
<file path=[Content_Types].xml><?xml version="1.0" encoding="utf-8"?>
<Types xmlns="http://schemas.openxmlformats.org/package/2006/content-types">
  <Default Extension="bin" ContentType="application/vnd.openxmlformats-officedocument.spreadsheetml.printerSettings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xl/workbook.xml" ContentType="application/vnd.openxmlformats-officedocument.spreadsheetml.sheet.main+xml"/>
  <Override PartName="/xl/worksheets/sheet4.xml" ContentType="application/vnd.openxmlformats-officedocument.spreadsheetml.worksheet+xml"/>
  <Override PartName="/xl/worksheets/sheet2.xml" ContentType="application/vnd.openxmlformats-officedocument.spreadsheetml.worksheet+xml"/>
  <Override PartName="/xl/worksheets/sheet3.xml" ContentType="application/vnd.openxmlformats-officedocument.spreadsheetml.worksheet+xml"/>
  <Override PartName="/xl/pivotTables/pivotTable1.xml" ContentType="application/vnd.openxmlformats-officedocument.spreadsheetml.pivotTable+xml"/>
  <Override PartName="/xl/drawings/drawing2.xml" ContentType="application/vnd.openxmlformats-officedocument.drawing+xml"/>
  <Override PartName="/xl/drawings/drawing1.xml" ContentType="application/vnd.openxmlformats-officedocument.drawing+xml"/>
  <Override PartName="/xl/worksheets/sheet1.xml" ContentType="application/vnd.openxmlformats-officedocument.spreadsheetml.worksheet+xml"/>
  <Override PartName="/xl/worksheets/sheet14.xml" ContentType="application/vnd.openxmlformats-officedocument.spreadsheetml.worksheet+xml"/>
  <Override PartName="/xl/theme/theme1.xml" ContentType="application/vnd.openxmlformats-officedocument.theme+xml"/>
  <Override PartName="/xl/worksheets/sheet10.xml" ContentType="application/vnd.openxmlformats-officedocument.spreadsheetml.worksheet+xml"/>
  <Override PartName="/xl/worksheets/sheet11.xml" ContentType="application/vnd.openxmlformats-officedocument.spreadsheetml.worksheet+xml"/>
  <Override PartName="/xl/worksheets/sheet12.xml" ContentType="application/vnd.openxmlformats-officedocument.spreadsheetml.worksheet+xml"/>
  <Override PartName="/xl/worksheets/sheet13.xml" ContentType="application/vnd.openxmlformats-officedocument.spreadsheetml.worksheet+xml"/>
  <Override PartName="/xl/worksheets/sheet15.xml" ContentType="application/vnd.openxmlformats-officedocument.spreadsheetml.worksheet+xml"/>
  <Override PartName="/xl/worksheets/sheet9.xml" ContentType="application/vnd.openxmlformats-officedocument.spreadsheetml.worksheet+xml"/>
  <Override PartName="/xl/styles.xml" ContentType="application/vnd.openxmlformats-officedocument.spreadsheetml.styles+xml"/>
  <Override PartName="/xl/worksheets/sheet5.xml" ContentType="application/vnd.openxmlformats-officedocument.spreadsheetml.worksheet+xml"/>
  <Override PartName="/xl/worksheets/sheet8.xml" ContentType="application/vnd.openxmlformats-officedocument.spreadsheetml.worksheet+xml"/>
  <Override PartName="/xl/worksheets/sheet6.xml" ContentType="application/vnd.openxmlformats-officedocument.spreadsheetml.worksheet+xml"/>
  <Override PartName="/xl/sharedStrings.xml" ContentType="application/vnd.openxmlformats-officedocument.spreadsheetml.sharedStrings+xml"/>
  <Override PartName="/xl/worksheets/sheet7.xml" ContentType="application/vnd.openxmlformats-officedocument.spreadsheetml.worksheet+xml"/>
  <Override PartName="/xl/comments1.xml" ContentType="application/vnd.openxmlformats-officedocument.spreadsheetml.comments+xml"/>
  <Override PartName="/xl/externalLinks/externalLink1.xml" ContentType="application/vnd.openxmlformats-officedocument.spreadsheetml.externalLink+xml"/>
  <Override PartName="/xl/calcChain.xml" ContentType="application/vnd.openxmlformats-officedocument.spreadsheetml.calcChain+xml"/>
  <Override PartName="/xl/pivotCache/pivotCacheRecords1.xml" ContentType="application/vnd.openxmlformats-officedocument.spreadsheetml.pivotCacheRecords+xml"/>
  <Override PartName="/xl/comments2.xml" ContentType="application/vnd.openxmlformats-officedocument.spreadsheetml.comments+xml"/>
  <Override PartName="/xl/comments3.xml" ContentType="application/vnd.openxmlformats-officedocument.spreadsheetml.comments+xml"/>
  <Override PartName="/xl/pivotCache/pivotCacheDefinition1.xml" ContentType="application/vnd.openxmlformats-officedocument.spreadsheetml.pivotCacheDefinition+xml"/>
  <Override PartName="/xl/externalLinks/externalLink3.xml" ContentType="application/vnd.openxmlformats-officedocument.spreadsheetml.externalLink+xml"/>
  <Override PartName="/xl/comments4.xml" ContentType="application/vnd.openxmlformats-officedocument.spreadsheetml.comments+xml"/>
  <Override PartName="/xl/externalLinks/externalLink2.xml" ContentType="application/vnd.openxmlformats-officedocument.spreadsheetml.externalLink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xl/workbook.xml"/><Relationship Id="rId4" Type="http://schemas.openxmlformats.org/officeDocument/2006/relationships/custom-properties" Target="docProps/custom.xml"/></Relationships>
</file>

<file path=xl/workbook.xml><?xml version="1.0" encoding="utf-8"?>
<workbook xmlns="http://schemas.openxmlformats.org/spreadsheetml/2006/main" xmlns:r="http://schemas.openxmlformats.org/officeDocument/2006/relationships">
  <fileVersion appName="xl" lastEdited="4" lowestEdited="5" rupBuild="4507"/>
  <workbookPr filterPrivacy="1" defaultThemeVersion="124226"/>
  <bookViews>
    <workbookView xWindow="360" yWindow="90" windowWidth="21075" windowHeight="11820"/>
  </bookViews>
  <sheets>
    <sheet name="Update Proceedure" sheetId="1" r:id="rId1"/>
    <sheet name="CHECKS" sheetId="2" r:id="rId2"/>
    <sheet name="Compare" sheetId="3" r:id="rId3"/>
    <sheet name="Main" sheetId="4" r:id="rId4"/>
    <sheet name="NBV" sheetId="5" r:id="rId5"/>
    <sheet name="misc source info" sheetId="6" r:id="rId6"/>
    <sheet name="1-CIP" sheetId="7" r:id="rId7"/>
    <sheet name="3-WIP" sheetId="8" r:id="rId8"/>
    <sheet name="2-WIP" sheetId="9" r:id="rId9"/>
    <sheet name="1-WIP" sheetId="10" r:id="rId10"/>
    <sheet name="GL Land" sheetId="11" r:id="rId11"/>
    <sheet name="Table_OATS UL" sheetId="12" r:id="rId12"/>
    <sheet name="2-OATS" sheetId="13" r:id="rId13"/>
    <sheet name="1-OATS" sheetId="14" r:id="rId14"/>
    <sheet name="Sheet1" sheetId="15" r:id="rId15"/>
  </sheets>
  <externalReferences>
    <externalReference r:id="rId16"/>
    <externalReference r:id="rId17"/>
    <externalReference r:id="rId18"/>
  </externalReferences>
  <definedNames>
    <definedName name="_xlnm._FilterDatabase" localSheetId="13" hidden="1">'1-OATS'!$D$18:$S$18</definedName>
    <definedName name="_xlnm._FilterDatabase" localSheetId="9" hidden="1">'1-WIP'!$D$43:$R$915</definedName>
    <definedName name="_xlnm._FilterDatabase" localSheetId="12" hidden="1">'2-OATS'!$D$26:$V$4827</definedName>
    <definedName name="_xlnm._FilterDatabase" localSheetId="7" hidden="1">'3-WIP'!$Q$30:$T$574</definedName>
    <definedName name="Base_Year">Main!$F$5</definedName>
    <definedName name="_xlnm.Print_Area" localSheetId="2">Compare!$B$3:$H$43</definedName>
    <definedName name="_xlnm.Print_Area" localSheetId="4">NBV!$E$213:$P$245,NBV!$E$176:$P$208,NBV!$E$137:$P$169</definedName>
    <definedName name="_xlnm.Print_Area" localSheetId="11">'Table_OATS UL'!$D$9:$K$34</definedName>
    <definedName name="RiskCollectDistributionSamples">2</definedName>
    <definedName name="RiskExcelReportsGoInNewWorkbook">FALSE</definedName>
    <definedName name="RiskExcelReportsToGenerate">2048</definedName>
    <definedName name="RiskFixedSeed">1</definedName>
    <definedName name="RiskGenerateExcelReportsAtEndOfSimulation">TRUE</definedName>
    <definedName name="RiskHasSettings">TRUE</definedName>
    <definedName name="RiskMinimizeOnStart">FALSE</definedName>
    <definedName name="RiskMonitorConvergence">FALSE</definedName>
    <definedName name="RiskNumIterations">-1</definedName>
    <definedName name="RiskNumSimulations">1</definedName>
    <definedName name="RiskPauseOnError">FALSE</definedName>
    <definedName name="RiskRealTimeResults">TRUE</definedName>
    <definedName name="RiskReportGraphFormat">1</definedName>
    <definedName name="RiskResultsUpdateFreq">100</definedName>
    <definedName name="RiskRunAfterRecalcMacro">FALSE</definedName>
    <definedName name="RiskRunAfterSimMacro">FALSE</definedName>
    <definedName name="RiskRunBeforeRecalcMacro">FALSE</definedName>
    <definedName name="RiskRunBeforeSimMacro">FALSE</definedName>
    <definedName name="RiskSamplingType">3</definedName>
    <definedName name="RiskShowRiskWindowAtEndOfSimulation">TRUE</definedName>
    <definedName name="RiskStandardRecalc">2</definedName>
    <definedName name="RiskTemplateSheetName">"myTemplate"</definedName>
    <definedName name="RiskUpdateDisplay">TRUE</definedName>
    <definedName name="RiskUseDifferentSeedForEachSim">FALSE</definedName>
    <definedName name="RiskUseFixedSeed">FALSE</definedName>
    <definedName name="RiskUseMultipleCPUs">FALSE</definedName>
    <definedName name="RJ_Budget_Year" localSheetId="6">[1]Control!$H$12</definedName>
    <definedName name="RJ_Budget_Year">[2]Control!$H$12</definedName>
    <definedName name="RJ_Budget_Yr">[3]Control!$G$20</definedName>
    <definedName name="RJ_Budgeted_Costs_II" localSheetId="12">#REF!</definedName>
    <definedName name="RJ_Budgeted_Costs_II" localSheetId="1">#REF!</definedName>
    <definedName name="RJ_Budgeted_Costs_II">#REF!</definedName>
    <definedName name="RJ_COS_Year" localSheetId="6">'[1]COS Engine'!$H$5</definedName>
    <definedName name="RJ_COS_Year">'[2]COS Engine'!$H$5</definedName>
    <definedName name="RJ_EBEC" localSheetId="6">[1]Lib_SWP!$D$179</definedName>
    <definedName name="RJ_EBEC">[2]Lib_SWP!$D$179</definedName>
    <definedName name="RJ_FPM_TRIAL" localSheetId="6">[1]Control!$H$6</definedName>
    <definedName name="RJ_FPM_TRIAL">[2]Control!$H$6</definedName>
    <definedName name="RJ_GoalSeek_Error" localSheetId="6">[1]CurrentYear!$U$8</definedName>
    <definedName name="RJ_GoalSeek_Error">[2]CurrentYear!$U$8</definedName>
    <definedName name="RJ_GoalSeek_Interest" localSheetId="6">[1]CurrentYear!$U$9</definedName>
    <definedName name="RJ_GoalSeek_Interest">[2]CurrentYear!$U$9</definedName>
    <definedName name="RJ_Rate_Mode" localSheetId="6">[1]SetRates!$N$4</definedName>
    <definedName name="RJ_Rate_Mode">[2]SetRates!$N$4</definedName>
  </definedNames>
  <calcPr calcId="125725"/>
  <pivotCaches>
    <pivotCache cacheId="21" r:id="rId19"/>
  </pivotCaches>
</workbook>
</file>

<file path=xl/calcChain.xml><?xml version="1.0" encoding="utf-8"?>
<calcChain xmlns="http://schemas.openxmlformats.org/spreadsheetml/2006/main">
  <c r="B1" i="12"/>
</calcChain>
</file>

<file path=xl/comments1.xml><?xml version="1.0" encoding="utf-8"?>
<comments xmlns="http://schemas.openxmlformats.org/spreadsheetml/2006/main">
  <authors>
    <author>Author</author>
  </authors>
  <commentList>
    <comment ref="B15" authorId="0">
      <text>
        <r>
          <rPr>
            <sz val="11"/>
            <color indexed="81"/>
            <rFont val="Tahoma"/>
            <family val="2"/>
          </rPr>
          <t>May 2013 
Get land from Trial Balance (Query against G/L)
OATS land is not up-to-date
- Controller has reconciling items but it would tank work to classify all the reconciliations
- Arnout</t>
        </r>
      </text>
    </comment>
  </commentList>
</comments>
</file>

<file path=xl/comments2.xml><?xml version="1.0" encoding="utf-8"?>
<comments xmlns="http://schemas.openxmlformats.org/spreadsheetml/2006/main">
  <authors>
    <author>Author</author>
  </authors>
  <commentList>
    <comment ref="B27" authorId="0">
      <text>
        <r>
          <rPr>
            <b/>
            <sz val="9"/>
            <color indexed="81"/>
            <rFont val="Tahoma"/>
            <family val="2"/>
          </rPr>
          <t>SELECT ALL FA_ADDITIONS.ASSET_NUMBER, FA_BOOKS.COST,
FA_ASSET_KEYWORDS.SEGMENT1 FUND, FA_ASSET_KEYWORDS.SEGMENT2 APPN, 
FA_CATEGORIES.SEGMENT1, FA_ASSET_KEYWORDS.SEGMENT3 PROJECT, 
--FA_BOOKS.COST, FA_ADDITIONS.ASSET_NUMBER, 
FA_ADDITIONS.DESCRIPTION, FA_ADDITIONS.SERIAL_NUMBER SPEC, 
FA_ADDITIONS.MANUFACTURER_NAME LOC1, FA_ADDITIONS.MODEL_NUMBER LOC2, 
FA_BOOKS.LIFE_IN_MONTHS, FA_DEPRN_PERIODS.PERIOD_NAME END, 
FA_BOOKS.DATE_PLACED_IN_SERVICE BEGIN, ROUND(MONTHS_BETWEEN(FA_DEPRN_PERIODS.CALENDAR_PERIOD_CLOSE_DATE, 
FA_BOOKS.DATE_PLACED_IN_SERVICE)) MONTHS, 
FA_DEPRN_SUMMARY.DEPRN_RESERVE, 
FA_BOOKS.COST-FA_DEPRN_SUMMARY.DEPRN_RESERVE NBV
FROM FA_ADDITIONS, FA_CATEGORIES, FA_DEPRN_SUMMARY, 
FA_BOOKS, FA_ASSET_KEYWORDS, FA_DEPRN_PERIODS, FA_DISTRIBUTION_HISTORY
WHERE (FA_DEPRN_SUMMARY.BOOK_TYPE_CODE='PLANT'
 AND FA_BOOKS.DATE_INEFFECTIVE IS NULL
 AND FA_DISTRIBUTION_HISTORY.BOOK_TYPE_CODE='PLANT'
 AND FA_DISTRIBUTION_HISTORY.DATE_INEFFECTIVE IS NULL
 AND FA_DISTRIBUTION_HISTORY.RETIREMENT_ID IS NULL
 AND (TO_CHAR(TO_DATE(FA_DEPRN_PERIODS.PERIOD_NAME, 'MON-RR'), 'YYYYMM')='201206' --'24159' --'24145'
 OR (TO_CHAR(TO_DATE(FA_DEPRN_PERIODS.PERIOD_NAME, 'MON-RR'), 'YYYYMM')&lt;'201206' --'24159' --'24145'
 AND FA_DEPRN_SUMMARY.PERIOD_COUNTER=(SELECT MAX(FA_DEPRN_SUMMARY.PERIOD_COUNTER)
FROM FA_DEPRN_SUMMARY
WHERE FA_DEPRN_SUMMARY.ASSET_ID(+)=FA_ADDITIONS.ASSET_ID))))
 AND  ((FA_ADDITIONS.ASSET_CATEGORY_ID=FA_CATEGORIES.CATEGORY_ID(+))
 AND (FA_ADDITIONS.ASSET_ID=FA_DEPRN_SUMMARY.ASSET_ID(+))
 AND (FA_DEPRN_SUMMARY.BOOK_TYPE_CODE=FA_BOOKS.BOOK_TYPE_CODE)
 AND (FA_DEPRN_SUMMARY.ASSET_ID=FA_BOOKS.ASSET_ID)
 AND (FA_ADDITIONS.ASSET_KEY_CCID=FA_ASSET_KEYWORDS.CODE_COMBINATION_ID)
 AND (FA_DEPRN_SUMMARY.PERIOD_COUNTER=FA_DEPRN_PERIODS.PERIOD_COUNTER)
 AND (FA_DEPRN_SUMMARY.BOOK_TYPE_CODE=FA_DEPRN_PERIODS.BOOK_TYPE_CODE)
 AND (FA_ADDITIONS.ASSET_ID=FA_DISTRIBUTION_HISTORY.ASSET_ID))
ORDER BY 
/*FA_ASSET_KEYWORDS.SEGMENT1 ASC, 
FA_ASSET_KEYWORDS.SEGMENT2 ASC, FA_CATEGORIES.SEGMENT1 ASC, 
FA_ASSET_KEYWORDS.SEGMENT3 ASC, */
FA_ADDITIONS.ASSET_NUMBER ASC</t>
        </r>
      </text>
    </comment>
  </commentList>
</comments>
</file>

<file path=xl/comments3.xml><?xml version="1.0" encoding="utf-8"?>
<comments xmlns="http://schemas.openxmlformats.org/spreadsheetml/2006/main">
  <authors>
    <author>Author</author>
  </authors>
  <commentList>
    <comment ref="CZ27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for 100% use 99.999999999%</t>
        </r>
      </text>
    </comment>
    <comment ref="CB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CE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  <comment ref="DA28" authorId="0">
      <text>
        <r>
          <rPr>
            <b/>
            <sz val="14"/>
            <color indexed="81"/>
            <rFont val="Tahoma"/>
            <family val="2"/>
          </rPr>
          <t>Author:</t>
        </r>
        <r>
          <rPr>
            <sz val="14"/>
            <color indexed="81"/>
            <rFont val="Tahoma"/>
            <family val="2"/>
          </rPr>
          <t xml:space="preserve">
From OATS if available</t>
        </r>
      </text>
    </comment>
  </commentList>
</comments>
</file>

<file path=xl/comments4.xml><?xml version="1.0" encoding="utf-8"?>
<comments xmlns="http://schemas.openxmlformats.org/spreadsheetml/2006/main">
  <authors>
    <author>Author</author>
  </authors>
  <commentList>
    <comment ref="AA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AD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</commentList>
</comments>
</file>

<file path=xl/sharedStrings.xml><?xml version="1.0" encoding="utf-8"?>
<sst xmlns="http://schemas.openxmlformats.org/spreadsheetml/2006/main" count="114768" uniqueCount="16253">
  <si>
    <t>Update Procedure</t>
  </si>
  <si>
    <t>Sheet Name</t>
  </si>
  <si>
    <t>ok</t>
  </si>
  <si>
    <t>NBV</t>
  </si>
  <si>
    <t>copy calculated NBV% values to old model data below in blue cells</t>
  </si>
  <si>
    <t>Main</t>
  </si>
  <si>
    <t>update Base Year</t>
  </si>
  <si>
    <t>OATS Data</t>
  </si>
  <si>
    <t>Obtain new OATS data from  a report generated by Elson Dee (Programmer from BUSINESS TECHNOLOGY) (Plant_Assets_XXXXXX.xlsx)</t>
  </si>
  <si>
    <t>1-OATS</t>
  </si>
  <si>
    <t>paste new OATS data in blue cells</t>
  </si>
  <si>
    <t>2-OATS</t>
  </si>
  <si>
    <t>copy/paste all data less land from 1-OATS to 2-OATS in blue (SEGMENT1 &lt;&gt; Land)</t>
  </si>
  <si>
    <t>extend formulas as needed</t>
  </si>
  <si>
    <t>update COS classifications</t>
  </si>
  <si>
    <t>Land Data</t>
  </si>
  <si>
    <t>Obtain new land data in G/L from Marilyn Brooks (Land Trial Balance as of June 30, XXXX)</t>
  </si>
  <si>
    <t>Check to make sure it matches the balance sheet</t>
  </si>
  <si>
    <t>GL Land</t>
  </si>
  <si>
    <t>Paste new data in blue cells</t>
  </si>
  <si>
    <t>WIP</t>
  </si>
  <si>
    <t>Obtain new WIP data in G/L from Lisa St. Regis  (Financial_Statement_Generator, Oracle WIP report - Trial Balance as of June 30, XXXX)</t>
  </si>
  <si>
    <t>1-WIP</t>
  </si>
  <si>
    <t>Separate out unclassifiable items and paste in blue cells</t>
  </si>
  <si>
    <t>2-WIP</t>
  </si>
  <si>
    <t>paste all unique project numbers in yellow cells</t>
  </si>
  <si>
    <t>3-WIP</t>
  </si>
  <si>
    <t>update COS function, and Useful Life</t>
  </si>
  <si>
    <t>A&amp;G: 5 yrs for software/systems and 80 for buildings</t>
  </si>
  <si>
    <t>CIP</t>
  </si>
  <si>
    <t>1-CIP</t>
  </si>
  <si>
    <t>Obtain new CIP data from FPM &amp; past in blue cells</t>
  </si>
  <si>
    <t>check to make sure the years correctly lighted up and identified</t>
  </si>
  <si>
    <t>update COS and Useful Life classifications</t>
  </si>
  <si>
    <t>update balance sheet info and check to make sure it is close</t>
  </si>
  <si>
    <t>Compare to old model to look for errors and changes.</t>
  </si>
  <si>
    <t>CHECKS</t>
  </si>
  <si>
    <t xml:space="preserve">check sheet for errors </t>
  </si>
  <si>
    <t>Error Checks</t>
  </si>
  <si>
    <t>Error Status</t>
  </si>
  <si>
    <t>Error Reports</t>
  </si>
  <si>
    <t>Overall Results</t>
  </si>
  <si>
    <t>Number of checks suppressed?</t>
  </si>
  <si>
    <t>Final Checks</t>
  </si>
  <si>
    <t>Result</t>
  </si>
  <si>
    <t>Approved Error</t>
  </si>
  <si>
    <t>Note</t>
  </si>
  <si>
    <t>Use Check?</t>
  </si>
  <si>
    <t>Y</t>
  </si>
  <si>
    <t>Table_OATS UL</t>
  </si>
  <si>
    <t>Compare New Model to old Model</t>
  </si>
  <si>
    <t>All Items</t>
  </si>
  <si>
    <t>New Model</t>
  </si>
  <si>
    <t>Fiscal Year Ending</t>
  </si>
  <si>
    <t>Completed Features (w/ Substantially Completed Futures) - from OATS</t>
  </si>
  <si>
    <t>Work In Progress (projects not in OATS or CIP) - from G/L</t>
  </si>
  <si>
    <t>CIP (with WIP if project is in CIP)</t>
  </si>
  <si>
    <t>Land (from GL)</t>
  </si>
  <si>
    <t>All Assets</t>
  </si>
  <si>
    <t>Old Model</t>
  </si>
  <si>
    <t>CF &amp;  Land</t>
  </si>
  <si>
    <t>WIP &amp; CIP</t>
  </si>
  <si>
    <t>FF</t>
  </si>
  <si>
    <t>Change</t>
  </si>
  <si>
    <t>Treated Only</t>
  </si>
  <si>
    <t>Treated Assets</t>
  </si>
  <si>
    <t>June 30</t>
  </si>
  <si>
    <t>Base Year</t>
  </si>
  <si>
    <t>Base End of Year Date</t>
  </si>
  <si>
    <t>= completion date of WIP not in CIP and OATS</t>
  </si>
  <si>
    <t>Rough check with Balance Sheet</t>
  </si>
  <si>
    <t>Fin.Statement 2013</t>
  </si>
  <si>
    <t>Balance Sheet June 30, 2013</t>
  </si>
  <si>
    <t>Land</t>
  </si>
  <si>
    <t>Completed Features</t>
  </si>
  <si>
    <t>Less accumulated depreciation</t>
  </si>
  <si>
    <t>Total</t>
  </si>
  <si>
    <t>Difference</t>
  </si>
  <si>
    <t>Definitions and Terms</t>
  </si>
  <si>
    <t>CF</t>
  </si>
  <si>
    <t>Substantially Complete</t>
  </si>
  <si>
    <t>SC</t>
  </si>
  <si>
    <t>- these assets are mostly done and being depreciated</t>
  </si>
  <si>
    <t>Work In Progress</t>
  </si>
  <si>
    <t>aka "WIP", Construction In Progress "CIP"</t>
  </si>
  <si>
    <t>- these assets are not complete and not being depreciated</t>
  </si>
  <si>
    <t>Oracle Asset Tracking System</t>
  </si>
  <si>
    <t xml:space="preserve">OATS </t>
  </si>
  <si>
    <t>- has detailed asset info</t>
  </si>
  <si>
    <t>- contains completed features and SC</t>
  </si>
  <si>
    <t>- managed by Controller (M. Brooks staff)</t>
  </si>
  <si>
    <t>- Plant portion by -- Andrea Davis</t>
  </si>
  <si>
    <t>- Operating Equipment portion - Le Du</t>
  </si>
  <si>
    <t>General Ledger</t>
  </si>
  <si>
    <t>G/L</t>
  </si>
  <si>
    <t>- has little asset info</t>
  </si>
  <si>
    <t>- contains completed features, WIP and SC</t>
  </si>
  <si>
    <t>- G/L has no detail on the depreciation line</t>
  </si>
  <si>
    <t>- it's within $1M of the OATS data set</t>
  </si>
  <si>
    <t>- many WIP items in the G/L are already in OATS as SC</t>
  </si>
  <si>
    <t>Interest on Construction</t>
  </si>
  <si>
    <t>IOC</t>
  </si>
  <si>
    <t>PAGM</t>
  </si>
  <si>
    <t xml:space="preserve">Project Accounting and Grant Management </t>
  </si>
  <si>
    <t>data moved to OATS from time-to-time</t>
  </si>
  <si>
    <t>Oracle PAGM module</t>
  </si>
  <si>
    <t>provides the ability to monitor project costs in real time,</t>
  </si>
  <si>
    <t>since 2005</t>
  </si>
  <si>
    <t>Net Book Value (in $M)</t>
  </si>
  <si>
    <t>COS Codes</t>
  </si>
  <si>
    <t>Not known</t>
  </si>
  <si>
    <t>C&amp;A-CRA  All Other</t>
  </si>
  <si>
    <t>C&amp;A-CRA Power</t>
  </si>
  <si>
    <t>C&amp;A-SWP Power</t>
  </si>
  <si>
    <t>C&amp;A-SWP All Other</t>
  </si>
  <si>
    <t xml:space="preserve">C&amp;A-Other </t>
  </si>
  <si>
    <t>Distribution</t>
  </si>
  <si>
    <t>Hydro-Electric</t>
  </si>
  <si>
    <t>Treatment-Jensen</t>
  </si>
  <si>
    <t xml:space="preserve">Treatment-Weymouth </t>
  </si>
  <si>
    <t>Treatment-Diemer</t>
  </si>
  <si>
    <t>Treatment-Mills</t>
  </si>
  <si>
    <t>Treatment-Skinner</t>
  </si>
  <si>
    <t>Treatment-Other</t>
  </si>
  <si>
    <t>Supply</t>
  </si>
  <si>
    <t>Storage-DVL</t>
  </si>
  <si>
    <t>Storage-Lake Mathews</t>
  </si>
  <si>
    <t>Storage-Lake Skinner</t>
  </si>
  <si>
    <t>Storage-Other Regulatory</t>
  </si>
  <si>
    <t>A&amp;G</t>
  </si>
  <si>
    <t>not used</t>
  </si>
  <si>
    <t>TOTAL</t>
  </si>
  <si>
    <t>% Treatment</t>
  </si>
  <si>
    <t>Future Features (CIP with WIP if project is in CIP)</t>
  </si>
  <si>
    <t>Total NBV</t>
  </si>
  <si>
    <t>TOTAL excluding COS 0 and 20</t>
  </si>
  <si>
    <t>Relative Share of Net Book Value</t>
  </si>
  <si>
    <t>Conveyance and Aqueduct</t>
  </si>
  <si>
    <t>CRA  All Other</t>
  </si>
  <si>
    <t>CRA Power</t>
  </si>
  <si>
    <t>SWP Power</t>
  </si>
  <si>
    <t>SWP All Other</t>
  </si>
  <si>
    <t xml:space="preserve">Other </t>
  </si>
  <si>
    <t>Treatment</t>
  </si>
  <si>
    <t>Jensen</t>
  </si>
  <si>
    <t xml:space="preserve">Weymouth </t>
  </si>
  <si>
    <t>Diemer</t>
  </si>
  <si>
    <t>Mills</t>
  </si>
  <si>
    <t>Skinner</t>
  </si>
  <si>
    <t>Other Treatment</t>
  </si>
  <si>
    <t>Total Treatment</t>
  </si>
  <si>
    <t>Source of Supply</t>
  </si>
  <si>
    <t>Storage</t>
  </si>
  <si>
    <t>Diamond Valley Lake</t>
  </si>
  <si>
    <t>Lake Mathews</t>
  </si>
  <si>
    <t>Lake Skinner</t>
  </si>
  <si>
    <t>Other Regulatory</t>
  </si>
  <si>
    <t>Administrative and General</t>
  </si>
  <si>
    <t>Grand Total</t>
  </si>
  <si>
    <t>check</t>
  </si>
  <si>
    <t>OLD MODEL (2011 MODEL)</t>
  </si>
  <si>
    <t>Account</t>
  </si>
  <si>
    <t>Description</t>
  </si>
  <si>
    <t>OATS categories</t>
  </si>
  <si>
    <t>LAND</t>
  </si>
  <si>
    <t>Land, Easements and Right of Way</t>
  </si>
  <si>
    <t>CONTRIBUTED</t>
  </si>
  <si>
    <t>PARKER</t>
  </si>
  <si>
    <t>Parker Power Plant and Dam</t>
  </si>
  <si>
    <t>MISC FEATURE</t>
  </si>
  <si>
    <t>POWER PLT</t>
  </si>
  <si>
    <t>Power Recovery Plants</t>
  </si>
  <si>
    <t>RESERVOIR</t>
  </si>
  <si>
    <t>Other Dams and Reservoirs</t>
  </si>
  <si>
    <t>SC WATER TRANSPORT</t>
  </si>
  <si>
    <t>Water Transportation Facilities</t>
  </si>
  <si>
    <t>POWERLINES</t>
  </si>
  <si>
    <t>PUMPING PLT</t>
  </si>
  <si>
    <t>Pumping Plants and Facilities</t>
  </si>
  <si>
    <t>TREATMENT PLT</t>
  </si>
  <si>
    <t>Treatment Plants and Facilities</t>
  </si>
  <si>
    <t>Powerlines and Communication Facilities</t>
  </si>
  <si>
    <t>SC MISC FEATURE</t>
  </si>
  <si>
    <t>SOFTWARE</t>
  </si>
  <si>
    <t>Computer Systems Software</t>
  </si>
  <si>
    <t>SC PUMPING PLT</t>
  </si>
  <si>
    <t>Miscellaneous Features</t>
  </si>
  <si>
    <t>SC RESERVOIR</t>
  </si>
  <si>
    <t>Miscellaneous Features Contributed</t>
  </si>
  <si>
    <t>SC SOFTWARE</t>
  </si>
  <si>
    <t>SC TREATMENT PLT</t>
  </si>
  <si>
    <t>WATER TRANSPORT</t>
  </si>
  <si>
    <t>OATS SQL Statement</t>
  </si>
  <si>
    <t>Manual Classified</t>
  </si>
  <si>
    <t>NBV by COS Code</t>
  </si>
  <si>
    <t>CIP Data Set</t>
  </si>
  <si>
    <t>Useful Life (UL)</t>
  </si>
  <si>
    <t>General Rule</t>
  </si>
  <si>
    <t>days in month</t>
  </si>
  <si>
    <t>Helper</t>
  </si>
  <si>
    <t>Source:  FPM - v704m - Lower Supply programs, $200CP, $5m cuts - Board Letter Option 2 FINAL - teaked O&amp;M for Doc.xlsm</t>
  </si>
  <si>
    <t>FY Ending</t>
  </si>
  <si>
    <t>Lookup</t>
  </si>
  <si>
    <t>Keyword lookup</t>
  </si>
  <si>
    <t>In Service</t>
  </si>
  <si>
    <t>count</t>
  </si>
  <si>
    <t>old COS</t>
  </si>
  <si>
    <t>Matches</t>
  </si>
  <si>
    <t>When more than</t>
  </si>
  <si>
    <t>SUM</t>
  </si>
  <si>
    <t>OATS</t>
  </si>
  <si>
    <t>code</t>
  </si>
  <si>
    <t>COS #</t>
  </si>
  <si>
    <t>Codes</t>
  </si>
  <si>
    <t>Percent Complete at EOY</t>
  </si>
  <si>
    <t>% Life Remaining at EOY</t>
  </si>
  <si>
    <t>Program No.</t>
  </si>
  <si>
    <t>Program Name</t>
  </si>
  <si>
    <t>Project Code</t>
  </si>
  <si>
    <t>Project Name</t>
  </si>
  <si>
    <t>CIP Index</t>
  </si>
  <si>
    <t>Total Score</t>
  </si>
  <si>
    <t>Driver</t>
  </si>
  <si>
    <t>R&amp;R/Upgrade</t>
  </si>
  <si>
    <t>Cost of Service</t>
  </si>
  <si>
    <t>Project Status</t>
  </si>
  <si>
    <t>Prior Yrs</t>
  </si>
  <si>
    <t>2011-12</t>
  </si>
  <si>
    <t>2012-13</t>
  </si>
  <si>
    <t>2013-14</t>
  </si>
  <si>
    <t>2014-15</t>
  </si>
  <si>
    <t>2015-16</t>
  </si>
  <si>
    <t>2016-17</t>
  </si>
  <si>
    <t>2017-18</t>
  </si>
  <si>
    <t>2018-19</t>
  </si>
  <si>
    <t>2019-20</t>
  </si>
  <si>
    <t>2020-21</t>
  </si>
  <si>
    <t>Total Estimate</t>
  </si>
  <si>
    <t>COS Code</t>
  </si>
  <si>
    <t>$ in WIP moved to CIP</t>
  </si>
  <si>
    <t>$ in OATS</t>
  </si>
  <si>
    <t>In OATS?</t>
  </si>
  <si>
    <t>match</t>
  </si>
  <si>
    <t>UL</t>
  </si>
  <si>
    <t>In Service Date</t>
  </si>
  <si>
    <t>COS Name</t>
  </si>
  <si>
    <t>Useful Life</t>
  </si>
  <si>
    <t>Keyword</t>
  </si>
  <si>
    <t>Central Pool</t>
  </si>
  <si>
    <t>feeder</t>
  </si>
  <si>
    <t>DVL</t>
  </si>
  <si>
    <t>Mathews</t>
  </si>
  <si>
    <t>Found</t>
  </si>
  <si>
    <t>In Service Yr</t>
  </si>
  <si>
    <t>FY</t>
  </si>
  <si>
    <t>15292</t>
  </si>
  <si>
    <t>All Facilities - Inspection and Replacement of Critical Vacuum Valves</t>
  </si>
  <si>
    <t>102723</t>
  </si>
  <si>
    <t>All Facilities, Inspection And Replacement Of Critical Vacuum Valves</t>
  </si>
  <si>
    <t>3A</t>
  </si>
  <si>
    <t>Infrastructure - R&amp;R</t>
  </si>
  <si>
    <t>4 - Distribution</t>
  </si>
  <si>
    <t>Existing</t>
  </si>
  <si>
    <t/>
  </si>
  <si>
    <t>15295</t>
  </si>
  <si>
    <t>All Facilities - Security Systems Improvement</t>
  </si>
  <si>
    <t>103726</t>
  </si>
  <si>
    <t>Critical Lock Identification And Change -Out</t>
  </si>
  <si>
    <t>4E</t>
  </si>
  <si>
    <t>Infrastructure - Upgrade</t>
  </si>
  <si>
    <t>6 - Administrative &amp; General</t>
  </si>
  <si>
    <t>104316</t>
  </si>
  <si>
    <t>Dvl Security Enhancement</t>
  </si>
  <si>
    <t>4G</t>
  </si>
  <si>
    <t>3 - Storage</t>
  </si>
  <si>
    <t>103725</t>
  </si>
  <si>
    <t>Entry Point Control Standardization And Perimeter Upgrade</t>
  </si>
  <si>
    <t>4F</t>
  </si>
  <si>
    <t>104317</t>
  </si>
  <si>
    <t>Intake Pumping Plant Security Landscape Screen</t>
  </si>
  <si>
    <t>4H</t>
  </si>
  <si>
    <t>103242</t>
  </si>
  <si>
    <t>Physical Security Improvements At All Facilities</t>
  </si>
  <si>
    <t>4A</t>
  </si>
  <si>
    <t>15415</t>
  </si>
  <si>
    <t>All Water Treatment Plants - Install Roofs for Chemical Tank Farms</t>
  </si>
  <si>
    <t>103223</t>
  </si>
  <si>
    <t>All Facilities, Install Roofs For Chemical - Design</t>
  </si>
  <si>
    <t>26A</t>
  </si>
  <si>
    <t>Regulatory</t>
  </si>
  <si>
    <t>5 - Treatment</t>
  </si>
  <si>
    <t>104069</t>
  </si>
  <si>
    <t>Jensen Fluoride Tank Farm Roofs - Construction</t>
  </si>
  <si>
    <t>103790</t>
  </si>
  <si>
    <t>Mills Tank Farm Roof Structures - Construction</t>
  </si>
  <si>
    <t>26B</t>
  </si>
  <si>
    <t>15297</t>
  </si>
  <si>
    <t>Assess the Condition of Metropolitan's Prestressed Concrete Cylinder Pipe</t>
  </si>
  <si>
    <t>104035</t>
  </si>
  <si>
    <t>Assessment Of Prestressed Concrete Cylinder Pipelines - Phase 3</t>
  </si>
  <si>
    <t>6B</t>
  </si>
  <si>
    <t>12301</t>
  </si>
  <si>
    <t>Business Operations Improvement Program</t>
  </si>
  <si>
    <t>172B</t>
  </si>
  <si>
    <t>Accounts Payable Process Improvements</t>
  </si>
  <si>
    <t>Cost/Efficiency/Productivity</t>
  </si>
  <si>
    <t>101B</t>
  </si>
  <si>
    <t>Enterprise Content Management</t>
  </si>
  <si>
    <t>172G</t>
  </si>
  <si>
    <t>Metropolitan Intramet Replacement</t>
  </si>
  <si>
    <t>172A</t>
  </si>
  <si>
    <t>Oracle 12 Upgrade</t>
  </si>
  <si>
    <t>43N</t>
  </si>
  <si>
    <t>Peoplesoft Upgrade</t>
  </si>
  <si>
    <t>172F</t>
  </si>
  <si>
    <t>Risk Management and Security Reporting/Documentation System Replacement</t>
  </si>
  <si>
    <t>15320</t>
  </si>
  <si>
    <t>Cabazon Radial Gate Facility Improvements</t>
  </si>
  <si>
    <t>102415</t>
  </si>
  <si>
    <t>Skinner Br - Improve Cabazon Radial Gate Facility</t>
  </si>
  <si>
    <t>9</t>
  </si>
  <si>
    <t>2 - Conveyance &amp; Aqueduct</t>
  </si>
  <si>
    <t>15430</t>
  </si>
  <si>
    <t>Capital Program for Projects Costing Less Than $250,000 for FY2005/06</t>
  </si>
  <si>
    <t>103719</t>
  </si>
  <si>
    <t>Battery Monitoring System For Automatic Meter Reading System</t>
  </si>
  <si>
    <t>150D</t>
  </si>
  <si>
    <t>103705</t>
  </si>
  <si>
    <t>Mills Reservoir Cover Rainwater Removal System Upgrade</t>
  </si>
  <si>
    <t>75K</t>
  </si>
  <si>
    <t>103717</t>
  </si>
  <si>
    <t>Skinner Wwrp #2 Flow Meter Upgrade</t>
  </si>
  <si>
    <t>75Z</t>
  </si>
  <si>
    <t>15433</t>
  </si>
  <si>
    <t>Capital Program for Projects Costing Less Than $250,000 for FY2006/07</t>
  </si>
  <si>
    <t>103922</t>
  </si>
  <si>
    <t>Diemer Chemical Tank Farm Coating</t>
  </si>
  <si>
    <t>114B</t>
  </si>
  <si>
    <t>103923</t>
  </si>
  <si>
    <t>Diemer Chlorine Ejector Water Supply Line Improvements</t>
  </si>
  <si>
    <t>114J</t>
  </si>
  <si>
    <t>103920</t>
  </si>
  <si>
    <t>Eagle Equipment Wash Area Upgrade</t>
  </si>
  <si>
    <t>7K</t>
  </si>
  <si>
    <t>103899</t>
  </si>
  <si>
    <t>Jensen Ejector Noise Abatement</t>
  </si>
  <si>
    <t>65A</t>
  </si>
  <si>
    <t>103957</t>
  </si>
  <si>
    <t>Microwave Communication Sites Building Upgrade</t>
  </si>
  <si>
    <t>65I</t>
  </si>
  <si>
    <t>103907</t>
  </si>
  <si>
    <t>Mills Maintenance Center Backup Generator Relocation</t>
  </si>
  <si>
    <t>154H</t>
  </si>
  <si>
    <t>103833</t>
  </si>
  <si>
    <t>San Dimas Hep Battery Bank And Generator Breaker</t>
  </si>
  <si>
    <t>150S</t>
  </si>
  <si>
    <t>7 - Hydroelectric</t>
  </si>
  <si>
    <t>103956</t>
  </si>
  <si>
    <t>Skinner Scada Servers Relocation</t>
  </si>
  <si>
    <t>65H</t>
  </si>
  <si>
    <t>103959</t>
  </si>
  <si>
    <t>Ups Systems Installation At San Dimas</t>
  </si>
  <si>
    <t>154P</t>
  </si>
  <si>
    <t>103931</t>
  </si>
  <si>
    <t>Weymouth Compressed Air System</t>
  </si>
  <si>
    <t>65F</t>
  </si>
  <si>
    <t>15448</t>
  </si>
  <si>
    <t>Capital Program for Projects Costing Less Than $250,000 for FY2007/08</t>
  </si>
  <si>
    <t>104009</t>
  </si>
  <si>
    <t>Diemer - On-Line Specific Gravity Analyzers For Sulfuric Acid And Fluorosilicic Acid</t>
  </si>
  <si>
    <t>114D</t>
  </si>
  <si>
    <t>103974</t>
  </si>
  <si>
    <t>Diemer - Used Washwater Return Pump Check Valves Upgrade</t>
  </si>
  <si>
    <t>114A</t>
  </si>
  <si>
    <t>104220</t>
  </si>
  <si>
    <t>Gene Underfrequency Relay Upgrades</t>
  </si>
  <si>
    <t>25X</t>
  </si>
  <si>
    <t>104016</t>
  </si>
  <si>
    <t>Jensen Plant Air Compressors Replacement</t>
  </si>
  <si>
    <t>151A</t>
  </si>
  <si>
    <t>103913</t>
  </si>
  <si>
    <t>Magazine Canyon - Isolation Gate Jacking Frame</t>
  </si>
  <si>
    <t>151M</t>
  </si>
  <si>
    <t>103801</t>
  </si>
  <si>
    <t>Oc-88 Pump Plant - Security Wall</t>
  </si>
  <si>
    <t>52</t>
  </si>
  <si>
    <t>104021</t>
  </si>
  <si>
    <t>Placerita Creek Perimeter Fencing</t>
  </si>
  <si>
    <t>151F</t>
  </si>
  <si>
    <t>104026</t>
  </si>
  <si>
    <t>Red Mountain - Oct. 2007 Fire Damage - Communication Power Towers &amp; Meter Structures Repair/Replace (Incident No. 2007-1023-0271)</t>
  </si>
  <si>
    <t>103980</t>
  </si>
  <si>
    <t>Skinner - Replacement For Wetcell Battery And Inverter</t>
  </si>
  <si>
    <t>132N</t>
  </si>
  <si>
    <t>104003</t>
  </si>
  <si>
    <t>Skinner Electrical Building Hvac Upgrade</t>
  </si>
  <si>
    <t>132S</t>
  </si>
  <si>
    <t>103979</t>
  </si>
  <si>
    <t>Skinner Plant Perimeter Fencing Replacement</t>
  </si>
  <si>
    <t>132M</t>
  </si>
  <si>
    <t>103915</t>
  </si>
  <si>
    <t>Water Quality Laboratory - Mezzanine Sealing And Window Caulking</t>
  </si>
  <si>
    <t>154F</t>
  </si>
  <si>
    <t>103917</t>
  </si>
  <si>
    <t>Weymouth - Building No. 4 - Hand Rail And Stairs Addition</t>
  </si>
  <si>
    <t>151R</t>
  </si>
  <si>
    <t>15454</t>
  </si>
  <si>
    <t>Capital Program for Projects Costing Less Than $250,000 for FY2008/09</t>
  </si>
  <si>
    <t>103942</t>
  </si>
  <si>
    <t>Black Metal Mountain Electrical Transformer Upgrade</t>
  </si>
  <si>
    <t>151N</t>
  </si>
  <si>
    <t>103943</t>
  </si>
  <si>
    <t>Diemer Ammonia &amp; Caustic Diffuser Modifications</t>
  </si>
  <si>
    <t>151D</t>
  </si>
  <si>
    <t>103870</t>
  </si>
  <si>
    <t>Diemer Chemical Feed System Upgrade</t>
  </si>
  <si>
    <t>156J</t>
  </si>
  <si>
    <t>104084</t>
  </si>
  <si>
    <t>Jensen &amp; Western Region Electrical Control Rehabilitation</t>
  </si>
  <si>
    <t>156D</t>
  </si>
  <si>
    <t>103972</t>
  </si>
  <si>
    <t>Jensen Chemical Feed System Upgrade</t>
  </si>
  <si>
    <t>156F</t>
  </si>
  <si>
    <t>104083</t>
  </si>
  <si>
    <t>Jensen Influent Rejection Structure Instrumentation &amp; Rtu Relocation</t>
  </si>
  <si>
    <t>151L</t>
  </si>
  <si>
    <t>104131</t>
  </si>
  <si>
    <t>Skinner - Return Wash Water Bypass</t>
  </si>
  <si>
    <t>160H</t>
  </si>
  <si>
    <t>104115</t>
  </si>
  <si>
    <t>Skinner - Thickener Pumps Replacement</t>
  </si>
  <si>
    <t>154C</t>
  </si>
  <si>
    <t>104118</t>
  </si>
  <si>
    <t>Skinner Fwr Influent Flowmeter Procurement</t>
  </si>
  <si>
    <t>160G</t>
  </si>
  <si>
    <t>103911</t>
  </si>
  <si>
    <t>Skinner Module 4 Influent Valves Replacement</t>
  </si>
  <si>
    <t>156I</t>
  </si>
  <si>
    <t>104082</t>
  </si>
  <si>
    <t>Sunset Garage - Vehicle Hoist Replacement</t>
  </si>
  <si>
    <t>156C</t>
  </si>
  <si>
    <t>104138</t>
  </si>
  <si>
    <t>Treatment Plants Fluoride Analyzer Replacement</t>
  </si>
  <si>
    <t>58I</t>
  </si>
  <si>
    <t>104100</t>
  </si>
  <si>
    <t>Weymouth - Filter Building Venturi Rehab</t>
  </si>
  <si>
    <t>151T</t>
  </si>
  <si>
    <t>103973</t>
  </si>
  <si>
    <t>Weymouth Chemical Feed System Upgrade</t>
  </si>
  <si>
    <t>156G</t>
  </si>
  <si>
    <t>15460</t>
  </si>
  <si>
    <t>Capital Program for Projects Costing Less Than $250,000 for FY2009/10</t>
  </si>
  <si>
    <t>104261</t>
  </si>
  <si>
    <t>Cra Protective Slab At Station 5817+00</t>
  </si>
  <si>
    <t>137H</t>
  </si>
  <si>
    <t>104181</t>
  </si>
  <si>
    <t>Diemer Treatment Plant - Quagga Control For Raw Water System</t>
  </si>
  <si>
    <t>25C</t>
  </si>
  <si>
    <t>104225</t>
  </si>
  <si>
    <t>Dvl Quagga Mussel Control Facility</t>
  </si>
  <si>
    <t>25Y</t>
  </si>
  <si>
    <t>104235</t>
  </si>
  <si>
    <t>Etiwanda Cavitation Facility Infrastructure Rehabilitation</t>
  </si>
  <si>
    <t>156X</t>
  </si>
  <si>
    <t>104250</t>
  </si>
  <si>
    <t>Gene Camp Reduced Temperature Storage Replacement</t>
  </si>
  <si>
    <t>137C</t>
  </si>
  <si>
    <t>104280</t>
  </si>
  <si>
    <t>Iron Mountain Pumping Plant Housing Replacement</t>
  </si>
  <si>
    <t>151Y</t>
  </si>
  <si>
    <t>104231</t>
  </si>
  <si>
    <t>Jensen - Reclamation Solids Line Capacity Increase</t>
  </si>
  <si>
    <t>49Z</t>
  </si>
  <si>
    <t>104279</t>
  </si>
  <si>
    <t>Jensen Mod 1 And Wwrp 1 Power Track Replacement</t>
  </si>
  <si>
    <t>25P</t>
  </si>
  <si>
    <t>104197</t>
  </si>
  <si>
    <t>Jensen Water Plant - Control &amp; Telephone Room Ups System Upgrade/Replacement</t>
  </si>
  <si>
    <t>25A</t>
  </si>
  <si>
    <t>104229</t>
  </si>
  <si>
    <t>Jensen Water Treatment Plant - Sgn-1 Circuit Breaker Replacement</t>
  </si>
  <si>
    <t>25Q</t>
  </si>
  <si>
    <t>104203</t>
  </si>
  <si>
    <t>Lake Matthews Emergency Generator Upgrade</t>
  </si>
  <si>
    <t>25V</t>
  </si>
  <si>
    <t>104216</t>
  </si>
  <si>
    <t>Mills Water Treatment Plant - Bromate Control Improvement</t>
  </si>
  <si>
    <t>59D</t>
  </si>
  <si>
    <t>Water Quality</t>
  </si>
  <si>
    <t>104215</t>
  </si>
  <si>
    <t>Mills Water Treatment Plant - Inlet Control Structure Butterfly Valves - Air Motor Back-Up</t>
  </si>
  <si>
    <t>25H</t>
  </si>
  <si>
    <t>104213</t>
  </si>
  <si>
    <t>Mills Water Treatment Plant - Rain Valve Diversion Structure At Maintenance Building</t>
  </si>
  <si>
    <t>25F</t>
  </si>
  <si>
    <t>104238</t>
  </si>
  <si>
    <t>Oc-88 Pump Plant - Fire Protection Upgrade</t>
  </si>
  <si>
    <t>125C</t>
  </si>
  <si>
    <t>104264</t>
  </si>
  <si>
    <t>Relocation Of Sc Cenb-11 Meter Cabinet And Air Vent Stack</t>
  </si>
  <si>
    <t>137F</t>
  </si>
  <si>
    <t>104221</t>
  </si>
  <si>
    <t>Service Connection Oc-26 - Relocation Of Meter Cabinet, Instrument Housing &amp; Air Vent Stack</t>
  </si>
  <si>
    <t>25Z</t>
  </si>
  <si>
    <t>104351</t>
  </si>
  <si>
    <t>Valley View Metering Circuit Modifications</t>
  </si>
  <si>
    <t>137D</t>
  </si>
  <si>
    <t>104230</t>
  </si>
  <si>
    <t>Weymouth Scada Ups Replacement</t>
  </si>
  <si>
    <t>109O</t>
  </si>
  <si>
    <t>104201</t>
  </si>
  <si>
    <t>Weymouth Water Plant - Temporary Acid System Rehabilitation</t>
  </si>
  <si>
    <t>156Z</t>
  </si>
  <si>
    <t>104207</t>
  </si>
  <si>
    <t>Weymouth Water Treatment Plant - Filter Building #1 Backwash Header Valve Replacement</t>
  </si>
  <si>
    <t>25M</t>
  </si>
  <si>
    <t>15468</t>
  </si>
  <si>
    <t>Capital Program for Projects Costing Less Than $250,000 for FY2010/11</t>
  </si>
  <si>
    <t>104344</t>
  </si>
  <si>
    <t>Dvl Visitor Center Solar Power Optimization</t>
  </si>
  <si>
    <t>134J</t>
  </si>
  <si>
    <t>New</t>
  </si>
  <si>
    <t>104282</t>
  </si>
  <si>
    <t>Gene Camp Station Service Transformer Replacement</t>
  </si>
  <si>
    <t>137I</t>
  </si>
  <si>
    <t>104337</t>
  </si>
  <si>
    <t>Jensen Washwater Tank Pumps Soft Start Retrofit</t>
  </si>
  <si>
    <t>25S</t>
  </si>
  <si>
    <t>104352</t>
  </si>
  <si>
    <t>Lake Mathews Vehicle Maintenance Exhaust System</t>
  </si>
  <si>
    <t>137X</t>
  </si>
  <si>
    <t>104326</t>
  </si>
  <si>
    <t>Lake Matthews Fire Water Line</t>
  </si>
  <si>
    <t>137W</t>
  </si>
  <si>
    <t>104338</t>
  </si>
  <si>
    <t>Lake View Pipeline/Inland Feeder Pcs Above Ground Storage Tank For Diesel Fuel</t>
  </si>
  <si>
    <t>137R</t>
  </si>
  <si>
    <t>104340</t>
  </si>
  <si>
    <t>Operations Control Center Ups Replacement</t>
  </si>
  <si>
    <t>137U</t>
  </si>
  <si>
    <t>104332</t>
  </si>
  <si>
    <t>Scada Communications Network Reliability Upgrade</t>
  </si>
  <si>
    <t>137S</t>
  </si>
  <si>
    <t>104292</t>
  </si>
  <si>
    <t>Skinner - Switchgear And Electrical Building No. 5 Hvac Installation</t>
  </si>
  <si>
    <t>25T</t>
  </si>
  <si>
    <t>104349</t>
  </si>
  <si>
    <t>Skinner Worker Safety Access Replacement</t>
  </si>
  <si>
    <t>25U</t>
  </si>
  <si>
    <t>104297</t>
  </si>
  <si>
    <t>Skinner Wtp - Access Addition At Water Quality Monitoring Galleries</t>
  </si>
  <si>
    <t>156K</t>
  </si>
  <si>
    <t>104341</t>
  </si>
  <si>
    <t>Skinner Wtp - Replacement Of Module 4 Differential Pressure Cells Project</t>
  </si>
  <si>
    <t>130V</t>
  </si>
  <si>
    <t>120B</t>
  </si>
  <si>
    <t>Union Station Building Seismic Improvements</t>
  </si>
  <si>
    <t>104342</t>
  </si>
  <si>
    <t>Union Station Hq Fire Water Reservoir Refurbishment</t>
  </si>
  <si>
    <t>137V</t>
  </si>
  <si>
    <t>104290</t>
  </si>
  <si>
    <t>Weymouth - Sludge Facility Programming Modifications</t>
  </si>
  <si>
    <t>109R</t>
  </si>
  <si>
    <t>104330</t>
  </si>
  <si>
    <t>Weymouth Chlorine Containment Building Ups Replacement</t>
  </si>
  <si>
    <t>137Q</t>
  </si>
  <si>
    <t>15470</t>
  </si>
  <si>
    <t>Capital Program for Projects Costing Less Than $250,000 for FY2011/12</t>
  </si>
  <si>
    <t>119E</t>
  </si>
  <si>
    <t>Diemer tunnel Chlorine Detection System</t>
  </si>
  <si>
    <t>104389</t>
  </si>
  <si>
    <t>Eastside Pipeline 144" Butterfly Valve Seal Replacement</t>
  </si>
  <si>
    <t>121S</t>
  </si>
  <si>
    <t>104404</t>
  </si>
  <si>
    <t>Jensen Finished Water Reservoir No. 1 Inlet Gate Rehabilitation</t>
  </si>
  <si>
    <t>119A</t>
  </si>
  <si>
    <t>104406</t>
  </si>
  <si>
    <t>Jensen Finished Water Reservoir No. 1 Roof Repair</t>
  </si>
  <si>
    <t>119C</t>
  </si>
  <si>
    <t>104405</t>
  </si>
  <si>
    <t>Jensen Ozone Cooling Water Line Repairs</t>
  </si>
  <si>
    <t>119B</t>
  </si>
  <si>
    <t>104407</t>
  </si>
  <si>
    <t>Jensen Upc-24 High-Voltage Power Supply Rehabilitation</t>
  </si>
  <si>
    <t>119D</t>
  </si>
  <si>
    <t>104372</t>
  </si>
  <si>
    <t>Minor Capital Program Fy 11/12 Remaining Funds</t>
  </si>
  <si>
    <t>180C</t>
  </si>
  <si>
    <t>119G</t>
  </si>
  <si>
    <t>Skinner Ammonia Leak Detection Replacement</t>
  </si>
  <si>
    <t>119F</t>
  </si>
  <si>
    <t>Total Organic Carbon Analyzer (TOC) Replacement</t>
  </si>
  <si>
    <t>104366</t>
  </si>
  <si>
    <t>Ylf Discharge Return System Quagga Mussel Control Basins</t>
  </si>
  <si>
    <t>121K</t>
  </si>
  <si>
    <t>15119</t>
  </si>
  <si>
    <t>Central Pool Augmentation and Water Quality</t>
  </si>
  <si>
    <t>103383</t>
  </si>
  <si>
    <t>Central Pool Augmentation (Cpa) Program - Pipeline And Tunnel Alignment</t>
  </si>
  <si>
    <t>14</t>
  </si>
  <si>
    <t>Supply/System Capacity</t>
  </si>
  <si>
    <t>15346</t>
  </si>
  <si>
    <t>Chlorine Containment and Handling Facilities</t>
  </si>
  <si>
    <t>103961</t>
  </si>
  <si>
    <t>Chemical Unloading Facility (Cuf) Land Acquisition (Mcanally)</t>
  </si>
  <si>
    <t>15C</t>
  </si>
  <si>
    <t>104113</t>
  </si>
  <si>
    <t>Chemical Unloading Facility Chlorine Containment Facility</t>
  </si>
  <si>
    <t>104112</t>
  </si>
  <si>
    <t>Cuf Dechlorination System</t>
  </si>
  <si>
    <t>15H</t>
  </si>
  <si>
    <t>104199</t>
  </si>
  <si>
    <t>Diemer Filter Effluent Chlorination Capacity Increase</t>
  </si>
  <si>
    <t>126I</t>
  </si>
  <si>
    <t>103828</t>
  </si>
  <si>
    <t>Jensen Filter Effluent Chlorination Capacity Increase</t>
  </si>
  <si>
    <t>135B</t>
  </si>
  <si>
    <t>135</t>
  </si>
  <si>
    <t>Post ORP Chlorine System Modifications</t>
  </si>
  <si>
    <t>104006</t>
  </si>
  <si>
    <t>Skinner Filter Effluent Chlorine Capacity Increase</t>
  </si>
  <si>
    <t>135D</t>
  </si>
  <si>
    <t>104200</t>
  </si>
  <si>
    <t>Weymouth Filter Effluent Chlorination Capacity Increase</t>
  </si>
  <si>
    <t>135E</t>
  </si>
  <si>
    <t>15397</t>
  </si>
  <si>
    <t>Control System Enhancement Program</t>
  </si>
  <si>
    <t>104219</t>
  </si>
  <si>
    <t>Water Quality Monitoring &amp; Rapid Event Detection System (Wqmreds)</t>
  </si>
  <si>
    <t>166B</t>
  </si>
  <si>
    <t>15377</t>
  </si>
  <si>
    <t>Conveyance and Distribution System - Rehabilitation</t>
  </si>
  <si>
    <t>103994</t>
  </si>
  <si>
    <t>Box Springs Feeder Section Replacement - Phase 2</t>
  </si>
  <si>
    <t>163X</t>
  </si>
  <si>
    <t>104195</t>
  </si>
  <si>
    <t>Box Springs Feeder Section Replacement Phase 3 And Phase 4</t>
  </si>
  <si>
    <t>103166</t>
  </si>
  <si>
    <t>Garvey Reservoir Hypochlorite Feed System</t>
  </si>
  <si>
    <t>36O</t>
  </si>
  <si>
    <t>103557</t>
  </si>
  <si>
    <t>Hydroelectric Plants Fire Alarm System Installation</t>
  </si>
  <si>
    <t>163Z</t>
  </si>
  <si>
    <t>103779</t>
  </si>
  <si>
    <t>Lake Skinner Aerator Air Compressor Replacement</t>
  </si>
  <si>
    <t>124E</t>
  </si>
  <si>
    <t>103373</t>
  </si>
  <si>
    <t>Lake Skinner East Bypass Screening Structure Rehabilitation</t>
  </si>
  <si>
    <t>163N2</t>
  </si>
  <si>
    <t>103996</t>
  </si>
  <si>
    <t>Lake Skinner West Bypass Screening Structure Rehabilitation</t>
  </si>
  <si>
    <t>163N1</t>
  </si>
  <si>
    <t>103531</t>
  </si>
  <si>
    <t>Orange County Feeder Lining Repair</t>
  </si>
  <si>
    <t>124J</t>
  </si>
  <si>
    <t>103413</t>
  </si>
  <si>
    <t>Power Plant Discharge Elimination - Coyote Creek Hep</t>
  </si>
  <si>
    <t>106</t>
  </si>
  <si>
    <t>103235</t>
  </si>
  <si>
    <t>Replacement Of Communication Line At San Gabriel Tower</t>
  </si>
  <si>
    <t>88</t>
  </si>
  <si>
    <t>103374</t>
  </si>
  <si>
    <t>San Diego Canal - Sodium Bisulfite Feed System Upgrade</t>
  </si>
  <si>
    <t>103144</t>
  </si>
  <si>
    <t>Upper Newport Bay Blow-Off Structure Rehabilitation</t>
  </si>
  <si>
    <t>36F</t>
  </si>
  <si>
    <t>103181</t>
  </si>
  <si>
    <t>West Valley Fdr 1, Access Roads And Structures Improvements</t>
  </si>
  <si>
    <t>36C</t>
  </si>
  <si>
    <t>103100</t>
  </si>
  <si>
    <t>West Valley Fdr 1, Structure Modifications</t>
  </si>
  <si>
    <t>36B</t>
  </si>
  <si>
    <t>15441</t>
  </si>
  <si>
    <t>Conveyance and Distribution System - Rehabilitation FY2007/08 through FY2011/12</t>
  </si>
  <si>
    <t>104259</t>
  </si>
  <si>
    <t>Allen Mccolloch Pipeline 2010 Refurbishment</t>
  </si>
  <si>
    <t>104150</t>
  </si>
  <si>
    <t>Allen Mccolloch Pipeline Stray Current Drain Station</t>
  </si>
  <si>
    <t>125M</t>
  </si>
  <si>
    <t>104289</t>
  </si>
  <si>
    <t>Allen Mccolloch Pipeline Valve Vault Repairs</t>
  </si>
  <si>
    <t>125Q</t>
  </si>
  <si>
    <t>103799</t>
  </si>
  <si>
    <t>Auld Valley Control Structure Area Facilities Upgrade Study</t>
  </si>
  <si>
    <t>163W</t>
  </si>
  <si>
    <t>121J</t>
  </si>
  <si>
    <t>Cajalco Creek Mitigation Flows - Discharge Percolation Basins</t>
  </si>
  <si>
    <t>104196</t>
  </si>
  <si>
    <t>Calabasas Feeder Stage 1 And 2 Repairs</t>
  </si>
  <si>
    <t>169T</t>
  </si>
  <si>
    <t>104153</t>
  </si>
  <si>
    <t>Calabasas Feeder Stray Current Drain Station</t>
  </si>
  <si>
    <t>151O</t>
  </si>
  <si>
    <t>169O</t>
  </si>
  <si>
    <t>Chemical Delivery Facility Improvements at Lake Skinner</t>
  </si>
  <si>
    <t>121F</t>
  </si>
  <si>
    <t>Coastal PCS Roof Replacement</t>
  </si>
  <si>
    <t>104377</t>
  </si>
  <si>
    <t>Collis Street Valve Replacement - Study</t>
  </si>
  <si>
    <t>121O</t>
  </si>
  <si>
    <t>121N</t>
  </si>
  <si>
    <t>Corona HEP Seepage Remediation</t>
  </si>
  <si>
    <t>104371</t>
  </si>
  <si>
    <t>Corona Power Plant Standby Generator Replacement</t>
  </si>
  <si>
    <t>125F</t>
  </si>
  <si>
    <t>121H</t>
  </si>
  <si>
    <t>Coyote Creek PCS Roof Replacement</t>
  </si>
  <si>
    <t>103958</t>
  </si>
  <si>
    <t>Deodara Pcs Pavement Upgrade &amp; Betterment</t>
  </si>
  <si>
    <t>169V</t>
  </si>
  <si>
    <t>104300</t>
  </si>
  <si>
    <t>Dvl Inlet/Outlet Tower Fish Screens Replacement Study</t>
  </si>
  <si>
    <t>169S</t>
  </si>
  <si>
    <t>104163</t>
  </si>
  <si>
    <t>Eagle Rock Control Center Firehydrant</t>
  </si>
  <si>
    <t>25L</t>
  </si>
  <si>
    <t>103919</t>
  </si>
  <si>
    <t>Eagle Rock Tower And Puddingstone Spillway Gates Rehabilitation</t>
  </si>
  <si>
    <t>36E</t>
  </si>
  <si>
    <t>169P</t>
  </si>
  <si>
    <t>Equipment Replacement at the North Portal of the Hollywood Tunnel</t>
  </si>
  <si>
    <t>104198</t>
  </si>
  <si>
    <t>Etiwanda Pipeline - Lining Replacement</t>
  </si>
  <si>
    <t>169I</t>
  </si>
  <si>
    <t>104378</t>
  </si>
  <si>
    <t>Facility Cathodic Protection Remote Monitoring - Study</t>
  </si>
  <si>
    <t>169W</t>
  </si>
  <si>
    <t>169M</t>
  </si>
  <si>
    <t>Foothill PCS Internal Valve Liners Upgrade</t>
  </si>
  <si>
    <t>103803</t>
  </si>
  <si>
    <t>Garvey Reservoir Automated Data Acquisition System (Adas) Replacement</t>
  </si>
  <si>
    <t>53</t>
  </si>
  <si>
    <t>169L</t>
  </si>
  <si>
    <t>Greg Ave PCS Facility Rehabilitation</t>
  </si>
  <si>
    <t>103806</t>
  </si>
  <si>
    <t>Lake Mathews Forebay, Headwork Facility And Equipment Upgrade</t>
  </si>
  <si>
    <t>124R</t>
  </si>
  <si>
    <t>104148</t>
  </si>
  <si>
    <t>Lake Skinner And Lake Mathews - Copper Sulfate Storage - Study</t>
  </si>
  <si>
    <t>125R</t>
  </si>
  <si>
    <t>104413</t>
  </si>
  <si>
    <t>Lake Skinner Bypass No. 2 - Cathodic Protection Rehabilitation</t>
  </si>
  <si>
    <t>125T</t>
  </si>
  <si>
    <t>169N</t>
  </si>
  <si>
    <t>Lake Skinner Dam Road Rehab</t>
  </si>
  <si>
    <t>104101</t>
  </si>
  <si>
    <t>Lake Skinner Outlet Conduit Refurbishment</t>
  </si>
  <si>
    <t>124C</t>
  </si>
  <si>
    <t>121B</t>
  </si>
  <si>
    <t>Lake Skinner Watershed and Local Runoff Measuring Facility</t>
  </si>
  <si>
    <t>104379</t>
  </si>
  <si>
    <t>Lower Feeder Access Improvements in Aliso Canyon</t>
  </si>
  <si>
    <t>121R</t>
  </si>
  <si>
    <t>103795</t>
  </si>
  <si>
    <t>Lower Feeder Erosion Protection At Santiago Lateral Spillway</t>
  </si>
  <si>
    <t>95</t>
  </si>
  <si>
    <t>104376</t>
  </si>
  <si>
    <t>Lower Feeder Erosion Protection in Mud Canyon</t>
  </si>
  <si>
    <t>121Q</t>
  </si>
  <si>
    <t>104327</t>
  </si>
  <si>
    <t>Monterey Valve Replacement</t>
  </si>
  <si>
    <t>169Z</t>
  </si>
  <si>
    <t>103987</t>
  </si>
  <si>
    <t>Nitrogen Storage Compliance At Dvl, Inland Feeder Pcs, And Lake Mathews</t>
  </si>
  <si>
    <t>125B</t>
  </si>
  <si>
    <t>103564</t>
  </si>
  <si>
    <t>Oak Street Pressure Control Structure Roof Replacement</t>
  </si>
  <si>
    <t>125J</t>
  </si>
  <si>
    <t>104053</t>
  </si>
  <si>
    <t>Oc-44 Service Connections - Road Improvements</t>
  </si>
  <si>
    <t>124O</t>
  </si>
  <si>
    <t>169R</t>
  </si>
  <si>
    <t>OC-88 Emergency Standby Generator Upgrade</t>
  </si>
  <si>
    <t>103839</t>
  </si>
  <si>
    <t>Oc-88 Pump Plant Air Compressor Replacement</t>
  </si>
  <si>
    <t>150H</t>
  </si>
  <si>
    <t>104276</t>
  </si>
  <si>
    <t>Orange County C &amp; D Electrical Improvements - Study</t>
  </si>
  <si>
    <t>121A</t>
  </si>
  <si>
    <t>104414</t>
  </si>
  <si>
    <t>Orange County Feeder - Cathodic Protection System Rehabilitation</t>
  </si>
  <si>
    <t>125U</t>
  </si>
  <si>
    <t>37C</t>
  </si>
  <si>
    <t>Orange County Feeder Relocation for Street Improvements Sta. 1070 to 1098</t>
  </si>
  <si>
    <t>104188</t>
  </si>
  <si>
    <t>Orange County Reservoir Hypochlorite Pump And Piping Replacement - Study</t>
  </si>
  <si>
    <t>169D</t>
  </si>
  <si>
    <t>103797</t>
  </si>
  <si>
    <t>Palos Verdes Reservoir - Spillway Energy Dissipator Structure Modifications</t>
  </si>
  <si>
    <t>50</t>
  </si>
  <si>
    <t>104323</t>
  </si>
  <si>
    <t>Palos Verdes Reservoir Sodium Hypochlorite Feed System Upgrade</t>
  </si>
  <si>
    <t>169G</t>
  </si>
  <si>
    <t>103648</t>
  </si>
  <si>
    <t>San Diego Pipeline 3 &amp; 5 Remote Control Of Bypass</t>
  </si>
  <si>
    <t>169A</t>
  </si>
  <si>
    <t>104412</t>
  </si>
  <si>
    <t>San Gabriel Tower Seismic Retrofit</t>
  </si>
  <si>
    <t>125A</t>
  </si>
  <si>
    <t>104128</t>
  </si>
  <si>
    <t>Santa Ana River Bridge Seismic Retrofit</t>
  </si>
  <si>
    <t>125E</t>
  </si>
  <si>
    <t>104386</t>
  </si>
  <si>
    <t>Santiago Lateral Sta 216+40 Butterfly Valve Replacement</t>
  </si>
  <si>
    <t>169Q</t>
  </si>
  <si>
    <t>121G</t>
  </si>
  <si>
    <t>Santiago PCS Roof Replacement</t>
  </si>
  <si>
    <t>104152</t>
  </si>
  <si>
    <t>Second Lower Feeder Cathodic Protection System</t>
  </si>
  <si>
    <t>125O</t>
  </si>
  <si>
    <t>104260</t>
  </si>
  <si>
    <t>Sepulveda Canyon Control Facility Water Storage Tanks Seismic Retrofit</t>
  </si>
  <si>
    <t>163S</t>
  </si>
  <si>
    <t>104151</t>
  </si>
  <si>
    <t>Sepulveda Feeder Cathodic Protection System</t>
  </si>
  <si>
    <t>125N</t>
  </si>
  <si>
    <t>103908</t>
  </si>
  <si>
    <t>Sepulveda Feeder Repair At Station 1099</t>
  </si>
  <si>
    <t>169F</t>
  </si>
  <si>
    <t>104369</t>
  </si>
  <si>
    <t>Sepulveda Feeder South Cathodic Protection System</t>
  </si>
  <si>
    <t>125V</t>
  </si>
  <si>
    <t>104295</t>
  </si>
  <si>
    <t>Service Connection G-01 Rehabilitation And Upgrade</t>
  </si>
  <si>
    <t>159B</t>
  </si>
  <si>
    <t>160E</t>
  </si>
  <si>
    <t>Skinner Tucalota Creek Groundwater Recharge Bubbler</t>
  </si>
  <si>
    <t>104004</t>
  </si>
  <si>
    <t>Temescal Power Plant Access Road Paving</t>
  </si>
  <si>
    <t>124M</t>
  </si>
  <si>
    <t>104370</t>
  </si>
  <si>
    <t>Temescal Power Plant Standby Generator Replacement</t>
  </si>
  <si>
    <t>125G</t>
  </si>
  <si>
    <t>103800</t>
  </si>
  <si>
    <t>Upper Feeder Cathodic Protection System</t>
  </si>
  <si>
    <t>37A</t>
  </si>
  <si>
    <t>104211</t>
  </si>
  <si>
    <t>Upper Feeder Service Connection, P-1, Fm-1, And Smr-1 Rehabilitation</t>
  </si>
  <si>
    <t>169C</t>
  </si>
  <si>
    <t>121T</t>
  </si>
  <si>
    <t>Wadsworth Pumping Plant Yard Piping Recoating</t>
  </si>
  <si>
    <t>103804</t>
  </si>
  <si>
    <t>West Valley Feeder #2 Cathodic Protection System</t>
  </si>
  <si>
    <t>37B</t>
  </si>
  <si>
    <t>12303</t>
  </si>
  <si>
    <t>Conveyance and Distribution System - Rehabilitation FY2012/13 through FY2017/18</t>
  </si>
  <si>
    <t>84B</t>
  </si>
  <si>
    <t>Lake Mathews I/O Tower Emergency Generator</t>
  </si>
  <si>
    <t>84A</t>
  </si>
  <si>
    <t>San Dimas Control Structure Replace 500 Gallon Diesel Fuel Tank</t>
  </si>
  <si>
    <t>124W</t>
  </si>
  <si>
    <t>Second Lower Feeder 42 Inch Conical Plug Valve Replacement</t>
  </si>
  <si>
    <t>84D</t>
  </si>
  <si>
    <t>Upper Feeder Structure Modification</t>
  </si>
  <si>
    <t>84C</t>
  </si>
  <si>
    <t>Wadsworth Pumping Plant Forebay Gantry Crane</t>
  </si>
  <si>
    <t>15373</t>
  </si>
  <si>
    <t>CRA - Conveyance Reliability Program</t>
  </si>
  <si>
    <t>103754</t>
  </si>
  <si>
    <t>Cast-Iron Blow Off Replacement - Phase 4</t>
  </si>
  <si>
    <t>103237</t>
  </si>
  <si>
    <t>Colorado River Aqueduct - Siphons And Reservoir Outlets Refurbishment</t>
  </si>
  <si>
    <t>103201</t>
  </si>
  <si>
    <t>Colorado River Aqueduct Conveyance Reliability, Phase Ii Repairs And Instrumentation</t>
  </si>
  <si>
    <t>103739</t>
  </si>
  <si>
    <t>Copper Basin Outlet, And Copper Basin &amp; Gene Wash Dam Sluiceways Rehabilitation</t>
  </si>
  <si>
    <t>163C</t>
  </si>
  <si>
    <t>18R</t>
  </si>
  <si>
    <t>CRA - Cut and Cover Fornat Wash and Mission Creek Erosion Protection</t>
  </si>
  <si>
    <t>103438</t>
  </si>
  <si>
    <t>Cra - Iron Mtn. Tunnel And San Jacinto Tunnel Adit Rehabilitation</t>
  </si>
  <si>
    <t>163G</t>
  </si>
  <si>
    <t>18E</t>
  </si>
  <si>
    <t>CRA - Mountain Siphons Seismic Vulnerability</t>
  </si>
  <si>
    <t>103750</t>
  </si>
  <si>
    <t>Cra - Reservoir And Discharge Line Isolation Gates</t>
  </si>
  <si>
    <t>18K</t>
  </si>
  <si>
    <t>103749</t>
  </si>
  <si>
    <t>Cra Access Structure, Transition Structure And Manhole Covers Replacement</t>
  </si>
  <si>
    <t>18J</t>
  </si>
  <si>
    <t>103751</t>
  </si>
  <si>
    <t>Cra Reliabilty Program Phase 6 (San Jacinto Diversion Structure &amp; Warren Road Gates Rehab. And Dw-Cv-4 Valve Replacement)</t>
  </si>
  <si>
    <t>18Q</t>
  </si>
  <si>
    <t>104093</t>
  </si>
  <si>
    <t>Cra Sand Trap Equipment Upgrades</t>
  </si>
  <si>
    <t>163M</t>
  </si>
  <si>
    <t>103770</t>
  </si>
  <si>
    <t>Cra Siphons, Transitions, Canals, And Tunnels Rehabilitation And Improvements</t>
  </si>
  <si>
    <t>104324</t>
  </si>
  <si>
    <t>San Jacinto Tunnel East Adit Rehabilitation</t>
  </si>
  <si>
    <t>61R</t>
  </si>
  <si>
    <t>15385</t>
  </si>
  <si>
    <t>CRA - Discharge Containment Program</t>
  </si>
  <si>
    <t>103621</t>
  </si>
  <si>
    <t>Cra - Desert Pump Plant Oil Containment Project</t>
  </si>
  <si>
    <t>20A</t>
  </si>
  <si>
    <t>103151</t>
  </si>
  <si>
    <t>Cra - Desert Sewer System Rehabilitation Project</t>
  </si>
  <si>
    <t>20B</t>
  </si>
  <si>
    <t>20H</t>
  </si>
  <si>
    <t>CRA - Gene Pumping Plant Main Transformer Area</t>
  </si>
  <si>
    <t>20G</t>
  </si>
  <si>
    <t>CRA - Intake Pumping Plant - Cooling And Reject Water Discharge To Lake Havasu</t>
  </si>
  <si>
    <t>103247</t>
  </si>
  <si>
    <t>Cra Discharge Containment</t>
  </si>
  <si>
    <t>20F</t>
  </si>
  <si>
    <t>103318</t>
  </si>
  <si>
    <t>Cra Transformer Oil And Sodium Hypochlorite Containment</t>
  </si>
  <si>
    <t>20C</t>
  </si>
  <si>
    <t>104241</t>
  </si>
  <si>
    <t>Hinds Pumping Plant Equipment Wash Area Upgrades</t>
  </si>
  <si>
    <t>151X</t>
  </si>
  <si>
    <t>15384</t>
  </si>
  <si>
    <t>CRA - Electrical/Power Systems Reliability Program</t>
  </si>
  <si>
    <t>103333</t>
  </si>
  <si>
    <t>Copper Basin, Power And Communications Pole And Transmission Line Replacement</t>
  </si>
  <si>
    <t>103491</t>
  </si>
  <si>
    <t>Cra Main Transformer Replacement/Rehab.</t>
  </si>
  <si>
    <t>110B</t>
  </si>
  <si>
    <t>104278</t>
  </si>
  <si>
    <t>Cra Pumping Plants - Auxiliary Power System Rehabilitate/Upgrades</t>
  </si>
  <si>
    <t>110D</t>
  </si>
  <si>
    <t>103760</t>
  </si>
  <si>
    <t>Danby Towers Foundation Rehabilitation</t>
  </si>
  <si>
    <t>19I</t>
  </si>
  <si>
    <t>15374</t>
  </si>
  <si>
    <t>CRA - Pumping Plant Reliability Program</t>
  </si>
  <si>
    <t>103742</t>
  </si>
  <si>
    <t>Cra - Desert Water Tank Access &amp; Safety Improvement</t>
  </si>
  <si>
    <t>111B</t>
  </si>
  <si>
    <t>103179</t>
  </si>
  <si>
    <t>Cra Main Pump Circulating Water System Rehabilitation</t>
  </si>
  <si>
    <t>21H</t>
  </si>
  <si>
    <t>103740</t>
  </si>
  <si>
    <t>Cra Main Pump Motor Exciters Rehabilitation</t>
  </si>
  <si>
    <t>21J</t>
  </si>
  <si>
    <t>103139</t>
  </si>
  <si>
    <t>Cra Main Pump Study</t>
  </si>
  <si>
    <t>103183</t>
  </si>
  <si>
    <t>Cra Main Pump Suction And Discharge Lines, Expansion Joint Repairs</t>
  </si>
  <si>
    <t>21B</t>
  </si>
  <si>
    <t>104299</t>
  </si>
  <si>
    <t>Eagle Mountain Pumping Plant Delivery Pipe Expansion Joint Repairs</t>
  </si>
  <si>
    <t>21B2</t>
  </si>
  <si>
    <t>104408</t>
  </si>
  <si>
    <t>Julian Hinds Pumping Plant Delivery Pipe Expansion Joint Phase I Repair</t>
  </si>
  <si>
    <t>21B3</t>
  </si>
  <si>
    <t>15413</t>
  </si>
  <si>
    <t>CRA - Real Property Recordation Program</t>
  </si>
  <si>
    <t>103436</t>
  </si>
  <si>
    <t>Cra Property Boundary Recordation &amp; Surveys</t>
  </si>
  <si>
    <t>171B</t>
  </si>
  <si>
    <t>15438</t>
  </si>
  <si>
    <t>CRA - Reliability Program FY2007/08 through FY2011/12</t>
  </si>
  <si>
    <t>61I</t>
  </si>
  <si>
    <t>CRA 69kV Protection Panel Upgrade</t>
  </si>
  <si>
    <t>104242</t>
  </si>
  <si>
    <t>Cra All Pumping Plants - Flow Meter Upgrades</t>
  </si>
  <si>
    <t>61G</t>
  </si>
  <si>
    <t>104274</t>
  </si>
  <si>
    <t>Cra Aqueduct Isolation Gates Replacement</t>
  </si>
  <si>
    <t>61O</t>
  </si>
  <si>
    <t>61H</t>
  </si>
  <si>
    <t>CRA Black Metal Communication Site II Upgrade</t>
  </si>
  <si>
    <t>61L</t>
  </si>
  <si>
    <t>CRA Canal Crack Rehabilitation</t>
  </si>
  <si>
    <t>19G4</t>
  </si>
  <si>
    <t>CRA Gene Pumping Plant Standby Generator Replacement</t>
  </si>
  <si>
    <t>121L</t>
  </si>
  <si>
    <t>CRA Hinds Village House Replacement</t>
  </si>
  <si>
    <t>19G5</t>
  </si>
  <si>
    <t>CRA Iron Mountain Pumping Plant Standby Generator Replacement</t>
  </si>
  <si>
    <t>61T</t>
  </si>
  <si>
    <t>CRA Main Pump Discharge Valve Lubricators Replacement</t>
  </si>
  <si>
    <t>61E</t>
  </si>
  <si>
    <t>CRA Pumping Plant discharge Line and Suction Manifold Re-Lining</t>
  </si>
  <si>
    <t>103874</t>
  </si>
  <si>
    <t>Cra Pumping Plant Standby Generator Replacement Pdr</t>
  </si>
  <si>
    <t>19G1</t>
  </si>
  <si>
    <t>104249</t>
  </si>
  <si>
    <t>Cra Pumping Plant Sump System Rehabilitation</t>
  </si>
  <si>
    <t>61F</t>
  </si>
  <si>
    <t>103851</t>
  </si>
  <si>
    <t>Cra Pumping Plants 230kv &amp; 69k Disconnect Switch Replacement</t>
  </si>
  <si>
    <t>61D</t>
  </si>
  <si>
    <t>104390</t>
  </si>
  <si>
    <t>Cra Radial Gates And Slide Gate Rehabilitation</t>
  </si>
  <si>
    <t>61U</t>
  </si>
  <si>
    <t>104336</t>
  </si>
  <si>
    <t>Cra Rehabilitaion Between Mm 28 And 104 - Study</t>
  </si>
  <si>
    <t>61Q</t>
  </si>
  <si>
    <t>103850</t>
  </si>
  <si>
    <t>Cra Reliabilty Phase Ii - Pumping Plant Switch House Fault Current Protection</t>
  </si>
  <si>
    <t>61B</t>
  </si>
  <si>
    <t>61V</t>
  </si>
  <si>
    <t>CRA Seismic Evaluations</t>
  </si>
  <si>
    <t>104222</t>
  </si>
  <si>
    <t>Cra Seismic Retrofit Of 6.9kv Switch Houses</t>
  </si>
  <si>
    <t>61K</t>
  </si>
  <si>
    <t>104275</t>
  </si>
  <si>
    <t>Cra Service Connection Dw-Cv-2t Rehabilitation</t>
  </si>
  <si>
    <t>124Q</t>
  </si>
  <si>
    <t>104334</t>
  </si>
  <si>
    <t>Cra Siphon Rehabilitation</t>
  </si>
  <si>
    <t>61J</t>
  </si>
  <si>
    <t>104333</t>
  </si>
  <si>
    <t>Cra Tunnel Lining Rehabilitation - Whipple Mountain Tunnel</t>
  </si>
  <si>
    <t>163O</t>
  </si>
  <si>
    <t>104172</t>
  </si>
  <si>
    <t>Eagle Mountain Pumping Plant Standby Generator Replacement</t>
  </si>
  <si>
    <t>19G2</t>
  </si>
  <si>
    <t>104091</t>
  </si>
  <si>
    <t>Gene Storage Building Replacement</t>
  </si>
  <si>
    <t>150W</t>
  </si>
  <si>
    <t>104273</t>
  </si>
  <si>
    <t>Hinds Pumping Plant Standby Generator Replacement</t>
  </si>
  <si>
    <t>19G3</t>
  </si>
  <si>
    <t>104090</t>
  </si>
  <si>
    <t>Intake Power And Communications Line Relocation</t>
  </si>
  <si>
    <t>61C</t>
  </si>
  <si>
    <t>19G6</t>
  </si>
  <si>
    <t>Intake Pumping Plant Standby Generator Replacement</t>
  </si>
  <si>
    <t>104296</t>
  </si>
  <si>
    <t>Iron Mountain Service Pit Rehabilitation</t>
  </si>
  <si>
    <t>61P</t>
  </si>
  <si>
    <t>104089</t>
  </si>
  <si>
    <t>Mile 12 Flow And Chlorine Monitoring Station Upgrades</t>
  </si>
  <si>
    <t>61A</t>
  </si>
  <si>
    <t>12304</t>
  </si>
  <si>
    <t>CRA - Reliability Program FY2012/13 through FY2017/18</t>
  </si>
  <si>
    <t>81A</t>
  </si>
  <si>
    <t>All Pumping Plants - UPS Replacement</t>
  </si>
  <si>
    <t>81B</t>
  </si>
  <si>
    <t>CRA Asphalt Replacement</t>
  </si>
  <si>
    <t>81C</t>
  </si>
  <si>
    <t>CRA Domestic Water Main Distribution Replacement</t>
  </si>
  <si>
    <t>15419</t>
  </si>
  <si>
    <t>Dam Rehabilitation &amp; Safety Improvements</t>
  </si>
  <si>
    <t>103380</t>
  </si>
  <si>
    <t>Dam Seismic Retrofit</t>
  </si>
  <si>
    <t>104B</t>
  </si>
  <si>
    <t>40B</t>
  </si>
  <si>
    <t>DVL Automated Data Acquisition System Replacement</t>
  </si>
  <si>
    <t>40</t>
  </si>
  <si>
    <t>DVL Owen Dam Slope Protection</t>
  </si>
  <si>
    <t>15331</t>
  </si>
  <si>
    <t>Diemer Water Treatment Plant - Construct Sedimentation Basin Spillways</t>
  </si>
  <si>
    <t>103006</t>
  </si>
  <si>
    <t>Diemer Treatment Plant - West Sedimentation Basin Rejection System (Basin 8 Spillway Conduit) Project</t>
  </si>
  <si>
    <t>27</t>
  </si>
  <si>
    <t>15380</t>
  </si>
  <si>
    <t>Diemer Water Treatment Plant - Improvements Program</t>
  </si>
  <si>
    <t>103129</t>
  </si>
  <si>
    <t>Diemer Basin Rehabilitation</t>
  </si>
  <si>
    <t>29A</t>
  </si>
  <si>
    <t>122H</t>
  </si>
  <si>
    <t>Diemer Caustic Tank Roof</t>
  </si>
  <si>
    <t>104284</t>
  </si>
  <si>
    <t>Diemer Electrical Improvements - Stage 2</t>
  </si>
  <si>
    <t>122M</t>
  </si>
  <si>
    <t>103904</t>
  </si>
  <si>
    <t>Diemer Filter Outlet Conduit Seismic Upgrade - North East Slope</t>
  </si>
  <si>
    <t>122F4</t>
  </si>
  <si>
    <t>103902</t>
  </si>
  <si>
    <t>Diemer Finished Water Reservoir South Slope And East Washwater Tank Seismic Upgrades</t>
  </si>
  <si>
    <t>122F2</t>
  </si>
  <si>
    <t>104098</t>
  </si>
  <si>
    <t>Diemer Main Road Refurbishment</t>
  </si>
  <si>
    <t>71Z</t>
  </si>
  <si>
    <t>104368</t>
  </si>
  <si>
    <t>Diemer N Access Road Revegetation &amp; Environmetal Mitigation</t>
  </si>
  <si>
    <t>122N</t>
  </si>
  <si>
    <t>103527</t>
  </si>
  <si>
    <t>Diemer North Access Road</t>
  </si>
  <si>
    <t>103637</t>
  </si>
  <si>
    <t>Diemer Plant Flow Meters And Vault - Final Design &amp; Construction</t>
  </si>
  <si>
    <t>153D</t>
  </si>
  <si>
    <t>104096</t>
  </si>
  <si>
    <t>Diemer South Slope Stabilization Project</t>
  </si>
  <si>
    <t>33E</t>
  </si>
  <si>
    <t>103811</t>
  </si>
  <si>
    <t>Diemer T. P. Main Washwater Reclamation Plant</t>
  </si>
  <si>
    <t>71D</t>
  </si>
  <si>
    <t>103650</t>
  </si>
  <si>
    <t>Diemer Treatment Plant - Power Reliability - Stage 1</t>
  </si>
  <si>
    <t>122G</t>
  </si>
  <si>
    <t>103786</t>
  </si>
  <si>
    <t>Diemer Treatment Plant - Upgrade Power System To 66kv</t>
  </si>
  <si>
    <t>122S</t>
  </si>
  <si>
    <t>103640</t>
  </si>
  <si>
    <t>Diemer Treatment Plant - Valve Starter &amp; Electrical Wiring Upgrades</t>
  </si>
  <si>
    <t>28R</t>
  </si>
  <si>
    <t>103493</t>
  </si>
  <si>
    <t>Diemer Treatment Plant Washwater Tank Pumps Replacement</t>
  </si>
  <si>
    <t>122D</t>
  </si>
  <si>
    <t>104097</t>
  </si>
  <si>
    <t>Diemer Used Washwater Pump Station Phase Ii</t>
  </si>
  <si>
    <t>122A2</t>
  </si>
  <si>
    <t>15436</t>
  </si>
  <si>
    <t>Diemer Water Treatment Plant - Improvements Program FY2007/08 through FY2011/12</t>
  </si>
  <si>
    <t>104175</t>
  </si>
  <si>
    <t>Diemer - East Washwater Tank Roof Refurbishment</t>
  </si>
  <si>
    <t>126H</t>
  </si>
  <si>
    <t>104176</t>
  </si>
  <si>
    <t>Diemer - Filter Media Replacement</t>
  </si>
  <si>
    <t>71Q</t>
  </si>
  <si>
    <t>104253</t>
  </si>
  <si>
    <t>Diemer Administration Building Seismic Upgrades</t>
  </si>
  <si>
    <t>126D</t>
  </si>
  <si>
    <t>104246</t>
  </si>
  <si>
    <t>Diemer Ammonia Feed System Upgrades</t>
  </si>
  <si>
    <t>71P</t>
  </si>
  <si>
    <t>104245</t>
  </si>
  <si>
    <t>Diemer Chemical Feed Equipment Improvements</t>
  </si>
  <si>
    <t>71K</t>
  </si>
  <si>
    <t>104343</t>
  </si>
  <si>
    <t>Diemer Chemical Feed System Improvements</t>
  </si>
  <si>
    <t>103772</t>
  </si>
  <si>
    <t>Diemer Emergency Broadcast System Rehabilitation</t>
  </si>
  <si>
    <t>126A</t>
  </si>
  <si>
    <t>122W</t>
  </si>
  <si>
    <t>Diemer Emergency Generator Propane Fuel System Remediation</t>
  </si>
  <si>
    <t>104255</t>
  </si>
  <si>
    <t>Diemer Environmental Documentation For Planned Diemer Projects</t>
  </si>
  <si>
    <t>126K</t>
  </si>
  <si>
    <t>104254</t>
  </si>
  <si>
    <t>Diemer Filter Building Seismic Upgrades</t>
  </si>
  <si>
    <t>126E</t>
  </si>
  <si>
    <t>104383</t>
  </si>
  <si>
    <t>Diemer Filter Process Control Instrument Replacement</t>
  </si>
  <si>
    <t>122U</t>
  </si>
  <si>
    <t>104123</t>
  </si>
  <si>
    <t>Diemer Filter Valve Refurbishment</t>
  </si>
  <si>
    <t>71I</t>
  </si>
  <si>
    <t>104122</t>
  </si>
  <si>
    <t>Diemer Fire And Potable Water Pump Station</t>
  </si>
  <si>
    <t>126C</t>
  </si>
  <si>
    <t>71G</t>
  </si>
  <si>
    <t>Diemer Fluoride Tank Farm Cover Replacement</t>
  </si>
  <si>
    <t>71V</t>
  </si>
  <si>
    <t>Diemer Lighting Improvements</t>
  </si>
  <si>
    <t>104385</t>
  </si>
  <si>
    <t>Diemer Overflow Monitoring System For Residual Solids &amp; Wastewater</t>
  </si>
  <si>
    <t>71C</t>
  </si>
  <si>
    <t>126J</t>
  </si>
  <si>
    <t>Diemer Perimeter Security Fence Rehab</t>
  </si>
  <si>
    <t>104248</t>
  </si>
  <si>
    <t>Diemer Plant - Backup Water Supply For Solids Handling Facility</t>
  </si>
  <si>
    <t>71S</t>
  </si>
  <si>
    <t>104361</t>
  </si>
  <si>
    <t>Diemer Potable Water Plumbing System</t>
  </si>
  <si>
    <t>126B</t>
  </si>
  <si>
    <t>104247</t>
  </si>
  <si>
    <t>Diemer Sample Line And Analyzer Improvements</t>
  </si>
  <si>
    <t>71W</t>
  </si>
  <si>
    <t>25E</t>
  </si>
  <si>
    <t>Diemer Storm Drain System Outlet Modification</t>
  </si>
  <si>
    <t>104384</t>
  </si>
  <si>
    <t>Diemer Supernatant Pump Station Improvements</t>
  </si>
  <si>
    <t>71T</t>
  </si>
  <si>
    <t>104121</t>
  </si>
  <si>
    <t>Diemer Washwater Reclamation No.2 Flocculator Improvement</t>
  </si>
  <si>
    <t>71N</t>
  </si>
  <si>
    <t>71M</t>
  </si>
  <si>
    <t>Orange County Conveyance &amp; Distribution Team Maintenance Facility</t>
  </si>
  <si>
    <t>12305</t>
  </si>
  <si>
    <t>Diemer Water Treatment Plant - Improvements Program FY2012/13 through FY2017/18</t>
  </si>
  <si>
    <t>74A</t>
  </si>
  <si>
    <t>Diemer unallocated projects for FY2012/13 through FY2017/18</t>
  </si>
  <si>
    <t>15389</t>
  </si>
  <si>
    <t>Diemer Water Treatment Plant - Oxidation Retrofit Program</t>
  </si>
  <si>
    <t>104095</t>
  </si>
  <si>
    <t>Diemer Oxidation Retrofit Program - Construction Of Ozonation Facilities</t>
  </si>
  <si>
    <t>33C</t>
  </si>
  <si>
    <t>103473</t>
  </si>
  <si>
    <t>Diemer Oxidation Retrofit Program, Site Preparation</t>
  </si>
  <si>
    <t>103504</t>
  </si>
  <si>
    <t>Diemer Ozone System Equipment Purchase</t>
  </si>
  <si>
    <t>33H</t>
  </si>
  <si>
    <t>104318</t>
  </si>
  <si>
    <t>Diemer Vehicle Maintenance Center And Plant Maintenance Facility As-Built</t>
  </si>
  <si>
    <t>33G</t>
  </si>
  <si>
    <t>15363</t>
  </si>
  <si>
    <t>Diemer Water Treatment Plant - Solids Handling</t>
  </si>
  <si>
    <t>103335</t>
  </si>
  <si>
    <t>Diemer Sludge Transfer System Modifications</t>
  </si>
  <si>
    <t>30H</t>
  </si>
  <si>
    <t>103196</t>
  </si>
  <si>
    <t>Diemer Solids Handling Facilities</t>
  </si>
  <si>
    <t>30F</t>
  </si>
  <si>
    <t>15398</t>
  </si>
  <si>
    <t>Distribution System - Control and Equipment</t>
  </si>
  <si>
    <t>103343</t>
  </si>
  <si>
    <t>Distribution System Equipment And Instrumentation Upgrades</t>
  </si>
  <si>
    <t>144</t>
  </si>
  <si>
    <t>104320</t>
  </si>
  <si>
    <t>Enhanced Distribution System Automatic Flow Transfers Software Redevelopment</t>
  </si>
  <si>
    <t>149</t>
  </si>
  <si>
    <t>104331</t>
  </si>
  <si>
    <t>Sepulveda Feeder Hep Auto Pilot</t>
  </si>
  <si>
    <t>15171</t>
  </si>
  <si>
    <t>Distribution System - Treated Water Cross Connection</t>
  </si>
  <si>
    <t>104078</t>
  </si>
  <si>
    <t>Cross Connection Prevention Program - Phase Ii Construction</t>
  </si>
  <si>
    <t>41</t>
  </si>
  <si>
    <t>104294</t>
  </si>
  <si>
    <t>Distribution System - Ccpp Construction Packages 9,11,12</t>
  </si>
  <si>
    <t>41B</t>
  </si>
  <si>
    <t>104243</t>
  </si>
  <si>
    <t>Distribution System - Treated Water Cross Connection Prevention Program - Phases 3 And 4</t>
  </si>
  <si>
    <t>15334</t>
  </si>
  <si>
    <t>DVL Transformation</t>
  </si>
  <si>
    <t>142V</t>
  </si>
  <si>
    <t>CEQA and Entitlement for Solar Power Facilities</t>
  </si>
  <si>
    <t>103081</t>
  </si>
  <si>
    <t>Dvl Recreation, Entitlement / Master Planning</t>
  </si>
  <si>
    <t>142N</t>
  </si>
  <si>
    <t>103088</t>
  </si>
  <si>
    <t>Dvl Recreation, Program Management</t>
  </si>
  <si>
    <t>142C</t>
  </si>
  <si>
    <t>142T</t>
  </si>
  <si>
    <t>DVL Visitor Center Transformation</t>
  </si>
  <si>
    <t>15472</t>
  </si>
  <si>
    <t>Enhanced Bromate Control Program</t>
  </si>
  <si>
    <t>104395</t>
  </si>
  <si>
    <t>Bromate Control Facilities</t>
  </si>
  <si>
    <t>99A</t>
  </si>
  <si>
    <t>99F</t>
  </si>
  <si>
    <t>Enhanced Bromate Control Diemer</t>
  </si>
  <si>
    <t>99E</t>
  </si>
  <si>
    <t>Enhanced Bromate Control Jensen</t>
  </si>
  <si>
    <t>99D</t>
  </si>
  <si>
    <t>Enhanced Bromate Control Mills</t>
  </si>
  <si>
    <t>99B</t>
  </si>
  <si>
    <t>Enhanced Bromate Control Weymouth</t>
  </si>
  <si>
    <t>14501</t>
  </si>
  <si>
    <t>Future System Reliability Projects FY 2014/15</t>
  </si>
  <si>
    <t>180F</t>
  </si>
  <si>
    <t>Future System Reliability Projects Fy 2014/15</t>
  </si>
  <si>
    <t>15601</t>
  </si>
  <si>
    <t>Future System Reliability Projects FY 2015/16</t>
  </si>
  <si>
    <t>180G</t>
  </si>
  <si>
    <t>Future System Reliability Projects Fy 2015/16</t>
  </si>
  <si>
    <t>16701</t>
  </si>
  <si>
    <t>Future System Reliability Projects FY 2016/17</t>
  </si>
  <si>
    <t>180H</t>
  </si>
  <si>
    <t>Future System Reliability Program Fy 2016/17</t>
  </si>
  <si>
    <t>17801</t>
  </si>
  <si>
    <t>Future System Reliability Projects FY 2017/18</t>
  </si>
  <si>
    <t>180I</t>
  </si>
  <si>
    <t>Future System Reliability Projects Fy 2017/18</t>
  </si>
  <si>
    <t>15473</t>
  </si>
  <si>
    <t>Headquarters Building Seismic Modification</t>
  </si>
  <si>
    <t>104363</t>
  </si>
  <si>
    <t>Headquarters Building Seismic Evaluation</t>
  </si>
  <si>
    <t>79</t>
  </si>
  <si>
    <t>15457</t>
  </si>
  <si>
    <t>Hydroelectric Power Development Program</t>
  </si>
  <si>
    <t>157C</t>
  </si>
  <si>
    <t>Collis Hydroelectric Power Development</t>
  </si>
  <si>
    <t>157B</t>
  </si>
  <si>
    <t>Covina Hydroelectric Power Development</t>
  </si>
  <si>
    <t>157</t>
  </si>
  <si>
    <t>Hydroelectric Power Development</t>
  </si>
  <si>
    <t>15458</t>
  </si>
  <si>
    <t>Hydroelectric Power Plant Improvements Program</t>
  </si>
  <si>
    <t>155A</t>
  </si>
  <si>
    <t>Foothill HEP Rehab</t>
  </si>
  <si>
    <t>155C</t>
  </si>
  <si>
    <t>San Dimas HEP Rehab</t>
  </si>
  <si>
    <t>150X</t>
  </si>
  <si>
    <t>Seismic Retrofit of Hydro Electric Plants and Control Structure</t>
  </si>
  <si>
    <t>150Z</t>
  </si>
  <si>
    <t>Sepulveda HEP Rehab</t>
  </si>
  <si>
    <t>155B</t>
  </si>
  <si>
    <t>Venice HEP Rehab</t>
  </si>
  <si>
    <t>15411</t>
  </si>
  <si>
    <t>Information Technology System - Business, Finance and HR</t>
  </si>
  <si>
    <t>104193</t>
  </si>
  <si>
    <t>Cad Management System</t>
  </si>
  <si>
    <t>174</t>
  </si>
  <si>
    <t>104182</t>
  </si>
  <si>
    <t>Electronic Discovery Management System</t>
  </si>
  <si>
    <t>101A</t>
  </si>
  <si>
    <t>104409</t>
  </si>
  <si>
    <t>Environmental &amp; Safety Management Information System</t>
  </si>
  <si>
    <t>172D</t>
  </si>
  <si>
    <t>15376</t>
  </si>
  <si>
    <t>Information Technology System - Infrastructure</t>
  </si>
  <si>
    <t>103888</t>
  </si>
  <si>
    <t>Communication Infrastructure Reliability Upgrade</t>
  </si>
  <si>
    <t>146K</t>
  </si>
  <si>
    <t>104008</t>
  </si>
  <si>
    <t>Lake Mathews It Disaster Recovery Facility Upgrades</t>
  </si>
  <si>
    <t>146J</t>
  </si>
  <si>
    <t>104157</t>
  </si>
  <si>
    <t>Two-Way Radio Phase Ii</t>
  </si>
  <si>
    <t>146I</t>
  </si>
  <si>
    <t>104303</t>
  </si>
  <si>
    <t>Union Station Data Center - Ups Upgrade</t>
  </si>
  <si>
    <t>146U</t>
  </si>
  <si>
    <t>103788</t>
  </si>
  <si>
    <t>Wide Area Communication Network Capacity And Reliability Improvements</t>
  </si>
  <si>
    <t>146L</t>
  </si>
  <si>
    <t>15378</t>
  </si>
  <si>
    <t>Information Technology System - Security Program</t>
  </si>
  <si>
    <t>133C</t>
  </si>
  <si>
    <t>Information Security Assessment Remediation Phase Iii</t>
  </si>
  <si>
    <t>15122</t>
  </si>
  <si>
    <t>Inland Feeder</t>
  </si>
  <si>
    <t>103205</t>
  </si>
  <si>
    <t>Highland Pipeline Construction</t>
  </si>
  <si>
    <t>45</t>
  </si>
  <si>
    <t>102833</t>
  </si>
  <si>
    <t>Inland Fdr, Owner Controlled Insurance Program</t>
  </si>
  <si>
    <t>100630</t>
  </si>
  <si>
    <t>Inland Fdr-Environ. Mitig.</t>
  </si>
  <si>
    <t>100629</t>
  </si>
  <si>
    <t>Inland Feeder - Right Of Way And Easement Procurement</t>
  </si>
  <si>
    <t>103186</t>
  </si>
  <si>
    <t>Inland Feeder, Arrowhead Tunnels Construction</t>
  </si>
  <si>
    <t>100624</t>
  </si>
  <si>
    <t>Inland Feeder, Contract #5, Opal Avenue Portal / Badlands Tunnel</t>
  </si>
  <si>
    <t>102411</t>
  </si>
  <si>
    <t>Inland Feeder, Program Management</t>
  </si>
  <si>
    <t>12306</t>
  </si>
  <si>
    <t>IT Infrastructure Reliability Program</t>
  </si>
  <si>
    <t>146R</t>
  </si>
  <si>
    <t>Data Recovery Infrastructure Project</t>
  </si>
  <si>
    <t>146Q</t>
  </si>
  <si>
    <t>Enterprise Unix Server Upgrade</t>
  </si>
  <si>
    <t>146N</t>
  </si>
  <si>
    <t>Telecommunications Infrastructure Reliability Upgrade</t>
  </si>
  <si>
    <t>15371</t>
  </si>
  <si>
    <t>Jensen Water Treatment  Plant - Improvements Program</t>
  </si>
  <si>
    <t>103890</t>
  </si>
  <si>
    <t>Jensen Administration Building Seismic Upgrades</t>
  </si>
  <si>
    <t>60M</t>
  </si>
  <si>
    <t>103883</t>
  </si>
  <si>
    <t>Jensen Chemical Tank Conversion</t>
  </si>
  <si>
    <t>49K</t>
  </si>
  <si>
    <t>103889</t>
  </si>
  <si>
    <t>Jensen Entrance Security Improvements</t>
  </si>
  <si>
    <t>60N</t>
  </si>
  <si>
    <t>103295</t>
  </si>
  <si>
    <t>Jensen Filt Plt, Bulk Chemical Tank Facility Upgrades</t>
  </si>
  <si>
    <t>145</t>
  </si>
  <si>
    <t>103220</t>
  </si>
  <si>
    <t>Jensen Filt Plt, Module 1 Traveling Bridge Repairs</t>
  </si>
  <si>
    <t>49D</t>
  </si>
  <si>
    <t>103871</t>
  </si>
  <si>
    <t>Jensen Fire System For Naoci System</t>
  </si>
  <si>
    <t>154K</t>
  </si>
  <si>
    <t>103724</t>
  </si>
  <si>
    <t>Jensen Solids Removal Automation</t>
  </si>
  <si>
    <t>103743</t>
  </si>
  <si>
    <t>Jensen Solids Thickeners 5 &amp; 6</t>
  </si>
  <si>
    <t>86D2</t>
  </si>
  <si>
    <t>103222</t>
  </si>
  <si>
    <t>Jensen Treatment Plant - Solids Dewatering Facility And Lagoons</t>
  </si>
  <si>
    <t>86D</t>
  </si>
  <si>
    <t>103569</t>
  </si>
  <si>
    <t>Jensen Treatment Plant, Module 1 Filter Valve Refurbishment</t>
  </si>
  <si>
    <t>128</t>
  </si>
  <si>
    <t>103226</t>
  </si>
  <si>
    <t>Jensen Washwater Return Pump Modifications - Phase 2</t>
  </si>
  <si>
    <t>127</t>
  </si>
  <si>
    <t>104136</t>
  </si>
  <si>
    <t>Modules Nos. 2 And 3 Traveling Bridge Rehabilitations</t>
  </si>
  <si>
    <t>60C</t>
  </si>
  <si>
    <t>15442</t>
  </si>
  <si>
    <t>Jensen Water Treatment Plant - Improvements Program FY2007/08 through FY2011/12</t>
  </si>
  <si>
    <t>104060</t>
  </si>
  <si>
    <t>Jensen - Electrical System Reliability</t>
  </si>
  <si>
    <t>60B</t>
  </si>
  <si>
    <t>104373</t>
  </si>
  <si>
    <t>Jensen Basin Launder Gate Improvements</t>
  </si>
  <si>
    <t>137K</t>
  </si>
  <si>
    <t>103892</t>
  </si>
  <si>
    <t>Jensen Chemical Trench Extension</t>
  </si>
  <si>
    <t>60F</t>
  </si>
  <si>
    <t>60E</t>
  </si>
  <si>
    <t>Jensen Filter Influent Conduit Sludge Accumulation Improvement</t>
  </si>
  <si>
    <t>103893</t>
  </si>
  <si>
    <t>Jensen Filters Nos. 1-20 Surface Wash System Upgrade</t>
  </si>
  <si>
    <t>137O</t>
  </si>
  <si>
    <t>104094</t>
  </si>
  <si>
    <t>Jensen Irrigation Loop System Upgrade</t>
  </si>
  <si>
    <t>60J</t>
  </si>
  <si>
    <t>60W</t>
  </si>
  <si>
    <t>Jensen Liquid Polymer Feed System and Tank Farm Facilities Improvement</t>
  </si>
  <si>
    <t>104374</t>
  </si>
  <si>
    <t>Jensen Modules Nos. 2 &amp; 3. Plocculator Refurbishment</t>
  </si>
  <si>
    <t>49J</t>
  </si>
  <si>
    <t>60V</t>
  </si>
  <si>
    <t>Jensen Settling Basin Covers</t>
  </si>
  <si>
    <t>60H</t>
  </si>
  <si>
    <t>Jensen Sodium Hypochlorite Unloading Canopy</t>
  </si>
  <si>
    <t>104034</t>
  </si>
  <si>
    <t>Jensen Washwater Tanks Seismic Upgrades</t>
  </si>
  <si>
    <t>60P</t>
  </si>
  <si>
    <t>12307</t>
  </si>
  <si>
    <t>Jensen Water Treatment Plant - Improvements Program FY2012/13 through FY2017/18</t>
  </si>
  <si>
    <t>77A</t>
  </si>
  <si>
    <t>Jensen Administration Building Roof Replacement</t>
  </si>
  <si>
    <t>15253</t>
  </si>
  <si>
    <t>Lake Mathews Watershed - Drainage Water Quality</t>
  </si>
  <si>
    <t>104076</t>
  </si>
  <si>
    <t>Lake Mathews Watershed - Water Quality Improvements Study</t>
  </si>
  <si>
    <t>105</t>
  </si>
  <si>
    <t>102420</t>
  </si>
  <si>
    <t>Lake Mathews Watershed, Drainage Water Quality Mgmt Plan (Cajalco Creek Dam)</t>
  </si>
  <si>
    <t>15395</t>
  </si>
  <si>
    <t>LaVerne Shop Facilities Upgrade</t>
  </si>
  <si>
    <t>103519</t>
  </si>
  <si>
    <t>La Verne Machine Shop Equipment Design And Radial Drill Procurement</t>
  </si>
  <si>
    <t>113A</t>
  </si>
  <si>
    <t>104285</t>
  </si>
  <si>
    <t>La Verne Maintenance Shops Buildings Expansion And Upgrades - Phase 3</t>
  </si>
  <si>
    <t>113C</t>
  </si>
  <si>
    <t>104072</t>
  </si>
  <si>
    <t>La Verne Maintenance Support Unit Shop Certification (Iso 9000)</t>
  </si>
  <si>
    <t>113B</t>
  </si>
  <si>
    <t>103787</t>
  </si>
  <si>
    <t>La Verne Shop Buildings Expansion And Upgrades</t>
  </si>
  <si>
    <t>104339</t>
  </si>
  <si>
    <t>La Verne Shops Upgrade - Phase 1 - New Coating Shop Building Construction</t>
  </si>
  <si>
    <t>15424</t>
  </si>
  <si>
    <t>Mills Water Treatment  Plant - Capacity Upgrade</t>
  </si>
  <si>
    <t>57X</t>
  </si>
  <si>
    <t>Mills - Solids Dewatering Facility</t>
  </si>
  <si>
    <t>103614</t>
  </si>
  <si>
    <t>Mills Chemical System Capacity Upgrades</t>
  </si>
  <si>
    <t>57W</t>
  </si>
  <si>
    <t>103597</t>
  </si>
  <si>
    <t>Mills Modules 1 And 2 Rehabilitation</t>
  </si>
  <si>
    <t>57A</t>
  </si>
  <si>
    <t>103615</t>
  </si>
  <si>
    <t>Mills Solids Handling System</t>
  </si>
  <si>
    <t>57K</t>
  </si>
  <si>
    <t>103587</t>
  </si>
  <si>
    <t>Mills Water Treatment Plant - Ozone Contactors 3 And 4 - Construction</t>
  </si>
  <si>
    <t>47D</t>
  </si>
  <si>
    <t>15381</t>
  </si>
  <si>
    <t>Mills Water Treatment Plant - Improvements Program</t>
  </si>
  <si>
    <t>104236</t>
  </si>
  <si>
    <t>Mills Hazardous Waste Storage Facility</t>
  </si>
  <si>
    <t>57G</t>
  </si>
  <si>
    <t>103624</t>
  </si>
  <si>
    <t>Mills Solids Removal Automation</t>
  </si>
  <si>
    <t>153B1M</t>
  </si>
  <si>
    <t>103791</t>
  </si>
  <si>
    <t>Mills Water Tp- Industrial Wastewater Improvements</t>
  </si>
  <si>
    <t>57F</t>
  </si>
  <si>
    <t>15452</t>
  </si>
  <si>
    <t>Mills Water Treatment Plant - Improvements Program FY2007/08 through FY2011/12</t>
  </si>
  <si>
    <t>57Z</t>
  </si>
  <si>
    <t>Mills - Module 3 &amp; 4 WQ Instrumentation replacement and Gas Detector System Upgrade</t>
  </si>
  <si>
    <t>104063</t>
  </si>
  <si>
    <t>Mills Electrical Buildings Nos. 1 And 2 Seismic Upgrades</t>
  </si>
  <si>
    <t>58F</t>
  </si>
  <si>
    <t>104062</t>
  </si>
  <si>
    <t>Mills Electrical Improvements</t>
  </si>
  <si>
    <t>57S</t>
  </si>
  <si>
    <t>103646</t>
  </si>
  <si>
    <t>Mills Filter Outlet Conduit No. 2 Ammonia And Caustic Injection Modifications</t>
  </si>
  <si>
    <t>59E</t>
  </si>
  <si>
    <t>104180</t>
  </si>
  <si>
    <t>Mills Industrial Wastewater Handling Facilities Improvements</t>
  </si>
  <si>
    <t>57V</t>
  </si>
  <si>
    <t>104190</t>
  </si>
  <si>
    <t>Mills Module Influent Flash Mix Chemical Containment</t>
  </si>
  <si>
    <t>58H</t>
  </si>
  <si>
    <t>104179</t>
  </si>
  <si>
    <t>Mills Modules 3 &amp; 4 Potable Water Safety Stations &amp; Water Line Extensions</t>
  </si>
  <si>
    <t>57Q</t>
  </si>
  <si>
    <t>135F</t>
  </si>
  <si>
    <t>Mills Modules 3 and 4 Backwash Chlorination System</t>
  </si>
  <si>
    <t>104237</t>
  </si>
  <si>
    <t>Mills Plant Laboratory Upgrades</t>
  </si>
  <si>
    <t>57O</t>
  </si>
  <si>
    <t>104269</t>
  </si>
  <si>
    <t>Mills Sodium Hydroxide Tank Replacement</t>
  </si>
  <si>
    <t>47E</t>
  </si>
  <si>
    <t>104328</t>
  </si>
  <si>
    <t>Mills Water Quality Monitoring Building Expansion And Effluent Sample Modifications</t>
  </si>
  <si>
    <t>58G</t>
  </si>
  <si>
    <t>104141</t>
  </si>
  <si>
    <t>Mills Weir Gate And Filter Valve Rehabilitation</t>
  </si>
  <si>
    <t>57Y</t>
  </si>
  <si>
    <t>12308</t>
  </si>
  <si>
    <t>Mills Water Treatment Plant - Improvements Program FY2012/13 through FY2017/18</t>
  </si>
  <si>
    <t>70</t>
  </si>
  <si>
    <t>Mills Water Treatment Plant Improvements FY2012/13 through FY2017/18 unallocated</t>
  </si>
  <si>
    <t>15434</t>
  </si>
  <si>
    <t>Mills Water Treatment Plant - Ozone System Reliability</t>
  </si>
  <si>
    <t>103844</t>
  </si>
  <si>
    <t>Mills Ozone System Reliability Upgrade - Final Design</t>
  </si>
  <si>
    <t>57M</t>
  </si>
  <si>
    <t>103935</t>
  </si>
  <si>
    <t>Mills Ozone System Reliability Upgrade- Construction</t>
  </si>
  <si>
    <t>103934</t>
  </si>
  <si>
    <t>Mills Ozone System Reliability Upgrade Equipment Procurement</t>
  </si>
  <si>
    <t>57M2</t>
  </si>
  <si>
    <t>05065</t>
  </si>
  <si>
    <t>Operations Support Facilities Improvement Program</t>
  </si>
  <si>
    <t>104047</t>
  </si>
  <si>
    <t>Eastern Region C&amp;D And Lake Mathews Support Facilities</t>
  </si>
  <si>
    <t>139A</t>
  </si>
  <si>
    <t>15471</t>
  </si>
  <si>
    <t>PCCP Rehabilitation and Replacement Program</t>
  </si>
  <si>
    <t>104394</t>
  </si>
  <si>
    <t>Accustic Fiber Optic Monitoring Of Pccp Lines</t>
  </si>
  <si>
    <t>116H</t>
  </si>
  <si>
    <t>104398</t>
  </si>
  <si>
    <t>Allen Mccolloch Pipeline Pccp Carbon Fiber Joint Repairs</t>
  </si>
  <si>
    <t>116C</t>
  </si>
  <si>
    <t>104401</t>
  </si>
  <si>
    <t>Auld Valley And San Diego Pipeline # 4 Pccp Carbon Fiber Joint Repairs</t>
  </si>
  <si>
    <t>116A</t>
  </si>
  <si>
    <t>104393</t>
  </si>
  <si>
    <t>Electromagnetic Inspection Of Pccp Lines</t>
  </si>
  <si>
    <t>116G</t>
  </si>
  <si>
    <t>104399</t>
  </si>
  <si>
    <t>Foothill &amp; Sepulveda Feeder Pccp Carbon Fiber Joint Repairs</t>
  </si>
  <si>
    <t>116D</t>
  </si>
  <si>
    <t>104402</t>
  </si>
  <si>
    <t>Lake Skinner Outlet Conduit &amp; San Diego Pipeline # 5 Pccp Carbon Fiber Joint Repairs</t>
  </si>
  <si>
    <t>116B</t>
  </si>
  <si>
    <t>104392</t>
  </si>
  <si>
    <t>Replacement/ Reline At-Risk Pccp Lines - Stage 1</t>
  </si>
  <si>
    <t>116F</t>
  </si>
  <si>
    <t>104400</t>
  </si>
  <si>
    <t>Rialto Pipeline Pccp Carbon Fiber Joint Repairs</t>
  </si>
  <si>
    <t>116E</t>
  </si>
  <si>
    <t>104132</t>
  </si>
  <si>
    <t>Second Lower Feeder Rehab at 5 Locations</t>
  </si>
  <si>
    <t>124T</t>
  </si>
  <si>
    <t>125W</t>
  </si>
  <si>
    <t>Second Lower Feeder Reliability  - 3 Locations at Diemer</t>
  </si>
  <si>
    <t>104403</t>
  </si>
  <si>
    <t>Sepulveda Feeder Pccp Carbon Fiber Joint Repairs</t>
  </si>
  <si>
    <t>116I</t>
  </si>
  <si>
    <t>15425</t>
  </si>
  <si>
    <t>Perris Valley Pipeline</t>
  </si>
  <si>
    <t>103567</t>
  </si>
  <si>
    <t>Perris Valley Pipeline - General</t>
  </si>
  <si>
    <t>168A</t>
  </si>
  <si>
    <t>103858</t>
  </si>
  <si>
    <t>Perris Valley Pipeline - North Reach</t>
  </si>
  <si>
    <t>103962</t>
  </si>
  <si>
    <t>Perris Valley Pipeline - South Reach</t>
  </si>
  <si>
    <t>168B</t>
  </si>
  <si>
    <t>104227</t>
  </si>
  <si>
    <t>Perris Valley Pipeline - Tunnels</t>
  </si>
  <si>
    <t>15431</t>
  </si>
  <si>
    <t>Pilot Plant Testing and Equipment Storage Facility</t>
  </si>
  <si>
    <t>167</t>
  </si>
  <si>
    <t>Pilot Plant Testing &amp; Equipment Storage Facility</t>
  </si>
  <si>
    <t>15391</t>
  </si>
  <si>
    <t>Power Reliability and Energy Conservation Program</t>
  </si>
  <si>
    <t>134H</t>
  </si>
  <si>
    <t>Jensen Solar Power Generating System</t>
  </si>
  <si>
    <t>134C</t>
  </si>
  <si>
    <t>Mills Solar Power Generating System</t>
  </si>
  <si>
    <t>134G</t>
  </si>
  <si>
    <t>Skinner Solar Power Generating System - Expansion</t>
  </si>
  <si>
    <t>134L</t>
  </si>
  <si>
    <t>Skinner Treatment Plant Energy Efficiency Audit</t>
  </si>
  <si>
    <t>134F</t>
  </si>
  <si>
    <t>Union Station Energy Efficiency and Renewable Energy Pilot Facility</t>
  </si>
  <si>
    <t>104054</t>
  </si>
  <si>
    <t>Weymouth Solar Power Power Generating System</t>
  </si>
  <si>
    <t>134D</t>
  </si>
  <si>
    <t>134M</t>
  </si>
  <si>
    <t>Weymouth Solar Site Improvements</t>
  </si>
  <si>
    <t>03407</t>
  </si>
  <si>
    <t>Project Controls and Reporting System</t>
  </si>
  <si>
    <t>146E1</t>
  </si>
  <si>
    <t>Project Controls Implementation</t>
  </si>
  <si>
    <t>15447</t>
  </si>
  <si>
    <t>Quagga Mussel Control Program</t>
  </si>
  <si>
    <t>104000</t>
  </si>
  <si>
    <t>Cra Quagga Mussel Structural And Chemical Barriers</t>
  </si>
  <si>
    <t>1A</t>
  </si>
  <si>
    <t>104291</t>
  </si>
  <si>
    <t>Diemer Ozone Cooling Water Chlorination System</t>
  </si>
  <si>
    <t>1E</t>
  </si>
  <si>
    <t>103999</t>
  </si>
  <si>
    <t>Quagga Mussel Program Phase Ii - Study And Preliminary Design Report</t>
  </si>
  <si>
    <t>104055</t>
  </si>
  <si>
    <t>Skinner Outlet Conduit - New Chlorine Injection Point</t>
  </si>
  <si>
    <t>1C</t>
  </si>
  <si>
    <t>104162</t>
  </si>
  <si>
    <t>Skinner Ozone Cooling Water Chlorination</t>
  </si>
  <si>
    <t>1D</t>
  </si>
  <si>
    <t>1G</t>
  </si>
  <si>
    <t>Wadsworth Pumping Plant - Chemical Tank Farm Roof Covers</t>
  </si>
  <si>
    <t>12311</t>
  </si>
  <si>
    <t>RCMP Rehabilitation and Replacement Program</t>
  </si>
  <si>
    <t>103A</t>
  </si>
  <si>
    <t>Reinforced Concrete and Metal Pipe Assessment - Study</t>
  </si>
  <si>
    <t>15462</t>
  </si>
  <si>
    <t>Regional Water Purification Program</t>
  </si>
  <si>
    <t>104168</t>
  </si>
  <si>
    <t>Advance Treatment, Distribution And Storage Of Reclaimed Wastewater Assessment</t>
  </si>
  <si>
    <t>170</t>
  </si>
  <si>
    <t>1 - Source of Supply</t>
  </si>
  <si>
    <t>15417</t>
  </si>
  <si>
    <t>Reservoir Cover and Replacement Program</t>
  </si>
  <si>
    <t>104052</t>
  </si>
  <si>
    <t>Jensen Finished Water Reservoir No. 2 Floating Cover Improvement</t>
  </si>
  <si>
    <t>60G</t>
  </si>
  <si>
    <t>103461</t>
  </si>
  <si>
    <t>Orange County Reservoir - Floating Cover Replacement</t>
  </si>
  <si>
    <t>118</t>
  </si>
  <si>
    <t>103391</t>
  </si>
  <si>
    <t>Palos Verdes Reservoir Cover Replacement</t>
  </si>
  <si>
    <t>112</t>
  </si>
  <si>
    <t>10103</t>
  </si>
  <si>
    <t>Right of Way Protection and Rehabilitation Program</t>
  </si>
  <si>
    <t>143</t>
  </si>
  <si>
    <t>Right of Way Protection and Rehabilitation</t>
  </si>
  <si>
    <t>15451</t>
  </si>
  <si>
    <t>Riverside Treatment Plant  Land Acquisition</t>
  </si>
  <si>
    <t>104059</t>
  </si>
  <si>
    <t>Riverside Treatment Plant Land Acquisition Project</t>
  </si>
  <si>
    <t>164A</t>
  </si>
  <si>
    <t>15121</t>
  </si>
  <si>
    <t>San Diego Pipeline No. 6</t>
  </si>
  <si>
    <t>104171</t>
  </si>
  <si>
    <t>San Diego Pipeline 6 - Pressure Control Structure/Hydroelectric Plant - Feasibility Study</t>
  </si>
  <si>
    <t>70B</t>
  </si>
  <si>
    <t>103559</t>
  </si>
  <si>
    <t>San Diego Pipeline 6 North Reach, Environmental Monitoring During Construction</t>
  </si>
  <si>
    <t>70A</t>
  </si>
  <si>
    <t>103558</t>
  </si>
  <si>
    <t>San Diego Pipeline 6 North Reach, Program Management For Construction</t>
  </si>
  <si>
    <t>103485</t>
  </si>
  <si>
    <t>San Diego Pipeline 6, North Reach, Construction: Contract / Inspection / Management</t>
  </si>
  <si>
    <t>15410</t>
  </si>
  <si>
    <t>Skinner Water Treatment Plant - Expansion No 4</t>
  </si>
  <si>
    <t>103555</t>
  </si>
  <si>
    <t>Skinner Expansion 4, Module 7 Construction</t>
  </si>
  <si>
    <t>131D</t>
  </si>
  <si>
    <t>15365</t>
  </si>
  <si>
    <t>Skinner Water Treatment Plant - Improvements Program</t>
  </si>
  <si>
    <t>103926</t>
  </si>
  <si>
    <t>Skinner - Upgrade Surface Wash Valves And Actuators At Mod 4 - 6</t>
  </si>
  <si>
    <t>132J</t>
  </si>
  <si>
    <t>104058</t>
  </si>
  <si>
    <t>Skinner Chemical Systems And Solids Collection Improvement</t>
  </si>
  <si>
    <t>130U</t>
  </si>
  <si>
    <t>103752</t>
  </si>
  <si>
    <t>Skinner Chemical Systems Modifications - Improvements Program</t>
  </si>
  <si>
    <t>132L</t>
  </si>
  <si>
    <t>103781</t>
  </si>
  <si>
    <t>Skinner Electrical Buildings And Ground Fault Protection Upgrade</t>
  </si>
  <si>
    <t>132H</t>
  </si>
  <si>
    <t>103855</t>
  </si>
  <si>
    <t>Skinner Modules 5 &amp; 6 Filter Surface Wash Header Rehabilitation</t>
  </si>
  <si>
    <t>132E</t>
  </si>
  <si>
    <t>73E2</t>
  </si>
  <si>
    <t>Skinner Solids Handling Area Improvements</t>
  </si>
  <si>
    <t>104286</t>
  </si>
  <si>
    <t>Skinner Wtp - Electrical Building Upgrades Phase 2 Construction</t>
  </si>
  <si>
    <t>15435</t>
  </si>
  <si>
    <t>Skinner Water Treatment Plant - Improvements Program FY2007/08 through FY2011/12</t>
  </si>
  <si>
    <t>104170</t>
  </si>
  <si>
    <t>Potable Water Connection At The Skinner Finished Water Reservoir</t>
  </si>
  <si>
    <t>130Y</t>
  </si>
  <si>
    <t>130Z1</t>
  </si>
  <si>
    <t>Skinner Administration Building Laboratory Renovation</t>
  </si>
  <si>
    <t>130Z</t>
  </si>
  <si>
    <t>Skinner Administration Building Refurbishment</t>
  </si>
  <si>
    <t>160B</t>
  </si>
  <si>
    <t>Skinner Facility Maintenance and Vehicle Service Center</t>
  </si>
  <si>
    <t>160L</t>
  </si>
  <si>
    <t>Skinner Module 4 Surface Wash Pipe Coupling Replacement</t>
  </si>
  <si>
    <t>38H3</t>
  </si>
  <si>
    <t>Skinner Paved Access to Buildings</t>
  </si>
  <si>
    <t>130T</t>
  </si>
  <si>
    <t>Skinner Pipe Yard Maintenance &amp; Storage Shop Upgrades</t>
  </si>
  <si>
    <t>130B</t>
  </si>
  <si>
    <t>Skinner Plant 1 &amp; 2 Flocculation Improvements</t>
  </si>
  <si>
    <t>160K</t>
  </si>
  <si>
    <t>Skinner Power Distribution Improvements to WWRP No.2 Press Bldg and Thickeners</t>
  </si>
  <si>
    <t>103854</t>
  </si>
  <si>
    <t>Skinner Water Treatment Plant - Replacement Of Plant 1 Filter Gate Stems And Nuts</t>
  </si>
  <si>
    <t>130C</t>
  </si>
  <si>
    <t>12309</t>
  </si>
  <si>
    <t>Skinner Water Treatment Plant - Improvements Program FY2012/13 through FY2017/18</t>
  </si>
  <si>
    <t>78A</t>
  </si>
  <si>
    <t>Lake Skinner Entrance Improvement</t>
  </si>
  <si>
    <t>15388</t>
  </si>
  <si>
    <t>Skinner Water Treatment Plant - Oxidation Retrofit Program</t>
  </si>
  <si>
    <t>103447</t>
  </si>
  <si>
    <t>Oxygen/Ozone System Equipment For Skinner Oxidation Retrofit Program</t>
  </si>
  <si>
    <t>38C</t>
  </si>
  <si>
    <t>104057</t>
  </si>
  <si>
    <t>Skinner Orp Access Road</t>
  </si>
  <si>
    <t>38H</t>
  </si>
  <si>
    <t>104183</t>
  </si>
  <si>
    <t>Skinner Orp Completion Project</t>
  </si>
  <si>
    <t>38I</t>
  </si>
  <si>
    <t>103619</t>
  </si>
  <si>
    <t>Skinner Orp Facilities Construction</t>
  </si>
  <si>
    <t>38D</t>
  </si>
  <si>
    <t>103502</t>
  </si>
  <si>
    <t>Skinner Oxidation Retrofit Program Site Preparation, Construction</t>
  </si>
  <si>
    <t>38A</t>
  </si>
  <si>
    <t>15259</t>
  </si>
  <si>
    <t>Strategic Operations and Maintenance Management</t>
  </si>
  <si>
    <t>103955</t>
  </si>
  <si>
    <t>Fuel Management System</t>
  </si>
  <si>
    <t>15467</t>
  </si>
  <si>
    <t>Water Operations Control Program</t>
  </si>
  <si>
    <t>141</t>
  </si>
  <si>
    <t>Ozone Energy Optimization</t>
  </si>
  <si>
    <t>98A</t>
  </si>
  <si>
    <t>Remote Terminal Unit CPU and Operating System Replacement</t>
  </si>
  <si>
    <t>98B</t>
  </si>
  <si>
    <t>Remote Terminal Unit Input-Output System Retrofit</t>
  </si>
  <si>
    <t>147</t>
  </si>
  <si>
    <t>Simulation and Modeling Application for Real Time Operations SMART ops</t>
  </si>
  <si>
    <t>100B</t>
  </si>
  <si>
    <t>System-wide SCADA Master Planning</t>
  </si>
  <si>
    <t>100C</t>
  </si>
  <si>
    <t>Wadsworth Pumping Plant Control and Protection Upgrade</t>
  </si>
  <si>
    <t>15369</t>
  </si>
  <si>
    <t>Weymouth Water Treatment Plant - Improvements Program</t>
  </si>
  <si>
    <t>103744</t>
  </si>
  <si>
    <t>Upper Feeder Junction Structure Seismic Upgrade</t>
  </si>
  <si>
    <t>83U</t>
  </si>
  <si>
    <t>103300</t>
  </si>
  <si>
    <t>Weymouth - Structural Integrity Project</t>
  </si>
  <si>
    <t>83G</t>
  </si>
  <si>
    <t>83G2</t>
  </si>
  <si>
    <t>Weymouth Administration and Control Building Seismic Upgrades</t>
  </si>
  <si>
    <t>103635</t>
  </si>
  <si>
    <t>Weymouth Chemical Tank Facility Modifications</t>
  </si>
  <si>
    <t>83T</t>
  </si>
  <si>
    <t>103736</t>
  </si>
  <si>
    <t>Weymouth Energy Generating Microturbines - Design &amp; Installation</t>
  </si>
  <si>
    <t>134B</t>
  </si>
  <si>
    <t>103352</t>
  </si>
  <si>
    <t>Weymouth Filt Plt, Rehabilitate Wwrp1</t>
  </si>
  <si>
    <t>83E</t>
  </si>
  <si>
    <t>103162</t>
  </si>
  <si>
    <t>Weymouth Filter Building 2, Filter Valve Actuator Replacement</t>
  </si>
  <si>
    <t>83C</t>
  </si>
  <si>
    <t>104381</t>
  </si>
  <si>
    <t>Weymouth Filter Building Seismic Upgrades</t>
  </si>
  <si>
    <t>83G3</t>
  </si>
  <si>
    <t>103164</t>
  </si>
  <si>
    <t>Weymouth Improvement Program - Gate And Gate Guides</t>
  </si>
  <si>
    <t>83D</t>
  </si>
  <si>
    <t>103898</t>
  </si>
  <si>
    <t>Weymouth Incoming Electrical Service</t>
  </si>
  <si>
    <t>109K</t>
  </si>
  <si>
    <t>103634</t>
  </si>
  <si>
    <t>Weymouth Perimeter Security Improvements</t>
  </si>
  <si>
    <t>83S</t>
  </si>
  <si>
    <t>103487</t>
  </si>
  <si>
    <t>Weymouth Power Systems Upgrade</t>
  </si>
  <si>
    <t>92</t>
  </si>
  <si>
    <t>104038</t>
  </si>
  <si>
    <t>Weymouth Rapid Mix &amp; Fire/Domestic Water System</t>
  </si>
  <si>
    <t>109G</t>
  </si>
  <si>
    <t>91</t>
  </si>
  <si>
    <t>Weymouth Replace Surface Wash Headers in Filter Bldg. 2</t>
  </si>
  <si>
    <t>103629</t>
  </si>
  <si>
    <t>Weymouth Sample Pump Automation</t>
  </si>
  <si>
    <t>103207</t>
  </si>
  <si>
    <t>Weymouth Solids Handling Facility</t>
  </si>
  <si>
    <t>86A</t>
  </si>
  <si>
    <t>104077</t>
  </si>
  <si>
    <t>Weymouth Treatment Facilities Conceptual Design</t>
  </si>
  <si>
    <t>173F</t>
  </si>
  <si>
    <t>103745</t>
  </si>
  <si>
    <t>Weymouth Washwater Tanks Seismic Upgrade</t>
  </si>
  <si>
    <t>83R</t>
  </si>
  <si>
    <t>103486</t>
  </si>
  <si>
    <t>Weymouth Water Treatment Plt. -Basin 1 &amp; 2 Rehab</t>
  </si>
  <si>
    <t>173E</t>
  </si>
  <si>
    <t>103746</t>
  </si>
  <si>
    <t>Weymouth Wwrp Reliability Upgrades And North Perimeter Wall Construction</t>
  </si>
  <si>
    <t>83O</t>
  </si>
  <si>
    <t>103298</t>
  </si>
  <si>
    <t>Weymouth, Replace Basin Cleaning Water Supply Lines</t>
  </si>
  <si>
    <t>90</t>
  </si>
  <si>
    <t>15440</t>
  </si>
  <si>
    <t>Weymouth Water Treatment Plant - Improvements Program FY2007/08 through FY2011/12</t>
  </si>
  <si>
    <t>104251</t>
  </si>
  <si>
    <t>Weymounth Wwrp Solids Pump Instrumentation</t>
  </si>
  <si>
    <t>156M</t>
  </si>
  <si>
    <t>94I</t>
  </si>
  <si>
    <t>Weymouth Asphalt Refurbishment</t>
  </si>
  <si>
    <t>109U</t>
  </si>
  <si>
    <t>Weymouth Basin Foam Abatement System</t>
  </si>
  <si>
    <t>109C</t>
  </si>
  <si>
    <t>Weymouth Basin Gate Improvements</t>
  </si>
  <si>
    <t>94D</t>
  </si>
  <si>
    <t>Weymouth Basin Inlet Structural Upgrade</t>
  </si>
  <si>
    <t>109L</t>
  </si>
  <si>
    <t>Weymouth Chemical Mixing Improvements in the Combined Filter Effluent Conduit</t>
  </si>
  <si>
    <t>109S</t>
  </si>
  <si>
    <t>Weymouth Chlorine Transloading</t>
  </si>
  <si>
    <t>104137</t>
  </si>
  <si>
    <t>Weymouth Combined Filter Outlet Chemical Trench</t>
  </si>
  <si>
    <t>109J</t>
  </si>
  <si>
    <t>109Y</t>
  </si>
  <si>
    <t>Weymouth Domestic Water System Upgrade</t>
  </si>
  <si>
    <t>104036</t>
  </si>
  <si>
    <t>Weymouth Dry Polymer System Replacement</t>
  </si>
  <si>
    <t>109D</t>
  </si>
  <si>
    <t>104309</t>
  </si>
  <si>
    <t>Weymouth Emergency Broadcast System Rehabilitation</t>
  </si>
  <si>
    <t>82</t>
  </si>
  <si>
    <t>109F</t>
  </si>
  <si>
    <t>Weymouth Filter Building No.1 Filter Valve and Actuator Rehabilitation</t>
  </si>
  <si>
    <t>109V</t>
  </si>
  <si>
    <t>Weymouth Filter Building Sump Sparger Rehab</t>
  </si>
  <si>
    <t>104037</t>
  </si>
  <si>
    <t>Weymouth Filter Outlet Conduit Repairs</t>
  </si>
  <si>
    <t>109E</t>
  </si>
  <si>
    <t>94B</t>
  </si>
  <si>
    <t>Weymouth Filter Rehabilitation - Design and Construction</t>
  </si>
  <si>
    <t>103880</t>
  </si>
  <si>
    <t>Weymouth Filter Rehabilitation Demonstration</t>
  </si>
  <si>
    <t>94A</t>
  </si>
  <si>
    <t>7F</t>
  </si>
  <si>
    <t>Weymouth La Verne Warehouse Covered Metal Storage</t>
  </si>
  <si>
    <t>109Z</t>
  </si>
  <si>
    <t>Weymouth Laverne Water Quality HVAC Chiller Replacement</t>
  </si>
  <si>
    <t>103881</t>
  </si>
  <si>
    <t>Weymouth Raw Water Bypass</t>
  </si>
  <si>
    <t>109B</t>
  </si>
  <si>
    <t>103879</t>
  </si>
  <si>
    <t>Weymouth Reservoir Gates Repair</t>
  </si>
  <si>
    <t>89</t>
  </si>
  <si>
    <t>109M</t>
  </si>
  <si>
    <t>Weymouth Seismic Retrofit Assessment</t>
  </si>
  <si>
    <t>104391</t>
  </si>
  <si>
    <t>Weymouth Treatment Basins Nos. 5-8 Refurbishment Project</t>
  </si>
  <si>
    <t>109X</t>
  </si>
  <si>
    <t>94C</t>
  </si>
  <si>
    <t>Weymouth Washwater Pumpback Pumps Relocation</t>
  </si>
  <si>
    <t>12310</t>
  </si>
  <si>
    <t>Weymouth Water Treatment Plant - Improvements Program FY2012/13 through FY2017/18</t>
  </si>
  <si>
    <t>135G</t>
  </si>
  <si>
    <t>Weymouth WTP - Chlorine System Upgrade</t>
  </si>
  <si>
    <t>15392</t>
  </si>
  <si>
    <t>Weymouth Water Treatment Plant - Oxidation Retrofit Program</t>
  </si>
  <si>
    <t>104174</t>
  </si>
  <si>
    <t>Weymouth Inlet Conduit Relocation</t>
  </si>
  <si>
    <t>104192</t>
  </si>
  <si>
    <t>Weymouth Orp Final Design Staged Approach</t>
  </si>
  <si>
    <t>33A1</t>
  </si>
  <si>
    <t>104212</t>
  </si>
  <si>
    <t>Weymouth Orp Switchgear - Construction</t>
  </si>
  <si>
    <t>34A</t>
  </si>
  <si>
    <t>33A</t>
  </si>
  <si>
    <t>Weymouth Oxidation Retrofit Facilities Construction</t>
  </si>
  <si>
    <t>103747</t>
  </si>
  <si>
    <t>Weymouth Ozone Equipment Procurement</t>
  </si>
  <si>
    <t>33B</t>
  </si>
  <si>
    <t>94G</t>
  </si>
  <si>
    <t>Weymouth Sodium Hypochlorite Tank Facility</t>
  </si>
  <si>
    <t>15341</t>
  </si>
  <si>
    <t>White Water Siphon Protection</t>
  </si>
  <si>
    <t>102748</t>
  </si>
  <si>
    <t>Whitewater Siphon Protection Improvements</t>
  </si>
  <si>
    <t>85</t>
  </si>
  <si>
    <t>15446</t>
  </si>
  <si>
    <t>Yorba Linda Power Plant Modifications</t>
  </si>
  <si>
    <t>103805</t>
  </si>
  <si>
    <t>Yorba Linda Power Plant Rehabilitation</t>
  </si>
  <si>
    <t>123</t>
  </si>
  <si>
    <t>Oracle WIP Projects not in OATS</t>
  </si>
  <si>
    <t>If project is in CIP</t>
  </si>
  <si>
    <t>5 or 80</t>
  </si>
  <si>
    <t>Assumed Completion Date</t>
  </si>
  <si>
    <t>dollars moved to CIP sheet.</t>
  </si>
  <si>
    <t>In CIP?</t>
  </si>
  <si>
    <t>not in OATS</t>
  </si>
  <si>
    <t>Project #</t>
  </si>
  <si>
    <t>Balance</t>
  </si>
  <si>
    <t>Match</t>
  </si>
  <si>
    <t>$ moved to CIP</t>
  </si>
  <si>
    <t>not in CIP</t>
  </si>
  <si>
    <t>$ not in CIP</t>
  </si>
  <si>
    <t>UL less than general rule</t>
  </si>
  <si>
    <t>error check</t>
  </si>
  <si>
    <t>Annual Deprn</t>
  </si>
  <si>
    <t>End of Life</t>
  </si>
  <si>
    <t>Last Fiscal Year</t>
  </si>
  <si>
    <t>100248</t>
  </si>
  <si>
    <t>DVL, Work Pkg 51, Right of Way</t>
  </si>
  <si>
    <t>100380</t>
  </si>
  <si>
    <t>Central Pool Augmentation and Water Quality Program</t>
  </si>
  <si>
    <t>100495</t>
  </si>
  <si>
    <t>DESALINATION DEMO. PLANT</t>
  </si>
  <si>
    <t>100583</t>
  </si>
  <si>
    <t>INTRSTATE UNDRGRND STRG-CR WATER/DEM PROG</t>
  </si>
  <si>
    <t>100704</t>
  </si>
  <si>
    <t>Security/Emergency Preparedness</t>
  </si>
  <si>
    <t>102369</t>
  </si>
  <si>
    <t>LAKE MATHEWS - BYPASS STUDY (SEE 3-6248)</t>
  </si>
  <si>
    <t>102615</t>
  </si>
  <si>
    <t>WORK ORDER 53212</t>
  </si>
  <si>
    <t>102617</t>
  </si>
  <si>
    <t>WORK ORDER 53739</t>
  </si>
  <si>
    <t>All Facilities, Inspection and Replacement of Critical Vacu</t>
  </si>
  <si>
    <t>Colorado River Aqueduct (CRA), Whitewater Siphon Protection</t>
  </si>
  <si>
    <t>102781</t>
  </si>
  <si>
    <t>Seawater Desalination Demo Project, Non-reimbursable Final</t>
  </si>
  <si>
    <t>102782</t>
  </si>
  <si>
    <t>Seawater Desalination Demo Project, Project Sponsor &amp; Final</t>
  </si>
  <si>
    <t>102880</t>
  </si>
  <si>
    <t>Central Pool Augmentation and Water Quality Project (Phase</t>
  </si>
  <si>
    <t>102888</t>
  </si>
  <si>
    <t>Desalination Research and Innovation Partnership</t>
  </si>
  <si>
    <t>102984</t>
  </si>
  <si>
    <t>Desert / Coachella Water Transfer and Groundwater Storage P</t>
  </si>
  <si>
    <t>102985</t>
  </si>
  <si>
    <t>Cadiz Groundwater Storage and Dry-Year Supply Program</t>
  </si>
  <si>
    <t>102986</t>
  </si>
  <si>
    <t>Hayfield Groundwater Storage Project - Feasibility Studies</t>
  </si>
  <si>
    <t>103021</t>
  </si>
  <si>
    <t>Skinner Filt Plt, Sludge Handling Facility Modifications</t>
  </si>
  <si>
    <t>103032</t>
  </si>
  <si>
    <t>Raymond Basin Conjunctive Use Program, East Valley Feeder E</t>
  </si>
  <si>
    <t>103045</t>
  </si>
  <si>
    <t>Jensen Treatment Plant, Chlorine Containment and Handling F</t>
  </si>
  <si>
    <t>103052</t>
  </si>
  <si>
    <t>Automatic Meter Reading System Upgrade</t>
  </si>
  <si>
    <t>DVL Recreation, Entitlement / Master Planning</t>
  </si>
  <si>
    <t>DVL Recreation, Program Management</t>
  </si>
  <si>
    <t>103089</t>
  </si>
  <si>
    <t>DVL Recreation, Surplus Land Disposition Planning</t>
  </si>
  <si>
    <t>103113</t>
  </si>
  <si>
    <t>Intake Pumping Plant Instrumentation Replacement and Automa</t>
  </si>
  <si>
    <t>Diemer Basins 1-4 Rehabilitation, Study Phase</t>
  </si>
  <si>
    <t>103131</t>
  </si>
  <si>
    <t>Cross Connection Prevention Project, Complete Preliminary D</t>
  </si>
  <si>
    <t>CRA Main Pump Study</t>
  </si>
  <si>
    <t>103141</t>
  </si>
  <si>
    <t>Mills Filt Plt, Improvements Program, Elevated Coagulation</t>
  </si>
  <si>
    <t>Desert Sewer System Rehabilitation</t>
  </si>
  <si>
    <t>Weymouth Filter Building 2, Filter Valve Actuator Replaceme</t>
  </si>
  <si>
    <t>103163</t>
  </si>
  <si>
    <t>Weymouth Improvement Program, Basins 3 &amp; 4 Rehabilitation</t>
  </si>
  <si>
    <t>Weymouth Drop Gates Rehabilitation</t>
  </si>
  <si>
    <t>Garvey Reservoir Sodium Hypochlorite Feed System Upgrade</t>
  </si>
  <si>
    <t>CRA Pumping Plant Reliability Program, Circulating Water Sy</t>
  </si>
  <si>
    <t>West Valley Feeder 1, Stage 2, Valve Structure Modification</t>
  </si>
  <si>
    <t>103182</t>
  </si>
  <si>
    <t>Skinner Filt Plt, Monofill Expansion, Feasibility Study</t>
  </si>
  <si>
    <t>CRA Pumping Plt Reliability Program, Suction and Discharge</t>
  </si>
  <si>
    <t>Colorado River Aqueduct Conveyance Reliability, Phase II Re</t>
  </si>
  <si>
    <t>103212</t>
  </si>
  <si>
    <t>Skinner Improvements Program, Remaining Budget</t>
  </si>
  <si>
    <t>103213</t>
  </si>
  <si>
    <t>Improve Water Quality Containment Monitoring Equipment</t>
  </si>
  <si>
    <t>Jensen Treatment Plant, Solids Dewatering Facility and Lago</t>
  </si>
  <si>
    <t>All Facilities, Design Roofs for Chemical Tank Farms</t>
  </si>
  <si>
    <t>103225</t>
  </si>
  <si>
    <t>Jensen Filt Plt, Existing Chlorine Feed System Modification</t>
  </si>
  <si>
    <t>Jensen Filt Plt, Washwater Reclamation System Modifications</t>
  </si>
  <si>
    <t>103227</t>
  </si>
  <si>
    <t>Jensen Filt Plt, Mixing and Settling Basin Reactivation</t>
  </si>
  <si>
    <t>Replacement of Communication Line at San Gabriel Tower</t>
  </si>
  <si>
    <t>Colorado River Aqueduct, Investigation of Siphons and Reser</t>
  </si>
  <si>
    <t>Physical Security Improvement at all Facilities</t>
  </si>
  <si>
    <t>103243</t>
  </si>
  <si>
    <t>Power Reliability and Energy Conservation Program, La Verne</t>
  </si>
  <si>
    <t>103244</t>
  </si>
  <si>
    <t>CRA Discharge Containment Program</t>
  </si>
  <si>
    <t>103251</t>
  </si>
  <si>
    <t>Weymouth Filtration Plant, Oxidation Retrofit Program (ORP)</t>
  </si>
  <si>
    <t>103254</t>
  </si>
  <si>
    <t>Mills Filt Plt, Improvements Program, Module 2 Rehabilitati</t>
  </si>
  <si>
    <t>103255</t>
  </si>
  <si>
    <t>Mills Filt Plt, Improvements Program, Upgrade of Control Va</t>
  </si>
  <si>
    <t>103256</t>
  </si>
  <si>
    <t>Mills Filt Plt, Improvements Program, Washwater Chemical Fe</t>
  </si>
  <si>
    <t>103257</t>
  </si>
  <si>
    <t>CRA Electrical/Power System Reliability Program, Iron Mtn,</t>
  </si>
  <si>
    <t>103261</t>
  </si>
  <si>
    <t>CRA Electrical/Power System Reliability Program, Remaining</t>
  </si>
  <si>
    <t>103268</t>
  </si>
  <si>
    <t>Diemer Plt, Replace Used Washwater Return Pumps</t>
  </si>
  <si>
    <t>103269</t>
  </si>
  <si>
    <t>Diemer Plant, Washwater Reclamation Plant 2, Rehabilitation</t>
  </si>
  <si>
    <t>103270</t>
  </si>
  <si>
    <t>Weymouth Improvement Program, Replace Surface Wash Header P</t>
  </si>
  <si>
    <t>103283</t>
  </si>
  <si>
    <t>La Verne Facility Shop Equipment Upgrades Program, Procure</t>
  </si>
  <si>
    <t>103285</t>
  </si>
  <si>
    <t>103287</t>
  </si>
  <si>
    <t>103288</t>
  </si>
  <si>
    <t>103291</t>
  </si>
  <si>
    <t>La Verne Facility Shop Equip Upgrades Program, Machine Shop</t>
  </si>
  <si>
    <t>103292</t>
  </si>
  <si>
    <t>La Verne Shop Upgrade, Study</t>
  </si>
  <si>
    <t>Jensen Caustic Tank Farm Chemical Containment System Upgrad</t>
  </si>
  <si>
    <t>Weymouth, Structural Integrity Project</t>
  </si>
  <si>
    <t>103303</t>
  </si>
  <si>
    <t>Mills Gravity Line from Western MWD, Purchase 2.5 cfs of Se</t>
  </si>
  <si>
    <t>103313</t>
  </si>
  <si>
    <t>Diemer Filt Plt, Power Feeder Relocation Study</t>
  </si>
  <si>
    <t>103317</t>
  </si>
  <si>
    <t>DVL East Recreation Area Geotechnical Investigation</t>
  </si>
  <si>
    <t>Transformer Oil and Sodium Hypochlorite Containment</t>
  </si>
  <si>
    <t>103321</t>
  </si>
  <si>
    <t>CRA Pumping Plt Reliability Program, Discharge Line Couplin</t>
  </si>
  <si>
    <t>103322</t>
  </si>
  <si>
    <t>CRA Pumping Plt Reliability Program, Eagle Mountain Kitchen</t>
  </si>
  <si>
    <t>103329</t>
  </si>
  <si>
    <t>San Diego Ppln 6, North Reach Final Design/ADV/NTP</t>
  </si>
  <si>
    <t>103332</t>
  </si>
  <si>
    <t>34.5kV/2.4kV Gene Peddler Line Substation Replacement</t>
  </si>
  <si>
    <t>Copper Basin, Power and Communications Pole and Transmissio</t>
  </si>
  <si>
    <t>103334</t>
  </si>
  <si>
    <t>Replace 230kV/69kV Oil Circuit Breakers at all Pumping Plts</t>
  </si>
  <si>
    <t>103338</t>
  </si>
  <si>
    <t>CRA, Real Property, Official Maps</t>
  </si>
  <si>
    <t>Weymouth Filt Plt, Rehabilitate WWRP1</t>
  </si>
  <si>
    <t>103356</t>
  </si>
  <si>
    <t>Inland Feeder Program Remaining Budget/Contingency</t>
  </si>
  <si>
    <t>103357</t>
  </si>
  <si>
    <t>Enhanced Distribution System Control</t>
  </si>
  <si>
    <t>103370</t>
  </si>
  <si>
    <t>Offsite Water Service, Eastern Municipal Water District</t>
  </si>
  <si>
    <t>103371</t>
  </si>
  <si>
    <t>Santa Monica Feeder, Relocation Program, Remaining Budget</t>
  </si>
  <si>
    <t>103372</t>
  </si>
  <si>
    <t>San Diego Canal Liner Repairs</t>
  </si>
  <si>
    <t>Lake Skinner East Bypass Structure Rehabilitation</t>
  </si>
  <si>
    <t>San Diego Canal, Sodium Bisulfate Feed System</t>
  </si>
  <si>
    <t>103375</t>
  </si>
  <si>
    <t>Upper Feeder Air Entrainment</t>
  </si>
  <si>
    <t>103378</t>
  </si>
  <si>
    <t>Electric Current Drain Station Installations</t>
  </si>
  <si>
    <t>Seismic Assessment Study</t>
  </si>
  <si>
    <t>103381</t>
  </si>
  <si>
    <t>Spillway Capacity Study</t>
  </si>
  <si>
    <t>Central Pool Augmentation Pipeline and Tunnel Alignment</t>
  </si>
  <si>
    <t>103384</t>
  </si>
  <si>
    <t>Central Pool Augmentation Treatment Plant</t>
  </si>
  <si>
    <t>103385</t>
  </si>
  <si>
    <t>Central Pool Augmentation Right of Way, Phase 2</t>
  </si>
  <si>
    <t>103386</t>
  </si>
  <si>
    <t>Central Pool Augmentation &amp; Water Quality Project Study &amp; L</t>
  </si>
  <si>
    <t>103400</t>
  </si>
  <si>
    <t>Skinner Water Quality Monitoring Vault Expansion</t>
  </si>
  <si>
    <t>103401</t>
  </si>
  <si>
    <t>Replace Flocculators and Tube Settlers at WWRP No. 2</t>
  </si>
  <si>
    <t>103404</t>
  </si>
  <si>
    <t>Chino Basin Groundwater Storage Project (Non-Reimbursable)</t>
  </si>
  <si>
    <t>Power Plant Discharge Elimination</t>
  </si>
  <si>
    <t>103427</t>
  </si>
  <si>
    <t>Colorado River Aqueduct, Head Gates Rehabilitation</t>
  </si>
  <si>
    <t>103429</t>
  </si>
  <si>
    <t>Hayfield Groundwater Storage Project - Project Management</t>
  </si>
  <si>
    <t>103430</t>
  </si>
  <si>
    <t>Hayfield Groundwater Storage Project - Phase 1 Wells</t>
  </si>
  <si>
    <t>103433</t>
  </si>
  <si>
    <t>Hayfield Groundwater Storage Project - Forebay/Pump/Conveya</t>
  </si>
  <si>
    <t>103434</t>
  </si>
  <si>
    <t>Hayfield Groundwater Storage Project - Cholla Wash / CRA Co</t>
  </si>
  <si>
    <t>103435</t>
  </si>
  <si>
    <t>Hayfield Groundwater Storage Project - Study Phase</t>
  </si>
  <si>
    <t>CRA, Real Property, Recordation Program</t>
  </si>
  <si>
    <t>Iron Mountain Tunnel Rehabilitation</t>
  </si>
  <si>
    <t>103439</t>
  </si>
  <si>
    <t>CRA - Eagle Mountain Sand Traps Inflow Study</t>
  </si>
  <si>
    <t>103452</t>
  </si>
  <si>
    <t>Weymouth Filtration Plant, Reliability Study</t>
  </si>
  <si>
    <t>Orange County Reservoir, Floating Cover Replacement</t>
  </si>
  <si>
    <t>103470</t>
  </si>
  <si>
    <t>Jensen Filtration Plant Filter Media Replacement - Study</t>
  </si>
  <si>
    <t>Weymouth Water Treatment Plt. -Basin 1 &amp; 2 Rehab - Study</t>
  </si>
  <si>
    <t>Weymouth Power System Upgrade</t>
  </si>
  <si>
    <t>CRA Transformer Reliability Study</t>
  </si>
  <si>
    <t>Diemer Filtration Plant, Washwater Tank Pumps Replacement,</t>
  </si>
  <si>
    <t>103510</t>
  </si>
  <si>
    <t>Diemer Filter Influent Chlorination Improvements</t>
  </si>
  <si>
    <t>103512</t>
  </si>
  <si>
    <t>Weymouth Filter Influent Chlorination Improvements</t>
  </si>
  <si>
    <t>103516</t>
  </si>
  <si>
    <t>Dam Safety and Rehabilitation Program, Dam Monitoring Autom</t>
  </si>
  <si>
    <t>103517</t>
  </si>
  <si>
    <t>Dam Rehabilitation and Safety Improvements Program, Remaini</t>
  </si>
  <si>
    <t>103518</t>
  </si>
  <si>
    <t>La Verne Facility Shop Equipment Upgrades Program, Refurbis</t>
  </si>
  <si>
    <t>La Verne Machine and Fabrication Shop Equipment Design and</t>
  </si>
  <si>
    <t>103520</t>
  </si>
  <si>
    <t>103521</t>
  </si>
  <si>
    <t>103522</t>
  </si>
  <si>
    <t>La Verne Facility Shop Equipment Upgrades Program, Replace</t>
  </si>
  <si>
    <t>103526</t>
  </si>
  <si>
    <t>Mills Filtration Plant, UPC 480V System Upgrade, Study</t>
  </si>
  <si>
    <t>103529</t>
  </si>
  <si>
    <t>Distribution System, Treated Water Cross Connection Prevent</t>
  </si>
  <si>
    <t>Orange County Feeder Extension Liner Repair</t>
  </si>
  <si>
    <t>San Diego Pipeline 6 North Reach, Environmental Monitoring</t>
  </si>
  <si>
    <t>103560</t>
  </si>
  <si>
    <t>San Diego Pipeline 6 North Reach, Post Design Services &amp; As</t>
  </si>
  <si>
    <t>103566</t>
  </si>
  <si>
    <t>Mills Water Treatment Plant, Mod 1 &amp; 2 Effluent Conduit Mod</t>
  </si>
  <si>
    <t>Perris Valley Pipeline, General</t>
  </si>
  <si>
    <t>Jensen Module 1 Filter Valve Refurbishment</t>
  </si>
  <si>
    <t>103576</t>
  </si>
  <si>
    <t>Treatment Plant Algae Control Study</t>
  </si>
  <si>
    <t>103584</t>
  </si>
  <si>
    <t>Second Lower Cross Feeder Final Design</t>
  </si>
  <si>
    <t>103586</t>
  </si>
  <si>
    <t>Water Quality Pilot Plant Facility</t>
  </si>
  <si>
    <t>Mills Water Treatment Plant, Ozone Contactors 3 and 4 Const</t>
  </si>
  <si>
    <t>Mills Modules 1 and 2 Rehabilitation</t>
  </si>
  <si>
    <t>103608</t>
  </si>
  <si>
    <t>Desert Airfields Improvement</t>
  </si>
  <si>
    <t>103609</t>
  </si>
  <si>
    <t>DWCV-4 Valve Replacement</t>
  </si>
  <si>
    <t>Desert Pump Plant Oil Containment</t>
  </si>
  <si>
    <t>103622</t>
  </si>
  <si>
    <t>Diemer Treatment Plant, Vehicle Maintenance Center, Constru</t>
  </si>
  <si>
    <t>103625</t>
  </si>
  <si>
    <t>Mills Sample Pump Automation</t>
  </si>
  <si>
    <t>103626</t>
  </si>
  <si>
    <t>DVL Recreation, Lakeview Trail</t>
  </si>
  <si>
    <t>103630</t>
  </si>
  <si>
    <t>Weymouth Fire / Domestic Water Systems Upgrades</t>
  </si>
  <si>
    <t>103631</t>
  </si>
  <si>
    <t>Weymouth Operations and Maintenance Building</t>
  </si>
  <si>
    <t>Weymouth Perimeter Landscape Improvements</t>
  </si>
  <si>
    <t>Weymouth Coagulant Tank Farm Modifications</t>
  </si>
  <si>
    <t>Diemer Plant Flow Meters and Vault, Final Design and Constr</t>
  </si>
  <si>
    <t>Diemer Treatment Plant, Valve Starter and Electrical Wiring</t>
  </si>
  <si>
    <t>103641</t>
  </si>
  <si>
    <t>Skinner Solids Removal Automation</t>
  </si>
  <si>
    <t>103644</t>
  </si>
  <si>
    <t>Weymouth, Rapid Seismic Evaluation of Water Quality Lab</t>
  </si>
  <si>
    <t>103645</t>
  </si>
  <si>
    <t>Skinner, Rapid Seismic Evaluation of Administrative Buildin</t>
  </si>
  <si>
    <t>Diemer Treatment Plant, Electrical Improvements, Stage 1</t>
  </si>
  <si>
    <t>103702</t>
  </si>
  <si>
    <t>Maintenance Shop Insulation Replacement</t>
  </si>
  <si>
    <t>Battery Monitoring System for Automatic Meter Reading Syste</t>
  </si>
  <si>
    <t>103720</t>
  </si>
  <si>
    <t>o Pipeline 6, South Reach / Tunnel Alignment Analysis</t>
  </si>
  <si>
    <t>103722</t>
  </si>
  <si>
    <t>Chemical Unloading Facility (CUF) Recompressor Study</t>
  </si>
  <si>
    <t>103723</t>
  </si>
  <si>
    <t>ample Pump Automation</t>
  </si>
  <si>
    <t>olids Removal Automation</t>
  </si>
  <si>
    <t>103728</t>
  </si>
  <si>
    <t>Copper Basin Security Network Connectivity</t>
  </si>
  <si>
    <t>103733</t>
  </si>
  <si>
    <t>lant Maintenance Facility Construction</t>
  </si>
  <si>
    <t>103735</t>
  </si>
  <si>
    <t>eation - East Recreation Lake Technical Assistance</t>
  </si>
  <si>
    <t>Microturbines, Design and Installation</t>
  </si>
  <si>
    <t>103738</t>
  </si>
  <si>
    <t>er Basin Outlet Gates Reliability Study</t>
  </si>
  <si>
    <t>Copper Basin Outlet, and Copper Basin and Gene Wash Dam Slu</t>
  </si>
  <si>
    <t>CRA Main Pump Motor Exciters Assessment</t>
  </si>
  <si>
    <t>Desert Water Tank Access and Safety Improvement</t>
  </si>
  <si>
    <t>Junction Structure Seismic Upgrade</t>
  </si>
  <si>
    <t>Weymouth WWRP Reliability Upgrades</t>
  </si>
  <si>
    <t>Weymouth Ozone Equipment</t>
  </si>
  <si>
    <t>CRA Transition Structure and Manhole Structures Covers Repl</t>
  </si>
  <si>
    <t>Aqueduct Reservoir and Discharge Line Isolation Gates</t>
  </si>
  <si>
    <t>CRA Reliability Program Phase 6 (San Jacinto Diversion Stru</t>
  </si>
  <si>
    <t>Skinner Chem Systems Mods Constr</t>
  </si>
  <si>
    <t>Cast-Iron Blow Off Replacement, Phase 4</t>
  </si>
  <si>
    <t>103755</t>
  </si>
  <si>
    <t>Diemer ORP Chemical Tank Farm - Construction</t>
  </si>
  <si>
    <t>103756</t>
  </si>
  <si>
    <t>IT Disaster Recovery Air Conditioning Upgrades</t>
  </si>
  <si>
    <t>103762</t>
  </si>
  <si>
    <t>Second Lower Cross Feeder Valve Procurement</t>
  </si>
  <si>
    <t>103768</t>
  </si>
  <si>
    <t>CUF Land Acquisition</t>
  </si>
  <si>
    <t>CRA Siphons, Transitions, Canals, and Tunnels Rehabilitatio</t>
  </si>
  <si>
    <t>103774</t>
  </si>
  <si>
    <t>Diemer East Basins Dewatering Line Valve Replacement, Procu</t>
  </si>
  <si>
    <t>103777</t>
  </si>
  <si>
    <t>Skinner Water Treatment Plant, Plant-Wide Replacement of Tu</t>
  </si>
  <si>
    <t>103780</t>
  </si>
  <si>
    <t>Skinner Water Treatment Plant, Dry Polymer System Control P</t>
  </si>
  <si>
    <t>Skinner WTP, Electrical Building and Ground Fault Protectio</t>
  </si>
  <si>
    <t>103782</t>
  </si>
  <si>
    <t>Mills Filter Effluent Chlorine Capacity Increase</t>
  </si>
  <si>
    <t>Diemer Treatment Plant Upgrade Power System to 66 Kv</t>
  </si>
  <si>
    <t>La Verne Shop Buildings Expansion and Upgrades</t>
  </si>
  <si>
    <t>IT Infrastructure Program, Phase II IT Network Upgrade</t>
  </si>
  <si>
    <t>Mills Water Treatment Plant, Improvements and Fluoride Tank</t>
  </si>
  <si>
    <t>Mills Water Treatment Plant, Industrial Wastewater Improvem</t>
  </si>
  <si>
    <t>Santiago Lateral Access Road Repair</t>
  </si>
  <si>
    <t>Palos Verdes Reservoir, Spillway Energy Dissipator Structur</t>
  </si>
  <si>
    <t>Garvey Reservoir Automated Data Acquisition System (ADAS) R</t>
  </si>
  <si>
    <t>West Valley Feeder 2 Cathodic Protection System</t>
  </si>
  <si>
    <t>Diemer Plant, Washwater Reclamation Plant 3</t>
  </si>
  <si>
    <t>103818</t>
  </si>
  <si>
    <t>Weymouth Treatment Plant, Chemical Tank Farm Roof Structure</t>
  </si>
  <si>
    <t>103819</t>
  </si>
  <si>
    <t>Raymond Basin Groundwater Storage Program, City of Pasadena</t>
  </si>
  <si>
    <t>103820</t>
  </si>
  <si>
    <t>Diamond Valley Recreation Program, East Marina Lake Improve</t>
  </si>
  <si>
    <t>103822</t>
  </si>
  <si>
    <t>Diamond Valley Recreation Program, Salt Creek Improvements</t>
  </si>
  <si>
    <t>103823</t>
  </si>
  <si>
    <t>Diamond Valley Lake (Owen) Dam Slope Protection Assessment</t>
  </si>
  <si>
    <t>Jensen Filter Outlet Chlorination, Chlorine Containment and</t>
  </si>
  <si>
    <t>103830</t>
  </si>
  <si>
    <t>Minor Capital Projects Program for FY 2006-07, Remaining Bu</t>
  </si>
  <si>
    <t>OC-88 Pump Plant Air Compressor Upgrade</t>
  </si>
  <si>
    <t>103843</t>
  </si>
  <si>
    <t>San Diego Pipeline 6 South Reach Feasibility Study</t>
  </si>
  <si>
    <t>Mills Ozone Generation and Supply System Expansion, Finan D</t>
  </si>
  <si>
    <t>103845</t>
  </si>
  <si>
    <t>Mills Ozone System Reliability Program, Remaining Budget</t>
  </si>
  <si>
    <t>CRA Reliability Phase II, Pumping Plant Switch House Fault</t>
  </si>
  <si>
    <t>CRA 230 kV Disconnnect Switch Replacement</t>
  </si>
  <si>
    <t>Perris Valley Pipeline, North Reach</t>
  </si>
  <si>
    <t>103860</t>
  </si>
  <si>
    <t>Jensen Pressure Indication at Cooling Water Pumps</t>
  </si>
  <si>
    <t>CRA 2.4 kV Standby Diesel Engine Generators Replacement</t>
  </si>
  <si>
    <t>103877</t>
  </si>
  <si>
    <t>UPS Systems Installation at Perris Control Structure</t>
  </si>
  <si>
    <t>Weymouth Raw Water Bypass, Design</t>
  </si>
  <si>
    <t>103887</t>
  </si>
  <si>
    <t>Skinner Finished Water Reservoir Cover Replacement</t>
  </si>
  <si>
    <t>Information Technology System, Communication Infrastructure</t>
  </si>
  <si>
    <t>Jensen Entrance Improvements</t>
  </si>
  <si>
    <t>Jensen Module 1 Filters Surface Wash System Upgrades</t>
  </si>
  <si>
    <t>103901</t>
  </si>
  <si>
    <t>Etiwanda Cavitation Test Facility Communication and Control</t>
  </si>
  <si>
    <t>Diemer Finished Water Reservoir and East Washwater Tank Sei</t>
  </si>
  <si>
    <t>Diemer Filter Outlet Conduit Seismic Upgrade</t>
  </si>
  <si>
    <t>Sepulveda Feeder Repair at Three (3) Sites</t>
  </si>
  <si>
    <t>103912</t>
  </si>
  <si>
    <t>Danby Tower Foundation Investigation and Short Term Mitigat</t>
  </si>
  <si>
    <t>Water Quality Laboratory Mezzanine Sealing and Window Caulk</t>
  </si>
  <si>
    <t>103918</t>
  </si>
  <si>
    <t>San Gabriel Tower Slide Gate Rehabilitation, Final Design</t>
  </si>
  <si>
    <t>Eagle Rock Tower and Puddingstone Spillway Gates Rehabilita</t>
  </si>
  <si>
    <t>103924</t>
  </si>
  <si>
    <t>Hydroelectric Power Development, Feasibility Study</t>
  </si>
  <si>
    <t>Skinner Treatment Plant, Upgrade Surface Wash Valves and Ac</t>
  </si>
  <si>
    <t>Mills Ozone System Reliability Upgrade Equipment Procuremen</t>
  </si>
  <si>
    <t>103940</t>
  </si>
  <si>
    <t>Weymouth Perimeter Improvements, Phase II, Construction</t>
  </si>
  <si>
    <t>Diemer Ammonia and Caustic Diffuser Modifications</t>
  </si>
  <si>
    <t>103945</t>
  </si>
  <si>
    <t>Hydroelectric Power Plant Reliability Assessment, Study Pha</t>
  </si>
  <si>
    <t>103948</t>
  </si>
  <si>
    <t>Jensen Lagoon Modifications, Construction and Capacity Asse</t>
  </si>
  <si>
    <t>Deodara PCS Pavement Upgrade and Betterment</t>
  </si>
  <si>
    <t>UPS Systems Installation at San Dimas PCS</t>
  </si>
  <si>
    <t>Perris Valley Pipeline, South Reach</t>
  </si>
  <si>
    <t>Diemer Used Wash Water Return Pump Check Valves Upgrade</t>
  </si>
  <si>
    <t>103998</t>
  </si>
  <si>
    <t>Lake Matthews Interim Chlorination System</t>
  </si>
  <si>
    <t>Quagga Mussel Program Phase II - Study and DPR</t>
  </si>
  <si>
    <t>CRA Quagga Mussel Barriers</t>
  </si>
  <si>
    <t>104002</t>
  </si>
  <si>
    <t>Olinda Pressure Control Facility Pavement Repair</t>
  </si>
  <si>
    <t>104007</t>
  </si>
  <si>
    <t>Weymouth Basin Influent Conduit</t>
  </si>
  <si>
    <t>Lake Mathews IT Disaster Recovery Facility Upgrades</t>
  </si>
  <si>
    <t>104025</t>
  </si>
  <si>
    <t>OC-71 Service Connection Repairs</t>
  </si>
  <si>
    <t>Red Mountain, October 2007 Fire Damage, Communication Power</t>
  </si>
  <si>
    <t>104028</t>
  </si>
  <si>
    <t>San Diego Pipeline 5, October 2007 Fire Damage, Replace Abo</t>
  </si>
  <si>
    <t>104031</t>
  </si>
  <si>
    <t>Chino Basin Groundwater Storage Program Expansion, IEUA Pre</t>
  </si>
  <si>
    <t>104032</t>
  </si>
  <si>
    <t>Jensen Liquid Polymer Storage Building Seismic Upgrades</t>
  </si>
  <si>
    <t>Assessment of Prestressed Concrete Cylinder Pipelines, Phas</t>
  </si>
  <si>
    <t>Weymouth Dry Polymer System</t>
  </si>
  <si>
    <t>104039</t>
  </si>
  <si>
    <t>Mills Ozone PSU Room Fire Protection</t>
  </si>
  <si>
    <t>OC-44 Facility and Road Repair</t>
  </si>
  <si>
    <t>Weymouth Solar Power Plant</t>
  </si>
  <si>
    <t>Skinner New Chlorine Injection Point</t>
  </si>
  <si>
    <t>Skinner Completion Project I</t>
  </si>
  <si>
    <t>Jensen Electrical Improvements</t>
  </si>
  <si>
    <t>Mills Electrical Buildings 1 and 2 Seismic Upgrades</t>
  </si>
  <si>
    <t>104066</t>
  </si>
  <si>
    <t>San Diego Pipeline 6, Operations Scoping Study</t>
  </si>
  <si>
    <t>La Verne Maintenance Support Unit Shop Certification (ISO 9</t>
  </si>
  <si>
    <t>Lake Mathews Watershed, Water Quality Improvements Study</t>
  </si>
  <si>
    <t>Sunset Maintenance Center Hoist Replacement</t>
  </si>
  <si>
    <t>Jensen and Western Region Electrical Controls Rehabilitatio</t>
  </si>
  <si>
    <t>Mile 12 Flow and Chlorine Monitoring Station Upgrades</t>
  </si>
  <si>
    <t>Intake Pumping Plant 2.4kV Power Line Relocation</t>
  </si>
  <si>
    <t>CRA Sand Trap Equipment Upgrades</t>
  </si>
  <si>
    <t>Diemer Oxidation Retrofit Program, Construction of Ozonizat</t>
  </si>
  <si>
    <t>Diemer Used Washwater Pump Station Phase II</t>
  </si>
  <si>
    <t>104099</t>
  </si>
  <si>
    <t>Weymouth, Best Management Practices (BMP) Outfall 001</t>
  </si>
  <si>
    <t>Weymouth Filter Building Venturi Rehabilitation</t>
  </si>
  <si>
    <t>CUF Dechlorination System Final Design and Construction</t>
  </si>
  <si>
    <t>Chemical Unloading Facility Chlorine Containment</t>
  </si>
  <si>
    <t>Skinner, Thickener Pumps Replacement</t>
  </si>
  <si>
    <t>104120</t>
  </si>
  <si>
    <t>Diemer East Basins Perimeter Water Line Upgrade</t>
  </si>
  <si>
    <t>Diemer Washwater Reclamation 2 Flocculator Improvement</t>
  </si>
  <si>
    <t>Diemer Fire and Portable Water Pump Station</t>
  </si>
  <si>
    <t>Diemer Filter Valve Replacement</t>
  </si>
  <si>
    <t>104126</t>
  </si>
  <si>
    <t>Hydrogeologic Investigations, Study</t>
  </si>
  <si>
    <t>Santa Ana River Bridge Seismic Retrofit, Final Design</t>
  </si>
  <si>
    <t>104134</t>
  </si>
  <si>
    <t>Union Station Precast Girder Repair</t>
  </si>
  <si>
    <t>Jensen Modules 2 &amp; 3 Traveling Bridges Repairs</t>
  </si>
  <si>
    <t>Weymouth Chemical Feeding Piping and Containment Upgrades</t>
  </si>
  <si>
    <t>Mills Weir Gate and Filter Valve Rehabilitation</t>
  </si>
  <si>
    <t>Allen-McColloch Pipeline Cathodic Protection, Final Design</t>
  </si>
  <si>
    <t>Sepulveda Feeder Cathodic Protection System, Final Design</t>
  </si>
  <si>
    <t>Second Lower Feeder Cathodic Protection System, Final Desig</t>
  </si>
  <si>
    <t>Calabasas Feeder Stray Current Drain Station, Construction</t>
  </si>
  <si>
    <t>104155</t>
  </si>
  <si>
    <t>Skinner Maintenance Building Insulation Replacement</t>
  </si>
  <si>
    <t>ITSP, Phase II, Emergency Radio Communications</t>
  </si>
  <si>
    <t>104160</t>
  </si>
  <si>
    <t>South County Pipeline Protection at San Juan Creek Crossing</t>
  </si>
  <si>
    <t>Joint Groundwater Replenishment Study</t>
  </si>
  <si>
    <t>104169</t>
  </si>
  <si>
    <t>Skinner, Common Chlorine Injection Point for Plants 2 and 3</t>
  </si>
  <si>
    <t>Skinner, Potable Water Connection at the Finished Water Res</t>
  </si>
  <si>
    <t>San Diego Pipeline 6, Pressure Control Structure / Hydroele</t>
  </si>
  <si>
    <t>Eagle Mountain Pumping Plant Standby Diesel Engine Generato</t>
  </si>
  <si>
    <t>Weymouth Inlet Conduit Relocation - ORP</t>
  </si>
  <si>
    <t>Diemer Filter Media Replacement</t>
  </si>
  <si>
    <t>104177</t>
  </si>
  <si>
    <t>San Dimas Hydroelectric Plant Needle Valve Rehabilitation</t>
  </si>
  <si>
    <t>104178</t>
  </si>
  <si>
    <t>San Dimas Hydroelectric Plant Scroll Case and Tailrace Refu</t>
  </si>
  <si>
    <t>Mills Modules 3 and 4 Potable Water Safety Stations and Wat</t>
  </si>
  <si>
    <t>Mills Industrial Wastewater Handling Facilities Improvement</t>
  </si>
  <si>
    <t>Diemer Treatment Plant, Quagga Control for Raw Water System</t>
  </si>
  <si>
    <t>104184</t>
  </si>
  <si>
    <t>Semitropic Water Storage District, Water Recovery Demonstra</t>
  </si>
  <si>
    <t>Weymouth ORP Final Design Staged Approach</t>
  </si>
  <si>
    <t>Etiwanda Pipeline, Lining Repairs</t>
  </si>
  <si>
    <t>Diemer Filter Outlet Chlorination Capacity Increase</t>
  </si>
  <si>
    <t>Weymouth Water Treatment Plant, Temporary Acid System Rehab</t>
  </si>
  <si>
    <t>Lake Mathews Emergency Generator Upgrade</t>
  </si>
  <si>
    <t>Weymouth WTP, Filter Building 1 Backwash Header Valve Repla</t>
  </si>
  <si>
    <t>104209</t>
  </si>
  <si>
    <t>Second Lower Feeder, Bixby Valve Replacement</t>
  </si>
  <si>
    <t>104210</t>
  </si>
  <si>
    <t>Palos Verdes Feeder, Collis Valve Replacement</t>
  </si>
  <si>
    <t>Upper Feeder Service Connection, P-1, FM-1, and SMR-1 Rehab</t>
  </si>
  <si>
    <t>Weymouth ORP Switchgear, Construction</t>
  </si>
  <si>
    <t>Mills WTP, Rain Valve Diversion Structure at Maintenance Bu</t>
  </si>
  <si>
    <t>Mills WTP, ICS BFV Air Motor Back-Up</t>
  </si>
  <si>
    <t>Mills WTP, Bromate Control Improvements</t>
  </si>
  <si>
    <t>Service Connection OC-26, Relocation of Meter Cabinet, Inst</t>
  </si>
  <si>
    <t>CRA Seismic Retrofit of 6.9kV Switch Houses</t>
  </si>
  <si>
    <t>104226</t>
  </si>
  <si>
    <t>Orange County Feeder Relocation in Fullerton</t>
  </si>
  <si>
    <t>Perris Valley Pipeline, Tunnels</t>
  </si>
  <si>
    <t>Weymouth SCADA UPS Replacement</t>
  </si>
  <si>
    <t>Mills Hazardous Waste Staging and Handling Facility</t>
  </si>
  <si>
    <t>Mills Plant Laboratory Expansion</t>
  </si>
  <si>
    <t>OC-88 Fire Protection Upgrades</t>
  </si>
  <si>
    <t>Hinds Pumping  Plant, Equipment Wash Area Upgrades</t>
  </si>
  <si>
    <t>CRA All Pumping Plants, Flow Meter Replacement</t>
  </si>
  <si>
    <t>Diemer Water Sampling System Improvements</t>
  </si>
  <si>
    <t>Diemer Backup Water Supply for Solids Handling Facility</t>
  </si>
  <si>
    <t>CRA Pumping Plant Sump System Rehabilitation</t>
  </si>
  <si>
    <t>Weymouth WWRP Solids Pump Instrumentation</t>
  </si>
  <si>
    <t>Diemer Environmental Documentation for Planned Diemer Proje</t>
  </si>
  <si>
    <t>Allen McColloch Pipeline, 2010 Urgent Repairs</t>
  </si>
  <si>
    <t>Sepulveda Canyon Control Facility Water Storage Tanks Seism</t>
  </si>
  <si>
    <t>CRA Protective Slab at Eagle Mountain, Station 5817+00</t>
  </si>
  <si>
    <t>104265</t>
  </si>
  <si>
    <t>Magazine Canyon Fence Repair and Upgrade</t>
  </si>
  <si>
    <t>104267</t>
  </si>
  <si>
    <t>DVL Control &amp; Protection Upgrade</t>
  </si>
  <si>
    <t>104270</t>
  </si>
  <si>
    <t>Box Springs Feeder Phase 3 and 4 Environmental Mitigation</t>
  </si>
  <si>
    <t>CRA Aqueduct Isolation Gates Replacement</t>
  </si>
  <si>
    <t>CRA Service Connection DW-CV-2T Rehabilitation</t>
  </si>
  <si>
    <t>Jensen Treatment Plant, Module 1 and WWRP 1 Power Track Rep</t>
  </si>
  <si>
    <t>Diemer Electrical Improvements, Stage 2</t>
  </si>
  <si>
    <t>Skinner WTP, Electrical Building Upgrades Phase 2 Construct</t>
  </si>
  <si>
    <t>104288</t>
  </si>
  <si>
    <t>Allen McColloch Pipeline Repairs, Stage 2</t>
  </si>
  <si>
    <t>Allen McColloch Pipeline, Valve Vault Repairs</t>
  </si>
  <si>
    <t>Weymouth WTP, Sludge Facility Programming Modifications</t>
  </si>
  <si>
    <t>Distribution System, CCPP Construction Packages 9,11,12</t>
  </si>
  <si>
    <t>Skinner WTP, Access Stair Addition</t>
  </si>
  <si>
    <t>Eagle Mountain Pumping Plant Delivery Pipe Expansion Joint</t>
  </si>
  <si>
    <t>Union Station Data Center, UPS Upgrade</t>
  </si>
  <si>
    <t>104308</t>
  </si>
  <si>
    <t>Lake Mathews Outlet Tower Chlorination System</t>
  </si>
  <si>
    <t>Diemer Vehicle Maintenance Center (VMC) and Plant Maintenan</t>
  </si>
  <si>
    <t>104321</t>
  </si>
  <si>
    <t>Foothill Hydroelectric Plant Rehabilitation</t>
  </si>
  <si>
    <t>104322</t>
  </si>
  <si>
    <t>Sepulveda Canyon Hydroelectric Plant Rehabilitation, Final</t>
  </si>
  <si>
    <t>Palos Verdes Reservoir Sodium Hypochlorite Feed System Upgr</t>
  </si>
  <si>
    <t>Weymouth Chlorine Containment Building UPS Replacement</t>
  </si>
  <si>
    <t>Sepulveda HEP Auto Pilot Valves</t>
  </si>
  <si>
    <t>SCADA Communications Backbone Reliability Upgrade</t>
  </si>
  <si>
    <t>104335</t>
  </si>
  <si>
    <t>Glendale-01 Service Connection</t>
  </si>
  <si>
    <t>Jensen WTP - Washwater Tank Pumps Soft Start Retrofit</t>
  </si>
  <si>
    <t>Lake View Pipeline/Inland Feeder PCS Above Ground Storage T</t>
  </si>
  <si>
    <t>La Verne Shops Upgrade, New Coating Shop Building Construct</t>
  </si>
  <si>
    <t>Operations Control Center, Uninterruptable Power Supply</t>
  </si>
  <si>
    <t>Skinner WTP Replacement of Module 4 Differential Pressure C</t>
  </si>
  <si>
    <t>Union Station Fire Water Reservoir Re-Coat</t>
  </si>
  <si>
    <t>DVL Visitor Center Solar Power Optimization</t>
  </si>
  <si>
    <t>104345</t>
  </si>
  <si>
    <t>Mills Modules 3 and 4 Turbidity Meters and Gas Detectors Re</t>
  </si>
  <si>
    <t>Lake Mathews Vehicle Maintenance Exhaust System Installatio</t>
  </si>
  <si>
    <t>104354</t>
  </si>
  <si>
    <t>SCADA Cyber Security Upgrade</t>
  </si>
  <si>
    <t>104360</t>
  </si>
  <si>
    <t>CRA Siphon Rehabilitation</t>
  </si>
  <si>
    <t>Yorba Linda Feeder Discharge Return System: Quagga Mussel C</t>
  </si>
  <si>
    <t>Diemer North Access Road Revegetation &amp; Environmental Mitig</t>
  </si>
  <si>
    <t>Sepulveda Feeder South Cathodic Protection System, Final De</t>
  </si>
  <si>
    <t>Temescal and Corona Power Plant Standby Diesel Engine Gener</t>
  </si>
  <si>
    <t>Corona HEP Generator Replacement</t>
  </si>
  <si>
    <t>Jensen Modules 1 and 2 Flocculator Refurbishment</t>
  </si>
  <si>
    <t>Weymouth Filter Buildings Seismic Upgrades</t>
  </si>
  <si>
    <t>Diemer Overflow Monitoring System for Residual Solids &amp; Was</t>
  </si>
  <si>
    <t>104387</t>
  </si>
  <si>
    <t>Diamond Valley Lake Inlet/Outlet Tower Fish Screen Rehabili</t>
  </si>
  <si>
    <t>104388</t>
  </si>
  <si>
    <t>Weymouth Hypochlorite and Sulfuric Acid Feed Facilities</t>
  </si>
  <si>
    <t>Weymouth Basins 5-8 Rehabilitation</t>
  </si>
  <si>
    <t>Replacement / Reline At-Risk PCCP Lines, Stage 1</t>
  </si>
  <si>
    <t>Electromagnetic Inspections of PCCP Lines</t>
  </si>
  <si>
    <t>Acoustic Fiber Monitoring of PCCP Lines</t>
  </si>
  <si>
    <t>104396</t>
  </si>
  <si>
    <t>Enhanced Bromate Control Program, Remaining Budget</t>
  </si>
  <si>
    <t>Allen-McColloch Pipeline PCCP Carbon Fiber Joint Repairs</t>
  </si>
  <si>
    <t>Foothill and Sepulveda Feeder PCCP Carbon Fiber Joint Repai</t>
  </si>
  <si>
    <t>Rialto Pipeline PCCP Carbon Fiber Joint Repairs</t>
  </si>
  <si>
    <t>Eastern Region PCCP Joint Modifications 2012</t>
  </si>
  <si>
    <t>Sepulveda Feeder PCCP Carbon Fiber Joint Repairs</t>
  </si>
  <si>
    <t>Jensen Finished Water Reservoir 1 Inlet Gate Rehabilitation</t>
  </si>
  <si>
    <t>Jensen Ozone Cooling Water Line Rehabilitation</t>
  </si>
  <si>
    <t>Jensen Finished Water Reservoir 1 Roof Rehabilitation</t>
  </si>
  <si>
    <t>Jensen UPC-24 High Voltage Power Supply Rehabilitation</t>
  </si>
  <si>
    <t>Julian Hinds Pumping Plant Delivery Pipe Expansion Joint Ph</t>
  </si>
  <si>
    <t>Environmental &amp; Safety Management Information System (EMIS)</t>
  </si>
  <si>
    <t>San Gabriel Tower Seismic Upgrade</t>
  </si>
  <si>
    <t>Lake Skinner Bypass 2, Cathodic Protection System</t>
  </si>
  <si>
    <t>Orange County Feeder - Cathodic Protection System Rehabilit</t>
  </si>
  <si>
    <t>104417</t>
  </si>
  <si>
    <t>104418</t>
  </si>
  <si>
    <t>Weymouth WTP, Combined Filter Effluent Structural Repair</t>
  </si>
  <si>
    <t>104420</t>
  </si>
  <si>
    <t>Total Organic Carbon (TOC) Analyzer Replacement</t>
  </si>
  <si>
    <t>104421</t>
  </si>
  <si>
    <t>Skinner Solids Handling Pumps at WWRP 3</t>
  </si>
  <si>
    <t>104422</t>
  </si>
  <si>
    <t>Diemer Tunnel Chlorine Detection System Infrastructure</t>
  </si>
  <si>
    <t>104424</t>
  </si>
  <si>
    <t>Diamond Valley Lake Dam Monitoring System Upgrades</t>
  </si>
  <si>
    <t>104425</t>
  </si>
  <si>
    <t>Weymouth Terrazzo Drop Gate Covers</t>
  </si>
  <si>
    <t>104426</t>
  </si>
  <si>
    <t>Weymouth Chrlorine Scrubber Platform</t>
  </si>
  <si>
    <t>104427</t>
  </si>
  <si>
    <t>Headquarters Building Seismic Assessment</t>
  </si>
  <si>
    <t>104428</t>
  </si>
  <si>
    <t>Headquarters Building Seismic Modifications, Remaining Fund</t>
  </si>
  <si>
    <t>104430</t>
  </si>
  <si>
    <t>CRA Canal Liner Replacement</t>
  </si>
  <si>
    <t>104431</t>
  </si>
  <si>
    <t>Whipple Mountain Tunnel Sodium Hypochlorine Diffuser Replac</t>
  </si>
  <si>
    <t>104432</t>
  </si>
  <si>
    <t>Weymouth Best Management Practices (BMP) for Sedalia Nurser</t>
  </si>
  <si>
    <t>104433</t>
  </si>
  <si>
    <t>Lakeview Pipeline Leak Repair at Sta 2510+49</t>
  </si>
  <si>
    <t>104434</t>
  </si>
  <si>
    <t>104436</t>
  </si>
  <si>
    <t>Skinner Equipment Storage Building Improvement</t>
  </si>
  <si>
    <t>104437</t>
  </si>
  <si>
    <t>Skinner Solids Handling Improvements</t>
  </si>
  <si>
    <t>104442</t>
  </si>
  <si>
    <t>San Dimas Hydroelectric Plant Rehabilitation</t>
  </si>
  <si>
    <t>104443</t>
  </si>
  <si>
    <t>Venice Hydroelectric Plant Rehabilitation</t>
  </si>
  <si>
    <t>104444</t>
  </si>
  <si>
    <t>Weymouth Filter Building No. 1 Valve Replacement</t>
  </si>
  <si>
    <t>104446</t>
  </si>
  <si>
    <t>104448</t>
  </si>
  <si>
    <t>CRA Canal Improvements</t>
  </si>
  <si>
    <t>104449</t>
  </si>
  <si>
    <t>Iron Mountain Pumping Plant Generator Replacement</t>
  </si>
  <si>
    <t>104457</t>
  </si>
  <si>
    <t>La Verne Shops Upgrades, New Machine and Fabrication Shop B</t>
  </si>
  <si>
    <t>104459</t>
  </si>
  <si>
    <t>Weymouth ORP, Ozonization Facilities Construction</t>
  </si>
  <si>
    <t>104463</t>
  </si>
  <si>
    <t>Jensen Solids Transfer System</t>
  </si>
  <si>
    <t>104464</t>
  </si>
  <si>
    <t>CRA Protective Slab at Station 9704+77</t>
  </si>
  <si>
    <t>104466</t>
  </si>
  <si>
    <t>Oak Street Pressure Control Structure Valve Actuator Replac</t>
  </si>
  <si>
    <t>104468</t>
  </si>
  <si>
    <t>Wadsworth Facility, 144" Pump House Conduit Coupling Replac</t>
  </si>
  <si>
    <t>104469</t>
  </si>
  <si>
    <t>Wadsworth Pumping Plant Forebay Gantry Crane Upgrade</t>
  </si>
  <si>
    <t>104470</t>
  </si>
  <si>
    <t>Weymouth Basin Inlet Gates Improvements</t>
  </si>
  <si>
    <t>104471</t>
  </si>
  <si>
    <t>Weymouth Basin Inlet Channel Seismic Upgrades</t>
  </si>
  <si>
    <t>104473</t>
  </si>
  <si>
    <t>104474</t>
  </si>
  <si>
    <t>Distribution System Infrastructure Improvements for Orange</t>
  </si>
  <si>
    <t>104475</t>
  </si>
  <si>
    <t>Distribution System Infrastructure Protection Improvements</t>
  </si>
  <si>
    <t>104476</t>
  </si>
  <si>
    <t>Programmatic Environmental Documentation of Orange County</t>
  </si>
  <si>
    <t>104477</t>
  </si>
  <si>
    <t>Programmatic Environmental Documentation of San Bernardino</t>
  </si>
  <si>
    <t>104480</t>
  </si>
  <si>
    <t>104485</t>
  </si>
  <si>
    <t>Headquarters Building Firewater Reservoir Relining</t>
  </si>
  <si>
    <t>104486</t>
  </si>
  <si>
    <t>Weymouth Domestic and Fire Water System Improvements</t>
  </si>
  <si>
    <t>104487</t>
  </si>
  <si>
    <t>Weymouth Backup Domestic Water Supply Pipeline Replacement</t>
  </si>
  <si>
    <t>104488</t>
  </si>
  <si>
    <t>Diemer Chemical Tank Farm Improvements</t>
  </si>
  <si>
    <t>104490</t>
  </si>
  <si>
    <t>Perris Pressure Control Structure Roof Replacement</t>
  </si>
  <si>
    <t>104491</t>
  </si>
  <si>
    <t>Santiago Pressure Control Structure</t>
  </si>
  <si>
    <t>104492</t>
  </si>
  <si>
    <t>Coastal Junction Pressure Control Structure Roof Replacemen</t>
  </si>
  <si>
    <t>104493</t>
  </si>
  <si>
    <t>Coyote Pressure Control Structure Roof Replacement</t>
  </si>
  <si>
    <t>104497</t>
  </si>
  <si>
    <t>Hinds Pumping Plant Delivery Pipe Expansion Joint Phase 2 R</t>
  </si>
  <si>
    <t>104500</t>
  </si>
  <si>
    <t>Skinner Module 7 Sodium Hypochlorite Piping Retrofit</t>
  </si>
  <si>
    <t>104505</t>
  </si>
  <si>
    <t>CRA Delivery Lines 2&amp;3 Supports Rehab, Gene &amp; Intake</t>
  </si>
  <si>
    <t>104506</t>
  </si>
  <si>
    <t>CRA Delivery Lines 2&amp;3 Supports Rehab, Iron, Eagle, &amp; Hinds</t>
  </si>
  <si>
    <t>104507</t>
  </si>
  <si>
    <t>CRA Delivery Line 1 Supports Rehab, Five Pumping Plants</t>
  </si>
  <si>
    <t>104509</t>
  </si>
  <si>
    <t>Orange County Conveyance and Distribution Service Center</t>
  </si>
  <si>
    <t>104511</t>
  </si>
  <si>
    <t>Weymouth Turbidity Meter Replacement</t>
  </si>
  <si>
    <t>104512</t>
  </si>
  <si>
    <t>Hinds Pump Unit No. 8 Refurbishment</t>
  </si>
  <si>
    <t>104514</t>
  </si>
  <si>
    <t>CRA Main Pump Reliability Investigations</t>
  </si>
  <si>
    <t>104515</t>
  </si>
  <si>
    <t>CRA Iron Mountain Suction Joint Refurbishment Pilot</t>
  </si>
  <si>
    <t>104516</t>
  </si>
  <si>
    <t>SCADA Communications MPLS Upgrade, Verizon Region</t>
  </si>
  <si>
    <t>104517</t>
  </si>
  <si>
    <t>SCADA Communications MPLS Upgrade, AT&amp;T Region</t>
  </si>
  <si>
    <t>104518</t>
  </si>
  <si>
    <t>Weymouth Rail Repairs</t>
  </si>
  <si>
    <t>104519</t>
  </si>
  <si>
    <t>Mills Solids Handling Improvements</t>
  </si>
  <si>
    <t>104521</t>
  </si>
  <si>
    <t>Cajalco Creek Dam Manhole Cover Retrofit</t>
  </si>
  <si>
    <t>104523</t>
  </si>
  <si>
    <t>Skinner Ozone Contactor Sample Piping and Tracer Piping Rel</t>
  </si>
  <si>
    <t>104524</t>
  </si>
  <si>
    <t>Cajalco Creek Detention Dam Spillway Access Ramp</t>
  </si>
  <si>
    <t>104526</t>
  </si>
  <si>
    <t>CRA Pumping Plant Wastewater System Replacement, Gene &amp; Iro</t>
  </si>
  <si>
    <t>104527</t>
  </si>
  <si>
    <t>Diemer ORP, Completion Activities, Construction</t>
  </si>
  <si>
    <t>104528</t>
  </si>
  <si>
    <t>Diemer ORP, South Slope Revegetation and Mitigation Improve</t>
  </si>
  <si>
    <t>104530</t>
  </si>
  <si>
    <t>Santiago Control Tower Cathodic Protection</t>
  </si>
  <si>
    <t>104533</t>
  </si>
  <si>
    <t>La Verne Water Quality Lab HVAC Chiller Replacement</t>
  </si>
  <si>
    <t>104536</t>
  </si>
  <si>
    <t>Sepulveda Canyon Control Facility Seismic Assessment</t>
  </si>
  <si>
    <t>104537</t>
  </si>
  <si>
    <t>Foothill Hydroelectric Plant Seismic Assessment</t>
  </si>
  <si>
    <t>104538</t>
  </si>
  <si>
    <t>Greg Avenue Hydroelectric Plant Seismic Assessment</t>
  </si>
  <si>
    <t>104539</t>
  </si>
  <si>
    <t>Carbon Creek Pressure Control Structure Seismic Assessment</t>
  </si>
  <si>
    <t>104540</t>
  </si>
  <si>
    <t>Weymouth Storm Water Management Improvements</t>
  </si>
  <si>
    <t>104541</t>
  </si>
  <si>
    <t>Weymouth Seismic Assessment for Buildings 30, 40, &amp; 50</t>
  </si>
  <si>
    <t>104542</t>
  </si>
  <si>
    <t>CRA Pumping Plant Wastewater System Replacement, Hinds &amp; Ea</t>
  </si>
  <si>
    <t>104543</t>
  </si>
  <si>
    <t>Whitewater Siphons Erosion Protection</t>
  </si>
  <si>
    <t>104547</t>
  </si>
  <si>
    <t>Lakeview Pipeline Repair</t>
  </si>
  <si>
    <t>104548</t>
  </si>
  <si>
    <t>PeopleSoft HCM Upgrade</t>
  </si>
  <si>
    <t>104550</t>
  </si>
  <si>
    <t>CRA Radial Gate Replacement</t>
  </si>
  <si>
    <t>104559</t>
  </si>
  <si>
    <t>Jensen Chemical Containment Upgrades</t>
  </si>
  <si>
    <t>104561</t>
  </si>
  <si>
    <t>West Valley Feeder 1, Stage 2 Valve Structure Modifications</t>
  </si>
  <si>
    <t>920124</t>
  </si>
  <si>
    <t>- Inland Feeder (Devil Canyon to Eastside Pipeline)</t>
  </si>
  <si>
    <t>Oracle WIP Report summed by Project</t>
  </si>
  <si>
    <t>Project</t>
  </si>
  <si>
    <t>not in OATS $</t>
  </si>
  <si>
    <t>not in OATS, count</t>
  </si>
  <si>
    <t>100373</t>
  </si>
  <si>
    <t>INLAND FEEDER STUDY</t>
  </si>
  <si>
    <t>100403</t>
  </si>
  <si>
    <t>DVR-W.PKG #49/GENERAL ITEMS-TECHNICAL</t>
  </si>
  <si>
    <t>100528</t>
  </si>
  <si>
    <t>DIEMER FILT PLT-RELOC CHEM FEED PUMPS</t>
  </si>
  <si>
    <t>100554</t>
  </si>
  <si>
    <t>DVR-W.PKG #48/GENERAL ADMINISTRATION</t>
  </si>
  <si>
    <t>100561</t>
  </si>
  <si>
    <t>DVR-W.PKG #2/E.SIDE PIPELINE</t>
  </si>
  <si>
    <t>100563</t>
  </si>
  <si>
    <t>DVR-W.PKG #3/S.D. CANAL RELOCATION</t>
  </si>
  <si>
    <t>100595</t>
  </si>
  <si>
    <t>COACHELLA CNL LINING PROJ-ENVIRON DOCUMENT</t>
  </si>
  <si>
    <t>100601</t>
  </si>
  <si>
    <t>DVR-W.PKG #15-SITE CLEARING/EARLY ACTIVITIES</t>
  </si>
  <si>
    <t>100602</t>
  </si>
  <si>
    <t>DVR-W.PKG #52/HIST. ARCHEO INVESTIGATIONS</t>
  </si>
  <si>
    <t>100603</t>
  </si>
  <si>
    <t>DVR-W.PKG #53/PREHIST. ARCHEO INVESTIGATIONS</t>
  </si>
  <si>
    <t>100604</t>
  </si>
  <si>
    <t>Eastside Reservoir, Work Package 22, Landscape Dam Screenin</t>
  </si>
  <si>
    <t>100605</t>
  </si>
  <si>
    <t>DVR-W.PKG #55/AIR QUALITY/NOISE MONITORING</t>
  </si>
  <si>
    <t>100606</t>
  </si>
  <si>
    <t>DVR-W.PKG #4/NEWPORT ROAD RELOCATION</t>
  </si>
  <si>
    <t>100608</t>
  </si>
  <si>
    <t>DVR-W.PKG #10-INLET/OUTLET WORKS/CNTRL TWR</t>
  </si>
  <si>
    <t>100609</t>
  </si>
  <si>
    <t>DVR-W.PKG #13/P-1 PUMP OPS FAC</t>
  </si>
  <si>
    <t>100610</t>
  </si>
  <si>
    <t>DVR-W.PKG #23/WEST RECREATION AREA</t>
  </si>
  <si>
    <t>100611</t>
  </si>
  <si>
    <t>DVR-W.PKG #24/EAST RECREATION AREA</t>
  </si>
  <si>
    <t>100612</t>
  </si>
  <si>
    <t>DVR-W.PKG #17/FIELD OFFICE COMPLEX</t>
  </si>
  <si>
    <t>100613</t>
  </si>
  <si>
    <t>DVR-W.PKG #18/TEMPORARY VISITOR CENTER</t>
  </si>
  <si>
    <t>100614</t>
  </si>
  <si>
    <t>DVR-W.PKG #31/GEOGRAPHICAL INFO SYS (GIS)</t>
  </si>
  <si>
    <t>100619</t>
  </si>
  <si>
    <t>DVR-W.PKG #19/PERMANENT VISITOR CENTER</t>
  </si>
  <si>
    <t>100620</t>
  </si>
  <si>
    <t>INLAND FDR-CNTR #1/DEVIL CYN-WATERMAN RD</t>
  </si>
  <si>
    <t>100621</t>
  </si>
  <si>
    <t>INLAND FDR-CNTR #2-E.SAN BERN. TNL/PORTALS</t>
  </si>
  <si>
    <t>100622</t>
  </si>
  <si>
    <t>Inland Feeder, Highland Pipeline Design</t>
  </si>
  <si>
    <t>100623</t>
  </si>
  <si>
    <t>INLAND FDR-CNTR #4-SOFT GRND TNL/SANTA ANA</t>
  </si>
  <si>
    <t>Inland Feeder, Contract #5, Opal Avenue Portal / Badlands T</t>
  </si>
  <si>
    <t>100625</t>
  </si>
  <si>
    <t>INLAND FDR-CONT #6-GILMAN SPGS PORTAL/BADLND TNL</t>
  </si>
  <si>
    <t>100626</t>
  </si>
  <si>
    <t>Inland Feeder, Contract #7, Riverside North Pipeline Constr</t>
  </si>
  <si>
    <t>100627</t>
  </si>
  <si>
    <t>INLAND FDR-CONT #8-PIPEL PARALLEL TO DAVIS RD</t>
  </si>
  <si>
    <t>100628</t>
  </si>
  <si>
    <t>Inland Fdr, Contract 9, Construction of Riverside Ppln Sout</t>
  </si>
  <si>
    <t>Inland Feeder, Right-of-Way and Easement Procurement</t>
  </si>
  <si>
    <t>INLAND FDR-ENVIRON. MITIG.</t>
  </si>
  <si>
    <t>100631</t>
  </si>
  <si>
    <t>DVR-W.PKG #43-MOBILIZATION</t>
  </si>
  <si>
    <t>100633</t>
  </si>
  <si>
    <t>DVR-W.PKG #7/DESIGN W.DAM ACCESS RD</t>
  </si>
  <si>
    <t>100634</t>
  </si>
  <si>
    <t>DVR-W.PKG #8/DESIGN E.DAM ACCESS RD</t>
  </si>
  <si>
    <t>100635</t>
  </si>
  <si>
    <t>DVR-W.PKG #20-E.DAM EXCAV/FOUNDATION</t>
  </si>
  <si>
    <t>100636</t>
  </si>
  <si>
    <t>DVR-W.PKG #21-W.DAM EXCAV/FOUNDATION</t>
  </si>
  <si>
    <t>100637</t>
  </si>
  <si>
    <t>DVR-W.PKG #25/BORROW EXCAVATIONS</t>
  </si>
  <si>
    <t>100639</t>
  </si>
  <si>
    <t>DVR-W.PKG #46/S.D. PIPEL #1,2,CNL-EMG INTERCON</t>
  </si>
  <si>
    <t>100640</t>
  </si>
  <si>
    <t>DVR-W.PKG #32/PERMIT/BRD OF CONSLT/DSOD MTGS</t>
  </si>
  <si>
    <t>100642</t>
  </si>
  <si>
    <t>Eastside, Work Package 54, Plant and Wildlife Investigation</t>
  </si>
  <si>
    <t>100651</t>
  </si>
  <si>
    <t>S.D. PIPEL #6-CNTRT #2-MT.OLYMPUS TNL &amp; PORTALS</t>
  </si>
  <si>
    <t>100656</t>
  </si>
  <si>
    <t>DVR-W.PKG #1/CLEAR AND GRUB DEMOLITION</t>
  </si>
  <si>
    <t>100657</t>
  </si>
  <si>
    <t>DVR-W.PKG #6/SURFACE WATER MITIG.</t>
  </si>
  <si>
    <t>100658</t>
  </si>
  <si>
    <t>DVR-W.PKG #9/SADDLE DAM</t>
  </si>
  <si>
    <t>100659</t>
  </si>
  <si>
    <t>DVR-W.PKG #11-FOREBAY</t>
  </si>
  <si>
    <t>100660</t>
  </si>
  <si>
    <t>DVR-W.PKG #12/TUNNEL</t>
  </si>
  <si>
    <t>100661</t>
  </si>
  <si>
    <t>DVR-W.PKG #14/PC-1 PRESSURE CNTRL FAC</t>
  </si>
  <si>
    <t>100662</t>
  </si>
  <si>
    <t>Eastside, Work Package 16, Groundwater Monitoring and Mitig</t>
  </si>
  <si>
    <t>100663</t>
  </si>
  <si>
    <t>Eastside, Work Package 27, Major EUP P-1 Pumps and Repair o</t>
  </si>
  <si>
    <t>100664</t>
  </si>
  <si>
    <t>DVR-W.PKG #28/MAJ EQUIP-GATES</t>
  </si>
  <si>
    <t>100665</t>
  </si>
  <si>
    <t>DVR-W.PKG #29/MAJ EQUIP-PC-1</t>
  </si>
  <si>
    <t>100670</t>
  </si>
  <si>
    <t>JENSEN FILT PLT-CHLOR SYS</t>
  </si>
  <si>
    <t>100673</t>
  </si>
  <si>
    <t>DVR-W.PKG #5/SALT CRK FLOOD CNTRL CHNL</t>
  </si>
  <si>
    <t>100694</t>
  </si>
  <si>
    <t>DVR-W.PKG #36/TRANS LINE TO PC-1</t>
  </si>
  <si>
    <t>100695</t>
  </si>
  <si>
    <t>DVR-W.PKG #34/EMERGENCY RELEASE TUNNEL</t>
  </si>
  <si>
    <t>100696</t>
  </si>
  <si>
    <t>DVR-W.PKG #38/RUNOFF WTR-EROSION &amp; SEDIMNT CNTL</t>
  </si>
  <si>
    <t>100697</t>
  </si>
  <si>
    <t>DVR-W.PKG #33/MAJ EQUIP-VALVES</t>
  </si>
  <si>
    <t>100698</t>
  </si>
  <si>
    <t>DVR-W.PKG #30/INSTR AND CNTRL SYS</t>
  </si>
  <si>
    <t>100699</t>
  </si>
  <si>
    <t>DVR-W.PKG #26/ELEC TRANS LINES TO P-1</t>
  </si>
  <si>
    <t>100700</t>
  </si>
  <si>
    <t>DVR-W.PKG #39/SADDLE DAM FOUND &amp; EXCAV</t>
  </si>
  <si>
    <t>100717</t>
  </si>
  <si>
    <t>DVR-W.PKG #47/HAZARDOUS MATL REMEDIATION</t>
  </si>
  <si>
    <t>100718</t>
  </si>
  <si>
    <t>DVR-W.PKG #42/GEOTECHNICAL-RIM INVESTIGATION</t>
  </si>
  <si>
    <t>100719</t>
  </si>
  <si>
    <t>DVR-W.PKG #44/SITE DEVELOPMENT/ACCESS ROADS</t>
  </si>
  <si>
    <t>100735</t>
  </si>
  <si>
    <t>DVR-W.PKG #40/OWNER CONTROL'D INSURANCE PROGRAM</t>
  </si>
  <si>
    <t>100738</t>
  </si>
  <si>
    <t>ALL AMERICAN CNL LINING PROJ-ENVIRON DOCUMENT</t>
  </si>
  <si>
    <t>100757</t>
  </si>
  <si>
    <t>INFO SYS DIV-ISSP PH.#1/TECH INFRASTRUCT SUPT.</t>
  </si>
  <si>
    <t>102361</t>
  </si>
  <si>
    <t>Inland Feeder, Cost of Land and Right of Way Procurement</t>
  </si>
  <si>
    <t>102406</t>
  </si>
  <si>
    <t>CAJALCO CREEK DETENTION DAM</t>
  </si>
  <si>
    <t>Lake Mathews Watershed Drainage Water Quality Management Pl</t>
  </si>
  <si>
    <t>102426</t>
  </si>
  <si>
    <t>DVR, Install New Waterline For Embly Egg Ranch</t>
  </si>
  <si>
    <t>102470</t>
  </si>
  <si>
    <t>Diemer Filt Plt, EAST Sedimentation Basin Rejection System</t>
  </si>
  <si>
    <t>102475</t>
  </si>
  <si>
    <t>Relocation of Data Center to San Dimas Facility</t>
  </si>
  <si>
    <t>102679</t>
  </si>
  <si>
    <t>Skinner Branch, Replace Flocculators in Modules 1 &amp; 2</t>
  </si>
  <si>
    <t>102680</t>
  </si>
  <si>
    <t>Work Package No. 35 - Secondary Inlet From Eastside Ppln</t>
  </si>
  <si>
    <t>102681</t>
  </si>
  <si>
    <t>Construction Management Services</t>
  </si>
  <si>
    <t>102682</t>
  </si>
  <si>
    <t>Construction - West Dam Foundation and Excavation</t>
  </si>
  <si>
    <t>102735</t>
  </si>
  <si>
    <t>Eastside Reservoir, Excavation for East Dam</t>
  </si>
  <si>
    <t>102736</t>
  </si>
  <si>
    <t>Eastside Reservoir, Procurement of Pumps</t>
  </si>
  <si>
    <t>102737</t>
  </si>
  <si>
    <t>Eastside Reservoir, Procurement of Butterfly Valves</t>
  </si>
  <si>
    <t>102738</t>
  </si>
  <si>
    <t>Eastside Reservoir, Construction of West Dam, Saddle Dam, a</t>
  </si>
  <si>
    <t>102752</t>
  </si>
  <si>
    <t>Diemer Filt Plt, Alum Diffusers Modification</t>
  </si>
  <si>
    <t>102758</t>
  </si>
  <si>
    <t>Eastside Resvr, P1 Pumping Facility Fabricated Fittings Pro</t>
  </si>
  <si>
    <t>102759</t>
  </si>
  <si>
    <t>Eastside Resvr, General/Overall Activities by MWD Construct</t>
  </si>
  <si>
    <t>102760</t>
  </si>
  <si>
    <t>Eastside Resvr, Construction and Access Roads</t>
  </si>
  <si>
    <t>102761</t>
  </si>
  <si>
    <t>Eastside Resvr, Fixed Cone/Spherical Valve Procurement</t>
  </si>
  <si>
    <t>102762</t>
  </si>
  <si>
    <t>Alameda Corridor Project, Relocation and Protection of Vari</t>
  </si>
  <si>
    <t>102764</t>
  </si>
  <si>
    <t>Jensen Filt Plt, Replace Air Conditioning for Main Admin Bl</t>
  </si>
  <si>
    <t>102765</t>
  </si>
  <si>
    <t>East Dam Embankment</t>
  </si>
  <si>
    <t>102766</t>
  </si>
  <si>
    <t>East Dam North Rim Remediation</t>
  </si>
  <si>
    <t>102767</t>
  </si>
  <si>
    <t>East Dam Tunnels</t>
  </si>
  <si>
    <t>102768</t>
  </si>
  <si>
    <t>East Dam I/O Tower Construction</t>
  </si>
  <si>
    <t>102769</t>
  </si>
  <si>
    <t>East Dam P-1 Facilities</t>
  </si>
  <si>
    <t>102770</t>
  </si>
  <si>
    <t>East Dam State Street Improvements</t>
  </si>
  <si>
    <t>102771</t>
  </si>
  <si>
    <t>East Dam Site Completion &amp; Permanent Roads Paving</t>
  </si>
  <si>
    <t>102772</t>
  </si>
  <si>
    <t>East Dam Fencing</t>
  </si>
  <si>
    <t>102773</t>
  </si>
  <si>
    <t>East Dam Vertical Sleeve Valve Procurement</t>
  </si>
  <si>
    <t>102774</t>
  </si>
  <si>
    <t>East Dam Landscape Screening - Newport Road</t>
  </si>
  <si>
    <t>102775</t>
  </si>
  <si>
    <t>Eastside Pipeline Secondary Inlet Work Package No. 35</t>
  </si>
  <si>
    <t>102784</t>
  </si>
  <si>
    <t>Seawater Desalination Demo Project, Miscellaneous Desalinat</t>
  </si>
  <si>
    <t>102806</t>
  </si>
  <si>
    <t>Pipelines &amp; Feeders, Construction of Standpipe Bracing</t>
  </si>
  <si>
    <t>102824</t>
  </si>
  <si>
    <t>Inland Fdr, Reach 4, RUSD Ppln</t>
  </si>
  <si>
    <t>102836</t>
  </si>
  <si>
    <t>Eastside Resvr Consultant Costs</t>
  </si>
  <si>
    <t>102844</t>
  </si>
  <si>
    <t>Inland Feeder, Arrowhead East Tunnel</t>
  </si>
  <si>
    <t>102854</t>
  </si>
  <si>
    <t>Eastside Resvr, Construction Support Group</t>
  </si>
  <si>
    <t>102913</t>
  </si>
  <si>
    <t>Skinner Expansion No 4, Design</t>
  </si>
  <si>
    <t>102954</t>
  </si>
  <si>
    <t>Remote Meter Systems, AMR System Upgrade</t>
  </si>
  <si>
    <t>102955</t>
  </si>
  <si>
    <t>Inland Fdr, Arrowhead West Tunnel Construction</t>
  </si>
  <si>
    <t>102960</t>
  </si>
  <si>
    <t>Eastside Resvr, Misc Small Construction Improvements</t>
  </si>
  <si>
    <t>102969</t>
  </si>
  <si>
    <t>Digital Microwave Program, Phase I, Bachelor Mtn Telecommun</t>
  </si>
  <si>
    <t>102982</t>
  </si>
  <si>
    <t>Eastside Resvr, Start-Up</t>
  </si>
  <si>
    <t>102983</t>
  </si>
  <si>
    <t>Eastside Resvr, Spillway</t>
  </si>
  <si>
    <t>102995</t>
  </si>
  <si>
    <t>Inland Fdr, Mentone Ppln</t>
  </si>
  <si>
    <t>Diemer Treatment Plant, WEST Sedimentation Basin Rejection</t>
  </si>
  <si>
    <t>103007</t>
  </si>
  <si>
    <t>Skinner Filt Plt, Install Sparger Automation System, Module</t>
  </si>
  <si>
    <t>103013</t>
  </si>
  <si>
    <t>SCADA, Software Development, Jensen Filt Plt</t>
  </si>
  <si>
    <t>103016</t>
  </si>
  <si>
    <t>OC-88 Pumping Station, Energy Savings Study</t>
  </si>
  <si>
    <t>103023</t>
  </si>
  <si>
    <t>Mentone Ppln, RUSD, Defense of Claim</t>
  </si>
  <si>
    <t>103027</t>
  </si>
  <si>
    <t>Scott Road Extension</t>
  </si>
  <si>
    <t>103028</t>
  </si>
  <si>
    <t>North High Water Road</t>
  </si>
  <si>
    <t>103029</t>
  </si>
  <si>
    <t>South High Water Road &amp; Quarry Operations Road</t>
  </si>
  <si>
    <t>103035</t>
  </si>
  <si>
    <t>Eastside Resvr, Domenigoni Parkway Improvements</t>
  </si>
  <si>
    <t>103055</t>
  </si>
  <si>
    <t>SCADA System Hardware Upgrade</t>
  </si>
  <si>
    <t>103059</t>
  </si>
  <si>
    <t>Construction Claims Support</t>
  </si>
  <si>
    <t>103062</t>
  </si>
  <si>
    <t>Diamond Valley Lake, Disturbed Area Seeding</t>
  </si>
  <si>
    <t>103063</t>
  </si>
  <si>
    <t>Diamond Valley Lake, Disturbed Area Aesthetic Treatment, Tr</t>
  </si>
  <si>
    <t>103064</t>
  </si>
  <si>
    <t>Eastside Resvr, Grading of Contractor Areas</t>
  </si>
  <si>
    <t>103065</t>
  </si>
  <si>
    <t>Water Quality Project Upstream of Lake Mathews in Cajalco C</t>
  </si>
  <si>
    <t>103076</t>
  </si>
  <si>
    <t>Diamond Valley Lake Project, Dedication Ceremonies</t>
  </si>
  <si>
    <t>103078</t>
  </si>
  <si>
    <t>Inland Fdr, Thorne Well Field Reverse Osmosis Installation</t>
  </si>
  <si>
    <t>103079</t>
  </si>
  <si>
    <t>Inland Fdr, Arrowhead Tunnels Redesign</t>
  </si>
  <si>
    <t>103092</t>
  </si>
  <si>
    <t>Inland Fdr, Riverside North and South Pplns Cathodic Protec</t>
  </si>
  <si>
    <t>103094</t>
  </si>
  <si>
    <t>Sknr Chlrn Cntnmnt &amp; Hndlg Facs</t>
  </si>
  <si>
    <t>103099</t>
  </si>
  <si>
    <t>Chuckwalla Groundwater Storage Project, Feasibility Study</t>
  </si>
  <si>
    <t>103115</t>
  </si>
  <si>
    <t>Diamond Valley Recreation, East Marina Phase 1</t>
  </si>
  <si>
    <t>103133</t>
  </si>
  <si>
    <t>Interim Enhanced Surface Water Treatment Rule (IESWTR) Impl</t>
  </si>
  <si>
    <t>103172</t>
  </si>
  <si>
    <t>Underground Tank Closure</t>
  </si>
  <si>
    <t>103215</t>
  </si>
  <si>
    <t>Water Quality Remote Monitoring</t>
  </si>
  <si>
    <t>103224</t>
  </si>
  <si>
    <t>Skinner Filt Plt, Oxidation Retrofit Program (ORP)</t>
  </si>
  <si>
    <t>103229</t>
  </si>
  <si>
    <t>Diemer Filtration Plant, Oxidation Retrofit Program (ORP),</t>
  </si>
  <si>
    <t>103233</t>
  </si>
  <si>
    <t>Santiago Lateral, Replace Motor Operated Valve</t>
  </si>
  <si>
    <t>103238</t>
  </si>
  <si>
    <t>Yorba Linda Feeder Bypass</t>
  </si>
  <si>
    <t>103262</t>
  </si>
  <si>
    <t>Diamond Valley Lake, East Dam Toe Drain</t>
  </si>
  <si>
    <t>103265</t>
  </si>
  <si>
    <t>Greg Avenue Control Structure Valve Replacement</t>
  </si>
  <si>
    <t>103272</t>
  </si>
  <si>
    <t>CRA Discharge Containment Program, Gene Camp and Iron Mtn E</t>
  </si>
  <si>
    <t>103273</t>
  </si>
  <si>
    <t>San Diego Pipeline 6, Program Management, Design</t>
  </si>
  <si>
    <t>Distribution System Equipment and Instrumentation Upgrades</t>
  </si>
  <si>
    <t>103344</t>
  </si>
  <si>
    <t>Enhanced Distribution System Control, Phase 1, Capital</t>
  </si>
  <si>
    <t>103355</t>
  </si>
  <si>
    <t>Arrowhead Tunnels Claims Cost</t>
  </si>
  <si>
    <t>103376</t>
  </si>
  <si>
    <t>Cathodic Protection for the Foothill Feeder</t>
  </si>
  <si>
    <t>103377</t>
  </si>
  <si>
    <t>Upgrade Cathodic Protection Rectifiers</t>
  </si>
  <si>
    <t>103393</t>
  </si>
  <si>
    <t>ITSP Infrastructure Program, Field Emergency Generator Repl</t>
  </si>
  <si>
    <t>103402</t>
  </si>
  <si>
    <t>San Diego Pipeline 4 and Auld Valley Pipeline Carbon Fiber</t>
  </si>
  <si>
    <t>103443</t>
  </si>
  <si>
    <t>Eagle Rock Lateral Interconnection Repair</t>
  </si>
  <si>
    <t>Oxygen/Ozone System Equipment for Skinner Oxidation Retrofi</t>
  </si>
  <si>
    <t>Diemer Oxidation Retrofit Program (DORP), Site Preparation</t>
  </si>
  <si>
    <t>103484</t>
  </si>
  <si>
    <t>Rialto Feeder, Repairs at Select Locations, Study</t>
  </si>
  <si>
    <t>103494</t>
  </si>
  <si>
    <t>Diemer Filtration Plant, WEST Sedimentation Basin Rejection</t>
  </si>
  <si>
    <t>103501</t>
  </si>
  <si>
    <t>Site Preparation Skinner Expansion #4-Construction</t>
  </si>
  <si>
    <t>Skinner Oxidation Retrofit Program Site Preparation, Constr</t>
  </si>
  <si>
    <t>103511</t>
  </si>
  <si>
    <t>Mills Chlorine Containment and Handling Facilities</t>
  </si>
  <si>
    <t>103533</t>
  </si>
  <si>
    <t>Lake Skinner Outlet Tower Valve Rehabilitation</t>
  </si>
  <si>
    <t>103536</t>
  </si>
  <si>
    <t>Highland Pipeline Claim</t>
  </si>
  <si>
    <t>103537</t>
  </si>
  <si>
    <t>Arrowhead Tunnels Connector Road</t>
  </si>
  <si>
    <t>103538</t>
  </si>
  <si>
    <t>Skinner Filtration Plant Modules 1 &amp; 2, Traveling Bridge Slu</t>
  </si>
  <si>
    <t>103539</t>
  </si>
  <si>
    <t>Weymouth Washwater Sump Improvements</t>
  </si>
  <si>
    <t>103540</t>
  </si>
  <si>
    <t>Weymouth Storm Drain Regulatory Improvements</t>
  </si>
  <si>
    <t>103541</t>
  </si>
  <si>
    <t>Weymouth Solids Basin Improvement</t>
  </si>
  <si>
    <t>103542</t>
  </si>
  <si>
    <t>Weymouth Compressed Air System Improvements</t>
  </si>
  <si>
    <t>103543</t>
  </si>
  <si>
    <t>Jensen Elevator Rehabilitation</t>
  </si>
  <si>
    <t>103544</t>
  </si>
  <si>
    <t>Jensen Ammonia Tank 22-ft High Metal Stairs Repairs/Upgrade</t>
  </si>
  <si>
    <t>103545</t>
  </si>
  <si>
    <t>Mills Equalization Basin Sludge Removal System</t>
  </si>
  <si>
    <t>103546</t>
  </si>
  <si>
    <t>Mills Flow Metering Vaults Sump Pump Repair</t>
  </si>
  <si>
    <t>103547</t>
  </si>
  <si>
    <t>Mills Module 4, Rehabilitation Flocculator Paddle Boards, P</t>
  </si>
  <si>
    <t>103548</t>
  </si>
  <si>
    <t>Mills Remote Data Acquisition Equipment Upgrade</t>
  </si>
  <si>
    <t>103549</t>
  </si>
  <si>
    <t>Mills Modules 3 &amp; 4 Traveling Bridge Rehabilitation</t>
  </si>
  <si>
    <t>103550</t>
  </si>
  <si>
    <t>Diemer Administration Building Heating System Upgrade</t>
  </si>
  <si>
    <t>103551</t>
  </si>
  <si>
    <t>Diemer West Service Water Pump Station Cover</t>
  </si>
  <si>
    <t>103552</t>
  </si>
  <si>
    <t>Diemer Sulfuric Acid Unloading Area Cover</t>
  </si>
  <si>
    <t>103554</t>
  </si>
  <si>
    <t>Skinner ORP, Potable &amp; Fire Water Pumping Stations Construc</t>
  </si>
  <si>
    <t>103561</t>
  </si>
  <si>
    <t>Desert Facilities, Domestic Water GAC System Installation</t>
  </si>
  <si>
    <t>103562</t>
  </si>
  <si>
    <t>Gene Air Conditioning System Replacement</t>
  </si>
  <si>
    <t>103563</t>
  </si>
  <si>
    <t>Gene and Iron Mountain Pump Plants, Refurbishment of Swimmi</t>
  </si>
  <si>
    <t>103568</t>
  </si>
  <si>
    <t>Inland Feeder Pressure Control Structure Underground Storag</t>
  </si>
  <si>
    <t>103573</t>
  </si>
  <si>
    <t>Rialto Feeder, Valve Structure Modification</t>
  </si>
  <si>
    <t>103574</t>
  </si>
  <si>
    <t>San Gabriel Tower Slide Gate Rehabilitation</t>
  </si>
  <si>
    <t>103578</t>
  </si>
  <si>
    <t>Skinner, Oxidation Retrofit Program (ORP), Pipe Procurement</t>
  </si>
  <si>
    <t>103581</t>
  </si>
  <si>
    <t>Diemer Finished Water Reservoir (FWR) Crack Mitigation</t>
  </si>
  <si>
    <t>103602</t>
  </si>
  <si>
    <t>Foothill Feeder Santa Clara Valley Pipeline Repair</t>
  </si>
  <si>
    <t>103616</t>
  </si>
  <si>
    <t>Upgrade / Refurbishment of Sunset Garage</t>
  </si>
  <si>
    <t>103618</t>
  </si>
  <si>
    <t>Skinner Washwater Reclamation Plant 3, Construction</t>
  </si>
  <si>
    <t>Skinner ORP Facilities Construction</t>
  </si>
  <si>
    <t>103703</t>
  </si>
  <si>
    <t>Washwater Return Pump Improvement</t>
  </si>
  <si>
    <t>103704</t>
  </si>
  <si>
    <t>en Loop Cooling Water Pump Upgrades</t>
  </si>
  <si>
    <t>103709</t>
  </si>
  <si>
    <t>servoir and CFE Sample Line / Instrument Improvement</t>
  </si>
  <si>
    <t>103710</t>
  </si>
  <si>
    <t>ast Filters Influent Channel Drain Lines Improvement</t>
  </si>
  <si>
    <t>103711</t>
  </si>
  <si>
    <t>Industrial Water Pump Control Upgrade</t>
  </si>
  <si>
    <t>103713</t>
  </si>
  <si>
    <t>a Tanks Cathodic Protection System</t>
  </si>
  <si>
    <t>103714</t>
  </si>
  <si>
    <t>Polymer Feed Improvement</t>
  </si>
  <si>
    <t>103715</t>
  </si>
  <si>
    <t>nications Network Battery Backup Power Upgrade</t>
  </si>
  <si>
    <t>103716</t>
  </si>
  <si>
    <t>Upgrade Flow Meters at Modules 1 &amp; 3</t>
  </si>
  <si>
    <t>Skinner WWRP 2 Flow Meter Upgrade</t>
  </si>
  <si>
    <t>103731</t>
  </si>
  <si>
    <t>Diemer Finished Water Reservoir Roller Gate Hydraulic Power Unit Can</t>
  </si>
  <si>
    <t>103734</t>
  </si>
  <si>
    <t>Mills Administration Building Re-Roofing</t>
  </si>
  <si>
    <t>103748</t>
  </si>
  <si>
    <t>Videoconference Replacement</t>
  </si>
  <si>
    <t>103769</t>
  </si>
  <si>
    <t>Magazine Canyon Canopy</t>
  </si>
  <si>
    <t>103778</t>
  </si>
  <si>
    <t>Skinner Chemical Systems Modifications Construction, Expans</t>
  </si>
  <si>
    <t>103785</t>
  </si>
  <si>
    <t>Cargill Settlement, Inland Feeder</t>
  </si>
  <si>
    <t>103789</t>
  </si>
  <si>
    <t>Skinner Water Treatment Plant, Skinner SCE 33 kV Ductbank C</t>
  </si>
  <si>
    <t>103792</t>
  </si>
  <si>
    <t>Jensen ICC Asbestos Abatement</t>
  </si>
  <si>
    <t>103815</t>
  </si>
  <si>
    <t>Washington DC Office Lease at 500 New Jersey Avenue NW</t>
  </si>
  <si>
    <t>103824</t>
  </si>
  <si>
    <t>WINS Re-Write System</t>
  </si>
  <si>
    <t>103832</t>
  </si>
  <si>
    <t>Jensen WTP Protection Bollards</t>
  </si>
  <si>
    <t>San Dimas HEP Battery Bank and Generator Breaker</t>
  </si>
  <si>
    <t>103835</t>
  </si>
  <si>
    <t>PC-1 Safety Grill and Trash Rack</t>
  </si>
  <si>
    <t>Skinner Modules 5 &amp; 6 Filter Surface Wash Header Rehabilita</t>
  </si>
  <si>
    <t>103861</t>
  </si>
  <si>
    <t>Skinner Retrofit of Module 4 Flocculator Drives with VFD</t>
  </si>
  <si>
    <t>103862</t>
  </si>
  <si>
    <t>Filter Isolation Gate and Backwash Control Weir Covers Modu</t>
  </si>
  <si>
    <t>103864</t>
  </si>
  <si>
    <t>Lake Mathew Forebay MCC Roof Improvement</t>
  </si>
  <si>
    <t>103865</t>
  </si>
  <si>
    <t>Foothill Feeder Aden Avenue Rehabilitation</t>
  </si>
  <si>
    <t>103867</t>
  </si>
  <si>
    <t>Integrated Budget Management System</t>
  </si>
  <si>
    <t>103869</t>
  </si>
  <si>
    <t>Information Security Remediation, Phase II</t>
  </si>
  <si>
    <t>Jensen Fire System for NaOCI System</t>
  </si>
  <si>
    <t>103872</t>
  </si>
  <si>
    <t>Jensen Plant, Ammonia/Chlorine Trench Covers</t>
  </si>
  <si>
    <t>103878</t>
  </si>
  <si>
    <t>UPS Systems Installation at Foothill PCS</t>
  </si>
  <si>
    <t>103900</t>
  </si>
  <si>
    <t>Mills Ozone Contactor 1 &amp; 2 Expansion Joint Seal</t>
  </si>
  <si>
    <t>103909</t>
  </si>
  <si>
    <t>Lake Perris Emergency Standby Generator System Replacement</t>
  </si>
  <si>
    <t>103914</t>
  </si>
  <si>
    <t>Repairs to LA-35 Discharge Structure</t>
  </si>
  <si>
    <t>103921</t>
  </si>
  <si>
    <t>Replace Copper Ground Wires in the Desert</t>
  </si>
  <si>
    <t>103928</t>
  </si>
  <si>
    <t>Materials Interface and Mobile Technology</t>
  </si>
  <si>
    <t>103929</t>
  </si>
  <si>
    <t>La Verne Machine Shop Roofing Replacement</t>
  </si>
  <si>
    <t>103930</t>
  </si>
  <si>
    <t>Weymouth Asphalt Rehabilitation</t>
  </si>
  <si>
    <t>Weymouth Compressed Air System Improvement</t>
  </si>
  <si>
    <t>103936</t>
  </si>
  <si>
    <t>Rialto Pipeline Repair at Station 3196+44</t>
  </si>
  <si>
    <t>103947</t>
  </si>
  <si>
    <t>Weymouth 140" Effluent Conduit Roof Repair</t>
  </si>
  <si>
    <t>Skinner SCADA Servers Relocation</t>
  </si>
  <si>
    <t>103997</t>
  </si>
  <si>
    <t>Copper Basin Interim Chlorination System</t>
  </si>
  <si>
    <t>104012</t>
  </si>
  <si>
    <t>Intake Pumping Plant, Under Frequency Protection Relay Upgr</t>
  </si>
  <si>
    <t>104029</t>
  </si>
  <si>
    <t>ELM/ERM Implementation</t>
  </si>
  <si>
    <t>Skinner Completion</t>
  </si>
  <si>
    <t>104154</t>
  </si>
  <si>
    <t>Exchange 2007 Upgrade and Unified Communications</t>
  </si>
  <si>
    <t>Diemer East Washwater Tank Roof Refurbishment</t>
  </si>
  <si>
    <t>Skinner ORP Completion Project</t>
  </si>
  <si>
    <t>Implement CAD Management System</t>
  </si>
  <si>
    <t>Water Quality Monitoring &amp; Rapid Event Detection System (WQ</t>
  </si>
  <si>
    <t>Enhanced Automatic Flow Transfer Software Redevelopment</t>
  </si>
  <si>
    <t>921124</t>
  </si>
  <si>
    <t>- Miscellaneous Roads</t>
  </si>
  <si>
    <t>921126</t>
  </si>
  <si>
    <t>- Construction Services Shops</t>
  </si>
  <si>
    <t>000000</t>
  </si>
  <si>
    <t>Default</t>
  </si>
  <si>
    <t xml:space="preserve">Oracle WIP Report </t>
  </si>
  <si>
    <t>Financial_Statement_Generator from list sorted by Apprn</t>
  </si>
  <si>
    <t>Special Items</t>
  </si>
  <si>
    <t>Work In Progress Total --&gt;</t>
  </si>
  <si>
    <t>Apprn</t>
  </si>
  <si>
    <t>Appropriate Name</t>
  </si>
  <si>
    <t>Account Name</t>
  </si>
  <si>
    <t>June 30, 2013 Balance</t>
  </si>
  <si>
    <t>Notes</t>
  </si>
  <si>
    <t>00000</t>
  </si>
  <si>
    <t>12102</t>
  </si>
  <si>
    <t>Reserve for R &amp; D</t>
  </si>
  <si>
    <t>Ignore these items</t>
  </si>
  <si>
    <t>12103</t>
  </si>
  <si>
    <t>Reserve for Grants - Cap</t>
  </si>
  <si>
    <t>12153</t>
  </si>
  <si>
    <t>Capital Project Purchase</t>
  </si>
  <si>
    <t>12155</t>
  </si>
  <si>
    <t>Construction In Progress</t>
  </si>
  <si>
    <t>Mills Filt Plt, Improvements Program</t>
  </si>
  <si>
    <t>103593</t>
  </si>
  <si>
    <t>Mills Plant, Flash Mix Improvements</t>
  </si>
  <si>
    <t>10003</t>
  </si>
  <si>
    <t>Undistributed Engineering Costs - Suspense</t>
  </si>
  <si>
    <t>103722 - Chemical Unloading Facility (CUF) Recompressor Study</t>
  </si>
  <si>
    <t>104033</t>
  </si>
  <si>
    <t>Treatment Plant &amp; CRA Corrosion Inspection</t>
  </si>
  <si>
    <t>10006</t>
  </si>
  <si>
    <t>Reimbursable Expense - Suspense</t>
  </si>
  <si>
    <t>701673</t>
  </si>
  <si>
    <t>701673 - Desalination Research and Innovation Partnership, US EPA Gr</t>
  </si>
  <si>
    <t>701675</t>
  </si>
  <si>
    <t>701675 - Desalination Research and Innovation Partnership, Improving</t>
  </si>
  <si>
    <t>701711</t>
  </si>
  <si>
    <t>701711 - AWWARF: Challenge Organisms for Inactivation of Viruses by</t>
  </si>
  <si>
    <t>11001</t>
  </si>
  <si>
    <t>General &amp; Administrative</t>
  </si>
  <si>
    <t>601020</t>
  </si>
  <si>
    <t>601020 - SCADA Cyber Security Remediation</t>
  </si>
  <si>
    <t>11002</t>
  </si>
  <si>
    <t>General &amp; Supervision</t>
  </si>
  <si>
    <t>900984</t>
  </si>
  <si>
    <t>Program Mgmt Unit</t>
  </si>
  <si>
    <t>921013</t>
  </si>
  <si>
    <t>- Headquarters/Union Station</t>
  </si>
  <si>
    <t>11006</t>
  </si>
  <si>
    <t>Water Distribution System</t>
  </si>
  <si>
    <t>0100024 - Inland Feeder (Devil Canyon to Eastside Pipeline)</t>
  </si>
  <si>
    <t>11010</t>
  </si>
  <si>
    <t>Water Treatment</t>
  </si>
  <si>
    <t>900948</t>
  </si>
  <si>
    <t>WQ, Office of Water Quality Section</t>
  </si>
  <si>
    <t>12001</t>
  </si>
  <si>
    <t>Misc. O &amp; M (Inventory, Deferred Charges &amp; Prepaids)</t>
  </si>
  <si>
    <t>12003</t>
  </si>
  <si>
    <t>Non-Operating Income &lt;Expense&gt;</t>
  </si>
  <si>
    <t>901331</t>
  </si>
  <si>
    <t>901331 - DRIP Projects Write-Off</t>
  </si>
  <si>
    <t>70005</t>
  </si>
  <si>
    <t>Bond Service: Current &amp; Prior Years</t>
  </si>
  <si>
    <t>All of Apprn 70005 on the G/L = IOC, most of not all of this is in OATS</t>
  </si>
  <si>
    <t>CONVE</t>
  </si>
  <si>
    <t>DON'T USE - CONVERSION DEFAULT ONLY</t>
  </si>
  <si>
    <t>CONVER</t>
  </si>
  <si>
    <t>M. Brooks - $137 million of assets appear to be converted data (from Legacy) - By 2012 this amount should all be in OATS/depreciated - should not be part of the WIP calculation</t>
  </si>
  <si>
    <t>15123</t>
  </si>
  <si>
    <t>Diamond Valley Lake Program</t>
  </si>
  <si>
    <t>Inland Feeder Program</t>
  </si>
  <si>
    <t>Central Pool Augmentation &amp; Water Quality Project Study &amp; Land Acquisiti</t>
  </si>
  <si>
    <t>15167</t>
  </si>
  <si>
    <t>Desalination Demonstration Project</t>
  </si>
  <si>
    <t>15243</t>
  </si>
  <si>
    <t>Diemer Chemical Feed Pumps Relocation</t>
  </si>
  <si>
    <t>15215</t>
  </si>
  <si>
    <t>Storage of Colorado River Water in Arizona</t>
  </si>
  <si>
    <t>15210</t>
  </si>
  <si>
    <t>All American &amp; Coachella Canal Lining</t>
  </si>
  <si>
    <t>San Diego Pipeline 6</t>
  </si>
  <si>
    <t>15090</t>
  </si>
  <si>
    <t>Jensen Filt Plt, Expansion 1</t>
  </si>
  <si>
    <t>All Facilities, Security System Improvements</t>
  </si>
  <si>
    <t>15246</t>
  </si>
  <si>
    <t>All American Canal Lining Project EIR Planing</t>
  </si>
  <si>
    <t>15262</t>
  </si>
  <si>
    <t>Relocation of Data Center To San Dimas</t>
  </si>
  <si>
    <t>15101</t>
  </si>
  <si>
    <t>Lake Mathews Bypass Study</t>
  </si>
  <si>
    <t>Lake Mathews Watershed, Drainage Water Quality Management Plan</t>
  </si>
  <si>
    <t>Cabazon Radial Gate Facility</t>
  </si>
  <si>
    <t>Diemer Filt Plt, Sedimentation Basin 4, Spillway Const</t>
  </si>
  <si>
    <t>15002</t>
  </si>
  <si>
    <t>Studies for Distribution of Northern Water</t>
  </si>
  <si>
    <t>15274</t>
  </si>
  <si>
    <t>Skinner Filt Plt, Replace Flocculators in Modules 1 &amp; 2</t>
  </si>
  <si>
    <t>Inspection &amp; Replacement of Critical Air &amp; Vacuum Valves at Various Faci</t>
  </si>
  <si>
    <t>Land Acquisition Adjacent to CRA Whitewater Siphon</t>
  </si>
  <si>
    <t>15337</t>
  </si>
  <si>
    <t>Diemer Filt Plt, Alum/Ferric Jet Mix Retrofit</t>
  </si>
  <si>
    <t>15313</t>
  </si>
  <si>
    <t>Alameda Corridor Project, Relocation and Protection of Various Pipelines</t>
  </si>
  <si>
    <t>15273</t>
  </si>
  <si>
    <t>Minor Capital Projects, FY 1995-96</t>
  </si>
  <si>
    <t>15342</t>
  </si>
  <si>
    <t>Pipelines and Feeders, Construction Standpipe Bracing</t>
  </si>
  <si>
    <t>15301</t>
  </si>
  <si>
    <t>Colorado River Water Desalination Program</t>
  </si>
  <si>
    <t>Skinner Filtration Plant Improvements</t>
  </si>
  <si>
    <t>Skinner Filt Plt, Expansion 4</t>
  </si>
  <si>
    <t>15248</t>
  </si>
  <si>
    <t>Automatic Meter Reading System &amp; Water Information System (WINS)</t>
  </si>
  <si>
    <t>15326</t>
  </si>
  <si>
    <t>Water Exchange &amp; Storage Program, Coachella Valley Water Dist &amp; Desert W</t>
  </si>
  <si>
    <t>15324</t>
  </si>
  <si>
    <t>Water Storage and Transfer Program, Cadiz Land Company</t>
  </si>
  <si>
    <t>15402</t>
  </si>
  <si>
    <t>Hayfield/Chuckwalla Basins Storage Program</t>
  </si>
  <si>
    <t>15357</t>
  </si>
  <si>
    <t>Skinner Filt Plt, Sparger Automation System</t>
  </si>
  <si>
    <t>Power Reliability and Energy Conservation</t>
  </si>
  <si>
    <t>15272</t>
  </si>
  <si>
    <t>Local Groundwater Storage Agreements</t>
  </si>
  <si>
    <t>Chlorine Containment &amp; Handling Facility</t>
  </si>
  <si>
    <t>15140</t>
  </si>
  <si>
    <t>Distribution System, Replacement of Area Control Systems</t>
  </si>
  <si>
    <t>Diamond Valley Lake Reservoir Recreation Plan</t>
  </si>
  <si>
    <t>15325</t>
  </si>
  <si>
    <t>Demonstration Project for the Hayfield/Chuckwalla Basins Storage Program</t>
  </si>
  <si>
    <t>Conveyance and Distribution System - Rehabilitation Program</t>
  </si>
  <si>
    <t>CRA Pumping Plant Reliability Program</t>
  </si>
  <si>
    <t>15401</t>
  </si>
  <si>
    <t>East Marina at Diamond Valley Lake, Phase 1 Preliminary Design</t>
  </si>
  <si>
    <t>Diemer Treatment Plant, Capital Improvement Program, Phase I</t>
  </si>
  <si>
    <t>Distribution System Treated Water Cross Connection Prevention Program</t>
  </si>
  <si>
    <t>15356</t>
  </si>
  <si>
    <t>Interim Enhanced Surface Water Treatment Rule</t>
  </si>
  <si>
    <t>Weymouth Treatment Plant, Capital Improvement Program, Phase I</t>
  </si>
  <si>
    <t>CRA Conveyance Reliability Program</t>
  </si>
  <si>
    <t>Jensen Treatment Plant, Capital Improvement Program, Phase I</t>
  </si>
  <si>
    <t>All Facilities, Install Roofs for Chemical Tank Farm Program</t>
  </si>
  <si>
    <t>Diemer Filt Plt, Oxidation Retrofit Program (ORP)</t>
  </si>
  <si>
    <t>15379</t>
  </si>
  <si>
    <t>Weymouth Filt Plt Oxidation Retrofit Program (ORP)</t>
  </si>
  <si>
    <t>CRA Electrical/Power System Reliability Program</t>
  </si>
  <si>
    <t>La Verne Facility Shop Equipment Upgrade Program</t>
  </si>
  <si>
    <t>15404</t>
  </si>
  <si>
    <t>Mills Gravity Line from Western MWD, Purchase 2.5 cfs of Service Rights</t>
  </si>
  <si>
    <t>CRA Real Property Recordation Program</t>
  </si>
  <si>
    <t>Distn System Control &amp; Equip Upgrade</t>
  </si>
  <si>
    <t>15405</t>
  </si>
  <si>
    <t>Santa Monica Feeder Relocation</t>
  </si>
  <si>
    <t>Dam Rehabilitation and Safety Program</t>
  </si>
  <si>
    <t>Reservoir Cover Replacement, Palos Verdes Reservoir</t>
  </si>
  <si>
    <t>Telecommunication Infrastructure Upgrade</t>
  </si>
  <si>
    <t>15422</t>
  </si>
  <si>
    <t>Minor Capital Projects, FY 2004-05</t>
  </si>
  <si>
    <t>Mills Plant Capacity Upgrade</t>
  </si>
  <si>
    <t>15429</t>
  </si>
  <si>
    <t>Water Treatment Plants, Algae Control Program</t>
  </si>
  <si>
    <t>Minor Capital Projects, FY 2005-06</t>
  </si>
  <si>
    <t>15428</t>
  </si>
  <si>
    <t>Second Lower Cross Feeder</t>
  </si>
  <si>
    <t>Water Quality Pilot Plant Treatment Facility</t>
  </si>
  <si>
    <t>Minor Capital Projects, FY 2006-07</t>
  </si>
  <si>
    <t>Diemer Treatment Plant, Capital Improvement Program, Phase II</t>
  </si>
  <si>
    <t>Skinner Water Treatment Plant Rehabilitation</t>
  </si>
  <si>
    <t>Conveyance and Distribution System Rehabilitation, Phase II Program</t>
  </si>
  <si>
    <t>ITSP, Business, Finance, and Human Resources</t>
  </si>
  <si>
    <t>Mills Plant Ozone System Reliability Program</t>
  </si>
  <si>
    <t>CRA Reliability - Phase II Program</t>
  </si>
  <si>
    <t>Information Security Improvements</t>
  </si>
  <si>
    <t>Minor Capital Projects, FY 2008-09</t>
  </si>
  <si>
    <t>Weymouth Improvements, Phase II Program</t>
  </si>
  <si>
    <t>Jensen Treatment Plant, Capital Improvement Program, Phase II</t>
  </si>
  <si>
    <t>Minor Capital Projects, FY 2007-08</t>
  </si>
  <si>
    <t>Strategic Operations &amp; Maintenance Mgmt Systems</t>
  </si>
  <si>
    <t>15427</t>
  </si>
  <si>
    <t>Rialto Pipeline Improvements</t>
  </si>
  <si>
    <t>Hydroelectric Power Plant Improvements</t>
  </si>
  <si>
    <t>Assess Condition of Metropolitan's Prestressed Concrete Cylinder Pipe</t>
  </si>
  <si>
    <t>Mills Improvements Program - Phase II</t>
  </si>
  <si>
    <t>Joint Water Purification Study</t>
  </si>
  <si>
    <t>Minor Capital Projects FY 2009-2010</t>
  </si>
  <si>
    <t>15461</t>
  </si>
  <si>
    <t>San Joaquin Valley Agricultural Water Recovery Program</t>
  </si>
  <si>
    <t>Minor Capital Projects FY 2010-2011</t>
  </si>
  <si>
    <t>Minor Capital Projects FY 2011-2012</t>
  </si>
  <si>
    <t>PCCP Replacement and Rehabilitation</t>
  </si>
  <si>
    <t>Enhanced Bromate Control</t>
  </si>
  <si>
    <t>15476</t>
  </si>
  <si>
    <t>Capital Program for Projects Costing Less Than $250,000 for Fiscal Years</t>
  </si>
  <si>
    <t>15477</t>
  </si>
  <si>
    <t>Weymouth Improvements Program, FY 2012/13 Through 2017/18</t>
  </si>
  <si>
    <t>15474</t>
  </si>
  <si>
    <t>Distribution System Infrastructure Protection Program</t>
  </si>
  <si>
    <t>15478</t>
  </si>
  <si>
    <t>Diemer Improvements Program, FY 2012/13 Through FY 2017/18</t>
  </si>
  <si>
    <t>15483</t>
  </si>
  <si>
    <t>CRA Reliability Program, FY 2012/13 Through 2017/18</t>
  </si>
  <si>
    <t>15480</t>
  </si>
  <si>
    <t>Conveyance and Distribution System Rehabilitation, FY 2012/13 Through FY</t>
  </si>
  <si>
    <t>15481</t>
  </si>
  <si>
    <t>CRA Main Pump Reliability</t>
  </si>
  <si>
    <t>15479</t>
  </si>
  <si>
    <t>Mills Improvement Program, FY 2012/13 Through FY 2017/18</t>
  </si>
  <si>
    <t>15484</t>
  </si>
  <si>
    <t>15486</t>
  </si>
  <si>
    <t>Jensen Improvements Program, FY 2012/13 Through FY 2017/18</t>
  </si>
  <si>
    <t>Land from G/L</t>
  </si>
  <si>
    <t xml:space="preserve">Trial Balance  </t>
  </si>
  <si>
    <t xml:space="preserve">Account - 12105 = Land, Easements and Right of Way </t>
  </si>
  <si>
    <t>Parent Fund:  T - Total All Funds (Parent)</t>
  </si>
  <si>
    <t>Primary Segment:  Account - 12105  to 12105</t>
  </si>
  <si>
    <t>Secondary Segment:  Project</t>
  </si>
  <si>
    <t>Year to Date as of P13-13</t>
  </si>
  <si>
    <t>Project Description</t>
  </si>
  <si>
    <t xml:space="preserve"> End Balance</t>
  </si>
  <si>
    <t>notes</t>
  </si>
  <si>
    <t>100248 - DVL, Work Pkg 51, Right of Wa</t>
  </si>
  <si>
    <t>100249 - CHEMICAL UNLOADING FAC-RIGHT</t>
  </si>
  <si>
    <t>100250 - Central Pool Augmentation Rig</t>
  </si>
  <si>
    <t>100251 - LAND PURCHASES-ADJACENT TO DI</t>
  </si>
  <si>
    <t>100380 - Central Pool Augmentation and</t>
  </si>
  <si>
    <t>100418 - DVL, Work Pkg 51, Land Acquis</t>
  </si>
  <si>
    <t>100606 - DVR-W.PKG #4/NEWPORT ROAD REL</t>
  </si>
  <si>
    <t>100628 - Inland Fdr, Contract 9, Const</t>
  </si>
  <si>
    <t>100629 - Inland Feeder, Right-of-Way a</t>
  </si>
  <si>
    <t>100636 - DVR-W.PKG #21-W.DAM EXCAV/FOU</t>
  </si>
  <si>
    <t>100642 - Eastside, Work Package 54, Pl</t>
  </si>
  <si>
    <t>100646 - ALLEN-MCCOLLOCH PPLN - PURCHA</t>
  </si>
  <si>
    <t>100651 - S.D. PIPEL #6-CNTRT #2-MT.OLY</t>
  </si>
  <si>
    <t>100666 - Diemer Filtration Plant, Land</t>
  </si>
  <si>
    <t>100681 - ACQUIS. WITH US BUREAU LAND M</t>
  </si>
  <si>
    <t>100685 - Jensen Filtration Plant, Oxid</t>
  </si>
  <si>
    <t>100714 - Long-Term Headquarters Facili</t>
  </si>
  <si>
    <t>102359 - ETIWANDA PPLN &amp; CONTROL FACIL</t>
  </si>
  <si>
    <t>102360 - SKINNER FILTR PLANT - EXPAN #</t>
  </si>
  <si>
    <t>102361 - Inland Feeder, Cost of Land a</t>
  </si>
  <si>
    <t>102362 - San Diego Ppln 6, Cost of Rig</t>
  </si>
  <si>
    <t>102389 - INLAND FDR SYS-RIGHT OF WAY C</t>
  </si>
  <si>
    <t>102390 - INLAND FDR SYS-RIGHT OF WAY C</t>
  </si>
  <si>
    <t>102391 - INLAND FDR SYS-RIGHT OF WAY C</t>
  </si>
  <si>
    <t>102392 - INLAND FDR SYS-RIGHT OF WAY C</t>
  </si>
  <si>
    <t>102420 - Lake Mathews Watershed Draina</t>
  </si>
  <si>
    <t>102697 - Land Acquisition, Environment</t>
  </si>
  <si>
    <t>102748 - Colorado River Aqueduct (CRA)</t>
  </si>
  <si>
    <t>102837 - Eastside Resvr, Metropolitan</t>
  </si>
  <si>
    <t>102839 - Lake Mathews Outlet Facilitie</t>
  </si>
  <si>
    <t>102880 - Central Pool Augmentation and</t>
  </si>
  <si>
    <t>102892 - Olinda Pressure Contol Struct</t>
  </si>
  <si>
    <t>102896 - San Diego Ppln 3 Bypass</t>
  </si>
  <si>
    <t>102905 - Weymouth Filt Plt, Purchase o</t>
  </si>
  <si>
    <t>102916 - Riverside Co, Bachelor Mtn Co</t>
  </si>
  <si>
    <t>102936 - Orange Co Fdr, Sta 668+00 to</t>
  </si>
  <si>
    <t>102972 - Ormond Beach Property Acquisi</t>
  </si>
  <si>
    <t>102986 - Hayfield Groundwater Storage</t>
  </si>
  <si>
    <t>102999 - Weymouth Plt, Land Acquisitio</t>
  </si>
  <si>
    <t>103009 - Diemer Filt Plt, Land Acquisi</t>
  </si>
  <si>
    <t>103044 - Lake Skinner Water Quality Pr</t>
  </si>
  <si>
    <t>103184 - Purchase of 16,000 Acres in t</t>
  </si>
  <si>
    <t>103201 - Colorado River Aqueduct Conve</t>
  </si>
  <si>
    <t>103205 - Highland Pipeline Constructio</t>
  </si>
  <si>
    <t>103280 - San Diego Ppln 6, ROW Support</t>
  </si>
  <si>
    <t>103303 - Mills Gravity Line from Weste</t>
  </si>
  <si>
    <t>103466 - Mount Olympus Tunnel Cost Rig</t>
  </si>
  <si>
    <t>103559 - San Diego Pipeline 6 North Re</t>
  </si>
  <si>
    <t>103768 - CUF Land Acquisition</t>
  </si>
  <si>
    <t>CHEMICAL LOADING FACILITY</t>
  </si>
  <si>
    <t>103961 - Chemical Unloading Facility (</t>
  </si>
  <si>
    <t>103962 - Perris Valley Pipeline, South</t>
  </si>
  <si>
    <t>104059 - Riverside Treatment Plant Lan</t>
  </si>
  <si>
    <t>104061 - Riverside Treatment Plant Lan</t>
  </si>
  <si>
    <t>104460 - Perris Valley Pipeline Right</t>
  </si>
  <si>
    <t>Client Services Unit</t>
  </si>
  <si>
    <t>Environmental Support Services Unit</t>
  </si>
  <si>
    <t>0500003 - Skinner Treatment Plant</t>
  </si>
  <si>
    <t>1100003 - Chemical Unloading Facility</t>
  </si>
  <si>
    <t>1100026 - Construction Services Shops</t>
  </si>
  <si>
    <t>Oats (less land)</t>
  </si>
  <si>
    <t>Useful Live vs. COS</t>
  </si>
  <si>
    <t>Years</t>
  </si>
  <si>
    <t>Count of LIFE_IN_MONTHS</t>
  </si>
  <si>
    <t>Column Labels</t>
  </si>
  <si>
    <t>Row Labels</t>
  </si>
  <si>
    <t>(blank)</t>
  </si>
  <si>
    <t>OATS Data less Land</t>
  </si>
  <si>
    <t>ASSET_NUMBER</t>
  </si>
  <si>
    <t>COST</t>
  </si>
  <si>
    <t>FUND</t>
  </si>
  <si>
    <t>APPN</t>
  </si>
  <si>
    <t>SEGMENT1</t>
  </si>
  <si>
    <t>PROJECT</t>
  </si>
  <si>
    <t>DESCRIPTION</t>
  </si>
  <si>
    <t>SPEC</t>
  </si>
  <si>
    <t>LOC1</t>
  </si>
  <si>
    <t>LOC2</t>
  </si>
  <si>
    <t>LIFE_IN_MONTHS</t>
  </si>
  <si>
    <t>END</t>
  </si>
  <si>
    <t>BEGIN</t>
  </si>
  <si>
    <t>MONTHS</t>
  </si>
  <si>
    <t>DEPRN_RESERVE</t>
  </si>
  <si>
    <t>IOC Items</t>
  </si>
  <si>
    <t>Years left</t>
  </si>
  <si>
    <t xml:space="preserve"> P103875</t>
  </si>
  <si>
    <t>MISC 25 YRS</t>
  </si>
  <si>
    <t>103875</t>
  </si>
  <si>
    <t>Skinner Solar Power Generation Facility</t>
  </si>
  <si>
    <t>MISC 25</t>
  </si>
  <si>
    <t>JUN-13</t>
  </si>
  <si>
    <t>EXHIBITS CWE</t>
  </si>
  <si>
    <t>01001</t>
  </si>
  <si>
    <t>15375</t>
  </si>
  <si>
    <t>MISC 10YRS</t>
  </si>
  <si>
    <t>EXHIBITS FROM CWE</t>
  </si>
  <si>
    <t>EXHIBITS</t>
  </si>
  <si>
    <t>HEMET</t>
  </si>
  <si>
    <t>MUSEUM BLDG</t>
  </si>
  <si>
    <t>MISC 50YRS</t>
  </si>
  <si>
    <t>109901</t>
  </si>
  <si>
    <t>MUSEUM BLDG FOR CWE</t>
  </si>
  <si>
    <t>P00000001P</t>
  </si>
  <si>
    <t>02001</t>
  </si>
  <si>
    <t>00366</t>
  </si>
  <si>
    <t>102513</t>
  </si>
  <si>
    <t>PARKER POWER PLANT- AUTOMATION</t>
  </si>
  <si>
    <t>POWER</t>
  </si>
  <si>
    <t>P00000002P</t>
  </si>
  <si>
    <t>04001</t>
  </si>
  <si>
    <t>P00000003P</t>
  </si>
  <si>
    <t>04501</t>
  </si>
  <si>
    <t>K-1</t>
  </si>
  <si>
    <t>PRELIMINARY PARKER POWER SURVEYS</t>
  </si>
  <si>
    <t>P00000004P</t>
  </si>
  <si>
    <t>K-18</t>
  </si>
  <si>
    <t>GROUTING CALIFORNIA ABUTMENT</t>
  </si>
  <si>
    <t>P00000005P</t>
  </si>
  <si>
    <t>K-2</t>
  </si>
  <si>
    <t>PARKER POWER TESTING AND BORING</t>
  </si>
  <si>
    <t>P00000006P</t>
  </si>
  <si>
    <t>K-20</t>
  </si>
  <si>
    <t>OPERATION OF DORMITORY BY USBR</t>
  </si>
  <si>
    <t>P00000007P</t>
  </si>
  <si>
    <t>K-21</t>
  </si>
  <si>
    <t>PARKER POWERHOUSE STUDIES</t>
  </si>
  <si>
    <t>P00000008P</t>
  </si>
  <si>
    <t>K-3</t>
  </si>
  <si>
    <t>PARKER POWER PRELIMINARY STUDIES AND DESIGN</t>
  </si>
  <si>
    <t>P00000009P</t>
  </si>
  <si>
    <t>K-7</t>
  </si>
  <si>
    <t>PARKER POWER, DIVERSION, OUTLET WORKS &amp; POWER HOUSE SUBSTRUCTURE</t>
  </si>
  <si>
    <t>P00000010P</t>
  </si>
  <si>
    <t>YKB-3</t>
  </si>
  <si>
    <t>PARKER POWER FLOATING BULKHEAD GATE</t>
  </si>
  <si>
    <t>P00000011P</t>
  </si>
  <si>
    <t>YKB-4</t>
  </si>
  <si>
    <t>ADJUSTMENT TO  COST, PARKER POWER</t>
  </si>
  <si>
    <t>P00000012P</t>
  </si>
  <si>
    <t>ZPPH</t>
  </si>
  <si>
    <t>PARKER POWERHOUSE SUPERSTRUCTURE</t>
  </si>
  <si>
    <t>P00000013P</t>
  </si>
  <si>
    <t>04002</t>
  </si>
  <si>
    <t>15079</t>
  </si>
  <si>
    <t>LOWER FEEDER-AIR RELEASE STRUCTURE TEMESCAL &amp; CORONA PWR PLT</t>
  </si>
  <si>
    <t>CORONA</t>
  </si>
  <si>
    <t>P00000014P</t>
  </si>
  <si>
    <t>04502</t>
  </si>
  <si>
    <t>P00000015P</t>
  </si>
  <si>
    <t>02009</t>
  </si>
  <si>
    <t>15091</t>
  </si>
  <si>
    <t>100367</t>
  </si>
  <si>
    <t>ETIWANDA CONTROL FACILITY AND RESERVOIR(AB) (FUND 4002)</t>
  </si>
  <si>
    <t>ETIWANDA</t>
  </si>
  <si>
    <t>P00000016P</t>
  </si>
  <si>
    <t>03002</t>
  </si>
  <si>
    <t>ETIWANDA CONTROL FACILITY AND RESERVOIR(AB) (FUND 4502)</t>
  </si>
  <si>
    <t>P00000017P</t>
  </si>
  <si>
    <t>03008</t>
  </si>
  <si>
    <t>ETIWANDA CONTROL FACILITY AND RESERVOIR(AB) (FUND 4504)</t>
  </si>
  <si>
    <t>P00000018P</t>
  </si>
  <si>
    <t>03501</t>
  </si>
  <si>
    <t>ETIWANDA CONTROL FACILITY AND RESERVOIR(AB)  (FUND 5004)</t>
  </si>
  <si>
    <t>P00000019P</t>
  </si>
  <si>
    <t>ETIWANDA CONTROL FACILITY AND RESERVOIR(AB)</t>
  </si>
  <si>
    <t>P00000020P</t>
  </si>
  <si>
    <t>04007</t>
  </si>
  <si>
    <t>P00000021P</t>
  </si>
  <si>
    <t>P00000022P</t>
  </si>
  <si>
    <t>04504</t>
  </si>
  <si>
    <t>P00000023P</t>
  </si>
  <si>
    <t>05004</t>
  </si>
  <si>
    <t>P00000024P</t>
  </si>
  <si>
    <t>100460</t>
  </si>
  <si>
    <t>ETIWANDA CONTROL FACILITY - EMERGENCY DISCHARGE CONDUIT (FUND 4002)</t>
  </si>
  <si>
    <t>P00000025P</t>
  </si>
  <si>
    <t>ETIWANDA CONTROL FACILITY - EMERGENCY DISCHARGE CONDUIT (FUND 4003)</t>
  </si>
  <si>
    <t>P00000026P</t>
  </si>
  <si>
    <t>ETIWANDA CONTROL FACILITY - EMERGENCY DISCHARGE CONDUIT (FUND 4504)</t>
  </si>
  <si>
    <t>P00000027P</t>
  </si>
  <si>
    <t>ETIWANDA CONTROL FACILITY - EMERGENCY DISCHARGE CONDUIT (FUND 5004)</t>
  </si>
  <si>
    <t>P00000028P</t>
  </si>
  <si>
    <t>ETIWANDA CONTROL FACILITY - EMERGENCY DISCHARGE CONDUIT</t>
  </si>
  <si>
    <t>P00000029P</t>
  </si>
  <si>
    <t>04003</t>
  </si>
  <si>
    <t>P00000030P</t>
  </si>
  <si>
    <t>04006</t>
  </si>
  <si>
    <t>P00000031P</t>
  </si>
  <si>
    <t>P00000032P</t>
  </si>
  <si>
    <t>P00000033P</t>
  </si>
  <si>
    <t>100517</t>
  </si>
  <si>
    <t>ETIWANDA CONTROL FACILITY - RESIDENCE</t>
  </si>
  <si>
    <t>FACILITIES</t>
  </si>
  <si>
    <t>P00000034P</t>
  </si>
  <si>
    <t>P00000035P</t>
  </si>
  <si>
    <t>P00000036P</t>
  </si>
  <si>
    <t>100607</t>
  </si>
  <si>
    <t>ETIWANDA CONTROL FACILITY - LANDSCAPE AND IRRIGATION</t>
  </si>
  <si>
    <t>P00000037P</t>
  </si>
  <si>
    <t>02012</t>
  </si>
  <si>
    <t>P00000038P</t>
  </si>
  <si>
    <t>P00000039P</t>
  </si>
  <si>
    <t>P00000040P</t>
  </si>
  <si>
    <t>04005</t>
  </si>
  <si>
    <t>P00000041P</t>
  </si>
  <si>
    <t>P00000042P</t>
  </si>
  <si>
    <t>15118</t>
  </si>
  <si>
    <t>066416</t>
  </si>
  <si>
    <t>MINOR CAPITAL PROJECTS FOR FY 1988/89 - SAN DIMAS POWER PLANT</t>
  </si>
  <si>
    <t>SAN DIMAS</t>
  </si>
  <si>
    <t>P00000043P</t>
  </si>
  <si>
    <t>P00000044P</t>
  </si>
  <si>
    <t>066417</t>
  </si>
  <si>
    <t>MINOR CAPITAL PROJECTS FOR FY 1988/89 - YORBA LINDA POWER PLANT</t>
  </si>
  <si>
    <t>YORBA LINDA</t>
  </si>
  <si>
    <t>P00000045P</t>
  </si>
  <si>
    <t>066418</t>
  </si>
  <si>
    <t>MINOR CAPITAL PROJECTS FOR FY 1988/89 - SEPULVEDA POWER PLANT</t>
  </si>
  <si>
    <t>SEPULVEDA</t>
  </si>
  <si>
    <t>P00000046P</t>
  </si>
  <si>
    <t>P00000047P</t>
  </si>
  <si>
    <t>P00000048P</t>
  </si>
  <si>
    <t>P00000049P</t>
  </si>
  <si>
    <t>05001</t>
  </si>
  <si>
    <t>15125</t>
  </si>
  <si>
    <t>100318</t>
  </si>
  <si>
    <t>ETIWANDA POWER PLANT</t>
  </si>
  <si>
    <t>P00000050P</t>
  </si>
  <si>
    <t>15258</t>
  </si>
  <si>
    <t>100498</t>
  </si>
  <si>
    <t>LAKE MATHEWS POWER PLANT - INSTALL CIRCUIT BREAKERS</t>
  </si>
  <si>
    <t>MATHEWS</t>
  </si>
  <si>
    <t>P00000051P</t>
  </si>
  <si>
    <t>100499</t>
  </si>
  <si>
    <t>TEMESCAL POWER PLANT - 34KV CIRCUIT BREAKER</t>
  </si>
  <si>
    <t>TEMESCAL</t>
  </si>
  <si>
    <t>P00000052P</t>
  </si>
  <si>
    <t>15260</t>
  </si>
  <si>
    <t>100649</t>
  </si>
  <si>
    <t>ETIWANDA CAVITATION TEST FACILITY</t>
  </si>
  <si>
    <t>P00000053P</t>
  </si>
  <si>
    <t>P00000054P</t>
  </si>
  <si>
    <t>P00000055P</t>
  </si>
  <si>
    <t>05003</t>
  </si>
  <si>
    <t>P00000056P</t>
  </si>
  <si>
    <t>15276</t>
  </si>
  <si>
    <t>100687</t>
  </si>
  <si>
    <t>LAKE PERRIS PUMPBACK FACILITY, IMPROVEMENT</t>
  </si>
  <si>
    <t>PERRIS</t>
  </si>
  <si>
    <t>P00000057P</t>
  </si>
  <si>
    <t>10119</t>
  </si>
  <si>
    <t>SAN DIMAS POWER PLT - REPLACE THRUST BEARING</t>
  </si>
  <si>
    <t>P00000058P</t>
  </si>
  <si>
    <t>10120</t>
  </si>
  <si>
    <t>SEPULVEDA CANYON POWER PLT - REPLACE THURST BEARING</t>
  </si>
  <si>
    <t>P00000059P</t>
  </si>
  <si>
    <t>15127</t>
  </si>
  <si>
    <t>UPGRADING VIBRATION MONITORING SYSTEM AT POWER PLANTS (EXCPT GREG AVE)</t>
  </si>
  <si>
    <t>GENERAL</t>
  </si>
  <si>
    <t>P00000060P</t>
  </si>
  <si>
    <t>P00000061P</t>
  </si>
  <si>
    <t>P00000062P</t>
  </si>
  <si>
    <t>00380</t>
  </si>
  <si>
    <t>102521</t>
  </si>
  <si>
    <t>GREG AVENUE POWER PLANT- MODIFY FACILITY  (BURBANK)</t>
  </si>
  <si>
    <t>GREG AVE.</t>
  </si>
  <si>
    <t>P00000063P</t>
  </si>
  <si>
    <t>P00000064P</t>
  </si>
  <si>
    <t>00384</t>
  </si>
  <si>
    <t>LAKE MATHEWS POWER PLANT &amp; DIST.- EDISON INTERCONNECTION</t>
  </si>
  <si>
    <t>P00000065P</t>
  </si>
  <si>
    <t>LAKE MATHEWS POWER PLANT</t>
  </si>
  <si>
    <t>P00000066P</t>
  </si>
  <si>
    <t>P00000067P</t>
  </si>
  <si>
    <t>384A</t>
  </si>
  <si>
    <t>LAKE MATHEWS POWER PLANT- DIST.- EDISON INTERCONNECTION</t>
  </si>
  <si>
    <t>P00000068P</t>
  </si>
  <si>
    <t>00386</t>
  </si>
  <si>
    <t>FOOTHILL FEEDER POWER PLANT</t>
  </si>
  <si>
    <t>FOOTHILL</t>
  </si>
  <si>
    <t>P00000069P</t>
  </si>
  <si>
    <t>386A</t>
  </si>
  <si>
    <t>FOOTHILL FEEDER POWER PLANT AND DIST.-EDISON INTERCONNECTION</t>
  </si>
  <si>
    <t>P00000070P</t>
  </si>
  <si>
    <t>00393</t>
  </si>
  <si>
    <t>SAN DIMAS POWER PLANT</t>
  </si>
  <si>
    <t>P00000071P</t>
  </si>
  <si>
    <t>393A</t>
  </si>
  <si>
    <t>SAN DIMAS POWER PLANT AND DIST.- EDISON INTERCONNECTION</t>
  </si>
  <si>
    <t>P00000072P</t>
  </si>
  <si>
    <t>00402</t>
  </si>
  <si>
    <t>102533</t>
  </si>
  <si>
    <t>YORBA LINDA POWER PLANT</t>
  </si>
  <si>
    <t>P00000073P</t>
  </si>
  <si>
    <t>P00000074P</t>
  </si>
  <si>
    <t>02004</t>
  </si>
  <si>
    <t>P00000075P</t>
  </si>
  <si>
    <t>P00000076P</t>
  </si>
  <si>
    <t>402A</t>
  </si>
  <si>
    <t>102534</t>
  </si>
  <si>
    <t>YORBA LINDA POWER PLANT &amp; DIST.- EDISON INTERCONNECTION</t>
  </si>
  <si>
    <t>P00000077P</t>
  </si>
  <si>
    <t>P00000078P</t>
  </si>
  <si>
    <t>P00000079P</t>
  </si>
  <si>
    <t>402B</t>
  </si>
  <si>
    <t>102535</t>
  </si>
  <si>
    <t>YORBA LINDA POWER PLANT- MODIFY GENERATOR</t>
  </si>
  <si>
    <t>P00000080P</t>
  </si>
  <si>
    <t>YORBA LINDA POWER PLANT - DISTRICT- EDISON INTERCONNECTION</t>
  </si>
  <si>
    <t>P00000081P</t>
  </si>
  <si>
    <t>00408</t>
  </si>
  <si>
    <t>102538</t>
  </si>
  <si>
    <t>SEPULVEDA CANYON POWER PLANT</t>
  </si>
  <si>
    <t>P00000082P</t>
  </si>
  <si>
    <t>P00000083P</t>
  </si>
  <si>
    <t>P00000084P</t>
  </si>
  <si>
    <t>P00000085P</t>
  </si>
  <si>
    <t>408A</t>
  </si>
  <si>
    <t>SEPULVEDA CANYON POWER PLANT-GENERATOR AIRDUCTS INSTALLED</t>
  </si>
  <si>
    <t>P00000086P</t>
  </si>
  <si>
    <t>P00000087P</t>
  </si>
  <si>
    <t>P00000088P</t>
  </si>
  <si>
    <t>00413</t>
  </si>
  <si>
    <t>102540</t>
  </si>
  <si>
    <t>VENICE POWER PLANT</t>
  </si>
  <si>
    <t>VENICE</t>
  </si>
  <si>
    <t>P00000089P</t>
  </si>
  <si>
    <t>P00000090P</t>
  </si>
  <si>
    <t>P00000091P</t>
  </si>
  <si>
    <t>P00000092P</t>
  </si>
  <si>
    <t>413A</t>
  </si>
  <si>
    <t>VENICE POWER PLANT- TURBINE GENERATOR MODIFICATION</t>
  </si>
  <si>
    <t>P00000093P</t>
  </si>
  <si>
    <t>P00000094P</t>
  </si>
  <si>
    <t>413B</t>
  </si>
  <si>
    <t>VENICE POWER PLANT-DISTRICT- EDISON INTERCONNECTION</t>
  </si>
  <si>
    <t>P00000095P</t>
  </si>
  <si>
    <t>00421</t>
  </si>
  <si>
    <t>102545</t>
  </si>
  <si>
    <t>TEMESCAL POWER PLANT</t>
  </si>
  <si>
    <t>P00000096P</t>
  </si>
  <si>
    <t>P00000097P</t>
  </si>
  <si>
    <t>P00000098P</t>
  </si>
  <si>
    <t>P00000099P</t>
  </si>
  <si>
    <t>421A</t>
  </si>
  <si>
    <t>CORONA POWER PLANT</t>
  </si>
  <si>
    <t>P00000100P</t>
  </si>
  <si>
    <t>P00000101P</t>
  </si>
  <si>
    <t>P00000102P</t>
  </si>
  <si>
    <t>P00000103P</t>
  </si>
  <si>
    <t>421D</t>
  </si>
  <si>
    <t>TEMESCAL POWER PLANT- DISTRICT- EDISON INTERCONNECTION</t>
  </si>
  <si>
    <t>P00000104P</t>
  </si>
  <si>
    <t>421E</t>
  </si>
  <si>
    <t>CORONA POWER PLANT-DISTRICT- EDISON INTERCONNECTION</t>
  </si>
  <si>
    <t>P00000105P</t>
  </si>
  <si>
    <t>00436</t>
  </si>
  <si>
    <t>PERRIS POWER PLANT</t>
  </si>
  <si>
    <t>P00000106P</t>
  </si>
  <si>
    <t>P00000107P</t>
  </si>
  <si>
    <t>P00000108P</t>
  </si>
  <si>
    <t>P00000109P</t>
  </si>
  <si>
    <t>436A</t>
  </si>
  <si>
    <t>PERRIS POWER PLANT AND DISTRICT- EDISON INTERCONNECTION</t>
  </si>
  <si>
    <t>P00000110P</t>
  </si>
  <si>
    <t>436B</t>
  </si>
  <si>
    <t>PERRIS POWER PLANT-MODIFY GENERATOR INLET PIPING &amp; INSTALL AIRDUCT</t>
  </si>
  <si>
    <t>P00000111P</t>
  </si>
  <si>
    <t>P00000112P</t>
  </si>
  <si>
    <t>P00000113P</t>
  </si>
  <si>
    <t>00445</t>
  </si>
  <si>
    <t>RIO HONDO POWER PLANT</t>
  </si>
  <si>
    <t>RIO HONDO</t>
  </si>
  <si>
    <t>P00000114P</t>
  </si>
  <si>
    <t>P00000115P</t>
  </si>
  <si>
    <t>P00000116P</t>
  </si>
  <si>
    <t>445A</t>
  </si>
  <si>
    <t>RIO HONDO POWER PLANT AND DISTRICT- EDISON INTERCONNECTION</t>
  </si>
  <si>
    <t>P00000117P</t>
  </si>
  <si>
    <t>P00000118P</t>
  </si>
  <si>
    <t>P00000119P</t>
  </si>
  <si>
    <t>00450</t>
  </si>
  <si>
    <t>102559</t>
  </si>
  <si>
    <t>HYDROELECTRIC POWER RECOVERY PLANTS-TIME-OF-USE METERING SYSTEM</t>
  </si>
  <si>
    <t>P00000120P</t>
  </si>
  <si>
    <t>P00000121P</t>
  </si>
  <si>
    <t>00451</t>
  </si>
  <si>
    <t>COYOTE CREEK POWER PLANT</t>
  </si>
  <si>
    <t>COYOTE CREEK</t>
  </si>
  <si>
    <t>P00000122P</t>
  </si>
  <si>
    <t>P00000123P</t>
  </si>
  <si>
    <t>P00000124P</t>
  </si>
  <si>
    <t>451A</t>
  </si>
  <si>
    <t>COYOTE CREEK POWER PLANT- DISTRICT- EDISON INTERCONNECTION</t>
  </si>
  <si>
    <t>P00000125P</t>
  </si>
  <si>
    <t>458B</t>
  </si>
  <si>
    <t>RED MOUNTAIN POWER PLANT</t>
  </si>
  <si>
    <t>RED MOUNTAIN</t>
  </si>
  <si>
    <t>P00000126P</t>
  </si>
  <si>
    <t>P00000127P</t>
  </si>
  <si>
    <t>P00000128P</t>
  </si>
  <si>
    <t>458C</t>
  </si>
  <si>
    <t>RED MOUNTAIN POWER PLANT- DISTRICT- EDISON INTERCONNECTION</t>
  </si>
  <si>
    <t>P00000129P</t>
  </si>
  <si>
    <t>P00000130P</t>
  </si>
  <si>
    <t>P00000131P</t>
  </si>
  <si>
    <t>471B</t>
  </si>
  <si>
    <t>VALLEY VIEW POWER PLANT, PENSTOCK</t>
  </si>
  <si>
    <t>VALLEY VIEW</t>
  </si>
  <si>
    <t>P00000132P</t>
  </si>
  <si>
    <t>471C</t>
  </si>
  <si>
    <t>VALLEY VIEW POWER PLANT</t>
  </si>
  <si>
    <t>P00000133P</t>
  </si>
  <si>
    <t>471D</t>
  </si>
  <si>
    <t>VALLEY VIEW POWER PLANT-DISTRICT- EDISON INTERCONNECTION</t>
  </si>
  <si>
    <t>P00000134P</t>
  </si>
  <si>
    <t>471E</t>
  </si>
  <si>
    <t>VALLEY VIEW POWER PLANT, RELOCATE DOWNSTREAM PIPE</t>
  </si>
  <si>
    <t>P00000135P</t>
  </si>
  <si>
    <t>00480</t>
  </si>
  <si>
    <t>102577</t>
  </si>
  <si>
    <t>RED MOUNTAIN- OPERATOR RESIDENCE</t>
  </si>
  <si>
    <t>P00000136P</t>
  </si>
  <si>
    <t>P00000137P</t>
  </si>
  <si>
    <t>502H</t>
  </si>
  <si>
    <t>102597</t>
  </si>
  <si>
    <t>YORBA LINDA POWER PLANT-SWITCH YARD ACCESS ROAD</t>
  </si>
  <si>
    <t>P00000138P</t>
  </si>
  <si>
    <t>P00000139P</t>
  </si>
  <si>
    <t>00531</t>
  </si>
  <si>
    <t>102613</t>
  </si>
  <si>
    <t>GREG AVENUE POWER PLANT-AUTOMATIC FLOW TRANSFER SYSTEM</t>
  </si>
  <si>
    <t>P00000140P</t>
  </si>
  <si>
    <t>P00000141P</t>
  </si>
  <si>
    <t>533F</t>
  </si>
  <si>
    <t>SEPULVEDA CANYON POWER PLANT-INSTALL REMOTE TERMINAL UNIT</t>
  </si>
  <si>
    <t>P00000142P</t>
  </si>
  <si>
    <t>P00000143P</t>
  </si>
  <si>
    <t>15114</t>
  </si>
  <si>
    <t>100289</t>
  </si>
  <si>
    <t>GARVEY RESERVIOR OPERATION  &amp; MAINTENANCE CENTER</t>
  </si>
  <si>
    <t>GARVEY</t>
  </si>
  <si>
    <t>P00000144P</t>
  </si>
  <si>
    <t>P00000145P</t>
  </si>
  <si>
    <t>P00000146P</t>
  </si>
  <si>
    <t>100812</t>
  </si>
  <si>
    <t>P00000147P</t>
  </si>
  <si>
    <t>P00000148P</t>
  </si>
  <si>
    <t>P00000149P</t>
  </si>
  <si>
    <t>590009</t>
  </si>
  <si>
    <t>GARVEY RESERVIOR OPERATION  &amp; MAINTENANCE CENTER (RETIREMENT)</t>
  </si>
  <si>
    <t>P00000150P</t>
  </si>
  <si>
    <t>P00000151P</t>
  </si>
  <si>
    <t>P00000152P</t>
  </si>
  <si>
    <t>P00000172P</t>
  </si>
  <si>
    <t>15139</t>
  </si>
  <si>
    <t>102400</t>
  </si>
  <si>
    <t>MINOR CAPITAL PROJECTS FOR FY 1989/90 - PALOS VERDES RESERVOIR</t>
  </si>
  <si>
    <t xml:space="preserve">RESERVOIR </t>
  </si>
  <si>
    <t>PALOS VERDES</t>
  </si>
  <si>
    <t>P00000173P</t>
  </si>
  <si>
    <t>102402</t>
  </si>
  <si>
    <t>MINOR CAPITAL PROJECTS FOR FY 1989/90 - LAKE MATHEWS</t>
  </si>
  <si>
    <t>P00000174P</t>
  </si>
  <si>
    <t>15165</t>
  </si>
  <si>
    <t>100482</t>
  </si>
  <si>
    <t>CAPITAL PROGRAM FOR PROJECTS COSTING LESS THAN $250,000-LIVE OAK</t>
  </si>
  <si>
    <t>LIVE OAK</t>
  </si>
  <si>
    <t>P00000175P</t>
  </si>
  <si>
    <t>P00000176P</t>
  </si>
  <si>
    <t>100846</t>
  </si>
  <si>
    <t>CAPITAL PROGRAM FOR PROJECTS COSTING LESS THAN $250,000-MORRIS DAM</t>
  </si>
  <si>
    <t>MORRIS</t>
  </si>
  <si>
    <t>P00000177P</t>
  </si>
  <si>
    <t>P00000178P</t>
  </si>
  <si>
    <t>P00000179P</t>
  </si>
  <si>
    <t>15194</t>
  </si>
  <si>
    <t>100466</t>
  </si>
  <si>
    <t>MINOR CAPITAL PROJECTS-LIVE OAK RESERVOIR, DESILT BASIN IMPROVEMENTS</t>
  </si>
  <si>
    <t>P00000180P</t>
  </si>
  <si>
    <t>P00000181P</t>
  </si>
  <si>
    <t>100555</t>
  </si>
  <si>
    <t>MINOR CAPITAL PROJECTS-LAKE SKINNER, INLET CANAL ELECTRIC FISH BARRIER</t>
  </si>
  <si>
    <t>SKINNER</t>
  </si>
  <si>
    <t>P00000182P</t>
  </si>
  <si>
    <t>P00000183P</t>
  </si>
  <si>
    <t>P00000187P</t>
  </si>
  <si>
    <t>15208</t>
  </si>
  <si>
    <t>100533</t>
  </si>
  <si>
    <t>LAKE SKINNER - INSTALL OUTLET CONDUIT FLOWMETER</t>
  </si>
  <si>
    <t>P00000188P</t>
  </si>
  <si>
    <t>P00000189P</t>
  </si>
  <si>
    <t>P00000190P</t>
  </si>
  <si>
    <t>15225</t>
  </si>
  <si>
    <t>100860</t>
  </si>
  <si>
    <t>LAKE MATHEWS OUTLET TOWER-REPLACE GATE VALVES</t>
  </si>
  <si>
    <t>P00000191P</t>
  </si>
  <si>
    <t>P00000192P</t>
  </si>
  <si>
    <t>P00000193P</t>
  </si>
  <si>
    <t>P00000194P</t>
  </si>
  <si>
    <t>P00000195P</t>
  </si>
  <si>
    <t>590013</t>
  </si>
  <si>
    <t>LAKE MATHEWS OUTLET TOWER-REPLACE GATE VALVES (RETIREMENT)</t>
  </si>
  <si>
    <t>P00000196P</t>
  </si>
  <si>
    <t>P00000197P</t>
  </si>
  <si>
    <t>P00000198P</t>
  </si>
  <si>
    <t>15230</t>
  </si>
  <si>
    <t>100574</t>
  </si>
  <si>
    <t>MODIFICATION OF THE LAKE MATHEWS SERVICE WATER SYSTEM</t>
  </si>
  <si>
    <t>P00000199P</t>
  </si>
  <si>
    <t>15240</t>
  </si>
  <si>
    <t>100727</t>
  </si>
  <si>
    <t>LAKE MATHEWS OFFICE BLDG MODIFICATIONS-AMERICANS W/ DISABILITY</t>
  </si>
  <si>
    <t>P00000200P</t>
  </si>
  <si>
    <t>100728</t>
  </si>
  <si>
    <t>LAKE MATHEWS OFFICE TRAILER MODIFICATIONS-AMERICANS W/ DISABILITY</t>
  </si>
  <si>
    <t>P00000201P</t>
  </si>
  <si>
    <t>10001</t>
  </si>
  <si>
    <t>CRANE - LAKE MATHEWS OUTLET TOWER (ORG CONST)</t>
  </si>
  <si>
    <t>P00000202P</t>
  </si>
  <si>
    <t>10020</t>
  </si>
  <si>
    <t>VALVE STRUCTURE MODIFICATIONS-UPPER FDR, SAN GABRIEL CROSSING  (INTERIM CONST)</t>
  </si>
  <si>
    <t>P00000203P</t>
  </si>
  <si>
    <t>10021</t>
  </si>
  <si>
    <t>MAINTENANCE FACILITIES, 75KVA TRANSFORMER SERVICE-LAKE MATHEWS (ORG CONST)</t>
  </si>
  <si>
    <t>P00000204P</t>
  </si>
  <si>
    <t>10024</t>
  </si>
  <si>
    <t>DOMESTIC WATER SYSTEM-PALOS VERDES RESERVOIR (INTERIM CONST)</t>
  </si>
  <si>
    <t>P00000205P</t>
  </si>
  <si>
    <t>10028</t>
  </si>
  <si>
    <t>HOWELL-BUNGER VALVE OPERATOR, LAKE MATHEWS, 5 VALVES 1939</t>
  </si>
  <si>
    <t>P00000206P</t>
  </si>
  <si>
    <t>10029</t>
  </si>
  <si>
    <t>HOWELL-BUNGER VALVE OPERATOR, LAKE MATHEWS, 5 VALVES 1955</t>
  </si>
  <si>
    <t>P00000207P</t>
  </si>
  <si>
    <t>10036</t>
  </si>
  <si>
    <t>GARVEY RESERVOIR, TWO VALVES AT JUNCTION STRUCTURE</t>
  </si>
  <si>
    <t>P00000208P</t>
  </si>
  <si>
    <t>10037</t>
  </si>
  <si>
    <t>LAKE MATHEWS FOREBAY OUTLET, CONCRETE BLDG</t>
  </si>
  <si>
    <t>P00000209P</t>
  </si>
  <si>
    <t>10040</t>
  </si>
  <si>
    <t>LAKE MATHEWS, REPLACE CHLORINATION EQUIPMENT</t>
  </si>
  <si>
    <t>P00000210P</t>
  </si>
  <si>
    <t>10050</t>
  </si>
  <si>
    <t>GARVEY RESERVOIR, REPLACE VALVE # 4 &amp; 5</t>
  </si>
  <si>
    <t>P00000211P</t>
  </si>
  <si>
    <t>10056</t>
  </si>
  <si>
    <t>O.C.RESERVOIR - IMPROVE DOMESTIC SYSTEM</t>
  </si>
  <si>
    <t>ORANGE COUNTY</t>
  </si>
  <si>
    <t>P00000212P</t>
  </si>
  <si>
    <t>10062</t>
  </si>
  <si>
    <t>FIRST SAN DIEGO AQUEDUCT - REPLACE PIPELINE SECTION BOTH BARRELS</t>
  </si>
  <si>
    <t>SAN JACINTO</t>
  </si>
  <si>
    <t>P00000213P</t>
  </si>
  <si>
    <t>10070</t>
  </si>
  <si>
    <t>LAKE MATHEWS - ELECTRICAL SYSTEM IMPROVEMENT</t>
  </si>
  <si>
    <t>P00000214P</t>
  </si>
  <si>
    <t>10074</t>
  </si>
  <si>
    <t>ORANGE COUNTY RESERVOIR -- JUNCTION STRUCTURE,REPLACE VALVE # 1</t>
  </si>
  <si>
    <t>P00000215P</t>
  </si>
  <si>
    <t>10085</t>
  </si>
  <si>
    <t>LAKE MATHEWS CONTROL TOWER  - REPLACE 45 10-INCH GATE VALVE</t>
  </si>
  <si>
    <t>P00000216P</t>
  </si>
  <si>
    <t>10144</t>
  </si>
  <si>
    <t>PALOS VERDES RESERVOIR - INLET/OUTLET TOWER</t>
  </si>
  <si>
    <t>P00000217P</t>
  </si>
  <si>
    <t>P00000218P</t>
  </si>
  <si>
    <t>P00000219P</t>
  </si>
  <si>
    <t>00105</t>
  </si>
  <si>
    <t>LAKE MATHEWS- CHLORINATION FACILITIES</t>
  </si>
  <si>
    <t>P00000220P</t>
  </si>
  <si>
    <t>00109</t>
  </si>
  <si>
    <t>COPPER BASIN SERVICE ROAD</t>
  </si>
  <si>
    <t>COPPER BASIN</t>
  </si>
  <si>
    <t>P00000221P</t>
  </si>
  <si>
    <t>00124</t>
  </si>
  <si>
    <t xml:space="preserve">INSTRUMENTATION AT RESERVOIRS </t>
  </si>
  <si>
    <t>P00000222P</t>
  </si>
  <si>
    <t>CORONA DEL MAR</t>
  </si>
  <si>
    <t>P00000223P</t>
  </si>
  <si>
    <t>P00000224P</t>
  </si>
  <si>
    <t>GENE WASH</t>
  </si>
  <si>
    <t>P00000225P</t>
  </si>
  <si>
    <t>P00000226P</t>
  </si>
  <si>
    <t>P00000227P</t>
  </si>
  <si>
    <t>P00000228P</t>
  </si>
  <si>
    <t>P00000229P</t>
  </si>
  <si>
    <t>P00000230P</t>
  </si>
  <si>
    <t>00127</t>
  </si>
  <si>
    <t>LAKE SKINNER FACILITIES</t>
  </si>
  <si>
    <t>P00000231P</t>
  </si>
  <si>
    <t>P00000232P</t>
  </si>
  <si>
    <t>P00000233P</t>
  </si>
  <si>
    <t>127A</t>
  </si>
  <si>
    <t>LAKE SKINNER FACILITIES - RELOCATE BENTON ROAD</t>
  </si>
  <si>
    <t>P00000234P</t>
  </si>
  <si>
    <t>127B</t>
  </si>
  <si>
    <t>LAKE SKINNER FACILITIES - EMPLOYEE HOUSING</t>
  </si>
  <si>
    <t>P00000235P</t>
  </si>
  <si>
    <t>127C</t>
  </si>
  <si>
    <t>LAKE SKINNER FACILITIES - FENCING</t>
  </si>
  <si>
    <t>P00000236P</t>
  </si>
  <si>
    <t>127D</t>
  </si>
  <si>
    <t>LAKE SKINNER FACILITIES - LANDSCAPING</t>
  </si>
  <si>
    <t>P00000237P</t>
  </si>
  <si>
    <t>127E</t>
  </si>
  <si>
    <t>LAKE SKINNER (AULD VALLEY RESERVOIR)- CLAIMS</t>
  </si>
  <si>
    <t>P00000239P</t>
  </si>
  <si>
    <t>15193</t>
  </si>
  <si>
    <t>REPLACEMENT OF A 30 INCH GATE VALVE P.V.R.</t>
  </si>
  <si>
    <t>P00000240P</t>
  </si>
  <si>
    <t>P00000241P</t>
  </si>
  <si>
    <t>P00000242P</t>
  </si>
  <si>
    <t>P00000243P</t>
  </si>
  <si>
    <t>00162</t>
  </si>
  <si>
    <t>ORANGE COUNTY RESERVOIR- EMBANKMENT AND SPILLWAY</t>
  </si>
  <si>
    <t>P00000244P</t>
  </si>
  <si>
    <t>00168</t>
  </si>
  <si>
    <t>HOUSE AT PALOS VERDES RESERVOIR</t>
  </si>
  <si>
    <t>P00000245P</t>
  </si>
  <si>
    <t>00185</t>
  </si>
  <si>
    <t>PALOS VERDES RESERVOIR-INSTALL VALVE &amp; CHLORINATION NOZZLE,INL.TWR</t>
  </si>
  <si>
    <t>P00000246P</t>
  </si>
  <si>
    <t>00186</t>
  </si>
  <si>
    <t>LAKE MATHEWS FOREBAY- REPLACE FOOTBRIDGE</t>
  </si>
  <si>
    <t>P00000247P</t>
  </si>
  <si>
    <t>00188</t>
  </si>
  <si>
    <t>LAKE MATHEWS- REPLACE VALVES</t>
  </si>
  <si>
    <t>P00000248P</t>
  </si>
  <si>
    <t>P00000249P</t>
  </si>
  <si>
    <t>00189</t>
  </si>
  <si>
    <t>CHLORINATION AND PH CONTROL FACILITIES- ORANGE COUNTY &amp;  GARVEY     (50/50)</t>
  </si>
  <si>
    <t>P00000250P</t>
  </si>
  <si>
    <t>P00000251P</t>
  </si>
  <si>
    <t>P00000252P</t>
  </si>
  <si>
    <t>P00000253P</t>
  </si>
  <si>
    <t>00199</t>
  </si>
  <si>
    <t>LIVE OAK RESERVOIR &amp; RESERVOIR BYPASS SCHEDULE 264A</t>
  </si>
  <si>
    <t>P00000254P</t>
  </si>
  <si>
    <t>P00000255P</t>
  </si>
  <si>
    <t>P00000256P</t>
  </si>
  <si>
    <t>199B</t>
  </si>
  <si>
    <t>FOOTHILL FEEDER- LIVE OAK RESERVOIR- RESIDENCE</t>
  </si>
  <si>
    <t>P00000257P</t>
  </si>
  <si>
    <t>P00000258P</t>
  </si>
  <si>
    <t>P00000259P</t>
  </si>
  <si>
    <t>199C</t>
  </si>
  <si>
    <t>FOOTHILL FEEDER- LIVE OAK RESERVOIR- CLAIMS</t>
  </si>
  <si>
    <t>P00000260P</t>
  </si>
  <si>
    <t>00201</t>
  </si>
  <si>
    <t>GENE RESERVOIR DAM-REPAIR 42</t>
  </si>
  <si>
    <t>P00000261P</t>
  </si>
  <si>
    <t>00225</t>
  </si>
  <si>
    <t>LAKE MATHEWS- DOCK AND BOAT SHELTER</t>
  </si>
  <si>
    <t>P00000262P</t>
  </si>
  <si>
    <t>00226</t>
  </si>
  <si>
    <t>LAKE MATHEWS- HOUSE AND GARAGE</t>
  </si>
  <si>
    <t>P00000263P</t>
  </si>
  <si>
    <t>00228</t>
  </si>
  <si>
    <t>MORRIS DAM ROAD IMPROVEMENT</t>
  </si>
  <si>
    <t>P00000264P</t>
  </si>
  <si>
    <t>00229</t>
  </si>
  <si>
    <t>SAN JACINTO RESERVOIR SERVICE INTERTIE</t>
  </si>
  <si>
    <t>P00000265P</t>
  </si>
  <si>
    <t>P00000266P</t>
  </si>
  <si>
    <t>00242</t>
  </si>
  <si>
    <t>LAKE MATHEWS- DOMESTIC WATER SYSTEM</t>
  </si>
  <si>
    <t>P00000267P</t>
  </si>
  <si>
    <t>P00000268P</t>
  </si>
  <si>
    <t>00244</t>
  </si>
  <si>
    <t>LAKE MATHEWS- EMERGENCY GENERATOR</t>
  </si>
  <si>
    <t>P00000269P</t>
  </si>
  <si>
    <t>00257</t>
  </si>
  <si>
    <t>LAKE MATHEWS- MODIFY ELECTRICAL SERVICE</t>
  </si>
  <si>
    <t>P00000270P</t>
  </si>
  <si>
    <t>00269</t>
  </si>
  <si>
    <t>LAKE MATHEWS- MODIFY CHLORINATION</t>
  </si>
  <si>
    <t>P00000271P</t>
  </si>
  <si>
    <t>00270</t>
  </si>
  <si>
    <t>LAKE MATHEWS- CARPENTER AND VEHICLE MAINTENANCE BUILDING</t>
  </si>
  <si>
    <t>P00000272P</t>
  </si>
  <si>
    <t>00277</t>
  </si>
  <si>
    <t>GARVEY RESERVOIR- EMERGENCY GENERATOR</t>
  </si>
  <si>
    <t>P00000273P</t>
  </si>
  <si>
    <t>00280</t>
  </si>
  <si>
    <t>LAKE MATHEWS- MODIFY CHLORINE STORAGE TANK FOUNDATIONS</t>
  </si>
  <si>
    <t>P00000274P</t>
  </si>
  <si>
    <t>P00000275P</t>
  </si>
  <si>
    <t>00286</t>
  </si>
  <si>
    <t>LAKE MATHEWS OUTLET TOWER- REPLACE CRANES</t>
  </si>
  <si>
    <t>P00000276P</t>
  </si>
  <si>
    <t>P00000277P</t>
  </si>
  <si>
    <t>00288</t>
  </si>
  <si>
    <t>ORANGE COUNTY RESERVOIR- EMERGENCY GENERATOR</t>
  </si>
  <si>
    <t>P00000278P</t>
  </si>
  <si>
    <t>00296</t>
  </si>
  <si>
    <t>LAKE MATHEWS- SPRAY PAINT BOOTH</t>
  </si>
  <si>
    <t>P00000279P</t>
  </si>
  <si>
    <t>00311</t>
  </si>
  <si>
    <t>COPPER BASIN RESERVOIR SUPERVISORY CONTROL</t>
  </si>
  <si>
    <t>P00000280P</t>
  </si>
  <si>
    <t>00314</t>
  </si>
  <si>
    <t>LAKE MATHEWS BUILDING</t>
  </si>
  <si>
    <t>P00000281P</t>
  </si>
  <si>
    <t>P00000282P</t>
  </si>
  <si>
    <t>00335</t>
  </si>
  <si>
    <t>LAKE MATHEWS CNTRL TOWER-REPL. 45 30-INCH GATE/BUTTERFLY VALVES</t>
  </si>
  <si>
    <t>P00000283P</t>
  </si>
  <si>
    <t>P00000284P</t>
  </si>
  <si>
    <t>P00000285P</t>
  </si>
  <si>
    <t>00337</t>
  </si>
  <si>
    <t>LAKE MATHEWS- IMPROVEMENT OF DOMESTIC WATER &amp; FIRE PROT. SYSTEM</t>
  </si>
  <si>
    <t>P00000286P</t>
  </si>
  <si>
    <t>00348</t>
  </si>
  <si>
    <t>102500</t>
  </si>
  <si>
    <t xml:space="preserve">LAKE SKINNER - AERATION SYSTEM </t>
  </si>
  <si>
    <t>P00000287P</t>
  </si>
  <si>
    <t>00350</t>
  </si>
  <si>
    <t>102501</t>
  </si>
  <si>
    <t xml:space="preserve">MORRIS DAM- ENLARGMT. OF SPILLWAY FACLT.&amp; UPPER FDR.VALVE MODF </t>
  </si>
  <si>
    <t>P00000288P</t>
  </si>
  <si>
    <t>P00000289P</t>
  </si>
  <si>
    <t>00352</t>
  </si>
  <si>
    <t>102503</t>
  </si>
  <si>
    <t>LAKE MATHEWS- IMPROVE MAIN SUBSTATION</t>
  </si>
  <si>
    <t>P00000290P</t>
  </si>
  <si>
    <t>00373</t>
  </si>
  <si>
    <t>LAKE MATHEWS CHLORINATION FACILITY- REPLACE CHLORINATION EQPMT.</t>
  </si>
  <si>
    <t>P00000291P</t>
  </si>
  <si>
    <t>P00000292P</t>
  </si>
  <si>
    <t>00383</t>
  </si>
  <si>
    <t>102523</t>
  </si>
  <si>
    <t>CORONA DEL MAR RESERVOIR- REPLENISHMENT</t>
  </si>
  <si>
    <t>P00000293P</t>
  </si>
  <si>
    <t>P00000294P</t>
  </si>
  <si>
    <t>00391</t>
  </si>
  <si>
    <t>LAKE MATHEWS- REPLACE HOWELL-BUNGER VALVE OPERATORS</t>
  </si>
  <si>
    <t>P00000295P</t>
  </si>
  <si>
    <t>P00000296P</t>
  </si>
  <si>
    <t>00395</t>
  </si>
  <si>
    <t>102528</t>
  </si>
  <si>
    <t>LAKE MATHEWS MAINTN.FACILITIES-REPLACE 75 KVA TRANSFORMER.SERV.</t>
  </si>
  <si>
    <t>P00000297P</t>
  </si>
  <si>
    <t>P00000298P</t>
  </si>
  <si>
    <t>LAKE MATHEWS MAINTENANCE BUILDING</t>
  </si>
  <si>
    <t>P00000299P</t>
  </si>
  <si>
    <t>00404</t>
  </si>
  <si>
    <t>102536</t>
  </si>
  <si>
    <t>ORANGE COUNTY RESERVOIR- MODIFY DOMESTIC WATER SYSTEM</t>
  </si>
  <si>
    <t>P00000300P</t>
  </si>
  <si>
    <t>P00000301P</t>
  </si>
  <si>
    <t>P00000302P</t>
  </si>
  <si>
    <t>00410</t>
  </si>
  <si>
    <t>PALOS VERDES RESERVOIR- REPLACE DOMESTIC WATER SYSTEM PIPING</t>
  </si>
  <si>
    <t>P00000303P</t>
  </si>
  <si>
    <t>P00000304P</t>
  </si>
  <si>
    <t>00415</t>
  </si>
  <si>
    <t>102542</t>
  </si>
  <si>
    <t>LAKE MATHEWS- ELECTRICAL SYSTEM IMPROVEMENT</t>
  </si>
  <si>
    <t>P00000305P</t>
  </si>
  <si>
    <t>P00000306P</t>
  </si>
  <si>
    <t>00423</t>
  </si>
  <si>
    <t>102547</t>
  </si>
  <si>
    <t xml:space="preserve">LAKE MATHEWS FOREBAY OUTLET STRCTR-REPL.CONCRETE BLOCK BLDG </t>
  </si>
  <si>
    <t>P00000307P</t>
  </si>
  <si>
    <t>P00000308P</t>
  </si>
  <si>
    <t>P00000309P</t>
  </si>
  <si>
    <t>00434</t>
  </si>
  <si>
    <t>102544</t>
  </si>
  <si>
    <t>GARVEY RESEVOIR-JUNCTION STRUCTURE REPLACE TWO VALVES</t>
  </si>
  <si>
    <t>P00000310P</t>
  </si>
  <si>
    <t>P00000311P</t>
  </si>
  <si>
    <t>P00000312P</t>
  </si>
  <si>
    <t>00444</t>
  </si>
  <si>
    <t>GARVEY RESERVOIR- FLOATING COVER</t>
  </si>
  <si>
    <t>P00000313P</t>
  </si>
  <si>
    <t>P00000314P</t>
  </si>
  <si>
    <t>P00000315P</t>
  </si>
  <si>
    <t>452A</t>
  </si>
  <si>
    <t>102560</t>
  </si>
  <si>
    <t>DISTRICT RESERV. AQUEOUS AMMONIA FEED SYSTEM</t>
  </si>
  <si>
    <t>P00000316P</t>
  </si>
  <si>
    <t>00459</t>
  </si>
  <si>
    <t>GARVEY RESERVOIR-INLET AND OUTLET CONDUIT SYSTEM MODIFICATION</t>
  </si>
  <si>
    <t>P00000317P</t>
  </si>
  <si>
    <t>P00000318P</t>
  </si>
  <si>
    <t>P00000319P</t>
  </si>
  <si>
    <t>00460</t>
  </si>
  <si>
    <t>102564</t>
  </si>
  <si>
    <t>PALOS VERDES RESERVOIR- BY PASS PIPELINES</t>
  </si>
  <si>
    <t>P00000320P</t>
  </si>
  <si>
    <t>P00000321P</t>
  </si>
  <si>
    <t>P00000322P</t>
  </si>
  <si>
    <t>464A</t>
  </si>
  <si>
    <t>ORANGE COUNTY RESERVOIR-REPLACE CHLORINATION EQUIPMENT</t>
  </si>
  <si>
    <t>P00000323P</t>
  </si>
  <si>
    <t>466E</t>
  </si>
  <si>
    <t>102570</t>
  </si>
  <si>
    <t>LAKE MATHEWS -OPERATOR RESIDENCE</t>
  </si>
  <si>
    <t>P00000324P</t>
  </si>
  <si>
    <t>P00000325P</t>
  </si>
  <si>
    <t>P00000326P</t>
  </si>
  <si>
    <t>00467</t>
  </si>
  <si>
    <t>GARVEY RESERVOIR- MODIFY DESILTING BASINS</t>
  </si>
  <si>
    <t>P00000327P</t>
  </si>
  <si>
    <t>P00000328P</t>
  </si>
  <si>
    <t>00470</t>
  </si>
  <si>
    <t>LAKE MATHEWS,DIKE #1- INSTALL PIEZOMETERS, STAS.55+00 &amp; 85+50</t>
  </si>
  <si>
    <t>P00000329P</t>
  </si>
  <si>
    <t>P00000330P</t>
  </si>
  <si>
    <t>P00000331P</t>
  </si>
  <si>
    <t>00472</t>
  </si>
  <si>
    <t>102572</t>
  </si>
  <si>
    <t>GARVEY RESERVOIR- JUNCTION STRUCTURE, REPLACE VALVES # 4 &amp; 5</t>
  </si>
  <si>
    <t>P00000332P</t>
  </si>
  <si>
    <t>P00000333P</t>
  </si>
  <si>
    <t>00473</t>
  </si>
  <si>
    <t>102573</t>
  </si>
  <si>
    <t>ORANGE COUNTY RESERVOIR- FLOATING COVER</t>
  </si>
  <si>
    <t>P00000334P</t>
  </si>
  <si>
    <t>P00000335P</t>
  </si>
  <si>
    <t>P00000336P</t>
  </si>
  <si>
    <t>480B</t>
  </si>
  <si>
    <t>ORANGE COUNTY RESERVOIR-MODIFY ELEC. CONTROL CENTER</t>
  </si>
  <si>
    <t>P00000337P</t>
  </si>
  <si>
    <t>P00000338P</t>
  </si>
  <si>
    <t>P00000339P</t>
  </si>
  <si>
    <t>480C</t>
  </si>
  <si>
    <t>ORANGE COUNTY RESERVOIR- REPLACE RESIDENCE NO. 95D</t>
  </si>
  <si>
    <t>P00000340P</t>
  </si>
  <si>
    <t>P00000341P</t>
  </si>
  <si>
    <t>P00000342P</t>
  </si>
  <si>
    <t>00495</t>
  </si>
  <si>
    <t>102587</t>
  </si>
  <si>
    <t>MORRIS DAM, SEISMIC STABILITY REANALYSIS</t>
  </si>
  <si>
    <t>P00000343P</t>
  </si>
  <si>
    <t>P00000344P</t>
  </si>
  <si>
    <t>P00000345P</t>
  </si>
  <si>
    <t>P00000346P</t>
  </si>
  <si>
    <t>502F</t>
  </si>
  <si>
    <t xml:space="preserve">LAKE MATHEWS HEADWORKS-INSTALL AIR MTRS,3 HOWELL BNGR VALVE OP. </t>
  </si>
  <si>
    <t>P00000347P</t>
  </si>
  <si>
    <t>P00000348P</t>
  </si>
  <si>
    <t>517A</t>
  </si>
  <si>
    <t>PALOS VERDES RESERVOIR,COVERING</t>
  </si>
  <si>
    <t>P00000349P</t>
  </si>
  <si>
    <t>P00000350P</t>
  </si>
  <si>
    <t>517B</t>
  </si>
  <si>
    <t>PALOS VERDES RESERVOIR,BYPASS PIPELINE RELIEF STRUCTURE MODIFN.</t>
  </si>
  <si>
    <t>P00000351P</t>
  </si>
  <si>
    <t>P00000352P</t>
  </si>
  <si>
    <t>517C</t>
  </si>
  <si>
    <t>PALOS VERDES RESERVOIR,REPLACE ACCESS AND PERIMETER ROADS</t>
  </si>
  <si>
    <t>P00000353P</t>
  </si>
  <si>
    <t>P00000354P</t>
  </si>
  <si>
    <t>P00000355P</t>
  </si>
  <si>
    <t>519A</t>
  </si>
  <si>
    <t>COPPER BASIN AND GENE WASH DAM, INSTALL SEEPAGE ALARM      (50/50)</t>
  </si>
  <si>
    <t>P00000356P</t>
  </si>
  <si>
    <t>P00000357P</t>
  </si>
  <si>
    <t>P00000358P</t>
  </si>
  <si>
    <t>P00000359P</t>
  </si>
  <si>
    <t>00619</t>
  </si>
  <si>
    <t>102649</t>
  </si>
  <si>
    <t>LAKE MATHEWS-CONST. CONCR.TRAFFIC BARR. WALL TO PROTECT HQ FACIL.</t>
  </si>
  <si>
    <t>P00000360P</t>
  </si>
  <si>
    <t>09913</t>
  </si>
  <si>
    <t>REPLACE 32</t>
  </si>
  <si>
    <t>P00000361P</t>
  </si>
  <si>
    <t>09919</t>
  </si>
  <si>
    <t>VALVE - GENE RESERVOIR (REPLACED 201)</t>
  </si>
  <si>
    <t>P00000362P</t>
  </si>
  <si>
    <t>09927</t>
  </si>
  <si>
    <t xml:space="preserve">RESIDENCE 90-D -  LAKE MATHEW </t>
  </si>
  <si>
    <t>P00000363P</t>
  </si>
  <si>
    <t>09928</t>
  </si>
  <si>
    <t>FLOATING BOAT HOUSE - LAKE MATHEW</t>
  </si>
  <si>
    <t>P00000364P</t>
  </si>
  <si>
    <t>09929</t>
  </si>
  <si>
    <t>RESIDENCE 80-D - ORANGE COUNTY RESERVOIR</t>
  </si>
  <si>
    <t>P00000365P</t>
  </si>
  <si>
    <t>09930</t>
  </si>
  <si>
    <t>RESIDENCE 91-D - SAN JACINTO RESERVOIR</t>
  </si>
  <si>
    <t>P00000366P</t>
  </si>
  <si>
    <t>09931</t>
  </si>
  <si>
    <t>RESIDENCE 93-D - SAN JACINTO RESERVOIR</t>
  </si>
  <si>
    <t>P00000367P</t>
  </si>
  <si>
    <t>09938</t>
  </si>
  <si>
    <t>RESIDENCE 45-D - CORONA DEL MAR RESERVOIR</t>
  </si>
  <si>
    <t>P00000368P</t>
  </si>
  <si>
    <t>09939</t>
  </si>
  <si>
    <t>P00000369P</t>
  </si>
  <si>
    <t>09949</t>
  </si>
  <si>
    <t>FOOTBRIDGE - LAKE MATHEWS (ORG CONST)</t>
  </si>
  <si>
    <t>P00000370P</t>
  </si>
  <si>
    <t>09950</t>
  </si>
  <si>
    <t>VALVE, TWO 36</t>
  </si>
  <si>
    <t>P00000371P</t>
  </si>
  <si>
    <t>09982</t>
  </si>
  <si>
    <t>ELECTRICAL SYSTEM - LAKE MATHEWS (ORG CONST)</t>
  </si>
  <si>
    <t>P00000372P</t>
  </si>
  <si>
    <t>09983</t>
  </si>
  <si>
    <t>DOMESTIC WATER SYSTEM - LAKE MATHEWS (ORG CONST)</t>
  </si>
  <si>
    <t>P00000373P</t>
  </si>
  <si>
    <t>09996</t>
  </si>
  <si>
    <t>102663</t>
  </si>
  <si>
    <t>SAN JACINTO RESERVOIR - SAN DIEGO AQUEDUCT</t>
  </si>
  <si>
    <t>P00000374P</t>
  </si>
  <si>
    <t>P00000375P</t>
  </si>
  <si>
    <t>09998</t>
  </si>
  <si>
    <t>102665</t>
  </si>
  <si>
    <t>DOMESTIC WATER SUPPLY - LAKE MATHEWS (ORG CONST)</t>
  </si>
  <si>
    <t>P00000376P</t>
  </si>
  <si>
    <t>09999</t>
  </si>
  <si>
    <t>ELECTRICAL SERVICE - LAKE MATHEWS (ORG CONST)</t>
  </si>
  <si>
    <t>P00000377P</t>
  </si>
  <si>
    <t>K-13</t>
  </si>
  <si>
    <t>EXPLORATORY WORK, GENE AND COPPER BASIN DAMS</t>
  </si>
  <si>
    <t>P00000378P</t>
  </si>
  <si>
    <t>K-14</t>
  </si>
  <si>
    <t>GENE WASH DAM AND APPURTENENT WORKS</t>
  </si>
  <si>
    <t>P00000379P</t>
  </si>
  <si>
    <t>K-15</t>
  </si>
  <si>
    <t>COPPER BASIN DAM AND APPURTENANT WORKS</t>
  </si>
  <si>
    <t>P00000380P</t>
  </si>
  <si>
    <t>K-17</t>
  </si>
  <si>
    <t>COPPER BASIN RESERVOIR ROAD</t>
  </si>
  <si>
    <t>P00000381P</t>
  </si>
  <si>
    <t>W-11</t>
  </si>
  <si>
    <t>ROADS AT LAKE MATHEWS ABOVE FLOODLINE</t>
  </si>
  <si>
    <t>P00000382P</t>
  </si>
  <si>
    <t>W-2</t>
  </si>
  <si>
    <t xml:space="preserve">DISTRICT DESIGN AND INSPECTION - MORRIS DAM </t>
  </si>
  <si>
    <t>P00000383P</t>
  </si>
  <si>
    <t>W-22</t>
  </si>
  <si>
    <t>LAKE MATHEWS, HAZEL ROAD</t>
  </si>
  <si>
    <t>P00000384P</t>
  </si>
  <si>
    <t>W-24</t>
  </si>
  <si>
    <t>HEADWORKS OF DISTRIBUTION SYSTEM LAKE MATHEWS</t>
  </si>
  <si>
    <t>P00000385P</t>
  </si>
  <si>
    <t>W-25</t>
  </si>
  <si>
    <t>CLEARING OF LAKE MATHEWS RESERVOIR AREA</t>
  </si>
  <si>
    <t>P00000386P</t>
  </si>
  <si>
    <t>W-29</t>
  </si>
  <si>
    <t>PALOS VERDES RESERVOIR</t>
  </si>
  <si>
    <t>P00000387P</t>
  </si>
  <si>
    <t>W-30</t>
  </si>
  <si>
    <t>LAKE MATHEWS DOMESTIC FACILITIES</t>
  </si>
  <si>
    <t>P00000388P</t>
  </si>
  <si>
    <t>W-43</t>
  </si>
  <si>
    <t>ORANGE COUNTY RESERVOIR (SPEC NO. 341)</t>
  </si>
  <si>
    <t>341</t>
  </si>
  <si>
    <t>P00000389P</t>
  </si>
  <si>
    <t>W-45</t>
  </si>
  <si>
    <t>PALOS VERDES CHLORINATION STATION AND COTTAGE</t>
  </si>
  <si>
    <t>P00000390P</t>
  </si>
  <si>
    <t>W-49</t>
  </si>
  <si>
    <t>ORANGE COUNTY RESERVOIR CHLORINATION STATION</t>
  </si>
  <si>
    <t>P00000391P</t>
  </si>
  <si>
    <t>W-50</t>
  </si>
  <si>
    <t>MORRIS DAM  COTTAGE</t>
  </si>
  <si>
    <t>P00000392P</t>
  </si>
  <si>
    <t>W-52</t>
  </si>
  <si>
    <t>REPAIRS TO AZUSA CONDUIT</t>
  </si>
  <si>
    <t>P00000393P</t>
  </si>
  <si>
    <t>W13-1</t>
  </si>
  <si>
    <t>LAKE MATHEWS DIVERSION TUNNEL</t>
  </si>
  <si>
    <t>P00000394P</t>
  </si>
  <si>
    <t>W13-2</t>
  </si>
  <si>
    <t>LAKE MATHEWS OUTLET TUNNEL</t>
  </si>
  <si>
    <t>P00000395P</t>
  </si>
  <si>
    <t>W13-3</t>
  </si>
  <si>
    <t>LAKE MATHEWS MAIN DAM AND SPILLWAY</t>
  </si>
  <si>
    <t>P00000396P</t>
  </si>
  <si>
    <t>W13-4</t>
  </si>
  <si>
    <t>LAKE MATHEWS DIKE</t>
  </si>
  <si>
    <t>P00000397P</t>
  </si>
  <si>
    <t>W13-5</t>
  </si>
  <si>
    <t>LAKE MATHEWS OULET TOWER</t>
  </si>
  <si>
    <t>P00000398P</t>
  </si>
  <si>
    <t>W13-6</t>
  </si>
  <si>
    <t>WATER SUPPLY SYSTEM, OPERATING TOWER, LAKE MATHEWS</t>
  </si>
  <si>
    <t>P00000399P</t>
  </si>
  <si>
    <t>W67-1</t>
  </si>
  <si>
    <t>MORRIS RESERVOIR- CAPITAL OBLIGATION PAID</t>
  </si>
  <si>
    <t>P00000400P</t>
  </si>
  <si>
    <t>P00000401P</t>
  </si>
  <si>
    <t>W68-1</t>
  </si>
  <si>
    <t>MORRIS RESERVOIR- INTEREST OBLIGATION PAID</t>
  </si>
  <si>
    <t>P00000402P</t>
  </si>
  <si>
    <t>P00000403P</t>
  </si>
  <si>
    <t>Y0110</t>
  </si>
  <si>
    <t>FLOOD RELEASE VALVE, MORRIS DAM &amp; WATER SUPPLY SYSTEM,PV RESER.</t>
  </si>
  <si>
    <t>P00000404P</t>
  </si>
  <si>
    <t>Y-015</t>
  </si>
  <si>
    <t>SEEPAGE CONTROL AT LAKE MATHEWS</t>
  </si>
  <si>
    <t>P00000405P</t>
  </si>
  <si>
    <t>Y-09</t>
  </si>
  <si>
    <t>SAN DIEGO ACQUEDUCT: COTTAGE AT SAN JACINTO RESERVOIR</t>
  </si>
  <si>
    <t>P00000406P</t>
  </si>
  <si>
    <t>Y-12</t>
  </si>
  <si>
    <t>HEADWORKS: ADDITIONAL VALVES</t>
  </si>
  <si>
    <t>P00000407P</t>
  </si>
  <si>
    <t>Y-13</t>
  </si>
  <si>
    <t>SAN JACINTO RESERVOIR-FISH SCREENS AND CHLORINE EQUIPMENT</t>
  </si>
  <si>
    <t>P00000408P</t>
  </si>
  <si>
    <t>Y-22</t>
  </si>
  <si>
    <t>GARVEY RESERVOIR: CONT. 565, SPEC.412</t>
  </si>
  <si>
    <t>412</t>
  </si>
  <si>
    <t>P00000409P</t>
  </si>
  <si>
    <t>Y-27</t>
  </si>
  <si>
    <t>HEADWORKS: MOTOR OPERATED SLIDE GATES</t>
  </si>
  <si>
    <t>P00000410P</t>
  </si>
  <si>
    <t>P00000411P</t>
  </si>
  <si>
    <t>Y-35</t>
  </si>
  <si>
    <t>LAKE MATHEWS ENLARGEMENT (SPEC NO. 505)</t>
  </si>
  <si>
    <t>505</t>
  </si>
  <si>
    <t>P00000412P</t>
  </si>
  <si>
    <t>P00000413P</t>
  </si>
  <si>
    <t>04503</t>
  </si>
  <si>
    <t>P00000414P</t>
  </si>
  <si>
    <t>P00000415P</t>
  </si>
  <si>
    <t>P00000416P</t>
  </si>
  <si>
    <t>P00000417P</t>
  </si>
  <si>
    <t>05702</t>
  </si>
  <si>
    <t>P00000418P</t>
  </si>
  <si>
    <t>P00000419P</t>
  </si>
  <si>
    <t>Z-091</t>
  </si>
  <si>
    <t>HOUSE AND GARAGE AT SAN JACINTO RESERVOIR</t>
  </si>
  <si>
    <t>P00000420P</t>
  </si>
  <si>
    <t>Z-092</t>
  </si>
  <si>
    <t>HOUSE AND GARAGE AT CORONA DEL MAR RESERVOIR</t>
  </si>
  <si>
    <t>P00000421P</t>
  </si>
  <si>
    <t>Z-093</t>
  </si>
  <si>
    <t>HOUSE AND GARAGE AT ORANGE COUNTY RESERVOIR</t>
  </si>
  <si>
    <t>P00000422P</t>
  </si>
  <si>
    <t>Z-19</t>
  </si>
  <si>
    <t>PALOS VERDES RESERVOIR- FENCING AROUND</t>
  </si>
  <si>
    <t>P00000423P</t>
  </si>
  <si>
    <t>Z-24</t>
  </si>
  <si>
    <t>PALOS VERDES RESERVOIR: INCREASING ELEVATION OF SPILLWAY CREST</t>
  </si>
  <si>
    <t>P00000424P</t>
  </si>
  <si>
    <t>Z-28</t>
  </si>
  <si>
    <t>GARVEY RESERVOIR: TWO COTTAGES WITH GARAGES</t>
  </si>
  <si>
    <t>P00000425P</t>
  </si>
  <si>
    <t>Z-36</t>
  </si>
  <si>
    <t>LAKE MATHEWS: VALVES AND FITTINGS IN HEADWORKS</t>
  </si>
  <si>
    <t>P00000426P</t>
  </si>
  <si>
    <t>Z-501</t>
  </si>
  <si>
    <t>COPPER BASIN RESERVOIR: ONE HOUSE WITH GARAGE</t>
  </si>
  <si>
    <t>P00000427P</t>
  </si>
  <si>
    <t>Z-57</t>
  </si>
  <si>
    <t>SECOND OUTLET, PALOS VERDES RESERVOIR (SPEC NO. 597)</t>
  </si>
  <si>
    <t>597</t>
  </si>
  <si>
    <t>P00000428P</t>
  </si>
  <si>
    <t>P00000429P</t>
  </si>
  <si>
    <t>15007</t>
  </si>
  <si>
    <t>102393</t>
  </si>
  <si>
    <t>BOX SPRINGS FDR AND CONTROL STRUCTURE-PRESSURE CONTL STRUC</t>
  </si>
  <si>
    <t>FEEDER</t>
  </si>
  <si>
    <t>BOX SPRINGS</t>
  </si>
  <si>
    <t>P00000430P</t>
  </si>
  <si>
    <t>P00000431P</t>
  </si>
  <si>
    <t>P00000432P</t>
  </si>
  <si>
    <t>102394</t>
  </si>
  <si>
    <t>BOX SPRINGS FEEDER AND CONTROL STRUCTURE-SCH 317</t>
  </si>
  <si>
    <t>P00000433P</t>
  </si>
  <si>
    <t>P00000434P</t>
  </si>
  <si>
    <t>P00000435P</t>
  </si>
  <si>
    <t>102395</t>
  </si>
  <si>
    <t>BOX SPRINGS FEEDER AND CONTROL STRUCTURE-SCH 318</t>
  </si>
  <si>
    <t>P00000436P</t>
  </si>
  <si>
    <t>P00000437P</t>
  </si>
  <si>
    <t>P00000438P</t>
  </si>
  <si>
    <t>15016</t>
  </si>
  <si>
    <t>059006</t>
  </si>
  <si>
    <t>DISTRIBUTION SYSTEM-REPLACE MECHICAL METERS - PHASE 2  (RETIREMENT)</t>
  </si>
  <si>
    <t>DISTRIBUTION</t>
  </si>
  <si>
    <t>P00000439P</t>
  </si>
  <si>
    <t>P00000440P</t>
  </si>
  <si>
    <t>P00000441P</t>
  </si>
  <si>
    <t>059007</t>
  </si>
  <si>
    <t>DISTRIBUTION SYSTEM-REPLACE FLOWMETERS  (RETIREMENT)</t>
  </si>
  <si>
    <t>P00000442P</t>
  </si>
  <si>
    <t>P00000443P</t>
  </si>
  <si>
    <t>059008</t>
  </si>
  <si>
    <t>SERVICE CONNECTION SA-3 ORANGE COUNTY FEEDER- BRISTOL</t>
  </si>
  <si>
    <t>SERVICE</t>
  </si>
  <si>
    <t>SANTA ANA</t>
  </si>
  <si>
    <t>P00000444P</t>
  </si>
  <si>
    <t>P00000445P</t>
  </si>
  <si>
    <t>100781</t>
  </si>
  <si>
    <t>UPPER FEEDER-REPLACE MAGNETIC FLOWMETER</t>
  </si>
  <si>
    <t>UPPER</t>
  </si>
  <si>
    <t>P00000446P</t>
  </si>
  <si>
    <t>100784</t>
  </si>
  <si>
    <t>DISTRIBUTION SYSTEM-REPLACE MECHICAL METERS</t>
  </si>
  <si>
    <t>P00000447P</t>
  </si>
  <si>
    <t>P00000448P</t>
  </si>
  <si>
    <t>P00000449P</t>
  </si>
  <si>
    <t>100785</t>
  </si>
  <si>
    <t>DISTRIBUTION SYSTEM-REPLACE FLOWMETERS</t>
  </si>
  <si>
    <t>P00000450P</t>
  </si>
  <si>
    <t>P00000451P</t>
  </si>
  <si>
    <t>100858</t>
  </si>
  <si>
    <t>ORANGE COUNTY FDR - SVC CONN SA-3, REPLACE MECHICAL METER</t>
  </si>
  <si>
    <t>P00000452P</t>
  </si>
  <si>
    <t>P00000453P</t>
  </si>
  <si>
    <t>15030</t>
  </si>
  <si>
    <t>100267</t>
  </si>
  <si>
    <t>UPPER FEEDER SANTA ANA RIVER BRIDGE-SEISMIC MODIFICATION - INTEREST</t>
  </si>
  <si>
    <t>P00000454P</t>
  </si>
  <si>
    <t>UPPER FEEDER SANTA ANA RIVER BRIDGE-SEISMIC MODIFICATION</t>
  </si>
  <si>
    <t>P00000455P</t>
  </si>
  <si>
    <t>P00000456P</t>
  </si>
  <si>
    <t>P00000457P</t>
  </si>
  <si>
    <t>P00000458P</t>
  </si>
  <si>
    <t>P00000459P</t>
  </si>
  <si>
    <t>15085</t>
  </si>
  <si>
    <t>100368</t>
  </si>
  <si>
    <t>IOC - LAKE SKINNER BYPASS PIPELINE #2 AND #3</t>
  </si>
  <si>
    <t>PIPELINE</t>
  </si>
  <si>
    <t>SKINNER BYPASS</t>
  </si>
  <si>
    <t>P00000460P</t>
  </si>
  <si>
    <t>P00000461P</t>
  </si>
  <si>
    <t>P00000462P</t>
  </si>
  <si>
    <t>P00000463P</t>
  </si>
  <si>
    <t>LAKE SKINNER BYPASS PIPELINE #2 AND #3</t>
  </si>
  <si>
    <t>P00000464P</t>
  </si>
  <si>
    <t>P00000465P</t>
  </si>
  <si>
    <t>P00000466P</t>
  </si>
  <si>
    <t>P00000467P</t>
  </si>
  <si>
    <t>P00000468P</t>
  </si>
  <si>
    <t>100317</t>
  </si>
  <si>
    <t>IOC - ETIWANDA PIPELINE CATHODIC PROTECTION</t>
  </si>
  <si>
    <t>P00000469P</t>
  </si>
  <si>
    <t>P00000470P</t>
  </si>
  <si>
    <t>P00000471P</t>
  </si>
  <si>
    <t>P00000472P</t>
  </si>
  <si>
    <t>P00000473P</t>
  </si>
  <si>
    <t>ETIWANDA PIPELINE - RIALTO PIPELINE TO UPPER FEEDER</t>
  </si>
  <si>
    <t>P00000474P</t>
  </si>
  <si>
    <t>P00000475P</t>
  </si>
  <si>
    <t>P00000476P</t>
  </si>
  <si>
    <t>P00000477P</t>
  </si>
  <si>
    <t>P00000478P</t>
  </si>
  <si>
    <t>P00000479P</t>
  </si>
  <si>
    <t>P00000480P</t>
  </si>
  <si>
    <t>102685</t>
  </si>
  <si>
    <t>P00000481P</t>
  </si>
  <si>
    <t>P00000482P</t>
  </si>
  <si>
    <t>ETIWANDA PIPELINE CATHODIC PROTECTION</t>
  </si>
  <si>
    <t>P00000483P</t>
  </si>
  <si>
    <t>P00000484P</t>
  </si>
  <si>
    <t>P00000485P</t>
  </si>
  <si>
    <t>100390</t>
  </si>
  <si>
    <t>MINOR CAPITAL PROJECTS FOR FY 1988/89 - INGLEWOOD LATERAL</t>
  </si>
  <si>
    <t>LATERAL</t>
  </si>
  <si>
    <t>INGLEWOOD</t>
  </si>
  <si>
    <t>P00000486P</t>
  </si>
  <si>
    <t>100391</t>
  </si>
  <si>
    <t>MINOR CAPITAL PROJECTS FOR FY 1988/89 - SEPULVEDA FEEDER</t>
  </si>
  <si>
    <t>P00000487P</t>
  </si>
  <si>
    <t>P00000488P</t>
  </si>
  <si>
    <t>100392</t>
  </si>
  <si>
    <t>MINOR CAPITAL PROJECTS FOR FY 1988/89 - WEST VALLEY FEEDER (50/50)</t>
  </si>
  <si>
    <t>WEST VALLEY</t>
  </si>
  <si>
    <t>P00000489P</t>
  </si>
  <si>
    <t>P00000490P</t>
  </si>
  <si>
    <t>100395</t>
  </si>
  <si>
    <t>MINOR CAPITAL PROJECTS FOR FY 1988/89 - 2ND LOWER FEEDER</t>
  </si>
  <si>
    <t>SECOND LOWER</t>
  </si>
  <si>
    <t>P00000491P</t>
  </si>
  <si>
    <t>100431</t>
  </si>
  <si>
    <t>MINOR CAPITAL PROJECTS FOR FY 1988/89 - SANTA ANA CROSS FEEDER</t>
  </si>
  <si>
    <t>SANTA ANA CROSS</t>
  </si>
  <si>
    <t>P00000492P</t>
  </si>
  <si>
    <t>P00000493P</t>
  </si>
  <si>
    <t>P00000494P</t>
  </si>
  <si>
    <t>MINOR CAPITAL PROJECTS FOR FY 1988/89 - INGLEWOOD LATERAL - INTEREST</t>
  </si>
  <si>
    <t>P00000495P</t>
  </si>
  <si>
    <t>P00000496P</t>
  </si>
  <si>
    <t>P00000497P</t>
  </si>
  <si>
    <t>15136</t>
  </si>
  <si>
    <t>100388</t>
  </si>
  <si>
    <t>LAKE SKINNER - CHLORINATION SYSTEM OUTLET TOWER BYPASS PPLN - INTEREST</t>
  </si>
  <si>
    <t>P00000498P</t>
  </si>
  <si>
    <t>LAKE SKINNER - CHLORINATION SYSTEM OUTLET TOWER BYPASS PPLN</t>
  </si>
  <si>
    <t>P00000499P</t>
  </si>
  <si>
    <t>P00000500P</t>
  </si>
  <si>
    <t>15137</t>
  </si>
  <si>
    <t>100385</t>
  </si>
  <si>
    <t>PALOS VERDES FEEDER-CATHODIC PROTECTION SYSTEM - INTEREST</t>
  </si>
  <si>
    <t>P00000501P</t>
  </si>
  <si>
    <t xml:space="preserve">PALOS VERDES FEEDER-CATHODIC PROTECTION SYSTEM </t>
  </si>
  <si>
    <t>P00000502P</t>
  </si>
  <si>
    <t>P00000503P</t>
  </si>
  <si>
    <t>P00000504P</t>
  </si>
  <si>
    <t>100448</t>
  </si>
  <si>
    <t>MINOR CAPITAL PROJECTS FOR FY 1989/90 - LONG BEACH LATERAL</t>
  </si>
  <si>
    <t>LONG BEACH</t>
  </si>
  <si>
    <t>P00000505P</t>
  </si>
  <si>
    <t>102374</t>
  </si>
  <si>
    <t>MINOR CAPITAL PROJECTS FOR FY 1989/90 - SANTIAGO LATERAL CONTROL</t>
  </si>
  <si>
    <t>SANTIAGO</t>
  </si>
  <si>
    <t>P00000506P</t>
  </si>
  <si>
    <t>15156</t>
  </si>
  <si>
    <t>100436</t>
  </si>
  <si>
    <t>IOC - OLINDA PCS VIBRATION STUDY</t>
  </si>
  <si>
    <t>LOWER</t>
  </si>
  <si>
    <t>P00000507P</t>
  </si>
  <si>
    <t>OLINDA PCS VIBRATION STUDY</t>
  </si>
  <si>
    <t xml:space="preserve">LOWER </t>
  </si>
  <si>
    <t>P00000508P</t>
  </si>
  <si>
    <t>P00000509P</t>
  </si>
  <si>
    <t>P00000510P</t>
  </si>
  <si>
    <t>15157</t>
  </si>
  <si>
    <t>100450</t>
  </si>
  <si>
    <t xml:space="preserve">ENLARGE FOOTHILL FEEDER CONTROL STRUCTURE - INTEREST </t>
  </si>
  <si>
    <t>P00000511P</t>
  </si>
  <si>
    <t>P00000512P</t>
  </si>
  <si>
    <t>ENLARGE FOOTHILL FEEDER CONTROL STRUCTURE</t>
  </si>
  <si>
    <t>P00000513P</t>
  </si>
  <si>
    <t>P00000514P</t>
  </si>
  <si>
    <t>15161</t>
  </si>
  <si>
    <t>100491</t>
  </si>
  <si>
    <t xml:space="preserve">MWD SHARE FOR DESIGN AND CONSTRUCSTION OF SC. LA-35 - INTEREST </t>
  </si>
  <si>
    <t>LOS ANGELES</t>
  </si>
  <si>
    <t>P00000515P</t>
  </si>
  <si>
    <t>MWD SHARE FOR DESIGN AND CONSTRUCSTION OF SC. LA-35 - INTEREST</t>
  </si>
  <si>
    <t>P00000516P</t>
  </si>
  <si>
    <t>MWD SHARE FOR DESIGN AND CONSTRUCSTION OF SC. LA-35</t>
  </si>
  <si>
    <t>P00000517P</t>
  </si>
  <si>
    <t>P00000518P</t>
  </si>
  <si>
    <t>P00000519P</t>
  </si>
  <si>
    <t>P00000520P</t>
  </si>
  <si>
    <t>15162</t>
  </si>
  <si>
    <t>100468</t>
  </si>
  <si>
    <t>IOC - WEST VALLEY FACILITIES STUDY</t>
  </si>
  <si>
    <t>P00000521P</t>
  </si>
  <si>
    <t>WEST VALLEY FACILITIES STUDY</t>
  </si>
  <si>
    <t>P00000522P</t>
  </si>
  <si>
    <t>P00000523P</t>
  </si>
  <si>
    <t>P00000524P</t>
  </si>
  <si>
    <t>100489</t>
  </si>
  <si>
    <t xml:space="preserve">MINOR CAPITAL PROJECTS-YORBA LINDA FEEDER - INTEREST </t>
  </si>
  <si>
    <t>P00000525P</t>
  </si>
  <si>
    <t>MINOR CAPITAL PROJECTS-YORBA LINDA FEEDER</t>
  </si>
  <si>
    <t>P00000526P</t>
  </si>
  <si>
    <t>100490</t>
  </si>
  <si>
    <t>MINOR CAPITAL PROJECTS- LAKEVIEW PIPELINE</t>
  </si>
  <si>
    <t>LAKEVIEW</t>
  </si>
  <si>
    <t>P00000527P</t>
  </si>
  <si>
    <t>P00000528P</t>
  </si>
  <si>
    <t>100432</t>
  </si>
  <si>
    <t>MINOR CAPITAL PROJ - BOX SPRINGS FDR, INSTALL CHLOR DIFUSER - INTEREST</t>
  </si>
  <si>
    <t>P00000529P</t>
  </si>
  <si>
    <t>MINOR CAPITAL PROJ - BOX SPRINGS FDR, INSTALL CHLOR DIFUSER</t>
  </si>
  <si>
    <t>P00000530P</t>
  </si>
  <si>
    <t>P00000531P</t>
  </si>
  <si>
    <t>100538</t>
  </si>
  <si>
    <t>MINOR CAPITAL PROJ - FOOTHILL FDR, ELEC PWR BLOWOFF/CHLOR STRUC - INTEREST</t>
  </si>
  <si>
    <t>P00000532P</t>
  </si>
  <si>
    <t>MINOR CAPITAL PROJ - FOOTHILL FDR, ELEC PWR BLOWOFF/CHLOR STRUC</t>
  </si>
  <si>
    <t>P00000533P</t>
  </si>
  <si>
    <t>100573</t>
  </si>
  <si>
    <t>MINOR CAPITAL PROJ - SD PIPEL #4 &amp;5-CORR CNTRL SYS - INTEREST</t>
  </si>
  <si>
    <t>SAN DIEGO #4 &amp; 5</t>
  </si>
  <si>
    <t>P00000534P</t>
  </si>
  <si>
    <t>MINOR CAPITAL PROJ - SD PIPEL #4 &amp;5-CORR CNTRL SYS</t>
  </si>
  <si>
    <t>P00000535P</t>
  </si>
  <si>
    <t>P00000536P</t>
  </si>
  <si>
    <t>100576</t>
  </si>
  <si>
    <t>MINOR CAPITAL PROJ - SEPULVEDA FDR, SCH 123/ CORR MITIGATION - INTEREST</t>
  </si>
  <si>
    <t>P00000537P</t>
  </si>
  <si>
    <t>MINOR CAPITAL PROJ - SEPULVEDA FDR, SCH 123/ CORR MITIGATION</t>
  </si>
  <si>
    <t>P00000538P</t>
  </si>
  <si>
    <t>P00000539P</t>
  </si>
  <si>
    <t>15196</t>
  </si>
  <si>
    <t>100585</t>
  </si>
  <si>
    <t>DISTRIBUTION SYS - TYPE ''M'' METER REPLACEMENT</t>
  </si>
  <si>
    <t>P00000540P</t>
  </si>
  <si>
    <t>P00000541P</t>
  </si>
  <si>
    <t>100838</t>
  </si>
  <si>
    <t>P00000542P</t>
  </si>
  <si>
    <t>P00000543P</t>
  </si>
  <si>
    <t>590012</t>
  </si>
  <si>
    <t>DISTRIBUTION SYS - TYPE ''M'' METER REPLACEMENT (RETIREMENT)</t>
  </si>
  <si>
    <t>P00000544P</t>
  </si>
  <si>
    <t>P00000545P</t>
  </si>
  <si>
    <t xml:space="preserve">DISTRIBUTION SYS - TYPE ''M'' METER REPLACEMENT - INTEREST </t>
  </si>
  <si>
    <t>P00000546P</t>
  </si>
  <si>
    <t>15202</t>
  </si>
  <si>
    <t>100580</t>
  </si>
  <si>
    <t>CATHODIC PROTECTION SYSTEM EAST ORANGE COUNTY FDR NO. 2 - INTEREST</t>
  </si>
  <si>
    <t>EAST ORANGE COUNTY #2</t>
  </si>
  <si>
    <t>P00000547P</t>
  </si>
  <si>
    <t>CATHODIC PROTECTION SYSTEM EAST ORANGE COUNTY FDR NO. 2</t>
  </si>
  <si>
    <t>P00000548P</t>
  </si>
  <si>
    <t>P00000549P</t>
  </si>
  <si>
    <t>P00000550P</t>
  </si>
  <si>
    <t>15204</t>
  </si>
  <si>
    <t>100549</t>
  </si>
  <si>
    <t xml:space="preserve">SKINNER BYPASS PIPELINE CHLORINATION SYSTEM - INTEREST </t>
  </si>
  <si>
    <t>P00000551P</t>
  </si>
  <si>
    <t>SKINNER BYPASS PIPELINE CHLORINATION SYSTEM</t>
  </si>
  <si>
    <t>P00000552P</t>
  </si>
  <si>
    <t>P00000553P</t>
  </si>
  <si>
    <t>100586</t>
  </si>
  <si>
    <t xml:space="preserve">UPPER  FEEDER - CATHODIC PROTECTION (SCH 25) - INTEREST </t>
  </si>
  <si>
    <t>P00000554P</t>
  </si>
  <si>
    <t>UPPER  FEEDER - CATHODIC PROTECTION (SCH 25)</t>
  </si>
  <si>
    <t>P00000555P</t>
  </si>
  <si>
    <t>P00000556P</t>
  </si>
  <si>
    <t>15209</t>
  </si>
  <si>
    <t>100558</t>
  </si>
  <si>
    <t>IOC - RIALTO PIPELINE AT DEVIL'S CANYON</t>
  </si>
  <si>
    <t>RIALTO</t>
  </si>
  <si>
    <t>P00000557P</t>
  </si>
  <si>
    <t>RIALTO PIPELINE AT DEVIL''S CANYON</t>
  </si>
  <si>
    <t>P00000558P</t>
  </si>
  <si>
    <t>P00000559P</t>
  </si>
  <si>
    <t>15211</t>
  </si>
  <si>
    <t>100544</t>
  </si>
  <si>
    <t xml:space="preserve">P.V., MDL CROSS MDL FEEDERS - ELECTROLSIS  TEST STATION - INTEREST </t>
  </si>
  <si>
    <t>P00000560P</t>
  </si>
  <si>
    <t>P.V., MDL CROSS MDL FEEDERS - ELECTROLSIS  TEST STATION</t>
  </si>
  <si>
    <t>P00000561P</t>
  </si>
  <si>
    <t>P00000562P</t>
  </si>
  <si>
    <t>15212</t>
  </si>
  <si>
    <t>100587</t>
  </si>
  <si>
    <t>REFURBISH SERVICE CONNECTION - LOWER MIDDLE FDR</t>
  </si>
  <si>
    <t>P00000563P</t>
  </si>
  <si>
    <t>P00000564P</t>
  </si>
  <si>
    <t>P00000565P</t>
  </si>
  <si>
    <t>P00000566P</t>
  </si>
  <si>
    <t>05005</t>
  </si>
  <si>
    <t>P00000567P</t>
  </si>
  <si>
    <t>100588</t>
  </si>
  <si>
    <t>P00000568P</t>
  </si>
  <si>
    <t>P00000569P</t>
  </si>
  <si>
    <t>P00000570P</t>
  </si>
  <si>
    <t>P00000571P</t>
  </si>
  <si>
    <t>P00000572P</t>
  </si>
  <si>
    <t>100589</t>
  </si>
  <si>
    <t>P00000573P</t>
  </si>
  <si>
    <t>P00000574P</t>
  </si>
  <si>
    <t>P00000575P</t>
  </si>
  <si>
    <t>REFURBISH SERVICE CONNECTION - LOWER MIDDLE FDR - INTEREST</t>
  </si>
  <si>
    <t>P00000576P</t>
  </si>
  <si>
    <t>P00000577P</t>
  </si>
  <si>
    <t>02015</t>
  </si>
  <si>
    <t>P00000578P</t>
  </si>
  <si>
    <t>03502</t>
  </si>
  <si>
    <t>P00000579P</t>
  </si>
  <si>
    <t>15224</t>
  </si>
  <si>
    <t>100851</t>
  </si>
  <si>
    <t>PALOS VERDES FEEDER-VALVE REHAB, DOMMINGUEZ CHNL</t>
  </si>
  <si>
    <t>P00000580P</t>
  </si>
  <si>
    <t>15232</t>
  </si>
  <si>
    <t>100646</t>
  </si>
  <si>
    <t>IOC - INSPECTION OF THE ALLEN-MCCOLLOCH PIPELINE</t>
  </si>
  <si>
    <t>ALLEN-MCCOLLOCH</t>
  </si>
  <si>
    <t>P00000581P</t>
  </si>
  <si>
    <t>INSPECTION OF THE ALLEN-MCCOLLOCH PIPELINE</t>
  </si>
  <si>
    <t xml:space="preserve">ALLEN-MCCOLLOCH  </t>
  </si>
  <si>
    <t>P00000582P</t>
  </si>
  <si>
    <t>15235</t>
  </si>
  <si>
    <t>100648</t>
  </si>
  <si>
    <t>DISTRIBUTION SYSTEM - METRO GREENLINE ELECTROLYSIS MONITORING</t>
  </si>
  <si>
    <t>P00000583P</t>
  </si>
  <si>
    <t>15237</t>
  </si>
  <si>
    <t>100683</t>
  </si>
  <si>
    <t>UPPER FEEDER TO ACCOMODATE SANTA FE RAILWAY EXPANSION</t>
  </si>
  <si>
    <t>P00000584P</t>
  </si>
  <si>
    <t>15271</t>
  </si>
  <si>
    <t>102689</t>
  </si>
  <si>
    <t>SANTA MONICA FEEDER - REPAIR MANHOLE RISERS</t>
  </si>
  <si>
    <t>SANTA MONICA</t>
  </si>
  <si>
    <t>P00000585P</t>
  </si>
  <si>
    <t>102725</t>
  </si>
  <si>
    <t>SANTA MONICA FEEDER - REPLACE CAST IRON FLANGES ON LOWER</t>
  </si>
  <si>
    <t>P00000586P</t>
  </si>
  <si>
    <t>15279</t>
  </si>
  <si>
    <t>100715</t>
  </si>
  <si>
    <t>REPAIR DETERIORATED JOINTS IN CRA LAKEVIEW SIPHON</t>
  </si>
  <si>
    <t>AQUEDUCT</t>
  </si>
  <si>
    <t>CRA</t>
  </si>
  <si>
    <t>P00000587P</t>
  </si>
  <si>
    <t>15285</t>
  </si>
  <si>
    <t>102726</t>
  </si>
  <si>
    <t xml:space="preserve">SECOND LOWER FEEDER - STEEL LINER IN PORTION </t>
  </si>
  <si>
    <t>P00000588P</t>
  </si>
  <si>
    <t>70017</t>
  </si>
  <si>
    <t>102498</t>
  </si>
  <si>
    <t xml:space="preserve">AMP - CURRENT YEAR </t>
  </si>
  <si>
    <t>P00000589P</t>
  </si>
  <si>
    <t>09933</t>
  </si>
  <si>
    <t>NO. PORTAL NEWHALL TUNNEL (CANCELLED)</t>
  </si>
  <si>
    <t>P00000590P</t>
  </si>
  <si>
    <t>10000</t>
  </si>
  <si>
    <t>SERVICE CONNECTION P-1-UPPER FEEDER (ORG CONST)</t>
  </si>
  <si>
    <t>PASADENA</t>
  </si>
  <si>
    <t>P00000591P</t>
  </si>
  <si>
    <t>10005</t>
  </si>
  <si>
    <t>TURNOUT STRUCTURE, SERVICE CONNECTION G-2-SANTA MONICA FDR (ORG CONST)</t>
  </si>
  <si>
    <t>P00000592P</t>
  </si>
  <si>
    <t>10007</t>
  </si>
  <si>
    <t>590001</t>
  </si>
  <si>
    <t>PALOS VERDES FEEDER-REHAB DOMINGUEZ CHAN (PROJECT 100851)</t>
  </si>
  <si>
    <t>P00000593P</t>
  </si>
  <si>
    <t>590005</t>
  </si>
  <si>
    <t>SANTA MONICA FEEDER-REPLACE CAST IRON FLANGES (PROJECT 102725)</t>
  </si>
  <si>
    <t>P00000594P</t>
  </si>
  <si>
    <t>10009</t>
  </si>
  <si>
    <t>STRUCTURES, PHASE 2 -WEST VALLEY FEEDER NO. 1 (INTERIM CONST)</t>
  </si>
  <si>
    <t>WEST VALLEY #1</t>
  </si>
  <si>
    <t>P00000595P</t>
  </si>
  <si>
    <t>10010</t>
  </si>
  <si>
    <t>KIMBERLY STORM CHANNEL-ORANGE COUNTY FEEDER (ORG CONST)</t>
  </si>
  <si>
    <t>P00000596P</t>
  </si>
  <si>
    <t>10033</t>
  </si>
  <si>
    <t>WRITE OFF DEMOLISHED MASTER METER AT SANTA ANA CROSS FDR</t>
  </si>
  <si>
    <t>P00000597P</t>
  </si>
  <si>
    <t>10041</t>
  </si>
  <si>
    <t>REMOVAL OF VALVE G-205 FROM MIDDLE FDR CEN. B-37</t>
  </si>
  <si>
    <t>MIDDLE</t>
  </si>
  <si>
    <t>P00000598P</t>
  </si>
  <si>
    <t>10059</t>
  </si>
  <si>
    <t>OAK STREET PCS - VALVE REPLACEMENT</t>
  </si>
  <si>
    <t>P00000599P</t>
  </si>
  <si>
    <t>10071</t>
  </si>
  <si>
    <t>PALOS VERDES FDR - WASHINGTON ST. PCS REHABILITATION</t>
  </si>
  <si>
    <t>P00000600P</t>
  </si>
  <si>
    <t>10072</t>
  </si>
  <si>
    <t>PALOS VERDES FDR - MODIFICATION OF CITY OF L A SERVICE CONNECTIONS</t>
  </si>
  <si>
    <t>P00000601P</t>
  </si>
  <si>
    <t>10082</t>
  </si>
  <si>
    <t>SANTA MONICA FDR - HOLLYWOOD TNL. REPLACE 16</t>
  </si>
  <si>
    <t>P00000602P</t>
  </si>
  <si>
    <t>10089</t>
  </si>
  <si>
    <t>GREG AVE. PCS-SURGE TANK, REPLACE INTERIOR LINING</t>
  </si>
  <si>
    <t>EAST VALLEY</t>
  </si>
  <si>
    <t>P00000603P</t>
  </si>
  <si>
    <t>10097</t>
  </si>
  <si>
    <t>SANTA MONICA FDR SUNSET RELIEF STRUCTURE</t>
  </si>
  <si>
    <t>P00000604P</t>
  </si>
  <si>
    <t>00101</t>
  </si>
  <si>
    <t>LAKE MATHEWS HEADWORKS- REPLACE TWO VALVES (WO #3543)</t>
  </si>
  <si>
    <t>P00000605P</t>
  </si>
  <si>
    <t>10174</t>
  </si>
  <si>
    <t xml:space="preserve">CAPACITY FEE FROM CASTAIC LAKE WATER AGENCY FOR USE OF FOOTHILL FDR </t>
  </si>
  <si>
    <t>P00000606P</t>
  </si>
  <si>
    <t>00103</t>
  </si>
  <si>
    <t>CANAL CURB ALONG COLORADO RIVER AQUEDUCT</t>
  </si>
  <si>
    <t>P00000607P</t>
  </si>
  <si>
    <t>00106</t>
  </si>
  <si>
    <t>SOUTH COAST FEEDER, SCH 68 PS AND 69PS (SPEC NO. 667)</t>
  </si>
  <si>
    <t>667</t>
  </si>
  <si>
    <t>SOUTH COAST</t>
  </si>
  <si>
    <t>P00000608P</t>
  </si>
  <si>
    <t>00114</t>
  </si>
  <si>
    <t>INTERCONNECT EAST ORANGE COUNTY FDR. NO.2 &amp; ORG COUNTY FDR.  (SPEC #681)</t>
  </si>
  <si>
    <t>681</t>
  </si>
  <si>
    <t>IRVINE CROSS</t>
  </si>
  <si>
    <t>P00000609P</t>
  </si>
  <si>
    <t>00115</t>
  </si>
  <si>
    <t xml:space="preserve">REPLACE EXISTING EQP. ON UPPER FDR FROM LK.MATHEWS TO EAGLE ROCK </t>
  </si>
  <si>
    <t>P00000610P</t>
  </si>
  <si>
    <t>P00000611P</t>
  </si>
  <si>
    <t>00116</t>
  </si>
  <si>
    <t>EAST BRANCH AQUEDUCT STUDIES</t>
  </si>
  <si>
    <t>P00000612P</t>
  </si>
  <si>
    <t>00129</t>
  </si>
  <si>
    <t>REPLACEMENT OF RETIRED EQUIPMENT ON FIRST SAN DIEGO AQUEDUCT</t>
  </si>
  <si>
    <t>SAN DIEGO #1 &amp; 2</t>
  </si>
  <si>
    <t>P00000613P</t>
  </si>
  <si>
    <t>00131</t>
  </si>
  <si>
    <t>SECOND LOWER FEEDER- SCH. 110 &amp; 111- STA. 830+00 TO 1050+00</t>
  </si>
  <si>
    <t>P00000614P</t>
  </si>
  <si>
    <t>P00000615P</t>
  </si>
  <si>
    <t>00135</t>
  </si>
  <si>
    <t>FIRST SAN DIEGO ACQUEDUCT- REPLACE SLIDE GATES</t>
  </si>
  <si>
    <t>P00000616P</t>
  </si>
  <si>
    <t>00138</t>
  </si>
  <si>
    <t xml:space="preserve">SECOND LOWER FEEDER-CARBON CREEK PRESSURE CONTROL STRUCTURE </t>
  </si>
  <si>
    <t>P00000617P</t>
  </si>
  <si>
    <t>P00000618P</t>
  </si>
  <si>
    <t>00139</t>
  </si>
  <si>
    <t>SECOND LOWER FEEDER- SCH. 108</t>
  </si>
  <si>
    <t>P00000619P</t>
  </si>
  <si>
    <t>P00000620P</t>
  </si>
  <si>
    <t>00141</t>
  </si>
  <si>
    <t>IMPROVEMENTS TO PUDDINGSTONE SPILLWAY ON UPPER FEEDER</t>
  </si>
  <si>
    <t>P00000621P</t>
  </si>
  <si>
    <t>00142</t>
  </si>
  <si>
    <t>GLENDORA TUNNEL</t>
  </si>
  <si>
    <t>P00000622P</t>
  </si>
  <si>
    <t>P00000623P</t>
  </si>
  <si>
    <t>P00000624P</t>
  </si>
  <si>
    <t>00144</t>
  </si>
  <si>
    <t xml:space="preserve">SECOND LOWER FEEDER- SCH. 107-DIEMER PLNT. TO C.CRK.CONTROL STRUCT. </t>
  </si>
  <si>
    <t>P00000625P</t>
  </si>
  <si>
    <t>P00000626P</t>
  </si>
  <si>
    <t>145-1</t>
  </si>
  <si>
    <t>SECOND LOWER FEEDER-SCH.112 -WOODRUFF TO W. OF LONG BEACH BLVD.</t>
  </si>
  <si>
    <t>P00000627P</t>
  </si>
  <si>
    <t>P00000628P</t>
  </si>
  <si>
    <t>145-2</t>
  </si>
  <si>
    <t>SECOND LOWER FEEDER-SCH.113 -W. OF LONG BEACH BLVD.TO ALAMEDA ST.</t>
  </si>
  <si>
    <t>P00000629P</t>
  </si>
  <si>
    <t>P00000630P</t>
  </si>
  <si>
    <t>00147</t>
  </si>
  <si>
    <t>SECOND LOWER FEEDER- SCH. 114 &amp; 115</t>
  </si>
  <si>
    <t>P00000631P</t>
  </si>
  <si>
    <t>P00000632P</t>
  </si>
  <si>
    <t>00150</t>
  </si>
  <si>
    <t>LOWER FEEDER- CONSTRUCTION OF BLOWOFF STRUCTURE AT STA. 80+40</t>
  </si>
  <si>
    <t>P00000633P</t>
  </si>
  <si>
    <t>00151</t>
  </si>
  <si>
    <t>ORANGE COUNTY FEEDER EXTENSION- VALVE STRUCTURE</t>
  </si>
  <si>
    <t>P00000634P</t>
  </si>
  <si>
    <t>00152</t>
  </si>
  <si>
    <t>SAND TRAP STUDY</t>
  </si>
  <si>
    <t>P00000635P</t>
  </si>
  <si>
    <t>15213</t>
  </si>
  <si>
    <t>IOC - STRUCTURE MODIFICATIONS TO SAN DIEGO PIPELINE''S # 1 AND 2</t>
  </si>
  <si>
    <t>P00000636P</t>
  </si>
  <si>
    <t>STRUCTURE MODIFICATIONS TO SAN DIEGO PIPELINE''S # 1 AND 2</t>
  </si>
  <si>
    <t>P00000637P</t>
  </si>
  <si>
    <t>00154</t>
  </si>
  <si>
    <t>RAMONA PRESSURE CONTROL STRUCTURE</t>
  </si>
  <si>
    <t>P00000638P</t>
  </si>
  <si>
    <t>P00000639P</t>
  </si>
  <si>
    <t>00158</t>
  </si>
  <si>
    <t>LA VERNE PIPELINE</t>
  </si>
  <si>
    <t>LAVERNE</t>
  </si>
  <si>
    <t>P00000640P</t>
  </si>
  <si>
    <t>P00000641P</t>
  </si>
  <si>
    <t>00161</t>
  </si>
  <si>
    <t>NEWHALL AND BALBOA INLET TUNNELS</t>
  </si>
  <si>
    <t>P00000642P</t>
  </si>
  <si>
    <t>P00000643P</t>
  </si>
  <si>
    <t>00169</t>
  </si>
  <si>
    <t>CASTAIC,SAUGUS, PLACERITA TUNNELS</t>
  </si>
  <si>
    <t>P00000644P</t>
  </si>
  <si>
    <t>P00000645P</t>
  </si>
  <si>
    <t>00170</t>
  </si>
  <si>
    <t>CANAL OUTLET AND SCREENING STRUCTURE (SCH 5)</t>
  </si>
  <si>
    <t>SAN DIEGO #4</t>
  </si>
  <si>
    <t>P00000646P</t>
  </si>
  <si>
    <t>P00000647P</t>
  </si>
  <si>
    <t>STATION 1094+93 TO 1331+00 (SCH SD12PS)</t>
  </si>
  <si>
    <t>P00000648P</t>
  </si>
  <si>
    <t>STATION 1331+00 TO 1593+14 (SDH SD13PS)</t>
  </si>
  <si>
    <t>P00000649P</t>
  </si>
  <si>
    <t>STATION 1553+50 TO 1820+50 (SCH SD14SG)</t>
  </si>
  <si>
    <t>P00000650P</t>
  </si>
  <si>
    <t>STATION 1820+50 TO SAN DIEGO COUNTY LINE (SCH SD15SG)</t>
  </si>
  <si>
    <t>P00000651P</t>
  </si>
  <si>
    <t>00175</t>
  </si>
  <si>
    <t>102477</t>
  </si>
  <si>
    <t>FOOTHILL FEEDER CONTROL STRUCTURE</t>
  </si>
  <si>
    <t>P00000652P</t>
  </si>
  <si>
    <t>00178</t>
  </si>
  <si>
    <t>ORANGE COUNTY FEEDER- REPLC. 20</t>
  </si>
  <si>
    <t>P00000653P</t>
  </si>
  <si>
    <t>00179</t>
  </si>
  <si>
    <t>REPLACE FLOWMETERS IN SERVICE CONNECTIONS</t>
  </si>
  <si>
    <t>P00000654P</t>
  </si>
  <si>
    <t>P00000655P</t>
  </si>
  <si>
    <t>P00000656P</t>
  </si>
  <si>
    <t>00180</t>
  </si>
  <si>
    <t>ORANGE COUNTY FEEDER-CONSTRUCT BLOWOFF STRUCTURE AT STA. 251+00</t>
  </si>
  <si>
    <t>P00000657P</t>
  </si>
  <si>
    <t>00181</t>
  </si>
  <si>
    <t>REPLACE FLOWMETER ON ORANGE COUNTY FEEDER- STA. 800+00</t>
  </si>
  <si>
    <t>P00000658P</t>
  </si>
  <si>
    <t>P00000659P</t>
  </si>
  <si>
    <t>00182</t>
  </si>
  <si>
    <t>CASA LOMA PIPELINE-CONSTRUCT OVERFLOW BASIN &amp; DRAIN LINE</t>
  </si>
  <si>
    <t>P00000660P</t>
  </si>
  <si>
    <t>00183</t>
  </si>
  <si>
    <t>CASA LOMA SIPHON- REPLACE FIRST BARREL</t>
  </si>
  <si>
    <t>P00000661P</t>
  </si>
  <si>
    <t>00187</t>
  </si>
  <si>
    <t>CASTAIC SIPHONS &amp; PIPELINES(FOOTHILL FDR.) SCH. 201,203,204,206,207 &amp; 209</t>
  </si>
  <si>
    <t>P00000662P</t>
  </si>
  <si>
    <t>P00000663P</t>
  </si>
  <si>
    <t>00191</t>
  </si>
  <si>
    <t>SEPULVEDA FEEDER-SCH.119,120,121&amp; 122-BALBOA TRT.PLT. TO CHTSWRTH.ST</t>
  </si>
  <si>
    <t>P00000664P</t>
  </si>
  <si>
    <t>00192</t>
  </si>
  <si>
    <t>OLINDA PRESSURE CONTROL STRUCTURE- LOWER FEEDER</t>
  </si>
  <si>
    <t>P00000665P</t>
  </si>
  <si>
    <t>P00000666P</t>
  </si>
  <si>
    <t>00193</t>
  </si>
  <si>
    <t>FOOTHILL FEEDER- SAN FERNANDO TUNNEL</t>
  </si>
  <si>
    <t>P00000667P</t>
  </si>
  <si>
    <t>P00000668P</t>
  </si>
  <si>
    <t>P00000669P</t>
  </si>
  <si>
    <t>P00000670P</t>
  </si>
  <si>
    <t>00194</t>
  </si>
  <si>
    <t>FOOTHILL FDR.-SCH.271 &amp; 272, PIPELINE CITRUS AVE. TO DWR. DEVIL CANYON</t>
  </si>
  <si>
    <t>P00000671P</t>
  </si>
  <si>
    <t>00195</t>
  </si>
  <si>
    <t>FOOTHILL FDR.-SCH.269 &amp; 270, PIPELINE ,HERMOSA AVE. TO CITRUS AVE.</t>
  </si>
  <si>
    <t>P00000672P</t>
  </si>
  <si>
    <t>00198</t>
  </si>
  <si>
    <t>SEPULVEDA FEEDER- SEPULVEDA TUNNEL, SCH.126</t>
  </si>
  <si>
    <t>P00000673P</t>
  </si>
  <si>
    <t>00204</t>
  </si>
  <si>
    <t>BERNASCONI TUNNEL NO.2, SCH. 311</t>
  </si>
  <si>
    <t>P00000674P</t>
  </si>
  <si>
    <t>00205</t>
  </si>
  <si>
    <t>LAKE VIEW PIPELINE- SCH. 310,312 AND 313</t>
  </si>
  <si>
    <t>P00000675P</t>
  </si>
  <si>
    <t>00206</t>
  </si>
  <si>
    <t>PERRIS CONTROL FACIL.&amp; CON.TO STATE DWR FAC.</t>
  </si>
  <si>
    <t>PERRIS BYPASS</t>
  </si>
  <si>
    <t>P00000676P</t>
  </si>
  <si>
    <t>P00000677P</t>
  </si>
  <si>
    <t>P00000678P</t>
  </si>
  <si>
    <t>00209</t>
  </si>
  <si>
    <t xml:space="preserve">SEPULVEDA FEEDER- SCH. 123, 124 AND 125 </t>
  </si>
  <si>
    <t>P00000679P</t>
  </si>
  <si>
    <t>P00000680P</t>
  </si>
  <si>
    <t>P00000681P</t>
  </si>
  <si>
    <t>00211</t>
  </si>
  <si>
    <t>ENCASEMENT OF P.V. FEEDER- SAN BERNARDINO FREEWAY</t>
  </si>
  <si>
    <t>P00000682P</t>
  </si>
  <si>
    <t>00212</t>
  </si>
  <si>
    <t>SEPULVEDA FEEDER- VENICE PRESSURE CONTROL STRUCTURE</t>
  </si>
  <si>
    <t>P00000683P</t>
  </si>
  <si>
    <t>P00000684P</t>
  </si>
  <si>
    <t>P00000685P</t>
  </si>
  <si>
    <t>00215</t>
  </si>
  <si>
    <t>SANTA ANA CROSS FDR(FORMERLY EL TORO PIPELINE) CONNECTS OC AND EOC#2 FDRS</t>
  </si>
  <si>
    <t>P00000686P</t>
  </si>
  <si>
    <t>00216</t>
  </si>
  <si>
    <t>SEPULVEDA FEEDER- SEPULVEDA CANYON CONTROL FACILITY</t>
  </si>
  <si>
    <t>P00000687P</t>
  </si>
  <si>
    <t>P00000688P</t>
  </si>
  <si>
    <t>P00000689P</t>
  </si>
  <si>
    <t>00218</t>
  </si>
  <si>
    <t>SEPULVEDA FEEDER- SEPULVEDA TUNNEL TO SLAUSON AVE.</t>
  </si>
  <si>
    <t>P00000690P</t>
  </si>
  <si>
    <t>00219</t>
  </si>
  <si>
    <t>WEST VALLEY #1 FEEDER (FORMERLY CALLEGUAS CONDUIT)</t>
  </si>
  <si>
    <t>P00000691P</t>
  </si>
  <si>
    <t>P00000692P</t>
  </si>
  <si>
    <t>EAST VALLEY FEEDER (FORMERLY CALLEGUAS CONDUIT)</t>
  </si>
  <si>
    <t>P00000693P</t>
  </si>
  <si>
    <t>P00000694P</t>
  </si>
  <si>
    <t>00224</t>
  </si>
  <si>
    <t>SEPULVEDA FEEDER- CULVER CITY FDR. TO WEST COAST FDR.</t>
  </si>
  <si>
    <t>P00000695P</t>
  </si>
  <si>
    <t>00227</t>
  </si>
  <si>
    <t>YORBA LINDA FEEDER- SCH. 150 &amp; 151</t>
  </si>
  <si>
    <t>P00000696P</t>
  </si>
  <si>
    <t>P00000697P</t>
  </si>
  <si>
    <t>P00000698P</t>
  </si>
  <si>
    <t>P00000699P</t>
  </si>
  <si>
    <t>00230</t>
  </si>
  <si>
    <t>MIDDLE FEEDER PROTECTION AT RUSH ST. AND WALNUT GROVE AVE.</t>
  </si>
  <si>
    <t>P00000700P</t>
  </si>
  <si>
    <t>00231</t>
  </si>
  <si>
    <t>INLAND FEEDER AULD VALLEY PRESSURE CONTROL STRUCTURE</t>
  </si>
  <si>
    <t>P00000701P</t>
  </si>
  <si>
    <t>00232</t>
  </si>
  <si>
    <t>EAST ORANGE COUNTY FDR. DISSIPATOR STRUCTURE</t>
  </si>
  <si>
    <t>EAST ORANGE COUNTY</t>
  </si>
  <si>
    <t>P00000702P</t>
  </si>
  <si>
    <t>00233</t>
  </si>
  <si>
    <t>SEPULVEDA FEEDER- EL SEGUNDO BLVD. TO 220TH ST.,SCH. 133 AND 134</t>
  </si>
  <si>
    <t>P00000703P</t>
  </si>
  <si>
    <t>00236</t>
  </si>
  <si>
    <t>ORANGE COUNTY FEEDER- RELOCATION STA. 1278+00 TO 1292+00</t>
  </si>
  <si>
    <t>P00000704P</t>
  </si>
  <si>
    <t>P00000705P</t>
  </si>
  <si>
    <t>00239</t>
  </si>
  <si>
    <t>YORBA LINDA FEEDER- TONNER TUNNELS NO.1 &amp; 2</t>
  </si>
  <si>
    <t>P00000706P</t>
  </si>
  <si>
    <t>P00000707P</t>
  </si>
  <si>
    <t>P00000708P</t>
  </si>
  <si>
    <t>00248</t>
  </si>
  <si>
    <t>FOOTHILL FEEDER RIALTO PIPELINE- SCH. 266 &amp; 267</t>
  </si>
  <si>
    <t>P00000709P</t>
  </si>
  <si>
    <t>00249</t>
  </si>
  <si>
    <t>FOOTHILL FEEDER RIALTO PIPELINE- SCH 268 (CAMPUS AV. TO HERMOSA AV.)</t>
  </si>
  <si>
    <t>P00000710P</t>
  </si>
  <si>
    <t>P00000711P</t>
  </si>
  <si>
    <t>P00000712P</t>
  </si>
  <si>
    <t>00250</t>
  </si>
  <si>
    <t>FOOTHILL FEEDER RIALTO PIPELINE- SCH. 264 &amp;265(SAN DIMAS TO THMP.CRK)</t>
  </si>
  <si>
    <t>P00000713P</t>
  </si>
  <si>
    <t>P00000714P</t>
  </si>
  <si>
    <t>P00000715P</t>
  </si>
  <si>
    <t>00254</t>
  </si>
  <si>
    <t>JENSEN PLANT- SERVICE CONNECTION - LA 25</t>
  </si>
  <si>
    <t>P00000716P</t>
  </si>
  <si>
    <t>00259</t>
  </si>
  <si>
    <t>ORANGE COUNTY FEEDER-MODIFY SANTA ANA RELIEF STRUCTURE</t>
  </si>
  <si>
    <t>P00000717P</t>
  </si>
  <si>
    <t>00262</t>
  </si>
  <si>
    <t>UPPER FEEDER- SERVICE CONNECTION P-1</t>
  </si>
  <si>
    <t>P00000718P</t>
  </si>
  <si>
    <t>00276</t>
  </si>
  <si>
    <t>WEST VALLEY FEEDER NO. 2- ALISO CREEK TO FULLBRIGHT PLACE</t>
  </si>
  <si>
    <t>WEST VALLEY #2</t>
  </si>
  <si>
    <t>P00000719P</t>
  </si>
  <si>
    <t>P00000720P</t>
  </si>
  <si>
    <t>P00000721P</t>
  </si>
  <si>
    <t>00279</t>
  </si>
  <si>
    <t>SEPULVEDA FEEDER SYSTEM- CALABASAS FEEDER</t>
  </si>
  <si>
    <t>P00000722P</t>
  </si>
  <si>
    <t>P00000723P</t>
  </si>
  <si>
    <t>P00000724P</t>
  </si>
  <si>
    <t>00283</t>
  </si>
  <si>
    <t>WEST VALLEY FEEDER NO. 2- FULLBRIGHT TO SANTA SUSANA TUNNEL</t>
  </si>
  <si>
    <t>P00000725P</t>
  </si>
  <si>
    <t>P00000726P</t>
  </si>
  <si>
    <t>P00000727P</t>
  </si>
  <si>
    <t>00285</t>
  </si>
  <si>
    <t>FOOTHILL FEEDERSYSTEM- SAN DIMAS FACILITIES, 2ND STAGE</t>
  </si>
  <si>
    <t>P00000728P</t>
  </si>
  <si>
    <t>P00000729P</t>
  </si>
  <si>
    <t>P00000730P</t>
  </si>
  <si>
    <t>00294</t>
  </si>
  <si>
    <t>WEST VALLEY FEEDER NO. 2- HAVENHURST ST. TO CHATSWORTH ST.</t>
  </si>
  <si>
    <t>P00000731P</t>
  </si>
  <si>
    <t>P00000732P</t>
  </si>
  <si>
    <t>P00000733P</t>
  </si>
  <si>
    <t>00297</t>
  </si>
  <si>
    <t>YORBA LINDA FEEDER- SCHEDULE 153,155 AND 156</t>
  </si>
  <si>
    <t>P00000734P</t>
  </si>
  <si>
    <t>P00000735P</t>
  </si>
  <si>
    <t>P00000736P</t>
  </si>
  <si>
    <t>00313</t>
  </si>
  <si>
    <t>102483</t>
  </si>
  <si>
    <t>SANTA MONICA FEEDER-GLENDALE SERVICE CONNECTION G-2 RECON T/2</t>
  </si>
  <si>
    <t>GLENDALE</t>
  </si>
  <si>
    <t>P00000737P</t>
  </si>
  <si>
    <t>P00000738P</t>
  </si>
  <si>
    <t>00317</t>
  </si>
  <si>
    <t>102486</t>
  </si>
  <si>
    <t>LWR FDR-REL/PROT.IMPERIAL HWY. AT ATSF RLY.TRACK -SANTA FE SPRNGS - INTEREST</t>
  </si>
  <si>
    <t>P00000739P</t>
  </si>
  <si>
    <t>LWR FDR-REL/PROT.IMPERIAL HWY. AT ATSF RLY.TRACK -SANTA FE SPRNGS</t>
  </si>
  <si>
    <t>P00000740P</t>
  </si>
  <si>
    <t>00318</t>
  </si>
  <si>
    <t>102487</t>
  </si>
  <si>
    <t>PALOS VERDES FDR- WASHINGTON ST. PCS</t>
  </si>
  <si>
    <t>P00000741P</t>
  </si>
  <si>
    <t>IOC - PALOS VERDES FDR WASHINGTON ST PCS</t>
  </si>
  <si>
    <t>P00000742P</t>
  </si>
  <si>
    <t>P00000743P</t>
  </si>
  <si>
    <t>PALOS VERDES FDR- LA CITY MODIFICATION OF SERVICE CONNECTION</t>
  </si>
  <si>
    <t>P00000744P</t>
  </si>
  <si>
    <t>P00000745P</t>
  </si>
  <si>
    <t>00325</t>
  </si>
  <si>
    <t>INLAND FOR SYSTEM- BOX SPRINGS FEEDER</t>
  </si>
  <si>
    <t>P00000746P</t>
  </si>
  <si>
    <t>00330</t>
  </si>
  <si>
    <t>102495</t>
  </si>
  <si>
    <t>RECONSTRUCT ORANGE COUNTY FEEDER SERVICE CONNECTION PM-1</t>
  </si>
  <si>
    <t>POMONA VALLEY</t>
  </si>
  <si>
    <t>P00000747P</t>
  </si>
  <si>
    <t>00331</t>
  </si>
  <si>
    <t>MODIFY STRUCTURE EAST WIDE CANYON SIPHON</t>
  </si>
  <si>
    <t>P00000748P</t>
  </si>
  <si>
    <t>00341</t>
  </si>
  <si>
    <t>SANTA MONICA FEEDER- BETTERMENT OF SERVICE CONNECTION BH-1</t>
  </si>
  <si>
    <t>BEVERLY HILLS</t>
  </si>
  <si>
    <t>P00000749P</t>
  </si>
  <si>
    <t>00346</t>
  </si>
  <si>
    <t>SEPULVEDA FDR, WEST VALLEY FDR. NO.1- MODIF.OF STRUCTURES PHASE II</t>
  </si>
  <si>
    <t>P00000750P</t>
  </si>
  <si>
    <t>00355</t>
  </si>
  <si>
    <t>SAN DIEGO PIPELINE NO. 2 AND 3 -MODIFY INTERCONNECTION</t>
  </si>
  <si>
    <t>SAN DIEGO #3</t>
  </si>
  <si>
    <t>P00000751P</t>
  </si>
  <si>
    <t>00356</t>
  </si>
  <si>
    <t>102506</t>
  </si>
  <si>
    <t>IOC - JENSEN FILTRATION PLANT BYPASS PIPELINE</t>
  </si>
  <si>
    <t>JENSEN BYPASS</t>
  </si>
  <si>
    <t>P00000752P</t>
  </si>
  <si>
    <t>P00000753P</t>
  </si>
  <si>
    <t>JENSEN FILTRATION PLANT-BY PASS PIPELINE</t>
  </si>
  <si>
    <t>P00000754P</t>
  </si>
  <si>
    <t>00376</t>
  </si>
  <si>
    <t>102519</t>
  </si>
  <si>
    <t>ORANGE COUNTY FEEDER-RELOCATION AT KIMBERLY STORM CHANNEL</t>
  </si>
  <si>
    <t>P00000755P</t>
  </si>
  <si>
    <t>00378</t>
  </si>
  <si>
    <t>SAN DIEO PIPE NO.5-SCH SD-16, SKINNER TO TEMECULA (SPEC NO. 1065) - INTEREST</t>
  </si>
  <si>
    <t>1065</t>
  </si>
  <si>
    <t>SAN DIEGO #5</t>
  </si>
  <si>
    <t>P00000756P</t>
  </si>
  <si>
    <t>P00000757P</t>
  </si>
  <si>
    <t>SAN DIEO PIPE NO.5-SCH SD-16, SKINNER TO TEMECULA (SPEC NO. 1065)</t>
  </si>
  <si>
    <t>P00000758P</t>
  </si>
  <si>
    <t>00379</t>
  </si>
  <si>
    <t>102520</t>
  </si>
  <si>
    <t>MILLS FILTR. PLANT- SERVICE CONNECTION WR-24A TURNOUT STRUCTURE - INTEREST</t>
  </si>
  <si>
    <t>WESTERN RIVERSIDE</t>
  </si>
  <si>
    <t>P00000759P</t>
  </si>
  <si>
    <t>MILLS FILTR. PLANT- SERVICE CONNECTION WR-24A TURNOUT STRUCTURE</t>
  </si>
  <si>
    <t>P00000760P</t>
  </si>
  <si>
    <t>00398</t>
  </si>
  <si>
    <t>102530</t>
  </si>
  <si>
    <t>IOC - LAKE PERRIS PUMPBACK FACILITY</t>
  </si>
  <si>
    <t>P00000761P</t>
  </si>
  <si>
    <t>LAKE PERRIS PUMPBACK FACILITY</t>
  </si>
  <si>
    <t>P00000762P</t>
  </si>
  <si>
    <t>P00000763P</t>
  </si>
  <si>
    <t>00400</t>
  </si>
  <si>
    <t>102531</t>
  </si>
  <si>
    <t>RIALTO PIPELINE- DELIVERY FACILITIES FOR CYCLIC STORAGE - INTEREST ON CONST</t>
  </si>
  <si>
    <t>P00000764P</t>
  </si>
  <si>
    <t>RIALTO PIPELINE- DELIVERY FACILITIES FOR CYCLIC STORAGE</t>
  </si>
  <si>
    <t>P00000765P</t>
  </si>
  <si>
    <t>00416</t>
  </si>
  <si>
    <t>PALOS VERDES FEEDER- RELOCATE HARBOR AND ARTESIA FREEWAYS - INTEREST</t>
  </si>
  <si>
    <t>P00000766P</t>
  </si>
  <si>
    <t>PALOS VERDES FEEDER- RELOCATE HARBOR AND ARTESIA FREEWAYS</t>
  </si>
  <si>
    <t>P00000767P</t>
  </si>
  <si>
    <t>00422</t>
  </si>
  <si>
    <t>102546</t>
  </si>
  <si>
    <t>SAN DIEO PIPE NO.5-SCH SD-17, TEMECULA TO DELIVERY POINT  - INTEREST</t>
  </si>
  <si>
    <t>1066</t>
  </si>
  <si>
    <t>P00000768P</t>
  </si>
  <si>
    <t>P00000769P</t>
  </si>
  <si>
    <t>P00000770P</t>
  </si>
  <si>
    <t xml:space="preserve">SAN DIEO PIPE NO.5-SCH SD-17, TEMECULA TO DELIVERY POINT </t>
  </si>
  <si>
    <t>P00000771P</t>
  </si>
  <si>
    <t>00425</t>
  </si>
  <si>
    <t>102549</t>
  </si>
  <si>
    <t>IOC - LAKE PERRIS BYPASS PIPELINE</t>
  </si>
  <si>
    <t>P00000772P</t>
  </si>
  <si>
    <t>P00000773P</t>
  </si>
  <si>
    <t>LAKE PERRIS BY PASS PIPELINE</t>
  </si>
  <si>
    <t>P00000774P</t>
  </si>
  <si>
    <t>425A</t>
  </si>
  <si>
    <t>LAKE PERRIS BY PASS PIPELINE- CLAIMS</t>
  </si>
  <si>
    <t>P00000775P</t>
  </si>
  <si>
    <t>00437</t>
  </si>
  <si>
    <t>102555</t>
  </si>
  <si>
    <t xml:space="preserve">LOWER FDR-RELOCATE IN IMPERIAL HIGHWAY, STA 2163+50 - INTEREST </t>
  </si>
  <si>
    <t>P00000776P</t>
  </si>
  <si>
    <t>LOWER FDR-RELOCATE IN IMPERIAL HIGHWAY, STA 2163+50</t>
  </si>
  <si>
    <t>P00000777P</t>
  </si>
  <si>
    <t>00456</t>
  </si>
  <si>
    <t>102562</t>
  </si>
  <si>
    <t xml:space="preserve">WEST ORANGE COUNTY FDR -RELOCATION AT STATION 456+00+ - INTEREST </t>
  </si>
  <si>
    <t>WEST ORANGE COUNTY</t>
  </si>
  <si>
    <t>P00000778P</t>
  </si>
  <si>
    <t>WEST ORANGE COUNTY FEEDER -RELOCATION AT STATION 456+00+</t>
  </si>
  <si>
    <t>P00000779P</t>
  </si>
  <si>
    <t>466C</t>
  </si>
  <si>
    <t>LAKE VIEW PIPELINE-INSTALL CATHODIC PROTECTION-STATION 2210+00</t>
  </si>
  <si>
    <t>P00000780P</t>
  </si>
  <si>
    <t>468A</t>
  </si>
  <si>
    <t>SERVICE CONN. DW-CV-4,WHITE WATER SIPHON (2ND BARREL)STA. 9698+00 - INTEREST</t>
  </si>
  <si>
    <t>DESERT COACHELLA</t>
  </si>
  <si>
    <t>P00000781P</t>
  </si>
  <si>
    <t>SERVICE CONN. DW-CV-4,WHITE WATER SIPHON (2ND BARREL)STA. 9698+00</t>
  </si>
  <si>
    <t>P00000782P</t>
  </si>
  <si>
    <t>468C</t>
  </si>
  <si>
    <t>SERVICE CONN. DW-CV-4, VALVE STRUCTURE,WATER SIPHON, STA. 9698+00 - INTEREST</t>
  </si>
  <si>
    <t>P00000783P</t>
  </si>
  <si>
    <t>SERVICE CONN. DW-CV-4, VALVE STRUCTURE,WATER SIPHON, STA. 9698+00</t>
  </si>
  <si>
    <t>P00000784P</t>
  </si>
  <si>
    <t>P00000785P</t>
  </si>
  <si>
    <t>00469</t>
  </si>
  <si>
    <t>IOC - AULD VALLEY PIPELINE</t>
  </si>
  <si>
    <t>AULD VALLEY</t>
  </si>
  <si>
    <t>P00000786P</t>
  </si>
  <si>
    <t>P00000787P</t>
  </si>
  <si>
    <t>AULD VALLEY PIPELINE</t>
  </si>
  <si>
    <t>P00000788P</t>
  </si>
  <si>
    <t>P00000789P</t>
  </si>
  <si>
    <t>00475</t>
  </si>
  <si>
    <t>LOW LEVEL TEHACHAPI TUNNEL- FEASIBILITY STUDY - INTEREST</t>
  </si>
  <si>
    <t>OTHER</t>
  </si>
  <si>
    <t>P00000790P</t>
  </si>
  <si>
    <t>LOW LEVEL TEHACHAPI TUNNEL- FEASIBILITY STUDY</t>
  </si>
  <si>
    <t>P00000791P</t>
  </si>
  <si>
    <t>480D</t>
  </si>
  <si>
    <t>OAK STREET PCS- VALVE REPLACEMENT</t>
  </si>
  <si>
    <t>P00000792P</t>
  </si>
  <si>
    <t>00485</t>
  </si>
  <si>
    <t>ORANGE COUNTY FDR.-RELOCATE PRESSURE RELIEF STRUC.,STA 1772+72</t>
  </si>
  <si>
    <t>P00000793P</t>
  </si>
  <si>
    <t>00493</t>
  </si>
  <si>
    <t>102586</t>
  </si>
  <si>
    <t xml:space="preserve">EAST VALLEY FEEDER- STRUCTURE MODIFICATIONS - INTEREST </t>
  </si>
  <si>
    <t>P00000794P</t>
  </si>
  <si>
    <t>P00000795P</t>
  </si>
  <si>
    <t>P00000796P</t>
  </si>
  <si>
    <t>EAST VALLEY FEEDER- STRUCTURE MODIFICATIONS</t>
  </si>
  <si>
    <t>P00000797P</t>
  </si>
  <si>
    <t>P00000798P</t>
  </si>
  <si>
    <t>P00000799P</t>
  </si>
  <si>
    <t>00501</t>
  </si>
  <si>
    <t>102591</t>
  </si>
  <si>
    <t>SANTA MONICA FDR.-HOLLYWOOD TUNNEL REPL.16</t>
  </si>
  <si>
    <t>P00000800P</t>
  </si>
  <si>
    <t>P00000801P</t>
  </si>
  <si>
    <t>502D</t>
  </si>
  <si>
    <t>102595</t>
  </si>
  <si>
    <t>WEST ORANGE COUNTY FDR. PCS-INSTALL 480V 3 PHASE ELEC. SERVICE - INTEREST</t>
  </si>
  <si>
    <t>P00000802P</t>
  </si>
  <si>
    <t>WEST ORANGE COUNTY FDR. PCS-INSTALL 480V 3 PHASE ELEC. SERVICE</t>
  </si>
  <si>
    <t>P00000803P</t>
  </si>
  <si>
    <t>502G</t>
  </si>
  <si>
    <t>UPPER FDR-MODIFY PUDDINGSTONE SPILLWAY, STA.1950+62.71 - INTEREST</t>
  </si>
  <si>
    <t>P00000804P</t>
  </si>
  <si>
    <t>UPPER FDR-MODIFY PUDDINGSTONE SPILLWAY, STA.1950+62.71</t>
  </si>
  <si>
    <t>P00000805P</t>
  </si>
  <si>
    <t>506A</t>
  </si>
  <si>
    <t>SAN DIEGO CANAL MODIFICATION- 5 ADDITIONAL SIPHONS - INTEREST</t>
  </si>
  <si>
    <t>SAN DIEGO</t>
  </si>
  <si>
    <t>P00000806P</t>
  </si>
  <si>
    <t>SAN DIEGO CANAL MODIFICATION- 5 ADDITIONAL SIPHONS</t>
  </si>
  <si>
    <t>P00000807P</t>
  </si>
  <si>
    <t>00512</t>
  </si>
  <si>
    <t>102605</t>
  </si>
  <si>
    <t>ORANGE COUNTY FEEDER-RELOCATE PIPE,STA. 473+21-52 TO STA. 473+5-82 - INTEREST</t>
  </si>
  <si>
    <t>P00000808P</t>
  </si>
  <si>
    <t>ORANGE COUNTY FEEDER-RELOCATE PIPE,STA. 473+21-52 TO STA. 473+5-82</t>
  </si>
  <si>
    <t>P00000809P</t>
  </si>
  <si>
    <t>519D</t>
  </si>
  <si>
    <t>UPPER FEEDER, MANHOLE MODIFICATION, STATION 1464+50 - INTEREST ON CONST</t>
  </si>
  <si>
    <t>P00000810P</t>
  </si>
  <si>
    <t>UPPER FEEDER, MANHOLE MODIFICATION, STATION 1464+50</t>
  </si>
  <si>
    <t>P00000811P</t>
  </si>
  <si>
    <t>519E</t>
  </si>
  <si>
    <t>2ND LWR FDR,W.ORANGE CNTY.FDR.INTERCONN.STRUCT.INSTALL REM.CTRL. - INTEREST</t>
  </si>
  <si>
    <t>P00000812P</t>
  </si>
  <si>
    <t>2ND LWR FDR,W.ORANGE CNTY.FDR.INTERCONN.STRUCT.INSTALL REM.CTRL.</t>
  </si>
  <si>
    <t>P00000813P</t>
  </si>
  <si>
    <t>519F</t>
  </si>
  <si>
    <t>UPPER FEEDER, MANHOLE MODIFICATION, STATION 1495+54 - INTEREST ON CONST</t>
  </si>
  <si>
    <t>P00000814P</t>
  </si>
  <si>
    <t>UPPER FEEDER, MANHOLE MODIFICATION, STATION 1495+54</t>
  </si>
  <si>
    <t>P00000815P</t>
  </si>
  <si>
    <t>519G</t>
  </si>
  <si>
    <t>UPPER FEEDER, MANHOLE MODIFICATION, STATION 1757+86 - INTEREST ON CONST</t>
  </si>
  <si>
    <t>P00000816P</t>
  </si>
  <si>
    <t>UPPER FEEDER, MANHOLE MODIFICATION, STATION 1757+86</t>
  </si>
  <si>
    <t>P00000817P</t>
  </si>
  <si>
    <t>519I</t>
  </si>
  <si>
    <t>ORANGE COUNTY FDR.SERV.CONN.A-1,RELOC.METER CABINET &amp; ELEC.SERV. - INTEREST</t>
  </si>
  <si>
    <t>ANAHEIM</t>
  </si>
  <si>
    <t>P00000818P</t>
  </si>
  <si>
    <t>ORANGE COUNTY FDR.SERV.CONN.A-1,RELOC.METER CABINET &amp; ELEC.SERV.</t>
  </si>
  <si>
    <t>P00000819P</t>
  </si>
  <si>
    <t>00520</t>
  </si>
  <si>
    <t>102609</t>
  </si>
  <si>
    <t>SANTA MONICA FEEDER-SUNSET RELIEF STRUCTURE-MODIFY STA. 433022 - INTEREST</t>
  </si>
  <si>
    <t>P00000820P</t>
  </si>
  <si>
    <t>SANTA MONICA FEEDER-SUNSET RELIEF STRUCTURE-MODIFY STA. 433022</t>
  </si>
  <si>
    <t>P00000821P</t>
  </si>
  <si>
    <t>00523</t>
  </si>
  <si>
    <t>GREG AVENUE PCS- SURGE TANK, REPLACE INTERIOR LINING - INTEREST ON CONST</t>
  </si>
  <si>
    <t>P00000822P</t>
  </si>
  <si>
    <t>GREG AVENUE PCS- SURGE TANK, REPLACE INTERIOR LINING</t>
  </si>
  <si>
    <t>P00000823P</t>
  </si>
  <si>
    <t>00526</t>
  </si>
  <si>
    <t>102611</t>
  </si>
  <si>
    <t>SANTA MONICA FD.-MODIFY MANHOLE &amp; BLOWOFF STRUCTION,STA. 4504-86</t>
  </si>
  <si>
    <t>P00000824P</t>
  </si>
  <si>
    <t>00530</t>
  </si>
  <si>
    <t>PALOS VERDES FEEDER-108TH ST. PCS,INSTALL ELECT. VALVE OPERATORS - INTEREST</t>
  </si>
  <si>
    <t>P00000825P</t>
  </si>
  <si>
    <t>PALOS VERDES FEEDER-108TH ST. PCS,INSTALL ELECT. VALVE OPERATORS</t>
  </si>
  <si>
    <t>P00000826P</t>
  </si>
  <si>
    <t>00534</t>
  </si>
  <si>
    <t>CRA, MILE 12 SIPHONS, INSTALL ACCOUSTIC FLOWMETERS - INTEREST ON CONST</t>
  </si>
  <si>
    <t>P00000827P</t>
  </si>
  <si>
    <t>CRA, MILE 12 SIPHONS, INSTALL ACCOUSTIC FLOWMETERS</t>
  </si>
  <si>
    <t>P00000828P</t>
  </si>
  <si>
    <t>535A</t>
  </si>
  <si>
    <t>IOC - NEWHALL TUNNEL, INSTALL LINER</t>
  </si>
  <si>
    <t>P00000829P</t>
  </si>
  <si>
    <t>P00000830P</t>
  </si>
  <si>
    <t>NEWHALL TUNNEL-INSTALL LINER</t>
  </si>
  <si>
    <t>P00000831P</t>
  </si>
  <si>
    <t>P00000832P</t>
  </si>
  <si>
    <t>535B</t>
  </si>
  <si>
    <t>IOC - NEWHALL TUNNEL, LINER REPAIR</t>
  </si>
  <si>
    <t>P00000833P</t>
  </si>
  <si>
    <t>NEWHALL TUNNEL- LINER REPAIR</t>
  </si>
  <si>
    <t>P00000834P</t>
  </si>
  <si>
    <t>00542</t>
  </si>
  <si>
    <t>IOC - SAN DIEGO CANAL ENLARGEMENT PHASE 2</t>
  </si>
  <si>
    <t>P00000835P</t>
  </si>
  <si>
    <t>P00000836P</t>
  </si>
  <si>
    <t>SAN DIEGO CANAL ENLARGEMENT PHASE 2</t>
  </si>
  <si>
    <t>P00000837P</t>
  </si>
  <si>
    <t>P00000838P</t>
  </si>
  <si>
    <t>P00000839P</t>
  </si>
  <si>
    <t>P00000840P</t>
  </si>
  <si>
    <t>00548</t>
  </si>
  <si>
    <t>WEST ORANGE COUNTY FDR, RELOCATE STATIONS 132+16 TO 132+74 - INTEREST</t>
  </si>
  <si>
    <t>P00000841P</t>
  </si>
  <si>
    <t>WEST ORANGE COUNTY FDR, RELOCATE STATIONS 132+16 TO 132+74</t>
  </si>
  <si>
    <t>P00000842P</t>
  </si>
  <si>
    <t>00578</t>
  </si>
  <si>
    <t>102641</t>
  </si>
  <si>
    <t>SANTA ANA CROSS FDR-RELOCATE FLOWER STREET STORM DRAINAGE</t>
  </si>
  <si>
    <t>P00000843P</t>
  </si>
  <si>
    <t>SANTA ANA CROSS FDR-RELOCATE FLOWER STREET STORM DRAINAGE - INTEREST</t>
  </si>
  <si>
    <t>P00000844P</t>
  </si>
  <si>
    <t>P00000845P</t>
  </si>
  <si>
    <t>00601</t>
  </si>
  <si>
    <t>102646</t>
  </si>
  <si>
    <t>BOX SPRINGS FEEDER-PROT STA 18+70 TO 19+30 &amp; 21+05 TO 21+65</t>
  </si>
  <si>
    <t>P00000846P</t>
  </si>
  <si>
    <t>00614</t>
  </si>
  <si>
    <t>102647</t>
  </si>
  <si>
    <t xml:space="preserve">WASHINGTON PCS ON PV FDR- PLATFORMS/LADDERS - INTEREST </t>
  </si>
  <si>
    <t>P00000847P</t>
  </si>
  <si>
    <t>WASHINGTON PCS ON PV FDR- PLATFORMS/LADDERS</t>
  </si>
  <si>
    <t>P00000848P</t>
  </si>
  <si>
    <t>BOX SPRINGS FEEDER-PROT STA 18+70 TO 19+30 &amp; 21+05 TO 21+66</t>
  </si>
  <si>
    <t>P00000849P</t>
  </si>
  <si>
    <t>00622</t>
  </si>
  <si>
    <t xml:space="preserve">RIALTO PPLN- INSTALL 2 CATHDIC PROTECTION SYSTEM - INTEREST </t>
  </si>
  <si>
    <t>P00000850P</t>
  </si>
  <si>
    <t>RIALTO PPLN- INSTALL 2 CATHDIC PROTECTION SYSTEM</t>
  </si>
  <si>
    <t>P00000851P</t>
  </si>
  <si>
    <t>P00000852P</t>
  </si>
  <si>
    <t>71071</t>
  </si>
  <si>
    <t>EAST ORANGE COUNTY FEEDER NO.2- MWD''S PORTION</t>
  </si>
  <si>
    <t>P00000853P</t>
  </si>
  <si>
    <t>79795</t>
  </si>
  <si>
    <t>ALLEN-MCCULLOCH PIPELINE-DOWN PAYMENT</t>
  </si>
  <si>
    <t xml:space="preserve">PIPELINE </t>
  </si>
  <si>
    <t>P00000854P</t>
  </si>
  <si>
    <t>ALLEN-MCCULLOCH PIPELINE</t>
  </si>
  <si>
    <t>P00000855P</t>
  </si>
  <si>
    <t>09091</t>
  </si>
  <si>
    <t>CASH DISCOUNTS</t>
  </si>
  <si>
    <t>P00000856P</t>
  </si>
  <si>
    <t>09904</t>
  </si>
  <si>
    <t>BURBANK LATERAL EXTENSION</t>
  </si>
  <si>
    <t>BURBANK</t>
  </si>
  <si>
    <t>P00000857P</t>
  </si>
  <si>
    <t>P00000858P</t>
  </si>
  <si>
    <t>09905</t>
  </si>
  <si>
    <t>COMPTON LATERAL EXTENSION</t>
  </si>
  <si>
    <t>COMPTON</t>
  </si>
  <si>
    <t>P00000859P</t>
  </si>
  <si>
    <t>P00000860P</t>
  </si>
  <si>
    <t>09909</t>
  </si>
  <si>
    <t>WEST BASIN LATERAL EXTENSION</t>
  </si>
  <si>
    <t>WEST BASIN</t>
  </si>
  <si>
    <t>P00000861P</t>
  </si>
  <si>
    <t>09911</t>
  </si>
  <si>
    <t>VALVES - PALOS VERDES FEEDER</t>
  </si>
  <si>
    <t>P00000862P</t>
  </si>
  <si>
    <t>09914</t>
  </si>
  <si>
    <t>EQUIPMENT - 1ST SAN DIEGO AQUEDUCT</t>
  </si>
  <si>
    <t>P00000863P</t>
  </si>
  <si>
    <t>09917</t>
  </si>
  <si>
    <t>GATE NO 3 - 1ST SAN DIEGO AQUEDUCT</t>
  </si>
  <si>
    <t>P00000864P</t>
  </si>
  <si>
    <t>09920</t>
  </si>
  <si>
    <t>REPLACE  EQUIPMENT ON UPPER FEEDER IN EAGLE ROCK (REPLACE 115)</t>
  </si>
  <si>
    <t>P00000865P</t>
  </si>
  <si>
    <t>09925</t>
  </si>
  <si>
    <t>METER &amp; CHLORINATION EQUIPMENT - ORANGE COUNTY FEEDER</t>
  </si>
  <si>
    <t>P00000866P</t>
  </si>
  <si>
    <t>09926</t>
  </si>
  <si>
    <t>PORTION OF CASA LOMA SIPHON</t>
  </si>
  <si>
    <t>CANAL</t>
  </si>
  <si>
    <t>CASA LOMA CANAL</t>
  </si>
  <si>
    <t>P00000867P</t>
  </si>
  <si>
    <t>09948</t>
  </si>
  <si>
    <t>VALVE, 20</t>
  </si>
  <si>
    <t>P00000868P</t>
  </si>
  <si>
    <t>09955</t>
  </si>
  <si>
    <t>VALVE,24</t>
  </si>
  <si>
    <t>P00000869P</t>
  </si>
  <si>
    <t>09957</t>
  </si>
  <si>
    <t>VALVE-HOLLYWOD TUNNEL CNTRL STRUCTURE - SANTA MONICA FDR (INTERIM CONST)</t>
  </si>
  <si>
    <t>P00000870P</t>
  </si>
  <si>
    <t>09958</t>
  </si>
  <si>
    <t>METER- SERVICE CONNECTION PM - 17 UPPER FEEDER (INTERIM CONST)</t>
  </si>
  <si>
    <t>P00000871P</t>
  </si>
  <si>
    <t>09981</t>
  </si>
  <si>
    <t>BLOWOFF AT WIDE CANYON SIPHON- CRA (INTERIM CONST)</t>
  </si>
  <si>
    <t>P00000872P</t>
  </si>
  <si>
    <t>09985</t>
  </si>
  <si>
    <t>GATES, FOUR SAN JACINTO TUNNEL - CRA (ORG CONST)</t>
  </si>
  <si>
    <t>P00000873P</t>
  </si>
  <si>
    <t>09987</t>
  </si>
  <si>
    <t>MECHANICAL / VENTURI TYPE METERS- DISTR SYSTEM (INTERIM CONST)</t>
  </si>
  <si>
    <t>P00000874P</t>
  </si>
  <si>
    <t>09997</t>
  </si>
  <si>
    <t>102664</t>
  </si>
  <si>
    <t>STATION 1278+00 TO 1291+00 - ORANGE COUNTY FEEDER (ORG CONST)</t>
  </si>
  <si>
    <t>P00000875P</t>
  </si>
  <si>
    <t>K-11</t>
  </si>
  <si>
    <t>COLORADO RIVER ACQUEDUCT, GENE INLET SIPHON</t>
  </si>
  <si>
    <t>P00000876P</t>
  </si>
  <si>
    <t>K-12</t>
  </si>
  <si>
    <t>COLORADO RIVER ACQUEDUCT, COPPER BASIN SIPHON</t>
  </si>
  <si>
    <t>P00000877P</t>
  </si>
  <si>
    <t>K-4</t>
  </si>
  <si>
    <t>COLORADO RIVER TUNNEL</t>
  </si>
  <si>
    <t>P00000878P</t>
  </si>
  <si>
    <t>K-5</t>
  </si>
  <si>
    <t>COPPER BASIN TUNNELS NO. 1 &amp; 2</t>
  </si>
  <si>
    <t>P00000879P</t>
  </si>
  <si>
    <t>K-6</t>
  </si>
  <si>
    <t>WHIPPLE MOUNTAIN TUNNEL</t>
  </si>
  <si>
    <t>P00000880P</t>
  </si>
  <si>
    <t>K-8-1</t>
  </si>
  <si>
    <t>COLORAD0 RIVER ACQUEDUCT, CONDUIT SCHEDULE 1</t>
  </si>
  <si>
    <t>P00000881P</t>
  </si>
  <si>
    <t>K-8-2</t>
  </si>
  <si>
    <t>COLORADO RIVER ACQUEDUCT, 3 SIPHONS, SCHEDULE 1A</t>
  </si>
  <si>
    <t>P00000882P</t>
  </si>
  <si>
    <t>K-8-3</t>
  </si>
  <si>
    <t>COLORADO RIVER ACQUEDUCT, 2 HALF-CAP SIPHONS, SCHEDULE 1B</t>
  </si>
  <si>
    <t>P00000883P</t>
  </si>
  <si>
    <t>K10-1</t>
  </si>
  <si>
    <t>COLORADO RIVER ACQUEDUCT, LINED CANAL SCHEDULE 4A</t>
  </si>
  <si>
    <t>P00000884P</t>
  </si>
  <si>
    <t>K10-2</t>
  </si>
  <si>
    <t>COLORADO RIVER ACQUEDUCT, 10 HALF-CAP SIPHONS, SCHEDULE 4A</t>
  </si>
  <si>
    <t>P00000885P</t>
  </si>
  <si>
    <t>K9-1</t>
  </si>
  <si>
    <t>COLORADO RIVER ACQUEDUCT, CONDUIT SCHEDULE 2</t>
  </si>
  <si>
    <t>P00000886P</t>
  </si>
  <si>
    <t>K9-2</t>
  </si>
  <si>
    <t>COLORADO RIVER ACQUEDUCT, 7 HALF-CAP SIPHONS, SCHEDULE 2B</t>
  </si>
  <si>
    <t>P00000887P</t>
  </si>
  <si>
    <t>K9-3</t>
  </si>
  <si>
    <t>COLORADO RIVER ACQUEDUCT, CONDUIT, SCHEDULE 3</t>
  </si>
  <si>
    <t>P00000888P</t>
  </si>
  <si>
    <t>K9-4</t>
  </si>
  <si>
    <t>COLORADO RIVER ACQUEDUCT, 12 HALF-CAP SIPHONS, SCHEDULE 3A</t>
  </si>
  <si>
    <t>P00000889P</t>
  </si>
  <si>
    <t>K9-5</t>
  </si>
  <si>
    <t>COLORADO RIVER ACQUEDUCT, 8 HALF-CAP SIPHONS, SCHEDULE 3B</t>
  </si>
  <si>
    <t>P00000890P</t>
  </si>
  <si>
    <t>L1-1</t>
  </si>
  <si>
    <t>COLORADO RIVER ACQUEDUCT, LINED CANAL SCHEDULE 5</t>
  </si>
  <si>
    <t>P00000891P</t>
  </si>
  <si>
    <t>L1-2</t>
  </si>
  <si>
    <t>COLORADO RIVER ACQUEDUCT, 12 HALF-CAP SIPHONS, SCHEDULE 5A</t>
  </si>
  <si>
    <t>P00000892P</t>
  </si>
  <si>
    <t>L2-1</t>
  </si>
  <si>
    <t>COLORADO RIVER ACQUEDUCT, FRIDAY HALF-CAP SIPHON, SCHEDULE 6</t>
  </si>
  <si>
    <t>P00000893P</t>
  </si>
  <si>
    <t>L2-2</t>
  </si>
  <si>
    <t>COLORADO RIVER ACQUEDUCT, LINED CANAL SCHEDULE 8</t>
  </si>
  <si>
    <t>P00000894P</t>
  </si>
  <si>
    <t>L2-3</t>
  </si>
  <si>
    <t>COLORADO RIVER ACQUEDUCT, HALF-CAP SIPHONS, SCHEDULE 8A</t>
  </si>
  <si>
    <t>P00000895P</t>
  </si>
  <si>
    <t>L2-4</t>
  </si>
  <si>
    <t>COLORADO RIVER ACQUEDUCT, HALF-CAP SIPHONS, SCHEDULE 8B</t>
  </si>
  <si>
    <t>P00000896P</t>
  </si>
  <si>
    <t>L3-1</t>
  </si>
  <si>
    <t>COLORADO RIVER ACQUEDUCT &amp; COVER CONDUIT, SCHEDULE 7</t>
  </si>
  <si>
    <t>P00000897P</t>
  </si>
  <si>
    <t>L3-2</t>
  </si>
  <si>
    <t>COLORADO RIVER ACQUEDUCT, CONCRETE LINED CANAL, SCHEDULE 7A</t>
  </si>
  <si>
    <t>P00000898P</t>
  </si>
  <si>
    <t>L4-1</t>
  </si>
  <si>
    <t>COLORADO RIVER ACQUEDUCT , CONCRETE LINED CANAL, SCHEDULE 9</t>
  </si>
  <si>
    <t>P00000899P</t>
  </si>
  <si>
    <t>L4-2</t>
  </si>
  <si>
    <t>COLORADO RIVER ACQUEDUCT &amp; COVER CONDUIT SCHEDULE 9A</t>
  </si>
  <si>
    <t>P00000900P</t>
  </si>
  <si>
    <t>L4-3</t>
  </si>
  <si>
    <t>COLORADO RIVER ACQUEDUCT, 8 BOX SIPHONS, SCHEDULE 9B</t>
  </si>
  <si>
    <t>P00000901P</t>
  </si>
  <si>
    <t>L5-1</t>
  </si>
  <si>
    <t>COLORADO RIVER ACQUEDUCT, CONCRETE LINED CANAL, SCHEDULE 10</t>
  </si>
  <si>
    <t>P00000902P</t>
  </si>
  <si>
    <t>L5-2</t>
  </si>
  <si>
    <t>COLORADO RIVER ACQUEDUCT, 10 BOX SIPHONS, SCHEDULE 10A</t>
  </si>
  <si>
    <t>P00000903P</t>
  </si>
  <si>
    <t>L5-3</t>
  </si>
  <si>
    <t>COLORADO RIVER ACQUEDUCT, CIRC. SIPHON, SCHEDULE 10B</t>
  </si>
  <si>
    <t>P00000904P</t>
  </si>
  <si>
    <t>M-1</t>
  </si>
  <si>
    <t>IRON MOUNTAIN TUNNEL, EAST PORTION</t>
  </si>
  <si>
    <t>P00000905P</t>
  </si>
  <si>
    <t>M-12</t>
  </si>
  <si>
    <t>COLORADO RIVER AQUEDUCT, 1  BOX SIPHON, SCHEDULE HAYFIELD</t>
  </si>
  <si>
    <t>P00000906P</t>
  </si>
  <si>
    <t>M-2</t>
  </si>
  <si>
    <t>IRON MOUNTAIN TUNNEL, WEST PORTION</t>
  </si>
  <si>
    <t>P00000907P</t>
  </si>
  <si>
    <t>M-3</t>
  </si>
  <si>
    <t>COXCOMB TUNNEL</t>
  </si>
  <si>
    <t>P00000908P</t>
  </si>
  <si>
    <t>M-4</t>
  </si>
  <si>
    <t>EAST EAGLE MOUNTAIN TUNNEL</t>
  </si>
  <si>
    <t>P00000909P</t>
  </si>
  <si>
    <t>M-5</t>
  </si>
  <si>
    <t>WEST EAGLE MOUNTAIN TUNNEL, EAST PORTION</t>
  </si>
  <si>
    <t>P00000910P</t>
  </si>
  <si>
    <t>M-6</t>
  </si>
  <si>
    <t>WEST EAGLE MOUNTAIN TUNNEL, WEST PORTION</t>
  </si>
  <si>
    <t>P00000911P</t>
  </si>
  <si>
    <t>M7-1</t>
  </si>
  <si>
    <t>COLORADO RIVER ACQUEDUCT CANAL SCHEDULE 11</t>
  </si>
  <si>
    <t>P00000912P</t>
  </si>
  <si>
    <t>M7-2</t>
  </si>
  <si>
    <t>COLORADO RIVER ACQUEDUCT CUT &amp; COVER CONDUIT SK.11A</t>
  </si>
  <si>
    <t>P00000913P</t>
  </si>
  <si>
    <t>M7-3</t>
  </si>
  <si>
    <t>COLORADO RIVER ACQUEDUCT, 9 BOX SIPHONS, SCHEDULE 11B</t>
  </si>
  <si>
    <t>P00000914P</t>
  </si>
  <si>
    <t>M7-4</t>
  </si>
  <si>
    <t>COLORADO RIVER ACQUEDUCT, CIRC. SIPHON, SCHEDULE 11C</t>
  </si>
  <si>
    <t>P00000915P</t>
  </si>
  <si>
    <t>M7-5</t>
  </si>
  <si>
    <t>COLORADO RIVER ACQUEDUCT CANAL SCHEDULE 13</t>
  </si>
  <si>
    <t>P00000916P</t>
  </si>
  <si>
    <t>M7-6</t>
  </si>
  <si>
    <t>COLORADO RIVER ACQUEDUCT CUT &amp; COVER CONDUIT SK.13A</t>
  </si>
  <si>
    <t>P00000917P</t>
  </si>
  <si>
    <t>M7-7</t>
  </si>
  <si>
    <t>COLORADO RIVER ACQUEDUCT, 6 BOX SIPHONS, SCHEDULE 13B</t>
  </si>
  <si>
    <t>P00000918P</t>
  </si>
  <si>
    <t>M8-1</t>
  </si>
  <si>
    <t>COLORADO RIVER ACQUEDUCT CUT &amp; COVER CONDUIT SK.12</t>
  </si>
  <si>
    <t>P00000919P</t>
  </si>
  <si>
    <t>M8-2</t>
  </si>
  <si>
    <t>COLORADO RIVER ACQUEDUCT, 2 CIRCULAR SIPHONS, SCHEDULE 12A</t>
  </si>
  <si>
    <t>P00000920P</t>
  </si>
  <si>
    <t>M9-1</t>
  </si>
  <si>
    <t>COLORADO RIVER ACQUEDUCT CUT &amp; COVER CONDUIT SK.14</t>
  </si>
  <si>
    <t>P00000921P</t>
  </si>
  <si>
    <t>M9-2</t>
  </si>
  <si>
    <t>COLORADO RIVER ACQUEDUCT, CIRCULAR SIPHON, SK. 14A</t>
  </si>
  <si>
    <t>P00000922P</t>
  </si>
  <si>
    <t>M9-3</t>
  </si>
  <si>
    <t>COLORADO RIVER ACQUEDUCT CUT &amp; COVER CONDUIT SK.15</t>
  </si>
  <si>
    <t>P00000923P</t>
  </si>
  <si>
    <t>M9-4</t>
  </si>
  <si>
    <t>COLORADO RIVER ACQUEDUCT, 2 CIRCULAR SIPHONS, SK. 15A</t>
  </si>
  <si>
    <t>P00000924P</t>
  </si>
  <si>
    <t>M9-5</t>
  </si>
  <si>
    <t>COLORADO RIVER ACQUEDUCT, 2 16 FT.,CIRCULAR SIPHONS, SK.15B</t>
  </si>
  <si>
    <t>P00000925P</t>
  </si>
  <si>
    <t>MISC</t>
  </si>
  <si>
    <t>1ST BBL 1ST SAN DIEGO AQUEDUCT CAPITAL OBLIGATION</t>
  </si>
  <si>
    <t>P00000926P</t>
  </si>
  <si>
    <t>2ND BBL 1ST SAN DIEGO AQUEDUCT CAPITAL OBLIGATION</t>
  </si>
  <si>
    <t>P00000927P</t>
  </si>
  <si>
    <t>2ND BBL 1ST SAN DIEGO AQUEDUCT INTEREST OBLIGATION</t>
  </si>
  <si>
    <t>P00000928P</t>
  </si>
  <si>
    <t>O-10</t>
  </si>
  <si>
    <t>COACHELLA TUNNELS</t>
  </si>
  <si>
    <t>P00000929P</t>
  </si>
  <si>
    <t>O-11</t>
  </si>
  <si>
    <t>COTTONWOOD TUNNEL</t>
  </si>
  <si>
    <t>P00000930P</t>
  </si>
  <si>
    <t>O-12</t>
  </si>
  <si>
    <t>HAYFIELD TUNNEL NO. 1</t>
  </si>
  <si>
    <t>P00000931P</t>
  </si>
  <si>
    <t>O-13</t>
  </si>
  <si>
    <t>HAYFIELD TUNNEL NO. 2</t>
  </si>
  <si>
    <t>P00000932P</t>
  </si>
  <si>
    <t>O-14</t>
  </si>
  <si>
    <t>MECCA PASS TUNNELS</t>
  </si>
  <si>
    <t>P00000933P</t>
  </si>
  <si>
    <t>O-17</t>
  </si>
  <si>
    <t>LITLE MORONGO CIRCULAR SIPHON</t>
  </si>
  <si>
    <t>P00000934P</t>
  </si>
  <si>
    <t>O-18</t>
  </si>
  <si>
    <t>COLORADO RIVER AQUEDUCT, 2 HALF-CAP SIPHONS, SCHEDULE 16A</t>
  </si>
  <si>
    <t>P00000935P</t>
  </si>
  <si>
    <t>COLORADO RIVER AQUEDUCT, 4 SIPHONS , SCHEDULE 16B</t>
  </si>
  <si>
    <t>P00000936P</t>
  </si>
  <si>
    <t>CUT-AND-COVER CONDUIT, SCHEDULE 16</t>
  </si>
  <si>
    <t>P00000937P</t>
  </si>
  <si>
    <t>O-19</t>
  </si>
  <si>
    <t>CUT-AND-COVER CONDUIT SCHEDULE 17;17A</t>
  </si>
  <si>
    <t>P00000938P</t>
  </si>
  <si>
    <t>COLORADO RIVER AQUEDUCT, 10 HALF-CAP SIPHONS SCHEDULE 17B</t>
  </si>
  <si>
    <t>P00000939P</t>
  </si>
  <si>
    <t>O16-1</t>
  </si>
  <si>
    <t>FAN HILL EXPERIMENTAL SIPHON &amp; TRANSITIONS</t>
  </si>
  <si>
    <t>P00000940P</t>
  </si>
  <si>
    <t>O16-2</t>
  </si>
  <si>
    <t>FAN HILL EXPERIMENTAL</t>
  </si>
  <si>
    <t>P00000941P</t>
  </si>
  <si>
    <t>P-1</t>
  </si>
  <si>
    <t>SAN JACINTO TUNNEL</t>
  </si>
  <si>
    <t>P00000942P</t>
  </si>
  <si>
    <t>P-2</t>
  </si>
  <si>
    <t>WHITEWATER TUNNELS</t>
  </si>
  <si>
    <t>P00000943P</t>
  </si>
  <si>
    <t>P-3</t>
  </si>
  <si>
    <t>TUNNEL WATER INVESTIGATIONS</t>
  </si>
  <si>
    <t>P00000944P</t>
  </si>
  <si>
    <t>P-5</t>
  </si>
  <si>
    <t>HALF CAP CIRC. SIPHONS SCHEDULE 18J</t>
  </si>
  <si>
    <t>P00000945P</t>
  </si>
  <si>
    <t>P4-1</t>
  </si>
  <si>
    <t>CONDUIT SCHEDULE 18</t>
  </si>
  <si>
    <t>P00000946P</t>
  </si>
  <si>
    <t>P4-2</t>
  </si>
  <si>
    <t>HALF CAP CIRC. SIPHONS SCHEDULE 18A</t>
  </si>
  <si>
    <t>P00000947P</t>
  </si>
  <si>
    <t>P4-3</t>
  </si>
  <si>
    <t>CONDUIT SCHEDULE 19</t>
  </si>
  <si>
    <t>P00000948P</t>
  </si>
  <si>
    <t>P4-4</t>
  </si>
  <si>
    <t>HALF CAP CIRC. SIPHONS SCHEDULE 19A</t>
  </si>
  <si>
    <t>P00000949P</t>
  </si>
  <si>
    <t>R-10</t>
  </si>
  <si>
    <t>VAL VERDE TUNNEL</t>
  </si>
  <si>
    <t>P00000950P</t>
  </si>
  <si>
    <t>R-11</t>
  </si>
  <si>
    <t>BERNASCONI TUNNEL</t>
  </si>
  <si>
    <t>P00000951P</t>
  </si>
  <si>
    <t>R-12</t>
  </si>
  <si>
    <t>CASA LOMA SIPHON- WEST PORTION SCHEDULE 20</t>
  </si>
  <si>
    <t>P00000952P</t>
  </si>
  <si>
    <t>R13-1</t>
  </si>
  <si>
    <t>CASA LOMA SIPHON- EAST PORTION SCHEDULE 20A; 20B</t>
  </si>
  <si>
    <t>P00000953P</t>
  </si>
  <si>
    <t>R13-2</t>
  </si>
  <si>
    <t>CASA LOMA SIPHON- CENTER PORTION SCHEDULE 20C</t>
  </si>
  <si>
    <t>P00000954P</t>
  </si>
  <si>
    <t>R13-3</t>
  </si>
  <si>
    <t>CIRCULAR SIPHONS SCHEDULE 21</t>
  </si>
  <si>
    <t>P00000955P</t>
  </si>
  <si>
    <t>R13-4</t>
  </si>
  <si>
    <t>PERRIS VALLEY SIPHON SCHEDULE 22</t>
  </si>
  <si>
    <t>P00000956P</t>
  </si>
  <si>
    <t>R13-5</t>
  </si>
  <si>
    <t>CONDUIT SCHEDULE 23</t>
  </si>
  <si>
    <t>P00000957P</t>
  </si>
  <si>
    <t>S-1</t>
  </si>
  <si>
    <t>WEST ORANGE COUNTY FEEDER- STA.0/03 TO 458/90, SCH. 60SC  (SPEC #427)</t>
  </si>
  <si>
    <t>427</t>
  </si>
  <si>
    <t>P00000958P</t>
  </si>
  <si>
    <t>S-2</t>
  </si>
  <si>
    <t>LOWER FEEDER: STA. 663+00 TO 793+80, SCH. 73SC (SPEC 455)</t>
  </si>
  <si>
    <t>455</t>
  </si>
  <si>
    <t>P00000959P</t>
  </si>
  <si>
    <t>S-3</t>
  </si>
  <si>
    <t>CULVER CITY FEEDER: STA.0+12.07 TO 261+00, SCH. 62, 63,64 (SPEC NO. 512)</t>
  </si>
  <si>
    <t>512</t>
  </si>
  <si>
    <t>CULVER CITY</t>
  </si>
  <si>
    <t>P00000960P</t>
  </si>
  <si>
    <t>P00000961P</t>
  </si>
  <si>
    <t>S-4</t>
  </si>
  <si>
    <t xml:space="preserve">MIDDLE FDR: STA. 7+53.65 TO 301+00 (LA VERNE-GRAND AVE.)SCH 56SC </t>
  </si>
  <si>
    <t>485</t>
  </si>
  <si>
    <t>P00000962P</t>
  </si>
  <si>
    <t>P00000963P</t>
  </si>
  <si>
    <t>S-5</t>
  </si>
  <si>
    <t xml:space="preserve">MIDDLE FDR: STA. 7+53.65 TO 301+00 (GRAND AVE-BALDWIN PK.)SCH 57SC </t>
  </si>
  <si>
    <t>P00000964P</t>
  </si>
  <si>
    <t>P00000965P</t>
  </si>
  <si>
    <t>S-6</t>
  </si>
  <si>
    <t xml:space="preserve">MIDDLE FDR: STA. 550+00 TO 759+00 (BALDWIN PK-SO SAN GABE) SCH 58SC </t>
  </si>
  <si>
    <t>491</t>
  </si>
  <si>
    <t>P00000966P</t>
  </si>
  <si>
    <t>P00000967P</t>
  </si>
  <si>
    <t>S-7</t>
  </si>
  <si>
    <t xml:space="preserve">MIDDLE FDR: STA. 759+00 TO 944+00 (BALDWIN PK-SO SAN GABE) SCH 59SC </t>
  </si>
  <si>
    <t>P00000968P</t>
  </si>
  <si>
    <t>P00000969P</t>
  </si>
  <si>
    <t>S-8</t>
  </si>
  <si>
    <t xml:space="preserve">MIDDLE FDR: STA.944+00 TO 1105+50 (SO SAN GABE-GARVEY RSVR) SCH 59A </t>
  </si>
  <si>
    <t>498</t>
  </si>
  <si>
    <t>P00000970P</t>
  </si>
  <si>
    <t>P00000971P</t>
  </si>
  <si>
    <t>W-15</t>
  </si>
  <si>
    <t>UPPER FEEDER SCHEDULE 8P</t>
  </si>
  <si>
    <t>P00000972P</t>
  </si>
  <si>
    <t>W-33</t>
  </si>
  <si>
    <t>SANTA MONICA FEEDER SCHEDULE 29SC (SPEC NO. 328)</t>
  </si>
  <si>
    <t>328</t>
  </si>
  <si>
    <t>P00000973P</t>
  </si>
  <si>
    <t>W-34</t>
  </si>
  <si>
    <t>HOLLYWOOD TUNNEL (SPEC NO. 329)</t>
  </si>
  <si>
    <t>329</t>
  </si>
  <si>
    <t>P00000974P</t>
  </si>
  <si>
    <t>W-35</t>
  </si>
  <si>
    <t>SANTA MONICA FEEDER SCHEDULE 30SC</t>
  </si>
  <si>
    <t>P00000975P</t>
  </si>
  <si>
    <t>W-36</t>
  </si>
  <si>
    <t>SANTA MONICA FEEDER SCHEDULE 31P</t>
  </si>
  <si>
    <t>P00000976P</t>
  </si>
  <si>
    <t>W-39</t>
  </si>
  <si>
    <t>ORANGE COUNTY FEEDER SCHEDULE 37SC</t>
  </si>
  <si>
    <t>P00000977P</t>
  </si>
  <si>
    <t>W-4-1</t>
  </si>
  <si>
    <t>MONROVIA TUNNELS NO.1 &amp; NO.2</t>
  </si>
  <si>
    <t>P00000978P</t>
  </si>
  <si>
    <t>W-4-2</t>
  </si>
  <si>
    <t>MONROVIA TUNNELS NO.3</t>
  </si>
  <si>
    <t>P00000979P</t>
  </si>
  <si>
    <t>W-40</t>
  </si>
  <si>
    <t>MORRIS RESERVOIR CONNECTION (SPEC NO. 338)</t>
  </si>
  <si>
    <t>338</t>
  </si>
  <si>
    <t>P00000980P</t>
  </si>
  <si>
    <t>W-42</t>
  </si>
  <si>
    <t>BURBANK LATERAL  SCHEDULE 38SC</t>
  </si>
  <si>
    <t>P00000981P</t>
  </si>
  <si>
    <t>W-44</t>
  </si>
  <si>
    <t>LONG BEACH LATERAL EXTENSION SCHEDULE 41P (SPEC NO. 342)</t>
  </si>
  <si>
    <t>342</t>
  </si>
  <si>
    <t>P00000982P</t>
  </si>
  <si>
    <t>W-5</t>
  </si>
  <si>
    <t>PASADENA TUNNELS</t>
  </si>
  <si>
    <t>P00000983P</t>
  </si>
  <si>
    <t>W-56</t>
  </si>
  <si>
    <t>ORANGE COUNTY FEEDER EXTENSION SCHEDULE 42S</t>
  </si>
  <si>
    <t>P00000984P</t>
  </si>
  <si>
    <t>W-6</t>
  </si>
  <si>
    <t xml:space="preserve">SAN RAFAEL TUNNELS NO. 1 &amp; NO. 2 </t>
  </si>
  <si>
    <t>P00000985P</t>
  </si>
  <si>
    <t>W-7</t>
  </si>
  <si>
    <t>MONROVIA TUNNEL NO. 4</t>
  </si>
  <si>
    <t>P00000986P</t>
  </si>
  <si>
    <t>W-8</t>
  </si>
  <si>
    <t>SIERRA MADRE TUNNEL</t>
  </si>
  <si>
    <t>P00000987P</t>
  </si>
  <si>
    <t>W-9</t>
  </si>
  <si>
    <t>PASADENA TUNNEL EXTENSION</t>
  </si>
  <si>
    <t>P00000988P</t>
  </si>
  <si>
    <t>W14-1</t>
  </si>
  <si>
    <t>UPPER FEEDER SCHEDULE 4P</t>
  </si>
  <si>
    <t>P00000989P</t>
  </si>
  <si>
    <t>W14-2</t>
  </si>
  <si>
    <t>UPPER FEEDER SCHEDULE 5P</t>
  </si>
  <si>
    <t>P00000990P</t>
  </si>
  <si>
    <t>W16-1</t>
  </si>
  <si>
    <t>UPPER FEEDER SCHEDULE 6P</t>
  </si>
  <si>
    <t>P00000991P</t>
  </si>
  <si>
    <t>W16-2</t>
  </si>
  <si>
    <t>UPPER FEEDER SCHEDULE 7P</t>
  </si>
  <si>
    <t>P00000992P</t>
  </si>
  <si>
    <t>W17-1</t>
  </si>
  <si>
    <t>UPPER FEEDER SCHEDULE 1P</t>
  </si>
  <si>
    <t>P00000993P</t>
  </si>
  <si>
    <t>W17-2</t>
  </si>
  <si>
    <t>UPPER FEEDER SCHEDULE 3P</t>
  </si>
  <si>
    <t>P00000994P</t>
  </si>
  <si>
    <t>W18-1</t>
  </si>
  <si>
    <t>UPPER FEEDER SCHEDULE 2S</t>
  </si>
  <si>
    <t>P00000995P</t>
  </si>
  <si>
    <t>W18-2</t>
  </si>
  <si>
    <t>SANTA ANA RIVER BRIDGE SCHEDULE 2B</t>
  </si>
  <si>
    <t>P00000996P</t>
  </si>
  <si>
    <t>W19-1</t>
  </si>
  <si>
    <t>UPPER FEEDER SCHEDULE 9P</t>
  </si>
  <si>
    <t>P00000997P</t>
  </si>
  <si>
    <t>W19-2</t>
  </si>
  <si>
    <t>UPPER FEEDER SCHEDULE 10P</t>
  </si>
  <si>
    <t>P00000998P</t>
  </si>
  <si>
    <t>W19-3</t>
  </si>
  <si>
    <t>UPPER FEEDER SCHEDULE 11P</t>
  </si>
  <si>
    <t>P00000999P</t>
  </si>
  <si>
    <t>W20-1</t>
  </si>
  <si>
    <t>SAN GABRIEL CANYON CROSSING SCHEDULE 8C</t>
  </si>
  <si>
    <t>P00001000P</t>
  </si>
  <si>
    <t>W20-2</t>
  </si>
  <si>
    <t>MONROVIA CANYON CROSSING SCHEDULE 9C</t>
  </si>
  <si>
    <t>P00001001P</t>
  </si>
  <si>
    <t>W20-3</t>
  </si>
  <si>
    <t>EAGLE ROCK CANYON CROSSING SCHEDULE 12C</t>
  </si>
  <si>
    <t>P00001002P</t>
  </si>
  <si>
    <t>W21-1</t>
  </si>
  <si>
    <t>EAGLE ROCK-PALOS VERDES FEEDER SCHEDULE 21SC</t>
  </si>
  <si>
    <t>P00001003P</t>
  </si>
  <si>
    <t>W21-2</t>
  </si>
  <si>
    <t>EAGLE ROCK-PALOS VERDES FEEDER SCHEDULE 22SC</t>
  </si>
  <si>
    <t>P00001004P</t>
  </si>
  <si>
    <t>W21-3</t>
  </si>
  <si>
    <t>EAGLE ROCK-PALOS VERDES FEEDER SCHEDULE 23SC</t>
  </si>
  <si>
    <t>P00001005P</t>
  </si>
  <si>
    <t>W26-1</t>
  </si>
  <si>
    <t>EAGLE ROCK-PALOS VERDES FEEDER SCHEDULE 24SC</t>
  </si>
  <si>
    <t>P00001006P</t>
  </si>
  <si>
    <t>W26-2</t>
  </si>
  <si>
    <t>EAGLE ROCK-PALOS VERDES FEEDER SCHEDULE 25SC</t>
  </si>
  <si>
    <t>P00001007P</t>
  </si>
  <si>
    <t>W28-1</t>
  </si>
  <si>
    <t>LONG BEACH LATERAL SCHEDULE 26SC (SPEC NO. 293)</t>
  </si>
  <si>
    <t>293</t>
  </si>
  <si>
    <t>P00001008P</t>
  </si>
  <si>
    <t>W28-2</t>
  </si>
  <si>
    <t>TORRANCE LATERAL SCHEDULE 27SC</t>
  </si>
  <si>
    <t>TORRANCE</t>
  </si>
  <si>
    <t>P00001009P</t>
  </si>
  <si>
    <t>W28-3</t>
  </si>
  <si>
    <t>COMPTON LATERAL SCHEDULE 28SC</t>
  </si>
  <si>
    <t>P00001010P</t>
  </si>
  <si>
    <t>W37-1</t>
  </si>
  <si>
    <t>SANTA MONICA FEEDER SCHEDULE 32C1 (SPEC NO. 333)</t>
  </si>
  <si>
    <t>333</t>
  </si>
  <si>
    <t>P00001011P</t>
  </si>
  <si>
    <t>W37-2</t>
  </si>
  <si>
    <t>SANTA MONICA FEEDER SCHEDULE 33C1</t>
  </si>
  <si>
    <t>P00001012P</t>
  </si>
  <si>
    <t>W38-1</t>
  </si>
  <si>
    <t>ORANGE COUNTY FEEDER SCHEDULE 34P</t>
  </si>
  <si>
    <t>P00001013P</t>
  </si>
  <si>
    <t>W38-2</t>
  </si>
  <si>
    <t>ORANGE COUNTY FEEDER SCHEDULE 35P</t>
  </si>
  <si>
    <t>P00001014P</t>
  </si>
  <si>
    <t>W38-3</t>
  </si>
  <si>
    <t>ORANGE COUNTY FEEDER SCHEDULE 36P</t>
  </si>
  <si>
    <t>P00001015P</t>
  </si>
  <si>
    <t>WB-8</t>
  </si>
  <si>
    <t>2ND S D AQUEDUCT:6 13'' PIPE SIPHONS-STA. BET.244+04-979+32  (SCH  SDXP)</t>
  </si>
  <si>
    <t>P00001016P</t>
  </si>
  <si>
    <t>WB1-1</t>
  </si>
  <si>
    <t xml:space="preserve">INTERCONNECT &amp;  PRESURE CONTROL STRUCTURE AT LOWER  &amp; OC FDR. </t>
  </si>
  <si>
    <t>524</t>
  </si>
  <si>
    <t>P00001017P</t>
  </si>
  <si>
    <t>WB1-2</t>
  </si>
  <si>
    <t xml:space="preserve">COYOTE CREEK PRESSURE CONTROL STRUCTURE </t>
  </si>
  <si>
    <t>P00001018P</t>
  </si>
  <si>
    <t>WB1-3</t>
  </si>
  <si>
    <t>MIDDLE FEEDER SCHEDULE 76SC (SPEC NO. 524)</t>
  </si>
  <si>
    <t>P00001019P</t>
  </si>
  <si>
    <t>WB1-4</t>
  </si>
  <si>
    <t>MIDDLE FEEDER SCHEDULE 77SC (SPEC NO. 524)</t>
  </si>
  <si>
    <t>P00001020P</t>
  </si>
  <si>
    <t>WB1-5</t>
  </si>
  <si>
    <t>MIDDLE FEEDER SCHEDULE 78SC (SPEC NO. 524)</t>
  </si>
  <si>
    <t>P00001021P</t>
  </si>
  <si>
    <t>WB1-9</t>
  </si>
  <si>
    <t>DISCOUNTS &amp; LIQUIDATING DAMAGES ON E &amp; A WB-1 (SPEC NO. 524)</t>
  </si>
  <si>
    <t>P00001022P</t>
  </si>
  <si>
    <t>WB4-1</t>
  </si>
  <si>
    <t>SECOND SAN DIEGO AQUEDUCT, SCHEDULE SD8P (SPEC. NO. 537)</t>
  </si>
  <si>
    <t>539</t>
  </si>
  <si>
    <t>P00001023P</t>
  </si>
  <si>
    <t>WB4-2</t>
  </si>
  <si>
    <t>SECOND SAN DIEGO AQUEDUCT, SCHEDULE SD9P (SPEC. NO. 537)</t>
  </si>
  <si>
    <t>P00001024P</t>
  </si>
  <si>
    <t>WB5-1</t>
  </si>
  <si>
    <t>SECOND SAN DIEGO AQUEDUCT, SCHEDULE SD10P (SPEC. NO. 537)</t>
  </si>
  <si>
    <t>P00001025P</t>
  </si>
  <si>
    <t>WB5-2</t>
  </si>
  <si>
    <t>SECOND SAN DIEGO AQUEDUCT3, SCHEDULE SD11SC (SPEC. NO. 537)</t>
  </si>
  <si>
    <t>P00001026P</t>
  </si>
  <si>
    <t>WB6-1</t>
  </si>
  <si>
    <t>WEST COAST FEEDER, SCHEDULE 65SC (SPEC. NO. 560)</t>
  </si>
  <si>
    <t>560</t>
  </si>
  <si>
    <t>WEST COAST</t>
  </si>
  <si>
    <t>P00001027P</t>
  </si>
  <si>
    <t>P00001028P</t>
  </si>
  <si>
    <t>WB6-2</t>
  </si>
  <si>
    <t>P00001029P</t>
  </si>
  <si>
    <t>P00001030P</t>
  </si>
  <si>
    <t>WB6-3</t>
  </si>
  <si>
    <t>WEST COAST FEEDER, SCHEDULE 66SC (SPEC NO. 560)</t>
  </si>
  <si>
    <t>P00001031P</t>
  </si>
  <si>
    <t>P00001032P</t>
  </si>
  <si>
    <t>WB6-4</t>
  </si>
  <si>
    <t>WEST COAST FEEDER, SCHEDULE 67SC (SPEC NO. 560)</t>
  </si>
  <si>
    <t>P00001033P</t>
  </si>
  <si>
    <t>WB6-9</t>
  </si>
  <si>
    <t xml:space="preserve">WEST COAST FEEDER, DISCOUNTS &amp; MISCELLANEOUS CREDITS </t>
  </si>
  <si>
    <t>P00001034P</t>
  </si>
  <si>
    <t>P00001035P</t>
  </si>
  <si>
    <t>WB7-1</t>
  </si>
  <si>
    <t>SECOND SAN DIEGO ACQUEDUCT, SCHEDULE SD1C (SPEC NO. 554)</t>
  </si>
  <si>
    <t>554</t>
  </si>
  <si>
    <t>P00001036P</t>
  </si>
  <si>
    <t>WB7-2</t>
  </si>
  <si>
    <t>SECOND SAN DIEGO ACQUEDUCT, SCHEDULE SD2C (SPEC N0. 554)</t>
  </si>
  <si>
    <t>P00001037P</t>
  </si>
  <si>
    <t>WB7-3</t>
  </si>
  <si>
    <t>SECOND SAN DIEGO ACQUEDUCT, SCHEDULE SD3C (SPEC NO. 554)</t>
  </si>
  <si>
    <t>P00001038P</t>
  </si>
  <si>
    <t>WB7-4</t>
  </si>
  <si>
    <t>SECOND SAN DIEGO ACQUEDUCT, SCHEDULE SD4C (SPEC NO. 554)</t>
  </si>
  <si>
    <t>P00001039P</t>
  </si>
  <si>
    <t>WB7-9</t>
  </si>
  <si>
    <t>SECOND SAN DIEGO ACQUEDUCT, MISCELLANEOUS CREDITS (SPEC NO. 554)</t>
  </si>
  <si>
    <t>P00001040P</t>
  </si>
  <si>
    <t>Y-05</t>
  </si>
  <si>
    <t>SAN JACINTO TUNNEL: ADDITIONAL GROUTING</t>
  </si>
  <si>
    <t>P00001041P</t>
  </si>
  <si>
    <t>Y-14</t>
  </si>
  <si>
    <t>WEST BASIN LATERAL: STA.4+95 TO 355+19, SCH.43P (SPEC NO. 378)</t>
  </si>
  <si>
    <t>378</t>
  </si>
  <si>
    <t>P00001042P</t>
  </si>
  <si>
    <t>P00001043P</t>
  </si>
  <si>
    <t>Y-141</t>
  </si>
  <si>
    <t>WEST BASIN LATERAL: STA.4+95 TO 355+19 (SCH.43P)</t>
  </si>
  <si>
    <t>P00001044P</t>
  </si>
  <si>
    <t>Y-142</t>
  </si>
  <si>
    <t>P00001045P</t>
  </si>
  <si>
    <t>Y-16</t>
  </si>
  <si>
    <t xml:space="preserve">SAN MARINO LATERAL: STA. 0+00 TO 54+10, SCH. 45SC  </t>
  </si>
  <si>
    <t>384</t>
  </si>
  <si>
    <t>SAN MARINO</t>
  </si>
  <si>
    <t>P00001046P</t>
  </si>
  <si>
    <t>Y-21</t>
  </si>
  <si>
    <t>GARVEY-ASCOT CROSS CONN: STA. 134+00 TO 147+00 (SPEC NO. 401 &amp; 410)</t>
  </si>
  <si>
    <t>401</t>
  </si>
  <si>
    <t>GARVEY-ASCOT</t>
  </si>
  <si>
    <t>P00001047P</t>
  </si>
  <si>
    <t>P00001048P</t>
  </si>
  <si>
    <t>Y-23</t>
  </si>
  <si>
    <t>MIDDLE FEEDER: STA. 244+75 TO 247+45  (SPEC NO. 416)</t>
  </si>
  <si>
    <t>416</t>
  </si>
  <si>
    <t>P00001049P</t>
  </si>
  <si>
    <t>P00001050P</t>
  </si>
  <si>
    <t>P00001051P</t>
  </si>
  <si>
    <t>Y-24</t>
  </si>
  <si>
    <t>MIDDLE CROSS FDR: STA 0+09.98 TO 285+40-GARFIELD-WADSWORTH AVE</t>
  </si>
  <si>
    <t>453</t>
  </si>
  <si>
    <t>MIDDLE CROSS</t>
  </si>
  <si>
    <t>P00001052P</t>
  </si>
  <si>
    <t>P00001053P</t>
  </si>
  <si>
    <t>P00001054P</t>
  </si>
  <si>
    <t>Y-25</t>
  </si>
  <si>
    <t xml:space="preserve">VICTORIA ST. LATERAL EXTN. &amp; VICTORIA ST.-223RD ST. CROSS FEEDER </t>
  </si>
  <si>
    <t>406</t>
  </si>
  <si>
    <t>VICTORIA  CROSS</t>
  </si>
  <si>
    <t>P00001055P</t>
  </si>
  <si>
    <t>Y-26</t>
  </si>
  <si>
    <t>LOWER FDR: CAJALCO TUNNEL: STA. 1+00 TO 80+00 (SPEC NO. 413)</t>
  </si>
  <si>
    <t>413</t>
  </si>
  <si>
    <t>P00001056P</t>
  </si>
  <si>
    <t>Y-28</t>
  </si>
  <si>
    <t xml:space="preserve">LOWER FDR: STA. 988+54.00 TO 1031+52.75 (SCH. 75P) </t>
  </si>
  <si>
    <t>P00001057P</t>
  </si>
  <si>
    <t>Y-29</t>
  </si>
  <si>
    <t>SANTIAGO LATRAL: STA. 112+90 TO 451+40,, SCH. 91P  (SPEC NO. 477)</t>
  </si>
  <si>
    <t>477</t>
  </si>
  <si>
    <t>P00001058P</t>
  </si>
  <si>
    <t>Y-30</t>
  </si>
  <si>
    <t>SAN JUAN TUNNEL (SPEC NO. 437)</t>
  </si>
  <si>
    <t>437</t>
  </si>
  <si>
    <t>P00001059P</t>
  </si>
  <si>
    <t>Y-31</t>
  </si>
  <si>
    <t xml:space="preserve">LOWER FEEDER: STA. 793+80 TO 919+54 SCH. 72, 73, 74 </t>
  </si>
  <si>
    <t>P00001060P</t>
  </si>
  <si>
    <t>Y-32</t>
  </si>
  <si>
    <t xml:space="preserve">SANTIAGO LTRAL: STA. 0+00 TO 112+90 &amp; SPILLWAY DISCHG. LN, SCH 90SC </t>
  </si>
  <si>
    <t>461</t>
  </si>
  <si>
    <t>P00001061P</t>
  </si>
  <si>
    <t>Y-33</t>
  </si>
  <si>
    <t xml:space="preserve">LOWER FEEDER, SCHEDULE 79C </t>
  </si>
  <si>
    <t>480</t>
  </si>
  <si>
    <t>P00001062P</t>
  </si>
  <si>
    <t>P00001063P</t>
  </si>
  <si>
    <t>P00001064P</t>
  </si>
  <si>
    <t>P00001065P</t>
  </si>
  <si>
    <t>P00001066P</t>
  </si>
  <si>
    <t>Y-342</t>
  </si>
  <si>
    <t xml:space="preserve">LOWER FEEDER, SCHEDULE 80SC </t>
  </si>
  <si>
    <t>P00001067P</t>
  </si>
  <si>
    <t>P00001068P</t>
  </si>
  <si>
    <t>P00001069P</t>
  </si>
  <si>
    <t>Y-343</t>
  </si>
  <si>
    <t>SAN GABRIEL PRESSURE CONTROL STRUCTURE (SPEC NO. 566)</t>
  </si>
  <si>
    <t>566</t>
  </si>
  <si>
    <t>P00001070P</t>
  </si>
  <si>
    <t>Y-349</t>
  </si>
  <si>
    <t>LOWER FDR, SCHEDULE 80SC, MISCELLANEOUS CREDITS</t>
  </si>
  <si>
    <t>P00001071P</t>
  </si>
  <si>
    <t xml:space="preserve">LOWER FDR, SCHEDULE 80SC, MISCELLANEOUS CREDITS </t>
  </si>
  <si>
    <t>P00001072P</t>
  </si>
  <si>
    <t>P00001073P</t>
  </si>
  <si>
    <t>Z-01</t>
  </si>
  <si>
    <t>VICTORIA STREET LATERAL: STA. 0+00 TO 147+62 (SCH. 46P)</t>
  </si>
  <si>
    <t>VICTORIA ST</t>
  </si>
  <si>
    <t>P00001074P</t>
  </si>
  <si>
    <t>Z-07</t>
  </si>
  <si>
    <t>EAGLE ROCK CONNECTION AND LATERAL SCHEDULE 12P (SPEC NO. 395)</t>
  </si>
  <si>
    <t>395</t>
  </si>
  <si>
    <t>EAGLE ROCK</t>
  </si>
  <si>
    <t>P00001075P</t>
  </si>
  <si>
    <t>Z-18</t>
  </si>
  <si>
    <t>ORANGE COUNTY FEEDER EXTN.TERMINUS REVISION:STA.2053+43 TO 2134+81</t>
  </si>
  <si>
    <t>P00001076P</t>
  </si>
  <si>
    <t>Z-25</t>
  </si>
  <si>
    <t xml:space="preserve">LOWER FDR:STA. 77+45 TO 282+50(CAJALCO TNL.TO E. BND.OF CORONA) SCH 70P </t>
  </si>
  <si>
    <t>438</t>
  </si>
  <si>
    <t>P00001077P</t>
  </si>
  <si>
    <t>Z-27</t>
  </si>
  <si>
    <t xml:space="preserve">LOWER FDR: CAJALCO TUNNEL TO CORONA PIPELINE, SCH 71P </t>
  </si>
  <si>
    <t>P00001078P</t>
  </si>
  <si>
    <t>Z-311</t>
  </si>
  <si>
    <t>MIDDLE CROSS FDR:STA.285+40 TO 360+62.29(WADSW0RTH-FIGUEROA ST) ( SCH 54SC)</t>
  </si>
  <si>
    <t>452</t>
  </si>
  <si>
    <t>P00001079P</t>
  </si>
  <si>
    <t>Z-312</t>
  </si>
  <si>
    <t>MIDDLE CROSS FDR:STA.285+40 TO 360+62.29(WADSW0RTH-FIGUEROA ST) ( SCH 55SC)</t>
  </si>
  <si>
    <t>P00001080P</t>
  </si>
  <si>
    <t>Z-33</t>
  </si>
  <si>
    <t>LOWER FEEDER:STA.524+05 TO 663+00(W.BND.OF CORONA TO SA RIVER CYN.)</t>
  </si>
  <si>
    <t>P00001081P</t>
  </si>
  <si>
    <t>Z-40</t>
  </si>
  <si>
    <t xml:space="preserve">WESTORANGE COUNTY FDR EXT - STA. 459+01 TO 685+00, SCH. 61SC </t>
  </si>
  <si>
    <t>482</t>
  </si>
  <si>
    <t>P00001082P</t>
  </si>
  <si>
    <t>Z-42</t>
  </si>
  <si>
    <t>SAN JACINTO TUNNEL: EXPANSION OF SIPHONS (EAST OF TUNNEL)</t>
  </si>
  <si>
    <t>P00001083P</t>
  </si>
  <si>
    <t>P00001084P</t>
  </si>
  <si>
    <t>Z-53</t>
  </si>
  <si>
    <t>CASA LOMA CANAL, SCHEDULE 11C (SPEC NO. 554)</t>
  </si>
  <si>
    <t>P00001085P</t>
  </si>
  <si>
    <t>P00001086P</t>
  </si>
  <si>
    <t>Z-54</t>
  </si>
  <si>
    <t>SAN JACINTO TUNNEL:SECOND BARREL OF CASA LOMA SIPHONS</t>
  </si>
  <si>
    <t>P00001087P</t>
  </si>
  <si>
    <t>Z-55</t>
  </si>
  <si>
    <t xml:space="preserve">EAST ORANGE COUNTY FEEDER, SCHEDULE 81P </t>
  </si>
  <si>
    <t>578</t>
  </si>
  <si>
    <t>P00001088P</t>
  </si>
  <si>
    <t>P00001089P</t>
  </si>
  <si>
    <t>Z-66</t>
  </si>
  <si>
    <t>EAST ORANGE COUNTY FDR NO.2, PRELIMINARY ENGINEERING</t>
  </si>
  <si>
    <t>P00001090P</t>
  </si>
  <si>
    <t>P00001091P</t>
  </si>
  <si>
    <t>P00001092P</t>
  </si>
  <si>
    <t>P00001093P</t>
  </si>
  <si>
    <t>P00001094P</t>
  </si>
  <si>
    <t>P00001095P</t>
  </si>
  <si>
    <t>P00001096P</t>
  </si>
  <si>
    <t>P00001097P</t>
  </si>
  <si>
    <t>P00001098P</t>
  </si>
  <si>
    <t>P00001099P</t>
  </si>
  <si>
    <t>15045</t>
  </si>
  <si>
    <t>100334</t>
  </si>
  <si>
    <t>CRA-ALL PUMP PLANTS -INSTALL ACOUSTIC METER</t>
  </si>
  <si>
    <t>PUMP</t>
  </si>
  <si>
    <t>P00001100P</t>
  </si>
  <si>
    <t>100335</t>
  </si>
  <si>
    <t>CRA- REHAB 11 MAIN TRANSFORMERS</t>
  </si>
  <si>
    <t>P00001101P</t>
  </si>
  <si>
    <t>P00001102P</t>
  </si>
  <si>
    <t>100400</t>
  </si>
  <si>
    <t>CRA-ALL PUMP PLANTS-REHAB PERF TEST</t>
  </si>
  <si>
    <t>P00001103P</t>
  </si>
  <si>
    <t>P00001104P</t>
  </si>
  <si>
    <t>P00001105P</t>
  </si>
  <si>
    <t>P00001106P</t>
  </si>
  <si>
    <t>100411</t>
  </si>
  <si>
    <t>CRA-IRON MTN PUMP PLANT-MODIFY ACOUSTIC FLOWMETER</t>
  </si>
  <si>
    <t>P00001107P</t>
  </si>
  <si>
    <t>100457</t>
  </si>
  <si>
    <t>CRA-ALL PUMP PLANTS-MODIFY OVERHEAD BRIDGE CRANES</t>
  </si>
  <si>
    <t>P00001108P</t>
  </si>
  <si>
    <t>P00001109P</t>
  </si>
  <si>
    <t>P00001110P</t>
  </si>
  <si>
    <t>100807</t>
  </si>
  <si>
    <t>CRA-ALL PUMP PLANTS-VIBRATION MONITOR EQUIPMENT</t>
  </si>
  <si>
    <t>P00001111P</t>
  </si>
  <si>
    <t>100808</t>
  </si>
  <si>
    <t>CRA-ALL PUMP PLANTS- REPLACE C02 CYLINDERS</t>
  </si>
  <si>
    <t>P00001112P</t>
  </si>
  <si>
    <t>P00001113P</t>
  </si>
  <si>
    <t>P00001114P</t>
  </si>
  <si>
    <t>P00001115P</t>
  </si>
  <si>
    <t>P00001116P</t>
  </si>
  <si>
    <t>100809</t>
  </si>
  <si>
    <t>CRA-ALL PUMP PLANTS-REPLACE IMPELLERS</t>
  </si>
  <si>
    <t>P00001117P</t>
  </si>
  <si>
    <t>P00001118P</t>
  </si>
  <si>
    <t>P00001119P</t>
  </si>
  <si>
    <t>P00001120P</t>
  </si>
  <si>
    <t>102365</t>
  </si>
  <si>
    <t>CRA-ALL PUMPING PLANTS REHAB MAIN PUMP UNIT STUDY</t>
  </si>
  <si>
    <t>P00001121P</t>
  </si>
  <si>
    <t>P00001122P</t>
  </si>
  <si>
    <t>102399</t>
  </si>
  <si>
    <t>CRA-ALL PUMPING PLANTS - REPLACE MOTOR TEMP INSTRUMENTS</t>
  </si>
  <si>
    <t>P00001123P</t>
  </si>
  <si>
    <t>102425</t>
  </si>
  <si>
    <t>CRA PUMP REHAB PROJECT - AS-BUILT DRAWINGS</t>
  </si>
  <si>
    <t>P00001124P</t>
  </si>
  <si>
    <t>P00001125P</t>
  </si>
  <si>
    <t>IOC - CRA, ALL PUMP PLANTS, REHAB PERF TEST</t>
  </si>
  <si>
    <t>P00001126P</t>
  </si>
  <si>
    <t>P00001127P</t>
  </si>
  <si>
    <t>P00001128P</t>
  </si>
  <si>
    <t>P00001129P</t>
  </si>
  <si>
    <t>P00001130P</t>
  </si>
  <si>
    <t>P00001131P</t>
  </si>
  <si>
    <t>100439</t>
  </si>
  <si>
    <t>MINOR CAPITAL PROJECTS FOR FY 1989/90 - EAGLE MTN PUMPING PLANT</t>
  </si>
  <si>
    <t>EAGLE MTN</t>
  </si>
  <si>
    <t>P00001132P</t>
  </si>
  <si>
    <t>100449</t>
  </si>
  <si>
    <t>MINOR CAPITAL PROJECTS FOR FY 1989/90 - GENE PUMPING PLANT</t>
  </si>
  <si>
    <t>GENE</t>
  </si>
  <si>
    <t>P00001133P</t>
  </si>
  <si>
    <t>100479</t>
  </si>
  <si>
    <t>MINOR CAPITAL PROJECTS-GENE INDUST AREA, INSTALL 2300V SVC</t>
  </si>
  <si>
    <t>P00001134P</t>
  </si>
  <si>
    <t>100532</t>
  </si>
  <si>
    <t>MINOR CAPTAL PRJCT-GENE,IRON  &amp; EAGLE PUMP PLTS,INSTALL FLOW METERS - INTEREST</t>
  </si>
  <si>
    <t>P00001135P</t>
  </si>
  <si>
    <t>MINOR CAPITAL PROJECTS-GENE, IRON  &amp; EAGLE  PUMP PLTS, INSTALL FLOW METERS</t>
  </si>
  <si>
    <t>P00001136P</t>
  </si>
  <si>
    <t>P00001137P</t>
  </si>
  <si>
    <t>100848</t>
  </si>
  <si>
    <t>MINOR CAPTAL PRJCT-EAGLE MTN VILLAGE, ASPHALT, REMOVE, REGRADE, REPL-INTEREST</t>
  </si>
  <si>
    <t>P00001138P</t>
  </si>
  <si>
    <t>MINOR CAPITAL PROJECTS-EAGLE MTN VILLAGE, ASPHALT, REMOVE, REGRADE, REPL</t>
  </si>
  <si>
    <t>P00001139P</t>
  </si>
  <si>
    <t>100849</t>
  </si>
  <si>
    <t>MINOR CAPITAL PROJECTS-HINDS VILLAGE, ASPHALT, REMOVE, REGRADE, REPL-INTEREST</t>
  </si>
  <si>
    <t>HINDS</t>
  </si>
  <si>
    <t>P00001140P</t>
  </si>
  <si>
    <t>MINOR CAPITAL PROJECTS-HINDS VILLAGE, ASPHALT, REMOVE, REGRADE, REPL</t>
  </si>
  <si>
    <t>P00001141P</t>
  </si>
  <si>
    <t>100654</t>
  </si>
  <si>
    <t>ALL PUMP PLANTS - SEISMIC RESTRANTS - BRIDGE CRANES</t>
  </si>
  <si>
    <t>P00001142P</t>
  </si>
  <si>
    <t>10002</t>
  </si>
  <si>
    <t>RECREATION HALL, HINDS &amp; EAGLE MTN - CRA (1/2 EACH)</t>
  </si>
  <si>
    <t>P00001143P</t>
  </si>
  <si>
    <t>P00001144P</t>
  </si>
  <si>
    <t>10004</t>
  </si>
  <si>
    <t>STATION SERVICE RACKS, GENE PUMP PLT- CRA</t>
  </si>
  <si>
    <t>P00001145P</t>
  </si>
  <si>
    <t>RELAY PANELS, ALL PLANTS - CRA</t>
  </si>
  <si>
    <t>P00001146P</t>
  </si>
  <si>
    <t>CABLE TUNNEL VENTILATION SYSTEM,IRON MTN PUMP PLT - CRA</t>
  </si>
  <si>
    <t>IRON MTN</t>
  </si>
  <si>
    <t>P00001147P</t>
  </si>
  <si>
    <t>10008</t>
  </si>
  <si>
    <t>CABLE TUNNEL VENTILATION SYSTEM,EAGLE MTN PUMP PLT - CRA</t>
  </si>
  <si>
    <t>P00001148P</t>
  </si>
  <si>
    <t>10019</t>
  </si>
  <si>
    <t>STANDBY POWER LINE GENE PUMP PLANT - CRA</t>
  </si>
  <si>
    <t>P00001149P</t>
  </si>
  <si>
    <t>10022</t>
  </si>
  <si>
    <t>REMODEL DORMITORY-EAGLE MTN VILLAGE</t>
  </si>
  <si>
    <t>P00001150P</t>
  </si>
  <si>
    <t>10031</t>
  </si>
  <si>
    <t>REMODEL WESERN PORTION OF DORMITORY, GENE VILLAGE</t>
  </si>
  <si>
    <t>P00001151P</t>
  </si>
  <si>
    <t>10034</t>
  </si>
  <si>
    <t>GENE PUMPING PLANT, REPL CIRCUIT BREAKER FOR TRANSFORMER BANK #1</t>
  </si>
  <si>
    <t>P00001152P</t>
  </si>
  <si>
    <t>10045</t>
  </si>
  <si>
    <t>INTAKE PUMPING PLANT REPLACE STA SERV RACK CIRCUIT BREAKERS</t>
  </si>
  <si>
    <t>INTAKE</t>
  </si>
  <si>
    <t>P00001153P</t>
  </si>
  <si>
    <t>10063</t>
  </si>
  <si>
    <t>CRA - IRON MTN., REPLACE RECREATION &amp; CRAFT BLDGS</t>
  </si>
  <si>
    <t>P00001154P</t>
  </si>
  <si>
    <t>10080</t>
  </si>
  <si>
    <t>HINDS PUMPING PLT - REPLACE CIRCUIT BREAKER BANK # 2, MAIN TRANSFER</t>
  </si>
  <si>
    <t>P00001155P</t>
  </si>
  <si>
    <t>10098</t>
  </si>
  <si>
    <t>IRON MTN. VILLAGE - REMODEL DORMITORY</t>
  </si>
  <si>
    <t>P00001156P</t>
  </si>
  <si>
    <t>10102</t>
  </si>
  <si>
    <t>EAGLE MTN/HINDS PUMP PLT - REPLACE VIBRATING MONITORING SYSTEM</t>
  </si>
  <si>
    <t>P00001157P</t>
  </si>
  <si>
    <t>INTAKE,GENE,&amp; IRON MTN. - REPL VIBRATING MONITORING SYSTEM</t>
  </si>
  <si>
    <t>P00001158P</t>
  </si>
  <si>
    <t>10107</t>
  </si>
  <si>
    <t>ALL PUPUMPING PLTS - REPLACE MOTOR TEMPERATURE INSTRUMENTS</t>
  </si>
  <si>
    <t>P00001159P</t>
  </si>
  <si>
    <t>10111</t>
  </si>
  <si>
    <t>JULIAN HIND PUMP PLT - DEMOLISH HOUSE 36H &amp; 37H</t>
  </si>
  <si>
    <t>P00001160P</t>
  </si>
  <si>
    <t>10125</t>
  </si>
  <si>
    <t>ALL PUMP PLANTS - REPLACE STA POWER SUPPLY SYSTEMS</t>
  </si>
  <si>
    <t>P00001161P</t>
  </si>
  <si>
    <t>P00001162P</t>
  </si>
  <si>
    <t>P00001163P</t>
  </si>
  <si>
    <t>10126</t>
  </si>
  <si>
    <t>ALL PUMP PLANTS - REPLACE THERMO &amp; TEMP RECORDERS</t>
  </si>
  <si>
    <t>P00001164P</t>
  </si>
  <si>
    <t>P00001165P</t>
  </si>
  <si>
    <t>P00001166P</t>
  </si>
  <si>
    <t>10141</t>
  </si>
  <si>
    <t>ALL PUMPING PLTS - REPLACE CARBON DIOXIDE CYLINDERS</t>
  </si>
  <si>
    <t>P00001167P</t>
  </si>
  <si>
    <t>P00001168P</t>
  </si>
  <si>
    <t>P00001169P</t>
  </si>
  <si>
    <t>P00001170P</t>
  </si>
  <si>
    <t>104A</t>
  </si>
  <si>
    <t>CONSTRUCTION OF HOUSING FACILITIES-14 HOUSES ON MAIN ACQUEDUCT</t>
  </si>
  <si>
    <t>P00001171P</t>
  </si>
  <si>
    <t>00130</t>
  </si>
  <si>
    <t>EAGLE MOUNTAIN PUMPING PLANT- ENCLOSURE FENCE</t>
  </si>
  <si>
    <t>P00001172P</t>
  </si>
  <si>
    <t>00133</t>
  </si>
  <si>
    <t>RPLCMT.OF TUBES IN 38 MTR.AIR COOLERS ON UNITS 1,2&amp;3-EAGLE &amp; HAYFIELD</t>
  </si>
  <si>
    <t>P00001173P</t>
  </si>
  <si>
    <t>P00001174P</t>
  </si>
  <si>
    <t>100541</t>
  </si>
  <si>
    <t>IOC - IRON MTN, WAREHOUSE BLDG, MEZZ CONSTRUCTION</t>
  </si>
  <si>
    <t>P00001175P</t>
  </si>
  <si>
    <t>IRON MTN - WAREHOUSE BLDG, MEZZ CONSTRUCTION</t>
  </si>
  <si>
    <t>P00001176P</t>
  </si>
  <si>
    <t>P00001177P</t>
  </si>
  <si>
    <t>100598</t>
  </si>
  <si>
    <t>ALL PUM P PLANTS - BRIDGE CRANES AND SEISMIC RESTRAINTS - INTEREST ON CONST</t>
  </si>
  <si>
    <t>P00001178P</t>
  </si>
  <si>
    <t>ALL PUM P PLANTS - BRIDGE CRANES AND SEISMIC RESTRAINTS</t>
  </si>
  <si>
    <t>P00001179P</t>
  </si>
  <si>
    <t>P00001180P</t>
  </si>
  <si>
    <t>100638</t>
  </si>
  <si>
    <t>IOC - CRA PUMP PLANTS, ONLINE INSTR FOR MICROFILT UNIT</t>
  </si>
  <si>
    <t>P00001181P</t>
  </si>
  <si>
    <t>CRA PUMP PLANTS ON-LINE INSTR FOR MICROFILT UNIT</t>
  </si>
  <si>
    <t>P00001182P</t>
  </si>
  <si>
    <t>P00001183P</t>
  </si>
  <si>
    <t>100709</t>
  </si>
  <si>
    <t>GENE REC HALL MODIFICATIONS - AMERICANS W/ DISABILITIES</t>
  </si>
  <si>
    <t>P00001184P</t>
  </si>
  <si>
    <t>100710</t>
  </si>
  <si>
    <t>GENE  MESS HALL MODIFICATIONS - AMERICANS W/ DISABILITIES</t>
  </si>
  <si>
    <t>P00001185P</t>
  </si>
  <si>
    <t>100711</t>
  </si>
  <si>
    <t>EAGLE MTN.  REC/ MESS HALL MODIFICATIONS - AMERICANS W/ DISABILITIES</t>
  </si>
  <si>
    <t>P00001186P</t>
  </si>
  <si>
    <t>100712</t>
  </si>
  <si>
    <t>GENE GUEST LODGE  MODIFICATIONS - AMERICANS W/ DISABILITIES</t>
  </si>
  <si>
    <t>P00001187P</t>
  </si>
  <si>
    <t>00163</t>
  </si>
  <si>
    <t>EAGLE MTN. &amp; IRON MTN. - SHOPS AND HOUSES (1/2 EACH)</t>
  </si>
  <si>
    <t>P00001188P</t>
  </si>
  <si>
    <t>P00001189P</t>
  </si>
  <si>
    <t>00167</t>
  </si>
  <si>
    <t>REPLACE AIR CIRCUIT BREAKERS,UNIT 1 THRU 6 AT ALL FIVE PLANTS (1/5 EACH)</t>
  </si>
  <si>
    <t>P00001190P</t>
  </si>
  <si>
    <t>P00001191P</t>
  </si>
  <si>
    <t>P00001192P</t>
  </si>
  <si>
    <t>P00001193P</t>
  </si>
  <si>
    <t>P00001194P</t>
  </si>
  <si>
    <t>00171</t>
  </si>
  <si>
    <t>IRON MOUNTAIN PUMPING PLANT- RPLC.TUBES IN MOTOR AIR COOLERS 1,2 &amp; 3</t>
  </si>
  <si>
    <t>P00001195P</t>
  </si>
  <si>
    <t>00172</t>
  </si>
  <si>
    <t>IRON MOUNTAIN- REPLACE DAMAGED FACILITITES</t>
  </si>
  <si>
    <t>P00001196P</t>
  </si>
  <si>
    <t>00174</t>
  </si>
  <si>
    <t>GENE CAMP- DISMANTLE TWO APARTMENTS AND BUILD TWO HOUSES</t>
  </si>
  <si>
    <t>P00001197P</t>
  </si>
  <si>
    <t>00176</t>
  </si>
  <si>
    <t>GENE PUMPING PLANT- REPLACE CONTROL ROOM LIGHTING</t>
  </si>
  <si>
    <t>P00001198P</t>
  </si>
  <si>
    <t>00177</t>
  </si>
  <si>
    <t>GENE CAMP- REPLACE, REMODEL AND ENLARGE TEN HOUSES</t>
  </si>
  <si>
    <t>P00001199P</t>
  </si>
  <si>
    <t>190-1</t>
  </si>
  <si>
    <t>INTAKE &amp; GENE PUMPING PLANTS-REPLC. MOTOR AIR COOLER WATER BOXES</t>
  </si>
  <si>
    <t>P00001200P</t>
  </si>
  <si>
    <t>P00001201P</t>
  </si>
  <si>
    <t>190-2</t>
  </si>
  <si>
    <t>IRON MOUNTAIN PUMPING PLANT- RETUBE MOTOR AIR COOLERS- UNITA 4 &amp; 5</t>
  </si>
  <si>
    <t>P00001202P</t>
  </si>
  <si>
    <t>00196</t>
  </si>
  <si>
    <t>REPLACE HOUSES AND SHOPS AT PUMP PLANTS</t>
  </si>
  <si>
    <t>P00001203P</t>
  </si>
  <si>
    <t>00197</t>
  </si>
  <si>
    <t>IRON MOUNTAIN PLANT- REPLACEMENT OF STAND-BY GENERATOR</t>
  </si>
  <si>
    <t>P00001204P</t>
  </si>
  <si>
    <t>00203</t>
  </si>
  <si>
    <t>EAGLE MTN AND HINDS PUMPING PLANTS- REPLACE CONTROL ROOM LIGHTING</t>
  </si>
  <si>
    <t>P00001205P</t>
  </si>
  <si>
    <t>P00001206P</t>
  </si>
  <si>
    <t>00213</t>
  </si>
  <si>
    <t>C.R.A.-REPL.TRANSFORMER COOLING SYSTEMS AT IRON,EAGLE MTN.&amp; HINDS</t>
  </si>
  <si>
    <t>P00001207P</t>
  </si>
  <si>
    <t>P00001208P</t>
  </si>
  <si>
    <t>P00001209P</t>
  </si>
  <si>
    <t>00217</t>
  </si>
  <si>
    <t>C.R.A.- SANDBLAST FACILITIES AT IRON MOUNTAIN AND GENE (1/2 EACH)</t>
  </si>
  <si>
    <t>P00001210P</t>
  </si>
  <si>
    <t>P00001211P</t>
  </si>
  <si>
    <t>00220</t>
  </si>
  <si>
    <t>CRA- VIBRATION DETECTION EQUIPMENT</t>
  </si>
  <si>
    <t>P00001212P</t>
  </si>
  <si>
    <t>00221</t>
  </si>
  <si>
    <t>GENE VILLAGE- WATER PIPELINE FOR FIRE PREVENTION</t>
  </si>
  <si>
    <t>P00001213P</t>
  </si>
  <si>
    <t>00223</t>
  </si>
  <si>
    <t>CRA-GARAGES- PUMPING PLANT VILLAGES</t>
  </si>
  <si>
    <t>P00001214P</t>
  </si>
  <si>
    <t>00234</t>
  </si>
  <si>
    <t>CRA- RELOCATE MOTOR COLLECTOR RINGS AT IRON MOUNTAIN PLANT</t>
  </si>
  <si>
    <t>P00001215P</t>
  </si>
  <si>
    <t>00237</t>
  </si>
  <si>
    <t>GENE PLANT- CLOSED CIRCUIT TV SYSTEM</t>
  </si>
  <si>
    <t>P00001216P</t>
  </si>
  <si>
    <t>00238</t>
  </si>
  <si>
    <t>CRA- PROTECT TRANSFORMERS AT PUMPING PLANTS</t>
  </si>
  <si>
    <t>P00001217P</t>
  </si>
  <si>
    <t>00240</t>
  </si>
  <si>
    <t>GENE, IRON &amp; EAGLE MTN. VILLAGES- MOBILE HOMES (1/3 EACH)</t>
  </si>
  <si>
    <t>P00001218P</t>
  </si>
  <si>
    <t>P00001219P</t>
  </si>
  <si>
    <t>P00001220P</t>
  </si>
  <si>
    <t>00245</t>
  </si>
  <si>
    <t>CRA- REPLACE CONTROL ROOM LIGHTING AT INTAKE AND IRON MOUNTAIN</t>
  </si>
  <si>
    <t>P00001221P</t>
  </si>
  <si>
    <t>P00001222P</t>
  </si>
  <si>
    <t>00251</t>
  </si>
  <si>
    <t>C.R.A.- EAGLE AND HINDS PLANTS, STANDBY GENERATORS (1/2 EACH)</t>
  </si>
  <si>
    <t>P00001223P</t>
  </si>
  <si>
    <t>P00001224P</t>
  </si>
  <si>
    <t>00252</t>
  </si>
  <si>
    <t>C.R.A.- IRON MOUNTAIN AND CAMINO GARAGES</t>
  </si>
  <si>
    <t>P00001225P</t>
  </si>
  <si>
    <t>P00001226P</t>
  </si>
  <si>
    <t>00256</t>
  </si>
  <si>
    <t>CRA- IRON MOUNTAIN AND GENE- HOUSING (1/2/ EACH)</t>
  </si>
  <si>
    <t>P00001227P</t>
  </si>
  <si>
    <t>P00001228P</t>
  </si>
  <si>
    <t>00258</t>
  </si>
  <si>
    <t>CRA- MODIFY INTAKE TRANSFORMER COOLING</t>
  </si>
  <si>
    <t>P00001229P</t>
  </si>
  <si>
    <t>00261</t>
  </si>
  <si>
    <t>GENE CAMP LUNCH ROOM AND ADDITION TO GUEST HOUSE</t>
  </si>
  <si>
    <t>P00001230P</t>
  </si>
  <si>
    <t>00263</t>
  </si>
  <si>
    <t>GENE PLANT- REPLACE TEMPERATURE INSTRUMENTS</t>
  </si>
  <si>
    <t>P00001231P</t>
  </si>
  <si>
    <t>00264</t>
  </si>
  <si>
    <t>CRA- IMPROVE ROAD TO HEAD GATE- WHITSETT</t>
  </si>
  <si>
    <t>P00001232P</t>
  </si>
  <si>
    <t>00268</t>
  </si>
  <si>
    <t>CRA- GENE PLANT, VENTILATE CABLE TUNNEL</t>
  </si>
  <si>
    <t>P00001233P</t>
  </si>
  <si>
    <t>00273</t>
  </si>
  <si>
    <t>C.R.A.- GENE AUTO MAINTENANCE ADDITION</t>
  </si>
  <si>
    <t>P00001234P</t>
  </si>
  <si>
    <t>00278</t>
  </si>
  <si>
    <t>C.R.A.- MODIFY TV ANTENNA AT GENE</t>
  </si>
  <si>
    <t>P00001235P</t>
  </si>
  <si>
    <t>00284</t>
  </si>
  <si>
    <t>C.R.A.- GENE PLANT, EMERGENCY GENERATOR</t>
  </si>
  <si>
    <t>P00001236P</t>
  </si>
  <si>
    <t>00287</t>
  </si>
  <si>
    <t>C.R.A. HINDS AND EAGLE - REMODEL RECREATION HALLS (1/2 EACH)</t>
  </si>
  <si>
    <t>P00001237P</t>
  </si>
  <si>
    <t>P00001238P</t>
  </si>
  <si>
    <t>00290</t>
  </si>
  <si>
    <t>C.R.A.- INTAKE AND GENE -REPLACE CIRCUIT BREAKERS (1/2 EACH)</t>
  </si>
  <si>
    <t>P00001239P</t>
  </si>
  <si>
    <t>P00001240P</t>
  </si>
  <si>
    <t>00292</t>
  </si>
  <si>
    <t>C.R.A.- RELOCATE MOBILE HOME FROM CASTAIC LAKE TO IRON MOUNTAIN</t>
  </si>
  <si>
    <t>P00001241P</t>
  </si>
  <si>
    <t>00295</t>
  </si>
  <si>
    <t>C.R.A.- GENE AND IRON MOUNTAIN ,HOUSES</t>
  </si>
  <si>
    <t>P00001242P</t>
  </si>
  <si>
    <t>P00001243P</t>
  </si>
  <si>
    <t>00301</t>
  </si>
  <si>
    <t>CRA- MICROWAVE SYSTEM ENLARGEMENT</t>
  </si>
  <si>
    <t>P00001244P</t>
  </si>
  <si>
    <t>P00001245P</t>
  </si>
  <si>
    <t>00302</t>
  </si>
  <si>
    <t>CRA-EAGLE AND HINDS PLANT-WORTH SHFT CONN. (1/2 EACH)</t>
  </si>
  <si>
    <t>P00001246P</t>
  </si>
  <si>
    <t>P00001247P</t>
  </si>
  <si>
    <t>00304</t>
  </si>
  <si>
    <t>CRA-HEAT EXCHANGER GENE PLANT TRANSFORMER 8K NO.2</t>
  </si>
  <si>
    <t>P00001248P</t>
  </si>
  <si>
    <t>P00001249P</t>
  </si>
  <si>
    <t>00305</t>
  </si>
  <si>
    <t>102478</t>
  </si>
  <si>
    <t>REPLACE INSTR. PANEL-INTAKE IRON, EAGLE, AND HINDS (1/4 EACH)</t>
  </si>
  <si>
    <t>P00001250P</t>
  </si>
  <si>
    <t>P00001251P</t>
  </si>
  <si>
    <t>P00001252P</t>
  </si>
  <si>
    <t>P00001253P</t>
  </si>
  <si>
    <t>P00001254P</t>
  </si>
  <si>
    <t>P00001255P</t>
  </si>
  <si>
    <t>P00001256P</t>
  </si>
  <si>
    <t>P00001257P</t>
  </si>
  <si>
    <t>00308</t>
  </si>
  <si>
    <t>CRA- REMODEL GENE GUEST LODGE</t>
  </si>
  <si>
    <t>P00001258P</t>
  </si>
  <si>
    <t>00309</t>
  </si>
  <si>
    <t>102480</t>
  </si>
  <si>
    <t>GENE PLANT- REPLACE STATION SERVICE RACK</t>
  </si>
  <si>
    <t>P00001259P</t>
  </si>
  <si>
    <t>P00001260P</t>
  </si>
  <si>
    <t>00312</t>
  </si>
  <si>
    <t>102482</t>
  </si>
  <si>
    <t>CRA IRON MOUNTAIN VILLAGE-REPLACE REC-MESS HALL FACILITIES</t>
  </si>
  <si>
    <t>P00001261P</t>
  </si>
  <si>
    <t>P00001262P</t>
  </si>
  <si>
    <t>00319</t>
  </si>
  <si>
    <t>102488</t>
  </si>
  <si>
    <t>ALL PLANTS- REPLACE TRANSFORMER BANK 1 PANEL</t>
  </si>
  <si>
    <t>P00001263P</t>
  </si>
  <si>
    <t>P00001264P</t>
  </si>
  <si>
    <t>00320</t>
  </si>
  <si>
    <t>102489</t>
  </si>
  <si>
    <t>IRON MOUNTAIN VILLAGE- REPLACE SEWAGE DISPOSAL</t>
  </si>
  <si>
    <t>P00001265P</t>
  </si>
  <si>
    <t>P00001266P</t>
  </si>
  <si>
    <t>00321</t>
  </si>
  <si>
    <t>EAGLE AND HINDS PLANT-MODIFY TWO MAIN IMPELLER ATTACHMENTS (1/2 EACH)</t>
  </si>
  <si>
    <t>P00001267P</t>
  </si>
  <si>
    <t>P00001268P</t>
  </si>
  <si>
    <t>P00001269P</t>
  </si>
  <si>
    <t>P00001270P</t>
  </si>
  <si>
    <t>00323</t>
  </si>
  <si>
    <t>102490</t>
  </si>
  <si>
    <t>REPLACE WATER FLOWMETER INDICATORS</t>
  </si>
  <si>
    <t>P00001271P</t>
  </si>
  <si>
    <t>00324</t>
  </si>
  <si>
    <t>102491</t>
  </si>
  <si>
    <t>GARAGES- PARKER DAM, COPPER BASIN AND EAGLE MOUNTAIN</t>
  </si>
  <si>
    <t>P00001272P</t>
  </si>
  <si>
    <t>00326</t>
  </si>
  <si>
    <t>102492</t>
  </si>
  <si>
    <t>REPAIR GATEHOUSE ANCHOR BLOCK- HINDS PLT</t>
  </si>
  <si>
    <t>P00001273P</t>
  </si>
  <si>
    <t>00334</t>
  </si>
  <si>
    <t>102497</t>
  </si>
  <si>
    <t>C.R.A.- GENE VILLAGE SEWAGE DISPOSAL SYSTEM</t>
  </si>
  <si>
    <t>P00001274P</t>
  </si>
  <si>
    <t>00339</t>
  </si>
  <si>
    <t>CRA-EAGLE MNTN. OR HINDS PUMPING PLANTS -MODIF.PUMP IMPELLER ATTO</t>
  </si>
  <si>
    <t>P00001275P</t>
  </si>
  <si>
    <t>00342</t>
  </si>
  <si>
    <t>CRA- REPL. 2300V STA. SERV. STANDBY POWER LINE AT GENE</t>
  </si>
  <si>
    <t>P00001276P</t>
  </si>
  <si>
    <t>00343</t>
  </si>
  <si>
    <t>CRA-GENE-M.UNIT GARAGE BLDG,IRON &amp; EAGLE MTN.-RPL.CBL TNL VENT SYS.</t>
  </si>
  <si>
    <t>P00001277P</t>
  </si>
  <si>
    <t>00347</t>
  </si>
  <si>
    <t>IM,EM,HP- REPLACE 2300 V STA.SERV.POWER CIRCUIT BREAKERS - INTEREST ON CONST</t>
  </si>
  <si>
    <t>P00001278P</t>
  </si>
  <si>
    <t>IM,EM,HP- REPLACE 2300 V STA.SERV.POWER CIRCUIT BREAKERS</t>
  </si>
  <si>
    <t>P00001279P</t>
  </si>
  <si>
    <t>00358</t>
  </si>
  <si>
    <t>102507</t>
  </si>
  <si>
    <t>CRA--EAGLE MTN. AND HINDS PUMPING PLANTS-MODIF. 2 IMPELLER ATTACHMT. (1/2/ EACH)</t>
  </si>
  <si>
    <t>P00001280P</t>
  </si>
  <si>
    <t>P00001281P</t>
  </si>
  <si>
    <t>00362</t>
  </si>
  <si>
    <t>INTAKE PUMPING PLANT-REPLACE STANDBY GENERATOR</t>
  </si>
  <si>
    <t>P00001282P</t>
  </si>
  <si>
    <t>00367</t>
  </si>
  <si>
    <t>102514</t>
  </si>
  <si>
    <t>CRA- REPLACE WATER FLOWMETER INSTRUMENTS- 5 PUMPING PLANTS - INTEREST</t>
  </si>
  <si>
    <t>P00001283P</t>
  </si>
  <si>
    <t>CRA- REPLACE WATER FLOWMETER INSTRUMENTS- 5 PUMPING PLANTS</t>
  </si>
  <si>
    <t>P00001284P</t>
  </si>
  <si>
    <t>00370</t>
  </si>
  <si>
    <t>102516</t>
  </si>
  <si>
    <t>CRA- ALL PUMP PLT3,REPL.THERMOMETERS/TEMP.RECORDERS IN CONT.RM. - INTEREST</t>
  </si>
  <si>
    <t>P00001285P</t>
  </si>
  <si>
    <t>P00001286P</t>
  </si>
  <si>
    <t>P00001287P</t>
  </si>
  <si>
    <t>P00001288P</t>
  </si>
  <si>
    <t>CRA- ALL PUMP PLT3,REPL.THERMOMETERS/TEMP.RECORDERS IN CONT.RM.</t>
  </si>
  <si>
    <t>P00001289P</t>
  </si>
  <si>
    <t>P00001290P</t>
  </si>
  <si>
    <t>P00001291P</t>
  </si>
  <si>
    <t>00371</t>
  </si>
  <si>
    <t>EAGLE MTN.&amp; HINDS PUMPING PLNTS-SERV. PLATFORMS &amp; ACCESS LADDER - INTEREST</t>
  </si>
  <si>
    <t>P00001292P</t>
  </si>
  <si>
    <t>P00001293P</t>
  </si>
  <si>
    <t>EAGLE MTN.&amp; HINDS PUMPING PLNTS-SERV. PLATFORMS &amp; ACCESS LADDER</t>
  </si>
  <si>
    <t>P00001294P</t>
  </si>
  <si>
    <t>00377</t>
  </si>
  <si>
    <t>CRA- GENE PUMPING PLANT- CONSTRUCTION ADDITION.TO TESTING LAB.BLDG.</t>
  </si>
  <si>
    <t>P00001295P</t>
  </si>
  <si>
    <t>00381</t>
  </si>
  <si>
    <t>GENE PUMPING PLANT- REHAB. BANK NO.1 PHASE C,MAIN TRANSFORMER</t>
  </si>
  <si>
    <t>P00001296P</t>
  </si>
  <si>
    <t>00385</t>
  </si>
  <si>
    <t>102524</t>
  </si>
  <si>
    <t>EAGLE MOUNTAIN VILLAGE-ENLARGE SEWER DISPOSAL SYSTEM</t>
  </si>
  <si>
    <t>P00001297P</t>
  </si>
  <si>
    <t>00388</t>
  </si>
  <si>
    <t>102526</t>
  </si>
  <si>
    <t>CRA- INTAKE PUMPING PLANTS- REPL.STA. SERV. RACK CIRCUIT BREAKERS</t>
  </si>
  <si>
    <t>P00001298P</t>
  </si>
  <si>
    <t>P00001299P</t>
  </si>
  <si>
    <t>P00001300P</t>
  </si>
  <si>
    <t>00403</t>
  </si>
  <si>
    <t>EAGLE MOUNTAIN VILLAGE- RMODEL DORMITORY</t>
  </si>
  <si>
    <t>P00001301P</t>
  </si>
  <si>
    <t>P00001302P</t>
  </si>
  <si>
    <t>00419</t>
  </si>
  <si>
    <t>GENE VILLAGE -REMODEL WESTERN PORTION OF DORMITORY</t>
  </si>
  <si>
    <t>P00001303P</t>
  </si>
  <si>
    <t>00420</t>
  </si>
  <si>
    <t>GENE PUMPING PLANT-REPL 230 KV CIRCUIT BRKR. FOR TRSFMR BANK #1 - INTEREST</t>
  </si>
  <si>
    <t>P00001304P</t>
  </si>
  <si>
    <t>P00001305P</t>
  </si>
  <si>
    <t>GENE PUMPING PLANT-REPL 230 KV CIRCUIT BRKR. FOR TRSFMR BANK #1</t>
  </si>
  <si>
    <t>P00001306P</t>
  </si>
  <si>
    <t>00432</t>
  </si>
  <si>
    <t>IOC - ALL PUMP PLTS, MODIFY STATIONARY POWER SUPPLY SYSTEM</t>
  </si>
  <si>
    <t>P00001307P</t>
  </si>
  <si>
    <t>P00001308P</t>
  </si>
  <si>
    <t>P00001309P</t>
  </si>
  <si>
    <t>P00001310P</t>
  </si>
  <si>
    <t>ALL PUMP PLTS, MODIFY STATIONARY POWER SUPPLY SYSTEM</t>
  </si>
  <si>
    <t>P00001311P</t>
  </si>
  <si>
    <t>P00001312P</t>
  </si>
  <si>
    <t>P00001313P</t>
  </si>
  <si>
    <t>00474</t>
  </si>
  <si>
    <t>102574</t>
  </si>
  <si>
    <t>HINDS PUMPING PLANT- REHAB. BANK #1, PHASE B, MAIN TRANSFORMER - INTEREST</t>
  </si>
  <si>
    <t>P00001314P</t>
  </si>
  <si>
    <t>HINDS PUMPING PLANT- REHAB. BANK #1, PHASE B, MAIN TRANSFORMER</t>
  </si>
  <si>
    <t>P00001315P</t>
  </si>
  <si>
    <t>00478</t>
  </si>
  <si>
    <t>102575</t>
  </si>
  <si>
    <t>EAGLE/HINDS PUMPING PLANTS- REHAB. 2 MAIN TRANSFORMERS - INTEREST ON CONST</t>
  </si>
  <si>
    <t>P00001316P</t>
  </si>
  <si>
    <t>EAGLE/HINDS PUMPING PLANTS- REHAB. 2 MAIN TRANSFORMERS</t>
  </si>
  <si>
    <t>P00001317P</t>
  </si>
  <si>
    <t>00479</t>
  </si>
  <si>
    <t>102576</t>
  </si>
  <si>
    <t>HINDS PUMPING PLANT- REPLACE 230KV CIRCUIT BREAKER - INTEREST ON CONST</t>
  </si>
  <si>
    <t>P00001318P</t>
  </si>
  <si>
    <t>HINDS PUMPING PLANT- REPLACE 230KV CIRCUIT BREAKER</t>
  </si>
  <si>
    <t>P00001319P</t>
  </si>
  <si>
    <t>00489</t>
  </si>
  <si>
    <t>102584</t>
  </si>
  <si>
    <t>IRON/EAGLE/GENE/HINDS- HEAT EXCHANGER ON TRANSFORMERS - INTEREST ON CONST</t>
  </si>
  <si>
    <t>P00001320P</t>
  </si>
  <si>
    <t>IRON/EAGLE/GENE/HINDS- HEAT EXCHANGER ON TRANSFORMERS (1/4 EACH) - INTEREST</t>
  </si>
  <si>
    <t>P00001321P</t>
  </si>
  <si>
    <t>IRON/EAGLE/GENE/HINDS- HEAT EXCHANGER ON TRANSFORMERS</t>
  </si>
  <si>
    <t>P00001322P</t>
  </si>
  <si>
    <t>IRON/EAGLE/GENE/HINDS- HEAT EXCHANGER ON TRANSFORMERS (1/4 EACH)</t>
  </si>
  <si>
    <t>P00001323P</t>
  </si>
  <si>
    <t>P00001324P</t>
  </si>
  <si>
    <t>00500</t>
  </si>
  <si>
    <t>GENE PUMPING PLANT-HEADQUARTERS OFFICE BUILDING, MODIFY &amp; EXPAN. - INTEREST</t>
  </si>
  <si>
    <t>P00001325P</t>
  </si>
  <si>
    <t>GENE PUMPING PLANT-HEADQUARTERS OFFICE BUILDING, MODIFY &amp; EXPAN.</t>
  </si>
  <si>
    <t>P00001326P</t>
  </si>
  <si>
    <t>502A</t>
  </si>
  <si>
    <t>102592</t>
  </si>
  <si>
    <t>GENE PUMPING PLANT- CONSTRUCT ROAD TO HEAD GATE HOUSE - INTEREST ON CONST</t>
  </si>
  <si>
    <t>P00001327P</t>
  </si>
  <si>
    <t>P00001328P</t>
  </si>
  <si>
    <t>GENE PUMPING PLANT- CONSTRUCT ROAD TO HEAD GATE HOUSE</t>
  </si>
  <si>
    <t>P00001329P</t>
  </si>
  <si>
    <t>00511</t>
  </si>
  <si>
    <t>102604</t>
  </si>
  <si>
    <t>IOC - LAKE PERRIS PUMPBACK FACILITY EXPANSION</t>
  </si>
  <si>
    <t>P00001330P</t>
  </si>
  <si>
    <t>LAKE PERRIS PUMPBACK FACILITY EXPANSION</t>
  </si>
  <si>
    <t>P00001331P</t>
  </si>
  <si>
    <t>533A</t>
  </si>
  <si>
    <t>IOC - INTAKE PUMP PLANT, 69KV SWITCHYARD</t>
  </si>
  <si>
    <t>P00001332P</t>
  </si>
  <si>
    <t>P00001333P</t>
  </si>
  <si>
    <t>INTAKE PUMP PLANT, 69KV SWITCHYARD</t>
  </si>
  <si>
    <t>P00001334P</t>
  </si>
  <si>
    <t>P00001335P</t>
  </si>
  <si>
    <t>533B</t>
  </si>
  <si>
    <t>GENE PUMPING PLANT- CONSTRUCT HEADGATE STAIRWAY - INTEREST ON CONST</t>
  </si>
  <si>
    <t>P00001336P</t>
  </si>
  <si>
    <t>P00001337P</t>
  </si>
  <si>
    <t>GENE PUMPING PLANT- CONSTRUCT HEADGATE STAIRWAY</t>
  </si>
  <si>
    <t>P00001338P</t>
  </si>
  <si>
    <t>P00001339P</t>
  </si>
  <si>
    <t>00537</t>
  </si>
  <si>
    <t>102616</t>
  </si>
  <si>
    <t>IOC - IRON MOUNTAIN VILLAGE, REMODEL DORMITORY</t>
  </si>
  <si>
    <t>P00001340P</t>
  </si>
  <si>
    <t>IRON MOUNTAIN VILLAGE -REMODEL DORMITORY</t>
  </si>
  <si>
    <t>P00001341P</t>
  </si>
  <si>
    <t>00539</t>
  </si>
  <si>
    <t>GENE PUMPING PLANT, CONSTRUCT SPARE PARTS WAREHOUSE - INTEREST ON CONST</t>
  </si>
  <si>
    <t>P00001342P</t>
  </si>
  <si>
    <t>GENE PUMPING PLANT, CONSTRUCT SPARE PARTS WAREHOUSE</t>
  </si>
  <si>
    <t>P00001343P</t>
  </si>
  <si>
    <t>00626</t>
  </si>
  <si>
    <t>IOC - LAKE PERRIS PUMPBACK FACILITY, EXPANSION 2</t>
  </si>
  <si>
    <t>P00001344P</t>
  </si>
  <si>
    <t>P00001345P</t>
  </si>
  <si>
    <t>LAKE PERRIS PUMPBACK FACILITY-EXPANSION NO.2</t>
  </si>
  <si>
    <t>P00001346P</t>
  </si>
  <si>
    <t>P00001347P</t>
  </si>
  <si>
    <t>79190</t>
  </si>
  <si>
    <t>102579</t>
  </si>
  <si>
    <t>EAGLE AND HINDS PUMPING PLANTS-REPL. VIBRATON MONITORING SYSTEM - INTEREST</t>
  </si>
  <si>
    <t>P00001348P</t>
  </si>
  <si>
    <t>EAGLE AND HINDS PUMPING PLANTS-REPL. VIBRATON MONITORING SYSTEM</t>
  </si>
  <si>
    <t>P00001349P</t>
  </si>
  <si>
    <t>79195</t>
  </si>
  <si>
    <t>102583</t>
  </si>
  <si>
    <t>GENE PUMPING PLAN- SPECIAL MECHANICAL MAINTENANCE SHOP ADDITION - INTEREST</t>
  </si>
  <si>
    <t>P00001350P</t>
  </si>
  <si>
    <t>GENE PUMPING PLAN- SPECIAL MECHANICAL MAINTENANCE SHOP ADDITION</t>
  </si>
  <si>
    <t>P00001351P</t>
  </si>
  <si>
    <t>09901</t>
  </si>
  <si>
    <t>PUMPING EQUIPMENT - VARIOUS PLANTS (RETIRED IN 60/63/67)</t>
  </si>
  <si>
    <t>P00001352P</t>
  </si>
  <si>
    <t>09902</t>
  </si>
  <si>
    <t>CAMP FACILITIES</t>
  </si>
  <si>
    <t>P00001353P</t>
  </si>
  <si>
    <t>09903</t>
  </si>
  <si>
    <t>PRELIMINARY OPERATIONS</t>
  </si>
  <si>
    <t>P00001354P</t>
  </si>
  <si>
    <t>09910</t>
  </si>
  <si>
    <t>PUMPING EQUIPMENT</t>
  </si>
  <si>
    <t>P00001355P</t>
  </si>
  <si>
    <t>P00001356P</t>
  </si>
  <si>
    <t>09912</t>
  </si>
  <si>
    <t>REPLACE DOMESTIC WATER SUPPLY  -  VARIOUS LOCATION</t>
  </si>
  <si>
    <t>P00001357P</t>
  </si>
  <si>
    <t>09915</t>
  </si>
  <si>
    <t>RETUBE MOTOR AIR COOLERS - HINDS AND EAGLE (1/2 EACH)</t>
  </si>
  <si>
    <t>P00001358P</t>
  </si>
  <si>
    <t>P00001359P</t>
  </si>
  <si>
    <t>09921</t>
  </si>
  <si>
    <t>FACILITIES - IRON MOUNTAIN</t>
  </si>
  <si>
    <t>P00001360P</t>
  </si>
  <si>
    <t>09922</t>
  </si>
  <si>
    <t>STANDBY GENERATOR - IRON MOUNTAIN</t>
  </si>
  <si>
    <t>P00001361P</t>
  </si>
  <si>
    <t>09923</t>
  </si>
  <si>
    <t>CONTROL ROOM LIGHTING - EAGLE &amp; HINDS PUMPING PLANTS (1/2/ EACH)</t>
  </si>
  <si>
    <t>P00001362P</t>
  </si>
  <si>
    <t>P00001363P</t>
  </si>
  <si>
    <t>09924</t>
  </si>
  <si>
    <t>COOLERS, PUMP 4 &amp; 5</t>
  </si>
  <si>
    <t>P00001364P</t>
  </si>
  <si>
    <t>COOLERS, PUMP 4 &amp; 7</t>
  </si>
  <si>
    <t>P00001365P</t>
  </si>
  <si>
    <t>COOLERS, PUMP 4 &amp; 6</t>
  </si>
  <si>
    <t>P00001366P</t>
  </si>
  <si>
    <t>09934</t>
  </si>
  <si>
    <t>RESIDENCE 141-V - VIDAL</t>
  </si>
  <si>
    <t>P00001367P</t>
  </si>
  <si>
    <t>09935</t>
  </si>
  <si>
    <t>RESIDENCE 145-C  - COXCOMB</t>
  </si>
  <si>
    <t>P00001368P</t>
  </si>
  <si>
    <t>09936</t>
  </si>
  <si>
    <t>OFFICE BUILDING - IRON MOUNTAIN</t>
  </si>
  <si>
    <t>P00001369P</t>
  </si>
  <si>
    <t>09937</t>
  </si>
  <si>
    <t>MESS HALL BUILDING - IRON MOUNTAIN</t>
  </si>
  <si>
    <t>P00001370P</t>
  </si>
  <si>
    <t>09945</t>
  </si>
  <si>
    <t>CIRCUIT BREAKERS, 29 MAIN POWER UNITS 1,2,3,4 &amp;5 - ALL PLANTS  (1/5 EACH)</t>
  </si>
  <si>
    <t>P00001371P</t>
  </si>
  <si>
    <t>P00001372P</t>
  </si>
  <si>
    <t>P00001373P</t>
  </si>
  <si>
    <t>P00001374P</t>
  </si>
  <si>
    <t>P00001375P</t>
  </si>
  <si>
    <t>09946</t>
  </si>
  <si>
    <t>CONTROL ROOM LIGHTING , GENE PLANT - CRA</t>
  </si>
  <si>
    <t>P00001376P</t>
  </si>
  <si>
    <t>09947</t>
  </si>
  <si>
    <t>REMODEL &amp; ENLARGE TEN DISTRICT HOUSES - CRA</t>
  </si>
  <si>
    <t>P00001377P</t>
  </si>
  <si>
    <t>09951</t>
  </si>
  <si>
    <t>GARAGES - GENE &amp; HINDS PUMP PLANTS - CRA</t>
  </si>
  <si>
    <t>P00001378P</t>
  </si>
  <si>
    <t>09952</t>
  </si>
  <si>
    <t>CONTROL ROOM LIGHTING - INTAKE &amp; IRON MOUNTAIN PUMP PLANTS - (1/2 EACH)</t>
  </si>
  <si>
    <t>P00001379P</t>
  </si>
  <si>
    <t>P00001380P</t>
  </si>
  <si>
    <t>09953</t>
  </si>
  <si>
    <t>CIRCUIT BREAKERS - INTAKE &amp; IRON MOUNTAIN PLANTS - CRA (1/2 EACH)</t>
  </si>
  <si>
    <t>P00001381P</t>
  </si>
  <si>
    <t>P00001382P</t>
  </si>
  <si>
    <t>09954</t>
  </si>
  <si>
    <t>INSTRUMENTS &amp; PANELS - INTAKE, IRON, EAGLE &amp; HINDS - (1/4 EACH)</t>
  </si>
  <si>
    <t>P00001383P</t>
  </si>
  <si>
    <t>P00001384P</t>
  </si>
  <si>
    <t>P00001385P</t>
  </si>
  <si>
    <t>P00001386P</t>
  </si>
  <si>
    <t>09956</t>
  </si>
  <si>
    <t>FLOWMETER INDICATOR, WATER</t>
  </si>
  <si>
    <t>P00001387P</t>
  </si>
  <si>
    <t>09967</t>
  </si>
  <si>
    <t>VENTILATION SYSTEM,CABLE TUNNEL - GENE PUMP  PLANT - CRA</t>
  </si>
  <si>
    <t>P00001388P</t>
  </si>
  <si>
    <t>09968</t>
  </si>
  <si>
    <t>GENERATOR,STANDBY- INTAKE PUMP PLANT-CRA</t>
  </si>
  <si>
    <t>P00001389P</t>
  </si>
  <si>
    <t>09969</t>
  </si>
  <si>
    <t>WATER FLOWMETER, INDICATORS &amp; LIMIT TOTALIZERS - ALL PUMP  PLT-CRA (1/5 EACH)</t>
  </si>
  <si>
    <t>P00001390P</t>
  </si>
  <si>
    <t>P00001391P</t>
  </si>
  <si>
    <t>P00001392P</t>
  </si>
  <si>
    <t>P00001393P</t>
  </si>
  <si>
    <t>P00001394P</t>
  </si>
  <si>
    <t>09974</t>
  </si>
  <si>
    <t>HOUSING - GENE VILLAGE</t>
  </si>
  <si>
    <t>P00001395P</t>
  </si>
  <si>
    <t>09975</t>
  </si>
  <si>
    <t>GENERATOR, STANDBY ENGINE - GENE PUMP PLT CRA</t>
  </si>
  <si>
    <t>P00001396P</t>
  </si>
  <si>
    <t>09976</t>
  </si>
  <si>
    <t>RESIDENCES - 4 AT GENE &amp; 1 AT IRON MOUNTAIN - CRA</t>
  </si>
  <si>
    <t>P00001397P</t>
  </si>
  <si>
    <t>09977</t>
  </si>
  <si>
    <t>GUEST LODGE - GENE - CRA</t>
  </si>
  <si>
    <t>P00001398P</t>
  </si>
  <si>
    <t>09978</t>
  </si>
  <si>
    <t>LIGHTING, CONTROL ROOM - EAGLE MOUNTAIN &amp; HINDS PUMP PLT</t>
  </si>
  <si>
    <t>P00001399P</t>
  </si>
  <si>
    <t>09979</t>
  </si>
  <si>
    <t>RESIDENCES - 2 AT GENE VILLAGE</t>
  </si>
  <si>
    <t>P00001400P</t>
  </si>
  <si>
    <t>09980</t>
  </si>
  <si>
    <t>GENERATORS, STANDBY ENGINE - EAGLE  &amp; HINDS PUMP PLT (1/2 EACH)</t>
  </si>
  <si>
    <t>P00001401P</t>
  </si>
  <si>
    <t>P00001402P</t>
  </si>
  <si>
    <t>09984</t>
  </si>
  <si>
    <t>CIRCUIT BREAKERS, IRON &amp; EAGLE  AND HINDS PUMP PLTS (1/3 EACH)</t>
  </si>
  <si>
    <t>P00001403P</t>
  </si>
  <si>
    <t>P00001404P</t>
  </si>
  <si>
    <t>P00001405P</t>
  </si>
  <si>
    <t>09986</t>
  </si>
  <si>
    <t>MOTOR AIR COOLERS - IRON MTN PUMP PLT - CRA</t>
  </si>
  <si>
    <t>P00001406P</t>
  </si>
  <si>
    <t>09994</t>
  </si>
  <si>
    <t>102661</t>
  </si>
  <si>
    <t>TEN HOUSES - PUMP PLTS</t>
  </si>
  <si>
    <t>P00001407P</t>
  </si>
  <si>
    <t>09995</t>
  </si>
  <si>
    <t>102662</t>
  </si>
  <si>
    <t>MAINTENANCE SHOP, GENE CMP - CRA</t>
  </si>
  <si>
    <t>P00001408P</t>
  </si>
  <si>
    <t>RL-1</t>
  </si>
  <si>
    <t>RETUBE 24 AIR COOLERS FOR MOTORS,INTAKE P.P &amp; GENE P.P</t>
  </si>
  <si>
    <t>P00001409P</t>
  </si>
  <si>
    <t>RL4-2</t>
  </si>
  <si>
    <t>003109</t>
  </si>
  <si>
    <t>REPAIR PUMP UNITS GENERAL</t>
  </si>
  <si>
    <t>P00001410P</t>
  </si>
  <si>
    <t>RL4-3</t>
  </si>
  <si>
    <t>003535</t>
  </si>
  <si>
    <t>OVERHAUL PUMPS 1,2, &amp;3 WHITSETT</t>
  </si>
  <si>
    <t>P00001411P</t>
  </si>
  <si>
    <t>RL4-4</t>
  </si>
  <si>
    <t>003536</t>
  </si>
  <si>
    <t>OVERHAUL PUMPS 1,2, &amp;3 GENE</t>
  </si>
  <si>
    <t>P00001412P</t>
  </si>
  <si>
    <t>RL4-5</t>
  </si>
  <si>
    <t>003537</t>
  </si>
  <si>
    <t>OVERHAUL PUMPS 1,2, &amp;3 IRON MOUNTAIN</t>
  </si>
  <si>
    <t>P00001413P</t>
  </si>
  <si>
    <t>RL4-6</t>
  </si>
  <si>
    <t>003538</t>
  </si>
  <si>
    <t>OVERHAUL PUMPS 1,2, &amp;3 EAGLE MOUNTAIN</t>
  </si>
  <si>
    <t>P00001414P</t>
  </si>
  <si>
    <t>RL4-7</t>
  </si>
  <si>
    <t>003539</t>
  </si>
  <si>
    <t>OVERHAUL PUMPS 1,2, &amp;3 HINDS</t>
  </si>
  <si>
    <t>P00001415P</t>
  </si>
  <si>
    <t>RL5-2</t>
  </si>
  <si>
    <t>RETUBE COOLERS UNITS 4 &amp; 5, WHITSETT (SPEC 567)</t>
  </si>
  <si>
    <t>567</t>
  </si>
  <si>
    <t>P00001416P</t>
  </si>
  <si>
    <t>RL5-3</t>
  </si>
  <si>
    <t>RETUBE COOLERS UNITS 4 &amp; 5, GENE (SPEC 567)</t>
  </si>
  <si>
    <t>P00001417P</t>
  </si>
  <si>
    <t>RL5-9</t>
  </si>
  <si>
    <t>RETUBE COOLERS UNITS 4 &amp; 5, CREDITS-GENE (SPEC 567)</t>
  </si>
  <si>
    <t>P00001418P</t>
  </si>
  <si>
    <t>RL6-1</t>
  </si>
  <si>
    <t>REPLACING STORAGE BATTERIES</t>
  </si>
  <si>
    <t>P00001419P</t>
  </si>
  <si>
    <t>RL6-2</t>
  </si>
  <si>
    <t>P00001420P</t>
  </si>
  <si>
    <t>RL6-3</t>
  </si>
  <si>
    <t>P00001421P</t>
  </si>
  <si>
    <t>RL6-4</t>
  </si>
  <si>
    <t>P00001422P</t>
  </si>
  <si>
    <t>RL6-5</t>
  </si>
  <si>
    <t>P00001423P</t>
  </si>
  <si>
    <t>RL7-2</t>
  </si>
  <si>
    <t>003540</t>
  </si>
  <si>
    <t>REPLACE DOMESTIC WATER SYSTEM</t>
  </si>
  <si>
    <t>P00001424P</t>
  </si>
  <si>
    <t>RL7-3</t>
  </si>
  <si>
    <t>003541</t>
  </si>
  <si>
    <t>P00001425P</t>
  </si>
  <si>
    <t>RL7-4</t>
  </si>
  <si>
    <t>003542</t>
  </si>
  <si>
    <t>P00001426P</t>
  </si>
  <si>
    <t>T-1</t>
  </si>
  <si>
    <t>CAL TECH TEST LAB OPERATION</t>
  </si>
  <si>
    <t>P00001427P</t>
  </si>
  <si>
    <t>V-1</t>
  </si>
  <si>
    <t>SURVEYS</t>
  </si>
  <si>
    <t>P00001428P</t>
  </si>
  <si>
    <t>V-10</t>
  </si>
  <si>
    <t>IRON MOUNTAIN CAMP FACILITIES-PERMANENT QTRS</t>
  </si>
  <si>
    <t>P00001429P</t>
  </si>
  <si>
    <t>V-11</t>
  </si>
  <si>
    <t>EAGLE MOUNTAIN CAMP FACILITIES-ADDITIONS</t>
  </si>
  <si>
    <t>P00001430P</t>
  </si>
  <si>
    <t>V-12</t>
  </si>
  <si>
    <t>HINDS CAMP FACILITIES-ADDITIONS</t>
  </si>
  <si>
    <t>P00001431P</t>
  </si>
  <si>
    <t>V-13</t>
  </si>
  <si>
    <t>GENE CAMP FACILITIES-ADDITIONS</t>
  </si>
  <si>
    <t>P00001432P</t>
  </si>
  <si>
    <t>V-14</t>
  </si>
  <si>
    <t>PRELIMINARY OPERATION  (1939-1940)</t>
  </si>
  <si>
    <t>P00001433P</t>
  </si>
  <si>
    <t>V-15</t>
  </si>
  <si>
    <t>IRON MOUNTAIN CAMP FACILITIES-ADDITIONS</t>
  </si>
  <si>
    <t>P00001434P</t>
  </si>
  <si>
    <t>V-17</t>
  </si>
  <si>
    <t>FENCING &amp; EAGLE MOUNTAIN ROAD RELOCATION</t>
  </si>
  <si>
    <t>P00001435P</t>
  </si>
  <si>
    <t>V-19</t>
  </si>
  <si>
    <t>GENE TRANSFORMER PROTECTION</t>
  </si>
  <si>
    <t>P00001436P</t>
  </si>
  <si>
    <t>V-2-1</t>
  </si>
  <si>
    <t>WHITSETT PUMPING PLANT BUILDING &amp; CONTROL</t>
  </si>
  <si>
    <t>P00001437P</t>
  </si>
  <si>
    <t>V-2-2</t>
  </si>
  <si>
    <t>WHITSETT PUMPING PLANT DELIVERY PIPES</t>
  </si>
  <si>
    <t>P00001438P</t>
  </si>
  <si>
    <t>V-2-3</t>
  </si>
  <si>
    <t>WHITSETT PUMPING PLANT MISCELLANEOUS FEATURES</t>
  </si>
  <si>
    <t>P00001439P</t>
  </si>
  <si>
    <t>V-2-4</t>
  </si>
  <si>
    <t>WHITSETT PUMPING PLANT PUMPING EQUIPMENT</t>
  </si>
  <si>
    <t>P00001440P</t>
  </si>
  <si>
    <t>V-3-1</t>
  </si>
  <si>
    <t>GENE PUMPING PLANT PUMP BUILDING &amp; CONTROL HOUSE</t>
  </si>
  <si>
    <t>P00001441P</t>
  </si>
  <si>
    <t>V-3-2</t>
  </si>
  <si>
    <t>GENE PUMPING PLANT DELIVERY PIPES &amp; INLET</t>
  </si>
  <si>
    <t>P00001442P</t>
  </si>
  <si>
    <t>V-3-3</t>
  </si>
  <si>
    <t>GENE PUMPING PLANT MISCELLANEOUS FEATURES</t>
  </si>
  <si>
    <t>P00001443P</t>
  </si>
  <si>
    <t>V-3-4</t>
  </si>
  <si>
    <t>GENE PUMPING PLANT PUMPING EQUIPMENT</t>
  </si>
  <si>
    <t>P00001444P</t>
  </si>
  <si>
    <t>V-4-1</t>
  </si>
  <si>
    <t>IRON MOUNTAIN PUMPING PLANT BUILDING &amp; CONTROL HOUSE</t>
  </si>
  <si>
    <t>P00001445P</t>
  </si>
  <si>
    <t>V-4-2</t>
  </si>
  <si>
    <t>IRON MOUNTAIN PUMPING PLANT DELIVERY PIPES</t>
  </si>
  <si>
    <t>P00001446P</t>
  </si>
  <si>
    <t>V-4-3</t>
  </si>
  <si>
    <t>IRON MOUNTAIN PUMPING PLANT MISCELLANEOUS FEATURES</t>
  </si>
  <si>
    <t>P00001447P</t>
  </si>
  <si>
    <t>V-4-4</t>
  </si>
  <si>
    <t>IRON MOUNTAIN PUMPING PLANT PUMPING EQUIPMENT</t>
  </si>
  <si>
    <t>P00001448P</t>
  </si>
  <si>
    <t>V-5</t>
  </si>
  <si>
    <t>P00001449P</t>
  </si>
  <si>
    <t>V-6-1</t>
  </si>
  <si>
    <t>EAGLE MOUNTAIN PUMPING PLANT BUILDING &amp; CONTROL HOUSE</t>
  </si>
  <si>
    <t>P00001450P</t>
  </si>
  <si>
    <t>V-6-2</t>
  </si>
  <si>
    <t>EAGLE MOUNTAIN PUMPING PLANT DELIVERY PIPES</t>
  </si>
  <si>
    <t>P00001451P</t>
  </si>
  <si>
    <t>V-6-3</t>
  </si>
  <si>
    <t>EAGLE MOUNTAIN PUMPING PLANT MISCELLANEOUS FEATURES</t>
  </si>
  <si>
    <t>P00001452P</t>
  </si>
  <si>
    <t>V-6-4</t>
  </si>
  <si>
    <t>P00001453P</t>
  </si>
  <si>
    <t>V-7-1</t>
  </si>
  <si>
    <t>HINDS PUMPING PLANT BUILDING &amp; CONTROL HOUSE</t>
  </si>
  <si>
    <t>P00001454P</t>
  </si>
  <si>
    <t>V-7-2</t>
  </si>
  <si>
    <t>HINDS PUMPING PLANT DELIVERY PIPES</t>
  </si>
  <si>
    <t>P00001455P</t>
  </si>
  <si>
    <t>V-7-3</t>
  </si>
  <si>
    <t>HINDS PUMPING PLANT MISCELLANEOUS FEATURES</t>
  </si>
  <si>
    <t>P00001456P</t>
  </si>
  <si>
    <t>V-7-4</t>
  </si>
  <si>
    <t>HINDS PUMPING PLANT PUMPING EQUIPMENT</t>
  </si>
  <si>
    <t>P00001457P</t>
  </si>
  <si>
    <t>V-8</t>
  </si>
  <si>
    <t>GENE CAMP FACILITIES-PERMANENT</t>
  </si>
  <si>
    <t>P00001458P</t>
  </si>
  <si>
    <t>V-9-1</t>
  </si>
  <si>
    <t>EAGLE MOUNTAIN CAMP FACILITIES-PERMANNT QTRS</t>
  </si>
  <si>
    <t>P00001459P</t>
  </si>
  <si>
    <t>V-9-2</t>
  </si>
  <si>
    <t>HINDS CAMP FACILITIES-PERMANENT QTRS</t>
  </si>
  <si>
    <t>P00001460P</t>
  </si>
  <si>
    <t>V16-1</t>
  </si>
  <si>
    <t>P00001461P</t>
  </si>
  <si>
    <t>V16-2</t>
  </si>
  <si>
    <t>IRON MOUNTAIN CAMP FACILITIES-OIL STORAGE HOUSE</t>
  </si>
  <si>
    <t>P00001462P</t>
  </si>
  <si>
    <t>V16-3</t>
  </si>
  <si>
    <t>P00001463P</t>
  </si>
  <si>
    <t>V18-1</t>
  </si>
  <si>
    <t>P00001464P</t>
  </si>
  <si>
    <t>V18-2</t>
  </si>
  <si>
    <t>P00001465P</t>
  </si>
  <si>
    <t>Y-012</t>
  </si>
  <si>
    <t>WHITSETT PUMPING PLANT FENCING</t>
  </si>
  <si>
    <t>P00001466P</t>
  </si>
  <si>
    <t>Y-013</t>
  </si>
  <si>
    <t>GENE CAMP FACILITIES-BOOSTER REFRIGERATION FOR COTTAGES</t>
  </si>
  <si>
    <t>P00001467P</t>
  </si>
  <si>
    <t>Y-071</t>
  </si>
  <si>
    <t>RECREATIONAL FACIL.AT EAGLE, IRON, HAYFIELD PUMPING PLNTS &amp; CAMINO</t>
  </si>
  <si>
    <t>P00001468P</t>
  </si>
  <si>
    <t>Y-072</t>
  </si>
  <si>
    <t>P00001469P</t>
  </si>
  <si>
    <t>Y-073</t>
  </si>
  <si>
    <t>P00001470P</t>
  </si>
  <si>
    <t>Y-08</t>
  </si>
  <si>
    <t>DOMESTIC IMPROVEMENTS AT EAGLE MOUNTAIN AND CAMINO CAMP</t>
  </si>
  <si>
    <t>P00001471P</t>
  </si>
  <si>
    <t>Y-17</t>
  </si>
  <si>
    <t>GENE VILLAGE: ADDITION TO GUEST LODGE</t>
  </si>
  <si>
    <t>P00001472P</t>
  </si>
  <si>
    <t>Y-3</t>
  </si>
  <si>
    <t>GENE VILLAGE: ADDITIONAL COTTAGES- MOVING AND REMODELING</t>
  </si>
  <si>
    <t>P00001473P</t>
  </si>
  <si>
    <t>YX-1</t>
  </si>
  <si>
    <t>PRELIMINARY OPERATION  (1941)</t>
  </si>
  <si>
    <t>P00001474P</t>
  </si>
  <si>
    <t>Z06</t>
  </si>
  <si>
    <t>HAYFIELD VILLAGE: REBUILDING GARAGE, WORKSHOP &amp; OIL HOUSE</t>
  </si>
  <si>
    <t>P00001475P</t>
  </si>
  <si>
    <t>Z11-1</t>
  </si>
  <si>
    <t>PUMPING PLANTS EXPANSION UNITS NO. 4 &amp;5 INCL. DELIVERY LINE # 2-INTAKE (ALLOC)</t>
  </si>
  <si>
    <t>P00001476P</t>
  </si>
  <si>
    <t>Z111A</t>
  </si>
  <si>
    <t>P00001477P</t>
  </si>
  <si>
    <t>Z11-2</t>
  </si>
  <si>
    <t>PUMPING PLANTS EXPANSION UNITS NO. 4 &amp;5 INCL. DELIVERY LINE # 2-GENE (ALLOC)</t>
  </si>
  <si>
    <t>P00001478P</t>
  </si>
  <si>
    <t>Z112A</t>
  </si>
  <si>
    <t>P00001479P</t>
  </si>
  <si>
    <t>Z11-3</t>
  </si>
  <si>
    <t>PUMPING PLANTS EXPANSION UNITS NO. 4 &amp;5 INCL. DELIVERY LINE # 2-IRON (ALLOC)</t>
  </si>
  <si>
    <t>P00001480P</t>
  </si>
  <si>
    <t>Z113A</t>
  </si>
  <si>
    <t>P00001481P</t>
  </si>
  <si>
    <t>Z11-4</t>
  </si>
  <si>
    <t>PUMPING PLANTS EXPANSION UNITS NO. 4 &amp;5 INCL. DELIVERY LINE # 2-EAGLE (ALLOC)</t>
  </si>
  <si>
    <t>P00001482P</t>
  </si>
  <si>
    <t>Z114A</t>
  </si>
  <si>
    <t>P00001483P</t>
  </si>
  <si>
    <t>Z11-5</t>
  </si>
  <si>
    <t>PUMPING PLANTS EXPANSION UNITS NO. 4 &amp;5 INCL. DELIVERY LINE # 2-HINDS (ALLOC)</t>
  </si>
  <si>
    <t>P00001484P</t>
  </si>
  <si>
    <t>Z115A</t>
  </si>
  <si>
    <t>P00001485P</t>
  </si>
  <si>
    <t>Z15-1</t>
  </si>
  <si>
    <t>GENE CAMP FACILITIES - THREE COTTAGES AND GARAGES  (CONT 579, SPEC 431)</t>
  </si>
  <si>
    <t>P00001486P</t>
  </si>
  <si>
    <t>Z15-2</t>
  </si>
  <si>
    <t>IRON MOUNTAIN CAMP FACILITIES- TWO COTTAGES (CONT 579, SPEC 431)</t>
  </si>
  <si>
    <t>P00001487P</t>
  </si>
  <si>
    <t>Z21</t>
  </si>
  <si>
    <t>GENE VILLAGE: WAREHOUSE</t>
  </si>
  <si>
    <t>P00001488P</t>
  </si>
  <si>
    <t>Z22</t>
  </si>
  <si>
    <t>GENE VILLAGE: RECREATIONAL HALL</t>
  </si>
  <si>
    <t>P00001489P</t>
  </si>
  <si>
    <t>Z26</t>
  </si>
  <si>
    <t>GENE VILLAGE: TWO CARPORTS</t>
  </si>
  <si>
    <t>P00001490P</t>
  </si>
  <si>
    <t>Z32</t>
  </si>
  <si>
    <t>GENE VILLAGE: SERVICE FACILITIES</t>
  </si>
  <si>
    <t>P00001491P</t>
  </si>
  <si>
    <t>Z34</t>
  </si>
  <si>
    <t>EAGLE MOUNTAIN PUMPING PLANT: COTTAGE WITH DOUBLE GARAGE</t>
  </si>
  <si>
    <t>P00001492P</t>
  </si>
  <si>
    <t>Z37-1</t>
  </si>
  <si>
    <t>PUMP UNIT NO.6 WHITSETT (SPEC 503)</t>
  </si>
  <si>
    <t>P00001493P</t>
  </si>
  <si>
    <t>Z37-2</t>
  </si>
  <si>
    <t>PUMP UNIT NO.6 GENE (SPEC 503)</t>
  </si>
  <si>
    <t>P00001494P</t>
  </si>
  <si>
    <t>Z37-3</t>
  </si>
  <si>
    <t>PUMP UNIT NO.6 IRON MOUNTAIN</t>
  </si>
  <si>
    <t>P00001495P</t>
  </si>
  <si>
    <t>Z37-4</t>
  </si>
  <si>
    <t>PUMP UNIT NO.6 EAGLE MOUNTAIN</t>
  </si>
  <si>
    <t>P00001496P</t>
  </si>
  <si>
    <t>Z37-5</t>
  </si>
  <si>
    <t>PUMP UNIT NO.6 HINDS</t>
  </si>
  <si>
    <t>P00001497P</t>
  </si>
  <si>
    <t>Z37-9</t>
  </si>
  <si>
    <t>PUMP UNIT NO.6 VARIOUS CREDITS</t>
  </si>
  <si>
    <t>P00001498P</t>
  </si>
  <si>
    <t>Z38-1</t>
  </si>
  <si>
    <t>PUMPING PLANT BLDG. ENLARGEMENT FOR UNITS 6-9: INTAKE PUMPING PLNT.-INTAKE</t>
  </si>
  <si>
    <t>P00001499P</t>
  </si>
  <si>
    <t>Z38-2</t>
  </si>
  <si>
    <t>PUMPING PLANT BLDG. ENLARGEMENT FOR UNITS 6-9: INTAKE PUMPING PLNT.-GENE</t>
  </si>
  <si>
    <t>P00001500P</t>
  </si>
  <si>
    <t>Z38-3</t>
  </si>
  <si>
    <t>PUMPING PLANT BLDG. ENLARGEMENT FOR UNITS 6-9: INTAKE PUMPING PLNT.-IRON</t>
  </si>
  <si>
    <t>P00001501P</t>
  </si>
  <si>
    <t>Z38-4</t>
  </si>
  <si>
    <t>PUMPING PLANT BLDG. ENLARGEMENT FOR UNITS 6-9: INTAKE PUMPING PLNT.-EAGLE</t>
  </si>
  <si>
    <t>P00001502P</t>
  </si>
  <si>
    <t>Z38-5</t>
  </si>
  <si>
    <t>PUMPING PLANT BLDG. ENLARGEMENT FOR UNITS 6-9: INTAKE PUMPING PLNT.-HAYFIELD</t>
  </si>
  <si>
    <t>P00001503P</t>
  </si>
  <si>
    <t>Z43</t>
  </si>
  <si>
    <t>GENE HEADQUARTERS: FOUR COTTAGES WITH GARAGES</t>
  </si>
  <si>
    <t>P00001504P</t>
  </si>
  <si>
    <t>Z45-1</t>
  </si>
  <si>
    <t>RECREATIONAL FACILITIES AT IRON, EAGLE AND HAYFIELD PUMPING PLANTS</t>
  </si>
  <si>
    <t>P00001505P</t>
  </si>
  <si>
    <t>Z45-2</t>
  </si>
  <si>
    <t>P00001506P</t>
  </si>
  <si>
    <t>Z45-3</t>
  </si>
  <si>
    <t>P00001507P</t>
  </si>
  <si>
    <t>Z46</t>
  </si>
  <si>
    <t>HAYFIELD PUMPING PLANT: SWIMMING POOL</t>
  </si>
  <si>
    <t>P00001508P</t>
  </si>
  <si>
    <t>Z47</t>
  </si>
  <si>
    <t>IRON MOUNTAIN PUMPING PLANT: FAMILY RESIDENCE &amp; GUEST QUARTERS</t>
  </si>
  <si>
    <t>P00001509P</t>
  </si>
  <si>
    <t>Z48-1</t>
  </si>
  <si>
    <t>PUMPING PLANT EXPANSION UNITS 7,8 &amp; 9 GENERAL (SPEC 547)</t>
  </si>
  <si>
    <t>P00001510P</t>
  </si>
  <si>
    <t>PUMPING PLANT EXPANSION UNITS 7,8 &amp; 9 GENERAL</t>
  </si>
  <si>
    <t>P00001511P</t>
  </si>
  <si>
    <t>Z48-2</t>
  </si>
  <si>
    <t>PUMPING PLANT EXPANSION UNITS 7,8 &amp; 9 WHITSETT</t>
  </si>
  <si>
    <t>P00001512P</t>
  </si>
  <si>
    <t>PUMPING PLANT EXPANSION UNITS 7,8 &amp; 9  WHITSETT</t>
  </si>
  <si>
    <t>P00001513P</t>
  </si>
  <si>
    <t>Z48-3</t>
  </si>
  <si>
    <t>PUMPING PLANT EXPANSION UNITS 7,8 &amp; 9 GENE</t>
  </si>
  <si>
    <t>P00001514P</t>
  </si>
  <si>
    <t>P00001515P</t>
  </si>
  <si>
    <t>Z48-4</t>
  </si>
  <si>
    <t>PUMPING PLANT EXPANSION UNITS 7,8 &amp; 9 IRON</t>
  </si>
  <si>
    <t>P00001516P</t>
  </si>
  <si>
    <t>P00001517P</t>
  </si>
  <si>
    <t>Z48-5</t>
  </si>
  <si>
    <t>PUMPING PLANT EXPANSION UNITS 7,8 &amp; 9 EAGLE</t>
  </si>
  <si>
    <t>P00001518P</t>
  </si>
  <si>
    <t>P00001519P</t>
  </si>
  <si>
    <t>Z48-6</t>
  </si>
  <si>
    <t>PUMPING PLANT EXPANSION UNITS 7,8 &amp; 9 HINDS</t>
  </si>
  <si>
    <t>P00001520P</t>
  </si>
  <si>
    <t>P00001521P</t>
  </si>
  <si>
    <t>Z48-9</t>
  </si>
  <si>
    <t>PUMPING PLANT EXPANSION UNITS 7,8 &amp; 9 VARIOUS</t>
  </si>
  <si>
    <t>P00001522P</t>
  </si>
  <si>
    <t>P00001523P</t>
  </si>
  <si>
    <t>Z49</t>
  </si>
  <si>
    <t>GENE VILLAGE: SWIMMING AND WADING POOLS</t>
  </si>
  <si>
    <t>P00001524P</t>
  </si>
  <si>
    <t>Z50-2</t>
  </si>
  <si>
    <t>INTAKE PUMPING PLANT: TWO HOUSES WITH GARAGES</t>
  </si>
  <si>
    <t>P00001525P</t>
  </si>
  <si>
    <t>Z50-3</t>
  </si>
  <si>
    <t>GENE HEADQUARTERS: FIVE HOUSES WITH GARAGES</t>
  </si>
  <si>
    <t>P00001526P</t>
  </si>
  <si>
    <t>Z51-1</t>
  </si>
  <si>
    <t>PUMPING PLANT DELIVERY LINE NO.3-INTAKE (ALLOC0</t>
  </si>
  <si>
    <t>P00001527P</t>
  </si>
  <si>
    <t>Z51-2</t>
  </si>
  <si>
    <t>PUMPING PLANT DELIVERY LINE NO.3-GENE (ALLOC)</t>
  </si>
  <si>
    <t>P00001528P</t>
  </si>
  <si>
    <t>Z51-3</t>
  </si>
  <si>
    <t>PUMPING PLANT DELIVERY LINE NO.3-IRON (ALLOC)</t>
  </si>
  <si>
    <t>P00001529P</t>
  </si>
  <si>
    <t>Z51-4</t>
  </si>
  <si>
    <t>PUMPING PLANT DELIVERY LINE NO.3-EAGLE (ALLOC0</t>
  </si>
  <si>
    <t>P00001530P</t>
  </si>
  <si>
    <t>Z51-5</t>
  </si>
  <si>
    <t>PUMPING PLANT DELIVERY LINE NO.3-HINDS (ALLOC)</t>
  </si>
  <si>
    <t>P00001531P</t>
  </si>
  <si>
    <t>Z63-2</t>
  </si>
  <si>
    <t>ELEVEN HOUSES &amp; GARAGES: 6-IRON MOUNTAIN ,2- EAGLE,2-HAYFIELD, 1- WIDE CYN.</t>
  </si>
  <si>
    <t>P00001532P</t>
  </si>
  <si>
    <t>Z63-3</t>
  </si>
  <si>
    <t>P00001533P</t>
  </si>
  <si>
    <t>Z63-4</t>
  </si>
  <si>
    <t>P00001534P</t>
  </si>
  <si>
    <t>Z65-1</t>
  </si>
  <si>
    <t>TV FACILITIES- GENE PUMPING PLANT</t>
  </si>
  <si>
    <t>P00001535P</t>
  </si>
  <si>
    <t>Z65-2</t>
  </si>
  <si>
    <t>TV FACILITIES- IRON MOUNTAIN PUMPING PLANT</t>
  </si>
  <si>
    <t>P00001536P</t>
  </si>
  <si>
    <t>Z65-3</t>
  </si>
  <si>
    <t>TV FACILITIES- EAGLE MOUNTAIN PUMPING PLANT</t>
  </si>
  <si>
    <t>P00001537P</t>
  </si>
  <si>
    <t>Z65-4</t>
  </si>
  <si>
    <t>TV FACILITIES- HINDS PUMPING PLANT</t>
  </si>
  <si>
    <t>P00001538P</t>
  </si>
  <si>
    <t>Z65-9</t>
  </si>
  <si>
    <t>TV FACILITIES- VARIOUS PUMPING PLANTS</t>
  </si>
  <si>
    <t>P00001539P</t>
  </si>
  <si>
    <t>Z67</t>
  </si>
  <si>
    <t>ADDITIONAL SHOP FACILIITIES AT GENE PLANT</t>
  </si>
  <si>
    <t>P00001540P</t>
  </si>
  <si>
    <t>Z68</t>
  </si>
  <si>
    <t>CRA- MODIFY PUMP IMPELLERS AT FIVE PUMPING PLANTS</t>
  </si>
  <si>
    <t>P00001541P</t>
  </si>
  <si>
    <t>590002</t>
  </si>
  <si>
    <t>SKINNER- 1 AND 2 ELECTRICAL PANEL REPLACEMNT (PROJECT 100867)</t>
  </si>
  <si>
    <t>TREATMENT</t>
  </si>
  <si>
    <t>P00001542P</t>
  </si>
  <si>
    <t>590003</t>
  </si>
  <si>
    <t>LAVERNE - RREPLACE COOLING SYSTEM - MATERIAL TEST LAB (PROJECT 100866)</t>
  </si>
  <si>
    <t>P00001543P</t>
  </si>
  <si>
    <t>590004</t>
  </si>
  <si>
    <t>REPLACEMENT OF MASS SPECTOMETER (PROJECT 100871)</t>
  </si>
  <si>
    <t>LAVERNE-WQ</t>
  </si>
  <si>
    <t>P00001544P</t>
  </si>
  <si>
    <t>100344</t>
  </si>
  <si>
    <t>SKINNER FILTRATION PLANT EXPANSION NO. 3</t>
  </si>
  <si>
    <t>P00001545P</t>
  </si>
  <si>
    <t>P00001546P</t>
  </si>
  <si>
    <t>P00001547P</t>
  </si>
  <si>
    <t>P00001548P</t>
  </si>
  <si>
    <t>P00001549P</t>
  </si>
  <si>
    <t>100345</t>
  </si>
  <si>
    <t>P00001550P</t>
  </si>
  <si>
    <t>P00001551P</t>
  </si>
  <si>
    <t>P00001552P</t>
  </si>
  <si>
    <t>P00001553P</t>
  </si>
  <si>
    <t>P00001554P</t>
  </si>
  <si>
    <t>100375</t>
  </si>
  <si>
    <t>P00001555P</t>
  </si>
  <si>
    <t>P00001556P</t>
  </si>
  <si>
    <t>100417</t>
  </si>
  <si>
    <t>P00001557P</t>
  </si>
  <si>
    <t>P00001558P</t>
  </si>
  <si>
    <t>P00001559P</t>
  </si>
  <si>
    <t>100562</t>
  </si>
  <si>
    <t>P00001560P</t>
  </si>
  <si>
    <t>IOC - SKINNER FILTRATION PLANT EXPANSION 3</t>
  </si>
  <si>
    <t>P00001561P</t>
  </si>
  <si>
    <t>P00001562P</t>
  </si>
  <si>
    <t>P00001563P</t>
  </si>
  <si>
    <t>P00001564P</t>
  </si>
  <si>
    <t>15107</t>
  </si>
  <si>
    <t>100412</t>
  </si>
  <si>
    <t>WEYMOUTH  FILT PLT ENLARGEMENET OF WASHWATER RECLAMATION FACILITIES</t>
  </si>
  <si>
    <t>WEYMOUTH</t>
  </si>
  <si>
    <t>P00001565P</t>
  </si>
  <si>
    <t>P00001566P</t>
  </si>
  <si>
    <t>P00001567P</t>
  </si>
  <si>
    <t>100423</t>
  </si>
  <si>
    <t>WEYMOUTH  FILT PLT WASHWATER RECLAMATION FACILITIES INTERFACE MODS</t>
  </si>
  <si>
    <t>P00001568P</t>
  </si>
  <si>
    <t>P00001569P</t>
  </si>
  <si>
    <t>P00001570P</t>
  </si>
  <si>
    <t>P00001571P</t>
  </si>
  <si>
    <t>P00001572P</t>
  </si>
  <si>
    <t>100689</t>
  </si>
  <si>
    <t>WEYMOUTH  FILT PLT ENLARGEMENET - DRY POLYMER FEED SYSTEM</t>
  </si>
  <si>
    <t>P00001573P</t>
  </si>
  <si>
    <t>WEYMOUTH  ENLARGEMENET OF WASHWATER RECLAMATION FACILITIES - INTEREST</t>
  </si>
  <si>
    <t>P00001574P</t>
  </si>
  <si>
    <t>P00001575P</t>
  </si>
  <si>
    <t>WEYMOUTH   ENLARGEMENET OF WASHWATER RECLAMATION FACILITIES - INTEREST</t>
  </si>
  <si>
    <t>P00001576P</t>
  </si>
  <si>
    <t>15112</t>
  </si>
  <si>
    <t>100306</t>
  </si>
  <si>
    <t>JENSEN-DESIGN, FURNISH AND INSTALL SECURITY SYSTEM</t>
  </si>
  <si>
    <t>JENSEN</t>
  </si>
  <si>
    <t>P00001577P</t>
  </si>
  <si>
    <t>15131</t>
  </si>
  <si>
    <t>100381</t>
  </si>
  <si>
    <t>IOC - MILLS FILT PLT, ADMIN BLDG EXPANSION</t>
  </si>
  <si>
    <t>MILLS</t>
  </si>
  <si>
    <t>P00001578P</t>
  </si>
  <si>
    <t>P00001579P</t>
  </si>
  <si>
    <t>P00001580P</t>
  </si>
  <si>
    <t>P00001581P</t>
  </si>
  <si>
    <t>MILLS FILT PLT, ADMIN BLDG EXPANSION</t>
  </si>
  <si>
    <t>P00001582P</t>
  </si>
  <si>
    <t>P00001583P</t>
  </si>
  <si>
    <t>P00001584P</t>
  </si>
  <si>
    <t>P00001585P</t>
  </si>
  <si>
    <t>P00001586P</t>
  </si>
  <si>
    <t>15132</t>
  </si>
  <si>
    <t>100382</t>
  </si>
  <si>
    <t>SKINNER FILTRATION PLT-CONSTRUCSTION OF ADMIN, BUILDING EXPANSION - INTEREST</t>
  </si>
  <si>
    <t>P00001587P</t>
  </si>
  <si>
    <t>SKINNER FILTRATION PLT-CONSTRUCSTION OF ADMIN, BUILDING EXPANSION</t>
  </si>
  <si>
    <t>P00001588P</t>
  </si>
  <si>
    <t>P00001589P</t>
  </si>
  <si>
    <t>P00001590P</t>
  </si>
  <si>
    <t>P00001591P</t>
  </si>
  <si>
    <t>100454</t>
  </si>
  <si>
    <t>MINOR CAPITAL PROJECTS 1989-90 - JENSEN</t>
  </si>
  <si>
    <t>P00001592P</t>
  </si>
  <si>
    <t>100469</t>
  </si>
  <si>
    <t>MINOR CAPITAL PROJECTS 1989-90 - MILLS</t>
  </si>
  <si>
    <t>P00001593P</t>
  </si>
  <si>
    <t>102373</t>
  </si>
  <si>
    <t xml:space="preserve">MINOR CAPITAL PROJECTS 1989-90 - DIEMER, WEYMOUTH, SKINNER </t>
  </si>
  <si>
    <t>P00001594P</t>
  </si>
  <si>
    <t>15143</t>
  </si>
  <si>
    <t>100410</t>
  </si>
  <si>
    <t>LAKE PERRIS AREA STUDY - INTEREST</t>
  </si>
  <si>
    <t>P00001595P</t>
  </si>
  <si>
    <t>LAKE PERRIS AREA STUDY</t>
  </si>
  <si>
    <t>P00001596P</t>
  </si>
  <si>
    <t>P00001597P</t>
  </si>
  <si>
    <t>P00001598P</t>
  </si>
  <si>
    <t>15144</t>
  </si>
  <si>
    <t>100409</t>
  </si>
  <si>
    <t>WEYMOUTH /LAKE MATHEW AREA STUDY - INTEREST</t>
  </si>
  <si>
    <t>P00001599P</t>
  </si>
  <si>
    <t>WEYMOUTH /LAKE MATHEW AREA STUDY</t>
  </si>
  <si>
    <t>P00001600P</t>
  </si>
  <si>
    <t>P00001601P</t>
  </si>
  <si>
    <t>15150</t>
  </si>
  <si>
    <t>100453</t>
  </si>
  <si>
    <t>LA VERNE FACILITY-CORROSION MATERIAL TEST PLT - INTEREST</t>
  </si>
  <si>
    <t>P00001602P</t>
  </si>
  <si>
    <t>LA VERNE FACILITY-CORROSION MATERIAL TEST PLT</t>
  </si>
  <si>
    <t>P00001603P</t>
  </si>
  <si>
    <t>P00001604P</t>
  </si>
  <si>
    <t>P00001605P</t>
  </si>
  <si>
    <t>15152</t>
  </si>
  <si>
    <t>100430</t>
  </si>
  <si>
    <t>LA VERNE FACILITIES SEISMIC UPGRADING OF MAINTENANCE SHOPS - INTEREST</t>
  </si>
  <si>
    <t>P00001606P</t>
  </si>
  <si>
    <t>LA VERNE FACILITIES SEISMIC UPGRADING OF MAINTENANCE SHOPS</t>
  </si>
  <si>
    <t>P00001607P</t>
  </si>
  <si>
    <t>P00001608P</t>
  </si>
  <si>
    <t>15163</t>
  </si>
  <si>
    <t>100428</t>
  </si>
  <si>
    <t>WATER QUALITY LABORATORY VENTHOOD - INTEREST</t>
  </si>
  <si>
    <t>P00001609P</t>
  </si>
  <si>
    <t>WATER QUALITY LABORATORY VENTHOOD</t>
  </si>
  <si>
    <t>P00001610P</t>
  </si>
  <si>
    <t>P00001611P</t>
  </si>
  <si>
    <t>P00001612P</t>
  </si>
  <si>
    <t>100481</t>
  </si>
  <si>
    <t>MINOR CAPITAL PROJECTS-MILLS FILTRATION PLANT</t>
  </si>
  <si>
    <t>P00001613P</t>
  </si>
  <si>
    <t>P00001614P</t>
  </si>
  <si>
    <t>100494</t>
  </si>
  <si>
    <t>MINOR CAPITAL PROJECTS-LAVERNE, PURCHASE HYDRALIC PRESS</t>
  </si>
  <si>
    <t>P00001615P</t>
  </si>
  <si>
    <t>P00001616P</t>
  </si>
  <si>
    <t>100842</t>
  </si>
  <si>
    <t>MINOR CAPITAL PROJECTS-DIEMER FILTRATION PLANT</t>
  </si>
  <si>
    <t>DIEMER</t>
  </si>
  <si>
    <t>P00001617P</t>
  </si>
  <si>
    <t>P00001618P</t>
  </si>
  <si>
    <t>100847</t>
  </si>
  <si>
    <t>MINOR CAPITAL PROJECTS-WEYMOUTH FILTRATION PLANT</t>
  </si>
  <si>
    <t>P00001619P</t>
  </si>
  <si>
    <t>MINOR CAPITAL PROJECTS-MILLS FILTRATION PLANT - INTEREST</t>
  </si>
  <si>
    <t>P00001620P</t>
  </si>
  <si>
    <t>15180</t>
  </si>
  <si>
    <t>100513</t>
  </si>
  <si>
    <t>PATHOGEN REMOVAL PILOT-PLANT STUDY - INTEREST</t>
  </si>
  <si>
    <t>P00001621P</t>
  </si>
  <si>
    <t>PATHOGEN REMOVAL PILOT-PLANT STUDY</t>
  </si>
  <si>
    <t>P00001622P</t>
  </si>
  <si>
    <t>P00001623P</t>
  </si>
  <si>
    <t>P00001624P</t>
  </si>
  <si>
    <t>15184</t>
  </si>
  <si>
    <t>100841</t>
  </si>
  <si>
    <t>DIEMER FILTRATION PLT-REPLACE ETHE 4160 VOLT MAIN SWITFCHGEAR - INTEREST</t>
  </si>
  <si>
    <t>P00001625P</t>
  </si>
  <si>
    <t>DIEMER FILTRATION PLT-REPLACE ETHE 4160 VOLT MAIN SWITFCHGEAR</t>
  </si>
  <si>
    <t>P00001626P</t>
  </si>
  <si>
    <t>P00001627P</t>
  </si>
  <si>
    <t>P00001628P</t>
  </si>
  <si>
    <t>590010</t>
  </si>
  <si>
    <t>DIEMER FILTRATION PLT-REPLACE ETHE 4160 VOLT MAIN SWITFCHGEAR (RETIREMENT)</t>
  </si>
  <si>
    <t>P00001629P</t>
  </si>
  <si>
    <t>P00001630P</t>
  </si>
  <si>
    <t>P00001631P</t>
  </si>
  <si>
    <t>15191</t>
  </si>
  <si>
    <t>100480</t>
  </si>
  <si>
    <t>SKINNER FILTRATION - CONSTRUCTION OF NEW EMPLOYEE/VISITOR CENTER - INTEREST</t>
  </si>
  <si>
    <t>P00001632P</t>
  </si>
  <si>
    <t>P00001633P</t>
  </si>
  <si>
    <t>SKINNER FILTRATION - CONSTRUCTION OF NEW EMPLOYEE/VISITOR CENTER</t>
  </si>
  <si>
    <t>P00001634P</t>
  </si>
  <si>
    <t>P00001635P</t>
  </si>
  <si>
    <t>P00001636P</t>
  </si>
  <si>
    <t>P00001637P</t>
  </si>
  <si>
    <t>15192</t>
  </si>
  <si>
    <t>100487</t>
  </si>
  <si>
    <t>IOC - INSTALL CHLORINE AND AMMONIA ANALYZERS</t>
  </si>
  <si>
    <t>P00001638P</t>
  </si>
  <si>
    <t>P00001639P</t>
  </si>
  <si>
    <t>P00001640P</t>
  </si>
  <si>
    <t>INSTALL CHLORINE AND AMMONIA ANALYZERS</t>
  </si>
  <si>
    <t>P00001641P</t>
  </si>
  <si>
    <t>P00001642P</t>
  </si>
  <si>
    <t>P00001643P</t>
  </si>
  <si>
    <t>P00001644P</t>
  </si>
  <si>
    <t>P00001645P</t>
  </si>
  <si>
    <t>100474</t>
  </si>
  <si>
    <t>MINOR CAP PROJ-LAVERNE MACHINE SHOP, INSTALL PAINT SPRAY BOOTH - INTEREST</t>
  </si>
  <si>
    <t>P00001646P</t>
  </si>
  <si>
    <t>MINOR CAPITAL PROJECTS-LAVERNE MACHINE SHOP, INSTALL PAINT SPRAY BOOTH</t>
  </si>
  <si>
    <t>P00001647P</t>
  </si>
  <si>
    <t>P00001648P</t>
  </si>
  <si>
    <t>100512</t>
  </si>
  <si>
    <t>MINOR CAPITAL PROJECTS-LAVERN FACILITY,  ENG BLDG MODIFY RESTROOM - INTEREST</t>
  </si>
  <si>
    <t>P00001649P</t>
  </si>
  <si>
    <t>MINOR CAPITAL PROJECTS-LAVERN FACILITY,  ENG BLDG MODIFY RESTROOM</t>
  </si>
  <si>
    <t>P00001650P</t>
  </si>
  <si>
    <t>100523</t>
  </si>
  <si>
    <t>MINOR CAPITAL PROJECTS-SKINNER FILTRATION, LEACH FIELD EXPANSION - INTEREST</t>
  </si>
  <si>
    <t>P00001651P</t>
  </si>
  <si>
    <t>MINOR CAPITAL PROJECTS-SKINNER FILTRATION, LEACH FIELD EXPANSION</t>
  </si>
  <si>
    <t>P00001652P</t>
  </si>
  <si>
    <t>P00001653P</t>
  </si>
  <si>
    <t>100560</t>
  </si>
  <si>
    <t>MINOR CAPITAL PROJECTS-DIEMER FILTRATION, ELEVATOR MODERNIZATION - INTEREST</t>
  </si>
  <si>
    <t>P00001654P</t>
  </si>
  <si>
    <t>MINOR CAPITAL PROJECTS-DIEMER FILTRATION, ELEVATOR MODERNIZATION</t>
  </si>
  <si>
    <t>P00001655P</t>
  </si>
  <si>
    <t>P00001656P</t>
  </si>
  <si>
    <t>100855</t>
  </si>
  <si>
    <t>MINOR CAPITAL PROJECTS-LAVERNE MACHINE SHOP, REPLACE TURNING CNTR - INTEREST</t>
  </si>
  <si>
    <t>P00001657P</t>
  </si>
  <si>
    <t>MINOR CAPITAL PROJECTS-LAVERNE MACHINE SHOP, REPLACE TURNING CNTR</t>
  </si>
  <si>
    <t>P00001658P</t>
  </si>
  <si>
    <t>100856</t>
  </si>
  <si>
    <t>MINOR CAP PROJ-LAVERNE MACHINE SHOP, TURINING LATHE, CNTR REPL - INTEREST</t>
  </si>
  <si>
    <t>P00001659P</t>
  </si>
  <si>
    <t>MINOR CAPITAL PROJECTS-LAVERNE MACHINE SHOP, TURINING LATHE, CNTR REPL</t>
  </si>
  <si>
    <t>P00001660P</t>
  </si>
  <si>
    <t>100857</t>
  </si>
  <si>
    <t>MINOR CAPITAL PROJECTS-LAVERNE MACHINE SHOP, TORCH CUT SYS - INTEREST</t>
  </si>
  <si>
    <t>P00001661P</t>
  </si>
  <si>
    <t>MINOR CAPITAL PROJECTS-LAVERNE MACHINE SHOP, TORCH CUT SYS</t>
  </si>
  <si>
    <t>P00001662P</t>
  </si>
  <si>
    <t>590011</t>
  </si>
  <si>
    <t>MINOR CAPITAL PRJECTS-LAVERNE MACHINE SHOP,REPLACE TURNING CNTR(RETIREMENT)</t>
  </si>
  <si>
    <t>P00001663P</t>
  </si>
  <si>
    <t>100866</t>
  </si>
  <si>
    <t>IOC - LA VERNE MATERIAL TEST LAB, REPLACE COOLING SYSTEM</t>
  </si>
  <si>
    <t>P00001664P</t>
  </si>
  <si>
    <t>LAVERNE - REPLACE COOLING SYS - MAT''L TEST LAB</t>
  </si>
  <si>
    <t>P00001665P</t>
  </si>
  <si>
    <t>P00001666P</t>
  </si>
  <si>
    <t>100867</t>
  </si>
  <si>
    <t>IOC - SKINNER 1 AND 2 ELECTRICAL PANEL REPLACEMENT</t>
  </si>
  <si>
    <t>P00001667P</t>
  </si>
  <si>
    <t>SKINNER - 1 AND 2 ELECTRICAL PANEL REPLACEMENT</t>
  </si>
  <si>
    <t>P00001668P</t>
  </si>
  <si>
    <t>P00001669P</t>
  </si>
  <si>
    <t>15214</t>
  </si>
  <si>
    <t>100405</t>
  </si>
  <si>
    <t>IOC - SKINNER FILT PLANT MONOFILL EXPANSION</t>
  </si>
  <si>
    <t>P00001670P</t>
  </si>
  <si>
    <t>P00001671P</t>
  </si>
  <si>
    <t xml:space="preserve">SKINNER FILTRATION PLANT MONOFILL EXPANSION </t>
  </si>
  <si>
    <t>P00001672P</t>
  </si>
  <si>
    <t>P00001673P</t>
  </si>
  <si>
    <t>P00001674P</t>
  </si>
  <si>
    <t>15218</t>
  </si>
  <si>
    <t>100597</t>
  </si>
  <si>
    <t>IOC - LA VERNE HAZARDOUS WASTE STORAGE AREA</t>
  </si>
  <si>
    <t>P00001675P</t>
  </si>
  <si>
    <t>LA VERNE HAZARDOUS WASTE STORAGE AREA</t>
  </si>
  <si>
    <t>P00001676P</t>
  </si>
  <si>
    <t>P00001677P</t>
  </si>
  <si>
    <t>15219</t>
  </si>
  <si>
    <t>100615</t>
  </si>
  <si>
    <t>INSTALL LARGE  LATHE AT LA VERNE</t>
  </si>
  <si>
    <t>P00001678P</t>
  </si>
  <si>
    <t>100594</t>
  </si>
  <si>
    <t>WEYMOUTH - UPGRADE CHLOR UNLOAD STRUCTURE</t>
  </si>
  <si>
    <t>P00001679P</t>
  </si>
  <si>
    <t>100618</t>
  </si>
  <si>
    <t>LAVERNE - FACILITIES EMERGENCY  GENERATOR</t>
  </si>
  <si>
    <t>P00001680P</t>
  </si>
  <si>
    <t>100655</t>
  </si>
  <si>
    <t>DIEMER - MWD/SCE CONSTRUCT HELI  LANDING  SITE</t>
  </si>
  <si>
    <t>P00001681P</t>
  </si>
  <si>
    <t>100674</t>
  </si>
  <si>
    <t>MILLS FILTRATION - RIVERSIDE BRANCH - ROADS</t>
  </si>
  <si>
    <t>P00001682P</t>
  </si>
  <si>
    <t>100678</t>
  </si>
  <si>
    <t>MILLS - CONSTRUCT CONTROL ROOM DISPLAY PANEL</t>
  </si>
  <si>
    <t>P00001683P</t>
  </si>
  <si>
    <t>100869</t>
  </si>
  <si>
    <t>MILLS - MODULE 1, FILTER BED TURBIDMETER UPGRADE</t>
  </si>
  <si>
    <t>P00001684P</t>
  </si>
  <si>
    <t>15233</t>
  </si>
  <si>
    <t>100871</t>
  </si>
  <si>
    <t>WATER QUALITY LAB - REPLACE MASS SPECTROMETER</t>
  </si>
  <si>
    <t>P00001685P</t>
  </si>
  <si>
    <t>15234</t>
  </si>
  <si>
    <t>100632</t>
  </si>
  <si>
    <t>WEYMOUTH-UPGRADE CONCRETE ACCESS TO SETTLING BASIN</t>
  </si>
  <si>
    <t>P00001686P</t>
  </si>
  <si>
    <t>15236</t>
  </si>
  <si>
    <t>100671</t>
  </si>
  <si>
    <t>SKINNNER FILT PLT- ELECTRIC FISH BARRIER</t>
  </si>
  <si>
    <t>P00001687P</t>
  </si>
  <si>
    <t>P00001688P</t>
  </si>
  <si>
    <t>100713</t>
  </si>
  <si>
    <t>LAVERNE FACILITIES-AMERICANS W/ DISABILITY IMPROVEMENTS</t>
  </si>
  <si>
    <t>P00001689P</t>
  </si>
  <si>
    <t>100730</t>
  </si>
  <si>
    <t>SKINNER - AMERICANS W/ DISABILITIES IMPROVEMENTS</t>
  </si>
  <si>
    <t>P00001690P</t>
  </si>
  <si>
    <t>100734</t>
  </si>
  <si>
    <t>JENSEN FILT PLT - AMERICANS W/ DISABILITY RETROFIT</t>
  </si>
  <si>
    <t>P00001691P</t>
  </si>
  <si>
    <t>102412</t>
  </si>
  <si>
    <t>DIEMER-AMERICANS W/ DISABILITY ACT 1990</t>
  </si>
  <si>
    <t>P00001692P</t>
  </si>
  <si>
    <t>102691</t>
  </si>
  <si>
    <t>LAVERNE-AMERCIANS W/ DISABILTIES IMPROVEMENTS</t>
  </si>
  <si>
    <t>P00001693P</t>
  </si>
  <si>
    <t>15241</t>
  </si>
  <si>
    <t>100475</t>
  </si>
  <si>
    <t>LAVERNE-AUTO REPAIR FACILITY &amp; UTILITY SHOP - SEISMIC UPGRADE</t>
  </si>
  <si>
    <t>P00001694P</t>
  </si>
  <si>
    <t>15245</t>
  </si>
  <si>
    <t>100726</t>
  </si>
  <si>
    <t>JENSEN - CHEMICAL TANK FARM MODIFICATIONS</t>
  </si>
  <si>
    <t>P00001695P</t>
  </si>
  <si>
    <t>15254</t>
  </si>
  <si>
    <t>100706</t>
  </si>
  <si>
    <t>MECHANCIAL SLUDGE DEWTR OPS-DIEMER, WEYMOUTH, JENSEN</t>
  </si>
  <si>
    <t>P00001696P</t>
  </si>
  <si>
    <t>15264</t>
  </si>
  <si>
    <t>100868</t>
  </si>
  <si>
    <t>IOC - MECHANCIAL REPAIRS TO CARLTON BORING MILLS</t>
  </si>
  <si>
    <t>P00001697P</t>
  </si>
  <si>
    <t>MECHANCIAL REPAIRS TO CARLTON BORING MILLS</t>
  </si>
  <si>
    <t>P00001698P</t>
  </si>
  <si>
    <t>P00001699P</t>
  </si>
  <si>
    <t>15278</t>
  </si>
  <si>
    <t>102716</t>
  </si>
  <si>
    <t>LAVERNE FACILITY - MATERIALS TESTING LAB RENOVATION</t>
  </si>
  <si>
    <t>P00001700P</t>
  </si>
  <si>
    <t>15280</t>
  </si>
  <si>
    <t>100737</t>
  </si>
  <si>
    <t>DIEMER - FINISHED WATER RESERVOIR #2</t>
  </si>
  <si>
    <t>P00001701P</t>
  </si>
  <si>
    <t>15287</t>
  </si>
  <si>
    <t>100547</t>
  </si>
  <si>
    <t>LAVERNE FACILITIES-SANIT SWR CAP. EXPANSION</t>
  </si>
  <si>
    <t>P00001702P</t>
  </si>
  <si>
    <t>P00001703P</t>
  </si>
  <si>
    <t>P00001704P</t>
  </si>
  <si>
    <t>10011</t>
  </si>
  <si>
    <t>SAND FILTERS/SURFACE WASH SYSTEM,BLDGS NOS.1&amp;2-DIEMER FILT PLT</t>
  </si>
  <si>
    <t>P00001705P</t>
  </si>
  <si>
    <t>10023</t>
  </si>
  <si>
    <t>INFLUENT CONDUIT- JENSEN FILTRATION PLANT</t>
  </si>
  <si>
    <t>P00001706P</t>
  </si>
  <si>
    <t>10025</t>
  </si>
  <si>
    <t>HEATING &amp; COOLING SYSTEMS - WEYMOUTH PLANT</t>
  </si>
  <si>
    <t>P00001707P</t>
  </si>
  <si>
    <t>10030</t>
  </si>
  <si>
    <t>WEYMOUTH PLANT WASTE WATER LINE</t>
  </si>
  <si>
    <t>P00001708P</t>
  </si>
  <si>
    <t>10032</t>
  </si>
  <si>
    <t>REPLACE CHLORINATION EQUIPMENT, DIEMER FILTR PLT</t>
  </si>
  <si>
    <t>P00001709P</t>
  </si>
  <si>
    <t>10035</t>
  </si>
  <si>
    <t>DIEMER FILTR PLANT, SURFACE WASH SYSTEM</t>
  </si>
  <si>
    <t>P00001710P</t>
  </si>
  <si>
    <t>10046</t>
  </si>
  <si>
    <t>SKINNER FILTR PLANT, REPLACE TWO ALUM TANKS</t>
  </si>
  <si>
    <t>P00001711P</t>
  </si>
  <si>
    <t>10049</t>
  </si>
  <si>
    <t>DIEMER FILTR PLANT, EMERGENCY GENERATOR  LPG FUEL SUPPLY</t>
  </si>
  <si>
    <t>P00001712P</t>
  </si>
  <si>
    <t>10052</t>
  </si>
  <si>
    <t>DIEMER FILTR,PLT, REPLACE CHEMICAL FEED PUMPS</t>
  </si>
  <si>
    <t>P00001713P</t>
  </si>
  <si>
    <t>10053</t>
  </si>
  <si>
    <t>DIEMER FILTR PLT, REPLACE WASHWTR RECLAM.PLT CHEMICAL FEED PUMP</t>
  </si>
  <si>
    <t>P00001714P</t>
  </si>
  <si>
    <t>10057</t>
  </si>
  <si>
    <t>WEYMOUTH FILTR PLT - INSTALL CHEMICAL FLASH MIXER</t>
  </si>
  <si>
    <t>P00001715P</t>
  </si>
  <si>
    <t>10058</t>
  </si>
  <si>
    <t>WEYMOUTH PLT - STRUCTURAL REPAIR OF SALT BASINS</t>
  </si>
  <si>
    <t>P00001716P</t>
  </si>
  <si>
    <t>10061</t>
  </si>
  <si>
    <t>WEYMOUTH FILTR PLT - FILTER BLDG # 1,REPLACE 2 WASHWATER STORAGE</t>
  </si>
  <si>
    <t>P00001717P</t>
  </si>
  <si>
    <t>10064</t>
  </si>
  <si>
    <t>DIEMER FILTR PLT - FILTER BLDG #2, REPLACE WOOD BAFFLES</t>
  </si>
  <si>
    <t>P00001718P</t>
  </si>
  <si>
    <t>10065</t>
  </si>
  <si>
    <t>WEYMOUTH FILTR PLT - REPLACE WASTEWATER FLOCCULATOR EEQUIP</t>
  </si>
  <si>
    <t>P00001719P</t>
  </si>
  <si>
    <t>10066</t>
  </si>
  <si>
    <t>DIEMER FILTR PLT - REPLACE MAIN ACCESS ROAD DRAIN</t>
  </si>
  <si>
    <t>P00001720P</t>
  </si>
  <si>
    <t>10068</t>
  </si>
  <si>
    <t>WEYMOUTH FILTR PLT - REPLACE 23 SAND FILTERS IN FILTER BLDG # 1</t>
  </si>
  <si>
    <t>P00001721P</t>
  </si>
  <si>
    <t>P00001722P</t>
  </si>
  <si>
    <t>10069</t>
  </si>
  <si>
    <t>WEYMOUTH FILTR PLT-REHABILITATION &amp; MODERNIZATION OF OPERATION EQP</t>
  </si>
  <si>
    <t>P00001723P</t>
  </si>
  <si>
    <t>P00001724P</t>
  </si>
  <si>
    <t>10075</t>
  </si>
  <si>
    <t>DIEMER FILTR PLT - REPLACE TURBIDIMETERS, EAST FILTER BLDG</t>
  </si>
  <si>
    <t>P00001725P</t>
  </si>
  <si>
    <t>10076</t>
  </si>
  <si>
    <t>DIEMER FILTR PLT - REPLACE TRANSMITTERS, WEST FILTER BLDG</t>
  </si>
  <si>
    <t>P00001726P</t>
  </si>
  <si>
    <t>10078</t>
  </si>
  <si>
    <t>WEYMOUTH FILTR PLT - REPLACE CHLORINATION EQUIPMENT</t>
  </si>
  <si>
    <t>P00001727P</t>
  </si>
  <si>
    <t>10079</t>
  </si>
  <si>
    <t>WYMOUTH FILTR PLT - TUNNEL NO. 2, REPLACE SUMP PUMP</t>
  </si>
  <si>
    <t>P00001728P</t>
  </si>
  <si>
    <t>10083</t>
  </si>
  <si>
    <t>WEYMOUTH FILTR PLT - TWO 72'' GATE VALVE</t>
  </si>
  <si>
    <t>P00001729P</t>
  </si>
  <si>
    <t>10084</t>
  </si>
  <si>
    <t>WEYMOUTH FILTR PLT - YORBA LINDA FDR , REPLACE ELECTRIC EQUP</t>
  </si>
  <si>
    <t>P00001730P</t>
  </si>
  <si>
    <t>10087</t>
  </si>
  <si>
    <t>LA VERNE FACILITY - REPLACE ASPHALT PAVEMENT</t>
  </si>
  <si>
    <t>P00001731P</t>
  </si>
  <si>
    <t>10088</t>
  </si>
  <si>
    <t>WEYMOUTH FILTR PLT - REPLACE INFLUENT FLOWMETER</t>
  </si>
  <si>
    <t>P00001732P</t>
  </si>
  <si>
    <t>10090</t>
  </si>
  <si>
    <t>DIEMER FILTR PLT - REPLACE CONTROL SYSTEM</t>
  </si>
  <si>
    <t>P00001733P</t>
  </si>
  <si>
    <t>10091</t>
  </si>
  <si>
    <t>WEYMOUTH FILTR PLT-WASHWATER RECLAM PLT REPLACE 3 CHEMICAL TANK</t>
  </si>
  <si>
    <t>P00001734P</t>
  </si>
  <si>
    <t>10092</t>
  </si>
  <si>
    <t>DIEMER FILTR PLT - REPLACE BED LEVEL &amp; HEAD LOSS TRANSTRS.</t>
  </si>
  <si>
    <t>P00001735P</t>
  </si>
  <si>
    <t>10093</t>
  </si>
  <si>
    <t>WEYMOUTH FILTR PLT - REPLACE LABORATORY FUEL STORAGE TANK</t>
  </si>
  <si>
    <t>P00001736P</t>
  </si>
  <si>
    <t>10094</t>
  </si>
  <si>
    <t>P00001737P</t>
  </si>
  <si>
    <t>10096</t>
  </si>
  <si>
    <t>WEYMOUTH FILTR PLT - REPLACE  COMPRESSOR MAIN. SHOP</t>
  </si>
  <si>
    <t>P00001738P</t>
  </si>
  <si>
    <t>10099</t>
  </si>
  <si>
    <t>JENSEN FILT PLT - REPLACE PUMPS, TRAVELLING BRIDGE SWEEPS</t>
  </si>
  <si>
    <t>P00001739P</t>
  </si>
  <si>
    <t>10100</t>
  </si>
  <si>
    <t>DIEMER FILTR PLT - REPLACE TWO WASH WATER RETURN PUMPS</t>
  </si>
  <si>
    <t>P00001740P</t>
  </si>
  <si>
    <t>10101</t>
  </si>
  <si>
    <t>WEYMOUTH FILTR PLT - REPLACE CHEMICAL FEED PUMPS/FLOWMETERS</t>
  </si>
  <si>
    <t>P00001741P</t>
  </si>
  <si>
    <t>10104</t>
  </si>
  <si>
    <t>JENSEN FILTR PLT - REPLACE CHLORINE EVAPORATOR</t>
  </si>
  <si>
    <t>P00001742P</t>
  </si>
  <si>
    <t>10106</t>
  </si>
  <si>
    <t>JENSEN FILTR PLT - REPLACE CENTRIFUGAL SAMPLE PUMPS</t>
  </si>
  <si>
    <t>P00001743P</t>
  </si>
  <si>
    <t>10108</t>
  </si>
  <si>
    <t>WEYMOUTH FILTR PLT - REPLACE FLOCCULATOR DRIVE ASEMBLY</t>
  </si>
  <si>
    <t>P00001744P</t>
  </si>
  <si>
    <t>10109</t>
  </si>
  <si>
    <t>DIEMER FILTR PLT - REPLACE SLUDGE PUMP</t>
  </si>
  <si>
    <t>P00001745P</t>
  </si>
  <si>
    <t>10110</t>
  </si>
  <si>
    <t>WEYMOUTH FILTR PLT - REPLACE FLOCCULATOR DRIVE ASSEMBLY</t>
  </si>
  <si>
    <t>P00001746P</t>
  </si>
  <si>
    <t>10112</t>
  </si>
  <si>
    <t>WEYMOUTH FILTR PLT - REPLACE WATER SYSTEM</t>
  </si>
  <si>
    <t>P00001747P</t>
  </si>
  <si>
    <t>P00001748P</t>
  </si>
  <si>
    <t>10113</t>
  </si>
  <si>
    <t>WEYMOUTH FILTR PLT - REPLACE PNEUMATIC EQUIP BLDG #2</t>
  </si>
  <si>
    <t>P00001749P</t>
  </si>
  <si>
    <t>P00001750P</t>
  </si>
  <si>
    <t>10115</t>
  </si>
  <si>
    <t>JENSEN FILTR PLT - REPLACE CHEMICAL FEED PUMP</t>
  </si>
  <si>
    <t>P00001751P</t>
  </si>
  <si>
    <t>P00001752P</t>
  </si>
  <si>
    <t>10116</t>
  </si>
  <si>
    <t>WEYMOUTH FILTR PLT - REPLACE INFLUENT CHANEL FLASH MIXERS</t>
  </si>
  <si>
    <t>P00001753P</t>
  </si>
  <si>
    <t>P00001754P</t>
  </si>
  <si>
    <t>10117</t>
  </si>
  <si>
    <t>SKINNER FILTR PLT - REPLACE ACCOUSTIC FLOW METER</t>
  </si>
  <si>
    <t>P00001755P</t>
  </si>
  <si>
    <t>P00001756P</t>
  </si>
  <si>
    <t>10122</t>
  </si>
  <si>
    <t>SKINNER FILTR PLT - EXPAN #1, REPLACE FILTR HEAD LOSS TRANSMITTERS</t>
  </si>
  <si>
    <t>P00001757P</t>
  </si>
  <si>
    <t>10123</t>
  </si>
  <si>
    <t>SKINNER FILTR PLT - REPLACE TRAVELLING BRIDGE DUCT-O-BARS</t>
  </si>
  <si>
    <t>P00001758P</t>
  </si>
  <si>
    <t>10124</t>
  </si>
  <si>
    <t>WEYMOUTH FILTR PLT - REPLACE STORM DRAIN</t>
  </si>
  <si>
    <t>P00001759P</t>
  </si>
  <si>
    <t>10127</t>
  </si>
  <si>
    <t>JENSEN FILTR PLT - REPLACE 7 SELF PRIMING CENTRIFUGAL PUMPS</t>
  </si>
  <si>
    <t>P00001760P</t>
  </si>
  <si>
    <t>P00001761P</t>
  </si>
  <si>
    <t>10129</t>
  </si>
  <si>
    <t>DIEMER FILTR LT - REPLACE EMERGENCY SWITCH</t>
  </si>
  <si>
    <t>P00001762P</t>
  </si>
  <si>
    <t>P00001763P</t>
  </si>
  <si>
    <t>10130</t>
  </si>
  <si>
    <t>DIEMER FILTR PLT - REPLACE ALUM FEED PUMPS</t>
  </si>
  <si>
    <t>P00001764P</t>
  </si>
  <si>
    <t>P00001765P</t>
  </si>
  <si>
    <t>P00001766P</t>
  </si>
  <si>
    <t>10131</t>
  </si>
  <si>
    <t>MILLS FILTR PLT EXPANSION NO 1 - INSTALL NEW CONTROL SYSTEM</t>
  </si>
  <si>
    <t>P00001767P</t>
  </si>
  <si>
    <t>P00001768P</t>
  </si>
  <si>
    <t>P00001769P</t>
  </si>
  <si>
    <t>10132</t>
  </si>
  <si>
    <t>JENSEN FILTR PLT - REPLACE FILTER MEDIA</t>
  </si>
  <si>
    <t>P00001770P</t>
  </si>
  <si>
    <t>P00001771P</t>
  </si>
  <si>
    <t>10140</t>
  </si>
  <si>
    <t>DIEMER FILTR PLT - EXISTING CUSTIC SODA STORAGE # 9 &amp; 10 REPLACE</t>
  </si>
  <si>
    <t>P00001772P</t>
  </si>
  <si>
    <t>P00001773P</t>
  </si>
  <si>
    <t>P00001774P</t>
  </si>
  <si>
    <t>00107</t>
  </si>
  <si>
    <t>JOSEPH JENSEN FILTRATION PLANT</t>
  </si>
  <si>
    <t>P00001775P</t>
  </si>
  <si>
    <t>P00001776P</t>
  </si>
  <si>
    <t>P00001777P</t>
  </si>
  <si>
    <t>00108</t>
  </si>
  <si>
    <t>WEYMOUTH PLANT- REMODEL FREIGHT ELEVATOR</t>
  </si>
  <si>
    <t>P00001778P</t>
  </si>
  <si>
    <t>00111</t>
  </si>
  <si>
    <t>WEYMOUTH FILTRATION PLANT- TOOL BUILDINGS</t>
  </si>
  <si>
    <t>P00001779P</t>
  </si>
  <si>
    <t>00112</t>
  </si>
  <si>
    <t>WEYMOUTH FILTRATION PLANT- THIRD EXPANSION</t>
  </si>
  <si>
    <t>P00001780P</t>
  </si>
  <si>
    <t>P00001781P</t>
  </si>
  <si>
    <t>00117</t>
  </si>
  <si>
    <t>DIEMER PLANT - ENLARGEMENT</t>
  </si>
  <si>
    <t>P00001782P</t>
  </si>
  <si>
    <t>P00001783P</t>
  </si>
  <si>
    <t>00134</t>
  </si>
  <si>
    <t>R.B.DIEMER FILTRATION PLANT-RPLACMNT. OF FLOOR SYSTEM IN NORTH ROW</t>
  </si>
  <si>
    <t>P00001784P</t>
  </si>
  <si>
    <t>00136</t>
  </si>
  <si>
    <t>WEYMOUTH TREATMENT PLANT- REPLACE MOTOR STARTERS</t>
  </si>
  <si>
    <t>P00001785P</t>
  </si>
  <si>
    <t>15145</t>
  </si>
  <si>
    <t>IOC - JENSEN FILTRATION PLANT, REPLACE FILTER MEDIA</t>
  </si>
  <si>
    <t>P00001786P</t>
  </si>
  <si>
    <t>JENSEN FILTRATION PLANT-REPLACE FILTER MEDIA</t>
  </si>
  <si>
    <t>P00001787P</t>
  </si>
  <si>
    <t>P00001788P</t>
  </si>
  <si>
    <t>15149</t>
  </si>
  <si>
    <t>INSTALL WOODEN BAFFLES FOR MODULE #4 AT SKINNER - INTEREST</t>
  </si>
  <si>
    <t>P00001789P</t>
  </si>
  <si>
    <t>INSTALL WOODEN BAFFLES FOR MODULE #4 AT SKINNER</t>
  </si>
  <si>
    <t>P00001790P</t>
  </si>
  <si>
    <t>P00001791P</t>
  </si>
  <si>
    <t>P00001792P</t>
  </si>
  <si>
    <t>15181</t>
  </si>
  <si>
    <t>WATER QUALITY-PROCESS RELIABILITY AND WASHWATER RECLAMATION STUDY-INTEREST</t>
  </si>
  <si>
    <t>P00001793P</t>
  </si>
  <si>
    <t>WATER QUALITY - PROCESS RELIABILITY AND WASHWATER RECLAMATION STUDY</t>
  </si>
  <si>
    <t>P00001794P</t>
  </si>
  <si>
    <t>P00001795P</t>
  </si>
  <si>
    <t>P00001796P</t>
  </si>
  <si>
    <t>15187</t>
  </si>
  <si>
    <t>TURBIDITY MONITORING DATA SYSTEM/FILT.PLANTS - INTEREST</t>
  </si>
  <si>
    <t>P00001797P</t>
  </si>
  <si>
    <t>TURBIDITY MONITORING DATA SYSTEM/FILT.PLANTS</t>
  </si>
  <si>
    <t>P00001798P</t>
  </si>
  <si>
    <t>P00001799P</t>
  </si>
  <si>
    <t>00184</t>
  </si>
  <si>
    <t>WEYMOUTH FILTR.PLANT-FLOCCULATOR REELS FOR MINING BASINS 1 &amp; 2</t>
  </si>
  <si>
    <t>P00001800P</t>
  </si>
  <si>
    <t>WEYMOUTH FILTR.PLANT-REHAB AND MODRNIZE OPERATION EQUIPMENT - INTEREST</t>
  </si>
  <si>
    <t>P00001801P</t>
  </si>
  <si>
    <t>WEYMOUTH FILTR.PLANT-CHLORINE UNLOADING SHELTER - INTEREST</t>
  </si>
  <si>
    <t>P00001802P</t>
  </si>
  <si>
    <t>WEYMOUTH FILTR.PLANT-AIR CONDITIONING SYSTEM</t>
  </si>
  <si>
    <t>P00001803P</t>
  </si>
  <si>
    <t>WEYMOUTH FILTR.PLANT-BY-PASS CHANNEL ROOF REPAIR</t>
  </si>
  <si>
    <t>P00001804P</t>
  </si>
  <si>
    <t>WEYMOUTH FILTR.PLANT-ROOF REPAIRS OF SOFTENER BUILDING</t>
  </si>
  <si>
    <t>P00001805P</t>
  </si>
  <si>
    <t>WEYMOUTH FILTR.PLANT-DUAL MEDIA FILTERS BUILDING #1</t>
  </si>
  <si>
    <t>P00001806P</t>
  </si>
  <si>
    <t>WEYMOUTH FILTR.PLANT-DUAL MEDIA FILTERS BUILDING #2</t>
  </si>
  <si>
    <t>P00001807P</t>
  </si>
  <si>
    <t>WEYMOUTH FILTR.PLANT-FLASH MIXERS</t>
  </si>
  <si>
    <t>P00001808P</t>
  </si>
  <si>
    <t xml:space="preserve">WEYMOUTH FILTR.PLANT-FLOCCULATOR SHAFTS MIXING BASINS 1 &amp; </t>
  </si>
  <si>
    <t>P00001809P</t>
  </si>
  <si>
    <t>WEYMOUTH FILTR.PLANT-POLYELECTROLYTE AND ALUM SYSTEM</t>
  </si>
  <si>
    <t>P00001810P</t>
  </si>
  <si>
    <t>WEYMOUTH FILTR.PLANT-POWER RACK</t>
  </si>
  <si>
    <t>P00001811P</t>
  </si>
  <si>
    <t>WEYMOUTH FILTR.PLANT-REHAB AND MODRNIZE OPERATION EQUIPMENT</t>
  </si>
  <si>
    <t>P00001812P</t>
  </si>
  <si>
    <t>WEYMOUTH FILTR.PLANT-REHAB WASH WATER DRAIN GATES</t>
  </si>
  <si>
    <t>P00001813P</t>
  </si>
  <si>
    <t>WEYMOUTH FILTR.PLANT-REPAIR PAVEMENT AND SPUR TANKS</t>
  </si>
  <si>
    <t>P00001814P</t>
  </si>
  <si>
    <t>WEYMOUTH FILTR.PLANT-REPL. SLUDGE EQUP.#3 &amp; #4 SETTLING BASINS</t>
  </si>
  <si>
    <t>P00001815P</t>
  </si>
  <si>
    <t>WEYMOUTH FILTR.PLANT-REPL.SURFACE WASH SYSTEM-FILTR.BLDGS.#1&amp; #2</t>
  </si>
  <si>
    <t>P00001816P</t>
  </si>
  <si>
    <t>WEYMOUTH FILTR.PLANT-REPLACE CONTROLLERS AT FILTER BUILDING #2</t>
  </si>
  <si>
    <t>P00001817P</t>
  </si>
  <si>
    <t>WEYMOUTH FILTR.PLANT-REPLACE DRAG CHAINS SETTLING BASINS 3 &amp; 4</t>
  </si>
  <si>
    <t>P00001818P</t>
  </si>
  <si>
    <t>WEYMOUTH FILTR.PLANT-REPLACE MAIN CONTROL PANEL</t>
  </si>
  <si>
    <t>P00001819P</t>
  </si>
  <si>
    <t>WEYMOUTH FILTR.PLANT-REPLACE WASTE WATER FLOCCULATORS</t>
  </si>
  <si>
    <t>P00001820P</t>
  </si>
  <si>
    <t>WEYMOUTH FILTR.PLANT-SAFETY GRATING &amp; RAIL IN TNL #2</t>
  </si>
  <si>
    <t>P00001821P</t>
  </si>
  <si>
    <t>WEYMOUTH FILTR.PLANT-STRUCTURAL REPAIR OF SALT BASINS</t>
  </si>
  <si>
    <t>P00001822P</t>
  </si>
  <si>
    <t>WEYMOUTH FILTR.PLANT-WATER SOFTNERS</t>
  </si>
  <si>
    <t>P00001823P</t>
  </si>
  <si>
    <t>WEYMOUTH FILTR.PLNT-REPL.CHLRN.INJECTRS.&amp;CHLRNATR.BOOSTER PUMPS</t>
  </si>
  <si>
    <t>P00001824P</t>
  </si>
  <si>
    <t>WEYMOUTH FILTR.PLANT-CHLORINE UNLOADING SHELTER</t>
  </si>
  <si>
    <t>P00001825P</t>
  </si>
  <si>
    <t>00200</t>
  </si>
  <si>
    <t>FOOTHILL FEEDER ARROYO SECO WATER TREATMENT PLANT</t>
  </si>
  <si>
    <t>ARROYO SECO</t>
  </si>
  <si>
    <t>P00001826P</t>
  </si>
  <si>
    <t>00222</t>
  </si>
  <si>
    <t>WEYMOUTH PLANT- CHEMICAL FEED SYSTEM AND BUILDING</t>
  </si>
  <si>
    <t>P00001827P</t>
  </si>
  <si>
    <t>00241</t>
  </si>
  <si>
    <t>SKINNER FILTRATION PLANT</t>
  </si>
  <si>
    <t>P00001828P</t>
  </si>
  <si>
    <t>P00001829P</t>
  </si>
  <si>
    <t>241A</t>
  </si>
  <si>
    <t>CLAIMS</t>
  </si>
  <si>
    <t>P00001830P</t>
  </si>
  <si>
    <t>241B</t>
  </si>
  <si>
    <t>SKINNER FILTR. PLANT-SERVICE CENTR BUILDING AIR CONDITIONING</t>
  </si>
  <si>
    <t>P00001831P</t>
  </si>
  <si>
    <t>241C</t>
  </si>
  <si>
    <t>SKINNER FILTRATION PLANT- TURBIDIMETER MONITORING SYSTEM</t>
  </si>
  <si>
    <t>P00001832P</t>
  </si>
  <si>
    <t>00255</t>
  </si>
  <si>
    <t>WEYMOUTH PLANT-REVERSE OSMOSIS UNITS</t>
  </si>
  <si>
    <t>P00001833P</t>
  </si>
  <si>
    <t>DIEMER PLANT-MODIFY CHLORINE STORAGE TANK FOUNDATIONS</t>
  </si>
  <si>
    <t>P00001834P</t>
  </si>
  <si>
    <t>P00001835P</t>
  </si>
  <si>
    <t>00300</t>
  </si>
  <si>
    <t>MILLS FILTRATION PLANT</t>
  </si>
  <si>
    <t>P00001836P</t>
  </si>
  <si>
    <t>MILLS FILTRATION PLANT - INTEREST</t>
  </si>
  <si>
    <t>P00001837P</t>
  </si>
  <si>
    <t>P00001838P</t>
  </si>
  <si>
    <t>P00001839P</t>
  </si>
  <si>
    <t>300A</t>
  </si>
  <si>
    <t>MILLS FILTR. PLANT- MODIFICATION OF CENTRALIZED CONTROL SYSTEM</t>
  </si>
  <si>
    <t>P00001840P</t>
  </si>
  <si>
    <t>00315</t>
  </si>
  <si>
    <t>102484</t>
  </si>
  <si>
    <t>DIEMER PLANT- HANDRAILS AND LADDERS</t>
  </si>
  <si>
    <t>P00001841P</t>
  </si>
  <si>
    <t>00322</t>
  </si>
  <si>
    <t>DIEMER PLANT- INSTALL GASOLINE STORAGE TANKS</t>
  </si>
  <si>
    <t>P00001842P</t>
  </si>
  <si>
    <t>JENSEN PLANT- AIR CONDITIONING</t>
  </si>
  <si>
    <t>P00001843P</t>
  </si>
  <si>
    <t>00327</t>
  </si>
  <si>
    <t>DIEMER PLANT-MODIFICATION FOR TREATMENT OF BLENDED WATER</t>
  </si>
  <si>
    <t>P00001844P</t>
  </si>
  <si>
    <t>00329</t>
  </si>
  <si>
    <t>102494</t>
  </si>
  <si>
    <t>DIEMER FILTRATION PLANT- RESERV. STRUCTURE MODIFICATION - INTEREST ON CONST</t>
  </si>
  <si>
    <t>P00001845P</t>
  </si>
  <si>
    <t>P00001846P</t>
  </si>
  <si>
    <t>DIEMER FILTRATION PLANT- RESERV. STRUCTURE MODIFICATION</t>
  </si>
  <si>
    <t>P00001847P</t>
  </si>
  <si>
    <t>00332</t>
  </si>
  <si>
    <t>102496</t>
  </si>
  <si>
    <t>IOC - SKINNER FILTR PLANT EXPANSION 1</t>
  </si>
  <si>
    <t>P00001848P</t>
  </si>
  <si>
    <t>SKINNER FILTR. PANT-EXPANSION NO. 1</t>
  </si>
  <si>
    <t>P00001849P</t>
  </si>
  <si>
    <t>332B</t>
  </si>
  <si>
    <t>IOC - SKINNER FILTR PLANT, CONTROL ROOM MODIFICATION</t>
  </si>
  <si>
    <t>P00001850P</t>
  </si>
  <si>
    <t>SKINNER FILTR. PLANT- CONTROL ROOM MODIFICATION</t>
  </si>
  <si>
    <t>P00001851P</t>
  </si>
  <si>
    <t>JENSEN PLANT- IMPROVEMENT OF BALBOA BLVD. PARKWAY AREA</t>
  </si>
  <si>
    <t>P00001852P</t>
  </si>
  <si>
    <t>00357</t>
  </si>
  <si>
    <t>SKINNER FILTRATION PLANT- EXPANSION NO.2 - INTEREST</t>
  </si>
  <si>
    <t>P00001853P</t>
  </si>
  <si>
    <t>P00001854P</t>
  </si>
  <si>
    <t>SKINNER FILTRATION PLANT- EXPANSION NO.2</t>
  </si>
  <si>
    <t>P00001855P</t>
  </si>
  <si>
    <t>00359</t>
  </si>
  <si>
    <t>102508</t>
  </si>
  <si>
    <t>DIEMER- REPLACE INDICATOR PANELS</t>
  </si>
  <si>
    <t>P00001856P</t>
  </si>
  <si>
    <t>00361</t>
  </si>
  <si>
    <t>102510</t>
  </si>
  <si>
    <t>JENSEN FILTRATION PLANT-MAIN CONTROL BUILDING AREA STABILIZATION- INTEREST</t>
  </si>
  <si>
    <t>P00001857P</t>
  </si>
  <si>
    <t>P00001858P</t>
  </si>
  <si>
    <t>JENSEN FILTRATION PLANT-MAIN CONTROL BUILDING AREA STABILIZATION</t>
  </si>
  <si>
    <t>P00001859P</t>
  </si>
  <si>
    <t>P00001860P</t>
  </si>
  <si>
    <t>00363</t>
  </si>
  <si>
    <t>102511</t>
  </si>
  <si>
    <t>DIEMER FILTRATION PLANT-REPLACE CHLORINATION EQUIPMENT</t>
  </si>
  <si>
    <t>P00001861P</t>
  </si>
  <si>
    <t>00364</t>
  </si>
  <si>
    <t>DIEMER FILTR. PLANT- MAINTENANCE CENTER MODIFICATION - INTEREST</t>
  </si>
  <si>
    <t>P00001862P</t>
  </si>
  <si>
    <t>DIEMER FILTR. PLANT- MAINTENANCE CENTER MODIFICATION</t>
  </si>
  <si>
    <t>P00001863P</t>
  </si>
  <si>
    <t>00365</t>
  </si>
  <si>
    <t>102512</t>
  </si>
  <si>
    <t>WEYMOUTH PLANT- REPLACE HEATING AND COOLING SYSTEM - INTEREST ON CONST</t>
  </si>
  <si>
    <t>P00001864P</t>
  </si>
  <si>
    <t>WEYMOUTH PLANT- REPLACE HEATING AND COOLING SYSTEM</t>
  </si>
  <si>
    <t>P00001865P</t>
  </si>
  <si>
    <t>00375</t>
  </si>
  <si>
    <t>102518</t>
  </si>
  <si>
    <t>WEYMOUTH FILTRATION PLANT RESERVOIR-REMOVE SOIL BLANKET</t>
  </si>
  <si>
    <t>P00001866P</t>
  </si>
  <si>
    <t>00387</t>
  </si>
  <si>
    <t>102525</t>
  </si>
  <si>
    <t>JENSEN PLANT- SERVICE CENTER MODIFICATION</t>
  </si>
  <si>
    <t>P00001867P</t>
  </si>
  <si>
    <t>390A</t>
  </si>
  <si>
    <t>DIEMER-AUTOMATE SLUDGE PUMP/INSTR.DISCHARGE MNTRNG EQUIPMENT - INTEREST</t>
  </si>
  <si>
    <t>P00001868P</t>
  </si>
  <si>
    <t>P00001869P</t>
  </si>
  <si>
    <t>DIEMER-AUTOMATE SLUDGE PUMP/INSTR.DISCHARGE MNTRNG EQUIPMENT</t>
  </si>
  <si>
    <t>P00001870P</t>
  </si>
  <si>
    <t>390B</t>
  </si>
  <si>
    <t>DIEMER-CONVERT SAND FILTERS IN BLDG#1 TO DUAL MEDIA FILTRA - INTEREST</t>
  </si>
  <si>
    <t>P00001871P</t>
  </si>
  <si>
    <t>P00001872P</t>
  </si>
  <si>
    <t>DIEMER-CONVERT SAND FILTERS IN BLDG#1 TO DUAL MEDIA FILTRA</t>
  </si>
  <si>
    <t>P00001873P</t>
  </si>
  <si>
    <t>390C</t>
  </si>
  <si>
    <t>DIEMER-FILTER BLDG.#2 REPLACE WOODEN BAFFLES - INTEREST</t>
  </si>
  <si>
    <t>P00001874P</t>
  </si>
  <si>
    <t>P00001875P</t>
  </si>
  <si>
    <t>DIEMER-FILTER BLDG.#2 REPLACE WOODEN BAFFLES</t>
  </si>
  <si>
    <t>P00001876P</t>
  </si>
  <si>
    <t>390D</t>
  </si>
  <si>
    <t>DIEMER- REPLACE SURFACE WASH SYSTEM - INTEREST</t>
  </si>
  <si>
    <t>P00001877P</t>
  </si>
  <si>
    <t>P00001878P</t>
  </si>
  <si>
    <t>DIEMER- REPLACE SURFACE WASH SYSTEM</t>
  </si>
  <si>
    <t>P00001879P</t>
  </si>
  <si>
    <t>00397</t>
  </si>
  <si>
    <t>JENSEN FILTR. PLANT-REPLACE TURBIDIMETERS &amp; WASH NOZZLES - INTEREST</t>
  </si>
  <si>
    <t>P00001880P</t>
  </si>
  <si>
    <t>102529</t>
  </si>
  <si>
    <t>JENSEN FILTR. PLANT-REPLACE TURBIDIMETERS &amp; WASH NOZZLES</t>
  </si>
  <si>
    <t>P00001881P</t>
  </si>
  <si>
    <t>00406</t>
  </si>
  <si>
    <t>102537</t>
  </si>
  <si>
    <t>IOC - JENSEN FILT PLANT, NEW INFLUENT CONDUIT</t>
  </si>
  <si>
    <t>P00001882P</t>
  </si>
  <si>
    <t>JENSEN FILTR. PLANT- NEW INFLUENT CONDUIT</t>
  </si>
  <si>
    <t>P00001883P</t>
  </si>
  <si>
    <t>00407</t>
  </si>
  <si>
    <t>WEYMOUTH FILTR. PLANT-CENTRALIZED CONTROL MAINT.&amp; TRAINING CTR - INTEREST</t>
  </si>
  <si>
    <t>P00001884P</t>
  </si>
  <si>
    <t>WEYMOUTH FILTR. PLANT-CENTRALIZED CONTROL MAINT.&amp; TRAINING CTR</t>
  </si>
  <si>
    <t>P00001885P</t>
  </si>
  <si>
    <t>00424</t>
  </si>
  <si>
    <t>102548</t>
  </si>
  <si>
    <t xml:space="preserve">DIEMER FILTRATION PLANT-MODIFY CHEMICAL STORAGE FACILITIES - INTEREST </t>
  </si>
  <si>
    <t>P00001886P</t>
  </si>
  <si>
    <t>P00001887P</t>
  </si>
  <si>
    <t>DIEMER FILTRATION PLANT-MODIFY CHEMICAL STORAGE FACILITIES</t>
  </si>
  <si>
    <t>P00001888P</t>
  </si>
  <si>
    <t>00427</t>
  </si>
  <si>
    <t>102550</t>
  </si>
  <si>
    <t>SKINNER FILTRATION PLANT- REPLACE TWO ALUMINIUM TANKS - INTEREST ON CONST</t>
  </si>
  <si>
    <t>P00001889P</t>
  </si>
  <si>
    <t>P00001890P</t>
  </si>
  <si>
    <t>SKINNER FILTRATION PLANT- REPLACE TWO ALUMINIUM TANKS</t>
  </si>
  <si>
    <t>P00001891P</t>
  </si>
  <si>
    <t>00429</t>
  </si>
  <si>
    <t>102551</t>
  </si>
  <si>
    <t>DIEMER FILTRATION PLANT- REPLACE MAIN ACCESS ROAD DRAIN - INTEREST</t>
  </si>
  <si>
    <t>P00001892P</t>
  </si>
  <si>
    <t>P00001893P</t>
  </si>
  <si>
    <t>DIEMER FILTRATION PLANT- REPLACE MAIN ACCESS ROAD DRAIN</t>
  </si>
  <si>
    <t>P00001894P</t>
  </si>
  <si>
    <t>00430</t>
  </si>
  <si>
    <t>102552</t>
  </si>
  <si>
    <t>DIEMER FILTRATION PLANT-REPLACE CHEMICAL FEED PUMP - INTEREST</t>
  </si>
  <si>
    <t>P00001895P</t>
  </si>
  <si>
    <t>DIEMER FILTRATION PLANT-REPLACE CHEMICAL FEED PUMP- INTEREST</t>
  </si>
  <si>
    <t>P00001896P</t>
  </si>
  <si>
    <t>DIEMER FILTRATION PLANT-REPLACE CHEMICAL FEED PUMP</t>
  </si>
  <si>
    <t>P00001897P</t>
  </si>
  <si>
    <t>430A</t>
  </si>
  <si>
    <t>DIEMER FILTRATION PLANT- REPLACE WASHWATER RECLAMATION PLANT - INTEREST</t>
  </si>
  <si>
    <t>P00001898P</t>
  </si>
  <si>
    <t>P00001899P</t>
  </si>
  <si>
    <t>DIEMER FILTRATION PLANT- REPLACE WASHWATER RECLAMATION PLANT</t>
  </si>
  <si>
    <t>P00001900P</t>
  </si>
  <si>
    <t>438A</t>
  </si>
  <si>
    <t>LA VERNE FACILITY, WATER QUALITY LABORATORY BUILDING - INTEREST</t>
  </si>
  <si>
    <t>P00001901P</t>
  </si>
  <si>
    <t>P00001902P</t>
  </si>
  <si>
    <t>LA VERNE FACILITY, WATER QUALITY LABORATORY BUILDING</t>
  </si>
  <si>
    <t>P00001903P</t>
  </si>
  <si>
    <t>438B</t>
  </si>
  <si>
    <t>LA VERNE FACILITY, WATER QUALITY LABORATORY  - INTEREST</t>
  </si>
  <si>
    <t>P00001904P</t>
  </si>
  <si>
    <t>P00001905P</t>
  </si>
  <si>
    <t xml:space="preserve">LA VERNE FACILITY, WATER QUALITY LABORATORY </t>
  </si>
  <si>
    <t>P00001906P</t>
  </si>
  <si>
    <t>00439</t>
  </si>
  <si>
    <t>102556</t>
  </si>
  <si>
    <t>WEYMOUTH-MODIFY &amp; AUTOMATE SLUDGE PROCESSING &amp; DISPOSAL SYSTEM - INTEREST</t>
  </si>
  <si>
    <t>P00001907P</t>
  </si>
  <si>
    <t>P00001908P</t>
  </si>
  <si>
    <t>WEYMOUTH-MODIFY &amp; AUTOMATE SLUDGE PROCESSING &amp; DISPOSAL SYSTEM</t>
  </si>
  <si>
    <t>P00001909P</t>
  </si>
  <si>
    <t>00440</t>
  </si>
  <si>
    <t>DIEMER FILTRATION PLANT- EMERGENCY LPG FUEL SUPPLY SYSTEM - INTEREST</t>
  </si>
  <si>
    <t>P00001910P</t>
  </si>
  <si>
    <t>P00001911P</t>
  </si>
  <si>
    <t>DIEMER FILTRATION PLANT- EMERGENCY LPG FUEL SUPPLY SYSTEM</t>
  </si>
  <si>
    <t>P00001912P</t>
  </si>
  <si>
    <t>446A</t>
  </si>
  <si>
    <t>DIEMER FILTRATION PLANT, CONTROL SYSTEMS - INTEREST</t>
  </si>
  <si>
    <t>P00001913P</t>
  </si>
  <si>
    <t>P00001914P</t>
  </si>
  <si>
    <t>P00001915P</t>
  </si>
  <si>
    <t>DIEMER FILTRATION PLANT, CONTROL SYSTEMS</t>
  </si>
  <si>
    <t>P00001916P</t>
  </si>
  <si>
    <t>P00001917P</t>
  </si>
  <si>
    <t>446B</t>
  </si>
  <si>
    <t>SKINNER FILTRATION PLANT, EXPAN #2, CONTROL SYSTEM - INTEREST</t>
  </si>
  <si>
    <t>P00001918P</t>
  </si>
  <si>
    <t>P00001919P</t>
  </si>
  <si>
    <t>SKINNER FILTRATION PLANT, EXPAN #2, CONTROL SYSTEM</t>
  </si>
  <si>
    <t>P00001920P</t>
  </si>
  <si>
    <t>446C</t>
  </si>
  <si>
    <t>P00001921P</t>
  </si>
  <si>
    <t>P00001922P</t>
  </si>
  <si>
    <t>P00001923P</t>
  </si>
  <si>
    <t>00452</t>
  </si>
  <si>
    <t>FILTRATION PLANTS-AQUEOUS AMMONIA FEED SYSTEM - INTEREST ON CONST</t>
  </si>
  <si>
    <t>P00001924P</t>
  </si>
  <si>
    <t>P00001925P</t>
  </si>
  <si>
    <t>FILTRATION PLANTS-AQUEOUS AMMONIA FEED SYSTEM</t>
  </si>
  <si>
    <t>P00001926P</t>
  </si>
  <si>
    <t>00453</t>
  </si>
  <si>
    <t>LA VERNE- EXPANSION OF MAINTENANCE FACILITY - INTEREST</t>
  </si>
  <si>
    <t>P00001927P</t>
  </si>
  <si>
    <t>P00001928P</t>
  </si>
  <si>
    <t>LA VERNE- EXPANSION OF MAINTENANCE FACILITY</t>
  </si>
  <si>
    <t>P00001929P</t>
  </si>
  <si>
    <t>P00001930P</t>
  </si>
  <si>
    <t>00457</t>
  </si>
  <si>
    <t>102563</t>
  </si>
  <si>
    <t>WEYMOUTH/MILLS/SKINNER FILTRATION PLANTS-MODIFY CONTROL SYSTEMS - INTEREST</t>
  </si>
  <si>
    <t>P00001931P</t>
  </si>
  <si>
    <t>P00001932P</t>
  </si>
  <si>
    <t>WEYMOUTH/MILLS/SKINNER FILTRATION PLANTS-MODIFY CONTROL SYSTEMS</t>
  </si>
  <si>
    <t>P00001933P</t>
  </si>
  <si>
    <t>00461</t>
  </si>
  <si>
    <t>102565</t>
  </si>
  <si>
    <t>SKINNER FILTRATION PLANT-MODIFY FILTER TURBIDITY MONITORING SYSTEM - INTEREST</t>
  </si>
  <si>
    <t>P00001934P</t>
  </si>
  <si>
    <t>P00001935P</t>
  </si>
  <si>
    <t>SKINNER FILTRATION PLANT-MODIFY FILTER TURBIDITY MONITORING SYSTEM</t>
  </si>
  <si>
    <t>P00001936P</t>
  </si>
  <si>
    <t>464B</t>
  </si>
  <si>
    <t>WEYMOTH FILTRATION PLANT-REPLACE CHLORINATION EQUIPMENT - INTEREST</t>
  </si>
  <si>
    <t>P00001937P</t>
  </si>
  <si>
    <t>WEYMOTH FILTRATION PLANT-REPLACE CHLORINATION EQUIPMENT</t>
  </si>
  <si>
    <t>P00001938P</t>
  </si>
  <si>
    <t>00465</t>
  </si>
  <si>
    <t>102569</t>
  </si>
  <si>
    <t>WEYMOUTH FILTRATION PLANT-REPL.&amp; INSTALL CHEMICAL FEED/FLOWMETER - INTEREST</t>
  </si>
  <si>
    <t>P00001939P</t>
  </si>
  <si>
    <t>P00001940P</t>
  </si>
  <si>
    <t>WEYMOUTH FILTRATION PLANT-REPL.&amp; INSTALL CHEMICAL FEED/FLOWMETER</t>
  </si>
  <si>
    <t>P00001941P</t>
  </si>
  <si>
    <t>P00001942P</t>
  </si>
  <si>
    <t>00466</t>
  </si>
  <si>
    <t>WEYMOUTH FILTRATION PLANT- RELOCATE PROPANE STORAGE TANK - INTEREST</t>
  </si>
  <si>
    <t>P00001943P</t>
  </si>
  <si>
    <t>P00001944P</t>
  </si>
  <si>
    <t>WEYMOUTH FILTRATION PLANT- RELOCATE PROPANE STORAGE TANK</t>
  </si>
  <si>
    <t>P00001945P</t>
  </si>
  <si>
    <t>466A</t>
  </si>
  <si>
    <t>DIEMER FILTR.PLANT-IMPROVE EAST SIDE OF MAIN ACCESS ROAD DRAINAGE - INTEREST</t>
  </si>
  <si>
    <t>P00001946P</t>
  </si>
  <si>
    <t>P00001947P</t>
  </si>
  <si>
    <t>DIEMER FILTR.PLANT-IMPROVE EAST SIDE OF MAIN ACCESS ROAD DRAINAGE</t>
  </si>
  <si>
    <t>P00001948P</t>
  </si>
  <si>
    <t>466B</t>
  </si>
  <si>
    <t>SKINNER FILTRATION PLANT- INSTALL CATHODIC PROTECTION - INTEREST</t>
  </si>
  <si>
    <t>P00001949P</t>
  </si>
  <si>
    <t>P00001950P</t>
  </si>
  <si>
    <t>SKINNER FILTRATION PLANT- INSTALL CATHODIC PROTECTION</t>
  </si>
  <si>
    <t>P00001951P</t>
  </si>
  <si>
    <t>466D</t>
  </si>
  <si>
    <t>WEYMOUTH FILTRATION PLANT-INSTALL CONTROL ROOM EQUIPMENT - INTEREST</t>
  </si>
  <si>
    <t>P00001952P</t>
  </si>
  <si>
    <t>P00001953P</t>
  </si>
  <si>
    <t>WEYMOUTH FILTRATION PLANT-INSTALL CONTROL ROOM EQUIPMENT</t>
  </si>
  <si>
    <t>P00001954P</t>
  </si>
  <si>
    <t>466G</t>
  </si>
  <si>
    <t>WEYMOUTH FILTRATION PLANT-INSTALL CHEMICAL FLASH MIXER - INTEREST</t>
  </si>
  <si>
    <t>P00001955P</t>
  </si>
  <si>
    <t>P00001956P</t>
  </si>
  <si>
    <t>WEYMOUTH FILTRATION PLANT-INSTALL CHEMICAL FLASH MIXER</t>
  </si>
  <si>
    <t>P00001957P</t>
  </si>
  <si>
    <t>476A</t>
  </si>
  <si>
    <t>JENSEN FILTRATION PLANT- INSTALL CHEM FLOW METERS - INTEREST</t>
  </si>
  <si>
    <t>P00001958P</t>
  </si>
  <si>
    <t>JENSEN FILTRATION PLANT- INSTALL CHEML FLOW METERS - INTEREST</t>
  </si>
  <si>
    <t>P00001959P</t>
  </si>
  <si>
    <t>JENSEN FILTRATION PLANT- INSTALL CHEM FLOW METERS</t>
  </si>
  <si>
    <t>P00001960P</t>
  </si>
  <si>
    <t>JENSEN FILTRATION PLANT- INSTALL CHEML FLOW METERS</t>
  </si>
  <si>
    <t>P00001961P</t>
  </si>
  <si>
    <t>P00001962P</t>
  </si>
  <si>
    <t>476B</t>
  </si>
  <si>
    <t>MILLS FILTRATION PLANT- INSTALL CHEM FLOW METERS - INTEREST</t>
  </si>
  <si>
    <t xml:space="preserve">MILLS </t>
  </si>
  <si>
    <t>P00001963P</t>
  </si>
  <si>
    <t>MILLS FILTRATION PLANT- INSTALL CHEM FLOW METERS</t>
  </si>
  <si>
    <t>P00001964P</t>
  </si>
  <si>
    <t>476C</t>
  </si>
  <si>
    <t>SKINNER FILTRATION PLANT-INSTALL CHEM FLOW METERS - INTEREST</t>
  </si>
  <si>
    <t>P00001965P</t>
  </si>
  <si>
    <t>SKINNER FILTRATION PLANT-INSTALL CHEM FLOW METERS</t>
  </si>
  <si>
    <t>P00001966P</t>
  </si>
  <si>
    <t>00490</t>
  </si>
  <si>
    <t>WEYMOUTH FILTRATION PLANT- INSTALL POLYELECTROLYTE STORAGE TANK - INTEREST</t>
  </si>
  <si>
    <t>P00001967P</t>
  </si>
  <si>
    <t>P00001968P</t>
  </si>
  <si>
    <t>WEYMOUTH FILTRATION PLANT- INSTALL POLYELECTROLYTE STORAGE TANK</t>
  </si>
  <si>
    <t>P00001969P</t>
  </si>
  <si>
    <t>00494</t>
  </si>
  <si>
    <t>MILLS FILTRATION PLANT-CONSTRUCT 3 ADDL'' SLUDGE RETENTION BASINS - INTEREST</t>
  </si>
  <si>
    <t>P00001970P</t>
  </si>
  <si>
    <t>P00001971P</t>
  </si>
  <si>
    <t>MILLS FILTRATION PLANT-CONSTRUCT 3 ADDL'' SLUDGE RETENTION BASINS</t>
  </si>
  <si>
    <t>P00001972P</t>
  </si>
  <si>
    <t>00496</t>
  </si>
  <si>
    <t>SKINNER FILTR. PLANT-MODULES #1 &amp; #2- MODIFY WASHWATER. STRG. AREA - INTEREST</t>
  </si>
  <si>
    <t>P00001973P</t>
  </si>
  <si>
    <t>102588</t>
  </si>
  <si>
    <t>SKINNER FILTR. PLANT-MODULES #1 &amp; #2- MODIFY WASHWATER. STRG. AREA</t>
  </si>
  <si>
    <t>P00001974P</t>
  </si>
  <si>
    <t>00497</t>
  </si>
  <si>
    <t>102589</t>
  </si>
  <si>
    <t>DIEMER FILTRATION PLANT-MODIFY AIR CONDITIONING SYSTEM - INTEREST</t>
  </si>
  <si>
    <t>P00001975P</t>
  </si>
  <si>
    <t>P00001976P</t>
  </si>
  <si>
    <t>DIEMER FILTRATION PLANT-MODIFY AIR CONDITIONING SYSTEM</t>
  </si>
  <si>
    <t>P00001977P</t>
  </si>
  <si>
    <t>00498</t>
  </si>
  <si>
    <t>LA VERNE, WATER QUALITY DATA AUTOMATION SYSTEM - INTEREST</t>
  </si>
  <si>
    <t>P00001978P</t>
  </si>
  <si>
    <t>P00001979P</t>
  </si>
  <si>
    <t>LA VERNE, WATER QUALITY DATA AUTOMATION SYSTEM</t>
  </si>
  <si>
    <t>P00001980P</t>
  </si>
  <si>
    <t>502B</t>
  </si>
  <si>
    <t>102593</t>
  </si>
  <si>
    <t>JENSEN FILTRATI0N PLANT-STRUCT. MODIFICATION FOR TRAVELING BRIDGES - INTEREST</t>
  </si>
  <si>
    <t>P00001981P</t>
  </si>
  <si>
    <t>JENSEN FILTRATI0N PLANT-STRUCT. MODIFICATION FOR TRAVELING BRIDGES</t>
  </si>
  <si>
    <t>P00001982P</t>
  </si>
  <si>
    <t>502C</t>
  </si>
  <si>
    <t>102594</t>
  </si>
  <si>
    <t>SKINNER FILTRATION PLANT-CONTR. OVERFLOW PARKING AREA - INTEREST</t>
  </si>
  <si>
    <t>P00001983P</t>
  </si>
  <si>
    <t>SKINNER FILTRATION PLANT-CONTR. OVERFLOW PARKING AREA</t>
  </si>
  <si>
    <t>P00001984P</t>
  </si>
  <si>
    <t>502E</t>
  </si>
  <si>
    <t>102596</t>
  </si>
  <si>
    <t>JENSEN FILTRATION PLANT-INSTALL CHEMICAL TANK - INTEREST</t>
  </si>
  <si>
    <t>P00001985P</t>
  </si>
  <si>
    <t>JENSEN FILTRATION PLANT-INSTALL CHEMICAL TANK</t>
  </si>
  <si>
    <t>P00001986P</t>
  </si>
  <si>
    <t>502I</t>
  </si>
  <si>
    <t>DIEMER FILTRATION PLANT-EAST FILTER BLDG., REPLACE TURBIDIMETERS - INTEREST</t>
  </si>
  <si>
    <t>P00001987P</t>
  </si>
  <si>
    <t>DIEMER FILTRATION PLANT-EAST FILTER BLDG., REPLACE TURBIDIMETERS</t>
  </si>
  <si>
    <t>P00001988P</t>
  </si>
  <si>
    <t>502J</t>
  </si>
  <si>
    <t>DIEMER FILTRATION PLANT-WEST FILTER BLDG., REPLACE TRANSMITTERS - INTEREST</t>
  </si>
  <si>
    <t>P00001989P</t>
  </si>
  <si>
    <t>DIEMER FILTRATION PLANT-WEST FILTER BLDG., REPLACE TRANSMITTERS</t>
  </si>
  <si>
    <t>P00001990P</t>
  </si>
  <si>
    <t>00504</t>
  </si>
  <si>
    <t>102600</t>
  </si>
  <si>
    <t>SKINNER FILTRATION PLANT-CONSTRUCTION  OF NEW WAREHOUSE - INTEREST</t>
  </si>
  <si>
    <t>P00001991P</t>
  </si>
  <si>
    <t>SKINNER FILTRATION PLANT-CONSTRUCTION  OF NEW WAREHOUSE</t>
  </si>
  <si>
    <t>P00001992P</t>
  </si>
  <si>
    <t>00505</t>
  </si>
  <si>
    <t>102601</t>
  </si>
  <si>
    <t>SKINNER FILTRATION PLANT-INSTALL INFLUENT FLOW METER - INTEREST</t>
  </si>
  <si>
    <t>P00001993P</t>
  </si>
  <si>
    <t>P00001994P</t>
  </si>
  <si>
    <t>SKINNER FILTRATION PLANT-INSTALL INFLUENT FLOW METER</t>
  </si>
  <si>
    <t>P00001995P</t>
  </si>
  <si>
    <t>P00001996P</t>
  </si>
  <si>
    <t>00507</t>
  </si>
  <si>
    <t>102602</t>
  </si>
  <si>
    <t>AIR FILTRATION PLANTS-REHABILITATE 600V AIR CIRCUIT BREAKERS - INTEREST</t>
  </si>
  <si>
    <t>P00001997P</t>
  </si>
  <si>
    <t>AIR FILTRATION PLANTS-REHABILITATE 600V AIR CIRCUIT BREAKERS</t>
  </si>
  <si>
    <t>P00001998P</t>
  </si>
  <si>
    <t>00509</t>
  </si>
  <si>
    <t>WEYMOUTH FILTRATION PLANT- MODIFICATION - INTEREST</t>
  </si>
  <si>
    <t>P00001999P</t>
  </si>
  <si>
    <t>P00002000P</t>
  </si>
  <si>
    <t>P00002001P</t>
  </si>
  <si>
    <t>WEYMOUTH FILTRATION PLANT- MODIFICATION</t>
  </si>
  <si>
    <t>P00002002P</t>
  </si>
  <si>
    <t>P00002003P</t>
  </si>
  <si>
    <t>P00002004P</t>
  </si>
  <si>
    <t>P00002005P</t>
  </si>
  <si>
    <t>510A</t>
  </si>
  <si>
    <t>MILLS FILTRATION PLANT- EXPANSION NO. 1 - INTEREST</t>
  </si>
  <si>
    <t>P00002006P</t>
  </si>
  <si>
    <t>P00002007P</t>
  </si>
  <si>
    <t>MILLS FILTRATION PLANT- EXPANSION NO. 1</t>
  </si>
  <si>
    <t>P00002008P</t>
  </si>
  <si>
    <t>P00002009P</t>
  </si>
  <si>
    <t>510B</t>
  </si>
  <si>
    <t>MILLS FILTRATION PLANT EXPN.NO.1- MODIFY &amp; ADD RETENTION BASINS - INTEREST</t>
  </si>
  <si>
    <t>P00002010P</t>
  </si>
  <si>
    <t>P00002011P</t>
  </si>
  <si>
    <t>MILLS FILTRATION PLANT EXPN.NO.1- MODIFY &amp; ADD RETENTION BASINS</t>
  </si>
  <si>
    <t>P00002012P</t>
  </si>
  <si>
    <t>P00002013P</t>
  </si>
  <si>
    <t>510C</t>
  </si>
  <si>
    <t>MILLS FILTRATION PLANT EXPN.NO.1-INSTALL NEW CONTROL SYSTEM - INTEREST</t>
  </si>
  <si>
    <t>P00002014P</t>
  </si>
  <si>
    <t>P00002015P</t>
  </si>
  <si>
    <t>P00002016P</t>
  </si>
  <si>
    <t>MILLS FILTRATION PLANT EXPN.NO.1-INSTALL NEW CONTROL SYSTEM</t>
  </si>
  <si>
    <t>P00002017P</t>
  </si>
  <si>
    <t>P00002018P</t>
  </si>
  <si>
    <t>P00002019P</t>
  </si>
  <si>
    <t>00513</t>
  </si>
  <si>
    <t>JENSEN FILTRATION PLANT- REPLACE CHEM FEED PUMP - INTEREST</t>
  </si>
  <si>
    <t>P00002020P</t>
  </si>
  <si>
    <t>JENSEN FILTRATION PLANT- REPLACE CHEM FEED PUMP</t>
  </si>
  <si>
    <t>P00002021P</t>
  </si>
  <si>
    <t>P00002022P</t>
  </si>
  <si>
    <t>00518</t>
  </si>
  <si>
    <t>102608</t>
  </si>
  <si>
    <t>JENSEN FILTRATION PLANT- REPLACE TRAVELING BRIDGE SWEEP PUMPS - INTEREST</t>
  </si>
  <si>
    <t>P00002023P</t>
  </si>
  <si>
    <t>JENSEN FILTRATION PLANT- REPLACE TRAVELING BRIDGE SWEEP PUMPS</t>
  </si>
  <si>
    <t>P00002024P</t>
  </si>
  <si>
    <t>519H</t>
  </si>
  <si>
    <t>SKINNER FILTRATION PLANT-INSTALL RECLAIMED WASHWATER PUMP - INTEREST</t>
  </si>
  <si>
    <t>P00002025P</t>
  </si>
  <si>
    <t>SKINNER FILTRATION PLANT-INSTALL RECLAIMED WASHWATER PUMP</t>
  </si>
  <si>
    <t>P00002026P</t>
  </si>
  <si>
    <t>519J</t>
  </si>
  <si>
    <t>MILLS FILTR.PLANT-STRUCTURE MODIFICATION FOR TRAVELING BRIDGE - INTEREST</t>
  </si>
  <si>
    <t>P00002027P</t>
  </si>
  <si>
    <t>MILLS FILTR.PLANT-STRUCTURE MODIFICATION FOR TRAVELING BRIDGE</t>
  </si>
  <si>
    <t>P00002028P</t>
  </si>
  <si>
    <t>519K</t>
  </si>
  <si>
    <t>SKINNER FILTR.PLANT-STRUCTURE MODIFICATION FOR TRAVELING BRIDGE - INTEREST</t>
  </si>
  <si>
    <t>P00002029P</t>
  </si>
  <si>
    <t>SKINNER FILTR.PLANT-STRUCTURE MODIFICATION FOR TRAVELING BRIDGE</t>
  </si>
  <si>
    <t>P00002030P</t>
  </si>
  <si>
    <t>519L</t>
  </si>
  <si>
    <t>WEYMOUTH FILTR.PLNT-WASHWATR RECLM.BASIN,MODIFY TRAVELG BRIDGE - INTEREST</t>
  </si>
  <si>
    <t>P00002031P</t>
  </si>
  <si>
    <t>WEYMOUTH FILTR.PLNT-WASHWATR RECLM.BASIN,MODIFY TRAVELG BRIDGE</t>
  </si>
  <si>
    <t>P00002032P</t>
  </si>
  <si>
    <t>519M</t>
  </si>
  <si>
    <t>SKINNER FILTR. PLANT,MODULES 1&amp;2 ,MODIFY MOTOR CONTROL CENTERS - INTEREST</t>
  </si>
  <si>
    <t>P00002033P</t>
  </si>
  <si>
    <t xml:space="preserve">SKINNER FILTR. PLANT,MODULES 1&amp;2 ,MODIFY MOTOR CONTROL CENTERS </t>
  </si>
  <si>
    <t>P00002034P</t>
  </si>
  <si>
    <t>519N</t>
  </si>
  <si>
    <t>JENSEN FILTRATION PLANT, MOBILE PILOT TREATMENT PLANT SITE - INTEREST</t>
  </si>
  <si>
    <t>P00002035P</t>
  </si>
  <si>
    <t>JENSEN FILTRATION PLANT, MOBILE PILOT TREATMENT PLANT SITE</t>
  </si>
  <si>
    <t>P00002036P</t>
  </si>
  <si>
    <t>519O</t>
  </si>
  <si>
    <t>DIEMER FILTR PLANT,EAST FILTER BLDG. REPLACE BED/HEAD TRANSMITTERS - INTEREST</t>
  </si>
  <si>
    <t>P00002037P</t>
  </si>
  <si>
    <t>DIEMER FILTR PLANT,EAST FILTER BLDG. REPLACE BED/HEAD TRANSMITTERS</t>
  </si>
  <si>
    <t>P00002038P</t>
  </si>
  <si>
    <t>519P</t>
  </si>
  <si>
    <t>WEYMOUTH FILTR.PLANT/LA VERNE FAC. MAINTN. SHOP REPL.COMPRESSOR - INTEREST</t>
  </si>
  <si>
    <t>P00002039P</t>
  </si>
  <si>
    <t>WEYMOUTH FILTR.PLANT/LA VERNE FAC. MAINTN. SHOP REPL.COMPRESSOR</t>
  </si>
  <si>
    <t>P00002040P</t>
  </si>
  <si>
    <t>00521</t>
  </si>
  <si>
    <t>102610</t>
  </si>
  <si>
    <t>SKINNER FILTRATION PLANT- MODULES 1,2,&amp; 3 CONTROL SYSTEM - INTEREST</t>
  </si>
  <si>
    <t>P00002041P</t>
  </si>
  <si>
    <t>SKINNER FILTRATION PLANT- MODULES 1,2,&amp; 3 CONTROL SYSTEM</t>
  </si>
  <si>
    <t>P00002042P</t>
  </si>
  <si>
    <t>P00002043P</t>
  </si>
  <si>
    <t>00524</t>
  </si>
  <si>
    <t>LA VERNE FACILITY- REPLACE ASPHALT PAVEMENT - INTEREST</t>
  </si>
  <si>
    <t>P00002044P</t>
  </si>
  <si>
    <t>P00002045P</t>
  </si>
  <si>
    <t>LA VERNE FACILITY- REPLACE ASPHALT PAVEMENT</t>
  </si>
  <si>
    <t>P00002046P</t>
  </si>
  <si>
    <t>00532</t>
  </si>
  <si>
    <t>102614</t>
  </si>
  <si>
    <t>DIEMER FILTRATION PLANT-REPLACE SLUDGE PUMP - INTEREST</t>
  </si>
  <si>
    <t>P00002047P</t>
  </si>
  <si>
    <t>DIEMER FILTRATION PLANT-REPLACE SLUDGE PUMP</t>
  </si>
  <si>
    <t>P00002048P</t>
  </si>
  <si>
    <t>533C</t>
  </si>
  <si>
    <t>SKINNER FILTR.PLANT-WAREHOUSE YARD ASPHALT PAVEMENT - INTEREST</t>
  </si>
  <si>
    <t>P00002049P</t>
  </si>
  <si>
    <t>P00002050P</t>
  </si>
  <si>
    <t>SKINNER FILTR.PLANT-WAREHOUSE YARD ASPHALT PAVEMENT</t>
  </si>
  <si>
    <t>P00002051P</t>
  </si>
  <si>
    <t>P00002052P</t>
  </si>
  <si>
    <t>533D</t>
  </si>
  <si>
    <t>MILLS FILTRATION PLANT-VSCB &amp; TELEPHONE SYSTEM - INTEREST</t>
  </si>
  <si>
    <t>P00002053P</t>
  </si>
  <si>
    <t>MILLS FILTRATION PLANT-VSCB &amp; TELEPHONE SYSTEM</t>
  </si>
  <si>
    <t>P00002054P</t>
  </si>
  <si>
    <t>533H</t>
  </si>
  <si>
    <t>JENSEN FILTRATION PLANT-REPLACE CENTRIFUGAL SAMPLE PUMPS - INTEREST</t>
  </si>
  <si>
    <t>P00002055P</t>
  </si>
  <si>
    <t>JENSEN FILTRATION PLANT-REPLACE CENTRIFUGAL SAMPLE PUMPS</t>
  </si>
  <si>
    <t>P00002056P</t>
  </si>
  <si>
    <t>533I</t>
  </si>
  <si>
    <t>DIEMER FILTRATION PLANT-REPLACE TWO WASHWATER RETURN PUMPS - INTEREST</t>
  </si>
  <si>
    <t>P00002057P</t>
  </si>
  <si>
    <t>DIEMER FILTRATION PLANT-REPLACE TWO WASHWATER RETURN PUMPS</t>
  </si>
  <si>
    <t>P00002058P</t>
  </si>
  <si>
    <t>533J</t>
  </si>
  <si>
    <t>LAKE SKINNER INLET-REPL.ACCOUSTIC FLOWMETER ELEC/2 SPARE TRSDCER - INTEREST</t>
  </si>
  <si>
    <t>P00002059P</t>
  </si>
  <si>
    <t>P00002060P</t>
  </si>
  <si>
    <t>LAKE SKINNER INLET-REPL.ACCOUSTIC FLOWMETER ELEC/2 SPARE TRSDCER</t>
  </si>
  <si>
    <t>P00002061P</t>
  </si>
  <si>
    <t>P00002062P</t>
  </si>
  <si>
    <t>00540</t>
  </si>
  <si>
    <t>102630</t>
  </si>
  <si>
    <t>JENSEN FILTRATION PLANT- REPLACE CHLORINE EVAPORATORS</t>
  </si>
  <si>
    <t>P00002063P</t>
  </si>
  <si>
    <t>00552</t>
  </si>
  <si>
    <t>102636</t>
  </si>
  <si>
    <t>MILLS FILTRATION PLANT, SANITARY WATE SYSTEM - INTEREST</t>
  </si>
  <si>
    <t>P00002064P</t>
  </si>
  <si>
    <t>MILLS FILTRATION PLANT, SANITARY WATE SYSTEM</t>
  </si>
  <si>
    <t>P00002065P</t>
  </si>
  <si>
    <t>P00002066P</t>
  </si>
  <si>
    <t>00579</t>
  </si>
  <si>
    <t xml:space="preserve"> FERRIS CHLORIDE STUDY</t>
  </si>
  <si>
    <t>P00002067P</t>
  </si>
  <si>
    <t>00583</t>
  </si>
  <si>
    <t>102642</t>
  </si>
  <si>
    <t>SKINNER FILTRATION PLANT-EXPAN #1-REPL.FILTER HEADLOSS TRANSMITTER</t>
  </si>
  <si>
    <t>P00002068P</t>
  </si>
  <si>
    <t>00605</t>
  </si>
  <si>
    <t>LA VERNE FACILITIES-MACHINE SHOP INSTALL BORING MILL</t>
  </si>
  <si>
    <t>P00002069P</t>
  </si>
  <si>
    <t>00612</t>
  </si>
  <si>
    <t>LA VERNE FACILITY- MACHINE SHOP-INSTALL SPINDLE LATHE</t>
  </si>
  <si>
    <t>P00002070P</t>
  </si>
  <si>
    <t>00615</t>
  </si>
  <si>
    <t>SKINNER FILTRATION PLANT-REPL.TRAVELING BRIDGE DUCT-O-BARS</t>
  </si>
  <si>
    <t>P00002071P</t>
  </si>
  <si>
    <t>00616</t>
  </si>
  <si>
    <t>102648</t>
  </si>
  <si>
    <t>JENSEN FILTER PLANT-REPL. SEVEN SELF-PRIMING CENTRIFUGAL PUMPS - INTEREST</t>
  </si>
  <si>
    <t>P00002072P</t>
  </si>
  <si>
    <t>JENSEN FILTER PLANT-REPL. SEVEN SELF-PRIMING CENTRIFUGAL PUMPS</t>
  </si>
  <si>
    <t>P00002073P</t>
  </si>
  <si>
    <t>P00002074P</t>
  </si>
  <si>
    <t>79100</t>
  </si>
  <si>
    <t>P00002075P</t>
  </si>
  <si>
    <t>102578</t>
  </si>
  <si>
    <t>MILLS FILTRATION PLANT- MODIFY FILTER TURBIDITY MONITORING SYSTEM - INTEREST</t>
  </si>
  <si>
    <t>P00002076P</t>
  </si>
  <si>
    <t>MILLS FILTRATION PLANT- MODIFY FILTER TURBIDITY MONITORING SYSTEM</t>
  </si>
  <si>
    <t>P00002077P</t>
  </si>
  <si>
    <t>79191</t>
  </si>
  <si>
    <t>102580</t>
  </si>
  <si>
    <t>WEYMOUTH FILTR.PLNT-FILTER BLDG.#1,REPL.2 WASHWTR STRG.TANK PUMP - INTEREST</t>
  </si>
  <si>
    <t>P00002078P</t>
  </si>
  <si>
    <t>P00002079P</t>
  </si>
  <si>
    <t>WEYMOUTH FILTR.PLNT-FILTER BLDG.#1,REPL.2 WASHWTR STRG.TANK PUMP</t>
  </si>
  <si>
    <t>P00002080P</t>
  </si>
  <si>
    <t>79192</t>
  </si>
  <si>
    <t>102581</t>
  </si>
  <si>
    <t>WEYMOUTH FILTR.PLNT-WASHWTR.RECL.PLNT,REPL.3 CHEMICAL STRG.TANKS - INTEREST</t>
  </si>
  <si>
    <t>P00002081P</t>
  </si>
  <si>
    <t>WEYMOUTH FILTR.PLNT-WASHWTR.RECL.PLNT,REPL.3 CHEMICAL STRG.TANKS</t>
  </si>
  <si>
    <t>P00002082P</t>
  </si>
  <si>
    <t>09906</t>
  </si>
  <si>
    <t>RETIRED VALVES - WEYMOUTH PLANT</t>
  </si>
  <si>
    <t>P00002083P</t>
  </si>
  <si>
    <t>09916</t>
  </si>
  <si>
    <t>RETIRED SETTLING  BASIN COSTS - DIEMER PLANT</t>
  </si>
  <si>
    <t>P00002084P</t>
  </si>
  <si>
    <t>09918</t>
  </si>
  <si>
    <t>RETIRED MOTOR STARTERS - WEYMOUTH PLANT</t>
  </si>
  <si>
    <t>P00002085P</t>
  </si>
  <si>
    <t>09959</t>
  </si>
  <si>
    <t>CHLORINE INJECTORS &amp; CHLORINATOR WTR  SUPPLY BOOSTER PUMPS - WEYMOUTH PLANT</t>
  </si>
  <si>
    <t>P00002086P</t>
  </si>
  <si>
    <t>09960</t>
  </si>
  <si>
    <t>PAVEMENT - WEYMOUTH PLANT</t>
  </si>
  <si>
    <t>P00002087P</t>
  </si>
  <si>
    <t>09961</t>
  </si>
  <si>
    <t>ROOF, SOFTENINT BUILDING - WEYMOUTH PLANT</t>
  </si>
  <si>
    <t>P00002088P</t>
  </si>
  <si>
    <t>09962</t>
  </si>
  <si>
    <t>POWER RACK - WEYMOUTH PLANT</t>
  </si>
  <si>
    <t>P00002089P</t>
  </si>
  <si>
    <t>09963</t>
  </si>
  <si>
    <t>AIR CONDITIONING SYTEM - WEYMOUTH PLANT</t>
  </si>
  <si>
    <t>P00002090P</t>
  </si>
  <si>
    <t>09964</t>
  </si>
  <si>
    <t>SLUDGE EQUIP,SETTLING BASIN 3 &amp;4 WEYMUTH PLANT</t>
  </si>
  <si>
    <t>P00002091P</t>
  </si>
  <si>
    <t>09965</t>
  </si>
  <si>
    <t>FLOCCULATOR SHAFTS, MIXING BASIN 1 &amp; 2 - WEYMOUTH PLANT</t>
  </si>
  <si>
    <t>P00002092P</t>
  </si>
  <si>
    <t>09966</t>
  </si>
  <si>
    <t>INDICATOR PANELS - CENTRALIZED CONTORL-DIEMER FILTRATION PLANT</t>
  </si>
  <si>
    <t>P00002093P</t>
  </si>
  <si>
    <t>09970</t>
  </si>
  <si>
    <t>PUMP,TURBINE DEEP WELL - DIEMER FILTR PLT</t>
  </si>
  <si>
    <t>P00002094P</t>
  </si>
  <si>
    <t>09972</t>
  </si>
  <si>
    <t>SURFACE WASH NOZZLES - JENSEN FILTR PLT</t>
  </si>
  <si>
    <t>P00002095P</t>
  </si>
  <si>
    <t>09973</t>
  </si>
  <si>
    <t>SURFACE WASH SYSTEM - DIEMER FILTR PLT</t>
  </si>
  <si>
    <t>P00002096P</t>
  </si>
  <si>
    <t>09988</t>
  </si>
  <si>
    <t>DRAGE CHAIN, SETTLING BASINS NOS. 3&amp;4 - WEYMOUTH PLT</t>
  </si>
  <si>
    <t>P00002097P</t>
  </si>
  <si>
    <t>09989</t>
  </si>
  <si>
    <t>CONTROLLER, FILTER BLDG NO. 2 - WEYMOUTH PLT</t>
  </si>
  <si>
    <t>P00002098P</t>
  </si>
  <si>
    <t>09990</t>
  </si>
  <si>
    <t>MAIN CONTROL PANEL - WEYMOUTH PLT</t>
  </si>
  <si>
    <t>P00002099P</t>
  </si>
  <si>
    <t>09991</t>
  </si>
  <si>
    <t>FLASH MIXERS - WEYMOUTH PLT</t>
  </si>
  <si>
    <t>P00002100P</t>
  </si>
  <si>
    <t>09992</t>
  </si>
  <si>
    <t>DUAL MEDIA FILTERS, BLDG NO. 2 - WEYMOUTH PLT</t>
  </si>
  <si>
    <t>P00002101P</t>
  </si>
  <si>
    <t>09993</t>
  </si>
  <si>
    <t>102660</t>
  </si>
  <si>
    <t>THREE LEVEL FAN - JET SYSTEM, FILTER BLDG NOS 1&amp;2 - WEYMOUTH PLT</t>
  </si>
  <si>
    <t>P00002102P</t>
  </si>
  <si>
    <t>MISC1</t>
  </si>
  <si>
    <t>CATION EXCHANGER FOR WATER TREATMENT PLANT (SPEC NO. 720)</t>
  </si>
  <si>
    <t>720</t>
  </si>
  <si>
    <t>P00002103P</t>
  </si>
  <si>
    <t>P00002104P</t>
  </si>
  <si>
    <t>RL-3</t>
  </si>
  <si>
    <t>BUTTERFLY VALVE INSERTS, WEYMOUTH SOFTENING PLANT</t>
  </si>
  <si>
    <t>P00002105P</t>
  </si>
  <si>
    <t>W-31</t>
  </si>
  <si>
    <t>WEYMOUTH PLANT ORIGINAL INSTALLATION</t>
  </si>
  <si>
    <t>P00002106P</t>
  </si>
  <si>
    <t>W-32</t>
  </si>
  <si>
    <t>WEYMOUTH PLANT WASTE WATERLINE</t>
  </si>
  <si>
    <t>P00002107P</t>
  </si>
  <si>
    <t>W-46</t>
  </si>
  <si>
    <t>WEYMOUTH PLANT SLUDGE SEWER LINES</t>
  </si>
  <si>
    <t>P00002108P</t>
  </si>
  <si>
    <t>W-48</t>
  </si>
  <si>
    <t>WEYMOUTH PLANT FENCING</t>
  </si>
  <si>
    <t>P00002109P</t>
  </si>
  <si>
    <t>WB2-1</t>
  </si>
  <si>
    <t>2ND EXPANSION WEYMOUTH PLANT (SPEC NO. 600) 71012</t>
  </si>
  <si>
    <t>600</t>
  </si>
  <si>
    <t>P00002110P</t>
  </si>
  <si>
    <t>3RD EXPANSION WEYMOUTH PLANT (SPEC NO. 600) 71012</t>
  </si>
  <si>
    <t>P00002111P</t>
  </si>
  <si>
    <t>WB2-9</t>
  </si>
  <si>
    <t>5TH EXPANSION WEYMOUTH PLANT (SPEC NO. 600) 71012</t>
  </si>
  <si>
    <t>P00002112P</t>
  </si>
  <si>
    <t>4TH EXPANSION WEYMOUTH PLANT (SPEC NO. 600) 71012</t>
  </si>
  <si>
    <t>P00002113P</t>
  </si>
  <si>
    <t>Y-2</t>
  </si>
  <si>
    <t>ELECTROLYTIC WATER SOFTENING PILOT PLANT</t>
  </si>
  <si>
    <t>P00002114P</t>
  </si>
  <si>
    <t>Y-4</t>
  </si>
  <si>
    <t>1ST EXPANSION WEYMOUTH PLANT (SPEC NO. 371)</t>
  </si>
  <si>
    <t>371</t>
  </si>
  <si>
    <t>P00002115P</t>
  </si>
  <si>
    <t>Y1-6</t>
  </si>
  <si>
    <t>WEYMOUTH PLANT ZEOLITE INVESTIGATION (SPEC NO. 376)</t>
  </si>
  <si>
    <t>376</t>
  </si>
  <si>
    <t>P00002116P</t>
  </si>
  <si>
    <t>YW-57</t>
  </si>
  <si>
    <t>WEYMOUTH PLANT SALT STORAGE BASIN NO. 3 (SPEC NO. 362)</t>
  </si>
  <si>
    <t>362</t>
  </si>
  <si>
    <t>P00002117P</t>
  </si>
  <si>
    <t>Z-59</t>
  </si>
  <si>
    <t>R.B. DIEMER FILTRATION (SPEC NO.''S 611 &amp; 616)</t>
  </si>
  <si>
    <t>611</t>
  </si>
  <si>
    <t>P00002118P</t>
  </si>
  <si>
    <t>102375</t>
  </si>
  <si>
    <t>MINOR CAPITAL PROJECTS 1989-90 - MICROWAVE ALARM SYSTEM</t>
  </si>
  <si>
    <t>COMMUNICATION</t>
  </si>
  <si>
    <t>P00002119P</t>
  </si>
  <si>
    <t>P00002120P</t>
  </si>
  <si>
    <t>100577</t>
  </si>
  <si>
    <t>MINOR CAP PROJ-DIST SYS, MULTIPLE ADDRESS SPECTRUM SYSTEM - INTEREST</t>
  </si>
  <si>
    <t>P00002121P</t>
  </si>
  <si>
    <t>MINOR CAPITAL PROJECTS-DIST SYS, MULTIPLE ADDRESS SPECTRUM SYSTEM</t>
  </si>
  <si>
    <t>P00002122P</t>
  </si>
  <si>
    <t>P00002123P</t>
  </si>
  <si>
    <t>01003</t>
  </si>
  <si>
    <t>79300</t>
  </si>
  <si>
    <t>ROLM TELEPHONE</t>
  </si>
  <si>
    <t>P00002124P</t>
  </si>
  <si>
    <t>10012</t>
  </si>
  <si>
    <t>RADIO COMMUNICATION EQUIPMENT,CHUCKAWALLA PEAK-CRA</t>
  </si>
  <si>
    <t>P00002125P</t>
  </si>
  <si>
    <t>10013</t>
  </si>
  <si>
    <t>RADIO COMMUNICATION EQUIPMENT,SANTIAGO PEAK-CRA</t>
  </si>
  <si>
    <t>P00002126P</t>
  </si>
  <si>
    <t>10047</t>
  </si>
  <si>
    <t>69 KV TAP LINE FROM COLORADO TO GENE</t>
  </si>
  <si>
    <t>P00002127P</t>
  </si>
  <si>
    <t>10048</t>
  </si>
  <si>
    <t>69 KV TRANSMISSION LINE BETWEEN PARKER PWR PLT &amp; GENE TO INTAKE</t>
  </si>
  <si>
    <t>P00002128P</t>
  </si>
  <si>
    <t>10054</t>
  </si>
  <si>
    <t>PABX COMMUNICATION SYSTEM</t>
  </si>
  <si>
    <t>P00002129P</t>
  </si>
  <si>
    <t>10081</t>
  </si>
  <si>
    <t>IRON/HINDS - REPLACE PHONE SYSTEM</t>
  </si>
  <si>
    <t>P00002130P</t>
  </si>
  <si>
    <t>10137</t>
  </si>
  <si>
    <t>LA HQTRS &amp; PASADENA FACILITY - REP TEL SWITCH &amp; INSTALL TEL SYS</t>
  </si>
  <si>
    <t>HDQTRS</t>
  </si>
  <si>
    <t>P00002131P</t>
  </si>
  <si>
    <t>00214</t>
  </si>
  <si>
    <t>CAMINO SWITCHING STATION- WATER SYSTEM</t>
  </si>
  <si>
    <t>P00002132P</t>
  </si>
  <si>
    <t>00235</t>
  </si>
  <si>
    <t>CRA- RECONSTRUCT CAMINO SWITCHING STATION</t>
  </si>
  <si>
    <t>P00002133P</t>
  </si>
  <si>
    <t>00306</t>
  </si>
  <si>
    <t>TELEPHONE SYSTEM- GENE,IRON, EAGLE AND HINDS</t>
  </si>
  <si>
    <t>P00002134P</t>
  </si>
  <si>
    <t>P00002135P</t>
  </si>
  <si>
    <t>MINOR CAPITAL PROJECTS- FY 75-76</t>
  </si>
  <si>
    <t>P00002136P</t>
  </si>
  <si>
    <t>00382</t>
  </si>
  <si>
    <t>102522</t>
  </si>
  <si>
    <t>HINDS PUMPING PLANT-REPLACE 2300 VOLT PARKWAY POWER CABLE</t>
  </si>
  <si>
    <t>P00002137P</t>
  </si>
  <si>
    <t>443A</t>
  </si>
  <si>
    <t>MICROWAVE COMMUNICATION SYSTEM - INTEREST</t>
  </si>
  <si>
    <t>P00002138P</t>
  </si>
  <si>
    <t>P00002139P</t>
  </si>
  <si>
    <t>MICROWAVE COMMUNICATION SYSTEM</t>
  </si>
  <si>
    <t>P00002140P</t>
  </si>
  <si>
    <t>488A</t>
  </si>
  <si>
    <t>PABX COMMUNICATION SYSTEM - INTEREST</t>
  </si>
  <si>
    <t>P00002141P</t>
  </si>
  <si>
    <t>P00002142P</t>
  </si>
  <si>
    <t>519B</t>
  </si>
  <si>
    <t>EAGLE ROCK CONTROL FACILITY, SECURITY IMPROVEMENT - INTEREST</t>
  </si>
  <si>
    <t>P00002143P</t>
  </si>
  <si>
    <t>EAGLE ROCK CONTROL FACILITY, SECURITY IMPROVEMENT</t>
  </si>
  <si>
    <t>P00002144P</t>
  </si>
  <si>
    <t>519C</t>
  </si>
  <si>
    <t>SOTO STREET FACILITY, SECURITY IMPROVEMENT - INTEREST</t>
  </si>
  <si>
    <t>P00002145P</t>
  </si>
  <si>
    <t>SOTO STREET FACILITY, SECURITY IMPROVEMENT</t>
  </si>
  <si>
    <t>P00002146P</t>
  </si>
  <si>
    <t>533E</t>
  </si>
  <si>
    <t>DIEMER CONTROL AREA-INSTALL RADIO TELEMETRY - INTEREST</t>
  </si>
  <si>
    <t>P00002147P</t>
  </si>
  <si>
    <t>P00002148P</t>
  </si>
  <si>
    <t>DIEMER CONTROL AREA-INSTALL RADIO TELEMETRY</t>
  </si>
  <si>
    <t>P00002149P</t>
  </si>
  <si>
    <t>P00002150P</t>
  </si>
  <si>
    <t>00554</t>
  </si>
  <si>
    <t>102638</t>
  </si>
  <si>
    <t xml:space="preserve">PLEASANTS PEAK MICRO. RELAY FACLT.-SECURITY ALARM/INTRUSN DET.SYS </t>
  </si>
  <si>
    <t>P00002151P</t>
  </si>
  <si>
    <t>00570</t>
  </si>
  <si>
    <t>102639</t>
  </si>
  <si>
    <t>L.A. HQ &amp; PASADENA FACIL.-REPLACE TEL.SWITCH/INSTALL TELEPHONE SYS.</t>
  </si>
  <si>
    <t>P00002152P</t>
  </si>
  <si>
    <t>09940</t>
  </si>
  <si>
    <t>BUILDINGS - CAMINO SWITCHING STATION</t>
  </si>
  <si>
    <t>P00002153P</t>
  </si>
  <si>
    <t>09941</t>
  </si>
  <si>
    <t>RECREATION HALL - CAMINO SWITCHING STATION</t>
  </si>
  <si>
    <t>P00002154P</t>
  </si>
  <si>
    <t>09942</t>
  </si>
  <si>
    <t>WATER SYSTEM - CAMINO SWITCHING STATION</t>
  </si>
  <si>
    <t>P00002155P</t>
  </si>
  <si>
    <t>09943</t>
  </si>
  <si>
    <t>ELECTRICAL SYSTEM - CAMINO SWITCHING STATION</t>
  </si>
  <si>
    <t>P00002156P</t>
  </si>
  <si>
    <t>09944</t>
  </si>
  <si>
    <t>COTTAGE &amp; WATER WELL - CAMINO SWITCHING STATION</t>
  </si>
  <si>
    <t>P00002157P</t>
  </si>
  <si>
    <t>09971</t>
  </si>
  <si>
    <t>PARKWAY CABLE 2300 VOLT - HINDS PUMP PLT</t>
  </si>
  <si>
    <t>P00002158P</t>
  </si>
  <si>
    <t>G-01</t>
  </si>
  <si>
    <t>TELEPHONE LINE SURVEYS</t>
  </si>
  <si>
    <t>P00002159P</t>
  </si>
  <si>
    <t>G-031</t>
  </si>
  <si>
    <t>TELEPHONE SYSTEM OPERATION (1933-34)</t>
  </si>
  <si>
    <t>P00002160P</t>
  </si>
  <si>
    <t>G-032</t>
  </si>
  <si>
    <t>TELEPHONE SYSTEM OPERATION (1935-40)</t>
  </si>
  <si>
    <t>P00002161P</t>
  </si>
  <si>
    <t>G-11</t>
  </si>
  <si>
    <t>TELEPHONE EQUIPMENT AT BANNING</t>
  </si>
  <si>
    <t>P00002162P</t>
  </si>
  <si>
    <t>G-12</t>
  </si>
  <si>
    <t>LAKEVIEW BEAUMONT TELEPHONE LINE</t>
  </si>
  <si>
    <t>P00002163P</t>
  </si>
  <si>
    <t>G-12R</t>
  </si>
  <si>
    <t>RETIRED LAKEVIEW-BEAUMONT TELEPHONE LINE</t>
  </si>
  <si>
    <t>P00002164P</t>
  </si>
  <si>
    <t>G-13</t>
  </si>
  <si>
    <t>BANNING HINDS TELEPHONE LINE</t>
  </si>
  <si>
    <t>P00002165P</t>
  </si>
  <si>
    <t>G-14</t>
  </si>
  <si>
    <t>BANNING VALVERDE TELEPHONE LINE</t>
  </si>
  <si>
    <t>P00002166P</t>
  </si>
  <si>
    <t>G-14R</t>
  </si>
  <si>
    <t>RETIRED BANNING-VALVERDE TELEPHONE LINE</t>
  </si>
  <si>
    <t>P00002167P</t>
  </si>
  <si>
    <t>G-15</t>
  </si>
  <si>
    <t>TELEPHONE EQUIPMENT AT CAMPS</t>
  </si>
  <si>
    <t>P00002168P</t>
  </si>
  <si>
    <t>G-16</t>
  </si>
  <si>
    <t>HINDS PARKER DAM TELEPHONE LINE</t>
  </si>
  <si>
    <t>P00002169P</t>
  </si>
  <si>
    <t>G-17</t>
  </si>
  <si>
    <t>VARIOUS SPUR TELEPHONE LINES</t>
  </si>
  <si>
    <t>P00002170P</t>
  </si>
  <si>
    <t>G-18</t>
  </si>
  <si>
    <t>VALVERDE TO LAKE MATHEWS TELEPHONE LINE</t>
  </si>
  <si>
    <t>P00002171P</t>
  </si>
  <si>
    <t>G-18R</t>
  </si>
  <si>
    <t>RETIRED VALVERDE-LAKE MATHEWS TELEPHONE LINE</t>
  </si>
  <si>
    <t>P00002172P</t>
  </si>
  <si>
    <t>G-19</t>
  </si>
  <si>
    <t>HOOVER DAM PUMP PLANT TELEPHONE LINE</t>
  </si>
  <si>
    <t>P00002173P</t>
  </si>
  <si>
    <t>G-20</t>
  </si>
  <si>
    <t>P00002174P</t>
  </si>
  <si>
    <t>G-21</t>
  </si>
  <si>
    <t>REROUTING TELEPHONE LINE AT PALM SPRING</t>
  </si>
  <si>
    <t>P00002175P</t>
  </si>
  <si>
    <t>G-21R</t>
  </si>
  <si>
    <t>RETIRED TELEPHONE LINE  AT PALM SPRINGS</t>
  </si>
  <si>
    <t>P00002176P</t>
  </si>
  <si>
    <t>G-22</t>
  </si>
  <si>
    <t>LAKE MATHEWS LA VERNE TELEPHONE LINE</t>
  </si>
  <si>
    <t>P00002177P</t>
  </si>
  <si>
    <t>G-22R</t>
  </si>
  <si>
    <t>RETIRED LAKE MATHEWS-LA VERNE TELEPHONE LINE</t>
  </si>
  <si>
    <t>P00002178P</t>
  </si>
  <si>
    <t>GX1+2</t>
  </si>
  <si>
    <t>TELEPHONE LINE OPERATION  (1941)</t>
  </si>
  <si>
    <t>P00002179P</t>
  </si>
  <si>
    <t>T-04</t>
  </si>
  <si>
    <t>TRANSMISION LINE SURVEYS</t>
  </si>
  <si>
    <t>P00002180P</t>
  </si>
  <si>
    <t>T-05</t>
  </si>
  <si>
    <t>ROADS FOR TRANSMISSION LINE SURVEYS</t>
  </si>
  <si>
    <t>P00002181P</t>
  </si>
  <si>
    <t>T-061</t>
  </si>
  <si>
    <t>TRANSMISION LINE PATROL ROADS</t>
  </si>
  <si>
    <t>P00002182P</t>
  </si>
  <si>
    <t>T-062</t>
  </si>
  <si>
    <t>CAMINO CAMP FACILITIES</t>
  </si>
  <si>
    <t>P00002183P</t>
  </si>
  <si>
    <t>T-063</t>
  </si>
  <si>
    <t>P00002184P</t>
  </si>
  <si>
    <t>T-071</t>
  </si>
  <si>
    <t>230KV TRANSMISSION LINE PATROL ROAD</t>
  </si>
  <si>
    <t>P00002185P</t>
  </si>
  <si>
    <t>T-072</t>
  </si>
  <si>
    <t>PERMANENT BUILDING AT CAMINO STATION</t>
  </si>
  <si>
    <t>P00002186P</t>
  </si>
  <si>
    <t>T-073</t>
  </si>
  <si>
    <t>69KV TRANSMISSION LINE TO WHITSETT PUMPING PLANT FROM GENE</t>
  </si>
  <si>
    <t>P00002187P</t>
  </si>
  <si>
    <t>T-074</t>
  </si>
  <si>
    <t>230KV SWITCH RACK AT CAMINO</t>
  </si>
  <si>
    <t>P00002188P</t>
  </si>
  <si>
    <t>T-08</t>
  </si>
  <si>
    <t>TRANSMISSION LINE PRELIMINARY OPERATION (1938-1940)</t>
  </si>
  <si>
    <t>P00002189P</t>
  </si>
  <si>
    <t>T-09</t>
  </si>
  <si>
    <t>TRANSMISSION LINE GROUNDING SYSTEM</t>
  </si>
  <si>
    <t>P00002190P</t>
  </si>
  <si>
    <t>T-10</t>
  </si>
  <si>
    <t>69KV TRANSMISSION LINE TO PARKER DAM</t>
  </si>
  <si>
    <t>P00002191P</t>
  </si>
  <si>
    <t>V-16</t>
  </si>
  <si>
    <t>P00002192P</t>
  </si>
  <si>
    <t>Y-014</t>
  </si>
  <si>
    <t>CAMINO CAMP FACILITIES SERVICE STATION TRANSFORMERS</t>
  </si>
  <si>
    <t>P00002193P</t>
  </si>
  <si>
    <t>Y-07</t>
  </si>
  <si>
    <t>P00002194P</t>
  </si>
  <si>
    <t>P00002195P</t>
  </si>
  <si>
    <t>Y-11</t>
  </si>
  <si>
    <t>TELEPHONE SYSTEM:EXTN.TO SD ACQUEDUCT &amp; TO SAN JACINTO RESERVOIR</t>
  </si>
  <si>
    <t>P00002196P</t>
  </si>
  <si>
    <t>Y-18</t>
  </si>
  <si>
    <t>CAMINO SWITCHING STATION: REPL. OF BUTANE SYS. WITH ELECTRICAL SYS.</t>
  </si>
  <si>
    <t>P00002197P</t>
  </si>
  <si>
    <t>TRANSMISSION LINE PRELIMINARY OPERATION  (1941)</t>
  </si>
  <si>
    <t>P00002198P</t>
  </si>
  <si>
    <t>Z-41</t>
  </si>
  <si>
    <t>RADIO COMMUNICATION SYSTEM</t>
  </si>
  <si>
    <t>P00002199P</t>
  </si>
  <si>
    <t>Z-52</t>
  </si>
  <si>
    <t>TELEPHONE SYSTEM:CARRIER EQP.- ADTL'' CHANNELS TO L. MTHWS &amp; GENE</t>
  </si>
  <si>
    <t>P00002200P</t>
  </si>
  <si>
    <t>Z-581</t>
  </si>
  <si>
    <t>SECOND 230KV TRANSMISSION LINE (SPEC 570)</t>
  </si>
  <si>
    <t>P00002201P</t>
  </si>
  <si>
    <t>Z-589</t>
  </si>
  <si>
    <t>P00002202P</t>
  </si>
  <si>
    <t>15176</t>
  </si>
  <si>
    <t>102378</t>
  </si>
  <si>
    <t>LA, DESERT, PUMPING PLT, TWO WAY RADIO LINK</t>
  </si>
  <si>
    <t>P00002203P</t>
  </si>
  <si>
    <t>P00002204P</t>
  </si>
  <si>
    <t>P00002207P</t>
  </si>
  <si>
    <t>15197</t>
  </si>
  <si>
    <t>100756</t>
  </si>
  <si>
    <t>ORACLE FINANCIAL SYSTEM - PHASE ONE PROGRAMMING OFFICE</t>
  </si>
  <si>
    <t>P00002208P</t>
  </si>
  <si>
    <t>ORACLE FINANCIAL SYSTEM - PHASE ONE TECHNICAL INFRASTRUCT SUPT</t>
  </si>
  <si>
    <t>P00002209P</t>
  </si>
  <si>
    <t>100759</t>
  </si>
  <si>
    <t>ORACLE FINANCIAL SYSTEM - PHASE ONE MAT''L MGT PROJECT</t>
  </si>
  <si>
    <t>P00002210P</t>
  </si>
  <si>
    <t>100760</t>
  </si>
  <si>
    <t>ORACLE FINANCIAL SYSTEM - PHASE ONE HUMAN RESOURCES</t>
  </si>
  <si>
    <t>P00002211P</t>
  </si>
  <si>
    <t>100761</t>
  </si>
  <si>
    <t>ORACLE FINANCIAL SYSTEM - PHASE ONE FINANCE</t>
  </si>
  <si>
    <t>P00002212P</t>
  </si>
  <si>
    <t>100762</t>
  </si>
  <si>
    <t>ORACLE FINANCIAL SYSTEM - PHASE ONE GENERAL LEDGER</t>
  </si>
  <si>
    <t>P00002213P</t>
  </si>
  <si>
    <t>100763</t>
  </si>
  <si>
    <t>ORACLE FINANCIAL SYSTEM - PHASE ONE ACCOUNTS RECEIVALBE</t>
  </si>
  <si>
    <t>P00002214P</t>
  </si>
  <si>
    <t>100764</t>
  </si>
  <si>
    <t>ORACLE FINANCIAL SYSTEM - PHASE ONE FIXED ASSETS</t>
  </si>
  <si>
    <t>P00002215P</t>
  </si>
  <si>
    <t>100771</t>
  </si>
  <si>
    <t>ORACLE FINANCIAL SYSTEM - HUMAN RESOURCES PAYROLL</t>
  </si>
  <si>
    <t>P00002216P</t>
  </si>
  <si>
    <t>100772</t>
  </si>
  <si>
    <t>ORACLE FINANCIAL SYSTEM - MATERIAL MANAGEMENT SYSTEM</t>
  </si>
  <si>
    <t>P00002217P</t>
  </si>
  <si>
    <t>100773</t>
  </si>
  <si>
    <t>ORACLE FINANCIAL SYSTEM - ENVIRONMENTAL COMPLI &amp; INFO SYS</t>
  </si>
  <si>
    <t>P00002218P</t>
  </si>
  <si>
    <t>100774</t>
  </si>
  <si>
    <t>ORACLE FINANCIAL SYSTEM - SYSTEM DEVELOPMENT LIFE CYCLE</t>
  </si>
  <si>
    <t>P00002219P</t>
  </si>
  <si>
    <t>P00002220P</t>
  </si>
  <si>
    <t>100775</t>
  </si>
  <si>
    <t>ORACLE FINANCIAL SYSTEM - INFO SYS PHASE ZERO INFRASTRUCTURE</t>
  </si>
  <si>
    <t>P00002221P</t>
  </si>
  <si>
    <t>ORACLE FINANCIAL SYSTEM - PHASE ZERO INFRASTRUCTURE</t>
  </si>
  <si>
    <t>P00002222P</t>
  </si>
  <si>
    <t>100776</t>
  </si>
  <si>
    <t>ORACLE FINANCIAL SYSTEM - FINANCIAL SYSTEM DEVELOPMENT</t>
  </si>
  <si>
    <t>P00002223P</t>
  </si>
  <si>
    <t>15223</t>
  </si>
  <si>
    <t>TREASURY INVESTMENT SYSTEM</t>
  </si>
  <si>
    <t>TIS-TREASURY</t>
  </si>
  <si>
    <t>P00002224P</t>
  </si>
  <si>
    <t>701114</t>
  </si>
  <si>
    <t>EM-12A</t>
  </si>
  <si>
    <t>EASTERN</t>
  </si>
  <si>
    <t>P00002225P</t>
  </si>
  <si>
    <t>701120</t>
  </si>
  <si>
    <t>CA-02</t>
  </si>
  <si>
    <t>CALLEGUAS</t>
  </si>
  <si>
    <t>WEST VALLEY NO. 3</t>
  </si>
  <si>
    <t>P00002226P</t>
  </si>
  <si>
    <t>701203</t>
  </si>
  <si>
    <t>B-05</t>
  </si>
  <si>
    <t>P00002227P</t>
  </si>
  <si>
    <t>EM-17</t>
  </si>
  <si>
    <t>P00002228P</t>
  </si>
  <si>
    <t>P00002229P</t>
  </si>
  <si>
    <t>P-MISC</t>
  </si>
  <si>
    <t>AZUZA CONDUIT</t>
  </si>
  <si>
    <t>P00002230P</t>
  </si>
  <si>
    <t>LV-02</t>
  </si>
  <si>
    <t>LAS VIRGENES</t>
  </si>
  <si>
    <t>CALABASAS</t>
  </si>
  <si>
    <t>P00002231P</t>
  </si>
  <si>
    <t>C-02</t>
  </si>
  <si>
    <t>P00002232P</t>
  </si>
  <si>
    <t>EM-01</t>
  </si>
  <si>
    <t>P00002233P</t>
  </si>
  <si>
    <t>EM-04A</t>
  </si>
  <si>
    <t>P00002234P</t>
  </si>
  <si>
    <t>EM-05</t>
  </si>
  <si>
    <t>P00002235P</t>
  </si>
  <si>
    <t>WR-09</t>
  </si>
  <si>
    <t>WESTERN</t>
  </si>
  <si>
    <t>P00002236P</t>
  </si>
  <si>
    <t>WR-15</t>
  </si>
  <si>
    <t>P00002237P</t>
  </si>
  <si>
    <t>WR-17</t>
  </si>
  <si>
    <t>P00002238P</t>
  </si>
  <si>
    <t>WR-18A</t>
  </si>
  <si>
    <t>P00002239P</t>
  </si>
  <si>
    <t>P00002240P</t>
  </si>
  <si>
    <t>WR-21</t>
  </si>
  <si>
    <t>P00002241P</t>
  </si>
  <si>
    <t>DWCV-01</t>
  </si>
  <si>
    <t>Z-DESERT WATER</t>
  </si>
  <si>
    <t>P00002242P</t>
  </si>
  <si>
    <t>CAL-01</t>
  </si>
  <si>
    <t>Z-STATE OF CALIF</t>
  </si>
  <si>
    <t>P00002243P</t>
  </si>
  <si>
    <t>US-2</t>
  </si>
  <si>
    <t>Z-US</t>
  </si>
  <si>
    <t>P00002244P</t>
  </si>
  <si>
    <t>LA-23</t>
  </si>
  <si>
    <t>P00002245P</t>
  </si>
  <si>
    <t>SMN-02</t>
  </si>
  <si>
    <t>P00002246P</t>
  </si>
  <si>
    <t>WB-22</t>
  </si>
  <si>
    <t>P00002247P</t>
  </si>
  <si>
    <t>WB-23</t>
  </si>
  <si>
    <t>P00002248P</t>
  </si>
  <si>
    <t>WB-24</t>
  </si>
  <si>
    <t>P00002249P</t>
  </si>
  <si>
    <t>WB-26A</t>
  </si>
  <si>
    <t>P00002250P</t>
  </si>
  <si>
    <t>WB-27</t>
  </si>
  <si>
    <t>P00002251P</t>
  </si>
  <si>
    <t>WB-34</t>
  </si>
  <si>
    <t>P00002252P</t>
  </si>
  <si>
    <t>OC-60</t>
  </si>
  <si>
    <t>P00002253P</t>
  </si>
  <si>
    <t>A-06</t>
  </si>
  <si>
    <t>P00002254P</t>
  </si>
  <si>
    <t>CM-12</t>
  </si>
  <si>
    <t>COASTAL</t>
  </si>
  <si>
    <t>EAST ORANGE COUNTY #3</t>
  </si>
  <si>
    <t>P00002255P</t>
  </si>
  <si>
    <t>OC-63</t>
  </si>
  <si>
    <t>EAST ORANGE COUNTY #4</t>
  </si>
  <si>
    <t>P00002256P</t>
  </si>
  <si>
    <t>P00002257P</t>
  </si>
  <si>
    <t>SF-01</t>
  </si>
  <si>
    <t>SAN FERNANDO</t>
  </si>
  <si>
    <t>P00002258P</t>
  </si>
  <si>
    <t>PM-26</t>
  </si>
  <si>
    <t>POMONA</t>
  </si>
  <si>
    <t>P00002259P</t>
  </si>
  <si>
    <t>USG-03</t>
  </si>
  <si>
    <t>UPPER SAN GABRIEL</t>
  </si>
  <si>
    <t>P00002260P</t>
  </si>
  <si>
    <t>P00002261P</t>
  </si>
  <si>
    <t>CLWA-01T</t>
  </si>
  <si>
    <t>Z-CASTIAC</t>
  </si>
  <si>
    <t>P00002262P</t>
  </si>
  <si>
    <t>USG-05</t>
  </si>
  <si>
    <t xml:space="preserve">GARVEY-ASCOT </t>
  </si>
  <si>
    <t>P00002263P</t>
  </si>
  <si>
    <t>MP-01</t>
  </si>
  <si>
    <t>Z-MONTEREY PARK</t>
  </si>
  <si>
    <t>P00002264P</t>
  </si>
  <si>
    <t>A-MISC</t>
  </si>
  <si>
    <t>P00002265P</t>
  </si>
  <si>
    <t>C-MISC</t>
  </si>
  <si>
    <t>P00002266P</t>
  </si>
  <si>
    <t>LB-MISC</t>
  </si>
  <si>
    <t>P00002267P</t>
  </si>
  <si>
    <t>LA-MISC</t>
  </si>
  <si>
    <t>P00002268P</t>
  </si>
  <si>
    <t>OC-MISC</t>
  </si>
  <si>
    <t>P00002269P</t>
  </si>
  <si>
    <t>SD-MISC</t>
  </si>
  <si>
    <t>P00002270P</t>
  </si>
  <si>
    <t>WB-MISC</t>
  </si>
  <si>
    <t>P00002271P</t>
  </si>
  <si>
    <t>Z-OTHER</t>
  </si>
  <si>
    <t>P00002272P</t>
  </si>
  <si>
    <t>WB-18</t>
  </si>
  <si>
    <t>P00002273P</t>
  </si>
  <si>
    <t>CM-11</t>
  </si>
  <si>
    <t>P00002274P</t>
  </si>
  <si>
    <t>LA-25</t>
  </si>
  <si>
    <t>P00002275P</t>
  </si>
  <si>
    <t>P00002276P</t>
  </si>
  <si>
    <t>LA-35</t>
  </si>
  <si>
    <t>P00002277P</t>
  </si>
  <si>
    <t>P00002278P</t>
  </si>
  <si>
    <t>EM-14</t>
  </si>
  <si>
    <t>P00002279P</t>
  </si>
  <si>
    <t>CENB-48</t>
  </si>
  <si>
    <t>CENTRAL BASIN</t>
  </si>
  <si>
    <t>P00002280P</t>
  </si>
  <si>
    <t>LB-02</t>
  </si>
  <si>
    <t>P00002281P</t>
  </si>
  <si>
    <t>LB-03</t>
  </si>
  <si>
    <t>P00002282P</t>
  </si>
  <si>
    <t>LA-16</t>
  </si>
  <si>
    <t>P00002283P</t>
  </si>
  <si>
    <t>WB-09</t>
  </si>
  <si>
    <t>P00002284P</t>
  </si>
  <si>
    <t>WB-10</t>
  </si>
  <si>
    <t>P00002285P</t>
  </si>
  <si>
    <t>CENB-17</t>
  </si>
  <si>
    <t>P00002286P</t>
  </si>
  <si>
    <t>CENB-35</t>
  </si>
  <si>
    <t>P00002287P</t>
  </si>
  <si>
    <t>CENB-20</t>
  </si>
  <si>
    <t>P00002288P</t>
  </si>
  <si>
    <t>CENB-21</t>
  </si>
  <si>
    <t>P00002289P</t>
  </si>
  <si>
    <t>P00002290P</t>
  </si>
  <si>
    <t>CENB-34</t>
  </si>
  <si>
    <t>P00002291P</t>
  </si>
  <si>
    <t>CENB-23</t>
  </si>
  <si>
    <t>P00002292P</t>
  </si>
  <si>
    <t>CENB-15</t>
  </si>
  <si>
    <t>P00002293P</t>
  </si>
  <si>
    <t>CENB-26</t>
  </si>
  <si>
    <t>P00002294P</t>
  </si>
  <si>
    <t>CENB-18</t>
  </si>
  <si>
    <t>P00002295P</t>
  </si>
  <si>
    <t>P00002296P</t>
  </si>
  <si>
    <t>CENB-16</t>
  </si>
  <si>
    <t>P00002297P</t>
  </si>
  <si>
    <t>CENB-29</t>
  </si>
  <si>
    <t>P00002298P</t>
  </si>
  <si>
    <t>P00002299P</t>
  </si>
  <si>
    <t>CENB-42</t>
  </si>
  <si>
    <t>P00002300P</t>
  </si>
  <si>
    <t>P00002301P</t>
  </si>
  <si>
    <t>CENB-47</t>
  </si>
  <si>
    <t>P00002302P</t>
  </si>
  <si>
    <t>P00002303P</t>
  </si>
  <si>
    <t>CENB-27</t>
  </si>
  <si>
    <t>P00002304P</t>
  </si>
  <si>
    <t>CENB-30</t>
  </si>
  <si>
    <t>P00002305P</t>
  </si>
  <si>
    <t>F-08</t>
  </si>
  <si>
    <t>FULLERTON</t>
  </si>
  <si>
    <t>P00002306P</t>
  </si>
  <si>
    <t>OC-29</t>
  </si>
  <si>
    <t>P00002307P</t>
  </si>
  <si>
    <t>OC-30</t>
  </si>
  <si>
    <t>P00002308P</t>
  </si>
  <si>
    <t>OC-36</t>
  </si>
  <si>
    <t>P00002309P</t>
  </si>
  <si>
    <t>OC-27</t>
  </si>
  <si>
    <t>P00002310P</t>
  </si>
  <si>
    <t>OC-37</t>
  </si>
  <si>
    <t>P00002311P</t>
  </si>
  <si>
    <t>P00002312P</t>
  </si>
  <si>
    <t>OC-45</t>
  </si>
  <si>
    <t>P00002313P</t>
  </si>
  <si>
    <t>OC-46</t>
  </si>
  <si>
    <t>P00002314P</t>
  </si>
  <si>
    <t>OC-51</t>
  </si>
  <si>
    <t>P00002315P</t>
  </si>
  <si>
    <t>OC-52</t>
  </si>
  <si>
    <t>P00002316P</t>
  </si>
  <si>
    <t>OC-06</t>
  </si>
  <si>
    <t>P00002317P</t>
  </si>
  <si>
    <t>WR-01</t>
  </si>
  <si>
    <t>P00002318P</t>
  </si>
  <si>
    <t>WR-12</t>
  </si>
  <si>
    <t>P00002319P</t>
  </si>
  <si>
    <t>WR-14</t>
  </si>
  <si>
    <t>P00002320P</t>
  </si>
  <si>
    <t>WR-19</t>
  </si>
  <si>
    <t>P00002321P</t>
  </si>
  <si>
    <t>WR-20</t>
  </si>
  <si>
    <t>P00002322P</t>
  </si>
  <si>
    <t>WR-27</t>
  </si>
  <si>
    <t>P00002323P</t>
  </si>
  <si>
    <t>WR-29</t>
  </si>
  <si>
    <t>P00002324P</t>
  </si>
  <si>
    <t>WR-33</t>
  </si>
  <si>
    <t>P00002325P</t>
  </si>
  <si>
    <t>CENB-37</t>
  </si>
  <si>
    <t>P00002326P</t>
  </si>
  <si>
    <t>CENB-14</t>
  </si>
  <si>
    <t>P00002327P</t>
  </si>
  <si>
    <t>CENB-13</t>
  </si>
  <si>
    <t>P00002328P</t>
  </si>
  <si>
    <t>CENB-39</t>
  </si>
  <si>
    <t>P00002329P</t>
  </si>
  <si>
    <t>P00002330P</t>
  </si>
  <si>
    <t>CENB-40</t>
  </si>
  <si>
    <t>P00002331P</t>
  </si>
  <si>
    <t>CENB-31A</t>
  </si>
  <si>
    <t>P00002332P</t>
  </si>
  <si>
    <t>CENB-45</t>
  </si>
  <si>
    <t>P00002333P</t>
  </si>
  <si>
    <t>CENB-52</t>
  </si>
  <si>
    <t>P00002334P</t>
  </si>
  <si>
    <t>CENB-22</t>
  </si>
  <si>
    <t>P00002335P</t>
  </si>
  <si>
    <t>CENB-24</t>
  </si>
  <si>
    <t>P00002336P</t>
  </si>
  <si>
    <t>C-03</t>
  </si>
  <si>
    <t>P00002337P</t>
  </si>
  <si>
    <t>PM-19</t>
  </si>
  <si>
    <t>P00002338P</t>
  </si>
  <si>
    <t>PM-16</t>
  </si>
  <si>
    <t>P00002339P</t>
  </si>
  <si>
    <t>PM-24</t>
  </si>
  <si>
    <t>P00002340P</t>
  </si>
  <si>
    <t>USG-01</t>
  </si>
  <si>
    <t>P00002341P</t>
  </si>
  <si>
    <t>USG-04</t>
  </si>
  <si>
    <t>P00002342P</t>
  </si>
  <si>
    <t>P00002343P</t>
  </si>
  <si>
    <t>P00002344P</t>
  </si>
  <si>
    <t>USG-08</t>
  </si>
  <si>
    <t>P00002345P</t>
  </si>
  <si>
    <t>P00002346P</t>
  </si>
  <si>
    <t>USG-09</t>
  </si>
  <si>
    <t>P00002347P</t>
  </si>
  <si>
    <t>CENB-10</t>
  </si>
  <si>
    <t>P00002348P</t>
  </si>
  <si>
    <t>CENB-05</t>
  </si>
  <si>
    <t>P00002349P</t>
  </si>
  <si>
    <t>CENB-07</t>
  </si>
  <si>
    <t>P00002350P</t>
  </si>
  <si>
    <t>CENB-11</t>
  </si>
  <si>
    <t>P00002351P</t>
  </si>
  <si>
    <t>CENB-33</t>
  </si>
  <si>
    <t>P00002352P</t>
  </si>
  <si>
    <t>P00002353P</t>
  </si>
  <si>
    <t>P00002354P</t>
  </si>
  <si>
    <t>CENB-MISC</t>
  </si>
  <si>
    <t>P00002355P</t>
  </si>
  <si>
    <t>P00002356P</t>
  </si>
  <si>
    <t>EM-12B</t>
  </si>
  <si>
    <t>P00002357P</t>
  </si>
  <si>
    <t>WR-24A</t>
  </si>
  <si>
    <t>P00002358P</t>
  </si>
  <si>
    <t>WR-24C</t>
  </si>
  <si>
    <t>P00002359P</t>
  </si>
  <si>
    <t>WR-24D</t>
  </si>
  <si>
    <t>P00002360P</t>
  </si>
  <si>
    <t>P00002361P</t>
  </si>
  <si>
    <t>P00002362P</t>
  </si>
  <si>
    <t>A-02</t>
  </si>
  <si>
    <t>P00002363P</t>
  </si>
  <si>
    <t>A-05</t>
  </si>
  <si>
    <t>P00002364P</t>
  </si>
  <si>
    <t>CM-04</t>
  </si>
  <si>
    <t>P00002365P</t>
  </si>
  <si>
    <t>CM-05</t>
  </si>
  <si>
    <t>P00002366P</t>
  </si>
  <si>
    <t>CM-06</t>
  </si>
  <si>
    <t>P00002367P</t>
  </si>
  <si>
    <t>CM-07</t>
  </si>
  <si>
    <t>P00002368P</t>
  </si>
  <si>
    <t>CM-02</t>
  </si>
  <si>
    <t>P00002369P</t>
  </si>
  <si>
    <t>CM-08</t>
  </si>
  <si>
    <t>P00002370P</t>
  </si>
  <si>
    <t>CM-09</t>
  </si>
  <si>
    <t>P00002371P</t>
  </si>
  <si>
    <t>CM-13</t>
  </si>
  <si>
    <t>P00002372P</t>
  </si>
  <si>
    <t>F-03</t>
  </si>
  <si>
    <t>P00002373P</t>
  </si>
  <si>
    <t>F-02</t>
  </si>
  <si>
    <t>P00002374P</t>
  </si>
  <si>
    <t>F-04</t>
  </si>
  <si>
    <t>P00002375P</t>
  </si>
  <si>
    <t>F-06</t>
  </si>
  <si>
    <t>P00002376P</t>
  </si>
  <si>
    <t>P00002377P</t>
  </si>
  <si>
    <t>SC-1</t>
  </si>
  <si>
    <t>P00002378P</t>
  </si>
  <si>
    <t>SC-2A &amp; B</t>
  </si>
  <si>
    <t>P00002379P</t>
  </si>
  <si>
    <t>SC-3</t>
  </si>
  <si>
    <t>P00002380P</t>
  </si>
  <si>
    <t>SC-4</t>
  </si>
  <si>
    <t>P00002381P</t>
  </si>
  <si>
    <t>SC-5A &amp; B</t>
  </si>
  <si>
    <t>P00002382P</t>
  </si>
  <si>
    <t>OC-04</t>
  </si>
  <si>
    <t>P00002383P</t>
  </si>
  <si>
    <t>OC-03</t>
  </si>
  <si>
    <t>P00002384P</t>
  </si>
  <si>
    <t>OC-14</t>
  </si>
  <si>
    <t>P00002385P</t>
  </si>
  <si>
    <t>OC-20</t>
  </si>
  <si>
    <t>P00002386P</t>
  </si>
  <si>
    <t>OC-07</t>
  </si>
  <si>
    <t>P00002387P</t>
  </si>
  <si>
    <t>OC-34</t>
  </si>
  <si>
    <t>P00002388P</t>
  </si>
  <si>
    <t>OC-62</t>
  </si>
  <si>
    <t>P00002389P</t>
  </si>
  <si>
    <t>PM-10</t>
  </si>
  <si>
    <t>P00002390P</t>
  </si>
  <si>
    <t>PM-11</t>
  </si>
  <si>
    <t>P00002391P</t>
  </si>
  <si>
    <t>PM-08</t>
  </si>
  <si>
    <t>P00002392P</t>
  </si>
  <si>
    <t>PM-14</t>
  </si>
  <si>
    <t>P00002393P</t>
  </si>
  <si>
    <t>PM-09</t>
  </si>
  <si>
    <t>P00002394P</t>
  </si>
  <si>
    <t>PM-12</t>
  </si>
  <si>
    <t>P00002395P</t>
  </si>
  <si>
    <t>PM-01</t>
  </si>
  <si>
    <t>P00002396P</t>
  </si>
  <si>
    <t>P00002397P</t>
  </si>
  <si>
    <t>P00002398P</t>
  </si>
  <si>
    <t>P00002399P</t>
  </si>
  <si>
    <t>P00002400P</t>
  </si>
  <si>
    <t>PM-MISC</t>
  </si>
  <si>
    <t>P00002401P</t>
  </si>
  <si>
    <t>P00002402P</t>
  </si>
  <si>
    <t>PM-22</t>
  </si>
  <si>
    <t>P00002403P</t>
  </si>
  <si>
    <t>SA-02</t>
  </si>
  <si>
    <t>P00002404P</t>
  </si>
  <si>
    <t>SA-03</t>
  </si>
  <si>
    <t>P00002405P</t>
  </si>
  <si>
    <t>SA-04</t>
  </si>
  <si>
    <t>P00002406P</t>
  </si>
  <si>
    <t>SA-05</t>
  </si>
  <si>
    <t>P00002407P</t>
  </si>
  <si>
    <t>CENB-01</t>
  </si>
  <si>
    <t>P00002408P</t>
  </si>
  <si>
    <t>CENB-06</t>
  </si>
  <si>
    <t>P00002409P</t>
  </si>
  <si>
    <t>CENB-09</t>
  </si>
  <si>
    <t>P00002410P</t>
  </si>
  <si>
    <t>CENB-38</t>
  </si>
  <si>
    <t>P00002411P</t>
  </si>
  <si>
    <t>CENB-08</t>
  </si>
  <si>
    <t>P00002412P</t>
  </si>
  <si>
    <t>CENB-12</t>
  </si>
  <si>
    <t>P00002413P</t>
  </si>
  <si>
    <t>LA-02</t>
  </si>
  <si>
    <t>P00002414P</t>
  </si>
  <si>
    <t>LA-06</t>
  </si>
  <si>
    <t>P00002415P</t>
  </si>
  <si>
    <t>LA-04</t>
  </si>
  <si>
    <t>P00002416P</t>
  </si>
  <si>
    <t>LA-08</t>
  </si>
  <si>
    <t>P00002417P</t>
  </si>
  <si>
    <t>LA-11</t>
  </si>
  <si>
    <t>P00002418P</t>
  </si>
  <si>
    <t>LA-09</t>
  </si>
  <si>
    <t>P00002419P</t>
  </si>
  <si>
    <t>LA-03</t>
  </si>
  <si>
    <t>P00002420P</t>
  </si>
  <si>
    <t>LA-13</t>
  </si>
  <si>
    <t>P00002421P</t>
  </si>
  <si>
    <t>LA-12</t>
  </si>
  <si>
    <t>P00002422P</t>
  </si>
  <si>
    <t>LA-15</t>
  </si>
  <si>
    <t>P00002423P</t>
  </si>
  <si>
    <t>LA-22</t>
  </si>
  <si>
    <t>P00002424P</t>
  </si>
  <si>
    <t>LA-21A</t>
  </si>
  <si>
    <t>P00002425P</t>
  </si>
  <si>
    <t>P-05</t>
  </si>
  <si>
    <t>P00002426P</t>
  </si>
  <si>
    <t>P00002427P</t>
  </si>
  <si>
    <t>T-06</t>
  </si>
  <si>
    <t>P00002428P</t>
  </si>
  <si>
    <t>T-07</t>
  </si>
  <si>
    <t>P00002429P</t>
  </si>
  <si>
    <t>USG-02</t>
  </si>
  <si>
    <t>P00002430P</t>
  </si>
  <si>
    <t>WB-06A</t>
  </si>
  <si>
    <t>P00002431P</t>
  </si>
  <si>
    <t>WB-06B</t>
  </si>
  <si>
    <t>P00002432P</t>
  </si>
  <si>
    <t>WB-07</t>
  </si>
  <si>
    <t>P00002433P</t>
  </si>
  <si>
    <t>WB-21</t>
  </si>
  <si>
    <t>P00002434P</t>
  </si>
  <si>
    <t>WB-33</t>
  </si>
  <si>
    <t>P00002435P</t>
  </si>
  <si>
    <t>P00002436P</t>
  </si>
  <si>
    <t>WB-32</t>
  </si>
  <si>
    <t>P00002437P</t>
  </si>
  <si>
    <t>CB-07</t>
  </si>
  <si>
    <t>CHINO BASIN</t>
  </si>
  <si>
    <t>P00002438P</t>
  </si>
  <si>
    <t>CB-12</t>
  </si>
  <si>
    <t>P00002439P</t>
  </si>
  <si>
    <t>CB-16</t>
  </si>
  <si>
    <t>P00002440P</t>
  </si>
  <si>
    <t>CB-MISC</t>
  </si>
  <si>
    <t>P00002441P</t>
  </si>
  <si>
    <t>OC-59</t>
  </si>
  <si>
    <t>P00002442P</t>
  </si>
  <si>
    <t>PM-21</t>
  </si>
  <si>
    <t>P00002443P</t>
  </si>
  <si>
    <t>EM-08</t>
  </si>
  <si>
    <t>P00002444P</t>
  </si>
  <si>
    <t>SD-10</t>
  </si>
  <si>
    <t>P00002445P</t>
  </si>
  <si>
    <t>WR-13</t>
  </si>
  <si>
    <t>P00002446P</t>
  </si>
  <si>
    <t>EM-18</t>
  </si>
  <si>
    <t>SAN DIEGO #2</t>
  </si>
  <si>
    <t>P00002447P</t>
  </si>
  <si>
    <t>SD-04</t>
  </si>
  <si>
    <t>P00002448P</t>
  </si>
  <si>
    <t>WR-25</t>
  </si>
  <si>
    <t>P00002449P</t>
  </si>
  <si>
    <t>EM-10</t>
  </si>
  <si>
    <t>P00002450P</t>
  </si>
  <si>
    <t>EM-13</t>
  </si>
  <si>
    <t>P00002451P</t>
  </si>
  <si>
    <t>SD-08</t>
  </si>
  <si>
    <t>P00002452P</t>
  </si>
  <si>
    <t>SD-05</t>
  </si>
  <si>
    <t>P00002453P</t>
  </si>
  <si>
    <t>SD-02</t>
  </si>
  <si>
    <t>P00002454P</t>
  </si>
  <si>
    <t>SD-09</t>
  </si>
  <si>
    <t>P00002455P</t>
  </si>
  <si>
    <t>WR-26</t>
  </si>
  <si>
    <t>P00002456P</t>
  </si>
  <si>
    <t>WR-28</t>
  </si>
  <si>
    <t>P00002457P</t>
  </si>
  <si>
    <t>P00002458P</t>
  </si>
  <si>
    <t>EM-19</t>
  </si>
  <si>
    <t>P00002459P</t>
  </si>
  <si>
    <t>P00002460P</t>
  </si>
  <si>
    <t>SD-11</t>
  </si>
  <si>
    <t>P00002461P</t>
  </si>
  <si>
    <t>SAN DIEGO #6</t>
  </si>
  <si>
    <t>P00002462P</t>
  </si>
  <si>
    <t>OC-57</t>
  </si>
  <si>
    <t>SAN JOAQUIN</t>
  </si>
  <si>
    <t>P00002463P</t>
  </si>
  <si>
    <t>P00002464P</t>
  </si>
  <si>
    <t>WR-23</t>
  </si>
  <si>
    <t xml:space="preserve">SANTA ANA </t>
  </si>
  <si>
    <t>P00002465P</t>
  </si>
  <si>
    <t>BH-01</t>
  </si>
  <si>
    <t>P00002466P</t>
  </si>
  <si>
    <t>BH-02</t>
  </si>
  <si>
    <t>P00002467P</t>
  </si>
  <si>
    <t>B-03</t>
  </si>
  <si>
    <t>P00002468P</t>
  </si>
  <si>
    <t>B-02</t>
  </si>
  <si>
    <t>P00002469P</t>
  </si>
  <si>
    <t>G-03</t>
  </si>
  <si>
    <t>P00002470P</t>
  </si>
  <si>
    <t>G-02</t>
  </si>
  <si>
    <t>P00002471P</t>
  </si>
  <si>
    <t>P00002472P</t>
  </si>
  <si>
    <t>LA-10</t>
  </si>
  <si>
    <t>P00002473P</t>
  </si>
  <si>
    <t>LA-07</t>
  </si>
  <si>
    <t>P00002474P</t>
  </si>
  <si>
    <t>P00002475P</t>
  </si>
  <si>
    <t>OC-18</t>
  </si>
  <si>
    <t>P00002476P</t>
  </si>
  <si>
    <t>OC-23</t>
  </si>
  <si>
    <t>P00002477P</t>
  </si>
  <si>
    <t>OC-21</t>
  </si>
  <si>
    <t>P00002478P</t>
  </si>
  <si>
    <t>OC-33</t>
  </si>
  <si>
    <t>P00002479P</t>
  </si>
  <si>
    <t>P00002480P</t>
  </si>
  <si>
    <t>OC-49</t>
  </si>
  <si>
    <t>P00002481P</t>
  </si>
  <si>
    <t>OC-03T</t>
  </si>
  <si>
    <t>P00002482P</t>
  </si>
  <si>
    <t>CENB-49</t>
  </si>
  <si>
    <t>P00002483P</t>
  </si>
  <si>
    <t>LB-08</t>
  </si>
  <si>
    <t>P00002484P</t>
  </si>
  <si>
    <t>P00002485P</t>
  </si>
  <si>
    <t>P00002486P</t>
  </si>
  <si>
    <t>OC-55</t>
  </si>
  <si>
    <t>P00002487P</t>
  </si>
  <si>
    <t>OC-56</t>
  </si>
  <si>
    <t>P00002488P</t>
  </si>
  <si>
    <t>OC-54</t>
  </si>
  <si>
    <t>P00002489P</t>
  </si>
  <si>
    <t>P00002490P</t>
  </si>
  <si>
    <t>P00002491P</t>
  </si>
  <si>
    <t>OC-61</t>
  </si>
  <si>
    <t>P00002492P</t>
  </si>
  <si>
    <t>P00002493P</t>
  </si>
  <si>
    <t>P00002494P</t>
  </si>
  <si>
    <t>WB-08</t>
  </si>
  <si>
    <t>P00002495P</t>
  </si>
  <si>
    <t>WB-37</t>
  </si>
  <si>
    <t>P00002496P</t>
  </si>
  <si>
    <t>WB-40</t>
  </si>
  <si>
    <t>P00002497P</t>
  </si>
  <si>
    <t>P00002498P</t>
  </si>
  <si>
    <t>LA-31</t>
  </si>
  <si>
    <t>P00002499P</t>
  </si>
  <si>
    <t>LA-30</t>
  </si>
  <si>
    <t>P00002500P</t>
  </si>
  <si>
    <t>WB-39</t>
  </si>
  <si>
    <t>P00002501P</t>
  </si>
  <si>
    <t>EM-11</t>
  </si>
  <si>
    <t xml:space="preserve">SKINNER </t>
  </si>
  <si>
    <t>P00002502P</t>
  </si>
  <si>
    <t>CENB-44</t>
  </si>
  <si>
    <t>P00002503P</t>
  </si>
  <si>
    <t>CENB-46</t>
  </si>
  <si>
    <t>P00002504P</t>
  </si>
  <si>
    <t>CENB-43</t>
  </si>
  <si>
    <t>P00002505P</t>
  </si>
  <si>
    <t>LB-07</t>
  </si>
  <si>
    <t>P00002506P</t>
  </si>
  <si>
    <t>CENB-02</t>
  </si>
  <si>
    <t>P00002507P</t>
  </si>
  <si>
    <t>CENB-28</t>
  </si>
  <si>
    <t>P00002508P</t>
  </si>
  <si>
    <t>CB-01</t>
  </si>
  <si>
    <t>P00002509P</t>
  </si>
  <si>
    <t>CB-03</t>
  </si>
  <si>
    <t>P00002510P</t>
  </si>
  <si>
    <t>CB-05</t>
  </si>
  <si>
    <t>P00002511P</t>
  </si>
  <si>
    <t>CB-09</t>
  </si>
  <si>
    <t>P00002512P</t>
  </si>
  <si>
    <t>CB-10</t>
  </si>
  <si>
    <t>P00002513P</t>
  </si>
  <si>
    <t>FM-01</t>
  </si>
  <si>
    <t>P00002514P</t>
  </si>
  <si>
    <t>OC-01</t>
  </si>
  <si>
    <t>P00002515P</t>
  </si>
  <si>
    <t>P-02</t>
  </si>
  <si>
    <t>P00002516P</t>
  </si>
  <si>
    <t>P-03</t>
  </si>
  <si>
    <t>P00002517P</t>
  </si>
  <si>
    <t>P-04</t>
  </si>
  <si>
    <t>P00002518P</t>
  </si>
  <si>
    <t>PM-03</t>
  </si>
  <si>
    <t>P00002519P</t>
  </si>
  <si>
    <t>PM-02</t>
  </si>
  <si>
    <t>P00002520P</t>
  </si>
  <si>
    <t>PM-05</t>
  </si>
  <si>
    <t>P00002521P</t>
  </si>
  <si>
    <t>PM-06</t>
  </si>
  <si>
    <t>P00002522P</t>
  </si>
  <si>
    <t>PM-04</t>
  </si>
  <si>
    <t>P00002523P</t>
  </si>
  <si>
    <t>PM-07</t>
  </si>
  <si>
    <t>P00002524P</t>
  </si>
  <si>
    <t>PM-17</t>
  </si>
  <si>
    <t>P00002525P</t>
  </si>
  <si>
    <t>PM-18</t>
  </si>
  <si>
    <t>P00002526P</t>
  </si>
  <si>
    <t>P00002527P</t>
  </si>
  <si>
    <t>P00002528P</t>
  </si>
  <si>
    <t>PM-23</t>
  </si>
  <si>
    <t>P00002529P</t>
  </si>
  <si>
    <t>USG-06</t>
  </si>
  <si>
    <t>P00002530P</t>
  </si>
  <si>
    <t>USG-07</t>
  </si>
  <si>
    <t>P00002531P</t>
  </si>
  <si>
    <t>WR-02</t>
  </si>
  <si>
    <t>P00002532P</t>
  </si>
  <si>
    <t>WR-10</t>
  </si>
  <si>
    <t>P00002533P</t>
  </si>
  <si>
    <t>P00002534P</t>
  </si>
  <si>
    <t>LB-04</t>
  </si>
  <si>
    <t>VICTORIA ST.</t>
  </si>
  <si>
    <t>P00002535P</t>
  </si>
  <si>
    <t>WB-36</t>
  </si>
  <si>
    <t>P00002536P</t>
  </si>
  <si>
    <t>WB-19</t>
  </si>
  <si>
    <t>P00002537P</t>
  </si>
  <si>
    <t>P00002538P</t>
  </si>
  <si>
    <t>WB-01</t>
  </si>
  <si>
    <t>P00002539P</t>
  </si>
  <si>
    <t>WB-02A</t>
  </si>
  <si>
    <t>P00002540P</t>
  </si>
  <si>
    <t>WB-02B</t>
  </si>
  <si>
    <t>P00002541P</t>
  </si>
  <si>
    <t>WB-03</t>
  </si>
  <si>
    <t>P00002542P</t>
  </si>
  <si>
    <t>WB-12</t>
  </si>
  <si>
    <t>P00002543P</t>
  </si>
  <si>
    <t>WB-11</t>
  </si>
  <si>
    <t>P00002544P</t>
  </si>
  <si>
    <t>WB-13</t>
  </si>
  <si>
    <t>P00002545P</t>
  </si>
  <si>
    <t>WB-29</t>
  </si>
  <si>
    <t>P00002546P</t>
  </si>
  <si>
    <t>CENB-50</t>
  </si>
  <si>
    <t>P00002547P</t>
  </si>
  <si>
    <t>CENB-51</t>
  </si>
  <si>
    <t>P00002548P</t>
  </si>
  <si>
    <t>CENB-04</t>
  </si>
  <si>
    <t>P00002549P</t>
  </si>
  <si>
    <t>P00002550P</t>
  </si>
  <si>
    <t>CENB-25</t>
  </si>
  <si>
    <t>P00002551P</t>
  </si>
  <si>
    <t>LA-24</t>
  </si>
  <si>
    <t>P00002552P</t>
  </si>
  <si>
    <t>WB-30</t>
  </si>
  <si>
    <t>P00002553P</t>
  </si>
  <si>
    <t>WB-28</t>
  </si>
  <si>
    <t>P00002554P</t>
  </si>
  <si>
    <t>WB-31</t>
  </si>
  <si>
    <t>P00002555P</t>
  </si>
  <si>
    <t>WB-25</t>
  </si>
  <si>
    <t>P00002556P</t>
  </si>
  <si>
    <t>P00002557P</t>
  </si>
  <si>
    <t>P00002558P</t>
  </si>
  <si>
    <t>F-05</t>
  </si>
  <si>
    <t>P00002559P</t>
  </si>
  <si>
    <t>F-09</t>
  </si>
  <si>
    <t>P00002560P</t>
  </si>
  <si>
    <t>OC-22</t>
  </si>
  <si>
    <t>P00002561P</t>
  </si>
  <si>
    <t>OC-25</t>
  </si>
  <si>
    <t>P00002562P</t>
  </si>
  <si>
    <t>OC-24</t>
  </si>
  <si>
    <t>P00002563P</t>
  </si>
  <si>
    <t>OC-26</t>
  </si>
  <si>
    <t>P00002564P</t>
  </si>
  <si>
    <t>OC-31</t>
  </si>
  <si>
    <t>P00002565P</t>
  </si>
  <si>
    <t>OC-32A</t>
  </si>
  <si>
    <t>P00002566P</t>
  </si>
  <si>
    <t>OC-35</t>
  </si>
  <si>
    <t>P00002567P</t>
  </si>
  <si>
    <t>OC-53</t>
  </si>
  <si>
    <t>P00002568P</t>
  </si>
  <si>
    <t>OC-50</t>
  </si>
  <si>
    <t>P00002569P</t>
  </si>
  <si>
    <t>CA-01</t>
  </si>
  <si>
    <t>WEST VALLEY NO. 1</t>
  </si>
  <si>
    <t>P00002570P</t>
  </si>
  <si>
    <t>WEST VALLEY NO. 2</t>
  </si>
  <si>
    <t>P00002571P</t>
  </si>
  <si>
    <t>LV-03</t>
  </si>
  <si>
    <t>P00002572P</t>
  </si>
  <si>
    <t>LA-33</t>
  </si>
  <si>
    <t>P00002573P</t>
  </si>
  <si>
    <t>P00002574P</t>
  </si>
  <si>
    <t>P00002575P</t>
  </si>
  <si>
    <t>P00002576P</t>
  </si>
  <si>
    <t>WEST VALLEY NO. 4</t>
  </si>
  <si>
    <t>P00002577P</t>
  </si>
  <si>
    <t>PM-15A</t>
  </si>
  <si>
    <t>P00003190P</t>
  </si>
  <si>
    <t>00159</t>
  </si>
  <si>
    <t>BUY BACK SUNSET PARKING FACILITY</t>
  </si>
  <si>
    <t>P00003191P</t>
  </si>
  <si>
    <t>BUY BACK SUNSET PARKING FACILITY-LAND ADJ</t>
  </si>
  <si>
    <t>P00003192P</t>
  </si>
  <si>
    <t>15017</t>
  </si>
  <si>
    <t>100271</t>
  </si>
  <si>
    <t>CHINO BASIN CONJUNCTIVE USE PROGRAM - INTEREST</t>
  </si>
  <si>
    <t>P00003193P</t>
  </si>
  <si>
    <t>CHINO BASIN CONJUNCTIVE USE PROGRAM</t>
  </si>
  <si>
    <t>P00003194P</t>
  </si>
  <si>
    <t>P00003195P</t>
  </si>
  <si>
    <t>P00003196P</t>
  </si>
  <si>
    <t>P00003197P</t>
  </si>
  <si>
    <t>P00003198P</t>
  </si>
  <si>
    <t>100312</t>
  </si>
  <si>
    <t>CHINO BASIN PIPELINE STUDY - INTEREST</t>
  </si>
  <si>
    <t>P00003199P</t>
  </si>
  <si>
    <t>CHINO BASIN PIPELINE STUDY</t>
  </si>
  <si>
    <t>P00003200P</t>
  </si>
  <si>
    <t>P00003201P</t>
  </si>
  <si>
    <t>P00003202P</t>
  </si>
  <si>
    <t>100643</t>
  </si>
  <si>
    <t>CHINO BASIN GROUND WATER STORAGE PROGRAM-SHORT TERM - INTEREST</t>
  </si>
  <si>
    <t>P00003203P</t>
  </si>
  <si>
    <t>CHINO BASIN GROUND WATER STORAGE PROGRAM-SHORT TERM</t>
  </si>
  <si>
    <t>P00003204P</t>
  </si>
  <si>
    <t>P00003205P</t>
  </si>
  <si>
    <t>15088</t>
  </si>
  <si>
    <t>100319</t>
  </si>
  <si>
    <t>ARVIN EDISON WATER STORAGE AND EXCHANGE PROGRAM</t>
  </si>
  <si>
    <t>ARVIN EDISON</t>
  </si>
  <si>
    <t>P00003206P</t>
  </si>
  <si>
    <t>15130</t>
  </si>
  <si>
    <t>100295</t>
  </si>
  <si>
    <t>IOC - EAGLE ROCK OPERATIONS CONTROL CENTER</t>
  </si>
  <si>
    <t>P00003207P</t>
  </si>
  <si>
    <t>P00003208P</t>
  </si>
  <si>
    <t>P00003209P</t>
  </si>
  <si>
    <t>P00003210P</t>
  </si>
  <si>
    <t>P00003211P</t>
  </si>
  <si>
    <t>P00003212P</t>
  </si>
  <si>
    <t>EAGLE ROCK OPERATIONS CONTROL CENTER</t>
  </si>
  <si>
    <t>P00003213P</t>
  </si>
  <si>
    <t>P00003214P</t>
  </si>
  <si>
    <t>P00003215P</t>
  </si>
  <si>
    <t>P00003216P</t>
  </si>
  <si>
    <t>P00003217P</t>
  </si>
  <si>
    <t>P00003218P</t>
  </si>
  <si>
    <t>P00003219P</t>
  </si>
  <si>
    <t>15154</t>
  </si>
  <si>
    <t>100459</t>
  </si>
  <si>
    <t>MATHEWS/DESERT-DOMESTIC WATER SYSTEM STUDY</t>
  </si>
  <si>
    <t>P00003220P</t>
  </si>
  <si>
    <t>100859</t>
  </si>
  <si>
    <t>ALL PUMP PLANTS - REPLACE DOMESTIC WATER TREATMENT SYSTEMS</t>
  </si>
  <si>
    <t>P00003221P</t>
  </si>
  <si>
    <t>P00003222P</t>
  </si>
  <si>
    <t>P00003223P</t>
  </si>
  <si>
    <t>P00003224P</t>
  </si>
  <si>
    <t>ALL PUMP PLANTS - REPLACE DOMESTIC WATER TREATMENT SYSTEMS - INTEREST</t>
  </si>
  <si>
    <t>P00003225P</t>
  </si>
  <si>
    <t>P00003226P</t>
  </si>
  <si>
    <t>15169</t>
  </si>
  <si>
    <t>100440</t>
  </si>
  <si>
    <t>CHEMICAL UNLOADING FACILITY - ENLARGEMENT</t>
  </si>
  <si>
    <t>CHEMICAL UNLOADING FACILITY</t>
  </si>
  <si>
    <t>P00003227P</t>
  </si>
  <si>
    <t>P00003228P</t>
  </si>
  <si>
    <t>P00003229P</t>
  </si>
  <si>
    <t>100529</t>
  </si>
  <si>
    <t>P00003230P</t>
  </si>
  <si>
    <t>P00003231P</t>
  </si>
  <si>
    <t>IOC - CUF ENLARGEMENT</t>
  </si>
  <si>
    <t>P00003232P</t>
  </si>
  <si>
    <t>P00003233P</t>
  </si>
  <si>
    <t>15172</t>
  </si>
  <si>
    <t>100493</t>
  </si>
  <si>
    <t>IOC - ALL FACILITIES, CHLORINE STUDY</t>
  </si>
  <si>
    <t>P00003234P</t>
  </si>
  <si>
    <t>P00003235P</t>
  </si>
  <si>
    <t>ALL FACILITY CHLORINE STUDY</t>
  </si>
  <si>
    <t>P00003236P</t>
  </si>
  <si>
    <t>P00003237P</t>
  </si>
  <si>
    <t>P00003238P</t>
  </si>
  <si>
    <t>P00003239P</t>
  </si>
  <si>
    <t>15199</t>
  </si>
  <si>
    <t>100556</t>
  </si>
  <si>
    <t>PURCHASE 4 HOMES CHEMICAL UNLOADING FACILITIES - INTEREST</t>
  </si>
  <si>
    <t>P00003240P</t>
  </si>
  <si>
    <t>PURCHASE 4 HOMES CHEMICAL UNLOADING FACILITIES</t>
  </si>
  <si>
    <t>P00003241P</t>
  </si>
  <si>
    <t>P00003242P</t>
  </si>
  <si>
    <t>15200</t>
  </si>
  <si>
    <t>100579</t>
  </si>
  <si>
    <t>SAN GABRIEL GROUNDWATER STORAGE PROGRAM - INTEREST</t>
  </si>
  <si>
    <t>SAN GABRIEL</t>
  </si>
  <si>
    <t>P00003243P</t>
  </si>
  <si>
    <t>SAN GABRIEL GROUNDWATER STORAGE PROGRAM</t>
  </si>
  <si>
    <t>P00003244P</t>
  </si>
  <si>
    <t>P00003245P</t>
  </si>
  <si>
    <t>P00003246P</t>
  </si>
  <si>
    <t>15221</t>
  </si>
  <si>
    <t>100647</t>
  </si>
  <si>
    <t>FOOTHILL AREA STUDY</t>
  </si>
  <si>
    <t>P00003247P</t>
  </si>
  <si>
    <t>100686</t>
  </si>
  <si>
    <t>CORRISON CONTROL OZONE MATERIAL TEST FACILITY</t>
  </si>
  <si>
    <t>P00003248P</t>
  </si>
  <si>
    <t>100724</t>
  </si>
  <si>
    <t>FIELD FACILITY-PURCHASE SIGNS FO AMERICANS W/DISABILITIES</t>
  </si>
  <si>
    <t>P00003249P</t>
  </si>
  <si>
    <t>RELOCATION OF DATA CENTER TO SAN DIMAS FACILITY</t>
  </si>
  <si>
    <t>P00003250P</t>
  </si>
  <si>
    <t>00039</t>
  </si>
  <si>
    <t>WESTERN MWD CONNECTIONS (Z-39)</t>
  </si>
  <si>
    <t>P00003251P</t>
  </si>
  <si>
    <t>P00003252P</t>
  </si>
  <si>
    <t>00070</t>
  </si>
  <si>
    <t>IOC - TESTING PROGRAM AT YORBA LINDA TEST FACILITY</t>
  </si>
  <si>
    <t>P00003253P</t>
  </si>
  <si>
    <t>TESTING PROGRAM AT YORBA LINDA TEST FACILITY</t>
  </si>
  <si>
    <t>P00003254P</t>
  </si>
  <si>
    <t>VALVE-ASCOT-GARVEY CROSS FEEDER</t>
  </si>
  <si>
    <t>P00003255P</t>
  </si>
  <si>
    <t>10014</t>
  </si>
  <si>
    <t>ELECTRICAL SERVICE- LOWER FEEDER CONTROL TOWER</t>
  </si>
  <si>
    <t>P00003256P</t>
  </si>
  <si>
    <t>10015</t>
  </si>
  <si>
    <t>CHLORINE CONTAINER SCALES &amp; HOISTING EQUIPMENT-GARVEY RESERVOIR</t>
  </si>
  <si>
    <t>P00003257P</t>
  </si>
  <si>
    <t>10016</t>
  </si>
  <si>
    <t>CHLORINE CONTAINER SCALES &amp; HOISTING EQUIPMENT-ORANGE COUNTY</t>
  </si>
  <si>
    <t>P00003258P</t>
  </si>
  <si>
    <t>10017</t>
  </si>
  <si>
    <t>CHLORINE CONTAINER SCALES &amp; HOISTING EQUIPMENT-PALOS VERDES</t>
  </si>
  <si>
    <t>P00003260P</t>
  </si>
  <si>
    <t>10026</t>
  </si>
  <si>
    <t>COTTAGE AT SANTA ANA CANYON HOUSE #110-D</t>
  </si>
  <si>
    <t>P00003261P</t>
  </si>
  <si>
    <t>10027</t>
  </si>
  <si>
    <t>COTTAGE AT COYOTE CREEK</t>
  </si>
  <si>
    <t>P00003262P</t>
  </si>
  <si>
    <t>10038</t>
  </si>
  <si>
    <t>DIEMER FILTR PLANT, REPLACE PUBLIC ADDRESS SYSTEM</t>
  </si>
  <si>
    <t>P00003263P</t>
  </si>
  <si>
    <t>10039</t>
  </si>
  <si>
    <t>LA VERNE FACILITIES, REPLACE GARAGE &amp; CARPENTER SHOP VENT SYSTEM</t>
  </si>
  <si>
    <t>P00003264P</t>
  </si>
  <si>
    <t>10043</t>
  </si>
  <si>
    <t>LA VERNE,REPLACE MACHINE SHOP EXISTING METAL SHEAR</t>
  </si>
  <si>
    <t>P00003265P</t>
  </si>
  <si>
    <t>10044</t>
  </si>
  <si>
    <t>GENE PUMPING PLANT REPLACE POWER CABLE AT HEAD GATE</t>
  </si>
  <si>
    <t>P00003266P</t>
  </si>
  <si>
    <t>10051</t>
  </si>
  <si>
    <t>RESIDENCE # 95-D, ORANGE COUNTY RESERVOIR</t>
  </si>
  <si>
    <t>P00003267P</t>
  </si>
  <si>
    <t>10055</t>
  </si>
  <si>
    <t>GENE CAMP, DEMOLISHED MEDICAL BLDG UNITS 85G &amp; 86G</t>
  </si>
  <si>
    <t>P00003268P</t>
  </si>
  <si>
    <t>10067</t>
  </si>
  <si>
    <t>LAKE MATHEWS RESERVOIR - RELOCATE SOUTHERLY SECURITY FENCE</t>
  </si>
  <si>
    <t>P00003269P</t>
  </si>
  <si>
    <t>10073</t>
  </si>
  <si>
    <t>GARVEY RESERVOIR - JUNCTION STRUCTURE,REPLACE VALVE # 1</t>
  </si>
  <si>
    <t>P00003270P</t>
  </si>
  <si>
    <t>10086</t>
  </si>
  <si>
    <t>CENTRAL CONTROL SYSTEM - ORANGE COUNTY</t>
  </si>
  <si>
    <t>P00003271P</t>
  </si>
  <si>
    <t>P00003272P</t>
  </si>
  <si>
    <t>10114</t>
  </si>
  <si>
    <t>LAKE MATHEWS  - REPLACE STANDBY GENERATOR</t>
  </si>
  <si>
    <t>P00003273P</t>
  </si>
  <si>
    <t>10121</t>
  </si>
  <si>
    <t>PALOS VERDES RESERVOIR-REPLACE MONITORING DISPLAY &amp; ALARM PANEL</t>
  </si>
  <si>
    <t>P00003274P</t>
  </si>
  <si>
    <t>10134</t>
  </si>
  <si>
    <t>IRVINE PCS/SAN JOAQUIN RESERVOIR-BY PASS/CONTROL SYS REBUILD (50/50)</t>
  </si>
  <si>
    <t>P00003276P</t>
  </si>
  <si>
    <t>P00003278P</t>
  </si>
  <si>
    <t>10135</t>
  </si>
  <si>
    <t>LA VERNE FACIL. MACHINE SHOP REPL TURNING LATHE</t>
  </si>
  <si>
    <t>P00003279P</t>
  </si>
  <si>
    <t>10145</t>
  </si>
  <si>
    <t>REPLACE UNDERGROUND FUEL STORAGE TANKS AT ALL FACILITIES</t>
  </si>
  <si>
    <t>P00003280P</t>
  </si>
  <si>
    <t>P00003281P</t>
  </si>
  <si>
    <t>CRA-ORIG CONSTRUCTION-SALES TAX ADJUSTMENT</t>
  </si>
  <si>
    <t>P00003282P</t>
  </si>
  <si>
    <t>P00003283P</t>
  </si>
  <si>
    <t>CONSTRUCTION OF HOUSING FACILITIES- 4 HOUSES ON DISTRIBUTION SYSTEM</t>
  </si>
  <si>
    <t>P00003284P</t>
  </si>
  <si>
    <t>00113</t>
  </si>
  <si>
    <t>LA VERNE MAINTENANCE SHOPS AND MACHINERY</t>
  </si>
  <si>
    <t>P00003285P</t>
  </si>
  <si>
    <t>P00003286P</t>
  </si>
  <si>
    <t>00120</t>
  </si>
  <si>
    <t>ORANGE COUNTY - CENTRAL CONTROL SYSTEM</t>
  </si>
  <si>
    <t>P00003287P</t>
  </si>
  <si>
    <t>P00003288P</t>
  </si>
  <si>
    <t>00125</t>
  </si>
  <si>
    <t>ORANGE COUNTY RESERVOIR- HOUSE</t>
  </si>
  <si>
    <t>P00003289P</t>
  </si>
  <si>
    <t>128-1</t>
  </si>
  <si>
    <t>BUILDING PURCHASE - SOTO STREET</t>
  </si>
  <si>
    <t>P00003290P</t>
  </si>
  <si>
    <t>128-2</t>
  </si>
  <si>
    <t>SOTO STREET BUILDING - MODIFICATION</t>
  </si>
  <si>
    <t>P00003291P</t>
  </si>
  <si>
    <t>128-3</t>
  </si>
  <si>
    <t>P00003292P</t>
  </si>
  <si>
    <t>00137</t>
  </si>
  <si>
    <t>MILIGAN SALT HAUL ROAD</t>
  </si>
  <si>
    <t>P00003293P</t>
  </si>
  <si>
    <t>DIEMER PLT-POWER DIST.CTR.FOR 2ND LOWER FDR. &amp; E.ORANGE CTY.FEEDER</t>
  </si>
  <si>
    <t>P00003294P</t>
  </si>
  <si>
    <t>00155</t>
  </si>
  <si>
    <t>SOTO STREET BUILDING- ADDITIONAL SHOPS AND OFFICES</t>
  </si>
  <si>
    <t>P00003295P</t>
  </si>
  <si>
    <t>00156</t>
  </si>
  <si>
    <t>LA VERNE- SOIL, CONCRETE AND MATERIAL TESTING FACILITY</t>
  </si>
  <si>
    <t>P00003296P</t>
  </si>
  <si>
    <t>P00003297P</t>
  </si>
  <si>
    <t>157-1</t>
  </si>
  <si>
    <t>CARBON CREEK MAINTENANCE CENTER</t>
  </si>
  <si>
    <t>P00003298P</t>
  </si>
  <si>
    <t>P00003299P</t>
  </si>
  <si>
    <t>157-2</t>
  </si>
  <si>
    <t>P00003300P</t>
  </si>
  <si>
    <t>P00003301P</t>
  </si>
  <si>
    <t>00164</t>
  </si>
  <si>
    <t>EAGLE ROCK CONTROL BUILDING</t>
  </si>
  <si>
    <t>P00003302P</t>
  </si>
  <si>
    <t>P00003303P</t>
  </si>
  <si>
    <t>P00003304P</t>
  </si>
  <si>
    <t>P00003305P</t>
  </si>
  <si>
    <t>00202</t>
  </si>
  <si>
    <t>CENTRALIZED CONTROL SYSTEM- CAPITALIZED INTEREST</t>
  </si>
  <si>
    <t>P00003306P</t>
  </si>
  <si>
    <t>CENTRALIZED CONTROL SYSTEM- CAPITALIZED INTEREST - INTEREST</t>
  </si>
  <si>
    <t>P00003307P</t>
  </si>
  <si>
    <t>202B</t>
  </si>
  <si>
    <t>SANTIAGO LATERAL- MOTOR FOR VALVE AT STA 216+40</t>
  </si>
  <si>
    <t>P00003308P</t>
  </si>
  <si>
    <t>202C</t>
  </si>
  <si>
    <t>CENTRALIZED CONTROL SYSTEM- GENERAL DESIGN</t>
  </si>
  <si>
    <t>P00003309P</t>
  </si>
  <si>
    <t>P00003310P</t>
  </si>
  <si>
    <t>P00003311P</t>
  </si>
  <si>
    <t>202D</t>
  </si>
  <si>
    <t>CENTRALIZED CONTROL SYSTEM- DIEMER</t>
  </si>
  <si>
    <t>P00003312P</t>
  </si>
  <si>
    <t>P00003313P</t>
  </si>
  <si>
    <t>P00003314P</t>
  </si>
  <si>
    <t>202E</t>
  </si>
  <si>
    <t>CENTRALIZED CONTROL SYSTEM- EAGLE ROCK</t>
  </si>
  <si>
    <t>P00003315P</t>
  </si>
  <si>
    <t>P00003316P</t>
  </si>
  <si>
    <t>P00003317P</t>
  </si>
  <si>
    <t>202F</t>
  </si>
  <si>
    <t>CENTRALIZED CONTROL SYSTEM-DIEMER,SATELLITE STA.D-4-H,OLINDA PCS</t>
  </si>
  <si>
    <t>P00003318P</t>
  </si>
  <si>
    <t>202G</t>
  </si>
  <si>
    <t>CENTRALIZED CONTROL SYSTEM-JENSEN</t>
  </si>
  <si>
    <t>P00003319P</t>
  </si>
  <si>
    <t>P00003320P</t>
  </si>
  <si>
    <t>P00003321P</t>
  </si>
  <si>
    <t>202H</t>
  </si>
  <si>
    <t>CENTRALIZED CONTROL SYSTEM-WEYMOUTH STA. W-2-A</t>
  </si>
  <si>
    <t>P00003322P</t>
  </si>
  <si>
    <t>202I</t>
  </si>
  <si>
    <t>CENTRALIZED CONTROL SYSTEM-WEYMOUTH</t>
  </si>
  <si>
    <t>P00003323P</t>
  </si>
  <si>
    <t>P00003324P</t>
  </si>
  <si>
    <t>P00003325P</t>
  </si>
  <si>
    <t>202J</t>
  </si>
  <si>
    <t>CENTRALIZED CONTROL SYSTEM-SKINNER</t>
  </si>
  <si>
    <t>P00003326P</t>
  </si>
  <si>
    <t>P00003327P</t>
  </si>
  <si>
    <t>P00003328P</t>
  </si>
  <si>
    <t>202K</t>
  </si>
  <si>
    <t>CENTRALIZED CONTROL SYSTEM-WEYMOUTH,TEST EQUPMT. 4 MAINT. CTR.</t>
  </si>
  <si>
    <t>P00003329P</t>
  </si>
  <si>
    <t>00207</t>
  </si>
  <si>
    <t>EAGLE ROCK CONTROL BUILDING SECOND STORY STRUCTURE</t>
  </si>
  <si>
    <t>P00003330P</t>
  </si>
  <si>
    <t>00208</t>
  </si>
  <si>
    <t>LAKE MATHEWS LUMBER STORAGE ROOF COVER</t>
  </si>
  <si>
    <t>P00003331P</t>
  </si>
  <si>
    <t>00210</t>
  </si>
  <si>
    <t>PROTECTION- ACQUEDUCT AND DISTRIBUTION SYSTEM</t>
  </si>
  <si>
    <t>P00003332P</t>
  </si>
  <si>
    <t>P00003333P</t>
  </si>
  <si>
    <t>00243</t>
  </si>
  <si>
    <t>MIDDLE FEEDER- RELOCATE DURFEE AVE. STA. 758+00 TO 771+00</t>
  </si>
  <si>
    <t>P00003334P</t>
  </si>
  <si>
    <t>P00003335P</t>
  </si>
  <si>
    <t>00253</t>
  </si>
  <si>
    <t>FOOTHILL FEEDER - MAGAZINE CANYON SITE IMPROVEMENT</t>
  </si>
  <si>
    <t>P00003336P</t>
  </si>
  <si>
    <t>P00003337P</t>
  </si>
  <si>
    <t>00260</t>
  </si>
  <si>
    <t>DANBY DRY LAKE- BRINE WELL</t>
  </si>
  <si>
    <t>P00003338P</t>
  </si>
  <si>
    <t>00265</t>
  </si>
  <si>
    <t>ORANGE COUNTY FEEDER- EXTENSION PROJECT FOR FREEWAY</t>
  </si>
  <si>
    <t>P00003339P</t>
  </si>
  <si>
    <t>00266</t>
  </si>
  <si>
    <t>LA VERNE- ADDITIONAL MAINTENANCE FACILITIES</t>
  </si>
  <si>
    <t>P00003340P</t>
  </si>
  <si>
    <t>P00003341P</t>
  </si>
  <si>
    <t>00267</t>
  </si>
  <si>
    <t>CHEMICAL UNLOADING FACILITY AND RESIDENCE</t>
  </si>
  <si>
    <t>P00003342P</t>
  </si>
  <si>
    <t>P00003343P</t>
  </si>
  <si>
    <t>00271</t>
  </si>
  <si>
    <t>SALT LOADING DOCK AT MILIGAN- NEAR DANBY DRY LAKE (REPLACE)</t>
  </si>
  <si>
    <t>P00003344P</t>
  </si>
  <si>
    <t>00272</t>
  </si>
  <si>
    <t>LA VERNE MAINTENANCE CENTER- MACHINE SHOP</t>
  </si>
  <si>
    <t>P00003345P</t>
  </si>
  <si>
    <t>00274</t>
  </si>
  <si>
    <t>ORANGE COUNTY FEEDER- CATHODIC PROTECTION</t>
  </si>
  <si>
    <t>P00003346P</t>
  </si>
  <si>
    <t>00275</t>
  </si>
  <si>
    <t>YORBA LINDA TEST FACILITY- FLOWMETER TESTS</t>
  </si>
  <si>
    <t>P00003347P</t>
  </si>
  <si>
    <t>P00003348P</t>
  </si>
  <si>
    <t>00281</t>
  </si>
  <si>
    <t xml:space="preserve"> LA VERNE MAINT. SHOPS- HEATING &amp; AIR CONDITIONING</t>
  </si>
  <si>
    <t>P00003349P</t>
  </si>
  <si>
    <t>00289</t>
  </si>
  <si>
    <t>SEPULVEDA FEEDER- INTERCONNECT BALBOA TUNNEL TO 1ST LA AQ (DWP)</t>
  </si>
  <si>
    <t>P00003350P</t>
  </si>
  <si>
    <t>P00003351P</t>
  </si>
  <si>
    <t>00293</t>
  </si>
  <si>
    <t>GARVEY-ASCOT CROSS FEEDER- REPLACE VALVE</t>
  </si>
  <si>
    <t>P00003352P</t>
  </si>
  <si>
    <t>00307</t>
  </si>
  <si>
    <t>102479</t>
  </si>
  <si>
    <t>MINOR CAPITAL PROJECTS- FY 74-75</t>
  </si>
  <si>
    <t>P00003353P</t>
  </si>
  <si>
    <t>P00003354P</t>
  </si>
  <si>
    <t>00310</t>
  </si>
  <si>
    <t>102481</t>
  </si>
  <si>
    <t>LA VERNE - WATER QUALITY CONTROL LAB</t>
  </si>
  <si>
    <t>P00003355P</t>
  </si>
  <si>
    <t>P00003356P</t>
  </si>
  <si>
    <t>00316</t>
  </si>
  <si>
    <t>102485</t>
  </si>
  <si>
    <t>FOOTHILL FEEDER MAGAZINE CANYON SHAFT</t>
  </si>
  <si>
    <t>P00003357P</t>
  </si>
  <si>
    <t>P00003358P</t>
  </si>
  <si>
    <t>P00003359P</t>
  </si>
  <si>
    <t>00333</t>
  </si>
  <si>
    <t>SANTA MONICA FEEDER- HOLLYWOOD TNNL CONTROL STRUCT. REPL.VALVE</t>
  </si>
  <si>
    <t>P00003360P</t>
  </si>
  <si>
    <t>00349</t>
  </si>
  <si>
    <t>INSTALL FLOWMETER INST. AT DEVIL CANYON/ RIALTO</t>
  </si>
  <si>
    <t>P00003361P</t>
  </si>
  <si>
    <t>00351</t>
  </si>
  <si>
    <t>102502</t>
  </si>
  <si>
    <t>FOOTHILL FDR.,RIALTO PIPELINE-CONSTN. OF CHLORINE DIFFUSION STRUCTURE</t>
  </si>
  <si>
    <t>P00003362P</t>
  </si>
  <si>
    <t>00360</t>
  </si>
  <si>
    <t>102509</t>
  </si>
  <si>
    <t>MINOR CAPITAL PROJECTS FY 77-78</t>
  </si>
  <si>
    <t>P00003363P</t>
  </si>
  <si>
    <t>00374</t>
  </si>
  <si>
    <t>IRON MOUNTAIN PUMPING PLANT- RELOCATE T.V. ANTENNA - INTEREST</t>
  </si>
  <si>
    <t>P00003364P</t>
  </si>
  <si>
    <t>IRON MOUNTAIN PUMPING PLANT- RELOCATE T.V. ANTENNA</t>
  </si>
  <si>
    <t>P00003365P</t>
  </si>
  <si>
    <t>DIEMER FILTR. PLANT- REPLACE TURBINE DEEP WELL PUMP</t>
  </si>
  <si>
    <t>P00003366P</t>
  </si>
  <si>
    <t>JENSEN FILTR. PLANT- TURBIDIMETERS</t>
  </si>
  <si>
    <t>P00003368P</t>
  </si>
  <si>
    <t>SKINNER FILTR. PLANT #1- INSTALL NON-LEADED GAS STORAGE TANK</t>
  </si>
  <si>
    <t>P00003369P</t>
  </si>
  <si>
    <t>SKINNER FILTR. PLANT- CATHODIC PROTECTION</t>
  </si>
  <si>
    <t>P00003370P</t>
  </si>
  <si>
    <t>WEYMOUTH FILTR. PANT- SOUTHER SALT STORAGE BASIN</t>
  </si>
  <si>
    <t>P00003371P</t>
  </si>
  <si>
    <t>00389</t>
  </si>
  <si>
    <t>LA VERNE MAINTENANCE FACILITIES- DOMESTIC WATER SYSTEM - INTEREST</t>
  </si>
  <si>
    <t>P00003372P</t>
  </si>
  <si>
    <t>LA VERNE MAINTENANCE FACILITIES- DOMESTIC WATER SYSTEM</t>
  </si>
  <si>
    <t>P00003373P</t>
  </si>
  <si>
    <t>394B</t>
  </si>
  <si>
    <t>JENSEN FILTRATION PLANT-TURBIDIMETERS - INTEREST</t>
  </si>
  <si>
    <t>P00003374P</t>
  </si>
  <si>
    <t>P00003375P</t>
  </si>
  <si>
    <t>JENSEN FILTRATION PLANT-TURBIDIMETERS</t>
  </si>
  <si>
    <t>P00003376P</t>
  </si>
  <si>
    <t>394C</t>
  </si>
  <si>
    <t>DIEMER FILTRATION PLANT- TURBIDIMETERS - INTEREST</t>
  </si>
  <si>
    <t>P00003377P</t>
  </si>
  <si>
    <t>P00003378P</t>
  </si>
  <si>
    <t>DIEMER FILTRATION PLANT- TURBIDIMETERS</t>
  </si>
  <si>
    <t>P00003382P</t>
  </si>
  <si>
    <t>394E</t>
  </si>
  <si>
    <t>CRA, INSTALL WATER LEVEL ALARM SYSTEM AT CACTUS CITY (MILE 147) - INTEREST</t>
  </si>
  <si>
    <t>P00003383P</t>
  </si>
  <si>
    <t>P00003384P</t>
  </si>
  <si>
    <t>CRA, INSTALL WATER LEVEL ALARM SYSTEM AT CACTUS CITY (MILE 147)</t>
  </si>
  <si>
    <t>P00003385P</t>
  </si>
  <si>
    <t>394F</t>
  </si>
  <si>
    <t>CRA, INSTALL WATER LEVEL ALARM SYSTEM AT FAN HILL (MILE 168) - INTEREST</t>
  </si>
  <si>
    <t>P00003386P</t>
  </si>
  <si>
    <t>P00003387P</t>
  </si>
  <si>
    <t>CRA, INSTALL WATER LEVEL ALARM SYSTEM AT FAN HILL (MILE 168)</t>
  </si>
  <si>
    <t>P00003388P</t>
  </si>
  <si>
    <t>394G</t>
  </si>
  <si>
    <t>WEYMOUTH FILTRATION PLANT- CHANNEL BULKHEADS - INTEREST</t>
  </si>
  <si>
    <t>P00003389P</t>
  </si>
  <si>
    <t>P00003390P</t>
  </si>
  <si>
    <t>WEYMOUTH FILTRATION PLANT- CHANNEL BULKHEADS</t>
  </si>
  <si>
    <t>P00003391P</t>
  </si>
  <si>
    <t>394H</t>
  </si>
  <si>
    <t>LA VERNE FACILITIES- REPLACE MACHINE SHOP VENT SYSTEM - INTEREST</t>
  </si>
  <si>
    <t>P00003392P</t>
  </si>
  <si>
    <t>P00003393P</t>
  </si>
  <si>
    <t>LA VERNE FACILITIES- REPLACE MACHINE SHOP VENT SYSTEM</t>
  </si>
  <si>
    <t>P00003394P</t>
  </si>
  <si>
    <t>394I</t>
  </si>
  <si>
    <t>DIEMER FILTRATION PLANT- REPLACE PUBLIC ADRESS SYSTEM - INTEREST</t>
  </si>
  <si>
    <t>P00003395P</t>
  </si>
  <si>
    <t>P00003396P</t>
  </si>
  <si>
    <t>DIEMER FILTRATION PLANT- REPLACE PUBLIC ADRESS SYSTEM</t>
  </si>
  <si>
    <t>P00003397P</t>
  </si>
  <si>
    <t>394J</t>
  </si>
  <si>
    <t>LA VERNE FACILITIES-REPLACE GARAGE&amp;CARPENTER SHOP VENT SYSTEM  - INTEREST</t>
  </si>
  <si>
    <t>P00003398P</t>
  </si>
  <si>
    <t>P00003399P</t>
  </si>
  <si>
    <t xml:space="preserve">LA VERNE FACILITIES-REPLACE GARAGE&amp;CARPENTER SHOP VENT SYSTEM </t>
  </si>
  <si>
    <t>P00003400P</t>
  </si>
  <si>
    <t>00396</t>
  </si>
  <si>
    <t>LA VERNE FACILITIES-GEN. MAINTENANCE PAINT DRYING FACILITIES</t>
  </si>
  <si>
    <t>P00003401P</t>
  </si>
  <si>
    <t>00401</t>
  </si>
  <si>
    <t>102532</t>
  </si>
  <si>
    <t>SKINNER FILTRATION PLANT- AREA MAINTENANCE SERVICE BUILDING - INTEREST</t>
  </si>
  <si>
    <t>P00003402P</t>
  </si>
  <si>
    <t>P00003403P</t>
  </si>
  <si>
    <t>SKINNER FILTRATION PLANT- AREA MAINTENANCE SERVICE BUILDING</t>
  </si>
  <si>
    <t>P00003404P</t>
  </si>
  <si>
    <t>00412</t>
  </si>
  <si>
    <t>102539</t>
  </si>
  <si>
    <t xml:space="preserve">COLORADO RIVER AQDCT.WATER STRG IN DESERT GRD.WTR.BASIN-STUDY - INTEREST </t>
  </si>
  <si>
    <t>P00003405P</t>
  </si>
  <si>
    <t>COLORADO RIVER AQDCT.WATER STRG IN DESERT GRD.WTR.BASIN-STUDY</t>
  </si>
  <si>
    <t>P00003406P</t>
  </si>
  <si>
    <t>00414</t>
  </si>
  <si>
    <t>102541</t>
  </si>
  <si>
    <t>LAKE MATHEWS -LUMBER STORAGE BUILDING - INTEREST</t>
  </si>
  <si>
    <t>P00003407P</t>
  </si>
  <si>
    <t>P00003408P</t>
  </si>
  <si>
    <t>LAKE MATHEWS -LUMBER STORAGE BUILDING</t>
  </si>
  <si>
    <t>P00003409P</t>
  </si>
  <si>
    <t>414A</t>
  </si>
  <si>
    <t>LAKE MATHEWS- SEEPAGE ALARMS - INTEREST</t>
  </si>
  <si>
    <t>P00003410P</t>
  </si>
  <si>
    <t>P00003411P</t>
  </si>
  <si>
    <t>LAKE MATHEWS- SEEPAGE ALARMS</t>
  </si>
  <si>
    <t>P00003412P</t>
  </si>
  <si>
    <t>414B</t>
  </si>
  <si>
    <t>LAKE SKINNER- EQUIPMENT YARD SECURITY - INTEREST</t>
  </si>
  <si>
    <t>P00003413P</t>
  </si>
  <si>
    <t>P00003414P</t>
  </si>
  <si>
    <t>LAKE SKINNER- EQUIPMENT YARD SECURITY</t>
  </si>
  <si>
    <t>P00003415P</t>
  </si>
  <si>
    <t>414C</t>
  </si>
  <si>
    <t>FOOTHILL FOR SAN FERNANDO TNL-GATE STRCTR LIGHTING &amp; ALARM SYSTEM - INTEREST</t>
  </si>
  <si>
    <t>P00003416P</t>
  </si>
  <si>
    <t>P00003417P</t>
  </si>
  <si>
    <t>FOOTHILL FOR SAN FERNANDO TNL-GATE STRCTR LIGHTING &amp; ALARM SYSTEM</t>
  </si>
  <si>
    <t>P00003418P</t>
  </si>
  <si>
    <t>414D</t>
  </si>
  <si>
    <t>SKINNER PLANT-LIGHTING &amp; MAINT. SHOP &amp; PARKING AREA - INTEREST</t>
  </si>
  <si>
    <t>P00003419P</t>
  </si>
  <si>
    <t>P00003420P</t>
  </si>
  <si>
    <t>SKINNER PLANT-LIGHTING &amp; MAINT. SHOP &amp; PARKING AREA</t>
  </si>
  <si>
    <t>P00003421P</t>
  </si>
  <si>
    <t>414E</t>
  </si>
  <si>
    <t>WEYMOUTH FILTR. PLNT-REMOVABLE CONCR.SLABS 4 NO.SALT STRG.BASIN - INTEREST</t>
  </si>
  <si>
    <t>P00003422P</t>
  </si>
  <si>
    <t>P00003423P</t>
  </si>
  <si>
    <t>WEYMOUTH FILTR. PLNT-REMOVABLE CONCR.SLABS 4 NO.SALT STRG.BASIN</t>
  </si>
  <si>
    <t>P00003424P</t>
  </si>
  <si>
    <t>414F</t>
  </si>
  <si>
    <t>SKINNER FILTR. PLANT-INSTALL ADDITIONAL ALUM TANK - INTEREST</t>
  </si>
  <si>
    <t>P00003425P</t>
  </si>
  <si>
    <t>P00003426P</t>
  </si>
  <si>
    <t>SKINNER FILTR. PLANT-INSTALL ADDITIONAL ALUM TANK</t>
  </si>
  <si>
    <t>P00003427P</t>
  </si>
  <si>
    <t>414I</t>
  </si>
  <si>
    <t>LA VERNE FACILITIES- MACHINE SHOP, REPLACE EXISTING METAL SHEAR - INTEREST</t>
  </si>
  <si>
    <t>P00003428P</t>
  </si>
  <si>
    <t>P00003429P</t>
  </si>
  <si>
    <t>LA VERNE FACILITIES- MACHINE SHOP, REPLACE EXISTING METAL SHEAR</t>
  </si>
  <si>
    <t>P00003430P</t>
  </si>
  <si>
    <t>414J</t>
  </si>
  <si>
    <t>GENE PUMPING PLANT- REPLACE POWER CABLE AT HEAD GATE - INTEREST</t>
  </si>
  <si>
    <t>P00003431P</t>
  </si>
  <si>
    <t>P00003432P</t>
  </si>
  <si>
    <t>GENE PUMPING PLANT- REPLACE POWER CABLE AT HEAD GATE</t>
  </si>
  <si>
    <t>P00003433P</t>
  </si>
  <si>
    <t>00418</t>
  </si>
  <si>
    <t>102543</t>
  </si>
  <si>
    <t>SKINNER FILTR. PLANT-MAINTENANCE CENTER,PAVING &amp; YARD PIPING</t>
  </si>
  <si>
    <t>P00003434P</t>
  </si>
  <si>
    <t>00428</t>
  </si>
  <si>
    <t>HINDS VILLAGE- SATELLITE TV ANTENNA SYSTEM - INTEREST</t>
  </si>
  <si>
    <t>P00003435P</t>
  </si>
  <si>
    <t>P00003436P</t>
  </si>
  <si>
    <t>HINDS VILLAGE- SATELLITE TV ANTENNA SYSTEM</t>
  </si>
  <si>
    <t>P00003437P</t>
  </si>
  <si>
    <t>428A</t>
  </si>
  <si>
    <t>IRON MOUNTAIN VILLAGE- SATELLITE TV ANTENNA SYSTEM - INTEREST</t>
  </si>
  <si>
    <t>P00003438P</t>
  </si>
  <si>
    <t>P00003439P</t>
  </si>
  <si>
    <t>IRON MOUNTAIN VILLAGE- SATELLITE TV ANTENNA SYSTEM</t>
  </si>
  <si>
    <t>P00003440P</t>
  </si>
  <si>
    <t>428B</t>
  </si>
  <si>
    <t>LAKE MATHEWS- PREFABRICATED AIRCRAFT HANGER - INTEREST</t>
  </si>
  <si>
    <t>P00003441P</t>
  </si>
  <si>
    <t>P00003442P</t>
  </si>
  <si>
    <t>LAKE MATHEWS- PREFABRICATED AIRCRAFT HANGER</t>
  </si>
  <si>
    <t>P00003443P</t>
  </si>
  <si>
    <t>428C</t>
  </si>
  <si>
    <t>GENE PUMPING PLANT- PREFABRICATED AIRCRAFT HANGER - INTEREST</t>
  </si>
  <si>
    <t>P00003444P</t>
  </si>
  <si>
    <t>P00003445P</t>
  </si>
  <si>
    <t>GENE PUMPING PLANT- PREFABRICATED AIRCRAFT HANGER</t>
  </si>
  <si>
    <t>P00003446P</t>
  </si>
  <si>
    <t>428D</t>
  </si>
  <si>
    <t>HINDS VILLAGE- REMODEL HOUSE #149H - INTEREST</t>
  </si>
  <si>
    <t>P00003447P</t>
  </si>
  <si>
    <t>P00003448P</t>
  </si>
  <si>
    <t>HINDS VILLAGE- REMODEL HOUSE #149H</t>
  </si>
  <si>
    <t>P00003449P</t>
  </si>
  <si>
    <t>428E</t>
  </si>
  <si>
    <t>LAKE MATHEWS- PROPANE STORAGE TANK - INTEREST</t>
  </si>
  <si>
    <t>P00003450P</t>
  </si>
  <si>
    <t>P00003451P</t>
  </si>
  <si>
    <t>LAKE MATHEWS- PROPANE STORAGE TANK</t>
  </si>
  <si>
    <t>P00003452P</t>
  </si>
  <si>
    <t>428F</t>
  </si>
  <si>
    <t>SOTO ST. MAINTENANCE CENTER- PROPANE STORAGE TANK - INTEREST</t>
  </si>
  <si>
    <t>P00003453P</t>
  </si>
  <si>
    <t>P00003454P</t>
  </si>
  <si>
    <t>SOTO ST. MAINTENANCE CENTER- PROPANE STORAGE TANK</t>
  </si>
  <si>
    <t>P00003455P</t>
  </si>
  <si>
    <t>428G</t>
  </si>
  <si>
    <t>LAKE SKINNER- PROPANE STORAGE TANK - INTEREST</t>
  </si>
  <si>
    <t>P00003456P</t>
  </si>
  <si>
    <t>P00003457P</t>
  </si>
  <si>
    <t>LAKE SKINNER- PROPANE STORAGE TANK</t>
  </si>
  <si>
    <t>P00003458P</t>
  </si>
  <si>
    <t>428H</t>
  </si>
  <si>
    <t>JENSEN FILTRATION PLANT- PROPANE STORAGE TANK - INTEREST</t>
  </si>
  <si>
    <t>P00003459P</t>
  </si>
  <si>
    <t>P00003460P</t>
  </si>
  <si>
    <t>JENSEN FILTRATION PLANT- PROPANE STORAGE TANK</t>
  </si>
  <si>
    <t>P00003461P</t>
  </si>
  <si>
    <t>428I</t>
  </si>
  <si>
    <t>CHEMICAL UNLOADING FACILITY-ADDT.OF 1 TON CHLRN.CNTNR.STRG. BLDG.  - INTEREST</t>
  </si>
  <si>
    <t>P00003462P</t>
  </si>
  <si>
    <t>P00003463P</t>
  </si>
  <si>
    <t xml:space="preserve">CHEMICAL UNLOADING FACILITY-ADDT.OF 1 TON CHLRN.CNTNR.STRG. BLDG. </t>
  </si>
  <si>
    <t>P00003464P</t>
  </si>
  <si>
    <t>428J</t>
  </si>
  <si>
    <t>INTAKE ROAD- WIDEN BRIDGE - INTEREST</t>
  </si>
  <si>
    <t>P00003465P</t>
  </si>
  <si>
    <t>P00003466P</t>
  </si>
  <si>
    <t>INTAKE ROAD- WIDEN BRIDGE</t>
  </si>
  <si>
    <t>P00003467P</t>
  </si>
  <si>
    <t>428K</t>
  </si>
  <si>
    <t>OLINDA PCS- SECURITY FENCING AND PAVING - INTEREST</t>
  </si>
  <si>
    <t>P00003468P</t>
  </si>
  <si>
    <t>P00003469P</t>
  </si>
  <si>
    <t>OLINDA PCS- SECURITY FENCING AND PAVING</t>
  </si>
  <si>
    <t>P00003470P</t>
  </si>
  <si>
    <t>428L</t>
  </si>
  <si>
    <t>WEYMOUTH FILTRATION PLANT- INSTALL CHEMICAL DIFFUSER SYSTEM - INTEREST</t>
  </si>
  <si>
    <t>P00003471P</t>
  </si>
  <si>
    <t>P00003472P</t>
  </si>
  <si>
    <t>WEYMOUTH FILTRATION PLANT- INSTALL CHEMICAL DIFFUSER SYSTEM</t>
  </si>
  <si>
    <t>P00003473P</t>
  </si>
  <si>
    <t>428M</t>
  </si>
  <si>
    <t>WEYMOUTH FILTERATON PLANT-INSTALL 1 FIBERGLASS ALUM STORAGE TANK - INTEREST</t>
  </si>
  <si>
    <t>P00003474P</t>
  </si>
  <si>
    <t>P00003475P</t>
  </si>
  <si>
    <t>WEYMOUTH FILTERATON PLANT-INSTALL 1 FIBERGLASS ALUM STORAGE TANK</t>
  </si>
  <si>
    <t>P00003476P</t>
  </si>
  <si>
    <t>00431</t>
  </si>
  <si>
    <t>102553</t>
  </si>
  <si>
    <t>LAKE MATHEWS RESERVOIR-RELOCATE SOUTHERLY SECURITY FENCE - INTEREST</t>
  </si>
  <si>
    <t>P00003477P</t>
  </si>
  <si>
    <t>P00003478P</t>
  </si>
  <si>
    <t>LAKE MATHEWS RESERVOIR-RELOCATE SOUTHERLY SECURITY FENCE</t>
  </si>
  <si>
    <t>P00003479P</t>
  </si>
  <si>
    <t>00442</t>
  </si>
  <si>
    <t>102557</t>
  </si>
  <si>
    <t>WEYMOUTH- CENTRALIZED CENTER,MAINTN. &amp; PROGRAMMERS  TERMINAL - INTEREST</t>
  </si>
  <si>
    <t>P00003480P</t>
  </si>
  <si>
    <t>P00003481P</t>
  </si>
  <si>
    <t>WEYMOUTH- CENTRALIZED CENTER,MAINTN. &amp; PROGRAMMERS  TERMINAL</t>
  </si>
  <si>
    <t>P00003482P</t>
  </si>
  <si>
    <t>447A</t>
  </si>
  <si>
    <t>LA VERNE FACIL.-EASTERLY CENTRAL STORES ANNEX STRG.BLDG.PLT,RACKS - INTEREST</t>
  </si>
  <si>
    <t>P00003483P</t>
  </si>
  <si>
    <t>P00003484P</t>
  </si>
  <si>
    <t>LA VERNE FACIL.-EASTERLY CENTRAL STORES ANNEX STRG.BLDG.PLT,RACKS</t>
  </si>
  <si>
    <t>P00003485P</t>
  </si>
  <si>
    <t>447B</t>
  </si>
  <si>
    <t>EAST VALLEY FEEDER -RELOCATION AT HOLLYWOOD WAY - INTEREST</t>
  </si>
  <si>
    <t>P00003486P</t>
  </si>
  <si>
    <t>P00003487P</t>
  </si>
  <si>
    <t>EAST VALLEY FEEDER -RELOCATION AT HOLLYWOOD WAY</t>
  </si>
  <si>
    <t>P00003488P</t>
  </si>
  <si>
    <t>447C</t>
  </si>
  <si>
    <t>HINDS VILLAGE- REMODEL HOUSE #130H - INTEREST</t>
  </si>
  <si>
    <t>P00003489P</t>
  </si>
  <si>
    <t>P00003490P</t>
  </si>
  <si>
    <t>HINDS VILLAGE- REMODEL HOUSE #130H</t>
  </si>
  <si>
    <t>P00003491P</t>
  </si>
  <si>
    <t>447D</t>
  </si>
  <si>
    <t>UPPER FEEDER- ROAD ACCESS TO SANTA ANA BRIDGE - INTEREST</t>
  </si>
  <si>
    <t>P00003492P</t>
  </si>
  <si>
    <t>P00003493P</t>
  </si>
  <si>
    <t>UPPER FEEDER- ROAD ACCESS TO SANTA ANA BRIDGE</t>
  </si>
  <si>
    <t>P00003494P</t>
  </si>
  <si>
    <t>447E</t>
  </si>
  <si>
    <t>GENE VILLAGE- REMODEL HOUSE # 46 G - INTEREST</t>
  </si>
  <si>
    <t>P00003495P</t>
  </si>
  <si>
    <t>P00003496P</t>
  </si>
  <si>
    <t>GENE VILLAGE- REMODEL HOUSE # 46 G</t>
  </si>
  <si>
    <t>P00003497P</t>
  </si>
  <si>
    <t>447F</t>
  </si>
  <si>
    <t>WEYMOUTH FILTRATION PLANT- CONTROL CENTER EXPANSION - INTEREST</t>
  </si>
  <si>
    <t>P00003498P</t>
  </si>
  <si>
    <t>P00003499P</t>
  </si>
  <si>
    <t>WEYMOUTH FILTRATION PLANT- CONTROL CENTER EXPANSION</t>
  </si>
  <si>
    <t>P00003500P</t>
  </si>
  <si>
    <t>447G</t>
  </si>
  <si>
    <t>LA VERNE FACILITIES-MAINENANCE SHOP, 30 TONS CRANE RAIL EXTN. - INTEREST</t>
  </si>
  <si>
    <t>P00003501P</t>
  </si>
  <si>
    <t>P00003502P</t>
  </si>
  <si>
    <t>LA VERNE FACILITIES-MAINENANCE SHOP, 30 TONS CRANE RAIL EXTN.</t>
  </si>
  <si>
    <t>P00003503P</t>
  </si>
  <si>
    <t>447H</t>
  </si>
  <si>
    <t>GARVEY RESERVOIR- JUNCTION STRUCTURE, REPLACE VALVE #1 - INTEREST</t>
  </si>
  <si>
    <t>P00003504P</t>
  </si>
  <si>
    <t>P00003505P</t>
  </si>
  <si>
    <t>GARVEY RESERVOIR- JUNCTION STRUCTURE, REPLACE VALVE #1</t>
  </si>
  <si>
    <t>P00003506P</t>
  </si>
  <si>
    <t>00448</t>
  </si>
  <si>
    <t>102558</t>
  </si>
  <si>
    <t>PAMO RESERVOIR- WATER STORAGE FEASIBIILITY STUDY- INTEREST</t>
  </si>
  <si>
    <t>P00003507P</t>
  </si>
  <si>
    <t>PAMO RESERVOIR- WATER STORAGE FEASIBIILITY STUDY</t>
  </si>
  <si>
    <t>P00003508P</t>
  </si>
  <si>
    <t>466F</t>
  </si>
  <si>
    <t>LA VERNE FACILITY- MODIFY AND CONSTRUCT PARKING AREA</t>
  </si>
  <si>
    <t>P00003509P</t>
  </si>
  <si>
    <t>00486</t>
  </si>
  <si>
    <t>102582</t>
  </si>
  <si>
    <t>LA VERNE FACILITY- WHEELER AVENUE ENTRANCE IMPROVEMENT - INTEREST</t>
  </si>
  <si>
    <t>P00003510P</t>
  </si>
  <si>
    <t>LA VERNE FACILITY- WHEELER AVENUE ENTRANCE IMPROVEMENT</t>
  </si>
  <si>
    <t>P00003511P</t>
  </si>
  <si>
    <t>00499</t>
  </si>
  <si>
    <t>102590</t>
  </si>
  <si>
    <t>LA VERNE FACILITY-MACHINE SHOP-INSTALL VERTICAL MILLING MACHINE - INTEREST</t>
  </si>
  <si>
    <t>P00003512P</t>
  </si>
  <si>
    <t>P00003513P</t>
  </si>
  <si>
    <t>LA VERNE FACILITY-MACHINE SHOP-INSTALL VERTICAL MILLING MACHINE</t>
  </si>
  <si>
    <t>P00003514P</t>
  </si>
  <si>
    <t>00503</t>
  </si>
  <si>
    <t>102599</t>
  </si>
  <si>
    <t>LA VERNE FACILITIES - MATERIAL TESTING LABORATORY MODIFICATION - INTEREST</t>
  </si>
  <si>
    <t>P00003515P</t>
  </si>
  <si>
    <t>P00003516P</t>
  </si>
  <si>
    <t>LA VERNE FACILITIES - MATERIAL TESTING LABORATORY MODIFICATION</t>
  </si>
  <si>
    <t>P00003517P</t>
  </si>
  <si>
    <t>00529</t>
  </si>
  <si>
    <t>102612</t>
  </si>
  <si>
    <t>LA VERNE FACILITIES-MAINTENANCE SHOP- INSTALL 15 TON CRANE - INTEREST</t>
  </si>
  <si>
    <t>P00003518P</t>
  </si>
  <si>
    <t>LA VERNE FACILITIES-MAINTENANCE SHOP- INSTALL 15 TON CRANE</t>
  </si>
  <si>
    <t>P00003519P</t>
  </si>
  <si>
    <t>533G</t>
  </si>
  <si>
    <t>CHEMICAL UNLOADING FACILITY-CONSTR. ADDITIONAL PUMPING STATIONS</t>
  </si>
  <si>
    <t>P00003520P</t>
  </si>
  <si>
    <t>00546</t>
  </si>
  <si>
    <t>REPLACEMENT OF 75 UNDERGROUND FUEL STORAGE TANKS - ALL FACILITIES - INTEREST</t>
  </si>
  <si>
    <t>P00003521P</t>
  </si>
  <si>
    <t>P00003522P</t>
  </si>
  <si>
    <t>P00003523P</t>
  </si>
  <si>
    <t>REPLACEMENT OF 75 UNDERGROUND FUEL STORAGE TANKS - ALL FACILITIES</t>
  </si>
  <si>
    <t>P00003524P</t>
  </si>
  <si>
    <t>00547</t>
  </si>
  <si>
    <t>102635</t>
  </si>
  <si>
    <t>DESALINATION STUDY</t>
  </si>
  <si>
    <t>DESALINATION</t>
  </si>
  <si>
    <t>P00003525P</t>
  </si>
  <si>
    <t>00553</t>
  </si>
  <si>
    <t>102637</t>
  </si>
  <si>
    <t>LA VERNE FACILITY, INSTALL VERTICAL TURNING LATHE</t>
  </si>
  <si>
    <t>P00003526P</t>
  </si>
  <si>
    <t>00563</t>
  </si>
  <si>
    <t>DISTRICT FACILITIES-ENCLOSURE OF HAZARDOUS WASTE MATERIALS</t>
  </si>
  <si>
    <t>P00003527P</t>
  </si>
  <si>
    <t>09001</t>
  </si>
  <si>
    <t>MISCELLANEOUS</t>
  </si>
  <si>
    <t>P00003528P</t>
  </si>
  <si>
    <t>09004</t>
  </si>
  <si>
    <t>P00003529P</t>
  </si>
  <si>
    <t>09092</t>
  </si>
  <si>
    <t>CRA-ORIG CONSTRUCTION-DISPOSAL OF PERMANENT WORKS</t>
  </si>
  <si>
    <t>P00003530P</t>
  </si>
  <si>
    <t>09094</t>
  </si>
  <si>
    <t>CRA-ORIG CONSTRUCTION-CASH DISCOUNTS BOND FUND</t>
  </si>
  <si>
    <t>P00003531P</t>
  </si>
  <si>
    <t>CRA-ORIG CONST-LIQ DAMAGES</t>
  </si>
  <si>
    <t>P00003532P</t>
  </si>
  <si>
    <t>09095</t>
  </si>
  <si>
    <t>CRA-ORIG CONST-SALVAGE SALES</t>
  </si>
  <si>
    <t>P00003533P</t>
  </si>
  <si>
    <t>P00003534P</t>
  </si>
  <si>
    <t>09096</t>
  </si>
  <si>
    <t>CRA-ORIG CONST-UNAPPLIED INSURANCE RESERVE</t>
  </si>
  <si>
    <t>P00003535P</t>
  </si>
  <si>
    <t>09907</t>
  </si>
  <si>
    <t>TORRANCE LATERAL EXTENSION</t>
  </si>
  <si>
    <t>P00003536P</t>
  </si>
  <si>
    <t>P00003537P</t>
  </si>
  <si>
    <t>09908</t>
  </si>
  <si>
    <t>P00003538P</t>
  </si>
  <si>
    <t>01099</t>
  </si>
  <si>
    <t>EXPIRED AND/OR MISC. LAND COSTS TRANSFERRED FROM LAND (12105)</t>
  </si>
  <si>
    <t>P00003539P</t>
  </si>
  <si>
    <t>P00003540P</t>
  </si>
  <si>
    <t>09932</t>
  </si>
  <si>
    <t>RESIDENCE 131-W - EAST SIDE CANYON</t>
  </si>
  <si>
    <t>P00003541P</t>
  </si>
  <si>
    <t>C-1</t>
  </si>
  <si>
    <t>ROAD SURVEYS</t>
  </si>
  <si>
    <t>P00003542P</t>
  </si>
  <si>
    <t>C-10</t>
  </si>
  <si>
    <t>COACHELLA VALLEY ROADS</t>
  </si>
  <si>
    <t>P00003543P</t>
  </si>
  <si>
    <t>C-14</t>
  </si>
  <si>
    <t>DESERT CENTER EARP ROAD</t>
  </si>
  <si>
    <t>P00003544P</t>
  </si>
  <si>
    <t>C-15</t>
  </si>
  <si>
    <t>EAGLE MOUNTAIN ROAD</t>
  </si>
  <si>
    <t>P00003545P</t>
  </si>
  <si>
    <t>C-16</t>
  </si>
  <si>
    <t>COLORADO RIVER ROAD</t>
  </si>
  <si>
    <t>P00003546P</t>
  </si>
  <si>
    <t>C-17</t>
  </si>
  <si>
    <t>DESILT WASH ROAD NEAR GENE PUMPING PLANT</t>
  </si>
  <si>
    <t>P00003547P</t>
  </si>
  <si>
    <t>C-18</t>
  </si>
  <si>
    <t>GENE WASH ROAD</t>
  </si>
  <si>
    <t>P00003548P</t>
  </si>
  <si>
    <t>C-19</t>
  </si>
  <si>
    <t>SHAVERS SUMMIT ROAD ADVANCE</t>
  </si>
  <si>
    <t>P00003549P</t>
  </si>
  <si>
    <t>C-20</t>
  </si>
  <si>
    <t>IRON MOUNTAIN ROAD</t>
  </si>
  <si>
    <t>P00003550P</t>
  </si>
  <si>
    <t>C-21</t>
  </si>
  <si>
    <t>HAYFIELD ROAD</t>
  </si>
  <si>
    <t>P00003551P</t>
  </si>
  <si>
    <t>C-9</t>
  </si>
  <si>
    <t>ROAD MAINTENANCE</t>
  </si>
  <si>
    <t>P00003552P</t>
  </si>
  <si>
    <t>D-1</t>
  </si>
  <si>
    <t>WATER SYSTEM SURVEYS</t>
  </si>
  <si>
    <t>P00003553P</t>
  </si>
  <si>
    <t>D-10</t>
  </si>
  <si>
    <t>MORONGO MECCA PASS WATER LINE</t>
  </si>
  <si>
    <t>P00003554P</t>
  </si>
  <si>
    <t>D-11</t>
  </si>
  <si>
    <t>MECCA PASS IRON MOUNTAIN WATER LINE</t>
  </si>
  <si>
    <t>P00003555P</t>
  </si>
  <si>
    <t>D-12</t>
  </si>
  <si>
    <t>WATER TANKS PUMPS ETC</t>
  </si>
  <si>
    <t>P00003556P</t>
  </si>
  <si>
    <t>D-13</t>
  </si>
  <si>
    <t>IRON MOUNTAIN COLORADO RIVER WATER LINE</t>
  </si>
  <si>
    <t>P00003557P</t>
  </si>
  <si>
    <t>D-14</t>
  </si>
  <si>
    <t>WATER TANKS PUMPS</t>
  </si>
  <si>
    <t>P00003558P</t>
  </si>
  <si>
    <t>D-15</t>
  </si>
  <si>
    <t>WATER TREATMENT FACILITIES</t>
  </si>
  <si>
    <t>P00003559P</t>
  </si>
  <si>
    <t>D-17</t>
  </si>
  <si>
    <t>WATER METERS AND MOVING MAINS</t>
  </si>
  <si>
    <t>P00003560P</t>
  </si>
  <si>
    <t>D-18</t>
  </si>
  <si>
    <t>MISCELLANEOUS WATER SYSTEM ADDITIONS</t>
  </si>
  <si>
    <t>P00003561P</t>
  </si>
  <si>
    <t>D-19</t>
  </si>
  <si>
    <t>EAST COXCOMB MOUNTAIN WATER LINES</t>
  </si>
  <si>
    <t>P00003562P</t>
  </si>
  <si>
    <t>D-20</t>
  </si>
  <si>
    <t>GENE- WHITSETT WATER LINES</t>
  </si>
  <si>
    <t>P00003563P</t>
  </si>
  <si>
    <t>D-9</t>
  </si>
  <si>
    <t>WATER SYSTEM OPERATION</t>
  </si>
  <si>
    <t>P00003564P</t>
  </si>
  <si>
    <t>E-1</t>
  </si>
  <si>
    <t>POWER SYSTEMS SURVEYS</t>
  </si>
  <si>
    <t>P00003565P</t>
  </si>
  <si>
    <t>E-11</t>
  </si>
  <si>
    <t>COLTON CABAZON POWER LINES</t>
  </si>
  <si>
    <t>P00003566P</t>
  </si>
  <si>
    <t>E-13</t>
  </si>
  <si>
    <t>CABAZON- HINDS POWER LINES</t>
  </si>
  <si>
    <t>P00003567P</t>
  </si>
  <si>
    <t>E-14</t>
  </si>
  <si>
    <t>MECCA PASS COLORADO RIVER PASS</t>
  </si>
  <si>
    <t>P00003568P</t>
  </si>
  <si>
    <t>E-15</t>
  </si>
  <si>
    <t>SUBSTATION OPERATORS QUARTERS</t>
  </si>
  <si>
    <t>P00003569P</t>
  </si>
  <si>
    <t>E-16</t>
  </si>
  <si>
    <t>POWER SYSTEM OPERATION</t>
  </si>
  <si>
    <t>P00003570P</t>
  </si>
  <si>
    <t>E-17</t>
  </si>
  <si>
    <t>CABAZON BIG MORONGO POWER LINES</t>
  </si>
  <si>
    <t>P00003571P</t>
  </si>
  <si>
    <t>E-18</t>
  </si>
  <si>
    <t>SAN TIMOTEO CANYON POWER LINES</t>
  </si>
  <si>
    <t>P00003572P</t>
  </si>
  <si>
    <t>E-19</t>
  </si>
  <si>
    <t>VOLTAGE REGULATING &amp; SWITCHING EQUIPMENT</t>
  </si>
  <si>
    <t>P00003573P</t>
  </si>
  <si>
    <t>E-20</t>
  </si>
  <si>
    <t>VARIOUS POWER LINE EXTENSIONS</t>
  </si>
  <si>
    <t>P00003574P</t>
  </si>
  <si>
    <t>E-21</t>
  </si>
  <si>
    <t>SAN JACINTO TUNNEL SUBSTATIONS</t>
  </si>
  <si>
    <t>P00003575P</t>
  </si>
  <si>
    <t>E-22</t>
  </si>
  <si>
    <t>P00003576P</t>
  </si>
  <si>
    <t>E-23</t>
  </si>
  <si>
    <t>LAWRENCE ADIT POWER LINE</t>
  </si>
  <si>
    <t>P00003577P</t>
  </si>
  <si>
    <t>E-24</t>
  </si>
  <si>
    <t>CABAZON SUBSTATION</t>
  </si>
  <si>
    <t>P00003578P</t>
  </si>
  <si>
    <t>E-25</t>
  </si>
  <si>
    <t>ADDITION TO CABAZON SUBSTATION</t>
  </si>
  <si>
    <t>P00003579P</t>
  </si>
  <si>
    <t>E-26</t>
  </si>
  <si>
    <t>ADDITION TO LAKEVIEW SUBSTATION</t>
  </si>
  <si>
    <t>P00003580P</t>
  </si>
  <si>
    <t>H-10</t>
  </si>
  <si>
    <t>BANNING HEADQUARTERS</t>
  </si>
  <si>
    <t>P00003581P</t>
  </si>
  <si>
    <t>J-1</t>
  </si>
  <si>
    <t>AQUEDUCT SURVEYS</t>
  </si>
  <si>
    <t>P00003582P</t>
  </si>
  <si>
    <t>J-10</t>
  </si>
  <si>
    <t>AQUEDUCT MAINTENANCE (1937-40)</t>
  </si>
  <si>
    <t>P00003583P</t>
  </si>
  <si>
    <t>J-11</t>
  </si>
  <si>
    <t>AQUEDUCT FENCING (SPEC 251)</t>
  </si>
  <si>
    <t>P00003584P</t>
  </si>
  <si>
    <t>J-12</t>
  </si>
  <si>
    <t>AQUEDUCT MAINTENANCE (REPAIRS &amp; PREPARATION FOR OPERATION)</t>
  </si>
  <si>
    <t>P00003585P</t>
  </si>
  <si>
    <t>J-13</t>
  </si>
  <si>
    <t>VIDAL WELLS PATROLMAN''S CAMP</t>
  </si>
  <si>
    <t>P00003586P</t>
  </si>
  <si>
    <t>J-14</t>
  </si>
  <si>
    <t>HYDROGRAPHIC EQUIPMENT</t>
  </si>
  <si>
    <t>P00003587P</t>
  </si>
  <si>
    <t>J-16</t>
  </si>
  <si>
    <t>SALT PRODUCTION PLANT</t>
  </si>
  <si>
    <t>P00003588P</t>
  </si>
  <si>
    <t>J-16R</t>
  </si>
  <si>
    <t>RETIRED SALT LOADING DOCK REPLACED BY E &amp; A 271</t>
  </si>
  <si>
    <t>P00003589P</t>
  </si>
  <si>
    <t>GENE TRASH RACK</t>
  </si>
  <si>
    <t>P00003590P</t>
  </si>
  <si>
    <t>COPPER BASIN SURGE TANK</t>
  </si>
  <si>
    <t>P00003591P</t>
  </si>
  <si>
    <t>K-16</t>
  </si>
  <si>
    <t>WHIPPLE SPILLWAY</t>
  </si>
  <si>
    <t>P00003592P</t>
  </si>
  <si>
    <t>L-6-1</t>
  </si>
  <si>
    <t>IRON MOUNTAIN SAND TRAP</t>
  </si>
  <si>
    <t>P00003593P</t>
  </si>
  <si>
    <t>L-6-2</t>
  </si>
  <si>
    <t>IRON MOUNTAIN RESERVOIR</t>
  </si>
  <si>
    <t>P00003594P</t>
  </si>
  <si>
    <t>L-6-3</t>
  </si>
  <si>
    <t>IRON MOUNTAIN INTAKE CANAL</t>
  </si>
  <si>
    <t>P00003595P</t>
  </si>
  <si>
    <t>L-6-4</t>
  </si>
  <si>
    <t>IRON MOUNTAIN INTAKE SIPHONS</t>
  </si>
  <si>
    <t>P00003596P</t>
  </si>
  <si>
    <t>L-6-5</t>
  </si>
  <si>
    <t>IRON MOUNTAIN WASTEWAY</t>
  </si>
  <si>
    <t>P00003597P</t>
  </si>
  <si>
    <t>M-11</t>
  </si>
  <si>
    <t>EAGLE MOUNTAIN SANDTRAP</t>
  </si>
  <si>
    <t>P00003598P</t>
  </si>
  <si>
    <t>M-13</t>
  </si>
  <si>
    <t>COXCOMB WASTEWAY</t>
  </si>
  <si>
    <t>P00003599P</t>
  </si>
  <si>
    <t>M-14</t>
  </si>
  <si>
    <t>CLEARING HINDS RESERVOIR SITE</t>
  </si>
  <si>
    <t>P00003600P</t>
  </si>
  <si>
    <t>M10-1</t>
  </si>
  <si>
    <t>EAGLE MOUNTAIN RESERVOIR</t>
  </si>
  <si>
    <t>P00003601P</t>
  </si>
  <si>
    <t>M10-2</t>
  </si>
  <si>
    <t>EAGLE MOUNTAIN INTAKE CANAL</t>
  </si>
  <si>
    <t>P00003602P</t>
  </si>
  <si>
    <t>M10-3</t>
  </si>
  <si>
    <t>EAGLE MOUNTAIN INTAKE SIPHONS</t>
  </si>
  <si>
    <t>P00003603P</t>
  </si>
  <si>
    <t>M10-4</t>
  </si>
  <si>
    <t>EAGLE MOUNTAIN INTAKE SIPHON SPILLWAY</t>
  </si>
  <si>
    <t>P00003604P</t>
  </si>
  <si>
    <t>M10-5</t>
  </si>
  <si>
    <t>EAGLE MOUNTAIN ROADWAYS</t>
  </si>
  <si>
    <t>P00003605P</t>
  </si>
  <si>
    <t>M12-2</t>
  </si>
  <si>
    <t>HINDS SAND TRAP</t>
  </si>
  <si>
    <t>P00003606P</t>
  </si>
  <si>
    <t>M12-3</t>
  </si>
  <si>
    <t>HINDS WASTEWAY</t>
  </si>
  <si>
    <t>P00003607P</t>
  </si>
  <si>
    <t>M12-4</t>
  </si>
  <si>
    <t>HINDS INTAKE CANAL</t>
  </si>
  <si>
    <t>P00003608P</t>
  </si>
  <si>
    <t>M12-5</t>
  </si>
  <si>
    <t>HINDS INTAKE SIPHON</t>
  </si>
  <si>
    <t>P00003609P</t>
  </si>
  <si>
    <t>M12-6</t>
  </si>
  <si>
    <t>HINDS ROADWAYS</t>
  </si>
  <si>
    <t>P00003610P</t>
  </si>
  <si>
    <t>R-13</t>
  </si>
  <si>
    <t>LAKE MATHEWS INLET CHANNEL (SCH 23A; SPEC 82)</t>
  </si>
  <si>
    <t>P00003611P</t>
  </si>
  <si>
    <t>R-16</t>
  </si>
  <si>
    <t>CASA LOMA WASTEWAY</t>
  </si>
  <si>
    <t>P00003612P</t>
  </si>
  <si>
    <t>RL2-1</t>
  </si>
  <si>
    <t>REPLACING VALVES ON PALOS VERDES FEEDER (SPEC 483)</t>
  </si>
  <si>
    <t>P00003613P</t>
  </si>
  <si>
    <t>RL2-2</t>
  </si>
  <si>
    <t>P00003614P</t>
  </si>
  <si>
    <t>W-23</t>
  </si>
  <si>
    <t>PRELIMINARY OPERATION - TESTING &amp; CONDITIONING (1938-1940)</t>
  </si>
  <si>
    <t>P00003615P</t>
  </si>
  <si>
    <t>W-27</t>
  </si>
  <si>
    <t>SAN GABRIEL RIVER SPILLWAY  (WEIR 1037.5)</t>
  </si>
  <si>
    <t>P00003616P</t>
  </si>
  <si>
    <t>W-41</t>
  </si>
  <si>
    <t>TORRANCE LATERAL EXTENSION SCHEDULE 40A</t>
  </si>
  <si>
    <t>P00003617P</t>
  </si>
  <si>
    <t>COMPTON LATERAL EXTENSION SCHEDULE 39A</t>
  </si>
  <si>
    <t>P00003618P</t>
  </si>
  <si>
    <t>W-47</t>
  </si>
  <si>
    <t>SERVICE CONNECTION P1</t>
  </si>
  <si>
    <t>P00003619P</t>
  </si>
  <si>
    <t>W-55</t>
  </si>
  <si>
    <t>EAGLE ROCK CHLORINE STATION</t>
  </si>
  <si>
    <t>P00003620P</t>
  </si>
  <si>
    <t>W-63B</t>
  </si>
  <si>
    <t>SALE OF PARCEL 1408-12-4, I.C. 38274</t>
  </si>
  <si>
    <t>P00003621P</t>
  </si>
  <si>
    <t>W54-1</t>
  </si>
  <si>
    <t>SERVICE CONNECTION LOS ANGELES 5</t>
  </si>
  <si>
    <t>P00003622P</t>
  </si>
  <si>
    <t>W54-2</t>
  </si>
  <si>
    <t>SERVICE CONNECTION LOS ANGELES 7</t>
  </si>
  <si>
    <t>P00003623P</t>
  </si>
  <si>
    <t>Y-10</t>
  </si>
  <si>
    <t xml:space="preserve">PALOS VERDES FEEDER: ADDITONAL </t>
  </si>
  <si>
    <t>P00003624P</t>
  </si>
  <si>
    <t>Y-15</t>
  </si>
  <si>
    <t>FIVE DELIVERY CONNECTION WEST BASIN</t>
  </si>
  <si>
    <t>P00003625P</t>
  </si>
  <si>
    <t>Y-19</t>
  </si>
  <si>
    <t>ORANGE COUNTY FEEDER EXTN: ADDTL'' VALVES AT WILLITS ST. STRUCTURE</t>
  </si>
  <si>
    <t>P00003626P</t>
  </si>
  <si>
    <t>Y-20</t>
  </si>
  <si>
    <t>ORANGE COUNTY FEEDER:MOTOR OPERATED FLOW REGULATING VALVE</t>
  </si>
  <si>
    <t>P00003627P</t>
  </si>
  <si>
    <t>Y-6</t>
  </si>
  <si>
    <t>BREA LATERAL</t>
  </si>
  <si>
    <t>BREA</t>
  </si>
  <si>
    <t>P00003628P</t>
  </si>
  <si>
    <t>Y1-7</t>
  </si>
  <si>
    <t>DISTRIBUTION PIPELINES</t>
  </si>
  <si>
    <t>P00003629P</t>
  </si>
  <si>
    <t>YH-6</t>
  </si>
  <si>
    <t>HOUSE AT NORTH PORTAL OF HOLLYWOOD TUNNEL</t>
  </si>
  <si>
    <t>P00003630P</t>
  </si>
  <si>
    <t>YX1-5</t>
  </si>
  <si>
    <t>AQUEDUCT MAINTENANCE-1941</t>
  </si>
  <si>
    <t>P00003631P</t>
  </si>
  <si>
    <t>YX1-6</t>
  </si>
  <si>
    <t>PRELIMINARY OPERATION - TESTING &amp; CONDITIONING (1941)</t>
  </si>
  <si>
    <t>P00003632P</t>
  </si>
  <si>
    <t>Z-04</t>
  </si>
  <si>
    <t>HOLLYWOOD TUNNEL: REMODLG.CONTROL VALVE STRUCTURE AT N.PORTAL</t>
  </si>
  <si>
    <t>P00003633P</t>
  </si>
  <si>
    <t>Z-05</t>
  </si>
  <si>
    <t>CORONA DEL MAR RESERVOIR-: CHLORINATION STATION</t>
  </si>
  <si>
    <t>P00003634P</t>
  </si>
  <si>
    <t>Z-08</t>
  </si>
  <si>
    <t>POMONA VALLEY M.W.D. FACILITIES</t>
  </si>
  <si>
    <t xml:space="preserve">EASTERN </t>
  </si>
  <si>
    <t>P00003635P</t>
  </si>
  <si>
    <t>Z-12</t>
  </si>
  <si>
    <t>AUXILIARY SPILLWAY AT SANTA ANA RIVER</t>
  </si>
  <si>
    <t>P00003636P</t>
  </si>
  <si>
    <t>Z-13</t>
  </si>
  <si>
    <t>UPPER FEEDER:COTTAGE AND GARAGE AT EAGLE ROCK CONTROL TOWER</t>
  </si>
  <si>
    <t>P00003637P</t>
  </si>
  <si>
    <t>Z-14</t>
  </si>
  <si>
    <t>ORANGE COUNTY FEEDER:INCASEMENT AT SANTA ANA FREEWAY CROSSING</t>
  </si>
  <si>
    <t>P00003638P</t>
  </si>
  <si>
    <t>Z-16</t>
  </si>
  <si>
    <t>EASTERN METROPOLITAN WATER DISTRICT FACILITIES</t>
  </si>
  <si>
    <t>P00003639P</t>
  </si>
  <si>
    <t>Z-17</t>
  </si>
  <si>
    <t>CHINO BASIN MWD FACILITIES</t>
  </si>
  <si>
    <t>P00003640P</t>
  </si>
  <si>
    <t>Z-20</t>
  </si>
  <si>
    <t>PERRIS VALLEY SIPHON CONNECTION FOR EASTERN M.W.D.</t>
  </si>
  <si>
    <t>P00003641P</t>
  </si>
  <si>
    <t>Z-23</t>
  </si>
  <si>
    <t>SAN DIEGO AQUEDUCT: COTTAGE AND GARAGE AT RAINBOW</t>
  </si>
  <si>
    <t>P00003642P</t>
  </si>
  <si>
    <t>Z-29</t>
  </si>
  <si>
    <t>MIDDLE FEEDER:COTTAGE AND GARAGE AT RIO HONDO STRUCTURE</t>
  </si>
  <si>
    <t>P00003643P</t>
  </si>
  <si>
    <t>Z-30</t>
  </si>
  <si>
    <t>UPPER FEEDER: SERVICE CONN. FOR FOOTHILL M.W.D. IN PASADENA</t>
  </si>
  <si>
    <t>P00003644P</t>
  </si>
  <si>
    <t>Z-35</t>
  </si>
  <si>
    <t>ARROYO SECO SPILLWAY REVISION</t>
  </si>
  <si>
    <t>P00003645P</t>
  </si>
  <si>
    <t>Z-44</t>
  </si>
  <si>
    <t>LOWER FEEDER:COTTAGE &amp; DOUBLE GARAGE NEAR CNTRL.TOWER (SA CYN.)</t>
  </si>
  <si>
    <t>P00003646P</t>
  </si>
  <si>
    <t>Z-504</t>
  </si>
  <si>
    <t>W. PORTAL SAN JACINCTO TUNNEL: ONE HOUSE WITH GARAGE</t>
  </si>
  <si>
    <t>P00003647P</t>
  </si>
  <si>
    <t>Z-60</t>
  </si>
  <si>
    <t>LONG BEACH LATERAL : SECTIONALIZING VALVE STRUCTURE</t>
  </si>
  <si>
    <t>P00003648P</t>
  </si>
  <si>
    <t>Z-61</t>
  </si>
  <si>
    <t>ORANGE COUNTY FEEDER RELOCATION (SPEC NO. 618)</t>
  </si>
  <si>
    <t>P00003649P</t>
  </si>
  <si>
    <t>Z-621</t>
  </si>
  <si>
    <t>HOUSE COYOTE CREEK</t>
  </si>
  <si>
    <t>P00003650P</t>
  </si>
  <si>
    <t>Z-622</t>
  </si>
  <si>
    <t>HOUSE 2ND SAN DIEGO ACQUEDUCT</t>
  </si>
  <si>
    <t>P00003651P</t>
  </si>
  <si>
    <t>Z-629</t>
  </si>
  <si>
    <t>HOUSES VARIOUS CREDITS</t>
  </si>
  <si>
    <t>P00003652P</t>
  </si>
  <si>
    <t>Z-63</t>
  </si>
  <si>
    <t>102659</t>
  </si>
  <si>
    <t>ELEVEN HOUSES &amp; GARAGES: 6 - IRON MOUNTAIN ,2-HAYFIELD, 1- WIDE CYN.</t>
  </si>
  <si>
    <t>P00003653P</t>
  </si>
  <si>
    <t>Z-64</t>
  </si>
  <si>
    <t>VALVE PALOS VERDE FEEDER</t>
  </si>
  <si>
    <t>P00003654P</t>
  </si>
  <si>
    <t>P00003655P</t>
  </si>
  <si>
    <t>Z-69</t>
  </si>
  <si>
    <t>003272</t>
  </si>
  <si>
    <t>HOUSE AT EAGLE ROCK</t>
  </si>
  <si>
    <t>P00003656P</t>
  </si>
  <si>
    <t>15170</t>
  </si>
  <si>
    <t>100369</t>
  </si>
  <si>
    <t>SEISMIC MODS-DISCHRG PIPLN-ALL PUMPING PLTS</t>
  </si>
  <si>
    <t>AQUEDUCT-CRA</t>
  </si>
  <si>
    <t>P00003657P</t>
  </si>
  <si>
    <t>P00003658P</t>
  </si>
  <si>
    <t>P00003659P</t>
  </si>
  <si>
    <t>P00003660P</t>
  </si>
  <si>
    <t>P00003661P</t>
  </si>
  <si>
    <t>P00003662P</t>
  </si>
  <si>
    <t>P00003663P</t>
  </si>
  <si>
    <t>P00003664P</t>
  </si>
  <si>
    <t>P00003665P</t>
  </si>
  <si>
    <t>100396</t>
  </si>
  <si>
    <t>SEISMIC MODS-ALL 5 PUMP PLT BLDG</t>
  </si>
  <si>
    <t>P00003666P</t>
  </si>
  <si>
    <t>P00003667P</t>
  </si>
  <si>
    <t>P00003668P</t>
  </si>
  <si>
    <t>P00003669P</t>
  </si>
  <si>
    <t>P00003670P</t>
  </si>
  <si>
    <t>P00003671P</t>
  </si>
  <si>
    <t>P00003672P</t>
  </si>
  <si>
    <t>IOC - SEISMIC MODS, ALL PUMP PLTS</t>
  </si>
  <si>
    <t>P00003673P</t>
  </si>
  <si>
    <t>P00003674P</t>
  </si>
  <si>
    <t>P00003675P</t>
  </si>
  <si>
    <t>P00003676P</t>
  </si>
  <si>
    <t>P00003677P</t>
  </si>
  <si>
    <t>15174</t>
  </si>
  <si>
    <t>100414</t>
  </si>
  <si>
    <t>SKINNER FILT PLT-EMERGENCY PWR GENERATING STATION</t>
  </si>
  <si>
    <t>P00003678P</t>
  </si>
  <si>
    <t>P00003679P</t>
  </si>
  <si>
    <t>P00003680P</t>
  </si>
  <si>
    <t>IOC - SKINNER FILT PLT, EMERGENCY GENERATOR</t>
  </si>
  <si>
    <t>P00003681P</t>
  </si>
  <si>
    <t>ALL AMERICAN COACHELLA LINING</t>
  </si>
  <si>
    <t xml:space="preserve">CANAL </t>
  </si>
  <si>
    <t>CANAL-ALL AMERICA</t>
  </si>
  <si>
    <t>P00003682P</t>
  </si>
  <si>
    <t>P00003683P</t>
  </si>
  <si>
    <t>15265</t>
  </si>
  <si>
    <t>102413</t>
  </si>
  <si>
    <t>ICP MASS SPECTROMETER-WATER QUALITY LAB</t>
  </si>
  <si>
    <t>P00003684P</t>
  </si>
  <si>
    <t>15303</t>
  </si>
  <si>
    <t>102856</t>
  </si>
  <si>
    <t>SAN DIEGO CANAL-FENCING REPLACEMENT</t>
  </si>
  <si>
    <t>SAND DIEGO</t>
  </si>
  <si>
    <t>P00003685P</t>
  </si>
  <si>
    <t>15290</t>
  </si>
  <si>
    <t>102810</t>
  </si>
  <si>
    <t>MESSAGING INFRASTRUCTURE AND INSTALLATION</t>
  </si>
  <si>
    <t>P00003686P</t>
  </si>
  <si>
    <t>15190</t>
  </si>
  <si>
    <t>100530</t>
  </si>
  <si>
    <t>DISTRICT FACILITIES-WATER ELIMINATION</t>
  </si>
  <si>
    <t>P00003687P</t>
  </si>
  <si>
    <t>P00003688P</t>
  </si>
  <si>
    <t>P00003689P</t>
  </si>
  <si>
    <t>P00003690P</t>
  </si>
  <si>
    <t>P00003691P</t>
  </si>
  <si>
    <t>P00003692P</t>
  </si>
  <si>
    <t>IOC - DISTRICT FACILITIES, WATER ELIMINATION</t>
  </si>
  <si>
    <t>P00003693P</t>
  </si>
  <si>
    <t>P00003694P</t>
  </si>
  <si>
    <t>P00003695P</t>
  </si>
  <si>
    <t>02016</t>
  </si>
  <si>
    <t>P00003696P</t>
  </si>
  <si>
    <t>100705</t>
  </si>
  <si>
    <t>REMOTE METER PROJECT</t>
  </si>
  <si>
    <t>P00003697P</t>
  </si>
  <si>
    <t>102446</t>
  </si>
  <si>
    <t>OPERATIONS INFORMATION SYSTEM</t>
  </si>
  <si>
    <t>P00003698P</t>
  </si>
  <si>
    <t>15266</t>
  </si>
  <si>
    <t>IOC - ALLEN-MCCOLLOCH PIPELINE</t>
  </si>
  <si>
    <t>P00003699P</t>
  </si>
  <si>
    <t>701368</t>
  </si>
  <si>
    <t>OC-73</t>
  </si>
  <si>
    <t>ALLEN-MCCULLOCH</t>
  </si>
  <si>
    <t>P00003700P</t>
  </si>
  <si>
    <t>701403</t>
  </si>
  <si>
    <t>CENB-53</t>
  </si>
  <si>
    <t>SOUTH COAST FDR</t>
  </si>
  <si>
    <t>P00003701P</t>
  </si>
  <si>
    <t>701413</t>
  </si>
  <si>
    <t>SA-6</t>
  </si>
  <si>
    <t>P00003702P</t>
  </si>
  <si>
    <t>701473</t>
  </si>
  <si>
    <t>OC-9</t>
  </si>
  <si>
    <t>W ORANGE  COUNTY FDR</t>
  </si>
  <si>
    <t>P00003703P</t>
  </si>
  <si>
    <t>701116</t>
  </si>
  <si>
    <t xml:space="preserve">SAN DIEGO </t>
  </si>
  <si>
    <t>SAN DIEGO PPLN #4</t>
  </si>
  <si>
    <t>P00003704P</t>
  </si>
  <si>
    <t>701407</t>
  </si>
  <si>
    <t>DWCV-5</t>
  </si>
  <si>
    <t>DESERT/COACHELLA</t>
  </si>
  <si>
    <t>P00003705P</t>
  </si>
  <si>
    <t>700887</t>
  </si>
  <si>
    <t>WD-28</t>
  </si>
  <si>
    <t xml:space="preserve">WEST BASIN </t>
  </si>
  <si>
    <t>P00003746X</t>
  </si>
  <si>
    <t>590014</t>
  </si>
  <si>
    <t>ALL PUMPING PLTS-REPL DOMESTIC WTR TREATMENT SYSTEM</t>
  </si>
  <si>
    <t>P00003747X</t>
  </si>
  <si>
    <t>P00003748X</t>
  </si>
  <si>
    <t>P00003749X</t>
  </si>
  <si>
    <t>P00003750X</t>
  </si>
  <si>
    <t>590015</t>
  </si>
  <si>
    <t>LA VERNE FACILITES-REPL CONTROLLER FOR BORING MILL</t>
  </si>
  <si>
    <t>P00003751X</t>
  </si>
  <si>
    <t>P00003752X</t>
  </si>
  <si>
    <t>590016</t>
  </si>
  <si>
    <t>ALL PUMPING PLTS-REEPLACE 36 IMPELLERS</t>
  </si>
  <si>
    <t>P00003753X</t>
  </si>
  <si>
    <t>P00003754X</t>
  </si>
  <si>
    <t>P00003755X</t>
  </si>
  <si>
    <t>P00003756X</t>
  </si>
  <si>
    <t>590017</t>
  </si>
  <si>
    <t>REPAIR 28 MANHOLE ON SANTA MONICA FEEDER</t>
  </si>
  <si>
    <t>P00003757X</t>
  </si>
  <si>
    <t>590018</t>
  </si>
  <si>
    <t>EAGLE MTN-REPLACE ASPHALT PAVEMENT</t>
  </si>
  <si>
    <t>P00003758X</t>
  </si>
  <si>
    <t>590019</t>
  </si>
  <si>
    <t>HINDS VILLAGE-PAVEMENT REPLACEMENT</t>
  </si>
  <si>
    <t>P00003759X</t>
  </si>
  <si>
    <t>590020</t>
  </si>
  <si>
    <t>MORRIS DAM-REPLACE EMERGENGY POWER SYSTEM</t>
  </si>
  <si>
    <t>P00003760X</t>
  </si>
  <si>
    <t>P00003767P</t>
  </si>
  <si>
    <t>15160</t>
  </si>
  <si>
    <t>100429</t>
  </si>
  <si>
    <t>SAN JACINTO TUNNEL,WEST PORTAL SEISMIC MODIFICATION</t>
  </si>
  <si>
    <t>P00003768P</t>
  </si>
  <si>
    <t>P00003769P</t>
  </si>
  <si>
    <t>P00003770P</t>
  </si>
  <si>
    <t>IOC - SAN JACINTO TUNNEL, WEST PORTAL SEISMIC MODS</t>
  </si>
  <si>
    <t>P00003771P</t>
  </si>
  <si>
    <t>15186</t>
  </si>
  <si>
    <t>100828</t>
  </si>
  <si>
    <t>ORANGE COUNTY RESERVOIR-REPLACE CHLORINATION SYSTEM</t>
  </si>
  <si>
    <t>P00003772P</t>
  </si>
  <si>
    <t>P00003773P</t>
  </si>
  <si>
    <t>P00003774P</t>
  </si>
  <si>
    <t>P00003775P</t>
  </si>
  <si>
    <t>100844</t>
  </si>
  <si>
    <t>PALOS VERDES RESERVOIR-REPLACE CHLORINATION SYSTEM</t>
  </si>
  <si>
    <t>P00003776P</t>
  </si>
  <si>
    <t>P00003777P</t>
  </si>
  <si>
    <t>P00003778P</t>
  </si>
  <si>
    <t>100872</t>
  </si>
  <si>
    <t>GARVEY RESERVOIR-HYPOCHLORINE STATION</t>
  </si>
  <si>
    <t>P00003779P</t>
  </si>
  <si>
    <t>P00003780P</t>
  </si>
  <si>
    <t>P00003781P</t>
  </si>
  <si>
    <t>P00003782P</t>
  </si>
  <si>
    <t>P00003783P</t>
  </si>
  <si>
    <t>P00003784P</t>
  </si>
  <si>
    <t>P00003785P</t>
  </si>
  <si>
    <t>100845</t>
  </si>
  <si>
    <t>ALL PUMPING PLANTS-HYPOCHLORINATION SYSTEM</t>
  </si>
  <si>
    <t>P00003786P</t>
  </si>
  <si>
    <t>P00003787P</t>
  </si>
  <si>
    <t>P00003788P</t>
  </si>
  <si>
    <t>IOC - ORANGE COUNTY RSVR, REPLACE CHLORINATION SYSTEM</t>
  </si>
  <si>
    <t>P00003789P</t>
  </si>
  <si>
    <t>P00003790P</t>
  </si>
  <si>
    <t>P00003791P</t>
  </si>
  <si>
    <t>IOC - PALOS VERDES RSVR, REPLACE CHLORINATION SYSTEM</t>
  </si>
  <si>
    <t>P00003792P</t>
  </si>
  <si>
    <t>P00003793P</t>
  </si>
  <si>
    <t>IOC - GARVEY RESERVOIR, HYPOCHLORINATION SYSTEM</t>
  </si>
  <si>
    <t>P00003794P</t>
  </si>
  <si>
    <t>P00003795P</t>
  </si>
  <si>
    <t>P00003796P</t>
  </si>
  <si>
    <t>P00003797P</t>
  </si>
  <si>
    <t>P00003798P</t>
  </si>
  <si>
    <t>IOC - ALL PUMPING PLANTS, HYPOCHLORINATION SYSTEM</t>
  </si>
  <si>
    <t>P00003799P</t>
  </si>
  <si>
    <t>P00003800P</t>
  </si>
  <si>
    <t>15250</t>
  </si>
  <si>
    <t>100406</t>
  </si>
  <si>
    <t>RED MOUNTAIN PRESSURE CONTROL FACILITY</t>
  </si>
  <si>
    <t xml:space="preserve">POWER </t>
  </si>
  <si>
    <t>P00003801P</t>
  </si>
  <si>
    <t>100679</t>
  </si>
  <si>
    <t>L V- FAC-DUST CONTROL MEASURES AT COMPLEX</t>
  </si>
  <si>
    <t>P00003802P</t>
  </si>
  <si>
    <t>100684</t>
  </si>
  <si>
    <t>GLENDORA TUNNEL- CORROSION CNTRL SYS</t>
  </si>
  <si>
    <t>GLENDORA</t>
  </si>
  <si>
    <t>P00003803P</t>
  </si>
  <si>
    <t>100688</t>
  </si>
  <si>
    <t>WEYMOUTH PROPERTY-WHEELER AVE STORM DRAIN</t>
  </si>
  <si>
    <t>P00003804P</t>
  </si>
  <si>
    <t>100692</t>
  </si>
  <si>
    <t>L V FAC- SLUDGE DISP IMPROV/UPGRADE</t>
  </si>
  <si>
    <t>P00003805P</t>
  </si>
  <si>
    <t>100708</t>
  </si>
  <si>
    <t>WEYMOUTH   FILT PLT-POLYMER/CAUSTIC FD SYS</t>
  </si>
  <si>
    <t>P00003806P</t>
  </si>
  <si>
    <t>100729</t>
  </si>
  <si>
    <t>SEPULVEDE FDR-STRAY CURRENT INTERFERENCE</t>
  </si>
  <si>
    <t>P00003807P</t>
  </si>
  <si>
    <t>100873</t>
  </si>
  <si>
    <t>GARVEY RSVR-=REPLACE CENETRUI THROAT SECTION</t>
  </si>
  <si>
    <t>P00003808P</t>
  </si>
  <si>
    <t>100874</t>
  </si>
  <si>
    <t>L V FACILITY-INSTALL BOILER IN LA VERNE  W Q</t>
  </si>
  <si>
    <t>P00003809P</t>
  </si>
  <si>
    <t>100875</t>
  </si>
  <si>
    <t>DIEMER FILT PLT-WASHWATER HDR VALVE REPLACE</t>
  </si>
  <si>
    <t>P00003810P</t>
  </si>
  <si>
    <t>102417</t>
  </si>
  <si>
    <t>ETIWAND PPLN-REPLACE TURNOUT STRUCTURE</t>
  </si>
  <si>
    <t>P00003811P</t>
  </si>
  <si>
    <t>102419</t>
  </si>
  <si>
    <t>WEYMOUTH   FILT PLT- TEMPORARY POLYMER/CAUSTIC FD SYS</t>
  </si>
  <si>
    <t>P00003812P</t>
  </si>
  <si>
    <t>102429</t>
  </si>
  <si>
    <t>RIVERSIDE BRANCH  LOWER FDER STATION 527+90</t>
  </si>
  <si>
    <t>P00003813P</t>
  </si>
  <si>
    <t>102454</t>
  </si>
  <si>
    <t xml:space="preserve">TWO STRAY CURRENT INTERFERENCE BONDS  W ORANGE COUNTY FDR </t>
  </si>
  <si>
    <t>P00003814P</t>
  </si>
  <si>
    <t>102455</t>
  </si>
  <si>
    <t>L V FACIL, LOADING DOCK AND STORAGE</t>
  </si>
  <si>
    <t>P00003815P</t>
  </si>
  <si>
    <t>P00003816P</t>
  </si>
  <si>
    <t>102472</t>
  </si>
  <si>
    <t>CATHODIC PROTCTION SYS &amp; STRAY CURRENT RIALTO PPLNS</t>
  </si>
  <si>
    <t>P00003817P</t>
  </si>
  <si>
    <t>102474</t>
  </si>
  <si>
    <t>JENSEN FILT PLT, REPL TRAVELLING BRIDGE MOTORS &amp; CONTROLS</t>
  </si>
  <si>
    <t>P00003818P</t>
  </si>
  <si>
    <t>102687</t>
  </si>
  <si>
    <t>SKINNER   BRANCH- CONSTRUCT 50FT X 150FT  METAL STORAGE BLDG</t>
  </si>
  <si>
    <t>P00003819P</t>
  </si>
  <si>
    <t>102688</t>
  </si>
  <si>
    <t>SKINNER BRANCH, UPGRADE EXISTING PUBLIC ADDRESS &amp; ALARM SYS</t>
  </si>
  <si>
    <t>P00003820P</t>
  </si>
  <si>
    <t>15255</t>
  </si>
  <si>
    <t>102461</t>
  </si>
  <si>
    <t>JENSEN FIL PLT,SLUDGE HANDLING STUDY</t>
  </si>
  <si>
    <t>P00003822P</t>
  </si>
  <si>
    <t>15296</t>
  </si>
  <si>
    <t>102699</t>
  </si>
  <si>
    <t>SEISMIC STRENGHENING OF SOTO ST FACILITY</t>
  </si>
  <si>
    <t>P00003823P</t>
  </si>
  <si>
    <t>15298</t>
  </si>
  <si>
    <t>102889</t>
  </si>
  <si>
    <t>JENSEN FILT PLT,WASHWATER TANK 1 ROOF REPAIR</t>
  </si>
  <si>
    <t>P00003825P</t>
  </si>
  <si>
    <t>INFO SYS DIV- ISSP PHASE 1/PROG OFFICE CONSULTING SERVICE</t>
  </si>
  <si>
    <t>STUDY</t>
  </si>
  <si>
    <t>P00003826P</t>
  </si>
  <si>
    <t>100758</t>
  </si>
  <si>
    <t>INFO SYS DIV- PHASE 1 HEALTH SAFETY &amp; ENVIRONEMT</t>
  </si>
  <si>
    <t>P00003827P</t>
  </si>
  <si>
    <t>INFO SYS DIV-PHASE 1 HUMAN RESOURCES</t>
  </si>
  <si>
    <t>P00003828P</t>
  </si>
  <si>
    <t>INFO SYS  PHASE ZERO INFRASTRUCTURE</t>
  </si>
  <si>
    <t>P00003829P</t>
  </si>
  <si>
    <t>102721</t>
  </si>
  <si>
    <t>PHASE ONE HUMAN RESOURCES PAYROLL PROJECT , CYCLE 4</t>
  </si>
  <si>
    <t>P00003830P</t>
  </si>
  <si>
    <t>102722</t>
  </si>
  <si>
    <t>PHASE ONE HUMAN RESOURCES PAYROLL PROJECT , CYCLE 3</t>
  </si>
  <si>
    <t>P00003855P</t>
  </si>
  <si>
    <t>15166</t>
  </si>
  <si>
    <t>100336</t>
  </si>
  <si>
    <t>ALL PLTS &amp; DIST SYSTEM- CHEMICAL SPILL CONTAIN</t>
  </si>
  <si>
    <t>VARIOUS</t>
  </si>
  <si>
    <t>P00003856P</t>
  </si>
  <si>
    <t>100452</t>
  </si>
  <si>
    <t>JENSEN FILT PLT- AQUEOUS AMMON FD</t>
  </si>
  <si>
    <t>P00003857P</t>
  </si>
  <si>
    <t>P00003858P</t>
  </si>
  <si>
    <t>100464</t>
  </si>
  <si>
    <t>ALL DISTRICT FAC - CHEMICAL CONTAINMENT STUDY</t>
  </si>
  <si>
    <t>P00003859P</t>
  </si>
  <si>
    <t>P00003860P</t>
  </si>
  <si>
    <t>P00003861P</t>
  </si>
  <si>
    <t>100467</t>
  </si>
  <si>
    <t>DIEMER FILT PLT-CONTAINMENT OF CHEMICAL</t>
  </si>
  <si>
    <t>P00003862P</t>
  </si>
  <si>
    <t>P00003863P</t>
  </si>
  <si>
    <t>P00003864P</t>
  </si>
  <si>
    <t>100471</t>
  </si>
  <si>
    <t>DIEMER FILT PLT- RELOCATION  AMMONIA FACILITIES</t>
  </si>
  <si>
    <t>P00003865P</t>
  </si>
  <si>
    <t>P00003866P</t>
  </si>
  <si>
    <t>P00003867P</t>
  </si>
  <si>
    <t>100472</t>
  </si>
  <si>
    <t>WEYMOUTH FILT PLT- RELOCATION AMMONIA FACILITIES</t>
  </si>
  <si>
    <t>P00003868P</t>
  </si>
  <si>
    <t>P00003869P</t>
  </si>
  <si>
    <t>P00003870P</t>
  </si>
  <si>
    <t>P00003871P</t>
  </si>
  <si>
    <t>100496</t>
  </si>
  <si>
    <t>MILLS FILT PLT- AQUEOUS AMMONIA FEED AIRPAD SYSTEM</t>
  </si>
  <si>
    <t>P00003872P</t>
  </si>
  <si>
    <t>P00003873P</t>
  </si>
  <si>
    <t>P00003874P</t>
  </si>
  <si>
    <t>100497</t>
  </si>
  <si>
    <t>LAKE SKINNER -AQUEOUS AMMOMINA GEAR PUMP SYSTEM</t>
  </si>
  <si>
    <t>P00003875P</t>
  </si>
  <si>
    <t>P00003876P</t>
  </si>
  <si>
    <t>P00003877P</t>
  </si>
  <si>
    <t>100501</t>
  </si>
  <si>
    <t>JENSEN FILT PLT- CONST AMMONIA CONTAINMENT</t>
  </si>
  <si>
    <t>P00003878P</t>
  </si>
  <si>
    <t>100564</t>
  </si>
  <si>
    <t>JENSEN FILT PLT- AMMONIA FACILITY RELOCATION</t>
  </si>
  <si>
    <t>P00003879P</t>
  </si>
  <si>
    <t>P00003880P</t>
  </si>
  <si>
    <t>100565</t>
  </si>
  <si>
    <t>JENSEN FILT PLT- LONGTERM CHEMICAL FAC CONTAINMENT</t>
  </si>
  <si>
    <t>P00003881P</t>
  </si>
  <si>
    <t>P00003882P</t>
  </si>
  <si>
    <t>100566</t>
  </si>
  <si>
    <t>WEYMOUTH FILT PLT- LONGTERM CHEMICAL FAC CONTAINMENT</t>
  </si>
  <si>
    <t>P00003883P</t>
  </si>
  <si>
    <t>P00003884P</t>
  </si>
  <si>
    <t>P00003885P</t>
  </si>
  <si>
    <t>100567</t>
  </si>
  <si>
    <t>DIEMER FILT PLT- LONGTERM CHEMICAL FAC CONTAINMENT</t>
  </si>
  <si>
    <t>P00003886P</t>
  </si>
  <si>
    <t>P00003887P</t>
  </si>
  <si>
    <t>100568</t>
  </si>
  <si>
    <t>MILLS FILT PLT- LONGTERM CHEMICAL FAC CONTAINMENT</t>
  </si>
  <si>
    <t>P00003888P</t>
  </si>
  <si>
    <t>P00003889P</t>
  </si>
  <si>
    <t>100569</t>
  </si>
  <si>
    <t>SKINNER FILT PLT- LONGTERM CHEMICAL FAC CONTAINMENT</t>
  </si>
  <si>
    <t>P00003890P</t>
  </si>
  <si>
    <t>P00003891P</t>
  </si>
  <si>
    <t>P00003892P</t>
  </si>
  <si>
    <t>100570</t>
  </si>
  <si>
    <t>ALL PUMP T PLT- LONGTERM CHEMICAL FAC CONTAINMENT</t>
  </si>
  <si>
    <t>P00003893P</t>
  </si>
  <si>
    <t>P00003894P</t>
  </si>
  <si>
    <t>100571</t>
  </si>
  <si>
    <t>HYDROELECTIC PWR PLT- LONGTERM CHEMICAL FAC CONTAINMENT</t>
  </si>
  <si>
    <t>P00003895P</t>
  </si>
  <si>
    <t>P00003896P</t>
  </si>
  <si>
    <t>100572</t>
  </si>
  <si>
    <t>DISTRICT RESERVOIR - LONGTERM CHEMICAL FAC CONTAINMENT</t>
  </si>
  <si>
    <t>ALL</t>
  </si>
  <si>
    <t>P00003897P</t>
  </si>
  <si>
    <t>P00003898P</t>
  </si>
  <si>
    <t>102720</t>
  </si>
  <si>
    <t>WEYMOUTH FILT PLTS-ROOF STRUCTURE</t>
  </si>
  <si>
    <t>P00003899P</t>
  </si>
  <si>
    <t>JENSEN FILT PLT- ROOF STRUCTURE</t>
  </si>
  <si>
    <t>P00003900P</t>
  </si>
  <si>
    <t>IOC - CHEMICAL SPILL CONTAINMENT, ALL FILT PLTS &amp; DIST SYSTEM</t>
  </si>
  <si>
    <t>P00003901P</t>
  </si>
  <si>
    <t>P00003902P</t>
  </si>
  <si>
    <t>15198</t>
  </si>
  <si>
    <t>100545</t>
  </si>
  <si>
    <t>WATER QUALITY LABORATORY, BLDG EXPANSION</t>
  </si>
  <si>
    <t>P00003903P</t>
  </si>
  <si>
    <t>P00003904P</t>
  </si>
  <si>
    <t>P00003905P</t>
  </si>
  <si>
    <t>P00003906P</t>
  </si>
  <si>
    <t>P00003907P</t>
  </si>
  <si>
    <t>P00003908P</t>
  </si>
  <si>
    <t>P00003909P</t>
  </si>
  <si>
    <t>IOC - WATER QUALITY LAB, BLDG EXPANSION</t>
  </si>
  <si>
    <t>P00003910P</t>
  </si>
  <si>
    <t>P00003911P</t>
  </si>
  <si>
    <t>P00003912P</t>
  </si>
  <si>
    <t>P00003913P</t>
  </si>
  <si>
    <t>15244</t>
  </si>
  <si>
    <t>100723</t>
  </si>
  <si>
    <t xml:space="preserve">INSTALL TEST STATIONS ON 32 BURIED INSULATION JOINTS </t>
  </si>
  <si>
    <t>P00003914P</t>
  </si>
  <si>
    <t>102980</t>
  </si>
  <si>
    <t>VALLEY BRANCH, PPLN CORROSION TEST STATION</t>
  </si>
  <si>
    <t>P00003915P</t>
  </si>
  <si>
    <t>15269</t>
  </si>
  <si>
    <t>100732</t>
  </si>
  <si>
    <t>DIEMER FILT PLT- DOMESTIC WATET SYSTEM UPGRADE</t>
  </si>
  <si>
    <t>P00003916P</t>
  </si>
  <si>
    <t>IOC - DIEMER FILT PLT, DOMESTIC WATER SYSTEM UPGRADE</t>
  </si>
  <si>
    <t>P00003917P</t>
  </si>
  <si>
    <t>15299</t>
  </si>
  <si>
    <t>102852</t>
  </si>
  <si>
    <t>EDMS- INFRASTRUCTURE AND SUPPORT</t>
  </si>
  <si>
    <t>P00003918P</t>
  </si>
  <si>
    <t>102906</t>
  </si>
  <si>
    <t>EDMS- PRJCT MGT &amp; CENTRAL ADMIN SUPPORST</t>
  </si>
  <si>
    <t>P00003919P</t>
  </si>
  <si>
    <t>102907</t>
  </si>
  <si>
    <t>EDMS - BOARD LETTER RESEARCH, REVIEW &amp; SUMMARY</t>
  </si>
  <si>
    <t>P00003920P</t>
  </si>
  <si>
    <t>102908</t>
  </si>
  <si>
    <t>EDMS -  ENGINEERING DRAWING DOCUMENT MANAGEMENT</t>
  </si>
  <si>
    <t>P00003921P</t>
  </si>
  <si>
    <t>102909</t>
  </si>
  <si>
    <t>EDMS - GENERAL COUNSEL  CONVERSION &amp; MGT OF LEGAL DOCUMENTS</t>
  </si>
  <si>
    <t>P00003922P</t>
  </si>
  <si>
    <t>102910</t>
  </si>
  <si>
    <t>EDMS- OPERATION SERVICE CONNECTION FILE DOCUMENT MGT</t>
  </si>
  <si>
    <t>P00003923P</t>
  </si>
  <si>
    <t>102911</t>
  </si>
  <si>
    <t>EDMS - PLANNING &amp; RESOURCES DOCUMENT MANAGEMENT</t>
  </si>
  <si>
    <t>P00003924P</t>
  </si>
  <si>
    <t>15300</t>
  </si>
  <si>
    <t>102829</t>
  </si>
  <si>
    <t>JENSEN FILT PLT - REBUILD FILTER MEDIA</t>
  </si>
  <si>
    <t>P00003925P</t>
  </si>
  <si>
    <t>P00003964X</t>
  </si>
  <si>
    <t>590021</t>
  </si>
  <si>
    <t>GARVEY RESERVOIR-HYPOCHLORINATION</t>
  </si>
  <si>
    <t>P00003965X</t>
  </si>
  <si>
    <t>P00003966X</t>
  </si>
  <si>
    <t>P00003967X</t>
  </si>
  <si>
    <t>P00003968X</t>
  </si>
  <si>
    <t>P00003969X</t>
  </si>
  <si>
    <t>P00003970X</t>
  </si>
  <si>
    <t>P00003981P</t>
  </si>
  <si>
    <t>103039</t>
  </si>
  <si>
    <t>INFOR SYS DIV-HEALTH &amp; SAFETY &amp; ENVIRONMENTAL SYSTEM PRJCT</t>
  </si>
  <si>
    <t>P00003982P</t>
  </si>
  <si>
    <t>INFOR SYS DIV-PHASE 1 SAFEETY &amp; ENVIRONMENT</t>
  </si>
  <si>
    <t>P00003983P</t>
  </si>
  <si>
    <t>15247</t>
  </si>
  <si>
    <t>100714</t>
  </si>
  <si>
    <t>UNION STATION HEADQUARTERS FACILITY</t>
  </si>
  <si>
    <t>UNION STATION</t>
  </si>
  <si>
    <t>P00003984P</t>
  </si>
  <si>
    <t>15330</t>
  </si>
  <si>
    <t>102936</t>
  </si>
  <si>
    <t>RELOCATION OF ORANGE COUNTY FEEDER</t>
  </si>
  <si>
    <t>P00003991P</t>
  </si>
  <si>
    <t>100716</t>
  </si>
  <si>
    <t>LAKEVIEW PIPELINE, REPLACE VACUUM/AIR RELEASE</t>
  </si>
  <si>
    <t>P00003992P</t>
  </si>
  <si>
    <t>102430</t>
  </si>
  <si>
    <t>RIVERSIDE BRANCH, ETIWANDA RESERVOIR, MODIFY OUTLET STRUCTURE INNER RING WEIR</t>
  </si>
  <si>
    <t>P00003993P</t>
  </si>
  <si>
    <t>102450</t>
  </si>
  <si>
    <t>DIEMER FILTRATION PLANT, ASPHALT ROAD RESURFACING</t>
  </si>
  <si>
    <t>P00003994P</t>
  </si>
  <si>
    <t>102683</t>
  </si>
  <si>
    <t>SKINNER BRANCH- FABRICATE AND REPLACE STEMS, NUTS &amp; KEYS FOR 3-WAY VALVES</t>
  </si>
  <si>
    <t>P00003995P</t>
  </si>
  <si>
    <t>102695</t>
  </si>
  <si>
    <t>CHEMICAL UNLOADING FACILITY, RETROFIT CHLORINE ANGLE VALVES</t>
  </si>
  <si>
    <t>P00003996P</t>
  </si>
  <si>
    <t>102708</t>
  </si>
  <si>
    <t>AUTOMATED RESERVOIR WATER QUALITY MONITORING</t>
  </si>
  <si>
    <t>P00003997P</t>
  </si>
  <si>
    <t>102710</t>
  </si>
  <si>
    <t>LA VERNE MACHINE SHOP, REPLACE CINCINNATI LATH</t>
  </si>
  <si>
    <t>P00003998P</t>
  </si>
  <si>
    <t>102711</t>
  </si>
  <si>
    <t>LA VERNE MACHINE SHOP, REPLACE CINCINNATI MILL</t>
  </si>
  <si>
    <t>P00003999P</t>
  </si>
  <si>
    <t>102713</t>
  </si>
  <si>
    <t>DIEMER FILTRATION PLANT, SLOPE REPAIR</t>
  </si>
  <si>
    <t>P00004000P</t>
  </si>
  <si>
    <t>102714</t>
  </si>
  <si>
    <t>SKINNER FILTRATION PLANT, FERRIC CHLORIDE CONVERSION AT PLANT 2</t>
  </si>
  <si>
    <t>P00004001P</t>
  </si>
  <si>
    <t>102715</t>
  </si>
  <si>
    <t>LAKE MATHEWS, CONSTRUCTION OF BACK UP COMPUTER FACILITY</t>
  </si>
  <si>
    <t xml:space="preserve">MATHEWS </t>
  </si>
  <si>
    <t>P00004002P</t>
  </si>
  <si>
    <t>102717</t>
  </si>
  <si>
    <t>LA VERNE FACILITIES, WEYMOUTH FILT PLT, MAIN TRANSFORMER REPLACEMENT</t>
  </si>
  <si>
    <t>P00004003P</t>
  </si>
  <si>
    <t>102724</t>
  </si>
  <si>
    <t>RELOCATION OF PORTION OF ORANGE COUNTY FEEDER (MWD''S SHARE)</t>
  </si>
  <si>
    <t>P00004004P</t>
  </si>
  <si>
    <t>102728</t>
  </si>
  <si>
    <t>WEYMOUTH FILTRATION PLANT, DRY POLYMER MIXING SYSTEM MODIFICATION</t>
  </si>
  <si>
    <t>P00004005P</t>
  </si>
  <si>
    <t>102733</t>
  </si>
  <si>
    <t>LA VERNE, WEYMOUTH FILT PLT, , REPLACE FLOCCULATOR STUB SHAFT, BASINS 1 AND 2</t>
  </si>
  <si>
    <t>P00004006P</t>
  </si>
  <si>
    <t>102740</t>
  </si>
  <si>
    <t>COPPER BASIN SEWER SYSTEM</t>
  </si>
  <si>
    <t>COPPER  BASIN</t>
  </si>
  <si>
    <t>P00004007P</t>
  </si>
  <si>
    <t>102747</t>
  </si>
  <si>
    <t>SOTO STREET TELEPHONE SYSTEM UPGRADE</t>
  </si>
  <si>
    <t>HDQUARTERS</t>
  </si>
  <si>
    <t>P00004008P</t>
  </si>
  <si>
    <t>102750</t>
  </si>
  <si>
    <t>LAKE MATHEWS MULTIPLE SPECIES RESERVE, MANAGER''S OFFICE AND RESIDENCE</t>
  </si>
  <si>
    <t>P00004009P</t>
  </si>
  <si>
    <t>JENSEN FILTRATION PLANT, REPLACE AIR CONDITIONING FOR MAIN ADMIN. BUILDING</t>
  </si>
  <si>
    <t>P00004010P</t>
  </si>
  <si>
    <t>IOC - JENSEN FILTRATION PLANT</t>
  </si>
  <si>
    <t>P00004011P</t>
  </si>
  <si>
    <t>P00004012P</t>
  </si>
  <si>
    <t>P00004013P</t>
  </si>
  <si>
    <t>P00004014P</t>
  </si>
  <si>
    <t>P00004015P</t>
  </si>
  <si>
    <t>P00004016P</t>
  </si>
  <si>
    <t>P00004017P</t>
  </si>
  <si>
    <t>P00004018P</t>
  </si>
  <si>
    <t>100370</t>
  </si>
  <si>
    <t>JENSEN FILTRATION PLANT - EXPANSION # 1</t>
  </si>
  <si>
    <t>P00004019P</t>
  </si>
  <si>
    <t>P00004020P</t>
  </si>
  <si>
    <t>P00004021P</t>
  </si>
  <si>
    <t>P00004022P</t>
  </si>
  <si>
    <t>P00004023P</t>
  </si>
  <si>
    <t>P00004024P</t>
  </si>
  <si>
    <t>P00004025P</t>
  </si>
  <si>
    <t>P00004026P</t>
  </si>
  <si>
    <t>P00004027P</t>
  </si>
  <si>
    <t>100426</t>
  </si>
  <si>
    <t>JENSEN FILTRATION PLANT -  SITE &amp; EXCAVATION WORK</t>
  </si>
  <si>
    <t>P00004028P</t>
  </si>
  <si>
    <t>P00004029P</t>
  </si>
  <si>
    <t>P00004030P</t>
  </si>
  <si>
    <t>P00004031P</t>
  </si>
  <si>
    <t>P00004032P</t>
  </si>
  <si>
    <t>P00004033P</t>
  </si>
  <si>
    <t>100516</t>
  </si>
  <si>
    <t>JENSEN FILTRATION PLANT -  PLANT CONTROL SYSTEM</t>
  </si>
  <si>
    <t>P00004034P</t>
  </si>
  <si>
    <t>P00004035P</t>
  </si>
  <si>
    <t>P00004036P</t>
  </si>
  <si>
    <t>P00004037P</t>
  </si>
  <si>
    <t>P00004038P</t>
  </si>
  <si>
    <t>P00004039P</t>
  </si>
  <si>
    <t>P00004040P</t>
  </si>
  <si>
    <t>P00004041P</t>
  </si>
  <si>
    <t>P00004042P</t>
  </si>
  <si>
    <t>100518</t>
  </si>
  <si>
    <t>JENSEN FILTRATION PLANT -  EFFLUENT FLOW CONTROL</t>
  </si>
  <si>
    <t>P00004043P</t>
  </si>
  <si>
    <t>P00004044P</t>
  </si>
  <si>
    <t>P00004045P</t>
  </si>
  <si>
    <t>100519</t>
  </si>
  <si>
    <t>JENSEN FILTRATION PLANT - PERMANENT  GROUNDWATER DEWATERRING OF RESERVOIR</t>
  </si>
  <si>
    <t>P00004046P</t>
  </si>
  <si>
    <t>P00004047P</t>
  </si>
  <si>
    <t>P00004048P</t>
  </si>
  <si>
    <t>P00004049P</t>
  </si>
  <si>
    <t>P00004050P</t>
  </si>
  <si>
    <t>100520</t>
  </si>
  <si>
    <t>JENSEN FILTRATION PLANT -  FLOCCULATOR RETROFIT</t>
  </si>
  <si>
    <t>P00004051P</t>
  </si>
  <si>
    <t>P00004052P</t>
  </si>
  <si>
    <t>P00004053P</t>
  </si>
  <si>
    <t>P00004054P</t>
  </si>
  <si>
    <t>P00004055P</t>
  </si>
  <si>
    <t>P00004056P</t>
  </si>
  <si>
    <t>P00004057P</t>
  </si>
  <si>
    <t>100521</t>
  </si>
  <si>
    <t>JENSEN FILTRATION PLANT -  RESERVOIR #1 RETROFIT</t>
  </si>
  <si>
    <t>P00004058P</t>
  </si>
  <si>
    <t>P00004059P</t>
  </si>
  <si>
    <t>P00004060P</t>
  </si>
  <si>
    <t>P00004061P</t>
  </si>
  <si>
    <t>P00004062P</t>
  </si>
  <si>
    <t>04505</t>
  </si>
  <si>
    <t>P00004063P</t>
  </si>
  <si>
    <t>P00004064P</t>
  </si>
  <si>
    <t>P00004065P</t>
  </si>
  <si>
    <t>100522</t>
  </si>
  <si>
    <t>JENSEN FILTRATION PLANT - CHEMICAL FEED SYSTEM EXPANSION</t>
  </si>
  <si>
    <t>P00004066P</t>
  </si>
  <si>
    <t>P00004067P</t>
  </si>
  <si>
    <t>P00004068P</t>
  </si>
  <si>
    <t>P00004069P</t>
  </si>
  <si>
    <t>P00004070P</t>
  </si>
  <si>
    <t>P00004071P</t>
  </si>
  <si>
    <t>P00004072P</t>
  </si>
  <si>
    <t>P00004073P</t>
  </si>
  <si>
    <t>P00004074P</t>
  </si>
  <si>
    <t>100531</t>
  </si>
  <si>
    <t>JENSEN FILTRATION PLANT -  EMERGENCY GENERATOR</t>
  </si>
  <si>
    <t>P00004075P</t>
  </si>
  <si>
    <t>P00004076P</t>
  </si>
  <si>
    <t>P00004077P</t>
  </si>
  <si>
    <t>P00004078P</t>
  </si>
  <si>
    <t>P00004079P</t>
  </si>
  <si>
    <t>P00004080P</t>
  </si>
  <si>
    <t>100557</t>
  </si>
  <si>
    <t>JENSEN FILTRATION PLANT -  RESERVOIR #2 FLOATING COVER</t>
  </si>
  <si>
    <t>P00004081P</t>
  </si>
  <si>
    <t>P00004082P</t>
  </si>
  <si>
    <t>P00004083P</t>
  </si>
  <si>
    <t>P00004084P</t>
  </si>
  <si>
    <t>P00004085P</t>
  </si>
  <si>
    <t>P00004086P</t>
  </si>
  <si>
    <t>100582</t>
  </si>
  <si>
    <t>JENSEN FILTRATION PLANT -  RECLAMATION FACILITIES &amp; O &amp; M MANUAL</t>
  </si>
  <si>
    <t>P00004087P</t>
  </si>
  <si>
    <t>P00004088P</t>
  </si>
  <si>
    <t>P00004089P</t>
  </si>
  <si>
    <t>100644</t>
  </si>
  <si>
    <t>JENSEN FILTRATION PLANT -  PUBLIC ADDRESS SYSTEM</t>
  </si>
  <si>
    <t>P00004090P</t>
  </si>
  <si>
    <t>P00004091P</t>
  </si>
  <si>
    <t>P00004092P</t>
  </si>
  <si>
    <t>P00004093P</t>
  </si>
  <si>
    <t>100669</t>
  </si>
  <si>
    <t>JENSEN FILTRATION PLANT -  CAMPUS CABLING</t>
  </si>
  <si>
    <t>P00004094P</t>
  </si>
  <si>
    <t>JENSEN FILTRATION PLANT -  CHLORINATION SYSTEM</t>
  </si>
  <si>
    <t>P00004095P</t>
  </si>
  <si>
    <t>P00004096P</t>
  </si>
  <si>
    <t>P00004097P</t>
  </si>
  <si>
    <t>P00004098P</t>
  </si>
  <si>
    <t>P00004099P</t>
  </si>
  <si>
    <t>P00004100P</t>
  </si>
  <si>
    <t>102469</t>
  </si>
  <si>
    <t>JENSEN FILTRATION PLANT -  CONTRACT # 1396 NON-PERFORMANCE</t>
  </si>
  <si>
    <t>P00004101P</t>
  </si>
  <si>
    <t>P00004102P</t>
  </si>
  <si>
    <t>102731</t>
  </si>
  <si>
    <t>JENSEN FILTRATION PLANT -  FLOCCULATOR REPAIRS</t>
  </si>
  <si>
    <t>P00004103P</t>
  </si>
  <si>
    <t>P00004104P</t>
  </si>
  <si>
    <t>P00004105P</t>
  </si>
  <si>
    <t>P00004106P</t>
  </si>
  <si>
    <t>P00004107P</t>
  </si>
  <si>
    <t>102813</t>
  </si>
  <si>
    <t>JENSEN FILTRATION PLANT -  LOOP DESCRIPTIONS</t>
  </si>
  <si>
    <t>P00004108P</t>
  </si>
  <si>
    <t>P00004109P</t>
  </si>
  <si>
    <t>P00004110P</t>
  </si>
  <si>
    <t>P00004111P</t>
  </si>
  <si>
    <t>102819</t>
  </si>
  <si>
    <t>JENSEN FILTRATION PLANT -   CLAIM DEFENSE</t>
  </si>
  <si>
    <t>P00004112P</t>
  </si>
  <si>
    <t>P00004113P</t>
  </si>
  <si>
    <t>P00004114P</t>
  </si>
  <si>
    <t>P00004115P</t>
  </si>
  <si>
    <t>P00004116P</t>
  </si>
  <si>
    <t>P00004117P</t>
  </si>
  <si>
    <t>JENSEN FILTRATION PLANT -  SCADA SOFTWARE DEVELOPMENT</t>
  </si>
  <si>
    <t>P00004118P</t>
  </si>
  <si>
    <t>P00004119P</t>
  </si>
  <si>
    <t>103019</t>
  </si>
  <si>
    <t>JENSEN FILTRATION PLANT -  EMERGENCY STANDBY POWER SYSTEM ADDITIONS</t>
  </si>
  <si>
    <t>P00004120P</t>
  </si>
  <si>
    <t>P00004131P</t>
  </si>
  <si>
    <t>15099</t>
  </si>
  <si>
    <t>100349</t>
  </si>
  <si>
    <t>WEYMOUTH OXIDATION DEMONSTRATION PLANT</t>
  </si>
  <si>
    <t>P00004132P</t>
  </si>
  <si>
    <t>100401</t>
  </si>
  <si>
    <t>P00004133P</t>
  </si>
  <si>
    <t>P00004134P</t>
  </si>
  <si>
    <t>P00004135P</t>
  </si>
  <si>
    <t>P00004136P</t>
  </si>
  <si>
    <t>100377</t>
  </si>
  <si>
    <t>P00004137P</t>
  </si>
  <si>
    <t xml:space="preserve">WEYMOUTH OXIDATION DEMONSTRATION PLANT </t>
  </si>
  <si>
    <t>P00004138P</t>
  </si>
  <si>
    <t>IOC - WEYMOUTH OXIDATION DEMONSTRATION PLANT</t>
  </si>
  <si>
    <t>P00004139P</t>
  </si>
  <si>
    <t>P00004140P</t>
  </si>
  <si>
    <t>15203</t>
  </si>
  <si>
    <t>100455</t>
  </si>
  <si>
    <t>GARVEY RESERVOIR REPAIR</t>
  </si>
  <si>
    <t>P00004141P</t>
  </si>
  <si>
    <t>P00004142P</t>
  </si>
  <si>
    <t>IOC - GARVEY RESERVOIR REPAIR</t>
  </si>
  <si>
    <t>P00004143P</t>
  </si>
  <si>
    <t>15261</t>
  </si>
  <si>
    <t>100707</t>
  </si>
  <si>
    <t>DIEMER FILTRATION PLANT,  UPGRADE FLOCCULATOR DRIVES</t>
  </si>
  <si>
    <t>P00004146P</t>
  </si>
  <si>
    <t>701505</t>
  </si>
  <si>
    <t xml:space="preserve">OC - 70  </t>
  </si>
  <si>
    <t>P00004147P</t>
  </si>
  <si>
    <t>701265</t>
  </si>
  <si>
    <t>SD 03 &amp; 04</t>
  </si>
  <si>
    <t>SAN DIEGO #3 &amp; #4</t>
  </si>
  <si>
    <t>P00004148P</t>
  </si>
  <si>
    <t>15340</t>
  </si>
  <si>
    <t>103003</t>
  </si>
  <si>
    <t>ELECTRONIC MESSAGING SYSTEM DESIGN &amp; IMPLEMENTATION</t>
  </si>
  <si>
    <t>P00004149P</t>
  </si>
  <si>
    <t>15339</t>
  </si>
  <si>
    <t>103001</t>
  </si>
  <si>
    <t>MILLS PLT, MAIN ENTRANCE RELOCATION</t>
  </si>
  <si>
    <t>P00004150P</t>
  </si>
  <si>
    <t>15348</t>
  </si>
  <si>
    <t>102974</t>
  </si>
  <si>
    <t>SEPULVEDA FEEDER PIPLINE REPAIR</t>
  </si>
  <si>
    <t>P00004169P</t>
  </si>
  <si>
    <t>OC - 70</t>
  </si>
  <si>
    <t>P00004170P</t>
  </si>
  <si>
    <t>P00004171P</t>
  </si>
  <si>
    <t>P00004185X</t>
  </si>
  <si>
    <t>590022</t>
  </si>
  <si>
    <t>GARVEY RSVR REPLACE VENTURI THROAT SECTION</t>
  </si>
  <si>
    <t>P00004186X</t>
  </si>
  <si>
    <t>590023</t>
  </si>
  <si>
    <t>P00004187X</t>
  </si>
  <si>
    <t>590024</t>
  </si>
  <si>
    <t>P00004195P</t>
  </si>
  <si>
    <t>04010</t>
  </si>
  <si>
    <t>15242</t>
  </si>
  <si>
    <t>100364</t>
  </si>
  <si>
    <t>WEYMOUTH FILTRATION PLANT, INSTALL NEW STANDBY EMERGENCY GENERATOR</t>
  </si>
  <si>
    <t>P00004196P</t>
  </si>
  <si>
    <t>P00004197P</t>
  </si>
  <si>
    <t>100365</t>
  </si>
  <si>
    <t>DIEMER FILTRATION PLANT, INSTALL NEW STANDBY EMERGENCY GENERATOR</t>
  </si>
  <si>
    <t>P00004198P</t>
  </si>
  <si>
    <t>15147</t>
  </si>
  <si>
    <t>100444</t>
  </si>
  <si>
    <t>DATA NETWORK</t>
  </si>
  <si>
    <t>P00004199P</t>
  </si>
  <si>
    <t>P00004200P</t>
  </si>
  <si>
    <t>P00004201P</t>
  </si>
  <si>
    <t>100445</t>
  </si>
  <si>
    <t>DISTRICT FACILITY - CBX/ROLMNET/VOICE MASSAGE SYSTEM</t>
  </si>
  <si>
    <t>P00004202P</t>
  </si>
  <si>
    <t>100447</t>
  </si>
  <si>
    <t>DIGITAL MICROWAVE NETWORK</t>
  </si>
  <si>
    <t>P00004203P</t>
  </si>
  <si>
    <t>P00004204P</t>
  </si>
  <si>
    <t>P00004205P</t>
  </si>
  <si>
    <t>P00004206P</t>
  </si>
  <si>
    <t>P00004207P</t>
  </si>
  <si>
    <t>102388</t>
  </si>
  <si>
    <t>LOCAL AREA NETWORK-FIELD OFFICE EXPANSION</t>
  </si>
  <si>
    <t>P00004208P</t>
  </si>
  <si>
    <t>IOC - DATA &amp; DIGITAL MICROWAVE COMMUNICATIONS</t>
  </si>
  <si>
    <t>P00004209P</t>
  </si>
  <si>
    <t>P00004210P</t>
  </si>
  <si>
    <t>P00004221P</t>
  </si>
  <si>
    <t>15316</t>
  </si>
  <si>
    <t>102915</t>
  </si>
  <si>
    <t>E. THORNTON IBBETSON GUEST DORMITORY AT GENE CAMP</t>
  </si>
  <si>
    <t>P00004222P</t>
  </si>
  <si>
    <t>02020</t>
  </si>
  <si>
    <t>15283</t>
  </si>
  <si>
    <t>JENSEN FILTRATION PLANT-SITE IMPROVEMENT IOC</t>
  </si>
  <si>
    <t>P00004223P</t>
  </si>
  <si>
    <t>102743</t>
  </si>
  <si>
    <t xml:space="preserve">JENSEN FILTRATION PLANT-SITE IMPROVEMENT </t>
  </si>
  <si>
    <t>P00004224P</t>
  </si>
  <si>
    <t>P00004225P</t>
  </si>
  <si>
    <t>03503</t>
  </si>
  <si>
    <t>15229</t>
  </si>
  <si>
    <t>IOC - SKINNER FILTRATION PLANT, FILTER MEDIA REPLACEMENT</t>
  </si>
  <si>
    <t>P00004226P</t>
  </si>
  <si>
    <t>P00004227P</t>
  </si>
  <si>
    <t>02021</t>
  </si>
  <si>
    <t>P00004228P</t>
  </si>
  <si>
    <t>02022</t>
  </si>
  <si>
    <t>P00004229P</t>
  </si>
  <si>
    <t>100596</t>
  </si>
  <si>
    <t>SKINNER FILTRATION PLANT- WEIR STRUCTURE TEST FILTER</t>
  </si>
  <si>
    <t>P00004230P</t>
  </si>
  <si>
    <t>100862</t>
  </si>
  <si>
    <t xml:space="preserve">SKINNER FILTRATION PLANT- FILTER MEDIA REPLACEMENT </t>
  </si>
  <si>
    <t>P00004231P</t>
  </si>
  <si>
    <t>04011</t>
  </si>
  <si>
    <t>P00004232P</t>
  </si>
  <si>
    <t>04012</t>
  </si>
  <si>
    <t>P00004233P</t>
  </si>
  <si>
    <t>P00004234P</t>
  </si>
  <si>
    <t>05006</t>
  </si>
  <si>
    <t>P00004235P</t>
  </si>
  <si>
    <t>15113</t>
  </si>
  <si>
    <t>IOC - DIEMER FILTRATION PLANT MODS</t>
  </si>
  <si>
    <t>P00004236P</t>
  </si>
  <si>
    <t>P00004237P</t>
  </si>
  <si>
    <t>P00004238P</t>
  </si>
  <si>
    <t>P00004239P</t>
  </si>
  <si>
    <t>P00004240P</t>
  </si>
  <si>
    <t>P00004241P</t>
  </si>
  <si>
    <t>P00004242P</t>
  </si>
  <si>
    <t>100372</t>
  </si>
  <si>
    <t>DIEMER FILT PLANT MODIFICATION - DRY POLYMER FEED SYSTEM</t>
  </si>
  <si>
    <t>P00004243P</t>
  </si>
  <si>
    <t>P00004244P</t>
  </si>
  <si>
    <t>P00004245P</t>
  </si>
  <si>
    <t>P00004246P</t>
  </si>
  <si>
    <t>P00004247P</t>
  </si>
  <si>
    <t>P00004248P</t>
  </si>
  <si>
    <t>P00004249P</t>
  </si>
  <si>
    <t>P00004250P</t>
  </si>
  <si>
    <t>P00004251P</t>
  </si>
  <si>
    <t>P00004252P</t>
  </si>
  <si>
    <t>P00004253P</t>
  </si>
  <si>
    <t>100402</t>
  </si>
  <si>
    <t>DIEMER FILT PLANT -WASHWATER RECLAMATION FAC  ENLARGEMENT</t>
  </si>
  <si>
    <t>P00004254P</t>
  </si>
  <si>
    <t>P00004255P</t>
  </si>
  <si>
    <t>P00004256P</t>
  </si>
  <si>
    <t>P00004257P</t>
  </si>
  <si>
    <t>P00004258P</t>
  </si>
  <si>
    <t>P00004259P</t>
  </si>
  <si>
    <t>P00004260P</t>
  </si>
  <si>
    <t>P00004261P</t>
  </si>
  <si>
    <t>P00004262P</t>
  </si>
  <si>
    <t>P00004263P</t>
  </si>
  <si>
    <t>P00004264P</t>
  </si>
  <si>
    <t>100537</t>
  </si>
  <si>
    <t>DIEMER FILT PLANT -FLOCCULATION BASIN - INSTALL BAFFLE BOARDS</t>
  </si>
  <si>
    <t>P00004265P</t>
  </si>
  <si>
    <t>100550</t>
  </si>
  <si>
    <t>DIEMER FILT PLANT WASHWATER RECLAMATION PLT # 1 MODIFICATION</t>
  </si>
  <si>
    <t>P00004266P</t>
  </si>
  <si>
    <t>P00004267P</t>
  </si>
  <si>
    <t>P00004268P</t>
  </si>
  <si>
    <t>P00004269P</t>
  </si>
  <si>
    <t>100593</t>
  </si>
  <si>
    <t>OPERATIONS MANUAL WASHWATER RECLAMATION PLT</t>
  </si>
  <si>
    <t>P00004270P</t>
  </si>
  <si>
    <t>P00004271P</t>
  </si>
  <si>
    <t>100672</t>
  </si>
  <si>
    <t>WASHWATER INTERTIE PIPELINE &amp; IRRIGATION WATERLINE</t>
  </si>
  <si>
    <t>P00004272P</t>
  </si>
  <si>
    <t>P00004273P</t>
  </si>
  <si>
    <t>P00004274P</t>
  </si>
  <si>
    <t>100836</t>
  </si>
  <si>
    <t>REPLACE ALUM FEED PUMPS</t>
  </si>
  <si>
    <t>P00004275P</t>
  </si>
  <si>
    <t>P00004276P</t>
  </si>
  <si>
    <t>P00004277P</t>
  </si>
  <si>
    <t>100837</t>
  </si>
  <si>
    <t>REPLACE CAUSTIC SODA TANKS</t>
  </si>
  <si>
    <t>P00004278P</t>
  </si>
  <si>
    <t>P00004279P</t>
  </si>
  <si>
    <t>P00004280P</t>
  </si>
  <si>
    <t>102838</t>
  </si>
  <si>
    <t>CAUSTIC SODA PUMPS MODIFICATION</t>
  </si>
  <si>
    <t>P00004281P</t>
  </si>
  <si>
    <t>P00004282P</t>
  </si>
  <si>
    <t>P00004300P</t>
  </si>
  <si>
    <t>15220</t>
  </si>
  <si>
    <t>100578</t>
  </si>
  <si>
    <t>DIEMER FILTRATION PLANT - SETTLING/MIXING BASIN NORTH SLOPE</t>
  </si>
  <si>
    <t>P00004301P</t>
  </si>
  <si>
    <t>P00004302P</t>
  </si>
  <si>
    <t>P00004303P</t>
  </si>
  <si>
    <t>P00004304P</t>
  </si>
  <si>
    <t>P00004305P</t>
  </si>
  <si>
    <t>P00004306P</t>
  </si>
  <si>
    <t>P00004307P</t>
  </si>
  <si>
    <t>P00004308P</t>
  </si>
  <si>
    <t>P00004309P</t>
  </si>
  <si>
    <t>P00004310P</t>
  </si>
  <si>
    <t>IOC - DIEMER FILT PLT, SETTLING/MIXING BASIN NORTH SLOPE</t>
  </si>
  <si>
    <t>P00004311P</t>
  </si>
  <si>
    <t>P00004312P</t>
  </si>
  <si>
    <t>P00004313P</t>
  </si>
  <si>
    <t>P00004314P</t>
  </si>
  <si>
    <t>03014</t>
  </si>
  <si>
    <t>P00004315P</t>
  </si>
  <si>
    <t>P00004316P</t>
  </si>
  <si>
    <t>P00004317P</t>
  </si>
  <si>
    <t>P00004318P</t>
  </si>
  <si>
    <t>15249</t>
  </si>
  <si>
    <t>100843</t>
  </si>
  <si>
    <t>SKINNER MODULES - REPLACE ELECTRICAL CONDUIT &amp; WIRE</t>
  </si>
  <si>
    <t>P00004319P</t>
  </si>
  <si>
    <t>P00004333X</t>
  </si>
  <si>
    <t>590025</t>
  </si>
  <si>
    <t>P V RESERVOIR-REPLACE CHLORINATION SYSTEM</t>
  </si>
  <si>
    <t>P00004334X</t>
  </si>
  <si>
    <t>P00004335X</t>
  </si>
  <si>
    <t>P00004336X</t>
  </si>
  <si>
    <t>590026</t>
  </si>
  <si>
    <t>SKINNER FILT PLT-FILTER MEDIA REPLACEMENT</t>
  </si>
  <si>
    <t>P00004337X</t>
  </si>
  <si>
    <t>P00004338X</t>
  </si>
  <si>
    <t>P00004339X</t>
  </si>
  <si>
    <t>P00004340X</t>
  </si>
  <si>
    <t>P00004352P</t>
  </si>
  <si>
    <t>15314</t>
  </si>
  <si>
    <t>102943</t>
  </si>
  <si>
    <t>BLACK METAL MOUNTAIN COMMUNICATION FACILITY UPGRADE</t>
  </si>
  <si>
    <t>P00004353P</t>
  </si>
  <si>
    <t>15305</t>
  </si>
  <si>
    <t>102414</t>
  </si>
  <si>
    <t>MILLS FILTRATION PLANT - WAREHOUSE FACILITY</t>
  </si>
  <si>
    <t>P00004354P</t>
  </si>
  <si>
    <t>P00004355P</t>
  </si>
  <si>
    <t>P00004356P</t>
  </si>
  <si>
    <t>P00004357P</t>
  </si>
  <si>
    <t>DIEMER CHEMICAL FEED PUMPS  RELOCATION</t>
  </si>
  <si>
    <t>P00004358P</t>
  </si>
  <si>
    <t>P00004359P</t>
  </si>
  <si>
    <t>DIEMER FILTRATION PLANT-ALUM/FERRIC JET MIX RETROFIT</t>
  </si>
  <si>
    <t>P00004360P</t>
  </si>
  <si>
    <t>P00004361P</t>
  </si>
  <si>
    <t>P00004362P</t>
  </si>
  <si>
    <t>103120</t>
  </si>
  <si>
    <t>INTERIM ENHANCED SURFACE WATER TREATMENT RULE</t>
  </si>
  <si>
    <t>P00004363P</t>
  </si>
  <si>
    <t>P00004364P</t>
  </si>
  <si>
    <t>15288</t>
  </si>
  <si>
    <t>102828</t>
  </si>
  <si>
    <t>JENSEN FIL PLANT- FINISHED WATER RESERVOIR #2 DAMAGE INSPECTION</t>
  </si>
  <si>
    <t>P00004365P</t>
  </si>
  <si>
    <t>102730</t>
  </si>
  <si>
    <t>P00004366P</t>
  </si>
  <si>
    <t>P00004369P</t>
  </si>
  <si>
    <t>15302</t>
  </si>
  <si>
    <t>102471</t>
  </si>
  <si>
    <t>DIEMER FILTRATION PLANT, SLUDGE DEWATERING/ DISPOSAL STUDY</t>
  </si>
  <si>
    <t>P00004371P</t>
  </si>
  <si>
    <t>102834</t>
  </si>
  <si>
    <t>GENE CAMP MESS HALL, REPLACE AIR CONDITIONING UNIT</t>
  </si>
  <si>
    <t>P00004372P</t>
  </si>
  <si>
    <t>102862</t>
  </si>
  <si>
    <t>LAKE SKINNER REPLACEMENT AERATOR RING, STAINLESS STEEL</t>
  </si>
  <si>
    <t>P00004373P</t>
  </si>
  <si>
    <t>102878</t>
  </si>
  <si>
    <t>LAKE MATHEWS BUILDINGS 8 &amp; 15, RENOVATION OF ASSEMBLY AREA AND ADMIN. BLDG.</t>
  </si>
  <si>
    <t>P00004374P</t>
  </si>
  <si>
    <t>102892</t>
  </si>
  <si>
    <t>OLINDA PRESSURE CONTROL STRUCTURE, VIBRATION MITIGATION, ROW  ACQUISITION</t>
  </si>
  <si>
    <t>P00004375P</t>
  </si>
  <si>
    <t>102893</t>
  </si>
  <si>
    <t>ALLEN_MCCOLLOCH PIPELINE (AMP) FLOWMETERS UPGRADE</t>
  </si>
  <si>
    <t>P00004376P</t>
  </si>
  <si>
    <t>102894</t>
  </si>
  <si>
    <t>DIEMER FILTRATION PLANT, ASPHALT ROAD REPAIRS</t>
  </si>
  <si>
    <t>P00004377P</t>
  </si>
  <si>
    <t>102895</t>
  </si>
  <si>
    <t>DIEMER FILTRATION PLANT , ON-LINE TURBIDITY METERS REPLACEMENT</t>
  </si>
  <si>
    <t>P00004378P</t>
  </si>
  <si>
    <t>102902</t>
  </si>
  <si>
    <t>MILLS FILTRATION PLANT, MOTION SENSOR EQUIPMENT</t>
  </si>
  <si>
    <t>P00004379P</t>
  </si>
  <si>
    <t>102914</t>
  </si>
  <si>
    <t>JENSEN FIREWATER LOOP PRESSURE UPGRADE</t>
  </si>
  <si>
    <t>P00004380P</t>
  </si>
  <si>
    <t>102917</t>
  </si>
  <si>
    <t>DIEMER FILTRATION PLANT, WASTE WATER DISCHARGE SYSTEM</t>
  </si>
  <si>
    <t>P00004381P</t>
  </si>
  <si>
    <t>102919</t>
  </si>
  <si>
    <t>WEYMOUTH FILT PLT, REPLACE ACTUATORS, OPERATORS AND MOTORS FOR EVCFB 1-24</t>
  </si>
  <si>
    <t>P00004382P</t>
  </si>
  <si>
    <t>102920</t>
  </si>
  <si>
    <t>SELECTED PRESSURE CONTROL STRUCTURES-REPLACE VALVE POSITION INDICATORS</t>
  </si>
  <si>
    <t>P00004383P</t>
  </si>
  <si>
    <t>102922</t>
  </si>
  <si>
    <t>CONVERSION OF DEFORMATION SURVEY MONITORING AT  GENE WASH</t>
  </si>
  <si>
    <t>P00004384P</t>
  </si>
  <si>
    <t>102923</t>
  </si>
  <si>
    <t>DESERT BRANCH, PURCHASE AND INSTALL FIVE PORT VIDEO CONFERENCING BRIDGE</t>
  </si>
  <si>
    <t>P00004385P</t>
  </si>
  <si>
    <t>102934</t>
  </si>
  <si>
    <t>LAKE MATHEWS FACILITIES WIDE EMERGENCY WARNING/PAGING SYSTEM</t>
  </si>
  <si>
    <t>P00004386P</t>
  </si>
  <si>
    <t>102939</t>
  </si>
  <si>
    <t>ORANGE COUNTY RESERVOIR PIEZOMETERS AND SEEPAGE MONITORING AUTOMATION</t>
  </si>
  <si>
    <t>P00004387P</t>
  </si>
  <si>
    <t>102945</t>
  </si>
  <si>
    <t>UPGRADE TWO-WAY RADIO SYSTEM</t>
  </si>
  <si>
    <t>P00004388P</t>
  </si>
  <si>
    <t>CONVERSION OF DEFORMATION SURVEY MONITORING  AT COPPER BASIN</t>
  </si>
  <si>
    <t>P00004389P</t>
  </si>
  <si>
    <t>CONVERSION OF DEFORMATION SURVEY MONITORING  AT DIEMER FILTRATION PLANT # 8</t>
  </si>
  <si>
    <t>P00004420P</t>
  </si>
  <si>
    <t>102709</t>
  </si>
  <si>
    <t>RIVERSIDE BRANCH, ETIWANDA FACILITY, DROP INLET STRUCTURE FLEXIBLE COVER</t>
  </si>
  <si>
    <t>P00004457P</t>
  </si>
  <si>
    <t>15289</t>
  </si>
  <si>
    <t>100870</t>
  </si>
  <si>
    <t>SOTO ST FAC-REPL HEAT &amp; A/C SYSTEM</t>
  </si>
  <si>
    <t>P00004458P</t>
  </si>
  <si>
    <t>102729</t>
  </si>
  <si>
    <t>DIEMER FILT PLT, SLUDGE LINE AND STORM DRAIN MODIFICATION</t>
  </si>
  <si>
    <t>P00004459P</t>
  </si>
  <si>
    <t>102763</t>
  </si>
  <si>
    <t>WEYMOUTH FILT PLT, EAST INFLUENT CHANNEL REPAIR PROJECT</t>
  </si>
  <si>
    <t>P00004460P</t>
  </si>
  <si>
    <t>102779</t>
  </si>
  <si>
    <t>DIEMER FILT PLT, EMERGENCY POWER FEED FROM B POWER CENTER TO NEW CHLORINE FAC</t>
  </si>
  <si>
    <t>P00004461P</t>
  </si>
  <si>
    <t>102804</t>
  </si>
  <si>
    <t>RIVERSIDE BRANCH, PLEASANT PEAK, COMMUNICATION BLDG ROOF REPLACEMENT</t>
  </si>
  <si>
    <t>P00004462P</t>
  </si>
  <si>
    <t>102807</t>
  </si>
  <si>
    <t>WEYMOUTH PLT WASHWATER RECLAMATION (WWRP) DRY POLYMER AREA SUMP PUMP</t>
  </si>
  <si>
    <t>P00004463P</t>
  </si>
  <si>
    <t>102809</t>
  </si>
  <si>
    <t>MILLS ADMIN BLDG, INSTALL EMERGENCY MGMT SYSTEM</t>
  </si>
  <si>
    <t>P00004464P</t>
  </si>
  <si>
    <t>102811</t>
  </si>
  <si>
    <t>SKINNER TURBIDIMETERS REPLACEMENT, PHASE 1</t>
  </si>
  <si>
    <t>P00004465P</t>
  </si>
  <si>
    <t>102812</t>
  </si>
  <si>
    <t>SKINNER FILT PLT, SEISMIC UPGRADES OF TANK FARM 1</t>
  </si>
  <si>
    <t>P00004466P</t>
  </si>
  <si>
    <t>102822</t>
  </si>
  <si>
    <t>JENSEN FILT PLT, INSTALL INFLUENT SCUPPER GATES</t>
  </si>
  <si>
    <t>P00004467P</t>
  </si>
  <si>
    <t>102823</t>
  </si>
  <si>
    <t>JENSEN FILT PLT, RELOCATE AMMONIA/CAUSTIC PIPING</t>
  </si>
  <si>
    <t>P00004468P</t>
  </si>
  <si>
    <t>102825</t>
  </si>
  <si>
    <t>JENSEN PLT MODS AT WASHWATER INTERCONNECT VALVE STRUCTURE AND MOD 3 OVERFLOW</t>
  </si>
  <si>
    <t>P00004469P</t>
  </si>
  <si>
    <t>102827</t>
  </si>
  <si>
    <t>SPECIAL SERVICES BRANCH, REPLACE PLATE BENDING REPAIR</t>
  </si>
  <si>
    <t>P00004470P</t>
  </si>
  <si>
    <t>102831</t>
  </si>
  <si>
    <t>REPLACE VALVE POSITION INDICATORS, SELECTED PRESSURE CONTROL STRUCTURES</t>
  </si>
  <si>
    <t>P00004471P</t>
  </si>
  <si>
    <t>102835</t>
  </si>
  <si>
    <t>JENSEN PLT, RECONSTRUCTION OF ROAD BETWEEN BASIN 2 &amp; BASIN 3 OF MODULE 1</t>
  </si>
  <si>
    <t>P00004472P</t>
  </si>
  <si>
    <t>102846</t>
  </si>
  <si>
    <t>SKINNER BRANCH, CASA LOMA CANAL ACOUSTIC METER</t>
  </si>
  <si>
    <t>P00004473P</t>
  </si>
  <si>
    <t>102858</t>
  </si>
  <si>
    <t>SYSTEM STATUS DISPLAY, OPERATIONS CONTROL CENTER</t>
  </si>
  <si>
    <t>P00004474P</t>
  </si>
  <si>
    <t>102891</t>
  </si>
  <si>
    <t>SKINNER FILT PLT, ELEVATED SLAB IN SERVICE BLDG 1</t>
  </si>
  <si>
    <t>P00004475P</t>
  </si>
  <si>
    <t>PIPELINES AND FEEDERS, CONSTRUCTION STANDPIPE BRACING</t>
  </si>
  <si>
    <t>P00004476P</t>
  </si>
  <si>
    <t>P00004477P</t>
  </si>
  <si>
    <t>15321</t>
  </si>
  <si>
    <t>102874</t>
  </si>
  <si>
    <t>DIEMER SITE ENGINEERING STUDY</t>
  </si>
  <si>
    <t>P00004479P</t>
  </si>
  <si>
    <t>Skinner, Replace Flocculators, Mods 1-2</t>
  </si>
  <si>
    <t>P00004480P</t>
  </si>
  <si>
    <t>P00004481P</t>
  </si>
  <si>
    <t>15351</t>
  </si>
  <si>
    <t>103069</t>
  </si>
  <si>
    <t>ENTERPRISE SERVER REPLACEMENT</t>
  </si>
  <si>
    <t>P00004482P</t>
  </si>
  <si>
    <t>103167</t>
  </si>
  <si>
    <t>TELECOMM INFRASTRUCTURE UPGRADE PROGRAM, REPLACE DATA CENTER SWITCHES</t>
  </si>
  <si>
    <t>P00004483P</t>
  </si>
  <si>
    <t>103168</t>
  </si>
  <si>
    <t>TELECOMM INFRASTRUCTURE UPGRADE PROGRAM, REPLACE ROUTERS AT FIELD SITES</t>
  </si>
  <si>
    <t>P00004484P</t>
  </si>
  <si>
    <t>103169</t>
  </si>
  <si>
    <t>TELECOMM INFRASTRUCTURE UPGRADE PROGRAM, REPLACE HUBS AT FIELD SITES</t>
  </si>
  <si>
    <t>P00004485P</t>
  </si>
  <si>
    <t>103170</t>
  </si>
  <si>
    <t>TELECOMM INFRASTRUCTURE UPGRADE PROGRAM, TWO-WAY RADIO SYSTEM UPGRADE</t>
  </si>
  <si>
    <t>P00004486P</t>
  </si>
  <si>
    <t>15393</t>
  </si>
  <si>
    <t>103241</t>
  </si>
  <si>
    <t>WINS, NEW RATE STRUCTURE</t>
  </si>
  <si>
    <t>P00004487P</t>
  </si>
  <si>
    <t>IOC - Skinner, Replace Flocculators, Mods 1-2</t>
  </si>
  <si>
    <t>P00004488P</t>
  </si>
  <si>
    <t>PIPELINES AND FEEDERS, CONSTRUCTION STANDPIPE BRACING - INTEREST</t>
  </si>
  <si>
    <t>P00004489X</t>
  </si>
  <si>
    <t>590027</t>
  </si>
  <si>
    <t>WEYMOUTH FILTRATION PLT, MAIN TRANSFORMERS REPLACEMENT</t>
  </si>
  <si>
    <t>P00004490X</t>
  </si>
  <si>
    <t>590028</t>
  </si>
  <si>
    <t>LA VERNE MACHINE SHOP, REPLACE CINCINNATI LATHE</t>
  </si>
  <si>
    <t>P00004491X</t>
  </si>
  <si>
    <t>590029</t>
  </si>
  <si>
    <t>JENSEN FILTRATION PLT, REPLACE AIR CONDITIONING FOR MAIN ADMIN BLDG</t>
  </si>
  <si>
    <t>P00004492X</t>
  </si>
  <si>
    <t>590031</t>
  </si>
  <si>
    <t>LA VERNE MACHINE SHOP, REPLACE CINCINNATI MILLING MACHINE</t>
  </si>
  <si>
    <t>P00004493X</t>
  </si>
  <si>
    <t>590030</t>
  </si>
  <si>
    <t>JENSEN FILTRATION PLT, REPLACE TRAVELING BRIDGE MOTORS &amp; CONTROLS</t>
  </si>
  <si>
    <t>P00004494X</t>
  </si>
  <si>
    <t>590032</t>
  </si>
  <si>
    <t>DISTN SYSTEM TYPE</t>
  </si>
  <si>
    <t>P00004495X</t>
  </si>
  <si>
    <t>P00004496J</t>
  </si>
  <si>
    <t>DIEMER FILT PLT, RELOC CHEM FEED PUMPS</t>
  </si>
  <si>
    <t>P00004497J</t>
  </si>
  <si>
    <t>DIEMER FILT PLT, SITE ENGINEERING STUDY</t>
  </si>
  <si>
    <t>P00004498J</t>
  </si>
  <si>
    <t>P00004499J</t>
  </si>
  <si>
    <t>P00004500J</t>
  </si>
  <si>
    <t>P00004501P</t>
  </si>
  <si>
    <t>15263</t>
  </si>
  <si>
    <t>102462</t>
  </si>
  <si>
    <t>REPLACE ROLM 8000 NETWORK</t>
  </si>
  <si>
    <t>P00004528P</t>
  </si>
  <si>
    <t>15291</t>
  </si>
  <si>
    <t>102815</t>
  </si>
  <si>
    <t>Weymouth Filt Plt, Weymouth Washwater Reclamation (WWRP) Repairs</t>
  </si>
  <si>
    <t>P00004529P</t>
  </si>
  <si>
    <t>P00004530P</t>
  </si>
  <si>
    <t>P00004531P</t>
  </si>
  <si>
    <t>15332</t>
  </si>
  <si>
    <t>102991</t>
  </si>
  <si>
    <t>Skinner Filt Plt, Replacement of Filter Valves and Operators in Modules 1-3</t>
  </si>
  <si>
    <t>P00004532P</t>
  </si>
  <si>
    <t>P00004533P</t>
  </si>
  <si>
    <t>15327</t>
  </si>
  <si>
    <t>102860</t>
  </si>
  <si>
    <t>Skinner Branch, Casa Loma Siphon, Barrel One Bulkhead</t>
  </si>
  <si>
    <t>P00004534P</t>
  </si>
  <si>
    <t>102861</t>
  </si>
  <si>
    <t>Skinner Filt Plt, Catwalk for Traveling Maintenance Bridge for Module 3</t>
  </si>
  <si>
    <t>P00004535P</t>
  </si>
  <si>
    <t>102884</t>
  </si>
  <si>
    <t>Skinner Filt Plt, Repair Module 1 and 2 Flocculator Bridges</t>
  </si>
  <si>
    <t>P00004536P</t>
  </si>
  <si>
    <t>102897</t>
  </si>
  <si>
    <t>Skinner Branch, San Diego Canal Acoustic Flow Meter</t>
  </si>
  <si>
    <t>P00004537P</t>
  </si>
  <si>
    <t>102900</t>
  </si>
  <si>
    <t>CRA, Cabazon and Potrero Shaft Covers</t>
  </si>
  <si>
    <t>P00004538P</t>
  </si>
  <si>
    <t>102912</t>
  </si>
  <si>
    <t>La Verne Facilities, Upper Fdr Puddingstone Spillway, Cross Connection</t>
  </si>
  <si>
    <t>P00004539P</t>
  </si>
  <si>
    <t>102921</t>
  </si>
  <si>
    <t>Skinner Filt Plt, Construct Canopy Membrane Structure</t>
  </si>
  <si>
    <t>P00004540P</t>
  </si>
  <si>
    <t>102947</t>
  </si>
  <si>
    <t>Distn System, Stationary Corrosion Reference Electrodes</t>
  </si>
  <si>
    <t>P00004541P</t>
  </si>
  <si>
    <t>102965</t>
  </si>
  <si>
    <t>Skinner Filt Plt, Replace Air Compressors</t>
  </si>
  <si>
    <t>P00004542P</t>
  </si>
  <si>
    <t>102973</t>
  </si>
  <si>
    <t>Special Services Branch, Install Emergency Generator for Shops</t>
  </si>
  <si>
    <t>P00004543P</t>
  </si>
  <si>
    <t>102975</t>
  </si>
  <si>
    <t>Weymouth Filt Plt, Filter Effluent Chlorine Injection Point Modifications</t>
  </si>
  <si>
    <t>P00004544P</t>
  </si>
  <si>
    <t>102977</t>
  </si>
  <si>
    <t>Corrosion Materials Testing Facility SCADA Upgrade</t>
  </si>
  <si>
    <t>P00004545P</t>
  </si>
  <si>
    <t>102981</t>
  </si>
  <si>
    <t>BAR 97, Enhanced Area Vehicle Testing</t>
  </si>
  <si>
    <t>P00004546P</t>
  </si>
  <si>
    <t>102988</t>
  </si>
  <si>
    <t>Allen McColloch Ppln Structure, Roof Slab Repairs</t>
  </si>
  <si>
    <t>ALLEN-McCOLLOCH</t>
  </si>
  <si>
    <t>P00004547P</t>
  </si>
  <si>
    <t>102992</t>
  </si>
  <si>
    <t>Iron Mountain, Transformer Oil Tank Relocation</t>
  </si>
  <si>
    <t>P00004548P</t>
  </si>
  <si>
    <t>15827</t>
  </si>
  <si>
    <t>102997</t>
  </si>
  <si>
    <t>Riverside Branch, Upper Fdr, Santa Ana River Bridge, Repair Leaking Coupling</t>
  </si>
  <si>
    <t>P00004549P</t>
  </si>
  <si>
    <t>102998</t>
  </si>
  <si>
    <t>Riverside Branch, Mills Filt Plt, Construct V-Ditch</t>
  </si>
  <si>
    <t>P00004550P</t>
  </si>
  <si>
    <t>102999</t>
  </si>
  <si>
    <t>Weymouth Plt, Land Acquisition</t>
  </si>
  <si>
    <t>P00004551P</t>
  </si>
  <si>
    <t>103002</t>
  </si>
  <si>
    <t>Weymouth Filt Plt, Domestic Water Pump Upgrade</t>
  </si>
  <si>
    <t>P00004552P</t>
  </si>
  <si>
    <t>103009</t>
  </si>
  <si>
    <t>Diemer Filt Plt, Land Acquisition(Minor Captial Proj.)</t>
  </si>
  <si>
    <t>P00004553P</t>
  </si>
  <si>
    <t>103010</t>
  </si>
  <si>
    <t>Video Conference System</t>
  </si>
  <si>
    <t>P00004554P</t>
  </si>
  <si>
    <t>103017</t>
  </si>
  <si>
    <t>Palos Verdes Fdr, 108th St PCS, Valve Replacement</t>
  </si>
  <si>
    <t>P00004555P</t>
  </si>
  <si>
    <t>IOC - Weymouth Filt Plt, Design, Repair, &amp; Replace Flocculation Equipment</t>
  </si>
  <si>
    <t>P00004556P</t>
  </si>
  <si>
    <t>P00004557P</t>
  </si>
  <si>
    <t>IOC - Skinner Filt Plt, Procure Equipment for Replacing Filter Valve</t>
  </si>
  <si>
    <t>P00004618P</t>
  </si>
  <si>
    <t>15308</t>
  </si>
  <si>
    <t>102887</t>
  </si>
  <si>
    <t>Windows NT Migration Project</t>
  </si>
  <si>
    <t>P00004619P</t>
  </si>
  <si>
    <t>103004</t>
  </si>
  <si>
    <t>System Upgrades for Servers and Workstations, Stage II</t>
  </si>
  <si>
    <t>P00004620P</t>
  </si>
  <si>
    <t>103036</t>
  </si>
  <si>
    <t>System Upgrades for Servers and Workstations, Stage III</t>
  </si>
  <si>
    <t>P00004621P</t>
  </si>
  <si>
    <t>04013</t>
  </si>
  <si>
    <t>15367</t>
  </si>
  <si>
    <t>103130</t>
  </si>
  <si>
    <t>Second Lower Fdr, Repairs at Select Locations</t>
  </si>
  <si>
    <t>P00004622P</t>
  </si>
  <si>
    <t>04014</t>
  </si>
  <si>
    <t>P00004623P</t>
  </si>
  <si>
    <t>P00004624P</t>
  </si>
  <si>
    <t>15383</t>
  </si>
  <si>
    <t>103200</t>
  </si>
  <si>
    <t>Oracle Procurement System Upgrade</t>
  </si>
  <si>
    <t>FINANCIAL</t>
  </si>
  <si>
    <t>P00004625P</t>
  </si>
  <si>
    <t>04015</t>
  </si>
  <si>
    <t>15407</t>
  </si>
  <si>
    <t>103326</t>
  </si>
  <si>
    <t>Box Springs Feeder Repair</t>
  </si>
  <si>
    <t>P00004626P</t>
  </si>
  <si>
    <t>P00004627P</t>
  </si>
  <si>
    <t>15238</t>
  </si>
  <si>
    <t>100343</t>
  </si>
  <si>
    <t>All Pump Plts, Supervisory &amp; Data Acquisition (SCADA), CRA</t>
  </si>
  <si>
    <t>SCADA</t>
  </si>
  <si>
    <t>P00004628P</t>
  </si>
  <si>
    <t>102456</t>
  </si>
  <si>
    <t>Iron Mtn Pump Plt, Supervisory Control &amp; Data Acquisition (SCADA)</t>
  </si>
  <si>
    <t>P00004629P</t>
  </si>
  <si>
    <t>102457</t>
  </si>
  <si>
    <t>Eagle Mtn Pump Plt, Supervisory Control &amp; Data Acquisition (SCADA)</t>
  </si>
  <si>
    <t>P00004630P</t>
  </si>
  <si>
    <t>102458</t>
  </si>
  <si>
    <t>Gene Mtn Pump Plt, Supervisory Control &amp; Data Acquisition (SCADA)</t>
  </si>
  <si>
    <t>P00004631P</t>
  </si>
  <si>
    <t>102459</t>
  </si>
  <si>
    <t>Intake Mtn Pump Plt, Supervisory Control &amp; Data Acquisition (SCADA)</t>
  </si>
  <si>
    <t>P00004632P</t>
  </si>
  <si>
    <t>102460</t>
  </si>
  <si>
    <t>Hinds Mtn Pump Plt, Supervisory Control &amp; Data Acquisition (SCADA)</t>
  </si>
  <si>
    <t>P00004633P</t>
  </si>
  <si>
    <t>103014</t>
  </si>
  <si>
    <t>SCADA, Software Development, CRA</t>
  </si>
  <si>
    <t>P00004634P</t>
  </si>
  <si>
    <t>103176</t>
  </si>
  <si>
    <t>CRA Control System Implementation Phase Closeout (SCADA)</t>
  </si>
  <si>
    <t>P00004635P</t>
  </si>
  <si>
    <t>P00004636P</t>
  </si>
  <si>
    <t>CRA, Supervisory Control &amp; Data Acquisition (SCADA) System</t>
  </si>
  <si>
    <t>P00004637P</t>
  </si>
  <si>
    <t>02035</t>
  </si>
  <si>
    <t>IOC - Box Springs Feeder Fabrication &amp; Installation of Steel Pipe</t>
  </si>
  <si>
    <t>P00004654P</t>
  </si>
  <si>
    <t>Diamond Valley Lake, Consultant Costs</t>
  </si>
  <si>
    <t>P00004655P</t>
  </si>
  <si>
    <t>P00004656P</t>
  </si>
  <si>
    <t>P00004657P</t>
  </si>
  <si>
    <t>P00004658P</t>
  </si>
  <si>
    <t>P00004659P</t>
  </si>
  <si>
    <t>P00004660P</t>
  </si>
  <si>
    <t>P00004661P</t>
  </si>
  <si>
    <t>P00004662P</t>
  </si>
  <si>
    <t>P00004663P</t>
  </si>
  <si>
    <t>P00004664P</t>
  </si>
  <si>
    <t>P00004665P</t>
  </si>
  <si>
    <t>102837</t>
  </si>
  <si>
    <t>Diamond Valley Lake, Cal Plaza Charges</t>
  </si>
  <si>
    <t>P00004666P</t>
  </si>
  <si>
    <t>P00004667P</t>
  </si>
  <si>
    <t>P00004668P</t>
  </si>
  <si>
    <t>P00004669P</t>
  </si>
  <si>
    <t>P00004670P</t>
  </si>
  <si>
    <t>P00004671P</t>
  </si>
  <si>
    <t>P00004672P</t>
  </si>
  <si>
    <t>P00004673P</t>
  </si>
  <si>
    <t>P00004674P</t>
  </si>
  <si>
    <t>P00004675P</t>
  </si>
  <si>
    <t>P00004676P</t>
  </si>
  <si>
    <t>P00004677P</t>
  </si>
  <si>
    <t>P00004678P</t>
  </si>
  <si>
    <t>P00004679P</t>
  </si>
  <si>
    <t>103005</t>
  </si>
  <si>
    <t>Diamond Valley Lake, Dam Deformation Monitoring</t>
  </si>
  <si>
    <t>P00004680P</t>
  </si>
  <si>
    <t>P00004681P</t>
  </si>
  <si>
    <t>P00004682P</t>
  </si>
  <si>
    <t>P00004683P</t>
  </si>
  <si>
    <t>103104</t>
  </si>
  <si>
    <t>Diamond Valley Lake, General Construction Mgmt, 2000-2001</t>
  </si>
  <si>
    <t>P00004684P</t>
  </si>
  <si>
    <t>P00004685P</t>
  </si>
  <si>
    <t>P00004686P</t>
  </si>
  <si>
    <t>P00004687P</t>
  </si>
  <si>
    <t>P00004688P</t>
  </si>
  <si>
    <t>103134</t>
  </si>
  <si>
    <t>Diamond Valley Lake, Inundation Maps</t>
  </si>
  <si>
    <t>P00004689P</t>
  </si>
  <si>
    <t>P00004690P</t>
  </si>
  <si>
    <t>P00004691P</t>
  </si>
  <si>
    <t>Diamond Valley Lake, Underground Tank Closure</t>
  </si>
  <si>
    <t>P00004692P</t>
  </si>
  <si>
    <t>103178</t>
  </si>
  <si>
    <t>Diamond Valley Lake, East Dam Sump Pump Electrical Study</t>
  </si>
  <si>
    <t>P00004693P</t>
  </si>
  <si>
    <t>IOC - Diamond Valley Lake</t>
  </si>
  <si>
    <t>P00004694P</t>
  </si>
  <si>
    <t>P00004695P</t>
  </si>
  <si>
    <t>P00004696P</t>
  </si>
  <si>
    <t>P00004697P</t>
  </si>
  <si>
    <t>P00004698P</t>
  </si>
  <si>
    <t>P00004699P</t>
  </si>
  <si>
    <t>P00004700P</t>
  </si>
  <si>
    <t>102953</t>
  </si>
  <si>
    <t>Automatic Meter Reading System &amp; WINS</t>
  </si>
  <si>
    <t>P00004703P</t>
  </si>
  <si>
    <t>102952</t>
  </si>
  <si>
    <t>P00004704P</t>
  </si>
  <si>
    <t>P00004705P</t>
  </si>
  <si>
    <t>P00004706P</t>
  </si>
  <si>
    <t>15293</t>
  </si>
  <si>
    <t>102826</t>
  </si>
  <si>
    <t>Real Property Asset Management System</t>
  </si>
  <si>
    <t>P00004707P</t>
  </si>
  <si>
    <t>102840</t>
  </si>
  <si>
    <t>P00004708P</t>
  </si>
  <si>
    <t>102841</t>
  </si>
  <si>
    <t>P00004709P</t>
  </si>
  <si>
    <t>102842</t>
  </si>
  <si>
    <t>P00004710P</t>
  </si>
  <si>
    <t>102843</t>
  </si>
  <si>
    <t>P00004711P</t>
  </si>
  <si>
    <t>102925</t>
  </si>
  <si>
    <t>P00004712P</t>
  </si>
  <si>
    <t>102926</t>
  </si>
  <si>
    <t>P00004713P</t>
  </si>
  <si>
    <t>102927</t>
  </si>
  <si>
    <t>P00004714P</t>
  </si>
  <si>
    <t>102928</t>
  </si>
  <si>
    <t>P00004715P</t>
  </si>
  <si>
    <t>15309</t>
  </si>
  <si>
    <t>102881</t>
  </si>
  <si>
    <t>Sepulveda Fdr &amp; 2nd Fdr, Corrosion Ctrl</t>
  </si>
  <si>
    <t>P00004716P</t>
  </si>
  <si>
    <t>15329</t>
  </si>
  <si>
    <t>102901</t>
  </si>
  <si>
    <t>Live Oak Reservoir Surface Repair</t>
  </si>
  <si>
    <t>P00004717P</t>
  </si>
  <si>
    <t>15358</t>
  </si>
  <si>
    <t>103030</t>
  </si>
  <si>
    <t>Orange Co Fdr, Flow Control Facility</t>
  </si>
  <si>
    <t>P00004718P</t>
  </si>
  <si>
    <t>P00004719P</t>
  </si>
  <si>
    <t>P00004720P</t>
  </si>
  <si>
    <t>P00004721P</t>
  </si>
  <si>
    <t>15361</t>
  </si>
  <si>
    <t>103107</t>
  </si>
  <si>
    <t>Union Station Building Modifications</t>
  </si>
  <si>
    <t>P00004722P</t>
  </si>
  <si>
    <t>103367</t>
  </si>
  <si>
    <t>P00004723P</t>
  </si>
  <si>
    <t>P00004724P</t>
  </si>
  <si>
    <t>103108</t>
  </si>
  <si>
    <t>P00004725P</t>
  </si>
  <si>
    <t>P00004726P</t>
  </si>
  <si>
    <t>15386</t>
  </si>
  <si>
    <t>103190</t>
  </si>
  <si>
    <t>Distn System Spill Containment &amp; Remediation</t>
  </si>
  <si>
    <t>P00004727P</t>
  </si>
  <si>
    <t>P00004728P</t>
  </si>
  <si>
    <t>P00004729P</t>
  </si>
  <si>
    <t>P00004730P</t>
  </si>
  <si>
    <t>15390</t>
  </si>
  <si>
    <t>103239</t>
  </si>
  <si>
    <t>Alternative Disinfectant Evaluation</t>
  </si>
  <si>
    <t>P00004731P</t>
  </si>
  <si>
    <t>04016</t>
  </si>
  <si>
    <t>P00004732P</t>
  </si>
  <si>
    <t>P00004733P</t>
  </si>
  <si>
    <t>P00004734P</t>
  </si>
  <si>
    <t>P00004735P</t>
  </si>
  <si>
    <t>IOC - Orange Co Fdr, Design &amp; Construct Flow Ctrl Fac</t>
  </si>
  <si>
    <t>P00004736P</t>
  </si>
  <si>
    <t>P00004737P</t>
  </si>
  <si>
    <t>P00004738P</t>
  </si>
  <si>
    <t>02029</t>
  </si>
  <si>
    <t>IOC - Distn System Spill Containment &amp; Remediation</t>
  </si>
  <si>
    <t>P00004739P</t>
  </si>
  <si>
    <t>02030</t>
  </si>
  <si>
    <t>P00004740P</t>
  </si>
  <si>
    <t>P00004741P</t>
  </si>
  <si>
    <t>IOC - Alternative Disinfectant Evaluation</t>
  </si>
  <si>
    <t>P00004765P</t>
  </si>
  <si>
    <t>100540</t>
  </si>
  <si>
    <t>Distn System Replace Area Control Systems</t>
  </si>
  <si>
    <t>P00004766P</t>
  </si>
  <si>
    <t>100852</t>
  </si>
  <si>
    <t>P00004767P</t>
  </si>
  <si>
    <t>100853</t>
  </si>
  <si>
    <t>P00004768P</t>
  </si>
  <si>
    <t>100854</t>
  </si>
  <si>
    <t>P00004769P</t>
  </si>
  <si>
    <t>P00004770P</t>
  </si>
  <si>
    <t>P00004771P</t>
  </si>
  <si>
    <t>P00004772P</t>
  </si>
  <si>
    <t>P00004773P</t>
  </si>
  <si>
    <t>P00004774P</t>
  </si>
  <si>
    <t>103053</t>
  </si>
  <si>
    <t>P00004775P</t>
  </si>
  <si>
    <t>103056</t>
  </si>
  <si>
    <t>P00004776P</t>
  </si>
  <si>
    <t>P00004777P</t>
  </si>
  <si>
    <t>P00004779P</t>
  </si>
  <si>
    <t>P00004780P</t>
  </si>
  <si>
    <t>102753</t>
  </si>
  <si>
    <t>P00004781P</t>
  </si>
  <si>
    <t>103015</t>
  </si>
  <si>
    <t>P00004783P</t>
  </si>
  <si>
    <t>P00004784P</t>
  </si>
  <si>
    <t>103054</t>
  </si>
  <si>
    <t>P00004785P</t>
  </si>
  <si>
    <t>P00004786P</t>
  </si>
  <si>
    <t>P00004787P</t>
  </si>
  <si>
    <t>P00004788P</t>
  </si>
  <si>
    <t>P00004789P</t>
  </si>
  <si>
    <t>P00004790P</t>
  </si>
  <si>
    <t>P00004791P</t>
  </si>
  <si>
    <t>P00004792P</t>
  </si>
  <si>
    <t>102464</t>
  </si>
  <si>
    <t>P00004793P</t>
  </si>
  <si>
    <t>102465</t>
  </si>
  <si>
    <t>P00004794P</t>
  </si>
  <si>
    <t>102466</t>
  </si>
  <si>
    <t>P00004795P</t>
  </si>
  <si>
    <t>102467</t>
  </si>
  <si>
    <t>P00004796P</t>
  </si>
  <si>
    <t>102468</t>
  </si>
  <si>
    <t>P00004797P</t>
  </si>
  <si>
    <t>P00004798P</t>
  </si>
  <si>
    <t>102754</t>
  </si>
  <si>
    <t>P00004799P</t>
  </si>
  <si>
    <t>102755</t>
  </si>
  <si>
    <t>P00004800P</t>
  </si>
  <si>
    <t>102756</t>
  </si>
  <si>
    <t>P00004801P</t>
  </si>
  <si>
    <t>102757</t>
  </si>
  <si>
    <t>P00004802P</t>
  </si>
  <si>
    <t>P00004804P</t>
  </si>
  <si>
    <t>P00004805P</t>
  </si>
  <si>
    <t>P00004806P</t>
  </si>
  <si>
    <t>P00004807P</t>
  </si>
  <si>
    <t>P00004808P</t>
  </si>
  <si>
    <t>P00004809P</t>
  </si>
  <si>
    <t>P00004810P</t>
  </si>
  <si>
    <t>IOC - Distn System Replace Area Control Systems</t>
  </si>
  <si>
    <t>P00004811P</t>
  </si>
  <si>
    <t>P00004812P</t>
  </si>
  <si>
    <t>P00004813P</t>
  </si>
  <si>
    <t>15282</t>
  </si>
  <si>
    <t>Microwave Services Plts &amp; Desert Facilities</t>
  </si>
  <si>
    <t>P00004814P</t>
  </si>
  <si>
    <t>103135</t>
  </si>
  <si>
    <t>P00004815P</t>
  </si>
  <si>
    <t>P00004816P</t>
  </si>
  <si>
    <t>102745</t>
  </si>
  <si>
    <t>P00004817P</t>
  </si>
  <si>
    <t>102746</t>
  </si>
  <si>
    <t>P00004818P</t>
  </si>
  <si>
    <t>P00004819P</t>
  </si>
  <si>
    <t>P00004820P</t>
  </si>
  <si>
    <t>IOC - Microwave Services Plts &amp; Desert Facilities</t>
  </si>
  <si>
    <t>P00004821P</t>
  </si>
  <si>
    <t>15345</t>
  </si>
  <si>
    <t>102686</t>
  </si>
  <si>
    <t>Weymouth Treatment Plant Rehabilitation</t>
  </si>
  <si>
    <t>P00004822P</t>
  </si>
  <si>
    <t>102851</t>
  </si>
  <si>
    <t>P00004823P</t>
  </si>
  <si>
    <t>102882</t>
  </si>
  <si>
    <t>P00004824P</t>
  </si>
  <si>
    <t>102956</t>
  </si>
  <si>
    <t>P00004825P</t>
  </si>
  <si>
    <t>P00004826P</t>
  </si>
  <si>
    <t>P00004827P</t>
  </si>
  <si>
    <t>102830</t>
  </si>
  <si>
    <t>P00004828P</t>
  </si>
  <si>
    <t>102847</t>
  </si>
  <si>
    <t>P00004829P</t>
  </si>
  <si>
    <t>102849</t>
  </si>
  <si>
    <t>P00004830P</t>
  </si>
  <si>
    <t>P00004831P</t>
  </si>
  <si>
    <t>102929</t>
  </si>
  <si>
    <t>P00004832P</t>
  </si>
  <si>
    <t>P00004833P</t>
  </si>
  <si>
    <t>P00004834P</t>
  </si>
  <si>
    <t>P00004835P</t>
  </si>
  <si>
    <t>P00004836P</t>
  </si>
  <si>
    <t>P00004837P</t>
  </si>
  <si>
    <t>P00004838P</t>
  </si>
  <si>
    <t>P00004839P</t>
  </si>
  <si>
    <t>P00004840P</t>
  </si>
  <si>
    <t>P00004841P</t>
  </si>
  <si>
    <t>103474</t>
  </si>
  <si>
    <t>P00004842P</t>
  </si>
  <si>
    <t>IOC - Weymouth Treatment Plant Rehabilitation</t>
  </si>
  <si>
    <t>P00004843P</t>
  </si>
  <si>
    <t>P00004844P</t>
  </si>
  <si>
    <t>P00004845X</t>
  </si>
  <si>
    <t>590037</t>
  </si>
  <si>
    <t>Willowglen RTU Replacement</t>
  </si>
  <si>
    <t>CONTROLS</t>
  </si>
  <si>
    <t>P00004846X</t>
  </si>
  <si>
    <t>P00004847X</t>
  </si>
  <si>
    <t>P00004848X</t>
  </si>
  <si>
    <t>590038</t>
  </si>
  <si>
    <t>Weymouth, Replace Willowglen RTU</t>
  </si>
  <si>
    <t>P00004849X</t>
  </si>
  <si>
    <t>590039</t>
  </si>
  <si>
    <t>Mills, Replace Willowglen RTU</t>
  </si>
  <si>
    <t>P00004850X</t>
  </si>
  <si>
    <t>590040</t>
  </si>
  <si>
    <t>SCADA, Replace Area Controls</t>
  </si>
  <si>
    <t>P00004851X</t>
  </si>
  <si>
    <t>P00004852X</t>
  </si>
  <si>
    <t>590041</t>
  </si>
  <si>
    <t>Skinner, Replace Willowglen RTU</t>
  </si>
  <si>
    <t>P00004853X</t>
  </si>
  <si>
    <t>590042</t>
  </si>
  <si>
    <t>P00004854X</t>
  </si>
  <si>
    <t>P00004855X</t>
  </si>
  <si>
    <t>590043</t>
  </si>
  <si>
    <t>Skinner, Replace Turbidimeters, Phase 1</t>
  </si>
  <si>
    <t>P00004856X</t>
  </si>
  <si>
    <t>590044</t>
  </si>
  <si>
    <t>Skinner, Replace Filter Valves, Mods 1-3</t>
  </si>
  <si>
    <t>P00004857X</t>
  </si>
  <si>
    <t>P00004858X</t>
  </si>
  <si>
    <t>15333</t>
  </si>
  <si>
    <t>590045</t>
  </si>
  <si>
    <t>Jensen, Replace WWRP Vertical Pump</t>
  </si>
  <si>
    <t>P00004859X</t>
  </si>
  <si>
    <t>P00004860P</t>
  </si>
  <si>
    <t>103812</t>
  </si>
  <si>
    <t>Temporary Employee Labor Settlement</t>
  </si>
  <si>
    <t>P00004861P</t>
  </si>
  <si>
    <t>15406</t>
  </si>
  <si>
    <t>103341</t>
  </si>
  <si>
    <t>Laboratory Information Mgmt System (LIMS) Upgrade</t>
  </si>
  <si>
    <t>LIMS</t>
  </si>
  <si>
    <t>P00004861X</t>
  </si>
  <si>
    <t>590034</t>
  </si>
  <si>
    <t>All Pump Plts, Repl CO2 Cylinders, Rehab Controls</t>
  </si>
  <si>
    <t>P00004862P</t>
  </si>
  <si>
    <t>Skinner Filtration Plant, Install Automated Sparger System</t>
  </si>
  <si>
    <t>P00004862X</t>
  </si>
  <si>
    <t>P00004863X</t>
  </si>
  <si>
    <t>P00004864X</t>
  </si>
  <si>
    <t>P00004865P</t>
  </si>
  <si>
    <t>15354</t>
  </si>
  <si>
    <t>103096</t>
  </si>
  <si>
    <t>Coachella Canal Lining, Environmental Mitigation</t>
  </si>
  <si>
    <t>COACHELLA CANAL</t>
  </si>
  <si>
    <t>P00004865X</t>
  </si>
  <si>
    <t>P00004866P</t>
  </si>
  <si>
    <t>15312</t>
  </si>
  <si>
    <t>102820</t>
  </si>
  <si>
    <t>Dam Safety and Rehabilitation Program</t>
  </si>
  <si>
    <t>DAMS</t>
  </si>
  <si>
    <t>P00004866X</t>
  </si>
  <si>
    <t>590035</t>
  </si>
  <si>
    <t>La Verne Facilities, Turning Lathe, Replace Controller</t>
  </si>
  <si>
    <t>LA VERNE</t>
  </si>
  <si>
    <t>P00004867P</t>
  </si>
  <si>
    <t>15343</t>
  </si>
  <si>
    <t>103000</t>
  </si>
  <si>
    <t>Service Connection LA 25, Bypass Pipeline</t>
  </si>
  <si>
    <t>P00004867X</t>
  </si>
  <si>
    <t>590036</t>
  </si>
  <si>
    <t>All Pump Plts, Repl Motor Temperature Instruments</t>
  </si>
  <si>
    <t>P00004868P</t>
  </si>
  <si>
    <t>102677</t>
  </si>
  <si>
    <t>102677 - Jensen, Repair Cover Over Reservoir 1</t>
  </si>
  <si>
    <t>P00004869P</t>
  </si>
  <si>
    <t>15318</t>
  </si>
  <si>
    <t>102896</t>
  </si>
  <si>
    <t>102896 - San Diego Pipeline 3 Bypass</t>
  </si>
  <si>
    <t>SAN DIEGO 3</t>
  </si>
  <si>
    <t>P00004872P</t>
  </si>
  <si>
    <t>15319</t>
  </si>
  <si>
    <t>102972</t>
  </si>
  <si>
    <t>Ormond Beach Property Acquisition</t>
  </si>
  <si>
    <t>ORMOND BEACH</t>
  </si>
  <si>
    <t>P00004873P</t>
  </si>
  <si>
    <t>15222</t>
  </si>
  <si>
    <t>100667</t>
  </si>
  <si>
    <t>100667 - Water Quality Scale Testing Demo</t>
  </si>
  <si>
    <t>SCALE TESTING DEMO</t>
  </si>
  <si>
    <t>P00004874P</t>
  </si>
  <si>
    <t>15408</t>
  </si>
  <si>
    <t>103389</t>
  </si>
  <si>
    <t>103389 - Maintenance Management System Upgrade</t>
  </si>
  <si>
    <t>MAINTENANCE MANAGEMENT</t>
  </si>
  <si>
    <t>P00004875P</t>
  </si>
  <si>
    <t>IOC - San Diego Ppln 3 Bypass</t>
  </si>
  <si>
    <t>P00004876P</t>
  </si>
  <si>
    <t>P00004877P</t>
  </si>
  <si>
    <t>P00004878P</t>
  </si>
  <si>
    <t>P00004879P</t>
  </si>
  <si>
    <t>P00004880P</t>
  </si>
  <si>
    <t>P00004881P</t>
  </si>
  <si>
    <t>IOC - Purchase Property Adjacent to Ormond Beach</t>
  </si>
  <si>
    <t>P00004882P</t>
  </si>
  <si>
    <t>IOC - Jensen Resvr 1 Repair and Temp Service to LA-25</t>
  </si>
  <si>
    <t>P00004883P</t>
  </si>
  <si>
    <t>P00004884P</t>
  </si>
  <si>
    <t>P00004885P</t>
  </si>
  <si>
    <t>P00004886P</t>
  </si>
  <si>
    <t>P00004887P</t>
  </si>
  <si>
    <t>P00004891P</t>
  </si>
  <si>
    <t>IOC - Skinner Plant, Sparger Automation System</t>
  </si>
  <si>
    <t>P00004892P</t>
  </si>
  <si>
    <t>P00004893P</t>
  </si>
  <si>
    <t>P00004894P</t>
  </si>
  <si>
    <t>P00004895P</t>
  </si>
  <si>
    <t>P00004896P</t>
  </si>
  <si>
    <t>P00004897P</t>
  </si>
  <si>
    <t>02010</t>
  </si>
  <si>
    <t>P00004898P</t>
  </si>
  <si>
    <t>P00004899P</t>
  </si>
  <si>
    <t>P00004900P</t>
  </si>
  <si>
    <t>P00004901P</t>
  </si>
  <si>
    <t>P00004902P</t>
  </si>
  <si>
    <t>04008</t>
  </si>
  <si>
    <t>P00004903P</t>
  </si>
  <si>
    <t>04009</t>
  </si>
  <si>
    <t>P00004904P</t>
  </si>
  <si>
    <t>P00004905P</t>
  </si>
  <si>
    <t>P00004906P</t>
  </si>
  <si>
    <t>P00004907P</t>
  </si>
  <si>
    <t>P00004908P</t>
  </si>
  <si>
    <t>P00004909P</t>
  </si>
  <si>
    <t>P00004910P</t>
  </si>
  <si>
    <t>04004</t>
  </si>
  <si>
    <t>P00004911P</t>
  </si>
  <si>
    <t>P00004912P</t>
  </si>
  <si>
    <t>P00004913P</t>
  </si>
  <si>
    <t>P00004914P</t>
  </si>
  <si>
    <t>P00004915P</t>
  </si>
  <si>
    <t>P00004916P</t>
  </si>
  <si>
    <t>P00004917P</t>
  </si>
  <si>
    <t>P00004918P</t>
  </si>
  <si>
    <t>P00004919P</t>
  </si>
  <si>
    <t>P00004920P</t>
  </si>
  <si>
    <t>P00004921P</t>
  </si>
  <si>
    <t>P00004922P</t>
  </si>
  <si>
    <t>P00004923P</t>
  </si>
  <si>
    <t>P00004924P</t>
  </si>
  <si>
    <t>P00004925P</t>
  </si>
  <si>
    <t>P00004926P</t>
  </si>
  <si>
    <t>P00004927P</t>
  </si>
  <si>
    <t>P00004928P</t>
  </si>
  <si>
    <t>P00004929P</t>
  </si>
  <si>
    <t>P00004930P</t>
  </si>
  <si>
    <t>P00004931P</t>
  </si>
  <si>
    <t>P00004932P</t>
  </si>
  <si>
    <t>P00004933P</t>
  </si>
  <si>
    <t>P00004934P</t>
  </si>
  <si>
    <t>P00004935P</t>
  </si>
  <si>
    <t>P00004936P</t>
  </si>
  <si>
    <t>P00004937P</t>
  </si>
  <si>
    <t>P00004938P</t>
  </si>
  <si>
    <t>P00004939P</t>
  </si>
  <si>
    <t>P00004940P</t>
  </si>
  <si>
    <t>P00004941P</t>
  </si>
  <si>
    <t>P00004942P</t>
  </si>
  <si>
    <t>P00004943P</t>
  </si>
  <si>
    <t>P00004944P</t>
  </si>
  <si>
    <t>15251</t>
  </si>
  <si>
    <t>IOC - Newhall Tunnel Steel Liner</t>
  </si>
  <si>
    <t>TUNNEL</t>
  </si>
  <si>
    <t>NEWHALL</t>
  </si>
  <si>
    <t>P00004945P</t>
  </si>
  <si>
    <t>P00004946P</t>
  </si>
  <si>
    <t>P00004947P</t>
  </si>
  <si>
    <t>15277</t>
  </si>
  <si>
    <t>IOC - Lake Mathews Outlet Facilities</t>
  </si>
  <si>
    <t>LAKE MATHEWS</t>
  </si>
  <si>
    <t>P00004948P</t>
  </si>
  <si>
    <t>P00004949P</t>
  </si>
  <si>
    <t>P00004950P</t>
  </si>
  <si>
    <t>P00004951P</t>
  </si>
  <si>
    <t>P00004952P</t>
  </si>
  <si>
    <t>P00004953P</t>
  </si>
  <si>
    <t>P00004954P</t>
  </si>
  <si>
    <t>P00004955P</t>
  </si>
  <si>
    <t>P00004956P</t>
  </si>
  <si>
    <t>P00004957P</t>
  </si>
  <si>
    <t>P00004958P</t>
  </si>
  <si>
    <t>P00004959P</t>
  </si>
  <si>
    <t>IOC - Diemer Sediment Basin Spillway</t>
  </si>
  <si>
    <t>P00004960P</t>
  </si>
  <si>
    <t>P00004961P</t>
  </si>
  <si>
    <t>P00004962P</t>
  </si>
  <si>
    <t>P00004963P</t>
  </si>
  <si>
    <t>P00004964P</t>
  </si>
  <si>
    <t>15336</t>
  </si>
  <si>
    <t>IOC - Weymouth Entry Improvements</t>
  </si>
  <si>
    <t>P00004965P</t>
  </si>
  <si>
    <t>P00004966P</t>
  </si>
  <si>
    <t>P00004967P</t>
  </si>
  <si>
    <t>P00004968P</t>
  </si>
  <si>
    <t>15359</t>
  </si>
  <si>
    <t>IOC - Accusonic Flow Meter Upgrade</t>
  </si>
  <si>
    <t>P00004969P</t>
  </si>
  <si>
    <t>P00004970P</t>
  </si>
  <si>
    <t>15360</t>
  </si>
  <si>
    <t>IOC - Wadsworth Pump Motor Conversion</t>
  </si>
  <si>
    <t>WADSWORTH</t>
  </si>
  <si>
    <t>P00004971P</t>
  </si>
  <si>
    <t>P00004974P</t>
  </si>
  <si>
    <t>15362</t>
  </si>
  <si>
    <t>IOC - Diemer, Reservoir Seismic Upgrades</t>
  </si>
  <si>
    <t>P00004975P</t>
  </si>
  <si>
    <t>IOC - Yorba Linda Feeder Bypass</t>
  </si>
  <si>
    <t>P00004976P</t>
  </si>
  <si>
    <t>02043</t>
  </si>
  <si>
    <t>P00004977P</t>
  </si>
  <si>
    <t>02044</t>
  </si>
  <si>
    <t>P00004978P</t>
  </si>
  <si>
    <t>02048</t>
  </si>
  <si>
    <t>P00004979P</t>
  </si>
  <si>
    <t>02049</t>
  </si>
  <si>
    <t>P00004980P</t>
  </si>
  <si>
    <t>02054</t>
  </si>
  <si>
    <t>P00004981P</t>
  </si>
  <si>
    <t>15173</t>
  </si>
  <si>
    <t>IOC - Jensen &amp; Mills Oxidation Retrofit</t>
  </si>
  <si>
    <t>OXIDATION</t>
  </si>
  <si>
    <t>JENSEN MILLS</t>
  </si>
  <si>
    <t>P00004982P</t>
  </si>
  <si>
    <t>P00004983P</t>
  </si>
  <si>
    <t>P00004984P</t>
  </si>
  <si>
    <t>P00004985P</t>
  </si>
  <si>
    <t>P00004986P</t>
  </si>
  <si>
    <t>P00004987P</t>
  </si>
  <si>
    <t>P00004988P</t>
  </si>
  <si>
    <t>P00004989P</t>
  </si>
  <si>
    <t>P00004990P</t>
  </si>
  <si>
    <t>P00004991P</t>
  </si>
  <si>
    <t>P00004992P</t>
  </si>
  <si>
    <t>P00004993P</t>
  </si>
  <si>
    <t>P00004994P</t>
  </si>
  <si>
    <t>P00004995P</t>
  </si>
  <si>
    <t>P00004996P</t>
  </si>
  <si>
    <t>DVL, Working Inventory, 80,000 Acre Feet (10% of Capacity)</t>
  </si>
  <si>
    <t>SEE TV 65.4 MAR-00</t>
  </si>
  <si>
    <t>P00004997X</t>
  </si>
  <si>
    <t>590046</t>
  </si>
  <si>
    <t>Gene Camp Mess Hall, Replace A/C Unit</t>
  </si>
  <si>
    <t>P00004998X</t>
  </si>
  <si>
    <t>590047</t>
  </si>
  <si>
    <t>San Diego Canal, Replace West Side Fence</t>
  </si>
  <si>
    <t>P00004999X</t>
  </si>
  <si>
    <t>590048</t>
  </si>
  <si>
    <t>Weymouth Plant, Replace Sample Pumps &amp; Lines</t>
  </si>
  <si>
    <t>P00005000X</t>
  </si>
  <si>
    <t>P00005001X</t>
  </si>
  <si>
    <t>P00005002X</t>
  </si>
  <si>
    <t>590049</t>
  </si>
  <si>
    <t>Weymouth Plant, Replace Filter Bldg Floor Hatch</t>
  </si>
  <si>
    <t>P00005003X</t>
  </si>
  <si>
    <t>P00005004X</t>
  </si>
  <si>
    <t>590050</t>
  </si>
  <si>
    <t>Telecomm Infrastructure, Replace Hubs at Field Sites</t>
  </si>
  <si>
    <t>P00005005X</t>
  </si>
  <si>
    <t>590051</t>
  </si>
  <si>
    <t>Telecomm Infrastructure, Replace Data Center Switches</t>
  </si>
  <si>
    <t>P00005006X</t>
  </si>
  <si>
    <t>590052</t>
  </si>
  <si>
    <t>Telecomm Infrastructure, Replace Routers at Field Sites</t>
  </si>
  <si>
    <t>P00005007P</t>
  </si>
  <si>
    <t>700049</t>
  </si>
  <si>
    <t>FEMA Project 700049</t>
  </si>
  <si>
    <t>FEMA</t>
  </si>
  <si>
    <t>P00005008P</t>
  </si>
  <si>
    <t>701208</t>
  </si>
  <si>
    <t>FEMA Project 701208</t>
  </si>
  <si>
    <t>P00005009P</t>
  </si>
  <si>
    <t>701209</t>
  </si>
  <si>
    <t>FEMA Project 701209</t>
  </si>
  <si>
    <t>P00005010P</t>
  </si>
  <si>
    <t>701211</t>
  </si>
  <si>
    <t>FEMA Project 701211</t>
  </si>
  <si>
    <t>P00005011P</t>
  </si>
  <si>
    <t>701222</t>
  </si>
  <si>
    <t>FEMA Project 701222</t>
  </si>
  <si>
    <t>P00005012P</t>
  </si>
  <si>
    <t>701223</t>
  </si>
  <si>
    <t>FEMA Project 701223</t>
  </si>
  <si>
    <t>P00005013P</t>
  </si>
  <si>
    <t>701237</t>
  </si>
  <si>
    <t>FEMA Project 701237</t>
  </si>
  <si>
    <t>P00005014P</t>
  </si>
  <si>
    <t>701249</t>
  </si>
  <si>
    <t>FEMA Project 701249</t>
  </si>
  <si>
    <t>P00005015P</t>
  </si>
  <si>
    <t>701269</t>
  </si>
  <si>
    <t>FEMA Project 701269</t>
  </si>
  <si>
    <t>P00005016P</t>
  </si>
  <si>
    <t>701271</t>
  </si>
  <si>
    <t>FEMA Project 701271</t>
  </si>
  <si>
    <t>P00005017P</t>
  </si>
  <si>
    <t>701273</t>
  </si>
  <si>
    <t>FEMA Project 701273</t>
  </si>
  <si>
    <t>P00005018P</t>
  </si>
  <si>
    <t>701274</t>
  </si>
  <si>
    <t>FEMA Project 701274</t>
  </si>
  <si>
    <t>P00005019P</t>
  </si>
  <si>
    <t>701277</t>
  </si>
  <si>
    <t>FEMA Project 701277</t>
  </si>
  <si>
    <t>P00005020P</t>
  </si>
  <si>
    <t>701278</t>
  </si>
  <si>
    <t>FEMA Project 701278</t>
  </si>
  <si>
    <t>P00005021P</t>
  </si>
  <si>
    <t>701279</t>
  </si>
  <si>
    <t>FEMA Project 701279</t>
  </si>
  <si>
    <t>P00005022P</t>
  </si>
  <si>
    <t>701281</t>
  </si>
  <si>
    <t>FEMA Project 701281</t>
  </si>
  <si>
    <t>P00005023P</t>
  </si>
  <si>
    <t>701285</t>
  </si>
  <si>
    <t>FEMA Project 701285</t>
  </si>
  <si>
    <t>P00005024P</t>
  </si>
  <si>
    <t>701287</t>
  </si>
  <si>
    <t>FEMA Project 701287</t>
  </si>
  <si>
    <t>P00005025P</t>
  </si>
  <si>
    <t>701288</t>
  </si>
  <si>
    <t>FEMA Project 701288</t>
  </si>
  <si>
    <t>P00005026P</t>
  </si>
  <si>
    <t>701289</t>
  </si>
  <si>
    <t>FEMA Project 701289</t>
  </si>
  <si>
    <t>P00005027P</t>
  </si>
  <si>
    <t>701302</t>
  </si>
  <si>
    <t>FEMA Project 701302</t>
  </si>
  <si>
    <t>P00005028P</t>
  </si>
  <si>
    <t>701303</t>
  </si>
  <si>
    <t>FEMA Project 701303</t>
  </si>
  <si>
    <t>P00005029P</t>
  </si>
  <si>
    <t>701315</t>
  </si>
  <si>
    <t>FEMA Project 701315</t>
  </si>
  <si>
    <t>P00005030P</t>
  </si>
  <si>
    <t>701323</t>
  </si>
  <si>
    <t>FEMA Project 701323</t>
  </si>
  <si>
    <t>P00005031P</t>
  </si>
  <si>
    <t>701339</t>
  </si>
  <si>
    <t>FEMA Project 701339</t>
  </si>
  <si>
    <t>P00005032P</t>
  </si>
  <si>
    <t>701352</t>
  </si>
  <si>
    <t>FEMA Project 701352</t>
  </si>
  <si>
    <t>P00005033P</t>
  </si>
  <si>
    <t>701381</t>
  </si>
  <si>
    <t>FEMA Project 701381</t>
  </si>
  <si>
    <t>P00005034P</t>
  </si>
  <si>
    <t>P00005035P</t>
  </si>
  <si>
    <t>P00005036P</t>
  </si>
  <si>
    <t>P00005037P</t>
  </si>
  <si>
    <t>P00005038P</t>
  </si>
  <si>
    <t>P00005039P</t>
  </si>
  <si>
    <t>P00005040P</t>
  </si>
  <si>
    <t>P00005041P</t>
  </si>
  <si>
    <t>P00005042P</t>
  </si>
  <si>
    <t>P00005043P</t>
  </si>
  <si>
    <t>P00005044P</t>
  </si>
  <si>
    <t>P00005045P</t>
  </si>
  <si>
    <t>P00005046P</t>
  </si>
  <si>
    <t>P00005047P</t>
  </si>
  <si>
    <t>P00005048P</t>
  </si>
  <si>
    <t>P00005049P</t>
  </si>
  <si>
    <t>P00005050P</t>
  </si>
  <si>
    <t>P00005051P</t>
  </si>
  <si>
    <t>P00005052P</t>
  </si>
  <si>
    <t>P00005053P</t>
  </si>
  <si>
    <t>15227</t>
  </si>
  <si>
    <t>IOC - Diemer Habitat Conservation Plan</t>
  </si>
  <si>
    <t>HABITAT</t>
  </si>
  <si>
    <t>P00005054P</t>
  </si>
  <si>
    <t>P00005055P</t>
  </si>
  <si>
    <t>P00005056P</t>
  </si>
  <si>
    <t>P00005057P</t>
  </si>
  <si>
    <t>P00005058P</t>
  </si>
  <si>
    <t>P00005059P</t>
  </si>
  <si>
    <t>P00005060P</t>
  </si>
  <si>
    <t>P00005061P</t>
  </si>
  <si>
    <t>P00005062P</t>
  </si>
  <si>
    <t>IOC - Lake Mathews Watershed</t>
  </si>
  <si>
    <t>P00005063P</t>
  </si>
  <si>
    <t>P00005064P</t>
  </si>
  <si>
    <t>P00005065P</t>
  </si>
  <si>
    <t>P00005066P</t>
  </si>
  <si>
    <t>P00005067P</t>
  </si>
  <si>
    <t>P00005068P</t>
  </si>
  <si>
    <t>P00005069P</t>
  </si>
  <si>
    <t>P00005070P</t>
  </si>
  <si>
    <t>15352</t>
  </si>
  <si>
    <t>IOC - Allen McColloch Pipeline Repair</t>
  </si>
  <si>
    <t>AMP</t>
  </si>
  <si>
    <t>P00005071P</t>
  </si>
  <si>
    <t>P00005072P</t>
  </si>
  <si>
    <t>P00005073P</t>
  </si>
  <si>
    <t>P00005074P</t>
  </si>
  <si>
    <t>P00005075P</t>
  </si>
  <si>
    <t>IOC - Skinner Plant Expansion 4</t>
  </si>
  <si>
    <t>P00005076P</t>
  </si>
  <si>
    <t>P00005077P</t>
  </si>
  <si>
    <t>P00005078P</t>
  </si>
  <si>
    <t>P00005079P</t>
  </si>
  <si>
    <t>P00005080P</t>
  </si>
  <si>
    <t>02050</t>
  </si>
  <si>
    <t>P00005081P</t>
  </si>
  <si>
    <t>P00005082P</t>
  </si>
  <si>
    <t>02055</t>
  </si>
  <si>
    <t>P00005089P</t>
  </si>
  <si>
    <t>15120</t>
  </si>
  <si>
    <t>IOC - Mills Treatment Plant, Expansion 2</t>
  </si>
  <si>
    <t>P00005090P</t>
  </si>
  <si>
    <t>P00005091P</t>
  </si>
  <si>
    <t>P00005092P</t>
  </si>
  <si>
    <t>P00005093P</t>
  </si>
  <si>
    <t>P00005094P</t>
  </si>
  <si>
    <t>P00005095P</t>
  </si>
  <si>
    <t>P00005096P</t>
  </si>
  <si>
    <t>P00005097P</t>
  </si>
  <si>
    <t>P00005154P</t>
  </si>
  <si>
    <t>15317</t>
  </si>
  <si>
    <t>IOC - Desert Facilities, Fire Protection Upgrade</t>
  </si>
  <si>
    <t>DESERT</t>
  </si>
  <si>
    <t>P00005155P</t>
  </si>
  <si>
    <t>P00005156P</t>
  </si>
  <si>
    <t>P00005157P</t>
  </si>
  <si>
    <t>P00005158P</t>
  </si>
  <si>
    <t>P00005159P</t>
  </si>
  <si>
    <t>IOC - Diemer, Solids Handling &amp; Water Reclamation</t>
  </si>
  <si>
    <t>P00005160P</t>
  </si>
  <si>
    <t>P00005161P</t>
  </si>
  <si>
    <t>P00005162P</t>
  </si>
  <si>
    <t>P00005163P</t>
  </si>
  <si>
    <t>P00005164P</t>
  </si>
  <si>
    <t>P00005165P</t>
  </si>
  <si>
    <t>02058</t>
  </si>
  <si>
    <t>P00005166P</t>
  </si>
  <si>
    <t>02061</t>
  </si>
  <si>
    <t>P00005167P</t>
  </si>
  <si>
    <t>701485</t>
  </si>
  <si>
    <t>FEMA Project 701485</t>
  </si>
  <si>
    <t>P00005168P</t>
  </si>
  <si>
    <t>701487</t>
  </si>
  <si>
    <t>FEMA Project 701487</t>
  </si>
  <si>
    <t>OC-89</t>
  </si>
  <si>
    <t>P00005169P</t>
  </si>
  <si>
    <t>701510</t>
  </si>
  <si>
    <t>FEMA Project 701510</t>
  </si>
  <si>
    <t>OC-90</t>
  </si>
  <si>
    <t>P00005170P</t>
  </si>
  <si>
    <t>701538</t>
  </si>
  <si>
    <t>FEMA Project 701538</t>
  </si>
  <si>
    <t>A-3 METER</t>
  </si>
  <si>
    <t>P00005171P</t>
  </si>
  <si>
    <t>701623</t>
  </si>
  <si>
    <t>FEMA Project 701623</t>
  </si>
  <si>
    <t>P00005172P</t>
  </si>
  <si>
    <t>701628</t>
  </si>
  <si>
    <t>FEMA Project 701628</t>
  </si>
  <si>
    <t>WR-31</t>
  </si>
  <si>
    <t>P00005173P</t>
  </si>
  <si>
    <t>701631</t>
  </si>
  <si>
    <t>FEMA Project 701631</t>
  </si>
  <si>
    <t>EM-21</t>
  </si>
  <si>
    <t>P00005174X</t>
  </si>
  <si>
    <t>590053</t>
  </si>
  <si>
    <t>Skinner, Replace Stems, Nuts, Keys for Valves, Mods 5, 6</t>
  </si>
  <si>
    <t>P00005175X</t>
  </si>
  <si>
    <t>590054</t>
  </si>
  <si>
    <t>Diemer, Replace Willowglen RTU</t>
  </si>
  <si>
    <t>P00005176P</t>
  </si>
  <si>
    <t>P00005177P</t>
  </si>
  <si>
    <t>P00005183P</t>
  </si>
  <si>
    <t>700967</t>
  </si>
  <si>
    <t>Svc Connect SD Pipelines Sta 1376+00-1470+00</t>
  </si>
  <si>
    <t>SD STA 1376+00-1470+00</t>
  </si>
  <si>
    <t>P00005184P</t>
  </si>
  <si>
    <t>701136</t>
  </si>
  <si>
    <t>Svc Connect SD Sta 1971+00-1981+00</t>
  </si>
  <si>
    <t>SD STA 1971+00-1981+00</t>
  </si>
  <si>
    <t>P00005185P</t>
  </si>
  <si>
    <t>701141</t>
  </si>
  <si>
    <t>Svc Connect Rialto Pipelines Sta 4046+00-4070+00</t>
  </si>
  <si>
    <t>RIALTO STA 4046+00-4070+00</t>
  </si>
  <si>
    <t>P00005186P</t>
  </si>
  <si>
    <t>701164</t>
  </si>
  <si>
    <t>Svc Connect Lower Feeder Sta 286+90-307+50</t>
  </si>
  <si>
    <t>LF STA 286+90-307+50</t>
  </si>
  <si>
    <t>P00005187P</t>
  </si>
  <si>
    <t>701178</t>
  </si>
  <si>
    <t>Svc Connect Box Springs Feeder Sta 216+80-265+50</t>
  </si>
  <si>
    <t>BSF STA 216+80-265+50</t>
  </si>
  <si>
    <t>P00005188P</t>
  </si>
  <si>
    <t>701197</t>
  </si>
  <si>
    <t>Svc Connect Lower Feeder Sta 484+80</t>
  </si>
  <si>
    <t>LF STA 484+80</t>
  </si>
  <si>
    <t>P00005189P</t>
  </si>
  <si>
    <t>701199</t>
  </si>
  <si>
    <t>Svc Connect San Joaquin Reservoir</t>
  </si>
  <si>
    <t>SAN JOAQUIN RSVR</t>
  </si>
  <si>
    <t>P00005190P</t>
  </si>
  <si>
    <t>701206</t>
  </si>
  <si>
    <t>Svc Connect CRA Eagle Mtn Landfill Sta 5585+00-5850+00</t>
  </si>
  <si>
    <t>CRA EM STA 5585+00-5850+00</t>
  </si>
  <si>
    <t>P00005191P</t>
  </si>
  <si>
    <t>701213</t>
  </si>
  <si>
    <t>Svc Connect Rialto Pipelines Sta 3305+36 to 3316+00</t>
  </si>
  <si>
    <t>RIALTO STA 3305+36-3316+00</t>
  </si>
  <si>
    <t>P00005192P</t>
  </si>
  <si>
    <t>701260</t>
  </si>
  <si>
    <t>Svc Connect 2nd Lower Feeder Sta1554+00-1568+50</t>
  </si>
  <si>
    <t>2LF STA 1554+00-1568+50</t>
  </si>
  <si>
    <t>P00005193P</t>
  </si>
  <si>
    <t>701261</t>
  </si>
  <si>
    <t>Svc Connect Box Springs Feeder Sta 51+50-54+75</t>
  </si>
  <si>
    <t>BSF STA 51+50-54+75</t>
  </si>
  <si>
    <t>P00005194P</t>
  </si>
  <si>
    <t>701320</t>
  </si>
  <si>
    <t>Svc Connect SD Pipelines Sta 1326+00-1327+00</t>
  </si>
  <si>
    <t>SD STA 1326+00-1327+00</t>
  </si>
  <si>
    <t>P00005195P</t>
  </si>
  <si>
    <t>701343</t>
  </si>
  <si>
    <t>Svc Connect Lower Feeder Sta 475+60-484+60</t>
  </si>
  <si>
    <t>LF STA 475+60-484+60</t>
  </si>
  <si>
    <t>P00005196P</t>
  </si>
  <si>
    <t>701351</t>
  </si>
  <si>
    <t>Svc Connect SD Pipelines Sta 1574+00-1584+60</t>
  </si>
  <si>
    <t>SD STA 1574+00-1584+60</t>
  </si>
  <si>
    <t>P00005197P</t>
  </si>
  <si>
    <t>701354</t>
  </si>
  <si>
    <t>Svc Connect OC Feeder Sta 1656+50-1736+60</t>
  </si>
  <si>
    <t>OCF STA 1656+50-1736+60</t>
  </si>
  <si>
    <t>P00005198P</t>
  </si>
  <si>
    <t>701362</t>
  </si>
  <si>
    <t>Svc Connect Rialto Pipeline Sta 4046+00-4059+00</t>
  </si>
  <si>
    <t>RIALTO STA 4046+00-4059+00</t>
  </si>
  <si>
    <t>P00005199P</t>
  </si>
  <si>
    <t>701406</t>
  </si>
  <si>
    <t>Svc Connect SD Pipelines Sta 1391+50-1394+50</t>
  </si>
  <si>
    <t>SD STA 1391+50-1394+50</t>
  </si>
  <si>
    <t>P00005200P</t>
  </si>
  <si>
    <t>701420</t>
  </si>
  <si>
    <t>Svc Connect Santiago Lateral &amp; Spillway Discharge</t>
  </si>
  <si>
    <t>P00005201P</t>
  </si>
  <si>
    <t>701438</t>
  </si>
  <si>
    <t>Svc Connect Lower Feeder Sta 307+00-326+00</t>
  </si>
  <si>
    <t>LF STA 307+00-326+00</t>
  </si>
  <si>
    <t>P00005202P</t>
  </si>
  <si>
    <t>701448</t>
  </si>
  <si>
    <t>Svc Connect East OC Feeder Sta 1219+00-1241+00</t>
  </si>
  <si>
    <t>EOCF STA 1219+00-1241+00</t>
  </si>
  <si>
    <t>P00005203P</t>
  </si>
  <si>
    <t>701449</t>
  </si>
  <si>
    <t>Svc Connect Upper Feeder Sta 907+50-920+50</t>
  </si>
  <si>
    <t>UF STA 907+50-920+50</t>
  </si>
  <si>
    <t>P00005204P</t>
  </si>
  <si>
    <t>701463</t>
  </si>
  <si>
    <t>Svc Connect West Valley Feeder Sta 226+00-269+00</t>
  </si>
  <si>
    <t>WVF STA 226+00-269+00</t>
  </si>
  <si>
    <t>P00005205P</t>
  </si>
  <si>
    <t>701469</t>
  </si>
  <si>
    <t>Svc Connect Rialto Pipeline Sta 4056+00-4070+00</t>
  </si>
  <si>
    <t>RIALTO STA 4056+00-4070+00</t>
  </si>
  <si>
    <t>P00005206P</t>
  </si>
  <si>
    <t>701470</t>
  </si>
  <si>
    <t>Svc Connect Victoria Street Lateral</t>
  </si>
  <si>
    <t>P00005207P</t>
  </si>
  <si>
    <t>701471</t>
  </si>
  <si>
    <t>Svc Connect OC Feeder Sta 1437+50-1442+50</t>
  </si>
  <si>
    <t>OCF STA 1437+50-1442+50</t>
  </si>
  <si>
    <t>P00005208P</t>
  </si>
  <si>
    <t>701472</t>
  </si>
  <si>
    <t>Svc Connect East OC Feeder Sta 1043+00-1059+00</t>
  </si>
  <si>
    <t>EOCF STA 1043+00-1059+00</t>
  </si>
  <si>
    <t>P00005209P</t>
  </si>
  <si>
    <t>701482</t>
  </si>
  <si>
    <t>Svc Connect 2nd Lower Feeder Sta 1866+00-1875+00</t>
  </si>
  <si>
    <t>2LF STA 1866+00-1875+00</t>
  </si>
  <si>
    <t>P00005210P</t>
  </si>
  <si>
    <t>701488</t>
  </si>
  <si>
    <t>Svc Connect SD Sta 1191+00-193+00, 1176+00-1303+00</t>
  </si>
  <si>
    <t>SD Sta 1191+00-193+00, 1176+00-1303+00</t>
  </si>
  <si>
    <t>P00005211P</t>
  </si>
  <si>
    <t>701490</t>
  </si>
  <si>
    <t>Svc Connect Foothill Feeder Sta 381+00-384+00</t>
  </si>
  <si>
    <t>FF STA 381+00-384+00</t>
  </si>
  <si>
    <t>P00005212P</t>
  </si>
  <si>
    <t>701495</t>
  </si>
  <si>
    <t>Svc Connect Foothill Feeder CLWA-1</t>
  </si>
  <si>
    <t>FF CLWA-1</t>
  </si>
  <si>
    <t>P00005213P</t>
  </si>
  <si>
    <t>701501</t>
  </si>
  <si>
    <t>Svc Connect Upper Feeder Sta 2006+00-2013+00</t>
  </si>
  <si>
    <t>UF STA 2006+00-2013+00</t>
  </si>
  <si>
    <t>P00005214P</t>
  </si>
  <si>
    <t>701508</t>
  </si>
  <si>
    <t>Svc Connect Upper Feeder Sta 1044+00-1049+50</t>
  </si>
  <si>
    <t>UF STA 1044+00-1049+50</t>
  </si>
  <si>
    <t>P00005215P</t>
  </si>
  <si>
    <t>701518</t>
  </si>
  <si>
    <t>Svc Connect Rialto Sta 3390+00-3440+00</t>
  </si>
  <si>
    <t>RIALTO STA 3390+00-3440+00</t>
  </si>
  <si>
    <t>P00005216P</t>
  </si>
  <si>
    <t>701527</t>
  </si>
  <si>
    <t>Svc Connect Foothill Feeder Sta 209+85-279+80</t>
  </si>
  <si>
    <t>FF STA 209+85-279+80</t>
  </si>
  <si>
    <t>P00005217P</t>
  </si>
  <si>
    <t>701529</t>
  </si>
  <si>
    <t>Svc Connect OC Feeder Sta 937+00-948+00</t>
  </si>
  <si>
    <t>OCF STA 937+00-948+00</t>
  </si>
  <si>
    <t>P00005218P</t>
  </si>
  <si>
    <t>701530</t>
  </si>
  <si>
    <t>Svc Connect West Valley Feeder Sta 1218+55</t>
  </si>
  <si>
    <t>WVF STA 1218+55</t>
  </si>
  <si>
    <t>P00005219P</t>
  </si>
  <si>
    <t>701544</t>
  </si>
  <si>
    <t>Svc Connect Allen Mccolloch Sta 30+90-46+10</t>
  </si>
  <si>
    <t>AMP STA 30+90-46+10</t>
  </si>
  <si>
    <t>P00005220P</t>
  </si>
  <si>
    <t>701547</t>
  </si>
  <si>
    <t>Svc Connect San Francisquito Sta 269+50-293+00</t>
  </si>
  <si>
    <t>SAN FRANCISQUITO</t>
  </si>
  <si>
    <t>P00005221P</t>
  </si>
  <si>
    <t>701558</t>
  </si>
  <si>
    <t>Svc Connect Las Posas Wellfield</t>
  </si>
  <si>
    <t>LAS POSAS</t>
  </si>
  <si>
    <t>P00005222P</t>
  </si>
  <si>
    <t>701559</t>
  </si>
  <si>
    <t>Svc Connect LAS Posas Wellfield</t>
  </si>
  <si>
    <t>LAS POSAS 2</t>
  </si>
  <si>
    <t>P00005223P</t>
  </si>
  <si>
    <t>701567</t>
  </si>
  <si>
    <t>Svc Connect OC Feeder Sta 1969+50-1974+50</t>
  </si>
  <si>
    <t>OCF STA 1969+50-1974+50</t>
  </si>
  <si>
    <t>P00005224P</t>
  </si>
  <si>
    <t>701569</t>
  </si>
  <si>
    <t>Svc Connect Upper Feeder Sta 421+61</t>
  </si>
  <si>
    <t>UF STA 421+61</t>
  </si>
  <si>
    <t>P00005225P</t>
  </si>
  <si>
    <t>701581</t>
  </si>
  <si>
    <t>Svc Connect OC Feeder Sta 1299+50 etc.</t>
  </si>
  <si>
    <t>OCF STA 1299+50 etc.</t>
  </si>
  <si>
    <t>P00005226P</t>
  </si>
  <si>
    <t>701598</t>
  </si>
  <si>
    <t>Svc Connect DVL, Skinner, SD Canal</t>
  </si>
  <si>
    <t>DVL, SKINNER ETC.</t>
  </si>
  <si>
    <t>P00005227P</t>
  </si>
  <si>
    <t>701610</t>
  </si>
  <si>
    <t>Svc Connect Auld Valley Pipeline</t>
  </si>
  <si>
    <t>P00005228P</t>
  </si>
  <si>
    <t>701614</t>
  </si>
  <si>
    <t>Svc Connect Culver City Feeder Sta 498+00-489+00</t>
  </si>
  <si>
    <t>CCF STA 498+00-489+00</t>
  </si>
  <si>
    <t>P00005229P</t>
  </si>
  <si>
    <t>701615</t>
  </si>
  <si>
    <t>Svc Connect CALH-03</t>
  </si>
  <si>
    <t>CALH-03</t>
  </si>
  <si>
    <t>P00005230P</t>
  </si>
  <si>
    <t>701624</t>
  </si>
  <si>
    <t>Svc Connect Upper Feeder Sta 1064+50-1065+50</t>
  </si>
  <si>
    <t>UF STA 1064+50-1065+50</t>
  </si>
  <si>
    <t>P00005231P</t>
  </si>
  <si>
    <t>701630</t>
  </si>
  <si>
    <t>Svc Connect East OC Feeder Sta 1149+45</t>
  </si>
  <si>
    <t>EOCF STA 1149+45</t>
  </si>
  <si>
    <t>P00005232P</t>
  </si>
  <si>
    <t>701655</t>
  </si>
  <si>
    <t>Svc Connect SD Sta 268+26, 268+39</t>
  </si>
  <si>
    <t>SD STA 268+26, 268+39</t>
  </si>
  <si>
    <t>P00005233P</t>
  </si>
  <si>
    <t>701661</t>
  </si>
  <si>
    <t>Svc Connect OC Feeder OC-28A</t>
  </si>
  <si>
    <t>OC-28A</t>
  </si>
  <si>
    <t>P00005234P</t>
  </si>
  <si>
    <t>701670</t>
  </si>
  <si>
    <t>Svc Connect Allen McColloch Sta 289+00+292+00</t>
  </si>
  <si>
    <t>AMP Sta 289+00+292+00</t>
  </si>
  <si>
    <t>P00005235P</t>
  </si>
  <si>
    <t>701690</t>
  </si>
  <si>
    <t>Svc Connect Culver City Feeder Sta 533+00-543+00</t>
  </si>
  <si>
    <t>CCF STA 533+00-543+00</t>
  </si>
  <si>
    <t>P00005236P</t>
  </si>
  <si>
    <t>701691</t>
  </si>
  <si>
    <t>Svc Connect Sepulveda Feeder Sta 1037+55</t>
  </si>
  <si>
    <t>SF STA 1037+55</t>
  </si>
  <si>
    <t>P00005237P</t>
  </si>
  <si>
    <t>701731</t>
  </si>
  <si>
    <t>Svc Connect LA-29A</t>
  </si>
  <si>
    <t>LA-29A</t>
  </si>
  <si>
    <t>P00005238X</t>
  </si>
  <si>
    <t>15335</t>
  </si>
  <si>
    <t>590056</t>
  </si>
  <si>
    <t>Diemer Air Compressors Replacement</t>
  </si>
  <si>
    <t>P00005239X</t>
  </si>
  <si>
    <t>590057</t>
  </si>
  <si>
    <t>Replacement of Accusonic Flowmeters &amp; SCADA Remote</t>
  </si>
  <si>
    <t>P00005240X</t>
  </si>
  <si>
    <t>P00005241X</t>
  </si>
  <si>
    <t>P00005242P</t>
  </si>
  <si>
    <t>IOC - Inland Feeder</t>
  </si>
  <si>
    <t>INLAND</t>
  </si>
  <si>
    <t>P00005243P</t>
  </si>
  <si>
    <t>P00005244P</t>
  </si>
  <si>
    <t>P00005245P</t>
  </si>
  <si>
    <t>P00005246P</t>
  </si>
  <si>
    <t>P00005247P</t>
  </si>
  <si>
    <t>P00005248P</t>
  </si>
  <si>
    <t>P00005249P</t>
  </si>
  <si>
    <t>02017</t>
  </si>
  <si>
    <t>P00005250P</t>
  </si>
  <si>
    <t>02018</t>
  </si>
  <si>
    <t>P00005251P</t>
  </si>
  <si>
    <t>P00005252P</t>
  </si>
  <si>
    <t>P00005253P</t>
  </si>
  <si>
    <t>P00005254P</t>
  </si>
  <si>
    <t>P00005255P</t>
  </si>
  <si>
    <t>P00005256P</t>
  </si>
  <si>
    <t>P00005257P</t>
  </si>
  <si>
    <t>P00005258P</t>
  </si>
  <si>
    <t>P00005259P</t>
  </si>
  <si>
    <t>P00005260P</t>
  </si>
  <si>
    <t>P00005261P</t>
  </si>
  <si>
    <t>P00005262P</t>
  </si>
  <si>
    <t>P00005263P</t>
  </si>
  <si>
    <t>P00005264P</t>
  </si>
  <si>
    <t>P00005265P</t>
  </si>
  <si>
    <t>P00005266P</t>
  </si>
  <si>
    <t>P00005267P</t>
  </si>
  <si>
    <t>02067</t>
  </si>
  <si>
    <t>P00005268P</t>
  </si>
  <si>
    <t>02072</t>
  </si>
  <si>
    <t>P00005269P</t>
  </si>
  <si>
    <t>02073</t>
  </si>
  <si>
    <t>P00005270P</t>
  </si>
  <si>
    <t>02074</t>
  </si>
  <si>
    <t>P00005271P</t>
  </si>
  <si>
    <t>IOC - Skinner Treatment Plant, Oxidation Retrofit</t>
  </si>
  <si>
    <t>P00005272P</t>
  </si>
  <si>
    <t>P00005273P</t>
  </si>
  <si>
    <t>P00005274P</t>
  </si>
  <si>
    <t>P00005275P</t>
  </si>
  <si>
    <t>P00005276P</t>
  </si>
  <si>
    <t>P00005277P</t>
  </si>
  <si>
    <t>P00005278P</t>
  </si>
  <si>
    <t>P00005279P</t>
  </si>
  <si>
    <t>P00005280P</t>
  </si>
  <si>
    <t>P00005281P</t>
  </si>
  <si>
    <t>P00005282P</t>
  </si>
  <si>
    <t>P00005283P</t>
  </si>
  <si>
    <t>P100373</t>
  </si>
  <si>
    <t>Inland Feeder Study</t>
  </si>
  <si>
    <t>P100379</t>
  </si>
  <si>
    <t>100379</t>
  </si>
  <si>
    <t>Mills Filtration Plant, Expansion 2</t>
  </si>
  <si>
    <t>P100383</t>
  </si>
  <si>
    <t>100383</t>
  </si>
  <si>
    <t>San Diego Pipeline # 6 Area Study</t>
  </si>
  <si>
    <t>San Diego</t>
  </si>
  <si>
    <t>P100403</t>
  </si>
  <si>
    <t>DVL, Work Package 49</t>
  </si>
  <si>
    <t>P100458</t>
  </si>
  <si>
    <t>100458</t>
  </si>
  <si>
    <t>Jensen &amp; Mills Oxidation Retrofit</t>
  </si>
  <si>
    <t>P100484</t>
  </si>
  <si>
    <t>100484</t>
  </si>
  <si>
    <t>Diemer,Skinner,Mills,Jensen Backflow Prevention System</t>
  </si>
  <si>
    <t>DIEMER, ETC</t>
  </si>
  <si>
    <t>Backflow Prevention System</t>
  </si>
  <si>
    <t>P100492</t>
  </si>
  <si>
    <t>100492</t>
  </si>
  <si>
    <t>Newhall Tunnel Steel Liner Repair</t>
  </si>
  <si>
    <t>NEWHALL TUNNEL</t>
  </si>
  <si>
    <t>P100503</t>
  </si>
  <si>
    <t>100503</t>
  </si>
  <si>
    <t>P100515</t>
  </si>
  <si>
    <t>100515</t>
  </si>
  <si>
    <t>Mills Treatment Plant, Expansion 2</t>
  </si>
  <si>
    <t>P100548</t>
  </si>
  <si>
    <t>100548</t>
  </si>
  <si>
    <t>P100551</t>
  </si>
  <si>
    <t>15239</t>
  </si>
  <si>
    <t>100551</t>
  </si>
  <si>
    <t>DIEMER FILT PLT-CHLOR SYS MOD</t>
  </si>
  <si>
    <t>Treatment Plt</t>
  </si>
  <si>
    <t>P100554</t>
  </si>
  <si>
    <t>DVL, Work Package 48, General Admin</t>
  </si>
  <si>
    <t>P100559</t>
  </si>
  <si>
    <t>100559</t>
  </si>
  <si>
    <t>P100561</t>
  </si>
  <si>
    <t>DVL, Work Package 2, Eastside Pipeline</t>
  </si>
  <si>
    <t>EASTSIDE</t>
  </si>
  <si>
    <t>P100563</t>
  </si>
  <si>
    <t>DVL, Work Package 3, San Diego Canal Relocation</t>
  </si>
  <si>
    <t>P100584</t>
  </si>
  <si>
    <t>100584</t>
  </si>
  <si>
    <t>Weymouth &amp; La Verne Backflow Prevention Assembly</t>
  </si>
  <si>
    <t>WEYMOUTH/LA VERNE</t>
  </si>
  <si>
    <t>Backflow Prevention Assembly</t>
  </si>
  <si>
    <t>P100590</t>
  </si>
  <si>
    <t>100590</t>
  </si>
  <si>
    <t>P100591</t>
  </si>
  <si>
    <t>100591</t>
  </si>
  <si>
    <t>P100592</t>
  </si>
  <si>
    <t>100592</t>
  </si>
  <si>
    <t>P100600</t>
  </si>
  <si>
    <t>15216</t>
  </si>
  <si>
    <t>100600</t>
  </si>
  <si>
    <t>Weymouth Filt Plt, Ferric Chloride Retrofit</t>
  </si>
  <si>
    <t>TREATMENT PLANT</t>
  </si>
  <si>
    <t>P100601</t>
  </si>
  <si>
    <t>DVL, Work Package 15, Site Clearing</t>
  </si>
  <si>
    <t>P100602</t>
  </si>
  <si>
    <t>DVL, Work Package 52, History Archeology Inventory</t>
  </si>
  <si>
    <t>P100603</t>
  </si>
  <si>
    <t>DVL, Work Package 53, Prehistoric Archeology</t>
  </si>
  <si>
    <t>P100604</t>
  </si>
  <si>
    <t>DVL, Work Package</t>
  </si>
  <si>
    <t>P100605</t>
  </si>
  <si>
    <t>DVL, Work Package 55, Air Quality, Noise</t>
  </si>
  <si>
    <t>P100606</t>
  </si>
  <si>
    <t>DVL, Work Package 4, Newport Road Relocation</t>
  </si>
  <si>
    <t>P100608</t>
  </si>
  <si>
    <t>DVL, Work Package 10, Inlet Outlet Work</t>
  </si>
  <si>
    <t>P100609</t>
  </si>
  <si>
    <t>DVL, Work Package 13, P-1 Pump Operations Facility</t>
  </si>
  <si>
    <t>P100610</t>
  </si>
  <si>
    <t>DVL, Work Package 23, West Recreation Area</t>
  </si>
  <si>
    <t>RECREATION</t>
  </si>
  <si>
    <t>P100611</t>
  </si>
  <si>
    <t>DVL, Work Package 24, East Recreation Area</t>
  </si>
  <si>
    <t>P100612</t>
  </si>
  <si>
    <t>DVL, Work Package 17, Field Office</t>
  </si>
  <si>
    <t>P100613</t>
  </si>
  <si>
    <t>DVL, Work Package 18, Temporary Visitor Center</t>
  </si>
  <si>
    <t>P100614</t>
  </si>
  <si>
    <t>DVL, Work Package 31, Geographical Info</t>
  </si>
  <si>
    <t>P100616</t>
  </si>
  <si>
    <t>100616</t>
  </si>
  <si>
    <t>Distribution System Air Release and Vac Valve Mods</t>
  </si>
  <si>
    <t>Air Release</t>
  </si>
  <si>
    <t>P100619</t>
  </si>
  <si>
    <t>DVL, Work Package 19, Permanent Visitor Center</t>
  </si>
  <si>
    <t>P100620</t>
  </si>
  <si>
    <t>Inland Feeder Contract 1, Devil Canyon / Waterman Rd</t>
  </si>
  <si>
    <t>P100621</t>
  </si>
  <si>
    <t>Inland Feeder, Contract 2, East San Bernardino Tunnel / Portals</t>
  </si>
  <si>
    <t>P100622</t>
  </si>
  <si>
    <t>P100623</t>
  </si>
  <si>
    <t>Inland Feeder, Contract 4, Soft Ground Tunnel / Santa Ana</t>
  </si>
  <si>
    <t>P100624</t>
  </si>
  <si>
    <t>Inland Feeder, Contract 5, Opal Avenue Portal / Badlands Tunnel</t>
  </si>
  <si>
    <t>P100625</t>
  </si>
  <si>
    <t>Inland Feeder, Contract 6, Gilman Springs Portal / Badland Tunnel</t>
  </si>
  <si>
    <t>P100626</t>
  </si>
  <si>
    <t>Inland Feeder, Contract 7, Riverside North Pipeline Construction</t>
  </si>
  <si>
    <t>P100627</t>
  </si>
  <si>
    <t>Inland Feeder, Contract 8, Pipeline Parallel to Davis Road</t>
  </si>
  <si>
    <t>P100628C</t>
  </si>
  <si>
    <t>Inland Feeder, Contract 9, Construction of Riverside Pipeline South</t>
  </si>
  <si>
    <t>P100629C</t>
  </si>
  <si>
    <t>Inland Feeder, Right of Way and Easement Procurement</t>
  </si>
  <si>
    <t>P100630</t>
  </si>
  <si>
    <t>Inland Feeder, Environmental Mitigation</t>
  </si>
  <si>
    <t>P100631</t>
  </si>
  <si>
    <t>DVL, Work Package 43, Mobilization</t>
  </si>
  <si>
    <t>P100633</t>
  </si>
  <si>
    <t>DVL, Work Package 7, Design West Dam Access</t>
  </si>
  <si>
    <t>P100634</t>
  </si>
  <si>
    <t>DVL, Work Package 8, Design East Dam Access</t>
  </si>
  <si>
    <t>P100635</t>
  </si>
  <si>
    <t>DVL, Work Package 20, East Dam Excavation, Foundation</t>
  </si>
  <si>
    <t>P100636</t>
  </si>
  <si>
    <t>DVL, Work Package 21, West Dam Excavation, Foundation</t>
  </si>
  <si>
    <t>P100637</t>
  </si>
  <si>
    <t>DVL, Work Package 25, Excavation</t>
  </si>
  <si>
    <t>P100639</t>
  </si>
  <si>
    <t>DVL, Work Package 46, San Diego Pipeline</t>
  </si>
  <si>
    <t>P100640</t>
  </si>
  <si>
    <t>DVL, Work Package 32, Permit</t>
  </si>
  <si>
    <t>P100641</t>
  </si>
  <si>
    <t>100641</t>
  </si>
  <si>
    <t>P100642</t>
  </si>
  <si>
    <t>DVL, Work Package 54, Plants, Wildlife</t>
  </si>
  <si>
    <t>P100650</t>
  </si>
  <si>
    <t>100650</t>
  </si>
  <si>
    <t>San Diego Pipeline # 6 Contract # 1</t>
  </si>
  <si>
    <t>P100651</t>
  </si>
  <si>
    <t>San Diego Pipeline Contract # 2 Mt Ol</t>
  </si>
  <si>
    <t>P100653</t>
  </si>
  <si>
    <t>100653</t>
  </si>
  <si>
    <t>San Diego Pipeline #6 Environ Mitig</t>
  </si>
  <si>
    <t>P100656</t>
  </si>
  <si>
    <t>DVL, Work Package 1</t>
  </si>
  <si>
    <t>P100657</t>
  </si>
  <si>
    <t>DVL, Work Package 6, Surface Water Mitigation</t>
  </si>
  <si>
    <t>P100658</t>
  </si>
  <si>
    <t>DVL, Work Package 9, Saddle Dam</t>
  </si>
  <si>
    <t>P100659</t>
  </si>
  <si>
    <t>DVL, Work Package 11, Forebay</t>
  </si>
  <si>
    <t>P100660</t>
  </si>
  <si>
    <t>DVL, Work Package 12, Tunnel</t>
  </si>
  <si>
    <t>P100661</t>
  </si>
  <si>
    <t>DVL, Work Package 14, PC-1</t>
  </si>
  <si>
    <t>PRESSURE CONTROL</t>
  </si>
  <si>
    <t>P100662</t>
  </si>
  <si>
    <t>DVL, Work Package 16, Groundwater Monitoring</t>
  </si>
  <si>
    <t>P100663</t>
  </si>
  <si>
    <t>DVL, Work Package 27, Major Equipment P-1</t>
  </si>
  <si>
    <t>P100664</t>
  </si>
  <si>
    <t>DVL, Work Package 28, Major Equipment, Gates</t>
  </si>
  <si>
    <t>P100665</t>
  </si>
  <si>
    <t>DVL, Work Package 29, Major Equipment, PC-1</t>
  </si>
  <si>
    <t>P100666</t>
  </si>
  <si>
    <t>100666</t>
  </si>
  <si>
    <t>Diemer Filtration Plant, Land Acquisition</t>
  </si>
  <si>
    <t>P100673</t>
  </si>
  <si>
    <t>DVL, Work Package 5, Salt Creek Flood Control</t>
  </si>
  <si>
    <t>P100685</t>
  </si>
  <si>
    <t>100685</t>
  </si>
  <si>
    <t>P100694</t>
  </si>
  <si>
    <t>DVL, Work Package 36, Transmission Line to PC-1</t>
  </si>
  <si>
    <t>P100695</t>
  </si>
  <si>
    <t>DVL, Work Package 34, Emergency Release</t>
  </si>
  <si>
    <t>P100696</t>
  </si>
  <si>
    <t>DVL, Work Package 38, Runoff Erosion</t>
  </si>
  <si>
    <t>P100697</t>
  </si>
  <si>
    <t>DVL, Work Package 33, Major Equipment, Valves</t>
  </si>
  <si>
    <t>VALVES</t>
  </si>
  <si>
    <t>P100698</t>
  </si>
  <si>
    <t>DVL, Work Package 30, Instrumentation and Control Systems</t>
  </si>
  <si>
    <t>P100699</t>
  </si>
  <si>
    <t>DVL, Work Package 26, Electrical Transmission Lines</t>
  </si>
  <si>
    <t>P100700</t>
  </si>
  <si>
    <t>DVL, Work Package 39, Saddle Dam Foundation</t>
  </si>
  <si>
    <t>P100717</t>
  </si>
  <si>
    <t>DVL, Work Package 47, Hazardous Material</t>
  </si>
  <si>
    <t>P100718</t>
  </si>
  <si>
    <t>DVL, Work Package 42, Geotechnical</t>
  </si>
  <si>
    <t>P100719</t>
  </si>
  <si>
    <t>DVL, Work Package 44, Site Development</t>
  </si>
  <si>
    <t>P100733</t>
  </si>
  <si>
    <t>100733</t>
  </si>
  <si>
    <t>Lake Mathews Outlet Facilities</t>
  </si>
  <si>
    <t>P100735</t>
  </si>
  <si>
    <t>DVL, Work Package 40</t>
  </si>
  <si>
    <t>P100767</t>
  </si>
  <si>
    <t>100767</t>
  </si>
  <si>
    <t>Conceptual Design, SOMMS</t>
  </si>
  <si>
    <t>SOMMS</t>
  </si>
  <si>
    <t>P102361C</t>
  </si>
  <si>
    <t>Inland Feeder, Cost of Land and Right of Way</t>
  </si>
  <si>
    <t>P102406</t>
  </si>
  <si>
    <t>Cajalco Creek Detention Dam</t>
  </si>
  <si>
    <t>CAJALCO CREEK</t>
  </si>
  <si>
    <t>DETENTION DAM</t>
  </si>
  <si>
    <t>P102411</t>
  </si>
  <si>
    <t>P102416</t>
  </si>
  <si>
    <t>102416</t>
  </si>
  <si>
    <t>P102418</t>
  </si>
  <si>
    <t>102418</t>
  </si>
  <si>
    <t>P102420</t>
  </si>
  <si>
    <t>Lake Mathews Watershed, Drainage</t>
  </si>
  <si>
    <t>P102426</t>
  </si>
  <si>
    <t>DVL, Install New Waterline</t>
  </si>
  <si>
    <t>P102427</t>
  </si>
  <si>
    <t>102427</t>
  </si>
  <si>
    <t>P102449</t>
  </si>
  <si>
    <t>102449</t>
  </si>
  <si>
    <t>P102470</t>
  </si>
  <si>
    <t>Diemer, Construct Sedimentation Basin Spillway</t>
  </si>
  <si>
    <t>P102680</t>
  </si>
  <si>
    <t>DVL, Work Package 35</t>
  </si>
  <si>
    <t>P102681</t>
  </si>
  <si>
    <t>DVL, Construction Management Service</t>
  </si>
  <si>
    <t>P102682</t>
  </si>
  <si>
    <t>DVL, Construction, West Dam Foundation</t>
  </si>
  <si>
    <t>P102692</t>
  </si>
  <si>
    <t>15268</t>
  </si>
  <si>
    <t>102692</t>
  </si>
  <si>
    <t>Record Drawing Restoration Program</t>
  </si>
  <si>
    <t>DIGITIZE ENGINEERING DRAWINGS</t>
  </si>
  <si>
    <t>P102701</t>
  </si>
  <si>
    <t>15275</t>
  </si>
  <si>
    <t>102701</t>
  </si>
  <si>
    <t>Cryptosporidium Action Plan</t>
  </si>
  <si>
    <t>PUMPING PLANT</t>
  </si>
  <si>
    <t>OC</t>
  </si>
  <si>
    <t>P102704</t>
  </si>
  <si>
    <t>102704</t>
  </si>
  <si>
    <t>Operations Division Record Drawing Restoration Program</t>
  </si>
  <si>
    <t>MISC FEATURES</t>
  </si>
  <si>
    <t>OPER DIV DIGITIZE ENG DRAWINGS</t>
  </si>
  <si>
    <t>P102705</t>
  </si>
  <si>
    <t>102705</t>
  </si>
  <si>
    <t>Seawater Desalination Demonstration Project</t>
  </si>
  <si>
    <t>Demonstration Plan</t>
  </si>
  <si>
    <t>P102706</t>
  </si>
  <si>
    <t>102706</t>
  </si>
  <si>
    <t>Backlog As-Built Projects, Portion of Record Drawing Restoration Program</t>
  </si>
  <si>
    <t>DIGITIZE ENG DRAWINGS</t>
  </si>
  <si>
    <t>P102735</t>
  </si>
  <si>
    <t>DVL, Excavation</t>
  </si>
  <si>
    <t>P102736</t>
  </si>
  <si>
    <t>DVL, Procurement</t>
  </si>
  <si>
    <t>P102737</t>
  </si>
  <si>
    <t>P102738</t>
  </si>
  <si>
    <t>DVL, Construction</t>
  </si>
  <si>
    <t>P102758</t>
  </si>
  <si>
    <t>DVL, P-1 Pumping Facility</t>
  </si>
  <si>
    <t>PUMP PLANT</t>
  </si>
  <si>
    <t>P102759</t>
  </si>
  <si>
    <t>DVL, General</t>
  </si>
  <si>
    <t>P102760</t>
  </si>
  <si>
    <t>P102761</t>
  </si>
  <si>
    <t>DVL, Fixed Cone, Sphere</t>
  </si>
  <si>
    <t>P102762</t>
  </si>
  <si>
    <t>Alameda Corridor, Pipeline Relocation, Protection</t>
  </si>
  <si>
    <t>P102765</t>
  </si>
  <si>
    <t>DVL, East Dam Embankment</t>
  </si>
  <si>
    <t>P102766</t>
  </si>
  <si>
    <t>DVL, East Dam North Rim Remediation</t>
  </si>
  <si>
    <t>P102767</t>
  </si>
  <si>
    <t>P102768</t>
  </si>
  <si>
    <t>DVL, East Dam Inlet Outlet Tower Construction</t>
  </si>
  <si>
    <t>P102769</t>
  </si>
  <si>
    <t>DVL, East Dam P-1 Facilities</t>
  </si>
  <si>
    <t>P102770</t>
  </si>
  <si>
    <t>DVL, East Dam State Street Improvements</t>
  </si>
  <si>
    <t>P102771</t>
  </si>
  <si>
    <t>DVL, East Dam Site Completion</t>
  </si>
  <si>
    <t>P102772</t>
  </si>
  <si>
    <t>DVL, East Dam Fencing</t>
  </si>
  <si>
    <t>P102773</t>
  </si>
  <si>
    <t>DVL, East Dam Vertical Sleeve Valve</t>
  </si>
  <si>
    <t>VALVE</t>
  </si>
  <si>
    <t>P102774</t>
  </si>
  <si>
    <t>DVL, East Dam Landscape Screening</t>
  </si>
  <si>
    <t>P102775</t>
  </si>
  <si>
    <t>DVL, Eastside Pipeline, Secondary Inlet</t>
  </si>
  <si>
    <t>P102783</t>
  </si>
  <si>
    <t>102783</t>
  </si>
  <si>
    <t>Seawater Desalination Demonstration Program Test Unit</t>
  </si>
  <si>
    <t>Desalination</t>
  </si>
  <si>
    <t>P102784</t>
  </si>
  <si>
    <t>SC MISC 50 YRS</t>
  </si>
  <si>
    <t>Seawater Desalination Project Misc</t>
  </si>
  <si>
    <t>MISC 50 YRS</t>
  </si>
  <si>
    <t>Union Station</t>
  </si>
  <si>
    <t>P102801</t>
  </si>
  <si>
    <t>102801</t>
  </si>
  <si>
    <t>Prestressed Concrete Cylinder Pipe (PCCP), Phase 2</t>
  </si>
  <si>
    <t>MWD</t>
  </si>
  <si>
    <t>P102805</t>
  </si>
  <si>
    <t>102805</t>
  </si>
  <si>
    <t>Desert Facilities, Fire Protection Upgrade</t>
  </si>
  <si>
    <t>Miscellaneous</t>
  </si>
  <si>
    <t>Desert Facilities</t>
  </si>
  <si>
    <t>P102824</t>
  </si>
  <si>
    <t>Inland Feeder, Reach 4, RUSD Pipeline</t>
  </si>
  <si>
    <t>P102833</t>
  </si>
  <si>
    <t>Inland Feeder, Owner Controlled Insurance Program</t>
  </si>
  <si>
    <t>P102839</t>
  </si>
  <si>
    <t>102839</t>
  </si>
  <si>
    <t>P102844</t>
  </si>
  <si>
    <t>P102850</t>
  </si>
  <si>
    <t>TREATMENT PLT 25</t>
  </si>
  <si>
    <t>102850</t>
  </si>
  <si>
    <t>JENSEN WASHWATER RETURN PUMP MODIFICATION</t>
  </si>
  <si>
    <t>P102854</t>
  </si>
  <si>
    <t>DVL, Construction Supervision</t>
  </si>
  <si>
    <t>P102855</t>
  </si>
  <si>
    <t>102855</t>
  </si>
  <si>
    <t>Weymouth Filtration Plant Chlorine System Relocation Project</t>
  </si>
  <si>
    <t>Weymouth</t>
  </si>
  <si>
    <t>P102859</t>
  </si>
  <si>
    <t>102859</t>
  </si>
  <si>
    <t>P102873</t>
  </si>
  <si>
    <t>102873</t>
  </si>
  <si>
    <t>Diemer Plant, West Area Site Grading</t>
  </si>
  <si>
    <t>P102876</t>
  </si>
  <si>
    <t>102876</t>
  </si>
  <si>
    <t>P102883</t>
  </si>
  <si>
    <t>102883</t>
  </si>
  <si>
    <t>Strategic Operations and Maintenance Mgmt System (SOMMS)</t>
  </si>
  <si>
    <t>P102885</t>
  </si>
  <si>
    <t>102885</t>
  </si>
  <si>
    <t>San Diego 6, Project Mgmt</t>
  </si>
  <si>
    <t>P102913</t>
  </si>
  <si>
    <t>Skinner Expansion 4, Design</t>
  </si>
  <si>
    <t>P102940</t>
  </si>
  <si>
    <t>15322</t>
  </si>
  <si>
    <t>102940</t>
  </si>
  <si>
    <t>Diemer Filt Plt, Refurbish East Washwater Tank</t>
  </si>
  <si>
    <t>P102949</t>
  </si>
  <si>
    <t>102949</t>
  </si>
  <si>
    <t>Jensen Temporary Ferric Chloride Retrofit</t>
  </si>
  <si>
    <t>MISC 10</t>
  </si>
  <si>
    <t>P102950</t>
  </si>
  <si>
    <t>102950</t>
  </si>
  <si>
    <t>Weymouth, Entry Court Improvements</t>
  </si>
  <si>
    <t>P102951</t>
  </si>
  <si>
    <t>102951</t>
  </si>
  <si>
    <t>P102955</t>
  </si>
  <si>
    <t>Inland Feeder, Arrowhead West Tunnel</t>
  </si>
  <si>
    <t>P102957</t>
  </si>
  <si>
    <t>102957</t>
  </si>
  <si>
    <t>Diemer, Finished Water Reservoir Seismic Upgrades</t>
  </si>
  <si>
    <t>P102958</t>
  </si>
  <si>
    <t>102958</t>
  </si>
  <si>
    <t>Seawater Desalination Site Specific Activities</t>
  </si>
  <si>
    <t>UNION</t>
  </si>
  <si>
    <t>P102960</t>
  </si>
  <si>
    <t>DVL, Misc Small Cons</t>
  </si>
  <si>
    <t>P102961</t>
  </si>
  <si>
    <t>102961</t>
  </si>
  <si>
    <t>Diemer Chlorine Containment</t>
  </si>
  <si>
    <t>P102962</t>
  </si>
  <si>
    <t>102962</t>
  </si>
  <si>
    <t>P102966</t>
  </si>
  <si>
    <t>102966</t>
  </si>
  <si>
    <t>Jensen Traveling Bridge Retrofits for Modules 2 &amp; 3, and WWRP 2</t>
  </si>
  <si>
    <t>P102967</t>
  </si>
  <si>
    <t>102967</t>
  </si>
  <si>
    <t>Jensen Filt Plt, WWRP 1 Vertical Pump Replacement</t>
  </si>
  <si>
    <t>P102971</t>
  </si>
  <si>
    <t>102971</t>
  </si>
  <si>
    <t>MWD Road Guardrail</t>
  </si>
  <si>
    <t>P102979</t>
  </si>
  <si>
    <t>102979</t>
  </si>
  <si>
    <t>Diemer Solids Handling and Water Reclamation Program, Phases 1 &amp; 2</t>
  </si>
  <si>
    <t>Treatment Plant</t>
  </si>
  <si>
    <t>P102982</t>
  </si>
  <si>
    <t>DVL, Start Up</t>
  </si>
  <si>
    <t>P102983</t>
  </si>
  <si>
    <t>DVL, Spillway</t>
  </si>
  <si>
    <t>P102987</t>
  </si>
  <si>
    <t>102987</t>
  </si>
  <si>
    <t>Weymouth Washwater Tank Pumps Cross Connection Prevention</t>
  </si>
  <si>
    <t>Washwater Tank Pumps</t>
  </si>
  <si>
    <t>P102989</t>
  </si>
  <si>
    <t>102989</t>
  </si>
  <si>
    <t>Gene Spare Parts Warehouse Improvement</t>
  </si>
  <si>
    <t>P102990</t>
  </si>
  <si>
    <t>102990</t>
  </si>
  <si>
    <t>Diemer Plant, Habitat Conservation</t>
  </si>
  <si>
    <t>P102995</t>
  </si>
  <si>
    <t>Inland Feeder, Mentone Pipeline</t>
  </si>
  <si>
    <t>P103006</t>
  </si>
  <si>
    <t>P103008</t>
  </si>
  <si>
    <t>103008</t>
  </si>
  <si>
    <t>Mills Plant Sodium Hypochlorite Conversion</t>
  </si>
  <si>
    <t>MISC 50</t>
  </si>
  <si>
    <t>Mills Plant</t>
  </si>
  <si>
    <t>P103011</t>
  </si>
  <si>
    <t>103011</t>
  </si>
  <si>
    <t>Seawater Desalination Demonstration Project Design</t>
  </si>
  <si>
    <t>P103012</t>
  </si>
  <si>
    <t>103012</t>
  </si>
  <si>
    <t>P103016</t>
  </si>
  <si>
    <t>OC-88 Pumping Station, Energy Savings</t>
  </si>
  <si>
    <t>OC-88</t>
  </si>
  <si>
    <t>P103022</t>
  </si>
  <si>
    <t>103022</t>
  </si>
  <si>
    <t>San Diego Canal Piezometer</t>
  </si>
  <si>
    <t>MISCELLANOUS</t>
  </si>
  <si>
    <t>P103023</t>
  </si>
  <si>
    <t>Mentone Pipeline, RUSD, Defense of Claim</t>
  </si>
  <si>
    <t>P103025</t>
  </si>
  <si>
    <t>103025</t>
  </si>
  <si>
    <t>P103026</t>
  </si>
  <si>
    <t>103026</t>
  </si>
  <si>
    <t>P103027</t>
  </si>
  <si>
    <t>DVL, Scott Road Extension</t>
  </si>
  <si>
    <t>ROAD</t>
  </si>
  <si>
    <t>P103028</t>
  </si>
  <si>
    <t>DVL, North High Water Road</t>
  </si>
  <si>
    <t>P103029</t>
  </si>
  <si>
    <t>DVL, South High Water Road &amp; Quarry</t>
  </si>
  <si>
    <t>P103033</t>
  </si>
  <si>
    <t>103033</t>
  </si>
  <si>
    <t>P103035</t>
  </si>
  <si>
    <t>DVL, Domenigoni Park</t>
  </si>
  <si>
    <t>P103037</t>
  </si>
  <si>
    <t>103037</t>
  </si>
  <si>
    <t>P103043</t>
  </si>
  <si>
    <t>103043</t>
  </si>
  <si>
    <t>Weymouth Chlorine Containment &amp; Handling Facilities</t>
  </si>
  <si>
    <t>P103046</t>
  </si>
  <si>
    <t>103046</t>
  </si>
  <si>
    <t>Garvey Reservoir, Lower Access Road, Paving &amp; Drains</t>
  </si>
  <si>
    <t>GARVEY RESERVOIR</t>
  </si>
  <si>
    <t>P103047</t>
  </si>
  <si>
    <t>103047</t>
  </si>
  <si>
    <t>Diemer - Air Compressors Replacement</t>
  </si>
  <si>
    <t>P103048</t>
  </si>
  <si>
    <t>103048</t>
  </si>
  <si>
    <t>Jensen WWRP 1 Automation of Sludge Processing &amp; Disposal Operation</t>
  </si>
  <si>
    <t>P103050</t>
  </si>
  <si>
    <t>103050</t>
  </si>
  <si>
    <t>Eagle Rock Tower, Slide Gates Rehabilitation</t>
  </si>
  <si>
    <t>P103057</t>
  </si>
  <si>
    <t>103057</t>
  </si>
  <si>
    <t>Lake Mathews Diversion Tunnel Walkway Repair</t>
  </si>
  <si>
    <t>P103059</t>
  </si>
  <si>
    <t>DVL, Construction Claims Support</t>
  </si>
  <si>
    <t>P103062</t>
  </si>
  <si>
    <t>DVL, Disturbed</t>
  </si>
  <si>
    <t>P103063</t>
  </si>
  <si>
    <t>P103064</t>
  </si>
  <si>
    <t>DVL, Grading of Cont</t>
  </si>
  <si>
    <t>P103065</t>
  </si>
  <si>
    <t>Water Quality Project Upstream</t>
  </si>
  <si>
    <t>P103067</t>
  </si>
  <si>
    <t>103067</t>
  </si>
  <si>
    <t>Communications Equipment Monitoring System</t>
  </si>
  <si>
    <t>P103068</t>
  </si>
  <si>
    <t>103068</t>
  </si>
  <si>
    <t>Allen-McColloch Pipeline Repairs</t>
  </si>
  <si>
    <t>P103072</t>
  </si>
  <si>
    <t>103072</t>
  </si>
  <si>
    <t>Weymouth Filt Plt, Settled Water Conduit Roof Beam and Decking Repairs</t>
  </si>
  <si>
    <t>P103073</t>
  </si>
  <si>
    <t>103073</t>
  </si>
  <si>
    <t>Skinner Filt Plt, Effluent Water Quality Monitoring Structure</t>
  </si>
  <si>
    <t>P103074</t>
  </si>
  <si>
    <t>103074</t>
  </si>
  <si>
    <t>Skinner Filt Plt, Source Water Quality Sample System</t>
  </si>
  <si>
    <t>P103075</t>
  </si>
  <si>
    <t>103075</t>
  </si>
  <si>
    <t>Skinner Filt Plt, Chlorine Mass Flow Meters</t>
  </si>
  <si>
    <t>P103076</t>
  </si>
  <si>
    <t>DVL, Dedication Ceremony</t>
  </si>
  <si>
    <t>P103077</t>
  </si>
  <si>
    <t>103077</t>
  </si>
  <si>
    <t>San Diego Canal Seepage</t>
  </si>
  <si>
    <t>P103078</t>
  </si>
  <si>
    <t>Inland Feeder, Thorne Well Field Reverse Osmosis Installation</t>
  </si>
  <si>
    <t>P103079</t>
  </si>
  <si>
    <t>Inland Feeder, Arrowhead Tunnels Redesign</t>
  </si>
  <si>
    <t>P103080</t>
  </si>
  <si>
    <t>103080</t>
  </si>
  <si>
    <t>DVL Recreation, Community Park and Regional Aquatic Facility</t>
  </si>
  <si>
    <t>P103082</t>
  </si>
  <si>
    <t>103082</t>
  </si>
  <si>
    <t>Diamond Valley Recreation, Fishery</t>
  </si>
  <si>
    <t>Diamond Valley</t>
  </si>
  <si>
    <t>P103083</t>
  </si>
  <si>
    <t>103083</t>
  </si>
  <si>
    <t>Diamond Valley Recreation, Searl Parkway Improvements, Phase I</t>
  </si>
  <si>
    <t>P103090</t>
  </si>
  <si>
    <t>103090</t>
  </si>
  <si>
    <t>Diamond Valley Trails Program, Trails</t>
  </si>
  <si>
    <t>P103092</t>
  </si>
  <si>
    <t>Inland Feeder, Riverside North and South Pipelines, Cathodic Protection</t>
  </si>
  <si>
    <t>P103093</t>
  </si>
  <si>
    <t>103093</t>
  </si>
  <si>
    <t>P103094</t>
  </si>
  <si>
    <t>Skinner Chlorine Containment &amp; Handling Facilities</t>
  </si>
  <si>
    <t>P103098</t>
  </si>
  <si>
    <t>103098</t>
  </si>
  <si>
    <t>Diemer Plant, Entrance Relocation</t>
  </si>
  <si>
    <t>P103099</t>
  </si>
  <si>
    <t>CHUCKWALLA MONITORING WELLS</t>
  </si>
  <si>
    <t>CHUCKWALLA</t>
  </si>
  <si>
    <t>P103101</t>
  </si>
  <si>
    <t>15355</t>
  </si>
  <si>
    <t>103101</t>
  </si>
  <si>
    <t>Allen McColloch Ppln (AMP), Flow Control Modification</t>
  </si>
  <si>
    <t>ALLEN MCCOLLOCH</t>
  </si>
  <si>
    <t>P103102</t>
  </si>
  <si>
    <t>103102</t>
  </si>
  <si>
    <t>Desert Pump Plants, Replace Auxiliary Transformers</t>
  </si>
  <si>
    <t>PUMP PLTS</t>
  </si>
  <si>
    <t>P103105</t>
  </si>
  <si>
    <t>103105</t>
  </si>
  <si>
    <t>Strategic Operations and Maintenance Management System (SOMMS) Remaining Work</t>
  </si>
  <si>
    <t>Software</t>
  </si>
  <si>
    <t>P103106</t>
  </si>
  <si>
    <t>103106</t>
  </si>
  <si>
    <t>AMP, Baker Interconnections</t>
  </si>
  <si>
    <t>P103109</t>
  </si>
  <si>
    <t>103109</t>
  </si>
  <si>
    <t>Wadsworth Pump Plant, Pump Motor Conversion</t>
  </si>
  <si>
    <t>P103110</t>
  </si>
  <si>
    <t>103110</t>
  </si>
  <si>
    <t>Vacuum Air Release Valve Relocation</t>
  </si>
  <si>
    <t>Vacuum Air Release</t>
  </si>
  <si>
    <t>P103111</t>
  </si>
  <si>
    <t>103111</t>
  </si>
  <si>
    <t>P103112</t>
  </si>
  <si>
    <t>103112</t>
  </si>
  <si>
    <t>P103115</t>
  </si>
  <si>
    <t>Diamond Valley Recreation, East Marina</t>
  </si>
  <si>
    <t>P103116</t>
  </si>
  <si>
    <t>103116</t>
  </si>
  <si>
    <t>P103117</t>
  </si>
  <si>
    <t>103117</t>
  </si>
  <si>
    <t>P103118</t>
  </si>
  <si>
    <t>103118</t>
  </si>
  <si>
    <t>P103119</t>
  </si>
  <si>
    <t>103119</t>
  </si>
  <si>
    <t>Accusonic Flow Meter Upgrade</t>
  </si>
  <si>
    <t>P103122</t>
  </si>
  <si>
    <t>103122</t>
  </si>
  <si>
    <t>AMP Service Connection Upgrades</t>
  </si>
  <si>
    <t>P103124</t>
  </si>
  <si>
    <t>103124</t>
  </si>
  <si>
    <t>Replace Two Fire and Domestic Water System Pumps, Weymouth</t>
  </si>
  <si>
    <t>P103126</t>
  </si>
  <si>
    <t>103126</t>
  </si>
  <si>
    <t>P103127</t>
  </si>
  <si>
    <t>103127</t>
  </si>
  <si>
    <t>Allen-McColloch Pipeline Repair</t>
  </si>
  <si>
    <t>P103132</t>
  </si>
  <si>
    <t>103132</t>
  </si>
  <si>
    <t>Diemer Plant, North Storm Drain Replacement</t>
  </si>
  <si>
    <t>P103137</t>
  </si>
  <si>
    <t>103137</t>
  </si>
  <si>
    <t>Surge Supression System at OC-8</t>
  </si>
  <si>
    <t>P103140</t>
  </si>
  <si>
    <t>103140</t>
  </si>
  <si>
    <t>Skinner Filt Plt, Reroof Administration Building and Services Building 1</t>
  </si>
  <si>
    <t>P103143</t>
  </si>
  <si>
    <t>103143</t>
  </si>
  <si>
    <t>Anode Well Replacements</t>
  </si>
  <si>
    <t>P103145</t>
  </si>
  <si>
    <t>103145</t>
  </si>
  <si>
    <t>Skinner Plant Improvement Program, Effluent Tank Bypass</t>
  </si>
  <si>
    <t>P103147</t>
  </si>
  <si>
    <t>103147</t>
  </si>
  <si>
    <t>P103148</t>
  </si>
  <si>
    <t>15370</t>
  </si>
  <si>
    <t>103148</t>
  </si>
  <si>
    <t>Weymouth Filtration Plant, Softener Building 3, Conversion to Office Space</t>
  </si>
  <si>
    <t>P103149</t>
  </si>
  <si>
    <t>103149</t>
  </si>
  <si>
    <t>Yorba Linda Portal Structure</t>
  </si>
  <si>
    <t>Yorba Linda</t>
  </si>
  <si>
    <t>P103152</t>
  </si>
  <si>
    <t>103152</t>
  </si>
  <si>
    <t>San Diego Ppln 6, Ppln and Tunnel Engr Studies, Initiation Phase</t>
  </si>
  <si>
    <t>P103154</t>
  </si>
  <si>
    <t>103154</t>
  </si>
  <si>
    <t>San Diego Ppln 6, Environmental Mitigation Planning, Initiation Phase</t>
  </si>
  <si>
    <t>P103155</t>
  </si>
  <si>
    <t>103155</t>
  </si>
  <si>
    <t>San Diego Ppln 6, Project Mgmt, Initiation Phase</t>
  </si>
  <si>
    <t>P103160</t>
  </si>
  <si>
    <t>103160</t>
  </si>
  <si>
    <t>Weymouth Improvement Program, Recoat/Reline West and East Washwater Tanks 1 &amp; 2</t>
  </si>
  <si>
    <t>P103161</t>
  </si>
  <si>
    <t>103161</t>
  </si>
  <si>
    <t>Weymouth Improvement Program, Turbidity Meters Replacement</t>
  </si>
  <si>
    <t>P103171</t>
  </si>
  <si>
    <t>103171</t>
  </si>
  <si>
    <t>Skinner Filt Plt, EIR</t>
  </si>
  <si>
    <t>P103173</t>
  </si>
  <si>
    <t>103173</t>
  </si>
  <si>
    <t>P103186</t>
  </si>
  <si>
    <t>P103188</t>
  </si>
  <si>
    <t>103188</t>
  </si>
  <si>
    <t>IT Security Monitoring Improvements</t>
  </si>
  <si>
    <t>IT SECURITY</t>
  </si>
  <si>
    <t>P103189</t>
  </si>
  <si>
    <t>15394</t>
  </si>
  <si>
    <t>103189</t>
  </si>
  <si>
    <t>Remote Computer Room Environmental Control Equipment</t>
  </si>
  <si>
    <t>Computer Facilities</t>
  </si>
  <si>
    <t>P103191</t>
  </si>
  <si>
    <t>103191</t>
  </si>
  <si>
    <t>Diemer Improvement Program Chemical Storage Tanks</t>
  </si>
  <si>
    <t>P103193</t>
  </si>
  <si>
    <t>103193</t>
  </si>
  <si>
    <t>Diemer Filtration Plant - West Washwater Tank Refurbishment</t>
  </si>
  <si>
    <t>P103194</t>
  </si>
  <si>
    <t>103194</t>
  </si>
  <si>
    <t>Diemer Treatment Plant, Annual Inspection of Refurbished Washwater Tank</t>
  </si>
  <si>
    <t>P103195</t>
  </si>
  <si>
    <t>103195</t>
  </si>
  <si>
    <t>Diemer Solids Handling and Water Reclamation Program, Decant Return</t>
  </si>
  <si>
    <t>P103196</t>
  </si>
  <si>
    <t>Diemer Solids Handling Program, Elevated Coagulation and New Facility</t>
  </si>
  <si>
    <t>Filtration Plant</t>
  </si>
  <si>
    <t>P103197</t>
  </si>
  <si>
    <t>103197</t>
  </si>
  <si>
    <t>Diemer Solids Handling and Water Reclamation Program, Modify Thickeners &amp; Piping</t>
  </si>
  <si>
    <t>P103198</t>
  </si>
  <si>
    <t>103198</t>
  </si>
  <si>
    <t>Diemer Solids Handling &amp; Water Reclamation Program, Addition of Third Thickener</t>
  </si>
  <si>
    <t>P103199</t>
  </si>
  <si>
    <t>103199</t>
  </si>
  <si>
    <t>Diemer Solids Handling and Water Reclamation Program, Remaining Budget</t>
  </si>
  <si>
    <t>P103202</t>
  </si>
  <si>
    <t>103202</t>
  </si>
  <si>
    <t>Diemer Plant, Northwest Hill</t>
  </si>
  <si>
    <t>P103203</t>
  </si>
  <si>
    <t>103203</t>
  </si>
  <si>
    <t>AMP Carbon Fiber Lining</t>
  </si>
  <si>
    <t>P103204</t>
  </si>
  <si>
    <t>103204</t>
  </si>
  <si>
    <t>P103205C</t>
  </si>
  <si>
    <t>P103206</t>
  </si>
  <si>
    <t>103206</t>
  </si>
  <si>
    <t>Weymouth Filt Plt, Replace and Refurbish Solids Handling Equipment</t>
  </si>
  <si>
    <t>P103208</t>
  </si>
  <si>
    <t>103208</t>
  </si>
  <si>
    <t>P103209</t>
  </si>
  <si>
    <t>103209</t>
  </si>
  <si>
    <t>San Joaquin Pressure Relief Structure for the East Orange County Feeder 2</t>
  </si>
  <si>
    <t>Orange County</t>
  </si>
  <si>
    <t>P103210</t>
  </si>
  <si>
    <t>103210</t>
  </si>
  <si>
    <t>Wheeler Avenue Landscape Screening</t>
  </si>
  <si>
    <t>Wheeler</t>
  </si>
  <si>
    <t>P103214</t>
  </si>
  <si>
    <t>103214</t>
  </si>
  <si>
    <t>Security improvements Jensen Plant/Balboa Screening</t>
  </si>
  <si>
    <t>P103215</t>
  </si>
  <si>
    <t>P103216</t>
  </si>
  <si>
    <t>103216</t>
  </si>
  <si>
    <t>SCADA Security Improvements</t>
  </si>
  <si>
    <t>SCADA SECURITY</t>
  </si>
  <si>
    <t>P103217</t>
  </si>
  <si>
    <t>103217</t>
  </si>
  <si>
    <t>SCADA Operator Authentication</t>
  </si>
  <si>
    <t>P103218</t>
  </si>
  <si>
    <t>103218</t>
  </si>
  <si>
    <t>Jensen Filtration Plant Feffic Chloride Retrofit</t>
  </si>
  <si>
    <t>P103219</t>
  </si>
  <si>
    <t>103219</t>
  </si>
  <si>
    <t>Jensen Plant Influent Chemical Feed Systems Modifications</t>
  </si>
  <si>
    <t>P103221</t>
  </si>
  <si>
    <t>103221</t>
  </si>
  <si>
    <t>Jensen Filtration Plant Improvement Studies</t>
  </si>
  <si>
    <t>P103224</t>
  </si>
  <si>
    <t>Skinner Filt Plant, Oxidation Retrofit Program</t>
  </si>
  <si>
    <t>P103229</t>
  </si>
  <si>
    <t>Diemer Filtration Plant Oxidation Retrofit Program</t>
  </si>
  <si>
    <t>P103231</t>
  </si>
  <si>
    <t>103231</t>
  </si>
  <si>
    <t>Foothill Feeder Hydroelectric Plant Runner Replacement</t>
  </si>
  <si>
    <t>Foothill</t>
  </si>
  <si>
    <t>P103232</t>
  </si>
  <si>
    <t>WATER TRANSPORT 25</t>
  </si>
  <si>
    <t>103232</t>
  </si>
  <si>
    <t>FLOW METER MODIFICATION</t>
  </si>
  <si>
    <t>P103233</t>
  </si>
  <si>
    <t>Santiago</t>
  </si>
  <si>
    <t>P103236</t>
  </si>
  <si>
    <t>103236</t>
  </si>
  <si>
    <t>Covina Pressure Control Facility</t>
  </si>
  <si>
    <t>Covina</t>
  </si>
  <si>
    <t>P103238</t>
  </si>
  <si>
    <t>P103245</t>
  </si>
  <si>
    <t>103245</t>
  </si>
  <si>
    <t>POWER RELIABILITY AND ENERGY CONSERVATION PROGRAM</t>
  </si>
  <si>
    <t>ALL FILTRATION PLANTS</t>
  </si>
  <si>
    <t>P103248</t>
  </si>
  <si>
    <t>103248</t>
  </si>
  <si>
    <t>Weymouth Improvement Program, Buildings 22 and 30 Roof Replacements</t>
  </si>
  <si>
    <t>P103250</t>
  </si>
  <si>
    <t>103250</t>
  </si>
  <si>
    <t>Record Drawing Restoration Program, CRA</t>
  </si>
  <si>
    <t>DIGITIZE ENG DRAWINGS CRA</t>
  </si>
  <si>
    <t>P103252</t>
  </si>
  <si>
    <t>103252</t>
  </si>
  <si>
    <t>Etiwanda Hydroelectric Plant, Replacement of Needle Operators</t>
  </si>
  <si>
    <t>Etiwanda</t>
  </si>
  <si>
    <t>P103253</t>
  </si>
  <si>
    <t>103253</t>
  </si>
  <si>
    <t>CRA Pump Wells Conversion and Blow-Off Repair</t>
  </si>
  <si>
    <t>P103258</t>
  </si>
  <si>
    <t>103258</t>
  </si>
  <si>
    <t>CRA Electrical Power System Reliability Program Pump</t>
  </si>
  <si>
    <t>P103259</t>
  </si>
  <si>
    <t>103259</t>
  </si>
  <si>
    <t>CRA Electrical Pump Plts Replace 230 kv 69 kv &amp; 6.9 kv Lightening Arresters</t>
  </si>
  <si>
    <t>P103260</t>
  </si>
  <si>
    <t>103260</t>
  </si>
  <si>
    <t>CRA Electrical Gene Pump Plt  Replace 6.9 kv Transformer Bushings</t>
  </si>
  <si>
    <t>Gene</t>
  </si>
  <si>
    <t>P103262</t>
  </si>
  <si>
    <t>DVL, East Dam</t>
  </si>
  <si>
    <t>P103264</t>
  </si>
  <si>
    <t>103264</t>
  </si>
  <si>
    <t>Diamond Valley Recreation, Museum Foundation Rehabilitation</t>
  </si>
  <si>
    <t>P103265</t>
  </si>
  <si>
    <t>Greg Avenue</t>
  </si>
  <si>
    <t>P103266</t>
  </si>
  <si>
    <t>103266</t>
  </si>
  <si>
    <t>Sepulveda Canyon Tanks Exterior and Interior Recoating</t>
  </si>
  <si>
    <t>Sepulveda</t>
  </si>
  <si>
    <t>P103271</t>
  </si>
  <si>
    <t>103271</t>
  </si>
  <si>
    <t>Weymouth Recoat Finished Water Reservoir</t>
  </si>
  <si>
    <t>P103272</t>
  </si>
  <si>
    <t>CRA Discharge Cont/Gene Camp &amp; Iron Mtn Equipment Wash Drains</t>
  </si>
  <si>
    <t>Gene Camp</t>
  </si>
  <si>
    <t>P103273</t>
  </si>
  <si>
    <t>San Diego Pipeline 6 Program Mgt</t>
  </si>
  <si>
    <t>P103274</t>
  </si>
  <si>
    <t>103274</t>
  </si>
  <si>
    <t>San Diego Ppln 6, Environmental Northern Ppln, Preliminary Design</t>
  </si>
  <si>
    <t>P103277</t>
  </si>
  <si>
    <t>103277</t>
  </si>
  <si>
    <t>San Diego Ppln 6, Northern Ppln, Preliminary Design</t>
  </si>
  <si>
    <t>P103280</t>
  </si>
  <si>
    <t>103280</t>
  </si>
  <si>
    <t>San Diego Ppln 6 CIP</t>
  </si>
  <si>
    <t>P103284</t>
  </si>
  <si>
    <t>103284</t>
  </si>
  <si>
    <t>LA VERNE FACILITY SHOP EQUIPMENT UPGRADE PROGRAM</t>
  </si>
  <si>
    <t>P103286</t>
  </si>
  <si>
    <t>103286</t>
  </si>
  <si>
    <t>LA VERNE FACILITY SHOP EQUIPMENT UPGRADES PROGRAM</t>
  </si>
  <si>
    <t>P103289</t>
  </si>
  <si>
    <t>103289</t>
  </si>
  <si>
    <t>P103297</t>
  </si>
  <si>
    <t>103297</t>
  </si>
  <si>
    <t>Mills Administration Bldg HVAC System</t>
  </si>
  <si>
    <t>P103301</t>
  </si>
  <si>
    <t>103301</t>
  </si>
  <si>
    <t>P103304</t>
  </si>
  <si>
    <t>103304</t>
  </si>
  <si>
    <t>Upgrade PeopleSoft HRMS from 7.5 to 8.3</t>
  </si>
  <si>
    <t>PEOPLESOFT</t>
  </si>
  <si>
    <t>P103316</t>
  </si>
  <si>
    <t>103316</t>
  </si>
  <si>
    <t>P103327</t>
  </si>
  <si>
    <t>103327</t>
  </si>
  <si>
    <t>Programmable Logic Controllers (PLC) Standardization</t>
  </si>
  <si>
    <t>PLC</t>
  </si>
  <si>
    <t>P103330</t>
  </si>
  <si>
    <t>103330</t>
  </si>
  <si>
    <t>Northern Pipeline Environmental Final Design</t>
  </si>
  <si>
    <t>P103331</t>
  </si>
  <si>
    <t>103331</t>
  </si>
  <si>
    <t>Northern Pipeline Right of Way Final Design</t>
  </si>
  <si>
    <t>P103335</t>
  </si>
  <si>
    <t>P103336</t>
  </si>
  <si>
    <t>103336</t>
  </si>
  <si>
    <t>Diemer Dewatering Infrastracture to Relocate the Interim Solids Handling Facilit</t>
  </si>
  <si>
    <t>P103337</t>
  </si>
  <si>
    <t>103337</t>
  </si>
  <si>
    <t>CRA Emergency Repair Aqueduct Reputure in Desert Hot Springs</t>
  </si>
  <si>
    <t>Desert Hot Springs</t>
  </si>
  <si>
    <t>P103339</t>
  </si>
  <si>
    <t>103339</t>
  </si>
  <si>
    <t>ITSP Infrastructure Program - Phonemail Replacement</t>
  </si>
  <si>
    <t>P103340</t>
  </si>
  <si>
    <t>103340</t>
  </si>
  <si>
    <t>P103343</t>
  </si>
  <si>
    <t>P103344</t>
  </si>
  <si>
    <t>SC WATER TRANSPORT.PLT</t>
  </si>
  <si>
    <t>P103346</t>
  </si>
  <si>
    <t>103346</t>
  </si>
  <si>
    <t>Oxidation Demonstration Plant, Control System Replacement</t>
  </si>
  <si>
    <t>OXIDATION DEMO CONTROL</t>
  </si>
  <si>
    <t>P103347</t>
  </si>
  <si>
    <t>15399</t>
  </si>
  <si>
    <t>103347</t>
  </si>
  <si>
    <t>Replace Outdated Instrumentation and Investigate Upgrades</t>
  </si>
  <si>
    <t>P103348</t>
  </si>
  <si>
    <t>103348</t>
  </si>
  <si>
    <t>Treatment Plant Process Assessments</t>
  </si>
  <si>
    <t>P103349</t>
  </si>
  <si>
    <t>103349</t>
  </si>
  <si>
    <t>INTRUMENTATION/CONTROL &amp; CHANGES SYS.</t>
  </si>
  <si>
    <t>P103350</t>
  </si>
  <si>
    <t>103350</t>
  </si>
  <si>
    <t>TREATMENT PLT.EQUIPMENT AND CONTROL UPGRADES PROGRAM</t>
  </si>
  <si>
    <t>P103351</t>
  </si>
  <si>
    <t>103351</t>
  </si>
  <si>
    <t>Treatment Plant Chemical Feed System Standardization and Controls Study</t>
  </si>
  <si>
    <t>P103353</t>
  </si>
  <si>
    <t>103353</t>
  </si>
  <si>
    <t>WEYMOUTH CONVERT WASHWATER PUMPS IN FILTER BUILDING 2 TO VFD OPERATION</t>
  </si>
  <si>
    <t>P103354</t>
  </si>
  <si>
    <t>103354</t>
  </si>
  <si>
    <t>Diemer Chemical Tank Farm Extension</t>
  </si>
  <si>
    <t>P103355</t>
  </si>
  <si>
    <t>P103358</t>
  </si>
  <si>
    <t>103358</t>
  </si>
  <si>
    <t>Power Management Systems</t>
  </si>
  <si>
    <t>POWER MANAGEMENT</t>
  </si>
  <si>
    <t>P103360</t>
  </si>
  <si>
    <t>103360</t>
  </si>
  <si>
    <t>Reimburse Pipeline Protection Costs</t>
  </si>
  <si>
    <t>P103376</t>
  </si>
  <si>
    <t>P103377</t>
  </si>
  <si>
    <t>Cathodic Protection Rectifiers</t>
  </si>
  <si>
    <t>P103379</t>
  </si>
  <si>
    <t>103379</t>
  </si>
  <si>
    <t>CATHODIC PROTECTION SYS.UPGRADES FOR THE MIDDLE CROSS FEEDER</t>
  </si>
  <si>
    <t>WATER TRANSPORT PLT</t>
  </si>
  <si>
    <t>P103387</t>
  </si>
  <si>
    <t>103387</t>
  </si>
  <si>
    <t>Water Quality Contaminant Instrumentation Development</t>
  </si>
  <si>
    <t>P103392</t>
  </si>
  <si>
    <t>103392</t>
  </si>
  <si>
    <t>La Verne Water Quality Pilot Plant</t>
  </si>
  <si>
    <t>P103393</t>
  </si>
  <si>
    <t>ITSP Infrastructure Program, Field Emergency Generator Replacement</t>
  </si>
  <si>
    <t>FIELD EMERGENCY GENERATOR</t>
  </si>
  <si>
    <t>P103394</t>
  </si>
  <si>
    <t>103394</t>
  </si>
  <si>
    <t>Plant Influent Redundant Flow Metering and Splitting</t>
  </si>
  <si>
    <t>P103395</t>
  </si>
  <si>
    <t>103395</t>
  </si>
  <si>
    <t>Oracle Project Accounting and Grants Management Implementation</t>
  </si>
  <si>
    <t>ORACLE</t>
  </si>
  <si>
    <t>P103396</t>
  </si>
  <si>
    <t>103396</t>
  </si>
  <si>
    <t>Oracle E-Business Suite</t>
  </si>
  <si>
    <t>P103402</t>
  </si>
  <si>
    <t>P103405</t>
  </si>
  <si>
    <t>103405</t>
  </si>
  <si>
    <t>Chino Basin Groundwater Storage Project, Service Connection CB-11TB</t>
  </si>
  <si>
    <t>Water Transport</t>
  </si>
  <si>
    <t>Chino Basin</t>
  </si>
  <si>
    <t>P103408</t>
  </si>
  <si>
    <t>103408</t>
  </si>
  <si>
    <t>Chino Basin Groundwater Service Connection CB-15T</t>
  </si>
  <si>
    <t>P103409</t>
  </si>
  <si>
    <t>103409</t>
  </si>
  <si>
    <t>Chino Basin Groundwater Storage Project - New Service Connection CB-18</t>
  </si>
  <si>
    <t>P103411</t>
  </si>
  <si>
    <t>103411</t>
  </si>
  <si>
    <t>Weymouth Softener Buildings 1 and 2 Retrofit, Study</t>
  </si>
  <si>
    <t>P103414</t>
  </si>
  <si>
    <t>103414</t>
  </si>
  <si>
    <t>ITSP Infrastructure, Exchange 2003 Replacement</t>
  </si>
  <si>
    <t>EXCHANGE SERVER</t>
  </si>
  <si>
    <t>P103417</t>
  </si>
  <si>
    <t>103417</t>
  </si>
  <si>
    <t>Distribution System Reliability</t>
  </si>
  <si>
    <t>P103419</t>
  </si>
  <si>
    <t>103419</t>
  </si>
  <si>
    <t>Control System Data Storage and Reporting</t>
  </si>
  <si>
    <t>CONTROL SYSTEM</t>
  </si>
  <si>
    <t>P103420</t>
  </si>
  <si>
    <t>103420</t>
  </si>
  <si>
    <t>Simulation and Modeling Assisted Real Time Operations</t>
  </si>
  <si>
    <t>P103421</t>
  </si>
  <si>
    <t>103421</t>
  </si>
  <si>
    <t>Control System Enhancement Program Implementation</t>
  </si>
  <si>
    <t>P103422</t>
  </si>
  <si>
    <t>103422</t>
  </si>
  <si>
    <t>Automatic Meter Reading Upgrade</t>
  </si>
  <si>
    <t>AUTOMATIC METER READING</t>
  </si>
  <si>
    <t>P103426</t>
  </si>
  <si>
    <t>103426</t>
  </si>
  <si>
    <t>CRA Blow-off Valve Flange Outlet</t>
  </si>
  <si>
    <t>MISC 80</t>
  </si>
  <si>
    <t>Colorado River Aqueduct</t>
  </si>
  <si>
    <t>P103443</t>
  </si>
  <si>
    <t>Eagle Rock</t>
  </si>
  <si>
    <t>P103447</t>
  </si>
  <si>
    <t>Oxygen/Ozone System Equipment for Skinner Oxidation Retrofit Program</t>
  </si>
  <si>
    <t>P103448</t>
  </si>
  <si>
    <t>103448</t>
  </si>
  <si>
    <t>ITSP Infrastracture Program, IT Business Systems/Data Recovery</t>
  </si>
  <si>
    <t>Powerlines/Communications</t>
  </si>
  <si>
    <t>Various</t>
  </si>
  <si>
    <t>P103449</t>
  </si>
  <si>
    <t>103449</t>
  </si>
  <si>
    <t>Enterprise Geographic Information System (GIS) - Phase I</t>
  </si>
  <si>
    <t>P103451</t>
  </si>
  <si>
    <t>103451</t>
  </si>
  <si>
    <t>Human Resources Improvement Plan Project</t>
  </si>
  <si>
    <t>HR Improvement</t>
  </si>
  <si>
    <t>P103463</t>
  </si>
  <si>
    <t>103463</t>
  </si>
  <si>
    <t>Diemer Facility &amp; Vehicle Plant Design</t>
  </si>
  <si>
    <t>P103465</t>
  </si>
  <si>
    <t>103465</t>
  </si>
  <si>
    <t>CRA Gene Pumpling Plant Heavy Equipment Service Pit</t>
  </si>
  <si>
    <t>P103469</t>
  </si>
  <si>
    <t>103469</t>
  </si>
  <si>
    <t>Mills Filtration Plant Filter Media Replacement</t>
  </si>
  <si>
    <t>P103471</t>
  </si>
  <si>
    <t>103471</t>
  </si>
  <si>
    <t>Diemer Filtration Plant Reliability Studies</t>
  </si>
  <si>
    <t>P103472</t>
  </si>
  <si>
    <t>103472</t>
  </si>
  <si>
    <t>Desert Facilities - Fire Protection Upgrade</t>
  </si>
  <si>
    <t>P103473</t>
  </si>
  <si>
    <t>Diemer Oxidation Retrofit Program</t>
  </si>
  <si>
    <t>P103478</t>
  </si>
  <si>
    <t>103478</t>
  </si>
  <si>
    <t>Jensen Admin Building and Facilities Improvement</t>
  </si>
  <si>
    <t>P103484</t>
  </si>
  <si>
    <t>Rialto Feeder, Enhancements at Select Locations</t>
  </si>
  <si>
    <t>Rialto</t>
  </si>
  <si>
    <t>P103485</t>
  </si>
  <si>
    <t>San Diego Pipeline 6, North Reach</t>
  </si>
  <si>
    <t>P103488</t>
  </si>
  <si>
    <t>15421</t>
  </si>
  <si>
    <t>103488</t>
  </si>
  <si>
    <t>Hydroelectric Power Plt - Installation of Digital Energy Meters</t>
  </si>
  <si>
    <t>SC POWER PLANT</t>
  </si>
  <si>
    <t>P103490</t>
  </si>
  <si>
    <t>103490</t>
  </si>
  <si>
    <t>Diemer Admin Building Reroofing</t>
  </si>
  <si>
    <t>P103494</t>
  </si>
  <si>
    <t>P103496</t>
  </si>
  <si>
    <t>103496</t>
  </si>
  <si>
    <t>Calabasas Feeder Enhancement</t>
  </si>
  <si>
    <t>Calabasas</t>
  </si>
  <si>
    <t>P103497</t>
  </si>
  <si>
    <t>103497</t>
  </si>
  <si>
    <t>Rialto Pipeline Repair at Thompson Creek</t>
  </si>
  <si>
    <t>P103498</t>
  </si>
  <si>
    <t>103498</t>
  </si>
  <si>
    <t>Middle Feeder North Cathodic Protection</t>
  </si>
  <si>
    <t>P103500</t>
  </si>
  <si>
    <t>103500</t>
  </si>
  <si>
    <t>Box Springs Feeder - Phase I</t>
  </si>
  <si>
    <t>Box Springs</t>
  </si>
  <si>
    <t>P103501</t>
  </si>
  <si>
    <t>Skinner Expansion Site Preparation</t>
  </si>
  <si>
    <t>P103502</t>
  </si>
  <si>
    <t>Skinner Oxidation Retrofit Program Site Preparation</t>
  </si>
  <si>
    <t>P103503</t>
  </si>
  <si>
    <t>103503</t>
  </si>
  <si>
    <t>Diemer Ozone Facilities Oxidation Retrofit Program</t>
  </si>
  <si>
    <t>P103505</t>
  </si>
  <si>
    <t>15420</t>
  </si>
  <si>
    <t>103505</t>
  </si>
  <si>
    <t>Lake Perris Pollution Prevention and Source Water Protection (Capital Portion)</t>
  </si>
  <si>
    <t>Reservoir</t>
  </si>
  <si>
    <t>Lake Perris</t>
  </si>
  <si>
    <t>P103506</t>
  </si>
  <si>
    <t>103506</t>
  </si>
  <si>
    <t>Lake Perris Dissolved Oxygen Enhancement (Capital Portion)</t>
  </si>
  <si>
    <t>P103511</t>
  </si>
  <si>
    <t>Mills Facility</t>
  </si>
  <si>
    <t>P103515</t>
  </si>
  <si>
    <t>103515</t>
  </si>
  <si>
    <t>P103523</t>
  </si>
  <si>
    <t>103523</t>
  </si>
  <si>
    <t>ITSP Security Program - Comprehensive Information Security Assessment</t>
  </si>
  <si>
    <t>Info Security Program</t>
  </si>
  <si>
    <t>P103524</t>
  </si>
  <si>
    <t>103524</t>
  </si>
  <si>
    <t>Information Security Administration Software</t>
  </si>
  <si>
    <t>P103533</t>
  </si>
  <si>
    <t>Lake Skinner Outlet Tower Valve</t>
  </si>
  <si>
    <t>LAKE SKINNER</t>
  </si>
  <si>
    <t>P103535</t>
  </si>
  <si>
    <t>WATER TRANSPORT 50</t>
  </si>
  <si>
    <t>103535</t>
  </si>
  <si>
    <t>COASTAL JUNCTION BYPASS</t>
  </si>
  <si>
    <t>P103536</t>
  </si>
  <si>
    <t>P103537</t>
  </si>
  <si>
    <t>P103538</t>
  </si>
  <si>
    <t>Skinner Plant Modules</t>
  </si>
  <si>
    <t>P103539</t>
  </si>
  <si>
    <t>P103540</t>
  </si>
  <si>
    <t>Weymouth Storm Drain</t>
  </si>
  <si>
    <t>P103541</t>
  </si>
  <si>
    <t>Weymouth Solids Basin Improvements</t>
  </si>
  <si>
    <t>P103542</t>
  </si>
  <si>
    <t>P103543</t>
  </si>
  <si>
    <t>P103544</t>
  </si>
  <si>
    <t>Jensen Ammonia Tank</t>
  </si>
  <si>
    <t>P103545</t>
  </si>
  <si>
    <t>Mills Equalization Basin Sludge</t>
  </si>
  <si>
    <t>P103546</t>
  </si>
  <si>
    <t>Mills Flow Metering Vaults Sump</t>
  </si>
  <si>
    <t>P103547</t>
  </si>
  <si>
    <t>Mills Module 4 Rehabilitation</t>
  </si>
  <si>
    <t>P103548</t>
  </si>
  <si>
    <t>Mills Remote Data Acquisition</t>
  </si>
  <si>
    <t>P103549</t>
  </si>
  <si>
    <t>Mills Module 3 &amp; 4 Traveling Bridge</t>
  </si>
  <si>
    <t>P103550</t>
  </si>
  <si>
    <t>Diemer Plant Administration Building</t>
  </si>
  <si>
    <t>P103551</t>
  </si>
  <si>
    <t>Diemer West Service Water Pump</t>
  </si>
  <si>
    <t>P103552</t>
  </si>
  <si>
    <t>Diemer Sulfuric Acid Unloading</t>
  </si>
  <si>
    <t>P103553</t>
  </si>
  <si>
    <t>15423</t>
  </si>
  <si>
    <t>103553</t>
  </si>
  <si>
    <t>Red Mountain Hydroelectric Plant</t>
  </si>
  <si>
    <t>HYDROELECTRIC</t>
  </si>
  <si>
    <t>P103554</t>
  </si>
  <si>
    <t>Skinner ORP Potable &amp; Fire Water Pumping Station</t>
  </si>
  <si>
    <t>P103555</t>
  </si>
  <si>
    <t>Skinner Expansion 4, Module 7</t>
  </si>
  <si>
    <t>P103558</t>
  </si>
  <si>
    <t>SAN DIEGO PIPELINE 6 NORTH REACH, PROGRAM MANAGEMENT FOR CONSTRUCTION</t>
  </si>
  <si>
    <t>P103561</t>
  </si>
  <si>
    <t>Desert Facilities, Domestic Water</t>
  </si>
  <si>
    <t>DESERT FACILITIES</t>
  </si>
  <si>
    <t>DOMESTIC WATER</t>
  </si>
  <si>
    <t>P103562</t>
  </si>
  <si>
    <t>Gene Air Conditioning System, Replace</t>
  </si>
  <si>
    <t>AIR CONDITIONING</t>
  </si>
  <si>
    <t>P103563</t>
  </si>
  <si>
    <t>Gene &amp; Iron</t>
  </si>
  <si>
    <t>GENE IRON</t>
  </si>
  <si>
    <t>P103568</t>
  </si>
  <si>
    <t>Inland Feeder Pressure Control Structure</t>
  </si>
  <si>
    <t>PCS</t>
  </si>
  <si>
    <t>INLAND FEEDER</t>
  </si>
  <si>
    <t>P103570</t>
  </si>
  <si>
    <t>103570</t>
  </si>
  <si>
    <t>DVL - Searl Parkway Extension - Phase 2</t>
  </si>
  <si>
    <t>P103571</t>
  </si>
  <si>
    <t>103571</t>
  </si>
  <si>
    <t>DVL, East Marina, Phase 2</t>
  </si>
  <si>
    <t>P103572</t>
  </si>
  <si>
    <t>103572</t>
  </si>
  <si>
    <t>DVL, Valley-Wide Site Rough Grading</t>
  </si>
  <si>
    <t>P103573</t>
  </si>
  <si>
    <t>Rialto Feeder Valve Structure</t>
  </si>
  <si>
    <t>P103574</t>
  </si>
  <si>
    <t>San Gabriel Tower Slide Gate</t>
  </si>
  <si>
    <t>SAN GABRIEL TOWER</t>
  </si>
  <si>
    <t>P103575</t>
  </si>
  <si>
    <t>103575</t>
  </si>
  <si>
    <t>Info Tech System-Phase 1 of Two-Way Radio System Upgrade</t>
  </si>
  <si>
    <t>P103578</t>
  </si>
  <si>
    <t>Skinner, Oxidation Retrofit Program, Pipe Procurement</t>
  </si>
  <si>
    <t>Filtration Station</t>
  </si>
  <si>
    <t>P103579</t>
  </si>
  <si>
    <t>103579</t>
  </si>
  <si>
    <t>San Diego Pipeline 5 and Lake Skinner Outlet Conduit</t>
  </si>
  <si>
    <t>San Diego/Skinner</t>
  </si>
  <si>
    <t>P103581</t>
  </si>
  <si>
    <t>Diemer FWR Crack Mitigation, Study</t>
  </si>
  <si>
    <t>P103585</t>
  </si>
  <si>
    <t>103585</t>
  </si>
  <si>
    <t>Diemer Surface Wash Header Rehabilitation</t>
  </si>
  <si>
    <t>P103600</t>
  </si>
  <si>
    <t>103600</t>
  </si>
  <si>
    <t>Sepulveda Feeder - Carbon Fiber Liner Repairs</t>
  </si>
  <si>
    <t>P103601</t>
  </si>
  <si>
    <t>103601</t>
  </si>
  <si>
    <t>Foothill Feeder, Carbon Fiber Repairs</t>
  </si>
  <si>
    <t>P103602</t>
  </si>
  <si>
    <t>Foothill Feeder Pipeline Replacement Project</t>
  </si>
  <si>
    <t>FootHill Feeder</t>
  </si>
  <si>
    <t>P103616</t>
  </si>
  <si>
    <t>Upgrade, Refurbish Sunset Garage</t>
  </si>
  <si>
    <t>GARAGE</t>
  </si>
  <si>
    <t>SUNSET</t>
  </si>
  <si>
    <t>P103618</t>
  </si>
  <si>
    <t>Skinner Washwater Reclamation</t>
  </si>
  <si>
    <t>P103619</t>
  </si>
  <si>
    <t>P103620</t>
  </si>
  <si>
    <t>103620</t>
  </si>
  <si>
    <t>IT Infrastructure Program, Phase One IT Network Upgrade</t>
  </si>
  <si>
    <t>P103627</t>
  </si>
  <si>
    <t>103627</t>
  </si>
  <si>
    <t>IT Infrastructure Program - Phase One</t>
  </si>
  <si>
    <t>IT INFRASTRUCTURE</t>
  </si>
  <si>
    <t>P103632</t>
  </si>
  <si>
    <t>103632</t>
  </si>
  <si>
    <t>Rialto Pipeline Improvements Phase 1</t>
  </si>
  <si>
    <t>P103639</t>
  </si>
  <si>
    <t>103639</t>
  </si>
  <si>
    <t>SAN DIEGO PIPELINES 1 AND 3, VALVE REPLACEMENT STUDY</t>
  </si>
  <si>
    <t>P103642</t>
  </si>
  <si>
    <t>103642</t>
  </si>
  <si>
    <t>SKINNER COAL REMOVAL STRUCTURE</t>
  </si>
  <si>
    <t>P103700</t>
  </si>
  <si>
    <t>103700</t>
  </si>
  <si>
    <t>Lakeview Pipeline Cathodic Protection System Rehabilitation</t>
  </si>
  <si>
    <t>Lakeview</t>
  </si>
  <si>
    <t>P103703</t>
  </si>
  <si>
    <t>Weymouth Washwater Return Pump Improvement</t>
  </si>
  <si>
    <t>P103704</t>
  </si>
  <si>
    <t>Mills Open Loop Cooling Water Pump Improvement</t>
  </si>
  <si>
    <t>P103707</t>
  </si>
  <si>
    <t>103707</t>
  </si>
  <si>
    <t>MILLS FILTER BACKWASH WATER HYPOCHLORITE DIFFUSER MODIFICATION</t>
  </si>
  <si>
    <t>P103709</t>
  </si>
  <si>
    <t>Mills Reservoir and CFE Sample Line/Instrument Improvement</t>
  </si>
  <si>
    <t>P103710</t>
  </si>
  <si>
    <t>Diemer East Filters Influent Channel Drain Lines Improvements</t>
  </si>
  <si>
    <t>P103711</t>
  </si>
  <si>
    <t>Skinner Industrial Water Pump Control Upgrade</t>
  </si>
  <si>
    <t>P103713</t>
  </si>
  <si>
    <t>Sepulveda Tanks Cathodic Protection System</t>
  </si>
  <si>
    <t>WATER TRANSPORTATION</t>
  </si>
  <si>
    <t>P103714</t>
  </si>
  <si>
    <t>Weymouth Polymer Feed Improvement</t>
  </si>
  <si>
    <t>P103715</t>
  </si>
  <si>
    <t>IT Communications Network Battery Backup Power Upgrade</t>
  </si>
  <si>
    <t>IT NETWORK BATTERY BACKUP</t>
  </si>
  <si>
    <t>P103716</t>
  </si>
  <si>
    <t>Skinner Upgrade Flow Meters at Modules 1 &amp; 3</t>
  </si>
  <si>
    <t>P103717</t>
  </si>
  <si>
    <t>Skinner WWRP #2 Flow Meter Upgrade</t>
  </si>
  <si>
    <t>P103725</t>
  </si>
  <si>
    <t>ENTRY CONTROL POINT STANDARDIZATION AND PERIMETER DEFENSE STUDY</t>
  </si>
  <si>
    <t>MISC 25 YRS.PLT</t>
  </si>
  <si>
    <t>P103726</t>
  </si>
  <si>
    <t>CRITICAL LOCK IDENTIFICATION AND CHANGE-OUT</t>
  </si>
  <si>
    <t>P103730</t>
  </si>
  <si>
    <t>103730</t>
  </si>
  <si>
    <t>DVL - Searl Parkway Landscaping</t>
  </si>
  <si>
    <t>P103731</t>
  </si>
  <si>
    <t>Diemer Finished Water Reservoir Roller Gate Hydraulic Power Unit Canopy</t>
  </si>
  <si>
    <t>P103732</t>
  </si>
  <si>
    <t>103732</t>
  </si>
  <si>
    <t>DVL Recreation - Alternate Access Road</t>
  </si>
  <si>
    <t>P103734</t>
  </si>
  <si>
    <t>Mills Administration Building Re-roofing Project - Incident No. 2005-0926-0159</t>
  </si>
  <si>
    <t>P103737</t>
  </si>
  <si>
    <t>103737</t>
  </si>
  <si>
    <t>St. John's Canyon Channel Repair and Modifications</t>
  </si>
  <si>
    <t>St Johns</t>
  </si>
  <si>
    <t>P103741</t>
  </si>
  <si>
    <t>103741</t>
  </si>
  <si>
    <t>CRA Pumping Plant Vulnerability Assessment</t>
  </si>
  <si>
    <t>P103748</t>
  </si>
  <si>
    <t>Video Conference Replacement</t>
  </si>
  <si>
    <t>P103753</t>
  </si>
  <si>
    <t>103753</t>
  </si>
  <si>
    <t>San Francisquito Pipeline Blowoff Structure</t>
  </si>
  <si>
    <t>San Francisquito</t>
  </si>
  <si>
    <t>P103763</t>
  </si>
  <si>
    <t>103763</t>
  </si>
  <si>
    <t>Rialto Pipeline Valve Procurement</t>
  </si>
  <si>
    <t>P103764</t>
  </si>
  <si>
    <t>103764</t>
  </si>
  <si>
    <t>Perris Valley</t>
  </si>
  <si>
    <t>P103765</t>
  </si>
  <si>
    <t>103765</t>
  </si>
  <si>
    <t>Perris Valley Pipeline Tie-In (EMWD)</t>
  </si>
  <si>
    <t>P103766</t>
  </si>
  <si>
    <t>103766</t>
  </si>
  <si>
    <t>Perris Valley Pipeline Valve</t>
  </si>
  <si>
    <t>P103769</t>
  </si>
  <si>
    <t>MAGAZINE CANYON</t>
  </si>
  <si>
    <t>P103771</t>
  </si>
  <si>
    <t>103771</t>
  </si>
  <si>
    <t>Skinner Chlorine Treatment Plant</t>
  </si>
  <si>
    <t>P103773</t>
  </si>
  <si>
    <t>103773</t>
  </si>
  <si>
    <t>Diemer Hatch Cover Replacements</t>
  </si>
  <si>
    <t>P103775</t>
  </si>
  <si>
    <t>103775</t>
  </si>
  <si>
    <t>Diemer North and East Perimeter Roads Rehabilitation</t>
  </si>
  <si>
    <t xml:space="preserve"> MISC 25</t>
  </si>
  <si>
    <t>P103776</t>
  </si>
  <si>
    <t>103776</t>
  </si>
  <si>
    <t>Emergency Management System (EMS) Phase II</t>
  </si>
  <si>
    <t>P103778</t>
  </si>
  <si>
    <t>Skinner Chemical System Modifications</t>
  </si>
  <si>
    <t>P103779</t>
  </si>
  <si>
    <t>RESERVOIR 25</t>
  </si>
  <si>
    <t>Lake Skinner Aerator Air Compressors Replacement</t>
  </si>
  <si>
    <t>RESERVOIR 25.PLT</t>
  </si>
  <si>
    <t>P103783</t>
  </si>
  <si>
    <t>103783</t>
  </si>
  <si>
    <t>Programmable Logic Controller Replacement Phase II</t>
  </si>
  <si>
    <t>Water Transport Facilities</t>
  </si>
  <si>
    <t>P103785</t>
  </si>
  <si>
    <t>Temporary Employee Labor Settlement (Cargill)</t>
  </si>
  <si>
    <t>P103789</t>
  </si>
  <si>
    <t>Skinner Water Treatment Plant, Skinner SCE 33 KV Ductbank</t>
  </si>
  <si>
    <t>P103792</t>
  </si>
  <si>
    <t>Jensen - ICC Asbestos Abatement</t>
  </si>
  <si>
    <t>P103794</t>
  </si>
  <si>
    <t>103794</t>
  </si>
  <si>
    <t>Rialto Feeder Repair, Station 3662+23</t>
  </si>
  <si>
    <t>P103796</t>
  </si>
  <si>
    <t>103796</t>
  </si>
  <si>
    <t>Eagle Rock Main Building Roof Replacement</t>
  </si>
  <si>
    <t>P103801</t>
  </si>
  <si>
    <t>SECURITY FENDING AT OC-88 PUMP PLANT</t>
  </si>
  <si>
    <t>P103808</t>
  </si>
  <si>
    <t>103808</t>
  </si>
  <si>
    <t>San Diego Pipeline #4 Valve Replacement</t>
  </si>
  <si>
    <t>P103810</t>
  </si>
  <si>
    <t>103810</t>
  </si>
  <si>
    <t>Wadsworth Pump Plant Conduit Protection</t>
  </si>
  <si>
    <t>WATER TRANSPORT 50.PLT</t>
  </si>
  <si>
    <t>Wadswroth</t>
  </si>
  <si>
    <t>P103815</t>
  </si>
  <si>
    <t>Washington D.C. Office Lease at 500 New Jersey Avenue N.W.</t>
  </si>
  <si>
    <t xml:space="preserve"> WASHINGTON DC LEASE IMPROVEMENT</t>
  </si>
  <si>
    <t>P103816</t>
  </si>
  <si>
    <t>103816</t>
  </si>
  <si>
    <t>P103821</t>
  </si>
  <si>
    <t>103821</t>
  </si>
  <si>
    <t>Security and Wildlife Protection Fencing</t>
  </si>
  <si>
    <t>P103824</t>
  </si>
  <si>
    <t>WINS Re-Write Project</t>
  </si>
  <si>
    <t>P103832</t>
  </si>
  <si>
    <t>Jensen - WTP Protection Bollards</t>
  </si>
  <si>
    <t>P103833</t>
  </si>
  <si>
    <t>P103835</t>
  </si>
  <si>
    <t>CRA - PC-1 Effluent Open Channel Trash Rack</t>
  </si>
  <si>
    <t>P103837</t>
  </si>
  <si>
    <t>103837</t>
  </si>
  <si>
    <t>Asphalt Repairs to Perimeter of Sepulveda PCS</t>
  </si>
  <si>
    <t>Sepulveda PCS</t>
  </si>
  <si>
    <t>P103838</t>
  </si>
  <si>
    <t>103838</t>
  </si>
  <si>
    <t>Rehabilitation of Greg Avenue PCS Control Building Interior</t>
  </si>
  <si>
    <t>P103842</t>
  </si>
  <si>
    <t>103842</t>
  </si>
  <si>
    <t>Rialto Pipeline - Construction - Phase 1</t>
  </si>
  <si>
    <t>P103846</t>
  </si>
  <si>
    <t>103846</t>
  </si>
  <si>
    <t>Weymouth Water Treatment Plt. - Basin 1 &amp; 2 Rehab</t>
  </si>
  <si>
    <t>P103855</t>
  </si>
  <si>
    <t>SKINNER MODULES 5 &amp; 6 FILTER SURFACE WASH HEADER REHABILITATION</t>
  </si>
  <si>
    <t>P103861</t>
  </si>
  <si>
    <t>Skinner - Retrofit Module #4 Flocculator Drives with VFD</t>
  </si>
  <si>
    <t>P103862</t>
  </si>
  <si>
    <t>Skinner Isolation Gate and Backwash Control Weir Covers Modules 1-6</t>
  </si>
  <si>
    <t>P103864</t>
  </si>
  <si>
    <t>Lake Mathews Forebay MCC Roof Improvement</t>
  </si>
  <si>
    <t>LAKE MATHEW</t>
  </si>
  <si>
    <t>P103865</t>
  </si>
  <si>
    <t>Foothill Feeder Aden Ave Rehabilitation</t>
  </si>
  <si>
    <t>P103867</t>
  </si>
  <si>
    <t>Integrated Budget Management System (IBMS) Project</t>
  </si>
  <si>
    <t>P103869</t>
  </si>
  <si>
    <t>SOFTWARE 3 YRS</t>
  </si>
  <si>
    <t>Information Security Remediation - Phase II</t>
  </si>
  <si>
    <t>P103871</t>
  </si>
  <si>
    <t>P103872</t>
  </si>
  <si>
    <t>Jensen Plant - Ammonia/Chlorine Trench Covers</t>
  </si>
  <si>
    <t>P103876</t>
  </si>
  <si>
    <t>103876</t>
  </si>
  <si>
    <t>Skinner Insulating Flanges at Plant 1 Butterfly Valves</t>
  </si>
  <si>
    <t>P103878</t>
  </si>
  <si>
    <t>P103890</t>
  </si>
  <si>
    <t>TREATMENT PLT 25.PLT</t>
  </si>
  <si>
    <t>P103891</t>
  </si>
  <si>
    <t>103891</t>
  </si>
  <si>
    <t>Jensen Ground Fault Protection Upgrades</t>
  </si>
  <si>
    <t>WATER TRANSPORT 25.PLT</t>
  </si>
  <si>
    <t>P103900</t>
  </si>
  <si>
    <t>P103909</t>
  </si>
  <si>
    <t>LAKE PERRIS</t>
  </si>
  <si>
    <t>P103913</t>
  </si>
  <si>
    <t>MAGAZINE CANYON, ISOLATON GATE JACKING FRAME</t>
  </si>
  <si>
    <t>P103914</t>
  </si>
  <si>
    <t>LA-35 Discharge Structure Repairs</t>
  </si>
  <si>
    <t>P103917</t>
  </si>
  <si>
    <t>WEYMOUTH - BUILDING NO. 4 - HAND RAIL AND STAIRS ADDITION</t>
  </si>
  <si>
    <t>MISC 25 YRS.</t>
  </si>
  <si>
    <t>P103920</t>
  </si>
  <si>
    <t>EAGLE MOUNTAIN</t>
  </si>
  <si>
    <t>P103921</t>
  </si>
  <si>
    <t>SC POWERLINES</t>
  </si>
  <si>
    <t>Desert Branch - Replace Stolen Copper Ground Wire Footings/Grounding &amp; Copper Pi</t>
  </si>
  <si>
    <t>DESSERT BRANCH</t>
  </si>
  <si>
    <t>P103923</t>
  </si>
  <si>
    <t>P103925</t>
  </si>
  <si>
    <t>103925</t>
  </si>
  <si>
    <t>Control Systems Communications Upgrade</t>
  </si>
  <si>
    <t>P103928</t>
  </si>
  <si>
    <t>SOMMS - Materials Interface &amp; Mobile Technology</t>
  </si>
  <si>
    <t>P103929</t>
  </si>
  <si>
    <t>P103930</t>
  </si>
  <si>
    <t>P103931</t>
  </si>
  <si>
    <t>P103932</t>
  </si>
  <si>
    <t>103932</t>
  </si>
  <si>
    <t>HR Improvement Plant Project - Phase II</t>
  </si>
  <si>
    <t>P103936</t>
  </si>
  <si>
    <t>Rialto Pipeline Repair @ Sta 3196+44</t>
  </si>
  <si>
    <t>P103938</t>
  </si>
  <si>
    <t>103938</t>
  </si>
  <si>
    <t>IT Testing Tools</t>
  </si>
  <si>
    <t>P103941</t>
  </si>
  <si>
    <t>103941</t>
  </si>
  <si>
    <t>Union Station Headquarters Technology Upgrade</t>
  </si>
  <si>
    <t>P103942</t>
  </si>
  <si>
    <t>BLACK METAL MOUNTAIN,  ELECTRICAL TRANSFORMER UPGRADE</t>
  </si>
  <si>
    <t>P103946</t>
  </si>
  <si>
    <t>103946</t>
  </si>
  <si>
    <t>San Diego Pipeline Repair at Station 1268+57</t>
  </si>
  <si>
    <t>P103947</t>
  </si>
  <si>
    <t>Weymouth - 140" Effluent Conduit Roof Repair</t>
  </si>
  <si>
    <t>P103950</t>
  </si>
  <si>
    <t>103950</t>
  </si>
  <si>
    <t>P103951</t>
  </si>
  <si>
    <t>103951</t>
  </si>
  <si>
    <t>Rialto Pipeline Improvements - Phase 2</t>
  </si>
  <si>
    <t>P103955</t>
  </si>
  <si>
    <t>P103956</t>
  </si>
  <si>
    <t>P103957</t>
  </si>
  <si>
    <t>P103965</t>
  </si>
  <si>
    <t>103965</t>
  </si>
  <si>
    <t>Fleet Management System</t>
  </si>
  <si>
    <t>FLEET MANAGEMENT</t>
  </si>
  <si>
    <t>P103967</t>
  </si>
  <si>
    <t>PUMPING PLT 25</t>
  </si>
  <si>
    <t>103967</t>
  </si>
  <si>
    <t>Intake Pumping Plant Automation Programming</t>
  </si>
  <si>
    <t>Intake</t>
  </si>
  <si>
    <t>P103970</t>
  </si>
  <si>
    <t>103970</t>
  </si>
  <si>
    <t>Rialto Pipeline - Phase 3 Design</t>
  </si>
  <si>
    <t>P103979</t>
  </si>
  <si>
    <t>Skinner Plant Perimeter Fencing (replacement)</t>
  </si>
  <si>
    <t>P103980</t>
  </si>
  <si>
    <t>Skinner, Wet Cell Battery and Inverter for UPS Replacement</t>
  </si>
  <si>
    <t>P103981</t>
  </si>
  <si>
    <t>103981</t>
  </si>
  <si>
    <t>Two-way Radio Enhancement for Emergency Services</t>
  </si>
  <si>
    <t>P103982</t>
  </si>
  <si>
    <t>103982</t>
  </si>
  <si>
    <t>Lake Mathews Main Dam Sub Drain System</t>
  </si>
  <si>
    <t>P103983</t>
  </si>
  <si>
    <t>103983</t>
  </si>
  <si>
    <t>Santa Monica Feeder Station Rehabilitation</t>
  </si>
  <si>
    <t>Santa Monica</t>
  </si>
  <si>
    <t>P103984</t>
  </si>
  <si>
    <t>103984</t>
  </si>
  <si>
    <t>Skinner Water Treatment Plant Phone System</t>
  </si>
  <si>
    <t>P103989</t>
  </si>
  <si>
    <t>103989</t>
  </si>
  <si>
    <t>Inventory Bar Coding System</t>
  </si>
  <si>
    <t>P103994</t>
  </si>
  <si>
    <t>Box Spring Feeder Repair, Phase 2</t>
  </si>
  <si>
    <t>P103995</t>
  </si>
  <si>
    <t>103995</t>
  </si>
  <si>
    <t>Rialto Pipeline - Phase 2 Construction</t>
  </si>
  <si>
    <t>P103997</t>
  </si>
  <si>
    <t>Copper Basin</t>
  </si>
  <si>
    <t>P104003</t>
  </si>
  <si>
    <t>SKINNER ELECTRICAL BUILDING HVAC UPGRADE</t>
  </si>
  <si>
    <t>P104006</t>
  </si>
  <si>
    <t>SKINNER FILTER EFFLUENT CHLORINE CAPACITY INCREASE</t>
  </si>
  <si>
    <t>P104010</t>
  </si>
  <si>
    <t>104010</t>
  </si>
  <si>
    <t>ETHICS OFFICE TENANT IMPROVEMENT</t>
  </si>
  <si>
    <t>P104011</t>
  </si>
  <si>
    <t>104011</t>
  </si>
  <si>
    <t>Weymouth Landscape Upgrade</t>
  </si>
  <si>
    <t>P104012</t>
  </si>
  <si>
    <t>Intake Pumping Plant Protection Relay</t>
  </si>
  <si>
    <t>P104013</t>
  </si>
  <si>
    <t>104013</t>
  </si>
  <si>
    <t>Operations Control Center Room Upgrade</t>
  </si>
  <si>
    <t>P104014</t>
  </si>
  <si>
    <t>104014</t>
  </si>
  <si>
    <t>Jensen Sodium Hydroxide Chemical Valve Replacement</t>
  </si>
  <si>
    <t>P104015</t>
  </si>
  <si>
    <t>104015</t>
  </si>
  <si>
    <t>Jensen Ozone UPS Retrofit</t>
  </si>
  <si>
    <t>P104016</t>
  </si>
  <si>
    <t>P104017</t>
  </si>
  <si>
    <t>104017</t>
  </si>
  <si>
    <t>Jensen Modules 2 &amp; 3 Backwater Header Valve Replacement</t>
  </si>
  <si>
    <t>P104018</t>
  </si>
  <si>
    <t>104018</t>
  </si>
  <si>
    <t>Diemer Influent Conduit Transition Leak Repair</t>
  </si>
  <si>
    <t>P104021</t>
  </si>
  <si>
    <t>Placerita Creek</t>
  </si>
  <si>
    <t>P104022</t>
  </si>
  <si>
    <t>104022</t>
  </si>
  <si>
    <t>Western Region Plumbing Retrofit</t>
  </si>
  <si>
    <t>P104023</t>
  </si>
  <si>
    <t>104023</t>
  </si>
  <si>
    <t>Eastern Region Plumbing Retrofit</t>
  </si>
  <si>
    <t>P104024</t>
  </si>
  <si>
    <t>104024</t>
  </si>
  <si>
    <t>Mills Flow Meter for Cooling Water Pumps</t>
  </si>
  <si>
    <t>P104027</t>
  </si>
  <si>
    <t>104027</t>
  </si>
  <si>
    <t>Magazine Canyon, Valve Replacement for San Fernando Tunnel</t>
  </si>
  <si>
    <t>Magazine Canyon</t>
  </si>
  <si>
    <t>P104029</t>
  </si>
  <si>
    <t>ELearning Management (ELM)/Employee Relations Module (ERM) Implementation</t>
  </si>
  <si>
    <t>P104030</t>
  </si>
  <si>
    <t>104030</t>
  </si>
  <si>
    <t>Wadsworth Pumping Plant ? Modification 59 6.9kv Breakers/Cabinets</t>
  </si>
  <si>
    <t>Wadsworth</t>
  </si>
  <si>
    <t>P104037</t>
  </si>
  <si>
    <t>WEYMOUTH FILTER OUTLET CONDUIT REPAIRS</t>
  </si>
  <si>
    <t>P104040</t>
  </si>
  <si>
    <t>15450</t>
  </si>
  <si>
    <t>104040</t>
  </si>
  <si>
    <t>ALAMEDA CORRIDER-EAST (ACE) CONSTRUCTION AUTHORITY RELOCATION/ORANGE CTY FEEDER</t>
  </si>
  <si>
    <t>P104041</t>
  </si>
  <si>
    <t>15414</t>
  </si>
  <si>
    <t>104041</t>
  </si>
  <si>
    <t>DIEMER FLUORIDATION PROGRAM COMPLETION</t>
  </si>
  <si>
    <t>DIEMER PLANT</t>
  </si>
  <si>
    <t>Fluoridation Program</t>
  </si>
  <si>
    <t>P104042</t>
  </si>
  <si>
    <t>104042</t>
  </si>
  <si>
    <t>Jensen Fluoridation Program Completion</t>
  </si>
  <si>
    <t>P104043</t>
  </si>
  <si>
    <t>104043</t>
  </si>
  <si>
    <t>Mills Fluoridation Program Completion</t>
  </si>
  <si>
    <t>Flouridation Program</t>
  </si>
  <si>
    <t>P104044</t>
  </si>
  <si>
    <t>104044</t>
  </si>
  <si>
    <t>Skinner Fluoridation Program Completion</t>
  </si>
  <si>
    <t>P104045</t>
  </si>
  <si>
    <t>104045</t>
  </si>
  <si>
    <t>Weymouth Fluoridation Program Completion</t>
  </si>
  <si>
    <t>P104049</t>
  </si>
  <si>
    <t>15459</t>
  </si>
  <si>
    <t>104049</t>
  </si>
  <si>
    <t>Enhanced Vapor Recovery Upgrades for Gasoline Dispensers</t>
  </si>
  <si>
    <t>P104051</t>
  </si>
  <si>
    <t>104051</t>
  </si>
  <si>
    <t>Lake Perris bypass pipeline exploratory excavation</t>
  </si>
  <si>
    <t>P104057</t>
  </si>
  <si>
    <t>Skinner Filtration Plant ORP</t>
  </si>
  <si>
    <t>P104069</t>
  </si>
  <si>
    <t>Jensen Fluoride Tank Farm Roofs, Construction</t>
  </si>
  <si>
    <t>P104078</t>
  </si>
  <si>
    <t>CROSS CONNECTION PREVENTION PROGRAM, PHASE II CONSTRUCTION</t>
  </si>
  <si>
    <t>PHASE II CONTRUCTION</t>
  </si>
  <si>
    <t>P104080</t>
  </si>
  <si>
    <t>104080</t>
  </si>
  <si>
    <t>Skinner Module 3 Flocculator VFD Conversion</t>
  </si>
  <si>
    <t>P104081</t>
  </si>
  <si>
    <t>104081</t>
  </si>
  <si>
    <t>Skinner Skid Emergency Generator</t>
  </si>
  <si>
    <t>P104085</t>
  </si>
  <si>
    <t>104085</t>
  </si>
  <si>
    <t>Metropolitan Warehouses Security Upgrade</t>
  </si>
  <si>
    <t>P104086</t>
  </si>
  <si>
    <t>104086</t>
  </si>
  <si>
    <t>Weymouth Chlorine Containment Security Upgrade</t>
  </si>
  <si>
    <t>P104096</t>
  </si>
  <si>
    <t>Diemer South Slope Stabilization</t>
  </si>
  <si>
    <t>P104101</t>
  </si>
  <si>
    <t>Lake Skinner Outlet Conduit Repair</t>
  </si>
  <si>
    <t>P104117</t>
  </si>
  <si>
    <t>104117</t>
  </si>
  <si>
    <t>Water Quality Laboratory, 100 Ton Chiller Rehabilitation</t>
  </si>
  <si>
    <t>La Verne</t>
  </si>
  <si>
    <t>P104118</t>
  </si>
  <si>
    <t>Skinner FWR Influent Flowmeter</t>
  </si>
  <si>
    <t>P104119</t>
  </si>
  <si>
    <t>104119</t>
  </si>
  <si>
    <t>Mills Fluorosilicic Acid Feed System Structural and Process Upgrade</t>
  </si>
  <si>
    <t>P104127</t>
  </si>
  <si>
    <t>104127</t>
  </si>
  <si>
    <t>East Marina Boat Ramp Extension</t>
  </si>
  <si>
    <t>P104131</t>
  </si>
  <si>
    <t>Skinner, Return Wash Water Bypass</t>
  </si>
  <si>
    <t>P104135</t>
  </si>
  <si>
    <t>104135</t>
  </si>
  <si>
    <t>DIEMER CHLORINE SECURITY UPGRADE</t>
  </si>
  <si>
    <t>P104138</t>
  </si>
  <si>
    <t>TREATMENT PLANTS FLURIDE ANALYZER REPLACEMENT</t>
  </si>
  <si>
    <t>TREATMENT PLANTS</t>
  </si>
  <si>
    <t>P104154</t>
  </si>
  <si>
    <t>Exchange Upgrade</t>
  </si>
  <si>
    <t>P104162</t>
  </si>
  <si>
    <t>Skinner, Ozone Cooling Water Chlorination</t>
  </si>
  <si>
    <t>P104175</t>
  </si>
  <si>
    <t>DIEMER EAST WASHWATER TANK ROOF REFURBISHMENT</t>
  </si>
  <si>
    <t>P104183</t>
  </si>
  <si>
    <t>Skinner ORP completion</t>
  </si>
  <si>
    <t>P104193</t>
  </si>
  <si>
    <t>Computer-Aided Design Management System</t>
  </si>
  <si>
    <t>P104194</t>
  </si>
  <si>
    <t>104194</t>
  </si>
  <si>
    <t>MWD Disctict-Wide Energy Management Plan</t>
  </si>
  <si>
    <t>P104195</t>
  </si>
  <si>
    <t>Box Springs Feeder Section Replacement, Phase 3 and Phase 4</t>
  </si>
  <si>
    <t>P104196</t>
  </si>
  <si>
    <t>Calabasas Feeder Stage 1 and 2 Repairs</t>
  </si>
  <si>
    <t>P104197</t>
  </si>
  <si>
    <t>Jensen Water Treatment Plant, Control and Telphone Room UPS System</t>
  </si>
  <si>
    <t>P104219</t>
  </si>
  <si>
    <t>Water Quality Monitoring and Rapid Event Detection System</t>
  </si>
  <si>
    <t>P104220</t>
  </si>
  <si>
    <t>Gene Underfrequency Relay Upgrade</t>
  </si>
  <si>
    <t>PUMPING PLT 25.PLT</t>
  </si>
  <si>
    <t>P104225</t>
  </si>
  <si>
    <t>DVL Quagga Mussel Control Facility</t>
  </si>
  <si>
    <t>P104229</t>
  </si>
  <si>
    <t>Jensen WTP, SGN 1 Circuit Breaker Replacement</t>
  </si>
  <si>
    <t>P104231</t>
  </si>
  <si>
    <t>Jensen WTP, Washwater Reclamation (WWRP) 2 Sludge Valve Vault</t>
  </si>
  <si>
    <t>P104244</t>
  </si>
  <si>
    <t>PUMPING PLT 50</t>
  </si>
  <si>
    <t>104244</t>
  </si>
  <si>
    <t>Iron Mountain Pumping Plant, Delivery Pipe Expansion Joint Repairs</t>
  </si>
  <si>
    <t>PUMPING PLT 50.PLT</t>
  </si>
  <si>
    <t>Iron Mountain</t>
  </si>
  <si>
    <t>P104250</t>
  </si>
  <si>
    <t>Gene Camp Walk-In Freezer Replacement</t>
  </si>
  <si>
    <t>MISC 50YRS.PLT</t>
  </si>
  <si>
    <t>P104256</t>
  </si>
  <si>
    <t>104256</t>
  </si>
  <si>
    <t>Union Station Stairwell 6 Beam Repair</t>
  </si>
  <si>
    <t>P104258</t>
  </si>
  <si>
    <t>POWER PLT 25</t>
  </si>
  <si>
    <t>104258</t>
  </si>
  <si>
    <t>Metering Circuits Modifications at Etiwand and Valley View Power</t>
  </si>
  <si>
    <t>POWER PLT 25.PLT</t>
  </si>
  <si>
    <t>P104264</t>
  </si>
  <si>
    <t>RELOCATION OF SC CENB-11 METER CABINET AND AIR VENT STRACK</t>
  </si>
  <si>
    <t>CENB</t>
  </si>
  <si>
    <t>P104285</t>
  </si>
  <si>
    <t>La Verne Maintenance Shops Buildings Expansion and Upgrades, Phase</t>
  </si>
  <si>
    <t>P104292</t>
  </si>
  <si>
    <t>Skinner WTP, Switchgear and Electrical Building 5 HVAC</t>
  </si>
  <si>
    <t>P104312</t>
  </si>
  <si>
    <t>104312</t>
  </si>
  <si>
    <t>Eagle Mountain Reservoir Slidegate 2 Refurbishment</t>
  </si>
  <si>
    <t>Eagle Mountain</t>
  </si>
  <si>
    <t>P104316</t>
  </si>
  <si>
    <t>DVL Security Enhancement</t>
  </si>
  <si>
    <t>P104317</t>
  </si>
  <si>
    <t>Intake Pumping Plant Transformer Security Screen</t>
  </si>
  <si>
    <t>Intake Pumping Plant</t>
  </si>
  <si>
    <t>P104320</t>
  </si>
  <si>
    <t>Enhanced Distribution System Automation</t>
  </si>
  <si>
    <t>P104326</t>
  </si>
  <si>
    <t>LAKE MATTHEWS FIRE WATER LINE</t>
  </si>
  <si>
    <t>LAKE MATTHEWS</t>
  </si>
  <si>
    <t>P104347</t>
  </si>
  <si>
    <t>104347</t>
  </si>
  <si>
    <t>LA UNION STATION SEISMIC IMPROVEMENTS</t>
  </si>
  <si>
    <t>P104351</t>
  </si>
  <si>
    <t>Valley View</t>
  </si>
  <si>
    <t>P109905</t>
  </si>
  <si>
    <t>01010</t>
  </si>
  <si>
    <t>15449</t>
  </si>
  <si>
    <t>109905</t>
  </si>
  <si>
    <t>CWE, $4.67M Capital Costs to be Paid by MWD</t>
  </si>
  <si>
    <t>CWE BUILDING</t>
  </si>
  <si>
    <t>P590058</t>
  </si>
  <si>
    <t>70021</t>
  </si>
  <si>
    <t>590058</t>
  </si>
  <si>
    <t>Allen-McColloch Pipeline Repair, Valve Actuator (103289)</t>
  </si>
  <si>
    <t>P590059</t>
  </si>
  <si>
    <t>590059</t>
  </si>
  <si>
    <t>Desert Pump Plants, Replace Auxiliary Transformers (103102)</t>
  </si>
  <si>
    <t>PUMP PLT</t>
  </si>
  <si>
    <t>P590060</t>
  </si>
  <si>
    <t>590060</t>
  </si>
  <si>
    <t>Replace Two Fire and Domestic Water System Pumps (103124)</t>
  </si>
  <si>
    <t>P590061</t>
  </si>
  <si>
    <t>590061</t>
  </si>
  <si>
    <t>Diemer Plant North Storm Drain Replacement (103132)</t>
  </si>
  <si>
    <t>P590063</t>
  </si>
  <si>
    <t>590063</t>
  </si>
  <si>
    <t>Replace Copper Wire, Piping, Footings/Grounding (103921)</t>
  </si>
  <si>
    <t>P590064</t>
  </si>
  <si>
    <t>590064</t>
  </si>
  <si>
    <t>La Verne Machine Shop Swamp Cooler Replacement (103929)</t>
  </si>
  <si>
    <t>MACHINE SHOP</t>
  </si>
  <si>
    <t>P590065</t>
  </si>
  <si>
    <t>590065</t>
  </si>
  <si>
    <t>Mills Filtration Plant (103469)</t>
  </si>
  <si>
    <t>P590066</t>
  </si>
  <si>
    <t>590066</t>
  </si>
  <si>
    <t>Replace Outdate Instrumentation and Investigate upgrads (103347)</t>
  </si>
  <si>
    <t>P590067</t>
  </si>
  <si>
    <t>590067</t>
  </si>
  <si>
    <t>Weymouth Filt Plt, Replace and Refurbish Solids Handling (103206)</t>
  </si>
  <si>
    <t>P590068</t>
  </si>
  <si>
    <t>590068</t>
  </si>
  <si>
    <t>Santiago Lateral, Replace Motor Operated Valve (103233)</t>
  </si>
  <si>
    <t>P590069</t>
  </si>
  <si>
    <t>590069</t>
  </si>
  <si>
    <t>Greg Avenue Control Structure Valve Replacement (103265)</t>
  </si>
  <si>
    <t>GREG AVENUE</t>
  </si>
  <si>
    <t>P590070</t>
  </si>
  <si>
    <t>590070</t>
  </si>
  <si>
    <t>San Diego Pipeline 4 Valve Replacement (103808)</t>
  </si>
  <si>
    <t>P590071</t>
  </si>
  <si>
    <t>590071</t>
  </si>
  <si>
    <t>Gene Air Conditioning system Replacement (103562)</t>
  </si>
  <si>
    <t>P590072</t>
  </si>
  <si>
    <t>590072</t>
  </si>
  <si>
    <t>Lake Perris Emergency Standby Generator System Replacement (103909)</t>
  </si>
  <si>
    <t>P701180</t>
  </si>
  <si>
    <t>CONTRIBUTED WATER TRANSPORT</t>
  </si>
  <si>
    <t>701180</t>
  </si>
  <si>
    <t>Lower Feeder, Sta 421+15 to 457+85</t>
  </si>
  <si>
    <t>P701184</t>
  </si>
  <si>
    <t>701184</t>
  </si>
  <si>
    <t>Service Connection SA-3 City of Sana Ana</t>
  </si>
  <si>
    <t>SA-3 City of Sana Ana</t>
  </si>
  <si>
    <t>P701195</t>
  </si>
  <si>
    <t>701195</t>
  </si>
  <si>
    <t>Foothill Feeder, Dalton Adit</t>
  </si>
  <si>
    <t>P701196</t>
  </si>
  <si>
    <t>701196</t>
  </si>
  <si>
    <t>Foothill Feeder, San Dimas Wash</t>
  </si>
  <si>
    <t>P701393</t>
  </si>
  <si>
    <t>701393</t>
  </si>
  <si>
    <t>Orange County Feeder</t>
  </si>
  <si>
    <t>P701394</t>
  </si>
  <si>
    <t>701394</t>
  </si>
  <si>
    <t>Sepulveda Feeder, Relocation of Air Vent</t>
  </si>
  <si>
    <t>P701405</t>
  </si>
  <si>
    <t>701405</t>
  </si>
  <si>
    <t>San Diego Pipelines 1 &amp; 2, Sta 113+00 to 1159+00</t>
  </si>
  <si>
    <t>P701423</t>
  </si>
  <si>
    <t>701423</t>
  </si>
  <si>
    <t>Allen McColloch Pipeline, Sta 208+00 to 226+00</t>
  </si>
  <si>
    <t>P701427</t>
  </si>
  <si>
    <t>701427</t>
  </si>
  <si>
    <t>San Dimas Power Plant</t>
  </si>
  <si>
    <t>P701428</t>
  </si>
  <si>
    <t>701428</t>
  </si>
  <si>
    <t>CRA Whitewater Tunnel 2, Sta 9710+00 to 9780+00</t>
  </si>
  <si>
    <t>WHITEWATER</t>
  </si>
  <si>
    <t>P701439</t>
  </si>
  <si>
    <t>701439</t>
  </si>
  <si>
    <t>San Diego Pipelines 1 &amp; 2, Sta 1358+00 to 1366+50</t>
  </si>
  <si>
    <t>P701477</t>
  </si>
  <si>
    <t>701477</t>
  </si>
  <si>
    <t>Box Springs Feeder, Sta 453+00 to 466+00</t>
  </si>
  <si>
    <t>P701486</t>
  </si>
  <si>
    <t>701486</t>
  </si>
  <si>
    <t>Service Connection CenB-54-STA-168 Central Basin MWD</t>
  </si>
  <si>
    <t>CenB-54-STA-168 Central Basin MWD</t>
  </si>
  <si>
    <t>P701489</t>
  </si>
  <si>
    <t>701489</t>
  </si>
  <si>
    <t>Rialto Pipeline, Sta 2921+00 to 2933+25</t>
  </si>
  <si>
    <t>P701500</t>
  </si>
  <si>
    <t>701500</t>
  </si>
  <si>
    <t>Lower Feeder, Allen McCollcoch</t>
  </si>
  <si>
    <t>P701504</t>
  </si>
  <si>
    <t>701504</t>
  </si>
  <si>
    <t>San Jacinto Pipeline, Sta 82+50 to 88+00</t>
  </si>
  <si>
    <t>P701506</t>
  </si>
  <si>
    <t>701506</t>
  </si>
  <si>
    <t>East Orange County Feeder, Sta 990+00 to 1100+00</t>
  </si>
  <si>
    <t>P701507</t>
  </si>
  <si>
    <t>701507</t>
  </si>
  <si>
    <t>Lower Feeder, Sta 359+10</t>
  </si>
  <si>
    <t>P701509</t>
  </si>
  <si>
    <t>701509</t>
  </si>
  <si>
    <t>San Diego Pipelines 1 &amp; 2, Sta 1367+00 to 1380+00</t>
  </si>
  <si>
    <t>P701532</t>
  </si>
  <si>
    <t>701532</t>
  </si>
  <si>
    <t>San Diego Pipelines 1 &amp; 2, Sta 1358+00 to 1369+00</t>
  </si>
  <si>
    <t>P701535</t>
  </si>
  <si>
    <t>701535</t>
  </si>
  <si>
    <t>Service Connection CM-5 City of New Port</t>
  </si>
  <si>
    <t>CM-5 City of New Port</t>
  </si>
  <si>
    <t>P701537</t>
  </si>
  <si>
    <t>701537</t>
  </si>
  <si>
    <t>Upper Feeder, Sta 1048+70 to 1051+77</t>
  </si>
  <si>
    <t>P701545</t>
  </si>
  <si>
    <t>701545</t>
  </si>
  <si>
    <t>San Diego Pipelines 1 &amp; 2, Sta 1120+00 to 1149+00</t>
  </si>
  <si>
    <t>P701564</t>
  </si>
  <si>
    <t>701564</t>
  </si>
  <si>
    <t>Upper Feeder, Sta 1146+46 to 116+50</t>
  </si>
  <si>
    <t>P701565</t>
  </si>
  <si>
    <t>701565</t>
  </si>
  <si>
    <t>Auld Valley Pipeline, Sta 74+98.55</t>
  </si>
  <si>
    <t>P701571</t>
  </si>
  <si>
    <t>701571</t>
  </si>
  <si>
    <t>Rialto Pipeline, Sta 3050+00 to 3098+00</t>
  </si>
  <si>
    <t>P701577</t>
  </si>
  <si>
    <t>701577</t>
  </si>
  <si>
    <t>Service Connection SD-02 San Diego Water Authority</t>
  </si>
  <si>
    <t>SD-02 San Diego Water Authority</t>
  </si>
  <si>
    <t>P701585</t>
  </si>
  <si>
    <t>701585</t>
  </si>
  <si>
    <t>East Valley Feeder, Sta 649+00 to 664+00</t>
  </si>
  <si>
    <t>P701595</t>
  </si>
  <si>
    <t>701595</t>
  </si>
  <si>
    <t>Service Connection CenB-55 Central Basin MWD</t>
  </si>
  <si>
    <t>CenB-55 Central Basin MWD</t>
  </si>
  <si>
    <t>P701596</t>
  </si>
  <si>
    <t>701596</t>
  </si>
  <si>
    <t>New Emergency Service Connection on the Sepulveda Fdr for LADWP</t>
  </si>
  <si>
    <t>LADWP</t>
  </si>
  <si>
    <t>P701620</t>
  </si>
  <si>
    <t>701620</t>
  </si>
  <si>
    <t>San Diego Pipelines 1 &amp; 2, Sta 1151+00 to 1169+00</t>
  </si>
  <si>
    <t>P701634</t>
  </si>
  <si>
    <t>701634</t>
  </si>
  <si>
    <t>Service Connection B-06 City of Burbank</t>
  </si>
  <si>
    <t>B-06 City of Burbank</t>
  </si>
  <si>
    <t>P701652</t>
  </si>
  <si>
    <t>701652</t>
  </si>
  <si>
    <t>Service Connection C8-19 San Gabriel Valley Water</t>
  </si>
  <si>
    <t>C8-19 San Gabriel Valley Water</t>
  </si>
  <si>
    <t>P701657</t>
  </si>
  <si>
    <t>701657</t>
  </si>
  <si>
    <t>CRA, Sta 9480+00 to 9530+00</t>
  </si>
  <si>
    <t>P701664</t>
  </si>
  <si>
    <t>701664</t>
  </si>
  <si>
    <t>Service Connection EM-01A</t>
  </si>
  <si>
    <t>EM-01A</t>
  </si>
  <si>
    <t>P701669</t>
  </si>
  <si>
    <t>701669</t>
  </si>
  <si>
    <t>Service Connection EM-22</t>
  </si>
  <si>
    <t>EM-22</t>
  </si>
  <si>
    <t>P701692</t>
  </si>
  <si>
    <t>701692</t>
  </si>
  <si>
    <t>Service Connection G-03 City of Glendale</t>
  </si>
  <si>
    <t>G-03 City of Glendale</t>
  </si>
  <si>
    <t>P701706</t>
  </si>
  <si>
    <t>701706</t>
  </si>
  <si>
    <t>Modifications of EM-14 Service Connection</t>
  </si>
  <si>
    <t>EMWD</t>
  </si>
  <si>
    <t>P701714</t>
  </si>
  <si>
    <t>701714</t>
  </si>
  <si>
    <t>WB-28 Service Connection Modifications</t>
  </si>
  <si>
    <t>P701721</t>
  </si>
  <si>
    <t>701721</t>
  </si>
  <si>
    <t>Service Connection CB-14 Y CB20 IE Util</t>
  </si>
  <si>
    <t>CB-14 Y CB20 IE Utilities Agency</t>
  </si>
  <si>
    <t>P701732</t>
  </si>
  <si>
    <t>701732</t>
  </si>
  <si>
    <t>Service Connection LV-03 Las Virgenes MWD</t>
  </si>
  <si>
    <t>LV-03 Las Virgenes MWD</t>
  </si>
  <si>
    <t>P701743</t>
  </si>
  <si>
    <t>701743</t>
  </si>
  <si>
    <t>Service Connection SMR-01</t>
  </si>
  <si>
    <t>SMR-01</t>
  </si>
  <si>
    <t>P701762</t>
  </si>
  <si>
    <t>701762</t>
  </si>
  <si>
    <t>OC-38 Service Connection Modification</t>
  </si>
  <si>
    <t>OC-38</t>
  </si>
  <si>
    <t>P701776</t>
  </si>
  <si>
    <t>701776</t>
  </si>
  <si>
    <t>Service Connection EM-23</t>
  </si>
  <si>
    <t>EM-23</t>
  </si>
  <si>
    <t>P701780</t>
  </si>
  <si>
    <t>701780</t>
  </si>
  <si>
    <t>Service Connection OC-51 Modification</t>
  </si>
  <si>
    <t>Orange Cty MWD</t>
  </si>
  <si>
    <t>P701784</t>
  </si>
  <si>
    <t>701784</t>
  </si>
  <si>
    <t>Orange County Feeder Relocation at Ball Road</t>
  </si>
  <si>
    <t>P701807</t>
  </si>
  <si>
    <t>701807</t>
  </si>
  <si>
    <t>Service Connection EM20 Surge Analysis</t>
  </si>
  <si>
    <t>SOLAR CWE</t>
  </si>
  <si>
    <t>SOLAR FROM CWE</t>
  </si>
  <si>
    <t>SOLAR</t>
  </si>
  <si>
    <t>All OATS Data</t>
  </si>
  <si>
    <t>P00002578P</t>
  </si>
  <si>
    <t>PAYMENT FOR RIGHT OF WAY</t>
  </si>
  <si>
    <t>P00002579P</t>
  </si>
  <si>
    <t>LAKE MATHEW WATERSHED WTR MGT PLAN</t>
  </si>
  <si>
    <t>P00002580P</t>
  </si>
  <si>
    <t>100418</t>
  </si>
  <si>
    <t>EASTSIDE RESERVOIR</t>
  </si>
  <si>
    <t xml:space="preserve">EASTSIDE </t>
  </si>
  <si>
    <t>P00002581P</t>
  </si>
  <si>
    <t>P00002582P</t>
  </si>
  <si>
    <t>P00002583P</t>
  </si>
  <si>
    <t>P00002584P</t>
  </si>
  <si>
    <t>P00002585P</t>
  </si>
  <si>
    <t>P00002586P</t>
  </si>
  <si>
    <t>P00002587P</t>
  </si>
  <si>
    <t>P00002588P</t>
  </si>
  <si>
    <t>P00002589P</t>
  </si>
  <si>
    <t>P00002590P</t>
  </si>
  <si>
    <t>102359</t>
  </si>
  <si>
    <t xml:space="preserve"> ETIWANDA PLN &amp;  CONTROL FACILITY ROW</t>
  </si>
  <si>
    <t xml:space="preserve">ETIWANDA </t>
  </si>
  <si>
    <t>P00002591P</t>
  </si>
  <si>
    <t xml:space="preserve">INLAND </t>
  </si>
  <si>
    <t>P00002592P</t>
  </si>
  <si>
    <t>P00002593P</t>
  </si>
  <si>
    <t>P00002594P</t>
  </si>
  <si>
    <t>DWP RIGHT OF WAY</t>
  </si>
  <si>
    <t>P00002595P</t>
  </si>
  <si>
    <t>LAKE MATHEWS OUTLET FACILITIES PROGRAM - NEW TOWER</t>
  </si>
  <si>
    <t>P00002597P</t>
  </si>
  <si>
    <t>P00002598P</t>
  </si>
  <si>
    <t>P00002599P</t>
  </si>
  <si>
    <t>15006</t>
  </si>
  <si>
    <t>102389</t>
  </si>
  <si>
    <t>INLAND FEEDER ROW</t>
  </si>
  <si>
    <t>P00002600P</t>
  </si>
  <si>
    <t>P00002601P</t>
  </si>
  <si>
    <t>P00002602P</t>
  </si>
  <si>
    <t>P00002604P</t>
  </si>
  <si>
    <t>BOLSA DESALINATION PLANT SITE - WRITE-OFF BALANCE</t>
  </si>
  <si>
    <t>BOLSA CHICA</t>
  </si>
  <si>
    <t>P00002605P</t>
  </si>
  <si>
    <t>P00002606P</t>
  </si>
  <si>
    <t>P00002608P</t>
  </si>
  <si>
    <t>CENTRAL POOL AUGMENTATION &amp; WQ PROJ</t>
  </si>
  <si>
    <t>CENTRAL POOL AUGMENTATION</t>
  </si>
  <si>
    <t>P00002609P</t>
  </si>
  <si>
    <t>CRA- WHITEWATER SIPHON STATION 9680 TO 9710</t>
  </si>
  <si>
    <t>P00002610P</t>
  </si>
  <si>
    <t>P00002611P</t>
  </si>
  <si>
    <t>P00002612P</t>
  </si>
  <si>
    <t>P00002613P</t>
  </si>
  <si>
    <t>LAKE MATHEWS OUTLET FACILITIES PROGRAM-NEW TOWER</t>
  </si>
  <si>
    <t>P00002614P</t>
  </si>
  <si>
    <t>P00002615P</t>
  </si>
  <si>
    <t>P00002616P</t>
  </si>
  <si>
    <t>P00002617P</t>
  </si>
  <si>
    <t>OLINDA PRESSURE CONTROL STRUCTURRE</t>
  </si>
  <si>
    <t>P00002619P</t>
  </si>
  <si>
    <t>P00002620P</t>
  </si>
  <si>
    <t>P00002621P</t>
  </si>
  <si>
    <t>P00002622P</t>
  </si>
  <si>
    <t>P00002623P</t>
  </si>
  <si>
    <t>P00002624P</t>
  </si>
  <si>
    <t>WEYMOUTH PLANT</t>
  </si>
  <si>
    <t>P00002625P</t>
  </si>
  <si>
    <t>P00002626P</t>
  </si>
  <si>
    <t>P00002627P</t>
  </si>
  <si>
    <t>P00002628P</t>
  </si>
  <si>
    <t>P00002629P</t>
  </si>
  <si>
    <t>P00002630P</t>
  </si>
  <si>
    <t>P00002631P</t>
  </si>
  <si>
    <t>P00002632P</t>
  </si>
  <si>
    <t>P00002633P</t>
  </si>
  <si>
    <t>P00002634P</t>
  </si>
  <si>
    <t>P00002635P</t>
  </si>
  <si>
    <t>P00002636P</t>
  </si>
  <si>
    <t>P00002637P</t>
  </si>
  <si>
    <t>P00002638P</t>
  </si>
  <si>
    <t>P00002639P</t>
  </si>
  <si>
    <t>P00002640P</t>
  </si>
  <si>
    <t>P00002641P</t>
  </si>
  <si>
    <t>P00002642P</t>
  </si>
  <si>
    <t>P00002643P</t>
  </si>
  <si>
    <t>P00002644P</t>
  </si>
  <si>
    <t>P00002645P</t>
  </si>
  <si>
    <t>P00002647P</t>
  </si>
  <si>
    <t>P00002649P</t>
  </si>
  <si>
    <t>P00002650P</t>
  </si>
  <si>
    <t>P00002652P</t>
  </si>
  <si>
    <t>CUF ENLARGEMENT &amp; ROW</t>
  </si>
  <si>
    <t>P00002653P</t>
  </si>
  <si>
    <t>15311</t>
  </si>
  <si>
    <t>BACHELOR MOUNTAIN COMMUNCIATION SITE</t>
  </si>
  <si>
    <t>COMMUNICATION SITE</t>
  </si>
  <si>
    <t>P00002654P</t>
  </si>
  <si>
    <t>P00002655P</t>
  </si>
  <si>
    <t>P00002656P</t>
  </si>
  <si>
    <t>P00002657P</t>
  </si>
  <si>
    <t>P00002658P</t>
  </si>
  <si>
    <t>P00002659P</t>
  </si>
  <si>
    <t>P00002660P</t>
  </si>
  <si>
    <t>P00002661P</t>
  </si>
  <si>
    <t>P00002662P</t>
  </si>
  <si>
    <t>SAN DIEGO PIPELINE #6</t>
  </si>
  <si>
    <t>P00002663P</t>
  </si>
  <si>
    <t>15306</t>
  </si>
  <si>
    <t>WEYMOUTH FILTRATION PLANT</t>
  </si>
  <si>
    <t>P00002664P</t>
  </si>
  <si>
    <t>100681</t>
  </si>
  <si>
    <t>ACQUISITION WITH U.S. BUREAU OF LAND MANAGEMENT</t>
  </si>
  <si>
    <t>P00002665P</t>
  </si>
  <si>
    <t>P00002666P</t>
  </si>
  <si>
    <t>P00002667P</t>
  </si>
  <si>
    <t>SALE OF BOLSA CHICA</t>
  </si>
  <si>
    <t>P00002669P</t>
  </si>
  <si>
    <t>P00002670P</t>
  </si>
  <si>
    <t>P00002671P</t>
  </si>
  <si>
    <t>P00002672P</t>
  </si>
  <si>
    <t>P00002673P</t>
  </si>
  <si>
    <t>P00002674P</t>
  </si>
  <si>
    <t>P00002675P</t>
  </si>
  <si>
    <t>P00002676P</t>
  </si>
  <si>
    <t>P00002677P</t>
  </si>
  <si>
    <t>97000</t>
  </si>
  <si>
    <t>BUY BACK HEADQUARTERS PARKING FACILITY - SUNSET</t>
  </si>
  <si>
    <t>P00002678P</t>
  </si>
  <si>
    <t>P00002679P</t>
  </si>
  <si>
    <t>P00002680P</t>
  </si>
  <si>
    <t>P00002683P</t>
  </si>
  <si>
    <t>ALLEN-MCCOLLOCH  PIPELINE</t>
  </si>
  <si>
    <t>P00002684P</t>
  </si>
  <si>
    <t>P00002685P</t>
  </si>
  <si>
    <t>P00002687P</t>
  </si>
  <si>
    <t>P00002688P</t>
  </si>
  <si>
    <t>P00002689P</t>
  </si>
  <si>
    <t>P00002690P</t>
  </si>
  <si>
    <t>P00002693P</t>
  </si>
  <si>
    <t>P00002694P</t>
  </si>
  <si>
    <t>P00002695P</t>
  </si>
  <si>
    <t>P00002696P</t>
  </si>
  <si>
    <t>P00002697P</t>
  </si>
  <si>
    <t>OXIDATION RETROFIT - JENSEN AND MILLS</t>
  </si>
  <si>
    <t>P00002698P</t>
  </si>
  <si>
    <t>P00002699P</t>
  </si>
  <si>
    <t>P00002700P</t>
  </si>
  <si>
    <t>P00002701P</t>
  </si>
  <si>
    <t>P00002703P</t>
  </si>
  <si>
    <t>P00002704P</t>
  </si>
  <si>
    <t>P00002705P</t>
  </si>
  <si>
    <t>P00002706P</t>
  </si>
  <si>
    <t>P00002707P</t>
  </si>
  <si>
    <t>P00002708P</t>
  </si>
  <si>
    <t>P00002709P</t>
  </si>
  <si>
    <t>P00002710P</t>
  </si>
  <si>
    <t>P00002711P</t>
  </si>
  <si>
    <t>P00002712P</t>
  </si>
  <si>
    <t>P00002713P</t>
  </si>
  <si>
    <t>P00002714P</t>
  </si>
  <si>
    <t>P00002715P</t>
  </si>
  <si>
    <t>P00002716P</t>
  </si>
  <si>
    <t>P00002717P</t>
  </si>
  <si>
    <t>P00002718P</t>
  </si>
  <si>
    <t>P00002719P</t>
  </si>
  <si>
    <t>ETIWANDA PLN &amp;  CONTROL FACILITY ROW</t>
  </si>
  <si>
    <t>P00002720P</t>
  </si>
  <si>
    <t>P00002725P</t>
  </si>
  <si>
    <t>P00002726P</t>
  </si>
  <si>
    <t>P00002727P</t>
  </si>
  <si>
    <t>P00002728P</t>
  </si>
  <si>
    <t>P00002729P</t>
  </si>
  <si>
    <t>P00002730P</t>
  </si>
  <si>
    <t>102360</t>
  </si>
  <si>
    <t>SKINNER ROW, BYPASS PIPELINE &amp; EXP #3</t>
  </si>
  <si>
    <t>P00002731P</t>
  </si>
  <si>
    <t>P00002732P</t>
  </si>
  <si>
    <t>P00002733P</t>
  </si>
  <si>
    <t>P00002734P</t>
  </si>
  <si>
    <t>443-B</t>
  </si>
  <si>
    <t>MICROWAVE COMMUNICATION SYSTEM- RIGHT OF WAY</t>
  </si>
  <si>
    <t>P00002735P</t>
  </si>
  <si>
    <t>458-A</t>
  </si>
  <si>
    <t>RED MOUNTAIN POWER PLANT, RIGHT OF WAY</t>
  </si>
  <si>
    <t xml:space="preserve">RED MOUNTAIN </t>
  </si>
  <si>
    <t>P00002736P</t>
  </si>
  <si>
    <t>471-A</t>
  </si>
  <si>
    <t>VALLEY VIEW POWER PLANT, RIGHT OF WAY</t>
  </si>
  <si>
    <t xml:space="preserve">VALLEY VIEW </t>
  </si>
  <si>
    <t>P00002737P</t>
  </si>
  <si>
    <t>506-B</t>
  </si>
  <si>
    <t>SAN DIEGO CANAL MODIFICATION- 5 ADDITIONAL SIPHONS,RIGHT OF WAY</t>
  </si>
  <si>
    <t>P00002738P</t>
  </si>
  <si>
    <t>00122</t>
  </si>
  <si>
    <t>FOOTHILL  FEEDER RIGHT OF WAY, CASTAIC RESERVOIR TO RIALTO</t>
  </si>
  <si>
    <t xml:space="preserve">FOOTHILL </t>
  </si>
  <si>
    <t>P00002739P</t>
  </si>
  <si>
    <t>P00002740P</t>
  </si>
  <si>
    <t>P00002741P</t>
  </si>
  <si>
    <t>P00002742P</t>
  </si>
  <si>
    <t>P00002743P</t>
  </si>
  <si>
    <t>P00002744P</t>
  </si>
  <si>
    <t>122-A</t>
  </si>
  <si>
    <t>102651</t>
  </si>
  <si>
    <t>P00002745P</t>
  </si>
  <si>
    <t>122AA</t>
  </si>
  <si>
    <t>P00002746P</t>
  </si>
  <si>
    <t>122AB</t>
  </si>
  <si>
    <t>P00002747P</t>
  </si>
  <si>
    <t>122AC</t>
  </si>
  <si>
    <t>P00002748P</t>
  </si>
  <si>
    <t>122AD</t>
  </si>
  <si>
    <t>P00002749P</t>
  </si>
  <si>
    <t>122AE</t>
  </si>
  <si>
    <t>P00002750P</t>
  </si>
  <si>
    <t>122AF</t>
  </si>
  <si>
    <t>P00002751P</t>
  </si>
  <si>
    <t>122AG</t>
  </si>
  <si>
    <t>P00002752P</t>
  </si>
  <si>
    <t>122AH</t>
  </si>
  <si>
    <t>P00002753P</t>
  </si>
  <si>
    <t>122AI</t>
  </si>
  <si>
    <t>P00002754P</t>
  </si>
  <si>
    <t>122AJ</t>
  </si>
  <si>
    <t>P00002755P</t>
  </si>
  <si>
    <t>122AK</t>
  </si>
  <si>
    <t>P00002756P</t>
  </si>
  <si>
    <t>122AL</t>
  </si>
  <si>
    <t>102652</t>
  </si>
  <si>
    <t>P00002757P</t>
  </si>
  <si>
    <t>122AM</t>
  </si>
  <si>
    <t>P00002758P</t>
  </si>
  <si>
    <t>122AN</t>
  </si>
  <si>
    <t>P00002759P</t>
  </si>
  <si>
    <t>122AO</t>
  </si>
  <si>
    <t>P00002760P</t>
  </si>
  <si>
    <t>122AP</t>
  </si>
  <si>
    <t>P00002761P</t>
  </si>
  <si>
    <t>122AQ</t>
  </si>
  <si>
    <t>P00002762P</t>
  </si>
  <si>
    <t>122B</t>
  </si>
  <si>
    <t>P00002763P</t>
  </si>
  <si>
    <t>122C</t>
  </si>
  <si>
    <t>P00002764P</t>
  </si>
  <si>
    <t>P00002765P</t>
  </si>
  <si>
    <t>122-E</t>
  </si>
  <si>
    <t>P00002766P</t>
  </si>
  <si>
    <t>122-F</t>
  </si>
  <si>
    <t>P00002767P</t>
  </si>
  <si>
    <t>122-G</t>
  </si>
  <si>
    <t>P00002768P</t>
  </si>
  <si>
    <t>122-H</t>
  </si>
  <si>
    <t>P00002769P</t>
  </si>
  <si>
    <t>122-I</t>
  </si>
  <si>
    <t>P00002770P</t>
  </si>
  <si>
    <t>122-J</t>
  </si>
  <si>
    <t>P00002771P</t>
  </si>
  <si>
    <t>122-K</t>
  </si>
  <si>
    <t>P00002772P</t>
  </si>
  <si>
    <t>122-L</t>
  </si>
  <si>
    <t>P00002773P</t>
  </si>
  <si>
    <t>122-M</t>
  </si>
  <si>
    <t>P00002774P</t>
  </si>
  <si>
    <t>122-N</t>
  </si>
  <si>
    <t>P00002775P</t>
  </si>
  <si>
    <t>122-O</t>
  </si>
  <si>
    <t>P00002776P</t>
  </si>
  <si>
    <t>122-P</t>
  </si>
  <si>
    <t>P00002777P</t>
  </si>
  <si>
    <t>122-Q</t>
  </si>
  <si>
    <t>P00002778P</t>
  </si>
  <si>
    <t>122-R</t>
  </si>
  <si>
    <t>P00002779P</t>
  </si>
  <si>
    <t>122-S</t>
  </si>
  <si>
    <t>P00002780P</t>
  </si>
  <si>
    <t>122-T</t>
  </si>
  <si>
    <t>P00002781P</t>
  </si>
  <si>
    <t>122-U</t>
  </si>
  <si>
    <t>P00002782P</t>
  </si>
  <si>
    <t>122-V</t>
  </si>
  <si>
    <t>P00002783P</t>
  </si>
  <si>
    <t>122-W</t>
  </si>
  <si>
    <t>P00002784P</t>
  </si>
  <si>
    <t>122-X</t>
  </si>
  <si>
    <t>P00002785P</t>
  </si>
  <si>
    <t>122-Y</t>
  </si>
  <si>
    <t>P00002786P</t>
  </si>
  <si>
    <t>122-Z</t>
  </si>
  <si>
    <t>P00002787P</t>
  </si>
  <si>
    <t>421-C</t>
  </si>
  <si>
    <t>CORONA POWER PLANT- RIGHT OF WAY</t>
  </si>
  <si>
    <t xml:space="preserve">CORONA </t>
  </si>
  <si>
    <t>P00002788P</t>
  </si>
  <si>
    <t>421-B</t>
  </si>
  <si>
    <t>TEMESCAL POWER PLANT- RIGHT OF WAY</t>
  </si>
  <si>
    <t xml:space="preserve">TEMESCAL </t>
  </si>
  <si>
    <t>P00002789P</t>
  </si>
  <si>
    <t>107-C</t>
  </si>
  <si>
    <t>JOSEPH JENSEN- RIGHT OF WAY AND LAND</t>
  </si>
  <si>
    <t>P00002790P</t>
  </si>
  <si>
    <t>E-2-E</t>
  </si>
  <si>
    <t>QUITCLAIM  DEED PARCEL T121-17 I.C. 45831</t>
  </si>
  <si>
    <t>P00002791P</t>
  </si>
  <si>
    <t>J-15W</t>
  </si>
  <si>
    <t>EASEMENT MAIN ACQUEDUCT PARCEL 139-17-3 IC 45957</t>
  </si>
  <si>
    <t>P00002792P</t>
  </si>
  <si>
    <t>J-15X</t>
  </si>
  <si>
    <t>SALE OF SURPLUS PARCEL 139-3-1, IC 46088</t>
  </si>
  <si>
    <t>P00002793P</t>
  </si>
  <si>
    <t>J-2M</t>
  </si>
  <si>
    <t>QUITCLAIM DEED SAN JACINTO I.C. 44397</t>
  </si>
  <si>
    <t>P00002794P</t>
  </si>
  <si>
    <t>T-11G</t>
  </si>
  <si>
    <t>QUITCLAIM DEED US GOVT. FILING I.C. 44396</t>
  </si>
  <si>
    <t>P00002795P</t>
  </si>
  <si>
    <t>T-11H</t>
  </si>
  <si>
    <t>PROCESSING FEES QUITCLAIM I.C. 44398</t>
  </si>
  <si>
    <t>P00002796P</t>
  </si>
  <si>
    <t>T-11I</t>
  </si>
  <si>
    <t>QUITCLAIM DEED US GOVT. FILING I.C. 44393</t>
  </si>
  <si>
    <t>P00002797P</t>
  </si>
  <si>
    <t>Y-28A</t>
  </si>
  <si>
    <t>LOWER FEEDER QUITCLAIM PARCEL 1000-17-3, I.C. 45830</t>
  </si>
  <si>
    <t>P00002798P</t>
  </si>
  <si>
    <t>W-60O</t>
  </si>
  <si>
    <t>EASEMENT ON PARCEL 140-6A-23 I.C. 43129</t>
  </si>
  <si>
    <t>P00002799P</t>
  </si>
  <si>
    <t>W-62D</t>
  </si>
  <si>
    <t>SALE OF LAND PARCEL 1413-22-1 I.C. 42288</t>
  </si>
  <si>
    <t xml:space="preserve">PALOS VERDES </t>
  </si>
  <si>
    <t>P00002800P</t>
  </si>
  <si>
    <t>Y-29B</t>
  </si>
  <si>
    <t>ENCROACH SANTIAGO LATERAL PARCEL 1001-4-1 IC 45603</t>
  </si>
  <si>
    <t xml:space="preserve">SANTIAGO </t>
  </si>
  <si>
    <t>P00002801P</t>
  </si>
  <si>
    <t>143-A</t>
  </si>
  <si>
    <t>SEPULVEDA FEEDER SYSTEM- RIGHT OF WAY</t>
  </si>
  <si>
    <t xml:space="preserve">SEPULVEDA </t>
  </si>
  <si>
    <t>P00002802P</t>
  </si>
  <si>
    <t>143-B</t>
  </si>
  <si>
    <t>P00002803P</t>
  </si>
  <si>
    <t>332-A</t>
  </si>
  <si>
    <t>SKINNER FILTR. PLANT- RIGHT OF WAY</t>
  </si>
  <si>
    <t>P00002804P</t>
  </si>
  <si>
    <t>W-61P</t>
  </si>
  <si>
    <t>EASEMENT ON UPPER FEEDER I.C. 44490</t>
  </si>
  <si>
    <t xml:space="preserve">UPPER </t>
  </si>
  <si>
    <t>P00002805P</t>
  </si>
  <si>
    <t>W-61Q</t>
  </si>
  <si>
    <t>EASEMENT ON UPPER FEEDER I.C. 44489</t>
  </si>
  <si>
    <t>P00002806P</t>
  </si>
  <si>
    <t>W-64I</t>
  </si>
  <si>
    <t>P00002807P</t>
  </si>
  <si>
    <t>E-2-C</t>
  </si>
  <si>
    <t>PERMANENT EASEMENT ON PARCEL T121-23</t>
  </si>
  <si>
    <t>P00002808P</t>
  </si>
  <si>
    <t>J-15U</t>
  </si>
  <si>
    <t>SALE OF SURPLUS PARCELS 139-8-1 &amp; 3 I.C. 43239</t>
  </si>
  <si>
    <t>P00002809P</t>
  </si>
  <si>
    <t>J-15V</t>
  </si>
  <si>
    <t>SALE OF SURPLUS PARCEL 139-6-15 I.C. 43235</t>
  </si>
  <si>
    <t>P00002810P</t>
  </si>
  <si>
    <t>J-2L</t>
  </si>
  <si>
    <t>SALE OF PARCELS 138-23-3 &amp; 1611-8-5 I.C. 42195</t>
  </si>
  <si>
    <t>P00002811P</t>
  </si>
  <si>
    <t>127-F</t>
  </si>
  <si>
    <t>LAKE SKINNER- RIGHT OF WAY</t>
  </si>
  <si>
    <t>P00002812P</t>
  </si>
  <si>
    <t>P00002813P</t>
  </si>
  <si>
    <t>P00002814P</t>
  </si>
  <si>
    <t>00143</t>
  </si>
  <si>
    <t>P00002815P</t>
  </si>
  <si>
    <t>P00002816P</t>
  </si>
  <si>
    <t>P00002817P</t>
  </si>
  <si>
    <t>P00002818P</t>
  </si>
  <si>
    <t>143-C</t>
  </si>
  <si>
    <t>P00002819P</t>
  </si>
  <si>
    <t>143-D</t>
  </si>
  <si>
    <t>P00002820P</t>
  </si>
  <si>
    <t>199-A</t>
  </si>
  <si>
    <t>FOOTHILL FEEDER- LIVE OAK RESERVOIR- LAND &amp; RIGHT OF WAY</t>
  </si>
  <si>
    <t xml:space="preserve">LIVE OAK </t>
  </si>
  <si>
    <t>P00002821P</t>
  </si>
  <si>
    <t>P00002822P</t>
  </si>
  <si>
    <t>199-D</t>
  </si>
  <si>
    <t>FOOTHILL FEEDER-LIVE OAK RESERVOIR</t>
  </si>
  <si>
    <t>P00002823P</t>
  </si>
  <si>
    <t>Y-21D</t>
  </si>
  <si>
    <t>SALE OF PARCEL 1428-2-1, IC 39972</t>
  </si>
  <si>
    <t>P00002824P</t>
  </si>
  <si>
    <t>JOSEPH JENSEN TREATMENT PLANT</t>
  </si>
  <si>
    <t>P00002825P</t>
  </si>
  <si>
    <t>107-A</t>
  </si>
  <si>
    <t>P00002826P</t>
  </si>
  <si>
    <t>P00002827P</t>
  </si>
  <si>
    <t>P00002828P</t>
  </si>
  <si>
    <t>P00002829P</t>
  </si>
  <si>
    <t>107-B</t>
  </si>
  <si>
    <t>P00002830P</t>
  </si>
  <si>
    <t>107-D</t>
  </si>
  <si>
    <t>P00002831P</t>
  </si>
  <si>
    <t>107-E</t>
  </si>
  <si>
    <t>P00002832P</t>
  </si>
  <si>
    <t>107-F</t>
  </si>
  <si>
    <t>P00002833P</t>
  </si>
  <si>
    <t>107-G</t>
  </si>
  <si>
    <t>P00002834P</t>
  </si>
  <si>
    <t>107-H</t>
  </si>
  <si>
    <t>P00002835P</t>
  </si>
  <si>
    <t>107-I</t>
  </si>
  <si>
    <t>P00002836P</t>
  </si>
  <si>
    <t>107-J</t>
  </si>
  <si>
    <t>P00002837P</t>
  </si>
  <si>
    <t>107-K</t>
  </si>
  <si>
    <t>P00002838P</t>
  </si>
  <si>
    <t>Z-2C</t>
  </si>
  <si>
    <t>PERMANENT EASEMENT PARCEL 1002-4-43, IC 40143</t>
  </si>
  <si>
    <t>P00002839P</t>
  </si>
  <si>
    <t>W-62C</t>
  </si>
  <si>
    <t>PERMANENT EASEMENT PARCEL  1413-22-1, IC 40144</t>
  </si>
  <si>
    <t>P00002840P</t>
  </si>
  <si>
    <t>WB-3A</t>
  </si>
  <si>
    <t>PERMANENT EASEMENT PARCEL SDA-C-6-13, I.C. 39948</t>
  </si>
  <si>
    <t>P00002841P</t>
  </si>
  <si>
    <t>WB-3B</t>
  </si>
  <si>
    <t>SALE OF SURPLUS PROPERTY SD CANAL , IC 40252</t>
  </si>
  <si>
    <t>P00002842P</t>
  </si>
  <si>
    <t>W-63C</t>
  </si>
  <si>
    <t>SALE OF PARCEL 1408-12-1A, I.C. 40853</t>
  </si>
  <si>
    <t xml:space="preserve">SANTA MONICA </t>
  </si>
  <si>
    <t>P00002843P</t>
  </si>
  <si>
    <t>W-63D</t>
  </si>
  <si>
    <t>SALE OF PARCEL 1408-12-2, I.C. 40854</t>
  </si>
  <si>
    <t>P00002844P</t>
  </si>
  <si>
    <t>WB-6E</t>
  </si>
  <si>
    <t>PERMANENT EASEMENT  I.C.39647</t>
  </si>
  <si>
    <t xml:space="preserve">WEST COAST </t>
  </si>
  <si>
    <t>P00002845P</t>
  </si>
  <si>
    <t>EAST VALLEY FEEDER (FORMERLY CALLEGUAS CONDUIT) APPN 71219</t>
  </si>
  <si>
    <t xml:space="preserve">EAST VALLEY </t>
  </si>
  <si>
    <t>P00002846P</t>
  </si>
  <si>
    <t>219-A</t>
  </si>
  <si>
    <t>CALLEGUAS CONDUIT</t>
  </si>
  <si>
    <t>P00002847P</t>
  </si>
  <si>
    <t>J-15P</t>
  </si>
  <si>
    <t>SALE OF PARCELS 139-25-3 AND 139-26-1</t>
  </si>
  <si>
    <t>P00002848P</t>
  </si>
  <si>
    <t>W-29A</t>
  </si>
  <si>
    <t>102658</t>
  </si>
  <si>
    <t>SALE OF PARCEL 1413-22-1</t>
  </si>
  <si>
    <t>P00002849P</t>
  </si>
  <si>
    <t>Z-59A</t>
  </si>
  <si>
    <t>SALE OF PARCEL 1006-1-5</t>
  </si>
  <si>
    <t>P00002850P</t>
  </si>
  <si>
    <t>W-60L</t>
  </si>
  <si>
    <t>EASEMENT GRANTED  IC NO. 38090</t>
  </si>
  <si>
    <t>P00002851P</t>
  </si>
  <si>
    <t>131A</t>
  </si>
  <si>
    <t>SECOND LOWER FEEDER- SCH. 110 &amp; 111- STA. 830+00 TO 1050+01</t>
  </si>
  <si>
    <t xml:space="preserve">SECOND LOWER </t>
  </si>
  <si>
    <t>P00002852P</t>
  </si>
  <si>
    <t>131B</t>
  </si>
  <si>
    <t>SECOND LOWER FEEDER- SCH. 110 &amp; 111- STA. 830+00 TO 1050+02</t>
  </si>
  <si>
    <t>P00002859P</t>
  </si>
  <si>
    <t>131C</t>
  </si>
  <si>
    <t>SECOND LOWER FEEDER- SCH. 110 &amp; 111- STA. 830+00 TO 1050+03</t>
  </si>
  <si>
    <t>P00002860P</t>
  </si>
  <si>
    <t>W-61L</t>
  </si>
  <si>
    <t>UPPER FEEDER I.C.38095</t>
  </si>
  <si>
    <t>P00002861P</t>
  </si>
  <si>
    <t>W-64H</t>
  </si>
  <si>
    <t>WEYMOUTH PLANT I.C.38039</t>
  </si>
  <si>
    <t>P00002862P</t>
  </si>
  <si>
    <t>00166</t>
  </si>
  <si>
    <t>BOLSA DESALINATION PLANT SITE</t>
  </si>
  <si>
    <t>P00002863P</t>
  </si>
  <si>
    <t>166-A</t>
  </si>
  <si>
    <t>P00002864P</t>
  </si>
  <si>
    <t>FOOTHILL FEEDER ARROYO SECO TREATMENT PLANT- RIGHT OF WAY</t>
  </si>
  <si>
    <t>P00002865P</t>
  </si>
  <si>
    <t>OLINDA PRESSURE CONTROL STRUCTURE- LAND &amp; RIGHT OF WAY</t>
  </si>
  <si>
    <t>P00002866P</t>
  </si>
  <si>
    <t>P00002867P</t>
  </si>
  <si>
    <t>W-61K</t>
  </si>
  <si>
    <t>PERMANENT EASEMENT -I.C.37048</t>
  </si>
  <si>
    <t>P00002868P</t>
  </si>
  <si>
    <t>P00002869P</t>
  </si>
  <si>
    <t>P00002870P</t>
  </si>
  <si>
    <t>P00002871P</t>
  </si>
  <si>
    <t>P00002872P</t>
  </si>
  <si>
    <t>RAMONA PRESSURE CONTROL STRUCTURE- LAND AND RIGHT OF WAY</t>
  </si>
  <si>
    <t xml:space="preserve">MIDDLE </t>
  </si>
  <si>
    <t>P00002873P</t>
  </si>
  <si>
    <t>P00002874P</t>
  </si>
  <si>
    <t>00149</t>
  </si>
  <si>
    <t>RIVERSIDE TREATMENT PLANT- RIGHT OF WAY</t>
  </si>
  <si>
    <t>P00002875P</t>
  </si>
  <si>
    <t>149-A</t>
  </si>
  <si>
    <t>P00002876P</t>
  </si>
  <si>
    <t>149-B</t>
  </si>
  <si>
    <t>P00002877P</t>
  </si>
  <si>
    <t>149-C</t>
  </si>
  <si>
    <t>P00002878P</t>
  </si>
  <si>
    <t>149-D</t>
  </si>
  <si>
    <t>P00002879P</t>
  </si>
  <si>
    <t>149-E</t>
  </si>
  <si>
    <t>P00002880P</t>
  </si>
  <si>
    <t>149-F</t>
  </si>
  <si>
    <t>P00002881P</t>
  </si>
  <si>
    <t>PERMANENT EASEMENT- I.C. 369/0 (SCH 114 &amp; 115)</t>
  </si>
  <si>
    <t>P00002882P</t>
  </si>
  <si>
    <t>SECOND LOWER FEEDER- SCH.114 &amp; 115- LAND AND RIGHT OF WAY</t>
  </si>
  <si>
    <t>P00002883P</t>
  </si>
  <si>
    <t>P00002884P</t>
  </si>
  <si>
    <t>147-A</t>
  </si>
  <si>
    <t>P00002885P</t>
  </si>
  <si>
    <t>147-B</t>
  </si>
  <si>
    <t>P00002886P</t>
  </si>
  <si>
    <t>EXPIRED AND/OR MISC LAND COSTS TRANSFERRED TO MISC FEATURES (12150)</t>
  </si>
  <si>
    <t>P00002887P</t>
  </si>
  <si>
    <t>P00002888P</t>
  </si>
  <si>
    <t>P00002889P</t>
  </si>
  <si>
    <t>139-A</t>
  </si>
  <si>
    <t>P00002890P</t>
  </si>
  <si>
    <t>139-B</t>
  </si>
  <si>
    <t>P00002891P</t>
  </si>
  <si>
    <t>139-C</t>
  </si>
  <si>
    <t>P00002892P</t>
  </si>
  <si>
    <t>139-D</t>
  </si>
  <si>
    <t>P00002893P</t>
  </si>
  <si>
    <t>WEYMOUTH TREATMENT PLANT- THIRD EXPANSION</t>
  </si>
  <si>
    <t>P00002894P</t>
  </si>
  <si>
    <t>112-A</t>
  </si>
  <si>
    <t>P00002895P</t>
  </si>
  <si>
    <t xml:space="preserve">SECOND LOWER FEEDER-CARBON CRK. PC STRUCT.-RIGHT OF WAY AND LAND </t>
  </si>
  <si>
    <t>P00002896P</t>
  </si>
  <si>
    <t>138-A</t>
  </si>
  <si>
    <t>P00002897P</t>
  </si>
  <si>
    <t xml:space="preserve">SECOND LOWER FEEDER- SCH. 107- LAND AND RIGHT OF WAY </t>
  </si>
  <si>
    <t>P00002898P</t>
  </si>
  <si>
    <t>P00002899P</t>
  </si>
  <si>
    <t>144-A</t>
  </si>
  <si>
    <t>P00002900P</t>
  </si>
  <si>
    <t>SECOND LOWER FEEDER- SCH. 112- LAND AND RIGHT OF WAY</t>
  </si>
  <si>
    <t>P00002901P</t>
  </si>
  <si>
    <t>P00002902P</t>
  </si>
  <si>
    <t>SECOND LOWER FEEDER- SCH. 113- LAND AND RIGHT OF WAY</t>
  </si>
  <si>
    <t>P00002903P</t>
  </si>
  <si>
    <t>P00002904P</t>
  </si>
  <si>
    <t>ORANGE COUNTY RESERVOIR- EXPANSION</t>
  </si>
  <si>
    <t xml:space="preserve">ORANGE COUNTY </t>
  </si>
  <si>
    <t>P00002905P</t>
  </si>
  <si>
    <t>00104</t>
  </si>
  <si>
    <t>CRA- RIGHT OF WAY AND LAND COST</t>
  </si>
  <si>
    <t>P00002906P</t>
  </si>
  <si>
    <t>ORANGE COUNTY FEEDER - LAND COST</t>
  </si>
  <si>
    <t>P00002907P</t>
  </si>
  <si>
    <t>114-A</t>
  </si>
  <si>
    <t>INTERCONNECTION BETWEEN EAST ORANGE COUNTY FDR. NO.2 &amp; OR CTY FDR.</t>
  </si>
  <si>
    <t>P00002908P</t>
  </si>
  <si>
    <t>114-B</t>
  </si>
  <si>
    <t>P00002909P</t>
  </si>
  <si>
    <t>00128</t>
  </si>
  <si>
    <t>SOTO STREET BUILDING</t>
  </si>
  <si>
    <t>P00002910P</t>
  </si>
  <si>
    <t>SOUTH COAST FEEDER- LAND COST</t>
  </si>
  <si>
    <t xml:space="preserve">SOUTH COAST </t>
  </si>
  <si>
    <t>P00002911P</t>
  </si>
  <si>
    <t>CULVER CITY FEEDER</t>
  </si>
  <si>
    <t xml:space="preserve">CULVER CITY </t>
  </si>
  <si>
    <t>P00002912P</t>
  </si>
  <si>
    <t>P00002913P</t>
  </si>
  <si>
    <t>LAKE MATHEWS ENLARGEMENT</t>
  </si>
  <si>
    <t>P00002914P</t>
  </si>
  <si>
    <t>CAJALCO TUNNEL</t>
  </si>
  <si>
    <t>P00002915P</t>
  </si>
  <si>
    <t>SANTA ANA RIVER SPILLWAY</t>
  </si>
  <si>
    <t>P00002916P</t>
  </si>
  <si>
    <t>COTTAGE AT RAINBOW</t>
  </si>
  <si>
    <t>P00002917P</t>
  </si>
  <si>
    <t>GARVEY ASCOT FEEDER</t>
  </si>
  <si>
    <t>P00002918P</t>
  </si>
  <si>
    <t>VICTORIA TO 223RD CROSS FEEDER</t>
  </si>
  <si>
    <t>VICTORIA CROSS</t>
  </si>
  <si>
    <t>P00002919P</t>
  </si>
  <si>
    <t>WEST ORANGE COUNTY FEEDER</t>
  </si>
  <si>
    <t xml:space="preserve">WEST ORANGE COUNTY </t>
  </si>
  <si>
    <t>P00002920P</t>
  </si>
  <si>
    <t>S-1A</t>
  </si>
  <si>
    <t>WEST ORANGE COUNTY FEEDER- EASEMENT</t>
  </si>
  <si>
    <t>P00002921P</t>
  </si>
  <si>
    <t>W-76</t>
  </si>
  <si>
    <t>VICTORIA STREET LATERAL (1950 ANNUAL REPORT)</t>
  </si>
  <si>
    <t xml:space="preserve">VICTORIA ST. </t>
  </si>
  <si>
    <t>P00002922P</t>
  </si>
  <si>
    <t>W-76A</t>
  </si>
  <si>
    <t>PERMANENT EASEMENT I.C. 39059</t>
  </si>
  <si>
    <t>P00002923P</t>
  </si>
  <si>
    <t>W-76B</t>
  </si>
  <si>
    <t>SALE OF PARCEL 1419-1-1 I/C 40560</t>
  </si>
  <si>
    <t>P00002924P</t>
  </si>
  <si>
    <t>W-76C</t>
  </si>
  <si>
    <t>SALE OF LAND PARCEL 1419-1-14 I/C 41753</t>
  </si>
  <si>
    <t>P00002925P</t>
  </si>
  <si>
    <t>W-69</t>
  </si>
  <si>
    <t>WASTE WATER LINE QUITCLAIM IC 36472</t>
  </si>
  <si>
    <t>P00002926P</t>
  </si>
  <si>
    <t>WEST BASIN LATERAL (1950 ANNUAL REPORT)</t>
  </si>
  <si>
    <t>P00002927P</t>
  </si>
  <si>
    <t>W-70</t>
  </si>
  <si>
    <t>SAN DIEGO ACQUEDUCT</t>
  </si>
  <si>
    <t>P00002928P</t>
  </si>
  <si>
    <t>C-2</t>
  </si>
  <si>
    <t>ROADS</t>
  </si>
  <si>
    <t>P00002929P</t>
  </si>
  <si>
    <t>D-2</t>
  </si>
  <si>
    <t>CONSTRUCTION WATER SYSTEM</t>
  </si>
  <si>
    <t>P00002930P</t>
  </si>
  <si>
    <t>E-2</t>
  </si>
  <si>
    <t>CONSTRUCTION POWER SYSTEM</t>
  </si>
  <si>
    <t>P00002931P</t>
  </si>
  <si>
    <t>G-2</t>
  </si>
  <si>
    <t>TELEPHONE SYSTEM</t>
  </si>
  <si>
    <t>P00002932P</t>
  </si>
  <si>
    <t>J-2</t>
  </si>
  <si>
    <t>MAIN ACQUEDUCT</t>
  </si>
  <si>
    <t>P00002933P</t>
  </si>
  <si>
    <t>T-2</t>
  </si>
  <si>
    <t>TRANSMISSION LINES</t>
  </si>
  <si>
    <t>P00002934P</t>
  </si>
  <si>
    <t>W-60</t>
  </si>
  <si>
    <t>P00002935P</t>
  </si>
  <si>
    <t>ORANGE COUNTY FEEDER EXTENSION</t>
  </si>
  <si>
    <t>P00002936P</t>
  </si>
  <si>
    <t>W-65</t>
  </si>
  <si>
    <t>ORANGE COUNTY FEEDER</t>
  </si>
  <si>
    <t>P00002937P</t>
  </si>
  <si>
    <t>W-62</t>
  </si>
  <si>
    <t>PALOS VERDES FEEDER</t>
  </si>
  <si>
    <t>P00002938P</t>
  </si>
  <si>
    <t>K-19</t>
  </si>
  <si>
    <t>PARKER DAM</t>
  </si>
  <si>
    <t>P00002939P</t>
  </si>
  <si>
    <t>W-63</t>
  </si>
  <si>
    <t>SANTA MONICA FEEDER</t>
  </si>
  <si>
    <t>P00002940P</t>
  </si>
  <si>
    <t>W-3</t>
  </si>
  <si>
    <t>UPPER FEEDER</t>
  </si>
  <si>
    <t>P00002941P</t>
  </si>
  <si>
    <t>W-61</t>
  </si>
  <si>
    <t>P00002942P</t>
  </si>
  <si>
    <t>W-64</t>
  </si>
  <si>
    <t>P00002943P</t>
  </si>
  <si>
    <t>CASA  LOMA CANAL</t>
  </si>
  <si>
    <t>P00002944P</t>
  </si>
  <si>
    <t>2361A</t>
  </si>
  <si>
    <t>EASEMENT GRANTED- I.C. 29615</t>
  </si>
  <si>
    <t>P00002945P</t>
  </si>
  <si>
    <t>2361B</t>
  </si>
  <si>
    <t>EASEMENT GRANTED- I.C. 29504</t>
  </si>
  <si>
    <t>P00002946P</t>
  </si>
  <si>
    <t>2361C</t>
  </si>
  <si>
    <t>EASEMENT GRANTED- I.C. 29102</t>
  </si>
  <si>
    <t>P00002947P</t>
  </si>
  <si>
    <t>2361D</t>
  </si>
  <si>
    <t>EASEMENT GRANTED- I.C. 30093</t>
  </si>
  <si>
    <t>P00002948P</t>
  </si>
  <si>
    <t>2361E</t>
  </si>
  <si>
    <t>PERMANENT EASEMENT - AH-10  I.C. 41612</t>
  </si>
  <si>
    <t>P00002949P</t>
  </si>
  <si>
    <t>PERMANENT EASEMENT</t>
  </si>
  <si>
    <t>P00002950P</t>
  </si>
  <si>
    <t>PERMANENT EASEMENT PRCL 1002-4-43 I.C. 52377</t>
  </si>
  <si>
    <t>P00002951P</t>
  </si>
  <si>
    <t>C-2-A</t>
  </si>
  <si>
    <t>QUIT CLAIM DEED R136A-5-1 I.C. 53596</t>
  </si>
  <si>
    <t>P00002952P</t>
  </si>
  <si>
    <t>C-22</t>
  </si>
  <si>
    <t>P00002953P</t>
  </si>
  <si>
    <t>P00002954P</t>
  </si>
  <si>
    <t>D-21</t>
  </si>
  <si>
    <t>P00002955P</t>
  </si>
  <si>
    <t>E-2-A</t>
  </si>
  <si>
    <t>P00002956P</t>
  </si>
  <si>
    <t>E-2-B</t>
  </si>
  <si>
    <t>SALE OF SURPLUS PROPERTY CABAZON I.C. 40298</t>
  </si>
  <si>
    <t>P00002957P</t>
  </si>
  <si>
    <t>E-2-D</t>
  </si>
  <si>
    <t>QUITCLAIM DEED T137A-21, I.C. 44487</t>
  </si>
  <si>
    <t>P00002958P</t>
  </si>
  <si>
    <t>E-2-F</t>
  </si>
  <si>
    <t>QUITCLAIM DEED PARCEL T129-20 IC 49333</t>
  </si>
  <si>
    <t>P00002959P</t>
  </si>
  <si>
    <t>E-2-G</t>
  </si>
  <si>
    <t>QUITCLAIM DEED -US GOVT, FILING EXHIBIT A15</t>
  </si>
  <si>
    <t>P00002960P</t>
  </si>
  <si>
    <t>E-2-H</t>
  </si>
  <si>
    <t xml:space="preserve">EASEMENT GRANTED -US GOVT FILING EXHIBIT AGI, I.C. 51940 </t>
  </si>
  <si>
    <t>P00002961P</t>
  </si>
  <si>
    <t>E-2-I</t>
  </si>
  <si>
    <t>PERMANENT EASENMENT PARCEL T141-67 I.C. 52384</t>
  </si>
  <si>
    <t>P00002962P</t>
  </si>
  <si>
    <t>E-2-J</t>
  </si>
  <si>
    <t>QUITCLAIM DEED PARCEL T-141-67, I.C.54782</t>
  </si>
  <si>
    <t>P00002963P</t>
  </si>
  <si>
    <t>E-27</t>
  </si>
  <si>
    <t>P00002964P</t>
  </si>
  <si>
    <t>E-27A</t>
  </si>
  <si>
    <t>P00002965P</t>
  </si>
  <si>
    <t>E-27B</t>
  </si>
  <si>
    <t>P00002966P</t>
  </si>
  <si>
    <t>G-2A</t>
  </si>
  <si>
    <t>TELEPHONE SYSTEM EASEMENT I.C. 38912</t>
  </si>
  <si>
    <t>P00002967P</t>
  </si>
  <si>
    <t>G-23</t>
  </si>
  <si>
    <t>RIGHT OF WAY ROADS</t>
  </si>
  <si>
    <t>P00002968P</t>
  </si>
  <si>
    <t>J-15</t>
  </si>
  <si>
    <t>MAIN AQUEDUCT</t>
  </si>
  <si>
    <t>P00002969P</t>
  </si>
  <si>
    <t>J-15A</t>
  </si>
  <si>
    <t>EASEMENT GRANTED,SEE IC NO.30751</t>
  </si>
  <si>
    <t>P00002970P</t>
  </si>
  <si>
    <t>J15AA</t>
  </si>
  <si>
    <t>PERMANENT EASEMENT PARCEL 139-12-9, IC 59123</t>
  </si>
  <si>
    <t>P00002971P</t>
  </si>
  <si>
    <t>J-15B</t>
  </si>
  <si>
    <t>EASEMENT GRANTED,SEE IC NO.31042</t>
  </si>
  <si>
    <t>P00002972P</t>
  </si>
  <si>
    <t>J-15C</t>
  </si>
  <si>
    <t>P00002973P</t>
  </si>
  <si>
    <t>J-15D</t>
  </si>
  <si>
    <t>EASEMENT GRANTED</t>
  </si>
  <si>
    <t>P00002974P</t>
  </si>
  <si>
    <t>J-15E</t>
  </si>
  <si>
    <t>P00002975P</t>
  </si>
  <si>
    <t>J-15F</t>
  </si>
  <si>
    <t>P00002976P</t>
  </si>
  <si>
    <t>J-15G</t>
  </si>
  <si>
    <t>RIGHT OF WAY MAIN  ACQUEDUCT</t>
  </si>
  <si>
    <t>P00002977P</t>
  </si>
  <si>
    <t>J-15H</t>
  </si>
  <si>
    <t>P00002978P</t>
  </si>
  <si>
    <t>J-15I</t>
  </si>
  <si>
    <t>EASEMENT GRANTED  I.C. 29734</t>
  </si>
  <si>
    <t>P00002979P</t>
  </si>
  <si>
    <t>J-15J</t>
  </si>
  <si>
    <t>P00002980P</t>
  </si>
  <si>
    <t>J-15K</t>
  </si>
  <si>
    <t>P00002981P</t>
  </si>
  <si>
    <t>J-15L</t>
  </si>
  <si>
    <t>RIGHT OF WAY MAIN ACQUEDUCT</t>
  </si>
  <si>
    <t>P00002982P</t>
  </si>
  <si>
    <t>J-15M</t>
  </si>
  <si>
    <t>EASEMENT GRANTED I.C. 32068</t>
  </si>
  <si>
    <t>P00002983P</t>
  </si>
  <si>
    <t>J-15N</t>
  </si>
  <si>
    <t>EASEMENT GRANTED I.C. 32200</t>
  </si>
  <si>
    <t>P00002984P</t>
  </si>
  <si>
    <t>J-15O</t>
  </si>
  <si>
    <t>EASEMENT GRANTED I.C. 32774</t>
  </si>
  <si>
    <t>P00002985P</t>
  </si>
  <si>
    <t>J-15Q</t>
  </si>
  <si>
    <t>SALE OF PARCEL 136-14-3, I.C. 38483</t>
  </si>
  <si>
    <t>P00002986P</t>
  </si>
  <si>
    <t>J-15R</t>
  </si>
  <si>
    <t>SALE OF PARCEL 139-5A-9, I.C. 39537</t>
  </si>
  <si>
    <t>P00002987P</t>
  </si>
  <si>
    <t>J-15S</t>
  </si>
  <si>
    <t>SALE OF PARCEL 139-5A-4, I.C. 39675</t>
  </si>
  <si>
    <t>P00002988P</t>
  </si>
  <si>
    <t>J-15T</t>
  </si>
  <si>
    <t>SALE OF LAND PARCEL 139-9-12 AND 14 I.C. 40800</t>
  </si>
  <si>
    <t>P00002989P</t>
  </si>
  <si>
    <t>J-15Y</t>
  </si>
  <si>
    <t>MAIN ACQUEDUCT- PERMANENT EASEMENT PARCEL 139-18-3 IC 47019</t>
  </si>
  <si>
    <t>P00002990P</t>
  </si>
  <si>
    <t>J-15Z</t>
  </si>
  <si>
    <t>SALE OF SURPLUS PROPERTY PARCEL  139-7-17, IC 47912</t>
  </si>
  <si>
    <t>P00002991P</t>
  </si>
  <si>
    <t>P00002992P</t>
  </si>
  <si>
    <t>J-16A</t>
  </si>
  <si>
    <t>P00002993P</t>
  </si>
  <si>
    <t>P00002994P</t>
  </si>
  <si>
    <t>J-2A</t>
  </si>
  <si>
    <t>SALE OF PARCEL 139-5A-12 AND 5A-3, I.C. 39736</t>
  </si>
  <si>
    <t>P00002995P</t>
  </si>
  <si>
    <t>J-2AA</t>
  </si>
  <si>
    <t>PERMANENT EASEMENT PARCEL 129-11-1 IC 61115</t>
  </si>
  <si>
    <t>P00002996P</t>
  </si>
  <si>
    <t>J-2B</t>
  </si>
  <si>
    <t>SALE OF PARCELS 139-5A-2 AND 12</t>
  </si>
  <si>
    <t>P00002997P</t>
  </si>
  <si>
    <t>J-2C</t>
  </si>
  <si>
    <t>SALE OF PARCEL 139-5A-5 LOT 130, I.C. 39973</t>
  </si>
  <si>
    <t>P00002998P</t>
  </si>
  <si>
    <t>J-2D</t>
  </si>
  <si>
    <t>SALE OF PARCEL 139-5A-10 LOT 226/227 IC 40085</t>
  </si>
  <si>
    <t>P00002999P</t>
  </si>
  <si>
    <t>J-2E</t>
  </si>
  <si>
    <t>SALE OF SURPLUS PROPERTY PARCEL 15-11-1, I.C. 40292</t>
  </si>
  <si>
    <t>P00003000P</t>
  </si>
  <si>
    <t>J-2F</t>
  </si>
  <si>
    <t>SALE OF LAND VAL VERDE TUNNEL, PARCEL NO. 139-6,7,8  I.C. 41183</t>
  </si>
  <si>
    <t>P00003001P</t>
  </si>
  <si>
    <t>J-2G</t>
  </si>
  <si>
    <t>RIGHT OF WAY, PARCEL 130-10-1 AND 129-3-1</t>
  </si>
  <si>
    <t>P00003002P</t>
  </si>
  <si>
    <t>J-2H</t>
  </si>
  <si>
    <t>SALE OF LAND, PARCEL NO 139-3-1-1 VALVERDE  I.C. 41372</t>
  </si>
  <si>
    <t>P00003003P</t>
  </si>
  <si>
    <t>J-2I</t>
  </si>
  <si>
    <t>SALE OF LAND, PARCEL T-136-32 I/C 41640</t>
  </si>
  <si>
    <t>P00003004P</t>
  </si>
  <si>
    <t>J-2J</t>
  </si>
  <si>
    <t>PERMANENT EASEMENT- PARCEL 138-27-1.1 I/C 41752</t>
  </si>
  <si>
    <t>P00003005P</t>
  </si>
  <si>
    <t>J-2K</t>
  </si>
  <si>
    <t>SALE OF LAND PARCEL 139-8-1,2,3, I.C. 42101</t>
  </si>
  <si>
    <t>P00003006P</t>
  </si>
  <si>
    <t>J-2N</t>
  </si>
  <si>
    <t>GRANT OF PERMANENT EASEMENT 133-2-5 IC 48267</t>
  </si>
  <si>
    <t>P00003007P</t>
  </si>
  <si>
    <t>J-2O</t>
  </si>
  <si>
    <t>SALE OF PARCEL 139-9-11A, IC 48518</t>
  </si>
  <si>
    <t>P00003008P</t>
  </si>
  <si>
    <t>J-2P</t>
  </si>
  <si>
    <t>SALE OF PARCEL 139-9-6 LOT 120/121 IC 48745</t>
  </si>
  <si>
    <t>P00003009P</t>
  </si>
  <si>
    <t>J-2Q</t>
  </si>
  <si>
    <t>GRANT DEED PARCEL 139-9-8 LOT 122/123 IC 49326</t>
  </si>
  <si>
    <t>P00003010P</t>
  </si>
  <si>
    <t>J-2R</t>
  </si>
  <si>
    <t>PERMANENT EASEMENT- PARCEL 139-11-1.1 I/C 50337</t>
  </si>
  <si>
    <t>P00003011P</t>
  </si>
  <si>
    <t>J-2S</t>
  </si>
  <si>
    <t>EASEMENT GRANTED PARCEL 129-6-1, I.C. 51938</t>
  </si>
  <si>
    <t>P00003012P</t>
  </si>
  <si>
    <t>J-2T</t>
  </si>
  <si>
    <t>EASEMENT GRANTED PARCEL 129-1-1, I.C. 51965</t>
  </si>
  <si>
    <t>P00003013P</t>
  </si>
  <si>
    <t>J-2U</t>
  </si>
  <si>
    <t>EASEMENT GRANTED PARCEL 129-7-1, I.C. 52795</t>
  </si>
  <si>
    <t>P00003014P</t>
  </si>
  <si>
    <t>J-2V</t>
  </si>
  <si>
    <t>SALE OF SURPLUS PROPERTY R137-11A-1, IC 53986</t>
  </si>
  <si>
    <t>P00003015P</t>
  </si>
  <si>
    <t>J-2W</t>
  </si>
  <si>
    <t>GRANT QUITCLAIM PARCEL 129-1-5, I.C. 54146</t>
  </si>
  <si>
    <t>P00003016P</t>
  </si>
  <si>
    <t>J-2X</t>
  </si>
  <si>
    <t>GRANT EASEMENT PARCEL 129-7-1, I.C. 54137</t>
  </si>
  <si>
    <t>P00003017P</t>
  </si>
  <si>
    <t>J-2Y</t>
  </si>
  <si>
    <t>GRANT EASEMENT PARCEL 139-22-3A, I.C. 56301</t>
  </si>
  <si>
    <t>P00003018P</t>
  </si>
  <si>
    <t>J-2Z</t>
  </si>
  <si>
    <t>PERMANENT EASEMENT PARCEL 139-8-23, IC 57498</t>
  </si>
  <si>
    <t>P00003019P</t>
  </si>
  <si>
    <t>T-11A</t>
  </si>
  <si>
    <t>EASEMENT GRANTED, SEE IC NO. 30792</t>
  </si>
  <si>
    <t>P00003020P</t>
  </si>
  <si>
    <t>T-11B</t>
  </si>
  <si>
    <t>P00003021P</t>
  </si>
  <si>
    <t>T-11C</t>
  </si>
  <si>
    <t xml:space="preserve">EASEMENT GRANTED </t>
  </si>
  <si>
    <t>P00003022P</t>
  </si>
  <si>
    <t>T-11D</t>
  </si>
  <si>
    <t>EASEMENT GRANTED I.C. 31991</t>
  </si>
  <si>
    <t>P00003023P</t>
  </si>
  <si>
    <t>T-11E</t>
  </si>
  <si>
    <t>QUITCLAIM GRANTED I.C. 31264</t>
  </si>
  <si>
    <t>P00003024P</t>
  </si>
  <si>
    <t>T-11F</t>
  </si>
  <si>
    <t>QUITCLAIM GRANTED I.C. 32971</t>
  </si>
  <si>
    <t>P00003025P</t>
  </si>
  <si>
    <t>T-11J</t>
  </si>
  <si>
    <t>PERMANENT EASEMENT PARCEL T15 IC 49353</t>
  </si>
  <si>
    <t>P00003026P</t>
  </si>
  <si>
    <t>T-11K</t>
  </si>
  <si>
    <t>EASEMENT GRANTED PARCEL A-10, T-15 &amp; T-36, I.C. 51967</t>
  </si>
  <si>
    <t>P00003027P</t>
  </si>
  <si>
    <t>T-11L</t>
  </si>
  <si>
    <t>EASEMENT GRANTED PARCEL AG-1, A-10,T-15 &amp; T-36, I.C. 54781</t>
  </si>
  <si>
    <t>P00003028P</t>
  </si>
  <si>
    <t>P00003029P</t>
  </si>
  <si>
    <t>SECOND BARREL OF SIPHONS EAST OF SAN JACINTO</t>
  </si>
  <si>
    <t>P00003030P</t>
  </si>
  <si>
    <t>COMPLETION OF SIPHONS WEST OF SAN JACINTO</t>
  </si>
  <si>
    <t>P00003031P</t>
  </si>
  <si>
    <t>Z-54A</t>
  </si>
  <si>
    <t>EASEMENT GRANTED I.C. 32258</t>
  </si>
  <si>
    <t>P00003032P</t>
  </si>
  <si>
    <t>Z-58</t>
  </si>
  <si>
    <t>2ND 230V TRANSMISSION LINE</t>
  </si>
  <si>
    <t>P00003033P</t>
  </si>
  <si>
    <t>R.B. DIEMER TREATMENT PLANT- LAND</t>
  </si>
  <si>
    <t>P00003034P</t>
  </si>
  <si>
    <t>Z-7</t>
  </si>
  <si>
    <t>EAGLE ROCK LATERAL</t>
  </si>
  <si>
    <t xml:space="preserve">EAGLE ROCK </t>
  </si>
  <si>
    <t>P00003035P</t>
  </si>
  <si>
    <t>EAST ORANGE COUNTY FEEDER</t>
  </si>
  <si>
    <t xml:space="preserve">EAST ORANGE COUNTY </t>
  </si>
  <si>
    <t>P00003036P</t>
  </si>
  <si>
    <t>Z-55A</t>
  </si>
  <si>
    <t>PERMANENT EASEMENT PARCEL 1003-3-13, IC 58063</t>
  </si>
  <si>
    <t>P00003037P</t>
  </si>
  <si>
    <t>Z-55B</t>
  </si>
  <si>
    <t>PERMANENT EASEMENT PARCEL 1003-3-13, IC 64629</t>
  </si>
  <si>
    <t>P00003038P</t>
  </si>
  <si>
    <t>Y-21A</t>
  </si>
  <si>
    <t>P00003039P</t>
  </si>
  <si>
    <t>Y-21B</t>
  </si>
  <si>
    <t>RIGHT OF WAY ASCOT CONNECTION</t>
  </si>
  <si>
    <t>P00003040P</t>
  </si>
  <si>
    <t>Y-21C</t>
  </si>
  <si>
    <t>P00003041P</t>
  </si>
  <si>
    <t>W-75</t>
  </si>
  <si>
    <t xml:space="preserve">GARVEY </t>
  </si>
  <si>
    <t>P00003042P</t>
  </si>
  <si>
    <t>W-75A</t>
  </si>
  <si>
    <t>P00003043P</t>
  </si>
  <si>
    <t>W-75B</t>
  </si>
  <si>
    <t>P00003044P</t>
  </si>
  <si>
    <t>W-75C</t>
  </si>
  <si>
    <t>EASEMENT GRANTED IC 31643</t>
  </si>
  <si>
    <t>P00003045P</t>
  </si>
  <si>
    <t>GARVEY VICTORIA FEEDER</t>
  </si>
  <si>
    <t xml:space="preserve">GARVEY VICTORIA </t>
  </si>
  <si>
    <t>P00003046P</t>
  </si>
  <si>
    <t>WB-1</t>
  </si>
  <si>
    <t>LOWER FEEDER RIGHT OF WAY</t>
  </si>
  <si>
    <t>P00003047P</t>
  </si>
  <si>
    <t>WB-1A</t>
  </si>
  <si>
    <t>EASEMENT GRANTED I.C. 32180</t>
  </si>
  <si>
    <t>P00003048P</t>
  </si>
  <si>
    <t>WB-1B</t>
  </si>
  <si>
    <t>PERMANENT EASEMENT 1000-4-5 IC 64630</t>
  </si>
  <si>
    <t>P00003049P</t>
  </si>
  <si>
    <t>Y-24A</t>
  </si>
  <si>
    <t>RIGHT OF WAY LOWER FEEDER</t>
  </si>
  <si>
    <t>P00003050P</t>
  </si>
  <si>
    <t>Y-28B</t>
  </si>
  <si>
    <t>PERMANENT EASEMENT PARCEL 1000-20-1 IC 49354</t>
  </si>
  <si>
    <t>P00003051P</t>
  </si>
  <si>
    <t>Y-28C</t>
  </si>
  <si>
    <t>EASEMENT GRANTED PARCEL 1000-4-5, IC 51942</t>
  </si>
  <si>
    <t>P00003052P</t>
  </si>
  <si>
    <t>Y-28D</t>
  </si>
  <si>
    <t>EASEMENT GRANTED PARCEL 1006-1-3, IC 51944</t>
  </si>
  <si>
    <t>P00003053P</t>
  </si>
  <si>
    <t>Y-28E</t>
  </si>
  <si>
    <t>PERMANENT EASEMENT PARCEL  NO. 1000-24-1, IC 57485</t>
  </si>
  <si>
    <t>P00003054P</t>
  </si>
  <si>
    <t>LOWER FEEDER SCHEDULE 79 RIGHT OF WAY</t>
  </si>
  <si>
    <t>P00003055P</t>
  </si>
  <si>
    <t>Y-34</t>
  </si>
  <si>
    <t>LOWER FEEDER SCHEDULE 80 RIGHT OF WAY</t>
  </si>
  <si>
    <t>P00003056P</t>
  </si>
  <si>
    <t>P00003057P</t>
  </si>
  <si>
    <t>Z-2</t>
  </si>
  <si>
    <t>P00003058P</t>
  </si>
  <si>
    <t>P00003059P</t>
  </si>
  <si>
    <t>Z-2A</t>
  </si>
  <si>
    <t>LOWER FEEDER ADDITIONAL IN 1967</t>
  </si>
  <si>
    <t>P00003060P</t>
  </si>
  <si>
    <t>Z-2B</t>
  </si>
  <si>
    <t>P00003061P</t>
  </si>
  <si>
    <t>Z-2D</t>
  </si>
  <si>
    <t>PERMANENT EASEMENT PARCEL 1002-4-43, IC 52377</t>
  </si>
  <si>
    <t>P00003062P</t>
  </si>
  <si>
    <t>W-60A</t>
  </si>
  <si>
    <t>P00003063P</t>
  </si>
  <si>
    <t>W-60B</t>
  </si>
  <si>
    <t>RIGHT OF WAY LAKE MATHEWS</t>
  </si>
  <si>
    <t>P00003064P</t>
  </si>
  <si>
    <t>W-60C</t>
  </si>
  <si>
    <t>P00003065P</t>
  </si>
  <si>
    <t>W-60D</t>
  </si>
  <si>
    <t>EASEMENT GRANTED , SEE IC NO. 30355</t>
  </si>
  <si>
    <t>P00003066P</t>
  </si>
  <si>
    <t>W-60E</t>
  </si>
  <si>
    <t>EASEMENT GRANTED , SEE IC NO. 31134</t>
  </si>
  <si>
    <t>P00003067P</t>
  </si>
  <si>
    <t>W-60F</t>
  </si>
  <si>
    <t>P00003068P</t>
  </si>
  <si>
    <t>W-60G</t>
  </si>
  <si>
    <t>P00003069P</t>
  </si>
  <si>
    <t>W-60H</t>
  </si>
  <si>
    <t>P00003070P</t>
  </si>
  <si>
    <t>W-60I</t>
  </si>
  <si>
    <t>P00003071P</t>
  </si>
  <si>
    <t>W-60J</t>
  </si>
  <si>
    <t>P00003072P</t>
  </si>
  <si>
    <t>W-60K</t>
  </si>
  <si>
    <t xml:space="preserve">LAKE MATHEWS EASEMENT IC 36464 </t>
  </si>
  <si>
    <t>P00003073P</t>
  </si>
  <si>
    <t>W-60M</t>
  </si>
  <si>
    <t>SALE OF PERMANENT EASEMENT, I.C. 38691</t>
  </si>
  <si>
    <t>P00003074P</t>
  </si>
  <si>
    <t>W-60N</t>
  </si>
  <si>
    <t>SALE OF LAND PARCELS 140-2A-4,5 AND 6 I.C. 41981</t>
  </si>
  <si>
    <t>P00003075P</t>
  </si>
  <si>
    <t>W-60P</t>
  </si>
  <si>
    <t>LAKE MATHEWS PERMANENT EASEMENT PARCEL 1400-31 IC 46917</t>
  </si>
  <si>
    <t>P00003076P</t>
  </si>
  <si>
    <t>W-60Q</t>
  </si>
  <si>
    <t>SALE OF SURPLUS PARCELS 140-4-41 &amp; 57 IC 48279</t>
  </si>
  <si>
    <t>P00003077P</t>
  </si>
  <si>
    <t>W-60R</t>
  </si>
  <si>
    <t>SALE OF SURPLUS PARCELS 140-5-19 IC 48524</t>
  </si>
  <si>
    <t>P00003078P</t>
  </si>
  <si>
    <t>W-60S</t>
  </si>
  <si>
    <t>SALE OF SURPLUS PARCELS 140-5-21 &amp; 27 IC 48625</t>
  </si>
  <si>
    <t>P00003079P</t>
  </si>
  <si>
    <t>W-60T</t>
  </si>
  <si>
    <t>SALE OF SURPLUS PARCELS 140-5-71 &amp; 72 IC 51294</t>
  </si>
  <si>
    <t>P00003080P</t>
  </si>
  <si>
    <t>W-60U</t>
  </si>
  <si>
    <t>SALE OF SURPLUS PARCELS 140-5-72  IC 55655</t>
  </si>
  <si>
    <t>P00003081P</t>
  </si>
  <si>
    <t>W-60V</t>
  </si>
  <si>
    <t>SALE OF SURPLUS PARCELS 140-5-72  IC 55517</t>
  </si>
  <si>
    <t>P00003082P</t>
  </si>
  <si>
    <t>W-60W</t>
  </si>
  <si>
    <t>SALE OF SURPLUS PARCELS 140-5-29 &amp; 35 IC 55654</t>
  </si>
  <si>
    <t>P00003083P</t>
  </si>
  <si>
    <t>W-60X</t>
  </si>
  <si>
    <t>SALE OF SURPLUS PARCELS 140-5-72 &amp; 75A IC 55650</t>
  </si>
  <si>
    <t>P00003084P</t>
  </si>
  <si>
    <t>W-60Y</t>
  </si>
  <si>
    <t>GRANT EASEMENT PARCEL 140-10-7 &amp; 140-11-1A, IC 55923</t>
  </si>
  <si>
    <t>P00003085P</t>
  </si>
  <si>
    <t>Z-3</t>
  </si>
  <si>
    <t>MIDDLE FEEDER LA VERNE GARVEY</t>
  </si>
  <si>
    <t>P00003086P</t>
  </si>
  <si>
    <t>Z-3A</t>
  </si>
  <si>
    <t>P00003087P</t>
  </si>
  <si>
    <t>Z-3B</t>
  </si>
  <si>
    <t>P00003088P</t>
  </si>
  <si>
    <t>Z-3C</t>
  </si>
  <si>
    <t>EASEMENT GRANTED I.C. 32072</t>
  </si>
  <si>
    <t>P00003089P</t>
  </si>
  <si>
    <t>Z-3D</t>
  </si>
  <si>
    <t>QUITCLAIM GRANTED I.C. 32185</t>
  </si>
  <si>
    <t>P00003090P</t>
  </si>
  <si>
    <t>Z-3E</t>
  </si>
  <si>
    <t>PERMANENT EASEMENT PARCEL 1425-4-1, IC 39520</t>
  </si>
  <si>
    <t>P00003091P</t>
  </si>
  <si>
    <t>Z-3F</t>
  </si>
  <si>
    <t>MIDDLE FEEDER LA VERNE TO  GARVEY I.C. 44141</t>
  </si>
  <si>
    <t>P00003092P</t>
  </si>
  <si>
    <t>Z-3G</t>
  </si>
  <si>
    <t>PERMANENT EASEMENT PARCEL 1425-4-9, IC 52374</t>
  </si>
  <si>
    <t>P00003093P</t>
  </si>
  <si>
    <t>MIDDLE CROSS FEEDER</t>
  </si>
  <si>
    <t xml:space="preserve">MIDDLE CROSS </t>
  </si>
  <si>
    <t>P00003094P</t>
  </si>
  <si>
    <t>Y-24B</t>
  </si>
  <si>
    <t>P00003095P</t>
  </si>
  <si>
    <t>Y-24C</t>
  </si>
  <si>
    <t>EASEMENT GRANTED  I.C. 32981</t>
  </si>
  <si>
    <t>P00003096P</t>
  </si>
  <si>
    <t>Y-24D</t>
  </si>
  <si>
    <t>PERMANENT EASEMENT PARCEL 1430-1-1 IC 49331</t>
  </si>
  <si>
    <t>P00003097P</t>
  </si>
  <si>
    <t>W-65A</t>
  </si>
  <si>
    <t>RIGHT OF WAY ORANGE COUNTY FEEDER</t>
  </si>
  <si>
    <t>P00003098P</t>
  </si>
  <si>
    <t>W-65B</t>
  </si>
  <si>
    <t>P00003099P</t>
  </si>
  <si>
    <t>W-65C</t>
  </si>
  <si>
    <t>P00003100P</t>
  </si>
  <si>
    <t>W-65D</t>
  </si>
  <si>
    <t>ORANGE COUNTY FEEDER QUITCLAIM, TN7661</t>
  </si>
  <si>
    <t>P00003101P</t>
  </si>
  <si>
    <t>W-65E</t>
  </si>
  <si>
    <t>GRANT QUITCLAIM DEED PARCEL 1422-10-7</t>
  </si>
  <si>
    <t>P00003102P</t>
  </si>
  <si>
    <t>W-65F</t>
  </si>
  <si>
    <t>GRANT EASEMENT PARCEL NO. 1422-10-7 IC 55820</t>
  </si>
  <si>
    <t>P00003103P</t>
  </si>
  <si>
    <t>00118</t>
  </si>
  <si>
    <t>PALOS VERDES FEEDER- ADDITIONAL RIGHT OF WAY</t>
  </si>
  <si>
    <t>P00003104P</t>
  </si>
  <si>
    <t>W-62A</t>
  </si>
  <si>
    <t>P00003105P</t>
  </si>
  <si>
    <t>W-62B</t>
  </si>
  <si>
    <t>P00003106P</t>
  </si>
  <si>
    <t>W-62E</t>
  </si>
  <si>
    <t>EASEMENT GRANTED PARCELS 1413-8D-21,22,23 I.C. 52812</t>
  </si>
  <si>
    <t>P00003107P</t>
  </si>
  <si>
    <t>W-62F</t>
  </si>
  <si>
    <t>GRANT QUITCLAIM PARCEL 1419-2-7 I.C. 54605</t>
  </si>
  <si>
    <t>P00003108P</t>
  </si>
  <si>
    <t>P00003109P</t>
  </si>
  <si>
    <t>W70AB</t>
  </si>
  <si>
    <t>PERMANENT EASEMENT PARCEL 142-4-1  I.C.60296</t>
  </si>
  <si>
    <t>P00003110P</t>
  </si>
  <si>
    <t>W70AC</t>
  </si>
  <si>
    <t>PERMANENT EASEMENT PARCEL 142-4-1  I.C. 62006</t>
  </si>
  <si>
    <t>P00003111P</t>
  </si>
  <si>
    <t>W70AD</t>
  </si>
  <si>
    <t>PERMANENT EASEMENT PARCEL 142-4-1  I.C. 64796</t>
  </si>
  <si>
    <t>P00003112P</t>
  </si>
  <si>
    <t>W70AE</t>
  </si>
  <si>
    <t>PERMANENT EASEMENT PARCEL 142-4-114  I.C.65264</t>
  </si>
  <si>
    <t>P00003113P</t>
  </si>
  <si>
    <t>W70AF</t>
  </si>
  <si>
    <t>PERMANENT EASEMENT PARCEL 142-8-1  I.C.65901</t>
  </si>
  <si>
    <t>P00003114P</t>
  </si>
  <si>
    <t>W70A</t>
  </si>
  <si>
    <t>P00003115P</t>
  </si>
  <si>
    <t>W70AA</t>
  </si>
  <si>
    <t>PERMANENT EASEMENT PARCEL 142-4-14  I.C. 60153</t>
  </si>
  <si>
    <t>P00003116P</t>
  </si>
  <si>
    <t>W-70B</t>
  </si>
  <si>
    <t>P00003117P</t>
  </si>
  <si>
    <t>W-70C</t>
  </si>
  <si>
    <t>EASEMENT GRANTED I.C. 30077</t>
  </si>
  <si>
    <t>P00003118P</t>
  </si>
  <si>
    <t>W-70D</t>
  </si>
  <si>
    <t>EASEMENT GRANTED I.C. 31965</t>
  </si>
  <si>
    <t>P00003119P</t>
  </si>
  <si>
    <t>W-70E</t>
  </si>
  <si>
    <t>PERMANENT EASEMENT , I.C. 31965</t>
  </si>
  <si>
    <t>P00003120P</t>
  </si>
  <si>
    <t>W-70F</t>
  </si>
  <si>
    <t>SD AQUEDUCT PERMANENT EASEMENT PARCEL SDA-C-1-1 IC 46918</t>
  </si>
  <si>
    <t>P00003121P</t>
  </si>
  <si>
    <t>W-70G</t>
  </si>
  <si>
    <t>PERMANENT EASEMENT PARCEL SDA-C-6-13 I.C. 52376</t>
  </si>
  <si>
    <t>P00003122P</t>
  </si>
  <si>
    <t>W-70H</t>
  </si>
  <si>
    <t>PERMANENT EASEMENT PARCEL SDA-C-2-1 I.C. 52383</t>
  </si>
  <si>
    <t>P00003123P</t>
  </si>
  <si>
    <t>W-70I</t>
  </si>
  <si>
    <t>ENTRY PERMIT PARCEL 142-4-1 I.C. 52369</t>
  </si>
  <si>
    <t>P00003124P</t>
  </si>
  <si>
    <t>W-70J</t>
  </si>
  <si>
    <t>GRANT EASEMENT PARCEL 142-10-27, I.C. 54136</t>
  </si>
  <si>
    <t>P00003125P</t>
  </si>
  <si>
    <t>W-70K</t>
  </si>
  <si>
    <t>GRANT EASEMENT PARCEL 142-10-27, I.C. 54138</t>
  </si>
  <si>
    <t>P00003126P</t>
  </si>
  <si>
    <t>W-70L</t>
  </si>
  <si>
    <t>GRANT EASEMENT PARCEL 142-7-1 &amp; 109, I.C. 54139</t>
  </si>
  <si>
    <t>P00003127P</t>
  </si>
  <si>
    <t>W-70M</t>
  </si>
  <si>
    <t>GRANT EASEMENT PARCEL 142-2-5, I.C. 54612</t>
  </si>
  <si>
    <t>P00003128P</t>
  </si>
  <si>
    <t>W-70N</t>
  </si>
  <si>
    <t>PERMANENT EASEMENT PARCEL 142-2-5  I.C. 54611</t>
  </si>
  <si>
    <t>P00003129P</t>
  </si>
  <si>
    <t>W-70O</t>
  </si>
  <si>
    <t>GRANT EASEMENT PARCEL 142-8-5, 142-8-9 &amp; 142-8-17</t>
  </si>
  <si>
    <t>P00003130P</t>
  </si>
  <si>
    <t>W-70P</t>
  </si>
  <si>
    <t>SD ACQUEDUCT PARCEL SDA-85-1, IC 55516</t>
  </si>
  <si>
    <t>P00003131P</t>
  </si>
  <si>
    <t>W-70Q</t>
  </si>
  <si>
    <t>GRANT EASEMENT PARCEL 142-4-1, I.C. 55668</t>
  </si>
  <si>
    <t>P00003132P</t>
  </si>
  <si>
    <t>W-70R</t>
  </si>
  <si>
    <t>GRANT EASEMENT PARCEL 142-2-5, I.C.55924</t>
  </si>
  <si>
    <t>P00003133P</t>
  </si>
  <si>
    <t>W-70S</t>
  </si>
  <si>
    <t>PERMANENT EASEMENT PARCEL 142-3-1  I.C. 57605</t>
  </si>
  <si>
    <t>P00003134P</t>
  </si>
  <si>
    <t>W-70T</t>
  </si>
  <si>
    <t>PERMANENT EASEMENT PARCEL 142-4-1  I.C. 57606</t>
  </si>
  <si>
    <t>P00003135P</t>
  </si>
  <si>
    <t>W-70U</t>
  </si>
  <si>
    <t>PERMANENT EASEMENT PARCEL 142-3-1  I.C. 57606</t>
  </si>
  <si>
    <t>P00003136P</t>
  </si>
  <si>
    <t>W-70V</t>
  </si>
  <si>
    <t>PERMANENT EASEMENT PARCEL 142-4-114  I.C. 57718</t>
  </si>
  <si>
    <t>P00003137P</t>
  </si>
  <si>
    <t>W-70W</t>
  </si>
  <si>
    <t>PERMANENT EASEMENT PARCEL 142-4-1  I.C. 58942</t>
  </si>
  <si>
    <t>P00003138P</t>
  </si>
  <si>
    <t>W-70X</t>
  </si>
  <si>
    <t>PERMANENT EASEMENT PARCEL 142-7-1  I.C. 58941</t>
  </si>
  <si>
    <t>P00003139P</t>
  </si>
  <si>
    <t>W-70Y</t>
  </si>
  <si>
    <t>PERMANENT EASEMENT PARCEL 142-3-1  I.C. 59106</t>
  </si>
  <si>
    <t>P00003140P</t>
  </si>
  <si>
    <t>W-70Z</t>
  </si>
  <si>
    <t>PERMANENT EASEMENT PARCEL 5DA-85-1  I.C. 59441</t>
  </si>
  <si>
    <t>P00003141P</t>
  </si>
  <si>
    <t>WB-3</t>
  </si>
  <si>
    <t>SECOND SAN DIEGO ACQUEDUCT RIGHT OF WAY</t>
  </si>
  <si>
    <t>P00003142P</t>
  </si>
  <si>
    <t>P00003143P</t>
  </si>
  <si>
    <t>W-63A</t>
  </si>
  <si>
    <t>P00003144P</t>
  </si>
  <si>
    <t>P00003145P</t>
  </si>
  <si>
    <t>W-63F</t>
  </si>
  <si>
    <t>SALE OF PARCEL 1408-12-1A &amp; 2, I.C. 54310</t>
  </si>
  <si>
    <t>P00003146P</t>
  </si>
  <si>
    <t>SANTIAGO LATERAL</t>
  </si>
  <si>
    <t>P00003147P</t>
  </si>
  <si>
    <t>Y-29A</t>
  </si>
  <si>
    <t>EASEMENT GRANTED I.C. 28852</t>
  </si>
  <si>
    <t>P00003148P</t>
  </si>
  <si>
    <t>Y-29C</t>
  </si>
  <si>
    <t>ENTRY PERMIT PARCEL 1001-2-3 I.C. 52372</t>
  </si>
  <si>
    <t>P00003149P</t>
  </si>
  <si>
    <t>Y-29D</t>
  </si>
  <si>
    <t>ENTRY PERMIT PARCEL 1001-2-3 I.C. 52373</t>
  </si>
  <si>
    <t>P00003150P</t>
  </si>
  <si>
    <t>Y-29E</t>
  </si>
  <si>
    <t>GRANT EASEMENT PARCEL NO. 1001-2-3 IC 55819</t>
  </si>
  <si>
    <t>P00003151P</t>
  </si>
  <si>
    <t>W-3A</t>
  </si>
  <si>
    <t>PERMANENT EASEMENT PARCEL NO. 1400-7-35, 41,43,45 &amp;47, IC 57493</t>
  </si>
  <si>
    <t>P00003152P</t>
  </si>
  <si>
    <t>W-3B</t>
  </si>
  <si>
    <t>PERMANENT EASEMENT PARCEL NO. 1400-29-11, IC 57486</t>
  </si>
  <si>
    <t>P00003153P</t>
  </si>
  <si>
    <t>W-61A</t>
  </si>
  <si>
    <t>P00003154P</t>
  </si>
  <si>
    <t>W61AA</t>
  </si>
  <si>
    <t>PERMANENT EASEMENT PARCEL 1401-14-2  I.C. 59294</t>
  </si>
  <si>
    <t>P00003155P</t>
  </si>
  <si>
    <t>W-61B</t>
  </si>
  <si>
    <t>P00003156P</t>
  </si>
  <si>
    <t>W-61C</t>
  </si>
  <si>
    <t>P00003157P</t>
  </si>
  <si>
    <t>W-61D</t>
  </si>
  <si>
    <t>P00003158P</t>
  </si>
  <si>
    <t>W-61E</t>
  </si>
  <si>
    <t>P00003159P</t>
  </si>
  <si>
    <t>W-61F</t>
  </si>
  <si>
    <t>P00003160P</t>
  </si>
  <si>
    <t>W-61G</t>
  </si>
  <si>
    <t>EASEMENT GRANTED I.C. 29678</t>
  </si>
  <si>
    <t>P00003161P</t>
  </si>
  <si>
    <t>W-61H</t>
  </si>
  <si>
    <t>EASEMENT GRANTED I.C. 33823</t>
  </si>
  <si>
    <t>P00003162P</t>
  </si>
  <si>
    <t>W-61I</t>
  </si>
  <si>
    <t>UPPER FEEDER QUITCLAIM GRANTED I.C. 34114</t>
  </si>
  <si>
    <t>P00003163P</t>
  </si>
  <si>
    <t>W-61J</t>
  </si>
  <si>
    <t>UPPER FEEDER EASEMENT GRANTED I.C. 34187</t>
  </si>
  <si>
    <t>P00003164P</t>
  </si>
  <si>
    <t>W-61M</t>
  </si>
  <si>
    <t>UPPER FEEDER EASEMENT I.C. 38897</t>
  </si>
  <si>
    <t>P00003165P</t>
  </si>
  <si>
    <t>W-61N</t>
  </si>
  <si>
    <t>SALE OF LAND I.C. 39022</t>
  </si>
  <si>
    <t>P00003166P</t>
  </si>
  <si>
    <t>W-61O</t>
  </si>
  <si>
    <t>SALE OF 2 SHARES OF BASELINE WATER CO. STOCK PARCEL 1404-18A-3,6&amp;8</t>
  </si>
  <si>
    <t>P00003167P</t>
  </si>
  <si>
    <t>W-61R</t>
  </si>
  <si>
    <t>SALE OF LAND UPPER FEEDER PARCEL 1406-9-25 I.C. 46504</t>
  </si>
  <si>
    <t>P00003168P</t>
  </si>
  <si>
    <t>W-61S</t>
  </si>
  <si>
    <t>GRANT OF PERMANENT EASEMENT 1401-13-2 IC 48270</t>
  </si>
  <si>
    <t>P00003169P</t>
  </si>
  <si>
    <t>W-61T</t>
  </si>
  <si>
    <t>EASEMENT GRANTED PARCEL 1401-13-2, I.C. 51947</t>
  </si>
  <si>
    <t>P00003170P</t>
  </si>
  <si>
    <t>W-61U</t>
  </si>
  <si>
    <t>PERMANENT EASEMENT PARCELS 1404-18A-6, 1404-188-1,1604-11-1 I.C. 52390</t>
  </si>
  <si>
    <t>P00003171P</t>
  </si>
  <si>
    <t>W-61V</t>
  </si>
  <si>
    <t>GRANT QUITCLAIM PARCEL 1404-18C-9, IC 53989</t>
  </si>
  <si>
    <t>P00003172P</t>
  </si>
  <si>
    <t>W-61W</t>
  </si>
  <si>
    <t>GRANT EASEMENT PARCEL 1400-29-21 I.C. 54603</t>
  </si>
  <si>
    <t>P00003173P</t>
  </si>
  <si>
    <t>W-61X</t>
  </si>
  <si>
    <t>GRANT EASEMENT PARCEL 1404-18B-5 &amp; 7, 1404-18C-1, IC 55960</t>
  </si>
  <si>
    <t>P00003174P</t>
  </si>
  <si>
    <t>W-61Y</t>
  </si>
  <si>
    <t>GRANT EASEMENT PARCEL 1401-4-4, IC 56302</t>
  </si>
  <si>
    <t>P00003175P</t>
  </si>
  <si>
    <t>W-61Z</t>
  </si>
  <si>
    <t>PERMANENT EASEMENT PARCEL NO. 1401-4-4, IC 57496</t>
  </si>
  <si>
    <t>P00003176P</t>
  </si>
  <si>
    <t>WB-6</t>
  </si>
  <si>
    <t>WEST COAST FEEDER RIGHT OF WAY</t>
  </si>
  <si>
    <t>P00003177P</t>
  </si>
  <si>
    <t>P00003178P</t>
  </si>
  <si>
    <t>WB-6A</t>
  </si>
  <si>
    <t>EASEMENT GRANTED I.C. 33086</t>
  </si>
  <si>
    <t>P00003179P</t>
  </si>
  <si>
    <t>WB-6B</t>
  </si>
  <si>
    <t>EASEMENT GRANTED I.C. 33400</t>
  </si>
  <si>
    <t>P00003180P</t>
  </si>
  <si>
    <t>WB-6C</t>
  </si>
  <si>
    <t>EASEMENT GRANTED I.C. 34504</t>
  </si>
  <si>
    <t>P00003181P</t>
  </si>
  <si>
    <t>WB-6D</t>
  </si>
  <si>
    <t>EASEMENT GRANTED I.C. 35332</t>
  </si>
  <si>
    <t>P00003182P</t>
  </si>
  <si>
    <t>W-64A</t>
  </si>
  <si>
    <t>P00003183P</t>
  </si>
  <si>
    <t>W-64B</t>
  </si>
  <si>
    <t>P00003184P</t>
  </si>
  <si>
    <t>W-64C</t>
  </si>
  <si>
    <t>EASEMENT GRANTED I.C. 29800</t>
  </si>
  <si>
    <t>P00003185P</t>
  </si>
  <si>
    <t>W-64D</t>
  </si>
  <si>
    <t>P00003186P</t>
  </si>
  <si>
    <t>W-64E</t>
  </si>
  <si>
    <t>RIGHT OF WAY- WEYMOUTH PLANT</t>
  </si>
  <si>
    <t>P00003187P</t>
  </si>
  <si>
    <t>W-64F</t>
  </si>
  <si>
    <t>P00003188P</t>
  </si>
  <si>
    <t>W-64G</t>
  </si>
  <si>
    <t>P00003189P</t>
  </si>
  <si>
    <t>W-64J</t>
  </si>
  <si>
    <t>SALE OF SURPLUS PARCEL 1415-2-1, IC 55659</t>
  </si>
  <si>
    <t>P00003706P</t>
  </si>
  <si>
    <t>100250</t>
  </si>
  <si>
    <t>P00003707P</t>
  </si>
  <si>
    <t>P00003708P</t>
  </si>
  <si>
    <t>P00003709P</t>
  </si>
  <si>
    <t>P00003710P</t>
  </si>
  <si>
    <t>P00003711P</t>
  </si>
  <si>
    <t>P00003712P</t>
  </si>
  <si>
    <t>102916</t>
  </si>
  <si>
    <t>P00003713P</t>
  </si>
  <si>
    <t>P00003714P</t>
  </si>
  <si>
    <t>P00003715P</t>
  </si>
  <si>
    <t>P00003716P</t>
  </si>
  <si>
    <t>P00003717P</t>
  </si>
  <si>
    <t>P00003719P</t>
  </si>
  <si>
    <t>P00003720P</t>
  </si>
  <si>
    <t>P00003721P</t>
  </si>
  <si>
    <t>P00003722P</t>
  </si>
  <si>
    <t>P00003723P</t>
  </si>
  <si>
    <t>P00003724P</t>
  </si>
  <si>
    <t>P00003725P</t>
  </si>
  <si>
    <t>P00003726P</t>
  </si>
  <si>
    <t>P00003727P</t>
  </si>
  <si>
    <t>P00003728P</t>
  </si>
  <si>
    <t>P00003729P</t>
  </si>
  <si>
    <t>P00003730P</t>
  </si>
  <si>
    <t>P00003731P</t>
  </si>
  <si>
    <t>P00003732P</t>
  </si>
  <si>
    <t>P00003733P</t>
  </si>
  <si>
    <t>P00003734P</t>
  </si>
  <si>
    <t>P00003735P</t>
  </si>
  <si>
    <t>P00003736P</t>
  </si>
  <si>
    <t>P00003737P</t>
  </si>
  <si>
    <t>P00003738P</t>
  </si>
  <si>
    <t>P00003739P</t>
  </si>
  <si>
    <t>P00003740P</t>
  </si>
  <si>
    <t>P00003741P</t>
  </si>
  <si>
    <t>P00003742P</t>
  </si>
  <si>
    <t>P00003743P</t>
  </si>
  <si>
    <t>P00003744P</t>
  </si>
  <si>
    <t>P00003745P</t>
  </si>
  <si>
    <t>P00003761P</t>
  </si>
  <si>
    <t>P00003762P</t>
  </si>
  <si>
    <t>P00003763P</t>
  </si>
  <si>
    <t>P00003764P</t>
  </si>
  <si>
    <t>P00003765P</t>
  </si>
  <si>
    <t>P00003766P</t>
  </si>
  <si>
    <t>P00003824P</t>
  </si>
  <si>
    <t>P00003831P</t>
  </si>
  <si>
    <t>P00003832P</t>
  </si>
  <si>
    <t>P00003833P</t>
  </si>
  <si>
    <t>P00003834P</t>
  </si>
  <si>
    <t>P00003835P</t>
  </si>
  <si>
    <t>P00003837P</t>
  </si>
  <si>
    <t>P00003838P</t>
  </si>
  <si>
    <t>P00003839P</t>
  </si>
  <si>
    <t>P00003841P</t>
  </si>
  <si>
    <t>P00003842P</t>
  </si>
  <si>
    <t>P00003843P</t>
  </si>
  <si>
    <t>P00003844P</t>
  </si>
  <si>
    <t>P00003847P</t>
  </si>
  <si>
    <t>P00003848P</t>
  </si>
  <si>
    <t>P00003849P</t>
  </si>
  <si>
    <t>P00003850P</t>
  </si>
  <si>
    <t>P00003851P</t>
  </si>
  <si>
    <t>P00003853P</t>
  </si>
  <si>
    <t>P00003854P</t>
  </si>
  <si>
    <t>P00003926P</t>
  </si>
  <si>
    <t>P00003927P</t>
  </si>
  <si>
    <t>BACHELOR MOUNTAIN COMMUNICATION SITE</t>
  </si>
  <si>
    <t>P00003928P</t>
  </si>
  <si>
    <t>102362</t>
  </si>
  <si>
    <t>SAN DIEGO PIPELINE # 6</t>
  </si>
  <si>
    <t>SAND DIEGO # 6</t>
  </si>
  <si>
    <t>P00003929P</t>
  </si>
  <si>
    <t>P00003930P</t>
  </si>
  <si>
    <t>P00003931P</t>
  </si>
  <si>
    <t>P00003932P</t>
  </si>
  <si>
    <t>P00003933P</t>
  </si>
  <si>
    <t>P00003935P</t>
  </si>
  <si>
    <t>P00003936P</t>
  </si>
  <si>
    <t>P00003937P</t>
  </si>
  <si>
    <t>P00003938P</t>
  </si>
  <si>
    <t>P00003939P</t>
  </si>
  <si>
    <t>P00003940P</t>
  </si>
  <si>
    <t>P00003941P</t>
  </si>
  <si>
    <t>P00003943P</t>
  </si>
  <si>
    <t>P00003944P</t>
  </si>
  <si>
    <t>P00003945P</t>
  </si>
  <si>
    <t>P00003946P</t>
  </si>
  <si>
    <t>P00003947P</t>
  </si>
  <si>
    <t>P00003948P</t>
  </si>
  <si>
    <t>P00003949P</t>
  </si>
  <si>
    <t>P00003950P</t>
  </si>
  <si>
    <t>P00003951P</t>
  </si>
  <si>
    <t>P00003953P</t>
  </si>
  <si>
    <t>P00003954P</t>
  </si>
  <si>
    <t>P00003955P</t>
  </si>
  <si>
    <t>P00003956P</t>
  </si>
  <si>
    <t>P00003957P</t>
  </si>
  <si>
    <t>P00003958P</t>
  </si>
  <si>
    <t>P00003959P</t>
  </si>
  <si>
    <t>P00003960P</t>
  </si>
  <si>
    <t>P00003961P</t>
  </si>
  <si>
    <t>P00003962P</t>
  </si>
  <si>
    <t>P00003963P</t>
  </si>
  <si>
    <t>P00003971P</t>
  </si>
  <si>
    <t>P00003972P</t>
  </si>
  <si>
    <t>P00003973P</t>
  </si>
  <si>
    <t>P00003974P</t>
  </si>
  <si>
    <t>P00003976P</t>
  </si>
  <si>
    <t>P00003977P</t>
  </si>
  <si>
    <t>P00003978P</t>
  </si>
  <si>
    <t>P00003979P</t>
  </si>
  <si>
    <t>LAKE MATHEWS SURPLUS PROPERTY</t>
  </si>
  <si>
    <t>P00003985P</t>
  </si>
  <si>
    <t>P00003986P</t>
  </si>
  <si>
    <t>P00003987P</t>
  </si>
  <si>
    <t>P00003988P</t>
  </si>
  <si>
    <t>P00004121P</t>
  </si>
  <si>
    <t>P00004122P</t>
  </si>
  <si>
    <t>P00004123P</t>
  </si>
  <si>
    <t>P00004124P</t>
  </si>
  <si>
    <t>P00004125P</t>
  </si>
  <si>
    <t>SAN DIEGO # 6</t>
  </si>
  <si>
    <t>P00004126P</t>
  </si>
  <si>
    <t>P00004127P</t>
  </si>
  <si>
    <t>P00004128P</t>
  </si>
  <si>
    <t>P00004129P</t>
  </si>
  <si>
    <t>P00004130P</t>
  </si>
  <si>
    <t>P00004144P</t>
  </si>
  <si>
    <t>P00004145P</t>
  </si>
  <si>
    <t>P00004151P</t>
  </si>
  <si>
    <t>PERMANENT EASTMENT</t>
  </si>
  <si>
    <t>P00004152P</t>
  </si>
  <si>
    <t>P00004153P</t>
  </si>
  <si>
    <t>P00004154P</t>
  </si>
  <si>
    <t>P00004155P</t>
  </si>
  <si>
    <t>P00004156P</t>
  </si>
  <si>
    <t>P00004158P</t>
  </si>
  <si>
    <t>P00004159P</t>
  </si>
  <si>
    <t>P00004160P</t>
  </si>
  <si>
    <t>P00004161P</t>
  </si>
  <si>
    <t>P00004162P</t>
  </si>
  <si>
    <t>P00004163P</t>
  </si>
  <si>
    <t>P00004164P</t>
  </si>
  <si>
    <t>BOX SPRING</t>
  </si>
  <si>
    <t>P00004165P</t>
  </si>
  <si>
    <t>P00004166P</t>
  </si>
  <si>
    <t>SALE OF FEE TITLE</t>
  </si>
  <si>
    <t>P00004167P</t>
  </si>
  <si>
    <t>P00004168P</t>
  </si>
  <si>
    <t>P00004174P</t>
  </si>
  <si>
    <t>P00004175P</t>
  </si>
  <si>
    <t>P00004176P</t>
  </si>
  <si>
    <t>P00004177P</t>
  </si>
  <si>
    <t>P00004179P</t>
  </si>
  <si>
    <t>P00004180P</t>
  </si>
  <si>
    <t>15382</t>
  </si>
  <si>
    <t>103184</t>
  </si>
  <si>
    <t>PURCHASE OF 16,000  ACRE PALOS VERDES VALLEY</t>
  </si>
  <si>
    <t>PALO VERDE VALLEY</t>
  </si>
  <si>
    <t>P00004181P</t>
  </si>
  <si>
    <t>P00004182P</t>
  </si>
  <si>
    <t>P00004183P</t>
  </si>
  <si>
    <t>P00004184P</t>
  </si>
  <si>
    <t>P00004188P</t>
  </si>
  <si>
    <t>P00004189P</t>
  </si>
  <si>
    <t>P00004190P</t>
  </si>
  <si>
    <t>P00004191P</t>
  </si>
  <si>
    <t>P00004192P</t>
  </si>
  <si>
    <t>P00004193P</t>
  </si>
  <si>
    <t>P00004194P</t>
  </si>
  <si>
    <t>P00004211P</t>
  </si>
  <si>
    <t>P00004212P</t>
  </si>
  <si>
    <t>P00004213P</t>
  </si>
  <si>
    <t>P00004214P</t>
  </si>
  <si>
    <t>HAYFIELD GROUNDWATER STORAGE PROGRAM-HAYFIELD 1-10</t>
  </si>
  <si>
    <t>HAYFIELD</t>
  </si>
  <si>
    <t>P00004215P</t>
  </si>
  <si>
    <t>BOX  SPRINGS</t>
  </si>
  <si>
    <t>P00004216P</t>
  </si>
  <si>
    <t>P00004217P</t>
  </si>
  <si>
    <t>P00004218P</t>
  </si>
  <si>
    <t>P00004219P</t>
  </si>
  <si>
    <t>P00004283P</t>
  </si>
  <si>
    <t>P00004284P</t>
  </si>
  <si>
    <t>P00004285P</t>
  </si>
  <si>
    <t>P00004286P</t>
  </si>
  <si>
    <t>P00004287P</t>
  </si>
  <si>
    <t>P00004288P</t>
  </si>
  <si>
    <t>P00004289P</t>
  </si>
  <si>
    <t>SALE OF PORTION OF PARCEL NO 1606-13-1 TO CALTRANS</t>
  </si>
  <si>
    <t>P00004290P</t>
  </si>
  <si>
    <t>SALE OF PORTION OF PARCEL NO 1606-11-1 TO CALTRANS</t>
  </si>
  <si>
    <t>P00004291P</t>
  </si>
  <si>
    <t>SALE OF PORTION OF PARCEL NO 1606-11-5 TO CALTRANS</t>
  </si>
  <si>
    <t>P00004292P</t>
  </si>
  <si>
    <t>P00004294P</t>
  </si>
  <si>
    <t>P00004295P</t>
  </si>
  <si>
    <t>P00004296P</t>
  </si>
  <si>
    <t>P00004297P</t>
  </si>
  <si>
    <t>P00004298P</t>
  </si>
  <si>
    <t>P00004299P</t>
  </si>
  <si>
    <t>P00004320P</t>
  </si>
  <si>
    <t>102905</t>
  </si>
  <si>
    <t>WEYMOUTH FILTRATION  PLANT, PURCHASE OF REAL PROPERTY</t>
  </si>
  <si>
    <t>P00004321P</t>
  </si>
  <si>
    <t>P00004322P</t>
  </si>
  <si>
    <t>P00004323P</t>
  </si>
  <si>
    <t>P00004324P</t>
  </si>
  <si>
    <t>P00004326P</t>
  </si>
  <si>
    <t>P00004327P</t>
  </si>
  <si>
    <t>P00004328P</t>
  </si>
  <si>
    <t>P00004329P</t>
  </si>
  <si>
    <t>P00004331P</t>
  </si>
  <si>
    <t>MILLS GRAVITY LINE  FROM WESTERN MWD</t>
  </si>
  <si>
    <t>P00004332P</t>
  </si>
  <si>
    <t>P00004341P</t>
  </si>
  <si>
    <t>P00004342P</t>
  </si>
  <si>
    <t>P00004343P</t>
  </si>
  <si>
    <t>P00004345P</t>
  </si>
  <si>
    <t>P00004346P</t>
  </si>
  <si>
    <t>P00004347P</t>
  </si>
  <si>
    <t>P00004348P</t>
  </si>
  <si>
    <t>P00004349P</t>
  </si>
  <si>
    <t>P00004350P</t>
  </si>
  <si>
    <t>P00004351P</t>
  </si>
  <si>
    <t>P00004367P</t>
  </si>
  <si>
    <t>P00004368P</t>
  </si>
  <si>
    <t>P00004390P</t>
  </si>
  <si>
    <t>P00004391P</t>
  </si>
  <si>
    <t>P00004392P</t>
  </si>
  <si>
    <t>P00004393P</t>
  </si>
  <si>
    <t>P00004394P</t>
  </si>
  <si>
    <t>MILLS GRAVITY LINE - PURCHASE 2.5 CFS OF SERVICE RIGHTS</t>
  </si>
  <si>
    <t>RIVERSIDE</t>
  </si>
  <si>
    <t>P00004395P</t>
  </si>
  <si>
    <t>P00004396P</t>
  </si>
  <si>
    <t>P00004397P</t>
  </si>
  <si>
    <t>P00004398P</t>
  </si>
  <si>
    <t>P00004399P</t>
  </si>
  <si>
    <t>P00004400P</t>
  </si>
  <si>
    <t>P00004401P</t>
  </si>
  <si>
    <t>P00004402P</t>
  </si>
  <si>
    <t>P00004403P</t>
  </si>
  <si>
    <t>P00004404P</t>
  </si>
  <si>
    <t>P00004405P</t>
  </si>
  <si>
    <t>P00004406P</t>
  </si>
  <si>
    <t>P00004407P</t>
  </si>
  <si>
    <t>P00004408P</t>
  </si>
  <si>
    <t>P00004409P</t>
  </si>
  <si>
    <t>P00004410P</t>
  </si>
  <si>
    <t>P00004411P</t>
  </si>
  <si>
    <t>P00004413P</t>
  </si>
  <si>
    <t>P00004414P</t>
  </si>
  <si>
    <t>P00004415P</t>
  </si>
  <si>
    <t>P00004416P</t>
  </si>
  <si>
    <t>P00004418P</t>
  </si>
  <si>
    <t>P00004419P</t>
  </si>
  <si>
    <t>P00004742P</t>
  </si>
  <si>
    <t>Hayfield Groundwater Storage, Land Acquisition</t>
  </si>
  <si>
    <t>P00004744P</t>
  </si>
  <si>
    <t>P00004745P</t>
  </si>
  <si>
    <t>P00004746P</t>
  </si>
  <si>
    <t>San Diego Ppln 6, Cost of Right of Way</t>
  </si>
  <si>
    <t>SAN DIEGO 6</t>
  </si>
  <si>
    <t>P00004748P</t>
  </si>
  <si>
    <t>P00004749P</t>
  </si>
  <si>
    <t>P00004750P</t>
  </si>
  <si>
    <t>P00004751P</t>
  </si>
  <si>
    <t>P00004752P</t>
  </si>
  <si>
    <t>P00004753P</t>
  </si>
  <si>
    <t>DVL, Work Pkg 51, Land Acquisition</t>
  </si>
  <si>
    <t>P00004754P</t>
  </si>
  <si>
    <t>P00004755P</t>
  </si>
  <si>
    <t>P00004756P</t>
  </si>
  <si>
    <t>P00004757P</t>
  </si>
  <si>
    <t>P00004758P</t>
  </si>
  <si>
    <t>P00004759P</t>
  </si>
  <si>
    <t>P00004863P</t>
  </si>
  <si>
    <t>15267</t>
  </si>
  <si>
    <t>102697</t>
  </si>
  <si>
    <t>Desert Land Acquisition</t>
  </si>
  <si>
    <t>P00004864P</t>
  </si>
  <si>
    <t>15347</t>
  </si>
  <si>
    <t>103044</t>
  </si>
  <si>
    <t>Lake Skinner Water Quality Protection Plan</t>
  </si>
  <si>
    <t>P00004870P</t>
  </si>
  <si>
    <t>P00004871P</t>
  </si>
  <si>
    <t>P00005098P</t>
  </si>
  <si>
    <t>P00005099P</t>
  </si>
  <si>
    <t>P00005100P</t>
  </si>
  <si>
    <t>P00005101P</t>
  </si>
  <si>
    <t>P00005102P</t>
  </si>
  <si>
    <t>P00005103P</t>
  </si>
  <si>
    <t>P00005104P</t>
  </si>
  <si>
    <t>P00005105P</t>
  </si>
  <si>
    <t>P00005106P</t>
  </si>
  <si>
    <t>P00005107P</t>
  </si>
  <si>
    <t>P00005108P</t>
  </si>
  <si>
    <t>P00005110P</t>
  </si>
  <si>
    <t>SAN DIEGO PIPELINE 6</t>
  </si>
  <si>
    <t>P00005111P</t>
  </si>
  <si>
    <t>P00005112P</t>
  </si>
  <si>
    <t>P00005113P</t>
  </si>
  <si>
    <t>P00005114P</t>
  </si>
  <si>
    <t>P00005115P</t>
  </si>
  <si>
    <t>103466</t>
  </si>
  <si>
    <t>P00005116P</t>
  </si>
  <si>
    <t>P00005117P</t>
  </si>
  <si>
    <t>P00005118P</t>
  </si>
  <si>
    <t>P00005119P</t>
  </si>
  <si>
    <t>P00005120P</t>
  </si>
  <si>
    <t>P00005121P</t>
  </si>
  <si>
    <t>P00005122P</t>
  </si>
  <si>
    <t>P00005123P</t>
  </si>
  <si>
    <t>P00005124P</t>
  </si>
  <si>
    <t>P00005125P</t>
  </si>
  <si>
    <t>P00005126P</t>
  </si>
  <si>
    <t>P00005127P</t>
  </si>
  <si>
    <t>P00005128P</t>
  </si>
  <si>
    <t>P00005129P</t>
  </si>
  <si>
    <t>P00005130P</t>
  </si>
  <si>
    <t>P00005131P</t>
  </si>
  <si>
    <t>P00005132P</t>
  </si>
  <si>
    <t>P00005133P</t>
  </si>
  <si>
    <t>P00005134P</t>
  </si>
  <si>
    <t>CRA CONVEYANCE RELIABILITY</t>
  </si>
  <si>
    <t>P00005135P</t>
  </si>
  <si>
    <t>P00005136P</t>
  </si>
  <si>
    <t>P00005137P</t>
  </si>
  <si>
    <t>P00005138P</t>
  </si>
  <si>
    <t>P00005139P</t>
  </si>
  <si>
    <t>P00005140P</t>
  </si>
  <si>
    <t>P00005141P</t>
  </si>
  <si>
    <t>P00005142P</t>
  </si>
  <si>
    <t>P00005143P</t>
  </si>
  <si>
    <t>P00005144P</t>
  </si>
  <si>
    <t>Hayfield Groundwater Storage, Feasibility Studies and Land Acquisition</t>
  </si>
  <si>
    <t>P00005145P</t>
  </si>
  <si>
    <t>P00005146P</t>
  </si>
  <si>
    <t>P00005147P</t>
  </si>
  <si>
    <t>P00005148P</t>
  </si>
  <si>
    <t>P00005149P</t>
  </si>
  <si>
    <t>P00005150P</t>
  </si>
  <si>
    <t>P00005151P</t>
  </si>
  <si>
    <t>P00005152P</t>
  </si>
  <si>
    <t>Purchase of 16,000 Acres in the Palo Verde Valley, CA</t>
  </si>
  <si>
    <t>P00005153P</t>
  </si>
  <si>
    <t>P100251</t>
  </si>
  <si>
    <t>15003</t>
  </si>
  <si>
    <t>100251</t>
  </si>
  <si>
    <t>Miscellaneous Land Purchases</t>
  </si>
  <si>
    <t>P100606L</t>
  </si>
  <si>
    <t>P100628L</t>
  </si>
  <si>
    <t>P100629L</t>
  </si>
  <si>
    <t>P100636L</t>
  </si>
  <si>
    <t>P100642L</t>
  </si>
  <si>
    <t>P100652</t>
  </si>
  <si>
    <t>100652</t>
  </si>
  <si>
    <t>SAN DIEGO PIPELLINE 6</t>
  </si>
  <si>
    <t>P100666L</t>
  </si>
  <si>
    <t>P100685L</t>
  </si>
  <si>
    <t>P102361L</t>
  </si>
  <si>
    <t>P102420L</t>
  </si>
  <si>
    <t>P102839L</t>
  </si>
  <si>
    <t>P103153</t>
  </si>
  <si>
    <t>103153</t>
  </si>
  <si>
    <t>SAN DIEGO PIPELLINE 6, INITIATION PHASE</t>
  </si>
  <si>
    <t>P103205L</t>
  </si>
  <si>
    <t>P103280L</t>
  </si>
  <si>
    <t>San Diego Ppln 6 Land</t>
  </si>
</sst>
</file>

<file path=xl/styles.xml><?xml version="1.0" encoding="utf-8"?>
<styleSheet xmlns="http://schemas.openxmlformats.org/spreadsheetml/2006/main">
  <numFmts count="11">
    <numFmt numFmtId="42" formatCode="_(&quot;$&quot;* #,##0_);_(&quot;$&quot;* \(#,##0\);_(&quot;$&quot;* &quot;-&quot;_);_(@_)"/>
    <numFmt numFmtId="41" formatCode="_(* #,##0_);_(* \(#,##0\);_(* &quot;-&quot;_);_(@_)"/>
    <numFmt numFmtId="44" formatCode="_(&quot;$&quot;* #,##0.00_);_(&quot;$&quot;* \(#,##0.00\);_(&quot;$&quot;* &quot;-&quot;??_);_(@_)"/>
    <numFmt numFmtId="43" formatCode="_(* #,##0.00_);_(* \(#,##0.00\);_(* &quot;-&quot;??_);_(@_)"/>
    <numFmt numFmtId="164" formatCode="_(* #,##0_);_(* \(#,##0\);_(* &quot;-&quot;??_);_(@_)"/>
    <numFmt numFmtId="165" formatCode="0.0%"/>
    <numFmt numFmtId="166" formatCode="0%\ &quot;complete&quot;"/>
    <numFmt numFmtId="167" formatCode="_(&quot;$&quot;* #,##0_);_(&quot;$&quot;* \(#,##0\);_(&quot;$&quot;* &quot;-&quot;??_);_(@_)"/>
    <numFmt numFmtId="168" formatCode="mm/dd/yy;@"/>
    <numFmt numFmtId="169" formatCode="mm\-dd\-yy"/>
    <numFmt numFmtId="170" formatCode="_(* #,##0.0_);_(* \(#,##0.0\);_(* &quot;-&quot;??_);_(@_)"/>
  </numFmts>
  <fonts count="49">
    <font>
      <sz val="11"/>
      <color theme="1"/>
      <name val="Calibri"/>
      <family val="2"/>
      <scheme val="minor"/>
    </font>
    <font>
      <sz val="11"/>
      <color theme="1"/>
      <name val="Calibri"/>
      <family val="2"/>
      <scheme val="minor"/>
    </font>
    <font>
      <b/>
      <sz val="15"/>
      <color theme="3"/>
      <name val="Calibri"/>
      <family val="2"/>
      <scheme val="minor"/>
    </font>
    <font>
      <b/>
      <sz val="13"/>
      <color theme="3"/>
      <name val="Calibri"/>
      <family val="2"/>
      <scheme val="minor"/>
    </font>
    <font>
      <b/>
      <sz val="11"/>
      <color theme="3"/>
      <name val="Calibri"/>
      <family val="2"/>
      <scheme val="minor"/>
    </font>
    <font>
      <sz val="11"/>
      <color rgb="FF006100"/>
      <name val="Calibri"/>
      <family val="2"/>
      <scheme val="minor"/>
    </font>
    <font>
      <sz val="11"/>
      <color rgb="FF9C0006"/>
      <name val="Calibri"/>
      <family val="2"/>
      <scheme val="minor"/>
    </font>
    <font>
      <sz val="11"/>
      <color rgb="FF9C6500"/>
      <name val="Calibri"/>
      <family val="2"/>
      <scheme val="minor"/>
    </font>
    <font>
      <sz val="11"/>
      <color rgb="FF3F3F76"/>
      <name val="Calibri"/>
      <family val="2"/>
      <scheme val="minor"/>
    </font>
    <font>
      <b/>
      <sz val="11"/>
      <color rgb="FF3F3F3F"/>
      <name val="Calibri"/>
      <family val="2"/>
      <scheme val="minor"/>
    </font>
    <font>
      <b/>
      <sz val="11"/>
      <color rgb="FFFA7D00"/>
      <name val="Calibri"/>
      <family val="2"/>
      <scheme val="minor"/>
    </font>
    <font>
      <sz val="11"/>
      <color rgb="FFFA7D00"/>
      <name val="Calibri"/>
      <family val="2"/>
      <scheme val="minor"/>
    </font>
    <font>
      <b/>
      <sz val="11"/>
      <color theme="0"/>
      <name val="Calibri"/>
      <family val="2"/>
      <scheme val="minor"/>
    </font>
    <font>
      <sz val="11"/>
      <color rgb="FFFF0000"/>
      <name val="Calibri"/>
      <family val="2"/>
      <scheme val="minor"/>
    </font>
    <font>
      <i/>
      <sz val="11"/>
      <color rgb="FF7F7F7F"/>
      <name val="Calibri"/>
      <family val="2"/>
      <scheme val="minor"/>
    </font>
    <font>
      <b/>
      <sz val="11"/>
      <color theme="1"/>
      <name val="Calibri"/>
      <family val="2"/>
      <scheme val="minor"/>
    </font>
    <font>
      <sz val="11"/>
      <color theme="0"/>
      <name val="Calibri"/>
      <family val="2"/>
      <scheme val="minor"/>
    </font>
    <font>
      <sz val="12"/>
      <name val="Arial"/>
      <family val="2"/>
    </font>
    <font>
      <b/>
      <sz val="16"/>
      <name val="Arial"/>
      <family val="2"/>
    </font>
    <font>
      <sz val="12"/>
      <color theme="0"/>
      <name val="Arial"/>
      <family val="2"/>
    </font>
    <font>
      <b/>
      <sz val="12"/>
      <name val="Arial"/>
      <family val="2"/>
    </font>
    <font>
      <sz val="11"/>
      <color indexed="81"/>
      <name val="Tahoma"/>
      <family val="2"/>
    </font>
    <font>
      <b/>
      <i/>
      <sz val="22"/>
      <name val="Arial"/>
      <family val="2"/>
    </font>
    <font>
      <sz val="10"/>
      <name val="Arial"/>
      <family val="2"/>
    </font>
    <font>
      <b/>
      <sz val="12"/>
      <color indexed="9"/>
      <name val="Arial"/>
      <family val="2"/>
    </font>
    <font>
      <sz val="12"/>
      <color indexed="9"/>
      <name val="Arial"/>
      <family val="2"/>
    </font>
    <font>
      <b/>
      <sz val="16"/>
      <color theme="1"/>
      <name val="Arial"/>
      <family val="2"/>
    </font>
    <font>
      <sz val="12"/>
      <color theme="1"/>
      <name val="Arial"/>
      <family val="2"/>
    </font>
    <font>
      <b/>
      <sz val="14"/>
      <color theme="1"/>
      <name val="Arial"/>
      <family val="2"/>
    </font>
    <font>
      <b/>
      <sz val="12"/>
      <color theme="1"/>
      <name val="Arial"/>
      <family val="2"/>
    </font>
    <font>
      <b/>
      <sz val="12"/>
      <color theme="0"/>
      <name val="Arial"/>
      <family val="2"/>
    </font>
    <font>
      <b/>
      <sz val="12"/>
      <color rgb="FFFF0000"/>
      <name val="Arial"/>
      <family val="2"/>
    </font>
    <font>
      <b/>
      <sz val="9"/>
      <color indexed="81"/>
      <name val="Tahoma"/>
      <family val="2"/>
    </font>
    <font>
      <sz val="9"/>
      <color indexed="81"/>
      <name val="Tahoma"/>
      <family val="2"/>
    </font>
    <font>
      <b/>
      <sz val="14"/>
      <color indexed="81"/>
      <name val="Tahoma"/>
      <family val="2"/>
    </font>
    <font>
      <sz val="14"/>
      <color indexed="81"/>
      <name val="Tahoma"/>
      <family val="2"/>
    </font>
    <font>
      <sz val="12"/>
      <color indexed="8"/>
      <name val="Arial"/>
      <family val="2"/>
    </font>
    <font>
      <b/>
      <sz val="12"/>
      <color indexed="8"/>
      <name val="Arial"/>
      <family val="2"/>
    </font>
    <font>
      <sz val="10"/>
      <color indexed="8"/>
      <name val="Arial"/>
      <family val="2"/>
    </font>
    <font>
      <b/>
      <sz val="10"/>
      <name val="Arial"/>
      <family val="2"/>
    </font>
    <font>
      <b/>
      <sz val="16"/>
      <color indexed="8"/>
      <name val="Arial"/>
      <family val="2"/>
    </font>
    <font>
      <sz val="11"/>
      <color indexed="8"/>
      <name val="Arial"/>
      <family val="2"/>
    </font>
    <font>
      <sz val="11"/>
      <color theme="1"/>
      <name val="Arial"/>
      <family val="2"/>
    </font>
    <font>
      <sz val="12"/>
      <color rgb="FF00B050"/>
      <name val="Arial"/>
      <family val="2"/>
    </font>
    <font>
      <sz val="12"/>
      <color theme="1"/>
      <name val="Calibri"/>
      <family val="2"/>
      <scheme val="minor"/>
    </font>
    <font>
      <sz val="11"/>
      <color indexed="8"/>
      <name val="Calibri"/>
      <family val="2"/>
    </font>
    <font>
      <sz val="12"/>
      <name val="Times New Roman"/>
      <family val="1"/>
    </font>
    <font>
      <sz val="12"/>
      <color indexed="25"/>
      <name val="Times New Roman"/>
      <family val="1"/>
    </font>
    <font>
      <sz val="10"/>
      <color theme="1"/>
      <name val="Tahoma"/>
      <family val="2"/>
    </font>
  </fonts>
  <fills count="50">
    <fill>
      <patternFill patternType="none"/>
    </fill>
    <fill>
      <patternFill patternType="gray125"/>
    </fill>
    <fill>
      <patternFill patternType="solid">
        <fgColor rgb="FFC6EFCE"/>
      </patternFill>
    </fill>
    <fill>
      <patternFill patternType="solid">
        <fgColor rgb="FFFFC7CE"/>
      </patternFill>
    </fill>
    <fill>
      <patternFill patternType="solid">
        <fgColor rgb="FFFFEB9C"/>
      </patternFill>
    </fill>
    <fill>
      <patternFill patternType="solid">
        <fgColor rgb="FFFFCC99"/>
      </patternFill>
    </fill>
    <fill>
      <patternFill patternType="solid">
        <fgColor rgb="FFF2F2F2"/>
      </patternFill>
    </fill>
    <fill>
      <patternFill patternType="solid">
        <fgColor rgb="FFA5A5A5"/>
      </patternFill>
    </fill>
    <fill>
      <patternFill patternType="solid">
        <fgColor rgb="FFFFFFCC"/>
      </patternFill>
    </fill>
    <fill>
      <patternFill patternType="solid">
        <fgColor theme="4"/>
      </patternFill>
    </fill>
    <fill>
      <patternFill patternType="solid">
        <fgColor theme="4" tint="0.79998168889431442"/>
        <bgColor indexed="65"/>
      </patternFill>
    </fill>
    <fill>
      <patternFill patternType="solid">
        <fgColor theme="4" tint="0.59999389629810485"/>
        <bgColor indexed="65"/>
      </patternFill>
    </fill>
    <fill>
      <patternFill patternType="solid">
        <fgColor theme="4" tint="0.39997558519241921"/>
        <bgColor indexed="65"/>
      </patternFill>
    </fill>
    <fill>
      <patternFill patternType="solid">
        <fgColor theme="5"/>
      </patternFill>
    </fill>
    <fill>
      <patternFill patternType="solid">
        <fgColor theme="5" tint="0.79998168889431442"/>
        <bgColor indexed="65"/>
      </patternFill>
    </fill>
    <fill>
      <patternFill patternType="solid">
        <fgColor theme="5" tint="0.59999389629810485"/>
        <bgColor indexed="65"/>
      </patternFill>
    </fill>
    <fill>
      <patternFill patternType="solid">
        <fgColor theme="5" tint="0.39997558519241921"/>
        <bgColor indexed="65"/>
      </patternFill>
    </fill>
    <fill>
      <patternFill patternType="solid">
        <fgColor theme="6"/>
      </patternFill>
    </fill>
    <fill>
      <patternFill patternType="solid">
        <fgColor theme="6" tint="0.79998168889431442"/>
        <bgColor indexed="65"/>
      </patternFill>
    </fill>
    <fill>
      <patternFill patternType="solid">
        <fgColor theme="6" tint="0.59999389629810485"/>
        <bgColor indexed="65"/>
      </patternFill>
    </fill>
    <fill>
      <patternFill patternType="solid">
        <fgColor theme="6" tint="0.39997558519241921"/>
        <bgColor indexed="65"/>
      </patternFill>
    </fill>
    <fill>
      <patternFill patternType="solid">
        <fgColor theme="7"/>
      </patternFill>
    </fill>
    <fill>
      <patternFill patternType="solid">
        <fgColor theme="7" tint="0.79998168889431442"/>
        <bgColor indexed="65"/>
      </patternFill>
    </fill>
    <fill>
      <patternFill patternType="solid">
        <fgColor theme="7" tint="0.59999389629810485"/>
        <bgColor indexed="65"/>
      </patternFill>
    </fill>
    <fill>
      <patternFill patternType="solid">
        <fgColor theme="7" tint="0.39997558519241921"/>
        <bgColor indexed="65"/>
      </patternFill>
    </fill>
    <fill>
      <patternFill patternType="solid">
        <fgColor theme="8"/>
      </patternFill>
    </fill>
    <fill>
      <patternFill patternType="solid">
        <fgColor theme="8" tint="0.79998168889431442"/>
        <bgColor indexed="65"/>
      </patternFill>
    </fill>
    <fill>
      <patternFill patternType="solid">
        <fgColor theme="8" tint="0.59999389629810485"/>
        <bgColor indexed="65"/>
      </patternFill>
    </fill>
    <fill>
      <patternFill patternType="solid">
        <fgColor theme="8" tint="0.39997558519241921"/>
        <bgColor indexed="65"/>
      </patternFill>
    </fill>
    <fill>
      <patternFill patternType="solid">
        <fgColor theme="9"/>
      </patternFill>
    </fill>
    <fill>
      <patternFill patternType="solid">
        <fgColor theme="9" tint="0.79998168889431442"/>
        <bgColor indexed="65"/>
      </patternFill>
    </fill>
    <fill>
      <patternFill patternType="solid">
        <fgColor theme="9" tint="0.59999389629810485"/>
        <bgColor indexed="65"/>
      </patternFill>
    </fill>
    <fill>
      <patternFill patternType="solid">
        <fgColor theme="9" tint="0.39997558519241921"/>
        <bgColor indexed="65"/>
      </patternFill>
    </fill>
    <fill>
      <patternFill patternType="solid">
        <fgColor theme="1"/>
        <bgColor indexed="64"/>
      </patternFill>
    </fill>
    <fill>
      <patternFill patternType="solid">
        <fgColor indexed="11"/>
        <bgColor indexed="64"/>
      </patternFill>
    </fill>
    <fill>
      <patternFill patternType="solid">
        <fgColor indexed="12"/>
        <bgColor indexed="64"/>
      </patternFill>
    </fill>
    <fill>
      <patternFill patternType="solid">
        <fgColor rgb="FFFFFF00"/>
        <bgColor indexed="64"/>
      </patternFill>
    </fill>
    <fill>
      <patternFill patternType="solid">
        <fgColor theme="0" tint="-0.249977111117893"/>
        <bgColor indexed="64"/>
      </patternFill>
    </fill>
    <fill>
      <patternFill patternType="solid">
        <fgColor rgb="FFFFFFCC"/>
        <bgColor indexed="64"/>
      </patternFill>
    </fill>
    <fill>
      <patternFill patternType="solid">
        <fgColor theme="3" tint="0.79998168889431442"/>
        <bgColor indexed="64"/>
      </patternFill>
    </fill>
    <fill>
      <patternFill patternType="solid">
        <fgColor indexed="13"/>
        <bgColor indexed="64"/>
      </patternFill>
    </fill>
    <fill>
      <patternFill patternType="solid">
        <fgColor theme="6" tint="0.79998168889431442"/>
        <bgColor indexed="64"/>
      </patternFill>
    </fill>
    <fill>
      <patternFill patternType="solid">
        <fgColor theme="6" tint="0.39997558519241921"/>
        <bgColor indexed="64"/>
      </patternFill>
    </fill>
    <fill>
      <patternFill patternType="solid">
        <fgColor theme="9" tint="0.59999389629810485"/>
        <bgColor indexed="64"/>
      </patternFill>
    </fill>
    <fill>
      <patternFill patternType="solid">
        <fgColor indexed="8"/>
        <bgColor indexed="64"/>
      </patternFill>
    </fill>
    <fill>
      <patternFill patternType="solid">
        <fgColor theme="1"/>
        <bgColor indexed="9"/>
      </patternFill>
    </fill>
    <fill>
      <patternFill patternType="solid">
        <fgColor theme="7" tint="0.79998168889431442"/>
        <bgColor indexed="64"/>
      </patternFill>
    </fill>
    <fill>
      <patternFill patternType="solid">
        <fgColor indexed="26"/>
        <bgColor indexed="64"/>
      </patternFill>
    </fill>
    <fill>
      <patternFill patternType="solid">
        <fgColor indexed="15"/>
        <bgColor indexed="64"/>
      </patternFill>
    </fill>
    <fill>
      <patternFill patternType="solid">
        <fgColor indexed="29"/>
        <bgColor indexed="64"/>
      </patternFill>
    </fill>
  </fills>
  <borders count="38">
    <border>
      <left/>
      <right/>
      <top/>
      <bottom/>
      <diagonal/>
    </border>
    <border>
      <left/>
      <right/>
      <top/>
      <bottom style="thick">
        <color theme="4"/>
      </bottom>
      <diagonal/>
    </border>
    <border>
      <left/>
      <right/>
      <top/>
      <bottom style="thick">
        <color theme="4" tint="0.499984740745262"/>
      </bottom>
      <diagonal/>
    </border>
    <border>
      <left/>
      <right/>
      <top/>
      <bottom style="medium">
        <color theme="4" tint="0.39997558519241921"/>
      </bottom>
      <diagonal/>
    </border>
    <border>
      <left style="thin">
        <color rgb="FF7F7F7F"/>
      </left>
      <right style="thin">
        <color rgb="FF7F7F7F"/>
      </right>
      <top style="thin">
        <color rgb="FF7F7F7F"/>
      </top>
      <bottom style="thin">
        <color rgb="FF7F7F7F"/>
      </bottom>
      <diagonal/>
    </border>
    <border>
      <left style="thin">
        <color rgb="FF3F3F3F"/>
      </left>
      <right style="thin">
        <color rgb="FF3F3F3F"/>
      </right>
      <top style="thin">
        <color rgb="FF3F3F3F"/>
      </top>
      <bottom style="thin">
        <color rgb="FF3F3F3F"/>
      </bottom>
      <diagonal/>
    </border>
    <border>
      <left/>
      <right/>
      <top/>
      <bottom style="double">
        <color rgb="FFFF8001"/>
      </bottom>
      <diagonal/>
    </border>
    <border>
      <left style="double">
        <color rgb="FF3F3F3F"/>
      </left>
      <right style="double">
        <color rgb="FF3F3F3F"/>
      </right>
      <top style="double">
        <color rgb="FF3F3F3F"/>
      </top>
      <bottom style="double">
        <color rgb="FF3F3F3F"/>
      </bottom>
      <diagonal/>
    </border>
    <border>
      <left style="thin">
        <color rgb="FFB2B2B2"/>
      </left>
      <right style="thin">
        <color rgb="FFB2B2B2"/>
      </right>
      <top style="thin">
        <color rgb="FFB2B2B2"/>
      </top>
      <bottom style="thin">
        <color rgb="FFB2B2B2"/>
      </bottom>
      <diagonal/>
    </border>
    <border>
      <left/>
      <right/>
      <top style="thin">
        <color theme="4"/>
      </top>
      <bottom style="double">
        <color theme="4"/>
      </bottom>
      <diagonal/>
    </border>
    <border>
      <left style="thin">
        <color indexed="64"/>
      </left>
      <right/>
      <top style="thin">
        <color indexed="64"/>
      </top>
      <bottom/>
      <diagonal/>
    </border>
    <border>
      <left/>
      <right/>
      <top style="thin">
        <color indexed="64"/>
      </top>
      <bottom/>
      <diagonal/>
    </border>
    <border>
      <left/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/>
      <top/>
      <bottom/>
      <diagonal/>
    </border>
    <border>
      <left style="thin">
        <color indexed="64"/>
      </left>
      <right/>
      <top/>
      <bottom style="thin">
        <color indexed="64"/>
      </bottom>
      <diagonal/>
    </border>
    <border>
      <left/>
      <right/>
      <top/>
      <bottom style="thin">
        <color indexed="64"/>
      </bottom>
      <diagonal/>
    </border>
    <border>
      <left/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/>
      <bottom/>
      <diagonal/>
    </border>
    <border>
      <left/>
      <right style="thin">
        <color indexed="64"/>
      </right>
      <top/>
      <bottom/>
      <diagonal/>
    </border>
    <border>
      <left/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 style="thin">
        <color indexed="64"/>
      </bottom>
      <diagonal/>
    </border>
    <border>
      <left style="medium">
        <color indexed="64"/>
      </left>
      <right style="thin">
        <color indexed="64"/>
      </right>
      <top style="medium">
        <color indexed="64"/>
      </top>
      <bottom style="medium">
        <color indexed="64"/>
      </bottom>
      <diagonal/>
    </border>
    <border>
      <left style="thin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/>
      <diagonal/>
    </border>
    <border>
      <left style="medium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medium">
        <color indexed="64"/>
      </right>
      <top style="thin">
        <color indexed="64"/>
      </top>
      <bottom style="thin">
        <color indexed="64"/>
      </bottom>
      <diagonal/>
    </border>
    <border>
      <left style="medium">
        <color indexed="64"/>
      </left>
      <right style="medium">
        <color indexed="64"/>
      </right>
      <top/>
      <bottom/>
      <diagonal/>
    </border>
    <border>
      <left/>
      <right style="medium">
        <color indexed="64"/>
      </right>
      <top/>
      <bottom style="thin">
        <color indexed="64"/>
      </bottom>
      <diagonal/>
    </border>
    <border>
      <left style="medium">
        <color indexed="64"/>
      </left>
      <right style="thin">
        <color indexed="64"/>
      </right>
      <top/>
      <bottom style="dotted">
        <color indexed="64"/>
      </bottom>
      <diagonal/>
    </border>
    <border>
      <left/>
      <right style="medium">
        <color indexed="64"/>
      </right>
      <top/>
      <bottom style="dotted">
        <color indexed="64"/>
      </bottom>
      <diagonal/>
    </border>
    <border>
      <left style="medium">
        <color indexed="64"/>
      </left>
      <right style="medium">
        <color indexed="64"/>
      </right>
      <top/>
      <bottom style="medium">
        <color indexed="64"/>
      </bottom>
      <diagonal/>
    </border>
    <border>
      <left style="medium">
        <color indexed="64"/>
      </left>
      <right style="thin">
        <color indexed="64"/>
      </right>
      <top/>
      <bottom style="medium">
        <color indexed="64"/>
      </bottom>
      <diagonal/>
    </border>
    <border>
      <left/>
      <right style="medium">
        <color indexed="64"/>
      </right>
      <top/>
      <bottom style="medium">
        <color indexed="64"/>
      </bottom>
      <diagonal/>
    </border>
    <border>
      <left style="hair">
        <color indexed="64"/>
      </left>
      <right style="hair">
        <color indexed="64"/>
      </right>
      <top style="hair">
        <color indexed="64"/>
      </top>
      <bottom style="hair">
        <color indexed="64"/>
      </bottom>
      <diagonal/>
    </border>
  </borders>
  <cellStyleXfs count="99">
    <xf numFmtId="0" fontId="0" fillId="0" borderId="0"/>
    <xf numFmtId="43" fontId="1" fillId="0" borderId="0" applyFont="0" applyFill="0" applyBorder="0" applyAlignment="0" applyProtection="0"/>
    <xf numFmtId="44" fontId="1" fillId="0" borderId="0" applyFont="0" applyFill="0" applyBorder="0" applyAlignment="0" applyProtection="0"/>
    <xf numFmtId="9" fontId="1" fillId="0" borderId="0" applyFont="0" applyFill="0" applyBorder="0" applyAlignment="0" applyProtection="0"/>
    <xf numFmtId="0" fontId="17" fillId="0" borderId="0" applyFill="0" applyBorder="0" applyProtection="0">
      <alignment horizontal="left" vertical="center"/>
    </xf>
    <xf numFmtId="41" fontId="23" fillId="0" borderId="0" applyFont="0" applyFill="0" applyBorder="0" applyAlignment="0" applyProtection="0"/>
    <xf numFmtId="0" fontId="23" fillId="0" borderId="0"/>
    <xf numFmtId="43" fontId="23" fillId="0" borderId="0" applyFont="0" applyFill="0" applyBorder="0" applyAlignment="0" applyProtection="0"/>
    <xf numFmtId="0" fontId="1" fillId="10" borderId="0" applyNumberFormat="0" applyBorder="0" applyAlignment="0" applyProtection="0"/>
    <xf numFmtId="0" fontId="1" fillId="14" borderId="0" applyNumberFormat="0" applyBorder="0" applyAlignment="0" applyProtection="0"/>
    <xf numFmtId="0" fontId="1" fillId="18" borderId="0" applyNumberFormat="0" applyBorder="0" applyAlignment="0" applyProtection="0"/>
    <xf numFmtId="0" fontId="1" fillId="22" borderId="0" applyNumberFormat="0" applyBorder="0" applyAlignment="0" applyProtection="0"/>
    <xf numFmtId="0" fontId="1" fillId="26" borderId="0" applyNumberFormat="0" applyBorder="0" applyAlignment="0" applyProtection="0"/>
    <xf numFmtId="0" fontId="1" fillId="30" borderId="0" applyNumberFormat="0" applyBorder="0" applyAlignment="0" applyProtection="0"/>
    <xf numFmtId="0" fontId="1" fillId="11" borderId="0" applyNumberFormat="0" applyBorder="0" applyAlignment="0" applyProtection="0"/>
    <xf numFmtId="0" fontId="1" fillId="15" borderId="0" applyNumberFormat="0" applyBorder="0" applyAlignment="0" applyProtection="0"/>
    <xf numFmtId="0" fontId="1" fillId="19" borderId="0" applyNumberFormat="0" applyBorder="0" applyAlignment="0" applyProtection="0"/>
    <xf numFmtId="0" fontId="1" fillId="23" borderId="0" applyNumberFormat="0" applyBorder="0" applyAlignment="0" applyProtection="0"/>
    <xf numFmtId="0" fontId="1" fillId="27" borderId="0" applyNumberFormat="0" applyBorder="0" applyAlignment="0" applyProtection="0"/>
    <xf numFmtId="0" fontId="1" fillId="31" borderId="0" applyNumberFormat="0" applyBorder="0" applyAlignment="0" applyProtection="0"/>
    <xf numFmtId="0" fontId="16" fillId="12" borderId="0" applyNumberFormat="0" applyBorder="0" applyAlignment="0" applyProtection="0"/>
    <xf numFmtId="0" fontId="16" fillId="16" borderId="0" applyNumberFormat="0" applyBorder="0" applyAlignment="0" applyProtection="0"/>
    <xf numFmtId="0" fontId="16" fillId="20" borderId="0" applyNumberFormat="0" applyBorder="0" applyAlignment="0" applyProtection="0"/>
    <xf numFmtId="0" fontId="16" fillId="24" borderId="0" applyNumberFormat="0" applyBorder="0" applyAlignment="0" applyProtection="0"/>
    <xf numFmtId="0" fontId="16" fillId="28" borderId="0" applyNumberFormat="0" applyBorder="0" applyAlignment="0" applyProtection="0"/>
    <xf numFmtId="0" fontId="16" fillId="32" borderId="0" applyNumberFormat="0" applyBorder="0" applyAlignment="0" applyProtection="0"/>
    <xf numFmtId="0" fontId="16" fillId="9" borderId="0" applyNumberFormat="0" applyBorder="0" applyAlignment="0" applyProtection="0"/>
    <xf numFmtId="0" fontId="16" fillId="13" borderId="0" applyNumberFormat="0" applyBorder="0" applyAlignment="0" applyProtection="0"/>
    <xf numFmtId="0" fontId="16" fillId="17" borderId="0" applyNumberFormat="0" applyBorder="0" applyAlignment="0" applyProtection="0"/>
    <xf numFmtId="0" fontId="16" fillId="21" borderId="0" applyNumberFormat="0" applyBorder="0" applyAlignment="0" applyProtection="0"/>
    <xf numFmtId="0" fontId="16" fillId="25" borderId="0" applyNumberFormat="0" applyBorder="0" applyAlignment="0" applyProtection="0"/>
    <xf numFmtId="0" fontId="16" fillId="29" borderId="0" applyNumberFormat="0" applyBorder="0" applyAlignment="0" applyProtection="0"/>
    <xf numFmtId="0" fontId="6" fillId="3" borderId="0" applyNumberFormat="0" applyBorder="0" applyAlignment="0" applyProtection="0"/>
    <xf numFmtId="0" fontId="10" fillId="6" borderId="4" applyNumberFormat="0" applyAlignment="0" applyProtection="0"/>
    <xf numFmtId="0" fontId="12" fillId="7" borderId="7" applyNumberFormat="0" applyAlignment="0" applyProtection="0"/>
    <xf numFmtId="43" fontId="1" fillId="0" borderId="0" applyFont="0" applyFill="0" applyBorder="0" applyAlignment="0" applyProtection="0"/>
    <xf numFmtId="43" fontId="1" fillId="0" borderId="0" applyFont="0" applyFill="0" applyBorder="0" applyAlignment="0" applyProtection="0"/>
    <xf numFmtId="43" fontId="1" fillId="0" borderId="0" applyFont="0" applyFill="0" applyBorder="0" applyAlignment="0" applyProtection="0"/>
    <xf numFmtId="41" fontId="23" fillId="0" borderId="0" applyFont="0" applyFill="0" applyBorder="0" applyAlignment="0" applyProtection="0"/>
    <xf numFmtId="43" fontId="1" fillId="0" borderId="0" applyFont="0" applyFill="0" applyBorder="0" applyAlignment="0" applyProtection="0"/>
    <xf numFmtId="41" fontId="23" fillId="0" borderId="0" applyFont="0" applyFill="0" applyBorder="0" applyAlignment="0" applyProtection="0"/>
    <xf numFmtId="43" fontId="27" fillId="0" borderId="0" applyFont="0" applyFill="0" applyBorder="0" applyAlignment="0" applyProtection="0"/>
    <xf numFmtId="41" fontId="23" fillId="0" borderId="0" applyFont="0" applyFill="0" applyBorder="0" applyAlignment="0" applyProtection="0"/>
    <xf numFmtId="41" fontId="23" fillId="0" borderId="0" applyFont="0" applyFill="0" applyBorder="0" applyAlignment="0" applyProtection="0"/>
    <xf numFmtId="41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44" fontId="45" fillId="0" borderId="0" applyFont="0" applyFill="0" applyBorder="0" applyAlignment="0" applyProtection="0"/>
    <xf numFmtId="42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0" fontId="14" fillId="0" borderId="0" applyNumberFormat="0" applyFill="0" applyBorder="0" applyAlignment="0" applyProtection="0"/>
    <xf numFmtId="0" fontId="5" fillId="2" borderId="0" applyNumberFormat="0" applyBorder="0" applyAlignment="0" applyProtection="0"/>
    <xf numFmtId="0" fontId="2" fillId="0" borderId="1" applyNumberFormat="0" applyFill="0" applyAlignment="0" applyProtection="0"/>
    <xf numFmtId="0" fontId="3" fillId="0" borderId="2" applyNumberFormat="0" applyFill="0" applyAlignment="0" applyProtection="0"/>
    <xf numFmtId="0" fontId="4" fillId="0" borderId="3" applyNumberFormat="0" applyFill="0" applyAlignment="0" applyProtection="0"/>
    <xf numFmtId="0" fontId="4" fillId="0" borderId="0" applyNumberFormat="0" applyFill="0" applyBorder="0" applyAlignment="0" applyProtection="0"/>
    <xf numFmtId="0" fontId="46" fillId="47" borderId="0" applyNumberFormat="0" applyFont="0" applyBorder="0" applyAlignment="0" applyProtection="0"/>
    <xf numFmtId="0" fontId="8" fillId="5" borderId="4" applyNumberFormat="0" applyAlignment="0" applyProtection="0"/>
    <xf numFmtId="0" fontId="46" fillId="48" borderId="0" applyNumberFormat="0" applyFont="0" applyBorder="0" applyAlignment="0" applyProtection="0"/>
    <xf numFmtId="0" fontId="11" fillId="0" borderId="6" applyNumberFormat="0" applyFill="0" applyAlignment="0" applyProtection="0"/>
    <xf numFmtId="165" fontId="46" fillId="49" borderId="37" applyNumberFormat="0" applyFont="0" applyBorder="0" applyAlignment="0" applyProtection="0"/>
    <xf numFmtId="0" fontId="47" fillId="0" borderId="0" applyNumberFormat="0" applyFill="0" applyBorder="0" applyAlignment="0" applyProtection="0"/>
    <xf numFmtId="0" fontId="7" fillId="4" borderId="0" applyNumberFormat="0" applyBorder="0" applyAlignment="0" applyProtection="0"/>
    <xf numFmtId="0" fontId="44" fillId="0" borderId="0"/>
    <xf numFmtId="0" fontId="48" fillId="0" borderId="0"/>
    <xf numFmtId="0" fontId="44" fillId="0" borderId="0"/>
    <xf numFmtId="0" fontId="1" fillId="0" borderId="0"/>
    <xf numFmtId="0" fontId="17" fillId="0" borderId="0" applyFill="0" applyBorder="0" applyProtection="0">
      <alignment horizontal="left" vertical="center"/>
    </xf>
    <xf numFmtId="0" fontId="1" fillId="0" borderId="0"/>
    <xf numFmtId="0" fontId="1" fillId="0" borderId="0"/>
    <xf numFmtId="0" fontId="44" fillId="0" borderId="0"/>
    <xf numFmtId="0" fontId="44" fillId="0" borderId="0"/>
    <xf numFmtId="0" fontId="44" fillId="0" borderId="0"/>
    <xf numFmtId="0" fontId="44" fillId="0" borderId="0"/>
    <xf numFmtId="0" fontId="17" fillId="0" borderId="0" applyFill="0" applyBorder="0" applyProtection="0">
      <alignment horizontal="left" vertical="center"/>
    </xf>
    <xf numFmtId="0" fontId="48" fillId="0" borderId="0"/>
    <xf numFmtId="0" fontId="44" fillId="0" borderId="0"/>
    <xf numFmtId="0" fontId="44" fillId="0" borderId="0"/>
    <xf numFmtId="0" fontId="44" fillId="0" borderId="0"/>
    <xf numFmtId="0" fontId="1" fillId="0" borderId="0"/>
    <xf numFmtId="0" fontId="23" fillId="0" borderId="0"/>
    <xf numFmtId="0" fontId="44" fillId="0" borderId="0"/>
    <xf numFmtId="0" fontId="44" fillId="0" borderId="0"/>
    <xf numFmtId="0" fontId="44" fillId="0" borderId="0"/>
    <xf numFmtId="0" fontId="38" fillId="0" borderId="0"/>
    <xf numFmtId="0" fontId="27" fillId="0" borderId="0"/>
    <xf numFmtId="0" fontId="27" fillId="0" borderId="0"/>
    <xf numFmtId="0" fontId="27" fillId="0" borderId="0"/>
    <xf numFmtId="0" fontId="1" fillId="8" borderId="8" applyNumberFormat="0" applyFont="0" applyAlignment="0" applyProtection="0"/>
    <xf numFmtId="0" fontId="27" fillId="8" borderId="8" applyNumberFormat="0" applyFont="0" applyAlignment="0" applyProtection="0"/>
    <xf numFmtId="0" fontId="9" fillId="6" borderId="5" applyNumberFormat="0" applyAlignment="0" applyProtection="0"/>
    <xf numFmtId="9" fontId="23" fillId="0" borderId="0" applyFont="0" applyFill="0" applyBorder="0" applyProtection="0">
      <alignment vertical="center"/>
    </xf>
    <xf numFmtId="9" fontId="45" fillId="0" borderId="0" applyFont="0" applyFill="0" applyBorder="0" applyAlignment="0" applyProtection="0"/>
    <xf numFmtId="9" fontId="23" fillId="0" borderId="0" applyFont="0" applyFill="0" applyBorder="0" applyAlignment="0" applyProtection="0"/>
    <xf numFmtId="9" fontId="23" fillId="0" borderId="0" applyFont="0" applyFill="0" applyBorder="0" applyProtection="0">
      <alignment vertical="center"/>
    </xf>
    <xf numFmtId="9" fontId="23" fillId="0" borderId="0" applyFont="0" applyFill="0" applyBorder="0" applyProtection="0">
      <alignment vertical="center"/>
    </xf>
    <xf numFmtId="0" fontId="15" fillId="0" borderId="9" applyNumberFormat="0" applyFill="0" applyAlignment="0" applyProtection="0"/>
    <xf numFmtId="0" fontId="13" fillId="0" borderId="0" applyNumberFormat="0" applyFill="0" applyBorder="0" applyAlignment="0" applyProtection="0"/>
    <xf numFmtId="3" fontId="17" fillId="0" borderId="0" applyProtection="0"/>
  </cellStyleXfs>
  <cellXfs count="185">
    <xf numFmtId="0" fontId="0" fillId="0" borderId="0" xfId="0"/>
    <xf numFmtId="0" fontId="18" fillId="0" borderId="0" xfId="4" applyFont="1">
      <alignment horizontal="left" vertical="center"/>
    </xf>
    <xf numFmtId="0" fontId="17" fillId="0" borderId="0" xfId="4" applyFont="1">
      <alignment horizontal="left" vertical="center"/>
    </xf>
    <xf numFmtId="0" fontId="19" fillId="33" borderId="0" xfId="4" applyFont="1" applyFill="1">
      <alignment horizontal="left" vertical="center"/>
    </xf>
    <xf numFmtId="0" fontId="17" fillId="34" borderId="0" xfId="4" applyFont="1" applyFill="1" applyBorder="1" applyAlignment="1">
      <alignment horizontal="center" vertical="center"/>
    </xf>
    <xf numFmtId="0" fontId="20" fillId="0" borderId="0" xfId="4" applyFont="1">
      <alignment horizontal="left" vertical="center"/>
    </xf>
    <xf numFmtId="0" fontId="22" fillId="0" borderId="0" xfId="4" applyFont="1" applyAlignment="1">
      <alignment horizontal="left" vertical="center"/>
    </xf>
    <xf numFmtId="0" fontId="17" fillId="0" borderId="0" xfId="4" applyFont="1" applyAlignment="1">
      <alignment horizontal="left" vertical="center"/>
    </xf>
    <xf numFmtId="41" fontId="17" fillId="0" borderId="0" xfId="5" applyFont="1" applyAlignment="1">
      <alignment horizontal="center" vertical="center"/>
    </xf>
    <xf numFmtId="0" fontId="20" fillId="0" borderId="0" xfId="4" applyFont="1" applyAlignment="1">
      <alignment horizontal="center" vertical="center"/>
    </xf>
    <xf numFmtId="0" fontId="24" fillId="35" borderId="10" xfId="4" applyFont="1" applyFill="1" applyBorder="1" applyAlignment="1">
      <alignment horizontal="left" vertical="center"/>
    </xf>
    <xf numFmtId="0" fontId="25" fillId="35" borderId="11" xfId="4" applyFont="1" applyFill="1" applyBorder="1" applyAlignment="1">
      <alignment horizontal="left" vertical="center"/>
    </xf>
    <xf numFmtId="41" fontId="25" fillId="35" borderId="12" xfId="5" applyFont="1" applyFill="1" applyBorder="1" applyAlignment="1">
      <alignment horizontal="center" vertical="center"/>
    </xf>
    <xf numFmtId="0" fontId="17" fillId="0" borderId="10" xfId="4" applyFont="1" applyBorder="1" applyAlignment="1">
      <alignment horizontal="left" vertical="center"/>
    </xf>
    <xf numFmtId="0" fontId="17" fillId="0" borderId="11" xfId="4" applyFont="1" applyBorder="1" applyAlignment="1">
      <alignment horizontal="left" vertical="center"/>
    </xf>
    <xf numFmtId="0" fontId="20" fillId="0" borderId="13" xfId="4" applyFont="1" applyFill="1" applyBorder="1" applyAlignment="1">
      <alignment horizontal="center" vertical="center"/>
    </xf>
    <xf numFmtId="0" fontId="17" fillId="0" borderId="14" xfId="4" applyFont="1" applyBorder="1" applyAlignment="1">
      <alignment horizontal="left" vertical="center"/>
    </xf>
    <xf numFmtId="0" fontId="17" fillId="0" borderId="0" xfId="4" applyFont="1" applyBorder="1" applyAlignment="1">
      <alignment horizontal="left" vertical="center"/>
    </xf>
    <xf numFmtId="0" fontId="17" fillId="0" borderId="15" xfId="4" applyFont="1" applyBorder="1" applyAlignment="1">
      <alignment horizontal="left" vertical="center"/>
    </xf>
    <xf numFmtId="0" fontId="17" fillId="0" borderId="16" xfId="4" applyFont="1" applyBorder="1" applyAlignment="1">
      <alignment horizontal="left" vertical="center"/>
    </xf>
    <xf numFmtId="0" fontId="25" fillId="35" borderId="17" xfId="4" applyFont="1" applyFill="1" applyBorder="1" applyAlignment="1">
      <alignment horizontal="left" vertical="center"/>
    </xf>
    <xf numFmtId="41" fontId="24" fillId="35" borderId="18" xfId="5" applyFont="1" applyFill="1" applyBorder="1" applyAlignment="1">
      <alignment horizontal="left" vertical="center"/>
    </xf>
    <xf numFmtId="0" fontId="20" fillId="0" borderId="10" xfId="4" applyFont="1" applyFill="1" applyBorder="1" applyAlignment="1">
      <alignment horizontal="left" vertical="center"/>
    </xf>
    <xf numFmtId="41" fontId="20" fillId="0" borderId="11" xfId="5" applyFont="1" applyFill="1" applyBorder="1" applyAlignment="1">
      <alignment horizontal="left" vertical="center"/>
    </xf>
    <xf numFmtId="0" fontId="20" fillId="0" borderId="17" xfId="4" applyFont="1" applyFill="1" applyBorder="1" applyAlignment="1">
      <alignment horizontal="left" vertical="center"/>
    </xf>
    <xf numFmtId="41" fontId="20" fillId="0" borderId="13" xfId="5" applyFont="1" applyFill="1" applyBorder="1" applyAlignment="1">
      <alignment horizontal="center" vertical="center"/>
    </xf>
    <xf numFmtId="0" fontId="17" fillId="0" borderId="10" xfId="4" applyFont="1" applyFill="1" applyBorder="1" applyAlignment="1">
      <alignment horizontal="left" vertical="center"/>
    </xf>
    <xf numFmtId="41" fontId="17" fillId="0" borderId="11" xfId="5" applyFont="1" applyFill="1" applyBorder="1" applyAlignment="1">
      <alignment horizontal="left" vertical="center"/>
    </xf>
    <xf numFmtId="0" fontId="20" fillId="0" borderId="17" xfId="4" applyFont="1" applyFill="1" applyBorder="1" applyAlignment="1">
      <alignment horizontal="center" vertical="center"/>
    </xf>
    <xf numFmtId="41" fontId="17" fillId="0" borderId="19" xfId="5" applyFont="1" applyFill="1" applyBorder="1" applyAlignment="1">
      <alignment horizontal="center" vertical="center"/>
    </xf>
    <xf numFmtId="0" fontId="17" fillId="0" borderId="14" xfId="4" applyFont="1" applyFill="1" applyBorder="1" applyAlignment="1">
      <alignment horizontal="left" vertical="center"/>
    </xf>
    <xf numFmtId="41" fontId="17" fillId="0" borderId="0" xfId="5" applyFont="1" applyFill="1" applyBorder="1" applyAlignment="1">
      <alignment horizontal="left" vertical="center"/>
    </xf>
    <xf numFmtId="0" fontId="20" fillId="0" borderId="20" xfId="4" applyFont="1" applyFill="1" applyBorder="1" applyAlignment="1">
      <alignment horizontal="center" vertical="center"/>
    </xf>
    <xf numFmtId="0" fontId="17" fillId="0" borderId="15" xfId="4" applyFont="1" applyFill="1" applyBorder="1" applyAlignment="1">
      <alignment horizontal="left" vertical="center"/>
    </xf>
    <xf numFmtId="41" fontId="17" fillId="0" borderId="16" xfId="5" applyFont="1" applyFill="1" applyBorder="1" applyAlignment="1">
      <alignment horizontal="left" vertical="center"/>
    </xf>
    <xf numFmtId="0" fontId="20" fillId="0" borderId="21" xfId="4" applyFont="1" applyFill="1" applyBorder="1" applyAlignment="1">
      <alignment horizontal="center" vertical="center"/>
    </xf>
    <xf numFmtId="41" fontId="17" fillId="0" borderId="22" xfId="5" applyFont="1" applyFill="1" applyBorder="1" applyAlignment="1">
      <alignment horizontal="center" vertical="center"/>
    </xf>
    <xf numFmtId="0" fontId="26" fillId="0" borderId="0" xfId="0" applyFont="1"/>
    <xf numFmtId="0" fontId="27" fillId="0" borderId="0" xfId="0" applyFont="1"/>
    <xf numFmtId="0" fontId="28" fillId="0" borderId="0" xfId="0" applyFont="1"/>
    <xf numFmtId="0" fontId="29" fillId="0" borderId="0" xfId="0" applyFont="1"/>
    <xf numFmtId="0" fontId="30" fillId="33" borderId="0" xfId="4" applyFont="1" applyFill="1">
      <alignment horizontal="left" vertical="center"/>
    </xf>
    <xf numFmtId="0" fontId="30" fillId="33" borderId="0" xfId="4" applyFont="1" applyFill="1" applyAlignment="1">
      <alignment horizontal="center" vertical="center"/>
    </xf>
    <xf numFmtId="164" fontId="17" fillId="0" borderId="0" xfId="1" applyNumberFormat="1" applyFont="1" applyAlignment="1">
      <alignment horizontal="left" vertical="center"/>
    </xf>
    <xf numFmtId="164" fontId="29" fillId="0" borderId="0" xfId="1" applyNumberFormat="1" applyFont="1"/>
    <xf numFmtId="0" fontId="29" fillId="36" borderId="0" xfId="0" applyFont="1" applyFill="1"/>
    <xf numFmtId="0" fontId="27" fillId="36" borderId="0" xfId="0" applyFont="1" applyFill="1"/>
    <xf numFmtId="164" fontId="27" fillId="36" borderId="0" xfId="0" applyNumberFormat="1" applyFont="1" applyFill="1"/>
    <xf numFmtId="164" fontId="27" fillId="0" borderId="0" xfId="1" applyNumberFormat="1" applyFont="1"/>
    <xf numFmtId="41" fontId="20" fillId="37" borderId="23" xfId="5" applyFont="1" applyFill="1" applyBorder="1" applyAlignment="1">
      <alignment horizontal="left" vertical="center"/>
    </xf>
    <xf numFmtId="41" fontId="20" fillId="37" borderId="12" xfId="5" applyFont="1" applyFill="1" applyBorder="1" applyAlignment="1">
      <alignment horizontal="left" vertical="center"/>
    </xf>
    <xf numFmtId="41" fontId="27" fillId="37" borderId="0" xfId="5" applyFont="1" applyFill="1" applyBorder="1" applyAlignment="1">
      <alignment horizontal="left" vertical="center"/>
    </xf>
    <xf numFmtId="16" fontId="17" fillId="0" borderId="0" xfId="4" quotePrefix="1" applyNumberFormat="1" applyFont="1">
      <alignment horizontal="left" vertical="center"/>
    </xf>
    <xf numFmtId="0" fontId="17" fillId="38" borderId="13" xfId="4" applyFont="1" applyFill="1" applyBorder="1">
      <alignment horizontal="left" vertical="center"/>
    </xf>
    <xf numFmtId="14" fontId="17" fillId="0" borderId="13" xfId="4" applyNumberFormat="1" applyFont="1" applyBorder="1">
      <alignment horizontal="left" vertical="center"/>
    </xf>
    <xf numFmtId="0" fontId="17" fillId="0" borderId="0" xfId="4" quotePrefix="1" applyFont="1">
      <alignment horizontal="left" vertical="center"/>
    </xf>
    <xf numFmtId="0" fontId="17" fillId="0" borderId="0" xfId="4" applyFont="1" applyAlignment="1">
      <alignment horizontal="center" vertical="center"/>
    </xf>
    <xf numFmtId="0" fontId="30" fillId="33" borderId="0" xfId="0" applyFont="1" applyFill="1"/>
    <xf numFmtId="164" fontId="17" fillId="38" borderId="0" xfId="1" applyNumberFormat="1" applyFont="1" applyFill="1"/>
    <xf numFmtId="3" fontId="27" fillId="0" borderId="0" xfId="0" applyNumberFormat="1" applyFont="1"/>
    <xf numFmtId="164" fontId="27" fillId="0" borderId="0" xfId="0" applyNumberFormat="1" applyFont="1"/>
    <xf numFmtId="164" fontId="31" fillId="36" borderId="0" xfId="4" applyNumberFormat="1" applyFont="1" applyFill="1">
      <alignment horizontal="left" vertical="center"/>
    </xf>
    <xf numFmtId="164" fontId="17" fillId="0" borderId="0" xfId="4" applyNumberFormat="1" applyFont="1">
      <alignment horizontal="left" vertical="center"/>
    </xf>
    <xf numFmtId="0" fontId="27" fillId="0" borderId="0" xfId="0" quotePrefix="1" applyFont="1"/>
    <xf numFmtId="41" fontId="27" fillId="37" borderId="0" xfId="5" applyFont="1" applyFill="1" applyBorder="1" applyAlignment="1">
      <alignment vertical="top" wrapText="1"/>
    </xf>
    <xf numFmtId="41" fontId="27" fillId="37" borderId="0" xfId="5" applyFont="1" applyFill="1" applyBorder="1" applyAlignment="1">
      <alignment horizontal="center" vertical="center" wrapText="1"/>
    </xf>
    <xf numFmtId="41" fontId="29" fillId="37" borderId="0" xfId="5" applyFont="1" applyFill="1" applyBorder="1" applyAlignment="1">
      <alignment horizontal="left" vertical="center"/>
    </xf>
    <xf numFmtId="0" fontId="27" fillId="0" borderId="0" xfId="0" applyFont="1" applyFill="1"/>
    <xf numFmtId="0" fontId="30" fillId="33" borderId="0" xfId="0" applyFont="1" applyFill="1" applyAlignment="1">
      <alignment horizontal="left"/>
    </xf>
    <xf numFmtId="0" fontId="30" fillId="33" borderId="0" xfId="0" applyFont="1" applyFill="1" applyAlignment="1">
      <alignment horizontal="center"/>
    </xf>
    <xf numFmtId="164" fontId="29" fillId="0" borderId="0" xfId="0" applyNumberFormat="1" applyFont="1"/>
    <xf numFmtId="9" fontId="27" fillId="0" borderId="0" xfId="3" applyFont="1"/>
    <xf numFmtId="165" fontId="27" fillId="0" borderId="0" xfId="3" applyNumberFormat="1" applyFont="1"/>
    <xf numFmtId="165" fontId="29" fillId="0" borderId="0" xfId="3" applyNumberFormat="1" applyFont="1"/>
    <xf numFmtId="43" fontId="27" fillId="0" borderId="0" xfId="1" applyFont="1"/>
    <xf numFmtId="0" fontId="29" fillId="39" borderId="0" xfId="0" applyFont="1" applyFill="1"/>
    <xf numFmtId="0" fontId="27" fillId="39" borderId="0" xfId="0" applyFont="1" applyFill="1"/>
    <xf numFmtId="165" fontId="27" fillId="39" borderId="0" xfId="3" applyNumberFormat="1" applyFont="1" applyFill="1"/>
    <xf numFmtId="165" fontId="29" fillId="39" borderId="0" xfId="3" applyNumberFormat="1" applyFont="1" applyFill="1"/>
    <xf numFmtId="9" fontId="29" fillId="0" borderId="0" xfId="3" applyFont="1"/>
    <xf numFmtId="0" fontId="17" fillId="0" borderId="0" xfId="6" applyFont="1"/>
    <xf numFmtId="0" fontId="20" fillId="40" borderId="24" xfId="6" applyFont="1" applyFill="1" applyBorder="1" applyAlignment="1">
      <alignment horizontal="center"/>
    </xf>
    <xf numFmtId="0" fontId="20" fillId="40" borderId="25" xfId="6" applyFont="1" applyFill="1" applyBorder="1" applyAlignment="1">
      <alignment horizontal="center"/>
    </xf>
    <xf numFmtId="0" fontId="20" fillId="41" borderId="26" xfId="6" applyFont="1" applyFill="1" applyBorder="1"/>
    <xf numFmtId="0" fontId="17" fillId="36" borderId="27" xfId="6" applyFont="1" applyFill="1" applyBorder="1"/>
    <xf numFmtId="0" fontId="17" fillId="40" borderId="28" xfId="6" applyFont="1" applyFill="1" applyBorder="1" applyAlignment="1">
      <alignment horizontal="center"/>
    </xf>
    <xf numFmtId="0" fontId="17" fillId="40" borderId="29" xfId="6" applyFont="1" applyFill="1" applyBorder="1"/>
    <xf numFmtId="0" fontId="17" fillId="41" borderId="30" xfId="6" applyFont="1" applyFill="1" applyBorder="1"/>
    <xf numFmtId="0" fontId="17" fillId="36" borderId="30" xfId="6" applyFont="1" applyFill="1" applyBorder="1"/>
    <xf numFmtId="0" fontId="17" fillId="40" borderId="31" xfId="6" applyFont="1" applyFill="1" applyBorder="1"/>
    <xf numFmtId="0" fontId="17" fillId="40" borderId="32" xfId="6" applyFont="1" applyFill="1" applyBorder="1" applyAlignment="1">
      <alignment horizontal="center"/>
    </xf>
    <xf numFmtId="0" fontId="17" fillId="40" borderId="33" xfId="6" applyFont="1" applyFill="1" applyBorder="1"/>
    <xf numFmtId="0" fontId="17" fillId="36" borderId="34" xfId="6" applyFont="1" applyFill="1" applyBorder="1"/>
    <xf numFmtId="0" fontId="17" fillId="40" borderId="35" xfId="6" applyFont="1" applyFill="1" applyBorder="1" applyAlignment="1">
      <alignment horizontal="center"/>
    </xf>
    <xf numFmtId="0" fontId="17" fillId="40" borderId="36" xfId="6" applyFont="1" applyFill="1" applyBorder="1"/>
    <xf numFmtId="0" fontId="17" fillId="41" borderId="34" xfId="6" applyFont="1" applyFill="1" applyBorder="1"/>
    <xf numFmtId="0" fontId="27" fillId="38" borderId="0" xfId="0" applyFont="1" applyFill="1"/>
    <xf numFmtId="0" fontId="29" fillId="0" borderId="0" xfId="0" applyFont="1" applyFill="1"/>
    <xf numFmtId="0" fontId="27" fillId="42" borderId="0" xfId="0" applyFont="1" applyFill="1"/>
    <xf numFmtId="0" fontId="29" fillId="42" borderId="0" xfId="0" applyFont="1" applyFill="1"/>
    <xf numFmtId="41" fontId="17" fillId="0" borderId="0" xfId="4" applyNumberFormat="1" applyFont="1">
      <alignment horizontal="left" vertical="center"/>
    </xf>
    <xf numFmtId="0" fontId="17" fillId="0" borderId="18" xfId="4" applyFont="1" applyBorder="1">
      <alignment horizontal="left" vertical="center"/>
    </xf>
    <xf numFmtId="164" fontId="17" fillId="0" borderId="22" xfId="4" applyNumberFormat="1" applyFont="1" applyBorder="1">
      <alignment horizontal="left" vertical="center"/>
    </xf>
    <xf numFmtId="0" fontId="17" fillId="0" borderId="22" xfId="4" applyFont="1" applyBorder="1">
      <alignment horizontal="left" vertical="center"/>
    </xf>
    <xf numFmtId="0" fontId="27" fillId="43" borderId="0" xfId="0" applyFont="1" applyFill="1"/>
    <xf numFmtId="164" fontId="20" fillId="0" borderId="0" xfId="1" applyNumberFormat="1" applyFont="1" applyAlignment="1">
      <alignment horizontal="left" vertical="center"/>
    </xf>
    <xf numFmtId="0" fontId="24" fillId="44" borderId="0" xfId="4" applyFont="1" applyFill="1" applyAlignment="1">
      <alignment horizontal="left" vertical="center"/>
    </xf>
    <xf numFmtId="41" fontId="17" fillId="0" borderId="0" xfId="4" applyNumberFormat="1" applyFont="1" applyAlignment="1">
      <alignment horizontal="left" vertical="center"/>
    </xf>
    <xf numFmtId="0" fontId="27" fillId="0" borderId="0" xfId="0" applyFont="1" applyAlignment="1">
      <alignment horizontal="right"/>
    </xf>
    <xf numFmtId="41" fontId="20" fillId="0" borderId="0" xfId="5" applyFont="1" applyAlignment="1">
      <alignment horizontal="center" vertical="center"/>
    </xf>
    <xf numFmtId="0" fontId="27" fillId="0" borderId="0" xfId="0" applyFont="1" applyBorder="1"/>
    <xf numFmtId="166" fontId="20" fillId="38" borderId="13" xfId="4" applyNumberFormat="1" applyFont="1" applyFill="1" applyBorder="1">
      <alignment horizontal="left" vertical="center"/>
    </xf>
    <xf numFmtId="167" fontId="17" fillId="0" borderId="0" xfId="4" applyNumberFormat="1" applyFont="1">
      <alignment horizontal="left" vertical="center"/>
    </xf>
    <xf numFmtId="0" fontId="24" fillId="44" borderId="0" xfId="4" applyFont="1" applyFill="1">
      <alignment horizontal="left" vertical="center"/>
    </xf>
    <xf numFmtId="0" fontId="24" fillId="44" borderId="0" xfId="4" applyFont="1" applyFill="1" applyAlignment="1">
      <alignment horizontal="center" vertical="center"/>
    </xf>
    <xf numFmtId="0" fontId="17" fillId="0" borderId="16" xfId="4" applyFont="1" applyBorder="1">
      <alignment horizontal="left" vertical="center"/>
    </xf>
    <xf numFmtId="0" fontId="27" fillId="0" borderId="16" xfId="0" applyFont="1" applyBorder="1" applyAlignment="1">
      <alignment horizontal="right"/>
    </xf>
    <xf numFmtId="0" fontId="27" fillId="0" borderId="16" xfId="0" applyFont="1" applyBorder="1"/>
    <xf numFmtId="0" fontId="17" fillId="39" borderId="0" xfId="4" applyFont="1" applyFill="1">
      <alignment horizontal="left" vertical="center"/>
    </xf>
    <xf numFmtId="41" fontId="27" fillId="39" borderId="0" xfId="5" applyFont="1" applyFill="1" applyAlignment="1">
      <alignment horizontal="left" vertical="center"/>
    </xf>
    <xf numFmtId="41" fontId="27" fillId="0" borderId="0" xfId="5" applyFont="1" applyAlignment="1">
      <alignment horizontal="left" vertical="center"/>
    </xf>
    <xf numFmtId="168" fontId="17" fillId="0" borderId="0" xfId="4" applyNumberFormat="1" applyFont="1" applyAlignment="1">
      <alignment horizontal="right" vertical="center"/>
    </xf>
    <xf numFmtId="164" fontId="27" fillId="38" borderId="0" xfId="0" applyNumberFormat="1" applyFont="1" applyFill="1"/>
    <xf numFmtId="9" fontId="17" fillId="0" borderId="0" xfId="3" applyFont="1" applyAlignment="1">
      <alignment horizontal="center" vertical="center"/>
    </xf>
    <xf numFmtId="14" fontId="17" fillId="0" borderId="0" xfId="4" applyNumberFormat="1" applyFont="1">
      <alignment horizontal="left" vertical="center"/>
    </xf>
    <xf numFmtId="9" fontId="17" fillId="0" borderId="0" xfId="3" applyFont="1" applyAlignment="1">
      <alignment horizontal="left" vertical="center"/>
    </xf>
    <xf numFmtId="167" fontId="17" fillId="0" borderId="0" xfId="2" applyNumberFormat="1" applyFont="1" applyAlignment="1">
      <alignment horizontal="left" vertical="center"/>
    </xf>
    <xf numFmtId="0" fontId="17" fillId="0" borderId="0" xfId="4" applyFont="1" applyFill="1">
      <alignment horizontal="left" vertical="center"/>
    </xf>
    <xf numFmtId="41" fontId="20" fillId="37" borderId="0" xfId="5" applyFont="1" applyFill="1" applyBorder="1" applyAlignment="1">
      <alignment horizontal="left" vertical="center"/>
    </xf>
    <xf numFmtId="14" fontId="27" fillId="0" borderId="13" xfId="0" applyNumberFormat="1" applyFont="1" applyBorder="1"/>
    <xf numFmtId="164" fontId="27" fillId="0" borderId="0" xfId="1" applyNumberFormat="1" applyFont="1" applyAlignment="1">
      <alignment horizontal="left"/>
    </xf>
    <xf numFmtId="3" fontId="36" fillId="0" borderId="0" xfId="0" applyNumberFormat="1" applyFont="1" applyBorder="1"/>
    <xf numFmtId="3" fontId="37" fillId="0" borderId="0" xfId="0" applyNumberFormat="1" applyFont="1" applyBorder="1"/>
    <xf numFmtId="164" fontId="27" fillId="0" borderId="0" xfId="1" applyNumberFormat="1" applyFont="1" applyBorder="1"/>
    <xf numFmtId="0" fontId="30" fillId="33" borderId="0" xfId="0" applyFont="1" applyFill="1" applyAlignment="1">
      <alignment wrapText="1"/>
    </xf>
    <xf numFmtId="0" fontId="24" fillId="45" borderId="0" xfId="0" applyFont="1" applyFill="1" applyBorder="1" applyAlignment="1">
      <alignment horizontal="center" wrapText="1"/>
    </xf>
    <xf numFmtId="3" fontId="36" fillId="0" borderId="0" xfId="0" applyNumberFormat="1" applyFont="1" applyBorder="1" applyAlignment="1">
      <alignment horizontal="center" wrapText="1"/>
    </xf>
    <xf numFmtId="164" fontId="36" fillId="0" borderId="0" xfId="1" applyNumberFormat="1" applyFont="1" applyBorder="1"/>
    <xf numFmtId="14" fontId="36" fillId="0" borderId="0" xfId="0" applyNumberFormat="1" applyFont="1" applyBorder="1"/>
    <xf numFmtId="0" fontId="36" fillId="0" borderId="0" xfId="1" applyNumberFormat="1" applyFont="1" applyBorder="1"/>
    <xf numFmtId="164" fontId="27" fillId="0" borderId="0" xfId="0" applyNumberFormat="1" applyFont="1" applyBorder="1"/>
    <xf numFmtId="164" fontId="27" fillId="0" borderId="0" xfId="7" applyNumberFormat="1" applyFont="1"/>
    <xf numFmtId="49" fontId="0" fillId="38" borderId="0" xfId="0" applyNumberFormat="1" applyFill="1"/>
    <xf numFmtId="0" fontId="29" fillId="0" borderId="0" xfId="0" applyFont="1" applyAlignment="1">
      <alignment horizontal="right"/>
    </xf>
    <xf numFmtId="43" fontId="29" fillId="0" borderId="0" xfId="0" applyNumberFormat="1" applyFont="1" applyAlignment="1">
      <alignment horizontal="right"/>
    </xf>
    <xf numFmtId="49" fontId="30" fillId="33" borderId="0" xfId="0" applyNumberFormat="1" applyFont="1" applyFill="1" applyAlignment="1">
      <alignment horizontal="center"/>
    </xf>
    <xf numFmtId="49" fontId="27" fillId="39" borderId="0" xfId="0" applyNumberFormat="1" applyFont="1" applyFill="1"/>
    <xf numFmtId="164" fontId="38" fillId="39" borderId="0" xfId="1" applyNumberFormat="1" applyFont="1" applyFill="1"/>
    <xf numFmtId="43" fontId="31" fillId="0" borderId="0" xfId="1" applyFont="1"/>
    <xf numFmtId="49" fontId="0" fillId="39" borderId="0" xfId="0" applyNumberFormat="1" applyFill="1"/>
    <xf numFmtId="0" fontId="0" fillId="39" borderId="0" xfId="0" applyFill="1"/>
    <xf numFmtId="43" fontId="27" fillId="39" borderId="0" xfId="1" applyFont="1" applyFill="1"/>
    <xf numFmtId="0" fontId="0" fillId="39" borderId="0" xfId="0" quotePrefix="1" applyFill="1"/>
    <xf numFmtId="164" fontId="38" fillId="39" borderId="16" xfId="1" applyNumberFormat="1" applyFont="1" applyFill="1" applyBorder="1"/>
    <xf numFmtId="0" fontId="31" fillId="0" borderId="0" xfId="0" applyFont="1"/>
    <xf numFmtId="49" fontId="27" fillId="0" borderId="0" xfId="0" applyNumberFormat="1" applyFont="1"/>
    <xf numFmtId="49" fontId="0" fillId="0" borderId="0" xfId="0" applyNumberFormat="1"/>
    <xf numFmtId="164" fontId="38" fillId="46" borderId="0" xfId="1" applyNumberFormat="1" applyFont="1" applyFill="1"/>
    <xf numFmtId="0" fontId="0" fillId="0" borderId="0" xfId="0" quotePrefix="1"/>
    <xf numFmtId="41" fontId="39" fillId="37" borderId="12" xfId="5" applyFont="1" applyFill="1" applyBorder="1" applyAlignment="1">
      <alignment horizontal="left" vertical="center"/>
    </xf>
    <xf numFmtId="0" fontId="0" fillId="0" borderId="0" xfId="0" quotePrefix="1" applyAlignment="1">
      <alignment horizontal="left"/>
    </xf>
    <xf numFmtId="164" fontId="0" fillId="0" borderId="0" xfId="1" applyNumberFormat="1" applyFont="1"/>
    <xf numFmtId="0" fontId="0" fillId="0" borderId="0" xfId="0" applyAlignment="1">
      <alignment horizontal="left"/>
    </xf>
    <xf numFmtId="164" fontId="0" fillId="0" borderId="16" xfId="1" applyNumberFormat="1" applyFont="1" applyBorder="1"/>
    <xf numFmtId="0" fontId="27" fillId="0" borderId="0" xfId="0" applyFont="1" applyAlignment="1">
      <alignment horizontal="left"/>
    </xf>
    <xf numFmtId="0" fontId="27" fillId="0" borderId="0" xfId="0" applyNumberFormat="1" applyFont="1"/>
    <xf numFmtId="2" fontId="36" fillId="0" borderId="0" xfId="0" applyNumberFormat="1" applyFont="1" applyBorder="1"/>
    <xf numFmtId="3" fontId="40" fillId="0" borderId="0" xfId="0" applyNumberFormat="1" applyFont="1" applyBorder="1"/>
    <xf numFmtId="164" fontId="29" fillId="0" borderId="0" xfId="1" applyNumberFormat="1" applyFont="1" applyBorder="1"/>
    <xf numFmtId="0" fontId="29" fillId="0" borderId="0" xfId="0" applyFont="1" applyBorder="1"/>
    <xf numFmtId="0" fontId="27" fillId="0" borderId="0" xfId="0" applyFont="1" applyBorder="1" applyAlignment="1">
      <alignment horizontal="center" wrapText="1"/>
    </xf>
    <xf numFmtId="0" fontId="30" fillId="45" borderId="0" xfId="0" applyFont="1" applyFill="1" applyBorder="1" applyAlignment="1">
      <alignment horizontal="center" wrapText="1"/>
    </xf>
    <xf numFmtId="2" fontId="30" fillId="45" borderId="0" xfId="0" applyNumberFormat="1" applyFont="1" applyFill="1" applyBorder="1" applyAlignment="1">
      <alignment horizontal="center" wrapText="1"/>
    </xf>
    <xf numFmtId="0" fontId="27" fillId="0" borderId="0" xfId="0" applyFont="1" applyAlignment="1">
      <alignment wrapText="1"/>
    </xf>
    <xf numFmtId="0" fontId="41" fillId="0" borderId="13" xfId="0" applyFont="1" applyBorder="1"/>
    <xf numFmtId="4" fontId="41" fillId="0" borderId="13" xfId="0" applyNumberFormat="1" applyFont="1" applyBorder="1"/>
    <xf numFmtId="3" fontId="41" fillId="0" borderId="13" xfId="0" applyNumberFormat="1" applyFont="1" applyBorder="1"/>
    <xf numFmtId="169" fontId="41" fillId="0" borderId="13" xfId="0" applyNumberFormat="1" applyFont="1" applyBorder="1"/>
    <xf numFmtId="164" fontId="42" fillId="0" borderId="0" xfId="1" applyNumberFormat="1" applyFont="1"/>
    <xf numFmtId="170" fontId="36" fillId="0" borderId="0" xfId="1" applyNumberFormat="1" applyFont="1" applyBorder="1"/>
    <xf numFmtId="0" fontId="43" fillId="0" borderId="0" xfId="0" applyFont="1" applyBorder="1"/>
    <xf numFmtId="0" fontId="27" fillId="0" borderId="0" xfId="0" applyFont="1" applyBorder="1" applyAlignment="1">
      <alignment horizontal="center"/>
    </xf>
    <xf numFmtId="0" fontId="30" fillId="45" borderId="0" xfId="0" applyFont="1" applyFill="1" applyBorder="1" applyAlignment="1">
      <alignment horizontal="center"/>
    </xf>
    <xf numFmtId="2" fontId="30" fillId="45" borderId="0" xfId="0" applyNumberFormat="1" applyFont="1" applyFill="1" applyBorder="1" applyAlignment="1">
      <alignment horizontal="center"/>
    </xf>
    <xf numFmtId="0" fontId="44" fillId="0" borderId="0" xfId="0" applyFont="1" applyBorder="1"/>
  </cellXfs>
  <cellStyles count="99">
    <cellStyle name="20% - Accent1 2" xfId="8"/>
    <cellStyle name="20% - Accent2 2" xfId="9"/>
    <cellStyle name="20% - Accent3 2" xfId="10"/>
    <cellStyle name="20% - Accent4 2" xfId="11"/>
    <cellStyle name="20% - Accent5 2" xfId="12"/>
    <cellStyle name="20% - Accent6 2" xfId="13"/>
    <cellStyle name="40% - Accent1 2" xfId="14"/>
    <cellStyle name="40% - Accent2 2" xfId="15"/>
    <cellStyle name="40% - Accent3 2" xfId="16"/>
    <cellStyle name="40% - Accent4 2" xfId="17"/>
    <cellStyle name="40% - Accent5 2" xfId="18"/>
    <cellStyle name="40% - Accent6 2" xfId="19"/>
    <cellStyle name="60% - Accent1 2" xfId="20"/>
    <cellStyle name="60% - Accent2 2" xfId="21"/>
    <cellStyle name="60% - Accent3 2" xfId="22"/>
    <cellStyle name="60% - Accent4 2" xfId="23"/>
    <cellStyle name="60% - Accent5 2" xfId="24"/>
    <cellStyle name="60% - Accent6 2" xfId="25"/>
    <cellStyle name="Accent1 2" xfId="26"/>
    <cellStyle name="Accent2 2" xfId="27"/>
    <cellStyle name="Accent3 2" xfId="28"/>
    <cellStyle name="Accent4 2" xfId="29"/>
    <cellStyle name="Accent5 2" xfId="30"/>
    <cellStyle name="Accent6 2" xfId="31"/>
    <cellStyle name="Bad 2" xfId="32"/>
    <cellStyle name="Calculation 2" xfId="33"/>
    <cellStyle name="Check Cell 2" xfId="34"/>
    <cellStyle name="Comma" xfId="1" builtinId="3"/>
    <cellStyle name="Comma 2" xfId="5"/>
    <cellStyle name="Comma 2 2" xfId="35"/>
    <cellStyle name="Comma 2 2 2" xfId="36"/>
    <cellStyle name="Comma 2 3" xfId="37"/>
    <cellStyle name="Comma 2 4" xfId="38"/>
    <cellStyle name="Comma 3" xfId="39"/>
    <cellStyle name="Comma 3 2" xfId="40"/>
    <cellStyle name="Comma 4" xfId="7"/>
    <cellStyle name="Comma 5" xfId="41"/>
    <cellStyle name="Comma 6" xfId="42"/>
    <cellStyle name="Comma 6 2" xfId="43"/>
    <cellStyle name="Comma 6 3" xfId="44"/>
    <cellStyle name="Currency" xfId="2" builtinId="4"/>
    <cellStyle name="Currency 2" xfId="45"/>
    <cellStyle name="Currency 2 2" xfId="46"/>
    <cellStyle name="Currency 3 2" xfId="47"/>
    <cellStyle name="Currency 5" xfId="48"/>
    <cellStyle name="Currency 8" xfId="49"/>
    <cellStyle name="Explanatory Text 2" xfId="50"/>
    <cellStyle name="Good 2" xfId="51"/>
    <cellStyle name="Heading 1 2" xfId="52"/>
    <cellStyle name="Heading 2 2" xfId="53"/>
    <cellStyle name="Heading 3 2" xfId="54"/>
    <cellStyle name="Heading 4 2" xfId="55"/>
    <cellStyle name="hiderow selector" xfId="56"/>
    <cellStyle name="Input 2" xfId="57"/>
    <cellStyle name="Inputs" xfId="58"/>
    <cellStyle name="Linked Cell 2" xfId="59"/>
    <cellStyle name="LinkFrom" xfId="60"/>
    <cellStyle name="LinkTo" xfId="61"/>
    <cellStyle name="Neutral 2" xfId="62"/>
    <cellStyle name="Normal" xfId="0" builtinId="0"/>
    <cellStyle name="Normal 2" xfId="4"/>
    <cellStyle name="Normal 2 2" xfId="63"/>
    <cellStyle name="Normal 2 2 2" xfId="64"/>
    <cellStyle name="Normal 2 2 3" xfId="65"/>
    <cellStyle name="Normal 2 3" xfId="66"/>
    <cellStyle name="Normal 2 4" xfId="6"/>
    <cellStyle name="Normal 2 5" xfId="67"/>
    <cellStyle name="Normal 2 6" xfId="68"/>
    <cellStyle name="Normal 3" xfId="69"/>
    <cellStyle name="Normal 3 2" xfId="70"/>
    <cellStyle name="Normal 3 2 2" xfId="71"/>
    <cellStyle name="Normal 3 3" xfId="72"/>
    <cellStyle name="Normal 3 3 2" xfId="73"/>
    <cellStyle name="Normal 3 4" xfId="74"/>
    <cellStyle name="Normal 4" xfId="75"/>
    <cellStyle name="Normal 4 2" xfId="76"/>
    <cellStyle name="Normal 4 2 2" xfId="77"/>
    <cellStyle name="Normal 4 3" xfId="78"/>
    <cellStyle name="Normal 4 4" xfId="79"/>
    <cellStyle name="Normal 5" xfId="80"/>
    <cellStyle name="Normal 5 2" xfId="81"/>
    <cellStyle name="Normal 5 2 2" xfId="82"/>
    <cellStyle name="Normal 5 3" xfId="83"/>
    <cellStyle name="Normal 6" xfId="84"/>
    <cellStyle name="Normal 6 2" xfId="85"/>
    <cellStyle name="Normal 6 2 2" xfId="86"/>
    <cellStyle name="Normal 7" xfId="87"/>
    <cellStyle name="Note 2" xfId="88"/>
    <cellStyle name="Note 3" xfId="89"/>
    <cellStyle name="Output 2" xfId="90"/>
    <cellStyle name="Percent" xfId="3" builtinId="5"/>
    <cellStyle name="Percent 2" xfId="91"/>
    <cellStyle name="Percent 2 2" xfId="92"/>
    <cellStyle name="Percent 3" xfId="93"/>
    <cellStyle name="Percent 3 2" xfId="94"/>
    <cellStyle name="Percent 8" xfId="95"/>
    <cellStyle name="Total 2" xfId="96"/>
    <cellStyle name="Warning Text 2" xfId="97"/>
    <cellStyle name="WT" xfId="98"/>
  </cellStyles>
  <dxfs count="55"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ont>
        <sz val="12"/>
      </font>
    </dxf>
    <dxf>
      <font>
        <name val="Arial"/>
        <scheme val="none"/>
      </font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34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52"/>
        </patternFill>
      </fill>
    </dxf>
    <dxf>
      <fill>
        <patternFill>
          <bgColor indexed="11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</dxfs>
  <tableStyles count="0" defaultTableStyle="TableStyleMedium2" defaultPivotStyle="PivotStyleLight16"/>
  <extLst>
    <ext xmlns:x14="http://schemas.microsoft.com/office/spreadsheetml/2009/9/main" uri="{EB79DEF2-80B8-43e5-95BD-54CBDDF9020C}">
      <x14:slicerStyles defaultSlicerStyle="SlicerStyleLight1"/>
    </ext>
  </extLst>
</styleSheet>
</file>

<file path=xl/_rels/workbook.xml.rels><?xml version="1.0" encoding="UTF-8" standalone="yes"?>
<Relationships xmlns="http://schemas.openxmlformats.org/package/2006/relationships"><Relationship Id="rId8" Type="http://schemas.openxmlformats.org/officeDocument/2006/relationships/worksheet" Target="worksheets/sheet8.xml"/><Relationship Id="rId13" Type="http://schemas.openxmlformats.org/officeDocument/2006/relationships/worksheet" Target="worksheets/sheet13.xml"/><Relationship Id="rId18" Type="http://schemas.openxmlformats.org/officeDocument/2006/relationships/externalLink" Target="externalLinks/externalLink3.xml"/><Relationship Id="rId26" Type="http://schemas.openxmlformats.org/officeDocument/2006/relationships/customXml" Target="../customXml/item3.xml"/><Relationship Id="rId3" Type="http://schemas.openxmlformats.org/officeDocument/2006/relationships/worksheet" Target="worksheets/sheet3.xml"/><Relationship Id="rId21" Type="http://schemas.openxmlformats.org/officeDocument/2006/relationships/styles" Target="styles.xml"/><Relationship Id="rId7" Type="http://schemas.openxmlformats.org/officeDocument/2006/relationships/worksheet" Target="worksheets/sheet7.xml"/><Relationship Id="rId12" Type="http://schemas.openxmlformats.org/officeDocument/2006/relationships/worksheet" Target="worksheets/sheet12.xml"/><Relationship Id="rId17" Type="http://schemas.openxmlformats.org/officeDocument/2006/relationships/externalLink" Target="externalLinks/externalLink2.xml"/><Relationship Id="rId25" Type="http://schemas.openxmlformats.org/officeDocument/2006/relationships/customXml" Target="../customXml/item2.xml"/><Relationship Id="rId2" Type="http://schemas.openxmlformats.org/officeDocument/2006/relationships/worksheet" Target="worksheets/sheet2.xml"/><Relationship Id="rId16" Type="http://schemas.openxmlformats.org/officeDocument/2006/relationships/externalLink" Target="externalLinks/externalLink1.xml"/><Relationship Id="rId20" Type="http://schemas.openxmlformats.org/officeDocument/2006/relationships/theme" Target="theme/theme1.xml"/><Relationship Id="rId1" Type="http://schemas.openxmlformats.org/officeDocument/2006/relationships/worksheet" Target="worksheets/sheet1.xml"/><Relationship Id="rId6" Type="http://schemas.openxmlformats.org/officeDocument/2006/relationships/worksheet" Target="worksheets/sheet6.xml"/><Relationship Id="rId11" Type="http://schemas.openxmlformats.org/officeDocument/2006/relationships/worksheet" Target="worksheets/sheet11.xml"/><Relationship Id="rId24" Type="http://schemas.openxmlformats.org/officeDocument/2006/relationships/customXml" Target="../customXml/item1.xml"/><Relationship Id="rId5" Type="http://schemas.openxmlformats.org/officeDocument/2006/relationships/worksheet" Target="worksheets/sheet5.xml"/><Relationship Id="rId15" Type="http://schemas.openxmlformats.org/officeDocument/2006/relationships/worksheet" Target="worksheets/sheet15.xml"/><Relationship Id="rId23" Type="http://schemas.openxmlformats.org/officeDocument/2006/relationships/calcChain" Target="calcChain.xml"/><Relationship Id="rId10" Type="http://schemas.openxmlformats.org/officeDocument/2006/relationships/worksheet" Target="worksheets/sheet10.xml"/><Relationship Id="rId19" Type="http://schemas.openxmlformats.org/officeDocument/2006/relationships/pivotCacheDefinition" Target="pivotCache/pivotCacheDefinition1.xml"/><Relationship Id="rId4" Type="http://schemas.openxmlformats.org/officeDocument/2006/relationships/worksheet" Target="worksheets/sheet4.xml"/><Relationship Id="rId9" Type="http://schemas.openxmlformats.org/officeDocument/2006/relationships/worksheet" Target="worksheets/sheet9.xml"/><Relationship Id="rId14" Type="http://schemas.openxmlformats.org/officeDocument/2006/relationships/worksheet" Target="worksheets/sheet14.xml"/><Relationship Id="rId22" Type="http://schemas.openxmlformats.org/officeDocument/2006/relationships/sharedStrings" Target="sharedStrings.xml"/></Relationships>
</file>

<file path=xl/drawings/drawing1.xml><?xml version="1.0" encoding="utf-8"?>
<xdr:wsDr xmlns:xdr="http://schemas.openxmlformats.org/drawingml/2006/spreadsheetDrawing" xmlns:a="http://schemas.openxmlformats.org/drawingml/2006/main">
  <xdr:twoCellAnchor>
    <xdr:from>
      <xdr:col>1</xdr:col>
      <xdr:colOff>1285876</xdr:colOff>
      <xdr:row>16</xdr:row>
      <xdr:rowOff>175684</xdr:rowOff>
    </xdr:from>
    <xdr:to>
      <xdr:col>3</xdr:col>
      <xdr:colOff>1775249</xdr:colOff>
      <xdr:row>21</xdr:row>
      <xdr:rowOff>146051</xdr:rowOff>
    </xdr:to>
    <xdr:sp macro="" textlink="">
      <xdr:nvSpPr>
        <xdr:cNvPr id="2" name="Text Box 1"/>
        <xdr:cNvSpPr txBox="1">
          <a:spLocks noChangeArrowheads="1"/>
        </xdr:cNvSpPr>
      </xdr:nvSpPr>
      <xdr:spPr bwMode="auto">
        <a:xfrm>
          <a:off x="1590676" y="3261784"/>
          <a:ext cx="3404023" cy="932392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27432" tIns="22860" rIns="0" bIns="0" anchor="t" upright="1"/>
        <a:lstStyle/>
        <a:p>
          <a:pPr algn="l" rtl="0">
            <a:defRPr sz="1000"/>
          </a:pPr>
          <a:r>
            <a:rPr lang="en-US" sz="1200" b="1" i="0" strike="noStrike">
              <a:solidFill>
                <a:srgbClr val="000000"/>
              </a:solidFill>
              <a:latin typeface="Arial"/>
              <a:cs typeface="Arial"/>
            </a:rPr>
            <a:t>This table is used to assign an account number to assets in Oracle. The account number is no longer used in Controllers, but is used to identify items. </a:t>
          </a:r>
        </a:p>
      </xdr:txBody>
    </xdr:sp>
    <xdr:clientData/>
  </xdr:twoCellAnchor>
</xdr:wsDr>
</file>

<file path=xl/drawings/drawing2.xml><?xml version="1.0" encoding="utf-8"?>
<xdr:wsDr xmlns:xdr="http://schemas.openxmlformats.org/drawingml/2006/spreadsheetDrawing" xmlns:a="http://schemas.openxmlformats.org/drawingml/2006/main">
  <xdr:twoCellAnchor>
    <xdr:from>
      <xdr:col>15</xdr:col>
      <xdr:colOff>55418</xdr:colOff>
      <xdr:row>12</xdr:row>
      <xdr:rowOff>152400</xdr:rowOff>
    </xdr:from>
    <xdr:to>
      <xdr:col>15</xdr:col>
      <xdr:colOff>1025237</xdr:colOff>
      <xdr:row>22</xdr:row>
      <xdr:rowOff>180109</xdr:rowOff>
    </xdr:to>
    <xdr:sp macro="" textlink="">
      <xdr:nvSpPr>
        <xdr:cNvPr id="2" name="TextBox 1"/>
        <xdr:cNvSpPr txBox="1"/>
      </xdr:nvSpPr>
      <xdr:spPr>
        <a:xfrm>
          <a:off x="25182368" y="2505075"/>
          <a:ext cx="969819" cy="1932709"/>
        </a:xfrm>
        <a:prstGeom prst="rect">
          <a:avLst/>
        </a:prstGeom>
        <a:solidFill>
          <a:schemeClr val="accent6"/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200"/>
            <a:t>This 2012 CIP amount is already in the 2013 WIP balance. Hence ignore it.</a:t>
          </a:r>
        </a:p>
      </xdr:txBody>
    </xdr:sp>
    <xdr:clientData/>
  </xdr:twoCellAnchor>
  <xdr:twoCellAnchor>
    <xdr:from>
      <xdr:col>16</xdr:col>
      <xdr:colOff>138546</xdr:colOff>
      <xdr:row>12</xdr:row>
      <xdr:rowOff>110836</xdr:rowOff>
    </xdr:from>
    <xdr:to>
      <xdr:col>16</xdr:col>
      <xdr:colOff>1108364</xdr:colOff>
      <xdr:row>22</xdr:row>
      <xdr:rowOff>166255</xdr:rowOff>
    </xdr:to>
    <xdr:sp macro="" textlink="">
      <xdr:nvSpPr>
        <xdr:cNvPr id="3" name="TextBox 2"/>
        <xdr:cNvSpPr txBox="1"/>
      </xdr:nvSpPr>
      <xdr:spPr>
        <a:xfrm>
          <a:off x="26389446" y="2463511"/>
          <a:ext cx="969818" cy="1960419"/>
        </a:xfrm>
        <a:prstGeom prst="rect">
          <a:avLst/>
        </a:prstGeom>
        <a:solidFill>
          <a:srgbClr val="FFC000"/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200"/>
            <a:t>This amount was projected in 2012 but the actual CIP was different in 2013. Hence $88M over Fin.Stamt..</a:t>
          </a:r>
        </a:p>
      </xdr:txBody>
    </xdr:sp>
    <xdr:clientData/>
  </xdr:twoCellAnchor>
</xdr:wsDr>
</file>

<file path=xl/externalLinks/_rels/externalLink1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5%20&amp;%20FY2016%20Budget/Proposed%20and%20Final/Models/FPM%20-%20v713m.xlsm" TargetMode="External"/></Relationships>
</file>

<file path=xl/externalLinks/_rels/externalLink2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FPM%20-%20v704m%20-%20Lower%20Supply%20programs,%20$200CP,%20$5m%20cuts%20-%20Board%20Letter%20Option%202%20FINAL%20-%20teaked%20O&amp;M%20for%20Doc.xlsm" TargetMode="External"/></Relationships>
</file>

<file path=xl/externalLinks/_rels/externalLink3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Budget%20Link%20-v114m%20-%20Option%203.xlsm" TargetMode="External"/></Relationships>
</file>

<file path=xl/externalLinks/externalLink1.xml><?xml version="1.0" encoding="utf-8"?>
<externalLink xmlns="http://schemas.openxmlformats.org/spreadsheetml/2006/main">
  <externalBook xmlns:r="http://schemas.openxmlformats.org/officeDocument/2006/relationships" r:id="rId1">
    <sheetNames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 refreshError="1"/>
      <sheetData sheetId="1" refreshError="1"/>
      <sheetData sheetId="2" refreshError="1"/>
      <sheetData sheetId="3" refreshError="1"/>
      <sheetData sheetId="4" refreshError="1"/>
      <sheetData sheetId="5" refreshError="1"/>
      <sheetData sheetId="6" refreshError="1"/>
      <sheetData sheetId="7" refreshError="1"/>
      <sheetData sheetId="8" refreshError="1"/>
      <sheetData sheetId="9" refreshError="1"/>
      <sheetData sheetId="10" refreshError="1"/>
      <sheetData sheetId="11" refreshError="1"/>
      <sheetData sheetId="12">
        <row r="6">
          <cell r="H6">
            <v>0</v>
          </cell>
        </row>
        <row r="12">
          <cell r="H12">
            <v>2014</v>
          </cell>
        </row>
      </sheetData>
      <sheetData sheetId="13" refreshError="1"/>
      <sheetData sheetId="14" refreshError="1"/>
      <sheetData sheetId="15">
        <row r="8">
          <cell r="U8">
            <v>1.6726553440093994E-4</v>
          </cell>
        </row>
        <row r="9">
          <cell r="U9">
            <v>1.0116922069120338E-2</v>
          </cell>
        </row>
      </sheetData>
      <sheetData sheetId="16" refreshError="1"/>
      <sheetData sheetId="17" refreshError="1"/>
      <sheetData sheetId="18">
        <row r="4">
          <cell r="N4" t="str">
            <v>Formula</v>
          </cell>
        </row>
      </sheetData>
      <sheetData sheetId="19" refreshError="1"/>
      <sheetData sheetId="20" refreshError="1"/>
      <sheetData sheetId="21" refreshError="1"/>
      <sheetData sheetId="22" refreshError="1"/>
      <sheetData sheetId="23" refreshError="1"/>
      <sheetData sheetId="24" refreshError="1"/>
      <sheetData sheetId="25" refreshError="1"/>
      <sheetData sheetId="26" refreshError="1"/>
      <sheetData sheetId="27" refreshError="1"/>
      <sheetData sheetId="28" refreshError="1"/>
      <sheetData sheetId="29" refreshError="1"/>
      <sheetData sheetId="30" refreshError="1"/>
      <sheetData sheetId="31" refreshError="1"/>
      <sheetData sheetId="32" refreshError="1"/>
      <sheetData sheetId="33" refreshError="1"/>
      <sheetData sheetId="34" refreshError="1"/>
      <sheetData sheetId="35" refreshError="1"/>
      <sheetData sheetId="36" refreshError="1"/>
      <sheetData sheetId="37" refreshError="1"/>
      <sheetData sheetId="38" refreshError="1"/>
      <sheetData sheetId="39" refreshError="1"/>
      <sheetData sheetId="40" refreshError="1"/>
      <sheetData sheetId="41" refreshError="1"/>
      <sheetData sheetId="42" refreshError="1"/>
      <sheetData sheetId="43" refreshError="1"/>
      <sheetData sheetId="44" refreshError="1"/>
      <sheetData sheetId="45" refreshError="1"/>
      <sheetData sheetId="46" refreshError="1"/>
      <sheetData sheetId="47" refreshError="1"/>
      <sheetData sheetId="48" refreshError="1"/>
      <sheetData sheetId="49" refreshError="1"/>
      <sheetData sheetId="50" refreshError="1"/>
      <sheetData sheetId="51" refreshError="1"/>
      <sheetData sheetId="52" refreshError="1"/>
      <sheetData sheetId="53" refreshError="1"/>
      <sheetData sheetId="54" refreshError="1"/>
      <sheetData sheetId="55" refreshError="1"/>
      <sheetData sheetId="56" refreshError="1"/>
      <sheetData sheetId="57" refreshError="1"/>
      <sheetData sheetId="58" refreshError="1"/>
      <sheetData sheetId="59" refreshError="1"/>
      <sheetData sheetId="60" refreshError="1"/>
      <sheetData sheetId="61" refreshError="1"/>
      <sheetData sheetId="62" refreshError="1"/>
      <sheetData sheetId="63" refreshError="1"/>
      <sheetData sheetId="64" refreshError="1"/>
      <sheetData sheetId="65" refreshError="1"/>
      <sheetData sheetId="66" refreshError="1"/>
      <sheetData sheetId="67" refreshError="1"/>
      <sheetData sheetId="68" refreshError="1"/>
      <sheetData sheetId="69" refreshError="1"/>
      <sheetData sheetId="70" refreshError="1"/>
      <sheetData sheetId="71" refreshError="1"/>
      <sheetData sheetId="72" refreshError="1"/>
      <sheetData sheetId="73">
        <row r="179">
          <cell r="D179" t="str">
            <v>East Branch Capital</v>
          </cell>
        </row>
      </sheetData>
      <sheetData sheetId="74" refreshError="1"/>
      <sheetData sheetId="75" refreshError="1"/>
      <sheetData sheetId="76" refreshError="1"/>
      <sheetData sheetId="77" refreshError="1"/>
      <sheetData sheetId="78" refreshError="1"/>
      <sheetData sheetId="79" refreshError="1"/>
      <sheetData sheetId="80" refreshError="1"/>
      <sheetData sheetId="81" refreshError="1"/>
      <sheetData sheetId="82" refreshError="1"/>
      <sheetData sheetId="83" refreshError="1"/>
      <sheetData sheetId="84">
        <row r="5">
          <cell r="H5">
            <v>2013</v>
          </cell>
        </row>
      </sheetData>
      <sheetData sheetId="85" refreshError="1"/>
      <sheetData sheetId="86" refreshError="1"/>
      <sheetData sheetId="87" refreshError="1"/>
      <sheetData sheetId="88" refreshError="1"/>
      <sheetData sheetId="89" refreshError="1"/>
      <sheetData sheetId="90" refreshError="1"/>
      <sheetData sheetId="91" refreshError="1"/>
      <sheetData sheetId="92" refreshError="1"/>
      <sheetData sheetId="93" refreshError="1"/>
      <sheetData sheetId="94" refreshError="1"/>
      <sheetData sheetId="95" refreshError="1"/>
      <sheetData sheetId="96" refreshError="1"/>
      <sheetData sheetId="97" refreshError="1"/>
      <sheetData sheetId="98" refreshError="1"/>
      <sheetData sheetId="99" refreshError="1"/>
      <sheetData sheetId="100" refreshError="1"/>
      <sheetData sheetId="101" refreshError="1"/>
      <sheetData sheetId="102" refreshError="1"/>
      <sheetData sheetId="103" refreshError="1"/>
      <sheetData sheetId="104" refreshError="1"/>
      <sheetData sheetId="105" refreshError="1"/>
      <sheetData sheetId="106" refreshError="1"/>
      <sheetData sheetId="107" refreshError="1"/>
      <sheetData sheetId="108" refreshError="1"/>
      <sheetData sheetId="109" refreshError="1"/>
      <sheetData sheetId="110" refreshError="1"/>
      <sheetData sheetId="111" refreshError="1"/>
      <sheetData sheetId="112" refreshError="1"/>
      <sheetData sheetId="113" refreshError="1"/>
      <sheetData sheetId="114" refreshError="1"/>
      <sheetData sheetId="115" refreshError="1"/>
      <sheetData sheetId="116" refreshError="1"/>
      <sheetData sheetId="117" refreshError="1"/>
      <sheetData sheetId="118" refreshError="1"/>
      <sheetData sheetId="119" refreshError="1"/>
      <sheetData sheetId="120" refreshError="1"/>
      <sheetData sheetId="121" refreshError="1"/>
      <sheetData sheetId="122" refreshError="1"/>
      <sheetData sheetId="123" refreshError="1"/>
      <sheetData sheetId="124" refreshError="1"/>
      <sheetData sheetId="125" refreshError="1"/>
      <sheetData sheetId="126" refreshError="1"/>
      <sheetData sheetId="127" refreshError="1"/>
      <sheetData sheetId="128" refreshError="1"/>
      <sheetData sheetId="129" refreshError="1"/>
    </sheetDataSet>
  </externalBook>
</externalLink>
</file>

<file path=xl/externalLinks/externalLink2.xml><?xml version="1.0" encoding="utf-8"?>
<externalLink xmlns="http://schemas.openxmlformats.org/spreadsheetml/2006/main">
  <externalBook xmlns:r="http://schemas.openxmlformats.org/officeDocument/2006/relationships" r:id="rId1">
    <sheetNames>
      <sheetName val="cuts"/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Delta_Surcharge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/>
      <sheetData sheetId="1"/>
      <sheetData sheetId="2"/>
      <sheetData sheetId="3"/>
      <sheetData sheetId="4"/>
      <sheetData sheetId="5"/>
      <sheetData sheetId="6"/>
      <sheetData sheetId="7"/>
      <sheetData sheetId="8"/>
      <sheetData sheetId="9"/>
      <sheetData sheetId="10"/>
      <sheetData sheetId="11"/>
      <sheetData sheetId="12"/>
      <sheetData sheetId="13">
        <row r="6">
          <cell r="H6">
            <v>0</v>
          </cell>
        </row>
        <row r="12">
          <cell r="H12">
            <v>2013</v>
          </cell>
        </row>
      </sheetData>
      <sheetData sheetId="14"/>
      <sheetData sheetId="15"/>
      <sheetData sheetId="16">
        <row r="8">
          <cell r="U8">
            <v>2.1420419216156006E-5</v>
          </cell>
        </row>
        <row r="9">
          <cell r="U9">
            <v>1.8273273740856643E-2</v>
          </cell>
        </row>
      </sheetData>
      <sheetData sheetId="17"/>
      <sheetData sheetId="18"/>
      <sheetData sheetId="19"/>
      <sheetData sheetId="20">
        <row r="4">
          <cell r="N4" t="str">
            <v>Formula</v>
          </cell>
        </row>
      </sheetData>
      <sheetData sheetId="21"/>
      <sheetData sheetId="22"/>
      <sheetData sheetId="23"/>
      <sheetData sheetId="24"/>
      <sheetData sheetId="25"/>
      <sheetData sheetId="26"/>
      <sheetData sheetId="27"/>
      <sheetData sheetId="28"/>
      <sheetData sheetId="29"/>
      <sheetData sheetId="30"/>
      <sheetData sheetId="31"/>
      <sheetData sheetId="32"/>
      <sheetData sheetId="33"/>
      <sheetData sheetId="34"/>
      <sheetData sheetId="35"/>
      <sheetData sheetId="36"/>
      <sheetData sheetId="37"/>
      <sheetData sheetId="38"/>
      <sheetData sheetId="39"/>
      <sheetData sheetId="40"/>
      <sheetData sheetId="41"/>
      <sheetData sheetId="42"/>
      <sheetData sheetId="43"/>
      <sheetData sheetId="44"/>
      <sheetData sheetId="45"/>
      <sheetData sheetId="46"/>
      <sheetData sheetId="47"/>
      <sheetData sheetId="48"/>
      <sheetData sheetId="49"/>
      <sheetData sheetId="50"/>
      <sheetData sheetId="51"/>
      <sheetData sheetId="52"/>
      <sheetData sheetId="53"/>
      <sheetData sheetId="54"/>
      <sheetData sheetId="55"/>
      <sheetData sheetId="56"/>
      <sheetData sheetId="57"/>
      <sheetData sheetId="58"/>
      <sheetData sheetId="59"/>
      <sheetData sheetId="60"/>
      <sheetData sheetId="61"/>
      <sheetData sheetId="62"/>
      <sheetData sheetId="63"/>
      <sheetData sheetId="64"/>
      <sheetData sheetId="65"/>
      <sheetData sheetId="66"/>
      <sheetData sheetId="67"/>
      <sheetData sheetId="68"/>
      <sheetData sheetId="69"/>
      <sheetData sheetId="70"/>
      <sheetData sheetId="71"/>
      <sheetData sheetId="72"/>
      <sheetData sheetId="73"/>
      <sheetData sheetId="74"/>
      <sheetData sheetId="75">
        <row r="179">
          <cell r="D179" t="str">
            <v>East Branch Capital</v>
          </cell>
        </row>
      </sheetData>
      <sheetData sheetId="76"/>
      <sheetData sheetId="77"/>
      <sheetData sheetId="78"/>
      <sheetData sheetId="79"/>
      <sheetData sheetId="80"/>
      <sheetData sheetId="81"/>
      <sheetData sheetId="82"/>
      <sheetData sheetId="83"/>
      <sheetData sheetId="84"/>
      <sheetData sheetId="85"/>
      <sheetData sheetId="86">
        <row r="5">
          <cell r="H5">
            <v>2014</v>
          </cell>
        </row>
      </sheetData>
      <sheetData sheetId="87"/>
      <sheetData sheetId="88"/>
      <sheetData sheetId="89"/>
      <sheetData sheetId="90"/>
      <sheetData sheetId="91"/>
      <sheetData sheetId="92"/>
      <sheetData sheetId="93"/>
      <sheetData sheetId="94"/>
      <sheetData sheetId="95"/>
      <sheetData sheetId="96"/>
      <sheetData sheetId="97"/>
      <sheetData sheetId="98"/>
      <sheetData sheetId="99"/>
      <sheetData sheetId="100"/>
      <sheetData sheetId="101"/>
      <sheetData sheetId="102"/>
      <sheetData sheetId="103"/>
      <sheetData sheetId="104"/>
      <sheetData sheetId="105"/>
      <sheetData sheetId="106"/>
      <sheetData sheetId="107"/>
      <sheetData sheetId="108"/>
      <sheetData sheetId="109"/>
      <sheetData sheetId="110"/>
      <sheetData sheetId="111"/>
      <sheetData sheetId="112"/>
      <sheetData sheetId="113"/>
      <sheetData sheetId="114"/>
      <sheetData sheetId="115"/>
      <sheetData sheetId="116"/>
      <sheetData sheetId="117"/>
      <sheetData sheetId="118"/>
      <sheetData sheetId="119"/>
      <sheetData sheetId="120"/>
      <sheetData sheetId="121"/>
      <sheetData sheetId="122"/>
      <sheetData sheetId="123"/>
      <sheetData sheetId="124"/>
      <sheetData sheetId="125"/>
      <sheetData sheetId="126"/>
      <sheetData sheetId="127"/>
      <sheetData sheetId="128"/>
      <sheetData sheetId="129"/>
      <sheetData sheetId="130"/>
      <sheetData sheetId="131"/>
    </sheetDataSet>
  </externalBook>
</externalLink>
</file>

<file path=xl/externalLinks/externalLink3.xml><?xml version="1.0" encoding="utf-8"?>
<externalLink xmlns="http://schemas.openxmlformats.org/spreadsheetml/2006/main">
  <externalBook xmlns:r="http://schemas.openxmlformats.org/officeDocument/2006/relationships" r:id="rId1">
    <sheetNames>
      <sheetName val="Cover Sheet"/>
      <sheetName val="O&amp;M"/>
      <sheetName val="Staff"/>
      <sheetName val="Supply Programs"/>
      <sheetName val="Funds"/>
      <sheetName val="Funds2-Yr1"/>
      <sheetName val="Funds2-Yr2"/>
      <sheetName val="Rates"/>
      <sheetName val="CIP"/>
      <sheetName val="Sources&amp;Uses"/>
      <sheetName val="PPT Charts"/>
      <sheetName val="Chart_Data-10yr"/>
      <sheetName val="Charts-10yr"/>
      <sheetName val="Chart_Data-5yr"/>
      <sheetName val="Charts-5yr"/>
      <sheetName val="Control"/>
      <sheetName val="Checks"/>
      <sheetName val="BGT_Other"/>
      <sheetName val="BGT_Table_CIP"/>
      <sheetName val="BGT_Table_Funds_Yr1"/>
      <sheetName val="BGT_Table_Funds_Yr2"/>
      <sheetName val="BGT_Table_Sources&amp;Uses"/>
      <sheetName val="BGT_Table_Rates"/>
      <sheetName val="BGT_Cost&amp;Rev"/>
    </sheetNames>
    <sheetDataSet>
      <sheetData sheetId="0"/>
      <sheetData sheetId="1"/>
      <sheetData sheetId="2"/>
      <sheetData sheetId="3"/>
      <sheetData sheetId="4"/>
      <sheetData sheetId="5"/>
      <sheetData sheetId="6"/>
      <sheetData sheetId="7"/>
      <sheetData sheetId="8"/>
      <sheetData sheetId="9"/>
      <sheetData sheetId="10"/>
      <sheetData sheetId="11"/>
      <sheetData sheetId="12"/>
      <sheetData sheetId="13"/>
      <sheetData sheetId="14"/>
      <sheetData sheetId="15">
        <row r="20">
          <cell r="G20">
            <v>2013</v>
          </cell>
        </row>
      </sheetData>
      <sheetData sheetId="16"/>
      <sheetData sheetId="17"/>
      <sheetData sheetId="18"/>
      <sheetData sheetId="19"/>
      <sheetData sheetId="20"/>
      <sheetData sheetId="21"/>
      <sheetData sheetId="22"/>
      <sheetData sheetId="23"/>
    </sheetDataSet>
  </externalBook>
</externalLink>
</file>

<file path=xl/pivotCache/_rels/pivotCacheDefinition1.xml.rels><?xml version="1.0" encoding="UTF-8" standalone="yes"?>
<Relationships xmlns="http://schemas.openxmlformats.org/package/2006/relationships"><Relationship Id="rId2" Type="http://schemas.openxmlformats.org/officeDocument/2006/relationships/externalLinkPath" Target="/Users/Office_M/AppData/Local/Temp/Rar$DIa0.128/MWD2014-00000731.xlsx" TargetMode="External"/><Relationship Id="rId1" Type="http://schemas.openxmlformats.org/officeDocument/2006/relationships/pivotCacheRecords" Target="pivotCacheRecords1.xml"/></Relationships>
</file>

<file path=xl/pivotCache/pivotCacheDefinition1.xml><?xml version="1.0" encoding="utf-8"?>
<pivotCacheDefinition xmlns="http://schemas.openxmlformats.org/spreadsheetml/2006/main" xmlns:r="http://schemas.openxmlformats.org/officeDocument/2006/relationships" r:id="rId1" refreshedBy="Author" refreshedDate="41395.55077627315" createdVersion="3" refreshedVersion="4" minRefreshableVersion="3" recordCount="4725">
  <cacheSource type="worksheet">
    <worksheetSource ref="D28:V6002" sheet="2-OATS" r:id="rId2"/>
  </cacheSource>
  <cacheFields count="19">
    <cacheField name="ASSET_NUMBER" numFmtId="0">
      <sharedItems containsBlank="1"/>
    </cacheField>
    <cacheField name="COST" numFmtId="0">
      <sharedItems containsString="0" containsBlank="1" containsNumber="1" minValue="-9343728.4100000001" maxValue="486318949.37"/>
    </cacheField>
    <cacheField name="FUND" numFmtId="0">
      <sharedItems containsBlank="1"/>
    </cacheField>
    <cacheField name="APPN" numFmtId="0">
      <sharedItems containsBlank="1"/>
    </cacheField>
    <cacheField name="SEGMENT1" numFmtId="0">
      <sharedItems containsBlank="1"/>
    </cacheField>
    <cacheField name="PROJECT" numFmtId="0">
      <sharedItems containsBlank="1" containsMixedTypes="1" containsNumber="1" containsInteger="1" minValue="100367" maxValue="100367"/>
    </cacheField>
    <cacheField name="DESCRIPTION" numFmtId="0">
      <sharedItems containsBlank="1"/>
    </cacheField>
    <cacheField name="SPEC" numFmtId="0">
      <sharedItems containsBlank="1"/>
    </cacheField>
    <cacheField name="LOC1" numFmtId="0">
      <sharedItems containsBlank="1"/>
    </cacheField>
    <cacheField name="LOC2" numFmtId="0">
      <sharedItems containsBlank="1"/>
    </cacheField>
    <cacheField name="LIFE_IN_MONTHS" numFmtId="0">
      <sharedItems containsString="0" containsBlank="1" containsNumber="1" containsInteger="1" minValue="60" maxValue="960" count="6">
        <n v="300"/>
        <n v="120"/>
        <n v="600"/>
        <n v="960"/>
        <n v="60"/>
        <m/>
      </sharedItems>
    </cacheField>
    <cacheField name="END" numFmtId="0">
      <sharedItems containsBlank="1"/>
    </cacheField>
    <cacheField name="BEGIN" numFmtId="0">
      <sharedItems containsNonDate="0" containsDate="1" containsString="0" containsBlank="1" minDate="1938-07-01T00:00:00" maxDate="2012-06-02T00:00:00"/>
    </cacheField>
    <cacheField name="MONTHS" numFmtId="0">
      <sharedItems containsString="0" containsBlank="1" containsNumber="1" containsInteger="1" minValue="1" maxValue="888"/>
    </cacheField>
    <cacheField name="DEPRN_RESERVE" numFmtId="0">
      <sharedItems containsString="0" containsBlank="1" containsNumber="1" minValue="-2102014.39" maxValue="74467589.040000007"/>
    </cacheField>
    <cacheField name="NBV" numFmtId="0">
      <sharedItems containsString="0" containsBlank="1" containsNumber="1" minValue="-7241714.0199999996" maxValue="431445915.20999998"/>
    </cacheField>
    <cacheField name="IOC Items" numFmtId="0">
      <sharedItems containsString="0" containsBlank="1" containsNumber="1" containsInteger="1" minValue="0" maxValue="1"/>
    </cacheField>
    <cacheField name="COS #" numFmtId="0">
      <sharedItems containsString="0" containsBlank="1" containsNumber="1" containsInteger="1" minValue="1" maxValue="19"/>
    </cacheField>
    <cacheField name="COS Name" numFmtId="0">
      <sharedItems containsBlank="1" count="19">
        <s v="Distribution"/>
        <s v="A&amp;G"/>
        <s v="C&amp;A-Other "/>
        <s v="Hydro-Electric"/>
        <s v="Storage-Other Regulatory"/>
        <s v="Storage-Lake Skinner"/>
        <s v="Storage-Lake Mathews"/>
        <s v="C&amp;A-CRA Power"/>
        <s v="Treatment-Jensen"/>
        <s v="C&amp;A-CRA  All Other"/>
        <s v="Treatment-Skinner"/>
        <s v="Treatment-Weymouth "/>
        <s v="Treatment-Mills"/>
        <s v="Treatment-Other"/>
        <s v="Treatment-Diemer"/>
        <s v="Supply"/>
        <s v="Storage-DVL"/>
        <s v="C&amp;A-SWP All Other"/>
        <m/>
      </sharedItems>
    </cacheField>
  </cacheFields>
  <extLst>
    <ext xmlns:x14="http://schemas.microsoft.com/office/spreadsheetml/2009/9/main" uri="{725AE2AE-9491-48be-B2B4-4EB974FC3084}">
      <x14:pivotCacheDefinition/>
    </ext>
  </extLst>
</pivotCacheDefinition>
</file>

<file path=xl/pivotCache/pivotCacheRecords1.xml><?xml version="1.0" encoding="utf-8"?>
<pivotCacheRecords xmlns="http://schemas.openxmlformats.org/spreadsheetml/2006/main" xmlns:r="http://schemas.openxmlformats.org/officeDocument/2006/relationships" count="4725">
  <r>
    <s v=" P103875"/>
    <n v="15694873.140000001"/>
    <m/>
    <s v="15391"/>
    <s v="MISC 25 YRS"/>
    <s v="103875"/>
    <s v="Skinner Solar Power Generation Facility"/>
    <m/>
    <s v="MISC 25"/>
    <s v="Skinner"/>
    <x v="0"/>
    <s v="JUN-12"/>
    <d v="2009-06-30T00:00:00"/>
    <n v="36"/>
    <n v="1883384.76"/>
    <n v="13811488.380000001"/>
    <n v="0"/>
    <n v="6"/>
    <x v="0"/>
  </r>
  <r>
    <s v="EXHIBITS CWE"/>
    <n v="4613873.51"/>
    <s v="01001"/>
    <s v="15375"/>
    <s v="MISC 10YRS"/>
    <m/>
    <s v="EXHIBITS FROM CWE"/>
    <m/>
    <s v="EXHIBITS"/>
    <s v="HEMET"/>
    <x v="1"/>
    <s v="JUN-12"/>
    <d v="2006-11-01T00:00:00"/>
    <n v="68"/>
    <n v="2604775.0299999998"/>
    <n v="2009098.48"/>
    <n v="0"/>
    <n v="19"/>
    <x v="1"/>
  </r>
  <r>
    <s v="MUSEUM BLDG"/>
    <n v="16072827.189999999"/>
    <s v="01001"/>
    <s v="15375"/>
    <s v="MISC 50YRS"/>
    <s v="109901"/>
    <s v="MUSEUM BLDG FOR CWE"/>
    <m/>
    <s v="MUSEUM BLDG"/>
    <s v="HEMET"/>
    <x v="2"/>
    <s v="JUN-12"/>
    <d v="2006-11-01T00:00:00"/>
    <n v="68"/>
    <n v="1809152.18"/>
    <n v="14263675.01"/>
    <n v="0"/>
    <n v="19"/>
    <x v="1"/>
  </r>
  <r>
    <s v="P00000001P"/>
    <n v="13269"/>
    <s v="02001"/>
    <s v="00366"/>
    <s v="PARKER"/>
    <s v="102513"/>
    <s v="PARKER POWER PLANT- AUTOMATION"/>
    <m/>
    <s v="POWER"/>
    <s v="PARKER"/>
    <x v="3"/>
    <s v="JUN-12"/>
    <d v="1981-07-01T00:00:00"/>
    <n v="372"/>
    <n v="5141.24"/>
    <n v="8127.76"/>
    <n v="0"/>
    <n v="5"/>
    <x v="2"/>
  </r>
  <r>
    <s v="P00000002P"/>
    <n v="364798.24"/>
    <s v="04001"/>
    <s v="00366"/>
    <s v="PARKER"/>
    <s v="102513"/>
    <s v="PARKER POWER PLANT- AUTOMATION"/>
    <m/>
    <s v="POWER"/>
    <s v="PARKER"/>
    <x v="3"/>
    <s v="JUN-12"/>
    <d v="1981-07-01T00:00:00"/>
    <n v="372"/>
    <n v="141346.54999999999"/>
    <n v="223451.69"/>
    <n v="0"/>
    <n v="5"/>
    <x v="2"/>
  </r>
  <r>
    <s v="P00000003P"/>
    <n v="25277.38"/>
    <s v="04501"/>
    <s v="K-1"/>
    <s v="PARKER"/>
    <s v="000000"/>
    <s v="PRELIMINARY PARKER POWER SURVEYS"/>
    <m/>
    <s v="POWER"/>
    <s v="PARKER"/>
    <x v="3"/>
    <s v="JUN-12"/>
    <d v="1941-08-01T00:00:00"/>
    <n v="851"/>
    <n v="22406.37"/>
    <n v="2871.01"/>
    <n v="0"/>
    <n v="5"/>
    <x v="2"/>
  </r>
  <r>
    <s v="P00000004P"/>
    <n v="9870.98"/>
    <s v="04501"/>
    <s v="K-18"/>
    <s v="PARKER"/>
    <s v="000000"/>
    <s v="GROUTING CALIFORNIA ABUTMENT"/>
    <m/>
    <s v="POWER"/>
    <s v="PARKER"/>
    <x v="3"/>
    <s v="JUN-12"/>
    <d v="1941-08-01T00:00:00"/>
    <n v="851"/>
    <n v="8749.77"/>
    <n v="1121.21"/>
    <n v="0"/>
    <n v="5"/>
    <x v="2"/>
  </r>
  <r>
    <s v="P00000005P"/>
    <n v="65766.8"/>
    <s v="04501"/>
    <s v="K-2"/>
    <s v="PARKER"/>
    <s v="000000"/>
    <s v="PARKER POWER TESTING AND BORING"/>
    <m/>
    <s v="POWER"/>
    <s v="PARKER"/>
    <x v="3"/>
    <s v="JUN-12"/>
    <d v="1941-08-01T00:00:00"/>
    <n v="851"/>
    <n v="58297.18"/>
    <n v="7469.62"/>
    <n v="0"/>
    <n v="5"/>
    <x v="2"/>
  </r>
  <r>
    <s v="P00000006P"/>
    <n v="11149.75"/>
    <s v="04501"/>
    <s v="K-20"/>
    <s v="PARKER"/>
    <s v="000000"/>
    <s v="OPERATION OF DORMITORY BY USBR"/>
    <m/>
    <s v="POWER"/>
    <s v="PARKER"/>
    <x v="3"/>
    <s v="JUN-12"/>
    <d v="1941-08-01T00:00:00"/>
    <n v="851"/>
    <n v="9883.3700000000008"/>
    <n v="1266.3800000000001"/>
    <n v="0"/>
    <n v="5"/>
    <x v="2"/>
  </r>
  <r>
    <s v="P00000007P"/>
    <n v="132.32"/>
    <s v="04501"/>
    <s v="K-21"/>
    <s v="PARKER"/>
    <s v="000000"/>
    <s v="PARKER POWERHOUSE STUDIES"/>
    <m/>
    <s v="POWER"/>
    <s v="PARKER"/>
    <x v="3"/>
    <s v="JUN-12"/>
    <d v="1941-08-01T00:00:00"/>
    <n v="851"/>
    <n v="117.24"/>
    <n v="15.08"/>
    <n v="0"/>
    <n v="5"/>
    <x v="2"/>
  </r>
  <r>
    <s v="P00000008P"/>
    <n v="182770.03"/>
    <s v="04501"/>
    <s v="K-3"/>
    <s v="PARKER"/>
    <s v="000000"/>
    <s v="PARKER POWER PRELIMINARY STUDIES AND DESIGN"/>
    <m/>
    <s v="POWER"/>
    <s v="PARKER"/>
    <x v="3"/>
    <s v="JUN-12"/>
    <d v="1941-08-01T00:00:00"/>
    <n v="851"/>
    <n v="162011.6"/>
    <n v="20758.43"/>
    <n v="0"/>
    <n v="5"/>
    <x v="2"/>
  </r>
  <r>
    <s v="P00000009P"/>
    <n v="6944960.0800000001"/>
    <s v="04501"/>
    <s v="K-7"/>
    <s v="PARKER"/>
    <s v="000000"/>
    <s v="PARKER POWER, DIVERSION, OUTLET WORKS &amp; POWER HOUSE SUBSTRUCTURE"/>
    <m/>
    <s v="POWER"/>
    <s v="PARKER"/>
    <x v="3"/>
    <s v="JUN-12"/>
    <d v="1941-08-01T00:00:00"/>
    <n v="851"/>
    <n v="6156176.5800000001"/>
    <n v="788783.5"/>
    <n v="0"/>
    <n v="5"/>
    <x v="2"/>
  </r>
  <r>
    <s v="P00000010P"/>
    <n v="90712.02"/>
    <s v="04501"/>
    <s v="YKB-3"/>
    <s v="PARKER"/>
    <s v="000000"/>
    <s v="PARKER POWER FLOATING BULKHEAD GATE"/>
    <m/>
    <s v="POWER"/>
    <s v="PARKER"/>
    <x v="3"/>
    <s v="JUN-12"/>
    <d v="1953-07-01T00:00:00"/>
    <n v="708"/>
    <n v="66896.960000000006"/>
    <n v="23815.06"/>
    <n v="0"/>
    <n v="5"/>
    <x v="2"/>
  </r>
  <r>
    <s v="P00000011P"/>
    <n v="-115888.7"/>
    <s v="04501"/>
    <s v="YKB-4"/>
    <s v="PARKER"/>
    <s v="000000"/>
    <s v="ADJUSTMENT TO  COST, PARKER POWER"/>
    <m/>
    <s v="POWER"/>
    <s v="PARKER"/>
    <x v="3"/>
    <s v="JUN-12"/>
    <d v="1953-07-01T00:00:00"/>
    <n v="708"/>
    <n v="-85463.78"/>
    <n v="-30424.92"/>
    <n v="0"/>
    <n v="5"/>
    <x v="2"/>
  </r>
  <r>
    <s v="P00000012P"/>
    <n v="5415869.9199999999"/>
    <s v="01001"/>
    <s v="ZPPH"/>
    <s v="PARKER"/>
    <s v="000000"/>
    <s v="PARKER POWERHOUSE SUPERSTRUCTURE"/>
    <m/>
    <s v="POWER"/>
    <s v="PARKER"/>
    <x v="3"/>
    <s v="JUN-12"/>
    <d v="1953-07-01T00:00:00"/>
    <n v="708"/>
    <n v="3994015.98"/>
    <n v="1421853.94"/>
    <n v="0"/>
    <n v="5"/>
    <x v="2"/>
  </r>
  <r>
    <s v="P00000013P"/>
    <n v="167.17"/>
    <s v="040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53.44"/>
    <n v="113.73"/>
    <n v="0"/>
    <n v="7"/>
    <x v="3"/>
  </r>
  <r>
    <s v="P00000014P"/>
    <n v="231702.68"/>
    <s v="045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74131.94"/>
    <n v="157570.74"/>
    <n v="0"/>
    <n v="7"/>
    <x v="3"/>
  </r>
  <r>
    <s v="P00000015P"/>
    <n v="321386"/>
    <s v="02009"/>
    <s v="15091"/>
    <s v="POWER PLT"/>
    <s v="100367"/>
    <s v="ETIWANDA CONTROL FACILITY AND RESERVOIR(AB) (FUND 4002)"/>
    <m/>
    <s v="POWER"/>
    <s v="ETIWANDA"/>
    <x v="2"/>
    <s v="JUN-12"/>
    <d v="1996-07-01T00:00:00"/>
    <n v="192"/>
    <n v="102825.66"/>
    <n v="218560.34"/>
    <n v="0"/>
    <n v="7"/>
    <x v="3"/>
  </r>
  <r>
    <s v="P00000016P"/>
    <n v="969977"/>
    <s v="03002"/>
    <s v="15091"/>
    <s v="POWER PLT"/>
    <n v="100367"/>
    <s v="ETIWANDA CONTROL FACILITY AND RESERVOIR(AB) (FUND 4502)"/>
    <m/>
    <s v="POWER"/>
    <s v="ETIWANDA"/>
    <x v="2"/>
    <s v="JUN-12"/>
    <d v="1996-07-01T00:00:00"/>
    <n v="192"/>
    <n v="310338.75"/>
    <n v="659638.25"/>
    <n v="0"/>
    <n v="7"/>
    <x v="3"/>
  </r>
  <r>
    <s v="P00000017P"/>
    <n v="8676851"/>
    <s v="03008"/>
    <s v="15091"/>
    <s v="POWER PLT"/>
    <s v="100367"/>
    <s v="ETIWANDA CONTROL FACILITY AND RESERVOIR(AB) (FUND 4504)"/>
    <m/>
    <s v="POWER"/>
    <s v="ETIWANDA"/>
    <x v="2"/>
    <s v="JUN-12"/>
    <d v="1996-07-01T00:00:00"/>
    <n v="192"/>
    <n v="2776110.27"/>
    <n v="5900740.7300000004"/>
    <n v="0"/>
    <n v="7"/>
    <x v="3"/>
  </r>
  <r>
    <s v="P00000018P"/>
    <n v="1249520"/>
    <s v="03501"/>
    <s v="15091"/>
    <s v="POWER PLT"/>
    <s v="100367"/>
    <s v="ETIWANDA CONTROL FACILITY AND RESERVOIR(AB)  (FUND 5004)"/>
    <m/>
    <s v="POWER"/>
    <s v="ETIWANDA"/>
    <x v="2"/>
    <s v="JUN-12"/>
    <d v="1996-07-01T00:00:00"/>
    <n v="192"/>
    <n v="399776.98"/>
    <n v="849743.02"/>
    <n v="0"/>
    <n v="7"/>
    <x v="3"/>
  </r>
  <r>
    <s v="P00000019P"/>
    <n v="887119.39"/>
    <s v="04002"/>
    <s v="15091"/>
    <s v="POWER PLT"/>
    <s v="100367"/>
    <s v="ETIWANDA CONTROL FACILITY AND RESERVOIR(AB)"/>
    <m/>
    <s v="POWER"/>
    <s v="ETIWANDA"/>
    <x v="2"/>
    <s v="JUN-12"/>
    <d v="1996-07-01T00:00:00"/>
    <n v="192"/>
    <n v="283828.82"/>
    <n v="603290.56999999995"/>
    <n v="0"/>
    <n v="7"/>
    <x v="3"/>
  </r>
  <r>
    <s v="P00000020P"/>
    <n v="408475.15"/>
    <s v="04007"/>
    <s v="15091"/>
    <s v="POWER PLT"/>
    <s v="100367"/>
    <s v="ETIWANDA CONTROL FACILITY AND RESERVOIR(AB)"/>
    <m/>
    <s v="POWER"/>
    <s v="ETIWANDA"/>
    <x v="2"/>
    <s v="JUN-12"/>
    <d v="1996-07-01T00:00:00"/>
    <n v="192"/>
    <n v="130689.31"/>
    <n v="277785.84000000003"/>
    <n v="0"/>
    <n v="7"/>
    <x v="3"/>
  </r>
  <r>
    <s v="P00000021P"/>
    <n v="1831652.34"/>
    <s v="04502"/>
    <s v="15091"/>
    <s v="POWER PLT"/>
    <s v="100367"/>
    <s v="ETIWANDA CONTROL FACILITY AND RESERVOIR(AB)"/>
    <m/>
    <s v="POWER"/>
    <s v="ETIWANDA"/>
    <x v="2"/>
    <s v="JUN-12"/>
    <d v="1996-07-01T00:00:00"/>
    <n v="192"/>
    <n v="586026.9"/>
    <n v="1245625.44"/>
    <n v="0"/>
    <n v="7"/>
    <x v="3"/>
  </r>
  <r>
    <s v="P00000022P"/>
    <n v="20507696.649999999"/>
    <s v="04504"/>
    <s v="15091"/>
    <s v="POWER PLT"/>
    <s v="100367"/>
    <s v="ETIWANDA CONTROL FACILITY AND RESERVOIR(AB)"/>
    <m/>
    <s v="POWER"/>
    <s v="ETIWANDA"/>
    <x v="2"/>
    <s v="JUN-12"/>
    <d v="1996-07-01T00:00:00"/>
    <n v="192"/>
    <n v="6561323.5700000003"/>
    <n v="13946373.08"/>
    <n v="0"/>
    <n v="7"/>
    <x v="3"/>
  </r>
  <r>
    <s v="P00000023P"/>
    <n v="6071987.8700000001"/>
    <s v="05004"/>
    <s v="15091"/>
    <s v="POWER PLT"/>
    <s v="100367"/>
    <s v="ETIWANDA CONTROL FACILITY AND RESERVOIR(AB)"/>
    <m/>
    <s v="POWER"/>
    <s v="ETIWANDA"/>
    <x v="2"/>
    <s v="JUN-12"/>
    <d v="1996-07-01T00:00:00"/>
    <n v="192"/>
    <n v="1942698.69"/>
    <n v="4129289.18"/>
    <n v="0"/>
    <n v="7"/>
    <x v="3"/>
  </r>
  <r>
    <s v="P00000024P"/>
    <n v="844452"/>
    <s v="02009"/>
    <s v="15091"/>
    <s v="POWER PLT"/>
    <s v="100460"/>
    <s v="ETIWANDA CONTROL FACILITY - EMERGENCY DISCHARGE CONDUIT (FUND 4002)"/>
    <m/>
    <s v="POWER"/>
    <s v="ETIWANDA"/>
    <x v="2"/>
    <s v="JUN-12"/>
    <d v="1996-07-01T00:00:00"/>
    <n v="192"/>
    <n v="270177.73"/>
    <n v="574274.27"/>
    <n v="0"/>
    <n v="7"/>
    <x v="3"/>
  </r>
  <r>
    <s v="P00000025P"/>
    <n v="25455"/>
    <s v="02009"/>
    <s v="15091"/>
    <s v="POWER PLT"/>
    <s v="100460"/>
    <s v="ETIWANDA CONTROL FACILITY - EMERGENCY DISCHARGE CONDUIT (FUND 4003)"/>
    <m/>
    <s v="POWER"/>
    <s v="ETIWANDA"/>
    <x v="2"/>
    <s v="JUN-12"/>
    <d v="1996-07-01T00:00:00"/>
    <n v="192"/>
    <n v="8144.18"/>
    <n v="17310.82"/>
    <n v="0"/>
    <n v="7"/>
    <x v="3"/>
  </r>
  <r>
    <s v="P00000026P"/>
    <n v="270473"/>
    <s v="03008"/>
    <s v="15091"/>
    <s v="POWER PLT"/>
    <s v="100460"/>
    <s v="ETIWANDA CONTROL FACILITY - EMERGENCY DISCHARGE CONDUIT (FUND 4504)"/>
    <m/>
    <s v="POWER"/>
    <s v="ETIWANDA"/>
    <x v="2"/>
    <s v="JUN-12"/>
    <d v="1996-07-01T00:00:00"/>
    <n v="192"/>
    <n v="86536.34"/>
    <n v="183936.66"/>
    <n v="0"/>
    <n v="7"/>
    <x v="3"/>
  </r>
  <r>
    <s v="P00000027P"/>
    <n v="5907"/>
    <s v="03501"/>
    <s v="15091"/>
    <s v="POWER PLT"/>
    <s v="100460"/>
    <s v="ETIWANDA CONTROL FACILITY - EMERGENCY DISCHARGE CONDUIT (FUND 5004)"/>
    <m/>
    <s v="POWER"/>
    <s v="ETIWANDA"/>
    <x v="2"/>
    <s v="JUN-12"/>
    <d v="1996-07-01T00:00:00"/>
    <n v="192"/>
    <n v="1889.92"/>
    <n v="4017.08"/>
    <n v="0"/>
    <n v="7"/>
    <x v="3"/>
  </r>
  <r>
    <s v="P00000028P"/>
    <n v="2330936.0699999998"/>
    <s v="04002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745770.02"/>
    <n v="1585166.05"/>
    <n v="0"/>
    <n v="7"/>
    <x v="3"/>
  </r>
  <r>
    <s v="P00000029P"/>
    <n v="131501.66"/>
    <s v="04003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42073.18"/>
    <n v="89428.479999999996"/>
    <n v="0"/>
    <n v="7"/>
    <x v="3"/>
  </r>
  <r>
    <s v="P00000030P"/>
    <n v="6341.77"/>
    <s v="04006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28.94"/>
    <n v="4312.83"/>
    <n v="0"/>
    <n v="7"/>
    <x v="3"/>
  </r>
  <r>
    <s v="P00000031P"/>
    <n v="639262.02"/>
    <s v="045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4528.33"/>
    <n v="434733.69"/>
    <n v="0"/>
    <n v="7"/>
    <x v="3"/>
  </r>
  <r>
    <s v="P00000032P"/>
    <n v="28706.87"/>
    <s v="050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9184.5"/>
    <n v="19522.37"/>
    <n v="0"/>
    <n v="7"/>
    <x v="3"/>
  </r>
  <r>
    <s v="P00000033P"/>
    <n v="117828"/>
    <s v="02009"/>
    <s v="15091"/>
    <s v="POWER PLT"/>
    <s v="100517"/>
    <s v="ETIWANDA CONTROL FACILITY - RESIDENCE"/>
    <m/>
    <s v="FACILITIES"/>
    <s v="ETIWANDA"/>
    <x v="2"/>
    <s v="JUN-12"/>
    <d v="1996-07-01T00:00:00"/>
    <n v="192"/>
    <n v="37698.410000000003"/>
    <n v="80129.59"/>
    <n v="0"/>
    <n v="7"/>
    <x v="3"/>
  </r>
  <r>
    <s v="P00000034P"/>
    <n v="151216.9"/>
    <s v="04002"/>
    <s v="15091"/>
    <s v="POWER PLT"/>
    <s v="100517"/>
    <s v="ETIWANDA CONTROL FACILITY - RESIDENCE"/>
    <m/>
    <s v="FACILITIES"/>
    <s v="ETIWANDA"/>
    <x v="2"/>
    <s v="JUN-12"/>
    <d v="1996-07-01T00:00:00"/>
    <n v="192"/>
    <n v="48380.9"/>
    <n v="102836"/>
    <n v="0"/>
    <n v="7"/>
    <x v="3"/>
  </r>
  <r>
    <s v="P00000035P"/>
    <n v="325698.08"/>
    <s v="04003"/>
    <s v="15091"/>
    <s v="POWER PLT"/>
    <s v="100517"/>
    <s v="ETIWANDA CONTROL FACILITY - RESIDENCE"/>
    <m/>
    <s v="FACILITIES"/>
    <s v="ETIWANDA"/>
    <x v="2"/>
    <s v="JUN-12"/>
    <d v="1996-07-01T00:00:00"/>
    <n v="192"/>
    <n v="104205.27"/>
    <n v="221492.81"/>
    <n v="0"/>
    <n v="7"/>
    <x v="3"/>
  </r>
  <r>
    <s v="P00000036P"/>
    <n v="190728"/>
    <s v="02009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61022.36"/>
    <n v="129705.64"/>
    <n v="0"/>
    <n v="7"/>
    <x v="3"/>
  </r>
  <r>
    <s v="P00000037P"/>
    <n v="1078"/>
    <s v="0201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4.9"/>
    <n v="733.1"/>
    <n v="0"/>
    <n v="7"/>
    <x v="3"/>
  </r>
  <r>
    <s v="P00000038P"/>
    <n v="107239.4"/>
    <s v="0400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310.54"/>
    <n v="72928.86"/>
    <n v="0"/>
    <n v="7"/>
    <x v="3"/>
  </r>
  <r>
    <s v="P00000039P"/>
    <n v="784613.1"/>
    <s v="04003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251032.58"/>
    <n v="533580.52"/>
    <n v="0"/>
    <n v="7"/>
    <x v="3"/>
  </r>
  <r>
    <s v="P00000040P"/>
    <n v="164529.35"/>
    <s v="04005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52640.160000000003"/>
    <n v="111889.19"/>
    <n v="0"/>
    <n v="7"/>
    <x v="3"/>
  </r>
  <r>
    <s v="P00000041P"/>
    <n v="5107.9799999999996"/>
    <s v="04006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1634.14"/>
    <n v="3473.84"/>
    <n v="0"/>
    <n v="7"/>
    <x v="3"/>
  </r>
  <r>
    <s v="P00000042P"/>
    <n v="64262.43"/>
    <s v="04502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20560.29"/>
    <n v="43702.14"/>
    <n v="0"/>
    <n v="7"/>
    <x v="3"/>
  </r>
  <r>
    <s v="P00000043P"/>
    <n v="191.57"/>
    <s v="04504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61.27"/>
    <n v="130.30000000000001"/>
    <n v="0"/>
    <n v="7"/>
    <x v="3"/>
  </r>
  <r>
    <s v="P00000044P"/>
    <n v="72782.320000000007"/>
    <s v="04502"/>
    <s v="15118"/>
    <s v="POWER PLT"/>
    <s v="066417"/>
    <s v="MINOR CAPITAL PROJECTS FOR FY 1988/89 - YORBA LINDA POWER PLANT"/>
    <m/>
    <s v="POWER"/>
    <s v="YORBA LINDA"/>
    <x v="2"/>
    <s v="JUN-12"/>
    <d v="1996-07-01T00:00:00"/>
    <n v="192"/>
    <n v="23286.21"/>
    <n v="49496.11"/>
    <n v="0"/>
    <n v="7"/>
    <x v="3"/>
  </r>
  <r>
    <s v="P00000045P"/>
    <n v="218.64"/>
    <s v="04502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69.91"/>
    <n v="148.72999999999999"/>
    <n v="0"/>
    <n v="7"/>
    <x v="3"/>
  </r>
  <r>
    <s v="P00000046P"/>
    <n v="57066.73"/>
    <s v="04504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18258.12"/>
    <n v="38808.61"/>
    <n v="0"/>
    <n v="7"/>
    <x v="3"/>
  </r>
  <r>
    <s v="P00000047P"/>
    <n v="33713"/>
    <s v="03002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10786.29"/>
    <n v="22926.71"/>
    <n v="0"/>
    <n v="7"/>
    <x v="3"/>
  </r>
  <r>
    <s v="P00000048P"/>
    <n v="11988"/>
    <s v="03008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3835.49"/>
    <n v="8152.51"/>
    <n v="0"/>
    <n v="7"/>
    <x v="3"/>
  </r>
  <r>
    <s v="P00000049P"/>
    <n v="22575958.800000001"/>
    <s v="05001"/>
    <s v="15125"/>
    <s v="POWER PLT"/>
    <s v="100318"/>
    <s v="ETIWANDA POWER PLANT"/>
    <m/>
    <s v="POWER"/>
    <s v="ETIWANDA"/>
    <x v="2"/>
    <s v="JUN-12"/>
    <d v="1995-07-01T00:00:00"/>
    <n v="204"/>
    <n v="7674571.7000000002"/>
    <n v="14901387.1"/>
    <n v="0"/>
    <n v="7"/>
    <x v="3"/>
  </r>
  <r>
    <s v="P00000050P"/>
    <n v="209901.44"/>
    <s v="05001"/>
    <s v="15258"/>
    <s v="POWER PLT"/>
    <s v="100498"/>
    <s v="LAKE MATHEWS POWER PLANT - INSTALL CIRCUIT BREAKERS"/>
    <m/>
    <s v="POWER"/>
    <s v="MATHEWS"/>
    <x v="2"/>
    <s v="JUN-12"/>
    <d v="1998-06-30T00:00:00"/>
    <n v="168"/>
    <n v="58772.29"/>
    <n v="151129.15"/>
    <n v="0"/>
    <n v="7"/>
    <x v="3"/>
  </r>
  <r>
    <s v="P00000051P"/>
    <n v="117572.93"/>
    <s v="05001"/>
    <s v="15258"/>
    <s v="POWER PLT"/>
    <s v="100499"/>
    <s v="TEMESCAL POWER PLANT - 34KV CIRCUIT BREAKER"/>
    <m/>
    <s v="POWER"/>
    <s v="TEMESCAL"/>
    <x v="2"/>
    <s v="JUN-12"/>
    <d v="1998-06-30T00:00:00"/>
    <n v="168"/>
    <n v="32920.300000000003"/>
    <n v="84652.63"/>
    <n v="0"/>
    <n v="7"/>
    <x v="3"/>
  </r>
  <r>
    <s v="P00000052P"/>
    <n v="1267.54"/>
    <s v="04003"/>
    <s v="15260"/>
    <s v="POWER PLT"/>
    <s v="100649"/>
    <s v="ETIWANDA CAVITATION TEST FACILITY"/>
    <m/>
    <s v="FACILITIES"/>
    <s v="ETIWANDA"/>
    <x v="2"/>
    <s v="JUN-12"/>
    <d v="1996-07-01T00:00:00"/>
    <n v="192"/>
    <n v="405.53"/>
    <n v="862.01"/>
    <n v="0"/>
    <n v="7"/>
    <x v="3"/>
  </r>
  <r>
    <s v="P00000053P"/>
    <n v="132.4"/>
    <s v="04005"/>
    <s v="15260"/>
    <s v="POWER PLT"/>
    <s v="100649"/>
    <s v="ETIWANDA CAVITATION TEST FACILITY"/>
    <m/>
    <s v="FACILITIES"/>
    <s v="ETIWANDA"/>
    <x v="2"/>
    <s v="JUN-12"/>
    <d v="1996-07-01T00:00:00"/>
    <n v="192"/>
    <n v="42.26"/>
    <n v="90.14"/>
    <n v="0"/>
    <n v="7"/>
    <x v="3"/>
  </r>
  <r>
    <s v="P00000054P"/>
    <n v="647677.80000000005"/>
    <s v="05001"/>
    <s v="15260"/>
    <s v="POWER PLT"/>
    <s v="100649"/>
    <s v="ETIWANDA CAVITATION TEST FACILITY"/>
    <m/>
    <s v="FACILITIES"/>
    <s v="ETIWANDA"/>
    <x v="2"/>
    <s v="JUN-12"/>
    <d v="1996-07-01T00:00:00"/>
    <n v="192"/>
    <n v="207220.83"/>
    <n v="440456.97"/>
    <n v="0"/>
    <n v="7"/>
    <x v="3"/>
  </r>
  <r>
    <s v="P00000055P"/>
    <n v="214.4"/>
    <s v="05003"/>
    <s v="15260"/>
    <s v="POWER PLT"/>
    <s v="100649"/>
    <s v="ETIWANDA CAVITATION TEST FACILITY"/>
    <m/>
    <s v="FACILITIES"/>
    <s v="ETIWANDA"/>
    <x v="2"/>
    <s v="JUN-12"/>
    <d v="1996-07-01T00:00:00"/>
    <n v="192"/>
    <n v="68.489999999999995"/>
    <n v="145.91"/>
    <n v="0"/>
    <n v="7"/>
    <x v="3"/>
  </r>
  <r>
    <s v="P00000056P"/>
    <n v="458274.84"/>
    <s v="05001"/>
    <s v="15276"/>
    <s v="POWER PLT"/>
    <s v="100687"/>
    <s v="LAKE PERRIS PUMPBACK FACILITY, IMPROVEMENT"/>
    <m/>
    <s v="POWER"/>
    <s v="PERRIS"/>
    <x v="2"/>
    <s v="JUN-12"/>
    <d v="1998-06-30T00:00:00"/>
    <n v="168"/>
    <n v="128316.87"/>
    <n v="329957.96999999997"/>
    <n v="0"/>
    <n v="7"/>
    <x v="3"/>
  </r>
  <r>
    <s v="P00000057P"/>
    <n v="-28321.09"/>
    <s v="04504"/>
    <s v="10119"/>
    <s v="POWER PLT"/>
    <s v="000000"/>
    <s v="SAN DIMAS POWER PLT - REPLACE THRUST BEARING"/>
    <m/>
    <s v="POWER"/>
    <s v="SAN DIMAS"/>
    <x v="2"/>
    <s v="JUN-12"/>
    <d v="1984-07-01T00:00:00"/>
    <n v="336"/>
    <n v="-15858.21"/>
    <n v="-12462.88"/>
    <n v="0"/>
    <n v="7"/>
    <x v="3"/>
  </r>
  <r>
    <s v="P00000058P"/>
    <n v="-25171.19"/>
    <s v="04504"/>
    <s v="10120"/>
    <s v="POWER PLT"/>
    <s v="000000"/>
    <s v="SEPULVEDA CANYON POWER PLT - REPLACE THURST BEARING"/>
    <m/>
    <s v="POWER"/>
    <s v="SEPULVEDA"/>
    <x v="2"/>
    <s v="JUN-12"/>
    <d v="1984-07-01T00:00:00"/>
    <n v="336"/>
    <n v="-14094.42"/>
    <n v="-11076.77"/>
    <n v="0"/>
    <n v="7"/>
    <x v="3"/>
  </r>
  <r>
    <s v="P00000059P"/>
    <n v="2349"/>
    <s v="02009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798.53"/>
    <n v="1550.47"/>
    <n v="0"/>
    <n v="7"/>
    <x v="3"/>
  </r>
  <r>
    <s v="P00000060P"/>
    <n v="16979.169999999998"/>
    <s v="04002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5771.93"/>
    <n v="11207.24"/>
    <n v="0"/>
    <n v="7"/>
    <x v="3"/>
  </r>
  <r>
    <s v="P00000061P"/>
    <n v="258107.12"/>
    <s v="05001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87742.05"/>
    <n v="170365.07"/>
    <n v="0"/>
    <n v="7"/>
    <x v="3"/>
  </r>
  <r>
    <s v="P00000062P"/>
    <n v="13312"/>
    <s v="02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8252.7000000000007"/>
    <n v="5059.3"/>
    <n v="0"/>
    <n v="7"/>
    <x v="3"/>
  </r>
  <r>
    <s v="P00000063P"/>
    <n v="346668.92"/>
    <s v="04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214915.36"/>
    <n v="131753.56"/>
    <n v="0"/>
    <n v="7"/>
    <x v="3"/>
  </r>
  <r>
    <s v="P00000064P"/>
    <n v="-40394.32"/>
    <s v="01001"/>
    <s v="00384"/>
    <s v="POWER PLT"/>
    <s v="000000"/>
    <s v="LAKE MATHEWS POWER PLANT &amp; DIST.- EDISON INTERCONNECTION"/>
    <m/>
    <s v="POWER"/>
    <s v="MATHEWS"/>
    <x v="2"/>
    <s v="JUN-12"/>
    <d v="1984-07-01T00:00:00"/>
    <n v="336"/>
    <n v="-22618.49"/>
    <n v="-17775.830000000002"/>
    <n v="0"/>
    <n v="7"/>
    <x v="3"/>
  </r>
  <r>
    <s v="P00000065P"/>
    <n v="372157"/>
    <s v="02001"/>
    <s v="00384"/>
    <s v="POWER PLT"/>
    <s v="000000"/>
    <s v="LAKE MATHEWS POWER PLANT"/>
    <m/>
    <s v="POWER"/>
    <s v="MATHEWS"/>
    <x v="2"/>
    <s v="JUN-12"/>
    <d v="1984-07-01T00:00:00"/>
    <n v="336"/>
    <n v="208387.24"/>
    <n v="163769.76"/>
    <n v="0"/>
    <n v="7"/>
    <x v="3"/>
  </r>
  <r>
    <s v="P00000066P"/>
    <n v="6716517.8499999996"/>
    <s v="04001"/>
    <s v="00384"/>
    <s v="POWER PLT"/>
    <s v="000000"/>
    <s v="LAKE MATHEWS POWER PLANT"/>
    <m/>
    <s v="POWER"/>
    <s v="MATHEWS"/>
    <x v="2"/>
    <s v="JUN-12"/>
    <d v="1984-07-01T00:00:00"/>
    <n v="336"/>
    <n v="3760876.77"/>
    <n v="2955641.08"/>
    <n v="0"/>
    <n v="7"/>
    <x v="3"/>
  </r>
  <r>
    <s v="P00000067P"/>
    <n v="200000"/>
    <s v="01001"/>
    <s v="384A"/>
    <s v="POWER PLT"/>
    <s v="000000"/>
    <s v="LAKE MATHEWS POWER PLANT- DIST.- EDISON INTERCONNECTION"/>
    <m/>
    <s v="POWER"/>
    <s v="MATHEWS"/>
    <x v="2"/>
    <s v="JUN-12"/>
    <d v="1984-07-01T00:00:00"/>
    <n v="336"/>
    <n v="111988.89"/>
    <n v="88011.11"/>
    <n v="0"/>
    <n v="7"/>
    <x v="3"/>
  </r>
  <r>
    <s v="P00000068P"/>
    <n v="8173946.5800000001"/>
    <s v="04001"/>
    <s v="00386"/>
    <s v="POWER PLT"/>
    <s v="000000"/>
    <s v="FOOTHILL FEEDER POWER PLANT"/>
    <m/>
    <s v="POWER"/>
    <s v="FOOTHILL"/>
    <x v="2"/>
    <s v="JUN-12"/>
    <d v="1983-07-01T00:00:00"/>
    <n v="348"/>
    <n v="4740434.88"/>
    <n v="3433511.7"/>
    <n v="0"/>
    <n v="7"/>
    <x v="3"/>
  </r>
  <r>
    <s v="P00000069P"/>
    <n v="355389.54"/>
    <s v="01001"/>
    <s v="386A"/>
    <s v="POWER PLT"/>
    <s v="000000"/>
    <s v="FOOTHILL FEEDER POWER PLANT AND DIST.-EDISON INTERCONNECTION"/>
    <m/>
    <s v="POWER"/>
    <s v="FOOTHILL"/>
    <x v="2"/>
    <s v="JUN-12"/>
    <d v="1983-07-01T00:00:00"/>
    <n v="348"/>
    <n v="206106.18"/>
    <n v="149283.35999999999"/>
    <n v="0"/>
    <n v="7"/>
    <x v="3"/>
  </r>
  <r>
    <s v="P00000070P"/>
    <n v="7481180.3899999997"/>
    <s v="04001"/>
    <s v="00393"/>
    <s v="POWER PLT"/>
    <s v="000000"/>
    <s v="SAN DIMAS POWER PLANT"/>
    <m/>
    <s v="POWER"/>
    <s v="SAN DIMAS"/>
    <x v="2"/>
    <s v="JUN-12"/>
    <d v="1983-07-01T00:00:00"/>
    <n v="348"/>
    <n v="4338668.9000000004"/>
    <n v="3142511.49"/>
    <n v="0"/>
    <n v="7"/>
    <x v="3"/>
  </r>
  <r>
    <s v="P00000071P"/>
    <n v="123448.71"/>
    <s v="01001"/>
    <s v="393A"/>
    <s v="POWER PLT"/>
    <s v="000000"/>
    <s v="SAN DIMAS POWER PLANT AND DIST.- EDISON INTERCONNECTION"/>
    <m/>
    <s v="POWER"/>
    <s v="SAN DIMAS"/>
    <x v="2"/>
    <s v="JUN-12"/>
    <d v="1983-07-01T00:00:00"/>
    <n v="348"/>
    <n v="71593.34"/>
    <n v="51855.37"/>
    <n v="0"/>
    <n v="7"/>
    <x v="3"/>
  </r>
  <r>
    <s v="P00000072P"/>
    <n v="313000"/>
    <s v="01001"/>
    <s v="00402"/>
    <s v="POWER PLT"/>
    <s v="102533"/>
    <s v="YORBA LINDA POWER PLANT"/>
    <m/>
    <s v="POWER"/>
    <s v="YORBA LINDA"/>
    <x v="2"/>
    <s v="JUN-12"/>
    <d v="1984-07-01T00:00:00"/>
    <n v="336"/>
    <n v="175262.61"/>
    <n v="137737.39000000001"/>
    <n v="0"/>
    <n v="7"/>
    <x v="3"/>
  </r>
  <r>
    <s v="P00000073P"/>
    <n v="525238"/>
    <s v="02001"/>
    <s v="00402"/>
    <s v="POWER PLT"/>
    <s v="102533"/>
    <s v="YORBA LINDA POWER PLANT"/>
    <m/>
    <s v="POWER"/>
    <s v="YORBA LINDA"/>
    <x v="2"/>
    <s v="JUN-12"/>
    <d v="1984-07-01T00:00:00"/>
    <n v="336"/>
    <n v="294104.09999999998"/>
    <n v="231133.9"/>
    <n v="0"/>
    <n v="7"/>
    <x v="3"/>
  </r>
  <r>
    <s v="P00000074P"/>
    <n v="5706"/>
    <s v="02004"/>
    <s v="00402"/>
    <s v="POWER PLT"/>
    <s v="102533"/>
    <s v="YORBA LINDA POWER PLANT"/>
    <m/>
    <s v="POWER"/>
    <s v="YORBA LINDA"/>
    <x v="2"/>
    <s v="JUN-12"/>
    <d v="1984-07-01T00:00:00"/>
    <n v="336"/>
    <n v="3195.04"/>
    <n v="2510.96"/>
    <n v="0"/>
    <n v="7"/>
    <x v="3"/>
  </r>
  <r>
    <s v="P00000075P"/>
    <n v="6297412.2400000002"/>
    <s v="04001"/>
    <s v="00402"/>
    <s v="POWER PLT"/>
    <s v="102533"/>
    <s v="YORBA LINDA POWER PLANT"/>
    <m/>
    <s v="POWER"/>
    <s v="YORBA LINDA"/>
    <x v="2"/>
    <s v="JUN-12"/>
    <d v="1984-07-01T00:00:00"/>
    <n v="336"/>
    <n v="3526200.94"/>
    <n v="2771211.3"/>
    <n v="0"/>
    <n v="7"/>
    <x v="3"/>
  </r>
  <r>
    <s v="P00000076P"/>
    <n v="131"/>
    <s v="02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73.349999999999994"/>
    <n v="57.65"/>
    <n v="0"/>
    <n v="7"/>
    <x v="3"/>
  </r>
  <r>
    <s v="P00000077P"/>
    <n v="2"/>
    <s v="02004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1.1200000000000001"/>
    <n v="0.88"/>
    <n v="0"/>
    <n v="7"/>
    <x v="3"/>
  </r>
  <r>
    <s v="P00000078P"/>
    <n v="125000"/>
    <s v="04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69993.05"/>
    <n v="55006.95"/>
    <n v="0"/>
    <n v="7"/>
    <x v="3"/>
  </r>
  <r>
    <s v="P00000079P"/>
    <n v="1568.78"/>
    <s v="01001"/>
    <s v="402B"/>
    <s v="POWER PLT"/>
    <s v="102535"/>
    <s v="YORBA LINDA POWER PLANT- MODIFY GENERATOR"/>
    <m/>
    <s v="POWER"/>
    <s v="YORBA LINDA"/>
    <x v="2"/>
    <s v="JUN-12"/>
    <d v="1984-07-01T00:00:00"/>
    <n v="336"/>
    <n v="878.35"/>
    <n v="690.43"/>
    <n v="0"/>
    <n v="7"/>
    <x v="3"/>
  </r>
  <r>
    <s v="P00000080P"/>
    <n v="34676.559999999998"/>
    <s v="01001"/>
    <s v="402B"/>
    <s v="POWER PLT"/>
    <s v="102535"/>
    <s v="YORBA LINDA POWER PLANT - DISTRICT- EDISON INTERCONNECTION"/>
    <m/>
    <s v="POWER"/>
    <s v="YORBA LINDA"/>
    <x v="2"/>
    <s v="JUN-12"/>
    <d v="1984-07-01T00:00:00"/>
    <n v="336"/>
    <n v="19416.93"/>
    <n v="15259.63"/>
    <n v="0"/>
    <n v="7"/>
    <x v="3"/>
  </r>
  <r>
    <s v="P00000081P"/>
    <n v="1490559"/>
    <s v="01001"/>
    <s v="00408"/>
    <s v="POWER PLT"/>
    <s v="102538"/>
    <s v="SEPULVEDA CANYON POWER PLANT"/>
    <m/>
    <s v="POWER"/>
    <s v="SEPULVEDA"/>
    <x v="2"/>
    <s v="JUN-12"/>
    <d v="1984-07-01T00:00:00"/>
    <n v="336"/>
    <n v="834630.23"/>
    <n v="655928.77"/>
    <n v="0"/>
    <n v="7"/>
    <x v="3"/>
  </r>
  <r>
    <s v="P00000082P"/>
    <n v="633546"/>
    <s v="02001"/>
    <s v="00408"/>
    <s v="POWER PLT"/>
    <s v="102538"/>
    <s v="SEPULVEDA CANYON POWER PLANT"/>
    <m/>
    <s v="POWER"/>
    <s v="SEPULVEDA"/>
    <x v="2"/>
    <s v="JUN-12"/>
    <d v="1984-07-01T00:00:00"/>
    <n v="336"/>
    <n v="354750.56"/>
    <n v="278795.44"/>
    <n v="0"/>
    <n v="7"/>
    <x v="3"/>
  </r>
  <r>
    <s v="P00000083P"/>
    <n v="6882"/>
    <s v="02004"/>
    <s v="00408"/>
    <s v="POWER PLT"/>
    <s v="102538"/>
    <s v="SEPULVEDA CANYON POWER PLANT"/>
    <m/>
    <s v="POWER"/>
    <s v="SEPULVEDA"/>
    <x v="2"/>
    <s v="JUN-12"/>
    <d v="1984-07-01T00:00:00"/>
    <n v="336"/>
    <n v="3853.54"/>
    <n v="3028.46"/>
    <n v="0"/>
    <n v="7"/>
    <x v="3"/>
  </r>
  <r>
    <s v="P00000084P"/>
    <n v="7595980.7400000002"/>
    <s v="04001"/>
    <s v="00408"/>
    <s v="POWER PLT"/>
    <s v="102538"/>
    <s v="SEPULVEDA CANYON POWER PLANT"/>
    <m/>
    <s v="POWER"/>
    <s v="SEPULVEDA"/>
    <x v="2"/>
    <s v="JUN-12"/>
    <d v="1984-07-01T00:00:00"/>
    <n v="336"/>
    <n v="4253327.16"/>
    <n v="3342653.58"/>
    <n v="0"/>
    <n v="7"/>
    <x v="3"/>
  </r>
  <r>
    <s v="P00000085P"/>
    <n v="321"/>
    <s v="02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79.74"/>
    <n v="141.26"/>
    <n v="0"/>
    <n v="7"/>
    <x v="3"/>
  </r>
  <r>
    <s v="P00000086P"/>
    <n v="3"/>
    <s v="02004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.67"/>
    <n v="1.33"/>
    <n v="0"/>
    <n v="7"/>
    <x v="3"/>
  </r>
  <r>
    <s v="P00000087P"/>
    <n v="3847.84"/>
    <s v="04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2154.4899999999998"/>
    <n v="1693.35"/>
    <n v="0"/>
    <n v="7"/>
    <x v="3"/>
  </r>
  <r>
    <s v="P00000088P"/>
    <n v="1381958.53"/>
    <s v="01001"/>
    <s v="00413"/>
    <s v="POWER PLT"/>
    <s v="102540"/>
    <s v="VENICE POWER PLANT"/>
    <m/>
    <s v="POWER"/>
    <s v="VENICE"/>
    <x v="2"/>
    <s v="JUN-12"/>
    <d v="1985-07-01T00:00:00"/>
    <n v="324"/>
    <n v="746180.82"/>
    <n v="635777.71"/>
    <n v="0"/>
    <n v="7"/>
    <x v="3"/>
  </r>
  <r>
    <s v="P00000089P"/>
    <n v="543403"/>
    <s v="02001"/>
    <s v="00413"/>
    <s v="POWER PLT"/>
    <s v="102540"/>
    <s v="VENICE POWER PLANT"/>
    <m/>
    <s v="POWER"/>
    <s v="VENICE"/>
    <x v="2"/>
    <s v="JUN-12"/>
    <d v="1985-07-01T00:00:00"/>
    <n v="324"/>
    <n v="293407.43"/>
    <n v="249995.57"/>
    <n v="0"/>
    <n v="7"/>
    <x v="3"/>
  </r>
  <r>
    <s v="P00000090P"/>
    <n v="17334"/>
    <s v="02004"/>
    <s v="00413"/>
    <s v="POWER PLT"/>
    <s v="102540"/>
    <s v="VENICE POWER PLANT"/>
    <m/>
    <s v="POWER"/>
    <s v="VENICE"/>
    <x v="2"/>
    <s v="JUN-12"/>
    <d v="1985-07-01T00:00:00"/>
    <n v="324"/>
    <n v="9359.4"/>
    <n v="7974.6"/>
    <n v="0"/>
    <n v="7"/>
    <x v="3"/>
  </r>
  <r>
    <s v="P00000091P"/>
    <n v="5973870.9500000002"/>
    <s v="04001"/>
    <s v="00413"/>
    <s v="POWER PLT"/>
    <s v="102540"/>
    <s v="VENICE POWER PLANT"/>
    <m/>
    <s v="POWER"/>
    <s v="VENICE"/>
    <x v="2"/>
    <s v="JUN-12"/>
    <d v="1985-07-01T00:00:00"/>
    <n v="324"/>
    <n v="3225558.31"/>
    <n v="2748312.64"/>
    <n v="0"/>
    <n v="7"/>
    <x v="3"/>
  </r>
  <r>
    <s v="P00000092P"/>
    <n v="-77524.33"/>
    <s v="01001"/>
    <s v="413A"/>
    <s v="POWER PLT"/>
    <s v="102540"/>
    <s v="VENICE POWER PLANT- TURBINE GENERATOR MODIFICATION"/>
    <m/>
    <s v="POWER"/>
    <s v="VENICE"/>
    <x v="2"/>
    <s v="JUN-12"/>
    <d v="1985-07-01T00:00:00"/>
    <n v="324"/>
    <n v="-41858.75"/>
    <n v="-35665.58"/>
    <n v="0"/>
    <n v="7"/>
    <x v="3"/>
  </r>
  <r>
    <s v="P00000093P"/>
    <n v="109731.77"/>
    <s v="04001"/>
    <s v="413A"/>
    <s v="POWER PLT"/>
    <s v="102540"/>
    <s v="VENICE POWER PLANT- TURBINE GENERATOR MODIFICATION"/>
    <m/>
    <s v="POWER"/>
    <s v="VENICE"/>
    <x v="2"/>
    <s v="JUN-12"/>
    <d v="1985-07-01T00:00:00"/>
    <n v="324"/>
    <n v="59248.99"/>
    <n v="50482.78"/>
    <n v="0"/>
    <n v="7"/>
    <x v="3"/>
  </r>
  <r>
    <s v="P00000094P"/>
    <n v="105764.75"/>
    <s v="01001"/>
    <s v="413B"/>
    <s v="POWER PLT"/>
    <s v="102540"/>
    <s v="VENICE POWER PLANT-DISTRICT- EDISON INTERCONNECTION"/>
    <m/>
    <s v="POWER"/>
    <s v="VENICE"/>
    <x v="2"/>
    <s v="JUN-12"/>
    <d v="1985-07-01T00:00:00"/>
    <n v="324"/>
    <n v="57107.02"/>
    <n v="48657.73"/>
    <n v="0"/>
    <n v="7"/>
    <x v="3"/>
  </r>
  <r>
    <s v="P00000095P"/>
    <n v="3289296.72"/>
    <s v="01001"/>
    <s v="00421"/>
    <s v="POWER PLT"/>
    <s v="102545"/>
    <s v="TEMESCAL POWER PLANT"/>
    <m/>
    <s v="POWER"/>
    <s v="TEMESCAL"/>
    <x v="2"/>
    <s v="JUN-12"/>
    <d v="1985-07-01T00:00:00"/>
    <n v="324"/>
    <n v="1776037.43"/>
    <n v="1513259.29"/>
    <n v="0"/>
    <n v="7"/>
    <x v="3"/>
  </r>
  <r>
    <s v="P00000096P"/>
    <n v="960057"/>
    <s v="02001"/>
    <s v="00421"/>
    <s v="POWER PLT"/>
    <s v="102545"/>
    <s v="TEMESCAL POWER PLANT"/>
    <m/>
    <s v="POWER"/>
    <s v="TEMESCAL"/>
    <x v="2"/>
    <s v="JUN-12"/>
    <d v="1985-07-01T00:00:00"/>
    <n v="324"/>
    <n v="518377.44"/>
    <n v="441679.56"/>
    <n v="0"/>
    <n v="7"/>
    <x v="3"/>
  </r>
  <r>
    <s v="P00000097P"/>
    <n v="262156"/>
    <s v="02004"/>
    <s v="00421"/>
    <s v="POWER PLT"/>
    <s v="102545"/>
    <s v="TEMESCAL POWER PLANT"/>
    <m/>
    <s v="POWER"/>
    <s v="TEMESCAL"/>
    <x v="2"/>
    <s v="JUN-12"/>
    <d v="1985-07-01T00:00:00"/>
    <n v="324"/>
    <n v="141549.68"/>
    <n v="120606.32"/>
    <n v="0"/>
    <n v="7"/>
    <x v="3"/>
  </r>
  <r>
    <s v="P00000098P"/>
    <n v="4662534.1399999997"/>
    <s v="04001"/>
    <s v="00421"/>
    <s v="POWER PLT"/>
    <s v="102545"/>
    <s v="TEMESCAL POWER PLANT"/>
    <m/>
    <s v="POWER"/>
    <s v="TEMESCAL"/>
    <x v="2"/>
    <s v="JUN-12"/>
    <d v="1985-07-01T00:00:00"/>
    <n v="324"/>
    <n v="2517509.37"/>
    <n v="2145024.77"/>
    <n v="0"/>
    <n v="7"/>
    <x v="3"/>
  </r>
  <r>
    <s v="P00000099P"/>
    <n v="3014209.33"/>
    <s v="01001"/>
    <s v="421A"/>
    <s v="POWER PLT"/>
    <s v="102545"/>
    <s v="CORONA POWER PLANT"/>
    <m/>
    <s v="POWER"/>
    <s v="CORONA"/>
    <x v="2"/>
    <s v="JUN-12"/>
    <d v="1985-07-01T00:00:00"/>
    <n v="324"/>
    <n v="1627505.49"/>
    <n v="1386703.84"/>
    <n v="0"/>
    <n v="7"/>
    <x v="3"/>
  </r>
  <r>
    <s v="P00000100P"/>
    <n v="779909"/>
    <s v="02001"/>
    <s v="421A"/>
    <s v="POWER PLT"/>
    <s v="102545"/>
    <s v="CORONA POWER PLANT"/>
    <m/>
    <s v="POWER"/>
    <s v="CORONA"/>
    <x v="2"/>
    <s v="JUN-12"/>
    <d v="1985-07-01T00:00:00"/>
    <n v="324"/>
    <n v="421107.53"/>
    <n v="358801.47"/>
    <n v="0"/>
    <n v="7"/>
    <x v="3"/>
  </r>
  <r>
    <s v="P00000101P"/>
    <n v="212964"/>
    <s v="02004"/>
    <s v="421A"/>
    <s v="POWER PLT"/>
    <s v="102545"/>
    <s v="CORONA POWER PLANT"/>
    <m/>
    <s v="POWER"/>
    <s v="CORONA"/>
    <x v="2"/>
    <s v="JUN-12"/>
    <d v="1985-07-01T00:00:00"/>
    <n v="324"/>
    <n v="114988.73"/>
    <n v="97975.27"/>
    <n v="0"/>
    <n v="7"/>
    <x v="3"/>
  </r>
  <r>
    <s v="P00000102P"/>
    <n v="3787640.75"/>
    <s v="04001"/>
    <s v="421A"/>
    <s v="POWER PLT"/>
    <s v="102545"/>
    <s v="CORONA POWER PLANT"/>
    <m/>
    <s v="POWER"/>
    <s v="CORONA"/>
    <x v="2"/>
    <s v="JUN-12"/>
    <d v="1985-07-01T00:00:00"/>
    <n v="324"/>
    <n v="2045115.51"/>
    <n v="1742525.24"/>
    <n v="0"/>
    <n v="7"/>
    <x v="3"/>
  </r>
  <r>
    <s v="P00000103P"/>
    <n v="50440.27"/>
    <s v="01001"/>
    <s v="421D"/>
    <s v="POWER PLT"/>
    <s v="102545"/>
    <s v="TEMESCAL POWER PLANT- DISTRICT- EDISON INTERCONNECTION"/>
    <m/>
    <s v="POWER"/>
    <s v="TEMESCAL"/>
    <x v="2"/>
    <s v="JUN-12"/>
    <d v="1985-07-01T00:00:00"/>
    <n v="324"/>
    <n v="27234.880000000001"/>
    <n v="23205.39"/>
    <n v="0"/>
    <n v="7"/>
    <x v="3"/>
  </r>
  <r>
    <s v="P00000104P"/>
    <n v="300000"/>
    <s v="01001"/>
    <s v="421E"/>
    <s v="POWER PLT"/>
    <s v="102545"/>
    <s v="CORONA POWER PLANT-DISTRICT- EDISON INTERCONNECTION"/>
    <m/>
    <s v="POWER"/>
    <s v="CORONA"/>
    <x v="2"/>
    <s v="JUN-12"/>
    <d v="1985-07-01T00:00:00"/>
    <n v="324"/>
    <n v="161983.32999999999"/>
    <n v="138016.67000000001"/>
    <n v="0"/>
    <n v="7"/>
    <x v="3"/>
  </r>
  <r>
    <s v="P00000105P"/>
    <n v="5842320.3200000003"/>
    <s v="01001"/>
    <s v="00436"/>
    <s v="POWER PLT"/>
    <s v="000000"/>
    <s v="PERRIS POWER PLANT"/>
    <m/>
    <s v="POWER"/>
    <s v="PERRIS"/>
    <x v="2"/>
    <s v="JUN-12"/>
    <d v="1986-07-01T00:00:00"/>
    <n v="312"/>
    <n v="3037681.91"/>
    <n v="2804638.41"/>
    <n v="0"/>
    <n v="7"/>
    <x v="3"/>
  </r>
  <r>
    <s v="P00000106P"/>
    <n v="382488"/>
    <s v="02001"/>
    <s v="00436"/>
    <s v="POWER PLT"/>
    <s v="000000"/>
    <s v="PERRIS POWER PLANT"/>
    <m/>
    <s v="POWER"/>
    <s v="PERRIS"/>
    <x v="2"/>
    <s v="JUN-12"/>
    <d v="1986-07-01T00:00:00"/>
    <n v="312"/>
    <n v="198872.51"/>
    <n v="183615.49"/>
    <n v="0"/>
    <n v="7"/>
    <x v="3"/>
  </r>
  <r>
    <s v="P00000107P"/>
    <n v="327622"/>
    <s v="02004"/>
    <s v="00436"/>
    <s v="POWER PLT"/>
    <s v="000000"/>
    <s v="PERRIS POWER PLANT"/>
    <m/>
    <s v="POWER"/>
    <s v="PERRIS"/>
    <x v="2"/>
    <s v="JUN-12"/>
    <d v="1986-07-01T00:00:00"/>
    <n v="312"/>
    <n v="170345.24"/>
    <n v="157276.76"/>
    <n v="0"/>
    <n v="7"/>
    <x v="3"/>
  </r>
  <r>
    <s v="P00000108P"/>
    <n v="952420.45"/>
    <s v="04001"/>
    <s v="00436"/>
    <s v="POWER PLT"/>
    <s v="000000"/>
    <s v="PERRIS POWER PLANT"/>
    <m/>
    <s v="POWER"/>
    <s v="PERRIS"/>
    <x v="2"/>
    <s v="JUN-12"/>
    <d v="1986-07-01T00:00:00"/>
    <n v="312"/>
    <n v="495205.61"/>
    <n v="457214.84"/>
    <n v="0"/>
    <n v="7"/>
    <x v="3"/>
  </r>
  <r>
    <s v="P00000109P"/>
    <n v="40536.639999999999"/>
    <s v="01001"/>
    <s v="436A"/>
    <s v="POWER PLT"/>
    <s v="000000"/>
    <s v="PERRIS POWER PLANT AND DISTRICT- EDISON INTERCONNECTION"/>
    <m/>
    <s v="POWER"/>
    <s v="PERRIS"/>
    <x v="2"/>
    <s v="JUN-12"/>
    <d v="1986-07-01T00:00:00"/>
    <n v="312"/>
    <n v="21076.76"/>
    <n v="19459.88"/>
    <n v="0"/>
    <n v="7"/>
    <x v="3"/>
  </r>
  <r>
    <s v="P00000110P"/>
    <n v="439"/>
    <s v="02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228.25"/>
    <n v="210.75"/>
    <n v="0"/>
    <n v="7"/>
    <x v="3"/>
  </r>
  <r>
    <s v="P00000111P"/>
    <n v="376"/>
    <s v="02004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195.5"/>
    <n v="180.5"/>
    <n v="0"/>
    <n v="7"/>
    <x v="3"/>
  </r>
  <r>
    <s v="P00000112P"/>
    <n v="7797.57"/>
    <s v="04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4054.29"/>
    <n v="3743.28"/>
    <n v="0"/>
    <n v="7"/>
    <x v="3"/>
  </r>
  <r>
    <s v="P00000113P"/>
    <n v="5299747.18"/>
    <s v="01001"/>
    <s v="00445"/>
    <s v="POWER PLT"/>
    <s v="000000"/>
    <s v="RIO HONDO POWER PLANT"/>
    <m/>
    <s v="POWER"/>
    <s v="RIO HONDO"/>
    <x v="2"/>
    <s v="JUN-12"/>
    <d v="1986-07-01T00:00:00"/>
    <n v="312"/>
    <n v="2755574.05"/>
    <n v="2544173.13"/>
    <n v="0"/>
    <n v="7"/>
    <x v="3"/>
  </r>
  <r>
    <s v="P00000114P"/>
    <n v="298332"/>
    <s v="02001"/>
    <s v="00445"/>
    <s v="POWER PLT"/>
    <s v="000000"/>
    <s v="RIO HONDO POWER PLANT"/>
    <m/>
    <s v="POWER"/>
    <s v="RIO HONDO"/>
    <x v="2"/>
    <s v="JUN-12"/>
    <d v="1986-07-01T00:00:00"/>
    <n v="312"/>
    <n v="155116.07"/>
    <n v="143215.93"/>
    <n v="0"/>
    <n v="7"/>
    <x v="3"/>
  </r>
  <r>
    <s v="P00000115P"/>
    <n v="255537"/>
    <s v="02004"/>
    <s v="00445"/>
    <s v="POWER PLT"/>
    <s v="000000"/>
    <s v="RIO HONDO POWER PLANT"/>
    <m/>
    <s v="POWER"/>
    <s v="RIO HONDO"/>
    <x v="2"/>
    <s v="JUN-12"/>
    <d v="1986-07-01T00:00:00"/>
    <n v="312"/>
    <n v="132865.04999999999"/>
    <n v="122671.95"/>
    <n v="0"/>
    <n v="7"/>
    <x v="3"/>
  </r>
  <r>
    <s v="P00000116P"/>
    <n v="15000"/>
    <s v="01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7799.17"/>
    <n v="7200.83"/>
    <n v="0"/>
    <n v="7"/>
    <x v="3"/>
  </r>
  <r>
    <s v="P00000117P"/>
    <n v="844"/>
    <s v="02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438.84"/>
    <n v="405.16"/>
    <n v="0"/>
    <n v="7"/>
    <x v="3"/>
  </r>
  <r>
    <s v="P00000118P"/>
    <n v="723"/>
    <s v="02004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375.92"/>
    <n v="347.08"/>
    <n v="0"/>
    <n v="7"/>
    <x v="3"/>
  </r>
  <r>
    <s v="P00000119P"/>
    <n v="2820"/>
    <s v="02004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1579.04"/>
    <n v="1240.96"/>
    <n v="0"/>
    <n v="7"/>
    <x v="3"/>
  </r>
  <r>
    <s v="P00000120P"/>
    <n v="97782.13"/>
    <s v="04001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54752.53"/>
    <n v="43029.599999999999"/>
    <n v="0"/>
    <n v="7"/>
    <x v="3"/>
  </r>
  <r>
    <s v="P00000121P"/>
    <n v="6239402.0300000003"/>
    <s v="01001"/>
    <s v="00451"/>
    <s v="POWER PLT"/>
    <s v="000000"/>
    <s v="COYOTE CREEK POWER PLANT"/>
    <m/>
    <s v="POWER"/>
    <s v="COYOTE CREEK"/>
    <x v="2"/>
    <s v="JUN-12"/>
    <d v="1987-07-01T00:00:00"/>
    <n v="300"/>
    <n v="3119354.37"/>
    <n v="3120047.66"/>
    <n v="0"/>
    <n v="7"/>
    <x v="3"/>
  </r>
  <r>
    <s v="P00000122P"/>
    <n v="436468"/>
    <s v="02001"/>
    <s v="00451"/>
    <s v="POWER PLT"/>
    <s v="000000"/>
    <s v="COYOTE CREEK POWER PLANT"/>
    <m/>
    <s v="POWER"/>
    <s v="COYOTE CREEK"/>
    <x v="2"/>
    <s v="JUN-12"/>
    <d v="1987-07-01T00:00:00"/>
    <n v="300"/>
    <n v="218209.76"/>
    <n v="218258.24"/>
    <n v="0"/>
    <n v="7"/>
    <x v="3"/>
  </r>
  <r>
    <s v="P00000123P"/>
    <n v="151415"/>
    <s v="02004"/>
    <s v="00451"/>
    <s v="POWER PLT"/>
    <s v="000000"/>
    <s v="COYOTE CREEK POWER PLANT"/>
    <m/>
    <s v="POWER"/>
    <s v="COYOTE CREEK"/>
    <x v="2"/>
    <s v="JUN-12"/>
    <d v="1987-07-01T00:00:00"/>
    <n v="300"/>
    <n v="75699.09"/>
    <n v="75715.91"/>
    <n v="0"/>
    <n v="7"/>
    <x v="3"/>
  </r>
  <r>
    <s v="P00000124P"/>
    <n v="30000"/>
    <s v="01001"/>
    <s v="451A"/>
    <s v="POWER PLT"/>
    <s v="000000"/>
    <s v="COYOTE CREEK POWER PLANT- DISTRICT- EDISON INTERCONNECTION"/>
    <m/>
    <s v="POWER"/>
    <s v="COYOTE CREEK"/>
    <x v="2"/>
    <s v="JUN-12"/>
    <d v="1987-07-01T00:00:00"/>
    <n v="300"/>
    <n v="14998.33"/>
    <n v="15001.67"/>
    <n v="0"/>
    <n v="7"/>
    <x v="3"/>
  </r>
  <r>
    <s v="P00000125P"/>
    <n v="6754222.5199999996"/>
    <s v="01001"/>
    <s v="458B"/>
    <s v="POWER PLT"/>
    <s v="000000"/>
    <s v="RED MOUNTAIN POWER PLANT"/>
    <m/>
    <s v="POWER"/>
    <s v="RED MOUNTAIN"/>
    <x v="2"/>
    <s v="JUN-12"/>
    <d v="1990-07-01T00:00:00"/>
    <n v="264"/>
    <n v="2971482.67"/>
    <n v="3782739.85"/>
    <n v="0"/>
    <n v="7"/>
    <x v="3"/>
  </r>
  <r>
    <s v="P00000126P"/>
    <n v="533043"/>
    <s v="02001"/>
    <s v="458B"/>
    <s v="POWER PLT"/>
    <s v="000000"/>
    <s v="RED MOUNTAIN POWER PLANT"/>
    <m/>
    <s v="POWER"/>
    <s v="RED MOUNTAIN"/>
    <x v="2"/>
    <s v="JUN-12"/>
    <d v="1990-07-01T00:00:00"/>
    <n v="264"/>
    <n v="234509.31"/>
    <n v="298533.69"/>
    <n v="0"/>
    <n v="7"/>
    <x v="3"/>
  </r>
  <r>
    <s v="P00000127P"/>
    <n v="37514"/>
    <s v="02004"/>
    <s v="458B"/>
    <s v="POWER PLT"/>
    <s v="000000"/>
    <s v="RED MOUNTAIN POWER PLANT"/>
    <m/>
    <s v="POWER"/>
    <s v="RED MOUNTAIN"/>
    <x v="2"/>
    <s v="JUN-12"/>
    <d v="1990-07-01T00:00:00"/>
    <n v="264"/>
    <n v="16504.07"/>
    <n v="21009.93"/>
    <n v="0"/>
    <n v="7"/>
    <x v="3"/>
  </r>
  <r>
    <s v="P00000128P"/>
    <n v="663583.25"/>
    <s v="01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91939.7"/>
    <n v="371643.55"/>
    <n v="0"/>
    <n v="7"/>
    <x v="3"/>
  </r>
  <r>
    <s v="P00000129P"/>
    <n v="52370"/>
    <s v="02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3039.89"/>
    <n v="29330.11"/>
    <n v="0"/>
    <n v="7"/>
    <x v="3"/>
  </r>
  <r>
    <s v="P00000130P"/>
    <n v="3686"/>
    <s v="02004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1621.63"/>
    <n v="2064.37"/>
    <n v="0"/>
    <n v="7"/>
    <x v="3"/>
  </r>
  <r>
    <s v="P00000131P"/>
    <n v="1860994.68"/>
    <s v="01001"/>
    <s v="471B"/>
    <s v="POWER PLT"/>
    <s v="000000"/>
    <s v="VALLEY VIEW POWER PLANT, PENSTOCK"/>
    <m/>
    <s v="POWER"/>
    <s v="VALLEY VIEW"/>
    <x v="2"/>
    <s v="JUN-12"/>
    <d v="1990-07-01T00:00:00"/>
    <n v="264"/>
    <n v="818734.23"/>
    <n v="1042260.45"/>
    <n v="0"/>
    <n v="7"/>
    <x v="3"/>
  </r>
  <r>
    <s v="P00000132P"/>
    <n v="5945007.9199999999"/>
    <s v="01001"/>
    <s v="471C"/>
    <s v="POWER PLT"/>
    <s v="000000"/>
    <s v="VALLEY VIEW POWER PLANT"/>
    <m/>
    <s v="POWER"/>
    <s v="VALLEY VIEW"/>
    <x v="2"/>
    <s v="JUN-12"/>
    <d v="1990-07-01T00:00:00"/>
    <n v="264"/>
    <n v="2615473.1"/>
    <n v="3329534.82"/>
    <n v="0"/>
    <n v="7"/>
    <x v="3"/>
  </r>
  <r>
    <s v="P00000133P"/>
    <n v="19380.98"/>
    <s v="01001"/>
    <s v="471D"/>
    <s v="POWER PLT"/>
    <s v="000000"/>
    <s v="VALLEY VIEW POWER PLANT-DISTRICT- EDISON INTERCONNECTION"/>
    <m/>
    <s v="POWER"/>
    <s v="VALLEY VIEW"/>
    <x v="2"/>
    <s v="JUN-12"/>
    <d v="1990-07-01T00:00:00"/>
    <n v="264"/>
    <n v="8526.43"/>
    <n v="10854.55"/>
    <n v="0"/>
    <n v="7"/>
    <x v="3"/>
  </r>
  <r>
    <s v="P00000134P"/>
    <n v="480149.94"/>
    <s v="01001"/>
    <s v="471E"/>
    <s v="POWER PLT"/>
    <s v="000000"/>
    <s v="VALLEY VIEW POWER PLANT, RELOCATE DOWNSTREAM PIPE"/>
    <m/>
    <s v="POWER"/>
    <s v="VALLEY VIEW"/>
    <x v="2"/>
    <s v="JUN-12"/>
    <d v="1990-07-01T00:00:00"/>
    <n v="264"/>
    <n v="211239.18"/>
    <n v="268910.76"/>
    <n v="0"/>
    <n v="7"/>
    <x v="3"/>
  </r>
  <r>
    <s v="P00000135P"/>
    <n v="24029"/>
    <s v="02001"/>
    <s v="00480"/>
    <s v="POWER PLT"/>
    <s v="102577"/>
    <s v="RED MOUNTAIN- OPERATOR RESIDENCE"/>
    <m/>
    <s v="FACILITIES"/>
    <s v="RED MOUNTAIN"/>
    <x v="2"/>
    <s v="JUN-12"/>
    <d v="1986-07-01T00:00:00"/>
    <n v="312"/>
    <n v="12493.75"/>
    <n v="11535.25"/>
    <n v="0"/>
    <n v="7"/>
    <x v="3"/>
  </r>
  <r>
    <s v="P00000136P"/>
    <n v="49915.8"/>
    <s v="04001"/>
    <s v="00480"/>
    <s v="POWER PLT"/>
    <s v="102577"/>
    <s v="RED MOUNTAIN- OPERATOR RESIDENCE"/>
    <m/>
    <s v="FACILITIES"/>
    <s v="RED MOUNTAIN"/>
    <x v="2"/>
    <s v="JUN-12"/>
    <d v="1986-07-01T00:00:00"/>
    <n v="312"/>
    <n v="25953.360000000001"/>
    <n v="23962.44"/>
    <n v="0"/>
    <n v="7"/>
    <x v="3"/>
  </r>
  <r>
    <s v="P00000137P"/>
    <n v="2505"/>
    <s v="030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202.27"/>
    <n v="1302.73"/>
    <n v="0"/>
    <n v="7"/>
    <x v="3"/>
  </r>
  <r>
    <s v="P00000138P"/>
    <n v="38150.18"/>
    <s v="045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8309.919999999998"/>
    <n v="19840.259999999998"/>
    <n v="0"/>
    <n v="7"/>
    <x v="3"/>
  </r>
  <r>
    <s v="P00000139P"/>
    <n v="6805"/>
    <s v="02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3129.92"/>
    <n v="3675.08"/>
    <n v="0"/>
    <n v="7"/>
    <x v="3"/>
  </r>
  <r>
    <s v="P00000140P"/>
    <n v="88370.08"/>
    <s v="05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40645.300000000003"/>
    <n v="47724.78"/>
    <n v="0"/>
    <n v="7"/>
    <x v="3"/>
  </r>
  <r>
    <s v="P00000141P"/>
    <n v="13743"/>
    <s v="030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5221.57"/>
    <n v="8521.43"/>
    <n v="0"/>
    <n v="7"/>
    <x v="3"/>
  </r>
  <r>
    <s v="P00000142P"/>
    <n v="70648.05"/>
    <s v="045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26842.400000000001"/>
    <n v="43805.65"/>
    <n v="0"/>
    <n v="7"/>
    <x v="3"/>
  </r>
  <r>
    <s v="P00000143P"/>
    <n v="7.5"/>
    <s v="04002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.45"/>
    <n v="6.05"/>
    <n v="0"/>
    <n v="18"/>
    <x v="4"/>
  </r>
  <r>
    <s v="P00000144P"/>
    <n v="652.96"/>
    <s v="04003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30.54"/>
    <n v="522.41999999999996"/>
    <n v="0"/>
    <n v="18"/>
    <x v="4"/>
  </r>
  <r>
    <s v="P00000145P"/>
    <n v="73056.52"/>
    <s v="05001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4608.68"/>
    <n v="58447.839999999997"/>
    <n v="0"/>
    <n v="18"/>
    <x v="4"/>
  </r>
  <r>
    <s v="P00000146P"/>
    <n v="7129.34"/>
    <s v="04002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425.54"/>
    <n v="5703.8"/>
    <n v="0"/>
    <n v="18"/>
    <x v="4"/>
  </r>
  <r>
    <s v="P00000147P"/>
    <n v="8765.2900000000009"/>
    <s v="04003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752.67"/>
    <n v="7012.62"/>
    <n v="0"/>
    <n v="18"/>
    <x v="4"/>
  </r>
  <r>
    <s v="P00000148P"/>
    <n v="184369.32"/>
    <s v="05001"/>
    <s v="15114"/>
    <s v="RESERVOIR"/>
    <s v="100812"/>
    <s v="GARVEY RESERVIOR OPERATION  &amp; MAINTENANCE CENTER"/>
    <m/>
    <s v="RESERVOIR"/>
    <s v="GARVEY"/>
    <x v="3"/>
    <s v="JUN-12"/>
    <d v="1996-07-01T00:00:00"/>
    <n v="192"/>
    <n v="36867.379999999997"/>
    <n v="147501.94"/>
    <n v="0"/>
    <n v="18"/>
    <x v="4"/>
  </r>
  <r>
    <s v="P00000149P"/>
    <n v="-800.91"/>
    <s v="04002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560.59"/>
    <n v="-240.32"/>
    <n v="0"/>
    <n v="18"/>
    <x v="4"/>
  </r>
  <r>
    <s v="P00000150P"/>
    <n v="-984.7"/>
    <s v="04003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689.15"/>
    <n v="-295.55"/>
    <n v="0"/>
    <n v="18"/>
    <x v="4"/>
  </r>
  <r>
    <s v="P00000151P"/>
    <n v="-20712.13"/>
    <s v="05001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14497.75"/>
    <n v="-6214.38"/>
    <n v="0"/>
    <n v="18"/>
    <x v="4"/>
  </r>
  <r>
    <s v="P00000152P"/>
    <n v="814"/>
    <s v="02009"/>
    <s v="15114"/>
    <s v="RESERVOIR"/>
    <s v="000000"/>
    <s v="GARVEY RESERVIOR OPERATION  &amp; MAINTENANCE CENTER"/>
    <m/>
    <s v="RESERVOIR"/>
    <s v="GARVEY"/>
    <x v="3"/>
    <s v="JUN-12"/>
    <d v="1996-07-01T00:00:00"/>
    <n v="192"/>
    <n v="162.71"/>
    <n v="651.29"/>
    <n v="0"/>
    <n v="18"/>
    <x v="4"/>
  </r>
  <r>
    <s v="P00000172P"/>
    <n v="49936.79"/>
    <s v="05001"/>
    <s v="15139"/>
    <s v="RESERVOIR"/>
    <s v="102400"/>
    <s v="MINOR CAPITAL PROJECTS FOR FY 1989/90 - PALOS VERDES RESERVOIR"/>
    <m/>
    <s v="RESERVOIR "/>
    <s v="PALOS VERDES"/>
    <x v="3"/>
    <s v="JUN-12"/>
    <d v="1996-07-01T00:00:00"/>
    <n v="192"/>
    <n v="9985.5"/>
    <n v="39951.29"/>
    <n v="0"/>
    <n v="18"/>
    <x v="4"/>
  </r>
  <r>
    <s v="P00000173P"/>
    <n v="28974.97"/>
    <s v="05001"/>
    <s v="15139"/>
    <s v="RESERVOIR"/>
    <s v="102402"/>
    <s v="MINOR CAPITAL PROJECTS FOR FY 1989/90 - LAKE MATHEWS"/>
    <m/>
    <s v="RESERVOIR "/>
    <s v="MATHEWS"/>
    <x v="3"/>
    <s v="JUN-12"/>
    <d v="1996-07-01T00:00:00"/>
    <n v="192"/>
    <n v="5793.89"/>
    <n v="23181.08"/>
    <n v="0"/>
    <n v="18"/>
    <x v="4"/>
  </r>
  <r>
    <s v="P00000174P"/>
    <n v="6014"/>
    <s v="02009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02.52"/>
    <n v="4811.4799999999996"/>
    <n v="0"/>
    <n v="17"/>
    <x v="5"/>
  </r>
  <r>
    <s v="P00000175P"/>
    <n v="64239.53"/>
    <s v="05001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845.63"/>
    <n v="51393.9"/>
    <n v="0"/>
    <n v="17"/>
    <x v="5"/>
  </r>
  <r>
    <s v="P00000176P"/>
    <n v="6486"/>
    <s v="02009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1296.9100000000001"/>
    <n v="5189.09"/>
    <n v="0"/>
    <n v="17"/>
    <x v="5"/>
  </r>
  <r>
    <s v="P00000177P"/>
    <n v="44071.12"/>
    <s v="04002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8812.58"/>
    <n v="35258.54"/>
    <n v="0"/>
    <n v="17"/>
    <x v="5"/>
  </r>
  <r>
    <s v="P00000178P"/>
    <n v="25212.31"/>
    <s v="05001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5041.53"/>
    <n v="20170.78"/>
    <n v="0"/>
    <n v="17"/>
    <x v="5"/>
  </r>
  <r>
    <s v="P00000179P"/>
    <n v="28322"/>
    <s v="02009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5663.35"/>
    <n v="22658.65"/>
    <n v="0"/>
    <n v="18"/>
    <x v="4"/>
  </r>
  <r>
    <s v="P00000180P"/>
    <n v="169644.53"/>
    <s v="04002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33922.93"/>
    <n v="135721.60000000001"/>
    <n v="0"/>
    <n v="18"/>
    <x v="4"/>
  </r>
  <r>
    <s v="P00000181P"/>
    <n v="13881"/>
    <s v="02009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2602.66"/>
    <n v="11278.34"/>
    <n v="0"/>
    <n v="17"/>
    <x v="5"/>
  </r>
  <r>
    <s v="P00000182P"/>
    <n v="80253.09"/>
    <s v="04002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15047.41"/>
    <n v="65205.68"/>
    <n v="0"/>
    <n v="17"/>
    <x v="5"/>
  </r>
  <r>
    <s v="P00000183P"/>
    <n v="2889.87"/>
    <s v="05001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541.80999999999995"/>
    <n v="2348.06"/>
    <n v="0"/>
    <n v="17"/>
    <x v="5"/>
  </r>
  <r>
    <s v="P00000187P"/>
    <n v="6427"/>
    <s v="02009"/>
    <s v="15208"/>
    <s v="RESERVOIR"/>
    <s v="100533"/>
    <s v="LAKE SKINNER - INSTALL OUTLET CONDUIT FLOWMETER"/>
    <m/>
    <s v="RESERVOIR"/>
    <s v="Skinner"/>
    <x v="3"/>
    <s v="JUN-12"/>
    <d v="1996-07-01T00:00:00"/>
    <n v="192"/>
    <n v="1285.07"/>
    <n v="5141.93"/>
    <n v="0"/>
    <n v="18"/>
    <x v="4"/>
  </r>
  <r>
    <s v="P00000188P"/>
    <n v="42606.7"/>
    <s v="04002"/>
    <s v="15208"/>
    <s v="RESERVOIR"/>
    <s v="100533"/>
    <s v="LAKE SKINNER - INSTALL OUTLET CONDUIT FLOWMETER"/>
    <m/>
    <s v="RESERVOIR"/>
    <s v="Skinner"/>
    <x v="3"/>
    <s v="JUN-12"/>
    <d v="1996-07-01T00:00:00"/>
    <n v="192"/>
    <n v="8519.81"/>
    <n v="34086.89"/>
    <n v="0"/>
    <n v="18"/>
    <x v="4"/>
  </r>
  <r>
    <s v="P00000189P"/>
    <n v="129780.77"/>
    <s v="05001"/>
    <s v="15208"/>
    <s v="RESERVOIR"/>
    <s v="100533"/>
    <s v="LAKE SKINNER - INSTALL OUTLET CONDUIT FLOWMETER"/>
    <m/>
    <s v="RESERVOIR"/>
    <s v="Skinner"/>
    <x v="3"/>
    <s v="JUN-12"/>
    <d v="1996-07-01T00:00:00"/>
    <n v="192"/>
    <n v="25951.52"/>
    <n v="103829.25"/>
    <n v="0"/>
    <n v="18"/>
    <x v="4"/>
  </r>
  <r>
    <s v="P00000190P"/>
    <n v="99478"/>
    <s v="02009"/>
    <s v="15225"/>
    <s v="RESERVOIR"/>
    <s v="100860"/>
    <s v="LAKE MATHEWS OUTLET TOWER-REPLACE GATE VALVES"/>
    <m/>
    <s v="RESERVOIR"/>
    <s v="MATHEWS"/>
    <x v="3"/>
    <s v="JUN-12"/>
    <d v="1996-07-01T00:00:00"/>
    <n v="192"/>
    <n v="19892.080000000002"/>
    <n v="79585.919999999998"/>
    <n v="0"/>
    <n v="16"/>
    <x v="6"/>
  </r>
  <r>
    <s v="P00000191P"/>
    <n v="656"/>
    <s v="02012"/>
    <s v="15225"/>
    <s v="RESERVOIR"/>
    <s v="100860"/>
    <s v="LAKE MATHEWS OUTLET TOWER-REPLACE GATE VALVES"/>
    <m/>
    <s v="RESERVOIR"/>
    <s v="MATHEWS"/>
    <x v="3"/>
    <s v="JUN-12"/>
    <d v="1996-07-01T00:00:00"/>
    <n v="192"/>
    <n v="131.16999999999999"/>
    <n v="524.83000000000004"/>
    <n v="0"/>
    <n v="16"/>
    <x v="6"/>
  </r>
  <r>
    <s v="P00000192P"/>
    <n v="949889.91"/>
    <s v="04003"/>
    <s v="15225"/>
    <s v="RESERVOIR"/>
    <s v="100860"/>
    <s v="LAKE MATHEWS OUTLET TOWER-REPLACE GATE VALVES"/>
    <m/>
    <s v="RESERVOIR"/>
    <s v="MATHEWS"/>
    <x v="3"/>
    <s v="JUN-12"/>
    <d v="1996-07-01T00:00:00"/>
    <n v="192"/>
    <n v="189944.95"/>
    <n v="759944.96"/>
    <n v="0"/>
    <n v="16"/>
    <x v="6"/>
  </r>
  <r>
    <s v="P00000193P"/>
    <n v="120764.62"/>
    <s v="04005"/>
    <s v="15225"/>
    <s v="RESERVOIR"/>
    <s v="100860"/>
    <s v="LAKE MATHEWS OUTLET TOWER-REPLACE GATE VALVES"/>
    <m/>
    <s v="RESERVOIR"/>
    <s v="MATHEWS"/>
    <x v="3"/>
    <s v="JUN-12"/>
    <d v="1996-07-01T00:00:00"/>
    <n v="192"/>
    <n v="24148.63"/>
    <n v="96615.99"/>
    <n v="0"/>
    <n v="16"/>
    <x v="6"/>
  </r>
  <r>
    <s v="P00000194P"/>
    <n v="62.44"/>
    <s v="04006"/>
    <s v="15225"/>
    <s v="RESERVOIR"/>
    <s v="100860"/>
    <s v="LAKE MATHEWS OUTLET TOWER-REPLACE GATE VALVES"/>
    <m/>
    <s v="RESERVOIR"/>
    <s v="MATHEWS"/>
    <x v="3"/>
    <s v="JUN-12"/>
    <d v="1996-07-01T00:00:00"/>
    <n v="192"/>
    <n v="12.48"/>
    <n v="49.96"/>
    <n v="0"/>
    <n v="16"/>
    <x v="6"/>
  </r>
  <r>
    <s v="P00000195P"/>
    <n v="-38885.35"/>
    <s v="04003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34468.800000000003"/>
    <n v="-4416.55"/>
    <n v="0"/>
    <n v="16"/>
    <x v="6"/>
  </r>
  <r>
    <s v="P00000196P"/>
    <n v="-4943.7"/>
    <s v="04005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4382.13"/>
    <n v="-561.57000000000005"/>
    <n v="0"/>
    <n v="16"/>
    <x v="6"/>
  </r>
  <r>
    <s v="P00000197P"/>
    <n v="-2.56"/>
    <s v="04006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2.2400000000000002"/>
    <n v="-0.32"/>
    <n v="0"/>
    <n v="16"/>
    <x v="6"/>
  </r>
  <r>
    <s v="P00000198P"/>
    <n v="1031985.92"/>
    <s v="05001"/>
    <s v="15230"/>
    <s v="RESERVOIR"/>
    <s v="100574"/>
    <s v="MODIFICATION OF THE LAKE MATHEWS SERVICE WATER SYSTEM"/>
    <m/>
    <s v="RESERVOIR"/>
    <s v="MATHEWS"/>
    <x v="3"/>
    <s v="JUN-12"/>
    <d v="1996-07-01T00:00:00"/>
    <n v="192"/>
    <n v="206361.3"/>
    <n v="825624.62"/>
    <n v="0"/>
    <n v="18"/>
    <x v="4"/>
  </r>
  <r>
    <s v="P00000199P"/>
    <n v="3444.04"/>
    <s v="05001"/>
    <s v="15240"/>
    <s v="RESERVOIR"/>
    <s v="100727"/>
    <s v="LAKE MATHEWS OFFICE BLDG MODIFICATIONS-AMERICANS W/ DISABILITY"/>
    <m/>
    <s v="FACILITIES"/>
    <s v="MATHEWS"/>
    <x v="3"/>
    <s v="JUN-12"/>
    <d v="1998-06-30T00:00:00"/>
    <n v="168"/>
    <n v="602.70000000000005"/>
    <n v="2841.34"/>
    <n v="0"/>
    <n v="16"/>
    <x v="6"/>
  </r>
  <r>
    <s v="P00000200P"/>
    <n v="10079.959999999999"/>
    <s v="05001"/>
    <s v="15240"/>
    <s v="RESERVOIR"/>
    <s v="100728"/>
    <s v="LAKE MATHEWS OFFICE TRAILER MODIFICATIONS-AMERICANS W/ DISABILITY"/>
    <m/>
    <s v="FACILITIES"/>
    <s v="MATHEWS"/>
    <x v="3"/>
    <s v="JUN-12"/>
    <d v="1998-06-30T00:00:00"/>
    <n v="168"/>
    <n v="1763.87"/>
    <n v="8316.09"/>
    <n v="0"/>
    <n v="16"/>
    <x v="6"/>
  </r>
  <r>
    <s v="P00000201P"/>
    <n v="-12258"/>
    <s v="01001"/>
    <s v="10001"/>
    <s v="RESERVOIR"/>
    <s v="000000"/>
    <s v="CRANE - LAKE MATHEWS OUTLET TOWER (ORG CONST)"/>
    <m/>
    <s v="RESERVOIR"/>
    <s v="MATHEWS"/>
    <x v="3"/>
    <s v="JUN-12"/>
    <d v="1948-07-01T00:00:00"/>
    <n v="768"/>
    <n v="-9805.91"/>
    <n v="-2452.09"/>
    <n v="0"/>
    <n v="16"/>
    <x v="6"/>
  </r>
  <r>
    <s v="P00000202P"/>
    <n v="-5402.53"/>
    <s v="01001"/>
    <s v="10020"/>
    <s v="RESERVOIR"/>
    <s v="000000"/>
    <s v="VALVE STRUCTURE MODIFICATIONS-UPPER FDR, SAN GABRIEL CROSSING  (INTERIM CONST)"/>
    <m/>
    <s v="RESERVOIR"/>
    <s v="GARVEY"/>
    <x v="3"/>
    <s v="JUN-12"/>
    <d v="1959-07-01T00:00:00"/>
    <n v="636"/>
    <n v="-3578.97"/>
    <n v="-1823.56"/>
    <n v="0"/>
    <n v="18"/>
    <x v="4"/>
  </r>
  <r>
    <s v="P00000203P"/>
    <n v="-3258.71"/>
    <s v="01001"/>
    <s v="10021"/>
    <s v="RESERVOIR"/>
    <s v="000000"/>
    <s v="MAINTENANCE FACILITIES, 75KVA TRANSFORMER SERVICE-LAKE MATHEWS (ORG CONST)"/>
    <m/>
    <s v="RESERVOIR"/>
    <s v="MATHEWS"/>
    <x v="3"/>
    <s v="JUN-12"/>
    <d v="1948-07-01T00:00:00"/>
    <n v="768"/>
    <n v="-2606.8000000000002"/>
    <n v="-651.91"/>
    <n v="0"/>
    <n v="16"/>
    <x v="6"/>
  </r>
  <r>
    <s v="P00000204P"/>
    <n v="-4028.53"/>
    <s v="01001"/>
    <s v="10024"/>
    <s v="RESERVOIR"/>
    <s v="000000"/>
    <s v="DOMESTIC WATER SYSTEM-PALOS VERDES RESERVOIR (INTERIM CONST)"/>
    <m/>
    <s v="FACILITIES"/>
    <s v="PALOS VERDES"/>
    <x v="3"/>
    <s v="JUN-12"/>
    <d v="1969-07-01T00:00:00"/>
    <n v="516"/>
    <n v="-2165.11"/>
    <n v="-1863.42"/>
    <n v="0"/>
    <n v="18"/>
    <x v="4"/>
  </r>
  <r>
    <s v="P00000205P"/>
    <n v="-3719.89"/>
    <s v="01001"/>
    <s v="10028"/>
    <s v="RESERVOIR"/>
    <s v="000000"/>
    <s v="HOWELL-BUNGER VALVE OPERATOR, LAKE MATHEWS, 5 VALVES 1939"/>
    <m/>
    <s v="RESERVOIR"/>
    <s v="MATHEWS"/>
    <x v="3"/>
    <s v="JUN-12"/>
    <d v="1948-07-01T00:00:00"/>
    <n v="768"/>
    <n v="-2975.67"/>
    <n v="-744.22"/>
    <n v="0"/>
    <n v="16"/>
    <x v="6"/>
  </r>
  <r>
    <s v="P00000206P"/>
    <n v="-10398.280000000001"/>
    <s v="01001"/>
    <s v="10029"/>
    <s v="RESERVOIR"/>
    <s v="000000"/>
    <s v="HOWELL-BUNGER VALVE OPERATOR, LAKE MATHEWS, 5 VALVES 1955"/>
    <m/>
    <s v="RESERVOIR"/>
    <s v="MATHEWS"/>
    <x v="3"/>
    <s v="JUN-12"/>
    <d v="1948-07-01T00:00:00"/>
    <n v="768"/>
    <n v="-8318.15"/>
    <n v="-2080.13"/>
    <n v="0"/>
    <n v="16"/>
    <x v="6"/>
  </r>
  <r>
    <s v="P00000207P"/>
    <n v="-17991.16"/>
    <s v="04001"/>
    <s v="10036"/>
    <s v="RESERVOIR"/>
    <s v="000000"/>
    <s v="GARVEY RESERVOIR, TWO VALVES AT JUNCTION STRUCTURE"/>
    <m/>
    <s v="RESERVOIR"/>
    <s v="GARVEY"/>
    <x v="3"/>
    <s v="JUN-12"/>
    <d v="1959-07-01T00:00:00"/>
    <n v="636"/>
    <n v="-11918.39"/>
    <n v="-6072.77"/>
    <n v="0"/>
    <n v="18"/>
    <x v="4"/>
  </r>
  <r>
    <s v="P00000208P"/>
    <n v="-27807.96"/>
    <s v="04001"/>
    <s v="10037"/>
    <s v="RESERVOIR"/>
    <s v="000000"/>
    <s v="LAKE MATHEWS FOREBAY OUTLET, CONCRETE BLDG"/>
    <m/>
    <s v="RESERVOIR"/>
    <s v="MATHEWS"/>
    <x v="3"/>
    <s v="JUN-12"/>
    <d v="1948-07-01T00:00:00"/>
    <n v="768"/>
    <n v="-22245.279999999999"/>
    <n v="-5562.68"/>
    <n v="0"/>
    <n v="16"/>
    <x v="6"/>
  </r>
  <r>
    <s v="P00000209P"/>
    <n v="-12569.62"/>
    <s v="04001"/>
    <s v="10040"/>
    <s v="RESERVOIR"/>
    <s v="000000"/>
    <s v="LAKE MATHEWS, REPLACE CHLORINATION EQUIPMENT"/>
    <m/>
    <s v="RESERVOIR"/>
    <s v="MATHEWS"/>
    <x v="3"/>
    <s v="JUN-12"/>
    <d v="1948-07-01T00:00:00"/>
    <n v="768"/>
    <n v="-10055.25"/>
    <n v="-2514.37"/>
    <n v="0"/>
    <n v="16"/>
    <x v="6"/>
  </r>
  <r>
    <s v="P00000210P"/>
    <n v="-5273.64"/>
    <s v="04001"/>
    <s v="10050"/>
    <s v="RESERVOIR"/>
    <s v="000000"/>
    <s v="GARVEY RESERVOIR, REPLACE VALVE # 4 &amp; 5"/>
    <m/>
    <s v="RESERVOIR"/>
    <s v="GARVEY"/>
    <x v="3"/>
    <s v="JUN-12"/>
    <d v="1959-07-01T00:00:00"/>
    <n v="636"/>
    <n v="-3493.59"/>
    <n v="-1780.05"/>
    <n v="0"/>
    <n v="18"/>
    <x v="4"/>
  </r>
  <r>
    <s v="P00000211P"/>
    <n v="-32856.61"/>
    <s v="04001"/>
    <s v="10056"/>
    <s v="RESERVOIR"/>
    <s v="000000"/>
    <s v="O.C.RESERVOIR - IMPROVE DOMESTIC SYSTEM"/>
    <m/>
    <s v="FACILITIES"/>
    <s v="ORANGE COUNTY"/>
    <x v="3"/>
    <s v="JUN-12"/>
    <d v="1948-07-01T00:00:00"/>
    <n v="768"/>
    <n v="-26284.04"/>
    <n v="-6572.57"/>
    <n v="0"/>
    <n v="18"/>
    <x v="4"/>
  </r>
  <r>
    <s v="P00000212P"/>
    <n v="-14199.48"/>
    <s v="01001"/>
    <s v="10062"/>
    <s v="RESERVOIR"/>
    <s v="000000"/>
    <s v="FIRST SAN DIEGO AQUEDUCT - REPLACE PIPELINE SECTION BOTH BARRELS"/>
    <m/>
    <s v="RESERVOIR"/>
    <s v="SAN JACINTO"/>
    <x v="3"/>
    <s v="JUN-12"/>
    <d v="1977-07-01T00:00:00"/>
    <n v="420"/>
    <n v="-6211.73"/>
    <n v="-7987.75"/>
    <n v="0"/>
    <n v="18"/>
    <x v="4"/>
  </r>
  <r>
    <s v="P00000213P"/>
    <n v="-2747.09"/>
    <s v="04001"/>
    <s v="10070"/>
    <s v="RESERVOIR"/>
    <s v="000000"/>
    <s v="LAKE MATHEWS - ELECTRICAL SYSTEM IMPROVEMENT"/>
    <m/>
    <s v="RESERVOIR"/>
    <s v="MATHEWS"/>
    <x v="3"/>
    <s v="JUN-12"/>
    <d v="1948-07-01T00:00:00"/>
    <n v="768"/>
    <n v="-2197.46"/>
    <n v="-549.63"/>
    <n v="0"/>
    <n v="16"/>
    <x v="6"/>
  </r>
  <r>
    <s v="P00000214P"/>
    <n v="-11307.19"/>
    <s v="04001"/>
    <s v="10074"/>
    <s v="RESERVOIR"/>
    <s v="000000"/>
    <s v="ORANGE COUNTY RESERVOIR -- JUNCTION STRUCTURE,REPLACE VALVE # 1"/>
    <m/>
    <s v="RESERVOIR"/>
    <s v="ORANGE COUNTY"/>
    <x v="3"/>
    <s v="JUN-12"/>
    <d v="1948-07-01T00:00:00"/>
    <n v="768"/>
    <n v="-9045.23"/>
    <n v="-2261.96"/>
    <n v="0"/>
    <n v="18"/>
    <x v="4"/>
  </r>
  <r>
    <s v="P00000215P"/>
    <n v="-66876.31"/>
    <s v="04001"/>
    <s v="10085"/>
    <s v="RESERVOIR"/>
    <s v="000000"/>
    <s v="LAKE MATHEWS CONTROL TOWER  - REPLACE 45 10-INCH GATE VALVE"/>
    <m/>
    <s v="RESERVOIR"/>
    <s v="MATHEWS"/>
    <x v="3"/>
    <s v="JUN-12"/>
    <d v="1948-07-01T00:00:00"/>
    <n v="768"/>
    <n v="-53498.67"/>
    <n v="-13377.64"/>
    <n v="0"/>
    <n v="16"/>
    <x v="6"/>
  </r>
  <r>
    <s v="P00000216P"/>
    <n v="-74859.570000000007"/>
    <s v="04002"/>
    <s v="10144"/>
    <s v="RESERVOIR"/>
    <s v="000000"/>
    <s v="PALOS VERDES RESERVOIR - INLET/OUTLET TOWER"/>
    <m/>
    <s v="RESERVOIR"/>
    <s v="PALOS VERDES"/>
    <x v="3"/>
    <s v="JUN-12"/>
    <d v="1969-07-01T00:00:00"/>
    <n v="516"/>
    <n v="-40234.36"/>
    <n v="-34625.21"/>
    <n v="0"/>
    <n v="18"/>
    <x v="4"/>
  </r>
  <r>
    <s v="P00000217P"/>
    <n v="-18396.88"/>
    <s v="04003"/>
    <s v="10144"/>
    <s v="RESERVOIR"/>
    <s v="000000"/>
    <s v="PALOS VERDES RESERVOIR - INLET/OUTLET TOWER"/>
    <m/>
    <s v="RESERVOIR"/>
    <s v="PALOS VERDES"/>
    <x v="3"/>
    <s v="JUN-12"/>
    <d v="1969-07-01T00:00:00"/>
    <n v="516"/>
    <n v="-9887.67"/>
    <n v="-8509.2099999999991"/>
    <n v="0"/>
    <n v="18"/>
    <x v="4"/>
  </r>
  <r>
    <s v="P00000218P"/>
    <n v="-6214.76"/>
    <s v="05001"/>
    <s v="10144"/>
    <s v="RESERVOIR"/>
    <s v="000000"/>
    <s v="PALOS VERDES RESERVOIR - INLET/OUTLET TOWER"/>
    <m/>
    <s v="RESERVOIR"/>
    <s v="PALOS VERDES"/>
    <x v="3"/>
    <s v="JUN-12"/>
    <d v="1969-07-01T00:00:00"/>
    <n v="516"/>
    <n v="-3340.16"/>
    <n v="-2874.6"/>
    <n v="0"/>
    <n v="18"/>
    <x v="4"/>
  </r>
  <r>
    <s v="P00000219P"/>
    <n v="424774.85"/>
    <s v="01001"/>
    <s v="00105"/>
    <s v="RESERVOIR"/>
    <s v="000000"/>
    <s v="LAKE MATHEWS- CHLORINATION FACILITIES"/>
    <m/>
    <s v="FACILITIES"/>
    <s v="MATHEWS"/>
    <x v="3"/>
    <s v="JUN-12"/>
    <d v="1969-07-01T00:00:00"/>
    <n v="516"/>
    <n v="228301.66"/>
    <n v="196473.19"/>
    <n v="0"/>
    <n v="16"/>
    <x v="6"/>
  </r>
  <r>
    <s v="P00000220P"/>
    <n v="24380.38"/>
    <s v="01001"/>
    <s v="00109"/>
    <s v="RESERVOIR"/>
    <s v="000000"/>
    <s v="COPPER BASIN SERVICE ROAD"/>
    <m/>
    <s v="FACILITIES"/>
    <s v="COPPER BASIN"/>
    <x v="3"/>
    <s v="JUN-12"/>
    <d v="1966-07-01T00:00:00"/>
    <n v="552"/>
    <n v="14017.81"/>
    <n v="10362.57"/>
    <n v="0"/>
    <n v="2"/>
    <x v="7"/>
  </r>
  <r>
    <s v="P00000221P"/>
    <n v="1712.28"/>
    <s v="01001"/>
    <s v="00124"/>
    <s v="RESERVOIR"/>
    <s v="000000"/>
    <s v="INSTRUMENTATION AT RESERVOIRS "/>
    <m/>
    <s v="RESERVOIR"/>
    <s v="COPPER BASIN"/>
    <x v="3"/>
    <s v="JUN-12"/>
    <d v="1975-07-01T00:00:00"/>
    <n v="444"/>
    <n v="791.82"/>
    <n v="920.46"/>
    <n v="0"/>
    <n v="2"/>
    <x v="7"/>
  </r>
  <r>
    <s v="P00000222P"/>
    <n v="814.22"/>
    <s v="01001"/>
    <s v="00124"/>
    <s v="RESERVOIR"/>
    <s v="000000"/>
    <s v="INSTRUMENTATION AT RESERVOIRS "/>
    <m/>
    <s v="RESERVOIR"/>
    <s v="CORONA DEL MAR"/>
    <x v="3"/>
    <s v="JUN-12"/>
    <d v="1975-07-01T00:00:00"/>
    <n v="444"/>
    <n v="376.45"/>
    <n v="437.77"/>
    <n v="0"/>
    <n v="2"/>
    <x v="7"/>
  </r>
  <r>
    <s v="P00000223P"/>
    <n v="41462.14"/>
    <s v="01001"/>
    <s v="00124"/>
    <s v="RESERVOIR"/>
    <s v="000000"/>
    <s v="INSTRUMENTATION AT RESERVOIRS "/>
    <m/>
    <s v="RESERVOIR"/>
    <s v="GARVEY"/>
    <x v="3"/>
    <s v="JUN-12"/>
    <d v="1975-07-01T00:00:00"/>
    <n v="444"/>
    <n v="19174.71"/>
    <n v="22287.43"/>
    <n v="0"/>
    <n v="2"/>
    <x v="7"/>
  </r>
  <r>
    <s v="P00000224P"/>
    <n v="2046.4"/>
    <s v="01001"/>
    <s v="00124"/>
    <s v="RESERVOIR"/>
    <s v="000000"/>
    <s v="INSTRUMENTATION AT RESERVOIRS "/>
    <m/>
    <s v="RESERVOIR"/>
    <s v="GENE WASH"/>
    <x v="3"/>
    <s v="JUN-12"/>
    <d v="1975-07-01T00:00:00"/>
    <n v="444"/>
    <n v="946.39"/>
    <n v="1100.01"/>
    <n v="0"/>
    <n v="2"/>
    <x v="7"/>
  </r>
  <r>
    <s v="P00000225P"/>
    <n v="154641.13"/>
    <s v="01001"/>
    <s v="00124"/>
    <s v="RESERVOIR"/>
    <s v="000000"/>
    <s v="INSTRUMENTATION AT RESERVOIRS "/>
    <m/>
    <s v="RESERVOIR"/>
    <s v="MATHEWS"/>
    <x v="3"/>
    <s v="JUN-12"/>
    <d v="1975-07-01T00:00:00"/>
    <n v="444"/>
    <n v="71516.100000000006"/>
    <n v="83125.03"/>
    <n v="0"/>
    <n v="2"/>
    <x v="7"/>
  </r>
  <r>
    <s v="P00000226P"/>
    <n v="2925.41"/>
    <s v="01001"/>
    <s v="00124"/>
    <s v="RESERVOIR"/>
    <s v="000000"/>
    <s v="INSTRUMENTATION AT RESERVOIRS "/>
    <m/>
    <s v="RESERVOIR"/>
    <s v="MORRIS"/>
    <x v="3"/>
    <s v="JUN-12"/>
    <d v="1975-07-01T00:00:00"/>
    <n v="444"/>
    <n v="1352.8"/>
    <n v="1572.61"/>
    <n v="0"/>
    <n v="2"/>
    <x v="7"/>
  </r>
  <r>
    <s v="P00000227P"/>
    <n v="39668.33"/>
    <s v="01001"/>
    <s v="00124"/>
    <s v="RESERVOIR"/>
    <s v="000000"/>
    <s v="INSTRUMENTATION AT RESERVOIRS "/>
    <m/>
    <s v="RESERVOIR"/>
    <s v="ORANGE COUNTY"/>
    <x v="3"/>
    <s v="JUN-12"/>
    <d v="1975-07-01T00:00:00"/>
    <n v="444"/>
    <n v="18345.169999999998"/>
    <n v="21323.16"/>
    <n v="0"/>
    <n v="2"/>
    <x v="7"/>
  </r>
  <r>
    <s v="P00000228P"/>
    <n v="36148.839999999997"/>
    <s v="01001"/>
    <s v="00124"/>
    <s v="RESERVOIR"/>
    <s v="000000"/>
    <s v="INSTRUMENTATION AT RESERVOIRS "/>
    <m/>
    <s v="RESERVOIR"/>
    <s v="PALOS VERDES"/>
    <x v="3"/>
    <s v="JUN-12"/>
    <d v="1975-07-01T00:00:00"/>
    <n v="444"/>
    <n v="16717.57"/>
    <n v="19431.27"/>
    <n v="0"/>
    <n v="2"/>
    <x v="7"/>
  </r>
  <r>
    <s v="P00000229P"/>
    <n v="711.54"/>
    <s v="01001"/>
    <s v="00124"/>
    <s v="RESERVOIR"/>
    <s v="000000"/>
    <s v="INSTRUMENTATION AT RESERVOIRS "/>
    <m/>
    <s v="RESERVOIR"/>
    <s v="SAN JACINTO"/>
    <x v="3"/>
    <s v="JUN-12"/>
    <d v="1975-07-01T00:00:00"/>
    <n v="444"/>
    <n v="329.01"/>
    <n v="382.53"/>
    <n v="0"/>
    <n v="2"/>
    <x v="7"/>
  </r>
  <r>
    <s v="P00000230P"/>
    <n v="449482.4"/>
    <s v="01001"/>
    <s v="00127"/>
    <s v="RESERVOIR"/>
    <s v="000000"/>
    <s v="LAKE SKINNER FACILITIES"/>
    <m/>
    <s v="FACILITIES"/>
    <s v="Skinner"/>
    <x v="3"/>
    <s v="JUN-12"/>
    <d v="1980-07-01T00:00:00"/>
    <n v="384"/>
    <n v="179777.35"/>
    <n v="269705.05"/>
    <n v="0"/>
    <n v="18"/>
    <x v="4"/>
  </r>
  <r>
    <s v="P00000231P"/>
    <n v="3433463.78"/>
    <s v="04001"/>
    <s v="00127"/>
    <s v="RESERVOIR"/>
    <s v="000000"/>
    <s v="LAKE SKINNER FACILITIES"/>
    <m/>
    <s v="FACILITIES"/>
    <s v="Skinner"/>
    <x v="3"/>
    <s v="JUN-12"/>
    <d v="1980-07-01T00:00:00"/>
    <n v="384"/>
    <n v="1373266.2"/>
    <n v="2060197.58"/>
    <n v="0"/>
    <n v="18"/>
    <x v="4"/>
  </r>
  <r>
    <s v="P00000232P"/>
    <n v="22420821.280000001"/>
    <s v="04502"/>
    <s v="00127"/>
    <s v="RESERVOIR"/>
    <s v="000000"/>
    <s v="LAKE SKINNER FACILITIES"/>
    <m/>
    <s v="FACILITIES"/>
    <s v="Skinner"/>
    <x v="3"/>
    <s v="JUN-12"/>
    <d v="1980-07-01T00:00:00"/>
    <n v="384"/>
    <n v="8967549.9299999997"/>
    <n v="13453271.35"/>
    <n v="0"/>
    <n v="18"/>
    <x v="4"/>
  </r>
  <r>
    <s v="P00000233P"/>
    <n v="82166.34"/>
    <s v="04502"/>
    <s v="127A"/>
    <s v="RESERVOIR"/>
    <s v="000000"/>
    <s v="LAKE SKINNER FACILITIES - RELOCATE BENTON ROAD"/>
    <m/>
    <s v="FACILITIES"/>
    <s v="Skinner"/>
    <x v="3"/>
    <s v="JUN-12"/>
    <d v="1980-07-01T00:00:00"/>
    <n v="384"/>
    <n v="32863.56"/>
    <n v="49302.78"/>
    <n v="0"/>
    <n v="18"/>
    <x v="4"/>
  </r>
  <r>
    <s v="P00000234P"/>
    <n v="85304.49"/>
    <s v="04502"/>
    <s v="127B"/>
    <s v="RESERVOIR"/>
    <s v="000000"/>
    <s v="LAKE SKINNER FACILITIES - EMPLOYEE HOUSING"/>
    <m/>
    <s v="FACILITIES"/>
    <s v="Skinner"/>
    <x v="3"/>
    <s v="JUN-12"/>
    <d v="1980-07-01T00:00:00"/>
    <n v="384"/>
    <n v="34118.76"/>
    <n v="51185.73"/>
    <n v="0"/>
    <n v="17"/>
    <x v="5"/>
  </r>
  <r>
    <s v="P00000235P"/>
    <n v="172232.16"/>
    <s v="04502"/>
    <s v="127C"/>
    <s v="RESERVOIR"/>
    <s v="000000"/>
    <s v="LAKE SKINNER FACILITIES - FENCING"/>
    <m/>
    <s v="FACILITIES"/>
    <s v="Skinner"/>
    <x v="3"/>
    <s v="JUN-12"/>
    <d v="1980-07-01T00:00:00"/>
    <n v="384"/>
    <n v="68886.86"/>
    <n v="103345.3"/>
    <n v="0"/>
    <n v="17"/>
    <x v="5"/>
  </r>
  <r>
    <s v="P00000236P"/>
    <n v="40153.57"/>
    <s v="04502"/>
    <s v="127D"/>
    <s v="RESERVOIR"/>
    <s v="000000"/>
    <s v="LAKE SKINNER FACILITIES - LANDSCAPING"/>
    <m/>
    <s v="FACILITIES"/>
    <s v="Skinner"/>
    <x v="3"/>
    <s v="JUN-12"/>
    <d v="1980-07-01T00:00:00"/>
    <n v="384"/>
    <n v="16059.91"/>
    <n v="24093.66"/>
    <n v="0"/>
    <n v="17"/>
    <x v="5"/>
  </r>
  <r>
    <s v="P00000237P"/>
    <n v="1346899.11"/>
    <s v="04001"/>
    <s v="127E"/>
    <s v="RESERVOIR"/>
    <s v="000000"/>
    <s v="LAKE SKINNER (AULD VALLEY RESERVOIR)- CLAIMS"/>
    <m/>
    <s v="RESERVOIR"/>
    <s v="Skinner"/>
    <x v="3"/>
    <s v="JUN-12"/>
    <d v="1980-07-01T00:00:00"/>
    <n v="384"/>
    <n v="538712.76"/>
    <n v="808186.35"/>
    <n v="0"/>
    <n v="17"/>
    <x v="5"/>
  </r>
  <r>
    <s v="P00000239P"/>
    <n v="28525"/>
    <s v="02009"/>
    <s v="15193"/>
    <s v="RESERVOIR"/>
    <s v="000000"/>
    <s v="REPLACEMENT OF A 30 INCH GATE VALVE P.V.R."/>
    <m/>
    <s v="RESERVOIR"/>
    <s v="PALOS VERDES"/>
    <x v="3"/>
    <s v="JUN-12"/>
    <d v="1995-07-01T00:00:00"/>
    <n v="204"/>
    <n v="6060.54"/>
    <n v="22464.46"/>
    <n v="0"/>
    <n v="18"/>
    <x v="4"/>
  </r>
  <r>
    <s v="P00000240P"/>
    <n v="199359.72"/>
    <s v="04002"/>
    <s v="15193"/>
    <s v="RESERVOIR"/>
    <s v="000000"/>
    <s v="REPLACEMENT OF A 30 INCH GATE VALVE P.V.R."/>
    <m/>
    <s v="RESERVOIR"/>
    <s v="PALOS VERDES"/>
    <x v="3"/>
    <s v="JUN-12"/>
    <d v="1995-07-01T00:00:00"/>
    <n v="204"/>
    <n v="42356.94"/>
    <n v="157002.78"/>
    <n v="0"/>
    <n v="18"/>
    <x v="4"/>
  </r>
  <r>
    <s v="P00000241P"/>
    <n v="48993.01"/>
    <s v="04003"/>
    <s v="15193"/>
    <s v="RESERVOIR"/>
    <s v="000000"/>
    <s v="REPLACEMENT OF A 30 INCH GATE VALVE P.V.R."/>
    <m/>
    <s v="RESERVOIR"/>
    <s v="PALOS VERDES"/>
    <x v="3"/>
    <s v="JUN-12"/>
    <d v="1995-07-01T00:00:00"/>
    <n v="204"/>
    <n v="10409.27"/>
    <n v="38583.74"/>
    <n v="0"/>
    <n v="18"/>
    <x v="4"/>
  </r>
  <r>
    <s v="P00000242P"/>
    <n v="16550.62"/>
    <s v="05001"/>
    <s v="15193"/>
    <s v="RESERVOIR"/>
    <s v="000000"/>
    <s v="REPLACEMENT OF A 30 INCH GATE VALVE P.V.R."/>
    <m/>
    <s v="RESERVOIR"/>
    <s v="PALOS VERDES"/>
    <x v="3"/>
    <s v="JUN-12"/>
    <d v="1995-07-01T00:00:00"/>
    <n v="204"/>
    <n v="3516.4"/>
    <n v="13034.22"/>
    <n v="0"/>
    <n v="18"/>
    <x v="4"/>
  </r>
  <r>
    <s v="P00000243P"/>
    <n v="788771.71"/>
    <s v="01001"/>
    <s v="00162"/>
    <s v="RESERVOIR"/>
    <s v="000000"/>
    <s v="ORANGE COUNTY RESERVOIR- EMBANKMENT AND SPILLWAY"/>
    <m/>
    <s v="RESERVOIR"/>
    <s v="ORANGE COUNTY"/>
    <x v="3"/>
    <s v="JUN-12"/>
    <d v="1970-07-01T00:00:00"/>
    <n v="504"/>
    <n v="414077.68"/>
    <n v="374694.03"/>
    <n v="0"/>
    <n v="18"/>
    <x v="4"/>
  </r>
  <r>
    <s v="P00000244P"/>
    <n v="14787.05"/>
    <s v="01001"/>
    <s v="00168"/>
    <s v="RESERVOIR"/>
    <s v="000000"/>
    <s v="HOUSE AT PALOS VERDES RESERVOIR"/>
    <m/>
    <s v="FACILITIES"/>
    <s v="PALOS VERDES"/>
    <x v="3"/>
    <s v="JUN-12"/>
    <d v="1968-07-01T00:00:00"/>
    <n v="528"/>
    <n v="8132.26"/>
    <n v="6654.79"/>
    <n v="0"/>
    <n v="18"/>
    <x v="4"/>
  </r>
  <r>
    <s v="P00000245P"/>
    <n v="60425.49"/>
    <s v="01001"/>
    <s v="00185"/>
    <s v="RESERVOIR"/>
    <s v="000000"/>
    <s v="PALOS VERDES RESERVOIR-INSTALL VALVE &amp; CHLORINATION NOZZLE,INL.TWR"/>
    <m/>
    <s v="RESERVOIR"/>
    <s v="PALOS VERDES"/>
    <x v="3"/>
    <s v="JUN-12"/>
    <d v="1969-07-01T00:00:00"/>
    <n v="516"/>
    <n v="32476.49"/>
    <n v="27949"/>
    <n v="0"/>
    <n v="18"/>
    <x v="4"/>
  </r>
  <r>
    <s v="P00000246P"/>
    <n v="21587.06"/>
    <s v="01001"/>
    <s v="00186"/>
    <s v="RESERVOIR"/>
    <s v="000000"/>
    <s v="LAKE MATHEWS FOREBAY- REPLACE FOOTBRIDGE"/>
    <m/>
    <s v="RESERVOIR"/>
    <s v="MATHEWS"/>
    <x v="3"/>
    <s v="JUN-12"/>
    <d v="1969-07-01T00:00:00"/>
    <n v="516"/>
    <n v="11602.19"/>
    <n v="9984.8700000000008"/>
    <n v="0"/>
    <n v="16"/>
    <x v="6"/>
  </r>
  <r>
    <s v="P00000247P"/>
    <n v="61997.59"/>
    <s v="01001"/>
    <s v="00188"/>
    <s v="RESERVOIR"/>
    <s v="000000"/>
    <s v="LAKE MATHEWS- REPLACE VALVES"/>
    <m/>
    <s v="RESERVOIR"/>
    <s v="MATHEWS"/>
    <x v="3"/>
    <s v="JUN-12"/>
    <d v="1974-07-01T00:00:00"/>
    <n v="456"/>
    <n v="29446.57"/>
    <n v="32551.02"/>
    <n v="0"/>
    <n v="16"/>
    <x v="6"/>
  </r>
  <r>
    <s v="P00000248P"/>
    <n v="6234.87"/>
    <s v="04502"/>
    <s v="00188"/>
    <s v="RESERVOIR"/>
    <s v="000000"/>
    <s v="LAKE MATHEWS- REPLACE VALVES"/>
    <m/>
    <s v="RESERVOIR"/>
    <s v="MATHEWS"/>
    <x v="3"/>
    <s v="JUN-12"/>
    <d v="1974-07-01T00:00:00"/>
    <n v="456"/>
    <n v="2961.27"/>
    <n v="3273.6"/>
    <n v="0"/>
    <n v="16"/>
    <x v="6"/>
  </r>
  <r>
    <s v="P00000249P"/>
    <n v="12644.3"/>
    <s v="01001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6479.71"/>
    <n v="6164.59"/>
    <n v="0"/>
    <n v="18"/>
    <x v="4"/>
  </r>
  <r>
    <s v="P00000250P"/>
    <n v="12644.3"/>
    <s v="01001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6479.71"/>
    <n v="6164.59"/>
    <n v="0"/>
    <n v="18"/>
    <x v="4"/>
  </r>
  <r>
    <s v="P00000251P"/>
    <n v="74096.570000000007"/>
    <s v="04502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37971.82"/>
    <n v="36124.75"/>
    <n v="0"/>
    <n v="18"/>
    <x v="4"/>
  </r>
  <r>
    <s v="P00000252P"/>
    <n v="74096.570000000007"/>
    <s v="04502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37971.82"/>
    <n v="36124.75"/>
    <n v="0"/>
    <n v="18"/>
    <x v="4"/>
  </r>
  <r>
    <s v="P00000253P"/>
    <n v="2137567.59"/>
    <s v="01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854952.75"/>
    <n v="1282614.8400000001"/>
    <n v="0"/>
    <n v="18"/>
    <x v="4"/>
  </r>
  <r>
    <s v="P00000254P"/>
    <n v="2694189.56"/>
    <s v="04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1077582.1499999999"/>
    <n v="1616607.41"/>
    <n v="0"/>
    <n v="18"/>
    <x v="4"/>
  </r>
  <r>
    <s v="P00000255P"/>
    <n v="11243727.210000001"/>
    <s v="04502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4497100.4800000004"/>
    <n v="6746626.7300000004"/>
    <n v="0"/>
    <n v="18"/>
    <x v="4"/>
  </r>
  <r>
    <s v="P00000256P"/>
    <n v="5846.43"/>
    <s v="01001"/>
    <s v="199B"/>
    <s v="RESERVOIR"/>
    <s v="000000"/>
    <s v="FOOTHILL FEEDER- LIVE OAK RESERVOIR- RESIDENCE"/>
    <m/>
    <s v="FACILITIES"/>
    <s v="LIVE OAK"/>
    <x v="3"/>
    <s v="JUN-12"/>
    <d v="1980-07-01T00:00:00"/>
    <n v="384"/>
    <n v="2338.36"/>
    <n v="3508.07"/>
    <n v="0"/>
    <n v="18"/>
    <x v="4"/>
  </r>
  <r>
    <s v="P00000257P"/>
    <n v="60209.51"/>
    <s v="04001"/>
    <s v="199B"/>
    <s v="RESERVOIR"/>
    <s v="000000"/>
    <s v="FOOTHILL FEEDER- LIVE OAK RESERVOIR- RESIDENCE"/>
    <m/>
    <s v="FACILITIES"/>
    <s v="LIVE OAK"/>
    <x v="3"/>
    <s v="JUN-12"/>
    <d v="1980-07-01T00:00:00"/>
    <n v="384"/>
    <n v="24081.599999999999"/>
    <n v="36127.910000000003"/>
    <n v="0"/>
    <n v="18"/>
    <x v="4"/>
  </r>
  <r>
    <s v="P00000258P"/>
    <n v="47222.57"/>
    <s v="04502"/>
    <s v="199B"/>
    <s v="RESERVOIR"/>
    <s v="000000"/>
    <s v="FOOTHILL FEEDER- LIVE OAK RESERVOIR- RESIDENCE"/>
    <m/>
    <s v="FACILITIES"/>
    <s v="LIVE OAK"/>
    <x v="3"/>
    <s v="JUN-12"/>
    <d v="1980-07-01T00:00:00"/>
    <n v="384"/>
    <n v="18887.36"/>
    <n v="28335.21"/>
    <n v="0"/>
    <n v="18"/>
    <x v="4"/>
  </r>
  <r>
    <s v="P00000259P"/>
    <n v="180189.74"/>
    <s v="04001"/>
    <s v="199C"/>
    <s v="RESERVOIR"/>
    <s v="000000"/>
    <s v="FOOTHILL FEEDER- LIVE OAK RESERVOIR- CLAIMS"/>
    <m/>
    <s v="RESERVOIR"/>
    <s v="LIVE OAK"/>
    <x v="3"/>
    <s v="JUN-12"/>
    <d v="1980-07-01T00:00:00"/>
    <n v="384"/>
    <n v="72069.62"/>
    <n v="108120.12"/>
    <n v="0"/>
    <n v="18"/>
    <x v="4"/>
  </r>
  <r>
    <s v="P00000260P"/>
    <n v="14988.46"/>
    <s v="01001"/>
    <s v="00201"/>
    <s v="RESERVOIR"/>
    <s v="000000"/>
    <s v="GENE RESERVOIR DAM-REPAIR 42"/>
    <m/>
    <s v="RESERVOIR"/>
    <s v="GENE WASH"/>
    <x v="3"/>
    <s v="JUN-12"/>
    <d v="1970-07-01T00:00:00"/>
    <n v="504"/>
    <n v="7868.34"/>
    <n v="7120.12"/>
    <n v="0"/>
    <n v="2"/>
    <x v="7"/>
  </r>
  <r>
    <s v="P00000261P"/>
    <n v="9318.0499999999993"/>
    <s v="04502"/>
    <s v="00225"/>
    <s v="RESERVOIR"/>
    <s v="000000"/>
    <s v="LAKE MATHEWS- DOCK AND BOAT SHELTER"/>
    <m/>
    <s v="FACILITIES"/>
    <s v="MATHEWS"/>
    <x v="3"/>
    <s v="JUN-12"/>
    <d v="1973-07-01T00:00:00"/>
    <n v="468"/>
    <n v="4542.16"/>
    <n v="4775.8900000000003"/>
    <n v="0"/>
    <n v="16"/>
    <x v="6"/>
  </r>
  <r>
    <s v="P00000262P"/>
    <n v="29947.46"/>
    <s v="04502"/>
    <s v="00226"/>
    <s v="RESERVOIR"/>
    <s v="000000"/>
    <s v="LAKE MATHEWS- HOUSE AND GARAGE"/>
    <m/>
    <s v="FACILITIES"/>
    <s v="MATHEWS"/>
    <x v="3"/>
    <s v="JUN-12"/>
    <d v="1971-07-01T00:00:00"/>
    <n v="492"/>
    <n v="15346.99"/>
    <n v="14600.47"/>
    <n v="0"/>
    <n v="16"/>
    <x v="6"/>
  </r>
  <r>
    <s v="P00000263P"/>
    <n v="32311.27"/>
    <s v="04502"/>
    <s v="00228"/>
    <s v="RESERVOIR"/>
    <s v="000000"/>
    <s v="MORRIS DAM ROAD IMPROVEMENT"/>
    <m/>
    <s v="FACILITIES"/>
    <s v="MORRIS"/>
    <x v="3"/>
    <s v="JUN-12"/>
    <d v="1973-07-01T00:00:00"/>
    <n v="468"/>
    <n v="15750.61"/>
    <n v="16560.66"/>
    <n v="0"/>
    <n v="18"/>
    <x v="4"/>
  </r>
  <r>
    <s v="P00000264P"/>
    <n v="1259780.58"/>
    <s v="01001"/>
    <s v="00229"/>
    <s v="RESERVOIR"/>
    <s v="000000"/>
    <s v="SAN JACINTO RESERVOIR SERVICE INTERTIE"/>
    <m/>
    <s v="RESERVOIR"/>
    <s v="SAN JACINTO"/>
    <x v="3"/>
    <s v="JUN-12"/>
    <d v="1977-07-01T00:00:00"/>
    <n v="420"/>
    <n v="551110.17000000004"/>
    <n v="708670.41"/>
    <n v="0"/>
    <n v="2"/>
    <x v="7"/>
  </r>
  <r>
    <s v="P00000265P"/>
    <n v="133474.74"/>
    <s v="04001"/>
    <s v="00229"/>
    <s v="RESERVOIR"/>
    <s v="000000"/>
    <s v="SAN JACINTO RESERVOIR SERVICE INTERTIE"/>
    <m/>
    <s v="RESERVOIR"/>
    <s v="SAN JACINTO"/>
    <x v="3"/>
    <s v="JUN-12"/>
    <d v="1977-07-01T00:00:00"/>
    <n v="420"/>
    <n v="58390.51"/>
    <n v="75084.23"/>
    <n v="0"/>
    <n v="2"/>
    <x v="7"/>
  </r>
  <r>
    <s v="P00000266P"/>
    <n v="9818.4599999999991"/>
    <s v="01001"/>
    <s v="00242"/>
    <s v="RESERVOIR"/>
    <s v="000000"/>
    <s v="LAKE MATHEWS- DOMESTIC WATER SYSTEM"/>
    <m/>
    <s v="RESERVOIR"/>
    <s v="MATHEWS"/>
    <x v="3"/>
    <s v="JUN-12"/>
    <d v="1975-07-01T00:00:00"/>
    <n v="444"/>
    <n v="4540.6899999999996"/>
    <n v="5277.77"/>
    <n v="0"/>
    <n v="16"/>
    <x v="6"/>
  </r>
  <r>
    <s v="P00000267P"/>
    <n v="20000"/>
    <s v="04502"/>
    <s v="00242"/>
    <s v="RESERVOIR"/>
    <s v="000000"/>
    <s v="LAKE MATHEWS- DOMESTIC WATER SYSTEM"/>
    <m/>
    <s v="FACILITIES"/>
    <s v="MATHEWS"/>
    <x v="3"/>
    <s v="JUN-12"/>
    <d v="1975-07-01T00:00:00"/>
    <n v="444"/>
    <n v="9249.2999999999993"/>
    <n v="10750.7"/>
    <n v="0"/>
    <n v="16"/>
    <x v="6"/>
  </r>
  <r>
    <s v="P00000268P"/>
    <n v="24768.22"/>
    <s v="04502"/>
    <s v="00244"/>
    <s v="RESERVOIR"/>
    <s v="000000"/>
    <s v="LAKE MATHEWS- EMERGENCY GENERATOR"/>
    <m/>
    <s v="RESERVOIR"/>
    <s v="MATHEWS"/>
    <x v="3"/>
    <s v="JUN-12"/>
    <d v="1973-07-01T00:00:00"/>
    <n v="468"/>
    <n v="12073.61"/>
    <n v="12694.61"/>
    <n v="0"/>
    <n v="16"/>
    <x v="6"/>
  </r>
  <r>
    <s v="P00000269P"/>
    <n v="14421.31"/>
    <s v="01001"/>
    <s v="00257"/>
    <s v="RESERVOIR"/>
    <s v="000000"/>
    <s v="LAKE MATHEWS- MODIFY ELECTRICAL SERVICE"/>
    <m/>
    <s v="RESERVOIR"/>
    <s v="MATHEWS"/>
    <x v="3"/>
    <s v="JUN-12"/>
    <d v="1974-07-01T00:00:00"/>
    <n v="456"/>
    <n v="6849.54"/>
    <n v="7571.77"/>
    <n v="0"/>
    <n v="16"/>
    <x v="6"/>
  </r>
  <r>
    <s v="P00000270P"/>
    <n v="26021.279999999999"/>
    <s v="01001"/>
    <s v="00269"/>
    <s v="RESERVOIR"/>
    <s v="000000"/>
    <s v="LAKE MATHEWS- MODIFY CHLORINATION"/>
    <m/>
    <s v="RESERVOIR"/>
    <s v="MATHEWS"/>
    <x v="3"/>
    <s v="JUN-12"/>
    <d v="1974-07-01T00:00:00"/>
    <n v="456"/>
    <n v="12359.12"/>
    <n v="13662.16"/>
    <n v="0"/>
    <n v="16"/>
    <x v="6"/>
  </r>
  <r>
    <s v="P00000271P"/>
    <n v="17838.43"/>
    <s v="01001"/>
    <s v="00270"/>
    <s v="RESERVOIR"/>
    <s v="000000"/>
    <s v="LAKE MATHEWS- CARPENTER AND VEHICLE MAINTENANCE BUILDING"/>
    <m/>
    <s v="FACILITIES"/>
    <s v="MATHEWS"/>
    <x v="3"/>
    <s v="JUN-12"/>
    <d v="1974-07-01T00:00:00"/>
    <n v="456"/>
    <n v="8472.6299999999992"/>
    <n v="9365.7999999999993"/>
    <n v="0"/>
    <n v="16"/>
    <x v="6"/>
  </r>
  <r>
    <s v="P00000272P"/>
    <n v="39816.14"/>
    <s v="01001"/>
    <s v="00277"/>
    <s v="RESERVOIR"/>
    <s v="000000"/>
    <s v="GARVEY RESERVOIR- EMERGENCY GENERATOR"/>
    <m/>
    <s v="RESERVOIR"/>
    <s v="GARVEY"/>
    <x v="3"/>
    <s v="JUN-12"/>
    <d v="1975-07-01T00:00:00"/>
    <n v="444"/>
    <n v="18413.55"/>
    <n v="21402.59"/>
    <n v="0"/>
    <n v="18"/>
    <x v="4"/>
  </r>
  <r>
    <s v="P00000273P"/>
    <n v="7480.05"/>
    <s v="01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3365.75"/>
    <n v="4114.3"/>
    <n v="0"/>
    <n v="16"/>
    <x v="6"/>
  </r>
  <r>
    <s v="P00000274P"/>
    <n v="2608.13"/>
    <s v="04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1173.55"/>
    <n v="1434.58"/>
    <n v="0"/>
    <n v="16"/>
    <x v="6"/>
  </r>
  <r>
    <s v="P00000275P"/>
    <n v="91717.29"/>
    <s v="01001"/>
    <s v="00286"/>
    <s v="RESERVOIR"/>
    <s v="000000"/>
    <s v="LAKE MATHEWS OUTLET TOWER- REPLACE CRANES"/>
    <m/>
    <s v="RESERVOIR"/>
    <s v="MATHEWS"/>
    <x v="3"/>
    <s v="JUN-12"/>
    <d v="1977-07-01T00:00:00"/>
    <n v="420"/>
    <n v="40123.050000000003"/>
    <n v="51594.239999999998"/>
    <n v="0"/>
    <n v="16"/>
    <x v="6"/>
  </r>
  <r>
    <s v="P00000276P"/>
    <n v="32978.51"/>
    <s v="04001"/>
    <s v="00286"/>
    <s v="RESERVOIR"/>
    <s v="000000"/>
    <s v="LAKE MATHEWS OUTLET TOWER- REPLACE CRANES"/>
    <m/>
    <s v="RESERVOIR"/>
    <s v="MATHEWS"/>
    <x v="3"/>
    <s v="JUN-12"/>
    <d v="1977-07-01T00:00:00"/>
    <n v="420"/>
    <n v="14426.93"/>
    <n v="18551.580000000002"/>
    <n v="0"/>
    <n v="16"/>
    <x v="6"/>
  </r>
  <r>
    <s v="P00000277P"/>
    <n v="39547.46"/>
    <s v="01001"/>
    <s v="00288"/>
    <s v="RESERVOIR"/>
    <s v="000000"/>
    <s v="ORANGE COUNTY RESERVOIR- EMERGENCY GENERATOR"/>
    <m/>
    <s v="RESERVOIR"/>
    <s v="ORANGE COUNTY"/>
    <x v="3"/>
    <s v="JUN-12"/>
    <d v="1975-07-01T00:00:00"/>
    <n v="444"/>
    <n v="18289.28"/>
    <n v="21258.18"/>
    <n v="0"/>
    <n v="18"/>
    <x v="4"/>
  </r>
  <r>
    <s v="P00000278P"/>
    <n v="13339.78"/>
    <s v="01001"/>
    <s v="00296"/>
    <s v="RESERVOIR"/>
    <s v="000000"/>
    <s v="LAKE MATHEWS- SPRAY PAINT BOOTH"/>
    <m/>
    <s v="FACILITIES"/>
    <s v="MATHEWS"/>
    <x v="3"/>
    <s v="JUN-12"/>
    <d v="1975-07-01T00:00:00"/>
    <n v="444"/>
    <n v="6169.09"/>
    <n v="7170.69"/>
    <n v="0"/>
    <n v="16"/>
    <x v="6"/>
  </r>
  <r>
    <s v="P00000279P"/>
    <n v="39852.1"/>
    <s v="04001"/>
    <s v="00311"/>
    <s v="RESERVOIR"/>
    <s v="000000"/>
    <s v="COPPER BASIN RESERVOIR SUPERVISORY CONTROL"/>
    <m/>
    <s v="RESERVOIR"/>
    <s v="COPPER BASIN"/>
    <x v="3"/>
    <s v="JUN-12"/>
    <d v="1978-07-01T00:00:00"/>
    <n v="408"/>
    <n v="16935.740000000002"/>
    <n v="22916.36"/>
    <n v="0"/>
    <n v="18"/>
    <x v="4"/>
  </r>
  <r>
    <s v="P00000280P"/>
    <n v="26935.25"/>
    <s v="01001"/>
    <s v="00314"/>
    <s v="RESERVOIR"/>
    <s v="000000"/>
    <s v="LAKE MATHEWS BUILDING"/>
    <m/>
    <s v="FACILITIES"/>
    <s v="MATHEWS"/>
    <x v="3"/>
    <s v="JUN-12"/>
    <d v="1977-07-01T00:00:00"/>
    <n v="420"/>
    <n v="11783.23"/>
    <n v="15152.02"/>
    <n v="0"/>
    <n v="16"/>
    <x v="6"/>
  </r>
  <r>
    <s v="P00000281P"/>
    <n v="190173.59"/>
    <s v="04001"/>
    <s v="00314"/>
    <s v="RESERVOIR"/>
    <s v="000000"/>
    <s v="LAKE MATHEWS BUILDING"/>
    <m/>
    <s v="FACILITIES"/>
    <s v="MATHEWS"/>
    <x v="3"/>
    <s v="JUN-12"/>
    <d v="1977-07-01T00:00:00"/>
    <n v="420"/>
    <n v="83194.22"/>
    <n v="106979.37"/>
    <n v="0"/>
    <n v="16"/>
    <x v="6"/>
  </r>
  <r>
    <s v="P00000282P"/>
    <n v="396197"/>
    <s v="02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23797.78"/>
    <n v="272399.21999999997"/>
    <n v="0"/>
    <n v="16"/>
    <x v="6"/>
  </r>
  <r>
    <s v="P00000283P"/>
    <n v="419"/>
    <s v="02004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30.83000000000001"/>
    <n v="288.17"/>
    <n v="0"/>
    <n v="16"/>
    <x v="6"/>
  </r>
  <r>
    <s v="P00000284P"/>
    <n v="1127762.33"/>
    <s v="04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352386.45"/>
    <n v="775375.88"/>
    <n v="0"/>
    <n v="16"/>
    <x v="6"/>
  </r>
  <r>
    <s v="P00000285P"/>
    <n v="195446.59"/>
    <s v="04001"/>
    <s v="00337"/>
    <s v="RESERVOIR"/>
    <s v="000000"/>
    <s v="LAKE MATHEWS- IMPROVEMENT OF DOMESTIC WATER &amp; FIRE PROT. SYSTEM"/>
    <m/>
    <s v="FACILITIES"/>
    <s v="MATHEWS"/>
    <x v="3"/>
    <s v="JUN-12"/>
    <d v="1979-07-01T00:00:00"/>
    <n v="396"/>
    <n v="80614.899999999994"/>
    <n v="114831.69"/>
    <n v="0"/>
    <n v="16"/>
    <x v="6"/>
  </r>
  <r>
    <s v="P00000286P"/>
    <n v="290043.68"/>
    <s v="04001"/>
    <s v="00348"/>
    <s v="RESERVOIR"/>
    <s v="102500"/>
    <s v="LAKE SKINNER - AERATION SYSTEM "/>
    <m/>
    <s v="RESERVOIR"/>
    <s v="Skinner"/>
    <x v="3"/>
    <s v="JUN-12"/>
    <d v="1980-07-01T00:00:00"/>
    <n v="384"/>
    <n v="116007.32"/>
    <n v="174036.36"/>
    <n v="0"/>
    <n v="17"/>
    <x v="5"/>
  </r>
  <r>
    <s v="P00000287P"/>
    <n v="93178"/>
    <s v="02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36103.17"/>
    <n v="57074.83"/>
    <n v="0"/>
    <n v="18"/>
    <x v="4"/>
  </r>
  <r>
    <s v="P00000288P"/>
    <n v="2608312.38"/>
    <s v="04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1010630.42"/>
    <n v="1597681.96"/>
    <n v="0"/>
    <n v="18"/>
    <x v="4"/>
  </r>
  <r>
    <s v="P00000289P"/>
    <n v="39524.39"/>
    <s v="04001"/>
    <s v="00352"/>
    <s v="RESERVOIR"/>
    <s v="102503"/>
    <s v="LAKE MATHEWS- IMPROVE MAIN SUBSTATION"/>
    <m/>
    <s v="RESERVOIR"/>
    <s v="MATHEWS"/>
    <x v="3"/>
    <s v="JUN-12"/>
    <d v="1980-07-01T00:00:00"/>
    <n v="384"/>
    <n v="15808.32"/>
    <n v="23716.07"/>
    <n v="0"/>
    <n v="16"/>
    <x v="6"/>
  </r>
  <r>
    <s v="P00000290P"/>
    <n v="3843"/>
    <s v="02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344.82"/>
    <n v="2498.1799999999998"/>
    <n v="0"/>
    <n v="16"/>
    <x v="6"/>
  </r>
  <r>
    <s v="P00000291P"/>
    <n v="40983.440000000002"/>
    <s v="04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4342.74"/>
    <n v="26640.7"/>
    <n v="0"/>
    <n v="16"/>
    <x v="6"/>
  </r>
  <r>
    <s v="P00000292P"/>
    <n v="5359"/>
    <s v="02001"/>
    <s v="00383"/>
    <s v="RESERVOIR"/>
    <s v="102523"/>
    <s v="CORONA DEL MAR RESERVOIR- REPLENISHMENT"/>
    <m/>
    <s v="RESERVOIR"/>
    <s v="CORONA DEL MAR"/>
    <x v="3"/>
    <s v="JUN-12"/>
    <d v="1981-07-01T00:00:00"/>
    <n v="372"/>
    <n v="2076.33"/>
    <n v="3282.67"/>
    <n v="0"/>
    <n v="18"/>
    <x v="4"/>
  </r>
  <r>
    <s v="P00000293P"/>
    <n v="150000"/>
    <s v="04001"/>
    <s v="00383"/>
    <s v="RESERVOIR"/>
    <s v="102523"/>
    <s v="CORONA DEL MAR RESERVOIR- REPLENISHMENT"/>
    <m/>
    <s v="RESERVOIR"/>
    <s v="CORONA DEL MAR"/>
    <x v="3"/>
    <s v="JUN-12"/>
    <d v="1981-07-01T00:00:00"/>
    <n v="372"/>
    <n v="58119.79"/>
    <n v="91880.21"/>
    <n v="0"/>
    <n v="18"/>
    <x v="4"/>
  </r>
  <r>
    <s v="P00000294P"/>
    <n v="3886"/>
    <s v="02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1505.63"/>
    <n v="2380.37"/>
    <n v="0"/>
    <n v="16"/>
    <x v="6"/>
  </r>
  <r>
    <s v="P00000295P"/>
    <n v="108768.65"/>
    <s v="04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42143.97"/>
    <n v="66624.679999999993"/>
    <n v="0"/>
    <n v="16"/>
    <x v="6"/>
  </r>
  <r>
    <s v="P00000296P"/>
    <n v="3891"/>
    <s v="02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507.53"/>
    <n v="2383.4699999999998"/>
    <n v="0"/>
    <n v="18"/>
    <x v="4"/>
  </r>
  <r>
    <s v="P00000297P"/>
    <n v="51318.239999999998"/>
    <s v="04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9883.939999999999"/>
    <n v="31434.3"/>
    <n v="0"/>
    <n v="18"/>
    <x v="4"/>
  </r>
  <r>
    <s v="P00000298P"/>
    <n v="57607.41"/>
    <s v="04001"/>
    <s v="00395"/>
    <s v="RESERVOIR"/>
    <s v="102528"/>
    <s v="LAKE MATHEWS MAINTENANCE BUILDING"/>
    <m/>
    <s v="FACILITIES"/>
    <s v="MATHEWS"/>
    <x v="3"/>
    <s v="JUN-12"/>
    <d v="1981-07-01T00:00:00"/>
    <n v="372"/>
    <n v="22320.84"/>
    <n v="35286.57"/>
    <n v="0"/>
    <n v="18"/>
    <x v="4"/>
  </r>
  <r>
    <s v="P00000299P"/>
    <n v="18856"/>
    <s v="02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6127.54"/>
    <n v="12728.46"/>
    <n v="0"/>
    <n v="18"/>
    <x v="4"/>
  </r>
  <r>
    <s v="P00000300P"/>
    <n v="34"/>
    <s v="02004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10.99"/>
    <n v="23.01"/>
    <n v="0"/>
    <n v="18"/>
    <x v="4"/>
  </r>
  <r>
    <s v="P00000301P"/>
    <n v="142483.14000000001"/>
    <s v="04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46301.95"/>
    <n v="96181.19"/>
    <n v="0"/>
    <n v="18"/>
    <x v="4"/>
  </r>
  <r>
    <s v="P00000302P"/>
    <n v="976"/>
    <s v="02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378.17"/>
    <n v="597.83000000000004"/>
    <n v="0"/>
    <n v="18"/>
    <x v="4"/>
  </r>
  <r>
    <s v="P00000303P"/>
    <n v="27328.19"/>
    <s v="04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10588.7"/>
    <n v="16739.490000000002"/>
    <n v="0"/>
    <n v="18"/>
    <x v="4"/>
  </r>
  <r>
    <s v="P00000304P"/>
    <n v="5362"/>
    <s v="02004"/>
    <s v="00415"/>
    <s v="RESERVOIR"/>
    <s v="102542"/>
    <s v="LAKE MATHEWS- ELECTRICAL SYSTEM IMPROVEMENT"/>
    <m/>
    <s v="RESERVOIR"/>
    <s v="MATHEWS"/>
    <x v="3"/>
    <s v="JUN-12"/>
    <d v="1984-07-01T00:00:00"/>
    <n v="336"/>
    <n v="1876.45"/>
    <n v="3485.55"/>
    <n v="0"/>
    <n v="16"/>
    <x v="6"/>
  </r>
  <r>
    <s v="P00000305P"/>
    <n v="56875.55"/>
    <s v="04001"/>
    <s v="00415"/>
    <s v="RESERVOIR"/>
    <s v="102542"/>
    <s v="LAKE MATHEWS- ELECTRICAL SYSTEM IMPROVEMENT"/>
    <m/>
    <s v="RESERVOIR"/>
    <s v="MATHEWS"/>
    <x v="3"/>
    <s v="JUN-12"/>
    <d v="1984-07-01T00:00:00"/>
    <n v="336"/>
    <n v="19904.41"/>
    <n v="36971.14"/>
    <n v="0"/>
    <n v="16"/>
    <x v="6"/>
  </r>
  <r>
    <s v="P00000306P"/>
    <n v="5574"/>
    <s v="02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2020.32"/>
    <n v="3553.68"/>
    <n v="0"/>
    <n v="16"/>
    <x v="6"/>
  </r>
  <r>
    <s v="P00000307P"/>
    <n v="314"/>
    <s v="02004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113.75"/>
    <n v="200.25"/>
    <n v="0"/>
    <n v="16"/>
    <x v="6"/>
  </r>
  <r>
    <s v="P00000308P"/>
    <n v="132229.97"/>
    <s v="04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47928.71"/>
    <n v="84301.26"/>
    <n v="0"/>
    <n v="16"/>
    <x v="6"/>
  </r>
  <r>
    <s v="P00000309P"/>
    <n v="4359"/>
    <s v="02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1579.89"/>
    <n v="2779.11"/>
    <n v="0"/>
    <n v="18"/>
    <x v="4"/>
  </r>
  <r>
    <s v="P00000310P"/>
    <n v="245"/>
    <s v="02004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88.77"/>
    <n v="156.22999999999999"/>
    <n v="0"/>
    <n v="18"/>
    <x v="4"/>
  </r>
  <r>
    <s v="P00000311P"/>
    <n v="103397.47"/>
    <s v="04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37477.89"/>
    <n v="65919.58"/>
    <n v="0"/>
    <n v="18"/>
    <x v="4"/>
  </r>
  <r>
    <s v="P00000312P"/>
    <n v="196160"/>
    <s v="02001"/>
    <s v="00444"/>
    <s v="RESERVOIR"/>
    <s v="000000"/>
    <s v="GARVEY RESERVOIR- FLOATING COVER"/>
    <m/>
    <s v="RESERVOIR"/>
    <s v="GARVEY"/>
    <x v="3"/>
    <s v="JUN-12"/>
    <d v="1986-07-01T00:00:00"/>
    <n v="312"/>
    <n v="63745.19"/>
    <n v="132414.81"/>
    <n v="0"/>
    <n v="18"/>
    <x v="4"/>
  </r>
  <r>
    <s v="P00000313P"/>
    <n v="13612"/>
    <s v="02004"/>
    <s v="00444"/>
    <s v="RESERVOIR"/>
    <s v="000000"/>
    <s v="GARVEY RESERVOIR- FLOATING COVER"/>
    <m/>
    <s v="RESERVOIR"/>
    <s v="GARVEY"/>
    <x v="3"/>
    <s v="JUN-12"/>
    <d v="1986-07-01T00:00:00"/>
    <n v="312"/>
    <n v="4423.43"/>
    <n v="9188.57"/>
    <n v="0"/>
    <n v="18"/>
    <x v="4"/>
  </r>
  <r>
    <s v="P00000314P"/>
    <n v="4557129.09"/>
    <s v="04001"/>
    <s v="00444"/>
    <s v="RESERVOIR"/>
    <s v="000000"/>
    <s v="GARVEY RESERVOIR- FLOATING COVER"/>
    <m/>
    <s v="RESERVOIR"/>
    <s v="GARVEY"/>
    <x v="3"/>
    <s v="JUN-12"/>
    <d v="1986-07-01T00:00:00"/>
    <n v="312"/>
    <n v="1480908.67"/>
    <n v="3076220.42"/>
    <n v="0"/>
    <n v="18"/>
    <x v="4"/>
  </r>
  <r>
    <s v="P00000315P"/>
    <n v="1915402.21"/>
    <s v="04001"/>
    <s v="452A"/>
    <s v="RESERVOIR"/>
    <s v="102560"/>
    <s v="DISTRICT RESERV. AQUEOUS AMMONIA FEED SYSTEM"/>
    <m/>
    <s v="RESERVOIR"/>
    <s v="GENERAL"/>
    <x v="3"/>
    <s v="JUN-12"/>
    <d v="1988-07-01T00:00:00"/>
    <n v="288"/>
    <n v="574554.06000000006"/>
    <n v="1340848.1499999999"/>
    <n v="0"/>
    <n v="18"/>
    <x v="4"/>
  </r>
  <r>
    <s v="P00000316P"/>
    <n v="6626"/>
    <s v="02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2235.98"/>
    <n v="4390.0200000000004"/>
    <n v="0"/>
    <n v="18"/>
    <x v="4"/>
  </r>
  <r>
    <s v="P00000317P"/>
    <n v="166"/>
    <s v="02004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55.95"/>
    <n v="110.05"/>
    <n v="0"/>
    <n v="18"/>
    <x v="4"/>
  </r>
  <r>
    <s v="P00000318P"/>
    <n v="215316.51"/>
    <s v="04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72661.759999999995"/>
    <n v="142654.75"/>
    <n v="0"/>
    <n v="18"/>
    <x v="4"/>
  </r>
  <r>
    <s v="P00000319P"/>
    <n v="224911"/>
    <s v="02001"/>
    <s v="00460"/>
    <s v="RESERVOIR"/>
    <s v="102564"/>
    <s v="PALOS VERDES RESERVOIR- BY PASS PIPELINES"/>
    <m/>
    <s v="RESERVOIR"/>
    <s v="PALOS VERDES"/>
    <x v="3"/>
    <s v="JUN-12"/>
    <d v="1986-07-01T00:00:00"/>
    <n v="312"/>
    <n v="73088.17"/>
    <n v="151822.82999999999"/>
    <n v="0"/>
    <n v="18"/>
    <x v="4"/>
  </r>
  <r>
    <s v="P00000320P"/>
    <n v="403"/>
    <s v="02004"/>
    <s v="00460"/>
    <s v="RESERVOIR"/>
    <s v="102564"/>
    <s v="PALOS VERDES RESERVOIR- BY PASS PIPELINES"/>
    <m/>
    <s v="RESERVOIR"/>
    <s v="PALOS VERDES"/>
    <x v="3"/>
    <s v="JUN-12"/>
    <d v="1986-07-01T00:00:00"/>
    <n v="312"/>
    <n v="130.86000000000001"/>
    <n v="272.14"/>
    <n v="0"/>
    <n v="18"/>
    <x v="4"/>
  </r>
  <r>
    <s v="P00000321P"/>
    <n v="1699470.89"/>
    <s v="04001"/>
    <s v="00460"/>
    <s v="RESERVOIR"/>
    <s v="102564"/>
    <s v="PALOS VERDES RESERVOIR- BY PASS PIPELINES"/>
    <m/>
    <s v="RESERVOIR"/>
    <s v="PALOS VERDES"/>
    <x v="3"/>
    <s v="JUN-12"/>
    <d v="1986-07-01T00:00:00"/>
    <n v="312"/>
    <n v="552268.94999999995"/>
    <n v="1147201.94"/>
    <n v="0"/>
    <n v="18"/>
    <x v="4"/>
  </r>
  <r>
    <s v="P00000322P"/>
    <n v="44429.05"/>
    <s v="04001"/>
    <s v="464A"/>
    <s v="RESERVOIR"/>
    <s v="000000"/>
    <s v="ORANGE COUNTY RESERVOIR-REPLACE CHLORINATION EQUIPMENT"/>
    <m/>
    <s v="RESERVOIR"/>
    <s v="ORANGE COUNTY"/>
    <x v="3"/>
    <s v="JUN-12"/>
    <d v="1987-07-01T00:00:00"/>
    <n v="300"/>
    <n v="13882.49"/>
    <n v="30546.560000000001"/>
    <n v="0"/>
    <n v="18"/>
    <x v="4"/>
  </r>
  <r>
    <s v="P00000323P"/>
    <n v="6595"/>
    <s v="02001"/>
    <s v="466E"/>
    <s v="RESERVOIR"/>
    <s v="102570"/>
    <s v="LAKE MATHEWS -OPERATOR RESIDENCE"/>
    <m/>
    <s v="FACILITIES"/>
    <s v="MATHEWS"/>
    <x v="3"/>
    <s v="JUN-12"/>
    <d v="1986-07-01T00:00:00"/>
    <n v="312"/>
    <n v="2143.0500000000002"/>
    <n v="4451.95"/>
    <n v="0"/>
    <n v="18"/>
    <x v="4"/>
  </r>
  <r>
    <s v="P00000324P"/>
    <n v="12"/>
    <s v="02004"/>
    <s v="466E"/>
    <s v="RESERVOIR"/>
    <s v="102570"/>
    <s v="LAKE MATHEWS -OPERATOR RESIDENCE"/>
    <m/>
    <s v="FACILITIES"/>
    <s v="MATHEWS"/>
    <x v="3"/>
    <s v="JUN-12"/>
    <d v="1986-07-01T00:00:00"/>
    <n v="312"/>
    <n v="3.9"/>
    <n v="8.1"/>
    <n v="0"/>
    <n v="18"/>
    <x v="4"/>
  </r>
  <r>
    <s v="P00000325P"/>
    <n v="49834.400000000001"/>
    <s v="04001"/>
    <s v="466E"/>
    <s v="RESERVOIR"/>
    <s v="102570"/>
    <s v="LAKE MATHEWS -OPERATOR RESIDENCE"/>
    <m/>
    <s v="FACILITIES"/>
    <s v="MATHEWS"/>
    <x v="3"/>
    <s v="JUN-12"/>
    <d v="1986-07-01T00:00:00"/>
    <n v="312"/>
    <n v="16194.45"/>
    <n v="33639.949999999997"/>
    <n v="0"/>
    <n v="18"/>
    <x v="4"/>
  </r>
  <r>
    <s v="P00000326P"/>
    <n v="2344"/>
    <s v="02001"/>
    <s v="00467"/>
    <s v="RESERVOIR"/>
    <s v="000000"/>
    <s v="GARVEY RESERVOIR- MODIFY DESILTING BASINS"/>
    <m/>
    <s v="RESERVOIR"/>
    <s v="GARVEY"/>
    <x v="3"/>
    <s v="JUN-12"/>
    <d v="1984-07-01T00:00:00"/>
    <n v="336"/>
    <n v="820.32"/>
    <n v="1523.68"/>
    <n v="0"/>
    <n v="18"/>
    <x v="4"/>
  </r>
  <r>
    <s v="P00000327P"/>
    <n v="123723.84"/>
    <s v="04001"/>
    <s v="00467"/>
    <s v="RESERVOIR"/>
    <s v="000000"/>
    <s v="GARVEY RESERVOIR- MODIFY DESILTING BASINS"/>
    <m/>
    <s v="RESERVOIR"/>
    <s v="GARVEY"/>
    <x v="3"/>
    <s v="JUN-12"/>
    <d v="1984-07-01T00:00:00"/>
    <n v="336"/>
    <n v="43298.95"/>
    <n v="80424.89"/>
    <n v="0"/>
    <n v="18"/>
    <x v="4"/>
  </r>
  <r>
    <s v="P00000328P"/>
    <n v="3324"/>
    <s v="02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1121.73"/>
    <n v="2202.27"/>
    <n v="0"/>
    <n v="16"/>
    <x v="6"/>
  </r>
  <r>
    <s v="P00000329P"/>
    <n v="83"/>
    <s v="02004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27.92"/>
    <n v="55.08"/>
    <n v="0"/>
    <n v="16"/>
    <x v="6"/>
  </r>
  <r>
    <s v="P00000330P"/>
    <n v="108002.75"/>
    <s v="04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36447.120000000003"/>
    <n v="71555.63"/>
    <n v="0"/>
    <n v="16"/>
    <x v="6"/>
  </r>
  <r>
    <s v="P00000331P"/>
    <n v="3631"/>
    <s v="02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225.24"/>
    <n v="2405.7600000000002"/>
    <n v="0"/>
    <n v="18"/>
    <x v="4"/>
  </r>
  <r>
    <s v="P00000332P"/>
    <n v="35110.76"/>
    <s v="04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1848.6"/>
    <n v="23262.16"/>
    <n v="0"/>
    <n v="18"/>
    <x v="4"/>
  </r>
  <r>
    <s v="P00000333P"/>
    <n v="8197"/>
    <s v="02001"/>
    <s v="00473"/>
    <s v="RESERVOIR"/>
    <s v="102573"/>
    <s v="ORANGE COUNTY RESERVOIR- FLOATING COVER"/>
    <m/>
    <s v="RESERVOIR"/>
    <s v="ORANGE COUNTY"/>
    <x v="3"/>
    <s v="JUN-12"/>
    <d v="1986-07-01T00:00:00"/>
    <n v="312"/>
    <n v="2663.71"/>
    <n v="5533.29"/>
    <n v="0"/>
    <n v="18"/>
    <x v="4"/>
  </r>
  <r>
    <s v="P00000334P"/>
    <n v="738"/>
    <s v="02004"/>
    <s v="00473"/>
    <s v="RESERVOIR"/>
    <s v="102573"/>
    <s v="ORANGE COUNTY RESERVOIR- FLOATING COVER"/>
    <m/>
    <s v="RESERVOIR"/>
    <s v="ORANGE COUNTY"/>
    <x v="3"/>
    <s v="JUN-12"/>
    <d v="1986-07-01T00:00:00"/>
    <n v="312"/>
    <n v="239.76"/>
    <n v="498.24"/>
    <n v="0"/>
    <n v="18"/>
    <x v="4"/>
  </r>
  <r>
    <s v="P00000335P"/>
    <n v="198958.6"/>
    <s v="04001"/>
    <s v="00473"/>
    <s v="RESERVOIR"/>
    <s v="102573"/>
    <s v="ORANGE COUNTY RESERVOIR- FLOATING COVER"/>
    <m/>
    <s v="RESERVOIR"/>
    <s v="ORANGE COUNTY"/>
    <x v="3"/>
    <s v="JUN-12"/>
    <d v="1986-07-01T00:00:00"/>
    <n v="312"/>
    <n v="64654.61"/>
    <n v="134303.99"/>
    <n v="0"/>
    <n v="18"/>
    <x v="4"/>
  </r>
  <r>
    <s v="P00000336P"/>
    <n v="3746"/>
    <s v="02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1217.25"/>
    <n v="2528.75"/>
    <n v="0"/>
    <n v="18"/>
    <x v="4"/>
  </r>
  <r>
    <s v="P00000337P"/>
    <n v="7"/>
    <s v="02004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2.1800000000000002"/>
    <n v="4.82"/>
    <n v="0"/>
    <n v="18"/>
    <x v="4"/>
  </r>
  <r>
    <s v="P00000338P"/>
    <n v="28306.68"/>
    <s v="04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9198.65"/>
    <n v="19108.03"/>
    <n v="0"/>
    <n v="18"/>
    <x v="4"/>
  </r>
  <r>
    <s v="P00000339P"/>
    <n v="5863"/>
    <s v="02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905.18"/>
    <n v="3957.82"/>
    <n v="0"/>
    <n v="18"/>
    <x v="4"/>
  </r>
  <r>
    <s v="P00000340P"/>
    <n v="11"/>
    <s v="02004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3.48"/>
    <n v="7.52"/>
    <n v="0"/>
    <n v="18"/>
    <x v="4"/>
  </r>
  <r>
    <s v="P00000341P"/>
    <n v="44305.17"/>
    <s v="04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4397.58"/>
    <n v="29907.59"/>
    <n v="0"/>
    <n v="18"/>
    <x v="4"/>
  </r>
  <r>
    <s v="P00000342P"/>
    <n v="77590"/>
    <s v="02001"/>
    <s v="00495"/>
    <s v="RESERVOIR"/>
    <s v="102587"/>
    <s v="MORRIS DAM, SEISMIC STABILITY REANALYSIS"/>
    <m/>
    <s v="RESERVOIR"/>
    <s v="MORRIS"/>
    <x v="3"/>
    <s v="JUN-12"/>
    <d v="1990-07-01T00:00:00"/>
    <n v="264"/>
    <n v="21334.49"/>
    <n v="56255.51"/>
    <n v="0"/>
    <n v="18"/>
    <x v="4"/>
  </r>
  <r>
    <s v="P00000343P"/>
    <n v="102"/>
    <s v="03002"/>
    <s v="00495"/>
    <s v="RESERVOIR"/>
    <s v="102587"/>
    <s v="MORRIS DAM, SEISMIC STABILITY REANALYSIS"/>
    <m/>
    <s v="RESERVOIR"/>
    <s v="MORRIS"/>
    <x v="3"/>
    <s v="JUN-12"/>
    <d v="1990-07-01T00:00:00"/>
    <n v="264"/>
    <n v="27.99"/>
    <n v="74.010000000000005"/>
    <n v="0"/>
    <n v="18"/>
    <x v="4"/>
  </r>
  <r>
    <s v="P00000344P"/>
    <n v="277231.61"/>
    <s v="04001"/>
    <s v="00495"/>
    <s v="RESERVOIR"/>
    <s v="102587"/>
    <s v="MORRIS DAM, SEISMIC STABILITY REANALYSIS"/>
    <m/>
    <s v="RESERVOIR"/>
    <s v="MORRIS"/>
    <x v="3"/>
    <s v="JUN-12"/>
    <d v="1990-07-01T00:00:00"/>
    <n v="264"/>
    <n v="76229"/>
    <n v="201002.61"/>
    <n v="0"/>
    <n v="18"/>
    <x v="4"/>
  </r>
  <r>
    <s v="P00000345P"/>
    <n v="36760"/>
    <s v="04502"/>
    <s v="00495"/>
    <s v="RESERVOIR"/>
    <s v="102587"/>
    <s v="MORRIS DAM, SEISMIC STABILITY REANALYSIS"/>
    <m/>
    <s v="RESERVOIR"/>
    <s v="MORRIS"/>
    <x v="3"/>
    <s v="JUN-12"/>
    <d v="1990-07-01T00:00:00"/>
    <n v="264"/>
    <n v="10107.719999999999"/>
    <n v="26652.28"/>
    <n v="0"/>
    <n v="18"/>
    <x v="4"/>
  </r>
  <r>
    <s v="P00000346P"/>
    <n v="4923"/>
    <s v="030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1476.63"/>
    <n v="3446.37"/>
    <n v="0"/>
    <n v="16"/>
    <x v="6"/>
  </r>
  <r>
    <s v="P00000347P"/>
    <n v="74970.42"/>
    <s v="045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22488.52"/>
    <n v="52481.9"/>
    <n v="0"/>
    <n v="16"/>
    <x v="6"/>
  </r>
  <r>
    <s v="P00000348P"/>
    <n v="709097"/>
    <s v="03002"/>
    <s v="517A"/>
    <s v="RESERVOIR"/>
    <s v="000000"/>
    <s v="PALOS VERDES RESERVOIR,COVERING"/>
    <m/>
    <s v="RESERVOIR"/>
    <s v="PALOS VERDES"/>
    <x v="3"/>
    <s v="JUN-12"/>
    <d v="1990-07-01T00:00:00"/>
    <n v="264"/>
    <n v="194977.02"/>
    <n v="514119.98"/>
    <n v="0"/>
    <n v="18"/>
    <x v="4"/>
  </r>
  <r>
    <s v="P00000349P"/>
    <n v="5209804.03"/>
    <s v="04502"/>
    <s v="517A"/>
    <s v="RESERVOIR"/>
    <s v="000000"/>
    <s v="PALOS VERDES RESERVOIR,COVERING"/>
    <m/>
    <s v="RESERVOIR"/>
    <s v="PALOS VERDES"/>
    <x v="3"/>
    <s v="JUN-12"/>
    <d v="1990-07-01T00:00:00"/>
    <n v="264"/>
    <n v="1432515.21"/>
    <n v="3777288.82"/>
    <n v="0"/>
    <n v="18"/>
    <x v="4"/>
  </r>
  <r>
    <s v="P00000350P"/>
    <n v="25523"/>
    <s v="030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7017.84"/>
    <n v="18505.16"/>
    <n v="0"/>
    <n v="18"/>
    <x v="4"/>
  </r>
  <r>
    <s v="P00000351P"/>
    <n v="174716.79999999999"/>
    <s v="045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48041.06"/>
    <n v="126675.74"/>
    <n v="0"/>
    <n v="18"/>
    <x v="4"/>
  </r>
  <r>
    <s v="P00000352P"/>
    <n v="37274"/>
    <s v="030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10248.99"/>
    <n v="27025.01"/>
    <n v="0"/>
    <n v="18"/>
    <x v="4"/>
  </r>
  <r>
    <s v="P00000353P"/>
    <n v="255160.85"/>
    <s v="045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70160.36"/>
    <n v="185000.49"/>
    <n v="0"/>
    <n v="18"/>
    <x v="4"/>
  </r>
  <r>
    <s v="P00000354P"/>
    <n v="16229.22"/>
    <s v="04504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4462.3999999999996"/>
    <n v="11766.82"/>
    <n v="0"/>
    <n v="18"/>
    <x v="4"/>
  </r>
  <r>
    <s v="P00000355P"/>
    <n v="3032.5"/>
    <s v="030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871.66"/>
    <n v="2160.84"/>
    <n v="0"/>
    <n v="18"/>
    <x v="4"/>
  </r>
  <r>
    <s v="P00000356P"/>
    <n v="3032.5"/>
    <s v="030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871.66"/>
    <n v="2160.84"/>
    <n v="0"/>
    <n v="18"/>
    <x v="4"/>
  </r>
  <r>
    <s v="P00000357P"/>
    <n v="25332.49"/>
    <s v="045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7282.13"/>
    <n v="18050.36"/>
    <n v="0"/>
    <n v="18"/>
    <x v="4"/>
  </r>
  <r>
    <s v="P00000358P"/>
    <n v="25332.49"/>
    <s v="045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7282.13"/>
    <n v="18050.36"/>
    <n v="0"/>
    <n v="18"/>
    <x v="4"/>
  </r>
  <r>
    <s v="P00000359P"/>
    <n v="26087.18"/>
    <s v="05001"/>
    <s v="00619"/>
    <s v="RESERVOIR"/>
    <s v="102649"/>
    <s v="LAKE MATHEWS-CONST. CONCR.TRAFFIC BARR. WALL TO PROTECT HQ FACIL."/>
    <m/>
    <s v="RESERVOIR"/>
    <s v="MATHEWS"/>
    <x v="3"/>
    <s v="JUN-12"/>
    <d v="1993-07-01T00:00:00"/>
    <n v="228"/>
    <n v="6194.67"/>
    <n v="19892.509999999998"/>
    <n v="0"/>
    <n v="18"/>
    <x v="4"/>
  </r>
  <r>
    <s v="P00000360P"/>
    <n v="-14430"/>
    <s v="01001"/>
    <s v="09913"/>
    <s v="RESERVOIR"/>
    <s v="000000"/>
    <s v="REPLACE 32"/>
    <m/>
    <s v="RESERVOIR"/>
    <s v="MATHEWS"/>
    <x v="3"/>
    <s v="JUN-12"/>
    <d v="1948-07-01T00:00:00"/>
    <n v="768"/>
    <n v="-11543.43"/>
    <n v="-2886.57"/>
    <n v="0"/>
    <n v="16"/>
    <x v="6"/>
  </r>
  <r>
    <s v="P00000361P"/>
    <n v="-7000"/>
    <s v="01001"/>
    <s v="09919"/>
    <s v="RESERVOIR"/>
    <s v="000000"/>
    <s v="VALVE - GENE RESERVOIR (REPLACED 201)"/>
    <m/>
    <s v="RESERVOIR"/>
    <s v="GENE WASH"/>
    <x v="3"/>
    <s v="JUN-12"/>
    <d v="1946-07-01T00:00:00"/>
    <n v="792"/>
    <n v="-5774.76"/>
    <n v="-1225.24"/>
    <n v="0"/>
    <n v="18"/>
    <x v="4"/>
  </r>
  <r>
    <s v="P00000362P"/>
    <n v="-2000"/>
    <s v="01001"/>
    <s v="09927"/>
    <s v="RESERVOIR"/>
    <s v="000000"/>
    <s v="RESIDENCE 90-D -  LAKE MATHEW "/>
    <m/>
    <s v="FACILITIES"/>
    <s v="MATHEWS"/>
    <x v="3"/>
    <s v="JUN-12"/>
    <d v="1948-07-01T00:00:00"/>
    <n v="768"/>
    <n v="-1599.93"/>
    <n v="-400.07"/>
    <n v="0"/>
    <n v="16"/>
    <x v="6"/>
  </r>
  <r>
    <s v="P00000363P"/>
    <n v="-2000"/>
    <s v="01001"/>
    <s v="09928"/>
    <s v="RESERVOIR"/>
    <s v="000000"/>
    <s v="FLOATING BOAT HOUSE - LAKE MATHEW"/>
    <m/>
    <s v="FACILITIES"/>
    <s v="MATHEWS"/>
    <x v="3"/>
    <s v="JUN-12"/>
    <d v="1948-07-01T00:00:00"/>
    <n v="768"/>
    <n v="-1599.93"/>
    <n v="-400.07"/>
    <n v="0"/>
    <n v="16"/>
    <x v="6"/>
  </r>
  <r>
    <s v="P00000364P"/>
    <n v="-2200"/>
    <s v="01001"/>
    <s v="09929"/>
    <s v="RESERVOIR"/>
    <s v="000000"/>
    <s v="RESIDENCE 80-D - ORANGE COUNTY RESERVOIR"/>
    <m/>
    <s v="FACILITIES"/>
    <s v="ORANGE COUNTY"/>
    <x v="3"/>
    <s v="JUN-12"/>
    <d v="1948-07-01T00:00:00"/>
    <n v="768"/>
    <n v="-1759.92"/>
    <n v="-440.08"/>
    <n v="0"/>
    <n v="18"/>
    <x v="4"/>
  </r>
  <r>
    <s v="P00000365P"/>
    <n v="-9360.1200000000008"/>
    <s v="01001"/>
    <s v="09930"/>
    <s v="RESERVOIR"/>
    <s v="000000"/>
    <s v="RESIDENCE 91-D - SAN JACINTO RESERVOIR"/>
    <m/>
    <s v="FACILITIES"/>
    <s v="SAN JACINTO"/>
    <x v="3"/>
    <s v="JUN-12"/>
    <d v="1948-07-01T00:00:00"/>
    <n v="768"/>
    <n v="-7487.75"/>
    <n v="-1872.37"/>
    <n v="0"/>
    <n v="18"/>
    <x v="4"/>
  </r>
  <r>
    <s v="P00000366P"/>
    <n v="-6163.21"/>
    <s v="01001"/>
    <s v="09931"/>
    <s v="RESERVOIR"/>
    <s v="000000"/>
    <s v="RESIDENCE 93-D - SAN JACINTO RESERVOIR"/>
    <m/>
    <s v="FACILITIES"/>
    <s v="SAN JACINTO"/>
    <x v="3"/>
    <s v="JUN-12"/>
    <d v="1948-07-01T00:00:00"/>
    <n v="768"/>
    <n v="-4930.3500000000004"/>
    <n v="-1232.8599999999999"/>
    <n v="0"/>
    <n v="18"/>
    <x v="4"/>
  </r>
  <r>
    <s v="P00000367P"/>
    <n v="-4300"/>
    <s v="01001"/>
    <s v="09938"/>
    <s v="RESERVOIR"/>
    <s v="000000"/>
    <s v="RESIDENCE 45-D - CORONA DEL MAR RESERVOIR"/>
    <m/>
    <s v="FACILITIES"/>
    <s v="CORONA DEL MAR"/>
    <x v="3"/>
    <s v="JUN-12"/>
    <d v="1976-07-01T00:00:00"/>
    <n v="432"/>
    <n v="-1934.85"/>
    <n v="-2365.15"/>
    <n v="0"/>
    <n v="18"/>
    <x v="4"/>
  </r>
  <r>
    <s v="P00000368P"/>
    <n v="-3691.38"/>
    <s v="01001"/>
    <s v="09939"/>
    <s v="RESERVOIR"/>
    <s v="000000"/>
    <s v="RESIDENCE 45-D - CORONA DEL MAR RESERVOIR"/>
    <m/>
    <s v="FACILITIES"/>
    <s v="CORONA DEL MAR"/>
    <x v="3"/>
    <s v="JUN-12"/>
    <d v="1976-07-01T00:00:00"/>
    <n v="432"/>
    <n v="-1660.97"/>
    <n v="-2030.41"/>
    <n v="0"/>
    <n v="18"/>
    <x v="4"/>
  </r>
  <r>
    <s v="P00000369P"/>
    <n v="-4393"/>
    <s v="01001"/>
    <s v="09949"/>
    <s v="RESERVOIR"/>
    <s v="000000"/>
    <s v="FOOTBRIDGE - LAKE MATHEWS (ORG CONST)"/>
    <m/>
    <s v="FACILITIES"/>
    <s v="MATHEWS"/>
    <x v="3"/>
    <s v="JUN-12"/>
    <d v="1948-07-01T00:00:00"/>
    <n v="768"/>
    <n v="-3514.22"/>
    <n v="-878.78"/>
    <n v="0"/>
    <n v="16"/>
    <x v="6"/>
  </r>
  <r>
    <s v="P00000370P"/>
    <n v="-8495"/>
    <s v="01001"/>
    <s v="09950"/>
    <s v="RESERVOIR"/>
    <s v="000000"/>
    <s v="VALVE, TWO 36"/>
    <m/>
    <s v="RESERVOIR"/>
    <s v="MATHEWS"/>
    <x v="3"/>
    <s v="JUN-12"/>
    <d v="1948-07-01T00:00:00"/>
    <n v="768"/>
    <n v="-6795.61"/>
    <n v="-1699.39"/>
    <n v="0"/>
    <n v="16"/>
    <x v="6"/>
  </r>
  <r>
    <s v="P00000371P"/>
    <n v="-3395"/>
    <s v="01001"/>
    <s v="09982"/>
    <s v="RESERVOIR"/>
    <s v="000000"/>
    <s v="ELECTRICAL SYSTEM - LAKE MATHEWS (ORG CONST)"/>
    <m/>
    <s v="RESERVOIR"/>
    <s v="MATHEWS"/>
    <x v="3"/>
    <s v="JUN-12"/>
    <d v="1948-07-01T00:00:00"/>
    <n v="768"/>
    <n v="-2715.79"/>
    <n v="-679.21"/>
    <n v="0"/>
    <n v="16"/>
    <x v="6"/>
  </r>
  <r>
    <s v="P00000372P"/>
    <n v="-14502"/>
    <s v="01001"/>
    <s v="09983"/>
    <s v="RESERVOIR"/>
    <s v="000000"/>
    <s v="DOMESTIC WATER SYSTEM - LAKE MATHEWS (ORG CONST)"/>
    <m/>
    <s v="FACILITIES"/>
    <s v="MATHEWS"/>
    <x v="3"/>
    <s v="JUN-12"/>
    <d v="1948-07-01T00:00:00"/>
    <n v="768"/>
    <n v="-11601.04"/>
    <n v="-2900.96"/>
    <n v="0"/>
    <n v="16"/>
    <x v="6"/>
  </r>
  <r>
    <s v="P00000373P"/>
    <n v="-299328"/>
    <s v="01001"/>
    <s v="09996"/>
    <s v="RESERVOIR"/>
    <s v="102663"/>
    <s v="SAN JACINTO RESERVOIR - SAN DIEGO AQUEDUCT"/>
    <m/>
    <s v="RESERVOIR"/>
    <s v="SAN JACINTO"/>
    <x v="3"/>
    <s v="JUN-12"/>
    <d v="1977-07-01T00:00:00"/>
    <n v="420"/>
    <n v="-130945.61"/>
    <n v="-168382.39"/>
    <n v="0"/>
    <n v="18"/>
    <x v="4"/>
  </r>
  <r>
    <s v="P00000374P"/>
    <n v="149664"/>
    <s v="01001"/>
    <s v="09996"/>
    <s v="RESERVOIR"/>
    <s v="102663"/>
    <s v="SAN JACINTO RESERVOIR - SAN DIEGO AQUEDUCT"/>
    <m/>
    <s v="RESERVOIR"/>
    <s v="SAN JACINTO"/>
    <x v="3"/>
    <s v="JUN-12"/>
    <d v="1981-07-01T00:00:00"/>
    <n v="372"/>
    <n v="57989.599999999999"/>
    <n v="91674.4"/>
    <n v="0"/>
    <n v="18"/>
    <x v="4"/>
  </r>
  <r>
    <s v="P00000375P"/>
    <n v="-3182"/>
    <s v="01001"/>
    <s v="09998"/>
    <s v="RESERVOIR"/>
    <s v="102665"/>
    <s v="DOMESTIC WATER SUPPLY - LAKE MATHEWS (ORG CONST)"/>
    <m/>
    <s v="FACILITIES"/>
    <s v="MATHEWS"/>
    <x v="3"/>
    <s v="JUN-12"/>
    <d v="1948-07-01T00:00:00"/>
    <n v="768"/>
    <n v="-2545.42"/>
    <n v="-636.58000000000004"/>
    <n v="0"/>
    <n v="16"/>
    <x v="6"/>
  </r>
  <r>
    <s v="P00000376P"/>
    <n v="-1941"/>
    <s v="01001"/>
    <s v="09999"/>
    <s v="RESERVOIR"/>
    <s v="102665"/>
    <s v="ELECTRICAL SERVICE - LAKE MATHEWS (ORG CONST)"/>
    <m/>
    <s v="FACILITIES"/>
    <s v="MATHEWS"/>
    <x v="3"/>
    <s v="JUN-12"/>
    <d v="1948-07-01T00:00:00"/>
    <n v="768"/>
    <n v="-1552.7"/>
    <n v="-388.3"/>
    <n v="0"/>
    <n v="16"/>
    <x v="6"/>
  </r>
  <r>
    <s v="P00000377P"/>
    <n v="19791.59"/>
    <s v="04501"/>
    <s v="K-13"/>
    <s v="RESERVOIR"/>
    <s v="000000"/>
    <s v="EXPLORATORY WORK, GENE AND COPPER BASIN DAMS"/>
    <m/>
    <s v="RESERVOIR"/>
    <s v="GENE WASH"/>
    <x v="3"/>
    <s v="JUN-12"/>
    <d v="1946-07-01T00:00:00"/>
    <n v="792"/>
    <n v="16327.31"/>
    <n v="3464.28"/>
    <n v="0"/>
    <n v="2"/>
    <x v="7"/>
  </r>
  <r>
    <s v="P00000378P"/>
    <n v="392210.02"/>
    <s v="04501"/>
    <s v="K-14"/>
    <s v="RESERVOIR"/>
    <s v="000000"/>
    <s v="GENE WASH DAM AND APPURTENENT WORKS"/>
    <m/>
    <s v="RESERVOIR"/>
    <s v="GENE WASH"/>
    <x v="3"/>
    <s v="JUN-12"/>
    <d v="1946-07-01T00:00:00"/>
    <n v="792"/>
    <n v="323559.58"/>
    <n v="68650.44"/>
    <n v="0"/>
    <n v="2"/>
    <x v="7"/>
  </r>
  <r>
    <s v="P00000379P"/>
    <n v="638551.1"/>
    <s v="04501"/>
    <s v="K-15"/>
    <s v="RESERVOIR"/>
    <s v="000000"/>
    <s v="COPPER BASIN DAM AND APPURTENANT WORKS"/>
    <m/>
    <s v="RESERVOIR"/>
    <s v="COPPER BASIN"/>
    <x v="3"/>
    <s v="JUN-12"/>
    <d v="1946-07-01T00:00:00"/>
    <n v="792"/>
    <n v="526782.37"/>
    <n v="111768.73"/>
    <n v="0"/>
    <n v="2"/>
    <x v="7"/>
  </r>
  <r>
    <s v="P00000380P"/>
    <n v="5995.52"/>
    <s v="04501"/>
    <s v="K-17"/>
    <s v="RESERVOIR"/>
    <s v="000000"/>
    <s v="COPPER BASIN RESERVOIR ROAD"/>
    <m/>
    <s v="FACILITIES"/>
    <s v="COPPER BASIN"/>
    <x v="3"/>
    <s v="JUN-12"/>
    <d v="1946-07-01T00:00:00"/>
    <n v="792"/>
    <n v="4946.05"/>
    <n v="1049.47"/>
    <n v="0"/>
    <n v="2"/>
    <x v="7"/>
  </r>
  <r>
    <s v="P00000381P"/>
    <n v="23282.81"/>
    <s v="04501"/>
    <s v="W-11"/>
    <s v="RESERVOIR"/>
    <s v="000000"/>
    <s v="ROADS AT LAKE MATHEWS ABOVE FLOODLINE"/>
    <m/>
    <s v="FACILITIES"/>
    <s v="MATHEWS"/>
    <x v="3"/>
    <s v="JUN-12"/>
    <d v="1948-07-01T00:00:00"/>
    <n v="768"/>
    <n v="18625.37"/>
    <n v="4657.4399999999996"/>
    <n v="0"/>
    <n v="16"/>
    <x v="6"/>
  </r>
  <r>
    <s v="P00000382P"/>
    <n v="20548.48"/>
    <s v="04501"/>
    <s v="W-2"/>
    <s v="RESERVOIR"/>
    <s v="000000"/>
    <s v="DISTRICT DESIGN AND INSPECTION - MORRIS DAM "/>
    <m/>
    <s v="RESERVOIR"/>
    <s v="MORRIS"/>
    <x v="3"/>
    <s v="JUN-12"/>
    <d v="1948-07-01T00:00:00"/>
    <n v="768"/>
    <n v="16437.990000000002"/>
    <n v="4110.49"/>
    <n v="0"/>
    <n v="18"/>
    <x v="4"/>
  </r>
  <r>
    <s v="P00000383P"/>
    <n v="42335.1"/>
    <s v="04501"/>
    <s v="W-22"/>
    <s v="RESERVOIR"/>
    <s v="000000"/>
    <s v="LAKE MATHEWS, HAZEL ROAD"/>
    <m/>
    <s v="FACILITIES"/>
    <s v="MATHEWS"/>
    <x v="3"/>
    <s v="JUN-12"/>
    <d v="1948-07-01T00:00:00"/>
    <n v="768"/>
    <n v="33866.5"/>
    <n v="8468.6"/>
    <n v="0"/>
    <n v="16"/>
    <x v="6"/>
  </r>
  <r>
    <s v="P00000384P"/>
    <n v="274532.88"/>
    <s v="04501"/>
    <s v="W-24"/>
    <s v="RESERVOIR"/>
    <s v="000000"/>
    <s v="HEADWORKS OF DISTRIBUTION SYSTEM LAKE MATHEWS"/>
    <m/>
    <s v="RESERVOIR"/>
    <s v="MATHEWS"/>
    <x v="3"/>
    <s v="JUN-12"/>
    <d v="1948-07-01T00:00:00"/>
    <n v="768"/>
    <n v="219616.76"/>
    <n v="54916.12"/>
    <n v="0"/>
    <n v="16"/>
    <x v="6"/>
  </r>
  <r>
    <s v="P00000385P"/>
    <n v="8519.42"/>
    <s v="04501"/>
    <s v="W-25"/>
    <s v="RESERVOIR"/>
    <s v="000000"/>
    <s v="CLEARING OF LAKE MATHEWS RESERVOIR AREA"/>
    <m/>
    <s v="RESERVOIR"/>
    <s v="MATHEWS"/>
    <x v="3"/>
    <s v="JUN-12"/>
    <d v="1948-07-01T00:00:00"/>
    <n v="768"/>
    <n v="6815.2"/>
    <n v="1704.22"/>
    <n v="0"/>
    <n v="16"/>
    <x v="6"/>
  </r>
  <r>
    <s v="P00000386P"/>
    <n v="852923.71"/>
    <s v="04501"/>
    <s v="W-29"/>
    <s v="RESERVOIR"/>
    <s v="000000"/>
    <s v="PALOS VERDES RESERVOIR"/>
    <m/>
    <s v="RESERVOIR"/>
    <s v="PALOS VERDES"/>
    <x v="3"/>
    <s v="JUN-12"/>
    <d v="1969-07-01T00:00:00"/>
    <n v="516"/>
    <n v="458416.79"/>
    <n v="394506.92"/>
    <n v="0"/>
    <n v="18"/>
    <x v="4"/>
  </r>
  <r>
    <s v="P00000387P"/>
    <n v="19492.830000000002"/>
    <s v="04501"/>
    <s v="W-30"/>
    <s v="RESERVOIR"/>
    <s v="000000"/>
    <s v="LAKE MATHEWS DOMESTIC FACILITIES"/>
    <m/>
    <s v="FACILITIES"/>
    <s v="MATHEWS"/>
    <x v="3"/>
    <s v="JUN-12"/>
    <d v="1948-07-01T00:00:00"/>
    <n v="768"/>
    <n v="15593.58"/>
    <n v="3899.25"/>
    <n v="0"/>
    <n v="16"/>
    <x v="6"/>
  </r>
  <r>
    <s v="P00000388P"/>
    <n v="151585"/>
    <s v="04501"/>
    <s v="W-43"/>
    <s v="RESERVOIR"/>
    <s v="000000"/>
    <s v="ORANGE COUNTY RESERVOIR (SPEC NO. 341)"/>
    <s v="341"/>
    <s v="RESERVOIR"/>
    <s v="ORANGE COUNTY"/>
    <x v="3"/>
    <s v="JUN-12"/>
    <d v="1948-07-01T00:00:00"/>
    <n v="768"/>
    <n v="121262.7"/>
    <n v="30322.3"/>
    <n v="0"/>
    <n v="18"/>
    <x v="4"/>
  </r>
  <r>
    <s v="P00000389P"/>
    <n v="35412.21"/>
    <s v="04501"/>
    <s v="W-45"/>
    <s v="RESERVOIR"/>
    <s v="000000"/>
    <s v="PALOS VERDES CHLORINATION STATION AND COTTAGE"/>
    <m/>
    <s v="RESERVOIR"/>
    <s v="PALOS VERDES"/>
    <x v="3"/>
    <s v="JUN-12"/>
    <d v="1971-07-01T00:00:00"/>
    <n v="492"/>
    <n v="18147.5"/>
    <n v="17264.71"/>
    <n v="0"/>
    <n v="18"/>
    <x v="4"/>
  </r>
  <r>
    <s v="P00000390P"/>
    <n v="27038.93"/>
    <s v="04501"/>
    <s v="W-49"/>
    <s v="RESERVOIR"/>
    <s v="000000"/>
    <s v="ORANGE COUNTY RESERVOIR CHLORINATION STATION"/>
    <m/>
    <s v="RESERVOIR"/>
    <s v="ORANGE COUNTY"/>
    <x v="3"/>
    <s v="JUN-12"/>
    <d v="1948-07-01T00:00:00"/>
    <n v="768"/>
    <n v="21630.11"/>
    <n v="5408.82"/>
    <n v="0"/>
    <n v="18"/>
    <x v="4"/>
  </r>
  <r>
    <s v="P00000391P"/>
    <n v="9800.49"/>
    <s v="04501"/>
    <s v="W-50"/>
    <s v="RESERVOIR"/>
    <s v="000000"/>
    <s v="MORRIS DAM  COTTAGE"/>
    <m/>
    <s v="FACILITIES"/>
    <s v="MORRIS"/>
    <x v="3"/>
    <s v="JUN-12"/>
    <d v="1948-07-01T00:00:00"/>
    <n v="768"/>
    <n v="7839.97"/>
    <n v="1960.52"/>
    <n v="0"/>
    <n v="18"/>
    <x v="4"/>
  </r>
  <r>
    <s v="P00000392P"/>
    <n v="2407.9299999999998"/>
    <s v="04501"/>
    <s v="W-52"/>
    <s v="RESERVOIR"/>
    <s v="000000"/>
    <s v="REPAIRS TO AZUSA CONDUIT"/>
    <m/>
    <s v="RESERVOIR"/>
    <s v="MORRIS"/>
    <x v="3"/>
    <s v="JUN-12"/>
    <d v="1948-07-01T00:00:00"/>
    <n v="768"/>
    <n v="1926.14"/>
    <n v="481.79"/>
    <n v="0"/>
    <n v="18"/>
    <x v="4"/>
  </r>
  <r>
    <s v="P00000393P"/>
    <n v="201054.75"/>
    <s v="04501"/>
    <s v="W13-1"/>
    <s v="RESERVOIR"/>
    <s v="000000"/>
    <s v="LAKE MATHEWS DIVERSION TUNNEL"/>
    <m/>
    <s v="RESERVOIR"/>
    <s v="MATHEWS"/>
    <x v="3"/>
    <s v="JUN-12"/>
    <d v="1948-07-01T00:00:00"/>
    <n v="768"/>
    <n v="160836.76"/>
    <n v="40217.99"/>
    <n v="0"/>
    <n v="16"/>
    <x v="6"/>
  </r>
  <r>
    <s v="P00000394P"/>
    <n v="441280.95"/>
    <s v="04501"/>
    <s v="W13-2"/>
    <s v="RESERVOIR"/>
    <s v="000000"/>
    <s v="LAKE MATHEWS OUTLET TUNNEL"/>
    <m/>
    <s v="RESERVOIR"/>
    <s v="MATHEWS"/>
    <x v="3"/>
    <s v="JUN-12"/>
    <d v="1948-07-01T00:00:00"/>
    <n v="768"/>
    <n v="353009.42"/>
    <n v="88271.53"/>
    <n v="0"/>
    <n v="16"/>
    <x v="6"/>
  </r>
  <r>
    <s v="P00000395P"/>
    <n v="1999340.56"/>
    <s v="04501"/>
    <s v="W13-3"/>
    <s v="RESERVOIR"/>
    <s v="000000"/>
    <s v="LAKE MATHEWS MAIN DAM AND SPILLWAY"/>
    <m/>
    <s v="RESERVOIR"/>
    <s v="MATHEWS"/>
    <x v="3"/>
    <s v="JUN-12"/>
    <d v="1948-07-01T00:00:00"/>
    <n v="768"/>
    <n v="1599402.94"/>
    <n v="399937.62"/>
    <n v="0"/>
    <n v="16"/>
    <x v="6"/>
  </r>
  <r>
    <s v="P00000396P"/>
    <n v="2613363.12"/>
    <s v="04501"/>
    <s v="W13-4"/>
    <s v="RESERVOIR"/>
    <s v="000000"/>
    <s v="LAKE MATHEWS DIKE"/>
    <m/>
    <s v="RESERVOIR"/>
    <s v="MATHEWS"/>
    <x v="3"/>
    <s v="JUN-12"/>
    <d v="1948-07-01T00:00:00"/>
    <n v="768"/>
    <n v="2090599.63"/>
    <n v="522763.49"/>
    <n v="0"/>
    <n v="16"/>
    <x v="6"/>
  </r>
  <r>
    <s v="P00000397P"/>
    <n v="343041.08"/>
    <s v="04501"/>
    <s v="W13-5"/>
    <s v="RESERVOIR"/>
    <s v="000000"/>
    <s v="LAKE MATHEWS OULET TOWER"/>
    <m/>
    <s v="RESERVOIR"/>
    <s v="MATHEWS"/>
    <x v="3"/>
    <s v="JUN-12"/>
    <d v="1948-07-01T00:00:00"/>
    <n v="768"/>
    <n v="274420.90000000002"/>
    <n v="68620.179999999993"/>
    <n v="0"/>
    <n v="16"/>
    <x v="6"/>
  </r>
  <r>
    <s v="P00000398P"/>
    <n v="878.46"/>
    <s v="04501"/>
    <s v="W13-6"/>
    <s v="RESERVOIR"/>
    <s v="000000"/>
    <s v="WATER SUPPLY SYSTEM, OPERATING TOWER, LAKE MATHEWS"/>
    <m/>
    <s v="FACILITIES"/>
    <s v="MATHEWS"/>
    <x v="3"/>
    <s v="JUN-12"/>
    <d v="1948-07-01T00:00:00"/>
    <n v="768"/>
    <n v="702.72"/>
    <n v="175.74"/>
    <n v="0"/>
    <n v="16"/>
    <x v="6"/>
  </r>
  <r>
    <s v="P00000399P"/>
    <n v="5580000"/>
    <s v="01001"/>
    <s v="W67-1"/>
    <s v="RESERVOIR"/>
    <s v="000000"/>
    <s v="MORRIS RESERVOIR- CAPITAL OBLIGATION PAID"/>
    <m/>
    <s v="RESERVOIR"/>
    <s v="MORRIS"/>
    <x v="3"/>
    <s v="JUN-12"/>
    <d v="1948-07-01T00:00:00"/>
    <n v="768"/>
    <n v="4463806.25"/>
    <n v="1116193.75"/>
    <n v="0"/>
    <n v="18"/>
    <x v="4"/>
  </r>
  <r>
    <s v="P00000400P"/>
    <n v="731180.46"/>
    <s v="04501"/>
    <s v="W67-1"/>
    <s v="RESERVOIR"/>
    <s v="000000"/>
    <s v="MORRIS RESERVOIR- CAPITAL OBLIGATION PAID"/>
    <m/>
    <s v="RESERVOIR"/>
    <s v="MORRIS"/>
    <x v="3"/>
    <s v="JUN-12"/>
    <d v="1948-07-01T00:00:00"/>
    <n v="768"/>
    <n v="584918.91"/>
    <n v="146261.54999999999"/>
    <n v="0"/>
    <n v="18"/>
    <x v="4"/>
  </r>
  <r>
    <s v="P00000401P"/>
    <n v="4581217.88"/>
    <s v="01001"/>
    <s v="W68-1"/>
    <s v="RESERVOIR"/>
    <s v="000000"/>
    <s v="MORRIS RESERVOIR- INTEREST OBLIGATION PAID"/>
    <m/>
    <s v="RESERVOIR"/>
    <s v="MORRIS"/>
    <x v="3"/>
    <s v="JUN-12"/>
    <d v="1948-07-01T00:00:00"/>
    <n v="768"/>
    <n v="3664815.19"/>
    <n v="916402.69"/>
    <n v="0"/>
    <n v="18"/>
    <x v="4"/>
  </r>
  <r>
    <s v="P00000402P"/>
    <n v="164860.16"/>
    <s v="04501"/>
    <s v="W68-1"/>
    <s v="RESERVOIR"/>
    <s v="000000"/>
    <s v="MORRIS RESERVOIR- INTEREST OBLIGATION PAID"/>
    <m/>
    <s v="RESERVOIR"/>
    <s v="MORRIS"/>
    <x v="3"/>
    <s v="JUN-12"/>
    <d v="1948-07-01T00:00:00"/>
    <n v="768"/>
    <n v="131882.38"/>
    <n v="32977.78"/>
    <n v="0"/>
    <n v="18"/>
    <x v="4"/>
  </r>
  <r>
    <s v="P00000403P"/>
    <n v="1116.46"/>
    <s v="04501"/>
    <s v="Y0110"/>
    <s v="RESERVOIR"/>
    <s v="000000"/>
    <s v="FLOOD RELEASE VALVE, MORRIS DAM &amp; WATER SUPPLY SYSTEM,PV RESER."/>
    <m/>
    <s v="RESERVOIR"/>
    <s v="MORRIS"/>
    <x v="3"/>
    <s v="JUN-12"/>
    <d v="1953-07-01T00:00:00"/>
    <n v="708"/>
    <n v="823.27"/>
    <n v="293.19"/>
    <n v="0"/>
    <n v="18"/>
    <x v="4"/>
  </r>
  <r>
    <s v="P00000404P"/>
    <n v="2626.81"/>
    <s v="04501"/>
    <s v="Y-015"/>
    <s v="RESERVOIR"/>
    <s v="000000"/>
    <s v="SEEPAGE CONTROL AT LAKE MATHEWS"/>
    <m/>
    <s v="RESERVOIR"/>
    <s v="MATHEWS"/>
    <x v="3"/>
    <s v="JUN-12"/>
    <d v="1953-07-01T00:00:00"/>
    <n v="708"/>
    <n v="1937.12"/>
    <n v="689.69"/>
    <n v="0"/>
    <n v="16"/>
    <x v="6"/>
  </r>
  <r>
    <s v="P00000405P"/>
    <n v="9360.1200000000008"/>
    <s v="04501"/>
    <s v="Y-09"/>
    <s v="RESERVOIR"/>
    <s v="000000"/>
    <s v="SAN DIEGO ACQUEDUCT: COTTAGE AT SAN JACINTO RESERVOIR"/>
    <m/>
    <s v="FACILITIES"/>
    <s v="SAN JACINTO"/>
    <x v="3"/>
    <s v="JUN-12"/>
    <d v="1953-07-01T00:00:00"/>
    <n v="708"/>
    <n v="6902.74"/>
    <n v="2457.38"/>
    <n v="0"/>
    <n v="18"/>
    <x v="4"/>
  </r>
  <r>
    <s v="P00000406P"/>
    <n v="80053.31"/>
    <s v="04501"/>
    <s v="Y-12"/>
    <s v="RESERVOIR"/>
    <s v="000000"/>
    <s v="HEADWORKS: ADDITIONAL VALVES"/>
    <m/>
    <s v="RESERVOIR"/>
    <s v="MATHEWS"/>
    <x v="3"/>
    <s v="JUN-12"/>
    <d v="1953-07-01T00:00:00"/>
    <n v="708"/>
    <n v="59036.45"/>
    <n v="21016.86"/>
    <n v="0"/>
    <n v="16"/>
    <x v="6"/>
  </r>
  <r>
    <s v="P00000407P"/>
    <n v="9582.42"/>
    <s v="04501"/>
    <s v="Y-13"/>
    <s v="RESERVOIR"/>
    <s v="000000"/>
    <s v="SAN JACINTO RESERVOIR-FISH SCREENS AND CHLORINE EQUIPMENT"/>
    <m/>
    <s v="RESERVOIR"/>
    <s v="SAN JACINTO"/>
    <x v="3"/>
    <s v="JUN-12"/>
    <d v="1953-07-01T00:00:00"/>
    <n v="708"/>
    <n v="7066.7"/>
    <n v="2515.7199999999998"/>
    <n v="0"/>
    <n v="2"/>
    <x v="7"/>
  </r>
  <r>
    <s v="P00000408P"/>
    <n v="3875412.9"/>
    <s v="04501"/>
    <s v="Y-22"/>
    <s v="RESERVOIR"/>
    <s v="000000"/>
    <s v="GARVEY RESERVOIR: CONT. 565, SPEC.412"/>
    <s v="412"/>
    <s v="RESERVOIR"/>
    <s v="GARVEY"/>
    <x v="3"/>
    <s v="JUN-12"/>
    <d v="1959-07-01T00:00:00"/>
    <n v="636"/>
    <n v="2567326.4700000002"/>
    <n v="1308086.43"/>
    <n v="0"/>
    <n v="18"/>
    <x v="4"/>
  </r>
  <r>
    <s v="P00000409P"/>
    <n v="857.13"/>
    <s v="01001"/>
    <s v="Y-27"/>
    <s v="RESERVOIR"/>
    <s v="000000"/>
    <s v="HEADWORKS: MOTOR OPERATED SLIDE GATES"/>
    <m/>
    <s v="RESERVOIR"/>
    <s v="MATHEWS"/>
    <x v="3"/>
    <s v="JUN-12"/>
    <d v="1963-07-01T00:00:00"/>
    <n v="588"/>
    <n v="524.91"/>
    <n v="332.22"/>
    <n v="0"/>
    <n v="16"/>
    <x v="6"/>
  </r>
  <r>
    <s v="P00000410P"/>
    <n v="48784.28"/>
    <s v="04501"/>
    <s v="Y-27"/>
    <s v="RESERVOIR"/>
    <s v="000000"/>
    <s v="HEADWORKS: MOTOR OPERATED SLIDE GATES"/>
    <m/>
    <s v="RESERVOIR"/>
    <s v="MATHEWS"/>
    <x v="3"/>
    <s v="JUN-12"/>
    <d v="1963-07-01T00:00:00"/>
    <n v="588"/>
    <n v="29878.639999999999"/>
    <n v="18905.64"/>
    <n v="0"/>
    <n v="16"/>
    <x v="6"/>
  </r>
  <r>
    <s v="P00000411P"/>
    <n v="-227.43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-136.41999999999999"/>
    <n v="-91.01"/>
    <n v="0"/>
    <n v="16"/>
    <x v="6"/>
  </r>
  <r>
    <s v="P00000412P"/>
    <n v="247342.58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148396.93"/>
    <n v="98945.65"/>
    <n v="0"/>
    <n v="16"/>
    <x v="6"/>
  </r>
  <r>
    <s v="P00000413P"/>
    <n v="-1447.77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-868.52"/>
    <n v="-579.25"/>
    <n v="0"/>
    <n v="16"/>
    <x v="6"/>
  </r>
  <r>
    <s v="P00000414P"/>
    <n v="1889.44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1133.5"/>
    <n v="755.94"/>
    <n v="0"/>
    <n v="16"/>
    <x v="6"/>
  </r>
  <r>
    <s v="P00000415P"/>
    <n v="12399.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7439.22"/>
    <n v="4960.28"/>
    <n v="0"/>
    <n v="16"/>
    <x v="6"/>
  </r>
  <r>
    <s v="P00000416P"/>
    <n v="9100459.560000000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5459959.6799999997"/>
    <n v="3640499.88"/>
    <n v="0"/>
    <n v="16"/>
    <x v="6"/>
  </r>
  <r>
    <s v="P00000417P"/>
    <n v="-58.75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-35.19"/>
    <n v="-23.56"/>
    <n v="0"/>
    <n v="16"/>
    <x v="6"/>
  </r>
  <r>
    <s v="P00000418P"/>
    <n v="163849.37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98303.84"/>
    <n v="65545.53"/>
    <n v="0"/>
    <n v="16"/>
    <x v="6"/>
  </r>
  <r>
    <s v="P00000419P"/>
    <n v="6163.21"/>
    <s v="01001"/>
    <s v="Z-091"/>
    <s v="RESERVOIR"/>
    <s v="000000"/>
    <s v="HOUSE AND GARAGE AT SAN JACINTO RESERVOIR"/>
    <m/>
    <s v="FACILITIES"/>
    <s v="SAN JACINTO"/>
    <x v="3"/>
    <s v="JUN-12"/>
    <d v="1953-07-01T00:00:00"/>
    <n v="708"/>
    <n v="4545.1499999999996"/>
    <n v="1618.06"/>
    <n v="0"/>
    <n v="2"/>
    <x v="7"/>
  </r>
  <r>
    <s v="P00000420P"/>
    <n v="7426.67"/>
    <s v="01001"/>
    <s v="Z-092"/>
    <s v="RESERVOIR"/>
    <s v="000000"/>
    <s v="HOUSE AND GARAGE AT CORONA DEL MAR RESERVOIR"/>
    <m/>
    <s v="FACILITIES"/>
    <s v="CORONA DEL MAR"/>
    <x v="3"/>
    <s v="JUN-12"/>
    <d v="1953-07-01T00:00:00"/>
    <n v="708"/>
    <n v="5476.87"/>
    <n v="1949.8"/>
    <n v="0"/>
    <n v="18"/>
    <x v="4"/>
  </r>
  <r>
    <s v="P00000421P"/>
    <n v="6500.37"/>
    <s v="01001"/>
    <s v="Z-093"/>
    <s v="RESERVOIR"/>
    <s v="000000"/>
    <s v="HOUSE AND GARAGE AT ORANGE COUNTY RESERVOIR"/>
    <m/>
    <s v="FACILITIES"/>
    <s v="ORANGE COUNTY"/>
    <x v="3"/>
    <s v="JUN-12"/>
    <d v="1953-07-01T00:00:00"/>
    <n v="708"/>
    <n v="4793.74"/>
    <n v="1706.63"/>
    <n v="0"/>
    <n v="18"/>
    <x v="4"/>
  </r>
  <r>
    <s v="P00000422P"/>
    <n v="4919.3999999999996"/>
    <s v="01001"/>
    <s v="Z-19"/>
    <s v="RESERVOIR"/>
    <s v="000000"/>
    <s v="PALOS VERDES RESERVOIR- FENCING AROUND"/>
    <m/>
    <s v="FACILITIES"/>
    <s v="PALOS VERDES"/>
    <x v="3"/>
    <s v="JUN-12"/>
    <d v="1953-07-01T00:00:00"/>
    <n v="708"/>
    <n v="3627.85"/>
    <n v="1291.55"/>
    <n v="0"/>
    <n v="18"/>
    <x v="4"/>
  </r>
  <r>
    <s v="P00000423P"/>
    <n v="6880.91"/>
    <s v="01001"/>
    <s v="Z-24"/>
    <s v="RESERVOIR"/>
    <s v="000000"/>
    <s v="PALOS VERDES RESERVOIR: INCREASING ELEVATION OF SPILLWAY CREST"/>
    <m/>
    <s v="RESERVOIR"/>
    <s v="PALOS VERDES"/>
    <x v="3"/>
    <s v="JUN-12"/>
    <d v="1954-07-01T00:00:00"/>
    <n v="696"/>
    <n v="4988.41"/>
    <n v="1892.5"/>
    <n v="0"/>
    <n v="18"/>
    <x v="4"/>
  </r>
  <r>
    <s v="P00000424P"/>
    <n v="20240.23"/>
    <s v="01001"/>
    <s v="Z-28"/>
    <s v="RESERVOIR"/>
    <s v="000000"/>
    <s v="GARVEY RESERVOIR: TWO COTTAGES WITH GARAGES"/>
    <m/>
    <s v="FACILITIES"/>
    <s v="GARVEY"/>
    <x v="3"/>
    <s v="JUN-12"/>
    <d v="1956-07-01T00:00:00"/>
    <n v="672"/>
    <n v="14167.42"/>
    <n v="6072.81"/>
    <n v="0"/>
    <n v="18"/>
    <x v="4"/>
  </r>
  <r>
    <s v="P00000425P"/>
    <n v="86239.37"/>
    <s v="01001"/>
    <s v="Z-36"/>
    <s v="RESERVOIR"/>
    <s v="000000"/>
    <s v="LAKE MATHEWS: VALVES AND FITTINGS IN HEADWORKS"/>
    <m/>
    <s v="RESERVOIR"/>
    <s v="MATHEWS"/>
    <x v="3"/>
    <s v="JUN-12"/>
    <d v="1960-07-01T00:00:00"/>
    <n v="624"/>
    <n v="56052.57"/>
    <n v="30186.799999999999"/>
    <n v="0"/>
    <n v="16"/>
    <x v="6"/>
  </r>
  <r>
    <s v="P00000426P"/>
    <n v="19697.669999999998"/>
    <s v="01001"/>
    <s v="Z-501"/>
    <s v="RESERVOIR"/>
    <s v="000000"/>
    <s v="COPPER BASIN RESERVOIR: ONE HOUSE WITH GARAGE"/>
    <m/>
    <s v="FACILITIES"/>
    <s v="COPPER BASIN"/>
    <x v="3"/>
    <s v="JUN-12"/>
    <d v="1963-07-01T00:00:00"/>
    <n v="588"/>
    <n v="12064.13"/>
    <n v="7633.54"/>
    <n v="0"/>
    <n v="2"/>
    <x v="7"/>
  </r>
  <r>
    <s v="P00000427P"/>
    <n v="-141.26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-82.91"/>
    <n v="-58.35"/>
    <n v="0"/>
    <n v="18"/>
    <x v="4"/>
  </r>
  <r>
    <s v="P00000428P"/>
    <n v="383111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225064.32000000001"/>
    <n v="158046.68"/>
    <n v="0"/>
    <n v="18"/>
    <x v="4"/>
  </r>
  <r>
    <s v="P00000429P"/>
    <n v="479484.1"/>
    <s v="04001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101873.7"/>
    <n v="377610.4"/>
    <n v="0"/>
    <n v="6"/>
    <x v="0"/>
  </r>
  <r>
    <s v="P00000430P"/>
    <n v="15813.73"/>
    <s v="04007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3359.84"/>
    <n v="12453.89"/>
    <n v="0"/>
    <n v="6"/>
    <x v="0"/>
  </r>
  <r>
    <s v="P00000431P"/>
    <n v="263313.65999999997"/>
    <s v="04502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55945.01"/>
    <n v="207368.65"/>
    <n v="0"/>
    <n v="6"/>
    <x v="0"/>
  </r>
  <r>
    <s v="P00000432P"/>
    <n v="478327.94"/>
    <s v="04001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1627.96"/>
    <n v="376699.98"/>
    <n v="0"/>
    <n v="6"/>
    <x v="0"/>
  </r>
  <r>
    <s v="P00000433P"/>
    <n v="259344.45"/>
    <s v="04007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55101.62"/>
    <n v="204242.83"/>
    <n v="0"/>
    <n v="6"/>
    <x v="0"/>
  </r>
  <r>
    <s v="P00000434P"/>
    <n v="474256.93"/>
    <s v="04502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0763.11"/>
    <n v="373493.82"/>
    <n v="0"/>
    <n v="6"/>
    <x v="0"/>
  </r>
  <r>
    <s v="P00000435P"/>
    <n v="231073.97"/>
    <s v="04001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49095.13"/>
    <n v="181978.84"/>
    <n v="0"/>
    <n v="6"/>
    <x v="0"/>
  </r>
  <r>
    <s v="P00000436P"/>
    <n v="387476.93"/>
    <s v="04007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2325.37"/>
    <n v="305151.56"/>
    <n v="0"/>
    <n v="6"/>
    <x v="0"/>
  </r>
  <r>
    <s v="P00000437P"/>
    <n v="411460.29"/>
    <s v="04502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7420.97"/>
    <n v="324039.32"/>
    <n v="0"/>
    <n v="6"/>
    <x v="0"/>
  </r>
  <r>
    <s v="P00000438P"/>
    <n v="-12075.07"/>
    <s v="04001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7848.27"/>
    <n v="-4226.8"/>
    <n v="0"/>
    <n v="6"/>
    <x v="0"/>
  </r>
  <r>
    <s v="P00000439P"/>
    <n v="-39.04"/>
    <s v="04002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25.27"/>
    <n v="-13.77"/>
    <n v="0"/>
    <n v="6"/>
    <x v="0"/>
  </r>
  <r>
    <s v="P00000440P"/>
    <n v="-9947.8799999999992"/>
    <s v="04003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6465.66"/>
    <n v="-3482.22"/>
    <n v="0"/>
    <n v="6"/>
    <x v="0"/>
  </r>
  <r>
    <s v="P00000441P"/>
    <n v="-23356.2"/>
    <s v="04001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15180.69"/>
    <n v="-8175.51"/>
    <n v="0"/>
    <n v="6"/>
    <x v="0"/>
  </r>
  <r>
    <s v="P00000442P"/>
    <n v="-22.4"/>
    <s v="04003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5.95"/>
    <n v="-16.45"/>
    <n v="0"/>
    <n v="6"/>
    <x v="0"/>
  </r>
  <r>
    <s v="P00000443P"/>
    <n v="-1641.26"/>
    <s v="04002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1353.91"/>
    <n v="-287.35000000000002"/>
    <n v="0"/>
    <n v="6"/>
    <x v="0"/>
  </r>
  <r>
    <s v="P00000444P"/>
    <n v="-4154.53"/>
    <s v="04003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3427.32"/>
    <n v="-727.21"/>
    <n v="0"/>
    <n v="6"/>
    <x v="0"/>
  </r>
  <r>
    <s v="P00000445P"/>
    <n v="38800.239999999998"/>
    <s v="04001"/>
    <s v="15016"/>
    <s v="WATER TRANSPORT"/>
    <s v="100781"/>
    <s v="UPPER FEEDER-REPLACE MAGNETIC FLOWMETER"/>
    <m/>
    <s v="FEEDER"/>
    <s v="UPPER"/>
    <x v="3"/>
    <s v="JUN-12"/>
    <d v="1996-06-30T00:00:00"/>
    <n v="192"/>
    <n v="7760.01"/>
    <n v="31040.23"/>
    <n v="0"/>
    <n v="6"/>
    <x v="0"/>
  </r>
  <r>
    <s v="P00000446P"/>
    <n v="83692.2"/>
    <s v="04001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6738.41"/>
    <n v="66953.789999999994"/>
    <n v="0"/>
    <n v="6"/>
    <x v="0"/>
  </r>
  <r>
    <s v="P00000447P"/>
    <n v="270.61"/>
    <s v="04002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54.09"/>
    <n v="216.52"/>
    <n v="0"/>
    <n v="6"/>
    <x v="0"/>
  </r>
  <r>
    <s v="P00000448P"/>
    <n v="68948.679999999993"/>
    <s v="04003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3789.62"/>
    <n v="55159.06"/>
    <n v="0"/>
    <n v="6"/>
    <x v="0"/>
  </r>
  <r>
    <s v="P00000449P"/>
    <n v="161881.64000000001"/>
    <s v="04001"/>
    <s v="15016"/>
    <s v="WATER TRANSPORT"/>
    <s v="100785"/>
    <s v="DISTRIBUTION SYSTEM-REPLACE FLOWMETERS"/>
    <m/>
    <s v="DISTRIBUTION"/>
    <s v="GENERAL"/>
    <x v="3"/>
    <s v="JUN-12"/>
    <d v="1996-06-30T00:00:00"/>
    <n v="192"/>
    <n v="32376.32"/>
    <n v="129505.32"/>
    <n v="0"/>
    <n v="6"/>
    <x v="0"/>
  </r>
  <r>
    <s v="P00000450P"/>
    <n v="155.22999999999999"/>
    <s v="04003"/>
    <s v="15016"/>
    <s v="WATER TRANSPORT"/>
    <s v="100785"/>
    <s v="DISTRIBUTION SYSTEM-REPLACE FLOWMETERS"/>
    <m/>
    <s v="DISTRIBUTION"/>
    <s v="GENERAL"/>
    <x v="3"/>
    <s v="JUN-12"/>
    <d v="1996-06-30T00:00:00"/>
    <n v="192"/>
    <n v="31.04"/>
    <n v="124.19"/>
    <n v="0"/>
    <n v="6"/>
    <x v="0"/>
  </r>
  <r>
    <s v="P00000451P"/>
    <n v="28818.02"/>
    <s v="04002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5763.54"/>
    <n v="23054.48"/>
    <n v="0"/>
    <n v="6"/>
    <x v="0"/>
  </r>
  <r>
    <s v="P00000452P"/>
    <n v="72947.02"/>
    <s v="04003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14589.31"/>
    <n v="58357.71"/>
    <n v="0"/>
    <n v="6"/>
    <x v="0"/>
  </r>
  <r>
    <s v="P00000453P"/>
    <n v="9"/>
    <s v="02009"/>
    <s v="15030"/>
    <s v="WATER TRANSPORT"/>
    <s v="100267"/>
    <s v="UPPER FEEDER SANTA ANA RIVER BRIDGE-SEISMIC MODIFICATION - INTEREST"/>
    <m/>
    <s v="FEEDER"/>
    <s v="UPPER"/>
    <x v="3"/>
    <s v="JUN-12"/>
    <d v="1995-07-01T00:00:00"/>
    <n v="204"/>
    <n v="1.88"/>
    <n v="7.12"/>
    <n v="0"/>
    <n v="6"/>
    <x v="0"/>
  </r>
  <r>
    <s v="P00000454P"/>
    <n v="471580.96"/>
    <s v="04001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100194.55"/>
    <n v="371386.41"/>
    <n v="0"/>
    <n v="6"/>
    <x v="0"/>
  </r>
  <r>
    <s v="P00000455P"/>
    <n v="17697.73"/>
    <s v="040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760.13"/>
    <n v="13937.6"/>
    <n v="0"/>
    <n v="6"/>
    <x v="0"/>
  </r>
  <r>
    <s v="P00000456P"/>
    <n v="150"/>
    <s v="04003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1.81"/>
    <n v="118.19"/>
    <n v="0"/>
    <n v="6"/>
    <x v="0"/>
  </r>
  <r>
    <s v="P00000457P"/>
    <n v="1224745.98"/>
    <s v="045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60215.94"/>
    <n v="964530.04"/>
    <n v="0"/>
    <n v="6"/>
    <x v="0"/>
  </r>
  <r>
    <s v="P00000458P"/>
    <n v="96011.36"/>
    <s v="04504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0399.05"/>
    <n v="75612.31"/>
    <n v="0"/>
    <n v="6"/>
    <x v="0"/>
  </r>
  <r>
    <s v="P00000459P"/>
    <n v="121764"/>
    <s v="02009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22830.75"/>
    <n v="98933.25"/>
    <n v="0"/>
    <n v="17"/>
    <x v="5"/>
  </r>
  <r>
    <s v="P00000460P"/>
    <n v="865067"/>
    <s v="03002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62199.96"/>
    <n v="702867.04"/>
    <n v="0"/>
    <n v="17"/>
    <x v="5"/>
  </r>
  <r>
    <s v="P00000461P"/>
    <n v="1797089"/>
    <s v="03008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336954.16"/>
    <n v="1460134.84"/>
    <n v="0"/>
    <n v="17"/>
    <x v="5"/>
  </r>
  <r>
    <s v="P00000462P"/>
    <n v="93521"/>
    <s v="03501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7535.16"/>
    <n v="75985.84"/>
    <n v="0"/>
    <n v="6"/>
    <x v="0"/>
  </r>
  <r>
    <s v="P00000463P"/>
    <n v="3283443.43"/>
    <s v="040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15645.6"/>
    <n v="2667797.83"/>
    <n v="0"/>
    <n v="6"/>
    <x v="0"/>
  </r>
  <r>
    <s v="P00000464P"/>
    <n v="237631.12"/>
    <s v="04003"/>
    <s v="15085"/>
    <s v="WATER TRANSPORT"/>
    <s v="100368"/>
    <s v="LAKE SKINNER -BYPASS PIPELINE #2 AND #3"/>
    <m/>
    <s v="PIPELINE"/>
    <s v="SKINNER BYPASS"/>
    <x v="3"/>
    <s v="JUN-12"/>
    <d v="1997-06-30T00:00:00"/>
    <n v="180"/>
    <n v="44555.72"/>
    <n v="193075.4"/>
    <n v="0"/>
    <n v="6"/>
    <x v="0"/>
  </r>
  <r>
    <s v="P00000465P"/>
    <n v="363433.84"/>
    <s v="045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8143.81"/>
    <n v="295290.03000000003"/>
    <n v="0"/>
    <n v="6"/>
    <x v="0"/>
  </r>
  <r>
    <s v="P00000466P"/>
    <n v="3521047.25"/>
    <s v="045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60196.35"/>
    <n v="2860850.9"/>
    <n v="0"/>
    <n v="6"/>
    <x v="0"/>
  </r>
  <r>
    <s v="P00000467P"/>
    <n v="3197368.84"/>
    <s v="050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599506.65"/>
    <n v="2597862.19"/>
    <n v="0"/>
    <n v="6"/>
    <x v="0"/>
  </r>
  <r>
    <s v="P00000468P"/>
    <n v="1727323"/>
    <s v="02009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345464.5"/>
    <n v="1381858.5"/>
    <n v="0"/>
    <n v="6"/>
    <x v="0"/>
  </r>
  <r>
    <s v="P00000469P"/>
    <n v="68"/>
    <s v="0201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3.6"/>
    <n v="54.4"/>
    <n v="0"/>
    <n v="6"/>
    <x v="0"/>
  </r>
  <r>
    <s v="P00000470P"/>
    <n v="4086330"/>
    <s v="0300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17265.93"/>
    <n v="3269064.07"/>
    <n v="0"/>
    <n v="6"/>
    <x v="0"/>
  </r>
  <r>
    <s v="P00000471P"/>
    <n v="9516977"/>
    <s v="03008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903395.37"/>
    <n v="7613581.6299999999"/>
    <n v="0"/>
    <n v="6"/>
    <x v="0"/>
  </r>
  <r>
    <s v="P00000472P"/>
    <n v="4252993"/>
    <s v="03501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50598.57"/>
    <n v="3402394.43"/>
    <n v="0"/>
    <n v="6"/>
    <x v="0"/>
  </r>
  <r>
    <s v="P00000473P"/>
    <n v="4473098.0999999996"/>
    <s v="040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894619.54"/>
    <n v="3578478.56"/>
    <n v="0"/>
    <n v="6"/>
    <x v="0"/>
  </r>
  <r>
    <s v="P00000474P"/>
    <n v="551790.32999999996"/>
    <s v="04003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10357.95"/>
    <n v="441432.38"/>
    <n v="0"/>
    <n v="6"/>
    <x v="0"/>
  </r>
  <r>
    <s v="P00000475P"/>
    <n v="10307.56"/>
    <s v="04005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2061.46"/>
    <n v="8246.1"/>
    <n v="0"/>
    <n v="6"/>
    <x v="0"/>
  </r>
  <r>
    <s v="P00000476P"/>
    <n v="876.4"/>
    <s v="04006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75.21"/>
    <n v="701.19"/>
    <n v="0"/>
    <n v="6"/>
    <x v="0"/>
  </r>
  <r>
    <s v="P00000477P"/>
    <n v="7716409.3099999996"/>
    <s v="045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543281.78"/>
    <n v="6173127.5300000003"/>
    <n v="0"/>
    <n v="6"/>
    <x v="0"/>
  </r>
  <r>
    <s v="P00000478P"/>
    <n v="22493332.440000001"/>
    <s v="045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498666.41"/>
    <n v="17994666.030000001"/>
    <n v="0"/>
    <n v="6"/>
    <x v="0"/>
  </r>
  <r>
    <s v="P00000479P"/>
    <n v="20667234.460000001"/>
    <s v="050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133446.88"/>
    <n v="16533787.58"/>
    <n v="0"/>
    <n v="6"/>
    <x v="0"/>
  </r>
  <r>
    <s v="P00000480P"/>
    <n v="9381"/>
    <s v="02009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1876.17"/>
    <n v="7504.83"/>
    <n v="0"/>
    <n v="6"/>
    <x v="0"/>
  </r>
  <r>
    <s v="P00000481P"/>
    <n v="1253"/>
    <s v="02012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250.57"/>
    <n v="1002.43"/>
    <n v="0"/>
    <n v="6"/>
    <x v="0"/>
  </r>
  <r>
    <s v="P00000482P"/>
    <n v="48464.43"/>
    <s v="04003"/>
    <s v="15091"/>
    <s v="WATER TRANSPORT"/>
    <s v="102685"/>
    <s v="ETIWANDA PIPELINE CATHODIC PROTECTION"/>
    <m/>
    <s v="PIPELINE"/>
    <s v="ETIWANDA"/>
    <x v="3"/>
    <s v="JUN-12"/>
    <d v="1996-06-30T00:00:00"/>
    <n v="192"/>
    <n v="9692.81"/>
    <n v="38771.620000000003"/>
    <n v="0"/>
    <n v="6"/>
    <x v="0"/>
  </r>
  <r>
    <s v="P00000483P"/>
    <n v="191110.77"/>
    <s v="04005"/>
    <s v="15091"/>
    <s v="WATER TRANSPORT"/>
    <s v="102685"/>
    <s v="ETIWANDA PIPELINE CATHODIC PROTECTION"/>
    <m/>
    <s v="PIPELINE"/>
    <s v="ETIWANDA"/>
    <x v="3"/>
    <s v="JUN-12"/>
    <d v="1996-06-30T00:00:00"/>
    <n v="192"/>
    <n v="38222.089999999997"/>
    <n v="152888.68"/>
    <n v="0"/>
    <n v="6"/>
    <x v="0"/>
  </r>
  <r>
    <s v="P00000484P"/>
    <n v="1543.43"/>
    <s v="04006"/>
    <s v="15091"/>
    <s v="WATER TRANSPORT"/>
    <s v="102685"/>
    <s v="ETIWANDA PIPELINE CATHODIC PROTECTION"/>
    <m/>
    <s v="PIPELINE"/>
    <s v="ETIWANDA"/>
    <x v="3"/>
    <s v="JUN-12"/>
    <d v="1996-06-30T00:00:00"/>
    <n v="192"/>
    <n v="308.64999999999998"/>
    <n v="1234.78"/>
    <n v="0"/>
    <n v="6"/>
    <x v="0"/>
  </r>
  <r>
    <s v="P00000485P"/>
    <n v="26852.13"/>
    <s v="04502"/>
    <s v="15118"/>
    <s v="WATER TRANSPORT"/>
    <s v="100390"/>
    <s v="MINOR CAPITAL PROJECTS FOR FY 1988/89 - INGLEWOOD LATERAL"/>
    <m/>
    <s v="LATERAL"/>
    <s v="INGLEWOOD"/>
    <x v="3"/>
    <s v="JUN-12"/>
    <d v="1996-07-01T00:00:00"/>
    <n v="192"/>
    <n v="5369.47"/>
    <n v="21482.66"/>
    <n v="0"/>
    <n v="6"/>
    <x v="0"/>
  </r>
  <r>
    <s v="P00000486P"/>
    <n v="81.37"/>
    <s v="04502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16.170000000000002"/>
    <n v="65.2"/>
    <n v="0"/>
    <n v="6"/>
    <x v="0"/>
  </r>
  <r>
    <s v="P00000487P"/>
    <n v="48083.67"/>
    <s v="04504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9614.99"/>
    <n v="38468.68"/>
    <n v="0"/>
    <n v="6"/>
    <x v="0"/>
  </r>
  <r>
    <s v="P00000488P"/>
    <n v="222.24"/>
    <s v="04502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44.33"/>
    <n v="177.91"/>
    <n v="0"/>
    <n v="6"/>
    <x v="0"/>
  </r>
  <r>
    <s v="P00000489P"/>
    <n v="56631.35"/>
    <s v="04504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11324.28"/>
    <n v="45307.07"/>
    <n v="0"/>
    <n v="6"/>
    <x v="0"/>
  </r>
  <r>
    <s v="P00000490P"/>
    <n v="29127.03"/>
    <s v="04502"/>
    <s v="15118"/>
    <s v="WATER TRANSPORT"/>
    <s v="100395"/>
    <s v="MINOR CAPITAL PROJECTS FOR FY 1988/89 - 2ND LOWER FEEDER"/>
    <m/>
    <s v="FEEDER"/>
    <s v="SECOND LOWER"/>
    <x v="3"/>
    <s v="JUN-12"/>
    <d v="1996-07-01T00:00:00"/>
    <n v="192"/>
    <n v="5824.29"/>
    <n v="23302.74"/>
    <n v="0"/>
    <n v="6"/>
    <x v="0"/>
  </r>
  <r>
    <s v="P00000491P"/>
    <n v="90.12"/>
    <s v="040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19.059999999999999"/>
    <n v="71.06"/>
    <n v="0"/>
    <n v="6"/>
    <x v="0"/>
  </r>
  <r>
    <s v="P00000492P"/>
    <n v="15228.72"/>
    <s v="045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3235.45"/>
    <n v="11993.27"/>
    <n v="0"/>
    <n v="6"/>
    <x v="0"/>
  </r>
  <r>
    <s v="P00000493P"/>
    <n v="23682.98"/>
    <s v="04504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5031.72"/>
    <n v="18651.259999999998"/>
    <n v="0"/>
    <n v="6"/>
    <x v="0"/>
  </r>
  <r>
    <s v="P00000494P"/>
    <n v="6"/>
    <s v="02009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1.1399999999999999"/>
    <n v="4.8600000000000003"/>
    <n v="0"/>
    <n v="6"/>
    <x v="0"/>
  </r>
  <r>
    <s v="P00000495P"/>
    <n v="16855"/>
    <s v="03002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3370.32"/>
    <n v="13484.68"/>
    <n v="0"/>
    <n v="6"/>
    <x v="0"/>
  </r>
  <r>
    <s v="P00000496P"/>
    <n v="11988"/>
    <s v="03008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2397.19"/>
    <n v="9590.81"/>
    <n v="0"/>
    <n v="6"/>
    <x v="0"/>
  </r>
  <r>
    <s v="P00000497P"/>
    <n v="248577"/>
    <s v="02009"/>
    <s v="15136"/>
    <s v="WATER TRANSPORT"/>
    <s v="100388"/>
    <s v="LAKE SKINNER - CHLORINATION SYSTEM OUTLET TOWER BYPASS PPLN - INTEREST"/>
    <m/>
    <s v="PIPELINE"/>
    <s v="SKINNER BYPASS"/>
    <x v="3"/>
    <s v="JUN-12"/>
    <d v="1998-06-30T00:00:00"/>
    <n v="168"/>
    <n v="43500.94"/>
    <n v="205076.06"/>
    <n v="0"/>
    <n v="17"/>
    <x v="5"/>
  </r>
  <r>
    <s v="P00000498P"/>
    <n v="1115937.1299999999"/>
    <s v="04002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195288.94"/>
    <n v="920648.19"/>
    <n v="0"/>
    <n v="17"/>
    <x v="5"/>
  </r>
  <r>
    <s v="P00000499P"/>
    <n v="2568017.98"/>
    <s v="05001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449403.09"/>
    <n v="2118614.89"/>
    <n v="0"/>
    <n v="17"/>
    <x v="5"/>
  </r>
  <r>
    <s v="P00000500P"/>
    <n v="146022"/>
    <s v="02009"/>
    <s v="15137"/>
    <s v="WATER TRANSPORT"/>
    <s v="100385"/>
    <s v="PALOS VERDES FEEDER-CATHODIC PROTECTION SYSTEM - INTEREST"/>
    <m/>
    <s v="FEEDER"/>
    <s v="PALOS VERDES"/>
    <x v="3"/>
    <s v="JUN-12"/>
    <d v="1996-07-01T00:00:00"/>
    <n v="192"/>
    <n v="29199.27"/>
    <n v="116822.73"/>
    <n v="0"/>
    <n v="6"/>
    <x v="0"/>
  </r>
  <r>
    <s v="P00000501P"/>
    <n v="472700.59"/>
    <s v="04002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4523.61"/>
    <n v="378176.98"/>
    <n v="0"/>
    <n v="6"/>
    <x v="0"/>
  </r>
  <r>
    <s v="P00000502P"/>
    <n v="49926.93"/>
    <s v="04003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983.57"/>
    <n v="39943.360000000001"/>
    <n v="0"/>
    <n v="6"/>
    <x v="0"/>
  </r>
  <r>
    <s v="P00000503P"/>
    <n v="571283.69999999995"/>
    <s v="05001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114236.83"/>
    <n v="457046.87"/>
    <n v="0"/>
    <n v="6"/>
    <x v="0"/>
  </r>
  <r>
    <s v="P00000504P"/>
    <n v="63254.43"/>
    <s v="05001"/>
    <s v="15139"/>
    <s v="WATER TRANSPORT"/>
    <s v="100448"/>
    <s v="MINOR CAPITAL PROJECTS FOR FY 1989/90 - LONG BEACH LATERAL"/>
    <m/>
    <s v="LATERAL"/>
    <s v="LONG BEACH"/>
    <x v="3"/>
    <s v="JUN-12"/>
    <d v="1996-07-01T00:00:00"/>
    <n v="192"/>
    <n v="12648.68"/>
    <n v="50605.75"/>
    <n v="0"/>
    <n v="6"/>
    <x v="0"/>
  </r>
  <r>
    <s v="P00000505P"/>
    <n v="48751.78"/>
    <s v="05001"/>
    <s v="15139"/>
    <s v="WATER TRANSPORT"/>
    <s v="102374"/>
    <s v="MINOR CAPITAL PROJECTS FOR FY 1989/90 - SANTIAGO LATERAL CONTROL"/>
    <m/>
    <s v="LATERAL"/>
    <s v="SANTIAGO"/>
    <x v="3"/>
    <s v="JUN-12"/>
    <d v="1996-07-01T00:00:00"/>
    <n v="192"/>
    <n v="9748.57"/>
    <n v="39003.21"/>
    <n v="0"/>
    <n v="6"/>
    <x v="0"/>
  </r>
  <r>
    <s v="P00000506P"/>
    <n v="282423"/>
    <s v="02009"/>
    <s v="15156"/>
    <s v="WATER TRANSPORT"/>
    <s v="100436"/>
    <s v="OLINDA PCS VIBRATION STUDY - INTEREST ON CONSTRUCTION"/>
    <m/>
    <s v="FEEDER"/>
    <s v="LOWER "/>
    <x v="3"/>
    <s v="JUN-12"/>
    <d v="1996-07-01T00:00:00"/>
    <n v="192"/>
    <n v="56474.7"/>
    <n v="225948.3"/>
    <n v="0"/>
    <n v="6"/>
    <x v="0"/>
  </r>
  <r>
    <s v="P00000507P"/>
    <n v="1986504.35"/>
    <s v="04002"/>
    <s v="15156"/>
    <s v="WATER TRANSPORT"/>
    <s v="100436"/>
    <s v="OLINDA PCS VIBRATION STUDY"/>
    <m/>
    <s v="FEEDER"/>
    <s v="LOWER "/>
    <x v="3"/>
    <s v="JUN-12"/>
    <d v="1996-07-01T00:00:00"/>
    <n v="192"/>
    <n v="397231.83"/>
    <n v="1589272.52"/>
    <n v="0"/>
    <n v="6"/>
    <x v="0"/>
  </r>
  <r>
    <s v="P00000508P"/>
    <n v="21333.040000000001"/>
    <s v="04003"/>
    <s v="15156"/>
    <s v="WATER TRANSPORT"/>
    <s v="100436"/>
    <s v="OLINDA PCS VIBRATION STUDY"/>
    <m/>
    <s v="FEEDER"/>
    <s v="LOWER "/>
    <x v="3"/>
    <s v="JUN-12"/>
    <d v="1996-07-01T00:00:00"/>
    <n v="192"/>
    <n v="4265.83"/>
    <n v="17067.21"/>
    <n v="0"/>
    <n v="6"/>
    <x v="0"/>
  </r>
  <r>
    <s v="P00000509P"/>
    <n v="342261.98"/>
    <s v="05001"/>
    <s v="15156"/>
    <s v="WATER TRANSPORT"/>
    <s v="100436"/>
    <s v="OLINDA PCS VIBRATION STUDY"/>
    <m/>
    <s v="FEEDER"/>
    <s v="LOWER "/>
    <x v="3"/>
    <s v="JUN-12"/>
    <d v="1996-07-01T00:00:00"/>
    <n v="192"/>
    <n v="68440.45"/>
    <n v="273821.53000000003"/>
    <n v="0"/>
    <n v="6"/>
    <x v="0"/>
  </r>
  <r>
    <s v="P00000510P"/>
    <n v="486003"/>
    <s v="02009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09333.7"/>
    <n v="376669.3"/>
    <n v="0"/>
    <n v="6"/>
    <x v="0"/>
  </r>
  <r>
    <s v="P00000511P"/>
    <n v="72136"/>
    <s v="03008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6228.09"/>
    <n v="55907.91"/>
    <n v="0"/>
    <n v="6"/>
    <x v="0"/>
  </r>
  <r>
    <s v="P00000512P"/>
    <n v="3063051.59"/>
    <s v="04002"/>
    <s v="15157"/>
    <s v="WATER TRANSPORT"/>
    <s v="100450"/>
    <s v="ENLARGE FOOTHILL FEEDER CONTROL STRUCTURE"/>
    <m/>
    <s v="FEEDER"/>
    <s v="FOOTHILL"/>
    <x v="3"/>
    <s v="JUN-12"/>
    <d v="1994-07-01T00:00:00"/>
    <n v="216"/>
    <n v="689080.19"/>
    <n v="2373971.4"/>
    <n v="0"/>
    <n v="6"/>
    <x v="0"/>
  </r>
  <r>
    <s v="P00000513P"/>
    <n v="467542.29"/>
    <s v="04504"/>
    <s v="15157"/>
    <s v="WATER TRANSPORT"/>
    <s v="100450"/>
    <s v="ENLARGE FOOTHILL FEEDER CONTROL STRUCTURE"/>
    <m/>
    <s v="FEEDER"/>
    <s v="FOOTHILL"/>
    <x v="3"/>
    <s v="JUN-12"/>
    <d v="1994-07-01T00:00:00"/>
    <n v="216"/>
    <n v="105180.67"/>
    <n v="362361.62"/>
    <n v="0"/>
    <n v="6"/>
    <x v="0"/>
  </r>
  <r>
    <s v="P00000514P"/>
    <n v="643610"/>
    <s v="02009"/>
    <s v="15161"/>
    <s v="WATER TRANSPORT"/>
    <s v="100491"/>
    <s v="MWD SHARE FOR DESIGN AND CONSTRUCSTION OF SC. LA-35 - INTEREST "/>
    <m/>
    <s v="SERVICE"/>
    <s v="LOS ANGELES"/>
    <x v="3"/>
    <s v="JUN-12"/>
    <d v="1996-07-01T00:00:00"/>
    <n v="192"/>
    <n v="128699.59"/>
    <n v="514910.41"/>
    <n v="0"/>
    <n v="6"/>
    <x v="0"/>
  </r>
  <r>
    <s v="P00000515P"/>
    <n v="91252"/>
    <s v="03008"/>
    <s v="15161"/>
    <s v="WATER TRANSPORT"/>
    <s v="100491"/>
    <s v="MWD SHARE FOR DESIGN AND CONSTRUCSTION OF SC. LA-35 - INTEREST"/>
    <m/>
    <s v="SERVICE"/>
    <s v="LOS ANGELES"/>
    <x v="3"/>
    <s v="JUN-12"/>
    <d v="1996-07-01T00:00:00"/>
    <n v="192"/>
    <n v="18247.23"/>
    <n v="73004.77"/>
    <n v="0"/>
    <n v="6"/>
    <x v="0"/>
  </r>
  <r>
    <s v="P00000516P"/>
    <n v="2338351.31"/>
    <s v="04002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67589.05"/>
    <n v="1870762.26"/>
    <n v="0"/>
    <n v="6"/>
    <x v="0"/>
  </r>
  <r>
    <s v="P00000517P"/>
    <n v="459416.78"/>
    <s v="04003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91867.28"/>
    <n v="367549.5"/>
    <n v="0"/>
    <n v="6"/>
    <x v="0"/>
  </r>
  <r>
    <s v="P00000518P"/>
    <n v="209.32"/>
    <s v="04005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1.77"/>
    <n v="167.55"/>
    <n v="0"/>
    <n v="6"/>
    <x v="0"/>
  </r>
  <r>
    <s v="P00000519P"/>
    <n v="247631.7"/>
    <s v="04504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9517.66"/>
    <n v="198114.04"/>
    <n v="0"/>
    <n v="6"/>
    <x v="0"/>
  </r>
  <r>
    <s v="P00000520P"/>
    <n v="294013"/>
    <s v="02009"/>
    <s v="15162"/>
    <s v="WATER TRANSPORT"/>
    <s v="100468"/>
    <s v="WEST VALLEY FACILITIES STUDY - INTEREST ON CONSTRUCTION"/>
    <m/>
    <s v="FEEDER"/>
    <s v="WEST VALLEY"/>
    <x v="3"/>
    <s v="JUN-12"/>
    <d v="1996-07-01T00:00:00"/>
    <n v="192"/>
    <n v="58792.36"/>
    <n v="235220.64"/>
    <n v="0"/>
    <n v="6"/>
    <x v="0"/>
  </r>
  <r>
    <s v="P00000521P"/>
    <n v="19017.689999999999"/>
    <s v="04001"/>
    <s v="15162"/>
    <s v="WATER TRANSPORT"/>
    <s v="100468"/>
    <s v="WEST VALLEY FACILITIES STUDY"/>
    <m/>
    <s v="FEEDER"/>
    <s v="WEST VALLEY"/>
    <x v="3"/>
    <s v="JUN-12"/>
    <d v="1996-07-01T00:00:00"/>
    <n v="192"/>
    <n v="3802.86"/>
    <n v="15214.83"/>
    <n v="0"/>
    <n v="6"/>
    <x v="0"/>
  </r>
  <r>
    <s v="P00000522P"/>
    <n v="1148581.51"/>
    <s v="04002"/>
    <s v="15162"/>
    <s v="WATER TRANSPORT"/>
    <s v="100468"/>
    <s v="WEST VALLEY FACILITIES STUDY"/>
    <m/>
    <s v="FEEDER"/>
    <s v="WEST VALLEY"/>
    <x v="3"/>
    <s v="JUN-12"/>
    <d v="1996-07-01T00:00:00"/>
    <n v="192"/>
    <n v="229676.31"/>
    <n v="918905.2"/>
    <n v="0"/>
    <n v="6"/>
    <x v="0"/>
  </r>
  <r>
    <s v="P00000523P"/>
    <n v="1620319.26"/>
    <s v="05001"/>
    <s v="15162"/>
    <s v="WATER TRANSPORT"/>
    <s v="100468"/>
    <s v="WEST VALLEY FACILITIES STUDY"/>
    <m/>
    <s v="FEEDER"/>
    <s v="WEST VALLEY"/>
    <x v="3"/>
    <s v="JUN-12"/>
    <d v="1996-07-01T00:00:00"/>
    <n v="192"/>
    <n v="324007.58"/>
    <n v="1296311.68"/>
    <n v="0"/>
    <n v="6"/>
    <x v="0"/>
  </r>
  <r>
    <s v="P00000524P"/>
    <n v="12501"/>
    <s v="02009"/>
    <s v="15165"/>
    <s v="WATER TRANSPORT"/>
    <s v="100489"/>
    <s v="MINOR CAPITAL PROJECTS-YORBA LINDA FEEDER - INTEREST "/>
    <m/>
    <s v="FEEDER"/>
    <s v="YORBA LINDA"/>
    <x v="3"/>
    <s v="JUN-12"/>
    <d v="1996-07-01T00:00:00"/>
    <n v="192"/>
    <n v="2499.73"/>
    <n v="10001.27"/>
    <n v="0"/>
    <n v="6"/>
    <x v="0"/>
  </r>
  <r>
    <s v="P00000525P"/>
    <n v="72950.91"/>
    <s v="05001"/>
    <s v="15165"/>
    <s v="WATER TRANSPORT"/>
    <s v="100489"/>
    <s v="MINOR CAPITAL PROJECTS-YORBA LINDA FEEDER"/>
    <m/>
    <s v="FEEDER"/>
    <s v="YORBA LINDA"/>
    <x v="3"/>
    <s v="JUN-12"/>
    <d v="1996-07-01T00:00:00"/>
    <n v="192"/>
    <n v="14587.57"/>
    <n v="58363.34"/>
    <n v="0"/>
    <n v="6"/>
    <x v="0"/>
  </r>
  <r>
    <s v="P00000526P"/>
    <n v="49680.77"/>
    <s v="04002"/>
    <s v="15165"/>
    <s v="WATER TRANSPORT"/>
    <s v="100490"/>
    <s v="MINOR CAPITAL PROJECTS- LAKEVIEW PIPELINE"/>
    <m/>
    <s v="PIPELINE"/>
    <s v="LAKEVIEW"/>
    <x v="3"/>
    <s v="JUN-12"/>
    <d v="1996-07-01T00:00:00"/>
    <n v="192"/>
    <n v="9934.2999999999993"/>
    <n v="39746.47"/>
    <n v="0"/>
    <n v="6"/>
    <x v="0"/>
  </r>
  <r>
    <s v="P00000527P"/>
    <n v="2702.96"/>
    <s v="05001"/>
    <s v="15165"/>
    <s v="WATER TRANSPORT"/>
    <s v="100490"/>
    <s v="MINOR CAPITAL PROJECTS- LAKEVIEW PIPELINE"/>
    <m/>
    <s v="PIPELINE"/>
    <s v="LAKEVIEW"/>
    <x v="3"/>
    <s v="JUN-12"/>
    <d v="1996-07-01T00:00:00"/>
    <n v="192"/>
    <n v="540.41"/>
    <n v="2162.5500000000002"/>
    <n v="0"/>
    <n v="6"/>
    <x v="0"/>
  </r>
  <r>
    <s v="P00000528P"/>
    <n v="6427"/>
    <s v="02009"/>
    <s v="15194"/>
    <s v="WATER TRANSPORT"/>
    <s v="100432"/>
    <s v="MINOR CAPITAL PROJ - BOX SPRINGS FDR, INSTALL CHLOR DIFUSER - INTEREST"/>
    <m/>
    <s v="FEEDER"/>
    <s v="BOX SPRINGS"/>
    <x v="3"/>
    <s v="JUN-12"/>
    <d v="1996-07-01T00:00:00"/>
    <n v="192"/>
    <n v="1285.07"/>
    <n v="5141.93"/>
    <n v="0"/>
    <n v="6"/>
    <x v="0"/>
  </r>
  <r>
    <s v="P00000529P"/>
    <n v="29211.23"/>
    <s v="04002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5841.23"/>
    <n v="23370"/>
    <n v="0"/>
    <n v="6"/>
    <x v="0"/>
  </r>
  <r>
    <s v="P00000530P"/>
    <n v="9283.6299999999992"/>
    <s v="05001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1856.33"/>
    <n v="7427.3"/>
    <n v="0"/>
    <n v="6"/>
    <x v="0"/>
  </r>
  <r>
    <s v="P00000531P"/>
    <n v="10275"/>
    <s v="02009"/>
    <s v="15194"/>
    <s v="WATER TRANSPORT"/>
    <s v="100538"/>
    <s v="MINOR CAPITAL PROJ - FOOTHILL FDR, ELEC PWR BLOWOFF/CHLOR STRUC - INTEREST"/>
    <m/>
    <s v="FEEDER"/>
    <s v="FOOTHILL"/>
    <x v="3"/>
    <s v="JUN-12"/>
    <d v="1996-07-01T00:00:00"/>
    <n v="192"/>
    <n v="2054.54"/>
    <n v="8220.4599999999991"/>
    <n v="0"/>
    <n v="6"/>
    <x v="0"/>
  </r>
  <r>
    <s v="P00000532P"/>
    <n v="61543.96"/>
    <s v="04002"/>
    <s v="15194"/>
    <s v="WATER TRANSPORT"/>
    <s v="100538"/>
    <s v="MINOR CAPITAL PROJ - FOOTHILL FDR, ELEC PWR BLOWOFF/CHLOR STRUC"/>
    <m/>
    <s v="FEEDER"/>
    <s v="FOOTHILL"/>
    <x v="3"/>
    <s v="JUN-12"/>
    <d v="1996-07-01T00:00:00"/>
    <n v="192"/>
    <n v="12306.53"/>
    <n v="49237.43"/>
    <n v="0"/>
    <n v="6"/>
    <x v="0"/>
  </r>
  <r>
    <s v="P00000533P"/>
    <n v="16691"/>
    <s v="02009"/>
    <s v="15194"/>
    <s v="WATER TRANSPORT"/>
    <s v="100573"/>
    <s v="MINOR CAPITAL PROJ - SD PIPEL #4 &amp;5-CORR CNTRL SYS - INTEREST"/>
    <m/>
    <s v="PIPELINE"/>
    <s v="SAN DIEGO #4 &amp; 5"/>
    <x v="3"/>
    <s v="JUN-12"/>
    <d v="1996-07-01T00:00:00"/>
    <n v="192"/>
    <n v="3337.53"/>
    <n v="13353.47"/>
    <n v="0"/>
    <n v="6"/>
    <x v="0"/>
  </r>
  <r>
    <s v="P00000534P"/>
    <n v="87786.43"/>
    <s v="04002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17554.23"/>
    <n v="70232.2"/>
    <n v="0"/>
    <n v="6"/>
    <x v="0"/>
  </r>
  <r>
    <s v="P00000535P"/>
    <n v="12192.11"/>
    <s v="05001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2437.98"/>
    <n v="9754.1299999999992"/>
    <n v="0"/>
    <n v="6"/>
    <x v="0"/>
  </r>
  <r>
    <s v="P00000536P"/>
    <n v="12810"/>
    <s v="02009"/>
    <s v="15194"/>
    <s v="WATER TRANSPORT"/>
    <s v="100576"/>
    <s v="MINOR CAPITAL PROJ - SEPULVEDA FDR, SCH 123/ CORR MITIGATION - INTEREST"/>
    <m/>
    <s v="FEEDER"/>
    <s v="SEPULVEDA"/>
    <x v="3"/>
    <s v="JUN-12"/>
    <d v="1996-07-01T00:00:00"/>
    <n v="192"/>
    <n v="2561.4899999999998"/>
    <n v="10248.51"/>
    <n v="0"/>
    <n v="6"/>
    <x v="0"/>
  </r>
  <r>
    <s v="P00000537P"/>
    <n v="42709.5"/>
    <s v="04002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8540.2999999999993"/>
    <n v="34169.199999999997"/>
    <n v="0"/>
    <n v="6"/>
    <x v="0"/>
  </r>
  <r>
    <s v="P00000538P"/>
    <n v="34021.800000000003"/>
    <s v="05001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6803.15"/>
    <n v="27218.65"/>
    <n v="0"/>
    <n v="6"/>
    <x v="0"/>
  </r>
  <r>
    <s v="P00000539P"/>
    <n v="128914.71"/>
    <s v="04002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25778.42"/>
    <n v="103136.29"/>
    <n v="0"/>
    <n v="6"/>
    <x v="0"/>
  </r>
  <r>
    <s v="P00000540P"/>
    <n v="9330.91"/>
    <s v="05001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1865.78"/>
    <n v="7465.13"/>
    <n v="0"/>
    <n v="6"/>
    <x v="0"/>
  </r>
  <r>
    <s v="P00000541P"/>
    <n v="5863574.6799999997"/>
    <s v="04002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1172511.29"/>
    <n v="4691063.3899999997"/>
    <n v="0"/>
    <n v="6"/>
    <x v="0"/>
  </r>
  <r>
    <s v="P00000542P"/>
    <n v="1525051.19"/>
    <s v="05001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304957.15000000002"/>
    <n v="1220094.04"/>
    <n v="0"/>
    <n v="6"/>
    <x v="0"/>
  </r>
  <r>
    <s v="P00000543P"/>
    <n v="-845993.67"/>
    <s v="04002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549866.5"/>
    <n v="-296127.17"/>
    <n v="0"/>
    <n v="6"/>
    <x v="0"/>
  </r>
  <r>
    <s v="P00000544P"/>
    <n v="-220033.63"/>
    <s v="05001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143014.21"/>
    <n v="-77019.42"/>
    <n v="0"/>
    <n v="6"/>
    <x v="0"/>
  </r>
  <r>
    <s v="P00000545P"/>
    <n v="1786167"/>
    <s v="02009"/>
    <s v="15196"/>
    <s v="WATER TRANSPORT"/>
    <s v="000000"/>
    <s v="DISTRIBUTION SYS - TYPE ''M'' METER REPLACEMENT - INTEREST "/>
    <m/>
    <s v="DISTRIBUTION"/>
    <s v="GENERAL"/>
    <x v="3"/>
    <s v="JUN-12"/>
    <d v="1996-07-01T00:00:00"/>
    <n v="192"/>
    <n v="357171.28"/>
    <n v="1428995.72"/>
    <n v="0"/>
    <n v="6"/>
    <x v="0"/>
  </r>
  <r>
    <s v="P00000546P"/>
    <n v="12938"/>
    <s v="02009"/>
    <s v="15202"/>
    <s v="WATER TRANSPORT"/>
    <s v="100580"/>
    <s v="CATHODIC PROTECTION SYSTEM EAST ORANGE COUNTY FDR NO. 2 - INTEREST"/>
    <m/>
    <s v="FEEDER"/>
    <s v="EAST ORANGE COUNTY #2"/>
    <x v="3"/>
    <s v="JUN-12"/>
    <d v="1996-07-01T00:00:00"/>
    <n v="192"/>
    <n v="2587.09"/>
    <n v="10350.91"/>
    <n v="0"/>
    <n v="6"/>
    <x v="0"/>
  </r>
  <r>
    <s v="P00000547P"/>
    <n v="50703.37"/>
    <s v="04002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10138.89"/>
    <n v="40564.480000000003"/>
    <n v="0"/>
    <n v="6"/>
    <x v="0"/>
  </r>
  <r>
    <s v="P00000548P"/>
    <n v="194786.64"/>
    <s v="04003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38950.519999999997"/>
    <n v="155836.12"/>
    <n v="0"/>
    <n v="6"/>
    <x v="0"/>
  </r>
  <r>
    <s v="P00000549P"/>
    <n v="305.42"/>
    <s v="04005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60.97"/>
    <n v="244.45"/>
    <n v="0"/>
    <n v="6"/>
    <x v="0"/>
  </r>
  <r>
    <s v="P00000550P"/>
    <n v="28098"/>
    <s v="02009"/>
    <s v="15204"/>
    <s v="WATER TRANSPORT"/>
    <s v="100549"/>
    <s v="SKINNER BYPASS PIPELINE CHLORINATION SYSTEM - INTEREST "/>
    <m/>
    <s v="PIPELINE"/>
    <s v="SKINNER BYPASS"/>
    <x v="3"/>
    <s v="JUN-12"/>
    <d v="1996-07-01T00:00:00"/>
    <n v="192"/>
    <n v="5618.56"/>
    <n v="22479.439999999999"/>
    <n v="0"/>
    <n v="6"/>
    <x v="0"/>
  </r>
  <r>
    <s v="P00000551P"/>
    <n v="146928.89000000001"/>
    <s v="04002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380.66"/>
    <n v="117548.23"/>
    <n v="0"/>
    <n v="6"/>
    <x v="0"/>
  </r>
  <r>
    <s v="P00000552P"/>
    <n v="1458739.71"/>
    <s v="05001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1697.21000000002"/>
    <n v="1167042.5"/>
    <n v="0"/>
    <n v="6"/>
    <x v="0"/>
  </r>
  <r>
    <s v="P00000553P"/>
    <n v="3067"/>
    <s v="02009"/>
    <s v="15208"/>
    <s v="WATER TRANSPORT"/>
    <s v="100586"/>
    <s v="UPPER  FEEDER - CATHODIC PROTECTION (SCH 25) - INTEREST "/>
    <m/>
    <s v="FEEDER"/>
    <s v="UPPER"/>
    <x v="3"/>
    <s v="JUN-12"/>
    <d v="1996-07-01T00:00:00"/>
    <n v="192"/>
    <n v="613.19000000000005"/>
    <n v="2453.81"/>
    <n v="0"/>
    <n v="6"/>
    <x v="0"/>
  </r>
  <r>
    <s v="P00000554P"/>
    <n v="13294.94"/>
    <s v="04002"/>
    <s v="15208"/>
    <s v="WATER TRANSPORT"/>
    <s v="100586"/>
    <s v="UPPER  FEEDER - CATHODIC PROTECTION (SCH 25)"/>
    <m/>
    <s v="FEEDER"/>
    <s v="UPPER"/>
    <x v="3"/>
    <s v="JUN-12"/>
    <d v="1996-07-01T00:00:00"/>
    <n v="192"/>
    <n v="2658.44"/>
    <n v="10636.5"/>
    <n v="0"/>
    <n v="6"/>
    <x v="0"/>
  </r>
  <r>
    <s v="P00000555P"/>
    <n v="68969.47"/>
    <s v="05001"/>
    <s v="15208"/>
    <s v="WATER TRANSPORT"/>
    <s v="100586"/>
    <s v="UPPER  FEEDER - CATHODIC PROTECTION (SCH 25)"/>
    <m/>
    <s v="FEEDER"/>
    <s v="UPPER"/>
    <x v="3"/>
    <s v="JUN-12"/>
    <d v="1996-07-01T00:00:00"/>
    <n v="192"/>
    <n v="13791.39"/>
    <n v="55178.080000000002"/>
    <n v="0"/>
    <n v="6"/>
    <x v="0"/>
  </r>
  <r>
    <s v="P00000556P"/>
    <n v="31257"/>
    <s v="02009"/>
    <s v="15209"/>
    <s v="WATER TRANSPORT"/>
    <s v="100558"/>
    <s v="RIALTO PIPELINE AT DEVIL''S CANYON - INTEREST ON CONSTRUCTION"/>
    <m/>
    <s v="PIPELINE"/>
    <s v="RIALTO"/>
    <x v="3"/>
    <s v="JUN-12"/>
    <d v="1996-07-01T00:00:00"/>
    <n v="192"/>
    <n v="6250.28"/>
    <n v="25006.720000000001"/>
    <n v="0"/>
    <n v="6"/>
    <x v="0"/>
  </r>
  <r>
    <s v="P00000557P"/>
    <n v="139426.63"/>
    <s v="04002"/>
    <s v="15209"/>
    <s v="WATER TRANSPORT"/>
    <s v="100558"/>
    <s v="RIALTO PIPELINE AT DEVIL''S CANYON"/>
    <m/>
    <s v="PIPELINE"/>
    <s v="RIALTO"/>
    <x v="3"/>
    <s v="JUN-12"/>
    <d v="1996-07-01T00:00:00"/>
    <n v="192"/>
    <n v="27880.45"/>
    <n v="111546.18"/>
    <n v="0"/>
    <n v="6"/>
    <x v="0"/>
  </r>
  <r>
    <s v="P00000558P"/>
    <n v="1275411.53"/>
    <s v="05001"/>
    <s v="15209"/>
    <s v="WATER TRANSPORT"/>
    <s v="100558"/>
    <s v="RIALTO PIPELINE AT DEVIL''S CANYON"/>
    <m/>
    <s v="PIPELINE"/>
    <s v="RIALTO"/>
    <x v="3"/>
    <s v="JUN-12"/>
    <d v="1996-07-01T00:00:00"/>
    <n v="192"/>
    <n v="255037.96"/>
    <n v="1020373.57"/>
    <n v="0"/>
    <n v="6"/>
    <x v="0"/>
  </r>
  <r>
    <s v="P00000559P"/>
    <n v="28951"/>
    <s v="02009"/>
    <s v="15211"/>
    <s v="WATER TRANSPORT"/>
    <s v="100544"/>
    <s v="P.V., MDL CROSS MDL FEEDERS - ELECTROLSIS  TEST STATION - INTEREST "/>
    <m/>
    <s v="FEEDER"/>
    <s v="PALOS VERDES"/>
    <x v="3"/>
    <s v="JUN-12"/>
    <d v="1996-07-01T00:00:00"/>
    <n v="192"/>
    <n v="5789.1"/>
    <n v="23161.9"/>
    <n v="0"/>
    <n v="6"/>
    <x v="0"/>
  </r>
  <r>
    <s v="P00000560P"/>
    <n v="102250.86"/>
    <s v="04002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20446.55"/>
    <n v="81804.31"/>
    <n v="0"/>
    <n v="6"/>
    <x v="0"/>
  </r>
  <r>
    <s v="P00000561P"/>
    <n v="75646.75"/>
    <s v="04003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15126.67"/>
    <n v="60520.08"/>
    <n v="0"/>
    <n v="6"/>
    <x v="0"/>
  </r>
  <r>
    <s v="P00000562P"/>
    <n v="1134"/>
    <s v="04002"/>
    <s v="15212"/>
    <s v="WATER TRANSPORT"/>
    <s v="100587"/>
    <s v="REFURBISH SERVICE CONNECTION - LOWER MIDDLE FDR"/>
    <m/>
    <s v="FEEDER"/>
    <s v="LOWER "/>
    <x v="3"/>
    <s v="JUN-12"/>
    <d v="1998-06-30T00:00:00"/>
    <n v="168"/>
    <n v="198.38"/>
    <n v="935.62"/>
    <n v="0"/>
    <n v="6"/>
    <x v="0"/>
  </r>
  <r>
    <s v="P00000563P"/>
    <n v="480833.6"/>
    <s v="04003"/>
    <s v="15212"/>
    <s v="WATER TRANSPORT"/>
    <s v="100587"/>
    <s v="REFURBISH SERVICE CONNECTION - LOWER MIDDLE FDR"/>
    <m/>
    <s v="FEEDER"/>
    <s v="LOWER "/>
    <x v="3"/>
    <s v="JUN-12"/>
    <d v="1998-06-30T00:00:00"/>
    <n v="168"/>
    <n v="84145.88"/>
    <n v="396687.72"/>
    <n v="0"/>
    <n v="6"/>
    <x v="0"/>
  </r>
  <r>
    <s v="P00000564P"/>
    <n v="64244.56"/>
    <s v="04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11242.71"/>
    <n v="53001.85"/>
    <n v="0"/>
    <n v="6"/>
    <x v="0"/>
  </r>
  <r>
    <s v="P00000565P"/>
    <n v="27616.76"/>
    <s v="04006"/>
    <s v="15212"/>
    <s v="WATER TRANSPORT"/>
    <s v="100587"/>
    <s v="REFURBISH SERVICE CONNECTION - LOWER MIDDLE FDR"/>
    <m/>
    <s v="FEEDER"/>
    <s v="LOWER "/>
    <x v="3"/>
    <s v="JUN-12"/>
    <d v="1998-06-30T00:00:00"/>
    <n v="168"/>
    <n v="4832.8100000000004"/>
    <n v="22783.95"/>
    <n v="0"/>
    <n v="6"/>
    <x v="0"/>
  </r>
  <r>
    <s v="P00000566P"/>
    <n v="1183.58"/>
    <s v="05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207.06"/>
    <n v="976.52"/>
    <n v="0"/>
    <n v="6"/>
    <x v="0"/>
  </r>
  <r>
    <s v="P00000567P"/>
    <n v="1053.1199999999999"/>
    <s v="04002"/>
    <s v="15212"/>
    <s v="WATER TRANSPORT"/>
    <s v="100588"/>
    <s v="REFURBISH SERVICE CONNECTION - LOWER MIDDLE FDR"/>
    <m/>
    <s v="FEEDER"/>
    <s v="LOWER "/>
    <x v="3"/>
    <s v="JUN-12"/>
    <d v="1998-06-30T00:00:00"/>
    <n v="168"/>
    <n v="184.25"/>
    <n v="868.87"/>
    <n v="0"/>
    <n v="6"/>
    <x v="0"/>
  </r>
  <r>
    <s v="P00000568P"/>
    <n v="171293.06"/>
    <s v="04003"/>
    <s v="15212"/>
    <s v="WATER TRANSPORT"/>
    <s v="100588"/>
    <s v="REFURBISH SERVICE CONNECTION - LOWER MIDDLE FDR"/>
    <m/>
    <s v="FEEDER"/>
    <s v="LOWER "/>
    <x v="3"/>
    <s v="JUN-12"/>
    <d v="1998-06-30T00:00:00"/>
    <n v="168"/>
    <n v="29976.240000000002"/>
    <n v="141316.82"/>
    <n v="0"/>
    <n v="6"/>
    <x v="0"/>
  </r>
  <r>
    <s v="P00000569P"/>
    <n v="598704.05000000005"/>
    <s v="04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104773.2"/>
    <n v="493930.85"/>
    <n v="0"/>
    <n v="6"/>
    <x v="0"/>
  </r>
  <r>
    <s v="P00000570P"/>
    <n v="173809.82"/>
    <s v="04006"/>
    <s v="15212"/>
    <s v="WATER TRANSPORT"/>
    <s v="100588"/>
    <s v="REFURBISH SERVICE CONNECTION - LOWER MIDDLE FDR"/>
    <m/>
    <s v="FEEDER"/>
    <s v="LOWER "/>
    <x v="3"/>
    <s v="JUN-12"/>
    <d v="1998-06-30T00:00:00"/>
    <n v="168"/>
    <n v="30416.68"/>
    <n v="143393.14000000001"/>
    <n v="0"/>
    <n v="6"/>
    <x v="0"/>
  </r>
  <r>
    <s v="P00000571P"/>
    <n v="170076.07"/>
    <s v="05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29763.3"/>
    <n v="140312.76999999999"/>
    <n v="0"/>
    <n v="6"/>
    <x v="0"/>
  </r>
  <r>
    <s v="P00000572P"/>
    <n v="66912.44"/>
    <s v="04002"/>
    <s v="15212"/>
    <s v="WATER TRANSPORT"/>
    <s v="100589"/>
    <s v="REFURBISH SERVICE CONNECTION - LOWER MIDDLE FDR"/>
    <m/>
    <s v="FEEDER"/>
    <s v="LOWER "/>
    <x v="3"/>
    <s v="JUN-12"/>
    <d v="1998-06-30T00:00:00"/>
    <n v="168"/>
    <n v="11709.61"/>
    <n v="55202.83"/>
    <n v="0"/>
    <n v="6"/>
    <x v="0"/>
  </r>
  <r>
    <s v="P00000573P"/>
    <n v="525971.91"/>
    <s v="04003"/>
    <s v="15212"/>
    <s v="WATER TRANSPORT"/>
    <s v="100589"/>
    <s v="REFURBISH SERVICE CONNECTION - LOWER MIDDLE FDR"/>
    <m/>
    <s v="FEEDER"/>
    <s v="LOWER "/>
    <x v="3"/>
    <s v="JUN-12"/>
    <d v="1998-06-30T00:00:00"/>
    <n v="168"/>
    <n v="92044.97"/>
    <n v="433926.94"/>
    <n v="0"/>
    <n v="6"/>
    <x v="0"/>
  </r>
  <r>
    <s v="P00000574P"/>
    <n v="1548.26"/>
    <s v="04005"/>
    <s v="15212"/>
    <s v="WATER TRANSPORT"/>
    <s v="100589"/>
    <s v="REFURBISH SERVICE CONNECTION - LOWER MIDDLE FDR"/>
    <m/>
    <s v="FEEDER"/>
    <s v="LOWER "/>
    <x v="3"/>
    <s v="JUN-12"/>
    <d v="1998-06-30T00:00:00"/>
    <n v="168"/>
    <n v="270.89999999999998"/>
    <n v="1277.3599999999999"/>
    <n v="0"/>
    <n v="6"/>
    <x v="0"/>
  </r>
  <r>
    <s v="P00000575P"/>
    <n v="211136"/>
    <s v="02009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36948.800000000003"/>
    <n v="174187.2"/>
    <n v="0"/>
    <n v="6"/>
    <x v="0"/>
  </r>
  <r>
    <s v="P00000576P"/>
    <n v="55199"/>
    <s v="0201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9659.73"/>
    <n v="45539.27"/>
    <n v="0"/>
    <n v="6"/>
    <x v="0"/>
  </r>
  <r>
    <s v="P00000577P"/>
    <n v="7314"/>
    <s v="02015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279.8900000000001"/>
    <n v="6034.11"/>
    <n v="0"/>
    <n v="6"/>
    <x v="0"/>
  </r>
  <r>
    <s v="P00000578P"/>
    <n v="9683"/>
    <s v="0350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694.43"/>
    <n v="7988.57"/>
    <n v="0"/>
    <n v="6"/>
    <x v="0"/>
  </r>
  <r>
    <s v="P00000579P"/>
    <n v="166304.46"/>
    <s v="05001"/>
    <s v="15224"/>
    <s v="WATER TRANSPORT"/>
    <s v="100851"/>
    <s v="PALOS VERDES FEEDER-VALVE REHAB, DOMMINGUEZ CHNL"/>
    <m/>
    <s v="FEEDER"/>
    <s v="PALOS VERDES"/>
    <x v="3"/>
    <s v="JUN-12"/>
    <d v="1996-07-01T00:00:00"/>
    <n v="192"/>
    <n v="33255.040000000001"/>
    <n v="133049.42000000001"/>
    <n v="0"/>
    <n v="6"/>
    <x v="0"/>
  </r>
  <r>
    <s v="P00000580P"/>
    <n v="24639"/>
    <s v="02009"/>
    <s v="15232"/>
    <s v="WATER TRANSPORT"/>
    <s v="100646"/>
    <s v="IOC - INSPECTION OF THE ALLEN-MCCOLLOCH PIPELINE"/>
    <m/>
    <s v="PIPELINE"/>
    <s v="ALLEN-MCCOLLOCH"/>
    <x v="3"/>
    <s v="JUN-12"/>
    <d v="1996-06-30T00:00:00"/>
    <n v="192"/>
    <n v="4927.7"/>
    <n v="19711.3"/>
    <n v="1"/>
    <n v="6"/>
    <x v="0"/>
  </r>
  <r>
    <s v="P00000581P"/>
    <n v="898853.67"/>
    <s v="04003"/>
    <s v="15232"/>
    <s v="WATER TRANSPORT"/>
    <s v="100646"/>
    <s v="INSPECTION OF THE ALLEN-MCCOLLOCH PIPELINE"/>
    <m/>
    <s v="PIPELINE"/>
    <s v="ALLEN-MCCOLLOCH  "/>
    <x v="3"/>
    <s v="JUN-12"/>
    <d v="1996-06-30T00:00:00"/>
    <n v="192"/>
    <n v="179770.73"/>
    <n v="719082.94"/>
    <n v="0"/>
    <n v="6"/>
    <x v="0"/>
  </r>
  <r>
    <s v="P00000582P"/>
    <n v="153687.48000000001"/>
    <s v="05001"/>
    <s v="15235"/>
    <s v="WATER TRANSPORT"/>
    <s v="100648"/>
    <s v="DISTRIBUTION SYSTEM - METRO GREENLINE ELECTROLYSIS MONITORING"/>
    <m/>
    <s v="DISTRIBUTION"/>
    <s v="GENERAL"/>
    <x v="3"/>
    <s v="JUN-12"/>
    <d v="1996-06-30T00:00:00"/>
    <n v="192"/>
    <n v="30737.45"/>
    <n v="122950.03"/>
    <n v="0"/>
    <n v="6"/>
    <x v="0"/>
  </r>
  <r>
    <s v="P00000583P"/>
    <n v="340387.32"/>
    <s v="05001"/>
    <s v="15237"/>
    <s v="WATER TRANSPORT"/>
    <s v="100683"/>
    <s v="UPPER FEEDER TO ACCOMODATE SANTA FE RAILWAY EXPANSION"/>
    <m/>
    <s v="FEEDER"/>
    <s v="UPPER"/>
    <x v="3"/>
    <s v="JUN-12"/>
    <d v="1996-07-01T00:00:00"/>
    <n v="192"/>
    <n v="68065.63"/>
    <n v="272321.69"/>
    <n v="0"/>
    <n v="6"/>
    <x v="0"/>
  </r>
  <r>
    <s v="P00000584P"/>
    <n v="554862.97"/>
    <s v="05001"/>
    <s v="15271"/>
    <s v="WATER TRANSPORT"/>
    <s v="102689"/>
    <s v="SANTA MONICA FEEDER - REPAIR MANHOLE RISERS"/>
    <m/>
    <s v="FEEDER"/>
    <s v="SANTA MONICA"/>
    <x v="3"/>
    <s v="JUN-12"/>
    <d v="1998-06-30T00:00:00"/>
    <n v="168"/>
    <n v="97100.92"/>
    <n v="457762.05"/>
    <n v="0"/>
    <n v="6"/>
    <x v="0"/>
  </r>
  <r>
    <s v="P00000585P"/>
    <n v="201432.17"/>
    <s v="05001"/>
    <s v="15271"/>
    <s v="WATER TRANSPORT"/>
    <s v="102725"/>
    <s v="SANTA MONICA FEEDER - REPLACE CAST IRON FLANGES ON LOWER"/>
    <m/>
    <s v="FEEDER"/>
    <s v="SANTA MONICA"/>
    <x v="3"/>
    <s v="JUN-12"/>
    <d v="1998-06-30T00:00:00"/>
    <n v="168"/>
    <n v="35250.61"/>
    <n v="166181.56"/>
    <n v="0"/>
    <n v="6"/>
    <x v="0"/>
  </r>
  <r>
    <s v="P00000586P"/>
    <n v="777789.11"/>
    <s v="05001"/>
    <s v="15279"/>
    <s v="WATER TRANSPORT"/>
    <s v="100715"/>
    <s v="REPAIR DETERIORATED JOINTS IN CRA LAKEVIEW SIPHON"/>
    <m/>
    <s v="AQUEDUCT"/>
    <s v="CRA"/>
    <x v="3"/>
    <s v="JUN-12"/>
    <d v="1998-06-30T00:00:00"/>
    <n v="168"/>
    <n v="136113.04999999999"/>
    <n v="641676.06000000006"/>
    <n v="0"/>
    <n v="2"/>
    <x v="7"/>
  </r>
  <r>
    <s v="P00000587P"/>
    <n v="1504453.31"/>
    <s v="05001"/>
    <s v="15285"/>
    <s v="WATER TRANSPORT"/>
    <s v="102726"/>
    <s v="SECOND LOWER FEEDER - STEEL LINER IN PORTION "/>
    <m/>
    <s v="FEEDER"/>
    <s v="SECOND LOWER"/>
    <x v="3"/>
    <s v="JUN-12"/>
    <d v="1996-07-01T00:00:00"/>
    <n v="192"/>
    <n v="300838.34000000003"/>
    <n v="1203614.97"/>
    <n v="0"/>
    <n v="6"/>
    <x v="0"/>
  </r>
  <r>
    <s v="P00000588P"/>
    <n v="1000"/>
    <s v="05001"/>
    <s v="70017"/>
    <s v="WATER TRANSPORT"/>
    <s v="102498"/>
    <s v="AMP - CURRENT YEAR "/>
    <m/>
    <s v="PIPELINE"/>
    <s v="ALLEN-MCCOLLOCH  "/>
    <x v="3"/>
    <s v="JUN-12"/>
    <d v="1996-06-30T00:00:00"/>
    <n v="192"/>
    <n v="200"/>
    <n v="800"/>
    <n v="0"/>
    <n v="6"/>
    <x v="0"/>
  </r>
  <r>
    <s v="P00000589P"/>
    <n v="-349.4"/>
    <s v="04502"/>
    <s v="09933"/>
    <s v="WATER TRANSPORT"/>
    <s v="000000"/>
    <s v="NO. PORTAL NEWHALL TUNNEL (CANCELLED)"/>
    <m/>
    <s v="FEEDER"/>
    <s v="FOOTHILL"/>
    <x v="3"/>
    <s v="JUN-12"/>
    <d v="1972-07-01T00:00:00"/>
    <n v="480"/>
    <n v="-174.59"/>
    <n v="-174.81"/>
    <n v="0"/>
    <n v="6"/>
    <x v="0"/>
  </r>
  <r>
    <s v="P00000590P"/>
    <n v="-12921"/>
    <s v="01001"/>
    <s v="10000"/>
    <s v="WATER TRANSPORT"/>
    <s v="000000"/>
    <s v="SERVICE CONNECTION P-1-UPPER FEEDER (ORG CONST)"/>
    <m/>
    <s v="SERVICE"/>
    <s v="PASADENA"/>
    <x v="3"/>
    <s v="JUN-12"/>
    <d v="1941-08-01T00:00:00"/>
    <n v="851"/>
    <n v="-11453.45"/>
    <n v="-1467.55"/>
    <n v="0"/>
    <n v="6"/>
    <x v="0"/>
  </r>
  <r>
    <s v="P00000591P"/>
    <n v="-5171"/>
    <s v="01001"/>
    <s v="10005"/>
    <s v="WATER TRANSPORT"/>
    <s v="000000"/>
    <s v="TURNOUT STRUCTURE, SERVICE CONNECTION G-2-SANTA MONICA FDR (ORG CONST)"/>
    <m/>
    <s v="FEEDER"/>
    <s v="SANTA MONICA"/>
    <x v="3"/>
    <s v="JUN-12"/>
    <d v="1941-08-01T00:00:00"/>
    <n v="851"/>
    <n v="-4583.6000000000004"/>
    <n v="-587.4"/>
    <n v="0"/>
    <n v="6"/>
    <x v="0"/>
  </r>
  <r>
    <s v="P00000592P"/>
    <n v="-7402.18"/>
    <s v="05001"/>
    <s v="10007"/>
    <s v="WATER TRANSPORT"/>
    <s v="590001"/>
    <s v="PALOS VERDES FEEDER-REHAB DOMINGUEZ CHAN (PROJECT 100851)"/>
    <m/>
    <s v="FEEDER"/>
    <s v="PALOS VERDES"/>
    <x v="3"/>
    <s v="JUN-12"/>
    <d v="1941-08-01T00:00:00"/>
    <n v="851"/>
    <n v="-6561.37"/>
    <n v="-840.81"/>
    <n v="0"/>
    <n v="6"/>
    <x v="0"/>
  </r>
  <r>
    <s v="P00000593P"/>
    <n v="-8139.22"/>
    <s v="05001"/>
    <s v="10007"/>
    <s v="WATER TRANSPORT"/>
    <s v="590005"/>
    <s v="SANTA MONICA FEEDER-REPLACE CAST IRON FLANGES (PROJECT 102725)"/>
    <m/>
    <s v="FEEDER"/>
    <s v="SANTA MONICA"/>
    <x v="3"/>
    <s v="JUN-12"/>
    <d v="1941-08-01T00:00:00"/>
    <n v="851"/>
    <n v="-7214.8"/>
    <n v="-924.42"/>
    <n v="0"/>
    <n v="6"/>
    <x v="0"/>
  </r>
  <r>
    <s v="P00000594P"/>
    <n v="-27801"/>
    <s v="01001"/>
    <s v="10009"/>
    <s v="WATER TRANSPORT"/>
    <s v="000000"/>
    <s v="STRUCTURES, PHASE 2 -WEST VALLEY FEEDER NO. 1 (INTERIM CONST)"/>
    <m/>
    <s v="FEEDER"/>
    <s v="WEST VALLEY #1"/>
    <x v="3"/>
    <s v="JUN-12"/>
    <d v="1977-07-01T00:00:00"/>
    <n v="420"/>
    <n v="-12161.94"/>
    <n v="-15639.06"/>
    <n v="0"/>
    <n v="6"/>
    <x v="0"/>
  </r>
  <r>
    <s v="P00000595P"/>
    <n v="-4280"/>
    <s v="01001"/>
    <s v="10010"/>
    <s v="WATER TRANSPORT"/>
    <s v="000000"/>
    <s v="KIMBERLY STORM CHANNEL-ORANGE COUNTY FEEDER (ORG CONST)"/>
    <m/>
    <s v="FEEDER"/>
    <s v="ORANGE COUNTY"/>
    <x v="3"/>
    <s v="JUN-12"/>
    <d v="1941-08-01T00:00:00"/>
    <n v="851"/>
    <n v="-3793.89"/>
    <n v="-486.11"/>
    <n v="0"/>
    <n v="6"/>
    <x v="0"/>
  </r>
  <r>
    <s v="P00000596P"/>
    <n v="-4692.3900000000003"/>
    <s v="04001"/>
    <s v="10033"/>
    <s v="WATER TRANSPORT"/>
    <s v="000000"/>
    <s v="WRITE OFF DEMOLISHED MASTER METER AT SANTA ANA CROSS FDR"/>
    <m/>
    <s v="FEEDER"/>
    <s v="SANTA ANA CROSS"/>
    <x v="3"/>
    <s v="JUN-12"/>
    <d v="1973-07-01T00:00:00"/>
    <n v="468"/>
    <n v="-2287.3200000000002"/>
    <n v="-2405.0700000000002"/>
    <n v="0"/>
    <n v="6"/>
    <x v="0"/>
  </r>
  <r>
    <s v="P00000597P"/>
    <n v="-29260"/>
    <s v="01001"/>
    <s v="10041"/>
    <s v="WATER TRANSPORT"/>
    <s v="000000"/>
    <s v="REMOVAL OF VALVE G-205 FROM MIDDLE FDR CEN. B-37"/>
    <m/>
    <s v="FEEDER"/>
    <s v="MIDDLE"/>
    <x v="3"/>
    <s v="JUN-12"/>
    <d v="1954-07-01T00:00:00"/>
    <n v="696"/>
    <n v="-21212.48"/>
    <n v="-8047.52"/>
    <n v="0"/>
    <n v="6"/>
    <x v="0"/>
  </r>
  <r>
    <s v="P00000598P"/>
    <n v="-9913.27"/>
    <s v="04001"/>
    <s v="10059"/>
    <s v="WATER TRANSPORT"/>
    <s v="000000"/>
    <s v="OAK STREET PCS - VALVE REPLACEMENT"/>
    <m/>
    <s v="FEEDER"/>
    <s v="SECOND LOWER"/>
    <x v="3"/>
    <s v="JUN-12"/>
    <d v="1971-07-01T00:00:00"/>
    <n v="492"/>
    <n v="-5080.13"/>
    <n v="-4833.1400000000003"/>
    <n v="0"/>
    <n v="6"/>
    <x v="0"/>
  </r>
  <r>
    <s v="P00000599P"/>
    <n v="-50943.68"/>
    <s v="04001"/>
    <s v="10071"/>
    <s v="WATER TRANSPORT"/>
    <s v="000000"/>
    <s v="PALOS VERDES FDR - WASHINGTON ST. PCS REHABILITATION"/>
    <m/>
    <s v="FEEDER"/>
    <s v="PALOS VERDES"/>
    <x v="3"/>
    <s v="JUN-12"/>
    <d v="1941-08-01T00:00:00"/>
    <n v="851"/>
    <n v="-45157.61"/>
    <n v="-5786.07"/>
    <n v="0"/>
    <n v="6"/>
    <x v="0"/>
  </r>
  <r>
    <s v="P00000600P"/>
    <n v="-70683.27"/>
    <s v="04001"/>
    <s v="10072"/>
    <s v="WATER TRANSPORT"/>
    <s v="000000"/>
    <s v="PALOS VERDES FDR - MODIFICATION OF CITY OF L A SERVICE CONNECTIONS"/>
    <m/>
    <s v="FEEDER"/>
    <s v="PALOS VERDES"/>
    <x v="3"/>
    <s v="JUN-12"/>
    <d v="1941-08-01T00:00:00"/>
    <n v="851"/>
    <n v="-62655.31"/>
    <n v="-8027.96"/>
    <n v="0"/>
    <n v="6"/>
    <x v="0"/>
  </r>
  <r>
    <s v="P00000601P"/>
    <n v="-7998.71"/>
    <s v="04502"/>
    <s v="10082"/>
    <s v="WATER TRANSPORT"/>
    <s v="000000"/>
    <s v="SANTA MONICA FDR - HOLLYWOOD TNL. REPLACE 16"/>
    <m/>
    <s v="FEEDER"/>
    <s v="SANTA MONICA"/>
    <x v="3"/>
    <s v="JUN-12"/>
    <d v="1941-08-01T00:00:00"/>
    <n v="851"/>
    <n v="-7090.19"/>
    <n v="-908.52"/>
    <n v="0"/>
    <n v="6"/>
    <x v="0"/>
  </r>
  <r>
    <s v="P00000602P"/>
    <n v="-28838.77"/>
    <s v="04502"/>
    <s v="10089"/>
    <s v="WATER TRANSPORT"/>
    <s v="000000"/>
    <s v="GREG AVE. PCS-SURGE TANK, REPLACE INTERIOR LINING"/>
    <m/>
    <s v="FEEDER"/>
    <s v="EAST VALLEY"/>
    <x v="3"/>
    <s v="JUN-12"/>
    <d v="1977-07-01T00:00:00"/>
    <n v="420"/>
    <n v="-12615.9"/>
    <n v="-16222.87"/>
    <n v="0"/>
    <n v="6"/>
    <x v="0"/>
  </r>
  <r>
    <s v="P00000603P"/>
    <n v="-57952.98"/>
    <s v="04502"/>
    <s v="10097"/>
    <s v="WATER TRANSPORT"/>
    <s v="000000"/>
    <s v="SANTA MONICA FDR SUNSET RELIEF STRUCTURE"/>
    <m/>
    <s v="FEEDER"/>
    <s v="SANTA MONICA"/>
    <x v="3"/>
    <s v="JUN-12"/>
    <d v="1941-08-01T00:00:00"/>
    <n v="851"/>
    <n v="-51370.86"/>
    <n v="-6582.12"/>
    <n v="0"/>
    <n v="6"/>
    <x v="0"/>
  </r>
  <r>
    <s v="P00000604P"/>
    <n v="37358.42"/>
    <s v="01001"/>
    <s v="00101"/>
    <s v="WATER TRANSPORT"/>
    <s v="000000"/>
    <s v="LAKE MATHEWS HEADWORKS- REPLACE TWO VALVES (WO #3543)"/>
    <m/>
    <s v="RESERVOIR"/>
    <s v="MATHEWS"/>
    <x v="3"/>
    <s v="JUN-12"/>
    <d v="1967-07-01T00:00:00"/>
    <n v="540"/>
    <n v="21012.81"/>
    <n v="16345.61"/>
    <n v="0"/>
    <n v="6"/>
    <x v="0"/>
  </r>
  <r>
    <s v="P00000605P"/>
    <n v="-9343728.4100000001"/>
    <s v="01001"/>
    <s v="10174"/>
    <s v="WATER TRANSPORT"/>
    <s v="000000"/>
    <s v="CAPACITY FEE FROM CASTAIC LAKE WATER AGENCY FOR USE OF FOOTHILL FDR "/>
    <m/>
    <s v="FEEDER"/>
    <s v="FOOTHILL"/>
    <x v="3"/>
    <s v="JUN-12"/>
    <d v="1994-07-01T00:00:00"/>
    <n v="216"/>
    <n v="-2102014.39"/>
    <n v="-7241714.0199999996"/>
    <n v="0"/>
    <n v="6"/>
    <x v="0"/>
  </r>
  <r>
    <s v="P00000606P"/>
    <n v="86672.42"/>
    <s v="01001"/>
    <s v="00103"/>
    <s v="WATER TRANSPORT"/>
    <s v="000000"/>
    <s v="CANAL CURB ALONG COLORADO RIVER AQUEDUCT"/>
    <m/>
    <s v="AQUEDUCT"/>
    <s v="CRA"/>
    <x v="3"/>
    <s v="JUN-12"/>
    <d v="1967-07-01T00:00:00"/>
    <n v="540"/>
    <n v="48750.15"/>
    <n v="37922.269999999997"/>
    <n v="0"/>
    <n v="2"/>
    <x v="7"/>
  </r>
  <r>
    <s v="P00000607P"/>
    <n v="2917401.44"/>
    <s v="01001"/>
    <s v="00106"/>
    <s v="WATER TRANSPORT"/>
    <s v="000000"/>
    <s v="SOUTH COAST FEEDER, SCH 68 PS AND 69PS (SPEC NO. 667)"/>
    <s v="667"/>
    <s v="FEEDER"/>
    <s v="SOUTH COAST"/>
    <x v="3"/>
    <s v="JUN-12"/>
    <d v="1967-07-01T00:00:00"/>
    <n v="540"/>
    <n v="1640936.91"/>
    <n v="1276464.53"/>
    <n v="0"/>
    <n v="6"/>
    <x v="0"/>
  </r>
  <r>
    <s v="P00000608P"/>
    <n v="502210.66"/>
    <s v="01001"/>
    <s v="00114"/>
    <s v="WATER TRANSPORT"/>
    <s v="000000"/>
    <s v="INTERCONNECT EAST ORANGE COUNTY FDR. NO.2 &amp; ORG COUNTY FDR.  (SPEC #681)"/>
    <s v="681"/>
    <s v="FEEDER"/>
    <s v="IRVINE CROSS"/>
    <x v="3"/>
    <s v="JUN-12"/>
    <d v="1966-07-01T00:00:00"/>
    <n v="552"/>
    <n v="288753.65000000002"/>
    <n v="213457.01"/>
    <n v="0"/>
    <n v="6"/>
    <x v="0"/>
  </r>
  <r>
    <s v="P00000609P"/>
    <n v="750485.31"/>
    <s v="01001"/>
    <s v="00115"/>
    <s v="WATER TRANSPORT"/>
    <s v="000000"/>
    <s v="REPLACE EXISTING EQP. ON UPPER FDR FROM LK.MATHEWS TO EAGLE ROCK "/>
    <m/>
    <s v="FEEDER"/>
    <s v="UPPER"/>
    <x v="3"/>
    <s v="JUN-12"/>
    <d v="1970-07-01T00:00:00"/>
    <n v="504"/>
    <n v="393978.65"/>
    <n v="356506.66"/>
    <n v="0"/>
    <n v="6"/>
    <x v="0"/>
  </r>
  <r>
    <s v="P00000610P"/>
    <n v="-72864.22"/>
    <s v="04502"/>
    <s v="00115"/>
    <s v="WATER TRANSPORT"/>
    <s v="000000"/>
    <s v="REPLACE EXISTING EQP. ON UPPER FDR FROM LK.MATHEWS TO EAGLE ROCK "/>
    <m/>
    <s v="FEEDER"/>
    <s v="UPPER"/>
    <x v="3"/>
    <s v="JUN-12"/>
    <d v="1941-08-01T00:00:00"/>
    <n v="851"/>
    <n v="-64588.53"/>
    <n v="-8275.69"/>
    <n v="0"/>
    <n v="6"/>
    <x v="0"/>
  </r>
  <r>
    <s v="P00000611P"/>
    <n v="49831.65"/>
    <s v="01001"/>
    <s v="00116"/>
    <s v="WATER TRANSPORT"/>
    <s v="000000"/>
    <s v="EAST BRANCH AQUEDUCT STUDIES"/>
    <m/>
    <s v="AQUEDUCT"/>
    <s v="CRA"/>
    <x v="3"/>
    <s v="JUN-12"/>
    <d v="1966-07-01T00:00:00"/>
    <n v="552"/>
    <n v="28651.4"/>
    <n v="21180.25"/>
    <n v="0"/>
    <n v="2"/>
    <x v="7"/>
  </r>
  <r>
    <s v="P00000612P"/>
    <n v="23274.95"/>
    <s v="01001"/>
    <s v="00129"/>
    <s v="WATER TRANSPORT"/>
    <s v="000000"/>
    <s v="REPLACEMENT OF RETIRED EQUIPMENT ON FIRST SAN DIEGO AQUEDUCT"/>
    <m/>
    <s v="PIPELINE"/>
    <s v="SAN DIEGO #1 &amp; 2"/>
    <x v="3"/>
    <s v="JUN-12"/>
    <d v="1967-07-01T00:00:00"/>
    <n v="540"/>
    <n v="13091.26"/>
    <n v="10183.69"/>
    <n v="0"/>
    <n v="6"/>
    <x v="0"/>
  </r>
  <r>
    <s v="P00000613P"/>
    <n v="6096276.0999999996"/>
    <s v="01001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895519.46"/>
    <n v="3200756.64"/>
    <n v="0"/>
    <n v="6"/>
    <x v="0"/>
  </r>
  <r>
    <s v="P00000614P"/>
    <n v="4705820.34"/>
    <s v="04502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235101.21"/>
    <n v="2470719.13"/>
    <n v="0"/>
    <n v="6"/>
    <x v="0"/>
  </r>
  <r>
    <s v="P00000615P"/>
    <n v="21639.88"/>
    <s v="01001"/>
    <s v="00135"/>
    <s v="WATER TRANSPORT"/>
    <s v="000000"/>
    <s v="FIRST SAN DIEGO ACQUEDUCT- REPLACE SLIDE GATES"/>
    <m/>
    <s v="PIPELINE"/>
    <s v="SAN DIEGO #1 &amp; 2"/>
    <x v="3"/>
    <s v="JUN-12"/>
    <d v="1968-07-01T00:00:00"/>
    <n v="528"/>
    <n v="11901.07"/>
    <n v="9738.81"/>
    <n v="0"/>
    <n v="6"/>
    <x v="0"/>
  </r>
  <r>
    <s v="P00000616P"/>
    <n v="708000"/>
    <s v="01001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353975.42"/>
    <n v="354024.58"/>
    <n v="0"/>
    <n v="6"/>
    <x v="0"/>
  </r>
  <r>
    <s v="P00000617P"/>
    <n v="2613454.2599999998"/>
    <s v="04502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1306636.28"/>
    <n v="1306817.98"/>
    <n v="0"/>
    <n v="6"/>
    <x v="0"/>
  </r>
  <r>
    <s v="P00000618P"/>
    <n v="1137850.45"/>
    <s v="01001"/>
    <s v="00139"/>
    <s v="WATER TRANSPORT"/>
    <s v="000000"/>
    <s v="SECOND LOWER FEEDER- SCH. 108"/>
    <m/>
    <s v="FEEDER"/>
    <s v="SECOND LOWER"/>
    <x v="3"/>
    <s v="JUN-12"/>
    <d v="1972-07-01T00:00:00"/>
    <n v="480"/>
    <n v="568885.71"/>
    <n v="568964.74"/>
    <n v="0"/>
    <n v="6"/>
    <x v="0"/>
  </r>
  <r>
    <s v="P00000619P"/>
    <n v="8488809.3200000003"/>
    <s v="04502"/>
    <s v="00139"/>
    <s v="WATER TRANSPORT"/>
    <s v="000000"/>
    <s v="SECOND LOWER FEEDER- SCH. 108"/>
    <m/>
    <s v="FEEDER"/>
    <s v="SECOND LOWER"/>
    <x v="3"/>
    <s v="JUN-12"/>
    <d v="1972-07-01T00:00:00"/>
    <n v="480"/>
    <n v="4244109.83"/>
    <n v="4244699.49"/>
    <n v="0"/>
    <n v="6"/>
    <x v="0"/>
  </r>
  <r>
    <s v="P00000620P"/>
    <n v="64738.01"/>
    <s v="01001"/>
    <s v="00141"/>
    <s v="WATER TRANSPORT"/>
    <s v="000000"/>
    <s v="IMPROVEMENTS TO PUDDINGSTONE SPILLWAY ON UPPER FEEDER"/>
    <m/>
    <s v="FEEDER"/>
    <s v="UPPER"/>
    <x v="3"/>
    <s v="JUN-12"/>
    <d v="1967-07-01T00:00:00"/>
    <n v="540"/>
    <n v="36412.81"/>
    <n v="28325.200000000001"/>
    <n v="0"/>
    <n v="6"/>
    <x v="0"/>
  </r>
  <r>
    <s v="P00000621P"/>
    <n v="9810091.5099999998"/>
    <s v="01001"/>
    <s v="00142"/>
    <s v="WATER TRANSPORT"/>
    <s v="000000"/>
    <s v="GLENDORA TUNNEL"/>
    <m/>
    <s v="FEEDER"/>
    <s v="FOOTHILL"/>
    <x v="3"/>
    <s v="JUN-12"/>
    <d v="1972-07-01T00:00:00"/>
    <n v="480"/>
    <n v="4904705.08"/>
    <n v="4905386.43"/>
    <n v="0"/>
    <n v="6"/>
    <x v="0"/>
  </r>
  <r>
    <s v="P00000622P"/>
    <n v="18673473.989999998"/>
    <s v="04502"/>
    <s v="00142"/>
    <s v="WATER TRANSPORT"/>
    <s v="000000"/>
    <s v="GLENDORA TUNNEL"/>
    <m/>
    <s v="FEEDER"/>
    <s v="FOOTHILL"/>
    <x v="3"/>
    <s v="JUN-12"/>
    <d v="1974-07-01T00:00:00"/>
    <n v="456"/>
    <n v="8869251.6999999993"/>
    <n v="9804222.2899999991"/>
    <n v="0"/>
    <n v="6"/>
    <x v="0"/>
  </r>
  <r>
    <s v="P00000623P"/>
    <n v="89908.49"/>
    <s v="04503"/>
    <s v="00142"/>
    <s v="WATER TRANSPORT"/>
    <s v="000000"/>
    <s v="GLENDORA TUNNEL"/>
    <m/>
    <s v="FEEDER"/>
    <s v="FOOTHILL"/>
    <x v="3"/>
    <s v="JUN-12"/>
    <d v="1972-07-01T00:00:00"/>
    <n v="480"/>
    <n v="44951.040000000001"/>
    <n v="44957.45"/>
    <n v="0"/>
    <n v="6"/>
    <x v="0"/>
  </r>
  <r>
    <s v="P00000624P"/>
    <n v="508702.67"/>
    <s v="01001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54333.63"/>
    <n v="254369.04"/>
    <n v="0"/>
    <n v="6"/>
    <x v="0"/>
  </r>
  <r>
    <s v="P00000625P"/>
    <n v="4788128.76"/>
    <s v="04502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393898"/>
    <n v="2394230.7599999998"/>
    <n v="0"/>
    <n v="6"/>
    <x v="0"/>
  </r>
  <r>
    <s v="P00000626P"/>
    <n v="653140.66"/>
    <s v="01001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326547.53999999998"/>
    <n v="326593.12"/>
    <n v="0"/>
    <n v="6"/>
    <x v="0"/>
  </r>
  <r>
    <s v="P00000627P"/>
    <n v="3307406.11"/>
    <s v="04502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1653588.13"/>
    <n v="1653817.98"/>
    <n v="0"/>
    <n v="6"/>
    <x v="0"/>
  </r>
  <r>
    <s v="P00000628P"/>
    <n v="481129.08"/>
    <s v="01001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240547.79"/>
    <n v="240581.29"/>
    <n v="0"/>
    <n v="6"/>
    <x v="0"/>
  </r>
  <r>
    <s v="P00000629P"/>
    <n v="3517009.96"/>
    <s v="04502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1758382.8"/>
    <n v="1758627.16"/>
    <n v="0"/>
    <n v="6"/>
    <x v="0"/>
  </r>
  <r>
    <s v="P00000630P"/>
    <n v="686772.82"/>
    <s v="01001"/>
    <s v="00147"/>
    <s v="WATER TRANSPORT"/>
    <s v="000000"/>
    <s v="SECOND LOWER FEEDER- SCH. 114 &amp; 115"/>
    <m/>
    <s v="FEEDER"/>
    <s v="SECOND LOWER"/>
    <x v="3"/>
    <s v="JUN-12"/>
    <d v="1972-07-01T00:00:00"/>
    <n v="480"/>
    <n v="343362.56"/>
    <n v="343410.26"/>
    <n v="0"/>
    <n v="6"/>
    <x v="0"/>
  </r>
  <r>
    <s v="P00000631P"/>
    <n v="13132107.67"/>
    <s v="04502"/>
    <s v="00147"/>
    <s v="WATER TRANSPORT"/>
    <s v="000000"/>
    <s v="SECOND LOWER FEEDER- SCH. 114 &amp; 115"/>
    <m/>
    <s v="FEEDER"/>
    <s v="SECOND LOWER"/>
    <x v="3"/>
    <s v="JUN-12"/>
    <d v="1973-07-01T00:00:00"/>
    <n v="468"/>
    <n v="6401446.4400000004"/>
    <n v="6730661.2300000004"/>
    <n v="0"/>
    <n v="6"/>
    <x v="0"/>
  </r>
  <r>
    <s v="P00000632P"/>
    <n v="27198.13"/>
    <s v="01001"/>
    <s v="00150"/>
    <s v="WATER TRANSPORT"/>
    <s v="000000"/>
    <s v="LOWER FEEDER- CONSTRUCTION OF BLOWOFF STRUCTURE AT STA. 80+40"/>
    <m/>
    <s v="FEEDER"/>
    <s v="LOWER "/>
    <x v="3"/>
    <s v="JUN-12"/>
    <d v="1967-07-01T00:00:00"/>
    <n v="540"/>
    <n v="15297.92"/>
    <n v="11900.21"/>
    <n v="0"/>
    <n v="6"/>
    <x v="0"/>
  </r>
  <r>
    <s v="P00000633P"/>
    <n v="58468.4"/>
    <s v="01001"/>
    <s v="00151"/>
    <s v="WATER TRANSPORT"/>
    <s v="000000"/>
    <s v="ORANGE COUNTY FEEDER EXTENSION- VALVE STRUCTURE"/>
    <m/>
    <s v="FEEDER"/>
    <s v="ORANGE COUNTY"/>
    <x v="3"/>
    <s v="JUN-12"/>
    <d v="1968-07-01T00:00:00"/>
    <n v="528"/>
    <n v="32155.52"/>
    <n v="26312.880000000001"/>
    <n v="0"/>
    <n v="6"/>
    <x v="0"/>
  </r>
  <r>
    <s v="P00000634P"/>
    <n v="120832.02"/>
    <s v="01001"/>
    <s v="00152"/>
    <s v="WATER TRANSPORT"/>
    <s v="000000"/>
    <s v="SAND TRAP STUDY"/>
    <m/>
    <s v="AQUEDUCT"/>
    <s v="CRA"/>
    <x v="3"/>
    <s v="JUN-12"/>
    <d v="1971-07-01T00:00:00"/>
    <n v="492"/>
    <n v="61922.21"/>
    <n v="58909.81"/>
    <n v="0"/>
    <n v="2"/>
    <x v="7"/>
  </r>
  <r>
    <s v="P00000635P"/>
    <n v="34672"/>
    <s v="02009"/>
    <s v="15213"/>
    <s v="WATER TRANSPORT"/>
    <s v="000000"/>
    <s v="IOC - STRUCTURE MODIFICATIONS TO SAN DIEGO PIPELINE''S # 1 AND 2"/>
    <m/>
    <s v="PIPELINE"/>
    <s v="SAN DIEGO #1 &amp; 2"/>
    <x v="3"/>
    <s v="JUN-12"/>
    <d v="1995-07-01T00:00:00"/>
    <n v="204"/>
    <n v="7366.6"/>
    <n v="27305.4"/>
    <n v="1"/>
    <n v="6"/>
    <x v="0"/>
  </r>
  <r>
    <s v="P00000636P"/>
    <n v="355661.63"/>
    <s v="04002"/>
    <s v="15213"/>
    <s v="WATER TRANSPORT"/>
    <s v="000000"/>
    <s v="STRUCTURE MODIFICATIONS TO SAN DIEGO PIPELINE''S # 1 AND 2"/>
    <m/>
    <s v="PIPELINE"/>
    <s v="SAN DIEGO #1 &amp; 2"/>
    <x v="3"/>
    <s v="JUN-12"/>
    <d v="1995-07-01T00:00:00"/>
    <n v="204"/>
    <n v="75565.740000000005"/>
    <n v="280095.89"/>
    <n v="0"/>
    <n v="6"/>
    <x v="0"/>
  </r>
  <r>
    <s v="P00000637P"/>
    <n v="1949017.63"/>
    <s v="01001"/>
    <s v="00154"/>
    <s v="WATER TRANSPORT"/>
    <s v="000000"/>
    <s v="RAMONA PRESSURE CONTROL STRUCTURE"/>
    <m/>
    <s v="FEEDER"/>
    <s v="MIDDLE"/>
    <x v="3"/>
    <s v="JUN-12"/>
    <d v="1972-07-01T00:00:00"/>
    <n v="480"/>
    <n v="974441.14"/>
    <n v="974576.49"/>
    <n v="0"/>
    <n v="6"/>
    <x v="0"/>
  </r>
  <r>
    <s v="P00000638P"/>
    <n v="479815.04"/>
    <s v="04502"/>
    <s v="00154"/>
    <s v="WATER TRANSPORT"/>
    <s v="000000"/>
    <s v="RAMONA PRESSURE CONTROL STRUCTURE"/>
    <m/>
    <s v="FEEDER"/>
    <s v="MIDDLE"/>
    <x v="3"/>
    <s v="JUN-12"/>
    <d v="1972-07-01T00:00:00"/>
    <n v="480"/>
    <n v="239890.76"/>
    <n v="239924.28"/>
    <n v="0"/>
    <n v="6"/>
    <x v="0"/>
  </r>
  <r>
    <s v="P00000639P"/>
    <n v="3500000"/>
    <s v="01001"/>
    <s v="00158"/>
    <s v="WATER TRANSPORT"/>
    <s v="000000"/>
    <s v="LA VERNE PIPELINE"/>
    <m/>
    <s v="PIPELINE"/>
    <s v="LAVERNE"/>
    <x v="3"/>
    <s v="JUN-12"/>
    <d v="1972-07-01T00:00:00"/>
    <n v="480"/>
    <n v="1749878.47"/>
    <n v="1750121.53"/>
    <n v="0"/>
    <n v="6"/>
    <x v="0"/>
  </r>
  <r>
    <s v="P00000640P"/>
    <n v="4141975.55"/>
    <s v="04502"/>
    <s v="00158"/>
    <s v="WATER TRANSPORT"/>
    <s v="000000"/>
    <s v="LA VERNE PIPELINE"/>
    <m/>
    <s v="PIPELINE"/>
    <s v="LAVERNE"/>
    <x v="3"/>
    <s v="JUN-12"/>
    <d v="1972-07-01T00:00:00"/>
    <n v="480"/>
    <n v="2070843.9"/>
    <n v="2071131.65"/>
    <n v="0"/>
    <n v="6"/>
    <x v="0"/>
  </r>
  <r>
    <s v="P00000641P"/>
    <n v="5400000"/>
    <s v="01001"/>
    <s v="00161"/>
    <s v="WATER TRANSPORT"/>
    <s v="000000"/>
    <s v="NEWHALL AND BALBOA INLET TUNNELS"/>
    <m/>
    <s v="FEEDER"/>
    <s v="FOOTHILL"/>
    <x v="3"/>
    <s v="JUN-12"/>
    <d v="1973-07-01T00:00:00"/>
    <n v="468"/>
    <n v="2632312.5"/>
    <n v="2767687.5"/>
    <n v="0"/>
    <n v="6"/>
    <x v="0"/>
  </r>
  <r>
    <s v="P00000642P"/>
    <n v="28717801.18"/>
    <s v="04502"/>
    <s v="00161"/>
    <s v="WATER TRANSPORT"/>
    <s v="000000"/>
    <s v="NEWHALL AND BALBOA INLET TUNNELS"/>
    <m/>
    <s v="FEEDER"/>
    <s v="FOOTHILL"/>
    <x v="3"/>
    <s v="JUN-12"/>
    <d v="1974-07-01T00:00:00"/>
    <n v="456"/>
    <n v="13639958.359999999"/>
    <n v="15077842.82"/>
    <n v="0"/>
    <n v="6"/>
    <x v="0"/>
  </r>
  <r>
    <s v="P00000643P"/>
    <n v="1700000"/>
    <s v="01001"/>
    <s v="00169"/>
    <s v="WATER TRANSPORT"/>
    <s v="000000"/>
    <s v="CASTAIC,SAUGUS, PLACERITA TUNNELS"/>
    <m/>
    <s v="FEEDER"/>
    <s v="FOOTHILL"/>
    <x v="3"/>
    <s v="JUN-12"/>
    <d v="1972-07-01T00:00:00"/>
    <n v="480"/>
    <n v="849940.97"/>
    <n v="850059.03"/>
    <n v="0"/>
    <n v="6"/>
    <x v="0"/>
  </r>
  <r>
    <s v="P00000644P"/>
    <n v="34856133.159999996"/>
    <s v="04502"/>
    <s v="00169"/>
    <s v="WATER TRANSPORT"/>
    <s v="000000"/>
    <s v="CASTAIC,SAUGUS, PLACERITA TUNNELS"/>
    <m/>
    <s v="FEEDER"/>
    <s v="FOOTHILL"/>
    <x v="3"/>
    <s v="JUN-12"/>
    <d v="1974-07-01T00:00:00"/>
    <n v="456"/>
    <n v="16555452.91"/>
    <n v="18300680.25"/>
    <n v="0"/>
    <n v="6"/>
    <x v="0"/>
  </r>
  <r>
    <s v="P00000645P"/>
    <n v="600000"/>
    <s v="01001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299979.17"/>
    <n v="300020.83"/>
    <n v="0"/>
    <n v="6"/>
    <x v="0"/>
  </r>
  <r>
    <s v="P00000646P"/>
    <n v="292438.99"/>
    <s v="04502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146209.24"/>
    <n v="146229.75"/>
    <n v="0"/>
    <n v="6"/>
    <x v="0"/>
  </r>
  <r>
    <s v="P00000647P"/>
    <n v="3387599.86"/>
    <s v="04502"/>
    <s v="00170"/>
    <s v="WATER TRANSPORT"/>
    <s v="000000"/>
    <s v="STATION 1094+93 TO 1331+00 (SCH SD12PS)"/>
    <m/>
    <s v="PIPELINE"/>
    <s v="SAN DIEGO #4"/>
    <x v="3"/>
    <s v="JUN-12"/>
    <d v="1972-07-01T00:00:00"/>
    <n v="480"/>
    <n v="1693682.2"/>
    <n v="1693917.66"/>
    <n v="0"/>
    <n v="6"/>
    <x v="0"/>
  </r>
  <r>
    <s v="P00000648P"/>
    <n v="3596886.93"/>
    <s v="04502"/>
    <s v="00170"/>
    <s v="WATER TRANSPORT"/>
    <s v="000000"/>
    <s v="STATION 1331+00 TO 1593+14 (SDH SD13PS)"/>
    <m/>
    <s v="PIPELINE"/>
    <s v="SAN DIEGO #4"/>
    <x v="3"/>
    <s v="JUN-12"/>
    <d v="1972-07-01T00:00:00"/>
    <n v="480"/>
    <n v="1798318.49"/>
    <n v="1798568.44"/>
    <n v="0"/>
    <n v="6"/>
    <x v="0"/>
  </r>
  <r>
    <s v="P00000649P"/>
    <n v="4860319.9000000004"/>
    <s v="04502"/>
    <s v="00170"/>
    <s v="WATER TRANSPORT"/>
    <s v="000000"/>
    <s v="STATION 1553+50 TO 1820+50 (SCH SD14SG)"/>
    <m/>
    <s v="PIPELINE"/>
    <s v="SAN DIEGO #4"/>
    <x v="3"/>
    <s v="JUN-12"/>
    <d v="1972-07-01T00:00:00"/>
    <n v="480"/>
    <n v="2429991.0699999998"/>
    <n v="2430328.83"/>
    <n v="0"/>
    <n v="6"/>
    <x v="0"/>
  </r>
  <r>
    <s v="P00000650P"/>
    <n v="5066933.28"/>
    <s v="04502"/>
    <s v="00170"/>
    <s v="WATER TRANSPORT"/>
    <s v="000000"/>
    <s v="STATION 1820+50 TO SAN DIEGO COUNTY LINE (SCH SD15SG)"/>
    <m/>
    <s v="PIPELINE"/>
    <s v="SAN DIEGO #4"/>
    <x v="3"/>
    <s v="JUN-12"/>
    <d v="1972-07-01T00:00:00"/>
    <n v="480"/>
    <n v="2533290.62"/>
    <n v="2533642.66"/>
    <n v="0"/>
    <n v="6"/>
    <x v="0"/>
  </r>
  <r>
    <s v="P00000651P"/>
    <n v="9747128.7799999993"/>
    <s v="04502"/>
    <s v="00175"/>
    <s v="WATER TRANSPORT"/>
    <s v="102477"/>
    <s v="FOOTHILL FEEDER CONTROL STRUCTURE"/>
    <m/>
    <s v="FEEDER"/>
    <s v="FOOTHILL"/>
    <x v="3"/>
    <s v="JUN-12"/>
    <d v="1975-07-01T00:00:00"/>
    <n v="444"/>
    <n v="4507708.49"/>
    <n v="5239420.29"/>
    <n v="0"/>
    <n v="6"/>
    <x v="0"/>
  </r>
  <r>
    <s v="P00000652P"/>
    <n v="28196.63"/>
    <s v="01001"/>
    <s v="00178"/>
    <s v="WATER TRANSPORT"/>
    <s v="000000"/>
    <s v="ORANGE COUNTY FEEDER- REPLC. 20"/>
    <m/>
    <s v="FEEDER"/>
    <s v="ORANGE COUNTY"/>
    <x v="3"/>
    <s v="JUN-12"/>
    <d v="1969-07-01T00:00:00"/>
    <n v="516"/>
    <n v="15154.61"/>
    <n v="13042.02"/>
    <n v="0"/>
    <n v="6"/>
    <x v="0"/>
  </r>
  <r>
    <s v="P00000653P"/>
    <n v="153174.67000000001"/>
    <s v="01001"/>
    <s v="00179"/>
    <s v="WATER TRANSPORT"/>
    <s v="000000"/>
    <s v="REPLACE FLOWMETERS IN SERVICE CONNECTIONS"/>
    <m/>
    <s v="SERVICE"/>
    <s v="GENERAL"/>
    <x v="3"/>
    <s v="JUN-12"/>
    <d v="1980-07-01T00:00:00"/>
    <n v="384"/>
    <n v="61264.51"/>
    <n v="91910.16"/>
    <n v="0"/>
    <n v="6"/>
    <x v="0"/>
  </r>
  <r>
    <s v="P00000654P"/>
    <n v="327646.59999999998"/>
    <s v="04001"/>
    <s v="00179"/>
    <s v="WATER TRANSPORT"/>
    <s v="000000"/>
    <s v="REPLACE FLOWMETERS IN SERVICE CONNECTIONS"/>
    <m/>
    <s v="SERVICE"/>
    <s v="GENERAL"/>
    <x v="3"/>
    <s v="JUN-12"/>
    <d v="1980-07-01T00:00:00"/>
    <n v="384"/>
    <n v="131047.23"/>
    <n v="196599.37"/>
    <n v="0"/>
    <n v="6"/>
    <x v="0"/>
  </r>
  <r>
    <s v="P00000655P"/>
    <n v="349156.61"/>
    <s v="04502"/>
    <s v="00179"/>
    <s v="WATER TRANSPORT"/>
    <s v="000000"/>
    <s v="REPLACE FLOWMETERS IN SERVICE CONNECTIONS"/>
    <m/>
    <s v="SERVICE"/>
    <s v="GENERAL"/>
    <x v="3"/>
    <s v="JUN-12"/>
    <d v="1980-07-01T00:00:00"/>
    <n v="384"/>
    <n v="139650.42000000001"/>
    <n v="209506.19"/>
    <n v="0"/>
    <n v="6"/>
    <x v="0"/>
  </r>
  <r>
    <s v="P00000656P"/>
    <n v="9624.92"/>
    <s v="01001"/>
    <s v="00180"/>
    <s v="WATER TRANSPORT"/>
    <s v="000000"/>
    <s v="ORANGE COUNTY FEEDER-CONSTRUCT BLOWOFF STRUCTURE AT STA. 251+00"/>
    <m/>
    <s v="FEEDER"/>
    <s v="ORANGE COUNTY"/>
    <x v="3"/>
    <s v="JUN-12"/>
    <d v="1969-07-01T00:00:00"/>
    <n v="516"/>
    <n v="5173.04"/>
    <n v="4451.88"/>
    <n v="0"/>
    <n v="6"/>
    <x v="0"/>
  </r>
  <r>
    <s v="P00000657P"/>
    <n v="61011.360000000001"/>
    <s v="01001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31266.17"/>
    <n v="29745.19"/>
    <n v="0"/>
    <n v="6"/>
    <x v="0"/>
  </r>
  <r>
    <s v="P00000658P"/>
    <n v="44542.31"/>
    <s v="04502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22826.27"/>
    <n v="21716.04"/>
    <n v="0"/>
    <n v="6"/>
    <x v="0"/>
  </r>
  <r>
    <s v="P00000659P"/>
    <n v="84263.92"/>
    <s v="01001"/>
    <s v="00182"/>
    <s v="WATER TRANSPORT"/>
    <s v="000000"/>
    <s v="CASA LOMA PIPELINE-CONSTRUCT OVERFLOW BASIN &amp; DRAIN LINE"/>
    <m/>
    <s v="AQUEDUCT"/>
    <s v="CRA"/>
    <x v="3"/>
    <s v="JUN-12"/>
    <d v="1971-07-01T00:00:00"/>
    <n v="492"/>
    <n v="43182.21"/>
    <n v="41081.71"/>
    <n v="0"/>
    <n v="2"/>
    <x v="7"/>
  </r>
  <r>
    <s v="P00000660P"/>
    <n v="349537.42"/>
    <s v="01001"/>
    <s v="00183"/>
    <s v="WATER TRANSPORT"/>
    <s v="000000"/>
    <s v="CASA LOMA SIPHON- REPLACE FIRST BARREL"/>
    <m/>
    <s v="AQUEDUCT"/>
    <s v="CRA"/>
    <x v="3"/>
    <s v="JUN-12"/>
    <d v="1971-07-01T00:00:00"/>
    <n v="492"/>
    <n v="179125.69"/>
    <n v="170411.73"/>
    <n v="0"/>
    <n v="2"/>
    <x v="7"/>
  </r>
  <r>
    <s v="P00000661P"/>
    <n v="-263"/>
    <s v="01001"/>
    <s v="00187"/>
    <s v="WATER TRANSPORT"/>
    <s v="000000"/>
    <s v="CASTAIC SIPHONS &amp; PIPELINES(FOOTHILL FDR.) SCH. 201,203,204,206,207 &amp; 209"/>
    <m/>
    <s v="FEEDER"/>
    <s v="FOOTHILL"/>
    <x v="3"/>
    <s v="JUN-12"/>
    <d v="1972-07-01T00:00:00"/>
    <n v="480"/>
    <n v="-131.38999999999999"/>
    <n v="-131.61000000000001"/>
    <n v="0"/>
    <n v="6"/>
    <x v="0"/>
  </r>
  <r>
    <s v="P00000662P"/>
    <n v="31649204.41"/>
    <s v="04502"/>
    <s v="00187"/>
    <s v="WATER TRANSPORT"/>
    <s v="000000"/>
    <s v="CASTAIC SIPHONS &amp; PIPELINES(FOOTHILL FDR.) SCH. 201,203,204,206,207 &amp; 209"/>
    <m/>
    <s v="FEEDER"/>
    <s v="FOOTHILL"/>
    <x v="3"/>
    <s v="JUN-12"/>
    <d v="1974-07-01T00:00:00"/>
    <n v="456"/>
    <n v="15032273.1"/>
    <n v="16616931.310000001"/>
    <n v="0"/>
    <n v="6"/>
    <x v="0"/>
  </r>
  <r>
    <s v="P00000663P"/>
    <n v="8774969.9600000009"/>
    <s v="04502"/>
    <s v="00191"/>
    <s v="WATER TRANSPORT"/>
    <s v="000000"/>
    <s v="SEPULVEDA FEEDER-SCH.119,120,121&amp; 122-BALBOA TRT.PLT. TO CHTSWRTH.ST"/>
    <m/>
    <s v="FEEDER"/>
    <s v="SEPULVEDA"/>
    <x v="3"/>
    <s v="JUN-12"/>
    <d v="1973-07-01T00:00:00"/>
    <n v="468"/>
    <n v="4277493.1100000003"/>
    <n v="4497476.8499999996"/>
    <n v="0"/>
    <n v="6"/>
    <x v="0"/>
  </r>
  <r>
    <s v="P00000664P"/>
    <n v="3487.97"/>
    <s v="04001"/>
    <s v="00192"/>
    <s v="WATER TRANSPORT"/>
    <s v="000000"/>
    <s v="OLINDA PRESSURE CONTROL STRUCTURE- LOWER FEEDER"/>
    <m/>
    <s v="FEEDER"/>
    <s v="LOWER "/>
    <x v="3"/>
    <s v="JUN-12"/>
    <d v="1976-07-01T00:00:00"/>
    <n v="432"/>
    <n v="1569.34"/>
    <n v="1918.63"/>
    <n v="0"/>
    <n v="6"/>
    <x v="0"/>
  </r>
  <r>
    <s v="P00000665P"/>
    <n v="591041.35"/>
    <s v="04502"/>
    <s v="00192"/>
    <s v="WATER TRANSPORT"/>
    <s v="000000"/>
    <s v="OLINDA PRESSURE CONTROL STRUCTURE- LOWER FEEDER"/>
    <m/>
    <s v="FEEDER"/>
    <s v="LOWER "/>
    <x v="3"/>
    <s v="JUN-12"/>
    <d v="1976-07-01T00:00:00"/>
    <n v="432"/>
    <n v="265948"/>
    <n v="325093.34999999998"/>
    <n v="0"/>
    <n v="6"/>
    <x v="0"/>
  </r>
  <r>
    <s v="P00000666P"/>
    <n v="1145596.6200000001"/>
    <s v="01001"/>
    <s v="00193"/>
    <s v="WATER TRANSPORT"/>
    <s v="000000"/>
    <s v="FOOTHILL FEEDER- SAN FERNANDO TUNNEL"/>
    <m/>
    <s v="FEEDER"/>
    <s v="FOOTHILL"/>
    <x v="3"/>
    <s v="JUN-12"/>
    <d v="1976-07-01T00:00:00"/>
    <n v="432"/>
    <n v="515478.6"/>
    <n v="630118.02"/>
    <n v="0"/>
    <n v="6"/>
    <x v="0"/>
  </r>
  <r>
    <s v="P00000667P"/>
    <n v="-2830.35"/>
    <s v="04001"/>
    <s v="00193"/>
    <s v="WATER TRANSPORT"/>
    <s v="000000"/>
    <s v="FOOTHILL FEEDER- SAN FERNANDO TUNNEL"/>
    <m/>
    <s v="FEEDER"/>
    <s v="FOOTHILL"/>
    <x v="3"/>
    <s v="JUN-12"/>
    <d v="1976-07-01T00:00:00"/>
    <n v="432"/>
    <n v="-1273.44"/>
    <n v="-1556.91"/>
    <n v="0"/>
    <n v="6"/>
    <x v="0"/>
  </r>
  <r>
    <s v="P00000668P"/>
    <n v="2993281.87"/>
    <s v="04001"/>
    <s v="00193"/>
    <s v="WATER TRANSPORT"/>
    <s v="000000"/>
    <s v="FOOTHILL FEEDER- SAN FERNANDO TUNNEL"/>
    <m/>
    <s v="FEEDER"/>
    <s v="FOOTHILL"/>
    <x v="3"/>
    <s v="JUN-12"/>
    <d v="1977-07-01T00:00:00"/>
    <n v="420"/>
    <n v="1309456.8400000001"/>
    <n v="1683825.03"/>
    <n v="0"/>
    <n v="6"/>
    <x v="0"/>
  </r>
  <r>
    <s v="P00000669P"/>
    <n v="27247077.02"/>
    <s v="04502"/>
    <s v="00193"/>
    <s v="WATER TRANSPORT"/>
    <s v="000000"/>
    <s v="FOOTHILL FEEDER- SAN FERNANDO TUNNEL"/>
    <m/>
    <s v="FEEDER"/>
    <s v="FOOTHILL"/>
    <x v="3"/>
    <s v="JUN-12"/>
    <d v="1979-07-01T00:00:00"/>
    <n v="396"/>
    <n v="11238473.15"/>
    <n v="16008603.869999999"/>
    <n v="0"/>
    <n v="6"/>
    <x v="0"/>
  </r>
  <r>
    <s v="P00000670P"/>
    <n v="11250085.5"/>
    <s v="04502"/>
    <s v="00194"/>
    <s v="WATER TRANSPORT"/>
    <s v="000000"/>
    <s v="FOOTHILL FDR.-SCH.271 &amp; 272, PIPELINE CITRUS AVE. TO DWR. DEVIL CANYON"/>
    <m/>
    <s v="FEEDER"/>
    <s v="FOOTHILL"/>
    <x v="3"/>
    <s v="JUN-12"/>
    <d v="1974-07-01T00:00:00"/>
    <n v="456"/>
    <n v="5343399.87"/>
    <n v="5906685.6299999999"/>
    <n v="0"/>
    <n v="6"/>
    <x v="0"/>
  </r>
  <r>
    <s v="P00000671P"/>
    <n v="6083157.4800000004"/>
    <s v="04502"/>
    <s v="00195"/>
    <s v="WATER TRANSPORT"/>
    <s v="000000"/>
    <s v="FOOTHILL FDR.-SCH.269 &amp; 270, PIPELINE ,HERMOSA AVE. TO CITRUS AVE."/>
    <m/>
    <s v="FEEDER"/>
    <s v="FOOTHILL"/>
    <x v="3"/>
    <s v="JUN-12"/>
    <d v="1972-07-01T00:00:00"/>
    <n v="480"/>
    <n v="3041367.41"/>
    <n v="3041790.07"/>
    <n v="0"/>
    <n v="6"/>
    <x v="0"/>
  </r>
  <r>
    <s v="P00000672P"/>
    <n v="4464322.58"/>
    <s v="04502"/>
    <s v="00198"/>
    <s v="WATER TRANSPORT"/>
    <s v="000000"/>
    <s v="SEPULVEDA FEEDER- SEPULVEDA TUNNEL, SCH.126"/>
    <m/>
    <s v="FEEDER"/>
    <s v="SEPULVEDA"/>
    <x v="3"/>
    <s v="JUN-12"/>
    <d v="1973-07-01T00:00:00"/>
    <n v="468"/>
    <n v="2176202.2200000002"/>
    <n v="2288120.36"/>
    <n v="0"/>
    <n v="6"/>
    <x v="0"/>
  </r>
  <r>
    <s v="P00000673P"/>
    <n v="2487631.44"/>
    <s v="04502"/>
    <s v="00204"/>
    <s v="WATER TRANSPORT"/>
    <s v="000000"/>
    <s v="BERNASCONI TUNNEL NO.2, SCH. 311"/>
    <m/>
    <s v="AQUEDUCT"/>
    <s v="CRA"/>
    <x v="3"/>
    <s v="JUN-12"/>
    <d v="1972-07-01T00:00:00"/>
    <n v="480"/>
    <n v="1243729.3"/>
    <n v="1243902.1399999999"/>
    <n v="0"/>
    <n v="2"/>
    <x v="7"/>
  </r>
  <r>
    <s v="P00000674P"/>
    <n v="13938709.93"/>
    <s v="04502"/>
    <s v="00205"/>
    <s v="WATER TRANSPORT"/>
    <s v="000000"/>
    <s v="LAKE VIEW PIPELINE- SCH. 310,312 AND 313"/>
    <m/>
    <s v="PIPELINE"/>
    <s v="LAKEVIEW"/>
    <x v="3"/>
    <s v="JUN-12"/>
    <d v="1975-07-01T00:00:00"/>
    <n v="444"/>
    <n v="6446169.3099999996"/>
    <n v="7492540.6200000001"/>
    <n v="0"/>
    <n v="6"/>
    <x v="0"/>
  </r>
  <r>
    <s v="P00000675P"/>
    <n v="275447.78999999998"/>
    <s v="01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13612.55"/>
    <n v="161835.24"/>
    <n v="0"/>
    <n v="6"/>
    <x v="0"/>
  </r>
  <r>
    <s v="P00000676P"/>
    <n v="149371.57"/>
    <s v="04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61610.53"/>
    <n v="87761.04"/>
    <n v="0"/>
    <n v="6"/>
    <x v="0"/>
  </r>
  <r>
    <s v="P00000677P"/>
    <n v="4847690.91"/>
    <s v="04502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999504.1"/>
    <n v="2848186.81"/>
    <n v="0"/>
    <n v="6"/>
    <x v="0"/>
  </r>
  <r>
    <s v="P00000678P"/>
    <n v="343357.61"/>
    <s v="01001"/>
    <s v="00209"/>
    <s v="WATER TRANSPORT"/>
    <s v="000000"/>
    <s v="SEPULVEDA FEEDER- SCH. 123, 124 AND 125 "/>
    <m/>
    <s v="FEEDER"/>
    <s v="SEPULVEDA"/>
    <x v="3"/>
    <s v="JUN-12"/>
    <d v="1975-07-01T00:00:00"/>
    <n v="444"/>
    <n v="158790.97"/>
    <n v="184566.64"/>
    <n v="0"/>
    <n v="6"/>
    <x v="0"/>
  </r>
  <r>
    <s v="P00000679P"/>
    <n v="-343357.61"/>
    <s v="04502"/>
    <s v="00209"/>
    <s v="WATER TRANSPORT"/>
    <s v="000000"/>
    <s v="SEPULVEDA FEEDER- SCH. 123, 124 AND 125 "/>
    <m/>
    <s v="FEEDER"/>
    <s v="SEPULVEDA"/>
    <x v="3"/>
    <s v="JUN-12"/>
    <d v="1975-07-01T00:00:00"/>
    <n v="444"/>
    <n v="-158790.97"/>
    <n v="-184566.64"/>
    <n v="0"/>
    <n v="6"/>
    <x v="0"/>
  </r>
  <r>
    <s v="P00000680P"/>
    <n v="16262863.060000001"/>
    <s v="04502"/>
    <s v="00209"/>
    <s v="WATER TRANSPORT"/>
    <s v="000000"/>
    <s v="SEPULVEDA FEEDER- SCH. 123, 124 AND 125 "/>
    <m/>
    <s v="FEEDER"/>
    <s v="SEPULVEDA"/>
    <x v="3"/>
    <s v="JUN-12"/>
    <d v="1976-07-01T00:00:00"/>
    <n v="432"/>
    <n v="7317723.5800000001"/>
    <n v="8945139.4800000004"/>
    <n v="0"/>
    <n v="6"/>
    <x v="0"/>
  </r>
  <r>
    <s v="P00000681P"/>
    <n v="30188.23"/>
    <s v="01001"/>
    <s v="00211"/>
    <s v="WATER TRANSPORT"/>
    <s v="000000"/>
    <s v="ENCASEMENT OF P.V. FEEDER- SAN BERNARDINO FREEWAY"/>
    <m/>
    <s v="FEEDER"/>
    <s v="PALOS VERDES"/>
    <x v="3"/>
    <s v="JUN-12"/>
    <d v="1973-07-01T00:00:00"/>
    <n v="468"/>
    <n v="14715.68"/>
    <n v="15472.55"/>
    <n v="0"/>
    <n v="6"/>
    <x v="0"/>
  </r>
  <r>
    <s v="P00000682P"/>
    <n v="9047.99"/>
    <s v="01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4071.15"/>
    <n v="4976.84"/>
    <n v="0"/>
    <n v="6"/>
    <x v="0"/>
  </r>
  <r>
    <s v="P00000683P"/>
    <n v="11372.83"/>
    <s v="04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5117.38"/>
    <n v="6255.45"/>
    <n v="0"/>
    <n v="6"/>
    <x v="0"/>
  </r>
  <r>
    <s v="P00000684P"/>
    <n v="2697912.22"/>
    <s v="04502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1213966.78"/>
    <n v="1483945.44"/>
    <n v="0"/>
    <n v="6"/>
    <x v="0"/>
  </r>
  <r>
    <s v="P00000685P"/>
    <n v="67120.86"/>
    <s v="04502"/>
    <s v="00215"/>
    <s v="WATER TRANSPORT"/>
    <s v="000000"/>
    <s v="SANTA ANA CROSS FDR(FORMERLY EL TORO PIPELINE) CONNECTS OC AND EOC#2 FDRS"/>
    <m/>
    <s v="FEEDER"/>
    <s v="SANTA ANA CROSS"/>
    <x v="3"/>
    <s v="JUN-12"/>
    <d v="1973-07-01T00:00:00"/>
    <n v="468"/>
    <n v="32719.08"/>
    <n v="34401.78"/>
    <n v="0"/>
    <n v="6"/>
    <x v="0"/>
  </r>
  <r>
    <s v="P00000686P"/>
    <n v="27946.15"/>
    <s v="01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11526.73"/>
    <n v="16419.419999999998"/>
    <n v="0"/>
    <n v="6"/>
    <x v="0"/>
  </r>
  <r>
    <s v="P00000687P"/>
    <n v="527136.63"/>
    <s v="04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217425.45"/>
    <n v="309711.18"/>
    <n v="0"/>
    <n v="6"/>
    <x v="0"/>
  </r>
  <r>
    <s v="P00000688P"/>
    <n v="9744131.25"/>
    <s v="04502"/>
    <s v="00216"/>
    <s v="WATER TRANSPORT"/>
    <s v="000000"/>
    <s v="SEPULVEDA FEEDER- SEPULVEDA CANYON CONTROL FACILITY"/>
    <m/>
    <s v="FEEDER"/>
    <s v="SEPULVEDA"/>
    <x v="3"/>
    <s v="JUN-12"/>
    <d v="1979-01-09T00:00:00"/>
    <n v="402"/>
    <n v="4077309.92"/>
    <n v="5666821.3300000001"/>
    <n v="0"/>
    <n v="6"/>
    <x v="0"/>
  </r>
  <r>
    <s v="P00000689P"/>
    <n v="19850781.32"/>
    <s v="04502"/>
    <s v="00218"/>
    <s v="WATER TRANSPORT"/>
    <s v="000000"/>
    <s v="SEPULVEDA FEEDER- SEPULVEDA TUNNEL TO SLAUSON AVE."/>
    <m/>
    <s v="FEEDER"/>
    <s v="SEPULVEDA"/>
    <x v="3"/>
    <s v="JUN-12"/>
    <d v="1974-07-01T00:00:00"/>
    <n v="456"/>
    <n v="9428431.7799999993"/>
    <n v="10422349.539999999"/>
    <n v="0"/>
    <n v="6"/>
    <x v="0"/>
  </r>
  <r>
    <s v="P00000690P"/>
    <n v="39968.22"/>
    <s v="01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16985.07"/>
    <n v="22983.15"/>
    <n v="0"/>
    <n v="6"/>
    <x v="0"/>
  </r>
  <r>
    <s v="P00000691P"/>
    <n v="106566.12"/>
    <s v="04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45286.82"/>
    <n v="61279.3"/>
    <n v="0"/>
    <n v="6"/>
    <x v="0"/>
  </r>
  <r>
    <s v="P00000692P"/>
    <n v="5125099.0599999996"/>
    <s v="04502"/>
    <s v="00219"/>
    <s v="WATER TRANSPORT"/>
    <s v="000000"/>
    <s v="EAST VALLEY FEEDER (FORMERLY CALLEGUAS CONDUIT)"/>
    <m/>
    <s v="FEEDER"/>
    <s v="EAST VALLEY"/>
    <x v="3"/>
    <s v="JUN-12"/>
    <d v="1977-07-01T00:00:00"/>
    <n v="420"/>
    <n v="2242052.77"/>
    <n v="2883046.29"/>
    <n v="0"/>
    <n v="6"/>
    <x v="0"/>
  </r>
  <r>
    <s v="P00000693P"/>
    <n v="1824727.37"/>
    <s v="04502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775445.75"/>
    <n v="1049281.6200000001"/>
    <n v="0"/>
    <n v="6"/>
    <x v="0"/>
  </r>
  <r>
    <s v="P00000694P"/>
    <n v="13677329.109999999"/>
    <s v="04502"/>
    <s v="00224"/>
    <s v="WATER TRANSPORT"/>
    <s v="000000"/>
    <s v="SEPULVEDA FEEDER- CULVER CITY FDR. TO WEST COAST FDR."/>
    <m/>
    <s v="FEEDER"/>
    <s v="SEPULVEDA"/>
    <x v="3"/>
    <s v="JUN-12"/>
    <d v="1974-07-01T00:00:00"/>
    <n v="456"/>
    <n v="6496256.3700000001"/>
    <n v="7181072.7400000002"/>
    <n v="0"/>
    <n v="6"/>
    <x v="0"/>
  </r>
  <r>
    <s v="P00000695P"/>
    <n v="-5473.31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-2394.3000000000002"/>
    <n v="-3079.01"/>
    <n v="0"/>
    <n v="6"/>
    <x v="0"/>
  </r>
  <r>
    <s v="P00000696P"/>
    <n v="3515.04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1537.6"/>
    <n v="1977.44"/>
    <n v="0"/>
    <n v="6"/>
    <x v="0"/>
  </r>
  <r>
    <s v="P00000697P"/>
    <n v="700814.24"/>
    <s v="04001"/>
    <s v="00227"/>
    <s v="WATER TRANSPORT"/>
    <s v="000000"/>
    <s v="YORBA LINDA FEEDER- SCH. 150 &amp; 151"/>
    <m/>
    <s v="FEEDER"/>
    <s v="YORBA LINDA"/>
    <x v="3"/>
    <s v="JUN-12"/>
    <d v="1977-07-01T00:00:00"/>
    <n v="420"/>
    <n v="306581.78999999998"/>
    <n v="394232.45"/>
    <n v="0"/>
    <n v="6"/>
    <x v="0"/>
  </r>
  <r>
    <s v="P00000698P"/>
    <n v="11984730.16"/>
    <s v="04502"/>
    <s v="00227"/>
    <s v="WATER TRANSPORT"/>
    <s v="000000"/>
    <s v="YORBA LINDA FEEDER- SCH. 150 &amp; 151"/>
    <m/>
    <s v="FEEDER"/>
    <s v="YORBA LINDA"/>
    <x v="3"/>
    <s v="JUN-12"/>
    <d v="1978-07-01T00:00:00"/>
    <n v="408"/>
    <n v="5093094.09"/>
    <n v="6891636.0700000003"/>
    <n v="0"/>
    <n v="6"/>
    <x v="0"/>
  </r>
  <r>
    <s v="P00000699P"/>
    <n v="23856.92"/>
    <s v="04502"/>
    <s v="00230"/>
    <s v="WATER TRANSPORT"/>
    <s v="000000"/>
    <s v="MIDDLE FEEDER PROTECTION AT RUSH ST. AND WALNUT GROVE AVE."/>
    <m/>
    <s v="FEEDER"/>
    <s v="MIDDLE"/>
    <x v="3"/>
    <s v="JUN-12"/>
    <d v="1973-07-01T00:00:00"/>
    <n v="468"/>
    <n v="11629.4"/>
    <n v="12227.52"/>
    <n v="0"/>
    <n v="6"/>
    <x v="0"/>
  </r>
  <r>
    <s v="P00000700P"/>
    <n v="1856832.09"/>
    <s v="04502"/>
    <s v="00231"/>
    <s v="WATER TRANSPORT"/>
    <s v="000000"/>
    <s v="INLAND FEEDER AULD VALLEY PRESSURE CONTROL STRUCTURE"/>
    <m/>
    <s v="PIPELINE"/>
    <s v="SAN DIEGO #4"/>
    <x v="3"/>
    <s v="JUN-12"/>
    <d v="1975-07-01T00:00:00"/>
    <n v="444"/>
    <n v="858720.35"/>
    <n v="998111.74"/>
    <n v="0"/>
    <n v="5"/>
    <x v="2"/>
  </r>
  <r>
    <s v="P00000701P"/>
    <n v="67241.740000000005"/>
    <s v="04502"/>
    <s v="00232"/>
    <s v="WATER TRANSPORT"/>
    <s v="000000"/>
    <s v="EAST ORANGE COUNTY FDR. DISSIPATOR STRUCTURE"/>
    <m/>
    <s v="FEEDER"/>
    <s v="EAST ORANGE COUNTY"/>
    <x v="3"/>
    <s v="JUN-12"/>
    <d v="1971-07-01T00:00:00"/>
    <n v="492"/>
    <n v="34459.03"/>
    <n v="32782.71"/>
    <n v="0"/>
    <n v="6"/>
    <x v="0"/>
  </r>
  <r>
    <s v="P00000702P"/>
    <n v="9166713.5"/>
    <s v="04502"/>
    <s v="00233"/>
    <s v="WATER TRANSPORT"/>
    <s v="000000"/>
    <s v="SEPULVEDA FEEDER- EL SEGUNDO BLVD. TO 220TH ST.,SCH. 133 AND 134"/>
    <m/>
    <s v="FEEDER"/>
    <s v="SEPULVEDA"/>
    <x v="3"/>
    <s v="JUN-12"/>
    <d v="1974-07-01T00:00:00"/>
    <n v="456"/>
    <n v="4353870.51"/>
    <n v="4812842.99"/>
    <n v="0"/>
    <n v="6"/>
    <x v="0"/>
  </r>
  <r>
    <s v="P00000703P"/>
    <n v="115421.59"/>
    <s v="04001"/>
    <s v="00236"/>
    <s v="WATER TRANSPORT"/>
    <s v="000000"/>
    <s v="ORANGE COUNTY FEEDER- RELOCATION STA. 1278+00 TO 1292+00"/>
    <m/>
    <s v="FEEDER"/>
    <s v="ORANGE COUNTY"/>
    <x v="3"/>
    <s v="JUN-12"/>
    <d v="1979-07-01T00:00:00"/>
    <n v="396"/>
    <n v="47607.27"/>
    <n v="67814.320000000007"/>
    <n v="0"/>
    <n v="6"/>
    <x v="0"/>
  </r>
  <r>
    <s v="P00000704P"/>
    <n v="46012.75"/>
    <s v="04502"/>
    <s v="00236"/>
    <s v="WATER TRANSPORT"/>
    <s v="000000"/>
    <s v="ORANGE COUNTY FEEDER- RELOCATION STA. 1278+00 TO 1292+00"/>
    <m/>
    <s v="FEEDER"/>
    <s v="ORANGE COUNTY"/>
    <x v="3"/>
    <s v="JUN-12"/>
    <d v="1975-07-01T00:00:00"/>
    <n v="444"/>
    <n v="21279.18"/>
    <n v="24733.57"/>
    <n v="0"/>
    <n v="6"/>
    <x v="0"/>
  </r>
  <r>
    <s v="P00000705P"/>
    <n v="921795.32"/>
    <s v="01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403253.42"/>
    <n v="518541.9"/>
    <n v="0"/>
    <n v="6"/>
    <x v="0"/>
  </r>
  <r>
    <s v="P00000706P"/>
    <n v="4756823.53"/>
    <s v="04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2080945.07"/>
    <n v="2675878.46"/>
    <n v="0"/>
    <n v="6"/>
    <x v="0"/>
  </r>
  <r>
    <s v="P00000707P"/>
    <n v="13178435.9"/>
    <s v="04502"/>
    <s v="00239"/>
    <s v="WATER TRANSPORT"/>
    <s v="000000"/>
    <s v="YORBA LINDA FEEDER- TONNER TUNNELS NO.1 &amp; 2"/>
    <m/>
    <s v="FEEDER"/>
    <s v="YORBA LINDA"/>
    <x v="3"/>
    <s v="JUN-12"/>
    <d v="1978-07-01T00:00:00"/>
    <n v="408"/>
    <n v="5600377.5599999996"/>
    <n v="7578058.3399999999"/>
    <n v="0"/>
    <n v="6"/>
    <x v="0"/>
  </r>
  <r>
    <s v="P00000708P"/>
    <n v="6361193.8099999996"/>
    <s v="04502"/>
    <s v="00248"/>
    <s v="WATER TRANSPORT"/>
    <s v="000000"/>
    <s v="FOOTHILL FEEDER RIALTO PIPELINE- SCH. 266 &amp; 267"/>
    <m/>
    <s v="FEEDER"/>
    <s v="FOOTHILL"/>
    <x v="3"/>
    <s v="JUN-12"/>
    <d v="1975-07-01T00:00:00"/>
    <n v="444"/>
    <n v="2941831.22"/>
    <n v="3419362.59"/>
    <n v="0"/>
    <n v="6"/>
    <x v="0"/>
  </r>
  <r>
    <s v="P00000709P"/>
    <n v="724.54"/>
    <s v="01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325.93"/>
    <n v="398.61"/>
    <n v="0"/>
    <n v="6"/>
    <x v="0"/>
  </r>
  <r>
    <s v="P00000710P"/>
    <n v="1021.31"/>
    <s v="04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459.47"/>
    <n v="561.84"/>
    <n v="0"/>
    <n v="6"/>
    <x v="0"/>
  </r>
  <r>
    <s v="P00000711P"/>
    <n v="5193230.47"/>
    <s v="04502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2336773.37"/>
    <n v="2856457.1"/>
    <n v="0"/>
    <n v="6"/>
    <x v="0"/>
  </r>
  <r>
    <s v="P00000712P"/>
    <n v="1455595.5"/>
    <s v="01001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618577.49"/>
    <n v="837018.01"/>
    <n v="0"/>
    <n v="6"/>
    <x v="0"/>
  </r>
  <r>
    <s v="P00000713P"/>
    <n v="771544.99"/>
    <s v="04001"/>
    <s v="00250"/>
    <s v="WATER TRANSPORT"/>
    <s v="000000"/>
    <s v="FOOTHILL FEEDER RIALTO PIPELINE- SCH. 264 &amp;265(SAN DIMAS TO THMP.CRK)"/>
    <m/>
    <s v="FEEDER"/>
    <s v="FOOTHILL"/>
    <x v="3"/>
    <s v="JUN-12"/>
    <d v="1977-07-01T00:00:00"/>
    <n v="420"/>
    <n v="337524.11"/>
    <n v="434020.88"/>
    <n v="0"/>
    <n v="6"/>
    <x v="0"/>
  </r>
  <r>
    <s v="P00000714P"/>
    <n v="6227071.3399999999"/>
    <s v="04502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2646289.08"/>
    <n v="3580782.26"/>
    <n v="0"/>
    <n v="6"/>
    <x v="0"/>
  </r>
  <r>
    <s v="P00000715P"/>
    <n v="47006.34"/>
    <s v="04502"/>
    <s v="00254"/>
    <s v="WATER TRANSPORT"/>
    <s v="000000"/>
    <s v="JENSEN PLANT- SERVICE CONNECTION - LA 25"/>
    <m/>
    <s v="SERVICE"/>
    <s v="LOS ANGELES"/>
    <x v="3"/>
    <s v="JUN-12"/>
    <d v="1974-07-01T00:00:00"/>
    <n v="456"/>
    <n v="22326.25"/>
    <n v="24680.09"/>
    <n v="0"/>
    <n v="6"/>
    <x v="0"/>
  </r>
  <r>
    <s v="P00000716P"/>
    <n v="11052.55"/>
    <s v="01001"/>
    <s v="00259"/>
    <s v="WATER TRANSPORT"/>
    <s v="000000"/>
    <s v="ORANGE COUNTY FEEDER-MODIFY SANTA ANA RELIEF STRUCTURE"/>
    <m/>
    <s v="FEEDER"/>
    <s v="ORANGE COUNTY"/>
    <x v="3"/>
    <s v="JUN-12"/>
    <d v="1973-07-01T00:00:00"/>
    <n v="468"/>
    <n v="5387.64"/>
    <n v="5664.91"/>
    <n v="0"/>
    <n v="6"/>
    <x v="0"/>
  </r>
  <r>
    <s v="P00000717P"/>
    <n v="94939.520000000004"/>
    <s v="01001"/>
    <s v="00262"/>
    <s v="WATER TRANSPORT"/>
    <s v="000000"/>
    <s v="UPPER FEEDER- SERVICE CONNECTION P-1"/>
    <m/>
    <s v="SERVICE"/>
    <s v="PASADENA"/>
    <x v="3"/>
    <s v="JUN-12"/>
    <d v="1973-07-01T00:00:00"/>
    <n v="468"/>
    <n v="46279.66"/>
    <n v="48659.86"/>
    <n v="0"/>
    <n v="6"/>
    <x v="0"/>
  </r>
  <r>
    <s v="P00000718P"/>
    <n v="19475.03"/>
    <s v="01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8276.11"/>
    <n v="11198.92"/>
    <n v="0"/>
    <n v="6"/>
    <x v="0"/>
  </r>
  <r>
    <s v="P00000719P"/>
    <n v="136802.01"/>
    <s v="04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58136.04"/>
    <n v="78665.97"/>
    <n v="0"/>
    <n v="6"/>
    <x v="0"/>
  </r>
  <r>
    <s v="P00000720P"/>
    <n v="4900075.6100000003"/>
    <s v="04502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2082361.92"/>
    <n v="2817713.69"/>
    <n v="0"/>
    <n v="6"/>
    <x v="0"/>
  </r>
  <r>
    <s v="P00000721P"/>
    <n v="332350.51"/>
    <s v="01001"/>
    <s v="00279"/>
    <s v="WATER TRANSPORT"/>
    <s v="000000"/>
    <s v="SEPULVEDA FEEDER SYSTEM- CALABASAS FEEDER"/>
    <m/>
    <s v="FEEDER"/>
    <s v="SEPULVEDA"/>
    <x v="3"/>
    <s v="JUN-12"/>
    <d v="1978-07-01T00:00:00"/>
    <n v="408"/>
    <n v="141237.41"/>
    <n v="191113.1"/>
    <n v="0"/>
    <n v="6"/>
    <x v="0"/>
  </r>
  <r>
    <s v="P00000722P"/>
    <n v="80345.64"/>
    <s v="04001"/>
    <s v="00279"/>
    <s v="WATER TRANSPORT"/>
    <s v="000000"/>
    <s v="SEPULVEDA FEEDER SYSTEM- CALABASAS FEEDER"/>
    <m/>
    <s v="FEEDER"/>
    <s v="SEPULVEDA"/>
    <x v="3"/>
    <s v="JUN-12"/>
    <d v="1978-07-01T00:00:00"/>
    <n v="408"/>
    <n v="34144.1"/>
    <n v="46201.54"/>
    <n v="0"/>
    <n v="6"/>
    <x v="0"/>
  </r>
  <r>
    <s v="P00000723P"/>
    <n v="8486308.3599999994"/>
    <s v="04502"/>
    <s v="00279"/>
    <s v="WATER TRANSPORT"/>
    <s v="000000"/>
    <s v="SEPULVEDA FEEDER SYSTEM- CALABASAS FEEDER"/>
    <m/>
    <s v="FEEDER"/>
    <s v="SEPULVEDA"/>
    <x v="3"/>
    <s v="JUN-12"/>
    <d v="1978-07-01T00:00:00"/>
    <n v="408"/>
    <n v="3606386.33"/>
    <n v="4879922.03"/>
    <n v="0"/>
    <n v="6"/>
    <x v="0"/>
  </r>
  <r>
    <s v="P00000724P"/>
    <n v="264306.92"/>
    <s v="01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112321.18"/>
    <n v="151985.74"/>
    <n v="0"/>
    <n v="6"/>
    <x v="0"/>
  </r>
  <r>
    <s v="P00000725P"/>
    <n v="490203.4"/>
    <s v="04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8319.39"/>
    <n v="281884.01"/>
    <n v="0"/>
    <n v="6"/>
    <x v="0"/>
  </r>
  <r>
    <s v="P00000726P"/>
    <n v="4749033.25"/>
    <s v="04502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18174.16"/>
    <n v="2730859.09"/>
    <n v="0"/>
    <n v="6"/>
    <x v="0"/>
  </r>
  <r>
    <s v="P00000727P"/>
    <n v="418070.98"/>
    <s v="01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82891.44"/>
    <n v="235179.54"/>
    <n v="0"/>
    <n v="6"/>
    <x v="0"/>
  </r>
  <r>
    <s v="P00000728P"/>
    <n v="2183684.4500000002"/>
    <s v="04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955286.05"/>
    <n v="1228398.3999999999"/>
    <n v="0"/>
    <n v="6"/>
    <x v="0"/>
  </r>
  <r>
    <s v="P00000729P"/>
    <n v="3622496.71"/>
    <s v="04502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584716.41"/>
    <n v="2037780.3"/>
    <n v="0"/>
    <n v="6"/>
    <x v="0"/>
  </r>
  <r>
    <s v="P00000730P"/>
    <n v="1665251.31"/>
    <s v="01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707673.97"/>
    <n v="957577.34"/>
    <n v="0"/>
    <n v="6"/>
    <x v="0"/>
  </r>
  <r>
    <s v="P00000731P"/>
    <n v="490542.35"/>
    <s v="04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208463.34"/>
    <n v="282079.01"/>
    <n v="0"/>
    <n v="6"/>
    <x v="0"/>
  </r>
  <r>
    <s v="P00000732P"/>
    <n v="3905410.1"/>
    <s v="04502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1659663.6"/>
    <n v="2245746.5"/>
    <n v="0"/>
    <n v="6"/>
    <x v="0"/>
  </r>
  <r>
    <s v="P00000733P"/>
    <n v="249533.69"/>
    <s v="01001"/>
    <s v="00297"/>
    <s v="WATER TRANSPORT"/>
    <s v="000000"/>
    <s v="YORBA LINDA FEEDER- SCHEDULE 153,155 AND 156"/>
    <m/>
    <s v="FEEDER"/>
    <s v="YORBA LINDA"/>
    <x v="3"/>
    <s v="JUN-12"/>
    <d v="1979-07-01T00:00:00"/>
    <n v="396"/>
    <n v="102923.97"/>
    <n v="146609.72"/>
    <n v="0"/>
    <n v="6"/>
    <x v="0"/>
  </r>
  <r>
    <s v="P00000734P"/>
    <n v="12154605.75"/>
    <s v="04001"/>
    <s v="00297"/>
    <s v="WATER TRANSPORT"/>
    <s v="000000"/>
    <s v="YORBA LINDA FEEDER- SCHEDULE 153,155 AND 156"/>
    <m/>
    <s v="FEEDER"/>
    <s v="YORBA LINDA"/>
    <x v="3"/>
    <s v="JUN-12"/>
    <d v="1980-07-01T00:00:00"/>
    <n v="384"/>
    <n v="4861420.24"/>
    <n v="7293185.5099999998"/>
    <n v="0"/>
    <n v="6"/>
    <x v="0"/>
  </r>
  <r>
    <s v="P00000735P"/>
    <n v="1819493.58"/>
    <s v="04502"/>
    <s v="00297"/>
    <s v="WATER TRANSPORT"/>
    <s v="000000"/>
    <s v="YORBA LINDA FEEDER- SCHEDULE 153,155 AND 156"/>
    <m/>
    <s v="FEEDER"/>
    <s v="YORBA LINDA"/>
    <x v="3"/>
    <s v="JUN-12"/>
    <d v="1979-07-01T00:00:00"/>
    <n v="396"/>
    <n v="750477.79"/>
    <n v="1069015.79"/>
    <n v="0"/>
    <n v="6"/>
    <x v="0"/>
  </r>
  <r>
    <s v="P00000736P"/>
    <n v="36211.85"/>
    <s v="01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16293.97"/>
    <n v="19917.88"/>
    <n v="0"/>
    <n v="6"/>
    <x v="0"/>
  </r>
  <r>
    <s v="P00000737P"/>
    <n v="5220.25"/>
    <s v="04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2348.89"/>
    <n v="2871.36"/>
    <n v="0"/>
    <n v="6"/>
    <x v="0"/>
  </r>
  <r>
    <s v="P00000738P"/>
    <n v="8847"/>
    <s v="02001"/>
    <s v="00317"/>
    <s v="WATER TRANSPORT"/>
    <s v="102486"/>
    <s v="LWR FDR-REL/PROT.IMPERIAL HWY. AT ATSF RLY.TRACK -SANTA FE SPRNGS - INTEREST"/>
    <m/>
    <s v="FEEDER"/>
    <s v="LOWER "/>
    <x v="3"/>
    <s v="JUN-12"/>
    <d v="1984-07-01T00:00:00"/>
    <n v="336"/>
    <n v="3096.05"/>
    <n v="5750.95"/>
    <n v="0"/>
    <n v="6"/>
    <x v="0"/>
  </r>
  <r>
    <s v="P00000739P"/>
    <n v="316670.44"/>
    <s v="04001"/>
    <s v="00317"/>
    <s v="WATER TRANSPORT"/>
    <s v="102486"/>
    <s v="LWR FDR-REL/PROT.IMPERIAL HWY. AT ATSF RLY.TRACK -SANTA FE SPRNGS"/>
    <m/>
    <s v="FEEDER"/>
    <s v="LOWER "/>
    <x v="3"/>
    <s v="JUN-12"/>
    <d v="1984-07-01T00:00:00"/>
    <n v="336"/>
    <n v="110823.66"/>
    <n v="205846.78"/>
    <n v="0"/>
    <n v="6"/>
    <x v="0"/>
  </r>
  <r>
    <s v="P00000740P"/>
    <n v="81651.91"/>
    <s v="01001"/>
    <s v="00318"/>
    <s v="WATER TRANSPORT"/>
    <s v="102487"/>
    <s v="PALOS VERDES FDR- WASHINGTON ST. PCS"/>
    <m/>
    <s v="FEEDER"/>
    <s v="PALOS VERDES"/>
    <x v="3"/>
    <s v="JUN-12"/>
    <d v="1984-07-01T00:00:00"/>
    <n v="336"/>
    <n v="28575.21"/>
    <n v="53076.7"/>
    <n v="0"/>
    <n v="6"/>
    <x v="0"/>
  </r>
  <r>
    <s v="P00000741P"/>
    <n v="148409"/>
    <s v="02001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1937.96"/>
    <n v="96471.039999999994"/>
    <n v="0"/>
    <n v="6"/>
    <x v="0"/>
  </r>
  <r>
    <s v="P00000742P"/>
    <n v="15525"/>
    <s v="02004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433.18"/>
    <n v="10091.82"/>
    <n v="0"/>
    <n v="6"/>
    <x v="0"/>
  </r>
  <r>
    <s v="P00000743P"/>
    <n v="621664.65"/>
    <s v="04001"/>
    <s v="00318"/>
    <s v="WATER TRANSPORT"/>
    <s v="102487"/>
    <s v="PALOS VERDES FDR- LA CITY MODIFICATION OF SERVICE CONNECTION"/>
    <m/>
    <s v="SERVICE"/>
    <s v="LOS ANGELES"/>
    <x v="3"/>
    <s v="JUN-12"/>
    <d v="1984-07-01T00:00:00"/>
    <n v="336"/>
    <n v="217560.94"/>
    <n v="404103.71"/>
    <n v="0"/>
    <n v="6"/>
    <x v="0"/>
  </r>
  <r>
    <s v="P00000744P"/>
    <n v="366401.53"/>
    <s v="04001"/>
    <s v="00318"/>
    <s v="WATER TRANSPORT"/>
    <s v="102487"/>
    <s v="PALOS VERDES FDR- WASHINGTON ST. PCS"/>
    <m/>
    <s v="FEEDER"/>
    <s v="PALOS VERDES"/>
    <x v="3"/>
    <s v="JUN-12"/>
    <d v="1984-07-01T00:00:00"/>
    <n v="336"/>
    <n v="128227.7"/>
    <n v="238173.83"/>
    <n v="0"/>
    <n v="6"/>
    <x v="0"/>
  </r>
  <r>
    <s v="P00000745P"/>
    <n v="5673887.9000000004"/>
    <s v="04001"/>
    <s v="00325"/>
    <s v="WATER TRANSPORT"/>
    <s v="000000"/>
    <s v="INLAND FOR SYSTEM- BOX SPRINGS FEEDER"/>
    <m/>
    <s v="FEEDER"/>
    <s v="BOX SPRINGS"/>
    <x v="3"/>
    <s v="JUN-12"/>
    <d v="1977-07-01T00:00:00"/>
    <n v="420"/>
    <n v="2482128.83"/>
    <n v="3191759.07"/>
    <n v="0"/>
    <n v="6"/>
    <x v="0"/>
  </r>
  <r>
    <s v="P00000746P"/>
    <n v="45120.78"/>
    <s v="04001"/>
    <s v="00330"/>
    <s v="WATER TRANSPORT"/>
    <s v="102495"/>
    <s v="RECONSTRUCT ORANGE COUNTY FEEDER SERVICE CONNECTION PM-1"/>
    <m/>
    <s v="SERVICE"/>
    <s v="POMONA VALLEY"/>
    <x v="3"/>
    <s v="JUN-12"/>
    <d v="1977-07-01T00:00:00"/>
    <n v="420"/>
    <n v="19738.650000000001"/>
    <n v="25382.13"/>
    <n v="0"/>
    <n v="6"/>
    <x v="0"/>
  </r>
  <r>
    <s v="P00000747P"/>
    <n v="53743.14"/>
    <s v="04001"/>
    <s v="00331"/>
    <s v="WATER TRANSPORT"/>
    <s v="000000"/>
    <s v="MODIFY STRUCTURE EAST WIDE CANYON SIPHON"/>
    <m/>
    <s v="AQUEDUCT"/>
    <s v="CRA"/>
    <x v="3"/>
    <s v="JUN-12"/>
    <d v="1980-07-01T00:00:00"/>
    <n v="384"/>
    <n v="21495.27"/>
    <n v="32247.87"/>
    <n v="0"/>
    <n v="2"/>
    <x v="7"/>
  </r>
  <r>
    <s v="P00000748P"/>
    <n v="60000"/>
    <s v="04001"/>
    <s v="00341"/>
    <s v="WATER TRANSPORT"/>
    <s v="000000"/>
    <s v="SANTA MONICA FEEDER- BETTERMENT OF SERVICE CONNECTION BH-1"/>
    <m/>
    <s v="SERVICE"/>
    <s v="BEVERLY HILLS"/>
    <x v="3"/>
    <s v="JUN-12"/>
    <d v="1977-07-01T00:00:00"/>
    <n v="420"/>
    <n v="26247.919999999998"/>
    <n v="33752.080000000002"/>
    <n v="0"/>
    <n v="6"/>
    <x v="0"/>
  </r>
  <r>
    <s v="P00000749P"/>
    <n v="89390.9"/>
    <s v="04001"/>
    <s v="00346"/>
    <s v="WATER TRANSPORT"/>
    <s v="000000"/>
    <s v="SEPULVEDA FDR, WEST VALLEY FDR. NO.1- MODIF.OF STRUCTURES PHASE II"/>
    <m/>
    <s v="FEEDER"/>
    <s v="SEPULVEDA"/>
    <x v="3"/>
    <s v="JUN-12"/>
    <d v="1980-07-01T00:00:00"/>
    <n v="384"/>
    <n v="35753.17"/>
    <n v="53637.73"/>
    <n v="0"/>
    <n v="6"/>
    <x v="0"/>
  </r>
  <r>
    <s v="P00000750P"/>
    <n v="97777.11"/>
    <s v="04001"/>
    <s v="00355"/>
    <s v="WATER TRANSPORT"/>
    <s v="000000"/>
    <s v="SAN DIEGO PIPELINE NO. 2 AND 3 -MODIFY INTERCONNECTION"/>
    <m/>
    <s v="PIPELINE"/>
    <s v="SAN DIEGO #3"/>
    <x v="3"/>
    <s v="JUN-12"/>
    <d v="1980-07-01T00:00:00"/>
    <n v="384"/>
    <n v="39107.4"/>
    <n v="58669.71"/>
    <n v="0"/>
    <n v="6"/>
    <x v="0"/>
  </r>
  <r>
    <s v="P00000751P"/>
    <n v="198294"/>
    <s v="02001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64438.6"/>
    <n v="133855.4"/>
    <n v="0"/>
    <n v="8"/>
    <x v="8"/>
  </r>
  <r>
    <s v="P00000752P"/>
    <n v="4074"/>
    <s v="02004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1323.84"/>
    <n v="2750.16"/>
    <n v="0"/>
    <n v="8"/>
    <x v="8"/>
  </r>
  <r>
    <s v="P00000753P"/>
    <n v="1519998.79"/>
    <s v="05001"/>
    <s v="00356"/>
    <s v="WATER TRANSPORT"/>
    <s v="102506"/>
    <s v="JENSEN FILTRATION PLANT-BY PASS PIPELINE"/>
    <m/>
    <s v="PIPELINE"/>
    <s v="JENSEN BYPASS"/>
    <x v="3"/>
    <s v="JUN-12"/>
    <d v="1986-07-01T00:00:00"/>
    <n v="312"/>
    <n v="493946.76"/>
    <n v="1026052.03"/>
    <n v="0"/>
    <n v="6"/>
    <x v="0"/>
  </r>
  <r>
    <s v="P00000754P"/>
    <n v="49136.51"/>
    <s v="04001"/>
    <s v="00376"/>
    <s v="WATER TRANSPORT"/>
    <s v="102519"/>
    <s v="ORANGE COUNTY FEEDER-RELOCATION AT KIMBERLY STORM CHANNEL"/>
    <m/>
    <s v="FEEDER"/>
    <s v="ORANGE COUNTY"/>
    <x v="3"/>
    <s v="JUN-12"/>
    <d v="1979-07-01T00:00:00"/>
    <n v="396"/>
    <n v="20267.02"/>
    <n v="28869.49"/>
    <n v="0"/>
    <n v="6"/>
    <x v="0"/>
  </r>
  <r>
    <s v="P00000755P"/>
    <n v="1084682"/>
    <s v="02001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366042.45"/>
    <n v="718639.55"/>
    <n v="0"/>
    <n v="6"/>
    <x v="0"/>
  </r>
  <r>
    <s v="P00000756P"/>
    <n v="1286312"/>
    <s v="02004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434085.64"/>
    <n v="852226.36"/>
    <n v="0"/>
    <n v="6"/>
    <x v="0"/>
  </r>
  <r>
    <s v="P00000757P"/>
    <n v="16664164.710000001"/>
    <s v="04001"/>
    <s v="00378"/>
    <s v="WATER TRANSPORT"/>
    <s v="000000"/>
    <s v="SAN DIEO PIPE NO.5-SCH SD-16, SKINNER TO TEMECULA (SPEC NO. 1065)"/>
    <s v="1065"/>
    <s v="PIPELINE"/>
    <s v="SAN DIEGO #5"/>
    <x v="3"/>
    <s v="JUN-12"/>
    <d v="1985-07-01T00:00:00"/>
    <n v="324"/>
    <n v="5623576.8499999996"/>
    <n v="11040587.859999999"/>
    <n v="0"/>
    <n v="6"/>
    <x v="0"/>
  </r>
  <r>
    <s v="P00000758P"/>
    <n v="4008"/>
    <s v="02001"/>
    <s v="00379"/>
    <s v="WATER TRANSPORT"/>
    <s v="102520"/>
    <s v="MILLS FILTR. PLANT- SERVICE CONNECTION WR-24A TURNOUT STRUCTURE - INTEREST"/>
    <m/>
    <s v="SERVICE"/>
    <s v="WESTERN RIVERSIDE"/>
    <x v="3"/>
    <s v="JUN-12"/>
    <d v="1984-07-01T00:00:00"/>
    <n v="336"/>
    <n v="1402.67"/>
    <n v="2605.33"/>
    <n v="0"/>
    <n v="6"/>
    <x v="0"/>
  </r>
  <r>
    <s v="P00000759P"/>
    <n v="143488.22"/>
    <s v="04001"/>
    <s v="00379"/>
    <s v="WATER TRANSPORT"/>
    <s v="102520"/>
    <s v="MILLS FILTR. PLANT- SERVICE CONNECTION WR-24A TURNOUT STRUCTURE"/>
    <m/>
    <s v="SERVICE"/>
    <s v="WESTERN RIVERSIDE"/>
    <x v="3"/>
    <s v="JUN-12"/>
    <d v="1984-07-01T00:00:00"/>
    <n v="336"/>
    <n v="50215.86"/>
    <n v="93272.36"/>
    <n v="0"/>
    <n v="6"/>
    <x v="0"/>
  </r>
  <r>
    <s v="P00000760P"/>
    <n v="29663"/>
    <s v="02001"/>
    <s v="00398"/>
    <s v="WATER TRANSPORT"/>
    <s v="102530"/>
    <s v="LAKE PERRIS PUMPBACK FACILITY - INTEREST ON CONSTRUCTION"/>
    <m/>
    <s v="PIPELINE"/>
    <s v="PERRIS BYPASS"/>
    <x v="3"/>
    <s v="JUN-12"/>
    <d v="1985-07-01T00:00:00"/>
    <n v="324"/>
    <n v="10010.14"/>
    <n v="19652.86"/>
    <n v="0"/>
    <n v="6"/>
    <x v="0"/>
  </r>
  <r>
    <s v="P00000761P"/>
    <n v="29287"/>
    <s v="02004"/>
    <s v="00398"/>
    <s v="WATER TRANSPORT"/>
    <s v="102530"/>
    <s v="LAKE PERRIS PUMPBACK FACILITY"/>
    <m/>
    <s v="PIPELINE"/>
    <s v="PERRIS BYPASS"/>
    <x v="3"/>
    <s v="JUN-12"/>
    <d v="1985-07-01T00:00:00"/>
    <n v="324"/>
    <n v="9883.25"/>
    <n v="19403.75"/>
    <n v="0"/>
    <n v="6"/>
    <x v="0"/>
  </r>
  <r>
    <s v="P00000762P"/>
    <n v="665782.87"/>
    <s v="04001"/>
    <s v="00398"/>
    <s v="WATER TRANSPORT"/>
    <s v="102530"/>
    <s v="LAKE PERRIS PUMPBACK FACILITY"/>
    <m/>
    <s v="PIPELINE"/>
    <s v="PERRIS BYPASS"/>
    <x v="3"/>
    <s v="JUN-12"/>
    <d v="1985-07-01T00:00:00"/>
    <n v="324"/>
    <n v="224678.52"/>
    <n v="441104.35"/>
    <n v="0"/>
    <n v="6"/>
    <x v="0"/>
  </r>
  <r>
    <s v="P00000763P"/>
    <n v="22073"/>
    <s v="02001"/>
    <s v="00400"/>
    <s v="WATER TRANSPORT"/>
    <s v="102531"/>
    <s v="RIALTO PIPELINE- DELIVERY FACILITIES FOR CYCLIC STORAGE - INTEREST ON CONST"/>
    <m/>
    <s v="PIPELINE"/>
    <s v="RIALTO"/>
    <x v="3"/>
    <s v="JUN-12"/>
    <d v="1985-07-01T00:00:00"/>
    <n v="324"/>
    <n v="7448.84"/>
    <n v="14624.16"/>
    <n v="0"/>
    <n v="6"/>
    <x v="0"/>
  </r>
  <r>
    <s v="P00000764P"/>
    <n v="411169.7"/>
    <s v="04001"/>
    <s v="00400"/>
    <s v="WATER TRANSPORT"/>
    <s v="102531"/>
    <s v="RIALTO PIPELINE- DELIVERY FACILITIES FOR CYCLIC STORAGE"/>
    <m/>
    <s v="PIPELINE"/>
    <s v="RIALTO"/>
    <x v="3"/>
    <s v="JUN-12"/>
    <d v="1985-07-01T00:00:00"/>
    <n v="324"/>
    <n v="138755.48000000001"/>
    <n v="272414.21999999997"/>
    <n v="0"/>
    <n v="6"/>
    <x v="0"/>
  </r>
  <r>
    <s v="P00000765P"/>
    <n v="1208"/>
    <s v="02001"/>
    <s v="00416"/>
    <s v="WATER TRANSPORT"/>
    <s v="000000"/>
    <s v="PALOS VERDES FEEDER- RELOCATE HARBOR AND ARTESIA FREEWAYS - INTEREST"/>
    <m/>
    <s v="FEEDER"/>
    <s v="PALOS VERDES"/>
    <x v="3"/>
    <s v="JUN-12"/>
    <d v="1984-07-01T00:00:00"/>
    <n v="336"/>
    <n v="422.76"/>
    <n v="785.24"/>
    <n v="0"/>
    <n v="6"/>
    <x v="0"/>
  </r>
  <r>
    <s v="P00000766P"/>
    <n v="66275.13"/>
    <s v="04001"/>
    <s v="00416"/>
    <s v="WATER TRANSPORT"/>
    <s v="000000"/>
    <s v="PALOS VERDES FEEDER- RELOCATE HARBOR AND ARTESIA FREEWAYS"/>
    <m/>
    <s v="FEEDER"/>
    <s v="PALOS VERDES"/>
    <x v="3"/>
    <s v="JUN-12"/>
    <d v="1984-07-01T00:00:00"/>
    <n v="336"/>
    <n v="23193.88"/>
    <n v="43081.25"/>
    <n v="0"/>
    <n v="6"/>
    <x v="0"/>
  </r>
  <r>
    <s v="P00000767P"/>
    <n v="3176057"/>
    <s v="02001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952706.79"/>
    <n v="2223350.21"/>
    <n v="0"/>
    <n v="6"/>
    <x v="0"/>
  </r>
  <r>
    <s v="P00000768P"/>
    <n v="1600293"/>
    <s v="02004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480032.3"/>
    <n v="1120260.7"/>
    <n v="0"/>
    <n v="6"/>
    <x v="0"/>
  </r>
  <r>
    <s v="P00000769P"/>
    <n v="1042"/>
    <s v="03002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312.5"/>
    <n v="729.5"/>
    <n v="0"/>
    <n v="6"/>
    <x v="0"/>
  </r>
  <r>
    <s v="P00000770P"/>
    <n v="43998374.560000002"/>
    <s v="04001"/>
    <s v="00422"/>
    <s v="WATER TRANSPORT"/>
    <s v="102546"/>
    <s v="SAN DIEO PIPE NO.5-SCH SD-17, TEMECULA TO DELIVERY POINT "/>
    <s v="1066"/>
    <s v="PIPELINE"/>
    <s v="SAN DIEGO #5"/>
    <x v="3"/>
    <s v="JUN-12"/>
    <d v="1988-07-01T00:00:00"/>
    <n v="288"/>
    <n v="13197984.619999999"/>
    <n v="30800389.940000001"/>
    <n v="0"/>
    <n v="6"/>
    <x v="0"/>
  </r>
  <r>
    <s v="P00000771P"/>
    <n v="297884"/>
    <s v="02001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85631.31"/>
    <n v="212252.69"/>
    <n v="0"/>
    <n v="6"/>
    <x v="0"/>
  </r>
  <r>
    <s v="P00000772P"/>
    <n v="103464"/>
    <s v="02004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29742.31"/>
    <n v="73721.69"/>
    <n v="0"/>
    <n v="6"/>
    <x v="0"/>
  </r>
  <r>
    <s v="P00000773P"/>
    <n v="10171578.83"/>
    <s v="04001"/>
    <s v="00425"/>
    <s v="WATER TRANSPORT"/>
    <s v="102549"/>
    <s v="LAKE PERRIS BY PASS PIPELINE"/>
    <m/>
    <s v="PIPELINE"/>
    <s v="PERRIS BYPASS"/>
    <x v="3"/>
    <s v="JUN-12"/>
    <d v="1989-07-01T00:00:00"/>
    <n v="276"/>
    <n v="2923975.66"/>
    <n v="7247603.1699999999"/>
    <n v="0"/>
    <n v="6"/>
    <x v="0"/>
  </r>
  <r>
    <s v="P00000774P"/>
    <n v="38695.74"/>
    <s v="04001"/>
    <s v="425A"/>
    <s v="WATER TRANSPORT"/>
    <s v="102549"/>
    <s v="LAKE PERRIS BY PASS PIPELINE- CLAIMS"/>
    <m/>
    <s v="PIPELINE"/>
    <s v="PERRIS BYPASS"/>
    <x v="3"/>
    <s v="JUN-12"/>
    <d v="1988-07-01T00:00:00"/>
    <n v="288"/>
    <n v="11607.29"/>
    <n v="27088.45"/>
    <n v="0"/>
    <n v="6"/>
    <x v="0"/>
  </r>
  <r>
    <s v="P00000775P"/>
    <n v="61920"/>
    <s v="02004"/>
    <s v="00437"/>
    <s v="WATER TRANSPORT"/>
    <s v="102555"/>
    <s v="LOWER FDR-RELOCATE IN IMPERIAL HIGHWAY, STA 2163+50 - INTEREST "/>
    <m/>
    <s v="FEEDER"/>
    <s v="LOWER "/>
    <x v="3"/>
    <s v="JUN-12"/>
    <d v="1984-07-01T00:00:00"/>
    <n v="336"/>
    <n v="21669.85"/>
    <n v="40250.15"/>
    <n v="0"/>
    <n v="6"/>
    <x v="0"/>
  </r>
  <r>
    <s v="P00000776P"/>
    <n v="914190.98"/>
    <s v="04001"/>
    <s v="00437"/>
    <s v="WATER TRANSPORT"/>
    <s v="102555"/>
    <s v="LOWER FDR-RELOCATE IN IMPERIAL HIGHWAY, STA 2163+50"/>
    <m/>
    <s v="FEEDER"/>
    <s v="LOWER "/>
    <x v="3"/>
    <s v="JUN-12"/>
    <d v="1984-07-01T00:00:00"/>
    <n v="336"/>
    <n v="319935"/>
    <n v="594255.98"/>
    <n v="0"/>
    <n v="6"/>
    <x v="0"/>
  </r>
  <r>
    <s v="P00000777P"/>
    <n v="2839"/>
    <s v="02004"/>
    <s v="00456"/>
    <s v="WATER TRANSPORT"/>
    <s v="102562"/>
    <s v="WEST ORANGE COUNTY FDR -RELOCATION AT STATION 456+00+ - INTEREST "/>
    <m/>
    <s v="FEEDER"/>
    <s v="WEST ORANGE COUNTY"/>
    <x v="3"/>
    <s v="JUN-12"/>
    <d v="1983-07-01T00:00:00"/>
    <n v="348"/>
    <n v="1028.94"/>
    <n v="1810.06"/>
    <n v="0"/>
    <n v="6"/>
    <x v="0"/>
  </r>
  <r>
    <s v="P00000778P"/>
    <n v="65833.83"/>
    <s v="04001"/>
    <s v="00456"/>
    <s v="WATER TRANSPORT"/>
    <s v="102562"/>
    <s v="WEST ORANGE COUNTY FEEDER -RELOCATION AT STATION 456+00+"/>
    <m/>
    <s v="FEEDER"/>
    <s v="WEST ORANGE COUNTY"/>
    <x v="3"/>
    <s v="JUN-12"/>
    <d v="1983-07-01T00:00:00"/>
    <n v="348"/>
    <n v="23862.44"/>
    <n v="41971.39"/>
    <n v="0"/>
    <n v="6"/>
    <x v="0"/>
  </r>
  <r>
    <s v="P00000779P"/>
    <n v="34392.959999999999"/>
    <s v="04001"/>
    <s v="466C"/>
    <s v="WATER TRANSPORT"/>
    <s v="102570"/>
    <s v="LAKE VIEW PIPELINE-INSTALL CATHODIC PROTECTION-STATION 2210+00"/>
    <m/>
    <s v="PIPELINE"/>
    <s v="LAKEVIEW"/>
    <x v="3"/>
    <s v="JUN-12"/>
    <d v="1986-07-01T00:00:00"/>
    <n v="312"/>
    <n v="11176.5"/>
    <n v="23216.46"/>
    <n v="0"/>
    <n v="6"/>
    <x v="0"/>
  </r>
  <r>
    <s v="P00000780P"/>
    <n v="421446"/>
    <s v="02001"/>
    <s v="468A"/>
    <s v="WATER TRANSPORT"/>
    <s v="000000"/>
    <s v="SERVICE CONN. DW-CV-4,WHITE WATER SIPHON (2ND BARREL)STA. 9698+00 - INTEREST"/>
    <m/>
    <s v="SERVICE"/>
    <s v="DESERT COACHELLA"/>
    <x v="3"/>
    <s v="JUN-12"/>
    <d v="1989-07-01T00:00:00"/>
    <n v="276"/>
    <n v="121151.03"/>
    <n v="300294.96999999997"/>
    <n v="0"/>
    <n v="6"/>
    <x v="0"/>
  </r>
  <r>
    <s v="P00000781P"/>
    <n v="930165.88"/>
    <s v="04001"/>
    <s v="468A"/>
    <s v="WATER TRANSPORT"/>
    <s v="000000"/>
    <s v="SERVICE CONN. DW-CV-4,WHITE WATER SIPHON (2ND BARREL)STA. 9698+00"/>
    <m/>
    <s v="SERVICE"/>
    <s v="DESERT COACHELLA"/>
    <x v="3"/>
    <s v="JUN-12"/>
    <d v="1989-07-01T00:00:00"/>
    <n v="276"/>
    <n v="267390.34000000003"/>
    <n v="662775.54"/>
    <n v="0"/>
    <n v="6"/>
    <x v="0"/>
  </r>
  <r>
    <s v="P00000782P"/>
    <n v="258184"/>
    <s v="02001"/>
    <s v="468C"/>
    <s v="WATER TRANSPORT"/>
    <s v="000000"/>
    <s v="SERVICE CONN. DW-CV-4, VALVE STRUCTURE,WATER SIPHON, STA. 9698+00 - INTEREST"/>
    <m/>
    <s v="SERVICE"/>
    <s v="DESERT COACHELLA"/>
    <x v="3"/>
    <s v="JUN-12"/>
    <d v="1989-07-01T00:00:00"/>
    <n v="276"/>
    <n v="74218.929999999993"/>
    <n v="183965.07"/>
    <n v="0"/>
    <n v="6"/>
    <x v="0"/>
  </r>
  <r>
    <s v="P00000783P"/>
    <n v="76036.460000000006"/>
    <s v="04001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21857.759999999998"/>
    <n v="54178.7"/>
    <n v="0"/>
    <n v="6"/>
    <x v="0"/>
  </r>
  <r>
    <s v="P00000784P"/>
    <n v="493795.82"/>
    <s v="04502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141949.04999999999"/>
    <n v="351846.77"/>
    <n v="0"/>
    <n v="6"/>
    <x v="0"/>
  </r>
  <r>
    <s v="P00000785P"/>
    <n v="267422"/>
    <s v="02001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76874.47"/>
    <n v="190547.53"/>
    <n v="0"/>
    <n v="6"/>
    <x v="0"/>
  </r>
  <r>
    <s v="P00000786P"/>
    <n v="338464"/>
    <s v="03002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97296.65"/>
    <n v="241167.35"/>
    <n v="0"/>
    <n v="6"/>
    <x v="0"/>
  </r>
  <r>
    <s v="P00000787P"/>
    <n v="2449631.65"/>
    <s v="04001"/>
    <s v="00469"/>
    <s v="WATER TRANSPORT"/>
    <s v="000000"/>
    <s v="AULD VALLEY PIPELINE"/>
    <m/>
    <s v="PIPELINE"/>
    <s v="AULD VALLEY"/>
    <x v="3"/>
    <s v="JUN-12"/>
    <d v="1989-07-01T00:00:00"/>
    <n v="276"/>
    <n v="704183.97"/>
    <n v="1745447.68"/>
    <n v="0"/>
    <n v="6"/>
    <x v="0"/>
  </r>
  <r>
    <s v="P00000788P"/>
    <n v="7410669.6600000001"/>
    <s v="04502"/>
    <s v="00469"/>
    <s v="WATER TRANSPORT"/>
    <s v="000000"/>
    <s v="AULD VALLEY PIPELINE"/>
    <m/>
    <s v="PIPELINE"/>
    <s v="AULD VALLEY"/>
    <x v="3"/>
    <s v="JUN-12"/>
    <d v="1989-07-01T00:00:00"/>
    <n v="276"/>
    <n v="2130310.21"/>
    <n v="5280359.45"/>
    <n v="0"/>
    <n v="6"/>
    <x v="0"/>
  </r>
  <r>
    <s v="P00000789P"/>
    <n v="8034"/>
    <s v="02001"/>
    <s v="00475"/>
    <s v="WATER TRANSPORT"/>
    <s v="000000"/>
    <s v="LOW LEVEL TEHACHAPI TUNNEL- FEASIBILITY STUDY - INTEREST"/>
    <m/>
    <s v="OTHER"/>
    <s v="GENERAL"/>
    <x v="3"/>
    <s v="JUN-12"/>
    <d v="1985-07-01T00:00:00"/>
    <n v="324"/>
    <n v="2711.13"/>
    <n v="5322.87"/>
    <n v="0"/>
    <n v="6"/>
    <x v="0"/>
  </r>
  <r>
    <s v="P00000790P"/>
    <n v="149656.51"/>
    <s v="04001"/>
    <s v="00475"/>
    <s v="WATER TRANSPORT"/>
    <s v="000000"/>
    <s v="LOW LEVEL TEHACHAPI TUNNEL- FEASIBILITY STUDY"/>
    <m/>
    <s v="OTHER"/>
    <s v="GENERAL"/>
    <x v="3"/>
    <s v="JUN-12"/>
    <d v="1985-07-01T00:00:00"/>
    <n v="324"/>
    <n v="50503.79"/>
    <n v="99152.72"/>
    <n v="0"/>
    <n v="6"/>
    <x v="0"/>
  </r>
  <r>
    <s v="P00000791P"/>
    <n v="30140.69"/>
    <s v="04001"/>
    <s v="480D"/>
    <s v="WATER TRANSPORT"/>
    <s v="102577"/>
    <s v="OAK STREET PCS- VALVE REPLACEMENT"/>
    <m/>
    <s v="FEEDER"/>
    <s v="SECOND LOWER"/>
    <x v="3"/>
    <s v="JUN-12"/>
    <d v="1986-07-01T00:00:00"/>
    <n v="312"/>
    <n v="9794.57"/>
    <n v="20346.12"/>
    <n v="0"/>
    <n v="6"/>
    <x v="0"/>
  </r>
  <r>
    <s v="P00000792P"/>
    <n v="277106.01"/>
    <s v="04001"/>
    <s v="00485"/>
    <s v="WATER TRANSPORT"/>
    <s v="000000"/>
    <s v="ORANGE COUNTY FDR.-RELOCATE PRESSURE RELIEF STRUC.,STA 1772+72"/>
    <m/>
    <s v="FEEDER"/>
    <s v="ORANGE COUNTY"/>
    <x v="3"/>
    <s v="JUN-12"/>
    <d v="1989-07-01T00:00:00"/>
    <n v="276"/>
    <n v="79658.289999999994"/>
    <n v="197447.72"/>
    <n v="0"/>
    <n v="6"/>
    <x v="0"/>
  </r>
  <r>
    <s v="P00000793P"/>
    <n v="310361"/>
    <s v="02001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81458.95"/>
    <n v="228902.05"/>
    <n v="0"/>
    <n v="6"/>
    <x v="0"/>
  </r>
  <r>
    <s v="P00000794P"/>
    <n v="14281"/>
    <s v="03002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3748.24"/>
    <n v="10532.76"/>
    <n v="0"/>
    <n v="6"/>
    <x v="0"/>
  </r>
  <r>
    <s v="P00000795P"/>
    <n v="598"/>
    <s v="03008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156.88999999999999"/>
    <n v="441.11"/>
    <n v="0"/>
    <n v="6"/>
    <x v="0"/>
  </r>
  <r>
    <s v="P00000796P"/>
    <n v="1431940.24"/>
    <s v="04001"/>
    <s v="00493"/>
    <s v="WATER TRANSPORT"/>
    <s v="102586"/>
    <s v="EAST VALLEY FEEDER- STRUCTURE MODIFICATIONS"/>
    <m/>
    <s v="FEEDER"/>
    <s v="EAST VALLEY"/>
    <x v="3"/>
    <s v="JUN-12"/>
    <d v="1991-07-01T00:00:00"/>
    <n v="252"/>
    <n v="375834.55"/>
    <n v="1056105.69"/>
    <n v="0"/>
    <n v="6"/>
    <x v="0"/>
  </r>
  <r>
    <s v="P00000797P"/>
    <n v="164065.65"/>
    <s v="04502"/>
    <s v="00493"/>
    <s v="WATER TRANSPORT"/>
    <s v="102586"/>
    <s v="EAST VALLEY FEEDER- STRUCTURE MODIFICATIONS"/>
    <m/>
    <s v="FEEDER"/>
    <s v="EAST VALLEY"/>
    <x v="3"/>
    <s v="JUN-12"/>
    <d v="1991-07-01T00:00:00"/>
    <n v="252"/>
    <n v="43061.53"/>
    <n v="121004.12"/>
    <n v="0"/>
    <n v="6"/>
    <x v="0"/>
  </r>
  <r>
    <s v="P00000798P"/>
    <n v="79032.77"/>
    <s v="04504"/>
    <s v="00493"/>
    <s v="WATER TRANSPORT"/>
    <s v="102586"/>
    <s v="EAST VALLEY FEEDER- STRUCTURE MODIFICATIONS"/>
    <m/>
    <s v="FEEDER"/>
    <s v="EAST VALLEY"/>
    <x v="3"/>
    <s v="JUN-12"/>
    <d v="1991-07-01T00:00:00"/>
    <n v="252"/>
    <n v="20743.23"/>
    <n v="58289.54"/>
    <n v="0"/>
    <n v="6"/>
    <x v="0"/>
  </r>
  <r>
    <s v="P00000799P"/>
    <n v="8114"/>
    <s v="030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2535.2800000000002"/>
    <n v="5578.72"/>
    <n v="0"/>
    <n v="6"/>
    <x v="0"/>
  </r>
  <r>
    <s v="P00000800P"/>
    <n v="133090.04999999999"/>
    <s v="045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41585.949999999997"/>
    <n v="91504.1"/>
    <n v="0"/>
    <n v="6"/>
    <x v="0"/>
  </r>
  <r>
    <s v="P00000801P"/>
    <n v="4835"/>
    <s v="03002"/>
    <s v="502D"/>
    <s v="WATER TRANSPORT"/>
    <s v="102595"/>
    <s v="WEST ORANGE COUNTY FDR. PCS-INSTALL 480V 3 PHASE ELEC. SERVICE - INTEREST"/>
    <m/>
    <s v="FEEDER"/>
    <s v="WEST ORANGE COUNTY"/>
    <x v="3"/>
    <s v="JUN-12"/>
    <d v="1988-07-01T00:00:00"/>
    <n v="288"/>
    <n v="1450.24"/>
    <n v="3384.76"/>
    <n v="0"/>
    <n v="6"/>
    <x v="0"/>
  </r>
  <r>
    <s v="P00000802P"/>
    <n v="73631.960000000006"/>
    <s v="04502"/>
    <s v="502D"/>
    <s v="WATER TRANSPORT"/>
    <s v="102595"/>
    <s v="WEST ORANGE COUNTY FDR. PCS-INSTALL 480V 3 PHASE ELEC. SERVICE"/>
    <m/>
    <s v="FEEDER"/>
    <s v="WEST ORANGE COUNTY"/>
    <x v="3"/>
    <s v="JUN-12"/>
    <d v="1988-07-01T00:00:00"/>
    <n v="288"/>
    <n v="22086.91"/>
    <n v="51545.05"/>
    <n v="0"/>
    <n v="6"/>
    <x v="0"/>
  </r>
  <r>
    <s v="P00000803P"/>
    <n v="4892"/>
    <s v="03002"/>
    <s v="502G"/>
    <s v="WATER TRANSPORT"/>
    <s v="102595"/>
    <s v="UPPER FDR-MODIFY PUDDINGSTONE SPILLWAY, STA.1950+62.71 - INTEREST"/>
    <m/>
    <s v="FEEDER"/>
    <s v="UPPER"/>
    <x v="3"/>
    <s v="JUN-12"/>
    <d v="1988-07-01T00:00:00"/>
    <n v="288"/>
    <n v="1467.43"/>
    <n v="3424.57"/>
    <n v="0"/>
    <n v="6"/>
    <x v="0"/>
  </r>
  <r>
    <s v="P00000804P"/>
    <n v="74497.88"/>
    <s v="04502"/>
    <s v="502G"/>
    <s v="WATER TRANSPORT"/>
    <s v="102595"/>
    <s v="UPPER FDR-MODIFY PUDDINGSTONE SPILLWAY, STA.1950+62.71"/>
    <m/>
    <s v="FEEDER"/>
    <s v="UPPER"/>
    <x v="3"/>
    <s v="JUN-12"/>
    <d v="1988-07-01T00:00:00"/>
    <n v="288"/>
    <n v="22346.73"/>
    <n v="52151.15"/>
    <n v="0"/>
    <n v="6"/>
    <x v="0"/>
  </r>
  <r>
    <s v="P00000805P"/>
    <n v="137772"/>
    <s v="03002"/>
    <s v="506A"/>
    <s v="WATER TRANSPORT"/>
    <s v="000000"/>
    <s v="SAN DIEGO CANAL MODIFICATION- 5 ADDITIONAL SIPHONS - INTEREST"/>
    <m/>
    <s v="PIPELINE"/>
    <s v="SAN DIEGO"/>
    <x v="3"/>
    <s v="JUN-12"/>
    <d v="1989-07-01T00:00:00"/>
    <n v="276"/>
    <n v="39604.660000000003"/>
    <n v="98167.34"/>
    <n v="0"/>
    <n v="6"/>
    <x v="0"/>
  </r>
  <r>
    <s v="P00000806P"/>
    <n v="9616204.5099999998"/>
    <s v="04502"/>
    <s v="506A"/>
    <s v="WATER TRANSPORT"/>
    <s v="000000"/>
    <s v="SAN DIEGO CANAL MODIFICATION- 5 ADDITIONAL SIPHONS"/>
    <m/>
    <s v="PIPELINE"/>
    <s v="SAN DIEGO"/>
    <x v="3"/>
    <s v="JUN-12"/>
    <d v="1989-07-01T00:00:00"/>
    <n v="276"/>
    <n v="2764324.82"/>
    <n v="6851879.6900000004"/>
    <n v="0"/>
    <n v="6"/>
    <x v="0"/>
  </r>
  <r>
    <s v="P00000807P"/>
    <n v="2000"/>
    <s v="03002"/>
    <s v="00512"/>
    <s v="WATER TRANSPORT"/>
    <s v="102605"/>
    <s v="ORANGE COUNTY FEEDER-RELOCATE PIPE,STA. 473+21-52 TO STA. 473+5-82 - INTEREST"/>
    <m/>
    <s v="FEEDER"/>
    <s v="ORANGE COUNTY"/>
    <x v="3"/>
    <s v="JUN-12"/>
    <d v="1989-07-01T00:00:00"/>
    <n v="276"/>
    <n v="574.92999999999995"/>
    <n v="1425.07"/>
    <n v="0"/>
    <n v="6"/>
    <x v="0"/>
  </r>
  <r>
    <s v="P00000808P"/>
    <n v="73841.09"/>
    <s v="04502"/>
    <s v="00512"/>
    <s v="WATER TRANSPORT"/>
    <s v="102605"/>
    <s v="ORANGE COUNTY FEEDER-RELOCATE PIPE,STA. 473+21-52 TO STA. 473+5-82"/>
    <m/>
    <s v="FEEDER"/>
    <s v="ORANGE COUNTY"/>
    <x v="3"/>
    <s v="JUN-12"/>
    <d v="1989-07-01T00:00:00"/>
    <n v="276"/>
    <n v="21226.7"/>
    <n v="52614.39"/>
    <n v="0"/>
    <n v="6"/>
    <x v="0"/>
  </r>
  <r>
    <s v="P00000809P"/>
    <n v="3985"/>
    <s v="03002"/>
    <s v="519D"/>
    <s v="WATER TRANSPORT"/>
    <s v="000000"/>
    <s v="UPPER FEEDER, MANHOLE MODIFICATION, STATION 1464+50 - INTEREST ON CONST"/>
    <m/>
    <s v="FEEDER"/>
    <s v="UPPER"/>
    <x v="3"/>
    <s v="JUN-12"/>
    <d v="1989-07-01T00:00:00"/>
    <n v="276"/>
    <n v="1145.52"/>
    <n v="2839.48"/>
    <n v="0"/>
    <n v="6"/>
    <x v="0"/>
  </r>
  <r>
    <s v="P00000810P"/>
    <n v="33310.28"/>
    <s v="04502"/>
    <s v="519D"/>
    <s v="WATER TRANSPORT"/>
    <s v="000000"/>
    <s v="UPPER FEEDER, MANHOLE MODIFICATION, STATION 1464+50"/>
    <m/>
    <s v="FEEDER"/>
    <s v="UPPER"/>
    <x v="3"/>
    <s v="JUN-12"/>
    <d v="1989-07-01T00:00:00"/>
    <n v="276"/>
    <n v="9575.44"/>
    <n v="23734.84"/>
    <n v="0"/>
    <n v="6"/>
    <x v="0"/>
  </r>
  <r>
    <s v="P00000811P"/>
    <n v="7286"/>
    <s v="03002"/>
    <s v="519E"/>
    <s v="WATER TRANSPORT"/>
    <s v="000000"/>
    <s v="2ND LWR FDR,W.ORANGE CNTY.FDR.INTERCONN.STRUCT.INSTALL REM.CTRL. - INTEREST"/>
    <m/>
    <s v="FEEDER"/>
    <s v="SECOND LOWER"/>
    <x v="3"/>
    <s v="JUN-12"/>
    <d v="1989-07-01T00:00:00"/>
    <n v="276"/>
    <n v="2094.41"/>
    <n v="5191.59"/>
    <n v="0"/>
    <n v="6"/>
    <x v="0"/>
  </r>
  <r>
    <s v="P00000812P"/>
    <n v="60907.1"/>
    <s v="04502"/>
    <s v="519E"/>
    <s v="WATER TRANSPORT"/>
    <s v="000000"/>
    <s v="2ND LWR FDR,W.ORANGE CNTY.FDR.INTERCONN.STRUCT.INSTALL REM.CTRL."/>
    <m/>
    <s v="FEEDER"/>
    <s v="SECOND LOWER"/>
    <x v="3"/>
    <s v="JUN-12"/>
    <d v="1989-07-01T00:00:00"/>
    <n v="276"/>
    <n v="17508.560000000001"/>
    <n v="43398.54"/>
    <n v="0"/>
    <n v="6"/>
    <x v="0"/>
  </r>
  <r>
    <s v="P00000813P"/>
    <n v="3400"/>
    <s v="03002"/>
    <s v="519F"/>
    <s v="WATER TRANSPORT"/>
    <s v="000000"/>
    <s v="UPPER FEEDER, MANHOLE MODIFICATION, STATION 1495+54 - INTEREST ON CONST"/>
    <m/>
    <s v="FEEDER"/>
    <s v="UPPER"/>
    <x v="3"/>
    <s v="JUN-12"/>
    <d v="1989-07-01T00:00:00"/>
    <n v="276"/>
    <n v="977.38"/>
    <n v="2422.62"/>
    <n v="0"/>
    <n v="6"/>
    <x v="0"/>
  </r>
  <r>
    <s v="P00000814P"/>
    <n v="28418.93"/>
    <s v="04502"/>
    <s v="519F"/>
    <s v="WATER TRANSPORT"/>
    <s v="000000"/>
    <s v="UPPER FEEDER, MANHOLE MODIFICATION, STATION 1495+54"/>
    <m/>
    <s v="FEEDER"/>
    <s v="UPPER"/>
    <x v="3"/>
    <s v="JUN-12"/>
    <d v="1989-07-01T00:00:00"/>
    <n v="276"/>
    <n v="8169.37"/>
    <n v="20249.560000000001"/>
    <n v="0"/>
    <n v="6"/>
    <x v="0"/>
  </r>
  <r>
    <s v="P00000815P"/>
    <n v="3223"/>
    <s v="03002"/>
    <s v="519G"/>
    <s v="WATER TRANSPORT"/>
    <s v="000000"/>
    <s v="UPPER FEEDER, MANHOLE MODIFICATION, STATION 1757+86 - INTEREST ON CONST"/>
    <m/>
    <s v="FEEDER"/>
    <s v="UPPER"/>
    <x v="3"/>
    <s v="JUN-12"/>
    <d v="1989-07-01T00:00:00"/>
    <n v="276"/>
    <n v="926.41"/>
    <n v="2296.59"/>
    <n v="0"/>
    <n v="6"/>
    <x v="0"/>
  </r>
  <r>
    <s v="P00000816P"/>
    <n v="26939.52"/>
    <s v="04502"/>
    <s v="519G"/>
    <s v="WATER TRANSPORT"/>
    <s v="000000"/>
    <s v="UPPER FEEDER, MANHOLE MODIFICATION, STATION 1757+86"/>
    <m/>
    <s v="FEEDER"/>
    <s v="UPPER"/>
    <x v="3"/>
    <s v="JUN-12"/>
    <d v="1989-07-01T00:00:00"/>
    <n v="276"/>
    <n v="7744.12"/>
    <n v="19195.400000000001"/>
    <n v="0"/>
    <n v="6"/>
    <x v="0"/>
  </r>
  <r>
    <s v="P00000817P"/>
    <n v="4424"/>
    <s v="03002"/>
    <s v="519I"/>
    <s v="WATER TRANSPORT"/>
    <s v="000000"/>
    <s v="ORANGE COUNTY FDR.SERV.CONN.A-1,RELOC.METER CABINET &amp; ELEC.SERV. - INTEREST"/>
    <m/>
    <s v="SERVICE"/>
    <s v="ANAHEIM"/>
    <x v="3"/>
    <s v="JUN-12"/>
    <d v="1989-07-01T00:00:00"/>
    <n v="276"/>
    <n v="1271.75"/>
    <n v="3152.25"/>
    <n v="0"/>
    <n v="6"/>
    <x v="0"/>
  </r>
  <r>
    <s v="P00000818P"/>
    <n v="36977.370000000003"/>
    <s v="04502"/>
    <s v="519I"/>
    <s v="WATER TRANSPORT"/>
    <s v="000000"/>
    <s v="ORANGE COUNTY FDR.SERV.CONN.A-1,RELOC.METER CABINET &amp; ELEC.SERV."/>
    <m/>
    <s v="SERVICE"/>
    <s v="ANAHEIM"/>
    <x v="3"/>
    <s v="JUN-12"/>
    <d v="1989-07-01T00:00:00"/>
    <n v="276"/>
    <n v="10629.62"/>
    <n v="26347.75"/>
    <n v="0"/>
    <n v="6"/>
    <x v="0"/>
  </r>
  <r>
    <s v="P00000819P"/>
    <n v="15256"/>
    <s v="03002"/>
    <s v="00520"/>
    <s v="WATER TRANSPORT"/>
    <s v="102609"/>
    <s v="SANTA MONICA FEEDER-SUNSET RELIEF STRUCTURE-MODIFY STA. 433022 - INTEREST"/>
    <m/>
    <s v="FEEDER"/>
    <s v="SANTA MONICA"/>
    <x v="3"/>
    <s v="JUN-12"/>
    <d v="1989-07-01T00:00:00"/>
    <n v="276"/>
    <n v="4385.57"/>
    <n v="10870.43"/>
    <n v="0"/>
    <n v="6"/>
    <x v="0"/>
  </r>
  <r>
    <s v="P00000820P"/>
    <n v="563197.12"/>
    <s v="04502"/>
    <s v="00520"/>
    <s v="WATER TRANSPORT"/>
    <s v="102609"/>
    <s v="SANTA MONICA FEEDER-SUNSET RELIEF STRUCTURE-MODIFY STA. 433022"/>
    <m/>
    <s v="FEEDER"/>
    <s v="SANTA MONICA"/>
    <x v="3"/>
    <s v="JUN-12"/>
    <d v="1989-07-01T00:00:00"/>
    <n v="276"/>
    <n v="161899.56"/>
    <n v="401297.56"/>
    <n v="0"/>
    <n v="6"/>
    <x v="0"/>
  </r>
  <r>
    <s v="P00000821P"/>
    <n v="2349"/>
    <s v="03002"/>
    <s v="00523"/>
    <s v="WATER TRANSPORT"/>
    <s v="000000"/>
    <s v="GREG AVENUE PCS- SURGE TANK, REPLACE INTERIOR LINING - INTEREST ON CONST"/>
    <m/>
    <s v="FEEDER"/>
    <s v="EAST VALLEY"/>
    <x v="3"/>
    <s v="JUN-12"/>
    <d v="1988-07-01T00:00:00"/>
    <n v="288"/>
    <n v="704.59"/>
    <n v="1644.41"/>
    <n v="0"/>
    <n v="6"/>
    <x v="0"/>
  </r>
  <r>
    <s v="P00000822P"/>
    <n v="140130.07"/>
    <s v="04502"/>
    <s v="00523"/>
    <s v="WATER TRANSPORT"/>
    <s v="000000"/>
    <s v="GREG AVENUE PCS- SURGE TANK, REPLACE INTERIOR LINING"/>
    <m/>
    <s v="FEEDER"/>
    <s v="EAST VALLEY"/>
    <x v="3"/>
    <s v="JUN-12"/>
    <d v="1988-07-01T00:00:00"/>
    <n v="288"/>
    <n v="42034.080000000002"/>
    <n v="98095.99"/>
    <n v="0"/>
    <n v="6"/>
    <x v="0"/>
  </r>
  <r>
    <s v="P00000823P"/>
    <n v="72828.61"/>
    <s v="04502"/>
    <s v="00526"/>
    <s v="WATER TRANSPORT"/>
    <s v="102611"/>
    <s v="SANTA MONICA FD.-MODIFY MANHOLE &amp; BLOWOFF STRUCTION,STA. 4504-86"/>
    <m/>
    <s v="FEEDER"/>
    <s v="SANTA MONICA"/>
    <x v="3"/>
    <s v="JUN-12"/>
    <d v="1988-07-01T00:00:00"/>
    <n v="288"/>
    <n v="21845.95"/>
    <n v="50982.66"/>
    <n v="0"/>
    <n v="6"/>
    <x v="0"/>
  </r>
  <r>
    <s v="P00000824P"/>
    <n v="2930"/>
    <s v="03002"/>
    <s v="00530"/>
    <s v="WATER TRANSPORT"/>
    <s v="000000"/>
    <s v="PALOS VERDES FEEDER-108TH ST. PCS,INSTALL ELECT. VALVE OPERATORS - INTEREST"/>
    <m/>
    <s v="FEEDER"/>
    <s v="PALOS VERDES"/>
    <x v="3"/>
    <s v="JUN-12"/>
    <d v="1989-07-01T00:00:00"/>
    <n v="276"/>
    <n v="842.21"/>
    <n v="2087.79"/>
    <n v="0"/>
    <n v="6"/>
    <x v="0"/>
  </r>
  <r>
    <s v="P00000825P"/>
    <n v="108147.71"/>
    <s v="04502"/>
    <s v="00530"/>
    <s v="WATER TRANSPORT"/>
    <s v="000000"/>
    <s v="PALOS VERDES FEEDER-108TH ST. PCS,INSTALL ELECT. VALVE OPERATORS"/>
    <m/>
    <s v="FEEDER"/>
    <s v="PALOS VERDES"/>
    <x v="3"/>
    <s v="JUN-12"/>
    <d v="1989-07-01T00:00:00"/>
    <n v="276"/>
    <n v="31088.62"/>
    <n v="77059.09"/>
    <n v="0"/>
    <n v="6"/>
    <x v="0"/>
  </r>
  <r>
    <s v="P00000826P"/>
    <n v="34656"/>
    <s v="04502"/>
    <s v="00534"/>
    <s v="WATER TRANSPORT"/>
    <s v="000000"/>
    <s v="CRA, MILE 12 SIPHONS, INSTALL ACCOUSTIC FLOWMETERS - INTEREST ON CONST"/>
    <m/>
    <s v="AQUEDUCT"/>
    <s v="CRA"/>
    <x v="3"/>
    <s v="JUN-12"/>
    <d v="1990-07-01T00:00:00"/>
    <n v="264"/>
    <n v="9529.2000000000007"/>
    <n v="25126.799999999999"/>
    <n v="0"/>
    <n v="6"/>
    <x v="0"/>
  </r>
  <r>
    <s v="P00000827P"/>
    <n v="419078.68"/>
    <s v="04502"/>
    <s v="00534"/>
    <s v="WATER TRANSPORT"/>
    <s v="000000"/>
    <s v="CRA, MILE 12 SIPHONS, INSTALL ACCOUSTIC FLOWMETERS"/>
    <m/>
    <s v="AQUEDUCT"/>
    <s v="CRA"/>
    <x v="3"/>
    <s v="JUN-12"/>
    <d v="1990-07-01T00:00:00"/>
    <n v="264"/>
    <n v="115232.04"/>
    <n v="303846.64"/>
    <n v="0"/>
    <n v="2"/>
    <x v="7"/>
  </r>
  <r>
    <s v="P00000828P"/>
    <n v="1644613"/>
    <s v="03002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411096.11"/>
    <n v="1233516.8899999999"/>
    <n v="0"/>
    <n v="6"/>
    <x v="0"/>
  </r>
  <r>
    <s v="P00000829P"/>
    <n v="520"/>
    <s v="03008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129.97999999999999"/>
    <n v="390.02"/>
    <n v="0"/>
    <n v="6"/>
    <x v="0"/>
  </r>
  <r>
    <s v="P00000830P"/>
    <n v="9840817.3300000001"/>
    <s v="04502"/>
    <s v="535A"/>
    <s v="WATER TRANSPORT"/>
    <s v="000000"/>
    <s v="NEWHALL TUNNEL-INSTALL LINER"/>
    <m/>
    <s v="FEEDER"/>
    <s v="FOOTHILL"/>
    <x v="3"/>
    <s v="JUN-12"/>
    <d v="1992-07-01T00:00:00"/>
    <n v="240"/>
    <n v="2459862.5499999998"/>
    <n v="7380954.7800000003"/>
    <n v="0"/>
    <n v="6"/>
    <x v="0"/>
  </r>
  <r>
    <s v="P00000831P"/>
    <n v="32307.16"/>
    <s v="04504"/>
    <s v="535A"/>
    <s v="WATER TRANSPORT"/>
    <s v="000000"/>
    <s v="NEWHALL TUNNEL-INSTALL LINER"/>
    <m/>
    <s v="FEEDER"/>
    <s v="FOOTHILL"/>
    <x v="3"/>
    <s v="JUN-12"/>
    <d v="1992-07-01T00:00:00"/>
    <n v="240"/>
    <n v="8075.54"/>
    <n v="24231.62"/>
    <n v="0"/>
    <n v="6"/>
    <x v="0"/>
  </r>
  <r>
    <s v="P00000832P"/>
    <n v="21069"/>
    <s v="03008"/>
    <s v="535B"/>
    <s v="WATER TRANSPORT"/>
    <s v="000000"/>
    <s v="NEWHALL TUNNEL- LINER REPAIR - INTEREST ON CONSTRUCTION"/>
    <m/>
    <s v="FEEDER"/>
    <s v="FOOTHILL"/>
    <x v="3"/>
    <s v="JUN-12"/>
    <d v="1992-07-01T00:00:00"/>
    <n v="240"/>
    <n v="5266.49"/>
    <n v="15802.51"/>
    <n v="0"/>
    <n v="6"/>
    <x v="0"/>
  </r>
  <r>
    <s v="P00000833P"/>
    <n v="1308445.44"/>
    <s v="04504"/>
    <s v="535B"/>
    <s v="WATER TRANSPORT"/>
    <s v="000000"/>
    <s v="NEWHALL TUNNEL- LINER REPAIR"/>
    <m/>
    <s v="FEEDER"/>
    <s v="FOOTHILL"/>
    <x v="3"/>
    <s v="JUN-12"/>
    <d v="1992-07-01T00:00:00"/>
    <n v="240"/>
    <n v="327065.82"/>
    <n v="981379.62"/>
    <n v="0"/>
    <n v="6"/>
    <x v="0"/>
  </r>
  <r>
    <s v="P00000834P"/>
    <n v="59924"/>
    <s v="02009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3480.82"/>
    <n v="46443.18"/>
    <n v="0"/>
    <n v="6"/>
    <x v="0"/>
  </r>
  <r>
    <s v="P00000835P"/>
    <n v="1799216"/>
    <s v="03002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404761.12"/>
    <n v="1394454.88"/>
    <n v="0"/>
    <n v="6"/>
    <x v="0"/>
  </r>
  <r>
    <s v="P00000836P"/>
    <n v="1024208.09"/>
    <s v="04002"/>
    <s v="00542"/>
    <s v="WATER TRANSPORT"/>
    <s v="000000"/>
    <s v="SAN DIEGO CANAL ENLARGEMENT PHASE 2"/>
    <m/>
    <s v="PIPELINE"/>
    <s v="SAN DIEGO"/>
    <x v="3"/>
    <s v="JUN-12"/>
    <d v="1994-07-01T00:00:00"/>
    <n v="216"/>
    <n v="230411.24"/>
    <n v="793796.85"/>
    <n v="0"/>
    <n v="6"/>
    <x v="0"/>
  </r>
  <r>
    <s v="P00000837P"/>
    <n v="5689616.25"/>
    <s v="04502"/>
    <s v="00542"/>
    <s v="WATER TRANSPORT"/>
    <s v="000000"/>
    <s v="SAN DIEGO CANAL ENLARGEMENT PHASE 2"/>
    <m/>
    <s v="PIPELINE"/>
    <s v="SAN DIEGO"/>
    <x v="3"/>
    <s v="JUN-12"/>
    <d v="1994-07-01T00:00:00"/>
    <n v="216"/>
    <n v="1279966.06"/>
    <n v="4409650.1900000004"/>
    <n v="0"/>
    <n v="6"/>
    <x v="0"/>
  </r>
  <r>
    <s v="P00000838P"/>
    <n v="4997303"/>
    <s v="03008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124219.56"/>
    <n v="3873083.44"/>
    <n v="0"/>
    <n v="6"/>
    <x v="0"/>
  </r>
  <r>
    <s v="P00000839P"/>
    <n v="32145084.420000002"/>
    <s v="04504"/>
    <s v="00542"/>
    <s v="WATER TRANSPORT"/>
    <s v="000000"/>
    <s v="SAN DIEGO CANAL ENLARGEMENT PHASE 2"/>
    <m/>
    <s v="PIPELINE"/>
    <s v="SAN DIEGO"/>
    <x v="3"/>
    <s v="JUN-12"/>
    <d v="1994-07-01T00:00:00"/>
    <n v="216"/>
    <n v="7231527.7699999996"/>
    <n v="24913556.649999999"/>
    <n v="0"/>
    <n v="6"/>
    <x v="0"/>
  </r>
  <r>
    <s v="P00000840P"/>
    <n v="27952"/>
    <s v="03002"/>
    <s v="00548"/>
    <s v="WATER TRANSPORT"/>
    <s v="000000"/>
    <s v="WEST ORANGE COUNTY FDR, RELOCATE STATIONS 132+16 TO 132+74 - INTEREST"/>
    <m/>
    <s v="FEEDER"/>
    <s v="WEST ORANGE COUNTY"/>
    <x v="3"/>
    <s v="JUN-12"/>
    <d v="1990-07-01T00:00:00"/>
    <n v="264"/>
    <n v="7685.83"/>
    <n v="20266.169999999998"/>
    <n v="0"/>
    <n v="6"/>
    <x v="0"/>
  </r>
  <r>
    <s v="P00000841P"/>
    <n v="299991.24"/>
    <s v="04502"/>
    <s v="00548"/>
    <s v="WATER TRANSPORT"/>
    <s v="000000"/>
    <s v="WEST ORANGE COUNTY FDR, RELOCATE STATIONS 132+16 TO 132+74"/>
    <m/>
    <s v="FEEDER"/>
    <s v="WEST ORANGE COUNTY"/>
    <x v="3"/>
    <s v="JUN-12"/>
    <d v="1990-07-01T00:00:00"/>
    <n v="264"/>
    <n v="82487.17"/>
    <n v="217504.07"/>
    <n v="0"/>
    <n v="6"/>
    <x v="0"/>
  </r>
  <r>
    <s v="P00000842P"/>
    <n v="182162.19"/>
    <s v="05001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43257.1"/>
    <n v="138905.09"/>
    <n v="0"/>
    <n v="6"/>
    <x v="0"/>
  </r>
  <r>
    <s v="P00000843P"/>
    <n v="12"/>
    <s v="02009"/>
    <s v="00578"/>
    <s v="WATER TRANSPORT"/>
    <s v="102641"/>
    <s v="SANTA ANA CROSS FDR-RELOCATE FLOWER STREET STORM DRAINAGE - INTEREST"/>
    <m/>
    <s v="FEEDER"/>
    <s v="SANTA ANA CROSS"/>
    <x v="3"/>
    <s v="JUN-12"/>
    <d v="1993-07-01T00:00:00"/>
    <n v="228"/>
    <n v="2.85"/>
    <n v="9.15"/>
    <n v="0"/>
    <n v="6"/>
    <x v="0"/>
  </r>
  <r>
    <s v="P00000844P"/>
    <n v="98.58"/>
    <s v="04002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23.38"/>
    <n v="75.2"/>
    <n v="0"/>
    <n v="6"/>
    <x v="0"/>
  </r>
  <r>
    <s v="P00000845P"/>
    <n v="339169.59"/>
    <s v="05001"/>
    <s v="00601"/>
    <s v="WATER TRANSPORT"/>
    <s v="102646"/>
    <s v="BOX SPRINGS FEEDER-PROT STA 18+70 TO 19+30 &amp; 21+05 TO 21+65"/>
    <m/>
    <s v="FEEDER"/>
    <s v="BOX SPRINGS"/>
    <x v="3"/>
    <s v="JUN-12"/>
    <d v="1991-07-01T00:00:00"/>
    <n v="252"/>
    <n v="89020.11"/>
    <n v="250149.48"/>
    <n v="0"/>
    <n v="6"/>
    <x v="0"/>
  </r>
  <r>
    <s v="P00000846P"/>
    <n v="3265"/>
    <s v="02009"/>
    <s v="00614"/>
    <s v="WATER TRANSPORT"/>
    <s v="102647"/>
    <s v="WASHINGTON PCS ON PV FDR- PLATFORMS/LADDERS - INTEREST "/>
    <m/>
    <s v="FEEDER"/>
    <s v="PALOS VERDES"/>
    <x v="3"/>
    <s v="JUN-12"/>
    <d v="1993-07-01T00:00:00"/>
    <n v="228"/>
    <n v="775.29"/>
    <n v="2489.71"/>
    <n v="0"/>
    <n v="6"/>
    <x v="0"/>
  </r>
  <r>
    <s v="P00000847P"/>
    <n v="62771.3"/>
    <s v="04002"/>
    <s v="00614"/>
    <s v="WATER TRANSPORT"/>
    <s v="102647"/>
    <s v="WASHINGTON PCS ON PV FDR- PLATFORMS/LADDERS"/>
    <m/>
    <s v="FEEDER"/>
    <s v="PALOS VERDES"/>
    <x v="3"/>
    <s v="JUN-12"/>
    <d v="1993-07-01T00:00:00"/>
    <n v="228"/>
    <n v="14905.99"/>
    <n v="47865.31"/>
    <n v="0"/>
    <n v="6"/>
    <x v="0"/>
  </r>
  <r>
    <s v="P00000848P"/>
    <n v="36025.89"/>
    <s v="05001"/>
    <s v="00614"/>
    <s v="WATER TRANSPORT"/>
    <s v="102647"/>
    <s v="BOX SPRINGS FEEDER-PROT STA 18+70 TO 19+30 &amp; 21+05 TO 21+66"/>
    <m/>
    <s v="FEEDER"/>
    <s v="BOX SPRINGS"/>
    <x v="3"/>
    <s v="JUN-12"/>
    <d v="1993-07-01T00:00:00"/>
    <n v="228"/>
    <n v="8554.85"/>
    <n v="27471.040000000001"/>
    <n v="0"/>
    <n v="6"/>
    <x v="0"/>
  </r>
  <r>
    <s v="P00000849P"/>
    <n v="6533"/>
    <s v="02009"/>
    <s v="00622"/>
    <s v="WATER TRANSPORT"/>
    <s v="000000"/>
    <s v="RIALTO PPLN- INSTALL 2 CATHDIC PROTECTION SYSTEM - INTEREST "/>
    <m/>
    <s v="PIPELINE"/>
    <s v="RIALTO"/>
    <x v="3"/>
    <s v="JUN-12"/>
    <d v="1992-07-01T00:00:00"/>
    <n v="240"/>
    <n v="1633"/>
    <n v="4900"/>
    <n v="0"/>
    <n v="6"/>
    <x v="0"/>
  </r>
  <r>
    <s v="P00000850P"/>
    <n v="132304.99"/>
    <s v="04002"/>
    <s v="00622"/>
    <s v="WATER TRANSPORT"/>
    <s v="000000"/>
    <s v="RIALTO PPLN- INSTALL 2 CATHDIC PROTECTION SYSTEM"/>
    <m/>
    <s v="PIPELINE"/>
    <s v="RIALTO"/>
    <x v="3"/>
    <s v="JUN-12"/>
    <d v="1992-07-01T00:00:00"/>
    <n v="240"/>
    <n v="33071.629999999997"/>
    <n v="99233.36"/>
    <n v="0"/>
    <n v="6"/>
    <x v="0"/>
  </r>
  <r>
    <s v="P00000851P"/>
    <n v="6599.25"/>
    <s v="05001"/>
    <s v="00622"/>
    <s v="WATER TRANSPORT"/>
    <s v="000000"/>
    <s v="RIALTO PPLN- INSTALL 2 CATHDIC PROTECTION SYSTEM"/>
    <m/>
    <s v="PIPELINE"/>
    <s v="RIALTO"/>
    <x v="3"/>
    <s v="JUN-12"/>
    <d v="1993-07-01T00:00:00"/>
    <n v="228"/>
    <n v="1567.08"/>
    <n v="5032.17"/>
    <n v="0"/>
    <n v="6"/>
    <x v="0"/>
  </r>
  <r>
    <s v="P00000852P"/>
    <n v="6107182.6900000004"/>
    <s v="01001"/>
    <s v="71071"/>
    <s v="WATER TRANSPORT"/>
    <s v="000000"/>
    <s v="EAST ORANGE COUNTY FEEDER NO.2- MWD''S PORTION"/>
    <m/>
    <s v="FEEDER"/>
    <s v="EAST ORANGE COUNTY #2"/>
    <x v="3"/>
    <s v="JUN-12"/>
    <d v="1970-07-01T00:00:00"/>
    <n v="504"/>
    <n v="3206058.81"/>
    <n v="2901123.88"/>
    <n v="0"/>
    <n v="6"/>
    <x v="0"/>
  </r>
  <r>
    <s v="P00000853P"/>
    <n v="16504746"/>
    <s v="05001"/>
    <s v="79795"/>
    <s v="WATER TRANSPORT"/>
    <s v="000000"/>
    <s v="ALLEN-MCCULLOCH PIPELINE-DOWN PAYMENT"/>
    <m/>
    <s v="PIPELINE "/>
    <s v="ALLEN-MCCOLLOCH  "/>
    <x v="3"/>
    <s v="JUN-12"/>
    <d v="1996-06-30T00:00:00"/>
    <n v="192"/>
    <n v="3300949.13"/>
    <n v="13203796.869999999"/>
    <n v="0"/>
    <n v="6"/>
    <x v="0"/>
  </r>
  <r>
    <s v="P00000854P"/>
    <n v="65720176.219999999"/>
    <s v="05001"/>
    <s v="79795"/>
    <s v="WATER TRANSPORT"/>
    <s v="000000"/>
    <s v="ALLEN-MCCULLOCH PIPELINE"/>
    <m/>
    <s v="PIPELINE "/>
    <s v="ALLEN-MCCOLLOCH  "/>
    <x v="3"/>
    <s v="JUN-12"/>
    <d v="1996-06-30T00:00:00"/>
    <n v="192"/>
    <n v="13144035.210000001"/>
    <n v="52576141.009999998"/>
    <n v="0"/>
    <n v="6"/>
    <x v="0"/>
  </r>
  <r>
    <s v="P00000855P"/>
    <n v="-1625.86"/>
    <s v="04503"/>
    <s v="09091"/>
    <s v="WATER TRANSPORT"/>
    <s v="000000"/>
    <s v="CASH DISCOUNTS"/>
    <m/>
    <s v="AQUEDUCT"/>
    <s v="CRA"/>
    <x v="3"/>
    <s v="JUN-12"/>
    <d v="1941-08-01T00:00:00"/>
    <n v="851"/>
    <n v="-1441.15"/>
    <n v="-184.71"/>
    <n v="0"/>
    <n v="2"/>
    <x v="7"/>
  </r>
  <r>
    <s v="P00000856P"/>
    <n v="-8175.87"/>
    <s v="01001"/>
    <s v="09904"/>
    <s v="WATER TRANSPORT"/>
    <s v="000000"/>
    <s v="BURBANK LATERAL EXTENSION"/>
    <m/>
    <s v="LATERAL"/>
    <s v="BURBANK"/>
    <x v="3"/>
    <s v="JUN-12"/>
    <d v="1941-08-01T00:00:00"/>
    <n v="851"/>
    <n v="-7247.18"/>
    <n v="-928.69"/>
    <n v="0"/>
    <n v="6"/>
    <x v="0"/>
  </r>
  <r>
    <s v="P00000857P"/>
    <n v="-20000"/>
    <s v="04501"/>
    <s v="09904"/>
    <s v="WATER TRANSPORT"/>
    <s v="000000"/>
    <s v="BURBANK LATERAL EXTENSION"/>
    <m/>
    <s v="LATERAL"/>
    <s v="BURBANK"/>
    <x v="3"/>
    <s v="JUN-12"/>
    <d v="1941-08-01T00:00:00"/>
    <n v="851"/>
    <n v="-17728.47"/>
    <n v="-2271.5300000000002"/>
    <n v="0"/>
    <n v="6"/>
    <x v="0"/>
  </r>
  <r>
    <s v="P00000858P"/>
    <n v="-26160.65"/>
    <s v="01001"/>
    <s v="09905"/>
    <s v="WATER TRANSPORT"/>
    <s v="000000"/>
    <s v="COMPTON LATERAL EXTENSION"/>
    <m/>
    <s v="LATERAL"/>
    <s v="COMPTON"/>
    <x v="3"/>
    <s v="JUN-12"/>
    <d v="1941-08-01T00:00:00"/>
    <n v="851"/>
    <n v="-23189.31"/>
    <n v="-2971.34"/>
    <n v="0"/>
    <n v="6"/>
    <x v="0"/>
  </r>
  <r>
    <s v="P00000859P"/>
    <n v="-6379.09"/>
    <s v="04501"/>
    <s v="09905"/>
    <s v="WATER TRANSPORT"/>
    <s v="000000"/>
    <s v="COMPTON LATERAL EXTENSION"/>
    <m/>
    <s v="LATERAL"/>
    <s v="COMPTON"/>
    <x v="3"/>
    <s v="JUN-12"/>
    <d v="1941-08-01T00:00:00"/>
    <n v="851"/>
    <n v="-5654.46"/>
    <n v="-724.63"/>
    <n v="0"/>
    <n v="6"/>
    <x v="0"/>
  </r>
  <r>
    <s v="P00000860P"/>
    <n v="-3772.46"/>
    <s v="01001"/>
    <s v="09909"/>
    <s v="WATER TRANSPORT"/>
    <s v="000000"/>
    <s v="WEST BASIN LATERAL EXTENSION"/>
    <m/>
    <s v="FEEDER"/>
    <s v="WEST BASIN"/>
    <x v="3"/>
    <s v="JUN-12"/>
    <d v="1950-07-01T00:00:00"/>
    <n v="744"/>
    <n v="-2923.45"/>
    <n v="-849.01"/>
    <n v="0"/>
    <n v="6"/>
    <x v="0"/>
  </r>
  <r>
    <s v="P00000861P"/>
    <n v="-12080"/>
    <s v="01001"/>
    <s v="09911"/>
    <s v="WATER TRANSPORT"/>
    <s v="000000"/>
    <s v="VALVES - PALOS VERDES FEEDER"/>
    <m/>
    <s v="FEEDER"/>
    <s v="PALOS VERDES"/>
    <x v="3"/>
    <s v="JUN-12"/>
    <d v="1941-08-01T00:00:00"/>
    <n v="851"/>
    <n v="-10707.99"/>
    <n v="-1372.01"/>
    <n v="0"/>
    <n v="6"/>
    <x v="0"/>
  </r>
  <r>
    <s v="P00000862P"/>
    <n v="-5819"/>
    <s v="01001"/>
    <s v="09914"/>
    <s v="WATER TRANSPORT"/>
    <s v="000000"/>
    <s v="EQUIPMENT - 1ST SAN DIEGO AQUEDUCT"/>
    <m/>
    <s v="PIPELINE"/>
    <s v="SAN DIEGO #1 &amp; 2"/>
    <x v="3"/>
    <s v="JUN-12"/>
    <d v="1947-07-01T00:00:00"/>
    <n v="780"/>
    <n v="-4727.6400000000003"/>
    <n v="-1091.3599999999999"/>
    <n v="0"/>
    <n v="6"/>
    <x v="0"/>
  </r>
  <r>
    <s v="P00000863P"/>
    <n v="-9049"/>
    <s v="01001"/>
    <s v="09917"/>
    <s v="WATER TRANSPORT"/>
    <s v="000000"/>
    <s v="GATE NO 3 - 1ST SAN DIEGO AQUEDUCT"/>
    <m/>
    <s v="PIPELINE"/>
    <s v="SAN DIEGO #1 &amp; 2"/>
    <x v="3"/>
    <s v="JUN-12"/>
    <d v="1947-07-01T00:00:00"/>
    <n v="780"/>
    <n v="-7351.97"/>
    <n v="-1697.03"/>
    <n v="0"/>
    <n v="6"/>
    <x v="0"/>
  </r>
  <r>
    <s v="P00000864P"/>
    <n v="-100000"/>
    <s v="01001"/>
    <s v="09920"/>
    <s v="WATER TRANSPORT"/>
    <s v="000000"/>
    <s v="REPLACE  EQUIPMENT ON UPPER FEEDER IN EAGLE ROCK (REPLACE 115)"/>
    <m/>
    <s v="FEEDER"/>
    <s v="UPPER"/>
    <x v="3"/>
    <s v="JUN-12"/>
    <d v="1941-08-01T00:00:00"/>
    <n v="851"/>
    <n v="-88642.36"/>
    <n v="-11357.64"/>
    <n v="0"/>
    <n v="6"/>
    <x v="0"/>
  </r>
  <r>
    <s v="P00000865P"/>
    <n v="-8000"/>
    <s v="01001"/>
    <s v="09925"/>
    <s v="WATER TRANSPORT"/>
    <s v="000000"/>
    <s v="METER &amp; CHLORINATION EQUIPMENT - ORANGE COUNTY FEEDER"/>
    <m/>
    <s v="FEEDER"/>
    <s v="ORANGE COUNTY"/>
    <x v="3"/>
    <s v="JUN-12"/>
    <d v="1941-08-01T00:00:00"/>
    <n v="851"/>
    <n v="-7091.39"/>
    <n v="-908.61"/>
    <n v="0"/>
    <n v="6"/>
    <x v="0"/>
  </r>
  <r>
    <s v="P00000866P"/>
    <n v="-50000"/>
    <s v="01001"/>
    <s v="09926"/>
    <s v="WATER TRANSPORT"/>
    <s v="000000"/>
    <s v="PORTION OF CASA LOMA SIPHON"/>
    <m/>
    <s v="CANAL"/>
    <s v="CASA LOMA CANAL"/>
    <x v="3"/>
    <s v="JUN-12"/>
    <d v="1960-07-01T00:00:00"/>
    <n v="624"/>
    <n v="-32498.26"/>
    <n v="-17501.740000000002"/>
    <n v="0"/>
    <n v="6"/>
    <x v="0"/>
  </r>
  <r>
    <s v="P00000867P"/>
    <n v="-5907"/>
    <s v="01001"/>
    <s v="09948"/>
    <s v="WATER TRANSPORT"/>
    <s v="000000"/>
    <s v="VALVE, 20"/>
    <m/>
    <s v="FEEDER"/>
    <s v="ORANGE COUNTY"/>
    <x v="3"/>
    <s v="JUN-12"/>
    <d v="1941-08-01T00:00:00"/>
    <n v="851"/>
    <n v="-5236"/>
    <n v="-671"/>
    <n v="0"/>
    <n v="6"/>
    <x v="0"/>
  </r>
  <r>
    <s v="P00000868P"/>
    <n v="-4225"/>
    <s v="01001"/>
    <s v="09955"/>
    <s v="WATER TRANSPORT"/>
    <s v="000000"/>
    <s v="VALVE,24"/>
    <m/>
    <s v="SERVICE"/>
    <s v="GENERAL"/>
    <x v="3"/>
    <s v="JUN-12"/>
    <d v="1980-07-01T00:00:00"/>
    <n v="384"/>
    <n v="-1689.82"/>
    <n v="-2535.1799999999998"/>
    <n v="0"/>
    <n v="6"/>
    <x v="0"/>
  </r>
  <r>
    <s v="P00000869P"/>
    <n v="-19155"/>
    <s v="01001"/>
    <s v="09957"/>
    <s v="WATER TRANSPORT"/>
    <s v="000000"/>
    <s v="VALVE-HOLLYWOD TUNNEL CNTRL STRUCTURE - SANTA MONICA FDR (INTERIM CONST)"/>
    <m/>
    <s v="FEEDER"/>
    <s v="SANTA MONICA"/>
    <x v="3"/>
    <s v="JUN-12"/>
    <d v="1947-07-01T00:00:00"/>
    <n v="780"/>
    <n v="-15562.67"/>
    <n v="-3592.33"/>
    <n v="0"/>
    <n v="6"/>
    <x v="0"/>
  </r>
  <r>
    <s v="P00000870P"/>
    <n v="-9782"/>
    <s v="01001"/>
    <s v="09958"/>
    <s v="WATER TRANSPORT"/>
    <s v="000000"/>
    <s v="METER- SERVICE CONNECTION PM - 17 UPPER FEEDER (INTERIM CONST)"/>
    <m/>
    <s v="SERVICE"/>
    <s v="POMONA VALLEY"/>
    <x v="3"/>
    <s v="JUN-12"/>
    <d v="1977-07-01T00:00:00"/>
    <n v="420"/>
    <n v="-4279.22"/>
    <n v="-5502.78"/>
    <n v="0"/>
    <n v="6"/>
    <x v="0"/>
  </r>
  <r>
    <s v="P00000871P"/>
    <n v="-4617"/>
    <s v="01001"/>
    <s v="09981"/>
    <s v="WATER TRANSPORT"/>
    <s v="000000"/>
    <s v="BLOWOFF AT WIDE CANYON SIPHON- CRA (INTERIM CONST)"/>
    <m/>
    <s v="AQUEDUCT"/>
    <s v="CRA"/>
    <x v="3"/>
    <s v="JUN-12"/>
    <d v="1947-07-01T00:00:00"/>
    <n v="780"/>
    <n v="-3751.12"/>
    <n v="-865.88"/>
    <n v="0"/>
    <n v="2"/>
    <x v="7"/>
  </r>
  <r>
    <s v="P00000872P"/>
    <n v="-6542"/>
    <s v="01001"/>
    <s v="09985"/>
    <s v="WATER TRANSPORT"/>
    <s v="000000"/>
    <s v="GATES, FOUR SAN JACINTO TUNNEL - CRA (ORG CONST)"/>
    <m/>
    <s v="AQUEDUCT"/>
    <s v="CRA"/>
    <x v="3"/>
    <s v="JUN-12"/>
    <d v="1941-08-01T00:00:00"/>
    <n v="851"/>
    <n v="-5798.91"/>
    <n v="-743.09"/>
    <n v="0"/>
    <n v="2"/>
    <x v="7"/>
  </r>
  <r>
    <s v="P00000873P"/>
    <n v="-97187"/>
    <s v="01001"/>
    <s v="09987"/>
    <s v="WATER TRANSPORT"/>
    <s v="000000"/>
    <s v="MECHANICAL / VENTURI TYPE METERS- DISTR SYSTEM (INTERIM CONST)"/>
    <m/>
    <s v="SERVICE"/>
    <s v="GENERAL"/>
    <x v="3"/>
    <s v="JUN-12"/>
    <d v="1980-07-01T00:00:00"/>
    <n v="384"/>
    <n v="-38871.33"/>
    <n v="-58315.67"/>
    <n v="0"/>
    <n v="6"/>
    <x v="0"/>
  </r>
  <r>
    <s v="P00000874P"/>
    <n v="-5876"/>
    <s v="01001"/>
    <s v="09997"/>
    <s v="WATER TRANSPORT"/>
    <s v="102664"/>
    <s v="STATION 1278+00 TO 1291+00 - ORANGE COUNTY FEEDER (ORG CONST)"/>
    <m/>
    <s v="FEEDER"/>
    <s v="ORANGE COUNTY"/>
    <x v="3"/>
    <s v="JUN-12"/>
    <d v="1941-08-01T00:00:00"/>
    <n v="851"/>
    <n v="-5208.62"/>
    <n v="-667.38"/>
    <n v="0"/>
    <n v="6"/>
    <x v="0"/>
  </r>
  <r>
    <s v="P00000875P"/>
    <n v="257427.92"/>
    <s v="04501"/>
    <s v="K-11"/>
    <s v="WATER TRANSPORT"/>
    <s v="000000"/>
    <s v="COLORADO RIVER ACQUEDUCT, GENE INLET SIPHON"/>
    <m/>
    <s v="AQUEDUCT"/>
    <s v="CRA"/>
    <x v="3"/>
    <s v="JUN-12"/>
    <d v="1941-08-01T00:00:00"/>
    <n v="851"/>
    <n v="228190.07"/>
    <n v="29237.85"/>
    <n v="0"/>
    <n v="2"/>
    <x v="7"/>
  </r>
  <r>
    <s v="P00000876P"/>
    <n v="52672.95"/>
    <s v="04501"/>
    <s v="K-12"/>
    <s v="WATER TRANSPORT"/>
    <s v="000000"/>
    <s v="COLORADO RIVER ACQUEDUCT, COPPER BASIN SIPHON"/>
    <m/>
    <s v="AQUEDUCT"/>
    <s v="CRA"/>
    <x v="3"/>
    <s v="JUN-12"/>
    <d v="1941-08-01T00:00:00"/>
    <n v="851"/>
    <n v="46690.52"/>
    <n v="5982.43"/>
    <n v="0"/>
    <n v="2"/>
    <x v="7"/>
  </r>
  <r>
    <s v="P00000877P"/>
    <n v="629152.68000000005"/>
    <s v="04501"/>
    <s v="K-4"/>
    <s v="WATER TRANSPORT"/>
    <s v="000000"/>
    <s v="COLORADO RIVER TUNNEL"/>
    <m/>
    <s v="AQUEDUCT"/>
    <s v="CRA"/>
    <x v="3"/>
    <s v="JUN-12"/>
    <d v="1941-08-01T00:00:00"/>
    <n v="851"/>
    <n v="557695.68000000005"/>
    <n v="71457"/>
    <n v="0"/>
    <n v="2"/>
    <x v="7"/>
  </r>
  <r>
    <s v="P00000878P"/>
    <n v="1338336.1399999999"/>
    <s v="04501"/>
    <s v="K-5"/>
    <s v="WATER TRANSPORT"/>
    <s v="000000"/>
    <s v="COPPER BASIN TUNNELS NO. 1 &amp; 2"/>
    <m/>
    <s v="AQUEDUCT"/>
    <s v="CRA"/>
    <x v="3"/>
    <s v="JUN-12"/>
    <d v="1941-08-01T00:00:00"/>
    <n v="851"/>
    <n v="1186332.73"/>
    <n v="152003.41"/>
    <n v="0"/>
    <n v="2"/>
    <x v="7"/>
  </r>
  <r>
    <s v="P00000879P"/>
    <n v="3090275.32"/>
    <s v="04501"/>
    <s v="K-6"/>
    <s v="WATER TRANSPORT"/>
    <s v="000000"/>
    <s v="WHIPPLE MOUNTAIN TUNNEL"/>
    <m/>
    <s v="AQUEDUCT"/>
    <s v="CRA"/>
    <x v="3"/>
    <s v="JUN-12"/>
    <d v="1941-08-01T00:00:00"/>
    <n v="851"/>
    <n v="2739292.99"/>
    <n v="350982.33"/>
    <n v="0"/>
    <n v="2"/>
    <x v="7"/>
  </r>
  <r>
    <s v="P00000880P"/>
    <n v="1380021.32"/>
    <s v="04501"/>
    <s v="K-8-1"/>
    <s v="WATER TRANSPORT"/>
    <s v="000000"/>
    <s v="COLORAD0 RIVER ACQUEDUCT, CONDUIT SCHEDULE 1"/>
    <m/>
    <s v="AQUEDUCT"/>
    <s v="CRA"/>
    <x v="3"/>
    <s v="JUN-12"/>
    <d v="1941-08-01T00:00:00"/>
    <n v="851"/>
    <n v="1223283.3999999999"/>
    <n v="156737.92000000001"/>
    <n v="0"/>
    <n v="2"/>
    <x v="7"/>
  </r>
  <r>
    <s v="P00000881P"/>
    <n v="92223.99"/>
    <s v="04501"/>
    <s v="K-8-2"/>
    <s v="WATER TRANSPORT"/>
    <s v="000000"/>
    <s v="COLORADO RIVER ACQUEDUCT, 3 SIPHONS, SCHEDULE 1A"/>
    <m/>
    <s v="AQUEDUCT"/>
    <s v="CRA"/>
    <x v="3"/>
    <s v="JUN-12"/>
    <d v="1941-08-01T00:00:00"/>
    <n v="851"/>
    <n v="81749.399999999994"/>
    <n v="10474.59"/>
    <n v="0"/>
    <n v="2"/>
    <x v="7"/>
  </r>
  <r>
    <s v="P00000882P"/>
    <n v="74273.64"/>
    <s v="04501"/>
    <s v="K-8-3"/>
    <s v="WATER TRANSPORT"/>
    <s v="000000"/>
    <s v="COLORADO RIVER ACQUEDUCT, 2 HALF-CAP SIPHONS, SCHEDULE 1B"/>
    <m/>
    <s v="AQUEDUCT"/>
    <s v="CRA"/>
    <x v="3"/>
    <s v="JUN-12"/>
    <d v="1941-08-01T00:00:00"/>
    <n v="851"/>
    <n v="65837.899999999994"/>
    <n v="8435.74"/>
    <n v="0"/>
    <n v="2"/>
    <x v="7"/>
  </r>
  <r>
    <s v="P00000883P"/>
    <n v="1092839.93"/>
    <s v="04501"/>
    <s v="K10-1"/>
    <s v="WATER TRANSPORT"/>
    <s v="000000"/>
    <s v="COLORADO RIVER ACQUEDUCT, LINED CANAL SCHEDULE 4A"/>
    <m/>
    <s v="AQUEDUCT"/>
    <s v="CRA"/>
    <x v="3"/>
    <s v="JUN-12"/>
    <d v="1941-08-01T00:00:00"/>
    <n v="851"/>
    <n v="968718.99"/>
    <n v="124120.94"/>
    <n v="0"/>
    <n v="2"/>
    <x v="7"/>
  </r>
  <r>
    <s v="P00000884P"/>
    <n v="242488.33"/>
    <s v="04501"/>
    <s v="K10-2"/>
    <s v="WATER TRANSPORT"/>
    <s v="000000"/>
    <s v="COLORADO RIVER ACQUEDUCT, 10 HALF-CAP SIPHONS, SCHEDULE 4A"/>
    <m/>
    <s v="AQUEDUCT"/>
    <s v="CRA"/>
    <x v="3"/>
    <s v="JUN-12"/>
    <d v="1941-08-01T00:00:00"/>
    <n v="851"/>
    <n v="214947.33"/>
    <n v="27541"/>
    <n v="0"/>
    <n v="2"/>
    <x v="7"/>
  </r>
  <r>
    <s v="P00000885P"/>
    <n v="1355877.39"/>
    <s v="04501"/>
    <s v="K9-1"/>
    <s v="WATER TRANSPORT"/>
    <s v="000000"/>
    <s v="COLORADO RIVER ACQUEDUCT, CONDUIT SCHEDULE 2"/>
    <m/>
    <s v="AQUEDUCT"/>
    <s v="CRA"/>
    <x v="3"/>
    <s v="JUN-12"/>
    <d v="1941-08-01T00:00:00"/>
    <n v="851"/>
    <n v="1201881.6299999999"/>
    <n v="153995.76"/>
    <n v="0"/>
    <n v="2"/>
    <x v="7"/>
  </r>
  <r>
    <s v="P00000886P"/>
    <n v="352639.2"/>
    <s v="04501"/>
    <s v="K9-2"/>
    <s v="WATER TRANSPORT"/>
    <s v="000000"/>
    <s v="COLORADO RIVER ACQUEDUCT, 7 HALF-CAP SIPHONS, SCHEDULE 2B"/>
    <m/>
    <s v="AQUEDUCT"/>
    <s v="CRA"/>
    <x v="3"/>
    <s v="JUN-12"/>
    <d v="1941-08-01T00:00:00"/>
    <n v="851"/>
    <n v="312587.71000000002"/>
    <n v="40051.49"/>
    <n v="0"/>
    <n v="2"/>
    <x v="7"/>
  </r>
  <r>
    <s v="P00000887P"/>
    <n v="826603.1"/>
    <s v="04501"/>
    <s v="K9-3"/>
    <s v="WATER TRANSPORT"/>
    <s v="000000"/>
    <s v="COLORADO RIVER ACQUEDUCT, CONDUIT, SCHEDULE 3"/>
    <m/>
    <s v="AQUEDUCT"/>
    <s v="CRA"/>
    <x v="3"/>
    <s v="JUN-12"/>
    <d v="1941-08-01T00:00:00"/>
    <n v="851"/>
    <n v="732720.39"/>
    <n v="93882.71"/>
    <n v="0"/>
    <n v="2"/>
    <x v="7"/>
  </r>
  <r>
    <s v="P00000888P"/>
    <n v="379970.08"/>
    <s v="04501"/>
    <s v="K9-4"/>
    <s v="WATER TRANSPORT"/>
    <s v="000000"/>
    <s v="COLORADO RIVER ACQUEDUCT, 12 HALF-CAP SIPHONS, SCHEDULE 3A"/>
    <m/>
    <s v="AQUEDUCT"/>
    <s v="CRA"/>
    <x v="3"/>
    <s v="JUN-12"/>
    <d v="1941-08-01T00:00:00"/>
    <n v="851"/>
    <n v="336814.37"/>
    <n v="43155.71"/>
    <n v="0"/>
    <n v="2"/>
    <x v="7"/>
  </r>
  <r>
    <s v="P00000889P"/>
    <n v="448607.29"/>
    <s v="04501"/>
    <s v="K9-5"/>
    <s v="WATER TRANSPORT"/>
    <s v="000000"/>
    <s v="COLORADO RIVER ACQUEDUCT, 8 HALF-CAP SIPHONS, SCHEDULE 3B"/>
    <m/>
    <s v="AQUEDUCT"/>
    <s v="CRA"/>
    <x v="3"/>
    <s v="JUN-12"/>
    <d v="1941-08-01T00:00:00"/>
    <n v="851"/>
    <n v="397656.08"/>
    <n v="50951.21"/>
    <n v="0"/>
    <n v="2"/>
    <x v="7"/>
  </r>
  <r>
    <s v="P00000890P"/>
    <n v="1069156.26"/>
    <s v="04501"/>
    <s v="L1-1"/>
    <s v="WATER TRANSPORT"/>
    <s v="000000"/>
    <s v="COLORADO RIVER ACQUEDUCT, LINED CANAL SCHEDULE 5"/>
    <m/>
    <s v="AQUEDUCT"/>
    <s v="CRA"/>
    <x v="3"/>
    <s v="JUN-12"/>
    <d v="1941-08-01T00:00:00"/>
    <n v="851"/>
    <n v="947725.31"/>
    <n v="121430.95"/>
    <n v="0"/>
    <n v="2"/>
    <x v="7"/>
  </r>
  <r>
    <s v="P00000891P"/>
    <n v="340934.81"/>
    <s v="04501"/>
    <s v="L1-2"/>
    <s v="WATER TRANSPORT"/>
    <s v="000000"/>
    <s v="COLORADO RIVER ACQUEDUCT, 12 HALF-CAP SIPHONS, SCHEDULE 5A"/>
    <m/>
    <s v="AQUEDUCT"/>
    <s v="CRA"/>
    <x v="3"/>
    <s v="JUN-12"/>
    <d v="1941-08-01T00:00:00"/>
    <n v="851"/>
    <n v="302212.59999999998"/>
    <n v="38722.21"/>
    <n v="0"/>
    <n v="2"/>
    <x v="7"/>
  </r>
  <r>
    <s v="P00000892P"/>
    <n v="761320.1"/>
    <s v="04501"/>
    <s v="L2-1"/>
    <s v="WATER TRANSPORT"/>
    <s v="000000"/>
    <s v="COLORADO RIVER ACQUEDUCT, FRIDAY HALF-CAP SIPHON, SCHEDULE 6"/>
    <m/>
    <s v="AQUEDUCT"/>
    <s v="CRA"/>
    <x v="3"/>
    <s v="JUN-12"/>
    <d v="1941-08-01T00:00:00"/>
    <n v="851"/>
    <n v="674852.09"/>
    <n v="86468.01"/>
    <n v="0"/>
    <n v="1"/>
    <x v="9"/>
  </r>
  <r>
    <s v="P00000893P"/>
    <n v="955423.38"/>
    <s v="04501"/>
    <s v="L2-2"/>
    <s v="WATER TRANSPORT"/>
    <s v="000000"/>
    <s v="COLORADO RIVER ACQUEDUCT, LINED CANAL SCHEDULE 8"/>
    <m/>
    <s v="AQUEDUCT"/>
    <s v="CRA"/>
    <x v="3"/>
    <s v="JUN-12"/>
    <d v="1941-08-01T00:00:00"/>
    <n v="851"/>
    <n v="846909.81"/>
    <n v="108513.57"/>
    <n v="0"/>
    <n v="2"/>
    <x v="7"/>
  </r>
  <r>
    <s v="P00000894P"/>
    <n v="421067.44"/>
    <s v="04501"/>
    <s v="L2-3"/>
    <s v="WATER TRANSPORT"/>
    <s v="000000"/>
    <s v="COLORADO RIVER ACQUEDUCT, HALF-CAP SIPHONS, SCHEDULE 8A"/>
    <m/>
    <s v="AQUEDUCT"/>
    <s v="CRA"/>
    <x v="3"/>
    <s v="JUN-12"/>
    <d v="1941-08-01T00:00:00"/>
    <n v="851"/>
    <n v="373244.08"/>
    <n v="47823.360000000001"/>
    <n v="0"/>
    <n v="2"/>
    <x v="7"/>
  </r>
  <r>
    <s v="P00000895P"/>
    <n v="146948.44"/>
    <s v="04501"/>
    <s v="L2-4"/>
    <s v="WATER TRANSPORT"/>
    <s v="000000"/>
    <s v="COLORADO RIVER ACQUEDUCT, HALF-CAP SIPHONS, SCHEDULE 8B"/>
    <m/>
    <s v="AQUEDUCT"/>
    <s v="CRA"/>
    <x v="3"/>
    <s v="JUN-12"/>
    <d v="1941-08-01T00:00:00"/>
    <n v="851"/>
    <n v="130258.49"/>
    <n v="16689.95"/>
    <n v="0"/>
    <n v="2"/>
    <x v="7"/>
  </r>
  <r>
    <s v="P00000896P"/>
    <n v="779575.47"/>
    <s v="04501"/>
    <s v="L3-1"/>
    <s v="WATER TRANSPORT"/>
    <s v="000000"/>
    <s v="COLORADO RIVER ACQUEDUCT &amp; COVER CONDUIT, SCHEDULE 7"/>
    <m/>
    <s v="AQUEDUCT"/>
    <s v="CRA"/>
    <x v="3"/>
    <s v="JUN-12"/>
    <d v="1941-08-01T00:00:00"/>
    <n v="851"/>
    <n v="691034.06"/>
    <n v="88541.41"/>
    <n v="0"/>
    <n v="2"/>
    <x v="7"/>
  </r>
  <r>
    <s v="P00000897P"/>
    <n v="425511.85"/>
    <s v="04501"/>
    <s v="L3-2"/>
    <s v="WATER TRANSPORT"/>
    <s v="000000"/>
    <s v="COLORADO RIVER ACQUEDUCT, CONCRETE LINED CANAL, SCHEDULE 7A"/>
    <m/>
    <s v="AQUEDUCT"/>
    <s v="CRA"/>
    <x v="3"/>
    <s v="JUN-12"/>
    <d v="1941-08-01T00:00:00"/>
    <n v="851"/>
    <n v="377183.64"/>
    <n v="48328.21"/>
    <n v="0"/>
    <n v="2"/>
    <x v="7"/>
  </r>
  <r>
    <s v="P00000898P"/>
    <n v="1037038.82"/>
    <s v="04501"/>
    <s v="L4-1"/>
    <s v="WATER TRANSPORT"/>
    <s v="000000"/>
    <s v="COLORADO RIVER ACQUEDUCT , CONCRETE LINED CANAL, SCHEDULE 9"/>
    <m/>
    <s v="AQUEDUCT"/>
    <s v="CRA"/>
    <x v="3"/>
    <s v="JUN-12"/>
    <d v="1941-08-01T00:00:00"/>
    <n v="851"/>
    <n v="919255.63"/>
    <n v="117783.19"/>
    <n v="0"/>
    <n v="1"/>
    <x v="9"/>
  </r>
  <r>
    <s v="P00000899P"/>
    <n v="231219.44"/>
    <s v="04501"/>
    <s v="L4-2"/>
    <s v="WATER TRANSPORT"/>
    <s v="000000"/>
    <s v="COLORADO RIVER ACQUEDUCT &amp; COVER CONDUIT SCHEDULE 9A"/>
    <m/>
    <s v="AQUEDUCT"/>
    <s v="CRA"/>
    <x v="3"/>
    <s v="JUN-12"/>
    <d v="1941-08-01T00:00:00"/>
    <n v="851"/>
    <n v="204958.33"/>
    <n v="26261.11"/>
    <n v="0"/>
    <n v="2"/>
    <x v="7"/>
  </r>
  <r>
    <s v="P00000900P"/>
    <n v="283766.27"/>
    <s v="04501"/>
    <s v="L4-3"/>
    <s v="WATER TRANSPORT"/>
    <s v="000000"/>
    <s v="COLORADO RIVER ACQUEDUCT, 8 BOX SIPHONS, SCHEDULE 9B"/>
    <m/>
    <s v="AQUEDUCT"/>
    <s v="CRA"/>
    <x v="3"/>
    <s v="JUN-12"/>
    <d v="1941-08-01T00:00:00"/>
    <n v="851"/>
    <n v="251537.01"/>
    <n v="32229.26"/>
    <n v="0"/>
    <n v="2"/>
    <x v="7"/>
  </r>
  <r>
    <s v="P00000901P"/>
    <n v="927903.11"/>
    <s v="04501"/>
    <s v="L5-1"/>
    <s v="WATER TRANSPORT"/>
    <s v="000000"/>
    <s v="COLORADO RIVER ACQUEDUCT, CONCRETE LINED CANAL, SCHEDULE 10"/>
    <m/>
    <s v="AQUEDUCT"/>
    <s v="CRA"/>
    <x v="3"/>
    <s v="JUN-12"/>
    <d v="1941-08-01T00:00:00"/>
    <n v="851"/>
    <n v="822515.11"/>
    <n v="105388"/>
    <n v="0"/>
    <n v="1"/>
    <x v="9"/>
  </r>
  <r>
    <s v="P00000902P"/>
    <n v="330779.53999999998"/>
    <s v="04501"/>
    <s v="L5-2"/>
    <s v="WATER TRANSPORT"/>
    <s v="000000"/>
    <s v="COLORADO RIVER ACQUEDUCT, 10 BOX SIPHONS, SCHEDULE 10A"/>
    <m/>
    <s v="AQUEDUCT"/>
    <s v="CRA"/>
    <x v="3"/>
    <s v="JUN-12"/>
    <d v="1941-08-01T00:00:00"/>
    <n v="851"/>
    <n v="293210.74"/>
    <n v="37568.800000000003"/>
    <n v="0"/>
    <n v="2"/>
    <x v="7"/>
  </r>
  <r>
    <s v="P00000903P"/>
    <n v="70147.929999999993"/>
    <s v="04501"/>
    <s v="L5-3"/>
    <s v="WATER TRANSPORT"/>
    <s v="000000"/>
    <s v="COLORADO RIVER ACQUEDUCT, CIRC. SIPHON, SCHEDULE 10B"/>
    <m/>
    <s v="AQUEDUCT"/>
    <s v="CRA"/>
    <x v="3"/>
    <s v="JUN-12"/>
    <d v="1941-08-01T00:00:00"/>
    <n v="851"/>
    <n v="62180.66"/>
    <n v="7967.27"/>
    <n v="0"/>
    <n v="2"/>
    <x v="7"/>
  </r>
  <r>
    <s v="P00000904P"/>
    <n v="3084402.02"/>
    <s v="04501"/>
    <s v="M-1"/>
    <s v="WATER TRANSPORT"/>
    <s v="000000"/>
    <s v="IRON MOUNTAIN TUNNEL, EAST PORTION"/>
    <m/>
    <s v="AQUEDUCT"/>
    <s v="CRA"/>
    <x v="3"/>
    <s v="JUN-12"/>
    <d v="1941-08-01T00:00:00"/>
    <n v="851"/>
    <n v="2734086.71"/>
    <n v="350315.31"/>
    <n v="0"/>
    <n v="2"/>
    <x v="7"/>
  </r>
  <r>
    <s v="P00000905P"/>
    <n v="34247.47"/>
    <s v="04501"/>
    <s v="M-12"/>
    <s v="WATER TRANSPORT"/>
    <s v="000000"/>
    <s v="COLORADO RIVER AQUEDUCT, 1  BOX SIPHON, SCHEDULE HAYFIELD"/>
    <m/>
    <s v="AQUEDUCT"/>
    <s v="CRA"/>
    <x v="3"/>
    <s v="JUN-12"/>
    <d v="1941-08-01T00:00:00"/>
    <n v="851"/>
    <n v="30357.72"/>
    <n v="3889.75"/>
    <n v="0"/>
    <n v="2"/>
    <x v="7"/>
  </r>
  <r>
    <s v="P00000906P"/>
    <n v="2277467.2200000002"/>
    <s v="04501"/>
    <s v="M-2"/>
    <s v="WATER TRANSPORT"/>
    <s v="000000"/>
    <s v="IRON MOUNTAIN TUNNEL, WEST PORTION"/>
    <m/>
    <s v="AQUEDUCT"/>
    <s v="CRA"/>
    <x v="3"/>
    <s v="JUN-12"/>
    <d v="1941-08-01T00:00:00"/>
    <n v="851"/>
    <n v="2018800.71"/>
    <n v="258666.51"/>
    <n v="0"/>
    <n v="2"/>
    <x v="7"/>
  </r>
  <r>
    <s v="P00000907P"/>
    <n v="2204513.96"/>
    <s v="04501"/>
    <s v="M-3"/>
    <s v="WATER TRANSPORT"/>
    <s v="000000"/>
    <s v="COXCOMB TUNNEL"/>
    <m/>
    <s v="AQUEDUCT"/>
    <s v="CRA"/>
    <x v="3"/>
    <s v="JUN-12"/>
    <d v="1941-08-01T00:00:00"/>
    <n v="851"/>
    <n v="1954133.17"/>
    <n v="250380.79"/>
    <n v="0"/>
    <n v="2"/>
    <x v="7"/>
  </r>
  <r>
    <s v="P00000908P"/>
    <n v="1046655.24"/>
    <s v="04501"/>
    <s v="M-4"/>
    <s v="WATER TRANSPORT"/>
    <s v="000000"/>
    <s v="EAST EAGLE MOUNTAIN TUNNEL"/>
    <m/>
    <s v="AQUEDUCT"/>
    <s v="CRA"/>
    <x v="3"/>
    <s v="JUN-12"/>
    <d v="1941-08-01T00:00:00"/>
    <n v="851"/>
    <n v="927779.92"/>
    <n v="118875.32"/>
    <n v="0"/>
    <n v="2"/>
    <x v="7"/>
  </r>
  <r>
    <s v="P00000909P"/>
    <n v="1946649.04"/>
    <s v="04501"/>
    <s v="M-5"/>
    <s v="WATER TRANSPORT"/>
    <s v="000000"/>
    <s v="WEST EAGLE MOUNTAIN TUNNEL, EAST PORTION"/>
    <m/>
    <s v="AQUEDUCT"/>
    <s v="CRA"/>
    <x v="3"/>
    <s v="JUN-12"/>
    <d v="1941-08-01T00:00:00"/>
    <n v="851"/>
    <n v="1725555.63"/>
    <n v="221093.41"/>
    <n v="0"/>
    <n v="2"/>
    <x v="7"/>
  </r>
  <r>
    <s v="P00000910P"/>
    <n v="1342157.71"/>
    <s v="04501"/>
    <s v="M-6"/>
    <s v="WATER TRANSPORT"/>
    <s v="000000"/>
    <s v="WEST EAGLE MOUNTAIN TUNNEL, WEST PORTION"/>
    <m/>
    <s v="AQUEDUCT"/>
    <s v="CRA"/>
    <x v="3"/>
    <s v="JUN-12"/>
    <d v="1941-08-01T00:00:00"/>
    <n v="851"/>
    <n v="1189720.27"/>
    <n v="152437.44"/>
    <n v="0"/>
    <n v="2"/>
    <x v="7"/>
  </r>
  <r>
    <s v="P00000911P"/>
    <n v="785825.17"/>
    <s v="04501"/>
    <s v="M7-1"/>
    <s v="WATER TRANSPORT"/>
    <s v="000000"/>
    <s v="COLORADO RIVER ACQUEDUCT CANAL SCHEDULE 11"/>
    <m/>
    <s v="AQUEDUCT"/>
    <s v="CRA"/>
    <x v="3"/>
    <s v="JUN-12"/>
    <d v="1941-08-01T00:00:00"/>
    <n v="851"/>
    <n v="696573.93"/>
    <n v="89251.24"/>
    <n v="0"/>
    <n v="2"/>
    <x v="7"/>
  </r>
  <r>
    <s v="P00000912P"/>
    <n v="185538.88"/>
    <s v="04501"/>
    <s v="M7-2"/>
    <s v="WATER TRANSPORT"/>
    <s v="000000"/>
    <s v="COLORADO RIVER ACQUEDUCT CUT &amp; COVER CONDUIT SK.11A"/>
    <m/>
    <s v="AQUEDUCT"/>
    <s v="CRA"/>
    <x v="3"/>
    <s v="JUN-12"/>
    <d v="1941-08-01T00:00:00"/>
    <n v="851"/>
    <n v="164465.97"/>
    <n v="21072.91"/>
    <n v="0"/>
    <n v="2"/>
    <x v="7"/>
  </r>
  <r>
    <s v="P00000913P"/>
    <n v="352615.17"/>
    <s v="04501"/>
    <s v="M7-3"/>
    <s v="WATER TRANSPORT"/>
    <s v="000000"/>
    <s v="COLORADO RIVER ACQUEDUCT, 9 BOX SIPHONS, SCHEDULE 11B"/>
    <m/>
    <s v="AQUEDUCT"/>
    <s v="CRA"/>
    <x v="3"/>
    <s v="JUN-12"/>
    <d v="1941-08-01T00:00:00"/>
    <n v="851"/>
    <n v="312566.28999999998"/>
    <n v="40048.879999999997"/>
    <n v="0"/>
    <n v="2"/>
    <x v="7"/>
  </r>
  <r>
    <s v="P00000914P"/>
    <n v="176287.05"/>
    <s v="04501"/>
    <s v="M7-4"/>
    <s v="WATER TRANSPORT"/>
    <s v="000000"/>
    <s v="COLORADO RIVER ACQUEDUCT, CIRC. SIPHON, SCHEDULE 11C"/>
    <m/>
    <s v="AQUEDUCT"/>
    <s v="CRA"/>
    <x v="3"/>
    <s v="JUN-12"/>
    <d v="1941-08-01T00:00:00"/>
    <n v="851"/>
    <n v="156264.9"/>
    <n v="20022.150000000001"/>
    <n v="0"/>
    <n v="2"/>
    <x v="7"/>
  </r>
  <r>
    <s v="P00000915P"/>
    <n v="626409.9"/>
    <s v="04501"/>
    <s v="M7-5"/>
    <s v="WATER TRANSPORT"/>
    <s v="000000"/>
    <s v="COLORADO RIVER ACQUEDUCT CANAL SCHEDULE 13"/>
    <m/>
    <s v="AQUEDUCT"/>
    <s v="CRA"/>
    <x v="3"/>
    <s v="JUN-12"/>
    <d v="1941-08-01T00:00:00"/>
    <n v="851"/>
    <n v="555264.48"/>
    <n v="71145.42"/>
    <n v="0"/>
    <n v="2"/>
    <x v="7"/>
  </r>
  <r>
    <s v="P00000916P"/>
    <n v="64886.41"/>
    <s v="04501"/>
    <s v="M7-6"/>
    <s v="WATER TRANSPORT"/>
    <s v="000000"/>
    <s v="COLORADO RIVER ACQUEDUCT CUT &amp; COVER CONDUIT SK.13A"/>
    <m/>
    <s v="AQUEDUCT"/>
    <s v="CRA"/>
    <x v="3"/>
    <s v="JUN-12"/>
    <d v="1941-08-01T00:00:00"/>
    <n v="851"/>
    <n v="57516.84"/>
    <n v="7369.57"/>
    <n v="0"/>
    <n v="2"/>
    <x v="7"/>
  </r>
  <r>
    <s v="P00000917P"/>
    <n v="245520.61"/>
    <s v="04501"/>
    <s v="M7-7"/>
    <s v="WATER TRANSPORT"/>
    <s v="000000"/>
    <s v="COLORADO RIVER ACQUEDUCT, 6 BOX SIPHONS, SCHEDULE 13B"/>
    <m/>
    <s v="AQUEDUCT"/>
    <s v="CRA"/>
    <x v="3"/>
    <s v="JUN-12"/>
    <d v="1941-08-01T00:00:00"/>
    <n v="851"/>
    <n v="217635.17"/>
    <n v="27885.439999999999"/>
    <n v="0"/>
    <n v="2"/>
    <x v="7"/>
  </r>
  <r>
    <s v="P00000918P"/>
    <n v="1726311.67"/>
    <s v="04501"/>
    <s v="M8-1"/>
    <s v="WATER TRANSPORT"/>
    <s v="000000"/>
    <s v="COLORADO RIVER ACQUEDUCT CUT &amp; COVER CONDUIT SK.12"/>
    <m/>
    <s v="AQUEDUCT"/>
    <s v="CRA"/>
    <x v="3"/>
    <s v="JUN-12"/>
    <d v="1941-08-01T00:00:00"/>
    <n v="851"/>
    <n v="1530243.35"/>
    <n v="196068.32"/>
    <n v="0"/>
    <n v="2"/>
    <x v="7"/>
  </r>
  <r>
    <s v="P00000919P"/>
    <n v="230379.08"/>
    <s v="04501"/>
    <s v="M8-2"/>
    <s v="WATER TRANSPORT"/>
    <s v="000000"/>
    <s v="COLORADO RIVER ACQUEDUCT, 2 CIRCULAR SIPHONS, SCHEDULE 12A"/>
    <m/>
    <s v="AQUEDUCT"/>
    <s v="CRA"/>
    <x v="3"/>
    <s v="JUN-12"/>
    <d v="1941-08-01T00:00:00"/>
    <n v="851"/>
    <n v="204213.35"/>
    <n v="26165.73"/>
    <n v="0"/>
    <n v="2"/>
    <x v="7"/>
  </r>
  <r>
    <s v="P00000920P"/>
    <n v="1283770.6200000001"/>
    <s v="04501"/>
    <s v="M9-1"/>
    <s v="WATER TRANSPORT"/>
    <s v="000000"/>
    <s v="COLORADO RIVER ACQUEDUCT CUT &amp; COVER CONDUIT SK.14"/>
    <m/>
    <s v="AQUEDUCT"/>
    <s v="CRA"/>
    <x v="3"/>
    <s v="JUN-12"/>
    <d v="1941-08-01T00:00:00"/>
    <n v="851"/>
    <n v="1137964.55"/>
    <n v="145806.07"/>
    <n v="0"/>
    <n v="2"/>
    <x v="7"/>
  </r>
  <r>
    <s v="P00000921P"/>
    <n v="127085.65"/>
    <s v="04501"/>
    <s v="M9-2"/>
    <s v="WATER TRANSPORT"/>
    <s v="000000"/>
    <s v="COLORADO RIVER ACQUEDUCT, CIRCULAR SIPHON, SK. 14A"/>
    <m/>
    <s v="AQUEDUCT"/>
    <s v="CRA"/>
    <x v="3"/>
    <s v="JUN-12"/>
    <d v="1941-08-01T00:00:00"/>
    <n v="851"/>
    <n v="112651.71"/>
    <n v="14433.94"/>
    <n v="0"/>
    <n v="2"/>
    <x v="7"/>
  </r>
  <r>
    <s v="P00000922P"/>
    <n v="1389304.11"/>
    <s v="04501"/>
    <s v="M9-3"/>
    <s v="WATER TRANSPORT"/>
    <s v="000000"/>
    <s v="COLORADO RIVER ACQUEDUCT CUT &amp; COVER CONDUIT SK.15"/>
    <m/>
    <s v="AQUEDUCT"/>
    <s v="CRA"/>
    <x v="3"/>
    <s v="JUN-12"/>
    <d v="1941-08-01T00:00:00"/>
    <n v="851"/>
    <n v="1231511.95"/>
    <n v="157792.16"/>
    <n v="0"/>
    <n v="2"/>
    <x v="7"/>
  </r>
  <r>
    <s v="P00000923P"/>
    <n v="99483.17"/>
    <s v="04501"/>
    <s v="M9-4"/>
    <s v="WATER TRANSPORT"/>
    <s v="000000"/>
    <s v="COLORADO RIVER ACQUEDUCT, 2 CIRCULAR SIPHONS, SK. 15A"/>
    <m/>
    <s v="AQUEDUCT"/>
    <s v="CRA"/>
    <x v="3"/>
    <s v="JUN-12"/>
    <d v="1941-08-01T00:00:00"/>
    <n v="851"/>
    <n v="88184.11"/>
    <n v="11299.06"/>
    <n v="0"/>
    <n v="2"/>
    <x v="7"/>
  </r>
  <r>
    <s v="P00000924P"/>
    <n v="62440.38"/>
    <s v="04501"/>
    <s v="M9-5"/>
    <s v="WATER TRANSPORT"/>
    <s v="000000"/>
    <s v="COLORADO RIVER ACQUEDUCT, 2 16 FT.,CIRCULAR SIPHONS, SK.15B"/>
    <m/>
    <s v="AQUEDUCT"/>
    <s v="CRA"/>
    <x v="3"/>
    <s v="JUN-12"/>
    <d v="1941-08-01T00:00:00"/>
    <n v="851"/>
    <n v="55348.56"/>
    <n v="7091.82"/>
    <n v="0"/>
    <n v="2"/>
    <x v="7"/>
  </r>
  <r>
    <s v="P00000925P"/>
    <n v="6986049.46"/>
    <s v="01001"/>
    <s v="MISC"/>
    <s v="WATER TRANSPORT"/>
    <s v="000000"/>
    <s v="1ST BBL 1ST SAN DIEGO AQUEDUCT CAPITAL OBLIGATION"/>
    <m/>
    <s v="PIPELINE"/>
    <s v="SAN DIEGO #1 &amp; 2"/>
    <x v="3"/>
    <s v="JUN-12"/>
    <d v="1964-07-01T00:00:00"/>
    <n v="576"/>
    <n v="4191386.99"/>
    <n v="2794662.47"/>
    <n v="0"/>
    <n v="6"/>
    <x v="0"/>
  </r>
  <r>
    <s v="P00000926P"/>
    <n v="8272086.75"/>
    <s v="01001"/>
    <s v="MISC"/>
    <s v="WATER TRANSPORT"/>
    <s v="000000"/>
    <s v="2ND BBL 1ST SAN DIEGO AQUEDUCT CAPITAL OBLIGATION"/>
    <m/>
    <s v="PIPELINE"/>
    <s v="SAN DIEGO #1 &amp; 2"/>
    <x v="3"/>
    <s v="JUN-12"/>
    <d v="1964-07-01T00:00:00"/>
    <n v="576"/>
    <n v="4962964.7699999996"/>
    <n v="3309121.98"/>
    <n v="0"/>
    <n v="6"/>
    <x v="0"/>
  </r>
  <r>
    <s v="P00000927P"/>
    <n v="4172969.14"/>
    <s v="01001"/>
    <s v="MISC"/>
    <s v="WATER TRANSPORT"/>
    <s v="000000"/>
    <s v="2ND BBL 1ST SAN DIEGO AQUEDUCT INTEREST OBLIGATION"/>
    <m/>
    <s v="PIPELINE"/>
    <s v="SAN DIEGO #1 &amp; 2"/>
    <x v="3"/>
    <s v="JUN-12"/>
    <d v="1965-07-01T00:00:00"/>
    <n v="564"/>
    <n v="2451474.42"/>
    <n v="1721494.72"/>
    <n v="0"/>
    <n v="6"/>
    <x v="0"/>
  </r>
  <r>
    <s v="P00000928P"/>
    <n v="17864062.559999999"/>
    <s v="04501"/>
    <s v="O-10"/>
    <s v="WATER TRANSPORT"/>
    <s v="000000"/>
    <s v="COACHELLA TUNNELS"/>
    <m/>
    <s v="AQUEDUCT"/>
    <s v="CRA"/>
    <x v="3"/>
    <s v="JUN-12"/>
    <d v="1941-08-01T00:00:00"/>
    <n v="851"/>
    <n v="15835126.82"/>
    <n v="2028935.74"/>
    <n v="0"/>
    <n v="2"/>
    <x v="7"/>
  </r>
  <r>
    <s v="P00000929P"/>
    <n v="2726764.28"/>
    <s v="04501"/>
    <s v="O-11"/>
    <s v="WATER TRANSPORT"/>
    <s v="000000"/>
    <s v="COTTONWOOD TUNNEL"/>
    <m/>
    <s v="AQUEDUCT"/>
    <s v="CRA"/>
    <x v="3"/>
    <s v="JUN-12"/>
    <d v="1941-08-01T00:00:00"/>
    <n v="851"/>
    <n v="2417068.19"/>
    <n v="309696.09000000003"/>
    <n v="0"/>
    <n v="2"/>
    <x v="7"/>
  </r>
  <r>
    <s v="P00000930P"/>
    <n v="1171578.02"/>
    <s v="04501"/>
    <s v="O-12"/>
    <s v="WATER TRANSPORT"/>
    <s v="000000"/>
    <s v="HAYFIELD TUNNEL NO. 1"/>
    <m/>
    <s v="AQUEDUCT"/>
    <s v="CRA"/>
    <x v="3"/>
    <s v="JUN-12"/>
    <d v="1941-08-01T00:00:00"/>
    <n v="851"/>
    <n v="1038514.35"/>
    <n v="133063.67000000001"/>
    <n v="0"/>
    <n v="2"/>
    <x v="7"/>
  </r>
  <r>
    <s v="P00000931P"/>
    <n v="652069.78"/>
    <s v="04501"/>
    <s v="O-13"/>
    <s v="WATER TRANSPORT"/>
    <s v="000000"/>
    <s v="HAYFIELD TUNNEL NO. 2"/>
    <m/>
    <s v="AQUEDUCT"/>
    <s v="CRA"/>
    <x v="3"/>
    <s v="JUN-12"/>
    <d v="1941-08-01T00:00:00"/>
    <n v="851"/>
    <n v="578010.02"/>
    <n v="74059.759999999995"/>
    <n v="0"/>
    <n v="2"/>
    <x v="7"/>
  </r>
  <r>
    <s v="P00000932P"/>
    <n v="795604.26"/>
    <s v="04501"/>
    <s v="O-14"/>
    <s v="WATER TRANSPORT"/>
    <s v="000000"/>
    <s v="MECCA PASS TUNNELS"/>
    <m/>
    <s v="AQUEDUCT"/>
    <s v="CRA"/>
    <x v="3"/>
    <s v="JUN-12"/>
    <d v="1941-08-01T00:00:00"/>
    <n v="851"/>
    <n v="705242.35"/>
    <n v="90361.91"/>
    <n v="0"/>
    <n v="2"/>
    <x v="7"/>
  </r>
  <r>
    <s v="P00000933P"/>
    <n v="82620.88"/>
    <s v="04501"/>
    <s v="O-17"/>
    <s v="WATER TRANSPORT"/>
    <s v="000000"/>
    <s v="LITLE MORONGO CIRCULAR SIPHON"/>
    <m/>
    <s v="AQUEDUCT"/>
    <s v="CRA"/>
    <x v="3"/>
    <s v="JUN-12"/>
    <d v="1941-08-01T00:00:00"/>
    <n v="851"/>
    <n v="73237.08"/>
    <n v="9383.7999999999993"/>
    <n v="0"/>
    <n v="2"/>
    <x v="7"/>
  </r>
  <r>
    <s v="P00000934P"/>
    <n v="91883.02"/>
    <s v="04501"/>
    <s v="O-18"/>
    <s v="WATER TRANSPORT"/>
    <s v="000000"/>
    <s v="COLORADO RIVER AQUEDUCT, 2 HALF-CAP SIPHONS, SCHEDULE 16A"/>
    <m/>
    <s v="AQUEDUCT"/>
    <s v="CRA"/>
    <x v="3"/>
    <s v="JUN-12"/>
    <d v="1941-08-01T00:00:00"/>
    <n v="851"/>
    <n v="81447.179999999993"/>
    <n v="10435.84"/>
    <n v="0"/>
    <n v="2"/>
    <x v="7"/>
  </r>
  <r>
    <s v="P00000935P"/>
    <n v="124654.21"/>
    <s v="04501"/>
    <s v="O-18"/>
    <s v="WATER TRANSPORT"/>
    <s v="000000"/>
    <s v="COLORADO RIVER AQUEDUCT, 4 SIPHONS , SCHEDULE 16B"/>
    <m/>
    <s v="AQUEDUCT"/>
    <s v="CRA"/>
    <x v="3"/>
    <s v="JUN-12"/>
    <d v="1941-08-01T00:00:00"/>
    <n v="851"/>
    <n v="110496.34"/>
    <n v="14157.87"/>
    <n v="0"/>
    <n v="2"/>
    <x v="7"/>
  </r>
  <r>
    <s v="P00000936P"/>
    <n v="814857.15"/>
    <s v="04501"/>
    <s v="O-18"/>
    <s v="WATER TRANSPORT"/>
    <s v="000000"/>
    <s v="CUT-AND-COVER CONDUIT, SCHEDULE 16"/>
    <m/>
    <s v="AQUEDUCT"/>
    <s v="CRA"/>
    <x v="3"/>
    <s v="JUN-12"/>
    <d v="1941-08-01T00:00:00"/>
    <n v="851"/>
    <n v="722308.56"/>
    <n v="92548.59"/>
    <n v="0"/>
    <n v="2"/>
    <x v="7"/>
  </r>
  <r>
    <s v="P00000937P"/>
    <n v="604900.75"/>
    <s v="04501"/>
    <s v="O-19"/>
    <s v="WATER TRANSPORT"/>
    <s v="000000"/>
    <s v="CUT-AND-COVER CONDUIT SCHEDULE 17;17A"/>
    <m/>
    <s v="AQUEDUCT"/>
    <s v="CRA"/>
    <x v="3"/>
    <s v="JUN-12"/>
    <d v="1941-08-01T00:00:00"/>
    <n v="851"/>
    <n v="536198.18000000005"/>
    <n v="68702.570000000007"/>
    <n v="0"/>
    <n v="2"/>
    <x v="7"/>
  </r>
  <r>
    <s v="P00000938P"/>
    <n v="877180.66"/>
    <s v="04501"/>
    <s v="O-19"/>
    <s v="WATER TRANSPORT"/>
    <s v="000000"/>
    <s v="COLORADO RIVER AQUEDUCT, 10 HALF-CAP SIPHONS SCHEDULE 17B"/>
    <m/>
    <s v="AQUEDUCT"/>
    <s v="CRA"/>
    <x v="3"/>
    <s v="JUN-12"/>
    <d v="1941-08-01T00:00:00"/>
    <n v="851"/>
    <n v="777553.54"/>
    <n v="99627.12"/>
    <n v="0"/>
    <n v="2"/>
    <x v="7"/>
  </r>
  <r>
    <s v="P00000939P"/>
    <n v="82894.509999999995"/>
    <s v="04501"/>
    <s v="O16-1"/>
    <s v="WATER TRANSPORT"/>
    <s v="000000"/>
    <s v="FAN HILL EXPERIMENTAL SIPHON &amp; TRANSITIONS"/>
    <m/>
    <s v="AQUEDUCT"/>
    <s v="CRA"/>
    <x v="3"/>
    <s v="JUN-12"/>
    <d v="1941-08-01T00:00:00"/>
    <n v="851"/>
    <n v="73479.63"/>
    <n v="9414.8799999999992"/>
    <n v="0"/>
    <n v="2"/>
    <x v="7"/>
  </r>
  <r>
    <s v="P00000940P"/>
    <n v="106558.16"/>
    <s v="04501"/>
    <s v="O16-2"/>
    <s v="WATER TRANSPORT"/>
    <s v="000000"/>
    <s v="FAN HILL EXPERIMENTAL"/>
    <m/>
    <s v="AQUEDUCT"/>
    <s v="CRA"/>
    <x v="3"/>
    <s v="JUN-12"/>
    <d v="1941-08-01T00:00:00"/>
    <n v="851"/>
    <n v="94455.58"/>
    <n v="12102.58"/>
    <n v="0"/>
    <n v="2"/>
    <x v="7"/>
  </r>
  <r>
    <s v="P00000941P"/>
    <n v="23469772.309999999"/>
    <s v="04501"/>
    <s v="P-1"/>
    <s v="WATER TRANSPORT"/>
    <s v="000000"/>
    <s v="SAN JACINTO TUNNEL"/>
    <m/>
    <s v="AQUEDUCT"/>
    <s v="CRA"/>
    <x v="3"/>
    <s v="JUN-12"/>
    <d v="1941-08-01T00:00:00"/>
    <n v="851"/>
    <n v="20804160.27"/>
    <n v="2665612.04"/>
    <n v="0"/>
    <n v="2"/>
    <x v="7"/>
  </r>
  <r>
    <s v="P00000942P"/>
    <n v="1278427.6599999999"/>
    <s v="04501"/>
    <s v="P-2"/>
    <s v="WATER TRANSPORT"/>
    <s v="000000"/>
    <s v="WHITEWATER TUNNELS"/>
    <m/>
    <s v="AQUEDUCT"/>
    <s v="CRA"/>
    <x v="3"/>
    <s v="JUN-12"/>
    <d v="1941-08-01T00:00:00"/>
    <n v="851"/>
    <n v="1133228.3799999999"/>
    <n v="145199.28"/>
    <n v="0"/>
    <n v="2"/>
    <x v="7"/>
  </r>
  <r>
    <s v="P00000943P"/>
    <n v="12568.33"/>
    <s v="04501"/>
    <s v="P-3"/>
    <s v="WATER TRANSPORT"/>
    <s v="000000"/>
    <s v="TUNNEL WATER INVESTIGATIONS"/>
    <m/>
    <s v="AQUEDUCT"/>
    <s v="CRA"/>
    <x v="3"/>
    <s v="JUN-12"/>
    <d v="1941-08-01T00:00:00"/>
    <n v="851"/>
    <n v="11140.81"/>
    <n v="1427.52"/>
    <n v="0"/>
    <n v="2"/>
    <x v="7"/>
  </r>
  <r>
    <s v="P00000944P"/>
    <n v="559148.5"/>
    <s v="04501"/>
    <s v="P-5"/>
    <s v="WATER TRANSPORT"/>
    <s v="000000"/>
    <s v="HALF CAP CIRC. SIPHONS SCHEDULE 18J"/>
    <m/>
    <s v="AQUEDUCT"/>
    <s v="CRA"/>
    <x v="3"/>
    <s v="JUN-12"/>
    <d v="1941-08-01T00:00:00"/>
    <n v="851"/>
    <n v="495642.35"/>
    <n v="63506.15"/>
    <n v="0"/>
    <n v="2"/>
    <x v="7"/>
  </r>
  <r>
    <s v="P00000945P"/>
    <n v="1196920.72"/>
    <s v="04501"/>
    <s v="P4-1"/>
    <s v="WATER TRANSPORT"/>
    <s v="000000"/>
    <s v="CONDUIT SCHEDULE 18"/>
    <m/>
    <s v="AQUEDUCT"/>
    <s v="CRA"/>
    <x v="3"/>
    <s v="JUN-12"/>
    <d v="1941-08-01T00:00:00"/>
    <n v="851"/>
    <n v="1060978.67"/>
    <n v="135942.04999999999"/>
    <n v="0"/>
    <n v="2"/>
    <x v="7"/>
  </r>
  <r>
    <s v="P00000946P"/>
    <n v="61433.55"/>
    <s v="04501"/>
    <s v="P4-2"/>
    <s v="WATER TRANSPORT"/>
    <s v="000000"/>
    <s v="HALF CAP CIRC. SIPHONS SCHEDULE 18A"/>
    <m/>
    <s v="AQUEDUCT"/>
    <s v="CRA"/>
    <x v="3"/>
    <s v="JUN-12"/>
    <d v="1941-08-01T00:00:00"/>
    <n v="851"/>
    <n v="54456.02"/>
    <n v="6977.53"/>
    <n v="0"/>
    <n v="2"/>
    <x v="7"/>
  </r>
  <r>
    <s v="P00000947P"/>
    <n v="1615110.25"/>
    <s v="04501"/>
    <s v="P4-3"/>
    <s v="WATER TRANSPORT"/>
    <s v="000000"/>
    <s v="CONDUIT SCHEDULE 19"/>
    <m/>
    <s v="AQUEDUCT"/>
    <s v="CRA"/>
    <x v="3"/>
    <s v="JUN-12"/>
    <d v="1941-08-01T00:00:00"/>
    <n v="851"/>
    <n v="1431671.76"/>
    <n v="183438.49"/>
    <n v="0"/>
    <n v="2"/>
    <x v="7"/>
  </r>
  <r>
    <s v="P00000948P"/>
    <n v="130895.14"/>
    <s v="04501"/>
    <s v="P4-4"/>
    <s v="WATER TRANSPORT"/>
    <s v="000000"/>
    <s v="HALF CAP CIRC. SIPHONS SCHEDULE 19A"/>
    <m/>
    <s v="AQUEDUCT"/>
    <s v="CRA"/>
    <x v="3"/>
    <s v="JUN-12"/>
    <d v="1941-08-01T00:00:00"/>
    <n v="851"/>
    <n v="116028.42"/>
    <n v="14866.72"/>
    <n v="0"/>
    <n v="2"/>
    <x v="7"/>
  </r>
  <r>
    <s v="P00000949P"/>
    <n v="4617374.17"/>
    <s v="04501"/>
    <s v="R-10"/>
    <s v="WATER TRANSPORT"/>
    <s v="000000"/>
    <s v="VAL VERDE TUNNEL"/>
    <m/>
    <s v="AQUEDUCT"/>
    <s v="CRA"/>
    <x v="3"/>
    <s v="JUN-12"/>
    <d v="1941-08-01T00:00:00"/>
    <n v="851"/>
    <n v="4092949.39"/>
    <n v="524424.78"/>
    <n v="0"/>
    <n v="2"/>
    <x v="7"/>
  </r>
  <r>
    <s v="P00000950P"/>
    <n v="491233.57"/>
    <s v="04501"/>
    <s v="R-11"/>
    <s v="WATER TRANSPORT"/>
    <s v="000000"/>
    <s v="BERNASCONI TUNNEL"/>
    <m/>
    <s v="AQUEDUCT"/>
    <s v="CRA"/>
    <x v="3"/>
    <s v="JUN-12"/>
    <d v="1941-08-01T00:00:00"/>
    <n v="851"/>
    <n v="435440.91"/>
    <n v="55792.66"/>
    <n v="0"/>
    <n v="2"/>
    <x v="7"/>
  </r>
  <r>
    <s v="P00000951P"/>
    <n v="934147.92"/>
    <s v="04501"/>
    <s v="R-12"/>
    <s v="WATER TRANSPORT"/>
    <s v="000000"/>
    <s v="CASA LOMA SIPHON- WEST PORTION SCHEDULE 20"/>
    <m/>
    <s v="AQUEDUCT"/>
    <s v="CRA"/>
    <x v="3"/>
    <s v="JUN-12"/>
    <d v="1941-08-01T00:00:00"/>
    <n v="851"/>
    <n v="828050.65"/>
    <n v="106097.27"/>
    <n v="0"/>
    <n v="2"/>
    <x v="7"/>
  </r>
  <r>
    <s v="P00000952P"/>
    <n v="113992.07"/>
    <s v="04501"/>
    <s v="R13-1"/>
    <s v="WATER TRANSPORT"/>
    <s v="000000"/>
    <s v="CASA LOMA SIPHON- EAST PORTION SCHEDULE 20A; 20B"/>
    <m/>
    <s v="AQUEDUCT"/>
    <s v="CRA"/>
    <x v="3"/>
    <s v="JUN-12"/>
    <d v="1941-08-01T00:00:00"/>
    <n v="851"/>
    <n v="101045.25"/>
    <n v="12946.82"/>
    <n v="0"/>
    <n v="2"/>
    <x v="7"/>
  </r>
  <r>
    <s v="P00000953P"/>
    <n v="374243.23"/>
    <s v="04501"/>
    <s v="R13-2"/>
    <s v="WATER TRANSPORT"/>
    <s v="000000"/>
    <s v="CASA LOMA SIPHON- CENTER PORTION SCHEDULE 20C"/>
    <m/>
    <s v="AQUEDUCT"/>
    <s v="CRA"/>
    <x v="3"/>
    <s v="JUN-12"/>
    <d v="1941-08-01T00:00:00"/>
    <n v="851"/>
    <n v="331738.03000000003"/>
    <n v="42505.2"/>
    <n v="0"/>
    <n v="2"/>
    <x v="7"/>
  </r>
  <r>
    <s v="P00000954P"/>
    <n v="546674.19999999995"/>
    <s v="04501"/>
    <s v="R13-3"/>
    <s v="WATER TRANSPORT"/>
    <s v="000000"/>
    <s v="CIRCULAR SIPHONS SCHEDULE 21"/>
    <m/>
    <s v="AQUEDUCT"/>
    <s v="CRA"/>
    <x v="3"/>
    <s v="JUN-12"/>
    <d v="1941-08-01T00:00:00"/>
    <n v="851"/>
    <n v="484584.82"/>
    <n v="62089.38"/>
    <n v="0"/>
    <n v="2"/>
    <x v="7"/>
  </r>
  <r>
    <s v="P00000955P"/>
    <n v="265113.49"/>
    <s v="04501"/>
    <s v="R13-4"/>
    <s v="WATER TRANSPORT"/>
    <s v="000000"/>
    <s v="PERRIS VALLEY SIPHON SCHEDULE 22"/>
    <m/>
    <s v="AQUEDUCT"/>
    <s v="CRA"/>
    <x v="3"/>
    <s v="JUN-12"/>
    <d v="1941-08-01T00:00:00"/>
    <n v="851"/>
    <n v="235002.75"/>
    <n v="30110.74"/>
    <n v="0"/>
    <n v="2"/>
    <x v="7"/>
  </r>
  <r>
    <s v="P00000956P"/>
    <n v="1380617.32"/>
    <s v="04501"/>
    <s v="R13-5"/>
    <s v="WATER TRANSPORT"/>
    <s v="000000"/>
    <s v="CONDUIT SCHEDULE 23"/>
    <m/>
    <s v="AQUEDUCT"/>
    <s v="CRA"/>
    <x v="3"/>
    <s v="JUN-12"/>
    <d v="1941-08-01T00:00:00"/>
    <n v="851"/>
    <n v="1223811.7"/>
    <n v="156805.62"/>
    <n v="0"/>
    <n v="2"/>
    <x v="7"/>
  </r>
  <r>
    <s v="P00000957P"/>
    <n v="1653649.51"/>
    <s v="05702"/>
    <s v="S-1"/>
    <s v="WATER TRANSPORT"/>
    <s v="000000"/>
    <s v="WEST ORANGE COUNTY FEEDER- STA.0/03 TO 458/90, SCH. 60SC  (SPEC #427)"/>
    <s v="427"/>
    <s v="FEEDER"/>
    <s v="WEST ORANGE COUNTY"/>
    <x v="3"/>
    <s v="JUN-12"/>
    <d v="1957-07-01T00:00:00"/>
    <n v="660"/>
    <n v="1136826.5"/>
    <n v="516823.01"/>
    <n v="0"/>
    <n v="6"/>
    <x v="0"/>
  </r>
  <r>
    <s v="P00000958P"/>
    <n v="2755643.62"/>
    <s v="05702"/>
    <s v="S-2"/>
    <s v="WATER TRANSPORT"/>
    <s v="000000"/>
    <s v="LOWER FEEDER: STA. 663+00 TO 793+80, SCH. 73SC (SPEC 455)"/>
    <s v="455"/>
    <s v="FEEDER"/>
    <s v="LOWER "/>
    <x v="3"/>
    <s v="JUN-12"/>
    <d v="1957-07-01T00:00:00"/>
    <n v="660"/>
    <n v="1894409.24"/>
    <n v="861234.38"/>
    <n v="0"/>
    <n v="6"/>
    <x v="0"/>
  </r>
  <r>
    <s v="P00000959P"/>
    <n v="5138795.79"/>
    <s v="01001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3147333.89"/>
    <n v="1991461.9"/>
    <n v="0"/>
    <n v="6"/>
    <x v="0"/>
  </r>
  <r>
    <s v="P00000960P"/>
    <n v="135279.79999999999"/>
    <s v="05702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82854.09"/>
    <n v="52425.71"/>
    <n v="0"/>
    <n v="6"/>
    <x v="0"/>
  </r>
  <r>
    <s v="P00000961P"/>
    <n v="534919.99"/>
    <s v="01001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327619.78999999998"/>
    <n v="207300.2"/>
    <n v="0"/>
    <n v="6"/>
    <x v="0"/>
  </r>
  <r>
    <s v="P00000962P"/>
    <n v="2123195.69"/>
    <s v="05702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1300383.56"/>
    <n v="822812.13"/>
    <n v="0"/>
    <n v="6"/>
    <x v="0"/>
  </r>
  <r>
    <s v="P00000963P"/>
    <n v="1907193.21"/>
    <s v="01001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1168089.55"/>
    <n v="739103.66"/>
    <n v="0"/>
    <n v="6"/>
    <x v="0"/>
  </r>
  <r>
    <s v="P00000964P"/>
    <n v="758634.7"/>
    <s v="05702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464637.36"/>
    <n v="293997.34000000003"/>
    <n v="0"/>
    <n v="6"/>
    <x v="0"/>
  </r>
  <r>
    <s v="P00000965P"/>
    <n v="434147.44"/>
    <s v="01001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287607.57"/>
    <n v="146539.87"/>
    <n v="0"/>
    <n v="6"/>
    <x v="0"/>
  </r>
  <r>
    <s v="P00000966P"/>
    <n v="1800450.35"/>
    <s v="05702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1192735.72"/>
    <n v="607714.63"/>
    <n v="0"/>
    <n v="6"/>
    <x v="0"/>
  </r>
  <r>
    <s v="P00000967P"/>
    <n v="1709495.81"/>
    <s v="01001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1132481.51"/>
    <n v="577014.30000000005"/>
    <n v="0"/>
    <n v="6"/>
    <x v="0"/>
  </r>
  <r>
    <s v="P00000968P"/>
    <n v="425801.52"/>
    <s v="05702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282078.59999999998"/>
    <n v="143722.92000000001"/>
    <n v="0"/>
    <n v="6"/>
    <x v="0"/>
  </r>
  <r>
    <s v="P00000969P"/>
    <n v="1112642.21"/>
    <s v="04503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50994.76"/>
    <n v="361647.45"/>
    <n v="0"/>
    <n v="6"/>
    <x v="0"/>
  </r>
  <r>
    <s v="P00000970P"/>
    <n v="1139457.6299999999"/>
    <s v="05702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69094.34"/>
    <n v="370363.29"/>
    <n v="0"/>
    <n v="6"/>
    <x v="0"/>
  </r>
  <r>
    <s v="P00000971P"/>
    <n v="1484952.38"/>
    <s v="04501"/>
    <s v="W-15"/>
    <s v="WATER TRANSPORT"/>
    <s v="000000"/>
    <s v="UPPER FEEDER SCHEDULE 8P"/>
    <m/>
    <s v="FEEDER"/>
    <s v="UPPER"/>
    <x v="3"/>
    <s v="JUN-12"/>
    <d v="1941-08-01T00:00:00"/>
    <n v="851"/>
    <n v="1316296.78"/>
    <n v="168655.6"/>
    <n v="0"/>
    <n v="6"/>
    <x v="0"/>
  </r>
  <r>
    <s v="P00000972P"/>
    <n v="339176.24"/>
    <s v="04501"/>
    <s v="W-33"/>
    <s v="WATER TRANSPORT"/>
    <s v="000000"/>
    <s v="SANTA MONICA FEEDER SCHEDULE 29SC (SPEC NO. 328)"/>
    <s v="328"/>
    <s v="FEEDER"/>
    <s v="SANTA MONICA"/>
    <x v="3"/>
    <s v="JUN-12"/>
    <d v="1941-08-01T00:00:00"/>
    <n v="851"/>
    <n v="300653.78999999998"/>
    <n v="38522.449999999997"/>
    <n v="0"/>
    <n v="6"/>
    <x v="0"/>
  </r>
  <r>
    <s v="P00000973P"/>
    <n v="162271.93"/>
    <s v="04501"/>
    <s v="W-34"/>
    <s v="WATER TRANSPORT"/>
    <s v="000000"/>
    <s v="HOLLYWOOD TUNNEL (SPEC NO. 329)"/>
    <s v="329"/>
    <s v="FEEDER"/>
    <s v="SANTA MONICA"/>
    <x v="3"/>
    <s v="JUN-12"/>
    <d v="1941-08-01T00:00:00"/>
    <n v="851"/>
    <n v="143841.54999999999"/>
    <n v="18430.38"/>
    <n v="0"/>
    <n v="6"/>
    <x v="0"/>
  </r>
  <r>
    <s v="P00000974P"/>
    <n v="577673.18000000005"/>
    <s v="04501"/>
    <s v="W-35"/>
    <s v="WATER TRANSPORT"/>
    <s v="000000"/>
    <s v="SANTA MONICA FEEDER SCHEDULE 30SC"/>
    <m/>
    <s v="FEEDER"/>
    <s v="SANTA MONICA"/>
    <x v="3"/>
    <s v="JUN-12"/>
    <d v="1941-08-01T00:00:00"/>
    <n v="851"/>
    <n v="512063.08"/>
    <n v="65610.100000000006"/>
    <n v="0"/>
    <n v="6"/>
    <x v="0"/>
  </r>
  <r>
    <s v="P00000975P"/>
    <n v="643682.05000000005"/>
    <s v="04501"/>
    <s v="W-36"/>
    <s v="WATER TRANSPORT"/>
    <s v="000000"/>
    <s v="SANTA MONICA FEEDER SCHEDULE 31P"/>
    <m/>
    <s v="FEEDER"/>
    <s v="SANTA MONICA"/>
    <x v="3"/>
    <s v="JUN-12"/>
    <d v="1941-08-01T00:00:00"/>
    <n v="851"/>
    <n v="570574.89"/>
    <n v="73107.16"/>
    <n v="0"/>
    <n v="6"/>
    <x v="0"/>
  </r>
  <r>
    <s v="P00000976P"/>
    <n v="775474.58"/>
    <s v="04501"/>
    <s v="W-39"/>
    <s v="WATER TRANSPORT"/>
    <s v="000000"/>
    <s v="ORANGE COUNTY FEEDER SCHEDULE 37SC"/>
    <m/>
    <s v="FEEDER"/>
    <s v="ORANGE COUNTY"/>
    <x v="3"/>
    <s v="JUN-12"/>
    <d v="1941-08-01T00:00:00"/>
    <n v="851"/>
    <n v="687398.95"/>
    <n v="88075.63"/>
    <n v="0"/>
    <n v="6"/>
    <x v="0"/>
  </r>
  <r>
    <s v="P00000977P"/>
    <n v="665614.68000000005"/>
    <s v="04501"/>
    <s v="W-4-1"/>
    <s v="WATER TRANSPORT"/>
    <s v="000000"/>
    <s v="MONROVIA TUNNELS NO.1 &amp; NO.2"/>
    <m/>
    <s v="FEEDER"/>
    <s v="UPPER"/>
    <x v="3"/>
    <s v="JUN-12"/>
    <d v="1941-08-01T00:00:00"/>
    <n v="851"/>
    <n v="590016.52"/>
    <n v="75598.16"/>
    <n v="0"/>
    <n v="6"/>
    <x v="0"/>
  </r>
  <r>
    <s v="P00000978P"/>
    <n v="2486154.0099999998"/>
    <s v="04501"/>
    <s v="W-4-2"/>
    <s v="WATER TRANSPORT"/>
    <s v="000000"/>
    <s v="MONROVIA TUNNELS NO.3"/>
    <m/>
    <s v="FEEDER"/>
    <s v="UPPER"/>
    <x v="3"/>
    <s v="JUN-12"/>
    <d v="1941-08-01T00:00:00"/>
    <n v="851"/>
    <n v="2203785.54"/>
    <n v="282368.46999999997"/>
    <n v="0"/>
    <n v="6"/>
    <x v="0"/>
  </r>
  <r>
    <s v="P00000979P"/>
    <n v="159761.34"/>
    <s v="04501"/>
    <s v="W-40"/>
    <s v="WATER TRANSPORT"/>
    <s v="000000"/>
    <s v="MORRIS RESERVOIR CONNECTION (SPEC NO. 338)"/>
    <s v="338"/>
    <s v="FEEDER"/>
    <s v="UPPER"/>
    <x v="3"/>
    <s v="JUN-12"/>
    <d v="1941-08-01T00:00:00"/>
    <n v="851"/>
    <n v="141616.14000000001"/>
    <n v="18145.2"/>
    <n v="0"/>
    <n v="6"/>
    <x v="0"/>
  </r>
  <r>
    <s v="P00000980P"/>
    <n v="28175.87"/>
    <s v="04501"/>
    <s v="W-42"/>
    <s v="WATER TRANSPORT"/>
    <s v="000000"/>
    <s v="BURBANK LATERAL  SCHEDULE 38SC"/>
    <m/>
    <s v="LATERAL"/>
    <s v="BURBANK"/>
    <x v="3"/>
    <s v="JUN-12"/>
    <d v="1941-08-01T00:00:00"/>
    <n v="851"/>
    <n v="24975.65"/>
    <n v="3200.22"/>
    <n v="0"/>
    <n v="6"/>
    <x v="0"/>
  </r>
  <r>
    <s v="P00000981P"/>
    <n v="117389.66"/>
    <s v="04501"/>
    <s v="W-44"/>
    <s v="WATER TRANSPORT"/>
    <s v="000000"/>
    <s v="LONG BEACH LATERAL EXTENSION SCHEDULE 41P (SPEC NO. 342)"/>
    <s v="342"/>
    <s v="LATERAL"/>
    <s v="LONG BEACH"/>
    <x v="3"/>
    <s v="JUN-12"/>
    <d v="1941-08-01T00:00:00"/>
    <n v="851"/>
    <n v="104056.96000000001"/>
    <n v="13332.7"/>
    <n v="0"/>
    <n v="6"/>
    <x v="0"/>
  </r>
  <r>
    <s v="P00000982P"/>
    <n v="1049873.3700000001"/>
    <s v="04501"/>
    <s v="W-5"/>
    <s v="WATER TRANSPORT"/>
    <s v="000000"/>
    <s v="PASADENA TUNNELS"/>
    <m/>
    <s v="FEEDER"/>
    <s v="UPPER"/>
    <x v="3"/>
    <s v="JUN-12"/>
    <d v="1941-08-01T00:00:00"/>
    <n v="851"/>
    <n v="930632.45"/>
    <n v="119240.92"/>
    <n v="0"/>
    <n v="6"/>
    <x v="0"/>
  </r>
  <r>
    <s v="P00000983P"/>
    <n v="1096058.6599999999"/>
    <s v="04501"/>
    <s v="W-56"/>
    <s v="WATER TRANSPORT"/>
    <s v="000000"/>
    <s v="ORANGE COUNTY FEEDER EXTENSION SCHEDULE 42S"/>
    <m/>
    <s v="FEEDER"/>
    <s v="ORANGE COUNTY"/>
    <x v="3"/>
    <s v="JUN-12"/>
    <d v="1941-08-01T00:00:00"/>
    <n v="851"/>
    <n v="971572.24"/>
    <n v="124486.42"/>
    <n v="0"/>
    <n v="6"/>
    <x v="0"/>
  </r>
  <r>
    <s v="P00000984P"/>
    <n v="624363.56000000006"/>
    <s v="04501"/>
    <s v="W-6"/>
    <s v="WATER TRANSPORT"/>
    <s v="000000"/>
    <s v="SAN RAFAEL TUNNELS NO. 1 &amp; NO. 2 "/>
    <m/>
    <s v="FEEDER"/>
    <s v="UPPER"/>
    <x v="3"/>
    <s v="JUN-12"/>
    <d v="1941-08-01T00:00:00"/>
    <n v="851"/>
    <n v="553450.54"/>
    <n v="70913.02"/>
    <n v="0"/>
    <n v="6"/>
    <x v="0"/>
  </r>
  <r>
    <s v="P00000985P"/>
    <n v="841898.81"/>
    <s v="04501"/>
    <s v="W-7"/>
    <s v="WATER TRANSPORT"/>
    <s v="000000"/>
    <s v="MONROVIA TUNNEL NO. 4"/>
    <m/>
    <s v="FEEDER"/>
    <s v="UPPER"/>
    <x v="3"/>
    <s v="JUN-12"/>
    <d v="1941-08-01T00:00:00"/>
    <n v="851"/>
    <n v="746278.92"/>
    <n v="95619.89"/>
    <n v="0"/>
    <n v="6"/>
    <x v="0"/>
  </r>
  <r>
    <s v="P00000986P"/>
    <n v="462155.71"/>
    <s v="04501"/>
    <s v="W-8"/>
    <s v="WATER TRANSPORT"/>
    <s v="000000"/>
    <s v="SIERRA MADRE TUNNEL"/>
    <m/>
    <s v="FEEDER"/>
    <s v="UPPER"/>
    <x v="3"/>
    <s v="JUN-12"/>
    <d v="1941-08-01T00:00:00"/>
    <n v="851"/>
    <n v="409665.65"/>
    <n v="52490.06"/>
    <n v="0"/>
    <n v="6"/>
    <x v="0"/>
  </r>
  <r>
    <s v="P00000987P"/>
    <n v="413652.21"/>
    <s v="04501"/>
    <s v="W-9"/>
    <s v="WATER TRANSPORT"/>
    <s v="000000"/>
    <s v="PASADENA TUNNEL EXTENSION"/>
    <m/>
    <s v="FEEDER"/>
    <s v="UPPER"/>
    <x v="3"/>
    <s v="JUN-12"/>
    <d v="1941-08-01T00:00:00"/>
    <n v="851"/>
    <n v="366671.05"/>
    <n v="46981.16"/>
    <n v="0"/>
    <n v="6"/>
    <x v="0"/>
  </r>
  <r>
    <s v="P00000988P"/>
    <n v="1292746.1100000001"/>
    <s v="04501"/>
    <s v="W14-1"/>
    <s v="WATER TRANSPORT"/>
    <s v="000000"/>
    <s v="UPPER FEEDER SCHEDULE 4P"/>
    <m/>
    <s v="FEEDER"/>
    <s v="UPPER"/>
    <x v="3"/>
    <s v="JUN-12"/>
    <d v="1941-08-01T00:00:00"/>
    <n v="851"/>
    <n v="1145920.5900000001"/>
    <n v="146825.51999999999"/>
    <n v="0"/>
    <n v="6"/>
    <x v="0"/>
  </r>
  <r>
    <s v="P00000989P"/>
    <n v="1146064.03"/>
    <s v="04501"/>
    <s v="W14-2"/>
    <s v="WATER TRANSPORT"/>
    <s v="000000"/>
    <s v="UPPER FEEDER SCHEDULE 5P"/>
    <m/>
    <s v="FEEDER"/>
    <s v="UPPER"/>
    <x v="3"/>
    <s v="JUN-12"/>
    <d v="1941-08-01T00:00:00"/>
    <n v="851"/>
    <n v="1015898.21"/>
    <n v="130165.82"/>
    <n v="0"/>
    <n v="6"/>
    <x v="0"/>
  </r>
  <r>
    <s v="P00000990P"/>
    <n v="1506614.56"/>
    <s v="04501"/>
    <s v="W16-1"/>
    <s v="WATER TRANSPORT"/>
    <s v="000000"/>
    <s v="UPPER FEEDER SCHEDULE 6P"/>
    <m/>
    <s v="FEEDER"/>
    <s v="UPPER"/>
    <x v="3"/>
    <s v="JUN-12"/>
    <d v="1941-08-01T00:00:00"/>
    <n v="851"/>
    <n v="1335498.69"/>
    <n v="171115.87"/>
    <n v="0"/>
    <n v="6"/>
    <x v="0"/>
  </r>
  <r>
    <s v="P00000991P"/>
    <n v="1711839.22"/>
    <s v="04501"/>
    <s v="W16-2"/>
    <s v="WATER TRANSPORT"/>
    <s v="000000"/>
    <s v="UPPER FEEDER SCHEDULE 7P"/>
    <m/>
    <s v="FEEDER"/>
    <s v="UPPER"/>
    <x v="3"/>
    <s v="JUN-12"/>
    <d v="1941-08-01T00:00:00"/>
    <n v="851"/>
    <n v="1517414.7"/>
    <n v="194424.52"/>
    <n v="0"/>
    <n v="6"/>
    <x v="0"/>
  </r>
  <r>
    <s v="P00000992P"/>
    <n v="652542.05000000005"/>
    <s v="04501"/>
    <s v="W17-1"/>
    <s v="WATER TRANSPORT"/>
    <s v="000000"/>
    <s v="UPPER FEEDER SCHEDULE 1P"/>
    <m/>
    <s v="FEEDER"/>
    <s v="UPPER"/>
    <x v="3"/>
    <s v="JUN-12"/>
    <d v="1941-08-01T00:00:00"/>
    <n v="851"/>
    <n v="578428.61"/>
    <n v="74113.440000000002"/>
    <n v="0"/>
    <n v="6"/>
    <x v="0"/>
  </r>
  <r>
    <s v="P00000993P"/>
    <n v="1217411.6599999999"/>
    <s v="04501"/>
    <s v="W17-2"/>
    <s v="WATER TRANSPORT"/>
    <s v="000000"/>
    <s v="UPPER FEEDER SCHEDULE 3P"/>
    <m/>
    <s v="FEEDER"/>
    <s v="UPPER"/>
    <x v="3"/>
    <s v="JUN-12"/>
    <d v="1941-08-01T00:00:00"/>
    <n v="851"/>
    <n v="1079142.3700000001"/>
    <n v="138269.29"/>
    <n v="0"/>
    <n v="6"/>
    <x v="0"/>
  </r>
  <r>
    <s v="P00000994P"/>
    <n v="4498292.25"/>
    <s v="04501"/>
    <s v="W18-1"/>
    <s v="WATER TRANSPORT"/>
    <s v="000000"/>
    <s v="UPPER FEEDER SCHEDULE 2S"/>
    <m/>
    <s v="FEEDER"/>
    <s v="UPPER"/>
    <x v="3"/>
    <s v="JUN-12"/>
    <d v="1941-08-01T00:00:00"/>
    <n v="851"/>
    <n v="3987392.42"/>
    <n v="510899.83"/>
    <n v="0"/>
    <n v="6"/>
    <x v="0"/>
  </r>
  <r>
    <s v="P00000995P"/>
    <n v="223462.47"/>
    <s v="04501"/>
    <s v="W18-2"/>
    <s v="WATER TRANSPORT"/>
    <s v="000000"/>
    <s v="SANTA ANA RIVER BRIDGE SCHEDULE 2B"/>
    <m/>
    <s v="FEEDER"/>
    <s v="UPPER"/>
    <x v="3"/>
    <s v="JUN-12"/>
    <d v="1941-08-01T00:00:00"/>
    <n v="851"/>
    <n v="198082.39"/>
    <n v="25380.080000000002"/>
    <n v="0"/>
    <n v="6"/>
    <x v="0"/>
  </r>
  <r>
    <s v="P00000996P"/>
    <n v="458327.01"/>
    <s v="04501"/>
    <s v="W19-1"/>
    <s v="WATER TRANSPORT"/>
    <s v="000000"/>
    <s v="UPPER FEEDER SCHEDULE 9P"/>
    <m/>
    <s v="FEEDER"/>
    <s v="UPPER"/>
    <x v="3"/>
    <s v="JUN-12"/>
    <d v="1941-08-01T00:00:00"/>
    <n v="851"/>
    <n v="406271.78"/>
    <n v="52055.23"/>
    <n v="0"/>
    <n v="6"/>
    <x v="0"/>
  </r>
  <r>
    <s v="P00000997P"/>
    <n v="531151.88"/>
    <s v="04501"/>
    <s v="W19-2"/>
    <s v="WATER TRANSPORT"/>
    <s v="000000"/>
    <s v="UPPER FEEDER SCHEDULE 10P"/>
    <m/>
    <s v="FEEDER"/>
    <s v="UPPER"/>
    <x v="3"/>
    <s v="JUN-12"/>
    <d v="1941-08-01T00:00:00"/>
    <n v="851"/>
    <n v="470825.45"/>
    <n v="60326.43"/>
    <n v="0"/>
    <n v="6"/>
    <x v="0"/>
  </r>
  <r>
    <s v="P00000998P"/>
    <n v="301468.18"/>
    <s v="04501"/>
    <s v="W19-3"/>
    <s v="WATER TRANSPORT"/>
    <s v="000000"/>
    <s v="UPPER FEEDER SCHEDULE 11P"/>
    <m/>
    <s v="FEEDER"/>
    <s v="UPPER"/>
    <x v="3"/>
    <s v="JUN-12"/>
    <d v="1941-08-01T00:00:00"/>
    <n v="851"/>
    <n v="267228.48"/>
    <n v="34239.699999999997"/>
    <n v="0"/>
    <n v="6"/>
    <x v="0"/>
  </r>
  <r>
    <s v="P00000999P"/>
    <n v="182927.6"/>
    <s v="04501"/>
    <s v="W20-1"/>
    <s v="WATER TRANSPORT"/>
    <s v="000000"/>
    <s v="SAN GABRIEL CANYON CROSSING SCHEDULE 8C"/>
    <m/>
    <s v="FEEDER"/>
    <s v="UPPER"/>
    <x v="3"/>
    <s v="JUN-12"/>
    <d v="1941-08-01T00:00:00"/>
    <n v="851"/>
    <n v="162151.28"/>
    <n v="20776.32"/>
    <n v="0"/>
    <n v="6"/>
    <x v="0"/>
  </r>
  <r>
    <s v="P00001000P"/>
    <n v="113135.72"/>
    <s v="04501"/>
    <s v="W20-2"/>
    <s v="WATER TRANSPORT"/>
    <s v="000000"/>
    <s v="MONROVIA CANYON CROSSING SCHEDULE 9C"/>
    <m/>
    <s v="FEEDER"/>
    <s v="UPPER"/>
    <x v="3"/>
    <s v="JUN-12"/>
    <d v="1941-08-01T00:00:00"/>
    <n v="851"/>
    <n v="100286.09"/>
    <n v="12849.63"/>
    <n v="0"/>
    <n v="6"/>
    <x v="0"/>
  </r>
  <r>
    <s v="P00001001P"/>
    <n v="85443.92"/>
    <s v="04501"/>
    <s v="W20-3"/>
    <s v="WATER TRANSPORT"/>
    <s v="000000"/>
    <s v="EAGLE ROCK CANYON CROSSING SCHEDULE 12C"/>
    <m/>
    <s v="FEEDER"/>
    <s v="UPPER"/>
    <x v="3"/>
    <s v="JUN-12"/>
    <d v="1941-08-01T00:00:00"/>
    <n v="851"/>
    <n v="75739.39"/>
    <n v="9704.5300000000007"/>
    <n v="0"/>
    <n v="6"/>
    <x v="0"/>
  </r>
  <r>
    <s v="P00001002P"/>
    <n v="917599.32"/>
    <s v="04501"/>
    <s v="W21-1"/>
    <s v="WATER TRANSPORT"/>
    <s v="000000"/>
    <s v="EAGLE ROCK-PALOS VERDES FEEDER SCHEDULE 21SC"/>
    <m/>
    <s v="FEEDER"/>
    <s v="PALOS VERDES"/>
    <x v="3"/>
    <s v="JUN-12"/>
    <d v="1941-08-01T00:00:00"/>
    <n v="851"/>
    <n v="813381.68"/>
    <n v="104217.64"/>
    <n v="0"/>
    <n v="6"/>
    <x v="0"/>
  </r>
  <r>
    <s v="P00001003P"/>
    <n v="864867.18"/>
    <s v="04501"/>
    <s v="W21-2"/>
    <s v="WATER TRANSPORT"/>
    <s v="000000"/>
    <s v="EAGLE ROCK-PALOS VERDES FEEDER SCHEDULE 22SC"/>
    <m/>
    <s v="FEEDER"/>
    <s v="PALOS VERDES"/>
    <x v="3"/>
    <s v="JUN-12"/>
    <d v="1941-08-01T00:00:00"/>
    <n v="851"/>
    <n v="766638.56"/>
    <n v="98228.62"/>
    <n v="0"/>
    <n v="6"/>
    <x v="0"/>
  </r>
  <r>
    <s v="P00001004P"/>
    <n v="953641.11"/>
    <s v="04501"/>
    <s v="W21-3"/>
    <s v="WATER TRANSPORT"/>
    <s v="000000"/>
    <s v="EAGLE ROCK-PALOS VERDES FEEDER SCHEDULE 23SC"/>
    <m/>
    <s v="FEEDER"/>
    <s v="PALOS VERDES"/>
    <x v="3"/>
    <s v="JUN-12"/>
    <d v="1941-08-01T00:00:00"/>
    <n v="851"/>
    <n v="845329.95"/>
    <n v="108311.16"/>
    <n v="0"/>
    <n v="6"/>
    <x v="0"/>
  </r>
  <r>
    <s v="P00001005P"/>
    <n v="672817.76"/>
    <s v="04501"/>
    <s v="W26-1"/>
    <s v="WATER TRANSPORT"/>
    <s v="000000"/>
    <s v="EAGLE ROCK-PALOS VERDES FEEDER SCHEDULE 24SC"/>
    <m/>
    <s v="FEEDER"/>
    <s v="PALOS VERDES"/>
    <x v="3"/>
    <s v="JUN-12"/>
    <d v="1941-08-01T00:00:00"/>
    <n v="851"/>
    <n v="596401.52"/>
    <n v="76416.240000000005"/>
    <n v="0"/>
    <n v="6"/>
    <x v="0"/>
  </r>
  <r>
    <s v="P00001006P"/>
    <n v="659969.76"/>
    <s v="04501"/>
    <s v="W26-2"/>
    <s v="WATER TRANSPORT"/>
    <s v="000000"/>
    <s v="EAGLE ROCK-PALOS VERDES FEEDER SCHEDULE 25SC"/>
    <m/>
    <s v="FEEDER"/>
    <s v="PALOS VERDES"/>
    <x v="3"/>
    <s v="JUN-12"/>
    <d v="1941-08-01T00:00:00"/>
    <n v="851"/>
    <n v="585012.75"/>
    <n v="74957.009999999995"/>
    <n v="0"/>
    <n v="6"/>
    <x v="0"/>
  </r>
  <r>
    <s v="P00001007P"/>
    <n v="318383.44"/>
    <s v="04501"/>
    <s v="W28-1"/>
    <s v="WATER TRANSPORT"/>
    <s v="000000"/>
    <s v="LONG BEACH LATERAL SCHEDULE 26SC (SPEC NO. 293)"/>
    <s v="293"/>
    <s v="LATERAL"/>
    <s v="LONG BEACH"/>
    <x v="3"/>
    <s v="JUN-12"/>
    <d v="1941-08-01T00:00:00"/>
    <n v="851"/>
    <n v="282222.56"/>
    <n v="36160.879999999997"/>
    <n v="0"/>
    <n v="6"/>
    <x v="0"/>
  </r>
  <r>
    <s v="P00001008P"/>
    <n v="72700.100000000006"/>
    <s v="04501"/>
    <s v="W28-2"/>
    <s v="WATER TRANSPORT"/>
    <s v="000000"/>
    <s v="TORRANCE LATERAL SCHEDULE 27SC"/>
    <m/>
    <s v="LATERAL"/>
    <s v="TORRANCE"/>
    <x v="3"/>
    <s v="JUN-12"/>
    <d v="1941-08-01T00:00:00"/>
    <n v="851"/>
    <n v="64443.07"/>
    <n v="8257.0300000000007"/>
    <n v="0"/>
    <n v="6"/>
    <x v="0"/>
  </r>
  <r>
    <s v="P00001009P"/>
    <n v="61004.87"/>
    <s v="04501"/>
    <s v="W28-3"/>
    <s v="WATER TRANSPORT"/>
    <s v="000000"/>
    <s v="COMPTON LATERAL SCHEDULE 28SC"/>
    <m/>
    <s v="LATERAL"/>
    <s v="COMPTON"/>
    <x v="3"/>
    <s v="JUN-12"/>
    <d v="1941-08-01T00:00:00"/>
    <n v="851"/>
    <n v="54076.15"/>
    <n v="6928.72"/>
    <n v="0"/>
    <n v="6"/>
    <x v="0"/>
  </r>
  <r>
    <s v="P00001010P"/>
    <n v="452584.15"/>
    <s v="04501"/>
    <s v="W37-1"/>
    <s v="WATER TRANSPORT"/>
    <s v="000000"/>
    <s v="SANTA MONICA FEEDER SCHEDULE 32C1 (SPEC NO. 333)"/>
    <s v="333"/>
    <s v="FEEDER"/>
    <s v="SANTA MONICA"/>
    <x v="3"/>
    <s v="JUN-12"/>
    <d v="1941-08-01T00:00:00"/>
    <n v="851"/>
    <n v="401181.25"/>
    <n v="51402.9"/>
    <n v="0"/>
    <n v="6"/>
    <x v="0"/>
  </r>
  <r>
    <s v="P00001011P"/>
    <n v="412278.02"/>
    <s v="04501"/>
    <s v="W37-2"/>
    <s v="WATER TRANSPORT"/>
    <s v="000000"/>
    <s v="SANTA MONICA FEEDER SCHEDULE 33C1"/>
    <m/>
    <s v="FEEDER"/>
    <s v="SANTA MONICA"/>
    <x v="3"/>
    <s v="JUN-12"/>
    <d v="1941-08-01T00:00:00"/>
    <n v="851"/>
    <n v="365452.91"/>
    <n v="46825.11"/>
    <n v="0"/>
    <n v="6"/>
    <x v="0"/>
  </r>
  <r>
    <s v="P00001012P"/>
    <n v="427023.03"/>
    <s v="04501"/>
    <s v="W38-1"/>
    <s v="WATER TRANSPORT"/>
    <s v="000000"/>
    <s v="ORANGE COUNTY FEEDER SCHEDULE 34P"/>
    <m/>
    <s v="FEEDER"/>
    <s v="ORANGE COUNTY"/>
    <x v="3"/>
    <s v="JUN-12"/>
    <d v="1941-08-01T00:00:00"/>
    <n v="851"/>
    <n v="378523.2"/>
    <n v="48499.83"/>
    <n v="0"/>
    <n v="6"/>
    <x v="0"/>
  </r>
  <r>
    <s v="P00001013P"/>
    <n v="580507.94999999995"/>
    <s v="04501"/>
    <s v="W38-2"/>
    <s v="WATER TRANSPORT"/>
    <s v="000000"/>
    <s v="ORANGE COUNTY FEEDER SCHEDULE 35P"/>
    <m/>
    <s v="FEEDER"/>
    <s v="ORANGE COUNTY"/>
    <x v="3"/>
    <s v="JUN-12"/>
    <d v="1941-08-01T00:00:00"/>
    <n v="851"/>
    <n v="514575.84"/>
    <n v="65932.11"/>
    <n v="0"/>
    <n v="6"/>
    <x v="0"/>
  </r>
  <r>
    <s v="P00001014P"/>
    <n v="254352.39"/>
    <s v="04501"/>
    <s v="W38-3"/>
    <s v="WATER TRANSPORT"/>
    <s v="000000"/>
    <s v="ORANGE COUNTY FEEDER SCHEDULE 36P"/>
    <m/>
    <s v="FEEDER"/>
    <s v="ORANGE COUNTY"/>
    <x v="3"/>
    <s v="JUN-12"/>
    <d v="1941-08-01T00:00:00"/>
    <n v="851"/>
    <n v="225463.9"/>
    <n v="28888.49"/>
    <n v="0"/>
    <n v="6"/>
    <x v="0"/>
  </r>
  <r>
    <s v="P00001015P"/>
    <n v="487199.41"/>
    <s v="04503"/>
    <s v="WB-8"/>
    <s v="WATER TRANSPORT"/>
    <s v="000000"/>
    <s v="2ND S D AQUEDUCT:6 13'' PIPE SIPHONS-STA. BET.244+04-979+32  (SCH  SDXP)"/>
    <m/>
    <s v="PIPELINE"/>
    <s v="SAN DIEGO #3"/>
    <x v="3"/>
    <s v="JUN-12"/>
    <d v="1960-07-01T00:00:00"/>
    <n v="624"/>
    <n v="316662.67"/>
    <n v="170536.74"/>
    <n v="0"/>
    <n v="6"/>
    <x v="0"/>
  </r>
  <r>
    <s v="P00001016P"/>
    <n v="1040887.19"/>
    <s v="04503"/>
    <s v="WB1-1"/>
    <s v="WATER TRANSPORT"/>
    <s v="000000"/>
    <s v="INTERCONNECT &amp;  PRESURE CONTROL STRUCTURE AT LOWER  &amp; OC FDR. "/>
    <s v="524"/>
    <s v="FEEDER"/>
    <s v="LOWER "/>
    <x v="3"/>
    <s v="JUN-12"/>
    <d v="1966-07-01T00:00:00"/>
    <n v="552"/>
    <n v="598473.87"/>
    <n v="442413.32"/>
    <n v="0"/>
    <n v="6"/>
    <x v="0"/>
  </r>
  <r>
    <s v="P00001017P"/>
    <n v="482780.47"/>
    <s v="04503"/>
    <s v="WB1-2"/>
    <s v="WATER TRANSPORT"/>
    <s v="000000"/>
    <s v="COYOTE CREEK PRESSURE CONTROL STRUCTURE "/>
    <s v="524"/>
    <s v="FEEDER"/>
    <s v="LOWER "/>
    <x v="3"/>
    <s v="JUN-12"/>
    <d v="1966-07-01T00:00:00"/>
    <n v="552"/>
    <n v="277581.93"/>
    <n v="205198.54"/>
    <n v="0"/>
    <n v="6"/>
    <x v="0"/>
  </r>
  <r>
    <s v="P00001018P"/>
    <n v="3808533.14"/>
    <s v="04503"/>
    <s v="WB1-3"/>
    <s v="WATER TRANSPORT"/>
    <s v="000000"/>
    <s v="MIDDLE FEEDER SCHEDULE 76SC (SPEC NO. 524)"/>
    <s v="524"/>
    <s v="FEEDER"/>
    <s v="MIDDLE"/>
    <x v="3"/>
    <s v="JUN-12"/>
    <d v="1966-07-01T00:00:00"/>
    <n v="552"/>
    <n v="2189774.2599999998"/>
    <n v="1618758.88"/>
    <n v="0"/>
    <n v="6"/>
    <x v="0"/>
  </r>
  <r>
    <s v="P00001019P"/>
    <n v="3619396.09"/>
    <s v="04503"/>
    <s v="WB1-4"/>
    <s v="WATER TRANSPORT"/>
    <s v="000000"/>
    <s v="MIDDLE FEEDER SCHEDULE 77SC (SPEC NO. 524)"/>
    <s v="524"/>
    <s v="FEEDER"/>
    <s v="MIDDLE"/>
    <x v="3"/>
    <s v="JUN-12"/>
    <d v="1966-07-01T00:00:00"/>
    <n v="552"/>
    <n v="2081027.06"/>
    <n v="1538369.03"/>
    <n v="0"/>
    <n v="6"/>
    <x v="0"/>
  </r>
  <r>
    <s v="P00001020P"/>
    <n v="5522396.4299999997"/>
    <s v="04503"/>
    <s v="WB1-5"/>
    <s v="WATER TRANSPORT"/>
    <s v="000000"/>
    <s v="MIDDLE FEEDER SCHEDULE 78SC (SPEC NO. 524)"/>
    <s v="524"/>
    <s v="FEEDER"/>
    <s v="MIDDLE"/>
    <x v="3"/>
    <s v="JUN-12"/>
    <d v="1966-07-01T00:00:00"/>
    <n v="552"/>
    <n v="3175186.13"/>
    <n v="2347210.2999999998"/>
    <n v="0"/>
    <n v="6"/>
    <x v="0"/>
  </r>
  <r>
    <s v="P00001021P"/>
    <n v="-4179.1899999999996"/>
    <s v="04503"/>
    <s v="WB1-9"/>
    <s v="WATER TRANSPORT"/>
    <s v="000000"/>
    <s v="DISCOUNTS &amp; LIQUIDATING DAMAGES ON E &amp; A WB-1 (SPEC NO. 524)"/>
    <s v="524"/>
    <s v="FEEDER"/>
    <s v="MIDDLE"/>
    <x v="3"/>
    <s v="JUN-12"/>
    <d v="1966-07-01T00:00:00"/>
    <n v="552"/>
    <n v="-2402.7600000000002"/>
    <n v="-1776.43"/>
    <n v="0"/>
    <n v="6"/>
    <x v="0"/>
  </r>
  <r>
    <s v="P00001022P"/>
    <n v="2631395.2799999998"/>
    <s v="04503"/>
    <s v="WB4-1"/>
    <s v="WATER TRANSPORT"/>
    <s v="000000"/>
    <s v="SECOND SAN DIEGO AQUEDUCT, SCHEDULE SD8P (SPEC. NO. 537)"/>
    <s v="539"/>
    <s v="PIPELINE"/>
    <s v="SAN DIEGO #3"/>
    <x v="3"/>
    <s v="JUN-12"/>
    <d v="1963-07-01T00:00:00"/>
    <n v="588"/>
    <n v="1611638.23"/>
    <n v="1019757.05"/>
    <n v="0"/>
    <n v="6"/>
    <x v="0"/>
  </r>
  <r>
    <s v="P00001023P"/>
    <n v="3069464.59"/>
    <s v="04503"/>
    <s v="WB4-2"/>
    <s v="WATER TRANSPORT"/>
    <s v="000000"/>
    <s v="SECOND SAN DIEGO AQUEDUCT, SCHEDULE SD9P (SPEC. NO. 537)"/>
    <s v="539"/>
    <s v="PIPELINE"/>
    <s v="SAN DIEGO #3"/>
    <x v="3"/>
    <s v="JUN-12"/>
    <d v="1963-07-01T00:00:00"/>
    <n v="588"/>
    <n v="1879940.39"/>
    <n v="1189524.2"/>
    <n v="0"/>
    <n v="6"/>
    <x v="0"/>
  </r>
  <r>
    <s v="P00001024P"/>
    <n v="2165063.4"/>
    <s v="04503"/>
    <s v="WB5-1"/>
    <s v="WATER TRANSPORT"/>
    <s v="000000"/>
    <s v="SECOND SAN DIEGO AQUEDUCT, SCHEDULE SD10P (SPEC. NO. 537)"/>
    <s v="539"/>
    <s v="PIPELINE"/>
    <s v="SAN DIEGO #3"/>
    <x v="3"/>
    <s v="JUN-12"/>
    <d v="1963-07-01T00:00:00"/>
    <n v="588"/>
    <n v="1326026.1200000001"/>
    <n v="839037.28"/>
    <n v="0"/>
    <n v="6"/>
    <x v="0"/>
  </r>
  <r>
    <s v="P00001025P"/>
    <n v="1272716.8400000001"/>
    <s v="04503"/>
    <s v="WB5-2"/>
    <s v="WATER TRANSPORT"/>
    <s v="000000"/>
    <s v="SECOND SAN DIEGO AQUEDUCT3, SCHEDULE SD11SC (SPEC. NO. 537)"/>
    <s v="539"/>
    <s v="PIPELINE"/>
    <s v="SAN DIEGO #3"/>
    <x v="3"/>
    <s v="JUN-12"/>
    <d v="1963-07-01T00:00:00"/>
    <n v="588"/>
    <n v="779494.87"/>
    <n v="493221.97"/>
    <n v="0"/>
    <n v="6"/>
    <x v="0"/>
  </r>
  <r>
    <s v="P00001026P"/>
    <n v="2989870.59"/>
    <s v="01001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1719071.74"/>
    <n v="1270798.8500000001"/>
    <n v="0"/>
    <n v="6"/>
    <x v="0"/>
  </r>
  <r>
    <s v="P00001027P"/>
    <n v="104097.28"/>
    <s v="04503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59852.24"/>
    <n v="44245.04"/>
    <n v="0"/>
    <n v="6"/>
    <x v="0"/>
  </r>
  <r>
    <s v="P00001028P"/>
    <n v="3409529.72"/>
    <s v="01001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1960361.18"/>
    <n v="1449168.54"/>
    <n v="0"/>
    <n v="6"/>
    <x v="0"/>
  </r>
  <r>
    <s v="P00001029P"/>
    <n v="110440.38"/>
    <s v="04503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63499.32"/>
    <n v="46941.06"/>
    <n v="0"/>
    <n v="6"/>
    <x v="0"/>
  </r>
  <r>
    <s v="P00001030P"/>
    <n v="1879775.46"/>
    <s v="01001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1080805.58"/>
    <n v="798969.88"/>
    <n v="0"/>
    <n v="6"/>
    <x v="0"/>
  </r>
  <r>
    <s v="P00001031P"/>
    <n v="533010.74"/>
    <s v="04503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306462.61"/>
    <n v="226548.13"/>
    <n v="0"/>
    <n v="6"/>
    <x v="0"/>
  </r>
  <r>
    <s v="P00001032P"/>
    <n v="176.91"/>
    <s v="01001"/>
    <s v="WB6-4"/>
    <s v="WATER TRANSPORT"/>
    <s v="000000"/>
    <s v="WEST COAST FEEDER, SCHEDULE 67SC (SPEC NO. 560)"/>
    <s v="560"/>
    <s v="FEEDER"/>
    <s v="WEST COAST"/>
    <x v="3"/>
    <s v="JUN-12"/>
    <d v="1966-07-01T00:00:00"/>
    <n v="552"/>
    <n v="101.69"/>
    <n v="75.22"/>
    <n v="0"/>
    <n v="6"/>
    <x v="0"/>
  </r>
  <r>
    <s v="P00001033P"/>
    <n v="-206.69"/>
    <s v="01001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118.79"/>
    <n v="-87.9"/>
    <n v="0"/>
    <n v="6"/>
    <x v="0"/>
  </r>
  <r>
    <s v="P00001034P"/>
    <n v="-716.53"/>
    <s v="04503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411.9"/>
    <n v="-304.63"/>
    <n v="0"/>
    <n v="6"/>
    <x v="0"/>
  </r>
  <r>
    <s v="P00001035P"/>
    <n v="340925.61"/>
    <s v="04503"/>
    <s v="WB7-1"/>
    <s v="WATER TRANSPORT"/>
    <s v="000000"/>
    <s v="SECOND SAN DIEGO ACQUEDUCT, SCHEDULE SD1C (SPEC NO. 554)"/>
    <s v="554"/>
    <s v="PIPELINE"/>
    <s v="SAN DIEGO"/>
    <x v="3"/>
    <s v="JUN-12"/>
    <d v="1965-07-01T00:00:00"/>
    <n v="564"/>
    <n v="200281.96"/>
    <n v="140643.65"/>
    <n v="0"/>
    <n v="6"/>
    <x v="0"/>
  </r>
  <r>
    <s v="P00001036P"/>
    <n v="1792508.78"/>
    <s v="04503"/>
    <s v="WB7-2"/>
    <s v="WATER TRANSPORT"/>
    <s v="000000"/>
    <s v="SECOND SAN DIEGO ACQUEDUCT, SCHEDULE SD2C (SPEC N0. 554)"/>
    <s v="554"/>
    <s v="PIPELINE"/>
    <s v="SAN DIEGO"/>
    <x v="3"/>
    <s v="JUN-12"/>
    <d v="1965-07-01T00:00:00"/>
    <n v="564"/>
    <n v="1053036.54"/>
    <n v="739472.24"/>
    <n v="0"/>
    <n v="6"/>
    <x v="0"/>
  </r>
  <r>
    <s v="P00001037P"/>
    <n v="1397876.51"/>
    <s v="04503"/>
    <s v="WB7-3"/>
    <s v="WATER TRANSPORT"/>
    <s v="000000"/>
    <s v="SECOND SAN DIEGO ACQUEDUCT, SCHEDULE SD3C (SPEC NO. 554)"/>
    <s v="554"/>
    <s v="PIPELINE"/>
    <s v="SAN DIEGO"/>
    <x v="3"/>
    <s v="JUN-12"/>
    <d v="1965-07-01T00:00:00"/>
    <n v="564"/>
    <n v="821203.83"/>
    <n v="576672.68000000005"/>
    <n v="0"/>
    <n v="6"/>
    <x v="0"/>
  </r>
  <r>
    <s v="P00001038P"/>
    <n v="2408850.15"/>
    <s v="04503"/>
    <s v="WB7-4"/>
    <s v="WATER TRANSPORT"/>
    <s v="000000"/>
    <s v="SECOND SAN DIEGO ACQUEDUCT, SCHEDULE SD4C (SPEC NO. 554)"/>
    <s v="554"/>
    <s v="PIPELINE"/>
    <s v="SAN DIEGO"/>
    <x v="3"/>
    <s v="JUN-12"/>
    <d v="1965-07-01T00:00:00"/>
    <n v="564"/>
    <n v="1415115.73"/>
    <n v="993734.42"/>
    <n v="0"/>
    <n v="6"/>
    <x v="0"/>
  </r>
  <r>
    <s v="P00001039P"/>
    <n v="-1135.52"/>
    <s v="04503"/>
    <s v="WB7-9"/>
    <s v="WATER TRANSPORT"/>
    <s v="000000"/>
    <s v="SECOND SAN DIEGO ACQUEDUCT, MISCELLANEOUS CREDITS (SPEC NO. 554)"/>
    <s v="554"/>
    <s v="PIPELINE"/>
    <s v="SAN DIEGO"/>
    <x v="3"/>
    <s v="JUN-12"/>
    <d v="1965-07-01T00:00:00"/>
    <n v="564"/>
    <n v="-667.02"/>
    <n v="-468.5"/>
    <n v="0"/>
    <n v="6"/>
    <x v="0"/>
  </r>
  <r>
    <s v="P00001040P"/>
    <n v="198410.89"/>
    <s v="04501"/>
    <s v="Y-05"/>
    <s v="WATER TRANSPORT"/>
    <s v="000000"/>
    <s v="SAN JACINTO TUNNEL: ADDITIONAL GROUTING"/>
    <m/>
    <s v="AQUEDUCT"/>
    <s v="CRA"/>
    <x v="3"/>
    <s v="JUN-12"/>
    <d v="1953-07-01T00:00:00"/>
    <n v="708"/>
    <n v="146321.06"/>
    <n v="52089.83"/>
    <n v="0"/>
    <n v="2"/>
    <x v="7"/>
  </r>
  <r>
    <s v="P00001041P"/>
    <n v="-264.72000000000003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-195.1"/>
    <n v="-69.62"/>
    <n v="0"/>
    <n v="6"/>
    <x v="0"/>
  </r>
  <r>
    <s v="P00001042P"/>
    <n v="896955.84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661473.68000000005"/>
    <n v="235482.16"/>
    <n v="0"/>
    <n v="6"/>
    <x v="0"/>
  </r>
  <r>
    <s v="P00001043P"/>
    <n v="481937.97"/>
    <s v="04501"/>
    <s v="Y-141"/>
    <s v="WATER TRANSPORT"/>
    <s v="000000"/>
    <s v="WEST BASIN LATERAL: STA.4+95 TO 355+19 (SCH.43P)"/>
    <m/>
    <s v="LATERAL"/>
    <s v="WEST BASIN"/>
    <x v="3"/>
    <s v="JUN-12"/>
    <d v="1953-07-01T00:00:00"/>
    <n v="708"/>
    <n v="355412.46"/>
    <n v="126525.51"/>
    <n v="0"/>
    <n v="6"/>
    <x v="0"/>
  </r>
  <r>
    <s v="P00001044P"/>
    <n v="23211.93"/>
    <s v="04501"/>
    <s v="Y-142"/>
    <s v="WATER TRANSPORT"/>
    <s v="000000"/>
    <s v="WEST BASIN LATERAL: STA.4+95 TO 355+19 (SCH.43P)"/>
    <m/>
    <s v="LATERAL"/>
    <s v="WEST BASIN"/>
    <x v="3"/>
    <s v="JUN-12"/>
    <d v="1953-07-01T00:00:00"/>
    <n v="708"/>
    <n v="17117.87"/>
    <n v="6094.06"/>
    <n v="0"/>
    <n v="6"/>
    <x v="0"/>
  </r>
  <r>
    <s v="P00001045P"/>
    <n v="83998.77"/>
    <s v="04501"/>
    <s v="Y-16"/>
    <s v="WATER TRANSPORT"/>
    <s v="000000"/>
    <s v="SAN MARINO LATERAL: STA. 0+00 TO 54+10, SCH. 45SC  "/>
    <s v="384"/>
    <s v="LATERAL"/>
    <s v="SAN MARINO"/>
    <x v="3"/>
    <s v="JUN-12"/>
    <d v="1953-07-01T00:00:00"/>
    <n v="708"/>
    <n v="61946.12"/>
    <n v="22052.65"/>
    <n v="0"/>
    <n v="6"/>
    <x v="0"/>
  </r>
  <r>
    <s v="P00001046P"/>
    <n v="2323618.58"/>
    <s v="010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1684542.76"/>
    <n v="639075.81999999995"/>
    <n v="0"/>
    <n v="6"/>
    <x v="0"/>
  </r>
  <r>
    <s v="P00001047P"/>
    <n v="35574.129999999997"/>
    <s v="045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25789.93"/>
    <n v="9784.2000000000007"/>
    <n v="0"/>
    <n v="6"/>
    <x v="0"/>
  </r>
  <r>
    <s v="P00001048P"/>
    <n v="93162.73"/>
    <s v="010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64046.080000000002"/>
    <n v="29116.65"/>
    <n v="0"/>
    <n v="6"/>
    <x v="0"/>
  </r>
  <r>
    <s v="P00001049P"/>
    <n v="3944426.06"/>
    <s v="045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711655.89"/>
    <n v="1232770.17"/>
    <n v="0"/>
    <n v="6"/>
    <x v="0"/>
  </r>
  <r>
    <s v="P00001050P"/>
    <n v="3627166.26"/>
    <s v="05702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493550.7599999998"/>
    <n v="1133615.5"/>
    <n v="0"/>
    <n v="6"/>
    <x v="0"/>
  </r>
  <r>
    <s v="P00001051P"/>
    <n v="2867320.41"/>
    <s v="04501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899500.14"/>
    <n v="967820.27"/>
    <n v="0"/>
    <n v="6"/>
    <x v="0"/>
  </r>
  <r>
    <s v="P00001052P"/>
    <n v="30171.18"/>
    <s v="04503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9987.23"/>
    <n v="10183.950000000001"/>
    <n v="0"/>
    <n v="6"/>
    <x v="0"/>
  </r>
  <r>
    <s v="P00001053P"/>
    <n v="237159.12"/>
    <s v="05702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57109.56"/>
    <n v="80049.56"/>
    <n v="0"/>
    <n v="6"/>
    <x v="0"/>
  </r>
  <r>
    <s v="P00001054P"/>
    <n v="1162664.17"/>
    <s v="04501"/>
    <s v="Y-25"/>
    <s v="WATER TRANSPORT"/>
    <s v="000000"/>
    <s v="VICTORIA ST. LATERAL EXTN. &amp; VICTORIA ST.-223RD ST. CROSS FEEDER "/>
    <s v="406"/>
    <s v="FEEDER"/>
    <s v="VICTORIA  CROSS"/>
    <x v="3"/>
    <s v="JUN-12"/>
    <d v="1954-07-01T00:00:00"/>
    <n v="696"/>
    <n v="842891.13"/>
    <n v="319773.03999999998"/>
    <n v="0"/>
    <n v="6"/>
    <x v="0"/>
  </r>
  <r>
    <s v="P00001055P"/>
    <n v="1674707"/>
    <s v="04501"/>
    <s v="Y-26"/>
    <s v="WATER TRANSPORT"/>
    <s v="000000"/>
    <s v="LOWER FDR: CAJALCO TUNNEL: STA. 1+00 TO 80+00 (SPEC NO. 413)"/>
    <s v="413"/>
    <s v="FEEDER"/>
    <s v="LOWER "/>
    <x v="3"/>
    <s v="JUN-12"/>
    <d v="1955-07-01T00:00:00"/>
    <n v="684"/>
    <n v="1193170.49"/>
    <n v="481536.51"/>
    <n v="0"/>
    <n v="6"/>
    <x v="0"/>
  </r>
  <r>
    <s v="P00001056P"/>
    <n v="750604.55"/>
    <s v="04501"/>
    <s v="Y-28"/>
    <s v="WATER TRANSPORT"/>
    <s v="000000"/>
    <s v="LOWER FDR: STA. 988+54.00 TO 1031+52.75 (SCH. 75P) "/>
    <m/>
    <s v="FEEDER"/>
    <s v="LOWER "/>
    <x v="3"/>
    <s v="JUN-12"/>
    <d v="1959-07-01T00:00:00"/>
    <n v="636"/>
    <n v="497249.36"/>
    <n v="253355.19"/>
    <n v="0"/>
    <n v="6"/>
    <x v="0"/>
  </r>
  <r>
    <s v="P00001057P"/>
    <n v="1988434.54"/>
    <s v="04501"/>
    <s v="Y-29"/>
    <s v="WATER TRANSPORT"/>
    <s v="000000"/>
    <s v="SANTIAGO LATRAL: STA. 112+90 TO 451+40,, SCH. 91P  (SPEC NO. 477)"/>
    <s v="477"/>
    <s v="LATERAL"/>
    <s v="SANTIAGO"/>
    <x v="3"/>
    <s v="JUN-12"/>
    <d v="1959-07-01T00:00:00"/>
    <n v="636"/>
    <n v="1317268.82"/>
    <n v="671165.72"/>
    <n v="0"/>
    <n v="6"/>
    <x v="0"/>
  </r>
  <r>
    <s v="P00001058P"/>
    <n v="1695158.49"/>
    <s v="04501"/>
    <s v="Y-30"/>
    <s v="WATER TRANSPORT"/>
    <s v="000000"/>
    <s v="SAN JUAN TUNNEL (SPEC NO. 437)"/>
    <s v="437"/>
    <s v="FEEDER"/>
    <s v="LOWER "/>
    <x v="3"/>
    <s v="JUN-12"/>
    <d v="1957-07-01T00:00:00"/>
    <n v="660"/>
    <n v="1165362.5900000001"/>
    <n v="529795.9"/>
    <n v="0"/>
    <n v="6"/>
    <x v="0"/>
  </r>
  <r>
    <s v="P00001059P"/>
    <n v="1585327.01"/>
    <s v="04501"/>
    <s v="Y-31"/>
    <s v="WATER TRANSPORT"/>
    <s v="000000"/>
    <s v="LOWER FEEDER: STA. 793+80 TO 919+54 SCH. 72, 73, 74 "/>
    <s v="455"/>
    <s v="FEEDER"/>
    <s v="LOWER "/>
    <x v="3"/>
    <s v="JUN-12"/>
    <d v="1957-07-01T00:00:00"/>
    <n v="660"/>
    <n v="1089857.17"/>
    <n v="495469.84"/>
    <n v="0"/>
    <n v="6"/>
    <x v="0"/>
  </r>
  <r>
    <s v="P00001060P"/>
    <n v="2264858.4300000002"/>
    <s v="04501"/>
    <s v="Y-32"/>
    <s v="WATER TRANSPORT"/>
    <s v="000000"/>
    <s v="SANTIAGO LTRAL: STA. 0+00 TO 112+90 &amp; SPILLWAY DISCHG. LN, SCH 90SC "/>
    <s v="461"/>
    <s v="LATERAL"/>
    <s v="SANTIAGO"/>
    <x v="3"/>
    <s v="JUN-12"/>
    <d v="1959-07-01T00:00:00"/>
    <n v="636"/>
    <n v="1500390.07"/>
    <n v="764468.36"/>
    <n v="0"/>
    <n v="6"/>
    <x v="0"/>
  </r>
  <r>
    <s v="P00001061P"/>
    <n v="-147.78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-86.72"/>
    <n v="-61.06"/>
    <n v="0"/>
    <n v="6"/>
    <x v="0"/>
  </r>
  <r>
    <s v="P00001062P"/>
    <n v="1057593.1200000001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621299.18000000005"/>
    <n v="436293.94"/>
    <n v="0"/>
    <n v="6"/>
    <x v="0"/>
  </r>
  <r>
    <s v="P00001063P"/>
    <n v="291613.48"/>
    <s v="04503"/>
    <s v="Y-33"/>
    <s v="WATER TRANSPORT"/>
    <s v="000000"/>
    <s v="LOWER FEEDER, SCHEDULE 79C "/>
    <s v="480"/>
    <s v="FEEDER"/>
    <s v="LOWER "/>
    <x v="3"/>
    <s v="JUN-12"/>
    <d v="1965-07-01T00:00:00"/>
    <n v="564"/>
    <n v="171312.68"/>
    <n v="120300.8"/>
    <n v="0"/>
    <n v="6"/>
    <x v="0"/>
  </r>
  <r>
    <s v="P00001064P"/>
    <n v="-5.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-3.07"/>
    <n v="-2.33"/>
    <n v="0"/>
    <n v="6"/>
    <x v="0"/>
  </r>
  <r>
    <s v="P00001065P"/>
    <n v="1830414.4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1075304.92"/>
    <n v="755109.52"/>
    <n v="0"/>
    <n v="6"/>
    <x v="0"/>
  </r>
  <r>
    <s v="P00001066P"/>
    <n v="1910202.07"/>
    <s v="04501"/>
    <s v="Y-342"/>
    <s v="WATER TRANSPORT"/>
    <s v="000000"/>
    <s v="LOWER FEEDER, SCHEDULE 80SC "/>
    <s v="480"/>
    <s v="FEEDER"/>
    <s v="LOWER "/>
    <x v="3"/>
    <s v="JUN-12"/>
    <d v="1965-07-01T00:00:00"/>
    <n v="564"/>
    <n v="1122177.31"/>
    <n v="788024.76"/>
    <n v="0"/>
    <n v="6"/>
    <x v="0"/>
  </r>
  <r>
    <s v="P00001067P"/>
    <n v="454282.96"/>
    <s v="04503"/>
    <s v="Y-342"/>
    <s v="WATER TRANSPORT"/>
    <s v="000000"/>
    <s v="LOWER FEEDER, SCHEDULE 80SC "/>
    <s v="480"/>
    <s v="FEEDER"/>
    <s v="LOWER "/>
    <x v="3"/>
    <s v="JUN-12"/>
    <d v="1965-07-01T00:00:00"/>
    <n v="564"/>
    <n v="266875.37"/>
    <n v="187407.59"/>
    <n v="0"/>
    <n v="6"/>
    <x v="0"/>
  </r>
  <r>
    <s v="P00001068P"/>
    <n v="1841219.08"/>
    <s v="05702"/>
    <s v="Y-342"/>
    <s v="WATER TRANSPORT"/>
    <s v="000000"/>
    <s v="LOWER FEEDER, SCHEDULE 80SC "/>
    <s v="480"/>
    <s v="FEEDER"/>
    <s v="LOWER "/>
    <x v="3"/>
    <s v="JUN-12"/>
    <d v="1965-07-01T00:00:00"/>
    <n v="564"/>
    <n v="1081652.17"/>
    <n v="759566.91"/>
    <n v="0"/>
    <n v="6"/>
    <x v="0"/>
  </r>
  <r>
    <s v="P00001069P"/>
    <n v="598036.07999999996"/>
    <s v="04503"/>
    <s v="Y-343"/>
    <s v="WATER TRANSPORT"/>
    <s v="000000"/>
    <s v="SAN GABRIEL PRESSURE CONTROL STRUCTURE (SPEC NO. 566)"/>
    <s v="566"/>
    <s v="FEEDER"/>
    <s v="LOWER "/>
    <x v="3"/>
    <s v="JUN-12"/>
    <d v="1965-07-01T00:00:00"/>
    <n v="564"/>
    <n v="351325.41"/>
    <n v="246710.67"/>
    <n v="0"/>
    <n v="6"/>
    <x v="0"/>
  </r>
  <r>
    <s v="P00001070P"/>
    <n v="-157.91999999999999"/>
    <s v="04501"/>
    <s v="Y-349"/>
    <s v="WATER TRANSPORT"/>
    <s v="000000"/>
    <s v="LOWER FDR, SCHEDULE 80SC, MISCELLANEOUS CREDITS"/>
    <s v="480"/>
    <s v="FEEDER"/>
    <s v="LOWER "/>
    <x v="3"/>
    <s v="JUN-12"/>
    <d v="1965-07-01T00:00:00"/>
    <n v="564"/>
    <n v="-92.72"/>
    <n v="-65.2"/>
    <n v="0"/>
    <n v="6"/>
    <x v="0"/>
  </r>
  <r>
    <s v="P00001071P"/>
    <n v="-1082.83"/>
    <s v="04503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636.05999999999995"/>
    <n v="-446.77"/>
    <n v="0"/>
    <n v="6"/>
    <x v="0"/>
  </r>
  <r>
    <s v="P00001072P"/>
    <n v="-4292.1499999999996"/>
    <s v="05702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2521.46"/>
    <n v="-1770.69"/>
    <n v="0"/>
    <n v="6"/>
    <x v="0"/>
  </r>
  <r>
    <s v="P00001073P"/>
    <n v="631728.81000000006"/>
    <s v="01001"/>
    <s v="Z-01"/>
    <s v="WATER TRANSPORT"/>
    <s v="000000"/>
    <s v="VICTORIA STREET LATERAL: STA. 0+00 TO 147+62 (SCH. 46P)"/>
    <m/>
    <s v="LATERAL"/>
    <s v="VICTORIA ST"/>
    <x v="3"/>
    <s v="JUN-12"/>
    <d v="1953-07-01T00:00:00"/>
    <n v="708"/>
    <n v="465878.06"/>
    <n v="165850.75"/>
    <n v="0"/>
    <n v="6"/>
    <x v="0"/>
  </r>
  <r>
    <s v="P00001074P"/>
    <n v="233346.6"/>
    <s v="01001"/>
    <s v="Z-07"/>
    <s v="WATER TRANSPORT"/>
    <s v="000000"/>
    <s v="EAGLE ROCK CONNECTION AND LATERAL SCHEDULE 12P (SPEC NO. 395)"/>
    <s v="395"/>
    <s v="LATERAL"/>
    <s v="EAGLE ROCK"/>
    <x v="3"/>
    <s v="JUN-12"/>
    <d v="1954-07-01T00:00:00"/>
    <n v="696"/>
    <n v="169168.15"/>
    <n v="64178.45"/>
    <n v="0"/>
    <n v="6"/>
    <x v="0"/>
  </r>
  <r>
    <s v="P00001075P"/>
    <n v="181450.77"/>
    <s v="01001"/>
    <s v="Z-18"/>
    <s v="WATER TRANSPORT"/>
    <s v="000000"/>
    <s v="ORANGE COUNTY FEEDER EXTN.TERMINUS REVISION:STA.2053+43 TO 2134+81"/>
    <m/>
    <s v="FEEDER"/>
    <s v="ORANGE COUNTY"/>
    <x v="3"/>
    <s v="JUN-12"/>
    <d v="1954-07-01T00:00:00"/>
    <n v="696"/>
    <n v="131545.45000000001"/>
    <n v="49905.32"/>
    <n v="0"/>
    <n v="6"/>
    <x v="0"/>
  </r>
  <r>
    <s v="P00001076P"/>
    <n v="2528857.58"/>
    <s v="01001"/>
    <s v="Z-25"/>
    <s v="WATER TRANSPORT"/>
    <s v="000000"/>
    <s v="LOWER FDR:STA. 77+45 TO 282+50(CAJALCO TNL.TO E. BND.OF CORONA) SCH 70P "/>
    <s v="438"/>
    <s v="FEEDER"/>
    <s v="LOWER "/>
    <x v="3"/>
    <s v="JUN-12"/>
    <d v="1957-07-01T00:00:00"/>
    <n v="660"/>
    <n v="1738501.66"/>
    <n v="790355.92"/>
    <n v="0"/>
    <n v="6"/>
    <x v="0"/>
  </r>
  <r>
    <s v="P00001077P"/>
    <n v="2224357.3199999998"/>
    <s v="01001"/>
    <s v="Z-27"/>
    <s v="WATER TRANSPORT"/>
    <s v="000000"/>
    <s v="LOWER FDR: CAJALCO TUNNEL TO CORONA PIPELINE, SCH 71P "/>
    <s v="438"/>
    <s v="FEEDER"/>
    <s v="LOWER "/>
    <x v="3"/>
    <s v="JUN-12"/>
    <d v="1957-07-01T00:00:00"/>
    <n v="660"/>
    <n v="1529168.34"/>
    <n v="695188.98"/>
    <n v="0"/>
    <n v="6"/>
    <x v="0"/>
  </r>
  <r>
    <s v="P00001078P"/>
    <n v="999677.03"/>
    <s v="01001"/>
    <s v="Z-311"/>
    <s v="WATER TRANSPORT"/>
    <s v="000000"/>
    <s v="MIDDLE CROSS FDR:STA.285+40 TO 360+62.29(WADSW0RTH-FIGUEROA ST) ( SCH 54SC)"/>
    <s v="452"/>
    <s v="FEEDER"/>
    <s v="MIDDLE CROSS"/>
    <x v="3"/>
    <s v="JUN-12"/>
    <d v="1955-07-01T00:00:00"/>
    <n v="684"/>
    <n v="712235.14"/>
    <n v="287441.89"/>
    <n v="0"/>
    <n v="6"/>
    <x v="0"/>
  </r>
  <r>
    <s v="P00001079P"/>
    <n v="645338.88"/>
    <s v="01001"/>
    <s v="Z-312"/>
    <s v="WATER TRANSPORT"/>
    <s v="000000"/>
    <s v="MIDDLE CROSS FDR:STA.285+40 TO 360+62.29(WADSW0RTH-FIGUEROA ST) ( SCH 55SC)"/>
    <s v="452"/>
    <s v="FEEDER"/>
    <s v="MIDDLE CROSS"/>
    <x v="3"/>
    <s v="JUN-12"/>
    <d v="1955-07-01T00:00:00"/>
    <n v="684"/>
    <n v="459781.47"/>
    <n v="185557.41"/>
    <n v="0"/>
    <n v="6"/>
    <x v="0"/>
  </r>
  <r>
    <s v="P00001080P"/>
    <n v="1774902.14"/>
    <s v="01001"/>
    <s v="Z-33"/>
    <s v="WATER TRANSPORT"/>
    <s v="000000"/>
    <s v="LOWER FEEDER:STA.524+05 TO 663+00(W.BND.OF CORONA TO SA RIVER CYN.)"/>
    <m/>
    <s v="FEEDER"/>
    <s v="LOWER "/>
    <x v="3"/>
    <s v="JUN-12"/>
    <d v="1957-07-01T00:00:00"/>
    <n v="660"/>
    <n v="1220183.51"/>
    <n v="554718.63"/>
    <n v="0"/>
    <n v="6"/>
    <x v="0"/>
  </r>
  <r>
    <s v="P00001081P"/>
    <n v="1952380.7"/>
    <s v="01001"/>
    <s v="Z-40"/>
    <s v="WATER TRANSPORT"/>
    <s v="000000"/>
    <s v="WESTORANGE COUNTY FDR EXT - STA. 459+01 TO 685+00, SCH. 61SC "/>
    <s v="482"/>
    <s v="FEEDER"/>
    <s v="WEST ORANGE COUNTY"/>
    <x v="3"/>
    <s v="JUN-12"/>
    <d v="1959-07-01T00:00:00"/>
    <n v="636"/>
    <n v="1293384.31"/>
    <n v="658996.39"/>
    <n v="0"/>
    <n v="6"/>
    <x v="0"/>
  </r>
  <r>
    <s v="P00001082P"/>
    <n v="223115.91"/>
    <s v="01001"/>
    <s v="Z-42"/>
    <s v="WATER TRANSPORT"/>
    <s v="000000"/>
    <s v="SAN JACINTO TUNNEL: EXPANSION OF SIPHONS (EAST OF TUNNEL)"/>
    <m/>
    <s v="AQUEDUCT"/>
    <s v="CRA"/>
    <x v="3"/>
    <s v="JUN-12"/>
    <d v="1963-07-01T00:00:00"/>
    <n v="588"/>
    <n v="136650.63"/>
    <n v="86465.279999999999"/>
    <n v="0"/>
    <n v="2"/>
    <x v="7"/>
  </r>
  <r>
    <s v="P00001083P"/>
    <n v="15974469.08"/>
    <s v="04503"/>
    <s v="Z-42"/>
    <s v="WATER TRANSPORT"/>
    <s v="000000"/>
    <s v="SAN JACINTO TUNNEL: EXPANSION OF SIPHONS (EAST OF TUNNEL)"/>
    <m/>
    <s v="AQUEDUCT"/>
    <s v="CRA"/>
    <x v="3"/>
    <s v="JUN-12"/>
    <d v="1964-07-01T00:00:00"/>
    <n v="576"/>
    <n v="9584126.7300000004"/>
    <n v="6390342.3499999996"/>
    <n v="0"/>
    <n v="2"/>
    <x v="7"/>
  </r>
  <r>
    <s v="P00001084P"/>
    <n v="-538.16999999999996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-316.06"/>
    <n v="-222.11"/>
    <n v="0"/>
    <n v="6"/>
    <x v="0"/>
  </r>
  <r>
    <s v="P00001085P"/>
    <n v="1392514.92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818054.08"/>
    <n v="574460.84"/>
    <n v="0"/>
    <n v="6"/>
    <x v="0"/>
  </r>
  <r>
    <s v="P00001086P"/>
    <n v="6393450.8899999997"/>
    <s v="01001"/>
    <s v="Z-54"/>
    <s v="WATER TRANSPORT"/>
    <s v="000000"/>
    <s v="SAN JACINTO TUNNEL:SECOND BARREL OF CASA LOMA SIPHONS"/>
    <m/>
    <s v="AQUEDUCT"/>
    <s v="CRA"/>
    <x v="3"/>
    <s v="JUN-12"/>
    <d v="1964-07-01T00:00:00"/>
    <n v="576"/>
    <n v="3835848.45"/>
    <n v="2557602.44"/>
    <n v="0"/>
    <n v="2"/>
    <x v="7"/>
  </r>
  <r>
    <s v="P00001087P"/>
    <n v="-736.02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-441.59"/>
    <n v="-294.43"/>
    <n v="0"/>
    <n v="6"/>
    <x v="0"/>
  </r>
  <r>
    <s v="P00001088P"/>
    <n v="2355153.11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1413010.03"/>
    <n v="942143.08"/>
    <n v="0"/>
    <n v="6"/>
    <x v="0"/>
  </r>
  <r>
    <s v="P00001089P"/>
    <n v="-213233.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27932.38"/>
    <n v="-85300.65"/>
    <n v="0"/>
    <n v="6"/>
    <x v="0"/>
  </r>
  <r>
    <s v="P00001090P"/>
    <n v="-3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9.350000000000001"/>
    <n v="-13.01"/>
    <n v="0"/>
    <n v="6"/>
    <x v="0"/>
  </r>
  <r>
    <s v="P00001091P"/>
    <n v="14206.3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8523.2099999999991"/>
    <n v="5683.18"/>
    <n v="0"/>
    <n v="6"/>
    <x v="0"/>
  </r>
  <r>
    <s v="P00001092P"/>
    <n v="15449.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268.92"/>
    <n v="6180.28"/>
    <n v="0"/>
    <n v="6"/>
    <x v="0"/>
  </r>
  <r>
    <s v="P00001093P"/>
    <n v="1830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0980.65"/>
    <n v="7321.71"/>
    <n v="0"/>
    <n v="6"/>
    <x v="0"/>
  </r>
  <r>
    <s v="P00001094P"/>
    <n v="19640.2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1783.45"/>
    <n v="7856.84"/>
    <n v="0"/>
    <n v="6"/>
    <x v="0"/>
  </r>
  <r>
    <s v="P00001095P"/>
    <n v="20519.8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2311.09"/>
    <n v="8208.77"/>
    <n v="0"/>
    <n v="6"/>
    <x v="0"/>
  </r>
  <r>
    <s v="P00001096P"/>
    <n v="24174.6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4503.89"/>
    <n v="9670.73"/>
    <n v="0"/>
    <n v="6"/>
    <x v="0"/>
  </r>
  <r>
    <s v="P00001097P"/>
    <n v="34839.9100000000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20902.62"/>
    <n v="13937.29"/>
    <n v="0"/>
    <n v="6"/>
    <x v="0"/>
  </r>
  <r>
    <s v="P00001098P"/>
    <n v="166528.1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9902.44"/>
    <n v="66625.66"/>
    <n v="0"/>
    <n v="6"/>
    <x v="0"/>
  </r>
  <r>
    <s v="P00001099P"/>
    <n v="301565.87"/>
    <s v="04502"/>
    <s v="15045"/>
    <s v="PUMPING PLT"/>
    <s v="100334"/>
    <s v="CRA-ALL PUMP PLANTS -INSTALL ACOUSTIC METER"/>
    <m/>
    <s v="PUMP"/>
    <s v="GENERAL"/>
    <x v="3"/>
    <s v="JUN-12"/>
    <d v="1996-07-01T00:00:00"/>
    <n v="192"/>
    <n v="60302.66"/>
    <n v="241263.21"/>
    <n v="0"/>
    <n v="2"/>
    <x v="7"/>
  </r>
  <r>
    <s v="P00001100P"/>
    <n v="1676048.02"/>
    <s v="04502"/>
    <s v="15045"/>
    <s v="PUMPING PLT"/>
    <s v="100335"/>
    <s v="CRA- REHAB 11 MAIN TRANSFORMERS"/>
    <m/>
    <s v="PUMP"/>
    <s v="GENERAL"/>
    <x v="3"/>
    <s v="JUN-12"/>
    <d v="1996-07-01T00:00:00"/>
    <n v="192"/>
    <n v="335151.40000000002"/>
    <n v="1340896.6200000001"/>
    <n v="0"/>
    <n v="2"/>
    <x v="7"/>
  </r>
  <r>
    <s v="P00001101P"/>
    <n v="248427.37"/>
    <s v="04504"/>
    <s v="15045"/>
    <s v="PUMPING PLT"/>
    <s v="100335"/>
    <s v="CRA- REHAB 11 MAIN TRANSFORMERS"/>
    <m/>
    <s v="PUMP"/>
    <s v="GENERAL"/>
    <x v="3"/>
    <s v="JUN-12"/>
    <d v="1996-07-01T00:00:00"/>
    <n v="192"/>
    <n v="49676.82"/>
    <n v="198750.55"/>
    <n v="0"/>
    <n v="2"/>
    <x v="7"/>
  </r>
  <r>
    <s v="P00001102P"/>
    <n v="238667.73"/>
    <s v="04002"/>
    <s v="15045"/>
    <s v="PUMPING PLT"/>
    <s v="100400"/>
    <s v="CRA-ALL PUMP PLANTS-REHAB PERF TEST"/>
    <m/>
    <s v="PUMP"/>
    <s v="GENERAL"/>
    <x v="3"/>
    <s v="JUN-12"/>
    <d v="1996-07-01T00:00:00"/>
    <n v="192"/>
    <n v="47725.17"/>
    <n v="190942.56"/>
    <n v="0"/>
    <n v="2"/>
    <x v="7"/>
  </r>
  <r>
    <s v="P00001103P"/>
    <n v="1429.68"/>
    <s v="04003"/>
    <s v="15045"/>
    <s v="PUMPING PLT"/>
    <s v="100400"/>
    <s v="CRA-ALL PUMP PLANTS-REHAB PERF TEST"/>
    <m/>
    <s v="PUMP"/>
    <s v="GENERAL"/>
    <x v="3"/>
    <s v="JUN-12"/>
    <d v="1996-07-01T00:00:00"/>
    <n v="192"/>
    <n v="285.87"/>
    <n v="1143.81"/>
    <n v="0"/>
    <n v="2"/>
    <x v="7"/>
  </r>
  <r>
    <s v="P00001104P"/>
    <n v="549649.13"/>
    <s v="04502"/>
    <s v="15045"/>
    <s v="PUMPING PLT"/>
    <s v="100400"/>
    <s v="CRA-ALL PUMP PLANTS-REHAB PERF TEST"/>
    <m/>
    <s v="PUMP"/>
    <s v="GENERAL"/>
    <x v="3"/>
    <s v="JUN-12"/>
    <d v="1996-07-01T00:00:00"/>
    <n v="192"/>
    <n v="109910.69"/>
    <n v="439738.44"/>
    <n v="0"/>
    <n v="2"/>
    <x v="7"/>
  </r>
  <r>
    <s v="P00001105P"/>
    <n v="504216.97"/>
    <s v="04504"/>
    <s v="15045"/>
    <s v="PUMPING PLT"/>
    <s v="100400"/>
    <s v="CRA-ALL PUMP PLANTS-REHAB PERF TEST"/>
    <m/>
    <s v="PUMP"/>
    <s v="GENERAL"/>
    <x v="3"/>
    <s v="JUN-12"/>
    <d v="1996-07-01T00:00:00"/>
    <n v="192"/>
    <n v="100825.86"/>
    <n v="403391.11"/>
    <n v="0"/>
    <n v="2"/>
    <x v="7"/>
  </r>
  <r>
    <s v="P00001106P"/>
    <n v="32678"/>
    <s v="04502"/>
    <s v="15045"/>
    <s v="PUMPING PLT"/>
    <s v="100411"/>
    <s v="CRA-IRON MTN PUMP PLANT-MODIFY ACOUSTIC FLOWMETER"/>
    <m/>
    <s v="PUMP"/>
    <s v="GENERAL"/>
    <x v="3"/>
    <s v="JUN-12"/>
    <d v="1996-07-01T00:00:00"/>
    <n v="192"/>
    <n v="6534.4"/>
    <n v="26143.599999999999"/>
    <n v="0"/>
    <n v="2"/>
    <x v="7"/>
  </r>
  <r>
    <s v="P00001107P"/>
    <n v="331515.32"/>
    <s v="04001"/>
    <s v="15045"/>
    <s v="PUMPING PLT"/>
    <s v="100457"/>
    <s v="CRA-ALL PUMP PLANTS-MODIFY OVERHEAD BRIDGE CRANES"/>
    <m/>
    <s v="PUMP"/>
    <s v="GENERAL"/>
    <x v="3"/>
    <s v="JUN-12"/>
    <d v="1996-07-01T00:00:00"/>
    <n v="192"/>
    <n v="66291.539999999994"/>
    <n v="265223.78000000003"/>
    <n v="0"/>
    <n v="2"/>
    <x v="7"/>
  </r>
  <r>
    <s v="P00001108P"/>
    <n v="60.29"/>
    <s v="04002"/>
    <s v="15045"/>
    <s v="PUMPING PLT"/>
    <s v="100457"/>
    <s v="CRA-ALL PUMP PLANTS-MODIFY OVERHEAD BRIDGE CRANES"/>
    <m/>
    <s v="PUMP"/>
    <s v="GENERAL"/>
    <x v="3"/>
    <s v="JUN-12"/>
    <d v="1996-07-01T00:00:00"/>
    <n v="192"/>
    <n v="12.01"/>
    <n v="48.28"/>
    <n v="0"/>
    <n v="2"/>
    <x v="7"/>
  </r>
  <r>
    <s v="P00001109P"/>
    <n v="314919.92"/>
    <s v="04504"/>
    <s v="15045"/>
    <s v="PUMPING PLT"/>
    <s v="100457"/>
    <s v="CRA-ALL PUMP PLANTS-MODIFY OVERHEAD BRIDGE CRANES"/>
    <m/>
    <s v="PUMP"/>
    <s v="GENERAL"/>
    <x v="3"/>
    <s v="JUN-12"/>
    <d v="1996-07-01T00:00:00"/>
    <n v="192"/>
    <n v="62972.93"/>
    <n v="251946.99"/>
    <n v="0"/>
    <n v="2"/>
    <x v="7"/>
  </r>
  <r>
    <s v="P00001110P"/>
    <n v="429314.09"/>
    <s v="04502"/>
    <s v="15045"/>
    <s v="PUMPING PLT"/>
    <s v="100807"/>
    <s v="CRA-ALL PUMP PLANTS-VIBRATION MONITOR EQUIPMENT"/>
    <m/>
    <s v="PUMP"/>
    <s v="GENERAL"/>
    <x v="3"/>
    <s v="JUN-12"/>
    <d v="1996-07-01T00:00:00"/>
    <n v="192"/>
    <n v="85847.83"/>
    <n v="343466.26"/>
    <n v="0"/>
    <n v="2"/>
    <x v="7"/>
  </r>
  <r>
    <s v="P00001111P"/>
    <n v="75237.240000000005"/>
    <s v="04002"/>
    <s v="15045"/>
    <s v="PUMPING PLT"/>
    <s v="100808"/>
    <s v="CRA-ALL PUMP PLANTS- REPLACE C02 CYLINDERS"/>
    <m/>
    <s v="PUMP"/>
    <s v="GENERAL"/>
    <x v="3"/>
    <s v="JUN-12"/>
    <d v="1996-07-01T00:00:00"/>
    <n v="192"/>
    <n v="15044.76"/>
    <n v="60192.480000000003"/>
    <n v="0"/>
    <n v="2"/>
    <x v="7"/>
  </r>
  <r>
    <s v="P00001112P"/>
    <n v="3.25"/>
    <s v="04003"/>
    <s v="15045"/>
    <s v="PUMPING PLT"/>
    <s v="100808"/>
    <s v="CRA-ALL PUMP PLANTS- REPLACE C02 CYLINDERS"/>
    <m/>
    <s v="PUMP"/>
    <s v="GENERAL"/>
    <x v="3"/>
    <s v="JUN-12"/>
    <d v="1996-07-01T00:00:00"/>
    <n v="192"/>
    <n v="0.64"/>
    <n v="2.61"/>
    <n v="0"/>
    <n v="2"/>
    <x v="7"/>
  </r>
  <r>
    <s v="P00001113P"/>
    <n v="13362.94"/>
    <s v="04502"/>
    <s v="15045"/>
    <s v="PUMPING PLT"/>
    <s v="100808"/>
    <s v="CRA-ALL PUMP PLANTS- REPLACE C02 CYLINDERS"/>
    <m/>
    <s v="PUMP"/>
    <s v="GENERAL"/>
    <x v="3"/>
    <s v="JUN-12"/>
    <d v="1996-07-01T00:00:00"/>
    <n v="192"/>
    <n v="2672.04"/>
    <n v="10690.9"/>
    <n v="0"/>
    <n v="2"/>
    <x v="7"/>
  </r>
  <r>
    <s v="P00001114P"/>
    <n v="53082.36"/>
    <s v="04504"/>
    <s v="15045"/>
    <s v="PUMPING PLT"/>
    <s v="100808"/>
    <s v="CRA-ALL PUMP PLANTS- REPLACE C02 CYLINDERS"/>
    <m/>
    <s v="PUMP"/>
    <s v="GENERAL"/>
    <x v="3"/>
    <s v="JUN-12"/>
    <d v="1996-07-01T00:00:00"/>
    <n v="192"/>
    <n v="10614.5"/>
    <n v="42467.86"/>
    <n v="0"/>
    <n v="2"/>
    <x v="7"/>
  </r>
  <r>
    <s v="P00001115P"/>
    <n v="195592.6"/>
    <s v="05004"/>
    <s v="15045"/>
    <s v="PUMPING PLT"/>
    <s v="100808"/>
    <s v="CRA-ALL PUMP PLANTS- REPLACE C02 CYLINDERS"/>
    <m/>
    <s v="PUMP"/>
    <s v="GENERAL"/>
    <x v="3"/>
    <s v="JUN-12"/>
    <d v="1996-07-01T00:00:00"/>
    <n v="192"/>
    <n v="39111.629999999997"/>
    <n v="156480.97"/>
    <n v="0"/>
    <n v="2"/>
    <x v="7"/>
  </r>
  <r>
    <s v="P00001116P"/>
    <n v="121332.53"/>
    <s v="04002"/>
    <s v="15045"/>
    <s v="PUMPING PLT"/>
    <s v="100809"/>
    <s v="CRA-ALL PUMP PLANTS-REPLACE IMPELLERS"/>
    <m/>
    <s v="PUMP"/>
    <s v="GENERAL"/>
    <x v="3"/>
    <s v="JUN-12"/>
    <d v="1996-07-01T00:00:00"/>
    <n v="192"/>
    <n v="24262.21"/>
    <n v="97070.32"/>
    <n v="0"/>
    <n v="2"/>
    <x v="7"/>
  </r>
  <r>
    <s v="P00001117P"/>
    <n v="34939.040000000001"/>
    <s v="04003"/>
    <s v="15045"/>
    <s v="PUMPING PLT"/>
    <s v="100809"/>
    <s v="CRA-ALL PUMP PLANTS-REPLACE IMPELLERS"/>
    <m/>
    <s v="PUMP"/>
    <s v="GENERAL"/>
    <x v="3"/>
    <s v="JUN-12"/>
    <d v="1996-07-01T00:00:00"/>
    <n v="192"/>
    <n v="6986.49"/>
    <n v="27952.55"/>
    <n v="0"/>
    <n v="2"/>
    <x v="7"/>
  </r>
  <r>
    <s v="P00001118P"/>
    <n v="4472773.41"/>
    <s v="04502"/>
    <s v="15045"/>
    <s v="PUMPING PLT"/>
    <s v="100809"/>
    <s v="CRA-ALL PUMP PLANTS-REPLACE IMPELLERS"/>
    <m/>
    <s v="PUMP"/>
    <s v="GENERAL"/>
    <x v="3"/>
    <s v="JUN-12"/>
    <d v="1996-07-01T00:00:00"/>
    <n v="192"/>
    <n v="894399.28"/>
    <n v="3578374.13"/>
    <n v="0"/>
    <n v="2"/>
    <x v="7"/>
  </r>
  <r>
    <s v="P00001119P"/>
    <n v="1989953.03"/>
    <s v="04504"/>
    <s v="15045"/>
    <s v="PUMPING PLT"/>
    <s v="100809"/>
    <s v="CRA-ALL PUMP PLANTS-REPLACE IMPELLERS"/>
    <m/>
    <s v="PUMP"/>
    <s v="GENERAL"/>
    <x v="3"/>
    <s v="JUN-12"/>
    <d v="1996-07-01T00:00:00"/>
    <n v="192"/>
    <n v="397921.48"/>
    <n v="1592031.55"/>
    <n v="0"/>
    <n v="2"/>
    <x v="7"/>
  </r>
  <r>
    <s v="P00001120P"/>
    <n v="534161.43000000005"/>
    <s v="04001"/>
    <s v="15045"/>
    <s v="PUMPING PLT"/>
    <s v="102365"/>
    <s v="CRA-ALL PUMPING PLANTS REHAB MAIN PUMP UNIT STUDY"/>
    <m/>
    <s v="PUMP"/>
    <s v="GENERAL"/>
    <x v="3"/>
    <s v="JUN-12"/>
    <d v="1996-07-01T00:00:00"/>
    <n v="192"/>
    <n v="106813.64"/>
    <n v="427347.79"/>
    <n v="0"/>
    <n v="2"/>
    <x v="7"/>
  </r>
  <r>
    <s v="P00001121P"/>
    <n v="97070.65"/>
    <s v="04502"/>
    <s v="15045"/>
    <s v="PUMPING PLT"/>
    <s v="102365"/>
    <s v="CRA-ALL PUMPING PLANTS REHAB MAIN PUMP UNIT STUDY"/>
    <m/>
    <s v="PUMP"/>
    <s v="GENERAL"/>
    <x v="3"/>
    <s v="JUN-12"/>
    <d v="1996-07-01T00:00:00"/>
    <n v="192"/>
    <n v="19410.72"/>
    <n v="77659.929999999993"/>
    <n v="0"/>
    <n v="2"/>
    <x v="7"/>
  </r>
  <r>
    <s v="P00001122P"/>
    <n v="3346.2"/>
    <s v="04502"/>
    <s v="15045"/>
    <s v="PUMPING PLT"/>
    <s v="102399"/>
    <s v="CRA-ALL PUMPING PLANTS - REPLACE MOTOR TEMP INSTURMENTS"/>
    <m/>
    <s v="PUMP"/>
    <s v="GENERAL"/>
    <x v="3"/>
    <s v="JUN-12"/>
    <d v="1996-07-01T00:00:00"/>
    <n v="192"/>
    <n v="669.03"/>
    <n v="2677.17"/>
    <n v="0"/>
    <n v="2"/>
    <x v="7"/>
  </r>
  <r>
    <s v="P00001123P"/>
    <n v="19801.580000000002"/>
    <s v="04003"/>
    <s v="15045"/>
    <s v="PUMPING PLT"/>
    <s v="102425"/>
    <s v="CRA PUMP REHAB PROJECT - AS-BUILT DRAWINGS"/>
    <m/>
    <s v="PUMP"/>
    <s v="GENERAL"/>
    <x v="3"/>
    <s v="JUN-12"/>
    <d v="1996-07-01T00:00:00"/>
    <n v="192"/>
    <n v="3959.51"/>
    <n v="15842.07"/>
    <n v="0"/>
    <n v="2"/>
    <x v="7"/>
  </r>
  <r>
    <s v="P00001124P"/>
    <n v="3795.84"/>
    <s v="04005"/>
    <s v="15045"/>
    <s v="PUMPING PLT"/>
    <s v="102425"/>
    <s v="CRA PUMP REHAB PROJECT - AS-BUILT DRAWINGS"/>
    <m/>
    <s v="PUMP"/>
    <s v="GENERAL"/>
    <x v="3"/>
    <s v="JUN-12"/>
    <d v="1996-07-01T00:00:00"/>
    <n v="192"/>
    <n v="758.93"/>
    <n v="3036.91"/>
    <n v="0"/>
    <n v="2"/>
    <x v="7"/>
  </r>
  <r>
    <s v="P00001125P"/>
    <n v="711134"/>
    <s v="020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42202.04"/>
    <n v="568931.96"/>
    <n v="0"/>
    <n v="2"/>
    <x v="7"/>
  </r>
  <r>
    <s v="P00001126P"/>
    <n v="117424"/>
    <s v="02009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23480.73"/>
    <n v="93943.27"/>
    <n v="0"/>
    <n v="2"/>
    <x v="7"/>
  </r>
  <r>
    <s v="P00001127P"/>
    <n v="7"/>
    <s v="0201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.3"/>
    <n v="5.7"/>
    <n v="0"/>
    <n v="2"/>
    <x v="7"/>
  </r>
  <r>
    <s v="P00001128P"/>
    <n v="4543782"/>
    <s v="0300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908598.57"/>
    <n v="3635183.43"/>
    <n v="0"/>
    <n v="2"/>
    <x v="7"/>
  </r>
  <r>
    <s v="P00001129P"/>
    <n v="975237"/>
    <s v="03008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95013.5"/>
    <n v="780223.5"/>
    <n v="0"/>
    <n v="2"/>
    <x v="7"/>
  </r>
  <r>
    <s v="P00001130P"/>
    <n v="38988"/>
    <s v="035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7796.24"/>
    <n v="31191.759999999998"/>
    <n v="0"/>
    <n v="2"/>
    <x v="7"/>
  </r>
  <r>
    <s v="P00001131P"/>
    <n v="68205.960000000006"/>
    <s v="05001"/>
    <s v="15139"/>
    <s v="PUMPING PLT"/>
    <s v="100439"/>
    <s v="MINOR CAPITAL PROJECTS FOR FY 1989/90 - EAGLE MTN PUMPING PLANT"/>
    <m/>
    <s v="PUMP"/>
    <s v="EAGLE MTN"/>
    <x v="3"/>
    <s v="JUN-12"/>
    <d v="1996-06-30T00:00:00"/>
    <n v="192"/>
    <n v="13641.14"/>
    <n v="54564.82"/>
    <n v="0"/>
    <n v="2"/>
    <x v="7"/>
  </r>
  <r>
    <s v="P00001132P"/>
    <n v="52104.79"/>
    <s v="05001"/>
    <s v="15139"/>
    <s v="PUMPING PLT"/>
    <s v="100449"/>
    <s v="MINOR CAPITAL PROJECTS FOR FY 1989/90 - GENE PUMPING PLANT"/>
    <m/>
    <s v="PUMP"/>
    <s v="GENE"/>
    <x v="3"/>
    <s v="JUN-12"/>
    <d v="1996-06-30T00:00:00"/>
    <n v="192"/>
    <n v="10420.82"/>
    <n v="41683.97"/>
    <n v="0"/>
    <n v="2"/>
    <x v="7"/>
  </r>
  <r>
    <s v="P00001133P"/>
    <n v="11740.86"/>
    <s v="05001"/>
    <s v="15165"/>
    <s v="PUMPING PLT"/>
    <s v="100479"/>
    <s v="MINOR CAPITAL PROJECTS-GENE INDUST AREA, INSTALL 2300V SVC"/>
    <m/>
    <s v="PUMP"/>
    <s v="GENE"/>
    <x v="3"/>
    <s v="JUN-12"/>
    <d v="1996-06-30T00:00:00"/>
    <n v="192"/>
    <n v="2348.16"/>
    <n v="9392.7000000000007"/>
    <n v="0"/>
    <n v="2"/>
    <x v="7"/>
  </r>
  <r>
    <s v="P00001134P"/>
    <n v="34266"/>
    <s v="02009"/>
    <s v="15194"/>
    <s v="PUMPING PLT"/>
    <s v="100532"/>
    <s v="MINOR CAPTAL PRJCT-GENE,IRON  &amp; EAGLE PUMP PLTS,INSTALL FLOW METERS - INTEREST"/>
    <m/>
    <s v="PUMP"/>
    <s v="GENERAL"/>
    <x v="3"/>
    <s v="JUN-12"/>
    <d v="1997-06-30T00:00:00"/>
    <n v="180"/>
    <n v="6424.81"/>
    <n v="27841.19"/>
    <n v="0"/>
    <n v="2"/>
    <x v="7"/>
  </r>
  <r>
    <s v="P00001135P"/>
    <n v="143713.79"/>
    <s v="04002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26946.3"/>
    <n v="116767.49"/>
    <n v="0"/>
    <n v="2"/>
    <x v="7"/>
  </r>
  <r>
    <s v="P00001136P"/>
    <n v="61535.42"/>
    <s v="05001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11537.86"/>
    <n v="49997.56"/>
    <n v="0"/>
    <n v="2"/>
    <x v="7"/>
  </r>
  <r>
    <s v="P00001137P"/>
    <n v="21627"/>
    <s v="02009"/>
    <s v="15194"/>
    <s v="PUMPING PLT"/>
    <s v="100848"/>
    <s v="MINOR CAPTAL PRJCT-EAGLE MTN VILLAGE, ASPHALT, REMOVE, REGRADE, REPL-INTEREST"/>
    <m/>
    <s v="PUMP"/>
    <s v="EAGLE MTN"/>
    <x v="3"/>
    <s v="JUN-12"/>
    <d v="1997-06-30T00:00:00"/>
    <n v="180"/>
    <n v="4054.97"/>
    <n v="17572.03"/>
    <n v="0"/>
    <n v="2"/>
    <x v="7"/>
  </r>
  <r>
    <s v="P00001138P"/>
    <n v="129540.13"/>
    <s v="05001"/>
    <s v="15194"/>
    <s v="PUMPING PLT"/>
    <s v="100848"/>
    <s v="MINOR CAPITAL PROJECTS-EAGLE MTN VILLAGE, ASPHALT, REMOVE, REGRADE, REPL"/>
    <m/>
    <s v="PUMP"/>
    <s v="EAGLE MTN"/>
    <x v="3"/>
    <s v="JUN-12"/>
    <d v="1997-06-30T00:00:00"/>
    <n v="180"/>
    <n v="24288.76"/>
    <n v="105251.37"/>
    <n v="0"/>
    <n v="2"/>
    <x v="7"/>
  </r>
  <r>
    <s v="P00001139P"/>
    <n v="12530"/>
    <s v="02009"/>
    <s v="15194"/>
    <s v="PUMPING PLT"/>
    <s v="100849"/>
    <s v="MINOR CAPITAL PROJECTS-HINDS VILLAGE, ASPHALT, REMOVE, REGRADE, REPL-INTEREST"/>
    <m/>
    <s v="PUMP"/>
    <s v="HINDS"/>
    <x v="3"/>
    <s v="JUN-12"/>
    <d v="1997-06-30T00:00:00"/>
    <n v="180"/>
    <n v="2349.31"/>
    <n v="10180.69"/>
    <n v="0"/>
    <n v="2"/>
    <x v="7"/>
  </r>
  <r>
    <s v="P00001140P"/>
    <n v="75051.25"/>
    <s v="05001"/>
    <s v="15194"/>
    <s v="PUMPING PLT"/>
    <s v="100849"/>
    <s v="MINOR CAPITAL PROJECTS-HINDS VILLAGE, ASPHALT, REMOVE, REGRADE, REPL"/>
    <m/>
    <s v="PUMP"/>
    <s v="HINDS"/>
    <x v="3"/>
    <s v="JUN-12"/>
    <d v="1997-06-30T00:00:00"/>
    <n v="180"/>
    <n v="14072.1"/>
    <n v="60979.15"/>
    <n v="0"/>
    <n v="2"/>
    <x v="7"/>
  </r>
  <r>
    <s v="P00001141P"/>
    <n v="116380.24"/>
    <s v="05001"/>
    <s v="15224"/>
    <s v="PUMPING PLT"/>
    <s v="100654"/>
    <s v="ALL PUMP PLANTS - SEISMIC RESTRANTS - BRIDGE CRANES"/>
    <m/>
    <s v="PUMP"/>
    <s v="GENERAL"/>
    <x v="3"/>
    <s v="JUN-12"/>
    <d v="1996-06-30T00:00:00"/>
    <n v="192"/>
    <n v="23276.01"/>
    <n v="93104.23"/>
    <n v="0"/>
    <n v="2"/>
    <x v="7"/>
  </r>
  <r>
    <s v="P00001142P"/>
    <n v="-6085.5"/>
    <s v="01001"/>
    <s v="10002"/>
    <s v="PUMPING PLT"/>
    <s v="000000"/>
    <s v="RECREATION HALL, HINDS &amp; EAGLE MTN - CRA (1/2 EACH)"/>
    <m/>
    <s v="FACILITIES"/>
    <s v="EAGLE MTN"/>
    <x v="3"/>
    <s v="JUN-12"/>
    <d v="1943-07-01T00:00:00"/>
    <n v="828"/>
    <n v="-5248.42"/>
    <n v="-837.08"/>
    <n v="0"/>
    <n v="2"/>
    <x v="7"/>
  </r>
  <r>
    <s v="P00001143P"/>
    <n v="-6085.5"/>
    <s v="01001"/>
    <s v="10002"/>
    <s v="PUMPING PLT"/>
    <s v="000000"/>
    <s v="RECREATION HALL, HINDS &amp; EAGLE MTN - CRA (1/2 EACH)"/>
    <m/>
    <s v="FACILITIES"/>
    <s v="HINDS"/>
    <x v="3"/>
    <s v="JUN-12"/>
    <d v="1943-07-01T00:00:00"/>
    <n v="828"/>
    <n v="-5248.42"/>
    <n v="-837.08"/>
    <n v="0"/>
    <n v="2"/>
    <x v="7"/>
  </r>
  <r>
    <s v="P00001144P"/>
    <n v="-24388"/>
    <s v="01001"/>
    <s v="10004"/>
    <s v="PUMPING PLT"/>
    <s v="000000"/>
    <s v="STATION SERVICE RACKS, GENE PUMP PLT- CRA"/>
    <m/>
    <s v="PUMP"/>
    <s v="GENE"/>
    <x v="3"/>
    <s v="JUN-12"/>
    <d v="1943-07-01T00:00:00"/>
    <n v="828"/>
    <n v="-21033.8"/>
    <n v="-3354.2"/>
    <n v="0"/>
    <n v="2"/>
    <x v="7"/>
  </r>
  <r>
    <s v="P00001145P"/>
    <n v="-8554"/>
    <s v="01001"/>
    <s v="10006"/>
    <s v="PUMPING PLT"/>
    <s v="000000"/>
    <s v="RELAY PANELS, ALL PLANTS - CRA"/>
    <m/>
    <s v="PUMP"/>
    <s v="GENERAL"/>
    <x v="3"/>
    <s v="JUN-12"/>
    <d v="1943-07-01T00:00:00"/>
    <n v="828"/>
    <n v="-7377.46"/>
    <n v="-1176.54"/>
    <n v="0"/>
    <n v="2"/>
    <x v="7"/>
  </r>
  <r>
    <s v="P00001146P"/>
    <n v="-1513"/>
    <s v="01001"/>
    <s v="10007"/>
    <s v="PUMPING PLT"/>
    <s v="000000"/>
    <s v="CABLE TUNNEL VENTILATION SYSTEM,IRON MTN PUMP PLT - CRA"/>
    <m/>
    <s v="PUMP"/>
    <s v="IRON MTN"/>
    <x v="3"/>
    <s v="JUN-12"/>
    <d v="1943-07-01T00:00:00"/>
    <n v="828"/>
    <n v="-1304.8800000000001"/>
    <n v="-208.12"/>
    <n v="0"/>
    <n v="2"/>
    <x v="7"/>
  </r>
  <r>
    <s v="P00001147P"/>
    <n v="-2011"/>
    <s v="01001"/>
    <s v="10008"/>
    <s v="PUMPING PLT"/>
    <s v="000000"/>
    <s v="CABLE TUNNEL VENTILATION SYSTEM,EAGLE MTN PUMP PLT - CRA"/>
    <m/>
    <s v="PUMP"/>
    <s v="EAGLE MTN"/>
    <x v="3"/>
    <s v="JUN-12"/>
    <d v="1945-07-01T00:00:00"/>
    <n v="804"/>
    <n v="-1684.04"/>
    <n v="-326.95999999999998"/>
    <n v="0"/>
    <n v="2"/>
    <x v="7"/>
  </r>
  <r>
    <s v="P00001148P"/>
    <n v="-1504"/>
    <s v="01001"/>
    <s v="10019"/>
    <s v="PUMPING PLT"/>
    <s v="000000"/>
    <s v="STANDBY POWER LINE GENE PUMP PLANT - CRA"/>
    <m/>
    <s v="PUMP"/>
    <s v="GENE"/>
    <x v="3"/>
    <s v="JUN-12"/>
    <d v="1943-07-01T00:00:00"/>
    <n v="828"/>
    <n v="-1297.1500000000001"/>
    <n v="-206.85"/>
    <n v="0"/>
    <n v="2"/>
    <x v="7"/>
  </r>
  <r>
    <s v="P00001149P"/>
    <n v="-5491.05"/>
    <s v="01001"/>
    <s v="10022"/>
    <s v="PUMPING PLT"/>
    <s v="000000"/>
    <s v="REMODEL DORMITORY-EAGLE MTN VILLAGE"/>
    <m/>
    <s v="FACILITIES"/>
    <s v="EAGLE MTN"/>
    <x v="3"/>
    <s v="JUN-12"/>
    <d v="1945-07-01T00:00:00"/>
    <n v="804"/>
    <n v="-4598.46"/>
    <n v="-892.59"/>
    <n v="0"/>
    <n v="2"/>
    <x v="7"/>
  </r>
  <r>
    <s v="P00001150P"/>
    <n v="-18861.45"/>
    <s v="04001"/>
    <s v="10031"/>
    <s v="PUMPING PLT"/>
    <s v="000000"/>
    <s v="REMODEL WESERN PORTION OF DORMITORY, GENE VILLAGE"/>
    <m/>
    <s v="FACILITIES"/>
    <s v="GENE"/>
    <x v="3"/>
    <s v="JUN-12"/>
    <d v="1943-07-01T00:00:00"/>
    <n v="828"/>
    <n v="-16267.24"/>
    <n v="-2594.21"/>
    <n v="0"/>
    <n v="2"/>
    <x v="7"/>
  </r>
  <r>
    <s v="P00001151P"/>
    <n v="-11346.56"/>
    <s v="01001"/>
    <s v="10034"/>
    <s v="PUMPING PLT"/>
    <s v="000000"/>
    <s v="GENE PUMPING PLANT, REPL CIRCUIT BREAKER FOR TRANSFORMER BANK #1"/>
    <m/>
    <s v="PUMP"/>
    <s v="GENE"/>
    <x v="3"/>
    <s v="JUN-12"/>
    <d v="1943-07-01T00:00:00"/>
    <n v="828"/>
    <n v="-9785.99"/>
    <n v="-1560.57"/>
    <n v="0"/>
    <n v="2"/>
    <x v="7"/>
  </r>
  <r>
    <s v="P00001152P"/>
    <n v="-3967.06"/>
    <s v="04001"/>
    <s v="10045"/>
    <s v="PUMPING PLT"/>
    <s v="000000"/>
    <s v="INTAKE PUMPING PLANT REPLACE STA SERV RACK CIRCUIT BREAKERS"/>
    <m/>
    <s v="FACILITIES"/>
    <s v="INTAKE"/>
    <x v="3"/>
    <s v="JUN-12"/>
    <d v="1943-07-01T00:00:00"/>
    <n v="828"/>
    <n v="-3421.34"/>
    <n v="-545.72"/>
    <n v="0"/>
    <n v="2"/>
    <x v="7"/>
  </r>
  <r>
    <s v="P00001153P"/>
    <n v="-14329.97"/>
    <s v="04001"/>
    <s v="10063"/>
    <s v="PUMPING PLT"/>
    <s v="000000"/>
    <s v="CRA - IRON MTN., REPLACE RECREATION &amp; CRAFT BLDGS"/>
    <m/>
    <s v="FACILITIES"/>
    <s v="IRON MTN"/>
    <x v="3"/>
    <s v="JUN-12"/>
    <d v="1943-07-01T00:00:00"/>
    <n v="828"/>
    <n v="-12359.04"/>
    <n v="-1970.93"/>
    <n v="0"/>
    <n v="2"/>
    <x v="7"/>
  </r>
  <r>
    <s v="P00001154P"/>
    <n v="-22143.66"/>
    <s v="04001"/>
    <s v="10080"/>
    <s v="PUMPING PLT"/>
    <s v="000000"/>
    <s v="HINDS PUMPING PLT - REPLACE CIRCUIT BREAKER BANK # 2, MAIN TRANSFER"/>
    <m/>
    <s v="PUMP"/>
    <s v="HINDS"/>
    <x v="3"/>
    <s v="JUN-12"/>
    <d v="1945-07-01T00:00:00"/>
    <n v="804"/>
    <n v="-18544.48"/>
    <n v="-3599.18"/>
    <n v="0"/>
    <n v="2"/>
    <x v="7"/>
  </r>
  <r>
    <s v="P00001155P"/>
    <n v="-7381.44"/>
    <s v="04502"/>
    <s v="10098"/>
    <s v="PUMPING PLT"/>
    <s v="000000"/>
    <s v="IRON MTN. VILLAGE - REMODEL DORMITORY"/>
    <m/>
    <s v="FACILITIES"/>
    <s v="IRON MTN"/>
    <x v="3"/>
    <s v="JUN-12"/>
    <d v="1943-07-01T00:00:00"/>
    <n v="828"/>
    <n v="-6366.13"/>
    <n v="-1015.31"/>
    <n v="0"/>
    <n v="2"/>
    <x v="7"/>
  </r>
  <r>
    <s v="P00001156P"/>
    <n v="-70162.320000000007"/>
    <s v="04502"/>
    <s v="10102"/>
    <s v="PUMPING PLT"/>
    <s v="000000"/>
    <s v="EAGLE MTN/HINDS PUMP PLT - REPLACE VIBRATING MONITORING SYSTEM"/>
    <m/>
    <s v="PUMP"/>
    <s v="EAGLE MTN"/>
    <x v="3"/>
    <s v="JUN-12"/>
    <d v="1945-07-01T00:00:00"/>
    <n v="804"/>
    <n v="-58758.38"/>
    <n v="-11403.94"/>
    <n v="0"/>
    <n v="2"/>
    <x v="7"/>
  </r>
  <r>
    <s v="P00001157P"/>
    <n v="-18983.22"/>
    <s v="04502"/>
    <s v="10103"/>
    <s v="PUMPING PLT"/>
    <s v="000000"/>
    <s v="INTAKE,GENE,&amp; IRON MTN. - REPL VIBRATING MONITORING SYSTEM"/>
    <m/>
    <s v="PUMP"/>
    <s v="GENE"/>
    <x v="3"/>
    <s v="JUN-12"/>
    <d v="1943-07-01T00:00:00"/>
    <n v="828"/>
    <n v="-16372.36"/>
    <n v="-2610.86"/>
    <n v="0"/>
    <n v="2"/>
    <x v="7"/>
  </r>
  <r>
    <s v="P00001158P"/>
    <n v="-395.07"/>
    <s v="04502"/>
    <s v="10107"/>
    <s v="PUMPING PLT"/>
    <s v="000000"/>
    <s v="ALL PUPUMPING PLTS - REPLACE MOTOR TEMPERATURE INSTRUMENTS"/>
    <m/>
    <s v="PUMP"/>
    <s v="GENERAL"/>
    <x v="3"/>
    <s v="JUN-12"/>
    <d v="1943-07-01T00:00:00"/>
    <n v="828"/>
    <n v="-340.62"/>
    <n v="-54.45"/>
    <n v="0"/>
    <n v="2"/>
    <x v="7"/>
  </r>
  <r>
    <s v="P00001159P"/>
    <n v="-9462.5"/>
    <s v="04502"/>
    <s v="10111"/>
    <s v="PUMPING PLT"/>
    <s v="000000"/>
    <s v="JULIAN HIND PUMP PLT - DEMOLISH HOUSE 36H &amp; 37H"/>
    <m/>
    <s v="FACILITIES"/>
    <s v="HINDS"/>
    <x v="3"/>
    <s v="JUN-12"/>
    <d v="1945-07-01T00:00:00"/>
    <n v="804"/>
    <n v="-7924.5"/>
    <n v="-1538"/>
    <n v="0"/>
    <n v="2"/>
    <x v="7"/>
  </r>
  <r>
    <s v="P00001160P"/>
    <n v="-5432.35"/>
    <s v="04001"/>
    <s v="10125"/>
    <s v="PUMPING PLT"/>
    <s v="000000"/>
    <s v="ALL PUMP PLANTS - REPLACE STA POWER SUPPLY SYSTEMS"/>
    <m/>
    <s v="PUMP"/>
    <s v="GENERAL"/>
    <x v="3"/>
    <s v="JUN-12"/>
    <d v="1943-07-01T00:00:00"/>
    <n v="828"/>
    <n v="-4685.16"/>
    <n v="-747.19"/>
    <n v="0"/>
    <n v="2"/>
    <x v="7"/>
  </r>
  <r>
    <s v="P00001161P"/>
    <n v="-164.09"/>
    <s v="04002"/>
    <s v="10125"/>
    <s v="PUMPING PLT"/>
    <s v="000000"/>
    <s v="ALL PUMP PLANTS - REPLACE STA POWER SUPPLY SYSTEMS"/>
    <m/>
    <s v="PUMP"/>
    <s v="GENERAL"/>
    <x v="3"/>
    <s v="JUN-12"/>
    <d v="1943-07-01T00:00:00"/>
    <n v="828"/>
    <n v="-141.51"/>
    <n v="-22.58"/>
    <n v="0"/>
    <n v="2"/>
    <x v="7"/>
  </r>
  <r>
    <s v="P00001162P"/>
    <n v="-238.87"/>
    <s v="04502"/>
    <s v="10125"/>
    <s v="PUMPING PLT"/>
    <s v="000000"/>
    <s v="ALL PUMP PLANTS - REPLACE STA POWER SUPPLY SYSTEMS"/>
    <m/>
    <s v="PUMP"/>
    <s v="GENERAL"/>
    <x v="3"/>
    <s v="JUN-12"/>
    <d v="1943-07-01T00:00:00"/>
    <n v="828"/>
    <n v="-205.94"/>
    <n v="-32.93"/>
    <n v="0"/>
    <n v="2"/>
    <x v="7"/>
  </r>
  <r>
    <s v="P00001163P"/>
    <n v="-50721.85"/>
    <s v="04001"/>
    <s v="10126"/>
    <s v="PUMPING PLT"/>
    <s v="000000"/>
    <s v="ALL PUMP PLANTS - REPLACE THERMO &amp; TEMP RECORDERS"/>
    <m/>
    <s v="PUMP"/>
    <s v="GENERAL"/>
    <x v="3"/>
    <s v="JUN-12"/>
    <d v="1943-07-01T00:00:00"/>
    <n v="828"/>
    <n v="-43745.79"/>
    <n v="-6976.06"/>
    <n v="0"/>
    <n v="2"/>
    <x v="7"/>
  </r>
  <r>
    <s v="P00001164P"/>
    <n v="-2924.34"/>
    <s v="04002"/>
    <s v="10126"/>
    <s v="PUMPING PLT"/>
    <s v="000000"/>
    <s v="ALL PUMP PLANTS - REPLACE THERMO &amp; TEMP RECORDERS"/>
    <m/>
    <s v="PUMP"/>
    <s v="GENERAL"/>
    <x v="3"/>
    <s v="JUN-12"/>
    <d v="1943-07-01T00:00:00"/>
    <n v="828"/>
    <n v="-2522.09"/>
    <n v="-402.25"/>
    <n v="0"/>
    <n v="2"/>
    <x v="7"/>
  </r>
  <r>
    <s v="P00001165P"/>
    <n v="-7324.89"/>
    <s v="04504"/>
    <s v="10126"/>
    <s v="PUMPING PLT"/>
    <s v="000000"/>
    <s v="ALL PUMP PLANTS - REPLACE THERMO &amp; TEMP RECORDERS"/>
    <m/>
    <s v="PUMP"/>
    <s v="GENERAL"/>
    <x v="3"/>
    <s v="JUN-12"/>
    <d v="1943-07-01T00:00:00"/>
    <n v="828"/>
    <n v="-6317.45"/>
    <n v="-1007.44"/>
    <n v="0"/>
    <n v="2"/>
    <x v="7"/>
  </r>
  <r>
    <s v="P00001166P"/>
    <n v="-3441.48"/>
    <s v="04002"/>
    <s v="10141"/>
    <s v="PUMPING PLT"/>
    <s v="000000"/>
    <s v="ALL PUMPING PLTS - REPLACE CARBON DIOXIDE CYLINDERS"/>
    <m/>
    <s v="PUMP"/>
    <s v="GENERAL"/>
    <x v="3"/>
    <s v="JUN-12"/>
    <d v="1943-07-01T00:00:00"/>
    <n v="828"/>
    <n v="-2968.04"/>
    <n v="-473.44"/>
    <n v="0"/>
    <n v="2"/>
    <x v="7"/>
  </r>
  <r>
    <s v="P00001167P"/>
    <n v="-614.15"/>
    <s v="04502"/>
    <s v="10141"/>
    <s v="PUMPING PLT"/>
    <s v="000000"/>
    <s v="ALL PUMPING PLTS - REPLACE CARBON DIOXIDE CYLINDERS"/>
    <m/>
    <s v="PUMP"/>
    <s v="GENERAL"/>
    <x v="3"/>
    <s v="JUN-12"/>
    <d v="1943-07-01T00:00:00"/>
    <n v="828"/>
    <n v="-529.59"/>
    <n v="-84.56"/>
    <n v="0"/>
    <n v="2"/>
    <x v="7"/>
  </r>
  <r>
    <s v="P00001168P"/>
    <n v="-2439.62"/>
    <s v="04504"/>
    <s v="10141"/>
    <s v="PUMPING PLT"/>
    <s v="000000"/>
    <s v="ALL PUMPING PLTS - REPLACE CARBON DIOXIDE CYLINDERS"/>
    <m/>
    <s v="PUMP"/>
    <s v="GENERAL"/>
    <x v="3"/>
    <s v="JUN-12"/>
    <d v="1943-07-01T00:00:00"/>
    <n v="828"/>
    <n v="-2104.02"/>
    <n v="-335.6"/>
    <n v="0"/>
    <n v="2"/>
    <x v="7"/>
  </r>
  <r>
    <s v="P00001169P"/>
    <n v="-8989.26"/>
    <s v="05004"/>
    <s v="10141"/>
    <s v="PUMPING PLT"/>
    <s v="000000"/>
    <s v="ALL PUMPING PLTS - REPLACE CARBON DIOXIDE CYLINDERS"/>
    <m/>
    <s v="PUMP"/>
    <s v="GENERAL"/>
    <x v="3"/>
    <s v="JUN-12"/>
    <d v="1943-07-01T00:00:00"/>
    <n v="828"/>
    <n v="-7752.85"/>
    <n v="-1236.4100000000001"/>
    <n v="0"/>
    <n v="2"/>
    <x v="7"/>
  </r>
  <r>
    <s v="P00001170P"/>
    <n v="350503.86"/>
    <s v="01001"/>
    <s v="104A"/>
    <s v="PUMPING PLT"/>
    <s v="000000"/>
    <s v="CONSTRUCTION OF HOUSING FACILITIES-14 HOUSES ON MAIN ACQUEDUCT"/>
    <m/>
    <s v="FACILITIES"/>
    <s v="GENERAL"/>
    <x v="3"/>
    <s v="JUN-12"/>
    <d v="1969-07-01T00:00:00"/>
    <n v="516"/>
    <n v="188383.55"/>
    <n v="162120.31"/>
    <n v="0"/>
    <n v="1"/>
    <x v="9"/>
  </r>
  <r>
    <s v="P00001171P"/>
    <n v="33039.760000000002"/>
    <s v="01001"/>
    <s v="00130"/>
    <s v="PUMPING PLT"/>
    <s v="000000"/>
    <s v="EAGLE MOUNTAIN PUMPING PLANT- ENCLOSURE FENCE"/>
    <m/>
    <s v="FACILITIES"/>
    <s v="EAGLE MTN"/>
    <x v="3"/>
    <s v="JUN-12"/>
    <d v="1968-07-01T00:00:00"/>
    <n v="528"/>
    <n v="18170.63"/>
    <n v="14869.13"/>
    <n v="0"/>
    <n v="2"/>
    <x v="7"/>
  </r>
  <r>
    <s v="P00001172P"/>
    <n v="37098.97"/>
    <s v="01001"/>
    <s v="00133"/>
    <s v="PUMPING PLT"/>
    <s v="000000"/>
    <s v="RPLCMT.OF TUBES IN 38 MTR.AIR COOLERS ON UNITS 1,2&amp;3-EAGLE &amp; HAYFIELD"/>
    <m/>
    <s v="PUMP"/>
    <s v="EAGLE MTN"/>
    <x v="3"/>
    <s v="JUN-12"/>
    <d v="1967-07-01T00:00:00"/>
    <n v="540"/>
    <n v="20866.79"/>
    <n v="16232.18"/>
    <n v="0"/>
    <n v="2"/>
    <x v="7"/>
  </r>
  <r>
    <s v="P00001173P"/>
    <n v="37098.97"/>
    <s v="01001"/>
    <s v="00133"/>
    <s v="PUMPING PLT"/>
    <s v="000000"/>
    <s v="RPLCMT.OF TUBES IN 38 MTR.AIR COOLERS ON UNITS 1,2&amp;3-EAGLE &amp; HAYFIELD"/>
    <m/>
    <s v="PUMP"/>
    <s v="HINDS"/>
    <x v="3"/>
    <s v="JUN-12"/>
    <d v="1967-07-01T00:00:00"/>
    <n v="540"/>
    <n v="20866.79"/>
    <n v="16232.18"/>
    <n v="0"/>
    <n v="2"/>
    <x v="7"/>
  </r>
  <r>
    <s v="P00001174P"/>
    <n v="1698"/>
    <s v="02009"/>
    <s v="15208"/>
    <s v="PUMPING PLT"/>
    <s v="100541"/>
    <s v="IRON MTN - WAREHOUSE BLDG, MEZZ CONSTRUCTION - INTEREST ON CONSTRUCTION"/>
    <m/>
    <s v="FACILITIES"/>
    <s v="EAGLE MTN"/>
    <x v="3"/>
    <s v="JUN-12"/>
    <d v="1996-06-30T00:00:00"/>
    <n v="192"/>
    <n v="339.54"/>
    <n v="1358.46"/>
    <n v="0"/>
    <n v="2"/>
    <x v="7"/>
  </r>
  <r>
    <s v="P00001175P"/>
    <n v="650.30999999999995"/>
    <s v="04002"/>
    <s v="15208"/>
    <s v="PUMPING PLT"/>
    <s v="100541"/>
    <s v="IRON MTN - WAREHOUSE BLDG, MEZZ CONSTRUCTION"/>
    <m/>
    <s v="FACILITIES"/>
    <s v="EAGLE MTN"/>
    <x v="3"/>
    <s v="JUN-12"/>
    <d v="1996-06-30T00:00:00"/>
    <n v="192"/>
    <n v="129.94999999999999"/>
    <n v="520.36"/>
    <n v="0"/>
    <n v="2"/>
    <x v="7"/>
  </r>
  <r>
    <s v="P00001176P"/>
    <n v="44890.48"/>
    <s v="05001"/>
    <s v="15208"/>
    <s v="PUMPING PLT"/>
    <s v="100541"/>
    <s v="IRON MTN - WAREHOUSE BLDG, MEZZ CONSTRUCTION"/>
    <m/>
    <s v="FACILITIES"/>
    <s v="EAGLE MTN"/>
    <x v="3"/>
    <s v="JUN-12"/>
    <d v="1996-06-30T00:00:00"/>
    <n v="192"/>
    <n v="8978.08"/>
    <n v="35912.400000000001"/>
    <n v="0"/>
    <n v="2"/>
    <x v="7"/>
  </r>
  <r>
    <s v="P00001177P"/>
    <n v="6900"/>
    <s v="02009"/>
    <s v="15208"/>
    <s v="PUMPING PLT"/>
    <s v="100598"/>
    <s v="ALL PUM P PLANTS - BRIDGE CRANES AND SEISMIC RESTRAINTS - INTEREST ON CONST"/>
    <m/>
    <s v="PUMP"/>
    <s v="GENERAL"/>
    <x v="3"/>
    <s v="JUN-12"/>
    <d v="1996-06-30T00:00:00"/>
    <n v="192"/>
    <n v="1380"/>
    <n v="5520"/>
    <n v="0"/>
    <n v="2"/>
    <x v="7"/>
  </r>
  <r>
    <s v="P00001178P"/>
    <n v="18109.8"/>
    <s v="04002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621.92"/>
    <n v="14487.88"/>
    <n v="0"/>
    <n v="2"/>
    <x v="7"/>
  </r>
  <r>
    <s v="P00001179P"/>
    <n v="166998.39000000001"/>
    <s v="05001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3399.550000000003"/>
    <n v="133598.84"/>
    <n v="0"/>
    <n v="2"/>
    <x v="7"/>
  </r>
  <r>
    <s v="P00001180P"/>
    <n v="1784"/>
    <s v="02009"/>
    <s v="15208"/>
    <s v="PUMPING PLT"/>
    <s v="100638"/>
    <s v="CRA PUMP PLANTS ON-LINE INSTR FOR MICROFILT UNIT - INTEREST ON CONSTRUCTION"/>
    <m/>
    <s v="PUMP"/>
    <s v="GENERAL"/>
    <x v="3"/>
    <s v="JUN-12"/>
    <d v="1996-06-30T00:00:00"/>
    <n v="192"/>
    <n v="356.8"/>
    <n v="1427.2"/>
    <n v="0"/>
    <n v="2"/>
    <x v="7"/>
  </r>
  <r>
    <s v="P00001181P"/>
    <n v="23468.82"/>
    <s v="04002"/>
    <s v="15208"/>
    <s v="PUMPING PLT"/>
    <s v="100638"/>
    <s v="CRA PUMP PLANTS ON-LINE INSTR FOR MICROFILT UNIT"/>
    <m/>
    <s v="PUMP"/>
    <s v="GENERAL"/>
    <x v="3"/>
    <s v="JUN-12"/>
    <d v="1996-06-30T00:00:00"/>
    <n v="192"/>
    <n v="4693.76"/>
    <n v="18775.060000000001"/>
    <n v="0"/>
    <n v="2"/>
    <x v="7"/>
  </r>
  <r>
    <s v="P00001182P"/>
    <n v="24384.71"/>
    <s v="05001"/>
    <s v="15208"/>
    <s v="PUMPING PLT"/>
    <s v="100638"/>
    <s v="CRA PUMP PLANTS ON-LINE INSTR FOR MICROFILT UNIT"/>
    <m/>
    <s v="PUMP"/>
    <s v="GENERAL"/>
    <x v="3"/>
    <s v="JUN-12"/>
    <d v="1996-06-30T00:00:00"/>
    <n v="192"/>
    <n v="4876.83"/>
    <n v="19507.88"/>
    <n v="0"/>
    <n v="2"/>
    <x v="7"/>
  </r>
  <r>
    <s v="P00001183P"/>
    <n v="11631.66"/>
    <s v="05001"/>
    <s v="15240"/>
    <s v="PUMPING PLT"/>
    <s v="100709"/>
    <s v="GENE REC HALL MODIFICATIONS - AMERICANS W/ DISABILITIES"/>
    <m/>
    <s v="FACILITIES"/>
    <s v="GENE"/>
    <x v="3"/>
    <s v="JUN-12"/>
    <d v="1998-06-30T00:00:00"/>
    <n v="168"/>
    <n v="2035.47"/>
    <n v="9596.19"/>
    <n v="0"/>
    <n v="2"/>
    <x v="7"/>
  </r>
  <r>
    <s v="P00001184P"/>
    <n v="10989.35"/>
    <s v="05001"/>
    <s v="15240"/>
    <s v="PUMPING PLT"/>
    <s v="100710"/>
    <s v="GENE  MESS HALL MODIFICATIONS - AMERICANS W/ DISABILITIES"/>
    <m/>
    <s v="FACILITIES"/>
    <s v="GENE"/>
    <x v="3"/>
    <s v="JUN-12"/>
    <d v="1998-06-30T00:00:00"/>
    <n v="168"/>
    <n v="1923.05"/>
    <n v="9066.2999999999993"/>
    <n v="0"/>
    <n v="2"/>
    <x v="7"/>
  </r>
  <r>
    <s v="P00001185P"/>
    <n v="2463.09"/>
    <s v="05001"/>
    <s v="15240"/>
    <s v="PUMPING PLT"/>
    <s v="100711"/>
    <s v="EAGLE MTN.  REC/ MESS HALL MODIFICATIONS - AMERICANS W/ DISABILITIES"/>
    <m/>
    <s v="FACILITIES"/>
    <s v="EAGLE MTN"/>
    <x v="3"/>
    <s v="JUN-12"/>
    <d v="1998-06-30T00:00:00"/>
    <n v="168"/>
    <n v="430.93"/>
    <n v="2032.16"/>
    <n v="0"/>
    <n v="2"/>
    <x v="7"/>
  </r>
  <r>
    <s v="P00001186P"/>
    <n v="41461.32"/>
    <s v="05001"/>
    <s v="15240"/>
    <s v="PUMPING PLT"/>
    <s v="100712"/>
    <s v="GENE GUEST LODGE  MODIFICATIONS - AMERICANS W/ DISABILITIES"/>
    <m/>
    <s v="FACILITIES"/>
    <s v="GENE"/>
    <x v="3"/>
    <s v="JUN-12"/>
    <d v="1998-06-30T00:00:00"/>
    <n v="168"/>
    <n v="7255.65"/>
    <n v="34205.67"/>
    <n v="0"/>
    <n v="2"/>
    <x v="7"/>
  </r>
  <r>
    <s v="P00001187P"/>
    <n v="314947.46999999997"/>
    <s v="01001"/>
    <s v="00163"/>
    <s v="PUMPING PLT"/>
    <s v="000000"/>
    <s v="EAGLE MTN. &amp; IRON MTN. - SHOPS AND HOUSES (1/2 EACH)"/>
    <m/>
    <s v="FACILITIES"/>
    <s v="EAGLE MTN"/>
    <x v="3"/>
    <s v="JUN-12"/>
    <d v="1970-07-01T00:00:00"/>
    <n v="504"/>
    <n v="165336.44"/>
    <n v="149611.03"/>
    <n v="0"/>
    <n v="2"/>
    <x v="7"/>
  </r>
  <r>
    <s v="P00001188P"/>
    <n v="314947.46999999997"/>
    <s v="01001"/>
    <s v="00163"/>
    <s v="PUMPING PLT"/>
    <s v="000000"/>
    <s v="EAGLE MTN. &amp; IRON MTN. - SHOPS AND HOUSES (1/2 EACH)"/>
    <m/>
    <s v="FACILITIES"/>
    <s v="IRON MTN"/>
    <x v="3"/>
    <s v="JUN-12"/>
    <d v="1970-07-01T00:00:00"/>
    <n v="504"/>
    <n v="165336.44"/>
    <n v="149611.03"/>
    <n v="0"/>
    <n v="2"/>
    <x v="7"/>
  </r>
  <r>
    <s v="P00001189P"/>
    <n v="66105.5"/>
    <s v="01001"/>
    <s v="00167"/>
    <s v="PUMPING PLT"/>
    <s v="000000"/>
    <s v="REPLACE AIR CIRCUIT BREAKERS,UNIT 1 THRU 6 AT ALL FIVE PLANTS (1/5 EACH)"/>
    <m/>
    <s v="PUMP"/>
    <s v="EAGLE MTN"/>
    <x v="3"/>
    <s v="JUN-12"/>
    <d v="1972-07-01T00:00:00"/>
    <n v="480"/>
    <n v="33050.339999999997"/>
    <n v="33055.160000000003"/>
    <n v="0"/>
    <n v="2"/>
    <x v="7"/>
  </r>
  <r>
    <s v="P00001190P"/>
    <n v="66105.5"/>
    <s v="01001"/>
    <s v="00167"/>
    <s v="PUMPING PLT"/>
    <s v="000000"/>
    <s v="REPLACE AIR CIRCUIT BREAKERS,UNIT 1 THRU 6 AT ALL FIVE PLANTS (1/5 EACH)"/>
    <m/>
    <s v="PUMP"/>
    <s v="GENE"/>
    <x v="3"/>
    <s v="JUN-12"/>
    <d v="1972-07-01T00:00:00"/>
    <n v="480"/>
    <n v="33050.339999999997"/>
    <n v="33055.160000000003"/>
    <n v="0"/>
    <n v="2"/>
    <x v="7"/>
  </r>
  <r>
    <s v="P00001191P"/>
    <n v="66105.5"/>
    <s v="01001"/>
    <s v="00167"/>
    <s v="PUMPING PLT"/>
    <s v="000000"/>
    <s v="REPLACE AIR CIRCUIT BREAKERS,UNIT 1 THRU 6 AT ALL FIVE PLANTS (1/5 EACH)"/>
    <m/>
    <s v="PUMP"/>
    <s v="HINDS"/>
    <x v="3"/>
    <s v="JUN-12"/>
    <d v="1972-07-01T00:00:00"/>
    <n v="480"/>
    <n v="33050.339999999997"/>
    <n v="33055.160000000003"/>
    <n v="0"/>
    <n v="2"/>
    <x v="7"/>
  </r>
  <r>
    <s v="P00001192P"/>
    <n v="66105.5"/>
    <s v="01001"/>
    <s v="00167"/>
    <s v="PUMPING PLT"/>
    <s v="000000"/>
    <s v="REPLACE AIR CIRCUIT BREAKERS,UNIT 1 THRU 6 AT ALL FIVE PLANTS (1/5 EACH)"/>
    <m/>
    <s v="PUMP"/>
    <s v="INTAKE"/>
    <x v="3"/>
    <s v="JUN-12"/>
    <d v="1972-07-01T00:00:00"/>
    <n v="480"/>
    <n v="33050.339999999997"/>
    <n v="33055.160000000003"/>
    <n v="0"/>
    <n v="2"/>
    <x v="7"/>
  </r>
  <r>
    <s v="P00001193P"/>
    <n v="66105.5"/>
    <s v="01001"/>
    <s v="00167"/>
    <s v="PUMPING PLT"/>
    <s v="000000"/>
    <s v="REPLACE AIR CIRCUIT BREAKERS,UNIT 1 THRU 6 AT ALL FIVE PLANTS (1/5 EACH)"/>
    <m/>
    <s v="PUMP"/>
    <s v="IRON MTN"/>
    <x v="3"/>
    <s v="JUN-12"/>
    <d v="1972-07-01T00:00:00"/>
    <n v="480"/>
    <n v="33050.339999999997"/>
    <n v="33055.160000000003"/>
    <n v="0"/>
    <n v="2"/>
    <x v="7"/>
  </r>
  <r>
    <s v="P00001194P"/>
    <n v="39302.269999999997"/>
    <s v="01001"/>
    <s v="00171"/>
    <s v="PUMPING PLT"/>
    <s v="000000"/>
    <s v="IRON MOUNTAIN PUMPING PLANT- RPLC.TUBES IN MOTOR AIR COOLERS 1,2 &amp; 3"/>
    <m/>
    <s v="PUMP"/>
    <s v="IRON MTN"/>
    <x v="3"/>
    <s v="JUN-12"/>
    <d v="1969-07-01T00:00:00"/>
    <n v="516"/>
    <n v="21123.5"/>
    <n v="18178.77"/>
    <n v="0"/>
    <n v="2"/>
    <x v="7"/>
  </r>
  <r>
    <s v="P00001195P"/>
    <n v="258891.23"/>
    <s v="01001"/>
    <s v="00172"/>
    <s v="PUMPING PLT"/>
    <s v="000000"/>
    <s v="IRON MOUNTAIN- REPLACE DAMAGED FACILITITES"/>
    <m/>
    <s v="FACILITIES"/>
    <s v="IRON MTN"/>
    <x v="3"/>
    <s v="JUN-12"/>
    <d v="1971-07-01T00:00:00"/>
    <n v="492"/>
    <n v="132672.76"/>
    <n v="126218.47"/>
    <n v="0"/>
    <n v="2"/>
    <x v="7"/>
  </r>
  <r>
    <s v="P00001196P"/>
    <n v="48049.53"/>
    <s v="01001"/>
    <s v="00174"/>
    <s v="PUMPING PLT"/>
    <s v="000000"/>
    <s v="GENE CAMP- DISMANTLE TWO APARTMENTS AND BUILD TWO HOUSES"/>
    <m/>
    <s v="FACILITIES"/>
    <s v="GENE"/>
    <x v="3"/>
    <s v="JUN-12"/>
    <d v="1969-07-01T00:00:00"/>
    <n v="516"/>
    <n v="25824.83"/>
    <n v="22224.7"/>
    <n v="0"/>
    <n v="2"/>
    <x v="7"/>
  </r>
  <r>
    <s v="P00001197P"/>
    <n v="9036.14"/>
    <s v="01001"/>
    <s v="00176"/>
    <s v="PUMPING PLT"/>
    <s v="000000"/>
    <s v="GENE PUMPING PLANT- REPLACE CONTROL ROOM LIGHTING"/>
    <m/>
    <s v="PUMP"/>
    <s v="GENE"/>
    <x v="3"/>
    <s v="JUN-12"/>
    <d v="1969-07-01T00:00:00"/>
    <n v="516"/>
    <n v="4856.59"/>
    <n v="4179.55"/>
    <n v="0"/>
    <n v="2"/>
    <x v="7"/>
  </r>
  <r>
    <s v="P00001198P"/>
    <n v="149664.41"/>
    <s v="01001"/>
    <s v="00177"/>
    <s v="PUMPING PLT"/>
    <s v="000000"/>
    <s v="GENE CAMP- REPLACE, REMODEL AND ENLARGE TEN HOUSES"/>
    <m/>
    <s v="FACILITIES"/>
    <s v="GENE"/>
    <x v="3"/>
    <s v="JUN-12"/>
    <d v="1969-07-01T00:00:00"/>
    <n v="516"/>
    <n v="80439.360000000001"/>
    <n v="69225.05"/>
    <n v="0"/>
    <n v="2"/>
    <x v="7"/>
  </r>
  <r>
    <s v="P00001199P"/>
    <n v="17927.73"/>
    <s v="01001"/>
    <s v="190-1"/>
    <s v="PUMPING PLT"/>
    <s v="000000"/>
    <s v="INTAKE &amp; GENE PUMPING PLANTS-REPLC. MOTOR AIR COOLER WATER BOXES"/>
    <m/>
    <s v="PUMP"/>
    <s v="GENE"/>
    <x v="3"/>
    <s v="JUN-12"/>
    <d v="1971-07-01T00:00:00"/>
    <n v="492"/>
    <n v="9187.25"/>
    <n v="8740.48"/>
    <n v="0"/>
    <n v="2"/>
    <x v="7"/>
  </r>
  <r>
    <s v="P00001200P"/>
    <n v="17927.73"/>
    <s v="01001"/>
    <s v="190-1"/>
    <s v="PUMPING PLT"/>
    <s v="000000"/>
    <s v="INTAKE &amp; GENE PUMPING PLANTS-REPLC. MOTOR AIR COOLER WATER BOXES"/>
    <m/>
    <s v="PUMP"/>
    <s v="INTAKE"/>
    <x v="3"/>
    <s v="JUN-12"/>
    <d v="1971-07-01T00:00:00"/>
    <n v="492"/>
    <n v="9187.25"/>
    <n v="8740.48"/>
    <n v="0"/>
    <n v="2"/>
    <x v="7"/>
  </r>
  <r>
    <s v="P00001201P"/>
    <n v="32202.93"/>
    <s v="01001"/>
    <s v="190-2"/>
    <s v="PUMPING PLT"/>
    <s v="000000"/>
    <s v="IRON MOUNTAIN PUMPING PLANT- RETUBE MOTOR AIR COOLERS- UNITA 4 &amp; 5"/>
    <m/>
    <s v="PUMP"/>
    <s v="IRON MTN"/>
    <x v="3"/>
    <s v="JUN-12"/>
    <d v="1971-07-01T00:00:00"/>
    <n v="492"/>
    <n v="16502.79"/>
    <n v="15700.14"/>
    <n v="0"/>
    <n v="2"/>
    <x v="7"/>
  </r>
  <r>
    <s v="P00001202P"/>
    <n v="322899.44"/>
    <s v="01001"/>
    <s v="00196"/>
    <s v="PUMPING PLT"/>
    <s v="000000"/>
    <s v="REPLACE HOUSES AND SHOPS AT PUMP PLANTS"/>
    <m/>
    <s v="FACILITIES"/>
    <s v="GENERAL"/>
    <x v="3"/>
    <s v="JUN-12"/>
    <d v="1972-07-01T00:00:00"/>
    <n v="480"/>
    <n v="161438.47"/>
    <n v="161460.97"/>
    <n v="0"/>
    <n v="2"/>
    <x v="7"/>
  </r>
  <r>
    <s v="P00001203P"/>
    <n v="55609.94"/>
    <s v="01001"/>
    <s v="00197"/>
    <s v="PUMPING PLT"/>
    <s v="000000"/>
    <s v="IRON MOUNTAIN PLANT- REPLACEMENT OF STAND-BY GENERATOR"/>
    <m/>
    <s v="PUMP"/>
    <s v="IRON MTN"/>
    <x v="3"/>
    <s v="JUN-12"/>
    <d v="1971-07-01T00:00:00"/>
    <n v="492"/>
    <n v="28498.11"/>
    <n v="27111.83"/>
    <n v="0"/>
    <n v="2"/>
    <x v="7"/>
  </r>
  <r>
    <s v="P00001204P"/>
    <n v="8879.75"/>
    <s v="01001"/>
    <s v="00203"/>
    <s v="PUMPING PLT"/>
    <s v="000000"/>
    <s v="EAGLE MTN AND HINDS PUMPING PLANTS- REPLACE CONTROL ROOM LIGHTING"/>
    <m/>
    <s v="PUMP"/>
    <s v="EAGLE MTN"/>
    <x v="3"/>
    <s v="JUN-12"/>
    <d v="1971-07-01T00:00:00"/>
    <n v="492"/>
    <n v="4550.47"/>
    <n v="4329.28"/>
    <n v="0"/>
    <n v="2"/>
    <x v="7"/>
  </r>
  <r>
    <s v="P00001205P"/>
    <n v="8879.75"/>
    <s v="01001"/>
    <s v="00203"/>
    <s v="PUMPING PLT"/>
    <s v="000000"/>
    <s v="EAGLE MTN AND HINDS PUMPING PLANTS- REPLACE CONTROL ROOM LIGHTING"/>
    <m/>
    <s v="PUMP"/>
    <s v="HINDS"/>
    <x v="3"/>
    <s v="JUN-12"/>
    <d v="1971-07-01T00:00:00"/>
    <n v="492"/>
    <n v="4550.47"/>
    <n v="4329.28"/>
    <n v="0"/>
    <n v="2"/>
    <x v="7"/>
  </r>
  <r>
    <s v="P00001206P"/>
    <n v="58386.21"/>
    <s v="01001"/>
    <s v="00213"/>
    <s v="PUMPING PLT"/>
    <s v="000000"/>
    <s v="C.R.A.-REPL.TRANSFORMER COOLING SYSTEMS AT IRON,EAGLE MTN.&amp; HINDS"/>
    <m/>
    <s v="PUMP"/>
    <s v="EAGLE MTN"/>
    <x v="3"/>
    <s v="JUN-12"/>
    <d v="1972-07-01T00:00:00"/>
    <n v="480"/>
    <n v="29190.98"/>
    <n v="29195.23"/>
    <n v="0"/>
    <n v="2"/>
    <x v="7"/>
  </r>
  <r>
    <s v="P00001207P"/>
    <n v="58386.21"/>
    <s v="01001"/>
    <s v="00213"/>
    <s v="PUMPING PLT"/>
    <s v="000000"/>
    <s v="C.R.A.-REPL.TRANSFORMER COOLING SYSTEMS AT IRON,EAGLE MTN.&amp; HINDS"/>
    <m/>
    <s v="PUMP"/>
    <s v="HINDS"/>
    <x v="3"/>
    <s v="JUN-12"/>
    <d v="1972-07-01T00:00:00"/>
    <n v="480"/>
    <n v="29190.98"/>
    <n v="29195.23"/>
    <n v="0"/>
    <n v="2"/>
    <x v="7"/>
  </r>
  <r>
    <s v="P00001208P"/>
    <n v="58386.21"/>
    <s v="01001"/>
    <s v="00213"/>
    <s v="PUMPING PLT"/>
    <s v="000000"/>
    <s v="C.R.A.-REPL.TRANSFORMER COOLING SYSTEMS AT IRON,EAGLE MTN.&amp; HINDS"/>
    <m/>
    <s v="PUMP"/>
    <s v="IRON MTN"/>
    <x v="3"/>
    <s v="JUN-12"/>
    <d v="1972-07-01T00:00:00"/>
    <n v="480"/>
    <n v="29190.98"/>
    <n v="29195.23"/>
    <n v="0"/>
    <n v="2"/>
    <x v="7"/>
  </r>
  <r>
    <s v="P00001209P"/>
    <n v="8425.4500000000007"/>
    <s v="01001"/>
    <s v="00217"/>
    <s v="PUMPING PLT"/>
    <s v="000000"/>
    <s v="C.R.A.- SANDBLAST FACILITIES AT IRON MOUNTAIN AND GENE (1/2 EACH)"/>
    <m/>
    <s v="FACILITIES"/>
    <s v="GENE"/>
    <x v="3"/>
    <s v="JUN-12"/>
    <d v="1972-07-01T00:00:00"/>
    <n v="480"/>
    <n v="4212.33"/>
    <n v="4213.12"/>
    <n v="0"/>
    <n v="2"/>
    <x v="7"/>
  </r>
  <r>
    <s v="P00001210P"/>
    <n v="8425.4500000000007"/>
    <s v="01001"/>
    <s v="00217"/>
    <s v="PUMPING PLT"/>
    <s v="000000"/>
    <s v="C.R.A.- SANDBLAST FACILITIES AT IRON MOUNTAIN AND GENE (1/2 EACH)"/>
    <m/>
    <s v="FACILITIES"/>
    <s v="IRON MTN"/>
    <x v="3"/>
    <s v="JUN-12"/>
    <d v="1972-07-01T00:00:00"/>
    <n v="480"/>
    <n v="4212.33"/>
    <n v="4213.12"/>
    <n v="0"/>
    <n v="2"/>
    <x v="7"/>
  </r>
  <r>
    <s v="P00001211P"/>
    <n v="74606.16"/>
    <s v="01001"/>
    <s v="00220"/>
    <s v="PUMPING PLT"/>
    <s v="000000"/>
    <s v="CRA- VIBRATION DETECTION EQUIPMENT"/>
    <m/>
    <s v="PUMP"/>
    <s v="GENERAL"/>
    <x v="3"/>
    <s v="JUN-12"/>
    <d v="1973-07-01T00:00:00"/>
    <n v="468"/>
    <n v="36367.82"/>
    <n v="38238.339999999997"/>
    <n v="0"/>
    <n v="2"/>
    <x v="7"/>
  </r>
  <r>
    <s v="P00001212P"/>
    <n v="16852.990000000002"/>
    <s v="01001"/>
    <s v="00221"/>
    <s v="PUMPING PLT"/>
    <s v="000000"/>
    <s v="GENE VILLAGE- WATER PIPELINE FOR FIRE PREVENTION"/>
    <m/>
    <s v="FACILITIES"/>
    <s v="GENE"/>
    <x v="3"/>
    <s v="JUN-12"/>
    <d v="1972-07-01T00:00:00"/>
    <n v="480"/>
    <n v="8425.8700000000008"/>
    <n v="8427.1200000000008"/>
    <n v="0"/>
    <n v="2"/>
    <x v="7"/>
  </r>
  <r>
    <s v="P00001213P"/>
    <n v="17639.21"/>
    <s v="01001"/>
    <s v="00223"/>
    <s v="PUMPING PLT"/>
    <s v="000000"/>
    <s v="CRA-GARAGES- PUMPING PLANT VILLAGES"/>
    <m/>
    <s v="FACILITIES"/>
    <s v="GENERAL"/>
    <x v="3"/>
    <s v="JUN-12"/>
    <d v="1971-07-01T00:00:00"/>
    <n v="492"/>
    <n v="9039.48"/>
    <n v="8599.73"/>
    <n v="0"/>
    <n v="2"/>
    <x v="7"/>
  </r>
  <r>
    <s v="P00001214P"/>
    <n v="59708.34"/>
    <s v="01001"/>
    <s v="00234"/>
    <s v="PUMPING PLT"/>
    <s v="000000"/>
    <s v="CRA- RELOCATE MOTOR COLLECTOR RINGS AT IRON MOUNTAIN PLANT"/>
    <m/>
    <s v="PUMP"/>
    <s v="IRON MTN"/>
    <x v="3"/>
    <s v="JUN-12"/>
    <d v="1973-07-01T00:00:00"/>
    <n v="468"/>
    <n v="29105.69"/>
    <n v="30602.65"/>
    <n v="0"/>
    <n v="2"/>
    <x v="7"/>
  </r>
  <r>
    <s v="P00001215P"/>
    <n v="59205.74"/>
    <s v="01001"/>
    <s v="00237"/>
    <s v="PUMPING PLT"/>
    <s v="000000"/>
    <s v="GENE PLANT- CLOSED CIRCUIT TV SYSTEM"/>
    <m/>
    <s v="FACILITIES"/>
    <s v="GENE"/>
    <x v="3"/>
    <s v="JUN-12"/>
    <d v="1974-07-01T00:00:00"/>
    <n v="456"/>
    <n v="28120.65"/>
    <n v="31085.09"/>
    <n v="0"/>
    <n v="2"/>
    <x v="7"/>
  </r>
  <r>
    <s v="P00001216P"/>
    <n v="36701.279999999999"/>
    <s v="01001"/>
    <s v="00238"/>
    <s v="PUMPING PLT"/>
    <s v="000000"/>
    <s v="CRA- PROTECT TRANSFORMERS AT PUMPING PLANTS"/>
    <m/>
    <s v="PUMP"/>
    <s v="GENERAL"/>
    <x v="3"/>
    <s v="JUN-12"/>
    <d v="1973-07-01T00:00:00"/>
    <n v="468"/>
    <n v="17890.52"/>
    <n v="18810.759999999998"/>
    <n v="0"/>
    <n v="2"/>
    <x v="7"/>
  </r>
  <r>
    <s v="P00001217P"/>
    <n v="82577.899999999994"/>
    <s v="01001"/>
    <s v="00240"/>
    <s v="PUMPING PLT"/>
    <s v="000000"/>
    <s v="GENE, IRON &amp; EAGLE MTN. VILLAGES- MOBILE HOMES (1/3 EACH)"/>
    <m/>
    <s v="FACILITIES"/>
    <s v="EAGLE MTN"/>
    <x v="3"/>
    <s v="JUN-12"/>
    <d v="1972-07-01T00:00:00"/>
    <n v="480"/>
    <n v="41286.04"/>
    <n v="41291.86"/>
    <n v="0"/>
    <n v="2"/>
    <x v="7"/>
  </r>
  <r>
    <s v="P00001218P"/>
    <n v="82577.899999999994"/>
    <s v="01001"/>
    <s v="00240"/>
    <s v="PUMPING PLT"/>
    <s v="000000"/>
    <s v="GENE, IRON &amp; EAGLE MTN. VILLAGES- MOBILE HOMES (1/3 EACH)"/>
    <m/>
    <s v="FACILITIES"/>
    <s v="GENE"/>
    <x v="3"/>
    <s v="JUN-12"/>
    <d v="1972-07-01T00:00:00"/>
    <n v="480"/>
    <n v="41286.04"/>
    <n v="41291.86"/>
    <n v="0"/>
    <n v="2"/>
    <x v="7"/>
  </r>
  <r>
    <s v="P00001219P"/>
    <n v="82577.899999999994"/>
    <s v="01001"/>
    <s v="00240"/>
    <s v="PUMPING PLT"/>
    <s v="000000"/>
    <s v="GENE, IRON &amp; EAGLE MTN. VILLAGES- MOBILE HOMES (1/3 EACH)"/>
    <m/>
    <s v="FACILITIES"/>
    <s v="IRON MTN"/>
    <x v="3"/>
    <s v="JUN-12"/>
    <d v="1972-07-01T00:00:00"/>
    <n v="480"/>
    <n v="41286.04"/>
    <n v="41291.86"/>
    <n v="0"/>
    <n v="2"/>
    <x v="7"/>
  </r>
  <r>
    <s v="P00001220P"/>
    <n v="10292.530000000001"/>
    <s v="01001"/>
    <s v="00245"/>
    <s v="PUMPING PLT"/>
    <s v="000000"/>
    <s v="CRA- REPLACE CONTROL ROOM LIGHTING AT INTAKE AND IRON MOUNTAIN"/>
    <m/>
    <s v="PUMP"/>
    <s v="INTAKE"/>
    <x v="3"/>
    <s v="JUN-12"/>
    <d v="1972-07-01T00:00:00"/>
    <n v="480"/>
    <n v="5145.82"/>
    <n v="5146.71"/>
    <n v="0"/>
    <n v="2"/>
    <x v="7"/>
  </r>
  <r>
    <s v="P00001221P"/>
    <n v="10292.530000000001"/>
    <s v="01001"/>
    <s v="00245"/>
    <s v="PUMPING PLT"/>
    <s v="000000"/>
    <s v="CRA- REPLACE CONTROL ROOM LIGHTING AT INTAKE AND IRON MOUNTAIN"/>
    <m/>
    <s v="PUMP"/>
    <s v="IRON MTN"/>
    <x v="3"/>
    <s v="JUN-12"/>
    <d v="1972-07-01T00:00:00"/>
    <n v="480"/>
    <n v="5145.82"/>
    <n v="5146.71"/>
    <n v="0"/>
    <n v="2"/>
    <x v="7"/>
  </r>
  <r>
    <s v="P00001222P"/>
    <n v="39388.74"/>
    <s v="01001"/>
    <s v="00251"/>
    <s v="PUMPING PLT"/>
    <s v="000000"/>
    <s v="C.R.A.- EAGLE AND HINDS PLANTS, STANDBY GENERATORS (1/2 EACH)"/>
    <m/>
    <s v="PUMP"/>
    <s v="EAGLE MTN"/>
    <x v="3"/>
    <s v="JUN-12"/>
    <d v="1973-07-01T00:00:00"/>
    <n v="468"/>
    <n v="19200.52"/>
    <n v="20188.22"/>
    <n v="0"/>
    <n v="2"/>
    <x v="7"/>
  </r>
  <r>
    <s v="P00001223P"/>
    <n v="39388.74"/>
    <s v="01001"/>
    <s v="00251"/>
    <s v="PUMPING PLT"/>
    <s v="000000"/>
    <s v="C.R.A.- EAGLE AND HINDS PLANTS, STANDBY GENERATORS (1/2 EACH)"/>
    <m/>
    <s v="PUMP"/>
    <s v="HINDS"/>
    <x v="3"/>
    <s v="JUN-12"/>
    <d v="1973-07-01T00:00:00"/>
    <n v="468"/>
    <n v="19200.52"/>
    <n v="20188.22"/>
    <n v="0"/>
    <n v="2"/>
    <x v="7"/>
  </r>
  <r>
    <s v="P00001224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5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6P"/>
    <n v="74314.69"/>
    <s v="01001"/>
    <s v="00256"/>
    <s v="PUMPING PLT"/>
    <s v="000000"/>
    <s v="CRA- IRON MOUNTAIN AND GENE- HOUSING (1/2/ EACH)"/>
    <m/>
    <s v="FACILITIES"/>
    <s v="GENE"/>
    <x v="3"/>
    <s v="JUN-12"/>
    <d v="1973-07-01T00:00:00"/>
    <n v="468"/>
    <n v="36225.78"/>
    <n v="38088.910000000003"/>
    <n v="0"/>
    <n v="2"/>
    <x v="7"/>
  </r>
  <r>
    <s v="P00001227P"/>
    <n v="74314.69"/>
    <s v="01001"/>
    <s v="00256"/>
    <s v="PUMPING PLT"/>
    <s v="000000"/>
    <s v="CRA- IRON MOUNTAIN AND GENE- HOUSING (1/2/ EACH)"/>
    <m/>
    <s v="FACILITIES"/>
    <s v="IRON MTN"/>
    <x v="3"/>
    <s v="JUN-12"/>
    <d v="1973-07-01T00:00:00"/>
    <n v="468"/>
    <n v="36225.78"/>
    <n v="38088.910000000003"/>
    <n v="0"/>
    <n v="2"/>
    <x v="7"/>
  </r>
  <r>
    <s v="P00001228P"/>
    <n v="19908.22"/>
    <s v="01001"/>
    <s v="00258"/>
    <s v="PUMPING PLT"/>
    <s v="000000"/>
    <s v="CRA- MODIFY INTAKE TRANSFORMER COOLING"/>
    <m/>
    <s v="PUMP"/>
    <s v="INTAKE"/>
    <x v="3"/>
    <s v="JUN-12"/>
    <d v="1974-07-01T00:00:00"/>
    <n v="456"/>
    <n v="9455.68"/>
    <n v="10452.540000000001"/>
    <n v="0"/>
    <n v="2"/>
    <x v="7"/>
  </r>
  <r>
    <s v="P00001229P"/>
    <n v="68920.600000000006"/>
    <s v="01001"/>
    <s v="00261"/>
    <s v="PUMPING PLT"/>
    <s v="000000"/>
    <s v="GENE CAMP LUNCH ROOM AND ADDITION TO GUEST HOUSE"/>
    <m/>
    <s v="FACILITIES"/>
    <s v="GENE"/>
    <x v="3"/>
    <s v="JUN-12"/>
    <d v="1974-07-01T00:00:00"/>
    <n v="456"/>
    <n v="32734.79"/>
    <n v="36185.81"/>
    <n v="0"/>
    <n v="2"/>
    <x v="7"/>
  </r>
  <r>
    <s v="P00001230P"/>
    <n v="15624.58"/>
    <s v="01001"/>
    <s v="00263"/>
    <s v="PUMPING PLT"/>
    <s v="000000"/>
    <s v="GENE PLANT- REPLACE TEMPERATURE INSTRUMENTS"/>
    <m/>
    <s v="PUMP"/>
    <s v="GENE"/>
    <x v="3"/>
    <s v="JUN-12"/>
    <d v="1976-07-01T00:00:00"/>
    <n v="432"/>
    <n v="7030.42"/>
    <n v="8594.16"/>
    <n v="0"/>
    <n v="2"/>
    <x v="7"/>
  </r>
  <r>
    <s v="P00001231P"/>
    <n v="22316.09"/>
    <s v="01001"/>
    <s v="00264"/>
    <s v="PUMPING PLT"/>
    <s v="000000"/>
    <s v="CRA- IMPROVE ROAD TO HEAD GATE- WHITSETT"/>
    <m/>
    <s v="FACILITIES"/>
    <s v="INTAKE"/>
    <x v="3"/>
    <s v="JUN-12"/>
    <d v="1973-07-01T00:00:00"/>
    <n v="468"/>
    <n v="10878.31"/>
    <n v="11437.78"/>
    <n v="0"/>
    <n v="2"/>
    <x v="7"/>
  </r>
  <r>
    <s v="P00001232P"/>
    <n v="14869.2"/>
    <s v="01001"/>
    <s v="00268"/>
    <s v="PUMPING PLT"/>
    <s v="000000"/>
    <s v="CRA- GENE PLANT, VENTILATE CABLE TUNNEL"/>
    <m/>
    <s v="PUMP"/>
    <s v="GENE"/>
    <x v="3"/>
    <s v="JUN-12"/>
    <d v="1975-07-01T00:00:00"/>
    <n v="444"/>
    <n v="6876.42"/>
    <n v="7992.78"/>
    <n v="0"/>
    <n v="2"/>
    <x v="7"/>
  </r>
  <r>
    <s v="P00001233P"/>
    <n v="49997.919999999998"/>
    <s v="01001"/>
    <s v="00273"/>
    <s v="PUMPING PLT"/>
    <s v="000000"/>
    <s v="C.R.A.- GENE AUTO MAINTENANCE ADDITION"/>
    <m/>
    <s v="FACILITIES"/>
    <s v="GENE"/>
    <x v="3"/>
    <s v="JUN-12"/>
    <d v="1974-07-01T00:00:00"/>
    <n v="456"/>
    <n v="23747.22"/>
    <n v="26250.7"/>
    <n v="0"/>
    <n v="2"/>
    <x v="7"/>
  </r>
  <r>
    <s v="P00001234P"/>
    <n v="24937.99"/>
    <s v="01001"/>
    <s v="00278"/>
    <s v="PUMPING PLT"/>
    <s v="000000"/>
    <s v="C.R.A.- MODIFY TV ANTENNA AT GENE"/>
    <m/>
    <s v="FACILITIES"/>
    <s v="GENE"/>
    <x v="3"/>
    <s v="JUN-12"/>
    <d v="1974-07-01T00:00:00"/>
    <n v="456"/>
    <n v="11844.62"/>
    <n v="13093.37"/>
    <n v="0"/>
    <n v="2"/>
    <x v="7"/>
  </r>
  <r>
    <s v="P00001235P"/>
    <n v="65370.74"/>
    <s v="01001"/>
    <s v="00284"/>
    <s v="PUMPING PLT"/>
    <s v="000000"/>
    <s v="C.R.A.- GENE PLANT, EMERGENCY GENERATOR"/>
    <m/>
    <s v="PUMP"/>
    <s v="GENE"/>
    <x v="3"/>
    <s v="JUN-12"/>
    <d v="1975-07-01T00:00:00"/>
    <n v="444"/>
    <n v="30231.64"/>
    <n v="35139.1"/>
    <n v="0"/>
    <n v="2"/>
    <x v="7"/>
  </r>
  <r>
    <s v="P00001236P"/>
    <n v="52100.27"/>
    <s v="01001"/>
    <s v="00287"/>
    <s v="PUMPING PLT"/>
    <s v="000000"/>
    <s v="C.R.A. HINDS AND EAGLE - REMODEL RECREATION HALLS (1/2 EACH)"/>
    <m/>
    <s v="FACILITIES"/>
    <s v="EAGLE MTN"/>
    <x v="3"/>
    <s v="JUN-12"/>
    <d v="1975-07-01T00:00:00"/>
    <n v="444"/>
    <n v="24094.52"/>
    <n v="28005.75"/>
    <n v="0"/>
    <n v="2"/>
    <x v="7"/>
  </r>
  <r>
    <s v="P00001237P"/>
    <n v="52100.27"/>
    <s v="01001"/>
    <s v="00287"/>
    <s v="PUMPING PLT"/>
    <s v="000000"/>
    <s v="C.R.A. HINDS AND EAGLE - REMODEL RECREATION HALLS (1/2 EACH)"/>
    <m/>
    <s v="FACILITIES"/>
    <s v="HINDS"/>
    <x v="3"/>
    <s v="JUN-12"/>
    <d v="1975-07-01T00:00:00"/>
    <n v="444"/>
    <n v="24094.52"/>
    <n v="28005.75"/>
    <n v="0"/>
    <n v="2"/>
    <x v="7"/>
  </r>
  <r>
    <s v="P00001238P"/>
    <n v="62672.77"/>
    <s v="01001"/>
    <s v="00290"/>
    <s v="PUMPING PLT"/>
    <s v="000000"/>
    <s v="C.R.A.- INTAKE AND GENE -REPLACE CIRCUIT BREAKERS (1/2 EACH)"/>
    <m/>
    <s v="PUMP"/>
    <s v="GENE"/>
    <x v="3"/>
    <s v="JUN-12"/>
    <d v="1975-07-01T00:00:00"/>
    <n v="444"/>
    <n v="28983.85"/>
    <n v="33688.92"/>
    <n v="0"/>
    <n v="2"/>
    <x v="7"/>
  </r>
  <r>
    <s v="P00001239P"/>
    <n v="62672.77"/>
    <s v="01001"/>
    <s v="00290"/>
    <s v="PUMPING PLT"/>
    <s v="000000"/>
    <s v="C.R.A.- INTAKE AND GENE -REPLACE CIRCUIT BREAKERS (1/2 EACH)"/>
    <m/>
    <s v="PUMP"/>
    <s v="INTAKE"/>
    <x v="3"/>
    <s v="JUN-12"/>
    <d v="1975-07-01T00:00:00"/>
    <n v="444"/>
    <n v="28983.85"/>
    <n v="33688.92"/>
    <n v="0"/>
    <n v="2"/>
    <x v="7"/>
  </r>
  <r>
    <s v="P00001240P"/>
    <n v="27332.18"/>
    <s v="01001"/>
    <s v="00292"/>
    <s v="PUMPING PLT"/>
    <s v="000000"/>
    <s v="C.R.A.- RELOCATE MOBILE HOME FROM CASTAIC LAKE TO IRON MOUNTAIN"/>
    <m/>
    <s v="PUMP"/>
    <s v="IRON MTN"/>
    <x v="3"/>
    <s v="JUN-12"/>
    <d v="1975-07-01T00:00:00"/>
    <n v="444"/>
    <n v="12640.15"/>
    <n v="14692.03"/>
    <n v="0"/>
    <n v="2"/>
    <x v="7"/>
  </r>
  <r>
    <s v="P00001241P"/>
    <n v="62142.7"/>
    <s v="01001"/>
    <s v="00295"/>
    <s v="PUMPING PLT"/>
    <s v="000000"/>
    <s v="C.R.A.- GENE AND IRON MOUNTAIN ,HOUSES"/>
    <m/>
    <s v="FACILITIES"/>
    <s v="GENE"/>
    <x v="3"/>
    <s v="JUN-12"/>
    <d v="1975-07-01T00:00:00"/>
    <n v="444"/>
    <n v="28738.79"/>
    <n v="33403.910000000003"/>
    <n v="0"/>
    <n v="2"/>
    <x v="7"/>
  </r>
  <r>
    <s v="P00001242P"/>
    <n v="62142.7"/>
    <s v="01001"/>
    <s v="00295"/>
    <s v="PUMPING PLT"/>
    <s v="000000"/>
    <s v="C.R.A.- GENE AND IRON MOUNTAIN ,HOUSES"/>
    <m/>
    <s v="FACILITIES"/>
    <s v="IRON MTN"/>
    <x v="3"/>
    <s v="JUN-12"/>
    <d v="1975-07-01T00:00:00"/>
    <n v="444"/>
    <n v="28738.79"/>
    <n v="33403.910000000003"/>
    <n v="0"/>
    <n v="2"/>
    <x v="7"/>
  </r>
  <r>
    <s v="P00001243P"/>
    <n v="28851.84"/>
    <s v="01001"/>
    <s v="00301"/>
    <s v="PUMPING PLT"/>
    <s v="000000"/>
    <s v="CRA- MICROWAVE SYSTEM ENLARGEMENT"/>
    <m/>
    <s v="FACILITIES"/>
    <s v="GENERAL"/>
    <x v="3"/>
    <s v="JUN-12"/>
    <d v="1976-07-01T00:00:00"/>
    <n v="432"/>
    <n v="12982.22"/>
    <n v="15869.62"/>
    <n v="0"/>
    <n v="2"/>
    <x v="7"/>
  </r>
  <r>
    <s v="P00001244P"/>
    <n v="49553.18"/>
    <s v="04001"/>
    <s v="00301"/>
    <s v="PUMPING PLT"/>
    <s v="000000"/>
    <s v="CRA- MICROWAVE SYSTEM ENLARGEMENT"/>
    <m/>
    <s v="FACILITIES"/>
    <s v="GENERAL"/>
    <x v="3"/>
    <s v="JUN-12"/>
    <d v="1976-07-01T00:00:00"/>
    <n v="432"/>
    <n v="22297.15"/>
    <n v="27256.03"/>
    <n v="0"/>
    <n v="2"/>
    <x v="7"/>
  </r>
  <r>
    <s v="P00001245P"/>
    <n v="41838.99"/>
    <s v="01001"/>
    <s v="00302"/>
    <s v="PUMPING PLT"/>
    <s v="000000"/>
    <s v="CRA-EAGLE AND HINDS PLANT-WORTH SHFT CONN. (1/2 EACH)"/>
    <m/>
    <s v="PUMP"/>
    <s v="EAGLE MTN"/>
    <x v="3"/>
    <s v="JUN-12"/>
    <d v="1975-07-01T00:00:00"/>
    <n v="444"/>
    <n v="19348.98"/>
    <n v="22490.01"/>
    <n v="0"/>
    <n v="2"/>
    <x v="7"/>
  </r>
  <r>
    <s v="P00001246P"/>
    <n v="41838.99"/>
    <s v="01001"/>
    <s v="00302"/>
    <s v="PUMPING PLT"/>
    <s v="000000"/>
    <s v="CRA-EAGLE AND HINDS PLANT-WORTH SHFT CONN. (1/2 EACH)"/>
    <m/>
    <s v="PUMP"/>
    <s v="HINDS"/>
    <x v="3"/>
    <s v="JUN-12"/>
    <d v="1975-07-01T00:00:00"/>
    <n v="444"/>
    <n v="19348.98"/>
    <n v="22490.01"/>
    <n v="0"/>
    <n v="2"/>
    <x v="7"/>
  </r>
  <r>
    <s v="P00001247P"/>
    <n v="14570.42"/>
    <s v="01001"/>
    <s v="00304"/>
    <s v="PUMPING PLT"/>
    <s v="000000"/>
    <s v="CRA-HEAT EXCHANGER GENE PLANT TRANSFORMER 8K NO.2"/>
    <m/>
    <s v="PUMP"/>
    <s v="GENE"/>
    <x v="3"/>
    <s v="JUN-12"/>
    <d v="1976-07-01T00:00:00"/>
    <n v="432"/>
    <n v="6556.18"/>
    <n v="8014.24"/>
    <n v="0"/>
    <n v="2"/>
    <x v="7"/>
  </r>
  <r>
    <s v="P00001248P"/>
    <n v="28213.85"/>
    <s v="04001"/>
    <s v="00304"/>
    <s v="PUMPING PLT"/>
    <s v="000000"/>
    <s v="CRA-HEAT EXCHANGER GENE PLANT TRANSFORMER 8K NO.2"/>
    <m/>
    <s v="PUMP"/>
    <s v="GENE"/>
    <x v="3"/>
    <s v="JUN-12"/>
    <d v="1976-07-01T00:00:00"/>
    <n v="432"/>
    <n v="12695.21"/>
    <n v="15518.64"/>
    <n v="0"/>
    <n v="2"/>
    <x v="7"/>
  </r>
  <r>
    <s v="P00001249P"/>
    <n v="12937.51"/>
    <s v="01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5659.6"/>
    <n v="7277.91"/>
    <n v="0"/>
    <n v="2"/>
    <x v="7"/>
  </r>
  <r>
    <s v="P00001250P"/>
    <n v="12937.51"/>
    <s v="01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5659.6"/>
    <n v="7277.91"/>
    <n v="0"/>
    <n v="2"/>
    <x v="7"/>
  </r>
  <r>
    <s v="P00001251P"/>
    <n v="12937.51"/>
    <s v="01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5659.6"/>
    <n v="7277.91"/>
    <n v="0"/>
    <n v="2"/>
    <x v="7"/>
  </r>
  <r>
    <s v="P00001252P"/>
    <n v="12937.51"/>
    <s v="01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5659.6"/>
    <n v="7277.91"/>
    <n v="0"/>
    <n v="2"/>
    <x v="7"/>
  </r>
  <r>
    <s v="P00001253P"/>
    <n v="8632.14"/>
    <s v="04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3776.24"/>
    <n v="4855.8999999999996"/>
    <n v="0"/>
    <n v="2"/>
    <x v="7"/>
  </r>
  <r>
    <s v="P00001254P"/>
    <n v="8632.14"/>
    <s v="04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3776.24"/>
    <n v="4855.8999999999996"/>
    <n v="0"/>
    <n v="2"/>
    <x v="7"/>
  </r>
  <r>
    <s v="P00001255P"/>
    <n v="8632.14"/>
    <s v="04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3776.24"/>
    <n v="4855.8999999999996"/>
    <n v="0"/>
    <n v="2"/>
    <x v="7"/>
  </r>
  <r>
    <s v="P00001256P"/>
    <n v="8632.14"/>
    <s v="04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3776.24"/>
    <n v="4855.8999999999996"/>
    <n v="0"/>
    <n v="2"/>
    <x v="7"/>
  </r>
  <r>
    <s v="P00001257P"/>
    <n v="84779.51"/>
    <s v="01001"/>
    <s v="00308"/>
    <s v="PUMPING PLT"/>
    <s v="000000"/>
    <s v="CRA- REMODEL GENE GUEST LODGE"/>
    <m/>
    <s v="FACILITIES"/>
    <s v="GENE"/>
    <x v="3"/>
    <s v="JUN-12"/>
    <d v="1975-07-01T00:00:00"/>
    <n v="444"/>
    <n v="39207.53"/>
    <n v="45571.98"/>
    <n v="0"/>
    <n v="2"/>
    <x v="7"/>
  </r>
  <r>
    <s v="P00001258P"/>
    <n v="7298.48"/>
    <s v="01001"/>
    <s v="00309"/>
    <s v="PUMPING PLT"/>
    <s v="102480"/>
    <s v="GENE PLANT- REPLACE STATION SERVICE RACK"/>
    <m/>
    <s v="PUMP"/>
    <s v="GENE"/>
    <x v="3"/>
    <s v="JUN-12"/>
    <d v="1976-07-01T00:00:00"/>
    <n v="432"/>
    <n v="3284.05"/>
    <n v="4014.43"/>
    <n v="0"/>
    <n v="2"/>
    <x v="7"/>
  </r>
  <r>
    <s v="P00001259P"/>
    <n v="240796.28"/>
    <s v="04001"/>
    <s v="00309"/>
    <s v="PUMPING PLT"/>
    <s v="102480"/>
    <s v="GENE PLANT- REPLACE STATION SERVICE RACK"/>
    <m/>
    <s v="PUMP"/>
    <s v="GENE"/>
    <x v="3"/>
    <s v="JUN-12"/>
    <d v="1976-07-01T00:00:00"/>
    <n v="432"/>
    <n v="108349.92"/>
    <n v="132446.35999999999"/>
    <n v="0"/>
    <n v="2"/>
    <x v="7"/>
  </r>
  <r>
    <s v="P00001260P"/>
    <n v="20282.599999999999"/>
    <s v="01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9126.44"/>
    <n v="11156.16"/>
    <n v="0"/>
    <n v="2"/>
    <x v="7"/>
  </r>
  <r>
    <s v="P00001261P"/>
    <n v="114018.92"/>
    <s v="04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51304.47"/>
    <n v="62714.45"/>
    <n v="0"/>
    <n v="2"/>
    <x v="7"/>
  </r>
  <r>
    <s v="P00001262P"/>
    <n v="3117.47"/>
    <s v="01001"/>
    <s v="00319"/>
    <s v="PUMPING PLT"/>
    <s v="102488"/>
    <s v="ALL PLANTS- REPLACE TRANSFORMER BANK 1 PANEL"/>
    <m/>
    <s v="PUMP"/>
    <s v="GENERAL"/>
    <x v="3"/>
    <s v="JUN-12"/>
    <d v="1980-07-01T00:00:00"/>
    <n v="384"/>
    <n v="1246.77"/>
    <n v="1870.7"/>
    <n v="0"/>
    <n v="2"/>
    <x v="7"/>
  </r>
  <r>
    <s v="P00001263P"/>
    <n v="112555.36"/>
    <s v="04001"/>
    <s v="00319"/>
    <s v="PUMPING PLT"/>
    <s v="102488"/>
    <s v="ALL PLANTS- REPLACE TRANSFORMER BANK 1 PANEL"/>
    <m/>
    <s v="PUMP"/>
    <s v="GENERAL"/>
    <x v="3"/>
    <s v="JUN-12"/>
    <d v="1980-07-01T00:00:00"/>
    <n v="384"/>
    <n v="45018.21"/>
    <n v="67537.149999999994"/>
    <n v="0"/>
    <n v="2"/>
    <x v="7"/>
  </r>
  <r>
    <s v="P00001264P"/>
    <n v="15858.33"/>
    <s v="01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7135.58"/>
    <n v="8722.75"/>
    <n v="0"/>
    <n v="2"/>
    <x v="7"/>
  </r>
  <r>
    <s v="P00001265P"/>
    <n v="37035.94"/>
    <s v="04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16664.77"/>
    <n v="20371.169999999998"/>
    <n v="0"/>
    <n v="2"/>
    <x v="7"/>
  </r>
  <r>
    <s v="P00001266P"/>
    <n v="328.7"/>
    <s v="01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147.79"/>
    <n v="180.91"/>
    <n v="0"/>
    <n v="2"/>
    <x v="7"/>
  </r>
  <r>
    <s v="P00001267P"/>
    <n v="328.7"/>
    <s v="01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147.79"/>
    <n v="180.91"/>
    <n v="0"/>
    <n v="2"/>
    <x v="7"/>
  </r>
  <r>
    <s v="P00001268P"/>
    <n v="54656.639999999999"/>
    <s v="04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24593.48"/>
    <n v="30063.16"/>
    <n v="0"/>
    <n v="2"/>
    <x v="7"/>
  </r>
  <r>
    <s v="P00001269P"/>
    <n v="54656.639999999999"/>
    <s v="04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24593.48"/>
    <n v="30063.16"/>
    <n v="0"/>
    <n v="2"/>
    <x v="7"/>
  </r>
  <r>
    <s v="P00001270P"/>
    <n v="39173.379999999997"/>
    <s v="04001"/>
    <s v="00323"/>
    <s v="PUMPING PLT"/>
    <s v="102490"/>
    <s v="REPLACE WATER FLOWMETER INDICATORS"/>
    <m/>
    <s v="PUMP"/>
    <s v="GENE"/>
    <x v="3"/>
    <s v="JUN-12"/>
    <d v="1978-07-01T00:00:00"/>
    <n v="408"/>
    <n v="16647.23"/>
    <n v="22526.15"/>
    <n v="0"/>
    <n v="2"/>
    <x v="7"/>
  </r>
  <r>
    <s v="P00001271P"/>
    <n v="37885.089999999997"/>
    <s v="04001"/>
    <s v="00324"/>
    <s v="PUMPING PLT"/>
    <s v="102491"/>
    <s v="GARAGES- PARKER DAM, COPPER BASIN AND EAGLE MOUNTAIN"/>
    <m/>
    <s v="FACILITIES"/>
    <s v="EAGLE MTN"/>
    <x v="3"/>
    <s v="JUN-12"/>
    <d v="1976-07-01T00:00:00"/>
    <n v="432"/>
    <n v="17046.919999999998"/>
    <n v="20838.169999999998"/>
    <n v="0"/>
    <n v="2"/>
    <x v="7"/>
  </r>
  <r>
    <s v="P00001272P"/>
    <n v="153645.63"/>
    <s v="04001"/>
    <s v="00326"/>
    <s v="PUMPING PLT"/>
    <s v="102492"/>
    <s v="REPAIR GATEHOUSE ANCHOR BLOCK- HINDS PLT"/>
    <m/>
    <s v="PUMP"/>
    <s v="HINDS"/>
    <x v="3"/>
    <s v="JUN-12"/>
    <d v="1979-07-01T00:00:00"/>
    <n v="396"/>
    <n v="63373.49"/>
    <n v="90272.14"/>
    <n v="0"/>
    <n v="2"/>
    <x v="7"/>
  </r>
  <r>
    <s v="P00001273P"/>
    <n v="45239.41"/>
    <s v="04001"/>
    <s v="00334"/>
    <s v="PUMPING PLT"/>
    <s v="102497"/>
    <s v="C.R.A.- GENE VILLAGE SEWAGE DISPOSAL SYSTEM"/>
    <m/>
    <s v="FACILITIES"/>
    <s v="GENE"/>
    <x v="3"/>
    <s v="JUN-12"/>
    <d v="1977-07-01T00:00:00"/>
    <n v="420"/>
    <n v="19790.63"/>
    <n v="25448.78"/>
    <n v="0"/>
    <n v="2"/>
    <x v="7"/>
  </r>
  <r>
    <s v="P00001274P"/>
    <n v="124174.41"/>
    <s v="04001"/>
    <s v="00339"/>
    <s v="PUMPING PLT"/>
    <s v="102498"/>
    <s v="CRA-EAGLE MNTN. OR HINDS PUMPING PLANTS -MODIF.PUMP IMPELLER ATTO"/>
    <m/>
    <s v="PUMP"/>
    <s v="HINDS"/>
    <x v="3"/>
    <s v="JUN-12"/>
    <d v="1977-07-01T00:00:00"/>
    <n v="420"/>
    <n v="54321.99"/>
    <n v="69852.42"/>
    <n v="0"/>
    <n v="2"/>
    <x v="7"/>
  </r>
  <r>
    <s v="P00001275P"/>
    <n v="14924.15"/>
    <s v="04001"/>
    <s v="00342"/>
    <s v="PUMPING PLT"/>
    <s v="000000"/>
    <s v="CRA- REPL. 2300V STA. SERV. STANDBY POWER LINE AT GENE"/>
    <m/>
    <s v="PUMP"/>
    <s v="GENE"/>
    <x v="3"/>
    <s v="JUN-12"/>
    <d v="1977-07-01T00:00:00"/>
    <n v="420"/>
    <n v="6528.78"/>
    <n v="8395.3700000000008"/>
    <n v="0"/>
    <n v="2"/>
    <x v="7"/>
  </r>
  <r>
    <s v="P00001276P"/>
    <n v="62459.59"/>
    <s v="04001"/>
    <s v="00343"/>
    <s v="PUMPING PLT"/>
    <s v="000000"/>
    <s v="CRA-GENE-M.UNIT GARAGE BLDG,IRON &amp; EAGLE MTN.-RPL.CBL TNL VENT SYS."/>
    <m/>
    <s v="PUMP"/>
    <s v="GENERAL"/>
    <x v="3"/>
    <s v="JUN-12"/>
    <d v="1978-07-01T00:00:00"/>
    <n v="408"/>
    <n v="26543.09"/>
    <n v="35916.5"/>
    <n v="0"/>
    <n v="2"/>
    <x v="7"/>
  </r>
  <r>
    <s v="P00001277P"/>
    <n v="10493"/>
    <s v="02001"/>
    <s v="00347"/>
    <s v="PUMPING PLT"/>
    <s v="000000"/>
    <s v="IM,EM,HP- REPLACE 2300 V STA.SERV.POWER CIRCUIT BREAKERS - INTEREST ON CONST"/>
    <m/>
    <s v="PUMP"/>
    <s v="GENERAL"/>
    <x v="3"/>
    <s v="JUN-12"/>
    <d v="1981-07-01T00:00:00"/>
    <n v="372"/>
    <n v="4065.64"/>
    <n v="6427.36"/>
    <n v="0"/>
    <n v="2"/>
    <x v="7"/>
  </r>
  <r>
    <s v="P00001278P"/>
    <n v="285942.49"/>
    <s v="04001"/>
    <s v="00347"/>
    <s v="PUMPING PLT"/>
    <s v="000000"/>
    <s v="IM,EM,HP- REPLACE 2300 V STA.SERV.POWER CIRCUIT BREAKERS"/>
    <m/>
    <s v="PUMP"/>
    <s v="GENERAL"/>
    <x v="3"/>
    <s v="JUN-12"/>
    <d v="1981-07-01T00:00:00"/>
    <n v="372"/>
    <n v="110792.77"/>
    <n v="175149.72"/>
    <n v="0"/>
    <n v="2"/>
    <x v="7"/>
  </r>
  <r>
    <s v="P00001279P"/>
    <n v="46310.48"/>
    <s v="04001"/>
    <s v="00358"/>
    <s v="PUMPING PLT"/>
    <s v="102507"/>
    <s v="CRA--EAGLE MTN. AND HINDS PUMPING PLANTS-MODIF. 2 IMPELLER ATTACHMT. (1/2/ EACH)"/>
    <m/>
    <s v="PUMP"/>
    <s v="EAGLE MTN"/>
    <x v="3"/>
    <s v="JUN-12"/>
    <d v="1980-07-01T00:00:00"/>
    <n v="384"/>
    <n v="18522.57"/>
    <n v="27787.91"/>
    <n v="0"/>
    <n v="2"/>
    <x v="7"/>
  </r>
  <r>
    <s v="P00001280P"/>
    <n v="46310.48"/>
    <s v="04001"/>
    <s v="00358"/>
    <s v="PUMPING PLT"/>
    <s v="102507"/>
    <s v="CRA--EAGLE MTN. AND HINDS PUMPING PLANTS-MODIF. 2 IMPELLER ATTACHMT. (1/2/ EACH)"/>
    <m/>
    <s v="PUMP"/>
    <s v="HINDS"/>
    <x v="3"/>
    <s v="JUN-12"/>
    <d v="1980-07-01T00:00:00"/>
    <n v="384"/>
    <n v="18522.57"/>
    <n v="27787.91"/>
    <n v="0"/>
    <n v="2"/>
    <x v="7"/>
  </r>
  <r>
    <s v="P00001281P"/>
    <n v="74990.259999999995"/>
    <s v="04001"/>
    <s v="00362"/>
    <s v="PUMPING PLT"/>
    <s v="000000"/>
    <s v="INTAKE PUMPING PLANT-REPLACE STANDBY GENERATOR"/>
    <m/>
    <s v="PUMP"/>
    <s v="INTAKE"/>
    <x v="3"/>
    <s v="JUN-12"/>
    <d v="1980-07-01T00:00:00"/>
    <n v="384"/>
    <n v="29993.39"/>
    <n v="44996.87"/>
    <n v="0"/>
    <n v="2"/>
    <x v="7"/>
  </r>
  <r>
    <s v="P00001282P"/>
    <n v="3757"/>
    <s v="02001"/>
    <s v="00367"/>
    <s v="PUMPING PLT"/>
    <s v="102514"/>
    <s v="CRA- REPLACE WATER FLOWMETER INSTRUMENTS- 5 PUMPING PLANTS - INTEREST"/>
    <m/>
    <s v="PUMP"/>
    <s v="GENERAL"/>
    <x v="3"/>
    <s v="JUN-12"/>
    <d v="1981-07-01T00:00:00"/>
    <n v="372"/>
    <n v="1455.67"/>
    <n v="2301.33"/>
    <n v="0"/>
    <n v="2"/>
    <x v="7"/>
  </r>
  <r>
    <s v="P00001283P"/>
    <n v="102381.79"/>
    <s v="04001"/>
    <s v="00367"/>
    <s v="PUMPING PLT"/>
    <s v="102514"/>
    <s v="CRA- REPLACE WATER FLOWMETER INSTRUMENTS- 5 PUMPING PLANTS"/>
    <m/>
    <s v="PUMP"/>
    <s v="GENERAL"/>
    <x v="3"/>
    <s v="JUN-12"/>
    <d v="1981-07-01T00:00:00"/>
    <n v="372"/>
    <n v="39669.360000000001"/>
    <n v="62712.43"/>
    <n v="0"/>
    <n v="2"/>
    <x v="7"/>
  </r>
  <r>
    <s v="P00001284P"/>
    <n v="74457"/>
    <s v="02001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7680.919999999998"/>
    <n v="56776.08"/>
    <n v="0"/>
    <n v="2"/>
    <x v="7"/>
  </r>
  <r>
    <s v="P00001285P"/>
    <n v="699"/>
    <s v="02004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65.89"/>
    <n v="533.11"/>
    <n v="0"/>
    <n v="2"/>
    <x v="7"/>
  </r>
  <r>
    <s v="P00001286P"/>
    <n v="183"/>
    <s v="02009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43.36"/>
    <n v="139.63999999999999"/>
    <n v="0"/>
    <n v="2"/>
    <x v="7"/>
  </r>
  <r>
    <s v="P00001287P"/>
    <n v="3193"/>
    <s v="03008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758.2"/>
    <n v="2434.8000000000002"/>
    <n v="0"/>
    <n v="2"/>
    <x v="7"/>
  </r>
  <r>
    <s v="P00001288P"/>
    <n v="302293.65999999997"/>
    <s v="04001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71784.240000000005"/>
    <n v="230509.42"/>
    <n v="0"/>
    <n v="2"/>
    <x v="7"/>
  </r>
  <r>
    <s v="P00001289P"/>
    <n v="17428.580000000002"/>
    <s v="04002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4138.58"/>
    <n v="13290"/>
    <n v="0"/>
    <n v="2"/>
    <x v="7"/>
  </r>
  <r>
    <s v="P00001290P"/>
    <n v="43655.09"/>
    <s v="04504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10366.450000000001"/>
    <n v="33288.639999999999"/>
    <n v="0"/>
    <n v="2"/>
    <x v="7"/>
  </r>
  <r>
    <s v="P00001291P"/>
    <n v="41523"/>
    <s v="02001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4531.51"/>
    <n v="26991.49"/>
    <n v="0"/>
    <n v="2"/>
    <x v="7"/>
  </r>
  <r>
    <s v="P00001292P"/>
    <n v="5174"/>
    <s v="02004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810.66"/>
    <n v="3363.34"/>
    <n v="0"/>
    <n v="2"/>
    <x v="7"/>
  </r>
  <r>
    <s v="P00001293P"/>
    <n v="285650.32"/>
    <s v="04001"/>
    <s v="00371"/>
    <s v="PUMPING PLT"/>
    <s v="000000"/>
    <s v="EAGLE MTN.&amp; HINDS PUMPING PLNTS-SERV. PLATFORMS &amp; ACCESS LADDER"/>
    <m/>
    <s v="PUMP"/>
    <s v="EAGLE MTN"/>
    <x v="3"/>
    <s v="JUN-12"/>
    <d v="1984-07-01T00:00:00"/>
    <n v="336"/>
    <n v="99967.57"/>
    <n v="185682.75"/>
    <n v="0"/>
    <n v="2"/>
    <x v="7"/>
  </r>
  <r>
    <s v="P00001294P"/>
    <n v="48513.36"/>
    <s v="04001"/>
    <s v="00377"/>
    <s v="PUMPING PLT"/>
    <s v="000000"/>
    <s v="CRA- GENE PUMPING PLANT- CONSTRUCTION ADDITION.TO TESTING LAB.BLDG."/>
    <m/>
    <s v="FACILITIES"/>
    <s v="GENE"/>
    <x v="3"/>
    <s v="JUN-12"/>
    <d v="1980-07-01T00:00:00"/>
    <n v="384"/>
    <n v="19403.560000000001"/>
    <n v="29109.8"/>
    <n v="0"/>
    <n v="2"/>
    <x v="7"/>
  </r>
  <r>
    <s v="P00001295P"/>
    <n v="156009.73000000001"/>
    <s v="04001"/>
    <s v="00381"/>
    <s v="PUMPING PLT"/>
    <s v="000000"/>
    <s v="GENE PUMPING PLANT- REHAB. BANK NO.1 PHASE C,MAIN TRANSFORMER"/>
    <m/>
    <s v="PUMP"/>
    <s v="GENE"/>
    <x v="3"/>
    <s v="JUN-12"/>
    <d v="1980-07-01T00:00:00"/>
    <n v="384"/>
    <n v="62398.45"/>
    <n v="93611.28"/>
    <n v="0"/>
    <n v="2"/>
    <x v="7"/>
  </r>
  <r>
    <s v="P00001296P"/>
    <n v="34449.46"/>
    <s v="04001"/>
    <s v="00385"/>
    <s v="PUMPING PLT"/>
    <s v="102524"/>
    <s v="EAGLE MOUNTAIN VILLAGE-ENLARGE SEWER DISPOSAL SYSTEM"/>
    <m/>
    <s v="FACILITIES"/>
    <s v="EAGLE MTN"/>
    <x v="3"/>
    <s v="JUN-12"/>
    <d v="1980-07-01T00:00:00"/>
    <n v="384"/>
    <n v="13778.48"/>
    <n v="20670.98"/>
    <n v="0"/>
    <n v="2"/>
    <x v="7"/>
  </r>
  <r>
    <s v="P00001297P"/>
    <n v="10047"/>
    <s v="02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3516.01"/>
    <n v="6530.99"/>
    <n v="0"/>
    <n v="2"/>
    <x v="7"/>
  </r>
  <r>
    <s v="P00001298P"/>
    <n v="1252"/>
    <s v="02004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438.15"/>
    <n v="813.85"/>
    <n v="0"/>
    <n v="2"/>
    <x v="7"/>
  </r>
  <r>
    <s v="P00001299P"/>
    <n v="69112.58"/>
    <s v="04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24186.91"/>
    <n v="44925.67"/>
    <n v="0"/>
    <n v="2"/>
    <x v="7"/>
  </r>
  <r>
    <s v="P00001300P"/>
    <n v="2742"/>
    <s v="02001"/>
    <s v="00403"/>
    <s v="PUMPING PLT"/>
    <s v="000000"/>
    <s v="EAGLE MOUNTAIN VILLAGE- RMODEL DORMITORY"/>
    <m/>
    <s v="FACILITIES"/>
    <s v="EAGLE MTN"/>
    <x v="3"/>
    <s v="JUN-12"/>
    <d v="1981-07-01T00:00:00"/>
    <n v="372"/>
    <n v="1062.3699999999999"/>
    <n v="1679.63"/>
    <n v="0"/>
    <n v="2"/>
    <x v="7"/>
  </r>
  <r>
    <s v="P00001301P"/>
    <n v="74708.13"/>
    <s v="04001"/>
    <s v="00403"/>
    <s v="PUMPING PLT"/>
    <s v="000000"/>
    <s v="EAGLE MOUNTAIN VILLAGE- RMODEL DORMITORY"/>
    <m/>
    <s v="FACILITIES"/>
    <s v="EAGLE MTN"/>
    <x v="3"/>
    <s v="JUN-12"/>
    <d v="1981-07-01T00:00:00"/>
    <n v="372"/>
    <n v="28946.78"/>
    <n v="45761.35"/>
    <n v="0"/>
    <n v="2"/>
    <x v="7"/>
  </r>
  <r>
    <s v="P00001302P"/>
    <n v="87939.46"/>
    <s v="04001"/>
    <s v="00419"/>
    <s v="PUMPING PLT"/>
    <s v="102544"/>
    <s v="GENE VILLAGE -REMODEL WESTERN PORTION OF DORMITORY"/>
    <m/>
    <s v="FACILITIES"/>
    <s v="GENE"/>
    <x v="3"/>
    <s v="JUN-12"/>
    <d v="1982-07-01T00:00:00"/>
    <n v="360"/>
    <n v="32974.199999999997"/>
    <n v="54965.26"/>
    <n v="0"/>
    <n v="2"/>
    <x v="7"/>
  </r>
  <r>
    <s v="P00001303P"/>
    <n v="809"/>
    <s v="02001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3.31"/>
    <n v="505.69"/>
    <n v="0"/>
    <n v="2"/>
    <x v="7"/>
  </r>
  <r>
    <s v="P00001304P"/>
    <n v="8078"/>
    <s v="02004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28.9"/>
    <n v="5049.1000000000004"/>
    <n v="0"/>
    <n v="2"/>
    <x v="7"/>
  </r>
  <r>
    <s v="P00001305P"/>
    <n v="180390.39999999999"/>
    <s v="04001"/>
    <s v="00420"/>
    <s v="PUMPING PLT"/>
    <s v="000000"/>
    <s v="GENE PUMPING PLANT-REPL 230 KV CIRCUIT BRKR. FOR TRSFMR BANK #1"/>
    <m/>
    <s v="PUMP"/>
    <s v="GENE"/>
    <x v="3"/>
    <s v="JUN-12"/>
    <d v="1982-07-01T00:00:00"/>
    <n v="360"/>
    <n v="67640.14"/>
    <n v="112750.26"/>
    <n v="0"/>
    <n v="2"/>
    <x v="7"/>
  </r>
  <r>
    <s v="P00001306P"/>
    <n v="27841"/>
    <s v="02001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611.24"/>
    <n v="21229.759999999998"/>
    <n v="0"/>
    <n v="2"/>
    <x v="7"/>
  </r>
  <r>
    <s v="P00001307P"/>
    <n v="261"/>
    <s v="02004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1.94"/>
    <n v="199.06"/>
    <n v="0"/>
    <n v="2"/>
    <x v="7"/>
  </r>
  <r>
    <s v="P00001308P"/>
    <n v="36"/>
    <s v="02009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.5500000000000007"/>
    <n v="27.45"/>
    <n v="0"/>
    <n v="2"/>
    <x v="7"/>
  </r>
  <r>
    <s v="P00001309P"/>
    <n v="3444"/>
    <s v="03002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17.83"/>
    <n v="2626.17"/>
    <n v="0"/>
    <n v="2"/>
    <x v="7"/>
  </r>
  <r>
    <s v="P00001310P"/>
    <n v="113032.69"/>
    <s v="04001"/>
    <s v="00432"/>
    <s v="PUMPING PLT"/>
    <s v="000000"/>
    <s v="ALL PUMP PLANTS-MODIFY STA. POWER SUPPLY SYSTEM"/>
    <m/>
    <s v="PUMP"/>
    <s v="GENERAL"/>
    <x v="3"/>
    <s v="JUN-12"/>
    <d v="1993-07-01T00:00:00"/>
    <n v="228"/>
    <n v="26841.22"/>
    <n v="86191.47"/>
    <n v="0"/>
    <n v="2"/>
    <x v="7"/>
  </r>
  <r>
    <s v="P00001311P"/>
    <n v="3387.72"/>
    <s v="04002"/>
    <s v="00432"/>
    <s v="PUMPING PLT"/>
    <s v="000000"/>
    <s v="ALL PUMP PLANTS-MODIFY STA. POWER SUPPLY SYSTEM"/>
    <m/>
    <s v="PUMP"/>
    <s v="GENERAL"/>
    <x v="3"/>
    <s v="JUN-12"/>
    <d v="1993-07-01T00:00:00"/>
    <n v="228"/>
    <n v="804.38"/>
    <n v="2583.34"/>
    <n v="0"/>
    <n v="2"/>
    <x v="7"/>
  </r>
  <r>
    <s v="P00001312P"/>
    <n v="4970.3100000000004"/>
    <s v="04502"/>
    <s v="00432"/>
    <s v="PUMPING PLT"/>
    <s v="000000"/>
    <s v="ALL PUMP PLANTS-MODIFY STA. POWER SUPPLY SYSTEM"/>
    <m/>
    <s v="PUMP"/>
    <s v="GENERAL"/>
    <x v="3"/>
    <s v="JUN-12"/>
    <d v="1993-07-01T00:00:00"/>
    <n v="228"/>
    <n v="1180.1600000000001"/>
    <n v="3790.15"/>
    <n v="0"/>
    <n v="2"/>
    <x v="7"/>
  </r>
  <r>
    <s v="P00001313P"/>
    <n v="8549"/>
    <s v="02001"/>
    <s v="00474"/>
    <s v="PUMPING PLT"/>
    <s v="102574"/>
    <s v="HINDS PUMPING PLANT- REHAB. BANK #1, PHASE B, MAIN TRANSFORMER - INTEREST"/>
    <m/>
    <s v="PUMP"/>
    <s v="HINDS"/>
    <x v="3"/>
    <s v="JUN-12"/>
    <d v="1985-07-01T00:00:00"/>
    <n v="324"/>
    <n v="2884.96"/>
    <n v="5664.04"/>
    <n v="0"/>
    <n v="2"/>
    <x v="7"/>
  </r>
  <r>
    <s v="P00001314P"/>
    <n v="148775.67000000001"/>
    <s v="04001"/>
    <s v="00474"/>
    <s v="PUMPING PLT"/>
    <s v="102574"/>
    <s v="HINDS PUMPING PLANT- REHAB. BANK #1, PHASE B, MAIN TRANSFORMER"/>
    <m/>
    <s v="PUMP"/>
    <s v="HINDS"/>
    <x v="3"/>
    <s v="JUN-12"/>
    <d v="1985-07-01T00:00:00"/>
    <n v="324"/>
    <n v="50206.54"/>
    <n v="98569.13"/>
    <n v="0"/>
    <n v="2"/>
    <x v="7"/>
  </r>
  <r>
    <s v="P00001315P"/>
    <n v="23104"/>
    <s v="02001"/>
    <s v="00478"/>
    <s v="PUMPING PLT"/>
    <s v="102575"/>
    <s v="EAGLE/HINDS PUMPING PLANTS- REHAB. 2 MAIN TRANSFORMERS - INTEREST ON CONST"/>
    <m/>
    <s v="PUMP"/>
    <s v="EAGLE MTN"/>
    <x v="3"/>
    <s v="JUN-12"/>
    <d v="1987-07-01T00:00:00"/>
    <n v="300"/>
    <n v="7219.2"/>
    <n v="15884.8"/>
    <n v="0"/>
    <n v="2"/>
    <x v="7"/>
  </r>
  <r>
    <s v="P00001316P"/>
    <n v="224657.22"/>
    <s v="04001"/>
    <s v="00478"/>
    <s v="PUMPING PLT"/>
    <s v="102575"/>
    <s v="EAGLE/HINDS PUMPING PLANTS- REHAB. 2 MAIN TRANSFORMERS"/>
    <m/>
    <s v="PUMP"/>
    <s v="EAGLE MTN"/>
    <x v="3"/>
    <s v="JUN-12"/>
    <d v="1987-07-01T00:00:00"/>
    <n v="300"/>
    <n v="70197.509999999995"/>
    <n v="154459.71"/>
    <n v="0"/>
    <n v="2"/>
    <x v="7"/>
  </r>
  <r>
    <s v="P00001317P"/>
    <n v="11757"/>
    <s v="02001"/>
    <s v="00479"/>
    <s v="PUMPING PLT"/>
    <s v="102576"/>
    <s v="HINDS PUMPING PLANT- REPLACE 230KV CIRCUIT BREAKER - INTEREST ON CONST"/>
    <m/>
    <s v="PUMP"/>
    <s v="HINDS"/>
    <x v="3"/>
    <s v="JUN-12"/>
    <d v="1987-07-01T00:00:00"/>
    <n v="300"/>
    <n v="3673.62"/>
    <n v="8083.38"/>
    <n v="0"/>
    <n v="2"/>
    <x v="7"/>
  </r>
  <r>
    <s v="P00001318P"/>
    <n v="137027.6"/>
    <s v="04001"/>
    <s v="00479"/>
    <s v="PUMPING PLT"/>
    <s v="102576"/>
    <s v="HINDS PUMPING PLANT- REPLACE 230KV CIRCUIT BREAKER"/>
    <m/>
    <s v="PUMP"/>
    <s v="HINDS"/>
    <x v="3"/>
    <s v="JUN-12"/>
    <d v="1987-07-01T00:00:00"/>
    <n v="300"/>
    <n v="42816.31"/>
    <n v="94211.29"/>
    <n v="0"/>
    <n v="2"/>
    <x v="7"/>
  </r>
  <r>
    <s v="P00001319P"/>
    <n v="83380"/>
    <s v="02001"/>
    <s v="00489"/>
    <s v="PUMPING PLT"/>
    <s v="102584"/>
    <s v="IRON/EAGLE/GENE/HINDS- HEAT EXCHANGER ON TRANSFORMERS - INTEREST ON CONST"/>
    <m/>
    <s v="PUMP"/>
    <s v="EAGLE MTN"/>
    <x v="3"/>
    <s v="JUN-12"/>
    <d v="1991-07-01T00:00:00"/>
    <n v="252"/>
    <n v="21884.35"/>
    <n v="61495.65"/>
    <n v="0"/>
    <n v="2"/>
    <x v="7"/>
  </r>
  <r>
    <s v="P00001320P"/>
    <n v="13690"/>
    <s v="03002"/>
    <s v="00489"/>
    <s v="PUMPING PLT"/>
    <s v="102584"/>
    <s v="IRON/EAGLE/GENE/HINDS- HEAT EXCHANGER ON TRANSFORMERS (1/4 EACH) - INTEREST"/>
    <m/>
    <s v="PUMP"/>
    <s v="GENERAL"/>
    <x v="3"/>
    <s v="JUN-12"/>
    <d v="1991-07-01T00:00:00"/>
    <n v="252"/>
    <n v="3593.08"/>
    <n v="10096.92"/>
    <n v="0"/>
    <n v="2"/>
    <x v="7"/>
  </r>
  <r>
    <s v="P00001321P"/>
    <n v="383909.81"/>
    <s v="04001"/>
    <s v="00489"/>
    <s v="PUMPING PLT"/>
    <s v="102584"/>
    <s v="IRON/EAGLE/GENE/HINDS- HEAT EXCHANGER ON TRANSFORMERS"/>
    <m/>
    <s v="PUMP"/>
    <s v="EAGLE MTN"/>
    <x v="3"/>
    <s v="JUN-12"/>
    <d v="1991-07-01T00:00:00"/>
    <n v="252"/>
    <n v="100762.96"/>
    <n v="283146.84999999998"/>
    <n v="0"/>
    <n v="2"/>
    <x v="7"/>
  </r>
  <r>
    <s v="P00001322P"/>
    <n v="194594.7"/>
    <s v="04502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51074.3"/>
    <n v="143520.4"/>
    <n v="0"/>
    <n v="2"/>
    <x v="7"/>
  </r>
  <r>
    <s v="P00001323P"/>
    <n v="54579.07"/>
    <s v="04504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14325"/>
    <n v="40254.07"/>
    <n v="0"/>
    <n v="2"/>
    <x v="7"/>
  </r>
  <r>
    <s v="P00001324P"/>
    <n v="15531"/>
    <s v="03002"/>
    <s v="00500"/>
    <s v="PUMPING PLT"/>
    <s v="000000"/>
    <s v="GENE PUMPING PLANT-HEADQUARTERS OFFICE BUILDING, MODIFY &amp; EXPAN. - INTEREST"/>
    <m/>
    <s v="FACILITIES"/>
    <s v="GENE"/>
    <x v="3"/>
    <s v="JUN-12"/>
    <d v="1987-07-01T00:00:00"/>
    <n v="300"/>
    <n v="4852.8"/>
    <n v="10678.2"/>
    <n v="0"/>
    <n v="2"/>
    <x v="7"/>
  </r>
  <r>
    <s v="P00001325P"/>
    <n v="228276.63"/>
    <s v="04502"/>
    <s v="00500"/>
    <s v="PUMPING PLT"/>
    <s v="000000"/>
    <s v="GENE PUMPING PLANT-HEADQUARTERS OFFICE BUILDING, MODIFY &amp; EXPAN."/>
    <m/>
    <s v="FACILITIES"/>
    <s v="GENE"/>
    <x v="3"/>
    <s v="JUN-12"/>
    <d v="1987-07-01T00:00:00"/>
    <n v="300"/>
    <n v="71328.42"/>
    <n v="156948.21"/>
    <n v="0"/>
    <n v="2"/>
    <x v="7"/>
  </r>
  <r>
    <s v="P00001326P"/>
    <n v="806"/>
    <s v="02001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41.71"/>
    <n v="564.29"/>
    <n v="0"/>
    <n v="2"/>
    <x v="7"/>
  </r>
  <r>
    <s v="P00001327P"/>
    <n v="915"/>
    <s v="03002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74.37"/>
    <n v="640.63"/>
    <n v="0"/>
    <n v="2"/>
    <x v="7"/>
  </r>
  <r>
    <s v="P00001328P"/>
    <n v="29223.96"/>
    <s v="04502"/>
    <s v="502A"/>
    <s v="PUMPING PLT"/>
    <s v="102592"/>
    <s v="GENE PUMPING PLANT- CONSTRUCT ROAD TO HEAD GATE HOUSE"/>
    <m/>
    <s v="PUMP"/>
    <s v="GENE"/>
    <x v="3"/>
    <s v="JUN-12"/>
    <d v="1988-07-01T00:00:00"/>
    <n v="288"/>
    <n v="8766.0499999999993"/>
    <n v="20457.91"/>
    <n v="0"/>
    <n v="2"/>
    <x v="7"/>
  </r>
  <r>
    <s v="P00001329P"/>
    <n v="89193"/>
    <s v="03002"/>
    <s v="00511"/>
    <s v="PUMPING PLT"/>
    <s v="102604"/>
    <s v="LAKE PERRIS PUMPBACK FACILITY EXPANSION - INTEREST ON CONSTRUCTION"/>
    <m/>
    <s v="PUMP"/>
    <s v="PERRIS"/>
    <x v="3"/>
    <s v="JUN-12"/>
    <d v="1990-07-01T00:00:00"/>
    <n v="264"/>
    <n v="24524.95"/>
    <n v="64668.05"/>
    <n v="0"/>
    <n v="6"/>
    <x v="0"/>
  </r>
  <r>
    <s v="P00001330P"/>
    <n v="1010702.32"/>
    <s v="04502"/>
    <s v="00511"/>
    <s v="PUMPING PLT"/>
    <s v="102604"/>
    <s v="LAKE PERRIS PUMPBACK FACILITY EXPANSION"/>
    <m/>
    <s v="PUMP"/>
    <s v="PERRIS"/>
    <x v="3"/>
    <s v="JUN-12"/>
    <d v="1990-07-01T00:00:00"/>
    <n v="264"/>
    <n v="277907.92"/>
    <n v="732794.4"/>
    <n v="0"/>
    <n v="6"/>
    <x v="0"/>
  </r>
  <r>
    <s v="P00001331P"/>
    <n v="11023"/>
    <s v="03002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2617.48"/>
    <n v="8405.52"/>
    <n v="0"/>
    <n v="2"/>
    <x v="7"/>
  </r>
  <r>
    <s v="P00001332P"/>
    <n v="227"/>
    <s v="03008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53.81"/>
    <n v="173.19"/>
    <n v="0"/>
    <n v="2"/>
    <x v="7"/>
  </r>
  <r>
    <s v="P00001333P"/>
    <n v="56664.86"/>
    <s v="04502"/>
    <s v="533A"/>
    <s v="PUMPING PLT"/>
    <s v="000000"/>
    <s v="INTAKE PUMP PLANT-69KV SWITCH YARD"/>
    <m/>
    <s v="PUMP"/>
    <s v="INTAKE"/>
    <x v="3"/>
    <s v="JUN-12"/>
    <d v="1993-07-01T00:00:00"/>
    <n v="228"/>
    <n v="13455.93"/>
    <n v="43208.93"/>
    <n v="0"/>
    <n v="2"/>
    <x v="7"/>
  </r>
  <r>
    <s v="P00001334P"/>
    <n v="4787.59"/>
    <s v="04504"/>
    <s v="533A"/>
    <s v="PUMPING PLT"/>
    <s v="000000"/>
    <s v="INTAKE PUMP PLANT-69KV SWITCH YARD"/>
    <m/>
    <s v="PUMP"/>
    <s v="INTAKE"/>
    <x v="3"/>
    <s v="JUN-12"/>
    <d v="1993-07-01T00:00:00"/>
    <n v="228"/>
    <n v="1136.83"/>
    <n v="3650.76"/>
    <n v="0"/>
    <n v="2"/>
    <x v="7"/>
  </r>
  <r>
    <s v="P00001335P"/>
    <n v="6360"/>
    <s v="03002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1510.28"/>
    <n v="4849.72"/>
    <n v="0"/>
    <n v="2"/>
    <x v="7"/>
  </r>
  <r>
    <s v="P00001336P"/>
    <n v="1491"/>
    <s v="03008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353.96"/>
    <n v="1137.04"/>
    <n v="0"/>
    <n v="2"/>
    <x v="7"/>
  </r>
  <r>
    <s v="P00001337P"/>
    <n v="32692.76"/>
    <s v="04502"/>
    <s v="533B"/>
    <s v="PUMPING PLT"/>
    <s v="000000"/>
    <s v="GENE PUMPING PLANT- CONSTRUCT HEADGATE STAIRWAY"/>
    <m/>
    <s v="PUMP"/>
    <s v="GENE"/>
    <x v="3"/>
    <s v="JUN-12"/>
    <d v="1993-07-01T00:00:00"/>
    <n v="228"/>
    <n v="7763.27"/>
    <n v="24929.49"/>
    <n v="0"/>
    <n v="2"/>
    <x v="7"/>
  </r>
  <r>
    <s v="P00001338P"/>
    <n v="31419.07"/>
    <s v="04504"/>
    <s v="533B"/>
    <s v="PUMPING PLT"/>
    <s v="000000"/>
    <s v="GENE PUMPING PLANT- CONSTRUCT HEADGATE STAIRWAY"/>
    <m/>
    <s v="PUMP"/>
    <s v="GENE"/>
    <x v="3"/>
    <s v="JUN-12"/>
    <d v="1993-07-01T00:00:00"/>
    <n v="228"/>
    <n v="7460.83"/>
    <n v="23958.240000000002"/>
    <n v="0"/>
    <n v="2"/>
    <x v="7"/>
  </r>
  <r>
    <s v="P00001339P"/>
    <n v="5829"/>
    <s v="03002"/>
    <s v="00537"/>
    <s v="PUMPING PLT"/>
    <s v="102616"/>
    <s v="IRON MOUNTAIN VILLAGE -REMODEL DORMITORY - INTEREST ON CONSTRUCTION"/>
    <m/>
    <s v="FACILITIES"/>
    <s v="IRON MTN"/>
    <x v="3"/>
    <s v="JUN-12"/>
    <d v="1989-07-01T00:00:00"/>
    <n v="276"/>
    <n v="1675.6"/>
    <n v="4153.3999999999996"/>
    <n v="0"/>
    <n v="2"/>
    <x v="7"/>
  </r>
  <r>
    <s v="P00001340P"/>
    <n v="194248.35"/>
    <s v="04502"/>
    <s v="00537"/>
    <s v="PUMPING PLT"/>
    <s v="102616"/>
    <s v="IRON MOUNTAIN VILLAGE -REMODEL DORMITORY"/>
    <m/>
    <s v="FACILITIES"/>
    <s v="IRON MTN"/>
    <x v="3"/>
    <s v="JUN-12"/>
    <d v="1989-07-01T00:00:00"/>
    <n v="276"/>
    <n v="55839.6"/>
    <n v="138408.75"/>
    <n v="0"/>
    <n v="2"/>
    <x v="7"/>
  </r>
  <r>
    <s v="P00001341P"/>
    <n v="18931"/>
    <s v="03002"/>
    <s v="00539"/>
    <s v="PUMPING PLT"/>
    <s v="000000"/>
    <s v="GENE PUMPING PLANT, CONSTRUCT SPARE PARTS WAREHOUSE - INTEREST ON CONST"/>
    <m/>
    <s v="FACILITIES"/>
    <s v="GENE"/>
    <x v="3"/>
    <s v="JUN-12"/>
    <d v="1990-07-01T00:00:00"/>
    <n v="264"/>
    <n v="5205.2700000000004"/>
    <n v="13725.73"/>
    <n v="0"/>
    <n v="2"/>
    <x v="7"/>
  </r>
  <r>
    <s v="P00001342P"/>
    <n v="209342.94"/>
    <s v="04502"/>
    <s v="00539"/>
    <s v="PUMPING PLT"/>
    <s v="000000"/>
    <s v="GENE PUMPING PLANT, CONSTRUCT SPARE PARTS WAREHOUSE"/>
    <m/>
    <s v="FACILITIES"/>
    <s v="GENE"/>
    <x v="3"/>
    <s v="JUN-12"/>
    <d v="1990-07-01T00:00:00"/>
    <n v="264"/>
    <n v="57561.96"/>
    <n v="151780.98000000001"/>
    <n v="0"/>
    <n v="2"/>
    <x v="7"/>
  </r>
  <r>
    <s v="P00001343P"/>
    <n v="201308"/>
    <s v="02009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47803.66"/>
    <n v="153504.34"/>
    <n v="0"/>
    <n v="2"/>
    <x v="7"/>
  </r>
  <r>
    <s v="P00001344P"/>
    <n v="80120"/>
    <s v="03008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19025.72"/>
    <n v="61094.28"/>
    <n v="0"/>
    <n v="2"/>
    <x v="7"/>
  </r>
  <r>
    <s v="P00001345P"/>
    <n v="2915706.21"/>
    <s v="04002"/>
    <s v="00626"/>
    <s v="PUMPING PLT"/>
    <s v="000000"/>
    <s v="LAKE PERRIS PUMPBACK FACILITY-EXPANSION NO.2"/>
    <m/>
    <s v="PUMP"/>
    <s v="PERRIS"/>
    <x v="3"/>
    <s v="JUN-12"/>
    <d v="1993-07-01T00:00:00"/>
    <n v="228"/>
    <n v="692378.88"/>
    <n v="2223327.33"/>
    <n v="0"/>
    <n v="6"/>
    <x v="0"/>
  </r>
  <r>
    <s v="P00001346P"/>
    <n v="987954.79"/>
    <s v="04504"/>
    <s v="00626"/>
    <s v="PUMPING PLT"/>
    <s v="000000"/>
    <s v="LAKE PERRIS PUMPBACK FACILITY-EXPANSION NO.2"/>
    <m/>
    <s v="PUMP"/>
    <s v="PERRIS"/>
    <x v="3"/>
    <s v="JUN-12"/>
    <d v="1993-07-01T00:00:00"/>
    <n v="228"/>
    <n v="234604.9"/>
    <n v="753349.89"/>
    <n v="0"/>
    <n v="6"/>
    <x v="0"/>
  </r>
  <r>
    <s v="P00001347P"/>
    <n v="18746"/>
    <s v="02001"/>
    <s v="79190"/>
    <s v="PUMPING PLT"/>
    <s v="102579"/>
    <s v="EAGLE AND HINDS PUMPING PLANTS-REPL. VIBRATON MONITORING SYSTEM - INTEREST"/>
    <m/>
    <s v="PUMP"/>
    <s v="EAGLE MTN"/>
    <x v="3"/>
    <s v="JUN-12"/>
    <d v="1989-07-01T00:00:00"/>
    <n v="276"/>
    <n v="5388.76"/>
    <n v="13357.24"/>
    <n v="0"/>
    <n v="2"/>
    <x v="7"/>
  </r>
  <r>
    <s v="P00001348P"/>
    <n v="180691.9"/>
    <s v="04001"/>
    <s v="79190"/>
    <s v="PUMPING PLT"/>
    <s v="102579"/>
    <s v="EAGLE AND HINDS PUMPING PLANTS-REPL. VIBRATON MONITORING SYSTEM"/>
    <m/>
    <s v="PUMP"/>
    <s v="EAGLE MTN"/>
    <x v="3"/>
    <s v="JUN-12"/>
    <d v="1989-07-01T00:00:00"/>
    <n v="276"/>
    <n v="51942.53"/>
    <n v="128749.37"/>
    <n v="0"/>
    <n v="2"/>
    <x v="7"/>
  </r>
  <r>
    <s v="P00001349P"/>
    <n v="3353"/>
    <s v="02001"/>
    <s v="79195"/>
    <s v="PUMPING PLT"/>
    <s v="102583"/>
    <s v="GENE PUMPING PLAN- SPECIAL MECHANICAL MAINTENANCE SHOP ADDITION - INTEREST"/>
    <m/>
    <s v="FACILITIES"/>
    <s v="GENE"/>
    <x v="3"/>
    <s v="JUN-12"/>
    <d v="1986-07-01T00:00:00"/>
    <n v="312"/>
    <n v="1089.57"/>
    <n v="2263.4299999999998"/>
    <n v="0"/>
    <n v="2"/>
    <x v="7"/>
  </r>
  <r>
    <s v="P00001350P"/>
    <n v="68858.94"/>
    <s v="04001"/>
    <s v="79195"/>
    <s v="PUMPING PLT"/>
    <s v="102583"/>
    <s v="GENE PUMPING PLAN- SPECIAL MECHANICAL MAINTENANCE SHOP ADDITION"/>
    <m/>
    <s v="FACILITIES"/>
    <s v="GENE"/>
    <x v="3"/>
    <s v="JUN-12"/>
    <d v="1986-07-01T00:00:00"/>
    <n v="312"/>
    <n v="22376.68"/>
    <n v="46482.26"/>
    <n v="0"/>
    <n v="2"/>
    <x v="7"/>
  </r>
  <r>
    <s v="P00001351P"/>
    <n v="-74940"/>
    <s v="01001"/>
    <s v="09901"/>
    <s v="PUMPING PLT"/>
    <s v="000000"/>
    <s v="PUMPING EQUIPMENT - VARIOUS PLANTS (RETIRED IN 60/63/67)"/>
    <m/>
    <s v="PUMP"/>
    <s v="GENERAL"/>
    <x v="3"/>
    <s v="JUN-12"/>
    <d v="1943-07-01T00:00:00"/>
    <n v="828"/>
    <n v="-64633.15"/>
    <n v="-10306.85"/>
    <n v="0"/>
    <n v="2"/>
    <x v="7"/>
  </r>
  <r>
    <s v="P00001352P"/>
    <n v="-9100"/>
    <s v="01001"/>
    <s v="09902"/>
    <s v="PUMPING PLT"/>
    <s v="000000"/>
    <s v="CAMP FACILITIES"/>
    <m/>
    <s v="FACILITIES"/>
    <s v="GENE"/>
    <x v="3"/>
    <s v="JUN-12"/>
    <d v="1943-07-01T00:00:00"/>
    <n v="828"/>
    <n v="-7848.43"/>
    <n v="-1251.57"/>
    <n v="0"/>
    <n v="2"/>
    <x v="7"/>
  </r>
  <r>
    <s v="P00001353P"/>
    <n v="-274218.40000000002"/>
    <s v="04501"/>
    <s v="09903"/>
    <s v="PUMPING PLT"/>
    <s v="000000"/>
    <s v="PRELIMINARY OPERATIONS"/>
    <m/>
    <s v="PUMP"/>
    <s v="GENERAL"/>
    <x v="3"/>
    <s v="JUN-12"/>
    <d v="1941-08-01T00:00:00"/>
    <n v="851"/>
    <n v="-243073.66"/>
    <n v="-31144.74"/>
    <n v="0"/>
    <n v="2"/>
    <x v="7"/>
  </r>
  <r>
    <s v="P00001354P"/>
    <n v="-16860"/>
    <s v="01001"/>
    <s v="09910"/>
    <s v="PUMPING PLT"/>
    <s v="000000"/>
    <s v="PUMPING EQUIPMENT"/>
    <m/>
    <s v="PUMP"/>
    <s v="GENE"/>
    <x v="3"/>
    <s v="JUN-12"/>
    <d v="1943-07-01T00:00:00"/>
    <n v="828"/>
    <n v="-14541.16"/>
    <n v="-2318.84"/>
    <n v="0"/>
    <n v="2"/>
    <x v="7"/>
  </r>
  <r>
    <s v="P00001355P"/>
    <n v="-16860"/>
    <s v="01001"/>
    <s v="09910"/>
    <s v="PUMPING PLT"/>
    <s v="000000"/>
    <s v="PUMPING EQUIPMENT"/>
    <m/>
    <s v="PUMP"/>
    <s v="INTAKE"/>
    <x v="3"/>
    <s v="JUN-12"/>
    <d v="1943-07-01T00:00:00"/>
    <n v="828"/>
    <n v="-14541.16"/>
    <n v="-2318.84"/>
    <n v="0"/>
    <n v="2"/>
    <x v="7"/>
  </r>
  <r>
    <s v="P00001356P"/>
    <n v="-44821"/>
    <s v="01001"/>
    <s v="09912"/>
    <s v="PUMPING PLT"/>
    <s v="000000"/>
    <s v="REPLACE DOMESTIC WATER SUPPLY  -  VARIOUS LOCATION"/>
    <m/>
    <s v="FACILITIES"/>
    <s v="GENERAL"/>
    <x v="3"/>
    <s v="JUN-12"/>
    <d v="1943-07-01T00:00:00"/>
    <n v="828"/>
    <n v="-38656.53"/>
    <n v="-6164.47"/>
    <n v="0"/>
    <n v="2"/>
    <x v="7"/>
  </r>
  <r>
    <s v="P00001357P"/>
    <n v="-14899"/>
    <s v="01001"/>
    <s v="09915"/>
    <s v="PUMPING PLT"/>
    <s v="000000"/>
    <s v="RETUBE MOTOR AIR COOLERS - HINDS AND EAGLE (1/2 EACH)"/>
    <m/>
    <s v="PUMP"/>
    <s v="EAGLE MTN"/>
    <x v="3"/>
    <s v="JUN-12"/>
    <d v="1945-07-01T00:00:00"/>
    <n v="804"/>
    <n v="-12477.3"/>
    <n v="-2421.6999999999998"/>
    <n v="0"/>
    <n v="2"/>
    <x v="7"/>
  </r>
  <r>
    <s v="P00001358P"/>
    <n v="-14899"/>
    <s v="01001"/>
    <s v="09915"/>
    <s v="PUMPING PLT"/>
    <s v="000000"/>
    <s v="RETUBE MOTOR AIR COOLERS - HINDS AND EAGLE (1/2 EACH)"/>
    <m/>
    <s v="PUMP"/>
    <s v="HINDS"/>
    <x v="3"/>
    <s v="JUN-12"/>
    <d v="1945-07-01T00:00:00"/>
    <n v="804"/>
    <n v="-12477.3"/>
    <n v="-2421.6999999999998"/>
    <n v="0"/>
    <n v="2"/>
    <x v="7"/>
  </r>
  <r>
    <s v="P00001359P"/>
    <n v="-75000"/>
    <s v="01001"/>
    <s v="09921"/>
    <s v="PUMPING PLT"/>
    <s v="000000"/>
    <s v="FACILITIES - IRON MOUNTAIN"/>
    <m/>
    <s v="FACILITIES"/>
    <s v="IRON MTN"/>
    <x v="3"/>
    <s v="JUN-12"/>
    <d v="1943-07-01T00:00:00"/>
    <n v="828"/>
    <n v="-64684.89"/>
    <n v="-10315.11"/>
    <n v="0"/>
    <n v="2"/>
    <x v="7"/>
  </r>
  <r>
    <s v="P00001360P"/>
    <n v="-4200"/>
    <s v="01001"/>
    <s v="09922"/>
    <s v="PUMPING PLT"/>
    <s v="000000"/>
    <s v="STANDBY GENERATOR - IRON MOUNTAIN"/>
    <m/>
    <s v="PUMP"/>
    <s v="IRON MTN"/>
    <x v="3"/>
    <s v="JUN-12"/>
    <d v="1943-07-01T00:00:00"/>
    <n v="828"/>
    <n v="-3622.36"/>
    <n v="-577.64"/>
    <n v="0"/>
    <n v="2"/>
    <x v="7"/>
  </r>
  <r>
    <s v="P00001361P"/>
    <n v="-5000"/>
    <s v="01001"/>
    <s v="09923"/>
    <s v="PUMPING PLT"/>
    <s v="000000"/>
    <s v="CONTROL ROOM LIGHTING - EAGLE &amp; HINDS PUMPING PLANTS (1/2/ EACH)"/>
    <m/>
    <s v="PUMP"/>
    <s v="EAGLE MTN"/>
    <x v="3"/>
    <s v="JUN-12"/>
    <d v="1945-07-01T00:00:00"/>
    <n v="804"/>
    <n v="-4187.33"/>
    <n v="-812.67"/>
    <n v="0"/>
    <n v="2"/>
    <x v="7"/>
  </r>
  <r>
    <s v="P00001362P"/>
    <n v="-5000"/>
    <s v="01001"/>
    <s v="09923"/>
    <s v="PUMPING PLT"/>
    <s v="000000"/>
    <s v="CONTROL ROOM LIGHTING - EAGLE &amp; HINDS PUMPING PLANTS (1/2/ EACH)"/>
    <m/>
    <s v="PUMP"/>
    <s v="HINDS"/>
    <x v="3"/>
    <s v="JUN-12"/>
    <d v="1945-07-01T00:00:00"/>
    <n v="804"/>
    <n v="-4187.33"/>
    <n v="-812.67"/>
    <n v="0"/>
    <n v="2"/>
    <x v="7"/>
  </r>
  <r>
    <s v="P00001363P"/>
    <n v="-8840"/>
    <s v="01001"/>
    <s v="09924"/>
    <s v="PUMPING PLT"/>
    <s v="000000"/>
    <s v="COOLERS, PUMP 4 &amp; 5"/>
    <m/>
    <s v="PUMP"/>
    <s v="GENE"/>
    <x v="3"/>
    <s v="JUN-12"/>
    <d v="1943-07-01T00:00:00"/>
    <n v="828"/>
    <n v="-7624.19"/>
    <n v="-1215.81"/>
    <n v="0"/>
    <n v="2"/>
    <x v="7"/>
  </r>
  <r>
    <s v="P00001364P"/>
    <n v="-8840"/>
    <s v="01001"/>
    <s v="09924"/>
    <s v="PUMPING PLT"/>
    <s v="000000"/>
    <s v="COOLERS, PUMP 4 &amp; 7"/>
    <m/>
    <s v="PUMP"/>
    <s v="INTAKE"/>
    <x v="3"/>
    <s v="JUN-12"/>
    <d v="1943-07-01T00:00:00"/>
    <n v="828"/>
    <n v="-7624.19"/>
    <n v="-1215.81"/>
    <n v="0"/>
    <n v="2"/>
    <x v="7"/>
  </r>
  <r>
    <s v="P00001365P"/>
    <n v="-16320"/>
    <s v="01001"/>
    <s v="09924"/>
    <s v="PUMPING PLT"/>
    <s v="000000"/>
    <s v="COOLERS, PUMP 4 &amp; 6"/>
    <m/>
    <s v="PUMP"/>
    <s v="IRON MTN"/>
    <x v="3"/>
    <s v="JUN-12"/>
    <d v="1943-07-01T00:00:00"/>
    <n v="828"/>
    <n v="-14075.43"/>
    <n v="-2244.5700000000002"/>
    <n v="0"/>
    <n v="2"/>
    <x v="7"/>
  </r>
  <r>
    <s v="P00001366P"/>
    <n v="-13279.73"/>
    <s v="01001"/>
    <s v="09934"/>
    <s v="PUMPING PLT"/>
    <s v="000000"/>
    <s v="RESIDENCE 141-V - VIDAL"/>
    <m/>
    <s v="FACILITIES"/>
    <s v="GENERAL"/>
    <x v="3"/>
    <s v="JUN-12"/>
    <d v="1941-08-01T00:00:00"/>
    <n v="851"/>
    <n v="-11771.38"/>
    <n v="-1508.35"/>
    <n v="0"/>
    <n v="2"/>
    <x v="7"/>
  </r>
  <r>
    <s v="P00001367P"/>
    <n v="-20633.86"/>
    <s v="01001"/>
    <s v="09935"/>
    <s v="PUMPING PLT"/>
    <s v="000000"/>
    <s v="RESIDENCE 145-C  - COXCOMB"/>
    <m/>
    <s v="FACILITIES"/>
    <s v="GENERAL"/>
    <x v="3"/>
    <s v="JUN-12"/>
    <d v="1941-08-01T00:00:00"/>
    <n v="851"/>
    <n v="-18290.29"/>
    <n v="-2343.5700000000002"/>
    <n v="0"/>
    <n v="2"/>
    <x v="7"/>
  </r>
  <r>
    <s v="P00001368P"/>
    <n v="-3743.2"/>
    <s v="01001"/>
    <s v="09936"/>
    <s v="PUMPING PLT"/>
    <s v="000000"/>
    <s v="OFFICE BUILDING - IRON MOUNTAIN"/>
    <m/>
    <s v="FACILITIES"/>
    <s v="IRON MTN"/>
    <x v="3"/>
    <s v="JUN-12"/>
    <d v="1943-07-01T00:00:00"/>
    <n v="828"/>
    <n v="-3228.38"/>
    <n v="-514.82000000000005"/>
    <n v="0"/>
    <n v="2"/>
    <x v="7"/>
  </r>
  <r>
    <s v="P00001369P"/>
    <n v="-1858.35"/>
    <s v="01001"/>
    <s v="09937"/>
    <s v="PUMPING PLT"/>
    <s v="000000"/>
    <s v="MESS HALL BUILDING - IRON MOUNTAIN"/>
    <m/>
    <s v="FACILITIES"/>
    <s v="IRON MTN"/>
    <x v="3"/>
    <s v="JUN-12"/>
    <d v="1976-07-01T00:00:00"/>
    <n v="432"/>
    <n v="-836.08"/>
    <n v="-1022.27"/>
    <n v="0"/>
    <n v="2"/>
    <x v="7"/>
  </r>
  <r>
    <s v="P00001370P"/>
    <n v="-8613.6"/>
    <s v="01001"/>
    <s v="09945"/>
    <s v="PUMPING PLT"/>
    <s v="000000"/>
    <s v="CIRCUIT BREAKERS, 29 MAIN POWER UNITS 1,2,3,4 &amp;5 - ALL PLANTS  (1/5 EACH)"/>
    <m/>
    <s v="PUMP"/>
    <s v="EAGLE MTN"/>
    <x v="3"/>
    <s v="JUN-12"/>
    <d v="1945-07-01T00:00:00"/>
    <n v="804"/>
    <n v="-7213.59"/>
    <n v="-1400.01"/>
    <n v="0"/>
    <n v="2"/>
    <x v="7"/>
  </r>
  <r>
    <s v="P00001371P"/>
    <n v="-8613.6"/>
    <s v="01001"/>
    <s v="09945"/>
    <s v="PUMPING PLT"/>
    <s v="000000"/>
    <s v="CIRCUIT BREAKERS, 29 MAIN POWER UNITS 1,2,3,4 &amp;5 - ALL PLANTS  (1/5 EACH)"/>
    <m/>
    <s v="PUMP"/>
    <s v="GENE"/>
    <x v="3"/>
    <s v="JUN-12"/>
    <d v="1943-07-01T00:00:00"/>
    <n v="828"/>
    <n v="-7428.93"/>
    <n v="-1184.67"/>
    <n v="0"/>
    <n v="2"/>
    <x v="7"/>
  </r>
  <r>
    <s v="P00001372P"/>
    <n v="-8613.6"/>
    <s v="01001"/>
    <s v="09945"/>
    <s v="PUMPING PLT"/>
    <s v="000000"/>
    <s v="CIRCUIT BREAKERS, 29 MAIN POWER UNITS 1,2,3,4 &amp;5 - ALL PLANTS  (1/5 EACH)"/>
    <m/>
    <s v="PUMP"/>
    <s v="HINDS"/>
    <x v="3"/>
    <s v="JUN-12"/>
    <d v="1945-07-01T00:00:00"/>
    <n v="804"/>
    <n v="-7213.59"/>
    <n v="-1400.01"/>
    <n v="0"/>
    <n v="2"/>
    <x v="7"/>
  </r>
  <r>
    <s v="P00001373P"/>
    <n v="-8613.6"/>
    <s v="01001"/>
    <s v="09945"/>
    <s v="PUMPING PLT"/>
    <s v="000000"/>
    <s v="CIRCUIT BREAKERS, 29 MAIN POWER UNITS 1,2,3,4 &amp;5 - ALL PLANTS  (1/5 EACH)"/>
    <m/>
    <s v="PUMP"/>
    <s v="INTAKE"/>
    <x v="3"/>
    <s v="JUN-12"/>
    <d v="1943-07-01T00:00:00"/>
    <n v="828"/>
    <n v="-7428.93"/>
    <n v="-1184.67"/>
    <n v="0"/>
    <n v="2"/>
    <x v="7"/>
  </r>
  <r>
    <s v="P00001374P"/>
    <n v="-8613.6"/>
    <s v="01001"/>
    <s v="09945"/>
    <s v="PUMPING PLT"/>
    <s v="000000"/>
    <s v="CIRCUIT BREAKERS, 29 MAIN POWER UNITS 1,2,3,4 &amp;5 - ALL PLANTS  (1/5 EACH)"/>
    <m/>
    <s v="PUMP"/>
    <s v="IRON MTN"/>
    <x v="3"/>
    <s v="JUN-12"/>
    <d v="1943-07-01T00:00:00"/>
    <n v="828"/>
    <n v="-7428.93"/>
    <n v="-1184.67"/>
    <n v="0"/>
    <n v="2"/>
    <x v="7"/>
  </r>
  <r>
    <s v="P00001375P"/>
    <n v="-1846"/>
    <s v="01001"/>
    <s v="09946"/>
    <s v="PUMPING PLT"/>
    <s v="000000"/>
    <s v="CONTROL ROOM LIGHTING , GENE PLANT - CRA"/>
    <m/>
    <s v="PUMP"/>
    <s v="GENE"/>
    <x v="3"/>
    <s v="JUN-12"/>
    <d v="1943-07-01T00:00:00"/>
    <n v="828"/>
    <n v="-1592.04"/>
    <n v="-253.96"/>
    <n v="0"/>
    <n v="2"/>
    <x v="7"/>
  </r>
  <r>
    <s v="P00001376P"/>
    <n v="-22031"/>
    <s v="01001"/>
    <s v="09947"/>
    <s v="PUMPING PLT"/>
    <s v="000000"/>
    <s v="REMODEL &amp; ENLARGE TEN DISTRICT HOUSES - CRA"/>
    <m/>
    <s v="FACILITIES"/>
    <s v="GENERAL"/>
    <x v="3"/>
    <s v="JUN-12"/>
    <d v="1941-08-01T00:00:00"/>
    <n v="851"/>
    <n v="-19528.7"/>
    <n v="-2502.3000000000002"/>
    <n v="0"/>
    <n v="2"/>
    <x v="7"/>
  </r>
  <r>
    <s v="P00001377P"/>
    <n v="-2825"/>
    <s v="01001"/>
    <s v="09951"/>
    <s v="PUMPING PLT"/>
    <s v="000000"/>
    <s v="GARAGES - GENE &amp; HINDS PUMP PLANTS - CRA"/>
    <m/>
    <s v="FACILITIES"/>
    <s v="GENE"/>
    <x v="3"/>
    <s v="JUN-12"/>
    <d v="1943-07-01T00:00:00"/>
    <n v="828"/>
    <n v="-2436.4299999999998"/>
    <n v="-388.57"/>
    <n v="0"/>
    <n v="2"/>
    <x v="7"/>
  </r>
  <r>
    <s v="P00001378P"/>
    <n v="-1536.5"/>
    <s v="01001"/>
    <s v="09952"/>
    <s v="PUMPING PLT"/>
    <s v="000000"/>
    <s v="CONTROL ROOM LIGHTING - INTAKE &amp; IRON MOUNTAIN PUMP PLANTS - (1/2 EACH)"/>
    <m/>
    <s v="PUMP"/>
    <s v="INTAKE"/>
    <x v="3"/>
    <s v="JUN-12"/>
    <d v="1981-07-01T00:00:00"/>
    <n v="372"/>
    <n v="-595.26"/>
    <n v="-941.24"/>
    <n v="0"/>
    <n v="2"/>
    <x v="7"/>
  </r>
  <r>
    <s v="P00001379P"/>
    <n v="-1536.5"/>
    <s v="01001"/>
    <s v="09952"/>
    <s v="PUMPING PLT"/>
    <s v="000000"/>
    <s v="CONTROL ROOM LIGHTING - INTAKE &amp; IRON MOUNTAIN PUMP PLANTS - (1/2 EACH)"/>
    <m/>
    <s v="PUMP"/>
    <s v="IRON MTN"/>
    <x v="3"/>
    <s v="JUN-12"/>
    <d v="1981-07-01T00:00:00"/>
    <n v="372"/>
    <n v="-595.26"/>
    <n v="-941.24"/>
    <n v="0"/>
    <n v="2"/>
    <x v="7"/>
  </r>
  <r>
    <s v="P00001380P"/>
    <n v="-5835"/>
    <s v="01001"/>
    <s v="09953"/>
    <s v="PUMPING PLT"/>
    <s v="000000"/>
    <s v="CIRCUIT BREAKERS - INTAKE &amp; IRON MOUNTAIN PLANTS - CRA (1/2 EACH)"/>
    <m/>
    <s v="PUMP"/>
    <s v="INTAKE"/>
    <x v="3"/>
    <s v="JUN-12"/>
    <d v="1943-07-01T00:00:00"/>
    <n v="828"/>
    <n v="-5032.3900000000003"/>
    <n v="-802.61"/>
    <n v="0"/>
    <n v="2"/>
    <x v="7"/>
  </r>
  <r>
    <s v="P00001381P"/>
    <n v="-5835"/>
    <s v="01001"/>
    <s v="09953"/>
    <s v="PUMPING PLT"/>
    <s v="000000"/>
    <s v="CIRCUIT BREAKERS - INTAKE &amp; IRON MOUNTAIN PLANTS - CRA (1/2 EACH)"/>
    <m/>
    <s v="PUMP"/>
    <s v="IRON MTN"/>
    <x v="3"/>
    <s v="JUN-12"/>
    <d v="1943-07-01T00:00:00"/>
    <n v="828"/>
    <n v="-5032.3900000000003"/>
    <n v="-802.61"/>
    <n v="0"/>
    <n v="2"/>
    <x v="7"/>
  </r>
  <r>
    <s v="P00001382P"/>
    <n v="-1967.25"/>
    <s v="01001"/>
    <s v="09954"/>
    <s v="PUMPING PLT"/>
    <s v="000000"/>
    <s v="INSTRUMENTS &amp; PANELS - INTAKE, IRON, EAGLE &amp; HINDS - (1/4 EACH)"/>
    <m/>
    <s v="PUMP"/>
    <s v="EAGLE MTN"/>
    <x v="3"/>
    <s v="JUN-12"/>
    <d v="1945-07-01T00:00:00"/>
    <n v="804"/>
    <n v="-1647.5"/>
    <n v="-319.75"/>
    <n v="0"/>
    <n v="2"/>
    <x v="7"/>
  </r>
  <r>
    <s v="P00001383P"/>
    <n v="-1967.25"/>
    <s v="01001"/>
    <s v="09954"/>
    <s v="PUMPING PLT"/>
    <s v="000000"/>
    <s v="INSTRUMENTS &amp; PANELS - INTAKE, IRON, EAGLE &amp; HINDS - (1/4 EACH)"/>
    <m/>
    <s v="PUMP"/>
    <s v="HINDS"/>
    <x v="3"/>
    <s v="JUN-12"/>
    <d v="1945-07-01T00:00:00"/>
    <n v="804"/>
    <n v="-1647.5"/>
    <n v="-319.75"/>
    <n v="0"/>
    <n v="2"/>
    <x v="7"/>
  </r>
  <r>
    <s v="P00001384P"/>
    <n v="-1967.25"/>
    <s v="01001"/>
    <s v="09954"/>
    <s v="PUMPING PLT"/>
    <s v="000000"/>
    <s v="INSTRUMENTS &amp; PANELS - INTAKE, IRON, EAGLE &amp; HINDS - (1/4 EACH)"/>
    <m/>
    <s v="PUMP"/>
    <s v="INTAKE"/>
    <x v="3"/>
    <s v="JUN-12"/>
    <d v="1943-07-01T00:00:00"/>
    <n v="828"/>
    <n v="-1696.68"/>
    <n v="-270.57"/>
    <n v="0"/>
    <n v="2"/>
    <x v="7"/>
  </r>
  <r>
    <s v="P00001385P"/>
    <n v="-1967.25"/>
    <s v="01001"/>
    <s v="09954"/>
    <s v="PUMPING PLT"/>
    <s v="000000"/>
    <s v="INSTRUMENTS &amp; PANELS - INTAKE, IRON, EAGLE &amp; HINDS - (1/4 EACH)"/>
    <m/>
    <s v="PUMP"/>
    <s v="IRON MTN"/>
    <x v="3"/>
    <s v="JUN-12"/>
    <d v="1943-07-01T00:00:00"/>
    <n v="828"/>
    <n v="-1696.68"/>
    <n v="-270.57"/>
    <n v="0"/>
    <n v="2"/>
    <x v="7"/>
  </r>
  <r>
    <s v="P00001386P"/>
    <n v="-3588"/>
    <s v="01001"/>
    <s v="09956"/>
    <s v="PUMPING PLT"/>
    <s v="000000"/>
    <s v="FLOWMETER INDICATOR, WATER"/>
    <m/>
    <s v="PUMP"/>
    <s v="GENE"/>
    <x v="3"/>
    <s v="JUN-12"/>
    <d v="1943-07-01T00:00:00"/>
    <n v="828"/>
    <n v="-3094.53"/>
    <n v="-493.47"/>
    <n v="0"/>
    <n v="2"/>
    <x v="7"/>
  </r>
  <r>
    <s v="P00001387P"/>
    <n v="-1192"/>
    <s v="01001"/>
    <s v="09967"/>
    <s v="PUMPING PLT"/>
    <s v="000000"/>
    <s v="VENTILATION SYSTEM,CABLE TUNNEL - GENE PUMP  PLANT - CRA"/>
    <m/>
    <s v="PUMP"/>
    <s v="GENE"/>
    <x v="3"/>
    <s v="JUN-12"/>
    <d v="1943-07-01T00:00:00"/>
    <n v="828"/>
    <n v="-1028.06"/>
    <n v="-163.94"/>
    <n v="0"/>
    <n v="2"/>
    <x v="7"/>
  </r>
  <r>
    <s v="P00001388P"/>
    <n v="-5894"/>
    <s v="01001"/>
    <s v="09968"/>
    <s v="PUMPING PLT"/>
    <s v="000000"/>
    <s v="GENERATOR,STANDBY- INTAKE PUMP PLANT-CRA"/>
    <m/>
    <s v="PUMP"/>
    <s v="INTAKE"/>
    <x v="3"/>
    <s v="JUN-12"/>
    <d v="1943-07-01T00:00:00"/>
    <n v="828"/>
    <n v="-5083.3100000000004"/>
    <n v="-810.69"/>
    <n v="0"/>
    <n v="2"/>
    <x v="7"/>
  </r>
  <r>
    <s v="P00001389P"/>
    <n v="-1529.6"/>
    <s v="01001"/>
    <s v="09969"/>
    <s v="PUMPING PLT"/>
    <s v="000000"/>
    <s v="WATER FLOWMETER, INDICATORS &amp; LIMIT TOTALIZERS - ALL PUMP  PLT-CRA (1/5 EACH)"/>
    <m/>
    <s v="PUMP"/>
    <s v="EAGLE MTN"/>
    <x v="3"/>
    <s v="JUN-12"/>
    <d v="1945-07-01T00:00:00"/>
    <n v="804"/>
    <n v="-1280.98"/>
    <n v="-248.62"/>
    <n v="0"/>
    <n v="2"/>
    <x v="7"/>
  </r>
  <r>
    <s v="P00001390P"/>
    <n v="-1529.6"/>
    <s v="01001"/>
    <s v="09969"/>
    <s v="PUMPING PLT"/>
    <s v="000000"/>
    <s v="WATER FLOWMETER, INDICATORS &amp; LIMIT TOTALIZERS - ALL PUMP  PLT-CRA (1/5 EACH)"/>
    <m/>
    <s v="PUMP"/>
    <s v="GENE"/>
    <x v="3"/>
    <s v="JUN-12"/>
    <d v="1943-07-01T00:00:00"/>
    <n v="828"/>
    <n v="-1319.22"/>
    <n v="-210.38"/>
    <n v="0"/>
    <n v="2"/>
    <x v="7"/>
  </r>
  <r>
    <s v="P00001391P"/>
    <n v="-1529.6"/>
    <s v="01001"/>
    <s v="09969"/>
    <s v="PUMPING PLT"/>
    <s v="000000"/>
    <s v="WATER FLOWMETER, INDICATORS &amp; LIMIT TOTALIZERS - ALL PUMP  PLT-CRA (1/5 EACH)"/>
    <m/>
    <s v="PUMP"/>
    <s v="HINDS"/>
    <x v="3"/>
    <s v="JUN-12"/>
    <d v="1945-07-01T00:00:00"/>
    <n v="804"/>
    <n v="-1280.98"/>
    <n v="-248.62"/>
    <n v="0"/>
    <n v="2"/>
    <x v="7"/>
  </r>
  <r>
    <s v="P00001392P"/>
    <n v="-1529.6"/>
    <s v="01001"/>
    <s v="09969"/>
    <s v="PUMPING PLT"/>
    <s v="000000"/>
    <s v="WATER FLOWMETER, INDICATORS &amp; LIMIT TOTALIZERS - ALL PUMP  PLT-CRA (1/5 EACH)"/>
    <m/>
    <s v="PUMP"/>
    <s v="INTAKE"/>
    <x v="3"/>
    <s v="JUN-12"/>
    <d v="1943-07-01T00:00:00"/>
    <n v="828"/>
    <n v="-1319.22"/>
    <n v="-210.38"/>
    <n v="0"/>
    <n v="2"/>
    <x v="7"/>
  </r>
  <r>
    <s v="P00001393P"/>
    <n v="-1529.6"/>
    <s v="01001"/>
    <s v="09969"/>
    <s v="PUMPING PLT"/>
    <s v="000000"/>
    <s v="WATER FLOWMETER, INDICATORS &amp; LIMIT TOTALIZERS - ALL PUMP  PLT-CRA (1/5 EACH)"/>
    <m/>
    <s v="PUMP"/>
    <s v="IRON MTN"/>
    <x v="3"/>
    <s v="JUN-12"/>
    <d v="1943-07-01T00:00:00"/>
    <n v="828"/>
    <n v="-1319.22"/>
    <n v="-210.38"/>
    <n v="0"/>
    <n v="2"/>
    <x v="7"/>
  </r>
  <r>
    <s v="P00001394P"/>
    <n v="-11944"/>
    <s v="01001"/>
    <s v="09974"/>
    <s v="PUMPING PLT"/>
    <s v="000000"/>
    <s v="HOUSING - GENE VILLAGE"/>
    <m/>
    <s v="FACILITIES"/>
    <s v="GENE"/>
    <x v="3"/>
    <s v="JUN-12"/>
    <d v="1943-07-01T00:00:00"/>
    <n v="828"/>
    <n v="-10301.280000000001"/>
    <n v="-1642.72"/>
    <n v="0"/>
    <n v="2"/>
    <x v="7"/>
  </r>
  <r>
    <s v="P00001395P"/>
    <n v="-7622"/>
    <s v="01001"/>
    <s v="09975"/>
    <s v="PUMPING PLT"/>
    <s v="000000"/>
    <s v="GENERATOR, STANDBY ENGINE - GENE PUMP PLT CRA"/>
    <m/>
    <s v="PUMP"/>
    <s v="GENE"/>
    <x v="3"/>
    <s v="JUN-12"/>
    <d v="1943-07-01T00:00:00"/>
    <n v="828"/>
    <n v="-6573.65"/>
    <n v="-1048.3499999999999"/>
    <n v="0"/>
    <n v="2"/>
    <x v="7"/>
  </r>
  <r>
    <s v="P00001396P"/>
    <n v="-14517"/>
    <s v="01001"/>
    <s v="09976"/>
    <s v="PUMPING PLT"/>
    <s v="000000"/>
    <s v="RESIDENCES - 4 AT GENE &amp; 1 AT IRON MOUNTAIN - CRA"/>
    <m/>
    <s v="FACILITIES"/>
    <s v="GENE"/>
    <x v="3"/>
    <s v="JUN-12"/>
    <d v="1943-07-01T00:00:00"/>
    <n v="828"/>
    <n v="-12520.37"/>
    <n v="-1996.63"/>
    <n v="0"/>
    <n v="2"/>
    <x v="7"/>
  </r>
  <r>
    <s v="P00001397P"/>
    <n v="-9902"/>
    <s v="01001"/>
    <s v="09977"/>
    <s v="PUMPING PLT"/>
    <s v="000000"/>
    <s v="GUEST LODGE - GENE - CRA"/>
    <m/>
    <s v="FACILITIES"/>
    <s v="GENE"/>
    <x v="3"/>
    <s v="JUN-12"/>
    <d v="1943-07-01T00:00:00"/>
    <n v="828"/>
    <n v="-8540.06"/>
    <n v="-1361.94"/>
    <n v="0"/>
    <n v="2"/>
    <x v="7"/>
  </r>
  <r>
    <s v="P00001398P"/>
    <n v="-3303"/>
    <s v="01001"/>
    <s v="09978"/>
    <s v="PUMPING PLT"/>
    <s v="000000"/>
    <s v="LIGHTING, CONTROL ROOM - EAGLE MOUNTAIN &amp; HINDS PUMP PLT"/>
    <m/>
    <s v="PUMP"/>
    <s v="EAGLE MTN"/>
    <x v="3"/>
    <s v="JUN-12"/>
    <d v="1945-07-01T00:00:00"/>
    <n v="804"/>
    <n v="-2766.05"/>
    <n v="-536.95000000000005"/>
    <n v="0"/>
    <n v="2"/>
    <x v="7"/>
  </r>
  <r>
    <s v="P00001399P"/>
    <n v="-9817"/>
    <s v="01001"/>
    <s v="09979"/>
    <s v="PUMPING PLT"/>
    <s v="000000"/>
    <s v="RESIDENCES - 2 AT GENE VILLAGE"/>
    <m/>
    <s v="FACILITIES"/>
    <s v="GENE"/>
    <x v="3"/>
    <s v="JUN-12"/>
    <d v="1943-07-01T00:00:00"/>
    <n v="828"/>
    <n v="-8466.7900000000009"/>
    <n v="-1350.21"/>
    <n v="0"/>
    <n v="2"/>
    <x v="7"/>
  </r>
  <r>
    <s v="P00001400P"/>
    <n v="-5802"/>
    <s v="01001"/>
    <s v="09980"/>
    <s v="PUMPING PLT"/>
    <s v="000000"/>
    <s v="GENERATORS, STANDBY ENGINE - EAGLE  &amp; HINDS PUMP PLT (1/2 EACH)"/>
    <m/>
    <s v="PUMP"/>
    <s v="EAGLE MTN"/>
    <x v="3"/>
    <s v="JUN-12"/>
    <d v="1945-07-01T00:00:00"/>
    <n v="804"/>
    <n v="-4858.8999999999996"/>
    <n v="-943.1"/>
    <n v="0"/>
    <n v="2"/>
    <x v="7"/>
  </r>
  <r>
    <s v="P00001401P"/>
    <n v="-5802"/>
    <s v="01001"/>
    <s v="09980"/>
    <s v="PUMPING PLT"/>
    <s v="000000"/>
    <s v="GENERATORS, STANDBY ENGINE - EAGLE  &amp; HINDS PUMP PLT (1/2 EACH)"/>
    <m/>
    <s v="PUMP"/>
    <s v="HINDS"/>
    <x v="3"/>
    <s v="JUN-12"/>
    <d v="1945-07-01T00:00:00"/>
    <n v="804"/>
    <n v="-4858.8999999999996"/>
    <n v="-943.1"/>
    <n v="0"/>
    <n v="2"/>
    <x v="7"/>
  </r>
  <r>
    <s v="P00001402P"/>
    <n v="-7301"/>
    <s v="01001"/>
    <s v="09984"/>
    <s v="PUMPING PLT"/>
    <s v="000000"/>
    <s v="CIRCUIT BREAKERS, IRON &amp; EAGLE  AND HINDS PUMP PLTS (1/3 EACH)"/>
    <m/>
    <s v="PUMP"/>
    <s v="EAGLE MTN"/>
    <x v="3"/>
    <s v="JUN-12"/>
    <d v="1945-07-01T00:00:00"/>
    <n v="804"/>
    <n v="-6114.31"/>
    <n v="-1186.69"/>
    <n v="0"/>
    <n v="2"/>
    <x v="7"/>
  </r>
  <r>
    <s v="P00001403P"/>
    <n v="-7301"/>
    <s v="01001"/>
    <s v="09984"/>
    <s v="PUMPING PLT"/>
    <s v="000000"/>
    <s v="CIRCUIT BREAKERS, IRON &amp; EAGLE  AND HINDS PUMP PLTS (1/3 EACH)"/>
    <m/>
    <s v="PUMP"/>
    <s v="HINDS"/>
    <x v="3"/>
    <s v="JUN-12"/>
    <d v="1945-07-01T00:00:00"/>
    <n v="804"/>
    <n v="-6114.31"/>
    <n v="-1186.69"/>
    <n v="0"/>
    <n v="2"/>
    <x v="7"/>
  </r>
  <r>
    <s v="P00001404P"/>
    <n v="-7301"/>
    <s v="01001"/>
    <s v="09984"/>
    <s v="PUMPING PLT"/>
    <s v="000000"/>
    <s v="CIRCUIT BREAKERS, IRON &amp; EAGLE  AND HINDS PUMP PLTS (1/3 EACH)"/>
    <m/>
    <s v="PUMP"/>
    <s v="IRON MTN"/>
    <x v="3"/>
    <s v="JUN-12"/>
    <d v="1943-07-01T00:00:00"/>
    <n v="828"/>
    <n v="-6296.83"/>
    <n v="-1004.17"/>
    <n v="0"/>
    <n v="2"/>
    <x v="7"/>
  </r>
  <r>
    <s v="P00001405P"/>
    <n v="-8234"/>
    <s v="01001"/>
    <s v="09986"/>
    <s v="PUMPING PLT"/>
    <s v="000000"/>
    <s v="MOTOR AIR COOLERS - IRON MTN PUMP PLT - CRA"/>
    <m/>
    <s v="PUMP"/>
    <s v="IRON MTN"/>
    <x v="3"/>
    <s v="JUN-12"/>
    <d v="1943-07-01T00:00:00"/>
    <n v="828"/>
    <n v="-7101.48"/>
    <n v="-1132.52"/>
    <n v="0"/>
    <n v="2"/>
    <x v="7"/>
  </r>
  <r>
    <s v="P00001406P"/>
    <n v="-43254"/>
    <s v="01001"/>
    <s v="09994"/>
    <s v="PUMPING PLT"/>
    <s v="102661"/>
    <s v="TEN HOUSES - PUMP PLTS"/>
    <m/>
    <s v="FACILITIES"/>
    <s v="GENERAL"/>
    <x v="3"/>
    <s v="JUN-12"/>
    <d v="1943-07-01T00:00:00"/>
    <n v="828"/>
    <n v="-37305.01"/>
    <n v="-5948.99"/>
    <n v="0"/>
    <n v="2"/>
    <x v="7"/>
  </r>
  <r>
    <s v="P00001407P"/>
    <n v="-2937"/>
    <s v="01001"/>
    <s v="09995"/>
    <s v="PUMPING PLT"/>
    <s v="102662"/>
    <s v="MAINTENANCE SHOP, GENE CMP - CRA"/>
    <m/>
    <s v="FACILITIES"/>
    <s v="GENE"/>
    <x v="3"/>
    <s v="JUN-12"/>
    <d v="1943-07-01T00:00:00"/>
    <n v="828"/>
    <n v="-2533.0300000000002"/>
    <n v="-403.97"/>
    <n v="0"/>
    <n v="2"/>
    <x v="7"/>
  </r>
  <r>
    <s v="P00001408P"/>
    <n v="41685.46"/>
    <s v="01001"/>
    <s v="RL-1"/>
    <s v="PUMPING PLT"/>
    <s v="000000"/>
    <s v="RETUBE 24 AIR COOLERS FOR MOTORS,INTAKE P.P &amp; GENE P.P"/>
    <m/>
    <s v="PUMP"/>
    <s v="GENE"/>
    <x v="3"/>
    <s v="JUN-12"/>
    <d v="1960-07-01T00:00:00"/>
    <n v="624"/>
    <n v="27093.99"/>
    <n v="14591.47"/>
    <n v="0"/>
    <n v="2"/>
    <x v="7"/>
  </r>
  <r>
    <s v="P00001409P"/>
    <n v="3869.36"/>
    <s v="01001"/>
    <s v="RL4-2"/>
    <s v="PUMPING PLT"/>
    <s v="003109"/>
    <s v="REPAIR PUMP UNITS GENERAL"/>
    <m/>
    <s v="PUMP"/>
    <s v="GENERAL"/>
    <x v="3"/>
    <s v="JUN-12"/>
    <d v="1967-07-01T00:00:00"/>
    <n v="540"/>
    <n v="2176.29"/>
    <n v="1693.07"/>
    <n v="0"/>
    <n v="2"/>
    <x v="7"/>
  </r>
  <r>
    <s v="P00001410P"/>
    <n v="44215.63"/>
    <s v="01001"/>
    <s v="RL4-3"/>
    <s v="PUMPING PLT"/>
    <s v="003535"/>
    <s v="OVERHAUL PUMPS 1,2, &amp;3 WHITSETT"/>
    <m/>
    <s v="PUMP"/>
    <s v="INTAKE"/>
    <x v="3"/>
    <s v="JUN-12"/>
    <d v="1967-07-01T00:00:00"/>
    <n v="540"/>
    <n v="24869.69"/>
    <n v="19345.939999999999"/>
    <n v="0"/>
    <n v="2"/>
    <x v="7"/>
  </r>
  <r>
    <s v="P00001411P"/>
    <n v="34879.339999999997"/>
    <s v="01001"/>
    <s v="RL4-4"/>
    <s v="PUMPING PLT"/>
    <s v="003536"/>
    <s v="OVERHAUL PUMPS 1,2, &amp;3 GENE"/>
    <m/>
    <s v="PUMP"/>
    <s v="GENE"/>
    <x v="3"/>
    <s v="JUN-12"/>
    <d v="1967-07-01T00:00:00"/>
    <n v="540"/>
    <n v="19618.39"/>
    <n v="15260.95"/>
    <n v="0"/>
    <n v="2"/>
    <x v="7"/>
  </r>
  <r>
    <s v="P00001412P"/>
    <n v="91661.38"/>
    <s v="01001"/>
    <s v="RL4-5"/>
    <s v="PUMPING PLT"/>
    <s v="003537"/>
    <s v="OVERHAUL PUMPS 1,2, &amp;3 IRON MOUNTAIN"/>
    <m/>
    <s v="PUMP"/>
    <s v="IRON MTN"/>
    <x v="3"/>
    <s v="JUN-12"/>
    <d v="1967-07-01T00:00:00"/>
    <n v="540"/>
    <n v="51556.25"/>
    <n v="40105.129999999997"/>
    <n v="0"/>
    <n v="2"/>
    <x v="7"/>
  </r>
  <r>
    <s v="P00001413P"/>
    <n v="55242.89"/>
    <s v="01001"/>
    <s v="RL4-6"/>
    <s v="PUMPING PLT"/>
    <s v="003538"/>
    <s v="OVERHAUL PUMPS 1,2, &amp;3 EAGLE MOUNTAIN"/>
    <m/>
    <s v="PUMP"/>
    <s v="EAGLE MTN"/>
    <x v="3"/>
    <s v="JUN-12"/>
    <d v="1967-07-01T00:00:00"/>
    <n v="540"/>
    <n v="31072.12"/>
    <n v="24170.77"/>
    <n v="0"/>
    <n v="2"/>
    <x v="7"/>
  </r>
  <r>
    <s v="P00001414P"/>
    <n v="70011.75"/>
    <s v="01001"/>
    <s v="RL4-7"/>
    <s v="PUMPING PLT"/>
    <s v="003539"/>
    <s v="OVERHAUL PUMPS 1,2, &amp;3 HINDS"/>
    <m/>
    <s v="PUMP"/>
    <s v="HINDS"/>
    <x v="3"/>
    <s v="JUN-12"/>
    <d v="1967-07-01T00:00:00"/>
    <n v="540"/>
    <n v="39379.089999999997"/>
    <n v="30632.66"/>
    <n v="0"/>
    <n v="2"/>
    <x v="7"/>
  </r>
  <r>
    <s v="P00001415P"/>
    <n v="13218.25"/>
    <s v="01001"/>
    <s v="RL5-2"/>
    <s v="PUMPING PLT"/>
    <s v="000000"/>
    <s v="RETUBE COOLERS UNITS 4 &amp; 5, WHITSETT (SPEC 567)"/>
    <s v="567"/>
    <s v="PUMP"/>
    <s v="INTAKE"/>
    <x v="3"/>
    <s v="JUN-12"/>
    <d v="1964-07-01T00:00:00"/>
    <n v="576"/>
    <n v="7930.39"/>
    <n v="5287.86"/>
    <n v="0"/>
    <n v="2"/>
    <x v="7"/>
  </r>
  <r>
    <s v="P00001416P"/>
    <n v="13034.84"/>
    <s v="01001"/>
    <s v="RL5-3"/>
    <s v="PUMPING PLT"/>
    <s v="000000"/>
    <s v="RETUBE COOLERS UNITS 4 &amp; 5, GENE (SPEC 567)"/>
    <s v="567"/>
    <s v="PUMP"/>
    <s v="GENE"/>
    <x v="3"/>
    <s v="JUN-12"/>
    <d v="1964-07-01T00:00:00"/>
    <n v="576"/>
    <n v="7820.38"/>
    <n v="5214.46"/>
    <n v="0"/>
    <n v="2"/>
    <x v="7"/>
  </r>
  <r>
    <s v="P00001417P"/>
    <n v="-116.07"/>
    <s v="01001"/>
    <s v="RL5-9"/>
    <s v="PUMPING PLT"/>
    <s v="000000"/>
    <s v="RETUBE COOLERS UNITS 4 &amp; 5, CREDITS-GENE (SPEC 567)"/>
    <s v="567"/>
    <s v="PUMP"/>
    <s v="GENE"/>
    <x v="3"/>
    <s v="JUN-12"/>
    <d v="1964-07-01T00:00:00"/>
    <n v="576"/>
    <n v="-69.63"/>
    <n v="-46.44"/>
    <n v="0"/>
    <n v="2"/>
    <x v="7"/>
  </r>
  <r>
    <s v="P00001418P"/>
    <n v="6675.14"/>
    <s v="01001"/>
    <s v="RL6-1"/>
    <s v="PUMPING PLT"/>
    <s v="000000"/>
    <s v="REPLACING STORAGE BATTERIES"/>
    <m/>
    <s v="PUMP"/>
    <s v="INTAKE"/>
    <x v="3"/>
    <s v="JUN-12"/>
    <d v="1963-07-01T00:00:00"/>
    <n v="588"/>
    <n v="4088.17"/>
    <n v="2586.9699999999998"/>
    <n v="0"/>
    <n v="2"/>
    <x v="7"/>
  </r>
  <r>
    <s v="P00001419P"/>
    <n v="6270.82"/>
    <s v="01001"/>
    <s v="RL6-2"/>
    <s v="PUMPING PLT"/>
    <s v="000000"/>
    <s v="REPLACING STORAGE BATTERIES"/>
    <m/>
    <s v="PUMP"/>
    <s v="GENE"/>
    <x v="3"/>
    <s v="JUN-12"/>
    <d v="1963-07-01T00:00:00"/>
    <n v="588"/>
    <n v="3840.59"/>
    <n v="2430.23"/>
    <n v="0"/>
    <n v="2"/>
    <x v="7"/>
  </r>
  <r>
    <s v="P00001420P"/>
    <n v="6293.08"/>
    <s v="01001"/>
    <s v="RL6-3"/>
    <s v="PUMPING PLT"/>
    <s v="000000"/>
    <s v="REPLACING STORAGE BATTERIES"/>
    <m/>
    <s v="PUMP"/>
    <s v="IRON MTN"/>
    <x v="3"/>
    <s v="JUN-12"/>
    <d v="1963-07-01T00:00:00"/>
    <n v="588"/>
    <n v="3854.25"/>
    <n v="2438.83"/>
    <n v="0"/>
    <n v="2"/>
    <x v="7"/>
  </r>
  <r>
    <s v="P00001421P"/>
    <n v="6588.74"/>
    <s v="01001"/>
    <s v="RL6-4"/>
    <s v="PUMPING PLT"/>
    <s v="000000"/>
    <s v="REPLACING STORAGE BATTERIES"/>
    <m/>
    <s v="PUMP"/>
    <s v="EAGLE MTN"/>
    <x v="3"/>
    <s v="JUN-12"/>
    <d v="1963-07-01T00:00:00"/>
    <n v="588"/>
    <n v="4035.25"/>
    <n v="2553.4899999999998"/>
    <n v="0"/>
    <n v="2"/>
    <x v="7"/>
  </r>
  <r>
    <s v="P00001422P"/>
    <n v="6569.8"/>
    <s v="01001"/>
    <s v="RL6-5"/>
    <s v="PUMPING PLT"/>
    <s v="000000"/>
    <s v="REPLACING STORAGE BATTERIES"/>
    <m/>
    <s v="PUMP"/>
    <s v="HINDS"/>
    <x v="3"/>
    <s v="JUN-12"/>
    <d v="1963-07-01T00:00:00"/>
    <n v="588"/>
    <n v="4023.74"/>
    <n v="2546.06"/>
    <n v="0"/>
    <n v="2"/>
    <x v="7"/>
  </r>
  <r>
    <s v="P00001423P"/>
    <n v="37345.25"/>
    <s v="01001"/>
    <s v="RL7-2"/>
    <s v="PUMPING PLT"/>
    <s v="003540"/>
    <s v="REPLACE DOMESTIC WATER SYSTEM"/>
    <m/>
    <s v="FACILITIES"/>
    <s v="IRON MTN"/>
    <x v="3"/>
    <s v="JUN-12"/>
    <d v="1966-07-01T00:00:00"/>
    <n v="552"/>
    <n v="21472.15"/>
    <n v="15873.1"/>
    <n v="0"/>
    <n v="2"/>
    <x v="7"/>
  </r>
  <r>
    <s v="P00001424P"/>
    <n v="10527.47"/>
    <s v="01001"/>
    <s v="RL7-3"/>
    <s v="PUMPING PLT"/>
    <s v="003541"/>
    <s v="REPLACE DOMESTIC WATER SYSTEM"/>
    <m/>
    <s v="FACILITIES"/>
    <s v="EAGLE MTN"/>
    <x v="3"/>
    <s v="JUN-12"/>
    <d v="1966-07-01T00:00:00"/>
    <n v="552"/>
    <n v="6052.89"/>
    <n v="4474.58"/>
    <n v="0"/>
    <n v="2"/>
    <x v="7"/>
  </r>
  <r>
    <s v="P00001425P"/>
    <n v="1039.07"/>
    <s v="01001"/>
    <s v="RL7-4"/>
    <s v="PUMPING PLT"/>
    <s v="003542"/>
    <s v="REPLACE DOMESTIC WATER SYSTEM"/>
    <m/>
    <s v="FACILITIES"/>
    <s v="HINDS"/>
    <x v="3"/>
    <s v="JUN-12"/>
    <d v="1966-07-01T00:00:00"/>
    <n v="552"/>
    <n v="597.32000000000005"/>
    <n v="441.75"/>
    <n v="0"/>
    <n v="2"/>
    <x v="7"/>
  </r>
  <r>
    <s v="P00001426P"/>
    <n v="117431.8"/>
    <s v="04501"/>
    <s v="T-1"/>
    <s v="PUMPING PLT"/>
    <s v="000000"/>
    <s v="CAL TECH TEST LAB OPERATION"/>
    <m/>
    <s v="PUMP"/>
    <s v="GENERAL"/>
    <x v="3"/>
    <s v="JUN-12"/>
    <d v="1941-08-04T00:00:00"/>
    <n v="851"/>
    <n v="104081.99"/>
    <n v="13349.81"/>
    <n v="0"/>
    <n v="2"/>
    <x v="7"/>
  </r>
  <r>
    <s v="P00001427P"/>
    <n v="19333.580000000002"/>
    <s v="04501"/>
    <s v="V-1"/>
    <s v="PUMPING PLT"/>
    <s v="000000"/>
    <s v="SURVEYS"/>
    <m/>
    <s v="PUMP"/>
    <s v="GENERAL"/>
    <x v="3"/>
    <s v="JUN-12"/>
    <d v="1941-08-01T00:00:00"/>
    <n v="851"/>
    <n v="17137.62"/>
    <n v="2195.96"/>
    <n v="0"/>
    <n v="2"/>
    <x v="7"/>
  </r>
  <r>
    <s v="P00001428P"/>
    <n v="48269.01"/>
    <s v="04501"/>
    <s v="V-10"/>
    <s v="PUMPING PLT"/>
    <s v="000000"/>
    <s v="IRON MOUNTAIN CAMP FACILITIES-PERMANENT QTRS"/>
    <m/>
    <s v="FACILITIES"/>
    <s v="IRON MTN"/>
    <x v="3"/>
    <s v="JUN-12"/>
    <d v="1945-07-01T00:00:00"/>
    <n v="804"/>
    <n v="40423.589999999997"/>
    <n v="7845.42"/>
    <n v="0"/>
    <n v="2"/>
    <x v="7"/>
  </r>
  <r>
    <s v="P00001429P"/>
    <n v="28758.400000000001"/>
    <s v="04501"/>
    <s v="V-11"/>
    <s v="PUMPING PLT"/>
    <s v="000000"/>
    <s v="EAGLE MOUNTAIN CAMP FACILITIES-ADDITIONS"/>
    <m/>
    <s v="FACILITIES"/>
    <s v="EAGLE MTN"/>
    <x v="3"/>
    <s v="JUN-12"/>
    <d v="1945-07-01T00:00:00"/>
    <n v="804"/>
    <n v="24084.16"/>
    <n v="4674.24"/>
    <n v="0"/>
    <n v="2"/>
    <x v="7"/>
  </r>
  <r>
    <s v="P00001430P"/>
    <n v="36212.089999999997"/>
    <s v="04501"/>
    <s v="V-12"/>
    <s v="PUMPING PLT"/>
    <s v="000000"/>
    <s v="HINDS CAMP FACILITIES-ADDITIONS"/>
    <m/>
    <s v="FACILITIES"/>
    <s v="HINDS"/>
    <x v="3"/>
    <s v="JUN-12"/>
    <d v="1946-07-01T00:00:00"/>
    <n v="792"/>
    <n v="29873.7"/>
    <n v="6338.39"/>
    <n v="0"/>
    <n v="2"/>
    <x v="7"/>
  </r>
  <r>
    <s v="P00001431P"/>
    <n v="23089.17"/>
    <s v="04501"/>
    <s v="V-13"/>
    <s v="PUMPING PLT"/>
    <s v="000000"/>
    <s v="GENE CAMP FACILITIES-ADDITIONS"/>
    <m/>
    <s v="FACILITIES"/>
    <s v="GENE"/>
    <x v="3"/>
    <s v="JUN-12"/>
    <d v="1945-07-01T00:00:00"/>
    <n v="804"/>
    <n v="19336.32"/>
    <n v="3752.85"/>
    <n v="0"/>
    <n v="2"/>
    <x v="7"/>
  </r>
  <r>
    <s v="P00001432P"/>
    <n v="1040770.36"/>
    <s v="04501"/>
    <s v="V-14"/>
    <s v="PUMPING PLT"/>
    <s v="000000"/>
    <s v="PRELIMINARY OPERATION  (1939-1940)"/>
    <m/>
    <s v="PUMP"/>
    <s v="GENERAL"/>
    <x v="3"/>
    <s v="JUN-12"/>
    <d v="1941-08-01T00:00:00"/>
    <n v="851"/>
    <n v="922563.3"/>
    <n v="118207.06"/>
    <n v="0"/>
    <n v="2"/>
    <x v="7"/>
  </r>
  <r>
    <s v="P00001433P"/>
    <n v="17533.38"/>
    <s v="04501"/>
    <s v="V-15"/>
    <s v="PUMPING PLT"/>
    <s v="000000"/>
    <s v="IRON MOUNTAIN CAMP FACILITIES-ADDITIONS"/>
    <m/>
    <s v="FACILITIES"/>
    <s v="IRON MTN"/>
    <x v="3"/>
    <s v="JUN-12"/>
    <d v="1945-07-01T00:00:00"/>
    <n v="804"/>
    <n v="14683.5"/>
    <n v="2849.88"/>
    <n v="0"/>
    <n v="2"/>
    <x v="7"/>
  </r>
  <r>
    <s v="P00001434P"/>
    <n v="18707.580000000002"/>
    <s v="04501"/>
    <s v="V-17"/>
    <s v="PUMPING PLT"/>
    <s v="000000"/>
    <s v="FENCING &amp; EAGLE MOUNTAIN ROAD RELOCATION"/>
    <m/>
    <s v="FACILITIES"/>
    <s v="EAGLE MTN"/>
    <x v="3"/>
    <s v="JUN-12"/>
    <d v="1946-07-01T00:00:00"/>
    <n v="792"/>
    <n v="15433.05"/>
    <n v="3274.53"/>
    <n v="0"/>
    <n v="2"/>
    <x v="7"/>
  </r>
  <r>
    <s v="P00001435P"/>
    <n v="5256.54"/>
    <s v="04501"/>
    <s v="V-19"/>
    <s v="PUMPING PLT"/>
    <s v="000000"/>
    <s v="GENE TRANSFORMER PROTECTION"/>
    <m/>
    <s v="PUMP"/>
    <s v="GENE"/>
    <x v="3"/>
    <s v="JUN-12"/>
    <d v="1946-07-01T00:00:00"/>
    <n v="792"/>
    <n v="4336.38"/>
    <n v="920.16"/>
    <n v="0"/>
    <n v="2"/>
    <x v="7"/>
  </r>
  <r>
    <s v="P00001436P"/>
    <n v="777576.73"/>
    <s v="04501"/>
    <s v="V-2-1"/>
    <s v="PUMPING PLT"/>
    <s v="000000"/>
    <s v="WHITSETT PUMPING PLANT BUILDING &amp; CONTROL"/>
    <m/>
    <s v="PUMP"/>
    <s v="INTAKE"/>
    <x v="3"/>
    <s v="JUN-12"/>
    <d v="1943-07-01T00:00:00"/>
    <n v="828"/>
    <n v="670632.81999999995"/>
    <n v="106943.91"/>
    <n v="0"/>
    <n v="2"/>
    <x v="7"/>
  </r>
  <r>
    <s v="P00001437P"/>
    <n v="180753.89"/>
    <s v="04501"/>
    <s v="V-2-2"/>
    <s v="PUMPING PLT"/>
    <s v="000000"/>
    <s v="WHITSETT PUMPING PLANT DELIVERY PIPES"/>
    <m/>
    <s v="PUMP"/>
    <s v="INTAKE"/>
    <x v="3"/>
    <s v="JUN-12"/>
    <d v="1943-07-01T00:00:00"/>
    <n v="828"/>
    <n v="155893.91"/>
    <n v="24859.98"/>
    <n v="0"/>
    <n v="2"/>
    <x v="7"/>
  </r>
  <r>
    <s v="P00001438P"/>
    <n v="245898.66"/>
    <s v="04501"/>
    <s v="V-2-3"/>
    <s v="PUMPING PLT"/>
    <s v="000000"/>
    <s v="WHITSETT PUMPING PLANT MISCELLANEOUS FEATURES"/>
    <m/>
    <s v="PUMP"/>
    <s v="INTAKE"/>
    <x v="3"/>
    <s v="JUN-12"/>
    <d v="1943-07-01T00:00:00"/>
    <n v="828"/>
    <n v="212079.01"/>
    <n v="33819.65"/>
    <n v="0"/>
    <n v="2"/>
    <x v="7"/>
  </r>
  <r>
    <s v="P00001439P"/>
    <n v="1393488.17"/>
    <s v="04501"/>
    <s v="V-2-4"/>
    <s v="PUMPING PLT"/>
    <s v="000000"/>
    <s v="WHITSETT PUMPING PLANT PUMPING EQUIPMENT"/>
    <m/>
    <s v="PUMP"/>
    <s v="INTAKE"/>
    <x v="3"/>
    <s v="JUN-12"/>
    <d v="1943-07-01T00:00:00"/>
    <n v="828"/>
    <n v="1201835.1299999999"/>
    <n v="191653.04"/>
    <n v="0"/>
    <n v="2"/>
    <x v="7"/>
  </r>
  <r>
    <s v="P00001440P"/>
    <n v="432802.17"/>
    <s v="04501"/>
    <s v="V-3-1"/>
    <s v="PUMPING PLT"/>
    <s v="000000"/>
    <s v="GENE PUMPING PLANT PUMP BUILDING &amp; CONTROL HOUSE"/>
    <m/>
    <s v="PUMP"/>
    <s v="GENE"/>
    <x v="3"/>
    <s v="JUN-12"/>
    <d v="1943-07-01T00:00:00"/>
    <n v="828"/>
    <n v="373276.76"/>
    <n v="59525.41"/>
    <n v="0"/>
    <n v="2"/>
    <x v="7"/>
  </r>
  <r>
    <s v="P00001441P"/>
    <n v="372290.81"/>
    <s v="04501"/>
    <s v="V-3-2"/>
    <s v="PUMPING PLT"/>
    <s v="000000"/>
    <s v="GENE PUMPING PLANT DELIVERY PIPES &amp; INLET"/>
    <m/>
    <s v="PUMP"/>
    <s v="GENE"/>
    <x v="3"/>
    <s v="JUN-12"/>
    <d v="1943-07-01T00:00:00"/>
    <n v="828"/>
    <n v="321087.83"/>
    <n v="51202.98"/>
    <n v="0"/>
    <n v="2"/>
    <x v="7"/>
  </r>
  <r>
    <s v="P00001442P"/>
    <n v="226052.65"/>
    <s v="04501"/>
    <s v="V-3-3"/>
    <s v="PUMPING PLT"/>
    <s v="000000"/>
    <s v="GENE PUMPING PLANT MISCELLANEOUS FEATURES"/>
    <m/>
    <s v="PUMP"/>
    <s v="GENE"/>
    <x v="3"/>
    <s v="JUN-12"/>
    <d v="1943-07-01T00:00:00"/>
    <n v="828"/>
    <n v="194962.45"/>
    <n v="31090.2"/>
    <n v="0"/>
    <n v="2"/>
    <x v="7"/>
  </r>
  <r>
    <s v="P00001443P"/>
    <n v="1892225.83"/>
    <s v="04501"/>
    <s v="V-3-4"/>
    <s v="PUMPING PLT"/>
    <s v="000000"/>
    <s v="GENE PUMPING PLANT PUMPING EQUIPMENT"/>
    <m/>
    <s v="PUMP"/>
    <s v="GENE"/>
    <x v="3"/>
    <s v="JUN-12"/>
    <d v="1943-07-01T00:00:00"/>
    <n v="828"/>
    <n v="1631979.04"/>
    <n v="260246.79"/>
    <n v="0"/>
    <n v="2"/>
    <x v="7"/>
  </r>
  <r>
    <s v="P00001444P"/>
    <n v="440329.28"/>
    <s v="04501"/>
    <s v="V-4-1"/>
    <s v="PUMPING PLT"/>
    <s v="000000"/>
    <s v="IRON MOUNTAIN PUMPING PLANT BUILDING &amp; CONTROL HOUSE"/>
    <m/>
    <s v="PUMP"/>
    <s v="IRON MTN"/>
    <x v="3"/>
    <s v="JUN-12"/>
    <d v="1943-07-01T00:00:00"/>
    <n v="828"/>
    <n v="379768.64"/>
    <n v="60560.639999999999"/>
    <n v="0"/>
    <n v="2"/>
    <x v="7"/>
  </r>
  <r>
    <s v="P00001445P"/>
    <n v="99646.79"/>
    <s v="04501"/>
    <s v="V-4-2"/>
    <s v="PUMPING PLT"/>
    <s v="000000"/>
    <s v="IRON MOUNTAIN PUMPING PLANT DELIVERY PIPES"/>
    <m/>
    <s v="PUMP"/>
    <s v="IRON MTN"/>
    <x v="3"/>
    <s v="JUN-12"/>
    <d v="1943-07-01T00:00:00"/>
    <n v="828"/>
    <n v="85941.83"/>
    <n v="13704.96"/>
    <n v="0"/>
    <n v="2"/>
    <x v="7"/>
  </r>
  <r>
    <s v="P00001446P"/>
    <n v="176811.4"/>
    <s v="04501"/>
    <s v="V-4-3"/>
    <s v="PUMPING PLT"/>
    <s v="000000"/>
    <s v="IRON MOUNTAIN PUMPING PLANT MISCELLANEOUS FEATURES"/>
    <m/>
    <s v="PUMP"/>
    <s v="IRON MTN"/>
    <x v="3"/>
    <s v="JUN-12"/>
    <d v="1943-07-01T00:00:00"/>
    <n v="828"/>
    <n v="152493.66"/>
    <n v="24317.74"/>
    <n v="0"/>
    <n v="2"/>
    <x v="7"/>
  </r>
  <r>
    <s v="P00001447P"/>
    <n v="1480586.26"/>
    <s v="04501"/>
    <s v="V-4-4"/>
    <s v="PUMPING PLT"/>
    <s v="000000"/>
    <s v="IRON MOUNTAIN PUMPING PLANT PUMPING EQUIPMENT"/>
    <m/>
    <s v="PUMP"/>
    <s v="IRON MTN"/>
    <x v="3"/>
    <s v="JUN-12"/>
    <d v="1943-07-01T00:00:00"/>
    <n v="828"/>
    <n v="1276954.1399999999"/>
    <n v="203632.12"/>
    <n v="0"/>
    <n v="2"/>
    <x v="7"/>
  </r>
  <r>
    <s v="P00001448P"/>
    <n v="26141.72"/>
    <s v="04501"/>
    <s v="V-5"/>
    <s v="PUMPING PLT"/>
    <s v="000000"/>
    <s v="CAL TECH TEST LAB OPERATION"/>
    <m/>
    <s v="PUMP"/>
    <s v="GENERAL"/>
    <x v="3"/>
    <s v="JUN-12"/>
    <d v="1941-08-03T00:00:00"/>
    <n v="851"/>
    <n v="23170.799999999999"/>
    <n v="2970.92"/>
    <n v="0"/>
    <n v="2"/>
    <x v="7"/>
  </r>
  <r>
    <s v="P00001449P"/>
    <n v="618095.59"/>
    <s v="04501"/>
    <s v="V-6-1"/>
    <s v="PUMPING PLT"/>
    <s v="000000"/>
    <s v="EAGLE MOUNTAIN PUMPING PLANT BUILDING &amp; CONTROL HOUSE"/>
    <m/>
    <s v="PUMP"/>
    <s v="EAGLE MTN"/>
    <x v="3"/>
    <s v="JUN-12"/>
    <d v="1945-07-01T00:00:00"/>
    <n v="804"/>
    <n v="517633.53"/>
    <n v="100462.06"/>
    <n v="0"/>
    <n v="2"/>
    <x v="7"/>
  </r>
  <r>
    <s v="P00001450P"/>
    <n v="192039.13"/>
    <s v="04501"/>
    <s v="V-6-2"/>
    <s v="PUMPING PLT"/>
    <s v="000000"/>
    <s v="EAGLE MOUNTAIN PUMPING PLANT DELIVERY PIPES"/>
    <m/>
    <s v="PUMP"/>
    <s v="EAGLE MTN"/>
    <x v="3"/>
    <s v="JUN-12"/>
    <d v="1945-07-01T00:00:00"/>
    <n v="804"/>
    <n v="160825.98000000001"/>
    <n v="31213.15"/>
    <n v="0"/>
    <n v="2"/>
    <x v="7"/>
  </r>
  <r>
    <s v="P00001451P"/>
    <n v="244805.99"/>
    <s v="04501"/>
    <s v="V-6-3"/>
    <s v="PUMPING PLT"/>
    <s v="000000"/>
    <s v="EAGLE MOUNTAIN PUMPING PLANT MISCELLANEOUS FEATURES"/>
    <m/>
    <s v="PUMP"/>
    <s v="EAGLE MTN"/>
    <x v="3"/>
    <s v="JUN-12"/>
    <d v="1945-07-01T00:00:00"/>
    <n v="804"/>
    <n v="205016.46"/>
    <n v="39789.53"/>
    <n v="0"/>
    <n v="2"/>
    <x v="7"/>
  </r>
  <r>
    <s v="P00001452P"/>
    <n v="1806495.19"/>
    <s v="04501"/>
    <s v="V-6-4"/>
    <s v="PUMPING PLT"/>
    <s v="000000"/>
    <s v="EAGLE MOUNTAIN PUMPING PLANT BUILDING &amp; CONTROL HOUSE"/>
    <m/>
    <s v="PUMP"/>
    <s v="EAGLE MTN"/>
    <x v="3"/>
    <s v="JUN-12"/>
    <d v="1945-07-01T00:00:00"/>
    <n v="804"/>
    <n v="1512876.86"/>
    <n v="293618.33"/>
    <n v="0"/>
    <n v="2"/>
    <x v="7"/>
  </r>
  <r>
    <s v="P00001453P"/>
    <n v="958576.36"/>
    <s v="04501"/>
    <s v="V-7-1"/>
    <s v="PUMPING PLT"/>
    <s v="000000"/>
    <s v="HINDS PUMPING PLANT BUILDING &amp; CONTROL HOUSE"/>
    <m/>
    <s v="PUMP"/>
    <s v="HINDS"/>
    <x v="3"/>
    <s v="JUN-12"/>
    <d v="1945-07-01T00:00:00"/>
    <n v="804"/>
    <n v="802774.36"/>
    <n v="155802"/>
    <n v="0"/>
    <n v="2"/>
    <x v="7"/>
  </r>
  <r>
    <s v="P00001454P"/>
    <n v="392030.82"/>
    <s v="04501"/>
    <s v="V-7-2"/>
    <s v="PUMPING PLT"/>
    <s v="000000"/>
    <s v="HINDS PUMPING PLANT DELIVERY PIPES"/>
    <m/>
    <s v="PUMP"/>
    <s v="HINDS"/>
    <x v="3"/>
    <s v="JUN-12"/>
    <d v="1945-07-01T00:00:00"/>
    <n v="804"/>
    <n v="328312.14"/>
    <n v="63718.68"/>
    <n v="0"/>
    <n v="2"/>
    <x v="7"/>
  </r>
  <r>
    <s v="P00001455P"/>
    <n v="370289.02"/>
    <s v="04501"/>
    <s v="V-7-3"/>
    <s v="PUMPING PLT"/>
    <s v="000000"/>
    <s v="HINDS PUMPING PLANT MISCELLANEOUS FEATURES"/>
    <m/>
    <s v="PUMP"/>
    <s v="HINDS"/>
    <x v="3"/>
    <s v="JUN-12"/>
    <d v="1945-07-01T00:00:00"/>
    <n v="804"/>
    <n v="310104.15999999997"/>
    <n v="60184.86"/>
    <n v="0"/>
    <n v="2"/>
    <x v="7"/>
  </r>
  <r>
    <s v="P00001456P"/>
    <n v="1788972.14"/>
    <s v="04501"/>
    <s v="V-7-4"/>
    <s v="PUMPING PLT"/>
    <s v="000000"/>
    <s v="HINDS PUMPING PLANT PUMPING EQUIPMENT"/>
    <m/>
    <s v="PUMP"/>
    <s v="HINDS"/>
    <x v="3"/>
    <s v="JUN-12"/>
    <d v="1945-07-01T00:00:00"/>
    <n v="804"/>
    <n v="1498202.02"/>
    <n v="290770.12"/>
    <n v="0"/>
    <n v="2"/>
    <x v="7"/>
  </r>
  <r>
    <s v="P00001457P"/>
    <n v="122841.86"/>
    <s v="04501"/>
    <s v="V-8"/>
    <s v="PUMPING PLT"/>
    <s v="000000"/>
    <s v="GENE CAMP FACILITIES-PERMANENT"/>
    <m/>
    <s v="FACILITIES"/>
    <s v="GENE"/>
    <x v="3"/>
    <s v="JUN-12"/>
    <d v="1945-07-01T00:00:00"/>
    <n v="804"/>
    <n v="102875.75"/>
    <n v="19966.11"/>
    <n v="0"/>
    <n v="2"/>
    <x v="7"/>
  </r>
  <r>
    <s v="P00001458P"/>
    <n v="36028.07"/>
    <s v="04501"/>
    <s v="V-9-1"/>
    <s v="PUMPING PLT"/>
    <s v="000000"/>
    <s v="EAGLE MOUNTAIN CAMP FACILITIES-PERMANNT QTRS"/>
    <m/>
    <s v="FACILITIES"/>
    <s v="EAGLE MTN"/>
    <x v="3"/>
    <s v="JUN-12"/>
    <d v="1945-07-01T00:00:00"/>
    <n v="804"/>
    <n v="30172.25"/>
    <n v="5855.82"/>
    <n v="0"/>
    <n v="2"/>
    <x v="7"/>
  </r>
  <r>
    <s v="P00001459P"/>
    <n v="46147.66"/>
    <s v="04501"/>
    <s v="V-9-2"/>
    <s v="PUMPING PLT"/>
    <s v="000000"/>
    <s v="HINDS CAMP FACILITIES-PERMANENT QTRS"/>
    <m/>
    <s v="FACILITIES"/>
    <s v="HINDS"/>
    <x v="3"/>
    <s v="JUN-12"/>
    <d v="1945-07-01T00:00:00"/>
    <n v="804"/>
    <n v="38646.99"/>
    <n v="7500.67"/>
    <n v="0"/>
    <n v="2"/>
    <x v="7"/>
  </r>
  <r>
    <s v="P00001460P"/>
    <n v="27350.43"/>
    <s v="04501"/>
    <s v="V16-1"/>
    <s v="PUMPING PLT"/>
    <s v="000000"/>
    <s v="GENE CAMP FACILITIES-ADDITIONS"/>
    <m/>
    <s v="FACILITIES"/>
    <s v="GENE"/>
    <x v="3"/>
    <s v="JUN-12"/>
    <d v="1946-07-01T00:00:00"/>
    <n v="792"/>
    <n v="22563.15"/>
    <n v="4787.28"/>
    <n v="0"/>
    <n v="2"/>
    <x v="7"/>
  </r>
  <r>
    <s v="P00001461P"/>
    <n v="248.43"/>
    <s v="04501"/>
    <s v="V16-2"/>
    <s v="PUMPING PLT"/>
    <s v="000000"/>
    <s v="IRON MOUNTAIN CAMP FACILITIES-OIL STORAGE HOUSE"/>
    <m/>
    <s v="FACILITIES"/>
    <s v="IRON MTN"/>
    <x v="3"/>
    <s v="JUN-12"/>
    <d v="1946-07-01T00:00:00"/>
    <n v="792"/>
    <n v="204.88"/>
    <n v="43.55"/>
    <n v="0"/>
    <n v="2"/>
    <x v="7"/>
  </r>
  <r>
    <s v="P00001462P"/>
    <n v="7258.91"/>
    <s v="04501"/>
    <s v="V16-3"/>
    <s v="PUMPING PLT"/>
    <s v="000000"/>
    <s v="HINDS CAMP FACILITIES-ADDITIONS"/>
    <m/>
    <s v="FACILITIES"/>
    <s v="HINDS"/>
    <x v="3"/>
    <s v="JUN-12"/>
    <d v="1945-07-01T00:00:00"/>
    <n v="804"/>
    <n v="6079"/>
    <n v="1179.9100000000001"/>
    <n v="0"/>
    <n v="2"/>
    <x v="7"/>
  </r>
  <r>
    <s v="P00001463P"/>
    <n v="27087.16"/>
    <s v="04501"/>
    <s v="V18-1"/>
    <s v="PUMPING PLT"/>
    <s v="000000"/>
    <s v="GENE CAMP FACILITIES-ADDITIONS"/>
    <m/>
    <s v="FACILITIES"/>
    <s v="GENE"/>
    <x v="3"/>
    <s v="JUN-12"/>
    <d v="1946-07-01T00:00:00"/>
    <n v="792"/>
    <n v="22345.84"/>
    <n v="4741.32"/>
    <n v="0"/>
    <n v="2"/>
    <x v="7"/>
  </r>
  <r>
    <s v="P00001464P"/>
    <n v="14322.07"/>
    <s v="04501"/>
    <s v="V18-2"/>
    <s v="PUMPING PLT"/>
    <s v="000000"/>
    <s v="IRON MOUNTAIN CAMP FACILITIES-ADDITIONS"/>
    <m/>
    <s v="FACILITIES"/>
    <s v="IRON MTN"/>
    <x v="3"/>
    <s v="JUN-12"/>
    <d v="1946-07-01T00:00:00"/>
    <n v="792"/>
    <n v="11815.14"/>
    <n v="2506.9299999999998"/>
    <n v="0"/>
    <n v="2"/>
    <x v="7"/>
  </r>
  <r>
    <s v="P00001465P"/>
    <n v="442"/>
    <s v="04501"/>
    <s v="Y-012"/>
    <s v="PUMPING PLT"/>
    <s v="000000"/>
    <s v="WHITSETT PUMPING PLANT FENCING"/>
    <m/>
    <s v="FACILITIES"/>
    <s v="INTAKE"/>
    <x v="3"/>
    <s v="JUN-12"/>
    <d v="1953-07-01T00:00:00"/>
    <n v="708"/>
    <n v="325.89"/>
    <n v="116.11"/>
    <n v="0"/>
    <n v="2"/>
    <x v="7"/>
  </r>
  <r>
    <s v="P00001466P"/>
    <n v="1859.51"/>
    <s v="04501"/>
    <s v="Y-013"/>
    <s v="PUMPING PLT"/>
    <s v="000000"/>
    <s v="GENE CAMP FACILITIES-BOOSTER REFRIGERATION FOR COTTAGES"/>
    <m/>
    <s v="FACILITIES"/>
    <s v="GENE"/>
    <x v="3"/>
    <s v="JUN-12"/>
    <d v="1953-07-01T00:00:00"/>
    <n v="708"/>
    <n v="1371.28"/>
    <n v="488.23"/>
    <n v="0"/>
    <n v="2"/>
    <x v="7"/>
  </r>
  <r>
    <s v="P00001467P"/>
    <n v="4803.9799999999996"/>
    <s v="04501"/>
    <s v="Y-071"/>
    <s v="PUMPING PLT"/>
    <s v="000000"/>
    <s v="RECREATIONAL FACIL.AT EAGLE, IRON, HAYFIELD PUMPING PLNTS &amp; CAMINO"/>
    <m/>
    <s v="FACILITIES"/>
    <s v="IRON MTN"/>
    <x v="3"/>
    <s v="JUN-12"/>
    <d v="1953-07-01T00:00:00"/>
    <n v="708"/>
    <n v="3542.64"/>
    <n v="1261.3399999999999"/>
    <n v="0"/>
    <n v="2"/>
    <x v="7"/>
  </r>
  <r>
    <s v="P00001468P"/>
    <n v="6968.71"/>
    <s v="04501"/>
    <s v="Y-072"/>
    <s v="PUMPING PLT"/>
    <s v="000000"/>
    <s v="RECREATIONAL FACIL.AT EAGLE, IRON, HAYFIELD PUMPING PLNTS &amp; CAMINO"/>
    <m/>
    <s v="FACILITIES"/>
    <s v="EAGLE MTN"/>
    <x v="3"/>
    <s v="JUN-12"/>
    <d v="1953-07-01T00:00:00"/>
    <n v="708"/>
    <n v="5139.07"/>
    <n v="1829.64"/>
    <n v="0"/>
    <n v="2"/>
    <x v="7"/>
  </r>
  <r>
    <s v="P00001469P"/>
    <n v="4365.6899999999996"/>
    <s v="04501"/>
    <s v="Y-073"/>
    <s v="PUMPING PLT"/>
    <s v="000000"/>
    <s v="RECREATIONAL FACIL.AT EAGLE, IRON, HAYFIELD PUMPING PLNTS &amp; CAMINO"/>
    <m/>
    <s v="FACILITIES"/>
    <s v="HINDS"/>
    <x v="3"/>
    <s v="JUN-12"/>
    <d v="1953-07-01T00:00:00"/>
    <n v="708"/>
    <n v="3219.53"/>
    <n v="1146.1600000000001"/>
    <n v="0"/>
    <n v="2"/>
    <x v="7"/>
  </r>
  <r>
    <s v="P00001470P"/>
    <n v="3731.37"/>
    <s v="04501"/>
    <s v="Y-08"/>
    <s v="PUMPING PLT"/>
    <s v="000000"/>
    <s v="DOMESTIC IMPROVEMENTS AT EAGLE MOUNTAIN AND CAMINO CAMP"/>
    <m/>
    <s v="FACILITIES"/>
    <s v="EAGLE MTN"/>
    <x v="3"/>
    <s v="JUN-12"/>
    <d v="1953-07-01T00:00:00"/>
    <n v="708"/>
    <n v="2751.73"/>
    <n v="979.64"/>
    <n v="0"/>
    <n v="2"/>
    <x v="7"/>
  </r>
  <r>
    <s v="P00001471P"/>
    <n v="17287.259999999998"/>
    <s v="04501"/>
    <s v="Y-17"/>
    <s v="PUMPING PLT"/>
    <s v="000000"/>
    <s v="GENE VILLAGE: ADDITION TO GUEST LODGE"/>
    <m/>
    <s v="FACILITIES"/>
    <s v="GENE"/>
    <x v="3"/>
    <s v="JUN-12"/>
    <d v="1953-07-01T00:00:00"/>
    <n v="708"/>
    <n v="12748.75"/>
    <n v="4538.51"/>
    <n v="0"/>
    <n v="2"/>
    <x v="7"/>
  </r>
  <r>
    <s v="P00001472P"/>
    <n v="10554.57"/>
    <s v="04501"/>
    <s v="Y-3"/>
    <s v="PUMPING PLT"/>
    <s v="000000"/>
    <s v="GENE VILLAGE: ADDITIONAL COTTAGES- MOVING AND REMODELING"/>
    <m/>
    <s v="FACILITIES"/>
    <s v="GENE"/>
    <x v="3"/>
    <s v="JUN-12"/>
    <d v="1953-07-01T00:00:00"/>
    <n v="708"/>
    <n v="7783.6"/>
    <n v="2770.97"/>
    <n v="0"/>
    <n v="2"/>
    <x v="7"/>
  </r>
  <r>
    <s v="P00001473P"/>
    <n v="152387.76"/>
    <s v="04501"/>
    <s v="YX-1"/>
    <s v="PUMPING PLT"/>
    <s v="000000"/>
    <s v="PRELIMINARY OPERATION  (1941)"/>
    <m/>
    <s v="PUMP"/>
    <s v="GENERAL"/>
    <x v="3"/>
    <s v="JUN-12"/>
    <d v="1941-08-01T00:00:00"/>
    <n v="851"/>
    <n v="135080.01999999999"/>
    <n v="17307.740000000002"/>
    <n v="0"/>
    <n v="2"/>
    <x v="7"/>
  </r>
  <r>
    <s v="P00001474P"/>
    <n v="11055.7"/>
    <s v="01001"/>
    <s v="Z06"/>
    <s v="PUMPING PLT"/>
    <s v="000000"/>
    <s v="HAYFIELD VILLAGE: REBUILDING GARAGE, WORKSHOP &amp; OIL HOUSE"/>
    <m/>
    <s v="FACILITIES"/>
    <s v="HINDS"/>
    <x v="3"/>
    <s v="JUN-12"/>
    <d v="1953-07-01T00:00:00"/>
    <n v="708"/>
    <n v="8153.12"/>
    <n v="2902.58"/>
    <n v="0"/>
    <n v="2"/>
    <x v="7"/>
  </r>
  <r>
    <s v="P00001475P"/>
    <n v="205170.9"/>
    <s v="01001"/>
    <s v="Z11-1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35918.51999999999"/>
    <n v="69252.38"/>
    <n v="0"/>
    <n v="2"/>
    <x v="7"/>
  </r>
  <r>
    <s v="P00001476P"/>
    <n v="2130450.52"/>
    <s v="04501"/>
    <s v="Z111A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411349.48"/>
    <n v="719101.04"/>
    <n v="0"/>
    <n v="2"/>
    <x v="7"/>
  </r>
  <r>
    <s v="P00001477P"/>
    <n v="231513.42"/>
    <s v="01001"/>
    <s v="Z11-2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3369.5"/>
    <n v="78143.92"/>
    <n v="0"/>
    <n v="2"/>
    <x v="7"/>
  </r>
  <r>
    <s v="P00001478P"/>
    <n v="2403985.5099999998"/>
    <s v="04501"/>
    <s v="Z112A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92556.81"/>
    <n v="811428.7"/>
    <n v="0"/>
    <n v="2"/>
    <x v="7"/>
  </r>
  <r>
    <s v="P00001479P"/>
    <n v="153752.12"/>
    <s v="01001"/>
    <s v="Z11-3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1855.42"/>
    <n v="51896.7"/>
    <n v="0"/>
    <n v="2"/>
    <x v="7"/>
  </r>
  <r>
    <s v="P00001480P"/>
    <n v="1596528.87"/>
    <s v="04501"/>
    <s v="Z113A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57644.93"/>
    <n v="538883.93999999994"/>
    <n v="0"/>
    <n v="2"/>
    <x v="7"/>
  </r>
  <r>
    <s v="P00001481P"/>
    <n v="205444.86"/>
    <s v="01001"/>
    <s v="Z11-4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36100.07999999999"/>
    <n v="69344.78"/>
    <n v="0"/>
    <n v="2"/>
    <x v="7"/>
  </r>
  <r>
    <s v="P00001482P"/>
    <n v="2133295.2400000002"/>
    <s v="04501"/>
    <s v="Z114A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413234.01"/>
    <n v="720061.23"/>
    <n v="0"/>
    <n v="2"/>
    <x v="7"/>
  </r>
  <r>
    <s v="P00001483P"/>
    <n v="228649.19"/>
    <s v="01001"/>
    <s v="Z11-5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1472.09"/>
    <n v="77177.100000000006"/>
    <n v="0"/>
    <n v="2"/>
    <x v="7"/>
  </r>
  <r>
    <s v="P00001484P"/>
    <n v="2374243.98"/>
    <s v="04501"/>
    <s v="Z115A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72854.07"/>
    <n v="801389.91"/>
    <n v="0"/>
    <n v="2"/>
    <x v="7"/>
  </r>
  <r>
    <s v="P00001485P"/>
    <n v="66055.59"/>
    <s v="01001"/>
    <s v="Z15-1"/>
    <s v="PUMPING PLT"/>
    <s v="000000"/>
    <s v="GENE CAMP FACILITIES - THREE COTTAGES AND GARAGES  (CONT 579, SPEC 431)"/>
    <m/>
    <s v="FACILITIES"/>
    <s v="GENE"/>
    <x v="3"/>
    <s v="JUN-12"/>
    <d v="1954-07-01T00:00:00"/>
    <n v="696"/>
    <n v="47887.95"/>
    <n v="18167.64"/>
    <n v="0"/>
    <n v="2"/>
    <x v="7"/>
  </r>
  <r>
    <s v="P00001486P"/>
    <n v="28601.07"/>
    <s v="01001"/>
    <s v="Z15-2"/>
    <s v="PUMPING PLT"/>
    <s v="000000"/>
    <s v="IRON MOUNTAIN CAMP FACILITIES- TWO COTTAGES (CONT 579, SPEC 431)"/>
    <m/>
    <s v="FACILITIES"/>
    <s v="IRON MTN"/>
    <x v="3"/>
    <s v="JUN-12"/>
    <d v="1954-07-01T00:00:00"/>
    <n v="696"/>
    <n v="20734.740000000002"/>
    <n v="7866.33"/>
    <n v="0"/>
    <n v="2"/>
    <x v="7"/>
  </r>
  <r>
    <s v="P00001487P"/>
    <n v="26345.31"/>
    <s v="01001"/>
    <s v="Z21"/>
    <s v="PUMPING PLT"/>
    <s v="000000"/>
    <s v="GENE VILLAGE: WAREHOUSE"/>
    <m/>
    <s v="FACILITIES"/>
    <s v="GENE"/>
    <x v="3"/>
    <s v="JUN-12"/>
    <d v="1954-07-01T00:00:00"/>
    <n v="696"/>
    <n v="19099.349999999999"/>
    <n v="7245.96"/>
    <n v="0"/>
    <n v="2"/>
    <x v="7"/>
  </r>
  <r>
    <s v="P00001488P"/>
    <n v="49422.31"/>
    <s v="01001"/>
    <s v="Z22"/>
    <s v="PUMPING PLT"/>
    <s v="000000"/>
    <s v="GENE VILLAGE: RECREATIONAL HALL"/>
    <m/>
    <s v="FACILITIES"/>
    <s v="GENE"/>
    <x v="3"/>
    <s v="JUN-12"/>
    <d v="1954-07-01T00:00:00"/>
    <n v="696"/>
    <n v="35829.339999999997"/>
    <n v="13592.97"/>
    <n v="0"/>
    <n v="2"/>
    <x v="7"/>
  </r>
  <r>
    <s v="P00001489P"/>
    <n v="14661.35"/>
    <s v="01001"/>
    <s v="Z26"/>
    <s v="PUMPING PLT"/>
    <s v="000000"/>
    <s v="GENE VILLAGE: TWO CARPORTS"/>
    <m/>
    <s v="FACILITIES"/>
    <s v="GENE"/>
    <x v="3"/>
    <s v="JUN-12"/>
    <d v="1955-07-01T00:00:00"/>
    <n v="684"/>
    <n v="10445.61"/>
    <n v="4215.74"/>
    <n v="0"/>
    <n v="2"/>
    <x v="7"/>
  </r>
  <r>
    <s v="P00001490P"/>
    <n v="43143.21"/>
    <s v="01001"/>
    <s v="Z32"/>
    <s v="PUMPING PLT"/>
    <s v="000000"/>
    <s v="GENE VILLAGE: SERVICE FACILITIES"/>
    <m/>
    <s v="FACILITIES"/>
    <s v="GENE"/>
    <x v="3"/>
    <s v="JUN-12"/>
    <d v="1955-07-01T00:00:00"/>
    <n v="684"/>
    <n v="30738.04"/>
    <n v="12405.17"/>
    <n v="0"/>
    <n v="2"/>
    <x v="7"/>
  </r>
  <r>
    <s v="P00001491P"/>
    <n v="16964.400000000001"/>
    <s v="01001"/>
    <s v="Z34"/>
    <s v="PUMPING PLT"/>
    <s v="000000"/>
    <s v="EAGLE MOUNTAIN PUMPING PLANT: COTTAGE WITH DOUBLE GARAGE"/>
    <m/>
    <s v="FACILITIES"/>
    <s v="EAGLE MTN"/>
    <x v="3"/>
    <s v="JUN-12"/>
    <d v="1958-07-01T00:00:00"/>
    <n v="648"/>
    <n v="11450.31"/>
    <n v="5514.09"/>
    <n v="0"/>
    <n v="2"/>
    <x v="7"/>
  </r>
  <r>
    <s v="P00001492P"/>
    <n v="909389.48"/>
    <s v="01001"/>
    <s v="Z37-1"/>
    <s v="PUMPING PLT"/>
    <s v="000000"/>
    <s v="PUMP UNIT NO.6 WHITSETT (SPEC 503)"/>
    <m/>
    <s v="PUMP"/>
    <s v="INTAKE"/>
    <x v="3"/>
    <s v="JUN-12"/>
    <d v="1964-07-01T00:00:00"/>
    <n v="576"/>
    <n v="545602"/>
    <n v="363787.48"/>
    <n v="0"/>
    <n v="2"/>
    <x v="7"/>
  </r>
  <r>
    <s v="P00001493P"/>
    <n v="971124.93"/>
    <s v="01001"/>
    <s v="Z37-2"/>
    <s v="PUMPING PLT"/>
    <s v="000000"/>
    <s v="PUMP UNIT NO.6 GENE (SPEC 503)"/>
    <m/>
    <s v="PUMP"/>
    <s v="GENE"/>
    <x v="3"/>
    <s v="JUN-12"/>
    <d v="1964-07-01T00:00:00"/>
    <n v="576"/>
    <n v="582641.22"/>
    <n v="388483.71"/>
    <n v="0"/>
    <n v="2"/>
    <x v="7"/>
  </r>
  <r>
    <s v="P00001494P"/>
    <n v="839390.49"/>
    <s v="01001"/>
    <s v="Z37-3"/>
    <s v="PUMPING PLT"/>
    <s v="000000"/>
    <s v="PUMP UNIT NO.6 IRON MOUNTAIN"/>
    <m/>
    <s v="PUMP"/>
    <s v="IRON MTN"/>
    <x v="3"/>
    <s v="JUN-12"/>
    <d v="1964-07-01T00:00:00"/>
    <n v="576"/>
    <n v="503605.14"/>
    <n v="335785.35"/>
    <n v="0"/>
    <n v="2"/>
    <x v="7"/>
  </r>
  <r>
    <s v="P00001495P"/>
    <n v="977839.7"/>
    <s v="01001"/>
    <s v="Z37-4"/>
    <s v="PUMPING PLT"/>
    <s v="000000"/>
    <s v="PUMP UNIT NO.6 EAGLE MOUNTAIN"/>
    <m/>
    <s v="PUMP"/>
    <s v="EAGLE MTN"/>
    <x v="3"/>
    <s v="JUN-12"/>
    <d v="1964-07-01T00:00:00"/>
    <n v="576"/>
    <n v="586669.78"/>
    <n v="391169.92"/>
    <n v="0"/>
    <n v="2"/>
    <x v="7"/>
  </r>
  <r>
    <s v="P00001496P"/>
    <n v="1033484.42"/>
    <s v="01001"/>
    <s v="Z37-5"/>
    <s v="PUMPING PLT"/>
    <s v="000000"/>
    <s v="PUMP UNIT NO.6 HINDS"/>
    <m/>
    <s v="PUMP"/>
    <s v="HINDS"/>
    <x v="3"/>
    <s v="JUN-12"/>
    <d v="1964-07-01T00:00:00"/>
    <n v="576"/>
    <n v="620054.69999999995"/>
    <n v="413429.72"/>
    <n v="0"/>
    <n v="2"/>
    <x v="7"/>
  </r>
  <r>
    <s v="P00001497P"/>
    <n v="-5234.62"/>
    <s v="01001"/>
    <s v="Z37-9"/>
    <s v="PUMPING PLT"/>
    <s v="000000"/>
    <s v="PUMP UNIT NO.6 VARIOUS CREDITS"/>
    <m/>
    <s v="PUMP"/>
    <s v="HINDS"/>
    <x v="3"/>
    <s v="JUN-12"/>
    <d v="1964-07-01T00:00:00"/>
    <n v="576"/>
    <n v="-3140.55"/>
    <n v="-2094.0700000000002"/>
    <n v="0"/>
    <n v="2"/>
    <x v="7"/>
  </r>
  <r>
    <s v="P00001498P"/>
    <n v="290983.33"/>
    <s v="01001"/>
    <s v="Z38-1"/>
    <s v="PUMPING PLT"/>
    <s v="000000"/>
    <s v="PUMPING PLANT BLDG. ENLARGEMENT FOR UNITS 6-9: INTAKE PUMPING PLNT.-INTAKE"/>
    <m/>
    <s v="PUMP"/>
    <s v="INTAKE"/>
    <x v="3"/>
    <s v="JUN-12"/>
    <d v="1959-07-01T00:00:00"/>
    <n v="636"/>
    <n v="192766.33"/>
    <n v="98217"/>
    <n v="0"/>
    <n v="2"/>
    <x v="7"/>
  </r>
  <r>
    <s v="P00001499P"/>
    <n v="282587.45"/>
    <s v="01001"/>
    <s v="Z38-2"/>
    <s v="PUMPING PLT"/>
    <s v="000000"/>
    <s v="PUMPING PLANT BLDG. ENLARGEMENT FOR UNITS 6-9: INTAKE PUMPING PLNT.-GENE"/>
    <m/>
    <s v="PUMP"/>
    <s v="GENE"/>
    <x v="3"/>
    <s v="JUN-12"/>
    <d v="1959-07-01T00:00:00"/>
    <n v="636"/>
    <n v="187204.33"/>
    <n v="95383.12"/>
    <n v="0"/>
    <n v="2"/>
    <x v="7"/>
  </r>
  <r>
    <s v="P00001500P"/>
    <n v="263362.34000000003"/>
    <s v="01001"/>
    <s v="Z38-3"/>
    <s v="PUMPING PLT"/>
    <s v="000000"/>
    <s v="PUMPING PLANT BLDG. ENLARGEMENT FOR UNITS 6-9: INTAKE PUMPING PLNT.-IRON"/>
    <m/>
    <s v="PUMP"/>
    <s v="IRON MTN"/>
    <x v="3"/>
    <s v="JUN-12"/>
    <d v="1959-07-01T00:00:00"/>
    <n v="636"/>
    <n v="174468.29"/>
    <n v="88894.05"/>
    <n v="0"/>
    <n v="2"/>
    <x v="7"/>
  </r>
  <r>
    <s v="P00001501P"/>
    <n v="295969.59999999998"/>
    <s v="01001"/>
    <s v="Z38-4"/>
    <s v="PUMPING PLT"/>
    <s v="000000"/>
    <s v="PUMPING PLANT BLDG. ENLARGEMENT FOR UNITS 6-9: INTAKE PUMPING PLNT.-EAGLE"/>
    <m/>
    <s v="PUMP"/>
    <s v="EAGLE MTN"/>
    <x v="3"/>
    <s v="JUN-12"/>
    <d v="1959-07-01T00:00:00"/>
    <n v="636"/>
    <n v="196069.58"/>
    <n v="99900.02"/>
    <n v="0"/>
    <n v="2"/>
    <x v="7"/>
  </r>
  <r>
    <s v="P00001502P"/>
    <n v="355522.15"/>
    <s v="01001"/>
    <s v="Z38-5"/>
    <s v="PUMPING PLT"/>
    <s v="000000"/>
    <s v="PUMPING PLANT BLDG. ENLARGEMENT FOR UNITS 6-9: INTAKE PUMPING PLNT.-HAYFIELD"/>
    <m/>
    <s v="PUMP"/>
    <s v="HINDS"/>
    <x v="3"/>
    <s v="JUN-12"/>
    <d v="1959-07-01T00:00:00"/>
    <n v="636"/>
    <n v="235520.99"/>
    <n v="120001.16"/>
    <n v="0"/>
    <n v="2"/>
    <x v="7"/>
  </r>
  <r>
    <s v="P00001503P"/>
    <n v="72976.210000000006"/>
    <s v="01001"/>
    <s v="Z43"/>
    <s v="PUMPING PLT"/>
    <s v="000000"/>
    <s v="GENE HEADQUARTERS: FOUR COTTAGES WITH GARAGES"/>
    <m/>
    <s v="FACILITIES"/>
    <s v="GENE"/>
    <x v="3"/>
    <s v="JUN-12"/>
    <d v="1959-07-01T00:00:00"/>
    <n v="636"/>
    <n v="48344.17"/>
    <n v="24632.04"/>
    <n v="0"/>
    <n v="2"/>
    <x v="7"/>
  </r>
  <r>
    <s v="P00001504P"/>
    <n v="10738.68"/>
    <s v="01001"/>
    <s v="Z45-1"/>
    <s v="PUMPING PLT"/>
    <s v="000000"/>
    <s v="RECREATIONAL FACILITIES AT IRON, EAGLE AND HAYFIELD PUMPING PLANTS"/>
    <m/>
    <s v="FACILITIES"/>
    <s v="IRON MTN"/>
    <x v="3"/>
    <s v="JUN-12"/>
    <d v="1958-07-01T00:00:00"/>
    <n v="648"/>
    <n v="7248.19"/>
    <n v="3490.49"/>
    <n v="0"/>
    <n v="2"/>
    <x v="7"/>
  </r>
  <r>
    <s v="P00001505P"/>
    <n v="8401.32"/>
    <s v="01001"/>
    <s v="Z45-2"/>
    <s v="PUMPING PLT"/>
    <s v="000000"/>
    <s v="RECREATIONAL FACILITIES AT IRON, EAGLE AND HAYFIELD PUMPING PLANTS"/>
    <m/>
    <s v="FACILITIES"/>
    <s v="EAGLE MTN"/>
    <x v="3"/>
    <s v="JUN-12"/>
    <d v="1958-07-01T00:00:00"/>
    <n v="648"/>
    <n v="5670.51"/>
    <n v="2730.81"/>
    <n v="0"/>
    <n v="2"/>
    <x v="7"/>
  </r>
  <r>
    <s v="P00001506P"/>
    <n v="743.51"/>
    <s v="01001"/>
    <s v="Z45-3"/>
    <s v="PUMPING PLT"/>
    <s v="000000"/>
    <s v="RECREATIONAL FACILITIES AT IRON, EAGLE AND HAYFIELD PUMPING PLANTS"/>
    <m/>
    <s v="FACILITIES"/>
    <s v="HINDS"/>
    <x v="3"/>
    <s v="JUN-12"/>
    <d v="1958-07-01T00:00:00"/>
    <n v="648"/>
    <n v="501.79"/>
    <n v="241.72"/>
    <n v="0"/>
    <n v="2"/>
    <x v="7"/>
  </r>
  <r>
    <s v="P00001507P"/>
    <n v="11064.85"/>
    <s v="01001"/>
    <s v="Z46"/>
    <s v="PUMPING PLT"/>
    <s v="000000"/>
    <s v="HAYFIELD PUMPING PLANT: SWIMMING POOL"/>
    <m/>
    <s v="FACILITIES"/>
    <s v="HINDS"/>
    <x v="3"/>
    <s v="JUN-12"/>
    <d v="1959-07-01T00:00:00"/>
    <n v="636"/>
    <n v="7330.07"/>
    <n v="3734.78"/>
    <n v="0"/>
    <n v="2"/>
    <x v="7"/>
  </r>
  <r>
    <s v="P00001508P"/>
    <n v="7185.66"/>
    <s v="01001"/>
    <s v="Z47"/>
    <s v="PUMPING PLT"/>
    <s v="000000"/>
    <s v="IRON MOUNTAIN PUMPING PLANT: FAMILY RESIDENCE &amp; GUEST QUARTERS"/>
    <m/>
    <s v="FACILITIES"/>
    <s v="IRON MTN"/>
    <x v="3"/>
    <s v="JUN-12"/>
    <d v="1959-07-01T00:00:00"/>
    <n v="636"/>
    <n v="4760.25"/>
    <n v="2425.41"/>
    <n v="0"/>
    <n v="2"/>
    <x v="7"/>
  </r>
  <r>
    <s v="P00001509P"/>
    <n v="7637.75"/>
    <s v="01001"/>
    <s v="Z48-1"/>
    <s v="PUMPING PLT"/>
    <s v="000000"/>
    <s v="PUMPING PLANT EXPANSION UNITS 7,8 &amp; 9 GENERAL (SPEC 547)"/>
    <m/>
    <s v="PUMP"/>
    <s v="GENERAL"/>
    <x v="3"/>
    <s v="JUN-12"/>
    <d v="1965-07-01T00:00:00"/>
    <n v="564"/>
    <n v="4486.8900000000003"/>
    <n v="3150.86"/>
    <n v="0"/>
    <n v="2"/>
    <x v="7"/>
  </r>
  <r>
    <s v="P00001510P"/>
    <n v="371650.5"/>
    <s v="04503"/>
    <s v="Z48-1"/>
    <s v="PUMPING PLT"/>
    <s v="000000"/>
    <s v="PUMPING PLANT EXPANSION UNITS 7,8 &amp; 9 GENERAL"/>
    <m/>
    <s v="PUMP"/>
    <s v="GENERAL"/>
    <x v="3"/>
    <s v="JUN-12"/>
    <d v="1965-07-01T00:00:00"/>
    <n v="564"/>
    <n v="218331.75"/>
    <n v="153318.75"/>
    <n v="0"/>
    <n v="2"/>
    <x v="7"/>
  </r>
  <r>
    <s v="P00001511P"/>
    <n v="260593.48"/>
    <s v="01001"/>
    <s v="Z48-2"/>
    <s v="PUMPING PLT"/>
    <s v="000000"/>
    <s v="PUMPING PLANT EXPANSION UNITS 7,8 &amp; 9 WHITSETT"/>
    <m/>
    <s v="PUMP"/>
    <s v="INTAKE"/>
    <x v="3"/>
    <s v="JUN-12"/>
    <d v="1965-07-01T00:00:00"/>
    <n v="564"/>
    <n v="153089.51"/>
    <n v="107503.97"/>
    <n v="0"/>
    <n v="2"/>
    <x v="7"/>
  </r>
  <r>
    <s v="P00001512P"/>
    <n v="2537918.9500000002"/>
    <s v="04503"/>
    <s v="Z48-2"/>
    <s v="PUMPING PLT"/>
    <s v="000000"/>
    <s v="PUMPING PLANT EXPANSION UNITS 7,8 &amp; 9  WHITSETT"/>
    <m/>
    <s v="PUMP"/>
    <s v="INTAKE"/>
    <x v="3"/>
    <s v="JUN-12"/>
    <d v="1965-07-01T00:00:00"/>
    <n v="564"/>
    <n v="1490939.17"/>
    <n v="1046979.78"/>
    <n v="0"/>
    <n v="2"/>
    <x v="7"/>
  </r>
  <r>
    <s v="P00001513P"/>
    <n v="137659.5"/>
    <s v="01001"/>
    <s v="Z48-3"/>
    <s v="PUMPING PLT"/>
    <s v="000000"/>
    <s v="PUMPING PLANT EXPANSION UNITS 7,8 &amp; 9 GENE"/>
    <m/>
    <s v="PUMP"/>
    <s v="GENE"/>
    <x v="3"/>
    <s v="JUN-12"/>
    <d v="1965-07-01T00:00:00"/>
    <n v="564"/>
    <n v="80870.13"/>
    <n v="56789.37"/>
    <n v="0"/>
    <n v="2"/>
    <x v="7"/>
  </r>
  <r>
    <s v="P00001514P"/>
    <n v="3439466.43"/>
    <s v="04503"/>
    <s v="Z48-3"/>
    <s v="PUMPING PLT"/>
    <s v="000000"/>
    <s v="PUMPING PLANT EXPANSION UNITS 7,8 &amp; 9 GENE"/>
    <m/>
    <s v="PUMP"/>
    <s v="GENE"/>
    <x v="3"/>
    <s v="JUN-12"/>
    <d v="1965-07-01T00:00:00"/>
    <n v="564"/>
    <n v="2020567.1"/>
    <n v="1418899.33"/>
    <n v="0"/>
    <n v="2"/>
    <x v="7"/>
  </r>
  <r>
    <s v="P00001515P"/>
    <n v="128383.42"/>
    <s v="01001"/>
    <s v="Z48-4"/>
    <s v="PUMPING PLT"/>
    <s v="000000"/>
    <s v="PUMPING PLANT EXPANSION UNITS 7,8 &amp; 9 IRON"/>
    <m/>
    <s v="PUMP"/>
    <s v="IRON MTN"/>
    <x v="3"/>
    <s v="JUN-12"/>
    <d v="1965-07-01T00:00:00"/>
    <n v="564"/>
    <n v="75420.759999999995"/>
    <n v="52962.66"/>
    <n v="0"/>
    <n v="2"/>
    <x v="7"/>
  </r>
  <r>
    <s v="P00001516P"/>
    <n v="2943239.42"/>
    <s v="04503"/>
    <s v="Z48-4"/>
    <s v="PUMPING PLT"/>
    <s v="000000"/>
    <s v="PUMPING PLANT EXPANSION UNITS 7,8 &amp; 9 IRON"/>
    <m/>
    <s v="PUMP"/>
    <s v="IRON MTN"/>
    <x v="3"/>
    <s v="JUN-12"/>
    <d v="1965-07-01T00:00:00"/>
    <n v="564"/>
    <n v="1729050.92"/>
    <n v="1214188.5"/>
    <n v="0"/>
    <n v="2"/>
    <x v="7"/>
  </r>
  <r>
    <s v="P00001517P"/>
    <n v="273112.07"/>
    <s v="01001"/>
    <s v="Z48-5"/>
    <s v="PUMPING PLT"/>
    <s v="000000"/>
    <s v="PUMPING PLANT EXPANSION UNITS 7,8 &amp; 9 EAGLE"/>
    <m/>
    <s v="PUMP"/>
    <s v="EAGLE MTN"/>
    <x v="3"/>
    <s v="JUN-12"/>
    <d v="1965-07-01T00:00:00"/>
    <n v="564"/>
    <n v="160443.84"/>
    <n v="112668.23"/>
    <n v="0"/>
    <n v="2"/>
    <x v="7"/>
  </r>
  <r>
    <s v="P00001518P"/>
    <n v="3144194.61"/>
    <s v="04503"/>
    <s v="Z48-5"/>
    <s v="PUMPING PLT"/>
    <s v="000000"/>
    <s v="PUMPING PLANT EXPANSION UNITS 7,8 &amp; 9 EAGLE"/>
    <m/>
    <s v="PUMP"/>
    <s v="EAGLE MTN"/>
    <x v="3"/>
    <s v="JUN-12"/>
    <d v="1965-07-01T00:00:00"/>
    <n v="564"/>
    <n v="1847105.12"/>
    <n v="1297089.49"/>
    <n v="0"/>
    <n v="2"/>
    <x v="7"/>
  </r>
  <r>
    <s v="P00001519P"/>
    <n v="230669.78"/>
    <s v="01001"/>
    <s v="Z48-6"/>
    <s v="PUMPING PLT"/>
    <s v="000000"/>
    <s v="PUMPING PLANT EXPANSION UNITS 7,8 &amp; 9 HINDS"/>
    <m/>
    <s v="PUMP"/>
    <s v="HINDS"/>
    <x v="3"/>
    <s v="JUN-12"/>
    <d v="1965-07-01T00:00:00"/>
    <n v="564"/>
    <n v="135510.46"/>
    <n v="95159.32"/>
    <n v="0"/>
    <n v="2"/>
    <x v="7"/>
  </r>
  <r>
    <s v="P00001520P"/>
    <n v="3438914.26"/>
    <s v="04503"/>
    <s v="Z48-6"/>
    <s v="PUMPING PLT"/>
    <s v="000000"/>
    <s v="PUMPING PLANT EXPANSION UNITS 7,8 &amp; 9 HINDS"/>
    <m/>
    <s v="PUMP"/>
    <s v="HINDS"/>
    <x v="3"/>
    <s v="JUN-12"/>
    <d v="1965-07-01T00:00:00"/>
    <n v="564"/>
    <n v="2020242.61"/>
    <n v="1418671.65"/>
    <n v="0"/>
    <n v="2"/>
    <x v="7"/>
  </r>
  <r>
    <s v="P00001521P"/>
    <n v="-126.47"/>
    <s v="01001"/>
    <s v="Z48-9"/>
    <s v="PUMPING PLT"/>
    <s v="000000"/>
    <s v="PUMPING PLANT EXPANSION UNITS 7,8 &amp; 9 VARIOUS"/>
    <m/>
    <s v="PUMP"/>
    <s v="GENERAL"/>
    <x v="3"/>
    <s v="JUN-12"/>
    <d v="1965-07-01T00:00:00"/>
    <n v="564"/>
    <n v="-74.28"/>
    <n v="-52.19"/>
    <n v="0"/>
    <n v="2"/>
    <x v="7"/>
  </r>
  <r>
    <s v="P00001522P"/>
    <n v="-4329.49"/>
    <s v="04503"/>
    <s v="Z48-9"/>
    <s v="PUMPING PLT"/>
    <s v="000000"/>
    <s v="PUMPING PLANT EXPANSION UNITS 7,8 &amp; 9 VARIOUS"/>
    <m/>
    <s v="PUMP"/>
    <s v="GENERAL"/>
    <x v="3"/>
    <s v="JUN-12"/>
    <d v="1965-07-01T00:00:00"/>
    <n v="564"/>
    <n v="-2543.31"/>
    <n v="-1786.18"/>
    <n v="0"/>
    <n v="2"/>
    <x v="7"/>
  </r>
  <r>
    <s v="P00001523P"/>
    <n v="24054.53"/>
    <s v="01001"/>
    <s v="Z49"/>
    <s v="PUMPING PLT"/>
    <s v="000000"/>
    <s v="GENE VILLAGE: SWIMMING AND WADING POOLS"/>
    <m/>
    <s v="FACILITIES"/>
    <s v="GENE"/>
    <x v="3"/>
    <s v="JUN-12"/>
    <d v="1959-07-01T00:00:00"/>
    <n v="636"/>
    <n v="15935.27"/>
    <n v="8119.26"/>
    <n v="0"/>
    <n v="2"/>
    <x v="7"/>
  </r>
  <r>
    <s v="P00001524P"/>
    <n v="40088.49"/>
    <s v="01001"/>
    <s v="Z50-2"/>
    <s v="PUMPING PLT"/>
    <s v="000000"/>
    <s v="INTAKE PUMPING PLANT: TWO HOUSES WITH GARAGES"/>
    <m/>
    <s v="FACILITIES"/>
    <s v="INTAKE"/>
    <x v="3"/>
    <s v="JUN-12"/>
    <d v="1963-07-01T00:00:00"/>
    <n v="588"/>
    <n v="24552.73"/>
    <n v="15535.76"/>
    <n v="0"/>
    <n v="2"/>
    <x v="7"/>
  </r>
  <r>
    <s v="P00001525P"/>
    <n v="83799.11"/>
    <s v="01001"/>
    <s v="Z50-3"/>
    <s v="PUMPING PLT"/>
    <s v="000000"/>
    <s v="GENE HEADQUARTERS: FIVE HOUSES WITH GARAGES"/>
    <m/>
    <s v="FACILITIES"/>
    <s v="GENE"/>
    <x v="3"/>
    <s v="JUN-12"/>
    <d v="1963-07-01T00:00:00"/>
    <n v="588"/>
    <n v="51323.93"/>
    <n v="32475.18"/>
    <n v="0"/>
    <n v="2"/>
    <x v="7"/>
  </r>
  <r>
    <s v="P00001526P"/>
    <n v="749463.54"/>
    <s v="01001"/>
    <s v="Z51-1"/>
    <s v="PUMPING PLT"/>
    <s v="000000"/>
    <s v="PUMPING PLANT DELIVERY LINE NO.3-INTAKE (ALLOC0"/>
    <m/>
    <s v="PUMP"/>
    <s v="INTAKE"/>
    <x v="3"/>
    <s v="JUN-12"/>
    <d v="1963-07-01T00:00:00"/>
    <n v="588"/>
    <n v="459020.34"/>
    <n v="290443.2"/>
    <n v="0"/>
    <n v="2"/>
    <x v="7"/>
  </r>
  <r>
    <s v="P00001527P"/>
    <n v="1498057.35"/>
    <s v="01001"/>
    <s v="Z51-2"/>
    <s v="PUMPING PLT"/>
    <s v="000000"/>
    <s v="PUMPING PLANT DELIVERY LINE NO.3-GENE (ALLOC)"/>
    <m/>
    <s v="PUMP"/>
    <s v="GENE"/>
    <x v="3"/>
    <s v="JUN-12"/>
    <d v="1963-07-01T00:00:00"/>
    <n v="588"/>
    <n v="917508.03"/>
    <n v="580549.31999999995"/>
    <n v="0"/>
    <n v="2"/>
    <x v="7"/>
  </r>
  <r>
    <s v="P00001528P"/>
    <n v="517893.63"/>
    <s v="01001"/>
    <s v="Z51-3"/>
    <s v="PUMPING PLT"/>
    <s v="000000"/>
    <s v="PUMPING PLANT DELIVERY LINE NO.3-IRON (ALLOC)"/>
    <m/>
    <s v="PUMP"/>
    <s v="IRON MTN"/>
    <x v="3"/>
    <s v="JUN-12"/>
    <d v="1963-07-01T00:00:00"/>
    <n v="588"/>
    <n v="317191.86"/>
    <n v="200701.77"/>
    <n v="0"/>
    <n v="2"/>
    <x v="7"/>
  </r>
  <r>
    <s v="P00001529P"/>
    <n v="718360.51"/>
    <s v="01001"/>
    <s v="Z51-4"/>
    <s v="PUMPING PLT"/>
    <s v="000000"/>
    <s v="PUMPING PLANT DELIVERY LINE NO.3-EAGLE (ALLOC0"/>
    <m/>
    <s v="PUMP"/>
    <s v="EAGLE MTN"/>
    <x v="3"/>
    <s v="JUN-12"/>
    <d v="1963-07-01T00:00:00"/>
    <n v="588"/>
    <n v="439970.78"/>
    <n v="278389.73"/>
    <n v="0"/>
    <n v="2"/>
    <x v="7"/>
  </r>
  <r>
    <s v="P00001530P"/>
    <n v="958249.92"/>
    <s v="01001"/>
    <s v="Z51-5"/>
    <s v="PUMPING PLT"/>
    <s v="000000"/>
    <s v="PUMPING PLANT DELIVERY LINE NO.3-HINDS (ALLOC)"/>
    <m/>
    <s v="PUMP"/>
    <s v="HINDS"/>
    <x v="3"/>
    <s v="JUN-12"/>
    <d v="1963-07-01T00:00:00"/>
    <n v="588"/>
    <n v="586894.75"/>
    <n v="371355.17"/>
    <n v="0"/>
    <n v="2"/>
    <x v="7"/>
  </r>
  <r>
    <s v="P00001531P"/>
    <n v="137721.07999999999"/>
    <s v="01001"/>
    <s v="Z63-2"/>
    <s v="PUMPING PLT"/>
    <s v="000000"/>
    <s v="ELEVEN HOUSES &amp; GARAGES: 6-IRON MOUNTAIN ,2- EAGLE,2-HAYFIELD, 1- WIDE CYN."/>
    <m/>
    <s v="FACILITIES"/>
    <s v="IRON MTN"/>
    <x v="3"/>
    <s v="JUN-12"/>
    <d v="1963-07-01T00:00:00"/>
    <n v="588"/>
    <n v="84349.33"/>
    <n v="53371.75"/>
    <n v="0"/>
    <n v="2"/>
    <x v="7"/>
  </r>
  <r>
    <s v="P00001532P"/>
    <n v="47373.32"/>
    <s v="01001"/>
    <s v="Z63-3"/>
    <s v="PUMPING PLT"/>
    <s v="000000"/>
    <s v="ELEVEN HOUSES &amp; GARAGES: 6-IRON MOUNTAIN ,2- EAGLE,2-HAYFIELD, 1- WIDE CYN."/>
    <m/>
    <s v="FACILITIES"/>
    <s v="EAGLE MTN"/>
    <x v="3"/>
    <s v="JUN-12"/>
    <d v="1963-07-01T00:00:00"/>
    <n v="588"/>
    <n v="29014.43"/>
    <n v="18358.89"/>
    <n v="0"/>
    <n v="2"/>
    <x v="7"/>
  </r>
  <r>
    <s v="P00001533P"/>
    <n v="47724.93"/>
    <s v="01001"/>
    <s v="Z63-4"/>
    <s v="PUMPING PLT"/>
    <s v="000000"/>
    <s v="ELEVEN HOUSES &amp; GARAGES: 6-IRON MOUNTAIN ,2- EAGLE,2-HAYFIELD, 1- WIDE CYN."/>
    <m/>
    <s v="FACILITIES"/>
    <s v="HINDS"/>
    <x v="3"/>
    <s v="JUN-12"/>
    <d v="1963-07-01T00:00:00"/>
    <n v="588"/>
    <n v="29229.84"/>
    <n v="18495.09"/>
    <n v="0"/>
    <n v="2"/>
    <x v="7"/>
  </r>
  <r>
    <s v="P00001534P"/>
    <n v="7842.63"/>
    <s v="01001"/>
    <s v="Z65-1"/>
    <s v="PUMPING PLT"/>
    <s v="000000"/>
    <s v="TV FACILITIES- GENE PUMPING PLANT"/>
    <m/>
    <s v="FACILITIES"/>
    <s v="GENE"/>
    <x v="3"/>
    <s v="JUN-12"/>
    <d v="1964-07-01T00:00:00"/>
    <n v="576"/>
    <n v="4705.2700000000004"/>
    <n v="3137.36"/>
    <n v="0"/>
    <n v="2"/>
    <x v="7"/>
  </r>
  <r>
    <s v="P00001535P"/>
    <n v="5276.54"/>
    <s v="01001"/>
    <s v="Z65-2"/>
    <s v="PUMPING PLT"/>
    <s v="000000"/>
    <s v="TV FACILITIES- IRON MOUNTAIN PUMPING PLANT"/>
    <m/>
    <s v="FACILITIES"/>
    <s v="IRON MTN"/>
    <x v="3"/>
    <s v="JUN-12"/>
    <d v="1964-07-01T00:00:00"/>
    <n v="576"/>
    <n v="3165.66"/>
    <n v="2110.88"/>
    <n v="0"/>
    <n v="2"/>
    <x v="7"/>
  </r>
  <r>
    <s v="P00001536P"/>
    <n v="4924.5"/>
    <s v="01001"/>
    <s v="Z65-3"/>
    <s v="PUMPING PLT"/>
    <s v="000000"/>
    <s v="TV FACILITIES- EAGLE MOUNTAIN PUMPING PLANT"/>
    <m/>
    <s v="FACILITIES"/>
    <s v="EAGLE MTN"/>
    <x v="3"/>
    <s v="JUN-12"/>
    <d v="1964-07-01T00:00:00"/>
    <n v="576"/>
    <n v="2954.45"/>
    <n v="1970.05"/>
    <n v="0"/>
    <n v="2"/>
    <x v="7"/>
  </r>
  <r>
    <s v="P00001537P"/>
    <n v="1931.34"/>
    <s v="01001"/>
    <s v="Z65-4"/>
    <s v="PUMPING PLT"/>
    <s v="000000"/>
    <s v="TV FACILITIES- HINDS PUMPING PLANT"/>
    <m/>
    <s v="FACILITIES"/>
    <s v="HINDS"/>
    <x v="3"/>
    <s v="JUN-12"/>
    <d v="1964-07-01T00:00:00"/>
    <n v="576"/>
    <n v="1158.71"/>
    <n v="772.63"/>
    <n v="0"/>
    <n v="2"/>
    <x v="7"/>
  </r>
  <r>
    <s v="P00001538P"/>
    <n v="-2.4300000000000002"/>
    <s v="01001"/>
    <s v="Z65-9"/>
    <s v="PUMPING PLT"/>
    <s v="000000"/>
    <s v="TV FACILITIES- VARIOUS PUMPING PLANTS"/>
    <m/>
    <s v="FACILITIES"/>
    <s v="GENE"/>
    <x v="3"/>
    <s v="JUN-12"/>
    <d v="1964-07-01T00:00:00"/>
    <n v="576"/>
    <n v="-1.45"/>
    <n v="-0.98"/>
    <n v="0"/>
    <n v="2"/>
    <x v="7"/>
  </r>
  <r>
    <s v="P00001539P"/>
    <n v="280488.62"/>
    <s v="01001"/>
    <s v="Z67"/>
    <s v="PUMPING PLT"/>
    <s v="000000"/>
    <s v="ADDITIONAL SHOP FACILIITIES AT GENE PLANT"/>
    <m/>
    <s v="FACILITIES"/>
    <s v="GENE"/>
    <x v="3"/>
    <s v="JUN-12"/>
    <d v="1966-07-01T00:00:00"/>
    <n v="552"/>
    <n v="161271.12"/>
    <n v="119217.5"/>
    <n v="0"/>
    <n v="2"/>
    <x v="7"/>
  </r>
  <r>
    <s v="P00001540P"/>
    <n v="453697.57"/>
    <s v="01001"/>
    <s v="Z68"/>
    <s v="PUMPING PLT"/>
    <s v="000000"/>
    <s v="CRA- MODIFY PUMP IMPELLERS AT FIVE PUMPING PLANTS"/>
    <m/>
    <s v="PUMP"/>
    <s v="GENERAL"/>
    <x v="3"/>
    <s v="JUN-12"/>
    <d v="1972-07-01T00:00:00"/>
    <n v="480"/>
    <n v="226832.92"/>
    <n v="226864.65"/>
    <n v="0"/>
    <n v="2"/>
    <x v="7"/>
  </r>
  <r>
    <s v="P00001541P"/>
    <n v="-12203.26"/>
    <s v="05001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8785.6"/>
    <n v="-3417.66"/>
    <n v="0"/>
    <n v="12"/>
    <x v="10"/>
  </r>
  <r>
    <s v="P00001542P"/>
    <n v="-28508.22"/>
    <s v="05001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23375.1"/>
    <n v="-5133.12"/>
    <n v="0"/>
    <n v="6"/>
    <x v="0"/>
  </r>
  <r>
    <s v="P00001543P"/>
    <n v="-230684.33"/>
    <s v="05001"/>
    <s v="10007"/>
    <s v="TREATMENT PLT"/>
    <s v="590004"/>
    <s v="REPLACEMENT OF MASS SPECTOMETER (PROJECT 100871)"/>
    <m/>
    <s v="FACILITIES"/>
    <s v="LAVERNE-WQ"/>
    <x v="2"/>
    <s v="JUN-12"/>
    <d v="1978-07-01T00:00:00"/>
    <n v="408"/>
    <n v="-156852.44"/>
    <n v="-73831.89"/>
    <n v="0"/>
    <n v="6"/>
    <x v="0"/>
  </r>
  <r>
    <s v="P00001544P"/>
    <n v="2145717.56"/>
    <s v="04002"/>
    <s v="15085"/>
    <s v="TREATMENT PLT"/>
    <s v="100344"/>
    <s v="SKINNER FILTRATION PLANT EXPANSION NO. 3"/>
    <m/>
    <s v="TREATMENT"/>
    <s v="SKINNER"/>
    <x v="2"/>
    <s v="JUN-12"/>
    <d v="1997-07-01T00:00:00"/>
    <n v="180"/>
    <n v="643596.05000000005"/>
    <n v="1502121.51"/>
    <n v="0"/>
    <n v="12"/>
    <x v="10"/>
  </r>
  <r>
    <s v="P00001545P"/>
    <n v="534149.15"/>
    <s v="04003"/>
    <s v="15085"/>
    <s v="TREATMENT PLT"/>
    <s v="100344"/>
    <s v="SKINNER FILTRATION PLANT EXPANSION NO. 3"/>
    <m/>
    <s v="TREATMENT"/>
    <s v="SKINNER"/>
    <x v="2"/>
    <s v="JUN-12"/>
    <d v="1997-07-01T00:00:00"/>
    <n v="180"/>
    <n v="160215.03"/>
    <n v="373934.12"/>
    <n v="0"/>
    <n v="12"/>
    <x v="10"/>
  </r>
  <r>
    <s v="P00001546P"/>
    <n v="12146692.49"/>
    <s v="04502"/>
    <s v="15085"/>
    <s v="TREATMENT PLT"/>
    <s v="100344"/>
    <s v="SKINNER FILTRATION PLANT EXPANSION NO. 3"/>
    <m/>
    <s v="TREATMENT"/>
    <s v="SKINNER"/>
    <x v="2"/>
    <s v="JUN-12"/>
    <d v="1997-07-01T00:00:00"/>
    <n v="180"/>
    <n v="3643332.81"/>
    <n v="8503359.6799999997"/>
    <n v="0"/>
    <n v="12"/>
    <x v="10"/>
  </r>
  <r>
    <s v="P00001547P"/>
    <n v="48722800.469999999"/>
    <s v="04504"/>
    <s v="15085"/>
    <s v="TREATMENT PLT"/>
    <s v="100344"/>
    <s v="SKINNER FILTRATION PLANT EXPANSION NO. 3"/>
    <m/>
    <s v="TREATMENT"/>
    <s v="SKINNER"/>
    <x v="2"/>
    <s v="JUN-12"/>
    <d v="1997-07-01T00:00:00"/>
    <n v="180"/>
    <n v="14614133.199999999"/>
    <n v="34108667.270000003"/>
    <n v="0"/>
    <n v="12"/>
    <x v="10"/>
  </r>
  <r>
    <s v="P00001548P"/>
    <n v="2101951.25"/>
    <s v="05004"/>
    <s v="15085"/>
    <s v="TREATMENT PLT"/>
    <s v="100344"/>
    <s v="SKINNER FILTRATION PLANT EXPANSION NO. 3"/>
    <m/>
    <s v="TREATMENT"/>
    <s v="SKINNER"/>
    <x v="2"/>
    <s v="JUN-12"/>
    <d v="1997-07-01T00:00:00"/>
    <n v="180"/>
    <n v="630468.53"/>
    <n v="1471482.72"/>
    <n v="0"/>
    <n v="12"/>
    <x v="10"/>
  </r>
  <r>
    <s v="P00001549P"/>
    <n v="411585.5"/>
    <s v="04002"/>
    <s v="15085"/>
    <s v="TREATMENT PLT"/>
    <s v="100345"/>
    <s v="SKINNER FILTRATION PLANT EXPANSION NO. 3"/>
    <m/>
    <s v="TREATMENT"/>
    <s v="SKINNER"/>
    <x v="2"/>
    <s v="JUN-12"/>
    <d v="1997-07-01T00:00:00"/>
    <n v="180"/>
    <n v="123452.79"/>
    <n v="288132.71000000002"/>
    <n v="0"/>
    <n v="12"/>
    <x v="10"/>
  </r>
  <r>
    <s v="P00001550P"/>
    <n v="4491.08"/>
    <s v="04003"/>
    <s v="15085"/>
    <s v="TREATMENT PLT"/>
    <s v="100345"/>
    <s v="SKINNER FILTRATION PLANT EXPANSION NO. 3"/>
    <m/>
    <s v="TREATMENT"/>
    <s v="SKINNER"/>
    <x v="2"/>
    <s v="JUN-12"/>
    <d v="1997-07-01T00:00:00"/>
    <n v="180"/>
    <n v="1347.06"/>
    <n v="3144.02"/>
    <n v="0"/>
    <n v="12"/>
    <x v="10"/>
  </r>
  <r>
    <s v="P00001551P"/>
    <n v="5350502"/>
    <s v="04502"/>
    <s v="15085"/>
    <s v="TREATMENT PLT"/>
    <s v="100345"/>
    <s v="SKINNER FILTRATION PLANT EXPANSION NO. 3"/>
    <m/>
    <s v="TREATMENT"/>
    <s v="SKINNER"/>
    <x v="2"/>
    <s v="JUN-12"/>
    <d v="1997-07-01T00:00:00"/>
    <n v="180"/>
    <n v="1604853.35"/>
    <n v="3745648.65"/>
    <n v="0"/>
    <n v="12"/>
    <x v="10"/>
  </r>
  <r>
    <s v="P00001552P"/>
    <n v="18130213.23"/>
    <s v="04504"/>
    <s v="15085"/>
    <s v="TREATMENT PLT"/>
    <s v="100345"/>
    <s v="SKINNER FILTRATION PLANT EXPANSION NO. 3"/>
    <m/>
    <s v="TREATMENT"/>
    <s v="SKINNER"/>
    <x v="2"/>
    <s v="JUN-12"/>
    <d v="1997-07-01T00:00:00"/>
    <n v="180"/>
    <n v="5438056.6699999999"/>
    <n v="12692156.560000001"/>
    <n v="0"/>
    <n v="12"/>
    <x v="10"/>
  </r>
  <r>
    <s v="P00001553P"/>
    <n v="926038.33"/>
    <s v="05004"/>
    <s v="15085"/>
    <s v="TREATMENT PLT"/>
    <s v="100345"/>
    <s v="SKINNER FILTRATION PLANT EXPANSION NO. 3"/>
    <m/>
    <s v="TREATMENT"/>
    <s v="SKINNER"/>
    <x v="2"/>
    <s v="JUN-12"/>
    <d v="1997-07-01T00:00:00"/>
    <n v="180"/>
    <n v="277759.96999999997"/>
    <n v="648278.36"/>
    <n v="0"/>
    <n v="12"/>
    <x v="10"/>
  </r>
  <r>
    <s v="P00001554P"/>
    <n v="1267008.9099999999"/>
    <s v="04502"/>
    <s v="15085"/>
    <s v="TREATMENT PLT"/>
    <s v="100375"/>
    <s v="SKINNER FILTRATION PLANT EXPANSION NO. 3"/>
    <m/>
    <s v="TREATMENT"/>
    <s v="SKINNER"/>
    <x v="2"/>
    <s v="JUN-12"/>
    <d v="1997-07-01T00:00:00"/>
    <n v="180"/>
    <n v="380032.18"/>
    <n v="886976.73"/>
    <n v="0"/>
    <n v="12"/>
    <x v="10"/>
  </r>
  <r>
    <s v="P00001555P"/>
    <n v="144.84"/>
    <s v="04504"/>
    <s v="15085"/>
    <s v="TREATMENT PLT"/>
    <s v="100375"/>
    <s v="SKINNER FILTRATION PLANT EXPANSION NO. 3"/>
    <m/>
    <s v="TREATMENT"/>
    <s v="SKINNER"/>
    <x v="2"/>
    <s v="JUN-12"/>
    <d v="1997-07-01T00:00:00"/>
    <n v="180"/>
    <n v="43.35"/>
    <n v="101.49"/>
    <n v="0"/>
    <n v="12"/>
    <x v="10"/>
  </r>
  <r>
    <s v="P00001556P"/>
    <n v="5930.51"/>
    <s v="04002"/>
    <s v="15085"/>
    <s v="TREATMENT PLT"/>
    <s v="100417"/>
    <s v="SKINNER FILTRATION PLANT EXPANSION NO. 3"/>
    <m/>
    <s v="TREATMENT"/>
    <s v="SKINNER"/>
    <x v="2"/>
    <s v="JUN-12"/>
    <d v="1997-07-01T00:00:00"/>
    <n v="180"/>
    <n v="1778.82"/>
    <n v="4151.6899999999996"/>
    <n v="0"/>
    <n v="12"/>
    <x v="10"/>
  </r>
  <r>
    <s v="P00001557P"/>
    <n v="245605.7"/>
    <s v="04502"/>
    <s v="15085"/>
    <s v="TREATMENT PLT"/>
    <s v="100417"/>
    <s v="SKINNER FILTRATION PLANT EXPANSION NO. 3"/>
    <m/>
    <s v="TREATMENT"/>
    <s v="SKINNER"/>
    <x v="2"/>
    <s v="JUN-12"/>
    <d v="1997-07-01T00:00:00"/>
    <n v="180"/>
    <n v="73668.009999999995"/>
    <n v="171937.69"/>
    <n v="0"/>
    <n v="12"/>
    <x v="10"/>
  </r>
  <r>
    <s v="P00001558P"/>
    <n v="190615.29"/>
    <s v="04504"/>
    <s v="15085"/>
    <s v="TREATMENT PLT"/>
    <s v="100417"/>
    <s v="SKINNER FILTRATION PLANT EXPANSION NO. 3"/>
    <m/>
    <s v="TREATMENT"/>
    <s v="SKINNER"/>
    <x v="2"/>
    <s v="JUN-12"/>
    <d v="1997-07-01T00:00:00"/>
    <n v="180"/>
    <n v="57173.919999999998"/>
    <n v="133441.37"/>
    <n v="0"/>
    <n v="12"/>
    <x v="10"/>
  </r>
  <r>
    <s v="P00001559P"/>
    <n v="89447.31"/>
    <s v="04002"/>
    <s v="15085"/>
    <s v="TREATMENT PLT"/>
    <s v="100562"/>
    <s v="SKINNER FILTRATION PLANT EXPANSION NO. 3"/>
    <m/>
    <s v="TREATMENT"/>
    <s v="SKINNER"/>
    <x v="2"/>
    <s v="JUN-12"/>
    <d v="1997-07-01T00:00:00"/>
    <n v="180"/>
    <n v="26829.14"/>
    <n v="62618.17"/>
    <n v="0"/>
    <n v="12"/>
    <x v="10"/>
  </r>
  <r>
    <s v="P00001560P"/>
    <n v="1059660"/>
    <s v="02009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317839.13"/>
    <n v="741820.87"/>
    <n v="0"/>
    <n v="12"/>
    <x v="10"/>
  </r>
  <r>
    <s v="P00001561P"/>
    <n v="7528326"/>
    <s v="03002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258079.56"/>
    <n v="5270246.4400000004"/>
    <n v="0"/>
    <n v="12"/>
    <x v="10"/>
  </r>
  <r>
    <s v="P00001562P"/>
    <n v="15639326"/>
    <s v="03008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4690928.95"/>
    <n v="10948397.050000001"/>
    <n v="0"/>
    <n v="12"/>
    <x v="10"/>
  </r>
  <r>
    <s v="P00001563P"/>
    <n v="813871"/>
    <s v="03501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44116.08"/>
    <n v="569754.92000000004"/>
    <n v="0"/>
    <n v="12"/>
    <x v="10"/>
  </r>
  <r>
    <s v="P00001564P"/>
    <n v="414406.79"/>
    <s v="040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132587.07999999999"/>
    <n v="281819.71000000002"/>
    <n v="0"/>
    <n v="9"/>
    <x v="11"/>
  </r>
  <r>
    <s v="P00001565P"/>
    <n v="949182.42"/>
    <s v="045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3685.53000000003"/>
    <n v="645496.89"/>
    <n v="0"/>
    <n v="9"/>
    <x v="11"/>
  </r>
  <r>
    <s v="P00001566P"/>
    <n v="9635386.9800000004"/>
    <s v="04504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82788.41"/>
    <n v="6552598.5700000003"/>
    <n v="0"/>
    <n v="9"/>
    <x v="11"/>
  </r>
  <r>
    <s v="P00001567P"/>
    <n v="389164.35"/>
    <s v="040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24510.88"/>
    <n v="264653.46999999997"/>
    <n v="0"/>
    <n v="9"/>
    <x v="11"/>
  </r>
  <r>
    <s v="P00001568P"/>
    <n v="299341.89"/>
    <s v="04003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95772.67"/>
    <n v="203569.22"/>
    <n v="0"/>
    <n v="9"/>
    <x v="11"/>
  </r>
  <r>
    <s v="P00001569P"/>
    <n v="532.26"/>
    <s v="04005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70.23"/>
    <n v="362.03"/>
    <n v="0"/>
    <n v="9"/>
    <x v="11"/>
  </r>
  <r>
    <s v="P00001570P"/>
    <n v="32093.759999999998"/>
    <s v="045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0268.15"/>
    <n v="21825.61"/>
    <n v="0"/>
    <n v="9"/>
    <x v="11"/>
  </r>
  <r>
    <s v="P00001571P"/>
    <n v="721935.23"/>
    <s v="04504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230979.11"/>
    <n v="490956.12"/>
    <n v="0"/>
    <n v="9"/>
    <x v="11"/>
  </r>
  <r>
    <s v="P00001572P"/>
    <n v="463330.77"/>
    <s v="04003"/>
    <s v="15107"/>
    <s v="TREATMENT PLT"/>
    <s v="100689"/>
    <s v="WEYMOUTH  FILT PLT ENLARGEMENET - DRY POLYMER FEED SYSTEM"/>
    <m/>
    <s v="TREATMENT"/>
    <s v="WEYMOUTH"/>
    <x v="2"/>
    <s v="JUN-12"/>
    <d v="1996-07-01T00:00:00"/>
    <n v="192"/>
    <n v="148240.04"/>
    <n v="315090.73"/>
    <n v="0"/>
    <n v="9"/>
    <x v="11"/>
  </r>
  <r>
    <s v="P00001573P"/>
    <n v="321923"/>
    <s v="02009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02997.48"/>
    <n v="218925.52"/>
    <n v="0"/>
    <n v="9"/>
    <x v="11"/>
  </r>
  <r>
    <s v="P00001574P"/>
    <n v="462274"/>
    <s v="03002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47902"/>
    <n v="314372"/>
    <n v="0"/>
    <n v="9"/>
    <x v="11"/>
  </r>
  <r>
    <s v="P00001575P"/>
    <n v="3429809"/>
    <s v="03008"/>
    <s v="15107"/>
    <s v="TREATMENT PLT"/>
    <s v="000000"/>
    <s v="WEYMOUTH   ENLARGEMENET OF WASHWATER RECLAMATION FACILITIES - INTEREST"/>
    <m/>
    <s v="TREATMENT"/>
    <s v="WEYMOUTH"/>
    <x v="2"/>
    <s v="JUN-12"/>
    <d v="1996-07-01T00:00:00"/>
    <n v="192"/>
    <n v="1097348.3400000001"/>
    <n v="2332460.66"/>
    <n v="0"/>
    <n v="9"/>
    <x v="11"/>
  </r>
  <r>
    <s v="P00001576P"/>
    <n v="182883.65"/>
    <s v="05001"/>
    <s v="15112"/>
    <s v="TREATMENT PLT"/>
    <s v="100306"/>
    <s v="JENSEN-DESIGN, FURNISH AND INSTALL SECURITY SYSTEM"/>
    <m/>
    <s v="TREATMENT"/>
    <s v="JENSEN"/>
    <x v="2"/>
    <s v="JUN-12"/>
    <d v="1995-07-01T00:00:00"/>
    <n v="204"/>
    <n v="62170.25"/>
    <n v="120713.4"/>
    <n v="0"/>
    <n v="8"/>
    <x v="8"/>
  </r>
  <r>
    <s v="P00001577P"/>
    <n v="790229"/>
    <s v="02009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52829.38"/>
    <n v="537399.62"/>
    <n v="0"/>
    <n v="11"/>
    <x v="12"/>
  </r>
  <r>
    <s v="P00001578P"/>
    <n v="7"/>
    <s v="02012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.2400000000000002"/>
    <n v="4.76"/>
    <n v="0"/>
    <n v="11"/>
    <x v="12"/>
  </r>
  <r>
    <s v="P00001579P"/>
    <n v="58015"/>
    <s v="03002"/>
    <s v="15131"/>
    <s v="TREATMENT PLT"/>
    <s v="100381"/>
    <s v="MIILLS FILTRATION PLT -ADMIN, BLDG EXPANSION - INTEREST ON CONSTRUCTION"/>
    <m/>
    <s v="TREATMENT"/>
    <s v="MILLS"/>
    <x v="2"/>
    <s v="JUN-12"/>
    <d v="1996-07-01T00:00:00"/>
    <n v="192"/>
    <n v="18561.580000000002"/>
    <n v="39453.42"/>
    <n v="0"/>
    <n v="11"/>
    <x v="12"/>
  </r>
  <r>
    <s v="P00001580P"/>
    <n v="246682"/>
    <s v="03008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78924.539999999994"/>
    <n v="167757.46"/>
    <n v="0"/>
    <n v="11"/>
    <x v="12"/>
  </r>
  <r>
    <s v="P00001581P"/>
    <n v="3653800.33"/>
    <s v="040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1169013.03"/>
    <n v="2484787.2999999998"/>
    <n v="0"/>
    <n v="11"/>
    <x v="12"/>
  </r>
  <r>
    <s v="P00001582P"/>
    <n v="82265.58"/>
    <s v="04003"/>
    <s v="15131"/>
    <s v="TREATMENT PLT"/>
    <s v="100381"/>
    <s v="MIILLS FILTRATION PLT -ADMIN, BUILDING EXPANSION"/>
    <m/>
    <s v="TREATMENT"/>
    <s v="MILLS"/>
    <x v="2"/>
    <s v="JUN-12"/>
    <d v="1996-07-01T00:00:00"/>
    <n v="192"/>
    <n v="26320.400000000001"/>
    <n v="55945.18"/>
    <n v="0"/>
    <n v="11"/>
    <x v="12"/>
  </r>
  <r>
    <s v="P00001583P"/>
    <n v="984.01"/>
    <s v="04005"/>
    <s v="15131"/>
    <s v="TREATMENT PLT"/>
    <s v="100381"/>
    <s v="MIILLS FILTRATION PLT -ADMIN, BUILDING EXPANSION"/>
    <m/>
    <s v="TREATMENT"/>
    <s v="MILLS"/>
    <x v="2"/>
    <s v="JUN-12"/>
    <d v="1996-07-01T00:00:00"/>
    <n v="192"/>
    <n v="314.83"/>
    <n v="669.18"/>
    <n v="0"/>
    <n v="11"/>
    <x v="12"/>
  </r>
  <r>
    <s v="P00001584P"/>
    <n v="126096.28"/>
    <s v="045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40343.730000000003"/>
    <n v="85752.55"/>
    <n v="0"/>
    <n v="11"/>
    <x v="12"/>
  </r>
  <r>
    <s v="P00001585P"/>
    <n v="723224.31"/>
    <s v="04504"/>
    <s v="15131"/>
    <s v="TREATMENT PLT"/>
    <s v="100381"/>
    <s v="MIILLS FILTRATION PLT -ADMIN, BUILDING EXPANSION"/>
    <m/>
    <s v="TREATMENT"/>
    <s v="MILLS"/>
    <x v="2"/>
    <s v="JUN-12"/>
    <d v="1996-07-01T00:00:00"/>
    <n v="192"/>
    <n v="231391.52"/>
    <n v="491832.79"/>
    <n v="0"/>
    <n v="11"/>
    <x v="12"/>
  </r>
  <r>
    <s v="P00001586P"/>
    <n v="36653"/>
    <s v="02009"/>
    <s v="15132"/>
    <s v="TREATMENT PLT"/>
    <s v="100382"/>
    <s v="SKINNER FILTRATION PLT-CONSTRUCSTION OF ADMIN, BUILDING EXPANSION - INTEREST"/>
    <m/>
    <s v="TREATMENT"/>
    <s v="SKINNER"/>
    <x v="2"/>
    <s v="JUN-12"/>
    <d v="1996-07-01T00:00:00"/>
    <n v="192"/>
    <n v="11726.93"/>
    <n v="24926.07"/>
    <n v="0"/>
    <n v="12"/>
    <x v="10"/>
  </r>
  <r>
    <s v="P00001587P"/>
    <n v="198153.12"/>
    <s v="04002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63397.96"/>
    <n v="134755.16"/>
    <n v="0"/>
    <n v="12"/>
    <x v="10"/>
  </r>
  <r>
    <s v="P00001588P"/>
    <n v="1725.81"/>
    <s v="04003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552.09"/>
    <n v="1173.72"/>
    <n v="0"/>
    <n v="12"/>
    <x v="10"/>
  </r>
  <r>
    <s v="P00001589P"/>
    <n v="412.24"/>
    <s v="04005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131.83000000000001"/>
    <n v="280.41000000000003"/>
    <n v="0"/>
    <n v="12"/>
    <x v="10"/>
  </r>
  <r>
    <s v="P00001590P"/>
    <n v="1330907.45"/>
    <s v="05001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425816.33"/>
    <n v="905091.12"/>
    <n v="0"/>
    <n v="12"/>
    <x v="10"/>
  </r>
  <r>
    <s v="P00001591P"/>
    <n v="30175.42"/>
    <s v="05001"/>
    <s v="15139"/>
    <s v="TREATMENT PLT"/>
    <s v="100454"/>
    <s v="MINOR CAPITAL PROJECTS 1989-90 - JENSEN"/>
    <m/>
    <s v="TREATMENT"/>
    <s v="JENSEN"/>
    <x v="2"/>
    <s v="JUN-12"/>
    <d v="1996-07-01T00:00:00"/>
    <n v="192"/>
    <n v="9654.35"/>
    <n v="20521.07"/>
    <n v="0"/>
    <n v="8"/>
    <x v="8"/>
  </r>
  <r>
    <s v="P00001592P"/>
    <n v="55446.59"/>
    <s v="05001"/>
    <s v="15139"/>
    <s v="TREATMENT PLT"/>
    <s v="100469"/>
    <s v="MINOR CAPITAL PROJECTS 1989-90 - MILLS"/>
    <m/>
    <s v="TREATMENT"/>
    <s v="MILLS"/>
    <x v="2"/>
    <s v="JUN-12"/>
    <d v="1996-07-01T00:00:00"/>
    <n v="192"/>
    <n v="17739.8"/>
    <n v="37706.79"/>
    <n v="0"/>
    <n v="11"/>
    <x v="12"/>
  </r>
  <r>
    <s v="P00001593P"/>
    <n v="36087.269999999997"/>
    <s v="05001"/>
    <s v="15139"/>
    <s v="TREATMENT PLT"/>
    <s v="102373"/>
    <s v="MINOR CAPITAL PROJECTS 1989-90 - DIEMER, WEYMOUTH, SKINNER "/>
    <m/>
    <s v="TREATMENT"/>
    <s v="GENERAL"/>
    <x v="2"/>
    <s v="JUN-12"/>
    <d v="1996-06-30T00:00:00"/>
    <n v="192"/>
    <n v="11547.85"/>
    <n v="24539.42"/>
    <n v="0"/>
    <n v="12"/>
    <x v="10"/>
  </r>
  <r>
    <s v="P00001594P"/>
    <n v="15692"/>
    <s v="02009"/>
    <s v="15143"/>
    <s v="TREATMENT PLT"/>
    <s v="100410"/>
    <s v="LAKE PERRIS AREA STUDY - INTEREST"/>
    <m/>
    <s v="OTHER"/>
    <s v="PERRIS"/>
    <x v="2"/>
    <s v="JUN-12"/>
    <d v="1996-07-01T00:00:00"/>
    <n v="192"/>
    <n v="5020.5600000000004"/>
    <n v="10671.44"/>
    <n v="0"/>
    <n v="5"/>
    <x v="2"/>
  </r>
  <r>
    <s v="P00001595P"/>
    <n v="131541.37"/>
    <s v="04002"/>
    <s v="15143"/>
    <s v="TREATMENT PLT"/>
    <s v="100410"/>
    <s v="LAKE PERRIS AREA STUDY"/>
    <m/>
    <s v="OTHER"/>
    <s v="PERRIS"/>
    <x v="2"/>
    <s v="JUN-12"/>
    <d v="1996-07-01T00:00:00"/>
    <n v="192"/>
    <n v="42085.84"/>
    <n v="89455.53"/>
    <n v="0"/>
    <n v="5"/>
    <x v="2"/>
  </r>
  <r>
    <s v="P00001596P"/>
    <n v="175"/>
    <s v="04005"/>
    <s v="15143"/>
    <s v="TREATMENT PLT"/>
    <s v="100410"/>
    <s v="LAKE PERRIS AREA STUDY"/>
    <m/>
    <s v="OTHER"/>
    <s v="PERRIS"/>
    <x v="2"/>
    <s v="JUN-12"/>
    <d v="1996-07-01T00:00:00"/>
    <n v="192"/>
    <n v="55.99"/>
    <n v="119.01"/>
    <n v="0"/>
    <n v="5"/>
    <x v="2"/>
  </r>
  <r>
    <s v="P00001597P"/>
    <n v="1036362.24"/>
    <s v="05001"/>
    <s v="15143"/>
    <s v="TREATMENT PLT"/>
    <s v="100410"/>
    <s v="LAKE PERRIS AREA STUDY"/>
    <m/>
    <s v="OTHER"/>
    <s v="PERRIS"/>
    <x v="2"/>
    <s v="JUN-12"/>
    <d v="1996-07-01T00:00:00"/>
    <n v="192"/>
    <n v="331578.28000000003"/>
    <n v="704783.96"/>
    <n v="0"/>
    <n v="5"/>
    <x v="2"/>
  </r>
  <r>
    <s v="P00001598P"/>
    <n v="119"/>
    <s v="02009"/>
    <s v="15144"/>
    <s v="TREATMENT PLT"/>
    <s v="100409"/>
    <s v="WEYMOUTH /LAKE MATHEW AREA STUDY - INTEREST"/>
    <m/>
    <s v="OTHER"/>
    <s v="WEYMOUTH"/>
    <x v="2"/>
    <s v="JUN-12"/>
    <d v="1996-07-01T00:00:00"/>
    <n v="192"/>
    <n v="38.08"/>
    <n v="80.92"/>
    <n v="0"/>
    <n v="9"/>
    <x v="11"/>
  </r>
  <r>
    <s v="P00001599P"/>
    <n v="1432.85"/>
    <s v="04002"/>
    <s v="15144"/>
    <s v="TREATMENT PLT"/>
    <s v="100409"/>
    <s v="WEYMOUTH /LAKE MATHEW AREA STUDY"/>
    <m/>
    <s v="OTHER"/>
    <s v="WEYMOUTH"/>
    <x v="2"/>
    <s v="JUN-12"/>
    <d v="1996-07-01T00:00:00"/>
    <n v="192"/>
    <n v="458.34"/>
    <n v="974.51"/>
    <n v="0"/>
    <n v="9"/>
    <x v="11"/>
  </r>
  <r>
    <s v="P00001600P"/>
    <n v="50121.26"/>
    <s v="05001"/>
    <s v="15144"/>
    <s v="TREATMENT PLT"/>
    <s v="100409"/>
    <s v="WEYMOUTH /LAKE MATHEW AREA STUDY"/>
    <m/>
    <s v="OTHER"/>
    <s v="WEYMOUTH"/>
    <x v="2"/>
    <s v="JUN-12"/>
    <d v="1996-07-01T00:00:00"/>
    <n v="192"/>
    <n v="16035.95"/>
    <n v="34085.31"/>
    <n v="0"/>
    <n v="9"/>
    <x v="11"/>
  </r>
  <r>
    <s v="P00001601P"/>
    <n v="37430"/>
    <s v="02009"/>
    <s v="15150"/>
    <s v="TREATMENT PLT"/>
    <s v="100453"/>
    <s v="LA VERNE FACILITY-CORROSION MATERIAL TEST PLT - INTEREST"/>
    <m/>
    <s v="FACILITIES"/>
    <s v="LAVERNE"/>
    <x v="2"/>
    <s v="JUN-12"/>
    <d v="1996-07-01T00:00:00"/>
    <n v="192"/>
    <n v="11975.52"/>
    <n v="25454.48"/>
    <n v="0"/>
    <n v="6"/>
    <x v="0"/>
  </r>
  <r>
    <s v="P00001602P"/>
    <n v="337919.55"/>
    <s v="04002"/>
    <s v="15150"/>
    <s v="TREATMENT PLT"/>
    <s v="100453"/>
    <s v="LA VERNE FACILITY-CORROSION MATERIAL TEST PLT"/>
    <m/>
    <s v="FACILITIES"/>
    <s v="LAVERNE"/>
    <x v="2"/>
    <s v="JUN-12"/>
    <d v="1996-07-01T00:00:00"/>
    <n v="192"/>
    <n v="108115.47"/>
    <n v="229804.08"/>
    <n v="0"/>
    <n v="6"/>
    <x v="0"/>
  </r>
  <r>
    <s v="P00001603P"/>
    <n v="545.75"/>
    <s v="04003"/>
    <s v="15150"/>
    <s v="TREATMENT PLT"/>
    <s v="100453"/>
    <s v="LA VERNE FACILITY-CORROSION MATERIAL TEST PLT"/>
    <m/>
    <s v="FACILITIES"/>
    <s v="LAVERNE"/>
    <x v="2"/>
    <s v="JUN-12"/>
    <d v="1996-07-01T00:00:00"/>
    <n v="192"/>
    <n v="174.55"/>
    <n v="371.2"/>
    <n v="0"/>
    <n v="6"/>
    <x v="0"/>
  </r>
  <r>
    <s v="P00001604P"/>
    <n v="309939.56"/>
    <s v="05001"/>
    <s v="15150"/>
    <s v="TREATMENT PLT"/>
    <s v="100453"/>
    <s v="LA VERNE FACILITY-CORROSION MATERIAL TEST PLT"/>
    <m/>
    <s v="FACILITIES"/>
    <s v="LAVERNE"/>
    <x v="2"/>
    <s v="JUN-12"/>
    <d v="1996-07-01T00:00:00"/>
    <n v="192"/>
    <n v="99163.43"/>
    <n v="210776.13"/>
    <n v="0"/>
    <n v="6"/>
    <x v="0"/>
  </r>
  <r>
    <s v="P00001605P"/>
    <n v="3402"/>
    <s v="02009"/>
    <s v="15152"/>
    <s v="TREATMENT PLT"/>
    <s v="100430"/>
    <s v="LA VERNE FACILITIES SEISMIC UPGRADING OF MAINTENANCE SHOPS - INTEREST"/>
    <m/>
    <s v="FACILITIES"/>
    <s v="LAVERNE"/>
    <x v="2"/>
    <s v="JUN-12"/>
    <d v="1996-07-01T00:00:00"/>
    <n v="192"/>
    <n v="1088.45"/>
    <n v="2313.5500000000002"/>
    <n v="0"/>
    <n v="6"/>
    <x v="0"/>
  </r>
  <r>
    <s v="P00001606P"/>
    <n v="56842.61"/>
    <s v="04002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8186.45"/>
    <n v="38656.160000000003"/>
    <n v="0"/>
    <n v="6"/>
    <x v="0"/>
  </r>
  <r>
    <s v="P00001607P"/>
    <n v="468995.36"/>
    <s v="05001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50052.37"/>
    <n v="318942.99"/>
    <n v="0"/>
    <n v="6"/>
    <x v="0"/>
  </r>
  <r>
    <s v="P00001608P"/>
    <n v="46117"/>
    <s v="02009"/>
    <s v="15163"/>
    <s v="TREATMENT PLT"/>
    <s v="100428"/>
    <s v="WATER QUALITY LABORATORY VENTHOOD - INTEREST"/>
    <m/>
    <s v="FACILITIES"/>
    <s v="LAVERNE-WQ"/>
    <x v="2"/>
    <s v="JUN-12"/>
    <d v="1996-07-01T00:00:00"/>
    <n v="192"/>
    <n v="14754.88"/>
    <n v="31362.12"/>
    <n v="0"/>
    <n v="13"/>
    <x v="13"/>
  </r>
  <r>
    <s v="P00001609P"/>
    <n v="288080.98"/>
    <s v="04002"/>
    <s v="15163"/>
    <s v="TREATMENT PLT"/>
    <s v="100428"/>
    <s v="WATER QUALITY LABORATORY VENTHOOD"/>
    <m/>
    <s v="FACILITIES"/>
    <s v="LAVERNE-WQ"/>
    <x v="2"/>
    <s v="JUN-12"/>
    <d v="1996-07-01T00:00:00"/>
    <n v="192"/>
    <n v="92169.78"/>
    <n v="195911.2"/>
    <n v="0"/>
    <n v="13"/>
    <x v="13"/>
  </r>
  <r>
    <s v="P00001610P"/>
    <n v="21888.05"/>
    <s v="04003"/>
    <s v="15163"/>
    <s v="TREATMENT PLT"/>
    <s v="100428"/>
    <s v="WATER QUALITY LABORATORY VENTHOOD"/>
    <m/>
    <s v="FACILITIES"/>
    <s v="LAVERNE-WQ"/>
    <x v="2"/>
    <s v="JUN-12"/>
    <d v="1996-07-01T00:00:00"/>
    <n v="192"/>
    <n v="7002.95"/>
    <n v="14885.1"/>
    <n v="0"/>
    <n v="13"/>
    <x v="13"/>
  </r>
  <r>
    <s v="P00001611P"/>
    <n v="78268.09"/>
    <s v="05001"/>
    <s v="15163"/>
    <s v="TREATMENT PLT"/>
    <s v="100428"/>
    <s v="WATER QUALITY LABORATORY VENTHOOD"/>
    <m/>
    <s v="FACILITIES"/>
    <s v="LAVERNE-WQ"/>
    <x v="2"/>
    <s v="JUN-12"/>
    <d v="1996-07-01T00:00:00"/>
    <n v="192"/>
    <n v="25041.42"/>
    <n v="53226.67"/>
    <n v="0"/>
    <n v="13"/>
    <x v="13"/>
  </r>
  <r>
    <s v="P00001612P"/>
    <n v="456.06"/>
    <s v="04002"/>
    <s v="15165"/>
    <s v="TREATMENT PLT"/>
    <s v="100481"/>
    <s v="MINOR CAPITAL PROJECTS-MILLS FILTRATION PLANT"/>
    <m/>
    <s v="TREATMENT"/>
    <s v="MILLS"/>
    <x v="2"/>
    <s v="JUN-12"/>
    <d v="1996-07-01T00:00:00"/>
    <n v="192"/>
    <n v="145.9"/>
    <n v="310.16000000000003"/>
    <n v="0"/>
    <n v="11"/>
    <x v="12"/>
  </r>
  <r>
    <s v="P00001613P"/>
    <n v="67990.23"/>
    <s v="05001"/>
    <s v="15165"/>
    <s v="TREATMENT PLT"/>
    <s v="100481"/>
    <s v="MINOR CAPITAL PROJECTS-MILLS FILTRATION PLANT"/>
    <m/>
    <s v="TREATMENT"/>
    <s v="MILLS"/>
    <x v="2"/>
    <s v="JUN-12"/>
    <d v="1996-07-01T00:00:00"/>
    <n v="192"/>
    <n v="21753.040000000001"/>
    <n v="46237.19"/>
    <n v="0"/>
    <n v="11"/>
    <x v="12"/>
  </r>
  <r>
    <s v="P00001614P"/>
    <n v="18595.64"/>
    <s v="04002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5949.53"/>
    <n v="12646.11"/>
    <n v="0"/>
    <n v="6"/>
    <x v="0"/>
  </r>
  <r>
    <s v="P00001615P"/>
    <n v="50973.23"/>
    <s v="05001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16308.54"/>
    <n v="34664.69"/>
    <n v="0"/>
    <n v="6"/>
    <x v="0"/>
  </r>
  <r>
    <s v="P00001616P"/>
    <n v="41472.54"/>
    <s v="04002"/>
    <s v="15165"/>
    <s v="TREATMENT PLT"/>
    <s v="100842"/>
    <s v="MINOR CAPITAL PROJECTS-DIEMER FILTRATION PLANT"/>
    <m/>
    <s v="TREATMENT"/>
    <s v="DIEMER"/>
    <x v="2"/>
    <s v="JUN-12"/>
    <d v="1996-07-01T00:00:00"/>
    <n v="192"/>
    <n v="13268.9"/>
    <n v="28203.64"/>
    <n v="0"/>
    <n v="10"/>
    <x v="14"/>
  </r>
  <r>
    <s v="P00001617P"/>
    <n v="3943.05"/>
    <s v="05001"/>
    <s v="15165"/>
    <s v="TREATMENT PLT"/>
    <s v="100842"/>
    <s v="MINOR CAPITAL PROJECTS-DIEMER FILTRATION PLANT"/>
    <m/>
    <s v="TREATMENT"/>
    <s v="DIEMER"/>
    <x v="2"/>
    <s v="JUN-12"/>
    <d v="1996-07-01T00:00:00"/>
    <n v="192"/>
    <n v="1261.54"/>
    <n v="2681.51"/>
    <n v="0"/>
    <n v="10"/>
    <x v="14"/>
  </r>
  <r>
    <s v="P00001618P"/>
    <n v="69868.42"/>
    <s v="05001"/>
    <s v="15165"/>
    <s v="TREATMENT PLT"/>
    <s v="100847"/>
    <s v="MINOR CAPITAL PROJECTS-WEYMOUTH FILTRATION PLANT"/>
    <m/>
    <s v="TREATMENT"/>
    <s v="WEYMOUTH"/>
    <x v="2"/>
    <s v="JUN-12"/>
    <d v="1996-06-30T00:00:00"/>
    <n v="192"/>
    <n v="22357.79"/>
    <n v="47510.63"/>
    <n v="0"/>
    <n v="9"/>
    <x v="11"/>
  </r>
  <r>
    <s v="P00001619P"/>
    <n v="12501"/>
    <s v="02009"/>
    <s v="15165"/>
    <s v="TREATMENT PLT"/>
    <s v="000000"/>
    <s v="MINOR CAPITAL PROJECTS-MILLS FILTRATION PLANT - INTEREST"/>
    <m/>
    <s v="TREATMENT"/>
    <s v="MILLS"/>
    <x v="2"/>
    <s v="JUN-12"/>
    <d v="1996-07-01T00:00:00"/>
    <n v="192"/>
    <n v="3999.62"/>
    <n v="8501.3799999999992"/>
    <n v="0"/>
    <n v="11"/>
    <x v="12"/>
  </r>
  <r>
    <s v="P00001620P"/>
    <n v="868"/>
    <s v="02009"/>
    <s v="15180"/>
    <s v="TREATMENT PLT"/>
    <s v="100513"/>
    <s v="PATHOGEN REMOVAL PILOT-PLANT STUDY - INTEREST"/>
    <m/>
    <s v="OTHER"/>
    <s v="GENERAL"/>
    <x v="2"/>
    <s v="JUN-12"/>
    <d v="1996-07-01T00:00:00"/>
    <n v="192"/>
    <n v="277.72000000000003"/>
    <n v="590.28"/>
    <n v="0"/>
    <n v="13"/>
    <x v="13"/>
  </r>
  <r>
    <s v="P00001621P"/>
    <n v="12278.64"/>
    <s v="04002"/>
    <s v="15180"/>
    <s v="TREATMENT PLT"/>
    <s v="100513"/>
    <s v="PATHOGEN REMOVAL PILOT-PLANT STUDY"/>
    <m/>
    <s v="OTHER"/>
    <s v="GENERAL"/>
    <x v="2"/>
    <s v="JUN-12"/>
    <d v="1996-07-01T00:00:00"/>
    <n v="192"/>
    <n v="3928.44"/>
    <n v="8350.2000000000007"/>
    <n v="0"/>
    <n v="13"/>
    <x v="13"/>
  </r>
  <r>
    <s v="P00001622P"/>
    <n v="9.85"/>
    <s v="04003"/>
    <s v="15180"/>
    <s v="TREATMENT PLT"/>
    <s v="100513"/>
    <s v="PATHOGEN REMOVAL PILOT-PLANT STUDY"/>
    <m/>
    <s v="OTHER"/>
    <s v="GENERAL"/>
    <x v="2"/>
    <s v="JUN-12"/>
    <d v="1996-07-01T00:00:00"/>
    <n v="192"/>
    <n v="3.06"/>
    <n v="6.79"/>
    <n v="0"/>
    <n v="13"/>
    <x v="13"/>
  </r>
  <r>
    <s v="P00001623P"/>
    <n v="90060.38"/>
    <s v="05001"/>
    <s v="15180"/>
    <s v="TREATMENT PLT"/>
    <s v="100513"/>
    <s v="PATHOGEN REMOVAL PILOT-PLANT STUDY"/>
    <m/>
    <s v="OTHER"/>
    <s v="GENERAL"/>
    <x v="2"/>
    <s v="JUN-12"/>
    <d v="1996-07-01T00:00:00"/>
    <n v="192"/>
    <n v="28814.22"/>
    <n v="61246.16"/>
    <n v="0"/>
    <n v="13"/>
    <x v="13"/>
  </r>
  <r>
    <s v="P00001624P"/>
    <n v="44222"/>
    <s v="02009"/>
    <s v="15184"/>
    <s v="TREATMENT PLT"/>
    <s v="100841"/>
    <s v="DIEMER FILTRATION PLT-REPLACE ETHE 4160 VOLT MAIN SWITFCHGEAR - INTEREST"/>
    <m/>
    <s v="TREATMENT"/>
    <s v="DIEMER"/>
    <x v="2"/>
    <s v="JUN-12"/>
    <d v="1996-07-01T00:00:00"/>
    <n v="192"/>
    <n v="14148.58"/>
    <n v="30073.42"/>
    <n v="0"/>
    <n v="10"/>
    <x v="14"/>
  </r>
  <r>
    <s v="P00001625P"/>
    <n v="374630.38"/>
    <s v="04002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19860.81"/>
    <n v="254769.57"/>
    <n v="0"/>
    <n v="10"/>
    <x v="14"/>
  </r>
  <r>
    <s v="P00001626P"/>
    <n v="383.52"/>
    <s v="04005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22.7"/>
    <n v="260.82"/>
    <n v="0"/>
    <n v="10"/>
    <x v="14"/>
  </r>
  <r>
    <s v="P00001627P"/>
    <n v="25575.07"/>
    <s v="05001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8182.58"/>
    <n v="17392.490000000002"/>
    <n v="0"/>
    <n v="10"/>
    <x v="14"/>
  </r>
  <r>
    <s v="P00001628P"/>
    <n v="-57601.02"/>
    <s v="04002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5293.77"/>
    <n v="-2307.25"/>
    <n v="0"/>
    <n v="10"/>
    <x v="14"/>
  </r>
  <r>
    <s v="P00001629P"/>
    <n v="-58.97"/>
    <s v="04005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6.49"/>
    <n v="-2.48"/>
    <n v="0"/>
    <n v="10"/>
    <x v="14"/>
  </r>
  <r>
    <s v="P00001630P"/>
    <n v="-3932.28"/>
    <s v="05001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3774.69"/>
    <n v="-157.59"/>
    <n v="0"/>
    <n v="10"/>
    <x v="14"/>
  </r>
  <r>
    <s v="P00001631P"/>
    <n v="12090"/>
    <s v="02009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3626.33"/>
    <n v="8463.67"/>
    <n v="0"/>
    <n v="12"/>
    <x v="10"/>
  </r>
  <r>
    <s v="P00001632P"/>
    <n v="5465"/>
    <s v="02012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1639.2"/>
    <n v="3825.8"/>
    <n v="0"/>
    <n v="12"/>
    <x v="10"/>
  </r>
  <r>
    <s v="P00001633P"/>
    <n v="5955.93"/>
    <s v="04002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86.34"/>
    <n v="4169.59"/>
    <n v="0"/>
    <n v="12"/>
    <x v="10"/>
  </r>
  <r>
    <s v="P00001634P"/>
    <n v="100996.86"/>
    <s v="04003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293.360000000001"/>
    <n v="70703.5"/>
    <n v="0"/>
    <n v="12"/>
    <x v="10"/>
  </r>
  <r>
    <s v="P00001635P"/>
    <n v="103306.63"/>
    <s v="04005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986.22"/>
    <n v="72320.41"/>
    <n v="0"/>
    <n v="12"/>
    <x v="10"/>
  </r>
  <r>
    <s v="P00001636P"/>
    <n v="58528.92"/>
    <s v="05001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555.32"/>
    <n v="40973.599999999999"/>
    <n v="0"/>
    <n v="12"/>
    <x v="10"/>
  </r>
  <r>
    <s v="P00001637P"/>
    <n v="517930"/>
    <s v="02009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45020.4"/>
    <n v="372909.6"/>
    <n v="0"/>
    <n v="13"/>
    <x v="13"/>
  </r>
  <r>
    <s v="P00001638P"/>
    <n v="7966"/>
    <s v="02012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2230.48"/>
    <n v="5735.52"/>
    <n v="0"/>
    <n v="13"/>
    <x v="13"/>
  </r>
  <r>
    <s v="P00001639P"/>
    <n v="3962"/>
    <s v="03008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109.3599999999999"/>
    <n v="2852.64"/>
    <n v="0"/>
    <n v="13"/>
    <x v="13"/>
  </r>
  <r>
    <s v="P00001640P"/>
    <n v="1073450.02"/>
    <s v="04002"/>
    <s v="15192"/>
    <s v="TREATMENT PLT"/>
    <s v="100487"/>
    <s v="INSTALL CHLORINE AND AMMONIA ANALYZERS"/>
    <m/>
    <s v="TREATMENT"/>
    <s v="GENERAL"/>
    <x v="2"/>
    <s v="JUN-12"/>
    <d v="1998-06-30T00:00:00"/>
    <n v="168"/>
    <n v="300566"/>
    <n v="772884.02"/>
    <n v="0"/>
    <n v="13"/>
    <x v="13"/>
  </r>
  <r>
    <s v="P00001641P"/>
    <n v="821543.23"/>
    <s v="04003"/>
    <s v="15192"/>
    <s v="TREATMENT PLT"/>
    <s v="100487"/>
    <s v="INSTALL CHLORINE AND AMMONIA ANALYZERS"/>
    <m/>
    <s v="TREATMENT"/>
    <s v="GENERAL"/>
    <x v="2"/>
    <s v="JUN-12"/>
    <d v="1998-06-30T00:00:00"/>
    <n v="168"/>
    <n v="230032.05"/>
    <n v="591511.18000000005"/>
    <n v="0"/>
    <n v="13"/>
    <x v="13"/>
  </r>
  <r>
    <s v="P00001642P"/>
    <n v="93137.31"/>
    <s v="04005"/>
    <s v="15192"/>
    <s v="TREATMENT PLT"/>
    <s v="100487"/>
    <s v="INSTALL CHLORINE AND AMMONIA ANALYZERS"/>
    <m/>
    <s v="TREATMENT"/>
    <s v="GENERAL"/>
    <x v="2"/>
    <s v="JUN-12"/>
    <d v="1998-06-30T00:00:00"/>
    <n v="168"/>
    <n v="26078.37"/>
    <n v="67058.94"/>
    <n v="0"/>
    <n v="13"/>
    <x v="13"/>
  </r>
  <r>
    <s v="P00001643P"/>
    <n v="7607.45"/>
    <s v="04006"/>
    <s v="15192"/>
    <s v="TREATMENT PLT"/>
    <s v="100487"/>
    <s v="INSTALL CHLORINE AND AMMONIA ANALYZERS"/>
    <m/>
    <s v="TREATMENT"/>
    <s v="GENERAL"/>
    <x v="2"/>
    <s v="JUN-12"/>
    <d v="1998-06-30T00:00:00"/>
    <n v="168"/>
    <n v="2129.9699999999998"/>
    <n v="5477.48"/>
    <n v="0"/>
    <n v="13"/>
    <x v="13"/>
  </r>
  <r>
    <s v="P00001644P"/>
    <n v="9978.2000000000007"/>
    <s v="04504"/>
    <s v="15192"/>
    <s v="TREATMENT PLT"/>
    <s v="100487"/>
    <s v="INSTALL CHLORINE AND AMMONIA ANALYZERS"/>
    <m/>
    <s v="TREATMENT"/>
    <s v="GENERAL"/>
    <x v="2"/>
    <s v="JUN-12"/>
    <d v="1998-06-30T00:00:00"/>
    <n v="168"/>
    <n v="2793.84"/>
    <n v="7184.36"/>
    <n v="0"/>
    <n v="13"/>
    <x v="13"/>
  </r>
  <r>
    <s v="P00001645P"/>
    <n v="25910"/>
    <s v="02009"/>
    <s v="15194"/>
    <s v="TREATMENT PLT"/>
    <s v="100474"/>
    <s v="MINOR CAP PROJ-LAVERNE MACHINE SHOP, INSTALL PAINT SPRAY BOOTH - INTEREST"/>
    <m/>
    <s v="FACILITIES"/>
    <s v="LAVERNE"/>
    <x v="2"/>
    <s v="JUN-12"/>
    <d v="1997-06-30T00:00:00"/>
    <n v="180"/>
    <n v="7773"/>
    <n v="18137"/>
    <n v="0"/>
    <n v="6"/>
    <x v="0"/>
  </r>
  <r>
    <s v="P00001646P"/>
    <n v="109108.43"/>
    <s v="04002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32732.42"/>
    <n v="76376.009999999995"/>
    <n v="0"/>
    <n v="6"/>
    <x v="0"/>
  </r>
  <r>
    <s v="P00001647P"/>
    <n v="46088.46"/>
    <s v="05001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13826.41"/>
    <n v="32262.05"/>
    <n v="0"/>
    <n v="6"/>
    <x v="0"/>
  </r>
  <r>
    <s v="P00001648P"/>
    <n v="15253"/>
    <s v="02009"/>
    <s v="15194"/>
    <s v="TREATMENT PLT"/>
    <s v="100512"/>
    <s v="MINOR CAPITAL PROJECTS-LAVERN FACILITY,  ENG BLDG MODIFY RESTROOM - INTEREST"/>
    <m/>
    <s v="FACILITIES"/>
    <s v="LAVERNE"/>
    <x v="2"/>
    <s v="JUN-12"/>
    <d v="1997-06-30T00:00:00"/>
    <n v="180"/>
    <n v="4575.8999999999996"/>
    <n v="10677.1"/>
    <n v="0"/>
    <n v="6"/>
    <x v="0"/>
  </r>
  <r>
    <s v="P00001649P"/>
    <n v="91360.12"/>
    <s v="04002"/>
    <s v="15194"/>
    <s v="TREATMENT PLT"/>
    <s v="100512"/>
    <s v="MINOR CAPITAL PROJECTS-LAVERN FACILITY,  ENG BLDG MODIFY RESTROOM"/>
    <m/>
    <s v="FACILITIES"/>
    <s v="LAVERNE"/>
    <x v="2"/>
    <s v="JUN-12"/>
    <d v="1997-06-30T00:00:00"/>
    <n v="180"/>
    <n v="27408.01"/>
    <n v="63952.11"/>
    <n v="0"/>
    <n v="6"/>
    <x v="0"/>
  </r>
  <r>
    <s v="P00001650P"/>
    <n v="21551"/>
    <s v="02009"/>
    <s v="15194"/>
    <s v="TREATMENT PLT"/>
    <s v="100523"/>
    <s v="MINOR CAPITAL PROJECTS-SKINNER FILTRATION, LEACH FIELD EXPANSION - INTEREST"/>
    <m/>
    <s v="TREATMENT"/>
    <s v="SKINNER"/>
    <x v="2"/>
    <s v="JUN-12"/>
    <d v="1997-06-30T00:00:00"/>
    <n v="180"/>
    <n v="6465.3"/>
    <n v="15085.7"/>
    <n v="0"/>
    <n v="12"/>
    <x v="10"/>
  </r>
  <r>
    <s v="P00001651P"/>
    <n v="101773.18"/>
    <s v="04002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30531.91"/>
    <n v="71241.27"/>
    <n v="0"/>
    <n v="12"/>
    <x v="10"/>
  </r>
  <r>
    <s v="P00001652P"/>
    <n v="27317.46"/>
    <s v="05001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8195.1200000000008"/>
    <n v="19122.34"/>
    <n v="0"/>
    <n v="12"/>
    <x v="10"/>
  </r>
  <r>
    <s v="P00001653P"/>
    <n v="7136"/>
    <s v="02009"/>
    <s v="15194"/>
    <s v="TREATMENT PLT"/>
    <s v="100560"/>
    <s v="MINOR CAPITAL PROJECTS-DIEMER FILTRATION, ELEVATOR MODERNIZATION - INTEREST"/>
    <m/>
    <s v="TREATMENT"/>
    <s v="DIEMER"/>
    <x v="2"/>
    <s v="JUN-12"/>
    <d v="1997-06-30T00:00:00"/>
    <n v="180"/>
    <n v="2140.8000000000002"/>
    <n v="4995.2"/>
    <n v="0"/>
    <n v="10"/>
    <x v="14"/>
  </r>
  <r>
    <s v="P00001654P"/>
    <n v="36357"/>
    <s v="04002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0907.1"/>
    <n v="25449.9"/>
    <n v="0"/>
    <n v="10"/>
    <x v="14"/>
  </r>
  <r>
    <s v="P00001655P"/>
    <n v="6388"/>
    <s v="05001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916.4"/>
    <n v="4471.6000000000004"/>
    <n v="0"/>
    <n v="10"/>
    <x v="14"/>
  </r>
  <r>
    <s v="P00001656P"/>
    <n v="27697"/>
    <s v="02009"/>
    <s v="15194"/>
    <s v="TREATMENT PLT"/>
    <s v="100855"/>
    <s v="MINOR CAPITAL PROJECTS-LAVERNE MACHINE SHOP, REPLACE TURNING CNTR - INTEREST"/>
    <m/>
    <s v="FACILITIES"/>
    <s v="LAVERNE"/>
    <x v="2"/>
    <s v="JUN-12"/>
    <d v="1997-06-30T00:00:00"/>
    <n v="180"/>
    <n v="8309.1"/>
    <n v="19387.900000000001"/>
    <n v="0"/>
    <n v="6"/>
    <x v="0"/>
  </r>
  <r>
    <s v="P00001657P"/>
    <n v="165903.16"/>
    <s v="05001"/>
    <s v="15194"/>
    <s v="TREATMENT PLT"/>
    <s v="100855"/>
    <s v="MINOR CAPITAL PROJECTS-LAVERNE MACHINE SHOP, REPLACE TURNING CNTR"/>
    <m/>
    <s v="FACILITIES"/>
    <s v="LAVERNE"/>
    <x v="2"/>
    <s v="JUN-12"/>
    <d v="1997-06-30T00:00:00"/>
    <n v="180"/>
    <n v="49770.91"/>
    <n v="116132.25"/>
    <n v="0"/>
    <n v="6"/>
    <x v="0"/>
  </r>
  <r>
    <s v="P00001658P"/>
    <n v="11324"/>
    <s v="02009"/>
    <s v="15194"/>
    <s v="TREATMENT PLT"/>
    <s v="100856"/>
    <s v="MINOR CAP PROJ-LAVERNE MACHINE SHOP, TURINING LATHE, CNTR REPL - INTEREST"/>
    <m/>
    <s v="FACILITIES"/>
    <s v="LAVERNE"/>
    <x v="2"/>
    <s v="JUN-12"/>
    <d v="1997-06-30T00:00:00"/>
    <n v="180"/>
    <n v="3397.2"/>
    <n v="7926.8"/>
    <n v="0"/>
    <n v="6"/>
    <x v="0"/>
  </r>
  <r>
    <s v="P00001659P"/>
    <n v="67825.81"/>
    <s v="04002"/>
    <s v="15194"/>
    <s v="TREATMENT PLT"/>
    <s v="100856"/>
    <s v="MINOR CAPITAL PROJECTS-LAVERNE MACHINE SHOP, TURINING LATHE, CNTR REPL"/>
    <m/>
    <s v="FACILITIES"/>
    <s v="LAVERNE"/>
    <x v="2"/>
    <s v="JUN-12"/>
    <d v="1997-06-30T00:00:00"/>
    <n v="180"/>
    <n v="20347.66"/>
    <n v="47478.15"/>
    <n v="0"/>
    <n v="6"/>
    <x v="0"/>
  </r>
  <r>
    <s v="P00001660P"/>
    <n v="14480"/>
    <s v="02009"/>
    <s v="15194"/>
    <s v="TREATMENT PLT"/>
    <s v="100857"/>
    <s v="MINOR CAPITAL PROJECTS-LAVERNE MACHINE SHOP, TORCH CUT SYS - INTEREST"/>
    <m/>
    <s v="FACILITIES"/>
    <s v="LAVERNE"/>
    <x v="2"/>
    <s v="JUN-12"/>
    <d v="1997-06-30T00:00:00"/>
    <n v="180"/>
    <n v="4344"/>
    <n v="10136"/>
    <n v="0"/>
    <n v="6"/>
    <x v="0"/>
  </r>
  <r>
    <s v="P00001661P"/>
    <n v="86729.61"/>
    <s v="04002"/>
    <s v="15194"/>
    <s v="TREATMENT PLT"/>
    <s v="100857"/>
    <s v="MINOR CAPITAL PROJECTS-LAVERNE MACHINE SHOP, TORCH CUT SYS"/>
    <m/>
    <s v="FACILITIES"/>
    <s v="LAVERNE"/>
    <x v="2"/>
    <s v="JUN-12"/>
    <d v="1997-06-30T00:00:00"/>
    <n v="180"/>
    <n v="26018.86"/>
    <n v="60710.75"/>
    <n v="0"/>
    <n v="6"/>
    <x v="0"/>
  </r>
  <r>
    <s v="P00001662P"/>
    <n v="-94297.13"/>
    <s v="05001"/>
    <s v="15194"/>
    <s v="TREATMENT PLT"/>
    <s v="590011"/>
    <s v="MINOR CAPITAL PRJECTS-LAVERNE MACHINE SHOP,REPLACE TURNING CNTR(RETIREMENT)"/>
    <m/>
    <s v="FACILITIES"/>
    <s v="LAVERNE"/>
    <x v="2"/>
    <s v="JUN-12"/>
    <d v="1979-07-01T00:00:00"/>
    <n v="396"/>
    <n v="-62230.83"/>
    <n v="-32066.3"/>
    <n v="0"/>
    <n v="6"/>
    <x v="0"/>
  </r>
  <r>
    <s v="P00001663P"/>
    <n v="6474"/>
    <s v="02009"/>
    <s v="15208"/>
    <s v="TREATMENT PLT"/>
    <s v="100866"/>
    <s v="LAVERNE - REPLACE COOLING SYS - MAT''L TEST LAB - INTEREST ON CONSTRUCTION"/>
    <m/>
    <s v="FACILITIES"/>
    <s v="LAVERNE"/>
    <x v="2"/>
    <s v="JUN-12"/>
    <d v="1996-07-01T00:00:00"/>
    <n v="192"/>
    <n v="2071.3200000000002"/>
    <n v="4402.68"/>
    <n v="0"/>
    <n v="6"/>
    <x v="0"/>
  </r>
  <r>
    <s v="P00001664P"/>
    <n v="62084.04"/>
    <s v="04002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19863.43"/>
    <n v="42220.61"/>
    <n v="0"/>
    <n v="6"/>
    <x v="0"/>
  </r>
  <r>
    <s v="P00001665P"/>
    <n v="111576.34"/>
    <s v="05001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35698.14"/>
    <n v="75878.2"/>
    <n v="0"/>
    <n v="6"/>
    <x v="0"/>
  </r>
  <r>
    <s v="P00001666P"/>
    <n v="2668"/>
    <s v="02009"/>
    <s v="15208"/>
    <s v="TREATMENT PLT"/>
    <s v="100867"/>
    <s v="SKINNER - 1 AND 2 ELECTRICAL PANEL REPLACEMENT - INTEREST ON CONSTRUCTION"/>
    <m/>
    <s v="TREATMENT"/>
    <s v="SKINNER"/>
    <x v="2"/>
    <s v="JUN-12"/>
    <d v="1996-07-01T00:00:00"/>
    <n v="192"/>
    <n v="853.62"/>
    <n v="1814.38"/>
    <n v="0"/>
    <n v="12"/>
    <x v="10"/>
  </r>
  <r>
    <s v="P00001667P"/>
    <n v="40948"/>
    <s v="04002"/>
    <s v="15208"/>
    <s v="TREATMENT PLT"/>
    <s v="100867"/>
    <s v="SKINNER - 1 AND 2 ELECTRICAL PANEL REPLACEMENT"/>
    <m/>
    <s v="TREATMENT"/>
    <s v="SKINNER"/>
    <x v="2"/>
    <s v="JUN-12"/>
    <d v="1996-07-01T00:00:00"/>
    <n v="192"/>
    <n v="13101.09"/>
    <n v="27846.91"/>
    <n v="0"/>
    <n v="12"/>
    <x v="10"/>
  </r>
  <r>
    <s v="P00001668P"/>
    <n v="30618.49"/>
    <s v="05001"/>
    <s v="15208"/>
    <s v="TREATMENT PLT"/>
    <s v="100867"/>
    <s v="SKINNER - 1 AND 2 ELECTRICAL PANEL REPLACEMENT"/>
    <m/>
    <s v="TREATMENT"/>
    <s v="SKINNER"/>
    <x v="2"/>
    <s v="JUN-12"/>
    <d v="1996-07-01T00:00:00"/>
    <n v="192"/>
    <n v="9796.09"/>
    <n v="20822.400000000001"/>
    <n v="0"/>
    <n v="12"/>
    <x v="10"/>
  </r>
  <r>
    <s v="P00001669P"/>
    <n v="146551"/>
    <s v="02009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43965.3"/>
    <n v="102585.7"/>
    <n v="0"/>
    <n v="12"/>
    <x v="10"/>
  </r>
  <r>
    <s v="P00001670P"/>
    <n v="84"/>
    <s v="02012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25.2"/>
    <n v="58.8"/>
    <n v="0"/>
    <n v="12"/>
    <x v="10"/>
  </r>
  <r>
    <s v="P00001671P"/>
    <n v="480632.51"/>
    <s v="04002"/>
    <s v="15214"/>
    <s v="TREATMENT PLT"/>
    <s v="100405"/>
    <s v="SKINNER FILTRATION PLANT MONOFILL EXPANSION "/>
    <m/>
    <s v="TREATMENT"/>
    <s v="SKINNER"/>
    <x v="2"/>
    <s v="JUN-12"/>
    <d v="1997-06-30T00:00:00"/>
    <n v="180"/>
    <n v="144189.75"/>
    <n v="336442.76"/>
    <n v="0"/>
    <n v="12"/>
    <x v="10"/>
  </r>
  <r>
    <s v="P00001672P"/>
    <n v="139619.78"/>
    <s v="04003"/>
    <s v="15214"/>
    <s v="TREATMENT PLT"/>
    <s v="100405"/>
    <s v="SKINNER FILTRATION PLANT MONOFILL EXPANSION "/>
    <m/>
    <s v="TREATMENT"/>
    <s v="SKINNER"/>
    <x v="2"/>
    <s v="JUN-12"/>
    <d v="1997-06-30T00:00:00"/>
    <n v="180"/>
    <n v="41885.86"/>
    <n v="97733.92"/>
    <n v="0"/>
    <n v="12"/>
    <x v="10"/>
  </r>
  <r>
    <s v="P00001673P"/>
    <n v="1707.95"/>
    <s v="04005"/>
    <s v="15214"/>
    <s v="TREATMENT PLT"/>
    <s v="100405"/>
    <s v="SKINNER FILTRATION PLANT MONOFILL EXPANSION "/>
    <m/>
    <s v="TREATMENT"/>
    <s v="SKINNER"/>
    <x v="2"/>
    <s v="JUN-12"/>
    <d v="1997-06-30T00:00:00"/>
    <n v="180"/>
    <n v="512.27"/>
    <n v="1195.68"/>
    <n v="0"/>
    <n v="12"/>
    <x v="10"/>
  </r>
  <r>
    <s v="P00001674P"/>
    <n v="7734"/>
    <s v="02009"/>
    <s v="15218"/>
    <s v="TREATMENT PLT"/>
    <s v="100597"/>
    <s v="LA VERNE HAZARDOUS WASTE STORAGE AREA - INTEREST ON CONSTRUCTION"/>
    <m/>
    <s v="FACILITIES"/>
    <s v="LAVERNE"/>
    <x v="2"/>
    <s v="JUN-12"/>
    <d v="1997-06-30T00:00:00"/>
    <n v="180"/>
    <n v="2320.1999999999998"/>
    <n v="5413.8"/>
    <n v="0"/>
    <n v="6"/>
    <x v="0"/>
  </r>
  <r>
    <s v="P00001675P"/>
    <n v="22465.119999999999"/>
    <s v="04002"/>
    <s v="15218"/>
    <s v="TREATMENT PLT"/>
    <s v="100597"/>
    <s v="LA VERNE HAZARDOUS WASTE STORAGE AREA"/>
    <m/>
    <s v="FACILITIES"/>
    <s v="LAVERNE"/>
    <x v="2"/>
    <s v="JUN-12"/>
    <d v="1997-06-30T00:00:00"/>
    <n v="180"/>
    <n v="6739.5"/>
    <n v="15725.62"/>
    <n v="0"/>
    <n v="13"/>
    <x v="13"/>
  </r>
  <r>
    <s v="P00001676P"/>
    <n v="23732.38"/>
    <s v="05001"/>
    <s v="15218"/>
    <s v="TREATMENT PLT"/>
    <s v="100597"/>
    <s v="LA VERNE HAZARDOUS WASTE STORAGE AREA"/>
    <m/>
    <s v="FACILITIES"/>
    <s v="LAVERNE"/>
    <x v="2"/>
    <s v="JUN-12"/>
    <d v="1997-06-30T00:00:00"/>
    <n v="180"/>
    <n v="7119.61"/>
    <n v="16612.77"/>
    <n v="0"/>
    <n v="13"/>
    <x v="13"/>
  </r>
  <r>
    <s v="P00001677P"/>
    <n v="494837.41"/>
    <s v="01001"/>
    <s v="15219"/>
    <s v="TREATMENT PLT"/>
    <s v="100615"/>
    <s v="INSTALL LARGE  LATHE AT LA VERNE"/>
    <m/>
    <s v="FACILITIES"/>
    <s v="LAVERNE"/>
    <x v="2"/>
    <s v="JUN-12"/>
    <d v="1996-07-01T00:00:00"/>
    <n v="192"/>
    <n v="158320.37"/>
    <n v="336517.04"/>
    <n v="0"/>
    <n v="6"/>
    <x v="0"/>
  </r>
  <r>
    <s v="P00001678P"/>
    <n v="110280"/>
    <s v="05001"/>
    <s v="15224"/>
    <s v="TREATMENT PLT"/>
    <s v="100594"/>
    <s v="WEYMOUTH - UPGRADE CHLOR UNLOAD STRUCTURE"/>
    <m/>
    <s v="TREATMENT"/>
    <s v="WEYMOUTH"/>
    <x v="2"/>
    <s v="JUN-12"/>
    <d v="1996-07-01T00:00:00"/>
    <n v="192"/>
    <n v="35283.47"/>
    <n v="74996.53"/>
    <n v="0"/>
    <n v="9"/>
    <x v="11"/>
  </r>
  <r>
    <s v="P00001679P"/>
    <n v="34618.42"/>
    <s v="05001"/>
    <s v="15224"/>
    <s v="TREATMENT PLT"/>
    <s v="100618"/>
    <s v="LAVERNE - FACILITIES EMERGENCY  GENERATOR"/>
    <m/>
    <s v="FACILITIES"/>
    <s v="LAVERNE"/>
    <x v="2"/>
    <s v="JUN-12"/>
    <d v="1996-07-01T00:00:00"/>
    <n v="192"/>
    <n v="11075.86"/>
    <n v="23542.560000000001"/>
    <n v="0"/>
    <n v="6"/>
    <x v="0"/>
  </r>
  <r>
    <s v="P00001680P"/>
    <n v="41627.71"/>
    <s v="05001"/>
    <s v="15224"/>
    <s v="TREATMENT PLT"/>
    <s v="100655"/>
    <s v="DIEMER - MWD/SCE CONSTRUCT HELI  LANDING  SITE"/>
    <m/>
    <s v="FACILITIES"/>
    <s v="DIEMER"/>
    <x v="2"/>
    <s v="JUN-12"/>
    <d v="1996-07-01T00:00:00"/>
    <n v="192"/>
    <n v="13318.5"/>
    <n v="28309.21"/>
    <n v="0"/>
    <n v="10"/>
    <x v="14"/>
  </r>
  <r>
    <s v="P00001681P"/>
    <n v="30853.96"/>
    <s v="05001"/>
    <s v="15224"/>
    <s v="TREATMENT PLT"/>
    <s v="100674"/>
    <s v="MILLS FILTRATION - RIVERSIDE BRANCH - ROADS"/>
    <m/>
    <s v="FACILITIES"/>
    <s v="MILLS"/>
    <x v="2"/>
    <s v="JUN-12"/>
    <d v="1996-07-01T00:00:00"/>
    <n v="192"/>
    <n v="9871.43"/>
    <n v="20982.53"/>
    <n v="0"/>
    <n v="11"/>
    <x v="12"/>
  </r>
  <r>
    <s v="P00001682P"/>
    <n v="33767.800000000003"/>
    <s v="05001"/>
    <s v="15224"/>
    <s v="TREATMENT PLT"/>
    <s v="100678"/>
    <s v="MILLS - CONSTRUCT CONTROL ROOM DISPLAY PANEL"/>
    <m/>
    <s v="TREATMENT"/>
    <s v="MILLS"/>
    <x v="2"/>
    <s v="JUN-12"/>
    <d v="1996-07-01T00:00:00"/>
    <n v="192"/>
    <n v="10803.74"/>
    <n v="22964.06"/>
    <n v="0"/>
    <n v="11"/>
    <x v="12"/>
  </r>
  <r>
    <s v="P00001683P"/>
    <n v="32719.71"/>
    <s v="05001"/>
    <s v="15224"/>
    <s v="TREATMENT PLT"/>
    <s v="100869"/>
    <s v="MILLS - MODULE 1, FILTER BED TURBIDMETER UPGRADE"/>
    <m/>
    <s v="TREATMENT"/>
    <s v="MILLS"/>
    <x v="2"/>
    <s v="JUN-12"/>
    <d v="1996-07-01T00:00:00"/>
    <n v="192"/>
    <n v="10468.43"/>
    <n v="22251.279999999999"/>
    <n v="0"/>
    <n v="11"/>
    <x v="12"/>
  </r>
  <r>
    <s v="P00001684P"/>
    <n v="786443.05"/>
    <s v="05001"/>
    <s v="15233"/>
    <s v="TREATMENT PLT"/>
    <s v="100871"/>
    <s v="WATER QUALITY LAB - REPLACE MASS SPECTROMETER"/>
    <m/>
    <s v="FACILITIES"/>
    <s v="LAVERNE-WQ"/>
    <x v="2"/>
    <s v="JUN-12"/>
    <d v="1997-07-01T00:00:00"/>
    <n v="180"/>
    <n v="235889.21"/>
    <n v="550553.84"/>
    <n v="0"/>
    <n v="13"/>
    <x v="13"/>
  </r>
  <r>
    <s v="P00001685P"/>
    <n v="421733.2"/>
    <s v="05001"/>
    <s v="15234"/>
    <s v="TREATMENT PLT"/>
    <s v="100632"/>
    <s v="WEYMOUTH-UPGRADE CONCRETE ACCESS TO SETTLING BASIN"/>
    <m/>
    <s v="TREATMENT"/>
    <s v="WEYMOUTH"/>
    <x v="2"/>
    <s v="JUN-12"/>
    <d v="1998-06-30T00:00:00"/>
    <n v="168"/>
    <n v="118085.25"/>
    <n v="303647.95"/>
    <n v="0"/>
    <n v="9"/>
    <x v="11"/>
  </r>
  <r>
    <s v="P00001686P"/>
    <n v="446099.38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142751.70000000001"/>
    <n v="303347.68"/>
    <n v="0"/>
    <n v="12"/>
    <x v="10"/>
  </r>
  <r>
    <s v="P00001687P"/>
    <n v="-7624.67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-2439.85"/>
    <n v="-5184.82"/>
    <n v="0"/>
    <n v="12"/>
    <x v="10"/>
  </r>
  <r>
    <s v="P00001688P"/>
    <n v="56922.06"/>
    <s v="05001"/>
    <s v="15240"/>
    <s v="TREATMENT PLT"/>
    <s v="100713"/>
    <s v="LAVERNE FACILITIES-AMERICANS W/ DISABILITY IMPROVEMENTS"/>
    <m/>
    <s v="FACILITIES"/>
    <s v="LAVERNE"/>
    <x v="2"/>
    <s v="JUN-12"/>
    <d v="1998-06-30T00:00:00"/>
    <n v="168"/>
    <n v="15938.16"/>
    <n v="40983.9"/>
    <n v="0"/>
    <n v="6"/>
    <x v="0"/>
  </r>
  <r>
    <s v="P00001689P"/>
    <n v="19141"/>
    <s v="05001"/>
    <s v="15240"/>
    <s v="TREATMENT PLT"/>
    <s v="100730"/>
    <s v="SKINNER - AMERICANS W/ DISABILITIES IMPROVEMENTS"/>
    <m/>
    <s v="TREATMENT"/>
    <s v="SKINNER"/>
    <x v="2"/>
    <s v="JUN-12"/>
    <d v="1998-06-30T00:00:00"/>
    <n v="168"/>
    <n v="5359.48"/>
    <n v="13781.52"/>
    <n v="0"/>
    <n v="12"/>
    <x v="10"/>
  </r>
  <r>
    <s v="P00001690P"/>
    <n v="40138.14"/>
    <s v="05001"/>
    <s v="15240"/>
    <s v="TREATMENT PLT"/>
    <s v="100734"/>
    <s v="JENSEN FILT PLT - AMERICANS W/ DISABILITY RETROFIT"/>
    <m/>
    <s v="TREATMENT"/>
    <s v="JENSEN"/>
    <x v="2"/>
    <s v="JUN-12"/>
    <d v="1998-06-30T00:00:00"/>
    <n v="168"/>
    <n v="11238.65"/>
    <n v="28899.49"/>
    <n v="0"/>
    <n v="8"/>
    <x v="8"/>
  </r>
  <r>
    <s v="P00001691P"/>
    <n v="79687.61"/>
    <s v="05001"/>
    <s v="15240"/>
    <s v="TREATMENT PLT"/>
    <s v="102412"/>
    <s v="DIEMER-AMERICANS W/ DISABILITY ACT 1990"/>
    <m/>
    <s v="TREATMENT"/>
    <s v="DIEMER"/>
    <x v="2"/>
    <s v="JUN-12"/>
    <d v="1998-06-30T00:00:00"/>
    <n v="168"/>
    <n v="22312.5"/>
    <n v="57375.11"/>
    <n v="0"/>
    <n v="10"/>
    <x v="14"/>
  </r>
  <r>
    <s v="P00001692P"/>
    <n v="41940.32"/>
    <s v="05001"/>
    <s v="15240"/>
    <s v="TREATMENT PLT"/>
    <s v="102691"/>
    <s v="LAVERNE-AMERCIANS W/ DISABILTIES IMPROVEMENTS"/>
    <m/>
    <s v="FACILITIES"/>
    <s v="LAVERNE"/>
    <x v="2"/>
    <s v="JUN-12"/>
    <d v="1998-06-30T00:00:00"/>
    <n v="168"/>
    <n v="11743.21"/>
    <n v="30197.11"/>
    <n v="0"/>
    <n v="6"/>
    <x v="0"/>
  </r>
  <r>
    <s v="P00001693P"/>
    <n v="465739.47"/>
    <s v="05001"/>
    <s v="15241"/>
    <s v="TREATMENT PLT"/>
    <s v="100475"/>
    <s v="LAVERNE-AUTO REPAIR FACILITY &amp; UTILITY SHOP - SEISMIC UPGRADE"/>
    <m/>
    <s v="FACILITIES"/>
    <s v="LAVERNE"/>
    <x v="2"/>
    <s v="JUN-12"/>
    <d v="1996-07-01T00:00:00"/>
    <n v="192"/>
    <n v="149010.63"/>
    <n v="316728.84000000003"/>
    <n v="0"/>
    <n v="6"/>
    <x v="0"/>
  </r>
  <r>
    <s v="P00001694P"/>
    <n v="171435.35"/>
    <s v="05001"/>
    <s v="15245"/>
    <s v="TREATMENT PLT"/>
    <s v="100726"/>
    <s v="JENSEN - CHEMICAL TANK FARM MODIFICATIONS"/>
    <m/>
    <s v="TREATMENT"/>
    <s v="JENSEN"/>
    <x v="2"/>
    <s v="JUN-12"/>
    <d v="1996-07-01T00:00:00"/>
    <n v="192"/>
    <n v="54849.7"/>
    <n v="116585.65"/>
    <n v="0"/>
    <n v="8"/>
    <x v="8"/>
  </r>
  <r>
    <s v="P00001695P"/>
    <n v="274905.78999999998"/>
    <s v="05001"/>
    <s v="15254"/>
    <s v="TREATMENT PLT"/>
    <s v="100706"/>
    <s v="MECHANCIAL SLUDGE DEWTR OPS-DIEMER, WEYMOUTH, JENSEN"/>
    <m/>
    <s v="TREATMENT"/>
    <s v="GENERAL"/>
    <x v="2"/>
    <s v="JUN-12"/>
    <d v="1996-07-01T00:00:00"/>
    <n v="192"/>
    <n v="87954.51"/>
    <n v="186951.28"/>
    <n v="0"/>
    <n v="9"/>
    <x v="11"/>
  </r>
  <r>
    <s v="P00001696P"/>
    <n v="49"/>
    <s v="02012"/>
    <s v="15264"/>
    <s v="TREATMENT PLT"/>
    <s v="100868"/>
    <s v="MECHANCIAL REPAIRS TO CARLTON BORING MILLS - INTEREST ON CONSTRUCTION"/>
    <m/>
    <s v="FACILITIES"/>
    <s v="LAVERNE"/>
    <x v="2"/>
    <s v="JUN-12"/>
    <d v="1996-07-01T00:00:00"/>
    <n v="192"/>
    <n v="15.68"/>
    <n v="33.32"/>
    <n v="0"/>
    <n v="6"/>
    <x v="0"/>
  </r>
  <r>
    <s v="P00001697P"/>
    <n v="329440"/>
    <s v="04003"/>
    <s v="15264"/>
    <s v="TREATMENT PLT"/>
    <s v="100868"/>
    <s v="MECHANCIAL REPAIRS TO CARLTON BORING MILLS"/>
    <m/>
    <s v="FACILITIES"/>
    <s v="LAVERNE"/>
    <x v="2"/>
    <s v="JUN-12"/>
    <d v="1996-07-01T00:00:00"/>
    <n v="192"/>
    <n v="105402.5"/>
    <n v="224037.5"/>
    <n v="0"/>
    <n v="6"/>
    <x v="0"/>
  </r>
  <r>
    <s v="P00001698P"/>
    <n v="6656.05"/>
    <s v="04005"/>
    <s v="15264"/>
    <s v="TREATMENT PLT"/>
    <s v="100868"/>
    <s v="MECHANCIAL REPAIRS TO CARLTON BORING MILLS"/>
    <m/>
    <s v="FACILITIES"/>
    <s v="LAVERNE"/>
    <x v="2"/>
    <s v="JUN-12"/>
    <d v="1996-07-01T00:00:00"/>
    <n v="192"/>
    <n v="2129.5500000000002"/>
    <n v="4526.5"/>
    <n v="0"/>
    <n v="6"/>
    <x v="0"/>
  </r>
  <r>
    <s v="P00001699P"/>
    <n v="572504.80000000005"/>
    <s v="05001"/>
    <s v="15278"/>
    <s v="TREATMENT PLT"/>
    <s v="102716"/>
    <s v="LAVERNE FACILITY - MATERIALS TESTING LAB RENOVATION"/>
    <m/>
    <s v="FACILITIES"/>
    <s v="LAVERNE"/>
    <x v="2"/>
    <s v="JUN-12"/>
    <d v="1998-06-30T00:00:00"/>
    <n v="168"/>
    <n v="160301.26"/>
    <n v="412203.54"/>
    <n v="0"/>
    <n v="13"/>
    <x v="13"/>
  </r>
  <r>
    <s v="P00001700P"/>
    <n v="109780.62"/>
    <s v="05001"/>
    <s v="15280"/>
    <s v="TREATMENT PLT"/>
    <s v="100737"/>
    <s v="DIEMER - FINISHED WATER RESERVOIR #2"/>
    <m/>
    <s v="TREATMENT"/>
    <s v="DIEMER"/>
    <x v="2"/>
    <s v="JUN-12"/>
    <d v="1998-06-30T00:00:00"/>
    <n v="168"/>
    <n v="30738.54"/>
    <n v="79042.080000000002"/>
    <n v="0"/>
    <n v="10"/>
    <x v="14"/>
  </r>
  <r>
    <s v="P00001701P"/>
    <n v="191022.77"/>
    <s v="05001"/>
    <s v="15287"/>
    <s v="TREATMENT PLT"/>
    <s v="100547"/>
    <s v="LAVERNE FACILITIES-SANIT SWR CAP. EXPANSION"/>
    <m/>
    <s v="FACILITIES"/>
    <s v="LAVERNE"/>
    <x v="2"/>
    <s v="JUN-12"/>
    <d v="1998-06-30T00:00:00"/>
    <n v="168"/>
    <n v="53486.3"/>
    <n v="137536.47"/>
    <n v="0"/>
    <n v="13"/>
    <x v="13"/>
  </r>
  <r>
    <s v="P00001702P"/>
    <n v="-16320.18"/>
    <s v="04002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11749.58"/>
    <n v="-4570.6000000000004"/>
    <n v="0"/>
    <n v="12"/>
    <x v="10"/>
  </r>
  <r>
    <s v="P00001703P"/>
    <n v="-15862.73"/>
    <s v="04002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13006.5"/>
    <n v="-2856.23"/>
    <n v="0"/>
    <n v="6"/>
    <x v="0"/>
  </r>
  <r>
    <s v="P00001704P"/>
    <n v="-135618"/>
    <s v="01001"/>
    <s v="10011"/>
    <s v="TREATMENT PLT"/>
    <s v="000000"/>
    <s v="SAND FILTERS/SURFACE WASH SYSTEM,BLDGS NOS.1&amp;2-DIEMER FILT PLT"/>
    <m/>
    <s v="TREATMENT"/>
    <s v="DIEMER"/>
    <x v="2"/>
    <s v="JUN-12"/>
    <d v="1967-07-01T00:00:00"/>
    <n v="540"/>
    <n v="-122048.67"/>
    <n v="-13569.33"/>
    <n v="0"/>
    <n v="10"/>
    <x v="14"/>
  </r>
  <r>
    <s v="P00001705P"/>
    <n v="-633034.67000000004"/>
    <s v="01001"/>
    <s v="10023"/>
    <s v="TREATMENT PLT"/>
    <s v="000000"/>
    <s v="INFLUENT CONDUIT- JENSEN FILTRATION PLANT"/>
    <m/>
    <s v="TREATMENT"/>
    <s v="JENSEN"/>
    <x v="2"/>
    <s v="JUN-12"/>
    <d v="1979-07-01T00:00:00"/>
    <n v="396"/>
    <n v="-417767.67"/>
    <n v="-215267"/>
    <n v="0"/>
    <n v="8"/>
    <x v="8"/>
  </r>
  <r>
    <s v="P00001706P"/>
    <n v="-25582.35"/>
    <s v="01001"/>
    <s v="10025"/>
    <s v="TREATMENT PLT"/>
    <s v="000000"/>
    <s v="HEATING &amp; COOLING SYSTEMS - WEYMOUTH PLANT"/>
    <m/>
    <s v="TREATMENT"/>
    <s v="WEYMOUTH"/>
    <x v="2"/>
    <s v="JUN-99"/>
    <d v="1941-08-01T00:00:00"/>
    <n v="695"/>
    <n v="-25582.35"/>
    <n v="0"/>
    <n v="0"/>
    <n v="9"/>
    <x v="11"/>
  </r>
  <r>
    <s v="P00001707P"/>
    <n v="-446568.79"/>
    <s v="04001"/>
    <s v="10030"/>
    <s v="TREATMENT PLT"/>
    <s v="000000"/>
    <s v="WEYMOUTH PLANT WASTE WATER LINE"/>
    <m/>
    <s v="TREATMENT"/>
    <s v="WEYMOUTH"/>
    <x v="2"/>
    <s v="JUN-99"/>
    <d v="1941-08-01T00:00:00"/>
    <n v="695"/>
    <n v="-446568.79"/>
    <n v="0"/>
    <n v="0"/>
    <n v="9"/>
    <x v="11"/>
  </r>
  <r>
    <s v="P00001708P"/>
    <n v="-5214.8100000000004"/>
    <s v="04001"/>
    <s v="10032"/>
    <s v="TREATMENT PLT"/>
    <s v="000000"/>
    <s v="REPLACE CHLORINATION EQUIPMENT, DIEMER FILTR PLT"/>
    <m/>
    <s v="TREATMENT"/>
    <s v="DIEMER"/>
    <x v="2"/>
    <s v="JUN-12"/>
    <d v="1982-07-01T00:00:00"/>
    <n v="360"/>
    <n v="-3128.51"/>
    <n v="-2086.3000000000002"/>
    <n v="0"/>
    <n v="10"/>
    <x v="14"/>
  </r>
  <r>
    <s v="P00001709P"/>
    <n v="-42382.27"/>
    <s v="04001"/>
    <s v="10035"/>
    <s v="TREATMENT PLT"/>
    <s v="000000"/>
    <s v="DIEMER FILTR PLANT, SURFACE WASH SYSTEM"/>
    <m/>
    <s v="TREATMENT"/>
    <s v="DIEMER"/>
    <x v="2"/>
    <s v="JUN-12"/>
    <d v="1967-07-01T00:00:00"/>
    <n v="540"/>
    <n v="-38141.620000000003"/>
    <n v="-4240.6499999999996"/>
    <n v="0"/>
    <n v="10"/>
    <x v="14"/>
  </r>
  <r>
    <s v="P00001710P"/>
    <n v="-49807.48"/>
    <s v="04001"/>
    <s v="10046"/>
    <s v="TREATMENT PLT"/>
    <s v="000000"/>
    <s v="SKINNER FILTR PLANT, REPLACE TWO ALUM TANKS"/>
    <m/>
    <s v="TREATMENT"/>
    <s v="SKINNER"/>
    <x v="2"/>
    <s v="JUN-12"/>
    <d v="1982-07-01T00:00:00"/>
    <n v="360"/>
    <n v="-29881.59"/>
    <n v="-19925.89"/>
    <n v="0"/>
    <n v="12"/>
    <x v="10"/>
  </r>
  <r>
    <s v="P00001711P"/>
    <n v="-25491.33"/>
    <s v="04001"/>
    <s v="10049"/>
    <s v="TREATMENT PLT"/>
    <s v="000000"/>
    <s v="DIEMER FILTR PLANT, EMERGENCY GENERATOR  LPG FUEL SUPPLY"/>
    <m/>
    <s v="TREATMENT"/>
    <s v="DIEMER"/>
    <x v="2"/>
    <s v="JUN-12"/>
    <d v="1967-07-01T00:00:00"/>
    <n v="540"/>
    <n v="-22940.69"/>
    <n v="-2550.64"/>
    <n v="0"/>
    <n v="10"/>
    <x v="14"/>
  </r>
  <r>
    <s v="P00001712P"/>
    <n v="-28026.67"/>
    <s v="04001"/>
    <s v="10052"/>
    <s v="TREATMENT PLT"/>
    <s v="000000"/>
    <s v="DIEMER FILTR,PLT, REPLACE CHEMICAL FEED PUMPS"/>
    <m/>
    <s v="TREATMENT"/>
    <s v="DIEMER"/>
    <x v="2"/>
    <s v="JUN-12"/>
    <d v="1967-07-01T00:00:00"/>
    <n v="540"/>
    <n v="-25222.400000000001"/>
    <n v="-2804.27"/>
    <n v="0"/>
    <n v="10"/>
    <x v="14"/>
  </r>
  <r>
    <s v="P00001713P"/>
    <n v="-15702.95"/>
    <s v="04001"/>
    <s v="10053"/>
    <s v="TREATMENT PLT"/>
    <s v="000000"/>
    <s v="DIEMER FILTR PLT, REPLACE WASHWTR RECLAM.PLT CHEMICAL FEED PUMP"/>
    <m/>
    <s v="TREATMENT"/>
    <s v="DIEMER"/>
    <x v="2"/>
    <s v="JUN-12"/>
    <d v="1967-07-01T00:00:00"/>
    <n v="540"/>
    <n v="-14131.66"/>
    <n v="-1571.29"/>
    <n v="0"/>
    <n v="10"/>
    <x v="14"/>
  </r>
  <r>
    <s v="P00001714P"/>
    <n v="-12545.9"/>
    <s v="04001"/>
    <s v="10057"/>
    <s v="TREATMENT PLT"/>
    <s v="000000"/>
    <s v="WEYMOUTH FILTR PLT - INSTALL CHEMICAL FLASH MIXER"/>
    <m/>
    <s v="TREATMENT"/>
    <s v="WEYMOUTH"/>
    <x v="2"/>
    <s v="JUN-99"/>
    <d v="1941-08-01T00:00:00"/>
    <n v="695"/>
    <n v="-12545.9"/>
    <n v="0"/>
    <n v="0"/>
    <n v="9"/>
    <x v="11"/>
  </r>
  <r>
    <s v="P00001715P"/>
    <n v="-20571.11"/>
    <s v="04502"/>
    <s v="10058"/>
    <s v="TREATMENT PLT"/>
    <s v="000000"/>
    <s v="WEYMOUTH PLT - STRUCTURAL REPAIR OF SALT BASINS"/>
    <m/>
    <s v="TREATMENT"/>
    <s v="WEYMOUTH"/>
    <x v="2"/>
    <s v="JUN-99"/>
    <d v="1941-08-01T00:00:00"/>
    <n v="695"/>
    <n v="-20571.11"/>
    <n v="0"/>
    <n v="0"/>
    <n v="9"/>
    <x v="11"/>
  </r>
  <r>
    <s v="P00001716P"/>
    <n v="-5164.92"/>
    <s v="04001"/>
    <s v="10061"/>
    <s v="TREATMENT PLT"/>
    <s v="000000"/>
    <s v="WEYMOUTH FILTR PLT - FILTER BLDG # 1,REPLACE 2 WASHWATER STORAGE"/>
    <m/>
    <s v="TREATMENT"/>
    <s v="WEYMOUTH"/>
    <x v="2"/>
    <s v="JUN-99"/>
    <d v="1941-08-01T00:00:00"/>
    <n v="695"/>
    <n v="-5164.92"/>
    <n v="0"/>
    <n v="0"/>
    <n v="9"/>
    <x v="11"/>
  </r>
  <r>
    <s v="P00001717P"/>
    <n v="-13662.77"/>
    <s v="04001"/>
    <s v="10064"/>
    <s v="TREATMENT PLT"/>
    <s v="000000"/>
    <s v="DIEMER FILTR PLT - FILTER BLDG #2, REPLACE WOOD BAFFLES"/>
    <m/>
    <s v="TREATMENT"/>
    <s v="DIEMER"/>
    <x v="2"/>
    <s v="JUN-12"/>
    <d v="1967-07-01T00:00:00"/>
    <n v="540"/>
    <n v="-12295.66"/>
    <n v="-1367.11"/>
    <n v="0"/>
    <n v="10"/>
    <x v="14"/>
  </r>
  <r>
    <s v="P00001718P"/>
    <n v="-7248.52"/>
    <s v="04502"/>
    <s v="10065"/>
    <s v="TREATMENT PLT"/>
    <s v="000000"/>
    <s v="WEYMOUTH FILTR PLT - REPLACE WASTEWATER FLOCCULATOR EEQUIP"/>
    <m/>
    <s v="TREATMENT"/>
    <s v="WEYMOUTH"/>
    <x v="2"/>
    <s v="JUN-99"/>
    <d v="1941-08-01T00:00:00"/>
    <n v="695"/>
    <n v="-7248.52"/>
    <n v="0"/>
    <n v="0"/>
    <n v="9"/>
    <x v="11"/>
  </r>
  <r>
    <s v="P00001719P"/>
    <n v="-13571.8"/>
    <s v="04001"/>
    <s v="10066"/>
    <s v="TREATMENT PLT"/>
    <s v="000000"/>
    <s v="DIEMER FILTR PLT - REPLACE MAIN ACCESS ROAD DRAIN"/>
    <m/>
    <s v="TREATMENT"/>
    <s v="DIEMER"/>
    <x v="2"/>
    <s v="JUN-12"/>
    <d v="1967-07-01T00:00:00"/>
    <n v="540"/>
    <n v="-12213.79"/>
    <n v="-1358.01"/>
    <n v="0"/>
    <n v="10"/>
    <x v="14"/>
  </r>
  <r>
    <s v="P00001720P"/>
    <n v="-43085.66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43085.66"/>
    <n v="0"/>
    <n v="0"/>
    <n v="9"/>
    <x v="11"/>
  </r>
  <r>
    <s v="P00001721P"/>
    <n v="-77901.31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77901.31"/>
    <n v="0"/>
    <n v="0"/>
    <n v="9"/>
    <x v="11"/>
  </r>
  <r>
    <s v="P00001722P"/>
    <n v="-118852.2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118852.2"/>
    <n v="0"/>
    <n v="0"/>
    <n v="9"/>
    <x v="11"/>
  </r>
  <r>
    <s v="P00001723P"/>
    <n v="-291055.83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291055.83"/>
    <n v="0"/>
    <n v="0"/>
    <n v="9"/>
    <x v="11"/>
  </r>
  <r>
    <s v="P00001724P"/>
    <n v="-7549.54"/>
    <s v="04502"/>
    <s v="10075"/>
    <s v="TREATMENT PLT"/>
    <s v="000000"/>
    <s v="DIEMER FILTR PLT - REPLACE TURBIDIMETERS, EAST FILTER BLDG"/>
    <m/>
    <s v="TREATMENT"/>
    <s v="DIEMER"/>
    <x v="2"/>
    <s v="JUN-12"/>
    <d v="1967-07-01T00:00:00"/>
    <n v="540"/>
    <n v="-6794.15"/>
    <n v="-755.39"/>
    <n v="0"/>
    <n v="10"/>
    <x v="14"/>
  </r>
  <r>
    <s v="P00001725P"/>
    <n v="-10197.83"/>
    <s v="04502"/>
    <s v="10076"/>
    <s v="TREATMENT PLT"/>
    <s v="000000"/>
    <s v="DIEMER FILTR PLT - REPLACE TRANSMITTERS, WEST FILTER BLDG"/>
    <m/>
    <s v="TREATMENT"/>
    <s v="DIEMER"/>
    <x v="2"/>
    <s v="JUN-12"/>
    <d v="1967-07-01T00:00:00"/>
    <n v="540"/>
    <n v="-9177.4"/>
    <n v="-1020.43"/>
    <n v="0"/>
    <n v="10"/>
    <x v="14"/>
  </r>
  <r>
    <s v="P00001726P"/>
    <n v="-32645.22"/>
    <s v="04001"/>
    <s v="10078"/>
    <s v="TREATMENT PLT"/>
    <s v="000000"/>
    <s v="WEYMOUTH FILTR PLT - REPLACE CHLORINATION EQUIPMENT"/>
    <m/>
    <s v="TREATMENT"/>
    <s v="WEYMOUTH"/>
    <x v="2"/>
    <s v="JUN-99"/>
    <d v="1941-08-01T00:00:00"/>
    <n v="695"/>
    <n v="-32645.22"/>
    <n v="0"/>
    <n v="0"/>
    <n v="9"/>
    <x v="11"/>
  </r>
  <r>
    <s v="P00001727P"/>
    <n v="-3902.94"/>
    <s v="04502"/>
    <s v="10079"/>
    <s v="TREATMENT PLT"/>
    <s v="000000"/>
    <s v="WYMOUTH FILTR PLT - TUNNEL NO. 2, REPLACE SUMP PUMP"/>
    <m/>
    <s v="TREATMENT"/>
    <s v="WEYMOUTH"/>
    <x v="2"/>
    <s v="JUN-99"/>
    <d v="1941-08-01T00:00:00"/>
    <n v="695"/>
    <n v="-3902.94"/>
    <n v="0"/>
    <n v="0"/>
    <n v="9"/>
    <x v="11"/>
  </r>
  <r>
    <s v="P00001728P"/>
    <n v="-1378.09"/>
    <s v="04502"/>
    <s v="10083"/>
    <s v="TREATMENT PLT"/>
    <s v="000000"/>
    <s v="WEYMOUTH FILTR PLT - TWO 72'' GATE VALVE"/>
    <m/>
    <s v="TREATMENT"/>
    <s v="WEYMOUTH"/>
    <x v="2"/>
    <s v="JUN-99"/>
    <d v="1941-08-01T00:00:00"/>
    <n v="695"/>
    <n v="-1378.09"/>
    <n v="0"/>
    <n v="0"/>
    <n v="9"/>
    <x v="11"/>
  </r>
  <r>
    <s v="P00001729P"/>
    <n v="-23137.18"/>
    <s v="04502"/>
    <s v="10084"/>
    <s v="TREATMENT PLT"/>
    <s v="000000"/>
    <s v="WEYMOUTH FILTR PLT - YORBA LINDA FDR , REPLACE ELECTRIC EQUP"/>
    <m/>
    <s v="TREATMENT"/>
    <s v="WEYMOUTH"/>
    <x v="2"/>
    <s v="JUN-99"/>
    <d v="1941-08-01T00:00:00"/>
    <n v="695"/>
    <n v="-23137.18"/>
    <n v="0"/>
    <n v="0"/>
    <n v="9"/>
    <x v="11"/>
  </r>
  <r>
    <s v="P00001730P"/>
    <n v="-47540.57"/>
    <s v="04502"/>
    <s v="10087"/>
    <s v="TREATMENT PLT"/>
    <s v="000000"/>
    <s v="LA VERNE FACILITY - REPLACE ASPHALT PAVEMENT"/>
    <m/>
    <s v="FACILITIES"/>
    <s v="LAVERNE"/>
    <x v="2"/>
    <s v="JUN-12"/>
    <d v="1989-07-01T00:00:00"/>
    <n v="276"/>
    <n v="-21866"/>
    <n v="-25674.57"/>
    <n v="0"/>
    <n v="13"/>
    <x v="13"/>
  </r>
  <r>
    <s v="P00001731P"/>
    <n v="-20393.830000000002"/>
    <s v="04502"/>
    <s v="10088"/>
    <s v="TREATMENT PLT"/>
    <s v="000000"/>
    <s v="WEYMOUTH FILTR PLT - REPLACE INFLUENT FLOWMETER"/>
    <m/>
    <s v="TREATMENT"/>
    <s v="WEYMOUTH"/>
    <x v="2"/>
    <s v="JUN-99"/>
    <d v="1941-08-01T00:00:00"/>
    <n v="695"/>
    <n v="-20393.830000000002"/>
    <n v="0"/>
    <n v="0"/>
    <n v="9"/>
    <x v="11"/>
  </r>
  <r>
    <s v="P00001732P"/>
    <n v="-508136.77"/>
    <s v="04001"/>
    <s v="10090"/>
    <s v="TREATMENT PLT"/>
    <s v="000000"/>
    <s v="DIEMER FILTR PLT - REPLACE CONTROL SYSTEM"/>
    <m/>
    <s v="TREATMENT"/>
    <s v="DIEMER"/>
    <x v="2"/>
    <s v="JUN-12"/>
    <d v="1967-07-01T00:00:00"/>
    <n v="540"/>
    <n v="-457294.79"/>
    <n v="-50841.98"/>
    <n v="0"/>
    <n v="10"/>
    <x v="14"/>
  </r>
  <r>
    <s v="P00001733P"/>
    <n v="-32466.400000000001"/>
    <s v="04001"/>
    <s v="10091"/>
    <s v="TREATMENT PLT"/>
    <s v="000000"/>
    <s v="WEYMOUTH FILTR PLT-WASHWATER RECLAM PLT REPLACE 3 CHEMICAL TANK"/>
    <m/>
    <s v="TREATMENT"/>
    <s v="WEYMOUTH"/>
    <x v="2"/>
    <s v="JUN-99"/>
    <d v="1941-08-01T00:00:00"/>
    <n v="695"/>
    <n v="-32466.400000000001"/>
    <n v="0"/>
    <n v="0"/>
    <n v="9"/>
    <x v="11"/>
  </r>
  <r>
    <s v="P00001734P"/>
    <n v="-10573.67"/>
    <s v="04502"/>
    <s v="10092"/>
    <s v="TREATMENT PLT"/>
    <s v="000000"/>
    <s v="DIEMER FILTR PLT - REPLACE BED LEVEL &amp; HEAD LOSS TRANSTRS."/>
    <m/>
    <s v="TREATMENT"/>
    <s v="DIEMER"/>
    <x v="2"/>
    <s v="JUN-12"/>
    <d v="1967-07-01T00:00:00"/>
    <n v="540"/>
    <n v="-9515.67"/>
    <n v="-1058"/>
    <n v="0"/>
    <n v="10"/>
    <x v="14"/>
  </r>
  <r>
    <s v="P00001735P"/>
    <n v="-32550.04"/>
    <s v="04001"/>
    <s v="10093"/>
    <s v="TREATMENT PLT"/>
    <s v="000000"/>
    <s v="WEYMOUTH FILTR PLT - REPLACE LABORATORY FUEL STORAGE TANK"/>
    <m/>
    <s v="TREATMENT"/>
    <s v="WEYMOUTH"/>
    <x v="2"/>
    <s v="JUN-99"/>
    <d v="1941-08-01T00:00:00"/>
    <n v="695"/>
    <n v="-32550.04"/>
    <n v="0"/>
    <n v="0"/>
    <n v="9"/>
    <x v="11"/>
  </r>
  <r>
    <s v="P00001736P"/>
    <n v="-7148.99"/>
    <s v="04502"/>
    <s v="10094"/>
    <s v="TREATMENT PLT"/>
    <s v="000000"/>
    <s v="WEYMOUTH FILTR PLT - REPLACE CHLORINATION EQUIPMENT"/>
    <m/>
    <s v="TREATMENT"/>
    <s v="WEYMOUTH"/>
    <x v="2"/>
    <s v="JUN-99"/>
    <d v="1941-08-01T00:00:00"/>
    <n v="695"/>
    <n v="-7148.99"/>
    <n v="0"/>
    <n v="0"/>
    <n v="9"/>
    <x v="11"/>
  </r>
  <r>
    <s v="P00001737P"/>
    <n v="-18638.599999999999"/>
    <s v="04502"/>
    <s v="10096"/>
    <s v="TREATMENT PLT"/>
    <s v="000000"/>
    <s v="WEYMOUTH FILTR PLT - REPLACE  COMPRESSOR MAIN. SHOP"/>
    <m/>
    <s v="TREATMENT"/>
    <s v="WEYMOUTH"/>
    <x v="2"/>
    <s v="JUN-99"/>
    <d v="1941-08-01T00:00:00"/>
    <n v="695"/>
    <n v="-18638.599999999999"/>
    <n v="0"/>
    <n v="0"/>
    <n v="9"/>
    <x v="11"/>
  </r>
  <r>
    <s v="P00001738P"/>
    <n v="-78393.47"/>
    <s v="04502"/>
    <s v="10099"/>
    <s v="TREATMENT PLT"/>
    <s v="000000"/>
    <s v="JENSEN FILT PLT - REPLACE PUMPS, TRAVELLING BRIDGE SWEEPS"/>
    <m/>
    <s v="TREATMENT"/>
    <s v="JENSEN"/>
    <x v="2"/>
    <s v="JUN-12"/>
    <d v="1979-07-01T00:00:00"/>
    <n v="396"/>
    <n v="-51735.22"/>
    <n v="-26658.25"/>
    <n v="0"/>
    <n v="8"/>
    <x v="8"/>
  </r>
  <r>
    <s v="P00001739P"/>
    <n v="-11681.2"/>
    <s v="04502"/>
    <s v="10100"/>
    <s v="TREATMENT PLT"/>
    <s v="000000"/>
    <s v="DIEMER FILTR PLT - REPLACE TWO WASH WATER RETURN PUMPS"/>
    <m/>
    <s v="TREATMENT"/>
    <s v="DIEMER"/>
    <x v="2"/>
    <s v="JUN-12"/>
    <d v="1967-07-01T00:00:00"/>
    <n v="540"/>
    <n v="-10512.38"/>
    <n v="-1168.82"/>
    <n v="0"/>
    <n v="10"/>
    <x v="14"/>
  </r>
  <r>
    <s v="P00001740P"/>
    <n v="-67390.789999999994"/>
    <s v="04001"/>
    <s v="10101"/>
    <s v="TREATMENT PLT"/>
    <s v="000000"/>
    <s v="WEYMOUTH FILTR PLT - REPLACE CHEMICAL FEED PUMPS/FLOWMETERS"/>
    <m/>
    <s v="TREATMENT"/>
    <s v="WEYMOUTH"/>
    <x v="2"/>
    <s v="JUN-99"/>
    <d v="1941-08-01T00:00:00"/>
    <n v="695"/>
    <n v="-67390.789999999994"/>
    <n v="0"/>
    <n v="0"/>
    <n v="9"/>
    <x v="11"/>
  </r>
  <r>
    <s v="P00001741P"/>
    <n v="-81097.69"/>
    <s v="04502"/>
    <s v="10104"/>
    <s v="TREATMENT PLT"/>
    <s v="000000"/>
    <s v="JENSEN FILTR PLT - REPLACE CHLORINE EVAPORATOR"/>
    <m/>
    <s v="TREATMENT"/>
    <s v="JENSEN"/>
    <x v="2"/>
    <s v="JUN-12"/>
    <d v="1979-07-01T00:00:00"/>
    <n v="396"/>
    <n v="-53519.92"/>
    <n v="-27577.77"/>
    <n v="0"/>
    <n v="8"/>
    <x v="8"/>
  </r>
  <r>
    <s v="P00001742P"/>
    <n v="-21214.87"/>
    <s v="04502"/>
    <s v="10106"/>
    <s v="TREATMENT PLT"/>
    <s v="000000"/>
    <s v="JENSEN FILTR PLT - REPLACE CENTRIFUGAL SAMPLE PUMPS"/>
    <m/>
    <s v="TREATMENT"/>
    <s v="JENSEN"/>
    <x v="2"/>
    <s v="JUN-12"/>
    <d v="1979-07-01T00:00:00"/>
    <n v="396"/>
    <n v="-14000.54"/>
    <n v="-7214.33"/>
    <n v="0"/>
    <n v="8"/>
    <x v="8"/>
  </r>
  <r>
    <s v="P00001743P"/>
    <n v="-8356.6"/>
    <s v="04502"/>
    <s v="10108"/>
    <s v="TREATMENT PLT"/>
    <s v="000000"/>
    <s v="WEYMOUTH FILTR PLT - REPLACE FLOCCULATOR DRIVE ASEMBLY"/>
    <m/>
    <s v="TREATMENT"/>
    <s v="WEYMOUTH"/>
    <x v="2"/>
    <s v="JUN-99"/>
    <d v="1941-08-01T00:00:00"/>
    <n v="695"/>
    <n v="-8356.6"/>
    <n v="0"/>
    <n v="0"/>
    <n v="9"/>
    <x v="11"/>
  </r>
  <r>
    <s v="P00001744P"/>
    <n v="-207917.64"/>
    <s v="04502"/>
    <s v="10109"/>
    <s v="TREATMENT PLT"/>
    <s v="000000"/>
    <s v="DIEMER FILTR PLT - REPLACE SLUDGE PUMP"/>
    <m/>
    <s v="TREATMENT"/>
    <s v="DIEMER"/>
    <x v="2"/>
    <s v="JUN-12"/>
    <d v="1967-07-01T00:00:00"/>
    <n v="540"/>
    <n v="-187114.29"/>
    <n v="-20803.349999999999"/>
    <n v="0"/>
    <n v="10"/>
    <x v="14"/>
  </r>
  <r>
    <s v="P00001745P"/>
    <n v="-8706.11"/>
    <s v="04502"/>
    <s v="10110"/>
    <s v="TREATMENT PLT"/>
    <s v="000000"/>
    <s v="WEYMOUTH FILTR PLT - REPLACE FLOCCULATOR DRIVE ASSEMBLY"/>
    <m/>
    <s v="TREATMENT"/>
    <s v="WEYMOUTH"/>
    <x v="2"/>
    <s v="JUN-99"/>
    <d v="1941-08-01T00:00:00"/>
    <n v="695"/>
    <n v="-8706.11"/>
    <n v="0"/>
    <n v="0"/>
    <n v="9"/>
    <x v="11"/>
  </r>
  <r>
    <s v="P00001746P"/>
    <n v="-37829.230000000003"/>
    <s v="04502"/>
    <s v="10112"/>
    <s v="TREATMENT PLT"/>
    <s v="000000"/>
    <s v="WEYMOUTH FILTR PLT - REPLACE WATER SYSTEM"/>
    <m/>
    <s v="TREATMENT"/>
    <s v="WEYMOUTH"/>
    <x v="2"/>
    <s v="JUN-99"/>
    <d v="1941-08-01T00:00:00"/>
    <n v="695"/>
    <n v="-37829.230000000003"/>
    <n v="0"/>
    <n v="0"/>
    <n v="9"/>
    <x v="11"/>
  </r>
  <r>
    <s v="P00001747P"/>
    <n v="-407.53"/>
    <s v="04504"/>
    <s v="10112"/>
    <s v="TREATMENT PLT"/>
    <s v="000000"/>
    <s v="WEYMOUTH FILTR PLT - REPLACE WATER SYSTEM"/>
    <m/>
    <s v="TREATMENT"/>
    <s v="WEYMOUTH"/>
    <x v="2"/>
    <s v="JUN-99"/>
    <d v="1941-08-01T00:00:00"/>
    <n v="695"/>
    <n v="-407.53"/>
    <n v="0"/>
    <n v="0"/>
    <n v="9"/>
    <x v="11"/>
  </r>
  <r>
    <s v="P00001748P"/>
    <n v="-36222.04"/>
    <s v="04502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36222.04"/>
    <n v="0"/>
    <n v="0"/>
    <n v="9"/>
    <x v="11"/>
  </r>
  <r>
    <s v="P00001749P"/>
    <n v="-2317.41"/>
    <s v="04504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2317.41"/>
    <n v="0"/>
    <n v="0"/>
    <n v="9"/>
    <x v="11"/>
  </r>
  <r>
    <s v="P00001750P"/>
    <n v="-65759.759999999995"/>
    <s v="04502"/>
    <s v="10115"/>
    <s v="TREATMENT PLT"/>
    <s v="000000"/>
    <s v="JENSEN FILTR PLT - REPLACE CHEMICAL FEED PUMP"/>
    <m/>
    <s v="TREATMENT"/>
    <s v="JENSEN"/>
    <x v="2"/>
    <s v="JUN-12"/>
    <d v="1979-07-01T00:00:00"/>
    <n v="396"/>
    <n v="-43397.72"/>
    <n v="-22362.04"/>
    <n v="0"/>
    <n v="8"/>
    <x v="8"/>
  </r>
  <r>
    <s v="P00001751P"/>
    <n v="-31255.78"/>
    <s v="05001"/>
    <s v="10115"/>
    <s v="TREATMENT PLT"/>
    <s v="000000"/>
    <s v="JENSEN FILTR PLT - REPLACE CHEMICAL FEED PUMP"/>
    <m/>
    <s v="TREATMENT"/>
    <s v="JENSEN"/>
    <x v="2"/>
    <s v="JUN-12"/>
    <d v="1979-07-01T00:00:00"/>
    <n v="396"/>
    <n v="-20627"/>
    <n v="-10628.78"/>
    <n v="0"/>
    <n v="8"/>
    <x v="8"/>
  </r>
  <r>
    <s v="P00001752P"/>
    <n v="-14792.51"/>
    <s v="04502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14792.51"/>
    <n v="0"/>
    <n v="0"/>
    <n v="9"/>
    <x v="11"/>
  </r>
  <r>
    <s v="P00001753P"/>
    <n v="-49189.48"/>
    <s v="04504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49189.48"/>
    <n v="0"/>
    <n v="0"/>
    <n v="9"/>
    <x v="11"/>
  </r>
  <r>
    <s v="P00001754P"/>
    <n v="-17909.72"/>
    <s v="04502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10744.78"/>
    <n v="-7164.94"/>
    <n v="0"/>
    <n v="12"/>
    <x v="10"/>
  </r>
  <r>
    <s v="P00001755P"/>
    <n v="-1127.32"/>
    <s v="04504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676.25"/>
    <n v="-451.07"/>
    <n v="0"/>
    <n v="12"/>
    <x v="10"/>
  </r>
  <r>
    <s v="P00001756P"/>
    <n v="-52130.3"/>
    <s v="05001"/>
    <s v="10122"/>
    <s v="TREATMENT PLT"/>
    <s v="000000"/>
    <s v="SKINNER FILTR PLT - EXPAN #1, REPLACE FILTR HEAD LOSS TRANSMITTERS"/>
    <m/>
    <s v="TREATMENT"/>
    <s v="SKINNER"/>
    <x v="2"/>
    <s v="JUN-12"/>
    <d v="1982-07-01T00:00:00"/>
    <n v="360"/>
    <n v="-31275.200000000001"/>
    <n v="-20855.099999999999"/>
    <n v="0"/>
    <n v="12"/>
    <x v="10"/>
  </r>
  <r>
    <s v="P00001757P"/>
    <n v="-16340.91"/>
    <s v="05001"/>
    <s v="10123"/>
    <s v="TREATMENT PLT"/>
    <s v="000000"/>
    <s v="SKINNER FILTR PLT - REPLACE TRAVELLING BRIDGE DUCT-O-BARS"/>
    <m/>
    <s v="TREATMENT"/>
    <s v="SKINNER"/>
    <x v="2"/>
    <s v="JUN-12"/>
    <d v="1982-07-01T00:00:00"/>
    <n v="360"/>
    <n v="-9803.5300000000007"/>
    <n v="-6537.38"/>
    <n v="0"/>
    <n v="12"/>
    <x v="10"/>
  </r>
  <r>
    <s v="P00001758P"/>
    <n v="-6532.57"/>
    <s v="05001"/>
    <s v="10124"/>
    <s v="TREATMENT PLT"/>
    <s v="000000"/>
    <s v="WEYMOUTH FILTR PLT - REPLACE STORM DRAIN"/>
    <m/>
    <s v="TREATMENT"/>
    <s v="WEYMOUTH"/>
    <x v="2"/>
    <s v="JUN-99"/>
    <d v="1941-08-01T00:00:00"/>
    <n v="695"/>
    <n v="-6532.57"/>
    <n v="0"/>
    <n v="0"/>
    <n v="9"/>
    <x v="11"/>
  </r>
  <r>
    <s v="P00001759P"/>
    <n v="-1999.72"/>
    <s v="04002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319.64"/>
    <n v="-680.08"/>
    <n v="0"/>
    <n v="8"/>
    <x v="8"/>
  </r>
  <r>
    <s v="P00001760P"/>
    <n v="-27745.46"/>
    <s v="05001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8310.34"/>
    <n v="-9435.1200000000008"/>
    <n v="0"/>
    <n v="8"/>
    <x v="8"/>
  </r>
  <r>
    <s v="P00001761P"/>
    <n v="-7626.8"/>
    <s v="04002"/>
    <s v="10129"/>
    <s v="TREATMENT PLT"/>
    <s v="000000"/>
    <s v="DIEMER FILTR LT - REPLACE EMERGENCY SWITCH"/>
    <m/>
    <s v="TREATMENT"/>
    <s v="DIEMER"/>
    <x v="2"/>
    <s v="JUN-12"/>
    <d v="1967-07-01T00:00:00"/>
    <n v="540"/>
    <n v="-6863.62"/>
    <n v="-763.18"/>
    <n v="0"/>
    <n v="10"/>
    <x v="14"/>
  </r>
  <r>
    <s v="P00001762P"/>
    <n v="-725.13"/>
    <s v="05001"/>
    <s v="10129"/>
    <s v="TREATMENT PLT"/>
    <s v="000000"/>
    <s v="DIEMER FILTR LT - REPLACE EMERGENCY SWITCH"/>
    <m/>
    <s v="TREATMENT"/>
    <s v="DIEMER"/>
    <x v="2"/>
    <s v="JUN-12"/>
    <d v="1967-07-01T00:00:00"/>
    <n v="540"/>
    <n v="-652.54"/>
    <n v="-72.59"/>
    <n v="0"/>
    <n v="10"/>
    <x v="14"/>
  </r>
  <r>
    <s v="P00001763P"/>
    <n v="-20769.34"/>
    <s v="04002"/>
    <s v="10130"/>
    <s v="TREATMENT PLT"/>
    <s v="000000"/>
    <s v="DIEMER FILTR PLT - REPLACE ALUM FEED PUMPS"/>
    <m/>
    <s v="TREATMENT"/>
    <s v="DIEMER"/>
    <x v="2"/>
    <s v="JUN-12"/>
    <d v="1967-07-01T00:00:00"/>
    <n v="540"/>
    <n v="-18691.16"/>
    <n v="-2078.1799999999998"/>
    <n v="0"/>
    <n v="10"/>
    <x v="14"/>
  </r>
  <r>
    <s v="P00001764P"/>
    <n v="-26189.439999999999"/>
    <s v="04504"/>
    <s v="10130"/>
    <s v="TREATMENT PLT"/>
    <s v="000000"/>
    <s v="DIEMER FILTR PLT - REPLACE ALUM FEED PUMPS"/>
    <m/>
    <s v="TREATMENT"/>
    <s v="DIEMER"/>
    <x v="2"/>
    <s v="JUN-12"/>
    <d v="1967-07-01T00:00:00"/>
    <n v="540"/>
    <n v="-23568.93"/>
    <n v="-2620.5100000000002"/>
    <n v="0"/>
    <n v="10"/>
    <x v="14"/>
  </r>
  <r>
    <s v="P00001765P"/>
    <n v="-100.85"/>
    <s v="05004"/>
    <s v="10130"/>
    <s v="TREATMENT PLT"/>
    <s v="000000"/>
    <s v="DIEMER FILTR PLT - REPLACE ALUM FEED PUMPS"/>
    <m/>
    <s v="TREATMENT"/>
    <s v="DIEMER"/>
    <x v="2"/>
    <s v="JUN-12"/>
    <d v="1967-07-01T00:00:00"/>
    <n v="540"/>
    <n v="-90.67"/>
    <n v="-10.18"/>
    <n v="0"/>
    <n v="10"/>
    <x v="14"/>
  </r>
  <r>
    <s v="P00001766P"/>
    <n v="-2937.41"/>
    <s v="040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1644.68"/>
    <n v="-1292.73"/>
    <n v="0"/>
    <n v="11"/>
    <x v="12"/>
  </r>
  <r>
    <s v="P00001767P"/>
    <n v="-868410.25"/>
    <s v="045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486261.43"/>
    <n v="-382148.82"/>
    <n v="0"/>
    <n v="11"/>
    <x v="12"/>
  </r>
  <r>
    <s v="P00001768P"/>
    <n v="-145984.79"/>
    <s v="04504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81743.3"/>
    <n v="-64241.49"/>
    <n v="0"/>
    <n v="11"/>
    <x v="12"/>
  </r>
  <r>
    <s v="P00001769P"/>
    <n v="-362.01"/>
    <s v="04002"/>
    <s v="10132"/>
    <s v="TREATMENT PLT"/>
    <s v="000000"/>
    <s v="JENSEN FILTR PLT - REPLACE FILTER MEDIA"/>
    <m/>
    <s v="TREATMENT"/>
    <s v="JENSEN"/>
    <x v="2"/>
    <s v="JUN-12"/>
    <d v="1979-07-01T00:00:00"/>
    <n v="396"/>
    <n v="-238.9"/>
    <n v="-123.11"/>
    <n v="0"/>
    <n v="8"/>
    <x v="8"/>
  </r>
  <r>
    <s v="P00001770P"/>
    <n v="-241028.36"/>
    <s v="05001"/>
    <s v="10132"/>
    <s v="TREATMENT PLT"/>
    <s v="000000"/>
    <s v="JENSEN FILTR PLT - REPLACE FILTER MEDIA"/>
    <m/>
    <s v="TREATMENT"/>
    <s v="JENSEN"/>
    <x v="2"/>
    <s v="JUN-12"/>
    <d v="1979-07-01T00:00:00"/>
    <n v="396"/>
    <n v="-159065.23000000001"/>
    <n v="-81963.13"/>
    <n v="0"/>
    <n v="8"/>
    <x v="8"/>
  </r>
  <r>
    <s v="P00001771P"/>
    <n v="-126266.05"/>
    <s v="04002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13632.41"/>
    <n v="-12633.64"/>
    <n v="0"/>
    <n v="10"/>
    <x v="14"/>
  </r>
  <r>
    <s v="P00001772P"/>
    <n v="-32377.37"/>
    <s v="045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29137.74"/>
    <n v="-3239.63"/>
    <n v="0"/>
    <n v="10"/>
    <x v="14"/>
  </r>
  <r>
    <s v="P00001773P"/>
    <n v="-21285.58"/>
    <s v="050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9155.82"/>
    <n v="-2129.7600000000002"/>
    <n v="0"/>
    <n v="10"/>
    <x v="14"/>
  </r>
  <r>
    <s v="P00001774P"/>
    <n v="4862894.21"/>
    <s v="01001"/>
    <s v="00107"/>
    <s v="TREATMENT PLT"/>
    <s v="000000"/>
    <s v="JOSEPH JENSEN FILTRATION PLANT"/>
    <m/>
    <s v="TREATMENT"/>
    <s v="JENSEN"/>
    <x v="2"/>
    <s v="JUN-12"/>
    <d v="1979-07-01T00:00:00"/>
    <n v="396"/>
    <n v="3209239.96"/>
    <n v="1653654.25"/>
    <n v="0"/>
    <n v="8"/>
    <x v="8"/>
  </r>
  <r>
    <s v="P00001775P"/>
    <n v="-726686.94"/>
    <s v="04001"/>
    <s v="00107"/>
    <s v="TREATMENT PLT"/>
    <s v="000000"/>
    <s v="JOSEPH JENSEN FILTRATION PLANT"/>
    <m/>
    <s v="TREATMENT"/>
    <s v="JENSEN"/>
    <x v="2"/>
    <s v="JUN-12"/>
    <d v="1979-07-01T00:00:00"/>
    <n v="396"/>
    <n v="-479572.89"/>
    <n v="-247114.05"/>
    <n v="0"/>
    <n v="8"/>
    <x v="8"/>
  </r>
  <r>
    <s v="P00001776P"/>
    <n v="42290579.350000001"/>
    <s v="04502"/>
    <s v="00107"/>
    <s v="TREATMENT PLT"/>
    <s v="000000"/>
    <s v="JOSEPH JENSEN FILTRATION PLANT"/>
    <m/>
    <s v="TREATMENT"/>
    <s v="JENSEN"/>
    <x v="2"/>
    <s v="JUN-12"/>
    <d v="1979-07-01T00:00:00"/>
    <n v="396"/>
    <n v="27909432.719999999"/>
    <n v="14381146.630000001"/>
    <n v="0"/>
    <n v="8"/>
    <x v="8"/>
  </r>
  <r>
    <s v="P00001777P"/>
    <n v="15320.92"/>
    <s v="01001"/>
    <s v="00108"/>
    <s v="TREATMENT PLT"/>
    <s v="000000"/>
    <s v="WEYMOUTH PLANT- REMODEL FREIGHT ELEVATOR"/>
    <m/>
    <s v="FACILITIES"/>
    <s v="WEYMOUTH"/>
    <x v="2"/>
    <s v="JUN-12"/>
    <d v="1967-07-01T00:00:00"/>
    <n v="540"/>
    <n v="13787.86"/>
    <n v="1533.06"/>
    <n v="0"/>
    <n v="9"/>
    <x v="11"/>
  </r>
  <r>
    <s v="P00001778P"/>
    <n v="16861.3"/>
    <s v="01001"/>
    <s v="00111"/>
    <s v="TREATMENT PLT"/>
    <s v="000000"/>
    <s v="WEYMOUTH FILTRATION PLANT- TOOL BUILDINGS"/>
    <m/>
    <s v="FACILITIES"/>
    <s v="WEYMOUTH"/>
    <x v="2"/>
    <s v="JUN-12"/>
    <d v="1966-07-01T00:00:00"/>
    <n v="552"/>
    <n v="15511.38"/>
    <n v="1349.92"/>
    <n v="0"/>
    <n v="9"/>
    <x v="11"/>
  </r>
  <r>
    <s v="P00001779P"/>
    <n v="9633970.2799999993"/>
    <s v="01001"/>
    <s v="00112"/>
    <s v="TREATMENT PLT"/>
    <s v="000000"/>
    <s v="WEYMOUTH FILTRATION PLANT- THIRD EXPANSION"/>
    <m/>
    <s v="TREATMENT"/>
    <s v="WEYMOUTH"/>
    <x v="2"/>
    <s v="JUN-12"/>
    <d v="1972-07-01T00:00:00"/>
    <n v="480"/>
    <n v="7706640.9299999997"/>
    <n v="1927329.35"/>
    <n v="0"/>
    <n v="9"/>
    <x v="11"/>
  </r>
  <r>
    <s v="P00001780P"/>
    <n v="187929.34"/>
    <s v="04502"/>
    <s v="00112"/>
    <s v="TREATMENT PLT"/>
    <s v="000000"/>
    <s v="WEYMOUTH FILTRATION PLANT- THIRD EXPANSION"/>
    <m/>
    <s v="TREATMENT"/>
    <s v="WEYMOUTH"/>
    <x v="2"/>
    <s v="JUN-12"/>
    <d v="1972-07-01T00:00:00"/>
    <n v="480"/>
    <n v="150332.95000000001"/>
    <n v="37596.39"/>
    <n v="0"/>
    <n v="9"/>
    <x v="11"/>
  </r>
  <r>
    <s v="P00001781P"/>
    <n v="6442385.2000000002"/>
    <s v="01001"/>
    <s v="00117"/>
    <s v="TREATMENT PLT"/>
    <s v="000000"/>
    <s v="DIEMER PLANT - ENLARGEMENT"/>
    <m/>
    <s v="TREATMENT"/>
    <s v="DIEMER"/>
    <x v="2"/>
    <s v="JUN-12"/>
    <d v="1975-07-01T00:00:00"/>
    <n v="444"/>
    <n v="4767007.09"/>
    <n v="1675378.11"/>
    <n v="0"/>
    <n v="10"/>
    <x v="14"/>
  </r>
  <r>
    <s v="P00001782P"/>
    <n v="8297735.6900000004"/>
    <s v="04502"/>
    <s v="00117"/>
    <s v="TREATMENT PLT"/>
    <s v="000000"/>
    <s v="DIEMER PLANT - ENLARGEMENT"/>
    <m/>
    <s v="TREATMENT"/>
    <s v="DIEMER"/>
    <x v="2"/>
    <s v="JUN-12"/>
    <d v="1975-07-01T00:00:00"/>
    <n v="444"/>
    <n v="6139863.3799999999"/>
    <n v="2157872.31"/>
    <n v="0"/>
    <n v="10"/>
    <x v="14"/>
  </r>
  <r>
    <s v="P00001783P"/>
    <n v="266879.5"/>
    <s v="01001"/>
    <s v="00134"/>
    <s v="TREATMENT PLT"/>
    <s v="000000"/>
    <s v="R.B.DIEMER FILTRATION PLANT-RPLACMNT. OF FLOOR SYSTEM IN NORTH ROW"/>
    <m/>
    <s v="TREATMENT"/>
    <s v="DIEMER"/>
    <x v="2"/>
    <s v="JUN-12"/>
    <d v="1968-07-01T00:00:00"/>
    <n v="528"/>
    <n v="234839.13"/>
    <n v="32040.37"/>
    <n v="0"/>
    <n v="10"/>
    <x v="14"/>
  </r>
  <r>
    <s v="P00001784P"/>
    <n v="24344.959999999999"/>
    <s v="01001"/>
    <s v="00136"/>
    <s v="TREATMENT PLT"/>
    <s v="000000"/>
    <s v="WEYMOUTH TREATMENT PLANT- REPLACE MOTOR STARTERS"/>
    <m/>
    <s v="TREATMENT"/>
    <s v="WEYMOUTH"/>
    <x v="2"/>
    <s v="JUN-12"/>
    <d v="1968-07-01T00:00:00"/>
    <n v="528"/>
    <n v="21422.09"/>
    <n v="2922.87"/>
    <n v="0"/>
    <n v="9"/>
    <x v="11"/>
  </r>
  <r>
    <s v="P00001785P"/>
    <n v="92"/>
    <s v="02009"/>
    <s v="15145"/>
    <s v="TREATMENT PLT"/>
    <s v="000000"/>
    <s v="JENSEN FILTRATION PLANT-REPLACE FILTER MEDIA - INTEREST ON CONSTRUCTION"/>
    <m/>
    <s v="TREATMENT"/>
    <s v="JENSEN"/>
    <x v="2"/>
    <s v="JUN-12"/>
    <d v="1995-07-01T00:00:00"/>
    <n v="204"/>
    <n v="31.27"/>
    <n v="60.73"/>
    <n v="0"/>
    <n v="8"/>
    <x v="8"/>
  </r>
  <r>
    <s v="P00001786P"/>
    <n v="1168.1600000000001"/>
    <s v="04002"/>
    <s v="15145"/>
    <s v="TREATMENT PLT"/>
    <s v="000000"/>
    <s v="JENSEN FILTRATION PLANT-REPLACE FILTER MEDIA"/>
    <m/>
    <s v="TREATMENT"/>
    <s v="JENSEN"/>
    <x v="2"/>
    <s v="JUN-12"/>
    <d v="1995-07-01T00:00:00"/>
    <n v="204"/>
    <n v="397.07"/>
    <n v="771.09"/>
    <n v="0"/>
    <n v="8"/>
    <x v="8"/>
  </r>
  <r>
    <s v="P00001787P"/>
    <n v="777761.73"/>
    <s v="05001"/>
    <s v="15145"/>
    <s v="TREATMENT PLT"/>
    <s v="000000"/>
    <s v="JENSEN FILTRATION PLANT-REPLACE FILTER MEDIA"/>
    <m/>
    <s v="TREATMENT"/>
    <s v="JENSEN"/>
    <x v="2"/>
    <s v="JUN-12"/>
    <d v="1995-07-01T00:00:00"/>
    <n v="204"/>
    <n v="264395.71999999997"/>
    <n v="513366.01"/>
    <n v="0"/>
    <n v="8"/>
    <x v="8"/>
  </r>
  <r>
    <s v="P00001788P"/>
    <n v="3059"/>
    <s v="02009"/>
    <s v="15149"/>
    <s v="TREATMENT PLT"/>
    <s v="000000"/>
    <s v="INSTALL WOODEN BAFFLES FOR MODULE #4 AT SKINNER - INTEREST"/>
    <m/>
    <s v="TREATMENT"/>
    <s v="SKINNER"/>
    <x v="2"/>
    <s v="JUN-12"/>
    <d v="1995-07-01T00:00:00"/>
    <n v="204"/>
    <n v="1039.8900000000001"/>
    <n v="2019.11"/>
    <n v="0"/>
    <n v="12"/>
    <x v="10"/>
  </r>
  <r>
    <s v="P00001789P"/>
    <n v="1881.99"/>
    <s v="04002"/>
    <s v="15149"/>
    <s v="TREATMENT PLT"/>
    <s v="000000"/>
    <s v="INSTALL WOODEN BAFFLES FOR MODULE #4 AT SKINNER"/>
    <m/>
    <s v="TREATMENT"/>
    <s v="SKINNER"/>
    <x v="2"/>
    <s v="JUN-12"/>
    <d v="1995-07-01T00:00:00"/>
    <n v="204"/>
    <n v="639.65"/>
    <n v="1242.3399999999999"/>
    <n v="0"/>
    <n v="12"/>
    <x v="10"/>
  </r>
  <r>
    <s v="P00001790P"/>
    <n v="56769.24"/>
    <s v="04003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9298.32"/>
    <n v="37470.92"/>
    <n v="0"/>
    <n v="12"/>
    <x v="10"/>
  </r>
  <r>
    <s v="P00001791P"/>
    <n v="45530.73"/>
    <s v="05001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5477.85"/>
    <n v="30052.880000000001"/>
    <n v="0"/>
    <n v="12"/>
    <x v="10"/>
  </r>
  <r>
    <s v="P00001792P"/>
    <n v="4470"/>
    <s v="02009"/>
    <s v="15181"/>
    <s v="TREATMENT PLT"/>
    <s v="000000"/>
    <s v="WATER QUALITY-PROCESS RELIABILITY AND WASHWATER RECLAMATION STUDY-INTEREST"/>
    <m/>
    <s v="OTHER"/>
    <s v="LAVERNE-WQ"/>
    <x v="2"/>
    <s v="JUN-12"/>
    <d v="1995-07-01T00:00:00"/>
    <n v="204"/>
    <n v="1519.55"/>
    <n v="2950.45"/>
    <n v="0"/>
    <n v="13"/>
    <x v="13"/>
  </r>
  <r>
    <s v="P00001793P"/>
    <n v="41445.1"/>
    <s v="04002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14089"/>
    <n v="27356.1"/>
    <n v="0"/>
    <n v="13"/>
    <x v="13"/>
  </r>
  <r>
    <s v="P00001794P"/>
    <n v="16325.86"/>
    <s v="04003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5549.79"/>
    <n v="10776.07"/>
    <n v="0"/>
    <n v="13"/>
    <x v="13"/>
  </r>
  <r>
    <s v="P00001795P"/>
    <n v="248788.26"/>
    <s v="05001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84574.12"/>
    <n v="164214.14000000001"/>
    <n v="0"/>
    <n v="13"/>
    <x v="13"/>
  </r>
  <r>
    <s v="P00001796P"/>
    <n v="86705"/>
    <s v="02009"/>
    <s v="15187"/>
    <s v="TREATMENT PLT"/>
    <s v="000000"/>
    <s v="TURBIDITY MONITORING DATA SYSTEM/FILT.PLANTS - INTEREST"/>
    <m/>
    <s v="TREATMENT"/>
    <s v="GENERAL"/>
    <x v="2"/>
    <s v="JUN-12"/>
    <d v="1995-07-01T00:00:00"/>
    <n v="204"/>
    <n v="29474.880000000001"/>
    <n v="57230.12"/>
    <n v="0"/>
    <n v="13"/>
    <x v="13"/>
  </r>
  <r>
    <s v="P00001797P"/>
    <n v="601676.43999999994"/>
    <s v="04002"/>
    <s v="15187"/>
    <s v="TREATMENT PLT"/>
    <s v="000000"/>
    <s v="TURBIDITY MONITORING DATA SYSTEM/FILT.PLANTS"/>
    <m/>
    <s v="TREATMENT"/>
    <s v="GENERAL"/>
    <x v="2"/>
    <s v="JUN-12"/>
    <d v="1995-07-01T00:00:00"/>
    <n v="204"/>
    <n v="204536.44"/>
    <n v="397140"/>
    <n v="0"/>
    <n v="13"/>
    <x v="13"/>
  </r>
  <r>
    <s v="P00001798P"/>
    <n v="8415.66"/>
    <s v="04003"/>
    <s v="15187"/>
    <s v="TREATMENT PLT"/>
    <s v="000000"/>
    <s v="TURBIDITY MONITORING DATA SYSTEM/FILT.PLANTS"/>
    <m/>
    <s v="TREATMENT"/>
    <s v="GENERAL"/>
    <x v="2"/>
    <s v="JUN-12"/>
    <d v="1995-07-01T00:00:00"/>
    <n v="204"/>
    <n v="2860.82"/>
    <n v="5554.84"/>
    <n v="0"/>
    <n v="13"/>
    <x v="13"/>
  </r>
  <r>
    <s v="P00001799P"/>
    <n v="22328.79"/>
    <s v="01001"/>
    <s v="00184"/>
    <s v="TREATMENT PLT"/>
    <s v="000000"/>
    <s v="WEYMOUTH FILTR.PLANT-FLOCCULATOR REELS FOR MINING BASINS 1 &amp; 2"/>
    <m/>
    <s v="TREATMENT"/>
    <s v="WEYMOUTH"/>
    <x v="2"/>
    <s v="JUN-12"/>
    <d v="1985-07-01T00:00:00"/>
    <n v="324"/>
    <n v="12056.23"/>
    <n v="10272.56"/>
    <n v="0"/>
    <n v="9"/>
    <x v="11"/>
  </r>
  <r>
    <s v="P00001800P"/>
    <n v="582841"/>
    <s v="02001"/>
    <s v="00184"/>
    <s v="TREATMENT PLT"/>
    <s v="000000"/>
    <s v="WEYMOUTH FILTR.PLANT-REHAB AND MODRNIZE OPERATION EQUIPMENT - INTEREST"/>
    <m/>
    <s v="TREATMENT"/>
    <s v="WEYMOUTH"/>
    <x v="2"/>
    <s v="JUN-12"/>
    <d v="1985-07-01T00:00:00"/>
    <n v="324"/>
    <n v="314701.76"/>
    <n v="268139.24"/>
    <n v="0"/>
    <n v="9"/>
    <x v="11"/>
  </r>
  <r>
    <s v="P00001801P"/>
    <n v="10205"/>
    <s v="02004"/>
    <s v="00184"/>
    <s v="TREATMENT PLT"/>
    <s v="000000"/>
    <s v="WEYMOUTH FILTR.PLANT-CHLORINE UNLOADING SHELTER - INTEREST"/>
    <m/>
    <s v="FACILITIES"/>
    <s v="WEYMOUTH"/>
    <x v="2"/>
    <s v="JUN-12"/>
    <d v="1985-07-01T00:00:00"/>
    <n v="324"/>
    <n v="5510.13"/>
    <n v="4694.87"/>
    <n v="0"/>
    <n v="9"/>
    <x v="11"/>
  </r>
  <r>
    <s v="P00001802P"/>
    <n v="11893.42"/>
    <s v="04001"/>
    <s v="00184"/>
    <s v="TREATMENT PLT"/>
    <s v="000000"/>
    <s v="WEYMOUTH FILTR.PLANT-AIR CONDITIONING SYSTEM"/>
    <m/>
    <s v="FACILITIES"/>
    <s v="WEYMOUTH"/>
    <x v="2"/>
    <s v="JUN-12"/>
    <d v="1985-07-01T00:00:00"/>
    <n v="324"/>
    <n v="6421.67"/>
    <n v="5471.75"/>
    <n v="0"/>
    <n v="9"/>
    <x v="11"/>
  </r>
  <r>
    <s v="P00001803P"/>
    <n v="70048.02"/>
    <s v="04001"/>
    <s v="00184"/>
    <s v="TREATMENT PLT"/>
    <s v="000000"/>
    <s v="WEYMOUTH FILTR.PLANT-BY-PASS CHANNEL ROOF REPAIR"/>
    <m/>
    <s v="FACILITIES"/>
    <s v="WEYMOUTH"/>
    <x v="2"/>
    <s v="JUN-12"/>
    <d v="1985-07-01T00:00:00"/>
    <n v="324"/>
    <n v="37822.04"/>
    <n v="32225.98"/>
    <n v="0"/>
    <n v="9"/>
    <x v="11"/>
  </r>
  <r>
    <s v="P00001804P"/>
    <n v="15943"/>
    <s v="04001"/>
    <s v="00184"/>
    <s v="TREATMENT PLT"/>
    <s v="000000"/>
    <s v="WEYMOUTH FILTR.PLANT-ROOF REPAIRS OF SOFTENER BUILDING"/>
    <m/>
    <s v="FACILITIES"/>
    <s v="WEYMOUTH"/>
    <x v="2"/>
    <s v="JUN-12"/>
    <d v="1985-07-01T00:00:00"/>
    <n v="324"/>
    <n v="8608.33"/>
    <n v="7334.67"/>
    <n v="0"/>
    <n v="9"/>
    <x v="11"/>
  </r>
  <r>
    <s v="P00001805P"/>
    <n v="1243238.25"/>
    <s v="04001"/>
    <s v="00184"/>
    <s v="TREATMENT PLT"/>
    <s v="000000"/>
    <s v="WEYMOUTH FILTR.PLANT-DUAL MEDIA FILTERS BUILDING #1"/>
    <m/>
    <s v="TREATMENT"/>
    <s v="WEYMOUTH"/>
    <x v="2"/>
    <s v="JUN-12"/>
    <d v="1985-07-01T00:00:00"/>
    <n v="324"/>
    <n v="671279.52"/>
    <n v="571958.73"/>
    <n v="0"/>
    <n v="9"/>
    <x v="11"/>
  </r>
  <r>
    <s v="P00001806P"/>
    <n v="341248.28"/>
    <s v="04001"/>
    <s v="00184"/>
    <s v="TREATMENT PLT"/>
    <s v="000000"/>
    <s v="WEYMOUTH FILTR.PLANT-DUAL MEDIA FILTERS BUILDING #2"/>
    <m/>
    <s v="TREATMENT"/>
    <s v="WEYMOUTH"/>
    <x v="2"/>
    <s v="JUN-12"/>
    <d v="1985-07-01T00:00:00"/>
    <n v="324"/>
    <n v="184255.04"/>
    <n v="156993.24"/>
    <n v="0"/>
    <n v="9"/>
    <x v="11"/>
  </r>
  <r>
    <s v="P00001807P"/>
    <n v="227589"/>
    <s v="04001"/>
    <s v="00184"/>
    <s v="TREATMENT PLT"/>
    <s v="000000"/>
    <s v="WEYMOUTH FILTR.PLANT-FLASH MIXERS"/>
    <m/>
    <s v="TREATMENT"/>
    <s v="WEYMOUTH"/>
    <x v="2"/>
    <s v="JUN-12"/>
    <d v="1985-07-01T00:00:00"/>
    <n v="324"/>
    <n v="122885.42"/>
    <n v="104703.58"/>
    <n v="0"/>
    <n v="9"/>
    <x v="11"/>
  </r>
  <r>
    <s v="P00001808P"/>
    <n v="51554.55"/>
    <s v="04001"/>
    <s v="00184"/>
    <s v="TREATMENT PLT"/>
    <s v="000000"/>
    <s v="WEYMOUTH FILTR.PLANT-FLOCCULATOR SHAFTS MIXING BASINS 1 &amp; "/>
    <m/>
    <s v="TREATMENT"/>
    <s v="WEYMOUTH"/>
    <x v="2"/>
    <s v="JUN-12"/>
    <d v="1985-07-01T00:00:00"/>
    <n v="324"/>
    <n v="27836.58"/>
    <n v="23717.97"/>
    <n v="0"/>
    <n v="9"/>
    <x v="11"/>
  </r>
  <r>
    <s v="P00001809P"/>
    <n v="423405.99"/>
    <s v="04001"/>
    <s v="00184"/>
    <s v="TREATMENT PLT"/>
    <s v="000000"/>
    <s v="WEYMOUTH FILTR.PLANT-POLYELECTROLYTE AND ALUM SYSTEM"/>
    <m/>
    <s v="TREATMENT"/>
    <s v="WEYMOUTH"/>
    <x v="2"/>
    <s v="JUN-12"/>
    <d v="1985-07-01T00:00:00"/>
    <n v="324"/>
    <n v="228615.59"/>
    <n v="194790.39999999999"/>
    <n v="0"/>
    <n v="9"/>
    <x v="11"/>
  </r>
  <r>
    <s v="P00001810P"/>
    <n v="205075.22"/>
    <s v="04001"/>
    <s v="00184"/>
    <s v="TREATMENT PLT"/>
    <s v="000000"/>
    <s v="WEYMOUTH FILTR.PLANT-POWER RACK"/>
    <m/>
    <s v="TREATMENT"/>
    <s v="WEYMOUTH"/>
    <x v="2"/>
    <s v="JUN-12"/>
    <d v="1985-07-01T00:00:00"/>
    <n v="324"/>
    <n v="110729.17"/>
    <n v="94346.05"/>
    <n v="0"/>
    <n v="9"/>
    <x v="11"/>
  </r>
  <r>
    <s v="P00001811P"/>
    <n v="4094821.68"/>
    <s v="04001"/>
    <s v="00184"/>
    <s v="TREATMENT PLT"/>
    <s v="000000"/>
    <s v="WEYMOUTH FILTR.PLANT-REHAB AND MODRNIZE OPERATION EQUIPMENT"/>
    <m/>
    <s v="TREATMENT"/>
    <s v="WEYMOUTH"/>
    <x v="2"/>
    <s v="JUN-12"/>
    <d v="1985-07-01T00:00:00"/>
    <n v="324"/>
    <n v="2210976.17"/>
    <n v="1883845.51"/>
    <n v="0"/>
    <n v="9"/>
    <x v="11"/>
  </r>
  <r>
    <s v="P00001812P"/>
    <n v="704315.92"/>
    <s v="04001"/>
    <s v="00184"/>
    <s v="TREATMENT PLT"/>
    <s v="000000"/>
    <s v="WEYMOUTH FILTR.PLANT-REHAB WASH WATER DRAIN GATES"/>
    <m/>
    <s v="TREATMENT"/>
    <s v="WEYMOUTH"/>
    <x v="2"/>
    <s v="JUN-12"/>
    <d v="1985-07-01T00:00:00"/>
    <n v="324"/>
    <n v="380291.36"/>
    <n v="324024.56"/>
    <n v="0"/>
    <n v="9"/>
    <x v="11"/>
  </r>
  <r>
    <s v="P00001813P"/>
    <n v="155002.16"/>
    <s v="04001"/>
    <s v="00184"/>
    <s v="TREATMENT PLT"/>
    <s v="000000"/>
    <s v="WEYMOUTH FILTR.PLANT-REPAIR PAVEMENT AND SPUR TANKS"/>
    <m/>
    <s v="TREATMENT"/>
    <s v="WEYMOUTH"/>
    <x v="2"/>
    <s v="JUN-12"/>
    <d v="1985-07-01T00:00:00"/>
    <n v="324"/>
    <n v="83692.52"/>
    <n v="71309.64"/>
    <n v="0"/>
    <n v="9"/>
    <x v="11"/>
  </r>
  <r>
    <s v="P00001814P"/>
    <n v="18315.97"/>
    <s v="04001"/>
    <s v="00184"/>
    <s v="TREATMENT PLT"/>
    <s v="000000"/>
    <s v="WEYMOUTH FILTR.PLANT-REPL. SLUDGE EQUP.#3 &amp; #4 SETTLING BASINS"/>
    <m/>
    <s v="TREATMENT"/>
    <s v="WEYMOUTH"/>
    <x v="2"/>
    <s v="JUN-12"/>
    <d v="1985-07-01T00:00:00"/>
    <n v="324"/>
    <n v="9889.49"/>
    <n v="8426.48"/>
    <n v="0"/>
    <n v="9"/>
    <x v="11"/>
  </r>
  <r>
    <s v="P00001815P"/>
    <n v="231155.61"/>
    <s v="04001"/>
    <s v="00184"/>
    <s v="TREATMENT PLT"/>
    <s v="000000"/>
    <s v="WEYMOUTH FILTR.PLANT-REPL.SURFACE WASH SYSTEM-FILTR.BLDGS.#1&amp; #2"/>
    <m/>
    <s v="TREATMENT"/>
    <s v="WEYMOUTH"/>
    <x v="2"/>
    <s v="JUN-12"/>
    <d v="1985-07-01T00:00:00"/>
    <n v="324"/>
    <n v="124811.16"/>
    <n v="106344.45"/>
    <n v="0"/>
    <n v="9"/>
    <x v="11"/>
  </r>
  <r>
    <s v="P00001816P"/>
    <n v="79569.070000000007"/>
    <s v="04001"/>
    <s v="00184"/>
    <s v="TREATMENT PLT"/>
    <s v="000000"/>
    <s v="WEYMOUTH FILTR.PLANT-REPLACE CONTROLLERS AT FILTER BUILDING #2"/>
    <m/>
    <s v="TREATMENT"/>
    <s v="WEYMOUTH"/>
    <x v="2"/>
    <s v="JUN-12"/>
    <d v="1985-07-01T00:00:00"/>
    <n v="324"/>
    <n v="42962.86"/>
    <n v="36606.21"/>
    <n v="0"/>
    <n v="9"/>
    <x v="11"/>
  </r>
  <r>
    <s v="P00001817P"/>
    <n v="162304.51"/>
    <s v="04001"/>
    <s v="00184"/>
    <s v="TREATMENT PLT"/>
    <s v="000000"/>
    <s v="WEYMOUTH FILTR.PLANT-REPLACE DRAG CHAINS SETTLING BASINS 3 &amp; 4"/>
    <m/>
    <s v="TREATMENT"/>
    <s v="WEYMOUTH"/>
    <x v="2"/>
    <s v="JUN-12"/>
    <d v="1985-07-01T00:00:00"/>
    <n v="324"/>
    <n v="87635.42"/>
    <n v="74669.09"/>
    <n v="0"/>
    <n v="9"/>
    <x v="11"/>
  </r>
  <r>
    <s v="P00001818P"/>
    <n v="124901.15"/>
    <s v="04001"/>
    <s v="00184"/>
    <s v="TREATMENT PLT"/>
    <s v="000000"/>
    <s v="WEYMOUTH FILTR.PLANT-REPLACE MAIN CONTROL PANEL"/>
    <m/>
    <s v="TREATMENT"/>
    <s v="WEYMOUTH"/>
    <x v="2"/>
    <s v="JUN-12"/>
    <d v="1985-07-01T00:00:00"/>
    <n v="324"/>
    <n v="67439.64"/>
    <n v="57461.51"/>
    <n v="0"/>
    <n v="9"/>
    <x v="11"/>
  </r>
  <r>
    <s v="P00001819P"/>
    <n v="99430.99"/>
    <s v="04001"/>
    <s v="00184"/>
    <s v="TREATMENT PLT"/>
    <s v="000000"/>
    <s v="WEYMOUTH FILTR.PLANT-REPLACE WASTE WATER FLOCCULATORS"/>
    <m/>
    <s v="TREATMENT"/>
    <s v="WEYMOUTH"/>
    <x v="2"/>
    <s v="JUN-12"/>
    <d v="1985-07-01T00:00:00"/>
    <n v="324"/>
    <n v="53687.08"/>
    <n v="45743.91"/>
    <n v="0"/>
    <n v="9"/>
    <x v="11"/>
  </r>
  <r>
    <s v="P00001820P"/>
    <n v="29051.08"/>
    <s v="04001"/>
    <s v="00184"/>
    <s v="TREATMENT PLT"/>
    <s v="000000"/>
    <s v="WEYMOUTH FILTR.PLANT-SAFETY GRATING &amp; RAIL IN TNL #2"/>
    <m/>
    <s v="TREATMENT"/>
    <s v="WEYMOUTH"/>
    <x v="2"/>
    <s v="JUN-12"/>
    <d v="1985-07-01T00:00:00"/>
    <n v="324"/>
    <n v="15685.95"/>
    <n v="13365.13"/>
    <n v="0"/>
    <n v="9"/>
    <x v="11"/>
  </r>
  <r>
    <s v="P00001821P"/>
    <n v="151147.03"/>
    <s v="04001"/>
    <s v="00184"/>
    <s v="TREATMENT PLT"/>
    <s v="000000"/>
    <s v="WEYMOUTH FILTR.PLANT-STRUCTURAL REPAIR OF SALT BASINS"/>
    <m/>
    <s v="TREATMENT"/>
    <s v="WEYMOUTH"/>
    <x v="2"/>
    <s v="JUN-12"/>
    <d v="1985-07-01T00:00:00"/>
    <n v="324"/>
    <n v="81610.990000000005"/>
    <n v="69536.039999999994"/>
    <n v="0"/>
    <n v="9"/>
    <x v="11"/>
  </r>
  <r>
    <s v="P00001822P"/>
    <n v="11182.96"/>
    <s v="04001"/>
    <s v="00184"/>
    <s v="TREATMENT PLT"/>
    <s v="000000"/>
    <s v="WEYMOUTH FILTR.PLANT-WATER SOFTNERS"/>
    <m/>
    <s v="TREATMENT"/>
    <s v="WEYMOUTH"/>
    <x v="2"/>
    <s v="JUN-12"/>
    <d v="1985-07-01T00:00:00"/>
    <n v="324"/>
    <n v="6038.06"/>
    <n v="5144.8999999999996"/>
    <n v="0"/>
    <n v="9"/>
    <x v="11"/>
  </r>
  <r>
    <s v="P00001823P"/>
    <n v="87624.7"/>
    <s v="04001"/>
    <s v="00184"/>
    <s v="TREATMENT PLT"/>
    <s v="000000"/>
    <s v="WEYMOUTH FILTR.PLNT-REPL.CHLRN.INJECTRS.&amp;CHLRNATR.BOOSTER PUMPS"/>
    <m/>
    <s v="TREATMENT"/>
    <s v="WEYMOUTH"/>
    <x v="2"/>
    <s v="JUN-12"/>
    <d v="1985-07-01T00:00:00"/>
    <n v="324"/>
    <n v="47312.42"/>
    <n v="40312.28"/>
    <n v="0"/>
    <n v="9"/>
    <x v="11"/>
  </r>
  <r>
    <s v="P00001824P"/>
    <n v="26385.24"/>
    <s v="04502"/>
    <s v="00184"/>
    <s v="TREATMENT PLT"/>
    <s v="000000"/>
    <s v="WEYMOUTH FILTR.PLANT-CHLORINE UNLOADING SHELTER"/>
    <m/>
    <s v="FACILITIES"/>
    <s v="WEYMOUTH"/>
    <x v="2"/>
    <s v="JUN-12"/>
    <d v="1985-07-01T00:00:00"/>
    <n v="324"/>
    <n v="14246.5"/>
    <n v="12138.74"/>
    <n v="0"/>
    <n v="9"/>
    <x v="11"/>
  </r>
  <r>
    <s v="P00001825P"/>
    <n v="45062.03"/>
    <s v="04502"/>
    <s v="00200"/>
    <s v="TREATMENT PLT"/>
    <s v="000000"/>
    <s v="FOOTHILL FEEDER ARROYO SECO WATER TREATMENT PLANT"/>
    <m/>
    <s v="TREATMENT"/>
    <s v="ARROYO SECO"/>
    <x v="2"/>
    <s v="JUN-12"/>
    <d v="1976-07-01T00:00:00"/>
    <n v="432"/>
    <n v="32442.15"/>
    <n v="12619.88"/>
    <n v="0"/>
    <n v="5"/>
    <x v="2"/>
  </r>
  <r>
    <s v="P00001826P"/>
    <n v="69461.429999999993"/>
    <s v="04502"/>
    <s v="00222"/>
    <s v="TREATMENT PLT"/>
    <s v="000000"/>
    <s v="WEYMOUTH PLANT- CHEMICAL FEED SYSTEM AND BUILDING"/>
    <m/>
    <s v="TREATMENT"/>
    <s v="WEYMOUTH"/>
    <x v="2"/>
    <s v="JUN-12"/>
    <d v="1972-07-01T00:00:00"/>
    <n v="480"/>
    <n v="55565.17"/>
    <n v="13896.26"/>
    <n v="0"/>
    <n v="9"/>
    <x v="11"/>
  </r>
  <r>
    <s v="P00001827P"/>
    <n v="16702072.560000001"/>
    <s v="01001"/>
    <s v="00241"/>
    <s v="TREATMENT PLT"/>
    <s v="000000"/>
    <s v="SKINNER FILTRATION PLANT"/>
    <m/>
    <s v="TREATMENT"/>
    <s v="SKINNER"/>
    <x v="2"/>
    <s v="JUN-12"/>
    <d v="1983-07-01T00:00:00"/>
    <n v="348"/>
    <n v="9686274.1799999997"/>
    <n v="7015798.3799999999"/>
    <n v="0"/>
    <n v="12"/>
    <x v="10"/>
  </r>
  <r>
    <s v="P00001828P"/>
    <n v="9881882.3000000007"/>
    <s v="04001"/>
    <s v="00241"/>
    <s v="TREATMENT PLT"/>
    <s v="000000"/>
    <s v="SKINNER FILTRATION PLANT"/>
    <m/>
    <s v="TREATMENT"/>
    <s v="SKINNER"/>
    <x v="2"/>
    <s v="JUN-12"/>
    <d v="1983-07-01T00:00:00"/>
    <n v="348"/>
    <n v="5730942.6600000001"/>
    <n v="4150939.64"/>
    <n v="0"/>
    <n v="12"/>
    <x v="10"/>
  </r>
  <r>
    <s v="P00001829P"/>
    <n v="1543100.64"/>
    <s v="04001"/>
    <s v="241A"/>
    <s v="TREATMENT PLT"/>
    <s v="000000"/>
    <s v="CLAIMS"/>
    <m/>
    <s v="TREATMENT"/>
    <s v="SKINNER"/>
    <x v="2"/>
    <s v="JUN-12"/>
    <d v="1983-07-01T00:00:00"/>
    <n v="348"/>
    <n v="894912.6"/>
    <n v="648188.04"/>
    <n v="0"/>
    <n v="12"/>
    <x v="10"/>
  </r>
  <r>
    <s v="P00001830P"/>
    <n v="16509.18"/>
    <s v="04001"/>
    <s v="241B"/>
    <s v="TREATMENT PLT"/>
    <s v="000000"/>
    <s v="SKINNER FILTR. PLANT-SERVICE CENTR BUILDING AIR CONDITIONING"/>
    <m/>
    <s v="FACILITIES"/>
    <s v="SKINNER"/>
    <x v="2"/>
    <s v="JUN-12"/>
    <d v="1983-07-01T00:00:00"/>
    <n v="348"/>
    <n v="9574.36"/>
    <n v="6934.82"/>
    <n v="0"/>
    <n v="12"/>
    <x v="10"/>
  </r>
  <r>
    <s v="P00001831P"/>
    <n v="108542.7"/>
    <s v="04001"/>
    <s v="241C"/>
    <s v="TREATMENT PLT"/>
    <s v="000000"/>
    <s v="SKINNER FILTRATION PLANT- TURBIDIMETER MONITORING SYSTEM"/>
    <m/>
    <s v="TREATMENT"/>
    <s v="SKINNER"/>
    <x v="2"/>
    <s v="JUN-12"/>
    <d v="1983-07-01T00:00:00"/>
    <n v="348"/>
    <n v="62948.68"/>
    <n v="45594.02"/>
    <n v="0"/>
    <n v="12"/>
    <x v="10"/>
  </r>
  <r>
    <s v="P00001832P"/>
    <n v="58190.02"/>
    <s v="01001"/>
    <s v="00255"/>
    <s v="TREATMENT PLT"/>
    <s v="000000"/>
    <s v="WEYMOUTH PLANT-REVERSE OSMOSIS UNITS"/>
    <m/>
    <s v="TREATMENT"/>
    <s v="WEYMOUTH"/>
    <x v="2"/>
    <s v="JUN-12"/>
    <d v="1976-07-01T00:00:00"/>
    <n v="432"/>
    <n v="41893.57"/>
    <n v="16296.45"/>
    <n v="0"/>
    <n v="9"/>
    <x v="11"/>
  </r>
  <r>
    <s v="P00001833P"/>
    <n v="10897.72"/>
    <s v="01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7845.69"/>
    <n v="3052.03"/>
    <n v="0"/>
    <n v="10"/>
    <x v="14"/>
  </r>
  <r>
    <s v="P00001834P"/>
    <n v="2947.82"/>
    <s v="04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2122.1799999999998"/>
    <n v="825.64"/>
    <n v="0"/>
    <n v="10"/>
    <x v="14"/>
  </r>
  <r>
    <s v="P00001835P"/>
    <n v="365711.79"/>
    <s v="01001"/>
    <s v="00300"/>
    <s v="TREATMENT PLT"/>
    <s v="000000"/>
    <s v="MILLS FILTRATION PLANT"/>
    <m/>
    <s v="TREATMENT"/>
    <s v="MILLS"/>
    <x v="2"/>
    <s v="JUN-12"/>
    <d v="1984-07-01T00:00:00"/>
    <n v="336"/>
    <n v="204778.21"/>
    <n v="160933.57999999999"/>
    <n v="0"/>
    <n v="11"/>
    <x v="12"/>
  </r>
  <r>
    <s v="P00001836P"/>
    <n v="1086150"/>
    <s v="02001"/>
    <s v="00300"/>
    <s v="TREATMENT PLT"/>
    <s v="000000"/>
    <s v="MILLS FILTRATION PLANT - INTEREST"/>
    <m/>
    <s v="TREATMENT"/>
    <s v="MILLS"/>
    <x v="2"/>
    <s v="JUN-12"/>
    <d v="1984-07-01T00:00:00"/>
    <n v="336"/>
    <n v="608183.66"/>
    <n v="477966.34"/>
    <n v="0"/>
    <n v="11"/>
    <x v="12"/>
  </r>
  <r>
    <s v="P00001837P"/>
    <n v="16766908.130000001"/>
    <s v="04001"/>
    <s v="00300"/>
    <s v="TREATMENT PLT"/>
    <s v="000000"/>
    <s v="MILLS FILTRATION PLANT"/>
    <m/>
    <s v="TREATMENT"/>
    <s v="MILLS"/>
    <x v="2"/>
    <s v="JUN-12"/>
    <d v="1984-07-01T00:00:00"/>
    <n v="336"/>
    <n v="9388537.0299999993"/>
    <n v="7378371.0999999996"/>
    <n v="0"/>
    <n v="11"/>
    <x v="12"/>
  </r>
  <r>
    <s v="P00001838P"/>
    <n v="1700655"/>
    <s v="04502"/>
    <s v="00300"/>
    <s v="TREATMENT PLT"/>
    <s v="000000"/>
    <s v="MILLS FILTRATION PLANT"/>
    <m/>
    <s v="TREATMENT"/>
    <s v="MILLS"/>
    <x v="2"/>
    <s v="JUN-12"/>
    <d v="1984-07-01T00:00:00"/>
    <n v="336"/>
    <n v="952272.31"/>
    <n v="748382.69"/>
    <n v="0"/>
    <n v="11"/>
    <x v="12"/>
  </r>
  <r>
    <s v="P00001839P"/>
    <n v="48023.11"/>
    <s v="04001"/>
    <s v="300A"/>
    <s v="TREATMENT PLT"/>
    <s v="000000"/>
    <s v="MILLS FILTR. PLANT- MODIFICATION OF CENTRALIZED CONTROL SYSTEM"/>
    <m/>
    <s v="TREATMENT"/>
    <s v="MILLS"/>
    <x v="2"/>
    <s v="JUN-12"/>
    <d v="1984-07-01T00:00:00"/>
    <n v="336"/>
    <n v="26890.25"/>
    <n v="21132.86"/>
    <n v="0"/>
    <n v="11"/>
    <x v="12"/>
  </r>
  <r>
    <s v="P00001840P"/>
    <n v="537.54"/>
    <s v="01001"/>
    <s v="00315"/>
    <s v="TREATMENT PLT"/>
    <s v="102484"/>
    <s v="DIEMER PLANT- HANDRAILS AND LADDERS"/>
    <m/>
    <s v="TREATMENT"/>
    <s v="DIEMER"/>
    <x v="2"/>
    <s v="JUN-12"/>
    <d v="1978-07-01T00:00:00"/>
    <n v="408"/>
    <n v="365.49"/>
    <n v="172.05"/>
    <n v="0"/>
    <n v="10"/>
    <x v="14"/>
  </r>
  <r>
    <s v="P00001841P"/>
    <n v="21863.53"/>
    <s v="04001"/>
    <s v="00322"/>
    <s v="TREATMENT PLT"/>
    <s v="000000"/>
    <s v="DIEMER PLANT- INSTALL GASOLINE STORAGE TANKS"/>
    <m/>
    <s v="FACILITIES"/>
    <s v="DIEMER"/>
    <x v="2"/>
    <s v="JUN-12"/>
    <d v="1978-07-01T00:00:00"/>
    <n v="408"/>
    <n v="14865.98"/>
    <n v="6997.55"/>
    <n v="0"/>
    <n v="10"/>
    <x v="14"/>
  </r>
  <r>
    <s v="P00001842P"/>
    <n v="14045.99"/>
    <s v="04001"/>
    <s v="00322"/>
    <s v="TREATMENT PLT"/>
    <s v="000000"/>
    <s v="JENSEN PLANT- AIR CONDITIONING"/>
    <m/>
    <s v="FACILITIES"/>
    <s v="JENSEN"/>
    <x v="2"/>
    <s v="JUN-12"/>
    <d v="1979-07-01T00:00:00"/>
    <n v="396"/>
    <n v="9269.4500000000007"/>
    <n v="4776.54"/>
    <n v="0"/>
    <n v="10"/>
    <x v="14"/>
  </r>
  <r>
    <s v="P00001843P"/>
    <n v="308062.96000000002"/>
    <s v="04001"/>
    <s v="00327"/>
    <s v="TREATMENT PLT"/>
    <s v="000000"/>
    <s v="DIEMER PLANT-MODIFICATION FOR TREATMENT OF BLENDED WATER"/>
    <m/>
    <s v="TREATMENT"/>
    <s v="DIEMER"/>
    <x v="2"/>
    <s v="JUN-12"/>
    <d v="1979-07-01T00:00:00"/>
    <n v="396"/>
    <n v="203304.32000000001"/>
    <n v="104758.64"/>
    <n v="0"/>
    <n v="10"/>
    <x v="14"/>
  </r>
  <r>
    <s v="P00001844P"/>
    <n v="389359"/>
    <s v="02001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210232.23"/>
    <n v="179126.77"/>
    <n v="0"/>
    <n v="10"/>
    <x v="14"/>
  </r>
  <r>
    <s v="P00001845P"/>
    <n v="6818"/>
    <s v="02004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3681.34"/>
    <n v="3136.66"/>
    <n v="0"/>
    <n v="10"/>
    <x v="14"/>
  </r>
  <r>
    <s v="P00001846P"/>
    <n v="2034914.32"/>
    <s v="04001"/>
    <s v="00329"/>
    <s v="TREATMENT PLT"/>
    <s v="102494"/>
    <s v="DIEMER FILTRATION PLANT- RESERV. STRUCTURE MODIFICATION"/>
    <m/>
    <s v="TREATMENT"/>
    <s v="DIEMER"/>
    <x v="2"/>
    <s v="JUN-12"/>
    <d v="1985-07-01T00:00:00"/>
    <n v="324"/>
    <n v="1098740.5900000001"/>
    <n v="936173.73"/>
    <n v="0"/>
    <n v="10"/>
    <x v="14"/>
  </r>
  <r>
    <s v="P00001847P"/>
    <n v="596570"/>
    <s v="02001"/>
    <s v="00332"/>
    <s v="TREATMENT PLT"/>
    <s v="102496"/>
    <s v="SKINNER FILTR. PANT-EXPANSION NO. 1 - INTEREST ON CONSTRUCTION"/>
    <m/>
    <s v="TREATMENT"/>
    <s v="SKINNER"/>
    <x v="2"/>
    <s v="JUN-12"/>
    <d v="1982-07-01T00:00:00"/>
    <n v="360"/>
    <n v="357908.85"/>
    <n v="238661.15"/>
    <n v="0"/>
    <n v="12"/>
    <x v="10"/>
  </r>
  <r>
    <s v="P00001848P"/>
    <n v="10661440.33"/>
    <s v="04001"/>
    <s v="00332"/>
    <s v="TREATMENT PLT"/>
    <s v="102496"/>
    <s v="SKINNER FILTR. PANT-EXPANSION NO. 1"/>
    <m/>
    <s v="TREATMENT"/>
    <s v="SKINNER"/>
    <x v="2"/>
    <s v="JUN-12"/>
    <d v="1982-07-01T00:00:00"/>
    <n v="360"/>
    <n v="6396271.8099999996"/>
    <n v="4265168.5199999996"/>
    <n v="0"/>
    <n v="12"/>
    <x v="10"/>
  </r>
  <r>
    <s v="P00001849P"/>
    <n v="699"/>
    <s v="02001"/>
    <s v="332B"/>
    <s v="TREATMENT PLT"/>
    <s v="102496"/>
    <s v="SKINNER FILTR. PLANT- CONTROL ROOM MODIFICATION - INTEREST ON CONSTRUCTION"/>
    <m/>
    <s v="TREATMENT"/>
    <s v="SKINNER"/>
    <x v="2"/>
    <s v="JUN-12"/>
    <d v="1982-07-01T00:00:00"/>
    <n v="360"/>
    <n v="419.37"/>
    <n v="279.63"/>
    <n v="0"/>
    <n v="12"/>
    <x v="10"/>
  </r>
  <r>
    <s v="P00001850P"/>
    <n v="12494.72"/>
    <s v="04001"/>
    <s v="332B"/>
    <s v="TREATMENT PLT"/>
    <s v="102496"/>
    <s v="SKINNER FILTR. PLANT- CONTROL ROOM MODIFICATION"/>
    <m/>
    <s v="TREATMENT"/>
    <s v="SKINNER"/>
    <x v="2"/>
    <s v="JUN-12"/>
    <d v="1982-07-01T00:00:00"/>
    <n v="360"/>
    <n v="7496.08"/>
    <n v="4998.6400000000003"/>
    <n v="0"/>
    <n v="12"/>
    <x v="10"/>
  </r>
  <r>
    <s v="P00001851P"/>
    <n v="24677.39"/>
    <s v="04001"/>
    <s v="00343"/>
    <s v="TREATMENT PLT"/>
    <s v="000000"/>
    <s v="JENSEN PLANT- IMPROVEMENT OF BALBOA BLVD. PARKWAY AREA"/>
    <m/>
    <s v="FACILITIES"/>
    <s v="JENSEN"/>
    <x v="2"/>
    <s v="JUN-12"/>
    <d v="1979-07-01T00:00:00"/>
    <n v="396"/>
    <n v="16285.61"/>
    <n v="8391.7800000000007"/>
    <n v="0"/>
    <n v="8"/>
    <x v="8"/>
  </r>
  <r>
    <s v="P00001852P"/>
    <n v="5106221"/>
    <s v="02001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450702.4"/>
    <n v="2655518.6"/>
    <n v="0"/>
    <n v="12"/>
    <x v="10"/>
  </r>
  <r>
    <s v="P00001853P"/>
    <n v="498506"/>
    <s v="02004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39255.18"/>
    <n v="259250.82"/>
    <n v="0"/>
    <n v="12"/>
    <x v="10"/>
  </r>
  <r>
    <s v="P00001854P"/>
    <n v="29670944.390000001"/>
    <s v="04001"/>
    <s v="00357"/>
    <s v="TREATMENT PLT"/>
    <s v="000000"/>
    <s v="SKINNER FILTRATION PLANT- EXPANSION NO.2"/>
    <m/>
    <s v="TREATMENT"/>
    <s v="SKINNER"/>
    <x v="2"/>
    <s v="JUN-12"/>
    <d v="1988-07-01T00:00:00"/>
    <n v="288"/>
    <n v="14240404.82"/>
    <n v="15430539.57"/>
    <n v="0"/>
    <n v="12"/>
    <x v="10"/>
  </r>
  <r>
    <s v="P00001855P"/>
    <n v="27552.16"/>
    <s v="04001"/>
    <s v="00359"/>
    <s v="TREATMENT PLT"/>
    <s v="102508"/>
    <s v="DIEMER- REPLACE INDICATOR PANELS"/>
    <m/>
    <s v="TREATMENT"/>
    <s v="DIEMER"/>
    <x v="2"/>
    <s v="JUN-12"/>
    <d v="1980-07-01T00:00:00"/>
    <n v="384"/>
    <n v="17631.810000000001"/>
    <n v="9920.35"/>
    <n v="0"/>
    <n v="10"/>
    <x v="14"/>
  </r>
  <r>
    <s v="P00001856P"/>
    <n v="42282"/>
    <s v="02001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18601.73"/>
    <n v="23680.27"/>
    <n v="0"/>
    <n v="8"/>
    <x v="8"/>
  </r>
  <r>
    <s v="P00001857P"/>
    <n v="47128"/>
    <s v="03002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20733.71"/>
    <n v="26394.29"/>
    <n v="0"/>
    <n v="8"/>
    <x v="8"/>
  </r>
  <r>
    <s v="P00001858P"/>
    <n v="99373.07"/>
    <s v="04001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43718.61"/>
    <n v="55654.46"/>
    <n v="0"/>
    <n v="8"/>
    <x v="8"/>
  </r>
  <r>
    <s v="P00001859P"/>
    <n v="1947152.24"/>
    <s v="04502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856638.74"/>
    <n v="1090513.5"/>
    <n v="0"/>
    <n v="8"/>
    <x v="8"/>
  </r>
  <r>
    <s v="P00001860P"/>
    <n v="79150.03"/>
    <s v="04001"/>
    <s v="00363"/>
    <s v="TREATMENT PLT"/>
    <s v="102511"/>
    <s v="DIEMER FILTRATION PLANT-REPLACE CHLORINATION EQUIPMENT"/>
    <m/>
    <s v="TREATMENT"/>
    <s v="DIEMER"/>
    <x v="2"/>
    <s v="JUN-12"/>
    <d v="1982-07-01T00:00:00"/>
    <n v="360"/>
    <n v="47485.62"/>
    <n v="31664.41"/>
    <n v="0"/>
    <n v="10"/>
    <x v="14"/>
  </r>
  <r>
    <s v="P00001861P"/>
    <n v="15126"/>
    <s v="02001"/>
    <s v="00364"/>
    <s v="TREATMENT PLT"/>
    <s v="000000"/>
    <s v="DIEMER FILTR. PLANT- MAINTENANCE CENTER MODIFICATION - INTEREST"/>
    <m/>
    <s v="TREATMENT"/>
    <s v="DIEMER"/>
    <x v="2"/>
    <s v="JUN-12"/>
    <d v="1981-07-01T00:00:00"/>
    <n v="372"/>
    <n v="9377.2800000000007"/>
    <n v="5748.72"/>
    <n v="0"/>
    <n v="10"/>
    <x v="14"/>
  </r>
  <r>
    <s v="P00001862P"/>
    <n v="270311.28999999998"/>
    <s v="04001"/>
    <s v="00364"/>
    <s v="TREATMENT PLT"/>
    <s v="000000"/>
    <s v="DIEMER FILTR. PLANT- MAINTENANCE CENTER MODIFICATION"/>
    <m/>
    <s v="TREATMENT"/>
    <s v="DIEMER"/>
    <x v="2"/>
    <s v="JUN-12"/>
    <d v="1981-07-01T00:00:00"/>
    <n v="372"/>
    <n v="167577.91"/>
    <n v="102733.38"/>
    <n v="0"/>
    <n v="10"/>
    <x v="14"/>
  </r>
  <r>
    <s v="P00001863P"/>
    <n v="8919"/>
    <s v="02001"/>
    <s v="00365"/>
    <s v="TREATMENT PLT"/>
    <s v="102512"/>
    <s v="WEYMOUTH PLANT- REPLACE HEATING AND COOLING SYSTEM - INTEREST ON CONST"/>
    <m/>
    <s v="FACILITIES"/>
    <s v="WEYMOUTH"/>
    <x v="2"/>
    <s v="JUN-12"/>
    <d v="1981-07-01T00:00:00"/>
    <n v="372"/>
    <n v="5529.28"/>
    <n v="3389.72"/>
    <n v="0"/>
    <n v="9"/>
    <x v="11"/>
  </r>
  <r>
    <s v="P00001864P"/>
    <n v="159391.56"/>
    <s v="04001"/>
    <s v="00365"/>
    <s v="TREATMENT PLT"/>
    <s v="102512"/>
    <s v="WEYMOUTH PLANT- REPLACE HEATING AND COOLING SYSTEM"/>
    <m/>
    <s v="FACILITIES"/>
    <s v="WEYMOUTH"/>
    <x v="2"/>
    <s v="JUN-12"/>
    <d v="1981-07-01T00:00:00"/>
    <n v="372"/>
    <n v="98813.89"/>
    <n v="60577.67"/>
    <n v="0"/>
    <n v="9"/>
    <x v="11"/>
  </r>
  <r>
    <s v="P00001865P"/>
    <n v="326515.33"/>
    <s v="04001"/>
    <s v="00375"/>
    <s v="TREATMENT PLT"/>
    <s v="102518"/>
    <s v="WEYMOUTH FILTRATION PLANT RESERVOIR-REMOVE SOIL BLANKET"/>
    <m/>
    <s v="TREATMENT"/>
    <s v="WEYMOUTH"/>
    <x v="2"/>
    <s v="JUN-12"/>
    <d v="1980-07-01T00:00:00"/>
    <n v="384"/>
    <n v="208951.58"/>
    <n v="117563.75"/>
    <n v="0"/>
    <n v="9"/>
    <x v="11"/>
  </r>
  <r>
    <s v="P00001866P"/>
    <n v="35167.93"/>
    <s v="04001"/>
    <s v="00387"/>
    <s v="TREATMENT PLT"/>
    <s v="102525"/>
    <s v="JENSEN PLANT- SERVICE CENTER MODIFICATION"/>
    <m/>
    <s v="FACILITIES"/>
    <s v="JENSEN"/>
    <x v="2"/>
    <s v="JUN-12"/>
    <d v="1980-07-01T00:00:00"/>
    <n v="384"/>
    <n v="22505.41"/>
    <n v="12662.52"/>
    <n v="0"/>
    <n v="8"/>
    <x v="8"/>
  </r>
  <r>
    <s v="P00001867P"/>
    <n v="45867"/>
    <s v="02001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5682.97"/>
    <n v="20184.03"/>
    <n v="0"/>
    <n v="10"/>
    <x v="14"/>
  </r>
  <r>
    <s v="P00001868P"/>
    <n v="3673"/>
    <s v="02004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056.67"/>
    <n v="1616.33"/>
    <n v="0"/>
    <n v="10"/>
    <x v="14"/>
  </r>
  <r>
    <s v="P00001869P"/>
    <n v="386055.44"/>
    <s v="04001"/>
    <s v="390A"/>
    <s v="TREATMENT PLT"/>
    <s v="000000"/>
    <s v="DIEMER-AUTOMATE SLUDGE PUMP/INSTR.DISCHARGE MNTRNG EQUIPMENT"/>
    <m/>
    <s v="TREATMENT"/>
    <s v="DIEMER"/>
    <x v="2"/>
    <s v="JUN-12"/>
    <d v="1984-07-01T00:00:00"/>
    <n v="336"/>
    <n v="216169.49"/>
    <n v="169885.95"/>
    <n v="0"/>
    <n v="10"/>
    <x v="14"/>
  </r>
  <r>
    <s v="P00001870P"/>
    <n v="52432"/>
    <s v="02001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9359.01"/>
    <n v="23072.99"/>
    <n v="0"/>
    <n v="10"/>
    <x v="14"/>
  </r>
  <r>
    <s v="P00001871P"/>
    <n v="4198"/>
    <s v="02004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350.65"/>
    <n v="1847.35"/>
    <n v="0"/>
    <n v="10"/>
    <x v="14"/>
  </r>
  <r>
    <s v="P00001872P"/>
    <n v="441311.36"/>
    <s v="04001"/>
    <s v="390B"/>
    <s v="TREATMENT PLT"/>
    <s v="000000"/>
    <s v="DIEMER-CONVERT SAND FILTERS IN BLDG#1 TO DUAL MEDIA FILTRA"/>
    <m/>
    <s v="TREATMENT"/>
    <s v="DIEMER"/>
    <x v="2"/>
    <s v="JUN-12"/>
    <d v="1984-07-01T00:00:00"/>
    <n v="336"/>
    <n v="247109.75"/>
    <n v="194201.61"/>
    <n v="0"/>
    <n v="10"/>
    <x v="14"/>
  </r>
  <r>
    <s v="P00001873P"/>
    <n v="4549"/>
    <s v="02001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547.19"/>
    <n v="2001.81"/>
    <n v="0"/>
    <n v="10"/>
    <x v="14"/>
  </r>
  <r>
    <s v="P00001874P"/>
    <n v="364"/>
    <s v="02004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03.82"/>
    <n v="160.18"/>
    <n v="0"/>
    <n v="10"/>
    <x v="14"/>
  </r>
  <r>
    <s v="P00001875P"/>
    <n v="38292.53"/>
    <s v="04001"/>
    <s v="390C"/>
    <s v="TREATMENT PLT"/>
    <s v="000000"/>
    <s v="DIEMER-FILTER BLDG.#2 REPLACE WOODEN BAFFLES"/>
    <m/>
    <s v="TREATMENT"/>
    <s v="DIEMER"/>
    <x v="2"/>
    <s v="JUN-12"/>
    <d v="1984-07-01T00:00:00"/>
    <n v="336"/>
    <n v="21441.68"/>
    <n v="16850.849999999999"/>
    <n v="0"/>
    <n v="10"/>
    <x v="14"/>
  </r>
  <r>
    <s v="P00001876P"/>
    <n v="11626"/>
    <s v="02001"/>
    <s v="390D"/>
    <s v="TREATMENT PLT"/>
    <s v="000000"/>
    <s v="DIEMER- REPLACE SURFACE WASH SYSTEM - INTEREST"/>
    <m/>
    <s v="TREATMENT"/>
    <s v="DIEMER"/>
    <x v="2"/>
    <s v="JUN-12"/>
    <d v="1984-07-01T00:00:00"/>
    <n v="336"/>
    <n v="6509.92"/>
    <n v="5116.08"/>
    <n v="0"/>
    <n v="10"/>
    <x v="14"/>
  </r>
  <r>
    <s v="P00001877P"/>
    <n v="931"/>
    <s v="02004"/>
    <s v="390D"/>
    <s v="TREATMENT PLT"/>
    <s v="000000"/>
    <s v="DIEMER- REPLACE SURFACE WASH SYSTEM - INTEREST"/>
    <m/>
    <s v="TREATMENT"/>
    <s v="DIEMER"/>
    <x v="2"/>
    <s v="JUN-12"/>
    <d v="1984-07-01T00:00:00"/>
    <n v="336"/>
    <n v="521.30999999999995"/>
    <n v="409.69"/>
    <n v="0"/>
    <n v="10"/>
    <x v="14"/>
  </r>
  <r>
    <s v="P00001878P"/>
    <n v="97857.919999999998"/>
    <s v="04001"/>
    <s v="390D"/>
    <s v="TREATMENT PLT"/>
    <s v="000000"/>
    <s v="DIEMER- REPLACE SURFACE WASH SYSTEM"/>
    <m/>
    <s v="TREATMENT"/>
    <s v="DIEMER"/>
    <x v="2"/>
    <s v="JUN-12"/>
    <d v="1984-07-01T00:00:00"/>
    <n v="336"/>
    <n v="54794.89"/>
    <n v="43063.03"/>
    <n v="0"/>
    <n v="10"/>
    <x v="14"/>
  </r>
  <r>
    <s v="P00001879P"/>
    <n v="1474"/>
    <s v="02001"/>
    <s v="00397"/>
    <s v="TREATMENT PLT"/>
    <s v="000000"/>
    <s v="JENSEN FILTR. PLANT-REPLACE TURBIDIMETERS &amp; WASH NOZZLES - INTEREST"/>
    <m/>
    <s v="TREATMENT"/>
    <s v="JENSEN"/>
    <x v="2"/>
    <s v="JUN-12"/>
    <d v="1981-07-01T00:00:00"/>
    <n v="372"/>
    <n v="913.8"/>
    <n v="560.20000000000005"/>
    <n v="0"/>
    <n v="8"/>
    <x v="8"/>
  </r>
  <r>
    <s v="P00001880P"/>
    <n v="26349.279999999999"/>
    <s v="04001"/>
    <s v="00397"/>
    <s v="TREATMENT PLT"/>
    <s v="102529"/>
    <s v="JENSEN FILTR. PLANT-REPLACE TURBIDIMETERS &amp; WASH NOZZLES"/>
    <m/>
    <s v="TREATMENT"/>
    <s v="JENSEN"/>
    <x v="2"/>
    <s v="JUN-12"/>
    <d v="1981-07-01T00:00:00"/>
    <n v="372"/>
    <n v="16335.01"/>
    <n v="10014.27"/>
    <n v="0"/>
    <n v="8"/>
    <x v="8"/>
  </r>
  <r>
    <s v="P00001881P"/>
    <n v="65403"/>
    <s v="02001"/>
    <s v="00406"/>
    <s v="TREATMENT PLT"/>
    <s v="102537"/>
    <s v="JENSEN FILTR. PLANT- NEW INFLUENT CONDUIT - INTEREST ON CONSTRUCTION"/>
    <m/>
    <s v="TREATMENT"/>
    <s v="JENSEN"/>
    <x v="2"/>
    <s v="JUN-12"/>
    <d v="1982-07-01T00:00:00"/>
    <n v="360"/>
    <n v="39238.17"/>
    <n v="26164.83"/>
    <n v="0"/>
    <n v="8"/>
    <x v="8"/>
  </r>
  <r>
    <s v="P00001882P"/>
    <n v="1168823.6399999999"/>
    <s v="04001"/>
    <s v="00406"/>
    <s v="TREATMENT PLT"/>
    <s v="102537"/>
    <s v="JENSEN FILTR. PLANT- NEW INFLUENT CONDUIT"/>
    <m/>
    <s v="TREATMENT"/>
    <s v="JENSEN"/>
    <x v="2"/>
    <s v="JUN-12"/>
    <d v="1982-07-01T00:00:00"/>
    <n v="360"/>
    <n v="701229.21"/>
    <n v="467594.43"/>
    <n v="0"/>
    <n v="8"/>
    <x v="8"/>
  </r>
  <r>
    <s v="P00001883P"/>
    <n v="4779"/>
    <s v="02001"/>
    <s v="00407"/>
    <s v="TREATMENT PLT"/>
    <s v="000000"/>
    <s v="WEYMOUTH FILTR. PLANT-CENTRALIZED CONTROL MAINT.&amp; TRAINING CTR - INTEREST"/>
    <m/>
    <s v="FACILITIES"/>
    <s v="WEYMOUTH"/>
    <x v="2"/>
    <s v="JUN-12"/>
    <d v="1982-07-01T00:00:00"/>
    <n v="360"/>
    <n v="2867.14"/>
    <n v="1911.86"/>
    <n v="0"/>
    <n v="9"/>
    <x v="11"/>
  </r>
  <r>
    <s v="P00001884P"/>
    <n v="85404.94"/>
    <s v="04001"/>
    <s v="00407"/>
    <s v="TREATMENT PLT"/>
    <s v="000000"/>
    <s v="WEYMOUTH FILTR. PLANT-CENTRALIZED CONTROL MAINT.&amp; TRAINING CTR"/>
    <m/>
    <s v="FACILITIES"/>
    <s v="WEYMOUTH"/>
    <x v="2"/>
    <s v="JUN-12"/>
    <d v="1982-07-01T00:00:00"/>
    <n v="360"/>
    <n v="51238.1"/>
    <n v="34166.839999999997"/>
    <n v="0"/>
    <n v="9"/>
    <x v="11"/>
  </r>
  <r>
    <s v="P00001885P"/>
    <n v="2676"/>
    <s v="02001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1444.89"/>
    <n v="1231.1099999999999"/>
    <n v="0"/>
    <n v="10"/>
    <x v="14"/>
  </r>
  <r>
    <s v="P00001886P"/>
    <n v="8673"/>
    <s v="02004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4682.93"/>
    <n v="3990.07"/>
    <n v="0"/>
    <n v="10"/>
    <x v="14"/>
  </r>
  <r>
    <s v="P00001887P"/>
    <n v="162001.09"/>
    <s v="04001"/>
    <s v="00424"/>
    <s v="TREATMENT PLT"/>
    <s v="102548"/>
    <s v="DIEMER FILTRATION PLANT-MODIFY CHEMICAL STORAGE FACILITIES"/>
    <m/>
    <s v="TREATMENT"/>
    <s v="DIEMER"/>
    <x v="2"/>
    <s v="JUN-12"/>
    <d v="1985-07-01T00:00:00"/>
    <n v="324"/>
    <n v="87471.56"/>
    <n v="74529.53"/>
    <n v="0"/>
    <n v="10"/>
    <x v="14"/>
  </r>
  <r>
    <s v="P00001888P"/>
    <n v="4095"/>
    <s v="02001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2211.08"/>
    <n v="1883.92"/>
    <n v="0"/>
    <n v="12"/>
    <x v="10"/>
  </r>
  <r>
    <s v="P00001889P"/>
    <n v="1739"/>
    <s v="02004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938.97"/>
    <n v="800.03"/>
    <n v="0"/>
    <n v="12"/>
    <x v="10"/>
  </r>
  <r>
    <s v="P00001890P"/>
    <n v="91557.87"/>
    <s v="04001"/>
    <s v="00427"/>
    <s v="TREATMENT PLT"/>
    <s v="102550"/>
    <s v="SKINNER FILTRATION PLANT- REPLACE TWO ALUMINIUM TANKS"/>
    <m/>
    <s v="TREATMENT"/>
    <s v="SKINNER"/>
    <x v="2"/>
    <s v="JUN-12"/>
    <d v="1985-07-01T00:00:00"/>
    <n v="324"/>
    <n v="49436.07"/>
    <n v="42121.8"/>
    <n v="0"/>
    <n v="12"/>
    <x v="10"/>
  </r>
  <r>
    <s v="P00001891P"/>
    <n v="893"/>
    <s v="02001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535.75"/>
    <n v="357.25"/>
    <n v="0"/>
    <n v="10"/>
    <x v="14"/>
  </r>
  <r>
    <s v="P00001892P"/>
    <n v="1700"/>
    <s v="02004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1019.9"/>
    <n v="680.1"/>
    <n v="0"/>
    <n v="10"/>
    <x v="14"/>
  </r>
  <r>
    <s v="P00001893P"/>
    <n v="57605.279999999999"/>
    <s v="04001"/>
    <s v="00429"/>
    <s v="TREATMENT PLT"/>
    <s v="102551"/>
    <s v="DIEMER FILTRATION PLANT- REPLACE MAIN ACCESS ROAD DRAIN"/>
    <m/>
    <s v="FACILITIES"/>
    <s v="DIEMER"/>
    <x v="2"/>
    <s v="JUN-12"/>
    <d v="1982-07-01T00:00:00"/>
    <n v="360"/>
    <n v="34559.9"/>
    <n v="23045.38"/>
    <n v="0"/>
    <n v="10"/>
    <x v="14"/>
  </r>
  <r>
    <s v="P00001894P"/>
    <n v="19279"/>
    <s v="02001"/>
    <s v="00430"/>
    <s v="TREATMENT PLT"/>
    <s v="102552"/>
    <s v="DIEMER FILTRATION PLANT-REPLACE CHEMICAL FEED PUMP - INTEREST"/>
    <m/>
    <s v="TREATMENT"/>
    <s v="DIEMER"/>
    <x v="2"/>
    <s v="JUN-12"/>
    <d v="1986-07-01T00:00:00"/>
    <n v="312"/>
    <n v="10024.01"/>
    <n v="9254.99"/>
    <n v="0"/>
    <n v="10"/>
    <x v="14"/>
  </r>
  <r>
    <s v="P00001895P"/>
    <n v="234"/>
    <s v="02004"/>
    <s v="00430"/>
    <s v="TREATMENT PLT"/>
    <s v="102552"/>
    <s v="DIEMER FILTRATION PLANT-REPLACE CHEMICAL FEED PUMP- INTEREST"/>
    <m/>
    <s v="TREATMENT"/>
    <s v="DIEMER"/>
    <x v="2"/>
    <s v="JUN-12"/>
    <d v="1986-07-01T00:00:00"/>
    <n v="312"/>
    <n v="121.67"/>
    <n v="112.33"/>
    <n v="0"/>
    <n v="10"/>
    <x v="14"/>
  </r>
  <r>
    <s v="P00001896P"/>
    <n v="130904.58"/>
    <s v="04001"/>
    <s v="00430"/>
    <s v="TREATMENT PLT"/>
    <s v="102552"/>
    <s v="DIEMER FILTRATION PLANT-REPLACE CHEMICAL FEED PUMP"/>
    <m/>
    <s v="TREATMENT"/>
    <s v="DIEMER"/>
    <x v="2"/>
    <s v="JUN-12"/>
    <d v="1986-07-01T00:00:00"/>
    <n v="312"/>
    <n v="68063.08"/>
    <n v="62841.5"/>
    <n v="0"/>
    <n v="10"/>
    <x v="14"/>
  </r>
  <r>
    <s v="P00001897P"/>
    <n v="10737"/>
    <s v="02001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5582.64"/>
    <n v="5154.3599999999997"/>
    <n v="0"/>
    <n v="10"/>
    <x v="14"/>
  </r>
  <r>
    <s v="P00001898P"/>
    <n v="131"/>
    <s v="02004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68.11"/>
    <n v="62.89"/>
    <n v="0"/>
    <n v="10"/>
    <x v="14"/>
  </r>
  <r>
    <s v="P00001899P"/>
    <n v="72901.350000000006"/>
    <s v="04001"/>
    <s v="430A"/>
    <s v="TREATMENT PLT"/>
    <s v="102552"/>
    <s v="DIEMER FILTRATION PLANT- REPLACE WASHWATER RECLAMATION PLANT"/>
    <m/>
    <s v="TREATMENT"/>
    <s v="DIEMER"/>
    <x v="2"/>
    <s v="JUN-12"/>
    <d v="1986-07-01T00:00:00"/>
    <n v="312"/>
    <n v="37904.559999999998"/>
    <n v="34996.79"/>
    <n v="0"/>
    <n v="10"/>
    <x v="14"/>
  </r>
  <r>
    <s v="P00001900P"/>
    <n v="51645"/>
    <s v="02001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22720.93"/>
    <n v="28924.07"/>
    <n v="0"/>
    <n v="13"/>
    <x v="13"/>
  </r>
  <r>
    <s v="P00001901P"/>
    <n v="2638"/>
    <s v="02004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1160.58"/>
    <n v="1477.42"/>
    <n v="0"/>
    <n v="13"/>
    <x v="13"/>
  </r>
  <r>
    <s v="P00001902P"/>
    <n v="467401.83"/>
    <s v="04001"/>
    <s v="438A"/>
    <s v="TREATMENT PLT"/>
    <s v="000000"/>
    <s v="LA VERNE FACILITY, WATER QUALITY LABORATORY BUILDING"/>
    <m/>
    <s v="FACILITIES"/>
    <s v="LAVERNE-WQ"/>
    <x v="2"/>
    <s v="JUN-12"/>
    <d v="1990-07-01T00:00:00"/>
    <n v="264"/>
    <n v="205630.75"/>
    <n v="261771.08"/>
    <n v="0"/>
    <n v="13"/>
    <x v="13"/>
  </r>
  <r>
    <s v="P00001903P"/>
    <n v="584059"/>
    <s v="02001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245272.33"/>
    <n v="338786.67"/>
    <n v="0"/>
    <n v="13"/>
    <x v="13"/>
  </r>
  <r>
    <s v="P00001904P"/>
    <n v="29828"/>
    <s v="02004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12526.1"/>
    <n v="17301.900000000001"/>
    <n v="0"/>
    <n v="13"/>
    <x v="13"/>
  </r>
  <r>
    <s v="P00001905P"/>
    <n v="5285878.29"/>
    <s v="04001"/>
    <s v="438B"/>
    <s v="TREATMENT PLT"/>
    <s v="000000"/>
    <s v="LA VERNE FACILITY, WATER QUALITY LABORATORY "/>
    <m/>
    <s v="FACILITIES"/>
    <s v="LAVERNE-WQ"/>
    <x v="2"/>
    <s v="JUN-12"/>
    <d v="1991-07-01T00:00:00"/>
    <n v="252"/>
    <n v="2219775.15"/>
    <n v="3066103.14"/>
    <n v="0"/>
    <n v="13"/>
    <x v="13"/>
  </r>
  <r>
    <s v="P00001906P"/>
    <n v="50199"/>
    <s v="02001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27104.67"/>
    <n v="23094.33"/>
    <n v="0"/>
    <n v="9"/>
    <x v="11"/>
  </r>
  <r>
    <s v="P00001907P"/>
    <n v="21599"/>
    <s v="02004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11662.26"/>
    <n v="9936.74"/>
    <n v="0"/>
    <n v="9"/>
    <x v="11"/>
  </r>
  <r>
    <s v="P00001908P"/>
    <n v="639108.56000000006"/>
    <s v="04001"/>
    <s v="00439"/>
    <s v="TREATMENT PLT"/>
    <s v="102556"/>
    <s v="WEYMOUTH-MODIFY &amp; AUTOMATE SLUDGE PROCESSING &amp; DISPOSAL SYSTEM"/>
    <m/>
    <s v="TREATMENT"/>
    <s v="WEYMOUTH"/>
    <x v="2"/>
    <s v="JUN-12"/>
    <d v="1985-07-01T00:00:00"/>
    <n v="324"/>
    <n v="345083.1"/>
    <n v="294025.46000000002"/>
    <n v="0"/>
    <n v="9"/>
    <x v="11"/>
  </r>
  <r>
    <s v="P00001909P"/>
    <n v="7598"/>
    <s v="02001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3950.53"/>
    <n v="3647.47"/>
    <n v="0"/>
    <n v="10"/>
    <x v="14"/>
  </r>
  <r>
    <s v="P00001910P"/>
    <n v="2869"/>
    <s v="02004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1491.72"/>
    <n v="1377.28"/>
    <n v="0"/>
    <n v="10"/>
    <x v="14"/>
  </r>
  <r>
    <s v="P00001911P"/>
    <n v="118344.17"/>
    <s v="04001"/>
    <s v="00440"/>
    <s v="TREATMENT PLT"/>
    <s v="000000"/>
    <s v="DIEMER FILTRATION PLANT- EMERGENCY LPG FUEL SUPPLY SYSTEM"/>
    <m/>
    <s v="TREATMENT"/>
    <s v="DIEMER"/>
    <x v="2"/>
    <s v="JUN-12"/>
    <d v="1986-07-01T00:00:00"/>
    <n v="312"/>
    <n v="61532.35"/>
    <n v="56811.82"/>
    <n v="0"/>
    <n v="10"/>
    <x v="14"/>
  </r>
  <r>
    <s v="P00001912P"/>
    <n v="1820966"/>
    <s v="02001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764704.55"/>
    <n v="1056261.45"/>
    <n v="0"/>
    <n v="10"/>
    <x v="14"/>
  </r>
  <r>
    <s v="P00001913P"/>
    <n v="12435"/>
    <s v="02004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5222"/>
    <n v="7213"/>
    <n v="0"/>
    <n v="10"/>
    <x v="14"/>
  </r>
  <r>
    <s v="P00001914P"/>
    <n v="29941"/>
    <s v="03002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12573.55"/>
    <n v="17367.45"/>
    <n v="0"/>
    <n v="10"/>
    <x v="14"/>
  </r>
  <r>
    <s v="P00001915P"/>
    <n v="4595522.59"/>
    <s v="04001"/>
    <s v="446A"/>
    <s v="TREATMENT PLT"/>
    <s v="000000"/>
    <s v="DIEMER FILTRATION PLANT, CONTROL SYSTEMS"/>
    <m/>
    <s v="TREATMENT"/>
    <s v="DIEMER"/>
    <x v="2"/>
    <s v="JUN-12"/>
    <d v="1991-07-01T00:00:00"/>
    <n v="252"/>
    <n v="1929864.15"/>
    <n v="2665658.44"/>
    <n v="0"/>
    <n v="10"/>
    <x v="14"/>
  </r>
  <r>
    <s v="P00001916P"/>
    <n v="457176.4"/>
    <s v="04502"/>
    <s v="446A"/>
    <s v="TREATMENT PLT"/>
    <s v="000000"/>
    <s v="DIEMER FILTRATION PLANT, CONTROL SYSTEMS"/>
    <m/>
    <s v="TREATMENT"/>
    <s v="DIEMER"/>
    <x v="2"/>
    <s v="JUN-12"/>
    <d v="1991-07-01T00:00:00"/>
    <n v="252"/>
    <n v="191988.58"/>
    <n v="265187.82"/>
    <n v="0"/>
    <n v="10"/>
    <x v="14"/>
  </r>
  <r>
    <s v="P00001917P"/>
    <n v="858299"/>
    <s v="02001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360437.9"/>
    <n v="497861.1"/>
    <n v="0"/>
    <n v="12"/>
    <x v="10"/>
  </r>
  <r>
    <s v="P00001918P"/>
    <n v="5862"/>
    <s v="02004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2461.71"/>
    <n v="3400.29"/>
    <n v="0"/>
    <n v="12"/>
    <x v="10"/>
  </r>
  <r>
    <s v="P00001919P"/>
    <n v="2166067.11"/>
    <s v="04001"/>
    <s v="446B"/>
    <s v="TREATMENT PLT"/>
    <s v="000000"/>
    <s v="SKINNER FILTRATION PLANT, EXPAN #2, CONTROL SYSTEM"/>
    <m/>
    <s v="TREATMENT"/>
    <s v="SKINNER"/>
    <x v="2"/>
    <s v="JUN-12"/>
    <d v="1991-07-01T00:00:00"/>
    <n v="252"/>
    <n v="909627.82"/>
    <n v="1256439.29"/>
    <n v="0"/>
    <n v="12"/>
    <x v="10"/>
  </r>
  <r>
    <s v="P00001920P"/>
    <n v="830054"/>
    <s v="02001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348576.56"/>
    <n v="481477.44"/>
    <n v="0"/>
    <n v="10"/>
    <x v="14"/>
  </r>
  <r>
    <s v="P00001921P"/>
    <n v="5668"/>
    <s v="02004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2380.25"/>
    <n v="3287.75"/>
    <n v="0"/>
    <n v="10"/>
    <x v="14"/>
  </r>
  <r>
    <s v="P00001922P"/>
    <n v="2094784.69"/>
    <s v="04001"/>
    <s v="446C"/>
    <s v="TREATMENT PLT"/>
    <s v="000000"/>
    <s v="DIEMER FILTRATION PLANT, CONTROL SYSTEMS"/>
    <m/>
    <s v="TREATMENT"/>
    <s v="DIEMER"/>
    <x v="2"/>
    <s v="JUN-12"/>
    <d v="1991-07-01T00:00:00"/>
    <n v="252"/>
    <n v="879693.15"/>
    <n v="1215091.54"/>
    <n v="0"/>
    <n v="10"/>
    <x v="14"/>
  </r>
  <r>
    <s v="P00001923P"/>
    <n v="1144989"/>
    <s v="02001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526631.31999999995"/>
    <n v="618357.68000000005"/>
    <n v="0"/>
    <n v="13"/>
    <x v="13"/>
  </r>
  <r>
    <s v="P00001924P"/>
    <n v="10468"/>
    <s v="02004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4814.7"/>
    <n v="5653.3"/>
    <n v="0"/>
    <n v="13"/>
    <x v="13"/>
  </r>
  <r>
    <s v="P00001925P"/>
    <n v="4009215.12"/>
    <s v="04001"/>
    <s v="00452"/>
    <s v="TREATMENT PLT"/>
    <s v="102560"/>
    <s v="FILTRATION PLANTS-AQUEOUS AMMONIA FEED SYSTEM"/>
    <m/>
    <s v="TREATMENT"/>
    <s v="GENERAL"/>
    <x v="2"/>
    <s v="JUN-12"/>
    <d v="1989-07-01T00:00:00"/>
    <n v="276"/>
    <n v="1844016.18"/>
    <n v="2165198.94"/>
    <n v="0"/>
    <n v="13"/>
    <x v="13"/>
  </r>
  <r>
    <s v="P00001926P"/>
    <n v="503336"/>
    <s v="02001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221439.87"/>
    <n v="281896.13"/>
    <n v="0"/>
    <n v="6"/>
    <x v="0"/>
  </r>
  <r>
    <s v="P00001927P"/>
    <n v="10929"/>
    <s v="02004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4808.1499999999996"/>
    <n v="6120.85"/>
    <n v="0"/>
    <n v="6"/>
    <x v="0"/>
  </r>
  <r>
    <s v="P00001928P"/>
    <n v="3234859.87"/>
    <s v="04001"/>
    <s v="00453"/>
    <s v="TREATMENT PLT"/>
    <s v="000000"/>
    <s v="LA VERNE- EXPANSION OF MAINTENANCE FACILITY"/>
    <m/>
    <s v="FACILITIES"/>
    <s v="LAVERNE"/>
    <x v="2"/>
    <s v="JUN-12"/>
    <d v="1990-07-01T00:00:00"/>
    <n v="264"/>
    <n v="1423158.53"/>
    <n v="1811701.34"/>
    <n v="0"/>
    <n v="13"/>
    <x v="13"/>
  </r>
  <r>
    <s v="P00001929P"/>
    <n v="30204.38"/>
    <s v="04502"/>
    <s v="00453"/>
    <s v="TREATMENT PLT"/>
    <s v="000000"/>
    <s v="LA VERNE- EXPANSION OF MAINTENANCE FACILITY"/>
    <m/>
    <s v="FACILITIES"/>
    <s v="LAVERNE"/>
    <x v="2"/>
    <s v="JUN-12"/>
    <d v="1990-07-01T00:00:00"/>
    <n v="264"/>
    <n v="13288.15"/>
    <n v="16916.23"/>
    <n v="0"/>
    <n v="13"/>
    <x v="13"/>
  </r>
  <r>
    <s v="P00001930P"/>
    <n v="28741"/>
    <s v="02001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13794.08"/>
    <n v="14946.92"/>
    <n v="0"/>
    <n v="13"/>
    <x v="13"/>
  </r>
  <r>
    <s v="P00001931P"/>
    <n v="558"/>
    <s v="02004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267.81"/>
    <n v="290.19"/>
    <n v="0"/>
    <n v="13"/>
    <x v="13"/>
  </r>
  <r>
    <s v="P00001932P"/>
    <n v="148485.82"/>
    <s v="04001"/>
    <s v="00457"/>
    <s v="TREATMENT PLT"/>
    <s v="102563"/>
    <s v="WEYMOUTH/MILLS/SKINNER FILTRATION PLANTS-MODIFY CONTROL SYSTEMS"/>
    <m/>
    <s v="TREATMENT"/>
    <s v="GENERAL"/>
    <x v="2"/>
    <s v="JUN-12"/>
    <d v="1988-07-01T00:00:00"/>
    <n v="288"/>
    <n v="71264.86"/>
    <n v="77220.960000000006"/>
    <n v="0"/>
    <n v="13"/>
    <x v="13"/>
  </r>
  <r>
    <s v="P00001933P"/>
    <n v="37863"/>
    <s v="02001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18172.13"/>
    <n v="19690.87"/>
    <n v="0"/>
    <n v="12"/>
    <x v="10"/>
  </r>
  <r>
    <s v="P00001934P"/>
    <n v="146"/>
    <s v="02004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70.069999999999993"/>
    <n v="75.930000000000007"/>
    <n v="0"/>
    <n v="12"/>
    <x v="10"/>
  </r>
  <r>
    <s v="P00001935P"/>
    <n v="215020.54"/>
    <s v="04001"/>
    <s v="00461"/>
    <s v="TREATMENT PLT"/>
    <s v="102565"/>
    <s v="SKINNER FILTRATION PLANT-MODIFY FILTER TURBIDITY MONITORING SYSTEM"/>
    <m/>
    <s v="TREATMENT"/>
    <s v="SKINNER"/>
    <x v="2"/>
    <s v="JUN-12"/>
    <d v="1988-07-01T00:00:00"/>
    <n v="288"/>
    <n v="103197.91"/>
    <n v="111822.63"/>
    <n v="0"/>
    <n v="12"/>
    <x v="10"/>
  </r>
  <r>
    <s v="P00001936P"/>
    <n v="23552"/>
    <s v="02001"/>
    <s v="464B"/>
    <s v="TREATMENT PLT"/>
    <s v="000000"/>
    <s v="WEYMOTH FILTRATION PLANT-REPLACE CHLORINATION EQUIPMENT - INTEREST"/>
    <m/>
    <s v="TREATMENT"/>
    <s v="WEYMOUTH"/>
    <x v="2"/>
    <s v="JUN-12"/>
    <d v="1987-07-01T00:00:00"/>
    <n v="300"/>
    <n v="11774.69"/>
    <n v="11777.31"/>
    <n v="0"/>
    <n v="9"/>
    <x v="11"/>
  </r>
  <r>
    <s v="P00001937P"/>
    <n v="158625.93"/>
    <s v="04001"/>
    <s v="464B"/>
    <s v="TREATMENT PLT"/>
    <s v="000000"/>
    <s v="WEYMOTH FILTRATION PLANT-REPLACE CHLORINATION EQUIPMENT"/>
    <m/>
    <s v="TREATMENT"/>
    <s v="WEYMOUTH"/>
    <x v="2"/>
    <s v="JUN-12"/>
    <d v="1987-07-01T00:00:00"/>
    <n v="300"/>
    <n v="79304.039999999994"/>
    <n v="79321.89"/>
    <n v="0"/>
    <n v="9"/>
    <x v="11"/>
  </r>
  <r>
    <s v="P00001938P"/>
    <n v="63494"/>
    <s v="02001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29203.71"/>
    <n v="34290.29"/>
    <n v="0"/>
    <n v="9"/>
    <x v="11"/>
  </r>
  <r>
    <s v="P00001939P"/>
    <n v="132"/>
    <s v="03002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60.71"/>
    <n v="71.290000000000006"/>
    <n v="0"/>
    <n v="9"/>
    <x v="11"/>
  </r>
  <r>
    <s v="P00001940P"/>
    <n v="336511.05"/>
    <s v="04001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154776.37"/>
    <n v="181734.68"/>
    <n v="0"/>
    <n v="9"/>
    <x v="11"/>
  </r>
  <r>
    <s v="P00001941P"/>
    <n v="12122.09"/>
    <s v="04502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5575.46"/>
    <n v="6546.63"/>
    <n v="0"/>
    <n v="9"/>
    <x v="11"/>
  </r>
  <r>
    <s v="P00001942P"/>
    <n v="6498"/>
    <s v="02001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3378.6"/>
    <n v="3119.4"/>
    <n v="0"/>
    <n v="9"/>
    <x v="11"/>
  </r>
  <r>
    <s v="P00001943P"/>
    <n v="133"/>
    <s v="02004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69.150000000000006"/>
    <n v="63.85"/>
    <n v="0"/>
    <n v="9"/>
    <x v="11"/>
  </r>
  <r>
    <s v="P00001944P"/>
    <n v="49807.55"/>
    <s v="04001"/>
    <s v="00466"/>
    <s v="TREATMENT PLT"/>
    <s v="102570"/>
    <s v="WEYMOUTH FILTRATION PLANT- RELOCATE PROPANE STORAGE TANK"/>
    <m/>
    <s v="TREATMENT"/>
    <s v="WEYMOUTH"/>
    <x v="2"/>
    <s v="JUN-12"/>
    <d v="1986-07-01T00:00:00"/>
    <n v="312"/>
    <n v="25897.14"/>
    <n v="23910.41"/>
    <n v="0"/>
    <n v="9"/>
    <x v="11"/>
  </r>
  <r>
    <s v="P00001945P"/>
    <n v="6387"/>
    <s v="02001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3320.89"/>
    <n v="3066.11"/>
    <n v="0"/>
    <n v="10"/>
    <x v="14"/>
  </r>
  <r>
    <s v="P00001946P"/>
    <n v="131"/>
    <s v="02004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68.11"/>
    <n v="62.89"/>
    <n v="0"/>
    <n v="10"/>
    <x v="14"/>
  </r>
  <r>
    <s v="P00001947P"/>
    <n v="48958.6"/>
    <s v="04001"/>
    <s v="466A"/>
    <s v="TREATMENT PLT"/>
    <s v="102570"/>
    <s v="DIEMER FILTR.PLANT-IMPROVE EAST SIDE OF MAIN ACCESS ROAD DRAINAGE"/>
    <m/>
    <s v="FACILITIES"/>
    <s v="DIEMER"/>
    <x v="2"/>
    <s v="JUN-12"/>
    <d v="1986-07-01T00:00:00"/>
    <n v="312"/>
    <n v="25455.73"/>
    <n v="23502.87"/>
    <n v="0"/>
    <n v="10"/>
    <x v="14"/>
  </r>
  <r>
    <s v="P00001948P"/>
    <n v="6471"/>
    <s v="02001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3364.57"/>
    <n v="3106.43"/>
    <n v="0"/>
    <n v="12"/>
    <x v="10"/>
  </r>
  <r>
    <s v="P00001949P"/>
    <n v="133"/>
    <s v="02004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69.150000000000006"/>
    <n v="63.85"/>
    <n v="0"/>
    <n v="12"/>
    <x v="10"/>
  </r>
  <r>
    <s v="P00001950P"/>
    <n v="49599.95"/>
    <s v="04001"/>
    <s v="466B"/>
    <s v="TREATMENT PLT"/>
    <s v="102570"/>
    <s v="SKINNER FILTRATION PLANT- INSTALL CATHODIC PROTECTION"/>
    <m/>
    <s v="TREATMENT"/>
    <s v="SKINNER"/>
    <x v="2"/>
    <s v="JUN-12"/>
    <d v="1986-07-01T00:00:00"/>
    <n v="312"/>
    <n v="25789.1"/>
    <n v="23810.85"/>
    <n v="0"/>
    <n v="12"/>
    <x v="10"/>
  </r>
  <r>
    <s v="P00001951P"/>
    <n v="6283"/>
    <s v="02001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3266.81"/>
    <n v="3016.19"/>
    <n v="0"/>
    <n v="9"/>
    <x v="11"/>
  </r>
  <r>
    <s v="P00001952P"/>
    <n v="129"/>
    <s v="02004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67.069999999999993"/>
    <n v="61.93"/>
    <n v="0"/>
    <n v="9"/>
    <x v="11"/>
  </r>
  <r>
    <s v="P00001953P"/>
    <n v="48164.09"/>
    <s v="04001"/>
    <s v="466D"/>
    <s v="TREATMENT PLT"/>
    <s v="102570"/>
    <s v="WEYMOUTH FILTRATION PLANT-INSTALL CONTROL ROOM EQUIPMENT"/>
    <m/>
    <s v="TREATMENT"/>
    <s v="WEYMOUTH"/>
    <x v="2"/>
    <s v="JUN-12"/>
    <d v="1986-07-01T00:00:00"/>
    <n v="312"/>
    <n v="25042.62"/>
    <n v="23121.47"/>
    <n v="0"/>
    <n v="9"/>
    <x v="11"/>
  </r>
  <r>
    <s v="P00001954P"/>
    <n v="5690"/>
    <s v="02001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2958.48"/>
    <n v="2731.52"/>
    <n v="0"/>
    <n v="9"/>
    <x v="11"/>
  </r>
  <r>
    <s v="P00001955P"/>
    <n v="117"/>
    <s v="02004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60.83"/>
    <n v="56.17"/>
    <n v="0"/>
    <n v="9"/>
    <x v="11"/>
  </r>
  <r>
    <s v="P00001956P"/>
    <n v="43617.23"/>
    <s v="04001"/>
    <s v="466G"/>
    <s v="TREATMENT PLT"/>
    <s v="102570"/>
    <s v="WEYMOUTH FILTRATION PLANT-INSTALL CHEMICAL FLASH MIXER"/>
    <m/>
    <s v="TREATMENT"/>
    <s v="WEYMOUTH"/>
    <x v="2"/>
    <s v="JUN-12"/>
    <d v="1986-07-01T00:00:00"/>
    <n v="312"/>
    <n v="22678.47"/>
    <n v="20938.759999999998"/>
    <n v="0"/>
    <n v="9"/>
    <x v="11"/>
  </r>
  <r>
    <s v="P00001957P"/>
    <n v="44371"/>
    <s v="02001"/>
    <s v="476A"/>
    <s v="TREATMENT PLT"/>
    <s v="000000"/>
    <s v="JENSEN FILTRATION PLANT- INSTALL CHEM FLOW METERS - INTEREST"/>
    <m/>
    <s v="TREATMENT"/>
    <s v="JENSEN"/>
    <x v="2"/>
    <s v="JUN-12"/>
    <d v="1991-07-01T00:00:00"/>
    <n v="252"/>
    <n v="18633.349999999999"/>
    <n v="25737.65"/>
    <n v="0"/>
    <n v="8"/>
    <x v="8"/>
  </r>
  <r>
    <s v="P00001958P"/>
    <n v="119"/>
    <s v="03002"/>
    <s v="476A"/>
    <s v="TREATMENT PLT"/>
    <s v="000000"/>
    <s v="JENSEN FILTRATION PLANT- INSTALL CHEML FLOW METERS - INTEREST"/>
    <m/>
    <s v="TREATMENT"/>
    <s v="JENSEN"/>
    <x v="2"/>
    <s v="JUN-12"/>
    <d v="1991-07-01T00:00:00"/>
    <n v="252"/>
    <n v="49.98"/>
    <n v="69.02"/>
    <n v="0"/>
    <n v="8"/>
    <x v="8"/>
  </r>
  <r>
    <s v="P00001959P"/>
    <n v="100406.94"/>
    <s v="04001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2165.22"/>
    <n v="58241.72"/>
    <n v="0"/>
    <n v="8"/>
    <x v="8"/>
  </r>
  <r>
    <s v="P00001960P"/>
    <n v="3298.87"/>
    <s v="04502"/>
    <s v="476A"/>
    <s v="TREATMENT PLT"/>
    <s v="000000"/>
    <s v="JENSEN FILTRATION PLANT- INSTALL CHEML FLOW METERS"/>
    <m/>
    <s v="TREATMENT"/>
    <s v="JENSEN"/>
    <x v="2"/>
    <s v="JUN-12"/>
    <d v="1991-07-01T00:00:00"/>
    <n v="252"/>
    <n v="1385.25"/>
    <n v="1913.62"/>
    <n v="0"/>
    <n v="8"/>
    <x v="8"/>
  </r>
  <r>
    <s v="P00001961P"/>
    <n v="10.119999999999999"/>
    <s v="04504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.22"/>
    <n v="5.9"/>
    <n v="0"/>
    <n v="8"/>
    <x v="8"/>
  </r>
  <r>
    <s v="P00001962P"/>
    <n v="21150"/>
    <s v="02001"/>
    <s v="476B"/>
    <s v="TREATMENT PLT"/>
    <s v="000000"/>
    <s v="MILLS FILTRATION PLANT- INSTALL CHEM FLOW METERS - INTEREST"/>
    <m/>
    <s v="TREATMENT"/>
    <s v="MILLS "/>
    <x v="2"/>
    <s v="JUN-12"/>
    <d v="1991-07-01T00:00:00"/>
    <n v="252"/>
    <n v="8881.83"/>
    <n v="12268.17"/>
    <n v="0"/>
    <n v="11"/>
    <x v="12"/>
  </r>
  <r>
    <s v="P00001963P"/>
    <n v="47859.02"/>
    <s v="04001"/>
    <s v="476B"/>
    <s v="TREATMENT PLT"/>
    <s v="000000"/>
    <s v="MILLS FILTRATION PLANT- INSTALL CHEM FLOW METERS"/>
    <m/>
    <s v="TREATMENT"/>
    <s v="MILLS "/>
    <x v="2"/>
    <s v="JUN-12"/>
    <d v="1991-07-01T00:00:00"/>
    <n v="252"/>
    <n v="20098.12"/>
    <n v="27760.9"/>
    <n v="0"/>
    <n v="11"/>
    <x v="12"/>
  </r>
  <r>
    <s v="P00001964P"/>
    <n v="39216"/>
    <s v="02001"/>
    <s v="476C"/>
    <s v="TREATMENT PLT"/>
    <s v="000000"/>
    <s v="SKINNER FILTRATION PLANT-INSTALL CHEM FLOW METERS - INTEREST"/>
    <m/>
    <s v="TREATMENT"/>
    <s v="SKINNER"/>
    <x v="2"/>
    <s v="JUN-12"/>
    <d v="1991-07-01T00:00:00"/>
    <n v="252"/>
    <n v="16468.54"/>
    <n v="22747.46"/>
    <n v="0"/>
    <n v="12"/>
    <x v="10"/>
  </r>
  <r>
    <s v="P00001965P"/>
    <n v="88740.64"/>
    <s v="04001"/>
    <s v="476C"/>
    <s v="TREATMENT PLT"/>
    <s v="000000"/>
    <s v="SKINNER FILTRATION PLANT-INSTALL CHEM FLOW METERS"/>
    <m/>
    <s v="TREATMENT"/>
    <s v="SKINNER"/>
    <x v="2"/>
    <s v="JUN-12"/>
    <d v="1991-07-01T00:00:00"/>
    <n v="252"/>
    <n v="37266.1"/>
    <n v="51474.54"/>
    <n v="0"/>
    <n v="12"/>
    <x v="10"/>
  </r>
  <r>
    <s v="P00001966P"/>
    <n v="5107"/>
    <s v="02004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2757.49"/>
    <n v="2349.5100000000002"/>
    <n v="0"/>
    <n v="9"/>
    <x v="11"/>
  </r>
  <r>
    <s v="P00001967P"/>
    <n v="1928"/>
    <s v="03002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1041.01"/>
    <n v="886.99"/>
    <n v="0"/>
    <n v="9"/>
    <x v="11"/>
  </r>
  <r>
    <s v="P00001968P"/>
    <n v="79550.649999999994"/>
    <s v="04001"/>
    <s v="00490"/>
    <s v="TREATMENT PLT"/>
    <s v="000000"/>
    <s v="WEYMOUTH FILTRATION PLANT- INSTALL POLYELECTROLYTE STORAGE TANK"/>
    <m/>
    <s v="TREATMENT"/>
    <s v="WEYMOUTH"/>
    <x v="2"/>
    <s v="JUN-12"/>
    <d v="1985-07-01T00:00:00"/>
    <n v="324"/>
    <n v="42952.89"/>
    <n v="36597.760000000002"/>
    <n v="0"/>
    <n v="9"/>
    <x v="11"/>
  </r>
  <r>
    <s v="P00001969P"/>
    <n v="31177"/>
    <s v="02001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16210.31"/>
    <n v="14966.69"/>
    <n v="0"/>
    <n v="11"/>
    <x v="12"/>
  </r>
  <r>
    <s v="P00001970P"/>
    <n v="640"/>
    <s v="02004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332.77"/>
    <n v="307.23"/>
    <n v="0"/>
    <n v="11"/>
    <x v="12"/>
  </r>
  <r>
    <s v="P00001971P"/>
    <n v="238981.97"/>
    <s v="04001"/>
    <s v="00494"/>
    <s v="TREATMENT PLT"/>
    <s v="000000"/>
    <s v="MILLS FILTRATION PLANT-CONSTRUCT 3 ADDL'' SLUDGE RETENTION BASINS"/>
    <m/>
    <s v="TREATMENT"/>
    <s v="MILLS"/>
    <x v="2"/>
    <s v="JUN-12"/>
    <d v="1986-07-01T00:00:00"/>
    <n v="312"/>
    <n v="124257.22"/>
    <n v="114724.75"/>
    <n v="0"/>
    <n v="11"/>
    <x v="12"/>
  </r>
  <r>
    <s v="P00001972P"/>
    <n v="3763"/>
    <s v="03002"/>
    <s v="00496"/>
    <s v="TREATMENT PLT"/>
    <s v="000000"/>
    <s v="SKINNER FILTR. PLANT-MODULES #1 &amp; #2- MODIFY WASHWATER. STRG. AREA - INTEREST"/>
    <m/>
    <s v="TREATMENT"/>
    <s v="SKINNER"/>
    <x v="2"/>
    <s v="JUN-12"/>
    <d v="1986-07-01T00:00:00"/>
    <n v="312"/>
    <n v="1956.55"/>
    <n v="1806.45"/>
    <n v="0"/>
    <n v="12"/>
    <x v="10"/>
  </r>
  <r>
    <s v="P00001973P"/>
    <n v="163176.81"/>
    <s v="04502"/>
    <s v="00496"/>
    <s v="TREATMENT PLT"/>
    <s v="102588"/>
    <s v="SKINNER FILTR. PLANT-MODULES #1 &amp; #2- MODIFY WASHWATER. STRG. AREA"/>
    <m/>
    <s v="TREATMENT"/>
    <s v="SKINNER"/>
    <x v="2"/>
    <s v="JUN-12"/>
    <d v="1986-07-01T00:00:00"/>
    <n v="312"/>
    <n v="84842.79"/>
    <n v="78334.02"/>
    <n v="0"/>
    <n v="12"/>
    <x v="10"/>
  </r>
  <r>
    <s v="P00001974P"/>
    <n v="767"/>
    <s v="02001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368.12"/>
    <n v="398.88"/>
    <n v="0"/>
    <n v="10"/>
    <x v="14"/>
  </r>
  <r>
    <s v="P00001975P"/>
    <n v="1685"/>
    <s v="03002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808.71"/>
    <n v="876.29"/>
    <n v="0"/>
    <n v="10"/>
    <x v="14"/>
  </r>
  <r>
    <s v="P00001976P"/>
    <n v="78833.039999999994"/>
    <s v="04502"/>
    <s v="00497"/>
    <s v="TREATMENT PLT"/>
    <s v="102589"/>
    <s v="DIEMER FILTRATION PLANT-MODIFY AIR CONDITIONING SYSTEM"/>
    <m/>
    <s v="FACILITIES"/>
    <s v="DIEMER"/>
    <x v="2"/>
    <s v="JUN-12"/>
    <d v="1988-07-01T00:00:00"/>
    <n v="288"/>
    <n v="37835.47"/>
    <n v="40997.57"/>
    <n v="0"/>
    <n v="10"/>
    <x v="14"/>
  </r>
  <r>
    <s v="P00001977P"/>
    <n v="11575"/>
    <s v="02001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092.3599999999997"/>
    <n v="6482.64"/>
    <n v="0"/>
    <n v="13"/>
    <x v="13"/>
  </r>
  <r>
    <s v="P00001978P"/>
    <n v="130114"/>
    <s v="03002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7242.93"/>
    <n v="72871.070000000007"/>
    <n v="0"/>
    <n v="13"/>
    <x v="13"/>
  </r>
  <r>
    <s v="P00001979P"/>
    <n v="938820.15"/>
    <s v="04502"/>
    <s v="00498"/>
    <s v="TREATMENT PLT"/>
    <s v="000000"/>
    <s v="LA VERNE, WATER QUALITY DATA AUTOMATION SYSTEM"/>
    <m/>
    <s v="FACILITIES"/>
    <s v="LAVERNE-WQ"/>
    <x v="2"/>
    <s v="JUN-12"/>
    <d v="1990-07-01T00:00:00"/>
    <n v="264"/>
    <n v="413028.67"/>
    <n v="525791.48"/>
    <n v="0"/>
    <n v="13"/>
    <x v="13"/>
  </r>
  <r>
    <s v="P00001980P"/>
    <n v="4250"/>
    <s v="03002"/>
    <s v="502B"/>
    <s v="TREATMENT PLT"/>
    <s v="102593"/>
    <s v="JENSEN FILTRATI0N PLANT-STRUCT. MODIFICATION FOR TRAVELING BRIDGES - INTEREST"/>
    <m/>
    <s v="TREATMENT"/>
    <s v="JENSEN"/>
    <x v="2"/>
    <s v="JUN-12"/>
    <d v="1988-07-01T00:00:00"/>
    <n v="288"/>
    <n v="2039.76"/>
    <n v="2210.2399999999998"/>
    <n v="0"/>
    <n v="8"/>
    <x v="8"/>
  </r>
  <r>
    <s v="P00001981P"/>
    <n v="64722.16"/>
    <s v="04502"/>
    <s v="502B"/>
    <s v="TREATMENT PLT"/>
    <s v="102593"/>
    <s v="JENSEN FILTRATI0N PLANT-STRUCT. MODIFICATION FOR TRAVELING BRIDGES"/>
    <m/>
    <s v="TREATMENT"/>
    <s v="JENSEN"/>
    <x v="2"/>
    <s v="JUN-12"/>
    <d v="1988-07-01T00:00:00"/>
    <n v="288"/>
    <n v="31063"/>
    <n v="33659.160000000003"/>
    <n v="0"/>
    <n v="8"/>
    <x v="8"/>
  </r>
  <r>
    <s v="P00001982P"/>
    <n v="4822"/>
    <s v="03002"/>
    <s v="502C"/>
    <s v="TREATMENT PLT"/>
    <s v="102594"/>
    <s v="SKINNER FILTRATION PLANT-CONTR. OVERFLOW PARKING AREA - INTEREST"/>
    <m/>
    <s v="FACILITIES"/>
    <s v="SKINNER"/>
    <x v="2"/>
    <s v="JUN-12"/>
    <d v="1989-07-01T00:00:00"/>
    <n v="276"/>
    <n v="2217.86"/>
    <n v="2604.14"/>
    <n v="0"/>
    <n v="12"/>
    <x v="10"/>
  </r>
  <r>
    <s v="P00001983P"/>
    <n v="73440.87"/>
    <s v="04502"/>
    <s v="502C"/>
    <s v="TREATMENT PLT"/>
    <s v="102594"/>
    <s v="SKINNER FILTRATION PLANT-CONTR. OVERFLOW PARKING AREA"/>
    <m/>
    <s v="FACILITIES"/>
    <s v="SKINNER"/>
    <x v="2"/>
    <s v="JUN-12"/>
    <d v="1989-07-01T00:00:00"/>
    <n v="276"/>
    <n v="33778.620000000003"/>
    <n v="39662.25"/>
    <n v="0"/>
    <n v="12"/>
    <x v="10"/>
  </r>
  <r>
    <s v="P00001984P"/>
    <n v="4259"/>
    <s v="03002"/>
    <s v="502E"/>
    <s v="TREATMENT PLT"/>
    <s v="102596"/>
    <s v="JENSEN FILTRATION PLANT-INSTALL CHEMICAL TANK - INTEREST"/>
    <m/>
    <s v="TREATMENT"/>
    <s v="JENSEN"/>
    <x v="2"/>
    <s v="JUN-12"/>
    <d v="1988-07-01T00:00:00"/>
    <n v="288"/>
    <n v="2044.09"/>
    <n v="2214.91"/>
    <n v="0"/>
    <n v="8"/>
    <x v="8"/>
  </r>
  <r>
    <s v="P00001985P"/>
    <n v="64866.64"/>
    <s v="04502"/>
    <s v="502E"/>
    <s v="TREATMENT PLT"/>
    <s v="102596"/>
    <s v="JENSEN FILTRATION PLANT-INSTALL CHEMICAL TANK"/>
    <m/>
    <s v="TREATMENT"/>
    <s v="JENSEN"/>
    <x v="2"/>
    <s v="JUN-12"/>
    <d v="1988-07-01T00:00:00"/>
    <n v="288"/>
    <n v="31132.35"/>
    <n v="33734.29"/>
    <n v="0"/>
    <n v="8"/>
    <x v="8"/>
  </r>
  <r>
    <s v="P00001986P"/>
    <n v="2052"/>
    <s v="03002"/>
    <s v="502I"/>
    <s v="TREATMENT PLT"/>
    <s v="000000"/>
    <s v="DIEMER FILTRATION PLANT-EAST FILTER BLDG., REPLACE TURBIDIMETERS - INTEREST"/>
    <m/>
    <s v="TREATMENT"/>
    <s v="DIEMER"/>
    <x v="2"/>
    <s v="JUN-12"/>
    <d v="1988-07-01T00:00:00"/>
    <n v="288"/>
    <n v="984.85"/>
    <n v="1067.1500000000001"/>
    <n v="0"/>
    <n v="10"/>
    <x v="14"/>
  </r>
  <r>
    <s v="P00001987P"/>
    <n v="31248.1"/>
    <s v="04502"/>
    <s v="502I"/>
    <s v="TREATMENT PLT"/>
    <s v="000000"/>
    <s v="DIEMER FILTRATION PLANT-EAST FILTER BLDG., REPLACE TURBIDIMETERS"/>
    <m/>
    <s v="TREATMENT"/>
    <s v="DIEMER"/>
    <x v="2"/>
    <s v="JUN-12"/>
    <d v="1988-07-01T00:00:00"/>
    <n v="288"/>
    <n v="14997.33"/>
    <n v="16250.77"/>
    <n v="0"/>
    <n v="10"/>
    <x v="14"/>
  </r>
  <r>
    <s v="P00001988P"/>
    <n v="3135"/>
    <s v="03002"/>
    <s v="502J"/>
    <s v="TREATMENT PLT"/>
    <s v="000000"/>
    <s v="DIEMER FILTRATION PLANT-WEST FILTER BLDG., REPLACE TRANSMITTERS - INTEREST"/>
    <m/>
    <s v="TREATMENT"/>
    <s v="DIEMER"/>
    <x v="2"/>
    <s v="JUN-12"/>
    <d v="1988-07-01T00:00:00"/>
    <n v="288"/>
    <n v="1504.63"/>
    <n v="1630.37"/>
    <n v="0"/>
    <n v="10"/>
    <x v="14"/>
  </r>
  <r>
    <s v="P00001989P"/>
    <n v="47742.67"/>
    <s v="04502"/>
    <s v="502J"/>
    <s v="TREATMENT PLT"/>
    <s v="000000"/>
    <s v="DIEMER FILTRATION PLANT-WEST FILTER BLDG., REPLACE TRANSMITTERS"/>
    <m/>
    <s v="TREATMENT"/>
    <s v="DIEMER"/>
    <x v="2"/>
    <s v="JUN-12"/>
    <d v="1988-07-01T00:00:00"/>
    <n v="288"/>
    <n v="22913.78"/>
    <n v="24828.89"/>
    <n v="0"/>
    <n v="10"/>
    <x v="14"/>
  </r>
  <r>
    <s v="P00001990P"/>
    <n v="5745"/>
    <s v="03002"/>
    <s v="00504"/>
    <s v="TREATMENT PLT"/>
    <s v="102600"/>
    <s v="SKINNER FILTRATION PLANT-CONSTRUCTION  OF NEW WAREHOUSE - INTEREST"/>
    <m/>
    <s v="FACILITIES"/>
    <s v="SKINNER"/>
    <x v="2"/>
    <s v="JUN-12"/>
    <d v="1988-07-01T00:00:00"/>
    <n v="288"/>
    <n v="2757.29"/>
    <n v="2987.71"/>
    <n v="0"/>
    <n v="12"/>
    <x v="10"/>
  </r>
  <r>
    <s v="P00001991P"/>
    <n v="163571.60999999999"/>
    <s v="04502"/>
    <s v="00504"/>
    <s v="TREATMENT PLT"/>
    <s v="102600"/>
    <s v="SKINNER FILTRATION PLANT-CONSTRUCTION  OF NEW WAREHOUSE"/>
    <m/>
    <s v="FACILITIES"/>
    <s v="SKINNER"/>
    <x v="2"/>
    <s v="JUN-12"/>
    <d v="1988-07-01T00:00:00"/>
    <n v="288"/>
    <n v="78505.259999999995"/>
    <n v="85066.35"/>
    <n v="0"/>
    <n v="12"/>
    <x v="10"/>
  </r>
  <r>
    <s v="P00001992P"/>
    <n v="15024"/>
    <s v="03002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6008.77"/>
    <n v="9015.23"/>
    <n v="0"/>
    <n v="12"/>
    <x v="10"/>
  </r>
  <r>
    <s v="P00001993P"/>
    <n v="275"/>
    <s v="03008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109.99"/>
    <n v="165.01"/>
    <n v="0"/>
    <n v="12"/>
    <x v="10"/>
  </r>
  <r>
    <s v="P00001994P"/>
    <n v="53083.07"/>
    <s v="04502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21230.26"/>
    <n v="31852.81"/>
    <n v="0"/>
    <n v="12"/>
    <x v="10"/>
  </r>
  <r>
    <s v="P00001995P"/>
    <n v="13423.79"/>
    <s v="04504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5368.69"/>
    <n v="8055.1"/>
    <n v="0"/>
    <n v="12"/>
    <x v="10"/>
  </r>
  <r>
    <s v="P00001996P"/>
    <n v="8552"/>
    <s v="03002"/>
    <s v="00507"/>
    <s v="TREATMENT PLT"/>
    <s v="102602"/>
    <s v="AIR FILTRATION PLANTS-REHABILITATE 600V AIR CIRCUIT BREAKERS - INTEREST"/>
    <m/>
    <s v="TREATMENT"/>
    <s v="GENERAL"/>
    <x v="2"/>
    <s v="JUN-12"/>
    <d v="1988-07-01T00:00:00"/>
    <n v="288"/>
    <n v="4104.4799999999996"/>
    <n v="4447.5200000000004"/>
    <n v="0"/>
    <n v="13"/>
    <x v="13"/>
  </r>
  <r>
    <s v="P00001997P"/>
    <n v="243469.23"/>
    <s v="04502"/>
    <s v="00507"/>
    <s v="TREATMENT PLT"/>
    <s v="102602"/>
    <s v="AIR FILTRATION PLANTS-REHABILITATE 600V AIR CIRCUIT BREAKERS"/>
    <m/>
    <s v="TREATMENT"/>
    <s v="GENERAL"/>
    <x v="2"/>
    <s v="JUN-12"/>
    <d v="1988-07-01T00:00:00"/>
    <n v="288"/>
    <n v="116851.64"/>
    <n v="126617.59"/>
    <n v="0"/>
    <n v="13"/>
    <x v="13"/>
  </r>
  <r>
    <s v="P00001998P"/>
    <n v="123101"/>
    <s v="02009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41847.5"/>
    <n v="81253.5"/>
    <n v="0"/>
    <n v="9"/>
    <x v="11"/>
  </r>
  <r>
    <s v="P00001999P"/>
    <n v="2343664"/>
    <s v="03002"/>
    <s v="00509"/>
    <s v="TREATMENT PLT"/>
    <s v="000000"/>
    <s v="WEYMOUTH FILTRATION PLANT- MODIFICATION - INTEREST"/>
    <m/>
    <s v="TREATMENT"/>
    <s v="WEYMOUTH"/>
    <x v="2"/>
    <s v="JUN-12"/>
    <d v="1996-06-30T00:00:00"/>
    <n v="192"/>
    <n v="749972.47999999998"/>
    <n v="1593691.52"/>
    <n v="0"/>
    <n v="9"/>
    <x v="11"/>
  </r>
  <r>
    <s v="P00002000P"/>
    <n v="251863"/>
    <s v="03008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85619.43"/>
    <n v="166243.57"/>
    <n v="0"/>
    <n v="9"/>
    <x v="11"/>
  </r>
  <r>
    <s v="P00002001P"/>
    <n v="1154215.3500000001"/>
    <s v="04002"/>
    <s v="00509"/>
    <s v="TREATMENT PLT"/>
    <s v="000000"/>
    <s v="WEYMOUTH FILTRATION PLANT- MODIFICATION"/>
    <m/>
    <s v="TREATMENT"/>
    <s v="WEYMOUTH"/>
    <x v="2"/>
    <s v="JUN-12"/>
    <d v="1995-07-01T00:00:00"/>
    <n v="204"/>
    <n v="392369"/>
    <n v="761846.35"/>
    <n v="0"/>
    <n v="9"/>
    <x v="11"/>
  </r>
  <r>
    <s v="P00002002P"/>
    <n v="12500"/>
    <s v="04003"/>
    <s v="00509"/>
    <s v="TREATMENT PLT"/>
    <s v="000000"/>
    <s v="WEYMOUTH FILTRATION PLANT- MODIFICATION"/>
    <m/>
    <s v="TREATMENT"/>
    <s v="WEYMOUTH"/>
    <x v="2"/>
    <s v="JUN-12"/>
    <d v="1995-07-01T00:00:00"/>
    <n v="204"/>
    <n v="4249.3"/>
    <n v="8250.7000000000007"/>
    <n v="0"/>
    <n v="9"/>
    <x v="11"/>
  </r>
  <r>
    <s v="P00002003P"/>
    <n v="6487427.6799999997"/>
    <s v="04502"/>
    <s v="00509"/>
    <s v="TREATMENT PLT"/>
    <s v="000000"/>
    <s v="WEYMOUTH FILTRATION PLANT- MODIFICATION"/>
    <m/>
    <s v="TREATMENT"/>
    <s v="WEYMOUTH"/>
    <x v="2"/>
    <s v="JUN-12"/>
    <d v="1996-06-30T00:00:00"/>
    <n v="192"/>
    <n v="2075976.81"/>
    <n v="4411450.87"/>
    <n v="0"/>
    <n v="9"/>
    <x v="11"/>
  </r>
  <r>
    <s v="P00002004P"/>
    <n v="1682525.28"/>
    <s v="04504"/>
    <s v="00509"/>
    <s v="TREATMENT PLT"/>
    <s v="000000"/>
    <s v="WEYMOUTH FILTRATION PLANT- MODIFICATION"/>
    <m/>
    <s v="TREATMENT"/>
    <s v="WEYMOUTH"/>
    <x v="2"/>
    <s v="JUN-12"/>
    <d v="1995-07-01T00:00:00"/>
    <n v="204"/>
    <n v="571965.05000000005"/>
    <n v="1110560.23"/>
    <n v="0"/>
    <n v="9"/>
    <x v="11"/>
  </r>
  <r>
    <s v="P00002005P"/>
    <n v="6101670"/>
    <s v="03002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196262.2200000002"/>
    <n v="3905407.78"/>
    <n v="0"/>
    <n v="11"/>
    <x v="12"/>
  </r>
  <r>
    <s v="P00002006P"/>
    <n v="8254"/>
    <s v="03008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970.98"/>
    <n v="5283.02"/>
    <n v="0"/>
    <n v="11"/>
    <x v="12"/>
  </r>
  <r>
    <s v="P00002007P"/>
    <n v="19775532.670000002"/>
    <s v="04502"/>
    <s v="510A"/>
    <s v="TREATMENT PLT"/>
    <s v="000000"/>
    <s v="MILLS FILTRATION PLANT- EXPANSION NO. 1"/>
    <m/>
    <s v="TREATMENT"/>
    <s v="MILLS"/>
    <x v="2"/>
    <s v="JUN-12"/>
    <d v="1994-07-01T00:00:00"/>
    <n v="216"/>
    <n v="7118093.0800000001"/>
    <n v="12657439.59"/>
    <n v="0"/>
    <n v="11"/>
    <x v="12"/>
  </r>
  <r>
    <s v="P00002008P"/>
    <n v="55780.14"/>
    <s v="04504"/>
    <s v="510A"/>
    <s v="TREATMENT PLT"/>
    <s v="000000"/>
    <s v="MILLS FILTRATION PLANT- EXPANSION NO. 1"/>
    <m/>
    <s v="TREATMENT"/>
    <s v="MILLS"/>
    <x v="2"/>
    <s v="JUN-12"/>
    <d v="1994-07-01T00:00:00"/>
    <n v="216"/>
    <n v="20077.72"/>
    <n v="35702.42"/>
    <n v="0"/>
    <n v="11"/>
    <x v="12"/>
  </r>
  <r>
    <s v="P00002009P"/>
    <n v="665009"/>
    <s v="03002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239366.3"/>
    <n v="425642.7"/>
    <n v="0"/>
    <n v="11"/>
    <x v="12"/>
  </r>
  <r>
    <s v="P00002010P"/>
    <n v="112"/>
    <s v="03008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40.32"/>
    <n v="71.680000000000007"/>
    <n v="0"/>
    <n v="11"/>
    <x v="12"/>
  </r>
  <r>
    <s v="P00002011P"/>
    <n v="2155295.63"/>
    <s v="04502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775786.65"/>
    <n v="1379508.98"/>
    <n v="0"/>
    <n v="11"/>
    <x v="12"/>
  </r>
  <r>
    <s v="P00002012P"/>
    <n v="758.64"/>
    <s v="04504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273.02999999999997"/>
    <n v="485.61"/>
    <n v="0"/>
    <n v="11"/>
    <x v="12"/>
  </r>
  <r>
    <s v="P00002013P"/>
    <n v="309"/>
    <s v="02009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11.22"/>
    <n v="197.78"/>
    <n v="0"/>
    <n v="11"/>
    <x v="12"/>
  </r>
  <r>
    <s v="P00002014P"/>
    <n v="376697"/>
    <s v="03002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35589.99"/>
    <n v="241107.01"/>
    <n v="0"/>
    <n v="11"/>
    <x v="12"/>
  </r>
  <r>
    <s v="P00002015P"/>
    <n v="30369"/>
    <s v="03008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0931.15"/>
    <n v="19437.849999999999"/>
    <n v="0"/>
    <n v="11"/>
    <x v="12"/>
  </r>
  <r>
    <s v="P00002016P"/>
    <n v="4129.6400000000003"/>
    <s v="040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1486.4"/>
    <n v="2643.24"/>
    <n v="0"/>
    <n v="11"/>
    <x v="12"/>
  </r>
  <r>
    <s v="P00002017P"/>
    <n v="1220877.6200000001"/>
    <s v="045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439448.09"/>
    <n v="781429.53"/>
    <n v="0"/>
    <n v="11"/>
    <x v="12"/>
  </r>
  <r>
    <s v="P00002018P"/>
    <n v="205236.59"/>
    <s v="04504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73873.75"/>
    <n v="131362.84"/>
    <n v="0"/>
    <n v="11"/>
    <x v="12"/>
  </r>
  <r>
    <s v="P00002019P"/>
    <n v="30673"/>
    <s v="03002"/>
    <s v="00513"/>
    <s v="TREATMENT PLT"/>
    <s v="000000"/>
    <s v="JENSEN FILTRATION PLANT- REPLACE CHEM FEED PUMP - INTEREST"/>
    <m/>
    <s v="TREATMENT"/>
    <s v="JENSEN"/>
    <x v="2"/>
    <s v="JUN-12"/>
    <d v="1991-07-01T00:00:00"/>
    <n v="252"/>
    <n v="12880.95"/>
    <n v="17792.05"/>
    <n v="0"/>
    <n v="8"/>
    <x v="8"/>
  </r>
  <r>
    <s v="P00002020P"/>
    <n v="202000"/>
    <s v="04502"/>
    <s v="00513"/>
    <s v="TREATMENT PLT"/>
    <s v="000000"/>
    <s v="JENSEN FILTRATION PLANT- REPLACE CHEM FEED PUMP"/>
    <m/>
    <s v="TREATMENT"/>
    <s v="JENSEN"/>
    <x v="2"/>
    <s v="JUN-12"/>
    <d v="1991-07-01T00:00:00"/>
    <n v="252"/>
    <n v="84828.78"/>
    <n v="117171.22"/>
    <n v="0"/>
    <n v="8"/>
    <x v="8"/>
  </r>
  <r>
    <s v="P00002021P"/>
    <n v="122773.72"/>
    <s v="05001"/>
    <s v="00513"/>
    <s v="TREATMENT PLT"/>
    <s v="000000"/>
    <s v="JENSEN FILTRATION PLANT- REPLACE CHEM FEED PUMP"/>
    <m/>
    <s v="TREATMENT"/>
    <s v="JENSEN"/>
    <x v="2"/>
    <s v="JUN-12"/>
    <d v="1991-07-01T00:00:00"/>
    <n v="252"/>
    <n v="51558.080000000002"/>
    <n v="71215.64"/>
    <n v="0"/>
    <n v="8"/>
    <x v="8"/>
  </r>
  <r>
    <s v="P00002022P"/>
    <n v="7202"/>
    <s v="03002"/>
    <s v="00518"/>
    <s v="TREATMENT PLT"/>
    <s v="102608"/>
    <s v="JENSEN FILTRATION PLANT- REPLACE TRAVELING BRIDGE SWEEP PUMPS - INTEREST"/>
    <m/>
    <s v="TREATMENT"/>
    <s v="JENSEN"/>
    <x v="2"/>
    <s v="JUN-12"/>
    <d v="1989-07-01T00:00:00"/>
    <n v="276"/>
    <n v="3312.52"/>
    <n v="3889.48"/>
    <n v="0"/>
    <n v="8"/>
    <x v="8"/>
  </r>
  <r>
    <s v="P00002023P"/>
    <n v="185021.17"/>
    <s v="04502"/>
    <s v="00518"/>
    <s v="TREATMENT PLT"/>
    <s v="102608"/>
    <s v="JENSEN FILTRATION PLANT- REPLACE TRAVELING BRIDGE SWEEP PUMPS"/>
    <m/>
    <s v="TREATMENT"/>
    <s v="JENSEN"/>
    <x v="2"/>
    <s v="JUN-12"/>
    <d v="1989-07-01T00:00:00"/>
    <n v="276"/>
    <n v="85099.42"/>
    <n v="99921.75"/>
    <n v="0"/>
    <n v="8"/>
    <x v="8"/>
  </r>
  <r>
    <s v="P00002024P"/>
    <n v="6626"/>
    <s v="03002"/>
    <s v="519H"/>
    <s v="TREATMENT PLT"/>
    <s v="000000"/>
    <s v="SKINNER FILTRATION PLANT-INSTALL RECLAIMED WASHWATER PUMP - INTEREST"/>
    <m/>
    <s v="TREATMENT"/>
    <s v="SKINNER"/>
    <x v="2"/>
    <s v="JUN-12"/>
    <d v="1989-07-01T00:00:00"/>
    <n v="276"/>
    <n v="3047.59"/>
    <n v="3578.41"/>
    <n v="0"/>
    <n v="12"/>
    <x v="10"/>
  </r>
  <r>
    <s v="P00002025P"/>
    <n v="46762.83"/>
    <s v="04502"/>
    <s v="519H"/>
    <s v="TREATMENT PLT"/>
    <s v="000000"/>
    <s v="SKINNER FILTRATION PLANT-INSTALL RECLAIMED WASHWATER PUMP"/>
    <m/>
    <s v="TREATMENT"/>
    <s v="SKINNER"/>
    <x v="2"/>
    <s v="JUN-12"/>
    <d v="1989-07-01T00:00:00"/>
    <n v="276"/>
    <n v="21508.22"/>
    <n v="25254.61"/>
    <n v="0"/>
    <n v="12"/>
    <x v="10"/>
  </r>
  <r>
    <s v="P00002026P"/>
    <n v="5533"/>
    <s v="03002"/>
    <s v="519J"/>
    <s v="TREATMENT PLT"/>
    <s v="000000"/>
    <s v="MILLS FILTR.PLANT-STRUCTURE MODIFICATION FOR TRAVELING BRIDGE - INTEREST"/>
    <m/>
    <s v="TREATMENT"/>
    <s v="MILLS"/>
    <x v="2"/>
    <s v="JUN-12"/>
    <d v="1989-07-01T00:00:00"/>
    <n v="276"/>
    <n v="2544.87"/>
    <n v="2988.13"/>
    <n v="0"/>
    <n v="11"/>
    <x v="12"/>
  </r>
  <r>
    <s v="P00002027P"/>
    <n v="39046.6"/>
    <s v="04502"/>
    <s v="519J"/>
    <s v="TREATMENT PLT"/>
    <s v="000000"/>
    <s v="MILLS FILTR.PLANT-STRUCTURE MODIFICATION FOR TRAVELING BRIDGE"/>
    <m/>
    <s v="TREATMENT"/>
    <s v="MILLS"/>
    <x v="2"/>
    <s v="JUN-12"/>
    <d v="1989-07-01T00:00:00"/>
    <n v="276"/>
    <n v="17959.240000000002"/>
    <n v="21087.360000000001"/>
    <n v="0"/>
    <n v="11"/>
    <x v="12"/>
  </r>
  <r>
    <s v="P00002028P"/>
    <n v="9220"/>
    <s v="03002"/>
    <s v="519K"/>
    <s v="TREATMENT PLT"/>
    <s v="000000"/>
    <s v="SKINNER FILTR.PLANT-STRUCTURE MODIFICATION FOR TRAVELING BRIDGE - INTEREST"/>
    <m/>
    <s v="TREATMENT"/>
    <s v="SKINNER"/>
    <x v="2"/>
    <s v="JUN-12"/>
    <d v="1989-07-01T00:00:00"/>
    <n v="276"/>
    <n v="4240.6899999999996"/>
    <n v="4979.3100000000004"/>
    <n v="0"/>
    <n v="12"/>
    <x v="10"/>
  </r>
  <r>
    <s v="P00002029P"/>
    <n v="65062.19"/>
    <s v="04502"/>
    <s v="519K"/>
    <s v="TREATMENT PLT"/>
    <s v="000000"/>
    <s v="SKINNER FILTR.PLANT-STRUCTURE MODIFICATION FOR TRAVELING BRIDGE"/>
    <m/>
    <s v="TREATMENT"/>
    <s v="SKINNER"/>
    <x v="2"/>
    <s v="JUN-12"/>
    <d v="1989-07-01T00:00:00"/>
    <n v="276"/>
    <n v="29924.95"/>
    <n v="35137.24"/>
    <n v="0"/>
    <n v="12"/>
    <x v="10"/>
  </r>
  <r>
    <s v="P00002030P"/>
    <n v="4319"/>
    <s v="03002"/>
    <s v="519L"/>
    <s v="TREATMENT PLT"/>
    <s v="000000"/>
    <s v="WEYMOUTH FILTR.PLNT-WASHWATR RECLM.BASIN,MODIFY TRAVELG BRIDGE - INTEREST"/>
    <m/>
    <s v="TREATMENT"/>
    <s v="WEYMOUTH"/>
    <x v="2"/>
    <s v="JUN-12"/>
    <d v="1989-07-01T00:00:00"/>
    <n v="276"/>
    <n v="1986.5"/>
    <n v="2332.5"/>
    <n v="0"/>
    <n v="9"/>
    <x v="11"/>
  </r>
  <r>
    <s v="P00002031P"/>
    <n v="30480.880000000001"/>
    <s v="04502"/>
    <s v="519L"/>
    <s v="TREATMENT PLT"/>
    <s v="000000"/>
    <s v="WEYMOUTH FILTR.PLNT-WASHWATR RECLM.BASIN,MODIFY TRAVELG BRIDGE"/>
    <m/>
    <s v="TREATMENT"/>
    <s v="WEYMOUTH"/>
    <x v="2"/>
    <s v="JUN-12"/>
    <d v="1989-07-01T00:00:00"/>
    <n v="276"/>
    <n v="14019.41"/>
    <n v="16461.47"/>
    <n v="0"/>
    <n v="9"/>
    <x v="11"/>
  </r>
  <r>
    <s v="P00002032P"/>
    <n v="3560"/>
    <s v="03002"/>
    <s v="519M"/>
    <s v="TREATMENT PLT"/>
    <s v="000000"/>
    <s v="SKINNER FILTR. PLANT,MODULES 1&amp;2 ,MODIFY MOTOR CONTROL CENTERS - INTEREST"/>
    <m/>
    <s v="TREATMENT"/>
    <s v="SKINNER"/>
    <x v="2"/>
    <s v="JUN-12"/>
    <d v="1989-07-01T00:00:00"/>
    <n v="276"/>
    <n v="1637.4"/>
    <n v="1922.6"/>
    <n v="0"/>
    <n v="12"/>
    <x v="10"/>
  </r>
  <r>
    <s v="P00002033P"/>
    <n v="25125.81"/>
    <s v="04502"/>
    <s v="519M"/>
    <s v="TREATMENT PLT"/>
    <s v="000000"/>
    <s v="SKINNER FILTR. PLANT,MODULES 1&amp;2 ,MODIFY MOTOR CONTROL CENTERS "/>
    <m/>
    <s v="TREATMENT"/>
    <s v="SKINNER"/>
    <x v="2"/>
    <s v="JUN-12"/>
    <d v="1989-07-01T00:00:00"/>
    <n v="276"/>
    <n v="11556.4"/>
    <n v="13569.41"/>
    <n v="0"/>
    <n v="12"/>
    <x v="10"/>
  </r>
  <r>
    <s v="P00002034P"/>
    <n v="3233"/>
    <s v="03002"/>
    <s v="519N"/>
    <s v="TREATMENT PLT"/>
    <s v="000000"/>
    <s v="JENSEN FILTRATION PLANT, MOBILE PILOT TREATMENT PLANT SITE - INTEREST"/>
    <m/>
    <s v="TREATMENT"/>
    <s v="JENSEN"/>
    <x v="2"/>
    <s v="JUN-12"/>
    <d v="1989-07-01T00:00:00"/>
    <n v="276"/>
    <n v="1487"/>
    <n v="1746"/>
    <n v="0"/>
    <n v="8"/>
    <x v="8"/>
  </r>
  <r>
    <s v="P00002035P"/>
    <n v="22817.56"/>
    <s v="04502"/>
    <s v="519N"/>
    <s v="TREATMENT PLT"/>
    <s v="000000"/>
    <s v="JENSEN FILTRATION PLANT, MOBILE PILOT TREATMENT PLANT SITE"/>
    <m/>
    <s v="TREATMENT"/>
    <s v="JENSEN"/>
    <x v="2"/>
    <s v="JUN-12"/>
    <d v="1989-07-01T00:00:00"/>
    <n v="276"/>
    <n v="10494.8"/>
    <n v="12322.76"/>
    <n v="0"/>
    <n v="8"/>
    <x v="8"/>
  </r>
  <r>
    <s v="P00002036P"/>
    <n v="6975"/>
    <s v="03002"/>
    <s v="519O"/>
    <s v="TREATMENT PLT"/>
    <s v="000000"/>
    <s v="DIEMER FILTR PLANT,EAST FILTER BLDG. REPLACE BED/HEAD TRANSMITTERS - INTEREST"/>
    <m/>
    <s v="TREATMENT"/>
    <s v="DIEMER"/>
    <x v="2"/>
    <s v="JUN-12"/>
    <d v="1989-07-01T00:00:00"/>
    <n v="276"/>
    <n v="3208.12"/>
    <n v="3766.88"/>
    <n v="0"/>
    <n v="10"/>
    <x v="14"/>
  </r>
  <r>
    <s v="P00002037P"/>
    <n v="49225.64"/>
    <s v="04502"/>
    <s v="519O"/>
    <s v="TREATMENT PLT"/>
    <s v="000000"/>
    <s v="DIEMER FILTR PLANT,EAST FILTER BLDG. REPLACE BED/HEAD TRANSMITTERS"/>
    <m/>
    <s v="TREATMENT"/>
    <s v="DIEMER"/>
    <x v="2"/>
    <s v="JUN-12"/>
    <d v="1989-07-01T00:00:00"/>
    <n v="276"/>
    <n v="22641.02"/>
    <n v="26584.62"/>
    <n v="0"/>
    <n v="10"/>
    <x v="14"/>
  </r>
  <r>
    <s v="P00002038P"/>
    <n v="10202"/>
    <s v="03002"/>
    <s v="519P"/>
    <s v="TREATMENT PLT"/>
    <s v="000000"/>
    <s v="WEYMOUTH FILTR.PLANT/LA VERNE FAC. MAINTN. SHOP REPL.COMPRESSOR - INTEREST"/>
    <m/>
    <s v="FACILITIES"/>
    <s v="WEYMOUTH"/>
    <x v="2"/>
    <s v="JUN-12"/>
    <d v="1989-07-01T00:00:00"/>
    <n v="276"/>
    <n v="4692.3500000000004"/>
    <n v="5509.65"/>
    <n v="0"/>
    <n v="9"/>
    <x v="11"/>
  </r>
  <r>
    <s v="P00002039P"/>
    <n v="71991.490000000005"/>
    <s v="04502"/>
    <s v="519P"/>
    <s v="TREATMENT PLT"/>
    <s v="000000"/>
    <s v="WEYMOUTH FILTR.PLANT/LA VERNE FAC. MAINTN. SHOP REPL.COMPRESSOR"/>
    <m/>
    <s v="FACILITIES"/>
    <s v="WEYMOUTH"/>
    <x v="2"/>
    <s v="JUN-12"/>
    <d v="1989-07-01T00:00:00"/>
    <n v="276"/>
    <n v="33111.96"/>
    <n v="38879.53"/>
    <n v="0"/>
    <n v="9"/>
    <x v="11"/>
  </r>
  <r>
    <s v="P00002040P"/>
    <n v="144693"/>
    <s v="03002"/>
    <s v="00521"/>
    <s v="TREATMENT PLT"/>
    <s v="102610"/>
    <s v="SKINNER FILTRATION PLANT- MODULES 1,2,&amp; 3 CONTROL SYSTEM - INTEREST"/>
    <m/>
    <s v="TREATMENT"/>
    <s v="SKINNER"/>
    <x v="2"/>
    <s v="JUN-12"/>
    <d v="1991-07-01T00:00:00"/>
    <n v="252"/>
    <n v="60763.03"/>
    <n v="83929.97"/>
    <n v="0"/>
    <n v="12"/>
    <x v="10"/>
  </r>
  <r>
    <s v="P00002041P"/>
    <n v="978087.07"/>
    <s v="04502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410742.21"/>
    <n v="567344.86"/>
    <n v="0"/>
    <n v="12"/>
    <x v="10"/>
  </r>
  <r>
    <s v="P00002042P"/>
    <n v="30714.46"/>
    <s v="04504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12898.25"/>
    <n v="17816.21"/>
    <n v="0"/>
    <n v="12"/>
    <x v="10"/>
  </r>
  <r>
    <s v="P00002043P"/>
    <n v="2073"/>
    <s v="02001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994.93"/>
    <n v="1078.07"/>
    <n v="0"/>
    <n v="6"/>
    <x v="0"/>
  </r>
  <r>
    <s v="P00002044P"/>
    <n v="4560"/>
    <s v="03002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2188.5500000000002"/>
    <n v="2371.4499999999998"/>
    <n v="0"/>
    <n v="6"/>
    <x v="0"/>
  </r>
  <r>
    <s v="P00002045P"/>
    <n v="213282.05"/>
    <s v="04502"/>
    <s v="00524"/>
    <s v="TREATMENT PLT"/>
    <s v="000000"/>
    <s v="LA VERNE FACILITY- REPLACE ASPHALT PAVEMENT"/>
    <m/>
    <s v="FACILITIES"/>
    <s v="LAVERNE"/>
    <x v="2"/>
    <s v="JUN-12"/>
    <d v="1988-07-01T00:00:00"/>
    <n v="288"/>
    <n v="102363.52"/>
    <n v="110918.53"/>
    <n v="0"/>
    <n v="13"/>
    <x v="13"/>
  </r>
  <r>
    <s v="P00002046P"/>
    <n v="14365"/>
    <s v="03002"/>
    <s v="00532"/>
    <s v="TREATMENT PLT"/>
    <s v="102614"/>
    <s v="DIEMER FILTRATION PLANT-REPLACE SLUDGE PUMP - INTEREST"/>
    <m/>
    <s v="TREATMENT"/>
    <s v="DIEMER"/>
    <x v="2"/>
    <s v="JUN-12"/>
    <d v="1990-07-01T00:00:00"/>
    <n v="264"/>
    <n v="6319.8"/>
    <n v="8045.2"/>
    <n v="0"/>
    <n v="10"/>
    <x v="14"/>
  </r>
  <r>
    <s v="P00002047P"/>
    <n v="249720.82"/>
    <s v="04502"/>
    <s v="00532"/>
    <s v="TREATMENT PLT"/>
    <s v="102614"/>
    <s v="DIEMER FILTRATION PLANT-REPLACE SLUDGE PUMP"/>
    <m/>
    <s v="TREATMENT"/>
    <s v="DIEMER"/>
    <x v="2"/>
    <s v="JUN-12"/>
    <d v="1990-07-01T00:00:00"/>
    <n v="264"/>
    <n v="109863.2"/>
    <n v="139857.62"/>
    <n v="0"/>
    <n v="10"/>
    <x v="14"/>
  </r>
  <r>
    <s v="P00002048P"/>
    <n v="15880"/>
    <s v="03002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6033.52"/>
    <n v="9846.48"/>
    <n v="0"/>
    <n v="12"/>
    <x v="10"/>
  </r>
  <r>
    <s v="P00002049P"/>
    <n v="94"/>
    <s v="03008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35.72"/>
    <n v="58.28"/>
    <n v="0"/>
    <n v="12"/>
    <x v="10"/>
  </r>
  <r>
    <s v="P00002050P"/>
    <n v="63171.71"/>
    <s v="04502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24001.69"/>
    <n v="39170.019999999997"/>
    <n v="0"/>
    <n v="12"/>
    <x v="10"/>
  </r>
  <r>
    <s v="P00002051P"/>
    <n v="1989.35"/>
    <s v="04504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755.76"/>
    <n v="1233.5899999999999"/>
    <n v="0"/>
    <n v="12"/>
    <x v="10"/>
  </r>
  <r>
    <s v="P00002052P"/>
    <n v="10843"/>
    <s v="03002"/>
    <s v="533D"/>
    <s v="TREATMENT PLT"/>
    <s v="000000"/>
    <s v="MILLS FILTRATION PLANT-VSCB &amp; TELEPHONE SYSTEM - INTEREST"/>
    <m/>
    <s v="FACILITIES"/>
    <s v="MILLS"/>
    <x v="2"/>
    <s v="JUN-12"/>
    <d v="1993-07-01T00:00:00"/>
    <n v="228"/>
    <n v="4119.74"/>
    <n v="6723.26"/>
    <n v="0"/>
    <n v="11"/>
    <x v="12"/>
  </r>
  <r>
    <s v="P00002053P"/>
    <n v="43131.76"/>
    <s v="04502"/>
    <s v="533D"/>
    <s v="TREATMENT PLT"/>
    <s v="000000"/>
    <s v="MILLS FILTRATION PLANT-VSCB &amp; TELEPHONE SYSTEM"/>
    <m/>
    <s v="FACILITIES"/>
    <s v="MILLS"/>
    <x v="2"/>
    <s v="JUN-12"/>
    <d v="1993-07-01T00:00:00"/>
    <n v="228"/>
    <n v="16387.61"/>
    <n v="26744.15"/>
    <n v="0"/>
    <n v="11"/>
    <x v="12"/>
  </r>
  <r>
    <s v="P00002054P"/>
    <n v="13899"/>
    <s v="03002"/>
    <s v="533H"/>
    <s v="TREATMENT PLT"/>
    <s v="000000"/>
    <s v="JENSEN FILTRATION PLANT-REPLACE CENTRIFUGAL SAMPLE PUMPS - INTEREST"/>
    <m/>
    <s v="TREATMENT"/>
    <s v="JENSEN"/>
    <x v="2"/>
    <s v="JUN-12"/>
    <d v="1993-07-01T00:00:00"/>
    <n v="228"/>
    <n v="5280.84"/>
    <n v="8618.16"/>
    <n v="0"/>
    <n v="8"/>
    <x v="8"/>
  </r>
  <r>
    <s v="P00002055P"/>
    <n v="55289.19"/>
    <s v="04502"/>
    <s v="533H"/>
    <s v="TREATMENT PLT"/>
    <s v="000000"/>
    <s v="JENSEN FILTRATION PLANT-REPLACE CENTRIFUGAL SAMPLE PUMPS"/>
    <m/>
    <s v="TREATMENT"/>
    <s v="JENSEN"/>
    <x v="2"/>
    <s v="JUN-12"/>
    <d v="1993-07-01T00:00:00"/>
    <n v="228"/>
    <n v="21006.77"/>
    <n v="34282.42"/>
    <n v="0"/>
    <n v="8"/>
    <x v="8"/>
  </r>
  <r>
    <s v="P00002056P"/>
    <n v="11412"/>
    <s v="03002"/>
    <s v="533I"/>
    <s v="TREATMENT PLT"/>
    <s v="000000"/>
    <s v="DIEMER FILTRATION PLANT-REPLACE TWO WASHWATER RETURN PUMPS - INTEREST"/>
    <m/>
    <s v="TREATMENT"/>
    <s v="DIEMER"/>
    <x v="2"/>
    <s v="JUN-12"/>
    <d v="1993-07-01T00:00:00"/>
    <n v="228"/>
    <n v="4335.93"/>
    <n v="7076.07"/>
    <n v="0"/>
    <n v="10"/>
    <x v="14"/>
  </r>
  <r>
    <s v="P00002057P"/>
    <n v="45399.15"/>
    <s v="04502"/>
    <s v="533I"/>
    <s v="TREATMENT PLT"/>
    <s v="000000"/>
    <s v="DIEMER FILTRATION PLANT-REPLACE TWO WASHWATER RETURN PUMPS"/>
    <m/>
    <s v="TREATMENT"/>
    <s v="DIEMER"/>
    <x v="2"/>
    <s v="JUN-12"/>
    <d v="1993-07-01T00:00:00"/>
    <n v="228"/>
    <n v="17249.11"/>
    <n v="28150.04"/>
    <n v="0"/>
    <n v="10"/>
    <x v="14"/>
  </r>
  <r>
    <s v="P00002058P"/>
    <n v="11503"/>
    <s v="03002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4370.5"/>
    <n v="7132.5"/>
    <n v="0"/>
    <n v="12"/>
    <x v="10"/>
  </r>
  <r>
    <s v="P00002059P"/>
    <n v="137"/>
    <s v="03008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52.05"/>
    <n v="84.95"/>
    <n v="0"/>
    <n v="12"/>
    <x v="10"/>
  </r>
  <r>
    <s v="P00002060P"/>
    <n v="45758.11"/>
    <s v="04502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7385.509999999998"/>
    <n v="28372.6"/>
    <n v="0"/>
    <n v="12"/>
    <x v="10"/>
  </r>
  <r>
    <s v="P00002061P"/>
    <n v="2880.21"/>
    <s v="04504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094.26"/>
    <n v="1785.95"/>
    <n v="0"/>
    <n v="12"/>
    <x v="10"/>
  </r>
  <r>
    <s v="P00002062P"/>
    <n v="211412.11"/>
    <s v="04502"/>
    <s v="00540"/>
    <s v="TREATMENT PLT"/>
    <s v="102630"/>
    <s v="JENSEN FILTRATION PLANT- REPLACE CHLORINE EVAPORATORS"/>
    <m/>
    <s v="TREATMENT"/>
    <s v="JENSEN"/>
    <x v="2"/>
    <s v="JUN-12"/>
    <d v="1989-07-01T00:00:00"/>
    <n v="276"/>
    <n v="97237.79"/>
    <n v="114174.32"/>
    <n v="0"/>
    <n v="8"/>
    <x v="8"/>
  </r>
  <r>
    <s v="P00002063P"/>
    <n v="6244"/>
    <s v="03002"/>
    <s v="00552"/>
    <s v="TREATMENT PLT"/>
    <s v="102636"/>
    <s v="MILLS FILTRATION PLANT, SANITARY WATE SYSTEM - INTEREST"/>
    <m/>
    <s v="TREATMENT"/>
    <s v="MILLS "/>
    <x v="2"/>
    <s v="JUN-12"/>
    <d v="1990-07-01T00:00:00"/>
    <n v="264"/>
    <n v="2747.02"/>
    <n v="3496.98"/>
    <n v="0"/>
    <n v="11"/>
    <x v="12"/>
  </r>
  <r>
    <s v="P00002064P"/>
    <n v="99435.34"/>
    <s v="04502"/>
    <s v="00552"/>
    <s v="TREATMENT PLT"/>
    <s v="102636"/>
    <s v="MILLS FILTRATION PLANT, SANITARY WATE SYSTEM"/>
    <m/>
    <s v="TREATMENT"/>
    <s v="MILLS "/>
    <x v="2"/>
    <s v="JUN-12"/>
    <d v="1990-07-01T00:00:00"/>
    <n v="264"/>
    <n v="43745.94"/>
    <n v="55689.4"/>
    <n v="0"/>
    <n v="11"/>
    <x v="12"/>
  </r>
  <r>
    <s v="P00002065P"/>
    <n v="439.62"/>
    <s v="04504"/>
    <s v="00552"/>
    <s v="TREATMENT PLT"/>
    <s v="102636"/>
    <s v="MILLS FILTRATION PLANT, SANITARY WATE SYSTEM"/>
    <m/>
    <s v="TREATMENT"/>
    <s v="MILLS"/>
    <x v="2"/>
    <s v="JUN-12"/>
    <d v="1990-07-01T00:00:00"/>
    <n v="264"/>
    <n v="193.37"/>
    <n v="246.25"/>
    <n v="0"/>
    <n v="11"/>
    <x v="12"/>
  </r>
  <r>
    <s v="P00002066P"/>
    <n v="68862.559999999998"/>
    <s v="05001"/>
    <s v="00579"/>
    <s v="TREATMENT PLT"/>
    <s v="000000"/>
    <s v=" FERRIS CHLORIDE STUDY"/>
    <m/>
    <s v="TREATMENT"/>
    <s v="GENERAL"/>
    <x v="2"/>
    <s v="JUN-12"/>
    <d v="1994-07-01T00:00:00"/>
    <n v="216"/>
    <n v="24786.68"/>
    <n v="44075.88"/>
    <n v="0"/>
    <n v="13"/>
    <x v="13"/>
  </r>
  <r>
    <s v="P00002067P"/>
    <n v="76967.820000000007"/>
    <s v="05001"/>
    <s v="00583"/>
    <s v="TREATMENT PLT"/>
    <s v="102642"/>
    <s v="SKINNER FILTRATION PLANT-EXPAN #1-REPL.FILTER HEADLOSS TRANSMITTER"/>
    <m/>
    <s v="TREATMENT"/>
    <s v="SKINNER"/>
    <x v="2"/>
    <s v="JUN-12"/>
    <d v="1992-07-01T00:00:00"/>
    <n v="240"/>
    <n v="30782.77"/>
    <n v="46185.05"/>
    <n v="0"/>
    <n v="12"/>
    <x v="10"/>
  </r>
  <r>
    <s v="P00002068P"/>
    <n v="385658.49"/>
    <s v="01001"/>
    <s v="00605"/>
    <s v="TREATMENT PLT"/>
    <s v="000000"/>
    <s v="LA VERNE FACILITIES-MACHINE SHOP INSTALL BORING MILL"/>
    <m/>
    <s v="FACILITIES"/>
    <s v="LAVERNE"/>
    <x v="2"/>
    <s v="JUN-12"/>
    <d v="1992-07-01T00:00:00"/>
    <n v="240"/>
    <n v="154241.84"/>
    <n v="231416.65"/>
    <n v="0"/>
    <n v="6"/>
    <x v="0"/>
  </r>
  <r>
    <s v="P00002069P"/>
    <n v="126654.76"/>
    <s v="01001"/>
    <s v="00612"/>
    <s v="TREATMENT PLT"/>
    <s v="000000"/>
    <s v="LA VERNE FACILITY- MACHINE SHOP-INSTALL SPINDLE LATHE"/>
    <m/>
    <s v="FACILITIES"/>
    <s v="LAVERNE"/>
    <x v="2"/>
    <s v="JUN-12"/>
    <d v="1991-07-01T00:00:00"/>
    <n v="252"/>
    <n v="53187.89"/>
    <n v="73466.87"/>
    <n v="0"/>
    <n v="6"/>
    <x v="0"/>
  </r>
  <r>
    <s v="P00002070P"/>
    <n v="32636.12"/>
    <s v="05001"/>
    <s v="00615"/>
    <s v="TREATMENT PLT"/>
    <s v="000000"/>
    <s v="SKINNER FILTRATION PLANT-REPL.TRAVELING BRIDGE DUCT-O-BARS"/>
    <m/>
    <s v="TREATMENT"/>
    <s v="SKINNER"/>
    <x v="2"/>
    <s v="JUN-12"/>
    <d v="1992-07-01T00:00:00"/>
    <n v="240"/>
    <n v="13052.6"/>
    <n v="19583.52"/>
    <n v="0"/>
    <n v="12"/>
    <x v="10"/>
  </r>
  <r>
    <s v="P00002071P"/>
    <n v="40"/>
    <s v="02009"/>
    <s v="00616"/>
    <s v="TREATMENT PLT"/>
    <s v="102648"/>
    <s v="JENSEN FILTER PLANT-REPL. SEVEN SELF-PRIMING CENTRIFUGAL PUMPS - INTEREST"/>
    <m/>
    <s v="TREATMENT"/>
    <s v="JENSEN"/>
    <x v="2"/>
    <s v="JUN-12"/>
    <d v="1993-07-01T00:00:00"/>
    <n v="228"/>
    <n v="15.2"/>
    <n v="24.8"/>
    <n v="0"/>
    <n v="8"/>
    <x v="8"/>
  </r>
  <r>
    <s v="P00002072P"/>
    <n v="4405.83"/>
    <s v="04002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1673.88"/>
    <n v="2731.95"/>
    <n v="0"/>
    <n v="8"/>
    <x v="8"/>
  </r>
  <r>
    <s v="P00002073P"/>
    <n v="61129.51"/>
    <s v="05001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23225.81"/>
    <n v="37903.699999999997"/>
    <n v="0"/>
    <n v="8"/>
    <x v="8"/>
  </r>
  <r>
    <s v="P00002074P"/>
    <n v="34115.94"/>
    <s v="04001"/>
    <s v="79100"/>
    <s v="TREATMENT PLT"/>
    <s v="102484"/>
    <s v="DIEMER PLANT- HANDRAILS AND LADDERS"/>
    <m/>
    <s v="TREATMENT"/>
    <s v="DIEMER"/>
    <x v="2"/>
    <s v="JUN-12"/>
    <d v="1978-07-01T00:00:00"/>
    <n v="408"/>
    <n v="23196.83"/>
    <n v="10919.11"/>
    <n v="0"/>
    <n v="10"/>
    <x v="14"/>
  </r>
  <r>
    <s v="P00002075P"/>
    <n v="8753"/>
    <s v="02001"/>
    <s v="79100"/>
    <s v="TREATMENT PLT"/>
    <s v="102578"/>
    <s v="MILLS FILTRATION PLANT- MODIFY FILTER TURBIDITY MONITORING SYSTEM - INTEREST"/>
    <m/>
    <s v="TREATMENT"/>
    <s v="MILLS"/>
    <x v="2"/>
    <s v="JUN-12"/>
    <d v="1987-07-01T00:00:00"/>
    <n v="300"/>
    <n v="4376.0200000000004"/>
    <n v="4376.9799999999996"/>
    <n v="0"/>
    <n v="11"/>
    <x v="12"/>
  </r>
  <r>
    <s v="P00002076P"/>
    <n v="58359.11"/>
    <s v="04001"/>
    <s v="79100"/>
    <s v="TREATMENT PLT"/>
    <s v="102578"/>
    <s v="MILLS FILTRATION PLANT- MODIFY FILTER TURBIDITY MONITORING SYSTEM"/>
    <m/>
    <s v="TREATMENT"/>
    <s v="MILLS"/>
    <x v="2"/>
    <s v="JUN-12"/>
    <d v="1987-07-01T00:00:00"/>
    <n v="300"/>
    <n v="29176.28"/>
    <n v="29182.83"/>
    <n v="0"/>
    <n v="11"/>
    <x v="12"/>
  </r>
  <r>
    <s v="P00002077P"/>
    <n v="8207"/>
    <s v="02001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4267.1899999999996"/>
    <n v="3939.81"/>
    <n v="0"/>
    <n v="9"/>
    <x v="11"/>
  </r>
  <r>
    <s v="P00002078P"/>
    <n v="169"/>
    <s v="02004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87.87"/>
    <n v="81.13"/>
    <n v="0"/>
    <n v="9"/>
    <x v="11"/>
  </r>
  <r>
    <s v="P00002079P"/>
    <n v="62910.05"/>
    <s v="04001"/>
    <s v="79191"/>
    <s v="TREATMENT PLT"/>
    <s v="102580"/>
    <s v="WEYMOUTH FILTR.PLNT-FILTER BLDG.#1,REPL.2 WASHWTR STRG.TANK PUMP"/>
    <m/>
    <s v="TREATMENT"/>
    <s v="WEYMOUTH"/>
    <x v="2"/>
    <s v="JUN-12"/>
    <d v="1986-07-01T00:00:00"/>
    <n v="312"/>
    <n v="32709.72"/>
    <n v="30200.33"/>
    <n v="0"/>
    <n v="9"/>
    <x v="11"/>
  </r>
  <r>
    <s v="P00002080P"/>
    <n v="19858"/>
    <s v="02001"/>
    <s v="79192"/>
    <s v="TREATMENT PLT"/>
    <s v="102581"/>
    <s v="WEYMOUTH FILTR.PLNT-WASHWTR.RECL.PLNT,REPL.3 CHEMICAL STRG.TANKS - INTEREST"/>
    <m/>
    <s v="TREATMENT"/>
    <s v="WEYMOUTH"/>
    <x v="2"/>
    <s v="JUN-12"/>
    <d v="1988-07-01T00:00:00"/>
    <n v="288"/>
    <n v="9530.74"/>
    <n v="10327.26"/>
    <n v="0"/>
    <n v="9"/>
    <x v="11"/>
  </r>
  <r>
    <s v="P00002081P"/>
    <n v="168481.6"/>
    <s v="04001"/>
    <s v="79192"/>
    <s v="TREATMENT PLT"/>
    <s v="102581"/>
    <s v="WEYMOUTH FILTR.PLNT-WASHWTR.RECL.PLNT,REPL.3 CHEMICAL STRG.TANKS"/>
    <m/>
    <s v="TREATMENT"/>
    <s v="WEYMOUTH"/>
    <x v="2"/>
    <s v="JUN-12"/>
    <d v="1988-07-01T00:00:00"/>
    <n v="288"/>
    <n v="80861.78"/>
    <n v="87619.82"/>
    <n v="0"/>
    <n v="9"/>
    <x v="11"/>
  </r>
  <r>
    <s v="P00002082P"/>
    <n v="-9000"/>
    <s v="01001"/>
    <s v="09906"/>
    <s v="TREATMENT PLT"/>
    <s v="000000"/>
    <s v="RETIRED VALVES - WEYMOUTH PLANT"/>
    <m/>
    <s v="TREATMENT"/>
    <s v="WEYMOUTH"/>
    <x v="2"/>
    <s v="JUN-99"/>
    <d v="1941-08-01T00:00:00"/>
    <n v="695"/>
    <n v="-9000"/>
    <n v="0"/>
    <n v="0"/>
    <n v="9"/>
    <x v="11"/>
  </r>
  <r>
    <s v="P00002083P"/>
    <n v="-186815"/>
    <s v="01001"/>
    <s v="09916"/>
    <s v="TREATMENT PLT"/>
    <s v="000000"/>
    <s v="RETIRED SETTLING  BASIN COSTS - DIEMER PLANT"/>
    <m/>
    <s v="TREATMENT"/>
    <s v="DIEMER"/>
    <x v="2"/>
    <s v="JUN-12"/>
    <d v="1967-07-01T00:00:00"/>
    <n v="540"/>
    <n v="-168123.12"/>
    <n v="-18691.88"/>
    <n v="0"/>
    <n v="10"/>
    <x v="14"/>
  </r>
  <r>
    <s v="P00002084P"/>
    <n v="-9000"/>
    <s v="01001"/>
    <s v="09918"/>
    <s v="TREATMENT PLT"/>
    <s v="000000"/>
    <s v="RETIRED MOTOR STARTERS - WEYMOUTH PLANT"/>
    <m/>
    <s v="TREATMENT"/>
    <s v="WEYMOUTH"/>
    <x v="2"/>
    <s v="JUN-99"/>
    <d v="1941-08-01T00:00:00"/>
    <n v="695"/>
    <n v="-9000"/>
    <n v="0"/>
    <n v="0"/>
    <n v="9"/>
    <x v="11"/>
  </r>
  <r>
    <s v="P00002085P"/>
    <n v="-28268"/>
    <s v="01001"/>
    <s v="09959"/>
    <s v="TREATMENT PLT"/>
    <s v="000000"/>
    <s v="CHLORINE INJECTORS &amp; CHLORINATOR WTR  SUPPLY BOOSTER PUMPS - WEYMOUTH PLANT"/>
    <m/>
    <s v="TREATMENT"/>
    <s v="WEYMOUTH"/>
    <x v="2"/>
    <s v="JUN-99"/>
    <d v="1941-08-01T00:00:00"/>
    <n v="695"/>
    <n v="-28268"/>
    <n v="0"/>
    <n v="0"/>
    <n v="9"/>
    <x v="11"/>
  </r>
  <r>
    <s v="P00002086P"/>
    <n v="-16663"/>
    <s v="01001"/>
    <s v="09960"/>
    <s v="TREATMENT PLT"/>
    <s v="000000"/>
    <s v="PAVEMENT - WEYMOUTH PLANT"/>
    <m/>
    <s v="FACILITIES"/>
    <s v="WEYMOUTH"/>
    <x v="2"/>
    <s v="JUN-99"/>
    <d v="1941-08-01T00:00:00"/>
    <n v="695"/>
    <n v="-16663"/>
    <n v="0"/>
    <n v="0"/>
    <n v="9"/>
    <x v="11"/>
  </r>
  <r>
    <s v="P00002087P"/>
    <n v="-2970"/>
    <s v="01001"/>
    <s v="09961"/>
    <s v="TREATMENT PLT"/>
    <s v="000000"/>
    <s v="ROOF, SOFTENINT BUILDING - WEYMOUTH PLANT"/>
    <m/>
    <s v="FACILITIES"/>
    <s v="WEYMOUTH"/>
    <x v="2"/>
    <s v="JUN-99"/>
    <d v="1941-08-01T00:00:00"/>
    <n v="695"/>
    <n v="-2970"/>
    <n v="0"/>
    <n v="0"/>
    <n v="9"/>
    <x v="11"/>
  </r>
  <r>
    <s v="P00002088P"/>
    <n v="-26188"/>
    <s v="01001"/>
    <s v="09962"/>
    <s v="TREATMENT PLT"/>
    <s v="000000"/>
    <s v="POWER RACK - WEYMOUTH PLANT"/>
    <m/>
    <s v="TREATMENT"/>
    <s v="WEYMOUTH"/>
    <x v="2"/>
    <s v="JUN-99"/>
    <d v="1941-08-01T00:00:00"/>
    <n v="695"/>
    <n v="-26188"/>
    <n v="0"/>
    <n v="0"/>
    <n v="9"/>
    <x v="11"/>
  </r>
  <r>
    <s v="P00002089P"/>
    <n v="-2078"/>
    <s v="01001"/>
    <s v="09963"/>
    <s v="TREATMENT PLT"/>
    <s v="000000"/>
    <s v="AIR CONDITIONING SYTEM - WEYMOUTH PLANT"/>
    <m/>
    <s v="TREATMENT"/>
    <s v="WEYMOUTH"/>
    <x v="2"/>
    <s v="JUN-99"/>
    <d v="1941-08-01T00:00:00"/>
    <n v="695"/>
    <n v="-2078"/>
    <n v="0"/>
    <n v="0"/>
    <n v="9"/>
    <x v="11"/>
  </r>
  <r>
    <s v="P00002090P"/>
    <n v="-4610"/>
    <s v="01001"/>
    <s v="09964"/>
    <s v="TREATMENT PLT"/>
    <s v="000000"/>
    <s v="SLUDGE EQUIP,SETTLING BASIN 3 &amp;4 WEYMUTH PLANT"/>
    <m/>
    <s v="TREATMENT"/>
    <s v="WEYMOUTH"/>
    <x v="2"/>
    <s v="JUN-99"/>
    <d v="1941-08-01T00:00:00"/>
    <n v="695"/>
    <n v="-4610"/>
    <n v="0"/>
    <n v="0"/>
    <n v="9"/>
    <x v="11"/>
  </r>
  <r>
    <s v="P00002091P"/>
    <n v="-6176"/>
    <s v="01001"/>
    <s v="09965"/>
    <s v="TREATMENT PLT"/>
    <s v="000000"/>
    <s v="FLOCCULATOR SHAFTS, MIXING BASIN 1 &amp; 2 - WEYMOUTH PLANT"/>
    <m/>
    <s v="TREATMENT"/>
    <s v="WEYMOUTH"/>
    <x v="2"/>
    <s v="JUN-99"/>
    <d v="1941-08-01T00:00:00"/>
    <n v="695"/>
    <n v="-6176"/>
    <n v="0"/>
    <n v="0"/>
    <n v="9"/>
    <x v="11"/>
  </r>
  <r>
    <s v="P00002092P"/>
    <n v="-9817"/>
    <s v="01001"/>
    <s v="09966"/>
    <s v="TREATMENT PLT"/>
    <s v="000000"/>
    <s v="INDICATOR PANELS - CENTRALIZED CONTORL-DIEMER FILTRATION PLANT"/>
    <m/>
    <s v="TREATMENT"/>
    <s v="DIEMER"/>
    <x v="2"/>
    <s v="JUN-12"/>
    <d v="1967-07-01T00:00:00"/>
    <n v="540"/>
    <n v="-8834.75"/>
    <n v="-982.25"/>
    <n v="0"/>
    <n v="10"/>
    <x v="14"/>
  </r>
  <r>
    <s v="P00002093P"/>
    <n v="-5809"/>
    <s v="01001"/>
    <s v="09970"/>
    <s v="TREATMENT PLT"/>
    <s v="000000"/>
    <s v="PUMP,TURBINE DEEP WELL - DIEMER FILTR PLT"/>
    <m/>
    <s v="TREATMENT"/>
    <s v="DIEMER"/>
    <x v="2"/>
    <s v="JUN-12"/>
    <d v="1967-07-01T00:00:00"/>
    <n v="540"/>
    <n v="-5227.78"/>
    <n v="-581.22"/>
    <n v="0"/>
    <n v="10"/>
    <x v="14"/>
  </r>
  <r>
    <s v="P00002094P"/>
    <n v="-14471"/>
    <s v="01001"/>
    <s v="09972"/>
    <s v="TREATMENT PLT"/>
    <s v="000000"/>
    <s v="SURFACE WASH NOZZLES - JENSEN FILTR PLT"/>
    <m/>
    <s v="TREATMENT"/>
    <s v="JENSEN"/>
    <x v="2"/>
    <s v="JUN-12"/>
    <d v="1988-07-01T00:00:00"/>
    <n v="288"/>
    <n v="-6945.28"/>
    <n v="-7525.72"/>
    <n v="0"/>
    <n v="8"/>
    <x v="8"/>
  </r>
  <r>
    <s v="P00002095P"/>
    <n v="-16787"/>
    <s v="01001"/>
    <s v="09973"/>
    <s v="TREATMENT PLT"/>
    <s v="000000"/>
    <s v="SURFACE WASH SYSTEM - DIEMER FILTR PLT"/>
    <m/>
    <s v="TREATMENT"/>
    <s v="DIEMER"/>
    <x v="2"/>
    <s v="JUN-12"/>
    <d v="1967-07-01T00:00:00"/>
    <n v="540"/>
    <n v="-15107.37"/>
    <n v="-1679.63"/>
    <n v="0"/>
    <n v="10"/>
    <x v="14"/>
  </r>
  <r>
    <s v="P00002096P"/>
    <n v="-27868"/>
    <s v="01001"/>
    <s v="09988"/>
    <s v="TREATMENT PLT"/>
    <s v="000000"/>
    <s v="DRAGE CHAIN, SETTLING BASINS NOS. 3&amp;4 - WEYMOUTH PLT"/>
    <m/>
    <s v="TREATMENT"/>
    <s v="WEYMOUTH"/>
    <x v="2"/>
    <s v="JUN-99"/>
    <d v="1941-08-01T00:00:00"/>
    <n v="695"/>
    <n v="-27868"/>
    <n v="0"/>
    <n v="0"/>
    <n v="9"/>
    <x v="11"/>
  </r>
  <r>
    <s v="P00002097P"/>
    <n v="-15810"/>
    <s v="01001"/>
    <s v="09989"/>
    <s v="TREATMENT PLT"/>
    <s v="000000"/>
    <s v="CONTROLLER, FILTER BLDG NO. 2 - WEYMOUTH PLT"/>
    <m/>
    <s v="TREATMENT"/>
    <s v="WEYMOUTH"/>
    <x v="2"/>
    <s v="JUN-99"/>
    <d v="1941-08-01T00:00:00"/>
    <n v="695"/>
    <n v="-15810"/>
    <n v="0"/>
    <n v="0"/>
    <n v="9"/>
    <x v="11"/>
  </r>
  <r>
    <s v="P00002098P"/>
    <n v="-18875"/>
    <s v="01001"/>
    <s v="09990"/>
    <s v="TREATMENT PLT"/>
    <s v="000000"/>
    <s v="MAIN CONTROL PANEL - WEYMOUTH PLT"/>
    <m/>
    <s v="TREATMENT"/>
    <s v="WEYMOUTH"/>
    <x v="2"/>
    <s v="JUN-99"/>
    <d v="1941-08-01T00:00:00"/>
    <n v="695"/>
    <n v="-18875"/>
    <n v="0"/>
    <n v="0"/>
    <n v="9"/>
    <x v="11"/>
  </r>
  <r>
    <s v="P00002099P"/>
    <n v="-42127"/>
    <s v="01001"/>
    <s v="09991"/>
    <s v="TREATMENT PLT"/>
    <s v="000000"/>
    <s v="FLASH MIXERS - WEYMOUTH PLT"/>
    <m/>
    <s v="TREATMENT"/>
    <s v="WEYMOUTH"/>
    <x v="2"/>
    <s v="JUN-99"/>
    <d v="1941-08-01T00:00:00"/>
    <n v="695"/>
    <n v="-42127"/>
    <n v="0"/>
    <n v="0"/>
    <n v="9"/>
    <x v="11"/>
  </r>
  <r>
    <s v="P00002100P"/>
    <n v="-54190"/>
    <s v="01001"/>
    <s v="09992"/>
    <s v="TREATMENT PLT"/>
    <s v="000000"/>
    <s v="DUAL MEDIA FILTERS, BLDG NO. 2 - WEYMOUTH PLT"/>
    <m/>
    <s v="TREATMENT"/>
    <s v="WEYMOUTH"/>
    <x v="2"/>
    <s v="JUN-99"/>
    <d v="1941-08-01T00:00:00"/>
    <n v="695"/>
    <n v="-54190"/>
    <n v="0"/>
    <n v="0"/>
    <n v="9"/>
    <x v="11"/>
  </r>
  <r>
    <s v="P00002101P"/>
    <n v="-34904"/>
    <s v="01001"/>
    <s v="09993"/>
    <s v="TREATMENT PLT"/>
    <s v="102660"/>
    <s v="THREE LEVEL FAN - JET SYSTEM, FILTER BLDG NOS 1&amp;2 - WEYMOUTH PLT"/>
    <m/>
    <s v="TREATMENT"/>
    <s v="WEYMOUTH"/>
    <x v="2"/>
    <s v="JUN-99"/>
    <d v="1941-08-01T00:00:00"/>
    <n v="695"/>
    <n v="-34904"/>
    <n v="0"/>
    <n v="0"/>
    <n v="9"/>
    <x v="11"/>
  </r>
  <r>
    <s v="P00002102P"/>
    <n v="584728.67000000004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573001.56999999995"/>
    <n v="11727.1"/>
    <n v="0"/>
    <n v="9"/>
    <x v="11"/>
  </r>
  <r>
    <s v="P00002103P"/>
    <n v="-471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-461.55"/>
    <n v="-9.4499999999999993"/>
    <n v="0"/>
    <n v="9"/>
    <x v="11"/>
  </r>
  <r>
    <s v="P00002104P"/>
    <n v="35799.24"/>
    <s v="01001"/>
    <s v="RL-3"/>
    <s v="TREATMENT PLT"/>
    <s v="000000"/>
    <s v="BUTTERFLY VALVE INSERTS, WEYMOUTH SOFTENING PLANT"/>
    <m/>
    <s v="TREATMENT"/>
    <s v="WEYMOUTH"/>
    <x v="2"/>
    <s v="JUN-10"/>
    <d v="1960-07-01T00:00:00"/>
    <n v="600"/>
    <n v="35799.24"/>
    <n v="0"/>
    <n v="0"/>
    <n v="9"/>
    <x v="11"/>
  </r>
  <r>
    <s v="P00002105P"/>
    <n v="2857702.51"/>
    <s v="04501"/>
    <s v="W-31"/>
    <s v="TREATMENT PLT"/>
    <s v="000000"/>
    <s v="WEYMOUTH PLANT ORIGINAL INSTALLATION"/>
    <m/>
    <s v="TREATMENT"/>
    <s v="WEYMOUTH"/>
    <x v="2"/>
    <s v="JUN-99"/>
    <d v="1941-08-01T00:00:00"/>
    <n v="695"/>
    <n v="2857702.51"/>
    <n v="0"/>
    <n v="0"/>
    <n v="9"/>
    <x v="11"/>
  </r>
  <r>
    <s v="P00002106P"/>
    <n v="446568.79"/>
    <s v="04501"/>
    <s v="W-32"/>
    <s v="TREATMENT PLT"/>
    <s v="000000"/>
    <s v="WEYMOUTH PLANT WASTE WATERLINE"/>
    <m/>
    <s v="FACILITIES"/>
    <s v="WEYMOUTH"/>
    <x v="2"/>
    <s v="JUN-99"/>
    <d v="1941-08-01T00:00:00"/>
    <n v="695"/>
    <n v="446568.79"/>
    <n v="0"/>
    <n v="0"/>
    <n v="9"/>
    <x v="11"/>
  </r>
  <r>
    <s v="P00002107P"/>
    <n v="13970.11"/>
    <s v="04501"/>
    <s v="W-46"/>
    <s v="TREATMENT PLT"/>
    <s v="000000"/>
    <s v="WEYMOUTH PLANT SLUDGE SEWER LINES"/>
    <m/>
    <s v="TREATMENT"/>
    <s v="WEYMOUTH"/>
    <x v="2"/>
    <s v="JUN-99"/>
    <d v="1941-08-01T00:00:00"/>
    <n v="695"/>
    <n v="13970.11"/>
    <n v="0"/>
    <n v="0"/>
    <n v="9"/>
    <x v="11"/>
  </r>
  <r>
    <s v="P00002108P"/>
    <n v="7095.94"/>
    <s v="04501"/>
    <s v="W-48"/>
    <s v="TREATMENT PLT"/>
    <s v="000000"/>
    <s v="WEYMOUTH PLANT FENCING"/>
    <m/>
    <s v="FACILITIES"/>
    <s v="WEYMOUTH"/>
    <x v="2"/>
    <s v="JUN-99"/>
    <d v="1941-08-01T00:00:00"/>
    <n v="695"/>
    <n v="7095.94"/>
    <n v="0"/>
    <n v="0"/>
    <n v="9"/>
    <x v="11"/>
  </r>
  <r>
    <s v="P00002109P"/>
    <n v="3902104.71"/>
    <s v="01001"/>
    <s v="WB2-1"/>
    <s v="TREATMENT PLT"/>
    <s v="000000"/>
    <s v="2ND EXPANSION WEYMOUTH PLANT (SPEC NO. 600) 71012"/>
    <s v="600"/>
    <s v="TREATMENT"/>
    <s v="WEYMOUTH"/>
    <x v="2"/>
    <s v="JUN-12"/>
    <d v="1966-07-01T00:00:00"/>
    <n v="552"/>
    <n v="3589719.5"/>
    <n v="312385.21000000002"/>
    <n v="0"/>
    <n v="9"/>
    <x v="11"/>
  </r>
  <r>
    <s v="P00002110P"/>
    <n v="3969118.8"/>
    <s v="04503"/>
    <s v="WB2-1"/>
    <s v="TREATMENT PLT"/>
    <s v="000000"/>
    <s v="3RD EXPANSION WEYMOUTH PLANT (SPEC NO. 600) 71012"/>
    <s v="600"/>
    <s v="TREATMENT"/>
    <s v="WEYMOUTH"/>
    <x v="2"/>
    <s v="JUN-12"/>
    <d v="1966-07-01T00:00:00"/>
    <n v="552"/>
    <n v="3651368.71"/>
    <n v="317750.09000000003"/>
    <n v="0"/>
    <n v="9"/>
    <x v="11"/>
  </r>
  <r>
    <s v="P00002111P"/>
    <n v="-1342.79"/>
    <s v="01001"/>
    <s v="WB2-9"/>
    <s v="TREATMENT PLT"/>
    <s v="000000"/>
    <s v="5TH EXPANSION WEYMOUTH PLANT (SPEC NO. 600) 71012"/>
    <s v="600"/>
    <s v="TREATMENT"/>
    <s v="WEYMOUTH"/>
    <x v="2"/>
    <s v="JUN-12"/>
    <d v="1965-07-01T00:00:00"/>
    <n v="564"/>
    <n v="-1262.07"/>
    <n v="-80.72"/>
    <n v="0"/>
    <n v="9"/>
    <x v="11"/>
  </r>
  <r>
    <s v="P00002112P"/>
    <n v="-8927.85"/>
    <s v="04503"/>
    <s v="WB2-9"/>
    <s v="TREATMENT PLT"/>
    <s v="000000"/>
    <s v="4TH EXPANSION WEYMOUTH PLANT (SPEC NO. 600) 71012"/>
    <s v="600"/>
    <s v="TREATMENT"/>
    <s v="WEYMOUTH"/>
    <x v="2"/>
    <s v="JUN-12"/>
    <d v="1965-07-01T00:00:00"/>
    <n v="564"/>
    <n v="-8391.59"/>
    <n v="-536.26"/>
    <n v="0"/>
    <n v="9"/>
    <x v="11"/>
  </r>
  <r>
    <s v="P00002113P"/>
    <n v="38475.71"/>
    <s v="04501"/>
    <s v="Y-2"/>
    <s v="TREATMENT PLT"/>
    <s v="000000"/>
    <s v="ELECTROLYTIC WATER SOFTENING PILOT PLANT"/>
    <m/>
    <s v="TREATMENT"/>
    <s v="WEYMOUTH"/>
    <x v="2"/>
    <s v="JUN-12"/>
    <d v="1964-07-01T00:00:00"/>
    <n v="576"/>
    <n v="36934.49"/>
    <n v="1541.22"/>
    <n v="0"/>
    <n v="9"/>
    <x v="11"/>
  </r>
  <r>
    <s v="P00002114P"/>
    <n v="3849437.51"/>
    <s v="04501"/>
    <s v="Y-4"/>
    <s v="TREATMENT PLT"/>
    <s v="000000"/>
    <s v="1ST EXPANSION WEYMOUTH PLANT (SPEC NO. 371)"/>
    <s v="371"/>
    <s v="TREATMENT"/>
    <s v="WEYMOUTH"/>
    <x v="2"/>
    <s v="JUN-04"/>
    <d v="1954-07-01T00:00:00"/>
    <n v="600"/>
    <n v="3849437.51"/>
    <n v="0"/>
    <n v="0"/>
    <n v="9"/>
    <x v="11"/>
  </r>
  <r>
    <s v="P00002115P"/>
    <n v="7990.45"/>
    <s v="04501"/>
    <s v="Y1-6"/>
    <s v="TREATMENT PLT"/>
    <s v="000000"/>
    <s v="WEYMOUTH PLANT ZEOLITE INVESTIGATION (SPEC NO. 376)"/>
    <s v="376"/>
    <s v="TREATMENT"/>
    <s v="WEYMOUTH"/>
    <x v="2"/>
    <s v="JUN-12"/>
    <d v="1964-07-01T00:00:00"/>
    <n v="576"/>
    <n v="7670.27"/>
    <n v="320.18"/>
    <n v="0"/>
    <n v="9"/>
    <x v="11"/>
  </r>
  <r>
    <s v="P00002116P"/>
    <n v="33571.660000000003"/>
    <s v="04501"/>
    <s v="YW-57"/>
    <s v="TREATMENT PLT"/>
    <s v="000000"/>
    <s v="WEYMOUTH PLANT SALT STORAGE BASIN NO. 3 (SPEC NO. 362)"/>
    <s v="362"/>
    <s v="TREATMENT"/>
    <s v="WEYMOUTH"/>
    <x v="2"/>
    <s v="JUN-12"/>
    <d v="1964-07-01T00:00:00"/>
    <n v="576"/>
    <n v="32226.880000000001"/>
    <n v="1344.78"/>
    <n v="0"/>
    <n v="9"/>
    <x v="11"/>
  </r>
  <r>
    <s v="P00002117P"/>
    <n v="17290951.57"/>
    <s v="01001"/>
    <s v="Z-59"/>
    <s v="TREATMENT PLT"/>
    <s v="000000"/>
    <s v="R.B. DIEMER FILTRATION (SPEC NO.''S 611 &amp; 616)"/>
    <s v="611"/>
    <s v="TREATMENT"/>
    <s v="DIEMER"/>
    <x v="2"/>
    <s v="JUN-12"/>
    <d v="1968-07-01T00:00:00"/>
    <n v="528"/>
    <n v="15215076.75"/>
    <n v="2075874.82"/>
    <n v="0"/>
    <n v="10"/>
    <x v="14"/>
  </r>
  <r>
    <s v="P00002118P"/>
    <n v="65991.63"/>
    <s v="04002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3195.96"/>
    <n v="52795.67"/>
    <n v="0"/>
    <n v="19"/>
    <x v="1"/>
  </r>
  <r>
    <s v="P00002119P"/>
    <n v="6.81"/>
    <s v="05001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.3"/>
    <n v="5.51"/>
    <n v="0"/>
    <n v="19"/>
    <x v="1"/>
  </r>
  <r>
    <s v="P00002120P"/>
    <n v="13822"/>
    <s v="02009"/>
    <s v="15194"/>
    <s v="POWERLINES"/>
    <s v="100577"/>
    <s v="MINOR CAP PROJ-DIST SYS, MULTIPLE ADDRESS SPECTRUM SYSTEM - INTEREST"/>
    <m/>
    <s v="COMMUNICATION"/>
    <s v="GENERAL"/>
    <x v="3"/>
    <s v="JUN-12"/>
    <d v="1997-06-30T00:00:00"/>
    <n v="180"/>
    <n v="2591.56"/>
    <n v="11230.44"/>
    <n v="0"/>
    <n v="6"/>
    <x v="0"/>
  </r>
  <r>
    <s v="P00002121P"/>
    <n v="52778.47"/>
    <s v="04002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9895.9500000000007"/>
    <n v="42882.52"/>
    <n v="0"/>
    <n v="6"/>
    <x v="0"/>
  </r>
  <r>
    <s v="P00002122P"/>
    <n v="30010.639999999999"/>
    <s v="05001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5626.95"/>
    <n v="24383.69"/>
    <n v="0"/>
    <n v="6"/>
    <x v="0"/>
  </r>
  <r>
    <s v="P00002123P"/>
    <n v="1951864.75"/>
    <s v="01003"/>
    <s v="79300"/>
    <s v="POWERLINES"/>
    <s v="000000"/>
    <s v="ROLM TELEPHONE"/>
    <m/>
    <s v="COMMUNICATION"/>
    <s v="GENERAL"/>
    <x v="3"/>
    <s v="JUN-12"/>
    <d v="1996-06-30T00:00:00"/>
    <n v="192"/>
    <n v="390372.83"/>
    <n v="1561491.92"/>
    <n v="0"/>
    <n v="19"/>
    <x v="1"/>
  </r>
  <r>
    <s v="P00002124P"/>
    <n v="-7041"/>
    <s v="01001"/>
    <s v="10012"/>
    <s v="POWERLINES"/>
    <s v="000000"/>
    <s v="RADIO COMMUNICATION EQUIPMENT,CHUCKAWALLA PEAK-CRA"/>
    <m/>
    <s v="COMMUNICATION"/>
    <s v="CRA"/>
    <x v="3"/>
    <s v="JUN-12"/>
    <d v="1981-07-01T00:00:00"/>
    <n v="372"/>
    <n v="-2728.11"/>
    <n v="-4312.8900000000003"/>
    <n v="0"/>
    <n v="2"/>
    <x v="7"/>
  </r>
  <r>
    <s v="P00002125P"/>
    <n v="-6372"/>
    <s v="01001"/>
    <s v="10013"/>
    <s v="POWERLINES"/>
    <s v="000000"/>
    <s v="RADIO COMMUNICATION EQUIPMENT,SANTIAGO PEAK-CRA"/>
    <m/>
    <s v="COMMUNICATION"/>
    <s v="CRA"/>
    <x v="3"/>
    <s v="JUN-12"/>
    <d v="1981-07-01T00:00:00"/>
    <n v="372"/>
    <n v="-2468.9299999999998"/>
    <n v="-3903.07"/>
    <n v="0"/>
    <n v="2"/>
    <x v="7"/>
  </r>
  <r>
    <s v="P00002126P"/>
    <n v="-26703.43"/>
    <s v="01001"/>
    <s v="10047"/>
    <s v="POWERLINES"/>
    <s v="000000"/>
    <s v="69 KV TAP LINE FROM COLORADO TO GENE"/>
    <m/>
    <s v="POWER"/>
    <s v="CRA"/>
    <x v="3"/>
    <s v="JUN-12"/>
    <d v="1985-07-01T00:00:00"/>
    <n v="324"/>
    <n v="-9011.4500000000007"/>
    <n v="-17691.98"/>
    <n v="0"/>
    <n v="5"/>
    <x v="2"/>
  </r>
  <r>
    <s v="P00002127P"/>
    <n v="-8000"/>
    <s v="01001"/>
    <s v="10048"/>
    <s v="POWERLINES"/>
    <s v="000000"/>
    <s v="69 KV TRANSMISSION LINE BETWEEN PARKER PWR PLT &amp; GENE TO INTAKE"/>
    <m/>
    <s v="POWER"/>
    <s v="CRA"/>
    <x v="3"/>
    <s v="JUN-12"/>
    <d v="1985-07-01T00:00:00"/>
    <n v="324"/>
    <n v="-2699.72"/>
    <n v="-5300.28"/>
    <n v="0"/>
    <n v="5"/>
    <x v="2"/>
  </r>
  <r>
    <s v="P00002128P"/>
    <n v="-467765.98"/>
    <s v="04001"/>
    <s v="10054"/>
    <s v="POWERLINES"/>
    <s v="000000"/>
    <s v="PABX COMMUNICATION SYSTEM"/>
    <m/>
    <s v="COMMUNICATION"/>
    <s v="GENERAL"/>
    <x v="3"/>
    <s v="JUN-12"/>
    <d v="1986-07-01T00:00:00"/>
    <n v="312"/>
    <n v="-152007.64000000001"/>
    <n v="-315758.34000000003"/>
    <n v="0"/>
    <n v="19"/>
    <x v="1"/>
  </r>
  <r>
    <s v="P00002129P"/>
    <n v="-253637.65"/>
    <s v="04001"/>
    <s v="10081"/>
    <s v="POWERLINES"/>
    <s v="000000"/>
    <s v="IRON/HINDS - REPLACE PHONE SYSTEM"/>
    <m/>
    <s v="COMMUNICATION"/>
    <s v="CRA"/>
    <x v="3"/>
    <s v="JUN-12"/>
    <d v="1987-07-01T00:00:00"/>
    <n v="300"/>
    <n v="-79252.95"/>
    <n v="-174384.7"/>
    <n v="0"/>
    <n v="2"/>
    <x v="7"/>
  </r>
  <r>
    <s v="P00002130P"/>
    <n v="-589707.28"/>
    <s v="05001"/>
    <s v="10137"/>
    <s v="POWERLINES"/>
    <s v="000000"/>
    <s v="LA HQTRS &amp; PASADENA FACILITY - REP TEL SWITCH &amp; INSTALL TEL SYS"/>
    <m/>
    <s v="COMMUNICATION"/>
    <s v="HDQTRS"/>
    <x v="3"/>
    <s v="JUN-12"/>
    <d v="1993-07-01T00:00:00"/>
    <n v="228"/>
    <n v="-140034.99"/>
    <n v="-449672.29"/>
    <n v="0"/>
    <n v="19"/>
    <x v="1"/>
  </r>
  <r>
    <s v="P00002131P"/>
    <n v="10972.66"/>
    <s v="01001"/>
    <s v="00214"/>
    <s v="POWERLINES"/>
    <s v="000000"/>
    <s v="CAMINO SWITCHING STATION- WATER SYSTEM"/>
    <m/>
    <s v="POWER"/>
    <s v="CRA"/>
    <x v="3"/>
    <s v="JUN-12"/>
    <d v="1971-07-01T00:00:00"/>
    <n v="492"/>
    <n v="5623"/>
    <n v="5349.66"/>
    <n v="0"/>
    <n v="5"/>
    <x v="2"/>
  </r>
  <r>
    <s v="P00002132P"/>
    <n v="9856.1"/>
    <s v="01001"/>
    <s v="00235"/>
    <s v="POWERLINES"/>
    <s v="000000"/>
    <s v="CRA- RECONSTRUCT CAMINO SWITCHING STATION"/>
    <m/>
    <s v="POWER"/>
    <s v="CRA"/>
    <x v="3"/>
    <s v="JUN-12"/>
    <d v="1972-07-01T00:00:00"/>
    <n v="480"/>
    <n v="4927.6899999999996"/>
    <n v="4928.41"/>
    <n v="0"/>
    <n v="5"/>
    <x v="2"/>
  </r>
  <r>
    <s v="P00002133P"/>
    <n v="18956.82"/>
    <s v="01001"/>
    <s v="00306"/>
    <s v="POWERLINES"/>
    <s v="000000"/>
    <s v="TELEPHONE SYSTEM- GENE,IRON, EAGLE AND HINDS"/>
    <m/>
    <s v="COMMUNICATION"/>
    <s v="CRA"/>
    <x v="3"/>
    <s v="JUN-12"/>
    <d v="1978-07-01T00:00:00"/>
    <n v="408"/>
    <n v="8055.99"/>
    <n v="10900.83"/>
    <n v="0"/>
    <n v="2"/>
    <x v="7"/>
  </r>
  <r>
    <s v="P00002134P"/>
    <n v="234680.83"/>
    <s v="04001"/>
    <s v="00306"/>
    <s v="POWERLINES"/>
    <s v="000000"/>
    <s v="TELEPHONE SYSTEM- GENE,IRON, EAGLE AND HINDS"/>
    <m/>
    <s v="COMMUNICATION"/>
    <s v="CRA"/>
    <x v="3"/>
    <s v="JUN-12"/>
    <d v="1978-07-01T00:00:00"/>
    <n v="408"/>
    <n v="99731.199999999997"/>
    <n v="134949.63"/>
    <n v="0"/>
    <n v="2"/>
    <x v="7"/>
  </r>
  <r>
    <s v="P00002135P"/>
    <n v="39082.239999999998"/>
    <s v="04001"/>
    <s v="00322"/>
    <s v="POWERLINES"/>
    <s v="000000"/>
    <s v="MINOR CAPITAL PROJECTS- FY 75-76"/>
    <m/>
    <s v="FACILITIES"/>
    <s v="GENERAL"/>
    <x v="3"/>
    <s v="JUN-12"/>
    <d v="1978-07-01T00:00:00"/>
    <n v="408"/>
    <n v="16608.490000000002"/>
    <n v="22473.75"/>
    <n v="0"/>
    <n v="19"/>
    <x v="1"/>
  </r>
  <r>
    <s v="P00002136P"/>
    <n v="14615.25"/>
    <s v="04001"/>
    <s v="00382"/>
    <s v="POWERLINES"/>
    <s v="102522"/>
    <s v="HINDS PUMPING PLANT-REPLACE 2300 VOLT PARKWAY POWER CABLE"/>
    <m/>
    <s v="POWER"/>
    <s v="CRA"/>
    <x v="3"/>
    <s v="JUN-12"/>
    <d v="1980-07-01T00:00:00"/>
    <n v="384"/>
    <n v="5845.58"/>
    <n v="8769.67"/>
    <n v="0"/>
    <n v="5"/>
    <x v="2"/>
  </r>
  <r>
    <s v="P00002137P"/>
    <n v="1080150"/>
    <s v="02001"/>
    <s v="443A"/>
    <s v="POWERLINES"/>
    <s v="000000"/>
    <s v="MICROWAVE COMMUNICATION SYSTEM - INTEREST"/>
    <m/>
    <s v="COMMUNICATION"/>
    <s v="GENERAL"/>
    <x v="3"/>
    <s v="JUN-12"/>
    <d v="1991-07-01T00:00:00"/>
    <n v="252"/>
    <n v="283501.81"/>
    <n v="796648.19"/>
    <n v="0"/>
    <n v="19"/>
    <x v="1"/>
  </r>
  <r>
    <s v="P00002138P"/>
    <n v="16122"/>
    <s v="02004"/>
    <s v="443A"/>
    <s v="POWERLINES"/>
    <s v="000000"/>
    <s v="MICROWAVE COMMUNICATION SYSTEM - INTEREST"/>
    <m/>
    <s v="COMMUNICATION"/>
    <s v="GENERAL"/>
    <x v="3"/>
    <s v="JUN-12"/>
    <d v="1991-07-01T00:00:00"/>
    <n v="252"/>
    <n v="4231.3999999999996"/>
    <n v="11890.6"/>
    <n v="0"/>
    <n v="19"/>
    <x v="1"/>
  </r>
  <r>
    <s v="P00002139P"/>
    <n v="4563034.3099999996"/>
    <s v="04001"/>
    <s v="443A"/>
    <s v="POWERLINES"/>
    <s v="000000"/>
    <s v="MICROWAVE COMMUNICATION SYSTEM"/>
    <m/>
    <s v="COMMUNICATION"/>
    <s v="GENERAL"/>
    <x v="3"/>
    <s v="JUN-12"/>
    <d v="1991-07-01T00:00:00"/>
    <n v="252"/>
    <n v="1197637.95"/>
    <n v="3365396.36"/>
    <n v="0"/>
    <n v="19"/>
    <x v="1"/>
  </r>
  <r>
    <s v="P00002140P"/>
    <n v="68065"/>
    <s v="02001"/>
    <s v="488A"/>
    <s v="POWERLINES"/>
    <s v="000000"/>
    <s v="PABX COMMUNICATION SYSTEM - INTEREST"/>
    <m/>
    <s v="COMMUNICATION"/>
    <s v="GENERAL"/>
    <x v="3"/>
    <s v="JUN-12"/>
    <d v="1986-07-01T00:00:00"/>
    <n v="312"/>
    <n v="22118.73"/>
    <n v="45946.27"/>
    <n v="0"/>
    <n v="19"/>
    <x v="1"/>
  </r>
  <r>
    <s v="P00002141P"/>
    <n v="928623.51"/>
    <s v="04001"/>
    <s v="488A"/>
    <s v="POWERLINES"/>
    <s v="000000"/>
    <s v="PABX COMMUNICATION SYSTEM"/>
    <m/>
    <s v="COMMUNICATION"/>
    <s v="GENERAL"/>
    <x v="3"/>
    <s v="JUN-12"/>
    <d v="1986-07-01T00:00:00"/>
    <n v="312"/>
    <n v="301770.34999999998"/>
    <n v="626853.16"/>
    <n v="0"/>
    <n v="19"/>
    <x v="1"/>
  </r>
  <r>
    <s v="P00002142P"/>
    <n v="3658"/>
    <s v="03002"/>
    <s v="519B"/>
    <s v="POWERLINES"/>
    <s v="000000"/>
    <s v="EAGLE ROCK CONTROL FACILITY, SECURITY IMPROVEMENT - INTEREST"/>
    <m/>
    <s v="FACILITIES"/>
    <s v="EAGLE ROCK"/>
    <x v="3"/>
    <s v="JUN-12"/>
    <d v="1989-07-01T00:00:00"/>
    <n v="276"/>
    <n v="1051.48"/>
    <n v="2606.52"/>
    <n v="0"/>
    <n v="19"/>
    <x v="1"/>
  </r>
  <r>
    <s v="P00002143P"/>
    <n v="30427.8"/>
    <s v="04502"/>
    <s v="519B"/>
    <s v="POWERLINES"/>
    <s v="000000"/>
    <s v="EAGLE ROCK CONTROL FACILITY, SECURITY IMPROVEMENT"/>
    <m/>
    <s v="FACILITIES"/>
    <s v="EAGLE ROCK"/>
    <x v="3"/>
    <s v="JUN-12"/>
    <d v="1989-07-01T00:00:00"/>
    <n v="276"/>
    <n v="8746.83"/>
    <n v="21680.97"/>
    <n v="0"/>
    <n v="19"/>
    <x v="1"/>
  </r>
  <r>
    <s v="P00002144P"/>
    <n v="6854"/>
    <s v="03002"/>
    <s v="519C"/>
    <s v="POWERLINES"/>
    <s v="000000"/>
    <s v="SOTO STREET FACILITY, SECURITY IMPROVEMENT - INTEREST"/>
    <m/>
    <s v="FACILITIES"/>
    <s v="HDQTRS"/>
    <x v="3"/>
    <s v="JUN-12"/>
    <d v="1989-07-01T00:00:00"/>
    <n v="276"/>
    <n v="1970.22"/>
    <n v="4883.78"/>
    <n v="0"/>
    <n v="19"/>
    <x v="1"/>
  </r>
  <r>
    <s v="P00002145P"/>
    <n v="57010.67"/>
    <s v="04502"/>
    <s v="519C"/>
    <s v="POWERLINES"/>
    <s v="000000"/>
    <s v="SOTO STREET FACILITY, SECURITY IMPROVEMENT"/>
    <m/>
    <s v="FACILITIES"/>
    <s v="HDQTRS"/>
    <x v="3"/>
    <s v="JUN-12"/>
    <d v="1989-07-01T00:00:00"/>
    <n v="276"/>
    <n v="16388.55"/>
    <n v="40622.120000000003"/>
    <n v="0"/>
    <n v="19"/>
    <x v="1"/>
  </r>
  <r>
    <s v="P00002146P"/>
    <n v="6907"/>
    <s v="03002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1640.07"/>
    <n v="5266.93"/>
    <n v="0"/>
    <n v="19"/>
    <x v="1"/>
  </r>
  <r>
    <s v="P00002147P"/>
    <n v="1320"/>
    <s v="03008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313.45999999999998"/>
    <n v="1006.54"/>
    <n v="0"/>
    <n v="19"/>
    <x v="1"/>
  </r>
  <r>
    <s v="P00002148P"/>
    <n v="35502.910000000003"/>
    <s v="04502"/>
    <s v="533E"/>
    <s v="POWERLINES"/>
    <s v="000000"/>
    <s v="DIEMER CONTROL AREA-INSTALL RADIO TELEMETRY"/>
    <m/>
    <s v="COMMUNICATION"/>
    <s v="GENERAL"/>
    <x v="3"/>
    <s v="JUN-12"/>
    <d v="1993-07-01T00:00:00"/>
    <n v="228"/>
    <n v="8430.6200000000008"/>
    <n v="27072.29"/>
    <n v="0"/>
    <n v="19"/>
    <x v="1"/>
  </r>
  <r>
    <s v="P00002149P"/>
    <n v="27804.17"/>
    <s v="04504"/>
    <s v="533E"/>
    <s v="POWERLINES"/>
    <s v="000000"/>
    <s v="DIEMER CONTROL AREA-INSTALL RADIO TELEMETRY"/>
    <m/>
    <s v="COMMUNICATION"/>
    <s v="GENERAL"/>
    <x v="3"/>
    <s v="JUN-12"/>
    <d v="1993-07-01T00:00:00"/>
    <n v="228"/>
    <n v="6602.49"/>
    <n v="21201.68"/>
    <n v="0"/>
    <n v="19"/>
    <x v="1"/>
  </r>
  <r>
    <s v="P00002150P"/>
    <n v="104756.06"/>
    <s v="05001"/>
    <s v="00554"/>
    <s v="POWERLINES"/>
    <s v="102638"/>
    <s v="PLEASANTS PEAK MICRO. RELAY FACLT.-SECURITY ALARM/INTRUSN DET.SYS "/>
    <m/>
    <s v="COMMUNICATION"/>
    <s v="GENERAL"/>
    <x v="3"/>
    <s v="JUN-12"/>
    <d v="1989-07-01T00:00:00"/>
    <n v="276"/>
    <n v="30113.72"/>
    <n v="74642.34"/>
    <n v="0"/>
    <n v="19"/>
    <x v="1"/>
  </r>
  <r>
    <s v="P00002151P"/>
    <n v="721089.85"/>
    <s v="05001"/>
    <s v="00570"/>
    <s v="POWERLINES"/>
    <s v="102639"/>
    <s v="L.A. HQ &amp; PASADENA FACIL.-REPLACE TEL.SWITCH/INSTALL TELEPHONE SYS."/>
    <m/>
    <s v="COMMUNICATION"/>
    <s v="HDQTRS"/>
    <x v="3"/>
    <s v="JUN-12"/>
    <d v="1993-07-01T00:00:00"/>
    <n v="228"/>
    <n v="171233.77"/>
    <n v="549856.07999999996"/>
    <n v="0"/>
    <n v="19"/>
    <x v="1"/>
  </r>
  <r>
    <s v="P00002152P"/>
    <n v="-19803"/>
    <s v="01001"/>
    <s v="09940"/>
    <s v="POWERLINES"/>
    <s v="000000"/>
    <s v="BUILDINGS - CAMINO SWITCHING STATION"/>
    <m/>
    <s v="FACILITIES"/>
    <s v="CRA"/>
    <x v="3"/>
    <s v="JUN-12"/>
    <d v="1977-07-01T00:00:00"/>
    <n v="420"/>
    <n v="-8663.0300000000007"/>
    <n v="-11139.97"/>
    <n v="0"/>
    <n v="2"/>
    <x v="7"/>
  </r>
  <r>
    <s v="P00002153P"/>
    <n v="-2381.5700000000002"/>
    <s v="01001"/>
    <s v="09941"/>
    <s v="POWERLINES"/>
    <s v="000000"/>
    <s v="RECREATION HALL - CAMINO SWITCHING STATION"/>
    <m/>
    <s v="FACILITIES"/>
    <s v="CRA"/>
    <x v="3"/>
    <s v="JUN-12"/>
    <d v="1977-07-01T00:00:00"/>
    <n v="420"/>
    <n v="-1041.73"/>
    <n v="-1339.84"/>
    <n v="0"/>
    <n v="2"/>
    <x v="7"/>
  </r>
  <r>
    <s v="P00002154P"/>
    <n v="-3972.66"/>
    <s v="01001"/>
    <s v="09942"/>
    <s v="POWERLINES"/>
    <s v="000000"/>
    <s v="WATER SYSTEM - CAMINO SWITCHING STATION"/>
    <m/>
    <s v="FACILITIES"/>
    <s v="CRA"/>
    <x v="3"/>
    <s v="JUN-12"/>
    <d v="1977-07-01T00:00:00"/>
    <n v="420"/>
    <n v="-1737.8"/>
    <n v="-2234.86"/>
    <n v="0"/>
    <n v="2"/>
    <x v="7"/>
  </r>
  <r>
    <s v="P00002155P"/>
    <n v="-7856.1"/>
    <s v="01001"/>
    <s v="09943"/>
    <s v="POWERLINES"/>
    <s v="000000"/>
    <s v="ELECTRICAL SYSTEM - CAMINO SWITCHING STATION"/>
    <m/>
    <s v="FACILITIES"/>
    <s v="CRA"/>
    <x v="3"/>
    <s v="JUN-12"/>
    <d v="1977-07-01T00:00:00"/>
    <n v="420"/>
    <n v="-3436.75"/>
    <n v="-4419.3500000000004"/>
    <n v="0"/>
    <n v="2"/>
    <x v="7"/>
  </r>
  <r>
    <s v="P00002156P"/>
    <n v="-2691.94"/>
    <s v="01001"/>
    <s v="09944"/>
    <s v="POWERLINES"/>
    <s v="000000"/>
    <s v="COTTAGE &amp; WATER WELL - CAMINO SWITCHING STATION"/>
    <m/>
    <s v="FACILITIES"/>
    <s v="CRA"/>
    <x v="3"/>
    <s v="JUN-12"/>
    <d v="1977-07-01T00:00:00"/>
    <n v="420"/>
    <n v="-1177.51"/>
    <n v="-1514.43"/>
    <n v="0"/>
    <n v="2"/>
    <x v="7"/>
  </r>
  <r>
    <s v="P00002157P"/>
    <n v="-1149"/>
    <s v="01001"/>
    <s v="09971"/>
    <s v="POWERLINES"/>
    <s v="000000"/>
    <s v="PARKWAY CABLE 2300 VOLT - HINDS PUMP PLT"/>
    <m/>
    <s v="POWER"/>
    <s v="CRA"/>
    <x v="3"/>
    <s v="JUN-12"/>
    <d v="1941-08-01T00:00:00"/>
    <n v="851"/>
    <n v="-1018.47"/>
    <n v="-130.53"/>
    <n v="0"/>
    <n v="5"/>
    <x v="2"/>
  </r>
  <r>
    <s v="P00002158P"/>
    <n v="3645.61"/>
    <s v="04501"/>
    <s v="G-01"/>
    <s v="POWERLINES"/>
    <s v="000000"/>
    <s v="TELEPHONE LINE SURVEYS"/>
    <m/>
    <s v="COMMUNICATION"/>
    <s v="CRA"/>
    <x v="3"/>
    <s v="JUN-12"/>
    <d v="1941-08-01T00:00:00"/>
    <n v="851"/>
    <n v="3231.56"/>
    <n v="414.05"/>
    <n v="0"/>
    <n v="2"/>
    <x v="7"/>
  </r>
  <r>
    <s v="P00002159P"/>
    <n v="-22723.41"/>
    <s v="04501"/>
    <s v="G-031"/>
    <s v="POWERLINES"/>
    <s v="000000"/>
    <s v="TELEPHONE SYSTEM OPERATION (1933-34)"/>
    <m/>
    <s v="COMMUNICATION"/>
    <s v="CRA"/>
    <x v="3"/>
    <s v="JUN-12"/>
    <d v="1941-08-01T00:00:00"/>
    <n v="851"/>
    <n v="-20142.53"/>
    <n v="-2580.88"/>
    <n v="0"/>
    <n v="2"/>
    <x v="7"/>
  </r>
  <r>
    <s v="P00002160P"/>
    <n v="-73110.22"/>
    <s v="04501"/>
    <s v="G-032"/>
    <s v="POWERLINES"/>
    <s v="000000"/>
    <s v="TELEPHONE SYSTEM OPERATION (1935-40)"/>
    <m/>
    <s v="COMMUNICATION"/>
    <s v="CRA"/>
    <x v="3"/>
    <s v="JUN-12"/>
    <d v="1941-08-01T00:00:00"/>
    <n v="851"/>
    <n v="-64806.53"/>
    <n v="-8303.69"/>
    <n v="0"/>
    <n v="2"/>
    <x v="7"/>
  </r>
  <r>
    <s v="P00002161P"/>
    <n v="7049.44"/>
    <s v="04501"/>
    <s v="G-11"/>
    <s v="POWERLINES"/>
    <s v="000000"/>
    <s v="TELEPHONE EQUIPMENT AT BANNING"/>
    <m/>
    <s v="COMMUNICATION"/>
    <s v="CRA"/>
    <x v="3"/>
    <s v="JUN-12"/>
    <d v="1941-08-01T00:00:00"/>
    <n v="851"/>
    <n v="6248.68"/>
    <n v="800.76"/>
    <n v="0"/>
    <n v="2"/>
    <x v="7"/>
  </r>
  <r>
    <s v="P00002162P"/>
    <n v="11534.57"/>
    <s v="04501"/>
    <s v="G-12"/>
    <s v="POWERLINES"/>
    <s v="000000"/>
    <s v="LAKEVIEW BEAUMONT TELEPHONE LINE"/>
    <m/>
    <s v="COMMUNICATION"/>
    <s v="CRA"/>
    <x v="3"/>
    <s v="JUN-12"/>
    <d v="1941-08-01T00:00:00"/>
    <n v="851"/>
    <n v="10224.49"/>
    <n v="1310.08"/>
    <n v="0"/>
    <n v="2"/>
    <x v="7"/>
  </r>
  <r>
    <s v="P00002163P"/>
    <n v="-11534.57"/>
    <s v="01001"/>
    <s v="G-12R"/>
    <s v="POWERLINES"/>
    <s v="000000"/>
    <s v="RETIRED LAKEVIEW-BEAUMONT TELEPHONE LINE"/>
    <m/>
    <s v="COMMUNICATION"/>
    <s v="CRA"/>
    <x v="3"/>
    <s v="JUN-12"/>
    <d v="1941-08-01T00:00:00"/>
    <n v="851"/>
    <n v="-10224.49"/>
    <n v="-1310.08"/>
    <n v="0"/>
    <n v="2"/>
    <x v="7"/>
  </r>
  <r>
    <s v="P00002164P"/>
    <n v="109840.18"/>
    <s v="04501"/>
    <s v="G-13"/>
    <s v="POWERLINES"/>
    <s v="000000"/>
    <s v="BANNING HINDS TELEPHONE LINE"/>
    <m/>
    <s v="COMMUNICATION"/>
    <s v="CRA"/>
    <x v="3"/>
    <s v="JUN-12"/>
    <d v="1941-08-01T00:00:00"/>
    <n v="851"/>
    <n v="97364.9"/>
    <n v="12475.28"/>
    <n v="0"/>
    <n v="2"/>
    <x v="7"/>
  </r>
  <r>
    <s v="P00002165P"/>
    <n v="17353.259999999998"/>
    <s v="04501"/>
    <s v="G-14"/>
    <s v="POWERLINES"/>
    <s v="000000"/>
    <s v="BANNING VALVERDE TELEPHONE LINE"/>
    <m/>
    <s v="COMMUNICATION"/>
    <s v="CRA"/>
    <x v="3"/>
    <s v="JUN-12"/>
    <d v="1941-08-01T00:00:00"/>
    <n v="851"/>
    <n v="15382.27"/>
    <n v="1970.99"/>
    <n v="0"/>
    <n v="2"/>
    <x v="7"/>
  </r>
  <r>
    <s v="P00002166P"/>
    <n v="-17353.259999999998"/>
    <s v="01001"/>
    <s v="G-14R"/>
    <s v="POWERLINES"/>
    <s v="000000"/>
    <s v="RETIRED BANNING-VALVERDE TELEPHONE LINE"/>
    <m/>
    <s v="COMMUNICATION"/>
    <s v="CRA"/>
    <x v="3"/>
    <s v="JUN-12"/>
    <d v="1941-08-01T00:00:00"/>
    <n v="851"/>
    <n v="-15382.27"/>
    <n v="-1970.99"/>
    <n v="0"/>
    <n v="2"/>
    <x v="7"/>
  </r>
  <r>
    <s v="P00002167P"/>
    <n v="11080.07"/>
    <s v="04501"/>
    <s v="G-15"/>
    <s v="POWERLINES"/>
    <s v="000000"/>
    <s v="TELEPHONE EQUIPMENT AT CAMPS"/>
    <m/>
    <s v="COMMUNICATION"/>
    <s v="CRA"/>
    <x v="3"/>
    <s v="JUN-12"/>
    <d v="1941-08-01T00:00:00"/>
    <n v="851"/>
    <n v="9821.6200000000008"/>
    <n v="1258.45"/>
    <n v="0"/>
    <n v="2"/>
    <x v="7"/>
  </r>
  <r>
    <s v="P00002168P"/>
    <n v="111828.76"/>
    <s v="04501"/>
    <s v="G-16"/>
    <s v="POWERLINES"/>
    <s v="000000"/>
    <s v="HINDS PARKER DAM TELEPHONE LINE"/>
    <m/>
    <s v="COMMUNICATION"/>
    <s v="CRA"/>
    <x v="3"/>
    <s v="JUN-12"/>
    <d v="1941-08-01T00:00:00"/>
    <n v="851"/>
    <n v="99127.53"/>
    <n v="12701.23"/>
    <n v="0"/>
    <n v="2"/>
    <x v="7"/>
  </r>
  <r>
    <s v="P00002169P"/>
    <n v="21109.05"/>
    <s v="04501"/>
    <s v="G-17"/>
    <s v="POWERLINES"/>
    <s v="000000"/>
    <s v="VARIOUS SPUR TELEPHONE LINES"/>
    <m/>
    <s v="COMMUNICATION"/>
    <s v="CRA"/>
    <x v="3"/>
    <s v="JUN-12"/>
    <d v="1941-08-01T00:00:00"/>
    <n v="851"/>
    <n v="18711.52"/>
    <n v="2397.5300000000002"/>
    <n v="0"/>
    <n v="2"/>
    <x v="7"/>
  </r>
  <r>
    <s v="P00002170P"/>
    <n v="5300.8"/>
    <s v="04501"/>
    <s v="G-18"/>
    <s v="POWERLINES"/>
    <s v="000000"/>
    <s v="VALVERDE TO LAKE MATHEWS TELEPHONE LINE"/>
    <m/>
    <s v="COMMUNICATION"/>
    <s v="CRA"/>
    <x v="3"/>
    <s v="JUN-12"/>
    <d v="1941-08-01T00:00:00"/>
    <n v="851"/>
    <n v="4698.75"/>
    <n v="602.04999999999995"/>
    <n v="0"/>
    <n v="2"/>
    <x v="7"/>
  </r>
  <r>
    <s v="P00002171P"/>
    <n v="-5300.8"/>
    <s v="01001"/>
    <s v="G-18R"/>
    <s v="POWERLINES"/>
    <s v="000000"/>
    <s v="RETIRED VALVERDE-LAKE MATHEWS TELEPHONE LINE"/>
    <m/>
    <s v="COMMUNICATION"/>
    <s v="CRA"/>
    <x v="3"/>
    <s v="JUN-12"/>
    <d v="1941-08-01T00:00:00"/>
    <n v="851"/>
    <n v="-4698.75"/>
    <n v="-602.04999999999995"/>
    <n v="0"/>
    <n v="2"/>
    <x v="7"/>
  </r>
  <r>
    <s v="P00002172P"/>
    <n v="98652.09"/>
    <s v="04501"/>
    <s v="G-19"/>
    <s v="POWERLINES"/>
    <s v="000000"/>
    <s v="HOOVER DAM PUMP PLANT TELEPHONE LINE"/>
    <m/>
    <s v="COMMUNICATION"/>
    <s v="CRA"/>
    <x v="3"/>
    <s v="JUN-12"/>
    <d v="1941-08-01T00:00:00"/>
    <n v="851"/>
    <n v="87447.52"/>
    <n v="11204.57"/>
    <n v="0"/>
    <n v="2"/>
    <x v="7"/>
  </r>
  <r>
    <s v="P00002173P"/>
    <n v="1410.36"/>
    <s v="04501"/>
    <s v="G-20"/>
    <s v="POWERLINES"/>
    <s v="000000"/>
    <s v="TELEPHONE EQUIPMENT AT BANNING"/>
    <m/>
    <s v="COMMUNICATION"/>
    <s v="CRA"/>
    <x v="3"/>
    <s v="JUN-12"/>
    <d v="1941-08-01T00:00:00"/>
    <n v="851"/>
    <n v="1250.05"/>
    <n v="160.31"/>
    <n v="0"/>
    <n v="2"/>
    <x v="7"/>
  </r>
  <r>
    <s v="P00002174P"/>
    <n v="2423.36"/>
    <s v="04501"/>
    <s v="G-21"/>
    <s v="POWERLINES"/>
    <s v="000000"/>
    <s v="REROUTING TELEPHONE LINE AT PALM SPRING"/>
    <m/>
    <s v="COMMUNICATION"/>
    <s v="CRA"/>
    <x v="3"/>
    <s v="JUN-12"/>
    <d v="1941-08-01T00:00:00"/>
    <n v="851"/>
    <n v="2148.09"/>
    <n v="275.27"/>
    <n v="0"/>
    <n v="2"/>
    <x v="7"/>
  </r>
  <r>
    <s v="P00002175P"/>
    <n v="-2423.36"/>
    <s v="01001"/>
    <s v="G-21R"/>
    <s v="POWERLINES"/>
    <s v="000000"/>
    <s v="RETIRED TELEPHONE LINE  AT PALM SPRINGS"/>
    <m/>
    <s v="COMMUNICATION"/>
    <s v="CRA"/>
    <x v="3"/>
    <s v="JUN-12"/>
    <d v="1941-08-01T00:00:00"/>
    <n v="851"/>
    <n v="-2148.09"/>
    <n v="-275.27"/>
    <n v="0"/>
    <n v="2"/>
    <x v="7"/>
  </r>
  <r>
    <s v="P00002176P"/>
    <n v="41472.57"/>
    <s v="04501"/>
    <s v="G-22"/>
    <s v="POWERLINES"/>
    <s v="000000"/>
    <s v="LAKE MATHEWS LA VERNE TELEPHONE LINE"/>
    <m/>
    <s v="COMMUNICATION"/>
    <s v="CRA"/>
    <x v="3"/>
    <s v="JUN-12"/>
    <d v="1941-08-01T00:00:00"/>
    <n v="851"/>
    <n v="36762.17"/>
    <n v="4710.3999999999996"/>
    <n v="0"/>
    <n v="2"/>
    <x v="7"/>
  </r>
  <r>
    <s v="P00002177P"/>
    <n v="-41472.57"/>
    <s v="01001"/>
    <s v="G-22R"/>
    <s v="POWERLINES"/>
    <s v="000000"/>
    <s v="RETIRED LAKE MATHEWS-LA VERNE TELEPHONE LINE"/>
    <m/>
    <s v="COMMUNICATION"/>
    <s v="CRA"/>
    <x v="3"/>
    <s v="JUN-12"/>
    <d v="1941-08-01T00:00:00"/>
    <n v="851"/>
    <n v="-36762.17"/>
    <n v="-4710.3999999999996"/>
    <n v="0"/>
    <n v="2"/>
    <x v="7"/>
  </r>
  <r>
    <s v="P00002178P"/>
    <n v="17381.75"/>
    <s v="04501"/>
    <s v="GX1+2"/>
    <s v="POWERLINES"/>
    <s v="000000"/>
    <s v="TELEPHONE LINE OPERATION  (1941)"/>
    <m/>
    <s v="COMMUNICATION"/>
    <s v="CRA"/>
    <x v="3"/>
    <s v="JUN-12"/>
    <d v="1941-08-01T00:00:00"/>
    <n v="851"/>
    <n v="15407.57"/>
    <n v="1974.18"/>
    <n v="0"/>
    <n v="2"/>
    <x v="7"/>
  </r>
  <r>
    <s v="P00002179P"/>
    <n v="55580.56"/>
    <s v="04501"/>
    <s v="T-04"/>
    <s v="POWERLINES"/>
    <s v="000000"/>
    <s v="TRANSMISION LINE SURVEYS"/>
    <m/>
    <s v="POWER"/>
    <s v="CRA"/>
    <x v="3"/>
    <s v="JUN-12"/>
    <d v="1941-08-01T00:00:00"/>
    <n v="851"/>
    <n v="49267.83"/>
    <n v="6312.73"/>
    <n v="0"/>
    <n v="5"/>
    <x v="2"/>
  </r>
  <r>
    <s v="P00002180P"/>
    <n v="11267.31"/>
    <s v="04501"/>
    <s v="T-05"/>
    <s v="POWERLINES"/>
    <s v="000000"/>
    <s v="ROADS FOR TRANSMISSION LINE SURVEYS"/>
    <m/>
    <s v="POWER"/>
    <s v="CRA"/>
    <x v="3"/>
    <s v="JUN-12"/>
    <d v="1941-08-01T00:00:00"/>
    <n v="851"/>
    <n v="9987.59"/>
    <n v="1279.72"/>
    <n v="0"/>
    <n v="5"/>
    <x v="2"/>
  </r>
  <r>
    <s v="P00002181P"/>
    <n v="92698.880000000005"/>
    <s v="04501"/>
    <s v="T-061"/>
    <s v="POWERLINES"/>
    <s v="000000"/>
    <s v="TRANSMISION LINE PATROL ROADS"/>
    <m/>
    <s v="POWER"/>
    <s v="CRA"/>
    <x v="3"/>
    <s v="JUN-12"/>
    <d v="1941-08-01T00:00:00"/>
    <n v="851"/>
    <n v="82170.399999999994"/>
    <n v="10528.48"/>
    <n v="0"/>
    <n v="5"/>
    <x v="2"/>
  </r>
  <r>
    <s v="P00002182P"/>
    <n v="23677.37"/>
    <s v="04501"/>
    <s v="T-062"/>
    <s v="POWERLINES"/>
    <s v="000000"/>
    <s v="CAMINO CAMP FACILITIES"/>
    <m/>
    <s v="FACILITIES"/>
    <s v="CRA"/>
    <x v="3"/>
    <s v="JUN-12"/>
    <d v="1941-08-01T00:00:00"/>
    <n v="851"/>
    <n v="20988.080000000002"/>
    <n v="2689.29"/>
    <n v="0"/>
    <n v="2"/>
    <x v="7"/>
  </r>
  <r>
    <s v="P00002183P"/>
    <n v="4377"/>
    <s v="04501"/>
    <s v="T-063"/>
    <s v="POWERLINES"/>
    <s v="000000"/>
    <s v="ROADS FOR TRANSMISSION LINE SURVEYS"/>
    <m/>
    <s v="POWER"/>
    <s v="CRA"/>
    <x v="3"/>
    <s v="JUN-12"/>
    <d v="1941-08-01T00:00:00"/>
    <n v="851"/>
    <n v="3879.84"/>
    <n v="497.16"/>
    <n v="0"/>
    <n v="5"/>
    <x v="2"/>
  </r>
  <r>
    <s v="P00002184P"/>
    <n v="2026424.34"/>
    <s v="04501"/>
    <s v="T-071"/>
    <s v="POWERLINES"/>
    <s v="000000"/>
    <s v="230KV TRANSMISSION LINE PATROL ROAD"/>
    <m/>
    <s v="POWER"/>
    <s v="CRA"/>
    <x v="3"/>
    <s v="JUN-12"/>
    <d v="1941-08-01T00:00:00"/>
    <n v="851"/>
    <n v="1796270.33"/>
    <n v="230154.01"/>
    <n v="0"/>
    <n v="5"/>
    <x v="2"/>
  </r>
  <r>
    <s v="P00002185P"/>
    <n v="61640.17"/>
    <s v="04501"/>
    <s v="T-072"/>
    <s v="POWERLINES"/>
    <s v="000000"/>
    <s v="PERMANENT BUILDING AT CAMINO STATION"/>
    <m/>
    <s v="FACILITIES"/>
    <s v="CRA"/>
    <x v="3"/>
    <s v="JUN-12"/>
    <d v="1941-08-01T00:00:00"/>
    <n v="851"/>
    <n v="54639.28"/>
    <n v="7000.89"/>
    <n v="0"/>
    <n v="2"/>
    <x v="7"/>
  </r>
  <r>
    <s v="P00002186P"/>
    <n v="38834.18"/>
    <s v="04501"/>
    <s v="T-073"/>
    <s v="POWERLINES"/>
    <s v="000000"/>
    <s v="69KV TRANSMISSION LINE TO WHITSETT PUMPING PLANT FROM GENE"/>
    <m/>
    <s v="POWER"/>
    <s v="CRA"/>
    <x v="3"/>
    <s v="JUN-12"/>
    <d v="1941-08-01T00:00:00"/>
    <n v="851"/>
    <n v="34423.440000000002"/>
    <n v="4410.74"/>
    <n v="0"/>
    <n v="5"/>
    <x v="2"/>
  </r>
  <r>
    <s v="P00002187P"/>
    <n v="18360.599999999999"/>
    <s v="04501"/>
    <s v="T-074"/>
    <s v="POWERLINES"/>
    <s v="000000"/>
    <s v="230KV SWITCH RACK AT CAMINO"/>
    <m/>
    <s v="POWER"/>
    <s v="CRA"/>
    <x v="3"/>
    <s v="JUN-12"/>
    <d v="1941-08-01T00:00:00"/>
    <n v="851"/>
    <n v="16275.17"/>
    <n v="2085.4299999999998"/>
    <n v="0"/>
    <n v="5"/>
    <x v="2"/>
  </r>
  <r>
    <s v="P00002188P"/>
    <n v="84849.1"/>
    <s v="04501"/>
    <s v="T-08"/>
    <s v="POWERLINES"/>
    <s v="102564"/>
    <s v="TRANSMISSION LINE PRELIMINARY OPERATION (1938-1940)"/>
    <m/>
    <s v="POWER"/>
    <s v="CRA"/>
    <x v="3"/>
    <s v="JUN-12"/>
    <d v="1941-08-01T00:00:00"/>
    <n v="851"/>
    <n v="75212.19"/>
    <n v="9636.91"/>
    <n v="0"/>
    <n v="5"/>
    <x v="2"/>
  </r>
  <r>
    <s v="P00002189P"/>
    <n v="253261.37"/>
    <s v="04501"/>
    <s v="T-09"/>
    <s v="POWERLINES"/>
    <s v="000000"/>
    <s v="TRANSMISSION LINE GROUNDING SYSTEM"/>
    <m/>
    <s v="POWER"/>
    <s v="CRA"/>
    <x v="3"/>
    <s v="JUN-12"/>
    <d v="1941-08-01T00:00:00"/>
    <n v="851"/>
    <n v="224496.76"/>
    <n v="28764.61"/>
    <n v="0"/>
    <n v="5"/>
    <x v="2"/>
  </r>
  <r>
    <s v="P00002190P"/>
    <n v="26703.74"/>
    <s v="04501"/>
    <s v="T-10"/>
    <s v="POWERLINES"/>
    <s v="000000"/>
    <s v="69KV TRANSMISSION LINE TO PARKER DAM"/>
    <m/>
    <s v="POWER"/>
    <s v="CRA"/>
    <x v="3"/>
    <s v="JUN-12"/>
    <d v="1941-08-01T00:00:00"/>
    <n v="851"/>
    <n v="23670.74"/>
    <n v="3033"/>
    <n v="0"/>
    <n v="5"/>
    <x v="2"/>
  </r>
  <r>
    <s v="P00002191P"/>
    <n v="90.78"/>
    <s v="04501"/>
    <s v="V-16"/>
    <s v="POWERLINES"/>
    <s v="000000"/>
    <s v="CAMINO CAMP FACILITIES"/>
    <m/>
    <s v="FACILITIES"/>
    <s v="CRA"/>
    <x v="3"/>
    <s v="JUN-12"/>
    <d v="1941-08-01T00:00:00"/>
    <n v="851"/>
    <n v="80.400000000000006"/>
    <n v="10.38"/>
    <n v="0"/>
    <n v="2"/>
    <x v="7"/>
  </r>
  <r>
    <s v="P00002192P"/>
    <n v="5888.49"/>
    <s v="04501"/>
    <s v="Y-014"/>
    <s v="POWERLINES"/>
    <s v="000000"/>
    <s v="CAMINO CAMP FACILITIES SERVICE STATION TRANSFORMERS"/>
    <m/>
    <s v="FACILITIES"/>
    <s v="CRA"/>
    <x v="3"/>
    <s v="JUN-12"/>
    <d v="1953-07-01T00:00:00"/>
    <n v="708"/>
    <n v="4342.47"/>
    <n v="1546.02"/>
    <n v="0"/>
    <n v="2"/>
    <x v="7"/>
  </r>
  <r>
    <s v="P00002193P"/>
    <n v="2381.5700000000002"/>
    <s v="04501"/>
    <s v="Y-07"/>
    <s v="POWERLINES"/>
    <s v="000000"/>
    <s v="RECREATIONAL FACIL.AT EAGLE, IRON, HAYFIELD PUMPING PLNTS &amp; CAMINO"/>
    <m/>
    <s v="FACILITIES"/>
    <s v="CRA"/>
    <x v="3"/>
    <s v="JUN-12"/>
    <d v="1953-07-01T00:00:00"/>
    <n v="708"/>
    <n v="1756.2"/>
    <n v="625.37"/>
    <n v="0"/>
    <n v="2"/>
    <x v="7"/>
  </r>
  <r>
    <s v="P00002194P"/>
    <n v="2691.94"/>
    <s v="04501"/>
    <s v="Y-08"/>
    <s v="POWERLINES"/>
    <s v="000000"/>
    <s v="DOMESTIC IMPROVEMENTS AT EAGLE MOUNTAIN AND CAMINO CAMP"/>
    <m/>
    <s v="FACILITIES"/>
    <s v="CRA"/>
    <x v="3"/>
    <s v="JUN-12"/>
    <d v="1953-07-01T00:00:00"/>
    <n v="708"/>
    <n v="1985.09"/>
    <n v="706.85"/>
    <n v="0"/>
    <n v="2"/>
    <x v="7"/>
  </r>
  <r>
    <s v="P00002195P"/>
    <n v="8920.99"/>
    <s v="04501"/>
    <s v="Y-11"/>
    <s v="POWERLINES"/>
    <s v="000000"/>
    <s v="TELEPHONE SYSTEM:EXTN.TO SD ACQUEDUCT &amp; TO SAN JACINTO RESERVOIR"/>
    <m/>
    <s v="COMMUNICATION"/>
    <s v="SAN DIEGO"/>
    <x v="3"/>
    <s v="JUN-12"/>
    <d v="1953-07-01T00:00:00"/>
    <n v="708"/>
    <n v="6578.89"/>
    <n v="2342.1"/>
    <n v="0"/>
    <n v="19"/>
    <x v="1"/>
  </r>
  <r>
    <s v="P00002196P"/>
    <n v="5185.99"/>
    <s v="04501"/>
    <s v="Y-18"/>
    <s v="POWERLINES"/>
    <s v="000000"/>
    <s v="CAMINO SWITCHING STATION: REPL. OF BUTANE SYS. WITH ELECTRICAL SYS."/>
    <m/>
    <s v="FACILITIES"/>
    <s v="CRA"/>
    <x v="3"/>
    <s v="JUN-12"/>
    <d v="1954-07-01T00:00:00"/>
    <n v="696"/>
    <n v="3759.6"/>
    <n v="1426.39"/>
    <n v="0"/>
    <n v="19"/>
    <x v="1"/>
  </r>
  <r>
    <s v="P00002197P"/>
    <n v="18410.349999999999"/>
    <s v="04501"/>
    <s v="YX-1"/>
    <s v="POWERLINES"/>
    <s v="000000"/>
    <s v="TRANSMISSION LINE PRELIMINARY OPERATION  (1941)"/>
    <m/>
    <s v="POWER"/>
    <s v="CRA"/>
    <x v="3"/>
    <s v="JUN-12"/>
    <d v="1941-08-01T00:00:00"/>
    <n v="851"/>
    <n v="16319.25"/>
    <n v="2091.1"/>
    <n v="0"/>
    <n v="5"/>
    <x v="2"/>
  </r>
  <r>
    <s v="P00002198P"/>
    <n v="79110.05"/>
    <s v="01001"/>
    <s v="Z-41"/>
    <s v="POWERLINES"/>
    <s v="000000"/>
    <s v="RADIO COMMUNICATION SYSTEM"/>
    <m/>
    <s v="COMMUNICATION"/>
    <s v="GENERAL"/>
    <x v="3"/>
    <s v="JUN-12"/>
    <d v="1963-07-01T00:00:00"/>
    <n v="588"/>
    <n v="48452.09"/>
    <n v="30657.96"/>
    <n v="0"/>
    <n v="19"/>
    <x v="1"/>
  </r>
  <r>
    <s v="P00002199P"/>
    <n v="10795.96"/>
    <s v="01001"/>
    <s v="Z-52"/>
    <s v="POWERLINES"/>
    <s v="000000"/>
    <s v="TELEPHONE SYSTEM:CARRIER EQP.- ADTL'' CHANNELS TO L. MTHWS &amp; GENE"/>
    <m/>
    <s v="COMMUNICATION"/>
    <s v="CRA"/>
    <x v="3"/>
    <s v="JUN-12"/>
    <d v="1960-07-01T00:00:00"/>
    <n v="624"/>
    <n v="7016.88"/>
    <n v="3779.08"/>
    <n v="0"/>
    <n v="19"/>
    <x v="1"/>
  </r>
  <r>
    <s v="P00002200P"/>
    <n v="2465855.13"/>
    <s v="01001"/>
    <s v="Z-581"/>
    <s v="POWERLINES"/>
    <s v="000000"/>
    <s v="SECOND 230KV TRANSMISSION LINE (SPEC 570)"/>
    <m/>
    <s v="POWER"/>
    <s v="CRA"/>
    <x v="3"/>
    <s v="JUN-12"/>
    <d v="1965-07-01T00:00:00"/>
    <n v="564"/>
    <n v="1448604.15"/>
    <n v="1017250.98"/>
    <n v="0"/>
    <n v="5"/>
    <x v="2"/>
  </r>
  <r>
    <s v="P00002201P"/>
    <n v="-877.69"/>
    <s v="01001"/>
    <s v="Z-589"/>
    <s v="POWERLINES"/>
    <s v="000000"/>
    <s v="SECOND 230KV TRANSMISSION LINE (SPEC 570)"/>
    <m/>
    <s v="POWER"/>
    <s v="CRA"/>
    <x v="3"/>
    <s v="JUN-12"/>
    <d v="1965-07-01T00:00:00"/>
    <n v="564"/>
    <n v="-515.59"/>
    <n v="-362.1"/>
    <n v="0"/>
    <n v="5"/>
    <x v="2"/>
  </r>
  <r>
    <s v="P00002202P"/>
    <n v="948.92"/>
    <s v="04002"/>
    <s v="15176"/>
    <s v="POWERLINES"/>
    <s v="102378"/>
    <s v="LA, DESERT, PUMPING PLT, TWO WAY RADIO LINK"/>
    <m/>
    <s v="FACILITIES"/>
    <s v="HDQTRS"/>
    <x v="3"/>
    <s v="JUN-12"/>
    <d v="1997-06-30T00:00:00"/>
    <n v="180"/>
    <n v="177.9"/>
    <n v="771.02"/>
    <n v="0"/>
    <n v="19"/>
    <x v="1"/>
  </r>
  <r>
    <s v="P00002203P"/>
    <n v="33394.980000000003"/>
    <s v="05001"/>
    <s v="15176"/>
    <s v="POWERLINES"/>
    <s v="102378"/>
    <s v="LA, DESERT, PUMPING PLT, TWO WAY RADIO LINK"/>
    <m/>
    <s v="FACILITIES"/>
    <s v="HDQTRS"/>
    <x v="3"/>
    <s v="JUN-12"/>
    <d v="1997-06-30T00:00:00"/>
    <n v="180"/>
    <n v="6261.52"/>
    <n v="27133.46"/>
    <n v="0"/>
    <n v="19"/>
    <x v="1"/>
  </r>
  <r>
    <s v="P00002204P"/>
    <n v="102"/>
    <s v="02009"/>
    <s v="15176"/>
    <s v="POWERLINES"/>
    <s v="102378"/>
    <s v="LA, DESERT, PUMPING PLT, TWO WAY RADIO LINK"/>
    <m/>
    <s v="FACILITIES"/>
    <s v="HDQTRS"/>
    <x v="3"/>
    <s v="JUN-12"/>
    <d v="1997-06-30T00:00:00"/>
    <n v="180"/>
    <n v="19.059999999999999"/>
    <n v="82.94"/>
    <n v="0"/>
    <n v="19"/>
    <x v="1"/>
  </r>
  <r>
    <s v="P00002207P"/>
    <n v="6938340.5199999996"/>
    <s v="05001"/>
    <s v="15197"/>
    <s v="SOFTWARE"/>
    <s v="100756"/>
    <s v="ORACLE FINANCIAL SYSTEM - PHASE ONE PROGRAMMING OFFICE"/>
    <m/>
    <s v="SOFTWARE"/>
    <s v="GENERAL"/>
    <x v="4"/>
    <s v="JUL-00"/>
    <d v="1995-07-01T00:00:00"/>
    <n v="61"/>
    <n v="6938340.5199999996"/>
    <n v="0"/>
    <n v="0"/>
    <n v="19"/>
    <x v="1"/>
  </r>
  <r>
    <s v="P00002208P"/>
    <n v="2227616.48"/>
    <s v="05001"/>
    <s v="15197"/>
    <s v="SOFTWARE"/>
    <s v="100757"/>
    <s v="ORACLE FINANCIAL SYSTEM - PHASE ONE TECHNICAL INFRASTRUCT SUPT"/>
    <m/>
    <s v="SOFTWARE"/>
    <s v="GENERAL"/>
    <x v="4"/>
    <s v="JUL-00"/>
    <d v="1995-07-01T00:00:00"/>
    <n v="61"/>
    <n v="2227616.48"/>
    <n v="0"/>
    <n v="0"/>
    <n v="19"/>
    <x v="1"/>
  </r>
  <r>
    <s v="P00002209P"/>
    <n v="1434418.17"/>
    <s v="05001"/>
    <s v="15197"/>
    <s v="SOFTWARE"/>
    <s v="100759"/>
    <s v="ORACLE FINANCIAL SYSTEM - PHASE ONE MAT''L MGT PROJECT"/>
    <m/>
    <s v="SOFTWARE"/>
    <s v="GENERAL"/>
    <x v="4"/>
    <s v="JUL-00"/>
    <d v="1995-07-01T00:00:00"/>
    <n v="61"/>
    <n v="1434418.17"/>
    <n v="0"/>
    <n v="0"/>
    <n v="19"/>
    <x v="1"/>
  </r>
  <r>
    <s v="P00002210P"/>
    <n v="2336072.4500000002"/>
    <s v="05001"/>
    <s v="15197"/>
    <s v="SOFTWARE"/>
    <s v="100760"/>
    <s v="ORACLE FINANCIAL SYSTEM - PHASE ONE HUMAN RESOURCES"/>
    <m/>
    <s v="SOFTWARE"/>
    <s v="GENERAL"/>
    <x v="4"/>
    <s v="JUL-00"/>
    <d v="1995-07-01T00:00:00"/>
    <n v="61"/>
    <n v="2336072.4500000002"/>
    <n v="0"/>
    <n v="0"/>
    <n v="19"/>
    <x v="1"/>
  </r>
  <r>
    <s v="P00002211P"/>
    <n v="166624.04999999999"/>
    <s v="05001"/>
    <s v="15197"/>
    <s v="SOFTWARE"/>
    <s v="100761"/>
    <s v="ORACLE FINANCIAL SYSTEM - PHASE ONE FINANCE"/>
    <m/>
    <s v="SOFTWARE"/>
    <s v="GENERAL"/>
    <x v="4"/>
    <s v="JUL-00"/>
    <d v="1995-07-01T00:00:00"/>
    <n v="61"/>
    <n v="166624.04999999999"/>
    <n v="0"/>
    <n v="0"/>
    <n v="19"/>
    <x v="1"/>
  </r>
  <r>
    <s v="P00002212P"/>
    <n v="2097612.6"/>
    <s v="05001"/>
    <s v="15197"/>
    <s v="SOFTWARE"/>
    <s v="100762"/>
    <s v="ORACLE FINANCIAL SYSTEM - PHASE ONE GENERAL LEDGER"/>
    <m/>
    <s v="SOFTWARE"/>
    <s v="GENERAL"/>
    <x v="4"/>
    <s v="JUL-00"/>
    <d v="1995-07-01T00:00:00"/>
    <n v="61"/>
    <n v="2097612.6"/>
    <n v="0"/>
    <n v="0"/>
    <n v="19"/>
    <x v="1"/>
  </r>
  <r>
    <s v="P00002213P"/>
    <n v="6518.5"/>
    <s v="05001"/>
    <s v="15197"/>
    <s v="SOFTWARE"/>
    <s v="100763"/>
    <s v="ORACLE FINANCIAL SYSTEM - PHASE ONE ACCOUNTS RECEIVALBE"/>
    <m/>
    <s v="SOFTWARE"/>
    <s v="GENERAL"/>
    <x v="4"/>
    <s v="JUL-00"/>
    <d v="1995-07-01T00:00:00"/>
    <n v="61"/>
    <n v="6518.5"/>
    <n v="0"/>
    <n v="0"/>
    <n v="19"/>
    <x v="1"/>
  </r>
  <r>
    <s v="P00002214P"/>
    <n v="631253.13"/>
    <s v="05001"/>
    <s v="15197"/>
    <s v="SOFTWARE"/>
    <s v="100764"/>
    <s v="ORACLE FINANCIAL SYSTEM - PHASE ONE FIXED ASSETS"/>
    <m/>
    <s v="SOFTWARE"/>
    <s v="GENERAL"/>
    <x v="4"/>
    <s v="JUL-00"/>
    <d v="1995-07-01T00:00:00"/>
    <n v="61"/>
    <n v="631253.13"/>
    <n v="0"/>
    <n v="0"/>
    <n v="19"/>
    <x v="1"/>
  </r>
  <r>
    <s v="P00002215P"/>
    <n v="320201.78000000003"/>
    <s v="01001"/>
    <s v="15197"/>
    <s v="SOFTWARE"/>
    <s v="100771"/>
    <s v="ORACLE FINANCIAL SYSTEM - HUMAN RESOURCES PAYROLL"/>
    <m/>
    <s v="SOFTWARE"/>
    <s v="GENERAL"/>
    <x v="4"/>
    <s v="JUL-00"/>
    <d v="1995-07-01T00:00:00"/>
    <n v="61"/>
    <n v="320201.78000000003"/>
    <n v="0"/>
    <n v="0"/>
    <n v="19"/>
    <x v="1"/>
  </r>
  <r>
    <s v="P00002216P"/>
    <n v="343016.81"/>
    <s v="01001"/>
    <s v="15197"/>
    <s v="SOFTWARE"/>
    <s v="100772"/>
    <s v="ORACLE FINANCIAL SYSTEM - MATERIAL MANAGEMENT SYSTEM"/>
    <m/>
    <s v="SOFTWARE"/>
    <s v="GENERAL"/>
    <x v="4"/>
    <s v="JUL-00"/>
    <d v="1995-07-01T00:00:00"/>
    <n v="61"/>
    <n v="343016.81"/>
    <n v="0"/>
    <n v="0"/>
    <n v="19"/>
    <x v="1"/>
  </r>
  <r>
    <s v="P00002217P"/>
    <n v="331619.28000000003"/>
    <s v="01001"/>
    <s v="15197"/>
    <s v="SOFTWARE"/>
    <s v="100773"/>
    <s v="ORACLE FINANCIAL SYSTEM - ENVIRONMENTAL COMPLI &amp; INFO SYS"/>
    <m/>
    <s v="SOFTWARE"/>
    <s v="GENERAL"/>
    <x v="4"/>
    <s v="JUL-00"/>
    <d v="1995-07-01T00:00:00"/>
    <n v="61"/>
    <n v="331619.28000000003"/>
    <n v="0"/>
    <n v="0"/>
    <n v="19"/>
    <x v="1"/>
  </r>
  <r>
    <s v="P00002218P"/>
    <n v="553518.44999999995"/>
    <s v="01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553518.44999999995"/>
    <n v="0"/>
    <n v="0"/>
    <n v="19"/>
    <x v="1"/>
  </r>
  <r>
    <s v="P00002219P"/>
    <n v="10720"/>
    <s v="05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10720"/>
    <n v="0"/>
    <n v="0"/>
    <n v="19"/>
    <x v="1"/>
  </r>
  <r>
    <s v="P00002220P"/>
    <n v="1257179.79"/>
    <s v="01001"/>
    <s v="15197"/>
    <s v="SOFTWARE"/>
    <s v="100775"/>
    <s v="ORACLE FINANCIAL SYSTEM - INFO SYS PHASE ZERO INFRASTRUCTURE"/>
    <m/>
    <s v="SOFTWARE"/>
    <s v="GENERAL"/>
    <x v="4"/>
    <s v="JUL-00"/>
    <d v="1995-07-01T00:00:00"/>
    <n v="61"/>
    <n v="1257179.79"/>
    <n v="0"/>
    <n v="0"/>
    <n v="19"/>
    <x v="1"/>
  </r>
  <r>
    <s v="P00002221P"/>
    <n v="2498823.96"/>
    <s v="05001"/>
    <s v="15197"/>
    <s v="SOFTWARE"/>
    <s v="100775"/>
    <s v="ORACLE FINANCIAL SYSTEM - PHASE ZERO INFRASTRUCTURE"/>
    <m/>
    <s v="SOFTWARE"/>
    <s v="GENERAL"/>
    <x v="4"/>
    <s v="JUL-00"/>
    <d v="1995-07-01T00:00:00"/>
    <n v="61"/>
    <n v="2498823.96"/>
    <n v="0"/>
    <n v="0"/>
    <n v="19"/>
    <x v="1"/>
  </r>
  <r>
    <s v="P00002222P"/>
    <n v="283694.98"/>
    <s v="01001"/>
    <s v="15197"/>
    <s v="SOFTWARE"/>
    <s v="100776"/>
    <s v="ORACLE FINANCIAL SYSTEM - FINANCIAL SYSTEM DEVELOPMENT"/>
    <m/>
    <s v="SOFTWARE"/>
    <s v="GENERAL"/>
    <x v="4"/>
    <s v="JUL-00"/>
    <d v="1995-07-01T00:00:00"/>
    <n v="61"/>
    <n v="283694.98"/>
    <n v="0"/>
    <n v="0"/>
    <n v="19"/>
    <x v="1"/>
  </r>
  <r>
    <s v="P00002223P"/>
    <n v="378715.4"/>
    <s v="05001"/>
    <s v="15223"/>
    <s v="SOFTWARE"/>
    <s v="000000"/>
    <s v="TREASURY INVESTMENT SYSTEM"/>
    <m/>
    <s v="SOFTWARE"/>
    <s v="TIS-TREASURY"/>
    <x v="4"/>
    <s v="JUL-00"/>
    <d v="1995-07-01T00:00:00"/>
    <n v="61"/>
    <n v="378715.4"/>
    <n v="0"/>
    <n v="0"/>
    <n v="19"/>
    <x v="1"/>
  </r>
  <r>
    <s v="P00002224P"/>
    <n v="394224.03"/>
    <s v="01001"/>
    <s v="00000"/>
    <s v="CONTRIBUTED"/>
    <s v="701114"/>
    <s v="EM-12A"/>
    <m/>
    <s v="EASTERN"/>
    <s v="MILLS"/>
    <x v="3"/>
    <s v="JUN-12"/>
    <d v="1995-06-30T00:00:00"/>
    <n v="204"/>
    <n v="83772.600000000006"/>
    <n v="310451.43"/>
    <n v="0"/>
    <n v="6"/>
    <x v="0"/>
  </r>
  <r>
    <s v="P00002225P"/>
    <n v="19133.939999999999"/>
    <s v="01001"/>
    <s v="00000"/>
    <s v="CONTRIBUTED"/>
    <s v="701120"/>
    <s v="CA-02"/>
    <m/>
    <s v="CALLEGUAS"/>
    <s v="WEST VALLEY NO. 3"/>
    <x v="3"/>
    <s v="JUN-12"/>
    <d v="1997-06-30T00:00:00"/>
    <n v="180"/>
    <n v="3587.56"/>
    <n v="15546.38"/>
    <n v="0"/>
    <n v="6"/>
    <x v="0"/>
  </r>
  <r>
    <s v="P00002226P"/>
    <n v="231148.94"/>
    <s v="01001"/>
    <s v="00000"/>
    <s v="CONTRIBUTED"/>
    <s v="701203"/>
    <s v="B-05"/>
    <m/>
    <s v="BURBANK"/>
    <s v="EAST VALLEY"/>
    <x v="3"/>
    <s v="JUN-12"/>
    <d v="1995-06-30T00:00:00"/>
    <n v="204"/>
    <n v="49119.13"/>
    <n v="182029.81"/>
    <n v="0"/>
    <n v="6"/>
    <x v="0"/>
  </r>
  <r>
    <s v="P00002227P"/>
    <n v="705301.44"/>
    <s v="01001"/>
    <s v="00000"/>
    <s v="CONTRIBUTED"/>
    <s v="000000"/>
    <s v="EM-17"/>
    <m/>
    <s v="EASTERN"/>
    <s v="AULD VALLEY"/>
    <x v="3"/>
    <s v="JUN-12"/>
    <d v="1988-07-01T00:00:00"/>
    <n v="288"/>
    <n v="211565.84"/>
    <n v="493735.6"/>
    <n v="0"/>
    <n v="6"/>
    <x v="0"/>
  </r>
  <r>
    <s v="P00002228P"/>
    <n v="456097.31"/>
    <s v="01001"/>
    <s v="00000"/>
    <s v="CONTRIBUTED"/>
    <s v="000000"/>
    <s v="EM-17"/>
    <m/>
    <s v="EASTERN"/>
    <s v="AULD VALLEY"/>
    <x v="3"/>
    <s v="JUN-12"/>
    <d v="1993-07-01T00:00:00"/>
    <n v="228"/>
    <n v="108307.19"/>
    <n v="347790.12"/>
    <n v="0"/>
    <n v="6"/>
    <x v="0"/>
  </r>
  <r>
    <s v="P00002229P"/>
    <n v="2407.9299999999998"/>
    <s v="01001"/>
    <s v="00000"/>
    <s v="CONTRIBUTED"/>
    <s v="000000"/>
    <s v="P-MISC"/>
    <m/>
    <s v="PASADENA"/>
    <s v="AZUZA CONDUIT"/>
    <x v="3"/>
    <s v="JUN-12"/>
    <d v="1959-07-01T00:00:00"/>
    <n v="636"/>
    <n v="1595.05"/>
    <n v="812.88"/>
    <n v="0"/>
    <n v="6"/>
    <x v="0"/>
  </r>
  <r>
    <s v="P00002230P"/>
    <n v="58007.33"/>
    <s v="01001"/>
    <s v="00000"/>
    <s v="CONTRIBUTED"/>
    <s v="000000"/>
    <s v="LV-02"/>
    <m/>
    <s v="LAS VIRGENES"/>
    <s v="CALABASAS"/>
    <x v="3"/>
    <s v="JUN-12"/>
    <d v="1976-07-01T00:00:00"/>
    <n v="432"/>
    <n v="26101.26"/>
    <n v="31906.07"/>
    <n v="0"/>
    <n v="6"/>
    <x v="0"/>
  </r>
  <r>
    <s v="P00002231P"/>
    <n v="13696.02"/>
    <s v="01001"/>
    <s v="00000"/>
    <s v="CONTRIBUTED"/>
    <s v="000000"/>
    <s v="C-02"/>
    <m/>
    <s v="COMPTON"/>
    <s v="COMPTON"/>
    <x v="3"/>
    <s v="JUN-12"/>
    <d v="1954-07-01T00:00:00"/>
    <n v="696"/>
    <n v="9929.14"/>
    <n v="3766.88"/>
    <n v="0"/>
    <n v="6"/>
    <x v="0"/>
  </r>
  <r>
    <s v="P00002232P"/>
    <n v="5000"/>
    <s v="01001"/>
    <s v="00000"/>
    <s v="CONTRIBUTED"/>
    <s v="000000"/>
    <s v="EM-01"/>
    <m/>
    <s v="EASTERN"/>
    <s v="CRA"/>
    <x v="3"/>
    <s v="JUN-12"/>
    <d v="1953-07-01T00:00:00"/>
    <n v="708"/>
    <n v="3687.33"/>
    <n v="1312.67"/>
    <n v="0"/>
    <n v="6"/>
    <x v="0"/>
  </r>
  <r>
    <s v="P00002233P"/>
    <n v="29951.38"/>
    <s v="01001"/>
    <s v="00000"/>
    <s v="CONTRIBUTED"/>
    <s v="000000"/>
    <s v="EM-04A"/>
    <m/>
    <s v="EASTERN"/>
    <s v="CRA"/>
    <x v="3"/>
    <s v="JUN-12"/>
    <d v="1954-07-01T00:00:00"/>
    <n v="696"/>
    <n v="21713.68"/>
    <n v="8237.7000000000007"/>
    <n v="0"/>
    <n v="6"/>
    <x v="0"/>
  </r>
  <r>
    <s v="P00002234P"/>
    <n v="19176.78"/>
    <s v="01001"/>
    <s v="00000"/>
    <s v="CONTRIBUTED"/>
    <s v="000000"/>
    <s v="EM-05"/>
    <m/>
    <s v="EASTERN"/>
    <s v="CRA"/>
    <x v="3"/>
    <s v="JUN-12"/>
    <d v="1954-07-01T00:00:00"/>
    <n v="696"/>
    <n v="13902.37"/>
    <n v="5274.41"/>
    <n v="0"/>
    <n v="6"/>
    <x v="0"/>
  </r>
  <r>
    <s v="P00002235P"/>
    <n v="15391.93"/>
    <s v="01001"/>
    <s v="00000"/>
    <s v="CONTRIBUTED"/>
    <s v="000000"/>
    <s v="WR-09"/>
    <m/>
    <s v="WESTERN"/>
    <s v="CRA"/>
    <x v="3"/>
    <s v="JUN-12"/>
    <d v="1958-07-01T00:00:00"/>
    <n v="648"/>
    <n v="10388.9"/>
    <n v="5003.03"/>
    <n v="0"/>
    <n v="6"/>
    <x v="0"/>
  </r>
  <r>
    <s v="P00002236P"/>
    <n v="9366.84"/>
    <s v="01001"/>
    <s v="00000"/>
    <s v="CONTRIBUTED"/>
    <s v="000000"/>
    <s v="WR-15"/>
    <m/>
    <s v="WESTERN"/>
    <s v="CRA"/>
    <x v="3"/>
    <s v="JUN-12"/>
    <d v="1962-07-01T00:00:00"/>
    <n v="600"/>
    <n v="5853.88"/>
    <n v="3512.96"/>
    <n v="0"/>
    <n v="6"/>
    <x v="0"/>
  </r>
  <r>
    <s v="P00002237P"/>
    <n v="5733.82"/>
    <s v="01001"/>
    <s v="00000"/>
    <s v="CONTRIBUTED"/>
    <s v="000000"/>
    <s v="WR-17"/>
    <m/>
    <s v="WESTERN"/>
    <s v="CRA"/>
    <x v="3"/>
    <s v="JUN-12"/>
    <d v="1962-07-01T00:00:00"/>
    <n v="600"/>
    <n v="3583.4"/>
    <n v="2150.42"/>
    <n v="0"/>
    <n v="6"/>
    <x v="0"/>
  </r>
  <r>
    <s v="P00002238P"/>
    <n v="111729.45"/>
    <s v="01001"/>
    <s v="00000"/>
    <s v="CONTRIBUTED"/>
    <s v="000000"/>
    <s v="WR-18A"/>
    <m/>
    <s v="WESTERN"/>
    <s v="CRA"/>
    <x v="3"/>
    <s v="JUN-12"/>
    <d v="1964-07-01T00:00:00"/>
    <n v="576"/>
    <n v="67033.679999999993"/>
    <n v="44695.77"/>
    <n v="0"/>
    <n v="6"/>
    <x v="0"/>
  </r>
  <r>
    <s v="P00002239P"/>
    <n v="6018.27"/>
    <s v="01001"/>
    <s v="00000"/>
    <s v="CONTRIBUTED"/>
    <s v="000000"/>
    <s v="WR-17"/>
    <m/>
    <s v="WESTERN"/>
    <s v="CRA"/>
    <x v="3"/>
    <s v="JUN-12"/>
    <d v="1964-07-01T00:00:00"/>
    <n v="576"/>
    <n v="3610.65"/>
    <n v="2407.62"/>
    <n v="0"/>
    <n v="6"/>
    <x v="0"/>
  </r>
  <r>
    <s v="P00002240P"/>
    <n v="16215.08"/>
    <s v="01001"/>
    <s v="00000"/>
    <s v="CONTRIBUTED"/>
    <s v="000000"/>
    <s v="WR-21"/>
    <m/>
    <s v="WESTERN"/>
    <s v="CRA"/>
    <x v="3"/>
    <s v="JUN-12"/>
    <d v="1965-07-01T00:00:00"/>
    <n v="564"/>
    <n v="9525.69"/>
    <n v="6689.39"/>
    <n v="0"/>
    <n v="6"/>
    <x v="0"/>
  </r>
  <r>
    <s v="P00002241P"/>
    <n v="241670.6"/>
    <s v="01001"/>
    <s v="00000"/>
    <s v="CONTRIBUTED"/>
    <s v="000000"/>
    <s v="DWCV-01"/>
    <m/>
    <s v="Z-DESERT WATER"/>
    <s v="CRA"/>
    <x v="3"/>
    <s v="JUN-12"/>
    <d v="1974-07-01T00:00:00"/>
    <n v="456"/>
    <n v="114785.11"/>
    <n v="126885.49"/>
    <n v="0"/>
    <n v="6"/>
    <x v="0"/>
  </r>
  <r>
    <s v="P00002242P"/>
    <n v="496.95"/>
    <s v="01001"/>
    <s v="00000"/>
    <s v="CONTRIBUTED"/>
    <s v="000000"/>
    <s v="CAL-01"/>
    <m/>
    <s v="Z-STATE OF CALIF"/>
    <s v="CRA"/>
    <x v="3"/>
    <s v="JUN-12"/>
    <d v="1951-07-01T00:00:00"/>
    <n v="732"/>
    <n v="378.89"/>
    <n v="118.06"/>
    <n v="0"/>
    <n v="6"/>
    <x v="0"/>
  </r>
  <r>
    <s v="P00002243P"/>
    <n v="5437.97"/>
    <s v="01001"/>
    <s v="00000"/>
    <s v="CONTRIBUTED"/>
    <s v="000000"/>
    <s v="US-2"/>
    <m/>
    <s v="Z-US"/>
    <s v="CRA"/>
    <x v="3"/>
    <s v="JUN-12"/>
    <d v="1956-07-01T00:00:00"/>
    <n v="672"/>
    <n v="3806.33"/>
    <n v="1631.64"/>
    <n v="0"/>
    <n v="6"/>
    <x v="0"/>
  </r>
  <r>
    <s v="P00002244P"/>
    <n v="64741.87"/>
    <s v="01001"/>
    <s v="00000"/>
    <s v="CONTRIBUTED"/>
    <s v="000000"/>
    <s v="LA-23"/>
    <m/>
    <s v="LOS ANGELES"/>
    <s v="CULVER CITY"/>
    <x v="3"/>
    <s v="JUN-12"/>
    <d v="1964-07-01T00:00:00"/>
    <n v="576"/>
    <n v="38842.83"/>
    <n v="25899.040000000001"/>
    <n v="0"/>
    <n v="6"/>
    <x v="0"/>
  </r>
  <r>
    <s v="P00002245P"/>
    <n v="33176.51"/>
    <s v="01001"/>
    <s v="00000"/>
    <s v="CONTRIBUTED"/>
    <s v="000000"/>
    <s v="SMN-02"/>
    <m/>
    <s v="SANTA MONICA"/>
    <s v="CULVER CITY"/>
    <x v="3"/>
    <s v="JUN-12"/>
    <d v="1959-07-01T00:00:00"/>
    <n v="636"/>
    <n v="21978.2"/>
    <n v="11198.31"/>
    <n v="0"/>
    <n v="6"/>
    <x v="0"/>
  </r>
  <r>
    <s v="P00002246P"/>
    <n v="21866.48"/>
    <s v="01001"/>
    <s v="00000"/>
    <s v="CONTRIBUTED"/>
    <s v="000000"/>
    <s v="WB-22"/>
    <m/>
    <s v="WEST BASIN"/>
    <s v="CULVER CITY"/>
    <x v="3"/>
    <s v="JUN-12"/>
    <d v="1959-07-01T00:00:00"/>
    <n v="636"/>
    <n v="14485.77"/>
    <n v="7380.71"/>
    <n v="0"/>
    <n v="6"/>
    <x v="0"/>
  </r>
  <r>
    <s v="P00002247P"/>
    <n v="33285.760000000002"/>
    <s v="01001"/>
    <s v="00000"/>
    <s v="CONTRIBUTED"/>
    <s v="000000"/>
    <s v="WB-23"/>
    <m/>
    <s v="WEST BASIN"/>
    <s v="CULVER CITY"/>
    <x v="3"/>
    <s v="JUN-12"/>
    <d v="1959-07-01T00:00:00"/>
    <n v="636"/>
    <n v="22050.63"/>
    <n v="11235.13"/>
    <n v="0"/>
    <n v="6"/>
    <x v="0"/>
  </r>
  <r>
    <s v="P00002248P"/>
    <n v="35916.01"/>
    <s v="01001"/>
    <s v="00000"/>
    <s v="CONTRIBUTED"/>
    <s v="000000"/>
    <s v="WB-24"/>
    <m/>
    <s v="WEST BASIN"/>
    <s v="CULVER CITY"/>
    <x v="3"/>
    <s v="JUN-12"/>
    <d v="1959-07-01T00:00:00"/>
    <n v="636"/>
    <n v="23793.11"/>
    <n v="12122.9"/>
    <n v="0"/>
    <n v="6"/>
    <x v="0"/>
  </r>
  <r>
    <s v="P00002249P"/>
    <n v="90149.43"/>
    <s v="01001"/>
    <s v="00000"/>
    <s v="CONTRIBUTED"/>
    <s v="000000"/>
    <s v="WB-26A"/>
    <m/>
    <s v="WEST BASIN"/>
    <s v="CULVER CITY"/>
    <x v="3"/>
    <s v="JUN-12"/>
    <d v="1961-07-01T00:00:00"/>
    <n v="612"/>
    <n v="57467.02"/>
    <n v="32682.41"/>
    <n v="0"/>
    <n v="6"/>
    <x v="0"/>
  </r>
  <r>
    <s v="P00002250P"/>
    <n v="37719.29"/>
    <s v="01001"/>
    <s v="00000"/>
    <s v="CONTRIBUTED"/>
    <s v="000000"/>
    <s v="WB-27"/>
    <m/>
    <s v="WEST BASIN"/>
    <s v="CULVER CITY"/>
    <x v="3"/>
    <s v="JUN-12"/>
    <d v="1961-07-01T00:00:00"/>
    <n v="612"/>
    <n v="24044.720000000001"/>
    <n v="13674.57"/>
    <n v="0"/>
    <n v="6"/>
    <x v="0"/>
  </r>
  <r>
    <s v="P00002251P"/>
    <n v="15890.02"/>
    <s v="01001"/>
    <s v="00000"/>
    <s v="CONTRIBUTED"/>
    <s v="000000"/>
    <s v="WB-34"/>
    <m/>
    <s v="WEST BASIN"/>
    <s v="CULVER CITY"/>
    <x v="3"/>
    <s v="JUN-12"/>
    <d v="1966-07-01T00:00:00"/>
    <n v="552"/>
    <n v="9136.14"/>
    <n v="6753.88"/>
    <n v="0"/>
    <n v="6"/>
    <x v="0"/>
  </r>
  <r>
    <s v="P00002252P"/>
    <n v="270984.34000000003"/>
    <s v="01001"/>
    <s v="00000"/>
    <s v="CONTRIBUTED"/>
    <s v="000000"/>
    <s v="OC-60"/>
    <m/>
    <s v="ORANGE COUNTY"/>
    <s v="DIEMER"/>
    <x v="3"/>
    <s v="JUN-12"/>
    <d v="1994-07-01T00:00:00"/>
    <n v="216"/>
    <n v="60962.02"/>
    <n v="210022.32"/>
    <n v="0"/>
    <n v="6"/>
    <x v="0"/>
  </r>
  <r>
    <s v="P00002253P"/>
    <n v="900"/>
    <s v="01001"/>
    <s v="00000"/>
    <s v="CONTRIBUTED"/>
    <s v="000000"/>
    <s v="A-06"/>
    <m/>
    <s v="ANAHEIM"/>
    <s v="EAST ORANGE COUNTY #2"/>
    <x v="3"/>
    <s v="JUN-12"/>
    <d v="1965-07-01T00:00:00"/>
    <n v="564"/>
    <n v="528.72"/>
    <n v="371.28"/>
    <n v="0"/>
    <n v="6"/>
    <x v="0"/>
  </r>
  <r>
    <s v="P00002254P"/>
    <n v="73361.8"/>
    <s v="01001"/>
    <s v="00000"/>
    <s v="CONTRIBUTED"/>
    <s v="000000"/>
    <s v="CM-12"/>
    <m/>
    <s v="COASTAL"/>
    <s v="EAST ORANGE COUNTY #3"/>
    <x v="3"/>
    <s v="JUN-12"/>
    <d v="1971-07-01T00:00:00"/>
    <n v="492"/>
    <n v="37595.339999999997"/>
    <n v="35766.46"/>
    <n v="0"/>
    <n v="6"/>
    <x v="0"/>
  </r>
  <r>
    <s v="P00002255P"/>
    <n v="165251.81"/>
    <s v="01001"/>
    <s v="00000"/>
    <s v="CONTRIBUTED"/>
    <s v="000000"/>
    <s v="OC-63"/>
    <m/>
    <s v="ORANGE COUNTY"/>
    <s v="EAST ORANGE COUNTY #4"/>
    <x v="3"/>
    <s v="JUN-12"/>
    <d v="1994-07-01T00:00:00"/>
    <n v="216"/>
    <n v="37175.82"/>
    <n v="128075.99"/>
    <n v="0"/>
    <n v="6"/>
    <x v="0"/>
  </r>
  <r>
    <s v="P00002256P"/>
    <n v="47917.19"/>
    <s v="01001"/>
    <s v="00000"/>
    <s v="CONTRIBUTED"/>
    <s v="000000"/>
    <s v="B-05"/>
    <m/>
    <s v="BURBANK"/>
    <s v="EAST VALLEY"/>
    <x v="3"/>
    <s v="JUN-12"/>
    <d v="1978-07-01T00:00:00"/>
    <n v="408"/>
    <n v="20363.07"/>
    <n v="27554.12"/>
    <n v="0"/>
    <n v="6"/>
    <x v="0"/>
  </r>
  <r>
    <s v="P00002257P"/>
    <n v="37724.629999999997"/>
    <s v="01001"/>
    <s v="00000"/>
    <s v="CONTRIBUTED"/>
    <s v="000000"/>
    <s v="SF-01"/>
    <m/>
    <s v="SAN FERNANDO"/>
    <s v="EAST VALLEY"/>
    <x v="3"/>
    <s v="JUN-12"/>
    <d v="1972-07-01T00:00:00"/>
    <n v="480"/>
    <n v="18860.91"/>
    <n v="18863.72"/>
    <n v="0"/>
    <n v="6"/>
    <x v="0"/>
  </r>
  <r>
    <s v="P00002258P"/>
    <n v="282838.3"/>
    <s v="01001"/>
    <s v="00000"/>
    <s v="CONTRIBUTED"/>
    <s v="000000"/>
    <s v="PM-26"/>
    <m/>
    <s v="POMONA"/>
    <s v="FOOTHILL"/>
    <x v="3"/>
    <s v="JUN-12"/>
    <d v="1998-06-30T00:00:00"/>
    <n v="168"/>
    <n v="49496.59"/>
    <n v="233341.71"/>
    <n v="0"/>
    <n v="6"/>
    <x v="0"/>
  </r>
  <r>
    <s v="P00002259P"/>
    <n v="74101.98"/>
    <s v="01001"/>
    <s v="00000"/>
    <s v="CONTRIBUTED"/>
    <s v="000000"/>
    <s v="USG-03"/>
    <m/>
    <s v="UPPER SAN GABRIEL"/>
    <s v="FOOTHILL"/>
    <x v="3"/>
    <s v="JUN-12"/>
    <d v="1971-07-01T00:00:00"/>
    <n v="492"/>
    <n v="37974.629999999997"/>
    <n v="36127.35"/>
    <n v="0"/>
    <n v="6"/>
    <x v="0"/>
  </r>
  <r>
    <s v="P00002260P"/>
    <n v="574994.54"/>
    <s v="01001"/>
    <s v="00000"/>
    <s v="CONTRIBUTED"/>
    <s v="000000"/>
    <s v="USG-03"/>
    <m/>
    <s v="UPPER SAN GABRIEL"/>
    <s v="FOOTHILL"/>
    <x v="3"/>
    <s v="JUN-12"/>
    <d v="1993-07-01T00:00:00"/>
    <n v="228"/>
    <n v="136541.21"/>
    <n v="438453.33"/>
    <n v="0"/>
    <n v="6"/>
    <x v="0"/>
  </r>
  <r>
    <s v="P00002261P"/>
    <n v="895351.08"/>
    <s v="01001"/>
    <s v="00000"/>
    <s v="CONTRIBUTED"/>
    <s v="000000"/>
    <s v="CLWA-01T"/>
    <m/>
    <s v="Z-CASTIAC"/>
    <s v="FOOTHILL"/>
    <x v="3"/>
    <s v="JUN-12"/>
    <d v="1994-07-01T00:00:00"/>
    <n v="216"/>
    <n v="201422.8"/>
    <n v="693928.28"/>
    <n v="0"/>
    <n v="6"/>
    <x v="0"/>
  </r>
  <r>
    <s v="P00002262P"/>
    <n v="77332.42"/>
    <s v="01001"/>
    <s v="00000"/>
    <s v="CONTRIBUTED"/>
    <s v="000000"/>
    <s v="USG-05"/>
    <m/>
    <s v="UPPER SAN GABRIEL"/>
    <s v="GARVEY-ASCOT "/>
    <x v="3"/>
    <s v="JUN-12"/>
    <d v="1977-07-01T00:00:00"/>
    <n v="420"/>
    <n v="33830.18"/>
    <n v="43502.239999999998"/>
    <n v="0"/>
    <n v="6"/>
    <x v="0"/>
  </r>
  <r>
    <s v="P00002263P"/>
    <n v="68934.97"/>
    <s v="01001"/>
    <s v="00000"/>
    <s v="CONTRIBUTED"/>
    <s v="000000"/>
    <s v="MP-01"/>
    <m/>
    <s v="Z-MONTEREY PARK"/>
    <s v="GARVEY-ASCOT "/>
    <x v="3"/>
    <s v="JUN-12"/>
    <d v="1979-07-01T00:00:00"/>
    <n v="396"/>
    <n v="28433.19"/>
    <n v="40501.78"/>
    <n v="0"/>
    <n v="6"/>
    <x v="0"/>
  </r>
  <r>
    <s v="P00002264P"/>
    <n v="39858.54"/>
    <s v="01001"/>
    <s v="00000"/>
    <s v="CONTRIBUTED"/>
    <s v="000000"/>
    <s v="A-MISC"/>
    <m/>
    <s v="ANAHEIM"/>
    <s v="GENERAL"/>
    <x v="3"/>
    <s v="JUN-12"/>
    <d v="1965-07-01T00:00:00"/>
    <n v="564"/>
    <n v="23415.49"/>
    <n v="16443.05"/>
    <n v="0"/>
    <n v="6"/>
    <x v="0"/>
  </r>
  <r>
    <s v="P00002265P"/>
    <n v="17924.29"/>
    <s v="01001"/>
    <s v="00000"/>
    <s v="CONTRIBUTED"/>
    <s v="000000"/>
    <s v="C-MISC"/>
    <m/>
    <s v="COMPTON"/>
    <s v="GENERAL"/>
    <x v="3"/>
    <s v="JUN-12"/>
    <d v="1955-07-01T00:00:00"/>
    <n v="684"/>
    <n v="12770.39"/>
    <n v="5153.8999999999996"/>
    <n v="0"/>
    <n v="6"/>
    <x v="0"/>
  </r>
  <r>
    <s v="P00002266P"/>
    <n v="35670.68"/>
    <s v="01001"/>
    <s v="00000"/>
    <s v="CONTRIBUTED"/>
    <s v="000000"/>
    <s v="LB-MISC"/>
    <m/>
    <s v="LONG BEACH"/>
    <s v="GENERAL"/>
    <x v="3"/>
    <s v="JUN-12"/>
    <d v="1988-07-01T00:00:00"/>
    <n v="288"/>
    <n v="10699.92"/>
    <n v="24970.76"/>
    <n v="0"/>
    <n v="6"/>
    <x v="0"/>
  </r>
  <r>
    <s v="P00002267P"/>
    <n v="169646.8"/>
    <s v="01001"/>
    <s v="00000"/>
    <s v="CONTRIBUTED"/>
    <s v="000000"/>
    <s v="LA-MISC"/>
    <m/>
    <s v="LOS ANGELES"/>
    <s v="GENERAL"/>
    <x v="3"/>
    <s v="JUN-12"/>
    <d v="1996-06-30T00:00:00"/>
    <n v="192"/>
    <n v="33929.300000000003"/>
    <n v="135717.5"/>
    <n v="0"/>
    <n v="6"/>
    <x v="0"/>
  </r>
  <r>
    <s v="P00002268P"/>
    <n v="94656.91"/>
    <s v="01001"/>
    <s v="00000"/>
    <s v="CONTRIBUTED"/>
    <s v="000000"/>
    <s v="OC-MISC"/>
    <m/>
    <s v="ORANGE COUNTY"/>
    <s v="GENERAL"/>
    <x v="3"/>
    <s v="JUN-12"/>
    <d v="1994-07-01T00:00:00"/>
    <n v="216"/>
    <n v="21294.5"/>
    <n v="73362.41"/>
    <n v="0"/>
    <n v="6"/>
    <x v="0"/>
  </r>
  <r>
    <s v="P00002269P"/>
    <n v="82606.77"/>
    <s v="01001"/>
    <s v="00000"/>
    <s v="CONTRIBUTED"/>
    <s v="000000"/>
    <s v="SD-MISC"/>
    <m/>
    <s v="SAN DIEGO"/>
    <s v="GENERAL"/>
    <x v="3"/>
    <s v="JUN-12"/>
    <d v="1964-07-01T00:00:00"/>
    <n v="576"/>
    <n v="49561.13"/>
    <n v="33045.64"/>
    <n v="0"/>
    <n v="6"/>
    <x v="0"/>
  </r>
  <r>
    <s v="P00002270P"/>
    <n v="307426.26"/>
    <s v="01001"/>
    <s v="00000"/>
    <s v="CONTRIBUTED"/>
    <s v="000000"/>
    <s v="WB-MISC"/>
    <m/>
    <s v="WEST BASIN"/>
    <s v="GENERAL"/>
    <x v="3"/>
    <s v="JUN-12"/>
    <d v="1960-07-01T00:00:00"/>
    <n v="624"/>
    <n v="199816.29"/>
    <n v="107609.97"/>
    <n v="0"/>
    <n v="6"/>
    <x v="0"/>
  </r>
  <r>
    <s v="P00002271P"/>
    <n v="29167.64"/>
    <s v="01001"/>
    <s v="00000"/>
    <s v="CONTRIBUTED"/>
    <s v="000000"/>
    <s v="MISC"/>
    <m/>
    <s v="Z-OTHER"/>
    <s v="GENERAL"/>
    <x v="3"/>
    <s v="JUN-12"/>
    <d v="1974-07-01T00:00:00"/>
    <n v="456"/>
    <n v="13853.54"/>
    <n v="15314.1"/>
    <n v="0"/>
    <n v="6"/>
    <x v="0"/>
  </r>
  <r>
    <s v="P00002272P"/>
    <n v="630"/>
    <s v="01001"/>
    <s v="00000"/>
    <s v="CONTRIBUTED"/>
    <s v="000000"/>
    <s v="WB-18"/>
    <m/>
    <s v="WEST BASIN"/>
    <s v="INGLEWOOD"/>
    <x v="3"/>
    <s v="JUN-12"/>
    <d v="1956-07-01T00:00:00"/>
    <n v="672"/>
    <n v="440.92"/>
    <n v="189.08"/>
    <n v="0"/>
    <n v="6"/>
    <x v="0"/>
  </r>
  <r>
    <s v="P00002273P"/>
    <n v="51119.91"/>
    <s v="01001"/>
    <s v="00000"/>
    <s v="CONTRIBUTED"/>
    <s v="000000"/>
    <s v="CM-11"/>
    <m/>
    <s v="COASTAL"/>
    <s v="IRVINE CROSS"/>
    <x v="3"/>
    <s v="JUN-12"/>
    <d v="1967-07-01T00:00:00"/>
    <n v="540"/>
    <n v="28753.06"/>
    <n v="22366.85"/>
    <n v="0"/>
    <n v="6"/>
    <x v="0"/>
  </r>
  <r>
    <s v="P00002274P"/>
    <n v="228088.16"/>
    <s v="01001"/>
    <s v="00000"/>
    <s v="CONTRIBUTED"/>
    <s v="000000"/>
    <s v="LA-25"/>
    <m/>
    <s v="LOS ANGELES"/>
    <s v="JENSEN"/>
    <x v="3"/>
    <s v="JUN-12"/>
    <d v="1974-07-01T00:00:00"/>
    <n v="456"/>
    <n v="108333.93"/>
    <n v="119754.23"/>
    <n v="0"/>
    <n v="6"/>
    <x v="0"/>
  </r>
  <r>
    <s v="P00002275P"/>
    <n v="62675.12"/>
    <s v="01001"/>
    <s v="00000"/>
    <s v="CONTRIBUTED"/>
    <s v="000000"/>
    <s v="LA-25"/>
    <m/>
    <s v="LOS ANGELES"/>
    <s v="JENSEN"/>
    <x v="3"/>
    <s v="JUN-12"/>
    <d v="1974-07-01T00:00:00"/>
    <n v="456"/>
    <n v="29768.39"/>
    <n v="32906.730000000003"/>
    <n v="0"/>
    <n v="6"/>
    <x v="0"/>
  </r>
  <r>
    <s v="P00002276P"/>
    <n v="2997073.5"/>
    <s v="01001"/>
    <s v="00000"/>
    <s v="CONTRIBUTED"/>
    <s v="000000"/>
    <s v="LA-35"/>
    <m/>
    <s v="LOS ANGELES"/>
    <s v="JENSEN"/>
    <x v="3"/>
    <s v="JUN-12"/>
    <d v="1996-06-30T00:00:00"/>
    <n v="192"/>
    <n v="599414.57999999996"/>
    <n v="2397658.92"/>
    <n v="0"/>
    <n v="6"/>
    <x v="0"/>
  </r>
  <r>
    <s v="P00002277P"/>
    <n v="1351408.83"/>
    <s v="01001"/>
    <s v="00000"/>
    <s v="CONTRIBUTED"/>
    <s v="000000"/>
    <s v="OC-60"/>
    <m/>
    <s v="ORANGE COUNTY"/>
    <s v="JENSEN"/>
    <x v="3"/>
    <s v="JUN-12"/>
    <d v="1979-07-01T00:00:00"/>
    <n v="396"/>
    <n v="557409.22"/>
    <n v="793999.61"/>
    <n v="0"/>
    <n v="6"/>
    <x v="0"/>
  </r>
  <r>
    <s v="P00002278P"/>
    <n v="328118.26"/>
    <s v="01001"/>
    <s v="00000"/>
    <s v="CONTRIBUTED"/>
    <s v="000000"/>
    <s v="EM-14"/>
    <m/>
    <s v="EASTERN"/>
    <s v="LAKEVIEW"/>
    <x v="3"/>
    <s v="JUN-12"/>
    <d v="1985-07-01T00:00:00"/>
    <n v="324"/>
    <n v="110728.41"/>
    <n v="217389.85"/>
    <n v="0"/>
    <n v="6"/>
    <x v="0"/>
  </r>
  <r>
    <s v="P00002279P"/>
    <n v="199647.98"/>
    <s v="01001"/>
    <s v="00000"/>
    <s v="CONTRIBUTED"/>
    <s v="000000"/>
    <s v="CENB-48"/>
    <m/>
    <s v="CENTRAL BASIN"/>
    <s v="LAVERNE"/>
    <x v="3"/>
    <s v="JUN-12"/>
    <d v="1969-07-01T00:00:00"/>
    <n v="516"/>
    <n v="107303.73"/>
    <n v="92344.25"/>
    <n v="0"/>
    <n v="6"/>
    <x v="0"/>
  </r>
  <r>
    <s v="P00002280P"/>
    <n v="6473.79"/>
    <s v="01001"/>
    <s v="00000"/>
    <s v="CONTRIBUTED"/>
    <s v="000000"/>
    <s v="LB-02"/>
    <m/>
    <s v="LONG BEACH"/>
    <s v="LONG BEACH"/>
    <x v="3"/>
    <s v="JUN-12"/>
    <d v="1943-07-01T00:00:00"/>
    <n v="828"/>
    <n v="5583.38"/>
    <n v="890.41"/>
    <n v="0"/>
    <n v="6"/>
    <x v="0"/>
  </r>
  <r>
    <s v="P00002281P"/>
    <n v="5343.6"/>
    <s v="01001"/>
    <s v="00000"/>
    <s v="CONTRIBUTED"/>
    <s v="000000"/>
    <s v="LB-03"/>
    <m/>
    <s v="LONG BEACH"/>
    <s v="LONG BEACH"/>
    <x v="3"/>
    <s v="JUN-12"/>
    <d v="1947-07-01T00:00:00"/>
    <n v="780"/>
    <n v="4341.43"/>
    <n v="1002.17"/>
    <n v="0"/>
    <n v="6"/>
    <x v="0"/>
  </r>
  <r>
    <s v="P00002282P"/>
    <n v="11668.23"/>
    <s v="01001"/>
    <s v="00000"/>
    <s v="CONTRIBUTED"/>
    <s v="000000"/>
    <s v="LA-16"/>
    <m/>
    <s v="LOS ANGELES"/>
    <s v="LONG BEACH"/>
    <x v="3"/>
    <s v="JUN-12"/>
    <d v="1955-07-01T00:00:00"/>
    <n v="684"/>
    <n v="8313.17"/>
    <n v="3355.06"/>
    <n v="0"/>
    <n v="6"/>
    <x v="0"/>
  </r>
  <r>
    <s v="P00002283P"/>
    <n v="5843.73"/>
    <s v="01001"/>
    <s v="00000"/>
    <s v="CONTRIBUTED"/>
    <s v="000000"/>
    <s v="WB-09"/>
    <m/>
    <s v="WEST BASIN"/>
    <s v="LONG BEACH"/>
    <x v="3"/>
    <s v="JUN-12"/>
    <d v="1951-07-01T00:00:00"/>
    <n v="732"/>
    <n v="4455.5600000000004"/>
    <n v="1388.17"/>
    <n v="0"/>
    <n v="6"/>
    <x v="0"/>
  </r>
  <r>
    <s v="P00002284P"/>
    <n v="7625.22"/>
    <s v="01001"/>
    <s v="00000"/>
    <s v="CONTRIBUTED"/>
    <s v="000000"/>
    <s v="WB-10"/>
    <m/>
    <s v="WEST BASIN"/>
    <s v="LONG BEACH"/>
    <x v="3"/>
    <s v="JUN-12"/>
    <d v="1960-07-01T00:00:00"/>
    <n v="624"/>
    <n v="4956.0600000000004"/>
    <n v="2669.16"/>
    <n v="0"/>
    <n v="6"/>
    <x v="0"/>
  </r>
  <r>
    <s v="P00002285P"/>
    <n v="21179.34"/>
    <s v="01001"/>
    <s v="00000"/>
    <s v="CONTRIBUTED"/>
    <s v="000000"/>
    <s v="CENB-17"/>
    <m/>
    <s v="CENTRAL BASIN"/>
    <s v="LOWER"/>
    <x v="3"/>
    <s v="JUN-12"/>
    <d v="1957-07-01T00:00:00"/>
    <n v="660"/>
    <n v="14560.04"/>
    <n v="6619.3"/>
    <n v="0"/>
    <n v="6"/>
    <x v="0"/>
  </r>
  <r>
    <s v="P00002286P"/>
    <n v="28916.85"/>
    <s v="01001"/>
    <s v="00000"/>
    <s v="CONTRIBUTED"/>
    <s v="000000"/>
    <s v="CENB-35"/>
    <m/>
    <s v="CENTRAL BASIN"/>
    <s v="LOWER"/>
    <x v="3"/>
    <s v="JUN-12"/>
    <d v="1957-07-01T00:00:00"/>
    <n v="660"/>
    <n v="19879.32"/>
    <n v="9037.5300000000007"/>
    <n v="0"/>
    <n v="6"/>
    <x v="0"/>
  </r>
  <r>
    <s v="P00002287P"/>
    <n v="10577.94"/>
    <s v="01001"/>
    <s v="00000"/>
    <s v="CONTRIBUTED"/>
    <s v="000000"/>
    <s v="CENB-20"/>
    <m/>
    <s v="CENTRAL BASIN"/>
    <s v="LOWER"/>
    <x v="3"/>
    <s v="JUN-12"/>
    <d v="1958-07-01T00:00:00"/>
    <n v="648"/>
    <n v="7139.69"/>
    <n v="3438.25"/>
    <n v="0"/>
    <n v="6"/>
    <x v="0"/>
  </r>
  <r>
    <s v="P00002288P"/>
    <n v="13516.36"/>
    <s v="01001"/>
    <s v="00000"/>
    <s v="CONTRIBUTED"/>
    <s v="000000"/>
    <s v="CENB-21"/>
    <m/>
    <s v="CENTRAL BASIN"/>
    <s v="LOWER"/>
    <x v="3"/>
    <s v="JUN-12"/>
    <d v="1958-07-01T00:00:00"/>
    <n v="648"/>
    <n v="9123.02"/>
    <n v="4393.34"/>
    <n v="0"/>
    <n v="6"/>
    <x v="0"/>
  </r>
  <r>
    <s v="P00002289P"/>
    <n v="26068.12"/>
    <s v="01001"/>
    <s v="00000"/>
    <s v="CONTRIBUTED"/>
    <s v="000000"/>
    <s v="CENB-21"/>
    <m/>
    <s v="CENTRAL BASIN"/>
    <s v="LOWER"/>
    <x v="3"/>
    <s v="JUN-12"/>
    <d v="1959-07-01T00:00:00"/>
    <n v="636"/>
    <n v="17269.2"/>
    <n v="8798.92"/>
    <n v="0"/>
    <n v="6"/>
    <x v="0"/>
  </r>
  <r>
    <s v="P00002290P"/>
    <n v="21262.82"/>
    <s v="01001"/>
    <s v="00000"/>
    <s v="CONTRIBUTED"/>
    <s v="000000"/>
    <s v="CENB-34"/>
    <m/>
    <s v="CENTRAL BASIN"/>
    <s v="LOWER"/>
    <x v="3"/>
    <s v="JUN-12"/>
    <d v="1959-07-01T00:00:00"/>
    <n v="636"/>
    <n v="14085.81"/>
    <n v="7177.01"/>
    <n v="0"/>
    <n v="6"/>
    <x v="0"/>
  </r>
  <r>
    <s v="P00002291P"/>
    <n v="28613.15"/>
    <s v="01001"/>
    <s v="00000"/>
    <s v="CONTRIBUTED"/>
    <s v="000000"/>
    <s v="CENB-23"/>
    <m/>
    <s v="CENTRAL BASIN"/>
    <s v="LOWER"/>
    <x v="3"/>
    <s v="JUN-12"/>
    <d v="1959-07-01T00:00:00"/>
    <n v="636"/>
    <n v="18955.16"/>
    <n v="9657.99"/>
    <n v="0"/>
    <n v="6"/>
    <x v="0"/>
  </r>
  <r>
    <s v="P00002292P"/>
    <n v="13529.61"/>
    <s v="01001"/>
    <s v="00000"/>
    <s v="CONTRIBUTED"/>
    <s v="000000"/>
    <s v="CENB-15"/>
    <m/>
    <s v="CENTRAL BASIN"/>
    <s v="LOWER"/>
    <x v="3"/>
    <s v="JUN-12"/>
    <d v="1961-07-01T00:00:00"/>
    <n v="612"/>
    <n v="8624.65"/>
    <n v="4904.96"/>
    <n v="0"/>
    <n v="6"/>
    <x v="0"/>
  </r>
  <r>
    <s v="P00002293P"/>
    <n v="37535.32"/>
    <s v="01001"/>
    <s v="00000"/>
    <s v="CONTRIBUTED"/>
    <s v="000000"/>
    <s v="CENB-26"/>
    <m/>
    <s v="CENTRAL BASIN"/>
    <s v="LOWER"/>
    <x v="3"/>
    <s v="JUN-12"/>
    <d v="1962-07-01T00:00:00"/>
    <n v="600"/>
    <n v="23458.25"/>
    <n v="14077.07"/>
    <n v="0"/>
    <n v="6"/>
    <x v="0"/>
  </r>
  <r>
    <s v="P00002294P"/>
    <n v="25543.54"/>
    <s v="01001"/>
    <s v="00000"/>
    <s v="CONTRIBUTED"/>
    <s v="000000"/>
    <s v="CENB-18"/>
    <m/>
    <s v="CENTRAL BASIN"/>
    <s v="LOWER"/>
    <x v="3"/>
    <s v="JUN-12"/>
    <d v="1963-07-01T00:00:00"/>
    <n v="588"/>
    <n v="15644.48"/>
    <n v="9899.06"/>
    <n v="0"/>
    <n v="6"/>
    <x v="0"/>
  </r>
  <r>
    <s v="P00002295P"/>
    <n v="35382.03"/>
    <s v="01001"/>
    <s v="00000"/>
    <s v="CONTRIBUTED"/>
    <s v="000000"/>
    <s v="CENB-15"/>
    <m/>
    <s v="CENTRAL BASIN"/>
    <s v="LOWER"/>
    <x v="3"/>
    <s v="JUN-12"/>
    <d v="1964-07-01T00:00:00"/>
    <n v="576"/>
    <n v="21227.919999999998"/>
    <n v="14154.11"/>
    <n v="0"/>
    <n v="6"/>
    <x v="0"/>
  </r>
  <r>
    <s v="P00002296P"/>
    <n v="15102.87"/>
    <s v="01001"/>
    <s v="00000"/>
    <s v="CONTRIBUTED"/>
    <s v="000000"/>
    <s v="CENB-16"/>
    <m/>
    <s v="CENTRAL BASIN"/>
    <s v="LOWER"/>
    <x v="3"/>
    <s v="JUN-12"/>
    <d v="1964-07-01T00:00:00"/>
    <n v="576"/>
    <n v="9061.1200000000008"/>
    <n v="6041.75"/>
    <n v="0"/>
    <n v="6"/>
    <x v="0"/>
  </r>
  <r>
    <s v="P00002297P"/>
    <n v="6617.62"/>
    <s v="01001"/>
    <s v="00000"/>
    <s v="CONTRIBUTED"/>
    <s v="000000"/>
    <s v="CENB-29"/>
    <m/>
    <s v="CENTRAL BASIN"/>
    <s v="LOWER"/>
    <x v="3"/>
    <s v="JUN-12"/>
    <d v="1964-07-01T00:00:00"/>
    <n v="576"/>
    <n v="3970.34"/>
    <n v="2647.28"/>
    <n v="0"/>
    <n v="6"/>
    <x v="0"/>
  </r>
  <r>
    <s v="P00002298P"/>
    <n v="59710.89"/>
    <s v="01001"/>
    <s v="00000"/>
    <s v="CONTRIBUTED"/>
    <s v="000000"/>
    <s v="CENB-29"/>
    <m/>
    <s v="CENTRAL BASIN"/>
    <s v="LOWER"/>
    <x v="3"/>
    <s v="JUN-12"/>
    <d v="1965-07-01T00:00:00"/>
    <n v="564"/>
    <n v="35078"/>
    <n v="24632.89"/>
    <n v="0"/>
    <n v="6"/>
    <x v="0"/>
  </r>
  <r>
    <s v="P00002299P"/>
    <n v="45232.14"/>
    <s v="01001"/>
    <s v="00000"/>
    <s v="CONTRIBUTED"/>
    <s v="000000"/>
    <s v="CENB-42"/>
    <m/>
    <s v="CENTRAL BASIN"/>
    <s v="LOWER"/>
    <x v="3"/>
    <s v="JUN-12"/>
    <d v="1966-07-01T00:00:00"/>
    <n v="552"/>
    <n v="26006.89"/>
    <n v="19225.25"/>
    <n v="0"/>
    <n v="6"/>
    <x v="0"/>
  </r>
  <r>
    <s v="P00002300P"/>
    <n v="22309.8"/>
    <s v="01001"/>
    <s v="00000"/>
    <s v="CONTRIBUTED"/>
    <s v="000000"/>
    <s v="CENB-16"/>
    <m/>
    <s v="CENTRAL BASIN"/>
    <s v="LOWER"/>
    <x v="3"/>
    <s v="JUN-12"/>
    <d v="1974-07-01T00:00:00"/>
    <n v="456"/>
    <n v="10596.35"/>
    <n v="11713.45"/>
    <n v="0"/>
    <n v="6"/>
    <x v="0"/>
  </r>
  <r>
    <s v="P00002301P"/>
    <n v="10721.06"/>
    <s v="01001"/>
    <s v="00000"/>
    <s v="CONTRIBUTED"/>
    <s v="000000"/>
    <s v="CENB-47"/>
    <m/>
    <s v="CENTRAL BASIN"/>
    <s v="LOWER"/>
    <x v="3"/>
    <s v="JUN-12"/>
    <d v="1979-07-01T00:00:00"/>
    <n v="396"/>
    <n v="4422.0200000000004"/>
    <n v="6299.04"/>
    <n v="0"/>
    <n v="6"/>
    <x v="0"/>
  </r>
  <r>
    <s v="P00002302P"/>
    <n v="154641.15"/>
    <s v="01001"/>
    <s v="00000"/>
    <s v="CONTRIBUTED"/>
    <s v="000000"/>
    <s v="CENB-47"/>
    <m/>
    <s v="CENTRAL BASIN"/>
    <s v="LOWER"/>
    <x v="3"/>
    <s v="JUN-12"/>
    <d v="1979-07-01T00:00:00"/>
    <n v="396"/>
    <n v="63784.04"/>
    <n v="90857.11"/>
    <n v="0"/>
    <n v="6"/>
    <x v="0"/>
  </r>
  <r>
    <s v="P00002303P"/>
    <n v="288265.56"/>
    <s v="01001"/>
    <s v="00000"/>
    <s v="CONTRIBUTED"/>
    <s v="000000"/>
    <s v="CENB-27"/>
    <m/>
    <s v="CENTRAL BASIN"/>
    <s v="LOWER"/>
    <x v="3"/>
    <s v="JUN-12"/>
    <d v="1985-07-01T00:00:00"/>
    <n v="324"/>
    <n v="97279.5"/>
    <n v="190986.06"/>
    <n v="0"/>
    <n v="6"/>
    <x v="0"/>
  </r>
  <r>
    <s v="P00002304P"/>
    <n v="152293.20000000001"/>
    <s v="01001"/>
    <s v="00000"/>
    <s v="CONTRIBUTED"/>
    <s v="000000"/>
    <s v="CENB-30"/>
    <m/>
    <s v="CENTRAL BASIN"/>
    <s v="LOWER"/>
    <x v="3"/>
    <s v="JUN-12"/>
    <d v="1990-07-01T00:00:00"/>
    <n v="264"/>
    <n v="41875.279999999999"/>
    <n v="110417.92"/>
    <n v="0"/>
    <n v="6"/>
    <x v="0"/>
  </r>
  <r>
    <s v="P00002305P"/>
    <n v="48873.68"/>
    <s v="01001"/>
    <s v="00000"/>
    <s v="CONTRIBUTED"/>
    <s v="000000"/>
    <s v="F-08"/>
    <m/>
    <s v="FULLERTON"/>
    <s v="LOWER"/>
    <x v="3"/>
    <s v="JUN-12"/>
    <d v="1963-07-01T00:00:00"/>
    <n v="588"/>
    <n v="29933.42"/>
    <n v="18940.259999999998"/>
    <n v="0"/>
    <n v="6"/>
    <x v="0"/>
  </r>
  <r>
    <s v="P00002306P"/>
    <n v="94111.44"/>
    <s v="01001"/>
    <s v="00000"/>
    <s v="CONTRIBUTED"/>
    <s v="000000"/>
    <s v="OC-29"/>
    <m/>
    <s v="ORANGE COUNTY"/>
    <s v="LOWER"/>
    <x v="3"/>
    <s v="JUN-12"/>
    <d v="1962-07-01T00:00:00"/>
    <n v="600"/>
    <n v="58816.34"/>
    <n v="35295.1"/>
    <n v="0"/>
    <n v="6"/>
    <x v="0"/>
  </r>
  <r>
    <s v="P00002307P"/>
    <n v="14520.45"/>
    <s v="01001"/>
    <s v="00000"/>
    <s v="CONTRIBUTED"/>
    <s v="000000"/>
    <s v="OC-30"/>
    <m/>
    <s v="ORANGE COUNTY"/>
    <s v="LOWER"/>
    <x v="3"/>
    <s v="JUN-12"/>
    <d v="1962-07-01T00:00:00"/>
    <n v="600"/>
    <n v="9074.7000000000007"/>
    <n v="5445.75"/>
    <n v="0"/>
    <n v="6"/>
    <x v="0"/>
  </r>
  <r>
    <s v="P00002308P"/>
    <n v="1499.49"/>
    <s v="01001"/>
    <s v="00000"/>
    <s v="CONTRIBUTED"/>
    <s v="000000"/>
    <s v="OC-36"/>
    <m/>
    <s v="ORANGE COUNTY"/>
    <s v="LOWER"/>
    <x v="3"/>
    <s v="JUN-12"/>
    <d v="1963-07-01T00:00:00"/>
    <n v="588"/>
    <n v="918.34"/>
    <n v="581.15"/>
    <n v="0"/>
    <n v="6"/>
    <x v="0"/>
  </r>
  <r>
    <s v="P00002309P"/>
    <n v="2302.27"/>
    <s v="01001"/>
    <s v="00000"/>
    <s v="CONTRIBUTED"/>
    <s v="000000"/>
    <s v="OC-27"/>
    <m/>
    <s v="ORANGE COUNTY"/>
    <s v="LOWER"/>
    <x v="3"/>
    <s v="JUN-12"/>
    <d v="1964-07-01T00:00:00"/>
    <n v="576"/>
    <n v="1381.17"/>
    <n v="921.1"/>
    <n v="0"/>
    <n v="6"/>
    <x v="0"/>
  </r>
  <r>
    <s v="P00002310P"/>
    <n v="40444.01"/>
    <s v="01001"/>
    <s v="00000"/>
    <s v="CONTRIBUTED"/>
    <s v="000000"/>
    <s v="OC-37"/>
    <m/>
    <s v="ORANGE COUNTY"/>
    <s v="LOWER"/>
    <x v="3"/>
    <s v="JUN-12"/>
    <d v="1964-07-01T00:00:00"/>
    <n v="576"/>
    <n v="24265"/>
    <n v="16179.01"/>
    <n v="0"/>
    <n v="6"/>
    <x v="0"/>
  </r>
  <r>
    <s v="P00002311P"/>
    <n v="28342.400000000001"/>
    <s v="01001"/>
    <s v="00000"/>
    <s v="CONTRIBUTED"/>
    <s v="000000"/>
    <s v="OC-29"/>
    <m/>
    <s v="ORANGE COUNTY"/>
    <s v="LOWER"/>
    <x v="3"/>
    <s v="JUN-12"/>
    <d v="1964-07-01T00:00:00"/>
    <n v="576"/>
    <n v="17004.45"/>
    <n v="11337.95"/>
    <n v="0"/>
    <n v="6"/>
    <x v="0"/>
  </r>
  <r>
    <s v="P00002312P"/>
    <n v="37705.129999999997"/>
    <s v="01001"/>
    <s v="00000"/>
    <s v="CONTRIBUTED"/>
    <s v="000000"/>
    <s v="OC-45"/>
    <m/>
    <s v="ORANGE COUNTY"/>
    <s v="LOWER"/>
    <x v="3"/>
    <s v="JUN-12"/>
    <d v="1965-07-01T00:00:00"/>
    <n v="564"/>
    <n v="22150.400000000001"/>
    <n v="15554.73"/>
    <n v="0"/>
    <n v="6"/>
    <x v="0"/>
  </r>
  <r>
    <s v="P00002313P"/>
    <n v="10721.06"/>
    <s v="01001"/>
    <s v="00000"/>
    <s v="CONTRIBUTED"/>
    <s v="000000"/>
    <s v="OC-46"/>
    <m/>
    <s v="ORANGE COUNTY"/>
    <s v="LOWER"/>
    <x v="3"/>
    <s v="JUN-12"/>
    <d v="1966-07-01T00:00:00"/>
    <n v="552"/>
    <n v="6164.2"/>
    <n v="4556.8599999999997"/>
    <n v="0"/>
    <n v="6"/>
    <x v="0"/>
  </r>
  <r>
    <s v="P00002314P"/>
    <n v="42967.59"/>
    <s v="01001"/>
    <s v="00000"/>
    <s v="CONTRIBUTED"/>
    <s v="000000"/>
    <s v="OC-51"/>
    <m/>
    <s v="ORANGE COUNTY"/>
    <s v="LOWER"/>
    <x v="3"/>
    <s v="JUN-12"/>
    <d v="1966-07-01T00:00:00"/>
    <n v="552"/>
    <n v="24704.81"/>
    <n v="18262.78"/>
    <n v="0"/>
    <n v="6"/>
    <x v="0"/>
  </r>
  <r>
    <s v="P00002315P"/>
    <n v="40961"/>
    <s v="01001"/>
    <s v="00000"/>
    <s v="CONTRIBUTED"/>
    <s v="000000"/>
    <s v="OC-52"/>
    <m/>
    <s v="ORANGE COUNTY"/>
    <s v="LOWER"/>
    <x v="3"/>
    <s v="JUN-12"/>
    <d v="1967-07-01T00:00:00"/>
    <n v="540"/>
    <n v="23039.11"/>
    <n v="17921.89"/>
    <n v="0"/>
    <n v="6"/>
    <x v="0"/>
  </r>
  <r>
    <s v="P00002316P"/>
    <n v="199678.61"/>
    <s v="01001"/>
    <s v="00000"/>
    <s v="CONTRIBUTED"/>
    <s v="000000"/>
    <s v="OC-06"/>
    <m/>
    <s v="ORANGE COUNTY"/>
    <s v="LOWER"/>
    <x v="3"/>
    <s v="JUN-12"/>
    <d v="1980-07-01T00:00:00"/>
    <n v="384"/>
    <n v="79864.479999999996"/>
    <n v="119814.13"/>
    <n v="0"/>
    <n v="6"/>
    <x v="0"/>
  </r>
  <r>
    <s v="P00002317P"/>
    <n v="13187.59"/>
    <s v="01001"/>
    <s v="00000"/>
    <s v="CONTRIBUTED"/>
    <s v="000000"/>
    <s v="WR-01"/>
    <m/>
    <s v="WESTERN"/>
    <s v="LOWER"/>
    <x v="3"/>
    <s v="JUN-12"/>
    <d v="1956-07-01T00:00:00"/>
    <n v="672"/>
    <n v="9230.7900000000009"/>
    <n v="3956.8"/>
    <n v="0"/>
    <n v="6"/>
    <x v="0"/>
  </r>
  <r>
    <s v="P00002318P"/>
    <n v="23319.33"/>
    <s v="01001"/>
    <s v="00000"/>
    <s v="CONTRIBUTED"/>
    <s v="000000"/>
    <s v="WR-12"/>
    <m/>
    <s v="WESTERN"/>
    <s v="LOWER"/>
    <x v="3"/>
    <s v="JUN-12"/>
    <d v="1959-07-01T00:00:00"/>
    <n v="636"/>
    <n v="15448.22"/>
    <n v="7871.11"/>
    <n v="0"/>
    <n v="6"/>
    <x v="0"/>
  </r>
  <r>
    <s v="P00002319P"/>
    <n v="823.77"/>
    <s v="01001"/>
    <s v="00000"/>
    <s v="CONTRIBUTED"/>
    <s v="000000"/>
    <s v="WR-14"/>
    <m/>
    <s v="WESTERN"/>
    <s v="LOWER"/>
    <x v="3"/>
    <s v="JUN-12"/>
    <d v="1966-07-01T00:00:00"/>
    <n v="552"/>
    <n v="473.55"/>
    <n v="350.22"/>
    <n v="0"/>
    <n v="6"/>
    <x v="0"/>
  </r>
  <r>
    <s v="P00002320P"/>
    <n v="55314.22"/>
    <s v="01001"/>
    <s v="00000"/>
    <s v="CONTRIBUTED"/>
    <s v="000000"/>
    <s v="WR-19"/>
    <m/>
    <s v="WESTERN"/>
    <s v="LOWER"/>
    <x v="3"/>
    <s v="JUN-12"/>
    <d v="1966-07-01T00:00:00"/>
    <n v="552"/>
    <n v="31803.66"/>
    <n v="23510.560000000001"/>
    <n v="0"/>
    <n v="6"/>
    <x v="0"/>
  </r>
  <r>
    <s v="P00002321P"/>
    <n v="42855.51"/>
    <s v="01001"/>
    <s v="00000"/>
    <s v="CONTRIBUTED"/>
    <s v="000000"/>
    <s v="WR-20"/>
    <m/>
    <s v="WESTERN"/>
    <s v="LOWER"/>
    <x v="3"/>
    <s v="JUN-12"/>
    <d v="1966-07-01T00:00:00"/>
    <n v="552"/>
    <n v="24640.38"/>
    <n v="18215.13"/>
    <n v="0"/>
    <n v="6"/>
    <x v="0"/>
  </r>
  <r>
    <s v="P00002322P"/>
    <n v="128295.78"/>
    <s v="01001"/>
    <s v="00000"/>
    <s v="CONTRIBUTED"/>
    <s v="000000"/>
    <s v="WR-27"/>
    <m/>
    <s v="WESTERN"/>
    <s v="LOWER"/>
    <x v="3"/>
    <s v="JUN-12"/>
    <d v="1981-07-01T00:00:00"/>
    <n v="372"/>
    <n v="49710.06"/>
    <n v="78585.72"/>
    <n v="0"/>
    <n v="6"/>
    <x v="0"/>
  </r>
  <r>
    <s v="P00002323P"/>
    <n v="140165.92000000001"/>
    <s v="01001"/>
    <s v="00000"/>
    <s v="CONTRIBUTED"/>
    <s v="000000"/>
    <s v="WR-29"/>
    <m/>
    <s v="WESTERN"/>
    <s v="LOWER"/>
    <x v="3"/>
    <s v="JUN-12"/>
    <d v="1985-07-01T00:00:00"/>
    <n v="324"/>
    <n v="47301.08"/>
    <n v="92864.84"/>
    <n v="0"/>
    <n v="6"/>
    <x v="0"/>
  </r>
  <r>
    <s v="P00002324P"/>
    <n v="382586.84"/>
    <s v="01001"/>
    <s v="00000"/>
    <s v="CONTRIBUTED"/>
    <s v="000000"/>
    <s v="WR-33"/>
    <m/>
    <s v="WESTERN"/>
    <s v="LOWER"/>
    <x v="3"/>
    <s v="JUN-12"/>
    <d v="1988-07-01T00:00:00"/>
    <n v="288"/>
    <n v="114762.7"/>
    <n v="267824.14"/>
    <n v="0"/>
    <n v="6"/>
    <x v="0"/>
  </r>
  <r>
    <s v="P00002325P"/>
    <n v="35000"/>
    <s v="01001"/>
    <s v="00000"/>
    <s v="CONTRIBUTED"/>
    <s v="000000"/>
    <s v="CENB-37"/>
    <m/>
    <s v="CENTRAL BASIN"/>
    <s v="MIDDLE"/>
    <x v="3"/>
    <s v="JUN-12"/>
    <d v="1959-07-01T00:00:00"/>
    <n v="636"/>
    <n v="23186.29"/>
    <n v="11813.71"/>
    <n v="0"/>
    <n v="6"/>
    <x v="0"/>
  </r>
  <r>
    <s v="P00002326P"/>
    <n v="25961.19"/>
    <s v="01001"/>
    <s v="00000"/>
    <s v="CONTRIBUTED"/>
    <s v="000000"/>
    <s v="CENB-14"/>
    <m/>
    <s v="CENTRAL BASIN"/>
    <s v="MIDDLE"/>
    <x v="3"/>
    <s v="JUN-12"/>
    <d v="1956-07-01T00:00:00"/>
    <n v="672"/>
    <n v="18171.87"/>
    <n v="7789.32"/>
    <n v="0"/>
    <n v="6"/>
    <x v="0"/>
  </r>
  <r>
    <s v="P00002327P"/>
    <n v="21866.959999999999"/>
    <s v="01001"/>
    <s v="00000"/>
    <s v="CONTRIBUTED"/>
    <s v="000000"/>
    <s v="CENB-13"/>
    <m/>
    <s v="CENTRAL BASIN"/>
    <s v="MIDDLE"/>
    <x v="3"/>
    <s v="JUN-12"/>
    <d v="1956-07-01T00:00:00"/>
    <n v="672"/>
    <n v="15306.02"/>
    <n v="6560.94"/>
    <n v="0"/>
    <n v="6"/>
    <x v="0"/>
  </r>
  <r>
    <s v="P00002328P"/>
    <n v="34815.870000000003"/>
    <s v="01001"/>
    <s v="00000"/>
    <s v="CONTRIBUTED"/>
    <s v="000000"/>
    <s v="CENB-39"/>
    <m/>
    <s v="CENTRAL BASIN"/>
    <s v="MIDDLE"/>
    <x v="3"/>
    <s v="JUN-12"/>
    <d v="1958-07-01T00:00:00"/>
    <n v="648"/>
    <n v="23499.4"/>
    <n v="11316.47"/>
    <n v="0"/>
    <n v="6"/>
    <x v="0"/>
  </r>
  <r>
    <s v="P00002329P"/>
    <n v="3432.15"/>
    <s v="01001"/>
    <s v="00000"/>
    <s v="CONTRIBUTED"/>
    <s v="000000"/>
    <s v="CENB-13"/>
    <m/>
    <s v="CENTRAL BASIN"/>
    <s v="MIDDLE"/>
    <x v="3"/>
    <s v="JUN-12"/>
    <d v="1958-07-01T00:00:00"/>
    <n v="648"/>
    <n v="2316.56"/>
    <n v="1115.5899999999999"/>
    <n v="0"/>
    <n v="6"/>
    <x v="0"/>
  </r>
  <r>
    <s v="P00002330P"/>
    <n v="31213.4"/>
    <s v="01001"/>
    <s v="00000"/>
    <s v="CONTRIBUTED"/>
    <s v="000000"/>
    <s v="CENB-40"/>
    <m/>
    <s v="CENTRAL BASIN"/>
    <s v="MIDDLE"/>
    <x v="3"/>
    <s v="JUN-12"/>
    <d v="1960-07-01T00:00:00"/>
    <n v="624"/>
    <n v="20287.52"/>
    <n v="10925.88"/>
    <n v="0"/>
    <n v="6"/>
    <x v="0"/>
  </r>
  <r>
    <s v="P00002331P"/>
    <n v="43481.99"/>
    <s v="01001"/>
    <s v="00000"/>
    <s v="CONTRIBUTED"/>
    <s v="000000"/>
    <s v="CENB-31A"/>
    <m/>
    <s v="CENTRAL BASIN"/>
    <s v="MIDDLE"/>
    <x v="3"/>
    <s v="JUN-12"/>
    <d v="1964-07-01T00:00:00"/>
    <n v="576"/>
    <n v="26087.62"/>
    <n v="17394.37"/>
    <n v="0"/>
    <n v="6"/>
    <x v="0"/>
  </r>
  <r>
    <s v="P00002332P"/>
    <n v="41836.230000000003"/>
    <s v="01001"/>
    <s v="00000"/>
    <s v="CONTRIBUTED"/>
    <s v="000000"/>
    <s v="CENB-45"/>
    <m/>
    <s v="CENTRAL BASIN"/>
    <s v="MIDDLE"/>
    <x v="3"/>
    <s v="JUN-12"/>
    <d v="1965-07-01T00:00:00"/>
    <n v="564"/>
    <n v="24577.3"/>
    <n v="17258.93"/>
    <n v="0"/>
    <n v="6"/>
    <x v="0"/>
  </r>
  <r>
    <s v="P00002333P"/>
    <n v="50232.11"/>
    <s v="01001"/>
    <s v="00000"/>
    <s v="CONTRIBUTED"/>
    <s v="000000"/>
    <s v="CENB-52"/>
    <m/>
    <s v="CENTRAL BASIN"/>
    <s v="MIDDLE"/>
    <x v="3"/>
    <s v="JUN-12"/>
    <d v="1971-07-01T00:00:00"/>
    <n v="492"/>
    <n v="25742.19"/>
    <n v="24489.919999999998"/>
    <n v="0"/>
    <n v="6"/>
    <x v="0"/>
  </r>
  <r>
    <s v="P00002334P"/>
    <n v="70860.22"/>
    <s v="01001"/>
    <s v="00000"/>
    <s v="CONTRIBUTED"/>
    <s v="000000"/>
    <s v="CENB-22"/>
    <m/>
    <s v="CENTRAL BASIN"/>
    <s v="MIDDLE"/>
    <x v="3"/>
    <s v="JUN-12"/>
    <d v="1973-07-01T00:00:00"/>
    <n v="468"/>
    <n v="34541.86"/>
    <n v="36318.36"/>
    <n v="0"/>
    <n v="6"/>
    <x v="0"/>
  </r>
  <r>
    <s v="P00002335P"/>
    <n v="83630.080000000002"/>
    <s v="01001"/>
    <s v="00000"/>
    <s v="CONTRIBUTED"/>
    <s v="000000"/>
    <s v="CENB-24"/>
    <m/>
    <s v="CENTRAL BASIN"/>
    <s v="MIDDLE"/>
    <x v="3"/>
    <s v="JUN-12"/>
    <d v="1977-07-01T00:00:00"/>
    <n v="420"/>
    <n v="36585.17"/>
    <n v="47044.91"/>
    <n v="0"/>
    <n v="6"/>
    <x v="0"/>
  </r>
  <r>
    <s v="P00002336P"/>
    <n v="9554.02"/>
    <s v="01001"/>
    <s v="00000"/>
    <s v="CONTRIBUTED"/>
    <s v="000000"/>
    <s v="C-03"/>
    <m/>
    <s v="COMPTON"/>
    <s v="MIDDLE"/>
    <x v="3"/>
    <s v="JUN-12"/>
    <d v="1955-07-01T00:00:00"/>
    <n v="684"/>
    <n v="6806.84"/>
    <n v="2747.18"/>
    <n v="0"/>
    <n v="6"/>
    <x v="0"/>
  </r>
  <r>
    <s v="P00002337P"/>
    <n v="47158.97"/>
    <s v="01001"/>
    <s v="00000"/>
    <s v="CONTRIBUTED"/>
    <s v="000000"/>
    <s v="PM-19"/>
    <m/>
    <s v="POMONA"/>
    <s v="MIDDLE"/>
    <x v="3"/>
    <s v="JUN-12"/>
    <d v="1973-07-01T00:00:00"/>
    <n v="468"/>
    <n v="22988.26"/>
    <n v="24170.71"/>
    <n v="0"/>
    <n v="6"/>
    <x v="0"/>
  </r>
  <r>
    <s v="P00002338P"/>
    <n v="125938.88"/>
    <s v="01001"/>
    <s v="00000"/>
    <s v="CONTRIBUTED"/>
    <s v="000000"/>
    <s v="PM-16"/>
    <m/>
    <s v="POMONA"/>
    <s v="MIDDLE"/>
    <x v="3"/>
    <s v="JUN-12"/>
    <d v="1977-07-01T00:00:00"/>
    <n v="420"/>
    <n v="55093.81"/>
    <n v="70845.070000000007"/>
    <n v="0"/>
    <n v="6"/>
    <x v="0"/>
  </r>
  <r>
    <s v="P00002339P"/>
    <n v="637851.63"/>
    <s v="01001"/>
    <s v="00000"/>
    <s v="CONTRIBUTED"/>
    <s v="000000"/>
    <s v="PM-24"/>
    <m/>
    <s v="POMONA"/>
    <s v="MIDDLE"/>
    <x v="3"/>
    <s v="JUN-12"/>
    <d v="1989-07-01T00:00:00"/>
    <n v="276"/>
    <n v="183360.13"/>
    <n v="454491.5"/>
    <n v="0"/>
    <n v="6"/>
    <x v="0"/>
  </r>
  <r>
    <s v="P00002340P"/>
    <n v="46805.96"/>
    <s v="01001"/>
    <s v="00000"/>
    <s v="CONTRIBUTED"/>
    <s v="000000"/>
    <s v="USG-01"/>
    <m/>
    <s v="UPPER SAN GABRIEL"/>
    <s v="MIDDLE"/>
    <x v="3"/>
    <s v="JUN-12"/>
    <d v="1968-07-01T00:00:00"/>
    <n v="528"/>
    <n v="25741.599999999999"/>
    <n v="21064.36"/>
    <n v="0"/>
    <n v="6"/>
    <x v="0"/>
  </r>
  <r>
    <s v="P00002341P"/>
    <n v="60659.98"/>
    <s v="01001"/>
    <s v="00000"/>
    <s v="CONTRIBUTED"/>
    <s v="000000"/>
    <s v="USG-04"/>
    <m/>
    <s v="UPPER SAN GABRIEL"/>
    <s v="MIDDLE"/>
    <x v="3"/>
    <s v="JUN-12"/>
    <d v="1972-07-01T00:00:00"/>
    <n v="480"/>
    <n v="30327.759999999998"/>
    <n v="30332.22"/>
    <n v="0"/>
    <n v="6"/>
    <x v="0"/>
  </r>
  <r>
    <s v="P00002342P"/>
    <n v="51776.46"/>
    <s v="01001"/>
    <s v="00000"/>
    <s v="CONTRIBUTED"/>
    <s v="000000"/>
    <s v="USG-04"/>
    <m/>
    <s v="UPPER SAN GABRIEL"/>
    <s v="MIDDLE"/>
    <x v="3"/>
    <s v="JUN-12"/>
    <d v="1976-07-01T00:00:00"/>
    <n v="432"/>
    <n v="23297.53"/>
    <n v="28478.93"/>
    <n v="0"/>
    <n v="6"/>
    <x v="0"/>
  </r>
  <r>
    <s v="P00002343P"/>
    <n v="15771.32"/>
    <s v="01001"/>
    <s v="00000"/>
    <s v="CONTRIBUTED"/>
    <s v="000000"/>
    <s v="USG-04"/>
    <m/>
    <s v="UPPER SAN GABRIEL"/>
    <s v="MIDDLE"/>
    <x v="3"/>
    <s v="JUN-12"/>
    <d v="1978-07-01T00:00:00"/>
    <n v="408"/>
    <n v="6702.25"/>
    <n v="9069.07"/>
    <n v="0"/>
    <n v="6"/>
    <x v="0"/>
  </r>
  <r>
    <s v="P00002344P"/>
    <n v="208494.95"/>
    <s v="01001"/>
    <s v="00000"/>
    <s v="CONTRIBUTED"/>
    <s v="000000"/>
    <s v="USG-08"/>
    <m/>
    <s v="UPPER SAN GABRIEL"/>
    <s v="MIDDLE"/>
    <x v="3"/>
    <s v="JUN-12"/>
    <d v="1985-07-01T00:00:00"/>
    <n v="324"/>
    <n v="70359.710000000006"/>
    <n v="138135.24"/>
    <n v="0"/>
    <n v="6"/>
    <x v="0"/>
  </r>
  <r>
    <s v="P00002345P"/>
    <n v="-17000"/>
    <s v="01001"/>
    <s v="00000"/>
    <s v="CONTRIBUTED"/>
    <s v="000000"/>
    <s v="USG-08"/>
    <m/>
    <s v="UPPER SAN GABRIEL"/>
    <s v="MIDDLE"/>
    <x v="3"/>
    <s v="JUN-12"/>
    <d v="1987-07-01T00:00:00"/>
    <n v="300"/>
    <n v="-5311.91"/>
    <n v="-11688.09"/>
    <n v="0"/>
    <n v="6"/>
    <x v="0"/>
  </r>
  <r>
    <s v="P00002346P"/>
    <n v="529728.56000000006"/>
    <s v="01001"/>
    <s v="00000"/>
    <s v="CONTRIBUTED"/>
    <s v="000000"/>
    <s v="USG-09"/>
    <m/>
    <s v="UPPER SAN GABRIEL"/>
    <s v="MIDDLE"/>
    <x v="3"/>
    <s v="JUN-12"/>
    <d v="1993-07-01T00:00:00"/>
    <n v="228"/>
    <n v="125792.05"/>
    <n v="403936.51"/>
    <n v="0"/>
    <n v="6"/>
    <x v="0"/>
  </r>
  <r>
    <s v="P00002347P"/>
    <n v="20543.75"/>
    <s v="01001"/>
    <s v="00000"/>
    <s v="CONTRIBUTED"/>
    <s v="000000"/>
    <s v="CENB-10"/>
    <m/>
    <s v="CENTRAL BASIN"/>
    <s v="MIDDLE CROSS"/>
    <x v="3"/>
    <s v="JUN-12"/>
    <d v="1957-07-01T00:00:00"/>
    <n v="660"/>
    <n v="14123.03"/>
    <n v="6420.72"/>
    <n v="0"/>
    <n v="6"/>
    <x v="0"/>
  </r>
  <r>
    <s v="P00002348P"/>
    <n v="15381.68"/>
    <s v="01001"/>
    <s v="00000"/>
    <s v="CONTRIBUTED"/>
    <s v="000000"/>
    <s v="CENB-05"/>
    <m/>
    <s v="CENTRAL BASIN"/>
    <s v="MIDDLE CROSS"/>
    <x v="3"/>
    <s v="JUN-12"/>
    <d v="1957-07-01T00:00:00"/>
    <n v="660"/>
    <n v="10574.36"/>
    <n v="4807.32"/>
    <n v="0"/>
    <n v="6"/>
    <x v="0"/>
  </r>
  <r>
    <s v="P00002349P"/>
    <n v="24019.5"/>
    <s v="01001"/>
    <s v="00000"/>
    <s v="CONTRIBUTED"/>
    <s v="000000"/>
    <s v="CENB-07"/>
    <m/>
    <s v="CENTRAL BASIN"/>
    <s v="MIDDLE CROSS"/>
    <x v="3"/>
    <s v="JUN-12"/>
    <d v="1957-07-01T00:00:00"/>
    <n v="660"/>
    <n v="16512.52"/>
    <n v="7506.98"/>
    <n v="0"/>
    <n v="6"/>
    <x v="0"/>
  </r>
  <r>
    <s v="P00002350P"/>
    <n v="24176.89"/>
    <s v="01001"/>
    <s v="00000"/>
    <s v="CONTRIBUTED"/>
    <s v="000000"/>
    <s v="CENB-11"/>
    <m/>
    <s v="CENTRAL BASIN"/>
    <s v="MIDDLE CROSS"/>
    <x v="3"/>
    <s v="JUN-12"/>
    <d v="1957-07-01T00:00:00"/>
    <n v="660"/>
    <n v="16620.75"/>
    <n v="7556.14"/>
    <n v="0"/>
    <n v="6"/>
    <x v="0"/>
  </r>
  <r>
    <s v="P00002351P"/>
    <n v="22138.86"/>
    <s v="01001"/>
    <s v="00000"/>
    <s v="CONTRIBUTED"/>
    <s v="000000"/>
    <s v="CENB-33"/>
    <m/>
    <s v="CENTRAL BASIN"/>
    <s v="MIDDLE CROSS"/>
    <x v="3"/>
    <s v="JUN-12"/>
    <d v="1959-07-01T00:00:00"/>
    <n v="636"/>
    <n v="14666.15"/>
    <n v="7472.71"/>
    <n v="0"/>
    <n v="6"/>
    <x v="0"/>
  </r>
  <r>
    <s v="P00002352P"/>
    <n v="900"/>
    <s v="01001"/>
    <s v="00000"/>
    <s v="CONTRIBUTED"/>
    <s v="000000"/>
    <s v="CENB-07"/>
    <m/>
    <s v="CENTRAL BASIN"/>
    <s v="MIDDLE CROSS"/>
    <x v="3"/>
    <s v="JUN-12"/>
    <d v="1976-07-01T00:00:00"/>
    <n v="432"/>
    <n v="404.97"/>
    <n v="495.03"/>
    <n v="0"/>
    <n v="6"/>
    <x v="0"/>
  </r>
  <r>
    <s v="P00002353P"/>
    <n v="900"/>
    <s v="01001"/>
    <s v="00000"/>
    <s v="CONTRIBUTED"/>
    <s v="000000"/>
    <s v="CENB-11"/>
    <m/>
    <s v="CENTRAL BASIN"/>
    <s v="MIDDLE CROSS"/>
    <x v="3"/>
    <s v="JUN-12"/>
    <d v="1976-07-01T00:00:00"/>
    <n v="432"/>
    <n v="404.97"/>
    <n v="495.03"/>
    <n v="0"/>
    <n v="6"/>
    <x v="0"/>
  </r>
  <r>
    <s v="P00002354P"/>
    <n v="76612.92"/>
    <s v="01001"/>
    <s v="00000"/>
    <s v="CONTRIBUTED"/>
    <s v="000000"/>
    <s v="CENB-MISC"/>
    <m/>
    <s v="CENTRAL BASIN"/>
    <s v="MIDDLE CROSS"/>
    <x v="3"/>
    <s v="JUN-12"/>
    <d v="1976-07-01T00:00:00"/>
    <n v="432"/>
    <n v="34473.129999999997"/>
    <n v="42139.79"/>
    <n v="0"/>
    <n v="6"/>
    <x v="0"/>
  </r>
  <r>
    <s v="P00002355P"/>
    <n v="362036.22"/>
    <s v="01001"/>
    <s v="00000"/>
    <s v="CONTRIBUTED"/>
    <s v="000000"/>
    <s v="EM-12A"/>
    <m/>
    <s v="EASTERN"/>
    <s v="MILLS"/>
    <x v="3"/>
    <s v="JUN-12"/>
    <d v="1984-07-01T00:00:00"/>
    <n v="336"/>
    <n v="126700.07"/>
    <n v="235336.15"/>
    <n v="0"/>
    <n v="6"/>
    <x v="0"/>
  </r>
  <r>
    <s v="P00002356P"/>
    <n v="248512.25"/>
    <s v="01001"/>
    <s v="00000"/>
    <s v="CONTRIBUTED"/>
    <s v="000000"/>
    <s v="EM-12B"/>
    <m/>
    <s v="EASTERN"/>
    <s v="MILLS"/>
    <x v="3"/>
    <s v="JUN-12"/>
    <d v="1987-07-01T00:00:00"/>
    <n v="300"/>
    <n v="77651.41"/>
    <n v="170860.84"/>
    <n v="0"/>
    <n v="6"/>
    <x v="0"/>
  </r>
  <r>
    <s v="P00002357P"/>
    <n v="42949.08"/>
    <s v="01001"/>
    <s v="00000"/>
    <s v="CONTRIBUTED"/>
    <s v="000000"/>
    <s v="WR-24A"/>
    <m/>
    <s v="WESTERN"/>
    <s v="MILLS"/>
    <x v="3"/>
    <s v="JUN-12"/>
    <d v="1980-07-01T00:00:00"/>
    <n v="384"/>
    <n v="17178.099999999999"/>
    <n v="25770.98"/>
    <n v="0"/>
    <n v="6"/>
    <x v="0"/>
  </r>
  <r>
    <s v="P00002358P"/>
    <n v="230386"/>
    <s v="01001"/>
    <s v="00000"/>
    <s v="CONTRIBUTED"/>
    <s v="000000"/>
    <s v="WR-24C"/>
    <m/>
    <s v="WESTERN"/>
    <s v="MILLS"/>
    <x v="3"/>
    <s v="JUN-12"/>
    <d v="1981-07-01T00:00:00"/>
    <n v="372"/>
    <n v="89266.52"/>
    <n v="141119.48000000001"/>
    <n v="0"/>
    <n v="6"/>
    <x v="0"/>
  </r>
  <r>
    <s v="P00002359P"/>
    <n v="353454.8"/>
    <s v="01001"/>
    <s v="00000"/>
    <s v="CONTRIBUTED"/>
    <s v="000000"/>
    <s v="WR-24D"/>
    <m/>
    <s v="WESTERN"/>
    <s v="MILLS"/>
    <x v="3"/>
    <s v="JUN-12"/>
    <d v="1991-07-01T00:00:00"/>
    <n v="252"/>
    <n v="92769.55"/>
    <n v="260685.25"/>
    <n v="0"/>
    <n v="6"/>
    <x v="0"/>
  </r>
  <r>
    <s v="P00002360P"/>
    <n v="47707.12"/>
    <s v="01001"/>
    <s v="00000"/>
    <s v="CONTRIBUTED"/>
    <s v="000000"/>
    <s v="WR-24A"/>
    <m/>
    <s v="WESTERN"/>
    <s v="MILLS"/>
    <x v="3"/>
    <s v="JUN-12"/>
    <d v="1990-07-01T00:00:00"/>
    <n v="264"/>
    <n v="13117.68"/>
    <n v="34589.440000000002"/>
    <n v="0"/>
    <n v="6"/>
    <x v="0"/>
  </r>
  <r>
    <s v="P00002361P"/>
    <n v="99588.55"/>
    <s v="01001"/>
    <s v="00000"/>
    <s v="CONTRIBUTED"/>
    <s v="000000"/>
    <s v="WR-24A"/>
    <m/>
    <s v="WESTERN"/>
    <s v="MILLS"/>
    <x v="3"/>
    <s v="JUN-12"/>
    <d v="1981-07-01T00:00:00"/>
    <n v="372"/>
    <n v="38587.019999999997"/>
    <n v="61001.53"/>
    <n v="0"/>
    <n v="6"/>
    <x v="0"/>
  </r>
  <r>
    <s v="P00002362P"/>
    <n v="10391.17"/>
    <s v="01001"/>
    <s v="00000"/>
    <s v="CONTRIBUTED"/>
    <s v="000000"/>
    <s v="A-02"/>
    <m/>
    <s v="ANAHEIM"/>
    <s v="ORANGE COUNTY"/>
    <x v="3"/>
    <s v="JUN-12"/>
    <d v="1948-07-01T00:00:00"/>
    <n v="768"/>
    <n v="8312.4500000000007"/>
    <n v="2078.7199999999998"/>
    <n v="0"/>
    <n v="6"/>
    <x v="0"/>
  </r>
  <r>
    <s v="P00002363P"/>
    <n v="27144.240000000002"/>
    <s v="01001"/>
    <s v="00000"/>
    <s v="CONTRIBUTED"/>
    <s v="000000"/>
    <s v="A-05"/>
    <m/>
    <s v="ANAHEIM"/>
    <s v="ORANGE COUNTY"/>
    <x v="3"/>
    <s v="JUN-12"/>
    <d v="1959-07-01T00:00:00"/>
    <n v="636"/>
    <n v="17982.07"/>
    <n v="9162.17"/>
    <n v="0"/>
    <n v="6"/>
    <x v="0"/>
  </r>
  <r>
    <s v="P00002364P"/>
    <n v="11265.12"/>
    <s v="01001"/>
    <s v="00000"/>
    <s v="CONTRIBUTED"/>
    <s v="000000"/>
    <s v="CM-04"/>
    <m/>
    <s v="COASTAL"/>
    <s v="ORANGE COUNTY"/>
    <x v="3"/>
    <s v="JUN-12"/>
    <d v="1949-07-01T00:00:00"/>
    <n v="756"/>
    <n v="8870.83"/>
    <n v="2394.29"/>
    <n v="0"/>
    <n v="6"/>
    <x v="0"/>
  </r>
  <r>
    <s v="P00002365P"/>
    <n v="617.19000000000005"/>
    <s v="01001"/>
    <s v="00000"/>
    <s v="CONTRIBUTED"/>
    <s v="000000"/>
    <s v="CM-05"/>
    <m/>
    <s v="COASTAL"/>
    <s v="ORANGE COUNTY"/>
    <x v="3"/>
    <s v="JUN-12"/>
    <d v="1951-07-01T00:00:00"/>
    <n v="732"/>
    <n v="470.52"/>
    <n v="146.66999999999999"/>
    <n v="0"/>
    <n v="6"/>
    <x v="0"/>
  </r>
  <r>
    <s v="P00002366P"/>
    <n v="6299.46"/>
    <s v="01001"/>
    <s v="00000"/>
    <s v="CONTRIBUTED"/>
    <s v="000000"/>
    <s v="CM-06"/>
    <m/>
    <s v="COASTAL"/>
    <s v="ORANGE COUNTY"/>
    <x v="3"/>
    <s v="JUN-12"/>
    <d v="1951-07-01T00:00:00"/>
    <n v="732"/>
    <n v="4803.08"/>
    <n v="1496.38"/>
    <n v="0"/>
    <n v="6"/>
    <x v="0"/>
  </r>
  <r>
    <s v="P00002367P"/>
    <n v="11104.38"/>
    <s v="01001"/>
    <s v="00000"/>
    <s v="CONTRIBUTED"/>
    <s v="000000"/>
    <s v="CM-07"/>
    <m/>
    <s v="COASTAL"/>
    <s v="ORANGE COUNTY"/>
    <x v="3"/>
    <s v="JUN-12"/>
    <d v="1952-07-01T00:00:00"/>
    <n v="720"/>
    <n v="8327.84"/>
    <n v="2776.54"/>
    <n v="0"/>
    <n v="6"/>
    <x v="0"/>
  </r>
  <r>
    <s v="P00002368P"/>
    <n v="10849.12"/>
    <s v="01001"/>
    <s v="00000"/>
    <s v="CONTRIBUTED"/>
    <s v="000000"/>
    <s v="CM-02"/>
    <m/>
    <s v="COASTAL"/>
    <s v="ORANGE COUNTY"/>
    <x v="3"/>
    <s v="JUN-12"/>
    <d v="1955-07-01T00:00:00"/>
    <n v="684"/>
    <n v="7729.57"/>
    <n v="3119.55"/>
    <n v="0"/>
    <n v="6"/>
    <x v="0"/>
  </r>
  <r>
    <s v="P00002369P"/>
    <n v="31515.64"/>
    <s v="01001"/>
    <s v="00000"/>
    <s v="CONTRIBUTED"/>
    <s v="000000"/>
    <s v="CM-08"/>
    <m/>
    <s v="COASTAL"/>
    <s v="ORANGE COUNTY"/>
    <x v="3"/>
    <s v="JUN-12"/>
    <d v="1959-07-01T00:00:00"/>
    <n v="636"/>
    <n v="20877.95"/>
    <n v="10637.69"/>
    <n v="0"/>
    <n v="6"/>
    <x v="0"/>
  </r>
  <r>
    <s v="P00002370P"/>
    <n v="26189.49"/>
    <s v="01001"/>
    <s v="00000"/>
    <s v="CONTRIBUTED"/>
    <s v="000000"/>
    <s v="CM-09"/>
    <m/>
    <s v="COASTAL"/>
    <s v="ORANGE COUNTY"/>
    <x v="3"/>
    <s v="JUN-12"/>
    <d v="1961-07-01T00:00:00"/>
    <n v="612"/>
    <n v="16694.78"/>
    <n v="9494.7099999999991"/>
    <n v="0"/>
    <n v="6"/>
    <x v="0"/>
  </r>
  <r>
    <s v="P00002371P"/>
    <n v="161718.26999999999"/>
    <s v="01001"/>
    <s v="00000"/>
    <s v="CONTRIBUTED"/>
    <s v="000000"/>
    <s v="CM-13"/>
    <m/>
    <s v="COASTAL"/>
    <s v="ORANGE COUNTY"/>
    <x v="3"/>
    <s v="JUN-12"/>
    <d v="1991-07-01T00:00:00"/>
    <n v="252"/>
    <n v="42445.33"/>
    <n v="119272.94"/>
    <n v="0"/>
    <n v="6"/>
    <x v="0"/>
  </r>
  <r>
    <s v="P00002372P"/>
    <n v="3621.5"/>
    <s v="01001"/>
    <s v="00000"/>
    <s v="CONTRIBUTED"/>
    <s v="000000"/>
    <s v="F-03"/>
    <m/>
    <s v="FULLERTON"/>
    <s v="ORANGE COUNTY"/>
    <x v="3"/>
    <s v="JUN-12"/>
    <d v="1941-08-01T00:00:00"/>
    <n v="851"/>
    <n v="3210.07"/>
    <n v="411.43"/>
    <n v="0"/>
    <n v="6"/>
    <x v="0"/>
  </r>
  <r>
    <s v="P00002373P"/>
    <n v="2487.66"/>
    <s v="01001"/>
    <s v="00000"/>
    <s v="CONTRIBUTED"/>
    <s v="000000"/>
    <s v="F-02"/>
    <m/>
    <s v="FULLERTON"/>
    <s v="ORANGE COUNTY"/>
    <x v="3"/>
    <s v="JUN-12"/>
    <d v="1942-07-01T00:00:00"/>
    <n v="840"/>
    <n v="2176.54"/>
    <n v="311.12"/>
    <n v="0"/>
    <n v="6"/>
    <x v="0"/>
  </r>
  <r>
    <s v="P00002374P"/>
    <n v="20849.39"/>
    <s v="01001"/>
    <s v="00000"/>
    <s v="CONTRIBUTED"/>
    <s v="000000"/>
    <s v="F-04"/>
    <m/>
    <s v="FULLERTON"/>
    <s v="ORANGE COUNTY"/>
    <x v="3"/>
    <s v="JUN-12"/>
    <d v="1957-07-01T00:00:00"/>
    <n v="660"/>
    <n v="14333.14"/>
    <n v="6516.25"/>
    <n v="0"/>
    <n v="6"/>
    <x v="0"/>
  </r>
  <r>
    <s v="P00002375P"/>
    <n v="14467.55"/>
    <s v="01001"/>
    <s v="00000"/>
    <s v="CONTRIBUTED"/>
    <s v="000000"/>
    <s v="F-06"/>
    <m/>
    <s v="FULLERTON"/>
    <s v="ORANGE COUNTY"/>
    <x v="3"/>
    <s v="JUN-12"/>
    <d v="1964-07-01T00:00:00"/>
    <n v="576"/>
    <n v="8679.9699999999993"/>
    <n v="5787.58"/>
    <n v="0"/>
    <n v="6"/>
    <x v="0"/>
  </r>
  <r>
    <s v="P00002376P"/>
    <n v="213885.5"/>
    <s v="01001"/>
    <s v="00000"/>
    <s v="CONTRIBUTED"/>
    <s v="000000"/>
    <s v="F-06"/>
    <m/>
    <s v="FULLERTON"/>
    <s v="ORANGE COUNTY"/>
    <x v="3"/>
    <s v="JUN-12"/>
    <d v="1990-07-01T00:00:00"/>
    <n v="264"/>
    <n v="58810.97"/>
    <n v="155074.53"/>
    <n v="0"/>
    <n v="6"/>
    <x v="0"/>
  </r>
  <r>
    <s v="P00002377P"/>
    <n v="251299.11"/>
    <s v="01001"/>
    <s v="00000"/>
    <s v="CONTRIBUTED"/>
    <s v="000000"/>
    <s v="SC-1"/>
    <m/>
    <s v="ORANGE COUNTY"/>
    <s v="ORANGE COUNTY"/>
    <x v="3"/>
    <s v="JUN-12"/>
    <d v="1998-06-30T00:00:00"/>
    <n v="168"/>
    <n v="43977.23"/>
    <n v="207321.88"/>
    <n v="0"/>
    <n v="6"/>
    <x v="0"/>
  </r>
  <r>
    <s v="P00002378P"/>
    <n v="488828.51"/>
    <s v="01001"/>
    <s v="00000"/>
    <s v="CONTRIBUTED"/>
    <s v="000000"/>
    <s v="SC-2A &amp; B"/>
    <m/>
    <s v="ORANGE COUNTY"/>
    <s v="ORANGE COUNTY"/>
    <x v="3"/>
    <s v="JUN-12"/>
    <d v="1998-06-30T00:00:00"/>
    <n v="168"/>
    <n v="85544.91"/>
    <n v="403283.6"/>
    <n v="0"/>
    <n v="6"/>
    <x v="0"/>
  </r>
  <r>
    <s v="P00002379P"/>
    <n v="61521.52"/>
    <s v="01001"/>
    <s v="00000"/>
    <s v="CONTRIBUTED"/>
    <s v="000000"/>
    <s v="SC-3"/>
    <m/>
    <s v="ORANGE COUNTY"/>
    <s v="ORANGE COUNTY"/>
    <x v="3"/>
    <s v="JUN-12"/>
    <d v="1998-06-30T00:00:00"/>
    <n v="168"/>
    <n v="10766.14"/>
    <n v="50755.38"/>
    <n v="0"/>
    <n v="6"/>
    <x v="0"/>
  </r>
  <r>
    <s v="P00002380P"/>
    <n v="106974.64"/>
    <s v="01001"/>
    <s v="00000"/>
    <s v="CONTRIBUTED"/>
    <s v="000000"/>
    <s v="SC-4"/>
    <m/>
    <s v="ORANGE COUNTY"/>
    <s v="ORANGE COUNTY"/>
    <x v="3"/>
    <s v="JUN-12"/>
    <d v="1998-06-30T00:00:00"/>
    <n v="168"/>
    <n v="18720.52"/>
    <n v="88254.12"/>
    <n v="0"/>
    <n v="6"/>
    <x v="0"/>
  </r>
  <r>
    <s v="P00002381P"/>
    <n v="141741.93"/>
    <s v="01001"/>
    <s v="00000"/>
    <s v="CONTRIBUTED"/>
    <s v="000000"/>
    <s v="SC-5A &amp; B"/>
    <m/>
    <s v="ORANGE COUNTY"/>
    <s v="ORANGE COUNTY"/>
    <x v="3"/>
    <s v="JUN-12"/>
    <d v="1998-06-30T00:00:00"/>
    <n v="168"/>
    <n v="24804.79"/>
    <n v="116937.14"/>
    <n v="0"/>
    <n v="6"/>
    <x v="0"/>
  </r>
  <r>
    <s v="P00002382P"/>
    <n v="20663.3"/>
    <s v="01001"/>
    <s v="00000"/>
    <s v="CONTRIBUTED"/>
    <s v="000000"/>
    <s v="OC-04"/>
    <m/>
    <s v="ORANGE COUNTY"/>
    <s v="ORANGE COUNTY"/>
    <x v="3"/>
    <s v="JUN-12"/>
    <d v="1954-07-01T00:00:00"/>
    <n v="696"/>
    <n v="14980.15"/>
    <n v="5683.15"/>
    <n v="0"/>
    <n v="6"/>
    <x v="0"/>
  </r>
  <r>
    <s v="P00002383P"/>
    <n v="31548.09"/>
    <s v="01001"/>
    <s v="00000"/>
    <s v="CONTRIBUTED"/>
    <s v="000000"/>
    <s v="OC-03"/>
    <m/>
    <s v="ORANGE COUNTY"/>
    <s v="ORANGE COUNTY"/>
    <x v="3"/>
    <s v="JUN-12"/>
    <d v="1954-07-01T00:00:00"/>
    <n v="696"/>
    <n v="22871.25"/>
    <n v="8676.84"/>
    <n v="0"/>
    <n v="6"/>
    <x v="0"/>
  </r>
  <r>
    <s v="P00002384P"/>
    <n v="13817.56"/>
    <s v="01001"/>
    <s v="00000"/>
    <s v="CONTRIBUTED"/>
    <s v="000000"/>
    <s v="OC-14"/>
    <m/>
    <s v="ORANGE COUNTY"/>
    <s v="ORANGE COUNTY"/>
    <x v="3"/>
    <s v="JUN-12"/>
    <d v="1956-07-01T00:00:00"/>
    <n v="672"/>
    <n v="9671.69"/>
    <n v="4145.87"/>
    <n v="0"/>
    <n v="6"/>
    <x v="0"/>
  </r>
  <r>
    <s v="P00002385P"/>
    <n v="9037.3799999999992"/>
    <s v="01001"/>
    <s v="00000"/>
    <s v="CONTRIBUTED"/>
    <s v="000000"/>
    <s v="OC-20"/>
    <m/>
    <s v="ORANGE COUNTY"/>
    <s v="ORANGE COUNTY"/>
    <x v="3"/>
    <s v="JUN-12"/>
    <d v="1958-07-01T00:00:00"/>
    <n v="648"/>
    <n v="6099.82"/>
    <n v="2937.56"/>
    <n v="0"/>
    <n v="6"/>
    <x v="0"/>
  </r>
  <r>
    <s v="P00002386P"/>
    <n v="9037.3799999999992"/>
    <s v="01001"/>
    <s v="00000"/>
    <s v="CONTRIBUTED"/>
    <s v="000000"/>
    <s v="OC-07"/>
    <m/>
    <s v="ORANGE COUNTY"/>
    <s v="ORANGE COUNTY"/>
    <x v="3"/>
    <s v="JUN-12"/>
    <d v="1958-07-01T00:00:00"/>
    <n v="648"/>
    <n v="6099.82"/>
    <n v="2937.56"/>
    <n v="0"/>
    <n v="6"/>
    <x v="0"/>
  </r>
  <r>
    <s v="P00002387P"/>
    <n v="221.82"/>
    <s v="01001"/>
    <s v="00000"/>
    <s v="CONTRIBUTED"/>
    <s v="000000"/>
    <s v="OC-34"/>
    <m/>
    <s v="ORANGE COUNTY"/>
    <s v="ORANGE COUNTY"/>
    <x v="3"/>
    <s v="JUN-12"/>
    <d v="1964-07-01T00:00:00"/>
    <n v="576"/>
    <n v="133.05000000000001"/>
    <n v="88.77"/>
    <n v="0"/>
    <n v="6"/>
    <x v="0"/>
  </r>
  <r>
    <s v="P00002388P"/>
    <n v="178555"/>
    <s v="01001"/>
    <s v="00000"/>
    <s v="CONTRIBUTED"/>
    <s v="000000"/>
    <s v="OC-62"/>
    <m/>
    <s v="ORANGE COUNTY"/>
    <s v="ORANGE COUNTY"/>
    <x v="3"/>
    <s v="JUN-12"/>
    <d v="1984-07-01T00:00:00"/>
    <n v="336"/>
    <n v="62487.95"/>
    <n v="116067.05"/>
    <n v="0"/>
    <n v="6"/>
    <x v="0"/>
  </r>
  <r>
    <s v="P00002389P"/>
    <n v="5787.02"/>
    <s v="01001"/>
    <s v="00000"/>
    <s v="CONTRIBUTED"/>
    <s v="000000"/>
    <s v="PM-10"/>
    <m/>
    <s v="POMONA"/>
    <s v="ORANGE COUNTY"/>
    <x v="3"/>
    <s v="JUN-12"/>
    <d v="1952-07-01T00:00:00"/>
    <n v="720"/>
    <n v="4339.97"/>
    <n v="1447.05"/>
    <n v="0"/>
    <n v="6"/>
    <x v="0"/>
  </r>
  <r>
    <s v="P00002390P"/>
    <n v="16761.29"/>
    <s v="01001"/>
    <s v="00000"/>
    <s v="CONTRIBUTED"/>
    <s v="000000"/>
    <s v="PM-11"/>
    <m/>
    <s v="POMONA"/>
    <s v="ORANGE COUNTY"/>
    <x v="3"/>
    <s v="JUN-12"/>
    <d v="1953-07-01T00:00:00"/>
    <n v="708"/>
    <n v="12360.79"/>
    <n v="4400.5"/>
    <n v="0"/>
    <n v="6"/>
    <x v="0"/>
  </r>
  <r>
    <s v="P00002391P"/>
    <n v="5990.22"/>
    <s v="01001"/>
    <s v="00000"/>
    <s v="CONTRIBUTED"/>
    <s v="000000"/>
    <s v="PM-08"/>
    <m/>
    <s v="POMONA"/>
    <s v="ORANGE COUNTY"/>
    <x v="3"/>
    <s v="JUN-12"/>
    <d v="1954-07-01T00:00:00"/>
    <n v="696"/>
    <n v="4342.6000000000004"/>
    <n v="1647.62"/>
    <n v="0"/>
    <n v="6"/>
    <x v="0"/>
  </r>
  <r>
    <s v="P00002392P"/>
    <n v="4760.68"/>
    <s v="01001"/>
    <s v="00000"/>
    <s v="CONTRIBUTED"/>
    <s v="000000"/>
    <s v="PM-14"/>
    <m/>
    <s v="POMONA"/>
    <s v="ORANGE COUNTY"/>
    <x v="3"/>
    <s v="JUN-12"/>
    <d v="1956-07-01T00:00:00"/>
    <n v="672"/>
    <n v="3332.2"/>
    <n v="1428.48"/>
    <n v="0"/>
    <n v="6"/>
    <x v="0"/>
  </r>
  <r>
    <s v="P00002393P"/>
    <n v="11495.89"/>
    <s v="01001"/>
    <s v="00000"/>
    <s v="CONTRIBUTED"/>
    <s v="000000"/>
    <s v="PM-09"/>
    <m/>
    <s v="POMONA"/>
    <s v="ORANGE COUNTY"/>
    <x v="3"/>
    <s v="JUN-12"/>
    <d v="1956-07-01T00:00:00"/>
    <n v="672"/>
    <n v="8046.61"/>
    <n v="3449.28"/>
    <n v="0"/>
    <n v="6"/>
    <x v="0"/>
  </r>
  <r>
    <s v="P00002394P"/>
    <n v="13376.27"/>
    <s v="01001"/>
    <s v="00000"/>
    <s v="CONTRIBUTED"/>
    <s v="000000"/>
    <s v="PM-12"/>
    <m/>
    <s v="POMONA"/>
    <s v="ORANGE COUNTY"/>
    <x v="3"/>
    <s v="JUN-12"/>
    <d v="1957-07-01T00:00:00"/>
    <n v="660"/>
    <n v="9195.67"/>
    <n v="4180.6000000000004"/>
    <n v="0"/>
    <n v="6"/>
    <x v="0"/>
  </r>
  <r>
    <s v="P00002395P"/>
    <n v="1829.39"/>
    <s v="01001"/>
    <s v="00000"/>
    <s v="CONTRIBUTED"/>
    <s v="000000"/>
    <s v="PM-01"/>
    <m/>
    <s v="POMONA"/>
    <s v="ORANGE COUNTY"/>
    <x v="3"/>
    <s v="JUN-12"/>
    <d v="1958-07-01T00:00:00"/>
    <n v="648"/>
    <n v="1234.68"/>
    <n v="594.71"/>
    <n v="0"/>
    <n v="6"/>
    <x v="0"/>
  </r>
  <r>
    <s v="P00002396P"/>
    <n v="4435.55"/>
    <s v="01001"/>
    <s v="00000"/>
    <s v="CONTRIBUTED"/>
    <s v="000000"/>
    <s v="PM-01"/>
    <m/>
    <s v="POMONA"/>
    <s v="ORANGE COUNTY"/>
    <x v="3"/>
    <s v="JUN-12"/>
    <d v="1964-07-01T00:00:00"/>
    <n v="576"/>
    <n v="2661.12"/>
    <n v="1774.43"/>
    <n v="0"/>
    <n v="6"/>
    <x v="0"/>
  </r>
  <r>
    <s v="P00002397P"/>
    <n v="16587.79"/>
    <s v="01001"/>
    <s v="00000"/>
    <s v="CONTRIBUTED"/>
    <s v="000000"/>
    <s v="PM-09"/>
    <m/>
    <s v="POMONA"/>
    <s v="ORANGE COUNTY"/>
    <x v="3"/>
    <s v="JUN-12"/>
    <d v="1972-07-01T00:00:00"/>
    <n v="480"/>
    <n v="8293.2199999999993"/>
    <n v="8294.57"/>
    <n v="0"/>
    <n v="6"/>
    <x v="0"/>
  </r>
  <r>
    <s v="P00002398P"/>
    <n v="33588.79"/>
    <s v="01001"/>
    <s v="00000"/>
    <s v="CONTRIBUTED"/>
    <s v="000000"/>
    <s v="PM-10"/>
    <m/>
    <s v="POMONA"/>
    <s v="ORANGE COUNTY"/>
    <x v="3"/>
    <s v="JUN-12"/>
    <d v="1974-07-01T00:00:00"/>
    <n v="456"/>
    <n v="15953.38"/>
    <n v="17635.41"/>
    <n v="0"/>
    <n v="6"/>
    <x v="0"/>
  </r>
  <r>
    <s v="P00002399P"/>
    <n v="600"/>
    <s v="01001"/>
    <s v="00000"/>
    <s v="CONTRIBUTED"/>
    <s v="000000"/>
    <s v="PM-12"/>
    <m/>
    <s v="POMONA"/>
    <s v="ORANGE COUNTY"/>
    <x v="3"/>
    <s v="JUN-12"/>
    <d v="1974-07-01T00:00:00"/>
    <n v="456"/>
    <n v="284.97000000000003"/>
    <n v="315.02999999999997"/>
    <n v="0"/>
    <n v="6"/>
    <x v="0"/>
  </r>
  <r>
    <s v="P00002400P"/>
    <n v="14588.79"/>
    <s v="01001"/>
    <s v="00000"/>
    <s v="CONTRIBUTED"/>
    <s v="000000"/>
    <s v="PM-MISC"/>
    <m/>
    <s v="POMONA"/>
    <s v="ORANGE COUNTY"/>
    <x v="3"/>
    <s v="JUN-12"/>
    <d v="1974-07-01T00:00:00"/>
    <n v="456"/>
    <n v="6929.04"/>
    <n v="7659.75"/>
    <n v="0"/>
    <n v="6"/>
    <x v="0"/>
  </r>
  <r>
    <s v="P00002401P"/>
    <n v="1089.0999999999999"/>
    <s v="01001"/>
    <s v="00000"/>
    <s v="CONTRIBUTED"/>
    <s v="000000"/>
    <s v="PM-10"/>
    <m/>
    <s v="POMONA"/>
    <s v="ORANGE COUNTY"/>
    <x v="3"/>
    <s v="JUN-12"/>
    <d v="1977-07-01T00:00:00"/>
    <n v="420"/>
    <n v="476.39"/>
    <n v="612.71"/>
    <n v="0"/>
    <n v="6"/>
    <x v="0"/>
  </r>
  <r>
    <s v="P00002402P"/>
    <n v="281080.01"/>
    <s v="01001"/>
    <s v="00000"/>
    <s v="CONTRIBUTED"/>
    <s v="000000"/>
    <s v="PM-22"/>
    <m/>
    <s v="POMONA"/>
    <s v="ORANGE COUNTY"/>
    <x v="3"/>
    <s v="JUN-12"/>
    <d v="1985-07-01T00:00:00"/>
    <n v="324"/>
    <n v="94854.74"/>
    <n v="186225.27"/>
    <n v="0"/>
    <n v="6"/>
    <x v="0"/>
  </r>
  <r>
    <s v="P00002403P"/>
    <n v="6082.79"/>
    <s v="01001"/>
    <s v="00000"/>
    <s v="CONTRIBUTED"/>
    <s v="000000"/>
    <s v="SA-02"/>
    <m/>
    <s v="SANTA ANA"/>
    <s v="ORANGE COUNTY"/>
    <x v="3"/>
    <s v="JUN-12"/>
    <d v="1944-07-01T00:00:00"/>
    <n v="816"/>
    <n v="5170.1000000000004"/>
    <n v="912.69"/>
    <n v="0"/>
    <n v="6"/>
    <x v="0"/>
  </r>
  <r>
    <s v="P00002404P"/>
    <n v="4933.87"/>
    <s v="01001"/>
    <s v="00000"/>
    <s v="CONTRIBUTED"/>
    <s v="000000"/>
    <s v="SA-03"/>
    <m/>
    <s v="SANTA ANA"/>
    <s v="ORANGE COUNTY"/>
    <x v="3"/>
    <s v="JUN-12"/>
    <d v="1948-07-01T00:00:00"/>
    <n v="768"/>
    <n v="3946.88"/>
    <n v="986.99"/>
    <n v="0"/>
    <n v="6"/>
    <x v="0"/>
  </r>
  <r>
    <s v="P00002405P"/>
    <n v="17554.759999999998"/>
    <s v="01001"/>
    <s v="00000"/>
    <s v="CONTRIBUTED"/>
    <s v="000000"/>
    <s v="SA-04"/>
    <m/>
    <s v="SANTA ANA"/>
    <s v="ORANGE COUNTY"/>
    <x v="3"/>
    <s v="JUN-12"/>
    <d v="1952-07-01T00:00:00"/>
    <n v="720"/>
    <n v="13165.41"/>
    <n v="4389.3500000000004"/>
    <n v="0"/>
    <n v="6"/>
    <x v="0"/>
  </r>
  <r>
    <s v="P00002406P"/>
    <n v="29188.87"/>
    <s v="01001"/>
    <s v="00000"/>
    <s v="CONTRIBUTED"/>
    <s v="000000"/>
    <s v="SA-05"/>
    <m/>
    <s v="SANTA ANA"/>
    <s v="ORANGE COUNTY"/>
    <x v="3"/>
    <s v="JUN-12"/>
    <d v="1960-07-01T00:00:00"/>
    <n v="624"/>
    <n v="18971.740000000002"/>
    <n v="10217.129999999999"/>
    <n v="0"/>
    <n v="6"/>
    <x v="0"/>
  </r>
  <r>
    <s v="P00002407P"/>
    <n v="22898.52"/>
    <s v="01001"/>
    <s v="00000"/>
    <s v="CONTRIBUTED"/>
    <s v="000000"/>
    <s v="CENB-01"/>
    <m/>
    <s v="CENTRAL BASIN"/>
    <s v="PALOS VERDES"/>
    <x v="3"/>
    <s v="JUN-12"/>
    <d v="1954-07-01T00:00:00"/>
    <n v="696"/>
    <n v="16600.61"/>
    <n v="6297.91"/>
    <n v="0"/>
    <n v="6"/>
    <x v="0"/>
  </r>
  <r>
    <s v="P00002408P"/>
    <n v="21103.17"/>
    <s v="01001"/>
    <s v="00000"/>
    <s v="CONTRIBUTED"/>
    <s v="000000"/>
    <s v="CENB-06"/>
    <m/>
    <s v="CENTRAL BASIN"/>
    <s v="PALOS VERDES"/>
    <x v="3"/>
    <s v="JUN-12"/>
    <d v="1956-07-01T00:00:00"/>
    <n v="672"/>
    <n v="14771.36"/>
    <n v="6331.81"/>
    <n v="0"/>
    <n v="6"/>
    <x v="0"/>
  </r>
  <r>
    <s v="P00002409P"/>
    <n v="20255.259999999998"/>
    <s v="01001"/>
    <s v="00000"/>
    <s v="CONTRIBUTED"/>
    <s v="000000"/>
    <s v="CENB-09"/>
    <m/>
    <s v="CENTRAL BASIN"/>
    <s v="PALOS VERDES"/>
    <x v="3"/>
    <s v="JUN-12"/>
    <d v="1957-07-01T00:00:00"/>
    <n v="660"/>
    <n v="13924.78"/>
    <n v="6330.48"/>
    <n v="0"/>
    <n v="6"/>
    <x v="0"/>
  </r>
  <r>
    <s v="P00002410P"/>
    <n v="41932.5"/>
    <s v="01001"/>
    <s v="00000"/>
    <s v="CONTRIBUTED"/>
    <s v="000000"/>
    <s v="CENB-38"/>
    <m/>
    <s v="CENTRAL BASIN"/>
    <s v="PALOS VERDES"/>
    <x v="3"/>
    <s v="JUN-12"/>
    <d v="1959-07-01T00:00:00"/>
    <n v="636"/>
    <n v="27778.74"/>
    <n v="14153.76"/>
    <n v="0"/>
    <n v="6"/>
    <x v="0"/>
  </r>
  <r>
    <s v="P00002411P"/>
    <n v="20320.63"/>
    <s v="01001"/>
    <s v="00000"/>
    <s v="CONTRIBUTED"/>
    <s v="000000"/>
    <s v="CENB-08"/>
    <m/>
    <s v="CENTRAL BASIN"/>
    <s v="PALOS VERDES"/>
    <x v="3"/>
    <s v="JUN-12"/>
    <d v="1960-07-01T00:00:00"/>
    <n v="624"/>
    <n v="13207.6"/>
    <n v="7113.03"/>
    <n v="0"/>
    <n v="6"/>
    <x v="0"/>
  </r>
  <r>
    <s v="P00002412P"/>
    <n v="14821.63"/>
    <s v="01001"/>
    <s v="00000"/>
    <s v="CONTRIBUTED"/>
    <s v="000000"/>
    <s v="CENB-12"/>
    <m/>
    <s v="CENTRAL BASIN"/>
    <s v="PALOS VERDES"/>
    <x v="3"/>
    <s v="JUN-12"/>
    <d v="1964-07-01T00:00:00"/>
    <n v="576"/>
    <n v="8892.4599999999991"/>
    <n v="5929.17"/>
    <n v="0"/>
    <n v="6"/>
    <x v="0"/>
  </r>
  <r>
    <s v="P00002413P"/>
    <n v="3734.57"/>
    <s v="01001"/>
    <s v="00000"/>
    <s v="CONTRIBUTED"/>
    <s v="000000"/>
    <s v="LA-02"/>
    <m/>
    <s v="LOS ANGELES"/>
    <s v="PALOS VERDES"/>
    <x v="3"/>
    <s v="JUN-12"/>
    <d v="1942-07-01T00:00:00"/>
    <n v="840"/>
    <n v="3267.59"/>
    <n v="466.98"/>
    <n v="0"/>
    <n v="6"/>
    <x v="0"/>
  </r>
  <r>
    <s v="P00002414P"/>
    <n v="247.89"/>
    <s v="01001"/>
    <s v="00000"/>
    <s v="CONTRIBUTED"/>
    <s v="000000"/>
    <s v="LA-06"/>
    <m/>
    <s v="LOS ANGELES"/>
    <s v="PALOS VERDES"/>
    <x v="3"/>
    <s v="JUN-12"/>
    <d v="1943-07-01T00:00:00"/>
    <n v="828"/>
    <n v="213.69"/>
    <n v="34.200000000000003"/>
    <n v="0"/>
    <n v="6"/>
    <x v="0"/>
  </r>
  <r>
    <s v="P00002415P"/>
    <n v="6033.94"/>
    <s v="01001"/>
    <s v="00000"/>
    <s v="CONTRIBUTED"/>
    <s v="000000"/>
    <s v="LA-04"/>
    <m/>
    <s v="LOS ANGELES"/>
    <s v="PALOS VERDES"/>
    <x v="3"/>
    <s v="JUN-12"/>
    <d v="1944-07-01T00:00:00"/>
    <n v="816"/>
    <n v="5128.59"/>
    <n v="905.35"/>
    <n v="0"/>
    <n v="6"/>
    <x v="0"/>
  </r>
  <r>
    <s v="P00002416P"/>
    <n v="8061.96"/>
    <s v="01001"/>
    <s v="00000"/>
    <s v="CONTRIBUTED"/>
    <s v="000000"/>
    <s v="LA-08"/>
    <m/>
    <s v="LOS ANGELES"/>
    <s v="PALOS VERDES"/>
    <x v="3"/>
    <s v="JUN-12"/>
    <d v="1944-07-01T00:00:00"/>
    <n v="816"/>
    <n v="6852.33"/>
    <n v="1209.6300000000001"/>
    <n v="0"/>
    <n v="6"/>
    <x v="0"/>
  </r>
  <r>
    <s v="P00002417P"/>
    <n v="2198.86"/>
    <s v="01001"/>
    <s v="00000"/>
    <s v="CONTRIBUTED"/>
    <s v="000000"/>
    <s v="LA-11"/>
    <m/>
    <s v="LOS ANGELES"/>
    <s v="PALOS VERDES"/>
    <x v="3"/>
    <s v="JUN-12"/>
    <d v="1944-07-01T00:00:00"/>
    <n v="816"/>
    <n v="1868.88"/>
    <n v="329.98"/>
    <n v="0"/>
    <n v="6"/>
    <x v="0"/>
  </r>
  <r>
    <s v="P00002418P"/>
    <n v="4991.4799999999996"/>
    <s v="01001"/>
    <s v="00000"/>
    <s v="CONTRIBUTED"/>
    <s v="000000"/>
    <s v="LA-09"/>
    <m/>
    <s v="LOS ANGELES"/>
    <s v="PALOS VERDES"/>
    <x v="3"/>
    <s v="JUN-12"/>
    <d v="1945-07-01T00:00:00"/>
    <n v="804"/>
    <n v="4180.1499999999996"/>
    <n v="811.33"/>
    <n v="0"/>
    <n v="6"/>
    <x v="0"/>
  </r>
  <r>
    <s v="P00002419P"/>
    <n v="487.55"/>
    <s v="01001"/>
    <s v="00000"/>
    <s v="CONTRIBUTED"/>
    <s v="000000"/>
    <s v="LA-03"/>
    <m/>
    <s v="LOS ANGELES"/>
    <s v="PALOS VERDES"/>
    <x v="3"/>
    <s v="JUN-12"/>
    <d v="1948-07-01T00:00:00"/>
    <n v="768"/>
    <n v="389.97"/>
    <n v="97.58"/>
    <n v="0"/>
    <n v="6"/>
    <x v="0"/>
  </r>
  <r>
    <s v="P00002420P"/>
    <n v="7625.38"/>
    <s v="01001"/>
    <s v="00000"/>
    <s v="CONTRIBUTED"/>
    <s v="000000"/>
    <s v="LA-13"/>
    <m/>
    <s v="LOS ANGELES"/>
    <s v="PALOS VERDES"/>
    <x v="3"/>
    <s v="JUN-12"/>
    <d v="1949-07-01T00:00:00"/>
    <n v="756"/>
    <n v="6004.62"/>
    <n v="1620.76"/>
    <n v="0"/>
    <n v="6"/>
    <x v="0"/>
  </r>
  <r>
    <s v="P00002421P"/>
    <n v="306.35000000000002"/>
    <s v="01001"/>
    <s v="00000"/>
    <s v="CONTRIBUTED"/>
    <s v="000000"/>
    <s v="LA-12"/>
    <m/>
    <s v="LOS ANGELES"/>
    <s v="PALOS VERDES"/>
    <x v="3"/>
    <s v="JUN-12"/>
    <d v="1949-07-01T00:00:00"/>
    <n v="756"/>
    <n v="241.12"/>
    <n v="65.23"/>
    <n v="0"/>
    <n v="6"/>
    <x v="0"/>
  </r>
  <r>
    <s v="P00002422P"/>
    <n v="3189.37"/>
    <s v="01001"/>
    <s v="00000"/>
    <s v="CONTRIBUTED"/>
    <s v="000000"/>
    <s v="LA-15"/>
    <m/>
    <s v="LOS ANGELES"/>
    <s v="PALOS VERDES"/>
    <x v="3"/>
    <s v="JUN-12"/>
    <d v="1951-07-01T00:00:00"/>
    <n v="732"/>
    <n v="2431.69"/>
    <n v="757.68"/>
    <n v="0"/>
    <n v="6"/>
    <x v="0"/>
  </r>
  <r>
    <s v="P00002423P"/>
    <n v="283.79000000000002"/>
    <s v="01001"/>
    <s v="00000"/>
    <s v="CONTRIBUTED"/>
    <s v="000000"/>
    <s v="LA-22"/>
    <m/>
    <s v="LOS ANGELES"/>
    <s v="PALOS VERDES"/>
    <x v="3"/>
    <s v="JUN-12"/>
    <d v="1963-07-01T00:00:00"/>
    <n v="588"/>
    <n v="173.71"/>
    <n v="110.08"/>
    <n v="0"/>
    <n v="6"/>
    <x v="0"/>
  </r>
  <r>
    <s v="P00002424P"/>
    <n v="10278.540000000001"/>
    <s v="01001"/>
    <s v="00000"/>
    <s v="CONTRIBUTED"/>
    <s v="000000"/>
    <s v="LA-21A"/>
    <m/>
    <s v="LOS ANGELES"/>
    <s v="PALOS VERDES"/>
    <x v="3"/>
    <s v="JUN-12"/>
    <d v="1963-07-01T00:00:00"/>
    <n v="588"/>
    <n v="6295.23"/>
    <n v="3983.31"/>
    <n v="0"/>
    <n v="6"/>
    <x v="0"/>
  </r>
  <r>
    <s v="P00002425P"/>
    <n v="30960.240000000002"/>
    <s v="01001"/>
    <s v="00000"/>
    <s v="CONTRIBUTED"/>
    <s v="000000"/>
    <s v="P-05"/>
    <m/>
    <s v="PASADENA"/>
    <s v="PALOS VERDES"/>
    <x v="3"/>
    <s v="JUN-12"/>
    <d v="1960-07-01T00:00:00"/>
    <n v="624"/>
    <n v="20123.04"/>
    <n v="10837.2"/>
    <n v="0"/>
    <n v="6"/>
    <x v="0"/>
  </r>
  <r>
    <s v="P00002426P"/>
    <n v="8291.81"/>
    <s v="01001"/>
    <s v="00000"/>
    <s v="CONTRIBUTED"/>
    <s v="000000"/>
    <s v="T-05"/>
    <m/>
    <s v="TORRANCE"/>
    <s v="PALOS VERDES"/>
    <x v="3"/>
    <s v="JUN-12"/>
    <d v="1948-07-01T00:00:00"/>
    <n v="768"/>
    <n v="6633.06"/>
    <n v="1658.75"/>
    <n v="0"/>
    <n v="6"/>
    <x v="0"/>
  </r>
  <r>
    <s v="P00002427P"/>
    <n v="15551.44"/>
    <s v="01001"/>
    <s v="00000"/>
    <s v="CONTRIBUTED"/>
    <s v="000000"/>
    <s v="T-06"/>
    <m/>
    <s v="TORRANCE"/>
    <s v="PALOS VERDES"/>
    <x v="3"/>
    <s v="JUN-12"/>
    <d v="1953-07-01T00:00:00"/>
    <n v="708"/>
    <n v="11468.61"/>
    <n v="4082.83"/>
    <n v="0"/>
    <n v="6"/>
    <x v="0"/>
  </r>
  <r>
    <s v="P00002428P"/>
    <n v="30119.200000000001"/>
    <s v="01001"/>
    <s v="00000"/>
    <s v="CONTRIBUTED"/>
    <s v="000000"/>
    <s v="T-07"/>
    <m/>
    <s v="TORRANCE"/>
    <s v="PALOS VERDES"/>
    <x v="3"/>
    <s v="JUN-12"/>
    <d v="1958-07-01T00:00:00"/>
    <n v="648"/>
    <n v="20329.41"/>
    <n v="9789.7900000000009"/>
    <n v="0"/>
    <n v="6"/>
    <x v="0"/>
  </r>
  <r>
    <s v="P00002429P"/>
    <n v="41788.97"/>
    <s v="01001"/>
    <s v="00000"/>
    <s v="CONTRIBUTED"/>
    <s v="000000"/>
    <s v="USG-02"/>
    <m/>
    <s v="UPPER SAN GABRIEL"/>
    <s v="PALOS VERDES"/>
    <x v="3"/>
    <s v="JUN-12"/>
    <d v="1974-07-01T00:00:00"/>
    <n v="456"/>
    <n v="19848.28"/>
    <n v="21940.69"/>
    <n v="0"/>
    <n v="6"/>
    <x v="0"/>
  </r>
  <r>
    <s v="P00002430P"/>
    <n v="2232.08"/>
    <s v="01001"/>
    <s v="00000"/>
    <s v="CONTRIBUTED"/>
    <s v="000000"/>
    <s v="WB-06A"/>
    <m/>
    <s v="WEST BASIN"/>
    <s v="PALOS VERDES"/>
    <x v="3"/>
    <s v="JUN-12"/>
    <d v="1950-07-01T00:00:00"/>
    <n v="744"/>
    <n v="1729.78"/>
    <n v="502.3"/>
    <n v="0"/>
    <n v="6"/>
    <x v="0"/>
  </r>
  <r>
    <s v="P00002431P"/>
    <n v="1487.71"/>
    <s v="01001"/>
    <s v="00000"/>
    <s v="CONTRIBUTED"/>
    <s v="000000"/>
    <s v="WB-06B"/>
    <m/>
    <s v="WEST BASIN"/>
    <s v="PALOS VERDES"/>
    <x v="3"/>
    <s v="JUN-12"/>
    <d v="1951-07-01T00:00:00"/>
    <n v="732"/>
    <n v="1134.24"/>
    <n v="353.47"/>
    <n v="0"/>
    <n v="6"/>
    <x v="0"/>
  </r>
  <r>
    <s v="P00002432P"/>
    <n v="2368.7399999999998"/>
    <s v="01001"/>
    <s v="00000"/>
    <s v="CONTRIBUTED"/>
    <s v="000000"/>
    <s v="WB-07"/>
    <m/>
    <s v="WEST BASIN"/>
    <s v="PALOS VERDES"/>
    <x v="3"/>
    <s v="JUN-12"/>
    <d v="1951-07-01T00:00:00"/>
    <n v="732"/>
    <n v="1805.96"/>
    <n v="562.78"/>
    <n v="0"/>
    <n v="6"/>
    <x v="0"/>
  </r>
  <r>
    <s v="P00002433P"/>
    <n v="30126.54"/>
    <s v="01001"/>
    <s v="00000"/>
    <s v="CONTRIBUTED"/>
    <s v="000000"/>
    <s v="WB-21"/>
    <m/>
    <s v="WEST BASIN"/>
    <s v="PALOS VERDES"/>
    <x v="3"/>
    <s v="JUN-12"/>
    <d v="1958-07-01T00:00:00"/>
    <n v="648"/>
    <n v="20334.34"/>
    <n v="9792.2000000000007"/>
    <n v="0"/>
    <n v="6"/>
    <x v="0"/>
  </r>
  <r>
    <s v="P00002434P"/>
    <n v="36130.080000000002"/>
    <s v="01001"/>
    <s v="00000"/>
    <s v="CONTRIBUTED"/>
    <s v="000000"/>
    <s v="WB-33"/>
    <m/>
    <s v="WEST BASIN"/>
    <s v="PALOS VERDES"/>
    <x v="3"/>
    <s v="JUN-12"/>
    <d v="1964-07-01T00:00:00"/>
    <n v="576"/>
    <n v="21676.71"/>
    <n v="14453.37"/>
    <n v="0"/>
    <n v="6"/>
    <x v="0"/>
  </r>
  <r>
    <s v="P00002435P"/>
    <n v="11528.72"/>
    <s v="01001"/>
    <s v="00000"/>
    <s v="CONTRIBUTED"/>
    <s v="000000"/>
    <s v="WB-06B"/>
    <m/>
    <s v="WEST BASIN"/>
    <s v="PALOS VERDES"/>
    <x v="3"/>
    <s v="JUN-12"/>
    <d v="1982-07-01T00:00:00"/>
    <n v="360"/>
    <n v="4322.75"/>
    <n v="7205.97"/>
    <n v="0"/>
    <n v="6"/>
    <x v="0"/>
  </r>
  <r>
    <s v="P00002436P"/>
    <n v="57115.34"/>
    <s v="01001"/>
    <s v="00000"/>
    <s v="CONTRIBUTED"/>
    <s v="000000"/>
    <s v="WB-32"/>
    <m/>
    <s v="WEST BASIN"/>
    <s v="PALOS VERDES"/>
    <x v="3"/>
    <s v="JUN-12"/>
    <d v="1963-07-01T00:00:00"/>
    <n v="588"/>
    <n v="34981.129999999997"/>
    <n v="22134.21"/>
    <n v="0"/>
    <n v="6"/>
    <x v="0"/>
  </r>
  <r>
    <s v="P00002437P"/>
    <n v="147116.98000000001"/>
    <s v="01001"/>
    <s v="00000"/>
    <s v="CONTRIBUTED"/>
    <s v="000000"/>
    <s v="CB-07"/>
    <m/>
    <s v="CHINO BASIN"/>
    <s v="RIALTO"/>
    <x v="3"/>
    <s v="JUN-12"/>
    <d v="1980-07-01T00:00:00"/>
    <n v="384"/>
    <n v="58841.66"/>
    <n v="88275.32"/>
    <n v="0"/>
    <n v="6"/>
    <x v="0"/>
  </r>
  <r>
    <s v="P00002438P"/>
    <n v="786003.53"/>
    <s v="01001"/>
    <s v="00000"/>
    <s v="CONTRIBUTED"/>
    <s v="000000"/>
    <s v="CB-12"/>
    <m/>
    <s v="CHINO BASIN"/>
    <s v="RIALTO"/>
    <x v="3"/>
    <s v="JUN-12"/>
    <d v="1988-07-01T00:00:00"/>
    <n v="288"/>
    <n v="235773.71"/>
    <n v="550229.81999999995"/>
    <n v="0"/>
    <n v="6"/>
    <x v="0"/>
  </r>
  <r>
    <s v="P00002439P"/>
    <n v="877677.5"/>
    <s v="01001"/>
    <s v="00000"/>
    <s v="CONTRIBUTED"/>
    <s v="000000"/>
    <s v="CB-16"/>
    <m/>
    <s v="CHINO BASIN"/>
    <s v="RIALTO"/>
    <x v="3"/>
    <s v="JUN-12"/>
    <d v="1991-07-01T00:00:00"/>
    <n v="252"/>
    <n v="230359.76"/>
    <n v="647317.74"/>
    <n v="0"/>
    <n v="6"/>
    <x v="0"/>
  </r>
  <r>
    <s v="P00002440P"/>
    <n v="1303.31"/>
    <s v="01001"/>
    <s v="00000"/>
    <s v="CONTRIBUTED"/>
    <s v="000000"/>
    <s v="CB-MISC"/>
    <m/>
    <s v="CHINO BASIN"/>
    <s v="RIALTO"/>
    <x v="3"/>
    <s v="JUN-12"/>
    <d v="1991-07-01T00:00:00"/>
    <n v="252"/>
    <n v="342.06"/>
    <n v="961.25"/>
    <n v="0"/>
    <n v="6"/>
    <x v="0"/>
  </r>
  <r>
    <s v="P00002441P"/>
    <n v="1066397.23"/>
    <s v="01001"/>
    <s v="00000"/>
    <s v="CONTRIBUTED"/>
    <s v="000000"/>
    <s v="OC-59"/>
    <m/>
    <s v="ORANGE COUNTY"/>
    <s v="RIALTO"/>
    <x v="3"/>
    <s v="JUN-12"/>
    <d v="1975-07-01T00:00:00"/>
    <n v="444"/>
    <n v="493171.62"/>
    <n v="573225.61"/>
    <n v="0"/>
    <n v="6"/>
    <x v="0"/>
  </r>
  <r>
    <s v="P00002442P"/>
    <n v="321725.7"/>
    <s v="01001"/>
    <s v="00000"/>
    <s v="CONTRIBUTED"/>
    <s v="000000"/>
    <s v="PM-21"/>
    <m/>
    <s v="POMONA"/>
    <s v="RIALTO"/>
    <x v="3"/>
    <s v="JUN-12"/>
    <d v="1987-07-01T00:00:00"/>
    <n v="300"/>
    <n v="100528.09"/>
    <n v="221197.61"/>
    <n v="0"/>
    <n v="6"/>
    <x v="0"/>
  </r>
  <r>
    <s v="P00002443P"/>
    <n v="42117.29"/>
    <s v="01001"/>
    <s v="00000"/>
    <s v="CONTRIBUTED"/>
    <s v="000000"/>
    <s v="EM-08"/>
    <m/>
    <s v="EASTERN"/>
    <s v="SAN DIEGO"/>
    <x v="3"/>
    <s v="JUN-12"/>
    <d v="1961-07-01T00:00:00"/>
    <n v="612"/>
    <n v="26848.23"/>
    <n v="15269.06"/>
    <n v="0"/>
    <n v="6"/>
    <x v="0"/>
  </r>
  <r>
    <s v="P00002444P"/>
    <n v="65000"/>
    <s v="01001"/>
    <s v="00000"/>
    <s v="CONTRIBUTED"/>
    <s v="000000"/>
    <s v="SD-10"/>
    <m/>
    <s v="SAN DIEGO"/>
    <s v="SAN DIEGO #1 &amp; 2"/>
    <x v="3"/>
    <s v="JUN-12"/>
    <d v="1982-07-01T00:00:00"/>
    <n v="360"/>
    <n v="24372.74"/>
    <n v="40627.26"/>
    <n v="0"/>
    <n v="6"/>
    <x v="0"/>
  </r>
  <r>
    <s v="P00002445P"/>
    <n v="32227.85"/>
    <s v="01001"/>
    <s v="00000"/>
    <s v="CONTRIBUTED"/>
    <s v="000000"/>
    <s v="WR-13"/>
    <m/>
    <s v="WESTERN"/>
    <s v="SAN DIEGO #1 &amp; 2"/>
    <x v="3"/>
    <s v="JUN-12"/>
    <d v="1998-06-30T00:00:00"/>
    <n v="168"/>
    <n v="5639.77"/>
    <n v="26588.080000000002"/>
    <n v="0"/>
    <n v="6"/>
    <x v="0"/>
  </r>
  <r>
    <s v="P00002446P"/>
    <n v="12804.47"/>
    <s v="01001"/>
    <s v="00000"/>
    <s v="CONTRIBUTED"/>
    <s v="000000"/>
    <s v="EM-18"/>
    <m/>
    <s v="EASTERN"/>
    <s v="SAN DIEGO #2"/>
    <x v="3"/>
    <s v="JUN-12"/>
    <d v="1998-06-30T00:00:00"/>
    <n v="168"/>
    <n v="2240.71"/>
    <n v="10563.76"/>
    <n v="0"/>
    <n v="6"/>
    <x v="0"/>
  </r>
  <r>
    <s v="P00002447P"/>
    <n v="19383.27"/>
    <s v="01001"/>
    <s v="00000"/>
    <s v="CONTRIBUTED"/>
    <s v="000000"/>
    <s v="SD-04"/>
    <m/>
    <s v="SAN DIEGO"/>
    <s v="SAN DIEGO #3"/>
    <x v="3"/>
    <s v="JUN-12"/>
    <d v="1964-07-01T00:00:00"/>
    <n v="576"/>
    <n v="11629.28"/>
    <n v="7753.99"/>
    <n v="0"/>
    <n v="6"/>
    <x v="0"/>
  </r>
  <r>
    <s v="P00002448P"/>
    <n v="111857.29"/>
    <s v="01001"/>
    <s v="00000"/>
    <s v="CONTRIBUTED"/>
    <s v="000000"/>
    <s v="WR-25"/>
    <m/>
    <s v="WESTERN"/>
    <s v="SAN DIEGO #3"/>
    <x v="3"/>
    <s v="JUN-12"/>
    <d v="1977-07-01T00:00:00"/>
    <n v="420"/>
    <n v="48933.599999999999"/>
    <n v="62923.69"/>
    <n v="0"/>
    <n v="6"/>
    <x v="0"/>
  </r>
  <r>
    <s v="P00002449P"/>
    <n v="59916.82"/>
    <s v="01001"/>
    <s v="00000"/>
    <s v="CONTRIBUTED"/>
    <s v="000000"/>
    <s v="EM-10"/>
    <m/>
    <s v="EASTERN"/>
    <s v="SAN DIEGO #4"/>
    <x v="3"/>
    <s v="JUN-12"/>
    <d v="1977-07-01T00:00:00"/>
    <n v="420"/>
    <n v="26211.52"/>
    <n v="33705.300000000003"/>
    <n v="0"/>
    <n v="6"/>
    <x v="0"/>
  </r>
  <r>
    <s v="P00002450P"/>
    <n v="251358.21"/>
    <s v="01001"/>
    <s v="00000"/>
    <s v="CONTRIBUTED"/>
    <s v="000000"/>
    <s v="EM-13"/>
    <m/>
    <s v="EASTERN"/>
    <s v="SAN DIEGO #4"/>
    <x v="3"/>
    <s v="JUN-12"/>
    <d v="1988-07-01T00:00:00"/>
    <n v="288"/>
    <n v="75398.63"/>
    <n v="175959.58"/>
    <n v="0"/>
    <n v="6"/>
    <x v="0"/>
  </r>
  <r>
    <s v="P00002451P"/>
    <n v="43184.19"/>
    <s v="01001"/>
    <s v="00000"/>
    <s v="CONTRIBUTED"/>
    <s v="000000"/>
    <s v="SD-08"/>
    <m/>
    <s v="SAN DIEGO"/>
    <s v="SAN DIEGO #4"/>
    <x v="3"/>
    <s v="JUN-12"/>
    <d v="1975-07-01T00:00:00"/>
    <n v="444"/>
    <n v="19971.150000000001"/>
    <n v="23213.040000000001"/>
    <n v="0"/>
    <n v="6"/>
    <x v="0"/>
  </r>
  <r>
    <s v="P00002452P"/>
    <n v="189333.64"/>
    <s v="01001"/>
    <s v="00000"/>
    <s v="CONTRIBUTED"/>
    <s v="000000"/>
    <s v="SD-05"/>
    <m/>
    <s v="SAN DIEGO"/>
    <s v="SAN DIEGO #4"/>
    <x v="3"/>
    <s v="JUN-12"/>
    <d v="1981-07-01T00:00:00"/>
    <n v="372"/>
    <n v="73360.2"/>
    <n v="115973.44"/>
    <n v="0"/>
    <n v="6"/>
    <x v="0"/>
  </r>
  <r>
    <s v="P00002453P"/>
    <n v="175679.26"/>
    <s v="01001"/>
    <s v="00000"/>
    <s v="CONTRIBUTED"/>
    <s v="000000"/>
    <s v="SD-02"/>
    <m/>
    <s v="SAN DIEGO"/>
    <s v="SAN DIEGO #4"/>
    <x v="3"/>
    <s v="JUN-12"/>
    <d v="1981-07-01T00:00:00"/>
    <n v="372"/>
    <n v="68069.600000000006"/>
    <n v="107609.66"/>
    <n v="0"/>
    <n v="6"/>
    <x v="0"/>
  </r>
  <r>
    <s v="P00002454P"/>
    <n v="195853.83"/>
    <s v="01001"/>
    <s v="00000"/>
    <s v="CONTRIBUTED"/>
    <s v="000000"/>
    <s v="SD-09"/>
    <m/>
    <s v="SAN DIEGO"/>
    <s v="SAN DIEGO #4"/>
    <x v="3"/>
    <s v="JUN-12"/>
    <d v="1981-07-01T00:00:00"/>
    <n v="372"/>
    <n v="75886.52"/>
    <n v="119967.31"/>
    <n v="0"/>
    <n v="6"/>
    <x v="0"/>
  </r>
  <r>
    <s v="P00002455P"/>
    <n v="168114.84"/>
    <s v="01001"/>
    <s v="00000"/>
    <s v="CONTRIBUTED"/>
    <s v="000000"/>
    <s v="WR-26"/>
    <m/>
    <s v="WESTERN"/>
    <s v="SAN DIEGO #4"/>
    <x v="3"/>
    <s v="JUN-12"/>
    <d v="1979-07-01T00:00:00"/>
    <n v="396"/>
    <n v="69341.460000000006"/>
    <n v="98773.38"/>
    <n v="0"/>
    <n v="6"/>
    <x v="0"/>
  </r>
  <r>
    <s v="P00002456P"/>
    <n v="176539.02"/>
    <s v="01001"/>
    <s v="00000"/>
    <s v="CONTRIBUTED"/>
    <s v="000000"/>
    <s v="WR-28"/>
    <m/>
    <s v="WESTERN"/>
    <s v="SAN DIEGO #4"/>
    <x v="3"/>
    <s v="JUN-12"/>
    <d v="1981-07-01T00:00:00"/>
    <n v="372"/>
    <n v="68402.63"/>
    <n v="108136.39"/>
    <n v="0"/>
    <n v="6"/>
    <x v="0"/>
  </r>
  <r>
    <s v="P00002457P"/>
    <n v="9718.5400000000009"/>
    <s v="01001"/>
    <s v="00000"/>
    <s v="CONTRIBUTED"/>
    <s v="000000"/>
    <s v="EM-10"/>
    <m/>
    <s v="EASTERN"/>
    <s v="SAN DIEGO #5"/>
    <x v="3"/>
    <s v="JUN-12"/>
    <d v="1978-07-01T00:00:00"/>
    <n v="408"/>
    <n v="4130.0200000000004"/>
    <n v="5588.52"/>
    <n v="0"/>
    <n v="6"/>
    <x v="0"/>
  </r>
  <r>
    <s v="P00002458P"/>
    <n v="406887.34"/>
    <s v="01001"/>
    <s v="00000"/>
    <s v="CONTRIBUTED"/>
    <s v="000000"/>
    <s v="EM-19"/>
    <m/>
    <s v="EASTERN"/>
    <s v="SAN DIEGO #5"/>
    <x v="3"/>
    <s v="JUN-12"/>
    <d v="1993-07-01T00:00:00"/>
    <n v="228"/>
    <n v="96621.59"/>
    <n v="310265.75"/>
    <n v="0"/>
    <n v="6"/>
    <x v="0"/>
  </r>
  <r>
    <s v="P00002459P"/>
    <n v="30508.9"/>
    <s v="01001"/>
    <s v="00000"/>
    <s v="CONTRIBUTED"/>
    <s v="000000"/>
    <s v="SD-08"/>
    <m/>
    <s v="SAN DIEGO"/>
    <s v="SAN DIEGO #5"/>
    <x v="3"/>
    <s v="JUN-12"/>
    <d v="1979-07-01T00:00:00"/>
    <n v="396"/>
    <n v="12583.85"/>
    <n v="17925.05"/>
    <n v="0"/>
    <n v="6"/>
    <x v="0"/>
  </r>
  <r>
    <s v="P00002460P"/>
    <n v="372836.96"/>
    <s v="01001"/>
    <s v="00000"/>
    <s v="CONTRIBUTED"/>
    <s v="000000"/>
    <s v="SD-11"/>
    <m/>
    <s v="SAN DIEGO"/>
    <s v="SAN DIEGO #5"/>
    <x v="3"/>
    <s v="JUN-12"/>
    <d v="1983-07-01T00:00:00"/>
    <n v="348"/>
    <n v="135140.42000000001"/>
    <n v="237696.54"/>
    <n v="0"/>
    <n v="6"/>
    <x v="0"/>
  </r>
  <r>
    <s v="P00002461P"/>
    <n v="58975.839999999997"/>
    <s v="01001"/>
    <s v="00000"/>
    <s v="CONTRIBUTED"/>
    <s v="000000"/>
    <s v="EM-10"/>
    <m/>
    <s v="EASTERN"/>
    <s v="SAN DIEGO #6"/>
    <x v="3"/>
    <s v="JUN-12"/>
    <d v="1980-06-01T00:00:00"/>
    <n v="385"/>
    <n v="23649.61"/>
    <n v="35326.230000000003"/>
    <n v="0"/>
    <n v="6"/>
    <x v="0"/>
  </r>
  <r>
    <s v="P00002462P"/>
    <n v="39053"/>
    <s v="01001"/>
    <s v="00000"/>
    <s v="CONTRIBUTED"/>
    <s v="000000"/>
    <s v="OC-57"/>
    <m/>
    <s v="ORANGE COUNTY"/>
    <s v="SAN JOAQUIN"/>
    <x v="3"/>
    <s v="JUN-12"/>
    <d v="1972-07-01T00:00:00"/>
    <n v="480"/>
    <n v="19525.11"/>
    <n v="19527.89"/>
    <n v="0"/>
    <n v="6"/>
    <x v="0"/>
  </r>
  <r>
    <s v="P00002463P"/>
    <n v="12153.7"/>
    <s v="01001"/>
    <s v="00000"/>
    <s v="CONTRIBUTED"/>
    <s v="000000"/>
    <s v="OC-57"/>
    <m/>
    <s v="ORANGE COUNTY"/>
    <s v="SAN JOAQUIN"/>
    <x v="3"/>
    <s v="JUN-12"/>
    <d v="1979-07-01T00:00:00"/>
    <n v="396"/>
    <n v="5012.96"/>
    <n v="7140.74"/>
    <n v="0"/>
    <n v="6"/>
    <x v="0"/>
  </r>
  <r>
    <s v="P00002464P"/>
    <n v="17927.84"/>
    <s v="01001"/>
    <s v="00000"/>
    <s v="CONTRIBUTED"/>
    <s v="000000"/>
    <s v="WR-23"/>
    <m/>
    <s v="WESTERN"/>
    <s v="SANTA ANA "/>
    <x v="3"/>
    <s v="JUN-12"/>
    <d v="1973-07-01T00:00:00"/>
    <n v="468"/>
    <n v="8739.09"/>
    <n v="9188.75"/>
    <n v="0"/>
    <n v="6"/>
    <x v="0"/>
  </r>
  <r>
    <s v="P00002465P"/>
    <n v="298236.93"/>
    <s v="01001"/>
    <s v="00000"/>
    <s v="CONTRIBUTED"/>
    <s v="000000"/>
    <s v="BH-01"/>
    <m/>
    <s v="BEVERLY HILLS"/>
    <s v="SANTA MONICA"/>
    <x v="3"/>
    <s v="JUN-12"/>
    <d v="1941-08-01T00:00:00"/>
    <n v="851"/>
    <n v="264364.23"/>
    <n v="33872.699999999997"/>
    <n v="0"/>
    <n v="6"/>
    <x v="0"/>
  </r>
  <r>
    <s v="P00002466P"/>
    <n v="24548.66"/>
    <s v="01001"/>
    <s v="00000"/>
    <s v="CONTRIBUTED"/>
    <s v="000000"/>
    <s v="BH-02"/>
    <m/>
    <s v="BEVERLY HILLS"/>
    <s v="SANTA MONICA"/>
    <x v="3"/>
    <s v="JUN-12"/>
    <d v="1957-07-01T00:00:00"/>
    <n v="660"/>
    <n v="16876.240000000002"/>
    <n v="7672.42"/>
    <n v="0"/>
    <n v="6"/>
    <x v="0"/>
  </r>
  <r>
    <s v="P00002467P"/>
    <n v="4025.93"/>
    <s v="01001"/>
    <s v="00000"/>
    <s v="CONTRIBUTED"/>
    <s v="000000"/>
    <s v="B-03"/>
    <m/>
    <s v="BURBANK"/>
    <s v="SANTA MONICA"/>
    <x v="3"/>
    <s v="JUN-12"/>
    <d v="1951-07-01T00:00:00"/>
    <n v="732"/>
    <n v="3069.57"/>
    <n v="956.36"/>
    <n v="0"/>
    <n v="6"/>
    <x v="0"/>
  </r>
  <r>
    <s v="P00002468P"/>
    <n v="5396.99"/>
    <s v="01001"/>
    <s v="00000"/>
    <s v="CONTRIBUTED"/>
    <s v="000000"/>
    <s v="B-02"/>
    <m/>
    <s v="BURBANK"/>
    <s v="SANTA MONICA"/>
    <x v="3"/>
    <s v="JUN-12"/>
    <d v="1951-07-01T00:00:00"/>
    <n v="732"/>
    <n v="4114.9799999999996"/>
    <n v="1282.01"/>
    <n v="0"/>
    <n v="6"/>
    <x v="0"/>
  </r>
  <r>
    <s v="P00002469P"/>
    <n v="116487.11"/>
    <s v="01001"/>
    <s v="00000"/>
    <s v="CONTRIBUTED"/>
    <s v="000000"/>
    <s v="G-03"/>
    <m/>
    <s v="GLENDALE"/>
    <s v="SANTA MONICA"/>
    <x v="3"/>
    <s v="JUN-12"/>
    <d v="1979-07-01T00:00:00"/>
    <n v="396"/>
    <n v="48046.77"/>
    <n v="68440.34"/>
    <n v="0"/>
    <n v="6"/>
    <x v="0"/>
  </r>
  <r>
    <s v="P00002470P"/>
    <n v="663.67"/>
    <s v="01001"/>
    <s v="00000"/>
    <s v="CONTRIBUTED"/>
    <s v="000000"/>
    <s v="G-02"/>
    <m/>
    <s v="GLENDALE"/>
    <s v="SANTA MONICA"/>
    <x v="3"/>
    <s v="JUN-12"/>
    <d v="1942-07-01T00:00:00"/>
    <n v="840"/>
    <n v="580.61"/>
    <n v="83.06"/>
    <n v="0"/>
    <n v="6"/>
    <x v="0"/>
  </r>
  <r>
    <s v="P00002471P"/>
    <n v="69968.37"/>
    <s v="01001"/>
    <s v="00000"/>
    <s v="CONTRIBUTED"/>
    <s v="000000"/>
    <s v="G-02"/>
    <m/>
    <s v="GLENDALE"/>
    <s v="SANTA MONICA"/>
    <x v="3"/>
    <s v="JUN-12"/>
    <d v="1976-07-01T00:00:00"/>
    <n v="432"/>
    <n v="31483.27"/>
    <n v="38485.1"/>
    <n v="0"/>
    <n v="6"/>
    <x v="0"/>
  </r>
  <r>
    <s v="P00002472P"/>
    <n v="2945.47"/>
    <s v="01001"/>
    <s v="00000"/>
    <s v="CONTRIBUTED"/>
    <s v="000000"/>
    <s v="LA-10"/>
    <m/>
    <s v="LOS ANGELES"/>
    <s v="SANTA MONICA"/>
    <x v="3"/>
    <s v="JUN-12"/>
    <d v="1952-07-01T00:00:00"/>
    <n v="720"/>
    <n v="2208.89"/>
    <n v="736.58"/>
    <n v="0"/>
    <n v="6"/>
    <x v="0"/>
  </r>
  <r>
    <s v="P00002473P"/>
    <n v="35702.31"/>
    <s v="01001"/>
    <s v="00000"/>
    <s v="CONTRIBUTED"/>
    <s v="000000"/>
    <s v="LA-07"/>
    <m/>
    <s v="LOS ANGELES"/>
    <s v="SANTA MONICA"/>
    <x v="3"/>
    <s v="JUN-12"/>
    <d v="1994-07-01T00:00:00"/>
    <n v="216"/>
    <n v="8031.66"/>
    <n v="27670.65"/>
    <n v="0"/>
    <n v="6"/>
    <x v="0"/>
  </r>
  <r>
    <s v="P00002474P"/>
    <n v="3500"/>
    <s v="01001"/>
    <s v="00000"/>
    <s v="CONTRIBUTED"/>
    <s v="000000"/>
    <s v="P-05"/>
    <m/>
    <s v="PASADENA"/>
    <s v="SANTA MONICA"/>
    <x v="3"/>
    <s v="JUN-12"/>
    <d v="1959-07-01T00:00:00"/>
    <n v="636"/>
    <n v="2318.63"/>
    <n v="1181.3699999999999"/>
    <n v="0"/>
    <n v="6"/>
    <x v="0"/>
  </r>
  <r>
    <s v="P00002475P"/>
    <n v="19969.759999999998"/>
    <s v="01001"/>
    <s v="00000"/>
    <s v="CONTRIBUTED"/>
    <s v="000000"/>
    <s v="OC-18"/>
    <m/>
    <s v="ORANGE COUNTY"/>
    <s v="SANTIAGO"/>
    <x v="3"/>
    <s v="JUN-12"/>
    <d v="1957-07-01T00:00:00"/>
    <n v="660"/>
    <n v="13728.49"/>
    <n v="6241.27"/>
    <n v="0"/>
    <n v="6"/>
    <x v="0"/>
  </r>
  <r>
    <s v="P00002476P"/>
    <n v="14710.08"/>
    <s v="01001"/>
    <s v="00000"/>
    <s v="CONTRIBUTED"/>
    <s v="000000"/>
    <s v="OC-23"/>
    <m/>
    <s v="ORANGE COUNTY"/>
    <s v="SANTIAGO"/>
    <x v="3"/>
    <s v="JUN-12"/>
    <d v="1957-07-01T00:00:00"/>
    <n v="660"/>
    <n v="10112.59"/>
    <n v="4597.49"/>
    <n v="0"/>
    <n v="6"/>
    <x v="0"/>
  </r>
  <r>
    <s v="P00002477P"/>
    <n v="17662.78"/>
    <s v="01001"/>
    <s v="00000"/>
    <s v="CONTRIBUTED"/>
    <s v="000000"/>
    <s v="OC-21"/>
    <m/>
    <s v="ORANGE COUNTY"/>
    <s v="SANTIAGO"/>
    <x v="3"/>
    <s v="JUN-12"/>
    <d v="1959-07-01T00:00:00"/>
    <n v="636"/>
    <n v="11700.92"/>
    <n v="5961.86"/>
    <n v="0"/>
    <n v="6"/>
    <x v="0"/>
  </r>
  <r>
    <s v="P00002478P"/>
    <n v="-639.73"/>
    <s v="01001"/>
    <s v="00000"/>
    <s v="CONTRIBUTED"/>
    <s v="000000"/>
    <s v="OC-33"/>
    <m/>
    <s v="ORANGE COUNTY"/>
    <s v="SANTIAGO"/>
    <x v="3"/>
    <s v="JUN-12"/>
    <d v="1963-07-01T00:00:00"/>
    <n v="588"/>
    <n v="-391.73"/>
    <n v="-248"/>
    <n v="0"/>
    <n v="6"/>
    <x v="0"/>
  </r>
  <r>
    <s v="P00002479P"/>
    <n v="71621.3"/>
    <s v="01001"/>
    <s v="00000"/>
    <s v="CONTRIBUTED"/>
    <s v="000000"/>
    <s v="OC-33"/>
    <m/>
    <s v="ORANGE COUNTY"/>
    <s v="SANTIAGO"/>
    <x v="3"/>
    <s v="JUN-12"/>
    <d v="1963-07-01T00:00:00"/>
    <n v="588"/>
    <n v="43865.47"/>
    <n v="27755.83"/>
    <n v="0"/>
    <n v="6"/>
    <x v="0"/>
  </r>
  <r>
    <s v="P00002480P"/>
    <n v="59697.56"/>
    <s v="01001"/>
    <s v="00000"/>
    <s v="CONTRIBUTED"/>
    <s v="000000"/>
    <s v="OC-49"/>
    <m/>
    <s v="ORANGE COUNTY"/>
    <s v="SANTIAGO"/>
    <x v="3"/>
    <s v="JUN-12"/>
    <d v="1968-07-01T00:00:00"/>
    <n v="528"/>
    <n v="32831.46"/>
    <n v="26866.1"/>
    <n v="0"/>
    <n v="6"/>
    <x v="0"/>
  </r>
  <r>
    <s v="P00002481P"/>
    <n v="4000"/>
    <s v="01001"/>
    <s v="00000"/>
    <s v="CONTRIBUTED"/>
    <s v="000000"/>
    <s v="OC-03T"/>
    <m/>
    <s v="ORANGE COUNTY"/>
    <s v="SANTIAGO"/>
    <x v="3"/>
    <s v="JUN-12"/>
    <d v="1985-07-01T00:00:00"/>
    <n v="324"/>
    <n v="1349.86"/>
    <n v="2650.14"/>
    <n v="0"/>
    <n v="6"/>
    <x v="0"/>
  </r>
  <r>
    <s v="P00002482P"/>
    <n v="55256.15"/>
    <s v="01001"/>
    <s v="00000"/>
    <s v="CONTRIBUTED"/>
    <s v="000000"/>
    <s v="CENB-49"/>
    <m/>
    <s v="CENTRAL BASIN"/>
    <s v="SECOND LOWER"/>
    <x v="3"/>
    <s v="JUN-12"/>
    <d v="1975-07-01T00:00:00"/>
    <n v="444"/>
    <n v="25554.03"/>
    <n v="29702.12"/>
    <n v="0"/>
    <n v="6"/>
    <x v="0"/>
  </r>
  <r>
    <s v="P00002483P"/>
    <n v="63143.94"/>
    <s v="01001"/>
    <s v="00000"/>
    <s v="CONTRIBUTED"/>
    <s v="000000"/>
    <s v="LB-08"/>
    <m/>
    <s v="LONG BEACH"/>
    <s v="SECOND LOWER"/>
    <x v="3"/>
    <s v="JUN-12"/>
    <d v="1971-07-01T00:00:00"/>
    <n v="492"/>
    <n v="32358.95"/>
    <n v="30784.99"/>
    <n v="0"/>
    <n v="6"/>
    <x v="0"/>
  </r>
  <r>
    <s v="P00002484P"/>
    <n v="89510.33"/>
    <s v="01001"/>
    <s v="00000"/>
    <s v="CONTRIBUTED"/>
    <s v="000000"/>
    <s v="LB-08"/>
    <m/>
    <s v="LONG BEACH"/>
    <s v="SECOND LOWER"/>
    <x v="3"/>
    <s v="JUN-12"/>
    <d v="1983-07-01T00:00:00"/>
    <n v="348"/>
    <n v="32444.27"/>
    <n v="57066.06"/>
    <n v="0"/>
    <n v="6"/>
    <x v="0"/>
  </r>
  <r>
    <s v="P00002485P"/>
    <n v="118933.3"/>
    <s v="01001"/>
    <s v="00000"/>
    <s v="CONTRIBUTED"/>
    <s v="000000"/>
    <s v="LB-08"/>
    <m/>
    <s v="LONG BEACH"/>
    <s v="SECOND LOWER"/>
    <x v="3"/>
    <s v="JUN-12"/>
    <d v="1988-07-01T00:00:00"/>
    <n v="288"/>
    <n v="35675.78"/>
    <n v="83257.52"/>
    <n v="0"/>
    <n v="6"/>
    <x v="0"/>
  </r>
  <r>
    <s v="P00002486P"/>
    <n v="54917.1"/>
    <s v="01001"/>
    <s v="00000"/>
    <s v="CONTRIBUTED"/>
    <s v="000000"/>
    <s v="OC-55"/>
    <m/>
    <s v="ORANGE COUNTY"/>
    <s v="SECOND LOWER"/>
    <x v="3"/>
    <s v="JUN-12"/>
    <d v="1969-07-01T00:00:00"/>
    <n v="516"/>
    <n v="29515.98"/>
    <n v="25401.119999999999"/>
    <n v="0"/>
    <n v="6"/>
    <x v="0"/>
  </r>
  <r>
    <s v="P00002487P"/>
    <n v="19885.78"/>
    <s v="01001"/>
    <s v="00000"/>
    <s v="CONTRIBUTED"/>
    <s v="000000"/>
    <s v="OC-56"/>
    <m/>
    <s v="ORANGE COUNTY"/>
    <s v="SECOND LOWER"/>
    <x v="3"/>
    <s v="JUN-12"/>
    <d v="1971-07-01T00:00:00"/>
    <n v="492"/>
    <n v="10190.74"/>
    <n v="9695.0400000000009"/>
    <n v="0"/>
    <n v="6"/>
    <x v="0"/>
  </r>
  <r>
    <s v="P00002488P"/>
    <n v="55607.29"/>
    <s v="01001"/>
    <s v="00000"/>
    <s v="CONTRIBUTED"/>
    <s v="000000"/>
    <s v="OC-54"/>
    <m/>
    <s v="ORANGE COUNTY"/>
    <s v="SECOND LOWER"/>
    <x v="3"/>
    <s v="JUN-12"/>
    <d v="1971-07-01T00:00:00"/>
    <n v="492"/>
    <n v="28496.79"/>
    <n v="27110.5"/>
    <n v="0"/>
    <n v="6"/>
    <x v="0"/>
  </r>
  <r>
    <s v="P00002489P"/>
    <n v="2962.54"/>
    <s v="01001"/>
    <s v="00000"/>
    <s v="CONTRIBUTED"/>
    <s v="000000"/>
    <s v="OC-56"/>
    <m/>
    <s v="ORANGE COUNTY"/>
    <s v="SECOND LOWER"/>
    <x v="3"/>
    <s v="JUN-12"/>
    <d v="1975-07-01T00:00:00"/>
    <n v="444"/>
    <n v="1370.05"/>
    <n v="1592.49"/>
    <n v="0"/>
    <n v="6"/>
    <x v="0"/>
  </r>
  <r>
    <s v="P00002490P"/>
    <n v="19023.04"/>
    <s v="01001"/>
    <s v="00000"/>
    <s v="CONTRIBUTED"/>
    <s v="000000"/>
    <s v="OC-55"/>
    <m/>
    <s v="ORANGE COUNTY"/>
    <s v="SECOND LOWER"/>
    <x v="3"/>
    <s v="JUN-12"/>
    <d v="1984-07-01T00:00:00"/>
    <n v="336"/>
    <n v="6657.29"/>
    <n v="12365.75"/>
    <n v="0"/>
    <n v="6"/>
    <x v="0"/>
  </r>
  <r>
    <s v="P00002491P"/>
    <n v="737732.93"/>
    <s v="01001"/>
    <s v="00000"/>
    <s v="CONTRIBUTED"/>
    <s v="000000"/>
    <s v="OC-61"/>
    <m/>
    <s v="ORANGE COUNTY"/>
    <s v="SECOND LOWER"/>
    <x v="3"/>
    <s v="JUN-12"/>
    <d v="1986-07-01T00:00:00"/>
    <n v="312"/>
    <n v="239737.56"/>
    <n v="497995.37"/>
    <n v="0"/>
    <n v="6"/>
    <x v="0"/>
  </r>
  <r>
    <s v="P00002492P"/>
    <n v="193564.9"/>
    <s v="01001"/>
    <s v="00000"/>
    <s v="CONTRIBUTED"/>
    <s v="000000"/>
    <s v="OC-56"/>
    <m/>
    <s v="ORANGE COUNTY"/>
    <s v="SECOND LOWER"/>
    <x v="3"/>
    <s v="JUN-12"/>
    <d v="1994-07-01T00:00:00"/>
    <n v="216"/>
    <n v="43545.37"/>
    <n v="150019.53"/>
    <n v="0"/>
    <n v="6"/>
    <x v="0"/>
  </r>
  <r>
    <s v="P00002493P"/>
    <n v="229981.93"/>
    <s v="01001"/>
    <s v="00000"/>
    <s v="CONTRIBUTED"/>
    <s v="000000"/>
    <s v="T-08"/>
    <m/>
    <s v="TORRANCE"/>
    <s v="SECOND LOWER"/>
    <x v="3"/>
    <s v="JUN-12"/>
    <d v="1990-07-01T00:00:00"/>
    <n v="264"/>
    <n v="63236.99"/>
    <n v="166744.94"/>
    <n v="0"/>
    <n v="6"/>
    <x v="0"/>
  </r>
  <r>
    <s v="P00002494P"/>
    <n v="2423.84"/>
    <s v="01001"/>
    <s v="00000"/>
    <s v="CONTRIBUTED"/>
    <s v="000000"/>
    <s v="WB-08"/>
    <m/>
    <s v="WEST BASIN"/>
    <s v="SECOND LOWER"/>
    <x v="3"/>
    <s v="JUN-12"/>
    <d v="1949-07-01T00:00:00"/>
    <n v="756"/>
    <n v="1908.58"/>
    <n v="515.26"/>
    <n v="0"/>
    <n v="6"/>
    <x v="0"/>
  </r>
  <r>
    <s v="P00002495P"/>
    <n v="108342.54"/>
    <s v="01001"/>
    <s v="00000"/>
    <s v="CONTRIBUTED"/>
    <s v="000000"/>
    <s v="WB-37"/>
    <m/>
    <s v="WEST BASIN"/>
    <s v="SECOND LOWER"/>
    <x v="3"/>
    <s v="JUN-12"/>
    <d v="1971-07-01T00:00:00"/>
    <n v="492"/>
    <n v="55521.77"/>
    <n v="52820.77"/>
    <n v="0"/>
    <n v="6"/>
    <x v="0"/>
  </r>
  <r>
    <s v="P00002496P"/>
    <n v="168318.75"/>
    <s v="01001"/>
    <s v="00000"/>
    <s v="CONTRIBUTED"/>
    <s v="000000"/>
    <s v="WB-40"/>
    <m/>
    <s v="WEST BASIN"/>
    <s v="SECOND LOWER"/>
    <x v="3"/>
    <s v="JUN-12"/>
    <d v="1984-07-01T00:00:00"/>
    <n v="336"/>
    <n v="58905.66"/>
    <n v="109413.09"/>
    <n v="0"/>
    <n v="6"/>
    <x v="0"/>
  </r>
  <r>
    <s v="P00002497P"/>
    <n v="2713.36"/>
    <s v="01001"/>
    <s v="00000"/>
    <s v="CONTRIBUTED"/>
    <s v="000000"/>
    <s v="WB-37"/>
    <m/>
    <s v="WEST BASIN"/>
    <s v="SECOND LOWER"/>
    <x v="3"/>
    <s v="JUN-12"/>
    <d v="1998-06-30T00:00:00"/>
    <n v="168"/>
    <n v="474.75"/>
    <n v="2238.61"/>
    <n v="0"/>
    <n v="6"/>
    <x v="0"/>
  </r>
  <r>
    <s v="P00002498P"/>
    <n v="285457.81"/>
    <s v="01001"/>
    <s v="00000"/>
    <s v="CONTRIBUTED"/>
    <s v="000000"/>
    <s v="LA-31"/>
    <m/>
    <s v="LOS ANGELES"/>
    <s v="SEPULVEDA"/>
    <x v="3"/>
    <s v="JUN-12"/>
    <d v="1975-07-01T00:00:00"/>
    <n v="444"/>
    <n v="132014.29"/>
    <n v="153443.51999999999"/>
    <n v="0"/>
    <n v="6"/>
    <x v="0"/>
  </r>
  <r>
    <s v="P00002499P"/>
    <n v="771213.05"/>
    <s v="01001"/>
    <s v="00000"/>
    <s v="CONTRIBUTED"/>
    <s v="000000"/>
    <s v="LA-30"/>
    <m/>
    <s v="LOS ANGELES"/>
    <s v="SEPULVEDA"/>
    <x v="3"/>
    <s v="JUN-12"/>
    <d v="1990-07-01T00:00:00"/>
    <n v="264"/>
    <n v="212056.77"/>
    <n v="559156.28"/>
    <n v="0"/>
    <n v="6"/>
    <x v="0"/>
  </r>
  <r>
    <s v="P00002500P"/>
    <n v="65363.61"/>
    <s v="01001"/>
    <s v="00000"/>
    <s v="CONTRIBUTED"/>
    <s v="000000"/>
    <s v="WB-39"/>
    <m/>
    <s v="WEST BASIN"/>
    <s v="SEPULVEDA"/>
    <x v="3"/>
    <s v="JUN-12"/>
    <d v="1973-07-01T00:00:00"/>
    <n v="468"/>
    <n v="31862.43"/>
    <n v="33501.18"/>
    <n v="0"/>
    <n v="6"/>
    <x v="0"/>
  </r>
  <r>
    <s v="P00002501P"/>
    <n v="65229.16"/>
    <s v="01001"/>
    <s v="00000"/>
    <s v="CONTRIBUTED"/>
    <s v="000000"/>
    <s v="EM-11"/>
    <m/>
    <s v="EASTERN"/>
    <s v="SKINNER "/>
    <x v="3"/>
    <s v="JUN-12"/>
    <d v="1979-07-01T00:00:00"/>
    <n v="396"/>
    <n v="26904.71"/>
    <n v="38324.449999999997"/>
    <n v="0"/>
    <n v="6"/>
    <x v="0"/>
  </r>
  <r>
    <s v="P00002502P"/>
    <n v="55171.3"/>
    <s v="01001"/>
    <s v="00000"/>
    <s v="CONTRIBUTED"/>
    <s v="000000"/>
    <s v="CENB-44"/>
    <m/>
    <s v="CENTRAL BASIN"/>
    <s v="SOUTH COAST"/>
    <x v="3"/>
    <s v="JUN-12"/>
    <d v="1965-06-01T00:00:00"/>
    <n v="565"/>
    <n v="32468.68"/>
    <n v="22702.62"/>
    <n v="0"/>
    <n v="6"/>
    <x v="0"/>
  </r>
  <r>
    <s v="P00002503P"/>
    <n v="63680.32"/>
    <s v="01001"/>
    <s v="00000"/>
    <s v="CONTRIBUTED"/>
    <s v="000000"/>
    <s v="CENB-46"/>
    <m/>
    <s v="CENTRAL BASIN"/>
    <s v="SOUTH COAST"/>
    <x v="3"/>
    <s v="JUN-12"/>
    <d v="1966-07-01T00:00:00"/>
    <n v="552"/>
    <n v="36613.919999999998"/>
    <n v="27066.400000000001"/>
    <n v="0"/>
    <n v="6"/>
    <x v="0"/>
  </r>
  <r>
    <s v="P00002504P"/>
    <n v="93573.52"/>
    <s v="01001"/>
    <s v="00000"/>
    <s v="CONTRIBUTED"/>
    <s v="000000"/>
    <s v="CENB-43"/>
    <m/>
    <s v="CENTRAL BASIN"/>
    <s v="SOUTH COAST"/>
    <x v="3"/>
    <s v="JUN-12"/>
    <d v="1967-07-01T00:00:00"/>
    <n v="540"/>
    <n v="52631.74"/>
    <n v="40941.78"/>
    <n v="0"/>
    <n v="6"/>
    <x v="0"/>
  </r>
  <r>
    <s v="P00002505P"/>
    <n v="51252.67"/>
    <s v="01001"/>
    <s v="00000"/>
    <s v="CONTRIBUTED"/>
    <s v="000000"/>
    <s v="LB-07"/>
    <m/>
    <s v="LONG BEACH"/>
    <s v="SOUTH COAST"/>
    <x v="3"/>
    <s v="JUN-12"/>
    <d v="1968-07-01T00:00:00"/>
    <n v="528"/>
    <n v="28187.08"/>
    <n v="23065.59"/>
    <n v="0"/>
    <n v="6"/>
    <x v="0"/>
  </r>
  <r>
    <s v="P00002506P"/>
    <n v="34044.58"/>
    <s v="01001"/>
    <s v="00000"/>
    <s v="CONTRIBUTED"/>
    <s v="000000"/>
    <s v="CENB-02"/>
    <m/>
    <s v="CENTRAL BASIN"/>
    <s v="UPPER"/>
    <x v="3"/>
    <s v="JUN-12"/>
    <d v="1954-07-01T00:00:00"/>
    <n v="696"/>
    <n v="24681.040000000001"/>
    <n v="9363.5400000000009"/>
    <n v="0"/>
    <n v="6"/>
    <x v="0"/>
  </r>
  <r>
    <s v="P00002507P"/>
    <n v="405252.89"/>
    <s v="01001"/>
    <s v="00000"/>
    <s v="CONTRIBUTED"/>
    <s v="000000"/>
    <s v="CENB-28"/>
    <m/>
    <s v="CENTRAL BASIN"/>
    <s v="UPPER"/>
    <x v="3"/>
    <s v="JUN-12"/>
    <d v="1981-07-01T00:00:00"/>
    <n v="372"/>
    <n v="157021.41"/>
    <n v="248231.48"/>
    <n v="0"/>
    <n v="6"/>
    <x v="0"/>
  </r>
  <r>
    <s v="P00002508P"/>
    <n v="28267.31"/>
    <s v="01001"/>
    <s v="00000"/>
    <s v="CONTRIBUTED"/>
    <s v="000000"/>
    <s v="CB-01"/>
    <m/>
    <s v="CHINO BASIN"/>
    <s v="UPPER"/>
    <x v="3"/>
    <s v="JUN-12"/>
    <d v="1951-07-01T00:00:00"/>
    <n v="732"/>
    <n v="21552.82"/>
    <n v="6714.49"/>
    <n v="0"/>
    <n v="6"/>
    <x v="0"/>
  </r>
  <r>
    <s v="P00002509P"/>
    <n v="13641.68"/>
    <s v="01001"/>
    <s v="00000"/>
    <s v="CONTRIBUTED"/>
    <s v="000000"/>
    <s v="CB-03"/>
    <m/>
    <s v="CHINO BASIN"/>
    <s v="UPPER"/>
    <x v="3"/>
    <s v="JUN-12"/>
    <d v="1956-07-01T00:00:00"/>
    <n v="672"/>
    <n v="9548.69"/>
    <n v="4092.99"/>
    <n v="0"/>
    <n v="6"/>
    <x v="0"/>
  </r>
  <r>
    <s v="P00002510P"/>
    <n v="14637.68"/>
    <s v="01001"/>
    <s v="00000"/>
    <s v="CONTRIBUTED"/>
    <s v="000000"/>
    <s v="CB-05"/>
    <m/>
    <s v="CHINO BASIN"/>
    <s v="UPPER"/>
    <x v="3"/>
    <s v="JUN-12"/>
    <d v="1957-07-01T00:00:00"/>
    <n v="660"/>
    <n v="10062.89"/>
    <n v="4574.79"/>
    <n v="0"/>
    <n v="6"/>
    <x v="0"/>
  </r>
  <r>
    <s v="P00002511P"/>
    <n v="48624.63"/>
    <s v="01001"/>
    <s v="00000"/>
    <s v="CONTRIBUTED"/>
    <s v="000000"/>
    <s v="CB-09"/>
    <m/>
    <s v="CHINO BASIN"/>
    <s v="UPPER"/>
    <x v="3"/>
    <s v="JUN-12"/>
    <d v="1961-07-01T00:00:00"/>
    <n v="612"/>
    <n v="30996.41"/>
    <n v="17628.22"/>
    <n v="0"/>
    <n v="6"/>
    <x v="0"/>
  </r>
  <r>
    <s v="P00002512P"/>
    <n v="9377.0400000000009"/>
    <s v="01001"/>
    <s v="00000"/>
    <s v="CONTRIBUTED"/>
    <s v="000000"/>
    <s v="CB-10"/>
    <m/>
    <s v="CHINO BASIN"/>
    <s v="UPPER"/>
    <x v="3"/>
    <s v="JUN-12"/>
    <d v="1966-07-01T00:00:00"/>
    <n v="552"/>
    <n v="5391.44"/>
    <n v="3985.6"/>
    <n v="0"/>
    <n v="6"/>
    <x v="0"/>
  </r>
  <r>
    <s v="P00002513P"/>
    <n v="28486.12"/>
    <s v="01001"/>
    <s v="00000"/>
    <s v="CONTRIBUTED"/>
    <s v="000000"/>
    <s v="FM-01"/>
    <m/>
    <s v="FOOTHILL"/>
    <s v="UPPER"/>
    <x v="3"/>
    <s v="JUN-12"/>
    <d v="1982-07-01T00:00:00"/>
    <n v="360"/>
    <n v="10681.22"/>
    <n v="17804.900000000001"/>
    <n v="0"/>
    <n v="6"/>
    <x v="0"/>
  </r>
  <r>
    <s v="P00002514P"/>
    <n v="2643.87"/>
    <s v="01001"/>
    <s v="00000"/>
    <s v="CONTRIBUTED"/>
    <s v="000000"/>
    <s v="OC-01"/>
    <m/>
    <s v="ORANGE COUNTY"/>
    <s v="UPPER"/>
    <x v="3"/>
    <s v="JUN-12"/>
    <d v="1950-07-01T00:00:00"/>
    <n v="744"/>
    <n v="2048.79"/>
    <n v="595.08000000000004"/>
    <n v="0"/>
    <n v="6"/>
    <x v="0"/>
  </r>
  <r>
    <s v="P00002515P"/>
    <n v="20277"/>
    <s v="01001"/>
    <s v="00000"/>
    <s v="CONTRIBUTED"/>
    <s v="000000"/>
    <s v="P-02"/>
    <m/>
    <s v="PASADENA"/>
    <s v="UPPER"/>
    <x v="3"/>
    <s v="JUN-12"/>
    <d v="1949-07-01T00:00:00"/>
    <n v="756"/>
    <n v="15967.4"/>
    <n v="4309.6000000000004"/>
    <n v="0"/>
    <n v="6"/>
    <x v="0"/>
  </r>
  <r>
    <s v="P00002516P"/>
    <n v="8588.7199999999993"/>
    <s v="01001"/>
    <s v="00000"/>
    <s v="CONTRIBUTED"/>
    <s v="000000"/>
    <s v="P-03"/>
    <m/>
    <s v="PASADENA"/>
    <s v="UPPER"/>
    <x v="3"/>
    <s v="JUN-12"/>
    <d v="1951-07-01T00:00:00"/>
    <n v="732"/>
    <n v="6548.49"/>
    <n v="2040.23"/>
    <n v="0"/>
    <n v="6"/>
    <x v="0"/>
  </r>
  <r>
    <s v="P00002517P"/>
    <n v="27838.45"/>
    <s v="01001"/>
    <s v="00000"/>
    <s v="CONTRIBUTED"/>
    <s v="000000"/>
    <s v="P-04"/>
    <m/>
    <s v="PASADENA"/>
    <s v="UPPER"/>
    <x v="3"/>
    <s v="JUN-12"/>
    <d v="1951-07-01T00:00:00"/>
    <n v="732"/>
    <n v="21225.85"/>
    <n v="6612.6"/>
    <n v="0"/>
    <n v="6"/>
    <x v="0"/>
  </r>
  <r>
    <s v="P00002518P"/>
    <n v="1317.76"/>
    <s v="01001"/>
    <s v="00000"/>
    <s v="CONTRIBUTED"/>
    <s v="000000"/>
    <s v="PM-03"/>
    <m/>
    <s v="POMONA"/>
    <s v="UPPER"/>
    <x v="3"/>
    <s v="JUN-12"/>
    <d v="1951-07-01T00:00:00"/>
    <n v="732"/>
    <n v="1004.72"/>
    <n v="313.04000000000002"/>
    <n v="0"/>
    <n v="6"/>
    <x v="0"/>
  </r>
  <r>
    <s v="P00002519P"/>
    <n v="770.18"/>
    <s v="01001"/>
    <s v="00000"/>
    <s v="CONTRIBUTED"/>
    <s v="000000"/>
    <s v="PM-02"/>
    <m/>
    <s v="POMONA"/>
    <s v="UPPER"/>
    <x v="3"/>
    <s v="JUN-12"/>
    <d v="1951-07-01T00:00:00"/>
    <n v="732"/>
    <n v="587.14"/>
    <n v="183.04"/>
    <n v="0"/>
    <n v="6"/>
    <x v="0"/>
  </r>
  <r>
    <s v="P00002520P"/>
    <n v="14187.74"/>
    <s v="01001"/>
    <s v="00000"/>
    <s v="CONTRIBUTED"/>
    <s v="000000"/>
    <s v="PM-05"/>
    <m/>
    <s v="POMONA"/>
    <s v="UPPER"/>
    <x v="3"/>
    <s v="JUN-12"/>
    <d v="1951-07-01T00:00:00"/>
    <n v="732"/>
    <n v="10817.57"/>
    <n v="3370.17"/>
    <n v="0"/>
    <n v="6"/>
    <x v="0"/>
  </r>
  <r>
    <s v="P00002521P"/>
    <n v="12087.65"/>
    <s v="01001"/>
    <s v="00000"/>
    <s v="CONTRIBUTED"/>
    <s v="000000"/>
    <s v="PM-06"/>
    <m/>
    <s v="POMONA"/>
    <s v="UPPER"/>
    <x v="3"/>
    <s v="JUN-12"/>
    <d v="1951-07-01T00:00:00"/>
    <n v="732"/>
    <n v="9216.34"/>
    <n v="2871.31"/>
    <n v="0"/>
    <n v="6"/>
    <x v="0"/>
  </r>
  <r>
    <s v="P00002522P"/>
    <n v="21425.35"/>
    <s v="01001"/>
    <s v="00000"/>
    <s v="CONTRIBUTED"/>
    <s v="000000"/>
    <s v="PM-04"/>
    <m/>
    <s v="POMONA"/>
    <s v="UPPER"/>
    <x v="3"/>
    <s v="JUN-12"/>
    <d v="1953-07-01T00:00:00"/>
    <n v="708"/>
    <n v="15800.36"/>
    <n v="5624.99"/>
    <n v="0"/>
    <n v="6"/>
    <x v="0"/>
  </r>
  <r>
    <s v="P00002523P"/>
    <n v="14734.16"/>
    <s v="01001"/>
    <s v="00000"/>
    <s v="CONTRIBUTED"/>
    <s v="000000"/>
    <s v="PM-07"/>
    <m/>
    <s v="POMONA"/>
    <s v="UPPER"/>
    <x v="3"/>
    <s v="JUN-12"/>
    <d v="1955-07-01T00:00:00"/>
    <n v="684"/>
    <n v="10497.49"/>
    <n v="4236.67"/>
    <n v="0"/>
    <n v="6"/>
    <x v="0"/>
  </r>
  <r>
    <s v="P00002524P"/>
    <n v="33217.440000000002"/>
    <s v="01001"/>
    <s v="00000"/>
    <s v="CONTRIBUTED"/>
    <s v="000000"/>
    <s v="PM-17"/>
    <m/>
    <s v="POMONA"/>
    <s v="UPPER"/>
    <x v="3"/>
    <s v="JUN-12"/>
    <d v="1959-07-01T00:00:00"/>
    <n v="636"/>
    <n v="22005.3"/>
    <n v="11212.14"/>
    <n v="0"/>
    <n v="6"/>
    <x v="0"/>
  </r>
  <r>
    <s v="P00002525P"/>
    <n v="41792.620000000003"/>
    <s v="01001"/>
    <s v="00000"/>
    <s v="CONTRIBUTED"/>
    <s v="000000"/>
    <s v="PM-18"/>
    <m/>
    <s v="POMONA"/>
    <s v="UPPER"/>
    <x v="3"/>
    <s v="JUN-12"/>
    <d v="1963-07-01T00:00:00"/>
    <n v="588"/>
    <n v="25596.42"/>
    <n v="16196.2"/>
    <n v="0"/>
    <n v="6"/>
    <x v="0"/>
  </r>
  <r>
    <s v="P00002526P"/>
    <n v="17248.759999999998"/>
    <s v="01001"/>
    <s v="00000"/>
    <s v="CONTRIBUTED"/>
    <s v="000000"/>
    <s v="PM-03"/>
    <m/>
    <s v="POMONA"/>
    <s v="UPPER"/>
    <x v="3"/>
    <s v="JUN-12"/>
    <d v="1964-07-01T00:00:00"/>
    <n v="576"/>
    <n v="10348.540000000001"/>
    <n v="6900.22"/>
    <n v="0"/>
    <n v="6"/>
    <x v="0"/>
  </r>
  <r>
    <s v="P00002527P"/>
    <n v="8176.56"/>
    <s v="01001"/>
    <s v="00000"/>
    <s v="CONTRIBUTED"/>
    <s v="000000"/>
    <s v="PM-06"/>
    <m/>
    <s v="POMONA"/>
    <s v="UPPER"/>
    <x v="3"/>
    <s v="JUN-12"/>
    <d v="1978-07-01T00:00:00"/>
    <n v="408"/>
    <n v="3474.67"/>
    <n v="4701.8900000000003"/>
    <n v="0"/>
    <n v="6"/>
    <x v="0"/>
  </r>
  <r>
    <s v="P00002528P"/>
    <n v="347964.26"/>
    <s v="01001"/>
    <s v="00000"/>
    <s v="CONTRIBUTED"/>
    <s v="000000"/>
    <s v="PM-23"/>
    <m/>
    <s v="POMONA"/>
    <s v="UPPER"/>
    <x v="3"/>
    <s v="JUN-12"/>
    <d v="1986-07-01T00:00:00"/>
    <n v="312"/>
    <n v="113076.26"/>
    <n v="234888"/>
    <n v="0"/>
    <n v="6"/>
    <x v="0"/>
  </r>
  <r>
    <s v="P00002529P"/>
    <n v="152728.25"/>
    <s v="01001"/>
    <s v="00000"/>
    <s v="CONTRIBUTED"/>
    <s v="000000"/>
    <s v="USG-06"/>
    <m/>
    <s v="UPPER SAN GABRIEL"/>
    <s v="UPPER"/>
    <x v="3"/>
    <s v="JUN-12"/>
    <d v="1978-07-01T00:00:00"/>
    <n v="408"/>
    <n v="64904.160000000003"/>
    <n v="87824.09"/>
    <n v="0"/>
    <n v="6"/>
    <x v="0"/>
  </r>
  <r>
    <s v="P00002530P"/>
    <n v="200617.26"/>
    <s v="01001"/>
    <s v="00000"/>
    <s v="CONTRIBUTED"/>
    <s v="000000"/>
    <s v="USG-07"/>
    <m/>
    <s v="UPPER SAN GABRIEL"/>
    <s v="UPPER"/>
    <x v="3"/>
    <s v="JUN-12"/>
    <d v="1982-07-01T00:00:00"/>
    <n v="360"/>
    <n v="75224.44"/>
    <n v="125392.82"/>
    <n v="0"/>
    <n v="6"/>
    <x v="0"/>
  </r>
  <r>
    <s v="P00002531P"/>
    <n v="21254.14"/>
    <s v="01001"/>
    <s v="00000"/>
    <s v="CONTRIBUTED"/>
    <s v="000000"/>
    <s v="WR-02"/>
    <m/>
    <s v="WESTERN"/>
    <s v="UPPER"/>
    <x v="3"/>
    <s v="JUN-12"/>
    <d v="1956-07-01T00:00:00"/>
    <n v="672"/>
    <n v="14877.07"/>
    <n v="6377.07"/>
    <n v="0"/>
    <n v="6"/>
    <x v="0"/>
  </r>
  <r>
    <s v="P00002532P"/>
    <n v="27190.5"/>
    <s v="01001"/>
    <s v="00000"/>
    <s v="CONTRIBUTED"/>
    <s v="000000"/>
    <s v="WR-10"/>
    <m/>
    <s v="WESTERN"/>
    <s v="UPPER"/>
    <x v="3"/>
    <s v="JUN-12"/>
    <d v="1958-07-01T00:00:00"/>
    <n v="648"/>
    <n v="18352.62"/>
    <n v="8837.8799999999992"/>
    <n v="0"/>
    <n v="6"/>
    <x v="0"/>
  </r>
  <r>
    <s v="P00002533P"/>
    <n v="23975.41"/>
    <s v="01001"/>
    <s v="00000"/>
    <s v="CONTRIBUTED"/>
    <s v="000000"/>
    <s v="WR-02"/>
    <m/>
    <s v="WESTERN"/>
    <s v="UPPER"/>
    <x v="3"/>
    <s v="JUN-12"/>
    <d v="1970-07-01T00:00:00"/>
    <n v="504"/>
    <n v="12586.22"/>
    <n v="11389.19"/>
    <n v="0"/>
    <n v="6"/>
    <x v="0"/>
  </r>
  <r>
    <s v="P00002534P"/>
    <n v="27442.91"/>
    <s v="01001"/>
    <s v="00000"/>
    <s v="CONTRIBUTED"/>
    <s v="000000"/>
    <s v="LB-04"/>
    <m/>
    <s v="LONG BEACH"/>
    <s v="VICTORIA ST."/>
    <x v="3"/>
    <s v="JUN-12"/>
    <d v="1952-07-01T00:00:00"/>
    <n v="720"/>
    <n v="20581.150000000001"/>
    <n v="6861.76"/>
    <n v="0"/>
    <n v="6"/>
    <x v="0"/>
  </r>
  <r>
    <s v="P00002535P"/>
    <n v="46062.39"/>
    <s v="01001"/>
    <s v="00000"/>
    <s v="CONTRIBUTED"/>
    <s v="000000"/>
    <s v="WB-36"/>
    <m/>
    <s v="WEST BASIN"/>
    <s v="VICTORIA ST."/>
    <x v="3"/>
    <s v="JUN-12"/>
    <d v="1968-07-01T00:00:00"/>
    <n v="528"/>
    <n v="25332.59"/>
    <n v="20729.8"/>
    <n v="0"/>
    <n v="6"/>
    <x v="0"/>
  </r>
  <r>
    <s v="P00002536P"/>
    <n v="131106.98000000001"/>
    <s v="01001"/>
    <s v="00000"/>
    <s v="CONTRIBUTED"/>
    <s v="000000"/>
    <s v="WB-19"/>
    <m/>
    <s v="WEST BASIN"/>
    <s v="VICTORIA ST."/>
    <x v="3"/>
    <s v="JUN-12"/>
    <d v="1981-07-01T00:00:00"/>
    <n v="372"/>
    <n v="50799.31"/>
    <n v="80307.67"/>
    <n v="0"/>
    <n v="6"/>
    <x v="0"/>
  </r>
  <r>
    <s v="P00002537P"/>
    <n v="22144.42"/>
    <s v="01001"/>
    <s v="00000"/>
    <s v="CONTRIBUTED"/>
    <s v="000000"/>
    <s v="CENB-20"/>
    <m/>
    <s v="CENTRAL BASIN"/>
    <s v="WEST BASIN"/>
    <x v="3"/>
    <s v="JUN-12"/>
    <d v="1959-07-01T00:00:00"/>
    <n v="636"/>
    <n v="14669.84"/>
    <n v="7474.58"/>
    <n v="0"/>
    <n v="6"/>
    <x v="0"/>
  </r>
  <r>
    <s v="P00002538P"/>
    <n v="2918.73"/>
    <s v="01001"/>
    <s v="00000"/>
    <s v="CONTRIBUTED"/>
    <s v="000000"/>
    <s v="WB-01"/>
    <m/>
    <s v="WEST BASIN"/>
    <s v="WEST BASIN"/>
    <x v="3"/>
    <s v="JUN-12"/>
    <d v="1950-07-01T00:00:00"/>
    <n v="744"/>
    <n v="2261.86"/>
    <n v="656.87"/>
    <n v="0"/>
    <n v="6"/>
    <x v="0"/>
  </r>
  <r>
    <s v="P00002539P"/>
    <n v="2916.54"/>
    <s v="01001"/>
    <s v="00000"/>
    <s v="CONTRIBUTED"/>
    <s v="000000"/>
    <s v="WB-02A"/>
    <m/>
    <s v="WEST BASIN"/>
    <s v="WEST BASIN"/>
    <x v="3"/>
    <s v="JUN-12"/>
    <d v="1950-07-01T00:00:00"/>
    <n v="744"/>
    <n v="2260.13"/>
    <n v="656.41"/>
    <n v="0"/>
    <n v="6"/>
    <x v="0"/>
  </r>
  <r>
    <s v="P00002540P"/>
    <n v="3260.79"/>
    <s v="01001"/>
    <s v="00000"/>
    <s v="CONTRIBUTED"/>
    <s v="000000"/>
    <s v="WB-02B"/>
    <m/>
    <s v="WEST BASIN"/>
    <s v="WEST BASIN"/>
    <x v="3"/>
    <s v="JUN-12"/>
    <d v="1950-07-01T00:00:00"/>
    <n v="744"/>
    <n v="2526.87"/>
    <n v="733.92"/>
    <n v="0"/>
    <n v="6"/>
    <x v="0"/>
  </r>
  <r>
    <s v="P00002541P"/>
    <n v="53130.67"/>
    <s v="01001"/>
    <s v="00000"/>
    <s v="CONTRIBUTED"/>
    <s v="000000"/>
    <s v="WB-03"/>
    <m/>
    <s v="WEST BASIN"/>
    <s v="WEST BASIN"/>
    <x v="3"/>
    <s v="JUN-12"/>
    <d v="1951-07-01T00:00:00"/>
    <n v="732"/>
    <n v="40510.239999999998"/>
    <n v="12620.43"/>
    <n v="0"/>
    <n v="6"/>
    <x v="0"/>
  </r>
  <r>
    <s v="P00002542P"/>
    <n v="14432.37"/>
    <s v="01001"/>
    <s v="00000"/>
    <s v="CONTRIBUTED"/>
    <s v="000000"/>
    <s v="WB-12"/>
    <m/>
    <s v="WEST BASIN"/>
    <s v="WEST BASIN"/>
    <x v="3"/>
    <s v="JUN-12"/>
    <d v="1952-07-01T00:00:00"/>
    <n v="720"/>
    <n v="10823.71"/>
    <n v="3608.66"/>
    <n v="0"/>
    <n v="6"/>
    <x v="0"/>
  </r>
  <r>
    <s v="P00002543P"/>
    <n v="14898.86"/>
    <s v="01001"/>
    <s v="00000"/>
    <s v="CONTRIBUTED"/>
    <s v="000000"/>
    <s v="WB-11"/>
    <m/>
    <s v="WEST BASIN"/>
    <s v="WEST BASIN"/>
    <x v="3"/>
    <s v="JUN-12"/>
    <d v="1952-07-01T00:00:00"/>
    <n v="720"/>
    <n v="11173.55"/>
    <n v="3725.31"/>
    <n v="0"/>
    <n v="6"/>
    <x v="0"/>
  </r>
  <r>
    <s v="P00002544P"/>
    <n v="14094.55"/>
    <s v="01001"/>
    <s v="00000"/>
    <s v="CONTRIBUTED"/>
    <s v="000000"/>
    <s v="WB-13"/>
    <m/>
    <s v="WEST BASIN"/>
    <s v="WEST BASIN"/>
    <x v="3"/>
    <s v="JUN-12"/>
    <d v="1954-07-01T00:00:00"/>
    <n v="696"/>
    <n v="10218.030000000001"/>
    <n v="3876.52"/>
    <n v="0"/>
    <n v="6"/>
    <x v="0"/>
  </r>
  <r>
    <s v="P00002545P"/>
    <n v="32311.99"/>
    <s v="01001"/>
    <s v="00000"/>
    <s v="CONTRIBUTED"/>
    <s v="000000"/>
    <s v="WB-29"/>
    <m/>
    <s v="WEST BASIN"/>
    <s v="WEST BASIN"/>
    <x v="3"/>
    <s v="JUN-12"/>
    <d v="1962-07-01T00:00:00"/>
    <n v="600"/>
    <n v="20193.75"/>
    <n v="12118.24"/>
    <n v="0"/>
    <n v="6"/>
    <x v="0"/>
  </r>
  <r>
    <s v="P00002546P"/>
    <n v="53897.86"/>
    <s v="01001"/>
    <s v="00000"/>
    <s v="CONTRIBUTED"/>
    <s v="000000"/>
    <s v="CENB-50"/>
    <m/>
    <s v="CENTRAL BASIN"/>
    <s v="WEST COAST"/>
    <x v="3"/>
    <s v="JUN-12"/>
    <d v="1970-07-01T00:00:00"/>
    <n v="504"/>
    <n v="28294.46"/>
    <n v="25603.4"/>
    <n v="0"/>
    <n v="6"/>
    <x v="0"/>
  </r>
  <r>
    <s v="P00002547P"/>
    <n v="52203.11"/>
    <s v="01001"/>
    <s v="00000"/>
    <s v="CONTRIBUTED"/>
    <s v="000000"/>
    <s v="CENB-51"/>
    <m/>
    <s v="CENTRAL BASIN"/>
    <s v="WEST COAST"/>
    <x v="3"/>
    <s v="JUN-12"/>
    <d v="1971-07-01T00:00:00"/>
    <n v="492"/>
    <n v="26752.17"/>
    <n v="25450.94"/>
    <n v="0"/>
    <n v="6"/>
    <x v="0"/>
  </r>
  <r>
    <s v="P00002548P"/>
    <n v="17138.34"/>
    <s v="01001"/>
    <s v="00000"/>
    <s v="CONTRIBUTED"/>
    <s v="000000"/>
    <s v="CENB-04"/>
    <m/>
    <s v="CENTRAL BASIN"/>
    <s v="WEST COAST"/>
    <x v="3"/>
    <s v="JUN-12"/>
    <d v="1979-07-01T00:00:00"/>
    <n v="396"/>
    <n v="7068.85"/>
    <n v="10069.49"/>
    <n v="0"/>
    <n v="6"/>
    <x v="0"/>
  </r>
  <r>
    <s v="P00002549P"/>
    <n v="209017.91"/>
    <s v="01001"/>
    <s v="00000"/>
    <s v="CONTRIBUTED"/>
    <s v="000000"/>
    <s v="CENB-04"/>
    <m/>
    <s v="CENTRAL BASIN"/>
    <s v="WEST COAST"/>
    <x v="3"/>
    <s v="JUN-12"/>
    <d v="1979-07-01T00:00:00"/>
    <n v="396"/>
    <n v="86212.58"/>
    <n v="122805.33"/>
    <n v="0"/>
    <n v="6"/>
    <x v="0"/>
  </r>
  <r>
    <s v="P00002550P"/>
    <n v="149755.39000000001"/>
    <s v="01001"/>
    <s v="00000"/>
    <s v="CONTRIBUTED"/>
    <s v="000000"/>
    <s v="CENB-25"/>
    <m/>
    <s v="CENTRAL BASIN"/>
    <s v="WEST COAST"/>
    <x v="3"/>
    <s v="JUN-12"/>
    <d v="1981-07-01T00:00:00"/>
    <n v="372"/>
    <n v="58024.99"/>
    <n v="91730.4"/>
    <n v="0"/>
    <n v="6"/>
    <x v="0"/>
  </r>
  <r>
    <s v="P00002551P"/>
    <n v="80977.7"/>
    <s v="01001"/>
    <s v="00000"/>
    <s v="CONTRIBUTED"/>
    <s v="000000"/>
    <s v="LA-24"/>
    <m/>
    <s v="LOS ANGELES"/>
    <s v="WEST COAST"/>
    <x v="3"/>
    <s v="JUN-12"/>
    <d v="1964-07-01T00:00:00"/>
    <n v="576"/>
    <n v="48583.79"/>
    <n v="32393.91"/>
    <n v="0"/>
    <n v="6"/>
    <x v="0"/>
  </r>
  <r>
    <s v="P00002552P"/>
    <n v="28172.17"/>
    <s v="01001"/>
    <s v="00000"/>
    <s v="CONTRIBUTED"/>
    <s v="000000"/>
    <s v="WB-30"/>
    <m/>
    <s v="WEST BASIN"/>
    <s v="WEST COAST"/>
    <x v="3"/>
    <s v="JUN-12"/>
    <d v="1961-07-01T00:00:00"/>
    <n v="612"/>
    <n v="17958.759999999998"/>
    <n v="10213.41"/>
    <n v="0"/>
    <n v="6"/>
    <x v="0"/>
  </r>
  <r>
    <s v="P00002553P"/>
    <n v="28273.19"/>
    <s v="01001"/>
    <s v="00000"/>
    <s v="CONTRIBUTED"/>
    <s v="000000"/>
    <s v="WB-28"/>
    <m/>
    <s v="WEST BASIN"/>
    <s v="WEST COAST"/>
    <x v="3"/>
    <s v="JUN-12"/>
    <d v="1962-07-01T00:00:00"/>
    <n v="600"/>
    <n v="17669.7"/>
    <n v="10603.49"/>
    <n v="0"/>
    <n v="6"/>
    <x v="0"/>
  </r>
  <r>
    <s v="P00002554P"/>
    <n v="31539.54"/>
    <s v="01001"/>
    <s v="00000"/>
    <s v="CONTRIBUTED"/>
    <s v="000000"/>
    <s v="WB-31"/>
    <m/>
    <s v="WEST BASIN"/>
    <s v="WEST COAST"/>
    <x v="3"/>
    <s v="JUN-12"/>
    <d v="1962-07-01T00:00:00"/>
    <n v="600"/>
    <n v="19711.060000000001"/>
    <n v="11828.48"/>
    <n v="0"/>
    <n v="6"/>
    <x v="0"/>
  </r>
  <r>
    <s v="P00002555P"/>
    <n v="10563.53"/>
    <s v="01001"/>
    <s v="00000"/>
    <s v="CONTRIBUTED"/>
    <s v="000000"/>
    <s v="WB-25"/>
    <m/>
    <s v="WEST BASIN"/>
    <s v="WEST COAST"/>
    <x v="3"/>
    <s v="JUN-12"/>
    <d v="1963-07-01T00:00:00"/>
    <n v="588"/>
    <n v="6469.74"/>
    <n v="4093.79"/>
    <n v="0"/>
    <n v="6"/>
    <x v="0"/>
  </r>
  <r>
    <s v="P00002556P"/>
    <n v="17904.47"/>
    <s v="01001"/>
    <s v="00000"/>
    <s v="CONTRIBUTED"/>
    <s v="000000"/>
    <s v="WB-25"/>
    <m/>
    <s v="WEST BASIN"/>
    <s v="WEST COAST"/>
    <x v="3"/>
    <s v="JUN-12"/>
    <d v="1963-07-01T00:00:00"/>
    <n v="588"/>
    <n v="10965.79"/>
    <n v="6938.68"/>
    <n v="0"/>
    <n v="6"/>
    <x v="0"/>
  </r>
  <r>
    <s v="P00002557P"/>
    <n v="7111.11"/>
    <s v="01001"/>
    <s v="00000"/>
    <s v="CONTRIBUTED"/>
    <s v="000000"/>
    <s v="WB-28"/>
    <m/>
    <s v="WEST BASIN"/>
    <s v="WEST COAST"/>
    <x v="3"/>
    <s v="JUN-12"/>
    <d v="1998-06-30T00:00:00"/>
    <n v="168"/>
    <n v="1244.33"/>
    <n v="5866.78"/>
    <n v="0"/>
    <n v="6"/>
    <x v="0"/>
  </r>
  <r>
    <s v="P00002558P"/>
    <n v="24781.15"/>
    <s v="01001"/>
    <s v="00000"/>
    <s v="CONTRIBUTED"/>
    <s v="000000"/>
    <s v="F-05"/>
    <m/>
    <s v="FULLERTON"/>
    <s v="WEST ORANGE COUNTY"/>
    <x v="3"/>
    <s v="JUN-12"/>
    <d v="1957-07-01T00:00:00"/>
    <n v="660"/>
    <n v="17036.12"/>
    <n v="7745.03"/>
    <n v="0"/>
    <n v="6"/>
    <x v="0"/>
  </r>
  <r>
    <s v="P00002559P"/>
    <n v="54241.279999999999"/>
    <s v="01001"/>
    <s v="00000"/>
    <s v="CONTRIBUTED"/>
    <s v="000000"/>
    <s v="F-09"/>
    <m/>
    <s v="FULLERTON"/>
    <s v="WEST ORANGE COUNTY"/>
    <x v="3"/>
    <s v="JUN-12"/>
    <d v="1969-07-01T00:00:00"/>
    <n v="516"/>
    <n v="29152.73"/>
    <n v="25088.55"/>
    <n v="0"/>
    <n v="6"/>
    <x v="0"/>
  </r>
  <r>
    <s v="P00002560P"/>
    <n v="17356.009999999998"/>
    <s v="01001"/>
    <s v="00000"/>
    <s v="CONTRIBUTED"/>
    <s v="000000"/>
    <s v="OC-22"/>
    <m/>
    <s v="ORANGE COUNTY"/>
    <s v="WEST ORANGE COUNTY"/>
    <x v="3"/>
    <s v="JUN-12"/>
    <d v="1957-07-01T00:00:00"/>
    <n v="660"/>
    <n v="11931.65"/>
    <n v="5424.36"/>
    <n v="0"/>
    <n v="6"/>
    <x v="0"/>
  </r>
  <r>
    <s v="P00002561P"/>
    <n v="24284.54"/>
    <s v="01001"/>
    <s v="00000"/>
    <s v="CONTRIBUTED"/>
    <s v="000000"/>
    <s v="OC-25"/>
    <m/>
    <s v="ORANGE COUNTY"/>
    <s v="WEST ORANGE COUNTY"/>
    <x v="3"/>
    <s v="JUN-12"/>
    <d v="1958-07-01T00:00:00"/>
    <n v="648"/>
    <n v="16391.14"/>
    <n v="7893.4"/>
    <n v="0"/>
    <n v="6"/>
    <x v="0"/>
  </r>
  <r>
    <s v="P00002562P"/>
    <n v="31622.240000000002"/>
    <s v="01001"/>
    <s v="00000"/>
    <s v="CONTRIBUTED"/>
    <s v="000000"/>
    <s v="OC-24"/>
    <m/>
    <s v="ORANGE COUNTY"/>
    <s v="WEST ORANGE COUNTY"/>
    <x v="3"/>
    <s v="JUN-12"/>
    <d v="1959-07-01T00:00:00"/>
    <n v="636"/>
    <n v="20948.53"/>
    <n v="10673.71"/>
    <n v="0"/>
    <n v="6"/>
    <x v="0"/>
  </r>
  <r>
    <s v="P00002563P"/>
    <n v="29419.97"/>
    <s v="01001"/>
    <s v="00000"/>
    <s v="CONTRIBUTED"/>
    <s v="000000"/>
    <s v="OC-26"/>
    <m/>
    <s v="ORANGE COUNTY"/>
    <s v="WEST ORANGE COUNTY"/>
    <x v="3"/>
    <s v="JUN-12"/>
    <d v="1960-07-01T00:00:00"/>
    <n v="624"/>
    <n v="19121.830000000002"/>
    <n v="10298.14"/>
    <n v="0"/>
    <n v="6"/>
    <x v="0"/>
  </r>
  <r>
    <s v="P00002564P"/>
    <n v="24581.91"/>
    <s v="01001"/>
    <s v="00000"/>
    <s v="CONTRIBUTED"/>
    <s v="000000"/>
    <s v="OC-31"/>
    <m/>
    <s v="ORANGE COUNTY"/>
    <s v="WEST ORANGE COUNTY"/>
    <x v="3"/>
    <s v="JUN-12"/>
    <d v="1963-07-01T00:00:00"/>
    <n v="588"/>
    <n v="15055.52"/>
    <n v="9526.39"/>
    <n v="0"/>
    <n v="6"/>
    <x v="0"/>
  </r>
  <r>
    <s v="P00002565P"/>
    <n v="48246.79"/>
    <s v="01001"/>
    <s v="00000"/>
    <s v="CONTRIBUTED"/>
    <s v="000000"/>
    <s v="OC-32A"/>
    <m/>
    <s v="ORANGE COUNTY"/>
    <s v="WEST ORANGE COUNTY"/>
    <x v="3"/>
    <s v="JUN-12"/>
    <d v="1963-07-01T00:00:00"/>
    <n v="588"/>
    <n v="29549.42"/>
    <n v="18697.37"/>
    <n v="0"/>
    <n v="6"/>
    <x v="0"/>
  </r>
  <r>
    <s v="P00002566P"/>
    <n v="69875.38"/>
    <s v="01001"/>
    <s v="00000"/>
    <s v="CONTRIBUTED"/>
    <s v="000000"/>
    <s v="OC-35"/>
    <m/>
    <s v="ORANGE COUNTY"/>
    <s v="WEST ORANGE COUNTY"/>
    <x v="3"/>
    <s v="JUN-12"/>
    <d v="1964-07-01T00:00:00"/>
    <n v="576"/>
    <n v="41922.78"/>
    <n v="27952.6"/>
    <n v="0"/>
    <n v="6"/>
    <x v="0"/>
  </r>
  <r>
    <s v="P00002567P"/>
    <n v="54969.95"/>
    <s v="01001"/>
    <s v="00000"/>
    <s v="CONTRIBUTED"/>
    <s v="000000"/>
    <s v="OC-53"/>
    <m/>
    <s v="ORANGE COUNTY"/>
    <s v="WEST ORANGE COUNTY"/>
    <x v="3"/>
    <s v="JUN-12"/>
    <d v="1968-07-01T00:00:00"/>
    <n v="528"/>
    <n v="30231.51"/>
    <n v="24738.44"/>
    <n v="0"/>
    <n v="6"/>
    <x v="0"/>
  </r>
  <r>
    <s v="P00002568P"/>
    <n v="62067.38"/>
    <s v="01001"/>
    <s v="00000"/>
    <s v="CONTRIBUTED"/>
    <s v="000000"/>
    <s v="OC-50"/>
    <m/>
    <s v="ORANGE COUNTY"/>
    <s v="WEST ORANGE COUNTY"/>
    <x v="3"/>
    <s v="JUN-12"/>
    <d v="1968-07-01T00:00:00"/>
    <n v="528"/>
    <n v="34134.870000000003"/>
    <n v="27932.51"/>
    <n v="0"/>
    <n v="6"/>
    <x v="0"/>
  </r>
  <r>
    <s v="P00002569P"/>
    <n v="134521.39000000001"/>
    <s v="01001"/>
    <s v="00000"/>
    <s v="CONTRIBUTED"/>
    <s v="000000"/>
    <s v="CA-01"/>
    <m/>
    <s v="CALLEGUAS"/>
    <s v="WEST VALLEY NO. 1"/>
    <x v="3"/>
    <s v="JUN-12"/>
    <d v="1972-07-01T00:00:00"/>
    <n v="480"/>
    <n v="67255.929999999993"/>
    <n v="67265.460000000006"/>
    <n v="0"/>
    <n v="6"/>
    <x v="0"/>
  </r>
  <r>
    <s v="P00002570P"/>
    <n v="54585.82"/>
    <s v="01001"/>
    <s v="00000"/>
    <s v="CONTRIBUTED"/>
    <s v="000000"/>
    <s v="CA-02"/>
    <m/>
    <s v="CALLEGUAS"/>
    <s v="WEST VALLEY NO. 2"/>
    <x v="3"/>
    <s v="JUN-12"/>
    <d v="1986-07-01T00:00:00"/>
    <n v="312"/>
    <n v="17738.46"/>
    <n v="36847.360000000001"/>
    <n v="0"/>
    <n v="6"/>
    <x v="0"/>
  </r>
  <r>
    <s v="P00002571P"/>
    <n v="56245.35"/>
    <s v="01001"/>
    <s v="00000"/>
    <s v="CONTRIBUTED"/>
    <s v="000000"/>
    <s v="LV-03"/>
    <m/>
    <s v="LAS VIRGENES"/>
    <s v="WEST VALLEY NO. 2"/>
    <x v="3"/>
    <s v="JUN-12"/>
    <d v="1976-07-01T00:00:00"/>
    <n v="432"/>
    <n v="25308.37"/>
    <n v="30936.98"/>
    <n v="0"/>
    <n v="6"/>
    <x v="0"/>
  </r>
  <r>
    <s v="P00002572P"/>
    <n v="201418.63"/>
    <s v="01001"/>
    <s v="00000"/>
    <s v="CONTRIBUTED"/>
    <s v="000000"/>
    <s v="LA-33"/>
    <m/>
    <s v="LOS ANGELES"/>
    <s v="WEST VALLEY NO. 2"/>
    <x v="3"/>
    <s v="JUN-12"/>
    <d v="1979-07-01T00:00:00"/>
    <n v="396"/>
    <n v="83078.149999999994"/>
    <n v="118340.48"/>
    <n v="0"/>
    <n v="6"/>
    <x v="0"/>
  </r>
  <r>
    <s v="P00002573P"/>
    <n v="104080.45"/>
    <s v="01001"/>
    <s v="00000"/>
    <s v="CONTRIBUTED"/>
    <s v="000000"/>
    <s v="CA-02"/>
    <m/>
    <s v="CALLEGUAS"/>
    <s v="WEST VALLEY NO. 3"/>
    <x v="3"/>
    <s v="JUN-12"/>
    <d v="1989-07-01T00:00:00"/>
    <n v="276"/>
    <n v="29919.45"/>
    <n v="74161"/>
    <n v="0"/>
    <n v="6"/>
    <x v="0"/>
  </r>
  <r>
    <s v="P00002574P"/>
    <n v="-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-7249.36"/>
    <n v="-31414.51"/>
    <n v="0"/>
    <n v="6"/>
    <x v="0"/>
  </r>
  <r>
    <s v="P00002575P"/>
    <n v="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7249.36"/>
    <n v="31414.51"/>
    <n v="0"/>
    <n v="6"/>
    <x v="0"/>
  </r>
  <r>
    <s v="P00002576P"/>
    <n v="178770.26"/>
    <s v="01001"/>
    <s v="00000"/>
    <s v="CONTRIBUTED"/>
    <s v="000000"/>
    <s v="CA-02"/>
    <m/>
    <s v="CALLEGUAS"/>
    <s v="WEST VALLEY NO. 4"/>
    <x v="3"/>
    <s v="JUN-12"/>
    <d v="1977-07-01T00:00:00"/>
    <n v="420"/>
    <n v="78205.679999999993"/>
    <n v="100564.58"/>
    <n v="0"/>
    <n v="6"/>
    <x v="0"/>
  </r>
  <r>
    <s v="P00002577P"/>
    <n v="154126.17000000001"/>
    <s v="01001"/>
    <s v="00000"/>
    <s v="CONTRIBUTED"/>
    <s v="000000"/>
    <s v="PM-15A"/>
    <m/>
    <s v="POMONA"/>
    <s v="WEYMOUTH"/>
    <x v="3"/>
    <s v="JUN-12"/>
    <d v="1958-07-01T00:00:00"/>
    <n v="648"/>
    <n v="104029.69"/>
    <n v="50096.480000000003"/>
    <n v="0"/>
    <n v="6"/>
    <x v="0"/>
  </r>
  <r>
    <s v="P00003190P"/>
    <n v="2910000"/>
    <s v="01001"/>
    <s v="00159"/>
    <s v="MISC FEATURE"/>
    <s v="000000"/>
    <s v="BUY BACK SUNSET PARKING FACILITY"/>
    <m/>
    <s v="FACILITIES"/>
    <s v="HDQTRS"/>
    <x v="3"/>
    <s v="JUN-12"/>
    <d v="1997-06-30T00:00:00"/>
    <n v="180"/>
    <n v="545625"/>
    <n v="2364375"/>
    <n v="0"/>
    <n v="19"/>
    <x v="1"/>
  </r>
  <r>
    <s v="P00003191P"/>
    <n v="-508584.65"/>
    <s v="01001"/>
    <s v="00159"/>
    <s v="MISC FEATURE"/>
    <s v="000000"/>
    <s v="BUY BACK SUNSET PARKING FACILITY-LAND ADJ"/>
    <m/>
    <s v="FACILITIES"/>
    <s v="HDQTRS"/>
    <x v="3"/>
    <s v="JUN-12"/>
    <d v="1997-06-30T00:00:00"/>
    <n v="180"/>
    <n v="-95359.52"/>
    <n v="-413225.13"/>
    <n v="0"/>
    <n v="19"/>
    <x v="1"/>
  </r>
  <r>
    <s v="P00003192P"/>
    <n v="140104"/>
    <s v="02001"/>
    <s v="15017"/>
    <s v="MISC FEATURE"/>
    <s v="100271"/>
    <s v="CHINO BASIN CONJUNCTIVE USE PROGRAM - INTEREST"/>
    <m/>
    <s v="OTHER"/>
    <s v="CHINO BASIN"/>
    <x v="3"/>
    <s v="JUN-12"/>
    <d v="1996-07-01T00:00:00"/>
    <n v="192"/>
    <n v="28015.93"/>
    <n v="112088.07"/>
    <n v="0"/>
    <n v="14"/>
    <x v="15"/>
  </r>
  <r>
    <s v="P00003193P"/>
    <n v="1574678.58"/>
    <s v="04001"/>
    <s v="15017"/>
    <s v="MISC FEATURE"/>
    <s v="100271"/>
    <s v="CHINO BASIN CONJUNCTIVE USE PROGRAM"/>
    <m/>
    <s v="OTHER"/>
    <s v="CHINO BASIN"/>
    <x v="3"/>
    <s v="JUN-12"/>
    <d v="1996-07-01T00:00:00"/>
    <n v="192"/>
    <n v="314881.01"/>
    <n v="1259797.57"/>
    <n v="0"/>
    <n v="14"/>
    <x v="15"/>
  </r>
  <r>
    <s v="P00003194P"/>
    <n v="798413.81"/>
    <s v="04002"/>
    <s v="15017"/>
    <s v="MISC FEATURE"/>
    <s v="100271"/>
    <s v="CHINO BASIN CONJUNCTIVE USE PROGRAM"/>
    <m/>
    <s v="OTHER"/>
    <s v="CHINO BASIN"/>
    <x v="3"/>
    <s v="JUN-12"/>
    <d v="1996-07-01T00:00:00"/>
    <n v="192"/>
    <n v="159655"/>
    <n v="638758.81000000006"/>
    <n v="0"/>
    <n v="14"/>
    <x v="15"/>
  </r>
  <r>
    <s v="P00003195P"/>
    <n v="904893.6"/>
    <s v="04003"/>
    <s v="15017"/>
    <s v="MISC FEATURE"/>
    <s v="100271"/>
    <s v="CHINO BASIN CONJUNCTIVE USE PROGRAM"/>
    <m/>
    <s v="OTHER"/>
    <s v="CHINO BASIN"/>
    <x v="3"/>
    <s v="JUN-12"/>
    <d v="1996-07-01T00:00:00"/>
    <n v="192"/>
    <n v="180947.3"/>
    <n v="723946.3"/>
    <n v="0"/>
    <n v="14"/>
    <x v="15"/>
  </r>
  <r>
    <s v="P00003196P"/>
    <n v="40246.68"/>
    <s v="04504"/>
    <s v="15017"/>
    <s v="MISC FEATURE"/>
    <s v="100271"/>
    <s v="CHINO BASIN CONJUNCTIVE USE PROGRAM"/>
    <m/>
    <s v="OTHER"/>
    <s v="CHINO BASIN"/>
    <x v="3"/>
    <s v="JUN-12"/>
    <d v="1996-07-01T00:00:00"/>
    <n v="192"/>
    <n v="8047.89"/>
    <n v="32198.79"/>
    <n v="0"/>
    <n v="14"/>
    <x v="15"/>
  </r>
  <r>
    <s v="P00003197P"/>
    <n v="652521.31000000006"/>
    <s v="05001"/>
    <s v="15017"/>
    <s v="MISC FEATURE"/>
    <s v="100271"/>
    <s v="CHINO BASIN CONJUNCTIVE USE PROGRAM"/>
    <m/>
    <s v="OTHER"/>
    <s v="CHINO BASIN"/>
    <x v="3"/>
    <s v="JUN-12"/>
    <d v="1996-07-01T00:00:00"/>
    <n v="192"/>
    <n v="130481.52"/>
    <n v="522039.79"/>
    <n v="0"/>
    <n v="14"/>
    <x v="15"/>
  </r>
  <r>
    <s v="P00003198P"/>
    <n v="3033"/>
    <s v="02001"/>
    <s v="15017"/>
    <s v="MISC FEATURE"/>
    <s v="100312"/>
    <s v="CHINO BASIN PIPELINE STUDY - INTEREST"/>
    <m/>
    <s v="OTHER"/>
    <s v="CHINO BASIN"/>
    <x v="3"/>
    <s v="JUN-12"/>
    <d v="1996-07-01T00:00:00"/>
    <n v="192"/>
    <n v="606.46"/>
    <n v="2426.54"/>
    <n v="0"/>
    <n v="14"/>
    <x v="15"/>
  </r>
  <r>
    <s v="P00003199P"/>
    <n v="82352.69"/>
    <s v="04001"/>
    <s v="15017"/>
    <s v="MISC FEATURE"/>
    <s v="100312"/>
    <s v="CHINO BASIN PIPELINE STUDY"/>
    <m/>
    <s v="OTHER"/>
    <s v="CHINO BASIN"/>
    <x v="3"/>
    <s v="JUN-12"/>
    <d v="1996-07-01T00:00:00"/>
    <n v="192"/>
    <n v="16467.560000000001"/>
    <n v="65885.13"/>
    <n v="0"/>
    <n v="14"/>
    <x v="15"/>
  </r>
  <r>
    <s v="P00003200P"/>
    <n v="3187.27"/>
    <s v="04502"/>
    <s v="15017"/>
    <s v="MISC FEATURE"/>
    <s v="100312"/>
    <s v="CHINO BASIN PIPELINE STUDY"/>
    <m/>
    <s v="OTHER"/>
    <s v="CHINO BASIN"/>
    <x v="3"/>
    <s v="JUN-12"/>
    <d v="1996-07-01T00:00:00"/>
    <n v="192"/>
    <n v="637.33000000000004"/>
    <n v="2549.94"/>
    <n v="0"/>
    <n v="14"/>
    <x v="15"/>
  </r>
  <r>
    <s v="P00003201P"/>
    <n v="409.14"/>
    <s v="04504"/>
    <s v="15017"/>
    <s v="MISC FEATURE"/>
    <s v="100312"/>
    <s v="CHINO BASIN PIPELINE STUDY"/>
    <m/>
    <s v="OTHER"/>
    <s v="CHINO BASIN"/>
    <x v="3"/>
    <s v="JUN-12"/>
    <d v="1996-07-01T00:00:00"/>
    <n v="192"/>
    <n v="81.760000000000005"/>
    <n v="327.38"/>
    <n v="0"/>
    <n v="14"/>
    <x v="15"/>
  </r>
  <r>
    <s v="P00003202P"/>
    <n v="13613"/>
    <s v="02001"/>
    <s v="15017"/>
    <s v="MISC FEATURE"/>
    <s v="100643"/>
    <s v="CHINO BASIN GROUND WATER STORAGE PROGRAM-SHORT TERM - INTEREST"/>
    <m/>
    <s v="OTHER"/>
    <s v="CHINO BASIN"/>
    <x v="3"/>
    <s v="JUN-12"/>
    <d v="1996-07-01T00:00:00"/>
    <n v="192"/>
    <n v="2722.09"/>
    <n v="10890.91"/>
    <n v="0"/>
    <n v="14"/>
    <x v="15"/>
  </r>
  <r>
    <s v="P00003203P"/>
    <n v="382822.67"/>
    <s v="04002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76551.19"/>
    <n v="306271.48"/>
    <n v="0"/>
    <n v="14"/>
    <x v="15"/>
  </r>
  <r>
    <s v="P00003204P"/>
    <n v="2995.56"/>
    <s v="04003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598.95000000000005"/>
    <n v="2396.61"/>
    <n v="0"/>
    <n v="14"/>
    <x v="15"/>
  </r>
  <r>
    <s v="P00003205P"/>
    <n v="2180808.33"/>
    <s v="05001"/>
    <s v="15088"/>
    <s v="MISC FEATURE"/>
    <s v="100319"/>
    <s v="ARVIN EDISON WATER STORAGE AND EXCHANGE PROGRAM"/>
    <m/>
    <s v="OTHER"/>
    <s v="ARVIN EDISON"/>
    <x v="3"/>
    <s v="JUN-12"/>
    <d v="1997-06-30T00:00:00"/>
    <n v="180"/>
    <n v="408901.5"/>
    <n v="1771906.83"/>
    <n v="0"/>
    <n v="14"/>
    <x v="15"/>
  </r>
  <r>
    <s v="P00003206P"/>
    <n v="146539"/>
    <s v="02009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5644.22"/>
    <n v="120894.78"/>
    <n v="0"/>
    <n v="6"/>
    <x v="0"/>
  </r>
  <r>
    <s v="P00003207P"/>
    <n v="97379"/>
    <s v="0201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7041.23"/>
    <n v="80337.77"/>
    <n v="0"/>
    <n v="6"/>
    <x v="0"/>
  </r>
  <r>
    <s v="P00003208P"/>
    <n v="1345"/>
    <s v="02015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35.34"/>
    <n v="1109.6600000000001"/>
    <n v="0"/>
    <n v="6"/>
    <x v="0"/>
  </r>
  <r>
    <s v="P00003209P"/>
    <n v="50256"/>
    <s v="030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8794.7999999999993"/>
    <n v="41461.199999999997"/>
    <n v="0"/>
    <n v="6"/>
    <x v="0"/>
  </r>
  <r>
    <s v="P00003210P"/>
    <n v="56393"/>
    <s v="03008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9868.74"/>
    <n v="46524.26"/>
    <n v="0"/>
    <n v="6"/>
    <x v="0"/>
  </r>
  <r>
    <s v="P00003211P"/>
    <n v="8713"/>
    <s v="035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524.75"/>
    <n v="7188.25"/>
    <n v="0"/>
    <n v="6"/>
    <x v="0"/>
  </r>
  <r>
    <s v="P00003212P"/>
    <n v="120881.91"/>
    <s v="04002"/>
    <s v="15130"/>
    <s v="MISC FEATURE"/>
    <s v="100295"/>
    <s v="EAGLE ROCK OPERATIONS CONTROL CENTER"/>
    <m/>
    <s v="FACILITIES"/>
    <s v="EAGLE ROCK"/>
    <x v="3"/>
    <s v="JUN-12"/>
    <d v="1998-06-30T00:00:00"/>
    <n v="168"/>
    <n v="21154.29"/>
    <n v="99727.62"/>
    <n v="0"/>
    <n v="6"/>
    <x v="0"/>
  </r>
  <r>
    <s v="P00003213P"/>
    <n v="911473.1"/>
    <s v="04003"/>
    <s v="15130"/>
    <s v="MISC FEATURE"/>
    <s v="100295"/>
    <s v="EAGLE ROCK OPERATIONS CONTROL CENTER"/>
    <m/>
    <s v="FACILITIES"/>
    <s v="EAGLE ROCK"/>
    <x v="3"/>
    <s v="JUN-12"/>
    <d v="1998-06-30T00:00:00"/>
    <n v="168"/>
    <n v="159507.74"/>
    <n v="751965.36"/>
    <n v="0"/>
    <n v="6"/>
    <x v="0"/>
  </r>
  <r>
    <s v="P00003214P"/>
    <n v="1961185.89"/>
    <s v="04005"/>
    <s v="15130"/>
    <s v="MISC FEATURE"/>
    <s v="100295"/>
    <s v="EAGLE ROCK OPERATIONS CONTROL CENTER"/>
    <m/>
    <s v="FACILITIES"/>
    <s v="EAGLE ROCK"/>
    <x v="3"/>
    <s v="JUN-12"/>
    <d v="1998-06-30T00:00:00"/>
    <n v="168"/>
    <n v="343207.48"/>
    <n v="1617978.41"/>
    <n v="0"/>
    <n v="6"/>
    <x v="0"/>
  </r>
  <r>
    <s v="P00003215P"/>
    <n v="240568.61"/>
    <s v="04006"/>
    <s v="15130"/>
    <s v="MISC FEATURE"/>
    <s v="100295"/>
    <s v="EAGLE ROCK OPERATIONS CONTROL CENTER"/>
    <m/>
    <s v="FACILITIES"/>
    <s v="EAGLE ROCK"/>
    <x v="3"/>
    <s v="JUN-12"/>
    <d v="1998-06-30T00:00:00"/>
    <n v="168"/>
    <n v="42099.41"/>
    <n v="198469.2"/>
    <n v="0"/>
    <n v="6"/>
    <x v="0"/>
  </r>
  <r>
    <s v="P00003216P"/>
    <n v="93213.03"/>
    <s v="04502"/>
    <s v="15130"/>
    <s v="MISC FEATURE"/>
    <s v="100295"/>
    <s v="EAGLE ROCK OPERATIONS CONTROL CENTER"/>
    <m/>
    <s v="FACILITIES"/>
    <s v="EAGLE ROCK"/>
    <x v="3"/>
    <s v="JUN-12"/>
    <d v="1998-06-30T00:00:00"/>
    <n v="168"/>
    <n v="16312.25"/>
    <n v="76900.78"/>
    <n v="0"/>
    <n v="6"/>
    <x v="0"/>
  </r>
  <r>
    <s v="P00003217P"/>
    <n v="139656.13"/>
    <s v="04504"/>
    <s v="15130"/>
    <s v="MISC FEATURE"/>
    <s v="100295"/>
    <s v="EAGLE ROCK OPERATIONS CONTROL CENTER"/>
    <m/>
    <s v="FACILITIES"/>
    <s v="EAGLE ROCK"/>
    <x v="3"/>
    <s v="JUN-12"/>
    <d v="1998-06-30T00:00:00"/>
    <n v="168"/>
    <n v="24439.81"/>
    <n v="115216.32000000001"/>
    <n v="0"/>
    <n v="6"/>
    <x v="0"/>
  </r>
  <r>
    <s v="P00003218P"/>
    <n v="365612.27"/>
    <s v="05005"/>
    <s v="15130"/>
    <s v="MISC FEATURE"/>
    <s v="100295"/>
    <s v="EAGLE ROCK OPERATIONS CONTROL CENTER"/>
    <m/>
    <s v="FACILITIES"/>
    <s v="EAGLE ROCK"/>
    <x v="3"/>
    <s v="JUN-12"/>
    <d v="1998-06-30T00:00:00"/>
    <n v="168"/>
    <n v="63982.11"/>
    <n v="301630.15999999997"/>
    <n v="0"/>
    <n v="6"/>
    <x v="0"/>
  </r>
  <r>
    <s v="P00003219P"/>
    <n v="112287.55"/>
    <s v="04002"/>
    <s v="15154"/>
    <s v="MISC FEATURE"/>
    <s v="100459"/>
    <s v="MATHEWS/DESERT-DOMESTIC WATER SYSTEM STUDY"/>
    <m/>
    <s v="FACILITIES"/>
    <s v="CRA"/>
    <x v="3"/>
    <s v="JUN-12"/>
    <d v="1997-06-30T00:00:00"/>
    <n v="180"/>
    <n v="21053.86"/>
    <n v="91233.69"/>
    <n v="0"/>
    <n v="2"/>
    <x v="7"/>
  </r>
  <r>
    <s v="P00003220P"/>
    <n v="657530.84"/>
    <s v="04002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23286.96"/>
    <n v="534243.88"/>
    <n v="0"/>
    <n v="2"/>
    <x v="7"/>
  </r>
  <r>
    <s v="P00003221P"/>
    <n v="444587.25"/>
    <s v="04003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83360.100000000006"/>
    <n v="361227.15"/>
    <n v="0"/>
    <n v="2"/>
    <x v="7"/>
  </r>
  <r>
    <s v="P00003222P"/>
    <n v="606.78"/>
    <s v="04005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13.71"/>
    <n v="493.07"/>
    <n v="0"/>
    <n v="2"/>
    <x v="7"/>
  </r>
  <r>
    <s v="P00003223P"/>
    <n v="174952.44"/>
    <s v="05001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32803.51"/>
    <n v="142148.93"/>
    <n v="0"/>
    <n v="2"/>
    <x v="7"/>
  </r>
  <r>
    <s v="P00003224P"/>
    <n v="261659"/>
    <s v="02009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49060.959999999999"/>
    <n v="212598.04"/>
    <n v="0"/>
    <n v="2"/>
    <x v="7"/>
  </r>
  <r>
    <s v="P00003225P"/>
    <n v="34"/>
    <s v="02012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6.31"/>
    <n v="27.69"/>
    <n v="0"/>
    <n v="2"/>
    <x v="7"/>
  </r>
  <r>
    <s v="P00003226P"/>
    <n v="440202.3"/>
    <s v="04002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72893.100000000006"/>
    <n v="367309.2"/>
    <n v="0"/>
    <n v="13"/>
    <x v="13"/>
  </r>
  <r>
    <s v="P00003227P"/>
    <n v="128069.21"/>
    <s v="04504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21206.95"/>
    <n v="106862.26"/>
    <n v="0"/>
    <n v="13"/>
    <x v="13"/>
  </r>
  <r>
    <s v="P00003228P"/>
    <n v="3037.91"/>
    <s v="05001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502.99"/>
    <n v="2534.92"/>
    <n v="0"/>
    <n v="13"/>
    <x v="13"/>
  </r>
  <r>
    <s v="P00003229P"/>
    <n v="193276.57"/>
    <s v="04002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32004.63"/>
    <n v="161271.94"/>
    <n v="0"/>
    <n v="13"/>
    <x v="13"/>
  </r>
  <r>
    <s v="P00003230P"/>
    <n v="1263.28"/>
    <s v="05001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209.18"/>
    <n v="1054.0999999999999"/>
    <n v="0"/>
    <n v="13"/>
    <x v="13"/>
  </r>
  <r>
    <s v="P00003231P"/>
    <n v="275823"/>
    <s v="02009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45673.51"/>
    <n v="230149.49"/>
    <n v="0"/>
    <n v="13"/>
    <x v="13"/>
  </r>
  <r>
    <s v="P00003232P"/>
    <n v="112755"/>
    <s v="03008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18671.03"/>
    <n v="94083.97"/>
    <n v="0"/>
    <n v="13"/>
    <x v="13"/>
  </r>
  <r>
    <s v="P00003233P"/>
    <n v="95563"/>
    <s v="02009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9112.5"/>
    <n v="76450.5"/>
    <n v="0"/>
    <n v="19"/>
    <x v="1"/>
  </r>
  <r>
    <s v="P00003234P"/>
    <n v="56"/>
    <s v="02012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1.2"/>
    <n v="44.8"/>
    <n v="0"/>
    <n v="19"/>
    <x v="1"/>
  </r>
  <r>
    <s v="P00003235P"/>
    <n v="324647.3"/>
    <s v="04002"/>
    <s v="15172"/>
    <s v="MISC FEATURE"/>
    <s v="100493"/>
    <s v="ALL FACILITY CHLORINE STUDY"/>
    <m/>
    <s v="OTHER"/>
    <s v="GENERAL"/>
    <x v="3"/>
    <s v="JUN-12"/>
    <d v="1996-06-30T00:00:00"/>
    <n v="192"/>
    <n v="64929.440000000002"/>
    <n v="259717.86"/>
    <n v="0"/>
    <n v="19"/>
    <x v="1"/>
  </r>
  <r>
    <s v="P00003236P"/>
    <n v="200073.55"/>
    <s v="04003"/>
    <s v="15172"/>
    <s v="MISC FEATURE"/>
    <s v="100493"/>
    <s v="ALL FACILITY CHLORINE STUDY"/>
    <m/>
    <s v="OTHER"/>
    <s v="GENERAL"/>
    <x v="3"/>
    <s v="JUN-12"/>
    <d v="1996-06-30T00:00:00"/>
    <n v="192"/>
    <n v="40014.589999999997"/>
    <n v="160058.96"/>
    <n v="0"/>
    <n v="19"/>
    <x v="1"/>
  </r>
  <r>
    <s v="P00003237P"/>
    <n v="2990.69"/>
    <s v="04005"/>
    <s v="15172"/>
    <s v="MISC FEATURE"/>
    <s v="100493"/>
    <s v="ALL FACILITY CHLORINE STUDY"/>
    <m/>
    <s v="OTHER"/>
    <s v="GENERAL"/>
    <x v="3"/>
    <s v="JUN-12"/>
    <d v="1996-06-30T00:00:00"/>
    <n v="192"/>
    <n v="598.1"/>
    <n v="2392.59"/>
    <n v="0"/>
    <n v="19"/>
    <x v="1"/>
  </r>
  <r>
    <s v="P00003238P"/>
    <n v="202892.52"/>
    <s v="05001"/>
    <s v="15172"/>
    <s v="MISC FEATURE"/>
    <s v="100493"/>
    <s v="ALL FACILITY CHLORINE STUDY"/>
    <m/>
    <s v="OTHER"/>
    <s v="GENERAL"/>
    <x v="3"/>
    <s v="JUN-12"/>
    <d v="1996-06-30T00:00:00"/>
    <n v="192"/>
    <n v="40578.42"/>
    <n v="162314.1"/>
    <n v="0"/>
    <n v="19"/>
    <x v="1"/>
  </r>
  <r>
    <s v="P00003239P"/>
    <n v="66520"/>
    <s v="02009"/>
    <s v="15199"/>
    <s v="MISC FEATURE"/>
    <s v="100556"/>
    <s v="PURCHASE 4 HOMES CHEMICAL UNLOADING FACILITIES - INTEREST"/>
    <m/>
    <s v="FACILITIES"/>
    <s v="CHEMICAL UNLOADING FACILITY"/>
    <x v="3"/>
    <s v="JUN-12"/>
    <d v="1996-07-01T00:00:00"/>
    <n v="192"/>
    <n v="13301.69"/>
    <n v="53218.31"/>
    <n v="0"/>
    <n v="13"/>
    <x v="13"/>
  </r>
  <r>
    <s v="P00003240P"/>
    <n v="591783.53"/>
    <s v="04002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18336.1"/>
    <n v="473447.43"/>
    <n v="0"/>
    <n v="13"/>
    <x v="13"/>
  </r>
  <r>
    <s v="P00003241P"/>
    <n v="608.9"/>
    <s v="04003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21.74"/>
    <n v="487.16"/>
    <n v="0"/>
    <n v="13"/>
    <x v="13"/>
  </r>
  <r>
    <s v="P00003242P"/>
    <n v="115183"/>
    <s v="02009"/>
    <s v="15200"/>
    <s v="MISC FEATURE"/>
    <s v="100579"/>
    <s v="SAN GABRIEL GROUNDWATER STORAGE PROGRAM - INTEREST"/>
    <m/>
    <s v="OTHER"/>
    <s v="SAN GABRIEL"/>
    <x v="3"/>
    <s v="JUN-12"/>
    <d v="1997-06-30T00:00:00"/>
    <n v="180"/>
    <n v="21596.71"/>
    <n v="93586.29"/>
    <n v="0"/>
    <n v="14"/>
    <x v="15"/>
  </r>
  <r>
    <s v="P00003243P"/>
    <n v="852166.07"/>
    <s v="04002"/>
    <s v="15200"/>
    <s v="MISC FEATURE"/>
    <s v="100579"/>
    <s v="SAN GABRIEL GROUNDWATER STORAGE PROGRAM"/>
    <m/>
    <s v="OTHER"/>
    <s v="SAN GABRIEL"/>
    <x v="3"/>
    <s v="JUN-12"/>
    <d v="1997-06-30T00:00:00"/>
    <n v="180"/>
    <n v="159781.06"/>
    <n v="692385.01"/>
    <n v="0"/>
    <n v="14"/>
    <x v="15"/>
  </r>
  <r>
    <s v="P00003244P"/>
    <n v="231072.64000000001"/>
    <s v="04003"/>
    <s v="15200"/>
    <s v="MISC FEATURE"/>
    <s v="100579"/>
    <s v="SAN GABRIEL GROUNDWATER STORAGE PROGRAM"/>
    <m/>
    <s v="OTHER"/>
    <s v="SAN GABRIEL"/>
    <x v="3"/>
    <s v="JUN-12"/>
    <d v="1997-06-30T00:00:00"/>
    <n v="180"/>
    <n v="43326.02"/>
    <n v="187746.62"/>
    <n v="0"/>
    <n v="14"/>
    <x v="15"/>
  </r>
  <r>
    <s v="P00003245P"/>
    <n v="8267.6299999999992"/>
    <s v="04005"/>
    <s v="15200"/>
    <s v="MISC FEATURE"/>
    <s v="100579"/>
    <s v="SAN GABRIEL GROUNDWATER STORAGE PROGRAM"/>
    <m/>
    <s v="OTHER"/>
    <s v="SAN GABRIEL"/>
    <x v="3"/>
    <s v="JUN-12"/>
    <d v="1997-06-30T00:00:00"/>
    <n v="180"/>
    <n v="1550.11"/>
    <n v="6717.52"/>
    <n v="0"/>
    <n v="14"/>
    <x v="15"/>
  </r>
  <r>
    <s v="P00003246P"/>
    <n v="191698.48"/>
    <s v="05001"/>
    <s v="15221"/>
    <s v="MISC FEATURE"/>
    <s v="100647"/>
    <s v="FOOTHILL AREA STUDY"/>
    <m/>
    <s v="OTHER"/>
    <s v="GENERAL"/>
    <x v="3"/>
    <s v="JUN-12"/>
    <d v="1996-07-01T00:00:00"/>
    <n v="192"/>
    <n v="38333.03"/>
    <n v="153365.45000000001"/>
    <n v="0"/>
    <n v="6"/>
    <x v="0"/>
  </r>
  <r>
    <s v="P00003247P"/>
    <n v="63180.21"/>
    <s v="05001"/>
    <s v="15224"/>
    <s v="MISC FEATURE"/>
    <s v="100686"/>
    <s v="CORRISON CONTROL OZONE MATERIAL TEST FACILITY"/>
    <m/>
    <s v="FACILITIES"/>
    <s v="GENERAL"/>
    <x v="3"/>
    <s v="JUN-12"/>
    <d v="1998-06-30T00:00:00"/>
    <n v="168"/>
    <n v="11056.5"/>
    <n v="52123.71"/>
    <n v="0"/>
    <n v="2"/>
    <x v="7"/>
  </r>
  <r>
    <s v="P00003248P"/>
    <n v="10003.5"/>
    <s v="05001"/>
    <s v="15240"/>
    <s v="MISC FEATURE"/>
    <s v="100724"/>
    <s v="FIELD FACILITY-PURCHASE SIGNS FO AMERICANS W/DISABILITIES"/>
    <m/>
    <s v="FACILITIES"/>
    <s v="GENERAL"/>
    <x v="3"/>
    <s v="JUN-12"/>
    <d v="1998-06-30T00:00:00"/>
    <n v="168"/>
    <n v="1750.56"/>
    <n v="8252.94"/>
    <n v="0"/>
    <n v="6"/>
    <x v="0"/>
  </r>
  <r>
    <s v="P00003249P"/>
    <n v="313013.98"/>
    <s v="05001"/>
    <s v="15262"/>
    <s v="MISC FEATURE"/>
    <s v="102475"/>
    <s v="RELOCATION OF DATA CENTER TO SAN DIMAS FACILITY"/>
    <m/>
    <s v="FACILITIES"/>
    <s v="SAN DIMAS"/>
    <x v="3"/>
    <s v="JUN-12"/>
    <d v="1998-06-30T00:00:00"/>
    <n v="168"/>
    <n v="54777.39"/>
    <n v="258236.59"/>
    <n v="0"/>
    <n v="6"/>
    <x v="0"/>
  </r>
  <r>
    <s v="P00003250P"/>
    <n v="26684.23"/>
    <s v="01001"/>
    <s v="00039"/>
    <s v="MISC FEATURE"/>
    <s v="000000"/>
    <s v="WESTERN MWD CONNECTIONS (Z-39)"/>
    <m/>
    <s v="SERVICE"/>
    <s v="WESTERN"/>
    <x v="3"/>
    <s v="JUN-12"/>
    <d v="1971-07-01T00:00:00"/>
    <n v="492"/>
    <n v="13674.71"/>
    <n v="13009.52"/>
    <n v="0"/>
    <n v="6"/>
    <x v="0"/>
  </r>
  <r>
    <s v="P00003251P"/>
    <n v="27112.799999999999"/>
    <s v="04502"/>
    <s v="00039"/>
    <s v="MISC FEATURE"/>
    <s v="000000"/>
    <s v="WESTERN MWD CONNECTIONS (Z-39)"/>
    <m/>
    <s v="SERVICE"/>
    <s v="WESTERN"/>
    <x v="3"/>
    <s v="JUN-12"/>
    <d v="1971-07-01T00:00:00"/>
    <n v="492"/>
    <n v="13894.37"/>
    <n v="13218.43"/>
    <n v="0"/>
    <n v="6"/>
    <x v="0"/>
  </r>
  <r>
    <s v="P00003252P"/>
    <n v="146753"/>
    <s v="04502"/>
    <s v="00070"/>
    <s v="MISC FEATURE"/>
    <s v="000000"/>
    <s v="TESTING PROGRAM AT YORBA LINDA TEST FACILITY - INTEREST ON CONSTRUCTION"/>
    <m/>
    <s v="FACILITIES"/>
    <s v="YORBA LINDA"/>
    <x v="3"/>
    <s v="JUN-12"/>
    <d v="1991-07-01T00:00:00"/>
    <n v="252"/>
    <n v="38517.54"/>
    <n v="108235.46"/>
    <n v="0"/>
    <n v="6"/>
    <x v="0"/>
  </r>
  <r>
    <s v="P00003253P"/>
    <n v="388840.54"/>
    <s v="04502"/>
    <s v="00070"/>
    <s v="MISC FEATURE"/>
    <s v="000000"/>
    <s v="TESTING PROGRAM AT YORBA LINDA TEST FACILITY"/>
    <m/>
    <s v="FACILITIES"/>
    <s v="YORBA LINDA"/>
    <x v="3"/>
    <s v="JUN-12"/>
    <d v="1991-07-01T00:00:00"/>
    <n v="252"/>
    <n v="102057.05"/>
    <n v="286783.49"/>
    <n v="0"/>
    <n v="6"/>
    <x v="0"/>
  </r>
  <r>
    <s v="P00003254P"/>
    <n v="-23146"/>
    <s v="01001"/>
    <s v="10003"/>
    <s v="MISC FEATURE"/>
    <s v="000000"/>
    <s v="VALVE-ASCOT-GARVEY CROSS FEEDER"/>
    <m/>
    <s v="FEEDER"/>
    <s v="GARVEY-ASCOT"/>
    <x v="3"/>
    <s v="JUN-12"/>
    <d v="1981-07-01T00:00:00"/>
    <n v="372"/>
    <n v="-8968.2099999999991"/>
    <n v="-14177.79"/>
    <n v="0"/>
    <n v="6"/>
    <x v="0"/>
  </r>
  <r>
    <s v="P00003255P"/>
    <n v="-2264"/>
    <s v="01001"/>
    <s v="10014"/>
    <s v="MISC FEATURE"/>
    <s v="000000"/>
    <s v="ELECTRICAL SERVICE- LOWER FEEDER CONTROL TOWER"/>
    <m/>
    <s v="FEEDER"/>
    <s v="LOWER"/>
    <x v="3"/>
    <s v="JUN-12"/>
    <d v="1981-07-01T00:00:00"/>
    <n v="372"/>
    <n v="-877.22"/>
    <n v="-1386.78"/>
    <n v="0"/>
    <n v="6"/>
    <x v="0"/>
  </r>
  <r>
    <s v="P00003256P"/>
    <n v="-6987"/>
    <s v="01001"/>
    <s v="10015"/>
    <s v="MISC FEATURE"/>
    <s v="000000"/>
    <s v="CHLORINE CONTAINER SCALES &amp; HOISTING EQUIPMENT-GARVEY RESERVOIR"/>
    <m/>
    <s v="RESERVOIR"/>
    <s v="GARVEY"/>
    <x v="3"/>
    <s v="JUN-12"/>
    <d v="1981-07-01T00:00:00"/>
    <n v="372"/>
    <n v="-2707.12"/>
    <n v="-4279.88"/>
    <n v="0"/>
    <n v="13"/>
    <x v="13"/>
  </r>
  <r>
    <s v="P00003257P"/>
    <n v="-2258"/>
    <s v="01001"/>
    <s v="10016"/>
    <s v="MISC FEATURE"/>
    <s v="000000"/>
    <s v="CHLORINE CONTAINER SCALES &amp; HOISTING EQUIPMENT-ORANGE COUNTY"/>
    <m/>
    <s v="RESERVOIR"/>
    <s v="ORANGE COUNTY"/>
    <x v="3"/>
    <s v="JUN-12"/>
    <d v="1981-07-01T00:00:00"/>
    <n v="372"/>
    <n v="-874.83"/>
    <n v="-1383.17"/>
    <n v="0"/>
    <n v="13"/>
    <x v="13"/>
  </r>
  <r>
    <s v="P00003258P"/>
    <n v="-7434"/>
    <s v="01001"/>
    <s v="10017"/>
    <s v="MISC FEATURE"/>
    <s v="000000"/>
    <s v="CHLORINE CONTAINER SCALES &amp; HOISTING EQUIPMENT-PALOS VERDES"/>
    <m/>
    <s v="RESERVOIR"/>
    <s v="PALOS VERDES"/>
    <x v="3"/>
    <s v="JUN-12"/>
    <d v="1981-07-01T00:00:00"/>
    <n v="372"/>
    <n v="-2880.35"/>
    <n v="-4553.6499999999996"/>
    <n v="0"/>
    <n v="13"/>
    <x v="13"/>
  </r>
  <r>
    <s v="P00003260P"/>
    <n v="-14872.05"/>
    <s v="01001"/>
    <s v="10026"/>
    <s v="MISC FEATURE"/>
    <s v="000000"/>
    <s v="COTTAGE AT SANTA ANA CANYON HOUSE #110-D"/>
    <m/>
    <s v="FACILITIES"/>
    <s v="LOWER"/>
    <x v="3"/>
    <s v="JUN-12"/>
    <d v="1958-07-01T00:00:00"/>
    <n v="648"/>
    <n v="-10038.11"/>
    <n v="-4833.9399999999996"/>
    <n v="0"/>
    <n v="6"/>
    <x v="0"/>
  </r>
  <r>
    <s v="P00003261P"/>
    <n v="-18522.37"/>
    <s v="01001"/>
    <s v="10027"/>
    <s v="MISC FEATURE"/>
    <s v="000000"/>
    <s v="COTTAGE AT COYOTE CREEK"/>
    <m/>
    <s v="FACILITIES"/>
    <s v="LOWER"/>
    <x v="3"/>
    <s v="JUN-12"/>
    <d v="1964-07-01T00:00:00"/>
    <n v="576"/>
    <n v="-11112.65"/>
    <n v="-7409.72"/>
    <n v="0"/>
    <n v="6"/>
    <x v="0"/>
  </r>
  <r>
    <s v="P00003262P"/>
    <n v="-4641.53"/>
    <s v="04001"/>
    <s v="10038"/>
    <s v="MISC FEATURE"/>
    <s v="000000"/>
    <s v="DIEMER FILTR PLANT, REPLACE PUBLIC ADDRESS SYSTEM"/>
    <m/>
    <s v="FACILITIES"/>
    <s v="DIEMER"/>
    <x v="3"/>
    <s v="JUN-12"/>
    <d v="1983-07-01T00:00:00"/>
    <n v="348"/>
    <n v="-1682.27"/>
    <n v="-2959.26"/>
    <n v="0"/>
    <n v="10"/>
    <x v="14"/>
  </r>
  <r>
    <s v="P00003263P"/>
    <n v="-4287.7299999999996"/>
    <s v="04001"/>
    <s v="10039"/>
    <s v="MISC FEATURE"/>
    <s v="000000"/>
    <s v="LA VERNE FACILITIES, REPLACE GARAGE &amp; CARPENTER SHOP VENT SYSTEM"/>
    <m/>
    <s v="FACILITIES"/>
    <s v="LAVERNE"/>
    <x v="3"/>
    <s v="JUN-12"/>
    <d v="1983-07-01T00:00:00"/>
    <n v="348"/>
    <n v="-1554.07"/>
    <n v="-2733.66"/>
    <n v="0"/>
    <n v="6"/>
    <x v="0"/>
  </r>
  <r>
    <s v="P00003264P"/>
    <n v="-15089.52"/>
    <s v="01001"/>
    <s v="10043"/>
    <s v="MISC FEATURE"/>
    <s v="000000"/>
    <s v="LA VERNE,REPLACE MACHINE SHOP EXISTING METAL SHEAR"/>
    <m/>
    <s v="FACILITIES"/>
    <s v="LAVERNE"/>
    <x v="3"/>
    <s v="JUN-12"/>
    <d v="1984-07-01T00:00:00"/>
    <n v="336"/>
    <n v="-5280.69"/>
    <n v="-9808.83"/>
    <n v="0"/>
    <n v="19"/>
    <x v="1"/>
  </r>
  <r>
    <s v="P00003265P"/>
    <n v="-1953.04"/>
    <s v="01001"/>
    <s v="10044"/>
    <s v="MISC FEATURE"/>
    <s v="000000"/>
    <s v="GENE PUMPING PLANT REPLACE POWER CABLE AT HEAD GATE"/>
    <m/>
    <s v="PUMP"/>
    <s v="CRA"/>
    <x v="3"/>
    <s v="JUN-12"/>
    <d v="1984-07-01T00:00:00"/>
    <n v="336"/>
    <n v="-683.45"/>
    <n v="-1269.5899999999999"/>
    <n v="0"/>
    <n v="2"/>
    <x v="7"/>
  </r>
  <r>
    <s v="P00003266P"/>
    <n v="-5500.37"/>
    <s v="01001"/>
    <s v="10051"/>
    <s v="MISC FEATURE"/>
    <s v="000000"/>
    <s v="RESIDENCE # 95-D, ORANGE COUNTY RESERVOIR"/>
    <m/>
    <s v="FACILITIES"/>
    <s v="ORANGE COUNTY"/>
    <x v="3"/>
    <s v="JUN-12"/>
    <d v="1986-07-01T00:00:00"/>
    <n v="312"/>
    <n v="-1787.37"/>
    <n v="-3713"/>
    <n v="0"/>
    <n v="18"/>
    <x v="4"/>
  </r>
  <r>
    <s v="P00003267P"/>
    <n v="-1200"/>
    <s v="01001"/>
    <s v="10055"/>
    <s v="MISC FEATURE"/>
    <s v="000000"/>
    <s v="GENE CAMP, DEMOLISHED MEDICAL BLDG UNITS 85G &amp; 86G"/>
    <m/>
    <s v="FACILITIES"/>
    <s v="CRA"/>
    <x v="3"/>
    <s v="JUN-12"/>
    <d v="1986-07-01T00:00:00"/>
    <n v="312"/>
    <n v="-389.96"/>
    <n v="-810.04"/>
    <n v="0"/>
    <n v="2"/>
    <x v="7"/>
  </r>
  <r>
    <s v="P00003268P"/>
    <n v="-23121.68"/>
    <s v="04001"/>
    <s v="10067"/>
    <s v="MISC FEATURE"/>
    <s v="000000"/>
    <s v="LAKE MATHEWS RESERVOIR - RELOCATE SOUTHERLY SECURITY FENCE"/>
    <m/>
    <s v="RESERVOIR"/>
    <s v="MATHEWS"/>
    <x v="3"/>
    <s v="JUN-12"/>
    <d v="1987-07-01T00:00:00"/>
    <n v="300"/>
    <n v="-7224.7"/>
    <n v="-15896.98"/>
    <n v="0"/>
    <n v="16"/>
    <x v="6"/>
  </r>
  <r>
    <s v="P00003269P"/>
    <n v="-4768.38"/>
    <s v="04001"/>
    <s v="10073"/>
    <s v="MISC FEATURE"/>
    <s v="000000"/>
    <s v="GARVEY RESERVOIR - JUNCTION STRUCTURE,REPLACE VALVE # 1"/>
    <m/>
    <s v="RESERVOIR"/>
    <s v="GARVEY"/>
    <x v="3"/>
    <s v="JUN-12"/>
    <d v="1987-07-01T00:00:00"/>
    <n v="300"/>
    <n v="-1489.89"/>
    <n v="-3278.49"/>
    <n v="0"/>
    <n v="18"/>
    <x v="4"/>
  </r>
  <r>
    <s v="P00003270P"/>
    <n v="-567564.03"/>
    <s v="01001"/>
    <s v="10086"/>
    <s v="MISC FEATURE"/>
    <s v="000000"/>
    <s v="CENTRAL CONTROL SYSTEM - ORANGE COUNTY"/>
    <m/>
    <s v="FACILITIES"/>
    <s v="ORANGE COUNTY"/>
    <x v="3"/>
    <s v="JUN-12"/>
    <d v="1971-07-01T00:00:00"/>
    <n v="492"/>
    <n v="-290856.84999999998"/>
    <n v="-276707.18"/>
    <n v="0"/>
    <n v="6"/>
    <x v="0"/>
  </r>
  <r>
    <s v="P00003271P"/>
    <n v="-17193.34"/>
    <s v="04502"/>
    <s v="10086"/>
    <s v="MISC FEATURE"/>
    <s v="000000"/>
    <s v="CENTRAL CONTROL SYSTEM - ORANGE COUNTY"/>
    <m/>
    <s v="FACILITIES"/>
    <s v="ORANGE COUNTY"/>
    <x v="3"/>
    <s v="JUN-12"/>
    <d v="1971-07-01T00:00:00"/>
    <n v="492"/>
    <n v="-8810.9"/>
    <n v="-8382.44"/>
    <n v="0"/>
    <n v="6"/>
    <x v="0"/>
  </r>
  <r>
    <s v="P00003272P"/>
    <n v="-7380.43"/>
    <s v="05001"/>
    <s v="10114"/>
    <s v="MISC FEATURE"/>
    <s v="000000"/>
    <s v="LAKE MATHEWS  - REPLACE STANDBY GENERATOR"/>
    <m/>
    <s v="RESERVOIR"/>
    <s v="MATHEWS"/>
    <x v="3"/>
    <s v="JUN-12"/>
    <d v="1991-07-01T00:00:00"/>
    <n v="252"/>
    <n v="-1937.04"/>
    <n v="-5443.39"/>
    <n v="0"/>
    <n v="16"/>
    <x v="6"/>
  </r>
  <r>
    <s v="P00003273P"/>
    <n v="-31380.28"/>
    <s v="05001"/>
    <s v="10121"/>
    <s v="MISC FEATURE"/>
    <s v="000000"/>
    <s v="PALOS VERDES RESERVOIR-REPLACE MONITORING DISPLAY &amp; ALARM PANEL"/>
    <m/>
    <s v="RESERVOIR"/>
    <s v="PALOS VERDES"/>
    <x v="3"/>
    <s v="JUN-12"/>
    <d v="1992-07-01T00:00:00"/>
    <n v="240"/>
    <n v="-7843.94"/>
    <n v="-23536.34"/>
    <n v="0"/>
    <n v="6"/>
    <x v="0"/>
  </r>
  <r>
    <s v="P00003274P"/>
    <n v="-12121.95"/>
    <s v="04002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2878.49"/>
    <n v="-9243.4599999999991"/>
    <n v="0"/>
    <n v="6"/>
    <x v="0"/>
  </r>
  <r>
    <s v="P00003276P"/>
    <n v="-1561.12"/>
    <s v="05001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370.66"/>
    <n v="-1190.46"/>
    <n v="0"/>
    <n v="6"/>
    <x v="0"/>
  </r>
  <r>
    <s v="P00003278P"/>
    <n v="-65842.17"/>
    <s v="04002"/>
    <s v="10135"/>
    <s v="MISC FEATURE"/>
    <s v="000000"/>
    <s v="LA VERNE FACIL. MACHINE SHOP REPL TURNING LATHE"/>
    <m/>
    <s v="FACILITIES"/>
    <s v="LAVERNE"/>
    <x v="3"/>
    <s v="JUN-12"/>
    <d v="1993-07-01T00:00:00"/>
    <n v="228"/>
    <n v="-15635.13"/>
    <n v="-50207.040000000001"/>
    <n v="0"/>
    <n v="19"/>
    <x v="1"/>
  </r>
  <r>
    <s v="P00003279P"/>
    <n v="-200483.37"/>
    <s v="040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30516.04"/>
    <n v="-69967.33"/>
    <n v="0"/>
    <n v="6"/>
    <x v="0"/>
  </r>
  <r>
    <s v="P00003280P"/>
    <n v="-230612.68"/>
    <s v="045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50130.34"/>
    <n v="-80482.34"/>
    <n v="0"/>
    <n v="6"/>
    <x v="0"/>
  </r>
  <r>
    <s v="P00003281P"/>
    <n v="-1863.41"/>
    <s v="04504"/>
    <s v="10145"/>
    <s v="MISC FEATURE"/>
    <s v="000000"/>
    <s v="CRA-ORIG CONSTRUCTION-SALES TAX ADJUSTMENT"/>
    <m/>
    <s v="AQUEDUCT"/>
    <s v="CRA"/>
    <x v="3"/>
    <s v="JUN-12"/>
    <d v="1941-08-01T00:00:00"/>
    <n v="851"/>
    <n v="-1651.74"/>
    <n v="-211.67"/>
    <n v="0"/>
    <n v="2"/>
    <x v="7"/>
  </r>
  <r>
    <s v="P00003282P"/>
    <n v="-987747.47"/>
    <s v="04504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643030.41"/>
    <n v="-344717.06"/>
    <n v="0"/>
    <n v="6"/>
    <x v="0"/>
  </r>
  <r>
    <s v="P00003283P"/>
    <n v="170114.2"/>
    <s v="01001"/>
    <s v="104B"/>
    <s v="MISC FEATURE"/>
    <s v="000000"/>
    <s v="CONSTRUCTION OF HOUSING FACILITIES- 4 HOUSES ON DISTRIBUTION SYSTEM"/>
    <m/>
    <s v="FACILITIES"/>
    <s v="GENERAL"/>
    <x v="3"/>
    <s v="JUN-12"/>
    <d v="1969-07-01T00:00:00"/>
    <n v="516"/>
    <n v="91430.38"/>
    <n v="78683.820000000007"/>
    <n v="0"/>
    <n v="6"/>
    <x v="0"/>
  </r>
  <r>
    <s v="P00003284P"/>
    <n v="2376767.4900000002"/>
    <s v="01001"/>
    <s v="00113"/>
    <s v="MISC FEATURE"/>
    <s v="000000"/>
    <s v="LA VERNE MAINTENANCE SHOPS AND MACHINERY"/>
    <m/>
    <s v="FACILITIES"/>
    <s v="LAVERNE"/>
    <x v="3"/>
    <s v="JUN-12"/>
    <d v="1971-07-01T00:00:00"/>
    <n v="492"/>
    <n v="1218010.77"/>
    <n v="1158756.72"/>
    <n v="0"/>
    <n v="19"/>
    <x v="1"/>
  </r>
  <r>
    <s v="P00003285P"/>
    <n v="18004.38"/>
    <s v="04502"/>
    <s v="00113"/>
    <s v="MISC FEATURE"/>
    <s v="000000"/>
    <s v="LA VERNE MAINTENANCE SHOPS AND MACHINERY"/>
    <m/>
    <s v="FACILITIES"/>
    <s v="LAVERNE"/>
    <x v="3"/>
    <s v="JUN-12"/>
    <d v="1971-07-01T00:00:00"/>
    <n v="492"/>
    <n v="9226.5499999999993"/>
    <n v="8777.83"/>
    <n v="0"/>
    <n v="19"/>
    <x v="1"/>
  </r>
  <r>
    <s v="P00003286P"/>
    <n v="567564.03"/>
    <s v="01001"/>
    <s v="00120"/>
    <s v="MISC FEATURE"/>
    <s v="000000"/>
    <s v="ORANGE COUNTY - CENTRAL CONTROL SYSTEM"/>
    <m/>
    <s v="FACILITIES"/>
    <s v="ORANGE COUNTY"/>
    <x v="3"/>
    <s v="JUN-12"/>
    <d v="1971-07-01T00:00:00"/>
    <n v="492"/>
    <n v="290856.84999999998"/>
    <n v="276707.18"/>
    <n v="0"/>
    <n v="6"/>
    <x v="0"/>
  </r>
  <r>
    <s v="P00003287P"/>
    <n v="40463.339999999997"/>
    <s v="04502"/>
    <s v="00120"/>
    <s v="MISC FEATURE"/>
    <s v="000000"/>
    <s v="ORANGE COUNTY - CENTRAL CONTROL SYSTEM"/>
    <m/>
    <s v="FACILITIES"/>
    <s v="ORANGE COUNTY"/>
    <x v="3"/>
    <s v="JUN-12"/>
    <d v="1971-07-01T00:00:00"/>
    <n v="492"/>
    <n v="20736.03"/>
    <n v="19727.310000000001"/>
    <n v="0"/>
    <n v="6"/>
    <x v="0"/>
  </r>
  <r>
    <s v="P00003288P"/>
    <n v="22718.240000000002"/>
    <s v="01001"/>
    <s v="00125"/>
    <s v="MISC FEATURE"/>
    <s v="000000"/>
    <s v="ORANGE COUNTY RESERVOIR- HOUSE"/>
    <m/>
    <s v="FACILITIES"/>
    <s v="ORANGE COUNTY"/>
    <x v="3"/>
    <s v="JUN-12"/>
    <d v="1966-07-01T00:00:00"/>
    <n v="552"/>
    <n v="13062.09"/>
    <n v="9656.15"/>
    <n v="0"/>
    <n v="18"/>
    <x v="4"/>
  </r>
  <r>
    <s v="P00003289P"/>
    <n v="113504.44"/>
    <s v="01001"/>
    <s v="128-1"/>
    <s v="MISC FEATURE"/>
    <s v="000000"/>
    <s v="BUILDING PURCHASE - SOTO STREET"/>
    <m/>
    <s v="FACILITIES"/>
    <s v="HDQTRS"/>
    <x v="3"/>
    <s v="JUN-12"/>
    <d v="1966-07-01T00:00:00"/>
    <n v="552"/>
    <n v="65261.04"/>
    <n v="48243.4"/>
    <n v="0"/>
    <n v="19"/>
    <x v="1"/>
  </r>
  <r>
    <s v="P00003290P"/>
    <n v="79022.429999999993"/>
    <s v="01001"/>
    <s v="128-2"/>
    <s v="MISC FEATURE"/>
    <s v="000000"/>
    <s v="SOTO STREET BUILDING - MODIFICATION"/>
    <m/>
    <s v="FACILITIES"/>
    <s v="HDQTRS"/>
    <x v="3"/>
    <s v="JUN-12"/>
    <d v="1966-07-01T00:00:00"/>
    <n v="552"/>
    <n v="45435.14"/>
    <n v="33587.29"/>
    <n v="0"/>
    <n v="19"/>
    <x v="1"/>
  </r>
  <r>
    <s v="P00003291P"/>
    <n v="1037.83"/>
    <s v="01001"/>
    <s v="128-3"/>
    <s v="MISC FEATURE"/>
    <s v="000000"/>
    <s v="SOTO STREET BUILDING - MODIFICATION"/>
    <m/>
    <s v="FACILITIES"/>
    <s v="HDQTRS"/>
    <x v="3"/>
    <s v="JUN-12"/>
    <d v="1966-07-01T00:00:00"/>
    <n v="552"/>
    <n v="596.67999999999995"/>
    <n v="441.15"/>
    <n v="0"/>
    <n v="19"/>
    <x v="1"/>
  </r>
  <r>
    <s v="P00003292P"/>
    <n v="19618.84"/>
    <s v="01001"/>
    <s v="00137"/>
    <s v="MISC FEATURE"/>
    <s v="000000"/>
    <s v="MILIGAN SALT HAUL ROAD"/>
    <m/>
    <s v="FACILITIES"/>
    <s v="CRA"/>
    <x v="3"/>
    <s v="JUN-12"/>
    <d v="1966-07-01T00:00:00"/>
    <n v="552"/>
    <n v="11280.08"/>
    <n v="8338.76"/>
    <n v="0"/>
    <n v="2"/>
    <x v="7"/>
  </r>
  <r>
    <s v="P00003293P"/>
    <n v="13159.08"/>
    <s v="04502"/>
    <s v="00144"/>
    <s v="MISC FEATURE"/>
    <s v="000000"/>
    <s v="DIEMER PLT-POWER DIST.CTR.FOR 2ND LOWER FDR. &amp; E.ORANGE CTY.FEEDER"/>
    <m/>
    <s v="TREATMENT"/>
    <s v="DIEMER"/>
    <x v="3"/>
    <s v="JUN-12"/>
    <d v="1971-07-01T00:00:00"/>
    <n v="492"/>
    <n v="6743.46"/>
    <n v="6415.62"/>
    <n v="0"/>
    <n v="6"/>
    <x v="0"/>
  </r>
  <r>
    <s v="P00003294P"/>
    <n v="246603.79"/>
    <s v="01001"/>
    <s v="00155"/>
    <s v="MISC FEATURE"/>
    <s v="000000"/>
    <s v="SOTO STREET BUILDING- ADDITIONAL SHOPS AND OFFICES"/>
    <m/>
    <s v="FACILITIES"/>
    <s v="HDQTRS"/>
    <x v="3"/>
    <s v="JUN-12"/>
    <d v="1970-07-01T00:00:00"/>
    <n v="504"/>
    <n v="129458.33"/>
    <n v="117145.46"/>
    <n v="0"/>
    <n v="19"/>
    <x v="1"/>
  </r>
  <r>
    <s v="P00003295P"/>
    <n v="508821.3"/>
    <s v="01001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67113.43"/>
    <n v="241707.87"/>
    <n v="0"/>
    <n v="19"/>
    <x v="1"/>
  </r>
  <r>
    <s v="P00003296P"/>
    <n v="5358.96"/>
    <s v="04502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813.17"/>
    <n v="2545.79"/>
    <n v="0"/>
    <n v="19"/>
    <x v="1"/>
  </r>
  <r>
    <s v="P00003297P"/>
    <n v="-183667.54"/>
    <s v="04001"/>
    <s v="157-1"/>
    <s v="MISC FEATURE"/>
    <s v="000000"/>
    <s v="CARBON CREEK MAINTENANCE CENTER"/>
    <m/>
    <s v="FACILITIES"/>
    <s v="SECOND LOWER"/>
    <x v="3"/>
    <s v="JUN-12"/>
    <d v="1971-07-01T00:00:00"/>
    <n v="492"/>
    <n v="-94123.18"/>
    <n v="-89544.36"/>
    <n v="0"/>
    <n v="6"/>
    <x v="0"/>
  </r>
  <r>
    <s v="P00003298P"/>
    <n v="183667.54"/>
    <s v="04502"/>
    <s v="157-1"/>
    <s v="MISC FEATURE"/>
    <s v="000000"/>
    <s v="CARBON CREEK MAINTENANCE CENTER"/>
    <m/>
    <s v="FACILITIES"/>
    <s v="SECOND LOWER"/>
    <x v="3"/>
    <s v="JUN-12"/>
    <d v="1971-07-01T00:00:00"/>
    <n v="492"/>
    <n v="94123.18"/>
    <n v="89544.36"/>
    <n v="0"/>
    <n v="6"/>
    <x v="0"/>
  </r>
  <r>
    <s v="P00003299P"/>
    <n v="-28573.24"/>
    <s v="04001"/>
    <s v="157-2"/>
    <s v="MISC FEATURE"/>
    <s v="000000"/>
    <s v="CARBON CREEK MAINTENANCE CENTER"/>
    <m/>
    <s v="FACILITIES"/>
    <s v="SECOND LOWER"/>
    <x v="3"/>
    <s v="JUN-12"/>
    <d v="1971-07-01T00:00:00"/>
    <n v="492"/>
    <n v="-14642.72"/>
    <n v="-13930.52"/>
    <n v="0"/>
    <n v="6"/>
    <x v="0"/>
  </r>
  <r>
    <s v="P00003300P"/>
    <n v="28573.24"/>
    <s v="04502"/>
    <s v="157-2"/>
    <s v="MISC FEATURE"/>
    <s v="000000"/>
    <s v="CARBON CREEK MAINTENANCE CENTER"/>
    <m/>
    <s v="FACILITIES"/>
    <s v="SECOND LOWER"/>
    <x v="3"/>
    <s v="JUN-12"/>
    <d v="1971-07-01T00:00:00"/>
    <n v="492"/>
    <n v="14642.72"/>
    <n v="13930.52"/>
    <n v="0"/>
    <n v="6"/>
    <x v="0"/>
  </r>
  <r>
    <s v="P00003301P"/>
    <n v="89123"/>
    <s v="01001"/>
    <s v="00164"/>
    <s v="MISC FEATURE"/>
    <s v="000000"/>
    <s v="EAGLE ROCK CONTROL BUILDING"/>
    <m/>
    <s v="FACILITIES"/>
    <s v="EAGLE ROCK"/>
    <x v="3"/>
    <s v="JUN-12"/>
    <d v="1971-07-01T00:00:00"/>
    <n v="492"/>
    <n v="45672.35"/>
    <n v="43450.65"/>
    <n v="0"/>
    <n v="6"/>
    <x v="0"/>
  </r>
  <r>
    <s v="P00003302P"/>
    <n v="5301.03"/>
    <s v="04502"/>
    <s v="00164"/>
    <s v="MISC FEATURE"/>
    <s v="000000"/>
    <s v="EAGLE ROCK CONTROL BUILDING"/>
    <m/>
    <s v="FACILITIES"/>
    <s v="EAGLE ROCK"/>
    <x v="3"/>
    <s v="JUN-12"/>
    <d v="1971-07-01T00:00:00"/>
    <n v="492"/>
    <n v="2716.55"/>
    <n v="2584.48"/>
    <n v="0"/>
    <n v="6"/>
    <x v="0"/>
  </r>
  <r>
    <s v="P00003303P"/>
    <n v="4399.3100000000004"/>
    <s v="01001"/>
    <s v="00175"/>
    <s v="MISC FEATURE"/>
    <s v="102477"/>
    <s v="FOOTHILL FEEDER CONTROL STRUCTURE"/>
    <m/>
    <s v="FEEDER"/>
    <s v="FOOTHILL"/>
    <x v="3"/>
    <s v="JUN-12"/>
    <d v="1976-07-01T00:00:00"/>
    <n v="432"/>
    <n v="1979.52"/>
    <n v="2419.79"/>
    <n v="0"/>
    <n v="6"/>
    <x v="0"/>
  </r>
  <r>
    <s v="P00003304P"/>
    <n v="-4399.3100000000004"/>
    <s v="04502"/>
    <s v="00175"/>
    <s v="MISC FEATURE"/>
    <s v="102477"/>
    <s v="FOOTHILL FEEDER CONTROL STRUCTURE"/>
    <m/>
    <s v="FEEDER"/>
    <s v="FOOTHILL"/>
    <x v="3"/>
    <s v="JUN-12"/>
    <d v="1976-07-01T00:00:00"/>
    <n v="432"/>
    <n v="-1979.52"/>
    <n v="-2419.79"/>
    <n v="0"/>
    <n v="6"/>
    <x v="0"/>
  </r>
  <r>
    <s v="P00003305P"/>
    <n v="992660"/>
    <s v="02001"/>
    <s v="00202"/>
    <s v="MISC FEATURE"/>
    <s v="000000"/>
    <s v="CENTRALIZED CONTROL SYSTEM- CAPITALIZED INTEREST"/>
    <m/>
    <s v="FACILITIES"/>
    <s v="GENERAL"/>
    <x v="3"/>
    <s v="JUN-12"/>
    <d v="1984-07-01T00:00:00"/>
    <n v="336"/>
    <n v="347396.53"/>
    <n v="645263.47"/>
    <n v="0"/>
    <n v="6"/>
    <x v="0"/>
  </r>
  <r>
    <s v="P00003306P"/>
    <n v="4213"/>
    <s v="02004"/>
    <s v="00202"/>
    <s v="MISC FEATURE"/>
    <s v="000000"/>
    <s v="CENTRALIZED CONTROL SYSTEM- CAPITALIZED INTEREST - INTEREST"/>
    <m/>
    <s v="FACILITIES"/>
    <s v="GENERAL"/>
    <x v="3"/>
    <s v="JUN-12"/>
    <d v="1984-07-01T00:00:00"/>
    <n v="336"/>
    <n v="1474.37"/>
    <n v="2738.63"/>
    <n v="0"/>
    <n v="6"/>
    <x v="0"/>
  </r>
  <r>
    <s v="P00003307P"/>
    <n v="14233.62"/>
    <s v="04502"/>
    <s v="202B"/>
    <s v="MISC FEATURE"/>
    <s v="000000"/>
    <s v="SANTIAGO LATERAL- MOTOR FOR VALVE AT STA 216+40"/>
    <m/>
    <s v="LATERAL"/>
    <s v="SANTIAGO"/>
    <x v="3"/>
    <s v="JUN-12"/>
    <d v="1984-07-01T00:00:00"/>
    <n v="336"/>
    <n v="4981.2700000000004"/>
    <n v="9252.35"/>
    <n v="0"/>
    <n v="6"/>
    <x v="0"/>
  </r>
  <r>
    <s v="P00003308P"/>
    <n v="58980.480000000003"/>
    <s v="01001"/>
    <s v="202C"/>
    <s v="MISC FEATURE"/>
    <s v="000000"/>
    <s v="CENTRALIZED CONTROL SYSTEM- GENERAL DESIGN"/>
    <m/>
    <s v="FACILITIES"/>
    <s v="GENERAL"/>
    <x v="3"/>
    <s v="JUN-12"/>
    <d v="1984-07-01T00:00:00"/>
    <n v="336"/>
    <n v="20641.04"/>
    <n v="38339.440000000002"/>
    <n v="0"/>
    <n v="6"/>
    <x v="0"/>
  </r>
  <r>
    <s v="P00003309P"/>
    <n v="265490.09000000003"/>
    <s v="04001"/>
    <s v="202C"/>
    <s v="MISC FEATURE"/>
    <s v="000000"/>
    <s v="CENTRALIZED CONTROL SYSTEM- GENERAL DESIGN"/>
    <m/>
    <s v="FACILITIES"/>
    <s v="GENERAL"/>
    <x v="3"/>
    <s v="JUN-12"/>
    <d v="1984-07-01T00:00:00"/>
    <n v="336"/>
    <n v="92912.23"/>
    <n v="172577.86"/>
    <n v="0"/>
    <n v="6"/>
    <x v="0"/>
  </r>
  <r>
    <s v="P00003310P"/>
    <n v="1159503.83"/>
    <s v="04502"/>
    <s v="202C"/>
    <s v="MISC FEATURE"/>
    <s v="000000"/>
    <s v="CENTRALIZED CONTROL SYSTEM- GENERAL DESIGN"/>
    <m/>
    <s v="FACILITIES"/>
    <s v="GENERAL"/>
    <x v="3"/>
    <s v="JUN-12"/>
    <d v="1984-07-01T00:00:00"/>
    <n v="336"/>
    <n v="405785.98"/>
    <n v="753717.85"/>
    <n v="0"/>
    <n v="6"/>
    <x v="0"/>
  </r>
  <r>
    <s v="P00003311P"/>
    <n v="9175.5400000000009"/>
    <s v="01001"/>
    <s v="202D"/>
    <s v="MISC FEATURE"/>
    <s v="000000"/>
    <s v="CENTRALIZED CONTROL SYSTEM- DIEMER"/>
    <m/>
    <s v="FACILITIES"/>
    <s v="DIEMER"/>
    <x v="3"/>
    <s v="JUN-12"/>
    <d v="1964-07-01T00:00:00"/>
    <n v="576"/>
    <n v="5504.95"/>
    <n v="3670.59"/>
    <n v="0"/>
    <n v="10"/>
    <x v="14"/>
  </r>
  <r>
    <s v="P00003312P"/>
    <n v="247224.13"/>
    <s v="04001"/>
    <s v="202D"/>
    <s v="MISC FEATURE"/>
    <s v="000000"/>
    <s v="CENTRALIZED CONTROL SYSTEM- DIEMER"/>
    <m/>
    <s v="FACILITIES"/>
    <s v="DIEMER"/>
    <x v="3"/>
    <s v="JUN-12"/>
    <d v="1984-07-01T00:00:00"/>
    <n v="336"/>
    <n v="86519.85"/>
    <n v="160704.28"/>
    <n v="0"/>
    <n v="10"/>
    <x v="14"/>
  </r>
  <r>
    <s v="P00003313P"/>
    <n v="202451.59"/>
    <s v="04502"/>
    <s v="202D"/>
    <s v="MISC FEATURE"/>
    <s v="000000"/>
    <s v="CENTRALIZED CONTROL SYSTEM- DIEMER"/>
    <m/>
    <s v="FACILITIES"/>
    <s v="DIEMER"/>
    <x v="3"/>
    <s v="JUN-12"/>
    <d v="1984-07-01T00:00:00"/>
    <n v="336"/>
    <n v="70850.97"/>
    <n v="131600.62"/>
    <n v="0"/>
    <n v="10"/>
    <x v="14"/>
  </r>
  <r>
    <s v="P00003314P"/>
    <n v="117791.91"/>
    <s v="01001"/>
    <s v="202E"/>
    <s v="MISC FEATURE"/>
    <s v="000000"/>
    <s v="CENTRALIZED CONTROL SYSTEM- EAGLE ROCK"/>
    <m/>
    <s v="FACILITIES"/>
    <s v="EAGLE ROCK"/>
    <x v="3"/>
    <s v="JUN-12"/>
    <d v="1984-07-01T00:00:00"/>
    <n v="336"/>
    <n v="41222.959999999999"/>
    <n v="76568.95"/>
    <n v="0"/>
    <n v="6"/>
    <x v="0"/>
  </r>
  <r>
    <s v="P00003315P"/>
    <n v="1041761.75"/>
    <s v="04001"/>
    <s v="202E"/>
    <s v="MISC FEATURE"/>
    <s v="000000"/>
    <s v="CENTRALIZED CONTROL SYSTEM- EAGLE ROCK"/>
    <m/>
    <s v="FACILITIES"/>
    <s v="EAGLE ROCK"/>
    <x v="3"/>
    <s v="JUN-12"/>
    <d v="1984-07-01T00:00:00"/>
    <n v="336"/>
    <n v="364580.42"/>
    <n v="677181.33"/>
    <n v="0"/>
    <n v="6"/>
    <x v="0"/>
  </r>
  <r>
    <s v="P00003316P"/>
    <n v="1223727.8400000001"/>
    <s v="04502"/>
    <s v="202E"/>
    <s v="MISC FEATURE"/>
    <s v="000000"/>
    <s v="CENTRALIZED CONTROL SYSTEM- EAGLE ROCK"/>
    <m/>
    <s v="FACILITIES"/>
    <s v="EAGLE ROCK"/>
    <x v="3"/>
    <s v="JUN-12"/>
    <d v="1984-07-01T00:00:00"/>
    <n v="336"/>
    <n v="428262.15"/>
    <n v="795465.69"/>
    <n v="0"/>
    <n v="6"/>
    <x v="0"/>
  </r>
  <r>
    <s v="P00003317P"/>
    <n v="25243.46"/>
    <s v="04502"/>
    <s v="202F"/>
    <s v="MISC FEATURE"/>
    <s v="000000"/>
    <s v="CENTRALIZED CONTROL SYSTEM-DIEMER,SATELLITE STA.D-4-H,OLINDA PCS"/>
    <m/>
    <s v="FACILITIES"/>
    <s v="DIEMER"/>
    <x v="3"/>
    <s v="JUN-12"/>
    <d v="1984-07-01T00:00:00"/>
    <n v="336"/>
    <n v="8834.2900000000009"/>
    <n v="16409.169999999998"/>
    <n v="0"/>
    <n v="10"/>
    <x v="14"/>
  </r>
  <r>
    <s v="P00003318P"/>
    <n v="73704.149999999994"/>
    <s v="01001"/>
    <s v="202G"/>
    <s v="MISC FEATURE"/>
    <s v="000000"/>
    <s v="CENTRALIZED CONTROL SYSTEM-JENSEN"/>
    <m/>
    <s v="FACILITIES"/>
    <s v="JENSEN"/>
    <x v="3"/>
    <s v="JUN-12"/>
    <d v="1984-07-01T00:00:00"/>
    <n v="336"/>
    <n v="25793.86"/>
    <n v="47910.29"/>
    <n v="0"/>
    <n v="8"/>
    <x v="8"/>
  </r>
  <r>
    <s v="P00003319P"/>
    <n v="215473.37"/>
    <s v="04001"/>
    <s v="202G"/>
    <s v="MISC FEATURE"/>
    <s v="000000"/>
    <s v="CENTRALIZED CONTROL SYSTEM-JENSEN"/>
    <m/>
    <s v="FACILITIES"/>
    <s v="JENSEN"/>
    <x v="3"/>
    <s v="JUN-12"/>
    <d v="1984-07-01T00:00:00"/>
    <n v="336"/>
    <n v="75408.100000000006"/>
    <n v="140065.26999999999"/>
    <n v="0"/>
    <n v="8"/>
    <x v="8"/>
  </r>
  <r>
    <s v="P00003320P"/>
    <n v="961233.64"/>
    <s v="04502"/>
    <s v="202G"/>
    <s v="MISC FEATURE"/>
    <s v="000000"/>
    <s v="CENTRALIZED CONTROL SYSTEM-JENSEN"/>
    <m/>
    <s v="FACILITIES"/>
    <s v="JENSEN"/>
    <x v="3"/>
    <s v="JUN-12"/>
    <d v="1984-07-01T00:00:00"/>
    <n v="336"/>
    <n v="336398.4"/>
    <n v="624835.24"/>
    <n v="0"/>
    <n v="8"/>
    <x v="8"/>
  </r>
  <r>
    <s v="P00003321P"/>
    <n v="14322.85"/>
    <s v="04502"/>
    <s v="202H"/>
    <s v="MISC FEATURE"/>
    <s v="000000"/>
    <s v="CENTRALIZED CONTROL SYSTEM-WEYMOUTH STA. W-2-A"/>
    <m/>
    <s v="FACILITIES"/>
    <s v="WEYMOUTH"/>
    <x v="3"/>
    <s v="JUN-12"/>
    <d v="1984-07-01T00:00:00"/>
    <n v="336"/>
    <n v="5012.43"/>
    <n v="9310.42"/>
    <n v="0"/>
    <n v="9"/>
    <x v="11"/>
  </r>
  <r>
    <s v="P00003322P"/>
    <n v="4151.18"/>
    <s v="01001"/>
    <s v="202I"/>
    <s v="MISC FEATURE"/>
    <s v="000000"/>
    <s v="CENTRALIZED CONTROL SYSTEM-WEYMOUTH"/>
    <m/>
    <s v="FACILITIES"/>
    <s v="WEYMOUTH"/>
    <x v="3"/>
    <s v="JUN-12"/>
    <d v="1984-07-01T00:00:00"/>
    <n v="336"/>
    <n v="1452.64"/>
    <n v="2698.54"/>
    <n v="0"/>
    <n v="9"/>
    <x v="11"/>
  </r>
  <r>
    <s v="P00003323P"/>
    <n v="1306472.56"/>
    <s v="04001"/>
    <s v="202I"/>
    <s v="MISC FEATURE"/>
    <s v="000000"/>
    <s v="CENTRALIZED CONTROL SYSTEM-WEYMOUTH"/>
    <m/>
    <s v="FACILITIES"/>
    <s v="WEYMOUTH"/>
    <x v="3"/>
    <s v="JUN-12"/>
    <d v="1984-07-01T00:00:00"/>
    <n v="336"/>
    <n v="457219.94"/>
    <n v="849252.62"/>
    <n v="0"/>
    <n v="9"/>
    <x v="11"/>
  </r>
  <r>
    <s v="P00003324P"/>
    <n v="53136.52"/>
    <s v="04502"/>
    <s v="202I"/>
    <s v="MISC FEATURE"/>
    <s v="000000"/>
    <s v="CENTRALIZED CONTROL SYSTEM-WEYMOUTH"/>
    <m/>
    <s v="FACILITIES"/>
    <s v="WEYMOUTH"/>
    <x v="3"/>
    <s v="JUN-12"/>
    <d v="1984-07-01T00:00:00"/>
    <n v="336"/>
    <n v="18595.849999999999"/>
    <n v="34540.67"/>
    <n v="0"/>
    <n v="9"/>
    <x v="11"/>
  </r>
  <r>
    <s v="P00003325P"/>
    <n v="8293.0499999999993"/>
    <s v="01001"/>
    <s v="202J"/>
    <s v="MISC FEATURE"/>
    <s v="000000"/>
    <s v="CENTRALIZED CONTROL SYSTEM-SKINNER"/>
    <m/>
    <s v="FACILITIES"/>
    <s v="SKINNER"/>
    <x v="3"/>
    <s v="JUN-12"/>
    <d v="1984-07-01T00:00:00"/>
    <n v="336"/>
    <n v="2902.24"/>
    <n v="5390.81"/>
    <n v="0"/>
    <n v="12"/>
    <x v="10"/>
  </r>
  <r>
    <s v="P00003326P"/>
    <n v="1703007.69"/>
    <s v="04001"/>
    <s v="202J"/>
    <s v="MISC FEATURE"/>
    <s v="000000"/>
    <s v="CENTRALIZED CONTROL SYSTEM-SKINNER"/>
    <m/>
    <s v="FACILITIES"/>
    <s v="SKINNER"/>
    <x v="3"/>
    <s v="JUN-12"/>
    <d v="1984-07-01T00:00:00"/>
    <n v="336"/>
    <n v="595993.48"/>
    <n v="1107014.21"/>
    <n v="0"/>
    <n v="12"/>
    <x v="10"/>
  </r>
  <r>
    <s v="P00003327P"/>
    <n v="27938.39"/>
    <s v="04502"/>
    <s v="202J"/>
    <s v="MISC FEATURE"/>
    <s v="000000"/>
    <s v="CENTRALIZED CONTROL SYSTEM-SKINNER"/>
    <m/>
    <s v="FACILITIES"/>
    <s v="SKINNER"/>
    <x v="3"/>
    <s v="JUN-12"/>
    <d v="1984-07-01T00:00:00"/>
    <n v="336"/>
    <n v="9777.34"/>
    <n v="18161.05"/>
    <n v="0"/>
    <n v="12"/>
    <x v="10"/>
  </r>
  <r>
    <s v="P00003328P"/>
    <n v="114745.19"/>
    <s v="04001"/>
    <s v="202K"/>
    <s v="MISC FEATURE"/>
    <s v="000000"/>
    <s v="CENTRALIZED CONTROL SYSTEM-WEYMOUTH,TEST EQUPMT. 4 MAINT. CTR."/>
    <m/>
    <s v="FACILITIES"/>
    <s v="WEYMOUTH"/>
    <x v="3"/>
    <s v="JUN-12"/>
    <d v="1984-07-01T00:00:00"/>
    <n v="336"/>
    <n v="40156.769999999997"/>
    <n v="74588.42"/>
    <n v="0"/>
    <n v="9"/>
    <x v="11"/>
  </r>
  <r>
    <s v="P00003329P"/>
    <n v="83302.649999999994"/>
    <s v="04502"/>
    <s v="00207"/>
    <s v="MISC FEATURE"/>
    <s v="000000"/>
    <s v="EAGLE ROCK CONTROL BUILDING SECOND STORY STRUCTURE"/>
    <m/>
    <s v="FACILITIES"/>
    <s v="EAGLE ROCK"/>
    <x v="3"/>
    <s v="JUN-12"/>
    <d v="1972-07-01T00:00:00"/>
    <n v="480"/>
    <n v="41648.39"/>
    <n v="41654.26"/>
    <n v="0"/>
    <n v="6"/>
    <x v="0"/>
  </r>
  <r>
    <s v="P00003330P"/>
    <n v="11923.84"/>
    <s v="04502"/>
    <s v="00208"/>
    <s v="MISC FEATURE"/>
    <s v="000000"/>
    <s v="LAKE MATHEWS LUMBER STORAGE ROOF COVER"/>
    <m/>
    <s v="FACILITIES"/>
    <s v="MATHEWS"/>
    <x v="3"/>
    <s v="JUN-12"/>
    <d v="1971-07-01T00:00:00"/>
    <n v="492"/>
    <n v="6110.45"/>
    <n v="5813.39"/>
    <n v="0"/>
    <n v="16"/>
    <x v="6"/>
  </r>
  <r>
    <s v="P00003331P"/>
    <n v="474358.93"/>
    <s v="01001"/>
    <s v="00210"/>
    <s v="MISC FEATURE"/>
    <s v="000000"/>
    <s v="PROTECTION- ACQUEDUCT AND DISTRIBUTION SYSTEM"/>
    <m/>
    <s v="AQUEDUCT"/>
    <s v="CRA"/>
    <x v="3"/>
    <s v="JUN-12"/>
    <d v="1976-07-01T00:00:00"/>
    <n v="432"/>
    <n v="213444.96"/>
    <n v="260913.97"/>
    <n v="0"/>
    <n v="2"/>
    <x v="7"/>
  </r>
  <r>
    <s v="P00003332P"/>
    <n v="-1723.91"/>
    <s v="04001"/>
    <s v="00210"/>
    <s v="MISC FEATURE"/>
    <s v="000000"/>
    <s v="PROTECTION- ACQUEDUCT AND DISTRIBUTION SYSTEM"/>
    <m/>
    <s v="AQUEDUCT"/>
    <s v="CRA"/>
    <x v="3"/>
    <s v="JUN-12"/>
    <d v="1976-07-01T00:00:00"/>
    <n v="432"/>
    <n v="-775.59"/>
    <n v="-948.32"/>
    <n v="0"/>
    <n v="2"/>
    <x v="7"/>
  </r>
  <r>
    <s v="P00003333P"/>
    <n v="768.57"/>
    <s v="01001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355.34"/>
    <n v="413.23"/>
    <n v="0"/>
    <n v="6"/>
    <x v="0"/>
  </r>
  <r>
    <s v="P00003334P"/>
    <n v="109139.72"/>
    <s v="04502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50473.25"/>
    <n v="58666.47"/>
    <n v="0"/>
    <n v="6"/>
    <x v="0"/>
  </r>
  <r>
    <s v="P00003335P"/>
    <n v="90248.66"/>
    <s v="01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40608.660000000003"/>
    <n v="49640"/>
    <n v="0"/>
    <n v="6"/>
    <x v="0"/>
  </r>
  <r>
    <s v="P00003336P"/>
    <n v="13841.12"/>
    <s v="04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6227.97"/>
    <n v="7613.15"/>
    <n v="0"/>
    <n v="6"/>
    <x v="0"/>
  </r>
  <r>
    <s v="P00003337P"/>
    <n v="4043.71"/>
    <s v="01001"/>
    <s v="00260"/>
    <s v="MISC FEATURE"/>
    <s v="000000"/>
    <s v="DANBY DRY LAKE- BRINE WELL"/>
    <m/>
    <s v="AQUEDUCT"/>
    <s v="CRA"/>
    <x v="3"/>
    <s v="JUN-12"/>
    <d v="1974-07-01T00:00:00"/>
    <n v="456"/>
    <n v="1920.54"/>
    <n v="2123.17"/>
    <n v="0"/>
    <n v="2"/>
    <x v="7"/>
  </r>
  <r>
    <s v="P00003338P"/>
    <n v="18308.39"/>
    <s v="01001"/>
    <s v="00265"/>
    <s v="MISC FEATURE"/>
    <s v="000000"/>
    <s v="ORANGE COUNTY FEEDER- EXTENSION PROJECT FOR FREEWAY"/>
    <m/>
    <s v="FEEDER"/>
    <s v="ORANGE COUNTY"/>
    <x v="3"/>
    <s v="JUN-12"/>
    <d v="1974-07-01T00:00:00"/>
    <n v="456"/>
    <n v="8695.7800000000007"/>
    <n v="9612.61"/>
    <n v="0"/>
    <n v="6"/>
    <x v="0"/>
  </r>
  <r>
    <s v="P00003339P"/>
    <n v="53985.1"/>
    <s v="01001"/>
    <s v="00266"/>
    <s v="MISC FEATURE"/>
    <s v="000000"/>
    <s v="LA VERNE- ADDITIONAL MAINTENANCE FACILITIES"/>
    <m/>
    <s v="FACILITIES"/>
    <s v="LAVERNE"/>
    <x v="3"/>
    <s v="JUN-12"/>
    <d v="1977-07-01T00:00:00"/>
    <n v="420"/>
    <n v="23616.55"/>
    <n v="30368.55"/>
    <n v="0"/>
    <n v="19"/>
    <x v="1"/>
  </r>
  <r>
    <s v="P00003340P"/>
    <n v="4298.29"/>
    <s v="04001"/>
    <s v="00266"/>
    <s v="MISC FEATURE"/>
    <s v="000000"/>
    <s v="LA VERNE- ADDITIONAL MAINTENANCE FACILITIES"/>
    <m/>
    <s v="FACILITIES"/>
    <s v="LAVERNE"/>
    <x v="3"/>
    <s v="JUN-12"/>
    <d v="1977-07-01T00:00:00"/>
    <n v="420"/>
    <n v="1880.24"/>
    <n v="2418.0500000000002"/>
    <n v="0"/>
    <n v="19"/>
    <x v="1"/>
  </r>
  <r>
    <s v="P00003341P"/>
    <n v="845458.89"/>
    <s v="01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380427.07"/>
    <n v="465031.82"/>
    <n v="0"/>
    <n v="13"/>
    <x v="13"/>
  </r>
  <r>
    <s v="P00003342P"/>
    <n v="22775.65"/>
    <s v="04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10248.17"/>
    <n v="12527.48"/>
    <n v="0"/>
    <n v="13"/>
    <x v="13"/>
  </r>
  <r>
    <s v="P00003343P"/>
    <n v="35180.660000000003"/>
    <s v="01001"/>
    <s v="00271"/>
    <s v="MISC FEATURE"/>
    <s v="000000"/>
    <s v="SALT LOADING DOCK AT MILIGAN- NEAR DANBY DRY LAKE (REPLACE)"/>
    <m/>
    <s v="AQUEDUCT"/>
    <s v="CRA"/>
    <x v="3"/>
    <s v="JUN-12"/>
    <d v="1973-07-01T00:00:00"/>
    <n v="468"/>
    <n v="17149.25"/>
    <n v="18031.41"/>
    <n v="0"/>
    <n v="2"/>
    <x v="7"/>
  </r>
  <r>
    <s v="P00003344P"/>
    <n v="129961.05"/>
    <s v="01001"/>
    <s v="00272"/>
    <s v="MISC FEATURE"/>
    <s v="000000"/>
    <s v="LA VERNE MAINTENANCE CENTER- MACHINE SHOP"/>
    <m/>
    <s v="FACILITIES"/>
    <s v="LAVERNE"/>
    <x v="3"/>
    <s v="JUN-12"/>
    <d v="1974-07-01T00:00:00"/>
    <n v="456"/>
    <n v="61726.95"/>
    <n v="68234.100000000006"/>
    <n v="0"/>
    <n v="19"/>
    <x v="1"/>
  </r>
  <r>
    <s v="P00003345P"/>
    <n v="27979.45"/>
    <s v="01001"/>
    <s v="00274"/>
    <s v="MISC FEATURE"/>
    <s v="000000"/>
    <s v="ORANGE COUNTY FEEDER- CATHODIC PROTECTION"/>
    <m/>
    <s v="FEEDER"/>
    <s v="ORANGE COUNTY"/>
    <x v="3"/>
    <s v="JUN-12"/>
    <d v="1974-07-01T00:00:00"/>
    <n v="456"/>
    <n v="13289.22"/>
    <n v="14690.23"/>
    <n v="0"/>
    <n v="6"/>
    <x v="0"/>
  </r>
  <r>
    <s v="P00003346P"/>
    <n v="151008.32000000001"/>
    <s v="01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67948.45"/>
    <n v="83059.87"/>
    <n v="0"/>
    <n v="6"/>
    <x v="0"/>
  </r>
  <r>
    <s v="P00003347P"/>
    <n v="297.7"/>
    <s v="04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133.94"/>
    <n v="163.76"/>
    <n v="0"/>
    <n v="6"/>
    <x v="0"/>
  </r>
  <r>
    <s v="P00003348P"/>
    <n v="23608.68"/>
    <s v="01001"/>
    <s v="00281"/>
    <s v="MISC FEATURE"/>
    <s v="000000"/>
    <s v=" LA VERNE MAINT. SHOPS- HEATING &amp; AIR CONDITIONING"/>
    <m/>
    <s v="FACILITIES"/>
    <s v="LAVERNE"/>
    <x v="3"/>
    <s v="JUN-12"/>
    <d v="1974-07-01T00:00:00"/>
    <n v="456"/>
    <n v="11213.19"/>
    <n v="12395.49"/>
    <n v="0"/>
    <n v="19"/>
    <x v="1"/>
  </r>
  <r>
    <s v="P00003349P"/>
    <n v="821086.55"/>
    <s v="01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369460.41"/>
    <n v="451626.14"/>
    <n v="0"/>
    <n v="6"/>
    <x v="0"/>
  </r>
  <r>
    <s v="P00003350P"/>
    <n v="22808.68"/>
    <s v="04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10263"/>
    <n v="12545.68"/>
    <n v="0"/>
    <n v="6"/>
    <x v="0"/>
  </r>
  <r>
    <s v="P00003351P"/>
    <n v="74448.990000000005"/>
    <s v="01001"/>
    <s v="00293"/>
    <s v="MISC FEATURE"/>
    <s v="000000"/>
    <s v="GARVEY-ASCOT CROSS FEEDER- REPLACE VALVE"/>
    <m/>
    <s v="FEEDER"/>
    <s v="GARVEY-ASCOT"/>
    <x v="3"/>
    <s v="JUN-12"/>
    <d v="1975-07-01T00:00:00"/>
    <n v="444"/>
    <n v="34430.04"/>
    <n v="40018.949999999997"/>
    <n v="0"/>
    <n v="6"/>
    <x v="0"/>
  </r>
  <r>
    <s v="P00003352P"/>
    <n v="32690.51"/>
    <s v="01001"/>
    <s v="00307"/>
    <s v="MISC FEATURE"/>
    <s v="102479"/>
    <s v="MINOR CAPITAL PROJECTS- FY 74-75"/>
    <m/>
    <s v="FEEDER"/>
    <s v="SEPULVEDA"/>
    <x v="3"/>
    <s v="JUN-12"/>
    <d v="1977-07-01T00:00:00"/>
    <n v="420"/>
    <n v="14300.94"/>
    <n v="18389.57"/>
    <n v="0"/>
    <n v="6"/>
    <x v="0"/>
  </r>
  <r>
    <s v="P00003353P"/>
    <n v="52444.18"/>
    <s v="04001"/>
    <s v="00307"/>
    <s v="MISC FEATURE"/>
    <s v="102479"/>
    <s v="MINOR CAPITAL PROJECTS- FY 74-75"/>
    <m/>
    <s v="FEEDER"/>
    <s v="SEPULVEDA"/>
    <x v="3"/>
    <s v="JUN-12"/>
    <d v="1977-07-01T00:00:00"/>
    <n v="420"/>
    <n v="22942.48"/>
    <n v="29501.7"/>
    <n v="0"/>
    <n v="6"/>
    <x v="0"/>
  </r>
  <r>
    <s v="P00003354P"/>
    <n v="70526.100000000006"/>
    <s v="01001"/>
    <s v="00310"/>
    <s v="MISC FEATURE"/>
    <s v="102481"/>
    <s v="LA VERNE - WATER QUALITY CONTROL LAB"/>
    <m/>
    <s v="FACILITIES"/>
    <s v="LAVERNE-WQ"/>
    <x v="3"/>
    <s v="JUN-12"/>
    <d v="1978-07-01T00:00:00"/>
    <n v="408"/>
    <n v="29971.06"/>
    <n v="40555.040000000001"/>
    <n v="0"/>
    <n v="14"/>
    <x v="15"/>
  </r>
  <r>
    <s v="P00003355P"/>
    <n v="448136.68"/>
    <s v="04001"/>
    <s v="00310"/>
    <s v="MISC FEATURE"/>
    <s v="102481"/>
    <s v="LA VERNE - WATER QUALITY CONTROL LAB"/>
    <m/>
    <s v="FACILITIES"/>
    <s v="LAVERNE-WQ"/>
    <x v="3"/>
    <s v="JUN-12"/>
    <d v="1978-07-01T00:00:00"/>
    <n v="408"/>
    <n v="190442.42"/>
    <n v="257694.26"/>
    <n v="0"/>
    <n v="14"/>
    <x v="15"/>
  </r>
  <r>
    <s v="P00003356P"/>
    <n v="-665.38"/>
    <s v="04001"/>
    <s v="00316"/>
    <s v="MISC FEATURE"/>
    <s v="102485"/>
    <s v="FOOTHILL FEEDER MAGAZINE CANYON SHAFT"/>
    <m/>
    <s v="FEEDER"/>
    <s v="FOOTHILL"/>
    <x v="3"/>
    <s v="JUN-12"/>
    <d v="1976-07-01T00:00:00"/>
    <n v="432"/>
    <n v="-299.3"/>
    <n v="-366.08"/>
    <n v="0"/>
    <n v="6"/>
    <x v="0"/>
  </r>
  <r>
    <s v="P00003357P"/>
    <n v="54670.94"/>
    <s v="04502"/>
    <s v="00316"/>
    <s v="MISC FEATURE"/>
    <s v="102485"/>
    <s v="FOOTHILL FEEDER MAGAZINE CANYON SHAFT"/>
    <m/>
    <s v="FEEDER"/>
    <s v="FOOTHILL"/>
    <x v="3"/>
    <s v="JUN-12"/>
    <d v="1976-07-01T00:00:00"/>
    <n v="432"/>
    <n v="24599.94"/>
    <n v="30071"/>
    <n v="0"/>
    <n v="6"/>
    <x v="0"/>
  </r>
  <r>
    <s v="P00003358P"/>
    <n v="275200.42"/>
    <s v="04001"/>
    <s v="00322"/>
    <s v="MISC FEATURE"/>
    <s v="000000"/>
    <s v="MINOR CAPITAL PROJECTS- FY 75-76"/>
    <m/>
    <s v="OTHER"/>
    <s v="GENERAL"/>
    <x v="3"/>
    <s v="JUN-12"/>
    <d v="1978-07-01T00:00:00"/>
    <n v="408"/>
    <n v="116950.56"/>
    <n v="158249.85999999999"/>
    <n v="0"/>
    <n v="19"/>
    <x v="1"/>
  </r>
  <r>
    <s v="P00003359P"/>
    <n v="104271.94"/>
    <s v="04001"/>
    <s v="00333"/>
    <s v="MISC FEATURE"/>
    <s v="000000"/>
    <s v="SANTA MONICA FEEDER- HOLLYWOOD TNNL CONTROL STRUCT. REPL.VALVE"/>
    <m/>
    <s v="FEEDER"/>
    <s v="SANTA MONICA"/>
    <x v="3"/>
    <s v="JUN-12"/>
    <d v="1978-07-01T00:00:00"/>
    <n v="408"/>
    <n v="44311.839999999997"/>
    <n v="59960.1"/>
    <n v="0"/>
    <n v="6"/>
    <x v="0"/>
  </r>
  <r>
    <s v="P00003360P"/>
    <n v="34301.26"/>
    <s v="04001"/>
    <s v="00349"/>
    <s v="MISC FEATURE"/>
    <s v="000000"/>
    <s v="INSTALL FLOWMETER INST. AT DEVIL CANYON/ RIALTO"/>
    <m/>
    <s v="PIPELINE"/>
    <s v="RIALTO"/>
    <x v="3"/>
    <s v="JUN-12"/>
    <d v="1978-07-01T00:00:00"/>
    <n v="408"/>
    <n v="14576.77"/>
    <n v="19724.490000000002"/>
    <n v="0"/>
    <n v="6"/>
    <x v="0"/>
  </r>
  <r>
    <s v="P00003361P"/>
    <n v="59225.41"/>
    <s v="04001"/>
    <s v="00351"/>
    <s v="MISC FEATURE"/>
    <s v="102502"/>
    <s v="FOOTHILL FDR.,RIALTO PIPELINE-CONSTN. OF CHLORINE DIFFUSION STRUCTURE"/>
    <m/>
    <s v="FEEDER"/>
    <s v="FOOTHILL"/>
    <x v="3"/>
    <s v="JUN-12"/>
    <d v="1978-07-01T00:00:00"/>
    <n v="408"/>
    <n v="25168.639999999999"/>
    <n v="34056.769999999997"/>
    <n v="0"/>
    <n v="6"/>
    <x v="0"/>
  </r>
  <r>
    <s v="P00003362P"/>
    <n v="120997.73"/>
    <s v="04001"/>
    <s v="00360"/>
    <s v="MISC FEATURE"/>
    <s v="102509"/>
    <s v="MINOR CAPITAL PROJECTS FY 77-78"/>
    <m/>
    <s v="OTHER"/>
    <s v="GENERAL"/>
    <x v="3"/>
    <s v="JUN-12"/>
    <d v="1980-07-01T00:00:00"/>
    <n v="384"/>
    <n v="48394.87"/>
    <n v="72602.86"/>
    <n v="0"/>
    <n v="19"/>
    <x v="1"/>
  </r>
  <r>
    <s v="P00003363P"/>
    <n v="5169"/>
    <s v="02001"/>
    <s v="00374"/>
    <s v="MISC FEATURE"/>
    <s v="000000"/>
    <s v="IRON MOUNTAIN PUMPING PLANT- RELOCATE T.V. ANTENNA - INTEREST"/>
    <m/>
    <s v="FACILITIES"/>
    <s v="IRON MTN"/>
    <x v="3"/>
    <s v="JUN-12"/>
    <d v="1981-07-01T00:00:00"/>
    <n v="372"/>
    <n v="2002.77"/>
    <n v="3166.23"/>
    <n v="0"/>
    <n v="7"/>
    <x v="3"/>
  </r>
  <r>
    <s v="P00003364P"/>
    <n v="24865.01"/>
    <s v="04001"/>
    <s v="00374"/>
    <s v="MISC FEATURE"/>
    <s v="000000"/>
    <s v="IRON MOUNTAIN PUMPING PLANT- RELOCATE T.V. ANTENNA"/>
    <m/>
    <s v="FACILITIES"/>
    <s v="CRA"/>
    <x v="3"/>
    <s v="JUN-12"/>
    <d v="1981-07-01T00:00:00"/>
    <n v="372"/>
    <n v="9634.2900000000009"/>
    <n v="15230.72"/>
    <n v="0"/>
    <n v="2"/>
    <x v="7"/>
  </r>
  <r>
    <s v="P00003365P"/>
    <n v="21047.06"/>
    <s v="04001"/>
    <s v="00374"/>
    <s v="MISC FEATURE"/>
    <s v="000000"/>
    <s v="DIEMER FILTR. PLANT- REPLACE TURBINE DEEP WELL PUMP"/>
    <m/>
    <s v="TREATMENT"/>
    <s v="DIEMER"/>
    <x v="3"/>
    <s v="JUN-12"/>
    <d v="1981-07-01T00:00:00"/>
    <n v="372"/>
    <n v="8154.89"/>
    <n v="12892.17"/>
    <n v="0"/>
    <n v="6"/>
    <x v="0"/>
  </r>
  <r>
    <s v="P00003366P"/>
    <n v="18376.61"/>
    <s v="04001"/>
    <s v="00374"/>
    <s v="MISC FEATURE"/>
    <s v="000000"/>
    <s v="JENSEN FILTR. PLANT- TURBIDIMETERS"/>
    <m/>
    <s v="TREATMENT"/>
    <s v="JENSEN"/>
    <x v="3"/>
    <s v="JUN-12"/>
    <d v="1981-07-01T00:00:00"/>
    <n v="372"/>
    <n v="7120.2"/>
    <n v="11256.41"/>
    <n v="0"/>
    <n v="6"/>
    <x v="0"/>
  </r>
  <r>
    <s v="P00003368P"/>
    <n v="11158.61"/>
    <s v="04001"/>
    <s v="00374"/>
    <s v="MISC FEATURE"/>
    <s v="000000"/>
    <s v="SKINNER FILTR. PLANT #1- INSTALL NON-LEADED GAS STORAGE TANK"/>
    <m/>
    <s v="TREATMENT"/>
    <s v="SKINNER"/>
    <x v="3"/>
    <s v="JUN-12"/>
    <d v="1981-07-01T00:00:00"/>
    <n v="372"/>
    <n v="4323.54"/>
    <n v="6835.07"/>
    <n v="0"/>
    <n v="12"/>
    <x v="10"/>
  </r>
  <r>
    <s v="P00003369P"/>
    <n v="19432.91"/>
    <s v="04001"/>
    <s v="00374"/>
    <s v="MISC FEATURE"/>
    <s v="000000"/>
    <s v="SKINNER FILTR. PLANT- CATHODIC PROTECTION"/>
    <m/>
    <s v="TREATMENT"/>
    <s v="SKINNER"/>
    <x v="3"/>
    <s v="JUN-12"/>
    <d v="1981-07-01T00:00:00"/>
    <n v="372"/>
    <n v="7529.56"/>
    <n v="11903.35"/>
    <n v="0"/>
    <n v="6"/>
    <x v="0"/>
  </r>
  <r>
    <s v="P00003370P"/>
    <n v="22225.57"/>
    <s v="04001"/>
    <s v="00374"/>
    <s v="MISC FEATURE"/>
    <s v="000000"/>
    <s v="WEYMOUTH FILTR. PANT- SOUTHER SALT STORAGE BASIN"/>
    <m/>
    <s v="TREATMENT"/>
    <s v="WEYMOUTH"/>
    <x v="3"/>
    <s v="JUN-12"/>
    <d v="1981-07-01T00:00:00"/>
    <n v="372"/>
    <n v="8611.51"/>
    <n v="13614.06"/>
    <n v="0"/>
    <n v="6"/>
    <x v="0"/>
  </r>
  <r>
    <s v="P00003371P"/>
    <n v="1890"/>
    <s v="02001"/>
    <s v="00389"/>
    <s v="MISC FEATURE"/>
    <s v="102587"/>
    <s v="LA VERNE MAINTENANCE FACILITIES- DOMESTIC WATER SYSTEM - INTEREST"/>
    <m/>
    <s v="FACILITIES"/>
    <s v="LAVERNE"/>
    <x v="3"/>
    <s v="JUN-12"/>
    <d v="1980-07-01T00:00:00"/>
    <n v="384"/>
    <n v="755.87"/>
    <n v="1134.1300000000001"/>
    <n v="0"/>
    <n v="13"/>
    <x v="13"/>
  </r>
  <r>
    <s v="P00003372P"/>
    <n v="30624.59"/>
    <s v="04001"/>
    <s v="00389"/>
    <s v="MISC FEATURE"/>
    <s v="102587"/>
    <s v="LA VERNE MAINTENANCE FACILITIES- DOMESTIC WATER SYSTEM"/>
    <m/>
    <s v="FACILITIES"/>
    <s v="LAVERNE"/>
    <x v="3"/>
    <s v="JUN-12"/>
    <d v="1980-07-01T00:00:00"/>
    <n v="384"/>
    <n v="12248.68"/>
    <n v="18375.91"/>
    <n v="0"/>
    <n v="19"/>
    <x v="1"/>
  </r>
  <r>
    <s v="P00003373P"/>
    <n v="1057"/>
    <s v="02001"/>
    <s v="394B"/>
    <s v="MISC FEATURE"/>
    <s v="000000"/>
    <s v="JENSEN FILTRATION PLANT-TURBIDIMETERS - INTEREST"/>
    <m/>
    <s v="TREATMENT"/>
    <s v="JENSEN"/>
    <x v="3"/>
    <s v="JUN-12"/>
    <d v="1982-07-01T00:00:00"/>
    <n v="360"/>
    <n v="396.3"/>
    <n v="660.7"/>
    <n v="0"/>
    <n v="8"/>
    <x v="8"/>
  </r>
  <r>
    <s v="P00003374P"/>
    <n v="152"/>
    <s v="02004"/>
    <s v="394B"/>
    <s v="MISC FEATURE"/>
    <s v="000000"/>
    <s v="JENSEN FILTRATION PLANT-TURBIDIMETERS - INTEREST"/>
    <m/>
    <s v="TREATMENT"/>
    <s v="JENSEN"/>
    <x v="3"/>
    <s v="JUN-12"/>
    <d v="1982-07-01T00:00:00"/>
    <n v="360"/>
    <n v="57"/>
    <n v="95"/>
    <n v="0"/>
    <n v="8"/>
    <x v="8"/>
  </r>
  <r>
    <s v="P00003375P"/>
    <n v="17615.97"/>
    <s v="04001"/>
    <s v="394B"/>
    <s v="MISC FEATURE"/>
    <s v="000000"/>
    <s v="JENSEN FILTRATION PLANT-TURBIDIMETERS"/>
    <m/>
    <s v="TREATMENT"/>
    <s v="JENSEN"/>
    <x v="3"/>
    <s v="JUN-12"/>
    <d v="1982-07-01T00:00:00"/>
    <n v="360"/>
    <n v="6605.25"/>
    <n v="11010.72"/>
    <n v="0"/>
    <n v="8"/>
    <x v="8"/>
  </r>
  <r>
    <s v="P00003376P"/>
    <n v="1488"/>
    <s v="02001"/>
    <s v="394C"/>
    <s v="MISC FEATURE"/>
    <s v="000000"/>
    <s v="DIEMER FILTRATION PLANT- TURBIDIMETERS - INTEREST"/>
    <m/>
    <s v="TREATMENT"/>
    <s v="DIEMER"/>
    <x v="3"/>
    <s v="JUN-12"/>
    <d v="1982-07-01T00:00:00"/>
    <n v="360"/>
    <n v="557.95000000000005"/>
    <n v="930.05"/>
    <n v="0"/>
    <n v="10"/>
    <x v="14"/>
  </r>
  <r>
    <s v="P00003377P"/>
    <n v="214"/>
    <s v="02004"/>
    <s v="394C"/>
    <s v="MISC FEATURE"/>
    <s v="000000"/>
    <s v="DIEMER FILTRATION PLANT- TURBIDIMETERS - INTEREST"/>
    <m/>
    <s v="TREATMENT"/>
    <s v="DIEMER"/>
    <x v="3"/>
    <s v="JUN-12"/>
    <d v="1982-07-01T00:00:00"/>
    <n v="360"/>
    <n v="80.17"/>
    <n v="133.83000000000001"/>
    <n v="0"/>
    <n v="10"/>
    <x v="14"/>
  </r>
  <r>
    <s v="P00003378P"/>
    <n v="24793.93"/>
    <s v="04001"/>
    <s v="394C"/>
    <s v="MISC FEATURE"/>
    <s v="000000"/>
    <s v="DIEMER FILTRATION PLANT- TURBIDIMETERS"/>
    <m/>
    <s v="TREATMENT"/>
    <s v="DIEMER"/>
    <x v="3"/>
    <s v="JUN-12"/>
    <d v="1982-07-01T00:00:00"/>
    <n v="360"/>
    <n v="9296.81"/>
    <n v="15497.12"/>
    <n v="0"/>
    <n v="10"/>
    <x v="14"/>
  </r>
  <r>
    <s v="P00003382P"/>
    <n v="1456"/>
    <s v="02001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545.95000000000005"/>
    <n v="910.05"/>
    <n v="0"/>
    <n v="1"/>
    <x v="9"/>
  </r>
  <r>
    <s v="P00003383P"/>
    <n v="209"/>
    <s v="02004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78.34"/>
    <n v="130.66"/>
    <n v="0"/>
    <n v="1"/>
    <x v="9"/>
  </r>
  <r>
    <s v="P00003384P"/>
    <n v="24266.37"/>
    <s v="04001"/>
    <s v="394E"/>
    <s v="MISC FEATURE"/>
    <s v="000000"/>
    <s v="CRA, INSTALL WATER LEVEL ALARM SYSTEM AT CACTUS CITY (MILE 147)"/>
    <m/>
    <s v="AQUEDUCT"/>
    <s v="CRA"/>
    <x v="3"/>
    <s v="JUN-12"/>
    <d v="1982-07-01T00:00:00"/>
    <n v="360"/>
    <n v="9098.92"/>
    <n v="15167.45"/>
    <n v="0"/>
    <n v="2"/>
    <x v="7"/>
  </r>
  <r>
    <s v="P00003385P"/>
    <n v="1443"/>
    <s v="02001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540.97"/>
    <n v="902.03"/>
    <n v="0"/>
    <n v="2"/>
    <x v="7"/>
  </r>
  <r>
    <s v="P00003386P"/>
    <n v="208"/>
    <s v="02004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78"/>
    <n v="130"/>
    <n v="0"/>
    <n v="2"/>
    <x v="7"/>
  </r>
  <r>
    <s v="P00003387P"/>
    <n v="24047.64"/>
    <s v="04001"/>
    <s v="394F"/>
    <s v="MISC FEATURE"/>
    <s v="000000"/>
    <s v="CRA, INSTALL WATER LEVEL ALARM SYSTEM AT FAN HILL (MILE 168)"/>
    <m/>
    <s v="AQUEDUCT"/>
    <s v="CRA"/>
    <x v="3"/>
    <s v="JUN-12"/>
    <d v="1982-07-01T00:00:00"/>
    <n v="360"/>
    <n v="9016.9599999999991"/>
    <n v="15030.68"/>
    <n v="0"/>
    <n v="2"/>
    <x v="7"/>
  </r>
  <r>
    <s v="P00003388P"/>
    <n v="1332"/>
    <s v="02001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499.46"/>
    <n v="832.54"/>
    <n v="0"/>
    <n v="9"/>
    <x v="11"/>
  </r>
  <r>
    <s v="P00003389P"/>
    <n v="192"/>
    <s v="02004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71.989999999999995"/>
    <n v="120.01"/>
    <n v="0"/>
    <n v="9"/>
    <x v="11"/>
  </r>
  <r>
    <s v="P00003390P"/>
    <n v="22203.67"/>
    <s v="04001"/>
    <s v="394G"/>
    <s v="MISC FEATURE"/>
    <s v="000000"/>
    <s v="WEYMOUTH FILTRATION PLANT- CHANNEL BULKHEADS"/>
    <m/>
    <s v="TREATMENT"/>
    <s v="WEYMOUTH"/>
    <x v="3"/>
    <s v="JUN-12"/>
    <d v="1982-07-01T00:00:00"/>
    <n v="360"/>
    <n v="8325.5300000000007"/>
    <n v="13878.14"/>
    <n v="0"/>
    <n v="9"/>
    <x v="11"/>
  </r>
  <r>
    <s v="P00003391P"/>
    <n v="1187"/>
    <s v="02001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444.99"/>
    <n v="742.01"/>
    <n v="0"/>
    <n v="19"/>
    <x v="1"/>
  </r>
  <r>
    <s v="P00003392P"/>
    <n v="171"/>
    <s v="02004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64.02"/>
    <n v="106.98"/>
    <n v="0"/>
    <n v="19"/>
    <x v="1"/>
  </r>
  <r>
    <s v="P00003393P"/>
    <n v="19776.2"/>
    <s v="04001"/>
    <s v="394H"/>
    <s v="MISC FEATURE"/>
    <s v="000000"/>
    <s v="LA VERNE FACILITIES- REPLACE MACHINE SHOP VENT SYSTEM"/>
    <m/>
    <s v="FACILITIES"/>
    <s v="LAVERNE"/>
    <x v="3"/>
    <s v="JUN-12"/>
    <d v="1982-07-01T00:00:00"/>
    <n v="360"/>
    <n v="7415.36"/>
    <n v="12360.84"/>
    <n v="0"/>
    <n v="19"/>
    <x v="1"/>
  </r>
  <r>
    <s v="P00003394P"/>
    <n v="1121"/>
    <s v="02001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420.31"/>
    <n v="700.69"/>
    <n v="0"/>
    <n v="10"/>
    <x v="14"/>
  </r>
  <r>
    <s v="P00003395P"/>
    <n v="161"/>
    <s v="02004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60.34"/>
    <n v="100.66"/>
    <n v="0"/>
    <n v="10"/>
    <x v="14"/>
  </r>
  <r>
    <s v="P00003396P"/>
    <n v="18685.71"/>
    <s v="04001"/>
    <s v="394I"/>
    <s v="MISC FEATURE"/>
    <s v="000000"/>
    <s v="DIEMER FILTRATION PLANT- REPLACE PUBLIC ADRESS SYSTEM"/>
    <m/>
    <s v="FACILITIES"/>
    <s v="DIEMER"/>
    <x v="3"/>
    <s v="JUN-12"/>
    <d v="1982-07-01T00:00:00"/>
    <n v="360"/>
    <n v="7006.47"/>
    <n v="11679.24"/>
    <n v="0"/>
    <n v="10"/>
    <x v="14"/>
  </r>
  <r>
    <s v="P00003397P"/>
    <n v="686"/>
    <s v="02001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257.16000000000003"/>
    <n v="428.84"/>
    <n v="0"/>
    <n v="6"/>
    <x v="0"/>
  </r>
  <r>
    <s v="P00003398P"/>
    <n v="99"/>
    <s v="02004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37.020000000000003"/>
    <n v="61.98"/>
    <n v="0"/>
    <n v="6"/>
    <x v="0"/>
  </r>
  <r>
    <s v="P00003399P"/>
    <n v="11433.95"/>
    <s v="04001"/>
    <s v="394J"/>
    <s v="MISC FEATURE"/>
    <s v="000000"/>
    <s v="LA VERNE FACILITIES-REPLACE GARAGE&amp;CARPENTER SHOP VENT SYSTEM "/>
    <m/>
    <s v="FACILITIES"/>
    <s v="LAVERNE"/>
    <x v="3"/>
    <s v="JUN-12"/>
    <d v="1982-07-01T00:00:00"/>
    <n v="360"/>
    <n v="4287.28"/>
    <n v="7146.67"/>
    <n v="0"/>
    <n v="6"/>
    <x v="0"/>
  </r>
  <r>
    <s v="P00003400P"/>
    <n v="49372.47"/>
    <s v="04001"/>
    <s v="00396"/>
    <s v="MISC FEATURE"/>
    <s v="000000"/>
    <s v="LA VERNE FACILITIES-GEN. MAINTENANCE PAINT DRYING FACILITIES"/>
    <m/>
    <s v="FACILITIES"/>
    <s v="LAVERNE"/>
    <x v="3"/>
    <s v="JUN-12"/>
    <d v="1981-07-01T00:00:00"/>
    <n v="372"/>
    <n v="19130.04"/>
    <n v="30242.43"/>
    <n v="0"/>
    <n v="6"/>
    <x v="0"/>
  </r>
  <r>
    <s v="P00003401P"/>
    <n v="19903"/>
    <s v="02001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7214.05"/>
    <n v="12688.95"/>
    <n v="0"/>
    <n v="12"/>
    <x v="10"/>
  </r>
  <r>
    <s v="P00003402P"/>
    <n v="6145"/>
    <s v="02004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2227.3200000000002"/>
    <n v="3917.68"/>
    <n v="0"/>
    <n v="12"/>
    <x v="10"/>
  </r>
  <r>
    <s v="P00003403P"/>
    <n v="472453.8"/>
    <s v="04001"/>
    <s v="00401"/>
    <s v="MISC FEATURE"/>
    <s v="102532"/>
    <s v="SKINNER FILTRATION PLANT- AREA MAINTENANCE SERVICE BUILDING"/>
    <m/>
    <s v="FACILITIES"/>
    <s v="SKINNER"/>
    <x v="3"/>
    <s v="JUN-12"/>
    <d v="1983-07-01T00:00:00"/>
    <n v="348"/>
    <n v="171248.07"/>
    <n v="301205.73"/>
    <n v="0"/>
    <n v="12"/>
    <x v="10"/>
  </r>
  <r>
    <s v="P00003404P"/>
    <n v="10677"/>
    <s v="02001"/>
    <s v="00412"/>
    <s v="MISC FEATURE"/>
    <s v="102539"/>
    <s v="COLORADO RIVER AQDCT.WATER STRG IN DESERT GRD.WTR.BASIN-STUDY - INTEREST "/>
    <m/>
    <s v="AQUEDUCT"/>
    <s v="CRA"/>
    <x v="3"/>
    <s v="JUN-12"/>
    <d v="1981-07-01T00:00:00"/>
    <n v="372"/>
    <n v="4136.93"/>
    <n v="6540.07"/>
    <n v="0"/>
    <n v="1"/>
    <x v="9"/>
  </r>
  <r>
    <s v="P00003405P"/>
    <n v="278915.77"/>
    <s v="04001"/>
    <s v="00412"/>
    <s v="MISC FEATURE"/>
    <s v="102539"/>
    <s v="COLORADO RIVER AQDCT.WATER STRG IN DESERT GRD.WTR.BASIN-STUDY"/>
    <m/>
    <s v="AQUEDUCT"/>
    <s v="CRA"/>
    <x v="3"/>
    <s v="JUN-12"/>
    <d v="1981-07-01T00:00:00"/>
    <n v="372"/>
    <n v="108070.09"/>
    <n v="170845.68"/>
    <n v="0"/>
    <n v="1"/>
    <x v="9"/>
  </r>
  <r>
    <s v="P00003406P"/>
    <n v="6076"/>
    <s v="02001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2126.39"/>
    <n v="3949.61"/>
    <n v="0"/>
    <n v="16"/>
    <x v="6"/>
  </r>
  <r>
    <s v="P00003407P"/>
    <n v="1759"/>
    <s v="02004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615.49"/>
    <n v="1143.51"/>
    <n v="0"/>
    <n v="16"/>
    <x v="6"/>
  </r>
  <r>
    <s v="P00003408P"/>
    <n v="48892.31"/>
    <s v="04001"/>
    <s v="00414"/>
    <s v="MISC FEATURE"/>
    <s v="102541"/>
    <s v="LAKE MATHEWS -LUMBER STORAGE BUILDING"/>
    <m/>
    <s v="FACILITIES"/>
    <s v="MATHEWS"/>
    <x v="3"/>
    <s v="JUN-12"/>
    <d v="1984-07-01T00:00:00"/>
    <n v="336"/>
    <n v="17110.560000000001"/>
    <n v="31781.75"/>
    <n v="0"/>
    <n v="16"/>
    <x v="6"/>
  </r>
  <r>
    <s v="P00003409P"/>
    <n v="2056"/>
    <s v="02001"/>
    <s v="414A"/>
    <s v="MISC FEATURE"/>
    <s v="102541"/>
    <s v="LAKE MATHEWS- SEEPAGE ALARMS - INTEREST"/>
    <m/>
    <s v="RESERVOIR"/>
    <s v="MATHEWS"/>
    <x v="3"/>
    <s v="JUN-12"/>
    <d v="1984-07-01T00:00:00"/>
    <n v="336"/>
    <n v="719.53"/>
    <n v="1336.47"/>
    <n v="0"/>
    <n v="16"/>
    <x v="6"/>
  </r>
  <r>
    <s v="P00003410P"/>
    <n v="595"/>
    <s v="02004"/>
    <s v="414A"/>
    <s v="MISC FEATURE"/>
    <s v="102541"/>
    <s v="LAKE MATHEWS- SEEPAGE ALARMS - INTEREST"/>
    <m/>
    <s v="RESERVOIR"/>
    <s v="MATHEWS"/>
    <x v="3"/>
    <s v="JUN-12"/>
    <d v="1984-07-01T00:00:00"/>
    <n v="336"/>
    <n v="208.13"/>
    <n v="386.87"/>
    <n v="0"/>
    <n v="16"/>
    <x v="6"/>
  </r>
  <r>
    <s v="P00003411P"/>
    <n v="16547.099999999999"/>
    <s v="04001"/>
    <s v="414A"/>
    <s v="MISC FEATURE"/>
    <s v="102541"/>
    <s v="LAKE MATHEWS- SEEPAGE ALARMS"/>
    <m/>
    <s v="RESERVOIR"/>
    <s v="MATHEWS"/>
    <x v="3"/>
    <s v="JUN-12"/>
    <d v="1984-07-01T00:00:00"/>
    <n v="336"/>
    <n v="5790.8"/>
    <n v="10756.3"/>
    <n v="0"/>
    <n v="16"/>
    <x v="6"/>
  </r>
  <r>
    <s v="P00003412P"/>
    <n v="1590"/>
    <s v="02001"/>
    <s v="414B"/>
    <s v="MISC FEATURE"/>
    <s v="102541"/>
    <s v="LAKE SKINNER- EQUIPMENT YARD SECURITY - INTEREST"/>
    <m/>
    <s v="FACILITIES"/>
    <s v="SKINNER"/>
    <x v="3"/>
    <s v="JUN-12"/>
    <d v="1984-07-01T00:00:00"/>
    <n v="336"/>
    <n v="556.38"/>
    <n v="1033.6199999999999"/>
    <n v="0"/>
    <n v="17"/>
    <x v="5"/>
  </r>
  <r>
    <s v="P00003413P"/>
    <n v="460"/>
    <s v="02004"/>
    <s v="414B"/>
    <s v="MISC FEATURE"/>
    <s v="102541"/>
    <s v="LAKE SKINNER- EQUIPMENT YARD SECURITY - INTEREST"/>
    <m/>
    <s v="FACILITIES"/>
    <s v="SKINNER"/>
    <x v="3"/>
    <s v="JUN-12"/>
    <d v="1984-07-01T00:00:00"/>
    <n v="336"/>
    <n v="160.97999999999999"/>
    <n v="299.02"/>
    <n v="0"/>
    <n v="17"/>
    <x v="5"/>
  </r>
  <r>
    <s v="P00003414P"/>
    <n v="12797.05"/>
    <s v="04001"/>
    <s v="414B"/>
    <s v="MISC FEATURE"/>
    <s v="102541"/>
    <s v="LAKE SKINNER- EQUIPMENT YARD SECURITY"/>
    <m/>
    <s v="FACILITIES"/>
    <s v="SKINNER"/>
    <x v="3"/>
    <s v="JUN-12"/>
    <d v="1984-07-01T00:00:00"/>
    <n v="336"/>
    <n v="4478.4799999999996"/>
    <n v="8318.57"/>
    <n v="0"/>
    <n v="17"/>
    <x v="5"/>
  </r>
  <r>
    <s v="P00003415P"/>
    <n v="2694"/>
    <s v="02001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942.75"/>
    <n v="1751.25"/>
    <n v="0"/>
    <n v="6"/>
    <x v="0"/>
  </r>
  <r>
    <s v="P00003416P"/>
    <n v="780"/>
    <s v="02004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272.97000000000003"/>
    <n v="507.03"/>
    <n v="0"/>
    <n v="6"/>
    <x v="0"/>
  </r>
  <r>
    <s v="P00003417P"/>
    <n v="21682.52"/>
    <s v="04001"/>
    <s v="414C"/>
    <s v="MISC FEATURE"/>
    <s v="102541"/>
    <s v="FOOTHILL FOR SAN FERNANDO TNL-GATE STRCTR LIGHTING &amp; ALARM SYSTEM"/>
    <m/>
    <s v="FACILITIES"/>
    <s v="FOOTHILL"/>
    <x v="3"/>
    <s v="JUN-12"/>
    <d v="1984-07-01T00:00:00"/>
    <n v="336"/>
    <n v="7588.11"/>
    <n v="14094.41"/>
    <n v="0"/>
    <n v="6"/>
    <x v="0"/>
  </r>
  <r>
    <s v="P00003418P"/>
    <n v="5739"/>
    <s v="02001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2008.36"/>
    <n v="3730.64"/>
    <n v="0"/>
    <n v="12"/>
    <x v="10"/>
  </r>
  <r>
    <s v="P00003419P"/>
    <n v="1661"/>
    <s v="02004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581.26"/>
    <n v="1079.74"/>
    <n v="0"/>
    <n v="12"/>
    <x v="10"/>
  </r>
  <r>
    <s v="P00003420P"/>
    <n v="46180.25"/>
    <s v="04001"/>
    <s v="414D"/>
    <s v="MISC FEATURE"/>
    <s v="102541"/>
    <s v="SKINNER PLANT-LIGHTING &amp; MAINT. SHOP &amp; PARKING AREA"/>
    <m/>
    <s v="FACILITIES"/>
    <s v="SKINNER"/>
    <x v="3"/>
    <s v="JUN-12"/>
    <d v="1984-07-01T00:00:00"/>
    <n v="336"/>
    <n v="16161.44"/>
    <n v="30018.81"/>
    <n v="0"/>
    <n v="12"/>
    <x v="10"/>
  </r>
  <r>
    <s v="P00003421P"/>
    <n v="2432"/>
    <s v="02001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851.11"/>
    <n v="1580.89"/>
    <n v="0"/>
    <n v="9"/>
    <x v="11"/>
  </r>
  <r>
    <s v="P00003422P"/>
    <n v="704"/>
    <s v="02004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246.37"/>
    <n v="457.63"/>
    <n v="0"/>
    <n v="9"/>
    <x v="11"/>
  </r>
  <r>
    <s v="P00003423P"/>
    <n v="19571.91"/>
    <s v="04001"/>
    <s v="414E"/>
    <s v="MISC FEATURE"/>
    <s v="102541"/>
    <s v="WEYMOUTH FILTR. PLNT-REMOVABLE CONCR.SLABS 4 NO.SALT STRG.BASIN"/>
    <m/>
    <s v="TREATMENT"/>
    <s v="WEYMOUTH"/>
    <x v="3"/>
    <s v="JUN-12"/>
    <d v="1984-07-01T00:00:00"/>
    <n v="336"/>
    <n v="6849.38"/>
    <n v="12722.53"/>
    <n v="0"/>
    <n v="9"/>
    <x v="11"/>
  </r>
  <r>
    <s v="P00003424P"/>
    <n v="6087"/>
    <s v="02001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2130.14"/>
    <n v="3956.86"/>
    <n v="0"/>
    <n v="12"/>
    <x v="10"/>
  </r>
  <r>
    <s v="P00003425P"/>
    <n v="1762"/>
    <s v="02004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616.58000000000004"/>
    <n v="1145.42"/>
    <n v="0"/>
    <n v="12"/>
    <x v="10"/>
  </r>
  <r>
    <s v="P00003426P"/>
    <n v="48981.11"/>
    <s v="04001"/>
    <s v="414F"/>
    <s v="MISC FEATURE"/>
    <s v="102541"/>
    <s v="SKINNER FILTR. PLANT-INSTALL ADDITIONAL ALUM TANK"/>
    <m/>
    <s v="TREATMENT"/>
    <s v="SKINNER"/>
    <x v="3"/>
    <s v="JUN-12"/>
    <d v="1984-07-01T00:00:00"/>
    <n v="336"/>
    <n v="17141.64"/>
    <n v="31839.47"/>
    <n v="0"/>
    <n v="12"/>
    <x v="10"/>
  </r>
  <r>
    <s v="P00003427P"/>
    <n v="5743"/>
    <s v="02001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2009.75"/>
    <n v="3733.25"/>
    <n v="0"/>
    <n v="6"/>
    <x v="0"/>
  </r>
  <r>
    <s v="P00003428P"/>
    <n v="1662"/>
    <s v="02004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581.58000000000004"/>
    <n v="1080.42"/>
    <n v="0"/>
    <n v="6"/>
    <x v="0"/>
  </r>
  <r>
    <s v="P00003429P"/>
    <n v="46216"/>
    <s v="04001"/>
    <s v="414I"/>
    <s v="MISC FEATURE"/>
    <s v="102541"/>
    <s v="LA VERNE FACILITIES- MACHINE SHOP, REPLACE EXISTING METAL SHEAR"/>
    <m/>
    <s v="FACILITIES"/>
    <s v="LAVERNE"/>
    <x v="3"/>
    <s v="JUN-12"/>
    <d v="1984-07-01T00:00:00"/>
    <n v="336"/>
    <n v="16173.99"/>
    <n v="30042.01"/>
    <n v="0"/>
    <n v="19"/>
    <x v="1"/>
  </r>
  <r>
    <s v="P00003430P"/>
    <n v="3639"/>
    <s v="02001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1273.43"/>
    <n v="2365.5700000000002"/>
    <n v="0"/>
    <n v="2"/>
    <x v="7"/>
  </r>
  <r>
    <s v="P00003431P"/>
    <n v="1053"/>
    <s v="02004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368.48"/>
    <n v="684.52"/>
    <n v="0"/>
    <n v="2"/>
    <x v="7"/>
  </r>
  <r>
    <s v="P00003432P"/>
    <n v="29280.9"/>
    <s v="04001"/>
    <s v="414J"/>
    <s v="MISC FEATURE"/>
    <s v="102541"/>
    <s v="GENE PUMPING PLANT- REPLACE POWER CABLE AT HEAD GATE"/>
    <m/>
    <s v="PUMP"/>
    <s v="CRA"/>
    <x v="3"/>
    <s v="JUN-12"/>
    <d v="1984-07-01T00:00:00"/>
    <n v="336"/>
    <n v="10247.280000000001"/>
    <n v="19033.62"/>
    <n v="0"/>
    <n v="2"/>
    <x v="7"/>
  </r>
  <r>
    <s v="P00003433P"/>
    <n v="148366.24"/>
    <s v="04001"/>
    <s v="00418"/>
    <s v="MISC FEATURE"/>
    <s v="102543"/>
    <s v="SKINNER FILTR. PLANT-MAINTENANCE CENTER,PAVING &amp; YARD PIPING"/>
    <m/>
    <s v="FACILITIES"/>
    <s v="SKINNER"/>
    <x v="3"/>
    <s v="JUN-12"/>
    <d v="1982-07-01T00:00:00"/>
    <n v="360"/>
    <n v="55632.09"/>
    <n v="92734.15"/>
    <n v="0"/>
    <n v="12"/>
    <x v="10"/>
  </r>
  <r>
    <s v="P00003434P"/>
    <n v="2212"/>
    <s v="02001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774.12"/>
    <n v="1437.88"/>
    <n v="0"/>
    <n v="2"/>
    <x v="7"/>
  </r>
  <r>
    <s v="P00003435P"/>
    <n v="640"/>
    <s v="02004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223.98"/>
    <n v="416.02"/>
    <n v="0"/>
    <n v="2"/>
    <x v="7"/>
  </r>
  <r>
    <s v="P00003436P"/>
    <n v="17802.84"/>
    <s v="04001"/>
    <s v="00428"/>
    <s v="MISC FEATURE"/>
    <s v="000000"/>
    <s v="HINDS VILLAGE- SATELLITE TV ANTENNA SYSTEM"/>
    <m/>
    <s v="FACILITIES"/>
    <s v="CRA"/>
    <x v="3"/>
    <s v="JUN-12"/>
    <d v="1984-07-01T00:00:00"/>
    <n v="336"/>
    <n v="6230.3"/>
    <n v="11572.54"/>
    <n v="0"/>
    <n v="2"/>
    <x v="7"/>
  </r>
  <r>
    <s v="P00003437P"/>
    <n v="2494"/>
    <s v="02001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872.75"/>
    <n v="1621.25"/>
    <n v="0"/>
    <n v="2"/>
    <x v="7"/>
  </r>
  <r>
    <s v="P00003438P"/>
    <n v="722"/>
    <s v="02004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252.61"/>
    <n v="469.39"/>
    <n v="0"/>
    <n v="2"/>
    <x v="7"/>
  </r>
  <r>
    <s v="P00003439P"/>
    <n v="20067.82"/>
    <s v="04001"/>
    <s v="428A"/>
    <s v="MISC FEATURE"/>
    <s v="000000"/>
    <s v="IRON MOUNTAIN VILLAGE- SATELLITE TV ANTENNA SYSTEM"/>
    <m/>
    <s v="FACILITIES"/>
    <s v="CRA"/>
    <x v="3"/>
    <s v="JUN-12"/>
    <d v="1984-07-01T00:00:00"/>
    <n v="336"/>
    <n v="7022.94"/>
    <n v="13044.88"/>
    <n v="0"/>
    <n v="2"/>
    <x v="7"/>
  </r>
  <r>
    <s v="P00003440P"/>
    <n v="4748"/>
    <s v="02001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1661.64"/>
    <n v="3086.36"/>
    <n v="0"/>
    <n v="16"/>
    <x v="6"/>
  </r>
  <r>
    <s v="P00003441P"/>
    <n v="1374"/>
    <s v="02004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480.79"/>
    <n v="893.21"/>
    <n v="0"/>
    <n v="16"/>
    <x v="6"/>
  </r>
  <r>
    <s v="P00003442P"/>
    <n v="38212.050000000003"/>
    <s v="04001"/>
    <s v="428B"/>
    <s v="MISC FEATURE"/>
    <s v="000000"/>
    <s v="LAKE MATHEWS- PREFABRICATED AIRCRAFT HANGER"/>
    <m/>
    <s v="FACILITIES"/>
    <s v="MATHEWS"/>
    <x v="3"/>
    <s v="JUN-12"/>
    <d v="1984-07-01T00:00:00"/>
    <n v="336"/>
    <n v="13372.88"/>
    <n v="24839.17"/>
    <n v="0"/>
    <n v="16"/>
    <x v="6"/>
  </r>
  <r>
    <s v="P00003443P"/>
    <n v="4452"/>
    <s v="02001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1558.05"/>
    <n v="2893.95"/>
    <n v="0"/>
    <n v="2"/>
    <x v="7"/>
  </r>
  <r>
    <s v="P00003444P"/>
    <n v="1289"/>
    <s v="02004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451.07"/>
    <n v="837.93"/>
    <n v="0"/>
    <n v="2"/>
    <x v="7"/>
  </r>
  <r>
    <s v="P00003445P"/>
    <n v="35829.300000000003"/>
    <s v="04001"/>
    <s v="428C"/>
    <s v="MISC FEATURE"/>
    <s v="000000"/>
    <s v="GENE PUMPING PLANT- PREFABRICATED AIRCRAFT HANGER"/>
    <m/>
    <s v="FACILITIES"/>
    <s v="CRA"/>
    <x v="3"/>
    <s v="JUN-12"/>
    <d v="1984-07-01T00:00:00"/>
    <n v="336"/>
    <n v="12538.93"/>
    <n v="23290.37"/>
    <n v="0"/>
    <n v="2"/>
    <x v="7"/>
  </r>
  <r>
    <s v="P00003446P"/>
    <n v="4684"/>
    <s v="02001"/>
    <s v="428D"/>
    <s v="MISC FEATURE"/>
    <s v="000000"/>
    <s v="HINDS VILLAGE- REMODEL HOUSE #149H - INTEREST"/>
    <m/>
    <s v="FACILITIES"/>
    <s v="CRA"/>
    <x v="3"/>
    <s v="JUN-12"/>
    <d v="1984-07-01T00:00:00"/>
    <n v="336"/>
    <n v="1639.24"/>
    <n v="3044.76"/>
    <n v="0"/>
    <n v="2"/>
    <x v="7"/>
  </r>
  <r>
    <s v="P00003447P"/>
    <n v="1356"/>
    <s v="02004"/>
    <s v="428D"/>
    <s v="MISC FEATURE"/>
    <s v="000000"/>
    <s v="HINDS VILLAGE- REMODEL HOUSE #149H - INTEREST"/>
    <m/>
    <s v="FACILITIES"/>
    <s v="CRA"/>
    <x v="3"/>
    <s v="JUN-12"/>
    <d v="1984-07-01T00:00:00"/>
    <n v="336"/>
    <n v="474.55"/>
    <n v="881.45"/>
    <n v="0"/>
    <n v="2"/>
    <x v="7"/>
  </r>
  <r>
    <s v="P00003448P"/>
    <n v="37691.67"/>
    <s v="04001"/>
    <s v="428D"/>
    <s v="MISC FEATURE"/>
    <s v="000000"/>
    <s v="HINDS VILLAGE- REMODEL HOUSE #149H"/>
    <m/>
    <s v="FACILITIES"/>
    <s v="CRA"/>
    <x v="3"/>
    <s v="JUN-12"/>
    <d v="1984-07-01T00:00:00"/>
    <n v="336"/>
    <n v="13190.7"/>
    <n v="24500.97"/>
    <n v="0"/>
    <n v="2"/>
    <x v="7"/>
  </r>
  <r>
    <s v="P00003449P"/>
    <n v="4676"/>
    <s v="02001"/>
    <s v="428E"/>
    <s v="MISC FEATURE"/>
    <s v="000000"/>
    <s v="LAKE MATHEWS- PROPANE STORAGE TANK - INTEREST"/>
    <m/>
    <s v="RESERVOIR"/>
    <s v="MATHEWS"/>
    <x v="3"/>
    <s v="JUN-12"/>
    <d v="1984-07-01T00:00:00"/>
    <n v="336"/>
    <n v="1636.44"/>
    <n v="3039.56"/>
    <n v="0"/>
    <n v="16"/>
    <x v="6"/>
  </r>
  <r>
    <s v="P00003450P"/>
    <n v="1354"/>
    <s v="02004"/>
    <s v="428E"/>
    <s v="MISC FEATURE"/>
    <s v="000000"/>
    <s v="LAKE MATHEWS- PROPANE STORAGE TANK - INTEREST"/>
    <m/>
    <s v="RESERVOIR"/>
    <s v="MATHEWS"/>
    <x v="3"/>
    <s v="JUN-12"/>
    <d v="1984-07-01T00:00:00"/>
    <n v="336"/>
    <n v="473.79"/>
    <n v="880.21"/>
    <n v="0"/>
    <n v="16"/>
    <x v="6"/>
  </r>
  <r>
    <s v="P00003451P"/>
    <n v="37630.239999999998"/>
    <s v="04001"/>
    <s v="428E"/>
    <s v="MISC FEATURE"/>
    <s v="000000"/>
    <s v="LAKE MATHEWS- PROPANE STORAGE TANK"/>
    <m/>
    <s v="RESERVOIR"/>
    <s v="MATHEWS"/>
    <x v="3"/>
    <s v="JUN-12"/>
    <d v="1984-07-01T00:00:00"/>
    <n v="336"/>
    <n v="13169.18"/>
    <n v="24461.06"/>
    <n v="0"/>
    <n v="16"/>
    <x v="6"/>
  </r>
  <r>
    <s v="P00003452P"/>
    <n v="6202"/>
    <s v="02001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2170.42"/>
    <n v="4031.58"/>
    <n v="0"/>
    <n v="19"/>
    <x v="1"/>
  </r>
  <r>
    <s v="P00003453P"/>
    <n v="1795"/>
    <s v="02004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628.09"/>
    <n v="1166.9100000000001"/>
    <n v="0"/>
    <n v="19"/>
    <x v="1"/>
  </r>
  <r>
    <s v="P00003454P"/>
    <n v="49915.65"/>
    <s v="04001"/>
    <s v="428F"/>
    <s v="MISC FEATURE"/>
    <s v="000000"/>
    <s v="SOTO ST. MAINTENANCE CENTER- PROPANE STORAGE TANK"/>
    <m/>
    <s v="FACILITIES"/>
    <s v="HDQTRS"/>
    <x v="3"/>
    <s v="JUN-12"/>
    <d v="1984-07-01T00:00:00"/>
    <n v="336"/>
    <n v="17468.669999999998"/>
    <n v="32446.98"/>
    <n v="0"/>
    <n v="19"/>
    <x v="1"/>
  </r>
  <r>
    <s v="P00003455P"/>
    <n v="4633"/>
    <s v="02001"/>
    <s v="428G"/>
    <s v="MISC FEATURE"/>
    <s v="000000"/>
    <s v="LAKE SKINNER- PROPANE STORAGE TANK - INTEREST"/>
    <m/>
    <s v="FACILITIES"/>
    <s v="SKINNER"/>
    <x v="3"/>
    <s v="JUN-12"/>
    <d v="1984-07-01T00:00:00"/>
    <n v="336"/>
    <n v="1621.36"/>
    <n v="3011.64"/>
    <n v="0"/>
    <n v="17"/>
    <x v="5"/>
  </r>
  <r>
    <s v="P00003456P"/>
    <n v="1341"/>
    <s v="02004"/>
    <s v="428G"/>
    <s v="MISC FEATURE"/>
    <s v="000000"/>
    <s v="LAKE SKINNER- PROPANE STORAGE TANK - INTEREST"/>
    <m/>
    <s v="FACILITIES"/>
    <s v="SKINNER"/>
    <x v="3"/>
    <s v="JUN-12"/>
    <d v="1984-07-01T00:00:00"/>
    <n v="336"/>
    <n v="469.27"/>
    <n v="871.73"/>
    <n v="0"/>
    <n v="17"/>
    <x v="5"/>
  </r>
  <r>
    <s v="P00003457P"/>
    <n v="37280.050000000003"/>
    <s v="04001"/>
    <s v="428G"/>
    <s v="MISC FEATURE"/>
    <s v="000000"/>
    <s v="LAKE SKINNER- PROPANE STORAGE TANK"/>
    <m/>
    <s v="FACILITIES"/>
    <s v="SKINNER"/>
    <x v="3"/>
    <s v="JUN-12"/>
    <d v="1984-07-01T00:00:00"/>
    <n v="336"/>
    <n v="13046.71"/>
    <n v="24233.34"/>
    <n v="0"/>
    <n v="17"/>
    <x v="5"/>
  </r>
  <r>
    <s v="P00003458P"/>
    <n v="3607"/>
    <s v="02001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1262.23"/>
    <n v="2344.77"/>
    <n v="0"/>
    <n v="8"/>
    <x v="8"/>
  </r>
  <r>
    <s v="P00003459P"/>
    <n v="1044"/>
    <s v="02004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365.37"/>
    <n v="678.63"/>
    <n v="0"/>
    <n v="8"/>
    <x v="8"/>
  </r>
  <r>
    <s v="P00003460P"/>
    <n v="29028.79"/>
    <s v="04001"/>
    <s v="428H"/>
    <s v="MISC FEATURE"/>
    <s v="000000"/>
    <s v="JENSEN FILTRATION PLANT- PROPANE STORAGE TANK"/>
    <m/>
    <s v="TREATMENT"/>
    <s v="JENSEN"/>
    <x v="3"/>
    <s v="JUN-12"/>
    <d v="1984-07-01T00:00:00"/>
    <n v="336"/>
    <n v="10158.94"/>
    <n v="18869.849999999999"/>
    <n v="0"/>
    <n v="8"/>
    <x v="8"/>
  </r>
  <r>
    <s v="P00003461P"/>
    <n v="6135"/>
    <s v="02001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2146.94"/>
    <n v="3988.06"/>
    <n v="0"/>
    <n v="13"/>
    <x v="13"/>
  </r>
  <r>
    <s v="P00003462P"/>
    <n v="1776"/>
    <s v="02004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621.54"/>
    <n v="1154.46"/>
    <n v="0"/>
    <n v="13"/>
    <x v="13"/>
  </r>
  <r>
    <s v="P00003463P"/>
    <n v="49379.59"/>
    <s v="04001"/>
    <s v="428I"/>
    <s v="MISC FEATURE"/>
    <s v="000000"/>
    <s v="CHEMICAL UNLOADING FACILITY-ADDT.OF 1 TON CHLRN.CNTNR.STRG. BLDG. "/>
    <m/>
    <s v="FACILITIES"/>
    <s v="CHEMICAL UNLOADING FACILITY"/>
    <x v="3"/>
    <s v="JUN-12"/>
    <d v="1984-07-01T00:00:00"/>
    <n v="336"/>
    <n v="17281.080000000002"/>
    <n v="32098.51"/>
    <n v="0"/>
    <n v="13"/>
    <x v="13"/>
  </r>
  <r>
    <s v="P00003464P"/>
    <n v="3461"/>
    <s v="02001"/>
    <s v="428J"/>
    <s v="MISC FEATURE"/>
    <s v="000000"/>
    <s v="INTAKE ROAD- WIDEN BRIDGE - INTEREST"/>
    <m/>
    <s v="FACILITIES"/>
    <s v="INTAKE"/>
    <x v="3"/>
    <s v="JUN-12"/>
    <d v="1984-07-01T00:00:00"/>
    <n v="336"/>
    <n v="1211.2"/>
    <n v="2249.8000000000002"/>
    <n v="0"/>
    <n v="6"/>
    <x v="0"/>
  </r>
  <r>
    <s v="P00003465P"/>
    <n v="1002"/>
    <s v="02004"/>
    <s v="428J"/>
    <s v="MISC FEATURE"/>
    <s v="000000"/>
    <s v="INTAKE ROAD- WIDEN BRIDGE - INTEREST"/>
    <m/>
    <s v="FACILITIES"/>
    <s v="INTAKE"/>
    <x v="3"/>
    <s v="JUN-12"/>
    <d v="1984-07-01T00:00:00"/>
    <n v="336"/>
    <n v="350.6"/>
    <n v="651.4"/>
    <n v="0"/>
    <n v="6"/>
    <x v="0"/>
  </r>
  <r>
    <s v="P00003466P"/>
    <n v="27853.8"/>
    <s v="04001"/>
    <s v="428J"/>
    <s v="MISC FEATURE"/>
    <s v="000000"/>
    <s v="INTAKE ROAD- WIDEN BRIDGE"/>
    <m/>
    <s v="FACILITIES"/>
    <s v="INTAKE"/>
    <x v="3"/>
    <s v="JUN-12"/>
    <d v="1984-07-01T00:00:00"/>
    <n v="336"/>
    <n v="9747.83"/>
    <n v="18105.97"/>
    <n v="0"/>
    <n v="6"/>
    <x v="0"/>
  </r>
  <r>
    <s v="P00003467P"/>
    <n v="2879"/>
    <s v="02001"/>
    <s v="428K"/>
    <s v="MISC FEATURE"/>
    <s v="000000"/>
    <s v="OLINDA PCS- SECURITY FENCING AND PAVING - INTEREST"/>
    <m/>
    <s v="FEEDER"/>
    <s v="LOWER"/>
    <x v="3"/>
    <s v="JUN-12"/>
    <d v="1984-07-01T00:00:00"/>
    <n v="336"/>
    <n v="1007.45"/>
    <n v="1871.55"/>
    <n v="0"/>
    <n v="6"/>
    <x v="0"/>
  </r>
  <r>
    <s v="P00003468P"/>
    <n v="833"/>
    <s v="02004"/>
    <s v="428K"/>
    <s v="MISC FEATURE"/>
    <s v="000000"/>
    <s v="OLINDA PCS- SECURITY FENCING AND PAVING - INTEREST"/>
    <m/>
    <s v="FEEDER"/>
    <s v="LOWER"/>
    <x v="3"/>
    <s v="JUN-12"/>
    <d v="1984-07-01T00:00:00"/>
    <n v="336"/>
    <n v="291.49"/>
    <n v="541.51"/>
    <n v="0"/>
    <n v="6"/>
    <x v="0"/>
  </r>
  <r>
    <s v="P00003469P"/>
    <n v="23166.83"/>
    <s v="04001"/>
    <s v="428K"/>
    <s v="MISC FEATURE"/>
    <s v="000000"/>
    <s v="OLINDA PCS- SECURITY FENCING AND PAVING"/>
    <m/>
    <s v="FEEDER"/>
    <s v="LOWER"/>
    <x v="3"/>
    <s v="JUN-12"/>
    <d v="1984-07-01T00:00:00"/>
    <n v="336"/>
    <n v="8107.51"/>
    <n v="15059.32"/>
    <n v="0"/>
    <n v="6"/>
    <x v="0"/>
  </r>
  <r>
    <s v="P00003470P"/>
    <n v="5448"/>
    <s v="02001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1906.62"/>
    <n v="3541.38"/>
    <n v="0"/>
    <n v="9"/>
    <x v="11"/>
  </r>
  <r>
    <s v="P00003471P"/>
    <n v="1577"/>
    <s v="02004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551.86"/>
    <n v="1025.1400000000001"/>
    <n v="0"/>
    <n v="9"/>
    <x v="11"/>
  </r>
  <r>
    <s v="P00003472P"/>
    <n v="43840.77"/>
    <s v="04001"/>
    <s v="428L"/>
    <s v="MISC FEATURE"/>
    <s v="000000"/>
    <s v="WEYMOUTH FILTRATION PLANT- INSTALL CHEMICAL DIFFUSER SYSTEM"/>
    <m/>
    <s v="TREATMENT"/>
    <s v="WEYMOUTH"/>
    <x v="3"/>
    <s v="JUN-12"/>
    <d v="1984-07-01T00:00:00"/>
    <n v="336"/>
    <n v="15342.62"/>
    <n v="28498.15"/>
    <n v="0"/>
    <n v="9"/>
    <x v="11"/>
  </r>
  <r>
    <s v="P00003473P"/>
    <n v="6004"/>
    <s v="02001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2101.19"/>
    <n v="3902.81"/>
    <n v="0"/>
    <n v="9"/>
    <x v="11"/>
  </r>
  <r>
    <s v="P00003474P"/>
    <n v="1738"/>
    <s v="02004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608.16999999999996"/>
    <n v="1129.83"/>
    <n v="0"/>
    <n v="9"/>
    <x v="11"/>
  </r>
  <r>
    <s v="P00003475P"/>
    <n v="48315.1"/>
    <s v="04001"/>
    <s v="428M"/>
    <s v="MISC FEATURE"/>
    <s v="000000"/>
    <s v="WEYMOUTH FILTERATON PLANT-INSTALL 1 FIBERGLASS ALUM STORAGE TANK"/>
    <m/>
    <s v="TREATMENT"/>
    <s v="WEYMOUTH"/>
    <x v="3"/>
    <s v="JUN-12"/>
    <d v="1984-07-01T00:00:00"/>
    <n v="336"/>
    <n v="16908.5"/>
    <n v="31406.6"/>
    <n v="0"/>
    <n v="9"/>
    <x v="11"/>
  </r>
  <r>
    <s v="P00003476P"/>
    <n v="5669"/>
    <s v="02001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2125.65"/>
    <n v="3543.35"/>
    <n v="0"/>
    <n v="16"/>
    <x v="6"/>
  </r>
  <r>
    <s v="P00003477P"/>
    <n v="815"/>
    <s v="02004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305.5"/>
    <n v="509.5"/>
    <n v="0"/>
    <n v="16"/>
    <x v="6"/>
  </r>
  <r>
    <s v="P00003478P"/>
    <n v="94489.9"/>
    <s v="04001"/>
    <s v="00431"/>
    <s v="MISC FEATURE"/>
    <s v="102553"/>
    <s v="LAKE MATHEWS RESERVOIR-RELOCATE SOUTHERLY SECURITY FENCE"/>
    <m/>
    <s v="RESERVOIR"/>
    <s v="MATHEWS"/>
    <x v="3"/>
    <s v="JUN-12"/>
    <d v="1982-07-01T00:00:00"/>
    <n v="360"/>
    <n v="35430.39"/>
    <n v="59059.51"/>
    <n v="0"/>
    <n v="16"/>
    <x v="6"/>
  </r>
  <r>
    <s v="P00003479P"/>
    <n v="8533"/>
    <s v="02001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3092.89"/>
    <n v="5440.11"/>
    <n v="0"/>
    <n v="9"/>
    <x v="11"/>
  </r>
  <r>
    <s v="P00003480P"/>
    <n v="2634"/>
    <s v="02004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954.66"/>
    <n v="1679.34"/>
    <n v="0"/>
    <n v="9"/>
    <x v="11"/>
  </r>
  <r>
    <s v="P00003481P"/>
    <n v="202562.19"/>
    <s v="04001"/>
    <s v="00442"/>
    <s v="MISC FEATURE"/>
    <s v="102557"/>
    <s v="WEYMOUTH- CENTRALIZED CENTER,MAINTN. &amp; PROGRAMMERS  TERMINAL"/>
    <m/>
    <s v="FACILITIES"/>
    <s v="WEYMOUTH"/>
    <x v="3"/>
    <s v="JUN-12"/>
    <d v="1983-07-01T00:00:00"/>
    <n v="348"/>
    <n v="73421.66"/>
    <n v="129140.53"/>
    <n v="0"/>
    <n v="9"/>
    <x v="11"/>
  </r>
  <r>
    <s v="P00003482P"/>
    <n v="7862"/>
    <s v="02001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2653.09"/>
    <n v="5208.91"/>
    <n v="0"/>
    <n v="6"/>
    <x v="0"/>
  </r>
  <r>
    <s v="P00003483P"/>
    <n v="1225"/>
    <s v="02004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413.37"/>
    <n v="811.63"/>
    <n v="0"/>
    <n v="6"/>
    <x v="0"/>
  </r>
  <r>
    <s v="P00003484P"/>
    <n v="39925.01"/>
    <s v="04001"/>
    <s v="447A"/>
    <s v="MISC FEATURE"/>
    <s v="000000"/>
    <s v="LA VERNE FACIL.-EASTERLY CENTRAL STORES ANNEX STRG.BLDG.PLT,RACKS"/>
    <m/>
    <s v="FACILITIES"/>
    <s v="LAVERNE"/>
    <x v="3"/>
    <s v="JUN-12"/>
    <d v="1985-07-01T00:00:00"/>
    <n v="324"/>
    <n v="13473.27"/>
    <n v="26451.74"/>
    <n v="0"/>
    <n v="19"/>
    <x v="1"/>
  </r>
  <r>
    <s v="P00003485P"/>
    <n v="5166"/>
    <s v="02001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1743.28"/>
    <n v="3422.72"/>
    <n v="0"/>
    <n v="6"/>
    <x v="0"/>
  </r>
  <r>
    <s v="P00003486P"/>
    <n v="805"/>
    <s v="02004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271.63"/>
    <n v="533.37"/>
    <n v="0"/>
    <n v="6"/>
    <x v="0"/>
  </r>
  <r>
    <s v="P00003487P"/>
    <n v="26234.92"/>
    <s v="04001"/>
    <s v="447B"/>
    <s v="MISC FEATURE"/>
    <s v="000000"/>
    <s v="EAST VALLEY FEEDER -RELOCATION AT HOLLYWOOD WAY"/>
    <m/>
    <s v="FEEDER"/>
    <s v="EAST VALLEY"/>
    <x v="3"/>
    <s v="JUN-12"/>
    <d v="1985-07-01T00:00:00"/>
    <n v="324"/>
    <n v="8853.2900000000009"/>
    <n v="17381.63"/>
    <n v="0"/>
    <n v="6"/>
    <x v="0"/>
  </r>
  <r>
    <s v="P00003488P"/>
    <n v="6938"/>
    <s v="02001"/>
    <s v="447C"/>
    <s v="MISC FEATURE"/>
    <s v="000000"/>
    <s v="HINDS VILLAGE- REMODEL HOUSE #130H - INTEREST"/>
    <m/>
    <s v="FACILITIES"/>
    <s v="CRA"/>
    <x v="3"/>
    <s v="JUN-12"/>
    <d v="1985-07-01T00:00:00"/>
    <n v="324"/>
    <n v="2341.27"/>
    <n v="4596.7299999999996"/>
    <n v="0"/>
    <n v="2"/>
    <x v="7"/>
  </r>
  <r>
    <s v="P00003489P"/>
    <n v="1081"/>
    <s v="02004"/>
    <s v="447C"/>
    <s v="MISC FEATURE"/>
    <s v="000000"/>
    <s v="HINDS VILLAGE- REMODEL HOUSE #130H - INTEREST"/>
    <m/>
    <s v="FACILITIES"/>
    <s v="CRA"/>
    <x v="3"/>
    <s v="JUN-12"/>
    <d v="1985-07-01T00:00:00"/>
    <n v="324"/>
    <n v="364.77"/>
    <n v="716.23"/>
    <n v="0"/>
    <n v="2"/>
    <x v="7"/>
  </r>
  <r>
    <s v="P00003490P"/>
    <n v="35233.33"/>
    <s v="04001"/>
    <s v="447C"/>
    <s v="MISC FEATURE"/>
    <s v="000000"/>
    <s v="HINDS VILLAGE- REMODEL HOUSE #130H"/>
    <m/>
    <s v="FACILITIES"/>
    <s v="CRA"/>
    <x v="3"/>
    <s v="JUN-12"/>
    <d v="1985-07-01T00:00:00"/>
    <n v="324"/>
    <n v="11889.94"/>
    <n v="23343.39"/>
    <n v="0"/>
    <n v="2"/>
    <x v="7"/>
  </r>
  <r>
    <s v="P00003491P"/>
    <n v="10476"/>
    <s v="02001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3535.28"/>
    <n v="6940.72"/>
    <n v="0"/>
    <n v="6"/>
    <x v="0"/>
  </r>
  <r>
    <s v="P00003492P"/>
    <n v="1632"/>
    <s v="02004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550.74"/>
    <n v="1081.26"/>
    <n v="0"/>
    <n v="6"/>
    <x v="0"/>
  </r>
  <r>
    <s v="P00003493P"/>
    <n v="53199.96"/>
    <s v="04001"/>
    <s v="447D"/>
    <s v="MISC FEATURE"/>
    <s v="000000"/>
    <s v="UPPER FEEDER- ROAD ACCESS TO SANTA ANA BRIDGE"/>
    <m/>
    <s v="FEEDER"/>
    <s v="UPPER"/>
    <x v="3"/>
    <s v="JUN-12"/>
    <d v="1985-07-01T00:00:00"/>
    <n v="324"/>
    <n v="17953.02"/>
    <n v="35246.94"/>
    <n v="0"/>
    <n v="6"/>
    <x v="0"/>
  </r>
  <r>
    <s v="P00003494P"/>
    <n v="5304"/>
    <s v="02001"/>
    <s v="447E"/>
    <s v="MISC FEATURE"/>
    <s v="000000"/>
    <s v="GENE VILLAGE- REMODEL HOUSE # 46 G - INTEREST"/>
    <m/>
    <s v="FACILITIES"/>
    <s v="CRA"/>
    <x v="3"/>
    <s v="JUN-12"/>
    <d v="1985-07-01T00:00:00"/>
    <n v="324"/>
    <n v="1789.92"/>
    <n v="3514.08"/>
    <n v="0"/>
    <n v="2"/>
    <x v="7"/>
  </r>
  <r>
    <s v="P00003495P"/>
    <n v="826"/>
    <s v="02004"/>
    <s v="447E"/>
    <s v="MISC FEATURE"/>
    <s v="000000"/>
    <s v="GENE VILLAGE- REMODEL HOUSE # 46 G - INTEREST"/>
    <m/>
    <s v="FACILITIES"/>
    <s v="CRA"/>
    <x v="3"/>
    <s v="JUN-12"/>
    <d v="1985-07-01T00:00:00"/>
    <n v="324"/>
    <n v="278.68"/>
    <n v="547.32000000000005"/>
    <n v="0"/>
    <n v="2"/>
    <x v="7"/>
  </r>
  <r>
    <s v="P00003496P"/>
    <n v="26934.61"/>
    <s v="04001"/>
    <s v="447E"/>
    <s v="MISC FEATURE"/>
    <s v="000000"/>
    <s v="GENE VILLAGE- REMODEL HOUSE # 46 G"/>
    <m/>
    <s v="FACILITIES"/>
    <s v="CRA"/>
    <x v="3"/>
    <s v="JUN-12"/>
    <d v="1985-07-01T00:00:00"/>
    <n v="324"/>
    <n v="9089.4599999999991"/>
    <n v="17845.150000000001"/>
    <n v="0"/>
    <n v="2"/>
    <x v="7"/>
  </r>
  <r>
    <s v="P00003497P"/>
    <n v="9825"/>
    <s v="02001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3315.56"/>
    <n v="6509.44"/>
    <n v="0"/>
    <n v="9"/>
    <x v="11"/>
  </r>
  <r>
    <s v="P00003498P"/>
    <n v="1531"/>
    <s v="02004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516.55999999999995"/>
    <n v="1014.44"/>
    <n v="0"/>
    <n v="9"/>
    <x v="11"/>
  </r>
  <r>
    <s v="P00003499P"/>
    <n v="49893.7"/>
    <s v="04001"/>
    <s v="447F"/>
    <s v="MISC FEATURE"/>
    <s v="000000"/>
    <s v="WEYMOUTH FILTRATION PLANT- CONTROL CENTER EXPANSION"/>
    <m/>
    <s v="FACILITIES"/>
    <s v="WEYMOUTH"/>
    <x v="3"/>
    <s v="JUN-12"/>
    <d v="1985-07-01T00:00:00"/>
    <n v="324"/>
    <n v="16837.37"/>
    <n v="33056.33"/>
    <n v="0"/>
    <n v="9"/>
    <x v="11"/>
  </r>
  <r>
    <s v="P00003500P"/>
    <n v="9484"/>
    <s v="02001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3200.52"/>
    <n v="6283.48"/>
    <n v="0"/>
    <n v="6"/>
    <x v="0"/>
  </r>
  <r>
    <s v="P00003501P"/>
    <n v="1478"/>
    <s v="02004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498.71"/>
    <n v="979.29"/>
    <n v="0"/>
    <n v="6"/>
    <x v="0"/>
  </r>
  <r>
    <s v="P00003502P"/>
    <n v="48164.6"/>
    <s v="04001"/>
    <s v="447G"/>
    <s v="MISC FEATURE"/>
    <s v="000000"/>
    <s v="LA VERNE FACILITIES-MAINENANCE SHOP, 30 TONS CRANE RAIL EXTN."/>
    <m/>
    <s v="FACILITIES"/>
    <s v="LAVERNE"/>
    <x v="3"/>
    <s v="JUN-12"/>
    <d v="1985-07-01T00:00:00"/>
    <n v="324"/>
    <n v="16253.78"/>
    <n v="31910.82"/>
    <n v="0"/>
    <n v="6"/>
    <x v="0"/>
  </r>
  <r>
    <s v="P00003503P"/>
    <n v="5718"/>
    <s v="02001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1929.57"/>
    <n v="3788.43"/>
    <n v="0"/>
    <n v="18"/>
    <x v="4"/>
  </r>
  <r>
    <s v="P00003504P"/>
    <n v="891"/>
    <s v="02004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300.58999999999997"/>
    <n v="590.41"/>
    <n v="0"/>
    <n v="18"/>
    <x v="4"/>
  </r>
  <r>
    <s v="P00003505P"/>
    <n v="29040.06"/>
    <s v="04001"/>
    <s v="447H"/>
    <s v="MISC FEATURE"/>
    <s v="000000"/>
    <s v="GARVEY RESERVOIR- JUNCTION STRUCTURE, REPLACE VALVE #1"/>
    <m/>
    <s v="RESERVOIR"/>
    <s v="GARVEY"/>
    <x v="3"/>
    <s v="JUN-12"/>
    <d v="1985-07-01T00:00:00"/>
    <n v="324"/>
    <n v="9800"/>
    <n v="19240.060000000001"/>
    <n v="0"/>
    <n v="18"/>
    <x v="4"/>
  </r>
  <r>
    <s v="P00003506P"/>
    <n v="177"/>
    <s v="02001"/>
    <s v="00448"/>
    <s v="MISC FEATURE"/>
    <s v="102558"/>
    <s v="PAMO RESERVOIR- WATER STORAGE FEASIBIILITY STUDY- INTEREST"/>
    <m/>
    <s v="RESERVOIR"/>
    <s v="GENERAL"/>
    <x v="3"/>
    <s v="JUN-12"/>
    <d v="1984-07-01T00:00:00"/>
    <n v="336"/>
    <n v="61.91"/>
    <n v="115.09"/>
    <n v="0"/>
    <n v="18"/>
    <x v="4"/>
  </r>
  <r>
    <s v="P00003507P"/>
    <n v="50000"/>
    <s v="04001"/>
    <s v="00448"/>
    <s v="MISC FEATURE"/>
    <s v="102558"/>
    <s v="PAMO RESERVOIR- WATER STORAGE FEASIBIILITY STUDY"/>
    <m/>
    <s v="RESERVOIR"/>
    <s v="GENERAL"/>
    <x v="3"/>
    <s v="JUN-12"/>
    <d v="1984-07-01T00:00:00"/>
    <n v="336"/>
    <n v="17498.259999999998"/>
    <n v="32501.74"/>
    <n v="0"/>
    <n v="18"/>
    <x v="4"/>
  </r>
  <r>
    <s v="P00003508P"/>
    <n v="46898.92"/>
    <s v="04001"/>
    <s v="466F"/>
    <s v="MISC FEATURE"/>
    <s v="102570"/>
    <s v="LA VERNE FACILITY- MODIFY AND CONSTRUCT PARKING AREA"/>
    <m/>
    <s v="FACILITIES"/>
    <s v="LAVERNE"/>
    <x v="3"/>
    <s v="JUN-12"/>
    <d v="1986-07-01T00:00:00"/>
    <n v="312"/>
    <n v="15240.43"/>
    <n v="31658.49"/>
    <n v="0"/>
    <n v="19"/>
    <x v="1"/>
  </r>
  <r>
    <s v="P00003509P"/>
    <n v="15816"/>
    <s v="02001"/>
    <s v="00486"/>
    <s v="MISC FEATURE"/>
    <s v="102582"/>
    <s v="LA VERNE FACILITY- WHEELER AVENUE ENTRANCE IMPROVEMENT - INTEREST"/>
    <m/>
    <s v="FACILITIES"/>
    <s v="LAVERNE"/>
    <x v="3"/>
    <s v="JUN-12"/>
    <d v="1986-07-01T00:00:00"/>
    <n v="312"/>
    <n v="5139.6499999999996"/>
    <n v="10676.35"/>
    <n v="0"/>
    <n v="6"/>
    <x v="0"/>
  </r>
  <r>
    <s v="P00003510P"/>
    <n v="276027.28999999998"/>
    <s v="04001"/>
    <s v="00486"/>
    <s v="MISC FEATURE"/>
    <s v="102582"/>
    <s v="LA VERNE FACILITY- WHEELER AVENUE ENTRANCE IMPROVEMENT"/>
    <m/>
    <s v="FACILITIES"/>
    <s v="LAVERNE"/>
    <x v="3"/>
    <s v="JUN-12"/>
    <d v="1986-07-01T00:00:00"/>
    <n v="312"/>
    <n v="89699.27"/>
    <n v="186328.02"/>
    <n v="0"/>
    <n v="19"/>
    <x v="1"/>
  </r>
  <r>
    <s v="P00003511P"/>
    <n v="13610"/>
    <s v="02001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4422.72"/>
    <n v="9187.2800000000007"/>
    <n v="0"/>
    <n v="6"/>
    <x v="0"/>
  </r>
  <r>
    <s v="P00003512P"/>
    <n v="7352"/>
    <s v="03002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2389.15"/>
    <n v="4962.8500000000004"/>
    <n v="0"/>
    <n v="6"/>
    <x v="0"/>
  </r>
  <r>
    <s v="P00003513P"/>
    <n v="324922.71000000002"/>
    <s v="04502"/>
    <s v="00499"/>
    <s v="MISC FEATURE"/>
    <s v="102590"/>
    <s v="LA VERNE FACILITY-MACHINE SHOP-INSTALL VERTICAL MILLING MACHINE"/>
    <m/>
    <s v="FACILITIES"/>
    <s v="LAVERNE"/>
    <x v="3"/>
    <s v="JUN-12"/>
    <d v="1986-07-01T00:00:00"/>
    <n v="312"/>
    <n v="105588.55"/>
    <n v="219334.16"/>
    <n v="0"/>
    <n v="19"/>
    <x v="1"/>
  </r>
  <r>
    <s v="P00003514P"/>
    <n v="1192"/>
    <s v="02001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387.36"/>
    <n v="804.64"/>
    <n v="0"/>
    <n v="13"/>
    <x v="13"/>
  </r>
  <r>
    <s v="P00003515P"/>
    <n v="3266"/>
    <s v="03002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1061.27"/>
    <n v="2204.73"/>
    <n v="0"/>
    <n v="13"/>
    <x v="13"/>
  </r>
  <r>
    <s v="P00003516P"/>
    <n v="113586.7"/>
    <s v="04502"/>
    <s v="00503"/>
    <s v="MISC FEATURE"/>
    <s v="102599"/>
    <s v="LA VERNE FACILITIES - MATERIAL TESTING LABORATORY MODIFICATION"/>
    <m/>
    <s v="FACILITIES"/>
    <s v="LAVERNE"/>
    <x v="3"/>
    <s v="JUN-12"/>
    <d v="1986-07-01T00:00:00"/>
    <n v="312"/>
    <n v="36911.69"/>
    <n v="76675.009999999995"/>
    <n v="0"/>
    <n v="13"/>
    <x v="13"/>
  </r>
  <r>
    <s v="P00003517P"/>
    <n v="4288"/>
    <s v="03002"/>
    <s v="00529"/>
    <s v="MISC FEATURE"/>
    <s v="102612"/>
    <s v="LA VERNE FACILITIES-MAINTENANCE SHOP- INSTALL 15 TON CRANE - INTEREST"/>
    <m/>
    <s v="FACILITIES"/>
    <s v="LAVERNE"/>
    <x v="3"/>
    <s v="JUN-12"/>
    <d v="1989-07-01T00:00:00"/>
    <n v="276"/>
    <n v="1232.6500000000001"/>
    <n v="3055.35"/>
    <n v="0"/>
    <n v="6"/>
    <x v="0"/>
  </r>
  <r>
    <s v="P00003518P"/>
    <n v="131369.74"/>
    <s v="04502"/>
    <s v="00529"/>
    <s v="MISC FEATURE"/>
    <s v="102612"/>
    <s v="LA VERNE FACILITIES-MAINTENANCE SHOP- INSTALL 15 TON CRANE"/>
    <m/>
    <s v="FACILITIES"/>
    <s v="LAVERNE"/>
    <x v="3"/>
    <s v="JUN-12"/>
    <d v="1989-07-01T00:00:00"/>
    <n v="276"/>
    <n v="37764.21"/>
    <n v="93605.53"/>
    <n v="0"/>
    <n v="6"/>
    <x v="0"/>
  </r>
  <r>
    <s v="P00003519P"/>
    <n v="73861.75"/>
    <s v="04502"/>
    <s v="533G"/>
    <s v="MISC FEATURE"/>
    <s v="000000"/>
    <s v="CHEMICAL UNLOADING FACILITY-CONSTR. ADDITIONAL PUMPING STATIONS"/>
    <m/>
    <s v="FACILITIES"/>
    <s v="CHEMICAL UNLOADING FACILITY"/>
    <x v="3"/>
    <s v="JUN-12"/>
    <d v="1993-07-01T00:00:00"/>
    <n v="228"/>
    <n v="17539.580000000002"/>
    <n v="56322.17"/>
    <n v="0"/>
    <n v="13"/>
    <x v="13"/>
  </r>
  <r>
    <s v="P00003520P"/>
    <n v="36637"/>
    <s v="02009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784.05"/>
    <n v="28852.95"/>
    <n v="0"/>
    <n v="6"/>
    <x v="0"/>
  </r>
  <r>
    <s v="P00003521P"/>
    <n v="155080"/>
    <s v="03002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32949.11"/>
    <n v="122130.89"/>
    <n v="0"/>
    <n v="6"/>
    <x v="0"/>
  </r>
  <r>
    <s v="P00003522P"/>
    <n v="330437"/>
    <s v="03008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0206.36"/>
    <n v="260230.64"/>
    <n v="0"/>
    <n v="6"/>
    <x v="0"/>
  </r>
  <r>
    <s v="P00003523P"/>
    <n v="3493370.6"/>
    <s v="04504"/>
    <s v="00546"/>
    <s v="MISC FEATURE"/>
    <s v="000000"/>
    <s v="REPLACEMENT OF 75 UNDERGROUND FUEL STORAGE TANKS - ALL FACILITIES"/>
    <m/>
    <s v="FACILITIES"/>
    <s v="GENERAL"/>
    <x v="3"/>
    <s v="JUN-12"/>
    <d v="1995-07-01T00:00:00"/>
    <n v="204"/>
    <n v="742219.92"/>
    <n v="2751150.68"/>
    <n v="0"/>
    <n v="6"/>
    <x v="0"/>
  </r>
  <r>
    <s v="P00003524P"/>
    <n v="299981.03000000003"/>
    <s v="05001"/>
    <s v="00547"/>
    <s v="MISC FEATURE"/>
    <s v="102635"/>
    <s v="DESALINATION STUDY"/>
    <m/>
    <s v="DESALINATION"/>
    <s v="GENERAL"/>
    <x v="3"/>
    <s v="JUN-12"/>
    <d v="1990-07-01T00:00:00"/>
    <n v="264"/>
    <n v="82484.33"/>
    <n v="217496.7"/>
    <n v="0"/>
    <n v="14"/>
    <x v="15"/>
  </r>
  <r>
    <s v="P00003525P"/>
    <n v="602505.26"/>
    <s v="05001"/>
    <s v="00553"/>
    <s v="MISC FEATURE"/>
    <s v="102637"/>
    <s v="LA VERNE FACILITY, INSTALL VERTICAL TURNING LATHE"/>
    <m/>
    <s v="FACILITIES"/>
    <s v="LAVERNE"/>
    <x v="3"/>
    <s v="JUN-12"/>
    <d v="1990-07-01T00:00:00"/>
    <n v="264"/>
    <n v="165667.95000000001"/>
    <n v="436837.31"/>
    <n v="0"/>
    <n v="19"/>
    <x v="1"/>
  </r>
  <r>
    <s v="P00003526P"/>
    <n v="148728"/>
    <s v="05001"/>
    <s v="00563"/>
    <s v="MISC FEATURE"/>
    <s v="000000"/>
    <s v="DISTRICT FACILITIES-ENCLOSURE OF HAZARDOUS WASTE MATERIALS"/>
    <m/>
    <s v="FACILITIES"/>
    <s v="GENERAL"/>
    <x v="3"/>
    <s v="JUN-12"/>
    <d v="1992-07-01T00:00:00"/>
    <n v="240"/>
    <n v="37176.839999999997"/>
    <n v="111551.16"/>
    <n v="0"/>
    <n v="19"/>
    <x v="1"/>
  </r>
  <r>
    <s v="P00003527P"/>
    <n v="-11606.22"/>
    <s v="01001"/>
    <s v="09001"/>
    <s v="MISC FEATURE"/>
    <s v="000000"/>
    <s v="MISCELLANEOUS"/>
    <m/>
    <s v="AQUEDUCT"/>
    <s v="CRA"/>
    <x v="3"/>
    <s v="JUN-12"/>
    <d v="1941-08-01T00:00:00"/>
    <n v="851"/>
    <n v="-10287.93"/>
    <n v="-1318.29"/>
    <n v="0"/>
    <n v="2"/>
    <x v="7"/>
  </r>
  <r>
    <s v="P00003528P"/>
    <n v="-990"/>
    <s v="01001"/>
    <s v="09004"/>
    <s v="MISC FEATURE"/>
    <s v="000000"/>
    <s v="MISCELLANEOUS"/>
    <m/>
    <s v="AQUEDUCT"/>
    <s v="CRA"/>
    <x v="3"/>
    <s v="JUN-12"/>
    <d v="1941-08-01T00:00:00"/>
    <n v="851"/>
    <n v="-877.49"/>
    <n v="-112.51"/>
    <n v="0"/>
    <n v="2"/>
    <x v="7"/>
  </r>
  <r>
    <s v="P00003529P"/>
    <n v="-56160.65"/>
    <s v="04501"/>
    <s v="09092"/>
    <s v="MISC FEATURE"/>
    <s v="000000"/>
    <s v="CRA-ORIG CONSTRUCTION-DISPOSAL OF PERMANENT WORKS"/>
    <m/>
    <s v="AQUEDUCT"/>
    <s v="CRA"/>
    <x v="3"/>
    <s v="JUN-12"/>
    <d v="1941-08-01T00:00:00"/>
    <n v="851"/>
    <n v="-49782.02"/>
    <n v="-6378.63"/>
    <n v="0"/>
    <n v="2"/>
    <x v="7"/>
  </r>
  <r>
    <s v="P00003530P"/>
    <n v="-249065.08"/>
    <s v="01001"/>
    <s v="09094"/>
    <s v="MISC FEATURE"/>
    <s v="000000"/>
    <s v="CRA-ORIG CONSTRUCTION-CASH DISCOUNTS BOND FUND"/>
    <m/>
    <s v="AQUEDUCT"/>
    <s v="CRA"/>
    <x v="3"/>
    <s v="JUN-12"/>
    <d v="1941-08-01T00:00:00"/>
    <n v="851"/>
    <n v="-220777.12"/>
    <n v="-28287.96"/>
    <n v="0"/>
    <n v="2"/>
    <x v="7"/>
  </r>
  <r>
    <s v="P00003531P"/>
    <n v="-43035.97"/>
    <s v="04501"/>
    <s v="09094"/>
    <s v="MISC FEATURE"/>
    <s v="000000"/>
    <s v="CRA-ORIG CONST-LIQ DAMAGES"/>
    <m/>
    <s v="AQUEDUCT"/>
    <s v="CRA"/>
    <x v="3"/>
    <s v="JUN-12"/>
    <d v="1941-08-01T00:00:00"/>
    <n v="851"/>
    <n v="-38147.980000000003"/>
    <n v="-4887.99"/>
    <n v="0"/>
    <n v="2"/>
    <x v="7"/>
  </r>
  <r>
    <s v="P00003532P"/>
    <n v="-2270624.1"/>
    <s v="04501"/>
    <s v="09095"/>
    <s v="MISC FEATURE"/>
    <s v="000000"/>
    <s v="CRA-ORIG CONST-SALVAGE SALES"/>
    <m/>
    <s v="AQUEDUCT"/>
    <s v="CRA"/>
    <x v="3"/>
    <s v="JUN-12"/>
    <d v="1941-08-01T00:00:00"/>
    <n v="851"/>
    <n v="-2012734.79"/>
    <n v="-257889.31"/>
    <n v="0"/>
    <n v="2"/>
    <x v="7"/>
  </r>
  <r>
    <s v="P00003533P"/>
    <n v="-48473.35"/>
    <s v="04501"/>
    <s v="09095"/>
    <s v="MISC FEATURE"/>
    <s v="000000"/>
    <s v="CRA-ORIG CONST-SALVAGE SALES"/>
    <m/>
    <s v="AQUEDUCT"/>
    <s v="CRA"/>
    <x v="3"/>
    <s v="JUN-12"/>
    <d v="1941-08-01T00:00:00"/>
    <n v="851"/>
    <n v="-42967.83"/>
    <n v="-5505.52"/>
    <n v="0"/>
    <n v="2"/>
    <x v="7"/>
  </r>
  <r>
    <s v="P00003534P"/>
    <n v="-797538.04"/>
    <s v="04501"/>
    <s v="09096"/>
    <s v="MISC FEATURE"/>
    <s v="000000"/>
    <s v="CRA-ORIG CONST-UNAPPLIED INSURANCE RESERVE"/>
    <m/>
    <s v="AQUEDUCT"/>
    <s v="CRA"/>
    <x v="3"/>
    <s v="JUN-12"/>
    <d v="1981-07-01T00:00:00"/>
    <n v="372"/>
    <n v="-309018.23"/>
    <n v="-488519.81"/>
    <n v="0"/>
    <n v="2"/>
    <x v="7"/>
  </r>
  <r>
    <s v="P00003535P"/>
    <n v="-26341.07"/>
    <s v="01001"/>
    <s v="09907"/>
    <s v="MISC FEATURE"/>
    <s v="000000"/>
    <s v="TORRANCE LATERAL EXTENSION"/>
    <m/>
    <s v="LATERAL"/>
    <s v="TORRANCE"/>
    <x v="3"/>
    <s v="JUN-12"/>
    <d v="1941-08-01T00:00:00"/>
    <n v="851"/>
    <n v="-23349.3"/>
    <n v="-2991.77"/>
    <n v="0"/>
    <n v="6"/>
    <x v="0"/>
  </r>
  <r>
    <s v="P00003536P"/>
    <n v="-42500"/>
    <s v="04501"/>
    <s v="09907"/>
    <s v="MISC FEATURE"/>
    <s v="000000"/>
    <s v="TORRANCE LATERAL EXTENSION"/>
    <m/>
    <s v="LATERAL"/>
    <s v="TORRANCE"/>
    <x v="3"/>
    <s v="JUN-12"/>
    <d v="1941-08-01T00:00:00"/>
    <n v="851"/>
    <n v="-37673"/>
    <n v="-4827"/>
    <n v="0"/>
    <n v="6"/>
    <x v="0"/>
  </r>
  <r>
    <s v="P00003537P"/>
    <n v="-23620.91"/>
    <s v="04501"/>
    <s v="09908"/>
    <s v="MISC FEATURE"/>
    <s v="000000"/>
    <s v="COMPTON LATERAL EXTENSION"/>
    <m/>
    <s v="LATERAL"/>
    <s v="COMPTON"/>
    <x v="3"/>
    <s v="JUN-12"/>
    <d v="1941-08-01T00:00:00"/>
    <n v="851"/>
    <n v="-20938.11"/>
    <n v="-2682.8"/>
    <n v="0"/>
    <n v="6"/>
    <x v="0"/>
  </r>
  <r>
    <s v="P00003538P"/>
    <n v="2004382.55"/>
    <s v="01099"/>
    <s v="09921"/>
    <s v="MISC FEATURE"/>
    <s v="000000"/>
    <s v="EXPIRED AND/OR MISC. LAND COSTS TRANSFERRED FROM LAND (12105)"/>
    <m/>
    <s v="OTHER"/>
    <s v="GENERAL"/>
    <x v="3"/>
    <s v="JUN-12"/>
    <d v="1978-07-01T00:00:00"/>
    <n v="408"/>
    <n v="851792.96"/>
    <n v="1152589.5900000001"/>
    <n v="0"/>
    <n v="6"/>
    <x v="0"/>
  </r>
  <r>
    <s v="P00003539P"/>
    <n v="26971.64"/>
    <s v="01001"/>
    <s v="09931"/>
    <s v="MISC FEATURE"/>
    <s v="000000"/>
    <s v="RESIDENCE 93-D - SAN JACINTO RESERVOIR"/>
    <m/>
    <s v="FACILITIES"/>
    <s v="CRA"/>
    <x v="3"/>
    <s v="JUN-12"/>
    <d v="1974-07-01T00:00:00"/>
    <n v="456"/>
    <n v="12810.52"/>
    <n v="14161.12"/>
    <n v="0"/>
    <n v="18"/>
    <x v="4"/>
  </r>
  <r>
    <s v="P00003540P"/>
    <n v="-53943.28"/>
    <s v="01001"/>
    <s v="09932"/>
    <s v="MISC FEATURE"/>
    <s v="000000"/>
    <s v="RESIDENCE 131-W - EAST SIDE CANYON"/>
    <m/>
    <s v="FACILITIES"/>
    <s v="CRA"/>
    <x v="3"/>
    <s v="JUN-12"/>
    <d v="1975-07-01T00:00:00"/>
    <n v="444"/>
    <n v="-24946.880000000001"/>
    <n v="-28996.400000000001"/>
    <n v="0"/>
    <n v="2"/>
    <x v="7"/>
  </r>
  <r>
    <s v="P00003541P"/>
    <n v="9232.9"/>
    <s v="04501"/>
    <s v="C-1"/>
    <s v="MISC FEATURE"/>
    <s v="000000"/>
    <s v="ROAD SURVEYS"/>
    <m/>
    <s v="AQUEDUCT"/>
    <s v="CRA"/>
    <x v="3"/>
    <s v="JUN-12"/>
    <d v="1941-08-01T00:00:00"/>
    <n v="851"/>
    <n v="8184.25"/>
    <n v="1048.6500000000001"/>
    <n v="0"/>
    <n v="2"/>
    <x v="7"/>
  </r>
  <r>
    <s v="P00003542P"/>
    <n v="185851.8"/>
    <s v="04501"/>
    <s v="C-10"/>
    <s v="MISC FEATURE"/>
    <s v="000000"/>
    <s v="COACHELLA VALLEY ROADS"/>
    <m/>
    <s v="AQUEDUCT"/>
    <s v="CRA"/>
    <x v="3"/>
    <s v="JUN-12"/>
    <d v="1941-08-01T00:00:00"/>
    <n v="851"/>
    <n v="164743.32999999999"/>
    <n v="21108.47"/>
    <n v="0"/>
    <n v="2"/>
    <x v="7"/>
  </r>
  <r>
    <s v="P00003543P"/>
    <n v="389555.87"/>
    <s v="04501"/>
    <s v="C-14"/>
    <s v="MISC FEATURE"/>
    <s v="000000"/>
    <s v="DESERT CENTER EARP ROAD"/>
    <m/>
    <s v="AQUEDUCT"/>
    <s v="CRA"/>
    <x v="3"/>
    <s v="JUN-12"/>
    <d v="1941-08-01T00:00:00"/>
    <n v="851"/>
    <n v="345311.41"/>
    <n v="44244.46"/>
    <n v="0"/>
    <n v="2"/>
    <x v="7"/>
  </r>
  <r>
    <s v="P00003544P"/>
    <n v="47781.279999999999"/>
    <s v="04501"/>
    <s v="C-15"/>
    <s v="MISC FEATURE"/>
    <s v="000000"/>
    <s v="EAGLE MOUNTAIN ROAD"/>
    <m/>
    <s v="AQUEDUCT"/>
    <s v="CRA"/>
    <x v="3"/>
    <s v="JUN-12"/>
    <d v="1941-08-01T00:00:00"/>
    <n v="851"/>
    <n v="42354.37"/>
    <n v="5426.91"/>
    <n v="0"/>
    <n v="2"/>
    <x v="7"/>
  </r>
  <r>
    <s v="P00003545P"/>
    <n v="65837.429999999993"/>
    <s v="04501"/>
    <s v="C-16"/>
    <s v="MISC FEATURE"/>
    <s v="000000"/>
    <s v="COLORADO RIVER ROAD"/>
    <m/>
    <s v="AQUEDUCT"/>
    <s v="CRA"/>
    <x v="3"/>
    <s v="JUN-12"/>
    <d v="1941-08-01T00:00:00"/>
    <n v="851"/>
    <n v="58359.75"/>
    <n v="7477.68"/>
    <n v="0"/>
    <n v="2"/>
    <x v="7"/>
  </r>
  <r>
    <s v="P00003546P"/>
    <n v="38968.720000000001"/>
    <s v="04501"/>
    <s v="C-17"/>
    <s v="MISC FEATURE"/>
    <s v="000000"/>
    <s v="DESILT WASH ROAD NEAR GENE PUMPING PLANT"/>
    <m/>
    <s v="AQUEDUCT"/>
    <s v="CRA"/>
    <x v="3"/>
    <s v="JUN-12"/>
    <d v="1941-08-01T00:00:00"/>
    <n v="851"/>
    <n v="34542.67"/>
    <n v="4426.05"/>
    <n v="0"/>
    <n v="2"/>
    <x v="7"/>
  </r>
  <r>
    <s v="P00003547P"/>
    <n v="146392.38"/>
    <s v="04501"/>
    <s v="C-18"/>
    <s v="MISC FEATURE"/>
    <s v="000000"/>
    <s v="GENE WASH ROAD"/>
    <m/>
    <s v="AQUEDUCT"/>
    <s v="CRA"/>
    <x v="3"/>
    <s v="JUN-12"/>
    <d v="1941-08-01T00:00:00"/>
    <n v="851"/>
    <n v="129765.6"/>
    <n v="16626.78"/>
    <n v="0"/>
    <n v="2"/>
    <x v="7"/>
  </r>
  <r>
    <s v="P00003548P"/>
    <n v="20000"/>
    <s v="04501"/>
    <s v="C-19"/>
    <s v="MISC FEATURE"/>
    <s v="000000"/>
    <s v="SHAVERS SUMMIT ROAD ADVANCE"/>
    <m/>
    <s v="AQUEDUCT"/>
    <s v="CRA"/>
    <x v="3"/>
    <s v="JUN-12"/>
    <d v="1941-08-01T00:00:00"/>
    <n v="851"/>
    <n v="17728.47"/>
    <n v="2271.5300000000002"/>
    <n v="0"/>
    <n v="2"/>
    <x v="7"/>
  </r>
  <r>
    <s v="P00003549P"/>
    <n v="8969.83"/>
    <s v="04501"/>
    <s v="C-20"/>
    <s v="MISC FEATURE"/>
    <s v="000000"/>
    <s v="IRON MOUNTAIN ROAD"/>
    <m/>
    <s v="AQUEDUCT"/>
    <s v="CRA"/>
    <x v="3"/>
    <s v="JUN-12"/>
    <d v="1941-08-01T00:00:00"/>
    <n v="851"/>
    <n v="7951.03"/>
    <n v="1018.8"/>
    <n v="0"/>
    <n v="2"/>
    <x v="7"/>
  </r>
  <r>
    <s v="P00003550P"/>
    <n v="9962.51"/>
    <s v="04501"/>
    <s v="C-21"/>
    <s v="MISC FEATURE"/>
    <s v="000000"/>
    <s v="HAYFIELD ROAD"/>
    <m/>
    <s v="AQUEDUCT"/>
    <s v="CRA"/>
    <x v="3"/>
    <s v="JUN-12"/>
    <d v="1941-08-01T00:00:00"/>
    <n v="851"/>
    <n v="8830.99"/>
    <n v="1131.52"/>
    <n v="0"/>
    <n v="2"/>
    <x v="7"/>
  </r>
  <r>
    <s v="P00003551P"/>
    <n v="134448.73000000001"/>
    <s v="04501"/>
    <s v="C-9"/>
    <s v="MISC FEATURE"/>
    <s v="000000"/>
    <s v="ROAD MAINTENANCE"/>
    <m/>
    <s v="AQUEDUCT"/>
    <s v="CRA"/>
    <x v="3"/>
    <s v="JUN-12"/>
    <d v="1941-08-01T00:00:00"/>
    <n v="851"/>
    <n v="119178.41"/>
    <n v="15270.32"/>
    <n v="0"/>
    <n v="2"/>
    <x v="7"/>
  </r>
  <r>
    <s v="P00003552P"/>
    <n v="75493.850000000006"/>
    <s v="04501"/>
    <s v="D-1"/>
    <s v="MISC FEATURE"/>
    <s v="000000"/>
    <s v="WATER SYSTEM SURVEYS"/>
    <m/>
    <s v="AQUEDUCT"/>
    <s v="CRA"/>
    <x v="3"/>
    <s v="JUN-12"/>
    <d v="1941-08-01T00:00:00"/>
    <n v="851"/>
    <n v="66919.490000000005"/>
    <n v="8574.36"/>
    <n v="0"/>
    <n v="2"/>
    <x v="7"/>
  </r>
  <r>
    <s v="P00003553P"/>
    <n v="73776.149999999994"/>
    <s v="04501"/>
    <s v="D-10"/>
    <s v="MISC FEATURE"/>
    <s v="000000"/>
    <s v="MORONGO MECCA PASS WATER LINE"/>
    <m/>
    <s v="AQUEDUCT"/>
    <s v="CRA"/>
    <x v="3"/>
    <s v="JUN-12"/>
    <d v="1941-08-01T00:00:00"/>
    <n v="851"/>
    <n v="65396.9"/>
    <n v="8379.25"/>
    <n v="0"/>
    <n v="2"/>
    <x v="7"/>
  </r>
  <r>
    <s v="P00003554P"/>
    <n v="209959.8"/>
    <s v="04501"/>
    <s v="D-11"/>
    <s v="MISC FEATURE"/>
    <s v="000000"/>
    <s v="MECCA PASS IRON MOUNTAIN WATER LINE"/>
    <m/>
    <s v="AQUEDUCT"/>
    <s v="CRA"/>
    <x v="3"/>
    <s v="JUN-12"/>
    <d v="1941-08-01T00:00:00"/>
    <n v="851"/>
    <n v="186113.23"/>
    <n v="23846.57"/>
    <n v="0"/>
    <n v="2"/>
    <x v="7"/>
  </r>
  <r>
    <s v="P00003555P"/>
    <n v="66265.89"/>
    <s v="04501"/>
    <s v="D-12"/>
    <s v="MISC FEATURE"/>
    <s v="000000"/>
    <s v="WATER TANKS PUMPS ETC"/>
    <m/>
    <s v="AQUEDUCT"/>
    <s v="CRA"/>
    <x v="3"/>
    <s v="JUN-12"/>
    <d v="1941-08-01T00:00:00"/>
    <n v="851"/>
    <n v="58739.61"/>
    <n v="7526.28"/>
    <n v="0"/>
    <n v="2"/>
    <x v="7"/>
  </r>
  <r>
    <s v="P00003556P"/>
    <n v="148061.16"/>
    <s v="04501"/>
    <s v="D-13"/>
    <s v="MISC FEATURE"/>
    <s v="000000"/>
    <s v="IRON MOUNTAIN COLORADO RIVER WATER LINE"/>
    <m/>
    <s v="AQUEDUCT"/>
    <s v="CRA"/>
    <x v="3"/>
    <s v="JUN-12"/>
    <d v="1941-08-01T00:00:00"/>
    <n v="851"/>
    <n v="131244.85"/>
    <n v="16816.310000000001"/>
    <n v="0"/>
    <n v="2"/>
    <x v="7"/>
  </r>
  <r>
    <s v="P00003557P"/>
    <n v="179986.67"/>
    <s v="04501"/>
    <s v="D-14"/>
    <s v="MISC FEATURE"/>
    <s v="000000"/>
    <s v="WATER TANKS PUMPS"/>
    <m/>
    <s v="AQUEDUCT"/>
    <s v="CRA"/>
    <x v="3"/>
    <s v="JUN-12"/>
    <d v="1941-08-01T00:00:00"/>
    <n v="851"/>
    <n v="159544.39000000001"/>
    <n v="20442.28"/>
    <n v="0"/>
    <n v="2"/>
    <x v="7"/>
  </r>
  <r>
    <s v="P00003558P"/>
    <n v="55007.26"/>
    <s v="04501"/>
    <s v="D-15"/>
    <s v="MISC FEATURE"/>
    <s v="000000"/>
    <s v="WATER TREATMENT FACILITIES"/>
    <m/>
    <s v="AQUEDUCT"/>
    <s v="CRA"/>
    <x v="3"/>
    <s v="JUN-12"/>
    <d v="1941-08-01T00:00:00"/>
    <n v="851"/>
    <n v="48759.73"/>
    <n v="6247.53"/>
    <n v="0"/>
    <n v="2"/>
    <x v="7"/>
  </r>
  <r>
    <s v="P00003559P"/>
    <n v="12736.12"/>
    <s v="04501"/>
    <s v="D-17"/>
    <s v="MISC FEATURE"/>
    <s v="000000"/>
    <s v="WATER METERS AND MOVING MAINS"/>
    <m/>
    <s v="AQUEDUCT"/>
    <s v="CRA"/>
    <x v="3"/>
    <s v="JUN-12"/>
    <d v="1941-08-01T00:00:00"/>
    <n v="851"/>
    <n v="11289.58"/>
    <n v="1446.54"/>
    <n v="0"/>
    <n v="2"/>
    <x v="7"/>
  </r>
  <r>
    <s v="P00003560P"/>
    <n v="22045.77"/>
    <s v="04501"/>
    <s v="D-18"/>
    <s v="MISC FEATURE"/>
    <s v="000000"/>
    <s v="MISCELLANEOUS WATER SYSTEM ADDITIONS"/>
    <m/>
    <s v="AQUEDUCT"/>
    <s v="CRA"/>
    <x v="3"/>
    <s v="JUN-12"/>
    <d v="1941-08-01T00:00:00"/>
    <n v="851"/>
    <n v="19541.86"/>
    <n v="2503.91"/>
    <n v="0"/>
    <n v="2"/>
    <x v="7"/>
  </r>
  <r>
    <s v="P00003561P"/>
    <n v="8557.49"/>
    <s v="04501"/>
    <s v="D-19"/>
    <s v="MISC FEATURE"/>
    <s v="000000"/>
    <s v="EAST COXCOMB MOUNTAIN WATER LINES"/>
    <m/>
    <s v="AQUEDUCT"/>
    <s v="CRA"/>
    <x v="3"/>
    <s v="JUN-12"/>
    <d v="1941-08-01T00:00:00"/>
    <n v="851"/>
    <n v="7585.45"/>
    <n v="972.04"/>
    <n v="0"/>
    <n v="2"/>
    <x v="7"/>
  </r>
  <r>
    <s v="P00003562P"/>
    <n v="3968.91"/>
    <s v="04501"/>
    <s v="D-20"/>
    <s v="MISC FEATURE"/>
    <s v="000000"/>
    <s v="GENE- WHITSETT WATER LINES"/>
    <m/>
    <s v="AQUEDUCT"/>
    <s v="CRA"/>
    <x v="3"/>
    <s v="JUN-12"/>
    <d v="1941-08-01T00:00:00"/>
    <n v="851"/>
    <n v="3518.11"/>
    <n v="450.8"/>
    <n v="0"/>
    <n v="2"/>
    <x v="7"/>
  </r>
  <r>
    <s v="P00003563P"/>
    <n v="-32823.629999999997"/>
    <s v="04501"/>
    <s v="D-9"/>
    <s v="MISC FEATURE"/>
    <s v="000000"/>
    <s v="WATER SYSTEM OPERATION"/>
    <m/>
    <s v="AQUEDUCT"/>
    <s v="CRA"/>
    <x v="3"/>
    <s v="JUN-12"/>
    <d v="1941-08-01T00:00:00"/>
    <n v="851"/>
    <n v="-29095.57"/>
    <n v="-3728.06"/>
    <n v="0"/>
    <n v="2"/>
    <x v="7"/>
  </r>
  <r>
    <s v="P00003564P"/>
    <n v="23230.639999999999"/>
    <s v="04501"/>
    <s v="E-1"/>
    <s v="MISC FEATURE"/>
    <s v="000000"/>
    <s v="POWER SYSTEMS SURVEYS"/>
    <m/>
    <s v="AQUEDUCT"/>
    <s v="CRA"/>
    <x v="3"/>
    <s v="JUN-12"/>
    <d v="1941-08-01T00:00:00"/>
    <n v="851"/>
    <n v="20592.150000000001"/>
    <n v="2638.49"/>
    <n v="0"/>
    <n v="2"/>
    <x v="7"/>
  </r>
  <r>
    <s v="P00003565P"/>
    <n v="396873.31"/>
    <s v="04501"/>
    <s v="E-11"/>
    <s v="MISC FEATURE"/>
    <s v="000000"/>
    <s v="COLTON CABAZON POWER LINES"/>
    <m/>
    <s v="AQUEDUCT"/>
    <s v="CRA"/>
    <x v="3"/>
    <s v="JUN-12"/>
    <d v="1944-07-01T00:00:00"/>
    <n v="816"/>
    <n v="337328.45"/>
    <n v="59544.86"/>
    <n v="0"/>
    <n v="2"/>
    <x v="7"/>
  </r>
  <r>
    <s v="P00003566P"/>
    <n v="484872.35"/>
    <s v="04501"/>
    <s v="E-13"/>
    <s v="MISC FEATURE"/>
    <s v="000000"/>
    <s v="CABAZON- HINDS POWER LINES"/>
    <m/>
    <s v="AQUEDUCT"/>
    <s v="CRA"/>
    <x v="3"/>
    <s v="JUN-12"/>
    <d v="1944-07-01T00:00:00"/>
    <n v="816"/>
    <n v="412124.61"/>
    <n v="72747.740000000005"/>
    <n v="0"/>
    <n v="2"/>
    <x v="7"/>
  </r>
  <r>
    <s v="P00003567P"/>
    <n v="680564.22"/>
    <s v="04501"/>
    <s v="E-14"/>
    <s v="MISC FEATURE"/>
    <s v="000000"/>
    <s v="MECCA PASS COLORADO RIVER PASS"/>
    <m/>
    <s v="AQUEDUCT"/>
    <s v="CRA"/>
    <x v="3"/>
    <s v="JUN-12"/>
    <d v="1941-08-01T00:00:00"/>
    <n v="851"/>
    <n v="603268.16"/>
    <n v="77296.06"/>
    <n v="0"/>
    <n v="2"/>
    <x v="7"/>
  </r>
  <r>
    <s v="P00003568P"/>
    <n v="8012.72"/>
    <s v="04501"/>
    <s v="E-15"/>
    <s v="MISC FEATURE"/>
    <s v="000000"/>
    <s v="SUBSTATION OPERATORS QUARTERS"/>
    <m/>
    <s v="AQUEDUCT"/>
    <s v="CRA"/>
    <x v="3"/>
    <s v="JUN-12"/>
    <d v="1941-08-01T00:00:00"/>
    <n v="851"/>
    <n v="7102.55"/>
    <n v="910.17"/>
    <n v="0"/>
    <n v="2"/>
    <x v="7"/>
  </r>
  <r>
    <s v="P00003569P"/>
    <n v="-691750.99"/>
    <s v="04501"/>
    <s v="E-16"/>
    <s v="MISC FEATURE"/>
    <s v="000000"/>
    <s v="POWER SYSTEM OPERATION"/>
    <m/>
    <s v="AQUEDUCT"/>
    <s v="CRA"/>
    <x v="3"/>
    <s v="JUN-12"/>
    <d v="1941-08-01T00:00:00"/>
    <n v="851"/>
    <n v="-613184.31000000006"/>
    <n v="-78566.679999999993"/>
    <n v="0"/>
    <n v="2"/>
    <x v="7"/>
  </r>
  <r>
    <s v="P00003570P"/>
    <n v="32687.74"/>
    <s v="04501"/>
    <s v="E-17"/>
    <s v="MISC FEATURE"/>
    <s v="000000"/>
    <s v="CABAZON BIG MORONGO POWER LINES"/>
    <m/>
    <s v="AQUEDUCT"/>
    <s v="CRA"/>
    <x v="3"/>
    <s v="JUN-12"/>
    <d v="1941-08-01T00:00:00"/>
    <n v="851"/>
    <n v="28975.1"/>
    <n v="3712.64"/>
    <n v="0"/>
    <n v="2"/>
    <x v="7"/>
  </r>
  <r>
    <s v="P00003571P"/>
    <n v="77213.149999999994"/>
    <s v="04501"/>
    <s v="E-18"/>
    <s v="MISC FEATURE"/>
    <s v="000000"/>
    <s v="SAN TIMOTEO CANYON POWER LINES"/>
    <m/>
    <s v="AQUEDUCT"/>
    <s v="CRA"/>
    <x v="3"/>
    <s v="JUN-12"/>
    <d v="1941-08-01T00:00:00"/>
    <n v="851"/>
    <n v="68443.5"/>
    <n v="8769.65"/>
    <n v="0"/>
    <n v="2"/>
    <x v="7"/>
  </r>
  <r>
    <s v="P00003572P"/>
    <n v="47270.33"/>
    <s v="04501"/>
    <s v="E-19"/>
    <s v="MISC FEATURE"/>
    <s v="000000"/>
    <s v="VOLTAGE REGULATING &amp; SWITCHING EQUIPMENT"/>
    <m/>
    <s v="AQUEDUCT"/>
    <s v="CRA"/>
    <x v="3"/>
    <s v="JUN-12"/>
    <d v="1941-08-01T00:00:00"/>
    <n v="851"/>
    <n v="41901.42"/>
    <n v="5368.91"/>
    <n v="0"/>
    <n v="2"/>
    <x v="7"/>
  </r>
  <r>
    <s v="P00003573P"/>
    <n v="41220.339999999997"/>
    <s v="04501"/>
    <s v="E-20"/>
    <s v="MISC FEATURE"/>
    <s v="000000"/>
    <s v="VARIOUS POWER LINE EXTENSIONS"/>
    <m/>
    <s v="AQUEDUCT"/>
    <s v="CRA"/>
    <x v="3"/>
    <s v="JUN-12"/>
    <d v="1941-08-01T00:00:00"/>
    <n v="851"/>
    <n v="36538.629999999997"/>
    <n v="4681.71"/>
    <n v="0"/>
    <n v="2"/>
    <x v="7"/>
  </r>
  <r>
    <s v="P00003574P"/>
    <n v="30310.93"/>
    <s v="04501"/>
    <s v="E-21"/>
    <s v="MISC FEATURE"/>
    <s v="000000"/>
    <s v="SAN JACINTO TUNNEL SUBSTATIONS"/>
    <m/>
    <s v="AQUEDUCT"/>
    <s v="CRA"/>
    <x v="3"/>
    <s v="JUN-12"/>
    <d v="1941-08-01T00:00:00"/>
    <n v="851"/>
    <n v="26868.23"/>
    <n v="3442.7"/>
    <n v="0"/>
    <n v="2"/>
    <x v="7"/>
  </r>
  <r>
    <s v="P00003575P"/>
    <n v="129489.62"/>
    <s v="04501"/>
    <s v="E-22"/>
    <s v="MISC FEATURE"/>
    <s v="000000"/>
    <s v="VARIOUS POWER LINE EXTENSIONS"/>
    <m/>
    <s v="AQUEDUCT"/>
    <s v="CRA"/>
    <x v="3"/>
    <s v="JUN-12"/>
    <d v="1941-08-01T00:00:00"/>
    <n v="851"/>
    <n v="114782.66"/>
    <n v="14706.96"/>
    <n v="0"/>
    <n v="2"/>
    <x v="7"/>
  </r>
  <r>
    <s v="P00003576P"/>
    <n v="52111.26"/>
    <s v="04501"/>
    <s v="E-23"/>
    <s v="MISC FEATURE"/>
    <s v="000000"/>
    <s v="LAWRENCE ADIT POWER LINE"/>
    <m/>
    <s v="AQUEDUCT"/>
    <s v="CRA"/>
    <x v="3"/>
    <s v="JUN-12"/>
    <d v="1941-08-01T00:00:00"/>
    <n v="851"/>
    <n v="46192.639999999999"/>
    <n v="5918.62"/>
    <n v="0"/>
    <n v="2"/>
    <x v="7"/>
  </r>
  <r>
    <s v="P00003577P"/>
    <n v="10259.91"/>
    <s v="04501"/>
    <s v="E-24"/>
    <s v="MISC FEATURE"/>
    <s v="000000"/>
    <s v="CABAZON SUBSTATION"/>
    <m/>
    <s v="AQUEDUCT"/>
    <s v="CRA"/>
    <x v="3"/>
    <s v="JUN-12"/>
    <d v="1944-07-01T00:00:00"/>
    <n v="816"/>
    <n v="8720.4500000000007"/>
    <n v="1539.46"/>
    <n v="0"/>
    <n v="2"/>
    <x v="7"/>
  </r>
  <r>
    <s v="P00003578P"/>
    <n v="2293.5300000000002"/>
    <s v="04501"/>
    <s v="E-25"/>
    <s v="MISC FEATURE"/>
    <s v="000000"/>
    <s v="ADDITION TO CABAZON SUBSTATION"/>
    <m/>
    <s v="AQUEDUCT"/>
    <s v="CRA"/>
    <x v="3"/>
    <s v="JUN-12"/>
    <d v="1944-07-01T00:00:00"/>
    <n v="816"/>
    <n v="1949.3"/>
    <n v="344.23"/>
    <n v="0"/>
    <n v="2"/>
    <x v="7"/>
  </r>
  <r>
    <s v="P00003579P"/>
    <n v="6384.12"/>
    <s v="04501"/>
    <s v="E-26"/>
    <s v="MISC FEATURE"/>
    <s v="000000"/>
    <s v="ADDITION TO LAKEVIEW SUBSTATION"/>
    <m/>
    <s v="AQUEDUCT"/>
    <s v="CRA"/>
    <x v="3"/>
    <s v="JUN-12"/>
    <d v="1941-08-01T00:00:00"/>
    <n v="851"/>
    <n v="5659.02"/>
    <n v="725.1"/>
    <n v="0"/>
    <n v="2"/>
    <x v="7"/>
  </r>
  <r>
    <s v="P00003580P"/>
    <n v="48073.83"/>
    <s v="04501"/>
    <s v="H-10"/>
    <s v="MISC FEATURE"/>
    <s v="000000"/>
    <s v="BANNING HEADQUARTERS"/>
    <m/>
    <s v="AQUEDUCT"/>
    <s v="CRA"/>
    <x v="3"/>
    <s v="JUN-12"/>
    <d v="1941-08-01T00:00:00"/>
    <n v="851"/>
    <n v="42613.74"/>
    <n v="5460.09"/>
    <n v="0"/>
    <n v="2"/>
    <x v="7"/>
  </r>
  <r>
    <s v="P00003581P"/>
    <n v="236063.96"/>
    <s v="04501"/>
    <s v="J-1"/>
    <s v="MISC FEATURE"/>
    <s v="000000"/>
    <s v="AQUEDUCT SURVEYS"/>
    <m/>
    <s v="AQUEDUCT"/>
    <s v="CRA"/>
    <x v="3"/>
    <s v="JUN-12"/>
    <d v="1941-08-01T00:00:00"/>
    <n v="851"/>
    <n v="209252.54"/>
    <n v="26811.42"/>
    <n v="0"/>
    <n v="2"/>
    <x v="7"/>
  </r>
  <r>
    <s v="P00003582P"/>
    <n v="240834.97"/>
    <s v="04501"/>
    <s v="J-10"/>
    <s v="MISC FEATURE"/>
    <s v="000000"/>
    <s v="AQUEDUCT MAINTENANCE (1937-40)"/>
    <m/>
    <s v="AQUEDUCT"/>
    <s v="CRA"/>
    <x v="3"/>
    <s v="JUN-12"/>
    <d v="1941-08-01T00:00:00"/>
    <n v="851"/>
    <n v="213481.71"/>
    <n v="27353.26"/>
    <n v="0"/>
    <n v="2"/>
    <x v="7"/>
  </r>
  <r>
    <s v="P00003583P"/>
    <n v="441781.44"/>
    <s v="04501"/>
    <s v="J-11"/>
    <s v="MISC FEATURE"/>
    <s v="000000"/>
    <s v="AQUEDUCT FENCING (SPEC 251)"/>
    <m/>
    <s v="AQUEDUCT"/>
    <s v="CRA"/>
    <x v="3"/>
    <s v="JUN-12"/>
    <d v="1941-08-01T00:00:00"/>
    <n v="851"/>
    <n v="391605.4"/>
    <n v="50176.04"/>
    <n v="0"/>
    <n v="2"/>
    <x v="7"/>
  </r>
  <r>
    <s v="P00003584P"/>
    <n v="47421.52"/>
    <s v="04501"/>
    <s v="J-12"/>
    <s v="MISC FEATURE"/>
    <s v="000000"/>
    <s v="AQUEDUCT MAINTENANCE (REPAIRS &amp; PREPARATION FOR OPERATION)"/>
    <m/>
    <s v="AQUEDUCT"/>
    <s v="CRA"/>
    <x v="3"/>
    <s v="JUN-12"/>
    <d v="1941-08-01T00:00:00"/>
    <n v="851"/>
    <n v="42035.44"/>
    <n v="5386.08"/>
    <n v="0"/>
    <n v="2"/>
    <x v="7"/>
  </r>
  <r>
    <s v="P00003585P"/>
    <n v="4509.37"/>
    <s v="04501"/>
    <s v="J-13"/>
    <s v="MISC FEATURE"/>
    <s v="000000"/>
    <s v="VIDAL WELLS PATROLMAN''S CAMP"/>
    <m/>
    <s v="AQUEDUCT"/>
    <s v="CRA"/>
    <x v="3"/>
    <s v="JUN-12"/>
    <d v="1941-08-01T00:00:00"/>
    <n v="851"/>
    <n v="3997.12"/>
    <n v="512.25"/>
    <n v="0"/>
    <n v="2"/>
    <x v="7"/>
  </r>
  <r>
    <s v="P00003586P"/>
    <n v="1494.76"/>
    <s v="04501"/>
    <s v="J-14"/>
    <s v="MISC FEATURE"/>
    <s v="000000"/>
    <s v="HYDROGRAPHIC EQUIPMENT"/>
    <m/>
    <s v="AQUEDUCT"/>
    <s v="CRA"/>
    <x v="3"/>
    <s v="JUN-12"/>
    <d v="1941-08-01T00:00:00"/>
    <n v="851"/>
    <n v="1324.94"/>
    <n v="169.82"/>
    <n v="0"/>
    <n v="2"/>
    <x v="7"/>
  </r>
  <r>
    <s v="P00003587P"/>
    <n v="149441.94"/>
    <s v="01001"/>
    <s v="J-16"/>
    <s v="MISC FEATURE"/>
    <s v="000000"/>
    <s v="SALT PRODUCTION PLANT"/>
    <m/>
    <s v="AQUEDUCT"/>
    <s v="CRA"/>
    <x v="3"/>
    <s v="JUN-12"/>
    <d v="1965-07-01T00:00:00"/>
    <n v="564"/>
    <n v="87791.9"/>
    <n v="61650.04"/>
    <n v="0"/>
    <n v="2"/>
    <x v="7"/>
  </r>
  <r>
    <s v="P00003588P"/>
    <n v="-7500"/>
    <s v="01001"/>
    <s v="J-16R"/>
    <s v="MISC FEATURE"/>
    <s v="000000"/>
    <s v="RETIRED SALT LOADING DOCK REPLACED BY E &amp; A 271"/>
    <m/>
    <s v="AQUEDUCT"/>
    <s v="CRA"/>
    <x v="3"/>
    <s v="JUN-12"/>
    <d v="1942-07-01T00:00:00"/>
    <n v="840"/>
    <n v="-6562.24"/>
    <n v="-937.76"/>
    <n v="0"/>
    <n v="2"/>
    <x v="7"/>
  </r>
  <r>
    <s v="P00003589P"/>
    <n v="39191.49"/>
    <s v="04501"/>
    <s v="K-11"/>
    <s v="MISC FEATURE"/>
    <s v="000000"/>
    <s v="GENE TRASH RACK"/>
    <m/>
    <s v="AQUEDUCT"/>
    <s v="CRA"/>
    <x v="3"/>
    <s v="JUN-12"/>
    <d v="1941-08-01T00:00:00"/>
    <n v="851"/>
    <n v="34740.21"/>
    <n v="4451.28"/>
    <n v="0"/>
    <n v="2"/>
    <x v="7"/>
  </r>
  <r>
    <s v="P00003590P"/>
    <n v="11379.8"/>
    <s v="04501"/>
    <s v="K-12"/>
    <s v="MISC FEATURE"/>
    <s v="000000"/>
    <s v="COPPER BASIN SURGE TANK"/>
    <m/>
    <s v="AQUEDUCT"/>
    <s v="CRA"/>
    <x v="3"/>
    <s v="JUN-12"/>
    <d v="1941-08-01T00:00:00"/>
    <n v="851"/>
    <n v="10087.219999999999"/>
    <n v="1292.58"/>
    <n v="0"/>
    <n v="2"/>
    <x v="7"/>
  </r>
  <r>
    <s v="P00003591P"/>
    <n v="9706.8799999999992"/>
    <s v="04501"/>
    <s v="K-16"/>
    <s v="MISC FEATURE"/>
    <s v="000000"/>
    <s v="WHIPPLE SPILLWAY"/>
    <m/>
    <s v="AQUEDUCT"/>
    <s v="CRA"/>
    <x v="3"/>
    <s v="JUN-12"/>
    <d v="1941-08-01T00:00:00"/>
    <n v="851"/>
    <n v="8604.33"/>
    <n v="1102.55"/>
    <n v="0"/>
    <n v="2"/>
    <x v="7"/>
  </r>
  <r>
    <s v="P00003592P"/>
    <n v="141482.01999999999"/>
    <s v="04501"/>
    <s v="L-6-1"/>
    <s v="MISC FEATURE"/>
    <s v="000000"/>
    <s v="IRON MOUNTAIN SAND TRAP"/>
    <m/>
    <s v="AQUEDUCT"/>
    <s v="CRA"/>
    <x v="3"/>
    <s v="JUN-12"/>
    <d v="1941-08-01T00:00:00"/>
    <n v="851"/>
    <n v="125412.94"/>
    <n v="16069.08"/>
    <n v="0"/>
    <n v="2"/>
    <x v="7"/>
  </r>
  <r>
    <s v="P00003593P"/>
    <n v="112947.86"/>
    <s v="04501"/>
    <s v="L-6-2"/>
    <s v="MISC FEATURE"/>
    <s v="000000"/>
    <s v="IRON MOUNTAIN RESERVOIR"/>
    <m/>
    <s v="AQUEDUCT"/>
    <s v="CRA"/>
    <x v="3"/>
    <s v="JUN-12"/>
    <d v="1941-08-01T00:00:00"/>
    <n v="851"/>
    <n v="100119.54"/>
    <n v="12828.32"/>
    <n v="0"/>
    <n v="2"/>
    <x v="7"/>
  </r>
  <r>
    <s v="P00003594P"/>
    <n v="50520.39"/>
    <s v="04501"/>
    <s v="L-6-3"/>
    <s v="MISC FEATURE"/>
    <s v="000000"/>
    <s v="IRON MOUNTAIN INTAKE CANAL"/>
    <m/>
    <s v="AQUEDUCT"/>
    <s v="CRA"/>
    <x v="3"/>
    <s v="JUN-12"/>
    <d v="1941-08-01T00:00:00"/>
    <n v="851"/>
    <n v="44782.400000000001"/>
    <n v="5737.99"/>
    <n v="0"/>
    <n v="2"/>
    <x v="7"/>
  </r>
  <r>
    <s v="P00003595P"/>
    <n v="56858.93"/>
    <s v="04501"/>
    <s v="L-6-4"/>
    <s v="MISC FEATURE"/>
    <s v="000000"/>
    <s v="IRON MOUNTAIN INTAKE SIPHONS"/>
    <m/>
    <s v="AQUEDUCT"/>
    <s v="CRA"/>
    <x v="3"/>
    <s v="JUN-12"/>
    <d v="1941-08-01T00:00:00"/>
    <n v="851"/>
    <n v="50401.01"/>
    <n v="6457.92"/>
    <n v="0"/>
    <n v="2"/>
    <x v="7"/>
  </r>
  <r>
    <s v="P00003596P"/>
    <n v="14550.83"/>
    <s v="04501"/>
    <s v="L-6-5"/>
    <s v="MISC FEATURE"/>
    <s v="000000"/>
    <s v="IRON MOUNTAIN WASTEWAY"/>
    <m/>
    <s v="AQUEDUCT"/>
    <s v="CRA"/>
    <x v="3"/>
    <s v="JUN-12"/>
    <d v="1941-08-01T00:00:00"/>
    <n v="851"/>
    <n v="12898.13"/>
    <n v="1652.7"/>
    <n v="0"/>
    <n v="2"/>
    <x v="7"/>
  </r>
  <r>
    <s v="P00003597P"/>
    <n v="178256.56"/>
    <s v="04501"/>
    <s v="M-11"/>
    <s v="MISC FEATURE"/>
    <s v="000000"/>
    <s v="EAGLE MOUNTAIN SANDTRAP"/>
    <m/>
    <s v="AQUEDUCT"/>
    <s v="CRA"/>
    <x v="3"/>
    <s v="JUN-12"/>
    <d v="1941-08-01T00:00:00"/>
    <n v="851"/>
    <n v="158010.73000000001"/>
    <n v="20245.830000000002"/>
    <n v="0"/>
    <n v="2"/>
    <x v="7"/>
  </r>
  <r>
    <s v="P00003598P"/>
    <n v="24473.3"/>
    <s v="04501"/>
    <s v="M-13"/>
    <s v="MISC FEATURE"/>
    <s v="000000"/>
    <s v="COXCOMB WASTEWAY"/>
    <m/>
    <s v="AQUEDUCT"/>
    <s v="CRA"/>
    <x v="3"/>
    <s v="JUN-12"/>
    <d v="1941-08-01T00:00:00"/>
    <n v="851"/>
    <n v="21693.63"/>
    <n v="2779.67"/>
    <n v="0"/>
    <n v="2"/>
    <x v="7"/>
  </r>
  <r>
    <s v="P00003599P"/>
    <n v="9325.3700000000008"/>
    <s v="04501"/>
    <s v="M-14"/>
    <s v="MISC FEATURE"/>
    <s v="000000"/>
    <s v="CLEARING HINDS RESERVOIR SITE"/>
    <m/>
    <s v="AQUEDUCT"/>
    <s v="CRA"/>
    <x v="3"/>
    <s v="JUN-12"/>
    <d v="1941-08-01T00:00:00"/>
    <n v="851"/>
    <n v="8266.1299999999992"/>
    <n v="1059.24"/>
    <n v="0"/>
    <n v="2"/>
    <x v="7"/>
  </r>
  <r>
    <s v="P00003600P"/>
    <n v="63647.37"/>
    <s v="04501"/>
    <s v="M10-1"/>
    <s v="MISC FEATURE"/>
    <s v="000000"/>
    <s v="EAGLE MOUNTAIN RESERVOIR"/>
    <m/>
    <s v="AQUEDUCT"/>
    <s v="CRA"/>
    <x v="3"/>
    <s v="JUN-12"/>
    <d v="1941-08-01T00:00:00"/>
    <n v="851"/>
    <n v="56418.5"/>
    <n v="7228.87"/>
    <n v="0"/>
    <n v="2"/>
    <x v="7"/>
  </r>
  <r>
    <s v="P00003601P"/>
    <n v="34513.089999999997"/>
    <s v="04501"/>
    <s v="M10-2"/>
    <s v="MISC FEATURE"/>
    <s v="000000"/>
    <s v="EAGLE MOUNTAIN INTAKE CANAL"/>
    <m/>
    <s v="AQUEDUCT"/>
    <s v="CRA"/>
    <x v="3"/>
    <s v="JUN-12"/>
    <d v="1941-08-01T00:00:00"/>
    <n v="851"/>
    <n v="30593.17"/>
    <n v="3919.92"/>
    <n v="0"/>
    <n v="2"/>
    <x v="7"/>
  </r>
  <r>
    <s v="P00003602P"/>
    <n v="58703.99"/>
    <s v="04501"/>
    <s v="M10-3"/>
    <s v="MISC FEATURE"/>
    <s v="000000"/>
    <s v="EAGLE MOUNTAIN INTAKE SIPHONS"/>
    <m/>
    <s v="AQUEDUCT"/>
    <s v="CRA"/>
    <x v="3"/>
    <s v="JUN-12"/>
    <d v="1941-08-01T00:00:00"/>
    <n v="851"/>
    <n v="52036.47"/>
    <n v="6667.52"/>
    <n v="0"/>
    <n v="2"/>
    <x v="7"/>
  </r>
  <r>
    <s v="P00003603P"/>
    <n v="22823.439999999999"/>
    <s v="04501"/>
    <s v="M10-4"/>
    <s v="MISC FEATURE"/>
    <s v="000000"/>
    <s v="EAGLE MOUNTAIN INTAKE SIPHON SPILLWAY"/>
    <m/>
    <s v="AQUEDUCT"/>
    <s v="CRA"/>
    <x v="3"/>
    <s v="JUN-12"/>
    <d v="1941-08-01T00:00:00"/>
    <n v="851"/>
    <n v="20231.189999999999"/>
    <n v="2592.25"/>
    <n v="0"/>
    <n v="2"/>
    <x v="7"/>
  </r>
  <r>
    <s v="P00003604P"/>
    <n v="6408.95"/>
    <s v="04501"/>
    <s v="M10-5"/>
    <s v="MISC FEATURE"/>
    <s v="000000"/>
    <s v="EAGLE MOUNTAIN ROADWAYS"/>
    <m/>
    <s v="AQUEDUCT"/>
    <s v="CRA"/>
    <x v="3"/>
    <s v="JUN-12"/>
    <d v="1941-08-01T00:00:00"/>
    <n v="851"/>
    <n v="5681.02"/>
    <n v="727.93"/>
    <n v="0"/>
    <n v="2"/>
    <x v="7"/>
  </r>
  <r>
    <s v="P00003605P"/>
    <n v="169659.3"/>
    <s v="04501"/>
    <s v="M12-2"/>
    <s v="MISC FEATURE"/>
    <s v="000000"/>
    <s v="HINDS SAND TRAP"/>
    <m/>
    <s v="AQUEDUCT"/>
    <s v="CRA"/>
    <x v="3"/>
    <s v="JUN-12"/>
    <d v="1941-08-01T00:00:00"/>
    <n v="851"/>
    <n v="150389.99"/>
    <n v="19269.310000000001"/>
    <n v="0"/>
    <n v="2"/>
    <x v="7"/>
  </r>
  <r>
    <s v="P00003606P"/>
    <n v="38855.839999999997"/>
    <s v="04501"/>
    <s v="M12-3"/>
    <s v="MISC FEATURE"/>
    <s v="000000"/>
    <s v="HINDS WASTEWAY"/>
    <m/>
    <s v="AQUEDUCT"/>
    <s v="CRA"/>
    <x v="3"/>
    <s v="JUN-12"/>
    <d v="1941-08-01T00:00:00"/>
    <n v="851"/>
    <n v="34442.629999999997"/>
    <n v="4413.21"/>
    <n v="0"/>
    <n v="2"/>
    <x v="7"/>
  </r>
  <r>
    <s v="P00003607P"/>
    <n v="94696.83"/>
    <s v="04501"/>
    <s v="M12-4"/>
    <s v="MISC FEATURE"/>
    <s v="000000"/>
    <s v="HINDS INTAKE CANAL"/>
    <m/>
    <s v="AQUEDUCT"/>
    <s v="CRA"/>
    <x v="3"/>
    <s v="JUN-12"/>
    <d v="1941-08-01T00:00:00"/>
    <n v="851"/>
    <n v="83941.5"/>
    <n v="10755.33"/>
    <n v="0"/>
    <n v="2"/>
    <x v="7"/>
  </r>
  <r>
    <s v="P00003608P"/>
    <n v="51456.160000000003"/>
    <s v="04501"/>
    <s v="M12-5"/>
    <s v="MISC FEATURE"/>
    <s v="000000"/>
    <s v="HINDS INTAKE SIPHON"/>
    <m/>
    <s v="AQUEDUCT"/>
    <s v="CRA"/>
    <x v="3"/>
    <s v="JUN-12"/>
    <d v="1941-08-01T00:00:00"/>
    <n v="851"/>
    <n v="45611.93"/>
    <n v="5844.23"/>
    <n v="0"/>
    <n v="2"/>
    <x v="7"/>
  </r>
  <r>
    <s v="P00003609P"/>
    <n v="21622.79"/>
    <s v="04501"/>
    <s v="M12-6"/>
    <s v="MISC FEATURE"/>
    <s v="000000"/>
    <s v="HINDS ROADWAYS"/>
    <m/>
    <s v="AQUEDUCT"/>
    <s v="CRA"/>
    <x v="3"/>
    <s v="JUN-12"/>
    <d v="1941-08-01T00:00:00"/>
    <n v="851"/>
    <n v="19166.88"/>
    <n v="2455.91"/>
    <n v="0"/>
    <n v="2"/>
    <x v="7"/>
  </r>
  <r>
    <s v="P00003610P"/>
    <n v="143324.37"/>
    <s v="04501"/>
    <s v="R-13"/>
    <s v="MISC FEATURE"/>
    <s v="000000"/>
    <s v="LAKE MATHEWS INLET CHANNEL (SCH 23A; SPEC 82)"/>
    <m/>
    <s v="AQUEDUCT"/>
    <s v="CRA"/>
    <x v="3"/>
    <s v="JUN-12"/>
    <d v="1941-08-01T00:00:00"/>
    <n v="851"/>
    <n v="127046.05"/>
    <n v="16278.32"/>
    <n v="0"/>
    <n v="2"/>
    <x v="7"/>
  </r>
  <r>
    <s v="P00003611P"/>
    <n v="17157"/>
    <s v="04501"/>
    <s v="R-16"/>
    <s v="MISC FEATURE"/>
    <s v="000000"/>
    <s v="CASA LOMA WASTEWAY"/>
    <m/>
    <s v="AQUEDUCT"/>
    <s v="CRA"/>
    <x v="3"/>
    <s v="JUN-12"/>
    <d v="1941-08-01T00:00:00"/>
    <n v="851"/>
    <n v="15208.34"/>
    <n v="1948.66"/>
    <n v="0"/>
    <n v="2"/>
    <x v="7"/>
  </r>
  <r>
    <s v="P00003612P"/>
    <n v="14541.16"/>
    <s v="01001"/>
    <s v="RL2-1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3P"/>
    <n v="14541.16"/>
    <s v="01001"/>
    <s v="RL2-2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4P"/>
    <n v="91103.93"/>
    <s v="04501"/>
    <s v="W-23"/>
    <s v="MISC FEATURE"/>
    <s v="000000"/>
    <s v="PRELIMINARY OPERATION - TESTING &amp; CONDITIONING (1938-1940)"/>
    <m/>
    <s v="FEEDER"/>
    <s v="GENERAL"/>
    <x v="3"/>
    <s v="JUN-12"/>
    <d v="1941-08-01T00:00:00"/>
    <n v="851"/>
    <n v="80756.56"/>
    <n v="10347.370000000001"/>
    <n v="0"/>
    <n v="6"/>
    <x v="0"/>
  </r>
  <r>
    <s v="P00003615P"/>
    <n v="34893.14"/>
    <s v="04501"/>
    <s v="W-27"/>
    <s v="MISC FEATURE"/>
    <s v="000000"/>
    <s v="SAN GABRIEL RIVER SPILLWAY  (WEIR 1037.5)"/>
    <m/>
    <s v="FEEDER"/>
    <s v="FOOTHILL"/>
    <x v="3"/>
    <s v="JUN-12"/>
    <d v="1941-08-01T00:00:00"/>
    <n v="851"/>
    <n v="30930.05"/>
    <n v="3963.09"/>
    <n v="0"/>
    <n v="6"/>
    <x v="0"/>
  </r>
  <r>
    <s v="P00003616P"/>
    <n v="68841.070000000007"/>
    <s v="04501"/>
    <s v="W-41"/>
    <s v="MISC FEATURE"/>
    <s v="000000"/>
    <s v="TORRANCE LATERAL EXTENSION SCHEDULE 40A"/>
    <m/>
    <s v="LATERAL"/>
    <s v="TORRANCE"/>
    <x v="3"/>
    <s v="JUN-12"/>
    <d v="1941-08-01T00:00:00"/>
    <n v="851"/>
    <n v="61022.31"/>
    <n v="7818.76"/>
    <n v="0"/>
    <n v="6"/>
    <x v="0"/>
  </r>
  <r>
    <s v="P00003617P"/>
    <n v="23620.91"/>
    <s v="04501"/>
    <s v="W-42"/>
    <s v="MISC FEATURE"/>
    <s v="000000"/>
    <s v="COMPTON LATERAL EXTENSION SCHEDULE 39A"/>
    <m/>
    <s v="LATERAL"/>
    <s v="COMPTON"/>
    <x v="3"/>
    <s v="JUN-12"/>
    <d v="1941-08-01T00:00:00"/>
    <n v="851"/>
    <n v="20938.11"/>
    <n v="2682.8"/>
    <n v="0"/>
    <n v="6"/>
    <x v="0"/>
  </r>
  <r>
    <s v="P00003618P"/>
    <n v="5075.83"/>
    <s v="04501"/>
    <s v="W-47"/>
    <s v="MISC FEATURE"/>
    <s v="000000"/>
    <s v="SERVICE CONNECTION P1"/>
    <m/>
    <s v="SERVICE"/>
    <s v="PASADENA"/>
    <x v="3"/>
    <s v="JUN-12"/>
    <d v="1941-08-01T00:00:00"/>
    <n v="851"/>
    <n v="4499.24"/>
    <n v="576.59"/>
    <n v="0"/>
    <n v="6"/>
    <x v="0"/>
  </r>
  <r>
    <s v="P00003619P"/>
    <n v="8769.68"/>
    <s v="04501"/>
    <s v="W-55"/>
    <s v="MISC FEATURE"/>
    <s v="000000"/>
    <s v="EAGLE ROCK CHLORINE STATION"/>
    <m/>
    <s v="FACILITIES"/>
    <s v="EAGLE ROCK"/>
    <x v="3"/>
    <s v="JUN-12"/>
    <d v="1948-07-01T00:00:00"/>
    <n v="768"/>
    <n v="7015.43"/>
    <n v="1754.25"/>
    <n v="0"/>
    <n v="6"/>
    <x v="0"/>
  </r>
  <r>
    <s v="P00003620P"/>
    <n v="-9500"/>
    <s v="01001"/>
    <s v="W-63B"/>
    <s v="MISC FEATURE"/>
    <s v="000000"/>
    <s v="SALE OF PARCEL 1408-12-4, I.C. 38274"/>
    <m/>
    <s v="AQUEDUCT"/>
    <s v="CRA"/>
    <x v="3"/>
    <s v="JUN-12"/>
    <d v="1941-08-01T00:00:00"/>
    <n v="851"/>
    <n v="-8421.0300000000007"/>
    <n v="-1078.97"/>
    <n v="0"/>
    <n v="6"/>
    <x v="0"/>
  </r>
  <r>
    <s v="P00003621P"/>
    <n v="10818.13"/>
    <s v="04501"/>
    <s v="W54-1"/>
    <s v="MISC FEATURE"/>
    <s v="000000"/>
    <s v="SERVICE CONNECTION LOS ANGELES 5"/>
    <m/>
    <s v="SERVICE"/>
    <s v="LOS ANGELES"/>
    <x v="3"/>
    <s v="JUN-12"/>
    <d v="1941-08-01T00:00:00"/>
    <n v="851"/>
    <n v="9589.36"/>
    <n v="1228.77"/>
    <n v="0"/>
    <n v="6"/>
    <x v="0"/>
  </r>
  <r>
    <s v="P00003622P"/>
    <n v="5204.5"/>
    <s v="04501"/>
    <s v="W54-2"/>
    <s v="MISC FEATURE"/>
    <s v="000000"/>
    <s v="SERVICE CONNECTION LOS ANGELES 7"/>
    <m/>
    <s v="SERVICE"/>
    <s v="LOS ANGELES"/>
    <x v="3"/>
    <s v="JUN-12"/>
    <d v="1941-08-01T00:00:00"/>
    <n v="851"/>
    <n v="4613.3100000000004"/>
    <n v="591.19000000000005"/>
    <n v="0"/>
    <n v="6"/>
    <x v="0"/>
  </r>
  <r>
    <s v="P00003623P"/>
    <n v="54453.31"/>
    <s v="04501"/>
    <s v="Y-10"/>
    <s v="MISC FEATURE"/>
    <s v="000000"/>
    <s v="PALOS VERDES FEEDER: ADDITONAL "/>
    <m/>
    <s v="FEEDER"/>
    <s v="PALOS VERDES"/>
    <x v="3"/>
    <s v="JUN-12"/>
    <d v="1953-07-01T00:00:00"/>
    <n v="708"/>
    <n v="40157.339999999997"/>
    <n v="14295.97"/>
    <n v="0"/>
    <n v="6"/>
    <x v="0"/>
  </r>
  <r>
    <s v="P00003624P"/>
    <n v="51403.89"/>
    <s v="01001"/>
    <s v="Y-15"/>
    <s v="MISC FEATURE"/>
    <s v="000000"/>
    <s v="FIVE DELIVERY CONNECTION WEST BASIN"/>
    <m/>
    <s v="SERVICE"/>
    <s v="WEST BASIN"/>
    <x v="3"/>
    <s v="JUN-12"/>
    <d v="1965-07-01T00:00:00"/>
    <n v="564"/>
    <n v="30197.88"/>
    <n v="21206.01"/>
    <n v="0"/>
    <n v="6"/>
    <x v="0"/>
  </r>
  <r>
    <s v="P00003625P"/>
    <n v="11551.86"/>
    <s v="04501"/>
    <s v="Y-19"/>
    <s v="MISC FEATURE"/>
    <s v="000000"/>
    <s v="ORANGE COUNTY FEEDER EXTN: ADDTL'' VALVES AT WILLITS ST. STRUCTURE"/>
    <m/>
    <s v="FEEDER"/>
    <s v="ORANGE COUNTY"/>
    <x v="3"/>
    <s v="JUN-12"/>
    <d v="1953-07-01T00:00:00"/>
    <n v="708"/>
    <n v="8518.99"/>
    <n v="3032.87"/>
    <n v="0"/>
    <n v="6"/>
    <x v="0"/>
  </r>
  <r>
    <s v="P00003626P"/>
    <n v="9911.6200000000008"/>
    <s v="04501"/>
    <s v="Y-20"/>
    <s v="MISC FEATURE"/>
    <s v="000000"/>
    <s v="ORANGE COUNTY FEEDER:MOTOR OPERATED FLOW REGULATING VALVE"/>
    <m/>
    <s v="FEEDER"/>
    <s v="ORANGE COUNTY"/>
    <x v="3"/>
    <s v="JUN-12"/>
    <d v="1954-07-01T00:00:00"/>
    <n v="696"/>
    <n v="7185.51"/>
    <n v="2726.11"/>
    <n v="0"/>
    <n v="6"/>
    <x v="0"/>
  </r>
  <r>
    <s v="P00003627P"/>
    <n v="12906.09"/>
    <s v="04501"/>
    <s v="Y-6"/>
    <s v="MISC FEATURE"/>
    <s v="000000"/>
    <s v="BREA LATERAL"/>
    <m/>
    <s v="LATERAL"/>
    <s v="BREA"/>
    <x v="3"/>
    <s v="JUN-12"/>
    <d v="1953-07-01T00:00:00"/>
    <n v="708"/>
    <n v="9517.7099999999991"/>
    <n v="3388.38"/>
    <n v="0"/>
    <n v="6"/>
    <x v="0"/>
  </r>
  <r>
    <s v="P00003628P"/>
    <n v="16217.48"/>
    <s v="04501"/>
    <s v="Y1-7"/>
    <s v="MISC FEATURE"/>
    <s v="000000"/>
    <s v="DISTRIBUTION PIPELINES"/>
    <m/>
    <s v="FEEDER"/>
    <s v="SANTA MONICA"/>
    <x v="3"/>
    <s v="JUN-12"/>
    <d v="1953-07-01T00:00:00"/>
    <n v="708"/>
    <n v="11959.71"/>
    <n v="4257.7700000000004"/>
    <n v="0"/>
    <n v="6"/>
    <x v="0"/>
  </r>
  <r>
    <s v="P00003629P"/>
    <n v="9500"/>
    <s v="04501"/>
    <s v="YH-6"/>
    <s v="MISC FEATURE"/>
    <s v="000000"/>
    <s v="HOUSE AT NORTH PORTAL OF HOLLYWOOD TUNNEL"/>
    <m/>
    <s v="FACILITIES"/>
    <s v="SANTA MONICA"/>
    <x v="3"/>
    <s v="JUN-12"/>
    <d v="1953-07-01T00:00:00"/>
    <n v="708"/>
    <n v="7005.92"/>
    <n v="2494.08"/>
    <n v="0"/>
    <n v="6"/>
    <x v="0"/>
  </r>
  <r>
    <s v="P00003630P"/>
    <n v="31377.08"/>
    <s v="04501"/>
    <s v="YX1-5"/>
    <s v="MISC FEATURE"/>
    <s v="000000"/>
    <s v="AQUEDUCT MAINTENANCE-1941"/>
    <m/>
    <s v="AQUEDUCT"/>
    <s v="CRA"/>
    <x v="3"/>
    <s v="JUN-12"/>
    <d v="1941-08-01T00:00:00"/>
    <n v="851"/>
    <n v="27813.33"/>
    <n v="3563.75"/>
    <n v="0"/>
    <n v="2"/>
    <x v="7"/>
  </r>
  <r>
    <s v="P00003631P"/>
    <n v="92725.95"/>
    <s v="04501"/>
    <s v="YX1-6"/>
    <s v="MISC FEATURE"/>
    <s v="000000"/>
    <s v="PRELIMINARY OPERATION - TESTING &amp; CONDITIONING (1941)"/>
    <m/>
    <s v="AQUEDUCT"/>
    <s v="CRA"/>
    <x v="3"/>
    <s v="JUN-12"/>
    <d v="1941-08-01T00:00:00"/>
    <n v="851"/>
    <n v="82194.42"/>
    <n v="10531.53"/>
    <n v="0"/>
    <n v="5"/>
    <x v="2"/>
  </r>
  <r>
    <s v="P00003632P"/>
    <n v="38748.07"/>
    <s v="01001"/>
    <s v="Z-04"/>
    <s v="MISC FEATURE"/>
    <s v="000000"/>
    <s v="HOLLYWOOD TUNNEL: REMODLG.CONTROL VALVE STRUCTURE AT N.PORTAL"/>
    <m/>
    <s v="FEEDER"/>
    <s v="SANTA MONICA"/>
    <x v="3"/>
    <s v="JUN-12"/>
    <d v="1953-07-01T00:00:00"/>
    <n v="708"/>
    <n v="28575.34"/>
    <n v="10172.73"/>
    <n v="0"/>
    <n v="1"/>
    <x v="9"/>
  </r>
  <r>
    <s v="P00003633P"/>
    <n v="9060.5400000000009"/>
    <s v="01001"/>
    <s v="Z-05"/>
    <s v="MISC FEATURE"/>
    <s v="000000"/>
    <s v="CORONA DEL MAR RESERVOIR-: CHLORINATION STATION"/>
    <m/>
    <s v="RESERVOIR"/>
    <s v="CORONA DEL MAR"/>
    <x v="3"/>
    <s v="JUN-12"/>
    <d v="1953-07-01T00:00:00"/>
    <n v="708"/>
    <n v="6681.75"/>
    <n v="2378.79"/>
    <n v="0"/>
    <n v="18"/>
    <x v="4"/>
  </r>
  <r>
    <s v="P00003634P"/>
    <n v="275099.28999999998"/>
    <s v="01001"/>
    <s v="Z-08"/>
    <s v="MISC FEATURE"/>
    <s v="000000"/>
    <s v="POMONA VALLEY M.W.D. FACILITIES"/>
    <m/>
    <s v="FACILITIES"/>
    <s v="EASTERN "/>
    <x v="3"/>
    <s v="JUN-12"/>
    <d v="1954-07-01T00:00:00"/>
    <n v="696"/>
    <n v="199437.42"/>
    <n v="75661.87"/>
    <n v="0"/>
    <n v="6"/>
    <x v="0"/>
  </r>
  <r>
    <s v="P00003635P"/>
    <n v="38974.69"/>
    <s v="01001"/>
    <s v="Z-12"/>
    <s v="MISC FEATURE"/>
    <s v="000000"/>
    <s v="AUXILIARY SPILLWAY AT SANTA ANA RIVER"/>
    <m/>
    <s v="FEEDER"/>
    <s v="UPPER"/>
    <x v="3"/>
    <s v="JUN-12"/>
    <d v="1955-07-01T00:00:00"/>
    <n v="684"/>
    <n v="27768.07"/>
    <n v="11206.62"/>
    <n v="0"/>
    <n v="6"/>
    <x v="0"/>
  </r>
  <r>
    <s v="P00003636P"/>
    <n v="9772.7800000000007"/>
    <s v="01001"/>
    <s v="Z-13"/>
    <s v="MISC FEATURE"/>
    <s v="000000"/>
    <s v="UPPER FEEDER:COTTAGE AND GARAGE AT EAGLE ROCK CONTROL TOWER"/>
    <m/>
    <s v="FACILITIES"/>
    <s v="EAGLE ROCK"/>
    <x v="3"/>
    <s v="JUN-12"/>
    <d v="1954-07-01T00:00:00"/>
    <n v="696"/>
    <n v="7084.8"/>
    <n v="2687.98"/>
    <n v="0"/>
    <n v="6"/>
    <x v="0"/>
  </r>
  <r>
    <s v="P00003637P"/>
    <n v="4608.57"/>
    <s v="01001"/>
    <s v="Z-14"/>
    <s v="MISC FEATURE"/>
    <s v="000000"/>
    <s v="ORANGE COUNTY FEEDER:INCASEMENT AT SANTA ANA FREEWAY CROSSING"/>
    <m/>
    <s v="FEEDER"/>
    <s v="ORANGE COUNTY"/>
    <x v="3"/>
    <s v="JUN-12"/>
    <d v="1954-07-01T00:00:00"/>
    <n v="696"/>
    <n v="3340.96"/>
    <n v="1267.6099999999999"/>
    <n v="0"/>
    <n v="6"/>
    <x v="0"/>
  </r>
  <r>
    <s v="P00003638P"/>
    <n v="325118.42"/>
    <s v="01001"/>
    <s v="Z-16"/>
    <s v="MISC FEATURE"/>
    <s v="000000"/>
    <s v="EASTERN METROPOLITAN WATER DISTRICT FACILITIES"/>
    <m/>
    <s v="FACILITIES"/>
    <s v="EASTERN "/>
    <x v="3"/>
    <s v="JUN-12"/>
    <d v="1954-07-01T00:00:00"/>
    <n v="696"/>
    <n v="235699.57"/>
    <n v="89418.85"/>
    <n v="0"/>
    <n v="6"/>
    <x v="0"/>
  </r>
  <r>
    <s v="P00003639P"/>
    <n v="360086.68"/>
    <s v="01001"/>
    <s v="Z-17"/>
    <s v="MISC FEATURE"/>
    <s v="000000"/>
    <s v="CHINO BASIN MWD FACILITIES"/>
    <m/>
    <s v="FACILITIES"/>
    <s v="CHINO BASIN"/>
    <x v="3"/>
    <s v="JUN-12"/>
    <d v="1958-07-01T00:00:00"/>
    <n v="648"/>
    <n v="243045.96"/>
    <n v="117040.72"/>
    <n v="0"/>
    <n v="6"/>
    <x v="0"/>
  </r>
  <r>
    <s v="P00003640P"/>
    <n v="30150.080000000002"/>
    <s v="01001"/>
    <s v="Z-20"/>
    <s v="MISC FEATURE"/>
    <s v="000000"/>
    <s v="PERRIS VALLEY SIPHON CONNECTION FOR EASTERN M.W.D."/>
    <m/>
    <s v="SERVICE"/>
    <s v="EASTERN "/>
    <x v="3"/>
    <s v="JUN-12"/>
    <d v="1954-07-01T00:00:00"/>
    <n v="696"/>
    <n v="21857.69"/>
    <n v="8292.39"/>
    <n v="0"/>
    <n v="6"/>
    <x v="0"/>
  </r>
  <r>
    <s v="P00003641P"/>
    <n v="9314.9"/>
    <s v="01001"/>
    <s v="Z-23"/>
    <s v="MISC FEATURE"/>
    <s v="000000"/>
    <s v="SAN DIEGO AQUEDUCT: COTTAGE AND GARAGE AT RAINBOW"/>
    <m/>
    <s v="FACILITIES"/>
    <s v="SAN DIEGO"/>
    <x v="3"/>
    <s v="JUN-12"/>
    <d v="1957-07-01T00:00:00"/>
    <n v="660"/>
    <n v="6403.59"/>
    <n v="2911.31"/>
    <n v="0"/>
    <n v="6"/>
    <x v="0"/>
  </r>
  <r>
    <s v="P00003642P"/>
    <n v="11834.16"/>
    <s v="01001"/>
    <s v="Z-29"/>
    <s v="MISC FEATURE"/>
    <s v="000000"/>
    <s v="MIDDLE FEEDER:COTTAGE AND GARAGE AT RIO HONDO STRUCTURE"/>
    <m/>
    <s v="FACILITIES"/>
    <s v="MIDDLE"/>
    <x v="3"/>
    <s v="JUN-12"/>
    <d v="1957-07-01T00:00:00"/>
    <n v="660"/>
    <n v="8135.49"/>
    <n v="3698.67"/>
    <n v="0"/>
    <n v="6"/>
    <x v="0"/>
  </r>
  <r>
    <s v="P00003643P"/>
    <n v="15396.96"/>
    <s v="01001"/>
    <s v="Z-30"/>
    <s v="MISC FEATURE"/>
    <s v="000000"/>
    <s v="UPPER FEEDER: SERVICE CONN. FOR FOOTHILL M.W.D. IN PASADENA"/>
    <m/>
    <s v="SERVICE"/>
    <s v="FOOTHILL"/>
    <x v="3"/>
    <s v="JUN-12"/>
    <d v="1957-07-01T00:00:00"/>
    <n v="660"/>
    <n v="10584.85"/>
    <n v="4812.1099999999997"/>
    <n v="0"/>
    <n v="6"/>
    <x v="0"/>
  </r>
  <r>
    <s v="P00003644P"/>
    <n v="13720.81"/>
    <s v="01001"/>
    <s v="Z-35"/>
    <s v="MISC FEATURE"/>
    <s v="000000"/>
    <s v="ARROYO SECO SPILLWAY REVISION"/>
    <m/>
    <s v="FEEDER"/>
    <s v="UPPER"/>
    <x v="3"/>
    <s v="JUN-12"/>
    <d v="1957-07-01T00:00:00"/>
    <n v="660"/>
    <n v="9432.58"/>
    <n v="4288.2299999999996"/>
    <n v="0"/>
    <n v="6"/>
    <x v="0"/>
  </r>
  <r>
    <s v="P00003645P"/>
    <n v="14872.05"/>
    <s v="01001"/>
    <s v="Z-44"/>
    <s v="MISC FEATURE"/>
    <s v="000000"/>
    <s v="LOWER FEEDER:COTTAGE &amp; DOUBLE GARAGE NEAR CNTRL.TOWER (SA CYN.)"/>
    <m/>
    <s v="FACILITIES"/>
    <s v="LOWER"/>
    <x v="3"/>
    <s v="JUN-12"/>
    <d v="1958-07-01T00:00:00"/>
    <n v="648"/>
    <n v="10038.11"/>
    <n v="4833.9399999999996"/>
    <n v="0"/>
    <n v="6"/>
    <x v="0"/>
  </r>
  <r>
    <s v="P00003646P"/>
    <n v="18423.87"/>
    <s v="01001"/>
    <s v="Z-504"/>
    <s v="MISC FEATURE"/>
    <s v="000000"/>
    <s v="W. PORTAL SAN JACINCTO TUNNEL: ONE HOUSE WITH GARAGE"/>
    <m/>
    <s v="FACILITIES"/>
    <s v="CRA"/>
    <x v="3"/>
    <s v="JUN-12"/>
    <d v="1963-07-01T00:00:00"/>
    <n v="588"/>
    <n v="11283.87"/>
    <n v="7140"/>
    <n v="0"/>
    <n v="2"/>
    <x v="7"/>
  </r>
  <r>
    <s v="P00003647P"/>
    <n v="13419.09"/>
    <s v="01001"/>
    <s v="Z-60"/>
    <s v="MISC FEATURE"/>
    <s v="000000"/>
    <s v="LONG BEACH LATERAL : SECTIONALIZING VALVE STRUCTURE"/>
    <m/>
    <s v="LATERAL"/>
    <s v="LONG BEACH"/>
    <x v="3"/>
    <s v="JUN-12"/>
    <d v="1963-07-01T00:00:00"/>
    <n v="588"/>
    <n v="8218.6200000000008"/>
    <n v="5200.47"/>
    <n v="0"/>
    <n v="6"/>
    <x v="0"/>
  </r>
  <r>
    <s v="P00003648P"/>
    <n v="48097.3"/>
    <s v="01001"/>
    <s v="Z-61"/>
    <s v="MISC FEATURE"/>
    <s v="000000"/>
    <s v="ORANGE COUNTY FEEDER RELOCATION (SPEC NO. 618)"/>
    <m/>
    <s v="FEEDER"/>
    <s v="ORANGE COUNTY"/>
    <x v="3"/>
    <s v="JUN-12"/>
    <d v="1964-07-01T00:00:00"/>
    <n v="576"/>
    <n v="28856.63"/>
    <n v="19240.669999999998"/>
    <n v="0"/>
    <n v="6"/>
    <x v="0"/>
  </r>
  <r>
    <s v="P00003649P"/>
    <n v="18522.37"/>
    <s v="01001"/>
    <s v="Z-621"/>
    <s v="MISC FEATURE"/>
    <s v="000000"/>
    <s v="HOUSE COYOTE CREEK"/>
    <m/>
    <s v="FACILITIES"/>
    <s v="LOWER"/>
    <x v="3"/>
    <s v="JUN-12"/>
    <d v="1964-07-01T00:00:00"/>
    <n v="576"/>
    <n v="11112.65"/>
    <n v="7409.72"/>
    <n v="0"/>
    <n v="19"/>
    <x v="1"/>
  </r>
  <r>
    <s v="P00003650P"/>
    <n v="19935.3"/>
    <s v="01001"/>
    <s v="Z-622"/>
    <s v="MISC FEATURE"/>
    <s v="000000"/>
    <s v="HOUSE 2ND SAN DIEGO ACQUEDUCT"/>
    <m/>
    <s v="FACILITIES"/>
    <s v="SAN DIEGO"/>
    <x v="3"/>
    <s v="JUN-12"/>
    <d v="1964-07-01T00:00:00"/>
    <n v="576"/>
    <n v="11960.48"/>
    <n v="7974.82"/>
    <n v="0"/>
    <n v="19"/>
    <x v="1"/>
  </r>
  <r>
    <s v="P00003651P"/>
    <n v="-120.13"/>
    <s v="01001"/>
    <s v="Z-629"/>
    <s v="MISC FEATURE"/>
    <s v="000000"/>
    <s v="HOUSES VARIOUS CREDITS"/>
    <m/>
    <s v="FACILITIES"/>
    <s v="SAN DIEGO"/>
    <x v="3"/>
    <s v="JUN-12"/>
    <d v="1964-07-01T00:00:00"/>
    <n v="576"/>
    <n v="-72.05"/>
    <n v="-48.08"/>
    <n v="0"/>
    <n v="19"/>
    <x v="1"/>
  </r>
  <r>
    <s v="P00003652P"/>
    <n v="26971.64"/>
    <s v="01001"/>
    <s v="Z-63"/>
    <s v="MISC FEATURE"/>
    <s v="102659"/>
    <s v="ELEVEN HOUSES &amp; GARAGES: 6 - IRON MOUNTAIN ,2-HAYFIELD, 1- WIDE CYN."/>
    <m/>
    <s v="FACILITIES"/>
    <s v="CRA"/>
    <x v="3"/>
    <s v="JUN-12"/>
    <d v="1963-07-01T00:00:00"/>
    <n v="588"/>
    <n v="16519.12"/>
    <n v="10452.52"/>
    <n v="0"/>
    <n v="2"/>
    <x v="7"/>
  </r>
  <r>
    <s v="P00003653P"/>
    <n v="-116.71"/>
    <s v="01001"/>
    <s v="Z-64"/>
    <s v="MISC FEATURE"/>
    <s v="000000"/>
    <s v="VALVE PALOS VERDE FEEDER"/>
    <m/>
    <s v="FEEDER"/>
    <s v="PALOS VERDES"/>
    <x v="3"/>
    <s v="JUN-12"/>
    <d v="1964-07-01T00:00:00"/>
    <n v="576"/>
    <n v="-69.900000000000006"/>
    <n v="-46.81"/>
    <n v="0"/>
    <n v="6"/>
    <x v="0"/>
  </r>
  <r>
    <s v="P00003654P"/>
    <n v="162728.85"/>
    <s v="01001"/>
    <s v="Z-64"/>
    <s v="MISC FEATURE"/>
    <s v="000000"/>
    <s v="VALVE PALOS VERDE FEEDER"/>
    <m/>
    <s v="FEEDER"/>
    <s v="PALOS VERDES"/>
    <x v="3"/>
    <s v="JUN-12"/>
    <d v="1964-07-01T00:00:00"/>
    <n v="576"/>
    <n v="97631.65"/>
    <n v="65097.2"/>
    <n v="0"/>
    <n v="6"/>
    <x v="0"/>
  </r>
  <r>
    <s v="P00003655P"/>
    <n v="22066.85"/>
    <s v="01001"/>
    <s v="Z-69"/>
    <s v="MISC FEATURE"/>
    <s v="003272"/>
    <s v="HOUSE AT EAGLE ROCK"/>
    <m/>
    <s v="FACILITIES"/>
    <s v="EAGLE ROCK"/>
    <x v="3"/>
    <s v="JUN-12"/>
    <d v="1966-07-01T00:00:00"/>
    <n v="552"/>
    <n v="12665.24"/>
    <n v="9401.61"/>
    <n v="0"/>
    <n v="6"/>
    <x v="0"/>
  </r>
  <r>
    <s v="P00003656P"/>
    <n v="7536.51"/>
    <s v="04002"/>
    <s v="15170"/>
    <s v="PUMPING PLT"/>
    <s v="100369"/>
    <s v="SEISMIC MODS-DISCHRG PIPLN-ALL PUMPING PLTS"/>
    <m/>
    <s v="AQUEDUCT"/>
    <s v="AQUEDUCT-CRA"/>
    <x v="3"/>
    <s v="JUN-12"/>
    <d v="1998-07-01T00:00:00"/>
    <n v="168"/>
    <n v="1318.53"/>
    <n v="6217.98"/>
    <n v="0"/>
    <n v="2"/>
    <x v="7"/>
  </r>
  <r>
    <s v="P00003657P"/>
    <n v="272004.15000000002"/>
    <s v="04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47590.87"/>
    <n v="224413.28"/>
    <n v="0"/>
    <n v="2"/>
    <x v="7"/>
  </r>
  <r>
    <s v="P00003658P"/>
    <n v="895920.89"/>
    <s v="04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156753.67000000001"/>
    <n v="739167.22"/>
    <n v="0"/>
    <n v="2"/>
    <x v="7"/>
  </r>
  <r>
    <s v="P00003659P"/>
    <n v="1409259.95"/>
    <s v="04006"/>
    <s v="15170"/>
    <s v="PUMPING PLT"/>
    <s v="100369"/>
    <s v="SEISMIC MODS-DISCHRG PIPLN-ALL PUMPING PLTS"/>
    <m/>
    <s v="AQUEDUCT"/>
    <s v="AQUEDUCT-CRA"/>
    <x v="3"/>
    <s v="JUN-12"/>
    <d v="1998-07-01T00:00:00"/>
    <n v="168"/>
    <n v="246569.32"/>
    <n v="1162690.6299999999"/>
    <n v="0"/>
    <n v="2"/>
    <x v="7"/>
  </r>
  <r>
    <s v="P00003660P"/>
    <n v="913224.69"/>
    <s v="04007"/>
    <s v="15170"/>
    <s v="PUMPING PLT"/>
    <s v="100369"/>
    <s v="SEISMIC MODS-DISCHRG PIPLN-ALL PUMPING PLTS"/>
    <m/>
    <s v="AQUEDUCT"/>
    <s v="AQUEDUCT-CRA"/>
    <x v="3"/>
    <s v="JUN-12"/>
    <d v="1998-07-01T00:00:00"/>
    <n v="168"/>
    <n v="159781.17000000001"/>
    <n v="753443.52"/>
    <n v="0"/>
    <n v="2"/>
    <x v="7"/>
  </r>
  <r>
    <s v="P00003661P"/>
    <n v="525069"/>
    <s v="05001"/>
    <s v="15170"/>
    <s v="PUMPING PLT"/>
    <s v="100369"/>
    <s v="SEISMIC MODS-DISCHRG PIPLN-ALL PUMPING PLTS"/>
    <m/>
    <s v="AQUEDUCT"/>
    <s v="AQUEDUCT-CRA"/>
    <x v="3"/>
    <s v="JUN-12"/>
    <d v="1998-07-01T00:00:00"/>
    <n v="168"/>
    <n v="91868.05"/>
    <n v="433200.95"/>
    <n v="0"/>
    <n v="2"/>
    <x v="7"/>
  </r>
  <r>
    <s v="P00003662P"/>
    <n v="65114.59"/>
    <s v="05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11392.69"/>
    <n v="53721.9"/>
    <n v="0"/>
    <n v="2"/>
    <x v="7"/>
  </r>
  <r>
    <s v="P00003663P"/>
    <n v="156902.29999999999"/>
    <s v="05004"/>
    <s v="15170"/>
    <s v="PUMPING PLT"/>
    <s v="100369"/>
    <s v="SEISMIC MODS-DISCHRG PIPLN-ALL PUMPING PLTS"/>
    <m/>
    <s v="AQUEDUCT"/>
    <s v="AQUEDUCT-CRA"/>
    <x v="3"/>
    <s v="JUN-12"/>
    <d v="1998-07-01T00:00:00"/>
    <n v="168"/>
    <n v="27452.11"/>
    <n v="129450.19"/>
    <n v="0"/>
    <n v="2"/>
    <x v="7"/>
  </r>
  <r>
    <s v="P00003664P"/>
    <n v="1218084.43"/>
    <s v="05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213120.59"/>
    <n v="1004963.84"/>
    <n v="0"/>
    <n v="2"/>
    <x v="7"/>
  </r>
  <r>
    <s v="P00003665P"/>
    <n v="3322555.4"/>
    <s v="04003"/>
    <s v="15170"/>
    <s v="PUMPING PLT"/>
    <s v="100396"/>
    <s v="SEISMIC MODS-ALL 5 PUMP PLT BLDG"/>
    <m/>
    <s v="AQUEDUCT"/>
    <s v="AQUEDUCT-CRA"/>
    <x v="3"/>
    <s v="JUN-12"/>
    <d v="1998-07-01T00:00:00"/>
    <n v="168"/>
    <n v="581326.73"/>
    <n v="2741228.67"/>
    <n v="0"/>
    <n v="2"/>
    <x v="7"/>
  </r>
  <r>
    <s v="P00003666P"/>
    <n v="656194.6"/>
    <s v="04005"/>
    <s v="15170"/>
    <s v="PUMPING PLT"/>
    <s v="100396"/>
    <s v="SEISMIC MODS-ALL 5 PUMP PLT BLDG"/>
    <m/>
    <s v="AQUEDUCT"/>
    <s v="AQUEDUCT-CRA"/>
    <x v="3"/>
    <s v="JUN-12"/>
    <d v="1998-07-01T00:00:00"/>
    <n v="168"/>
    <n v="114810.29"/>
    <n v="541384.31000000006"/>
    <n v="0"/>
    <n v="2"/>
    <x v="7"/>
  </r>
  <r>
    <s v="P00003667P"/>
    <n v="39242.58"/>
    <s v="04006"/>
    <s v="15170"/>
    <s v="PUMPING PLT"/>
    <s v="100396"/>
    <s v="SEISMIC MODS-ALL 5 PUMP PLT BLDG"/>
    <m/>
    <s v="AQUEDUCT"/>
    <s v="AQUEDUCT-CRA"/>
    <x v="3"/>
    <s v="JUN-12"/>
    <d v="1998-07-01T00:00:00"/>
    <n v="168"/>
    <n v="6866.03"/>
    <n v="32376.55"/>
    <n v="0"/>
    <n v="2"/>
    <x v="7"/>
  </r>
  <r>
    <s v="P00003668P"/>
    <n v="3167.76"/>
    <s v="04007"/>
    <s v="15170"/>
    <s v="PUMPING PLT"/>
    <s v="100396"/>
    <s v="SEISMIC MODS-ALL 5 PUMP PLT BLDG"/>
    <m/>
    <s v="AQUEDUCT"/>
    <s v="AQUEDUCT-CRA"/>
    <x v="3"/>
    <s v="JUN-12"/>
    <d v="1998-07-01T00:00:00"/>
    <n v="168"/>
    <n v="554.16"/>
    <n v="2613.6"/>
    <n v="0"/>
    <n v="2"/>
    <x v="7"/>
  </r>
  <r>
    <s v="P00003669P"/>
    <n v="365740.22"/>
    <s v="05003"/>
    <s v="15170"/>
    <s v="PUMPING PLT"/>
    <s v="100396"/>
    <s v="SEISMIC MODS-ALL 5 PUMP PLT BLDG"/>
    <m/>
    <s v="AQUEDUCT"/>
    <s v="AQUEDUCT-CRA"/>
    <x v="3"/>
    <s v="JUN-12"/>
    <d v="1998-07-01T00:00:00"/>
    <n v="168"/>
    <n v="63991.26"/>
    <n v="301748.96000000002"/>
    <n v="0"/>
    <n v="2"/>
    <x v="7"/>
  </r>
  <r>
    <s v="P00003670P"/>
    <n v="97553.86"/>
    <s v="05004"/>
    <s v="15170"/>
    <s v="PUMPING PLT"/>
    <s v="100396"/>
    <s v="SEISMIC MODS-ALL 5 PUMP PLT BLDG"/>
    <m/>
    <s v="AQUEDUCT"/>
    <s v="AQUEDUCT-CRA"/>
    <x v="3"/>
    <s v="JUN-12"/>
    <d v="1998-07-01T00:00:00"/>
    <n v="168"/>
    <n v="17068.37"/>
    <n v="80485.490000000005"/>
    <n v="0"/>
    <n v="2"/>
    <x v="7"/>
  </r>
  <r>
    <s v="P00003671P"/>
    <n v="332.02"/>
    <s v="05005"/>
    <s v="15170"/>
    <s v="PUMPING PLT"/>
    <s v="100396"/>
    <s v="SEISMIC MODS-ALL 5 PUMP PLT BLDG"/>
    <m/>
    <s v="AQUEDUCT"/>
    <s v="AQUEDUCT-CRA"/>
    <x v="3"/>
    <s v="JUN-12"/>
    <d v="1998-07-01T00:00:00"/>
    <n v="168"/>
    <n v="58.13"/>
    <n v="273.89"/>
    <n v="0"/>
    <n v="2"/>
    <x v="7"/>
  </r>
  <r>
    <s v="P00003672P"/>
    <n v="46220"/>
    <s v="03501"/>
    <s v="15170"/>
    <s v="PUMPING PLT"/>
    <s v="000000"/>
    <s v="SEISMIC MODS-ALL PUMP PLT -  IOC"/>
    <m/>
    <s v="AQUEDUCT"/>
    <s v="AQUEDUCT-CRA"/>
    <x v="3"/>
    <s v="JUN-12"/>
    <d v="1998-07-01T00:00:00"/>
    <n v="168"/>
    <n v="8086.94"/>
    <n v="38133.06"/>
    <n v="0"/>
    <n v="2"/>
    <x v="7"/>
  </r>
  <r>
    <s v="P00003673P"/>
    <n v="720057"/>
    <s v="02009"/>
    <s v="15170"/>
    <s v="PUMPING PLT"/>
    <s v="000000"/>
    <s v="SEISMIC MODS-ALL PUMP PLT -  IOC"/>
    <m/>
    <s v="AQUEDUCT"/>
    <s v="AQUEDUCT-CRA"/>
    <x v="3"/>
    <s v="JUN-12"/>
    <d v="1998-07-01T00:00:00"/>
    <n v="168"/>
    <n v="125984.95"/>
    <n v="594072.05000000005"/>
    <n v="0"/>
    <n v="2"/>
    <x v="7"/>
  </r>
  <r>
    <s v="P00003674P"/>
    <n v="165240"/>
    <s v="02012"/>
    <s v="15170"/>
    <s v="PUMPING PLT"/>
    <s v="000000"/>
    <s v="SEISMIC MODS-ALL PUMP PLT -  IOC"/>
    <m/>
    <s v="AQUEDUCT"/>
    <s v="AQUEDUCT-CRA"/>
    <x v="3"/>
    <s v="JUN-12"/>
    <d v="1998-07-01T00:00:00"/>
    <n v="168"/>
    <n v="28911.32"/>
    <n v="136328.68"/>
    <n v="0"/>
    <n v="2"/>
    <x v="7"/>
  </r>
  <r>
    <s v="P00003675P"/>
    <n v="71695"/>
    <s v="03502"/>
    <s v="15170"/>
    <s v="PUMPING PLT"/>
    <s v="000000"/>
    <s v="SEISMIC MODS-ALL PUMP PLT -  IOC"/>
    <m/>
    <s v="AQUEDUCT"/>
    <s v="AQUEDUCT-CRA"/>
    <x v="3"/>
    <s v="JUN-12"/>
    <d v="1998-07-01T00:00:00"/>
    <n v="168"/>
    <n v="12544.02"/>
    <n v="59150.98"/>
    <n v="0"/>
    <n v="2"/>
    <x v="7"/>
  </r>
  <r>
    <s v="P00003676P"/>
    <n v="63600"/>
    <s v="02015"/>
    <s v="15170"/>
    <s v="PUMPING PLT"/>
    <s v="000000"/>
    <s v="SEISMIC MODS-ALL PUMP PLT -  IOC"/>
    <m/>
    <s v="AQUEDUCT"/>
    <s v="AQUEDUCT-CRA"/>
    <x v="3"/>
    <s v="JUN-12"/>
    <d v="1998-07-01T00:00:00"/>
    <n v="168"/>
    <n v="11127.79"/>
    <n v="52472.21"/>
    <n v="0"/>
    <n v="2"/>
    <x v="7"/>
  </r>
  <r>
    <s v="P00003677P"/>
    <n v="2476169.46"/>
    <s v="05001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43803.96"/>
    <n v="1832365.5"/>
    <n v="0"/>
    <n v="12"/>
    <x v="10"/>
  </r>
  <r>
    <s v="P00003678P"/>
    <n v="256842.31"/>
    <s v="05003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6778.92"/>
    <n v="190063.39"/>
    <n v="0"/>
    <n v="12"/>
    <x v="10"/>
  </r>
  <r>
    <s v="P00003679P"/>
    <n v="117125.83"/>
    <s v="05004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30452.639999999999"/>
    <n v="86673.19"/>
    <n v="0"/>
    <n v="12"/>
    <x v="10"/>
  </r>
  <r>
    <s v="P00003680P"/>
    <n v="9941"/>
    <s v="03501"/>
    <s v="15174"/>
    <s v="TREATMENT PLT"/>
    <s v="000000"/>
    <s v="SKINNER FILT PLT-EMERGENCY PWR GENERATING STATION - IOC"/>
    <m/>
    <s v="TREATMENT"/>
    <s v="SKINNER"/>
    <x v="2"/>
    <s v="JUN-12"/>
    <d v="1999-06-30T00:00:00"/>
    <n v="156"/>
    <n v="2584.6799999999998"/>
    <n v="7356.32"/>
    <n v="0"/>
    <n v="12"/>
    <x v="10"/>
  </r>
  <r>
    <s v="P00003681P"/>
    <n v="101000"/>
    <s v="01001"/>
    <s v="15210"/>
    <s v="WATER TRANSPORT"/>
    <s v="100595"/>
    <s v="ALL AMERICAN COACHELLA LINING"/>
    <m/>
    <s v="CANAL "/>
    <s v="CANAL-ALL AMERICA"/>
    <x v="3"/>
    <s v="JUN-12"/>
    <d v="1996-07-01T00:00:00"/>
    <n v="192"/>
    <n v="24047.21"/>
    <n v="76952.789999999994"/>
    <n v="0"/>
    <n v="6"/>
    <x v="0"/>
  </r>
  <r>
    <s v="P00003682P"/>
    <n v="126677.97"/>
    <s v="01001"/>
    <s v="15246"/>
    <s v="WATER TRANSPORT"/>
    <s v="100738"/>
    <s v="ALL AMERICAN COACHELLA LINING"/>
    <m/>
    <s v="CANAL "/>
    <s v="CANAL-ALL AMERICA"/>
    <x v="3"/>
    <s v="JUN-12"/>
    <d v="1999-06-30T00:00:00"/>
    <n v="156"/>
    <n v="20585.16"/>
    <n v="106092.81"/>
    <n v="0"/>
    <n v="6"/>
    <x v="0"/>
  </r>
  <r>
    <s v="P00003683P"/>
    <n v="282939.46000000002"/>
    <s v="05001"/>
    <s v="15265"/>
    <s v="TREATMENT PLT"/>
    <s v="102413"/>
    <s v="ICP MASS SPECTROMETER-WATER QUALITY LAB"/>
    <m/>
    <s v="FACILITIES"/>
    <s v="LAVERNE-WQ"/>
    <x v="2"/>
    <s v="JUN-12"/>
    <d v="1999-06-30T00:00:00"/>
    <n v="156"/>
    <n v="73564.2"/>
    <n v="209375.26"/>
    <n v="0"/>
    <n v="13"/>
    <x v="13"/>
  </r>
  <r>
    <s v="P00003684P"/>
    <n v="518448.95"/>
    <s v="05001"/>
    <s v="15303"/>
    <s v="WATER TRANSPORT"/>
    <s v="102856"/>
    <s v="SAN DIEGO CANAL-FENCING REPLACEMENT"/>
    <m/>
    <s v="CANAL "/>
    <s v="SAND DIEGO"/>
    <x v="3"/>
    <s v="JUN-12"/>
    <d v="1999-06-30T00:00:00"/>
    <n v="156"/>
    <n v="84247.92"/>
    <n v="434201.03"/>
    <n v="0"/>
    <n v="6"/>
    <x v="0"/>
  </r>
  <r>
    <s v="P00003685P"/>
    <n v="1260251.8899999999"/>
    <s v="05001"/>
    <s v="15290"/>
    <s v="SOFTWARE"/>
    <s v="102810"/>
    <s v="MESSAGING INFRASTRUCTURE AND INSTALLATION"/>
    <m/>
    <s v="SOFTWARE"/>
    <s v="GENERAL"/>
    <x v="4"/>
    <s v="JUN-04"/>
    <d v="1999-06-30T00:00:00"/>
    <n v="60"/>
    <n v="1260251.8899999999"/>
    <n v="0"/>
    <n v="0"/>
    <n v="19"/>
    <x v="1"/>
  </r>
  <r>
    <s v="P00003686P"/>
    <n v="1694.54"/>
    <s v="04002"/>
    <s v="15190"/>
    <s v="MISC FEATURE"/>
    <s v="100530"/>
    <s v="DISTRICT FACILITIES-WATER ELIMINATION"/>
    <m/>
    <s v="FACILITIES"/>
    <s v="GENERAL"/>
    <x v="3"/>
    <s v="JUN-12"/>
    <d v="1999-06-30T00:00:00"/>
    <n v="156"/>
    <n v="275.39999999999998"/>
    <n v="1419.14"/>
    <n v="0"/>
    <n v="19"/>
    <x v="1"/>
  </r>
  <r>
    <s v="P00003687P"/>
    <n v="2167.08"/>
    <s v="04003"/>
    <s v="15190"/>
    <s v="MISC FEATURE"/>
    <s v="100530"/>
    <s v="DISTRICT FACILITIES-WATER ELIMINATION"/>
    <m/>
    <s v="FACILITIES"/>
    <s v="GENERAL"/>
    <x v="3"/>
    <s v="JUN-12"/>
    <d v="1999-06-30T00:00:00"/>
    <n v="156"/>
    <n v="352.08"/>
    <n v="1815"/>
    <n v="0"/>
    <n v="19"/>
    <x v="1"/>
  </r>
  <r>
    <s v="P00003688P"/>
    <n v="49760.71"/>
    <s v="04005"/>
    <s v="15190"/>
    <s v="MISC FEATURE"/>
    <s v="100530"/>
    <s v="DISTRICT FACILITIES-WATER ELIMINATION"/>
    <m/>
    <s v="FACILITIES"/>
    <s v="GENERAL"/>
    <x v="3"/>
    <s v="JUN-12"/>
    <d v="1999-06-30T00:00:00"/>
    <n v="156"/>
    <n v="8085.96"/>
    <n v="41674.75"/>
    <n v="0"/>
    <n v="19"/>
    <x v="1"/>
  </r>
  <r>
    <s v="P00003689P"/>
    <n v="66951.44"/>
    <s v="04006"/>
    <s v="15190"/>
    <s v="MISC FEATURE"/>
    <s v="100530"/>
    <s v="DISTRICT FACILITIES-WATER ELIMINATION"/>
    <m/>
    <s v="FACILITIES"/>
    <s v="GENERAL"/>
    <x v="3"/>
    <s v="JUN-12"/>
    <d v="1999-06-30T00:00:00"/>
    <n v="156"/>
    <n v="10879.56"/>
    <n v="56071.88"/>
    <n v="0"/>
    <n v="19"/>
    <x v="1"/>
  </r>
  <r>
    <s v="P00003690P"/>
    <n v="33969.839999999997"/>
    <s v="04007"/>
    <s v="15190"/>
    <s v="MISC FEATURE"/>
    <s v="100530"/>
    <s v="DISTRICT FACILITIES-WATER ELIMINATION"/>
    <m/>
    <s v="FACILITIES"/>
    <s v="GENERAL"/>
    <x v="3"/>
    <s v="JUN-12"/>
    <d v="1999-06-30T00:00:00"/>
    <n v="156"/>
    <n v="5520"/>
    <n v="28449.84"/>
    <n v="0"/>
    <n v="19"/>
    <x v="1"/>
  </r>
  <r>
    <s v="P00003691P"/>
    <n v="5.93"/>
    <s v="05001"/>
    <s v="15190"/>
    <s v="MISC FEATURE"/>
    <s v="100530"/>
    <s v="DISTRICT FACILITIES-WATER ELIMINATION"/>
    <m/>
    <s v="FACILITIES"/>
    <s v="GENERAL"/>
    <x v="3"/>
    <s v="JUN-12"/>
    <d v="1999-06-30T00:00:00"/>
    <n v="156"/>
    <n v="0.96"/>
    <n v="4.97"/>
    <n v="0"/>
    <n v="19"/>
    <x v="1"/>
  </r>
  <r>
    <s v="P00003692P"/>
    <n v="750"/>
    <s v="02009"/>
    <s v="15190"/>
    <s v="MISC FEATURE"/>
    <s v="000000"/>
    <s v="DISTRICT FACILITIES-WATER ELIMINATION - IOC"/>
    <m/>
    <s v="FACILITIES"/>
    <s v="GENERAL"/>
    <x v="3"/>
    <s v="JUN-12"/>
    <d v="1999-06-30T00:00:00"/>
    <n v="156"/>
    <n v="121.8"/>
    <n v="628.20000000000005"/>
    <n v="0"/>
    <n v="19"/>
    <x v="1"/>
  </r>
  <r>
    <s v="P00003693P"/>
    <n v="6751"/>
    <s v="02012"/>
    <s v="15190"/>
    <s v="MISC FEATURE"/>
    <s v="000000"/>
    <s v="DISTRICT FACILITIES-WATER ELIMINATION - IOC"/>
    <m/>
    <s v="FACILITIES"/>
    <s v="GENERAL"/>
    <x v="3"/>
    <s v="JUN-12"/>
    <d v="1999-06-30T00:00:00"/>
    <n v="156"/>
    <n v="1096.92"/>
    <n v="5654.08"/>
    <n v="0"/>
    <n v="19"/>
    <x v="1"/>
  </r>
  <r>
    <s v="P00003694P"/>
    <n v="6345"/>
    <s v="02015"/>
    <s v="15190"/>
    <s v="MISC FEATURE"/>
    <s v="000000"/>
    <s v="DISTRICT FACILITIES-WATER ELIMINATION - IOC"/>
    <m/>
    <s v="FACILITIES"/>
    <s v="GENERAL"/>
    <x v="3"/>
    <s v="JUN-12"/>
    <d v="1999-06-30T00:00:00"/>
    <n v="156"/>
    <n v="1031.04"/>
    <n v="5313.96"/>
    <n v="0"/>
    <n v="19"/>
    <x v="1"/>
  </r>
  <r>
    <s v="P00003695P"/>
    <n v="960"/>
    <s v="02016"/>
    <s v="15190"/>
    <s v="MISC FEATURE"/>
    <s v="000000"/>
    <s v="DISTRICT FACILITIES-WATER ELIMINATION - IOC"/>
    <m/>
    <s v="FACILITIES"/>
    <s v="GENERAL"/>
    <x v="3"/>
    <s v="JUN-12"/>
    <d v="1999-06-30T00:00:00"/>
    <n v="156"/>
    <n v="156"/>
    <n v="804"/>
    <n v="0"/>
    <n v="19"/>
    <x v="1"/>
  </r>
  <r>
    <s v="P00003696P"/>
    <n v="2244479.77"/>
    <s v="05001"/>
    <s v="15248"/>
    <s v="SOFTWARE"/>
    <s v="100705"/>
    <s v="REMOTE METER PROJECT"/>
    <m/>
    <s v="SOFTWARE"/>
    <s v="GENERAL"/>
    <x v="4"/>
    <s v="JUL-03"/>
    <d v="1998-07-01T00:00:00"/>
    <n v="61"/>
    <n v="2244479.77"/>
    <n v="0"/>
    <n v="0"/>
    <n v="19"/>
    <x v="1"/>
  </r>
  <r>
    <s v="P00003697P"/>
    <n v="2123007.87"/>
    <s v="05001"/>
    <s v="15248"/>
    <s v="SOFTWARE"/>
    <s v="102446"/>
    <s v="OPERATIONS INFORMATION SYSTEM"/>
    <m/>
    <s v="SOFTWARE"/>
    <s v="GENERAL"/>
    <x v="4"/>
    <s v="JUL-03"/>
    <d v="1998-07-01T00:00:00"/>
    <n v="61"/>
    <n v="2123007.87"/>
    <n v="0"/>
    <n v="0"/>
    <n v="19"/>
    <x v="1"/>
  </r>
  <r>
    <s v="P00003698P"/>
    <n v="75010"/>
    <s v="03502"/>
    <s v="15266"/>
    <s v="WATER TRANSPORT"/>
    <s v="000000"/>
    <s v="ALLEN-MCCOLLOCH PIPELINE - INTEREST ON CONST"/>
    <m/>
    <s v="PIPELINE"/>
    <s v="ALLEN-MCCOLLOCH"/>
    <x v="3"/>
    <s v="JUN-12"/>
    <d v="1999-06-30T00:00:00"/>
    <n v="156"/>
    <n v="12189"/>
    <n v="62821"/>
    <n v="0"/>
    <n v="6"/>
    <x v="0"/>
  </r>
  <r>
    <s v="P00003699P"/>
    <n v="145838.79999999999"/>
    <s v="01001"/>
    <s v="00000"/>
    <s v="CONTRIBUTED"/>
    <s v="701368"/>
    <s v="OC-73"/>
    <m/>
    <s v="ORANGE COUNTY"/>
    <s v="ALLEN-MCCULLOCH"/>
    <x v="3"/>
    <s v="JUN-12"/>
    <d v="1999-06-30T00:00:00"/>
    <n v="156"/>
    <n v="23698.799999999999"/>
    <n v="122140"/>
    <n v="0"/>
    <n v="6"/>
    <x v="0"/>
  </r>
  <r>
    <s v="P00003700P"/>
    <n v="441985.96"/>
    <s v="01001"/>
    <s v="00000"/>
    <s v="CONTRIBUTED"/>
    <s v="701403"/>
    <s v="CENB-53"/>
    <m/>
    <s v="CENTRAL BASIN"/>
    <s v="SOUTH COAST FDR"/>
    <x v="3"/>
    <s v="JUN-12"/>
    <d v="1999-06-30T00:00:00"/>
    <n v="156"/>
    <n v="71822.64"/>
    <n v="370163.32"/>
    <n v="0"/>
    <n v="6"/>
    <x v="0"/>
  </r>
  <r>
    <s v="P00003701P"/>
    <n v="473.29"/>
    <s v="01001"/>
    <s v="00000"/>
    <s v="CONTRIBUTED"/>
    <s v="701413"/>
    <s v="SA-6"/>
    <m/>
    <s v="SANTA ANA "/>
    <s v="ORANGE COUNTY"/>
    <x v="3"/>
    <s v="JUN-12"/>
    <d v="1999-06-30T00:00:00"/>
    <n v="156"/>
    <n v="76.8"/>
    <n v="396.49"/>
    <n v="0"/>
    <n v="6"/>
    <x v="0"/>
  </r>
  <r>
    <s v="P00003702P"/>
    <n v="17527.240000000002"/>
    <s v="01001"/>
    <s v="00000"/>
    <s v="CONTRIBUTED"/>
    <s v="701473"/>
    <s v="OC-9"/>
    <m/>
    <s v="ORANGE COUNTY"/>
    <s v="W ORANGE  COUNTY FDR"/>
    <x v="3"/>
    <s v="JUN-12"/>
    <d v="1999-06-30T00:00:00"/>
    <n v="156"/>
    <n v="2848.2"/>
    <n v="14679.04"/>
    <n v="0"/>
    <n v="6"/>
    <x v="0"/>
  </r>
  <r>
    <s v="P00003703P"/>
    <n v="5000"/>
    <s v="01001"/>
    <s v="00000"/>
    <s v="CONTRIBUTED"/>
    <s v="701116"/>
    <s v="SD-02"/>
    <m/>
    <s v="SAN DIEGO "/>
    <s v="SAN DIEGO PPLN #4"/>
    <x v="3"/>
    <s v="JUN-12"/>
    <d v="1999-06-30T00:00:00"/>
    <n v="156"/>
    <n v="812.52"/>
    <n v="4187.4799999999996"/>
    <n v="0"/>
    <n v="6"/>
    <x v="0"/>
  </r>
  <r>
    <s v="P00003704P"/>
    <n v="590000"/>
    <s v="01001"/>
    <s v="00000"/>
    <s v="CONTRIBUTED"/>
    <s v="701407"/>
    <s v="DWCV-5"/>
    <m/>
    <s v="DESERT/COACHELLA"/>
    <s v="CRA"/>
    <x v="3"/>
    <s v="JUN-12"/>
    <d v="1999-06-30T00:00:00"/>
    <n v="156"/>
    <n v="95874.96"/>
    <n v="494125.04"/>
    <n v="0"/>
    <n v="6"/>
    <x v="0"/>
  </r>
  <r>
    <s v="P00003705P"/>
    <n v="-7111.11"/>
    <s v="01001"/>
    <s v="00000"/>
    <s v="CONTRIBUTED"/>
    <s v="700887"/>
    <s v="WD-28"/>
    <m/>
    <s v="WEST BASIN "/>
    <s v="WEST COAST"/>
    <x v="3"/>
    <s v="JUN-12"/>
    <d v="1999-06-30T00:00:00"/>
    <n v="156"/>
    <n v="-1155.48"/>
    <n v="-5955.63"/>
    <n v="0"/>
    <n v="6"/>
    <x v="0"/>
  </r>
  <r>
    <s v="P00003746X"/>
    <n v="-29253.83"/>
    <s v="04002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5931.23"/>
    <n v="-3322.6"/>
    <n v="0"/>
    <n v="2"/>
    <x v="7"/>
  </r>
  <r>
    <s v="P00003747X"/>
    <n v="-19779.88"/>
    <s v="04003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17533.22"/>
    <n v="-2246.66"/>
    <n v="0"/>
    <n v="2"/>
    <x v="7"/>
  </r>
  <r>
    <s v="P00003748X"/>
    <n v="-27"/>
    <s v="04005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3.85"/>
    <n v="-3.15"/>
    <n v="0"/>
    <n v="2"/>
    <x v="7"/>
  </r>
  <r>
    <s v="P00003749X"/>
    <n v="-7783.71"/>
    <s v="05001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6899.6"/>
    <n v="-884.11"/>
    <n v="0"/>
    <n v="2"/>
    <x v="7"/>
  </r>
  <r>
    <s v="P00003750X"/>
    <n v="-152303.92000000001"/>
    <s v="04003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106604.18"/>
    <n v="-45699.74"/>
    <n v="0"/>
    <n v="6"/>
    <x v="0"/>
  </r>
  <r>
    <s v="P00003751X"/>
    <n v="-3077.17"/>
    <s v="04005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2153.8200000000002"/>
    <n v="-923.35"/>
    <n v="0"/>
    <n v="6"/>
    <x v="0"/>
  </r>
  <r>
    <s v="P00003752X"/>
    <n v="-13996.48"/>
    <s v="04002"/>
    <s v="15045"/>
    <s v="PUMPING PLT"/>
    <s v="590016"/>
    <s v="ALL PUMPING PLTS-REEPLACE 36 IMPELLERS"/>
    <m/>
    <s v="PUMP"/>
    <s v="GENERAL"/>
    <x v="3"/>
    <s v="JUN-12"/>
    <d v="1954-07-01T00:00:00"/>
    <n v="696"/>
    <n v="-10146.89"/>
    <n v="-3849.59"/>
    <n v="0"/>
    <n v="2"/>
    <x v="7"/>
  </r>
  <r>
    <s v="P00003753X"/>
    <n v="-4030.44"/>
    <s v="04003"/>
    <s v="15045"/>
    <s v="PUMPING PLT"/>
    <s v="590016"/>
    <s v="ALL PUMPING PLTS-REEPLACE 36 IMPELLERS"/>
    <m/>
    <s v="PUMP"/>
    <s v="GENERAL"/>
    <x v="3"/>
    <s v="JUN-12"/>
    <d v="1954-07-01T00:00:00"/>
    <n v="696"/>
    <n v="-2921.94"/>
    <n v="-1108.5"/>
    <n v="0"/>
    <n v="2"/>
    <x v="7"/>
  </r>
  <r>
    <s v="P00003754X"/>
    <n v="-515962.84"/>
    <s v="04502"/>
    <s v="15045"/>
    <s v="PUMPING PLT"/>
    <s v="590016"/>
    <s v="ALL PUMPING PLTS-REEPLACE 36 IMPELLERS"/>
    <m/>
    <s v="PUMP"/>
    <s v="GENERAL"/>
    <x v="3"/>
    <s v="JUN-12"/>
    <d v="1954-07-01T00:00:00"/>
    <n v="696"/>
    <n v="-374055.07"/>
    <n v="-141907.76999999999"/>
    <n v="0"/>
    <n v="2"/>
    <x v="7"/>
  </r>
  <r>
    <s v="P00003755X"/>
    <n v="-229553.73"/>
    <s v="04504"/>
    <s v="15045"/>
    <s v="PUMPING PLT"/>
    <s v="590016"/>
    <s v="ALL PUMPING PLTS-REEPLACE 36 IMPELLERS"/>
    <m/>
    <s v="PUMP"/>
    <s v="GENERAL"/>
    <x v="3"/>
    <s v="JUN-12"/>
    <d v="1954-07-01T00:00:00"/>
    <n v="696"/>
    <n v="-166418.46"/>
    <n v="-63135.27"/>
    <n v="0"/>
    <n v="2"/>
    <x v="7"/>
  </r>
  <r>
    <s v="P00003756X"/>
    <n v="-26070.78"/>
    <s v="05001"/>
    <s v="15271"/>
    <s v="WATER TRANSPORT"/>
    <s v="590017"/>
    <s v="REPAIR 28 MANHOLE ON SANTA MONICA FEEDER"/>
    <m/>
    <s v="FEEDER"/>
    <s v="SANTA MONICA"/>
    <x v="3"/>
    <s v="JUN-12"/>
    <d v="1941-08-01T00:00:00"/>
    <n v="851"/>
    <n v="-23083.19"/>
    <n v="-2987.59"/>
    <n v="0"/>
    <n v="6"/>
    <x v="0"/>
  </r>
  <r>
    <s v="P00003757X"/>
    <n v="-6140.25"/>
    <s v="05001"/>
    <s v="15194"/>
    <s v="PUMPING PLT"/>
    <s v="590018"/>
    <s v="EAGLE MTN-REPLACE ASPHALT PAVEMENT"/>
    <m/>
    <s v="PUMP"/>
    <s v="EAGLE MTN"/>
    <x v="3"/>
    <s v="JUN-12"/>
    <d v="1941-08-01T00:00:00"/>
    <n v="851"/>
    <n v="-5442.85"/>
    <n v="-697.4"/>
    <n v="0"/>
    <n v="2"/>
    <x v="7"/>
  </r>
  <r>
    <s v="P00003758X"/>
    <n v="-3557.45"/>
    <s v="05001"/>
    <s v="15194"/>
    <s v="PUMPING PLT"/>
    <s v="590019"/>
    <s v="HINDS VILLAGE-PAVEMENT REPLACEMENT"/>
    <m/>
    <s v="PUMP"/>
    <s v="HINDS"/>
    <x v="3"/>
    <s v="JUN-12"/>
    <d v="1941-08-01T00:00:00"/>
    <n v="851"/>
    <n v="-3153.34"/>
    <n v="-404.11"/>
    <n v="0"/>
    <n v="2"/>
    <x v="7"/>
  </r>
  <r>
    <s v="P00003759X"/>
    <n v="-2290.1"/>
    <s v="04002"/>
    <s v="15165"/>
    <s v="RESERVOIR"/>
    <s v="590020"/>
    <s v="MORRIS DAM-REPLACE EMERGENGY POWER SYSTEM"/>
    <m/>
    <s v="RESERVOIR"/>
    <s v="MORRIS"/>
    <x v="3"/>
    <s v="JUN-12"/>
    <d v="1941-08-01T00:00:00"/>
    <n v="851"/>
    <n v="-2030.85"/>
    <n v="-259.25"/>
    <n v="0"/>
    <n v="18"/>
    <x v="4"/>
  </r>
  <r>
    <s v="P00003760X"/>
    <n v="-1310.1300000000001"/>
    <s v="05001"/>
    <s v="15165"/>
    <s v="RESERVOIR"/>
    <s v="590020"/>
    <s v="MORRIS DAM-REPLACE EMERGENGY POWER SYSTEM"/>
    <m/>
    <s v="RESERVOIR"/>
    <s v="MORRIS"/>
    <x v="3"/>
    <s v="JUN-12"/>
    <d v="1941-08-01T00:00:00"/>
    <n v="851"/>
    <n v="-1161.73"/>
    <n v="-148.4"/>
    <n v="0"/>
    <n v="18"/>
    <x v="4"/>
  </r>
  <r>
    <s v="P00003767P"/>
    <n v="97831.73"/>
    <s v="04002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15897.58"/>
    <n v="81934.149999999994"/>
    <n v="0"/>
    <n v="2"/>
    <x v="7"/>
  </r>
  <r>
    <s v="P00003768P"/>
    <n v="16386.75"/>
    <s v="04003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662.79"/>
    <n v="13723.96"/>
    <n v="0"/>
    <n v="2"/>
    <x v="7"/>
  </r>
  <r>
    <s v="P00003769P"/>
    <n v="1594668.52"/>
    <s v="05001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59133.54"/>
    <n v="1335534.98"/>
    <n v="0"/>
    <n v="2"/>
    <x v="7"/>
  </r>
  <r>
    <s v="P00003770P"/>
    <n v="37137"/>
    <s v="02009"/>
    <s v="15160"/>
    <s v="WATER TRANSPORT"/>
    <s v="000000"/>
    <s v="SAN JACINTO TUNNEL,WEST PORTAL SEISMIC MODIFICATION-IOC"/>
    <m/>
    <s v="AQUEDUCT"/>
    <s v="CRA"/>
    <x v="3"/>
    <s v="JUN-12"/>
    <d v="1999-06-30T00:00:00"/>
    <n v="156"/>
    <n v="6034.71"/>
    <n v="31102.29"/>
    <n v="0"/>
    <n v="2"/>
    <x v="7"/>
  </r>
  <r>
    <s v="P00003771P"/>
    <n v="375932.25"/>
    <s v="04002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1088.97"/>
    <n v="314843.28000000003"/>
    <n v="0"/>
    <n v="18"/>
    <x v="4"/>
  </r>
  <r>
    <s v="P00003772P"/>
    <n v="1302450.57"/>
    <s v="04003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211648.19"/>
    <n v="1090802.3799999999"/>
    <n v="0"/>
    <n v="18"/>
    <x v="4"/>
  </r>
  <r>
    <s v="P00003773P"/>
    <n v="38480.870000000003"/>
    <s v="04005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253.11"/>
    <n v="32227.759999999998"/>
    <n v="0"/>
    <n v="18"/>
    <x v="4"/>
  </r>
  <r>
    <s v="P00003774P"/>
    <n v="87784.35"/>
    <s v="04504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14264.89"/>
    <n v="73519.460000000006"/>
    <n v="0"/>
    <n v="18"/>
    <x v="4"/>
  </r>
  <r>
    <s v="P00003775P"/>
    <n v="1340300.45"/>
    <s v="04002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217798.77"/>
    <n v="1122501.68"/>
    <n v="0"/>
    <n v="18"/>
    <x v="4"/>
  </r>
  <r>
    <s v="P00003776P"/>
    <n v="272675.96000000002"/>
    <s v="04003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44309.73"/>
    <n v="228366.23"/>
    <n v="0"/>
    <n v="18"/>
    <x v="4"/>
  </r>
  <r>
    <s v="P00003777P"/>
    <n v="103701.67"/>
    <s v="04504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16851.5"/>
    <n v="86850.17"/>
    <n v="0"/>
    <n v="18"/>
    <x v="4"/>
  </r>
  <r>
    <s v="P00003778P"/>
    <n v="3772.08"/>
    <s v="04002"/>
    <s v="15186"/>
    <s v="RESERVOIR"/>
    <s v="100872"/>
    <s v="GARVEY RESERVOIR-HYPOCHLORINE STATION"/>
    <m/>
    <s v="RESERVOIR"/>
    <s v="GARVEY"/>
    <x v="3"/>
    <s v="JUN-12"/>
    <d v="1999-06-30T00:00:00"/>
    <n v="156"/>
    <n v="612.95000000000005"/>
    <n v="3159.13"/>
    <n v="0"/>
    <n v="18"/>
    <x v="4"/>
  </r>
  <r>
    <s v="P00003779P"/>
    <n v="352977.9"/>
    <s v="04003"/>
    <s v="15186"/>
    <s v="RESERVOIR"/>
    <s v="100872"/>
    <s v="GARVEY RESERVOIR-HYPOCHLORINE STATION"/>
    <m/>
    <s v="RESERVOIR"/>
    <s v="GARVEY"/>
    <x v="3"/>
    <s v="JUN-12"/>
    <d v="1999-06-30T00:00:00"/>
    <n v="156"/>
    <n v="57358.879999999997"/>
    <n v="295619.02"/>
    <n v="0"/>
    <n v="18"/>
    <x v="4"/>
  </r>
  <r>
    <s v="P00003780P"/>
    <n v="489820.54"/>
    <s v="04005"/>
    <s v="15186"/>
    <s v="RESERVOIR"/>
    <s v="100872"/>
    <s v="GARVEY RESERVOIR-HYPOCHLORINE STATION"/>
    <m/>
    <s v="RESERVOIR"/>
    <s v="GARVEY"/>
    <x v="3"/>
    <s v="JUN-12"/>
    <d v="1999-06-30T00:00:00"/>
    <n v="156"/>
    <n v="79595.75"/>
    <n v="410224.79"/>
    <n v="0"/>
    <n v="18"/>
    <x v="4"/>
  </r>
  <r>
    <s v="P00003781P"/>
    <n v="247814.31"/>
    <s v="04006"/>
    <s v="15186"/>
    <s v="RESERVOIR"/>
    <s v="100872"/>
    <s v="GARVEY RESERVOIR-HYPOCHLORINE STATION"/>
    <m/>
    <s v="RESERVOIR"/>
    <s v="GARVEY"/>
    <x v="3"/>
    <s v="JUN-12"/>
    <d v="1999-06-30T00:00:00"/>
    <n v="156"/>
    <n v="40269.71"/>
    <n v="207544.6"/>
    <n v="0"/>
    <n v="18"/>
    <x v="4"/>
  </r>
  <r>
    <s v="P00003782P"/>
    <n v="46314.35"/>
    <s v="04007"/>
    <s v="15186"/>
    <s v="RESERVOIR"/>
    <s v="100872"/>
    <s v="GARVEY RESERVOIR-HYPOCHLORINE STATION"/>
    <m/>
    <s v="RESERVOIR"/>
    <s v="GARVEY"/>
    <x v="3"/>
    <s v="JUN-12"/>
    <d v="1999-06-30T00:00:00"/>
    <n v="156"/>
    <n v="7525.95"/>
    <n v="38788.400000000001"/>
    <n v="0"/>
    <n v="18"/>
    <x v="4"/>
  </r>
  <r>
    <s v="P00003783P"/>
    <n v="46.4"/>
    <s v="05001"/>
    <s v="15186"/>
    <s v="RESERVOIR"/>
    <s v="100872"/>
    <s v="GARVEY RESERVOIR-HYPOCHLORINE STATION"/>
    <m/>
    <s v="RESERVOIR"/>
    <s v="GARVEY"/>
    <x v="3"/>
    <s v="JUN-12"/>
    <d v="1999-06-30T00:00:00"/>
    <n v="156"/>
    <n v="7.55"/>
    <n v="38.85"/>
    <n v="0"/>
    <n v="18"/>
    <x v="4"/>
  </r>
  <r>
    <s v="P00003784P"/>
    <n v="132027.54999999999"/>
    <s v="05005"/>
    <s v="15186"/>
    <s v="RESERVOIR"/>
    <s v="100872"/>
    <s v="GARVEY RESERVOIR-HYPOCHLORINE STATION"/>
    <m/>
    <s v="RESERVOIR"/>
    <s v="GARVEY"/>
    <x v="3"/>
    <s v="JUN-12"/>
    <d v="1999-06-30T00:00:00"/>
    <n v="156"/>
    <n v="21454.43"/>
    <n v="110573.12"/>
    <n v="0"/>
    <n v="18"/>
    <x v="4"/>
  </r>
  <r>
    <s v="P00003785P"/>
    <n v="353771.43"/>
    <s v="04002"/>
    <s v="15186"/>
    <s v="PUMPING PLT"/>
    <s v="100845"/>
    <s v="ALL PUMPING PLANTS-HYPOCHLORINATION SYSTEM"/>
    <m/>
    <s v="PUMP"/>
    <s v="GENERAL"/>
    <x v="3"/>
    <s v="JUN-12"/>
    <d v="1999-06-30T00:00:00"/>
    <n v="156"/>
    <n v="57487.81"/>
    <n v="296283.62"/>
    <n v="0"/>
    <n v="2"/>
    <x v="7"/>
  </r>
  <r>
    <s v="P00003786P"/>
    <n v="73826.5"/>
    <s v="04003"/>
    <s v="15186"/>
    <s v="PUMPING PLT"/>
    <s v="100845"/>
    <s v="ALL PUMPING PLANTS-HYPOCHLORINATION SYSTEM"/>
    <m/>
    <s v="PUMP"/>
    <s v="GENERAL"/>
    <x v="3"/>
    <s v="JUN-12"/>
    <d v="1999-06-30T00:00:00"/>
    <n v="156"/>
    <n v="11996.78"/>
    <n v="61829.72"/>
    <n v="0"/>
    <n v="2"/>
    <x v="7"/>
  </r>
  <r>
    <s v="P00003787P"/>
    <n v="152378.94"/>
    <s v="04504"/>
    <s v="15186"/>
    <s v="PUMPING PLT"/>
    <s v="100845"/>
    <s v="ALL PUMPING PLANTS-HYPOCHLORINATION SYSTEM"/>
    <m/>
    <s v="PUMP"/>
    <s v="GENERAL"/>
    <x v="3"/>
    <s v="JUN-12"/>
    <d v="1999-06-30T00:00:00"/>
    <n v="156"/>
    <n v="24761.5"/>
    <n v="127617.44"/>
    <n v="0"/>
    <n v="2"/>
    <x v="7"/>
  </r>
  <r>
    <s v="P00003788P"/>
    <n v="561800"/>
    <s v="02009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91292.51"/>
    <n v="470507.49"/>
    <n v="0"/>
    <n v="18"/>
    <x v="4"/>
  </r>
  <r>
    <s v="P00003789P"/>
    <n v="5077"/>
    <s v="02012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824.99"/>
    <n v="4252.01"/>
    <n v="0"/>
    <n v="18"/>
    <x v="4"/>
  </r>
  <r>
    <s v="P00003790P"/>
    <n v="44948"/>
    <s v="03008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7304.05"/>
    <n v="37643.949999999997"/>
    <n v="0"/>
    <n v="18"/>
    <x v="4"/>
  </r>
  <r>
    <s v="P00003791P"/>
    <n v="667649"/>
    <s v="02009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108492.94"/>
    <n v="559156.06000000006"/>
    <n v="0"/>
    <n v="18"/>
    <x v="4"/>
  </r>
  <r>
    <s v="P00003792P"/>
    <n v="53098"/>
    <s v="03008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8628.36"/>
    <n v="44469.64"/>
    <n v="0"/>
    <n v="18"/>
    <x v="4"/>
  </r>
  <r>
    <s v="P00003793P"/>
    <n v="109480"/>
    <s v="02009"/>
    <s v="15186"/>
    <s v="RESERVOIR"/>
    <s v="000000"/>
    <s v="GARVEY RESERVOIR-HYPOCHLORINE STATION   IOC"/>
    <m/>
    <s v="RESERVOIR"/>
    <s v="GARVEY"/>
    <x v="3"/>
    <s v="JUN-12"/>
    <d v="1999-06-30T00:00:00"/>
    <n v="156"/>
    <n v="17790.490000000002"/>
    <n v="91689.51"/>
    <n v="0"/>
    <n v="18"/>
    <x v="4"/>
  </r>
  <r>
    <s v="P00003794P"/>
    <n v="64628"/>
    <s v="02012"/>
    <s v="15186"/>
    <s v="RESERVOIR"/>
    <s v="000000"/>
    <s v="GARVEY RESERVOIR-HYPOCHLORINE STATION   IOC"/>
    <m/>
    <s v="RESERVOIR"/>
    <s v="GARVEY"/>
    <x v="3"/>
    <s v="JUN-12"/>
    <d v="1999-06-30T00:00:00"/>
    <n v="156"/>
    <n v="10502.05"/>
    <n v="54125.95"/>
    <n v="0"/>
    <n v="18"/>
    <x v="4"/>
  </r>
  <r>
    <s v="P00003795P"/>
    <n v="11847"/>
    <s v="03502"/>
    <s v="15186"/>
    <s v="RESERVOIR"/>
    <s v="000000"/>
    <s v="GARVEY RESERVOIR-HYPOCHLORINE STATION   IOC"/>
    <m/>
    <s v="RESERVOIR"/>
    <s v="GARVEY"/>
    <x v="3"/>
    <s v="JUN-12"/>
    <d v="1999-06-30T00:00:00"/>
    <n v="156"/>
    <n v="1925.04"/>
    <n v="9921.9599999999991"/>
    <n v="0"/>
    <n v="18"/>
    <x v="4"/>
  </r>
  <r>
    <s v="P00003796P"/>
    <n v="23684"/>
    <s v="02015"/>
    <s v="15186"/>
    <s v="RESERVOIR"/>
    <s v="000000"/>
    <s v="GARVEY RESERVOIR-HYPOCHLORINE STATION   IOC"/>
    <m/>
    <s v="RESERVOIR"/>
    <s v="GARVEY"/>
    <x v="3"/>
    <s v="JUN-12"/>
    <d v="1999-06-30T00:00:00"/>
    <n v="156"/>
    <n v="3848.65"/>
    <n v="19835.349999999999"/>
    <n v="0"/>
    <n v="18"/>
    <x v="4"/>
  </r>
  <r>
    <s v="P00003797P"/>
    <n v="265"/>
    <s v="02016"/>
    <s v="15186"/>
    <s v="RESERVOIR"/>
    <s v="000000"/>
    <s v="GARVEY RESERVOIR-HYPOCHLORINE STATION   IOC"/>
    <m/>
    <s v="RESERVOIR"/>
    <s v="GARVEY"/>
    <x v="3"/>
    <s v="JUN-12"/>
    <d v="1999-06-30T00:00:00"/>
    <n v="156"/>
    <n v="43.05"/>
    <n v="221.95"/>
    <n v="0"/>
    <n v="18"/>
    <x v="4"/>
  </r>
  <r>
    <s v="P00003798P"/>
    <n v="176792"/>
    <s v="02009"/>
    <s v="15186"/>
    <s v="PUMPING PLT"/>
    <s v="000000"/>
    <s v="ALL PUMPING PLANTS-HYPOCHLORINATION SYSTEM  IOC"/>
    <m/>
    <s v="PUMP"/>
    <s v="GENERAL"/>
    <x v="3"/>
    <s v="JUN-12"/>
    <d v="1999-06-30T00:00:00"/>
    <n v="156"/>
    <n v="28728.71"/>
    <n v="148063.29"/>
    <n v="0"/>
    <n v="2"/>
    <x v="7"/>
  </r>
  <r>
    <s v="P00003799P"/>
    <n v="78023"/>
    <s v="03008"/>
    <s v="15186"/>
    <s v="PUMPING PLT"/>
    <s v="000000"/>
    <s v="ALL PUMPING PLANTS-HYPOCHLORINATION SYSTEM  IOC"/>
    <m/>
    <s v="PUMP"/>
    <s v="GENERAL"/>
    <x v="3"/>
    <s v="JUN-12"/>
    <d v="1999-06-30T00:00:00"/>
    <n v="156"/>
    <n v="12678.63"/>
    <n v="65344.37"/>
    <n v="0"/>
    <n v="2"/>
    <x v="7"/>
  </r>
  <r>
    <s v="P00003800P"/>
    <n v="84248.58"/>
    <s v="05001"/>
    <s v="15250"/>
    <s v="POWER PLT"/>
    <s v="100406"/>
    <s v="RED MOUNTAIN PRESSURE CONTROL FACILITY"/>
    <m/>
    <s v="POWER "/>
    <s v="RED MOUNTAIN"/>
    <x v="2"/>
    <s v="JUN-12"/>
    <d v="1999-12-31T00:00:00"/>
    <n v="150"/>
    <n v="21062.11"/>
    <n v="63186.47"/>
    <n v="0"/>
    <n v="7"/>
    <x v="3"/>
  </r>
  <r>
    <s v="P00003801P"/>
    <n v="43103.29"/>
    <s v="05001"/>
    <s v="15250"/>
    <s v="TREATMENT PLT"/>
    <s v="100679"/>
    <s v="L V- FAC-DUST CONTROL MEASURES AT COMPLEX"/>
    <m/>
    <s v="FACILITIES"/>
    <s v="LAVERNE"/>
    <x v="2"/>
    <s v="JUN-12"/>
    <d v="1999-12-31T00:00:00"/>
    <n v="150"/>
    <n v="10775.76"/>
    <n v="32327.53"/>
    <n v="0"/>
    <n v="6"/>
    <x v="0"/>
  </r>
  <r>
    <s v="P00003802P"/>
    <n v="230255.99"/>
    <s v="05001"/>
    <s v="15250"/>
    <s v="WATER TRANSPORT"/>
    <s v="100684"/>
    <s v="GLENDORA TUNNEL- CORROSION CNTRL SYS"/>
    <m/>
    <s v="FEEDER"/>
    <s v="GLENDORA"/>
    <x v="3"/>
    <s v="JUN-12"/>
    <d v="1999-12-31T00:00:00"/>
    <n v="150"/>
    <n v="35977.379999999997"/>
    <n v="194278.61"/>
    <n v="0"/>
    <n v="6"/>
    <x v="0"/>
  </r>
  <r>
    <s v="P00003803P"/>
    <n v="37310.160000000003"/>
    <s v="05001"/>
    <s v="15250"/>
    <s v="TREATMENT PLT"/>
    <s v="100688"/>
    <s v="WEYMOUTH PROPERTY-WHEELER AVE STORM DRAIN"/>
    <m/>
    <s v="FACILITIES"/>
    <s v="WEYMOUTH"/>
    <x v="2"/>
    <s v="JUN-12"/>
    <d v="1999-12-31T00:00:00"/>
    <n v="150"/>
    <n v="9327.49"/>
    <n v="27982.67"/>
    <n v="0"/>
    <n v="9"/>
    <x v="11"/>
  </r>
  <r>
    <s v="P00003804P"/>
    <n v="106137.85"/>
    <s v="05001"/>
    <s v="15250"/>
    <s v="TREATMENT PLT"/>
    <s v="100692"/>
    <s v="L V FAC- SLUDGE DISP IMPROV/UPGRADE"/>
    <m/>
    <s v="FACILITIES"/>
    <s v="LAVERNE"/>
    <x v="2"/>
    <s v="JUN-12"/>
    <d v="1999-12-31T00:00:00"/>
    <n v="150"/>
    <n v="26534.39"/>
    <n v="79603.460000000006"/>
    <n v="0"/>
    <n v="13"/>
    <x v="13"/>
  </r>
  <r>
    <s v="P00003805P"/>
    <n v="236721.85"/>
    <s v="05001"/>
    <s v="15250"/>
    <s v="TREATMENT PLT"/>
    <s v="100708"/>
    <s v="WEYMOUTH   FILT PLT-POLYMER/CAUSTIC FD SYS"/>
    <m/>
    <s v="TREATMENT"/>
    <s v="WEYMOUTH"/>
    <x v="2"/>
    <s v="JUN-12"/>
    <d v="1999-12-31T00:00:00"/>
    <n v="150"/>
    <n v="59180.39"/>
    <n v="177541.46"/>
    <n v="0"/>
    <n v="9"/>
    <x v="11"/>
  </r>
  <r>
    <s v="P00003806P"/>
    <n v="52502.95"/>
    <s v="05001"/>
    <s v="15250"/>
    <s v="WATER TRANSPORT"/>
    <s v="100729"/>
    <s v="SEPULVEDE FDR-STRAY CURRENT INTERFERENCE"/>
    <m/>
    <s v="FEEDER"/>
    <s v="SEPULVEDA"/>
    <x v="3"/>
    <s v="JUN-12"/>
    <d v="1999-12-31T00:00:00"/>
    <n v="150"/>
    <n v="8203.5"/>
    <n v="44299.45"/>
    <n v="0"/>
    <n v="6"/>
    <x v="0"/>
  </r>
  <r>
    <s v="P00003807P"/>
    <n v="17831.7"/>
    <s v="05001"/>
    <s v="15250"/>
    <s v="RESERVOIR"/>
    <s v="100873"/>
    <s v="GARVEY RSVR-=REPLACE CENETRUI THROAT SECTION"/>
    <m/>
    <s v="RESERVOIR"/>
    <s v="GARVEY"/>
    <x v="3"/>
    <s v="JUN-12"/>
    <d v="1999-12-31T00:00:00"/>
    <n v="150"/>
    <n v="2786.11"/>
    <n v="15045.59"/>
    <n v="0"/>
    <n v="18"/>
    <x v="4"/>
  </r>
  <r>
    <s v="P00003808P"/>
    <n v="35756.29"/>
    <s v="05001"/>
    <s v="15250"/>
    <s v="TREATMENT PLT"/>
    <s v="100874"/>
    <s v="L V FACILITY-INSTALL BOILER IN LA VERNE  W Q"/>
    <m/>
    <s v="FACILITIES"/>
    <s v="LAVERNE-WQ"/>
    <x v="2"/>
    <s v="JUN-12"/>
    <d v="1999-12-31T00:00:00"/>
    <n v="150"/>
    <n v="8938.99"/>
    <n v="26817.3"/>
    <n v="0"/>
    <n v="13"/>
    <x v="13"/>
  </r>
  <r>
    <s v="P00003809P"/>
    <n v="59501.49"/>
    <s v="05001"/>
    <s v="15250"/>
    <s v="TREATMENT PLT"/>
    <s v="100875"/>
    <s v="DIEMER FILT PLT-WASHWATER HDR VALVE REPLACE"/>
    <m/>
    <s v="TREATMENT"/>
    <s v="DIEMER"/>
    <x v="2"/>
    <s v="JUN-12"/>
    <d v="1999-12-31T00:00:00"/>
    <n v="150"/>
    <n v="14875.26"/>
    <n v="44626.23"/>
    <n v="0"/>
    <n v="10"/>
    <x v="14"/>
  </r>
  <r>
    <s v="P00003810P"/>
    <n v="92317.1"/>
    <s v="05001"/>
    <s v="15250"/>
    <s v="WATER TRANSPORT"/>
    <s v="102417"/>
    <s v="ETIWAND PPLN-REPLACE TURNOUT STRUCTURE"/>
    <m/>
    <s v="PIPELINE"/>
    <s v="ETIWANDA"/>
    <x v="3"/>
    <s v="JUN-12"/>
    <d v="1999-12-31T00:00:00"/>
    <n v="150"/>
    <n v="14424.49"/>
    <n v="77892.61"/>
    <n v="0"/>
    <n v="6"/>
    <x v="0"/>
  </r>
  <r>
    <s v="P00003811P"/>
    <n v="38509.42"/>
    <s v="05001"/>
    <s v="15250"/>
    <s v="TREATMENT PLT"/>
    <s v="102419"/>
    <s v="WEYMOUTH   FILT PLT- TEMPORARY POLYMER/CAUSTIC FD SYS"/>
    <m/>
    <s v="TREATMENT"/>
    <s v="WEYMOUTH"/>
    <x v="2"/>
    <s v="JUN-12"/>
    <d v="1999-12-31T00:00:00"/>
    <n v="150"/>
    <n v="9627.24"/>
    <n v="28882.18"/>
    <n v="0"/>
    <n v="9"/>
    <x v="11"/>
  </r>
  <r>
    <s v="P00003812P"/>
    <n v="61773.13"/>
    <s v="05001"/>
    <s v="15250"/>
    <s v="WATER TRANSPORT"/>
    <s v="102429"/>
    <s v="RIVERSIDE BRANCH  LOWER FDER STATION 527+90"/>
    <m/>
    <s v="FEEDER"/>
    <s v="LOWER"/>
    <x v="3"/>
    <s v="JUN-12"/>
    <d v="1999-12-31T00:00:00"/>
    <n v="150"/>
    <n v="9652.01"/>
    <n v="52121.120000000003"/>
    <n v="0"/>
    <n v="6"/>
    <x v="0"/>
  </r>
  <r>
    <s v="P00003813P"/>
    <n v="38796.01"/>
    <s v="05001"/>
    <s v="15250"/>
    <s v="WATER TRANSPORT"/>
    <s v="102454"/>
    <s v="TWO STRAY CURRENT INTERFERENCE BONDS  W ORANGE COUNTY FDR "/>
    <m/>
    <s v="FEEDER"/>
    <s v="WEST ORANGE COUNTY"/>
    <x v="3"/>
    <s v="JUN-12"/>
    <d v="1999-12-31T00:00:00"/>
    <n v="150"/>
    <n v="6061.86"/>
    <n v="32734.15"/>
    <n v="0"/>
    <n v="6"/>
    <x v="0"/>
  </r>
  <r>
    <s v="P00003814P"/>
    <n v="619.97"/>
    <s v="01001"/>
    <s v="15250"/>
    <s v="TREATMENT PLT"/>
    <s v="102455"/>
    <s v="L V FACIL, LOADING DOCK AND STORAGE"/>
    <m/>
    <s v="FACILITIES"/>
    <s v="LAVERNE"/>
    <x v="2"/>
    <s v="JUN-12"/>
    <d v="1999-12-31T00:00:00"/>
    <n v="150"/>
    <n v="154.87"/>
    <n v="465.1"/>
    <n v="0"/>
    <n v="6"/>
    <x v="0"/>
  </r>
  <r>
    <s v="P00003815P"/>
    <n v="71529.960000000006"/>
    <s v="05001"/>
    <s v="15250"/>
    <s v="TREATMENT PLT"/>
    <s v="102455"/>
    <s v="L V FACIL, LOADING DOCK AND STORAGE"/>
    <m/>
    <s v="FACILITIES"/>
    <s v="LAVERNE"/>
    <x v="2"/>
    <s v="JUN-12"/>
    <d v="1999-12-31T00:00:00"/>
    <n v="150"/>
    <n v="17882.39"/>
    <n v="53647.57"/>
    <n v="0"/>
    <n v="6"/>
    <x v="0"/>
  </r>
  <r>
    <s v="P00003816P"/>
    <n v="152268.18"/>
    <s v="05001"/>
    <s v="15250"/>
    <s v="WATER TRANSPORT"/>
    <s v="102472"/>
    <s v="CATHODIC PROTCTION SYS &amp; STRAY CURRENT RIALTO PPLNS"/>
    <m/>
    <s v="PIPELINE "/>
    <s v="RIALTO"/>
    <x v="3"/>
    <s v="JUN-12"/>
    <d v="1999-12-31T00:00:00"/>
    <n v="150"/>
    <n v="23791.87"/>
    <n v="128476.31"/>
    <n v="0"/>
    <n v="6"/>
    <x v="0"/>
  </r>
  <r>
    <s v="P00003817P"/>
    <n v="74079.429999999993"/>
    <s v="05001"/>
    <s v="15250"/>
    <s v="TREATMENT PLT"/>
    <s v="102474"/>
    <s v="JENSEN FILT PLT, REPL TRAVELLING BRIDGE MOTORS &amp; CONTROLS"/>
    <m/>
    <s v="TREATMENT"/>
    <s v="JENSEN"/>
    <x v="2"/>
    <s v="JUN-12"/>
    <d v="1999-12-31T00:00:00"/>
    <n v="150"/>
    <n v="18519.77"/>
    <n v="55559.66"/>
    <n v="0"/>
    <n v="8"/>
    <x v="8"/>
  </r>
  <r>
    <s v="P00003818P"/>
    <n v="248741.95"/>
    <s v="05001"/>
    <s v="15250"/>
    <s v="TREATMENT PLT"/>
    <s v="102687"/>
    <s v="SKINNER   BRANCH- CONSTRUCT 50FT X 150FT  METAL STORAGE BLDG"/>
    <m/>
    <s v="FACILITIES"/>
    <s v="SKINNER"/>
    <x v="2"/>
    <s v="JUN-12"/>
    <d v="1999-12-31T00:00:00"/>
    <n v="150"/>
    <n v="62185.38"/>
    <n v="186556.57"/>
    <n v="0"/>
    <n v="6"/>
    <x v="0"/>
  </r>
  <r>
    <s v="P00003819P"/>
    <n v="34467.53"/>
    <s v="05001"/>
    <s v="15250"/>
    <s v="TREATMENT PLT"/>
    <s v="102688"/>
    <s v="SKINNER BRANCH, UPGRADE EXISTING PUBLIC ADDRESS &amp; ALARM SYS"/>
    <m/>
    <s v="FACILITIES"/>
    <s v="SKINNER"/>
    <x v="2"/>
    <s v="JUN-12"/>
    <d v="1999-12-31T00:00:00"/>
    <n v="150"/>
    <n v="8616.89"/>
    <n v="25850.639999999999"/>
    <n v="0"/>
    <n v="6"/>
    <x v="0"/>
  </r>
  <r>
    <s v="P00003820P"/>
    <n v="832279.78"/>
    <s v="05001"/>
    <s v="15255"/>
    <s v="TREATMENT PLT"/>
    <s v="102461"/>
    <s v="JENSEN FIL PLT,SLUDGE HANDLING STUDY"/>
    <m/>
    <s v="TREATMENT"/>
    <s v="JENSEN"/>
    <x v="2"/>
    <s v="JUN-12"/>
    <d v="1998-06-30T00:00:00"/>
    <n v="168"/>
    <n v="233038.25"/>
    <n v="599241.53"/>
    <n v="0"/>
    <n v="8"/>
    <x v="8"/>
  </r>
  <r>
    <s v="P00003822P"/>
    <n v="328363.42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53359.040000000001"/>
    <n v="275004.38"/>
    <n v="0"/>
    <n v="19"/>
    <x v="1"/>
  </r>
  <r>
    <s v="P00003823P"/>
    <n v="707567.6"/>
    <s v="05001"/>
    <s v="15298"/>
    <s v="TREATMENT PLT"/>
    <s v="102889"/>
    <s v="JENSEN FILT PLT,WASHWATER TANK 1 ROOF REPAIR"/>
    <m/>
    <s v="TREATMENT"/>
    <s v="JENSEN"/>
    <x v="2"/>
    <s v="JUN-12"/>
    <d v="1999-06-30T00:00:00"/>
    <n v="156"/>
    <n v="183967.55"/>
    <n v="523600.05"/>
    <n v="0"/>
    <n v="8"/>
    <x v="8"/>
  </r>
  <r>
    <s v="P00003825P"/>
    <n v="529438.32999999996"/>
    <s v="05001"/>
    <s v="15197"/>
    <s v="SOFTWARE"/>
    <s v="100756"/>
    <s v="INFO SYS DIV- ISSP PHASE 1/PROG OFFICE CONSULTING SERVICE"/>
    <m/>
    <s v="STUDY"/>
    <s v="GENERAL"/>
    <x v="4"/>
    <s v="JUN-01"/>
    <d v="1996-06-30T00:00:00"/>
    <n v="60"/>
    <n v="529438.32999999996"/>
    <n v="0"/>
    <n v="0"/>
    <n v="19"/>
    <x v="1"/>
  </r>
  <r>
    <s v="P00003826P"/>
    <n v="531349.91"/>
    <s v="05001"/>
    <s v="15197"/>
    <s v="SOFTWARE"/>
    <s v="100758"/>
    <s v="INFO SYS DIV- PHASE 1 HEALTH SAFETY &amp; ENVIRONEMT"/>
    <m/>
    <s v="STUDY"/>
    <s v="GENERAL"/>
    <x v="4"/>
    <s v="JUN-01"/>
    <d v="1996-06-30T00:00:00"/>
    <n v="60"/>
    <n v="531349.91"/>
    <n v="0"/>
    <n v="0"/>
    <n v="19"/>
    <x v="1"/>
  </r>
  <r>
    <s v="P00003827P"/>
    <n v="30251.75"/>
    <s v="05001"/>
    <s v="15197"/>
    <s v="SOFTWARE"/>
    <s v="100760"/>
    <s v="INFO SYS DIV-PHASE 1 HUMAN RESOURCES"/>
    <m/>
    <s v="STUDY"/>
    <s v="GENERAL"/>
    <x v="4"/>
    <s v="JUN-01"/>
    <d v="1996-06-30T00:00:00"/>
    <n v="60"/>
    <n v="30251.75"/>
    <n v="0"/>
    <n v="0"/>
    <n v="19"/>
    <x v="1"/>
  </r>
  <r>
    <s v="P00003828P"/>
    <n v="60568.44"/>
    <s v="05001"/>
    <s v="15197"/>
    <s v="SOFTWARE"/>
    <s v="100775"/>
    <s v="INFO SYS  PHASE ZERO INFRASTRUCTURE"/>
    <m/>
    <s v="STUDY"/>
    <s v="GENERAL"/>
    <x v="4"/>
    <s v="JUN-01"/>
    <d v="1996-06-30T00:00:00"/>
    <n v="60"/>
    <n v="60568.44"/>
    <n v="0"/>
    <n v="0"/>
    <n v="19"/>
    <x v="1"/>
  </r>
  <r>
    <s v="P00003829P"/>
    <n v="855908.32"/>
    <s v="05001"/>
    <s v="15197"/>
    <s v="SOFTWARE"/>
    <s v="102721"/>
    <s v="PHASE ONE HUMAN RESOURCES PAYROLL PROJECT , CYCLE 4"/>
    <m/>
    <s v="STUDY"/>
    <s v="GENERAL"/>
    <x v="4"/>
    <s v="JUN-01"/>
    <d v="1996-06-30T00:00:00"/>
    <n v="60"/>
    <n v="855908.32"/>
    <n v="0"/>
    <n v="0"/>
    <n v="19"/>
    <x v="1"/>
  </r>
  <r>
    <s v="P00003830P"/>
    <n v="473937.16"/>
    <s v="05001"/>
    <s v="15197"/>
    <s v="SOFTWARE"/>
    <s v="102722"/>
    <s v="PHASE ONE HUMAN RESOURCES PAYROLL PROJECT , CYCLE 3"/>
    <m/>
    <s v="STUDY"/>
    <s v="GENERAL"/>
    <x v="4"/>
    <s v="JUN-01"/>
    <d v="1996-06-30T00:00:00"/>
    <n v="60"/>
    <n v="473937.16"/>
    <n v="0"/>
    <n v="0"/>
    <n v="19"/>
    <x v="1"/>
  </r>
  <r>
    <s v="P00003855P"/>
    <n v="67259.710000000006"/>
    <s v="04504"/>
    <s v="15166"/>
    <s v="TREATMENT PLT"/>
    <s v="100336"/>
    <s v="ALL PLTS &amp; DIST SYSTEM- CHEMICAL SPILL CONTAIN"/>
    <m/>
    <s v="TREATMENT"/>
    <s v="VARIOUS"/>
    <x v="2"/>
    <s v="JUN-12"/>
    <d v="1997-06-30T00:00:00"/>
    <n v="180"/>
    <n v="20177.86"/>
    <n v="47081.85"/>
    <n v="0"/>
    <n v="13"/>
    <x v="13"/>
  </r>
  <r>
    <s v="P00003856P"/>
    <n v="1599.04"/>
    <s v="04002"/>
    <s v="15166"/>
    <s v="TREATMENT PLT"/>
    <s v="100452"/>
    <s v="JENSEN FILT PLT- AQUEOUS AMMON FD"/>
    <m/>
    <s v="TREATMENT"/>
    <s v="JENSEN"/>
    <x v="2"/>
    <s v="JUN-12"/>
    <d v="1997-06-30T00:00:00"/>
    <n v="180"/>
    <n v="479.76"/>
    <n v="1119.28"/>
    <n v="0"/>
    <n v="8"/>
    <x v="8"/>
  </r>
  <r>
    <s v="P00003857P"/>
    <n v="59496.78"/>
    <s v="04504"/>
    <s v="15166"/>
    <s v="TREATMENT PLT"/>
    <s v="100452"/>
    <s v="JENSEN FILT PLT- AQUEOUS AMMON FD"/>
    <m/>
    <s v="TREATMENT"/>
    <s v="JENSEN"/>
    <x v="2"/>
    <s v="JUN-12"/>
    <d v="1997-06-30T00:00:00"/>
    <n v="180"/>
    <n v="17848.939999999999"/>
    <n v="41647.839999999997"/>
    <n v="0"/>
    <n v="8"/>
    <x v="8"/>
  </r>
  <r>
    <s v="P00003858P"/>
    <n v="598917.36"/>
    <s v="04002"/>
    <s v="15166"/>
    <s v="TREATMENT PLT"/>
    <s v="100464"/>
    <s v="ALL DISTRICT FAC - CHEMICAL CONTAINMENT STUDY"/>
    <m/>
    <s v="TREATMENT"/>
    <s v="GENERAL"/>
    <x v="2"/>
    <s v="JUN-12"/>
    <d v="1997-06-30T00:00:00"/>
    <n v="180"/>
    <n v="179675.16"/>
    <n v="419242.2"/>
    <n v="0"/>
    <n v="13"/>
    <x v="13"/>
  </r>
  <r>
    <s v="P00003859P"/>
    <n v="1452431.59"/>
    <s v="04504"/>
    <s v="15166"/>
    <s v="TREATMENT PLT"/>
    <s v="100464"/>
    <s v="ALL DISTRICT FAC - CHEMICAL CONTAINMENT STUDY"/>
    <m/>
    <s v="TREATMENT"/>
    <s v="GENERAL"/>
    <x v="2"/>
    <s v="JUN-12"/>
    <d v="1997-06-30T00:00:00"/>
    <n v="180"/>
    <n v="435729.46"/>
    <n v="1016702.13"/>
    <n v="0"/>
    <n v="13"/>
    <x v="13"/>
  </r>
  <r>
    <s v="P00003860P"/>
    <n v="431648.36"/>
    <s v="05001"/>
    <s v="15166"/>
    <s v="TREATMENT PLT"/>
    <s v="100464"/>
    <s v="ALL DISTRICT FAC - CHEMICAL CONTAINMENT STUDY"/>
    <m/>
    <s v="TREATMENT"/>
    <s v="GENERAL"/>
    <x v="2"/>
    <s v="JUN-12"/>
    <d v="1997-06-30T00:00:00"/>
    <n v="180"/>
    <n v="129494.36"/>
    <n v="302154"/>
    <n v="0"/>
    <n v="13"/>
    <x v="13"/>
  </r>
  <r>
    <s v="P00003861P"/>
    <n v="44558.37"/>
    <s v="04002"/>
    <s v="15166"/>
    <s v="TREATMENT PLT"/>
    <s v="100467"/>
    <s v="DIEMER FILT PLT-CONTAINMENT OF CHEMICAL"/>
    <m/>
    <s v="TREATMENT"/>
    <s v="DIEMER"/>
    <x v="2"/>
    <s v="JUN-12"/>
    <d v="1997-06-30T00:00:00"/>
    <n v="180"/>
    <n v="13367.36"/>
    <n v="31191.01"/>
    <n v="0"/>
    <n v="10"/>
    <x v="14"/>
  </r>
  <r>
    <s v="P00003862P"/>
    <n v="536530.94999999995"/>
    <s v="04504"/>
    <s v="15166"/>
    <s v="TREATMENT PLT"/>
    <s v="100467"/>
    <s v="DIEMER FILT PLT-CONTAINMENT OF CHEMICAL"/>
    <m/>
    <s v="TREATMENT"/>
    <s v="DIEMER"/>
    <x v="2"/>
    <s v="JUN-12"/>
    <d v="1997-06-30T00:00:00"/>
    <n v="180"/>
    <n v="160959.18"/>
    <n v="375571.77"/>
    <n v="0"/>
    <n v="10"/>
    <x v="14"/>
  </r>
  <r>
    <s v="P00003863P"/>
    <n v="2604.29"/>
    <s v="05001"/>
    <s v="15166"/>
    <s v="TREATMENT PLT"/>
    <s v="100467"/>
    <s v="DIEMER FILT PLT-CONTAINMENT OF CHEMICAL"/>
    <m/>
    <s v="TREATMENT"/>
    <s v="DIEMER"/>
    <x v="2"/>
    <s v="JUN-12"/>
    <d v="1997-06-30T00:00:00"/>
    <n v="180"/>
    <n v="781.2"/>
    <n v="1823.09"/>
    <n v="0"/>
    <n v="10"/>
    <x v="14"/>
  </r>
  <r>
    <s v="P00003864P"/>
    <n v="845477.83"/>
    <s v="04002"/>
    <s v="15166"/>
    <s v="TREATMENT PLT"/>
    <s v="100471"/>
    <s v="DIEMER FILT PLT- RELOCATION  AMMONIA FACILITIES"/>
    <m/>
    <s v="TREATMENT"/>
    <s v="DIEMER"/>
    <x v="2"/>
    <s v="JUN-12"/>
    <d v="1997-06-30T00:00:00"/>
    <n v="180"/>
    <n v="253643.26"/>
    <n v="591834.56999999995"/>
    <n v="0"/>
    <n v="10"/>
    <x v="14"/>
  </r>
  <r>
    <s v="P00003865P"/>
    <n v="456004.74"/>
    <s v="04504"/>
    <s v="15166"/>
    <s v="TREATMENT PLT"/>
    <s v="100471"/>
    <s v="DIEMER FILT PLT- RELOCATION  AMMONIA FACILITIES"/>
    <m/>
    <s v="TREATMENT"/>
    <s v="DIEMER"/>
    <x v="2"/>
    <s v="JUN-12"/>
    <d v="1997-06-30T00:00:00"/>
    <n v="180"/>
    <n v="136801.38"/>
    <n v="319203.36"/>
    <n v="0"/>
    <n v="10"/>
    <x v="14"/>
  </r>
  <r>
    <s v="P00003866P"/>
    <n v="2837787.27"/>
    <s v="05001"/>
    <s v="15166"/>
    <s v="TREATMENT PLT"/>
    <s v="100471"/>
    <s v="DIEMER FILT PLT- RELOCATION  AMMONIA FACILITIES"/>
    <m/>
    <s v="TREATMENT"/>
    <s v="DIEMER"/>
    <x v="2"/>
    <s v="JUN-12"/>
    <d v="1997-06-30T00:00:00"/>
    <n v="180"/>
    <n v="851336.04"/>
    <n v="1986451.23"/>
    <n v="0"/>
    <n v="10"/>
    <x v="14"/>
  </r>
  <r>
    <s v="P00003867P"/>
    <n v="663"/>
    <s v="01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98.96"/>
    <n v="464.04"/>
    <n v="0"/>
    <n v="9"/>
    <x v="11"/>
  </r>
  <r>
    <s v="P00003868P"/>
    <n v="350796.79"/>
    <s v="04002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05238.94"/>
    <n v="245557.85"/>
    <n v="0"/>
    <n v="9"/>
    <x v="11"/>
  </r>
  <r>
    <s v="P00003869P"/>
    <n v="547754.22"/>
    <s v="04504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64326.16"/>
    <n v="383428.06"/>
    <n v="0"/>
    <n v="9"/>
    <x v="11"/>
  </r>
  <r>
    <s v="P00003870P"/>
    <n v="5093229.53"/>
    <s v="05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527968.9"/>
    <n v="3565260.63"/>
    <n v="0"/>
    <n v="9"/>
    <x v="11"/>
  </r>
  <r>
    <s v="P00003871P"/>
    <n v="64603.82"/>
    <s v="04002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19381.02"/>
    <n v="45222.8"/>
    <n v="0"/>
    <n v="11"/>
    <x v="12"/>
  </r>
  <r>
    <s v="P00003872P"/>
    <n v="19258.650000000001"/>
    <s v="04504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77.58"/>
    <n v="13481.07"/>
    <n v="0"/>
    <n v="11"/>
    <x v="12"/>
  </r>
  <r>
    <s v="P00003873P"/>
    <n v="19005.98"/>
    <s v="05001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01.7"/>
    <n v="13304.28"/>
    <n v="0"/>
    <n v="11"/>
    <x v="12"/>
  </r>
  <r>
    <s v="P00003874P"/>
    <n v="38246.620000000003"/>
    <s v="04002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1473.9"/>
    <n v="26772.720000000001"/>
    <n v="0"/>
    <n v="12"/>
    <x v="10"/>
  </r>
  <r>
    <s v="P00003875P"/>
    <n v="22215.62"/>
    <s v="04504"/>
    <s v="15166"/>
    <s v="TREATMENT PLT"/>
    <s v="100497"/>
    <s v="LAKE SKINNER -AQUEOUS AMMOMINA GEAR PUMP SYSTEM"/>
    <m/>
    <s v="TREATMENT"/>
    <s v="SKINNER"/>
    <x v="2"/>
    <s v="JUN-12"/>
    <d v="1997-06-30T00:00:00"/>
    <n v="180"/>
    <n v="6664.7"/>
    <n v="15550.92"/>
    <n v="0"/>
    <n v="12"/>
    <x v="10"/>
  </r>
  <r>
    <s v="P00003876P"/>
    <n v="440732.26"/>
    <s v="05001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32219.56"/>
    <n v="308512.7"/>
    <n v="0"/>
    <n v="12"/>
    <x v="10"/>
  </r>
  <r>
    <s v="P00003877P"/>
    <n v="38803.85"/>
    <s v="04504"/>
    <s v="15166"/>
    <s v="TREATMENT PLT"/>
    <s v="100501"/>
    <s v="JENSEN FILT PLT- CONST AMMONIA CONTAINMENT"/>
    <m/>
    <s v="TREATMENT"/>
    <s v="JENSEN"/>
    <x v="2"/>
    <s v="JUN-12"/>
    <d v="1997-06-30T00:00:00"/>
    <n v="180"/>
    <n v="11641.02"/>
    <n v="27162.83"/>
    <n v="0"/>
    <n v="8"/>
    <x v="8"/>
  </r>
  <r>
    <s v="P00003878P"/>
    <n v="333764.37"/>
    <s v="04002"/>
    <s v="15166"/>
    <s v="TREATMENT PLT"/>
    <s v="100564"/>
    <s v="JENSEN FILT PLT- AMMONIA FACILITY RELOCATION"/>
    <m/>
    <s v="TREATMENT"/>
    <s v="JENSEN"/>
    <x v="2"/>
    <s v="JUN-12"/>
    <d v="1997-06-30T00:00:00"/>
    <n v="180"/>
    <n v="100129.16"/>
    <n v="233635.21"/>
    <n v="0"/>
    <n v="8"/>
    <x v="8"/>
  </r>
  <r>
    <s v="P00003879P"/>
    <n v="3307353.52"/>
    <s v="05001"/>
    <s v="15166"/>
    <s v="TREATMENT PLT"/>
    <s v="100564"/>
    <s v="JENSEN FILT PLT- AMMONIA FACILITY RELOCATION"/>
    <m/>
    <s v="TREATMENT"/>
    <s v="JENSEN"/>
    <x v="2"/>
    <s v="JUN-12"/>
    <d v="1997-06-30T00:00:00"/>
    <n v="180"/>
    <n v="992206.1"/>
    <n v="2315147.42"/>
    <n v="0"/>
    <n v="8"/>
    <x v="8"/>
  </r>
  <r>
    <s v="P00003880P"/>
    <n v="628155.32999999996"/>
    <s v="04002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188446.56"/>
    <n v="439708.77"/>
    <n v="0"/>
    <n v="8"/>
    <x v="8"/>
  </r>
  <r>
    <s v="P00003881P"/>
    <n v="1103237.9099999999"/>
    <s v="05001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330971.26"/>
    <n v="772266.65"/>
    <n v="0"/>
    <n v="8"/>
    <x v="8"/>
  </r>
  <r>
    <s v="P00003882P"/>
    <n v="23.9"/>
    <s v="01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7.06"/>
    <n v="16.84"/>
    <n v="0"/>
    <n v="9"/>
    <x v="11"/>
  </r>
  <r>
    <s v="P00003883P"/>
    <n v="604518.40000000002"/>
    <s v="04002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181355.4"/>
    <n v="423163"/>
    <n v="0"/>
    <n v="9"/>
    <x v="11"/>
  </r>
  <r>
    <s v="P00003884P"/>
    <n v="1963880.34"/>
    <s v="05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589163.96"/>
    <n v="1374716.38"/>
    <n v="0"/>
    <n v="9"/>
    <x v="11"/>
  </r>
  <r>
    <s v="P00003885P"/>
    <n v="463043.66"/>
    <s v="04002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138913.06"/>
    <n v="324130.59999999998"/>
    <n v="0"/>
    <n v="10"/>
    <x v="14"/>
  </r>
  <r>
    <s v="P00003886P"/>
    <n v="1066242.2"/>
    <s v="05001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319872.59999999998"/>
    <n v="746369.6"/>
    <n v="0"/>
    <n v="10"/>
    <x v="14"/>
  </r>
  <r>
    <s v="P00003887P"/>
    <n v="154572.29999999999"/>
    <s v="04002"/>
    <s v="15166"/>
    <s v="TREATMENT PLT"/>
    <s v="100568"/>
    <s v="MILLS FILT PLT- LONGTERM CHEMICAL FAC CONTAINMENT"/>
    <m/>
    <s v="TREATMENT"/>
    <s v="MILLS"/>
    <x v="2"/>
    <s v="JUN-12"/>
    <d v="1997-06-30T00:00:00"/>
    <n v="180"/>
    <n v="46371.6"/>
    <n v="108200.7"/>
    <n v="0"/>
    <n v="11"/>
    <x v="12"/>
  </r>
  <r>
    <s v="P00003888P"/>
    <n v="33612.730000000003"/>
    <s v="05001"/>
    <s v="15166"/>
    <s v="TREATMENT PLT"/>
    <s v="100568"/>
    <s v="MILLS FILT PLT- LONGTERM CHEMICAL FAC CONTAINMENT"/>
    <m/>
    <s v="TREATMENT"/>
    <s v="MILLS"/>
    <x v="2"/>
    <s v="JUN-12"/>
    <d v="1997-06-30T00:00:00"/>
    <n v="180"/>
    <n v="10083.74"/>
    <n v="23528.99"/>
    <n v="0"/>
    <n v="11"/>
    <x v="12"/>
  </r>
  <r>
    <s v="P00003889P"/>
    <n v="170.78"/>
    <s v="01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51.1"/>
    <n v="119.68"/>
    <n v="0"/>
    <n v="12"/>
    <x v="10"/>
  </r>
  <r>
    <s v="P00003890P"/>
    <n v="725760.88"/>
    <s v="04002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217728.14"/>
    <n v="508032.74"/>
    <n v="0"/>
    <n v="12"/>
    <x v="10"/>
  </r>
  <r>
    <s v="P00003891P"/>
    <n v="2694912.51"/>
    <s v="05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808473.74"/>
    <n v="1886438.77"/>
    <n v="0"/>
    <n v="12"/>
    <x v="10"/>
  </r>
  <r>
    <s v="P00003892P"/>
    <n v="183878.76"/>
    <s v="04002"/>
    <s v="15166"/>
    <s v="PUMPING PLT"/>
    <s v="100570"/>
    <s v="ALL PUMP T PLT- LONGTERM CHEMICAL FAC CONTAINMENT"/>
    <m/>
    <s v="PUMP"/>
    <s v="GENERAL"/>
    <x v="3"/>
    <s v="JUN-12"/>
    <d v="1997-06-30T00:00:00"/>
    <n v="180"/>
    <n v="34477.199999999997"/>
    <n v="149401.56"/>
    <n v="0"/>
    <n v="2"/>
    <x v="7"/>
  </r>
  <r>
    <s v="P00003893P"/>
    <n v="267372.24"/>
    <s v="05001"/>
    <s v="15166"/>
    <s v="PUMPING PLT"/>
    <s v="100570"/>
    <s v="ALL PUMP T PLT- LONGTERM CHEMICAL FAC CONTAINMENT"/>
    <m/>
    <s v="PUMP"/>
    <s v="GENERAL"/>
    <x v="3"/>
    <s v="JUN-12"/>
    <d v="1997-06-30T00:00:00"/>
    <n v="180"/>
    <n v="50132.22"/>
    <n v="217240.02"/>
    <n v="0"/>
    <n v="2"/>
    <x v="7"/>
  </r>
  <r>
    <s v="P00003894P"/>
    <n v="55709.33"/>
    <s v="04002"/>
    <s v="15166"/>
    <s v="POWER PLT"/>
    <s v="100571"/>
    <s v="HYDROELECTIC PWR PLT- LONGTERM CHEMICAL FAC CONTAINMENT"/>
    <m/>
    <s v="POWER"/>
    <s v="GENERAL"/>
    <x v="2"/>
    <s v="JUN-12"/>
    <d v="1997-06-30T00:00:00"/>
    <n v="180"/>
    <n v="16712.72"/>
    <n v="38996.61"/>
    <n v="0"/>
    <n v="7"/>
    <x v="3"/>
  </r>
  <r>
    <s v="P00003895P"/>
    <n v="84343.75"/>
    <s v="05001"/>
    <s v="15166"/>
    <s v="POWER PLT"/>
    <s v="100571"/>
    <s v="HYDROELECTIC PWR PLT- LONGTERM CHEMICAL FAC CONTAINMENT"/>
    <m/>
    <s v="POWER"/>
    <s v="GENERAL"/>
    <x v="2"/>
    <s v="JUN-12"/>
    <d v="1997-06-30T00:00:00"/>
    <n v="180"/>
    <n v="25303.02"/>
    <n v="59040.73"/>
    <n v="0"/>
    <n v="7"/>
    <x v="3"/>
  </r>
  <r>
    <s v="P00003896P"/>
    <n v="120667.11"/>
    <s v="04002"/>
    <s v="15166"/>
    <s v="RESERVOIR"/>
    <s v="100572"/>
    <s v="DISTRICT RESERVOIR - LONGTERM CHEMICAL FAC CONTAINMENT"/>
    <m/>
    <s v="RESERVOIR"/>
    <s v="ALL"/>
    <x v="3"/>
    <s v="JUN-12"/>
    <d v="1997-06-30T00:00:00"/>
    <n v="180"/>
    <n v="22624.9"/>
    <n v="98042.21"/>
    <n v="0"/>
    <n v="18"/>
    <x v="4"/>
  </r>
  <r>
    <s v="P00003897P"/>
    <n v="180874.11"/>
    <s v="05001"/>
    <s v="15166"/>
    <s v="RESERVOIR"/>
    <s v="100572"/>
    <s v="DISTRICT RESERVOIR - LONGTERM CHEMICAL FAC CONTAINMENT"/>
    <m/>
    <s v="RESERVOIR"/>
    <s v="ALL"/>
    <x v="3"/>
    <s v="JUN-12"/>
    <d v="1997-06-30T00:00:00"/>
    <n v="180"/>
    <n v="33913.800000000003"/>
    <n v="146960.31"/>
    <n v="0"/>
    <n v="18"/>
    <x v="4"/>
  </r>
  <r>
    <s v="P00003898P"/>
    <n v="713197.97"/>
    <s v="05001"/>
    <s v="15166"/>
    <s v="TREATMENT PLT"/>
    <s v="102720"/>
    <s v="WEYMOUTH FILT PLTS-ROOF STRUCTURE"/>
    <m/>
    <s v="FACILITIES"/>
    <s v="WEYMOUTH"/>
    <x v="2"/>
    <s v="JUN-12"/>
    <d v="1997-06-30T00:00:00"/>
    <n v="180"/>
    <n v="213959.22"/>
    <n v="499238.75"/>
    <n v="0"/>
    <n v="9"/>
    <x v="11"/>
  </r>
  <r>
    <s v="P00003899P"/>
    <n v="713197.97"/>
    <s v="05001"/>
    <s v="15166"/>
    <s v="TREATMENT PLT"/>
    <s v="102720"/>
    <s v="JENSEN FILT PLT- ROOF STRUCTURE"/>
    <m/>
    <s v="FACILITIES"/>
    <s v="JENSEN"/>
    <x v="2"/>
    <s v="JUN-12"/>
    <d v="1997-06-30T00:00:00"/>
    <n v="180"/>
    <n v="213959.22"/>
    <n v="499238.75"/>
    <n v="0"/>
    <n v="8"/>
    <x v="8"/>
  </r>
  <r>
    <s v="P00003900P"/>
    <n v="1255893"/>
    <s v="03008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376767.84"/>
    <n v="879125.16"/>
    <n v="0"/>
    <n v="13"/>
    <x v="13"/>
  </r>
  <r>
    <s v="P00003901P"/>
    <n v="1516315"/>
    <s v="02009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454894.48"/>
    <n v="1061420.52"/>
    <n v="0"/>
    <n v="13"/>
    <x v="13"/>
  </r>
  <r>
    <s v="P00003902P"/>
    <n v="399047.93"/>
    <s v="04002"/>
    <s v="15198"/>
    <s v="TREATMENT PLT"/>
    <s v="100545"/>
    <s v="WATER QUALITY LABORATORY, BLDG EXPANSION"/>
    <m/>
    <s v="OTHER"/>
    <s v="LAVERNE-WQ"/>
    <x v="2"/>
    <s v="JUN-12"/>
    <d v="1998-06-30T00:00:00"/>
    <n v="168"/>
    <n v="111733.31"/>
    <n v="287314.62"/>
    <n v="0"/>
    <n v="13"/>
    <x v="13"/>
  </r>
  <r>
    <s v="P00003903P"/>
    <n v="893812.97"/>
    <s v="04003"/>
    <s v="15198"/>
    <s v="TREATMENT PLT"/>
    <s v="100545"/>
    <s v="WATER QUALITY LABORATORY, BLDG EXPANSION"/>
    <m/>
    <s v="OTHER"/>
    <s v="LAVERNE-WQ"/>
    <x v="2"/>
    <s v="JUN-12"/>
    <d v="1998-06-30T00:00:00"/>
    <n v="168"/>
    <n v="250267.53"/>
    <n v="643545.43999999994"/>
    <n v="0"/>
    <n v="13"/>
    <x v="13"/>
  </r>
  <r>
    <s v="P00003904P"/>
    <n v="1159377.67"/>
    <s v="04005"/>
    <s v="15198"/>
    <s v="TREATMENT PLT"/>
    <s v="100545"/>
    <s v="WATER QUALITY LABORATORY, BLDG EXPANSION"/>
    <m/>
    <s v="OTHER"/>
    <s v="LAVERNE-WQ"/>
    <x v="2"/>
    <s v="JUN-12"/>
    <d v="1998-06-30T00:00:00"/>
    <n v="168"/>
    <n v="324625.75"/>
    <n v="834751.92"/>
    <n v="0"/>
    <n v="13"/>
    <x v="13"/>
  </r>
  <r>
    <s v="P00003905P"/>
    <n v="8112418.6900000004"/>
    <s v="04006"/>
    <s v="15198"/>
    <s v="TREATMENT PLT"/>
    <s v="100545"/>
    <s v="WATER QUALITY LABORATORY, BLDG EXPANSION"/>
    <m/>
    <s v="OTHER"/>
    <s v="LAVERNE-WQ"/>
    <x v="2"/>
    <s v="JUN-12"/>
    <d v="1998-06-30T00:00:00"/>
    <n v="168"/>
    <n v="2271477.21"/>
    <n v="5840941.4800000004"/>
    <n v="0"/>
    <n v="13"/>
    <x v="13"/>
  </r>
  <r>
    <s v="P00003906P"/>
    <n v="1995757.31"/>
    <s v="04007"/>
    <s v="15198"/>
    <s v="TREATMENT PLT"/>
    <s v="100545"/>
    <s v="WATER QUALITY LABORATORY, BLDG EXPANSION"/>
    <m/>
    <s v="OTHER"/>
    <s v="LAVERNE-WQ"/>
    <x v="2"/>
    <s v="JUN-12"/>
    <d v="1998-06-30T00:00:00"/>
    <n v="168"/>
    <n v="558811.93999999994"/>
    <n v="1436945.37"/>
    <n v="0"/>
    <n v="13"/>
    <x v="13"/>
  </r>
  <r>
    <s v="P00003907P"/>
    <n v="426836.57"/>
    <s v="05001"/>
    <s v="15198"/>
    <s v="TREATMENT PLT"/>
    <s v="100545"/>
    <s v="WATER QUALITY LABORATORY, BLDG EXPANSION"/>
    <m/>
    <s v="OTHER"/>
    <s v="LAVERNE-WQ"/>
    <x v="2"/>
    <s v="JUN-12"/>
    <d v="1998-06-30T00:00:00"/>
    <n v="168"/>
    <n v="119514.17"/>
    <n v="307322.40000000002"/>
    <n v="0"/>
    <n v="13"/>
    <x v="13"/>
  </r>
  <r>
    <s v="P00003908P"/>
    <n v="1406762.45"/>
    <s v="05005"/>
    <s v="15198"/>
    <s v="TREATMENT PLT"/>
    <s v="100545"/>
    <s v="WATER QUALITY LABORATORY, BLDG EXPANSION"/>
    <m/>
    <s v="OTHER"/>
    <s v="LAVERNE-WQ"/>
    <x v="2"/>
    <s v="JUN-12"/>
    <d v="1998-06-30T00:00:00"/>
    <n v="168"/>
    <n v="393893.32"/>
    <n v="1012869.13"/>
    <n v="0"/>
    <n v="13"/>
    <x v="13"/>
  </r>
  <r>
    <s v="P00003909P"/>
    <n v="303464"/>
    <s v="02009"/>
    <s v="15198"/>
    <s v="TREATMENT PLT"/>
    <s v="000000"/>
    <s v="WATER QUALITY LABORATORY, BLDG EXPANSION - IOC"/>
    <m/>
    <s v="OTHER"/>
    <s v="LAVERNE-WQ"/>
    <x v="2"/>
    <s v="JUN-12"/>
    <d v="1998-06-30T00:00:00"/>
    <n v="168"/>
    <n v="84969.88"/>
    <n v="218494.12"/>
    <n v="0"/>
    <n v="13"/>
    <x v="13"/>
  </r>
  <r>
    <s v="P00003910P"/>
    <n v="83351"/>
    <s v="02012"/>
    <s v="15198"/>
    <s v="TREATMENT PLT"/>
    <s v="000000"/>
    <s v="WATER QUALITY LABORATORY, BLDG EXPANSION - IOC"/>
    <m/>
    <s v="OTHER"/>
    <s v="LAVERNE-WQ"/>
    <x v="2"/>
    <s v="JUN-12"/>
    <d v="1998-06-30T00:00:00"/>
    <n v="168"/>
    <n v="23338.3"/>
    <n v="60012.7"/>
    <n v="0"/>
    <n v="13"/>
    <x v="13"/>
  </r>
  <r>
    <s v="P00003911P"/>
    <n v="65666"/>
    <s v="03502"/>
    <s v="15198"/>
    <s v="TREATMENT PLT"/>
    <s v="000000"/>
    <s v="WATER QUALITY LABORATORY, BLDG EXPANSION - IOC"/>
    <m/>
    <s v="OTHER"/>
    <s v="LAVERNE-WQ"/>
    <x v="2"/>
    <s v="JUN-12"/>
    <d v="1998-06-30T00:00:00"/>
    <n v="168"/>
    <n v="18386.439999999999"/>
    <n v="47279.56"/>
    <n v="0"/>
    <n v="13"/>
    <x v="13"/>
  </r>
  <r>
    <s v="P00003912P"/>
    <n v="389845"/>
    <s v="02015"/>
    <s v="15198"/>
    <s v="TREATMENT PLT"/>
    <s v="000000"/>
    <s v="WATER QUALITY LABORATORY, BLDG EXPANSION - IOC"/>
    <m/>
    <s v="OTHER"/>
    <s v="LAVERNE-WQ"/>
    <x v="2"/>
    <s v="JUN-12"/>
    <d v="1998-06-30T00:00:00"/>
    <n v="168"/>
    <n v="109156.58"/>
    <n v="280688.42"/>
    <n v="0"/>
    <n v="13"/>
    <x v="13"/>
  </r>
  <r>
    <s v="P00003913P"/>
    <n v="839230.36"/>
    <s v="05001"/>
    <s v="15244"/>
    <s v="WATER TRANSPORT"/>
    <s v="100723"/>
    <s v="INSTALL TEST STATIONS ON 32 BURIED INSULATION JOINTS "/>
    <m/>
    <s v="DISTRIBUTION"/>
    <s v="GENERAL"/>
    <x v="3"/>
    <s v="JUN-12"/>
    <d v="1999-06-30T00:00:00"/>
    <n v="156"/>
    <n v="136374.84"/>
    <n v="702855.52"/>
    <n v="0"/>
    <n v="6"/>
    <x v="0"/>
  </r>
  <r>
    <s v="P00003914P"/>
    <n v="24178.27"/>
    <s v="05001"/>
    <s v="15244"/>
    <s v="WATER TRANSPORT"/>
    <s v="102980"/>
    <s v="VALLEY BRANCH, PPLN CORROSION TEST STATION"/>
    <m/>
    <s v="FEEDER"/>
    <s v="GENERAL"/>
    <x v="3"/>
    <s v="JUN-12"/>
    <d v="1999-06-30T00:00:00"/>
    <n v="156"/>
    <n v="3928.8"/>
    <n v="20249.47"/>
    <n v="0"/>
    <n v="6"/>
    <x v="0"/>
  </r>
  <r>
    <s v="P00003915P"/>
    <n v="680108.5"/>
    <s v="05001"/>
    <s v="15269"/>
    <s v="TREATMENT PLT"/>
    <s v="100732"/>
    <s v="DIEMER FILT PLT- DOMESTIC WATET SYSTEM UPGRADE"/>
    <m/>
    <s v="TREATMENT"/>
    <s v="DIEMER"/>
    <x v="2"/>
    <s v="JUN-12"/>
    <d v="1999-06-30T00:00:00"/>
    <n v="156"/>
    <n v="176828.16"/>
    <n v="503280.34"/>
    <n v="0"/>
    <n v="10"/>
    <x v="14"/>
  </r>
  <r>
    <s v="P00003916P"/>
    <n v="557"/>
    <s v="02009"/>
    <s v="15269"/>
    <s v="TREATMENT PLT"/>
    <s v="000000"/>
    <s v="IOC - DIEMER FILT PLT- DOMESTIC WATET SYSTEM UPGRADE"/>
    <m/>
    <s v="TREATMENT"/>
    <s v="DIEMER"/>
    <x v="2"/>
    <s v="JUN-12"/>
    <d v="1999-06-30T00:00:00"/>
    <n v="156"/>
    <n v="144.84"/>
    <n v="412.16"/>
    <n v="1"/>
    <n v="10"/>
    <x v="14"/>
  </r>
  <r>
    <s v="P00003917P"/>
    <n v="3485189.71"/>
    <s v="05001"/>
    <s v="15299"/>
    <s v="SOFTWARE"/>
    <s v="102852"/>
    <s v="EDMS- INFRASTRUCTURE AND SUPPORT"/>
    <m/>
    <s v="SOFTWARE"/>
    <s v="GENERAL"/>
    <x v="4"/>
    <s v="JUN-05"/>
    <d v="2000-06-30T00:00:00"/>
    <n v="60"/>
    <n v="3485189.71"/>
    <n v="0"/>
    <n v="0"/>
    <n v="19"/>
    <x v="1"/>
  </r>
  <r>
    <s v="P00003918P"/>
    <n v="939290.19"/>
    <s v="05001"/>
    <s v="15299"/>
    <s v="SOFTWARE"/>
    <s v="102906"/>
    <s v="EDMS- PRJCT MGT &amp; CENTRAL ADMIN SUPPORST"/>
    <m/>
    <s v="SOFTWARE"/>
    <s v="GENERAL"/>
    <x v="4"/>
    <s v="JUN-05"/>
    <d v="2000-06-30T00:00:00"/>
    <n v="60"/>
    <n v="939290.19"/>
    <n v="0"/>
    <n v="0"/>
    <n v="19"/>
    <x v="1"/>
  </r>
  <r>
    <s v="P00003919P"/>
    <n v="305671.09999999998"/>
    <s v="05001"/>
    <s v="15299"/>
    <s v="SOFTWARE"/>
    <s v="102907"/>
    <s v="EDMS - BOARD LETTER RESEARCH, REVIEW &amp; SUMMARY"/>
    <m/>
    <s v="SOFTWARE"/>
    <s v="GENERAL"/>
    <x v="4"/>
    <s v="JUN-05"/>
    <d v="2000-06-30T00:00:00"/>
    <n v="60"/>
    <n v="305671.09999999998"/>
    <n v="0"/>
    <n v="0"/>
    <n v="19"/>
    <x v="1"/>
  </r>
  <r>
    <s v="P00003920P"/>
    <n v="487127.35"/>
    <s v="05001"/>
    <s v="15299"/>
    <s v="SOFTWARE"/>
    <s v="102908"/>
    <s v="EDMS -  ENGINEERING DRAWING DOCUMENT MANAGEMENT"/>
    <m/>
    <s v="SOFTWARE"/>
    <s v="GENERAL"/>
    <x v="4"/>
    <s v="JUN-05"/>
    <d v="2000-06-30T00:00:00"/>
    <n v="60"/>
    <n v="487127.35"/>
    <n v="0"/>
    <n v="0"/>
    <n v="19"/>
    <x v="1"/>
  </r>
  <r>
    <s v="P00003921P"/>
    <n v="262386.94"/>
    <s v="05001"/>
    <s v="15299"/>
    <s v="SOFTWARE"/>
    <s v="102909"/>
    <s v="EDMS - GENERAL COUNSEL  CONVERSION &amp; MGT OF LEGAL DOCUMENTS"/>
    <m/>
    <s v="SOFTWARE"/>
    <s v="GENERAL"/>
    <x v="4"/>
    <s v="JUN-05"/>
    <d v="2000-06-30T00:00:00"/>
    <n v="60"/>
    <n v="262386.94"/>
    <n v="0"/>
    <n v="0"/>
    <n v="19"/>
    <x v="1"/>
  </r>
  <r>
    <s v="P00003922P"/>
    <n v="290358.65999999997"/>
    <s v="05001"/>
    <s v="15299"/>
    <s v="SOFTWARE"/>
    <s v="102910"/>
    <s v="EDMS- OPERATION SERVICE CONNECTION FILE DOCUMENT MGT"/>
    <m/>
    <s v="SOFTWARE"/>
    <s v="GENERAL"/>
    <x v="4"/>
    <s v="JUN-05"/>
    <d v="2000-06-30T00:00:00"/>
    <n v="60"/>
    <n v="290358.65999999997"/>
    <n v="0"/>
    <n v="0"/>
    <n v="19"/>
    <x v="1"/>
  </r>
  <r>
    <s v="P00003923P"/>
    <n v="377692.71"/>
    <s v="05001"/>
    <s v="15299"/>
    <s v="SOFTWARE"/>
    <s v="102911"/>
    <s v="EDMS - PLANNING &amp; RESOURCES DOCUMENT MANAGEMENT"/>
    <m/>
    <s v="SOFTWARE"/>
    <s v="GENERAL"/>
    <x v="4"/>
    <s v="JUN-05"/>
    <d v="2000-06-30T00:00:00"/>
    <n v="60"/>
    <n v="377692.71"/>
    <n v="0"/>
    <n v="0"/>
    <n v="19"/>
    <x v="1"/>
  </r>
  <r>
    <s v="P00003924P"/>
    <n v="2681322.11"/>
    <s v="05001"/>
    <s v="15300"/>
    <s v="TREATMENT PLT"/>
    <s v="102829"/>
    <s v="JENSEN FILT PLT - REBUILD FILTER MEDIA"/>
    <m/>
    <s v="TREATMENT"/>
    <s v="JENSEN"/>
    <x v="2"/>
    <s v="JUN-12"/>
    <d v="2000-06-30T00:00:00"/>
    <n v="144"/>
    <n v="643517.28"/>
    <n v="2037804.83"/>
    <n v="0"/>
    <n v="8"/>
    <x v="8"/>
  </r>
  <r>
    <s v="P00003925P"/>
    <n v="416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67.56"/>
    <n v="348.44"/>
    <n v="0"/>
    <n v="19"/>
    <x v="1"/>
  </r>
  <r>
    <s v="P00003964X"/>
    <n v="-780.37"/>
    <s v="04002"/>
    <s v="15186"/>
    <s v="RESERVOIR"/>
    <s v="590021"/>
    <s v="GARVEY RESERVOIR-HYPOCHLORINATION"/>
    <m/>
    <s v="RESERVOIR"/>
    <s v="GARVEY"/>
    <x v="3"/>
    <s v="JUN-12"/>
    <d v="1969-07-01T00:00:00"/>
    <n v="516"/>
    <n v="-419.35"/>
    <n v="-361.02"/>
    <n v="0"/>
    <n v="18"/>
    <x v="4"/>
  </r>
  <r>
    <s v="P00003965X"/>
    <n v="-73023.960000000006"/>
    <s v="04003"/>
    <s v="15186"/>
    <s v="RESERVOIR"/>
    <s v="590021"/>
    <s v="GARVEY RESERVOIR-HYPOCHLORINATION"/>
    <m/>
    <s v="RESERVOIR"/>
    <s v="GARVEY"/>
    <x v="3"/>
    <s v="JUN-12"/>
    <d v="1969-07-01T00:00:00"/>
    <n v="516"/>
    <n v="-39247.760000000002"/>
    <n v="-33776.199999999997"/>
    <n v="0"/>
    <n v="18"/>
    <x v="4"/>
  </r>
  <r>
    <s v="P00003966X"/>
    <n v="-101333.92"/>
    <s v="04005"/>
    <s v="15186"/>
    <s v="RESERVOIR"/>
    <s v="590021"/>
    <s v="GARVEY RESERVOIR-HYPOCHLORINATION"/>
    <m/>
    <s v="RESERVOIR"/>
    <s v="GARVEY"/>
    <x v="3"/>
    <s v="JUN-12"/>
    <d v="1969-07-01T00:00:00"/>
    <n v="516"/>
    <n v="-54463.45"/>
    <n v="-46870.47"/>
    <n v="0"/>
    <n v="18"/>
    <x v="4"/>
  </r>
  <r>
    <s v="P00003967X"/>
    <n v="-51267.75"/>
    <s v="04006"/>
    <s v="15186"/>
    <s v="RESERVOIR"/>
    <s v="590021"/>
    <s v="GARVEY RESERVOIR-HYPOCHLORINATION"/>
    <m/>
    <s v="RESERVOIR"/>
    <s v="GARVEY"/>
    <x v="3"/>
    <s v="JUN-12"/>
    <d v="1969-07-01T00:00:00"/>
    <n v="516"/>
    <n v="-27554.53"/>
    <n v="-23713.22"/>
    <n v="0"/>
    <n v="18"/>
    <x v="4"/>
  </r>
  <r>
    <s v="P00003968X"/>
    <n v="-9581.5"/>
    <s v="04007"/>
    <s v="15186"/>
    <s v="RESERVOIR"/>
    <s v="590021"/>
    <s v="GARVEY RESERVOIR-HYPOCHLORINATION"/>
    <m/>
    <s v="RESERVOIR"/>
    <s v="GARVEY"/>
    <x v="3"/>
    <s v="JUN-12"/>
    <d v="1969-07-01T00:00:00"/>
    <n v="516"/>
    <n v="-5149.62"/>
    <n v="-4431.88"/>
    <n v="0"/>
    <n v="18"/>
    <x v="4"/>
  </r>
  <r>
    <s v="P00003969X"/>
    <n v="-9.6"/>
    <s v="05001"/>
    <s v="15186"/>
    <s v="RESERVOIR"/>
    <s v="590021"/>
    <s v="GARVEY RESERVOIR-HYPOCHLORINATION"/>
    <m/>
    <s v="RESERVOIR"/>
    <s v="GARVEY"/>
    <x v="3"/>
    <s v="JUN-12"/>
    <d v="1969-07-01T00:00:00"/>
    <n v="516"/>
    <n v="-5.16"/>
    <n v="-4.4400000000000004"/>
    <n v="0"/>
    <n v="18"/>
    <x v="4"/>
  </r>
  <r>
    <s v="P00003970X"/>
    <n v="-27313.82"/>
    <s v="05005"/>
    <s v="15186"/>
    <s v="RESERVOIR"/>
    <s v="590021"/>
    <s v="GARVEY RESERVOIR-HYPOCHLORINATION"/>
    <m/>
    <s v="RESERVOIR"/>
    <s v="GARVEY"/>
    <x v="3"/>
    <s v="JUN-12"/>
    <d v="1969-07-01T00:00:00"/>
    <n v="516"/>
    <n v="-14680.19"/>
    <n v="-12633.63"/>
    <n v="0"/>
    <n v="18"/>
    <x v="4"/>
  </r>
  <r>
    <s v="P00003981P"/>
    <n v="1250732.9099999999"/>
    <s v="05001"/>
    <s v="15197"/>
    <s v="SOFTWARE"/>
    <s v="103039"/>
    <s v="INFOR SYS DIV-HEALTH &amp; SAFETY &amp; ENVIRONMENTAL SYSTEM PRJCT"/>
    <m/>
    <s v="STUDY"/>
    <s v="GENERAL"/>
    <x v="4"/>
    <s v="JUL-01"/>
    <d v="1996-07-01T00:00:00"/>
    <n v="61"/>
    <n v="1250732.9099999999"/>
    <n v="0"/>
    <n v="0"/>
    <n v="19"/>
    <x v="1"/>
  </r>
  <r>
    <s v="P00003982P"/>
    <n v="-72067.11"/>
    <s v="05001"/>
    <s v="15197"/>
    <s v="SOFTWARE"/>
    <s v="100758"/>
    <s v="INFOR SYS DIV-PHASE 1 SAFEETY &amp; ENVIRONMENT"/>
    <m/>
    <s v="STUDY"/>
    <s v="GENERAL"/>
    <x v="4"/>
    <s v="JUL-01"/>
    <d v="1996-07-01T00:00:00"/>
    <n v="61"/>
    <n v="-72067.11"/>
    <n v="0"/>
    <n v="0"/>
    <n v="19"/>
    <x v="1"/>
  </r>
  <r>
    <s v="P00003983P"/>
    <n v="117946223.79000001"/>
    <s v="01001"/>
    <s v="15247"/>
    <s v="MISC FEATURE"/>
    <s v="100714"/>
    <s v="UNION STATION HEADQUARTERS FACILITY"/>
    <m/>
    <s v="FACILITIES"/>
    <s v="UNION STATION"/>
    <x v="3"/>
    <s v="JUN-12"/>
    <d v="1999-07-01T00:00:00"/>
    <n v="156"/>
    <n v="19043400.620000001"/>
    <n v="98902823.170000002"/>
    <n v="0"/>
    <n v="19"/>
    <x v="1"/>
  </r>
  <r>
    <s v="P00003984P"/>
    <n v="1563821.35"/>
    <s v="05001"/>
    <s v="15330"/>
    <s v="WATER TRANSPORT"/>
    <s v="102936"/>
    <s v="RELOCATION OF ORANGE COUNTY FEEDER"/>
    <m/>
    <s v="FEEDER"/>
    <s v="ORANGE COUNTY"/>
    <x v="3"/>
    <s v="JUN-12"/>
    <d v="2000-12-31T00:00:00"/>
    <n v="138"/>
    <n v="224799.24"/>
    <n v="1339022.1100000001"/>
    <n v="0"/>
    <n v="6"/>
    <x v="0"/>
  </r>
  <r>
    <s v="P00003991P"/>
    <n v="33696.97"/>
    <s v="05001"/>
    <s v="15273"/>
    <s v="WATER TRANSPORT"/>
    <s v="100716"/>
    <s v="LAKEVIEW PIPELINE, REPLACE VACUUM/AIR RELEASE"/>
    <m/>
    <s v="PIPELINE"/>
    <s v="LAKEVIEW"/>
    <x v="3"/>
    <s v="JUN-12"/>
    <d v="2000-06-30T00:00:00"/>
    <n v="144"/>
    <n v="5054.5200000000004"/>
    <n v="28642.45"/>
    <n v="0"/>
    <n v="6"/>
    <x v="0"/>
  </r>
  <r>
    <s v="P00003992P"/>
    <n v="187608.94"/>
    <s v="05001"/>
    <s v="15273"/>
    <s v="POWER PLT"/>
    <s v="102430"/>
    <s v="RIVERSIDE BRANCH, ETIWANDA RESERVOIR, MODIFY OUTLET STRUCTURE INNER RING WEIR"/>
    <m/>
    <s v="POWER"/>
    <s v="ETIWANDA"/>
    <x v="2"/>
    <s v="JUN-12"/>
    <d v="2000-06-30T00:00:00"/>
    <n v="144"/>
    <n v="45026.04"/>
    <n v="142582.9"/>
    <n v="0"/>
    <n v="7"/>
    <x v="3"/>
  </r>
  <r>
    <s v="P00003993P"/>
    <n v="137077.43"/>
    <s v="05001"/>
    <s v="15273"/>
    <s v="TREATMENT PLT"/>
    <s v="102450"/>
    <s v="DIEMER FILTRATION PLANT, ASPHALT ROAD RESURFACING"/>
    <m/>
    <s v="FACILITIES"/>
    <s v="DIEMER"/>
    <x v="2"/>
    <s v="JUN-12"/>
    <d v="2000-06-30T00:00:00"/>
    <n v="144"/>
    <n v="32898.47"/>
    <n v="104178.96"/>
    <n v="0"/>
    <n v="10"/>
    <x v="14"/>
  </r>
  <r>
    <s v="P00003994P"/>
    <n v="35281.629999999997"/>
    <s v="05001"/>
    <s v="15273"/>
    <s v="TREATMENT PLT"/>
    <s v="102683"/>
    <s v="SKINNER BRANCH- FABRICATE AND REPLACE STEMS, NUTS &amp; KEYS FOR 3-WAY VALVES"/>
    <m/>
    <s v="TREATMENT"/>
    <s v="SKINNER"/>
    <x v="2"/>
    <s v="JUN-12"/>
    <d v="2000-06-30T00:00:00"/>
    <n v="144"/>
    <n v="8467.5499999999993"/>
    <n v="26814.080000000002"/>
    <n v="0"/>
    <n v="13"/>
    <x v="13"/>
  </r>
  <r>
    <s v="P00003995P"/>
    <n v="201893.26"/>
    <s v="05001"/>
    <s v="15273"/>
    <s v="MISC FEATURE"/>
    <s v="102695"/>
    <s v="CHEMICAL UNLOADING FACILITY, RETROFIT CHLORINE ANGLE VALVES"/>
    <m/>
    <s v="FACILITIES"/>
    <s v="CHEMICAL UNLOADING FACILITY"/>
    <x v="3"/>
    <s v="JUN-12"/>
    <d v="2000-06-30T00:00:00"/>
    <n v="144"/>
    <n v="30283.94"/>
    <n v="171609.32"/>
    <n v="0"/>
    <n v="13"/>
    <x v="13"/>
  </r>
  <r>
    <s v="P00003996P"/>
    <n v="223010.93"/>
    <s v="05001"/>
    <s v="15273"/>
    <s v="TREATMENT PLT"/>
    <s v="102708"/>
    <s v="AUTOMATED RESERVOIR WATER QUALITY MONITORING"/>
    <m/>
    <s v="FACILITIES"/>
    <s v="LAVERNE-WQ"/>
    <x v="2"/>
    <s v="JUN-12"/>
    <d v="2000-06-30T00:00:00"/>
    <n v="144"/>
    <n v="53522.5"/>
    <n v="169488.43"/>
    <n v="0"/>
    <n v="13"/>
    <x v="13"/>
  </r>
  <r>
    <s v="P00003997P"/>
    <n v="51851.75"/>
    <s v="05001"/>
    <s v="15273"/>
    <s v="TREATMENT PLT"/>
    <s v="102710"/>
    <s v="LA VERNE MACHINE SHOP, REPLACE CINCINNATI LATH"/>
    <m/>
    <s v="FACILITIES"/>
    <s v="LAVERNE"/>
    <x v="2"/>
    <s v="JUN-12"/>
    <d v="2000-06-30T00:00:00"/>
    <n v="144"/>
    <n v="12444.36"/>
    <n v="39407.39"/>
    <n v="0"/>
    <n v="6"/>
    <x v="0"/>
  </r>
  <r>
    <s v="P00003998P"/>
    <n v="38098.74"/>
    <s v="05001"/>
    <s v="15273"/>
    <s v="TREATMENT PLT"/>
    <s v="102711"/>
    <s v="LA VERNE MACHINE SHOP, REPLACE CINCINNATI MILL"/>
    <m/>
    <s v="FACILITIES"/>
    <s v="LAVERNE"/>
    <x v="2"/>
    <s v="JUN-12"/>
    <d v="2000-06-30T00:00:00"/>
    <n v="144"/>
    <n v="9143.65"/>
    <n v="28955.09"/>
    <n v="0"/>
    <n v="6"/>
    <x v="0"/>
  </r>
  <r>
    <s v="P00003999P"/>
    <n v="25349.35"/>
    <s v="05001"/>
    <s v="15273"/>
    <s v="TREATMENT PLT"/>
    <s v="102713"/>
    <s v="DIEMER FILTRATION PLANT, SLOPE REPAIR"/>
    <m/>
    <s v="FACILITIES"/>
    <s v="DIEMER"/>
    <x v="2"/>
    <s v="JUN-12"/>
    <d v="2000-06-30T00:00:00"/>
    <n v="144"/>
    <n v="6083.77"/>
    <n v="19265.580000000002"/>
    <n v="0"/>
    <n v="10"/>
    <x v="14"/>
  </r>
  <r>
    <s v="P00004000P"/>
    <n v="226312.78"/>
    <s v="05001"/>
    <s v="15273"/>
    <s v="TREATMENT PLT"/>
    <s v="102714"/>
    <s v="SKINNER FILTRATION PLANT, FERRIC CHLORIDE CONVERSION AT PLANT 2"/>
    <m/>
    <s v="TREATMENT"/>
    <s v="SKINNER"/>
    <x v="2"/>
    <s v="JUN-12"/>
    <d v="2000-06-30T00:00:00"/>
    <n v="144"/>
    <n v="54315.01"/>
    <n v="171997.77"/>
    <n v="0"/>
    <n v="12"/>
    <x v="10"/>
  </r>
  <r>
    <s v="P00004001P"/>
    <n v="61291.26"/>
    <s v="05001"/>
    <s v="15273"/>
    <s v="MISC FEATURE"/>
    <s v="102715"/>
    <s v="LAKE MATHEWS, CONSTRUCTION OF BACK UP COMPUTER FACILITY"/>
    <m/>
    <s v="FACILITIES"/>
    <s v="MATHEWS "/>
    <x v="3"/>
    <s v="JUN-12"/>
    <d v="2000-06-30T00:00:00"/>
    <n v="144"/>
    <n v="9193.66"/>
    <n v="52097.599999999999"/>
    <n v="0"/>
    <n v="19"/>
    <x v="1"/>
  </r>
  <r>
    <s v="P00004002P"/>
    <n v="192883.25"/>
    <s v="05001"/>
    <s v="15273"/>
    <s v="TREATMENT PLT"/>
    <s v="102717"/>
    <s v="LA VERNE FACILITIES, WEYMOUTH FILT PLT, MAIN TRANSFORMER REPLACEMENT"/>
    <m/>
    <s v="TREATMENT"/>
    <s v="WEYMOUTH"/>
    <x v="2"/>
    <s v="JUN-12"/>
    <d v="2000-06-30T00:00:00"/>
    <n v="144"/>
    <n v="46291.91"/>
    <n v="146591.34"/>
    <n v="0"/>
    <n v="9"/>
    <x v="11"/>
  </r>
  <r>
    <s v="P00004003P"/>
    <n v="134171.70000000001"/>
    <s v="05001"/>
    <s v="15273"/>
    <s v="WATER TRANSPORT"/>
    <s v="102724"/>
    <s v="RELOCATION OF PORTION OF ORANGE COUNTY FEEDER (MWD''S SHARE)"/>
    <m/>
    <s v="FEEDER"/>
    <s v="ORANGE COUNTY"/>
    <x v="3"/>
    <s v="JUN-12"/>
    <d v="2000-06-30T00:00:00"/>
    <n v="144"/>
    <n v="20125.669999999998"/>
    <n v="114046.03"/>
    <n v="0"/>
    <n v="6"/>
    <x v="0"/>
  </r>
  <r>
    <s v="P00004004P"/>
    <n v="91802.06"/>
    <s v="05001"/>
    <s v="15273"/>
    <s v="TREATMENT PLT"/>
    <s v="102728"/>
    <s v="WEYMOUTH FILTRATION PLANT, DRY POLYMER MIXING SYSTEM MODIFICATION"/>
    <m/>
    <s v="TREATMENT"/>
    <s v="WEYMOUTH"/>
    <x v="2"/>
    <s v="JUN-12"/>
    <d v="2000-06-30T00:00:00"/>
    <n v="144"/>
    <n v="22032.47"/>
    <n v="69769.59"/>
    <n v="0"/>
    <n v="9"/>
    <x v="11"/>
  </r>
  <r>
    <s v="P00004005P"/>
    <n v="37541.54"/>
    <s v="05001"/>
    <s v="15273"/>
    <s v="TREATMENT PLT"/>
    <s v="102733"/>
    <s v="LA VERNE, WEYMOUTH FILT PLT, , REPLACE FLOCCULATOR STUB SHAFT, BASINS 1 AND 2"/>
    <m/>
    <s v="TREATMENT"/>
    <s v="WEYMOUTH"/>
    <x v="2"/>
    <s v="JUN-12"/>
    <d v="2000-06-30T00:00:00"/>
    <n v="144"/>
    <n v="9009.9599999999991"/>
    <n v="28531.58"/>
    <n v="0"/>
    <n v="9"/>
    <x v="11"/>
  </r>
  <r>
    <s v="P00004006P"/>
    <n v="86990.28"/>
    <s v="05001"/>
    <s v="15273"/>
    <s v="RESERVOIR"/>
    <s v="102740"/>
    <s v="COPPER BASIN SEWER SYSTEM"/>
    <m/>
    <s v="RESERVOIR"/>
    <s v="COPPER  BASIN"/>
    <x v="3"/>
    <s v="JUN-12"/>
    <d v="2000-06-30T00:00:00"/>
    <n v="144"/>
    <n v="13048.42"/>
    <n v="73941.86"/>
    <n v="0"/>
    <n v="18"/>
    <x v="4"/>
  </r>
  <r>
    <s v="P00004007P"/>
    <n v="69055.649999999994"/>
    <s v="05001"/>
    <s v="15273"/>
    <s v="POWERLINES"/>
    <s v="102747"/>
    <s v="SOTO STREET TELEPHONE SYSTEM UPGRADE"/>
    <m/>
    <s v="COMMUNICATION"/>
    <s v="HDQUARTERS"/>
    <x v="3"/>
    <s v="JUN-12"/>
    <d v="2000-06-30T00:00:00"/>
    <n v="144"/>
    <n v="10358.27"/>
    <n v="58697.38"/>
    <n v="0"/>
    <n v="19"/>
    <x v="1"/>
  </r>
  <r>
    <s v="P00004008P"/>
    <n v="236249.9"/>
    <s v="05001"/>
    <s v="15273"/>
    <s v="MISC FEATURE"/>
    <s v="102750"/>
    <s v="LAKE MATHEWS MULTIPLE SPECIES RESERVE, MANAGER''S OFFICE AND RESIDENCE"/>
    <m/>
    <s v="FACILITIES"/>
    <s v="MATHEWS "/>
    <x v="3"/>
    <s v="JUN-12"/>
    <d v="2000-06-30T00:00:00"/>
    <n v="144"/>
    <n v="35437.43"/>
    <n v="200812.47"/>
    <n v="0"/>
    <n v="16"/>
    <x v="6"/>
  </r>
  <r>
    <s v="P00004009P"/>
    <n v="85220.5"/>
    <s v="05001"/>
    <s v="15273"/>
    <s v="TREATMENT PLT"/>
    <s v="102764"/>
    <s v="JENSEN FILTRATION PLANT, REPLACE AIR CONDITIONING FOR MAIN ADMIN. BUILDING"/>
    <m/>
    <s v="FACILITIES"/>
    <s v="JENSEN"/>
    <x v="2"/>
    <s v="JUN-12"/>
    <d v="2000-06-30T00:00:00"/>
    <n v="144"/>
    <n v="20452.900000000001"/>
    <n v="64767.6"/>
    <n v="0"/>
    <n v="8"/>
    <x v="8"/>
  </r>
  <r>
    <s v="P00004010P"/>
    <n v="1343820"/>
    <s v="030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403146"/>
    <n v="940674"/>
    <n v="0"/>
    <n v="8"/>
    <x v="8"/>
  </r>
  <r>
    <s v="P00004011P"/>
    <n v="9661403"/>
    <s v="03008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2898420.91"/>
    <n v="6762982.0899999999"/>
    <n v="0"/>
    <n v="8"/>
    <x v="8"/>
  </r>
  <r>
    <s v="P00004012P"/>
    <n v="1743743"/>
    <s v="03501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23122.91"/>
    <n v="1220620.0900000001"/>
    <n v="0"/>
    <n v="8"/>
    <x v="8"/>
  </r>
  <r>
    <s v="P00004013P"/>
    <n v="23072063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6921618.9100000001"/>
    <n v="16150444.09"/>
    <n v="0"/>
    <n v="8"/>
    <x v="8"/>
  </r>
  <r>
    <s v="P00004014P"/>
    <n v="11067811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320343.29"/>
    <n v="7747467.71"/>
    <n v="0"/>
    <n v="8"/>
    <x v="8"/>
  </r>
  <r>
    <s v="P00004015P"/>
    <n v="194324"/>
    <s v="0201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8297.19"/>
    <n v="136026.81"/>
    <n v="0"/>
    <n v="8"/>
    <x v="8"/>
  </r>
  <r>
    <s v="P00004016P"/>
    <n v="10670"/>
    <s v="035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200.99"/>
    <n v="7469.01"/>
    <n v="0"/>
    <n v="8"/>
    <x v="8"/>
  </r>
  <r>
    <s v="P00004017P"/>
    <n v="25983"/>
    <s v="02015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7794.88"/>
    <n v="18188.12"/>
    <n v="0"/>
    <n v="8"/>
    <x v="8"/>
  </r>
  <r>
    <s v="P00004018P"/>
    <n v="73491992.670000002"/>
    <s v="04002"/>
    <s v="15090"/>
    <s v="TREATMENT PLT"/>
    <s v="100370"/>
    <s v="JENSEN FILTRATION PLANT - EXPANSION # 1"/>
    <m/>
    <s v="TREATMENT"/>
    <s v="JENSEN"/>
    <x v="2"/>
    <s v="JUN-12"/>
    <d v="1997-06-30T00:00:00"/>
    <n v="180"/>
    <n v="22047597.73"/>
    <n v="51444394.939999998"/>
    <n v="0"/>
    <n v="8"/>
    <x v="8"/>
  </r>
  <r>
    <s v="P00004019P"/>
    <n v="45455112.590000004"/>
    <s v="04003"/>
    <s v="15090"/>
    <s v="TREATMENT PLT"/>
    <s v="100370"/>
    <s v="JENSEN FILTRATION PLANT - EXPANSION # 1"/>
    <m/>
    <s v="TREATMENT"/>
    <s v="JENSEN"/>
    <x v="2"/>
    <s v="JUN-12"/>
    <d v="1997-06-30T00:00:00"/>
    <n v="180"/>
    <n v="13636533.75"/>
    <n v="31818578.84"/>
    <n v="0"/>
    <n v="8"/>
    <x v="8"/>
  </r>
  <r>
    <s v="P00004020P"/>
    <n v="1398537.9"/>
    <s v="04005"/>
    <s v="15090"/>
    <s v="TREATMENT PLT"/>
    <s v="100370"/>
    <s v="JENSEN FILTRATION PLANT - EXPANSION # 1"/>
    <m/>
    <s v="TREATMENT"/>
    <s v="JENSEN"/>
    <x v="2"/>
    <s v="JUN-12"/>
    <d v="1997-06-30T00:00:00"/>
    <n v="180"/>
    <n v="419561.27"/>
    <n v="978976.63"/>
    <n v="0"/>
    <n v="8"/>
    <x v="8"/>
  </r>
  <r>
    <s v="P00004021P"/>
    <n v="472143.7"/>
    <s v="04006"/>
    <s v="15090"/>
    <s v="TREATMENT PLT"/>
    <s v="100370"/>
    <s v="JENSEN FILTRATION PLANT - EXPANSION # 1"/>
    <m/>
    <s v="TREATMENT"/>
    <s v="JENSEN"/>
    <x v="2"/>
    <s v="JUN-12"/>
    <d v="1997-06-30T00:00:00"/>
    <n v="180"/>
    <n v="141643.07"/>
    <n v="330500.63"/>
    <n v="0"/>
    <n v="8"/>
    <x v="8"/>
  </r>
  <r>
    <s v="P00004022P"/>
    <n v="2275640.67"/>
    <s v="04007"/>
    <s v="15090"/>
    <s v="TREATMENT PLT"/>
    <s v="100370"/>
    <s v="JENSEN FILTRATION PLANT - EXPANSION # 1"/>
    <m/>
    <s v="TREATMENT"/>
    <s v="JENSEN"/>
    <x v="2"/>
    <s v="JUN-12"/>
    <d v="1997-06-30T00:00:00"/>
    <n v="180"/>
    <n v="682692.13"/>
    <n v="1592948.54"/>
    <n v="0"/>
    <n v="8"/>
    <x v="8"/>
  </r>
  <r>
    <s v="P00004023P"/>
    <n v="2241085.41"/>
    <s v="04502"/>
    <s v="15090"/>
    <s v="TREATMENT PLT"/>
    <s v="100370"/>
    <s v="JENSEN FILTRATION PLANT - EXPANSION # 1"/>
    <m/>
    <s v="TREATMENT"/>
    <s v="JENSEN"/>
    <x v="2"/>
    <s v="JUN-12"/>
    <d v="1997-06-30T00:00:00"/>
    <n v="180"/>
    <n v="672325.49"/>
    <n v="1568759.92"/>
    <n v="0"/>
    <n v="8"/>
    <x v="8"/>
  </r>
  <r>
    <s v="P00004024P"/>
    <n v="12631132.439999999"/>
    <s v="04504"/>
    <s v="15090"/>
    <s v="TREATMENT PLT"/>
    <s v="100370"/>
    <s v="JENSEN FILTRATION PLANT - EXPANSION # 1"/>
    <m/>
    <s v="TREATMENT"/>
    <s v="JENSEN"/>
    <x v="2"/>
    <s v="JUN-12"/>
    <d v="1997-06-30T00:00:00"/>
    <n v="180"/>
    <n v="3789339.61"/>
    <n v="8841792.8300000001"/>
    <n v="0"/>
    <n v="8"/>
    <x v="8"/>
  </r>
  <r>
    <s v="P00004025P"/>
    <n v="390891.75"/>
    <s v="05004"/>
    <s v="15090"/>
    <s v="TREATMENT PLT"/>
    <s v="100370"/>
    <s v="JENSEN FILTRATION PLANT - EXPANSION # 1"/>
    <m/>
    <s v="TREATMENT"/>
    <s v="JENSEN"/>
    <x v="2"/>
    <s v="JUN-12"/>
    <d v="1997-06-30T00:00:00"/>
    <n v="180"/>
    <n v="117267.47"/>
    <n v="273624.28000000003"/>
    <n v="0"/>
    <n v="8"/>
    <x v="8"/>
  </r>
  <r>
    <s v="P00004026P"/>
    <n v="15832.81"/>
    <s v="05005"/>
    <s v="15090"/>
    <s v="TREATMENT PLT"/>
    <s v="100370"/>
    <s v="JENSEN FILTRATION PLANT - EXPANSION # 1"/>
    <m/>
    <s v="TREATMENT"/>
    <s v="JENSEN"/>
    <x v="2"/>
    <s v="JUN-12"/>
    <d v="1997-06-30T00:00:00"/>
    <n v="180"/>
    <n v="4749.76"/>
    <n v="11083.05"/>
    <n v="0"/>
    <n v="8"/>
    <x v="8"/>
  </r>
  <r>
    <s v="P00004027P"/>
    <n v="4272316.96"/>
    <s v="040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1281694.96"/>
    <n v="2990622"/>
    <n v="0"/>
    <n v="8"/>
    <x v="8"/>
  </r>
  <r>
    <s v="P00004028P"/>
    <n v="245309.19"/>
    <s v="04003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3592.710000000006"/>
    <n v="171716.48000000001"/>
    <n v="0"/>
    <n v="8"/>
    <x v="8"/>
  </r>
  <r>
    <s v="P00004029P"/>
    <n v="19926.849999999999"/>
    <s v="04005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5977.95"/>
    <n v="13948.9"/>
    <n v="0"/>
    <n v="8"/>
    <x v="8"/>
  </r>
  <r>
    <s v="P00004030P"/>
    <n v="23735.58"/>
    <s v="045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120.65"/>
    <n v="16614.93"/>
    <n v="0"/>
    <n v="8"/>
    <x v="8"/>
  </r>
  <r>
    <s v="P00004031P"/>
    <n v="13218429.449999999"/>
    <s v="045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3965528.72"/>
    <n v="9252900.7300000004"/>
    <n v="0"/>
    <n v="8"/>
    <x v="8"/>
  </r>
  <r>
    <s v="P00004032P"/>
    <n v="6695859.6200000001"/>
    <s v="050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2008757.87"/>
    <n v="4687101.75"/>
    <n v="0"/>
    <n v="8"/>
    <x v="8"/>
  </r>
  <r>
    <s v="P00004033P"/>
    <n v="3791.67"/>
    <s v="04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37.45"/>
    <n v="2654.22"/>
    <n v="0"/>
    <n v="8"/>
    <x v="8"/>
  </r>
  <r>
    <s v="P00004034P"/>
    <n v="950732.7"/>
    <s v="04002"/>
    <s v="15090"/>
    <s v="TREATMENT PLT"/>
    <s v="100516"/>
    <s v="JENSEN FILTRATION PLANT -  PLANT CONTROL SYSTEM"/>
    <m/>
    <s v="TREATMENT"/>
    <s v="JENSEN"/>
    <x v="2"/>
    <s v="JUN-12"/>
    <d v="1997-06-30T00:00:00"/>
    <n v="180"/>
    <n v="285219.73"/>
    <n v="665512.97"/>
    <n v="0"/>
    <n v="8"/>
    <x v="8"/>
  </r>
  <r>
    <s v="P00004035P"/>
    <n v="909041.27"/>
    <s v="04003"/>
    <s v="15090"/>
    <s v="TREATMENT PLT"/>
    <s v="100516"/>
    <s v="JENSEN FILTRATION PLANT -  PLANT CONTROL SYSTEM"/>
    <m/>
    <s v="TREATMENT"/>
    <s v="JENSEN"/>
    <x v="2"/>
    <s v="JUN-12"/>
    <d v="1997-06-30T00:00:00"/>
    <n v="180"/>
    <n v="272712.31"/>
    <n v="636328.95999999996"/>
    <n v="0"/>
    <n v="8"/>
    <x v="8"/>
  </r>
  <r>
    <s v="P00004036P"/>
    <n v="1479634.28"/>
    <s v="04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443890.21"/>
    <n v="1035744.07"/>
    <n v="0"/>
    <n v="8"/>
    <x v="8"/>
  </r>
  <r>
    <s v="P00004037P"/>
    <n v="837454.74"/>
    <s v="04006"/>
    <s v="15090"/>
    <s v="TREATMENT PLT"/>
    <s v="100516"/>
    <s v="JENSEN FILTRATION PLANT -  PLANT CONTROL SYSTEM"/>
    <m/>
    <s v="TREATMENT"/>
    <s v="JENSEN"/>
    <x v="2"/>
    <s v="JUN-12"/>
    <d v="1997-06-30T00:00:00"/>
    <n v="180"/>
    <n v="251236.36"/>
    <n v="586218.38"/>
    <n v="0"/>
    <n v="8"/>
    <x v="8"/>
  </r>
  <r>
    <s v="P00004038P"/>
    <n v="136545.04999999999"/>
    <s v="04007"/>
    <s v="15090"/>
    <s v="TREATMENT PLT"/>
    <s v="100516"/>
    <s v="JENSEN FILTRATION PLANT -  PLANT CONTROL SYSTEM"/>
    <m/>
    <s v="TREATMENT"/>
    <s v="JENSEN"/>
    <x v="2"/>
    <s v="JUN-12"/>
    <d v="1997-06-30T00:00:00"/>
    <n v="180"/>
    <n v="40963.519999999997"/>
    <n v="95581.53"/>
    <n v="0"/>
    <n v="8"/>
    <x v="8"/>
  </r>
  <r>
    <s v="P00004039P"/>
    <n v="9943.75"/>
    <s v="045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2983.04"/>
    <n v="6960.71"/>
    <n v="0"/>
    <n v="8"/>
    <x v="8"/>
  </r>
  <r>
    <s v="P00004040P"/>
    <n v="3256.65"/>
    <s v="050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976.96"/>
    <n v="2279.69"/>
    <n v="0"/>
    <n v="8"/>
    <x v="8"/>
  </r>
  <r>
    <s v="P00004041P"/>
    <n v="392914.33"/>
    <s v="05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7874.21"/>
    <n v="275040.12"/>
    <n v="0"/>
    <n v="8"/>
    <x v="8"/>
  </r>
  <r>
    <s v="P00004042P"/>
    <n v="72342.070000000007"/>
    <s v="04002"/>
    <s v="15090"/>
    <s v="TREATMENT PLT"/>
    <s v="100518"/>
    <s v="JENSEN FILTRATION PLANT -  EFFLUENT FLOW CONTROL"/>
    <m/>
    <s v="TREATMENT"/>
    <s v="JENSEN"/>
    <x v="2"/>
    <s v="JUN-12"/>
    <d v="1997-06-30T00:00:00"/>
    <n v="180"/>
    <n v="21702.6"/>
    <n v="50639.47"/>
    <n v="0"/>
    <n v="8"/>
    <x v="8"/>
  </r>
  <r>
    <s v="P00004043P"/>
    <n v="540.08000000000004"/>
    <s v="04007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62"/>
    <n v="378.08"/>
    <n v="0"/>
    <n v="8"/>
    <x v="8"/>
  </r>
  <r>
    <s v="P00004044P"/>
    <n v="4797.5200000000004"/>
    <s v="05004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439.27"/>
    <n v="3358.25"/>
    <n v="0"/>
    <n v="8"/>
    <x v="8"/>
  </r>
  <r>
    <s v="P00004045P"/>
    <n v="213844.45"/>
    <s v="04002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64153.21"/>
    <n v="149691.24"/>
    <n v="0"/>
    <n v="8"/>
    <x v="8"/>
  </r>
  <r>
    <s v="P00004046P"/>
    <n v="134568.26999999999"/>
    <s v="04003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0370.400000000001"/>
    <n v="94197.87"/>
    <n v="0"/>
    <n v="8"/>
    <x v="8"/>
  </r>
  <r>
    <s v="P00004047P"/>
    <n v="3294.97"/>
    <s v="04005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988.35"/>
    <n v="2306.62"/>
    <n v="0"/>
    <n v="8"/>
    <x v="8"/>
  </r>
  <r>
    <s v="P00004048P"/>
    <n v="60385.95"/>
    <s v="04006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18115.64"/>
    <n v="42270.31"/>
    <n v="0"/>
    <n v="8"/>
    <x v="8"/>
  </r>
  <r>
    <s v="P00004049P"/>
    <n v="16584.43"/>
    <s v="05004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975.2"/>
    <n v="11609.23"/>
    <n v="0"/>
    <n v="8"/>
    <x v="8"/>
  </r>
  <r>
    <s v="P00004050P"/>
    <n v="536131.93000000005"/>
    <s v="040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0839.44"/>
    <n v="375292.49"/>
    <n v="0"/>
    <n v="8"/>
    <x v="8"/>
  </r>
  <r>
    <s v="P00004051P"/>
    <n v="44717.58"/>
    <s v="04003"/>
    <s v="15090"/>
    <s v="TREATMENT PLT"/>
    <s v="100520"/>
    <s v="JENSEN FILTRATION PLANT -  FLOCCULATOR RETROFIT"/>
    <m/>
    <s v="TREATMENT"/>
    <s v="JENSEN"/>
    <x v="2"/>
    <s v="JUN-12"/>
    <d v="1997-06-30T00:00:00"/>
    <n v="180"/>
    <n v="13415.25"/>
    <n v="31302.33"/>
    <n v="0"/>
    <n v="8"/>
    <x v="8"/>
  </r>
  <r>
    <s v="P00004052P"/>
    <n v="141322.94"/>
    <s v="04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42396.76"/>
    <n v="98926.18"/>
    <n v="0"/>
    <n v="8"/>
    <x v="8"/>
  </r>
  <r>
    <s v="P00004053P"/>
    <n v="1328158.3500000001"/>
    <s v="04006"/>
    <s v="15090"/>
    <s v="TREATMENT PLT"/>
    <s v="100520"/>
    <s v="JENSEN FILTRATION PLANT -  FLOCCULATOR RETROFIT"/>
    <m/>
    <s v="TREATMENT"/>
    <s v="JENSEN"/>
    <x v="2"/>
    <s v="JUN-12"/>
    <d v="1997-06-30T00:00:00"/>
    <n v="180"/>
    <n v="398447.41"/>
    <n v="929710.94"/>
    <n v="0"/>
    <n v="8"/>
    <x v="8"/>
  </r>
  <r>
    <s v="P00004054P"/>
    <n v="851.78"/>
    <s v="045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255.45"/>
    <n v="596.33000000000004"/>
    <n v="0"/>
    <n v="8"/>
    <x v="8"/>
  </r>
  <r>
    <s v="P00004055P"/>
    <n v="56632.71"/>
    <s v="05004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989.759999999998"/>
    <n v="39642.949999999997"/>
    <n v="0"/>
    <n v="8"/>
    <x v="8"/>
  </r>
  <r>
    <s v="P00004056P"/>
    <n v="270"/>
    <s v="05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81"/>
    <n v="189"/>
    <n v="0"/>
    <n v="8"/>
    <x v="8"/>
  </r>
  <r>
    <s v="P00004057P"/>
    <n v="79124.42"/>
    <s v="04002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3737.19"/>
    <n v="55387.23"/>
    <n v="0"/>
    <n v="8"/>
    <x v="8"/>
  </r>
  <r>
    <s v="P00004058P"/>
    <n v="306497.65999999997"/>
    <s v="04003"/>
    <s v="15090"/>
    <s v="TREATMENT PLT"/>
    <s v="100521"/>
    <s v="JENSEN FILTRATION PLANT -  RESERVOIR #1 RETROFIT"/>
    <m/>
    <s v="TREATMENT"/>
    <s v="JENSEN"/>
    <x v="2"/>
    <s v="JUN-12"/>
    <d v="1997-06-30T00:00:00"/>
    <n v="180"/>
    <n v="91949.25"/>
    <n v="214548.41"/>
    <n v="0"/>
    <n v="8"/>
    <x v="8"/>
  </r>
  <r>
    <s v="P00004059P"/>
    <n v="130333.13"/>
    <s v="040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9099.89"/>
    <n v="91233.24"/>
    <n v="0"/>
    <n v="8"/>
    <x v="8"/>
  </r>
  <r>
    <s v="P00004060P"/>
    <n v="150643.1"/>
    <s v="04006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192.89"/>
    <n v="105450.21"/>
    <n v="0"/>
    <n v="8"/>
    <x v="8"/>
  </r>
  <r>
    <s v="P00004061P"/>
    <n v="695764.34"/>
    <s v="04007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08729.21"/>
    <n v="487035.13"/>
    <n v="0"/>
    <n v="8"/>
    <x v="8"/>
  </r>
  <r>
    <s v="P00004062P"/>
    <n v="117.36"/>
    <s v="045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5.08"/>
    <n v="82.28"/>
    <n v="0"/>
    <n v="8"/>
    <x v="8"/>
  </r>
  <r>
    <s v="P00004063P"/>
    <n v="15097.44"/>
    <s v="05001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29.09"/>
    <n v="10568.35"/>
    <n v="0"/>
    <n v="8"/>
    <x v="8"/>
  </r>
  <r>
    <s v="P00004064P"/>
    <n v="4566.68"/>
    <s v="05004"/>
    <s v="15090"/>
    <s v="TREATMENT PLT"/>
    <s v="100521"/>
    <s v="JENSEN FILTRATION PLANT -  RESERVOIR #1 RETROFIT"/>
    <m/>
    <s v="TREATMENT"/>
    <s v="JENSEN"/>
    <x v="2"/>
    <s v="JUN-12"/>
    <d v="1997-06-30T00:00:00"/>
    <n v="180"/>
    <n v="1369.95"/>
    <n v="3196.73"/>
    <n v="0"/>
    <n v="8"/>
    <x v="8"/>
  </r>
  <r>
    <s v="P00004065P"/>
    <n v="180.47"/>
    <s v="04001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4"/>
    <n v="126.47"/>
    <n v="0"/>
    <n v="8"/>
    <x v="8"/>
  </r>
  <r>
    <s v="P00004066P"/>
    <n v="532096.81999999995"/>
    <s v="040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59628.96"/>
    <n v="372467.86"/>
    <n v="0"/>
    <n v="8"/>
    <x v="8"/>
  </r>
  <r>
    <s v="P00004067P"/>
    <n v="1321977.18"/>
    <s v="04003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396593.08"/>
    <n v="925384.1"/>
    <n v="0"/>
    <n v="8"/>
    <x v="8"/>
  </r>
  <r>
    <s v="P00004068P"/>
    <n v="58529.06"/>
    <s v="04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7558.71"/>
    <n v="40970.35"/>
    <n v="0"/>
    <n v="8"/>
    <x v="8"/>
  </r>
  <r>
    <s v="P00004069P"/>
    <n v="1532.07"/>
    <s v="04006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59.59"/>
    <n v="1072.48"/>
    <n v="0"/>
    <n v="8"/>
    <x v="8"/>
  </r>
  <r>
    <s v="P00004070P"/>
    <n v="1382.12"/>
    <s v="045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14.59"/>
    <n v="967.53"/>
    <n v="0"/>
    <n v="8"/>
    <x v="8"/>
  </r>
  <r>
    <s v="P00004071P"/>
    <n v="705.25"/>
    <s v="045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211.52"/>
    <n v="493.73"/>
    <n v="0"/>
    <n v="8"/>
    <x v="8"/>
  </r>
  <r>
    <s v="P00004072P"/>
    <n v="16171.93"/>
    <s v="050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851.4399999999996"/>
    <n v="11320.49"/>
    <n v="0"/>
    <n v="8"/>
    <x v="8"/>
  </r>
  <r>
    <s v="P00004073P"/>
    <n v="183.9"/>
    <s v="05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5.07"/>
    <n v="128.83000000000001"/>
    <n v="0"/>
    <n v="8"/>
    <x v="8"/>
  </r>
  <r>
    <s v="P00004074P"/>
    <n v="15402.06"/>
    <s v="04002"/>
    <s v="15090"/>
    <s v="TREATMENT PLT"/>
    <s v="100531"/>
    <s v="JENSEN FILTRATION PLANT -  EMERGENCY GENERATOR"/>
    <m/>
    <s v="TREATMENT"/>
    <s v="JENSEN"/>
    <x v="2"/>
    <s v="JUN-12"/>
    <d v="1997-06-30T00:00:00"/>
    <n v="180"/>
    <n v="4620.6000000000004"/>
    <n v="10781.46"/>
    <n v="0"/>
    <n v="8"/>
    <x v="8"/>
  </r>
  <r>
    <s v="P00004075P"/>
    <n v="494339.2"/>
    <s v="04003"/>
    <s v="15090"/>
    <s v="TREATMENT PLT"/>
    <s v="100531"/>
    <s v="JENSEN FILTRATION PLANT -  EMERGENCY GENERATOR"/>
    <m/>
    <s v="TREATMENT"/>
    <s v="JENSEN"/>
    <x v="2"/>
    <s v="JUN-12"/>
    <d v="1997-06-30T00:00:00"/>
    <n v="180"/>
    <n v="148301.71"/>
    <n v="346037.49"/>
    <n v="0"/>
    <n v="8"/>
    <x v="8"/>
  </r>
  <r>
    <s v="P00004076P"/>
    <n v="226645.63"/>
    <s v="04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67993.64"/>
    <n v="158651.99"/>
    <n v="0"/>
    <n v="8"/>
    <x v="8"/>
  </r>
  <r>
    <s v="P00004077P"/>
    <n v="3548275.09"/>
    <s v="04006"/>
    <s v="15090"/>
    <s v="TREATMENT PLT"/>
    <s v="100531"/>
    <s v="JENSEN FILTRATION PLANT -  EMERGENCY GENERATOR"/>
    <m/>
    <s v="TREATMENT"/>
    <s v="JENSEN"/>
    <x v="2"/>
    <s v="JUN-12"/>
    <d v="1997-06-30T00:00:00"/>
    <n v="180"/>
    <n v="1064482.49"/>
    <n v="2483792.6"/>
    <n v="0"/>
    <n v="8"/>
    <x v="8"/>
  </r>
  <r>
    <s v="P00004078P"/>
    <n v="107541.32"/>
    <s v="04007"/>
    <s v="15090"/>
    <s v="TREATMENT PLT"/>
    <s v="100531"/>
    <s v="JENSEN FILTRATION PLANT -  EMERGENCY GENERATOR"/>
    <m/>
    <s v="TREATMENT"/>
    <s v="JENSEN"/>
    <x v="2"/>
    <s v="JUN-12"/>
    <d v="1997-06-30T00:00:00"/>
    <n v="180"/>
    <n v="32262.32"/>
    <n v="75279"/>
    <n v="0"/>
    <n v="8"/>
    <x v="8"/>
  </r>
  <r>
    <s v="P00004079P"/>
    <n v="108073.44"/>
    <s v="05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32421.89"/>
    <n v="75651.55"/>
    <n v="0"/>
    <n v="8"/>
    <x v="8"/>
  </r>
  <r>
    <s v="P00004080P"/>
    <n v="159217.76"/>
    <s v="04002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7765.24"/>
    <n v="111452.52"/>
    <n v="0"/>
    <n v="8"/>
    <x v="8"/>
  </r>
  <r>
    <s v="P00004081P"/>
    <n v="1225253.78"/>
    <s v="04003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67576.05"/>
    <n v="857677.73"/>
    <n v="0"/>
    <n v="8"/>
    <x v="8"/>
  </r>
  <r>
    <s v="P00004082P"/>
    <n v="3238.51"/>
    <s v="04005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971.56"/>
    <n v="2266.9499999999998"/>
    <n v="0"/>
    <n v="8"/>
    <x v="8"/>
  </r>
  <r>
    <s v="P00004083P"/>
    <n v="6527.44"/>
    <s v="04006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1958.11"/>
    <n v="4569.33"/>
    <n v="0"/>
    <n v="8"/>
    <x v="8"/>
  </r>
  <r>
    <s v="P00004084P"/>
    <n v="14213.23"/>
    <s v="04007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263.91"/>
    <n v="9949.32"/>
    <n v="0"/>
    <n v="8"/>
    <x v="8"/>
  </r>
  <r>
    <s v="P00004085P"/>
    <n v="1263.52"/>
    <s v="05001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79.07"/>
    <n v="884.45"/>
    <n v="0"/>
    <n v="8"/>
    <x v="8"/>
  </r>
  <r>
    <s v="P00004086P"/>
    <n v="9294.2000000000007"/>
    <s v="04002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788.2"/>
    <n v="6506"/>
    <n v="0"/>
    <n v="8"/>
    <x v="8"/>
  </r>
  <r>
    <s v="P00004087P"/>
    <n v="68106.94"/>
    <s v="04003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0431.95"/>
    <n v="47674.99"/>
    <n v="0"/>
    <n v="8"/>
    <x v="8"/>
  </r>
  <r>
    <s v="P00004088P"/>
    <n v="838.42"/>
    <s v="04005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51.41"/>
    <n v="587.01"/>
    <n v="0"/>
    <n v="8"/>
    <x v="8"/>
  </r>
  <r>
    <s v="P00004089P"/>
    <n v="1379.78"/>
    <s v="04002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13.85"/>
    <n v="965.93"/>
    <n v="0"/>
    <n v="8"/>
    <x v="8"/>
  </r>
  <r>
    <s v="P00004090P"/>
    <n v="41524.22"/>
    <s v="04003"/>
    <s v="15090"/>
    <s v="TREATMENT PLT"/>
    <s v="100644"/>
    <s v="JENSEN FILTRATION PLANT -  PUBLIC ADDRESS SYSTEM"/>
    <m/>
    <s v="TREATMENT"/>
    <s v="JENSEN"/>
    <x v="2"/>
    <s v="JUN-12"/>
    <d v="1997-06-30T00:00:00"/>
    <n v="180"/>
    <n v="12457.21"/>
    <n v="29067.01"/>
    <n v="0"/>
    <n v="8"/>
    <x v="8"/>
  </r>
  <r>
    <s v="P00004091P"/>
    <n v="15908.23"/>
    <s v="04005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772.3900000000003"/>
    <n v="11135.84"/>
    <n v="0"/>
    <n v="8"/>
    <x v="8"/>
  </r>
  <r>
    <s v="P00004092P"/>
    <n v="8913.0400000000009"/>
    <s v="04006"/>
    <s v="15090"/>
    <s v="TREATMENT PLT"/>
    <s v="100644"/>
    <s v="JENSEN FILTRATION PLANT -  PUBLIC ADDRESS SYSTEM"/>
    <m/>
    <s v="TREATMENT"/>
    <s v="JENSEN"/>
    <x v="2"/>
    <s v="JUN-12"/>
    <d v="1997-06-30T00:00:00"/>
    <n v="180"/>
    <n v="2673.88"/>
    <n v="6239.16"/>
    <n v="0"/>
    <n v="8"/>
    <x v="8"/>
  </r>
  <r>
    <s v="P00004093P"/>
    <n v="146178.12"/>
    <s v="04003"/>
    <s v="15090"/>
    <s v="TREATMENT PLT"/>
    <s v="100669"/>
    <s v="JENSEN FILTRATION PLANT -  CAMPUS CABLING"/>
    <m/>
    <s v="TREATMENT"/>
    <s v="JENSEN"/>
    <x v="2"/>
    <s v="JUN-12"/>
    <d v="1997-06-30T00:00:00"/>
    <n v="180"/>
    <n v="43853.4"/>
    <n v="102324.72"/>
    <n v="0"/>
    <n v="8"/>
    <x v="8"/>
  </r>
  <r>
    <s v="P00004094P"/>
    <n v="263798.07"/>
    <s v="04002"/>
    <s v="15090"/>
    <s v="TREATMENT PLT"/>
    <s v="100670"/>
    <s v="JENSEN FILTRATION PLANT -  CHLORINATION SYSTEM"/>
    <m/>
    <s v="TREATMENT"/>
    <s v="JENSEN"/>
    <x v="2"/>
    <s v="JUN-12"/>
    <d v="1997-06-30T00:00:00"/>
    <n v="180"/>
    <n v="79139.39"/>
    <n v="184658.68"/>
    <n v="0"/>
    <n v="8"/>
    <x v="8"/>
  </r>
  <r>
    <s v="P00004095P"/>
    <n v="2144395.85"/>
    <s v="04003"/>
    <s v="15090"/>
    <s v="TREATMENT PLT"/>
    <s v="100670"/>
    <s v="JENSEN FILTRATION PLANT -  CHLORINATION SYSTEM"/>
    <m/>
    <s v="TREATMENT"/>
    <s v="JENSEN"/>
    <x v="2"/>
    <s v="JUN-12"/>
    <d v="1997-06-30T00:00:00"/>
    <n v="180"/>
    <n v="643318.64"/>
    <n v="1501077.21"/>
    <n v="0"/>
    <n v="8"/>
    <x v="8"/>
  </r>
  <r>
    <s v="P00004096P"/>
    <n v="198695.78"/>
    <s v="04005"/>
    <s v="15090"/>
    <s v="TREATMENT PLT"/>
    <s v="100670"/>
    <s v="JENSEN FILTRATION PLANT -  CHLORINATION SYSTEM"/>
    <m/>
    <s v="TREATMENT"/>
    <s v="JENSEN"/>
    <x v="2"/>
    <s v="JUN-12"/>
    <d v="1997-06-30T00:00:00"/>
    <n v="180"/>
    <n v="59608.65"/>
    <n v="139087.13"/>
    <n v="0"/>
    <n v="8"/>
    <x v="8"/>
  </r>
  <r>
    <s v="P00004097P"/>
    <n v="121369.60000000001"/>
    <s v="04006"/>
    <s v="15090"/>
    <s v="TREATMENT PLT"/>
    <s v="100670"/>
    <s v="JENSEN FILTRATION PLANT -  CHLORINATION SYSTEM"/>
    <m/>
    <s v="TREATMENT"/>
    <s v="JENSEN"/>
    <x v="2"/>
    <s v="JUN-12"/>
    <d v="1997-06-30T00:00:00"/>
    <n v="180"/>
    <n v="36410.839999999997"/>
    <n v="84958.76"/>
    <n v="0"/>
    <n v="8"/>
    <x v="8"/>
  </r>
  <r>
    <s v="P00004098P"/>
    <n v="108262.21"/>
    <s v="04007"/>
    <s v="15090"/>
    <s v="TREATMENT PLT"/>
    <s v="100670"/>
    <s v="JENSEN FILTRATION PLANT -  CHLORINATION SYSTEM"/>
    <m/>
    <s v="TREATMENT"/>
    <s v="JENSEN"/>
    <x v="2"/>
    <s v="JUN-12"/>
    <d v="1997-06-30T00:00:00"/>
    <n v="180"/>
    <n v="32478.61"/>
    <n v="75783.600000000006"/>
    <n v="0"/>
    <n v="8"/>
    <x v="8"/>
  </r>
  <r>
    <s v="P00004099P"/>
    <n v="11071.06"/>
    <s v="05001"/>
    <s v="15090"/>
    <s v="TREATMENT PLT"/>
    <s v="100670"/>
    <s v="JENSEN FILTRATION PLANT -  CHLORINATION SYSTEM"/>
    <m/>
    <s v="TREATMENT"/>
    <s v="JENSEN"/>
    <x v="2"/>
    <s v="JUN-12"/>
    <d v="1997-06-30T00:00:00"/>
    <n v="180"/>
    <n v="3321.29"/>
    <n v="7749.77"/>
    <n v="0"/>
    <n v="8"/>
    <x v="8"/>
  </r>
  <r>
    <s v="P00004100P"/>
    <n v="447064.24"/>
    <s v="04003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134119.21"/>
    <n v="312945.03000000003"/>
    <n v="0"/>
    <n v="8"/>
    <x v="8"/>
  </r>
  <r>
    <s v="P00004101P"/>
    <n v="115101.55"/>
    <s v="04005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34530.47"/>
    <n v="80571.08"/>
    <n v="0"/>
    <n v="8"/>
    <x v="8"/>
  </r>
  <r>
    <s v="P00004102P"/>
    <n v="50049.61"/>
    <s v="04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5014.87"/>
    <n v="35034.74"/>
    <n v="0"/>
    <n v="8"/>
    <x v="8"/>
  </r>
  <r>
    <s v="P00004103P"/>
    <n v="97901.440000000002"/>
    <s v="04006"/>
    <s v="15090"/>
    <s v="TREATMENT PLT"/>
    <s v="102731"/>
    <s v="JENSEN FILTRATION PLANT -  FLOCCULATOR REPAIRS"/>
    <m/>
    <s v="TREATMENT"/>
    <s v="JENSEN"/>
    <x v="2"/>
    <s v="JUN-12"/>
    <d v="1997-06-30T00:00:00"/>
    <n v="180"/>
    <n v="29370.31"/>
    <n v="68531.13"/>
    <n v="0"/>
    <n v="8"/>
    <x v="8"/>
  </r>
  <r>
    <s v="P00004104P"/>
    <n v="544852.69999999995"/>
    <s v="04007"/>
    <s v="15090"/>
    <s v="TREATMENT PLT"/>
    <s v="102731"/>
    <s v="JENSEN FILTRATION PLANT -  FLOCCULATOR REPAIRS"/>
    <m/>
    <s v="TREATMENT"/>
    <s v="JENSEN"/>
    <x v="2"/>
    <s v="JUN-12"/>
    <d v="1997-06-30T00:00:00"/>
    <n v="180"/>
    <n v="163455.76"/>
    <n v="381396.94"/>
    <n v="0"/>
    <n v="8"/>
    <x v="8"/>
  </r>
  <r>
    <s v="P00004105P"/>
    <n v="7000.3"/>
    <s v="05001"/>
    <s v="15090"/>
    <s v="TREATMENT PLT"/>
    <s v="102731"/>
    <s v="JENSEN FILTRATION PLANT -  FLOCCULATOR REPAIRS"/>
    <m/>
    <s v="TREATMENT"/>
    <s v="JENSEN"/>
    <x v="2"/>
    <s v="JUN-12"/>
    <d v="1997-06-30T00:00:00"/>
    <n v="180"/>
    <n v="2100.0100000000002"/>
    <n v="4900.29"/>
    <n v="0"/>
    <n v="8"/>
    <x v="8"/>
  </r>
  <r>
    <s v="P00004106P"/>
    <n v="4020.41"/>
    <s v="05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206"/>
    <n v="2814.41"/>
    <n v="0"/>
    <n v="8"/>
    <x v="8"/>
  </r>
  <r>
    <s v="P00004107P"/>
    <n v="3058.82"/>
    <s v="04005"/>
    <s v="15090"/>
    <s v="TREATMENT PLT"/>
    <s v="102813"/>
    <s v="JENSEN FILTRATION PLANT -  LOOP DESCRIPTIONS"/>
    <m/>
    <s v="TREATMENT"/>
    <s v="JENSEN"/>
    <x v="2"/>
    <s v="JUN-12"/>
    <d v="1997-06-30T00:00:00"/>
    <n v="180"/>
    <n v="917.56"/>
    <n v="2141.2600000000002"/>
    <n v="0"/>
    <n v="8"/>
    <x v="8"/>
  </r>
  <r>
    <s v="P00004108P"/>
    <n v="30058.720000000001"/>
    <s v="04006"/>
    <s v="15090"/>
    <s v="TREATMENT PLT"/>
    <s v="102813"/>
    <s v="JENSEN FILTRATION PLANT -  LOOP DESCRIPTIONS"/>
    <m/>
    <s v="TREATMENT"/>
    <s v="JENSEN"/>
    <x v="2"/>
    <s v="JUN-12"/>
    <d v="1997-06-30T00:00:00"/>
    <n v="180"/>
    <n v="9017.56"/>
    <n v="21041.16"/>
    <n v="0"/>
    <n v="8"/>
    <x v="8"/>
  </r>
  <r>
    <s v="P00004109P"/>
    <n v="82961.77"/>
    <s v="04007"/>
    <s v="15090"/>
    <s v="TREATMENT PLT"/>
    <s v="102813"/>
    <s v="JENSEN FILTRATION PLANT -  LOOP DESCRIPTIONS"/>
    <m/>
    <s v="TREATMENT"/>
    <s v="JENSEN"/>
    <x v="2"/>
    <s v="JUN-12"/>
    <d v="1997-06-30T00:00:00"/>
    <n v="180"/>
    <n v="24888.45"/>
    <n v="58073.32"/>
    <n v="0"/>
    <n v="8"/>
    <x v="8"/>
  </r>
  <r>
    <s v="P00004110P"/>
    <n v="200.26"/>
    <s v="05001"/>
    <s v="15090"/>
    <s v="TREATMENT PLT"/>
    <s v="102813"/>
    <s v="JENSEN FILTRATION PLANT -  LOOP DESCRIPTIONS"/>
    <m/>
    <s v="TREATMENT"/>
    <s v="JENSEN"/>
    <x v="2"/>
    <s v="JUN-12"/>
    <d v="1997-06-30T00:00:00"/>
    <n v="180"/>
    <n v="59.99"/>
    <n v="140.27000000000001"/>
    <n v="0"/>
    <n v="8"/>
    <x v="8"/>
  </r>
  <r>
    <s v="P00004111P"/>
    <n v="11272.29"/>
    <s v="04002"/>
    <s v="15090"/>
    <s v="TREATMENT PLT"/>
    <s v="102819"/>
    <s v="JENSEN FILTRATION PLANT -   CLAIM DEFENSE"/>
    <m/>
    <s v="TREATMENT"/>
    <s v="JENSEN"/>
    <x v="2"/>
    <s v="JUN-12"/>
    <d v="1997-06-30T00:00:00"/>
    <n v="180"/>
    <n v="3381.61"/>
    <n v="7890.68"/>
    <n v="0"/>
    <n v="8"/>
    <x v="8"/>
  </r>
  <r>
    <s v="P00004112P"/>
    <n v="1977.44"/>
    <s v="04003"/>
    <s v="15090"/>
    <s v="TREATMENT PLT"/>
    <s v="102819"/>
    <s v="JENSEN FILTRATION PLANT -   CLAIM DEFENSE"/>
    <m/>
    <s v="TREATMENT"/>
    <s v="JENSEN"/>
    <x v="2"/>
    <s v="JUN-12"/>
    <d v="1997-06-30T00:00:00"/>
    <n v="180"/>
    <n v="593.12"/>
    <n v="1384.32"/>
    <n v="0"/>
    <n v="8"/>
    <x v="8"/>
  </r>
  <r>
    <s v="P00004113P"/>
    <n v="461775.93"/>
    <s v="04005"/>
    <s v="15090"/>
    <s v="TREATMENT PLT"/>
    <s v="102819"/>
    <s v="JENSEN FILTRATION PLANT -   CLAIM DEFENSE"/>
    <m/>
    <s v="TREATMENT"/>
    <s v="JENSEN"/>
    <x v="2"/>
    <s v="JUN-12"/>
    <d v="1997-06-30T00:00:00"/>
    <n v="180"/>
    <n v="138532.67000000001"/>
    <n v="323243.26"/>
    <n v="0"/>
    <n v="8"/>
    <x v="8"/>
  </r>
  <r>
    <s v="P00004114P"/>
    <n v="2699549.2"/>
    <s v="04006"/>
    <s v="15090"/>
    <s v="TREATMENT PLT"/>
    <s v="102819"/>
    <s v="JENSEN FILTRATION PLANT -   CLAIM DEFENSE"/>
    <m/>
    <s v="TREATMENT"/>
    <s v="JENSEN"/>
    <x v="2"/>
    <s v="JUN-12"/>
    <d v="1997-06-30T00:00:00"/>
    <n v="180"/>
    <n v="809864.71"/>
    <n v="1889684.49"/>
    <n v="0"/>
    <n v="8"/>
    <x v="8"/>
  </r>
  <r>
    <s v="P00004115P"/>
    <n v="250271.54"/>
    <s v="04007"/>
    <s v="15090"/>
    <s v="TREATMENT PLT"/>
    <s v="102819"/>
    <s v="JENSEN FILTRATION PLANT -   CLAIM DEFENSE"/>
    <m/>
    <s v="TREATMENT"/>
    <s v="JENSEN"/>
    <x v="2"/>
    <s v="JUN-12"/>
    <d v="1997-06-30T00:00:00"/>
    <n v="180"/>
    <n v="75081.45"/>
    <n v="175190.09"/>
    <n v="0"/>
    <n v="8"/>
    <x v="8"/>
  </r>
  <r>
    <s v="P00004116P"/>
    <n v="96807.72"/>
    <s v="05005"/>
    <s v="15090"/>
    <s v="TREATMENT PLT"/>
    <s v="102819"/>
    <s v="JENSEN FILTRATION PLANT -   CLAIM DEFENSE"/>
    <m/>
    <s v="TREATMENT"/>
    <s v="JENSEN"/>
    <x v="2"/>
    <s v="JUN-12"/>
    <d v="1997-06-30T00:00:00"/>
    <n v="180"/>
    <n v="29042.27"/>
    <n v="67765.45"/>
    <n v="0"/>
    <n v="8"/>
    <x v="8"/>
  </r>
  <r>
    <s v="P00004117P"/>
    <n v="143815.74"/>
    <s v="04007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43144.639999999999"/>
    <n v="100671.1"/>
    <n v="0"/>
    <n v="8"/>
    <x v="8"/>
  </r>
  <r>
    <s v="P00004118P"/>
    <n v="70322.27"/>
    <s v="05001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21096.59"/>
    <n v="49225.68"/>
    <n v="0"/>
    <n v="8"/>
    <x v="8"/>
  </r>
  <r>
    <s v="P00004119P"/>
    <n v="3027.47"/>
    <s v="04007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908.12"/>
    <n v="2119.35"/>
    <n v="0"/>
    <n v="8"/>
    <x v="8"/>
  </r>
  <r>
    <s v="P00004120P"/>
    <n v="35982.42"/>
    <s v="05001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10794.6"/>
    <n v="25187.82"/>
    <n v="0"/>
    <n v="8"/>
    <x v="8"/>
  </r>
  <r>
    <s v="P00004131P"/>
    <n v="7718.87"/>
    <s v="04002"/>
    <s v="15099"/>
    <s v="TREATMENT PLT"/>
    <s v="100349"/>
    <s v="WEYMOUTH OXIDATION DEMONSTRATION PLANT"/>
    <m/>
    <s v="TREATMENT"/>
    <s v="WEYMOUTH"/>
    <x v="2"/>
    <s v="JUN-12"/>
    <d v="1996-06-30T00:00:00"/>
    <n v="192"/>
    <n v="2469.91"/>
    <n v="5248.96"/>
    <n v="0"/>
    <n v="9"/>
    <x v="11"/>
  </r>
  <r>
    <s v="P00004132P"/>
    <n v="3705861.07"/>
    <s v="04002"/>
    <s v="15099"/>
    <s v="TREATMENT PLT"/>
    <s v="100401"/>
    <s v="WEYMOUTH OXIDATION DEMONSTRATION PLANT"/>
    <m/>
    <s v="TREATMENT"/>
    <s v="WEYMOUTH"/>
    <x v="2"/>
    <s v="JUN-12"/>
    <d v="1996-06-30T00:00:00"/>
    <n v="192"/>
    <n v="1185875.51"/>
    <n v="2519985.56"/>
    <n v="0"/>
    <n v="9"/>
    <x v="11"/>
  </r>
  <r>
    <s v="P00004133P"/>
    <n v="6393.32"/>
    <s v="04003"/>
    <s v="15099"/>
    <s v="TREATMENT PLT"/>
    <s v="100349"/>
    <s v="WEYMOUTH OXIDATION DEMONSTRATION PLANT"/>
    <m/>
    <s v="TREATMENT"/>
    <s v="WEYMOUTH"/>
    <x v="2"/>
    <s v="JUN-12"/>
    <d v="1996-06-30T00:00:00"/>
    <n v="192"/>
    <n v="2045.77"/>
    <n v="4347.55"/>
    <n v="0"/>
    <n v="9"/>
    <x v="11"/>
  </r>
  <r>
    <s v="P00004134P"/>
    <n v="14667.26"/>
    <s v="04504"/>
    <s v="15099"/>
    <s v="TREATMENT PLT"/>
    <s v="100349"/>
    <s v="WEYMOUTH OXIDATION DEMONSTRATION PLANT"/>
    <m/>
    <s v="TREATMENT"/>
    <s v="WEYMOUTH"/>
    <x v="2"/>
    <s v="JUN-12"/>
    <d v="1996-06-30T00:00:00"/>
    <n v="192"/>
    <n v="4693.43"/>
    <n v="9973.83"/>
    <n v="0"/>
    <n v="9"/>
    <x v="11"/>
  </r>
  <r>
    <s v="P00004135P"/>
    <n v="2446345.9500000002"/>
    <s v="05001"/>
    <s v="15099"/>
    <s v="TREATMENT PLT"/>
    <s v="100349"/>
    <s v="WEYMOUTH OXIDATION DEMONSTRATION PLANT"/>
    <m/>
    <s v="TREATMENT"/>
    <s v="WEYMOUTH"/>
    <x v="2"/>
    <s v="JUN-12"/>
    <d v="1996-06-30T00:00:00"/>
    <n v="192"/>
    <n v="782830.56"/>
    <n v="1663515.39"/>
    <n v="0"/>
    <n v="9"/>
    <x v="11"/>
  </r>
  <r>
    <s v="P00004136P"/>
    <n v="1000891.86"/>
    <s v="05001"/>
    <s v="15099"/>
    <s v="TREATMENT PLT"/>
    <s v="100377"/>
    <s v="WEYMOUTH OXIDATION DEMONSTRATION PLANT"/>
    <m/>
    <s v="TREATMENT"/>
    <s v="WEYMOUTH"/>
    <x v="2"/>
    <s v="JUN-12"/>
    <d v="1996-06-30T00:00:00"/>
    <n v="192"/>
    <n v="320285.28000000003"/>
    <n v="680606.58"/>
    <n v="0"/>
    <n v="9"/>
    <x v="11"/>
  </r>
  <r>
    <s v="P00004137P"/>
    <n v="19652900.219999999"/>
    <s v="05001"/>
    <s v="15099"/>
    <s v="TREATMENT PLT"/>
    <s v="100401"/>
    <s v="WEYMOUTH OXIDATION DEMONSTRATION PLANT "/>
    <m/>
    <s v="TREATMENT"/>
    <s v="WEYMOUTH"/>
    <x v="2"/>
    <s v="JUN-12"/>
    <d v="1996-06-30T00:00:00"/>
    <n v="192"/>
    <n v="6288927.9900000002"/>
    <n v="13363972.23"/>
    <n v="0"/>
    <n v="9"/>
    <x v="11"/>
  </r>
  <r>
    <s v="P00004138P"/>
    <n v="1985"/>
    <s v="03008"/>
    <s v="15099"/>
    <s v="TREATMENT PLT"/>
    <s v="000000"/>
    <s v="IOC - WEYMOUTH OXIDATION DEMONSTRATION PLANT"/>
    <m/>
    <s v="TREATMENT"/>
    <s v="WEYMOUTH"/>
    <x v="2"/>
    <s v="JUN-12"/>
    <d v="1996-06-30T00:00:00"/>
    <n v="192"/>
    <n v="635.20000000000005"/>
    <n v="1349.8"/>
    <n v="1"/>
    <n v="9"/>
    <x v="11"/>
  </r>
  <r>
    <s v="P00004139P"/>
    <n v="671110"/>
    <s v="02009"/>
    <s v="15099"/>
    <s v="TREATMENT PLT"/>
    <s v="000000"/>
    <s v="IOC - WEYMOUTH OXIDATION DEMONSTRATION PLANT"/>
    <m/>
    <s v="TREATMENT"/>
    <s v="WEYMOUTH"/>
    <x v="2"/>
    <s v="JUN-12"/>
    <d v="1996-06-30T00:00:00"/>
    <n v="192"/>
    <n v="214755.21"/>
    <n v="456354.79"/>
    <n v="1"/>
    <n v="9"/>
    <x v="11"/>
  </r>
  <r>
    <s v="P00004140P"/>
    <n v="5407377.5599999996"/>
    <s v="04002"/>
    <s v="15203"/>
    <s v="RESERVOIR"/>
    <s v="100455"/>
    <s v="GARVEY RESERVOIR REPAIR"/>
    <m/>
    <s v="RESERVOIR"/>
    <s v="GARVEY"/>
    <x v="3"/>
    <s v="JUN-12"/>
    <d v="2000-06-30T00:00:00"/>
    <n v="144"/>
    <n v="811106.51"/>
    <n v="4596271.05"/>
    <n v="0"/>
    <n v="18"/>
    <x v="4"/>
  </r>
  <r>
    <s v="P00004141P"/>
    <n v="17787204.969999999"/>
    <s v="05001"/>
    <s v="15203"/>
    <s v="RESERVOIR"/>
    <s v="100455"/>
    <s v="GARVEY RESERVOIR REPAIR"/>
    <m/>
    <s v="RESERVOIR"/>
    <s v="GARVEY"/>
    <x v="3"/>
    <s v="JUN-12"/>
    <d v="2000-06-30T00:00:00"/>
    <n v="144"/>
    <n v="2668080.7200000002"/>
    <n v="15119124.25"/>
    <n v="0"/>
    <n v="18"/>
    <x v="4"/>
  </r>
  <r>
    <s v="P00004142P"/>
    <n v="1775490"/>
    <s v="02009"/>
    <s v="15203"/>
    <s v="RESERVOIR"/>
    <s v="000000"/>
    <s v="IOC - GARVEY RESERVOIR REPAIR"/>
    <m/>
    <s v="RESERVOIR"/>
    <s v="GARVEY"/>
    <x v="3"/>
    <s v="JUN-12"/>
    <d v="2000-06-30T00:00:00"/>
    <n v="144"/>
    <n v="266323.44"/>
    <n v="1509166.56"/>
    <n v="1"/>
    <n v="18"/>
    <x v="4"/>
  </r>
  <r>
    <s v="P00004143P"/>
    <n v="412964.97"/>
    <s v="05001"/>
    <s v="15261"/>
    <s v="TREATMENT PLT"/>
    <s v="100707"/>
    <s v="DIEMER FILTRATION PLANT,  UPGRADE FLOCCULATOR DRIVES"/>
    <m/>
    <s v="TREATMENT"/>
    <s v="DIEMER"/>
    <x v="2"/>
    <s v="JUN-12"/>
    <d v="1999-06-30T00:00:00"/>
    <n v="156"/>
    <n v="107370.76"/>
    <n v="305594.21000000002"/>
    <n v="0"/>
    <n v="10"/>
    <x v="14"/>
  </r>
  <r>
    <s v="P00004146P"/>
    <n v="1264.32"/>
    <s v="01001"/>
    <s v="00000"/>
    <s v="CONTRIBUTED"/>
    <s v="701505"/>
    <s v="OC - 70  "/>
    <m/>
    <s v="EAST ORANGE COUNTY"/>
    <s v="ALLEN-MCCOLLOCH"/>
    <x v="3"/>
    <s v="JUN-12"/>
    <d v="2001-06-30T00:00:00"/>
    <n v="132"/>
    <n v="173.8"/>
    <n v="1090.52"/>
    <n v="0"/>
    <n v="6"/>
    <x v="0"/>
  </r>
  <r>
    <s v="P00004147P"/>
    <n v="15485.01"/>
    <s v="01001"/>
    <s v="00000"/>
    <s v="CONTRIBUTED"/>
    <s v="701265"/>
    <s v="SD 03 &amp; 04"/>
    <m/>
    <s v="SAN DIEGO"/>
    <s v="SAN DIEGO #3 &amp; #4"/>
    <x v="3"/>
    <s v="JUN-12"/>
    <d v="2001-06-30T00:00:00"/>
    <n v="132"/>
    <n v="2129.16"/>
    <n v="13355.85"/>
    <n v="0"/>
    <n v="6"/>
    <x v="0"/>
  </r>
  <r>
    <s v="P00004148P"/>
    <n v="1280086.24"/>
    <s v="05001"/>
    <s v="15340"/>
    <s v="SOFTWARE"/>
    <s v="103003"/>
    <s v="ELECTRONIC MESSAGING SYSTEM DESIGN &amp; IMPLEMENTATION"/>
    <m/>
    <s v="SOFTWARE"/>
    <s v="GENERAL"/>
    <x v="4"/>
    <s v="JUN-06"/>
    <d v="2001-06-30T00:00:00"/>
    <n v="60"/>
    <n v="1280086.24"/>
    <n v="0"/>
    <n v="0"/>
    <n v="19"/>
    <x v="1"/>
  </r>
  <r>
    <s v="P00004149P"/>
    <n v="95406.39"/>
    <s v="05001"/>
    <s v="15339"/>
    <s v="TREATMENT PLT"/>
    <s v="103001"/>
    <s v="MILLS PLT, MAIN ENTRANCE RELOCATION"/>
    <m/>
    <s v="FACILITIES"/>
    <s v="MILLS"/>
    <x v="2"/>
    <s v="JUN-12"/>
    <d v="2001-06-30T00:00:00"/>
    <n v="132"/>
    <n v="20989.32"/>
    <n v="74417.070000000007"/>
    <n v="0"/>
    <n v="11"/>
    <x v="12"/>
  </r>
  <r>
    <s v="P00004150P"/>
    <n v="857637.91"/>
    <s v="05001"/>
    <s v="15348"/>
    <s v="WATER TRANSPORT"/>
    <s v="102974"/>
    <s v="SEPULVEDA FEEDER PIPLINE REPAIR"/>
    <m/>
    <s v="FEEDER"/>
    <s v="SEPULVEDA"/>
    <x v="3"/>
    <s v="JUN-12"/>
    <d v="2001-06-30T00:00:00"/>
    <n v="132"/>
    <n v="117925.17"/>
    <n v="739712.74"/>
    <n v="0"/>
    <n v="6"/>
    <x v="0"/>
  </r>
  <r>
    <s v="P00004169P"/>
    <n v="1264.32"/>
    <s v="01001"/>
    <s v="00000"/>
    <s v="CONTRIBUTED"/>
    <s v="701505"/>
    <s v="OC - 70"/>
    <m/>
    <s v="EAST ORANGE COUNTY"/>
    <s v="ALLEN-MCCOLLOCH"/>
    <x v="3"/>
    <s v="JUN-12"/>
    <d v="2001-06-30T00:00:00"/>
    <n v="132"/>
    <n v="173.83"/>
    <n v="1090.49"/>
    <n v="0"/>
    <n v="6"/>
    <x v="0"/>
  </r>
  <r>
    <s v="P00004170P"/>
    <n v="-30497.05"/>
    <s v="05001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-9149.1200000000008"/>
    <n v="-21347.93"/>
    <n v="0"/>
    <n v="8"/>
    <x v="8"/>
  </r>
  <r>
    <s v="P00004171P"/>
    <n v="-1368.32"/>
    <s v="05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-410.4"/>
    <n v="-957.92"/>
    <n v="0"/>
    <n v="8"/>
    <x v="8"/>
  </r>
  <r>
    <s v="P00004185X"/>
    <n v="-2135.5300000000002"/>
    <s v="05001"/>
    <s v="15250"/>
    <s v="RESERVOIR"/>
    <s v="590022"/>
    <s v="GARVEY RSVR REPLACE VENTURI THROAT SECTION"/>
    <m/>
    <s v="RESERVOIR"/>
    <s v="GARVEY"/>
    <x v="3"/>
    <s v="JUN-12"/>
    <d v="1955-07-01T00:00:00"/>
    <n v="684"/>
    <n v="-1521.42"/>
    <n v="-614.11"/>
    <n v="0"/>
    <n v="18"/>
    <x v="4"/>
  </r>
  <r>
    <s v="P00004186X"/>
    <n v="-6048.67"/>
    <s v="05001"/>
    <s v="15250"/>
    <s v="TREATMENT PLT"/>
    <s v="590023"/>
    <s v="L V FACILITY-INSTALL BOILER IN LA VERNE  W Q"/>
    <m/>
    <s v="FACILITIES"/>
    <s v="LAVERNE-WQ"/>
    <x v="2"/>
    <s v="JUN-12"/>
    <d v="1965-07-01T00:00:00"/>
    <n v="564"/>
    <n v="-3132.67"/>
    <n v="-2916"/>
    <n v="0"/>
    <n v="13"/>
    <x v="13"/>
  </r>
  <r>
    <s v="P00004187X"/>
    <n v="-8872.32"/>
    <s v="05001"/>
    <s v="15250"/>
    <s v="TREATMENT PLT"/>
    <s v="590024"/>
    <s v="DIEMER FILT PLT-WASHWATER HDR VALVE REPLACE"/>
    <m/>
    <s v="TREATMENT"/>
    <s v="DIEMER"/>
    <x v="2"/>
    <s v="JUN-12"/>
    <d v="1962-07-01T00:00:00"/>
    <n v="600"/>
    <n v="-8872.32"/>
    <n v="0"/>
    <n v="0"/>
    <n v="10"/>
    <x v="14"/>
  </r>
  <r>
    <s v="P00004195P"/>
    <n v="121552.03"/>
    <s v="04010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29172.5"/>
    <n v="92379.53"/>
    <n v="0"/>
    <n v="9"/>
    <x v="11"/>
  </r>
  <r>
    <s v="P00004196P"/>
    <n v="2154279.9"/>
    <s v="05001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517027.1"/>
    <n v="1637252.8"/>
    <n v="0"/>
    <n v="9"/>
    <x v="11"/>
  </r>
  <r>
    <s v="P00004197P"/>
    <n v="1647454.25"/>
    <s v="05001"/>
    <s v="15242"/>
    <s v="TREATMENT PLT"/>
    <s v="100365"/>
    <s v="DIEMER FILTRATION PLANT, INSTALL NEW STANDBY EMERGENCY GENERATOR"/>
    <m/>
    <s v="TREATMENT"/>
    <s v="DIEMER"/>
    <x v="2"/>
    <s v="JUN-12"/>
    <d v="2000-06-30T00:00:00"/>
    <n v="144"/>
    <n v="395388.98"/>
    <n v="1252065.27"/>
    <n v="0"/>
    <n v="10"/>
    <x v="14"/>
  </r>
  <r>
    <s v="P00004198P"/>
    <n v="529001.81000000006"/>
    <s v="04002"/>
    <s v="15147"/>
    <s v="POWERLINES"/>
    <s v="100444"/>
    <s v="DATA NETWORK"/>
    <m/>
    <s v="COMMUNICATION"/>
    <s v="ALL"/>
    <x v="3"/>
    <s v="JUN-12"/>
    <d v="1997-06-30T00:00:00"/>
    <n v="180"/>
    <n v="99187.78"/>
    <n v="429814.03"/>
    <n v="0"/>
    <n v="19"/>
    <x v="1"/>
  </r>
  <r>
    <s v="P00004199P"/>
    <n v="1268296.8899999999"/>
    <s v="04504"/>
    <s v="15147"/>
    <s v="POWERLINES"/>
    <s v="100444"/>
    <s v="DATA NETWORK"/>
    <m/>
    <s v="COMMUNICATION"/>
    <s v="ALL"/>
    <x v="3"/>
    <s v="JUN-12"/>
    <d v="1997-06-30T00:00:00"/>
    <n v="180"/>
    <n v="237805.64"/>
    <n v="1030491.25"/>
    <n v="0"/>
    <n v="19"/>
    <x v="1"/>
  </r>
  <r>
    <s v="P00004200P"/>
    <n v="4200"/>
    <s v="05001"/>
    <s v="15147"/>
    <s v="POWERLINES"/>
    <s v="100444"/>
    <s v="DATA NETWORK"/>
    <m/>
    <s v="COMMUNICATION"/>
    <s v="ALL"/>
    <x v="3"/>
    <s v="JUN-12"/>
    <d v="1997-06-30T00:00:00"/>
    <n v="180"/>
    <n v="787.53"/>
    <n v="3412.47"/>
    <n v="0"/>
    <n v="19"/>
    <x v="1"/>
  </r>
  <r>
    <s v="P00004201P"/>
    <n v="680927.13"/>
    <s v="04504"/>
    <s v="15147"/>
    <s v="POWERLINES"/>
    <s v="100445"/>
    <s v="DISTRICT FACILITY - CBX/ROLMNET/VOICE MASSAGE SYSTEM"/>
    <m/>
    <s v="COMMUNICATION"/>
    <s v="ALL"/>
    <x v="3"/>
    <s v="JUN-12"/>
    <d v="1997-06-30T00:00:00"/>
    <n v="180"/>
    <n v="127673.71"/>
    <n v="553253.42000000004"/>
    <n v="0"/>
    <n v="19"/>
    <x v="1"/>
  </r>
  <r>
    <s v="P00004202P"/>
    <n v="125802.89"/>
    <s v="04002"/>
    <s v="15147"/>
    <s v="POWERLINES"/>
    <s v="100447"/>
    <s v="DIGITAL MICROWAVE NETWORK"/>
    <m/>
    <s v="COMMUNICATION"/>
    <s v="ALL"/>
    <x v="3"/>
    <s v="JUN-12"/>
    <d v="1997-06-30T00:00:00"/>
    <n v="180"/>
    <n v="23587.93"/>
    <n v="102214.96"/>
    <n v="0"/>
    <n v="19"/>
    <x v="1"/>
  </r>
  <r>
    <s v="P00004203P"/>
    <n v="402.75"/>
    <s v="04003"/>
    <s v="15147"/>
    <s v="POWERLINES"/>
    <s v="100447"/>
    <s v="DIGITAL MICROWAVE NETWORK"/>
    <m/>
    <s v="COMMUNICATION"/>
    <s v="ALL"/>
    <x v="3"/>
    <s v="JUN-12"/>
    <d v="1997-06-30T00:00:00"/>
    <n v="180"/>
    <n v="75.45"/>
    <n v="327.3"/>
    <n v="0"/>
    <n v="19"/>
    <x v="1"/>
  </r>
  <r>
    <s v="P00004204P"/>
    <n v="604.99"/>
    <s v="04502"/>
    <s v="15147"/>
    <s v="POWERLINES"/>
    <s v="100447"/>
    <s v="DIGITAL MICROWAVE NETWORK"/>
    <m/>
    <s v="COMMUNICATION"/>
    <s v="ALL"/>
    <x v="3"/>
    <s v="JUN-12"/>
    <d v="1997-06-30T00:00:00"/>
    <n v="180"/>
    <n v="113.4"/>
    <n v="491.59"/>
    <n v="0"/>
    <n v="19"/>
    <x v="1"/>
  </r>
  <r>
    <s v="P00004205P"/>
    <n v="349848.49"/>
    <s v="04504"/>
    <s v="15147"/>
    <s v="POWERLINES"/>
    <s v="100447"/>
    <s v="DIGITAL MICROWAVE NETWORK"/>
    <m/>
    <s v="COMMUNICATION"/>
    <s v="ALL"/>
    <x v="3"/>
    <s v="JUN-12"/>
    <d v="1997-06-30T00:00:00"/>
    <n v="180"/>
    <n v="65596.53"/>
    <n v="284251.96000000002"/>
    <n v="0"/>
    <n v="19"/>
    <x v="1"/>
  </r>
  <r>
    <s v="P00004206P"/>
    <n v="139513.47"/>
    <s v="05001"/>
    <s v="15147"/>
    <s v="POWERLINES"/>
    <s v="100447"/>
    <s v="DIGITAL MICROWAVE NETWORK"/>
    <m/>
    <s v="COMMUNICATION"/>
    <s v="ALL"/>
    <x v="3"/>
    <s v="JUN-12"/>
    <d v="1997-06-30T00:00:00"/>
    <n v="180"/>
    <n v="26158.67"/>
    <n v="113354.8"/>
    <n v="0"/>
    <n v="19"/>
    <x v="1"/>
  </r>
  <r>
    <s v="P00004207P"/>
    <n v="3391409.93"/>
    <s v="05001"/>
    <s v="15147"/>
    <s v="POWERLINES"/>
    <s v="102388"/>
    <s v="LOCAL AREA NETWORK-FIELD OFFICE EXPANSION"/>
    <m/>
    <s v="COMMUNICATION"/>
    <s v="ALL"/>
    <x v="3"/>
    <s v="JUN-12"/>
    <d v="1997-06-30T00:00:00"/>
    <n v="180"/>
    <n v="635889.31000000006"/>
    <n v="2755520.62"/>
    <n v="0"/>
    <n v="19"/>
    <x v="1"/>
  </r>
  <r>
    <s v="P00004208P"/>
    <n v="305"/>
    <s v="03002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57.16"/>
    <n v="247.84"/>
    <n v="0"/>
    <n v="19"/>
    <x v="1"/>
  </r>
  <r>
    <s v="P00004209P"/>
    <n v="918537"/>
    <s v="03008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172225.65"/>
    <n v="746311.35"/>
    <n v="0"/>
    <n v="19"/>
    <x v="1"/>
  </r>
  <r>
    <s v="P00004210P"/>
    <n v="210179"/>
    <s v="02009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39408.47"/>
    <n v="170770.53"/>
    <n v="0"/>
    <n v="19"/>
    <x v="1"/>
  </r>
  <r>
    <s v="P00004221P"/>
    <n v="1323793.05"/>
    <s v="05001"/>
    <s v="15316"/>
    <s v="MISC FEATURE"/>
    <s v="102915"/>
    <s v="E. THORNTON IBBETSON GUEST DORMITORY AT GENE CAMP"/>
    <m/>
    <s v="FACILITIES"/>
    <s v="GENE"/>
    <x v="3"/>
    <s v="JUN-12"/>
    <d v="2001-12-31T00:00:00"/>
    <n v="126"/>
    <n v="173747.8"/>
    <n v="1150045.25"/>
    <n v="0"/>
    <n v="2"/>
    <x v="7"/>
  </r>
  <r>
    <s v="P00004222P"/>
    <n v="3234"/>
    <s v="02020"/>
    <s v="15283"/>
    <s v="MISC FEATURE"/>
    <s v="000000"/>
    <s v="JENSEN FILTRATION PLANT-SITE IMPROVEMENT IOC"/>
    <m/>
    <s v="FACILITIES"/>
    <s v="JENSEN"/>
    <x v="3"/>
    <s v="JUN-12"/>
    <d v="2001-12-31T00:00:00"/>
    <n v="126"/>
    <n v="424.41"/>
    <n v="2809.59"/>
    <n v="0"/>
    <n v="8"/>
    <x v="8"/>
  </r>
  <r>
    <s v="P00004223P"/>
    <n v="48213.93"/>
    <s v="04010"/>
    <s v="15283"/>
    <s v="MISC FEATURE"/>
    <s v="102743"/>
    <s v="JENSEN FILTRATION PLANT-SITE IMPROVEMENT "/>
    <m/>
    <s v="FACILITIES"/>
    <s v="JENSEN"/>
    <x v="3"/>
    <s v="JUN-12"/>
    <d v="2001-12-31T00:00:00"/>
    <n v="126"/>
    <n v="6328.03"/>
    <n v="41885.9"/>
    <n v="0"/>
    <n v="8"/>
    <x v="8"/>
  </r>
  <r>
    <s v="P00004224P"/>
    <n v="1749044.2"/>
    <s v="05001"/>
    <s v="15283"/>
    <s v="MISC FEATURE"/>
    <s v="102743"/>
    <s v="JENSEN FILTRATION PLANT-SITE IMPROVEMENT "/>
    <m/>
    <s v="FACILITIES"/>
    <s v="JENSEN"/>
    <x v="3"/>
    <s v="JUN-12"/>
    <d v="2001-12-31T00:00:00"/>
    <n v="126"/>
    <n v="229562.02"/>
    <n v="1519482.18"/>
    <n v="0"/>
    <n v="8"/>
    <x v="8"/>
  </r>
  <r>
    <s v="P00004225P"/>
    <n v="7022"/>
    <s v="03503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474.61"/>
    <n v="5547.39"/>
    <n v="0"/>
    <n v="12"/>
    <x v="10"/>
  </r>
  <r>
    <s v="P00004226P"/>
    <n v="26395"/>
    <s v="02020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5542.95"/>
    <n v="20852.05"/>
    <n v="0"/>
    <n v="12"/>
    <x v="10"/>
  </r>
  <r>
    <s v="P00004227P"/>
    <n v="557"/>
    <s v="02021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16.98"/>
    <n v="440.02"/>
    <n v="0"/>
    <n v="12"/>
    <x v="10"/>
  </r>
  <r>
    <s v="P00004228P"/>
    <n v="1004"/>
    <s v="02022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210.83"/>
    <n v="793.17"/>
    <n v="0"/>
    <n v="12"/>
    <x v="10"/>
  </r>
  <r>
    <s v="P00004229P"/>
    <n v="55663.91"/>
    <s v="05001"/>
    <s v="15229"/>
    <s v="TREATMENT PLT"/>
    <s v="100596"/>
    <s v="SKINNER FILTRATION PLANT- WEIR STRUCTURE TEST FILTER"/>
    <m/>
    <s v="TREATMENT"/>
    <s v="SKINNER"/>
    <x v="2"/>
    <s v="JUN-12"/>
    <d v="2001-12-31T00:00:00"/>
    <n v="126"/>
    <n v="11689.33"/>
    <n v="43974.58"/>
    <n v="0"/>
    <n v="12"/>
    <x v="10"/>
  </r>
  <r>
    <s v="P00004230P"/>
    <n v="486354.36"/>
    <s v="04010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102134.34"/>
    <n v="384220.02"/>
    <n v="0"/>
    <n v="12"/>
    <x v="10"/>
  </r>
  <r>
    <s v="P00004231P"/>
    <n v="107194.5"/>
    <s v="0401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22510.85"/>
    <n v="84683.65"/>
    <n v="0"/>
    <n v="12"/>
    <x v="10"/>
  </r>
  <r>
    <s v="P00004232P"/>
    <n v="194259.66"/>
    <s v="04012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40794.51"/>
    <n v="153465.15"/>
    <n v="0"/>
    <n v="12"/>
    <x v="10"/>
  </r>
  <r>
    <s v="P00004233P"/>
    <n v="1742451.47"/>
    <s v="0500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365914.69"/>
    <n v="1376536.78"/>
    <n v="0"/>
    <n v="12"/>
    <x v="10"/>
  </r>
  <r>
    <s v="P00004234P"/>
    <n v="346960.85"/>
    <s v="05006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72861.710000000006"/>
    <n v="274099.14"/>
    <n v="0"/>
    <n v="12"/>
    <x v="10"/>
  </r>
  <r>
    <s v="P00004235P"/>
    <n v="1620765"/>
    <s v="03002"/>
    <s v="15113"/>
    <s v="TREATMENT PLT"/>
    <s v="000000"/>
    <s v="DIEMER FILTRATION PLANT MODIFICATION IOC"/>
    <m/>
    <s v="TREATMENT"/>
    <s v="DIEMER"/>
    <x v="2"/>
    <s v="JUN-12"/>
    <d v="1997-06-30T00:00:00"/>
    <n v="180"/>
    <n v="486229.49"/>
    <n v="1134535.51"/>
    <n v="0"/>
    <n v="10"/>
    <x v="14"/>
  </r>
  <r>
    <s v="P00004236P"/>
    <n v="3544825"/>
    <s v="03008"/>
    <s v="15113"/>
    <s v="TREATMENT PLT"/>
    <s v="000000"/>
    <s v="DIEMER FILTRATION PLANT MODIFICATION IOC"/>
    <m/>
    <s v="TREATMENT"/>
    <s v="DIEMER"/>
    <x v="2"/>
    <s v="JUN-12"/>
    <d v="1997-06-30T00:00:00"/>
    <n v="180"/>
    <n v="1063447.5"/>
    <n v="2481377.5"/>
    <n v="0"/>
    <n v="10"/>
    <x v="14"/>
  </r>
  <r>
    <s v="P00004237P"/>
    <n v="212364"/>
    <s v="03501"/>
    <s v="15113"/>
    <s v="TREATMENT PLT"/>
    <s v="000000"/>
    <s v="DIEMER FILTRATION PLANT MODIFICATION IOC"/>
    <m/>
    <s v="TREATMENT"/>
    <s v="DIEMER"/>
    <x v="2"/>
    <s v="JUN-12"/>
    <d v="1997-06-30T00:00:00"/>
    <n v="180"/>
    <n v="63709.2"/>
    <n v="148654.79999999999"/>
    <n v="0"/>
    <n v="10"/>
    <x v="14"/>
  </r>
  <r>
    <s v="P00004238P"/>
    <n v="4016790"/>
    <s v="02009"/>
    <s v="15113"/>
    <s v="TREATMENT PLT"/>
    <s v="000000"/>
    <s v="DIEMER FILTRATION PLANT MODIFICATION IOC"/>
    <m/>
    <s v="TREATMENT"/>
    <s v="DIEMER"/>
    <x v="2"/>
    <s v="JUN-12"/>
    <d v="1997-06-30T00:00:00"/>
    <n v="180"/>
    <n v="1205037"/>
    <n v="2811753"/>
    <n v="0"/>
    <n v="10"/>
    <x v="14"/>
  </r>
  <r>
    <s v="P00004239P"/>
    <n v="9197"/>
    <s v="02012"/>
    <s v="15113"/>
    <s v="TREATMENT PLT"/>
    <s v="000000"/>
    <s v="DIEMER FILTRATION PLANT MODIFICATION IOC"/>
    <m/>
    <s v="TREATMENT"/>
    <s v="DIEMER"/>
    <x v="2"/>
    <s v="JUN-12"/>
    <d v="1997-06-30T00:00:00"/>
    <n v="180"/>
    <n v="2759.1"/>
    <n v="6437.9"/>
    <n v="0"/>
    <n v="10"/>
    <x v="14"/>
  </r>
  <r>
    <s v="P00004240P"/>
    <n v="1599"/>
    <s v="02015"/>
    <s v="15113"/>
    <s v="TREATMENT PLT"/>
    <s v="000000"/>
    <s v="DIEMER FILTRATION PLANT MODIFICATION IOC"/>
    <m/>
    <s v="TREATMENT"/>
    <s v="DIEMER"/>
    <x v="2"/>
    <s v="JUN-12"/>
    <d v="1997-06-30T00:00:00"/>
    <n v="180"/>
    <n v="479.72"/>
    <n v="1119.28"/>
    <n v="0"/>
    <n v="10"/>
    <x v="14"/>
  </r>
  <r>
    <s v="P00004241P"/>
    <n v="24"/>
    <s v="02022"/>
    <s v="15113"/>
    <s v="TREATMENT PLT"/>
    <s v="000000"/>
    <s v="DIEMER FILTRATION PLANT MODIFICATION IOC"/>
    <m/>
    <s v="TREATMENT"/>
    <s v="DIEMER"/>
    <x v="2"/>
    <s v="JUN-12"/>
    <d v="1997-06-30T00:00:00"/>
    <n v="180"/>
    <n v="7.2"/>
    <n v="16.8"/>
    <n v="0"/>
    <n v="10"/>
    <x v="14"/>
  </r>
  <r>
    <s v="P00004242P"/>
    <n v="576418.36"/>
    <s v="040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72925.41"/>
    <n v="403492.95"/>
    <n v="0"/>
    <n v="10"/>
    <x v="14"/>
  </r>
  <r>
    <s v="P00004243P"/>
    <n v="8503.57"/>
    <s v="04003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2551.04"/>
    <n v="5952.53"/>
    <n v="0"/>
    <n v="10"/>
    <x v="14"/>
  </r>
  <r>
    <s v="P00004244P"/>
    <n v="145008.95999999999"/>
    <s v="04005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3502.55"/>
    <n v="101506.41"/>
    <n v="0"/>
    <n v="10"/>
    <x v="14"/>
  </r>
  <r>
    <s v="P00004245P"/>
    <n v="619696.06000000006"/>
    <s v="04006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5908.81"/>
    <n v="433787.25"/>
    <n v="0"/>
    <n v="10"/>
    <x v="14"/>
  </r>
  <r>
    <s v="P00004246P"/>
    <n v="232894.63"/>
    <s v="04007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9868.36"/>
    <n v="163026.26999999999"/>
    <n v="0"/>
    <n v="10"/>
    <x v="14"/>
  </r>
  <r>
    <s v="P00004247P"/>
    <n v="61164.78"/>
    <s v="04010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349.349999999999"/>
    <n v="42815.43"/>
    <n v="0"/>
    <n v="10"/>
    <x v="14"/>
  </r>
  <r>
    <s v="P00004248P"/>
    <n v="16443.79"/>
    <s v="0401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933.0600000000004"/>
    <n v="11510.73"/>
    <n v="0"/>
    <n v="10"/>
    <x v="14"/>
  </r>
  <r>
    <s v="P00004249P"/>
    <n v="2046398.27"/>
    <s v="045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13919.39"/>
    <n v="1432478.88"/>
    <n v="0"/>
    <n v="10"/>
    <x v="14"/>
  </r>
  <r>
    <s v="P00004250P"/>
    <n v="2942248.9"/>
    <s v="045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882674.56"/>
    <n v="2059574.34"/>
    <n v="0"/>
    <n v="10"/>
    <x v="14"/>
  </r>
  <r>
    <s v="P00004251P"/>
    <n v="115748.06"/>
    <s v="05001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4724.39"/>
    <n v="81023.67"/>
    <n v="0"/>
    <n v="10"/>
    <x v="14"/>
  </r>
  <r>
    <s v="P00004252P"/>
    <n v="119008.47"/>
    <s v="050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5702.410000000003"/>
    <n v="83306.06"/>
    <n v="0"/>
    <n v="10"/>
    <x v="14"/>
  </r>
  <r>
    <s v="P00004253P"/>
    <n v="263.35000000000002"/>
    <s v="04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78.900000000000006"/>
    <n v="184.45"/>
    <n v="0"/>
    <n v="10"/>
    <x v="14"/>
  </r>
  <r>
    <s v="P00004254P"/>
    <n v="9146384.1899999995"/>
    <s v="040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43915.19"/>
    <n v="6402469"/>
    <n v="0"/>
    <n v="10"/>
    <x v="14"/>
  </r>
  <r>
    <s v="P00004255P"/>
    <n v="731428.46"/>
    <s v="04003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19428.41"/>
    <n v="512000.05"/>
    <n v="0"/>
    <n v="10"/>
    <x v="14"/>
  </r>
  <r>
    <s v="P00004256P"/>
    <n v="51271.62"/>
    <s v="04005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5381.44"/>
    <n v="35890.18"/>
    <n v="0"/>
    <n v="10"/>
    <x v="14"/>
  </r>
  <r>
    <s v="P00004257P"/>
    <n v="163501.38"/>
    <s v="04006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49050.3"/>
    <n v="114451.08"/>
    <n v="0"/>
    <n v="10"/>
    <x v="14"/>
  </r>
  <r>
    <s v="P00004258P"/>
    <n v="182987.62"/>
    <s v="04007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54896.25"/>
    <n v="128091.37"/>
    <n v="0"/>
    <n v="10"/>
    <x v="14"/>
  </r>
  <r>
    <s v="P00004259P"/>
    <n v="9040.7800000000007"/>
    <s v="04010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12.16"/>
    <n v="6328.62"/>
    <n v="0"/>
    <n v="10"/>
    <x v="14"/>
  </r>
  <r>
    <s v="P00004260P"/>
    <n v="830008.58"/>
    <s v="045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49002.56"/>
    <n v="581006.02"/>
    <n v="0"/>
    <n v="10"/>
    <x v="14"/>
  </r>
  <r>
    <s v="P00004261P"/>
    <n v="5905294.0899999999"/>
    <s v="045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771588.21"/>
    <n v="4133705.88"/>
    <n v="0"/>
    <n v="10"/>
    <x v="14"/>
  </r>
  <r>
    <s v="P00004262P"/>
    <n v="64332.53"/>
    <s v="05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9299.75"/>
    <n v="45032.78"/>
    <n v="0"/>
    <n v="10"/>
    <x v="14"/>
  </r>
  <r>
    <s v="P00004263P"/>
    <n v="670056.99"/>
    <s v="050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01016.95"/>
    <n v="469040.04"/>
    <n v="0"/>
    <n v="10"/>
    <x v="14"/>
  </r>
  <r>
    <s v="P00004264P"/>
    <n v="379639.8"/>
    <s v="04002"/>
    <s v="15113"/>
    <s v="TREATMENT PLT"/>
    <s v="100537"/>
    <s v="DIEMER FILT PLANT -FLOCCULATION BASIN - INSTALL BAFFLE BOARDS"/>
    <m/>
    <s v="TREATMENT"/>
    <s v="DIEMER"/>
    <x v="2"/>
    <s v="JUN-12"/>
    <d v="1997-06-30T00:00:00"/>
    <n v="180"/>
    <n v="113891.84"/>
    <n v="265747.96000000002"/>
    <n v="0"/>
    <n v="10"/>
    <x v="14"/>
  </r>
  <r>
    <s v="P00004265P"/>
    <n v="306641.43"/>
    <s v="04002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91992.3"/>
    <n v="214649.13"/>
    <n v="0"/>
    <n v="10"/>
    <x v="14"/>
  </r>
  <r>
    <s v="P00004266P"/>
    <n v="697029.13"/>
    <s v="04003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209108.72"/>
    <n v="487920.41"/>
    <n v="0"/>
    <n v="10"/>
    <x v="14"/>
  </r>
  <r>
    <s v="P00004267P"/>
    <n v="33848.68"/>
    <s v="04005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10154.540000000001"/>
    <n v="23694.14"/>
    <n v="0"/>
    <n v="10"/>
    <x v="14"/>
  </r>
  <r>
    <s v="P00004268P"/>
    <n v="2036.58"/>
    <s v="04006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610.94000000000005"/>
    <n v="1425.64"/>
    <n v="0"/>
    <n v="10"/>
    <x v="14"/>
  </r>
  <r>
    <s v="P00004269P"/>
    <n v="136724.85999999999"/>
    <s v="04002"/>
    <s v="15113"/>
    <s v="TREATMENT PLT"/>
    <s v="100593"/>
    <s v="OPERATIONS MANUAL WASHWATER RECLAMATION PLT"/>
    <m/>
    <s v="TREATMENT"/>
    <s v="DIEMER"/>
    <x v="2"/>
    <s v="JUN-12"/>
    <d v="1997-06-30T00:00:00"/>
    <n v="180"/>
    <n v="41017.339999999997"/>
    <n v="95707.520000000004"/>
    <n v="0"/>
    <n v="10"/>
    <x v="14"/>
  </r>
  <r>
    <s v="P00004270P"/>
    <n v="25248.79"/>
    <s v="04003"/>
    <s v="15113"/>
    <s v="TREATMENT PLT"/>
    <s v="100593"/>
    <s v="OPERATIONS MANUAL WASHWATER RECLAMATION PLT"/>
    <m/>
    <s v="TREATMENT"/>
    <s v="DIEMER"/>
    <x v="2"/>
    <s v="JUN-12"/>
    <d v="1997-06-30T00:00:00"/>
    <n v="180"/>
    <n v="7574.55"/>
    <n v="17674.240000000002"/>
    <n v="0"/>
    <n v="10"/>
    <x v="14"/>
  </r>
  <r>
    <s v="P00004271P"/>
    <n v="118876.16"/>
    <s v="04002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5662.81"/>
    <n v="83213.350000000006"/>
    <n v="0"/>
    <n v="10"/>
    <x v="14"/>
  </r>
  <r>
    <s v="P00004272P"/>
    <n v="391220.54"/>
    <s v="04003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117366.14"/>
    <n v="273854.40000000002"/>
    <n v="0"/>
    <n v="10"/>
    <x v="14"/>
  </r>
  <r>
    <s v="P00004273P"/>
    <n v="11389.44"/>
    <s v="04005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416.7"/>
    <n v="7972.74"/>
    <n v="0"/>
    <n v="10"/>
    <x v="14"/>
  </r>
  <r>
    <s v="P00004274P"/>
    <n v="26607.82"/>
    <s v="04002"/>
    <s v="15113"/>
    <s v="TREATMENT PLT"/>
    <s v="100836"/>
    <s v="REPLACE ALUM FEED PUMPS"/>
    <m/>
    <s v="TREATMENT"/>
    <s v="DIEMER"/>
    <x v="2"/>
    <s v="JUN-12"/>
    <d v="1997-06-30T00:00:00"/>
    <n v="180"/>
    <n v="7982.26"/>
    <n v="18625.560000000001"/>
    <n v="0"/>
    <n v="10"/>
    <x v="14"/>
  </r>
  <r>
    <s v="P00004275P"/>
    <n v="33550.400000000001"/>
    <s v="04504"/>
    <s v="15113"/>
    <s v="TREATMENT PLT"/>
    <s v="100836"/>
    <s v="REPLACE ALUM FEED PUMPS"/>
    <m/>
    <s v="TREATMENT"/>
    <s v="DIEMER"/>
    <x v="2"/>
    <s v="JUN-12"/>
    <d v="1997-06-30T00:00:00"/>
    <n v="180"/>
    <n v="10065.01"/>
    <n v="23485.39"/>
    <n v="0"/>
    <n v="10"/>
    <x v="14"/>
  </r>
  <r>
    <s v="P00004276P"/>
    <n v="129.19"/>
    <s v="05004"/>
    <s v="15113"/>
    <s v="TREATMENT PLT"/>
    <s v="100836"/>
    <s v="REPLACE ALUM FEED PUMPS"/>
    <m/>
    <s v="TREATMENT"/>
    <s v="DIEMER"/>
    <x v="2"/>
    <s v="JUN-12"/>
    <d v="1997-06-30T00:00:00"/>
    <n v="180"/>
    <n v="38.69"/>
    <n v="90.5"/>
    <n v="0"/>
    <n v="10"/>
    <x v="14"/>
  </r>
  <r>
    <s v="P00004277P"/>
    <n v="685559.89"/>
    <s v="04002"/>
    <s v="15113"/>
    <s v="TREATMENT PLT"/>
    <s v="100837"/>
    <s v="REPLACE CAUSTIC SODA TANKS"/>
    <m/>
    <s v="TREATMENT"/>
    <s v="DIEMER"/>
    <x v="2"/>
    <s v="JUN-12"/>
    <d v="1997-06-30T00:00:00"/>
    <n v="180"/>
    <n v="205667.85"/>
    <n v="479892.04"/>
    <n v="0"/>
    <n v="10"/>
    <x v="14"/>
  </r>
  <r>
    <s v="P00004278P"/>
    <n v="175792.53"/>
    <s v="04504"/>
    <s v="15113"/>
    <s v="TREATMENT PLT"/>
    <s v="100837"/>
    <s v="REPLACE CAUSTIC SODA TANKS"/>
    <m/>
    <s v="TREATMENT"/>
    <s v="DIEMER"/>
    <x v="2"/>
    <s v="JUN-12"/>
    <d v="1997-06-30T00:00:00"/>
    <n v="180"/>
    <n v="52737.760000000002"/>
    <n v="123054.77"/>
    <n v="0"/>
    <n v="10"/>
    <x v="14"/>
  </r>
  <r>
    <s v="P00004279P"/>
    <n v="115569.8"/>
    <s v="05004"/>
    <s v="15113"/>
    <s v="TREATMENT PLT"/>
    <s v="100837"/>
    <s v="REPLACE CAUSTIC SODA TANKS"/>
    <m/>
    <s v="TREATMENT"/>
    <s v="DIEMER"/>
    <x v="2"/>
    <s v="JUN-12"/>
    <d v="1997-06-30T00:00:00"/>
    <n v="180"/>
    <n v="34670.86"/>
    <n v="80898.94"/>
    <n v="0"/>
    <n v="10"/>
    <x v="14"/>
  </r>
  <r>
    <s v="P00004280P"/>
    <n v="80512.78"/>
    <s v="04006"/>
    <s v="15113"/>
    <s v="TREATMENT PLT"/>
    <s v="102838"/>
    <s v="CAUSTIC SODA PUMPS MODIFICATION"/>
    <m/>
    <s v="TREATMENT"/>
    <s v="DIEMER"/>
    <x v="2"/>
    <s v="JUN-12"/>
    <d v="1997-06-30T00:00:00"/>
    <n v="180"/>
    <n v="24153.759999999998"/>
    <n v="56359.02"/>
    <n v="0"/>
    <n v="10"/>
    <x v="14"/>
  </r>
  <r>
    <s v="P00004281P"/>
    <n v="44620.160000000003"/>
    <s v="04007"/>
    <s v="15113"/>
    <s v="TREATMENT PLT"/>
    <s v="102838"/>
    <s v="CAUSTIC SODA PUMPS MODIFICATION"/>
    <m/>
    <s v="TREATMENT"/>
    <s v="DIEMER"/>
    <x v="2"/>
    <s v="JUN-12"/>
    <d v="1997-06-30T00:00:00"/>
    <n v="180"/>
    <n v="13386.01"/>
    <n v="31234.15"/>
    <n v="0"/>
    <n v="10"/>
    <x v="14"/>
  </r>
  <r>
    <s v="P00004282P"/>
    <n v="46.4"/>
    <s v="05001"/>
    <s v="15113"/>
    <s v="TREATMENT PLT"/>
    <s v="102838"/>
    <s v="CAUSTIC SODA PUMPS MODIFICATION"/>
    <m/>
    <s v="TREATMENT"/>
    <s v="DIEMER"/>
    <x v="2"/>
    <s v="JUN-12"/>
    <d v="1997-06-30T00:00:00"/>
    <n v="180"/>
    <n v="13.81"/>
    <n v="32.590000000000003"/>
    <n v="0"/>
    <n v="10"/>
    <x v="14"/>
  </r>
  <r>
    <s v="P00004300P"/>
    <n v="62399.8"/>
    <s v="04002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2479.91"/>
    <n v="49919.89"/>
    <n v="0"/>
    <n v="10"/>
    <x v="14"/>
  </r>
  <r>
    <s v="P00004301P"/>
    <n v="243245.72"/>
    <s v="04003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48649.11"/>
    <n v="194596.61"/>
    <n v="0"/>
    <n v="10"/>
    <x v="14"/>
  </r>
  <r>
    <s v="P00004302P"/>
    <n v="19192.53"/>
    <s v="040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3838.53"/>
    <n v="15354"/>
    <n v="0"/>
    <n v="10"/>
    <x v="14"/>
  </r>
  <r>
    <s v="P00004303P"/>
    <n v="91166.48"/>
    <s v="04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8233.16"/>
    <n v="72933.320000000007"/>
    <n v="0"/>
    <n v="10"/>
    <x v="14"/>
  </r>
  <r>
    <s v="P00004304P"/>
    <n v="1210104.06"/>
    <s v="04007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42020.8"/>
    <n v="968083.26"/>
    <n v="0"/>
    <n v="10"/>
    <x v="14"/>
  </r>
  <r>
    <s v="P00004305P"/>
    <n v="791439.93"/>
    <s v="04010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58287.95000000001"/>
    <n v="633151.98"/>
    <n v="0"/>
    <n v="10"/>
    <x v="14"/>
  </r>
  <r>
    <s v="P00004306P"/>
    <n v="109442.87"/>
    <s v="0401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1888.45"/>
    <n v="87554.42"/>
    <n v="0"/>
    <n v="10"/>
    <x v="14"/>
  </r>
  <r>
    <s v="P00004307P"/>
    <n v="84971.5"/>
    <s v="045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6994.310000000001"/>
    <n v="67977.19"/>
    <n v="0"/>
    <n v="10"/>
    <x v="14"/>
  </r>
  <r>
    <s v="P00004308P"/>
    <n v="533489.6"/>
    <s v="0500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06697.91"/>
    <n v="426791.69"/>
    <n v="0"/>
    <n v="10"/>
    <x v="14"/>
  </r>
  <r>
    <s v="P00004309P"/>
    <n v="119674.8"/>
    <s v="05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3934.93"/>
    <n v="95739.87"/>
    <n v="0"/>
    <n v="10"/>
    <x v="14"/>
  </r>
  <r>
    <s v="P00004310P"/>
    <n v="155613"/>
    <s v="02009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1122.66"/>
    <n v="124490.34"/>
    <n v="0"/>
    <n v="10"/>
    <x v="14"/>
  </r>
  <r>
    <s v="P00004311P"/>
    <n v="6821"/>
    <s v="02012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364.22"/>
    <n v="5456.78"/>
    <n v="0"/>
    <n v="10"/>
    <x v="14"/>
  </r>
  <r>
    <s v="P00004312P"/>
    <n v="22068"/>
    <s v="02015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4413.6000000000004"/>
    <n v="17654.400000000001"/>
    <n v="0"/>
    <n v="10"/>
    <x v="14"/>
  </r>
  <r>
    <s v="P00004313P"/>
    <n v="186259"/>
    <s v="02016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7251.78"/>
    <n v="149007.22"/>
    <n v="0"/>
    <n v="10"/>
    <x v="14"/>
  </r>
  <r>
    <s v="P00004314P"/>
    <n v="9817"/>
    <s v="03014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963.38"/>
    <n v="7853.62"/>
    <n v="0"/>
    <n v="10"/>
    <x v="14"/>
  </r>
  <r>
    <s v="P00004315P"/>
    <n v="3907"/>
    <s v="03503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781.38"/>
    <n v="3125.62"/>
    <n v="0"/>
    <n v="10"/>
    <x v="14"/>
  </r>
  <r>
    <s v="P00004316P"/>
    <n v="52925"/>
    <s v="02020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0585.02"/>
    <n v="42339.98"/>
    <n v="0"/>
    <n v="10"/>
    <x v="14"/>
  </r>
  <r>
    <s v="P00004317P"/>
    <n v="569"/>
    <s v="02021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13.82"/>
    <n v="455.18"/>
    <n v="0"/>
    <n v="10"/>
    <x v="14"/>
  </r>
  <r>
    <s v="P00004318P"/>
    <n v="167714.39000000001"/>
    <s v="04010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43605.599999999999"/>
    <n v="124108.79"/>
    <n v="0"/>
    <n v="12"/>
    <x v="10"/>
  </r>
  <r>
    <s v="P00004319P"/>
    <n v="551666.84"/>
    <s v="05001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143433.24"/>
    <n v="408233.6"/>
    <n v="0"/>
    <n v="12"/>
    <x v="10"/>
  </r>
  <r>
    <s v="P00004333X"/>
    <n v="-267512.11"/>
    <s v="04002"/>
    <s v="15186"/>
    <s v="RESERVOIR"/>
    <s v="590025"/>
    <s v="P V RESERVOIR-REPLACE CHLORINATION SYSTEM"/>
    <m/>
    <s v="RESERVOIR "/>
    <s v="PALOS VERDES"/>
    <x v="3"/>
    <s v="JUN-12"/>
    <d v="1967-07-01T00:00:00"/>
    <n v="540"/>
    <n v="-150590.59"/>
    <n v="-116921.52"/>
    <n v="0"/>
    <n v="18"/>
    <x v="4"/>
  </r>
  <r>
    <s v="P00004334X"/>
    <n v="-54464.26"/>
    <s v="04003"/>
    <s v="15186"/>
    <s v="RESERVOIR"/>
    <s v="590025"/>
    <s v="P V RESERVOIR-REPLACE CHLORINATION SYSTEM"/>
    <m/>
    <s v="RESERVOIR "/>
    <s v="PALOS VERDES"/>
    <x v="3"/>
    <s v="JUN-12"/>
    <d v="1967-07-01T00:00:00"/>
    <n v="540"/>
    <n v="-30659.51"/>
    <n v="-23804.75"/>
    <n v="0"/>
    <n v="18"/>
    <x v="4"/>
  </r>
  <r>
    <s v="P00004335X"/>
    <n v="-20728.78"/>
    <s v="04504"/>
    <s v="15186"/>
    <s v="RESERVOIR"/>
    <s v="590025"/>
    <s v="P V RESERVOIR-REPLACE CHLORINATION SYSTEM"/>
    <m/>
    <s v="RESERVOIR "/>
    <s v="PALOS VERDES"/>
    <x v="3"/>
    <s v="JUN-12"/>
    <d v="1967-07-01T00:00:00"/>
    <n v="540"/>
    <n v="-11668.74"/>
    <n v="-9060.0400000000009"/>
    <n v="0"/>
    <n v="18"/>
    <x v="4"/>
  </r>
  <r>
    <s v="P00004336X"/>
    <n v="-182344.06"/>
    <s v="04010"/>
    <s v="15229"/>
    <s v="TREATMENT PLT"/>
    <s v="590026"/>
    <s v="SKINNER FILT PLT-FILTER MEDIA REPLACEMENT"/>
    <m/>
    <s v="TREATMENT"/>
    <s v="SKINNER"/>
    <x v="2"/>
    <s v="JUN-12"/>
    <d v="1976-07-01T00:00:00"/>
    <n v="432"/>
    <n v="-130780.95"/>
    <n v="-51563.11"/>
    <n v="0"/>
    <n v="12"/>
    <x v="10"/>
  </r>
  <r>
    <s v="P00004337X"/>
    <n v="-40189.379999999997"/>
    <s v="04011"/>
    <s v="15229"/>
    <s v="TREATMENT PLT"/>
    <s v="590026"/>
    <s v="SKINNER FILT PLT-FILTER MEDIA REPLACEMENT"/>
    <m/>
    <s v="TREATMENT"/>
    <s v="SKINNER"/>
    <x v="2"/>
    <s v="JUN-12"/>
    <d v="1976-07-01T00:00:00"/>
    <n v="432"/>
    <n v="-28824.57"/>
    <n v="-11364.81"/>
    <n v="0"/>
    <n v="12"/>
    <x v="10"/>
  </r>
  <r>
    <s v="P00004338X"/>
    <n v="-72831.86"/>
    <s v="04012"/>
    <s v="15229"/>
    <s v="TREATMENT PLT"/>
    <s v="590026"/>
    <s v="SKINNER FILT PLT-FILTER MEDIA REPLACEMENT"/>
    <m/>
    <s v="TREATMENT"/>
    <s v="SKINNER"/>
    <x v="2"/>
    <s v="JUN-12"/>
    <d v="1976-07-01T00:00:00"/>
    <n v="432"/>
    <n v="-52236.49"/>
    <n v="-20595.37"/>
    <n v="0"/>
    <n v="12"/>
    <x v="10"/>
  </r>
  <r>
    <s v="P00004339X"/>
    <n v="-653280.19999999995"/>
    <s v="05001"/>
    <s v="15229"/>
    <s v="TREATMENT PLT"/>
    <s v="590026"/>
    <s v="SKINNER FILT PLT-FILTER MEDIA REPLACEMENT"/>
    <m/>
    <s v="TREATMENT"/>
    <s v="SKINNER"/>
    <x v="2"/>
    <s v="JUN-12"/>
    <d v="1976-07-01T00:00:00"/>
    <n v="432"/>
    <n v="-468546.06"/>
    <n v="-184734.14"/>
    <n v="0"/>
    <n v="12"/>
    <x v="10"/>
  </r>
  <r>
    <s v="P00004340X"/>
    <n v="-130082.62"/>
    <s v="05006"/>
    <s v="15229"/>
    <s v="TREATMENT PLT"/>
    <s v="590026"/>
    <s v="SKINNER FILT PLT-FILTER MEDIA REPLACEMENT"/>
    <m/>
    <s v="TREATMENT"/>
    <s v="SKINNER"/>
    <x v="2"/>
    <s v="JUN-12"/>
    <d v="1976-07-01T00:00:00"/>
    <n v="432"/>
    <n v="-93297.9"/>
    <n v="-36784.720000000001"/>
    <n v="0"/>
    <n v="12"/>
    <x v="10"/>
  </r>
  <r>
    <s v="P00004352P"/>
    <n v="426223.97"/>
    <s v="05001"/>
    <s v="15314"/>
    <s v="POWERLINES"/>
    <s v="102943"/>
    <s v="BLACK METAL MOUNTAIN COMMUNICATION FACILITY UPGRADE"/>
    <m/>
    <s v="COMMUNICATION"/>
    <s v="GENE"/>
    <x v="3"/>
    <s v="JUN-12"/>
    <d v="2002-12-31T00:00:00"/>
    <n v="114"/>
    <n v="50614"/>
    <n v="375609.97"/>
    <n v="0"/>
    <n v="19"/>
    <x v="1"/>
  </r>
  <r>
    <s v="P00004353P"/>
    <n v="1485392.71"/>
    <s v="04010"/>
    <s v="15305"/>
    <s v="TREATMENT PLT"/>
    <s v="102414"/>
    <s v="MILLS FILTRATION PLANT - WAREHOUSE FACILITY"/>
    <m/>
    <s v="TREATMENT"/>
    <s v="MILLS"/>
    <x v="2"/>
    <s v="JUN-12"/>
    <d v="2002-12-31T00:00:00"/>
    <n v="114"/>
    <n v="282224.57"/>
    <n v="1203168.1399999999"/>
    <n v="0"/>
    <n v="11"/>
    <x v="12"/>
  </r>
  <r>
    <s v="P00004354P"/>
    <n v="112603.9"/>
    <s v="04011"/>
    <s v="15305"/>
    <s v="TREATMENT PLT"/>
    <s v="102414"/>
    <s v="MILLS FILTRATION PLANT - WAREHOUSE FACILITY"/>
    <m/>
    <s v="TREATMENT"/>
    <s v="MILLS"/>
    <x v="2"/>
    <s v="JUN-12"/>
    <d v="2002-12-31T00:00:00"/>
    <n v="114"/>
    <n v="21394.66"/>
    <n v="91209.24"/>
    <n v="0"/>
    <n v="11"/>
    <x v="12"/>
  </r>
  <r>
    <s v="P00004355P"/>
    <n v="444488.05"/>
    <s v="05001"/>
    <s v="15305"/>
    <s v="TREATMENT PLT"/>
    <s v="102414"/>
    <s v="MILLS FILTRATION PLANT - WAREHOUSE FACILITY"/>
    <m/>
    <s v="TREATMENT"/>
    <s v="MILLS"/>
    <x v="2"/>
    <s v="JUN-12"/>
    <d v="2002-12-31T00:00:00"/>
    <n v="114"/>
    <n v="84452.72"/>
    <n v="360035.33"/>
    <n v="0"/>
    <n v="11"/>
    <x v="12"/>
  </r>
  <r>
    <s v="P00004356P"/>
    <n v="129748.4"/>
    <s v="05006"/>
    <s v="15305"/>
    <s v="TREATMENT PLT"/>
    <s v="102414"/>
    <s v="MILLS FILTRATION PLANT - WAREHOUSE FACILITY"/>
    <m/>
    <s v="TREATMENT"/>
    <s v="MILLS"/>
    <x v="2"/>
    <s v="JUN-12"/>
    <d v="2002-12-31T00:00:00"/>
    <n v="114"/>
    <n v="24652.12"/>
    <n v="105096.28"/>
    <n v="0"/>
    <n v="11"/>
    <x v="12"/>
  </r>
  <r>
    <s v="P00004357P"/>
    <n v="23396.75"/>
    <s v="04012"/>
    <s v="15243"/>
    <s v="TREATMENT PLT"/>
    <s v="100528"/>
    <s v="DIEMER CHEMICAL FEED PUMPS  RELOCATION"/>
    <m/>
    <s v="TREATMENT"/>
    <s v="DIEMER"/>
    <x v="2"/>
    <s v="JUN-12"/>
    <d v="1999-07-01T00:00:00"/>
    <n v="156"/>
    <n v="6044.1"/>
    <n v="17352.650000000001"/>
    <n v="0"/>
    <n v="10"/>
    <x v="14"/>
  </r>
  <r>
    <s v="P00004358P"/>
    <n v="1392692.7"/>
    <s v="05001"/>
    <s v="15243"/>
    <s v="TREATMENT PLT"/>
    <s v="100528"/>
    <s v="DIEMER CHEMICAL FEED PUMPS  RELOCATION"/>
    <m/>
    <s v="TREATMENT"/>
    <s v="DIEMER"/>
    <x v="2"/>
    <s v="JUN-12"/>
    <d v="1999-07-01T00:00:00"/>
    <n v="156"/>
    <n v="359778.89"/>
    <n v="1032913.81"/>
    <n v="0"/>
    <n v="10"/>
    <x v="14"/>
  </r>
  <r>
    <s v="P00004359P"/>
    <n v="234073.42"/>
    <s v="04010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4473.87"/>
    <n v="189599.55"/>
    <n v="0"/>
    <n v="10"/>
    <x v="14"/>
  </r>
  <r>
    <s v="P00004360P"/>
    <n v="220367.83"/>
    <s v="04012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1869.82"/>
    <n v="178498.01"/>
    <n v="0"/>
    <n v="10"/>
    <x v="14"/>
  </r>
  <r>
    <s v="P00004361P"/>
    <n v="175818.18"/>
    <s v="05001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33405.42"/>
    <n v="142412.76"/>
    <n v="0"/>
    <n v="10"/>
    <x v="14"/>
  </r>
  <r>
    <s v="P00004362P"/>
    <n v="508500.05"/>
    <s v="05001"/>
    <s v="15356"/>
    <s v="MISC FEATURE"/>
    <s v="103120"/>
    <s v="INTERIM ENHANCED SURFACE WATER TREATMENT RULE"/>
    <m/>
    <s v="OTHER"/>
    <s v="GENERAL"/>
    <x v="3"/>
    <s v="JUN-12"/>
    <d v="2002-06-30T00:00:00"/>
    <n v="120"/>
    <n v="63562.5"/>
    <n v="444937.55"/>
    <n v="0"/>
    <n v="19"/>
    <x v="1"/>
  </r>
  <r>
    <s v="P00004363P"/>
    <n v="372014.88"/>
    <s v="05001"/>
    <s v="15356"/>
    <s v="MISC FEATURE"/>
    <s v="103133"/>
    <s v="INTERIM ENHANCED SURFACE WATER TREATMENT RULE"/>
    <m/>
    <s v="OTHER"/>
    <s v="GENERAL"/>
    <x v="3"/>
    <s v="JUN-12"/>
    <d v="2002-06-30T00:00:00"/>
    <n v="120"/>
    <n v="46501.8"/>
    <n v="325513.08"/>
    <n v="0"/>
    <n v="19"/>
    <x v="1"/>
  </r>
  <r>
    <s v="P00004364P"/>
    <n v="61508.77"/>
    <s v="04012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15889.7"/>
    <n v="45619.07"/>
    <n v="0"/>
    <n v="8"/>
    <x v="8"/>
  </r>
  <r>
    <s v="P00004365P"/>
    <n v="45175.8"/>
    <s v="05001"/>
    <s v="15288"/>
    <s v="TREATMENT PLT"/>
    <s v="102730"/>
    <s v="JENSEN FIL PLANT- FINISHED WATER RESERVOIR #2 DAMAGE INSPECTION"/>
    <m/>
    <s v="TREATMENT"/>
    <s v="JENSEN"/>
    <x v="2"/>
    <s v="JUN-12"/>
    <d v="1999-07-01T00:00:00"/>
    <n v="156"/>
    <n v="11670.34"/>
    <n v="33505.46"/>
    <n v="0"/>
    <n v="8"/>
    <x v="8"/>
  </r>
  <r>
    <s v="P00004366P"/>
    <n v="1891056.74"/>
    <s v="05001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488522.93"/>
    <n v="1402533.81"/>
    <n v="0"/>
    <n v="8"/>
    <x v="8"/>
  </r>
  <r>
    <s v="P00004369P"/>
    <n v="211675.74"/>
    <s v="05001"/>
    <s v="15302"/>
    <s v="TREATMENT PLT"/>
    <s v="102471"/>
    <s v="DIEMER FILTRATION PLANT, SLUDGE DEWATERING/ DISPOSAL STUDY"/>
    <m/>
    <s v="TREATMENT"/>
    <s v="DIEMER"/>
    <x v="2"/>
    <s v="JUN-12"/>
    <d v="2000-06-30T00:00:00"/>
    <n v="144"/>
    <n v="50802.12"/>
    <n v="160873.62"/>
    <n v="0"/>
    <n v="10"/>
    <x v="14"/>
  </r>
  <r>
    <s v="P00004371P"/>
    <n v="198963.23"/>
    <s v="05001"/>
    <s v="15302"/>
    <s v="MISC FEATURE"/>
    <s v="102834"/>
    <s v="GENE CAMP MESS HALL, REPLACE AIR CONDITIONING UNIT"/>
    <m/>
    <s v="FACILITIES"/>
    <s v="GENE"/>
    <x v="3"/>
    <s v="JUN-12"/>
    <d v="2000-06-30T00:00:00"/>
    <n v="144"/>
    <n v="29844.48"/>
    <n v="169118.75"/>
    <n v="0"/>
    <n v="2"/>
    <x v="7"/>
  </r>
  <r>
    <s v="P00004372P"/>
    <n v="44370.83"/>
    <s v="05001"/>
    <s v="15302"/>
    <s v="TREATMENT PLT"/>
    <s v="102862"/>
    <s v="LAKE SKINNER REPLACEMENT AERATOR RING, STAINLESS STEEL"/>
    <m/>
    <s v="TREATMENT"/>
    <s v="SKINNER"/>
    <x v="2"/>
    <s v="JUN-12"/>
    <d v="2000-06-30T00:00:00"/>
    <n v="144"/>
    <n v="10648.92"/>
    <n v="33721.910000000003"/>
    <n v="0"/>
    <n v="12"/>
    <x v="10"/>
  </r>
  <r>
    <s v="P00004373P"/>
    <n v="146781.16"/>
    <s v="05001"/>
    <s v="15302"/>
    <s v="RESERVOIR"/>
    <s v="102878"/>
    <s v="LAKE MATHEWS BUILDINGS 8 &amp; 15, RENOVATION OF ASSEMBLY AREA AND ADMIN. BLDG."/>
    <m/>
    <s v="RESERVOIR"/>
    <s v="MATHEWS"/>
    <x v="3"/>
    <s v="JUN-12"/>
    <d v="2000-06-30T00:00:00"/>
    <n v="144"/>
    <n v="22017.119999999999"/>
    <n v="124764.04"/>
    <n v="0"/>
    <n v="16"/>
    <x v="6"/>
  </r>
  <r>
    <s v="P00004374P"/>
    <n v="55110.34"/>
    <s v="05001"/>
    <s v="15302"/>
    <s v="TREATMENT PLT"/>
    <s v="102892"/>
    <s v="OLINDA PRESSURE CONTROL STRUCTURE, VIBRATION MITIGATION, ROW  ACQUISITION"/>
    <m/>
    <s v="FEEDER"/>
    <s v="LOWER"/>
    <x v="2"/>
    <s v="JUN-12"/>
    <d v="2000-06-30T00:00:00"/>
    <n v="144"/>
    <n v="13226.4"/>
    <n v="41883.94"/>
    <n v="0"/>
    <n v="6"/>
    <x v="0"/>
  </r>
  <r>
    <s v="P00004375P"/>
    <n v="97077.92"/>
    <s v="05001"/>
    <s v="15302"/>
    <s v="WATER TRANSPORT"/>
    <s v="102893"/>
    <s v="ALLEN_MCCOLLOCH PIPELINE (AMP) FLOWMETERS UPGRADE"/>
    <m/>
    <s v="PIPELINE"/>
    <s v="DIEMER"/>
    <x v="3"/>
    <s v="JUN-12"/>
    <d v="2000-06-30T00:00:00"/>
    <n v="144"/>
    <n v="14561.64"/>
    <n v="82516.28"/>
    <n v="0"/>
    <n v="6"/>
    <x v="0"/>
  </r>
  <r>
    <s v="P00004376P"/>
    <n v="197613.56"/>
    <s v="05001"/>
    <s v="15302"/>
    <s v="MISC FEATURE"/>
    <s v="102894"/>
    <s v="DIEMER FILTRATION PLANT, ASPHALT ROAD REPAIRS"/>
    <m/>
    <s v="TREATMENT"/>
    <s v="DIEMER"/>
    <x v="3"/>
    <s v="JUN-12"/>
    <d v="2000-06-30T00:00:00"/>
    <n v="144"/>
    <n v="29641.919999999998"/>
    <n v="167971.64"/>
    <n v="0"/>
    <n v="10"/>
    <x v="14"/>
  </r>
  <r>
    <s v="P00004377P"/>
    <n v="99510.74"/>
    <s v="05001"/>
    <s v="15302"/>
    <s v="TREATMENT PLT"/>
    <s v="102895"/>
    <s v="DIEMER FILTRATION PLANT , ON-LINE TURBIDITY METERS REPLACEMENT"/>
    <m/>
    <s v="TREATMENT"/>
    <s v="DIEMER"/>
    <x v="2"/>
    <s v="JUN-12"/>
    <d v="2000-06-30T00:00:00"/>
    <n v="144"/>
    <n v="23882.52"/>
    <n v="75628.22"/>
    <n v="0"/>
    <n v="10"/>
    <x v="14"/>
  </r>
  <r>
    <s v="P00004378P"/>
    <n v="48784.68"/>
    <s v="05001"/>
    <s v="15302"/>
    <s v="TREATMENT PLT"/>
    <s v="102902"/>
    <s v="MILLS FILTRATION PLANT, MOTION SENSOR EQUIPMENT"/>
    <m/>
    <s v="TREATMENT"/>
    <s v="MILLS"/>
    <x v="2"/>
    <s v="JUN-12"/>
    <d v="2000-06-30T00:00:00"/>
    <n v="144"/>
    <n v="11708.28"/>
    <n v="37076.400000000001"/>
    <n v="0"/>
    <n v="11"/>
    <x v="12"/>
  </r>
  <r>
    <s v="P00004379P"/>
    <n v="43158.6"/>
    <s v="05001"/>
    <s v="15302"/>
    <s v="TREATMENT PLT"/>
    <s v="102914"/>
    <s v="JENSEN FIREWATER LOOP PRESSURE UPGRADE"/>
    <m/>
    <s v="TREATMENT"/>
    <s v="JENSEN"/>
    <x v="2"/>
    <s v="JUN-12"/>
    <d v="2000-06-30T00:00:00"/>
    <n v="144"/>
    <n v="10358.040000000001"/>
    <n v="32800.559999999998"/>
    <n v="0"/>
    <n v="8"/>
    <x v="8"/>
  </r>
  <r>
    <s v="P00004380P"/>
    <n v="76463.320000000007"/>
    <s v="05001"/>
    <s v="15302"/>
    <s v="TREATMENT PLT"/>
    <s v="102917"/>
    <s v="DIEMER FILTRATION PLANT, WASTE WATER DISCHARGE SYSTEM"/>
    <m/>
    <s v="TREATMENT"/>
    <s v="DIEMER"/>
    <x v="2"/>
    <s v="JUN-12"/>
    <d v="2000-06-30T00:00:00"/>
    <n v="144"/>
    <n v="18351.12"/>
    <n v="58112.2"/>
    <n v="0"/>
    <n v="10"/>
    <x v="14"/>
  </r>
  <r>
    <s v="P00004381P"/>
    <n v="175591.12"/>
    <s v="05001"/>
    <s v="15302"/>
    <s v="TREATMENT PLT"/>
    <s v="102919"/>
    <s v="WEYMOUTH FILT PLT, REPLACE ACTUATORS, OPERATORS AND MOTORS FOR EVCFB 1-24"/>
    <m/>
    <s v="TREATMENT"/>
    <s v="WEYMOUTH"/>
    <x v="2"/>
    <s v="JUN-12"/>
    <d v="2000-06-30T00:00:00"/>
    <n v="144"/>
    <n v="42141.84"/>
    <n v="133449.28"/>
    <n v="0"/>
    <n v="9"/>
    <x v="11"/>
  </r>
  <r>
    <s v="P00004382P"/>
    <n v="188191.86"/>
    <s v="05001"/>
    <s v="15302"/>
    <s v="WATER TRANSPORT"/>
    <s v="102920"/>
    <s v="SELECTED PRESSURE CONTROL STRUCTURES-REPLACE VALVE POSITION INDICATORS"/>
    <m/>
    <s v="DISTRIBUTION"/>
    <s v="GENERAL"/>
    <x v="3"/>
    <s v="JUN-12"/>
    <d v="2000-06-30T00:00:00"/>
    <n v="144"/>
    <n v="28228.68"/>
    <n v="159963.18"/>
    <n v="0"/>
    <n v="6"/>
    <x v="0"/>
  </r>
  <r>
    <s v="P00004383P"/>
    <n v="49898.28"/>
    <s v="05001"/>
    <s v="15302"/>
    <s v="RESERVOIR"/>
    <s v="102922"/>
    <s v="CONVERSION OF DEFORMATION SURVEY MONITORING AT  GENE WASH"/>
    <m/>
    <s v="RESERVOIR"/>
    <s v="GENE WASH"/>
    <x v="3"/>
    <s v="JUN-12"/>
    <d v="2000-06-30T00:00:00"/>
    <n v="144"/>
    <n v="7484.64"/>
    <n v="42413.64"/>
    <n v="0"/>
    <n v="2"/>
    <x v="7"/>
  </r>
  <r>
    <s v="P00004384P"/>
    <n v="90471.24"/>
    <s v="05001"/>
    <s v="15302"/>
    <s v="MISC FEATURE"/>
    <s v="102923"/>
    <s v="DESERT BRANCH, PURCHASE AND INSTALL FIVE PORT VIDEO CONFERENCING BRIDGE"/>
    <m/>
    <s v="FACILITIES"/>
    <s v="GENE"/>
    <x v="3"/>
    <s v="JUN-12"/>
    <d v="2000-06-30T00:00:00"/>
    <n v="144"/>
    <n v="13570.68"/>
    <n v="76900.56"/>
    <n v="0"/>
    <n v="1"/>
    <x v="9"/>
  </r>
  <r>
    <s v="P00004385P"/>
    <n v="43989.8"/>
    <s v="05001"/>
    <s v="15302"/>
    <s v="POWERLINES"/>
    <s v="102934"/>
    <s v="LAKE MATHEWS FACILITIES WIDE EMERGENCY WARNING/PAGING SYSTEM"/>
    <m/>
    <s v="TREATMENT"/>
    <s v="JENSEN"/>
    <x v="3"/>
    <s v="JUN-12"/>
    <d v="2000-06-30T00:00:00"/>
    <n v="144"/>
    <n v="6598.44"/>
    <n v="37391.360000000001"/>
    <n v="0"/>
    <n v="6"/>
    <x v="0"/>
  </r>
  <r>
    <s v="P00004386P"/>
    <n v="95186.19"/>
    <s v="05001"/>
    <s v="15302"/>
    <s v="RESERVOIR"/>
    <s v="102939"/>
    <s v="ORANGE COUNTY RESERVOIR PIEZOMETERS AND SEEPAGE MONITORING AUTOMATION"/>
    <m/>
    <s v="RESERVOIR"/>
    <s v="ORANGE COUNTY"/>
    <x v="3"/>
    <s v="JUN-12"/>
    <d v="2000-06-30T00:00:00"/>
    <n v="144"/>
    <n v="14277.84"/>
    <n v="80908.350000000006"/>
    <n v="0"/>
    <n v="6"/>
    <x v="0"/>
  </r>
  <r>
    <s v="P00004387P"/>
    <n v="248176.95"/>
    <s v="05001"/>
    <s v="15302"/>
    <s v="POWERLINES"/>
    <s v="102945"/>
    <s v="UPGRADE TWO-WAY RADIO SYSTEM"/>
    <m/>
    <s v="COMMUNICATION"/>
    <s v="GENE"/>
    <x v="3"/>
    <s v="JUN-12"/>
    <d v="2000-06-30T00:00:00"/>
    <n v="144"/>
    <n v="37226.519999999997"/>
    <n v="210950.43"/>
    <n v="0"/>
    <n v="19"/>
    <x v="1"/>
  </r>
  <r>
    <s v="P00004388P"/>
    <n v="49898.27"/>
    <s v="05001"/>
    <s v="15302"/>
    <s v="RESERVOIR"/>
    <s v="102922"/>
    <s v="CONVERSION OF DEFORMATION SURVEY MONITORING  AT COPPER BASIN"/>
    <m/>
    <s v="RESERVOIR"/>
    <s v="COPPER BASIN"/>
    <x v="3"/>
    <s v="JUN-12"/>
    <d v="2000-06-30T00:00:00"/>
    <n v="144"/>
    <n v="7484.64"/>
    <n v="42413.63"/>
    <n v="0"/>
    <n v="18"/>
    <x v="4"/>
  </r>
  <r>
    <s v="P00004389P"/>
    <n v="49898.27"/>
    <s v="05001"/>
    <s v="15302"/>
    <s v="TREATMENT PLT"/>
    <s v="102922"/>
    <s v="CONVERSION OF DEFORMATION SURVEY MONITORING  AT DIEMER FILTRATION PLANT # 8"/>
    <m/>
    <s v="TREATMENT"/>
    <s v="DIEMER"/>
    <x v="2"/>
    <s v="JUN-12"/>
    <d v="2000-06-30T00:00:00"/>
    <n v="144"/>
    <n v="11975.52"/>
    <n v="37922.75"/>
    <n v="0"/>
    <n v="10"/>
    <x v="14"/>
  </r>
  <r>
    <s v="P00004420P"/>
    <n v="35032.94"/>
    <s v="05001"/>
    <s v="15302"/>
    <s v="POWER PLT"/>
    <s v="102709"/>
    <s v="RIVERSIDE BRANCH, ETIWANDA FACILITY, DROP INLET STRUCTURE FLEXIBLE COVER"/>
    <m/>
    <s v="POWER"/>
    <s v="ETIWANDA"/>
    <x v="2"/>
    <s v="JUN-12"/>
    <d v="2000-06-30T00:00:00"/>
    <n v="144"/>
    <n v="8407.7999999999993"/>
    <n v="26625.14"/>
    <n v="0"/>
    <n v="7"/>
    <x v="3"/>
  </r>
  <r>
    <s v="P00004457P"/>
    <n v="236888.91"/>
    <s v="05001"/>
    <s v="15289"/>
    <s v="MISC FEATURE"/>
    <s v="100870"/>
    <s v="SOTO ST FAC-REPL HEAT &amp; A/C SYSTEM"/>
    <m/>
    <s v="FACILITIES"/>
    <s v="HDQTRS"/>
    <x v="3"/>
    <s v="JUN-12"/>
    <d v="2000-06-30T00:00:00"/>
    <n v="144"/>
    <n v="35533.32"/>
    <n v="201355.59"/>
    <n v="0"/>
    <n v="6"/>
    <x v="0"/>
  </r>
  <r>
    <s v="P00004458P"/>
    <n v="31598.1"/>
    <s v="05001"/>
    <s v="15289"/>
    <s v="TREATMENT PLT"/>
    <s v="102729"/>
    <s v="DIEMER FILT PLT, SLUDGE LINE AND STORM DRAIN MODIFICATION"/>
    <m/>
    <s v="TREATMENT"/>
    <s v="DIEMER"/>
    <x v="2"/>
    <s v="JUN-12"/>
    <d v="2000-06-30T00:00:00"/>
    <n v="144"/>
    <n v="7583.52"/>
    <n v="24014.58"/>
    <n v="0"/>
    <n v="10"/>
    <x v="14"/>
  </r>
  <r>
    <s v="P00004459P"/>
    <n v="144474.73000000001"/>
    <s v="05001"/>
    <s v="15289"/>
    <s v="TREATMENT PLT"/>
    <s v="102763"/>
    <s v="WEYMOUTH FILT PLT, EAST INFLUENT CHANNEL REPAIR PROJECT"/>
    <m/>
    <s v="TREATMENT"/>
    <s v="WEYMOUTH"/>
    <x v="2"/>
    <s v="JUN-12"/>
    <d v="2000-06-30T00:00:00"/>
    <n v="144"/>
    <n v="34673.879999999997"/>
    <n v="109800.85"/>
    <n v="0"/>
    <n v="9"/>
    <x v="11"/>
  </r>
  <r>
    <s v="P00004460P"/>
    <n v="43828.39"/>
    <s v="05001"/>
    <s v="15289"/>
    <s v="TREATMENT PLT"/>
    <s v="102779"/>
    <s v="DIEMER FILT PLT, EMERGENCY POWER FEED FROM B POWER CENTER TO NEW CHLORINE FAC"/>
    <m/>
    <s v="TREATMENT"/>
    <s v="DIEMER"/>
    <x v="2"/>
    <s v="JUN-12"/>
    <d v="2000-06-30T00:00:00"/>
    <n v="144"/>
    <n v="10518.72"/>
    <n v="33309.67"/>
    <n v="0"/>
    <n v="10"/>
    <x v="14"/>
  </r>
  <r>
    <s v="P00004461P"/>
    <n v="84289.06"/>
    <s v="05001"/>
    <s v="15289"/>
    <s v="POWERLINES"/>
    <s v="102804"/>
    <s v="RIVERSIDE BRANCH, PLEASANT PEAK, COMMUNICATION BLDG ROOF REPLACEMENT"/>
    <m/>
    <s v="COMMUNICATION"/>
    <s v="GENERAL"/>
    <x v="3"/>
    <s v="JUN-12"/>
    <d v="2000-06-30T00:00:00"/>
    <n v="144"/>
    <n v="12643.32"/>
    <n v="71645.740000000005"/>
    <n v="0"/>
    <n v="6"/>
    <x v="0"/>
  </r>
  <r>
    <s v="P00004462P"/>
    <n v="25241.119999999999"/>
    <s v="05001"/>
    <s v="15289"/>
    <s v="TREATMENT PLT"/>
    <s v="102807"/>
    <s v="WEYMOUTH PLT WASHWATER RECLAMATION (WWRP) DRY POLYMER AREA SUMP PUMP"/>
    <m/>
    <s v="TREATMENT"/>
    <s v="WEYMOUTH"/>
    <x v="2"/>
    <s v="JUN-12"/>
    <d v="2000-06-30T00:00:00"/>
    <n v="144"/>
    <n v="6057.84"/>
    <n v="19183.28"/>
    <n v="0"/>
    <n v="9"/>
    <x v="11"/>
  </r>
  <r>
    <s v="P00004463P"/>
    <n v="61456.82"/>
    <s v="05001"/>
    <s v="15289"/>
    <s v="TREATMENT PLT"/>
    <s v="102809"/>
    <s v="MILLS ADMIN BLDG, INSTALL EMERGENCY MGMT SYSTEM"/>
    <m/>
    <s v="TREATMENT"/>
    <s v="MILLS"/>
    <x v="2"/>
    <s v="JUN-12"/>
    <d v="2000-06-30T00:00:00"/>
    <n v="144"/>
    <n v="14749.56"/>
    <n v="46707.26"/>
    <n v="0"/>
    <n v="11"/>
    <x v="12"/>
  </r>
  <r>
    <s v="P00004464P"/>
    <n v="198112.92"/>
    <s v="05001"/>
    <s v="15289"/>
    <s v="TREATMENT PLT"/>
    <s v="102811"/>
    <s v="SKINNER TURBIDIMETERS REPLACEMENT, PHASE 1"/>
    <m/>
    <s v="TREATMENT"/>
    <s v="SKINNER"/>
    <x v="2"/>
    <s v="JUN-12"/>
    <d v="2000-06-30T00:00:00"/>
    <n v="144"/>
    <n v="47547"/>
    <n v="150565.92000000001"/>
    <n v="0"/>
    <n v="12"/>
    <x v="10"/>
  </r>
  <r>
    <s v="P00004465P"/>
    <n v="33689.199999999997"/>
    <s v="05001"/>
    <s v="15289"/>
    <s v="TREATMENT PLT"/>
    <s v="102812"/>
    <s v="SKINNER FILT PLT, SEISMIC UPGRADES OF TANK FARM 1"/>
    <m/>
    <s v="TREATMENT"/>
    <s v="SKINNER"/>
    <x v="2"/>
    <s v="JUN-12"/>
    <d v="2000-06-30T00:00:00"/>
    <n v="144"/>
    <n v="8085.36"/>
    <n v="25603.84"/>
    <n v="0"/>
    <n v="12"/>
    <x v="10"/>
  </r>
  <r>
    <s v="P00004466P"/>
    <n v="94759.96"/>
    <s v="05001"/>
    <s v="15289"/>
    <s v="TREATMENT PLT"/>
    <s v="102822"/>
    <s v="JENSEN FILT PLT, INSTALL INFLUENT SCUPPER GATES"/>
    <m/>
    <s v="TREATMENT"/>
    <s v="JENSEN"/>
    <x v="2"/>
    <s v="JUN-12"/>
    <d v="2000-06-30T00:00:00"/>
    <n v="144"/>
    <n v="22742.28"/>
    <n v="72017.679999999993"/>
    <n v="0"/>
    <n v="8"/>
    <x v="8"/>
  </r>
  <r>
    <s v="P00004467P"/>
    <n v="238347.01"/>
    <s v="05001"/>
    <s v="15289"/>
    <s v="TREATMENT PLT"/>
    <s v="102823"/>
    <s v="JENSEN FILT PLT, RELOCATE AMMONIA/CAUSTIC PIPING"/>
    <m/>
    <s v="TREATMENT"/>
    <s v="JENSEN"/>
    <x v="2"/>
    <s v="JUN-12"/>
    <d v="2000-06-30T00:00:00"/>
    <n v="144"/>
    <n v="57203.28"/>
    <n v="181143.73"/>
    <n v="0"/>
    <n v="8"/>
    <x v="8"/>
  </r>
  <r>
    <s v="P00004468P"/>
    <n v="88617.1"/>
    <s v="05001"/>
    <s v="15289"/>
    <s v="TREATMENT PLT"/>
    <s v="102825"/>
    <s v="JENSEN PLT MODS AT WASHWATER INTERCONNECT VALVE STRUCTURE AND MOD 3 OVERFLOW"/>
    <m/>
    <s v="TREATMENT"/>
    <s v="JENSEN"/>
    <x v="2"/>
    <s v="JUN-12"/>
    <d v="2000-06-30T00:00:00"/>
    <n v="144"/>
    <n v="21268.080000000002"/>
    <n v="67349.02"/>
    <n v="0"/>
    <n v="8"/>
    <x v="8"/>
  </r>
  <r>
    <s v="P00004469P"/>
    <n v="235456.05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35318.400000000001"/>
    <n v="200137.65"/>
    <n v="0"/>
    <n v="6"/>
    <x v="0"/>
  </r>
  <r>
    <s v="P00004470P"/>
    <n v="201991.43"/>
    <s v="05001"/>
    <s v="15289"/>
    <s v="WATER TRANSPORT"/>
    <s v="102831"/>
    <s v="REPLACE VALVE POSITION INDICATORS, SELECTED PRESSURE CONTROL STRUCTURES"/>
    <m/>
    <s v="FEEDER"/>
    <s v="VARIOUS"/>
    <x v="3"/>
    <s v="JUN-12"/>
    <d v="2000-06-30T00:00:00"/>
    <n v="144"/>
    <n v="30298.68"/>
    <n v="171692.75"/>
    <n v="0"/>
    <n v="6"/>
    <x v="0"/>
  </r>
  <r>
    <s v="P00004471P"/>
    <n v="90895.43"/>
    <s v="05001"/>
    <s v="15289"/>
    <s v="TREATMENT PLT"/>
    <s v="102835"/>
    <s v="JENSEN PLT, RECONSTRUCTION OF ROAD BETWEEN BASIN 2 &amp; BASIN 3 OF MODULE 1"/>
    <m/>
    <s v="TREATMENT"/>
    <s v="JENSEN"/>
    <x v="2"/>
    <s v="JUN-12"/>
    <d v="2000-06-30T00:00:00"/>
    <n v="144"/>
    <n v="21814.799999999999"/>
    <n v="69080.63"/>
    <n v="0"/>
    <n v="8"/>
    <x v="8"/>
  </r>
  <r>
    <s v="P00004472P"/>
    <n v="141791.98000000001"/>
    <s v="05001"/>
    <s v="15289"/>
    <s v="WATER TRANSPORT"/>
    <s v="102846"/>
    <s v="SKINNER BRANCH, CASA LOMA CANAL ACOUSTIC METER"/>
    <m/>
    <s v="CANAL"/>
    <s v="CASA LOMA CANAL"/>
    <x v="3"/>
    <s v="JUN-12"/>
    <d v="2000-06-30T00:00:00"/>
    <n v="144"/>
    <n v="21268.68"/>
    <n v="120523.3"/>
    <n v="0"/>
    <n v="5"/>
    <x v="2"/>
  </r>
  <r>
    <s v="P00004473P"/>
    <n v="162253.19"/>
    <s v="05001"/>
    <s v="15289"/>
    <s v="MISC FEATURE"/>
    <s v="102858"/>
    <s v="SYSTEM STATUS DISPLAY, OPERATIONS CONTROL CENTER"/>
    <m/>
    <s v="FACILITIES"/>
    <s v="EAGLE ROCK"/>
    <x v="3"/>
    <s v="JUN-12"/>
    <d v="2000-06-30T00:00:00"/>
    <n v="144"/>
    <n v="24337.919999999998"/>
    <n v="137915.26999999999"/>
    <n v="0"/>
    <n v="6"/>
    <x v="0"/>
  </r>
  <r>
    <s v="P00004474P"/>
    <n v="36507.410000000003"/>
    <s v="05001"/>
    <s v="15289"/>
    <s v="TREATMENT PLT"/>
    <s v="102891"/>
    <s v="SKINNER FILT PLT, ELEVATED SLAB IN SERVICE BLDG 1"/>
    <m/>
    <s v="TREATMENT"/>
    <s v="SKINNER"/>
    <x v="2"/>
    <s v="JUN-12"/>
    <d v="2000-06-30T00:00:00"/>
    <n v="144"/>
    <n v="8761.68"/>
    <n v="27745.73"/>
    <n v="0"/>
    <n v="12"/>
    <x v="10"/>
  </r>
  <r>
    <s v="P00004475P"/>
    <n v="344741.15"/>
    <s v="04012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43092.6"/>
    <n v="301648.55"/>
    <n v="0"/>
    <n v="6"/>
    <x v="0"/>
  </r>
  <r>
    <s v="P00004476P"/>
    <n v="1355934.22"/>
    <s v="05001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169491.7"/>
    <n v="1186442.52"/>
    <n v="0"/>
    <n v="6"/>
    <x v="0"/>
  </r>
  <r>
    <s v="P00004477P"/>
    <n v="607058.15"/>
    <s v="05001"/>
    <s v="15321"/>
    <s v="TREATMENT PLT"/>
    <s v="102874"/>
    <s v="DIEMER SITE ENGINEERING STUDY"/>
    <m/>
    <s v="TREATMENT"/>
    <s v="DIEMER"/>
    <x v="2"/>
    <s v="JUN-12"/>
    <d v="2002-01-01T00:00:00"/>
    <n v="126"/>
    <n v="126470.41"/>
    <n v="480587.74"/>
    <n v="0"/>
    <n v="10"/>
    <x v="14"/>
  </r>
  <r>
    <s v="P00004479P"/>
    <n v="62946.7"/>
    <s v="04010"/>
    <s v="15274"/>
    <s v="TREATMENT PLT"/>
    <s v="102679"/>
    <s v="Skinner, Replace Flocculators, Mods 1-2"/>
    <m/>
    <s v="TREATMENT"/>
    <s v="SKINNER"/>
    <x v="2"/>
    <s v="JUN-12"/>
    <d v="2002-01-01T00:00:00"/>
    <n v="126"/>
    <n v="13113.85"/>
    <n v="49832.85"/>
    <n v="0"/>
    <n v="12"/>
    <x v="10"/>
  </r>
  <r>
    <s v="P00004480P"/>
    <n v="886406.12"/>
    <s v="05001"/>
    <s v="15274"/>
    <s v="TREATMENT PLT"/>
    <s v="102679"/>
    <s v="Skinner, Replace Flocculators, Mods 1-2"/>
    <m/>
    <s v="TREATMENT"/>
    <s v="SKINNER"/>
    <x v="2"/>
    <s v="JUN-12"/>
    <d v="2002-01-01T00:00:00"/>
    <n v="126"/>
    <n v="184667.91"/>
    <n v="701738.21"/>
    <n v="0"/>
    <n v="12"/>
    <x v="10"/>
  </r>
  <r>
    <s v="P00004481P"/>
    <n v="2178645.39"/>
    <s v="05001"/>
    <s v="15351"/>
    <s v="SOFTWARE"/>
    <s v="103069"/>
    <s v="ENTERPRISE SERVER REPLACEMENT"/>
    <m/>
    <s v="SOFTWARE"/>
    <s v="GENERAL"/>
    <x v="4"/>
    <s v="JUL-08"/>
    <d v="2003-07-01T00:00:00"/>
    <n v="61"/>
    <n v="2178645.39"/>
    <n v="0"/>
    <n v="0"/>
    <n v="19"/>
    <x v="1"/>
  </r>
  <r>
    <s v="P00004482P"/>
    <n v="352127.12"/>
    <s v="05001"/>
    <s v="15376"/>
    <s v="POWERLINES"/>
    <s v="103167"/>
    <s v="TELECOMM INFRASTRUCTURE UPGRADE PROGRAM, REPLACE DATA CENTER SWITCHES"/>
    <m/>
    <s v="COMMUNICATION"/>
    <s v="GENERAL"/>
    <x v="3"/>
    <s v="JUN-12"/>
    <d v="2003-07-01T00:00:00"/>
    <n v="108"/>
    <n v="39247.42"/>
    <n v="312879.7"/>
    <n v="0"/>
    <n v="6"/>
    <x v="0"/>
  </r>
  <r>
    <s v="P00004483P"/>
    <n v="475459.92"/>
    <s v="05001"/>
    <s v="15376"/>
    <s v="POWERLINES"/>
    <s v="103168"/>
    <s v="TELECOMM INFRASTRUCTURE UPGRADE PROGRAM, REPLACE ROUTERS AT FIELD SITES"/>
    <m/>
    <s v="COMMUNICATION"/>
    <s v="GENERAL"/>
    <x v="3"/>
    <s v="JUN-12"/>
    <d v="2003-07-01T00:00:00"/>
    <n v="108"/>
    <n v="52993.89"/>
    <n v="422466.03"/>
    <n v="0"/>
    <n v="6"/>
    <x v="0"/>
  </r>
  <r>
    <s v="P00004484P"/>
    <n v="267217.8"/>
    <s v="05001"/>
    <s v="15376"/>
    <s v="POWERLINES"/>
    <s v="103169"/>
    <s v="TELECOMM INFRASTRUCTURE UPGRADE PROGRAM, REPLACE HUBS AT FIELD SITES"/>
    <m/>
    <s v="COMMUNICATION"/>
    <s v="GENERAL"/>
    <x v="3"/>
    <s v="JUN-12"/>
    <d v="2003-07-01T00:00:00"/>
    <n v="108"/>
    <n v="29783.63"/>
    <n v="237434.17"/>
    <n v="0"/>
    <n v="6"/>
    <x v="0"/>
  </r>
  <r>
    <s v="P00004485P"/>
    <n v="154795.51999999999"/>
    <s v="05001"/>
    <s v="15376"/>
    <s v="POWERLINES"/>
    <s v="103170"/>
    <s v="TELECOMM INFRASTRUCTURE UPGRADE PROGRAM, TWO-WAY RADIO SYSTEM UPGRADE"/>
    <m/>
    <s v="COMMUNICATION"/>
    <s v="GENERAL"/>
    <x v="3"/>
    <s v="JUN-12"/>
    <d v="2003-07-01T00:00:00"/>
    <n v="108"/>
    <n v="17253.21"/>
    <n v="137542.31"/>
    <n v="0"/>
    <n v="6"/>
    <x v="0"/>
  </r>
  <r>
    <s v="P00004486P"/>
    <n v="662483.4"/>
    <s v="05001"/>
    <s v="15393"/>
    <s v="SOFTWARE"/>
    <s v="103241"/>
    <s v="WINS, NEW RATE STRUCTURE"/>
    <m/>
    <s v="SOFTWARE"/>
    <s v="GENERAL"/>
    <x v="4"/>
    <s v="JUL-08"/>
    <d v="2003-07-01T00:00:00"/>
    <n v="61"/>
    <n v="662483.4"/>
    <n v="0"/>
    <n v="0"/>
    <n v="19"/>
    <x v="1"/>
  </r>
  <r>
    <s v="P00004487P"/>
    <n v="4223"/>
    <s v="02020"/>
    <s v="15274"/>
    <s v="TREATMENT PLT"/>
    <s v="000000"/>
    <s v="IOC - Skinner, Replace Flocculators, Mods 1-2"/>
    <m/>
    <s v="TREATMENT"/>
    <s v="SKINNER"/>
    <x v="2"/>
    <s v="JUN-12"/>
    <d v="2002-01-01T00:00:00"/>
    <n v="126"/>
    <n v="879.79"/>
    <n v="3343.21"/>
    <n v="1"/>
    <n v="12"/>
    <x v="10"/>
  </r>
  <r>
    <s v="P00004488P"/>
    <n v="4955"/>
    <s v="02022"/>
    <s v="15342"/>
    <s v="WATER TRANSPORT"/>
    <s v="000000"/>
    <s v="PIPELINES AND FEEDERS, CONSTRUCTION STANDPIPE BRACING - INTEREST"/>
    <m/>
    <s v="FEEDER"/>
    <s v="VARIOUS"/>
    <x v="3"/>
    <s v="JUN-12"/>
    <d v="2002-06-30T00:00:00"/>
    <n v="120"/>
    <n v="619.29999999999995"/>
    <n v="4335.7"/>
    <n v="0"/>
    <n v="6"/>
    <x v="0"/>
  </r>
  <r>
    <s v="P00004489X"/>
    <n v="-27569.1"/>
    <s v="05001"/>
    <s v="15273"/>
    <s v="TREATMENT PLT"/>
    <s v="590027"/>
    <s v="WEYMOUTH FILTRATION PLT, MAIN TRANSFORMERS REPLACEMENT"/>
    <m/>
    <s v="TREATMENT"/>
    <s v="WEYMOUTH"/>
    <x v="2"/>
    <s v="JUL-10"/>
    <d v="1960-07-01T00:00:00"/>
    <n v="601"/>
    <n v="-27569.1"/>
    <n v="0"/>
    <n v="0"/>
    <n v="9"/>
    <x v="11"/>
  </r>
  <r>
    <s v="P00004490X"/>
    <n v="-9540.65"/>
    <s v="05001"/>
    <s v="15273"/>
    <s v="MISC FEATURE"/>
    <s v="590028"/>
    <s v="LA VERNE MACHINE SHOP, REPLACE CINCINNATI LATHE"/>
    <m/>
    <s v="FACILITIES"/>
    <s v="LAVERNE"/>
    <x v="3"/>
    <s v="JUN-12"/>
    <d v="1967-02-01T00:00:00"/>
    <n v="545"/>
    <n v="-5415.94"/>
    <n v="-4124.71"/>
    <n v="0"/>
    <n v="6"/>
    <x v="0"/>
  </r>
  <r>
    <s v="P00004491X"/>
    <n v="-23110.28"/>
    <s v="05001"/>
    <s v="15273"/>
    <s v="TREATMENT PLT"/>
    <s v="590029"/>
    <s v="JENSEN FILTRATION PLT, REPLACE AIR CONDITIONING FOR MAIN ADMIN BLDG"/>
    <m/>
    <s v="TREATMENT"/>
    <s v="JENSEN"/>
    <x v="2"/>
    <s v="JUN-12"/>
    <d v="1971-07-01T00:00:00"/>
    <n v="492"/>
    <n v="-13229.83"/>
    <n v="-9880.4500000000007"/>
    <n v="0"/>
    <n v="8"/>
    <x v="8"/>
  </r>
  <r>
    <s v="P00004492X"/>
    <n v="-6337.82"/>
    <s v="05001"/>
    <s v="15273"/>
    <s v="MISC FEATURE"/>
    <s v="590031"/>
    <s v="LA VERNE MACHINE SHOP, REPLACE CINCINNATI MILLING MACHINE"/>
    <m/>
    <s v="FACILITIES"/>
    <s v="LAVERNE"/>
    <x v="3"/>
    <s v="JUN-12"/>
    <d v="1965-07-01T00:00:00"/>
    <n v="564"/>
    <n v="-3723.21"/>
    <n v="-2614.61"/>
    <n v="0"/>
    <n v="6"/>
    <x v="0"/>
  </r>
  <r>
    <s v="P00004493X"/>
    <n v="-17764.14"/>
    <s v="05001"/>
    <s v="15250"/>
    <s v="TREATMENT PLT"/>
    <s v="590030"/>
    <s v="JENSEN FILTRATION PLT, REPLACE TRAVELING BRIDGE MOTORS &amp; CONTROLS"/>
    <m/>
    <s v="TREATMENT"/>
    <s v="JENSEN"/>
    <x v="2"/>
    <s v="JUN-12"/>
    <d v="1970-07-01T00:00:00"/>
    <n v="504"/>
    <n v="-10391.42"/>
    <n v="-7372.72"/>
    <n v="0"/>
    <n v="8"/>
    <x v="8"/>
  </r>
  <r>
    <s v="P00004494X"/>
    <n v="-117035.12"/>
    <s v="04002"/>
    <s v="15196"/>
    <s v="WATER TRANSPORT"/>
    <s v="590032"/>
    <s v="DISTN SYSTEM TYPE"/>
    <m/>
    <s v="DISTRIBUTION"/>
    <s v="GENERAL"/>
    <x v="3"/>
    <s v="JUN-12"/>
    <d v="1992-07-01T00:00:00"/>
    <n v="240"/>
    <n v="-29254.63"/>
    <n v="-87780.49"/>
    <n v="0"/>
    <n v="6"/>
    <x v="0"/>
  </r>
  <r>
    <s v="P00004495X"/>
    <n v="-8471.06"/>
    <s v="05001"/>
    <s v="15196"/>
    <s v="WATER TRANSPORT"/>
    <s v="590032"/>
    <s v="DISTN SYSTEM TYPE"/>
    <m/>
    <s v="DISTRIBUTION"/>
    <s v="GENERAL"/>
    <x v="3"/>
    <s v="JUN-12"/>
    <d v="1992-07-01T00:00:00"/>
    <n v="240"/>
    <n v="-2117.36"/>
    <n v="-6353.7"/>
    <n v="0"/>
    <n v="6"/>
    <x v="0"/>
  </r>
  <r>
    <s v="P00004496J"/>
    <n v="-5443"/>
    <s v="05001"/>
    <s v="15243"/>
    <s v="TREATMENT PLT"/>
    <s v="100528"/>
    <s v="DIEMER FILT PLT, RELOC CHEM FEED PUMPS"/>
    <m/>
    <s v="TREATMENT"/>
    <s v="DIEMER"/>
    <x v="2"/>
    <s v="JUN-12"/>
    <d v="1999-07-01T00:00:00"/>
    <n v="156"/>
    <n v="-1210.8599999999999"/>
    <n v="-4232.1400000000003"/>
    <n v="0"/>
    <n v="10"/>
    <x v="14"/>
  </r>
  <r>
    <s v="P00004497J"/>
    <n v="-1603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333.95"/>
    <n v="-1269.05"/>
    <n v="0"/>
    <n v="10"/>
    <x v="14"/>
  </r>
  <r>
    <s v="P00004498J"/>
    <n v="-375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5625"/>
    <n v="-31875"/>
    <n v="0"/>
    <n v="6"/>
    <x v="0"/>
  </r>
  <r>
    <s v="P00004499J"/>
    <n v="-500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7500"/>
    <n v="-42500"/>
    <n v="0"/>
    <n v="6"/>
    <x v="0"/>
  </r>
  <r>
    <s v="P00004500J"/>
    <n v="-5455.44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1136.46"/>
    <n v="-4318.9799999999996"/>
    <n v="0"/>
    <n v="10"/>
    <x v="14"/>
  </r>
  <r>
    <s v="P00004501P"/>
    <n v="1060270.1100000001"/>
    <s v="05001"/>
    <s v="15263"/>
    <s v="SOFTWARE"/>
    <s v="102462"/>
    <s v="REPLACE ROLM 8000 NETWORK"/>
    <m/>
    <s v="COMMUNICATION"/>
    <s v="GENERAL"/>
    <x v="4"/>
    <s v="JAN-08"/>
    <d v="2003-01-01T00:00:00"/>
    <n v="61"/>
    <n v="1060270.1100000001"/>
    <n v="0"/>
    <n v="0"/>
    <n v="19"/>
    <x v="1"/>
  </r>
  <r>
    <s v="P00004528P"/>
    <n v="32350.43"/>
    <s v="04010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6092.58"/>
    <n v="26257.85"/>
    <n v="0"/>
    <n v="9"/>
    <x v="11"/>
  </r>
  <r>
    <s v="P00004529P"/>
    <n v="100072.64"/>
    <s v="04012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8846.98"/>
    <n v="81225.66"/>
    <n v="0"/>
    <n v="9"/>
    <x v="11"/>
  </r>
  <r>
    <s v="P00004530P"/>
    <n v="1017639.07"/>
    <s v="05001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91655.34"/>
    <n v="825983.73"/>
    <n v="0"/>
    <n v="9"/>
    <x v="11"/>
  </r>
  <r>
    <s v="P00004531P"/>
    <n v="128953.78"/>
    <s v="04012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20417.64"/>
    <n v="108536.14"/>
    <n v="0"/>
    <n v="12"/>
    <x v="10"/>
  </r>
  <r>
    <s v="P00004532P"/>
    <n v="1125654.83"/>
    <s v="05001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178228.63"/>
    <n v="947426.2"/>
    <n v="0"/>
    <n v="12"/>
    <x v="10"/>
  </r>
  <r>
    <s v="P00004533P"/>
    <n v="107250.86"/>
    <s v="05001"/>
    <s v="15327"/>
    <s v="WATER TRANSPORT"/>
    <s v="102860"/>
    <s v="Skinner Branch, Casa Loma Siphon, Barrel One Bulkhead"/>
    <m/>
    <s v="AQUEDUCT"/>
    <s v="CRA"/>
    <x v="3"/>
    <s v="JUN-12"/>
    <d v="2001-01-01T00:00:00"/>
    <n v="138"/>
    <n v="15305.52"/>
    <n v="91945.34"/>
    <n v="0"/>
    <n v="2"/>
    <x v="7"/>
  </r>
  <r>
    <s v="P00004534P"/>
    <n v="84170.38"/>
    <s v="05001"/>
    <s v="15327"/>
    <s v="TREATMENT PLT"/>
    <s v="102861"/>
    <s v="Skinner Filt Plt, Catwalk for Traveling Maintenance Bridge for Module 3"/>
    <m/>
    <s v="TREATMENT"/>
    <s v="SKINNER"/>
    <x v="2"/>
    <s v="JUN-12"/>
    <d v="2001-01-01T00:00:00"/>
    <n v="138"/>
    <n v="19218.810000000001"/>
    <n v="64951.57"/>
    <n v="0"/>
    <n v="12"/>
    <x v="10"/>
  </r>
  <r>
    <s v="P00004535P"/>
    <n v="34848.22"/>
    <s v="05001"/>
    <s v="15327"/>
    <s v="TREATMENT PLT"/>
    <s v="102884"/>
    <s v="Skinner Filt Plt, Repair Module 1 and 2 Flocculator Bridges"/>
    <m/>
    <s v="TREATMENT"/>
    <s v="SKINNER"/>
    <x v="2"/>
    <s v="JUN-12"/>
    <d v="2001-01-01T00:00:00"/>
    <n v="138"/>
    <n v="7956.96"/>
    <n v="26891.26"/>
    <n v="0"/>
    <n v="12"/>
    <x v="10"/>
  </r>
  <r>
    <s v="P00004536P"/>
    <n v="219887.82"/>
    <s v="05001"/>
    <s v="15327"/>
    <s v="WATER TRANSPORT"/>
    <s v="102897"/>
    <s v="Skinner Branch, San Diego Canal Acoustic Flow Meter"/>
    <m/>
    <s v="PIPELINE"/>
    <s v="SAN DIEGO"/>
    <x v="3"/>
    <s v="JUN-12"/>
    <d v="2001-01-01T00:00:00"/>
    <n v="138"/>
    <n v="31379.73"/>
    <n v="188508.09"/>
    <n v="0"/>
    <n v="6"/>
    <x v="0"/>
  </r>
  <r>
    <s v="P00004537P"/>
    <n v="148538.79999999999"/>
    <s v="05001"/>
    <s v="15327"/>
    <s v="WATER TRANSPORT"/>
    <s v="102900"/>
    <s v="CRA, Cabazon and Potrero Shaft Covers"/>
    <m/>
    <s v="AQUEDUCT"/>
    <s v="CRA"/>
    <x v="3"/>
    <s v="JUN-12"/>
    <d v="2001-01-01T00:00:00"/>
    <n v="138"/>
    <n v="21197.66"/>
    <n v="127341.14"/>
    <n v="0"/>
    <n v="2"/>
    <x v="7"/>
  </r>
  <r>
    <s v="P00004538P"/>
    <n v="201358.72"/>
    <s v="05001"/>
    <s v="15327"/>
    <s v="WATER TRANSPORT"/>
    <s v="102912"/>
    <s v="La Verne Facilities, Upper Fdr Puddingstone Spillway, Cross Connection"/>
    <m/>
    <s v="FEEDER"/>
    <s v="UPPER"/>
    <x v="3"/>
    <s v="JUN-12"/>
    <d v="2001-01-01T00:00:00"/>
    <n v="138"/>
    <n v="28735.52"/>
    <n v="172623.2"/>
    <n v="0"/>
    <n v="6"/>
    <x v="0"/>
  </r>
  <r>
    <s v="P00004539P"/>
    <n v="100075"/>
    <s v="05001"/>
    <s v="15327"/>
    <s v="TREATMENT PLT"/>
    <s v="102921"/>
    <s v="Skinner Filt Plt, Construct Canopy Membrane Structure"/>
    <m/>
    <s v="TREATMENT"/>
    <s v="SKINNER"/>
    <x v="2"/>
    <s v="JUN-12"/>
    <d v="2001-01-01T00:00:00"/>
    <n v="138"/>
    <n v="22850.45"/>
    <n v="77224.55"/>
    <n v="0"/>
    <n v="12"/>
    <x v="10"/>
  </r>
  <r>
    <s v="P00004540P"/>
    <n v="147066.73000000001"/>
    <s v="05001"/>
    <s v="15327"/>
    <s v="WATER TRANSPORT"/>
    <s v="102947"/>
    <s v="Distn System, Stationary Corrosion Reference Electrodes"/>
    <m/>
    <s v="DISTRIBUTION"/>
    <s v="VARIOUS"/>
    <x v="3"/>
    <s v="JUN-12"/>
    <d v="2001-01-01T00:00:00"/>
    <n v="138"/>
    <n v="20987.599999999999"/>
    <n v="126079.13"/>
    <n v="0"/>
    <n v="6"/>
    <x v="0"/>
  </r>
  <r>
    <s v="P00004541P"/>
    <n v="59364.75"/>
    <s v="05001"/>
    <s v="15327"/>
    <s v="TREATMENT PLT"/>
    <s v="102965"/>
    <s v="Skinner Filt Plt, Replace Air Compressors"/>
    <m/>
    <s v="TREATMENT"/>
    <s v="SKINNER"/>
    <x v="2"/>
    <s v="JUN-12"/>
    <d v="2001-01-01T00:00:00"/>
    <n v="138"/>
    <n v="13554.89"/>
    <n v="45809.86"/>
    <n v="0"/>
    <n v="12"/>
    <x v="10"/>
  </r>
  <r>
    <s v="P00004542P"/>
    <n v="113493.77"/>
    <s v="05001"/>
    <s v="15327"/>
    <s v="MISC FEATURE"/>
    <s v="102973"/>
    <s v="Special Services Branch, Install Emergency Generator for Shops"/>
    <m/>
    <s v="FACILITIES"/>
    <s v="VARIOUS"/>
    <x v="3"/>
    <s v="JUN-12"/>
    <d v="2001-01-01T00:00:00"/>
    <n v="138"/>
    <n v="16196.48"/>
    <n v="97297.29"/>
    <n v="0"/>
    <n v="6"/>
    <x v="0"/>
  </r>
  <r>
    <s v="P00004543P"/>
    <n v="65100.2"/>
    <s v="05001"/>
    <s v="15327"/>
    <s v="TREATMENT PLT"/>
    <s v="102975"/>
    <s v="Weymouth Filt Plt, Filter Effluent Chlorine Injection Point Modifications"/>
    <m/>
    <s v="TREATMENT"/>
    <s v="WEYMOUTH"/>
    <x v="2"/>
    <s v="JUN-12"/>
    <d v="2001-01-01T00:00:00"/>
    <n v="138"/>
    <n v="14864.5"/>
    <n v="50235.7"/>
    <n v="0"/>
    <n v="9"/>
    <x v="11"/>
  </r>
  <r>
    <s v="P00004544P"/>
    <n v="31484.5"/>
    <s v="05001"/>
    <s v="15327"/>
    <s v="SOFTWARE"/>
    <s v="102977"/>
    <s v="Corrosion Materials Testing Facility SCADA Upgrade"/>
    <m/>
    <s v="FACILITIES"/>
    <s v="LAVERNE"/>
    <x v="4"/>
    <s v="JAN-06"/>
    <d v="2001-01-01T00:00:00"/>
    <n v="61"/>
    <n v="31484.5"/>
    <n v="0"/>
    <n v="0"/>
    <n v="19"/>
    <x v="1"/>
  </r>
  <r>
    <s v="P00004545P"/>
    <n v="204593.23"/>
    <s v="05001"/>
    <s v="15327"/>
    <s v="MISC FEATURE"/>
    <s v="102981"/>
    <s v="BAR 97, Enhanced Area Vehicle Testing"/>
    <m/>
    <s v="FACILITIES"/>
    <s v="VARIOUS"/>
    <x v="3"/>
    <s v="JUN-12"/>
    <d v="2001-01-01T00:00:00"/>
    <n v="138"/>
    <n v="29197.09"/>
    <n v="175396.14"/>
    <n v="0"/>
    <n v="6"/>
    <x v="0"/>
  </r>
  <r>
    <s v="P00004546P"/>
    <n v="199397.53"/>
    <s v="05001"/>
    <s v="15327"/>
    <s v="WATER TRANSPORT"/>
    <s v="102988"/>
    <s v="Allen McColloch Ppln Structure, Roof Slab Repairs"/>
    <m/>
    <s v="PIPELINE"/>
    <s v="ALLEN-McCOLLOCH"/>
    <x v="3"/>
    <s v="JUN-12"/>
    <d v="2001-01-01T00:00:00"/>
    <n v="138"/>
    <n v="28455.58"/>
    <n v="170941.95"/>
    <n v="0"/>
    <n v="6"/>
    <x v="0"/>
  </r>
  <r>
    <s v="P00004547P"/>
    <n v="222966.09"/>
    <s v="05001"/>
    <s v="15327"/>
    <s v="PUMPING PLT"/>
    <s v="102992"/>
    <s v="Iron Mountain, Transformer Oil Tank Relocation"/>
    <m/>
    <s v="FACILITIES"/>
    <s v="IRON MTN"/>
    <x v="3"/>
    <s v="JUN-12"/>
    <d v="2001-01-01T00:00:00"/>
    <n v="138"/>
    <n v="31819.05"/>
    <n v="191147.04"/>
    <n v="0"/>
    <n v="5"/>
    <x v="2"/>
  </r>
  <r>
    <s v="P00004548P"/>
    <n v="65616.759999999995"/>
    <s v="05001"/>
    <s v="15827"/>
    <s v="WATER TRANSPORT"/>
    <s v="102997"/>
    <s v="Riverside Branch, Upper Fdr, Santa Ana River Bridge, Repair Leaking Coupling"/>
    <m/>
    <s v="FEEDER"/>
    <s v="UPPER"/>
    <x v="3"/>
    <s v="JUN-12"/>
    <d v="2001-01-01T00:00:00"/>
    <n v="138"/>
    <n v="9363.9500000000007"/>
    <n v="56252.81"/>
    <n v="0"/>
    <n v="6"/>
    <x v="0"/>
  </r>
  <r>
    <s v="P00004549P"/>
    <n v="51517.06"/>
    <s v="05001"/>
    <s v="15327"/>
    <s v="TREATMENT PLT"/>
    <s v="102998"/>
    <s v="Riverside Branch, Mills Filt Plt, Construct V-Ditch"/>
    <m/>
    <s v="TREATMENT"/>
    <s v="MILLS"/>
    <x v="2"/>
    <s v="JUN-12"/>
    <d v="2001-01-01T00:00:00"/>
    <n v="138"/>
    <n v="11763.04"/>
    <n v="39754.019999999997"/>
    <n v="0"/>
    <n v="11"/>
    <x v="12"/>
  </r>
  <r>
    <s v="P00004550P"/>
    <n v="7854.94"/>
    <s v="05001"/>
    <s v="15327"/>
    <s v="TREATMENT PLT"/>
    <s v="102999"/>
    <s v="Weymouth Plt, Land Acquisition"/>
    <m/>
    <s v="TREATMENT"/>
    <s v="WEYMOUTH"/>
    <x v="2"/>
    <s v="JUN-12"/>
    <d v="2001-01-01T00:00:00"/>
    <n v="138"/>
    <n v="1793.44"/>
    <n v="6061.5"/>
    <n v="0"/>
    <n v="9"/>
    <x v="11"/>
  </r>
  <r>
    <s v="P00004551P"/>
    <n v="138568.32000000001"/>
    <s v="05001"/>
    <s v="15327"/>
    <s v="TREATMENT PLT"/>
    <s v="103002"/>
    <s v="Weymouth Filt Plt, Domestic Water Pump Upgrade"/>
    <m/>
    <s v="TREATMENT"/>
    <s v="WEYMOUTH"/>
    <x v="2"/>
    <s v="JUN-12"/>
    <d v="2001-01-01T00:00:00"/>
    <n v="138"/>
    <n v="31639.69"/>
    <n v="106928.63"/>
    <n v="0"/>
    <n v="9"/>
    <x v="11"/>
  </r>
  <r>
    <s v="P00004552P"/>
    <n v="4309.51"/>
    <s v="05001"/>
    <s v="15327"/>
    <s v="TREATMENT PLT"/>
    <s v="103009"/>
    <s v="Diemer Filt Plt, Land Acquisition(Minor Captial Proj.)"/>
    <m/>
    <s v="TREATMENT"/>
    <s v="DIEMER"/>
    <x v="2"/>
    <s v="JUN-12"/>
    <d v="2001-01-01T00:00:00"/>
    <n v="138"/>
    <n v="984"/>
    <n v="3325.51"/>
    <n v="0"/>
    <n v="10"/>
    <x v="14"/>
  </r>
  <r>
    <s v="P00004553P"/>
    <n v="41892.269999999997"/>
    <s v="05001"/>
    <s v="15327"/>
    <s v="SOFTWARE"/>
    <s v="103010"/>
    <s v="Video Conference System"/>
    <m/>
    <s v="SOFTWARE"/>
    <s v="GENERAL"/>
    <x v="4"/>
    <s v="JAN-06"/>
    <d v="2001-01-01T00:00:00"/>
    <n v="61"/>
    <n v="41892.269999999997"/>
    <n v="0"/>
    <n v="0"/>
    <n v="19"/>
    <x v="1"/>
  </r>
  <r>
    <s v="P00004554P"/>
    <n v="68957.279999999999"/>
    <s v="05001"/>
    <s v="15327"/>
    <s v="WATER TRANSPORT"/>
    <s v="103017"/>
    <s v="Palos Verdes Fdr, 108th St PCS, Valve Replacement"/>
    <m/>
    <s v="FEEDER"/>
    <s v="PALOS VERDES"/>
    <x v="3"/>
    <s v="JUN-12"/>
    <d v="2001-01-01T00:00:00"/>
    <n v="138"/>
    <n v="9840.7099999999991"/>
    <n v="59116.57"/>
    <n v="0"/>
    <n v="6"/>
    <x v="0"/>
  </r>
  <r>
    <s v="P00004555P"/>
    <n v="3977"/>
    <s v="02020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749"/>
    <n v="3228"/>
    <n v="1"/>
    <n v="9"/>
    <x v="11"/>
  </r>
  <r>
    <s v="P00004556P"/>
    <n v="1438"/>
    <s v="02022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270.82"/>
    <n v="1167.18"/>
    <n v="1"/>
    <n v="9"/>
    <x v="11"/>
  </r>
  <r>
    <s v="P00004557P"/>
    <n v="3782"/>
    <s v="02022"/>
    <s v="15332"/>
    <s v="TREATMENT PLT"/>
    <s v="000000"/>
    <s v="IOC - Skinner Filt Plt, Procure Equipment for Replacing Filter Valve"/>
    <m/>
    <s v="TREATMENT"/>
    <s v="SKINNER"/>
    <x v="2"/>
    <s v="JUN-12"/>
    <d v="2004-07-01T00:00:00"/>
    <n v="96"/>
    <n v="598.80999999999995"/>
    <n v="3183.19"/>
    <n v="1"/>
    <n v="12"/>
    <x v="10"/>
  </r>
  <r>
    <s v="P00004618P"/>
    <n v="1131752.3600000001"/>
    <s v="05001"/>
    <s v="15308"/>
    <s v="SOFTWARE"/>
    <s v="102887"/>
    <s v="Windows NT Migration Project"/>
    <m/>
    <s v="SOFTWARE"/>
    <s v="GENERAL"/>
    <x v="4"/>
    <s v="JUL-08"/>
    <d v="2003-07-01T00:00:00"/>
    <n v="61"/>
    <n v="1131752.3600000001"/>
    <n v="0"/>
    <n v="0"/>
    <n v="19"/>
    <x v="1"/>
  </r>
  <r>
    <s v="P00004619P"/>
    <n v="1199978.6599999999"/>
    <s v="05001"/>
    <s v="15308"/>
    <s v="SOFTWARE"/>
    <s v="103004"/>
    <s v="System Upgrades for Servers and Workstations, Stage II"/>
    <m/>
    <s v="SOFTWARE"/>
    <s v="GENERAL"/>
    <x v="4"/>
    <s v="JUL-08"/>
    <d v="2003-07-01T00:00:00"/>
    <n v="61"/>
    <n v="1199978.6599999999"/>
    <n v="0"/>
    <n v="0"/>
    <n v="19"/>
    <x v="1"/>
  </r>
  <r>
    <s v="P00004620P"/>
    <n v="2373272.2400000002"/>
    <s v="05001"/>
    <s v="15308"/>
    <s v="SOFTWARE"/>
    <s v="103036"/>
    <s v="System Upgrades for Servers and Workstations, Stage III"/>
    <m/>
    <s v="SOFTWARE"/>
    <s v="GENERAL"/>
    <x v="4"/>
    <s v="JUL-08"/>
    <d v="2003-07-01T00:00:00"/>
    <n v="61"/>
    <n v="2373272.2400000002"/>
    <n v="0"/>
    <n v="0"/>
    <n v="19"/>
    <x v="1"/>
  </r>
  <r>
    <s v="P00004621P"/>
    <n v="1742016.12"/>
    <s v="04013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4162.2"/>
    <n v="1547853.92"/>
    <n v="0"/>
    <n v="6"/>
    <x v="0"/>
  </r>
  <r>
    <s v="P00004622P"/>
    <n v="1705230"/>
    <s v="04014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0062.05"/>
    <n v="1515167.95"/>
    <n v="0"/>
    <n v="6"/>
    <x v="0"/>
  </r>
  <r>
    <s v="P00004623P"/>
    <n v="1680896.24"/>
    <s v="05001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87349.86"/>
    <n v="1493546.38"/>
    <n v="0"/>
    <n v="6"/>
    <x v="0"/>
  </r>
  <r>
    <s v="P00004624P"/>
    <n v="477034.23999999999"/>
    <s v="05001"/>
    <s v="15383"/>
    <s v="SOFTWARE"/>
    <s v="103200"/>
    <s v="Oracle Procurement System Upgrade"/>
    <m/>
    <s v="SOFTWARE"/>
    <s v="FINANCIAL"/>
    <x v="4"/>
    <s v="JAN-10"/>
    <d v="2005-01-01T00:00:00"/>
    <n v="61"/>
    <n v="477034.23999999999"/>
    <n v="0"/>
    <n v="0"/>
    <n v="19"/>
    <x v="1"/>
  </r>
  <r>
    <s v="P00004625P"/>
    <n v="9246.34"/>
    <s v="04015"/>
    <s v="15407"/>
    <s v="WATER TRANSPORT"/>
    <s v="103326"/>
    <s v="Box Springs Feeder Repair"/>
    <m/>
    <s v="FEEDER"/>
    <s v="BOX SPRINGS"/>
    <x v="3"/>
    <s v="JUN-12"/>
    <d v="2004-07-01T00:00:00"/>
    <n v="96"/>
    <n v="914.93"/>
    <n v="8331.41"/>
    <n v="0"/>
    <n v="6"/>
    <x v="0"/>
  </r>
  <r>
    <s v="P00004626P"/>
    <n v="384898.55"/>
    <s v="05001"/>
    <s v="15407"/>
    <s v="WATER TRANSPORT"/>
    <s v="103326"/>
    <s v="Box Springs Feeder Repair"/>
    <m/>
    <s v="FEEDER"/>
    <s v="BOX SPRINGS"/>
    <x v="3"/>
    <s v="JUN-12"/>
    <d v="2004-07-01T00:00:00"/>
    <n v="96"/>
    <n v="38088.9"/>
    <n v="346809.65"/>
    <n v="0"/>
    <n v="6"/>
    <x v="0"/>
  </r>
  <r>
    <s v="P00004627P"/>
    <n v="3242110.85"/>
    <s v="05001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3242110.85"/>
    <n v="0"/>
    <n v="0"/>
    <n v="19"/>
    <x v="1"/>
  </r>
  <r>
    <s v="P00004628P"/>
    <n v="382942.51"/>
    <s v="05001"/>
    <s v="15238"/>
    <s v="SOFTWARE"/>
    <s v="102456"/>
    <s v="Iron Mtn Pump Plt, Supervisory Control &amp; Data Acquisition (SCADA)"/>
    <m/>
    <s v="SOFTWARE"/>
    <s v="SCADA"/>
    <x v="4"/>
    <s v="JAN-07"/>
    <d v="2002-01-01T00:00:00"/>
    <n v="61"/>
    <n v="382942.51"/>
    <n v="0"/>
    <n v="0"/>
    <n v="19"/>
    <x v="1"/>
  </r>
  <r>
    <s v="P00004629P"/>
    <n v="459374.97"/>
    <s v="05001"/>
    <s v="15238"/>
    <s v="SOFTWARE"/>
    <s v="102457"/>
    <s v="Eagle Mtn Pump Plt, Supervisory Control &amp; Data Acquisition (SCADA)"/>
    <m/>
    <s v="SOFTWARE"/>
    <s v="SCADA"/>
    <x v="4"/>
    <s v="JAN-07"/>
    <d v="2002-01-01T00:00:00"/>
    <n v="61"/>
    <n v="459374.97"/>
    <n v="0"/>
    <n v="0"/>
    <n v="19"/>
    <x v="1"/>
  </r>
  <r>
    <s v="P00004630P"/>
    <n v="1131603.3400000001"/>
    <s v="05001"/>
    <s v="15238"/>
    <s v="SOFTWARE"/>
    <s v="102458"/>
    <s v="Gene Mtn Pump Plt, Supervisory Control &amp; Data Acquisition (SCADA)"/>
    <m/>
    <s v="SOFTWARE"/>
    <s v="SCADA"/>
    <x v="4"/>
    <s v="JAN-07"/>
    <d v="2002-01-01T00:00:00"/>
    <n v="61"/>
    <n v="1131603.3400000001"/>
    <n v="0"/>
    <n v="0"/>
    <n v="19"/>
    <x v="1"/>
  </r>
  <r>
    <s v="P00004631P"/>
    <n v="413052.99"/>
    <s v="05001"/>
    <s v="15238"/>
    <s v="SOFTWARE"/>
    <s v="102459"/>
    <s v="Intake Mtn Pump Plt, Supervisory Control &amp; Data Acquisition (SCADA)"/>
    <m/>
    <s v="SOFTWARE"/>
    <s v="SCADA"/>
    <x v="4"/>
    <s v="JAN-07"/>
    <d v="2002-01-01T00:00:00"/>
    <n v="61"/>
    <n v="413052.99"/>
    <n v="0"/>
    <n v="0"/>
    <n v="19"/>
    <x v="1"/>
  </r>
  <r>
    <s v="P00004632P"/>
    <n v="359036.32"/>
    <s v="05001"/>
    <s v="15238"/>
    <s v="SOFTWARE"/>
    <s v="102460"/>
    <s v="Hinds Mtn Pump Plt, Supervisory Control &amp; Data Acquisition (SCADA)"/>
    <m/>
    <s v="SOFTWARE"/>
    <s v="SCADA"/>
    <x v="4"/>
    <s v="JAN-07"/>
    <d v="2002-01-01T00:00:00"/>
    <n v="61"/>
    <n v="359036.32"/>
    <n v="0"/>
    <n v="0"/>
    <n v="19"/>
    <x v="1"/>
  </r>
  <r>
    <s v="P00004633P"/>
    <n v="302382.87"/>
    <s v="05001"/>
    <s v="15238"/>
    <s v="SOFTWARE"/>
    <s v="103014"/>
    <s v="SCADA, Software Development, CRA"/>
    <m/>
    <s v="SOFTWARE"/>
    <s v="SCADA"/>
    <x v="4"/>
    <s v="JAN-07"/>
    <d v="2002-01-01T00:00:00"/>
    <n v="61"/>
    <n v="302382.87"/>
    <n v="0"/>
    <n v="0"/>
    <n v="19"/>
    <x v="1"/>
  </r>
  <r>
    <s v="P00004634P"/>
    <n v="19658.080000000002"/>
    <s v="05001"/>
    <s v="15238"/>
    <s v="SOFTWARE"/>
    <s v="103176"/>
    <s v="CRA Control System Implementation Phase Closeout (SCADA)"/>
    <m/>
    <s v="SOFTWARE"/>
    <s v="SCADA"/>
    <x v="4"/>
    <s v="JAN-07"/>
    <d v="2002-01-01T00:00:00"/>
    <n v="61"/>
    <n v="19658.080000000002"/>
    <n v="0"/>
    <n v="0"/>
    <n v="19"/>
    <x v="1"/>
  </r>
  <r>
    <s v="P00004635P"/>
    <n v="19650"/>
    <s v="05006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19650"/>
    <n v="0"/>
    <n v="0"/>
    <n v="19"/>
    <x v="1"/>
  </r>
  <r>
    <s v="P00004636P"/>
    <n v="155"/>
    <s v="03503"/>
    <s v="15238"/>
    <s v="SOFTWARE"/>
    <s v="000000"/>
    <s v="CRA, Supervisory Control &amp; Data Acquisition (SCADA) System"/>
    <m/>
    <s v="SOFTWARE"/>
    <s v="SCADA"/>
    <x v="4"/>
    <s v="JAN-07"/>
    <d v="2002-01-01T00:00:00"/>
    <n v="61"/>
    <n v="155"/>
    <n v="0"/>
    <n v="0"/>
    <n v="19"/>
    <x v="1"/>
  </r>
  <r>
    <s v="P00004637P"/>
    <n v="120"/>
    <s v="02035"/>
    <s v="15407"/>
    <s v="WATER TRANSPORT"/>
    <s v="000000"/>
    <s v="IOC - Box Springs Feeder Fabrication &amp; Installation of Steel Pipe"/>
    <m/>
    <s v="FEEDER"/>
    <s v="BOX SPRINGS"/>
    <x v="3"/>
    <s v="JUN-12"/>
    <d v="2004-07-01T00:00:00"/>
    <n v="96"/>
    <n v="11.87"/>
    <n v="108.13"/>
    <n v="1"/>
    <n v="6"/>
    <x v="0"/>
  </r>
  <r>
    <s v="P00004654P"/>
    <n v="117524.71"/>
    <s v="04003"/>
    <s v="15123"/>
    <s v="MISC FEATURE"/>
    <s v="102836"/>
    <s v="Diamond Valley Lake, Consultant Costs"/>
    <m/>
    <s v="RESERVOIR"/>
    <s v="DVL"/>
    <x v="3"/>
    <s v="JUN-12"/>
    <d v="2000-04-01T00:00:00"/>
    <n v="147"/>
    <n v="17873.439999999999"/>
    <n v="99651.27"/>
    <n v="0"/>
    <n v="15"/>
    <x v="16"/>
  </r>
  <r>
    <s v="P00004655P"/>
    <n v="14034736.27"/>
    <s v="04006"/>
    <s v="15123"/>
    <s v="MISC FEATURE"/>
    <s v="102836"/>
    <s v="Diamond Valley Lake, Consultant Costs"/>
    <m/>
    <s v="RESERVOIR"/>
    <s v="DVL"/>
    <x v="3"/>
    <s v="JUN-12"/>
    <d v="2000-04-01T00:00:00"/>
    <n v="147"/>
    <n v="2134449.4300000002"/>
    <n v="11900286.84"/>
    <n v="0"/>
    <n v="15"/>
    <x v="16"/>
  </r>
  <r>
    <s v="P00004656P"/>
    <n v="69807501.650000006"/>
    <s v="04007"/>
    <s v="15123"/>
    <s v="MISC FEATURE"/>
    <s v="102836"/>
    <s v="Diamond Valley Lake, Consultant Costs"/>
    <m/>
    <s v="RESERVOIR"/>
    <s v="DVL"/>
    <x v="3"/>
    <s v="JUN-12"/>
    <d v="2000-04-01T00:00:00"/>
    <n v="147"/>
    <n v="10616557.529999999"/>
    <n v="59190944.119999997"/>
    <n v="0"/>
    <n v="15"/>
    <x v="16"/>
  </r>
  <r>
    <s v="P00004657P"/>
    <n v="2527110.89"/>
    <s v="04010"/>
    <s v="15123"/>
    <s v="MISC FEATURE"/>
    <s v="102836"/>
    <s v="Diamond Valley Lake, Consultant Costs"/>
    <m/>
    <s v="RESERVOIR"/>
    <s v="DVL"/>
    <x v="3"/>
    <s v="JUN-12"/>
    <d v="2000-04-01T00:00:00"/>
    <n v="147"/>
    <n v="384331.37"/>
    <n v="2142779.52"/>
    <n v="0"/>
    <n v="15"/>
    <x v="16"/>
  </r>
  <r>
    <s v="P00004658P"/>
    <n v="605452.77"/>
    <s v="04011"/>
    <s v="15123"/>
    <s v="MISC FEATURE"/>
    <s v="102836"/>
    <s v="Diamond Valley Lake, Consultant Costs"/>
    <m/>
    <s v="RESERVOIR"/>
    <s v="DVL"/>
    <x v="3"/>
    <s v="JUN-12"/>
    <d v="2000-04-01T00:00:00"/>
    <n v="147"/>
    <n v="92079.15"/>
    <n v="513373.62"/>
    <n v="0"/>
    <n v="15"/>
    <x v="16"/>
  </r>
  <r>
    <s v="P00004659P"/>
    <n v="544011.14"/>
    <s v="04012"/>
    <s v="15123"/>
    <s v="MISC FEATURE"/>
    <s v="102836"/>
    <s v="Diamond Valley Lake, Consultant Costs"/>
    <m/>
    <s v="RESERVOIR"/>
    <s v="DVL"/>
    <x v="3"/>
    <s v="JUN-12"/>
    <d v="2000-04-01T00:00:00"/>
    <n v="147"/>
    <n v="82734.91"/>
    <n v="461276.23"/>
    <n v="0"/>
    <n v="15"/>
    <x v="16"/>
  </r>
  <r>
    <s v="P00004660P"/>
    <n v="199385.05"/>
    <s v="04014"/>
    <s v="15123"/>
    <s v="MISC FEATURE"/>
    <s v="102836"/>
    <s v="Diamond Valley Lake, Consultant Costs"/>
    <m/>
    <s v="RESERVOIR"/>
    <s v="DVL"/>
    <x v="3"/>
    <s v="JUN-12"/>
    <d v="2000-04-01T00:00:00"/>
    <n v="147"/>
    <n v="30323.1"/>
    <n v="169061.95"/>
    <n v="0"/>
    <n v="15"/>
    <x v="16"/>
  </r>
  <r>
    <s v="P00004661P"/>
    <n v="-35511"/>
    <s v="04015"/>
    <s v="15123"/>
    <s v="MISC FEATURE"/>
    <s v="102836"/>
    <s v="Diamond Valley Lake, Consultant Costs"/>
    <m/>
    <s v="RESERVOIR"/>
    <s v="DVL"/>
    <x v="3"/>
    <s v="JUN-12"/>
    <d v="2000-04-01T00:00:00"/>
    <n v="147"/>
    <n v="-5400.54"/>
    <n v="-30110.46"/>
    <n v="0"/>
    <n v="15"/>
    <x v="16"/>
  </r>
  <r>
    <s v="P00004662P"/>
    <n v="2481.56"/>
    <s v="04505"/>
    <s v="15123"/>
    <s v="MISC FEATURE"/>
    <s v="102836"/>
    <s v="Diamond Valley Lake, Consultant Costs"/>
    <m/>
    <s v="RESERVOIR"/>
    <s v="DVL"/>
    <x v="3"/>
    <s v="JUN-12"/>
    <d v="2000-04-01T00:00:00"/>
    <n v="147"/>
    <n v="377.28"/>
    <n v="2104.2800000000002"/>
    <n v="0"/>
    <n v="15"/>
    <x v="16"/>
  </r>
  <r>
    <s v="P00004663P"/>
    <n v="13234070.27"/>
    <s v="05001"/>
    <s v="15123"/>
    <s v="MISC FEATURE"/>
    <s v="102836"/>
    <s v="Diamond Valley Lake, Consultant Costs"/>
    <m/>
    <s v="RESERVOIR"/>
    <s v="DVL"/>
    <x v="3"/>
    <s v="JUN-12"/>
    <d v="2000-04-01T00:00:00"/>
    <n v="147"/>
    <n v="2012681.41"/>
    <n v="11221388.859999999"/>
    <n v="0"/>
    <n v="15"/>
    <x v="16"/>
  </r>
  <r>
    <s v="P00004664P"/>
    <n v="27074.89"/>
    <s v="05005"/>
    <s v="15123"/>
    <s v="MISC FEATURE"/>
    <s v="102836"/>
    <s v="Diamond Valley Lake, Consultant Costs"/>
    <m/>
    <s v="RESERVOIR"/>
    <s v="DVL"/>
    <x v="3"/>
    <s v="JUN-12"/>
    <d v="2000-04-01T00:00:00"/>
    <n v="147"/>
    <n v="4117.5600000000004"/>
    <n v="22957.33"/>
    <n v="0"/>
    <n v="15"/>
    <x v="16"/>
  </r>
  <r>
    <s v="P00004665P"/>
    <n v="120.25"/>
    <s v="01001"/>
    <s v="15123"/>
    <s v="MISC FEATURE"/>
    <s v="102837"/>
    <s v="Diamond Valley Lake, Cal Plaza Charges"/>
    <m/>
    <s v="RESERVOIR"/>
    <s v="DVL"/>
    <x v="3"/>
    <s v="JUN-12"/>
    <d v="2000-04-01T00:00:00"/>
    <n v="147"/>
    <n v="18.25"/>
    <n v="102"/>
    <n v="0"/>
    <n v="15"/>
    <x v="16"/>
  </r>
  <r>
    <s v="P00004666P"/>
    <n v="198.98"/>
    <s v="04003"/>
    <s v="15123"/>
    <s v="MISC FEATURE"/>
    <s v="102837"/>
    <s v="Diamond Valley Lake, Cal Plaza Charges"/>
    <m/>
    <s v="RESERVOIR"/>
    <s v="DVL"/>
    <x v="3"/>
    <s v="JUN-12"/>
    <d v="2000-04-01T00:00:00"/>
    <n v="147"/>
    <n v="30.17"/>
    <n v="168.81"/>
    <n v="0"/>
    <n v="15"/>
    <x v="16"/>
  </r>
  <r>
    <s v="P00004667P"/>
    <n v="303.67"/>
    <s v="04005"/>
    <s v="15123"/>
    <s v="MISC FEATURE"/>
    <s v="102837"/>
    <s v="Diamond Valley Lake, Cal Plaza Charges"/>
    <m/>
    <s v="RESERVOIR"/>
    <s v="DVL"/>
    <x v="3"/>
    <s v="JUN-12"/>
    <d v="2000-04-01T00:00:00"/>
    <n v="147"/>
    <n v="46.11"/>
    <n v="257.56"/>
    <n v="0"/>
    <n v="15"/>
    <x v="16"/>
  </r>
  <r>
    <s v="P00004668P"/>
    <n v="2601952.61"/>
    <s v="04006"/>
    <s v="15123"/>
    <s v="MISC FEATURE"/>
    <s v="102837"/>
    <s v="Diamond Valley Lake, Cal Plaza Charges"/>
    <m/>
    <s v="RESERVOIR"/>
    <s v="DVL"/>
    <x v="3"/>
    <s v="JUN-12"/>
    <d v="2000-04-01T00:00:00"/>
    <n v="147"/>
    <n v="395713.53"/>
    <n v="2206239.08"/>
    <n v="0"/>
    <n v="15"/>
    <x v="16"/>
  </r>
  <r>
    <s v="P00004669P"/>
    <n v="4578403"/>
    <s v="04007"/>
    <s v="15123"/>
    <s v="MISC FEATURE"/>
    <s v="102837"/>
    <s v="Diamond Valley Lake, Cal Plaza Charges"/>
    <m/>
    <s v="RESERVOIR"/>
    <s v="DVL"/>
    <x v="3"/>
    <s v="JUN-12"/>
    <d v="2000-04-01T00:00:00"/>
    <n v="147"/>
    <n v="696298.69"/>
    <n v="3882104.31"/>
    <n v="0"/>
    <n v="15"/>
    <x v="16"/>
  </r>
  <r>
    <s v="P00004670P"/>
    <n v="8688.1200000000008"/>
    <s v="04010"/>
    <s v="15123"/>
    <s v="MISC FEATURE"/>
    <s v="102837"/>
    <s v="Diamond Valley Lake, Cal Plaza Charges"/>
    <m/>
    <s v="RESERVOIR"/>
    <s v="DVL"/>
    <x v="3"/>
    <s v="JUN-12"/>
    <d v="2000-04-01T00:00:00"/>
    <n v="147"/>
    <n v="1321.3"/>
    <n v="7366.82"/>
    <n v="0"/>
    <n v="15"/>
    <x v="16"/>
  </r>
  <r>
    <s v="P00004671P"/>
    <n v="277135.58"/>
    <s v="04011"/>
    <s v="15123"/>
    <s v="MISC FEATURE"/>
    <s v="102837"/>
    <s v="Diamond Valley Lake, Cal Plaza Charges"/>
    <m/>
    <s v="RESERVOIR"/>
    <s v="DVL"/>
    <x v="3"/>
    <s v="JUN-12"/>
    <d v="2000-04-01T00:00:00"/>
    <n v="147"/>
    <n v="42147.64"/>
    <n v="234987.94"/>
    <n v="0"/>
    <n v="15"/>
    <x v="16"/>
  </r>
  <r>
    <s v="P00004672P"/>
    <n v="81202.789999999994"/>
    <s v="04013"/>
    <s v="15123"/>
    <s v="MISC FEATURE"/>
    <s v="102837"/>
    <s v="Diamond Valley Lake, Cal Plaza Charges"/>
    <m/>
    <s v="RESERVOIR"/>
    <s v="DVL"/>
    <x v="3"/>
    <s v="JUN-12"/>
    <d v="2000-04-01T00:00:00"/>
    <n v="147"/>
    <n v="12349.53"/>
    <n v="68853.259999999995"/>
    <n v="0"/>
    <n v="15"/>
    <x v="16"/>
  </r>
  <r>
    <s v="P00004673P"/>
    <n v="503635.77"/>
    <s v="04014"/>
    <s v="15123"/>
    <s v="MISC FEATURE"/>
    <s v="102837"/>
    <s v="Diamond Valley Lake, Cal Plaza Charges"/>
    <m/>
    <s v="RESERVOIR"/>
    <s v="DVL"/>
    <x v="3"/>
    <s v="JUN-12"/>
    <d v="2000-04-01T00:00:00"/>
    <n v="147"/>
    <n v="76594.52"/>
    <n v="427041.25"/>
    <n v="0"/>
    <n v="15"/>
    <x v="16"/>
  </r>
  <r>
    <s v="P00004674P"/>
    <n v="595469.81000000006"/>
    <s v="04015"/>
    <s v="15123"/>
    <s v="MISC FEATURE"/>
    <s v="102837"/>
    <s v="Diamond Valley Lake, Cal Plaza Charges"/>
    <m/>
    <s v="RESERVOIR"/>
    <s v="DVL"/>
    <x v="3"/>
    <s v="JUN-12"/>
    <d v="2000-04-01T00:00:00"/>
    <n v="147"/>
    <n v="90561"/>
    <n v="504908.81"/>
    <n v="0"/>
    <n v="15"/>
    <x v="16"/>
  </r>
  <r>
    <s v="P00004675P"/>
    <n v="1138.6400000000001"/>
    <s v="04505"/>
    <s v="15123"/>
    <s v="MISC FEATURE"/>
    <s v="102837"/>
    <s v="Diamond Valley Lake, Cal Plaza Charges"/>
    <m/>
    <s v="RESERVOIR"/>
    <s v="DVL"/>
    <x v="3"/>
    <s v="JUN-12"/>
    <d v="2000-04-01T00:00:00"/>
    <n v="147"/>
    <n v="173.13"/>
    <n v="965.51"/>
    <n v="0"/>
    <n v="15"/>
    <x v="16"/>
  </r>
  <r>
    <s v="P00004676P"/>
    <n v="5074111.01"/>
    <s v="05001"/>
    <s v="15123"/>
    <s v="MISC FEATURE"/>
    <s v="102837"/>
    <s v="Diamond Valley Lake, Cal Plaza Charges"/>
    <m/>
    <s v="RESERVOIR"/>
    <s v="DVL"/>
    <x v="3"/>
    <s v="JUN-12"/>
    <d v="2000-04-01T00:00:00"/>
    <n v="147"/>
    <n v="771687.62"/>
    <n v="4302423.3899999997"/>
    <n v="0"/>
    <n v="15"/>
    <x v="16"/>
  </r>
  <r>
    <s v="P00004677P"/>
    <n v="11"/>
    <s v="05004"/>
    <s v="15123"/>
    <s v="MISC FEATURE"/>
    <s v="102837"/>
    <s v="Diamond Valley Lake, Cal Plaza Charges"/>
    <m/>
    <s v="RESERVOIR"/>
    <s v="DVL"/>
    <x v="3"/>
    <s v="JUN-12"/>
    <d v="2000-04-01T00:00:00"/>
    <n v="147"/>
    <n v="1.58"/>
    <n v="9.42"/>
    <n v="0"/>
    <n v="15"/>
    <x v="16"/>
  </r>
  <r>
    <s v="P00004678P"/>
    <n v="81926.37"/>
    <s v="05006"/>
    <s v="15123"/>
    <s v="MISC FEATURE"/>
    <s v="102837"/>
    <s v="Diamond Valley Lake, Cal Plaza Charges"/>
    <m/>
    <s v="RESERVOIR"/>
    <s v="DVL"/>
    <x v="3"/>
    <s v="JUN-12"/>
    <d v="2000-04-01T00:00:00"/>
    <n v="147"/>
    <n v="12459.51"/>
    <n v="69466.86"/>
    <n v="0"/>
    <n v="15"/>
    <x v="16"/>
  </r>
  <r>
    <s v="P00004679P"/>
    <n v="116556.92"/>
    <s v="04007"/>
    <s v="15123"/>
    <s v="RESERVOIR"/>
    <s v="103005"/>
    <s v="Diamond Valley Lake, Dam Deformation Monitoring"/>
    <m/>
    <s v="RESERVOIR"/>
    <s v="DVL"/>
    <x v="3"/>
    <s v="JUN-12"/>
    <d v="2000-04-01T00:00:00"/>
    <n v="147"/>
    <n v="17726.34"/>
    <n v="98830.58"/>
    <n v="0"/>
    <n v="15"/>
    <x v="16"/>
  </r>
  <r>
    <s v="P00004680P"/>
    <n v="346916.79"/>
    <s v="04010"/>
    <s v="15123"/>
    <s v="RESERVOIR"/>
    <s v="103005"/>
    <s v="Diamond Valley Lake, Dam Deformation Monitoring"/>
    <m/>
    <s v="RESERVOIR"/>
    <s v="DVL"/>
    <x v="3"/>
    <s v="JUN-12"/>
    <d v="2000-04-01T00:00:00"/>
    <n v="147"/>
    <n v="52760.14"/>
    <n v="294156.65000000002"/>
    <n v="0"/>
    <n v="15"/>
    <x v="16"/>
  </r>
  <r>
    <s v="P00004681P"/>
    <n v="1161"/>
    <s v="04014"/>
    <s v="15123"/>
    <s v="RESERVOIR"/>
    <s v="103005"/>
    <s v="Diamond Valley Lake, Dam Deformation Monitoring"/>
    <m/>
    <s v="RESERVOIR"/>
    <s v="DVL"/>
    <x v="3"/>
    <s v="JUN-12"/>
    <d v="2000-04-01T00:00:00"/>
    <n v="147"/>
    <n v="176.53"/>
    <n v="984.47"/>
    <n v="0"/>
    <n v="15"/>
    <x v="16"/>
  </r>
  <r>
    <s v="P00004682P"/>
    <n v="887474.83"/>
    <s v="05001"/>
    <s v="15123"/>
    <s v="RESERVOIR"/>
    <s v="103005"/>
    <s v="Diamond Valley Lake, Dam Deformation Monitoring"/>
    <m/>
    <s v="RESERVOIR"/>
    <s v="DVL"/>
    <x v="3"/>
    <s v="JUN-12"/>
    <d v="2000-04-01T00:00:00"/>
    <n v="147"/>
    <n v="134970.06"/>
    <n v="752504.77"/>
    <n v="0"/>
    <n v="15"/>
    <x v="16"/>
  </r>
  <r>
    <s v="P00004683P"/>
    <n v="30732.46"/>
    <s v="04010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4385.71"/>
    <n v="26346.75"/>
    <n v="0"/>
    <n v="15"/>
    <x v="16"/>
  </r>
  <r>
    <s v="P00004684P"/>
    <n v="103002.75"/>
    <s v="0401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14699.3"/>
    <n v="88303.45"/>
    <n v="0"/>
    <n v="15"/>
    <x v="16"/>
  </r>
  <r>
    <s v="P00004685P"/>
    <n v="46171.6"/>
    <s v="04014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589.01"/>
    <n v="39582.589999999997"/>
    <n v="0"/>
    <n v="15"/>
    <x v="16"/>
  </r>
  <r>
    <s v="P00004686P"/>
    <n v="48187.19"/>
    <s v="04015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876.6"/>
    <n v="41310.589999999997"/>
    <n v="0"/>
    <n v="15"/>
    <x v="16"/>
  </r>
  <r>
    <s v="P00004687P"/>
    <n v="620659.79"/>
    <s v="0500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88573.24"/>
    <n v="532086.55000000005"/>
    <n v="0"/>
    <n v="15"/>
    <x v="16"/>
  </r>
  <r>
    <s v="P00004688P"/>
    <n v="367.87"/>
    <s v="04014"/>
    <s v="15123"/>
    <s v="MISC FEATURE"/>
    <s v="103134"/>
    <s v="Diamond Valley Lake, Inundation Maps"/>
    <m/>
    <s v="RESERVOIR"/>
    <s v="DVL"/>
    <x v="3"/>
    <s v="JUN-12"/>
    <d v="2001-01-01T00:00:00"/>
    <n v="138"/>
    <n v="52.4"/>
    <n v="315.47000000000003"/>
    <n v="0"/>
    <n v="15"/>
    <x v="16"/>
  </r>
  <r>
    <s v="P00004689P"/>
    <n v="7334.04"/>
    <s v="04015"/>
    <s v="15123"/>
    <s v="MISC FEATURE"/>
    <s v="103134"/>
    <s v="Diamond Valley Lake, Inundation Maps"/>
    <m/>
    <s v="RESERVOIR"/>
    <s v="DVL"/>
    <x v="3"/>
    <s v="JUN-12"/>
    <d v="2001-01-01T00:00:00"/>
    <n v="138"/>
    <n v="1046.56"/>
    <n v="6287.48"/>
    <n v="0"/>
    <n v="15"/>
    <x v="16"/>
  </r>
  <r>
    <s v="P00004690P"/>
    <n v="356713.06"/>
    <s v="05001"/>
    <s v="15123"/>
    <s v="MISC FEATURE"/>
    <s v="103134"/>
    <s v="Diamond Valley Lake, Inundation Maps"/>
    <m/>
    <s v="RESERVOIR"/>
    <s v="DVL"/>
    <x v="3"/>
    <s v="JUN-12"/>
    <d v="2001-01-01T00:00:00"/>
    <n v="138"/>
    <n v="50905.89"/>
    <n v="305807.17"/>
    <n v="0"/>
    <n v="15"/>
    <x v="16"/>
  </r>
  <r>
    <s v="P00004691P"/>
    <n v="2723.71"/>
    <s v="05001"/>
    <s v="15123"/>
    <s v="RESERVOIR"/>
    <s v="103172"/>
    <s v="Diamond Valley Lake, Underground Tank Closure"/>
    <m/>
    <s v="RESERVOIR"/>
    <s v="DVL"/>
    <x v="3"/>
    <s v="JUN-12"/>
    <d v="2002-07-01T00:00:00"/>
    <n v="120"/>
    <n v="337.56"/>
    <n v="2386.15"/>
    <n v="0"/>
    <n v="15"/>
    <x v="16"/>
  </r>
  <r>
    <s v="P00004692P"/>
    <n v="51115.65"/>
    <s v="05001"/>
    <s v="15123"/>
    <s v="RESERVOIR"/>
    <s v="103178"/>
    <s v="Diamond Valley Lake, East Dam Sump Pump Electrical Study"/>
    <m/>
    <s v="RESERVOIR"/>
    <s v="DVL"/>
    <x v="3"/>
    <s v="JUN-12"/>
    <d v="2002-07-01T00:00:00"/>
    <n v="120"/>
    <n v="6336.16"/>
    <n v="44779.49"/>
    <n v="0"/>
    <n v="15"/>
    <x v="16"/>
  </r>
  <r>
    <s v="P00004693P"/>
    <n v="2"/>
    <s v="03501"/>
    <s v="15123"/>
    <s v="RESERVOIR"/>
    <s v="000000"/>
    <s v="IOC - Diamond Valley Lake"/>
    <m/>
    <s v="RESERVOIR"/>
    <s v="DVL"/>
    <x v="3"/>
    <s v="JUN-12"/>
    <d v="2000-04-01T00:00:00"/>
    <n v="147"/>
    <n v="0.24"/>
    <n v="1.76"/>
    <n v="1"/>
    <n v="15"/>
    <x v="16"/>
  </r>
  <r>
    <s v="P00004694P"/>
    <n v="45750"/>
    <s v="02009"/>
    <s v="15123"/>
    <s v="RESERVOIR"/>
    <s v="000000"/>
    <s v="IOC - Diamond Valley Lake"/>
    <m/>
    <s v="RESERVOIR"/>
    <s v="DVL"/>
    <x v="3"/>
    <s v="JUN-12"/>
    <d v="2000-04-01T00:00:00"/>
    <n v="147"/>
    <n v="6957.75"/>
    <n v="38792.25"/>
    <n v="1"/>
    <n v="15"/>
    <x v="16"/>
  </r>
  <r>
    <s v="P00004695P"/>
    <n v="62"/>
    <s v="02012"/>
    <s v="15123"/>
    <s v="RESERVOIR"/>
    <s v="000000"/>
    <s v="IOC - Diamond Valley Lake"/>
    <m/>
    <s v="RESERVOIR"/>
    <s v="DVL"/>
    <x v="3"/>
    <s v="JUN-12"/>
    <d v="2000-04-01T00:00:00"/>
    <n v="147"/>
    <n v="9.36"/>
    <n v="52.64"/>
    <n v="1"/>
    <n v="15"/>
    <x v="16"/>
  </r>
  <r>
    <s v="P00004696P"/>
    <n v="2786"/>
    <s v="03502"/>
    <s v="15123"/>
    <s v="RESERVOIR"/>
    <s v="000000"/>
    <s v="IOC - Diamond Valley Lake"/>
    <m/>
    <s v="RESERVOIR"/>
    <s v="DVL"/>
    <x v="3"/>
    <s v="JUN-12"/>
    <d v="2000-04-01T00:00:00"/>
    <n v="147"/>
    <n v="423.64"/>
    <n v="2362.36"/>
    <n v="1"/>
    <n v="15"/>
    <x v="16"/>
  </r>
  <r>
    <s v="P00004697P"/>
    <n v="2471010"/>
    <s v="02015"/>
    <s v="15123"/>
    <s v="MISC FEATURE"/>
    <s v="000000"/>
    <s v="IOC - Diamond Valley Lake"/>
    <m/>
    <s v="RESERVOIR"/>
    <s v="DVL"/>
    <x v="3"/>
    <s v="JUN-12"/>
    <d v="2000-04-01T00:00:00"/>
    <n v="147"/>
    <n v="375799.37"/>
    <n v="2095210.63"/>
    <n v="1"/>
    <n v="15"/>
    <x v="16"/>
  </r>
  <r>
    <s v="P00004698P"/>
    <n v="4371747"/>
    <s v="02016"/>
    <s v="15123"/>
    <s v="MISC FEATURE"/>
    <s v="000000"/>
    <s v="IOC - Diamond Valley Lake"/>
    <m/>
    <s v="RESERVOIR"/>
    <s v="DVL"/>
    <x v="3"/>
    <s v="JUN-12"/>
    <d v="2000-04-01T00:00:00"/>
    <n v="147"/>
    <n v="664869.76"/>
    <n v="3706877.24"/>
    <n v="1"/>
    <n v="15"/>
    <x v="16"/>
  </r>
  <r>
    <s v="P00004699P"/>
    <n v="92"/>
    <s v="03014"/>
    <s v="15123"/>
    <s v="RESERVOIR"/>
    <s v="000000"/>
    <s v="IOC - Diamond Valley Lake"/>
    <m/>
    <s v="RESERVOIR"/>
    <s v="DVL"/>
    <x v="3"/>
    <s v="JUN-12"/>
    <d v="2000-04-01T00:00:00"/>
    <n v="147"/>
    <n v="13.99"/>
    <n v="78.010000000000005"/>
    <n v="1"/>
    <n v="15"/>
    <x v="16"/>
  </r>
  <r>
    <s v="P00004700P"/>
    <n v="52696.83"/>
    <s v="01001"/>
    <s v="15248"/>
    <s v="SOFTWARE"/>
    <s v="102953"/>
    <s v="Automatic Meter Reading System &amp; WINS"/>
    <m/>
    <s v="SOFTWARE"/>
    <s v="GENERAL"/>
    <x v="4"/>
    <s v="FEB-06"/>
    <d v="1999-07-01T00:00:00"/>
    <n v="80"/>
    <n v="52696.83"/>
    <n v="0"/>
    <n v="0"/>
    <n v="19"/>
    <x v="1"/>
  </r>
  <r>
    <s v="P00004703P"/>
    <n v="310379.67"/>
    <s v="05001"/>
    <s v="15248"/>
    <s v="SOFTWARE"/>
    <s v="102952"/>
    <s v="Automatic Meter Reading System &amp; WINS"/>
    <m/>
    <s v="SOFTWARE"/>
    <s v="GENERAL"/>
    <x v="4"/>
    <s v="FEB-06"/>
    <d v="1999-07-01T00:00:00"/>
    <n v="80"/>
    <n v="310379.67"/>
    <n v="0"/>
    <n v="0"/>
    <n v="19"/>
    <x v="1"/>
  </r>
  <r>
    <s v="P00004704P"/>
    <n v="1608073.14"/>
    <s v="05001"/>
    <s v="15248"/>
    <s v="SOFTWARE"/>
    <s v="102953"/>
    <s v="Automatic Meter Reading System &amp; WINS"/>
    <m/>
    <s v="SOFTWARE"/>
    <s v="GENERAL"/>
    <x v="4"/>
    <s v="FEB-06"/>
    <d v="1999-07-01T00:00:00"/>
    <n v="80"/>
    <n v="1608073.14"/>
    <n v="0"/>
    <n v="0"/>
    <n v="19"/>
    <x v="1"/>
  </r>
  <r>
    <s v="P00004705P"/>
    <n v="453177.61"/>
    <s v="05001"/>
    <s v="15248"/>
    <s v="SOFTWARE"/>
    <s v="102954"/>
    <s v="Automatic Meter Reading System &amp; WINS"/>
    <m/>
    <s v="SOFTWARE"/>
    <s v="GENERAL"/>
    <x v="4"/>
    <s v="FEB-06"/>
    <d v="1999-07-01T00:00:00"/>
    <n v="80"/>
    <n v="453177.61"/>
    <n v="0"/>
    <n v="0"/>
    <n v="19"/>
    <x v="1"/>
  </r>
  <r>
    <s v="P00004706P"/>
    <n v="492564.03"/>
    <s v="05001"/>
    <s v="15293"/>
    <s v="SOFTWARE"/>
    <s v="102826"/>
    <s v="Real Property Asset Management System"/>
    <m/>
    <s v="SOFTWARE"/>
    <s v="GENERAL"/>
    <x v="4"/>
    <s v="JUL-09"/>
    <d v="2004-07-01T00:00:00"/>
    <n v="61"/>
    <n v="492564.03"/>
    <n v="0"/>
    <n v="0"/>
    <n v="19"/>
    <x v="1"/>
  </r>
  <r>
    <s v="P00004707P"/>
    <n v="61241.120000000003"/>
    <s v="05001"/>
    <s v="15293"/>
    <s v="SOFTWARE"/>
    <s v="102840"/>
    <s v="Real Property Asset Management System"/>
    <m/>
    <s v="SOFTWARE"/>
    <s v="GENERAL"/>
    <x v="4"/>
    <s v="JUL-09"/>
    <d v="2004-07-01T00:00:00"/>
    <n v="61"/>
    <n v="61241.120000000003"/>
    <n v="0"/>
    <n v="0"/>
    <n v="19"/>
    <x v="1"/>
  </r>
  <r>
    <s v="P00004708P"/>
    <n v="11558.74"/>
    <s v="05001"/>
    <s v="15293"/>
    <s v="SOFTWARE"/>
    <s v="102841"/>
    <s v="Real Property Asset Management System"/>
    <m/>
    <s v="SOFTWARE"/>
    <s v="GENERAL"/>
    <x v="4"/>
    <s v="JUL-09"/>
    <d v="2004-07-01T00:00:00"/>
    <n v="61"/>
    <n v="11558.74"/>
    <n v="0"/>
    <n v="0"/>
    <n v="19"/>
    <x v="1"/>
  </r>
  <r>
    <s v="P00004709P"/>
    <n v="7968.58"/>
    <s v="05001"/>
    <s v="15293"/>
    <s v="SOFTWARE"/>
    <s v="102842"/>
    <s v="Real Property Asset Management System"/>
    <m/>
    <s v="SOFTWARE"/>
    <s v="GENERAL"/>
    <x v="4"/>
    <s v="JUL-09"/>
    <d v="2004-07-01T00:00:00"/>
    <n v="61"/>
    <n v="7968.58"/>
    <n v="0"/>
    <n v="0"/>
    <n v="19"/>
    <x v="1"/>
  </r>
  <r>
    <s v="P00004710P"/>
    <n v="21922.05"/>
    <s v="05001"/>
    <s v="15293"/>
    <s v="SOFTWARE"/>
    <s v="102843"/>
    <s v="Real Property Asset Management System"/>
    <m/>
    <s v="SOFTWARE"/>
    <s v="GENERAL"/>
    <x v="4"/>
    <s v="JUL-09"/>
    <d v="2004-07-01T00:00:00"/>
    <n v="61"/>
    <n v="21922.05"/>
    <n v="0"/>
    <n v="0"/>
    <n v="19"/>
    <x v="1"/>
  </r>
  <r>
    <s v="P00004711P"/>
    <n v="238385.2"/>
    <s v="05001"/>
    <s v="15293"/>
    <s v="SOFTWARE"/>
    <s v="102925"/>
    <s v="Real Property Asset Management System"/>
    <m/>
    <s v="SOFTWARE"/>
    <s v="GENERAL"/>
    <x v="4"/>
    <s v="JUL-09"/>
    <d v="2004-07-01T00:00:00"/>
    <n v="61"/>
    <n v="238385.2"/>
    <n v="0"/>
    <n v="0"/>
    <n v="19"/>
    <x v="1"/>
  </r>
  <r>
    <s v="P00004712P"/>
    <n v="60212.36"/>
    <s v="05001"/>
    <s v="15293"/>
    <s v="SOFTWARE"/>
    <s v="102926"/>
    <s v="Real Property Asset Management System"/>
    <m/>
    <s v="SOFTWARE"/>
    <s v="GENERAL"/>
    <x v="4"/>
    <s v="JUL-09"/>
    <d v="2004-07-01T00:00:00"/>
    <n v="61"/>
    <n v="60212.36"/>
    <n v="0"/>
    <n v="0"/>
    <n v="19"/>
    <x v="1"/>
  </r>
  <r>
    <s v="P00004713P"/>
    <n v="787284.07"/>
    <s v="05001"/>
    <s v="15293"/>
    <s v="SOFTWARE"/>
    <s v="102927"/>
    <s v="Real Property Asset Management System"/>
    <m/>
    <s v="SOFTWARE"/>
    <s v="GENERAL"/>
    <x v="4"/>
    <s v="JUL-09"/>
    <d v="2004-07-01T00:00:00"/>
    <n v="61"/>
    <n v="787284.07"/>
    <n v="0"/>
    <n v="0"/>
    <n v="19"/>
    <x v="1"/>
  </r>
  <r>
    <s v="P00004714P"/>
    <n v="130654.84"/>
    <s v="05001"/>
    <s v="15293"/>
    <s v="SOFTWARE"/>
    <s v="102928"/>
    <s v="Real Property Asset Management System"/>
    <m/>
    <s v="SOFTWARE"/>
    <s v="GENERAL"/>
    <x v="4"/>
    <s v="JUL-09"/>
    <d v="2004-07-01T00:00:00"/>
    <n v="61"/>
    <n v="130654.84"/>
    <n v="0"/>
    <n v="0"/>
    <n v="19"/>
    <x v="1"/>
  </r>
  <r>
    <s v="P00004715P"/>
    <n v="1577378.13"/>
    <s v="05001"/>
    <s v="15309"/>
    <s v="WATER TRANSPORT"/>
    <s v="102881"/>
    <s v="Sepulveda Fdr &amp; 2nd Fdr, Corrosion Ctrl"/>
    <m/>
    <s v="FEEDER"/>
    <s v="SEPULVEDA"/>
    <x v="3"/>
    <s v="JUN-12"/>
    <d v="2005-07-01T00:00:00"/>
    <n v="84"/>
    <n v="136377.44"/>
    <n v="1441000.69"/>
    <n v="0"/>
    <n v="6"/>
    <x v="0"/>
  </r>
  <r>
    <s v="P00004716P"/>
    <n v="440914.07"/>
    <s v="05001"/>
    <s v="15329"/>
    <s v="RESERVOIR"/>
    <s v="102901"/>
    <s v="Live Oak Reservoir Surface Repair"/>
    <m/>
    <s v="RESERVOIR"/>
    <s v="LIVE OAK"/>
    <x v="3"/>
    <s v="JUN-12"/>
    <d v="2005-07-01T00:00:00"/>
    <n v="84"/>
    <n v="38120.660000000003"/>
    <n v="402793.41"/>
    <n v="0"/>
    <n v="18"/>
    <x v="4"/>
  </r>
  <r>
    <s v="P00004717P"/>
    <n v="533338.09"/>
    <s v="04010"/>
    <s v="15358"/>
    <s v="WATER TRANSPORT"/>
    <s v="103030"/>
    <s v="Orange Co Fdr, Flow Control Facility"/>
    <m/>
    <s v="FEEDER"/>
    <s v="ORANGE COUNTY"/>
    <x v="3"/>
    <s v="JUN-12"/>
    <d v="2002-01-01T00:00:00"/>
    <n v="126"/>
    <n v="69445"/>
    <n v="463893.09"/>
    <n v="0"/>
    <n v="6"/>
    <x v="0"/>
  </r>
  <r>
    <s v="P00004718P"/>
    <n v="51900"/>
    <s v="04011"/>
    <s v="15358"/>
    <s v="WATER TRANSPORT"/>
    <s v="103030"/>
    <s v="Orange Co Fdr, Flow Control Facility"/>
    <m/>
    <s v="FEEDER"/>
    <s v="ORANGE COUNTY"/>
    <x v="3"/>
    <s v="JUN-12"/>
    <d v="2002-01-01T00:00:00"/>
    <n v="126"/>
    <n v="6757.8"/>
    <n v="45142.2"/>
    <n v="0"/>
    <n v="6"/>
    <x v="0"/>
  </r>
  <r>
    <s v="P00004719P"/>
    <n v="314129.21000000002"/>
    <s v="04012"/>
    <s v="15358"/>
    <s v="WATER TRANSPORT"/>
    <s v="103030"/>
    <s v="Orange Co Fdr, Flow Control Facility"/>
    <m/>
    <s v="FEEDER"/>
    <s v="ORANGE COUNTY"/>
    <x v="3"/>
    <s v="JUN-12"/>
    <d v="2002-01-01T00:00:00"/>
    <n v="126"/>
    <n v="40902.199999999997"/>
    <n v="273227.01"/>
    <n v="0"/>
    <n v="6"/>
    <x v="0"/>
  </r>
  <r>
    <s v="P00004720P"/>
    <n v="751268.98"/>
    <s v="05001"/>
    <s v="15358"/>
    <s v="WATER TRANSPORT"/>
    <s v="103030"/>
    <s v="Orange Co Fdr, Flow Control Facility"/>
    <m/>
    <s v="FEEDER"/>
    <s v="ORANGE COUNTY"/>
    <x v="3"/>
    <s v="JUN-12"/>
    <d v="2002-01-01T00:00:00"/>
    <n v="126"/>
    <n v="97821.45"/>
    <n v="653447.53"/>
    <n v="0"/>
    <n v="6"/>
    <x v="0"/>
  </r>
  <r>
    <s v="P00004721P"/>
    <n v="593.16999999999996"/>
    <s v="01001"/>
    <s v="15361"/>
    <s v="MISC FEATURE"/>
    <s v="103107"/>
    <s v="Union Station Building Modifications"/>
    <m/>
    <s v="FACILITIES"/>
    <s v="UNION STATION"/>
    <x v="3"/>
    <s v="JUN-12"/>
    <d v="2004-01-01T00:00:00"/>
    <n v="102"/>
    <n v="62.38"/>
    <n v="530.79"/>
    <n v="0"/>
    <n v="19"/>
    <x v="1"/>
  </r>
  <r>
    <s v="P00004722P"/>
    <n v="2134.73"/>
    <s v="01001"/>
    <s v="15361"/>
    <s v="MISC FEATURE"/>
    <s v="103367"/>
    <s v="Union Station Building Modifications"/>
    <m/>
    <s v="FACILITIES"/>
    <s v="UNION STATION"/>
    <x v="3"/>
    <s v="JUN-12"/>
    <d v="2004-01-01T00:00:00"/>
    <n v="102"/>
    <n v="224.54"/>
    <n v="1910.19"/>
    <n v="0"/>
    <n v="19"/>
    <x v="1"/>
  </r>
  <r>
    <s v="P00004723P"/>
    <n v="611254.78"/>
    <s v="05001"/>
    <s v="15361"/>
    <s v="MISC FEATURE"/>
    <s v="103107"/>
    <s v="Union Station Building Modifications"/>
    <m/>
    <s v="FACILITIES"/>
    <s v="UNION STATION"/>
    <x v="3"/>
    <s v="JUN-12"/>
    <d v="2004-01-01T00:00:00"/>
    <n v="102"/>
    <n v="64309.04"/>
    <n v="546945.74"/>
    <n v="0"/>
    <n v="19"/>
    <x v="1"/>
  </r>
  <r>
    <s v="P00004724P"/>
    <n v="105781.49"/>
    <s v="05001"/>
    <s v="15361"/>
    <s v="MISC FEATURE"/>
    <s v="103108"/>
    <s v="Union Station Building Modifications"/>
    <m/>
    <s v="FACILITIES"/>
    <s v="UNION STATION"/>
    <x v="3"/>
    <s v="JUN-12"/>
    <d v="2004-01-01T00:00:00"/>
    <n v="102"/>
    <n v="11129.03"/>
    <n v="94652.46"/>
    <n v="0"/>
    <n v="19"/>
    <x v="1"/>
  </r>
  <r>
    <s v="P00004725P"/>
    <n v="258387.68"/>
    <s v="05001"/>
    <s v="15361"/>
    <s v="MISC FEATURE"/>
    <s v="103367"/>
    <s v="Union Station Building Modifications"/>
    <m/>
    <s v="FACILITIES"/>
    <s v="UNION STATION"/>
    <x v="3"/>
    <s v="JUN-12"/>
    <d v="2004-01-01T00:00:00"/>
    <n v="102"/>
    <n v="27184.47"/>
    <n v="231203.21"/>
    <n v="0"/>
    <n v="19"/>
    <x v="1"/>
  </r>
  <r>
    <s v="P00004726P"/>
    <n v="-0.03"/>
    <s v="04013"/>
    <s v="15386"/>
    <s v="WATER TRANSPORT"/>
    <s v="103190"/>
    <s v="Distn System Spill Containment &amp; Remediation"/>
    <m/>
    <s v="DISTRIBUTION"/>
    <s v="GENERAL"/>
    <x v="3"/>
    <s v="FEB-06"/>
    <d v="2004-07-01T00:00:00"/>
    <n v="20"/>
    <n v="-0.03"/>
    <n v="0"/>
    <n v="0"/>
    <n v="6"/>
    <x v="0"/>
  </r>
  <r>
    <s v="P00004727P"/>
    <n v="330498.36"/>
    <s v="04014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32705.5"/>
    <n v="297792.86"/>
    <n v="0"/>
    <n v="6"/>
    <x v="0"/>
  </r>
  <r>
    <s v="P00004728P"/>
    <n v="1102.48"/>
    <s v="04015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109.1"/>
    <n v="993.38"/>
    <n v="0"/>
    <n v="6"/>
    <x v="0"/>
  </r>
  <r>
    <s v="P00004729P"/>
    <n v="5546445.8099999996"/>
    <s v="05001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548867.02"/>
    <n v="4997578.79"/>
    <n v="0"/>
    <n v="6"/>
    <x v="0"/>
  </r>
  <r>
    <s v="P00004730P"/>
    <n v="142558.54"/>
    <s v="04015"/>
    <s v="15390"/>
    <s v="TREATMENT PLT"/>
    <s v="103239"/>
    <s v="Alternative Disinfectant Evaluation"/>
    <m/>
    <s v="TREATMENT"/>
    <s v="GENERAL"/>
    <x v="2"/>
    <s v="JUN-12"/>
    <d v="2004-07-01T00:00:00"/>
    <n v="96"/>
    <n v="22571.77"/>
    <n v="119986.77"/>
    <n v="0"/>
    <n v="13"/>
    <x v="13"/>
  </r>
  <r>
    <s v="P00004731P"/>
    <n v="3384.69"/>
    <s v="04016"/>
    <s v="15390"/>
    <s v="TREATMENT PLT"/>
    <s v="103239"/>
    <s v="Alternative Disinfectant Evaluation"/>
    <m/>
    <s v="TREATMENT"/>
    <s v="GENERAL"/>
    <x v="2"/>
    <s v="JUN-12"/>
    <d v="2004-07-01T00:00:00"/>
    <n v="96"/>
    <n v="535.88"/>
    <n v="2848.81"/>
    <n v="0"/>
    <n v="13"/>
    <x v="13"/>
  </r>
  <r>
    <s v="P00004732P"/>
    <n v="2041412.7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23223.63"/>
    <n v="1718189.09"/>
    <n v="0"/>
    <n v="13"/>
    <x v="13"/>
  </r>
  <r>
    <s v="P00004733P"/>
    <n v="6763.24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1070.8"/>
    <n v="5692.44"/>
    <n v="0"/>
    <n v="13"/>
    <x v="13"/>
  </r>
  <r>
    <s v="P00004734P"/>
    <n v="21286.08000000000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370.3"/>
    <n v="17915.78"/>
    <n v="0"/>
    <n v="13"/>
    <x v="13"/>
  </r>
  <r>
    <s v="P00004735P"/>
    <n v="26703"/>
    <s v="02020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476.86"/>
    <n v="23226.14"/>
    <n v="1"/>
    <n v="6"/>
    <x v="0"/>
  </r>
  <r>
    <s v="P00004736P"/>
    <n v="270"/>
    <s v="02021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5.1"/>
    <n v="234.9"/>
    <n v="1"/>
    <n v="6"/>
    <x v="0"/>
  </r>
  <r>
    <s v="P00004737P"/>
    <n v="468"/>
    <s v="02022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60.95"/>
    <n v="407.05"/>
    <n v="1"/>
    <n v="6"/>
    <x v="0"/>
  </r>
  <r>
    <s v="P00004738P"/>
    <n v="3174"/>
    <s v="02029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4.07"/>
    <n v="2859.93"/>
    <n v="1"/>
    <n v="6"/>
    <x v="0"/>
  </r>
  <r>
    <s v="P00004739P"/>
    <n v="3198"/>
    <s v="02030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6.43"/>
    <n v="2881.57"/>
    <n v="1"/>
    <n v="6"/>
    <x v="0"/>
  </r>
  <r>
    <s v="P00004740P"/>
    <n v="4605"/>
    <s v="02035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455.7"/>
    <n v="4149.3"/>
    <n v="1"/>
    <n v="6"/>
    <x v="0"/>
  </r>
  <r>
    <s v="P00004741P"/>
    <n v="1450"/>
    <s v="02035"/>
    <s v="15390"/>
    <s v="TREATMENT PLT"/>
    <s v="000000"/>
    <s v="IOC - Alternative Disinfectant Evaluation"/>
    <m/>
    <s v="TREATMENT"/>
    <s v="GENERAL"/>
    <x v="2"/>
    <s v="JUN-12"/>
    <d v="2004-07-01T00:00:00"/>
    <n v="96"/>
    <n v="229.6"/>
    <n v="1220.4000000000001"/>
    <n v="1"/>
    <n v="13"/>
    <x v="13"/>
  </r>
  <r>
    <s v="P00004765P"/>
    <n v="347720.39"/>
    <s v="04002"/>
    <s v="15140"/>
    <s v="WATER TRANSPORT"/>
    <s v="100540"/>
    <s v="Distn System Replace Area Control Systems"/>
    <m/>
    <s v="DISTRIBUTION"/>
    <s v="GENERAL"/>
    <x v="3"/>
    <s v="JUN-12"/>
    <d v="2000-07-01T00:00:00"/>
    <n v="144"/>
    <n v="51795.79"/>
    <n v="295924.59999999998"/>
    <n v="0"/>
    <n v="6"/>
    <x v="0"/>
  </r>
  <r>
    <s v="P00004766P"/>
    <n v="475135.95"/>
    <s v="04002"/>
    <s v="15140"/>
    <s v="WATER TRANSPORT"/>
    <s v="100852"/>
    <s v="Distn System Replace Area Control Systems"/>
    <m/>
    <s v="DISTRIBUTION"/>
    <s v="GENERAL"/>
    <x v="3"/>
    <s v="JUN-12"/>
    <d v="2000-07-01T00:00:00"/>
    <n v="144"/>
    <n v="70775.350000000006"/>
    <n v="404360.6"/>
    <n v="0"/>
    <n v="6"/>
    <x v="0"/>
  </r>
  <r>
    <s v="P00004767P"/>
    <n v="329871.78000000003"/>
    <s v="04002"/>
    <s v="15140"/>
    <s v="WATER TRANSPORT"/>
    <s v="100853"/>
    <s v="Distn System Replace Area Control Systems"/>
    <m/>
    <s v="DISTRIBUTION"/>
    <s v="GENERAL"/>
    <x v="3"/>
    <s v="JUN-12"/>
    <d v="2000-07-01T00:00:00"/>
    <n v="144"/>
    <n v="49137.07"/>
    <n v="280734.71000000002"/>
    <n v="0"/>
    <n v="6"/>
    <x v="0"/>
  </r>
  <r>
    <s v="P00004768P"/>
    <n v="320767.33"/>
    <s v="04002"/>
    <s v="15140"/>
    <s v="WATER TRANSPORT"/>
    <s v="100854"/>
    <s v="Distn System Replace Area Control Systems"/>
    <m/>
    <s v="DISTRIBUTION"/>
    <s v="GENERAL"/>
    <x v="3"/>
    <s v="JUN-12"/>
    <d v="2000-07-01T00:00:00"/>
    <n v="144"/>
    <n v="47780.94"/>
    <n v="272986.39"/>
    <n v="0"/>
    <n v="6"/>
    <x v="0"/>
  </r>
  <r>
    <s v="P00004769P"/>
    <n v="92532.12"/>
    <s v="04003"/>
    <s v="15140"/>
    <s v="WATER TRANSPORT"/>
    <s v="100540"/>
    <s v="Distn System Replace Area Control Systems"/>
    <m/>
    <s v="DISTRIBUTION"/>
    <s v="GENERAL"/>
    <x v="3"/>
    <s v="JUN-12"/>
    <d v="2000-07-01T00:00:00"/>
    <n v="144"/>
    <n v="13783.41"/>
    <n v="78748.710000000006"/>
    <n v="0"/>
    <n v="6"/>
    <x v="0"/>
  </r>
  <r>
    <s v="P00004770P"/>
    <n v="83375"/>
    <s v="04003"/>
    <s v="15140"/>
    <s v="WATER TRANSPORT"/>
    <s v="100852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1P"/>
    <n v="83375"/>
    <s v="04003"/>
    <s v="15140"/>
    <s v="WATER TRANSPORT"/>
    <s v="100853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2P"/>
    <n v="83375"/>
    <s v="04003"/>
    <s v="15140"/>
    <s v="WATER TRANSPORT"/>
    <s v="100854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3P"/>
    <n v="417.4"/>
    <s v="04006"/>
    <s v="15140"/>
    <s v="WATER TRANSPORT"/>
    <s v="100852"/>
    <s v="Distn System Replace Area Control Systems"/>
    <m/>
    <s v="DISTRIBUTION"/>
    <s v="GENERAL"/>
    <x v="3"/>
    <s v="JUN-12"/>
    <d v="2000-07-01T00:00:00"/>
    <n v="144"/>
    <n v="62.09"/>
    <n v="355.31"/>
    <n v="0"/>
    <n v="6"/>
    <x v="0"/>
  </r>
  <r>
    <s v="P00004774P"/>
    <n v="62255.6"/>
    <s v="04010"/>
    <s v="15140"/>
    <s v="WATER TRANSPORT"/>
    <s v="103053"/>
    <s v="Distn System Replace Area Control Systems"/>
    <m/>
    <s v="DISTRIBUTION"/>
    <s v="GENERAL"/>
    <x v="3"/>
    <s v="JUN-12"/>
    <d v="2000-07-01T00:00:00"/>
    <n v="144"/>
    <n v="9273.43"/>
    <n v="52982.17"/>
    <n v="0"/>
    <n v="6"/>
    <x v="0"/>
  </r>
  <r>
    <s v="P00004775P"/>
    <n v="90917.75"/>
    <s v="04010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542.93"/>
    <n v="77374.820000000007"/>
    <n v="0"/>
    <n v="6"/>
    <x v="0"/>
  </r>
  <r>
    <s v="P00004776P"/>
    <n v="49382.25"/>
    <s v="04011"/>
    <s v="15140"/>
    <s v="WATER TRANSPORT"/>
    <s v="103056"/>
    <s v="Distn System Replace Area Control Systems"/>
    <m/>
    <s v="DISTRIBUTION"/>
    <s v="GENERAL"/>
    <x v="3"/>
    <s v="JUN-12"/>
    <d v="2000-07-01T00:00:00"/>
    <n v="144"/>
    <n v="7355.8"/>
    <n v="42026.45"/>
    <n v="0"/>
    <n v="6"/>
    <x v="0"/>
  </r>
  <r>
    <s v="P00004777P"/>
    <n v="95866.66"/>
    <s v="04012"/>
    <s v="15140"/>
    <s v="WATER TRANSPORT"/>
    <s v="103056"/>
    <s v="Distn System Replace Area Control Systems"/>
    <m/>
    <s v="DISTRIBUTION"/>
    <s v="GENERAL"/>
    <x v="3"/>
    <s v="JUN-12"/>
    <d v="2000-07-01T00:00:00"/>
    <n v="144"/>
    <n v="14280.1"/>
    <n v="81586.559999999998"/>
    <n v="0"/>
    <n v="6"/>
    <x v="0"/>
  </r>
  <r>
    <s v="P00004779P"/>
    <n v="80062.5"/>
    <s v="04013"/>
    <s v="15140"/>
    <s v="WATER TRANSPORT"/>
    <s v="103056"/>
    <s v="Distn System Replace Area Control Systems"/>
    <m/>
    <s v="DISTRIBUTION"/>
    <s v="GENERAL"/>
    <x v="3"/>
    <s v="JUN-12"/>
    <d v="2000-07-01T00:00:00"/>
    <n v="144"/>
    <n v="11925.96"/>
    <n v="68136.539999999994"/>
    <n v="0"/>
    <n v="6"/>
    <x v="0"/>
  </r>
  <r>
    <s v="P00004780P"/>
    <n v="3418.99"/>
    <s v="04014"/>
    <s v="15140"/>
    <s v="WATER TRANSPORT"/>
    <s v="102753"/>
    <s v="Distn System Replace Area Control Systems"/>
    <m/>
    <s v="DISTRIBUTION"/>
    <s v="GENERAL"/>
    <x v="3"/>
    <s v="JUN-12"/>
    <d v="2000-07-01T00:00:00"/>
    <n v="144"/>
    <n v="509.2"/>
    <n v="2909.79"/>
    <n v="0"/>
    <n v="6"/>
    <x v="0"/>
  </r>
  <r>
    <s v="P00004781P"/>
    <n v="23545.34"/>
    <s v="04014"/>
    <s v="15140"/>
    <s v="WATER TRANSPORT"/>
    <s v="103015"/>
    <s v="Distn System Replace Area Control Systems"/>
    <m/>
    <s v="DISTRIBUTION"/>
    <s v="GENERAL"/>
    <x v="3"/>
    <s v="JUN-12"/>
    <d v="2000-07-01T00:00:00"/>
    <n v="144"/>
    <n v="3507.2"/>
    <n v="20038.14"/>
    <n v="0"/>
    <n v="6"/>
    <x v="0"/>
  </r>
  <r>
    <s v="P00004783P"/>
    <n v="85.06"/>
    <s v="04014"/>
    <s v="15140"/>
    <s v="WATER TRANSPORT"/>
    <s v="103053"/>
    <s v="Distn System Replace Area Control Systems"/>
    <m/>
    <s v="DISTRIBUTION"/>
    <s v="GENERAL"/>
    <x v="3"/>
    <s v="JUN-12"/>
    <d v="2000-07-01T00:00:00"/>
    <n v="144"/>
    <n v="12.63"/>
    <n v="72.430000000000007"/>
    <n v="0"/>
    <n v="6"/>
    <x v="0"/>
  </r>
  <r>
    <s v="P00004784P"/>
    <n v="305.43"/>
    <s v="04014"/>
    <s v="15140"/>
    <s v="WATER TRANSPORT"/>
    <s v="103054"/>
    <s v="Distn System Replace Area Control Systems"/>
    <m/>
    <s v="DISTRIBUTION"/>
    <s v="GENERAL"/>
    <x v="3"/>
    <s v="JUN-12"/>
    <d v="2000-07-01T00:00:00"/>
    <n v="144"/>
    <n v="45.4"/>
    <n v="260.02999999999997"/>
    <n v="0"/>
    <n v="6"/>
    <x v="0"/>
  </r>
  <r>
    <s v="P00004785P"/>
    <n v="10849.71"/>
    <s v="04014"/>
    <s v="15140"/>
    <s v="WATER TRANSPORT"/>
    <s v="103055"/>
    <s v="Distn System Replace Area Control Systems"/>
    <m/>
    <s v="DISTRIBUTION"/>
    <s v="GENERAL"/>
    <x v="3"/>
    <s v="JUN-12"/>
    <d v="2000-07-01T00:00:00"/>
    <n v="144"/>
    <n v="1616.13"/>
    <n v="9233.58"/>
    <n v="0"/>
    <n v="6"/>
    <x v="0"/>
  </r>
  <r>
    <s v="P00004786P"/>
    <n v="93092.05"/>
    <s v="04014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866.82"/>
    <n v="79225.23"/>
    <n v="0"/>
    <n v="6"/>
    <x v="0"/>
  </r>
  <r>
    <s v="P00004787P"/>
    <n v="-1735.92"/>
    <s v="04015"/>
    <s v="15140"/>
    <s v="WATER TRANSPORT"/>
    <s v="103055"/>
    <s v="Distn System Replace Area Control Systems"/>
    <m/>
    <s v="DISTRIBUTION"/>
    <s v="GENERAL"/>
    <x v="3"/>
    <s v="JUN-12"/>
    <d v="2000-07-01T00:00:00"/>
    <n v="144"/>
    <n v="-258.48"/>
    <n v="-1477.44"/>
    <n v="0"/>
    <n v="6"/>
    <x v="0"/>
  </r>
  <r>
    <s v="P00004788P"/>
    <n v="3016054.92"/>
    <s v="05001"/>
    <s v="15140"/>
    <s v="WATER TRANSPORT"/>
    <s v="100540"/>
    <s v="Distn System Replace Area Control Systems"/>
    <m/>
    <s v="DISTRIBUTION"/>
    <s v="GENERAL"/>
    <x v="3"/>
    <s v="JUN-12"/>
    <d v="2000-07-01T00:00:00"/>
    <n v="144"/>
    <n v="449266.44"/>
    <n v="2566788.48"/>
    <n v="0"/>
    <n v="6"/>
    <x v="0"/>
  </r>
  <r>
    <s v="P00004789P"/>
    <n v="2231679.4700000002"/>
    <s v="05001"/>
    <s v="15140"/>
    <s v="WATER TRANSPORT"/>
    <s v="100852"/>
    <s v="Distn System Replace Area Control Systems"/>
    <m/>
    <s v="DISTRIBUTION"/>
    <s v="GENERAL"/>
    <x v="3"/>
    <s v="JUN-12"/>
    <d v="2000-07-01T00:00:00"/>
    <n v="144"/>
    <n v="332427.21000000002"/>
    <n v="1899252.26"/>
    <n v="0"/>
    <n v="6"/>
    <x v="0"/>
  </r>
  <r>
    <s v="P00004790P"/>
    <n v="2265272.73"/>
    <s v="05001"/>
    <s v="15140"/>
    <s v="WATER TRANSPORT"/>
    <s v="100853"/>
    <s v="Distn System Replace Area Control Systems"/>
    <m/>
    <s v="DISTRIBUTION"/>
    <s v="GENERAL"/>
    <x v="3"/>
    <s v="JUN-12"/>
    <d v="2000-07-01T00:00:00"/>
    <n v="144"/>
    <n v="337431.15"/>
    <n v="1927841.58"/>
    <n v="0"/>
    <n v="6"/>
    <x v="0"/>
  </r>
  <r>
    <s v="P00004791P"/>
    <n v="2493688.98"/>
    <s v="05001"/>
    <s v="15140"/>
    <s v="WATER TRANSPORT"/>
    <s v="100854"/>
    <s v="Distn System Replace Area Control Systems"/>
    <m/>
    <s v="DISTRIBUTION"/>
    <s v="GENERAL"/>
    <x v="3"/>
    <s v="JUN-12"/>
    <d v="2000-07-01T00:00:00"/>
    <n v="144"/>
    <n v="371455.72"/>
    <n v="2122233.2599999998"/>
    <n v="0"/>
    <n v="6"/>
    <x v="0"/>
  </r>
  <r>
    <s v="P00004792P"/>
    <n v="136669.68"/>
    <s v="05001"/>
    <s v="15140"/>
    <s v="WATER TRANSPORT"/>
    <s v="102464"/>
    <s v="Distn System Replace Area Control Systems"/>
    <m/>
    <s v="DISTRIBUTION"/>
    <s v="GENERAL"/>
    <x v="3"/>
    <s v="JUN-12"/>
    <d v="2000-07-01T00:00:00"/>
    <n v="144"/>
    <n v="20358.07"/>
    <n v="116311.61"/>
    <n v="0"/>
    <n v="6"/>
    <x v="0"/>
  </r>
  <r>
    <s v="P00004793P"/>
    <n v="38439.46"/>
    <s v="05001"/>
    <s v="15140"/>
    <s v="WATER TRANSPORT"/>
    <s v="102465"/>
    <s v="Distn System Replace Area Control Systems"/>
    <m/>
    <s v="DISTRIBUTION"/>
    <s v="GENERAL"/>
    <x v="3"/>
    <s v="JUN-12"/>
    <d v="2000-07-01T00:00:00"/>
    <n v="144"/>
    <n v="5725.84"/>
    <n v="32713.62"/>
    <n v="0"/>
    <n v="6"/>
    <x v="0"/>
  </r>
  <r>
    <s v="P00004794P"/>
    <n v="62367.73"/>
    <s v="05001"/>
    <s v="15140"/>
    <s v="WATER TRANSPORT"/>
    <s v="102466"/>
    <s v="Distn System Replace Area Control Systems"/>
    <m/>
    <s v="DISTRIBUTION"/>
    <s v="GENERAL"/>
    <x v="3"/>
    <s v="JUN-12"/>
    <d v="2000-07-01T00:00:00"/>
    <n v="144"/>
    <n v="9290.1200000000008"/>
    <n v="53077.61"/>
    <n v="0"/>
    <n v="6"/>
    <x v="0"/>
  </r>
  <r>
    <s v="P00004795P"/>
    <n v="429185.45"/>
    <s v="05001"/>
    <s v="15140"/>
    <s v="WATER TRANSPORT"/>
    <s v="102467"/>
    <s v="Distn System Replace Area Control Systems"/>
    <m/>
    <s v="DISTRIBUTION"/>
    <s v="GENERAL"/>
    <x v="3"/>
    <s v="JUN-12"/>
    <d v="2000-07-01T00:00:00"/>
    <n v="144"/>
    <n v="63930.65"/>
    <n v="365254.8"/>
    <n v="0"/>
    <n v="6"/>
    <x v="0"/>
  </r>
  <r>
    <s v="P00004796P"/>
    <n v="104868.62"/>
    <s v="05001"/>
    <s v="15140"/>
    <s v="WATER TRANSPORT"/>
    <s v="102468"/>
    <s v="Distn System Replace Area Control Systems"/>
    <m/>
    <s v="DISTRIBUTION"/>
    <s v="GENERAL"/>
    <x v="3"/>
    <s v="JUN-12"/>
    <d v="2000-07-01T00:00:00"/>
    <n v="144"/>
    <n v="15620.96"/>
    <n v="89247.66"/>
    <n v="0"/>
    <n v="6"/>
    <x v="0"/>
  </r>
  <r>
    <s v="P00004797P"/>
    <n v="1105616.02"/>
    <s v="05001"/>
    <s v="15140"/>
    <s v="WATER TRANSPORT"/>
    <s v="102753"/>
    <s v="Distn System Replace Area Control Systems"/>
    <m/>
    <s v="DISTRIBUTION"/>
    <s v="GENERAL"/>
    <x v="3"/>
    <s v="JUN-12"/>
    <d v="2000-07-01T00:00:00"/>
    <n v="144"/>
    <n v="164690.71"/>
    <n v="940925.31"/>
    <n v="0"/>
    <n v="6"/>
    <x v="0"/>
  </r>
  <r>
    <s v="P00004798P"/>
    <n v="2483385.79"/>
    <s v="05001"/>
    <s v="15140"/>
    <s v="WATER TRANSPORT"/>
    <s v="102754"/>
    <s v="Distn System Replace Area Control Systems"/>
    <m/>
    <s v="DISTRIBUTION"/>
    <s v="GENERAL"/>
    <x v="3"/>
    <s v="JUN-12"/>
    <d v="2000-07-01T00:00:00"/>
    <n v="144"/>
    <n v="369920.98"/>
    <n v="2113464.81"/>
    <n v="0"/>
    <n v="6"/>
    <x v="0"/>
  </r>
  <r>
    <s v="P00004799P"/>
    <n v="2415102.17"/>
    <s v="05001"/>
    <s v="15140"/>
    <s v="WATER TRANSPORT"/>
    <s v="102755"/>
    <s v="Distn System Replace Area Control Systems"/>
    <m/>
    <s v="DISTRIBUTION"/>
    <s v="GENERAL"/>
    <x v="3"/>
    <s v="JUN-12"/>
    <d v="2000-07-01T00:00:00"/>
    <n v="144"/>
    <n v="359749.51"/>
    <n v="2055352.66"/>
    <n v="0"/>
    <n v="6"/>
    <x v="0"/>
  </r>
  <r>
    <s v="P00004800P"/>
    <n v="461502.14"/>
    <s v="05001"/>
    <s v="15140"/>
    <s v="WATER TRANSPORT"/>
    <s v="102756"/>
    <s v="Distn System Replace Area Control Systems"/>
    <m/>
    <s v="DISTRIBUTION"/>
    <s v="GENERAL"/>
    <x v="3"/>
    <s v="JUN-12"/>
    <d v="2000-07-01T00:00:00"/>
    <n v="144"/>
    <n v="68744.509999999995"/>
    <n v="392757.63"/>
    <n v="0"/>
    <n v="6"/>
    <x v="0"/>
  </r>
  <r>
    <s v="P00004801P"/>
    <n v="2144759.15"/>
    <s v="05001"/>
    <s v="15140"/>
    <s v="WATER TRANSPORT"/>
    <s v="102757"/>
    <s v="Distn System Replace Area Control Systems"/>
    <m/>
    <s v="DISTRIBUTION"/>
    <s v="GENERAL"/>
    <x v="3"/>
    <s v="JUN-12"/>
    <d v="2000-07-01T00:00:00"/>
    <n v="144"/>
    <n v="319479.64"/>
    <n v="1825279.51"/>
    <n v="0"/>
    <n v="6"/>
    <x v="0"/>
  </r>
  <r>
    <s v="P00004802P"/>
    <n v="3066410"/>
    <s v="05001"/>
    <s v="15140"/>
    <s v="WATER TRANSPORT"/>
    <s v="103015"/>
    <s v="Distn System Replace Area Control Systems"/>
    <m/>
    <s v="DISTRIBUTION"/>
    <s v="GENERAL"/>
    <x v="3"/>
    <s v="JUN-12"/>
    <d v="2000-07-01T00:00:00"/>
    <n v="144"/>
    <n v="456767.26"/>
    <n v="2609642.7400000002"/>
    <n v="0"/>
    <n v="6"/>
    <x v="0"/>
  </r>
  <r>
    <s v="P00004804P"/>
    <n v="187384.75"/>
    <s v="05001"/>
    <s v="15140"/>
    <s v="WATER TRANSPORT"/>
    <s v="103053"/>
    <s v="Distn System Replace Area Control Systems"/>
    <m/>
    <s v="DISTRIBUTION"/>
    <s v="GENERAL"/>
    <x v="3"/>
    <s v="JUN-12"/>
    <d v="2000-07-01T00:00:00"/>
    <n v="144"/>
    <n v="27912.41"/>
    <n v="159472.34"/>
    <n v="0"/>
    <n v="6"/>
    <x v="0"/>
  </r>
  <r>
    <s v="P00004805P"/>
    <n v="355307.85"/>
    <s v="05001"/>
    <s v="15140"/>
    <s v="WATER TRANSPORT"/>
    <s v="103054"/>
    <s v="Distn System Replace Area Control Systems"/>
    <m/>
    <s v="DISTRIBUTION"/>
    <s v="GENERAL"/>
    <x v="3"/>
    <s v="JUN-12"/>
    <d v="2000-07-01T00:00:00"/>
    <n v="144"/>
    <n v="52925.97"/>
    <n v="302381.88"/>
    <n v="0"/>
    <n v="6"/>
    <x v="0"/>
  </r>
  <r>
    <s v="P00004806P"/>
    <n v="2336762.2799999998"/>
    <s v="05001"/>
    <s v="15140"/>
    <s v="WATER TRANSPORT"/>
    <s v="103055"/>
    <s v="Distn System Replace Area Control Systems"/>
    <m/>
    <s v="DISTRIBUTION"/>
    <s v="GENERAL"/>
    <x v="3"/>
    <s v="JUN-12"/>
    <d v="2000-07-01T00:00:00"/>
    <n v="144"/>
    <n v="348080.12"/>
    <n v="1988682.16"/>
    <n v="0"/>
    <n v="6"/>
    <x v="0"/>
  </r>
  <r>
    <s v="P00004807P"/>
    <n v="1263185.22"/>
    <s v="05001"/>
    <s v="15140"/>
    <s v="WATER TRANSPORT"/>
    <s v="103056"/>
    <s v="Distn System Replace Area Control Systems"/>
    <m/>
    <s v="DISTRIBUTION"/>
    <s v="GENERAL"/>
    <x v="3"/>
    <s v="JUN-12"/>
    <d v="2000-07-01T00:00:00"/>
    <n v="144"/>
    <n v="188161.9"/>
    <n v="1075023.32"/>
    <n v="0"/>
    <n v="6"/>
    <x v="0"/>
  </r>
  <r>
    <s v="P00004808P"/>
    <n v="46906.28"/>
    <s v="05006"/>
    <s v="15140"/>
    <s v="WATER TRANSPORT"/>
    <s v="102753"/>
    <s v="Distn System Replace Area Control Systems"/>
    <m/>
    <s v="DISTRIBUTION"/>
    <s v="GENERAL"/>
    <x v="3"/>
    <s v="JUN-12"/>
    <d v="2000-07-01T00:00:00"/>
    <n v="144"/>
    <n v="6986.98"/>
    <n v="39919.300000000003"/>
    <n v="0"/>
    <n v="6"/>
    <x v="0"/>
  </r>
  <r>
    <s v="P00004809P"/>
    <n v="26602.54"/>
    <s v="05006"/>
    <s v="15140"/>
    <s v="WATER TRANSPORT"/>
    <s v="103055"/>
    <s v="Distn System Replace Area Control Systems"/>
    <m/>
    <s v="DISTRIBUTION"/>
    <s v="GENERAL"/>
    <x v="3"/>
    <s v="JUN-12"/>
    <d v="2000-07-01T00:00:00"/>
    <n v="144"/>
    <n v="3962.65"/>
    <n v="22639.89"/>
    <n v="0"/>
    <n v="6"/>
    <x v="0"/>
  </r>
  <r>
    <s v="P00004810P"/>
    <n v="522862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77884.59"/>
    <n v="444977.41"/>
    <n v="1"/>
    <n v="6"/>
    <x v="0"/>
  </r>
  <r>
    <s v="P00004811P"/>
    <n v="116315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7326"/>
    <n v="98989"/>
    <n v="1"/>
    <n v="6"/>
    <x v="0"/>
  </r>
  <r>
    <s v="P00004812P"/>
    <n v="73"/>
    <s v="02021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0.84"/>
    <n v="62.16"/>
    <n v="1"/>
    <n v="6"/>
    <x v="0"/>
  </r>
  <r>
    <s v="P00004813P"/>
    <n v="8170.33"/>
    <s v="04012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961.63"/>
    <n v="7208.7"/>
    <n v="0"/>
    <n v="19"/>
    <x v="1"/>
  </r>
  <r>
    <s v="P00004814P"/>
    <n v="19435.830000000002"/>
    <s v="04012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287.6799999999998"/>
    <n v="17148.150000000001"/>
    <n v="0"/>
    <n v="19"/>
    <x v="1"/>
  </r>
  <r>
    <s v="P00004815P"/>
    <n v="2046954.03"/>
    <s v="04014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40943.49"/>
    <n v="1806010.54"/>
    <n v="0"/>
    <n v="19"/>
    <x v="1"/>
  </r>
  <r>
    <s v="P00004816P"/>
    <n v="1771230.71"/>
    <s v="05001"/>
    <s v="15282"/>
    <s v="POWERLINES"/>
    <s v="102745"/>
    <s v="Microwave Services Plts &amp; Desert Facilities"/>
    <m/>
    <s v="COMMUNICATION"/>
    <s v="FACILITIES"/>
    <x v="3"/>
    <s v="JUN-12"/>
    <d v="2003-01-01T00:00:00"/>
    <n v="114"/>
    <n v="208488.57"/>
    <n v="1562742.14"/>
    <n v="0"/>
    <n v="19"/>
    <x v="1"/>
  </r>
  <r>
    <s v="P00004817P"/>
    <n v="907908.03"/>
    <s v="05001"/>
    <s v="15282"/>
    <s v="POWERLINES"/>
    <s v="102746"/>
    <s v="Microwave Services Plts &amp; Desert Facilities"/>
    <m/>
    <s v="COMMUNICATION"/>
    <s v="FACILITIES"/>
    <x v="3"/>
    <s v="JUN-12"/>
    <d v="2003-01-01T00:00:00"/>
    <n v="114"/>
    <n v="106868.33"/>
    <n v="801039.7"/>
    <n v="0"/>
    <n v="19"/>
    <x v="1"/>
  </r>
  <r>
    <s v="P00004818P"/>
    <n v="282268.46000000002"/>
    <s v="05001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33225.29"/>
    <n v="249043.17"/>
    <n v="0"/>
    <n v="19"/>
    <x v="1"/>
  </r>
  <r>
    <s v="P00004819P"/>
    <n v="1339729.02"/>
    <s v="05001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157697.24"/>
    <n v="1182031.78"/>
    <n v="0"/>
    <n v="19"/>
    <x v="1"/>
  </r>
  <r>
    <s v="P00004820P"/>
    <n v="544"/>
    <s v="02022"/>
    <s v="15282"/>
    <s v="POWERLINES"/>
    <s v="000000"/>
    <s v="IOC - Microwave Services Plts &amp; Desert Facilities"/>
    <m/>
    <s v="COMMUNICATION"/>
    <s v="FACILITIES"/>
    <x v="3"/>
    <s v="JUN-12"/>
    <d v="2003-01-01T00:00:00"/>
    <n v="114"/>
    <n v="64.03"/>
    <n v="479.97"/>
    <n v="1"/>
    <n v="19"/>
    <x v="1"/>
  </r>
  <r>
    <s v="P00004821P"/>
    <n v="136002.91"/>
    <s v="04010"/>
    <s v="15345"/>
    <s v="TREATMENT PLT"/>
    <s v="102686"/>
    <s v="Weymouth Treatment Plant Rehabilitation"/>
    <m/>
    <s v="TREATMENT"/>
    <s v="WEYMOUTH"/>
    <x v="2"/>
    <s v="JUN-12"/>
    <d v="2005-01-01T00:00:00"/>
    <n v="90"/>
    <n v="20173.7"/>
    <n v="115829.21"/>
    <n v="0"/>
    <n v="9"/>
    <x v="11"/>
  </r>
  <r>
    <s v="P00004822P"/>
    <n v="18314.849999999999"/>
    <s v="04010"/>
    <s v="15345"/>
    <s v="TREATMENT PLT"/>
    <s v="102851"/>
    <s v="Weymouth Treatment Plant Rehabilitation"/>
    <m/>
    <s v="TREATMENT"/>
    <s v="WEYMOUTH"/>
    <x v="2"/>
    <s v="JUN-12"/>
    <d v="2005-01-01T00:00:00"/>
    <n v="90"/>
    <n v="2716.65"/>
    <n v="15598.2"/>
    <n v="0"/>
    <n v="9"/>
    <x v="11"/>
  </r>
  <r>
    <s v="P00004823P"/>
    <n v="65942.009999999995"/>
    <s v="04010"/>
    <s v="15345"/>
    <s v="TREATMENT PLT"/>
    <s v="102882"/>
    <s v="Weymouth Treatment Plant Rehabilitation"/>
    <m/>
    <s v="TREATMENT"/>
    <s v="WEYMOUTH"/>
    <x v="2"/>
    <s v="JUN-12"/>
    <d v="2005-01-01T00:00:00"/>
    <n v="90"/>
    <n v="9781.39"/>
    <n v="56160.62"/>
    <n v="0"/>
    <n v="9"/>
    <x v="11"/>
  </r>
  <r>
    <s v="P00004824P"/>
    <n v="115582.61"/>
    <s v="04010"/>
    <s v="15345"/>
    <s v="TREATMENT PLT"/>
    <s v="102956"/>
    <s v="Weymouth Treatment Plant Rehabilitation"/>
    <m/>
    <s v="TREATMENT"/>
    <s v="WEYMOUTH"/>
    <x v="2"/>
    <s v="JUN-12"/>
    <d v="2005-01-01T00:00:00"/>
    <n v="90"/>
    <n v="17144.73"/>
    <n v="98437.88"/>
    <n v="0"/>
    <n v="9"/>
    <x v="11"/>
  </r>
  <r>
    <s v="P00004825P"/>
    <n v="547.74"/>
    <s v="04011"/>
    <s v="15345"/>
    <s v="TREATMENT PLT"/>
    <s v="102851"/>
    <s v="Weymouth Treatment Plant Rehabilitation"/>
    <m/>
    <s v="TREATMENT"/>
    <s v="WEYMOUTH"/>
    <x v="2"/>
    <s v="JUN-12"/>
    <d v="2005-01-01T00:00:00"/>
    <n v="90"/>
    <n v="81.209999999999994"/>
    <n v="466.53"/>
    <n v="0"/>
    <n v="9"/>
    <x v="11"/>
  </r>
  <r>
    <s v="P00004826P"/>
    <n v="19301.12"/>
    <s v="04012"/>
    <s v="15345"/>
    <s v="TREATMENT PLT"/>
    <s v="102686"/>
    <s v="Weymouth Treatment Plant Rehabilitation"/>
    <m/>
    <s v="TREATMENT"/>
    <s v="WEYMOUTH"/>
    <x v="2"/>
    <s v="JUN-12"/>
    <d v="2005-01-01T00:00:00"/>
    <n v="90"/>
    <n v="2862.98"/>
    <n v="16438.14"/>
    <n v="0"/>
    <n v="9"/>
    <x v="11"/>
  </r>
  <r>
    <s v="P00004827P"/>
    <n v="16363.27"/>
    <s v="04012"/>
    <s v="15345"/>
    <s v="TREATMENT PLT"/>
    <s v="102830"/>
    <s v="Weymouth Treatment Plant Rehabilitation"/>
    <m/>
    <s v="TREATMENT"/>
    <s v="WEYMOUTH"/>
    <x v="2"/>
    <s v="JUN-12"/>
    <d v="2005-01-01T00:00:00"/>
    <n v="90"/>
    <n v="2427.1799999999998"/>
    <n v="13936.09"/>
    <n v="0"/>
    <n v="9"/>
    <x v="11"/>
  </r>
  <r>
    <s v="P00004828P"/>
    <n v="946.4"/>
    <s v="04012"/>
    <s v="15345"/>
    <s v="TREATMENT PLT"/>
    <s v="102847"/>
    <s v="Weymouth Treatment Plant Rehabilitation"/>
    <m/>
    <s v="TREATMENT"/>
    <s v="WEYMOUTH"/>
    <x v="2"/>
    <s v="JUN-12"/>
    <d v="2005-01-01T00:00:00"/>
    <n v="90"/>
    <n v="140.32"/>
    <n v="806.08"/>
    <n v="0"/>
    <n v="9"/>
    <x v="11"/>
  </r>
  <r>
    <s v="P00004829P"/>
    <n v="68387.179999999993"/>
    <s v="04012"/>
    <s v="15345"/>
    <s v="TREATMENT PLT"/>
    <s v="102849"/>
    <s v="Weymouth Treatment Plant Rehabilitation"/>
    <m/>
    <s v="TREATMENT"/>
    <s v="WEYMOUTH"/>
    <x v="2"/>
    <s v="JUN-12"/>
    <d v="2005-01-01T00:00:00"/>
    <n v="90"/>
    <n v="10144.07"/>
    <n v="58243.11"/>
    <n v="0"/>
    <n v="9"/>
    <x v="11"/>
  </r>
  <r>
    <s v="P00004830P"/>
    <n v="20.100000000000001"/>
    <s v="04012"/>
    <s v="15345"/>
    <s v="TREATMENT PLT"/>
    <s v="102851"/>
    <s v="Weymouth Treatment Plant Rehabilitation"/>
    <m/>
    <s v="TREATMENT"/>
    <s v="WEYMOUTH"/>
    <x v="2"/>
    <s v="JUN-12"/>
    <d v="2005-01-01T00:00:00"/>
    <n v="90"/>
    <n v="2.96"/>
    <n v="17.14"/>
    <n v="0"/>
    <n v="9"/>
    <x v="11"/>
  </r>
  <r>
    <s v="P00004831P"/>
    <n v="4125.41"/>
    <s v="04012"/>
    <s v="15345"/>
    <s v="TREATMENT PLT"/>
    <s v="102929"/>
    <s v="Weymouth Treatment Plant Rehabilitation"/>
    <m/>
    <s v="TREATMENT"/>
    <s v="WEYMOUTH"/>
    <x v="2"/>
    <s v="JUN-12"/>
    <d v="2005-01-01T00:00:00"/>
    <n v="90"/>
    <n v="611.87"/>
    <n v="3513.54"/>
    <n v="0"/>
    <n v="9"/>
    <x v="11"/>
  </r>
  <r>
    <s v="P00004832P"/>
    <n v="567.84"/>
    <s v="04012"/>
    <s v="15345"/>
    <s v="TREATMENT PLT"/>
    <s v="102956"/>
    <s v="Weymouth Treatment Plant Rehabilitation"/>
    <m/>
    <s v="TREATMENT"/>
    <s v="WEYMOUTH"/>
    <x v="2"/>
    <s v="JUN-12"/>
    <d v="2005-01-01T00:00:00"/>
    <n v="90"/>
    <n v="84.18"/>
    <n v="483.66"/>
    <n v="0"/>
    <n v="9"/>
    <x v="11"/>
  </r>
  <r>
    <s v="P00004833P"/>
    <n v="575325.63"/>
    <s v="05001"/>
    <s v="15345"/>
    <s v="TREATMENT PLT"/>
    <s v="102686"/>
    <s v="Weymouth Treatment Plant Rehabilitation"/>
    <m/>
    <s v="TREATMENT"/>
    <s v="WEYMOUTH"/>
    <x v="2"/>
    <s v="JUN-12"/>
    <d v="2005-01-01T00:00:00"/>
    <n v="90"/>
    <n v="85339.95"/>
    <n v="489985.68"/>
    <n v="0"/>
    <n v="9"/>
    <x v="11"/>
  </r>
  <r>
    <s v="P00004834P"/>
    <n v="216552.5"/>
    <s v="05001"/>
    <s v="15345"/>
    <s v="TREATMENT PLT"/>
    <s v="102830"/>
    <s v="Weymouth Treatment Plant Rehabilitation"/>
    <m/>
    <s v="TREATMENT"/>
    <s v="WEYMOUTH"/>
    <x v="2"/>
    <s v="JUN-12"/>
    <d v="2005-01-01T00:00:00"/>
    <n v="90"/>
    <n v="32121.95"/>
    <n v="184430.55"/>
    <n v="0"/>
    <n v="9"/>
    <x v="11"/>
  </r>
  <r>
    <s v="P00004835P"/>
    <n v="138117.38"/>
    <s v="05001"/>
    <s v="15345"/>
    <s v="TREATMENT PLT"/>
    <s v="102847"/>
    <s v="Weymouth Treatment Plant Rehabilitation"/>
    <m/>
    <s v="TREATMENT"/>
    <s v="WEYMOUTH"/>
    <x v="2"/>
    <s v="JUN-12"/>
    <d v="2005-01-01T00:00:00"/>
    <n v="90"/>
    <n v="20487.349999999999"/>
    <n v="117630.03"/>
    <n v="0"/>
    <n v="9"/>
    <x v="11"/>
  </r>
  <r>
    <s v="P00004836P"/>
    <n v="94230.04"/>
    <s v="05001"/>
    <s v="15345"/>
    <s v="TREATMENT PLT"/>
    <s v="102849"/>
    <s v="Weymouth Treatment Plant Rehabilitation"/>
    <m/>
    <s v="TREATMENT"/>
    <s v="WEYMOUTH"/>
    <x v="2"/>
    <s v="JUN-12"/>
    <d v="2005-01-01T00:00:00"/>
    <n v="90"/>
    <n v="13977.45"/>
    <n v="80252.59"/>
    <n v="0"/>
    <n v="9"/>
    <x v="11"/>
  </r>
  <r>
    <s v="P00004837P"/>
    <n v="40647.11"/>
    <s v="05001"/>
    <s v="15345"/>
    <s v="TREATMENT PLT"/>
    <s v="102851"/>
    <s v="Weymouth Treatment Plant Rehabilitation"/>
    <m/>
    <s v="TREATMENT"/>
    <s v="WEYMOUTH"/>
    <x v="2"/>
    <s v="JUN-12"/>
    <d v="2005-01-01T00:00:00"/>
    <n v="90"/>
    <n v="6029.3"/>
    <n v="34617.81"/>
    <n v="0"/>
    <n v="9"/>
    <x v="11"/>
  </r>
  <r>
    <s v="P00004838P"/>
    <n v="105903.91"/>
    <s v="05001"/>
    <s v="15345"/>
    <s v="TREATMENT PLT"/>
    <s v="102882"/>
    <s v="Weymouth Treatment Plant Rehabilitation"/>
    <m/>
    <s v="TREATMENT"/>
    <s v="WEYMOUTH"/>
    <x v="2"/>
    <s v="JUN-12"/>
    <d v="2005-01-01T00:00:00"/>
    <n v="90"/>
    <n v="15709.02"/>
    <n v="90194.89"/>
    <n v="0"/>
    <n v="9"/>
    <x v="11"/>
  </r>
  <r>
    <s v="P00004839P"/>
    <n v="84048.1"/>
    <s v="05001"/>
    <s v="15345"/>
    <s v="TREATMENT PLT"/>
    <s v="102929"/>
    <s v="Weymouth Treatment Plant Rehabilitation"/>
    <m/>
    <s v="TREATMENT"/>
    <s v="WEYMOUTH"/>
    <x v="2"/>
    <s v="JUN-12"/>
    <d v="2005-01-01T00:00:00"/>
    <n v="90"/>
    <n v="12467.12"/>
    <n v="71580.98"/>
    <n v="0"/>
    <n v="9"/>
    <x v="11"/>
  </r>
  <r>
    <s v="P00004840P"/>
    <n v="213582.75"/>
    <s v="05001"/>
    <s v="15345"/>
    <s v="TREATMENT PLT"/>
    <s v="102956"/>
    <s v="Weymouth Treatment Plant Rehabilitation"/>
    <m/>
    <s v="TREATMENT"/>
    <s v="WEYMOUTH"/>
    <x v="2"/>
    <s v="JUN-12"/>
    <d v="2005-01-01T00:00:00"/>
    <n v="90"/>
    <n v="31681.4"/>
    <n v="181901.35"/>
    <n v="0"/>
    <n v="9"/>
    <x v="11"/>
  </r>
  <r>
    <s v="P00004841P"/>
    <n v="12"/>
    <s v="05001"/>
    <s v="15345"/>
    <s v="TREATMENT PLT"/>
    <s v="103474"/>
    <s v="Weymouth Treatment Plant Rehabilitation"/>
    <m/>
    <s v="TREATMENT"/>
    <s v="WEYMOUTH"/>
    <x v="2"/>
    <s v="JUN-12"/>
    <d v="2005-01-01T00:00:00"/>
    <n v="90"/>
    <n v="1.78"/>
    <n v="10.220000000000001"/>
    <n v="0"/>
    <n v="9"/>
    <x v="11"/>
  </r>
  <r>
    <s v="P00004842P"/>
    <n v="52402"/>
    <s v="02020"/>
    <s v="15345"/>
    <s v="TREATMENT PLT"/>
    <s v="000000"/>
    <s v="IOC - Weymouth Treatment Plant Rehabilitation"/>
    <m/>
    <s v="TREATMENT"/>
    <s v="WEYMOUTH"/>
    <x v="2"/>
    <s v="JUN-12"/>
    <d v="2005-01-01T00:00:00"/>
    <n v="90"/>
    <n v="7772.96"/>
    <n v="44629.04"/>
    <n v="1"/>
    <n v="9"/>
    <x v="11"/>
  </r>
  <r>
    <s v="P00004843P"/>
    <n v="16"/>
    <s v="02021"/>
    <s v="15345"/>
    <s v="TREATMENT PLT"/>
    <s v="000000"/>
    <s v="IOC - Weymouth Treatment Plant Rehabilitation"/>
    <m/>
    <s v="TREATMENT"/>
    <s v="WEYMOUTH"/>
    <x v="2"/>
    <s v="JUN-12"/>
    <d v="2005-01-01T00:00:00"/>
    <n v="90"/>
    <n v="2.37"/>
    <n v="13.63"/>
    <n v="1"/>
    <n v="9"/>
    <x v="11"/>
  </r>
  <r>
    <s v="P00004844P"/>
    <n v="3217"/>
    <s v="02022"/>
    <s v="15345"/>
    <s v="TREATMENT PLT"/>
    <s v="000000"/>
    <s v="IOC - Weymouth Treatment Plant Rehabilitation"/>
    <m/>
    <s v="TREATMENT"/>
    <s v="WEYMOUTH"/>
    <x v="2"/>
    <s v="JUN-12"/>
    <d v="2005-01-01T00:00:00"/>
    <n v="90"/>
    <n v="477.18"/>
    <n v="2739.82"/>
    <n v="1"/>
    <n v="9"/>
    <x v="11"/>
  </r>
  <r>
    <s v="P00004845X"/>
    <n v="-2239.64"/>
    <s v="04014"/>
    <s v="15140"/>
    <s v="WATER TRANSPORT"/>
    <s v="590037"/>
    <s v="Willowglen RTU Replacement"/>
    <m/>
    <s v="DISTRIBUTION"/>
    <s v="CONTROLS"/>
    <x v="3"/>
    <s v="JUN-12"/>
    <d v="1985-07-01T00:00:00"/>
    <n v="324"/>
    <n v="-755.74"/>
    <n v="-1483.9"/>
    <n v="0"/>
    <n v="6"/>
    <x v="0"/>
  </r>
  <r>
    <s v="P00004846X"/>
    <n v="-724244.1"/>
    <s v="05001"/>
    <s v="15140"/>
    <s v="WATER TRANSPORT"/>
    <s v="590037"/>
    <s v="Willowglen RTU Replacement"/>
    <m/>
    <s v="DISTRIBUTION"/>
    <s v="CONTROLS"/>
    <x v="3"/>
    <s v="JUN-12"/>
    <d v="1985-07-01T00:00:00"/>
    <n v="324"/>
    <n v="-244407.22"/>
    <n v="-479836.88"/>
    <n v="0"/>
    <n v="6"/>
    <x v="0"/>
  </r>
  <r>
    <s v="P00004847X"/>
    <n v="-30726.400000000001"/>
    <s v="05006"/>
    <s v="15140"/>
    <s v="WATER TRANSPORT"/>
    <s v="590037"/>
    <s v="Willowglen RTU Replacement"/>
    <m/>
    <s v="DISTRIBUTION"/>
    <s v="CONTROLS"/>
    <x v="3"/>
    <s v="JUN-12"/>
    <d v="1985-07-01T00:00:00"/>
    <n v="324"/>
    <n v="-10369.129999999999"/>
    <n v="-20357.27"/>
    <n v="0"/>
    <n v="6"/>
    <x v="0"/>
  </r>
  <r>
    <s v="P00004848X"/>
    <n v="-1735879.31"/>
    <s v="05001"/>
    <s v="15140"/>
    <s v="WATER TRANSPORT"/>
    <s v="590038"/>
    <s v="Weymouth, Replace Willowglen RTU"/>
    <m/>
    <s v="DISTRIBUTION"/>
    <s v="CONTROLS"/>
    <x v="3"/>
    <s v="JUN-12"/>
    <d v="1987-07-01T00:00:00"/>
    <n v="300"/>
    <n v="-542402.03"/>
    <n v="-1193477.28"/>
    <n v="0"/>
    <n v="6"/>
    <x v="0"/>
  </r>
  <r>
    <s v="P00004849X"/>
    <n v="-347444.11"/>
    <s v="05001"/>
    <s v="15140"/>
    <s v="WATER TRANSPORT"/>
    <s v="590039"/>
    <s v="Mills, Replace Willowglen RTU"/>
    <m/>
    <s v="DISTRIBUTION"/>
    <s v="CONTROLS"/>
    <x v="3"/>
    <s v="JUN-12"/>
    <d v="1989-07-01T00:00:00"/>
    <n v="276"/>
    <n v="-99878.1"/>
    <n v="-247566.01"/>
    <n v="0"/>
    <n v="6"/>
    <x v="0"/>
  </r>
  <r>
    <s v="P00004850X"/>
    <n v="-16845.37"/>
    <s v="04014"/>
    <s v="15140"/>
    <s v="WATER TRANSPORT"/>
    <s v="590040"/>
    <s v="SCADA, Replace Area Controls"/>
    <m/>
    <s v="DISTRIBUTION"/>
    <s v="CONTROLS"/>
    <x v="3"/>
    <s v="JUN-12"/>
    <d v="1995-07-01T00:00:00"/>
    <n v="204"/>
    <n v="-3579.05"/>
    <n v="-13266.32"/>
    <n v="0"/>
    <n v="6"/>
    <x v="0"/>
  </r>
  <r>
    <s v="P00004851X"/>
    <n v="-2193844.5299999998"/>
    <s v="05001"/>
    <s v="15140"/>
    <s v="WATER TRANSPORT"/>
    <s v="590040"/>
    <s v="SCADA, Replace Area Controls"/>
    <m/>
    <s v="DISTRIBUTION"/>
    <s v="CONTROLS"/>
    <x v="3"/>
    <s v="JUN-12"/>
    <d v="1995-07-01T00:00:00"/>
    <n v="204"/>
    <n v="-466115.7"/>
    <n v="-1727728.83"/>
    <n v="0"/>
    <n v="6"/>
    <x v="0"/>
  </r>
  <r>
    <s v="P00004852X"/>
    <n v="-1467743.01"/>
    <s v="05001"/>
    <s v="15140"/>
    <s v="WATER TRANSPORT"/>
    <s v="590041"/>
    <s v="Skinner, Replace Willowglen RTU"/>
    <m/>
    <s v="DISTRIBUTION"/>
    <s v="CONTROLS"/>
    <x v="3"/>
    <s v="JUN-12"/>
    <d v="1985-07-01T00:00:00"/>
    <n v="324"/>
    <n v="-495312.28"/>
    <n v="-972430.73"/>
    <n v="0"/>
    <n v="6"/>
    <x v="0"/>
  </r>
  <r>
    <s v="P00004853X"/>
    <n v="-22577.68"/>
    <s v="04010"/>
    <s v="15274"/>
    <s v="TREATMENT PLT"/>
    <s v="590042"/>
    <s v="Skinner, Replace Flocculators, Mods 1-2"/>
    <m/>
    <s v="TREATMENT"/>
    <s v="SKINNER"/>
    <x v="2"/>
    <s v="JUN-12"/>
    <d v="1976-07-01T00:00:00"/>
    <n v="432"/>
    <n v="-16254.67"/>
    <n v="-6323.01"/>
    <n v="0"/>
    <n v="12"/>
    <x v="10"/>
  </r>
  <r>
    <s v="P00004854X"/>
    <n v="-317935.63"/>
    <s v="05001"/>
    <s v="15274"/>
    <s v="TREATMENT PLT"/>
    <s v="590042"/>
    <s v="Skinner, Replace Flocculators, Mods 1-2"/>
    <m/>
    <s v="TREATMENT"/>
    <s v="SKINNER"/>
    <x v="2"/>
    <s v="JUN-12"/>
    <d v="1976-07-01T00:00:00"/>
    <n v="432"/>
    <n v="-228895.94"/>
    <n v="-89039.69"/>
    <n v="0"/>
    <n v="12"/>
    <x v="10"/>
  </r>
  <r>
    <s v="P00004855X"/>
    <n v="-109547.58"/>
    <s v="05001"/>
    <s v="15289"/>
    <s v="TREATMENT PLT"/>
    <s v="590043"/>
    <s v="Skinner, Replace Turbidimeters, Phase 1"/>
    <m/>
    <s v="TREATMENT"/>
    <s v="SKINNER"/>
    <x v="2"/>
    <s v="JUN-12"/>
    <d v="1980-07-01T00:00:00"/>
    <n v="384"/>
    <n v="-70104.36"/>
    <n v="-39443.22"/>
    <n v="0"/>
    <n v="12"/>
    <x v="10"/>
  </r>
  <r>
    <s v="P00004856X"/>
    <n v="-42127.57"/>
    <s v="04012"/>
    <s v="15332"/>
    <s v="TREATMENT PLT"/>
    <s v="590044"/>
    <s v="Skinner, Replace Filter Valves, Mods 1-3"/>
    <m/>
    <s v="TREATMENT"/>
    <s v="SKINNER"/>
    <x v="2"/>
    <s v="JUN-12"/>
    <d v="1975-07-01T00:00:00"/>
    <n v="444"/>
    <n v="-31172.02"/>
    <n v="-10955.55"/>
    <n v="0"/>
    <n v="12"/>
    <x v="10"/>
  </r>
  <r>
    <s v="P00004857X"/>
    <n v="-367737.19"/>
    <s v="05001"/>
    <s v="15332"/>
    <s v="TREATMENT PLT"/>
    <s v="590044"/>
    <s v="Skinner, Replace Filter Valves, Mods 1-3"/>
    <m/>
    <s v="TREATMENT"/>
    <s v="SKINNER"/>
    <x v="2"/>
    <s v="JUN-12"/>
    <d v="1975-07-01T00:00:00"/>
    <n v="444"/>
    <n v="-272105.13"/>
    <n v="-95632.06"/>
    <n v="0"/>
    <n v="12"/>
    <x v="10"/>
  </r>
  <r>
    <s v="P00004858X"/>
    <n v="-4873.12"/>
    <s v="04012"/>
    <s v="15333"/>
    <s v="TREATMENT PLT"/>
    <s v="590045"/>
    <s v="Jensen, Replace WWRP Vertical Pump"/>
    <m/>
    <s v="TREATMENT"/>
    <s v="JENSEN"/>
    <x v="2"/>
    <s v="JUN-12"/>
    <d v="1971-07-01T00:00:00"/>
    <n v="492"/>
    <n v="-3995.65"/>
    <n v="-877.47"/>
    <n v="0"/>
    <n v="8"/>
    <x v="8"/>
  </r>
  <r>
    <s v="P00004859X"/>
    <n v="-67372.429999999993"/>
    <s v="05001"/>
    <s v="15333"/>
    <s v="TREATMENT PLT"/>
    <s v="590045"/>
    <s v="Jensen, Replace WWRP Vertical Pump"/>
    <m/>
    <s v="TREATMENT"/>
    <s v="JENSEN"/>
    <x v="2"/>
    <s v="JUN-12"/>
    <d v="1971-07-01T00:00:00"/>
    <n v="492"/>
    <n v="-55241.63"/>
    <n v="-12130.8"/>
    <n v="0"/>
    <n v="8"/>
    <x v="8"/>
  </r>
  <r>
    <s v="P00004860P"/>
    <n v="15157827"/>
    <m/>
    <s v="15123"/>
    <s v="RESERVOIR"/>
    <s v="103812"/>
    <s v="Temporary Employee Labor Settlement"/>
    <m/>
    <s v="RESERVOIR"/>
    <s v="DVL"/>
    <x v="3"/>
    <s v="JUN-12"/>
    <d v="2000-04-01T00:00:00"/>
    <n v="147"/>
    <n v="2305252.7599999998"/>
    <n v="12852574.24"/>
    <n v="0"/>
    <n v="15"/>
    <x v="16"/>
  </r>
  <r>
    <s v="P00004861P"/>
    <n v="1013956.37"/>
    <m/>
    <s v="15406"/>
    <s v="SOFTWARE"/>
    <s v="103341"/>
    <s v="Laboratory Information Mgmt System (LIMS) Upgrade"/>
    <m/>
    <s v="SOFTWARE"/>
    <s v="LIMS"/>
    <x v="4"/>
    <s v="JUL-10"/>
    <d v="2005-07-01T00:00:00"/>
    <n v="61"/>
    <n v="1013956.37"/>
    <n v="0"/>
    <n v="0"/>
    <n v="19"/>
    <x v="1"/>
  </r>
  <r>
    <s v="P00004861X"/>
    <n v="-3374.38"/>
    <s v="04002"/>
    <s v="15045"/>
    <s v="PUMPING PLT"/>
    <s v="590034"/>
    <s v="All Pump Plts, Repl CO2 Cylinders, Rehab Controls"/>
    <m/>
    <s v="PUMP"/>
    <s v="GENERAL"/>
    <x v="3"/>
    <s v="JUN-12"/>
    <d v="1938-07-01T00:00:00"/>
    <n v="888"/>
    <n v="-3075.39"/>
    <n v="-298.99"/>
    <n v="0"/>
    <n v="6"/>
    <x v="0"/>
  </r>
  <r>
    <s v="P00004862P"/>
    <n v="256213.75"/>
    <m/>
    <s v="15357"/>
    <s v="TREATMENT PLT"/>
    <s v="103007"/>
    <s v="Skinner Filtration Plant, Install Automated Sparger System"/>
    <m/>
    <s v="TREATMENT"/>
    <s v="SKINNER"/>
    <x v="2"/>
    <s v="JUN-12"/>
    <d v="2003-07-01T00:00:00"/>
    <n v="108"/>
    <n v="45691.41"/>
    <n v="210522.34"/>
    <n v="0"/>
    <n v="12"/>
    <x v="10"/>
  </r>
  <r>
    <s v="P00004862X"/>
    <n v="-0.15"/>
    <s v="04003"/>
    <s v="15045"/>
    <s v="PUMPING PLT"/>
    <s v="590034"/>
    <s v="All Pump Plts, Repl CO2 Cylinders, Rehab Controls"/>
    <m/>
    <s v="PUMP"/>
    <s v="GENERAL"/>
    <x v="3"/>
    <s v="AUG-06"/>
    <d v="1938-07-01T00:00:00"/>
    <n v="818"/>
    <n v="-0.15"/>
    <n v="0"/>
    <n v="0"/>
    <n v="6"/>
    <x v="0"/>
  </r>
  <r>
    <s v="P00004863X"/>
    <n v="-599.33000000000004"/>
    <s v="04502"/>
    <s v="15045"/>
    <s v="PUMPING PLT"/>
    <s v="590034"/>
    <s v="All Pump Plts, Repl CO2 Cylinders, Rehab Controls"/>
    <m/>
    <s v="PUMP"/>
    <s v="GENERAL"/>
    <x v="3"/>
    <s v="JUN-12"/>
    <d v="1938-07-01T00:00:00"/>
    <n v="888"/>
    <n v="-546.17999999999995"/>
    <n v="-53.15"/>
    <n v="0"/>
    <n v="6"/>
    <x v="0"/>
  </r>
  <r>
    <s v="P00004864X"/>
    <n v="-2380.7399999999998"/>
    <s v="04504"/>
    <s v="15045"/>
    <s v="PUMPING PLT"/>
    <s v="590034"/>
    <s v="All Pump Plts, Repl CO2 Cylinders, Rehab Controls"/>
    <m/>
    <s v="PUMP"/>
    <s v="GENERAL"/>
    <x v="3"/>
    <s v="JUN-12"/>
    <d v="1938-07-01T00:00:00"/>
    <n v="888"/>
    <n v="-2169.81"/>
    <n v="-210.93"/>
    <n v="0"/>
    <n v="6"/>
    <x v="0"/>
  </r>
  <r>
    <s v="P00004865P"/>
    <n v="83663.899999999994"/>
    <s v="01001"/>
    <s v="15354"/>
    <s v="WATER TRANSPORT"/>
    <s v="103096"/>
    <s v="Coachella Canal Lining, Environmental Mitigation"/>
    <m/>
    <s v="DISTRIBUTION"/>
    <s v="COACHELLA CANAL"/>
    <x v="3"/>
    <s v="JUN-12"/>
    <d v="2006-07-01T00:00:00"/>
    <n v="72"/>
    <n v="6187.59"/>
    <n v="77476.31"/>
    <n v="0"/>
    <n v="6"/>
    <x v="0"/>
  </r>
  <r>
    <s v="P00004865X"/>
    <n v="-8772.2999999999993"/>
    <s v="05004"/>
    <s v="15045"/>
    <s v="PUMPING PLT"/>
    <s v="590034"/>
    <s v="All Pump Plts, Repl CO2 Cylinders, Rehab Controls"/>
    <m/>
    <s v="PUMP"/>
    <s v="GENERAL"/>
    <x v="3"/>
    <s v="JUN-12"/>
    <d v="1938-07-01T00:00:00"/>
    <n v="888"/>
    <n v="-7995.29"/>
    <n v="-777.01"/>
    <n v="0"/>
    <n v="6"/>
    <x v="0"/>
  </r>
  <r>
    <s v="P00004866P"/>
    <n v="1304964.58"/>
    <s v="05001"/>
    <s v="15312"/>
    <s v="MISC FEATURE"/>
    <s v="102820"/>
    <s v="Dam Safety and Rehabilitation Program"/>
    <m/>
    <s v="DAMS"/>
    <s v="GENERAL"/>
    <x v="3"/>
    <s v="JUN-12"/>
    <d v="2006-07-01T00:00:00"/>
    <n v="72"/>
    <n v="96512.960000000006"/>
    <n v="1208451.6200000001"/>
    <n v="0"/>
    <n v="19"/>
    <x v="1"/>
  </r>
  <r>
    <s v="P00004866X"/>
    <n v="-47281.45"/>
    <s v="04002"/>
    <s v="15194"/>
    <s v="TREATMENT PLT"/>
    <s v="590035"/>
    <s v="La Verne Facilities, Turning Lathe, Replace Controller"/>
    <m/>
    <s v="FACILITIES"/>
    <s v="LA VERNE"/>
    <x v="2"/>
    <s v="JUN-12"/>
    <d v="1981-07-01T00:00:00"/>
    <n v="372"/>
    <n v="-28287.37"/>
    <n v="-18994.080000000002"/>
    <n v="0"/>
    <n v="6"/>
    <x v="0"/>
  </r>
  <r>
    <s v="P00004867P"/>
    <n v="124119.66"/>
    <m/>
    <s v="15343"/>
    <s v="TREATMENT PLT"/>
    <s v="103000"/>
    <s v="Service Connection LA 25, Bypass Pipeline"/>
    <m/>
    <s v="TREATMENT"/>
    <s v="JENSEN"/>
    <x v="2"/>
    <s v="JUN-12"/>
    <d v="2006-07-01T00:00:00"/>
    <n v="72"/>
    <n v="14687.47"/>
    <n v="109432.19"/>
    <n v="0"/>
    <n v="8"/>
    <x v="8"/>
  </r>
  <r>
    <s v="P00004867X"/>
    <n v="-579.88"/>
    <s v="04502"/>
    <s v="15045"/>
    <s v="PUMPING PLT"/>
    <s v="590036"/>
    <s v="All Pump Plts, Repl Motor Temperature Instruments"/>
    <m/>
    <s v="PUMP"/>
    <s v="GENERAL"/>
    <x v="3"/>
    <s v="JUN-12"/>
    <d v="1959-07-01T00:00:00"/>
    <n v="636"/>
    <n v="-376.22"/>
    <n v="-203.66"/>
    <n v="0"/>
    <n v="5"/>
    <x v="2"/>
  </r>
  <r>
    <s v="P00004868P"/>
    <n v="4164742.82"/>
    <m/>
    <s v="15343"/>
    <s v="TREATMENT PLT"/>
    <s v="102677"/>
    <s v="102677 - Jensen, Repair Cover Over Reservoir 1"/>
    <m/>
    <s v="TREATMENT"/>
    <s v="JENSEN"/>
    <x v="2"/>
    <s v="JUN-12"/>
    <d v="2006-07-01T00:00:00"/>
    <n v="72"/>
    <n v="492827.86"/>
    <n v="3671914.96"/>
    <n v="0"/>
    <n v="8"/>
    <x v="8"/>
  </r>
  <r>
    <s v="P00004869P"/>
    <n v="8910191.4800000004"/>
    <m/>
    <s v="15318"/>
    <s v="WATER TRANSPORT"/>
    <s v="102896"/>
    <s v="102896 - San Diego Pipeline 3 Bypass"/>
    <m/>
    <s v="PIPELINE"/>
    <s v="SAN DIEGO 3"/>
    <x v="3"/>
    <s v="JUN-12"/>
    <d v="2006-07-01T00:00:00"/>
    <n v="72"/>
    <n v="658982.89"/>
    <n v="8251208.5899999999"/>
    <n v="0"/>
    <n v="6"/>
    <x v="0"/>
  </r>
  <r>
    <s v="P00004872P"/>
    <n v="539258.31000000006"/>
    <m/>
    <s v="15319"/>
    <s v="MISC FEATURE"/>
    <s v="102972"/>
    <s v="Ormond Beach Property Acquisition"/>
    <m/>
    <s v="DESALINATION"/>
    <s v="ORMOND BEACH"/>
    <x v="3"/>
    <s v="JUN-12"/>
    <d v="2000-07-01T00:00:00"/>
    <n v="144"/>
    <n v="80326.92"/>
    <n v="458931.39"/>
    <n v="0"/>
    <n v="6"/>
    <x v="0"/>
  </r>
  <r>
    <s v="P00004873P"/>
    <n v="8516930.5099999998"/>
    <s v="05001"/>
    <s v="15222"/>
    <s v="TREATMENT PLT"/>
    <s v="100667"/>
    <s v="100667 - Water Quality Scale Testing Demo"/>
    <m/>
    <s v="TREATMENT"/>
    <s v="SCALE TESTING DEMO"/>
    <x v="2"/>
    <s v="JUN-12"/>
    <d v="2006-07-01T00:00:00"/>
    <n v="72"/>
    <n v="1007836.76"/>
    <n v="7509093.75"/>
    <n v="0"/>
    <n v="13"/>
    <x v="13"/>
  </r>
  <r>
    <s v="P00004874P"/>
    <n v="493797.69"/>
    <m/>
    <s v="15408"/>
    <s v="SOFTWARE"/>
    <s v="103389"/>
    <s v="103389 - Maintenance Management System Upgrade"/>
    <m/>
    <s v="SOFTWARE"/>
    <s v="MAINTENANCE MANAGEMENT"/>
    <x v="4"/>
    <s v="JAN-10"/>
    <d v="2005-01-01T00:00:00"/>
    <n v="61"/>
    <n v="493797.69"/>
    <n v="0"/>
    <n v="0"/>
    <n v="19"/>
    <x v="1"/>
  </r>
  <r>
    <s v="P00004875P"/>
    <n v="20432"/>
    <m/>
    <s v="15318"/>
    <s v="WATER TRANSPORT"/>
    <s v="000000"/>
    <s v="IOC - San Diego Ppln 3 Bypass"/>
    <m/>
    <s v="PIPELINE"/>
    <s v="SAN DIEGO 3"/>
    <x v="3"/>
    <s v="JUN-12"/>
    <d v="2006-07-01T00:00:00"/>
    <n v="72"/>
    <n v="1511.11"/>
    <n v="18920.89"/>
    <n v="1"/>
    <n v="6"/>
    <x v="0"/>
  </r>
  <r>
    <s v="P00004876P"/>
    <n v="171614"/>
    <s v="02020"/>
    <s v="15318"/>
    <s v="WATER TRANSPORT"/>
    <s v="000000"/>
    <s v="IOC - San Diego Ppln 3 Bypass"/>
    <m/>
    <s v="PIPELINE"/>
    <s v="SAN DIEGO 3"/>
    <x v="3"/>
    <s v="JUN-12"/>
    <d v="2006-07-01T00:00:00"/>
    <n v="72"/>
    <n v="12692.26"/>
    <n v="158921.74"/>
    <n v="1"/>
    <n v="6"/>
    <x v="0"/>
  </r>
  <r>
    <s v="P00004877P"/>
    <n v="101748"/>
    <s v="02021"/>
    <s v="15318"/>
    <s v="WATER TRANSPORT"/>
    <s v="000000"/>
    <s v="IOC - San Diego Ppln 3 Bypass"/>
    <m/>
    <s v="PIPELINE"/>
    <s v="SAN DIEGO 3"/>
    <x v="3"/>
    <s v="JUN-12"/>
    <d v="2006-07-01T00:00:00"/>
    <n v="72"/>
    <n v="7525.11"/>
    <n v="94222.89"/>
    <n v="1"/>
    <n v="6"/>
    <x v="0"/>
  </r>
  <r>
    <s v="P00004878P"/>
    <n v="10498"/>
    <s v="02022"/>
    <s v="15318"/>
    <s v="WATER TRANSPORT"/>
    <s v="000000"/>
    <s v="IOC - San Diego Ppln 3 Bypass"/>
    <m/>
    <s v="PIPELINE"/>
    <s v="SAN DIEGO 3"/>
    <x v="3"/>
    <s v="JUN-12"/>
    <d v="2006-07-01T00:00:00"/>
    <n v="72"/>
    <n v="776.38"/>
    <n v="9721.6200000000008"/>
    <n v="1"/>
    <n v="6"/>
    <x v="0"/>
  </r>
  <r>
    <s v="P00004879P"/>
    <n v="4784"/>
    <s v="02029"/>
    <s v="15318"/>
    <s v="WATER TRANSPORT"/>
    <s v="000000"/>
    <s v="IOC - San Diego Ppln 3 Bypass"/>
    <m/>
    <s v="PIPELINE"/>
    <s v="SAN DIEGO 3"/>
    <x v="3"/>
    <s v="JUN-12"/>
    <d v="2006-07-01T00:00:00"/>
    <n v="72"/>
    <n v="353.81"/>
    <n v="4430.1899999999996"/>
    <n v="1"/>
    <n v="6"/>
    <x v="0"/>
  </r>
  <r>
    <s v="P00004880P"/>
    <n v="4061"/>
    <s v="02030"/>
    <s v="15318"/>
    <s v="WATER TRANSPORT"/>
    <s v="000000"/>
    <s v="IOC - San Diego Ppln 3 Bypass"/>
    <m/>
    <s v="PIPELINE"/>
    <s v="SAN DIEGO 3"/>
    <x v="3"/>
    <s v="JUN-12"/>
    <d v="2006-07-01T00:00:00"/>
    <n v="72"/>
    <n v="300.33"/>
    <n v="3760.67"/>
    <n v="1"/>
    <n v="6"/>
    <x v="0"/>
  </r>
  <r>
    <s v="P00004881P"/>
    <n v="3099"/>
    <s v="02016"/>
    <s v="15319"/>
    <s v="MISC FEATURE"/>
    <s v="000000"/>
    <s v="IOC - Purchase Property Adjacent to Ormond Beach"/>
    <m/>
    <s v="DESALINATION"/>
    <s v="ORMOND BEACH"/>
    <x v="3"/>
    <s v="JUN-12"/>
    <d v="2000-07-01T00:00:00"/>
    <n v="144"/>
    <n v="461.53"/>
    <n v="2637.47"/>
    <n v="1"/>
    <n v="14"/>
    <x v="15"/>
  </r>
  <r>
    <s v="P00004882P"/>
    <n v="24235"/>
    <m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2867.8"/>
    <n v="21367.200000000001"/>
    <n v="1"/>
    <n v="8"/>
    <x v="8"/>
  </r>
  <r>
    <s v="P00004883P"/>
    <n v="119670"/>
    <s v="0202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160.95"/>
    <n v="105509.05"/>
    <n v="1"/>
    <n v="8"/>
    <x v="8"/>
  </r>
  <r>
    <s v="P00004884P"/>
    <n v="25887"/>
    <s v="02021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3063.29"/>
    <n v="22823.71"/>
    <n v="1"/>
    <n v="8"/>
    <x v="8"/>
  </r>
  <r>
    <s v="P00004885P"/>
    <n v="12631"/>
    <s v="02022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94.66"/>
    <n v="11136.34"/>
    <n v="1"/>
    <n v="8"/>
    <x v="8"/>
  </r>
  <r>
    <s v="P00004886P"/>
    <n v="1418"/>
    <s v="02029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67.79"/>
    <n v="1250.21"/>
    <n v="1"/>
    <n v="8"/>
    <x v="8"/>
  </r>
  <r>
    <s v="P00004887P"/>
    <n v="156"/>
    <s v="0203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8.46"/>
    <n v="137.54"/>
    <n v="1"/>
    <n v="8"/>
    <x v="8"/>
  </r>
  <r>
    <s v="P00004891P"/>
    <n v="2735"/>
    <s v="02022"/>
    <s v="15357"/>
    <s v="TREATMENT PLT"/>
    <s v="000000"/>
    <s v="IOC - Skinner Plant, Sparger Automation System"/>
    <m/>
    <s v="TREATMENT"/>
    <s v="SKINNER"/>
    <x v="2"/>
    <s v="JUN-12"/>
    <d v="2003-07-01T00:00:00"/>
    <n v="108"/>
    <n v="487.74"/>
    <n v="2247.2600000000002"/>
    <n v="1"/>
    <n v="12"/>
    <x v="10"/>
  </r>
  <r>
    <s v="P00004892P"/>
    <n v="31836"/>
    <s v="03002"/>
    <s v="15123"/>
    <s v="SC RESERVOIR"/>
    <s v="000000"/>
    <s v="IOC - Diamond Valley Lake"/>
    <m/>
    <s v="RESERVOIR"/>
    <s v="DVL"/>
    <x v="3"/>
    <s v="JUN-12"/>
    <d v="2000-03-31T00:00:00"/>
    <n v="147"/>
    <n v="4874.8900000000003"/>
    <n v="26961.11"/>
    <n v="1"/>
    <n v="15"/>
    <x v="16"/>
  </r>
  <r>
    <s v="P00004893P"/>
    <n v="2376180"/>
    <s v="03008"/>
    <s v="15123"/>
    <s v="SC RESERVOIR"/>
    <s v="000000"/>
    <s v="IOC - Diamond Valley Lake"/>
    <m/>
    <s v="RESERVOIR"/>
    <s v="DVL"/>
    <x v="3"/>
    <s v="JUN-12"/>
    <d v="2000-03-31T00:00:00"/>
    <n v="147"/>
    <n v="363852.56"/>
    <n v="2012327.44"/>
    <n v="1"/>
    <n v="15"/>
    <x v="16"/>
  </r>
  <r>
    <s v="P00004894P"/>
    <n v="618070"/>
    <s v="03501"/>
    <s v="15123"/>
    <s v="SC RESERVOIR"/>
    <s v="000000"/>
    <s v="IOC - Diamond Valley Lake"/>
    <m/>
    <s v="RESERVOIR"/>
    <s v="DVL"/>
    <x v="3"/>
    <s v="JUN-12"/>
    <d v="2000-03-31T00:00:00"/>
    <n v="147"/>
    <n v="94641.91"/>
    <n v="523428.09"/>
    <n v="1"/>
    <n v="15"/>
    <x v="16"/>
  </r>
  <r>
    <s v="P00004895P"/>
    <n v="26160381"/>
    <s v="02009"/>
    <s v="15123"/>
    <s v="SC RESERVOIR"/>
    <s v="000000"/>
    <s v="IOC - Diamond Valley Lake"/>
    <m/>
    <s v="RESERVOIR"/>
    <s v="DVL"/>
    <x v="3"/>
    <s v="JUN-12"/>
    <d v="2000-03-31T00:00:00"/>
    <n v="147"/>
    <n v="4005808.31"/>
    <n v="22154572.690000001"/>
    <n v="1"/>
    <n v="15"/>
    <x v="16"/>
  </r>
  <r>
    <s v="P00004896P"/>
    <n v="76868013"/>
    <s v="02009"/>
    <s v="15123"/>
    <s v="SC RESERVOIR"/>
    <s v="000000"/>
    <s v="IOC - Diamond Valley Lake"/>
    <m/>
    <s v="RESERVOIR"/>
    <s v="DVL"/>
    <x v="3"/>
    <s v="JUN-12"/>
    <d v="2000-03-31T00:00:00"/>
    <n v="147"/>
    <n v="11770414.460000001"/>
    <n v="65097598.539999999"/>
    <n v="1"/>
    <n v="15"/>
    <x v="16"/>
  </r>
  <r>
    <s v="P00004897P"/>
    <n v="200676"/>
    <s v="02010"/>
    <s v="15123"/>
    <s v="SC RESERVOIR"/>
    <s v="000000"/>
    <s v="IOC - Diamond Valley Lake"/>
    <m/>
    <s v="RESERVOIR"/>
    <s v="DVL"/>
    <x v="3"/>
    <s v="JUN-12"/>
    <d v="2000-03-31T00:00:00"/>
    <n v="147"/>
    <n v="30728.51"/>
    <n v="169947.49"/>
    <n v="1"/>
    <n v="15"/>
    <x v="16"/>
  </r>
  <r>
    <s v="P00004898P"/>
    <n v="15580268"/>
    <s v="02012"/>
    <s v="15123"/>
    <s v="SC RESERVOIR"/>
    <s v="000000"/>
    <s v="IOC - Diamond Valley Lake"/>
    <m/>
    <s v="RESERVOIR"/>
    <s v="DVL"/>
    <x v="3"/>
    <s v="JUN-12"/>
    <d v="2000-03-31T00:00:00"/>
    <n v="147"/>
    <n v="2385728.54"/>
    <n v="13194539.460000001"/>
    <n v="1"/>
    <n v="15"/>
    <x v="16"/>
  </r>
  <r>
    <s v="P00004899P"/>
    <n v="14301729"/>
    <s v="03502"/>
    <s v="15123"/>
    <s v="SC RESERVOIR"/>
    <s v="000000"/>
    <s v="IOC - Diamond Valley Lake"/>
    <m/>
    <s v="RESERVOIR"/>
    <s v="DVL"/>
    <x v="3"/>
    <s v="JUN-12"/>
    <d v="2000-03-31T00:00:00"/>
    <n v="147"/>
    <n v="2189952.2200000002"/>
    <n v="12111776.779999999"/>
    <n v="1"/>
    <n v="15"/>
    <x v="16"/>
  </r>
  <r>
    <s v="P00004900P"/>
    <n v="27823930"/>
    <s v="04006"/>
    <s v="15123"/>
    <s v="SC RESERVOIR"/>
    <s v="000000"/>
    <s v="IOC - Diamond Valley Lake"/>
    <m/>
    <s v="RESERVOIR"/>
    <s v="DVL"/>
    <x v="3"/>
    <s v="JUN-12"/>
    <d v="2000-03-31T00:00:00"/>
    <n v="147"/>
    <n v="4260539.22"/>
    <n v="23563390.780000001"/>
    <n v="1"/>
    <n v="15"/>
    <x v="16"/>
  </r>
  <r>
    <s v="P00004901P"/>
    <n v="13262723"/>
    <s v="04007"/>
    <s v="15123"/>
    <s v="SC RESERVOIR"/>
    <s v="000000"/>
    <s v="IOC - Diamond Valley Lake"/>
    <m/>
    <s v="RESERVOIR"/>
    <s v="DVL"/>
    <x v="3"/>
    <s v="JUN-12"/>
    <d v="2000-03-31T00:00:00"/>
    <n v="147"/>
    <n v="2030854.37"/>
    <n v="11231868.630000001"/>
    <n v="1"/>
    <n v="15"/>
    <x v="16"/>
  </r>
  <r>
    <s v="P00004902P"/>
    <n v="1635473"/>
    <s v="04008"/>
    <s v="15123"/>
    <s v="SC RESERVOIR"/>
    <s v="000000"/>
    <s v="IOC - Diamond Valley Lake"/>
    <m/>
    <s v="RESERVOIR"/>
    <s v="DVL"/>
    <x v="3"/>
    <s v="JUN-12"/>
    <d v="2000-03-31T00:00:00"/>
    <n v="147"/>
    <n v="250431.77"/>
    <n v="1385041.23"/>
    <n v="1"/>
    <n v="15"/>
    <x v="16"/>
  </r>
  <r>
    <s v="P00004903P"/>
    <n v="845843"/>
    <s v="04009"/>
    <s v="15123"/>
    <s v="SC RESERVOIR"/>
    <s v="000000"/>
    <s v="IOC - Diamond Valley Lake"/>
    <m/>
    <s v="RESERVOIR"/>
    <s v="DVL"/>
    <x v="3"/>
    <s v="JUN-12"/>
    <d v="2000-03-31T00:00:00"/>
    <n v="147"/>
    <n v="129519.62"/>
    <n v="716323.38"/>
    <n v="1"/>
    <n v="15"/>
    <x v="16"/>
  </r>
  <r>
    <s v="P00004904P"/>
    <n v="547375"/>
    <s v="04505"/>
    <s v="15123"/>
    <s v="SC RESERVOIR"/>
    <s v="000000"/>
    <s v="IOC - Diamond Valley Lake"/>
    <m/>
    <s v="RESERVOIR"/>
    <s v="DVL"/>
    <x v="3"/>
    <s v="JUN-12"/>
    <d v="2000-03-31T00:00:00"/>
    <n v="147"/>
    <n v="83816.7"/>
    <n v="463558.3"/>
    <n v="1"/>
    <n v="15"/>
    <x v="16"/>
  </r>
  <r>
    <s v="P00004905P"/>
    <n v="7844"/>
    <s v="04502"/>
    <s v="15123"/>
    <s v="SC WATER TRANSPORT"/>
    <s v="000000"/>
    <s v="IOC - Diamond Valley Lake"/>
    <m/>
    <s v="RESERVOIR"/>
    <s v="DVL"/>
    <x v="3"/>
    <s v="JUN-12"/>
    <d v="2000-03-31T00:00:00"/>
    <n v="147"/>
    <n v="1201.1099999999999"/>
    <n v="6642.89"/>
    <n v="1"/>
    <n v="15"/>
    <x v="16"/>
  </r>
  <r>
    <s v="P00004906P"/>
    <n v="585487"/>
    <s v="04504"/>
    <s v="15123"/>
    <s v="SC WATER TRANSPORT"/>
    <s v="000000"/>
    <s v="IOC - Diamond Valley Lake"/>
    <m/>
    <s v="RESERVOIR"/>
    <s v="DVL"/>
    <x v="3"/>
    <s v="JUN-12"/>
    <d v="2000-03-31T00:00:00"/>
    <n v="147"/>
    <n v="89652.6"/>
    <n v="495834.4"/>
    <n v="1"/>
    <n v="15"/>
    <x v="16"/>
  </r>
  <r>
    <s v="P00004907P"/>
    <n v="152292"/>
    <s v="05004"/>
    <s v="15123"/>
    <s v="SC WATER TRANSPORT"/>
    <s v="000000"/>
    <s v="IOC - Diamond Valley Lake"/>
    <m/>
    <s v="RESERVOIR"/>
    <s v="DVL"/>
    <x v="3"/>
    <s v="JUN-12"/>
    <d v="2000-03-31T00:00:00"/>
    <n v="147"/>
    <n v="23319.71"/>
    <n v="128972.29"/>
    <n v="1"/>
    <n v="15"/>
    <x v="16"/>
  </r>
  <r>
    <s v="P00004908P"/>
    <n v="6445875"/>
    <s v="04002"/>
    <s v="15123"/>
    <s v="SC WATER TRANSPORT"/>
    <s v="000000"/>
    <s v="IOC - Diamond Valley Lake"/>
    <m/>
    <s v="RESERVOIR"/>
    <s v="DVL"/>
    <x v="3"/>
    <s v="JUN-12"/>
    <d v="2000-03-31T00:00:00"/>
    <n v="147"/>
    <n v="987024.52"/>
    <n v="5458850.4800000004"/>
    <n v="1"/>
    <n v="15"/>
    <x v="16"/>
  </r>
  <r>
    <s v="P00004909P"/>
    <n v="18940151"/>
    <s v="04003"/>
    <s v="15123"/>
    <s v="SC WATER TRANSPORT"/>
    <s v="000000"/>
    <s v="IOC - Diamond Valley Lake"/>
    <m/>
    <s v="RESERVOIR"/>
    <s v="DVL"/>
    <x v="3"/>
    <s v="JUN-12"/>
    <d v="2000-03-31T00:00:00"/>
    <n v="147"/>
    <n v="2900210.53"/>
    <n v="16039940.470000001"/>
    <n v="1"/>
    <n v="15"/>
    <x v="16"/>
  </r>
  <r>
    <s v="P00004910P"/>
    <n v="49446"/>
    <s v="04004"/>
    <s v="15123"/>
    <s v="SC WATER TRANSPORT"/>
    <s v="000000"/>
    <s v="IOC - Diamond Valley Lake"/>
    <m/>
    <s v="RESERVOIR"/>
    <s v="DVL"/>
    <x v="3"/>
    <s v="JUN-12"/>
    <d v="2000-03-31T00:00:00"/>
    <n v="147"/>
    <n v="7571.36"/>
    <n v="41874.639999999999"/>
    <n v="1"/>
    <n v="15"/>
    <x v="16"/>
  </r>
  <r>
    <s v="P00004911P"/>
    <n v="3838952"/>
    <s v="04005"/>
    <s v="15123"/>
    <s v="SC WATER TRANSPORT"/>
    <s v="000000"/>
    <s v="IOC - Diamond Valley Lake"/>
    <m/>
    <s v="RESERVOIR"/>
    <s v="DVL"/>
    <x v="3"/>
    <s v="JUN-12"/>
    <d v="2000-03-31T00:00:00"/>
    <n v="147"/>
    <n v="587839.53"/>
    <n v="3251112.47"/>
    <n v="1"/>
    <n v="15"/>
    <x v="16"/>
  </r>
  <r>
    <s v="P00004912P"/>
    <n v="3523922"/>
    <s v="05005"/>
    <s v="15123"/>
    <s v="SC WATER TRANSPORT"/>
    <s v="000000"/>
    <s v="IOC - Diamond Valley Lake"/>
    <m/>
    <s v="RESERVOIR"/>
    <s v="DVL"/>
    <x v="3"/>
    <s v="JUN-12"/>
    <d v="2000-03-31T00:00:00"/>
    <n v="147"/>
    <n v="539600.5"/>
    <n v="2984321.5"/>
    <n v="1"/>
    <n v="15"/>
    <x v="16"/>
  </r>
  <r>
    <s v="P00004913P"/>
    <n v="6855770"/>
    <s v="04006"/>
    <s v="15123"/>
    <s v="SC WATER TRANSPORT"/>
    <s v="000000"/>
    <s v="IOC - Diamond Valley Lake"/>
    <m/>
    <s v="RESERVOIR"/>
    <s v="DVL"/>
    <x v="3"/>
    <s v="JUN-12"/>
    <d v="2000-03-31T00:00:00"/>
    <n v="147"/>
    <n v="1049789.72"/>
    <n v="5805980.2800000003"/>
    <n v="1"/>
    <n v="15"/>
    <x v="16"/>
  </r>
  <r>
    <s v="P00004914P"/>
    <n v="3267913"/>
    <s v="04007"/>
    <s v="15123"/>
    <s v="SC WATER TRANSPORT"/>
    <s v="000000"/>
    <s v="IOC - Diamond Valley Lake"/>
    <m/>
    <s v="RESERVOIR"/>
    <s v="DVL"/>
    <x v="3"/>
    <s v="JUN-12"/>
    <d v="2000-03-31T00:00:00"/>
    <n v="147"/>
    <n v="500399.15"/>
    <n v="2767513.85"/>
    <n v="1"/>
    <n v="15"/>
    <x v="16"/>
  </r>
  <r>
    <s v="P00004915P"/>
    <n v="402978"/>
    <s v="04008"/>
    <s v="15123"/>
    <s v="SC WATER TRANSPORT"/>
    <s v="000000"/>
    <s v="IOC - Diamond Valley Lake"/>
    <m/>
    <s v="RESERVOIR"/>
    <s v="DVL"/>
    <x v="3"/>
    <s v="JUN-12"/>
    <d v="2000-03-31T00:00:00"/>
    <n v="147"/>
    <n v="61705.94"/>
    <n v="341272.06"/>
    <n v="1"/>
    <n v="15"/>
    <x v="16"/>
  </r>
  <r>
    <s v="P00004916P"/>
    <n v="208414"/>
    <s v="04009"/>
    <s v="15123"/>
    <s v="SC WATER TRANSPORT"/>
    <s v="000000"/>
    <s v="IOC - Diamond Valley Lake"/>
    <m/>
    <s v="RESERVOIR"/>
    <s v="DVL"/>
    <x v="3"/>
    <s v="JUN-12"/>
    <d v="2000-03-31T00:00:00"/>
    <n v="147"/>
    <n v="31913.33"/>
    <n v="176500.67"/>
    <n v="1"/>
    <n v="15"/>
    <x v="16"/>
  </r>
  <r>
    <s v="P00004917P"/>
    <n v="134872"/>
    <s v="04505"/>
    <s v="15123"/>
    <s v="SC WATER TRANSPORT"/>
    <s v="000000"/>
    <s v="IOC - Diamond Valley Lake"/>
    <m/>
    <s v="RESERVOIR"/>
    <s v="DVL"/>
    <x v="3"/>
    <s v="JUN-12"/>
    <d v="2000-03-31T00:00:00"/>
    <n v="147"/>
    <n v="20652.28"/>
    <n v="114219.72"/>
    <n v="1"/>
    <n v="15"/>
    <x v="16"/>
  </r>
  <r>
    <s v="P00004918P"/>
    <n v="3287"/>
    <s v="04502"/>
    <s v="15123"/>
    <s v="SC PUMPING PLT"/>
    <s v="000000"/>
    <s v="IOC - Diamond Valley Lake"/>
    <m/>
    <s v="RESERVOIR"/>
    <s v="DVL"/>
    <x v="3"/>
    <s v="JUN-12"/>
    <d v="2000-03-31T00:00:00"/>
    <n v="147"/>
    <n v="503.23"/>
    <n v="2783.77"/>
    <n v="1"/>
    <n v="15"/>
    <x v="16"/>
  </r>
  <r>
    <s v="P00004919P"/>
    <n v="245319"/>
    <s v="04504"/>
    <s v="15123"/>
    <s v="SC PUMPING PLT"/>
    <s v="000000"/>
    <s v="IOC - Diamond Valley Lake"/>
    <m/>
    <s v="RESERVOIR"/>
    <s v="DVL"/>
    <x v="3"/>
    <s v="JUN-12"/>
    <d v="2000-03-31T00:00:00"/>
    <n v="147"/>
    <n v="37564.379999999997"/>
    <n v="207754.62"/>
    <n v="1"/>
    <n v="15"/>
    <x v="16"/>
  </r>
  <r>
    <s v="P00004920P"/>
    <n v="63810"/>
    <s v="05004"/>
    <s v="15123"/>
    <s v="SC PUMPING PLT"/>
    <s v="000000"/>
    <s v="IOC - Diamond Valley Lake"/>
    <m/>
    <s v="RESERVOIR"/>
    <s v="DVL"/>
    <x v="3"/>
    <s v="JUN-12"/>
    <d v="2000-03-31T00:00:00"/>
    <n v="147"/>
    <n v="9770.85"/>
    <n v="54039.15"/>
    <n v="1"/>
    <n v="15"/>
    <x v="16"/>
  </r>
  <r>
    <s v="P00004921P"/>
    <n v="2700817"/>
    <s v="04002"/>
    <s v="15123"/>
    <s v="SC PUMPING PLT"/>
    <s v="000000"/>
    <s v="IOC - Diamond Valley Lake"/>
    <m/>
    <s v="RESERVOIR"/>
    <s v="DVL"/>
    <x v="3"/>
    <s v="JUN-12"/>
    <d v="2000-03-31T00:00:00"/>
    <n v="147"/>
    <n v="413562.57"/>
    <n v="2287254.4300000002"/>
    <n v="1"/>
    <n v="15"/>
    <x v="16"/>
  </r>
  <r>
    <s v="P00004922P"/>
    <n v="7935910"/>
    <s v="04003"/>
    <s v="15123"/>
    <s v="SC PUMPING PLT"/>
    <s v="000000"/>
    <s v="IOC - Diamond Valley Lake"/>
    <m/>
    <s v="RESERVOIR"/>
    <s v="DVL"/>
    <x v="3"/>
    <s v="JUN-12"/>
    <d v="2000-03-31T00:00:00"/>
    <n v="147"/>
    <n v="1215186.1599999999"/>
    <n v="6720723.8399999999"/>
    <n v="1"/>
    <n v="15"/>
    <x v="16"/>
  </r>
  <r>
    <s v="P00004923P"/>
    <n v="20718"/>
    <s v="04004"/>
    <s v="15123"/>
    <s v="SC PUMPING PLT"/>
    <s v="000000"/>
    <s v="IOC - Diamond Valley Lake"/>
    <m/>
    <s v="RESERVOIR"/>
    <s v="DVL"/>
    <x v="3"/>
    <s v="JUN-12"/>
    <d v="2000-03-31T00:00:00"/>
    <n v="147"/>
    <n v="3172.38"/>
    <n v="17545.62"/>
    <n v="1"/>
    <n v="15"/>
    <x v="16"/>
  </r>
  <r>
    <s v="P00004924P"/>
    <n v="1608518"/>
    <s v="04005"/>
    <s v="15123"/>
    <s v="SC PUMPING PLT"/>
    <s v="000000"/>
    <s v="IOC - Diamond Valley Lake"/>
    <m/>
    <s v="RESERVOIR"/>
    <s v="DVL"/>
    <x v="3"/>
    <s v="JUN-12"/>
    <d v="2000-03-31T00:00:00"/>
    <n v="147"/>
    <n v="246304.26"/>
    <n v="1362213.74"/>
    <n v="1"/>
    <n v="15"/>
    <x v="16"/>
  </r>
  <r>
    <s v="P00004925P"/>
    <n v="1476521"/>
    <s v="05005"/>
    <s v="15123"/>
    <s v="SC PUMPING PLT"/>
    <s v="000000"/>
    <s v="IOC - Diamond Valley Lake"/>
    <m/>
    <s v="RESERVOIR"/>
    <s v="DVL"/>
    <x v="3"/>
    <s v="JUN-12"/>
    <d v="2000-03-31T00:00:00"/>
    <n v="147"/>
    <n v="226092.25"/>
    <n v="1250428.75"/>
    <n v="1"/>
    <n v="15"/>
    <x v="16"/>
  </r>
  <r>
    <s v="P00004926P"/>
    <n v="2872563"/>
    <s v="04006"/>
    <s v="15123"/>
    <s v="SC PUMPING PLT"/>
    <s v="000000"/>
    <s v="IOC - Diamond Valley Lake"/>
    <m/>
    <s v="RESERVOIR"/>
    <s v="DVL"/>
    <x v="3"/>
    <s v="JUN-12"/>
    <d v="2000-03-31T00:00:00"/>
    <n v="147"/>
    <n v="439861.12"/>
    <n v="2432701.88"/>
    <n v="1"/>
    <n v="15"/>
    <x v="16"/>
  </r>
  <r>
    <s v="P00004927P"/>
    <n v="1369253"/>
    <s v="04007"/>
    <s v="15123"/>
    <s v="SC PUMPING PLT"/>
    <s v="000000"/>
    <s v="IOC - Diamond Valley Lake"/>
    <m/>
    <s v="RESERVOIR"/>
    <s v="DVL"/>
    <x v="3"/>
    <s v="JUN-12"/>
    <d v="2000-03-31T00:00:00"/>
    <n v="147"/>
    <n v="209666.83"/>
    <n v="1159586.17"/>
    <n v="1"/>
    <n v="15"/>
    <x v="16"/>
  </r>
  <r>
    <s v="P00004928P"/>
    <n v="168847"/>
    <s v="04008"/>
    <s v="15123"/>
    <s v="SC PUMPING PLT"/>
    <s v="000000"/>
    <s v="IOC - Diamond Valley Lake"/>
    <m/>
    <s v="RESERVOIR"/>
    <s v="DVL"/>
    <x v="3"/>
    <s v="JUN-12"/>
    <d v="2000-03-31T00:00:00"/>
    <n v="147"/>
    <n v="25854.61"/>
    <n v="142992.39000000001"/>
    <n v="1"/>
    <n v="15"/>
    <x v="16"/>
  </r>
  <r>
    <s v="P00004929P"/>
    <n v="87325"/>
    <s v="04009"/>
    <s v="15123"/>
    <s v="SC PUMPING PLT"/>
    <s v="000000"/>
    <s v="IOC - Diamond Valley Lake"/>
    <m/>
    <s v="RESERVOIR"/>
    <s v="DVL"/>
    <x v="3"/>
    <s v="JUN-12"/>
    <d v="2000-03-31T00:00:00"/>
    <n v="147"/>
    <n v="13371.61"/>
    <n v="73953.39"/>
    <n v="1"/>
    <n v="15"/>
    <x v="16"/>
  </r>
  <r>
    <s v="P00004930P"/>
    <n v="56511"/>
    <s v="04505"/>
    <s v="15123"/>
    <s v="SC PUMPING PLT"/>
    <s v="000000"/>
    <s v="IOC - Diamond Valley Lake"/>
    <m/>
    <s v="RESERVOIR"/>
    <s v="DVL"/>
    <x v="3"/>
    <s v="JUN-12"/>
    <d v="2000-03-31T00:00:00"/>
    <n v="147"/>
    <n v="8653.16"/>
    <n v="47857.84"/>
    <n v="1"/>
    <n v="15"/>
    <x v="16"/>
  </r>
  <r>
    <s v="P00004931P"/>
    <n v="4253"/>
    <s v="04502"/>
    <s v="15123"/>
    <s v="SC MISC FEATURE"/>
    <s v="000000"/>
    <s v="IOC - Diamond Valley Lake"/>
    <m/>
    <s v="RESERVOIR"/>
    <s v="DVL"/>
    <x v="3"/>
    <s v="JUN-12"/>
    <d v="2000-03-31T00:00:00"/>
    <n v="147"/>
    <n v="651.21"/>
    <n v="3601.79"/>
    <n v="1"/>
    <n v="15"/>
    <x v="16"/>
  </r>
  <r>
    <s v="P00004932P"/>
    <n v="317464"/>
    <s v="04504"/>
    <s v="15123"/>
    <s v="SC MISC FEATURE"/>
    <s v="000000"/>
    <s v="IOC - Diamond Valley Lake"/>
    <m/>
    <s v="RESERVOIR"/>
    <s v="DVL"/>
    <x v="3"/>
    <s v="JUN-12"/>
    <d v="2000-03-31T00:00:00"/>
    <n v="147"/>
    <n v="48611.68"/>
    <n v="268852.32"/>
    <n v="1"/>
    <n v="15"/>
    <x v="16"/>
  </r>
  <r>
    <s v="P00004933P"/>
    <n v="82576"/>
    <s v="05004"/>
    <s v="15123"/>
    <s v="SC MISC FEATURE"/>
    <s v="000000"/>
    <s v="IOC - Diamond Valley Lake"/>
    <m/>
    <s v="RESERVOIR"/>
    <s v="DVL"/>
    <x v="3"/>
    <s v="JUN-12"/>
    <d v="2000-03-31T00:00:00"/>
    <n v="147"/>
    <n v="12644.45"/>
    <n v="69931.55"/>
    <n v="1"/>
    <n v="15"/>
    <x v="16"/>
  </r>
  <r>
    <s v="P00004934P"/>
    <n v="3495096"/>
    <s v="04002"/>
    <s v="15123"/>
    <s v="SC MISC FEATURE"/>
    <s v="000000"/>
    <s v="IOC - Diamond Valley Lake"/>
    <m/>
    <s v="RESERVOIR"/>
    <s v="DVL"/>
    <x v="3"/>
    <s v="JUN-12"/>
    <d v="2000-03-31T00:00:00"/>
    <n v="147"/>
    <n v="535186.57999999996"/>
    <n v="2959909.42"/>
    <n v="1"/>
    <n v="15"/>
    <x v="16"/>
  </r>
  <r>
    <s v="P00004935P"/>
    <n v="10269768"/>
    <s v="04003"/>
    <s v="15123"/>
    <s v="SC MISC FEATURE"/>
    <s v="000000"/>
    <s v="IOC - Diamond Valley Lake"/>
    <m/>
    <s v="RESERVOIR"/>
    <s v="DVL"/>
    <x v="3"/>
    <s v="JUN-12"/>
    <d v="2000-03-31T00:00:00"/>
    <n v="147"/>
    <n v="1572558.24"/>
    <n v="8697209.7599999998"/>
    <n v="1"/>
    <n v="15"/>
    <x v="16"/>
  </r>
  <r>
    <s v="P00004936P"/>
    <n v="26811"/>
    <s v="04004"/>
    <s v="15123"/>
    <s v="SC MISC FEATURE"/>
    <s v="000000"/>
    <s v="IOC - Diamond Valley Lake"/>
    <m/>
    <s v="RESERVOIR"/>
    <s v="DVL"/>
    <x v="3"/>
    <s v="JUN-12"/>
    <d v="2000-03-31T00:00:00"/>
    <n v="147"/>
    <n v="4105.34"/>
    <n v="22705.66"/>
    <n v="1"/>
    <n v="15"/>
    <x v="16"/>
  </r>
  <r>
    <s v="P00004937P"/>
    <n v="2081565"/>
    <s v="04005"/>
    <s v="15123"/>
    <s v="SC MISC FEATURE"/>
    <s v="000000"/>
    <s v="IOC - Diamond Valley Lake"/>
    <m/>
    <s v="RESERVOIR"/>
    <s v="DVL"/>
    <x v="3"/>
    <s v="JUN-12"/>
    <d v="2000-03-31T00:00:00"/>
    <n v="147"/>
    <n v="318739.61"/>
    <n v="1762825.39"/>
    <n v="1"/>
    <n v="15"/>
    <x v="16"/>
  </r>
  <r>
    <s v="P00004938P"/>
    <n v="1910749"/>
    <s v="05005"/>
    <s v="15123"/>
    <s v="SC MISC FEATURE"/>
    <s v="000000"/>
    <s v="IOC - Diamond Valley Lake"/>
    <m/>
    <s v="RESERVOIR"/>
    <s v="DVL"/>
    <x v="3"/>
    <s v="JUN-12"/>
    <d v="2000-03-31T00:00:00"/>
    <n v="147"/>
    <n v="292583.40999999997"/>
    <n v="1618165.59"/>
    <n v="1"/>
    <n v="15"/>
    <x v="16"/>
  </r>
  <r>
    <s v="P00004939P"/>
    <n v="3717350"/>
    <s v="04006"/>
    <s v="15123"/>
    <s v="SC MISC FEATURE"/>
    <s v="000000"/>
    <s v="IOC - Diamond Valley Lake"/>
    <m/>
    <s v="RESERVOIR"/>
    <s v="DVL"/>
    <x v="3"/>
    <s v="JUN-12"/>
    <d v="2000-03-31T00:00:00"/>
    <n v="147"/>
    <n v="569219.16"/>
    <n v="3148130.84"/>
    <n v="1"/>
    <n v="15"/>
    <x v="16"/>
  </r>
  <r>
    <s v="P00004940P"/>
    <n v="1771935"/>
    <s v="04007"/>
    <s v="15123"/>
    <s v="SC MISC FEATURE"/>
    <s v="000000"/>
    <s v="IOC - Diamond Valley Lake"/>
    <m/>
    <s v="RESERVOIR"/>
    <s v="DVL"/>
    <x v="3"/>
    <s v="JUN-12"/>
    <d v="2000-03-31T00:00:00"/>
    <n v="147"/>
    <n v="271327.45"/>
    <n v="1500607.55"/>
    <n v="1"/>
    <n v="15"/>
    <x v="16"/>
  </r>
  <r>
    <s v="P00004941P"/>
    <n v="218503"/>
    <s v="04008"/>
    <s v="15123"/>
    <s v="SC MISC FEATURE"/>
    <s v="000000"/>
    <s v="IOC - Diamond Valley Lake"/>
    <m/>
    <s v="RESERVOIR"/>
    <s v="DVL"/>
    <x v="3"/>
    <s v="JUN-12"/>
    <d v="2000-03-31T00:00:00"/>
    <n v="147"/>
    <n v="33458.18"/>
    <n v="185044.82"/>
    <n v="1"/>
    <n v="15"/>
    <x v="16"/>
  </r>
  <r>
    <s v="P00004942P"/>
    <n v="113007"/>
    <s v="04009"/>
    <s v="15123"/>
    <s v="SC MISC FEATURE"/>
    <s v="000000"/>
    <s v="IOC - Diamond Valley Lake"/>
    <m/>
    <s v="RESERVOIR"/>
    <s v="DVL"/>
    <x v="3"/>
    <s v="JUN-12"/>
    <d v="2000-03-31T00:00:00"/>
    <n v="147"/>
    <n v="17304.12"/>
    <n v="95702.88"/>
    <n v="1"/>
    <n v="15"/>
    <x v="16"/>
  </r>
  <r>
    <s v="P00004943P"/>
    <n v="73131"/>
    <s v="04505"/>
    <s v="15123"/>
    <s v="SC MISC FEATURE"/>
    <s v="000000"/>
    <s v="IOC - Diamond Valley Lake"/>
    <m/>
    <s v="RESERVOIR"/>
    <s v="DVL"/>
    <x v="3"/>
    <s v="JUN-12"/>
    <d v="2000-03-31T00:00:00"/>
    <n v="147"/>
    <n v="11198.09"/>
    <n v="61932.91"/>
    <n v="1"/>
    <n v="15"/>
    <x v="16"/>
  </r>
  <r>
    <s v="P00004944P"/>
    <n v="372609"/>
    <s v="02009"/>
    <s v="15251"/>
    <s v="WATER TRANSPORT"/>
    <s v="000000"/>
    <s v="IOC - Newhall Tunnel Steel Liner"/>
    <m/>
    <s v="TUNNEL"/>
    <s v="NEWHALL"/>
    <x v="3"/>
    <s v="JUN-12"/>
    <d v="1996-07-01T00:00:00"/>
    <n v="192"/>
    <n v="74133.62"/>
    <n v="298475.38"/>
    <n v="1"/>
    <n v="6"/>
    <x v="0"/>
  </r>
  <r>
    <s v="P00004945P"/>
    <n v="82586"/>
    <s v="02012"/>
    <s v="15251"/>
    <s v="WATER TRANSPORT"/>
    <s v="000000"/>
    <s v="IOC - Newhall Tunnel Steel Liner"/>
    <m/>
    <s v="TUNNEL"/>
    <s v="NEWHALL"/>
    <x v="3"/>
    <s v="JUN-12"/>
    <d v="1996-07-01T00:00:00"/>
    <n v="192"/>
    <n v="16431.09"/>
    <n v="66154.91"/>
    <n v="1"/>
    <n v="6"/>
    <x v="0"/>
  </r>
  <r>
    <s v="P00004946P"/>
    <n v="105"/>
    <s v="02022"/>
    <s v="15251"/>
    <s v="WATER TRANSPORT"/>
    <s v="000000"/>
    <s v="IOC - Newhall Tunnel Steel Liner"/>
    <m/>
    <s v="TUNNEL"/>
    <s v="NEWHALL"/>
    <x v="3"/>
    <s v="JUN-12"/>
    <d v="1996-07-01T00:00:00"/>
    <n v="192"/>
    <n v="20.85"/>
    <n v="84.15"/>
    <n v="1"/>
    <n v="6"/>
    <x v="0"/>
  </r>
  <r>
    <s v="P00004947P"/>
    <n v="36535"/>
    <s v="02009"/>
    <s v="15277"/>
    <s v="RESERVOIR"/>
    <s v="000000"/>
    <s v="IOC - Lake Mathews Outlet Facilities"/>
    <m/>
    <s v="RESERVOIR"/>
    <s v="LAKE MATHEWS"/>
    <x v="3"/>
    <s v="JUN-12"/>
    <d v="2004-07-01T00:00:00"/>
    <n v="96"/>
    <n v="3615.39"/>
    <n v="32919.61"/>
    <n v="1"/>
    <n v="16"/>
    <x v="6"/>
  </r>
  <r>
    <s v="P00004948P"/>
    <n v="446910"/>
    <s v="02012"/>
    <s v="15277"/>
    <s v="RESERVOIR"/>
    <s v="000000"/>
    <s v="IOC - Lake Mathews Outlet Facilities"/>
    <m/>
    <s v="RESERVOIR"/>
    <s v="LAKE MATHEWS"/>
    <x v="3"/>
    <s v="JUN-12"/>
    <d v="2004-07-01T00:00:00"/>
    <n v="96"/>
    <n v="44225.43"/>
    <n v="402684.57"/>
    <n v="1"/>
    <n v="16"/>
    <x v="6"/>
  </r>
  <r>
    <s v="P00004949P"/>
    <n v="646"/>
    <s v="03502"/>
    <s v="15277"/>
    <s v="RESERVOIR"/>
    <s v="000000"/>
    <s v="IOC - Lake Mathews Outlet Facilities"/>
    <m/>
    <s v="RESERVOIR"/>
    <s v="LAKE MATHEWS"/>
    <x v="3"/>
    <s v="JUN-12"/>
    <d v="2004-07-01T00:00:00"/>
    <n v="96"/>
    <n v="63.89"/>
    <n v="582.11"/>
    <n v="1"/>
    <n v="16"/>
    <x v="6"/>
  </r>
  <r>
    <s v="P00004950P"/>
    <n v="934078"/>
    <s v="02015"/>
    <s v="15277"/>
    <s v="RESERVOIR"/>
    <s v="000000"/>
    <s v="IOC - Lake Mathews Outlet Facilities"/>
    <m/>
    <s v="RESERVOIR"/>
    <s v="LAKE MATHEWS"/>
    <x v="3"/>
    <s v="JUN-12"/>
    <d v="2004-07-01T00:00:00"/>
    <n v="96"/>
    <n v="92434.76"/>
    <n v="841643.24"/>
    <n v="1"/>
    <n v="16"/>
    <x v="6"/>
  </r>
  <r>
    <s v="P00004951P"/>
    <n v="1856929"/>
    <s v="02016"/>
    <s v="15277"/>
    <s v="RESERVOIR"/>
    <s v="000000"/>
    <s v="IOC - Lake Mathews Outlet Facilities"/>
    <m/>
    <s v="RESERVOIR"/>
    <s v="LAKE MATHEWS"/>
    <x v="3"/>
    <s v="JUN-12"/>
    <d v="2004-07-01T00:00:00"/>
    <n v="96"/>
    <n v="183758.58"/>
    <n v="1673170.42"/>
    <n v="1"/>
    <n v="16"/>
    <x v="6"/>
  </r>
  <r>
    <s v="P00004952P"/>
    <n v="108692"/>
    <s v="03503"/>
    <s v="15277"/>
    <s v="RESERVOIR"/>
    <s v="000000"/>
    <s v="IOC - Lake Mathews Outlet Facilities"/>
    <m/>
    <s v="RESERVOIR"/>
    <s v="LAKE MATHEWS"/>
    <x v="3"/>
    <s v="JUN-12"/>
    <d v="2004-07-01T00:00:00"/>
    <n v="96"/>
    <n v="10755.97"/>
    <n v="97936.03"/>
    <n v="1"/>
    <n v="16"/>
    <x v="6"/>
  </r>
  <r>
    <s v="P00004953P"/>
    <n v="987188"/>
    <s v="02020"/>
    <s v="15277"/>
    <s v="RESERVOIR"/>
    <s v="000000"/>
    <s v="IOC - Lake Mathews Outlet Facilities"/>
    <m/>
    <s v="RESERVOIR"/>
    <s v="LAKE MATHEWS"/>
    <x v="3"/>
    <s v="JUN-12"/>
    <d v="2004-07-01T00:00:00"/>
    <n v="96"/>
    <n v="97690.47"/>
    <n v="889497.53"/>
    <n v="1"/>
    <n v="16"/>
    <x v="6"/>
  </r>
  <r>
    <s v="P00004954P"/>
    <n v="151116"/>
    <s v="02021"/>
    <s v="15277"/>
    <s v="RESERVOIR"/>
    <s v="000000"/>
    <s v="IOC - Lake Mathews Outlet Facilities"/>
    <m/>
    <s v="RESERVOIR"/>
    <s v="LAKE MATHEWS"/>
    <x v="3"/>
    <s v="JUN-12"/>
    <d v="2004-07-01T00:00:00"/>
    <n v="96"/>
    <n v="14954.18"/>
    <n v="136161.82"/>
    <n v="1"/>
    <n v="16"/>
    <x v="6"/>
  </r>
  <r>
    <s v="P00004955P"/>
    <n v="38632"/>
    <s v="02022"/>
    <s v="15277"/>
    <s v="RESERVOIR"/>
    <s v="000000"/>
    <s v="IOC - Lake Mathews Outlet Facilities"/>
    <m/>
    <s v="RESERVOIR"/>
    <s v="LAKE MATHEWS"/>
    <x v="3"/>
    <s v="JUN-12"/>
    <d v="2004-07-01T00:00:00"/>
    <n v="96"/>
    <n v="3822.95"/>
    <n v="34809.050000000003"/>
    <n v="1"/>
    <n v="16"/>
    <x v="6"/>
  </r>
  <r>
    <s v="P00004956P"/>
    <n v="119811"/>
    <s v="02029"/>
    <s v="15277"/>
    <s v="RESERVOIR"/>
    <s v="000000"/>
    <s v="IOC - Lake Mathews Outlet Facilities"/>
    <m/>
    <s v="RESERVOIR"/>
    <s v="LAKE MATHEWS"/>
    <x v="3"/>
    <s v="JUN-12"/>
    <d v="2004-07-01T00:00:00"/>
    <n v="96"/>
    <n v="11856.24"/>
    <n v="107954.76"/>
    <n v="1"/>
    <n v="16"/>
    <x v="6"/>
  </r>
  <r>
    <s v="P00004957P"/>
    <n v="79037"/>
    <s v="02030"/>
    <s v="15277"/>
    <s v="RESERVOIR"/>
    <s v="000000"/>
    <s v="IOC - Lake Mathews Outlet Facilities"/>
    <m/>
    <s v="RESERVOIR"/>
    <s v="LAKE MATHEWS"/>
    <x v="3"/>
    <s v="JUN-12"/>
    <d v="2004-07-01T00:00:00"/>
    <n v="96"/>
    <n v="7821.35"/>
    <n v="71215.649999999994"/>
    <n v="1"/>
    <n v="16"/>
    <x v="6"/>
  </r>
  <r>
    <s v="P00004958P"/>
    <n v="-90636"/>
    <s v="02035"/>
    <s v="15277"/>
    <s v="RESERVOIR"/>
    <s v="000000"/>
    <s v="IOC - Lake Mathews Outlet Facilities"/>
    <m/>
    <s v="RESERVOIR"/>
    <s v="LAKE MATHEWS"/>
    <x v="3"/>
    <s v="JUN-12"/>
    <d v="2004-07-01T00:00:00"/>
    <n v="96"/>
    <n v="-8969.18"/>
    <n v="-81666.820000000007"/>
    <n v="1"/>
    <n v="16"/>
    <x v="6"/>
  </r>
  <r>
    <s v="P00004959P"/>
    <n v="7740"/>
    <s v="05006"/>
    <s v="15331"/>
    <s v="SC TREATMENT PLT"/>
    <s v="000000"/>
    <s v="IOC - Diemer Sediment Basin Spillway"/>
    <m/>
    <s v="TREATMENT"/>
    <s v="DIEMER"/>
    <x v="2"/>
    <s v="JUN-12"/>
    <d v="2006-07-01T00:00:00"/>
    <n v="72"/>
    <n v="915.9"/>
    <n v="6824.1"/>
    <n v="1"/>
    <n v="10"/>
    <x v="14"/>
  </r>
  <r>
    <s v="P00004960P"/>
    <n v="28350"/>
    <s v="04010"/>
    <s v="15331"/>
    <s v="SC TREATMENT PLT"/>
    <s v="000000"/>
    <s v="IOC - Diemer Sediment Basin Spillway"/>
    <m/>
    <s v="TREATMENT"/>
    <s v="DIEMER"/>
    <x v="2"/>
    <s v="JUN-12"/>
    <d v="2006-07-01T00:00:00"/>
    <n v="72"/>
    <n v="3354.75"/>
    <n v="24995.25"/>
    <n v="1"/>
    <n v="10"/>
    <x v="14"/>
  </r>
  <r>
    <s v="P00004961P"/>
    <n v="2541"/>
    <s v="04011"/>
    <s v="15331"/>
    <s v="SC TREATMENT PLT"/>
    <s v="000000"/>
    <s v="IOC - Diemer Sediment Basin Spillway"/>
    <m/>
    <s v="TREATMENT"/>
    <s v="DIEMER"/>
    <x v="2"/>
    <s v="JUN-12"/>
    <d v="2006-07-01T00:00:00"/>
    <n v="72"/>
    <n v="300.68"/>
    <n v="2240.3200000000002"/>
    <n v="1"/>
    <n v="10"/>
    <x v="14"/>
  </r>
  <r>
    <s v="P00004962P"/>
    <n v="4835"/>
    <s v="04012"/>
    <s v="15331"/>
    <s v="SC TREATMENT PLT"/>
    <s v="000000"/>
    <s v="IOC - Diemer Sediment Basin Spillway"/>
    <m/>
    <s v="TREATMENT"/>
    <s v="DIEMER"/>
    <x v="2"/>
    <s v="JUN-12"/>
    <d v="2006-07-01T00:00:00"/>
    <n v="72"/>
    <n v="572.14"/>
    <n v="4262.8599999999997"/>
    <n v="1"/>
    <n v="10"/>
    <x v="14"/>
  </r>
  <r>
    <s v="P00004963P"/>
    <n v="1160"/>
    <s v="04014"/>
    <s v="15331"/>
    <s v="SC TREATMENT PLT"/>
    <s v="000000"/>
    <s v="IOC - Diemer Sediment Basin Spillway"/>
    <m/>
    <s v="TREATMENT"/>
    <s v="DIEMER"/>
    <x v="2"/>
    <s v="JUN-12"/>
    <d v="2006-07-01T00:00:00"/>
    <n v="72"/>
    <n v="137.26"/>
    <n v="1022.74"/>
    <n v="1"/>
    <n v="10"/>
    <x v="14"/>
  </r>
  <r>
    <s v="P00004964P"/>
    <n v="977"/>
    <s v="04012"/>
    <s v="15336"/>
    <s v="TREATMENT PLT"/>
    <s v="000000"/>
    <s v="IOC - Weymouth Entry Improvements"/>
    <m/>
    <s v="TREATMENT"/>
    <s v="WEYMOUTH"/>
    <x v="2"/>
    <s v="JUN-12"/>
    <d v="2005-01-01T00:00:00"/>
    <n v="90"/>
    <n v="144.91999999999999"/>
    <n v="832.08"/>
    <n v="1"/>
    <n v="9"/>
    <x v="11"/>
  </r>
  <r>
    <s v="P00004965P"/>
    <n v="553"/>
    <s v="04013"/>
    <s v="15336"/>
    <s v="TREATMENT PLT"/>
    <s v="000000"/>
    <s v="IOC - Weymouth Entry Improvements"/>
    <m/>
    <s v="TREATMENT"/>
    <s v="WEYMOUTH"/>
    <x v="2"/>
    <s v="JUN-12"/>
    <d v="2005-01-01T00:00:00"/>
    <n v="90"/>
    <n v="82.02"/>
    <n v="470.98"/>
    <n v="1"/>
    <n v="9"/>
    <x v="11"/>
  </r>
  <r>
    <s v="P00004966P"/>
    <n v="51"/>
    <s v="04014"/>
    <s v="15336"/>
    <s v="TREATMENT PLT"/>
    <s v="000000"/>
    <s v="IOC - Weymouth Entry Improvements"/>
    <m/>
    <s v="TREATMENT"/>
    <s v="WEYMOUTH"/>
    <x v="2"/>
    <s v="JUN-12"/>
    <d v="2005-01-01T00:00:00"/>
    <n v="90"/>
    <n v="7.56"/>
    <n v="43.44"/>
    <n v="1"/>
    <n v="9"/>
    <x v="11"/>
  </r>
  <r>
    <s v="P00004967P"/>
    <n v="1666"/>
    <s v="04015"/>
    <s v="15336"/>
    <s v="TREATMENT PLT"/>
    <s v="000000"/>
    <s v="IOC - Weymouth Entry Improvements"/>
    <m/>
    <s v="TREATMENT"/>
    <s v="WEYMOUTH"/>
    <x v="2"/>
    <s v="JUN-12"/>
    <d v="2005-01-01T00:00:00"/>
    <n v="90"/>
    <n v="247.12"/>
    <n v="1418.88"/>
    <n v="1"/>
    <n v="9"/>
    <x v="11"/>
  </r>
  <r>
    <s v="P00004968P"/>
    <n v="1192"/>
    <s v="04012"/>
    <s v="15359"/>
    <s v="WATER TRANSPORT"/>
    <s v="000000"/>
    <s v="IOC - Accusonic Flow Meter Upgrade"/>
    <m/>
    <s v="DISTRIBUTION"/>
    <s v="GENERAL"/>
    <x v="3"/>
    <s v="JUN-12"/>
    <d v="2006-07-01T00:00:00"/>
    <n v="72"/>
    <n v="88.15"/>
    <n v="1103.8499999999999"/>
    <n v="1"/>
    <n v="6"/>
    <x v="0"/>
  </r>
  <r>
    <s v="P00004969P"/>
    <n v="1305"/>
    <s v="04014"/>
    <s v="15359"/>
    <s v="WATER TRANSPORT"/>
    <s v="000000"/>
    <s v="IOC - Accusonic Flow Meter Upgrade"/>
    <m/>
    <s v="DISTRIBUTION"/>
    <s v="GENERAL"/>
    <x v="3"/>
    <s v="JUN-12"/>
    <d v="2006-07-01T00:00:00"/>
    <n v="72"/>
    <n v="96.5"/>
    <n v="1208.5"/>
    <n v="1"/>
    <n v="6"/>
    <x v="0"/>
  </r>
  <r>
    <s v="P00004970P"/>
    <n v="7000"/>
    <s v="04012"/>
    <s v="15360"/>
    <s v="PUMPING PLT"/>
    <s v="000000"/>
    <s v="IOC - Wadsworth Pump Motor Conversion"/>
    <m/>
    <s v="PUMP"/>
    <s v="WADSWORTH"/>
    <x v="3"/>
    <s v="JUN-12"/>
    <d v="2003-01-01T00:00:00"/>
    <n v="114"/>
    <n v="823.95"/>
    <n v="6176.05"/>
    <n v="1"/>
    <n v="7"/>
    <x v="3"/>
  </r>
  <r>
    <s v="P00004971P"/>
    <n v="601"/>
    <s v="04016"/>
    <s v="15360"/>
    <s v="PUMPING PLT"/>
    <s v="000000"/>
    <s v="IOC - Wadsworth Pump Motor Conversion"/>
    <m/>
    <s v="PUMP"/>
    <s v="WADSWORTH"/>
    <x v="3"/>
    <s v="JUN-12"/>
    <d v="2003-01-01T00:00:00"/>
    <n v="114"/>
    <n v="70.72"/>
    <n v="530.28"/>
    <n v="1"/>
    <n v="7"/>
    <x v="3"/>
  </r>
  <r>
    <s v="P00004974P"/>
    <n v="636"/>
    <s v="02022"/>
    <s v="15362"/>
    <s v="RESERVOIR"/>
    <s v="000000"/>
    <s v="IOC - Diemer, Reservoir Seismic Upgrades"/>
    <m/>
    <s v="RESERVOIR"/>
    <s v="DIEMER"/>
    <x v="3"/>
    <s v="JUN-12"/>
    <d v="2007-01-01T00:00:00"/>
    <n v="66"/>
    <n v="43.06"/>
    <n v="592.94000000000005"/>
    <n v="1"/>
    <n v="18"/>
    <x v="4"/>
  </r>
  <r>
    <s v="P00004975P"/>
    <n v="121311"/>
    <s v="02035"/>
    <s v="15379"/>
    <s v="WATER TRANSPORT"/>
    <s v="000000"/>
    <s v="IOC - Yorba Linda Feeder Bypass"/>
    <m/>
    <s v="FEEDER"/>
    <s v="YORBA LINDA"/>
    <x v="3"/>
    <s v="JUN-12"/>
    <d v="2007-01-01T00:00:00"/>
    <n v="66"/>
    <n v="8213.7199999999993"/>
    <n v="113097.28"/>
    <n v="1"/>
    <n v="6"/>
    <x v="0"/>
  </r>
  <r>
    <s v="P00004976P"/>
    <n v="97779"/>
    <s v="02043"/>
    <s v="15379"/>
    <s v="WATER TRANSPORT"/>
    <s v="000000"/>
    <s v="IOC - Yorba Linda Feeder Bypass"/>
    <m/>
    <s v="FEEDER"/>
    <s v="YORBA LINDA"/>
    <x v="3"/>
    <s v="JUN-12"/>
    <d v="2007-01-01T00:00:00"/>
    <n v="66"/>
    <n v="6620.41"/>
    <n v="91158.59"/>
    <n v="1"/>
    <n v="6"/>
    <x v="0"/>
  </r>
  <r>
    <s v="P00004977P"/>
    <n v="36198"/>
    <s v="02044"/>
    <s v="15379"/>
    <s v="WATER TRANSPORT"/>
    <s v="000000"/>
    <s v="IOC - Yorba Linda Feeder Bypass"/>
    <m/>
    <s v="FEEDER"/>
    <s v="YORBA LINDA"/>
    <x v="3"/>
    <s v="JUN-12"/>
    <d v="2007-01-01T00:00:00"/>
    <n v="66"/>
    <n v="2450.88"/>
    <n v="33747.120000000003"/>
    <n v="1"/>
    <n v="6"/>
    <x v="0"/>
  </r>
  <r>
    <s v="P00004978P"/>
    <n v="15777"/>
    <s v="02048"/>
    <s v="15379"/>
    <s v="WATER TRANSPORT"/>
    <s v="000000"/>
    <s v="IOC - Yorba Linda Feeder Bypass"/>
    <m/>
    <s v="FEEDER"/>
    <s v="YORBA LINDA"/>
    <x v="3"/>
    <s v="JUN-12"/>
    <d v="2007-01-01T00:00:00"/>
    <n v="66"/>
    <n v="1068.17"/>
    <n v="14708.83"/>
    <n v="1"/>
    <n v="6"/>
    <x v="0"/>
  </r>
  <r>
    <s v="P00004979P"/>
    <n v="104076"/>
    <s v="02049"/>
    <s v="15379"/>
    <s v="WATER TRANSPORT"/>
    <s v="000000"/>
    <s v="IOC - Yorba Linda Feeder Bypass"/>
    <m/>
    <s v="FEEDER"/>
    <s v="YORBA LINDA"/>
    <x v="3"/>
    <s v="JUN-12"/>
    <d v="2007-01-01T00:00:00"/>
    <n v="66"/>
    <n v="7046.8"/>
    <n v="97029.2"/>
    <n v="1"/>
    <n v="6"/>
    <x v="0"/>
  </r>
  <r>
    <s v="P00004980P"/>
    <n v="3414"/>
    <s v="02054"/>
    <s v="15379"/>
    <s v="WATER TRANSPORT"/>
    <s v="000000"/>
    <s v="IOC - Yorba Linda Feeder Bypass"/>
    <m/>
    <s v="FEEDER"/>
    <s v="YORBA LINDA"/>
    <x v="3"/>
    <s v="JUN-12"/>
    <d v="2007-01-01T00:00:00"/>
    <n v="66"/>
    <n v="231.13"/>
    <n v="3182.87"/>
    <n v="1"/>
    <n v="6"/>
    <x v="0"/>
  </r>
  <r>
    <s v="P00004981P"/>
    <n v="2068395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86127.96999999997"/>
    <n v="1782267.03"/>
    <n v="1"/>
    <n v="8"/>
    <x v="8"/>
  </r>
  <r>
    <s v="P00004982P"/>
    <n v="11379916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574221.71"/>
    <n v="9805694.2899999991"/>
    <n v="1"/>
    <n v="8"/>
    <x v="8"/>
  </r>
  <r>
    <s v="P00004983P"/>
    <n v="9290806"/>
    <s v="0201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285228.1599999999"/>
    <n v="8005577.8399999999"/>
    <n v="1"/>
    <n v="8"/>
    <x v="8"/>
  </r>
  <r>
    <s v="P00004984P"/>
    <n v="246915"/>
    <s v="0350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4156.57"/>
    <n v="212758.43"/>
    <n v="1"/>
    <n v="8"/>
    <x v="8"/>
  </r>
  <r>
    <s v="P00004985P"/>
    <n v="2210673"/>
    <s v="0201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05809.76"/>
    <n v="1904863.24"/>
    <n v="1"/>
    <n v="8"/>
    <x v="8"/>
  </r>
  <r>
    <s v="P00004986P"/>
    <n v="3922733"/>
    <s v="02016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42644.73"/>
    <n v="3380088.27"/>
    <n v="1"/>
    <n v="8"/>
    <x v="8"/>
  </r>
  <r>
    <s v="P00004987P"/>
    <n v="273175"/>
    <s v="03014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7789.199999999997"/>
    <n v="235385.8"/>
    <n v="1"/>
    <n v="8"/>
    <x v="8"/>
  </r>
  <r>
    <s v="P00004988P"/>
    <n v="279733"/>
    <s v="0350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8696.39"/>
    <n v="241036.61"/>
    <n v="1"/>
    <n v="8"/>
    <x v="8"/>
  </r>
  <r>
    <s v="P00004989P"/>
    <n v="1686869"/>
    <s v="0202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33350.21"/>
    <n v="1453518.79"/>
    <n v="1"/>
    <n v="8"/>
    <x v="8"/>
  </r>
  <r>
    <s v="P00004990P"/>
    <n v="184935"/>
    <s v="02021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582.67"/>
    <n v="159352.32999999999"/>
    <n v="1"/>
    <n v="8"/>
    <x v="8"/>
  </r>
  <r>
    <s v="P00004991P"/>
    <n v="255520"/>
    <s v="0202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5346.93"/>
    <n v="220173.07"/>
    <n v="1"/>
    <n v="8"/>
    <x v="8"/>
  </r>
  <r>
    <s v="P00004992P"/>
    <n v="382235"/>
    <s v="0202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2875.839999999997"/>
    <n v="329359.15999999997"/>
    <n v="1"/>
    <n v="8"/>
    <x v="8"/>
  </r>
  <r>
    <s v="P00004993P"/>
    <n v="624911"/>
    <s v="0203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86446.02"/>
    <n v="538464.98"/>
    <n v="1"/>
    <n v="8"/>
    <x v="8"/>
  </r>
  <r>
    <s v="P00004994P"/>
    <n v="3045447"/>
    <s v="0203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421286.83"/>
    <n v="2624160.17"/>
    <n v="1"/>
    <n v="8"/>
    <x v="8"/>
  </r>
  <r>
    <s v="P00004995P"/>
    <n v="180970"/>
    <s v="0204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034.18"/>
    <n v="155935.82"/>
    <n v="1"/>
    <n v="8"/>
    <x v="8"/>
  </r>
  <r>
    <s v="P00004996P"/>
    <n v="1742437.14"/>
    <s v="01003"/>
    <s v="15123"/>
    <s v="SC RESERVOIR"/>
    <s v="000000"/>
    <s v="DVL, Working Inventory, 80,000 Acre Feet (10% of Capacity)"/>
    <s v="SEE TV 65.4 MAR-00"/>
    <s v="RESERVOIR"/>
    <s v="DVL"/>
    <x v="3"/>
    <s v="JUN-12"/>
    <d v="2000-03-31T00:00:00"/>
    <n v="147"/>
    <n v="266810.63"/>
    <n v="1475626.51"/>
    <n v="0"/>
    <n v="15"/>
    <x v="16"/>
  </r>
  <r>
    <s v="P00004997X"/>
    <n v="-134080.44"/>
    <s v="05001"/>
    <s v="15302"/>
    <s v="MISC FEATURE"/>
    <s v="590046"/>
    <s v="Gene Camp Mess Hall, Replace A/C Unit"/>
    <m/>
    <s v="FACILITIES"/>
    <s v="GENE"/>
    <x v="3"/>
    <s v="JUN-12"/>
    <d v="1985-07-01T00:00:00"/>
    <n v="324"/>
    <n v="-45387.14"/>
    <n v="-88693.3"/>
    <n v="0"/>
    <n v="2"/>
    <x v="7"/>
  </r>
  <r>
    <s v="P00004998X"/>
    <n v="-61777"/>
    <s v="05001"/>
    <s v="15303"/>
    <s v="WATER TRANSPORT"/>
    <s v="590047"/>
    <s v="San Diego Canal, Replace West Side Fence"/>
    <m/>
    <s v="CANAL"/>
    <s v="SAN DIEGO"/>
    <x v="3"/>
    <s v="JUN-12"/>
    <d v="1957-07-01T00:00:00"/>
    <n v="660"/>
    <n v="-42533.88"/>
    <n v="-19243.12"/>
    <n v="0"/>
    <n v="6"/>
    <x v="0"/>
  </r>
  <r>
    <s v="P00004999X"/>
    <n v="-4086.65"/>
    <s v="04010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4086.65"/>
    <n v="0"/>
    <n v="0"/>
    <n v="9"/>
    <x v="11"/>
  </r>
  <r>
    <s v="P00005000X"/>
    <n v="-20.079999999999998"/>
    <s v="04012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20.079999999999998"/>
    <n v="0"/>
    <n v="0"/>
    <n v="9"/>
    <x v="11"/>
  </r>
  <r>
    <s v="P00005001X"/>
    <n v="-7551.64"/>
    <s v="05001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7551.64"/>
    <n v="0"/>
    <n v="0"/>
    <n v="9"/>
    <x v="11"/>
  </r>
  <r>
    <s v="P00005002X"/>
    <n v="-2417.9699999999998"/>
    <s v="04012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2417.9699999999998"/>
    <n v="0"/>
    <n v="0"/>
    <n v="9"/>
    <x v="11"/>
  </r>
  <r>
    <s v="P00005003X"/>
    <n v="-3331.69"/>
    <s v="05001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3331.69"/>
    <n v="0"/>
    <n v="0"/>
    <n v="9"/>
    <x v="11"/>
  </r>
  <r>
    <s v="P00005004X"/>
    <n v="-218883.11"/>
    <s v="05001"/>
    <s v="15376"/>
    <s v="POWERLINES"/>
    <s v="590050"/>
    <s v="Telecomm Infrastructure, Replace Hubs at Field Sites"/>
    <m/>
    <s v="COMMUNICATION"/>
    <s v="GENERAL"/>
    <x v="3"/>
    <s v="JUN-12"/>
    <d v="1995-07-01T00:00:00"/>
    <n v="204"/>
    <n v="-46733.02"/>
    <n v="-172150.09"/>
    <n v="0"/>
    <n v="19"/>
    <x v="1"/>
  </r>
  <r>
    <s v="P00005005X"/>
    <n v="-288433.91999999998"/>
    <s v="05001"/>
    <s v="15376"/>
    <s v="POWERLINES"/>
    <s v="590051"/>
    <s v="Telecomm Infrastructure, Replace Data Center Switches"/>
    <m/>
    <s v="COMMUNICATION"/>
    <s v="GENERAL"/>
    <x v="3"/>
    <s v="JUN-12"/>
    <d v="1995-07-01T00:00:00"/>
    <n v="204"/>
    <n v="-61582.62"/>
    <n v="-226851.3"/>
    <n v="0"/>
    <n v="19"/>
    <x v="1"/>
  </r>
  <r>
    <s v="P00005006X"/>
    <n v="-389458.13"/>
    <s v="05001"/>
    <s v="15376"/>
    <s v="POWERLINES"/>
    <s v="590052"/>
    <s v="Telecomm Infrastructure, Replace Routers at Field Sites"/>
    <m/>
    <s v="COMMUNICATION"/>
    <s v="GENERAL"/>
    <x v="3"/>
    <s v="JUN-12"/>
    <d v="1995-07-01T00:00:00"/>
    <n v="204"/>
    <n v="-83151.990000000005"/>
    <n v="-306306.14"/>
    <n v="0"/>
    <n v="19"/>
    <x v="1"/>
  </r>
  <r>
    <s v="P00005007P"/>
    <n v="87366.78"/>
    <s v="01001"/>
    <s v="10006"/>
    <s v="MISC FEATURE"/>
    <s v="700049"/>
    <s v="FEMA Project 700049"/>
    <m/>
    <s v="FEMA"/>
    <m/>
    <x v="3"/>
    <s v="JUN-12"/>
    <d v="2001-01-01T00:00:00"/>
    <n v="138"/>
    <n v="12467.91"/>
    <n v="74898.87"/>
    <n v="0"/>
    <n v="6"/>
    <x v="0"/>
  </r>
  <r>
    <s v="P00005008P"/>
    <n v="83456"/>
    <s v="01001"/>
    <s v="10006"/>
    <s v="MISC FEATURE"/>
    <s v="701208"/>
    <s v="FEMA Project 701208"/>
    <m/>
    <s v="FEMA"/>
    <m/>
    <x v="3"/>
    <s v="JUN-12"/>
    <d v="2001-01-01T00:00:00"/>
    <n v="138"/>
    <n v="11909.86"/>
    <n v="71546.14"/>
    <n v="0"/>
    <n v="6"/>
    <x v="0"/>
  </r>
  <r>
    <s v="P00005009P"/>
    <n v="-49210.42"/>
    <s v="01001"/>
    <s v="10006"/>
    <s v="MISC FEATURE"/>
    <s v="701209"/>
    <s v="FEMA Project 701209"/>
    <m/>
    <s v="FEMA"/>
    <m/>
    <x v="3"/>
    <s v="JUN-12"/>
    <d v="2001-01-01T00:00:00"/>
    <n v="138"/>
    <n v="-7022.73"/>
    <n v="-42187.69"/>
    <n v="0"/>
    <n v="2"/>
    <x v="7"/>
  </r>
  <r>
    <s v="P00005010P"/>
    <n v="67129.3"/>
    <s v="01001"/>
    <s v="10006"/>
    <s v="MISC FEATURE"/>
    <s v="701211"/>
    <s v="FEMA Project 701211"/>
    <m/>
    <s v="FEMA"/>
    <m/>
    <x v="3"/>
    <s v="JUN-12"/>
    <d v="2001-01-01T00:00:00"/>
    <n v="138"/>
    <n v="9579.84"/>
    <n v="57549.46"/>
    <n v="0"/>
    <n v="6"/>
    <x v="0"/>
  </r>
  <r>
    <s v="P00005011P"/>
    <n v="18317"/>
    <s v="01001"/>
    <s v="10006"/>
    <s v="MISC FEATURE"/>
    <s v="701222"/>
    <s v="FEMA Project 701222"/>
    <m/>
    <s v="FEMA"/>
    <m/>
    <x v="3"/>
    <s v="JUN-12"/>
    <d v="2001-01-01T00:00:00"/>
    <n v="138"/>
    <n v="2613.96"/>
    <n v="15703.04"/>
    <n v="0"/>
    <n v="6"/>
    <x v="0"/>
  </r>
  <r>
    <s v="P00005012P"/>
    <n v="47895.45"/>
    <s v="01001"/>
    <s v="10006"/>
    <s v="MISC FEATURE"/>
    <s v="701223"/>
    <s v="FEMA Project 701223"/>
    <m/>
    <s v="FEMA"/>
    <m/>
    <x v="3"/>
    <s v="JUN-12"/>
    <d v="2001-01-01T00:00:00"/>
    <n v="138"/>
    <n v="6835.04"/>
    <n v="41060.410000000003"/>
    <n v="0"/>
    <n v="6"/>
    <x v="0"/>
  </r>
  <r>
    <s v="P00005013P"/>
    <n v="155476.29999999999"/>
    <s v="01001"/>
    <s v="10006"/>
    <s v="MISC FEATURE"/>
    <s v="701237"/>
    <s v="FEMA Project 701237"/>
    <m/>
    <s v="FEMA"/>
    <m/>
    <x v="3"/>
    <s v="JUN-12"/>
    <d v="2001-01-01T00:00:00"/>
    <n v="138"/>
    <n v="22187.72"/>
    <n v="133288.57999999999"/>
    <n v="0"/>
    <n v="2"/>
    <x v="7"/>
  </r>
  <r>
    <s v="P00005014P"/>
    <n v="290884.93"/>
    <s v="01001"/>
    <s v="10006"/>
    <s v="MISC FEATURE"/>
    <s v="701249"/>
    <s v="FEMA Project 701249"/>
    <m/>
    <s v="FEMA"/>
    <m/>
    <x v="3"/>
    <s v="JUN-12"/>
    <d v="2001-01-01T00:00:00"/>
    <n v="138"/>
    <n v="41511.68"/>
    <n v="249373.25"/>
    <n v="0"/>
    <n v="2"/>
    <x v="7"/>
  </r>
  <r>
    <s v="P00005015P"/>
    <n v="12629.42"/>
    <s v="01001"/>
    <s v="10006"/>
    <s v="MISC FEATURE"/>
    <s v="701269"/>
    <s v="FEMA Project 701269"/>
    <m/>
    <s v="FEMA"/>
    <m/>
    <x v="3"/>
    <s v="JUN-12"/>
    <d v="2001-01-01T00:00:00"/>
    <n v="138"/>
    <n v="1802.23"/>
    <n v="10827.19"/>
    <n v="0"/>
    <n v="6"/>
    <x v="0"/>
  </r>
  <r>
    <s v="P00005016P"/>
    <n v="-56307.4"/>
    <s v="01001"/>
    <s v="10006"/>
    <s v="MISC FEATURE"/>
    <s v="701271"/>
    <s v="FEMA Project 701271"/>
    <m/>
    <s v="FEMA"/>
    <m/>
    <x v="3"/>
    <s v="JUN-12"/>
    <d v="2001-01-01T00:00:00"/>
    <n v="138"/>
    <n v="-8035.5"/>
    <n v="-48271.9"/>
    <n v="0"/>
    <n v="2"/>
    <x v="7"/>
  </r>
  <r>
    <s v="P00005017P"/>
    <n v="-150307.84"/>
    <s v="01001"/>
    <s v="10006"/>
    <s v="MISC FEATURE"/>
    <s v="701273"/>
    <s v="FEMA Project 701273"/>
    <m/>
    <s v="FEMA"/>
    <m/>
    <x v="3"/>
    <s v="JUN-12"/>
    <d v="2001-01-01T00:00:00"/>
    <n v="138"/>
    <n v="-21450.09"/>
    <n v="-128857.75"/>
    <n v="0"/>
    <n v="2"/>
    <x v="7"/>
  </r>
  <r>
    <s v="P00005018P"/>
    <n v="109326.99"/>
    <s v="01001"/>
    <s v="10006"/>
    <s v="MISC FEATURE"/>
    <s v="701274"/>
    <s v="FEMA Project 701274"/>
    <m/>
    <s v="FEMA"/>
    <m/>
    <x v="3"/>
    <s v="JUN-12"/>
    <d v="2001-01-01T00:00:00"/>
    <n v="138"/>
    <n v="15601.79"/>
    <n v="93725.2"/>
    <n v="0"/>
    <n v="2"/>
    <x v="7"/>
  </r>
  <r>
    <s v="P00005019P"/>
    <n v="82518.509999999995"/>
    <s v="01001"/>
    <s v="10006"/>
    <s v="MISC FEATURE"/>
    <s v="701277"/>
    <s v="FEMA Project 701277"/>
    <m/>
    <s v="FEMA"/>
    <m/>
    <x v="3"/>
    <s v="JUN-12"/>
    <d v="2001-01-01T00:00:00"/>
    <n v="138"/>
    <n v="11776.06"/>
    <n v="70742.45"/>
    <n v="0"/>
    <n v="6"/>
    <x v="0"/>
  </r>
  <r>
    <s v="P00005020P"/>
    <n v="8658.7900000000009"/>
    <s v="01001"/>
    <s v="10006"/>
    <s v="MISC FEATURE"/>
    <s v="701278"/>
    <s v="FEMA Project 701278"/>
    <m/>
    <s v="FEMA"/>
    <m/>
    <x v="3"/>
    <s v="JUN-12"/>
    <d v="2001-01-01T00:00:00"/>
    <n v="138"/>
    <n v="1235.6199999999999"/>
    <n v="7423.17"/>
    <n v="0"/>
    <n v="2"/>
    <x v="7"/>
  </r>
  <r>
    <s v="P00005021P"/>
    <n v="37337.56"/>
    <s v="01001"/>
    <s v="10006"/>
    <s v="MISC FEATURE"/>
    <s v="701279"/>
    <s v="FEMA Project 701279"/>
    <m/>
    <s v="FEMA"/>
    <m/>
    <x v="3"/>
    <s v="JUN-12"/>
    <d v="2001-01-01T00:00:00"/>
    <n v="138"/>
    <n v="5328.27"/>
    <n v="32009.29"/>
    <n v="0"/>
    <n v="6"/>
    <x v="0"/>
  </r>
  <r>
    <s v="P00005022P"/>
    <n v="141179.88"/>
    <s v="01001"/>
    <s v="10006"/>
    <s v="MISC FEATURE"/>
    <s v="701281"/>
    <s v="FEMA Project 701281"/>
    <m/>
    <s v="FEMA"/>
    <m/>
    <x v="3"/>
    <s v="JUN-12"/>
    <d v="2001-01-01T00:00:00"/>
    <n v="138"/>
    <n v="20147.45"/>
    <n v="121032.43"/>
    <n v="0"/>
    <n v="2"/>
    <x v="7"/>
  </r>
  <r>
    <s v="P00005023P"/>
    <n v="81851.97"/>
    <s v="01001"/>
    <s v="10006"/>
    <s v="MISC FEATURE"/>
    <s v="701285"/>
    <s v="FEMA Project 701285"/>
    <m/>
    <s v="FEMA"/>
    <m/>
    <x v="3"/>
    <s v="JUN-12"/>
    <d v="2001-01-01T00:00:00"/>
    <n v="138"/>
    <n v="11680.85"/>
    <n v="70171.12"/>
    <n v="0"/>
    <n v="6"/>
    <x v="0"/>
  </r>
  <r>
    <s v="P00005024P"/>
    <n v="28910.05"/>
    <s v="01001"/>
    <s v="10006"/>
    <s v="MISC FEATURE"/>
    <s v="701287"/>
    <s v="FEMA Project 701287"/>
    <m/>
    <s v="FEMA"/>
    <m/>
    <x v="3"/>
    <s v="JUN-12"/>
    <d v="2001-01-01T00:00:00"/>
    <n v="138"/>
    <n v="4125.6400000000003"/>
    <n v="24784.41"/>
    <n v="0"/>
    <n v="6"/>
    <x v="0"/>
  </r>
  <r>
    <s v="P00005025P"/>
    <n v="20953.55"/>
    <s v="01001"/>
    <s v="10006"/>
    <s v="MISC FEATURE"/>
    <s v="701288"/>
    <s v="FEMA Project 701288"/>
    <m/>
    <s v="FEMA"/>
    <m/>
    <x v="3"/>
    <s v="JUN-12"/>
    <d v="2001-01-01T00:00:00"/>
    <n v="138"/>
    <n v="2990.14"/>
    <n v="17963.41"/>
    <n v="0"/>
    <n v="6"/>
    <x v="0"/>
  </r>
  <r>
    <s v="P00005026P"/>
    <n v="29027.14"/>
    <s v="01001"/>
    <s v="10006"/>
    <s v="MISC FEATURE"/>
    <s v="701289"/>
    <s v="FEMA Project 701289"/>
    <m/>
    <s v="FEMA"/>
    <m/>
    <x v="3"/>
    <s v="JUN-12"/>
    <d v="2001-01-01T00:00:00"/>
    <n v="138"/>
    <n v="4142.3100000000004"/>
    <n v="24884.83"/>
    <n v="0"/>
    <n v="6"/>
    <x v="0"/>
  </r>
  <r>
    <s v="P00005027P"/>
    <n v="556323.46"/>
    <s v="01001"/>
    <s v="10006"/>
    <s v="MISC FEATURE"/>
    <s v="701302"/>
    <s v="FEMA Project 701302"/>
    <m/>
    <s v="FEMA"/>
    <m/>
    <x v="3"/>
    <s v="JUN-12"/>
    <d v="2001-01-01T00:00:00"/>
    <n v="138"/>
    <n v="79391.95"/>
    <n v="476931.51"/>
    <n v="0"/>
    <n v="19"/>
    <x v="1"/>
  </r>
  <r>
    <s v="P00005028P"/>
    <n v="31524.41"/>
    <s v="01001"/>
    <s v="10006"/>
    <s v="MISC FEATURE"/>
    <s v="701303"/>
    <s v="FEMA Project 701303"/>
    <m/>
    <s v="FEMA"/>
    <m/>
    <x v="3"/>
    <s v="JUN-12"/>
    <d v="2001-01-01T00:00:00"/>
    <n v="138"/>
    <n v="4498.7299999999996"/>
    <n v="27025.68"/>
    <n v="0"/>
    <n v="6"/>
    <x v="0"/>
  </r>
  <r>
    <s v="P00005029P"/>
    <n v="-27953.14"/>
    <s v="01001"/>
    <s v="10006"/>
    <s v="MISC FEATURE"/>
    <s v="701315"/>
    <s v="FEMA Project 701315"/>
    <m/>
    <s v="FEMA"/>
    <m/>
    <x v="3"/>
    <s v="JUN-12"/>
    <d v="2001-01-01T00:00:00"/>
    <n v="138"/>
    <n v="-3989.09"/>
    <n v="-23964.05"/>
    <n v="0"/>
    <n v="2"/>
    <x v="7"/>
  </r>
  <r>
    <s v="P00005030P"/>
    <n v="19355.189999999999"/>
    <s v="01001"/>
    <s v="10006"/>
    <s v="MISC FEATURE"/>
    <s v="701323"/>
    <s v="FEMA Project 701323"/>
    <m/>
    <s v="FEMA"/>
    <m/>
    <x v="3"/>
    <s v="JUN-12"/>
    <d v="2001-01-01T00:00:00"/>
    <n v="138"/>
    <n v="2762.03"/>
    <n v="16593.16"/>
    <n v="0"/>
    <n v="6"/>
    <x v="0"/>
  </r>
  <r>
    <s v="P00005031P"/>
    <n v="-10887.32"/>
    <s v="01001"/>
    <s v="10006"/>
    <s v="MISC FEATURE"/>
    <s v="701339"/>
    <s v="FEMA Project 701339"/>
    <m/>
    <s v="FEMA"/>
    <m/>
    <x v="3"/>
    <s v="JUN-12"/>
    <d v="2001-01-01T00:00:00"/>
    <n v="138"/>
    <n v="-1553.69"/>
    <n v="-9333.6299999999992"/>
    <n v="0"/>
    <n v="2"/>
    <x v="7"/>
  </r>
  <r>
    <s v="P00005032P"/>
    <n v="107436.53"/>
    <s v="01001"/>
    <s v="10006"/>
    <s v="MISC FEATURE"/>
    <s v="701352"/>
    <s v="FEMA Project 701352"/>
    <m/>
    <s v="FEMA"/>
    <m/>
    <x v="3"/>
    <s v="JUN-12"/>
    <d v="2001-01-01T00:00:00"/>
    <n v="138"/>
    <n v="15332.01"/>
    <n v="92104.52"/>
    <n v="0"/>
    <n v="2"/>
    <x v="7"/>
  </r>
  <r>
    <s v="P00005033P"/>
    <n v="49333.71"/>
    <s v="01001"/>
    <s v="10006"/>
    <s v="MISC FEATURE"/>
    <s v="701381"/>
    <s v="FEMA Project 701381"/>
    <m/>
    <s v="FEMA"/>
    <m/>
    <x v="3"/>
    <s v="JUN-12"/>
    <d v="2001-01-01T00:00:00"/>
    <n v="138"/>
    <n v="7040.31"/>
    <n v="42293.4"/>
    <n v="0"/>
    <n v="6"/>
    <x v="0"/>
  </r>
  <r>
    <s v="P00005034P"/>
    <n v="7500"/>
    <s v="01001"/>
    <s v="10006"/>
    <s v="CONTRIBUTED"/>
    <s v="701208"/>
    <s v="FEMA Project 701208"/>
    <m/>
    <s v="FEMA"/>
    <m/>
    <x v="3"/>
    <s v="JUN-12"/>
    <d v="2001-01-01T00:00:00"/>
    <n v="138"/>
    <n v="1070.31"/>
    <n v="6429.69"/>
    <n v="0"/>
    <n v="6"/>
    <x v="0"/>
  </r>
  <r>
    <s v="P00005035P"/>
    <n v="96577.600000000006"/>
    <s v="01001"/>
    <s v="10006"/>
    <s v="CONTRIBUTED"/>
    <s v="701209"/>
    <s v="FEMA Project 701209"/>
    <m/>
    <s v="FEMA"/>
    <m/>
    <x v="3"/>
    <s v="JUN-12"/>
    <d v="2001-01-01T00:00:00"/>
    <n v="138"/>
    <n v="13782.42"/>
    <n v="82795.179999999993"/>
    <n v="0"/>
    <n v="2"/>
    <x v="7"/>
  </r>
  <r>
    <s v="P00005036P"/>
    <n v="104177.1"/>
    <s v="01001"/>
    <s v="10006"/>
    <s v="CONTRIBUTED"/>
    <s v="701211"/>
    <s v="FEMA Project 701211"/>
    <m/>
    <s v="FEMA"/>
    <m/>
    <x v="3"/>
    <s v="JUN-12"/>
    <d v="2001-01-01T00:00:00"/>
    <n v="138"/>
    <n v="14866.89"/>
    <n v="89310.21"/>
    <n v="0"/>
    <n v="6"/>
    <x v="0"/>
  </r>
  <r>
    <s v="P00005037P"/>
    <n v="36795.199999999997"/>
    <s v="01001"/>
    <s v="10006"/>
    <s v="CONTRIBUTED"/>
    <s v="701222"/>
    <s v="FEMA Project 701222"/>
    <m/>
    <s v="FEMA"/>
    <m/>
    <x v="3"/>
    <s v="JUN-12"/>
    <d v="2001-01-01T00:00:00"/>
    <n v="138"/>
    <n v="5250.98"/>
    <n v="31544.22"/>
    <n v="0"/>
    <n v="6"/>
    <x v="0"/>
  </r>
  <r>
    <s v="P00005038P"/>
    <n v="9299.2999999999993"/>
    <s v="01001"/>
    <s v="10006"/>
    <s v="CONTRIBUTED"/>
    <s v="701223"/>
    <s v="FEMA Project 701223"/>
    <m/>
    <s v="FEMA"/>
    <m/>
    <x v="3"/>
    <s v="JUN-12"/>
    <d v="2001-01-01T00:00:00"/>
    <n v="138"/>
    <n v="1327.07"/>
    <n v="7972.23"/>
    <n v="0"/>
    <n v="6"/>
    <x v="0"/>
  </r>
  <r>
    <s v="P00005039P"/>
    <n v="150395.03"/>
    <s v="01001"/>
    <s v="10006"/>
    <s v="CONTRIBUTED"/>
    <s v="701237"/>
    <s v="FEMA Project 701237"/>
    <m/>
    <s v="FEMA"/>
    <m/>
    <x v="3"/>
    <s v="JUN-12"/>
    <d v="2001-01-01T00:00:00"/>
    <n v="138"/>
    <n v="21462.53"/>
    <n v="128932.5"/>
    <n v="0"/>
    <n v="2"/>
    <x v="7"/>
  </r>
  <r>
    <s v="P00005040P"/>
    <n v="322142"/>
    <s v="01001"/>
    <s v="10006"/>
    <s v="CONTRIBUTED"/>
    <s v="701269"/>
    <s v="FEMA Project 701269"/>
    <m/>
    <s v="FEMA"/>
    <m/>
    <x v="3"/>
    <s v="JUN-12"/>
    <d v="2001-01-01T00:00:00"/>
    <n v="138"/>
    <n v="45972.29"/>
    <n v="276169.71000000002"/>
    <n v="0"/>
    <n v="6"/>
    <x v="0"/>
  </r>
  <r>
    <s v="P00005041P"/>
    <n v="190224"/>
    <s v="01001"/>
    <s v="10006"/>
    <s v="CONTRIBUTED"/>
    <s v="701271"/>
    <s v="FEMA Project 701271"/>
    <m/>
    <s v="FEMA"/>
    <m/>
    <x v="3"/>
    <s v="JUN-12"/>
    <d v="2001-01-01T00:00:00"/>
    <n v="138"/>
    <n v="27146.55"/>
    <n v="163077.45000000001"/>
    <n v="0"/>
    <n v="2"/>
    <x v="7"/>
  </r>
  <r>
    <s v="P00005042P"/>
    <n v="398956"/>
    <s v="01001"/>
    <s v="10006"/>
    <s v="CONTRIBUTED"/>
    <s v="701273"/>
    <s v="FEMA Project 701273"/>
    <m/>
    <s v="FEMA"/>
    <m/>
    <x v="3"/>
    <s v="JUN-12"/>
    <d v="2001-01-01T00:00:00"/>
    <n v="138"/>
    <n v="56934.34"/>
    <n v="342021.66"/>
    <n v="0"/>
    <n v="2"/>
    <x v="7"/>
  </r>
  <r>
    <s v="P00005043P"/>
    <n v="233304"/>
    <s v="01001"/>
    <s v="10006"/>
    <s v="CONTRIBUTED"/>
    <s v="701274"/>
    <s v="FEMA Project 701274"/>
    <m/>
    <s v="FEMA"/>
    <m/>
    <x v="3"/>
    <s v="JUN-12"/>
    <d v="2001-01-01T00:00:00"/>
    <n v="138"/>
    <n v="33294.42"/>
    <n v="200009.58"/>
    <n v="0"/>
    <n v="2"/>
    <x v="7"/>
  </r>
  <r>
    <s v="P00005044P"/>
    <n v="185693"/>
    <s v="01001"/>
    <s v="10006"/>
    <s v="CONTRIBUTED"/>
    <s v="701278"/>
    <s v="FEMA Project 701278"/>
    <m/>
    <s v="FEMA"/>
    <m/>
    <x v="3"/>
    <s v="JUN-12"/>
    <d v="2001-01-01T00:00:00"/>
    <n v="138"/>
    <n v="26499.91"/>
    <n v="159193.09"/>
    <n v="0"/>
    <n v="2"/>
    <x v="7"/>
  </r>
  <r>
    <s v="P00005045P"/>
    <n v="49796"/>
    <s v="01001"/>
    <s v="10006"/>
    <s v="CONTRIBUTED"/>
    <s v="701281"/>
    <s v="FEMA Project 701281"/>
    <m/>
    <s v="FEMA"/>
    <m/>
    <x v="3"/>
    <s v="JUN-12"/>
    <d v="2001-01-01T00:00:00"/>
    <n v="138"/>
    <n v="7106.3"/>
    <n v="42689.7"/>
    <n v="0"/>
    <n v="2"/>
    <x v="7"/>
  </r>
  <r>
    <s v="P00005046P"/>
    <n v="12773"/>
    <s v="01001"/>
    <s v="10006"/>
    <s v="CONTRIBUTED"/>
    <s v="701287"/>
    <s v="FEMA Project 701287"/>
    <m/>
    <s v="FEMA"/>
    <m/>
    <x v="3"/>
    <s v="JUN-12"/>
    <d v="2001-01-01T00:00:00"/>
    <n v="138"/>
    <n v="1822.78"/>
    <n v="10950.22"/>
    <n v="0"/>
    <n v="6"/>
    <x v="0"/>
  </r>
  <r>
    <s v="P00005047P"/>
    <n v="188586"/>
    <s v="01001"/>
    <s v="10006"/>
    <s v="CONTRIBUTED"/>
    <s v="701288"/>
    <s v="FEMA Project 701288"/>
    <m/>
    <s v="FEMA"/>
    <m/>
    <x v="3"/>
    <s v="JUN-12"/>
    <d v="2001-01-01T00:00:00"/>
    <n v="138"/>
    <n v="26912.73"/>
    <n v="161673.26999999999"/>
    <n v="0"/>
    <n v="6"/>
    <x v="0"/>
  </r>
  <r>
    <s v="P00005048P"/>
    <n v="539651"/>
    <s v="01001"/>
    <s v="10006"/>
    <s v="CONTRIBUTED"/>
    <s v="701302"/>
    <s v="FEMA Project 701302"/>
    <m/>
    <s v="FEMA"/>
    <m/>
    <x v="3"/>
    <s v="JUN-12"/>
    <d v="2001-01-01T00:00:00"/>
    <n v="138"/>
    <n v="77012.61"/>
    <n v="462638.39"/>
    <n v="0"/>
    <n v="19"/>
    <x v="1"/>
  </r>
  <r>
    <s v="P00005049P"/>
    <n v="103364"/>
    <s v="01001"/>
    <s v="10006"/>
    <s v="CONTRIBUTED"/>
    <s v="701315"/>
    <s v="FEMA Project 701315"/>
    <m/>
    <s v="FEMA"/>
    <m/>
    <x v="3"/>
    <s v="JUN-12"/>
    <d v="2001-01-01T00:00:00"/>
    <n v="138"/>
    <n v="14750.9"/>
    <n v="88613.1"/>
    <n v="0"/>
    <n v="2"/>
    <x v="7"/>
  </r>
  <r>
    <s v="P00005050P"/>
    <n v="24055"/>
    <s v="01001"/>
    <s v="10006"/>
    <s v="CONTRIBUTED"/>
    <s v="701323"/>
    <s v="FEMA Project 701323"/>
    <m/>
    <s v="FEMA"/>
    <m/>
    <x v="3"/>
    <s v="JUN-12"/>
    <d v="2001-01-01T00:00:00"/>
    <n v="138"/>
    <n v="3432.76"/>
    <n v="20622.240000000002"/>
    <n v="0"/>
    <n v="6"/>
    <x v="0"/>
  </r>
  <r>
    <s v="P00005051P"/>
    <n v="37753"/>
    <s v="01001"/>
    <s v="10006"/>
    <s v="CONTRIBUTED"/>
    <s v="701339"/>
    <s v="FEMA Project 701339"/>
    <m/>
    <s v="FEMA"/>
    <m/>
    <x v="3"/>
    <s v="JUN-12"/>
    <d v="2001-01-01T00:00:00"/>
    <n v="138"/>
    <n v="5387.64"/>
    <n v="32365.360000000001"/>
    <n v="0"/>
    <n v="2"/>
    <x v="7"/>
  </r>
  <r>
    <s v="P00005052P"/>
    <n v="695175"/>
    <s v="01001"/>
    <s v="10006"/>
    <s v="CONTRIBUTED"/>
    <s v="701381"/>
    <s v="FEMA Project 701381"/>
    <m/>
    <s v="FEMA"/>
    <m/>
    <x v="3"/>
    <s v="JUN-12"/>
    <d v="2001-01-01T00:00:00"/>
    <n v="138"/>
    <n v="99207.18"/>
    <n v="595967.81999999995"/>
    <n v="0"/>
    <n v="6"/>
    <x v="0"/>
  </r>
  <r>
    <s v="P00005053P"/>
    <n v="4370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2685.97"/>
    <n v="41018.03"/>
    <n v="1"/>
    <n v="6"/>
    <x v="0"/>
  </r>
  <r>
    <s v="P00005054P"/>
    <n v="16309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10023.459999999999"/>
    <n v="153070.54"/>
    <n v="1"/>
    <n v="6"/>
    <x v="0"/>
  </r>
  <r>
    <s v="P00005055P"/>
    <n v="58005"/>
    <s v="02012"/>
    <s v="15227"/>
    <s v="MISC FEATURE"/>
    <s v="000000"/>
    <s v="IOC - Diemer Habitat Conservation Plan"/>
    <m/>
    <s v="DIEMER"/>
    <s v="HABITAT"/>
    <x v="3"/>
    <s v="JUN-12"/>
    <d v="2007-07-01T00:00:00"/>
    <n v="60"/>
    <n v="3564.88"/>
    <n v="54440.12"/>
    <n v="1"/>
    <n v="6"/>
    <x v="0"/>
  </r>
  <r>
    <s v="P00005056P"/>
    <n v="206761"/>
    <s v="02015"/>
    <s v="15227"/>
    <s v="MISC FEATURE"/>
    <s v="000000"/>
    <s v="IOC - Diemer Habitat Conservation Plan"/>
    <m/>
    <s v="DIEMER"/>
    <s v="HABITAT"/>
    <x v="3"/>
    <s v="JUN-12"/>
    <d v="2007-07-01T00:00:00"/>
    <n v="60"/>
    <n v="12707.17"/>
    <n v="194053.83"/>
    <n v="1"/>
    <n v="6"/>
    <x v="0"/>
  </r>
  <r>
    <s v="P00005057P"/>
    <n v="115851"/>
    <s v="02016"/>
    <s v="15227"/>
    <s v="MISC FEATURE"/>
    <s v="000000"/>
    <s v="IOC - Diemer Habitat Conservation Plan"/>
    <m/>
    <s v="DIEMER"/>
    <s v="HABITAT"/>
    <x v="3"/>
    <s v="JUN-12"/>
    <d v="2007-07-01T00:00:00"/>
    <n v="60"/>
    <n v="7119.97"/>
    <n v="108731.03"/>
    <n v="1"/>
    <n v="6"/>
    <x v="0"/>
  </r>
  <r>
    <s v="P00005058P"/>
    <n v="28391"/>
    <s v="02020"/>
    <s v="15227"/>
    <s v="MISC FEATURE"/>
    <s v="000000"/>
    <s v="IOC - Diemer Habitat Conservation Plan"/>
    <m/>
    <s v="DIEMER"/>
    <s v="HABITAT"/>
    <x v="3"/>
    <s v="JUN-12"/>
    <d v="2007-07-01T00:00:00"/>
    <n v="60"/>
    <n v="1744.83"/>
    <n v="26646.17"/>
    <n v="1"/>
    <n v="6"/>
    <x v="0"/>
  </r>
  <r>
    <s v="P00005059P"/>
    <n v="1221"/>
    <s v="02022"/>
    <s v="15227"/>
    <s v="MISC FEATURE"/>
    <s v="000000"/>
    <s v="IOC - Diemer Habitat Conservation Plan"/>
    <m/>
    <s v="DIEMER"/>
    <s v="HABITAT"/>
    <x v="3"/>
    <s v="JUN-12"/>
    <d v="2007-07-01T00:00:00"/>
    <n v="60"/>
    <n v="75.03"/>
    <n v="1145.97"/>
    <n v="1"/>
    <n v="6"/>
    <x v="0"/>
  </r>
  <r>
    <s v="P00005060P"/>
    <n v="2112"/>
    <s v="02030"/>
    <s v="15227"/>
    <s v="MISC FEATURE"/>
    <s v="000000"/>
    <s v="IOC - Diemer Habitat Conservation Plan"/>
    <m/>
    <s v="DIEMER"/>
    <s v="HABITAT"/>
    <x v="3"/>
    <s v="JUN-12"/>
    <d v="2007-07-01T00:00:00"/>
    <n v="60"/>
    <n v="129.80000000000001"/>
    <n v="1982.2"/>
    <n v="1"/>
    <n v="6"/>
    <x v="0"/>
  </r>
  <r>
    <s v="P00005061P"/>
    <n v="22836"/>
    <s v="02035"/>
    <s v="15227"/>
    <s v="MISC FEATURE"/>
    <s v="000000"/>
    <s v="IOC - Diemer Habitat Conservation Plan"/>
    <m/>
    <s v="DIEMER"/>
    <s v="HABITAT"/>
    <x v="3"/>
    <s v="JUN-12"/>
    <d v="2007-07-01T00:00:00"/>
    <n v="60"/>
    <n v="1403.46"/>
    <n v="21432.54"/>
    <n v="1"/>
    <n v="6"/>
    <x v="0"/>
  </r>
  <r>
    <s v="P00005062P"/>
    <n v="576830"/>
    <s v="03503"/>
    <s v="15253"/>
    <s v="SC MISC FEATURE"/>
    <s v="000000"/>
    <s v="IOC - Lake Mathews Watershed"/>
    <m/>
    <s v="RESERVOIR"/>
    <s v="LAKE MATHEWS"/>
    <x v="3"/>
    <s v="JUN-12"/>
    <d v="2007-07-01T00:00:00"/>
    <n v="60"/>
    <n v="35450.99"/>
    <n v="541379.01"/>
    <n v="1"/>
    <n v="16"/>
    <x v="6"/>
  </r>
  <r>
    <s v="P00005063P"/>
    <n v="1505287"/>
    <s v="02020"/>
    <s v="15253"/>
    <s v="SC MISC FEATURE"/>
    <s v="000000"/>
    <s v="IOC - Lake Mathews Watershed"/>
    <m/>
    <s v="RESERVOIR"/>
    <s v="LAKE MATHEWS"/>
    <x v="3"/>
    <s v="JUN-12"/>
    <d v="2007-07-01T00:00:00"/>
    <n v="60"/>
    <n v="92512.4"/>
    <n v="1412774.6"/>
    <n v="1"/>
    <n v="16"/>
    <x v="6"/>
  </r>
  <r>
    <s v="P00005064P"/>
    <n v="375466"/>
    <s v="02021"/>
    <s v="15253"/>
    <s v="SC MISC FEATURE"/>
    <s v="000000"/>
    <s v="IOC - Lake Mathews Watershed"/>
    <m/>
    <s v="RESERVOIR"/>
    <s v="LAKE MATHEWS"/>
    <x v="3"/>
    <s v="JUN-12"/>
    <d v="2007-07-01T00:00:00"/>
    <n v="60"/>
    <n v="23075.49"/>
    <n v="352390.51"/>
    <n v="1"/>
    <n v="16"/>
    <x v="6"/>
  </r>
  <r>
    <s v="P00005065P"/>
    <n v="454409"/>
    <s v="02022"/>
    <s v="15253"/>
    <s v="SC MISC FEATURE"/>
    <s v="000000"/>
    <s v="IOC - Lake Mathews Watershed"/>
    <m/>
    <s v="RESERVOIR"/>
    <s v="LAKE MATHEWS"/>
    <x v="3"/>
    <s v="JUN-12"/>
    <d v="2007-07-01T00:00:00"/>
    <n v="60"/>
    <n v="27927.200000000001"/>
    <n v="426481.8"/>
    <n v="1"/>
    <n v="16"/>
    <x v="6"/>
  </r>
  <r>
    <s v="P00005066P"/>
    <n v="190302"/>
    <s v="02035"/>
    <s v="15253"/>
    <s v="SC MISC FEATURE"/>
    <s v="000000"/>
    <s v="IOC - Lake Mathews Watershed"/>
    <m/>
    <s v="RESERVOIR"/>
    <s v="LAKE MATHEWS"/>
    <x v="3"/>
    <s v="JUN-12"/>
    <d v="2007-07-01T00:00:00"/>
    <n v="60"/>
    <n v="11695.62"/>
    <n v="178606.38"/>
    <n v="1"/>
    <n v="16"/>
    <x v="6"/>
  </r>
  <r>
    <s v="P00005067P"/>
    <n v="15511"/>
    <s v="02043"/>
    <s v="15253"/>
    <s v="SC MISC FEATURE"/>
    <s v="000000"/>
    <s v="IOC - Lake Mathews Watershed"/>
    <m/>
    <s v="RESERVOIR"/>
    <s v="LAKE MATHEWS"/>
    <x v="3"/>
    <s v="JUN-12"/>
    <d v="2007-07-01T00:00:00"/>
    <n v="60"/>
    <n v="953.25"/>
    <n v="14557.75"/>
    <n v="1"/>
    <n v="16"/>
    <x v="6"/>
  </r>
  <r>
    <s v="P00005068P"/>
    <n v="779"/>
    <s v="02048"/>
    <s v="15253"/>
    <s v="SC MISC FEATURE"/>
    <s v="000000"/>
    <s v="IOC - Lake Mathews Watershed"/>
    <m/>
    <s v="RESERVOIR"/>
    <s v="LAKE MATHEWS"/>
    <x v="3"/>
    <s v="JUN-12"/>
    <d v="2007-07-01T00:00:00"/>
    <n v="60"/>
    <n v="47.84"/>
    <n v="731.16"/>
    <n v="1"/>
    <n v="16"/>
    <x v="6"/>
  </r>
  <r>
    <s v="P00005069P"/>
    <n v="1171"/>
    <s v="02054"/>
    <s v="15253"/>
    <s v="SC MISC FEATURE"/>
    <s v="000000"/>
    <s v="IOC - Lake Mathews Watershed"/>
    <m/>
    <s v="RESERVOIR"/>
    <s v="LAKE MATHEWS"/>
    <x v="3"/>
    <s v="JUN-12"/>
    <d v="2007-07-01T00:00:00"/>
    <n v="60"/>
    <n v="71.930000000000007"/>
    <n v="1099.07"/>
    <n v="1"/>
    <n v="16"/>
    <x v="6"/>
  </r>
  <r>
    <s v="P00005070P"/>
    <n v="3836"/>
    <s v="03503"/>
    <s v="15352"/>
    <s v="SC WATER TRANSPORT"/>
    <s v="000000"/>
    <s v="IOC - Allen McColloch Pipeline Repair"/>
    <m/>
    <s v="PIPELINE"/>
    <s v="AMP"/>
    <x v="3"/>
    <s v="JUN-12"/>
    <d v="2007-07-01T00:00:00"/>
    <n v="60"/>
    <n v="235.75"/>
    <n v="3600.25"/>
    <n v="1"/>
    <n v="6"/>
    <x v="0"/>
  </r>
  <r>
    <s v="P00005071P"/>
    <n v="31994"/>
    <s v="02020"/>
    <s v="15352"/>
    <s v="SC WATER TRANSPORT"/>
    <s v="000000"/>
    <s v="IOC - Allen McColloch Pipeline Repair"/>
    <m/>
    <s v="PIPELINE"/>
    <s v="AMP"/>
    <x v="3"/>
    <s v="JUN-12"/>
    <d v="2007-07-01T00:00:00"/>
    <n v="60"/>
    <n v="1966.27"/>
    <n v="30027.73"/>
    <n v="1"/>
    <n v="6"/>
    <x v="0"/>
  </r>
  <r>
    <s v="P00005072P"/>
    <n v="1725"/>
    <s v="02021"/>
    <s v="15352"/>
    <s v="SC WATER TRANSPORT"/>
    <s v="000000"/>
    <s v="IOC - Allen McColloch Pipeline Repair"/>
    <m/>
    <s v="PIPELINE"/>
    <s v="AMP"/>
    <x v="3"/>
    <s v="JUN-12"/>
    <d v="2007-07-01T00:00:00"/>
    <n v="60"/>
    <n v="106"/>
    <n v="1619"/>
    <n v="1"/>
    <n v="6"/>
    <x v="0"/>
  </r>
  <r>
    <s v="P00005073P"/>
    <n v="2178"/>
    <s v="02022"/>
    <s v="15352"/>
    <s v="SC WATER TRANSPORT"/>
    <s v="000000"/>
    <s v="IOC - Allen McColloch Pipeline Repair"/>
    <m/>
    <s v="PIPELINE"/>
    <s v="AMP"/>
    <x v="3"/>
    <s v="JUN-12"/>
    <d v="2007-07-01T00:00:00"/>
    <n v="60"/>
    <n v="133.83000000000001"/>
    <n v="2044.17"/>
    <n v="1"/>
    <n v="6"/>
    <x v="0"/>
  </r>
  <r>
    <s v="P00005074P"/>
    <n v="1356"/>
    <s v="02030"/>
    <s v="15352"/>
    <s v="SC WATER TRANSPORT"/>
    <s v="000000"/>
    <s v="IOC - Allen McColloch Pipeline Repair"/>
    <m/>
    <s v="PIPELINE"/>
    <s v="AMP"/>
    <x v="3"/>
    <s v="JUN-12"/>
    <d v="2007-07-01T00:00:00"/>
    <n v="60"/>
    <n v="83.33"/>
    <n v="1272.67"/>
    <n v="1"/>
    <n v="6"/>
    <x v="0"/>
  </r>
  <r>
    <s v="P00005075P"/>
    <n v="2594774"/>
    <s v="02035"/>
    <s v="15410"/>
    <s v="SC TREATMENT PLT"/>
    <s v="000000"/>
    <s v="IOC - Skinner Plant Expansion 4"/>
    <m/>
    <s v="TREATMENT"/>
    <s v="SKINNER"/>
    <x v="2"/>
    <s v="JUN-12"/>
    <d v="2007-07-01T00:00:00"/>
    <n v="60"/>
    <n v="255152.77"/>
    <n v="2339621.23"/>
    <n v="1"/>
    <n v="12"/>
    <x v="10"/>
  </r>
  <r>
    <s v="P00005076P"/>
    <n v="3662406"/>
    <s v="02043"/>
    <s v="15410"/>
    <s v="SC TREATMENT PLT"/>
    <s v="000000"/>
    <s v="IOC - Skinner Plant Expansion 4"/>
    <m/>
    <s v="TREATMENT"/>
    <s v="SKINNER"/>
    <x v="2"/>
    <s v="JUN-12"/>
    <d v="2007-07-01T00:00:00"/>
    <n v="60"/>
    <n v="360136.59"/>
    <n v="3302269.41"/>
    <n v="1"/>
    <n v="12"/>
    <x v="10"/>
  </r>
  <r>
    <s v="P00005077P"/>
    <n v="400644"/>
    <s v="02044"/>
    <s v="15410"/>
    <s v="SC TREATMENT PLT"/>
    <s v="000000"/>
    <s v="IOC - Skinner Plant Expansion 4"/>
    <m/>
    <s v="TREATMENT"/>
    <s v="SKINNER"/>
    <x v="2"/>
    <s v="JUN-12"/>
    <d v="2007-07-01T00:00:00"/>
    <n v="60"/>
    <n v="39396.660000000003"/>
    <n v="361247.34"/>
    <n v="1"/>
    <n v="12"/>
    <x v="10"/>
  </r>
  <r>
    <s v="P00005078P"/>
    <n v="1732462"/>
    <s v="02048"/>
    <s v="15410"/>
    <s v="SC TREATMENT PLT"/>
    <s v="000000"/>
    <s v="IOC - Skinner Plant Expansion 4"/>
    <m/>
    <s v="TREATMENT"/>
    <s v="SKINNER"/>
    <x v="2"/>
    <s v="JUN-12"/>
    <d v="2007-07-01T00:00:00"/>
    <n v="60"/>
    <n v="170358.76"/>
    <n v="1562103.24"/>
    <n v="1"/>
    <n v="12"/>
    <x v="10"/>
  </r>
  <r>
    <s v="P00005079P"/>
    <n v="85976"/>
    <s v="02049"/>
    <s v="15410"/>
    <s v="SC TREATMENT PLT"/>
    <s v="000000"/>
    <s v="IOC - Skinner Plant Expansion 4"/>
    <m/>
    <s v="TREATMENT"/>
    <s v="SKINNER"/>
    <x v="2"/>
    <s v="JUN-12"/>
    <d v="2007-07-01T00:00:00"/>
    <n v="60"/>
    <n v="8454.2999999999993"/>
    <n v="77521.7"/>
    <n v="1"/>
    <n v="12"/>
    <x v="10"/>
  </r>
  <r>
    <s v="P00005080P"/>
    <n v="96663"/>
    <s v="02050"/>
    <s v="15410"/>
    <s v="SC TREATMENT PLT"/>
    <s v="000000"/>
    <s v="IOC - Skinner Plant Expansion 4"/>
    <m/>
    <s v="TREATMENT"/>
    <s v="SKINNER"/>
    <x v="2"/>
    <s v="JUN-12"/>
    <d v="2007-07-01T00:00:00"/>
    <n v="60"/>
    <n v="9505.19"/>
    <n v="87157.81"/>
    <n v="1"/>
    <n v="12"/>
    <x v="10"/>
  </r>
  <r>
    <s v="P00005081P"/>
    <n v="74780"/>
    <s v="02054"/>
    <s v="15410"/>
    <s v="SC TREATMENT PLT"/>
    <s v="000000"/>
    <s v="IOC - Skinner Plant Expansion 4"/>
    <m/>
    <s v="TREATMENT"/>
    <s v="SKINNER"/>
    <x v="2"/>
    <s v="JUN-12"/>
    <d v="2007-07-01T00:00:00"/>
    <n v="60"/>
    <n v="7353.36"/>
    <n v="67426.64"/>
    <n v="1"/>
    <n v="12"/>
    <x v="10"/>
  </r>
  <r>
    <s v="P00005082P"/>
    <n v="8075"/>
    <s v="02055"/>
    <s v="15410"/>
    <s v="SC TREATMENT PLT"/>
    <s v="000000"/>
    <s v="IOC - Skinner Plant Expansion 4"/>
    <m/>
    <s v="TREATMENT"/>
    <s v="SKINNER"/>
    <x v="2"/>
    <s v="JUN-12"/>
    <d v="2007-07-01T00:00:00"/>
    <n v="60"/>
    <n v="794.04"/>
    <n v="7280.96"/>
    <n v="1"/>
    <n v="12"/>
    <x v="10"/>
  </r>
  <r>
    <s v="P00005089P"/>
    <n v="62245"/>
    <s v="03002"/>
    <s v="15120"/>
    <s v="TREATMENT PLT"/>
    <s v="000000"/>
    <s v="IOC - Mills Treatment Plant, Expansion 2"/>
    <m/>
    <s v="TREATMENT"/>
    <s v="MILLS"/>
    <x v="2"/>
    <s v="JUN-12"/>
    <d v="1997-07-01T00:00:00"/>
    <n v="180"/>
    <n v="18569.75"/>
    <n v="43675.25"/>
    <n v="1"/>
    <n v="11"/>
    <x v="12"/>
  </r>
  <r>
    <s v="P00005090P"/>
    <n v="554182"/>
    <s v="03008"/>
    <s v="15120"/>
    <s v="TREATMENT PLT"/>
    <s v="000000"/>
    <s v="IOC - Mills Treatment Plant, Expansion 2"/>
    <m/>
    <s v="TREATMENT"/>
    <s v="MILLS"/>
    <x v="2"/>
    <s v="JUN-12"/>
    <d v="1997-07-01T00:00:00"/>
    <n v="180"/>
    <n v="165330.96"/>
    <n v="388851.04"/>
    <n v="1"/>
    <n v="11"/>
    <x v="12"/>
  </r>
  <r>
    <s v="P00005091P"/>
    <n v="9848457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38123"/>
    <n v="6910334"/>
    <n v="1"/>
    <n v="11"/>
    <x v="12"/>
  </r>
  <r>
    <s v="P00005092P"/>
    <n v="10029163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92033.62"/>
    <n v="7037129.3799999999"/>
    <n v="1"/>
    <n v="11"/>
    <x v="12"/>
  </r>
  <r>
    <s v="P00005093P"/>
    <n v="27597"/>
    <s v="02010"/>
    <s v="15120"/>
    <s v="TREATMENT PLT"/>
    <s v="000000"/>
    <s v="IOC - Mills Treatment Plant, Expansion 2"/>
    <m/>
    <s v="TREATMENT"/>
    <s v="MILLS"/>
    <x v="2"/>
    <s v="JUN-12"/>
    <d v="1997-07-01T00:00:00"/>
    <n v="180"/>
    <n v="8233.1"/>
    <n v="19363.900000000001"/>
    <n v="1"/>
    <n v="11"/>
    <x v="12"/>
  </r>
  <r>
    <s v="P00005094P"/>
    <n v="1005098"/>
    <s v="02012"/>
    <s v="15120"/>
    <s v="TREATMENT PLT"/>
    <s v="000000"/>
    <s v="IOC - Mills Treatment Plant, Expansion 2"/>
    <m/>
    <s v="TREATMENT"/>
    <s v="MILLS"/>
    <x v="2"/>
    <s v="JUN-12"/>
    <d v="1997-07-01T00:00:00"/>
    <n v="180"/>
    <n v="299854.23"/>
    <n v="705243.77"/>
    <n v="1"/>
    <n v="11"/>
    <x v="12"/>
  </r>
  <r>
    <s v="P00005095P"/>
    <n v="61460"/>
    <s v="03502"/>
    <s v="15120"/>
    <s v="TREATMENT PLT"/>
    <s v="000000"/>
    <s v="IOC - Mills Treatment Plant, Expansion 2"/>
    <m/>
    <s v="TREATMENT"/>
    <s v="MILLS"/>
    <x v="2"/>
    <s v="JUN-12"/>
    <d v="1997-07-01T00:00:00"/>
    <n v="180"/>
    <n v="18335.560000000001"/>
    <n v="43124.44"/>
    <n v="1"/>
    <n v="11"/>
    <x v="12"/>
  </r>
  <r>
    <s v="P00005096P"/>
    <n v="19833"/>
    <s v="02015"/>
    <s v="15120"/>
    <s v="TREATMENT PLT"/>
    <s v="000000"/>
    <s v="IOC - Mills Treatment Plant, Expansion 2"/>
    <m/>
    <s v="TREATMENT"/>
    <s v="MILLS"/>
    <x v="2"/>
    <s v="JUN-12"/>
    <d v="1997-07-01T00:00:00"/>
    <n v="180"/>
    <n v="5916.84"/>
    <n v="13916.16"/>
    <n v="1"/>
    <n v="11"/>
    <x v="12"/>
  </r>
  <r>
    <s v="P00005097P"/>
    <n v="326"/>
    <s v="02022"/>
    <s v="15120"/>
    <s v="TREATMENT PLT"/>
    <s v="000000"/>
    <s v="IOC - Mills Treatment Plant, Expansion 2"/>
    <m/>
    <s v="TREATMENT"/>
    <s v="MILLS"/>
    <x v="2"/>
    <s v="JUN-12"/>
    <d v="1997-07-01T00:00:00"/>
    <n v="180"/>
    <n v="97.25"/>
    <n v="228.75"/>
    <n v="1"/>
    <n v="11"/>
    <x v="12"/>
  </r>
  <r>
    <s v="P00005154P"/>
    <n v="20248"/>
    <s v="03503"/>
    <s v="15317"/>
    <s v="MISC FEATURE"/>
    <s v="000000"/>
    <s v="IOC - Desert Facilities, Fire Protection Upgrade"/>
    <m/>
    <s v="FACILITIES"/>
    <s v="DESERT"/>
    <x v="3"/>
    <s v="JUN-12"/>
    <d v="2008-01-01T00:00:00"/>
    <n v="54"/>
    <n v="1117.8499999999999"/>
    <n v="19130.150000000001"/>
    <n v="1"/>
    <n v="2"/>
    <x v="7"/>
  </r>
  <r>
    <s v="P00005155P"/>
    <n v="48573"/>
    <s v="02020"/>
    <s v="15317"/>
    <s v="MISC FEATURE"/>
    <s v="000000"/>
    <s v="IOC - Desert Facilities, Fire Protection Upgrade"/>
    <m/>
    <s v="FACILITIES"/>
    <s v="DESERT"/>
    <x v="3"/>
    <s v="JUN-12"/>
    <d v="2008-01-01T00:00:00"/>
    <n v="54"/>
    <n v="2681.62"/>
    <n v="45891.38"/>
    <n v="1"/>
    <n v="2"/>
    <x v="7"/>
  </r>
  <r>
    <s v="P00005156P"/>
    <n v="3130"/>
    <s v="02021"/>
    <s v="15317"/>
    <s v="MISC FEATURE"/>
    <s v="000000"/>
    <s v="IOC - Desert Facilities, Fire Protection Upgrade"/>
    <m/>
    <s v="FACILITIES"/>
    <s v="DESERT"/>
    <x v="3"/>
    <s v="JUN-12"/>
    <d v="2008-01-01T00:00:00"/>
    <n v="54"/>
    <n v="172.78"/>
    <n v="2957.22"/>
    <n v="1"/>
    <n v="2"/>
    <x v="7"/>
  </r>
  <r>
    <s v="P00005157P"/>
    <n v="28609"/>
    <s v="02022"/>
    <s v="15317"/>
    <s v="MISC FEATURE"/>
    <s v="000000"/>
    <s v="IOC - Desert Facilities, Fire Protection Upgrade"/>
    <m/>
    <s v="FACILITIES"/>
    <s v="DESERT"/>
    <x v="3"/>
    <s v="JUN-12"/>
    <d v="2008-01-01T00:00:00"/>
    <n v="54"/>
    <n v="1579.44"/>
    <n v="27029.56"/>
    <n v="1"/>
    <n v="2"/>
    <x v="7"/>
  </r>
  <r>
    <s v="P00005158P"/>
    <n v="347"/>
    <s v="02029"/>
    <s v="15317"/>
    <s v="MISC FEATURE"/>
    <s v="000000"/>
    <s v="IOC - Desert Facilities, Fire Protection Upgrade"/>
    <m/>
    <s v="FACILITIES"/>
    <s v="DESERT"/>
    <x v="3"/>
    <s v="JUN-12"/>
    <d v="2008-01-01T00:00:00"/>
    <n v="54"/>
    <n v="19.12"/>
    <n v="327.88"/>
    <n v="1"/>
    <n v="2"/>
    <x v="7"/>
  </r>
  <r>
    <s v="P00005159P"/>
    <n v="6993"/>
    <s v="02022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617.71"/>
    <n v="6375.29"/>
    <n v="1"/>
    <n v="10"/>
    <x v="14"/>
  </r>
  <r>
    <s v="P00005160P"/>
    <n v="17553"/>
    <s v="0202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550.51"/>
    <n v="16002.49"/>
    <n v="1"/>
    <n v="10"/>
    <x v="14"/>
  </r>
  <r>
    <s v="P00005161P"/>
    <n v="18114"/>
    <s v="02030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600.07"/>
    <n v="16513.93"/>
    <n v="1"/>
    <n v="10"/>
    <x v="14"/>
  </r>
  <r>
    <s v="P00005162P"/>
    <n v="145628"/>
    <s v="0204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2863.8"/>
    <n v="132764.20000000001"/>
    <n v="1"/>
    <n v="10"/>
    <x v="14"/>
  </r>
  <r>
    <s v="P00005163P"/>
    <n v="64973"/>
    <s v="02054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739.28"/>
    <n v="59233.72"/>
    <n v="1"/>
    <n v="10"/>
    <x v="14"/>
  </r>
  <r>
    <s v="P00005164P"/>
    <n v="15056"/>
    <s v="02055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329.94"/>
    <n v="13726.06"/>
    <n v="1"/>
    <n v="10"/>
    <x v="14"/>
  </r>
  <r>
    <s v="P00005165P"/>
    <n v="2884"/>
    <s v="02058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254.75"/>
    <n v="2629.25"/>
    <n v="1"/>
    <n v="10"/>
    <x v="14"/>
  </r>
  <r>
    <s v="P00005166P"/>
    <n v="6179"/>
    <s v="02061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45.80999999999995"/>
    <n v="5633.19"/>
    <n v="1"/>
    <n v="10"/>
    <x v="14"/>
  </r>
  <r>
    <s v="P00005167P"/>
    <n v="12500"/>
    <s v="01001"/>
    <s v="10006"/>
    <s v="CONTRIBUTED"/>
    <s v="701485"/>
    <s v="FEMA Project 701485"/>
    <m/>
    <s v="SERVICE"/>
    <s v="EM-10"/>
    <x v="3"/>
    <s v="JUN-12"/>
    <d v="2008-06-30T00:00:00"/>
    <n v="48"/>
    <n v="625"/>
    <n v="11875"/>
    <n v="0"/>
    <n v="6"/>
    <x v="0"/>
  </r>
  <r>
    <s v="P00005168P"/>
    <n v="361920.02"/>
    <s v="01001"/>
    <s v="10006"/>
    <s v="CONTRIBUTED"/>
    <s v="701487"/>
    <s v="FEMA Project 701487"/>
    <m/>
    <s v="SERVICE"/>
    <s v="OC-89"/>
    <x v="3"/>
    <s v="JUN-12"/>
    <d v="2008-06-30T00:00:00"/>
    <n v="48"/>
    <n v="18096"/>
    <n v="343824.02"/>
    <n v="0"/>
    <n v="6"/>
    <x v="0"/>
  </r>
  <r>
    <s v="P00005169P"/>
    <n v="129594.42"/>
    <s v="01001"/>
    <s v="10006"/>
    <s v="CONTRIBUTED"/>
    <s v="701510"/>
    <s v="FEMA Project 701510"/>
    <m/>
    <s v="SERVICE"/>
    <s v="OC-90"/>
    <x v="3"/>
    <s v="JUN-12"/>
    <d v="2008-06-30T00:00:00"/>
    <n v="48"/>
    <n v="6479.72"/>
    <n v="123114.7"/>
    <n v="0"/>
    <n v="6"/>
    <x v="0"/>
  </r>
  <r>
    <s v="P00005170P"/>
    <n v="18000"/>
    <s v="01001"/>
    <s v="10006"/>
    <s v="CONTRIBUTED"/>
    <s v="701538"/>
    <s v="FEMA Project 701538"/>
    <m/>
    <s v="SERVICE"/>
    <s v="A-3 METER"/>
    <x v="3"/>
    <s v="JUN-12"/>
    <d v="2008-06-30T00:00:00"/>
    <n v="48"/>
    <n v="900"/>
    <n v="17100"/>
    <n v="0"/>
    <n v="6"/>
    <x v="0"/>
  </r>
  <r>
    <s v="P00005171P"/>
    <n v="24000"/>
    <s v="01001"/>
    <s v="10006"/>
    <s v="CONTRIBUTED"/>
    <s v="701623"/>
    <s v="FEMA Project 701623"/>
    <m/>
    <s v="SERVICE"/>
    <s v="WR-24A"/>
    <x v="3"/>
    <s v="JUN-12"/>
    <d v="2008-06-30T00:00:00"/>
    <n v="48"/>
    <n v="1200"/>
    <n v="22800"/>
    <n v="0"/>
    <n v="6"/>
    <x v="0"/>
  </r>
  <r>
    <s v="P00005172P"/>
    <n v="147000"/>
    <s v="01001"/>
    <s v="10006"/>
    <s v="CONTRIBUTED"/>
    <s v="701628"/>
    <s v="FEMA Project 701628"/>
    <m/>
    <s v="SERVICE"/>
    <s v="WR-31"/>
    <x v="3"/>
    <s v="JUN-12"/>
    <d v="2008-06-30T00:00:00"/>
    <n v="48"/>
    <n v="7350"/>
    <n v="139650"/>
    <n v="0"/>
    <n v="6"/>
    <x v="0"/>
  </r>
  <r>
    <s v="P00005173P"/>
    <n v="1432368.66"/>
    <s v="01001"/>
    <s v="10006"/>
    <s v="CONTRIBUTED"/>
    <s v="701631"/>
    <s v="FEMA Project 701631"/>
    <m/>
    <s v="SERVICE"/>
    <s v="EM-21"/>
    <x v="3"/>
    <s v="JUN-12"/>
    <d v="2008-06-30T00:00:00"/>
    <n v="48"/>
    <n v="71618.399999999994"/>
    <n v="1360750.26"/>
    <n v="0"/>
    <n v="6"/>
    <x v="0"/>
  </r>
  <r>
    <s v="P00005174X"/>
    <n v="-27511.17"/>
    <s v="05001"/>
    <s v="15273"/>
    <s v="TREATMENT PLT"/>
    <s v="590053"/>
    <s v="Skinner, Replace Stems, Nuts, Keys for Valves, Mods 5, 6"/>
    <m/>
    <s v="TREATMENT"/>
    <s v="WEYMOUTH"/>
    <x v="2"/>
    <s v="JUN-12"/>
    <d v="1991-07-01T00:00:00"/>
    <n v="252"/>
    <n v="-11508.77"/>
    <n v="-16002.4"/>
    <n v="0"/>
    <n v="12"/>
    <x v="10"/>
  </r>
  <r>
    <s v="P00005175X"/>
    <n v="-1668356.53"/>
    <s v="05001"/>
    <s v="15140"/>
    <s v="WATER TRANSPORT"/>
    <s v="590054"/>
    <s v="Diemer, Replace Willowglen RTU"/>
    <m/>
    <s v="DISTRIBUTION"/>
    <s v="CONTROLS"/>
    <x v="3"/>
    <s v="JUN-12"/>
    <d v="1985-07-01T00:00:00"/>
    <n v="324"/>
    <n v="-561332.28"/>
    <n v="-1107024.25"/>
    <n v="0"/>
    <n v="6"/>
    <x v="0"/>
  </r>
  <r>
    <s v="P00005176P"/>
    <n v="7045"/>
    <s v="02043"/>
    <s v="15120"/>
    <s v="TREATMENT PLT"/>
    <s v="000000"/>
    <s v="IOC - Mills Treatment Plant, Expansion 2"/>
    <m/>
    <s v="TREATMENT"/>
    <s v="MILLS"/>
    <x v="2"/>
    <s v="JUN-12"/>
    <d v="2009-01-01T00:00:00"/>
    <n v="42"/>
    <n v="481.4"/>
    <n v="6563.6"/>
    <n v="1"/>
    <n v="11"/>
    <x v="12"/>
  </r>
  <r>
    <s v="P00005177P"/>
    <n v="1290"/>
    <s v="02048"/>
    <s v="15120"/>
    <s v="TREATMENT PLT"/>
    <s v="000000"/>
    <s v="IOC - Mills Treatment Plant, Expansion 2"/>
    <m/>
    <s v="TREATMENT"/>
    <s v="MILLS"/>
    <x v="2"/>
    <s v="JUN-12"/>
    <d v="2009-01-01T00:00:00"/>
    <n v="42"/>
    <n v="88.15"/>
    <n v="1201.8499999999999"/>
    <n v="1"/>
    <n v="11"/>
    <x v="12"/>
  </r>
  <r>
    <s v="P00005183P"/>
    <n v="49513"/>
    <s v="01001"/>
    <s v="10006"/>
    <s v="CONTRIBUTED"/>
    <s v="700967"/>
    <s v="Svc Connect SD Pipelines Sta 1376+00-1470+00"/>
    <m/>
    <s v="SERVICE"/>
    <s v="SD STA 1376+00-1470+00"/>
    <x v="3"/>
    <s v="JUN-12"/>
    <d v="2009-06-30T00:00:00"/>
    <n v="36"/>
    <n v="1856.73"/>
    <n v="47656.27"/>
    <n v="0"/>
    <n v="6"/>
    <x v="0"/>
  </r>
  <r>
    <s v="P00005184P"/>
    <n v="1411"/>
    <s v="01001"/>
    <s v="10006"/>
    <s v="CONTRIBUTED"/>
    <s v="701136"/>
    <s v="Svc Connect SD Sta 1971+00-1981+00"/>
    <m/>
    <s v="SERVICE"/>
    <s v="SD STA 1971+00-1981+00"/>
    <x v="3"/>
    <s v="JUN-12"/>
    <d v="2009-06-30T00:00:00"/>
    <n v="36"/>
    <n v="52.89"/>
    <n v="1358.11"/>
    <n v="0"/>
    <n v="6"/>
    <x v="0"/>
  </r>
  <r>
    <s v="P00005185P"/>
    <n v="1399"/>
    <s v="01001"/>
    <s v="10006"/>
    <s v="CONTRIBUTED"/>
    <s v="701141"/>
    <s v="Svc Connect Rialto Pipelines Sta 4046+00-4070+00"/>
    <m/>
    <s v="SERVICE"/>
    <s v="RIALTO STA 4046+00-4070+00"/>
    <x v="3"/>
    <s v="JUN-12"/>
    <d v="2009-06-30T00:00:00"/>
    <n v="36"/>
    <n v="52.44"/>
    <n v="1346.56"/>
    <n v="0"/>
    <n v="6"/>
    <x v="0"/>
  </r>
  <r>
    <s v="P00005186P"/>
    <n v="6972"/>
    <s v="01001"/>
    <s v="10006"/>
    <s v="CONTRIBUTED"/>
    <s v="701164"/>
    <s v="Svc Connect Lower Feeder Sta 286+90-307+50"/>
    <m/>
    <s v="SERVICE"/>
    <s v="LF STA 286+90-307+50"/>
    <x v="3"/>
    <s v="JUN-12"/>
    <d v="2009-06-30T00:00:00"/>
    <n v="36"/>
    <n v="261.45"/>
    <n v="6710.55"/>
    <n v="0"/>
    <n v="6"/>
    <x v="0"/>
  </r>
  <r>
    <s v="P00005187P"/>
    <n v="7279"/>
    <s v="01001"/>
    <s v="10006"/>
    <s v="CONTRIBUTED"/>
    <s v="701178"/>
    <s v="Svc Connect Box Springs Feeder Sta 216+80-265+50"/>
    <m/>
    <s v="SERVICE"/>
    <s v="BSF STA 216+80-265+50"/>
    <x v="3"/>
    <s v="JUN-12"/>
    <d v="2009-06-30T00:00:00"/>
    <n v="36"/>
    <n v="272.94"/>
    <n v="7006.06"/>
    <n v="0"/>
    <n v="6"/>
    <x v="0"/>
  </r>
  <r>
    <s v="P00005188P"/>
    <n v="3368.57"/>
    <s v="01001"/>
    <s v="10006"/>
    <s v="CONTRIBUTED"/>
    <s v="701197"/>
    <s v="Svc Connect Lower Feeder Sta 484+80"/>
    <m/>
    <s v="SERVICE"/>
    <s v="LF STA 484+80"/>
    <x v="3"/>
    <s v="JUN-12"/>
    <d v="2009-06-30T00:00:00"/>
    <n v="36"/>
    <n v="126.3"/>
    <n v="3242.27"/>
    <n v="0"/>
    <n v="6"/>
    <x v="0"/>
  </r>
  <r>
    <s v="P00005189P"/>
    <n v="44872.86"/>
    <s v="01001"/>
    <s v="10006"/>
    <s v="CONTRIBUTED"/>
    <s v="701199"/>
    <s v="Svc Connect San Joaquin Reservoir"/>
    <m/>
    <s v="SERVICE"/>
    <s v="SAN JOAQUIN RSVR"/>
    <x v="3"/>
    <s v="JUN-12"/>
    <d v="2009-06-30T00:00:00"/>
    <n v="36"/>
    <n v="1682.73"/>
    <n v="43190.13"/>
    <n v="0"/>
    <n v="6"/>
    <x v="0"/>
  </r>
  <r>
    <s v="P00005190P"/>
    <n v="32978.94"/>
    <s v="01001"/>
    <s v="10006"/>
    <s v="CONTRIBUTED"/>
    <s v="701206"/>
    <s v="Svc Connect CRA Eagle Mtn Landfill Sta 5585+00-5850+00"/>
    <m/>
    <s v="SERVICE"/>
    <s v="CRA EM STA 5585+00-5850+00"/>
    <x v="3"/>
    <s v="JUN-12"/>
    <d v="2009-06-30T00:00:00"/>
    <n v="36"/>
    <n v="1236.69"/>
    <n v="31742.25"/>
    <n v="0"/>
    <n v="1"/>
    <x v="9"/>
  </r>
  <r>
    <s v="P00005191P"/>
    <n v="3162.86"/>
    <s v="01001"/>
    <s v="10006"/>
    <s v="CONTRIBUTED"/>
    <s v="701213"/>
    <s v="Svc Connect Rialto Pipelines Sta 3305+36 to 3316+00"/>
    <m/>
    <s v="SERVICE"/>
    <s v="RIALTO STA 3305+36-3316+00"/>
    <x v="3"/>
    <s v="JUN-12"/>
    <d v="2009-06-30T00:00:00"/>
    <n v="36"/>
    <n v="118.59"/>
    <n v="3044.27"/>
    <n v="0"/>
    <n v="6"/>
    <x v="0"/>
  </r>
  <r>
    <s v="P00005192P"/>
    <n v="978.19"/>
    <s v="01001"/>
    <s v="10006"/>
    <s v="CONTRIBUTED"/>
    <s v="701260"/>
    <s v="Svc Connect 2nd Lower Feeder Sta1554+00-1568+50"/>
    <m/>
    <s v="SERVICE"/>
    <s v="2LF STA 1554+00-1568+50"/>
    <x v="3"/>
    <s v="JUN-12"/>
    <d v="2009-06-30T00:00:00"/>
    <n v="36"/>
    <n v="36.659999999999997"/>
    <n v="941.53"/>
    <n v="0"/>
    <n v="2"/>
    <x v="7"/>
  </r>
  <r>
    <s v="P00005193P"/>
    <n v="1841.67"/>
    <s v="01001"/>
    <s v="10006"/>
    <s v="CONTRIBUTED"/>
    <s v="701261"/>
    <s v="Svc Connect Box Springs Feeder Sta 51+50-54+75"/>
    <m/>
    <s v="SERVICE"/>
    <s v="BSF STA 51+50-54+75"/>
    <x v="3"/>
    <s v="JUN-12"/>
    <d v="2009-06-30T00:00:00"/>
    <n v="36"/>
    <n v="69.06"/>
    <n v="1772.61"/>
    <n v="0"/>
    <n v="6"/>
    <x v="0"/>
  </r>
  <r>
    <s v="P00005194P"/>
    <n v="3151.24"/>
    <s v="01001"/>
    <s v="10006"/>
    <s v="CONTRIBUTED"/>
    <s v="701320"/>
    <s v="Svc Connect SD Pipelines Sta 1326+00-1327+00"/>
    <m/>
    <s v="SERVICE"/>
    <s v="SD STA 1326+00-1327+00"/>
    <x v="3"/>
    <s v="JUN-12"/>
    <d v="2009-06-30T00:00:00"/>
    <n v="36"/>
    <n v="118.17"/>
    <n v="3033.07"/>
    <n v="0"/>
    <n v="6"/>
    <x v="0"/>
  </r>
  <r>
    <s v="P00005195P"/>
    <n v="2772.46"/>
    <s v="01001"/>
    <s v="10006"/>
    <s v="CONTRIBUTED"/>
    <s v="701343"/>
    <s v="Svc Connect Lower Feeder Sta 475+60-484+60"/>
    <m/>
    <s v="SERVICE"/>
    <s v="LF STA 475+60-484+60"/>
    <x v="3"/>
    <s v="JUN-12"/>
    <d v="2009-06-30T00:00:00"/>
    <n v="36"/>
    <n v="103.95"/>
    <n v="2668.51"/>
    <n v="0"/>
    <n v="6"/>
    <x v="0"/>
  </r>
  <r>
    <s v="P00005196P"/>
    <n v="874.49"/>
    <s v="01001"/>
    <s v="10006"/>
    <s v="CONTRIBUTED"/>
    <s v="701351"/>
    <s v="Svc Connect SD Pipelines Sta 1574+00-1584+60"/>
    <m/>
    <s v="SERVICE"/>
    <s v="SD STA 1574+00-1584+60"/>
    <x v="3"/>
    <s v="JUN-12"/>
    <d v="2009-06-30T00:00:00"/>
    <n v="36"/>
    <n v="32.79"/>
    <n v="841.7"/>
    <n v="0"/>
    <n v="6"/>
    <x v="0"/>
  </r>
  <r>
    <s v="P00005197P"/>
    <n v="365.22"/>
    <s v="01001"/>
    <s v="10006"/>
    <s v="CONTRIBUTED"/>
    <s v="701354"/>
    <s v="Svc Connect OC Feeder Sta 1656+50-1736+60"/>
    <m/>
    <s v="SERVICE"/>
    <s v="OCF STA 1656+50-1736+60"/>
    <x v="3"/>
    <s v="JUN-12"/>
    <d v="2009-06-30T00:00:00"/>
    <n v="36"/>
    <n v="13.68"/>
    <n v="351.54"/>
    <n v="0"/>
    <n v="6"/>
    <x v="0"/>
  </r>
  <r>
    <s v="P00005198P"/>
    <n v="4622.66"/>
    <s v="01001"/>
    <s v="10006"/>
    <s v="CONTRIBUTED"/>
    <s v="701362"/>
    <s v="Svc Connect Rialto Pipeline Sta 4046+00-4059+00"/>
    <m/>
    <s v="SERVICE"/>
    <s v="RIALTO STA 4046+00-4059+00"/>
    <x v="3"/>
    <s v="JUN-12"/>
    <d v="2009-06-30T00:00:00"/>
    <n v="36"/>
    <n v="173.34"/>
    <n v="4449.32"/>
    <n v="0"/>
    <n v="6"/>
    <x v="0"/>
  </r>
  <r>
    <s v="P00005199P"/>
    <n v="2428.04"/>
    <s v="01001"/>
    <s v="10006"/>
    <s v="CONTRIBUTED"/>
    <s v="701406"/>
    <s v="Svc Connect SD Pipelines Sta 1391+50-1394+50"/>
    <m/>
    <s v="SERVICE"/>
    <s v="SD STA 1391+50-1394+50"/>
    <x v="3"/>
    <s v="JUN-12"/>
    <d v="2009-06-30T00:00:00"/>
    <n v="36"/>
    <n v="91.05"/>
    <n v="2336.9899999999998"/>
    <n v="0"/>
    <n v="6"/>
    <x v="0"/>
  </r>
  <r>
    <s v="P00005200P"/>
    <n v="2920.4"/>
    <s v="01001"/>
    <s v="10006"/>
    <s v="CONTRIBUTED"/>
    <s v="701420"/>
    <s v="Svc Connect Santiago Lateral &amp; Spillway Discharge"/>
    <m/>
    <s v="SERVICE"/>
    <s v="SANTIAGO"/>
    <x v="3"/>
    <s v="JUN-12"/>
    <d v="2009-06-30T00:00:00"/>
    <n v="36"/>
    <n v="109.5"/>
    <n v="2810.9"/>
    <n v="0"/>
    <n v="6"/>
    <x v="0"/>
  </r>
  <r>
    <s v="P00005201P"/>
    <n v="5397.14"/>
    <s v="01001"/>
    <s v="10006"/>
    <s v="CONTRIBUTED"/>
    <s v="701438"/>
    <s v="Svc Connect Lower Feeder Sta 307+00-326+00"/>
    <m/>
    <s v="SERVICE"/>
    <s v="LF STA 307+00-326+00"/>
    <x v="3"/>
    <s v="JUN-12"/>
    <d v="2009-06-30T00:00:00"/>
    <n v="36"/>
    <n v="202.38"/>
    <n v="5194.76"/>
    <n v="0"/>
    <n v="6"/>
    <x v="0"/>
  </r>
  <r>
    <s v="P00005202P"/>
    <n v="3174.24"/>
    <s v="01001"/>
    <s v="10006"/>
    <s v="CONTRIBUTED"/>
    <s v="701448"/>
    <s v="Svc Connect East OC Feeder Sta 1219+00-1241+00"/>
    <m/>
    <s v="SERVICE"/>
    <s v="EOCF STA 1219+00-1241+00"/>
    <x v="3"/>
    <s v="JUN-12"/>
    <d v="2009-06-30T00:00:00"/>
    <n v="36"/>
    <n v="119.01"/>
    <n v="3055.23"/>
    <n v="0"/>
    <n v="6"/>
    <x v="0"/>
  </r>
  <r>
    <s v="P00005203P"/>
    <n v="1382.04"/>
    <s v="01001"/>
    <s v="10006"/>
    <s v="CONTRIBUTED"/>
    <s v="701449"/>
    <s v="Svc Connect Upper Feeder Sta 907+50-920+50"/>
    <m/>
    <s v="SERVICE"/>
    <s v="UF STA 907+50-920+50"/>
    <x v="3"/>
    <s v="JUN-12"/>
    <d v="2009-06-30T00:00:00"/>
    <n v="36"/>
    <n v="51.81"/>
    <n v="1330.23"/>
    <n v="0"/>
    <n v="6"/>
    <x v="0"/>
  </r>
  <r>
    <s v="P00005204P"/>
    <n v="2758.75"/>
    <s v="01001"/>
    <s v="10006"/>
    <s v="CONTRIBUTED"/>
    <s v="701463"/>
    <s v="Svc Connect West Valley Feeder Sta 226+00-269+00"/>
    <m/>
    <s v="SERVICE"/>
    <s v="WVF STA 226+00-269+00"/>
    <x v="3"/>
    <s v="JUN-12"/>
    <d v="2009-06-30T00:00:00"/>
    <n v="36"/>
    <n v="103.44"/>
    <n v="2655.31"/>
    <n v="0"/>
    <n v="6"/>
    <x v="0"/>
  </r>
  <r>
    <s v="P00005205P"/>
    <n v="1402.14"/>
    <s v="01001"/>
    <s v="10006"/>
    <s v="CONTRIBUTED"/>
    <s v="701469"/>
    <s v="Svc Connect Rialto Pipeline Sta 4056+00-4070+00"/>
    <m/>
    <s v="SERVICE"/>
    <s v="RIALTO STA 4056+00-4070+00"/>
    <x v="3"/>
    <s v="JUN-12"/>
    <d v="2009-06-30T00:00:00"/>
    <n v="36"/>
    <n v="52.56"/>
    <n v="1349.58"/>
    <n v="0"/>
    <n v="6"/>
    <x v="0"/>
  </r>
  <r>
    <s v="P00005206P"/>
    <n v="54215"/>
    <s v="01001"/>
    <s v="10006"/>
    <s v="CONTRIBUTED"/>
    <s v="701470"/>
    <s v="Svc Connect Victoria Street Lateral"/>
    <m/>
    <s v="SERVICE"/>
    <s v="VICTORIA ST"/>
    <x v="3"/>
    <s v="JUN-12"/>
    <d v="2009-06-30T00:00:00"/>
    <n v="36"/>
    <n v="2033.04"/>
    <n v="52181.96"/>
    <n v="0"/>
    <n v="6"/>
    <x v="0"/>
  </r>
  <r>
    <s v="P00005207P"/>
    <n v="1146.93"/>
    <s v="01001"/>
    <s v="10006"/>
    <s v="CONTRIBUTED"/>
    <s v="701471"/>
    <s v="Svc Connect OC Feeder Sta 1437+50-1442+50"/>
    <m/>
    <s v="SERVICE"/>
    <s v="OCF STA 1437+50-1442+50"/>
    <x v="3"/>
    <s v="JUN-12"/>
    <d v="2009-06-30T00:00:00"/>
    <n v="36"/>
    <n v="42.99"/>
    <n v="1103.94"/>
    <n v="0"/>
    <n v="6"/>
    <x v="0"/>
  </r>
  <r>
    <s v="P00005208P"/>
    <n v="125.56"/>
    <s v="01001"/>
    <s v="10006"/>
    <s v="CONTRIBUTED"/>
    <s v="701472"/>
    <s v="Svc Connect East OC Feeder Sta 1043+00-1059+00"/>
    <m/>
    <s v="SERVICE"/>
    <s v="EOCF STA 1043+00-1059+00"/>
    <x v="3"/>
    <s v="JUN-12"/>
    <d v="2009-06-30T00:00:00"/>
    <n v="36"/>
    <n v="4.68"/>
    <n v="120.88"/>
    <n v="0"/>
    <n v="6"/>
    <x v="0"/>
  </r>
  <r>
    <s v="P00005209P"/>
    <n v="4493.24"/>
    <s v="01001"/>
    <s v="10006"/>
    <s v="CONTRIBUTED"/>
    <s v="701482"/>
    <s v="Svc Connect 2nd Lower Feeder Sta 1866+00-1875+00"/>
    <m/>
    <s v="SERVICE"/>
    <s v="2LF STA 1866+00-1875+00"/>
    <x v="3"/>
    <s v="JUN-12"/>
    <d v="2009-06-30T00:00:00"/>
    <n v="36"/>
    <n v="168.48"/>
    <n v="4324.76"/>
    <n v="0"/>
    <n v="6"/>
    <x v="0"/>
  </r>
  <r>
    <s v="P00005210P"/>
    <n v="1236.76"/>
    <s v="01001"/>
    <s v="10006"/>
    <s v="CONTRIBUTED"/>
    <s v="701488"/>
    <s v="Svc Connect SD Sta 1191+00-193+00, 1176+00-1303+00"/>
    <m/>
    <s v="SERVICE"/>
    <s v="SD Sta 1191+00-193+00, 1176+00-1303+00"/>
    <x v="3"/>
    <s v="JUN-12"/>
    <d v="2009-06-30T00:00:00"/>
    <n v="36"/>
    <n v="46.35"/>
    <n v="1190.4100000000001"/>
    <n v="0"/>
    <n v="6"/>
    <x v="0"/>
  </r>
  <r>
    <s v="P00005211P"/>
    <n v="3808.54"/>
    <s v="01001"/>
    <s v="10006"/>
    <s v="CONTRIBUTED"/>
    <s v="701490"/>
    <s v="Svc Connect Foothill Feeder Sta 381+00-384+00"/>
    <m/>
    <s v="SERVICE"/>
    <s v="FF STA 381+00-384+00"/>
    <x v="3"/>
    <s v="JUN-12"/>
    <d v="2009-06-30T00:00:00"/>
    <n v="36"/>
    <n v="142.80000000000001"/>
    <n v="3665.74"/>
    <n v="0"/>
    <n v="6"/>
    <x v="0"/>
  </r>
  <r>
    <s v="P00005212P"/>
    <n v="2413"/>
    <s v="01001"/>
    <s v="10006"/>
    <s v="CONTRIBUTED"/>
    <s v="701495"/>
    <s v="Svc Connect Foothill Feeder CLWA-1"/>
    <m/>
    <s v="SERVICE"/>
    <s v="FF CLWA-1"/>
    <x v="3"/>
    <s v="JUN-12"/>
    <d v="2009-06-30T00:00:00"/>
    <n v="36"/>
    <n v="90.48"/>
    <n v="2322.52"/>
    <n v="0"/>
    <n v="6"/>
    <x v="0"/>
  </r>
  <r>
    <s v="P00005213P"/>
    <n v="3152.84"/>
    <s v="01001"/>
    <s v="10006"/>
    <s v="CONTRIBUTED"/>
    <s v="701501"/>
    <s v="Svc Connect Upper Feeder Sta 2006+00-2013+00"/>
    <m/>
    <s v="SERVICE"/>
    <s v="UF STA 2006+00-2013+00"/>
    <x v="3"/>
    <s v="JUN-12"/>
    <d v="2009-06-30T00:00:00"/>
    <n v="36"/>
    <n v="118.23"/>
    <n v="3034.61"/>
    <n v="0"/>
    <n v="6"/>
    <x v="0"/>
  </r>
  <r>
    <s v="P00005214P"/>
    <n v="889.9"/>
    <s v="01001"/>
    <s v="10006"/>
    <s v="CONTRIBUTED"/>
    <s v="701508"/>
    <s v="Svc Connect Upper Feeder Sta 1044+00-1049+50"/>
    <m/>
    <s v="SERVICE"/>
    <s v="UF STA 1044+00-1049+50"/>
    <x v="3"/>
    <s v="JUN-12"/>
    <d v="2009-06-30T00:00:00"/>
    <n v="36"/>
    <n v="33.36"/>
    <n v="856.54"/>
    <n v="0"/>
    <n v="6"/>
    <x v="0"/>
  </r>
  <r>
    <s v="P00005215P"/>
    <n v="51916"/>
    <s v="01001"/>
    <s v="10006"/>
    <s v="CONTRIBUTED"/>
    <s v="701518"/>
    <s v="Svc Connect Rialto Sta 3390+00-3440+00"/>
    <m/>
    <s v="SERVICE"/>
    <s v="RIALTO STA 3390+00-3440+00"/>
    <x v="3"/>
    <s v="JUN-12"/>
    <d v="2009-06-30T00:00:00"/>
    <n v="36"/>
    <n v="1946.85"/>
    <n v="49969.15"/>
    <n v="0"/>
    <n v="6"/>
    <x v="0"/>
  </r>
  <r>
    <s v="P00005216P"/>
    <n v="4000"/>
    <s v="01001"/>
    <s v="10006"/>
    <s v="CONTRIBUTED"/>
    <s v="701527"/>
    <s v="Svc Connect Foothill Feeder Sta 209+85-279+80"/>
    <m/>
    <s v="SERVICE"/>
    <s v="FF STA 209+85-279+80"/>
    <x v="3"/>
    <s v="JUN-12"/>
    <d v="2009-06-30T00:00:00"/>
    <n v="36"/>
    <n v="150"/>
    <n v="3850"/>
    <n v="0"/>
    <n v="6"/>
    <x v="0"/>
  </r>
  <r>
    <s v="P00005217P"/>
    <n v="1827.56"/>
    <s v="01001"/>
    <s v="10006"/>
    <s v="CONTRIBUTED"/>
    <s v="701529"/>
    <s v="Svc Connect OC Feeder Sta 937+00-948+00"/>
    <m/>
    <s v="SERVICE"/>
    <s v="OCF STA 937+00-948+00"/>
    <x v="3"/>
    <s v="JUN-12"/>
    <d v="2009-06-30T00:00:00"/>
    <n v="36"/>
    <n v="68.52"/>
    <n v="1759.04"/>
    <n v="0"/>
    <n v="6"/>
    <x v="0"/>
  </r>
  <r>
    <s v="P00005218P"/>
    <n v="1063.3399999999999"/>
    <s v="01001"/>
    <s v="10006"/>
    <s v="CONTRIBUTED"/>
    <s v="701530"/>
    <s v="Svc Connect West Valley Feeder Sta 1218+55"/>
    <m/>
    <s v="SERVICE"/>
    <s v="WVF STA 1218+55"/>
    <x v="3"/>
    <s v="JUN-12"/>
    <d v="2009-06-30T00:00:00"/>
    <n v="36"/>
    <n v="39.869999999999997"/>
    <n v="1023.47"/>
    <n v="0"/>
    <n v="6"/>
    <x v="0"/>
  </r>
  <r>
    <s v="P00005219P"/>
    <n v="9090.5"/>
    <s v="01001"/>
    <s v="10006"/>
    <s v="CONTRIBUTED"/>
    <s v="701544"/>
    <s v="Svc Connect Allen Mccolloch Sta 30+90-46+10"/>
    <m/>
    <s v="SERVICE"/>
    <s v="AMP STA 30+90-46+10"/>
    <x v="3"/>
    <s v="JUN-12"/>
    <d v="2009-06-30T00:00:00"/>
    <n v="36"/>
    <n v="340.89"/>
    <n v="8749.61"/>
    <n v="0"/>
    <n v="6"/>
    <x v="0"/>
  </r>
  <r>
    <s v="P00005220P"/>
    <n v="51226"/>
    <s v="01001"/>
    <s v="10006"/>
    <s v="CONTRIBUTED"/>
    <s v="701547"/>
    <s v="Svc Connect San Francisquito Sta 269+50-293+00"/>
    <m/>
    <s v="SERVICE"/>
    <s v="SAN FRANCISQUITO"/>
    <x v="3"/>
    <s v="JUN-12"/>
    <d v="2009-06-30T00:00:00"/>
    <n v="36"/>
    <n v="1920.96"/>
    <n v="49305.04"/>
    <n v="0"/>
    <n v="6"/>
    <x v="0"/>
  </r>
  <r>
    <s v="P00005221P"/>
    <n v="732893"/>
    <s v="01001"/>
    <s v="10006"/>
    <s v="CONTRIBUTED"/>
    <s v="701558"/>
    <s v="Svc Connect Las Posas Wellfield"/>
    <m/>
    <s v="SERVICE"/>
    <s v="LAS POSAS"/>
    <x v="3"/>
    <s v="JUN-12"/>
    <d v="2009-06-30T00:00:00"/>
    <n v="36"/>
    <n v="27483.48"/>
    <n v="705409.52"/>
    <n v="0"/>
    <n v="6"/>
    <x v="0"/>
  </r>
  <r>
    <s v="P00005222P"/>
    <n v="210369"/>
    <s v="01001"/>
    <s v="10006"/>
    <s v="CONTRIBUTED"/>
    <s v="701559"/>
    <s v="Svc Connect LAS Posas Wellfield"/>
    <m/>
    <s v="SERVICE"/>
    <s v="LAS POSAS 2"/>
    <x v="3"/>
    <s v="JUN-12"/>
    <d v="2009-06-30T00:00:00"/>
    <n v="36"/>
    <n v="7888.83"/>
    <n v="202480.17"/>
    <n v="0"/>
    <n v="6"/>
    <x v="0"/>
  </r>
  <r>
    <s v="P00005223P"/>
    <n v="3135.82"/>
    <s v="01001"/>
    <s v="10006"/>
    <s v="CONTRIBUTED"/>
    <s v="701567"/>
    <s v="Svc Connect OC Feeder Sta 1969+50-1974+50"/>
    <m/>
    <s v="SERVICE"/>
    <s v="OCF STA 1969+50-1974+50"/>
    <x v="3"/>
    <s v="JUN-12"/>
    <d v="2009-06-30T00:00:00"/>
    <n v="36"/>
    <n v="117.57"/>
    <n v="3018.25"/>
    <n v="0"/>
    <n v="6"/>
    <x v="0"/>
  </r>
  <r>
    <s v="P00005224P"/>
    <n v="865"/>
    <s v="01001"/>
    <s v="10006"/>
    <s v="CONTRIBUTED"/>
    <s v="701569"/>
    <s v="Svc Connect Upper Feeder Sta 421+61"/>
    <m/>
    <s v="SERVICE"/>
    <s v="UF STA 421+61"/>
    <x v="3"/>
    <s v="JUN-12"/>
    <d v="2009-06-30T00:00:00"/>
    <n v="36"/>
    <n v="32.43"/>
    <n v="832.57"/>
    <n v="0"/>
    <n v="6"/>
    <x v="0"/>
  </r>
  <r>
    <s v="P00005225P"/>
    <n v="3246"/>
    <s v="01001"/>
    <s v="10006"/>
    <s v="CONTRIBUTED"/>
    <s v="701581"/>
    <s v="Svc Connect OC Feeder Sta 1299+50 etc."/>
    <m/>
    <s v="SERVICE"/>
    <s v="OCF STA 1299+50 etc."/>
    <x v="3"/>
    <s v="JUN-12"/>
    <d v="2009-06-30T00:00:00"/>
    <n v="36"/>
    <n v="121.71"/>
    <n v="3124.29"/>
    <n v="0"/>
    <n v="6"/>
    <x v="0"/>
  </r>
  <r>
    <s v="P00005226P"/>
    <n v="945"/>
    <s v="01001"/>
    <s v="10006"/>
    <s v="CONTRIBUTED"/>
    <s v="701598"/>
    <s v="Svc Connect DVL, Skinner, SD Canal"/>
    <m/>
    <s v="SERVICE"/>
    <s v="DVL, SKINNER ETC."/>
    <x v="3"/>
    <s v="JUN-12"/>
    <d v="2009-06-30T00:00:00"/>
    <n v="36"/>
    <n v="35.43"/>
    <n v="909.57"/>
    <n v="0"/>
    <n v="6"/>
    <x v="0"/>
  </r>
  <r>
    <s v="P00005227P"/>
    <n v="1500"/>
    <s v="01001"/>
    <s v="10006"/>
    <s v="CONTRIBUTED"/>
    <s v="701610"/>
    <s v="Svc Connect Auld Valley Pipeline"/>
    <m/>
    <s v="SERVICE"/>
    <s v="AULD VALLEY"/>
    <x v="3"/>
    <s v="JUN-12"/>
    <d v="2009-06-30T00:00:00"/>
    <n v="36"/>
    <n v="56.25"/>
    <n v="1443.75"/>
    <n v="0"/>
    <n v="6"/>
    <x v="0"/>
  </r>
  <r>
    <s v="P00005228P"/>
    <n v="50000"/>
    <s v="01001"/>
    <s v="10006"/>
    <s v="CONTRIBUTED"/>
    <s v="701614"/>
    <s v="Svc Connect Culver City Feeder Sta 498+00-489+00"/>
    <m/>
    <s v="SERVICE"/>
    <s v="CCF STA 498+00-489+00"/>
    <x v="3"/>
    <s v="JUN-12"/>
    <d v="2009-06-30T00:00:00"/>
    <n v="36"/>
    <n v="1874.97"/>
    <n v="48125.03"/>
    <n v="0"/>
    <n v="6"/>
    <x v="0"/>
  </r>
  <r>
    <s v="P00005229P"/>
    <n v="10279.540000000001"/>
    <s v="01001"/>
    <s v="10006"/>
    <s v="CONTRIBUTED"/>
    <s v="701615"/>
    <s v="Svc Connect CALH-03"/>
    <m/>
    <s v="SERVICE"/>
    <s v="CALH-03"/>
    <x v="3"/>
    <s v="JUN-12"/>
    <d v="2009-06-30T00:00:00"/>
    <n v="36"/>
    <n v="385.47"/>
    <n v="9894.07"/>
    <n v="0"/>
    <n v="6"/>
    <x v="0"/>
  </r>
  <r>
    <s v="P00005230P"/>
    <n v="11089.71"/>
    <s v="01001"/>
    <s v="10006"/>
    <s v="CONTRIBUTED"/>
    <s v="701624"/>
    <s v="Svc Connect Upper Feeder Sta 1064+50-1065+50"/>
    <m/>
    <s v="SERVICE"/>
    <s v="UF STA 1064+50-1065+50"/>
    <x v="3"/>
    <s v="JUN-12"/>
    <d v="2009-06-30T00:00:00"/>
    <n v="36"/>
    <n v="415.86"/>
    <n v="10673.85"/>
    <n v="0"/>
    <n v="6"/>
    <x v="0"/>
  </r>
  <r>
    <s v="P00005231P"/>
    <n v="547.33000000000004"/>
    <s v="01001"/>
    <s v="10006"/>
    <s v="CONTRIBUTED"/>
    <s v="701630"/>
    <s v="Svc Connect East OC Feeder Sta 1149+45"/>
    <m/>
    <s v="SERVICE"/>
    <s v="EOCF STA 1149+45"/>
    <x v="3"/>
    <s v="JUN-12"/>
    <d v="2009-06-30T00:00:00"/>
    <n v="36"/>
    <n v="20.52"/>
    <n v="526.80999999999995"/>
    <n v="0"/>
    <n v="6"/>
    <x v="0"/>
  </r>
  <r>
    <s v="P00005232P"/>
    <n v="40662"/>
    <s v="01001"/>
    <s v="10006"/>
    <s v="CONTRIBUTED"/>
    <s v="701655"/>
    <s v="Svc Connect SD Sta 268+26, 268+39"/>
    <m/>
    <s v="SERVICE"/>
    <s v="SD STA 268+26, 268+39"/>
    <x v="3"/>
    <s v="JUN-12"/>
    <d v="2009-06-30T00:00:00"/>
    <n v="36"/>
    <n v="1524.81"/>
    <n v="39137.19"/>
    <n v="0"/>
    <n v="6"/>
    <x v="0"/>
  </r>
  <r>
    <s v="P00005233P"/>
    <n v="85217.17"/>
    <s v="01001"/>
    <s v="10006"/>
    <s v="CONTRIBUTED"/>
    <s v="701661"/>
    <s v="Svc Connect OC Feeder OC-28A"/>
    <m/>
    <s v="SERVICE"/>
    <s v="OC-28A"/>
    <x v="3"/>
    <s v="JUN-12"/>
    <d v="2009-06-30T00:00:00"/>
    <n v="36"/>
    <n v="3195.63"/>
    <n v="82021.539999999994"/>
    <n v="0"/>
    <n v="2"/>
    <x v="7"/>
  </r>
  <r>
    <s v="P00005234P"/>
    <n v="11241.75"/>
    <s v="01001"/>
    <s v="10006"/>
    <s v="CONTRIBUTED"/>
    <s v="701670"/>
    <s v="Svc Connect Allen McColloch Sta 289+00+292+00"/>
    <m/>
    <s v="SERVICE"/>
    <s v="AMP Sta 289+00+292+00"/>
    <x v="3"/>
    <s v="JUN-12"/>
    <d v="2009-06-30T00:00:00"/>
    <n v="36"/>
    <n v="421.56"/>
    <n v="10820.19"/>
    <n v="0"/>
    <n v="6"/>
    <x v="0"/>
  </r>
  <r>
    <s v="P00005235P"/>
    <n v="74271"/>
    <s v="01001"/>
    <s v="10006"/>
    <s v="CONTRIBUTED"/>
    <s v="701690"/>
    <s v="Svc Connect Culver City Feeder Sta 533+00-543+00"/>
    <m/>
    <s v="SERVICE"/>
    <s v="CCF STA 533+00-543+00"/>
    <x v="3"/>
    <s v="JUN-12"/>
    <d v="2009-06-30T00:00:00"/>
    <n v="36"/>
    <n v="2785.14"/>
    <n v="71485.86"/>
    <n v="0"/>
    <n v="6"/>
    <x v="0"/>
  </r>
  <r>
    <s v="P00005236P"/>
    <n v="39720"/>
    <s v="01001"/>
    <s v="10006"/>
    <s v="CONTRIBUTED"/>
    <s v="701691"/>
    <s v="Svc Connect Sepulveda Feeder Sta 1037+55"/>
    <m/>
    <s v="SERVICE"/>
    <s v="SF STA 1037+55"/>
    <x v="3"/>
    <s v="JUN-12"/>
    <d v="2009-06-30T00:00:00"/>
    <n v="36"/>
    <n v="1489.5"/>
    <n v="38230.5"/>
    <n v="0"/>
    <n v="6"/>
    <x v="0"/>
  </r>
  <r>
    <s v="P00005237P"/>
    <n v="4457.43"/>
    <s v="01001"/>
    <s v="10006"/>
    <s v="CONTRIBUTED"/>
    <s v="701731"/>
    <s v="Svc Connect LA-29A"/>
    <m/>
    <s v="SERVICE"/>
    <s v="LA-29A"/>
    <x v="3"/>
    <s v="JUN-12"/>
    <d v="2009-06-30T00:00:00"/>
    <n v="36"/>
    <n v="167.13"/>
    <n v="4290.3"/>
    <n v="0"/>
    <n v="6"/>
    <x v="0"/>
  </r>
  <r>
    <s v="P00005238X"/>
    <n v="-7407.92"/>
    <s v="05001"/>
    <s v="15335"/>
    <s v="TREATMENT PLT"/>
    <s v="590056"/>
    <s v="Diemer Air Compressors Replacement"/>
    <m/>
    <s v="TREATMENT"/>
    <s v="DIEMER"/>
    <x v="2"/>
    <s v="JUN-12"/>
    <d v="1963-07-01T00:00:00"/>
    <n v="588"/>
    <n v="-7247.01"/>
    <n v="-160.91"/>
    <n v="0"/>
    <n v="10"/>
    <x v="14"/>
  </r>
  <r>
    <s v="P00005239X"/>
    <n v="-17064.16"/>
    <s v="04012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6807.82"/>
    <n v="-10256.34"/>
    <n v="0"/>
    <n v="6"/>
    <x v="0"/>
  </r>
  <r>
    <s v="P00005240X"/>
    <n v="-79828.600000000006"/>
    <s v="04014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31848.05"/>
    <n v="-47980.55"/>
    <n v="0"/>
    <n v="6"/>
    <x v="0"/>
  </r>
  <r>
    <s v="P00005241X"/>
    <n v="-316052.36"/>
    <s v="05001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126091.58"/>
    <n v="-189960.78"/>
    <n v="0"/>
    <n v="6"/>
    <x v="0"/>
  </r>
  <r>
    <s v="P00005242P"/>
    <n v="14544"/>
    <s v="03008"/>
    <s v="15122"/>
    <s v="SC WATER TRANSPORT"/>
    <s v="000000"/>
    <s v="IOC - Inland Feeder"/>
    <m/>
    <s v="FEEDER"/>
    <s v="INLAND"/>
    <x v="3"/>
    <s v="JUN-12"/>
    <d v="2009-09-30T00:00:00"/>
    <n v="33"/>
    <n v="499.95"/>
    <n v="14044.05"/>
    <n v="1"/>
    <n v="5"/>
    <x v="2"/>
  </r>
  <r>
    <s v="P00005243P"/>
    <n v="5146271"/>
    <s v="02009"/>
    <s v="15122"/>
    <s v="SC WATER TRANSPORT"/>
    <s v="000000"/>
    <s v="IOC - Inland Feeder"/>
    <m/>
    <s v="FEEDER"/>
    <s v="INLAND"/>
    <x v="3"/>
    <s v="JUN-12"/>
    <d v="2009-09-30T00:00:00"/>
    <n v="33"/>
    <n v="176903.05"/>
    <n v="4969367.95"/>
    <n v="1"/>
    <n v="5"/>
    <x v="2"/>
  </r>
  <r>
    <s v="P00005244P"/>
    <n v="59512178"/>
    <s v="02009"/>
    <s v="15122"/>
    <s v="SC WATER TRANSPORT"/>
    <s v="000000"/>
    <s v="IOC - Inland Feeder"/>
    <m/>
    <s v="FEEDER"/>
    <s v="INLAND"/>
    <x v="3"/>
    <s v="JUN-12"/>
    <d v="2009-09-30T00:00:00"/>
    <n v="33"/>
    <n v="2045731.1"/>
    <n v="57466446.899999999"/>
    <n v="1"/>
    <n v="5"/>
    <x v="2"/>
  </r>
  <r>
    <s v="P00005245P"/>
    <n v="22907269"/>
    <s v="02012"/>
    <s v="15122"/>
    <s v="SC WATER TRANSPORT"/>
    <s v="000000"/>
    <s v="IOC - Inland Feeder"/>
    <m/>
    <s v="FEEDER"/>
    <s v="INLAND"/>
    <x v="3"/>
    <s v="JUN-12"/>
    <d v="2009-09-30T00:00:00"/>
    <n v="33"/>
    <n v="787437.36"/>
    <n v="22119831.640000001"/>
    <n v="1"/>
    <n v="5"/>
    <x v="2"/>
  </r>
  <r>
    <s v="P00005246P"/>
    <n v="686805"/>
    <s v="03502"/>
    <s v="15122"/>
    <s v="SC WATER TRANSPORT"/>
    <s v="000000"/>
    <s v="IOC - Inland Feeder"/>
    <m/>
    <s v="FEEDER"/>
    <s v="INLAND"/>
    <x v="3"/>
    <s v="JUN-12"/>
    <d v="2009-09-30T00:00:00"/>
    <n v="33"/>
    <n v="23608.91"/>
    <n v="663196.09"/>
    <n v="1"/>
    <n v="5"/>
    <x v="2"/>
  </r>
  <r>
    <s v="P00005247P"/>
    <n v="36457763"/>
    <s v="02015"/>
    <s v="15122"/>
    <s v="SC WATER TRANSPORT"/>
    <s v="000000"/>
    <s v="IOC - Inland Feeder"/>
    <m/>
    <s v="FEEDER"/>
    <s v="INLAND"/>
    <x v="3"/>
    <s v="JUN-12"/>
    <d v="2009-09-30T00:00:00"/>
    <n v="33"/>
    <n v="1253235.58"/>
    <n v="35204527.420000002"/>
    <n v="1"/>
    <n v="5"/>
    <x v="2"/>
  </r>
  <r>
    <s v="P00005248P"/>
    <n v="141236397"/>
    <s v="02016"/>
    <s v="15122"/>
    <s v="SC WATER TRANSPORT"/>
    <s v="000000"/>
    <s v="IOC - Inland Feeder"/>
    <m/>
    <s v="FEEDER"/>
    <s v="INLAND"/>
    <x v="3"/>
    <s v="JUN-12"/>
    <d v="2009-09-30T00:00:00"/>
    <n v="33"/>
    <n v="4855001.1399999997"/>
    <n v="136381395.86000001"/>
    <n v="1"/>
    <n v="5"/>
    <x v="2"/>
  </r>
  <r>
    <s v="P00005249P"/>
    <n v="936363"/>
    <s v="02017"/>
    <s v="15122"/>
    <s v="SC WATER TRANSPORT"/>
    <s v="000000"/>
    <s v="IOC - Inland Feeder"/>
    <m/>
    <s v="FEEDER"/>
    <s v="INLAND"/>
    <x v="3"/>
    <s v="JUN-12"/>
    <d v="2009-09-30T00:00:00"/>
    <n v="33"/>
    <n v="32187.46"/>
    <n v="904175.54"/>
    <n v="1"/>
    <n v="5"/>
    <x v="2"/>
  </r>
  <r>
    <s v="P00005250P"/>
    <n v="676351"/>
    <s v="02018"/>
    <s v="15122"/>
    <s v="SC WATER TRANSPORT"/>
    <s v="000000"/>
    <s v="IOC - Inland Feeder"/>
    <m/>
    <s v="FEEDER"/>
    <s v="INLAND"/>
    <x v="3"/>
    <s v="JUN-12"/>
    <d v="2009-09-30T00:00:00"/>
    <n v="33"/>
    <n v="23249.55"/>
    <n v="653101.44999999995"/>
    <n v="1"/>
    <n v="5"/>
    <x v="2"/>
  </r>
  <r>
    <s v="P00005251P"/>
    <n v="11649210"/>
    <s v="03014"/>
    <s v="15122"/>
    <s v="SC WATER TRANSPORT"/>
    <s v="000000"/>
    <s v="IOC - Inland Feeder"/>
    <m/>
    <s v="FEEDER"/>
    <s v="INLAND"/>
    <x v="3"/>
    <s v="JUN-12"/>
    <d v="2009-09-30T00:00:00"/>
    <n v="33"/>
    <n v="400441.58"/>
    <n v="11248768.42"/>
    <n v="1"/>
    <n v="5"/>
    <x v="2"/>
  </r>
  <r>
    <s v="P00005252P"/>
    <n v="4781813"/>
    <s v="03503"/>
    <s v="15122"/>
    <s v="SC WATER TRANSPORT"/>
    <s v="000000"/>
    <s v="IOC - Inland Feeder"/>
    <m/>
    <s v="FEEDER"/>
    <s v="INLAND"/>
    <x v="3"/>
    <s v="JUN-12"/>
    <d v="2009-09-30T00:00:00"/>
    <n v="33"/>
    <n v="164374.81"/>
    <n v="4617438.1900000004"/>
    <n v="1"/>
    <n v="5"/>
    <x v="2"/>
  </r>
  <r>
    <s v="P00005253P"/>
    <n v="16664914"/>
    <s v="02020"/>
    <s v="15122"/>
    <s v="SC WATER TRANSPORT"/>
    <s v="000000"/>
    <s v="IOC - Inland Feeder"/>
    <m/>
    <s v="FEEDER"/>
    <s v="INLAND"/>
    <x v="3"/>
    <s v="JUN-12"/>
    <d v="2009-09-30T00:00:00"/>
    <n v="33"/>
    <n v="572856.4"/>
    <n v="16092057.6"/>
    <n v="1"/>
    <n v="5"/>
    <x v="2"/>
  </r>
  <r>
    <s v="P00005254P"/>
    <n v="3724378"/>
    <s v="02021"/>
    <s v="15122"/>
    <s v="SC WATER TRANSPORT"/>
    <s v="000000"/>
    <s v="IOC - Inland Feeder"/>
    <m/>
    <s v="FEEDER"/>
    <s v="INLAND"/>
    <x v="3"/>
    <s v="JUN-12"/>
    <d v="2009-09-30T00:00:00"/>
    <n v="33"/>
    <n v="128025.48"/>
    <n v="3596352.52"/>
    <n v="1"/>
    <n v="5"/>
    <x v="2"/>
  </r>
  <r>
    <s v="P00005255P"/>
    <n v="3134489"/>
    <s v="02022"/>
    <s v="15122"/>
    <s v="SC WATER TRANSPORT"/>
    <s v="000000"/>
    <s v="IOC - Inland Feeder"/>
    <m/>
    <s v="FEEDER"/>
    <s v="INLAND"/>
    <x v="3"/>
    <s v="JUN-12"/>
    <d v="2009-09-30T00:00:00"/>
    <n v="33"/>
    <n v="107748.05"/>
    <n v="3026740.95"/>
    <n v="1"/>
    <n v="5"/>
    <x v="2"/>
  </r>
  <r>
    <s v="P00005256P"/>
    <n v="7951276"/>
    <s v="02029"/>
    <s v="15122"/>
    <s v="SC WATER TRANSPORT"/>
    <s v="000000"/>
    <s v="IOC - Inland Feeder"/>
    <m/>
    <s v="FEEDER"/>
    <s v="INLAND"/>
    <x v="3"/>
    <s v="JUN-12"/>
    <d v="2009-09-30T00:00:00"/>
    <n v="33"/>
    <n v="273325.11"/>
    <n v="7677950.8899999997"/>
    <n v="1"/>
    <n v="5"/>
    <x v="2"/>
  </r>
  <r>
    <s v="P00005257P"/>
    <n v="3788304"/>
    <s v="02030"/>
    <s v="15122"/>
    <s v="SC WATER TRANSPORT"/>
    <s v="000000"/>
    <s v="IOC - Inland Feeder"/>
    <m/>
    <s v="FEEDER"/>
    <s v="INLAND"/>
    <x v="3"/>
    <s v="JUN-12"/>
    <d v="2009-09-30T00:00:00"/>
    <n v="33"/>
    <n v="130222.95"/>
    <n v="3658081.05"/>
    <n v="1"/>
    <n v="5"/>
    <x v="2"/>
  </r>
  <r>
    <s v="P00005258P"/>
    <n v="24153465"/>
    <s v="02035"/>
    <s v="15122"/>
    <s v="SC WATER TRANSPORT"/>
    <s v="000000"/>
    <s v="IOC - Inland Feeder"/>
    <m/>
    <s v="FEEDER"/>
    <s v="INLAND"/>
    <x v="3"/>
    <s v="JUN-12"/>
    <d v="2009-09-30T00:00:00"/>
    <n v="33"/>
    <n v="830275.35"/>
    <n v="23323189.649999999"/>
    <n v="1"/>
    <n v="5"/>
    <x v="2"/>
  </r>
  <r>
    <s v="P00005259P"/>
    <n v="11957742"/>
    <s v="02043"/>
    <s v="15122"/>
    <s v="SC WATER TRANSPORT"/>
    <s v="000000"/>
    <s v="IOC - Inland Feeder"/>
    <m/>
    <s v="FEEDER"/>
    <s v="INLAND"/>
    <x v="3"/>
    <s v="JUN-12"/>
    <d v="2009-09-30T00:00:00"/>
    <n v="33"/>
    <n v="411047.37"/>
    <n v="11546694.630000001"/>
    <n v="1"/>
    <n v="5"/>
    <x v="2"/>
  </r>
  <r>
    <s v="P00005260P"/>
    <n v="1808075"/>
    <s v="02044"/>
    <s v="15122"/>
    <s v="SC WATER TRANSPORT"/>
    <s v="000000"/>
    <s v="IOC - Inland Feeder"/>
    <m/>
    <s v="FEEDER"/>
    <s v="INLAND"/>
    <x v="3"/>
    <s v="JUN-12"/>
    <d v="2009-09-30T00:00:00"/>
    <n v="33"/>
    <n v="62152.56"/>
    <n v="1745922.44"/>
    <n v="1"/>
    <n v="5"/>
    <x v="2"/>
  </r>
  <r>
    <s v="P00005261P"/>
    <n v="4746595"/>
    <s v="02048"/>
    <s v="15122"/>
    <s v="SC WATER TRANSPORT"/>
    <s v="000000"/>
    <s v="IOC - Inland Feeder"/>
    <m/>
    <s v="FEEDER"/>
    <s v="INLAND"/>
    <x v="3"/>
    <s v="JUN-12"/>
    <d v="2009-09-30T00:00:00"/>
    <n v="33"/>
    <n v="163164.18"/>
    <n v="4583430.82"/>
    <n v="1"/>
    <n v="5"/>
    <x v="2"/>
  </r>
  <r>
    <s v="P00005262P"/>
    <n v="989571"/>
    <s v="02049"/>
    <s v="15122"/>
    <s v="SC WATER TRANSPORT"/>
    <s v="000000"/>
    <s v="IOC - Inland Feeder"/>
    <m/>
    <s v="FEEDER"/>
    <s v="INLAND"/>
    <x v="3"/>
    <s v="JUN-12"/>
    <d v="2009-09-30T00:00:00"/>
    <n v="33"/>
    <n v="34016.480000000003"/>
    <n v="955554.52"/>
    <n v="1"/>
    <n v="5"/>
    <x v="2"/>
  </r>
  <r>
    <s v="P00005263P"/>
    <n v="675509"/>
    <s v="02050"/>
    <s v="15122"/>
    <s v="SC WATER TRANSPORT"/>
    <s v="000000"/>
    <s v="IOC - Inland Feeder"/>
    <m/>
    <s v="FEEDER"/>
    <s v="INLAND"/>
    <x v="3"/>
    <s v="JUN-12"/>
    <d v="2009-09-30T00:00:00"/>
    <n v="33"/>
    <n v="23220.61"/>
    <n v="652288.39"/>
    <n v="1"/>
    <n v="5"/>
    <x v="2"/>
  </r>
  <r>
    <s v="P00005264P"/>
    <n v="6680581"/>
    <s v="02054"/>
    <s v="15122"/>
    <s v="SC WATER TRANSPORT"/>
    <s v="000000"/>
    <s v="IOC - Inland Feeder"/>
    <m/>
    <s v="FEEDER"/>
    <s v="INLAND"/>
    <x v="3"/>
    <s v="JUN-12"/>
    <d v="2009-09-30T00:00:00"/>
    <n v="33"/>
    <n v="229644.96"/>
    <n v="6450936.04"/>
    <n v="1"/>
    <n v="5"/>
    <x v="2"/>
  </r>
  <r>
    <s v="P00005265P"/>
    <n v="3594937"/>
    <s v="02058"/>
    <s v="15122"/>
    <s v="SC WATER TRANSPORT"/>
    <s v="000000"/>
    <s v="IOC - Inland Feeder"/>
    <m/>
    <s v="FEEDER"/>
    <s v="INLAND"/>
    <x v="3"/>
    <s v="JUN-12"/>
    <d v="2009-09-30T00:00:00"/>
    <n v="33"/>
    <n v="123575.95"/>
    <n v="3471361.05"/>
    <n v="1"/>
    <n v="5"/>
    <x v="2"/>
  </r>
  <r>
    <s v="P00005266P"/>
    <n v="79832"/>
    <s v="02061"/>
    <s v="15122"/>
    <s v="SC WATER TRANSPORT"/>
    <s v="000000"/>
    <s v="IOC - Inland Feeder"/>
    <m/>
    <s v="FEEDER"/>
    <s v="INLAND"/>
    <x v="3"/>
    <s v="JUN-12"/>
    <d v="2009-09-30T00:00:00"/>
    <n v="33"/>
    <n v="2744.22"/>
    <n v="77087.78"/>
    <n v="1"/>
    <n v="5"/>
    <x v="2"/>
  </r>
  <r>
    <s v="P00005267P"/>
    <n v="1052815"/>
    <s v="02067"/>
    <s v="15122"/>
    <s v="SC WATER TRANSPORT"/>
    <s v="000000"/>
    <s v="IOC - Inland Feeder"/>
    <m/>
    <s v="FEEDER"/>
    <s v="INLAND"/>
    <x v="3"/>
    <s v="JUN-12"/>
    <d v="2009-09-30T00:00:00"/>
    <n v="33"/>
    <n v="36190.5"/>
    <n v="1016624.5"/>
    <n v="1"/>
    <n v="5"/>
    <x v="2"/>
  </r>
  <r>
    <s v="P00005268P"/>
    <n v="9987"/>
    <s v="02072"/>
    <s v="15122"/>
    <s v="SC WATER TRANSPORT"/>
    <s v="000000"/>
    <s v="IOC - Inland Feeder"/>
    <m/>
    <s v="FEEDER"/>
    <s v="INLAND"/>
    <x v="3"/>
    <s v="JUN-12"/>
    <d v="2009-09-30T00:00:00"/>
    <n v="33"/>
    <n v="343.28"/>
    <n v="9643.7199999999993"/>
    <n v="1"/>
    <n v="5"/>
    <x v="2"/>
  </r>
  <r>
    <s v="P00005269P"/>
    <n v="89384"/>
    <s v="02073"/>
    <s v="15122"/>
    <s v="SC WATER TRANSPORT"/>
    <s v="000000"/>
    <s v="IOC - Inland Feeder"/>
    <m/>
    <s v="FEEDER"/>
    <s v="INLAND"/>
    <x v="3"/>
    <s v="JUN-12"/>
    <d v="2009-09-30T00:00:00"/>
    <n v="33"/>
    <n v="3072.57"/>
    <n v="86311.43"/>
    <n v="1"/>
    <n v="5"/>
    <x v="2"/>
  </r>
  <r>
    <s v="P00005270P"/>
    <n v="981"/>
    <s v="02074"/>
    <s v="15122"/>
    <s v="SC WATER TRANSPORT"/>
    <s v="000000"/>
    <s v="IOC - Inland Feeder"/>
    <m/>
    <s v="FEEDER"/>
    <s v="INLAND"/>
    <x v="3"/>
    <s v="JUN-12"/>
    <d v="2009-09-30T00:00:00"/>
    <n v="33"/>
    <n v="33.71"/>
    <n v="947.29"/>
    <n v="1"/>
    <n v="5"/>
    <x v="2"/>
  </r>
  <r>
    <s v="P00005271P"/>
    <n v="55696"/>
    <s v="0203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227.84"/>
    <n v="53468.160000000003"/>
    <n v="1"/>
    <n v="12"/>
    <x v="10"/>
  </r>
  <r>
    <s v="P00005272P"/>
    <n v="6375284"/>
    <s v="0203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55011.36"/>
    <n v="6120272.6399999997"/>
    <n v="1"/>
    <n v="12"/>
    <x v="10"/>
  </r>
  <r>
    <s v="P00005273P"/>
    <n v="7732671"/>
    <s v="0204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309306.84000000003"/>
    <n v="7423364.1600000001"/>
    <n v="1"/>
    <n v="12"/>
    <x v="10"/>
  </r>
  <r>
    <s v="P00005274P"/>
    <n v="1860647"/>
    <s v="0204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74425.88"/>
    <n v="1786221.12"/>
    <n v="1"/>
    <n v="12"/>
    <x v="10"/>
  </r>
  <r>
    <s v="P00005275P"/>
    <n v="2830354"/>
    <s v="02049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13214.16"/>
    <n v="2717139.84"/>
    <n v="1"/>
    <n v="12"/>
    <x v="10"/>
  </r>
  <r>
    <s v="P00005276P"/>
    <n v="1392316"/>
    <s v="0205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5692.639999999999"/>
    <n v="1336623.3600000001"/>
    <n v="1"/>
    <n v="12"/>
    <x v="10"/>
  </r>
  <r>
    <s v="P00005277P"/>
    <n v="5809645"/>
    <s v="0205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32385.8"/>
    <n v="5577259.2000000002"/>
    <n v="1"/>
    <n v="12"/>
    <x v="10"/>
  </r>
  <r>
    <s v="P00005278P"/>
    <n v="744286"/>
    <s v="0205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9771.439999999999"/>
    <n v="714514.56"/>
    <n v="1"/>
    <n v="12"/>
    <x v="10"/>
  </r>
  <r>
    <s v="P00005279P"/>
    <n v="14471405"/>
    <s v="0205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78856.19999999995"/>
    <n v="13892548.800000001"/>
    <n v="1"/>
    <n v="12"/>
    <x v="10"/>
  </r>
  <r>
    <s v="P00005280P"/>
    <n v="1664918"/>
    <s v="02067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66596.72"/>
    <n v="1598321.28"/>
    <n v="1"/>
    <n v="12"/>
    <x v="10"/>
  </r>
  <r>
    <s v="P00005281P"/>
    <n v="-183446"/>
    <s v="02072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7337.84"/>
    <n v="-176108.16"/>
    <n v="1"/>
    <n v="12"/>
    <x v="10"/>
  </r>
  <r>
    <s v="P00005282P"/>
    <n v="-468936"/>
    <s v="0207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18757.439999999999"/>
    <n v="-450178.56"/>
    <n v="1"/>
    <n v="12"/>
    <x v="10"/>
  </r>
  <r>
    <s v="P00005283P"/>
    <n v="445853"/>
    <s v="0207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7834.12"/>
    <n v="428018.88"/>
    <n v="1"/>
    <n v="12"/>
    <x v="10"/>
  </r>
  <r>
    <s v="P100373"/>
    <n v="8023566.46"/>
    <m/>
    <s v="15122"/>
    <s v="SC WATER TRANSPORT"/>
    <s v="100373"/>
    <s v="Inland Feeder Study"/>
    <m/>
    <s v="FEEDER"/>
    <s v="INLAND"/>
    <x v="3"/>
    <s v="JUN-12"/>
    <d v="2009-09-30T00:00:00"/>
    <n v="33"/>
    <n v="275810.09000000003"/>
    <n v="7747756.3700000001"/>
    <n v="0"/>
    <n v="5"/>
    <x v="2"/>
  </r>
  <r>
    <s v="P100379"/>
    <n v="500281.64"/>
    <m/>
    <s v="15120"/>
    <s v="TREATMENT PLT"/>
    <s v="100379"/>
    <s v="Mills Filtration Plant, Expansion 2"/>
    <m/>
    <s v="MILLS"/>
    <s v="TREATMENT"/>
    <x v="2"/>
    <s v="JUN-12"/>
    <d v="1997-07-01T00:00:00"/>
    <n v="180"/>
    <n v="149250.65"/>
    <n v="351030.99"/>
    <n v="0"/>
    <n v="11"/>
    <x v="12"/>
  </r>
  <r>
    <s v="P100383"/>
    <n v="3528772.63"/>
    <m/>
    <s v="15121"/>
    <s v="WATER TRANSPORT"/>
    <s v="100383"/>
    <s v="San Diego Pipeline # 6 Area Study"/>
    <m/>
    <s v="WATER TRANSPORT"/>
    <s v="San Diego"/>
    <x v="3"/>
    <s v="JUN-12"/>
    <d v="1993-12-31T00:00:00"/>
    <n v="222"/>
    <n v="816028.52"/>
    <n v="2712744.11"/>
    <n v="0"/>
    <n v="6"/>
    <x v="0"/>
  </r>
  <r>
    <s v="P100403"/>
    <n v="34978997.549999997"/>
    <m/>
    <s v="15123"/>
    <s v="SC RESERVOIR"/>
    <s v="100403"/>
    <s v="DVL, Work Package 49"/>
    <m/>
    <s v="RESERVOIR"/>
    <s v="DVL"/>
    <x v="3"/>
    <s v="JUN-12"/>
    <d v="2000-03-31T00:00:00"/>
    <n v="147"/>
    <n v="5356158.9000000004"/>
    <n v="29622838.649999999"/>
    <n v="0"/>
    <n v="15"/>
    <x v="16"/>
  </r>
  <r>
    <s v="P100458"/>
    <n v="5628803.96"/>
    <m/>
    <s v="15173"/>
    <s v="TREATMENT PLT"/>
    <s v="100458"/>
    <s v="Jensen &amp; Mills Oxidation Retrofit"/>
    <m/>
    <s v="TREATMENT"/>
    <s v="JENSEN MILLS"/>
    <x v="2"/>
    <s v="JUN-12"/>
    <d v="2005-07-01T00:00:00"/>
    <n v="84"/>
    <n v="778651.15"/>
    <n v="4850152.8099999996"/>
    <n v="0"/>
    <n v="8"/>
    <x v="8"/>
  </r>
  <r>
    <s v="P100484"/>
    <n v="341699.62"/>
    <m/>
    <s v="15171"/>
    <s v="MISC 50YRS"/>
    <s v="100484"/>
    <s v="Diemer,Skinner,Mills,Jensen Backflow Prevention System"/>
    <m/>
    <s v="DIEMER, ETC"/>
    <s v="Backflow Prevention System"/>
    <x v="2"/>
    <s v="JUN-12"/>
    <d v="2004-09-30T00:00:00"/>
    <n v="93"/>
    <n v="52963.42"/>
    <n v="288736.2"/>
    <n v="0"/>
    <n v="13"/>
    <x v="13"/>
  </r>
  <r>
    <s v="P100492"/>
    <n v="3977120.57"/>
    <m/>
    <s v="15251"/>
    <s v="WATER TRANSPORT"/>
    <s v="100492"/>
    <s v="Newhall Tunnel Steel Liner Repair"/>
    <m/>
    <s v="DISTRIBUTION"/>
    <s v="NEWHALL TUNNEL"/>
    <x v="3"/>
    <s v="JUN-12"/>
    <d v="1996-07-01T00:00:00"/>
    <n v="192"/>
    <n v="791281.17"/>
    <n v="3185839.4"/>
    <n v="0"/>
    <n v="6"/>
    <x v="0"/>
  </r>
  <r>
    <s v="P100503"/>
    <n v="107677247"/>
    <m/>
    <s v="15120"/>
    <s v="TREATMENT PLT"/>
    <s v="100503"/>
    <s v="Mills Filtration Plant, Expansion 2"/>
    <m/>
    <s v="TREATMENT"/>
    <s v="MILLS"/>
    <x v="2"/>
    <s v="JUN-12"/>
    <d v="1997-07-01T00:00:00"/>
    <n v="180"/>
    <n v="32123712.02"/>
    <n v="75553534.980000004"/>
    <n v="0"/>
    <n v="11"/>
    <x v="12"/>
  </r>
  <r>
    <s v="P100515"/>
    <n v="1488156.12"/>
    <m/>
    <s v="15120"/>
    <s v="TREATMENT PLT"/>
    <s v="100515"/>
    <s v="Mills Treatment Plant, Expansion 2"/>
    <m/>
    <s v="TREATMENT"/>
    <s v="MILLS"/>
    <x v="2"/>
    <s v="JUN-12"/>
    <d v="1997-07-01T00:00:00"/>
    <n v="180"/>
    <n v="443966.54"/>
    <n v="1044189.58"/>
    <n v="0"/>
    <n v="11"/>
    <x v="12"/>
  </r>
  <r>
    <s v="P100548"/>
    <n v="20146355.899999999"/>
    <m/>
    <s v="15120"/>
    <s v="TREATMENT PLT"/>
    <s v="100548"/>
    <s v="Mills Treatment Plant, Expansion 2"/>
    <m/>
    <s v="TREATMENT"/>
    <s v="MILLS"/>
    <x v="2"/>
    <s v="JUN-12"/>
    <d v="1997-07-01T00:00:00"/>
    <n v="180"/>
    <n v="6010329.3899999997"/>
    <n v="14136026.51"/>
    <n v="0"/>
    <n v="11"/>
    <x v="12"/>
  </r>
  <r>
    <s v="P100551"/>
    <n v="4058653.08"/>
    <s v="05001"/>
    <s v="15239"/>
    <s v="TREATMENT PLT"/>
    <s v="100551"/>
    <s v="DIEMER FILT PLT-CHLOR SYS MOD"/>
    <m/>
    <s v="Treatment Plt"/>
    <s v="Diemer"/>
    <x v="2"/>
    <s v="JUN-12"/>
    <d v="2009-01-01T00:00:00"/>
    <n v="42"/>
    <n v="277341.28000000003"/>
    <n v="3781311.8"/>
    <n v="0"/>
    <n v="10"/>
    <x v="14"/>
  </r>
  <r>
    <s v="P100554"/>
    <n v="59749256.700000003"/>
    <m/>
    <s v="15123"/>
    <s v="SC RESERVOIR"/>
    <s v="100554"/>
    <s v="DVL, Work Package 48, General Admin"/>
    <m/>
    <s v="RESERVOIR"/>
    <s v="DVL"/>
    <x v="3"/>
    <s v="JUN-12"/>
    <d v="2000-03-31T00:00:00"/>
    <n v="147"/>
    <n v="9149104.8200000003"/>
    <n v="50600151.880000003"/>
    <n v="0"/>
    <n v="15"/>
    <x v="16"/>
  </r>
  <r>
    <s v="P100559"/>
    <n v="25708.240000000002"/>
    <m/>
    <s v="15120"/>
    <s v="TREATMENT PLT"/>
    <s v="100559"/>
    <s v="Mills Treatment Plant, Expansion 2"/>
    <m/>
    <s v="TREATMENT"/>
    <s v="MILLS"/>
    <x v="2"/>
    <s v="JUN-12"/>
    <d v="1997-07-01T00:00:00"/>
    <n v="180"/>
    <n v="7669.55"/>
    <n v="18038.689999999999"/>
    <n v="0"/>
    <n v="11"/>
    <x v="12"/>
  </r>
  <r>
    <s v="P100561"/>
    <n v="54540321"/>
    <m/>
    <s v="15123"/>
    <s v="SC WATER TRANSPORT"/>
    <s v="100561"/>
    <s v="DVL, Work Package 2, Eastside Pipeline"/>
    <m/>
    <s v="PIPELINE"/>
    <s v="EASTSIDE"/>
    <x v="3"/>
    <s v="JUN-12"/>
    <d v="2000-03-31T00:00:00"/>
    <n v="147"/>
    <n v="8351486.6200000001"/>
    <n v="46188834.380000003"/>
    <n v="0"/>
    <n v="15"/>
    <x v="16"/>
  </r>
  <r>
    <s v="P100563"/>
    <n v="14940543.949999999"/>
    <m/>
    <s v="15123"/>
    <s v="SC WATER TRANSPORT"/>
    <s v="100563"/>
    <s v="DVL, Work Package 3, San Diego Canal Relocation"/>
    <m/>
    <s v="CANAL"/>
    <s v="SAN DIEGO"/>
    <x v="3"/>
    <s v="JUN-12"/>
    <d v="2000-03-31T00:00:00"/>
    <n v="147"/>
    <n v="2287770.6800000002"/>
    <n v="12652773.27"/>
    <n v="0"/>
    <n v="6"/>
    <x v="0"/>
  </r>
  <r>
    <s v="P100584"/>
    <n v="195494"/>
    <m/>
    <s v="15171"/>
    <s v="MISC 50YRS"/>
    <s v="100584"/>
    <s v="Weymouth &amp; La Verne Backflow Prevention Assembly"/>
    <m/>
    <s v="WEYMOUTH/LA VERNE"/>
    <s v="Backflow Prevention Assembly"/>
    <x v="2"/>
    <s v="JUN-12"/>
    <d v="1998-01-31T00:00:00"/>
    <n v="173"/>
    <n v="56367.43"/>
    <n v="139126.57"/>
    <n v="0"/>
    <n v="9"/>
    <x v="11"/>
  </r>
  <r>
    <s v="P100590"/>
    <n v="3595189.2"/>
    <m/>
    <s v="15120"/>
    <s v="TREATMENT PLT"/>
    <s v="100590"/>
    <s v="Mills Treatment Plant, Expansion 2"/>
    <m/>
    <s v="TREATMENT"/>
    <s v="MILLS"/>
    <x v="2"/>
    <s v="JUN-12"/>
    <d v="1997-07-01T00:00:00"/>
    <n v="180"/>
    <n v="1072564.72"/>
    <n v="2522624.48"/>
    <n v="0"/>
    <n v="11"/>
    <x v="12"/>
  </r>
  <r>
    <s v="P100591"/>
    <n v="2154959.27"/>
    <m/>
    <s v="15120"/>
    <s v="TREATMENT PLT"/>
    <s v="100591"/>
    <s v="Mills Treatment Plant, Expansion 2"/>
    <m/>
    <s v="TREATMENT"/>
    <s v="MILLS"/>
    <x v="2"/>
    <s v="JUN-12"/>
    <d v="1997-07-01T00:00:00"/>
    <n v="180"/>
    <n v="642896.1"/>
    <n v="1512063.17"/>
    <n v="0"/>
    <n v="11"/>
    <x v="12"/>
  </r>
  <r>
    <s v="P100592"/>
    <n v="331046.24"/>
    <m/>
    <s v="15120"/>
    <s v="TREATMENT PLT"/>
    <s v="100592"/>
    <s v="Mills Treatment Plant, Expansion 2"/>
    <m/>
    <s v="TREATMENT"/>
    <s v="MILLS"/>
    <x v="2"/>
    <s v="JUN-12"/>
    <d v="1997-07-01T00:00:00"/>
    <n v="180"/>
    <n v="98762.06"/>
    <n v="232284.18"/>
    <n v="0"/>
    <n v="11"/>
    <x v="12"/>
  </r>
  <r>
    <s v="P100600"/>
    <n v="1583196.54"/>
    <s v="05001"/>
    <s v="15216"/>
    <s v="TREATMENT PLT"/>
    <s v="100600"/>
    <s v="Weymouth Filt Plt, Ferric Chloride Retrofit"/>
    <m/>
    <s v="TREATMENT PLANT"/>
    <s v="WEYMOUTH"/>
    <x v="2"/>
    <s v="JUN-12"/>
    <d v="2009-01-01T00:00:00"/>
    <n v="42"/>
    <n v="108185.09"/>
    <n v="1475011.45"/>
    <n v="0"/>
    <n v="9"/>
    <x v="11"/>
  </r>
  <r>
    <s v="P100601"/>
    <n v="41785.99"/>
    <m/>
    <s v="15123"/>
    <s v="SC RESERVOIR"/>
    <s v="100601"/>
    <s v="DVL, Work Package 15, Site Clearing"/>
    <m/>
    <s v="RESERVOIR"/>
    <s v="DVL"/>
    <x v="3"/>
    <s v="JUN-12"/>
    <d v="2000-03-31T00:00:00"/>
    <n v="147"/>
    <n v="6398.42"/>
    <n v="35387.57"/>
    <n v="0"/>
    <n v="15"/>
    <x v="16"/>
  </r>
  <r>
    <s v="P100602"/>
    <n v="4181670.89"/>
    <m/>
    <s v="15123"/>
    <s v="SC RESERVOIR"/>
    <s v="100602"/>
    <s v="DVL, Work Package 52, History Archeology Inventory"/>
    <m/>
    <s v="RESERVOIR"/>
    <s v="DVL"/>
    <x v="3"/>
    <s v="JUN-12"/>
    <d v="2000-03-31T00:00:00"/>
    <n v="147"/>
    <n v="640318.28"/>
    <n v="3541352.61"/>
    <n v="0"/>
    <n v="15"/>
    <x v="16"/>
  </r>
  <r>
    <s v="P100603"/>
    <n v="7666934.1799999997"/>
    <m/>
    <s v="15123"/>
    <s v="SC RESERVOIR"/>
    <s v="100603"/>
    <s v="DVL, Work Package 53, Prehistoric Archeology"/>
    <m/>
    <s v="RESERVOIR"/>
    <s v="DVL"/>
    <x v="3"/>
    <s v="JUN-12"/>
    <d v="2000-03-31T00:00:00"/>
    <n v="147"/>
    <n v="1173999.21"/>
    <n v="6492934.9699999997"/>
    <n v="0"/>
    <n v="15"/>
    <x v="16"/>
  </r>
  <r>
    <s v="P100604"/>
    <n v="1359104.61"/>
    <m/>
    <s v="15123"/>
    <s v="SC RESERVOIR"/>
    <s v="100604"/>
    <s v="DVL, Work Package"/>
    <m/>
    <s v="RESERVOIR"/>
    <s v="DVL"/>
    <x v="3"/>
    <s v="JUN-12"/>
    <d v="2000-03-31T00:00:00"/>
    <n v="147"/>
    <n v="208112.8"/>
    <n v="1150991.81"/>
    <n v="0"/>
    <n v="15"/>
    <x v="16"/>
  </r>
  <r>
    <s v="P100605"/>
    <n v="451464.75"/>
    <m/>
    <s v="15123"/>
    <s v="SC RESERVOIR"/>
    <s v="100605"/>
    <s v="DVL, Work Package 55, Air Quality, Noise"/>
    <m/>
    <s v="RESERVOIR"/>
    <s v="DVL"/>
    <x v="3"/>
    <s v="JUN-12"/>
    <d v="2000-03-31T00:00:00"/>
    <n v="147"/>
    <n v="69130.44"/>
    <n v="382334.31"/>
    <n v="0"/>
    <n v="15"/>
    <x v="16"/>
  </r>
  <r>
    <s v="P100606"/>
    <n v="24374780.73"/>
    <m/>
    <s v="15123"/>
    <s v="SC MISC FEATURE"/>
    <s v="100606"/>
    <s v="DVL, Work Package 4, Newport Road Relocation"/>
    <m/>
    <s v="RESERVOIR"/>
    <s v="DVL"/>
    <x v="3"/>
    <s v="JUN-12"/>
    <d v="2000-03-31T00:00:00"/>
    <n v="147"/>
    <n v="3732388.19"/>
    <n v="20642392.539999999"/>
    <n v="0"/>
    <n v="15"/>
    <x v="16"/>
  </r>
  <r>
    <s v="P100608"/>
    <n v="6023854.6100000003"/>
    <m/>
    <s v="15123"/>
    <s v="SC WATER TRANSPORT"/>
    <s v="100608"/>
    <s v="DVL, Work Package 10, Inlet Outlet Work"/>
    <m/>
    <s v="RESERVOIR"/>
    <s v="DVL"/>
    <x v="3"/>
    <s v="JUN-12"/>
    <d v="2000-03-31T00:00:00"/>
    <n v="147"/>
    <n v="922402.71"/>
    <n v="5101451.9000000004"/>
    <n v="0"/>
    <n v="15"/>
    <x v="16"/>
  </r>
  <r>
    <s v="P100609"/>
    <n v="9686437.2599999998"/>
    <m/>
    <s v="15123"/>
    <s v="SC PUMPING PLT"/>
    <s v="100609"/>
    <s v="DVL, Work Package 13, P-1 Pump Operations Facility"/>
    <m/>
    <s v="PUMP"/>
    <s v="DVL"/>
    <x v="3"/>
    <s v="JUN-12"/>
    <d v="2000-03-31T00:00:00"/>
    <n v="147"/>
    <n v="1483235.63"/>
    <n v="8203201.6299999999"/>
    <n v="0"/>
    <n v="15"/>
    <x v="16"/>
  </r>
  <r>
    <s v="P100610"/>
    <n v="1594558.57"/>
    <m/>
    <s v="15123"/>
    <s v="SC MISC FEATURE"/>
    <s v="100610"/>
    <s v="DVL, Work Package 23, West Recreation Area"/>
    <m/>
    <s v="RECREATION"/>
    <s v="DVL"/>
    <x v="3"/>
    <s v="JUN-12"/>
    <d v="2000-03-31T00:00:00"/>
    <n v="147"/>
    <n v="244166.75"/>
    <n v="1350391.82"/>
    <n v="0"/>
    <n v="15"/>
    <x v="16"/>
  </r>
  <r>
    <s v="P100611"/>
    <n v="767673.61"/>
    <m/>
    <s v="15123"/>
    <s v="SC MISC FEATURE"/>
    <s v="100611"/>
    <s v="DVL, Work Package 24, East Recreation Area"/>
    <m/>
    <s v="RECREATION"/>
    <s v="DVL"/>
    <x v="3"/>
    <s v="JUN-12"/>
    <d v="2000-03-31T00:00:00"/>
    <n v="147"/>
    <n v="117550.02"/>
    <n v="650123.59"/>
    <n v="0"/>
    <n v="15"/>
    <x v="16"/>
  </r>
  <r>
    <s v="P100612"/>
    <n v="1745175.45"/>
    <m/>
    <s v="15123"/>
    <s v="SC MISC FEATURE"/>
    <s v="100612"/>
    <s v="DVL, Work Package 17, Field Office"/>
    <m/>
    <s v="RESERVOIR"/>
    <s v="DVL"/>
    <x v="3"/>
    <s v="JUN-12"/>
    <d v="2000-03-31T00:00:00"/>
    <n v="147"/>
    <n v="267229.95"/>
    <n v="1477945.5"/>
    <n v="0"/>
    <n v="15"/>
    <x v="16"/>
  </r>
  <r>
    <s v="P100613"/>
    <n v="923037.9"/>
    <m/>
    <s v="15123"/>
    <s v="SC MISC FEATURE"/>
    <s v="100613"/>
    <s v="DVL, Work Package 18, Temporary Visitor Center"/>
    <m/>
    <s v="MISC"/>
    <s v="DVL"/>
    <x v="3"/>
    <s v="JUN-12"/>
    <d v="2000-03-31T00:00:00"/>
    <n v="147"/>
    <n v="141340.13"/>
    <n v="781697.77"/>
    <n v="0"/>
    <n v="15"/>
    <x v="16"/>
  </r>
  <r>
    <s v="P100614"/>
    <n v="81776.58"/>
    <m/>
    <s v="15123"/>
    <s v="SC MISC FEATURE"/>
    <s v="100614"/>
    <s v="DVL, Work Package 31, Geographical Info"/>
    <m/>
    <s v="MISC"/>
    <s v="DVL"/>
    <x v="3"/>
    <s v="JUN-12"/>
    <d v="2000-03-31T00:00:00"/>
    <n v="147"/>
    <n v="12521.95"/>
    <n v="69254.63"/>
    <n v="0"/>
    <n v="15"/>
    <x v="16"/>
  </r>
  <r>
    <s v="P100616"/>
    <n v="1601238.78"/>
    <m/>
    <s v="15171"/>
    <s v="MISC 50YRS"/>
    <s v="100616"/>
    <s v="Distribution System Air Release and Vac Valve Mods"/>
    <m/>
    <s v="VARIOUS"/>
    <s v="Air Release"/>
    <x v="2"/>
    <s v="JUN-12"/>
    <d v="2002-08-30T00:00:00"/>
    <n v="118"/>
    <n v="314910.24"/>
    <n v="1286328.54"/>
    <n v="0"/>
    <n v="6"/>
    <x v="0"/>
  </r>
  <r>
    <s v="P100619"/>
    <n v="284426.09000000003"/>
    <m/>
    <s v="15123"/>
    <s v="SC MISC FEATURE"/>
    <s v="100619"/>
    <s v="DVL, Work Package 19, Permanent Visitor Center"/>
    <m/>
    <s v="MISC"/>
    <s v="DVL"/>
    <x v="3"/>
    <s v="JUN-12"/>
    <d v="2000-03-31T00:00:00"/>
    <n v="147"/>
    <n v="43552.67"/>
    <n v="240873.42"/>
    <n v="0"/>
    <n v="15"/>
    <x v="16"/>
  </r>
  <r>
    <s v="P100620"/>
    <n v="24803958.93"/>
    <m/>
    <s v="15122"/>
    <s v="SC WATER TRANSPORT"/>
    <s v="100620"/>
    <s v="Inland Feeder Contract 1, Devil Canyon / Waterman Rd"/>
    <m/>
    <s v="FEEDER"/>
    <s v="INLAND"/>
    <x v="3"/>
    <s v="JUN-12"/>
    <d v="2009-09-30T00:00:00"/>
    <n v="33"/>
    <n v="852636.07"/>
    <n v="23951322.859999999"/>
    <n v="0"/>
    <n v="5"/>
    <x v="2"/>
  </r>
  <r>
    <s v="P100621"/>
    <n v="5884.04"/>
    <m/>
    <s v="15122"/>
    <s v="SC WATER TRANSPORT"/>
    <s v="100621"/>
    <s v="Inland Feeder, Contract 2, East San Bernardino Tunnel / Portals"/>
    <m/>
    <s v="FEEDER"/>
    <s v="INLAND"/>
    <x v="3"/>
    <s v="JUN-12"/>
    <d v="2009-09-30T00:00:00"/>
    <n v="33"/>
    <n v="202.26"/>
    <n v="5681.78"/>
    <n v="0"/>
    <n v="5"/>
    <x v="2"/>
  </r>
  <r>
    <s v="P100622"/>
    <n v="8994556.2899999991"/>
    <m/>
    <s v="15122"/>
    <s v="SC WATER TRANSPORT"/>
    <s v="100622"/>
    <s v="Inland Feeder, Highland Pipeline Design"/>
    <m/>
    <s v="FEEDER"/>
    <s v="INLAND"/>
    <x v="3"/>
    <s v="JUN-12"/>
    <d v="2009-09-30T00:00:00"/>
    <n v="33"/>
    <n v="309187.86"/>
    <n v="8685368.4299999997"/>
    <n v="0"/>
    <n v="5"/>
    <x v="2"/>
  </r>
  <r>
    <s v="P100623"/>
    <n v="7126757.25"/>
    <m/>
    <s v="15122"/>
    <s v="SC WATER TRANSPORT"/>
    <s v="100623"/>
    <s v="Inland Feeder, Contract 4, Soft Ground Tunnel / Santa Ana"/>
    <m/>
    <s v="FEEDER"/>
    <s v="INLAND"/>
    <x v="3"/>
    <s v="JUN-12"/>
    <d v="2009-09-30T00:00:00"/>
    <n v="33"/>
    <n v="244982.26"/>
    <n v="6881774.9900000002"/>
    <n v="0"/>
    <n v="5"/>
    <x v="2"/>
  </r>
  <r>
    <s v="P100624"/>
    <n v="144969862.88"/>
    <m/>
    <s v="15122"/>
    <s v="SC WATER TRANSPORT"/>
    <s v="100624"/>
    <s v="Inland Feeder, Contract 5, Opal Avenue Portal / Badlands Tunnel"/>
    <m/>
    <s v="FEEDER"/>
    <s v="INLAND"/>
    <x v="3"/>
    <s v="JUN-12"/>
    <d v="2009-09-30T00:00:00"/>
    <n v="33"/>
    <n v="4983338.99"/>
    <n v="139986523.88999999"/>
    <n v="0"/>
    <n v="5"/>
    <x v="2"/>
  </r>
  <r>
    <s v="P100625"/>
    <n v="1354.51"/>
    <m/>
    <s v="15122"/>
    <s v="SC WATER TRANSPORT"/>
    <s v="100625"/>
    <s v="Inland Feeder, Contract 6, Gilman Springs Portal / Badland Tunnel"/>
    <m/>
    <s v="FEEDER"/>
    <s v="INLAND"/>
    <x v="3"/>
    <s v="JUN-12"/>
    <d v="2009-09-30T00:00:00"/>
    <n v="33"/>
    <n v="46.55"/>
    <n v="1307.96"/>
    <n v="0"/>
    <n v="5"/>
    <x v="2"/>
  </r>
  <r>
    <s v="P100626"/>
    <n v="53858077.43"/>
    <m/>
    <s v="15122"/>
    <s v="SC WATER TRANSPORT"/>
    <s v="100626"/>
    <s v="Inland Feeder, Contract 7, Riverside North Pipeline Construction"/>
    <m/>
    <s v="FEEDER"/>
    <s v="INLAND"/>
    <x v="3"/>
    <s v="JUN-12"/>
    <d v="2009-09-30T00:00:00"/>
    <n v="33"/>
    <n v="1851371.39"/>
    <n v="52006706.039999999"/>
    <n v="0"/>
    <n v="5"/>
    <x v="2"/>
  </r>
  <r>
    <s v="P100627"/>
    <n v="1783823.72"/>
    <m/>
    <s v="15122"/>
    <s v="SC WATER TRANSPORT"/>
    <s v="100627"/>
    <s v="Inland Feeder, Contract 8, Pipeline Parallel to Davis Road"/>
    <m/>
    <s v="INLAND"/>
    <s v="FEEDER"/>
    <x v="3"/>
    <s v="JUN-12"/>
    <d v="2009-09-30T00:00:00"/>
    <n v="33"/>
    <n v="61318.92"/>
    <n v="1722504.8"/>
    <n v="0"/>
    <n v="5"/>
    <x v="2"/>
  </r>
  <r>
    <s v="P100628C"/>
    <n v="42346219.380000003"/>
    <m/>
    <s v="15122"/>
    <s v="SC WATER TRANSPORT"/>
    <s v="100628"/>
    <s v="Inland Feeder, Contract 9, Construction of Riverside Pipeline South"/>
    <m/>
    <s v="FEEDER"/>
    <s v="INLAND"/>
    <x v="3"/>
    <s v="JUN-12"/>
    <d v="2009-09-30T00:00:00"/>
    <n v="33"/>
    <n v="1455651.28"/>
    <n v="40890568.100000001"/>
    <n v="0"/>
    <n v="5"/>
    <x v="2"/>
  </r>
  <r>
    <s v="P100629C"/>
    <n v="17915255.710000001"/>
    <m/>
    <s v="15122"/>
    <s v="SC WATER TRANSPORT"/>
    <s v="100629"/>
    <s v="Inland Feeder, Right of Way and Easement Procurement"/>
    <m/>
    <s v="FEEDER"/>
    <s v="INLAND"/>
    <x v="3"/>
    <s v="JUN-12"/>
    <d v="2009-09-30T00:00:00"/>
    <n v="33"/>
    <n v="615836.9"/>
    <n v="17299418.809999999"/>
    <n v="0"/>
    <n v="5"/>
    <x v="2"/>
  </r>
  <r>
    <s v="P100630"/>
    <n v="19223224.109999999"/>
    <m/>
    <s v="15122"/>
    <s v="SC WATER TRANSPORT"/>
    <s v="100630"/>
    <s v="Inland Feeder, Environmental Mitigation"/>
    <m/>
    <s v="FEEDER"/>
    <s v="INLAND"/>
    <x v="3"/>
    <s v="JUN-12"/>
    <d v="2009-09-30T00:00:00"/>
    <n v="33"/>
    <n v="660798.31000000006"/>
    <n v="18591277.829999998"/>
    <n v="0"/>
    <n v="5"/>
    <x v="2"/>
  </r>
  <r>
    <s v="P100631"/>
    <n v="3037516.29"/>
    <m/>
    <s v="15123"/>
    <s v="SC MISC FEATURE"/>
    <s v="100631"/>
    <s v="DVL, Work Package 43, Mobilization"/>
    <m/>
    <s v="RESERVOIR"/>
    <s v="DVL"/>
    <x v="3"/>
    <s v="JUN-12"/>
    <d v="2000-03-31T00:00:00"/>
    <n v="147"/>
    <n v="465119.64"/>
    <n v="2572396.65"/>
    <n v="0"/>
    <n v="15"/>
    <x v="16"/>
  </r>
  <r>
    <s v="P100633"/>
    <n v="5165711.63"/>
    <m/>
    <s v="15123"/>
    <s v="SC RESERVOIR"/>
    <s v="100633"/>
    <s v="DVL, Work Package 7, Design West Dam Access"/>
    <m/>
    <s v="RESERVOIR"/>
    <s v="DVL"/>
    <x v="3"/>
    <s v="JUN-12"/>
    <d v="2000-03-31T00:00:00"/>
    <n v="147"/>
    <n v="790999.53"/>
    <n v="4374712.0999999996"/>
    <n v="0"/>
    <n v="15"/>
    <x v="16"/>
  </r>
  <r>
    <s v="P100634"/>
    <n v="2435204.87"/>
    <m/>
    <s v="15123"/>
    <s v="SC RESERVOIR"/>
    <s v="100634"/>
    <s v="DVL, Work Package 8, Design East Dam Access"/>
    <m/>
    <s v="RESERVOIR"/>
    <s v="DVL"/>
    <x v="3"/>
    <s v="JUN-12"/>
    <d v="2000-03-31T00:00:00"/>
    <n v="147"/>
    <n v="372890.73"/>
    <n v="2062314.14"/>
    <n v="0"/>
    <n v="15"/>
    <x v="16"/>
  </r>
  <r>
    <s v="P100635"/>
    <n v="4587558.3"/>
    <m/>
    <s v="15123"/>
    <s v="SC RESERVOIR"/>
    <s v="100635"/>
    <s v="DVL, Work Package 20, East Dam Excavation, Foundation"/>
    <m/>
    <s v="RESERVOIR"/>
    <s v="DVL"/>
    <x v="3"/>
    <s v="JUN-12"/>
    <d v="2000-03-31T00:00:00"/>
    <n v="147"/>
    <n v="702469.76"/>
    <n v="3885088.54"/>
    <n v="0"/>
    <n v="15"/>
    <x v="16"/>
  </r>
  <r>
    <s v="P100636"/>
    <n v="6717954.7300000004"/>
    <m/>
    <s v="15123"/>
    <s v="SC RESERVOIR"/>
    <s v="100636"/>
    <s v="DVL, Work Package 21, West Dam Excavation, Foundation"/>
    <m/>
    <s v="RESERVOIR"/>
    <s v="DVL"/>
    <x v="3"/>
    <s v="JUN-12"/>
    <d v="2000-03-31T00:00:00"/>
    <n v="147"/>
    <n v="1028686.77"/>
    <n v="5689267.96"/>
    <n v="0"/>
    <n v="15"/>
    <x v="16"/>
  </r>
  <r>
    <s v="P100637"/>
    <n v="5789577.7000000002"/>
    <m/>
    <s v="15123"/>
    <s v="SC RESERVOIR"/>
    <s v="100637"/>
    <s v="DVL, Work Package 25, Excavation"/>
    <m/>
    <s v="RESERVOIR"/>
    <s v="DVL"/>
    <x v="3"/>
    <s v="JUN-12"/>
    <d v="2000-03-31T00:00:00"/>
    <n v="147"/>
    <n v="886529.07"/>
    <n v="4903048.63"/>
    <n v="0"/>
    <n v="15"/>
    <x v="16"/>
  </r>
  <r>
    <s v="P100639"/>
    <n v="346197.34"/>
    <m/>
    <s v="15123"/>
    <s v="SC WATER TRANSPORT"/>
    <s v="100639"/>
    <s v="DVL, Work Package 46, San Diego Pipeline"/>
    <m/>
    <s v="PIPELINE"/>
    <s v="SAN DIEGO"/>
    <x v="3"/>
    <s v="JUN-12"/>
    <d v="2000-03-31T00:00:00"/>
    <n v="147"/>
    <n v="53011.39"/>
    <n v="293185.95"/>
    <n v="0"/>
    <n v="6"/>
    <x v="0"/>
  </r>
  <r>
    <s v="P100640"/>
    <n v="7067966.5800000001"/>
    <m/>
    <s v="15123"/>
    <s v="SC RESERVOIR"/>
    <s v="100640"/>
    <s v="DVL, Work Package 32, Permit"/>
    <m/>
    <s v="RESERVOIR"/>
    <s v="DVL"/>
    <x v="3"/>
    <s v="JUN-12"/>
    <d v="2000-03-31T00:00:00"/>
    <n v="147"/>
    <n v="1082282.3600000001"/>
    <n v="5985684.2199999997"/>
    <n v="0"/>
    <n v="15"/>
    <x v="16"/>
  </r>
  <r>
    <s v="P100641"/>
    <n v="114799.8"/>
    <m/>
    <s v="15120"/>
    <s v="TREATMENT PLT"/>
    <s v="100641"/>
    <s v="Mills Treatment Plant, Expansion 2"/>
    <m/>
    <s v="TREATMENT"/>
    <s v="MILLS"/>
    <x v="2"/>
    <s v="JUN-12"/>
    <d v="1997-07-01T00:00:00"/>
    <n v="180"/>
    <n v="34248.519999999997"/>
    <n v="80551.28"/>
    <n v="0"/>
    <n v="11"/>
    <x v="12"/>
  </r>
  <r>
    <s v="P100642"/>
    <n v="10501777.99"/>
    <m/>
    <s v="15123"/>
    <s v="SC RESERVOIR"/>
    <s v="100642"/>
    <s v="DVL, Work Package 54, Plants, Wildlife"/>
    <m/>
    <s v="RESERVOIR"/>
    <s v="DVL"/>
    <x v="3"/>
    <s v="JUN-12"/>
    <d v="2000-03-31T00:00:00"/>
    <n v="147"/>
    <n v="1608084.7"/>
    <n v="8893693.2899999991"/>
    <n v="0"/>
    <n v="15"/>
    <x v="16"/>
  </r>
  <r>
    <s v="P100650"/>
    <n v="2104891.73"/>
    <m/>
    <s v="15121"/>
    <s v="WATER TRANSPORT"/>
    <s v="100650"/>
    <s v="San Diego Pipeline # 6 Contract # 1"/>
    <m/>
    <s v="WATER TRANSPORT"/>
    <s v="San Diego"/>
    <x v="3"/>
    <s v="JUN-12"/>
    <d v="2001-07-31T00:00:00"/>
    <n v="131"/>
    <n v="287229.95"/>
    <n v="1817661.78"/>
    <n v="0"/>
    <n v="6"/>
    <x v="0"/>
  </r>
  <r>
    <s v="P100651"/>
    <n v="1674997.63"/>
    <m/>
    <s v="15121"/>
    <s v="WATER TRANSPORT"/>
    <s v="100651"/>
    <s v="San Diego Pipeline Contract # 2 Mt Ol"/>
    <m/>
    <s v="WATER TRANSPORT"/>
    <s v="San Diego"/>
    <x v="3"/>
    <s v="JUN-12"/>
    <d v="2001-07-31T00:00:00"/>
    <n v="131"/>
    <n v="228567.38"/>
    <n v="1446430.25"/>
    <n v="0"/>
    <n v="6"/>
    <x v="0"/>
  </r>
  <r>
    <s v="P100653"/>
    <n v="396474.5"/>
    <m/>
    <s v="15121"/>
    <s v="WATER TRANSPORT"/>
    <s v="100653"/>
    <s v="San Diego Pipeline #6 Environ Mitig"/>
    <m/>
    <s v="WATER TRANSPORT"/>
    <s v="San Diego"/>
    <x v="3"/>
    <s v="JUN-12"/>
    <d v="2001-07-31T00:00:00"/>
    <n v="131"/>
    <n v="54102.23"/>
    <n v="342372.27"/>
    <n v="0"/>
    <n v="6"/>
    <x v="0"/>
  </r>
  <r>
    <s v="P100656"/>
    <n v="206263.44"/>
    <m/>
    <s v="15123"/>
    <s v="SC RESERVOIR"/>
    <s v="100656"/>
    <s v="DVL, Work Package 1"/>
    <m/>
    <s v="RESERVOIR"/>
    <s v="DVL"/>
    <x v="3"/>
    <s v="JUN-12"/>
    <d v="2000-03-31T00:00:00"/>
    <n v="147"/>
    <n v="31584.05"/>
    <n v="174679.39"/>
    <n v="0"/>
    <n v="15"/>
    <x v="16"/>
  </r>
  <r>
    <s v="P100657"/>
    <n v="293513.64"/>
    <m/>
    <s v="15123"/>
    <s v="SC RESERVOIR"/>
    <s v="100657"/>
    <s v="DVL, Work Package 6, Surface Water Mitigation"/>
    <m/>
    <s v="RESERVOIR"/>
    <s v="DVL"/>
    <x v="3"/>
    <s v="JUN-12"/>
    <d v="2000-03-31T00:00:00"/>
    <n v="147"/>
    <n v="44944.27"/>
    <n v="248569.37"/>
    <n v="0"/>
    <n v="15"/>
    <x v="16"/>
  </r>
  <r>
    <s v="P100658"/>
    <n v="517192.85"/>
    <m/>
    <s v="15123"/>
    <s v="SC RESERVOIR"/>
    <s v="100658"/>
    <s v="DVL, Work Package 9, Saddle Dam"/>
    <m/>
    <s v="RESERVOIR"/>
    <s v="DVL"/>
    <x v="3"/>
    <s v="JUN-12"/>
    <d v="2000-03-31T00:00:00"/>
    <n v="147"/>
    <n v="79195.149999999994"/>
    <n v="437997.7"/>
    <n v="0"/>
    <n v="15"/>
    <x v="16"/>
  </r>
  <r>
    <s v="P100659"/>
    <n v="1404558.55"/>
    <m/>
    <s v="15123"/>
    <s v="SC WATER TRANSPORT"/>
    <s v="100659"/>
    <s v="DVL, Work Package 11, Forebay"/>
    <m/>
    <s v="RESERVOIR"/>
    <s v="DVL"/>
    <x v="3"/>
    <s v="JUN-12"/>
    <d v="2000-03-31T00:00:00"/>
    <n v="147"/>
    <n v="215073"/>
    <n v="1189485.55"/>
    <n v="0"/>
    <n v="15"/>
    <x v="16"/>
  </r>
  <r>
    <s v="P100660"/>
    <n v="1173637.71"/>
    <m/>
    <s v="15123"/>
    <s v="SC WATER TRANSPORT"/>
    <s v="100660"/>
    <s v="DVL, Work Package 12, Tunnel"/>
    <m/>
    <s v="TUNNEL"/>
    <s v="DVL"/>
    <x v="3"/>
    <s v="JUN-12"/>
    <d v="2000-03-31T00:00:00"/>
    <n v="147"/>
    <n v="179713.26"/>
    <n v="993924.45"/>
    <n v="0"/>
    <n v="15"/>
    <x v="16"/>
  </r>
  <r>
    <s v="P100661"/>
    <n v="31117395.98"/>
    <m/>
    <s v="15123"/>
    <s v="SC WATER TRANSPORT"/>
    <s v="100661"/>
    <s v="DVL, Work Package 14, PC-1"/>
    <m/>
    <s v="PRESSURE CONTROL"/>
    <s v="DVL"/>
    <x v="3"/>
    <s v="JUN-12"/>
    <d v="2000-03-31T00:00:00"/>
    <n v="147"/>
    <n v="4764851.1399999997"/>
    <n v="26352544.84"/>
    <n v="0"/>
    <n v="15"/>
    <x v="16"/>
  </r>
  <r>
    <s v="P100662"/>
    <n v="985670.7"/>
    <m/>
    <s v="15123"/>
    <s v="SC RESERVOIR"/>
    <s v="100662"/>
    <s v="DVL, Work Package 16, Groundwater Monitoring"/>
    <m/>
    <s v="RESERVOIR"/>
    <s v="DVL"/>
    <x v="3"/>
    <s v="JUN-12"/>
    <d v="2000-03-31T00:00:00"/>
    <n v="147"/>
    <n v="150930.78"/>
    <n v="834739.92"/>
    <n v="0"/>
    <n v="15"/>
    <x v="16"/>
  </r>
  <r>
    <s v="P100663"/>
    <n v="1771018.62"/>
    <m/>
    <s v="15123"/>
    <s v="SC WATER TRANSPORT"/>
    <s v="100663"/>
    <s v="DVL, Work Package 27, Major Equipment P-1"/>
    <m/>
    <s v="MISC"/>
    <s v="DVL"/>
    <x v="3"/>
    <s v="JUN-12"/>
    <d v="2000-03-31T00:00:00"/>
    <n v="147"/>
    <n v="271187.19"/>
    <n v="1499831.43"/>
    <n v="0"/>
    <n v="15"/>
    <x v="16"/>
  </r>
  <r>
    <s v="P100664"/>
    <n v="361293.15"/>
    <m/>
    <s v="15123"/>
    <s v="SC WATER TRANSPORT"/>
    <s v="100664"/>
    <s v="DVL, Work Package 28, Major Equipment, Gates"/>
    <m/>
    <s v="MISC"/>
    <s v="DVL"/>
    <x v="3"/>
    <s v="JUN-12"/>
    <d v="2000-03-31T00:00:00"/>
    <n v="147"/>
    <n v="55322.96"/>
    <n v="305970.19"/>
    <n v="0"/>
    <n v="15"/>
    <x v="16"/>
  </r>
  <r>
    <s v="P100665"/>
    <n v="211848.56"/>
    <m/>
    <s v="15123"/>
    <s v="SC WATER TRANSPORT"/>
    <s v="100665"/>
    <s v="DVL, Work Package 29, Major Equipment, PC-1"/>
    <m/>
    <s v="MISC"/>
    <s v="DVL"/>
    <x v="3"/>
    <s v="JUN-12"/>
    <d v="2000-03-31T00:00:00"/>
    <n v="147"/>
    <n v="32439.24"/>
    <n v="179409.32"/>
    <n v="0"/>
    <n v="15"/>
    <x v="16"/>
  </r>
  <r>
    <s v="P100666"/>
    <n v="869129.17"/>
    <m/>
    <s v="15227"/>
    <s v="MISC FEATURE"/>
    <s v="100666"/>
    <s v="Diemer Filtration Plant, Land Acquisition"/>
    <m/>
    <s v="DIEMER"/>
    <s v="HABITAT"/>
    <x v="3"/>
    <s v="JUN-12"/>
    <d v="2007-07-01T00:00:00"/>
    <n v="60"/>
    <n v="53415.21"/>
    <n v="815713.96"/>
    <n v="0"/>
    <n v="10"/>
    <x v="14"/>
  </r>
  <r>
    <s v="P100673"/>
    <n v="124563.83"/>
    <m/>
    <s v="15123"/>
    <s v="SC MISC FEATURE"/>
    <s v="100673"/>
    <s v="DVL, Work Package 5, Salt Creek Flood Control"/>
    <m/>
    <s v="MISC"/>
    <s v="DVL"/>
    <x v="3"/>
    <s v="JUN-12"/>
    <d v="2000-03-31T00:00:00"/>
    <n v="147"/>
    <n v="19073.740000000002"/>
    <n v="105490.09"/>
    <n v="0"/>
    <n v="15"/>
    <x v="16"/>
  </r>
  <r>
    <s v="P100685"/>
    <n v="28842447.760000002"/>
    <m/>
    <s v="15173"/>
    <s v="TREATMENT PLT"/>
    <s v="100685"/>
    <s v="Jensen &amp; Mills Oxidation Retrofit"/>
    <m/>
    <s v="TREATMENT"/>
    <s v="JENSEN MILLS"/>
    <x v="2"/>
    <s v="JUN-12"/>
    <d v="2005-07-01T00:00:00"/>
    <n v="84"/>
    <n v="3989871.9"/>
    <n v="24852575.859999999"/>
    <n v="0"/>
    <n v="8"/>
    <x v="8"/>
  </r>
  <r>
    <s v="P100694"/>
    <n v="1526475.43"/>
    <m/>
    <s v="15123"/>
    <s v="SC WATER TRANSPORT"/>
    <s v="100694"/>
    <s v="DVL, Work Package 36, Transmission Line to PC-1"/>
    <m/>
    <s v="MISC"/>
    <s v="DVL"/>
    <x v="3"/>
    <s v="JUN-12"/>
    <d v="2000-03-31T00:00:00"/>
    <n v="147"/>
    <n v="233741.51"/>
    <n v="1292733.92"/>
    <n v="0"/>
    <n v="15"/>
    <x v="16"/>
  </r>
  <r>
    <s v="P100695"/>
    <n v="170618.92"/>
    <m/>
    <s v="15123"/>
    <s v="SC RESERVOIR"/>
    <s v="100695"/>
    <s v="DVL, Work Package 34, Emergency Release"/>
    <m/>
    <s v="RESERVOIR"/>
    <s v="DVL"/>
    <x v="3"/>
    <s v="JUN-12"/>
    <d v="2000-03-31T00:00:00"/>
    <n v="147"/>
    <n v="26125.94"/>
    <n v="144492.98000000001"/>
    <n v="0"/>
    <n v="15"/>
    <x v="16"/>
  </r>
  <r>
    <s v="P100696"/>
    <n v="28259.77"/>
    <m/>
    <s v="15123"/>
    <s v="SC RESERVOIR"/>
    <s v="100696"/>
    <s v="DVL, Work Package 38, Runoff Erosion"/>
    <m/>
    <s v="RESERVOIR"/>
    <s v="DVL"/>
    <x v="3"/>
    <s v="JUN-12"/>
    <d v="2000-03-31T00:00:00"/>
    <n v="147"/>
    <n v="4327.1899999999996"/>
    <n v="23932.58"/>
    <n v="0"/>
    <n v="15"/>
    <x v="16"/>
  </r>
  <r>
    <s v="P100697"/>
    <n v="970638.67"/>
    <m/>
    <s v="15123"/>
    <s v="SC WATER TRANSPORT"/>
    <s v="100697"/>
    <s v="DVL, Work Package 33, Major Equipment, Valves"/>
    <m/>
    <s v="VALVES"/>
    <s v="DVL"/>
    <x v="3"/>
    <s v="JUN-12"/>
    <d v="2000-03-31T00:00:00"/>
    <n v="147"/>
    <n v="148629"/>
    <n v="822009.67"/>
    <n v="0"/>
    <n v="15"/>
    <x v="16"/>
  </r>
  <r>
    <s v="P100698"/>
    <n v="78486.11"/>
    <m/>
    <s v="15123"/>
    <s v="SC RESERVOIR"/>
    <s v="100698"/>
    <s v="DVL, Work Package 30, Instrumentation and Control Systems"/>
    <m/>
    <s v="RESERVOIR"/>
    <s v="DVL"/>
    <x v="3"/>
    <s v="JUN-12"/>
    <d v="2000-03-31T00:00:00"/>
    <n v="147"/>
    <n v="12018.11"/>
    <n v="66468"/>
    <n v="0"/>
    <n v="15"/>
    <x v="16"/>
  </r>
  <r>
    <s v="P100699"/>
    <n v="1360962.81"/>
    <m/>
    <s v="15123"/>
    <s v="SC MISC FEATURE"/>
    <s v="100699"/>
    <s v="DVL, Work Package 26, Electrical Transmission Lines"/>
    <m/>
    <s v="POWERLINES"/>
    <s v="DVL"/>
    <x v="3"/>
    <s v="JUN-12"/>
    <d v="2000-03-31T00:00:00"/>
    <n v="147"/>
    <n v="208397.37"/>
    <n v="1152565.44"/>
    <n v="0"/>
    <n v="15"/>
    <x v="16"/>
  </r>
  <r>
    <s v="P100700"/>
    <n v="663265.41"/>
    <m/>
    <s v="15123"/>
    <s v="SC RESERVOIR"/>
    <s v="100700"/>
    <s v="DVL, Work Package 39, Saddle Dam Foundation"/>
    <m/>
    <s v="RESERVOIR"/>
    <s v="DVL"/>
    <x v="3"/>
    <s v="JUN-12"/>
    <d v="2000-03-31T00:00:00"/>
    <n v="147"/>
    <n v="101562.42"/>
    <n v="561702.99"/>
    <n v="0"/>
    <n v="15"/>
    <x v="16"/>
  </r>
  <r>
    <s v="P100717"/>
    <n v="1678474.25"/>
    <m/>
    <s v="15123"/>
    <s v="SC MISC FEATURE"/>
    <s v="100717"/>
    <s v="DVL, Work Package 47, Hazardous Material"/>
    <m/>
    <s v="MISC"/>
    <s v="DVL"/>
    <x v="3"/>
    <s v="JUN-12"/>
    <d v="2000-03-31T00:00:00"/>
    <n v="147"/>
    <n v="257016.27"/>
    <n v="1421457.98"/>
    <n v="0"/>
    <n v="15"/>
    <x v="16"/>
  </r>
  <r>
    <s v="P100718"/>
    <n v="1372701.84"/>
    <m/>
    <s v="15123"/>
    <s v="SC RESERVOIR"/>
    <s v="100718"/>
    <s v="DVL, Work Package 42, Geotechnical"/>
    <m/>
    <s v="RESERVOIR"/>
    <s v="DVL"/>
    <x v="3"/>
    <s v="JUN-12"/>
    <d v="2000-03-31T00:00:00"/>
    <n v="147"/>
    <n v="210194.93"/>
    <n v="1162506.9099999999"/>
    <n v="0"/>
    <n v="15"/>
    <x v="16"/>
  </r>
  <r>
    <s v="P100719"/>
    <n v="721432.76"/>
    <m/>
    <s v="15123"/>
    <s v="SC RESERVOIR"/>
    <s v="100719"/>
    <s v="DVL, Work Package 44, Site Development"/>
    <m/>
    <s v="RESERVOIR"/>
    <s v="DVL"/>
    <x v="3"/>
    <s v="JUN-12"/>
    <d v="2000-03-31T00:00:00"/>
    <n v="147"/>
    <n v="110469.27"/>
    <n v="610963.49"/>
    <n v="0"/>
    <n v="15"/>
    <x v="16"/>
  </r>
  <r>
    <s v="P100733"/>
    <n v="88054.15"/>
    <m/>
    <s v="15277"/>
    <s v="RESERVOIR"/>
    <s v="100733"/>
    <s v="Lake Mathews Outlet Facilities"/>
    <m/>
    <s v="RESERVOIR"/>
    <s v="LAKE MATHEWS"/>
    <x v="3"/>
    <s v="JUN-12"/>
    <d v="2004-07-01T00:00:00"/>
    <n v="96"/>
    <n v="8713.64"/>
    <n v="79340.509999999995"/>
    <n v="0"/>
    <n v="16"/>
    <x v="6"/>
  </r>
  <r>
    <s v="P100735"/>
    <n v="40334161.869999997"/>
    <m/>
    <s v="15123"/>
    <s v="SC MISC FEATURE"/>
    <s v="100735"/>
    <s v="DVL, Work Package 40"/>
    <m/>
    <s v="MISC"/>
    <s v="DVL"/>
    <x v="3"/>
    <s v="JUN-12"/>
    <d v="2000-03-31T00:00:00"/>
    <n v="147"/>
    <n v="6176168.4699999997"/>
    <n v="34123125.899999999"/>
    <n v="0"/>
    <n v="15"/>
    <x v="16"/>
  </r>
  <r>
    <s v="P100767"/>
    <n v="1002638.71"/>
    <s v="05001"/>
    <s v="15259"/>
    <s v="SOFTWARE"/>
    <s v="100767"/>
    <s v="Conceptual Design, SOMMS"/>
    <m/>
    <s v="SOFTWARE"/>
    <s v="SOMMS"/>
    <x v="4"/>
    <s v="JAN-11"/>
    <d v="2006-01-01T00:00:00"/>
    <n v="61"/>
    <n v="1002638.71"/>
    <n v="0"/>
    <n v="0"/>
    <n v="19"/>
    <x v="1"/>
  </r>
  <r>
    <s v="P102361C"/>
    <n v="6415870.3200000003"/>
    <m/>
    <s v="15122"/>
    <s v="SC WATER TRANSPORT"/>
    <s v="102361"/>
    <s v="Inland Feeder, Cost of Land and Right of Way"/>
    <m/>
    <s v="FEEDER"/>
    <s v="INLAND"/>
    <x v="3"/>
    <s v="JUN-12"/>
    <d v="2009-09-30T00:00:00"/>
    <n v="33"/>
    <n v="220545.52"/>
    <n v="6195324.7999999998"/>
    <n v="0"/>
    <n v="5"/>
    <x v="2"/>
  </r>
  <r>
    <s v="P102406"/>
    <n v="972462.12"/>
    <s v="05001"/>
    <s v="15253"/>
    <s v="SC MISC FEATURE"/>
    <s v="102406"/>
    <s v="Cajalco Creek Detention Dam"/>
    <m/>
    <s v="CAJALCO CREEK"/>
    <s v="DETENTION DAM"/>
    <x v="3"/>
    <s v="JUN-12"/>
    <d v="2007-07-01T00:00:00"/>
    <n v="60"/>
    <n v="59765.87"/>
    <n v="912696.25"/>
    <n v="0"/>
    <n v="6"/>
    <x v="0"/>
  </r>
  <r>
    <s v="P102411"/>
    <n v="36368983.18"/>
    <m/>
    <s v="15122"/>
    <s v="SC WATER TRANSPORT"/>
    <s v="102411"/>
    <s v="Inland Feeder, Program Management"/>
    <m/>
    <s v="FEEDER"/>
    <s v="INLAND"/>
    <x v="3"/>
    <s v="JUN-12"/>
    <d v="2009-09-30T00:00:00"/>
    <n v="33"/>
    <n v="1250183.8"/>
    <n v="36102605.549999997"/>
    <n v="0"/>
    <n v="5"/>
    <x v="2"/>
  </r>
  <r>
    <s v="P102416"/>
    <n v="1320789.1200000001"/>
    <m/>
    <s v="15277"/>
    <s v="RESERVOIR"/>
    <s v="102416"/>
    <s v="Lake Mathews Outlet Facilities"/>
    <m/>
    <s v="RESERVOIR"/>
    <s v="LAKE MATHEWS"/>
    <x v="3"/>
    <s v="JUN-12"/>
    <d v="2004-07-01T00:00:00"/>
    <n v="96"/>
    <n v="130703.06"/>
    <n v="1190086.06"/>
    <n v="0"/>
    <n v="16"/>
    <x v="6"/>
  </r>
  <r>
    <s v="P102418"/>
    <n v="293376.59999999998"/>
    <m/>
    <s v="15251"/>
    <s v="WATER TRANSPORT"/>
    <s v="102418"/>
    <s v="Newhall Tunnel Steel Liner Repair"/>
    <m/>
    <s v="DISTRIBUTION"/>
    <s v="NEWHALL TUNNEL"/>
    <x v="3"/>
    <s v="JUN-12"/>
    <d v="1996-07-01T00:00:00"/>
    <n v="192"/>
    <n v="58369.599999999999"/>
    <n v="235007"/>
    <n v="0"/>
    <n v="6"/>
    <x v="0"/>
  </r>
  <r>
    <s v="P102420"/>
    <n v="34435430.43"/>
    <m/>
    <s v="15253"/>
    <s v="SC MISC FEATURE"/>
    <s v="102420"/>
    <s v="Lake Mathews Watershed, Drainage"/>
    <m/>
    <s v="RESERVOIR"/>
    <s v="LAKE MATHEWS"/>
    <x v="3"/>
    <s v="JUN-12"/>
    <d v="2007-07-01T00:00:00"/>
    <n v="60"/>
    <n v="2116344.16"/>
    <n v="32319086.27"/>
    <n v="0"/>
    <n v="16"/>
    <x v="6"/>
  </r>
  <r>
    <s v="P102426"/>
    <n v="70476.259999999995"/>
    <m/>
    <s v="15123"/>
    <s v="SC MISC FEATURE"/>
    <s v="102426"/>
    <s v="DVL, Install New Waterline"/>
    <m/>
    <s v="MISC"/>
    <s v="DVL"/>
    <x v="3"/>
    <s v="JUN-12"/>
    <d v="2000-03-31T00:00:00"/>
    <n v="147"/>
    <n v="10791.64"/>
    <n v="59684.62"/>
    <n v="0"/>
    <n v="15"/>
    <x v="16"/>
  </r>
  <r>
    <s v="P102427"/>
    <n v="10645573.09"/>
    <m/>
    <s v="15173"/>
    <s v="TREATMENT PLT"/>
    <s v="102427"/>
    <s v="Jensen &amp; Mills Oxidation Retrofit"/>
    <m/>
    <s v="TREATMENT"/>
    <s v="JENSEN MILLS"/>
    <x v="2"/>
    <s v="JUN-12"/>
    <d v="2005-07-01T00:00:00"/>
    <n v="84"/>
    <n v="1472637.59"/>
    <n v="9172935.5"/>
    <n v="0"/>
    <n v="8"/>
    <x v="8"/>
  </r>
  <r>
    <s v="P102449"/>
    <n v="111068.78"/>
    <m/>
    <s v="15173"/>
    <s v="TREATMENT PLT"/>
    <s v="102449"/>
    <s v="Jensen &amp; Mills Oxidation Retrofit"/>
    <m/>
    <s v="TREATMENT"/>
    <s v="JENSEN MILLS"/>
    <x v="2"/>
    <s v="JUN-12"/>
    <d v="2005-07-01T00:00:00"/>
    <n v="84"/>
    <n v="15364.48"/>
    <n v="95704.3"/>
    <n v="0"/>
    <n v="8"/>
    <x v="8"/>
  </r>
  <r>
    <s v="P102470"/>
    <n v="841142.05"/>
    <m/>
    <s v="15331"/>
    <s v="SC TREATMENT PLT"/>
    <s v="102470"/>
    <s v="Diemer, Construct Sedimentation Basin Spillway"/>
    <m/>
    <s v="TREATMENT"/>
    <s v="DIEMER"/>
    <x v="2"/>
    <s v="JUN-12"/>
    <d v="2006-07-01T00:00:00"/>
    <n v="72"/>
    <n v="99535.13"/>
    <n v="741606.92"/>
    <n v="0"/>
    <n v="10"/>
    <x v="14"/>
  </r>
  <r>
    <s v="P102680"/>
    <n v="20637020.309999999"/>
    <m/>
    <s v="15123"/>
    <s v="SC WATER TRANSPORT"/>
    <s v="102680"/>
    <s v="DVL, Work Package 35"/>
    <m/>
    <s v="MISC"/>
    <s v="DVL"/>
    <x v="3"/>
    <s v="JUN-12"/>
    <d v="2000-03-31T00:00:00"/>
    <n v="147"/>
    <n v="3160043.69"/>
    <n v="17476976.620000001"/>
    <n v="0"/>
    <n v="15"/>
    <x v="16"/>
  </r>
  <r>
    <s v="P102681"/>
    <n v="22931731.879999999"/>
    <m/>
    <s v="15123"/>
    <s v="SC MISC FEATURE"/>
    <s v="102681"/>
    <s v="DVL, Construction Management Service"/>
    <m/>
    <s v="MISC"/>
    <s v="DVL"/>
    <x v="3"/>
    <s v="JUN-12"/>
    <d v="2000-03-31T00:00:00"/>
    <n v="147"/>
    <n v="3511421.34"/>
    <n v="19420310.539999999"/>
    <n v="0"/>
    <n v="15"/>
    <x v="16"/>
  </r>
  <r>
    <s v="P102682"/>
    <n v="23436135.66"/>
    <m/>
    <s v="15123"/>
    <s v="SC RESERVOIR"/>
    <s v="102682"/>
    <s v="DVL, Construction, West Dam Foundation"/>
    <m/>
    <s v="RESERVOIR"/>
    <s v="DVL"/>
    <x v="3"/>
    <s v="JUN-12"/>
    <d v="2000-03-31T00:00:00"/>
    <n v="147"/>
    <n v="3588658.2"/>
    <n v="19847477.460000001"/>
    <n v="0"/>
    <n v="15"/>
    <x v="16"/>
  </r>
  <r>
    <s v="P102692"/>
    <n v="5188273.42"/>
    <s v="05001"/>
    <s v="15268"/>
    <s v="MISC FEATURE"/>
    <s v="102692"/>
    <s v="Record Drawing Restoration Program"/>
    <m/>
    <s v="MISC FEATURE"/>
    <s v="DIGITIZE ENGINEERING DRAWINGS"/>
    <x v="3"/>
    <s v="JUN-12"/>
    <d v="2008-07-01T00:00:00"/>
    <n v="48"/>
    <n v="254009.19"/>
    <n v="4934264.2300000004"/>
    <n v="0"/>
    <n v="19"/>
    <x v="1"/>
  </r>
  <r>
    <s v="P102701"/>
    <n v="4049844.91"/>
    <m/>
    <s v="15275"/>
    <s v="MISC 25 YRS"/>
    <s v="102701"/>
    <s v="Cryptosporidium Action Plan"/>
    <m/>
    <s v="PUMPING PLANT"/>
    <s v="OC"/>
    <x v="0"/>
    <s v="JUN-12"/>
    <d v="2000-07-31T00:00:00"/>
    <n v="143"/>
    <n v="1930425.99"/>
    <n v="2119418.92"/>
    <n v="0"/>
    <n v="13"/>
    <x v="13"/>
  </r>
  <r>
    <s v="P102704"/>
    <n v="356436.56"/>
    <s v="05001"/>
    <s v="15268"/>
    <s v="MISC FEATURE"/>
    <s v="102704"/>
    <s v="Operations Division Record Drawing Restoration Program"/>
    <m/>
    <s v="MISC FEATURES"/>
    <s v="OPER DIV DIGITIZE ENG DRAWINGS"/>
    <x v="3"/>
    <s v="JUN-12"/>
    <d v="2008-07-01T00:00:00"/>
    <n v="48"/>
    <n v="17450.509999999998"/>
    <n v="338986.05"/>
    <n v="0"/>
    <n v="19"/>
    <x v="1"/>
  </r>
  <r>
    <s v="P102705"/>
    <n v="358578.39"/>
    <m/>
    <s v="15167"/>
    <s v="MISC 50YRS"/>
    <s v="102705"/>
    <s v="Seawater Desalination Demonstration Project"/>
    <m/>
    <s v="DESALINATION"/>
    <s v="Demonstration Plan"/>
    <x v="2"/>
    <s v="JUN-12"/>
    <d v="1999-08-26T00:00:00"/>
    <n v="154"/>
    <n v="92035.02"/>
    <n v="266543.37"/>
    <n v="0"/>
    <n v="14"/>
    <x v="15"/>
  </r>
  <r>
    <s v="P102706"/>
    <n v="202570.5"/>
    <s v="05001"/>
    <s v="15268"/>
    <s v="MISC FEATURE"/>
    <s v="102706"/>
    <s v="Backlog As-Built Projects, Portion of Record Drawing Restoration Program"/>
    <m/>
    <s v="MISC FEATURE"/>
    <s v="DIGITIZE ENG DRAWINGS"/>
    <x v="3"/>
    <s v="JUN-12"/>
    <d v="2008-07-01T00:00:00"/>
    <n v="48"/>
    <n v="9917.51"/>
    <n v="192652.99"/>
    <n v="0"/>
    <n v="19"/>
    <x v="1"/>
  </r>
  <r>
    <s v="P102735"/>
    <n v="3750796.55"/>
    <m/>
    <s v="15123"/>
    <s v="SC RESERVOIR"/>
    <s v="102735"/>
    <s v="DVL, Excavation"/>
    <m/>
    <s v="RESERVOIR"/>
    <s v="DVL"/>
    <x v="3"/>
    <s v="JUN-12"/>
    <d v="2000-03-31T00:00:00"/>
    <n v="147"/>
    <n v="574340.64"/>
    <n v="3176455.91"/>
    <n v="0"/>
    <n v="15"/>
    <x v="16"/>
  </r>
  <r>
    <s v="P102736"/>
    <n v="28186033.82"/>
    <m/>
    <s v="15123"/>
    <s v="SC WATER TRANSPORT"/>
    <s v="102736"/>
    <s v="DVL, Procurement"/>
    <m/>
    <s v="RESERVOIR"/>
    <s v="DVL"/>
    <x v="3"/>
    <s v="JUN-12"/>
    <d v="2000-03-31T00:00:00"/>
    <n v="147"/>
    <n v="4315986.4000000004"/>
    <n v="23870047.420000002"/>
    <n v="0"/>
    <n v="15"/>
    <x v="16"/>
  </r>
  <r>
    <s v="P102737"/>
    <n v="13354124.17"/>
    <m/>
    <s v="15123"/>
    <s v="SC WATER TRANSPORT"/>
    <s v="102737"/>
    <s v="DVL, Procurement"/>
    <m/>
    <s v="RESERVOIR"/>
    <s v="DVL"/>
    <x v="3"/>
    <s v="JUN-12"/>
    <d v="2000-03-31T00:00:00"/>
    <n v="147"/>
    <n v="2044850.24"/>
    <n v="11309273.93"/>
    <n v="0"/>
    <n v="15"/>
    <x v="16"/>
  </r>
  <r>
    <s v="P102738"/>
    <n v="486318949.37"/>
    <m/>
    <s v="15123"/>
    <s v="SC RESERVOIR"/>
    <s v="102738"/>
    <s v="DVL, Construction"/>
    <m/>
    <s v="RESERVOIR"/>
    <s v="DVL"/>
    <x v="3"/>
    <s v="JUN-12"/>
    <d v="2000-03-31T00:00:00"/>
    <n v="147"/>
    <n v="74467589.040000007"/>
    <n v="411851360.32999998"/>
    <n v="0"/>
    <n v="15"/>
    <x v="16"/>
  </r>
  <r>
    <s v="P102758"/>
    <n v="6937392.25"/>
    <m/>
    <s v="15123"/>
    <s v="SC PUMPING PLT"/>
    <s v="102758"/>
    <s v="DVL, P-1 Pumping Facility"/>
    <m/>
    <s v="PUMP PLANT"/>
    <s v="DVL"/>
    <x v="3"/>
    <s v="JUN-12"/>
    <d v="2000-03-31T00:00:00"/>
    <n v="147"/>
    <n v="1062288.1499999999"/>
    <n v="5875104.0999999996"/>
    <n v="0"/>
    <n v="15"/>
    <x v="16"/>
  </r>
  <r>
    <s v="P102759"/>
    <n v="21595408.52"/>
    <m/>
    <s v="15123"/>
    <s v="SC MISC FEATURE"/>
    <s v="102759"/>
    <s v="DVL, General"/>
    <m/>
    <s v="MISC"/>
    <s v="DVL"/>
    <x v="3"/>
    <s v="JUN-12"/>
    <d v="2000-03-31T00:00:00"/>
    <n v="147"/>
    <n v="3306796.85"/>
    <n v="18288611.670000002"/>
    <n v="0"/>
    <n v="15"/>
    <x v="16"/>
  </r>
  <r>
    <s v="P102760"/>
    <n v="2469694.1"/>
    <m/>
    <s v="15123"/>
    <s v="SC RESERVOIR"/>
    <s v="102760"/>
    <s v="DVL, Construction"/>
    <m/>
    <s v="RESERVOIR"/>
    <s v="DVL"/>
    <x v="3"/>
    <s v="JUN-12"/>
    <d v="2000-03-31T00:00:00"/>
    <n v="147"/>
    <n v="378171.83"/>
    <n v="2091522.27"/>
    <n v="0"/>
    <n v="15"/>
    <x v="16"/>
  </r>
  <r>
    <s v="P102761"/>
    <n v="2704736.48"/>
    <m/>
    <s v="15123"/>
    <s v="SC WATER TRANSPORT"/>
    <s v="102761"/>
    <s v="DVL, Fixed Cone, Sphere"/>
    <m/>
    <s v="MISC"/>
    <s v="DVL"/>
    <x v="3"/>
    <s v="JUN-12"/>
    <d v="2000-03-31T00:00:00"/>
    <n v="147"/>
    <n v="414162.7"/>
    <n v="2290573.7799999998"/>
    <n v="0"/>
    <n v="15"/>
    <x v="16"/>
  </r>
  <r>
    <s v="P102762"/>
    <n v="817255.9"/>
    <m/>
    <s v="15313"/>
    <s v="SC WATER TRANSPORT"/>
    <s v="102762"/>
    <s v="Alameda Corridor, Pipeline Relocation, Protection"/>
    <m/>
    <s v="DISTRIBUTION"/>
    <s v="MISC"/>
    <x v="3"/>
    <s v="JUN-12"/>
    <d v="2002-01-01T00:00:00"/>
    <n v="126"/>
    <n v="106413.44"/>
    <n v="710842.46"/>
    <n v="0"/>
    <n v="15"/>
    <x v="16"/>
  </r>
  <r>
    <s v="P102765"/>
    <n v="302113005.06"/>
    <m/>
    <s v="15123"/>
    <s v="SC RESERVOIR"/>
    <s v="102765"/>
    <s v="DVL, East Dam Embankment"/>
    <m/>
    <s v="RESERVOIR"/>
    <s v="DVL"/>
    <x v="3"/>
    <s v="JUN-12"/>
    <d v="2000-03-31T00:00:00"/>
    <n v="147"/>
    <n v="46261053.859999999"/>
    <n v="255851951.19999999"/>
    <n v="0"/>
    <n v="15"/>
    <x v="16"/>
  </r>
  <r>
    <s v="P102766"/>
    <n v="11491011.199999999"/>
    <m/>
    <s v="15123"/>
    <s v="SC RESERVOIR"/>
    <s v="102766"/>
    <s v="DVL, East Dam North Rim Remediation"/>
    <m/>
    <s v="RESERVOIR"/>
    <s v="DVL"/>
    <x v="3"/>
    <s v="JUN-12"/>
    <d v="2000-03-31T00:00:00"/>
    <n v="147"/>
    <n v="1759561.09"/>
    <n v="9731450.1099999994"/>
    <n v="0"/>
    <n v="15"/>
    <x v="16"/>
  </r>
  <r>
    <s v="P102767"/>
    <n v="17186957.07"/>
    <m/>
    <s v="15123"/>
    <s v="SC WATER TRANSPORT"/>
    <s v="102767"/>
    <s v="East Dam Tunnels"/>
    <m/>
    <s v="TUNNEL"/>
    <s v="DVL"/>
    <x v="3"/>
    <s v="JUN-12"/>
    <d v="2000-03-31T00:00:00"/>
    <n v="147"/>
    <n v="2631752.7599999998"/>
    <n v="14555204.310000001"/>
    <n v="0"/>
    <n v="15"/>
    <x v="16"/>
  </r>
  <r>
    <s v="P102768"/>
    <n v="50092228.530000001"/>
    <m/>
    <s v="15123"/>
    <s v="SC WATER TRANSPORT"/>
    <s v="102768"/>
    <s v="DVL, East Dam Inlet Outlet Tower Construction"/>
    <m/>
    <s v="RESERVOIR"/>
    <s v="DVL"/>
    <x v="3"/>
    <s v="JUN-12"/>
    <d v="2000-03-31T00:00:00"/>
    <n v="147"/>
    <n v="7670372.4100000001"/>
    <n v="42421856.119999997"/>
    <n v="0"/>
    <n v="15"/>
    <x v="16"/>
  </r>
  <r>
    <s v="P102769"/>
    <n v="88026470.260000005"/>
    <m/>
    <s v="15123"/>
    <s v="SC PUMPING PLT"/>
    <s v="102769"/>
    <s v="DVL, East Dam P-1 Facilities"/>
    <m/>
    <s v="PUMP"/>
    <s v="DVL"/>
    <x v="3"/>
    <s v="JUN-12"/>
    <d v="2000-03-31T00:00:00"/>
    <n v="147"/>
    <n v="13479053.16"/>
    <n v="74547417.099999994"/>
    <n v="0"/>
    <n v="15"/>
    <x v="16"/>
  </r>
  <r>
    <s v="P102770"/>
    <n v="12822970.01"/>
    <m/>
    <s v="15123"/>
    <s v="SC RESERVOIR"/>
    <s v="102770"/>
    <s v="DVL, East Dam State Street Improvements"/>
    <m/>
    <s v="RESERVOIR"/>
    <s v="DVL"/>
    <x v="3"/>
    <s v="JUN-12"/>
    <d v="2000-03-31T00:00:00"/>
    <n v="147"/>
    <n v="1963517.22"/>
    <n v="10859452.789999999"/>
    <n v="0"/>
    <n v="15"/>
    <x v="16"/>
  </r>
  <r>
    <s v="P102771"/>
    <n v="1365180.51"/>
    <m/>
    <s v="15123"/>
    <s v="SC RESERVOIR"/>
    <s v="102771"/>
    <s v="DVL, East Dam Site Completion"/>
    <m/>
    <s v="RESERVOIR"/>
    <s v="DVL"/>
    <x v="3"/>
    <s v="JUN-12"/>
    <d v="2000-03-31T00:00:00"/>
    <n v="147"/>
    <n v="209043.19"/>
    <n v="1156137.32"/>
    <n v="0"/>
    <n v="15"/>
    <x v="16"/>
  </r>
  <r>
    <s v="P102772"/>
    <n v="1286617.22"/>
    <m/>
    <s v="15123"/>
    <s v="SC RESERVOIR"/>
    <s v="102772"/>
    <s v="DVL, East Dam Fencing"/>
    <m/>
    <s v="MISC"/>
    <s v="DVL"/>
    <x v="3"/>
    <s v="JUN-12"/>
    <d v="2000-03-31T00:00:00"/>
    <n v="147"/>
    <n v="197013.2"/>
    <n v="1089604.02"/>
    <n v="0"/>
    <n v="15"/>
    <x v="16"/>
  </r>
  <r>
    <s v="P102773"/>
    <n v="3213198.48"/>
    <m/>
    <s v="15123"/>
    <s v="SC WATER TRANSPORT"/>
    <s v="102773"/>
    <s v="DVL, East Dam Vertical Sleeve Valve"/>
    <m/>
    <s v="VALVE"/>
    <s v="DVL"/>
    <x v="3"/>
    <s v="JUN-12"/>
    <d v="2000-03-31T00:00:00"/>
    <n v="147"/>
    <n v="492021.01"/>
    <n v="2721177.47"/>
    <n v="0"/>
    <n v="15"/>
    <x v="16"/>
  </r>
  <r>
    <s v="P102774"/>
    <n v="942242.55"/>
    <m/>
    <s v="15123"/>
    <s v="SC RESERVOIR"/>
    <s v="102774"/>
    <s v="DVL, East Dam Landscape Screening"/>
    <m/>
    <s v="MISC"/>
    <s v="DVL"/>
    <x v="3"/>
    <s v="JUN-12"/>
    <d v="2000-03-31T00:00:00"/>
    <n v="147"/>
    <n v="144280.87"/>
    <n v="797961.68"/>
    <n v="0"/>
    <n v="15"/>
    <x v="16"/>
  </r>
  <r>
    <s v="P102775"/>
    <n v="2.54"/>
    <m/>
    <s v="15123"/>
    <s v="SC WATER TRANSPORT"/>
    <s v="102775"/>
    <s v="DVL, Eastside Pipeline, Secondary Inlet"/>
    <m/>
    <s v="PIPELINE"/>
    <s v="EASTSIDE"/>
    <x v="3"/>
    <s v="JUN-12"/>
    <d v="2000-03-31T00:00:00"/>
    <n v="147"/>
    <n v="0.37"/>
    <n v="2.17"/>
    <n v="0"/>
    <n v="2"/>
    <x v="7"/>
  </r>
  <r>
    <s v="P102783"/>
    <n v="622249.94999999995"/>
    <m/>
    <s v="15167"/>
    <s v="MISC 50YRS"/>
    <s v="102783"/>
    <s v="Seawater Desalination Demonstration Program Test Unit"/>
    <m/>
    <s v="VARIOUS"/>
    <s v="Desalination"/>
    <x v="2"/>
    <s v="JUN-12"/>
    <d v="1999-07-27T00:00:00"/>
    <n v="155"/>
    <n v="160747.79"/>
    <n v="461502.16"/>
    <n v="0"/>
    <n v="14"/>
    <x v="15"/>
  </r>
  <r>
    <s v="P102784"/>
    <n v="40272.39"/>
    <m/>
    <s v="15167"/>
    <s v="SC MISC 50 YRS"/>
    <s v="102784"/>
    <s v="Seawater Desalination Project Misc"/>
    <m/>
    <s v="MISC 50 YRS"/>
    <s v="Union Station"/>
    <x v="2"/>
    <s v="JUN-12"/>
    <d v="2001-12-31T00:00:00"/>
    <n v="126"/>
    <n v="8457.1200000000008"/>
    <n v="31815.27"/>
    <n v="0"/>
    <n v="14"/>
    <x v="15"/>
  </r>
  <r>
    <s v="P102801"/>
    <n v="4898000"/>
    <m/>
    <s v="15297"/>
    <s v="WATER TRANSPORT"/>
    <s v="102801"/>
    <s v="Prestressed Concrete Cylinder Pipe (PCCP), Phase 2"/>
    <m/>
    <s v="WATER TRANSPORT"/>
    <s v="MWD"/>
    <x v="3"/>
    <s v="JUN-12"/>
    <d v="2008-10-31T00:00:00"/>
    <n v="44"/>
    <n v="224491.66"/>
    <n v="4673508.34"/>
    <n v="0"/>
    <n v="6"/>
    <x v="0"/>
  </r>
  <r>
    <s v="P102805"/>
    <n v="6494883.3799999999"/>
    <m/>
    <s v="15317"/>
    <s v="MISC FEATURE"/>
    <s v="102805"/>
    <s v="Desert Facilities, Fire Protection Upgrade"/>
    <m/>
    <s v="Miscellaneous"/>
    <s v="Desert Facilities"/>
    <x v="3"/>
    <s v="JUN-12"/>
    <d v="2008-01-01T00:00:00"/>
    <n v="54"/>
    <n v="358571.67"/>
    <n v="6136311.71"/>
    <n v="0"/>
    <n v="2"/>
    <x v="7"/>
  </r>
  <r>
    <s v="P102824"/>
    <n v="6686114.29"/>
    <m/>
    <s v="15122"/>
    <s v="SC WATER TRANSPORT"/>
    <s v="102824"/>
    <s v="Inland Feeder, Reach 4, RUSD Pipeline"/>
    <m/>
    <s v="FEEDER"/>
    <s v="INLAND"/>
    <x v="3"/>
    <s v="JUN-12"/>
    <d v="2009-09-30T00:00:00"/>
    <n v="33"/>
    <n v="229835.16"/>
    <n v="6456279.1299999999"/>
    <n v="0"/>
    <n v="5"/>
    <x v="2"/>
  </r>
  <r>
    <s v="P102833"/>
    <n v="16043043.66"/>
    <m/>
    <s v="15122"/>
    <s v="SC WATER TRANSPORT"/>
    <s v="102833"/>
    <s v="Inland Feeder, Owner Controlled Insurance Program"/>
    <m/>
    <s v="FEEDER"/>
    <s v="INLAND"/>
    <x v="3"/>
    <s v="JUN-12"/>
    <d v="2009-09-30T00:00:00"/>
    <n v="33"/>
    <n v="551479.61"/>
    <n v="15453600.050000001"/>
    <n v="0"/>
    <n v="5"/>
    <x v="2"/>
  </r>
  <r>
    <s v="P102839"/>
    <n v="8032928.3200000003"/>
    <m/>
    <s v="15277"/>
    <s v="RESERVOIR"/>
    <s v="102839"/>
    <s v="Lake Mathews Outlet Facilities"/>
    <m/>
    <s v="RESERVOIR"/>
    <s v="LAKE MATHEWS"/>
    <x v="3"/>
    <s v="JUN-12"/>
    <d v="2004-07-01T00:00:00"/>
    <n v="96"/>
    <n v="794925.17"/>
    <n v="7238003.1500000004"/>
    <n v="0"/>
    <n v="16"/>
    <x v="6"/>
  </r>
  <r>
    <s v="P102844"/>
    <n v="121421558.89"/>
    <m/>
    <s v="15122"/>
    <s v="SC WATER TRANSPORT"/>
    <s v="102844"/>
    <s v="Inland Feeder, Arrowhead East Tunnel"/>
    <m/>
    <s v="FEEDER"/>
    <s v="INLAND"/>
    <x v="3"/>
    <s v="JUN-12"/>
    <d v="2009-09-30T00:00:00"/>
    <n v="33"/>
    <n v="4173866.07"/>
    <n v="117247692.81999999"/>
    <n v="0"/>
    <n v="5"/>
    <x v="2"/>
  </r>
  <r>
    <s v="P102854"/>
    <n v="5398097.7400000002"/>
    <m/>
    <s v="15123"/>
    <s v="SC MISC FEATURE"/>
    <s v="102854"/>
    <s v="DVL, Construction Supervision"/>
    <m/>
    <s v="MISC"/>
    <s v="DVL"/>
    <x v="3"/>
    <s v="JUN-12"/>
    <d v="2000-03-31T00:00:00"/>
    <n v="147"/>
    <n v="826583.7"/>
    <n v="4571514.04"/>
    <n v="0"/>
    <n v="15"/>
    <x v="16"/>
  </r>
  <r>
    <s v="P102855"/>
    <n v="179998.91"/>
    <m/>
    <s v="15346"/>
    <s v="TREATMENT PLT"/>
    <s v="102855"/>
    <s v="Weymouth Filtration Plant Chlorine System Relocation Project"/>
    <m/>
    <s v="TREATMENT PLT"/>
    <s v="Weymouth"/>
    <x v="2"/>
    <s v="JUN-12"/>
    <d v="2000-04-30T00:00:00"/>
    <n v="146"/>
    <n v="43799.63"/>
    <n v="136199.28"/>
    <n v="0"/>
    <n v="9"/>
    <x v="11"/>
  </r>
  <r>
    <s v="P102859"/>
    <n v="1105537.73"/>
    <m/>
    <s v="15251"/>
    <s v="WATER TRANSPORT"/>
    <s v="102859"/>
    <s v="Newhall Tunnel Steel Liner Repair"/>
    <m/>
    <s v="DISTRIBUTION"/>
    <s v="NEWHALL TUNNEL"/>
    <x v="3"/>
    <s v="JUN-12"/>
    <d v="1996-07-01T00:00:00"/>
    <n v="192"/>
    <n v="219955.92"/>
    <n v="885581.81"/>
    <n v="0"/>
    <n v="6"/>
    <x v="0"/>
  </r>
  <r>
    <s v="P102873"/>
    <n v="304677.32"/>
    <m/>
    <s v="15227"/>
    <s v="MISC FEATURE"/>
    <s v="102873"/>
    <s v="Diemer Plant, West Area Site Grading"/>
    <m/>
    <s v="DIEMER"/>
    <s v="MISC"/>
    <x v="3"/>
    <s v="JUN-12"/>
    <d v="2007-07-01T00:00:00"/>
    <n v="60"/>
    <n v="18724.93"/>
    <n v="285952.39"/>
    <n v="0"/>
    <n v="6"/>
    <x v="0"/>
  </r>
  <r>
    <s v="P102876"/>
    <n v="5287823.88"/>
    <m/>
    <s v="15120"/>
    <s v="TREATMENT PLT"/>
    <s v="102876"/>
    <s v="Mills Treatment Plant, Expansion 2"/>
    <m/>
    <s v="TREATMENT"/>
    <s v="MILLS"/>
    <x v="2"/>
    <s v="JUN-12"/>
    <d v="1997-07-01T00:00:00"/>
    <n v="180"/>
    <n v="1577534.01"/>
    <n v="3710289.87"/>
    <n v="0"/>
    <n v="11"/>
    <x v="12"/>
  </r>
  <r>
    <s v="P102883"/>
    <n v="2126822.1800000002"/>
    <s v="05001"/>
    <s v="15259"/>
    <s v="SOFTWARE"/>
    <s v="102883"/>
    <s v="Strategic Operations and Maintenance Mgmt System (SOMMS)"/>
    <m/>
    <s v="SOFTWARE"/>
    <s v="SOMMS"/>
    <x v="4"/>
    <s v="JAN-11"/>
    <d v="2006-01-01T00:00:00"/>
    <n v="61"/>
    <n v="2126822.1800000002"/>
    <n v="0"/>
    <n v="0"/>
    <n v="19"/>
    <x v="1"/>
  </r>
  <r>
    <s v="P102885"/>
    <n v="644355.47"/>
    <m/>
    <s v="15121"/>
    <s v="WATER TRANSPORT"/>
    <s v="102885"/>
    <s v="San Diego 6, Project Mgmt"/>
    <m/>
    <s v="WATER TRANSPORT"/>
    <s v="San Diego"/>
    <x v="3"/>
    <s v="JUN-12"/>
    <d v="2001-07-31T00:00:00"/>
    <n v="131"/>
    <n v="87927.63"/>
    <n v="556427.84"/>
    <n v="0"/>
    <n v="6"/>
    <x v="0"/>
  </r>
  <r>
    <s v="P102913"/>
    <n v="19523109.210000001"/>
    <m/>
    <s v="15410"/>
    <s v="SC TREATMENT PLT"/>
    <s v="102913"/>
    <s v="Skinner Expansion 4, Design"/>
    <m/>
    <s v="TREATMENT"/>
    <s v="SKINNER"/>
    <x v="2"/>
    <s v="JUN-12"/>
    <d v="2007-07-01T00:00:00"/>
    <n v="60"/>
    <n v="1919772.39"/>
    <n v="17603336.82"/>
    <n v="0"/>
    <n v="12"/>
    <x v="10"/>
  </r>
  <r>
    <s v="P102940"/>
    <n v="639942.38"/>
    <m/>
    <s v="15322"/>
    <s v="TREATMENT PLT"/>
    <s v="102940"/>
    <s v="Diemer Filt Plt, Refurbish East Washwater Tank"/>
    <m/>
    <s v="TREATMENT PLT"/>
    <s v="DIEMER"/>
    <x v="2"/>
    <s v="JUN-12"/>
    <d v="2010-01-01T00:00:00"/>
    <n v="30"/>
    <n v="30930.53"/>
    <n v="609011.85"/>
    <n v="0"/>
    <n v="10"/>
    <x v="14"/>
  </r>
  <r>
    <s v="P102949"/>
    <n v="1029494.35"/>
    <m/>
    <s v="15371"/>
    <s v="MISC 10YRS"/>
    <s v="102949"/>
    <s v="Jensen Temporary Ferric Chloride Retrofit"/>
    <m/>
    <s v="MISC 10"/>
    <s v="Jensen"/>
    <x v="1"/>
    <s v="JUN-12"/>
    <d v="2005-06-30T00:00:00"/>
    <n v="84"/>
    <n v="720646.01"/>
    <n v="308848.34000000003"/>
    <n v="0"/>
    <n v="8"/>
    <x v="8"/>
  </r>
  <r>
    <s v="P102950"/>
    <n v="2488355.25"/>
    <m/>
    <s v="15336"/>
    <s v="TREATMENT PLT"/>
    <s v="102950"/>
    <s v="Weymouth, Entry Court Improvements"/>
    <m/>
    <s v="TREATMENT"/>
    <s v="WEYMOUTH"/>
    <x v="2"/>
    <s v="JUN-12"/>
    <d v="2005-01-01T00:00:00"/>
    <n v="90"/>
    <n v="369105.99"/>
    <n v="2119249.2599999998"/>
    <n v="0"/>
    <n v="9"/>
    <x v="11"/>
  </r>
  <r>
    <s v="P102951"/>
    <n v="818275"/>
    <m/>
    <s v="15120"/>
    <s v="TREATMENT PLT"/>
    <s v="102951"/>
    <s v="Mills Treatment Plant, Expansion 2"/>
    <m/>
    <s v="TREATMENT"/>
    <s v="MILLS"/>
    <x v="2"/>
    <s v="JUN-12"/>
    <d v="1997-07-01T00:00:00"/>
    <n v="180"/>
    <n v="244118.7"/>
    <n v="574156.30000000005"/>
    <n v="0"/>
    <n v="11"/>
    <x v="12"/>
  </r>
  <r>
    <s v="P102955"/>
    <n v="44493323.539999999"/>
    <m/>
    <s v="15122"/>
    <s v="SC WATER TRANSPORT"/>
    <s v="102955"/>
    <s v="Inland Feeder, Arrowhead West Tunnel"/>
    <m/>
    <s v="FEEDER"/>
    <s v="INLAND"/>
    <x v="3"/>
    <s v="JUN-12"/>
    <d v="2009-09-30T00:00:00"/>
    <n v="33"/>
    <n v="1529457.98"/>
    <n v="42963865.560000002"/>
    <n v="0"/>
    <n v="5"/>
    <x v="2"/>
  </r>
  <r>
    <s v="P102957"/>
    <n v="915000"/>
    <m/>
    <s v="15362"/>
    <s v="RESERVOIR"/>
    <s v="102957"/>
    <s v="Diemer, Finished Water Reservoir Seismic Upgrades"/>
    <m/>
    <s v="RESERVOIR"/>
    <s v="DIEMER"/>
    <x v="3"/>
    <s v="JUN-12"/>
    <d v="2007-01-01T00:00:00"/>
    <n v="66"/>
    <n v="61953.13"/>
    <n v="853046.87"/>
    <n v="0"/>
    <n v="15"/>
    <x v="16"/>
  </r>
  <r>
    <s v="P102958"/>
    <n v="198527.37"/>
    <m/>
    <s v="15167"/>
    <s v="MISC 50YRS"/>
    <s v="102958"/>
    <s v="Seawater Desalination Site Specific Activities"/>
    <m/>
    <s v="UNION"/>
    <s v="Desalination"/>
    <x v="2"/>
    <s v="JUN-12"/>
    <d v="2001-12-31T00:00:00"/>
    <n v="126"/>
    <n v="41690.67"/>
    <n v="156836.70000000001"/>
    <n v="0"/>
    <n v="14"/>
    <x v="15"/>
  </r>
  <r>
    <s v="P102960"/>
    <n v="1086217.08"/>
    <m/>
    <s v="15123"/>
    <s v="SC MISC FEATURE"/>
    <s v="102960"/>
    <s v="DVL, Misc Small Cons"/>
    <m/>
    <s v="MISC"/>
    <s v="DVL"/>
    <x v="3"/>
    <s v="JUN-12"/>
    <d v="2000-03-31T00:00:00"/>
    <n v="147"/>
    <n v="166326.95000000001"/>
    <n v="919890.13"/>
    <n v="0"/>
    <n v="16"/>
    <x v="6"/>
  </r>
  <r>
    <s v="P102961"/>
    <n v="5246564.92"/>
    <m/>
    <s v="15346"/>
    <s v="TREATMENT PLT"/>
    <s v="102961"/>
    <s v="Diemer Chlorine Containment"/>
    <m/>
    <s v="TREATMENT PLT"/>
    <s v="Diemer"/>
    <x v="2"/>
    <s v="JUN-12"/>
    <d v="2002-06-30T00:00:00"/>
    <n v="120"/>
    <n v="1049312.8999999999"/>
    <n v="4197252.0199999996"/>
    <n v="0"/>
    <n v="10"/>
    <x v="14"/>
  </r>
  <r>
    <s v="P102962"/>
    <n v="7528205.8300000001"/>
    <m/>
    <s v="15277"/>
    <s v="RESERVOIR"/>
    <s v="102962"/>
    <s v="Lake Mathews Outlet Facilities"/>
    <m/>
    <s v="RESERVOIR"/>
    <s v="LAKE MATHEWS"/>
    <x v="3"/>
    <s v="JUN-12"/>
    <d v="2004-07-01T00:00:00"/>
    <n v="96"/>
    <n v="744978.68"/>
    <n v="6783227.1500000004"/>
    <n v="0"/>
    <n v="16"/>
    <x v="6"/>
  </r>
  <r>
    <s v="P102966"/>
    <n v="154496.22"/>
    <s v="05001"/>
    <s v="15335"/>
    <s v="TREATMENT PLT"/>
    <s v="102966"/>
    <s v="Jensen Traveling Bridge Retrofits for Modules 2 &amp; 3, and WWRP 2"/>
    <m/>
    <s v="TREATMENT"/>
    <s v="JENSEN"/>
    <x v="2"/>
    <s v="JUN-12"/>
    <d v="2009-01-01T00:00:00"/>
    <n v="42"/>
    <n v="10557.22"/>
    <n v="143939"/>
    <n v="0"/>
    <n v="8"/>
    <x v="8"/>
  </r>
  <r>
    <s v="P102967"/>
    <n v="300726.08"/>
    <m/>
    <s v="15333"/>
    <s v="TREATMENT PLT"/>
    <s v="102967"/>
    <s v="Jensen Filt Plt, WWRP 1 Vertical Pump Replacement"/>
    <m/>
    <s v="TREATMENT"/>
    <s v="JENSEN"/>
    <x v="2"/>
    <s v="JUN-12"/>
    <d v="2009-01-01T00:00:00"/>
    <n v="42"/>
    <n v="20549.61"/>
    <n v="280176.46999999997"/>
    <n v="0"/>
    <n v="12"/>
    <x v="10"/>
  </r>
  <r>
    <s v="P102971"/>
    <n v="29407.23"/>
    <s v="05001"/>
    <s v="15335"/>
    <s v="MISC FEATURE"/>
    <s v="102971"/>
    <s v="MWD Road Guardrail"/>
    <m/>
    <s v="MISCELLANEOUS"/>
    <s v="MISCELLANEOUS"/>
    <x v="3"/>
    <s v="JUN-12"/>
    <d v="2009-01-01T00:00:00"/>
    <n v="42"/>
    <n v="1255.93"/>
    <n v="28151.3"/>
    <n v="0"/>
    <n v="6"/>
    <x v="0"/>
  </r>
  <r>
    <s v="P102979"/>
    <n v="2638668.94"/>
    <m/>
    <s v="15363"/>
    <s v="TREATMENT PLT"/>
    <s v="102979"/>
    <s v="Diemer Solids Handling and Water Reclamation Program, Phases 1 &amp; 2"/>
    <m/>
    <s v="Treatment Plant"/>
    <s v="Diemer"/>
    <x v="2"/>
    <s v="JUN-12"/>
    <d v="2008-01-01T00:00:00"/>
    <n v="54"/>
    <n v="233082.38"/>
    <n v="2405586.56"/>
    <n v="0"/>
    <n v="10"/>
    <x v="14"/>
  </r>
  <r>
    <s v="P102982"/>
    <n v="6093578.6699999999"/>
    <m/>
    <s v="15123"/>
    <s v="SC MISC FEATURE"/>
    <s v="102982"/>
    <s v="DVL, Start Up"/>
    <m/>
    <s v="MISC"/>
    <s v="DVL"/>
    <x v="3"/>
    <s v="JUN-12"/>
    <d v="2000-03-31T00:00:00"/>
    <n v="147"/>
    <n v="933079.19"/>
    <n v="5160499.4800000004"/>
    <n v="0"/>
    <n v="15"/>
    <x v="16"/>
  </r>
  <r>
    <s v="P102983"/>
    <n v="4480902.33"/>
    <m/>
    <s v="15123"/>
    <s v="SC RESERVOIR"/>
    <s v="102983"/>
    <s v="DVL, Spillway"/>
    <m/>
    <s v="RESERVOIR"/>
    <s v="DVL"/>
    <x v="3"/>
    <s v="JUN-12"/>
    <d v="2000-03-31T00:00:00"/>
    <n v="147"/>
    <n v="686138.06"/>
    <n v="3794764.27"/>
    <n v="0"/>
    <n v="15"/>
    <x v="16"/>
  </r>
  <r>
    <s v="P102987"/>
    <n v="642127.67000000004"/>
    <m/>
    <s v="15171"/>
    <s v="MISC 50YRS"/>
    <s v="102987"/>
    <s v="Weymouth Washwater Tank Pumps Cross Connection Prevention"/>
    <m/>
    <s v="WEYMOUTH"/>
    <s v="Washwater Tank Pumps"/>
    <x v="2"/>
    <s v="JUN-12"/>
    <d v="2001-09-25T00:00:00"/>
    <n v="129"/>
    <n v="138057.41"/>
    <n v="504070.26"/>
    <n v="0"/>
    <n v="9"/>
    <x v="11"/>
  </r>
  <r>
    <s v="P102989"/>
    <n v="103912.39"/>
    <s v="05001"/>
    <s v="15335"/>
    <s v="MISC FEATURE"/>
    <s v="102989"/>
    <s v="Gene Spare Parts Warehouse Improvement"/>
    <m/>
    <s v="MISCELLANEOUS"/>
    <s v="GENE"/>
    <x v="3"/>
    <s v="JUN-12"/>
    <d v="2009-01-01T00:00:00"/>
    <n v="42"/>
    <n v="4437.91"/>
    <n v="99474.48"/>
    <n v="0"/>
    <n v="19"/>
    <x v="1"/>
  </r>
  <r>
    <s v="P102990"/>
    <n v="438302.58"/>
    <m/>
    <s v="15227"/>
    <s v="MISC FEATURE"/>
    <s v="102990"/>
    <s v="Diemer Plant, Habitat Conservation"/>
    <m/>
    <s v="DIEMER"/>
    <s v="MISC"/>
    <x v="3"/>
    <s v="JUN-12"/>
    <d v="2007-07-01T00:00:00"/>
    <n v="60"/>
    <n v="26937.39"/>
    <n v="411365.19"/>
    <n v="0"/>
    <n v="6"/>
    <x v="0"/>
  </r>
  <r>
    <s v="P102995"/>
    <n v="25269285.469999999"/>
    <m/>
    <s v="15122"/>
    <s v="SC WATER TRANSPORT"/>
    <s v="102995"/>
    <s v="Inland Feeder, Mentone Pipeline"/>
    <m/>
    <s v="FEEDER"/>
    <s v="INLAND"/>
    <x v="3"/>
    <s v="JUN-12"/>
    <d v="2009-09-30T00:00:00"/>
    <n v="33"/>
    <n v="868631.67"/>
    <n v="24400653.800000001"/>
    <n v="0"/>
    <n v="5"/>
    <x v="2"/>
  </r>
  <r>
    <s v="P103006"/>
    <n v="6716907.4400000004"/>
    <m/>
    <s v="15331"/>
    <s v="SC TREATMENT PLT"/>
    <s v="103006"/>
    <s v="Diemer, Construct Sedimentation Basin Spillway"/>
    <m/>
    <s v="TREATMENT"/>
    <s v="DIEMER"/>
    <x v="2"/>
    <s v="JUN-12"/>
    <d v="2006-07-01T00:00:00"/>
    <n v="72"/>
    <n v="794834.05"/>
    <n v="5936048.3099999996"/>
    <n v="0"/>
    <n v="10"/>
    <x v="14"/>
  </r>
  <r>
    <s v="P103008"/>
    <n v="2035463.3"/>
    <m/>
    <s v="15346"/>
    <s v="MISC 50YRS"/>
    <s v="103008"/>
    <s v="Mills Plant Sodium Hypochlorite Conversion"/>
    <m/>
    <s v="MISC 50"/>
    <s v="Mills Plant"/>
    <x v="2"/>
    <s v="JUN-12"/>
    <d v="2006-09-30T00:00:00"/>
    <n v="69"/>
    <n v="234078.24"/>
    <n v="1801385.06"/>
    <n v="0"/>
    <n v="11"/>
    <x v="12"/>
  </r>
  <r>
    <s v="P103011"/>
    <n v="3923986.57"/>
    <m/>
    <s v="15167"/>
    <s v="MISC 50YRS"/>
    <s v="103011"/>
    <s v="Seawater Desalination Demonstration Project Design"/>
    <m/>
    <s v="UNION"/>
    <s v="Desalination"/>
    <x v="2"/>
    <s v="JUN-12"/>
    <d v="2001-12-31T00:00:00"/>
    <n v="126"/>
    <n v="824037.16"/>
    <n v="3099949.41"/>
    <n v="0"/>
    <n v="14"/>
    <x v="15"/>
  </r>
  <r>
    <s v="P103012"/>
    <n v="843733.36"/>
    <m/>
    <s v="15120"/>
    <s v="TREATMENT PLT"/>
    <s v="103012"/>
    <s v="Mills Treatment Plant, Expansion 2"/>
    <m/>
    <s v="TREATMENT"/>
    <s v="MILLS"/>
    <x v="2"/>
    <s v="JUN-12"/>
    <d v="1997-07-01T00:00:00"/>
    <n v="180"/>
    <n v="251713.68"/>
    <n v="592019.68000000005"/>
    <n v="0"/>
    <n v="11"/>
    <x v="12"/>
  </r>
  <r>
    <s v="P103016"/>
    <n v="14732831.33"/>
    <m/>
    <s v="15391"/>
    <s v="WATER TRANSPORT"/>
    <s v="103016"/>
    <s v="OC-88 Pumping Station, Energy Savings"/>
    <m/>
    <s v="WATER TRANSPORT"/>
    <s v="OC-88"/>
    <x v="3"/>
    <s v="JUN-12"/>
    <d v="2006-11-30T00:00:00"/>
    <n v="67"/>
    <n v="1028228.84"/>
    <n v="13704602.49"/>
    <n v="0"/>
    <n v="6"/>
    <x v="0"/>
  </r>
  <r>
    <s v="P103022"/>
    <n v="229531.67"/>
    <s v="05001"/>
    <s v="15335"/>
    <s v="MISC FEATURE"/>
    <s v="103022"/>
    <s v="San Diego Canal Piezometer"/>
    <m/>
    <s v="MISCELLANOUS"/>
    <s v="SAN DIEGO"/>
    <x v="3"/>
    <s v="JUN-12"/>
    <d v="2009-01-01T00:00:00"/>
    <n v="42"/>
    <n v="9802.89"/>
    <n v="219728.78"/>
    <n v="0"/>
    <n v="6"/>
    <x v="0"/>
  </r>
  <r>
    <s v="P103023"/>
    <n v="108791.51"/>
    <m/>
    <s v="15122"/>
    <s v="SC WATER TRANSPORT"/>
    <s v="103023"/>
    <s v="Mentone Pipeline, RUSD, Defense of Claim"/>
    <m/>
    <s v="FEEDER"/>
    <s v="INLAND"/>
    <x v="3"/>
    <s v="JUN-12"/>
    <d v="2009-09-30T00:00:00"/>
    <n v="33"/>
    <n v="3739.7"/>
    <n v="105051.81"/>
    <n v="0"/>
    <n v="5"/>
    <x v="2"/>
  </r>
  <r>
    <s v="P103025"/>
    <n v="3940646.16"/>
    <m/>
    <s v="15173"/>
    <s v="TREATMENT PLT"/>
    <s v="103025"/>
    <s v="Jensen &amp; Mills Oxidation Retrofit"/>
    <m/>
    <s v="TREATMENT"/>
    <s v="JENSEN MILLS"/>
    <x v="2"/>
    <s v="JUN-12"/>
    <d v="2005-07-01T00:00:00"/>
    <n v="84"/>
    <n v="545122.68999999994"/>
    <n v="3395523.47"/>
    <n v="0"/>
    <n v="8"/>
    <x v="8"/>
  </r>
  <r>
    <s v="P103026"/>
    <n v="18416630.399999999"/>
    <m/>
    <s v="15173"/>
    <s v="TREATMENT PLT"/>
    <s v="103026"/>
    <s v="Jensen &amp; Mills Oxidation Retrofit"/>
    <m/>
    <s v="TREATMENT"/>
    <s v="JENSEN MILLS"/>
    <x v="2"/>
    <s v="JUN-12"/>
    <d v="2005-07-01T00:00:00"/>
    <n v="84"/>
    <n v="2547633.7799999998"/>
    <n v="15868996.619999999"/>
    <n v="0"/>
    <n v="8"/>
    <x v="8"/>
  </r>
  <r>
    <s v="P103027"/>
    <n v="1645.18"/>
    <m/>
    <s v="15123"/>
    <s v="SC MISC FEATURE"/>
    <s v="103027"/>
    <s v="DVL, Scott Road Extension"/>
    <m/>
    <s v="ROAD"/>
    <s v="DVL"/>
    <x v="3"/>
    <s v="JUN-12"/>
    <d v="2000-03-31T00:00:00"/>
    <n v="147"/>
    <n v="251.86"/>
    <n v="1393.32"/>
    <n v="0"/>
    <n v="15"/>
    <x v="16"/>
  </r>
  <r>
    <s v="P103028"/>
    <n v="3162500.86"/>
    <m/>
    <s v="15123"/>
    <s v="SC RESERVOIR"/>
    <s v="103028"/>
    <s v="DVL, North High Water Road"/>
    <m/>
    <s v="ROAD"/>
    <s v="DVL"/>
    <x v="3"/>
    <s v="JUN-12"/>
    <d v="2000-03-31T00:00:00"/>
    <n v="147"/>
    <n v="484257.93"/>
    <n v="2678242.9300000002"/>
    <n v="0"/>
    <n v="15"/>
    <x v="16"/>
  </r>
  <r>
    <s v="P103029"/>
    <n v="2403553.61"/>
    <m/>
    <s v="15123"/>
    <s v="SC RESERVOIR"/>
    <s v="103029"/>
    <s v="DVL, South High Water Road &amp; Quarry"/>
    <m/>
    <s v="ROAD"/>
    <s v="DVL"/>
    <x v="3"/>
    <s v="JUN-12"/>
    <d v="2000-03-31T00:00:00"/>
    <n v="147"/>
    <n v="368044.14"/>
    <n v="2035509.47"/>
    <n v="0"/>
    <n v="16"/>
    <x v="6"/>
  </r>
  <r>
    <s v="P103033"/>
    <n v="299979.03999999998"/>
    <m/>
    <s v="15277"/>
    <s v="RESERVOIR"/>
    <s v="103033"/>
    <s v="Lake Mathews Outlet Facilities"/>
    <m/>
    <s v="RESERVOIR"/>
    <s v="LAKE MATHEWS"/>
    <x v="3"/>
    <s v="JUN-12"/>
    <d v="2004-07-01T00:00:00"/>
    <n v="96"/>
    <n v="29685.360000000001"/>
    <n v="270293.68"/>
    <n v="0"/>
    <n v="16"/>
    <x v="6"/>
  </r>
  <r>
    <s v="P103035"/>
    <n v="89504.85"/>
    <m/>
    <s v="15123"/>
    <s v="SC MISC FEATURE"/>
    <s v="103035"/>
    <s v="DVL, Domenigoni Park"/>
    <m/>
    <s v="MISC"/>
    <s v="DVL"/>
    <x v="3"/>
    <s v="JUN-12"/>
    <d v="2000-03-31T00:00:00"/>
    <n v="147"/>
    <n v="13705.42"/>
    <n v="75799.429999999993"/>
    <n v="0"/>
    <n v="15"/>
    <x v="16"/>
  </r>
  <r>
    <s v="P103037"/>
    <n v="7647833.3099999996"/>
    <m/>
    <s v="15173"/>
    <s v="TREATMENT PLT"/>
    <s v="103037"/>
    <s v="Jensen &amp; Mills Oxidation Retrofit"/>
    <m/>
    <s v="TREATMENT"/>
    <s v="JENSEN MILLS"/>
    <x v="2"/>
    <s v="JUN-12"/>
    <d v="2005-07-01T00:00:00"/>
    <n v="84"/>
    <n v="1057950.23"/>
    <n v="6589883.0800000001"/>
    <n v="0"/>
    <n v="8"/>
    <x v="8"/>
  </r>
  <r>
    <s v="P103043"/>
    <n v="9940271.3399999999"/>
    <m/>
    <s v="15346"/>
    <s v="TREATMENT PLT"/>
    <s v="103043"/>
    <s v="Weymouth Chlorine Containment &amp; Handling Facilities"/>
    <m/>
    <s v="TREATMENT PLT"/>
    <s v="Weymouth"/>
    <x v="2"/>
    <s v="JUN-12"/>
    <d v="2009-02-28T00:00:00"/>
    <n v="40"/>
    <n v="662684.73"/>
    <n v="9277586.6099999994"/>
    <n v="0"/>
    <n v="9"/>
    <x v="11"/>
  </r>
  <r>
    <s v="P103046"/>
    <n v="163658.35"/>
    <s v="05001"/>
    <s v="15335"/>
    <s v="MISC FEATURE"/>
    <s v="103046"/>
    <s v="Garvey Reservoir, Lower Access Road, Paving &amp; Drains"/>
    <m/>
    <s v="MISCELLANEOUS"/>
    <s v="GARVEY RESERVOIR"/>
    <x v="3"/>
    <s v="JUN-12"/>
    <d v="2009-01-01T00:00:00"/>
    <n v="42"/>
    <n v="6989.54"/>
    <n v="156668.81"/>
    <n v="0"/>
    <n v="18"/>
    <x v="4"/>
  </r>
  <r>
    <s v="P103047"/>
    <n v="70288.929999999993"/>
    <s v="05001"/>
    <s v="15335"/>
    <s v="TREATMENT PLT"/>
    <s v="103047"/>
    <s v="Diemer - Air Compressors Replacement"/>
    <m/>
    <s v="TREATMENT"/>
    <s v="DIEMER"/>
    <x v="2"/>
    <s v="JUN-12"/>
    <d v="2009-01-01T00:00:00"/>
    <n v="42"/>
    <n v="4803.05"/>
    <n v="65485.88"/>
    <n v="0"/>
    <n v="10"/>
    <x v="14"/>
  </r>
  <r>
    <s v="P103048"/>
    <n v="63005.49"/>
    <s v="05001"/>
    <s v="15335"/>
    <s v="TREATMENT PLT"/>
    <s v="103048"/>
    <s v="Jensen WWRP 1 Automation of Sludge Processing &amp; Disposal Operation"/>
    <m/>
    <s v="TREATMENT"/>
    <s v="JENSEN"/>
    <x v="2"/>
    <s v="JUN-12"/>
    <d v="2009-01-01T00:00:00"/>
    <n v="42"/>
    <n v="4305.34"/>
    <n v="58700.15"/>
    <n v="0"/>
    <n v="8"/>
    <x v="8"/>
  </r>
  <r>
    <s v="P103050"/>
    <n v="406510.94"/>
    <m/>
    <s v="15377"/>
    <s v="MISC 25 YRS"/>
    <s v="103050"/>
    <s v="Eagle Rock Tower, Slide Gates Rehabilitation"/>
    <m/>
    <m/>
    <m/>
    <x v="0"/>
    <s v="JUN-12"/>
    <d v="2007-06-30T00:00:00"/>
    <n v="60"/>
    <n v="81302.149999999994"/>
    <n v="325208.78999999998"/>
    <n v="0"/>
    <n v="6"/>
    <x v="0"/>
  </r>
  <r>
    <s v="P103057"/>
    <n v="117384.25"/>
    <s v="05001"/>
    <s v="15335"/>
    <s v="RESERVOIR"/>
    <s v="103057"/>
    <s v="Lake Mathews Diversion Tunnel Walkway Repair"/>
    <m/>
    <s v="RESERVOIR"/>
    <s v="LAKE MATHEWS"/>
    <x v="3"/>
    <s v="JUN-12"/>
    <d v="2009-01-01T00:00:00"/>
    <n v="42"/>
    <n v="5013.2700000000004"/>
    <n v="112370.98"/>
    <n v="0"/>
    <n v="15"/>
    <x v="16"/>
  </r>
  <r>
    <s v="P103059"/>
    <n v="1467600.17"/>
    <m/>
    <s v="15123"/>
    <s v="SC MISC FEATURE"/>
    <s v="103059"/>
    <s v="DVL, Construction Claims Support"/>
    <m/>
    <s v="CLAIMS"/>
    <s v="DVL"/>
    <x v="3"/>
    <s v="JUN-12"/>
    <d v="2000-03-31T00:00:00"/>
    <n v="147"/>
    <n v="224726.25"/>
    <n v="1242873.92"/>
    <n v="0"/>
    <n v="15"/>
    <x v="16"/>
  </r>
  <r>
    <s v="P103062"/>
    <n v="68237.990000000005"/>
    <m/>
    <s v="15123"/>
    <s v="SC MISC FEATURE"/>
    <s v="103062"/>
    <s v="DVL, Disturbed"/>
    <m/>
    <s v="MISC"/>
    <s v="DVL"/>
    <x v="3"/>
    <s v="JUN-12"/>
    <d v="2000-03-31T00:00:00"/>
    <n v="147"/>
    <n v="10448.879999999999"/>
    <n v="57789.11"/>
    <n v="0"/>
    <n v="15"/>
    <x v="16"/>
  </r>
  <r>
    <s v="P103063"/>
    <n v="2019043.64"/>
    <m/>
    <s v="15123"/>
    <s v="SC MISC FEATURE"/>
    <s v="103063"/>
    <s v="DVL, Disturbed"/>
    <m/>
    <s v="MISC"/>
    <s v="DVL"/>
    <x v="3"/>
    <s v="JUN-12"/>
    <d v="2000-03-31T00:00:00"/>
    <n v="147"/>
    <n v="309165.99"/>
    <n v="1709877.65"/>
    <n v="0"/>
    <n v="15"/>
    <x v="16"/>
  </r>
  <r>
    <s v="P103064"/>
    <n v="10218.43"/>
    <m/>
    <s v="15123"/>
    <s v="SC RESERVOIR"/>
    <s v="103064"/>
    <s v="DVL, Grading of Cont"/>
    <m/>
    <s v="RESERVOIR"/>
    <s v="DVL"/>
    <x v="3"/>
    <s v="JUN-12"/>
    <d v="2000-03-31T00:00:00"/>
    <n v="147"/>
    <n v="1564.69"/>
    <n v="8653.74"/>
    <n v="0"/>
    <n v="15"/>
    <x v="16"/>
  </r>
  <r>
    <s v="P103065"/>
    <n v="781000"/>
    <s v="05001"/>
    <s v="15253"/>
    <s v="SC MISC FEATURE"/>
    <s v="103065"/>
    <s v="Water Quality Project Upstream"/>
    <m/>
    <s v="RESERVOIR"/>
    <s v="LAKE MATHEWS"/>
    <x v="3"/>
    <s v="JUN-12"/>
    <d v="2007-07-01T00:00:00"/>
    <n v="60"/>
    <n v="47998.95"/>
    <n v="733001.05"/>
    <n v="0"/>
    <n v="16"/>
    <x v="6"/>
  </r>
  <r>
    <s v="P103067"/>
    <n v="107503.9"/>
    <s v="05001"/>
    <s v="15335"/>
    <s v="POWERLINES"/>
    <s v="103067"/>
    <s v="Communications Equipment Monitoring System"/>
    <m/>
    <s v="POWERLINES"/>
    <s v="GENERAL"/>
    <x v="3"/>
    <s v="JUN-12"/>
    <d v="2009-01-01T00:00:00"/>
    <n v="42"/>
    <n v="4591.28"/>
    <n v="102912.62"/>
    <n v="0"/>
    <n v="6"/>
    <x v="0"/>
  </r>
  <r>
    <s v="P103068"/>
    <n v="3015353.56"/>
    <m/>
    <s v="15352"/>
    <s v="WATER TRANSPORT"/>
    <s v="103068"/>
    <s v="Allen-McColloch Pipeline Repairs"/>
    <m/>
    <s v="PIPELINE"/>
    <s v="AMP"/>
    <x v="3"/>
    <s v="JUN-12"/>
    <d v="2007-07-01T00:00:00"/>
    <n v="60"/>
    <n v="185318.56"/>
    <n v="2830035"/>
    <n v="0"/>
    <n v="6"/>
    <x v="0"/>
  </r>
  <r>
    <s v="P103072"/>
    <n v="80477.45"/>
    <s v="05001"/>
    <s v="15335"/>
    <s v="TREATMENT PLT"/>
    <s v="103072"/>
    <s v="Weymouth Filt Plt, Settled Water Conduit Roof Beam and Decking Repairs"/>
    <m/>
    <s v="TREATMENT PLANT"/>
    <s v="WEYMOUTH"/>
    <x v="2"/>
    <s v="JUN-12"/>
    <d v="2009-01-01T00:00:00"/>
    <n v="42"/>
    <n v="5499.26"/>
    <n v="74978.19"/>
    <n v="0"/>
    <n v="9"/>
    <x v="11"/>
  </r>
  <r>
    <s v="P103073"/>
    <n v="65968.13"/>
    <s v="05001"/>
    <s v="15335"/>
    <s v="TREATMENT PLT"/>
    <s v="103073"/>
    <s v="Skinner Filt Plt, Effluent Water Quality Monitoring Structure"/>
    <m/>
    <s v="TREATMENT PLANT"/>
    <s v="SKINNER"/>
    <x v="2"/>
    <s v="JUN-12"/>
    <d v="2009-01-01T00:00:00"/>
    <n v="42"/>
    <n v="4507.8100000000004"/>
    <n v="61460.32"/>
    <n v="0"/>
    <n v="12"/>
    <x v="10"/>
  </r>
  <r>
    <s v="P103074"/>
    <n v="31128.05"/>
    <s v="05001"/>
    <s v="15335"/>
    <s v="TREATMENT PLT"/>
    <s v="103074"/>
    <s v="Skinner Filt Plt, Source Water Quality Sample System"/>
    <m/>
    <s v="TREATMENT PLANT"/>
    <s v="SKINNER"/>
    <x v="2"/>
    <s v="JUN-12"/>
    <d v="2009-01-01T00:00:00"/>
    <n v="42"/>
    <n v="2127.08"/>
    <n v="29000.97"/>
    <n v="0"/>
    <n v="12"/>
    <x v="10"/>
  </r>
  <r>
    <s v="P103075"/>
    <n v="132911.35"/>
    <s v="05001"/>
    <s v="15335"/>
    <s v="TREATMENT PLT"/>
    <s v="103075"/>
    <s v="Skinner Filt Plt, Chlorine Mass Flow Meters"/>
    <m/>
    <s v="TREATMENT PLANT"/>
    <s v="SKINNER"/>
    <x v="2"/>
    <s v="JUN-12"/>
    <d v="2009-01-01T00:00:00"/>
    <n v="42"/>
    <n v="9082.25"/>
    <n v="123829.1"/>
    <n v="0"/>
    <n v="15"/>
    <x v="16"/>
  </r>
  <r>
    <s v="P103076"/>
    <n v="142500.70000000001"/>
    <m/>
    <s v="15123"/>
    <s v="SC MISC FEATURE"/>
    <s v="103076"/>
    <s v="DVL, Dedication Ceremony"/>
    <m/>
    <s v="MISC"/>
    <s v="DVL"/>
    <x v="3"/>
    <s v="JUN-12"/>
    <d v="2000-03-31T00:00:00"/>
    <n v="147"/>
    <n v="21820.31"/>
    <n v="120680.39"/>
    <n v="0"/>
    <n v="15"/>
    <x v="16"/>
  </r>
  <r>
    <s v="P103077"/>
    <n v="218852.83"/>
    <m/>
    <s v="15377"/>
    <s v="MISC 25 YRS"/>
    <s v="103077"/>
    <s v="San Diego Canal Seepage"/>
    <m/>
    <s v="MISC 25"/>
    <s v="San Diego"/>
    <x v="0"/>
    <s v="JUN-12"/>
    <d v="2007-07-31T00:00:00"/>
    <n v="59"/>
    <n v="43041.04"/>
    <n v="175811.79"/>
    <n v="0"/>
    <n v="6"/>
    <x v="0"/>
  </r>
  <r>
    <s v="P103078"/>
    <n v="433447.01"/>
    <m/>
    <s v="15122"/>
    <s v="SC WATER TRANSPORT"/>
    <s v="103078"/>
    <s v="Inland Feeder, Thorne Well Field Reverse Osmosis Installation"/>
    <m/>
    <s v="FEEDER"/>
    <s v="INLAND"/>
    <x v="3"/>
    <s v="JUN-12"/>
    <d v="2009-09-30T00:00:00"/>
    <n v="33"/>
    <n v="14899.75"/>
    <n v="418547.26"/>
    <n v="0"/>
    <n v="5"/>
    <x v="2"/>
  </r>
  <r>
    <s v="P103079"/>
    <n v="4570663.3099999996"/>
    <m/>
    <s v="15122"/>
    <s v="SC WATER TRANSPORT"/>
    <s v="103079"/>
    <s v="Inland Feeder, Arrowhead Tunnels Redesign"/>
    <m/>
    <s v="FEEDER"/>
    <s v="INLAND"/>
    <x v="3"/>
    <s v="JUN-12"/>
    <d v="2009-09-30T00:00:00"/>
    <n v="33"/>
    <n v="157116.54"/>
    <n v="4413546.7699999996"/>
    <n v="0"/>
    <n v="5"/>
    <x v="2"/>
  </r>
  <r>
    <s v="P103080"/>
    <n v="2100000"/>
    <m/>
    <s v="15334"/>
    <s v="MISC 25 YRS"/>
    <s v="103080"/>
    <s v="DVL Recreation, Community Park and Regional Aquatic Facility"/>
    <m/>
    <s v="MISC 25"/>
    <m/>
    <x v="0"/>
    <s v="JUN-12"/>
    <d v="2004-03-31T00:00:00"/>
    <n v="99"/>
    <n v="693000"/>
    <n v="1407000"/>
    <n v="0"/>
    <n v="15"/>
    <x v="16"/>
  </r>
  <r>
    <s v="P103082"/>
    <n v="776917.55"/>
    <m/>
    <s v="15334"/>
    <s v="MISC 25 YRS"/>
    <s v="103082"/>
    <s v="Diamond Valley Recreation, Fishery"/>
    <m/>
    <s v="MISC 25"/>
    <s v="Diamond Valley"/>
    <x v="0"/>
    <s v="JUN-12"/>
    <d v="2003-06-30T00:00:00"/>
    <n v="108"/>
    <n v="279690.3"/>
    <n v="497227.25"/>
    <n v="0"/>
    <n v="15"/>
    <x v="16"/>
  </r>
  <r>
    <s v="P103083"/>
    <n v="14066055.25"/>
    <m/>
    <s v="15334"/>
    <s v="MISC 25 YRS"/>
    <s v="103083"/>
    <s v="Diamond Valley Recreation, Searl Parkway Improvements, Phase I"/>
    <m/>
    <s v="MISC 25"/>
    <s v="Diamond Valley"/>
    <x v="0"/>
    <s v="JUN-12"/>
    <d v="2005-06-30T00:00:00"/>
    <n v="84"/>
    <n v="3938495.47"/>
    <n v="10127559.779999999"/>
    <n v="0"/>
    <n v="15"/>
    <x v="16"/>
  </r>
  <r>
    <s v="P103090"/>
    <n v="2155602"/>
    <m/>
    <s v="15334"/>
    <s v="MISC 25 YRS"/>
    <s v="103090"/>
    <s v="Diamond Valley Trails Program, Trails"/>
    <m/>
    <s v="MISC 25"/>
    <s v="Diamond Valley"/>
    <x v="0"/>
    <s v="JUN-12"/>
    <d v="2005-06-30T00:00:00"/>
    <n v="84"/>
    <n v="603568.56000000006"/>
    <n v="1552033.44"/>
    <n v="0"/>
    <n v="15"/>
    <x v="16"/>
  </r>
  <r>
    <s v="P103092"/>
    <n v="145338.29"/>
    <m/>
    <s v="15122"/>
    <s v="SC WATER TRANSPORT"/>
    <s v="103092"/>
    <s v="Inland Feeder, Riverside North and South Pipelines, Cathodic Protection"/>
    <m/>
    <s v="FEEDER"/>
    <s v="INLAND"/>
    <x v="3"/>
    <s v="JUN-12"/>
    <d v="2009-09-30T00:00:00"/>
    <n v="33"/>
    <n v="4995.9799999999996"/>
    <n v="140342.31"/>
    <n v="0"/>
    <n v="5"/>
    <x v="2"/>
  </r>
  <r>
    <s v="P103093"/>
    <n v="55482.83"/>
    <m/>
    <s v="15277"/>
    <s v="RESERVOIR"/>
    <s v="103093"/>
    <s v="Lake Mathews Outlet Facilities"/>
    <m/>
    <s v="RESERVOIR"/>
    <s v="LAKE MATHEWS"/>
    <x v="3"/>
    <s v="JUN-12"/>
    <d v="2004-07-01T00:00:00"/>
    <n v="96"/>
    <n v="5490.45"/>
    <n v="49992.38"/>
    <n v="0"/>
    <n v="16"/>
    <x v="6"/>
  </r>
  <r>
    <s v="P103094"/>
    <n v="1894462.54"/>
    <m/>
    <s v="15346"/>
    <s v="TREATMENT PLT"/>
    <s v="103094"/>
    <s v="Skinner Chlorine Containment &amp; Handling Facilities"/>
    <m/>
    <s v="TREATMENT PLANT"/>
    <s v="Skinner"/>
    <x v="2"/>
    <s v="JUN-12"/>
    <d v="2008-08-31T00:00:00"/>
    <n v="46"/>
    <n v="145242.12"/>
    <n v="1749220.42"/>
    <n v="0"/>
    <n v="12"/>
    <x v="10"/>
  </r>
  <r>
    <s v="P103098"/>
    <n v="1114172.43"/>
    <m/>
    <s v="15227"/>
    <s v="MISC FEATURE"/>
    <s v="103098"/>
    <s v="Diemer Plant, Entrance Relocation"/>
    <m/>
    <s v="DIEMER"/>
    <s v="MISC"/>
    <x v="3"/>
    <s v="JUN-12"/>
    <d v="2007-07-01T00:00:00"/>
    <n v="60"/>
    <n v="68475.199999999997"/>
    <n v="1045697.23"/>
    <n v="0"/>
    <n v="6"/>
    <x v="0"/>
  </r>
  <r>
    <s v="P103099"/>
    <n v="1628623.83"/>
    <m/>
    <s v="15325"/>
    <s v="MISC FEATURE"/>
    <s v="103099"/>
    <s v="CHUCKWALLA MONITORING WELLS"/>
    <m/>
    <s v="MISC FEATURES"/>
    <s v="CHUCKWALLA"/>
    <x v="3"/>
    <s v="JUN-12"/>
    <d v="2011-06-08T00:00:00"/>
    <n v="13"/>
    <n v="20357.79"/>
    <n v="1608266.04"/>
    <n v="0"/>
    <n v="6"/>
    <x v="0"/>
  </r>
  <r>
    <s v="P103101"/>
    <n v="250971.1"/>
    <s v="05001"/>
    <s v="15355"/>
    <s v="WATER TRANSPORT"/>
    <s v="103101"/>
    <s v="Allen McColloch Ppln (AMP), Flow Control Modification"/>
    <m/>
    <s v="PIPELINE"/>
    <s v="ALLEN MCCOLLOCH"/>
    <x v="3"/>
    <s v="JUN-12"/>
    <d v="2010-07-01T00:00:00"/>
    <n v="24"/>
    <n v="6012.84"/>
    <n v="244958.26"/>
    <n v="0"/>
    <n v="6"/>
    <x v="0"/>
  </r>
  <r>
    <s v="P103102"/>
    <n v="194624.19"/>
    <s v="05001"/>
    <s v="15355"/>
    <s v="PUMPING PLT"/>
    <s v="103102"/>
    <s v="Desert Pump Plants, Replace Auxiliary Transformers"/>
    <m/>
    <s v="PUMP PLTS"/>
    <s v="VARIOUS"/>
    <x v="3"/>
    <s v="JUN-12"/>
    <d v="2010-07-01T00:00:00"/>
    <n v="24"/>
    <n v="4662.8599999999997"/>
    <n v="189961.33"/>
    <n v="0"/>
    <n v="19"/>
    <x v="1"/>
  </r>
  <r>
    <s v="P103105"/>
    <n v="611443.77"/>
    <s v="05001"/>
    <s v="15259"/>
    <s v="SOFTWARE"/>
    <s v="103105"/>
    <s v="Strategic Operations and Maintenance Management System (SOMMS) Remaining Work"/>
    <m/>
    <s v="Software"/>
    <s v="Union Station"/>
    <x v="4"/>
    <s v="JUN-12"/>
    <d v="2009-01-01T00:00:00"/>
    <n v="42"/>
    <n v="417819.89"/>
    <n v="193623.88"/>
    <n v="0"/>
    <n v="19"/>
    <x v="1"/>
  </r>
  <r>
    <s v="P103106"/>
    <n v="768785.47"/>
    <s v="05001"/>
    <s v="15352"/>
    <s v="WATER TRANSPORT"/>
    <s v="103106"/>
    <s v="AMP, Baker Interconnections"/>
    <m/>
    <s v="PIPELINE"/>
    <s v="AMP"/>
    <x v="3"/>
    <s v="JUN-12"/>
    <d v="2007-07-01T00:00:00"/>
    <n v="60"/>
    <n v="47248.24"/>
    <n v="721537.23"/>
    <n v="0"/>
    <n v="6"/>
    <x v="0"/>
  </r>
  <r>
    <s v="P103109"/>
    <n v="2081308.64"/>
    <m/>
    <s v="15360"/>
    <s v="PUMPING PLT"/>
    <s v="103109"/>
    <s v="Wadsworth Pump Plant, Pump Motor Conversion"/>
    <m/>
    <s v="PUMP"/>
    <s v="WADSWORTH"/>
    <x v="3"/>
    <s v="JUN-12"/>
    <d v="2003-01-01T00:00:00"/>
    <n v="114"/>
    <n v="243323.51999999999"/>
    <n v="1837985.12"/>
    <n v="0"/>
    <n v="16"/>
    <x v="6"/>
  </r>
  <r>
    <s v="P103110"/>
    <n v="266441.14"/>
    <m/>
    <s v="15171"/>
    <s v="MISC 50YRS"/>
    <s v="103110"/>
    <s v="Vacuum Air Release Valve Relocation"/>
    <m/>
    <s v="UNION STATION"/>
    <s v="Vacuum Air Release"/>
    <x v="2"/>
    <s v="JUN-12"/>
    <d v="2001-11-05T00:00:00"/>
    <n v="128"/>
    <n v="56396.67"/>
    <n v="210044.47"/>
    <n v="0"/>
    <n v="19"/>
    <x v="1"/>
  </r>
  <r>
    <s v="P103111"/>
    <n v="270698.13"/>
    <m/>
    <s v="15277"/>
    <s v="RESERVOIR"/>
    <s v="103111"/>
    <s v="Lake Mathews Outlet Facilities"/>
    <m/>
    <s v="RESERVOIR"/>
    <s v="LAKE MATHEWS"/>
    <x v="3"/>
    <s v="JUN-12"/>
    <d v="2004-07-01T00:00:00"/>
    <n v="96"/>
    <n v="26787.78"/>
    <n v="243910.35"/>
    <n v="0"/>
    <n v="16"/>
    <x v="6"/>
  </r>
  <r>
    <s v="P103112"/>
    <n v="62639.67"/>
    <m/>
    <s v="15277"/>
    <s v="RESERVOIR"/>
    <s v="103112"/>
    <s v="Lake Mathews Outlet Facilities"/>
    <m/>
    <s v="RESERVOIR"/>
    <s v="LAKE MATHEWS"/>
    <x v="3"/>
    <s v="JUN-12"/>
    <d v="2004-07-01T00:00:00"/>
    <n v="96"/>
    <n v="6198.67"/>
    <n v="56441"/>
    <n v="0"/>
    <n v="16"/>
    <x v="6"/>
  </r>
  <r>
    <s v="P103115"/>
    <n v="9790202.4700000007"/>
    <m/>
    <s v="15334"/>
    <s v="MISC 25 YRS"/>
    <s v="103115"/>
    <s v="Diamond Valley Recreation, East Marina"/>
    <m/>
    <s v="MISC 25"/>
    <s v="Diamond Valley"/>
    <x v="0"/>
    <s v="JUN-12"/>
    <d v="2004-05-31T00:00:00"/>
    <n v="97"/>
    <n v="3165498.72"/>
    <n v="6624703.75"/>
    <n v="0"/>
    <n v="15"/>
    <x v="16"/>
  </r>
  <r>
    <s v="P103116"/>
    <n v="53840731.920000002"/>
    <m/>
    <s v="15277"/>
    <s v="RESERVOIR"/>
    <s v="103116"/>
    <s v="Lake Mathews Outlet Facilities"/>
    <m/>
    <s v="RESERVOIR"/>
    <s v="LAKE MATHEWS"/>
    <x v="3"/>
    <s v="JUN-12"/>
    <d v="2004-07-01T00:00:00"/>
    <n v="96"/>
    <n v="5327989.04"/>
    <n v="48512742.880000003"/>
    <n v="0"/>
    <n v="16"/>
    <x v="6"/>
  </r>
  <r>
    <s v="P103117"/>
    <n v="6710506.6900000004"/>
    <m/>
    <s v="15173"/>
    <s v="TREATMENT PLT"/>
    <s v="103117"/>
    <s v="Jensen &amp; Mills Oxidation Retrofit"/>
    <m/>
    <s v="TREATMENT"/>
    <s v="JENSEN MILLS"/>
    <x v="2"/>
    <s v="JUN-12"/>
    <d v="2005-07-01T00:00:00"/>
    <n v="84"/>
    <n v="928286.73"/>
    <n v="5782219.96"/>
    <n v="0"/>
    <n v="8"/>
    <x v="8"/>
  </r>
  <r>
    <s v="P103118"/>
    <n v="39618829.590000004"/>
    <m/>
    <s v="15173"/>
    <s v="TREATMENT PLT"/>
    <s v="103118"/>
    <s v="Jensen &amp; Mills Oxidation Retrofit"/>
    <m/>
    <s v="TREATMENT"/>
    <s v="JENSEN MILLS"/>
    <x v="2"/>
    <s v="JUN-12"/>
    <d v="2005-07-01T00:00:00"/>
    <n v="84"/>
    <n v="5480604.75"/>
    <n v="34138224.840000004"/>
    <n v="0"/>
    <n v="8"/>
    <x v="8"/>
  </r>
  <r>
    <s v="P103119"/>
    <n v="984970.43"/>
    <m/>
    <s v="15359"/>
    <s v="WATER TRANSPORT"/>
    <s v="103119"/>
    <s v="Accusonic Flow Meter Upgrade"/>
    <m/>
    <s v="DISTRIBUTION"/>
    <s v="GENERAL"/>
    <x v="3"/>
    <s v="JUN-12"/>
    <d v="2006-07-01T00:00:00"/>
    <n v="72"/>
    <n v="72837.350000000006"/>
    <n v="912133.08"/>
    <n v="0"/>
    <n v="6"/>
    <x v="0"/>
  </r>
  <r>
    <s v="P103122"/>
    <n v="261040.9"/>
    <m/>
    <s v="15352"/>
    <s v="WATER TRANSPORT"/>
    <s v="103122"/>
    <s v="AMP Service Connection Upgrades"/>
    <m/>
    <s v="PIPELINE"/>
    <s v="AMP"/>
    <x v="3"/>
    <s v="JUN-12"/>
    <d v="2007-07-01T00:00:00"/>
    <n v="60"/>
    <n v="16043.13"/>
    <n v="244997.77"/>
    <n v="0"/>
    <n v="6"/>
    <x v="0"/>
  </r>
  <r>
    <s v="P103124"/>
    <n v="235017.68"/>
    <s v="05001"/>
    <s v="15355"/>
    <s v="TREATMENT PLT"/>
    <s v="103124"/>
    <s v="Replace Two Fire and Domestic Water System Pumps, Weymouth"/>
    <m/>
    <s v="TREATMENT"/>
    <s v="WEYMOUTH"/>
    <x v="2"/>
    <s v="JUN-12"/>
    <d v="2010-07-01T00:00:00"/>
    <n v="24"/>
    <n v="9009"/>
    <n v="226008.68"/>
    <n v="0"/>
    <n v="9"/>
    <x v="11"/>
  </r>
  <r>
    <s v="P103126"/>
    <n v="574972.56000000006"/>
    <m/>
    <s v="15120"/>
    <s v="TREATMENT PLT"/>
    <s v="103126"/>
    <s v="Mills Treatment Plant, Expansion 2"/>
    <m/>
    <s v="TREATMENT"/>
    <s v="MILLS"/>
    <x v="2"/>
    <s v="JUN-12"/>
    <d v="1997-07-01T00:00:00"/>
    <n v="180"/>
    <n v="171533.46"/>
    <n v="403439.1"/>
    <n v="0"/>
    <n v="11"/>
    <x v="12"/>
  </r>
  <r>
    <s v="P103127"/>
    <n v="225184.8"/>
    <s v="05001"/>
    <s v="15352"/>
    <s v="WATER TRANSPORT"/>
    <s v="103127"/>
    <s v="Allen-McColloch Pipeline Repair"/>
    <m/>
    <s v="PIPELINE"/>
    <s v="AMP"/>
    <x v="3"/>
    <s v="JUN-12"/>
    <d v="2007-07-01T00:00:00"/>
    <n v="60"/>
    <n v="13839.48"/>
    <n v="211345.32"/>
    <n v="0"/>
    <n v="6"/>
    <x v="0"/>
  </r>
  <r>
    <s v="P103132"/>
    <n v="169417.04"/>
    <s v="05001"/>
    <s v="15355"/>
    <s v="TREATMENT PLT"/>
    <s v="103132"/>
    <s v="Diemer Plant, North Storm Drain Replacement"/>
    <m/>
    <s v="TREATMENT"/>
    <s v="DIEMER"/>
    <x v="2"/>
    <s v="JUN-12"/>
    <d v="2010-07-01T00:00:00"/>
    <n v="24"/>
    <n v="6494.31"/>
    <n v="162922.73000000001"/>
    <n v="0"/>
    <n v="10"/>
    <x v="14"/>
  </r>
  <r>
    <s v="P103137"/>
    <n v="850187"/>
    <m/>
    <s v="15352"/>
    <s v="WATER TRANSPORT"/>
    <s v="103137"/>
    <s v="Surge Supression System at OC-8"/>
    <m/>
    <s v="PIPELINE"/>
    <s v="AMP"/>
    <x v="3"/>
    <s v="JUN-12"/>
    <d v="2007-07-01T00:00:00"/>
    <n v="60"/>
    <n v="52251.040000000001"/>
    <n v="797935.96"/>
    <n v="0"/>
    <n v="6"/>
    <x v="0"/>
  </r>
  <r>
    <s v="P103140"/>
    <n v="198447.03"/>
    <m/>
    <s v="15365"/>
    <s v="MISC 25 YRS"/>
    <s v="103140"/>
    <s v="Skinner Filt Plt, Reroof Administration Building and Services Building 1"/>
    <m/>
    <s v="MISC 25"/>
    <s v="Skinner"/>
    <x v="0"/>
    <s v="JUN-12"/>
    <d v="2002-06-30T00:00:00"/>
    <n v="120"/>
    <n v="79378.8"/>
    <n v="119068.23"/>
    <n v="0"/>
    <n v="12"/>
    <x v="10"/>
  </r>
  <r>
    <s v="P103143"/>
    <n v="249892.54"/>
    <m/>
    <s v="15377"/>
    <s v="MISC 25 YRS"/>
    <s v="103143"/>
    <s v="Anode Well Replacements"/>
    <m/>
    <s v="MISC 25"/>
    <s v="Union Station"/>
    <x v="0"/>
    <s v="JUN-12"/>
    <d v="2003-05-31T00:00:00"/>
    <n v="109"/>
    <n v="90794.27"/>
    <n v="159098.26999999999"/>
    <n v="0"/>
    <n v="19"/>
    <x v="1"/>
  </r>
  <r>
    <s v="P103145"/>
    <n v="2618623.87"/>
    <m/>
    <s v="15365"/>
    <s v="MISC 25 YRS"/>
    <s v="103145"/>
    <s v="Skinner Plant Improvement Program, Effluent Tank Bypass"/>
    <m/>
    <s v="MISC 25"/>
    <s v="Skinner"/>
    <x v="0"/>
    <s v="JUN-12"/>
    <d v="2008-04-30T00:00:00"/>
    <n v="50"/>
    <n v="436437.29"/>
    <n v="2182186.58"/>
    <n v="0"/>
    <n v="12"/>
    <x v="10"/>
  </r>
  <r>
    <s v="P103147"/>
    <n v="2490816.1800000002"/>
    <m/>
    <s v="15173"/>
    <s v="TREATMENT PLT"/>
    <s v="103147"/>
    <s v="Jensen &amp; Mills Oxidation Retrofit"/>
    <m/>
    <s v="TREATMENT"/>
    <s v="JENSEN MILLS"/>
    <x v="2"/>
    <s v="JUN-12"/>
    <d v="2005-07-01T00:00:00"/>
    <n v="84"/>
    <n v="344562.88"/>
    <n v="2146253.2999999998"/>
    <n v="0"/>
    <n v="8"/>
    <x v="8"/>
  </r>
  <r>
    <s v="P103148"/>
    <n v="4299349.13"/>
    <m/>
    <s v="15370"/>
    <s v="TREATMENT PLT"/>
    <s v="103148"/>
    <s v="Weymouth Filtration Plant, Softener Building 3, Conversion to Office Space"/>
    <m/>
    <s v="TREATMENT PLT"/>
    <s v="WEYMOUTH"/>
    <x v="2"/>
    <s v="JUN-12"/>
    <d v="2009-01-01T00:00:00"/>
    <n v="42"/>
    <n v="293788.84000000003"/>
    <n v="4005560.29"/>
    <n v="0"/>
    <n v="9"/>
    <x v="11"/>
  </r>
  <r>
    <s v="P103149"/>
    <n v="249901.79"/>
    <m/>
    <s v="15377"/>
    <s v="MISC 25 YRS"/>
    <s v="103149"/>
    <s v="Yorba Linda Portal Structure"/>
    <m/>
    <s v="MISC 25"/>
    <s v="Yorba Linda"/>
    <x v="0"/>
    <s v="JUN-12"/>
    <d v="2009-11-30T00:00:00"/>
    <n v="31"/>
    <n v="25823.18"/>
    <n v="224078.61"/>
    <n v="0"/>
    <n v="6"/>
    <x v="0"/>
  </r>
  <r>
    <s v="P103152"/>
    <n v="435409.2"/>
    <m/>
    <s v="15121"/>
    <s v="WATER TRANSPORT"/>
    <s v="103152"/>
    <s v="San Diego Ppln 6, Ppln and Tunnel Engr Studies, Initiation Phase"/>
    <m/>
    <s v="WATER TRANSPORT"/>
    <s v="San Diego"/>
    <x v="3"/>
    <s v="JUN-12"/>
    <d v="2003-01-31T00:00:00"/>
    <n v="113"/>
    <n v="51251.24"/>
    <n v="384157.96"/>
    <n v="0"/>
    <n v="6"/>
    <x v="0"/>
  </r>
  <r>
    <s v="P103154"/>
    <n v="116187.06"/>
    <m/>
    <s v="15121"/>
    <s v="WATER TRANSPORT"/>
    <s v="103154"/>
    <s v="San Diego Ppln 6, Environmental Mitigation Planning, Initiation Phase"/>
    <m/>
    <s v="WATER TRANSPORT"/>
    <s v="San Diego"/>
    <x v="3"/>
    <s v="JUN-12"/>
    <d v="2003-01-31T00:00:00"/>
    <n v="113"/>
    <n v="13676.11"/>
    <n v="102510.95"/>
    <n v="0"/>
    <n v="6"/>
    <x v="0"/>
  </r>
  <r>
    <s v="P103155"/>
    <n v="674896.09"/>
    <m/>
    <s v="15121"/>
    <s v="WATER TRANSPORT"/>
    <s v="103155"/>
    <s v="San Diego Ppln 6, Project Mgmt, Initiation Phase"/>
    <m/>
    <s v="WATER TRANSPORT"/>
    <s v="San Diego"/>
    <x v="3"/>
    <s v="JUN-12"/>
    <d v="2003-01-31T00:00:00"/>
    <n v="113"/>
    <n v="79440.88"/>
    <n v="595455.21"/>
    <n v="0"/>
    <n v="6"/>
    <x v="0"/>
  </r>
  <r>
    <s v="P103160"/>
    <n v="958216.51"/>
    <m/>
    <s v="15369"/>
    <s v="MISC 25 YRS"/>
    <s v="103160"/>
    <s v="Weymouth Improvement Program, Recoat/Reline West and East Washwater Tanks 1 &amp; 2"/>
    <m/>
    <s v="MISC 25"/>
    <s v="Weymouth"/>
    <x v="0"/>
    <s v="JUN-12"/>
    <d v="2004-03-31T00:00:00"/>
    <n v="99"/>
    <n v="316211.44"/>
    <n v="642005.06999999995"/>
    <n v="0"/>
    <n v="9"/>
    <x v="11"/>
  </r>
  <r>
    <s v="P103161"/>
    <n v="167080.29999999999"/>
    <m/>
    <s v="15369"/>
    <s v="MISC 25 YRS"/>
    <s v="103161"/>
    <s v="Weymouth Improvement Program, Turbidity Meters Replacement"/>
    <m/>
    <s v="MISC 25"/>
    <s v="Weymouth"/>
    <x v="0"/>
    <s v="JUN-12"/>
    <d v="2004-03-31T00:00:00"/>
    <n v="99"/>
    <n v="55136.480000000003"/>
    <n v="111943.82"/>
    <n v="0"/>
    <n v="9"/>
    <x v="11"/>
  </r>
  <r>
    <s v="P103171"/>
    <n v="515726.23"/>
    <m/>
    <s v="15365"/>
    <s v="MISC 25 YRS"/>
    <s v="103171"/>
    <s v="Skinner Filt Plt, EIR"/>
    <m/>
    <s v="MISC 25"/>
    <s v="Skinner"/>
    <x v="0"/>
    <s v="JUN-12"/>
    <d v="2008-08-31T00:00:00"/>
    <n v="46"/>
    <n v="79077.990000000005"/>
    <n v="436648.24"/>
    <n v="0"/>
    <n v="12"/>
    <x v="10"/>
  </r>
  <r>
    <s v="P103173"/>
    <n v="380986.19"/>
    <m/>
    <s v="15374"/>
    <s v="MISC 25 YRS"/>
    <s v="103173"/>
    <s v="CRA Pumping Plant Reliability Program"/>
    <m/>
    <s v="MISC 25"/>
    <s v="Union Station"/>
    <x v="0"/>
    <s v="JUN-12"/>
    <d v="2004-12-31T00:00:00"/>
    <n v="90"/>
    <n v="114295.8"/>
    <n v="266690.39"/>
    <n v="0"/>
    <n v="19"/>
    <x v="1"/>
  </r>
  <r>
    <s v="P103186"/>
    <n v="444762348.35000002"/>
    <m/>
    <s v="15122"/>
    <s v="SC WATER TRANSPORT"/>
    <s v="103186"/>
    <s v="Inland Feeder, Arrowhead Tunnels Construction"/>
    <m/>
    <s v="FEEDER"/>
    <s v="INLAND"/>
    <x v="3"/>
    <s v="JUN-12"/>
    <d v="2009-09-30T00:00:00"/>
    <n v="33"/>
    <n v="15288705.68"/>
    <n v="431445915.20999998"/>
    <n v="0"/>
    <n v="5"/>
    <x v="2"/>
  </r>
  <r>
    <s v="P103188"/>
    <n v="286799.33"/>
    <m/>
    <s v="15378"/>
    <s v="SOFTWARE"/>
    <s v="103188"/>
    <s v="IT Security Monitoring Improvements"/>
    <m/>
    <s v="SOFTWARE"/>
    <s v="IT SECURITY"/>
    <x v="4"/>
    <s v="JAN-11"/>
    <d v="2006-01-01T00:00:00"/>
    <n v="61"/>
    <n v="286799.33"/>
    <n v="0"/>
    <n v="0"/>
    <n v="19"/>
    <x v="1"/>
  </r>
  <r>
    <s v="P103189"/>
    <n v="1293753.47"/>
    <s v="05001"/>
    <s v="15394"/>
    <s v="MISC FEATURE"/>
    <s v="103189"/>
    <s v="Remote Computer Room Environmental Control Equipment"/>
    <m/>
    <s v="Miscellaneous"/>
    <s v="Computer Facilities"/>
    <x v="3"/>
    <s v="JUN-12"/>
    <d v="2008-01-01T00:00:00"/>
    <n v="54"/>
    <n v="71425.95"/>
    <n v="1222327.52"/>
    <n v="0"/>
    <n v="19"/>
    <x v="1"/>
  </r>
  <r>
    <s v="P103191"/>
    <n v="356735.3"/>
    <m/>
    <s v="15380"/>
    <s v="MISC 50YRS"/>
    <s v="103191"/>
    <s v="Diemer Improvement Program Chemical Storage Tanks"/>
    <m/>
    <s v="MISC 50"/>
    <s v="Diemer"/>
    <x v="2"/>
    <s v="JUN-12"/>
    <d v="2008-03-31T00:00:00"/>
    <n v="51"/>
    <n v="30322.47"/>
    <n v="326412.83"/>
    <n v="0"/>
    <n v="10"/>
    <x v="14"/>
  </r>
  <r>
    <s v="P103193"/>
    <n v="2073910.92"/>
    <m/>
    <s v="15322"/>
    <s v="TREATMENT PLT"/>
    <s v="103193"/>
    <s v="Diemer Filtration Plant - West Washwater Tank Refurbishment"/>
    <m/>
    <s v="TREATMENT PLT"/>
    <s v="DIEMER"/>
    <x v="2"/>
    <s v="JUN-12"/>
    <d v="2010-01-01T00:00:00"/>
    <n v="30"/>
    <n v="100239.01"/>
    <n v="1973671.91"/>
    <n v="0"/>
    <n v="10"/>
    <x v="14"/>
  </r>
  <r>
    <s v="P103194"/>
    <n v="24059.86"/>
    <s v="05001"/>
    <s v="15322"/>
    <s v="TREATMENT PLT"/>
    <s v="103194"/>
    <s v="Diemer Treatment Plant, Annual Inspection of Refurbished Washwater Tank"/>
    <m/>
    <s v="TREATMENT"/>
    <s v="DIEMER"/>
    <x v="2"/>
    <s v="JUN-12"/>
    <d v="2010-01-01T00:00:00"/>
    <n v="30"/>
    <n v="1162.8699999999999"/>
    <n v="22896.99"/>
    <n v="0"/>
    <n v="10"/>
    <x v="14"/>
  </r>
  <r>
    <s v="P103195"/>
    <n v="1177365.8999999999"/>
    <m/>
    <s v="15363"/>
    <s v="TREATMENT PLT"/>
    <s v="103195"/>
    <s v="Diemer Solids Handling and Water Reclamation Program, Decant Return"/>
    <m/>
    <s v="Treatment Plant"/>
    <s v="Diemer"/>
    <x v="2"/>
    <s v="JUN-12"/>
    <d v="2008-01-01T00:00:00"/>
    <n v="54"/>
    <n v="104000.62"/>
    <n v="1073365.28"/>
    <n v="0"/>
    <n v="10"/>
    <x v="14"/>
  </r>
  <r>
    <s v="P103196"/>
    <n v="31797570.620000001"/>
    <m/>
    <s v="15363"/>
    <s v="TREATMENT PLT"/>
    <s v="103196"/>
    <s v="Diemer Solids Handling Program, Elevated Coagulation and New Facility"/>
    <m/>
    <s v="Filtration Plant"/>
    <s v="Diemer"/>
    <x v="2"/>
    <s v="JUN-12"/>
    <d v="2008-01-01T00:00:00"/>
    <n v="54"/>
    <n v="2808785.38"/>
    <n v="28988785.239999998"/>
    <n v="0"/>
    <n v="10"/>
    <x v="14"/>
  </r>
  <r>
    <s v="P103197"/>
    <n v="158070.57999999999"/>
    <m/>
    <s v="15363"/>
    <s v="TREATMENT PLT"/>
    <s v="103197"/>
    <s v="Diemer Solids Handling and Water Reclamation Program, Modify Thickeners &amp; Piping"/>
    <m/>
    <s v="Treatment Plant"/>
    <s v="Diemer"/>
    <x v="2"/>
    <s v="JUN-12"/>
    <d v="2008-01-01T00:00:00"/>
    <n v="54"/>
    <n v="13962.88"/>
    <n v="144107.70000000001"/>
    <n v="0"/>
    <n v="10"/>
    <x v="14"/>
  </r>
  <r>
    <s v="P103198"/>
    <n v="49206.879999999997"/>
    <s v="05001"/>
    <s v="15363"/>
    <s v="TREATMENT PLT"/>
    <s v="103198"/>
    <s v="Diemer Solids Handling &amp; Water Reclamation Program, Addition of Third Thickener"/>
    <m/>
    <s v="Treatment Plant"/>
    <s v="Diemer"/>
    <x v="2"/>
    <s v="JUN-12"/>
    <d v="2008-01-01T00:00:00"/>
    <n v="54"/>
    <n v="4346.57"/>
    <n v="44860.31"/>
    <n v="0"/>
    <n v="10"/>
    <x v="14"/>
  </r>
  <r>
    <s v="P103199"/>
    <n v="-54.93"/>
    <s v="05001"/>
    <s v="15363"/>
    <s v="SC TREATMENT PLT"/>
    <s v="103199"/>
    <s v="Diemer Solids Handling and Water Reclamation Program, Remaining Budget"/>
    <m/>
    <s v="Treatment Plant"/>
    <s v="Diemer"/>
    <x v="2"/>
    <s v="JUN-12"/>
    <d v="2008-01-01T00:00:00"/>
    <n v="54"/>
    <n v="-4.8099999999999996"/>
    <n v="-50.12"/>
    <n v="0"/>
    <n v="10"/>
    <x v="14"/>
  </r>
  <r>
    <s v="P103202"/>
    <n v="6892961.3600000003"/>
    <m/>
    <s v="15227"/>
    <s v="MISC FEATURE"/>
    <s v="103202"/>
    <s v="Diemer Plant, Northwest Hill"/>
    <m/>
    <s v="DIEMER"/>
    <s v="MISC"/>
    <x v="3"/>
    <s v="JUN-12"/>
    <d v="2007-07-01T00:00:00"/>
    <n v="60"/>
    <n v="423629.91"/>
    <n v="6469331.4500000002"/>
    <n v="0"/>
    <n v="6"/>
    <x v="0"/>
  </r>
  <r>
    <s v="P103203"/>
    <n v="919601.64"/>
    <m/>
    <s v="15352"/>
    <s v="WATER TRANSPORT"/>
    <s v="103203"/>
    <s v="AMP Carbon Fiber Lining"/>
    <m/>
    <s v="PIPELINE"/>
    <s v="AMP"/>
    <x v="3"/>
    <s v="JUN-12"/>
    <d v="2007-07-01T00:00:00"/>
    <n v="60"/>
    <n v="56517.18"/>
    <n v="863084.46"/>
    <n v="0"/>
    <n v="6"/>
    <x v="0"/>
  </r>
  <r>
    <s v="P103204"/>
    <n v="359794.26"/>
    <m/>
    <s v="15384"/>
    <s v="MISC 25 YRS"/>
    <s v="103204"/>
    <s v="CRA Electrical/Power System Reliability Program"/>
    <m/>
    <s v="MISC 25"/>
    <s v="Union Station"/>
    <x v="0"/>
    <s v="JUN-12"/>
    <d v="2005-03-31T00:00:00"/>
    <n v="87"/>
    <n v="104340.33"/>
    <n v="255453.93"/>
    <n v="0"/>
    <n v="19"/>
    <x v="1"/>
  </r>
  <r>
    <s v="P103205C"/>
    <n v="55290001.090000004"/>
    <m/>
    <s v="15122"/>
    <s v="SC WATER TRANSPORT"/>
    <s v="103205"/>
    <s v="Highland Pipeline Construction"/>
    <m/>
    <s v="FEEDER"/>
    <s v="INLAND"/>
    <x v="3"/>
    <s v="JUN-12"/>
    <d v="2009-09-30T00:00:00"/>
    <n v="33"/>
    <n v="1900593.77"/>
    <n v="53389407.32"/>
    <n v="0"/>
    <n v="5"/>
    <x v="2"/>
  </r>
  <r>
    <s v="P103206"/>
    <n v="740262.08"/>
    <m/>
    <s v="15369"/>
    <s v="MISC 25 YRS"/>
    <s v="103206"/>
    <s v="Weymouth Filt Plt, Replace and Refurbish Solids Handling Equipment"/>
    <m/>
    <s v="MISC 25"/>
    <s v="Weymouth"/>
    <x v="0"/>
    <s v="JUN-12"/>
    <d v="2010-03-31T00:00:00"/>
    <n v="27"/>
    <n v="66623.58"/>
    <n v="673638.5"/>
    <n v="0"/>
    <n v="9"/>
    <x v="11"/>
  </r>
  <r>
    <s v="P103208"/>
    <n v="9945542.7400000002"/>
    <s v="05001"/>
    <s v="15405"/>
    <s v="WATER TRANSPORT"/>
    <s v="103208"/>
    <s v="Santa Monica Feeder Relocation"/>
    <m/>
    <s v="FEEDER"/>
    <s v="SANTA MONICA"/>
    <x v="3"/>
    <s v="JUN-12"/>
    <d v="2008-01-01T00:00:00"/>
    <n v="54"/>
    <n v="549076.81999999995"/>
    <n v="9396465.9199999999"/>
    <n v="0"/>
    <n v="6"/>
    <x v="0"/>
  </r>
  <r>
    <s v="P103209"/>
    <n v="910278.42"/>
    <m/>
    <s v="15377"/>
    <s v="MISC 25 YRS"/>
    <s v="103209"/>
    <s v="San Joaquin Pressure Relief Structure for the East Orange County Feeder 2"/>
    <m/>
    <s v="MISC 25"/>
    <s v="Orange County"/>
    <x v="0"/>
    <s v="JUN-12"/>
    <d v="2009-01-31T00:00:00"/>
    <n v="41"/>
    <n v="124404.69"/>
    <n v="785873.73"/>
    <n v="0"/>
    <n v="6"/>
    <x v="0"/>
  </r>
  <r>
    <s v="P103210"/>
    <n v="321607"/>
    <m/>
    <s v="15295"/>
    <s v="MISC 10YRS"/>
    <s v="103210"/>
    <s v="Wheeler Avenue Landscape Screening"/>
    <m/>
    <s v="MISC 10"/>
    <s v="Wheeler"/>
    <x v="1"/>
    <s v="JUN-12"/>
    <d v="2004-04-30T00:00:00"/>
    <n v="98"/>
    <n v="262645.71000000002"/>
    <n v="58961.29"/>
    <n v="0"/>
    <n v="6"/>
    <x v="0"/>
  </r>
  <r>
    <s v="P103214"/>
    <n v="160230.60999999999"/>
    <m/>
    <s v="15295"/>
    <s v="MISC 10YRS"/>
    <s v="103214"/>
    <s v="Security improvements Jensen Plant/Balboa Screening"/>
    <m/>
    <s v="MISC 10"/>
    <s v="Jensen"/>
    <x v="1"/>
    <s v="JUN-12"/>
    <d v="2003-01-31T00:00:00"/>
    <n v="113"/>
    <n v="150883.81"/>
    <n v="9346.7999999999993"/>
    <n v="0"/>
    <n v="8"/>
    <x v="8"/>
  </r>
  <r>
    <s v="P103215"/>
    <n v="587057"/>
    <m/>
    <s v="15295"/>
    <s v="MISC 10YRS"/>
    <s v="103215"/>
    <s v="Water Quality Remote Monitoring"/>
    <m/>
    <s v="MISC 10"/>
    <s v="Union Station"/>
    <x v="1"/>
    <s v="JUN-12"/>
    <d v="2005-01-31T00:00:00"/>
    <n v="89"/>
    <n v="435400.6"/>
    <n v="151656.4"/>
    <n v="0"/>
    <n v="19"/>
    <x v="1"/>
  </r>
  <r>
    <s v="P103216"/>
    <n v="298013.2"/>
    <m/>
    <s v="15378"/>
    <s v="SOFTWARE"/>
    <s v="103216"/>
    <s v="SCADA Security Improvements"/>
    <m/>
    <s v="SOFTWARE"/>
    <s v="SCADA SECURITY"/>
    <x v="4"/>
    <s v="JAN-11"/>
    <d v="2006-01-01T00:00:00"/>
    <n v="61"/>
    <n v="298013.2"/>
    <n v="0"/>
    <n v="0"/>
    <n v="19"/>
    <x v="1"/>
  </r>
  <r>
    <s v="P103217"/>
    <n v="212054.3"/>
    <m/>
    <s v="15378"/>
    <s v="SOFTWARE"/>
    <s v="103217"/>
    <s v="SCADA Operator Authentication"/>
    <m/>
    <s v="SOFTWARE"/>
    <s v="SCADA"/>
    <x v="4"/>
    <s v="JUL-11"/>
    <d v="2006-07-01T00:00:00"/>
    <n v="61"/>
    <n v="212054.3"/>
    <n v="0"/>
    <n v="0"/>
    <n v="19"/>
    <x v="1"/>
  </r>
  <r>
    <s v="P103218"/>
    <n v="3722370.51"/>
    <m/>
    <s v="15371"/>
    <s v="MISC 50YRS"/>
    <s v="103218"/>
    <s v="Jensen Filtration Plant Feffic Chloride Retrofit"/>
    <m/>
    <s v="MISC 50"/>
    <s v="Jensen"/>
    <x v="2"/>
    <s v="JUN-12"/>
    <d v="2008-06-30T00:00:00"/>
    <n v="48"/>
    <n v="297789.64"/>
    <n v="3424580.87"/>
    <n v="0"/>
    <n v="8"/>
    <x v="8"/>
  </r>
  <r>
    <s v="P103219"/>
    <n v="32032.22"/>
    <m/>
    <s v="15371"/>
    <s v="MISC 25 YRS"/>
    <s v="103219"/>
    <s v="Jensen Plant Influent Chemical Feed Systems Modifications"/>
    <m/>
    <s v="MISC 25"/>
    <s v="Jensen"/>
    <x v="0"/>
    <s v="JUN-12"/>
    <d v="2003-02-28T00:00:00"/>
    <n v="112"/>
    <n v="11958.61"/>
    <n v="20073.61"/>
    <n v="0"/>
    <n v="8"/>
    <x v="8"/>
  </r>
  <r>
    <s v="P103221"/>
    <n v="119948.57"/>
    <m/>
    <s v="15371"/>
    <s v="MISC 10YRS"/>
    <s v="103221"/>
    <s v="Jensen Filtration Plant Improvement Studies"/>
    <m/>
    <s v="MISC 10"/>
    <s v="Jensen"/>
    <x v="1"/>
    <s v="JUN-12"/>
    <d v="2005-11-30T00:00:00"/>
    <n v="79"/>
    <n v="78966.09"/>
    <n v="40982.480000000003"/>
    <n v="0"/>
    <n v="8"/>
    <x v="8"/>
  </r>
  <r>
    <s v="P103224"/>
    <n v="17584165.640000001"/>
    <m/>
    <s v="15388"/>
    <s v="SC TREATMENT PLT"/>
    <s v="103224"/>
    <s v="Skinner Filt Plant, Oxidation Retrofit Program"/>
    <m/>
    <s v="Filtration Plant"/>
    <s v="Skinner"/>
    <x v="2"/>
    <s v="JUN-12"/>
    <d v="2010-06-30T00:00:00"/>
    <n v="24"/>
    <n v="703366.62"/>
    <n v="16880799.02"/>
    <n v="0"/>
    <n v="12"/>
    <x v="10"/>
  </r>
  <r>
    <s v="P103229"/>
    <n v="5213140.09"/>
    <m/>
    <s v="15389"/>
    <s v="MISC 50YRS"/>
    <s v="103229"/>
    <s v="Diemer Filtration Plant Oxidation Retrofit Program"/>
    <m/>
    <s v="MISC 50"/>
    <s v="Diemer"/>
    <x v="2"/>
    <s v="JUN-12"/>
    <d v="2010-03-31T00:00:00"/>
    <n v="27"/>
    <n v="234591.3"/>
    <n v="4978548.79"/>
    <n v="0"/>
    <n v="10"/>
    <x v="14"/>
  </r>
  <r>
    <s v="P103231"/>
    <n v="1949926.99"/>
    <m/>
    <s v="15377"/>
    <s v="MISC 25 YRS"/>
    <s v="103231"/>
    <s v="Foothill Feeder Hydroelectric Plant Runner Replacement"/>
    <m/>
    <s v="MISC 25"/>
    <s v="Foothill"/>
    <x v="0"/>
    <s v="JUN-12"/>
    <d v="2007-07-31T00:00:00"/>
    <n v="59"/>
    <n v="383485.6"/>
    <n v="1566441.39"/>
    <n v="0"/>
    <n v="6"/>
    <x v="0"/>
  </r>
  <r>
    <s v="P103233"/>
    <n v="644732.91"/>
    <m/>
    <s v="15377"/>
    <s v="MISC 25 YRS"/>
    <s v="103233"/>
    <s v="Santiago Lateral, Replace Motor Operated Valve"/>
    <m/>
    <s v="MISC 25"/>
    <s v="Santiago"/>
    <x v="0"/>
    <s v="JUN-12"/>
    <d v="2007-07-31T00:00:00"/>
    <n v="59"/>
    <n v="126797.44"/>
    <n v="517935.47"/>
    <n v="0"/>
    <n v="6"/>
    <x v="0"/>
  </r>
  <r>
    <s v="P103236"/>
    <n v="357969.24"/>
    <m/>
    <s v="15377"/>
    <s v="MISC 25 YRS"/>
    <s v="103236"/>
    <s v="Covina Pressure Control Facility"/>
    <m/>
    <s v="MISC 25"/>
    <s v="Covina"/>
    <x v="0"/>
    <s v="JUN-12"/>
    <d v="2007-07-31T00:00:00"/>
    <n v="59"/>
    <n v="70400.570000000007"/>
    <n v="287568.67"/>
    <n v="0"/>
    <n v="6"/>
    <x v="0"/>
  </r>
  <r>
    <s v="P103238"/>
    <n v="8244704.1399999997"/>
    <m/>
    <s v="15379"/>
    <s v="WATER TRANSPORT"/>
    <s v="103238"/>
    <s v="Yorba Linda Feeder Bypass"/>
    <m/>
    <s v="FEEDER"/>
    <s v="YORBA LINDA"/>
    <x v="3"/>
    <s v="JUN-12"/>
    <d v="2007-01-01T00:00:00"/>
    <n v="66"/>
    <n v="558235.17000000004"/>
    <n v="7686468.9699999997"/>
    <n v="0"/>
    <n v="6"/>
    <x v="0"/>
  </r>
  <r>
    <s v="P103248"/>
    <n v="361124.45"/>
    <m/>
    <s v="15369"/>
    <s v="MISC 25 YRS"/>
    <s v="103248"/>
    <s v="Weymouth Improvement Program, Buildings 22 and 30 Roof Replacements"/>
    <m/>
    <s v="MISC 25"/>
    <s v="Weymouth"/>
    <x v="0"/>
    <s v="JUN-12"/>
    <d v="2006-09-30T00:00:00"/>
    <n v="69"/>
    <n v="83058.58"/>
    <n v="278065.87"/>
    <n v="0"/>
    <n v="9"/>
    <x v="11"/>
  </r>
  <r>
    <s v="P103250"/>
    <n v="1291821.54"/>
    <m/>
    <s v="15268"/>
    <s v="MISC FEATURE"/>
    <s v="103250"/>
    <s v="Record Drawing Restoration Program, CRA"/>
    <m/>
    <s v="MISC FEATURES"/>
    <s v="DIGITIZE ENG DRAWINGS CRA"/>
    <x v="3"/>
    <s v="JUN-12"/>
    <d v="2008-07-01T00:00:00"/>
    <n v="48"/>
    <n v="63245.4"/>
    <n v="1228576.1399999999"/>
    <n v="0"/>
    <n v="15"/>
    <x v="16"/>
  </r>
  <r>
    <s v="P103252"/>
    <n v="364335.25"/>
    <m/>
    <s v="15377"/>
    <s v="MISC 25 YRS"/>
    <s v="103252"/>
    <s v="Etiwanda Hydroelectric Plant, Replacement of Needle Operators"/>
    <m/>
    <s v="MISC 25"/>
    <s v="Etiwanda"/>
    <x v="0"/>
    <s v="JUN-12"/>
    <d v="2005-09-30T00:00:00"/>
    <n v="81"/>
    <n v="98370.51"/>
    <n v="265964.74"/>
    <n v="0"/>
    <n v="7"/>
    <x v="3"/>
  </r>
  <r>
    <s v="P103253"/>
    <n v="1697860.92"/>
    <m/>
    <s v="15373"/>
    <s v="MISC 25 YRS"/>
    <s v="103253"/>
    <s v="CRA Pump Wells Conversion and Blow-Off Repair"/>
    <m/>
    <s v="MISC 25"/>
    <s v="CRA"/>
    <x v="0"/>
    <s v="JUN-12"/>
    <d v="2003-09-30T00:00:00"/>
    <n v="105"/>
    <n v="594251.26"/>
    <n v="1103609.6599999999"/>
    <n v="0"/>
    <n v="1"/>
    <x v="9"/>
  </r>
  <r>
    <s v="P103258"/>
    <n v="708560.64"/>
    <m/>
    <s v="15384"/>
    <s v="MISC 25 YRS"/>
    <s v="103258"/>
    <s v="CRA Electrical Power System Reliability Program Pump"/>
    <m/>
    <s v="MISC 25"/>
    <s v="Union Station"/>
    <x v="0"/>
    <s v="JUN-12"/>
    <d v="2004-07-31T00:00:00"/>
    <n v="95"/>
    <n v="224377.49"/>
    <n v="484183.15"/>
    <n v="0"/>
    <n v="1"/>
    <x v="9"/>
  </r>
  <r>
    <s v="P103259"/>
    <n v="336220.82"/>
    <m/>
    <s v="15384"/>
    <s v="MISC 25 YRS"/>
    <s v="103259"/>
    <s v="CRA Electrical Pump Plts Replace 230 kv 69 kv &amp; 6.9 kv Lightening Arresters"/>
    <m/>
    <s v="MISC 25"/>
    <s v="Union Station"/>
    <x v="0"/>
    <s v="JUN-12"/>
    <d v="2004-05-31T00:00:00"/>
    <n v="97"/>
    <n v="108711.37"/>
    <n v="227509.45"/>
    <n v="0"/>
    <n v="1"/>
    <x v="9"/>
  </r>
  <r>
    <s v="P103260"/>
    <n v="43868.14"/>
    <m/>
    <s v="15384"/>
    <s v="MISC 25 YRS"/>
    <s v="103260"/>
    <s v="CRA Electrical Gene Pump Plt  Replace 6.9 kv Transformer Bushings"/>
    <m/>
    <s v="MISC 25"/>
    <s v="Gene"/>
    <x v="0"/>
    <s v="JUN-12"/>
    <d v="2004-07-31T00:00:00"/>
    <n v="95"/>
    <n v="13891.53"/>
    <n v="29976.61"/>
    <n v="0"/>
    <n v="1"/>
    <x v="9"/>
  </r>
  <r>
    <s v="P103262"/>
    <n v="66177.48"/>
    <m/>
    <s v="15123"/>
    <s v="SC RESERVOIR"/>
    <s v="103262"/>
    <s v="DVL, East Dam"/>
    <m/>
    <s v="RESERVOIR"/>
    <s v="DVL"/>
    <x v="3"/>
    <s v="JUN-12"/>
    <d v="2002-06-30T00:00:00"/>
    <n v="120"/>
    <n v="8272.1"/>
    <n v="57905.38"/>
    <n v="0"/>
    <n v="15"/>
    <x v="16"/>
  </r>
  <r>
    <s v="P103264"/>
    <n v="733975.34"/>
    <m/>
    <s v="15334"/>
    <s v="MISC 25 YRS"/>
    <s v="103264"/>
    <s v="Diamond Valley Recreation, Museum Foundation Rehabilitation"/>
    <m/>
    <s v="MISC 25"/>
    <s v="Diamond Valley"/>
    <x v="0"/>
    <s v="JUN-12"/>
    <d v="2004-08-31T00:00:00"/>
    <n v="94"/>
    <n v="229978.91"/>
    <n v="503996.43"/>
    <n v="0"/>
    <n v="15"/>
    <x v="16"/>
  </r>
  <r>
    <s v="P103265"/>
    <n v="1853998.4"/>
    <m/>
    <s v="15377"/>
    <s v="MISC 25 YRS"/>
    <s v="103265"/>
    <s v="Greg Avenue Control Structure Valve Replacement"/>
    <m/>
    <s v="MISC 25"/>
    <s v="Greg Avenue"/>
    <x v="0"/>
    <s v="JUN-12"/>
    <d v="2009-11-30T00:00:00"/>
    <n v="31"/>
    <n v="191579.82"/>
    <n v="1662418.58"/>
    <n v="0"/>
    <n v="6"/>
    <x v="0"/>
  </r>
  <r>
    <s v="P103266"/>
    <n v="3160424.15"/>
    <m/>
    <s v="15377"/>
    <s v="MISC 25 YRS"/>
    <s v="103266"/>
    <s v="Sepulveda Canyon Tanks Exterior and Interior Recoating"/>
    <m/>
    <s v="MISC 25"/>
    <s v="Sepulveda"/>
    <x v="0"/>
    <s v="JUN-12"/>
    <d v="2004-05-31T00:00:00"/>
    <n v="97"/>
    <n v="1021870.42"/>
    <n v="2138553.73"/>
    <n v="0"/>
    <n v="6"/>
    <x v="0"/>
  </r>
  <r>
    <s v="P103271"/>
    <n v="2050759.71"/>
    <m/>
    <s v="15369"/>
    <s v="MISC 25 YRS"/>
    <s v="103271"/>
    <s v="Weymouth Recoat Finished Water Reservoir"/>
    <m/>
    <s v="MISC 25"/>
    <s v="Weymouth"/>
    <x v="0"/>
    <s v="JUN-12"/>
    <d v="2008-05-31T00:00:00"/>
    <n v="49"/>
    <n v="334957.38"/>
    <n v="1715802.33"/>
    <n v="0"/>
    <n v="9"/>
    <x v="11"/>
  </r>
  <r>
    <s v="P103272"/>
    <n v="209007.89"/>
    <m/>
    <s v="15385"/>
    <s v="MISC 25 YRS"/>
    <s v="103272"/>
    <s v="CRA Discharge Cont/Gene Camp &amp; Iron Mtn Equipment Wash Drains"/>
    <m/>
    <s v="MISC 25"/>
    <s v="Gene Camp"/>
    <x v="0"/>
    <s v="JUN-12"/>
    <d v="2005-07-15T00:00:00"/>
    <n v="83"/>
    <n v="57825.48"/>
    <n v="151182.41"/>
    <n v="0"/>
    <n v="1"/>
    <x v="9"/>
  </r>
  <r>
    <s v="P103273"/>
    <n v="2446956.64"/>
    <m/>
    <s v="15121"/>
    <s v="WATER TRANSPORT"/>
    <s v="103273"/>
    <s v="San Diego Pipeline 6 Program Mgt"/>
    <m/>
    <m/>
    <m/>
    <x v="3"/>
    <s v="JUN-12"/>
    <d v="2005-09-30T00:00:00"/>
    <n v="81"/>
    <n v="206461.91"/>
    <n v="2240494.73"/>
    <n v="0"/>
    <n v="6"/>
    <x v="0"/>
  </r>
  <r>
    <s v="P103274"/>
    <n v="326929.03999999998"/>
    <m/>
    <s v="15121"/>
    <s v="WATER TRANSPORT"/>
    <s v="103274"/>
    <s v="San Diego Ppln 6, Environmental Northern Ppln, Preliminary Design"/>
    <m/>
    <s v="WATER TRANSPORT"/>
    <s v="San Diego"/>
    <x v="3"/>
    <s v="JUN-12"/>
    <d v="2003-12-31T00:00:00"/>
    <n v="102"/>
    <n v="34736.18"/>
    <n v="292192.86"/>
    <n v="0"/>
    <n v="6"/>
    <x v="0"/>
  </r>
  <r>
    <s v="P103277"/>
    <n v="1287865.1000000001"/>
    <m/>
    <s v="15121"/>
    <s v="WATER TRANSPORT"/>
    <s v="103277"/>
    <s v="San Diego Ppln 6, Northern Ppln, Preliminary Design"/>
    <m/>
    <s v="WATER TRANSPORT"/>
    <s v="San Diego"/>
    <x v="3"/>
    <s v="JUN-12"/>
    <d v="2003-12-31T00:00:00"/>
    <n v="102"/>
    <n v="136835.63"/>
    <n v="1151029.47"/>
    <n v="0"/>
    <n v="6"/>
    <x v="0"/>
  </r>
  <r>
    <s v="P103280"/>
    <n v="896472.73"/>
    <m/>
    <s v="15121"/>
    <s v="WATER TRANSPORT"/>
    <s v="103280"/>
    <s v="San Diego Ppln 6 CIP"/>
    <m/>
    <s v="WATER TRANSPORT"/>
    <s v="San Diego"/>
    <x v="3"/>
    <s v="JUN-12"/>
    <d v="2003-12-31T00:00:00"/>
    <n v="102"/>
    <n v="95250.15"/>
    <n v="801222.58"/>
    <n v="0"/>
    <n v="6"/>
    <x v="0"/>
  </r>
  <r>
    <s v="P103289"/>
    <n v="999333.42"/>
    <s v="05001"/>
    <s v="15352"/>
    <s v="WATER TRANSPORT"/>
    <s v="103289"/>
    <s v="Allen-McColloch Pipeline Repair"/>
    <m/>
    <s v="PIPELINE"/>
    <s v="AMP"/>
    <x v="3"/>
    <s v="JUN-12"/>
    <d v="2007-07-01T00:00:00"/>
    <n v="60"/>
    <n v="61417.32"/>
    <n v="937916.1"/>
    <n v="0"/>
    <n v="6"/>
    <x v="0"/>
  </r>
  <r>
    <s v="P103297"/>
    <n v="286884.3"/>
    <m/>
    <s v="15381"/>
    <s v="MISC 10YRS"/>
    <s v="103297"/>
    <s v="Mills Administration Bldg HVAC System"/>
    <m/>
    <s v="MISC 10"/>
    <s v="Mills"/>
    <x v="1"/>
    <s v="JUN-12"/>
    <d v="2005-10-31T00:00:00"/>
    <n v="80"/>
    <n v="191256.2"/>
    <n v="95628.1"/>
    <n v="0"/>
    <n v="11"/>
    <x v="12"/>
  </r>
  <r>
    <s v="P103301"/>
    <n v="110998060.94"/>
    <m/>
    <s v="15173"/>
    <s v="TREATMENT PLT"/>
    <s v="103301"/>
    <s v="Jensen &amp; Mills Oxidation Retrofit"/>
    <m/>
    <s v="TREATMENT"/>
    <s v="JENSEN MILLS"/>
    <x v="2"/>
    <s v="JUN-12"/>
    <d v="2005-07-01T00:00:00"/>
    <n v="84"/>
    <n v="15354731.720000001"/>
    <n v="95643329.219999999"/>
    <n v="0"/>
    <n v="8"/>
    <x v="8"/>
  </r>
  <r>
    <s v="P103304"/>
    <n v="445535.99"/>
    <m/>
    <s v="15378"/>
    <s v="SOFTWARE"/>
    <s v="103304"/>
    <s v="Upgrade PeopleSoft HRMS from 7.5 to 8.3"/>
    <m/>
    <s v="SOFTWARE"/>
    <s v="PEOPLESOFT"/>
    <x v="4"/>
    <s v="JAN-11"/>
    <d v="2006-01-01T00:00:00"/>
    <n v="61"/>
    <n v="445535.99"/>
    <n v="0"/>
    <n v="0"/>
    <n v="19"/>
    <x v="1"/>
  </r>
  <r>
    <s v="P103316"/>
    <n v="1364.51"/>
    <s v="05001"/>
    <s v="15394"/>
    <s v="MISC FEATURE"/>
    <s v="103316"/>
    <s v="Remote Computer Room Environmental Control Equipment"/>
    <m/>
    <s v="Miscellaneous"/>
    <s v="Computer Facilities"/>
    <x v="3"/>
    <s v="JUN-12"/>
    <d v="2008-01-01T00:00:00"/>
    <n v="54"/>
    <n v="75.3"/>
    <n v="1289.21"/>
    <n v="0"/>
    <n v="19"/>
    <x v="1"/>
  </r>
  <r>
    <s v="P103327"/>
    <n v="603846"/>
    <s v="05001"/>
    <s v="15397"/>
    <s v="SOFTWARE"/>
    <s v="103327"/>
    <s v="Programmable Logic Controllers (PLC) Standardization"/>
    <m/>
    <s v="SOFTWARE"/>
    <s v="PLC"/>
    <x v="4"/>
    <s v="JAN-12"/>
    <d v="2007-01-01T00:00:00"/>
    <n v="61"/>
    <n v="603846"/>
    <n v="0"/>
    <n v="0"/>
    <n v="19"/>
    <x v="1"/>
  </r>
  <r>
    <s v="P103330"/>
    <n v="447553.1"/>
    <m/>
    <s v="15121"/>
    <s v="WATER TRANSPORT"/>
    <s v="103330"/>
    <s v="Northern Pipeline Environmental Final Design"/>
    <m/>
    <s v="WATER TRANSPORT"/>
    <s v="San Diego"/>
    <x v="3"/>
    <s v="JUN-12"/>
    <d v="2005-12-31T00:00:00"/>
    <n v="78"/>
    <n v="36363.660000000003"/>
    <n v="411189.44"/>
    <n v="0"/>
    <n v="6"/>
    <x v="0"/>
  </r>
  <r>
    <s v="P103331"/>
    <n v="464084.41"/>
    <m/>
    <s v="15121"/>
    <s v="WATER TRANSPORT"/>
    <s v="103331"/>
    <s v="Northern Pipeline Right of Way Final Design"/>
    <m/>
    <s v="WATER TRANSPORT"/>
    <s v="San Diego"/>
    <x v="3"/>
    <s v="JUN-12"/>
    <d v="2005-12-31T00:00:00"/>
    <n v="78"/>
    <n v="37706.82"/>
    <n v="426377.59"/>
    <n v="0"/>
    <n v="6"/>
    <x v="0"/>
  </r>
  <r>
    <s v="P103335"/>
    <n v="971093.9"/>
    <s v="05001"/>
    <s v="15363"/>
    <s v="TREATMENT PLT"/>
    <s v="103335"/>
    <s v="Diemer Sludge Transfer System Modifications"/>
    <m/>
    <s v="Treatment Plant"/>
    <s v="Diemer"/>
    <x v="2"/>
    <s v="JUN-12"/>
    <d v="2008-01-01T00:00:00"/>
    <n v="54"/>
    <n v="85779.93"/>
    <n v="885313.97"/>
    <n v="0"/>
    <n v="10"/>
    <x v="14"/>
  </r>
  <r>
    <s v="P103336"/>
    <n v="1041440.08"/>
    <s v="05001"/>
    <s v="15363"/>
    <s v="TREATMENT PLT"/>
    <s v="103336"/>
    <s v="Diemer Dewatering Infrastracture to Relocate the Interim Solids Handling Facilit"/>
    <m/>
    <s v="Treatment Plant"/>
    <s v="Diemer"/>
    <x v="2"/>
    <s v="JUN-12"/>
    <d v="2008-01-01T00:00:00"/>
    <n v="54"/>
    <n v="91993.86"/>
    <n v="949446.22"/>
    <n v="0"/>
    <n v="10"/>
    <x v="14"/>
  </r>
  <r>
    <s v="P103337"/>
    <n v="369335.76"/>
    <m/>
    <s v="15373"/>
    <s v="MISC 10YRS"/>
    <s v="103337"/>
    <s v="CRA Emergency Repair Aqueduct Reputure in Desert Hot Springs"/>
    <m/>
    <s v="MISC 10"/>
    <s v="Desert Hot Springs"/>
    <x v="1"/>
    <s v="JUN-12"/>
    <d v="2003-05-31T00:00:00"/>
    <n v="109"/>
    <n v="335479.92"/>
    <n v="33855.839999999997"/>
    <n v="0"/>
    <n v="1"/>
    <x v="9"/>
  </r>
  <r>
    <s v="P103339"/>
    <n v="734246.84"/>
    <m/>
    <s v="15376"/>
    <s v="MISC FEATURE"/>
    <s v="103339"/>
    <s v="ITSP Infrastructure Program - Phonemail Replacement"/>
    <m/>
    <s v="MISC FEATURE"/>
    <s v="UNION STATION"/>
    <x v="3"/>
    <s v="JUN-12"/>
    <d v="2008-07-01T00:00:00"/>
    <n v="48"/>
    <n v="35947.480000000003"/>
    <n v="698299.36"/>
    <n v="0"/>
    <n v="19"/>
    <x v="1"/>
  </r>
  <r>
    <s v="P103340"/>
    <n v="-152.30000000000001"/>
    <m/>
    <s v="15251"/>
    <s v="WATER TRANSPORT"/>
    <s v="103340"/>
    <s v="Newhall Tunnel Steel Liner Repair"/>
    <m/>
    <s v="DISTRIBUTION"/>
    <s v="NEWHALL TUNNEL"/>
    <x v="3"/>
    <s v="JUN-12"/>
    <d v="1996-07-01T00:00:00"/>
    <n v="192"/>
    <n v="-30.24"/>
    <n v="-122.06"/>
    <n v="0"/>
    <n v="6"/>
    <x v="0"/>
  </r>
  <r>
    <s v="P103343"/>
    <n v="4884597.09"/>
    <s v="05001"/>
    <s v="15398"/>
    <s v="SC WATER TRANSPORT"/>
    <s v="103343"/>
    <s v="Distribution System Equipment and Instrumentation Upgrades"/>
    <m/>
    <s v="SC WATER TRANSPORT"/>
    <m/>
    <x v="3"/>
    <s v="JUN-12"/>
    <d v="2010-01-01T00:00:00"/>
    <n v="30"/>
    <n v="147555.51"/>
    <n v="4737041.58"/>
    <n v="0"/>
    <n v="6"/>
    <x v="0"/>
  </r>
  <r>
    <s v="P103344"/>
    <n v="2017355.38"/>
    <s v="05001"/>
    <s v="15398"/>
    <s v="SC WATER TRANSPORT"/>
    <s v="103344"/>
    <s v="Distribution System Equipment and Instrumentation Upgrades"/>
    <m/>
    <s v="SC WATER TRANSPORT.PLT"/>
    <m/>
    <x v="3"/>
    <s v="JUN-12"/>
    <d v="2010-01-01T00:00:00"/>
    <n v="30"/>
    <n v="60940.94"/>
    <n v="1956414.44"/>
    <n v="0"/>
    <n v="6"/>
    <x v="0"/>
  </r>
  <r>
    <s v="P103346"/>
    <n v="580991.25"/>
    <s v="05001"/>
    <s v="15397"/>
    <s v="SOFTWARE"/>
    <s v="103346"/>
    <s v="Oxidation Demonstration Plant, Control System Replacement"/>
    <m/>
    <s v="SOFTWARE"/>
    <s v="OXIDATION DEMO CONTROL"/>
    <x v="4"/>
    <s v="JUL-11"/>
    <d v="2006-07-01T00:00:00"/>
    <n v="61"/>
    <n v="580991.25"/>
    <n v="0"/>
    <n v="0"/>
    <n v="13"/>
    <x v="13"/>
  </r>
  <r>
    <s v="P103347"/>
    <n v="571248.32999999996"/>
    <s v="05001"/>
    <s v="15399"/>
    <s v="TREATMENT PLT"/>
    <s v="103347"/>
    <s v="Replace Outdated Instrumentation and Investigate Upgrades"/>
    <m/>
    <s v="TREATMENT"/>
    <s v="UNION STATION"/>
    <x v="2"/>
    <s v="JUN-12"/>
    <d v="2009-07-01T00:00:00"/>
    <n v="36"/>
    <n v="33322.800000000003"/>
    <n v="537925.53"/>
    <n v="0"/>
    <n v="13"/>
    <x v="13"/>
  </r>
  <r>
    <s v="P103348"/>
    <n v="335659.37"/>
    <s v="05001"/>
    <s v="15399"/>
    <s v="TREATMENT PLT"/>
    <s v="103348"/>
    <s v="Treatment Plant Process Assessments"/>
    <m/>
    <s v="TREATMENT"/>
    <s v="UNION STATION"/>
    <x v="2"/>
    <s v="JUN-12"/>
    <d v="2009-07-01T00:00:00"/>
    <n v="36"/>
    <n v="19580.11"/>
    <n v="316079.26"/>
    <n v="0"/>
    <n v="19"/>
    <x v="1"/>
  </r>
  <r>
    <s v="P103351"/>
    <n v="356827.04"/>
    <s v="05001"/>
    <s v="15399"/>
    <s v="TREATMENT PLT"/>
    <s v="103351"/>
    <s v="Treatment Plant Chemical Feed System Standardization and Controls Study"/>
    <m/>
    <s v="TREATMENT"/>
    <s v="UNION STATION"/>
    <x v="2"/>
    <s v="JUN-12"/>
    <d v="2009-07-01T00:00:00"/>
    <n v="36"/>
    <n v="20814.900000000001"/>
    <n v="336012.14"/>
    <n v="0"/>
    <n v="13"/>
    <x v="13"/>
  </r>
  <r>
    <s v="P103354"/>
    <n v="381999.96"/>
    <m/>
    <s v="15380"/>
    <s v="MISC 50YRS"/>
    <s v="103354"/>
    <s v="Diemer Chemical Tank Farm Extension"/>
    <m/>
    <s v="MISC 50"/>
    <s v="Diemer"/>
    <x v="2"/>
    <s v="JUN-12"/>
    <d v="2008-03-31T00:00:00"/>
    <n v="51"/>
    <n v="32469.95"/>
    <n v="349530.01"/>
    <n v="0"/>
    <n v="10"/>
    <x v="14"/>
  </r>
  <r>
    <s v="P103355"/>
    <n v="5210432.67"/>
    <m/>
    <s v="15122"/>
    <s v="SC WATER TRANSPORT"/>
    <s v="103355"/>
    <s v="Arrowhead Tunnels Claims Cost"/>
    <m/>
    <s v="FEEDER"/>
    <s v="INLAND"/>
    <x v="3"/>
    <s v="JUN-12"/>
    <d v="2009-09-30T00:00:00"/>
    <n v="33"/>
    <n v="179108.6"/>
    <n v="5031324.07"/>
    <n v="0"/>
    <n v="5"/>
    <x v="2"/>
  </r>
  <r>
    <s v="P103358"/>
    <n v="522751.95"/>
    <s v="05001"/>
    <s v="15397"/>
    <s v="SOFTWARE"/>
    <s v="103358"/>
    <s v="Power Management Systems"/>
    <m/>
    <s v="SOFTWARE"/>
    <s v="POWER MANAGEMENT"/>
    <x v="4"/>
    <s v="JUL-11"/>
    <d v="2006-07-01T00:00:00"/>
    <n v="61"/>
    <n v="522751.95"/>
    <n v="0"/>
    <n v="0"/>
    <n v="6"/>
    <x v="0"/>
  </r>
  <r>
    <s v="P103360"/>
    <n v="368015"/>
    <s v="05001"/>
    <s v="15227"/>
    <s v="MISC FEATURE"/>
    <s v="103360"/>
    <s v="Reimburse Pipeline Protection Costs"/>
    <m/>
    <s v="DIEMER"/>
    <s v="MISC"/>
    <x v="3"/>
    <s v="JUN-12"/>
    <d v="2007-07-01T00:00:00"/>
    <n v="60"/>
    <n v="22617.55"/>
    <n v="345397.45"/>
    <n v="0"/>
    <n v="6"/>
    <x v="0"/>
  </r>
  <r>
    <s v="P103376"/>
    <n v="146698.32"/>
    <m/>
    <s v="15377"/>
    <s v="MISC 25 YRS"/>
    <s v="103376"/>
    <s v="Cathodic Protection for the Foothill Feeder"/>
    <m/>
    <m/>
    <m/>
    <x v="0"/>
    <s v="JUN-12"/>
    <d v="2009-05-31T00:00:00"/>
    <n v="37"/>
    <n v="18092.78"/>
    <n v="128605.54"/>
    <n v="0"/>
    <n v="6"/>
    <x v="0"/>
  </r>
  <r>
    <s v="P103377"/>
    <n v="363618.73"/>
    <m/>
    <s v="15377"/>
    <s v="MISC 25 YRS"/>
    <s v="103377"/>
    <s v="Cathodic Protection Rectifiers"/>
    <m/>
    <s v="MISC 25"/>
    <s v="Union Station"/>
    <x v="0"/>
    <s v="JUN-12"/>
    <d v="2009-01-31T00:00:00"/>
    <n v="41"/>
    <n v="49694.53"/>
    <n v="313924.2"/>
    <n v="0"/>
    <n v="6"/>
    <x v="0"/>
  </r>
  <r>
    <s v="P103387"/>
    <n v="477643.87"/>
    <m/>
    <s v="15295"/>
    <s v="MISC 10YRS"/>
    <s v="103387"/>
    <s v="Water Quality Contaminant Instrumentation Development"/>
    <m/>
    <s v="MISC 10"/>
    <s v="Union Station"/>
    <x v="1"/>
    <s v="JUN-12"/>
    <d v="2006-03-31T00:00:00"/>
    <n v="75"/>
    <n v="298527.37"/>
    <n v="179116.5"/>
    <n v="0"/>
    <n v="19"/>
    <x v="1"/>
  </r>
  <r>
    <s v="P103392"/>
    <n v="178923.18"/>
    <s v="05001"/>
    <s v="15370"/>
    <s v="TREATMENT PLT"/>
    <s v="103392"/>
    <s v="La Verne Water Quality Pilot Plant"/>
    <m/>
    <s v="TREATMENT PLANT"/>
    <s v="LA VERNE"/>
    <x v="2"/>
    <s v="JUN-12"/>
    <d v="2009-01-01T00:00:00"/>
    <n v="42"/>
    <n v="12226.4"/>
    <n v="166696.78"/>
    <n v="0"/>
    <n v="13"/>
    <x v="13"/>
  </r>
  <r>
    <s v="P103393"/>
    <n v="615733.59"/>
    <s v="05001"/>
    <s v="15376"/>
    <s v="MISC FEATURE"/>
    <s v="103393"/>
    <s v="ITSP Infrastructure Program, Field Emergency Generator Replacement"/>
    <m/>
    <s v="MISC FEATURE"/>
    <s v="FIELD EMERGENCY GENERATOR"/>
    <x v="3"/>
    <s v="JUN-12"/>
    <d v="2008-07-01T00:00:00"/>
    <n v="48"/>
    <n v="30145.26"/>
    <n v="585588.32999999996"/>
    <n v="0"/>
    <n v="19"/>
    <x v="1"/>
  </r>
  <r>
    <s v="P103394"/>
    <n v="163918.79999999999"/>
    <s v="05001"/>
    <s v="15397"/>
    <s v="SOFTWARE"/>
    <s v="103394"/>
    <s v="Plant Influent Redundant Flow Metering and Splitting"/>
    <m/>
    <s v="SOFTWARE"/>
    <s v="UNION STATION"/>
    <x v="4"/>
    <s v="JUN-12"/>
    <d v="2009-07-01T00:00:00"/>
    <n v="36"/>
    <n v="95619.3"/>
    <n v="68299.5"/>
    <n v="0"/>
    <n v="19"/>
    <x v="1"/>
  </r>
  <r>
    <s v="P103395"/>
    <n v="2877042.12"/>
    <m/>
    <s v="15411"/>
    <s v="SOFTWARE"/>
    <s v="103395"/>
    <s v="Oracle Project Accounting and Grants Management Implementation"/>
    <m/>
    <s v="SOFTWARE"/>
    <s v="ORACLE"/>
    <x v="4"/>
    <s v="JAN-11"/>
    <d v="2006-01-01T00:00:00"/>
    <n v="61"/>
    <n v="2877042.12"/>
    <n v="0"/>
    <n v="0"/>
    <n v="19"/>
    <x v="1"/>
  </r>
  <r>
    <s v="P103396"/>
    <n v="702869.64"/>
    <s v="05001"/>
    <s v="15411"/>
    <s v="SOFTWARE"/>
    <s v="103396"/>
    <s v="Oracle E-Business Suite"/>
    <m/>
    <s v="SOFTWARE"/>
    <s v="ORACLE"/>
    <x v="4"/>
    <s v="JAN-11"/>
    <d v="2006-01-01T00:00:00"/>
    <n v="61"/>
    <n v="702869.64"/>
    <n v="0"/>
    <n v="0"/>
    <n v="19"/>
    <x v="1"/>
  </r>
  <r>
    <s v="P103402"/>
    <n v="560016.24"/>
    <m/>
    <s v="15377"/>
    <s v="MISC 25 YRS"/>
    <s v="103402"/>
    <s v="San Diego Pipeline 4 and Auld Valley Pipeline Carbon Fiber"/>
    <m/>
    <s v="MISC 25"/>
    <s v="San Diego"/>
    <x v="0"/>
    <s v="JUN-12"/>
    <d v="2004-04-30T00:00:00"/>
    <n v="98"/>
    <n v="182938.56"/>
    <n v="377077.68"/>
    <n v="0"/>
    <n v="6"/>
    <x v="0"/>
  </r>
  <r>
    <s v="P103405"/>
    <n v="71341.45"/>
    <m/>
    <s v="15272"/>
    <s v="WATER TRANSPORT"/>
    <s v="103405"/>
    <s v="Chino Basin Groundwater Storage Project, Service Connection CB-11TB"/>
    <m/>
    <s v="Water Transport"/>
    <s v="Chino Basin"/>
    <x v="3"/>
    <s v="JUN-12"/>
    <d v="2004-10-01T00:00:00"/>
    <n v="93"/>
    <n v="6836.83"/>
    <n v="64504.62"/>
    <n v="0"/>
    <n v="14"/>
    <x v="15"/>
  </r>
  <r>
    <s v="P103408"/>
    <n v="56247.27"/>
    <m/>
    <s v="15272"/>
    <s v="WATER TRANSPORT"/>
    <s v="103408"/>
    <s v="Chino Basin Groundwater Service Connection CB-15T"/>
    <m/>
    <s v="Water Transport"/>
    <s v="Chino Basin"/>
    <x v="3"/>
    <s v="JUN-12"/>
    <d v="2004-12-01T00:00:00"/>
    <n v="91"/>
    <n v="5273.17"/>
    <n v="50974.1"/>
    <n v="0"/>
    <n v="18"/>
    <x v="4"/>
  </r>
  <r>
    <s v="P103409"/>
    <n v="55554.19"/>
    <m/>
    <s v="15272"/>
    <s v="WATER TRANSPORT"/>
    <s v="103409"/>
    <s v="Chino Basin Groundwater Storage Project - New Service Connection CB-18"/>
    <m/>
    <s v="Water Transport"/>
    <s v="Chino Basin"/>
    <x v="3"/>
    <s v="JUN-12"/>
    <d v="2004-12-01T00:00:00"/>
    <n v="91"/>
    <n v="5208.1499999999996"/>
    <n v="50346.04"/>
    <n v="0"/>
    <n v="14"/>
    <x v="15"/>
  </r>
  <r>
    <s v="P103411"/>
    <n v="50613.32"/>
    <s v="05001"/>
    <s v="15370"/>
    <s v="TREATMENT PLT"/>
    <s v="103411"/>
    <s v="Weymouth Softener Buildings 1 and 2 Retrofit, Study"/>
    <m/>
    <s v="TREATMENT PLANT"/>
    <s v="WEYMOUTH"/>
    <x v="2"/>
    <s v="JUN-12"/>
    <d v="2009-01-01T00:00:00"/>
    <n v="42"/>
    <n v="3458.55"/>
    <n v="47154.77"/>
    <n v="0"/>
    <n v="9"/>
    <x v="11"/>
  </r>
  <r>
    <s v="P103414"/>
    <n v="1208961.26"/>
    <s v="05001"/>
    <s v="15376"/>
    <s v="SOFTWARE"/>
    <s v="103414"/>
    <s v="ITSP Infrastructure, Exchange 2003 Replacement"/>
    <m/>
    <s v="SOFTWARE"/>
    <s v="EXCHANGE SERVER"/>
    <x v="4"/>
    <s v="JUN-12"/>
    <d v="2007-07-01T00:00:00"/>
    <n v="60"/>
    <n v="1188811.8899999999"/>
    <n v="20149.37"/>
    <n v="0"/>
    <n v="19"/>
    <x v="1"/>
  </r>
  <r>
    <s v="P103417"/>
    <n v="1273850.77"/>
    <m/>
    <s v="15377"/>
    <s v="MISC 25 YRS"/>
    <s v="103417"/>
    <s v="Distribution System Reliability"/>
    <m/>
    <s v="MISC 25"/>
    <s v="Union Station"/>
    <x v="0"/>
    <s v="JUN-12"/>
    <d v="2009-01-31T00:00:00"/>
    <n v="41"/>
    <n v="174092.93"/>
    <n v="1099757.8400000001"/>
    <n v="0"/>
    <n v="6"/>
    <x v="0"/>
  </r>
  <r>
    <s v="P103419"/>
    <n v="248000.53"/>
    <s v="05001"/>
    <s v="15397"/>
    <s v="SOFTWARE"/>
    <s v="103419"/>
    <s v="Control System Data Storage and Reporting"/>
    <m/>
    <s v="SOFTWARE"/>
    <s v="CONTROL SYSTEM"/>
    <x v="4"/>
    <s v="JAN-11"/>
    <d v="2006-01-01T00:00:00"/>
    <n v="61"/>
    <n v="248000.53"/>
    <n v="0"/>
    <n v="0"/>
    <n v="19"/>
    <x v="1"/>
  </r>
  <r>
    <s v="P103420"/>
    <n v="3394459.24"/>
    <m/>
    <s v="15397"/>
    <s v="SOFTWARE"/>
    <s v="103420"/>
    <s v="Simulation and Modeling Assisted Real Time Operations"/>
    <m/>
    <s v="SOFTWARE"/>
    <s v="UNION STATION"/>
    <x v="4"/>
    <s v="JUN-12"/>
    <d v="2009-07-01T00:00:00"/>
    <n v="36"/>
    <n v="1980101.2"/>
    <n v="1414358.04"/>
    <n v="0"/>
    <n v="19"/>
    <x v="1"/>
  </r>
  <r>
    <s v="P103421"/>
    <n v="1193457.77"/>
    <s v="05001"/>
    <s v="15397"/>
    <s v="SOFTWARE"/>
    <s v="103421"/>
    <s v="Control System Enhancement Program Implementation"/>
    <m/>
    <s v="SOFTWARE"/>
    <s v="CONTROL SYSTEM"/>
    <x v="4"/>
    <s v="JUN-12"/>
    <d v="2010-07-01T00:00:00"/>
    <n v="24"/>
    <n v="457492.14"/>
    <n v="735965.63"/>
    <n v="0"/>
    <n v="6"/>
    <x v="0"/>
  </r>
  <r>
    <s v="P103422"/>
    <n v="6785516.8700000001"/>
    <s v="05001"/>
    <s v="15397"/>
    <s v="MISC 10YRS"/>
    <s v="103422"/>
    <s v="Automatic Meter Reading Upgrade"/>
    <m/>
    <s v="SOFTWARE"/>
    <s v="AUTOMATIC METER READING"/>
    <x v="4"/>
    <s v="JUN-12"/>
    <d v="2010-07-01T00:00:00"/>
    <n v="24"/>
    <n v="2601114.79"/>
    <n v="4184402.08"/>
    <n v="0"/>
    <n v="6"/>
    <x v="0"/>
  </r>
  <r>
    <s v="P103426"/>
    <n v="2612657.52"/>
    <m/>
    <s v="15373"/>
    <s v="MISC FEATURE"/>
    <s v="103426"/>
    <s v="CRA Blow-off Valve Flange Outlet"/>
    <m/>
    <s v="MISC 80"/>
    <s v="Colorado River Aqueduct"/>
    <x v="3"/>
    <s v="JUN-12"/>
    <d v="2007-12-31T00:00:00"/>
    <n v="54"/>
    <n v="146961.94"/>
    <n v="2465695.58"/>
    <n v="0"/>
    <n v="1"/>
    <x v="9"/>
  </r>
  <r>
    <s v="P103443"/>
    <n v="408215.34"/>
    <m/>
    <s v="15377"/>
    <s v="MISC 25 YRS"/>
    <s v="103443"/>
    <s v="Eagle Rock Lateral Interconnection Repair"/>
    <m/>
    <s v="MISC 25"/>
    <s v="Eagle Rock"/>
    <x v="0"/>
    <s v="JUN-12"/>
    <d v="2009-01-31T00:00:00"/>
    <n v="41"/>
    <n v="55789.41"/>
    <n v="352425.93"/>
    <n v="0"/>
    <n v="6"/>
    <x v="0"/>
  </r>
  <r>
    <s v="P103447"/>
    <n v="6421131.21"/>
    <m/>
    <s v="15388"/>
    <s v="SC TREATMENT PLT"/>
    <s v="103447"/>
    <s v="Oxygen/Ozone System Equipment for Skinner Oxidation Retrofit Program"/>
    <m/>
    <s v="Filtration Plant"/>
    <s v="Skinner"/>
    <x v="2"/>
    <s v="JUN-12"/>
    <d v="2010-06-30T00:00:00"/>
    <n v="24"/>
    <n v="256845.29"/>
    <n v="6201559.7300000004"/>
    <n v="0"/>
    <n v="12"/>
    <x v="10"/>
  </r>
  <r>
    <s v="P103448"/>
    <n v="3124558.98"/>
    <s v="05001"/>
    <s v="15376"/>
    <s v="POWERLINES"/>
    <s v="103448"/>
    <s v="ITSP Infrastracture Program, IT Business Systems/Data Recovery"/>
    <m/>
    <s v="Powerlines/Communications"/>
    <s v="Various"/>
    <x v="3"/>
    <s v="JUN-12"/>
    <d v="2008-01-01T00:00:00"/>
    <n v="54"/>
    <n v="172501.66"/>
    <n v="2952057.32"/>
    <n v="0"/>
    <n v="19"/>
    <x v="1"/>
  </r>
  <r>
    <s v="P103449"/>
    <n v="4290690.6399999997"/>
    <m/>
    <s v="15376"/>
    <s v="MISC FEATURE"/>
    <s v="103449"/>
    <s v="Enterprise Geographic Information System (GIS) - Phase I"/>
    <m/>
    <s v="MISC FEATURE"/>
    <s v="UNION STATION"/>
    <x v="3"/>
    <s v="JUN-12"/>
    <d v="2008-07-01T00:00:00"/>
    <n v="48"/>
    <n v="210065.05"/>
    <n v="4080625.59"/>
    <n v="0"/>
    <n v="19"/>
    <x v="1"/>
  </r>
  <r>
    <s v="P103451"/>
    <n v="1643049.56"/>
    <s v="01001"/>
    <s v="15411"/>
    <s v="MISC FEATURE"/>
    <s v="103451"/>
    <s v="Human Resources Improvement Plan Project"/>
    <m/>
    <s v="HR Improvement"/>
    <s v="Union Station"/>
    <x v="3"/>
    <s v="JUN-12"/>
    <d v="2008-01-01T00:00:00"/>
    <n v="54"/>
    <n v="90709.98"/>
    <n v="1552339.58"/>
    <n v="0"/>
    <n v="19"/>
    <x v="1"/>
  </r>
  <r>
    <s v="P103463"/>
    <n v="1732558.97"/>
    <m/>
    <s v="15389"/>
    <s v="MISC 50YRS"/>
    <s v="103463"/>
    <s v="Diemer Facility &amp; Vehicle Plant Design"/>
    <m/>
    <s v="MISC 50"/>
    <s v="Diemer"/>
    <x v="2"/>
    <s v="JUN-12"/>
    <d v="2005-07-31T00:00:00"/>
    <n v="83"/>
    <n v="239670.6"/>
    <n v="1492888.37"/>
    <n v="0"/>
    <n v="10"/>
    <x v="14"/>
  </r>
  <r>
    <s v="P103465"/>
    <n v="119672"/>
    <m/>
    <s v="15374"/>
    <s v="MISC 25 YRS"/>
    <s v="103465"/>
    <s v="CRA Gene Pumpling Plant Heavy Equipment Service Pit"/>
    <m/>
    <s v="MISC 25"/>
    <s v="Gene"/>
    <x v="0"/>
    <s v="JUN-12"/>
    <d v="2005-06-30T00:00:00"/>
    <n v="84"/>
    <n v="33508.160000000003"/>
    <n v="86163.839999999997"/>
    <n v="0"/>
    <n v="1"/>
    <x v="9"/>
  </r>
  <r>
    <s v="P103469"/>
    <n v="2656133.8199999998"/>
    <m/>
    <s v="15381"/>
    <s v="MISC 25 YRS"/>
    <s v="103469"/>
    <s v="Mills Filtration Plant Filter Media Replacement"/>
    <m/>
    <s v="MISC 25"/>
    <s v="Mills"/>
    <x v="0"/>
    <s v="JUN-12"/>
    <d v="2005-08-31T00:00:00"/>
    <n v="82"/>
    <n v="726009.89"/>
    <n v="1930123.93"/>
    <n v="0"/>
    <n v="11"/>
    <x v="12"/>
  </r>
  <r>
    <s v="P103471"/>
    <n v="425979.9"/>
    <m/>
    <s v="15380"/>
    <s v="MISC 50YRS"/>
    <s v="103471"/>
    <s v="Diemer Filtration Plant Reliability Studies"/>
    <m/>
    <s v="MISC 50"/>
    <s v="Diemer"/>
    <x v="2"/>
    <s v="JUN-12"/>
    <d v="2008-05-31T00:00:00"/>
    <n v="49"/>
    <n v="34788.32"/>
    <n v="391191.58"/>
    <n v="0"/>
    <n v="10"/>
    <x v="14"/>
  </r>
  <r>
    <s v="P103472"/>
    <n v="30"/>
    <s v="05001"/>
    <s v="15317"/>
    <s v="MISC FEATURE"/>
    <s v="103472"/>
    <s v="Desert Facilities - Fire Protection Upgrade"/>
    <m/>
    <s v="Miscellaneous"/>
    <s v="Desert Facilities"/>
    <x v="3"/>
    <s v="JUN-12"/>
    <d v="2008-01-01T00:00:00"/>
    <n v="54"/>
    <n v="1.63"/>
    <n v="28.37"/>
    <n v="0"/>
    <n v="1"/>
    <x v="9"/>
  </r>
  <r>
    <s v="P103473"/>
    <n v="41245572.520000003"/>
    <m/>
    <s v="15389"/>
    <s v="MISC 50YRS"/>
    <s v="103473"/>
    <s v="Diemer Oxidation Retrofit Program"/>
    <m/>
    <s v="MISC 50"/>
    <s v="Diemer"/>
    <x v="2"/>
    <s v="JUN-12"/>
    <d v="2010-10-31T00:00:00"/>
    <n v="20"/>
    <n v="1374852.41"/>
    <n v="39870720.109999999"/>
    <n v="0"/>
    <n v="10"/>
    <x v="14"/>
  </r>
  <r>
    <s v="P103478"/>
    <n v="285000"/>
    <m/>
    <s v="15371"/>
    <s v="MISC 25 YRS"/>
    <s v="103478"/>
    <s v="Jensen Admin Building and Facilities Improvement"/>
    <m/>
    <s v="MISC 25"/>
    <s v="Jensen"/>
    <x v="0"/>
    <s v="JUN-12"/>
    <d v="2009-07-31T00:00:00"/>
    <n v="35"/>
    <n v="33250"/>
    <n v="251750"/>
    <n v="0"/>
    <n v="8"/>
    <x v="8"/>
  </r>
  <r>
    <s v="P103484"/>
    <n v="1653164.08"/>
    <m/>
    <s v="15377"/>
    <s v="MISC 25 YRS"/>
    <s v="103484"/>
    <s v="Rialto Feeder, Enhancements at Select Locations"/>
    <m/>
    <s v="MISC 25"/>
    <s v="Rialto"/>
    <x v="0"/>
    <s v="JUN-12"/>
    <d v="2009-01-31T00:00:00"/>
    <n v="41"/>
    <n v="225932.41"/>
    <n v="1427231.67"/>
    <n v="0"/>
    <n v="6"/>
    <x v="0"/>
  </r>
  <r>
    <s v="P103488"/>
    <n v="771466.61"/>
    <s v="05001"/>
    <s v="15421"/>
    <s v="POWER PLT"/>
    <s v="103488"/>
    <s v="Hydroelectric Power Plt - Installation of Digital Energy Meters"/>
    <m/>
    <s v="SC POWER PLANT"/>
    <s v="VARIOUS"/>
    <x v="2"/>
    <s v="JUN-12"/>
    <d v="2008-07-01T00:00:00"/>
    <n v="48"/>
    <n v="58833.46"/>
    <n v="712633.15"/>
    <n v="0"/>
    <n v="7"/>
    <x v="3"/>
  </r>
  <r>
    <s v="P103490"/>
    <n v="254100.53"/>
    <m/>
    <s v="15380"/>
    <s v="MISC 25 YRS"/>
    <s v="103490"/>
    <s v="Diemer Admin Building Reroofing"/>
    <m/>
    <s v="MISC 25"/>
    <s v="Diemer"/>
    <x v="0"/>
    <s v="JUN-12"/>
    <d v="2012-03-31T00:00:00"/>
    <n v="3"/>
    <n v="2541"/>
    <n v="251559.53"/>
    <n v="0"/>
    <n v="10"/>
    <x v="14"/>
  </r>
  <r>
    <s v="P103494"/>
    <n v="12.48"/>
    <m/>
    <s v="15331"/>
    <s v="SC TREATMENT PLT"/>
    <s v="103494"/>
    <s v="Diemer, Construct Sedimentation Basin Spillway"/>
    <m/>
    <s v="TREATMENT"/>
    <s v="DIEMER"/>
    <x v="2"/>
    <s v="JUN-12"/>
    <d v="2006-07-01T00:00:00"/>
    <n v="72"/>
    <n v="1.42"/>
    <n v="11.06"/>
    <n v="0"/>
    <n v="10"/>
    <x v="14"/>
  </r>
  <r>
    <s v="P103496"/>
    <n v="1102246.24"/>
    <m/>
    <s v="15377"/>
    <s v="MISC 25 YRS"/>
    <s v="103496"/>
    <s v="Calabasas Feeder Enhancement"/>
    <m/>
    <s v="MISC 25"/>
    <s v="Calabasas"/>
    <x v="0"/>
    <s v="JUN-12"/>
    <d v="2009-01-31T00:00:00"/>
    <n v="41"/>
    <n v="150640.29"/>
    <n v="951605.95"/>
    <n v="0"/>
    <n v="6"/>
    <x v="0"/>
  </r>
  <r>
    <s v="P103497"/>
    <n v="520860.44"/>
    <m/>
    <s v="15377"/>
    <s v="MISC 25 YRS"/>
    <s v="103497"/>
    <s v="Rialto Pipeline Repair at Thompson Creek"/>
    <m/>
    <s v="MISC 25"/>
    <s v="Rialto"/>
    <x v="0"/>
    <s v="JUN-12"/>
    <d v="2009-03-31T00:00:00"/>
    <n v="39"/>
    <n v="67711.83"/>
    <n v="453148.61"/>
    <n v="0"/>
    <n v="6"/>
    <x v="0"/>
  </r>
  <r>
    <s v="P103498"/>
    <n v="1368642.54"/>
    <m/>
    <s v="15377"/>
    <s v="MISC 25 YRS"/>
    <s v="103498"/>
    <s v="Middle Feeder North Cathodic Protection"/>
    <m/>
    <s v="MISC 25"/>
    <s v="Union Station"/>
    <x v="0"/>
    <s v="JUN-12"/>
    <d v="2010-08-31T00:00:00"/>
    <n v="22"/>
    <n v="100367.11"/>
    <n v="1268275.43"/>
    <n v="0"/>
    <n v="6"/>
    <x v="0"/>
  </r>
  <r>
    <s v="P103500"/>
    <n v="942990.62"/>
    <m/>
    <s v="15377"/>
    <s v="MISC 25 YRS"/>
    <s v="103500"/>
    <s v="Box Springs Feeder - Phase I"/>
    <m/>
    <s v="MISC 25"/>
    <s v="Box Springs"/>
    <x v="0"/>
    <s v="JUN-12"/>
    <d v="2009-03-31T00:00:00"/>
    <n v="39"/>
    <n v="122588.76"/>
    <n v="820401.86"/>
    <n v="0"/>
    <n v="6"/>
    <x v="0"/>
  </r>
  <r>
    <s v="P103501"/>
    <n v="4031409.47"/>
    <m/>
    <s v="15410"/>
    <s v="SC TREATMENT PLT"/>
    <s v="103501"/>
    <s v="Skinner Expansion Site Preparation"/>
    <m/>
    <s v="TREATMENT"/>
    <s v="SKINNER"/>
    <x v="2"/>
    <s v="JUN-12"/>
    <d v="2007-07-01T00:00:00"/>
    <n v="60"/>
    <n v="396421.88"/>
    <n v="3634987.59"/>
    <n v="0"/>
    <n v="12"/>
    <x v="10"/>
  </r>
  <r>
    <s v="P103502"/>
    <n v="3681113.55"/>
    <m/>
    <s v="15388"/>
    <s v="SC TREATMENT PLT"/>
    <s v="103502"/>
    <s v="Skinner Oxidation Retrofit Program Site Preparation"/>
    <m/>
    <s v="Filtration Plant"/>
    <s v="Skinner"/>
    <x v="2"/>
    <s v="JUN-12"/>
    <d v="2010-06-30T00:00:00"/>
    <n v="24"/>
    <n v="147244.54"/>
    <n v="3533869.01"/>
    <n v="0"/>
    <n v="12"/>
    <x v="10"/>
  </r>
  <r>
    <s v="P103503"/>
    <n v="12906886.439999999"/>
    <m/>
    <s v="15389"/>
    <s v="MISC 50YRS"/>
    <s v="103503"/>
    <s v="Diemer Ozone Facilities Oxidation Retrofit Program"/>
    <m/>
    <s v="MISC 50"/>
    <s v="Diemer"/>
    <x v="2"/>
    <s v="JUN-12"/>
    <d v="2010-10-31T00:00:00"/>
    <n v="20"/>
    <n v="430229.53"/>
    <n v="12476656.91"/>
    <n v="0"/>
    <n v="10"/>
    <x v="14"/>
  </r>
  <r>
    <s v="P103505"/>
    <n v="0"/>
    <m/>
    <s v="15420"/>
    <s v="SC RESERVOIR"/>
    <s v="103505"/>
    <s v="Lake Perris Pollution Prevention and Source Water Protection (Capital Portion)"/>
    <m/>
    <s v="Reservoir"/>
    <s v="Lake Perris"/>
    <x v="3"/>
    <s v="JUN-12"/>
    <d v="2009-01-01T00:00:00"/>
    <n v="42"/>
    <n v="0"/>
    <n v="0"/>
    <n v="0"/>
    <n v="18"/>
    <x v="4"/>
  </r>
  <r>
    <s v="P103506"/>
    <n v="0"/>
    <m/>
    <s v="15420"/>
    <s v="SC RESERVOIR"/>
    <s v="103506"/>
    <s v="Lake Perris Dissolved Oxygen Enhancement (Capital Portion)"/>
    <m/>
    <s v="Reservoir"/>
    <s v="Lake Perris"/>
    <x v="3"/>
    <s v="JUN-12"/>
    <d v="2009-01-01T00:00:00"/>
    <n v="42"/>
    <n v="0"/>
    <n v="0"/>
    <n v="0"/>
    <n v="6"/>
    <x v="0"/>
  </r>
  <r>
    <s v="P103511"/>
    <n v="27215477.5"/>
    <m/>
    <s v="15346"/>
    <s v="TREATMENT PLT"/>
    <s v="103511"/>
    <s v="Mills Chlorine Containment and Handling Facilities"/>
    <m/>
    <s v="TREATMENT PLANT"/>
    <s v="Mills Facility"/>
    <x v="2"/>
    <s v="JUN-12"/>
    <d v="2008-12-31T00:00:00"/>
    <n v="42"/>
    <n v="1905083.42"/>
    <n v="25325144.609999999"/>
    <n v="0"/>
    <n v="11"/>
    <x v="12"/>
  </r>
  <r>
    <s v="P103515"/>
    <n v="23.33"/>
    <m/>
    <s v="15379"/>
    <s v="WATER TRANSPORT"/>
    <s v="103515"/>
    <s v="Yorba Linda Feeder Bypass"/>
    <m/>
    <s v="FEEDER"/>
    <s v="YORBA LINDA"/>
    <x v="3"/>
    <s v="JUN-12"/>
    <d v="2007-01-01T00:00:00"/>
    <n v="66"/>
    <n v="1.57"/>
    <n v="21.76"/>
    <n v="0"/>
    <n v="6"/>
    <x v="0"/>
  </r>
  <r>
    <s v="P103523"/>
    <n v="428852.79"/>
    <s v="01001"/>
    <s v="15378"/>
    <s v="MISC FEATURE"/>
    <s v="103523"/>
    <s v="ITSP Security Program - Comprehensive Information Security Assessment"/>
    <m/>
    <s v="Info Security Program"/>
    <s v="Union Station"/>
    <x v="3"/>
    <s v="JUN-12"/>
    <d v="2008-01-01T00:00:00"/>
    <n v="54"/>
    <n v="23676.2"/>
    <n v="405176.59"/>
    <n v="0"/>
    <n v="19"/>
    <x v="1"/>
  </r>
  <r>
    <s v="P103524"/>
    <n v="403250.3"/>
    <m/>
    <s v="15378"/>
    <s v="SOFTWARE"/>
    <s v="103524"/>
    <s v="Information Security Administration Software"/>
    <m/>
    <s v="SOFTWARE"/>
    <s v="IT SECURITY"/>
    <x v="4"/>
    <s v="JUN-12"/>
    <d v="2007-07-01T00:00:00"/>
    <n v="60"/>
    <n v="396529.46"/>
    <n v="6720.84"/>
    <n v="0"/>
    <n v="19"/>
    <x v="1"/>
  </r>
  <r>
    <s v="P103533"/>
    <n v="44834.23"/>
    <s v="05001"/>
    <s v="15422"/>
    <s v="SC RESERVOIR"/>
    <s v="103533"/>
    <s v="Lake Skinner Outlet Tower Valve"/>
    <m/>
    <s v="RESERVOIR"/>
    <s v="LAKE SKINNER"/>
    <x v="3"/>
    <s v="JUN-12"/>
    <d v="2007-07-01T00:00:00"/>
    <n v="60"/>
    <n v="2755.4"/>
    <n v="42078.83"/>
    <n v="0"/>
    <n v="6"/>
    <x v="0"/>
  </r>
  <r>
    <s v="P103536"/>
    <n v="1390329.48"/>
    <m/>
    <s v="15122"/>
    <s v="SC WATER TRANSPORT"/>
    <s v="103536"/>
    <s v="Highland Pipeline Claim"/>
    <m/>
    <s v="FEEDER"/>
    <s v="INLAND"/>
    <x v="3"/>
    <s v="JUN-12"/>
    <d v="2009-09-30T00:00:00"/>
    <n v="33"/>
    <n v="47792.55"/>
    <n v="1342536.93"/>
    <n v="0"/>
    <n v="5"/>
    <x v="2"/>
  </r>
  <r>
    <s v="P103537"/>
    <n v="1123737.1000000001"/>
    <m/>
    <s v="15122"/>
    <s v="SC WATER TRANSPORT"/>
    <s v="103537"/>
    <s v="Arrowhead Tunnels Connector Road"/>
    <m/>
    <s v="FEEDER"/>
    <s v="INLAND"/>
    <x v="3"/>
    <s v="JUN-12"/>
    <d v="2009-09-30T00:00:00"/>
    <n v="33"/>
    <n v="38628.449999999997"/>
    <n v="1085108.6499999999"/>
    <n v="0"/>
    <n v="5"/>
    <x v="2"/>
  </r>
  <r>
    <s v="P103538"/>
    <n v="135107.19"/>
    <s v="05001"/>
    <s v="15422"/>
    <s v="SC TREATMENT PLT"/>
    <s v="103538"/>
    <s v="Skinner Plant Modules"/>
    <m/>
    <s v="TREATMENT"/>
    <s v="SKINNER"/>
    <x v="2"/>
    <s v="JUN-12"/>
    <d v="2007-07-01T00:00:00"/>
    <n v="60"/>
    <n v="13285.52"/>
    <n v="121821.67"/>
    <n v="0"/>
    <n v="12"/>
    <x v="10"/>
  </r>
  <r>
    <s v="P103539"/>
    <n v="77029.08"/>
    <s v="05001"/>
    <s v="15422"/>
    <s v="SC TREATMENT PLT"/>
    <s v="103539"/>
    <s v="Weymouth Washwater Sump Improvements"/>
    <m/>
    <s v="TREATMENT"/>
    <s v="WEYMOUTH"/>
    <x v="2"/>
    <s v="JUN-12"/>
    <d v="2007-07-01T00:00:00"/>
    <n v="60"/>
    <n v="7574.52"/>
    <n v="69454.559999999998"/>
    <n v="0"/>
    <n v="9"/>
    <x v="11"/>
  </r>
  <r>
    <s v="P103540"/>
    <n v="50394.85"/>
    <s v="05001"/>
    <s v="15422"/>
    <s v="SC TREATMENT PLT"/>
    <s v="103540"/>
    <s v="Weymouth Storm Drain"/>
    <m/>
    <s v="TREATMENT"/>
    <s v="WEYMOUTH"/>
    <x v="2"/>
    <s v="JUN-12"/>
    <d v="2007-07-01T00:00:00"/>
    <n v="60"/>
    <n v="4955.46"/>
    <n v="45439.39"/>
    <n v="0"/>
    <n v="9"/>
    <x v="11"/>
  </r>
  <r>
    <s v="P103541"/>
    <n v="36298.85"/>
    <s v="05001"/>
    <s v="15422"/>
    <s v="SC TREATMENT PLT"/>
    <s v="103541"/>
    <s v="Weymouth Solids Basin Improvements"/>
    <m/>
    <s v="TREATMENT"/>
    <s v="WEYMOUTH"/>
    <x v="2"/>
    <s v="JUN-12"/>
    <d v="2007-07-01T00:00:00"/>
    <n v="60"/>
    <n v="3569.35"/>
    <n v="32729.5"/>
    <n v="0"/>
    <n v="9"/>
    <x v="11"/>
  </r>
  <r>
    <s v="P103542"/>
    <n v="18179.669999999998"/>
    <s v="05001"/>
    <s v="15422"/>
    <s v="SC TREATMENT PLT"/>
    <s v="103542"/>
    <s v="Weymouth Compressed Air System"/>
    <m/>
    <s v="TREATMENT"/>
    <s v="WEYMOUTH"/>
    <x v="2"/>
    <s v="JUN-12"/>
    <d v="2007-07-01T00:00:00"/>
    <n v="60"/>
    <n v="1787.65"/>
    <n v="16392.02"/>
    <n v="0"/>
    <n v="9"/>
    <x v="11"/>
  </r>
  <r>
    <s v="P103543"/>
    <n v="195514.21"/>
    <s v="05001"/>
    <s v="15422"/>
    <s v="SC TREATMENT PLT"/>
    <s v="103543"/>
    <s v="Jensen Elevator Rehabilitation"/>
    <m/>
    <s v="TREATMENT"/>
    <s v="JENSEN"/>
    <x v="2"/>
    <s v="JUN-12"/>
    <d v="2007-07-01T00:00:00"/>
    <n v="60"/>
    <n v="19225.54"/>
    <n v="176288.67"/>
    <n v="0"/>
    <n v="8"/>
    <x v="8"/>
  </r>
  <r>
    <s v="P103544"/>
    <n v="105381.62"/>
    <s v="05001"/>
    <s v="15422"/>
    <s v="SC TREATMENT PLT"/>
    <s v="103544"/>
    <s v="Jensen Ammonia Tank"/>
    <m/>
    <s v="TREATMENT"/>
    <s v="JENSEN"/>
    <x v="2"/>
    <s v="JUN-12"/>
    <d v="2007-07-01T00:00:00"/>
    <n v="60"/>
    <n v="10362.51"/>
    <n v="95019.11"/>
    <n v="0"/>
    <n v="8"/>
    <x v="8"/>
  </r>
  <r>
    <s v="P103545"/>
    <n v="122765.15"/>
    <s v="05001"/>
    <s v="15422"/>
    <s v="SC TREATMENT PLT"/>
    <s v="103545"/>
    <s v="Mills Equalization Basin Sludge"/>
    <m/>
    <s v="TREATMENT"/>
    <s v="MILLS"/>
    <x v="2"/>
    <s v="JUN-12"/>
    <d v="2007-07-01T00:00:00"/>
    <n v="60"/>
    <n v="12071.89"/>
    <n v="110693.26"/>
    <n v="0"/>
    <n v="11"/>
    <x v="12"/>
  </r>
  <r>
    <s v="P103546"/>
    <n v="47072.85"/>
    <s v="05001"/>
    <s v="15422"/>
    <s v="SC TREATMENT PLT"/>
    <s v="103546"/>
    <s v="Mills Flow Metering Vaults Sump"/>
    <m/>
    <s v="TREATMENT"/>
    <s v="MILLS"/>
    <x v="2"/>
    <s v="JUN-12"/>
    <d v="2007-07-01T00:00:00"/>
    <n v="60"/>
    <n v="4628.8"/>
    <n v="42444.05"/>
    <n v="0"/>
    <n v="11"/>
    <x v="12"/>
  </r>
  <r>
    <s v="P103547"/>
    <n v="108119.82"/>
    <s v="05001"/>
    <s v="15422"/>
    <s v="SC TREATMENT PLT"/>
    <s v="103547"/>
    <s v="Mills Module 4 Rehabilitation"/>
    <m/>
    <s v="TREATMENT"/>
    <s v="MILLS"/>
    <x v="2"/>
    <s v="JUN-12"/>
    <d v="2007-07-01T00:00:00"/>
    <n v="60"/>
    <n v="10631.75"/>
    <n v="97488.07"/>
    <n v="0"/>
    <n v="11"/>
    <x v="12"/>
  </r>
  <r>
    <s v="P103548"/>
    <n v="56571.85"/>
    <s v="05001"/>
    <s v="15422"/>
    <s v="SC TREATMENT PLT"/>
    <s v="103548"/>
    <s v="Mills Remote Data Acquisition"/>
    <m/>
    <s v="TREATMENT"/>
    <s v="MILLS"/>
    <x v="2"/>
    <s v="JUN-12"/>
    <d v="2007-07-01T00:00:00"/>
    <n v="60"/>
    <n v="5562.87"/>
    <n v="51008.98"/>
    <n v="0"/>
    <n v="11"/>
    <x v="12"/>
  </r>
  <r>
    <s v="P103549"/>
    <n v="114567.95"/>
    <s v="05001"/>
    <s v="15422"/>
    <s v="SC TREATMENT PLT"/>
    <s v="103549"/>
    <s v="Mills Module 3 &amp; 4 Traveling Bridge"/>
    <m/>
    <s v="TREATMENT"/>
    <s v="MILLS"/>
    <x v="2"/>
    <s v="JUN-12"/>
    <d v="2007-07-01T00:00:00"/>
    <n v="60"/>
    <n v="11265.81"/>
    <n v="103302.14"/>
    <n v="0"/>
    <n v="11"/>
    <x v="12"/>
  </r>
  <r>
    <s v="P103550"/>
    <n v="26731.83"/>
    <s v="05001"/>
    <s v="15422"/>
    <s v="SC TREATMENT PLT"/>
    <s v="103550"/>
    <s v="Diemer Plant Administration Building"/>
    <m/>
    <s v="TREATMENT"/>
    <s v="DIEMER"/>
    <x v="2"/>
    <s v="JUN-12"/>
    <d v="2007-07-01T00:00:00"/>
    <n v="60"/>
    <n v="2628.6"/>
    <n v="24103.23"/>
    <n v="0"/>
    <n v="10"/>
    <x v="14"/>
  </r>
  <r>
    <s v="P103551"/>
    <n v="53427.28"/>
    <s v="05001"/>
    <s v="15422"/>
    <s v="SC TREATMENT PLT"/>
    <s v="103551"/>
    <s v="Diemer West Service Water Pump"/>
    <m/>
    <s v="TREATMENT"/>
    <s v="DIEMER"/>
    <x v="2"/>
    <s v="JUN-12"/>
    <d v="2007-07-01T00:00:00"/>
    <n v="60"/>
    <n v="5253.66"/>
    <n v="48173.62"/>
    <n v="0"/>
    <n v="10"/>
    <x v="14"/>
  </r>
  <r>
    <s v="P103552"/>
    <n v="176760.74"/>
    <s v="05001"/>
    <s v="15422"/>
    <s v="SC TREATMENT PLT"/>
    <s v="103552"/>
    <s v="Diemer Sulfuric Acid Unloading"/>
    <m/>
    <s v="TREATMENT"/>
    <s v="DIEMER"/>
    <x v="2"/>
    <s v="JUN-12"/>
    <d v="2007-07-01T00:00:00"/>
    <n v="60"/>
    <n v="17381.45"/>
    <n v="159379.29"/>
    <n v="0"/>
    <n v="10"/>
    <x v="14"/>
  </r>
  <r>
    <s v="P103553"/>
    <n v="466950.62"/>
    <m/>
    <s v="15423"/>
    <s v="POWER PLT"/>
    <s v="103553"/>
    <s v="Red Mountain Hydroelectric Plant"/>
    <m/>
    <s v="HYDROELECTRIC"/>
    <s v="RED MOUNTAIN"/>
    <x v="2"/>
    <s v="JUN-12"/>
    <d v="2005-07-01T00:00:00"/>
    <n v="84"/>
    <n v="46695.05"/>
    <n v="420255.57"/>
    <n v="0"/>
    <n v="7"/>
    <x v="3"/>
  </r>
  <r>
    <s v="P103554"/>
    <n v="6998242.5499999998"/>
    <m/>
    <s v="15388"/>
    <s v="SC TREATMENT PLT"/>
    <s v="103554"/>
    <s v="Skinner ORP Potable &amp; Fire Water Pumping Station"/>
    <m/>
    <s v="Filtration Plant"/>
    <s v="Skinner"/>
    <x v="2"/>
    <s v="JUN-12"/>
    <d v="2010-06-30T00:00:00"/>
    <n v="24"/>
    <n v="279929.7"/>
    <n v="6718312.8499999996"/>
    <n v="0"/>
    <n v="12"/>
    <x v="10"/>
  </r>
  <r>
    <s v="P103555"/>
    <n v="86225092.140000001"/>
    <m/>
    <s v="15410"/>
    <s v="SC TREATMENT PLT"/>
    <s v="103555"/>
    <s v="Skinner Expansion 4, Module 7"/>
    <m/>
    <s v="TREATMENT"/>
    <s v="SKINNER"/>
    <x v="2"/>
    <s v="JUN-12"/>
    <d v="2007-07-01T00:00:00"/>
    <n v="60"/>
    <n v="8478800.7400000002"/>
    <n v="77818440.469999999"/>
    <n v="0"/>
    <n v="12"/>
    <x v="10"/>
  </r>
  <r>
    <s v="P103561"/>
    <n v="236971.14"/>
    <s v="05001"/>
    <s v="15422"/>
    <s v="SC MISC FEATURE"/>
    <s v="103561"/>
    <s v="Desert Facilities, Domestic Water"/>
    <m/>
    <s v="DESERT FACILITIES"/>
    <s v="DOMESTIC WATER"/>
    <x v="3"/>
    <s v="JUN-12"/>
    <d v="2007-07-01T00:00:00"/>
    <n v="60"/>
    <n v="14563.81"/>
    <n v="222407.33"/>
    <n v="0"/>
    <n v="19"/>
    <x v="1"/>
  </r>
  <r>
    <s v="P103562"/>
    <n v="208691.92"/>
    <s v="05001"/>
    <s v="15422"/>
    <s v="SC MISC FEATURE"/>
    <s v="103562"/>
    <s v="Gene Air Conditioning System, Replace"/>
    <m/>
    <s v="GENE"/>
    <s v="AIR CONDITIONING"/>
    <x v="3"/>
    <s v="JUN-12"/>
    <d v="2007-07-01T00:00:00"/>
    <n v="60"/>
    <n v="12825.84"/>
    <n v="195866.08"/>
    <n v="0"/>
    <n v="2"/>
    <x v="7"/>
  </r>
  <r>
    <s v="P103563"/>
    <n v="247266.62"/>
    <s v="05001"/>
    <s v="15422"/>
    <s v="SC PUMPING PLT"/>
    <s v="103563"/>
    <s v="Gene &amp; Iron"/>
    <m/>
    <s v="PUMP PLTS"/>
    <s v="GENE IRON"/>
    <x v="3"/>
    <s v="JUN-12"/>
    <d v="2007-07-01T00:00:00"/>
    <n v="60"/>
    <n v="15196.58"/>
    <n v="232070.04"/>
    <n v="0"/>
    <n v="1"/>
    <x v="9"/>
  </r>
  <r>
    <s v="P103568"/>
    <n v="176838.91"/>
    <s v="05001"/>
    <s v="15422"/>
    <s v="SC WATER TRANSPORT"/>
    <s v="103568"/>
    <s v="Inland Feeder Pressure Control Structure"/>
    <m/>
    <s v="PCS"/>
    <s v="INLAND FEEDER"/>
    <x v="3"/>
    <s v="JUN-12"/>
    <d v="2007-07-01T00:00:00"/>
    <n v="60"/>
    <n v="10868.19"/>
    <n v="165970.72"/>
    <n v="0"/>
    <n v="5"/>
    <x v="2"/>
  </r>
  <r>
    <s v="P103570"/>
    <n v="7196746.6699999999"/>
    <m/>
    <s v="15334"/>
    <s v="MISC 25 YRS"/>
    <s v="103570"/>
    <s v="DVL - Searl Parkway Extension - Phase 2"/>
    <m/>
    <s v="MISC 25"/>
    <s v="Diamond Valley"/>
    <x v="0"/>
    <s v="JUN-12"/>
    <d v="2006-10-31T00:00:00"/>
    <n v="68"/>
    <n v="1631262.54"/>
    <n v="5565484.1299999999"/>
    <n v="0"/>
    <n v="15"/>
    <x v="16"/>
  </r>
  <r>
    <s v="P103571"/>
    <n v="556982.65"/>
    <m/>
    <s v="15334"/>
    <s v="MISC 25 YRS"/>
    <s v="103571"/>
    <s v="DVL, East Marina, Phase 2"/>
    <m/>
    <s v="MISC 25"/>
    <s v="Diamond Valley"/>
    <x v="0"/>
    <s v="JUN-12"/>
    <d v="2005-01-31T00:00:00"/>
    <n v="89"/>
    <n v="165238.14000000001"/>
    <n v="391744.51"/>
    <n v="0"/>
    <n v="15"/>
    <x v="16"/>
  </r>
  <r>
    <s v="P103572"/>
    <n v="4349656.96"/>
    <m/>
    <s v="15334"/>
    <s v="MISC 25 YRS"/>
    <s v="103572"/>
    <s v="DVL, Valley-Wide Site Rough Grading"/>
    <m/>
    <s v="MISC 25"/>
    <s v="Diamond Valley"/>
    <x v="0"/>
    <s v="JUN-12"/>
    <d v="2005-06-30T00:00:00"/>
    <n v="84"/>
    <n v="1217903.8899999999"/>
    <n v="3131753.07"/>
    <n v="0"/>
    <n v="15"/>
    <x v="16"/>
  </r>
  <r>
    <s v="P103573"/>
    <n v="205711.83"/>
    <s v="05001"/>
    <s v="15422"/>
    <s v="SC WATER TRANSPORT"/>
    <s v="103573"/>
    <s v="Rialto Feeder Valve Structure"/>
    <m/>
    <s v="FEEDER"/>
    <s v="RIALTO"/>
    <x v="3"/>
    <s v="JUN-12"/>
    <d v="2007-07-01T00:00:00"/>
    <n v="60"/>
    <n v="12642.67"/>
    <n v="193069.16"/>
    <n v="0"/>
    <n v="5"/>
    <x v="2"/>
  </r>
  <r>
    <s v="P103574"/>
    <n v="619925.30000000005"/>
    <s v="05001"/>
    <s v="15422"/>
    <s v="SC WATER TRANSPORT"/>
    <s v="103574"/>
    <s v="San Gabriel Tower Slide Gate"/>
    <m/>
    <s v="DISTRIBUTION"/>
    <s v="SAN GABRIEL TOWER"/>
    <x v="3"/>
    <s v="JUN-12"/>
    <d v="2007-07-01T00:00:00"/>
    <n v="60"/>
    <n v="38099.550000000003"/>
    <n v="581825.75"/>
    <n v="0"/>
    <n v="6"/>
    <x v="0"/>
  </r>
  <r>
    <s v="P103575"/>
    <n v="556666.4"/>
    <m/>
    <s v="15376"/>
    <s v="MISC FEATURE"/>
    <s v="103575"/>
    <s v="Info Tech System-Phase 1 of Two-Way Radio System Upgrade"/>
    <m/>
    <s v="Miscellaneous"/>
    <s v="Union Station"/>
    <x v="3"/>
    <s v="JUN-12"/>
    <d v="2009-01-01T00:00:00"/>
    <n v="42"/>
    <n v="23774.29"/>
    <n v="532892.11"/>
    <n v="0"/>
    <n v="19"/>
    <x v="1"/>
  </r>
  <r>
    <s v="P103578"/>
    <n v="8753388.7799999993"/>
    <m/>
    <s v="15388"/>
    <s v="SC TREATMENT PLT"/>
    <s v="103578"/>
    <s v="Skinner, Oxidation Retrofit Program, Pipe Procurement"/>
    <m/>
    <s v="Filtration Station"/>
    <s v="Skinner"/>
    <x v="2"/>
    <s v="JUN-12"/>
    <d v="2010-06-30T00:00:00"/>
    <n v="24"/>
    <n v="350135.54"/>
    <n v="8403253.2400000002"/>
    <n v="0"/>
    <n v="12"/>
    <x v="10"/>
  </r>
  <r>
    <s v="P103579"/>
    <n v="1908137.77"/>
    <m/>
    <s v="15377"/>
    <s v="MISC 25 YRS"/>
    <s v="103579"/>
    <s v="San Diego Pipeline 5 and Lake Skinner Outlet Conduit"/>
    <m/>
    <s v="MISC 25"/>
    <s v="San Diego/Skinner"/>
    <x v="0"/>
    <s v="JUN-12"/>
    <d v="2009-01-31T00:00:00"/>
    <n v="41"/>
    <n v="260778.82"/>
    <n v="1647358.95"/>
    <n v="0"/>
    <n v="6"/>
    <x v="0"/>
  </r>
  <r>
    <s v="P103581"/>
    <n v="149942.07"/>
    <s v="05001"/>
    <s v="15430"/>
    <s v="SC RESERVOIR"/>
    <s v="103581"/>
    <s v="Diemer FWR Crack Mitigation, Study"/>
    <m/>
    <s v="RESERVOIR"/>
    <s v="DIEMER"/>
    <x v="3"/>
    <s v="JUN-12"/>
    <d v="2008-07-01T00:00:00"/>
    <n v="48"/>
    <n v="7340.89"/>
    <n v="142601.18"/>
    <n v="0"/>
    <n v="6"/>
    <x v="0"/>
  </r>
  <r>
    <s v="P103585"/>
    <n v="2735220.09"/>
    <m/>
    <s v="15380"/>
    <s v="MISC 50YRS"/>
    <s v="103585"/>
    <s v="Diemer Surface Wash Header Rehabilitation"/>
    <m/>
    <s v="MISC 50"/>
    <s v="Diemer"/>
    <x v="2"/>
    <s v="JUN-12"/>
    <d v="2008-11-30T00:00:00"/>
    <n v="43"/>
    <n v="196024.1"/>
    <n v="2539195.9900000002"/>
    <n v="0"/>
    <n v="10"/>
    <x v="14"/>
  </r>
  <r>
    <s v="P103600"/>
    <n v="2044082.79"/>
    <m/>
    <s v="15377"/>
    <s v="MISC 25 YRS"/>
    <s v="103600"/>
    <s v="Sepulveda Feeder - Carbon Fiber Liner Repairs"/>
    <m/>
    <s v="MISC 25"/>
    <s v="Sepulveda"/>
    <x v="0"/>
    <s v="JUN-12"/>
    <d v="2007-07-31T00:00:00"/>
    <n v="59"/>
    <n v="402002.94"/>
    <n v="1642079.85"/>
    <n v="0"/>
    <n v="6"/>
    <x v="0"/>
  </r>
  <r>
    <s v="P103601"/>
    <n v="1729348.95"/>
    <m/>
    <s v="15377"/>
    <s v="MISC 25 YRS"/>
    <s v="103601"/>
    <s v="Foothill Feeder, Carbon Fiber Repairs"/>
    <m/>
    <s v="MISC 25"/>
    <s v="Foothill"/>
    <x v="0"/>
    <s v="JUN-12"/>
    <d v="2007-07-31T00:00:00"/>
    <n v="59"/>
    <n v="340105.26"/>
    <n v="1389243.69"/>
    <n v="0"/>
    <n v="6"/>
    <x v="0"/>
  </r>
  <r>
    <s v="P103602"/>
    <n v="4146077.11"/>
    <m/>
    <s v="15377"/>
    <s v="WATER TRANSPORT"/>
    <s v="103602"/>
    <s v="Foothill Feeder Pipeline Replacement Project"/>
    <m/>
    <s v="WATER TRANSPORT"/>
    <s v="FootHill Feeder"/>
    <x v="3"/>
    <s v="JUN-12"/>
    <d v="2007-07-31T00:00:00"/>
    <n v="59"/>
    <n v="254810.97"/>
    <n v="3891266.14"/>
    <n v="0"/>
    <n v="6"/>
    <x v="0"/>
  </r>
  <r>
    <s v="P103616"/>
    <n v="64077.54"/>
    <s v="05001"/>
    <s v="15422"/>
    <s v="SC MISC FEATURE"/>
    <s v="103616"/>
    <s v="Upgrade, Refurbish Sunset Garage"/>
    <m/>
    <s v="GARAGE"/>
    <s v="SUNSET"/>
    <x v="3"/>
    <s v="JUN-12"/>
    <d v="2007-07-01T00:00:00"/>
    <n v="60"/>
    <n v="3938.06"/>
    <n v="60139.48"/>
    <n v="0"/>
    <n v="19"/>
    <x v="1"/>
  </r>
  <r>
    <s v="P103618"/>
    <n v="27500809.120000001"/>
    <m/>
    <s v="15410"/>
    <s v="SC TREATMENT PLT"/>
    <s v="103618"/>
    <s v="Skinner Washwater Reclamation"/>
    <m/>
    <s v="TREATMENT"/>
    <s v="SKINNER"/>
    <x v="2"/>
    <s v="JUN-12"/>
    <d v="2007-07-01T00:00:00"/>
    <n v="60"/>
    <n v="2704246.2"/>
    <n v="24796562.920000002"/>
    <n v="0"/>
    <n v="12"/>
    <x v="10"/>
  </r>
  <r>
    <s v="P103619"/>
    <n v="175567936.80000001"/>
    <m/>
    <s v="15388"/>
    <s v="SC TREATMENT PLT"/>
    <s v="103619"/>
    <s v="Skinner ORP Facilities Construction"/>
    <m/>
    <s v="Filtration Plant"/>
    <s v="Skinner"/>
    <x v="2"/>
    <s v="JUN-12"/>
    <d v="2010-06-30T00:00:00"/>
    <n v="24"/>
    <n v="7022717.4800000004"/>
    <n v="169690729.52000001"/>
    <n v="0"/>
    <n v="12"/>
    <x v="10"/>
  </r>
  <r>
    <s v="P103620"/>
    <n v="3023486.37"/>
    <m/>
    <s v="15376"/>
    <s v="MISC FEATURE"/>
    <s v="103620"/>
    <s v="IT Infrastructure Program, Phase One IT Network Upgrade"/>
    <m/>
    <s v="MISC FEATURE"/>
    <s v="UNION STATION"/>
    <x v="3"/>
    <s v="JUN-12"/>
    <d v="2008-07-01T00:00:00"/>
    <n v="48"/>
    <n v="148024.82"/>
    <n v="2875461.55"/>
    <n v="0"/>
    <n v="19"/>
    <x v="1"/>
  </r>
  <r>
    <s v="P103627"/>
    <n v="1589711.76"/>
    <s v="05001"/>
    <s v="15376"/>
    <s v="SOFTWARE"/>
    <s v="103627"/>
    <s v="IT Infrastructure Program - Phase One"/>
    <m/>
    <s v="SOFTWARE"/>
    <s v="IT INFRASTRUCTURE"/>
    <x v="4"/>
    <s v="JUN-12"/>
    <d v="2010-07-01T00:00:00"/>
    <n v="24"/>
    <n v="609389.54"/>
    <n v="980322.22"/>
    <n v="0"/>
    <n v="19"/>
    <x v="1"/>
  </r>
  <r>
    <s v="P103632"/>
    <n v="1008069.5"/>
    <s v="05001"/>
    <s v="15427"/>
    <s v="WATER TRANSPORT"/>
    <s v="103632"/>
    <s v="Rialto Pipeline Improvements Phase 1"/>
    <m/>
    <s v="SC WATER TRANSPORT"/>
    <s v="RIALTO"/>
    <x v="3"/>
    <s v="JUN-12"/>
    <d v="2010-01-01T00:00:00"/>
    <n v="30"/>
    <n v="30452.080000000002"/>
    <n v="977617.42"/>
    <n v="0"/>
    <n v="6"/>
    <x v="0"/>
  </r>
  <r>
    <s v="P103700"/>
    <n v="197216.33"/>
    <m/>
    <s v="15377"/>
    <s v="MISC 25 YRS"/>
    <s v="103700"/>
    <s v="Lakeview Pipeline Cathodic Protection System Rehabilitation"/>
    <m/>
    <s v="MISC 25"/>
    <s v="Lakeview"/>
    <x v="0"/>
    <s v="JUN-12"/>
    <d v="2008-01-31T00:00:00"/>
    <n v="53"/>
    <n v="34841.53"/>
    <n v="162374.79999999999"/>
    <n v="0"/>
    <n v="6"/>
    <x v="0"/>
  </r>
  <r>
    <s v="P103703"/>
    <n v="238987.12"/>
    <s v="05001"/>
    <s v="15430"/>
    <s v="SC TREATMENT PLT"/>
    <s v="103703"/>
    <s v="Weymouth Washwater Return Pump Improvement"/>
    <m/>
    <s v="PUMPING PLANT"/>
    <s v="WEYMOUTH"/>
    <x v="3"/>
    <s v="JUN-12"/>
    <d v="2008-07-01T00:00:00"/>
    <n v="48"/>
    <n v="11700.38"/>
    <n v="227286.74"/>
    <n v="0"/>
    <n v="9"/>
    <x v="11"/>
  </r>
  <r>
    <s v="P103704"/>
    <n v="183301.62"/>
    <s v="05001"/>
    <s v="15430"/>
    <s v="SC TREATMENT PLT"/>
    <s v="103704"/>
    <s v="Mills Open Loop Cooling Water Pump Improvement"/>
    <m/>
    <s v="TREATMENT PLANT"/>
    <s v="MILLS"/>
    <x v="2"/>
    <s v="JUN-12"/>
    <d v="2008-07-01T00:00:00"/>
    <n v="48"/>
    <n v="14358.61"/>
    <n v="168943.01"/>
    <n v="0"/>
    <n v="11"/>
    <x v="12"/>
  </r>
  <r>
    <s v="P103709"/>
    <n v="155521.76"/>
    <s v="05001"/>
    <s v="15430"/>
    <s v="SC RESERVOIR"/>
    <s v="103709"/>
    <s v="Mills Reservoir and CFE Sample Line/Instrument Improvement"/>
    <m/>
    <s v="RESERVOIR"/>
    <s v="MILLS"/>
    <x v="3"/>
    <s v="JUN-12"/>
    <d v="2008-07-01T00:00:00"/>
    <n v="48"/>
    <n v="7614.08"/>
    <n v="147907.68"/>
    <n v="0"/>
    <n v="18"/>
    <x v="4"/>
  </r>
  <r>
    <s v="P103710"/>
    <n v="64381.17"/>
    <s v="05001"/>
    <s v="15430"/>
    <s v="SC TREATMENT PLT"/>
    <s v="103710"/>
    <s v="Diemer East Filters Influent Channel Drain Lines Improvements"/>
    <m/>
    <s v="TREATMENT PLANT"/>
    <s v="DIEMER"/>
    <x v="2"/>
    <s v="JUN-12"/>
    <d v="2008-07-01T00:00:00"/>
    <n v="48"/>
    <n v="5043.18"/>
    <n v="59337.99"/>
    <n v="0"/>
    <n v="10"/>
    <x v="14"/>
  </r>
  <r>
    <s v="P103711"/>
    <n v="105166.8"/>
    <s v="05001"/>
    <s v="15430"/>
    <s v="SC TREATMENT PLT"/>
    <s v="103711"/>
    <s v="Skinner Industrial Water Pump Control Upgrade"/>
    <m/>
    <s v="TREATMENT PLANT"/>
    <s v="SKINNER"/>
    <x v="2"/>
    <s v="JUN-12"/>
    <d v="2008-07-01T00:00:00"/>
    <n v="48"/>
    <n v="8238.0400000000009"/>
    <n v="96928.76"/>
    <n v="0"/>
    <n v="6"/>
    <x v="0"/>
  </r>
  <r>
    <s v="P103713"/>
    <n v="38130.410000000003"/>
    <s v="05001"/>
    <s v="15430"/>
    <s v="SC WATER TRANSPORT"/>
    <s v="103713"/>
    <s v="Sepulveda Tanks Cathodic Protection System"/>
    <m/>
    <s v="WATER TRANSPORTATION"/>
    <s v="SEPULVEDA"/>
    <x v="3"/>
    <s v="JUN-12"/>
    <d v="2008-07-01T00:00:00"/>
    <n v="48"/>
    <n v="1866.8"/>
    <n v="36263.61"/>
    <n v="0"/>
    <n v="6"/>
    <x v="0"/>
  </r>
  <r>
    <s v="P103714"/>
    <n v="80962.149999999994"/>
    <s v="05001"/>
    <s v="15430"/>
    <s v="SC TREATMENT PLT"/>
    <s v="103714"/>
    <s v="Weymouth Polymer Feed Improvement"/>
    <m/>
    <s v="TREATMENT PLANT"/>
    <s v="WEYMOUTH"/>
    <x v="2"/>
    <s v="JUN-12"/>
    <d v="2008-07-01T00:00:00"/>
    <n v="48"/>
    <n v="6342.02"/>
    <n v="74620.13"/>
    <n v="0"/>
    <n v="9"/>
    <x v="11"/>
  </r>
  <r>
    <s v="P103715"/>
    <n v="211705.83"/>
    <m/>
    <s v="15430"/>
    <s v="SC SOFTWARE"/>
    <s v="103715"/>
    <s v="IT Communications Network Battery Backup Power Upgrade"/>
    <m/>
    <s v="SOFTWARE"/>
    <s v="IT NETWORK BATTERY BACKUP"/>
    <x v="4"/>
    <s v="JUN-12"/>
    <d v="2008-07-01T00:00:00"/>
    <n v="48"/>
    <n v="165836.21"/>
    <n v="45869.62"/>
    <n v="0"/>
    <n v="19"/>
    <x v="1"/>
  </r>
  <r>
    <s v="P103716"/>
    <n v="191329.51"/>
    <s v="05001"/>
    <s v="15430"/>
    <s v="SC TREATMENT PLT"/>
    <s v="103716"/>
    <s v="Skinner Upgrade Flow Meters at Modules 1 &amp; 3"/>
    <m/>
    <s v="TREATMENT PLANT"/>
    <s v="SKINNER"/>
    <x v="2"/>
    <s v="JUN-12"/>
    <d v="2008-07-01T00:00:00"/>
    <n v="48"/>
    <n v="14987.47"/>
    <n v="176342.04"/>
    <n v="0"/>
    <n v="12"/>
    <x v="10"/>
  </r>
  <r>
    <s v="P103717"/>
    <n v="158473.14000000001"/>
    <s v="05001"/>
    <s v="15430"/>
    <s v="SC TREATMENT PLT"/>
    <s v="103717"/>
    <s v="Skinner WWRP #2 Flow Meter Upgrade"/>
    <m/>
    <s v="TREATMENT PLANT"/>
    <s v="SKINNER"/>
    <x v="2"/>
    <s v="JUN-12"/>
    <d v="2008-07-01T00:00:00"/>
    <n v="48"/>
    <n v="12413.7"/>
    <n v="146059.44"/>
    <n v="0"/>
    <n v="12"/>
    <x v="10"/>
  </r>
  <r>
    <s v="P103730"/>
    <n v="2714140.87"/>
    <m/>
    <s v="15334"/>
    <s v="MISC 25 YRS"/>
    <s v="103730"/>
    <s v="DVL - Searl Parkway Landscaping"/>
    <m/>
    <s v="MISC 25"/>
    <s v="Diamond Valley"/>
    <x v="0"/>
    <s v="JUN-12"/>
    <d v="2006-10-31T00:00:00"/>
    <n v="68"/>
    <n v="615205.23"/>
    <n v="2098935.64"/>
    <n v="0"/>
    <n v="15"/>
    <x v="16"/>
  </r>
  <r>
    <s v="P103731"/>
    <n v="100681.78"/>
    <s v="05001"/>
    <s v="15430"/>
    <s v="SC RESERVOIR"/>
    <s v="103731"/>
    <s v="Diemer Finished Water Reservoir Roller Gate Hydraulic Power Unit Canopy"/>
    <m/>
    <s v="RESERVOIR"/>
    <s v="DIEMER"/>
    <x v="3"/>
    <s v="JUN-12"/>
    <d v="2008-07-01T00:00:00"/>
    <n v="48"/>
    <n v="4929.21"/>
    <n v="95752.57"/>
    <n v="0"/>
    <n v="10"/>
    <x v="14"/>
  </r>
  <r>
    <s v="P103732"/>
    <n v="201480.55"/>
    <m/>
    <s v="15334"/>
    <s v="MISC 25 YRS"/>
    <s v="103732"/>
    <s v="DVL Recreation - Alternate Access Road"/>
    <m/>
    <s v="MISC 25"/>
    <s v="Diamond Valley"/>
    <x v="0"/>
    <s v="JUN-12"/>
    <d v="2007-12-31T00:00:00"/>
    <n v="54"/>
    <n v="36266.49"/>
    <n v="165214.06"/>
    <n v="0"/>
    <n v="15"/>
    <x v="16"/>
  </r>
  <r>
    <s v="P103734"/>
    <n v="152735.12"/>
    <s v="05001"/>
    <s v="15430"/>
    <s v="SC TREATMENT PLT"/>
    <s v="103734"/>
    <s v="Mills Administration Building Re-roofing Project - Incident No. 2005-0926-0159"/>
    <m/>
    <s v="TREATMENT PLANT"/>
    <s v="MILLS"/>
    <x v="2"/>
    <s v="JUN-12"/>
    <d v="2008-07-01T00:00:00"/>
    <n v="48"/>
    <n v="11964.24"/>
    <n v="140770.88"/>
    <n v="0"/>
    <n v="11"/>
    <x v="12"/>
  </r>
  <r>
    <s v="P103737"/>
    <n v="1157918.45"/>
    <m/>
    <s v="15377"/>
    <s v="MISC 25 YRS"/>
    <s v="103737"/>
    <s v="St. John's Canyon Channel Repair and Modifications"/>
    <m/>
    <s v="MISC 25"/>
    <s v="St Johns"/>
    <x v="0"/>
    <s v="JUN-12"/>
    <d v="2009-10-31T00:00:00"/>
    <n v="32"/>
    <n v="123511.28"/>
    <n v="1034407.17"/>
    <n v="0"/>
    <n v="6"/>
    <x v="0"/>
  </r>
  <r>
    <s v="P103741"/>
    <n v="104011.2"/>
    <m/>
    <s v="15374"/>
    <s v="MISC 25 YRS"/>
    <s v="103741"/>
    <s v="CRA Pumping Plant Vulnerability Assessment"/>
    <m/>
    <s v="MISC 25"/>
    <s v="Union Station"/>
    <x v="0"/>
    <s v="JUN-12"/>
    <d v="2007-06-30T00:00:00"/>
    <n v="60"/>
    <n v="20802.2"/>
    <n v="83209"/>
    <n v="0"/>
    <n v="2"/>
    <x v="7"/>
  </r>
  <r>
    <s v="P103748"/>
    <n v="221595.31"/>
    <s v="01001"/>
    <s v="15433"/>
    <s v="SC SOFTWARE"/>
    <s v="103748"/>
    <s v="Video Conference Replacement"/>
    <m/>
    <s v="SOFTWARE"/>
    <s v="GENERAL"/>
    <x v="4"/>
    <s v="JUN-12"/>
    <d v="2010-01-01T00:00:00"/>
    <n v="30"/>
    <n v="107104.39"/>
    <n v="114490.92"/>
    <n v="0"/>
    <n v="6"/>
    <x v="0"/>
  </r>
  <r>
    <s v="P103753"/>
    <n v="269579.75"/>
    <m/>
    <s v="15377"/>
    <s v="MISC 25 YRS"/>
    <s v="103753"/>
    <s v="San Francisquito Pipeline Blowoff Structure"/>
    <m/>
    <s v="MISC 25"/>
    <s v="San Francisquito"/>
    <x v="0"/>
    <s v="JUN-12"/>
    <d v="2009-01-31T00:00:00"/>
    <n v="41"/>
    <n v="36842.559999999998"/>
    <n v="232737.19"/>
    <n v="0"/>
    <n v="6"/>
    <x v="0"/>
  </r>
  <r>
    <s v="P103763"/>
    <n v="1325425.6200000001"/>
    <m/>
    <s v="15427"/>
    <s v="WATER TRANSPORT"/>
    <s v="103763"/>
    <s v="Rialto Pipeline Valve Procurement"/>
    <m/>
    <s v="WATER TRANSPORT"/>
    <s v="RIALTO"/>
    <x v="3"/>
    <s v="JUN-12"/>
    <d v="2010-01-01T00:00:00"/>
    <n v="30"/>
    <n v="40038.89"/>
    <n v="1285386.73"/>
    <n v="0"/>
    <n v="6"/>
    <x v="0"/>
  </r>
  <r>
    <s v="P103764"/>
    <n v="14891032.51"/>
    <m/>
    <s v="15425"/>
    <s v="WATER TRANSPORT"/>
    <s v="103764"/>
    <s v="Perris Valley Pipeline"/>
    <m/>
    <s v="WATER TRANSPORT"/>
    <s v="Perris Valley"/>
    <x v="3"/>
    <s v="JUN-12"/>
    <d v="2009-07-31T00:00:00"/>
    <n v="35"/>
    <n v="542902.21"/>
    <n v="14348130.300000001"/>
    <n v="0"/>
    <n v="6"/>
    <x v="0"/>
  </r>
  <r>
    <s v="P103765"/>
    <n v="6371378.2199999997"/>
    <m/>
    <s v="15425"/>
    <s v="WATER TRANSPORT"/>
    <s v="103765"/>
    <s v="Perris Valley Pipeline Tie-In (EMWD)"/>
    <m/>
    <m/>
    <m/>
    <x v="3"/>
    <s v="JUN-12"/>
    <d v="2009-07-31T00:00:00"/>
    <n v="35"/>
    <n v="232289.81"/>
    <n v="6139088.4100000001"/>
    <n v="0"/>
    <n v="6"/>
    <x v="0"/>
  </r>
  <r>
    <s v="P103766"/>
    <n v="164903.62"/>
    <m/>
    <s v="15425"/>
    <s v="WATER TRANSPORT"/>
    <s v="103766"/>
    <s v="Perris Valley Pipeline Valve"/>
    <m/>
    <s v="WATER TRANSPORT"/>
    <s v="Perris Valley"/>
    <x v="3"/>
    <s v="JUN-12"/>
    <d v="2007-06-30T00:00:00"/>
    <n v="60"/>
    <n v="10306.450000000001"/>
    <n v="154597.17000000001"/>
    <n v="0"/>
    <n v="6"/>
    <x v="0"/>
  </r>
  <r>
    <s v="P103769"/>
    <n v="197486.87"/>
    <s v="05001"/>
    <s v="15430"/>
    <s v="SC WATER TRANSPORT"/>
    <s v="103769"/>
    <s v="Magazine Canyon Canopy"/>
    <m/>
    <s v="WATER TRANSPORT"/>
    <s v="MAGAZINE CANYON"/>
    <x v="3"/>
    <s v="JUN-12"/>
    <d v="2008-07-01T00:00:00"/>
    <n v="48"/>
    <n v="9668.61"/>
    <n v="187818.26"/>
    <n v="0"/>
    <n v="6"/>
    <x v="0"/>
  </r>
  <r>
    <s v="P103771"/>
    <n v="29785152.440000001"/>
    <m/>
    <s v="15346"/>
    <s v="TREATMENT PLT"/>
    <s v="103771"/>
    <s v="Skinner Chlorine Treatment Plant"/>
    <m/>
    <s v="TREATMENT PLT"/>
    <s v="Skinner"/>
    <x v="2"/>
    <s v="JUN-12"/>
    <d v="2010-12-31T00:00:00"/>
    <n v="18"/>
    <n v="893554.56"/>
    <n v="28891597.879999999"/>
    <n v="0"/>
    <n v="12"/>
    <x v="10"/>
  </r>
  <r>
    <s v="P103773"/>
    <n v="794307.07"/>
    <m/>
    <s v="15436"/>
    <s v="MISC 25 YRS"/>
    <s v="103773"/>
    <s v="Diemer Hatch Cover Replacements"/>
    <m/>
    <s v="MISC 25"/>
    <s v="Diemer"/>
    <x v="0"/>
    <s v="JUN-12"/>
    <d v="2009-11-30T00:00:00"/>
    <n v="31"/>
    <n v="82078.39"/>
    <n v="712228.68"/>
    <n v="0"/>
    <n v="10"/>
    <x v="14"/>
  </r>
  <r>
    <s v="P103775"/>
    <n v="510867.98"/>
    <m/>
    <s v="15436"/>
    <s v="MISC 25 YRS"/>
    <s v="103775"/>
    <s v="Diemer North and East Perimeter Roads Rehabilitation"/>
    <m/>
    <s v=" MISC 25"/>
    <s v="Diemer"/>
    <x v="0"/>
    <s v="JUN-12"/>
    <d v="2009-08-31T00:00:00"/>
    <n v="34"/>
    <n v="57898.35"/>
    <n v="452969.63"/>
    <n v="0"/>
    <n v="10"/>
    <x v="14"/>
  </r>
  <r>
    <s v="P103776"/>
    <n v="862731.14"/>
    <m/>
    <s v="15397"/>
    <s v="SOFTWARE"/>
    <s v="103776"/>
    <s v="Emergency Management System (EMS) Phase II"/>
    <m/>
    <s v="Software"/>
    <s v="Union Station"/>
    <x v="4"/>
    <s v="JUN-12"/>
    <d v="2009-01-01T00:00:00"/>
    <n v="42"/>
    <n v="589532.92000000004"/>
    <n v="273198.21999999997"/>
    <n v="0"/>
    <n v="19"/>
    <x v="1"/>
  </r>
  <r>
    <s v="P103778"/>
    <n v="13894484.99"/>
    <s v="04016"/>
    <s v="15410"/>
    <s v="SC TREATMENT PLT"/>
    <s v="103778"/>
    <s v="Skinner Chemical System Modifications"/>
    <m/>
    <s v="TREATMENT"/>
    <s v="SKINNER"/>
    <x v="2"/>
    <s v="JUN-12"/>
    <d v="2007-07-01T00:00:00"/>
    <n v="60"/>
    <n v="1366290.94"/>
    <n v="12528194.050000001"/>
    <n v="0"/>
    <n v="12"/>
    <x v="10"/>
  </r>
  <r>
    <s v="P103783"/>
    <n v="862873.52"/>
    <m/>
    <s v="15397"/>
    <s v="SOFTWARE"/>
    <s v="103783"/>
    <s v="Programmable Logic Controller Replacement Phase II"/>
    <m/>
    <s v="Software"/>
    <s v="Water Transport Facilities"/>
    <x v="4"/>
    <s v="JUN-12"/>
    <d v="2009-07-01T00:00:00"/>
    <n v="36"/>
    <n v="503342.87"/>
    <n v="359530.65"/>
    <n v="0"/>
    <n v="19"/>
    <x v="1"/>
  </r>
  <r>
    <s v="P103785"/>
    <n v="1475569"/>
    <m/>
    <s v="15122"/>
    <s v="SC WATER TRANSPORT"/>
    <s v="103785"/>
    <s v="Temporary Employee Labor Settlement (Cargill)"/>
    <m/>
    <s v="FEEDER"/>
    <s v="INLAND"/>
    <x v="3"/>
    <s v="JUN-12"/>
    <d v="2009-09-30T00:00:00"/>
    <n v="33"/>
    <n v="50722.67"/>
    <n v="1424846.33"/>
    <n v="0"/>
    <n v="5"/>
    <x v="2"/>
  </r>
  <r>
    <s v="P103789"/>
    <n v="852554.26"/>
    <m/>
    <s v="15388"/>
    <s v="SC TREATMENT PLT"/>
    <s v="103789"/>
    <s v="Skinner Water Treatment Plant, Skinner SCE 33 KV Ductbank"/>
    <m/>
    <s v="Filtration Plant"/>
    <s v="Skinner"/>
    <x v="2"/>
    <s v="JUN-12"/>
    <d v="2010-06-30T00:00:00"/>
    <n v="24"/>
    <n v="34102.160000000003"/>
    <n v="818452.1"/>
    <n v="0"/>
    <n v="12"/>
    <x v="10"/>
  </r>
  <r>
    <s v="P103792"/>
    <n v="70284.69"/>
    <s v="05001"/>
    <s v="15433"/>
    <s v="SC TREATMENT PLT"/>
    <s v="103792"/>
    <s v="Jensen - ICC Asbestos Abatement"/>
    <m/>
    <s v="TREATMENT PLT"/>
    <s v="JENSEN"/>
    <x v="2"/>
    <s v="JUN-12"/>
    <d v="2010-01-01T00:00:00"/>
    <n v="30"/>
    <n v="3397.08"/>
    <n v="66887.61"/>
    <n v="0"/>
    <n v="8"/>
    <x v="8"/>
  </r>
  <r>
    <s v="P103796"/>
    <n v="28928.400000000001"/>
    <m/>
    <s v="15433"/>
    <s v="MISC 25 YRS"/>
    <s v="103796"/>
    <s v="Eagle Rock Main Building Roof Replacement"/>
    <m/>
    <s v="MISC 25"/>
    <s v="Eagle Rock"/>
    <x v="0"/>
    <s v="JUN-12"/>
    <d v="2007-06-30T00:00:00"/>
    <n v="60"/>
    <n v="5785.65"/>
    <n v="23142.75"/>
    <n v="0"/>
    <n v="6"/>
    <x v="0"/>
  </r>
  <r>
    <s v="P103808"/>
    <n v="232349.8"/>
    <m/>
    <s v="15377"/>
    <s v="MISC 25 YRS"/>
    <s v="103808"/>
    <s v="San Diego Pipeline #4 Valve Replacement"/>
    <m/>
    <s v="MISC 25"/>
    <s v="San Diego"/>
    <x v="0"/>
    <s v="JUN-12"/>
    <d v="2009-06-30T00:00:00"/>
    <n v="36"/>
    <n v="27881.97"/>
    <n v="204467.83"/>
    <n v="0"/>
    <n v="6"/>
    <x v="0"/>
  </r>
  <r>
    <s v="P103815"/>
    <n v="222727.64"/>
    <s v="05001"/>
    <s v="15430"/>
    <s v="SC MISC FEATURE"/>
    <s v="103815"/>
    <s v="Washington D.C. Office Lease at 500 New Jersey Avenue N.W."/>
    <m/>
    <s v="MISC FEATURE"/>
    <s v=" WASHINGTON DC LEASE IMPROVEMENT"/>
    <x v="3"/>
    <s v="JUN-12"/>
    <d v="2008-07-01T00:00:00"/>
    <n v="48"/>
    <n v="10904.35"/>
    <n v="211823.29"/>
    <n v="0"/>
    <n v="6"/>
    <x v="0"/>
  </r>
  <r>
    <s v="P103816"/>
    <n v="1410816"/>
    <m/>
    <s v="15173"/>
    <s v="TREATMENT PLT"/>
    <s v="103816"/>
    <s v="Jensen &amp; Mills Oxidation Retrofit"/>
    <m/>
    <s v="TREATMENT"/>
    <s v="JENSEN MILLS"/>
    <x v="2"/>
    <s v="JUN-12"/>
    <d v="2005-07-01T00:00:00"/>
    <n v="84"/>
    <n v="195162.88"/>
    <n v="1215653.1200000001"/>
    <n v="0"/>
    <n v="8"/>
    <x v="8"/>
  </r>
  <r>
    <s v="P103821"/>
    <n v="779196.49"/>
    <m/>
    <s v="15334"/>
    <s v="MISC 10YRS"/>
    <s v="103821"/>
    <s v="Security and Wildlife Protection Fencing"/>
    <m/>
    <s v="MISC 10"/>
    <s v="Diamond Valley"/>
    <x v="1"/>
    <s v="JUN-12"/>
    <d v="2010-09-30T00:00:00"/>
    <n v="21"/>
    <n v="136359.37"/>
    <n v="642837.12"/>
    <n v="0"/>
    <n v="19"/>
    <x v="1"/>
  </r>
  <r>
    <s v="P103824"/>
    <n v="3195591.52"/>
    <s v="01001"/>
    <s v="15411"/>
    <s v="SC SOFTWARE"/>
    <s v="103824"/>
    <s v="WINS Re-Write Project"/>
    <m/>
    <s v="SOFTWARE"/>
    <s v="UNION STATION"/>
    <x v="4"/>
    <s v="JUN-12"/>
    <d v="2010-01-01T00:00:00"/>
    <n v="30"/>
    <n v="1544535.89"/>
    <n v="1651055.63"/>
    <n v="0"/>
    <n v="19"/>
    <x v="1"/>
  </r>
  <r>
    <s v="P103832"/>
    <n v="52563.68"/>
    <s v="05001"/>
    <s v="15433"/>
    <s v="SC MISC FEATURE"/>
    <s v="103832"/>
    <s v="Jensen - WTP Protection Bollards"/>
    <m/>
    <s v="MISC FEATURE"/>
    <s v="JENSEN"/>
    <x v="3"/>
    <s v="JUN-12"/>
    <d v="2010-01-01T00:00:00"/>
    <n v="30"/>
    <n v="1587.84"/>
    <n v="50975.839999999997"/>
    <n v="0"/>
    <n v="7"/>
    <x v="3"/>
  </r>
  <r>
    <s v="P103833"/>
    <n v="77676.92"/>
    <s v="05001"/>
    <s v="15433"/>
    <s v="SC MISC FEATURE"/>
    <s v="103833"/>
    <s v="San Dimas HEP Battery Bank and Generator Breaker"/>
    <m/>
    <s v="MISC FEATURE"/>
    <s v="SAN DIMAS"/>
    <x v="3"/>
    <s v="JUN-12"/>
    <d v="2010-01-01T00:00:00"/>
    <n v="30"/>
    <n v="2346.46"/>
    <n v="93442.61"/>
    <n v="0"/>
    <n v="2"/>
    <x v="7"/>
  </r>
  <r>
    <s v="P103835"/>
    <n v="119029.99"/>
    <s v="05001"/>
    <s v="15433"/>
    <s v="SC WATER TRANSPORT"/>
    <s v="103835"/>
    <s v="CRA - PC-1 Effluent Open Channel Trash Rack"/>
    <m/>
    <s v="WATER TRANSPORT"/>
    <s v="CRA"/>
    <x v="3"/>
    <s v="JUN-12"/>
    <d v="2010-01-01T00:00:00"/>
    <n v="30"/>
    <n v="3595.68"/>
    <n v="115434.31"/>
    <n v="0"/>
    <n v="6"/>
    <x v="0"/>
  </r>
  <r>
    <s v="P103837"/>
    <n v="34447.9"/>
    <m/>
    <s v="15433"/>
    <s v="MISC 10YRS"/>
    <s v="103837"/>
    <s v="Asphalt Repairs to Perimeter of Sepulveda PCS"/>
    <m/>
    <s v="MISC 10"/>
    <s v="Sepulveda PCS"/>
    <x v="1"/>
    <s v="JUN-12"/>
    <d v="2007-05-31T00:00:00"/>
    <n v="61"/>
    <n v="17511.009999999998"/>
    <n v="16936.89"/>
    <n v="0"/>
    <n v="6"/>
    <x v="0"/>
  </r>
  <r>
    <s v="P103838"/>
    <n v="34661.26"/>
    <m/>
    <s v="15433"/>
    <s v="MISC 25 YRS"/>
    <s v="103838"/>
    <s v="Rehabilitation of Greg Avenue PCS Control Building Interior"/>
    <m/>
    <s v="MISC 25"/>
    <s v="Greg Avenue"/>
    <x v="0"/>
    <s v="JUN-12"/>
    <d v="2007-04-30T00:00:00"/>
    <n v="62"/>
    <n v="7163.32"/>
    <n v="27497.94"/>
    <n v="0"/>
    <n v="6"/>
    <x v="0"/>
  </r>
  <r>
    <s v="P103842"/>
    <n v="7350529.1200000001"/>
    <m/>
    <s v="15427"/>
    <s v="WATER TRANSPORT"/>
    <s v="103842"/>
    <s v="Rialto Pipeline - Construction - Phase 1"/>
    <m/>
    <s v="WATER TRANSPORT"/>
    <s v="RIALTO"/>
    <x v="3"/>
    <s v="JUN-12"/>
    <d v="2010-01-01T00:00:00"/>
    <n v="30"/>
    <n v="222047.22"/>
    <n v="7128481.9000000004"/>
    <n v="0"/>
    <n v="6"/>
    <x v="0"/>
  </r>
  <r>
    <s v="P103846"/>
    <n v="3250856.28"/>
    <m/>
    <s v="15369"/>
    <s v="MISC 25 YRS"/>
    <s v="103846"/>
    <s v="Weymouth Water Treatment Plt. - Basin 1 &amp; 2 Rehab"/>
    <m/>
    <s v="MISC 25"/>
    <s v="Weymouth"/>
    <x v="0"/>
    <s v="JUN-12"/>
    <d v="2011-02-28T00:00:00"/>
    <n v="16"/>
    <n v="173379"/>
    <n v="3077477.28"/>
    <n v="0"/>
    <n v="9"/>
    <x v="11"/>
  </r>
  <r>
    <s v="P103861"/>
    <n v="83787.520000000004"/>
    <s v="05001"/>
    <s v="15433"/>
    <s v="SC TREATMENT PLT"/>
    <s v="103861"/>
    <s v="Skinner - Retrofit Module #4 Flocculator Drives with VFD"/>
    <m/>
    <s v="TREATMENT PLT"/>
    <s v="SKINNER"/>
    <x v="2"/>
    <s v="JUN-12"/>
    <d v="2010-01-01T00:00:00"/>
    <n v="30"/>
    <n v="4049.72"/>
    <n v="79737.8"/>
    <n v="0"/>
    <n v="12"/>
    <x v="10"/>
  </r>
  <r>
    <s v="P103862"/>
    <n v="124118.41"/>
    <s v="05001"/>
    <s v="15433"/>
    <s v="SC TREATMENT PLT"/>
    <s v="103862"/>
    <s v="Skinner Isolation Gate and Backwash Control Weir Covers Modules 1-6"/>
    <m/>
    <s v="TREATMENT PLT"/>
    <s v="SKINNER"/>
    <x v="2"/>
    <s v="JUN-12"/>
    <d v="2010-01-01T00:00:00"/>
    <n v="30"/>
    <n v="5999.03"/>
    <n v="118119.38"/>
    <n v="0"/>
    <n v="12"/>
    <x v="10"/>
  </r>
  <r>
    <s v="P103864"/>
    <n v="63036.15"/>
    <s v="05001"/>
    <s v="15433"/>
    <s v="SC WATER TRANSPORT"/>
    <s v="103864"/>
    <s v="Lake Mathews Forebay MCC Roof Improvement"/>
    <m/>
    <s v="WATER TRANSPORT"/>
    <s v="LAKE MATHEW"/>
    <x v="3"/>
    <s v="JUN-12"/>
    <d v="2010-01-01T00:00:00"/>
    <n v="30"/>
    <n v="1904.21"/>
    <n v="61131.94"/>
    <n v="0"/>
    <n v="6"/>
    <x v="0"/>
  </r>
  <r>
    <s v="P103865"/>
    <n v="224180.23"/>
    <m/>
    <s v="15433"/>
    <s v="SC WATER TRANSPORT"/>
    <s v="103865"/>
    <s v="Foothill Feeder Aden Ave Rehabilitation"/>
    <m/>
    <s v="WATER TRANSPORT"/>
    <s v="FOOTHILL"/>
    <x v="3"/>
    <s v="JUN-12"/>
    <d v="2010-01-01T00:00:00"/>
    <n v="30"/>
    <n v="6772.1"/>
    <n v="217408.13"/>
    <n v="0"/>
    <n v="6"/>
    <x v="0"/>
  </r>
  <r>
    <s v="P103867"/>
    <n v="4205463.43"/>
    <s v="01001"/>
    <s v="15411"/>
    <s v="SC SOFTWARE"/>
    <s v="103867"/>
    <s v="Integrated Budget Management System (IBMS) Project"/>
    <m/>
    <s v="SOFTWARE"/>
    <s v="UNION STATION"/>
    <x v="4"/>
    <s v="JUN-12"/>
    <d v="2010-01-01T00:00:00"/>
    <n v="30"/>
    <n v="2032640.64"/>
    <n v="2172822.79"/>
    <n v="0"/>
    <n v="19"/>
    <x v="1"/>
  </r>
  <r>
    <s v="P103869"/>
    <n v="2138535.2000000002"/>
    <m/>
    <s v="15378"/>
    <s v="SOFTWARE 3 YRS"/>
    <s v="103869"/>
    <s v="Information Security Remediation - Phase II"/>
    <m/>
    <s v="SOFTWARE"/>
    <s v="UNION STATION"/>
    <x v="4"/>
    <s v="JUN-12"/>
    <d v="2011-06-01T00:00:00"/>
    <n v="13"/>
    <n v="427707.01"/>
    <n v="1710828.19"/>
    <n v="0"/>
    <n v="19"/>
    <x v="1"/>
  </r>
  <r>
    <s v="P103871"/>
    <n v="105126.7"/>
    <s v="05001"/>
    <s v="15433"/>
    <s v="SC TREATMENT PLT"/>
    <s v="103871"/>
    <s v="Jensen Fire System for NaOCI System"/>
    <m/>
    <s v="TREATMENT PLT"/>
    <s v="JENSEN"/>
    <x v="2"/>
    <s v="JUN-12"/>
    <d v="2010-01-01T00:00:00"/>
    <n v="30"/>
    <n v="5081.1000000000004"/>
    <n v="-5081.0600000000004"/>
    <n v="0"/>
    <n v="8"/>
    <x v="8"/>
  </r>
  <r>
    <s v="P103872"/>
    <n v="181034.74"/>
    <m/>
    <s v="15433"/>
    <s v="SC TREATMENT PLT"/>
    <s v="103872"/>
    <s v="Jensen Plant - Ammonia/Chlorine Trench Covers"/>
    <m/>
    <s v="TREATMENT PLT"/>
    <s v="JENSEN"/>
    <x v="2"/>
    <s v="JUN-12"/>
    <d v="2010-01-01T00:00:00"/>
    <n v="30"/>
    <n v="8750"/>
    <n v="172284.74"/>
    <n v="0"/>
    <n v="6"/>
    <x v="0"/>
  </r>
  <r>
    <s v="P103876"/>
    <n v="39455.96"/>
    <m/>
    <s v="15433"/>
    <s v="MISC 25 YRS"/>
    <s v="103876"/>
    <s v="Skinner Insulating Flanges at Plant 1 Butterfly Valves"/>
    <m/>
    <s v="MISC 25"/>
    <s v="Skinner"/>
    <x v="0"/>
    <s v="JUN-12"/>
    <d v="2007-10-31T00:00:00"/>
    <n v="56"/>
    <n v="7365.07"/>
    <n v="32090.89"/>
    <n v="0"/>
    <n v="12"/>
    <x v="10"/>
  </r>
  <r>
    <s v="P103878"/>
    <n v="73025"/>
    <s v="05001"/>
    <s v="15433"/>
    <s v="SC WATER TRANSPORT"/>
    <s v="103878"/>
    <s v="UPS Systems Installation at Foothill PCS"/>
    <m/>
    <s v="WATER TRANSPORT"/>
    <s v="FOOTHILL"/>
    <x v="3"/>
    <s v="JUN-12"/>
    <d v="2010-01-01T00:00:00"/>
    <n v="30"/>
    <n v="2205.9499999999998"/>
    <n v="70819.05"/>
    <n v="0"/>
    <n v="6"/>
    <x v="0"/>
  </r>
  <r>
    <s v="P103900"/>
    <n v="93216.94"/>
    <s v="05001"/>
    <s v="15433"/>
    <s v="SC TREATMENT PLT"/>
    <s v="103900"/>
    <s v="Mills Ozone Contactor 1 &amp; 2 Expansion Joint Seal"/>
    <m/>
    <s v="TREATMENT PLT"/>
    <s v="MILLS"/>
    <x v="2"/>
    <s v="JUN-12"/>
    <d v="2010-01-01T00:00:00"/>
    <n v="30"/>
    <n v="4505.46"/>
    <n v="88711.48"/>
    <n v="0"/>
    <n v="18"/>
    <x v="4"/>
  </r>
  <r>
    <s v="P103909"/>
    <n v="242940.89"/>
    <s v="05001"/>
    <s v="15433"/>
    <s v="SC WATER TRANSPORT"/>
    <s v="103909"/>
    <s v="Lake Perris Emergency Standby Generator System Replacement"/>
    <m/>
    <s v="WATER TRANSPORT"/>
    <s v="LAKE PERRIS"/>
    <x v="3"/>
    <s v="JUN-12"/>
    <d v="2010-01-01T00:00:00"/>
    <n v="30"/>
    <n v="7338.81"/>
    <n v="235602.08"/>
    <n v="0"/>
    <n v="4"/>
    <x v="17"/>
  </r>
  <r>
    <s v="P103914"/>
    <n v="248243.56"/>
    <m/>
    <s v="15433"/>
    <s v="SC WATER TRANSPORT"/>
    <s v="103914"/>
    <s v="LA-35 Discharge Structure Repairs"/>
    <m/>
    <s v="WATER TRANSPORT"/>
    <s v="LOS ANGELES"/>
    <x v="3"/>
    <s v="JUN-12"/>
    <d v="2010-01-01T00:00:00"/>
    <n v="30"/>
    <n v="7499.01"/>
    <n v="240744.55"/>
    <n v="0"/>
    <n v="6"/>
    <x v="0"/>
  </r>
  <r>
    <s v="P103920"/>
    <n v="163796.62"/>
    <s v="05001"/>
    <s v="15433"/>
    <s v="SC PUMPING PLT"/>
    <s v="103920"/>
    <s v="Eagle Equipment Wash Area Upgrade"/>
    <m/>
    <s v="PUMPING PLT"/>
    <s v="EAGLE MOUNTAIN"/>
    <x v="3"/>
    <s v="JUN-12"/>
    <d v="2010-01-01T00:00:00"/>
    <n v="30"/>
    <n v="4948"/>
    <n v="158848.62"/>
    <n v="0"/>
    <n v="6"/>
    <x v="0"/>
  </r>
  <r>
    <s v="P103921"/>
    <n v="237203.45"/>
    <m/>
    <s v="15433"/>
    <s v="SC POWERLINES"/>
    <s v="103921"/>
    <s v="Desert Branch - Replace Stolen Copper Ground Wire Footings/Grounding &amp; Copper Pi"/>
    <m/>
    <s v="WATER TRANSPORT"/>
    <s v="DESSERT BRANCH"/>
    <x v="3"/>
    <s v="JUN-12"/>
    <d v="2010-01-01T00:00:00"/>
    <n v="30"/>
    <n v="7165.51"/>
    <n v="230037.94"/>
    <n v="0"/>
    <n v="1"/>
    <x v="9"/>
  </r>
  <r>
    <s v="P103923"/>
    <n v="73461.58"/>
    <s v="05001"/>
    <s v="15433"/>
    <s v="SC TREATMENT PLT"/>
    <s v="103923"/>
    <s v="Diemer Chlorine Ejector Water Supply Line Improvements"/>
    <m/>
    <s v="TREATMENT PLT"/>
    <s v="DIEMER"/>
    <x v="2"/>
    <s v="JUN-12"/>
    <d v="2010-01-01T00:00:00"/>
    <n v="30"/>
    <n v="3550.68"/>
    <n v="92898.9"/>
    <n v="0"/>
    <n v="10"/>
    <x v="14"/>
  </r>
  <r>
    <s v="P103925"/>
    <n v="411850.56"/>
    <s v="05001"/>
    <s v="15397"/>
    <s v="SOFTWARE"/>
    <s v="103925"/>
    <s v="Control Systems Communications Upgrade"/>
    <m/>
    <s v="SOFTWARE"/>
    <s v="Union Station"/>
    <x v="4"/>
    <s v="JUN-12"/>
    <d v="2010-01-01T00:00:00"/>
    <n v="30"/>
    <n v="199061.1"/>
    <n v="212789.46"/>
    <n v="0"/>
    <n v="19"/>
    <x v="1"/>
  </r>
  <r>
    <s v="P103928"/>
    <n v="1722436.75"/>
    <m/>
    <s v="15259"/>
    <s v="SC SOFTWARE"/>
    <s v="103928"/>
    <s v="SOMMS - Materials Interface &amp; Mobile Technology"/>
    <m/>
    <s v="SOFTWARE"/>
    <s v="UNION STATION"/>
    <x v="4"/>
    <s v="JUN-12"/>
    <d v="2011-06-30T00:00:00"/>
    <n v="12"/>
    <n v="344487.36"/>
    <n v="1377949.39"/>
    <n v="0"/>
    <n v="6"/>
    <x v="0"/>
  </r>
  <r>
    <s v="P103929"/>
    <n v="74756.72"/>
    <s v="05001"/>
    <s v="15433"/>
    <s v="SC MISC FEATURE"/>
    <s v="103929"/>
    <s v="La Verne Machine Shop Roofing Replacement"/>
    <m/>
    <s v="MISC FEATURE"/>
    <s v="LA VERNE"/>
    <x v="3"/>
    <s v="JUN-12"/>
    <d v="2010-01-01T00:00:00"/>
    <n v="30"/>
    <n v="2258.25"/>
    <n v="72498.47"/>
    <n v="0"/>
    <n v="6"/>
    <x v="0"/>
  </r>
  <r>
    <s v="P103930"/>
    <n v="231879.51"/>
    <s v="05001"/>
    <s v="15433"/>
    <s v="SC TREATMENT PLT"/>
    <s v="103930"/>
    <s v="Weymouth Asphalt Rehabilitation"/>
    <m/>
    <s v="TREATMENT PLT"/>
    <s v="WEYMOUTH"/>
    <x v="2"/>
    <s v="JUN-12"/>
    <d v="2010-01-01T00:00:00"/>
    <n v="30"/>
    <n v="11207.55"/>
    <n v="220671.96"/>
    <n v="0"/>
    <n v="9"/>
    <x v="11"/>
  </r>
  <r>
    <s v="P103931"/>
    <n v="57371.4"/>
    <s v="05001"/>
    <s v="15433"/>
    <s v="SC TREATMENT PLT"/>
    <s v="103931"/>
    <s v="Weymouth Compressed Air System"/>
    <m/>
    <s v="TREATMENT PLT"/>
    <s v="WEYMOUTH"/>
    <x v="2"/>
    <s v="JUN-12"/>
    <d v="2010-01-01T00:00:00"/>
    <n v="30"/>
    <n v="2772.95"/>
    <n v="144149.69"/>
    <n v="0"/>
    <n v="9"/>
    <x v="11"/>
  </r>
  <r>
    <s v="P103932"/>
    <n v="1257205.79"/>
    <s v="01001"/>
    <s v="15411"/>
    <s v="SOFTWARE"/>
    <s v="103932"/>
    <s v="HR Improvement Plant Project - Phase II"/>
    <m/>
    <s v="SOFTWARE"/>
    <s v="UNION STATION"/>
    <x v="3"/>
    <s v="JUN-12"/>
    <d v="2008-07-01T00:00:00"/>
    <n v="48"/>
    <n v="61550.69"/>
    <n v="1195655.1000000001"/>
    <n v="0"/>
    <n v="6"/>
    <x v="0"/>
  </r>
  <r>
    <s v="P103936"/>
    <n v="1170135.6100000001"/>
    <m/>
    <s v="15427"/>
    <s v="WATER TRANSPORT"/>
    <s v="103936"/>
    <s v="Rialto Pipeline Repair @ Sta 3196+44"/>
    <m/>
    <s v="WATER TRANSPORT"/>
    <s v="RIALTO"/>
    <x v="3"/>
    <s v="JUN-12"/>
    <d v="2010-01-01T00:00:00"/>
    <n v="30"/>
    <n v="35347.83"/>
    <n v="1134787.78"/>
    <n v="0"/>
    <n v="6"/>
    <x v="0"/>
  </r>
  <r>
    <s v="P103938"/>
    <n v="368872.41"/>
    <m/>
    <s v="15411"/>
    <s v="SOFTWARE"/>
    <s v="103938"/>
    <s v="IT Testing Tools"/>
    <m/>
    <s v="SOFTWARE"/>
    <s v="Union Station"/>
    <x v="4"/>
    <s v="JUN-12"/>
    <d v="2007-09-30T00:00:00"/>
    <n v="57"/>
    <n v="350428.78"/>
    <n v="18443.63"/>
    <n v="0"/>
    <n v="19"/>
    <x v="1"/>
  </r>
  <r>
    <s v="P103947"/>
    <n v="58852.54"/>
    <s v="05001"/>
    <s v="15433"/>
    <s v="SC TREATMENT PLT"/>
    <s v="103947"/>
    <s v="Weymouth - 140&quot; Effluent Conduit Roof Repair"/>
    <m/>
    <s v="TREATMENT PLT"/>
    <s v="WEYMOUTH"/>
    <x v="2"/>
    <s v="JUN-12"/>
    <d v="2010-01-01T00:00:00"/>
    <n v="30"/>
    <n v="2844.53"/>
    <n v="56008.01"/>
    <n v="0"/>
    <n v="6"/>
    <x v="0"/>
  </r>
  <r>
    <s v="P103950"/>
    <n v="422997.03"/>
    <m/>
    <s v="15369"/>
    <s v="MISC 25 YRS"/>
    <s v="103950"/>
    <s v="Weymouth"/>
    <m/>
    <s v="MISC 25"/>
    <s v="Weymouth"/>
    <x v="0"/>
    <s v="JUN-12"/>
    <d v="2010-05-31T00:00:00"/>
    <n v="25"/>
    <n v="35249.75"/>
    <n v="387747.28"/>
    <n v="0"/>
    <n v="9"/>
    <x v="11"/>
  </r>
  <r>
    <s v="P103951"/>
    <n v="562717.28"/>
    <m/>
    <s v="15427"/>
    <s v="WATER TRANSPORT"/>
    <s v="103951"/>
    <s v="Rialto Pipeline Improvements - Phase 2"/>
    <m/>
    <s v="SC WATER TRANSPORT"/>
    <s v="RIALTO"/>
    <x v="3"/>
    <s v="JUN-12"/>
    <d v="2010-01-01T00:00:00"/>
    <n v="30"/>
    <n v="16998.73"/>
    <n v="545718.55000000005"/>
    <n v="0"/>
    <n v="6"/>
    <x v="0"/>
  </r>
  <r>
    <s v="P103955"/>
    <n v="872855.21"/>
    <s v="05001"/>
    <s v="15259"/>
    <s v="SOFTWARE"/>
    <s v="103955"/>
    <s v="Fuel Management System"/>
    <m/>
    <s v="MISC FEATURE"/>
    <s v="UNION STATION"/>
    <x v="3"/>
    <s v="JUN-12"/>
    <d v="2010-01-01T00:00:00"/>
    <n v="30"/>
    <n v="26367.46"/>
    <n v="846487.75"/>
    <n v="0"/>
    <n v="6"/>
    <x v="0"/>
  </r>
  <r>
    <s v="P103956"/>
    <n v="88442.05"/>
    <s v="05001"/>
    <s v="15433"/>
    <s v="SC SOFTWARE"/>
    <s v="103956"/>
    <s v="Skinner SCADA Servers Relocation"/>
    <m/>
    <s v="SOFTWARE"/>
    <s v="SKINNER"/>
    <x v="4"/>
    <s v="JUN-12"/>
    <d v="2010-01-01T00:00:00"/>
    <n v="30"/>
    <n v="42746.99"/>
    <n v="45695.06"/>
    <n v="0"/>
    <n v="6"/>
    <x v="0"/>
  </r>
  <r>
    <s v="P103957"/>
    <n v="130042.54"/>
    <m/>
    <s v="15433"/>
    <s v="SC MISC FEATURE"/>
    <s v="103957"/>
    <s v="Microwave Communication Sites Building Upgrade"/>
    <m/>
    <s v="MISC FEATURE"/>
    <s v="GENERAL"/>
    <x v="3"/>
    <s v="JUN-12"/>
    <d v="2010-01-01T00:00:00"/>
    <n v="30"/>
    <n v="3928.35"/>
    <n v="163629.70000000001"/>
    <n v="0"/>
    <n v="19"/>
    <x v="1"/>
  </r>
  <r>
    <s v="P103965"/>
    <n v="654805.09"/>
    <s v="01001"/>
    <s v="15411"/>
    <s v="SOFTWARE"/>
    <s v="103965"/>
    <s v="Fleet Management System"/>
    <m/>
    <s v="SOFTWARE"/>
    <s v="FLEET MANAGEMENT"/>
    <x v="4"/>
    <s v="JUN-12"/>
    <d v="2010-07-01T00:00:00"/>
    <n v="24"/>
    <n v="251008.6"/>
    <n v="403796.49"/>
    <n v="0"/>
    <n v="6"/>
    <x v="0"/>
  </r>
  <r>
    <s v="P103970"/>
    <n v="755315.17"/>
    <m/>
    <s v="15427"/>
    <s v="WATER TRANSPORT"/>
    <s v="103970"/>
    <s v="Rialto Pipeline - Phase 3 Design"/>
    <m/>
    <s v="WATER TRANSPORT"/>
    <s v="RIALTO"/>
    <x v="3"/>
    <s v="JUN-12"/>
    <d v="2010-01-01T00:00:00"/>
    <n v="30"/>
    <n v="22816.79"/>
    <n v="732498.38"/>
    <n v="0"/>
    <n v="6"/>
    <x v="0"/>
  </r>
  <r>
    <s v="P103981"/>
    <n v="215848.56"/>
    <m/>
    <s v="15448"/>
    <s v="MISC 10YRS"/>
    <s v="103981"/>
    <s v="Two-way Radio Enhancement for Emergency Services"/>
    <m/>
    <s v="MISC 10"/>
    <s v="Union Station"/>
    <x v="1"/>
    <s v="JUN-12"/>
    <d v="2010-10-31T00:00:00"/>
    <n v="20"/>
    <n v="35974.75"/>
    <n v="179873.81"/>
    <n v="0"/>
    <n v="19"/>
    <x v="1"/>
  </r>
  <r>
    <s v="P103982"/>
    <n v="61747.95"/>
    <m/>
    <s v="15448"/>
    <s v="MISC 25 YRS"/>
    <s v="103982"/>
    <s v="Lake Mathews Main Dam Sub Drain System"/>
    <m/>
    <s v="MISC 25"/>
    <s v="Lake Mathews"/>
    <x v="0"/>
    <s v="JUN-12"/>
    <d v="2008-08-31T00:00:00"/>
    <n v="46"/>
    <n v="9467.99"/>
    <n v="52279.96"/>
    <n v="0"/>
    <n v="16"/>
    <x v="6"/>
  </r>
  <r>
    <s v="P103983"/>
    <n v="36241.339999999997"/>
    <m/>
    <s v="15448"/>
    <s v="MISC 25 YRS"/>
    <s v="103983"/>
    <s v="Santa Monica Feeder Station Rehabilitation"/>
    <m/>
    <s v="MISC 25"/>
    <s v="Santa Monica"/>
    <x v="0"/>
    <s v="JUN-12"/>
    <d v="2008-09-30T00:00:00"/>
    <n v="45"/>
    <n v="5436.19"/>
    <n v="30805.15"/>
    <n v="0"/>
    <n v="6"/>
    <x v="0"/>
  </r>
  <r>
    <s v="P103984"/>
    <n v="207656.12"/>
    <m/>
    <s v="15448"/>
    <s v="MISC 10YRS"/>
    <s v="103984"/>
    <s v="Skinner Water Treatment Plant Phone System"/>
    <m/>
    <s v="MISC 10"/>
    <s v="Skinner"/>
    <x v="1"/>
    <s v="JUN-12"/>
    <d v="2009-02-28T00:00:00"/>
    <n v="40"/>
    <n v="69218.7"/>
    <n v="138437.42000000001"/>
    <n v="0"/>
    <n v="12"/>
    <x v="10"/>
  </r>
  <r>
    <s v="P103995"/>
    <n v="3832067.85"/>
    <m/>
    <s v="15427"/>
    <s v="WATER TRANSPORT"/>
    <s v="103995"/>
    <s v="Rialto Pipeline - Phase 2 Construction"/>
    <m/>
    <s v="WATER TRANSPORT"/>
    <s v="RIALTO"/>
    <x v="3"/>
    <s v="JUN-12"/>
    <d v="2010-01-01T00:00:00"/>
    <n v="30"/>
    <n v="115760.37"/>
    <n v="3716307.48"/>
    <n v="0"/>
    <n v="6"/>
    <x v="0"/>
  </r>
  <r>
    <s v="P103997"/>
    <n v="3094292.41"/>
    <m/>
    <s v="15447"/>
    <s v="MISC 25 YRS"/>
    <s v="103997"/>
    <s v="Copper Basin Interim Chlorination System"/>
    <m/>
    <s v="MISC 25"/>
    <s v="Copper Basin"/>
    <x v="0"/>
    <s v="JUN-12"/>
    <d v="2008-06-30T00:00:00"/>
    <n v="48"/>
    <n v="495086.76"/>
    <n v="2599205.65"/>
    <n v="0"/>
    <n v="6"/>
    <x v="0"/>
  </r>
  <r>
    <s v="P104011"/>
    <n v="128172.53"/>
    <m/>
    <s v="15448"/>
    <s v="MISC 25 YRS"/>
    <s v="104011"/>
    <s v="Weymouth Landscape Upgrade"/>
    <m/>
    <s v="MISC 25"/>
    <s v="Weymouth"/>
    <x v="0"/>
    <s v="JUN-12"/>
    <d v="2010-06-30T00:00:00"/>
    <n v="24"/>
    <n v="10253.799999999999"/>
    <n v="117918.73"/>
    <n v="0"/>
    <n v="9"/>
    <x v="11"/>
  </r>
  <r>
    <s v="P104012"/>
    <n v="164954.01999999999"/>
    <m/>
    <s v="15448"/>
    <s v="MISC 25 YRS"/>
    <s v="104012"/>
    <s v="Intake Pumping Plant Protection Relay"/>
    <m/>
    <s v="MISC 25"/>
    <s v="Union Station"/>
    <x v="0"/>
    <s v="JUN-12"/>
    <d v="2010-05-31T00:00:00"/>
    <n v="25"/>
    <n v="13746.16"/>
    <n v="151207.85999999999"/>
    <n v="0"/>
    <n v="19"/>
    <x v="1"/>
  </r>
  <r>
    <s v="P104013"/>
    <n v="203545.63"/>
    <m/>
    <s v="15448"/>
    <s v="MISC 25 YRS"/>
    <s v="104013"/>
    <s v="Operations Control Center Room Upgrade"/>
    <m/>
    <s v="MISC 25"/>
    <s v="Union Station"/>
    <x v="0"/>
    <s v="JUN-12"/>
    <d v="2008-09-30T00:00:00"/>
    <n v="45"/>
    <n v="30531.82"/>
    <n v="173013.81"/>
    <n v="0"/>
    <n v="19"/>
    <x v="1"/>
  </r>
  <r>
    <s v="P104015"/>
    <n v="146180.01999999999"/>
    <m/>
    <s v="15448"/>
    <s v="MISC 25 YRS"/>
    <s v="104015"/>
    <s v="Jensen Ozone UPS Retrofit"/>
    <m/>
    <s v="MISC 25"/>
    <s v="Jensen"/>
    <x v="0"/>
    <s v="JUN-12"/>
    <d v="2010-08-31T00:00:00"/>
    <n v="22"/>
    <n v="10719.86"/>
    <n v="135460.16"/>
    <n v="0"/>
    <n v="8"/>
    <x v="8"/>
  </r>
  <r>
    <s v="P104018"/>
    <n v="165368.17000000001"/>
    <m/>
    <s v="15448"/>
    <s v="MISC 10YRS"/>
    <s v="104018"/>
    <s v="Diemer Influent Conduit Transition Leak Repair"/>
    <m/>
    <s v="MISC 10"/>
    <s v="Diemer"/>
    <x v="1"/>
    <s v="JUN-12"/>
    <d v="2010-03-31T00:00:00"/>
    <n v="27"/>
    <n v="37207.82"/>
    <n v="128160.35"/>
    <n v="0"/>
    <n v="10"/>
    <x v="14"/>
  </r>
  <r>
    <s v="P104022"/>
    <n v="156077.62"/>
    <m/>
    <s v="15448"/>
    <s v="MISC 25 YRS"/>
    <s v="104022"/>
    <s v="Western Region Plumbing Retrofit"/>
    <m/>
    <s v="MISC 25"/>
    <s v="Union Station"/>
    <x v="0"/>
    <s v="JUN-12"/>
    <d v="2010-02-28T00:00:00"/>
    <n v="28"/>
    <n v="14567.23"/>
    <n v="141510.39000000001"/>
    <n v="0"/>
    <n v="19"/>
    <x v="1"/>
  </r>
  <r>
    <s v="P104023"/>
    <n v="176108.65"/>
    <m/>
    <s v="15448"/>
    <s v="MISC 25 YRS"/>
    <s v="104023"/>
    <s v="Eastern Region Plumbing Retrofit"/>
    <m/>
    <s v="MISC 25"/>
    <s v="Union Station"/>
    <x v="0"/>
    <s v="JUN-12"/>
    <d v="2010-02-28T00:00:00"/>
    <n v="28"/>
    <n v="16436.79"/>
    <n v="159671.85999999999"/>
    <n v="0"/>
    <n v="19"/>
    <x v="1"/>
  </r>
  <r>
    <s v="P104024"/>
    <n v="173592.01"/>
    <m/>
    <s v="15448"/>
    <s v="MISC 25 YRS"/>
    <s v="104024"/>
    <s v="Mills Flow Meter for Cooling Water Pumps"/>
    <m/>
    <s v="MISC 25"/>
    <s v="Mills"/>
    <x v="0"/>
    <s v="JUN-12"/>
    <d v="2010-02-28T00:00:00"/>
    <n v="28"/>
    <n v="16201.92"/>
    <n v="157390.09"/>
    <n v="0"/>
    <n v="11"/>
    <x v="12"/>
  </r>
  <r>
    <s v="P104029"/>
    <n v="1047887.9"/>
    <m/>
    <s v="15411"/>
    <s v="SC SOFTWARE"/>
    <s v="104029"/>
    <s v="ELearning Management (ELM)/Employee Relations Module (ERM) Implementation"/>
    <m/>
    <s v="SOFTWARE"/>
    <s v="UNION STATION"/>
    <x v="4"/>
    <s v="JUN-12"/>
    <d v="2011-06-01T00:00:00"/>
    <n v="13"/>
    <n v="209577.60000000001"/>
    <n v="838310.3"/>
    <n v="0"/>
    <n v="19"/>
    <x v="1"/>
  </r>
  <r>
    <s v="P104030"/>
    <n v="192253"/>
    <m/>
    <s v="15448"/>
    <s v="MISC 10YRS"/>
    <s v="104030"/>
    <s v="Wadsworth Pumping Plant ? Modification 59 6.9kv Breakers/Cabinets"/>
    <m/>
    <s v="MISC 10"/>
    <s v="Wadsworth"/>
    <x v="1"/>
    <s v="JUN-12"/>
    <d v="2009-05-31T00:00:00"/>
    <n v="37"/>
    <n v="59278"/>
    <n v="132975"/>
    <n v="0"/>
    <n v="7"/>
    <x v="3"/>
  </r>
  <r>
    <s v="P104040"/>
    <n v="2641591.61"/>
    <m/>
    <s v="15450"/>
    <s v="WATER TRANSPORT"/>
    <s v="104040"/>
    <s v="ALAMEDA CORRIDER-EAST (ACE) CONSTRUCTION AUTHORITY RELOCATION/ORANGE CTY FEEDER"/>
    <m/>
    <s v="WATER TRANSPORT"/>
    <s v="ORANGE COUNTY"/>
    <x v="3"/>
    <s v="JUN-12"/>
    <d v="2010-03-20T00:00:00"/>
    <n v="27"/>
    <n v="74294.75"/>
    <n v="2567296.86"/>
    <n v="0"/>
    <n v="6"/>
    <x v="0"/>
  </r>
  <r>
    <s v="P104041"/>
    <n v="330272.94"/>
    <m/>
    <s v="15414"/>
    <s v="MISC 50YRS"/>
    <s v="104041"/>
    <s v="DIEMER FLUORIDATION PROGRAM COMPLETION"/>
    <m/>
    <s v="DIEMER PLANT"/>
    <s v="Fluoridation Program"/>
    <x v="2"/>
    <s v="JUN-12"/>
    <d v="2007-11-19T00:00:00"/>
    <n v="55"/>
    <n v="30274.98"/>
    <n v="299997.96000000002"/>
    <n v="0"/>
    <n v="10"/>
    <x v="14"/>
  </r>
  <r>
    <s v="P104042"/>
    <n v="298817.09000000003"/>
    <m/>
    <s v="15414"/>
    <s v="MISC 50YRS"/>
    <s v="104042"/>
    <s v="Jensen Fluoridation Program Completion"/>
    <m/>
    <s v="JENSEN"/>
    <s v="Fluoridation Program"/>
    <x v="2"/>
    <s v="JUN-12"/>
    <d v="2007-11-26T00:00:00"/>
    <n v="55"/>
    <n v="27391.55"/>
    <n v="271425.53999999998"/>
    <n v="0"/>
    <n v="8"/>
    <x v="8"/>
  </r>
  <r>
    <s v="P104043"/>
    <n v="174289.14"/>
    <m/>
    <s v="15414"/>
    <s v="MISC 50YRS"/>
    <s v="104043"/>
    <s v="Mills Fluoridation Program Completion"/>
    <m/>
    <s v="MILLS"/>
    <s v="Flouridation Program"/>
    <x v="2"/>
    <s v="JUN-12"/>
    <d v="2007-10-29T00:00:00"/>
    <n v="56"/>
    <n v="16266.97"/>
    <n v="158022.17000000001"/>
    <n v="0"/>
    <n v="11"/>
    <x v="12"/>
  </r>
  <r>
    <s v="P104044"/>
    <n v="78212.3"/>
    <m/>
    <s v="15414"/>
    <s v="MISC 50YRS"/>
    <s v="104044"/>
    <s v="Skinner Fluoridation Program Completion"/>
    <m/>
    <s v="SKINNER"/>
    <s v="Flouridation Program"/>
    <x v="2"/>
    <s v="JUN-12"/>
    <d v="2007-12-03T00:00:00"/>
    <n v="55"/>
    <n v="7039.08"/>
    <n v="71173.22"/>
    <n v="0"/>
    <n v="12"/>
    <x v="10"/>
  </r>
  <r>
    <s v="P104045"/>
    <n v="296126.61"/>
    <m/>
    <s v="15414"/>
    <s v="MISC 50YRS"/>
    <s v="104045"/>
    <s v="Weymouth Fluoridation Program Completion"/>
    <m/>
    <s v="WEYMOUTH"/>
    <s v="Flouridation Program"/>
    <x v="2"/>
    <s v="JUN-12"/>
    <d v="2007-11-13T00:00:00"/>
    <n v="56"/>
    <n v="27144.93"/>
    <n v="268981.68"/>
    <n v="0"/>
    <n v="9"/>
    <x v="11"/>
  </r>
  <r>
    <s v="P104049"/>
    <n v="1408063.36"/>
    <m/>
    <s v="15459"/>
    <s v="WATER TRANSPORT"/>
    <s v="104049"/>
    <s v="Enhanced Vapor Recovery Upgrades for Gasoline Dispensers"/>
    <m/>
    <s v="WATER TRANSPORT"/>
    <s v="UNION STATION"/>
    <x v="3"/>
    <s v="JUN-12"/>
    <d v="2010-01-01T00:00:00"/>
    <n v="30"/>
    <n v="42535.22"/>
    <n v="1365528.14"/>
    <n v="0"/>
    <n v="19"/>
    <x v="1"/>
  </r>
  <r>
    <s v="P104051"/>
    <n v="99443.49"/>
    <m/>
    <s v="15297"/>
    <s v="WATER TRANSPORT"/>
    <s v="104051"/>
    <s v="Lake Perris bypass pipeline exploratory excavation"/>
    <m/>
    <s v="WATER TRANSPORT"/>
    <s v="Lake Perris"/>
    <x v="3"/>
    <s v="JUN-12"/>
    <d v="2009-11-30T00:00:00"/>
    <n v="31"/>
    <n v="3211.18"/>
    <n v="96232.31"/>
    <n v="0"/>
    <n v="5"/>
    <x v="2"/>
  </r>
  <r>
    <s v="P104057"/>
    <n v="211123"/>
    <m/>
    <s v="15388"/>
    <s v="SC TREATMENT PLT"/>
    <s v="104057"/>
    <s v="Skinner Filtration Plant ORP"/>
    <m/>
    <s v="Filtration Plant"/>
    <s v="Skinner"/>
    <x v="2"/>
    <s v="JUN-12"/>
    <d v="2010-06-30T00:00:00"/>
    <n v="24"/>
    <n v="8444.9"/>
    <n v="202678.1"/>
    <n v="0"/>
    <n v="12"/>
    <x v="10"/>
  </r>
  <r>
    <s v="P104080"/>
    <n v="190342.36"/>
    <m/>
    <s v="15454"/>
    <s v="MISC 25 YRS"/>
    <s v="104080"/>
    <s v="Skinner Module 3 Flocculator VFD Conversion"/>
    <m/>
    <s v="MISC 25"/>
    <s v="Skinner"/>
    <x v="0"/>
    <s v="JUN-12"/>
    <d v="2010-03-31T00:00:00"/>
    <n v="27"/>
    <n v="17130.8"/>
    <n v="173211.56"/>
    <n v="0"/>
    <n v="12"/>
    <x v="10"/>
  </r>
  <r>
    <s v="P104081"/>
    <n v="232164.33"/>
    <m/>
    <s v="15454"/>
    <s v="MISC 25 YRS"/>
    <s v="104081"/>
    <s v="Skinner Skid Emergency Generator"/>
    <m/>
    <s v="MISC 25"/>
    <s v="Skinner"/>
    <x v="0"/>
    <s v="JUN-12"/>
    <d v="2010-08-31T00:00:00"/>
    <n v="22"/>
    <n v="17025.38"/>
    <n v="215138.95"/>
    <n v="0"/>
    <n v="12"/>
    <x v="10"/>
  </r>
  <r>
    <s v="P104085"/>
    <n v="202974.43"/>
    <m/>
    <s v="15454"/>
    <s v="MISC 10YRS"/>
    <s v="104085"/>
    <s v="Metropolitan Warehouses Security Upgrade"/>
    <m/>
    <s v="MISC 10"/>
    <s v="Union Station"/>
    <x v="1"/>
    <s v="JUN-12"/>
    <d v="2009-04-30T00:00:00"/>
    <n v="38"/>
    <n v="64275.22"/>
    <n v="138699.21"/>
    <n v="0"/>
    <n v="19"/>
    <x v="1"/>
  </r>
  <r>
    <s v="P104086"/>
    <n v="202670.13"/>
    <m/>
    <s v="15454"/>
    <s v="MISC 10YRS"/>
    <s v="104086"/>
    <s v="Weymouth Chlorine Containment Security Upgrade"/>
    <m/>
    <s v="MISC 10"/>
    <s v="Weymouth"/>
    <x v="1"/>
    <s v="JUN-12"/>
    <d v="2009-04-30T00:00:00"/>
    <n v="38"/>
    <n v="64178.86"/>
    <n v="138491.26999999999"/>
    <n v="0"/>
    <n v="9"/>
    <x v="11"/>
  </r>
  <r>
    <s v="P104096"/>
    <n v="27640528.350000001"/>
    <m/>
    <s v="15380"/>
    <s v="MISC 50YRS"/>
    <s v="104096"/>
    <s v="Diemer South Slope Stabilization"/>
    <m/>
    <s v="MISC 50"/>
    <s v="Diemer"/>
    <x v="2"/>
    <s v="JUN-12"/>
    <d v="2010-10-31T00:00:00"/>
    <n v="20"/>
    <n v="921350.93"/>
    <n v="26719177.420000002"/>
    <n v="0"/>
    <n v="10"/>
    <x v="14"/>
  </r>
  <r>
    <s v="P104127"/>
    <n v="897997.93"/>
    <m/>
    <s v="15334"/>
    <s v="MISC 25 YRS"/>
    <s v="104127"/>
    <s v="East Marina Boat Ramp Extension"/>
    <m/>
    <s v="MISC 25"/>
    <s v="Diamond Valley"/>
    <x v="0"/>
    <s v="JUN-12"/>
    <d v="2010-06-30T00:00:00"/>
    <n v="24"/>
    <n v="71839.820000000007"/>
    <n v="826158.11"/>
    <n v="0"/>
    <n v="15"/>
    <x v="16"/>
  </r>
  <r>
    <s v="P104154"/>
    <n v="1398158.2"/>
    <m/>
    <s v="15376"/>
    <s v="SOFTWARE 3 YRS"/>
    <s v="104154"/>
    <s v="Exchange Upgrade"/>
    <m/>
    <s v="SOFTWARE"/>
    <s v="Union Station"/>
    <x v="4"/>
    <s v="JUN-12"/>
    <d v="2011-12-31T00:00:00"/>
    <n v="6"/>
    <n v="139815.82"/>
    <n v="1258342.3799999999"/>
    <n v="0"/>
    <n v="19"/>
    <x v="1"/>
  </r>
  <r>
    <s v="P104183"/>
    <n v="721008.89"/>
    <m/>
    <s v="15388"/>
    <s v="SC TREATMENT PLT"/>
    <s v="104183"/>
    <s v="Skinner ORP completion"/>
    <m/>
    <s v="Filtration Plant"/>
    <s v="Skinner"/>
    <x v="2"/>
    <s v="JUN-12"/>
    <d v="2010-06-30T00:00:00"/>
    <n v="24"/>
    <n v="28840.33"/>
    <n v="827363.71"/>
    <n v="0"/>
    <n v="12"/>
    <x v="10"/>
  </r>
  <r>
    <s v="P109905"/>
    <n v="3475250.04"/>
    <s v="01010"/>
    <s v="15449"/>
    <s v="MISC 50YRS"/>
    <s v="109905"/>
    <s v="CWE, $4.67M Capital Costs to be Paid by MWD"/>
    <m/>
    <s v="MISC 50"/>
    <s v="CWE BUILDING"/>
    <x v="2"/>
    <s v="JUN-12"/>
    <d v="2006-11-01T00:00:00"/>
    <n v="68"/>
    <n v="388069.58"/>
    <n v="3087180.46"/>
    <n v="0"/>
    <n v="2"/>
    <x v="7"/>
  </r>
  <r>
    <s v="P590058"/>
    <n v="-161111.31"/>
    <s v="05001"/>
    <s v="70021"/>
    <s v="WATER TRANSPORT"/>
    <s v="590058"/>
    <s v="Allen-McColloch Pipeline Repair, Valve Actuator (103289)"/>
    <m/>
    <s v="PIPELINE"/>
    <s v="ALLEN MCCOLLOCH"/>
    <x v="3"/>
    <s v="JUN-12"/>
    <d v="2010-07-01T00:00:00"/>
    <n v="24"/>
    <n v="-3859.95"/>
    <n v="-157251.35999999999"/>
    <n v="0"/>
    <n v="6"/>
    <x v="0"/>
  </r>
  <r>
    <s v="P590059"/>
    <n v="-12396.45"/>
    <s v="05001"/>
    <s v="70021"/>
    <s v="PUMPING PLT"/>
    <s v="590059"/>
    <s v="Desert Pump Plants, Replace Auxiliary Transformers (103102)"/>
    <m/>
    <s v="PUMP PLT"/>
    <s v="VARIOUS"/>
    <x v="3"/>
    <s v="JUN-12"/>
    <d v="2010-07-01T00:00:00"/>
    <n v="24"/>
    <n v="-296.99"/>
    <n v="-12099.46"/>
    <n v="0"/>
    <n v="2"/>
    <x v="7"/>
  </r>
  <r>
    <s v="P590060"/>
    <n v="-167435.06"/>
    <s v="05001"/>
    <s v="70021"/>
    <s v="TREATMENT PLT"/>
    <s v="590060"/>
    <s v="Replace Two Fire and Domestic Water System Pumps (103124)"/>
    <m/>
    <s v="TREATMENT"/>
    <s v="WEYMOUTH"/>
    <x v="2"/>
    <s v="JUN-12"/>
    <d v="2010-07-01T00:00:00"/>
    <n v="24"/>
    <n v="-6418.34"/>
    <n v="-161016.72"/>
    <n v="0"/>
    <n v="6"/>
    <x v="0"/>
  </r>
  <r>
    <s v="P590061"/>
    <n v="-22386.31"/>
    <s v="05001"/>
    <s v="70021"/>
    <s v="TREATMENT PLT"/>
    <s v="590061"/>
    <s v="Diemer Plant North Storm Drain Replacement (103132)"/>
    <m/>
    <s v="TREATMENT"/>
    <s v="DIEMER"/>
    <x v="2"/>
    <s v="JUN-12"/>
    <d v="2010-07-01T00:00:00"/>
    <n v="24"/>
    <n v="-858.13"/>
    <n v="-21528.18"/>
    <n v="0"/>
    <n v="10"/>
    <x v="14"/>
  </r>
  <r>
    <s v="P590063"/>
    <n v="-19351.580000000002"/>
    <m/>
    <s v="70021"/>
    <s v="POWERLINES"/>
    <s v="590063"/>
    <s v="Replace Copper Wire, Piping, Footings/Grounding (103921)"/>
    <m/>
    <s v="POWERLINES"/>
    <s v="DESERT"/>
    <x v="3"/>
    <s v="JUN-12"/>
    <d v="2010-07-01T00:00:00"/>
    <n v="24"/>
    <n v="-463.62"/>
    <n v="-18887.96"/>
    <n v="0"/>
    <n v="6"/>
    <x v="0"/>
  </r>
  <r>
    <s v="P590064"/>
    <n v="-34935.19"/>
    <s v="05001"/>
    <s v="70021"/>
    <s v="MISC FEATURE"/>
    <s v="590064"/>
    <s v="La Verne Machine Shop Swamp Cooler Replacement (103929)"/>
    <m/>
    <s v="LA VERNE"/>
    <s v="MACHINE SHOP"/>
    <x v="3"/>
    <s v="JUN-12"/>
    <d v="2010-07-01T00:00:00"/>
    <n v="24"/>
    <n v="-836.97"/>
    <n v="-34098.22"/>
    <n v="0"/>
    <n v="6"/>
    <x v="0"/>
  </r>
  <r>
    <s v="P590065"/>
    <n v="-837912.73"/>
    <s v="05001"/>
    <s v="70021"/>
    <s v="TREATMENT PLT"/>
    <s v="590065"/>
    <s v="Mills Filtration Plant (103469)"/>
    <m/>
    <s v="TREATMENT PLT"/>
    <s v="MILLS"/>
    <x v="2"/>
    <s v="JUN-12"/>
    <d v="2005-08-31T00:00:00"/>
    <n v="82"/>
    <n v="-114514.71"/>
    <n v="-2279521.67"/>
    <n v="0"/>
    <n v="11"/>
    <x v="12"/>
  </r>
  <r>
    <s v="P590066"/>
    <n v="-120251.57"/>
    <s v="05001"/>
    <s v="70021"/>
    <s v="TREATMENT PLT"/>
    <s v="590066"/>
    <s v="Replace Outdate Instrumentation and Investigate upgrads (103347)"/>
    <m/>
    <s v="TREATMENT PLT"/>
    <s v="VARIOUS"/>
    <x v="2"/>
    <s v="JUN-12"/>
    <d v="2009-07-01T00:00:00"/>
    <n v="36"/>
    <n v="-7014.67"/>
    <n v="-164773.29"/>
    <n v="0"/>
    <n v="13"/>
    <x v="13"/>
  </r>
  <r>
    <s v="P590067"/>
    <n v="-355503.37"/>
    <m/>
    <s v="70021"/>
    <s v="TREATMENT PLT"/>
    <s v="590067"/>
    <s v="Weymouth Filt Plt, Replace and Refurbish Solids Handling (103206)"/>
    <m/>
    <s v="TREATMENT PLT"/>
    <s v="WEYMOUTH"/>
    <x v="2"/>
    <s v="JUN-12"/>
    <d v="2010-03-31T00:00:00"/>
    <n v="27"/>
    <n v="-15997.63"/>
    <n v="-387983.48"/>
    <n v="0"/>
    <n v="9"/>
    <x v="11"/>
  </r>
  <r>
    <s v="P590068"/>
    <n v="-66749.58"/>
    <s v="05001"/>
    <s v="70021"/>
    <s v="WATER TRANSPORT"/>
    <s v="590068"/>
    <s v="Santiago Lateral, Replace Motor Operated Valve (103233)"/>
    <m/>
    <s v="WATER TRANSPORT"/>
    <s v="SANTIAGO"/>
    <x v="3"/>
    <s v="JUN-12"/>
    <d v="2007-07-31T00:00:00"/>
    <n v="59"/>
    <n v="-4102.2700000000004"/>
    <n v="-62647.31"/>
    <n v="0"/>
    <n v="6"/>
    <x v="0"/>
  </r>
  <r>
    <s v="P590069"/>
    <n v="-177804.32"/>
    <m/>
    <s v="70021"/>
    <s v="WATER TRANSPORT"/>
    <s v="590069"/>
    <s v="Greg Avenue Control Structure Valve Replacement (103265)"/>
    <m/>
    <s v="WATER TRANSPORT"/>
    <s v="GREG AVENUE"/>
    <x v="3"/>
    <s v="JUN-12"/>
    <d v="2009-11-30T00:00:00"/>
    <n v="31"/>
    <n v="-5741.58"/>
    <n v="-172062.74"/>
    <n v="0"/>
    <n v="6"/>
    <x v="0"/>
  </r>
  <r>
    <s v="P590070"/>
    <n v="-37406.75"/>
    <s v="05001"/>
    <s v="70021"/>
    <s v="WATER TRANSPORT"/>
    <s v="590070"/>
    <s v="San Diego Pipeline 4 Valve Replacement (103808)"/>
    <m/>
    <s v="WATER TRANSPORT"/>
    <s v="SAN DIEGO"/>
    <x v="3"/>
    <s v="JUN-12"/>
    <d v="2009-06-30T00:00:00"/>
    <n v="36"/>
    <n v="-1402.74"/>
    <n v="-36004.01"/>
    <n v="0"/>
    <n v="6"/>
    <x v="0"/>
  </r>
  <r>
    <s v="P590071"/>
    <n v="-14957.14"/>
    <s v="05001"/>
    <s v="70021"/>
    <s v="SC MISC FEATURE"/>
    <s v="590071"/>
    <s v="Gene Air Conditioning system Replacement (103562)"/>
    <m/>
    <s v="SC MISC FEATURE"/>
    <s v="GENE"/>
    <x v="3"/>
    <s v="JUN-12"/>
    <d v="2007-07-01T00:00:00"/>
    <n v="60"/>
    <n v="-919.22"/>
    <n v="-24541.25"/>
    <n v="0"/>
    <n v="1"/>
    <x v="9"/>
  </r>
  <r>
    <s v="P590072"/>
    <n v="-24586.94"/>
    <s v="05001"/>
    <s v="70021"/>
    <s v="SC WATER TRANSPORT"/>
    <s v="590072"/>
    <s v="Lake Perris Emergency Standby Generator System Replacement (103909)"/>
    <m/>
    <s v="SC WATER TRANSPORT"/>
    <s v="LAKE PERRIS"/>
    <x v="3"/>
    <s v="JUN-12"/>
    <d v="2010-01-01T00:00:00"/>
    <n v="30"/>
    <n v="-742.71"/>
    <n v="-48434.59"/>
    <n v="0"/>
    <n v="4"/>
    <x v="17"/>
  </r>
  <r>
    <s v="P701180"/>
    <n v="8691.35"/>
    <s v="01001"/>
    <s v="10006"/>
    <s v="CONTRIBUTED WATER TRANSPORT"/>
    <s v="701180"/>
    <s v="Lower Feeder, Sta 421+15 to 457+85"/>
    <m/>
    <s v="FEEDER"/>
    <s v="LOWER"/>
    <x v="3"/>
    <s v="JUN-12"/>
    <d v="2010-07-01T00:00:00"/>
    <n v="24"/>
    <n v="208.22"/>
    <n v="8483.1299999999992"/>
    <n v="0"/>
    <n v="6"/>
    <x v="0"/>
  </r>
  <r>
    <s v="P701184"/>
    <n v="1324.06"/>
    <s v="01001"/>
    <s v="10006"/>
    <s v="CONTRIBUTED"/>
    <s v="701184"/>
    <s v="Service Connection SA-3 City of Sana Ana"/>
    <m/>
    <s v="SERVICE"/>
    <s v="SA-3 City of Sana Ana"/>
    <x v="3"/>
    <s v="JUN-12"/>
    <d v="2011-04-30T00:00:00"/>
    <n v="14"/>
    <n v="19.3"/>
    <n v="1304.76"/>
    <n v="0"/>
    <n v="6"/>
    <x v="0"/>
  </r>
  <r>
    <s v="P701195"/>
    <n v="282839.3"/>
    <s v="01001"/>
    <s v="10006"/>
    <s v="CONTRIBUTED WATER TRANSPORT"/>
    <s v="701195"/>
    <s v="Foothill Feeder, Dalton Adit"/>
    <m/>
    <s v="FEEDER"/>
    <s v="LOWER"/>
    <x v="3"/>
    <s v="JUN-12"/>
    <d v="2010-07-01T00:00:00"/>
    <n v="24"/>
    <n v="6776.35"/>
    <n v="276062.95"/>
    <n v="0"/>
    <n v="6"/>
    <x v="0"/>
  </r>
  <r>
    <s v="P701196"/>
    <n v="24663.200000000001"/>
    <s v="01001"/>
    <s v="10006"/>
    <s v="CONTRIBUTED WATER TRANSPORT"/>
    <s v="701196"/>
    <s v="Foothill Feeder, San Dimas Wash"/>
    <m/>
    <s v="FEEDER"/>
    <s v="FOOTHILL"/>
    <x v="3"/>
    <s v="JUN-12"/>
    <d v="2010-07-01T00:00:00"/>
    <n v="24"/>
    <n v="590.88"/>
    <n v="24072.32"/>
    <n v="0"/>
    <n v="6"/>
    <x v="0"/>
  </r>
  <r>
    <s v="P701393"/>
    <n v="14925.25"/>
    <s v="01001"/>
    <s v="10006"/>
    <s v="CONTRIBUTED WATER TRANSPORT"/>
    <s v="701393"/>
    <s v="Orange County Feeder"/>
    <m/>
    <s v="FEEDER"/>
    <s v="ORANGE COUNTY"/>
    <x v="3"/>
    <s v="JUN-12"/>
    <d v="2010-07-01T00:00:00"/>
    <n v="24"/>
    <n v="357.57"/>
    <n v="14567.68"/>
    <n v="0"/>
    <n v="6"/>
    <x v="0"/>
  </r>
  <r>
    <s v="P701394"/>
    <n v="671.36"/>
    <s v="01001"/>
    <s v="10006"/>
    <s v="CONTRIBUTED WATER TRANSPORT"/>
    <s v="701394"/>
    <s v="Sepulveda Feeder, Relocation of Air Vent"/>
    <m/>
    <s v="FEEDER"/>
    <s v="SEPULVEDA"/>
    <x v="3"/>
    <s v="JUN-12"/>
    <d v="2010-07-01T00:00:00"/>
    <n v="24"/>
    <n v="16.079999999999998"/>
    <n v="655.28"/>
    <n v="0"/>
    <n v="6"/>
    <x v="0"/>
  </r>
  <r>
    <s v="P701405"/>
    <n v="1923.93"/>
    <s v="01001"/>
    <s v="10006"/>
    <s v="CONTRIBUTED WATER TRANSPORT"/>
    <s v="701405"/>
    <s v="San Diego Pipelines 1 &amp; 2, Sta 113+00 to 1159+00"/>
    <m/>
    <s v="PIPELINE"/>
    <s v="SAN DIEGO"/>
    <x v="3"/>
    <s v="JUN-12"/>
    <d v="2010-07-01T00:00:00"/>
    <n v="24"/>
    <n v="46.08"/>
    <n v="1877.85"/>
    <n v="0"/>
    <n v="2"/>
    <x v="7"/>
  </r>
  <r>
    <s v="P701423"/>
    <n v="5676.72"/>
    <s v="01001"/>
    <s v="10006"/>
    <s v="CONTRIBUTED WATER TRANSPORT"/>
    <s v="701423"/>
    <s v="Allen McColloch Pipeline, Sta 208+00 to 226+00"/>
    <m/>
    <s v="PIPELINE"/>
    <s v="ALLEN MCCOLLOCH"/>
    <x v="3"/>
    <s v="JUN-12"/>
    <d v="2010-07-01T00:00:00"/>
    <n v="24"/>
    <n v="135.99"/>
    <n v="5540.73"/>
    <n v="0"/>
    <n v="6"/>
    <x v="0"/>
  </r>
  <r>
    <s v="P701427"/>
    <n v="1593.05"/>
    <s v="01001"/>
    <s v="10006"/>
    <s v="CONTRIBUTED WATER TRANSPORT"/>
    <s v="701427"/>
    <s v="San Dimas Power Plant"/>
    <m/>
    <s v="POWER PLT"/>
    <s v="SAN DIMAS"/>
    <x v="3"/>
    <s v="JUN-12"/>
    <d v="2010-07-01T00:00:00"/>
    <n v="24"/>
    <n v="38.159999999999997"/>
    <n v="1554.89"/>
    <n v="0"/>
    <n v="7"/>
    <x v="3"/>
  </r>
  <r>
    <s v="P701428"/>
    <n v="2420.02"/>
    <s v="01001"/>
    <s v="10006"/>
    <s v="CONTRIBUTED WATER TRANSPORT"/>
    <s v="701428"/>
    <s v="CRA Whitewater Tunnel 2, Sta 9710+00 to 9780+00"/>
    <m/>
    <s v="TUNNEL"/>
    <s v="WHITEWATER"/>
    <x v="3"/>
    <s v="JUN-12"/>
    <d v="2010-07-01T00:00:00"/>
    <n v="24"/>
    <n v="57.97"/>
    <n v="2362.0500000000002"/>
    <n v="0"/>
    <n v="6"/>
    <x v="0"/>
  </r>
  <r>
    <s v="P701439"/>
    <n v="2379.0300000000002"/>
    <s v="01001"/>
    <s v="10006"/>
    <s v="CONTRIBUTED WATER TRANSPORT"/>
    <s v="701439"/>
    <s v="San Diego Pipelines 1 &amp; 2, Sta 1358+00 to 1366+50"/>
    <m/>
    <s v="PIPELINE"/>
    <s v="SAN DIEGO"/>
    <x v="3"/>
    <s v="JUN-12"/>
    <d v="2010-07-01T00:00:00"/>
    <n v="24"/>
    <n v="56.98"/>
    <n v="2322.0500000000002"/>
    <n v="0"/>
    <n v="6"/>
    <x v="0"/>
  </r>
  <r>
    <s v="P701477"/>
    <n v="1675.22"/>
    <s v="01001"/>
    <s v="10006"/>
    <s v="CONTRIBUTED WATER TRANSPORT"/>
    <s v="701477"/>
    <s v="Box Springs Feeder, Sta 453+00 to 466+00"/>
    <m/>
    <s v="FEEDER"/>
    <s v="BOX SPRINGS"/>
    <x v="3"/>
    <s v="JUN-12"/>
    <d v="2010-07-01T00:00:00"/>
    <n v="24"/>
    <n v="40.130000000000003"/>
    <n v="1635.09"/>
    <n v="0"/>
    <n v="6"/>
    <x v="0"/>
  </r>
  <r>
    <s v="P701486"/>
    <n v="954112.81"/>
    <s v="01001"/>
    <s v="10006"/>
    <s v="CONTRIBUTED"/>
    <s v="701486"/>
    <s v="Service Connection CenB-54-STA-168 Central Basin MWD"/>
    <m/>
    <s v="SERVICE"/>
    <s v="CenB-54-STA-168 Central Basin MWD"/>
    <x v="3"/>
    <s v="JUN-12"/>
    <d v="2010-08-31T00:00:00"/>
    <n v="22"/>
    <n v="21865.08"/>
    <n v="932247.73"/>
    <n v="0"/>
    <n v="6"/>
    <x v="0"/>
  </r>
  <r>
    <s v="P701489"/>
    <n v="1628.37"/>
    <s v="01001"/>
    <s v="10006"/>
    <s v="CONTRIBUTED WATER TRANSPORT"/>
    <s v="701489"/>
    <s v="Rialto Pipeline, Sta 2921+00 to 2933+25"/>
    <m/>
    <s v="PIPELINE"/>
    <s v="RIALTO"/>
    <x v="3"/>
    <s v="JUN-12"/>
    <d v="2010-07-01T00:00:00"/>
    <n v="24"/>
    <n v="39"/>
    <n v="1589.37"/>
    <n v="0"/>
    <n v="6"/>
    <x v="0"/>
  </r>
  <r>
    <s v="P701500"/>
    <n v="1181.51"/>
    <s v="01001"/>
    <s v="10006"/>
    <s v="CONTRIBUTED WATER TRANSPORT"/>
    <s v="701500"/>
    <s v="Lower Feeder, Allen McCollcoch"/>
    <m/>
    <s v="FEEDER"/>
    <s v="LOWER"/>
    <x v="3"/>
    <s v="JUN-12"/>
    <d v="2010-07-01T00:00:00"/>
    <n v="24"/>
    <n v="28.29"/>
    <n v="1153.22"/>
    <n v="0"/>
    <n v="6"/>
    <x v="0"/>
  </r>
  <r>
    <s v="P701504"/>
    <n v="2671.67"/>
    <s v="01001"/>
    <s v="10006"/>
    <s v="CONTRIBUTED WATER TRANSPORT"/>
    <s v="701504"/>
    <s v="San Jacinto Pipeline, Sta 82+50 to 88+00"/>
    <m/>
    <s v="PIPELINE"/>
    <s v="SAN JACINTO"/>
    <x v="3"/>
    <s v="JUN-12"/>
    <d v="2010-07-01T00:00:00"/>
    <n v="24"/>
    <n v="64"/>
    <n v="2607.67"/>
    <n v="0"/>
    <n v="6"/>
    <x v="0"/>
  </r>
  <r>
    <s v="P701506"/>
    <n v="1114.94"/>
    <s v="01001"/>
    <s v="10006"/>
    <s v="CONTRIBUTED WATER TRANSPORT"/>
    <s v="701506"/>
    <s v="East Orange County Feeder, Sta 990+00 to 1100+00"/>
    <m/>
    <s v="FEEDER"/>
    <s v="EAST ORANGE COUNTY"/>
    <x v="3"/>
    <s v="JUN-12"/>
    <d v="2010-07-01T00:00:00"/>
    <n v="24"/>
    <n v="26.7"/>
    <n v="1088.24"/>
    <n v="0"/>
    <n v="6"/>
    <x v="0"/>
  </r>
  <r>
    <s v="P701507"/>
    <n v="2000"/>
    <s v="01001"/>
    <s v="10006"/>
    <s v="CONTRIBUTED WATER TRANSPORT"/>
    <s v="701507"/>
    <s v="Lower Feeder, Sta 359+10"/>
    <m/>
    <s v="FEEDER"/>
    <s v="LOWER"/>
    <x v="3"/>
    <s v="JUN-12"/>
    <d v="2010-07-01T00:00:00"/>
    <n v="24"/>
    <n v="47.91"/>
    <n v="1952.09"/>
    <n v="0"/>
    <n v="6"/>
    <x v="0"/>
  </r>
  <r>
    <s v="P701509"/>
    <n v="878.76"/>
    <s v="01001"/>
    <s v="10006"/>
    <s v="CONTRIBUTED WATER TRANSPORT"/>
    <s v="701509"/>
    <s v="San Diego Pipelines 1 &amp; 2, Sta 1367+00 to 1380+00"/>
    <m/>
    <s v="PIPELINE"/>
    <s v="SAN DIEGO"/>
    <x v="3"/>
    <s v="JUN-12"/>
    <d v="2010-07-01T00:00:00"/>
    <n v="24"/>
    <n v="21.04"/>
    <n v="857.72"/>
    <n v="0"/>
    <n v="6"/>
    <x v="0"/>
  </r>
  <r>
    <s v="P701532"/>
    <n v="1084.8"/>
    <s v="01001"/>
    <s v="10006"/>
    <s v="CONTRIBUTED WATER TRANSPORT"/>
    <s v="701532"/>
    <s v="San Diego Pipelines 1 &amp; 2, Sta 1358+00 to 1369+00"/>
    <m/>
    <s v="PIPELINE"/>
    <s v="SAN DIEGO"/>
    <x v="3"/>
    <s v="JUN-12"/>
    <d v="2010-07-01T00:00:00"/>
    <n v="24"/>
    <n v="25.99"/>
    <n v="1058.81"/>
    <n v="0"/>
    <n v="6"/>
    <x v="0"/>
  </r>
  <r>
    <s v="P701535"/>
    <n v="10000"/>
    <s v="01001"/>
    <s v="10006"/>
    <s v="CONTRIBUTED"/>
    <s v="701535"/>
    <s v="Service Connection CM-5 City of New Port"/>
    <m/>
    <s v="SERVICE"/>
    <s v="CM-5 City of New Port"/>
    <x v="3"/>
    <s v="JUN-12"/>
    <d v="2010-03-31T00:00:00"/>
    <n v="27"/>
    <n v="281.25"/>
    <n v="9718.75"/>
    <n v="0"/>
    <n v="6"/>
    <x v="0"/>
  </r>
  <r>
    <s v="P701537"/>
    <n v="2008.74"/>
    <s v="01001"/>
    <s v="10006"/>
    <s v="CONTRIBUTED WATER TRANSPORT"/>
    <s v="701537"/>
    <s v="Upper Feeder, Sta 1048+70 to 1051+77"/>
    <m/>
    <s v="FEEDER"/>
    <s v="UPPER"/>
    <x v="3"/>
    <s v="JUN-12"/>
    <d v="2010-07-01T00:00:00"/>
    <n v="24"/>
    <n v="48.11"/>
    <n v="1960.63"/>
    <n v="0"/>
    <n v="6"/>
    <x v="0"/>
  </r>
  <r>
    <s v="P701545"/>
    <n v="4378.3500000000004"/>
    <s v="01001"/>
    <s v="10006"/>
    <s v="CONTRIBUTED WATER TRANSPORT"/>
    <s v="701545"/>
    <s v="San Diego Pipelines 1 &amp; 2, Sta 1120+00 to 1149+00"/>
    <m/>
    <s v="PIPELINE"/>
    <s v="SAN DIEGO"/>
    <x v="3"/>
    <s v="JUN-12"/>
    <d v="2010-07-01T00:00:00"/>
    <n v="24"/>
    <n v="104.88"/>
    <n v="4273.47"/>
    <n v="0"/>
    <n v="6"/>
    <x v="0"/>
  </r>
  <r>
    <s v="P701564"/>
    <n v="3000"/>
    <s v="01001"/>
    <s v="10006"/>
    <s v="CONTRIBUTED WATER TRANSPORT"/>
    <s v="701564"/>
    <s v="Upper Feeder, Sta 1146+46 to 116+50"/>
    <m/>
    <s v="FEEDER"/>
    <s v="UPPER"/>
    <x v="3"/>
    <s v="JUN-12"/>
    <d v="2010-07-01T00:00:00"/>
    <n v="24"/>
    <n v="71.87"/>
    <n v="2928.13"/>
    <n v="0"/>
    <n v="6"/>
    <x v="0"/>
  </r>
  <r>
    <s v="P701565"/>
    <n v="3500"/>
    <s v="01001"/>
    <s v="10006"/>
    <s v="CONTRIBUTED WATER TRANSPORT"/>
    <s v="701565"/>
    <s v="Auld Valley Pipeline, Sta 74+98.55"/>
    <m/>
    <s v="FEEDER"/>
    <s v="AULD VALLEY"/>
    <x v="3"/>
    <s v="JUN-12"/>
    <d v="2010-07-01T00:00:00"/>
    <n v="24"/>
    <n v="83.85"/>
    <n v="3416.15"/>
    <n v="0"/>
    <n v="6"/>
    <x v="0"/>
  </r>
  <r>
    <s v="P701571"/>
    <n v="3793.99"/>
    <s v="01001"/>
    <s v="10006"/>
    <s v="CONTRIBUTED WATER TRANSPORT"/>
    <s v="701571"/>
    <s v="Rialto Pipeline, Sta 3050+00 to 3098+00"/>
    <m/>
    <s v="PIPELINE"/>
    <s v="RIALTO"/>
    <x v="3"/>
    <s v="JUN-12"/>
    <d v="2010-07-01T00:00:00"/>
    <n v="24"/>
    <n v="90.89"/>
    <n v="3703.1"/>
    <n v="0"/>
    <n v="6"/>
    <x v="0"/>
  </r>
  <r>
    <s v="P701577"/>
    <n v="61358.2"/>
    <s v="01001"/>
    <s v="10006"/>
    <s v="CONTRIBUTED"/>
    <s v="701577"/>
    <s v="Service Connection SD-02 San Diego Water Authority"/>
    <m/>
    <s v="SERVICE"/>
    <s v="SD-02 San Diego Water Authority"/>
    <x v="3"/>
    <s v="JUN-12"/>
    <d v="2010-10-31T00:00:00"/>
    <n v="20"/>
    <n v="1278.28"/>
    <n v="60079.92"/>
    <n v="0"/>
    <n v="6"/>
    <x v="0"/>
  </r>
  <r>
    <s v="P701585"/>
    <n v="4000"/>
    <s v="01001"/>
    <s v="10006"/>
    <s v="CONTRIBUTED WATER TRANSPORT"/>
    <s v="701585"/>
    <s v="East Valley Feeder, Sta 649+00 to 664+00"/>
    <m/>
    <s v="FEEDER"/>
    <s v="EAST VALLEY"/>
    <x v="3"/>
    <s v="JUN-12"/>
    <d v="2010-07-01T00:00:00"/>
    <n v="24"/>
    <n v="95.83"/>
    <n v="3904.17"/>
    <n v="0"/>
    <n v="6"/>
    <x v="0"/>
  </r>
  <r>
    <s v="P701595"/>
    <n v="669285"/>
    <s v="01001"/>
    <s v="10006"/>
    <s v="CONTRIBUTED"/>
    <s v="701595"/>
    <s v="Service Connection CenB-55 Central Basin MWD"/>
    <m/>
    <s v="SERVICE"/>
    <s v="CenB-55 Central Basin MWD"/>
    <x v="3"/>
    <s v="JUN-12"/>
    <d v="2010-08-31T00:00:00"/>
    <n v="22"/>
    <n v="15337.77"/>
    <n v="653947.23"/>
    <n v="0"/>
    <n v="6"/>
    <x v="0"/>
  </r>
  <r>
    <s v="P701596"/>
    <n v="135423.32"/>
    <s v="01001"/>
    <s v="10006"/>
    <s v="CONTRIBUTED"/>
    <s v="701596"/>
    <s v="New Emergency Service Connection on the Sepulveda Fdr for LADWP"/>
    <m/>
    <s v="PIPELINE"/>
    <s v="LADWP"/>
    <x v="3"/>
    <s v="JUN-12"/>
    <d v="2011-07-01T00:00:00"/>
    <n v="12"/>
    <n v="1551.72"/>
    <n v="133871.6"/>
    <n v="0"/>
    <n v="6"/>
    <x v="0"/>
  </r>
  <r>
    <s v="P701620"/>
    <n v="796.25"/>
    <s v="01001"/>
    <s v="10006"/>
    <s v="CONTRIBUTED WATER TRANSPORT"/>
    <s v="701620"/>
    <s v="San Diego Pipelines 1 &amp; 2, Sta 1151+00 to 1169+00"/>
    <m/>
    <s v="PIPELINE"/>
    <s v="SAN DIEGO"/>
    <x v="3"/>
    <s v="JUN-12"/>
    <d v="2010-07-01T00:00:00"/>
    <n v="24"/>
    <n v="19.07"/>
    <n v="777.18"/>
    <n v="0"/>
    <n v="6"/>
    <x v="0"/>
  </r>
  <r>
    <s v="P701634"/>
    <n v="1281108"/>
    <s v="01001"/>
    <s v="10006"/>
    <s v="CONTRIBUTED"/>
    <s v="701634"/>
    <s v="Service Connection B-06 City of Burbank"/>
    <m/>
    <s v="SERVICE"/>
    <s v="B-06 City of Burbank"/>
    <x v="3"/>
    <s v="JUN-12"/>
    <d v="2010-07-31T00:00:00"/>
    <n v="23"/>
    <n v="30693.21"/>
    <n v="1250414.79"/>
    <n v="0"/>
    <n v="6"/>
    <x v="0"/>
  </r>
  <r>
    <s v="P701652"/>
    <n v="817194"/>
    <s v="01001"/>
    <s v="10006"/>
    <s v="CONTRIBUTED"/>
    <s v="701652"/>
    <s v="Service Connection C8-19 San Gabriel Valley Water"/>
    <m/>
    <s v="SERVICE"/>
    <s v="C8-19 San Gabriel Valley Water"/>
    <x v="3"/>
    <s v="JUN-12"/>
    <d v="2010-08-31T00:00:00"/>
    <n v="22"/>
    <n v="18727.349999999999"/>
    <n v="798466.65"/>
    <n v="0"/>
    <n v="6"/>
    <x v="0"/>
  </r>
  <r>
    <s v="P701657"/>
    <n v="5000"/>
    <s v="01001"/>
    <s v="10006"/>
    <s v="CONTRIBUTED WATER TRANSPORT"/>
    <s v="701657"/>
    <s v="CRA, Sta 9480+00 to 9530+00"/>
    <m/>
    <s v="AQUEDUCT"/>
    <s v="CRA"/>
    <x v="3"/>
    <s v="JUN-12"/>
    <d v="2010-07-01T00:00:00"/>
    <n v="24"/>
    <n v="119.79"/>
    <n v="4880.21"/>
    <n v="0"/>
    <n v="6"/>
    <x v="0"/>
  </r>
  <r>
    <s v="P701664"/>
    <n v="374238.05"/>
    <s v="01001"/>
    <s v="10006"/>
    <s v="CONTRIBUTED WATER TRANSPORT"/>
    <s v="701664"/>
    <s v="Service Connection EM-01A"/>
    <m/>
    <s v="SERVICE"/>
    <s v="EM-01A"/>
    <x v="3"/>
    <s v="JUN-12"/>
    <d v="2010-07-01T00:00:00"/>
    <n v="24"/>
    <n v="8966.11"/>
    <n v="365271.94"/>
    <n v="0"/>
    <n v="6"/>
    <x v="0"/>
  </r>
  <r>
    <s v="P701669"/>
    <n v="1512774.13"/>
    <s v="01001"/>
    <s v="10006"/>
    <s v="CONTRIBUTED WATER TRANSPORT"/>
    <s v="701669"/>
    <s v="Service Connection EM-22"/>
    <m/>
    <s v="SERVICE"/>
    <s v="EM-22"/>
    <x v="3"/>
    <s v="JUN-12"/>
    <d v="2010-07-01T00:00:00"/>
    <n v="24"/>
    <n v="36243.54"/>
    <n v="1476530.59"/>
    <n v="0"/>
    <n v="6"/>
    <x v="0"/>
  </r>
  <r>
    <s v="P701692"/>
    <n v="364000"/>
    <s v="01001"/>
    <s v="10006"/>
    <s v="CONTRIBUTED"/>
    <s v="701692"/>
    <s v="Service Connection G-03 City of Glendale"/>
    <m/>
    <s v="SERVICE"/>
    <s v="G-03 City of Glendale"/>
    <x v="3"/>
    <s v="JUN-12"/>
    <d v="2011-05-31T00:00:00"/>
    <n v="13"/>
    <n v="4929.16"/>
    <n v="359070.84"/>
    <n v="0"/>
    <n v="6"/>
    <x v="0"/>
  </r>
  <r>
    <s v="P701706"/>
    <n v="545737.18999999994"/>
    <s v="01001"/>
    <s v="10006"/>
    <s v="CONTRIBUTED"/>
    <s v="701706"/>
    <s v="Modifications of EM-14 Service Connection"/>
    <m/>
    <s v="PIPELINE"/>
    <s v="EMWD"/>
    <x v="3"/>
    <s v="JUN-12"/>
    <d v="2011-07-01T00:00:00"/>
    <n v="12"/>
    <n v="6253.23"/>
    <n v="539483.96"/>
    <n v="0"/>
    <n v="6"/>
    <x v="0"/>
  </r>
  <r>
    <s v="P701714"/>
    <n v="6664.78"/>
    <s v="01001"/>
    <s v="10006"/>
    <s v="CONTRIBUTED"/>
    <s v="701714"/>
    <s v="WB-28 Service Connection Modifications"/>
    <m/>
    <s v="PIPELINE"/>
    <s v="WB-28"/>
    <x v="3"/>
    <s v="JUN-12"/>
    <d v="2011-07-01T00:00:00"/>
    <n v="12"/>
    <n v="76.36"/>
    <n v="1039923.64"/>
    <n v="0"/>
    <n v="6"/>
    <x v="0"/>
  </r>
  <r>
    <s v="P701721"/>
    <n v="529116.37"/>
    <s v="01001"/>
    <s v="10006"/>
    <s v="CONTRIBUTED"/>
    <s v="701721"/>
    <s v="Service Connection CB-14 Y CB20 IE Util"/>
    <m/>
    <s v="SERVICE"/>
    <s v="CB-14 Y CB20 IE Utilities Agency"/>
    <x v="3"/>
    <s v="JUN-12"/>
    <d v="2011-06-30T00:00:00"/>
    <n v="12"/>
    <n v="6613.95"/>
    <n v="522502.42"/>
    <n v="0"/>
    <n v="6"/>
    <x v="0"/>
  </r>
  <r>
    <s v="P701732"/>
    <n v="32172.51"/>
    <s v="01001"/>
    <s v="10006"/>
    <s v="CONTRIBUTED"/>
    <s v="701732"/>
    <s v="Service Connection LV-03 Las Virgenes MWD"/>
    <m/>
    <s v="SERVICE"/>
    <s v="LV-03 Las Virgenes MWD"/>
    <x v="3"/>
    <s v="JUN-12"/>
    <d v="2011-01-31T00:00:00"/>
    <n v="17"/>
    <n v="569.71"/>
    <n v="31602.799999999999"/>
    <n v="0"/>
    <n v="6"/>
    <x v="0"/>
  </r>
  <r>
    <s v="P701743"/>
    <n v="9955.5300000000007"/>
    <s v="01001"/>
    <s v="10006"/>
    <s v="CONTRIBUTED WATER TRANSPORT"/>
    <s v="701743"/>
    <s v="Service Connection SMR-01"/>
    <m/>
    <s v="SERVICE"/>
    <s v="SMR-01"/>
    <x v="3"/>
    <s v="JUN-12"/>
    <d v="2010-07-01T00:00:00"/>
    <n v="24"/>
    <n v="238.51"/>
    <n v="9717.02"/>
    <n v="0"/>
    <n v="6"/>
    <x v="0"/>
  </r>
  <r>
    <s v="P701762"/>
    <n v="13796.44"/>
    <s v="01001"/>
    <s v="10006"/>
    <s v="CONTRIBUTED"/>
    <s v="701762"/>
    <s v="OC-38 Service Connection Modification"/>
    <m/>
    <s v="PIPELINE"/>
    <s v="OC-38"/>
    <x v="3"/>
    <s v="JUN-12"/>
    <d v="2011-07-01T00:00:00"/>
    <n v="12"/>
    <n v="158.07"/>
    <n v="13638.37"/>
    <n v="0"/>
    <n v="6"/>
    <x v="0"/>
  </r>
  <r>
    <s v="P701776"/>
    <n v="1501031.53"/>
    <s v="01001"/>
    <s v="10006"/>
    <s v="CONTRIBUTED WATER TRANSPORT"/>
    <s v="701776"/>
    <s v="Service Connection EM-23"/>
    <m/>
    <s v="SERVICE"/>
    <s v="EM-23"/>
    <x v="3"/>
    <s v="JUN-12"/>
    <d v="2010-07-01T00:00:00"/>
    <n v="24"/>
    <n v="35962.199999999997"/>
    <n v="1465069.33"/>
    <n v="0"/>
    <n v="6"/>
    <x v="0"/>
  </r>
  <r>
    <s v="P701780"/>
    <n v="24612.58"/>
    <s v="01001"/>
    <s v="10006"/>
    <s v="CONTRIBUTED"/>
    <s v="701780"/>
    <s v="Service Connection OC-51 Modification"/>
    <m/>
    <s v="PIPELINE"/>
    <s v="Orange Cty MWD"/>
    <x v="3"/>
    <s v="JUN-12"/>
    <d v="2012-06-01T00:00:00"/>
    <n v="1"/>
    <n v="0"/>
    <n v="24612.58"/>
    <n v="0"/>
    <n v="6"/>
    <x v="0"/>
  </r>
  <r>
    <s v="P701784"/>
    <n v="249677.79"/>
    <s v="01001"/>
    <s v="10006"/>
    <s v="CONTRIBUTED WATER TRANSPORT"/>
    <s v="701784"/>
    <s v="Orange County Feeder Relocation at Ball Road"/>
    <m/>
    <s v="FEEDER"/>
    <s v="ORANGE COUNTY"/>
    <x v="3"/>
    <s v="JUN-12"/>
    <d v="2010-07-01T00:00:00"/>
    <n v="24"/>
    <n v="5981.86"/>
    <n v="243695.93"/>
    <n v="0"/>
    <n v="6"/>
    <x v="0"/>
  </r>
  <r>
    <s v="P701807"/>
    <n v="9753.41"/>
    <s v="01001"/>
    <s v="10006"/>
    <s v="CONTRIBUTED"/>
    <s v="701807"/>
    <s v="Service Connection EM20 Surge Analysis"/>
    <m/>
    <s v="PIPELINE"/>
    <s v="EMWD"/>
    <x v="3"/>
    <s v="JUN-12"/>
    <d v="2012-06-01T00:00:00"/>
    <n v="1"/>
    <n v="0"/>
    <n v="9753.41"/>
    <n v="0"/>
    <n v="6"/>
    <x v="0"/>
  </r>
  <r>
    <s v="SOLAR CWE"/>
    <n v="3674059"/>
    <s v="01001"/>
    <s v="15375"/>
    <s v="MISC 25 YRS"/>
    <m/>
    <s v="SOLAR FROM CWE"/>
    <m/>
    <s v="SOLAR"/>
    <s v="HEMET"/>
    <x v="0"/>
    <s v="JUN-12"/>
    <d v="2006-11-01T00:00:00"/>
    <n v="68"/>
    <n v="820540.74"/>
    <n v="2853518.26"/>
    <n v="0"/>
    <n v="6"/>
    <x v="0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</pivotCacheRecords>
</file>

<file path=xl/pivotTables/_rels/pivotTable1.xml.rels><?xml version="1.0" encoding="UTF-8" standalone="yes"?>
<Relationships xmlns="http://schemas.openxmlformats.org/package/2006/relationships"><Relationship Id="rId1" Type="http://schemas.openxmlformats.org/officeDocument/2006/relationships/pivotCacheDefinition" Target="../pivotCache/pivotCacheDefinition1.xml"/></Relationships>
</file>

<file path=xl/pivotTables/pivotTable1.xml><?xml version="1.0" encoding="utf-8"?>
<pivotTableDefinition xmlns="http://schemas.openxmlformats.org/spreadsheetml/2006/main" name="PivotTable1" cacheId="21" applyNumberFormats="0" applyBorderFormats="0" applyFontFormats="0" applyPatternFormats="0" applyAlignmentFormats="0" applyWidthHeightFormats="1" dataCaption="Values" updatedVersion="3" minRefreshableVersion="3" showCalcMbrs="0" useAutoFormatting="1" itemPrintTitles="1" createdVersion="3" indent="0" outline="1" outlineData="1" multipleFieldFilters="0">
  <location ref="D13:K34" firstHeaderRow="1" firstDataRow="2" firstDataCol="1"/>
  <pivotFields count="19"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axis="axisCol" dataField="1" showAll="0">
      <items count="7">
        <item x="4"/>
        <item x="1"/>
        <item x="0"/>
        <item x="2"/>
        <item x="3"/>
        <item x="5"/>
        <item t="default"/>
      </items>
    </pivotField>
    <pivotField showAll="0"/>
    <pivotField showAll="0"/>
    <pivotField showAll="0"/>
    <pivotField showAll="0"/>
    <pivotField showAll="0"/>
    <pivotField showAll="0"/>
    <pivotField showAll="0"/>
    <pivotField axis="axisRow" showAll="0">
      <items count="20">
        <item x="1"/>
        <item x="9"/>
        <item x="7"/>
        <item x="2"/>
        <item x="17"/>
        <item x="0"/>
        <item x="3"/>
        <item x="16"/>
        <item x="6"/>
        <item x="5"/>
        <item x="4"/>
        <item x="15"/>
        <item x="14"/>
        <item x="8"/>
        <item x="12"/>
        <item x="13"/>
        <item x="10"/>
        <item x="11"/>
        <item x="18"/>
        <item t="default"/>
      </items>
    </pivotField>
  </pivotFields>
  <rowFields count="1">
    <field x="18"/>
  </rowFields>
  <rowItems count="20">
    <i>
      <x/>
    </i>
    <i>
      <x v="1"/>
    </i>
    <i>
      <x v="2"/>
    </i>
    <i>
      <x v="3"/>
    </i>
    <i>
      <x v="4"/>
    </i>
    <i>
      <x v="5"/>
    </i>
    <i>
      <x v="6"/>
    </i>
    <i>
      <x v="7"/>
    </i>
    <i>
      <x v="8"/>
    </i>
    <i>
      <x v="9"/>
    </i>
    <i>
      <x v="10"/>
    </i>
    <i>
      <x v="11"/>
    </i>
    <i>
      <x v="12"/>
    </i>
    <i>
      <x v="13"/>
    </i>
    <i>
      <x v="14"/>
    </i>
    <i>
      <x v="15"/>
    </i>
    <i>
      <x v="16"/>
    </i>
    <i>
      <x v="17"/>
    </i>
    <i>
      <x v="18"/>
    </i>
    <i t="grand">
      <x/>
    </i>
  </rowItems>
  <colFields count="1">
    <field x="10"/>
  </colFields>
  <colItems count="7">
    <i>
      <x/>
    </i>
    <i>
      <x v="1"/>
    </i>
    <i>
      <x v="2"/>
    </i>
    <i>
      <x v="3"/>
    </i>
    <i>
      <x v="4"/>
    </i>
    <i>
      <x v="5"/>
    </i>
    <i t="grand">
      <x/>
    </i>
  </colItems>
  <dataFields count="1">
    <dataField name="Count of LIFE_IN_MONTHS" fld="10" subtotal="count" baseField="0" baseItem="0"/>
  </dataFields>
  <formats count="2">
    <format dxfId="8">
      <pivotArea type="all" dataOnly="0" outline="0" fieldPosition="0"/>
    </format>
    <format dxfId="7">
      <pivotArea type="all" dataOnly="0" outline="0" fieldPosition="0"/>
    </format>
  </formats>
  <pivotTableStyleInfo name="PivotStyleLight16" showRowHeaders="1" showColHeaders="1" showRowStripes="0" showColStripes="0" showLastColumn="1"/>
</pivotTableDefinition>
</file>

<file path=xl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xl/worksheets/_rels/sheet1.xml.rels><?xml version="1.0" encoding="UTF-8" standalone="yes"?>
<Relationships xmlns="http://schemas.openxmlformats.org/package/2006/relationships"><Relationship Id="rId3" Type="http://schemas.openxmlformats.org/officeDocument/2006/relationships/comments" Target="../comments1.xml"/><Relationship Id="rId2" Type="http://schemas.openxmlformats.org/officeDocument/2006/relationships/vmlDrawing" Target="../drawings/vmlDrawing1.vml"/><Relationship Id="rId1" Type="http://schemas.openxmlformats.org/officeDocument/2006/relationships/printerSettings" Target="../printerSettings/printerSettings1.bin"/></Relationships>
</file>

<file path=xl/worksheets/_rels/sheet11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7.bin"/></Relationships>
</file>

<file path=xl/worksheets/_rels/sheet12.xml.rels><?xml version="1.0" encoding="UTF-8" standalone="yes"?>
<Relationships xmlns="http://schemas.openxmlformats.org/package/2006/relationships"><Relationship Id="rId2" Type="http://schemas.openxmlformats.org/officeDocument/2006/relationships/printerSettings" Target="../printerSettings/printerSettings8.bin"/><Relationship Id="rId1" Type="http://schemas.openxmlformats.org/officeDocument/2006/relationships/pivotTable" Target="../pivotTables/pivotTable1.xml"/></Relationships>
</file>

<file path=xl/worksheets/_rels/sheet1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9.bin"/></Relationships>
</file>

<file path=xl/worksheets/_rels/sheet14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0.bin"/></Relationships>
</file>

<file path=xl/worksheets/_rels/sheet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2.bin"/></Relationships>
</file>

<file path=xl/worksheets/_rels/sheet5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3.bin"/></Relationships>
</file>

<file path=xl/worksheets/_rels/sheet6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2.vml"/><Relationship Id="rId2" Type="http://schemas.openxmlformats.org/officeDocument/2006/relationships/drawing" Target="../drawings/drawing1.xml"/><Relationship Id="rId1" Type="http://schemas.openxmlformats.org/officeDocument/2006/relationships/printerSettings" Target="../printerSettings/printerSettings4.bin"/><Relationship Id="rId4" Type="http://schemas.openxmlformats.org/officeDocument/2006/relationships/comments" Target="../comments2.xml"/></Relationships>
</file>

<file path=xl/worksheets/_rels/sheet7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3.vml"/><Relationship Id="rId2" Type="http://schemas.openxmlformats.org/officeDocument/2006/relationships/drawing" Target="../drawings/drawing2.xml"/><Relationship Id="rId1" Type="http://schemas.openxmlformats.org/officeDocument/2006/relationships/printerSettings" Target="../printerSettings/printerSettings5.bin"/><Relationship Id="rId4" Type="http://schemas.openxmlformats.org/officeDocument/2006/relationships/comments" Target="../comments3.xml"/></Relationships>
</file>

<file path=xl/worksheets/_rels/sheet8.xml.rels><?xml version="1.0" encoding="UTF-8" standalone="yes"?>
<Relationships xmlns="http://schemas.openxmlformats.org/package/2006/relationships"><Relationship Id="rId3" Type="http://schemas.openxmlformats.org/officeDocument/2006/relationships/comments" Target="../comments4.xml"/><Relationship Id="rId2" Type="http://schemas.openxmlformats.org/officeDocument/2006/relationships/vmlDrawing" Target="../drawings/vmlDrawing4.vml"/><Relationship Id="rId1" Type="http://schemas.openxmlformats.org/officeDocument/2006/relationships/printerSettings" Target="../printerSettings/printerSettings6.bin"/></Relationships>
</file>

<file path=xl/worksheets/sheet1.xml><?xml version="1.0" encoding="utf-8"?>
<worksheet xmlns="http://schemas.openxmlformats.org/spreadsheetml/2006/main" xmlns:r="http://schemas.openxmlformats.org/officeDocument/2006/relationships">
  <dimension ref="B3:E37"/>
  <sheetViews>
    <sheetView tabSelected="1" zoomScale="70" zoomScaleNormal="70" workbookViewId="0">
      <selection activeCell="D12" sqref="D12"/>
    </sheetView>
  </sheetViews>
  <sheetFormatPr defaultColWidth="8.85546875" defaultRowHeight="15"/>
  <cols>
    <col min="1" max="1" width="8.85546875" style="2"/>
    <col min="2" max="2" width="7.42578125" style="2" customWidth="1"/>
    <col min="3" max="3" width="24.28515625" style="2" customWidth="1"/>
    <col min="4" max="4" width="69" style="2" customWidth="1"/>
    <col min="5" max="16384" width="8.85546875" style="2"/>
  </cols>
  <sheetData>
    <row r="3" spans="2:4" ht="20.25">
      <c r="B3" s="1" t="s">
        <v>0</v>
      </c>
    </row>
    <row r="4" spans="2:4">
      <c r="B4" s="3"/>
      <c r="C4" s="3" t="s">
        <v>1</v>
      </c>
      <c r="D4" s="3"/>
    </row>
    <row r="5" spans="2:4">
      <c r="B5" s="4" t="s">
        <v>2</v>
      </c>
      <c r="C5" s="2" t="s">
        <v>3</v>
      </c>
      <c r="D5" s="2" t="s">
        <v>4</v>
      </c>
    </row>
    <row r="6" spans="2:4">
      <c r="B6" s="4" t="s">
        <v>2</v>
      </c>
      <c r="C6" s="2" t="s">
        <v>5</v>
      </c>
      <c r="D6" s="2" t="s">
        <v>6</v>
      </c>
    </row>
    <row r="8" spans="2:4" ht="15.75">
      <c r="B8" s="5" t="s">
        <v>7</v>
      </c>
    </row>
    <row r="9" spans="2:4">
      <c r="B9" s="4" t="s">
        <v>2</v>
      </c>
      <c r="D9" s="2" t="s">
        <v>8</v>
      </c>
    </row>
    <row r="10" spans="2:4">
      <c r="B10" s="4" t="s">
        <v>2</v>
      </c>
      <c r="C10" s="2" t="s">
        <v>9</v>
      </c>
      <c r="D10" s="2" t="s">
        <v>10</v>
      </c>
    </row>
    <row r="11" spans="2:4">
      <c r="B11" s="4" t="s">
        <v>2</v>
      </c>
      <c r="C11" s="2" t="s">
        <v>11</v>
      </c>
      <c r="D11" s="2" t="s">
        <v>12</v>
      </c>
    </row>
    <row r="12" spans="2:4">
      <c r="B12" s="4" t="s">
        <v>2</v>
      </c>
      <c r="C12" s="2" t="s">
        <v>11</v>
      </c>
      <c r="D12" s="2" t="s">
        <v>13</v>
      </c>
    </row>
    <row r="13" spans="2:4">
      <c r="B13" s="4" t="s">
        <v>2</v>
      </c>
      <c r="C13" s="2" t="s">
        <v>11</v>
      </c>
      <c r="D13" s="2" t="s">
        <v>14</v>
      </c>
    </row>
    <row r="15" spans="2:4" ht="15.75">
      <c r="B15" s="5" t="s">
        <v>15</v>
      </c>
    </row>
    <row r="16" spans="2:4">
      <c r="B16" s="4" t="s">
        <v>2</v>
      </c>
      <c r="D16" s="2" t="s">
        <v>16</v>
      </c>
    </row>
    <row r="17" spans="2:5">
      <c r="B17" s="4" t="s">
        <v>2</v>
      </c>
      <c r="D17" s="2" t="s">
        <v>17</v>
      </c>
    </row>
    <row r="18" spans="2:5">
      <c r="B18" s="4" t="s">
        <v>2</v>
      </c>
      <c r="C18" s="2" t="s">
        <v>18</v>
      </c>
      <c r="D18" s="2" t="s">
        <v>19</v>
      </c>
    </row>
    <row r="19" spans="2:5">
      <c r="B19" s="4" t="s">
        <v>2</v>
      </c>
      <c r="C19" s="2" t="s">
        <v>18</v>
      </c>
      <c r="D19" s="2" t="s">
        <v>14</v>
      </c>
    </row>
    <row r="21" spans="2:5" ht="15.75">
      <c r="B21" s="5" t="s">
        <v>20</v>
      </c>
    </row>
    <row r="22" spans="2:5">
      <c r="B22" s="4" t="s">
        <v>2</v>
      </c>
      <c r="D22" s="2" t="s">
        <v>21</v>
      </c>
    </row>
    <row r="23" spans="2:5">
      <c r="B23" s="4" t="s">
        <v>2</v>
      </c>
      <c r="C23" s="2" t="s">
        <v>22</v>
      </c>
      <c r="D23" s="2" t="s">
        <v>23</v>
      </c>
    </row>
    <row r="24" spans="2:5">
      <c r="B24" s="4" t="s">
        <v>2</v>
      </c>
      <c r="C24" s="2" t="s">
        <v>24</v>
      </c>
      <c r="D24" s="2" t="s">
        <v>25</v>
      </c>
    </row>
    <row r="25" spans="2:5">
      <c r="B25" s="4" t="s">
        <v>2</v>
      </c>
      <c r="C25" s="2" t="s">
        <v>24</v>
      </c>
      <c r="D25" s="2" t="s">
        <v>13</v>
      </c>
    </row>
    <row r="26" spans="2:5">
      <c r="B26" s="4" t="s">
        <v>2</v>
      </c>
      <c r="C26" s="2" t="s">
        <v>26</v>
      </c>
      <c r="D26" s="2" t="s">
        <v>13</v>
      </c>
    </row>
    <row r="27" spans="2:5">
      <c r="B27" s="4" t="s">
        <v>2</v>
      </c>
      <c r="C27" s="2" t="s">
        <v>26</v>
      </c>
      <c r="D27" s="2" t="s">
        <v>27</v>
      </c>
      <c r="E27" s="2" t="s">
        <v>28</v>
      </c>
    </row>
    <row r="29" spans="2:5" ht="15.75">
      <c r="B29" s="5" t="s">
        <v>29</v>
      </c>
    </row>
    <row r="30" spans="2:5">
      <c r="B30" s="4" t="s">
        <v>2</v>
      </c>
      <c r="C30" s="2" t="s">
        <v>30</v>
      </c>
      <c r="D30" s="2" t="s">
        <v>31</v>
      </c>
    </row>
    <row r="31" spans="2:5">
      <c r="B31" s="4" t="s">
        <v>2</v>
      </c>
      <c r="C31" s="2" t="s">
        <v>30</v>
      </c>
      <c r="D31" s="2" t="s">
        <v>32</v>
      </c>
    </row>
    <row r="32" spans="2:5">
      <c r="D32" s="2" t="s">
        <v>13</v>
      </c>
    </row>
    <row r="33" spans="2:4">
      <c r="D33" s="2" t="s">
        <v>33</v>
      </c>
    </row>
    <row r="35" spans="2:4">
      <c r="B35" s="4" t="s">
        <v>2</v>
      </c>
      <c r="C35" s="2" t="s">
        <v>5</v>
      </c>
      <c r="D35" s="2" t="s">
        <v>34</v>
      </c>
    </row>
    <row r="36" spans="2:4">
      <c r="B36" s="4" t="s">
        <v>2</v>
      </c>
      <c r="C36" s="2" t="s">
        <v>3</v>
      </c>
      <c r="D36" s="2" t="s">
        <v>35</v>
      </c>
    </row>
    <row r="37" spans="2:4">
      <c r="B37" s="4" t="s">
        <v>2</v>
      </c>
      <c r="C37" s="2" t="s">
        <v>36</v>
      </c>
      <c r="D37" s="2" t="s">
        <v>37</v>
      </c>
    </row>
  </sheetData>
  <conditionalFormatting sqref="B9:B13 B5:B6 B16:B19 B22:B27 B30:B31">
    <cfRule type="cellIs" dxfId="54" priority="7" stopIfTrue="1" operator="equal">
      <formula>"ok"</formula>
    </cfRule>
    <cfRule type="cellIs" dxfId="53" priority="8" stopIfTrue="1" operator="notEqual">
      <formula>"ok"</formula>
    </cfRule>
  </conditionalFormatting>
  <conditionalFormatting sqref="B35">
    <cfRule type="cellIs" dxfId="52" priority="5" stopIfTrue="1" operator="equal">
      <formula>"ok"</formula>
    </cfRule>
    <cfRule type="cellIs" dxfId="51" priority="6" stopIfTrue="1" operator="notEqual">
      <formula>"ok"</formula>
    </cfRule>
  </conditionalFormatting>
  <conditionalFormatting sqref="B36">
    <cfRule type="cellIs" dxfId="50" priority="3" stopIfTrue="1" operator="equal">
      <formula>"ok"</formula>
    </cfRule>
    <cfRule type="cellIs" dxfId="49" priority="4" stopIfTrue="1" operator="notEqual">
      <formula>"ok"</formula>
    </cfRule>
  </conditionalFormatting>
  <conditionalFormatting sqref="B37">
    <cfRule type="cellIs" dxfId="48" priority="1" stopIfTrue="1" operator="equal">
      <formula>"ok"</formula>
    </cfRule>
    <cfRule type="cellIs" dxfId="47" priority="2" stopIfTrue="1" operator="notEqual">
      <formula>"ok"</formula>
    </cfRule>
  </conditionalFormatting>
  <pageMargins left="0.7" right="0.7" top="0.75" bottom="0.75" header="0.3" footer="0.3"/>
  <pageSetup orientation="portrait" r:id="rId1"/>
  <legacyDrawing r:id="rId2"/>
</worksheet>
</file>

<file path=xl/worksheets/sheet10.xml><?xml version="1.0" encoding="utf-8"?>
<worksheet xmlns="http://schemas.openxmlformats.org/spreadsheetml/2006/main" xmlns:r="http://schemas.openxmlformats.org/officeDocument/2006/relationships">
  <dimension ref="A1:P919"/>
  <sheetViews>
    <sheetView topLeftCell="B1" zoomScale="60" zoomScaleNormal="60" workbookViewId="0">
      <pane ySplit="5985" topLeftCell="A42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7.28515625" style="51" customWidth="1"/>
    <col min="3" max="3" width="17.28515625" style="38" customWidth="1"/>
    <col min="4" max="4" width="9" style="38" customWidth="1"/>
    <col min="5" max="5" width="57.42578125" style="38" customWidth="1"/>
    <col min="6" max="6" width="9.28515625" style="38" bestFit="1" customWidth="1"/>
    <col min="7" max="7" width="28.85546875" style="38" customWidth="1"/>
    <col min="8" max="8" width="10.140625" style="38" customWidth="1"/>
    <col min="9" max="9" width="53.5703125" style="38" customWidth="1"/>
    <col min="10" max="10" width="24" style="38" bestFit="1" customWidth="1"/>
    <col min="11" max="11" width="16.140625" style="38" bestFit="1" customWidth="1"/>
    <col min="12" max="13" width="15.5703125" style="38" customWidth="1"/>
    <col min="14" max="14" width="10.7109375" style="38" customWidth="1"/>
    <col min="15" max="15" width="17.85546875" style="38" customWidth="1"/>
    <col min="16" max="16" width="20.5703125" style="38" customWidth="1"/>
    <col min="17" max="17" width="8.85546875" style="38"/>
    <col min="18" max="18" width="21.7109375" style="38" customWidth="1"/>
    <col min="19" max="16384" width="8.85546875" style="38"/>
  </cols>
  <sheetData>
    <row r="1" spans="1:16" ht="15.75">
      <c r="A1" s="49" t="s">
        <v>36</v>
      </c>
      <c r="B1" s="50">
        <v>0</v>
      </c>
    </row>
    <row r="2" spans="1:16" ht="20.25">
      <c r="D2" s="37" t="s">
        <v>3100</v>
      </c>
    </row>
    <row r="3" spans="1:16" ht="20.25">
      <c r="D3" s="37" t="s">
        <v>3101</v>
      </c>
    </row>
    <row r="7" spans="1:16" ht="15.75">
      <c r="D7" s="40" t="s">
        <v>3102</v>
      </c>
      <c r="I7" s="143" t="s">
        <v>3103</v>
      </c>
      <c r="J7" s="144">
        <v>3575465772.8600092</v>
      </c>
    </row>
    <row r="8" spans="1:16" ht="15.75">
      <c r="D8" s="145" t="s">
        <v>3104</v>
      </c>
      <c r="E8" s="69" t="s">
        <v>3105</v>
      </c>
      <c r="F8" s="145" t="s">
        <v>161</v>
      </c>
      <c r="G8" s="69" t="s">
        <v>3106</v>
      </c>
      <c r="H8" s="145" t="s">
        <v>2621</v>
      </c>
      <c r="I8" s="69" t="s">
        <v>219</v>
      </c>
      <c r="J8" s="145" t="s">
        <v>3107</v>
      </c>
      <c r="K8" s="145" t="s">
        <v>3108</v>
      </c>
    </row>
    <row r="9" spans="1:16" ht="15.75">
      <c r="C9" s="48"/>
      <c r="D9" s="146" t="s">
        <v>3109</v>
      </c>
      <c r="E9" s="76" t="s">
        <v>3099</v>
      </c>
      <c r="F9" s="146" t="s">
        <v>3110</v>
      </c>
      <c r="G9" s="76" t="s">
        <v>3111</v>
      </c>
      <c r="H9" s="146" t="s">
        <v>3098</v>
      </c>
      <c r="I9" s="76" t="s">
        <v>3099</v>
      </c>
      <c r="J9" s="147">
        <v>-23789862.870000001</v>
      </c>
      <c r="K9" s="148" t="s">
        <v>3112</v>
      </c>
      <c r="L9" s="74"/>
      <c r="M9" s="74"/>
      <c r="N9" s="74"/>
      <c r="O9" s="74"/>
      <c r="P9" s="74"/>
    </row>
    <row r="10" spans="1:16" ht="15.75">
      <c r="C10" s="48"/>
      <c r="D10" s="146" t="s">
        <v>3109</v>
      </c>
      <c r="E10" s="76" t="s">
        <v>3099</v>
      </c>
      <c r="F10" s="146" t="s">
        <v>3113</v>
      </c>
      <c r="G10" s="76" t="s">
        <v>3114</v>
      </c>
      <c r="H10" s="146" t="s">
        <v>3098</v>
      </c>
      <c r="I10" s="76" t="s">
        <v>3099</v>
      </c>
      <c r="J10" s="147">
        <v>336069.68</v>
      </c>
      <c r="K10" s="148" t="s">
        <v>3112</v>
      </c>
      <c r="L10" s="74"/>
      <c r="M10" s="74"/>
      <c r="N10" s="74"/>
      <c r="O10" s="74"/>
      <c r="P10" s="74"/>
    </row>
    <row r="11" spans="1:16" ht="15.75">
      <c r="C11" s="48"/>
      <c r="D11" s="146" t="s">
        <v>3109</v>
      </c>
      <c r="E11" s="76" t="s">
        <v>3099</v>
      </c>
      <c r="F11" s="146" t="s">
        <v>3115</v>
      </c>
      <c r="G11" s="76" t="s">
        <v>3116</v>
      </c>
      <c r="H11" s="146" t="s">
        <v>3098</v>
      </c>
      <c r="I11" s="76" t="s">
        <v>3099</v>
      </c>
      <c r="J11" s="147">
        <v>-418083.73</v>
      </c>
      <c r="K11" s="148" t="s">
        <v>3112</v>
      </c>
      <c r="L11" s="74"/>
      <c r="M11" s="74"/>
      <c r="N11" s="74"/>
      <c r="O11" s="74"/>
      <c r="P11" s="74"/>
    </row>
    <row r="12" spans="1:16" ht="15.75">
      <c r="C12" s="48"/>
      <c r="D12" s="146" t="s">
        <v>3109</v>
      </c>
      <c r="E12" s="76" t="s">
        <v>3099</v>
      </c>
      <c r="F12" s="146" t="s">
        <v>3117</v>
      </c>
      <c r="G12" s="76" t="s">
        <v>3118</v>
      </c>
      <c r="H12" s="146" t="s">
        <v>3098</v>
      </c>
      <c r="I12" s="76" t="s">
        <v>3099</v>
      </c>
      <c r="J12" s="147">
        <v>-32942466.77</v>
      </c>
      <c r="K12" s="148" t="s">
        <v>3112</v>
      </c>
      <c r="L12" s="74"/>
      <c r="M12" s="74"/>
      <c r="N12" s="74"/>
      <c r="O12" s="74"/>
      <c r="P12" s="74"/>
    </row>
    <row r="13" spans="1:16" ht="15.75">
      <c r="C13" s="48"/>
      <c r="D13" s="149" t="s">
        <v>1443</v>
      </c>
      <c r="E13" s="150" t="s">
        <v>3119</v>
      </c>
      <c r="F13" s="149" t="s">
        <v>3117</v>
      </c>
      <c r="G13" s="150" t="s">
        <v>3118</v>
      </c>
      <c r="H13" s="149" t="s">
        <v>3120</v>
      </c>
      <c r="I13" s="150" t="s">
        <v>3121</v>
      </c>
      <c r="J13" s="147">
        <v>184.56</v>
      </c>
      <c r="K13" s="148" t="s">
        <v>3112</v>
      </c>
      <c r="L13" s="74"/>
      <c r="M13" s="74"/>
      <c r="N13" s="74"/>
      <c r="O13" s="74"/>
      <c r="P13" s="74"/>
    </row>
    <row r="14" spans="1:16" ht="15.75">
      <c r="C14" s="48"/>
      <c r="D14" s="146" t="s">
        <v>3122</v>
      </c>
      <c r="E14" s="76" t="s">
        <v>3123</v>
      </c>
      <c r="F14" s="146" t="s">
        <v>3117</v>
      </c>
      <c r="G14" s="76" t="s">
        <v>3118</v>
      </c>
      <c r="H14" s="146" t="s">
        <v>2153</v>
      </c>
      <c r="I14" s="76" t="s">
        <v>3124</v>
      </c>
      <c r="J14" s="147">
        <v>58.59</v>
      </c>
      <c r="K14" s="148" t="s">
        <v>3112</v>
      </c>
      <c r="L14" s="74"/>
      <c r="M14" s="74"/>
      <c r="N14" s="74"/>
      <c r="O14" s="74"/>
      <c r="P14" s="74"/>
    </row>
    <row r="15" spans="1:16" ht="15.75">
      <c r="C15" s="48"/>
      <c r="D15" s="149" t="s">
        <v>3122</v>
      </c>
      <c r="E15" s="150" t="s">
        <v>3123</v>
      </c>
      <c r="F15" s="149" t="s">
        <v>3117</v>
      </c>
      <c r="G15" s="150" t="s">
        <v>3118</v>
      </c>
      <c r="H15" s="149" t="s">
        <v>3125</v>
      </c>
      <c r="I15" s="150" t="s">
        <v>3126</v>
      </c>
      <c r="J15" s="147">
        <v>15415.66</v>
      </c>
      <c r="K15" s="148" t="s">
        <v>3112</v>
      </c>
      <c r="L15" s="74"/>
      <c r="M15" s="74"/>
      <c r="N15" s="74"/>
      <c r="O15" s="74"/>
      <c r="P15" s="74"/>
    </row>
    <row r="16" spans="1:16" ht="15.75">
      <c r="C16" s="48"/>
      <c r="D16" s="146" t="s">
        <v>3127</v>
      </c>
      <c r="E16" s="76" t="s">
        <v>3128</v>
      </c>
      <c r="F16" s="146" t="s">
        <v>3115</v>
      </c>
      <c r="G16" s="76" t="s">
        <v>3116</v>
      </c>
      <c r="H16" s="146" t="s">
        <v>3129</v>
      </c>
      <c r="I16" s="76" t="s">
        <v>3130</v>
      </c>
      <c r="J16" s="151">
        <v>3988.13</v>
      </c>
      <c r="K16" s="148" t="s">
        <v>3112</v>
      </c>
      <c r="L16" s="74"/>
      <c r="M16" s="74"/>
      <c r="N16" s="74"/>
      <c r="O16" s="74"/>
      <c r="P16" s="74"/>
    </row>
    <row r="17" spans="3:16" ht="15.75">
      <c r="C17" s="48"/>
      <c r="D17" s="146" t="s">
        <v>3127</v>
      </c>
      <c r="E17" s="76" t="s">
        <v>3128</v>
      </c>
      <c r="F17" s="146" t="s">
        <v>3115</v>
      </c>
      <c r="G17" s="76" t="s">
        <v>3116</v>
      </c>
      <c r="H17" s="146" t="s">
        <v>3131</v>
      </c>
      <c r="I17" s="76" t="s">
        <v>3132</v>
      </c>
      <c r="J17" s="151">
        <v>183721.9</v>
      </c>
      <c r="K17" s="148" t="s">
        <v>3112</v>
      </c>
      <c r="L17" s="74"/>
      <c r="M17" s="74"/>
      <c r="N17" s="74"/>
      <c r="O17" s="74"/>
      <c r="P17" s="74"/>
    </row>
    <row r="18" spans="3:16" ht="15.75">
      <c r="C18" s="48"/>
      <c r="D18" s="146" t="s">
        <v>3127</v>
      </c>
      <c r="E18" s="76" t="s">
        <v>3128</v>
      </c>
      <c r="F18" s="146" t="s">
        <v>3115</v>
      </c>
      <c r="G18" s="76" t="s">
        <v>3116</v>
      </c>
      <c r="H18" s="146" t="s">
        <v>3133</v>
      </c>
      <c r="I18" s="76" t="s">
        <v>3134</v>
      </c>
      <c r="J18" s="151">
        <v>3177.46</v>
      </c>
      <c r="K18" s="148" t="s">
        <v>3112</v>
      </c>
      <c r="L18" s="74"/>
      <c r="M18" s="74"/>
      <c r="N18" s="74"/>
      <c r="O18" s="74"/>
      <c r="P18" s="74"/>
    </row>
    <row r="19" spans="3:16" ht="15.75">
      <c r="C19" s="48"/>
      <c r="D19" s="146" t="s">
        <v>3135</v>
      </c>
      <c r="E19" s="76" t="s">
        <v>3136</v>
      </c>
      <c r="F19" s="146" t="s">
        <v>3115</v>
      </c>
      <c r="G19" s="76" t="s">
        <v>3116</v>
      </c>
      <c r="H19" s="146" t="s">
        <v>3137</v>
      </c>
      <c r="I19" s="76" t="s">
        <v>3138</v>
      </c>
      <c r="J19" s="147">
        <v>14934.9</v>
      </c>
      <c r="K19" s="148" t="s">
        <v>3112</v>
      </c>
      <c r="L19" s="74"/>
      <c r="M19" s="74"/>
      <c r="N19" s="74"/>
      <c r="O19" s="74"/>
      <c r="P19" s="74"/>
    </row>
    <row r="20" spans="3:16" ht="15.75">
      <c r="C20" s="48"/>
      <c r="D20" s="146" t="s">
        <v>3139</v>
      </c>
      <c r="E20" s="76" t="s">
        <v>3140</v>
      </c>
      <c r="F20" s="146" t="s">
        <v>3115</v>
      </c>
      <c r="G20" s="76" t="s">
        <v>3116</v>
      </c>
      <c r="H20" s="146" t="s">
        <v>3141</v>
      </c>
      <c r="I20" s="76" t="s">
        <v>3142</v>
      </c>
      <c r="J20" s="151">
        <v>95.78</v>
      </c>
      <c r="K20" s="148" t="s">
        <v>3112</v>
      </c>
      <c r="L20" s="74"/>
      <c r="M20" s="74"/>
      <c r="N20" s="74"/>
      <c r="O20" s="74"/>
      <c r="P20" s="74"/>
    </row>
    <row r="21" spans="3:16" ht="15.75">
      <c r="C21" s="48"/>
      <c r="D21" s="149" t="s">
        <v>3139</v>
      </c>
      <c r="E21" s="150" t="s">
        <v>3140</v>
      </c>
      <c r="F21" s="149" t="s">
        <v>3115</v>
      </c>
      <c r="G21" s="150" t="s">
        <v>3116</v>
      </c>
      <c r="H21" s="149" t="s">
        <v>3143</v>
      </c>
      <c r="I21" s="152" t="s">
        <v>3144</v>
      </c>
      <c r="J21" s="147">
        <v>178.67</v>
      </c>
      <c r="K21" s="148" t="s">
        <v>3112</v>
      </c>
      <c r="L21" s="74"/>
      <c r="M21" s="74"/>
      <c r="N21" s="74"/>
      <c r="O21" s="74"/>
      <c r="P21" s="74"/>
    </row>
    <row r="22" spans="3:16" ht="15.75">
      <c r="C22" s="48"/>
      <c r="D22" s="146" t="s">
        <v>3139</v>
      </c>
      <c r="E22" s="76" t="s">
        <v>3140</v>
      </c>
      <c r="F22" s="146" t="s">
        <v>3117</v>
      </c>
      <c r="G22" s="76" t="s">
        <v>3118</v>
      </c>
      <c r="H22" s="146" t="s">
        <v>3098</v>
      </c>
      <c r="I22" s="76" t="s">
        <v>3099</v>
      </c>
      <c r="J22" s="151">
        <v>917.63</v>
      </c>
      <c r="K22" s="148" t="s">
        <v>3112</v>
      </c>
      <c r="L22" s="74"/>
      <c r="M22" s="74"/>
      <c r="N22" s="74"/>
      <c r="O22" s="74"/>
      <c r="P22" s="74"/>
    </row>
    <row r="23" spans="3:16" ht="15.75">
      <c r="C23" s="48"/>
      <c r="D23" s="146" t="s">
        <v>3145</v>
      </c>
      <c r="E23" s="76" t="s">
        <v>3146</v>
      </c>
      <c r="F23" s="146" t="s">
        <v>3115</v>
      </c>
      <c r="G23" s="76" t="s">
        <v>3116</v>
      </c>
      <c r="H23" s="146" t="s">
        <v>2618</v>
      </c>
      <c r="I23" s="76" t="s">
        <v>3147</v>
      </c>
      <c r="J23" s="151">
        <v>1406.05</v>
      </c>
      <c r="K23" s="148" t="s">
        <v>3112</v>
      </c>
      <c r="L23" s="74"/>
      <c r="M23" s="74"/>
      <c r="N23" s="74"/>
      <c r="O23" s="74"/>
      <c r="P23" s="74"/>
    </row>
    <row r="24" spans="3:16" ht="15.75">
      <c r="C24" s="48"/>
      <c r="D24" s="146" t="s">
        <v>3145</v>
      </c>
      <c r="E24" s="76" t="s">
        <v>3146</v>
      </c>
      <c r="F24" s="146" t="s">
        <v>3117</v>
      </c>
      <c r="G24" s="76" t="s">
        <v>3118</v>
      </c>
      <c r="H24" s="146" t="s">
        <v>3098</v>
      </c>
      <c r="I24" s="76" t="s">
        <v>3099</v>
      </c>
      <c r="J24" s="151">
        <v>35</v>
      </c>
      <c r="K24" s="148" t="s">
        <v>3112</v>
      </c>
      <c r="L24" s="74"/>
      <c r="M24" s="74"/>
      <c r="N24" s="74"/>
      <c r="O24" s="74"/>
      <c r="P24" s="74"/>
    </row>
    <row r="25" spans="3:16" ht="15.75">
      <c r="C25" s="48"/>
      <c r="D25" s="146" t="s">
        <v>3148</v>
      </c>
      <c r="E25" s="76" t="s">
        <v>3149</v>
      </c>
      <c r="F25" s="146" t="s">
        <v>3115</v>
      </c>
      <c r="G25" s="76" t="s">
        <v>3116</v>
      </c>
      <c r="H25" s="146" t="s">
        <v>3150</v>
      </c>
      <c r="I25" s="76" t="s">
        <v>3151</v>
      </c>
      <c r="J25" s="151">
        <v>-2259.1999999999998</v>
      </c>
      <c r="K25" s="148" t="s">
        <v>3112</v>
      </c>
      <c r="L25" s="74"/>
      <c r="M25" s="74"/>
      <c r="N25" s="74"/>
      <c r="O25" s="74"/>
      <c r="P25" s="74"/>
    </row>
    <row r="26" spans="3:16" ht="15.75">
      <c r="C26" s="48"/>
      <c r="D26" s="146" t="s">
        <v>3152</v>
      </c>
      <c r="E26" s="76" t="s">
        <v>3153</v>
      </c>
      <c r="F26" s="146" t="s">
        <v>3117</v>
      </c>
      <c r="G26" s="76" t="s">
        <v>3118</v>
      </c>
      <c r="H26" s="146" t="s">
        <v>3098</v>
      </c>
      <c r="I26" s="76" t="s">
        <v>3099</v>
      </c>
      <c r="J26" s="151">
        <v>1742437.14</v>
      </c>
      <c r="K26" s="148" t="s">
        <v>3112</v>
      </c>
      <c r="L26" s="74"/>
      <c r="M26" s="74"/>
      <c r="N26" s="74"/>
      <c r="O26" s="74"/>
      <c r="P26" s="74"/>
    </row>
    <row r="27" spans="3:16" ht="15.75">
      <c r="C27" s="48"/>
      <c r="D27" s="146" t="s">
        <v>3154</v>
      </c>
      <c r="E27" s="76" t="s">
        <v>3155</v>
      </c>
      <c r="F27" s="146" t="s">
        <v>3115</v>
      </c>
      <c r="G27" s="76" t="s">
        <v>3116</v>
      </c>
      <c r="H27" s="146" t="s">
        <v>3098</v>
      </c>
      <c r="I27" s="76" t="s">
        <v>3099</v>
      </c>
      <c r="J27" s="151">
        <v>-215697.6</v>
      </c>
      <c r="K27" s="148" t="s">
        <v>3112</v>
      </c>
      <c r="L27" s="74"/>
      <c r="M27" s="74"/>
      <c r="N27" s="74"/>
      <c r="O27" s="74"/>
      <c r="P27" s="74"/>
    </row>
    <row r="28" spans="3:16" ht="15.75">
      <c r="C28" s="48"/>
      <c r="D28" s="146" t="s">
        <v>3154</v>
      </c>
      <c r="E28" s="76" t="s">
        <v>3155</v>
      </c>
      <c r="F28" s="146" t="s">
        <v>3115</v>
      </c>
      <c r="G28" s="76" t="s">
        <v>3116</v>
      </c>
      <c r="H28" s="146" t="s">
        <v>3156</v>
      </c>
      <c r="I28" s="76" t="s">
        <v>3157</v>
      </c>
      <c r="J28" s="147">
        <v>215697.6</v>
      </c>
      <c r="K28" s="148" t="s">
        <v>3112</v>
      </c>
      <c r="L28" s="74"/>
      <c r="M28" s="74"/>
      <c r="N28" s="74"/>
      <c r="O28" s="74"/>
      <c r="P28" s="74"/>
    </row>
    <row r="32" spans="3:16" ht="15.75">
      <c r="D32" s="146" t="s">
        <v>3158</v>
      </c>
      <c r="E32" s="76" t="s">
        <v>3159</v>
      </c>
      <c r="F32" s="146" t="s">
        <v>3117</v>
      </c>
      <c r="G32" s="76" t="s">
        <v>3118</v>
      </c>
      <c r="H32" s="146" t="s">
        <v>3098</v>
      </c>
      <c r="I32" s="76" t="s">
        <v>3099</v>
      </c>
      <c r="J32" s="147">
        <v>552808162.79999995</v>
      </c>
      <c r="K32" s="40" t="s">
        <v>3160</v>
      </c>
      <c r="L32" s="74"/>
      <c r="M32" s="74"/>
      <c r="N32" s="74"/>
      <c r="O32" s="74"/>
      <c r="P32" s="74"/>
    </row>
    <row r="33" spans="1:16" ht="15.75">
      <c r="D33" s="146" t="s">
        <v>3161</v>
      </c>
      <c r="E33" s="76" t="s">
        <v>3162</v>
      </c>
      <c r="F33" s="146" t="s">
        <v>3117</v>
      </c>
      <c r="G33" s="76" t="s">
        <v>3118</v>
      </c>
      <c r="H33" s="146" t="s">
        <v>3163</v>
      </c>
      <c r="I33" s="76" t="s">
        <v>3162</v>
      </c>
      <c r="J33" s="153">
        <v>137050776.56999999</v>
      </c>
      <c r="K33" s="154" t="s">
        <v>3164</v>
      </c>
      <c r="L33" s="74"/>
      <c r="M33" s="74"/>
      <c r="N33" s="74"/>
      <c r="O33" s="74"/>
      <c r="P33" s="74"/>
    </row>
    <row r="34" spans="1:16">
      <c r="A34" s="64"/>
      <c r="B34" s="64"/>
    </row>
    <row r="40" spans="1:16">
      <c r="D40" s="155"/>
    </row>
    <row r="41" spans="1:16">
      <c r="D41" s="155"/>
    </row>
    <row r="42" spans="1:16" ht="15.75">
      <c r="A42" s="65"/>
      <c r="B42" s="65"/>
      <c r="J42" s="70">
        <v>2940456884.9100094</v>
      </c>
    </row>
    <row r="43" spans="1:16" ht="15.75">
      <c r="D43" s="145" t="s">
        <v>3104</v>
      </c>
      <c r="E43" s="69" t="s">
        <v>3105</v>
      </c>
      <c r="F43" s="145" t="s">
        <v>161</v>
      </c>
      <c r="G43" s="69" t="s">
        <v>3106</v>
      </c>
      <c r="H43" s="145" t="s">
        <v>2621</v>
      </c>
      <c r="I43" s="69" t="s">
        <v>219</v>
      </c>
      <c r="J43" s="145" t="s">
        <v>3107</v>
      </c>
    </row>
    <row r="44" spans="1:16" ht="15.75">
      <c r="D44" s="156" t="s">
        <v>3165</v>
      </c>
      <c r="E44" t="s">
        <v>3166</v>
      </c>
      <c r="F44" s="156" t="s">
        <v>3117</v>
      </c>
      <c r="G44" t="s">
        <v>3118</v>
      </c>
      <c r="H44" s="156" t="s">
        <v>1897</v>
      </c>
      <c r="I44" t="s">
        <v>1898</v>
      </c>
      <c r="J44" s="157">
        <v>-4727.25</v>
      </c>
      <c r="K44" s="74"/>
    </row>
    <row r="45" spans="1:16" ht="15.75">
      <c r="D45" s="156" t="s">
        <v>1308</v>
      </c>
      <c r="E45" t="s">
        <v>3167</v>
      </c>
      <c r="F45" s="156" t="s">
        <v>3117</v>
      </c>
      <c r="G45" t="s">
        <v>3118</v>
      </c>
      <c r="H45" s="156" t="s">
        <v>2624</v>
      </c>
      <c r="I45" t="s">
        <v>2625</v>
      </c>
      <c r="J45" s="157">
        <v>8023566.46</v>
      </c>
      <c r="K45" s="74"/>
    </row>
    <row r="46" spans="1:16" ht="15.75">
      <c r="D46" s="156" t="s">
        <v>595</v>
      </c>
      <c r="E46" t="s">
        <v>3168</v>
      </c>
      <c r="F46" s="156" t="s">
        <v>3117</v>
      </c>
      <c r="G46" t="s">
        <v>3118</v>
      </c>
      <c r="H46" s="156" t="s">
        <v>1899</v>
      </c>
      <c r="I46" t="s">
        <v>1900</v>
      </c>
      <c r="J46" s="157">
        <v>4899217.57</v>
      </c>
      <c r="K46" s="74"/>
    </row>
    <row r="47" spans="1:16" ht="15.75">
      <c r="D47" s="156" t="s">
        <v>3165</v>
      </c>
      <c r="E47" t="s">
        <v>3166</v>
      </c>
      <c r="F47" s="156" t="s">
        <v>3117</v>
      </c>
      <c r="G47" t="s">
        <v>3118</v>
      </c>
      <c r="H47" s="156" t="s">
        <v>2626</v>
      </c>
      <c r="I47" t="s">
        <v>2627</v>
      </c>
      <c r="J47" s="157">
        <v>34978997.549999997</v>
      </c>
      <c r="K47" s="74"/>
    </row>
    <row r="48" spans="1:16" ht="15.75">
      <c r="D48" s="156" t="s">
        <v>3169</v>
      </c>
      <c r="E48" t="s">
        <v>3170</v>
      </c>
      <c r="F48" s="156" t="s">
        <v>3117</v>
      </c>
      <c r="G48" t="s">
        <v>3118</v>
      </c>
      <c r="H48" s="156" t="s">
        <v>1901</v>
      </c>
      <c r="I48" t="s">
        <v>1902</v>
      </c>
      <c r="J48" s="157">
        <v>5865788.5499999998</v>
      </c>
      <c r="K48" s="74"/>
    </row>
    <row r="49" spans="1:11" ht="15.75">
      <c r="D49" s="156" t="s">
        <v>3171</v>
      </c>
      <c r="E49" t="s">
        <v>3172</v>
      </c>
      <c r="F49" s="156" t="s">
        <v>3117</v>
      </c>
      <c r="G49" t="s">
        <v>3118</v>
      </c>
      <c r="H49" s="156" t="s">
        <v>2628</v>
      </c>
      <c r="I49" t="s">
        <v>2629</v>
      </c>
      <c r="J49" s="157">
        <v>39354.03</v>
      </c>
      <c r="K49" s="74"/>
    </row>
    <row r="50" spans="1:11" ht="15.75">
      <c r="A50" s="66"/>
      <c r="B50" s="66"/>
      <c r="D50" s="156" t="s">
        <v>3165</v>
      </c>
      <c r="E50" t="s">
        <v>3166</v>
      </c>
      <c r="F50" s="156" t="s">
        <v>3117</v>
      </c>
      <c r="G50" t="s">
        <v>3118</v>
      </c>
      <c r="H50" s="156" t="s">
        <v>2630</v>
      </c>
      <c r="I50" t="s">
        <v>2631</v>
      </c>
      <c r="J50" s="157">
        <v>59749256.700000003</v>
      </c>
      <c r="K50" s="74"/>
    </row>
    <row r="51" spans="1:11" ht="15.75">
      <c r="D51" s="156" t="s">
        <v>3165</v>
      </c>
      <c r="E51" t="s">
        <v>3166</v>
      </c>
      <c r="F51" s="156" t="s">
        <v>3117</v>
      </c>
      <c r="G51" t="s">
        <v>3118</v>
      </c>
      <c r="H51" s="156" t="s">
        <v>2632</v>
      </c>
      <c r="I51" t="s">
        <v>2633</v>
      </c>
      <c r="J51" s="157">
        <v>54540723.75</v>
      </c>
      <c r="K51" s="74"/>
    </row>
    <row r="52" spans="1:11" ht="15.75">
      <c r="A52" s="66"/>
      <c r="B52" s="66"/>
      <c r="D52" s="156" t="s">
        <v>3165</v>
      </c>
      <c r="E52" t="s">
        <v>3166</v>
      </c>
      <c r="F52" s="156" t="s">
        <v>3117</v>
      </c>
      <c r="G52" t="s">
        <v>3118</v>
      </c>
      <c r="H52" s="156" t="s">
        <v>2634</v>
      </c>
      <c r="I52" t="s">
        <v>2635</v>
      </c>
      <c r="J52" s="157">
        <v>14940543.949999999</v>
      </c>
      <c r="K52" s="74"/>
    </row>
    <row r="53" spans="1:11" ht="15.75">
      <c r="D53" s="156" t="s">
        <v>3173</v>
      </c>
      <c r="E53" t="s">
        <v>3174</v>
      </c>
      <c r="F53" s="156" t="s">
        <v>3117</v>
      </c>
      <c r="G53" t="s">
        <v>3118</v>
      </c>
      <c r="H53" s="156" t="s">
        <v>1903</v>
      </c>
      <c r="I53" t="s">
        <v>1904</v>
      </c>
      <c r="J53" s="157">
        <v>151.96</v>
      </c>
      <c r="K53" s="74"/>
    </row>
    <row r="54" spans="1:11" ht="15.75">
      <c r="D54" s="156" t="s">
        <v>3175</v>
      </c>
      <c r="E54" t="s">
        <v>3176</v>
      </c>
      <c r="F54" s="156" t="s">
        <v>3117</v>
      </c>
      <c r="G54" t="s">
        <v>3118</v>
      </c>
      <c r="H54" s="156" t="s">
        <v>2636</v>
      </c>
      <c r="I54" t="s">
        <v>2637</v>
      </c>
      <c r="J54" s="157">
        <v>-100000</v>
      </c>
      <c r="K54" s="74"/>
    </row>
    <row r="55" spans="1:11" ht="15.75">
      <c r="D55" s="156" t="s">
        <v>3165</v>
      </c>
      <c r="E55" t="s">
        <v>3166</v>
      </c>
      <c r="F55" s="156" t="s">
        <v>3117</v>
      </c>
      <c r="G55" t="s">
        <v>3118</v>
      </c>
      <c r="H55" s="156" t="s">
        <v>2638</v>
      </c>
      <c r="I55" t="s">
        <v>2639</v>
      </c>
      <c r="J55" s="157">
        <v>41785.99</v>
      </c>
      <c r="K55" s="74"/>
    </row>
    <row r="56" spans="1:11" ht="15.75">
      <c r="D56" s="156" t="s">
        <v>3165</v>
      </c>
      <c r="E56" t="s">
        <v>3166</v>
      </c>
      <c r="F56" s="156" t="s">
        <v>3117</v>
      </c>
      <c r="G56" t="s">
        <v>3118</v>
      </c>
      <c r="H56" s="156" t="s">
        <v>2640</v>
      </c>
      <c r="I56" t="s">
        <v>2641</v>
      </c>
      <c r="J56" s="157">
        <v>4181670.89</v>
      </c>
      <c r="K56" s="74"/>
    </row>
    <row r="57" spans="1:11" ht="15.75">
      <c r="D57" s="156" t="s">
        <v>3165</v>
      </c>
      <c r="E57" t="s">
        <v>3166</v>
      </c>
      <c r="F57" s="156" t="s">
        <v>3117</v>
      </c>
      <c r="G57" t="s">
        <v>3118</v>
      </c>
      <c r="H57" s="156" t="s">
        <v>2642</v>
      </c>
      <c r="I57" t="s">
        <v>2643</v>
      </c>
      <c r="J57" s="157">
        <v>7666934.1799999997</v>
      </c>
      <c r="K57" s="74"/>
    </row>
    <row r="58" spans="1:11" ht="15.75">
      <c r="D58" s="156" t="s">
        <v>3165</v>
      </c>
      <c r="E58" t="s">
        <v>3166</v>
      </c>
      <c r="F58" s="156" t="s">
        <v>3117</v>
      </c>
      <c r="G58" t="s">
        <v>3118</v>
      </c>
      <c r="H58" s="156" t="s">
        <v>2644</v>
      </c>
      <c r="I58" t="s">
        <v>2645</v>
      </c>
      <c r="J58" s="157">
        <v>1359104.61</v>
      </c>
      <c r="K58" s="74"/>
    </row>
    <row r="59" spans="1:11" ht="15.75">
      <c r="D59" s="156" t="s">
        <v>3165</v>
      </c>
      <c r="E59" t="s">
        <v>3166</v>
      </c>
      <c r="F59" s="156" t="s">
        <v>3117</v>
      </c>
      <c r="G59" t="s">
        <v>3118</v>
      </c>
      <c r="H59" s="156" t="s">
        <v>2646</v>
      </c>
      <c r="I59" t="s">
        <v>2647</v>
      </c>
      <c r="J59" s="157">
        <v>451464.75</v>
      </c>
      <c r="K59" s="74"/>
    </row>
    <row r="60" spans="1:11" ht="15.75">
      <c r="D60" s="156" t="s">
        <v>3165</v>
      </c>
      <c r="E60" t="s">
        <v>3166</v>
      </c>
      <c r="F60" s="156" t="s">
        <v>3117</v>
      </c>
      <c r="G60" t="s">
        <v>3118</v>
      </c>
      <c r="H60" s="156" t="s">
        <v>2648</v>
      </c>
      <c r="I60" t="s">
        <v>2649</v>
      </c>
      <c r="J60" s="157">
        <v>24374796.23</v>
      </c>
      <c r="K60" s="74"/>
    </row>
    <row r="61" spans="1:11" ht="15.75">
      <c r="D61" s="156" t="s">
        <v>3165</v>
      </c>
      <c r="E61" t="s">
        <v>3166</v>
      </c>
      <c r="F61" s="156" t="s">
        <v>3117</v>
      </c>
      <c r="G61" t="s">
        <v>3118</v>
      </c>
      <c r="H61" s="156" t="s">
        <v>2650</v>
      </c>
      <c r="I61" t="s">
        <v>2651</v>
      </c>
      <c r="J61" s="157">
        <v>6023854.6100000003</v>
      </c>
      <c r="K61" s="74"/>
    </row>
    <row r="62" spans="1:11" ht="15.75">
      <c r="A62" s="66"/>
      <c r="B62" s="66"/>
      <c r="D62" s="156" t="s">
        <v>3165</v>
      </c>
      <c r="E62" t="s">
        <v>3166</v>
      </c>
      <c r="F62" s="156" t="s">
        <v>3117</v>
      </c>
      <c r="G62" t="s">
        <v>3118</v>
      </c>
      <c r="H62" s="156" t="s">
        <v>2652</v>
      </c>
      <c r="I62" t="s">
        <v>2653</v>
      </c>
      <c r="J62" s="157">
        <v>9686437.2599999998</v>
      </c>
      <c r="K62" s="74"/>
    </row>
    <row r="63" spans="1:11" ht="15.75">
      <c r="D63" s="156" t="s">
        <v>3165</v>
      </c>
      <c r="E63" t="s">
        <v>3166</v>
      </c>
      <c r="F63" s="156" t="s">
        <v>3117</v>
      </c>
      <c r="G63" t="s">
        <v>3118</v>
      </c>
      <c r="H63" s="156" t="s">
        <v>2654</v>
      </c>
      <c r="I63" t="s">
        <v>2655</v>
      </c>
      <c r="J63" s="157">
        <v>1594558.57</v>
      </c>
      <c r="K63" s="74"/>
    </row>
    <row r="64" spans="1:11" ht="15.75">
      <c r="D64" s="156" t="s">
        <v>3165</v>
      </c>
      <c r="E64" t="s">
        <v>3166</v>
      </c>
      <c r="F64" s="156" t="s">
        <v>3117</v>
      </c>
      <c r="G64" t="s">
        <v>3118</v>
      </c>
      <c r="H64" s="156" t="s">
        <v>2656</v>
      </c>
      <c r="I64" t="s">
        <v>2657</v>
      </c>
      <c r="J64" s="157">
        <v>767673.61</v>
      </c>
      <c r="K64" s="74"/>
    </row>
    <row r="65" spans="4:11" ht="15.75">
      <c r="D65" s="156" t="s">
        <v>3165</v>
      </c>
      <c r="E65" t="s">
        <v>3166</v>
      </c>
      <c r="F65" s="156" t="s">
        <v>3117</v>
      </c>
      <c r="G65" t="s">
        <v>3118</v>
      </c>
      <c r="H65" s="156" t="s">
        <v>2658</v>
      </c>
      <c r="I65" t="s">
        <v>2659</v>
      </c>
      <c r="J65" s="157">
        <v>1745175.45</v>
      </c>
      <c r="K65" s="74"/>
    </row>
    <row r="66" spans="4:11" ht="15.75">
      <c r="D66" s="156" t="s">
        <v>3165</v>
      </c>
      <c r="E66" t="s">
        <v>3166</v>
      </c>
      <c r="F66" s="156" t="s">
        <v>3117</v>
      </c>
      <c r="G66" t="s">
        <v>3118</v>
      </c>
      <c r="H66" s="156" t="s">
        <v>2660</v>
      </c>
      <c r="I66" t="s">
        <v>2661</v>
      </c>
      <c r="J66" s="157">
        <v>923037.9</v>
      </c>
      <c r="K66" s="74"/>
    </row>
    <row r="67" spans="4:11" ht="15.75">
      <c r="D67" s="156" t="s">
        <v>3165</v>
      </c>
      <c r="E67" t="s">
        <v>3166</v>
      </c>
      <c r="F67" s="156" t="s">
        <v>3117</v>
      </c>
      <c r="G67" t="s">
        <v>3118</v>
      </c>
      <c r="H67" s="156" t="s">
        <v>2662</v>
      </c>
      <c r="I67" t="s">
        <v>2663</v>
      </c>
      <c r="J67" s="157">
        <v>81776.58</v>
      </c>
      <c r="K67" s="74"/>
    </row>
    <row r="68" spans="4:11" ht="15.75">
      <c r="D68" s="156" t="s">
        <v>3165</v>
      </c>
      <c r="E68" t="s">
        <v>3166</v>
      </c>
      <c r="F68" s="156" t="s">
        <v>3117</v>
      </c>
      <c r="G68" t="s">
        <v>3118</v>
      </c>
      <c r="H68" s="156" t="s">
        <v>2664</v>
      </c>
      <c r="I68" t="s">
        <v>2665</v>
      </c>
      <c r="J68" s="157">
        <v>284426.09000000003</v>
      </c>
      <c r="K68" s="74"/>
    </row>
    <row r="69" spans="4:11" ht="15.75">
      <c r="D69" s="156" t="s">
        <v>1308</v>
      </c>
      <c r="E69" t="s">
        <v>3167</v>
      </c>
      <c r="F69" s="156" t="s">
        <v>3115</v>
      </c>
      <c r="G69" t="s">
        <v>3116</v>
      </c>
      <c r="H69" s="156" t="s">
        <v>2666</v>
      </c>
      <c r="I69" t="s">
        <v>2667</v>
      </c>
      <c r="J69" s="157">
        <v>2343.1999999999998</v>
      </c>
      <c r="K69" s="74"/>
    </row>
    <row r="70" spans="4:11" ht="15.75">
      <c r="D70" s="156" t="s">
        <v>1308</v>
      </c>
      <c r="E70" t="s">
        <v>3167</v>
      </c>
      <c r="F70" s="156" t="s">
        <v>3117</v>
      </c>
      <c r="G70" t="s">
        <v>3118</v>
      </c>
      <c r="H70" s="156" t="s">
        <v>2666</v>
      </c>
      <c r="I70" t="s">
        <v>2667</v>
      </c>
      <c r="J70" s="157">
        <v>24801564.949999999</v>
      </c>
      <c r="K70" s="74"/>
    </row>
    <row r="71" spans="4:11" ht="15.75">
      <c r="D71" s="156" t="s">
        <v>1308</v>
      </c>
      <c r="E71" t="s">
        <v>3167</v>
      </c>
      <c r="F71" s="156" t="s">
        <v>3117</v>
      </c>
      <c r="G71" t="s">
        <v>3118</v>
      </c>
      <c r="H71" s="156" t="s">
        <v>2668</v>
      </c>
      <c r="I71" t="s">
        <v>2669</v>
      </c>
      <c r="J71" s="157">
        <v>5884.04</v>
      </c>
      <c r="K71" s="74"/>
    </row>
    <row r="72" spans="4:11" ht="15.75">
      <c r="D72" s="156" t="s">
        <v>1308</v>
      </c>
      <c r="E72" t="s">
        <v>3167</v>
      </c>
      <c r="F72" s="156" t="s">
        <v>3117</v>
      </c>
      <c r="G72" t="s">
        <v>3118</v>
      </c>
      <c r="H72" s="156" t="s">
        <v>2670</v>
      </c>
      <c r="I72" t="s">
        <v>2671</v>
      </c>
      <c r="J72" s="157">
        <v>8994406.2300000004</v>
      </c>
      <c r="K72" s="74"/>
    </row>
    <row r="73" spans="4:11" ht="15.75">
      <c r="D73" s="156" t="s">
        <v>1308</v>
      </c>
      <c r="E73" t="s">
        <v>3167</v>
      </c>
      <c r="F73" s="156" t="s">
        <v>3117</v>
      </c>
      <c r="G73" t="s">
        <v>3118</v>
      </c>
      <c r="H73" s="156" t="s">
        <v>2672</v>
      </c>
      <c r="I73" t="s">
        <v>2673</v>
      </c>
      <c r="J73" s="157">
        <v>7126757.25</v>
      </c>
      <c r="K73" s="74"/>
    </row>
    <row r="74" spans="4:11" ht="15.75">
      <c r="D74" s="156" t="s">
        <v>1308</v>
      </c>
      <c r="E74" t="s">
        <v>3167</v>
      </c>
      <c r="F74" s="156" t="s">
        <v>3115</v>
      </c>
      <c r="G74" t="s">
        <v>3116</v>
      </c>
      <c r="H74" s="156" t="s">
        <v>1321</v>
      </c>
      <c r="I74" t="s">
        <v>2674</v>
      </c>
      <c r="J74" s="157">
        <v>12698.81</v>
      </c>
      <c r="K74" s="74"/>
    </row>
    <row r="75" spans="4:11" ht="15.75">
      <c r="D75" s="156" t="s">
        <v>1308</v>
      </c>
      <c r="E75" t="s">
        <v>3167</v>
      </c>
      <c r="F75" s="156" t="s">
        <v>3117</v>
      </c>
      <c r="G75" t="s">
        <v>3118</v>
      </c>
      <c r="H75" s="156" t="s">
        <v>1321</v>
      </c>
      <c r="I75" t="s">
        <v>2674</v>
      </c>
      <c r="J75" s="157">
        <v>144958213.36000001</v>
      </c>
      <c r="K75" s="74"/>
    </row>
    <row r="76" spans="4:11" ht="15.75">
      <c r="D76" s="156" t="s">
        <v>1308</v>
      </c>
      <c r="E76" t="s">
        <v>3167</v>
      </c>
      <c r="F76" s="156" t="s">
        <v>3117</v>
      </c>
      <c r="G76" t="s">
        <v>3118</v>
      </c>
      <c r="H76" s="156" t="s">
        <v>2675</v>
      </c>
      <c r="I76" t="s">
        <v>2676</v>
      </c>
      <c r="J76" s="157">
        <v>1354.51</v>
      </c>
      <c r="K76" s="74"/>
    </row>
    <row r="77" spans="4:11" ht="15.75">
      <c r="D77" s="156" t="s">
        <v>1308</v>
      </c>
      <c r="E77" t="s">
        <v>3167</v>
      </c>
      <c r="F77" s="156" t="s">
        <v>3117</v>
      </c>
      <c r="G77" t="s">
        <v>3118</v>
      </c>
      <c r="H77" s="156" t="s">
        <v>2677</v>
      </c>
      <c r="I77" t="s">
        <v>2678</v>
      </c>
      <c r="J77" s="157">
        <v>53856262.43</v>
      </c>
      <c r="K77" s="74"/>
    </row>
    <row r="78" spans="4:11" ht="15.75">
      <c r="D78" s="156" t="s">
        <v>1308</v>
      </c>
      <c r="E78" t="s">
        <v>3167</v>
      </c>
      <c r="F78" s="156" t="s">
        <v>3117</v>
      </c>
      <c r="G78" t="s">
        <v>3118</v>
      </c>
      <c r="H78" s="156" t="s">
        <v>2679</v>
      </c>
      <c r="I78" t="s">
        <v>2680</v>
      </c>
      <c r="J78" s="157">
        <v>1783823.72</v>
      </c>
      <c r="K78" s="74"/>
    </row>
    <row r="79" spans="4:11" ht="15.75">
      <c r="D79" s="156" t="s">
        <v>1308</v>
      </c>
      <c r="E79" t="s">
        <v>3167</v>
      </c>
      <c r="F79" s="156" t="s">
        <v>3117</v>
      </c>
      <c r="G79" t="s">
        <v>3118</v>
      </c>
      <c r="H79" s="156" t="s">
        <v>2681</v>
      </c>
      <c r="I79" t="s">
        <v>2682</v>
      </c>
      <c r="J79" s="157">
        <v>42346219.380000003</v>
      </c>
      <c r="K79" s="74"/>
    </row>
    <row r="80" spans="4:11" ht="15.75">
      <c r="D80" s="156" t="s">
        <v>1308</v>
      </c>
      <c r="E80" t="s">
        <v>3167</v>
      </c>
      <c r="F80" s="156" t="s">
        <v>3117</v>
      </c>
      <c r="G80" t="s">
        <v>3118</v>
      </c>
      <c r="H80" s="156" t="s">
        <v>1317</v>
      </c>
      <c r="I80" t="s">
        <v>2683</v>
      </c>
      <c r="J80" s="157">
        <v>17981615.039999999</v>
      </c>
      <c r="K80" s="74"/>
    </row>
    <row r="81" spans="4:11" ht="15.75">
      <c r="D81" s="156" t="s">
        <v>1308</v>
      </c>
      <c r="E81" t="s">
        <v>3167</v>
      </c>
      <c r="F81" s="156" t="s">
        <v>3117</v>
      </c>
      <c r="G81" t="s">
        <v>3118</v>
      </c>
      <c r="H81" s="156" t="s">
        <v>1315</v>
      </c>
      <c r="I81" t="s">
        <v>2684</v>
      </c>
      <c r="J81" s="157">
        <v>19262045.199999999</v>
      </c>
      <c r="K81" s="74"/>
    </row>
    <row r="82" spans="4:11" ht="15.75">
      <c r="D82" s="156" t="s">
        <v>3165</v>
      </c>
      <c r="E82" t="s">
        <v>3166</v>
      </c>
      <c r="F82" s="156" t="s">
        <v>3117</v>
      </c>
      <c r="G82" t="s">
        <v>3118</v>
      </c>
      <c r="H82" s="156" t="s">
        <v>2685</v>
      </c>
      <c r="I82" t="s">
        <v>2686</v>
      </c>
      <c r="J82" s="157">
        <v>3037516.29</v>
      </c>
      <c r="K82" s="74"/>
    </row>
    <row r="83" spans="4:11" ht="15.75">
      <c r="D83" s="156" t="s">
        <v>3165</v>
      </c>
      <c r="E83" t="s">
        <v>3166</v>
      </c>
      <c r="F83" s="156" t="s">
        <v>3117</v>
      </c>
      <c r="G83" t="s">
        <v>3118</v>
      </c>
      <c r="H83" s="156" t="s">
        <v>2687</v>
      </c>
      <c r="I83" t="s">
        <v>2688</v>
      </c>
      <c r="J83" s="157">
        <v>5165711.63</v>
      </c>
      <c r="K83" s="74"/>
    </row>
    <row r="84" spans="4:11" ht="15.75">
      <c r="D84" s="156" t="s">
        <v>3165</v>
      </c>
      <c r="E84" t="s">
        <v>3166</v>
      </c>
      <c r="F84" s="156" t="s">
        <v>3117</v>
      </c>
      <c r="G84" t="s">
        <v>3118</v>
      </c>
      <c r="H84" s="156" t="s">
        <v>2689</v>
      </c>
      <c r="I84" t="s">
        <v>2690</v>
      </c>
      <c r="J84" s="157">
        <v>2435204.87</v>
      </c>
      <c r="K84" s="74"/>
    </row>
    <row r="85" spans="4:11" ht="15.75">
      <c r="D85" s="156" t="s">
        <v>3165</v>
      </c>
      <c r="E85" t="s">
        <v>3166</v>
      </c>
      <c r="F85" s="156" t="s">
        <v>3117</v>
      </c>
      <c r="G85" t="s">
        <v>3118</v>
      </c>
      <c r="H85" s="156" t="s">
        <v>2691</v>
      </c>
      <c r="I85" t="s">
        <v>2692</v>
      </c>
      <c r="J85" s="157">
        <v>4587558.3</v>
      </c>
      <c r="K85" s="74"/>
    </row>
    <row r="86" spans="4:11" ht="15.75">
      <c r="D86" s="156" t="s">
        <v>3165</v>
      </c>
      <c r="E86" t="s">
        <v>3166</v>
      </c>
      <c r="F86" s="156" t="s">
        <v>3117</v>
      </c>
      <c r="G86" t="s">
        <v>3118</v>
      </c>
      <c r="H86" s="156" t="s">
        <v>2693</v>
      </c>
      <c r="I86" t="s">
        <v>2694</v>
      </c>
      <c r="J86" s="157">
        <v>6717954.7300000004</v>
      </c>
      <c r="K86" s="74"/>
    </row>
    <row r="87" spans="4:11" ht="15.75">
      <c r="D87" s="156" t="s">
        <v>3165</v>
      </c>
      <c r="E87" t="s">
        <v>3166</v>
      </c>
      <c r="F87" s="156" t="s">
        <v>3117</v>
      </c>
      <c r="G87" t="s">
        <v>3118</v>
      </c>
      <c r="H87" s="156" t="s">
        <v>2695</v>
      </c>
      <c r="I87" t="s">
        <v>2696</v>
      </c>
      <c r="J87" s="157">
        <v>5789577.7000000002</v>
      </c>
      <c r="K87" s="74"/>
    </row>
    <row r="88" spans="4:11" ht="15.75">
      <c r="D88" s="156" t="s">
        <v>3165</v>
      </c>
      <c r="E88" t="s">
        <v>3166</v>
      </c>
      <c r="F88" s="156" t="s">
        <v>3117</v>
      </c>
      <c r="G88" t="s">
        <v>3118</v>
      </c>
      <c r="H88" s="156" t="s">
        <v>2697</v>
      </c>
      <c r="I88" t="s">
        <v>2698</v>
      </c>
      <c r="J88" s="157">
        <v>346197.34</v>
      </c>
      <c r="K88" s="74"/>
    </row>
    <row r="89" spans="4:11" ht="15.75">
      <c r="D89" s="156" t="s">
        <v>3165</v>
      </c>
      <c r="E89" t="s">
        <v>3166</v>
      </c>
      <c r="F89" s="156" t="s">
        <v>3117</v>
      </c>
      <c r="G89" t="s">
        <v>3118</v>
      </c>
      <c r="H89" s="156" t="s">
        <v>2699</v>
      </c>
      <c r="I89" t="s">
        <v>2700</v>
      </c>
      <c r="J89" s="157">
        <v>7067966.5800000001</v>
      </c>
      <c r="K89" s="74"/>
    </row>
    <row r="90" spans="4:11" ht="15.75">
      <c r="D90" s="156" t="s">
        <v>3165</v>
      </c>
      <c r="E90" t="s">
        <v>3166</v>
      </c>
      <c r="F90" s="156" t="s">
        <v>3117</v>
      </c>
      <c r="G90" t="s">
        <v>3118</v>
      </c>
      <c r="H90" s="156" t="s">
        <v>2701</v>
      </c>
      <c r="I90" t="s">
        <v>2702</v>
      </c>
      <c r="J90" s="157">
        <v>10501777.99</v>
      </c>
      <c r="K90" s="74"/>
    </row>
    <row r="91" spans="4:11" ht="15.75">
      <c r="D91" s="156" t="s">
        <v>1628</v>
      </c>
      <c r="E91" t="s">
        <v>3177</v>
      </c>
      <c r="F91" s="156" t="s">
        <v>3117</v>
      </c>
      <c r="G91" t="s">
        <v>3118</v>
      </c>
      <c r="H91" s="156" t="s">
        <v>2703</v>
      </c>
      <c r="I91" t="s">
        <v>2704</v>
      </c>
      <c r="J91" s="157">
        <v>-500</v>
      </c>
      <c r="K91" s="74"/>
    </row>
    <row r="92" spans="4:11" ht="15.75">
      <c r="D92" s="156" t="s">
        <v>3165</v>
      </c>
      <c r="E92" t="s">
        <v>3166</v>
      </c>
      <c r="F92" s="156" t="s">
        <v>3117</v>
      </c>
      <c r="G92" t="s">
        <v>3118</v>
      </c>
      <c r="H92" s="156" t="s">
        <v>2705</v>
      </c>
      <c r="I92" t="s">
        <v>2706</v>
      </c>
      <c r="J92" s="157">
        <v>206263.44</v>
      </c>
      <c r="K92" s="74"/>
    </row>
    <row r="93" spans="4:11" ht="15.75">
      <c r="D93" s="156" t="s">
        <v>3165</v>
      </c>
      <c r="E93" t="s">
        <v>3166</v>
      </c>
      <c r="F93" s="156" t="s">
        <v>3117</v>
      </c>
      <c r="G93" t="s">
        <v>3118</v>
      </c>
      <c r="H93" s="156" t="s">
        <v>2707</v>
      </c>
      <c r="I93" t="s">
        <v>2708</v>
      </c>
      <c r="J93" s="157">
        <v>293513.64</v>
      </c>
      <c r="K93" s="74"/>
    </row>
    <row r="94" spans="4:11" ht="15.75">
      <c r="D94" s="156" t="s">
        <v>3165</v>
      </c>
      <c r="E94" t="s">
        <v>3166</v>
      </c>
      <c r="F94" s="156" t="s">
        <v>3117</v>
      </c>
      <c r="G94" t="s">
        <v>3118</v>
      </c>
      <c r="H94" s="156" t="s">
        <v>2709</v>
      </c>
      <c r="I94" t="s">
        <v>2710</v>
      </c>
      <c r="J94" s="157">
        <v>517192.85</v>
      </c>
      <c r="K94" s="74"/>
    </row>
    <row r="95" spans="4:11" ht="15.75">
      <c r="D95" s="156" t="s">
        <v>3165</v>
      </c>
      <c r="E95" t="s">
        <v>3166</v>
      </c>
      <c r="F95" s="156" t="s">
        <v>3117</v>
      </c>
      <c r="G95" t="s">
        <v>3118</v>
      </c>
      <c r="H95" s="156" t="s">
        <v>2711</v>
      </c>
      <c r="I95" t="s">
        <v>2712</v>
      </c>
      <c r="J95" s="157">
        <v>1404558.55</v>
      </c>
      <c r="K95" s="74"/>
    </row>
    <row r="96" spans="4:11" ht="15.75">
      <c r="D96" s="156" t="s">
        <v>3165</v>
      </c>
      <c r="E96" t="s">
        <v>3166</v>
      </c>
      <c r="F96" s="156" t="s">
        <v>3117</v>
      </c>
      <c r="G96" t="s">
        <v>3118</v>
      </c>
      <c r="H96" s="156" t="s">
        <v>2713</v>
      </c>
      <c r="I96" t="s">
        <v>2714</v>
      </c>
      <c r="J96" s="157">
        <v>1173637.71</v>
      </c>
      <c r="K96" s="74"/>
    </row>
    <row r="97" spans="4:11" ht="15.75">
      <c r="D97" s="156" t="s">
        <v>3165</v>
      </c>
      <c r="E97" t="s">
        <v>3166</v>
      </c>
      <c r="F97" s="156" t="s">
        <v>3117</v>
      </c>
      <c r="G97" t="s">
        <v>3118</v>
      </c>
      <c r="H97" s="156" t="s">
        <v>2715</v>
      </c>
      <c r="I97" t="s">
        <v>2716</v>
      </c>
      <c r="J97" s="157">
        <v>31117395.98</v>
      </c>
      <c r="K97" s="74"/>
    </row>
    <row r="98" spans="4:11" ht="15.75">
      <c r="D98" s="156" t="s">
        <v>3165</v>
      </c>
      <c r="E98" t="s">
        <v>3166</v>
      </c>
      <c r="F98" s="156" t="s">
        <v>3117</v>
      </c>
      <c r="G98" t="s">
        <v>3118</v>
      </c>
      <c r="H98" s="156" t="s">
        <v>2717</v>
      </c>
      <c r="I98" t="s">
        <v>2718</v>
      </c>
      <c r="J98" s="157">
        <v>985670.7</v>
      </c>
      <c r="K98" s="74"/>
    </row>
    <row r="99" spans="4:11" ht="15.75">
      <c r="D99" s="156" t="s">
        <v>3165</v>
      </c>
      <c r="E99" t="s">
        <v>3166</v>
      </c>
      <c r="F99" s="156" t="s">
        <v>3117</v>
      </c>
      <c r="G99" t="s">
        <v>3118</v>
      </c>
      <c r="H99" s="156" t="s">
        <v>2719</v>
      </c>
      <c r="I99" t="s">
        <v>2720</v>
      </c>
      <c r="J99" s="157">
        <v>1771018.62</v>
      </c>
      <c r="K99" s="74"/>
    </row>
    <row r="100" spans="4:11" ht="15.75">
      <c r="D100" s="156" t="s">
        <v>3165</v>
      </c>
      <c r="E100" t="s">
        <v>3166</v>
      </c>
      <c r="F100" s="156" t="s">
        <v>3117</v>
      </c>
      <c r="G100" t="s">
        <v>3118</v>
      </c>
      <c r="H100" s="156" t="s">
        <v>2721</v>
      </c>
      <c r="I100" t="s">
        <v>2722</v>
      </c>
      <c r="J100" s="157">
        <v>361293.15</v>
      </c>
      <c r="K100" s="74"/>
    </row>
    <row r="101" spans="4:11" ht="15.75">
      <c r="D101" s="156" t="s">
        <v>3165</v>
      </c>
      <c r="E101" t="s">
        <v>3166</v>
      </c>
      <c r="F101" s="156" t="s">
        <v>3117</v>
      </c>
      <c r="G101" t="s">
        <v>3118</v>
      </c>
      <c r="H101" s="156" t="s">
        <v>2723</v>
      </c>
      <c r="I101" t="s">
        <v>2724</v>
      </c>
      <c r="J101" s="157">
        <v>211848.56</v>
      </c>
      <c r="K101" s="74"/>
    </row>
    <row r="102" spans="4:11" ht="15.75">
      <c r="D102" s="156" t="s">
        <v>3178</v>
      </c>
      <c r="E102" t="s">
        <v>3179</v>
      </c>
      <c r="F102" s="156" t="s">
        <v>3117</v>
      </c>
      <c r="G102" t="s">
        <v>3118</v>
      </c>
      <c r="H102" s="156" t="s">
        <v>2725</v>
      </c>
      <c r="I102" t="s">
        <v>2726</v>
      </c>
      <c r="J102" s="157">
        <v>20163.169999999998</v>
      </c>
      <c r="K102" s="74"/>
    </row>
    <row r="103" spans="4:11" ht="15.75">
      <c r="D103" s="156" t="s">
        <v>3165</v>
      </c>
      <c r="E103" t="s">
        <v>3166</v>
      </c>
      <c r="F103" s="156" t="s">
        <v>3117</v>
      </c>
      <c r="G103" t="s">
        <v>3118</v>
      </c>
      <c r="H103" s="156" t="s">
        <v>2727</v>
      </c>
      <c r="I103" t="s">
        <v>2728</v>
      </c>
      <c r="J103" s="157">
        <v>124563.83</v>
      </c>
      <c r="K103" s="74"/>
    </row>
    <row r="104" spans="4:11" ht="15.75">
      <c r="D104" s="156" t="s">
        <v>3165</v>
      </c>
      <c r="E104" t="s">
        <v>3166</v>
      </c>
      <c r="F104" s="156" t="s">
        <v>3117</v>
      </c>
      <c r="G104" t="s">
        <v>3118</v>
      </c>
      <c r="H104" s="156" t="s">
        <v>2729</v>
      </c>
      <c r="I104" t="s">
        <v>2730</v>
      </c>
      <c r="J104" s="157">
        <v>1526475.43</v>
      </c>
      <c r="K104" s="74"/>
    </row>
    <row r="105" spans="4:11" ht="15.75">
      <c r="D105" s="156" t="s">
        <v>3165</v>
      </c>
      <c r="E105" t="s">
        <v>3166</v>
      </c>
      <c r="F105" s="156" t="s">
        <v>3117</v>
      </c>
      <c r="G105" t="s">
        <v>3118</v>
      </c>
      <c r="H105" s="156" t="s">
        <v>2731</v>
      </c>
      <c r="I105" t="s">
        <v>2732</v>
      </c>
      <c r="J105" s="157">
        <v>170618.92</v>
      </c>
      <c r="K105" s="74"/>
    </row>
    <row r="106" spans="4:11" ht="15.75">
      <c r="D106" s="156" t="s">
        <v>3165</v>
      </c>
      <c r="E106" t="s">
        <v>3166</v>
      </c>
      <c r="F106" s="156" t="s">
        <v>3117</v>
      </c>
      <c r="G106" t="s">
        <v>3118</v>
      </c>
      <c r="H106" s="156" t="s">
        <v>2733</v>
      </c>
      <c r="I106" t="s">
        <v>2734</v>
      </c>
      <c r="J106" s="157">
        <v>28259.77</v>
      </c>
      <c r="K106" s="74"/>
    </row>
    <row r="107" spans="4:11" ht="15.75">
      <c r="D107" s="156" t="s">
        <v>3165</v>
      </c>
      <c r="E107" t="s">
        <v>3166</v>
      </c>
      <c r="F107" s="156" t="s">
        <v>3117</v>
      </c>
      <c r="G107" t="s">
        <v>3118</v>
      </c>
      <c r="H107" s="156" t="s">
        <v>2735</v>
      </c>
      <c r="I107" t="s">
        <v>2736</v>
      </c>
      <c r="J107" s="157">
        <v>970638.67</v>
      </c>
      <c r="K107" s="74"/>
    </row>
    <row r="108" spans="4:11" ht="15.75">
      <c r="D108" s="156" t="s">
        <v>3165</v>
      </c>
      <c r="E108" t="s">
        <v>3166</v>
      </c>
      <c r="F108" s="156" t="s">
        <v>3117</v>
      </c>
      <c r="G108" t="s">
        <v>3118</v>
      </c>
      <c r="H108" s="156" t="s">
        <v>2737</v>
      </c>
      <c r="I108" t="s">
        <v>2738</v>
      </c>
      <c r="J108" s="157">
        <v>78486.11</v>
      </c>
      <c r="K108" s="74"/>
    </row>
    <row r="109" spans="4:11" ht="15.75">
      <c r="D109" s="156" t="s">
        <v>3165</v>
      </c>
      <c r="E109" t="s">
        <v>3166</v>
      </c>
      <c r="F109" s="156" t="s">
        <v>3117</v>
      </c>
      <c r="G109" t="s">
        <v>3118</v>
      </c>
      <c r="H109" s="156" t="s">
        <v>2739</v>
      </c>
      <c r="I109" t="s">
        <v>2740</v>
      </c>
      <c r="J109" s="157">
        <v>1360962.81</v>
      </c>
      <c r="K109" s="74"/>
    </row>
    <row r="110" spans="4:11" ht="15.75">
      <c r="D110" s="156" t="s">
        <v>3165</v>
      </c>
      <c r="E110" t="s">
        <v>3166</v>
      </c>
      <c r="F110" s="156" t="s">
        <v>3117</v>
      </c>
      <c r="G110" t="s">
        <v>3118</v>
      </c>
      <c r="H110" s="156" t="s">
        <v>2741</v>
      </c>
      <c r="I110" t="s">
        <v>2742</v>
      </c>
      <c r="J110" s="157">
        <v>663265.41</v>
      </c>
      <c r="K110" s="74"/>
    </row>
    <row r="111" spans="4:11" ht="15.75">
      <c r="D111" s="156" t="s">
        <v>264</v>
      </c>
      <c r="E111" t="s">
        <v>3180</v>
      </c>
      <c r="F111" s="156" t="s">
        <v>3115</v>
      </c>
      <c r="G111" t="s">
        <v>3116</v>
      </c>
      <c r="H111" s="156" t="s">
        <v>1905</v>
      </c>
      <c r="I111" t="s">
        <v>1906</v>
      </c>
      <c r="J111" s="157">
        <v>1948.5</v>
      </c>
      <c r="K111" s="74"/>
    </row>
    <row r="112" spans="4:11" ht="15.75">
      <c r="D112" s="156" t="s">
        <v>264</v>
      </c>
      <c r="E112" t="s">
        <v>3180</v>
      </c>
      <c r="F112" s="156" t="s">
        <v>3117</v>
      </c>
      <c r="G112" t="s">
        <v>3118</v>
      </c>
      <c r="H112" s="156" t="s">
        <v>1905</v>
      </c>
      <c r="I112" t="s">
        <v>1906</v>
      </c>
      <c r="J112" s="157">
        <v>494362.55</v>
      </c>
      <c r="K112" s="74"/>
    </row>
    <row r="113" spans="4:11" ht="15.75">
      <c r="D113" s="156" t="s">
        <v>3165</v>
      </c>
      <c r="E113" t="s">
        <v>3166</v>
      </c>
      <c r="F113" s="156" t="s">
        <v>3117</v>
      </c>
      <c r="G113" t="s">
        <v>3118</v>
      </c>
      <c r="H113" s="156" t="s">
        <v>2743</v>
      </c>
      <c r="I113" t="s">
        <v>2744</v>
      </c>
      <c r="J113" s="157">
        <v>1678474.25</v>
      </c>
      <c r="K113" s="74"/>
    </row>
    <row r="114" spans="4:11" ht="15.75">
      <c r="D114" s="156" t="s">
        <v>3165</v>
      </c>
      <c r="E114" t="s">
        <v>3166</v>
      </c>
      <c r="F114" s="156" t="s">
        <v>3117</v>
      </c>
      <c r="G114" t="s">
        <v>3118</v>
      </c>
      <c r="H114" s="156" t="s">
        <v>2745</v>
      </c>
      <c r="I114" t="s">
        <v>2746</v>
      </c>
      <c r="J114" s="157">
        <v>1372701.84</v>
      </c>
      <c r="K114" s="74"/>
    </row>
    <row r="115" spans="4:11" ht="15.75">
      <c r="D115" s="156" t="s">
        <v>3165</v>
      </c>
      <c r="E115" t="s">
        <v>3166</v>
      </c>
      <c r="F115" s="156" t="s">
        <v>3117</v>
      </c>
      <c r="G115" t="s">
        <v>3118</v>
      </c>
      <c r="H115" s="156" t="s">
        <v>2747</v>
      </c>
      <c r="I115" t="s">
        <v>2748</v>
      </c>
      <c r="J115" s="157">
        <v>721432.76</v>
      </c>
      <c r="K115" s="74"/>
    </row>
    <row r="116" spans="4:11" ht="15.75">
      <c r="D116" s="156" t="s">
        <v>3165</v>
      </c>
      <c r="E116" t="s">
        <v>3166</v>
      </c>
      <c r="F116" s="156" t="s">
        <v>3117</v>
      </c>
      <c r="G116" t="s">
        <v>3118</v>
      </c>
      <c r="H116" s="156" t="s">
        <v>2749</v>
      </c>
      <c r="I116" t="s">
        <v>2750</v>
      </c>
      <c r="J116" s="157">
        <v>39291073.710000001</v>
      </c>
      <c r="K116" s="74"/>
    </row>
    <row r="117" spans="4:11" ht="15.75">
      <c r="D117" s="156" t="s">
        <v>3181</v>
      </c>
      <c r="E117" t="s">
        <v>3182</v>
      </c>
      <c r="F117" s="156" t="s">
        <v>3117</v>
      </c>
      <c r="G117" t="s">
        <v>3118</v>
      </c>
      <c r="H117" s="156" t="s">
        <v>2751</v>
      </c>
      <c r="I117" t="s">
        <v>2752</v>
      </c>
      <c r="J117" s="157">
        <v>-126000</v>
      </c>
      <c r="K117" s="74"/>
    </row>
    <row r="118" spans="4:11" ht="15.75">
      <c r="D118" s="156" t="s">
        <v>3183</v>
      </c>
      <c r="E118" t="s">
        <v>3184</v>
      </c>
      <c r="F118" s="156" t="s">
        <v>3117</v>
      </c>
      <c r="G118" t="s">
        <v>3118</v>
      </c>
      <c r="H118" s="156" t="s">
        <v>2753</v>
      </c>
      <c r="I118" t="s">
        <v>2754</v>
      </c>
      <c r="J118" s="157">
        <v>-7360</v>
      </c>
      <c r="K118" s="74"/>
    </row>
    <row r="119" spans="4:11" ht="15.75">
      <c r="D119" s="156" t="s">
        <v>1308</v>
      </c>
      <c r="E119" t="s">
        <v>3167</v>
      </c>
      <c r="F119" s="156" t="s">
        <v>3117</v>
      </c>
      <c r="G119" t="s">
        <v>3118</v>
      </c>
      <c r="H119" s="156" t="s">
        <v>2755</v>
      </c>
      <c r="I119" t="s">
        <v>2756</v>
      </c>
      <c r="J119" s="157">
        <v>6415870.3200000003</v>
      </c>
      <c r="K119" s="74"/>
    </row>
    <row r="120" spans="4:11" ht="15.75">
      <c r="D120" s="156" t="s">
        <v>3185</v>
      </c>
      <c r="E120" t="s">
        <v>3186</v>
      </c>
      <c r="F120" s="156" t="s">
        <v>3117</v>
      </c>
      <c r="G120" t="s">
        <v>3118</v>
      </c>
      <c r="H120" s="156" t="s">
        <v>1907</v>
      </c>
      <c r="I120" t="s">
        <v>1908</v>
      </c>
      <c r="J120" s="157">
        <v>4224</v>
      </c>
      <c r="K120" s="74"/>
    </row>
    <row r="121" spans="4:11" ht="15.75">
      <c r="D121" s="156" t="s">
        <v>1405</v>
      </c>
      <c r="E121" t="s">
        <v>3187</v>
      </c>
      <c r="F121" s="156" t="s">
        <v>3117</v>
      </c>
      <c r="G121" t="s">
        <v>3118</v>
      </c>
      <c r="H121" s="156" t="s">
        <v>2757</v>
      </c>
      <c r="I121" t="s">
        <v>2758</v>
      </c>
      <c r="J121" s="157">
        <v>972462.12</v>
      </c>
      <c r="K121" s="74"/>
    </row>
    <row r="122" spans="4:11" ht="15.75">
      <c r="D122" s="156" t="s">
        <v>1308</v>
      </c>
      <c r="E122" t="s">
        <v>3167</v>
      </c>
      <c r="F122" s="156" t="s">
        <v>3117</v>
      </c>
      <c r="G122" t="s">
        <v>3118</v>
      </c>
      <c r="H122" s="156" t="s">
        <v>1323</v>
      </c>
      <c r="I122" t="s">
        <v>1324</v>
      </c>
      <c r="J122" s="157">
        <v>37783943.759999998</v>
      </c>
      <c r="K122" s="74"/>
    </row>
    <row r="123" spans="4:11" ht="15.75">
      <c r="D123" s="156" t="s">
        <v>316</v>
      </c>
      <c r="E123" t="s">
        <v>3188</v>
      </c>
      <c r="F123" s="156" t="s">
        <v>3117</v>
      </c>
      <c r="G123" t="s">
        <v>3118</v>
      </c>
      <c r="H123" s="156" t="s">
        <v>318</v>
      </c>
      <c r="I123" t="s">
        <v>319</v>
      </c>
      <c r="J123" s="157">
        <v>444817.25</v>
      </c>
      <c r="K123" s="74"/>
    </row>
    <row r="124" spans="4:11" ht="15.75">
      <c r="D124" s="156" t="s">
        <v>1405</v>
      </c>
      <c r="E124" t="s">
        <v>3187</v>
      </c>
      <c r="F124" s="156" t="s">
        <v>3117</v>
      </c>
      <c r="G124" t="s">
        <v>3118</v>
      </c>
      <c r="H124" s="156" t="s">
        <v>1410</v>
      </c>
      <c r="I124" t="s">
        <v>2759</v>
      </c>
      <c r="J124" s="157">
        <v>33986359.170000002</v>
      </c>
      <c r="K124" s="74"/>
    </row>
    <row r="125" spans="4:11" ht="15.75">
      <c r="D125" s="156" t="s">
        <v>3165</v>
      </c>
      <c r="E125" t="s">
        <v>3166</v>
      </c>
      <c r="F125" s="156" t="s">
        <v>3117</v>
      </c>
      <c r="G125" t="s">
        <v>3118</v>
      </c>
      <c r="H125" s="156" t="s">
        <v>2760</v>
      </c>
      <c r="I125" t="s">
        <v>2761</v>
      </c>
      <c r="J125" s="157">
        <v>70476.259999999995</v>
      </c>
      <c r="K125" s="74"/>
    </row>
    <row r="126" spans="4:11" ht="15.75">
      <c r="D126" s="156" t="s">
        <v>1045</v>
      </c>
      <c r="E126" t="s">
        <v>3189</v>
      </c>
      <c r="F126" s="156" t="s">
        <v>3117</v>
      </c>
      <c r="G126" t="s">
        <v>3118</v>
      </c>
      <c r="H126" s="156" t="s">
        <v>2762</v>
      </c>
      <c r="I126" t="s">
        <v>2763</v>
      </c>
      <c r="J126" s="157">
        <v>841142.05</v>
      </c>
      <c r="K126" s="74"/>
    </row>
    <row r="127" spans="4:11" ht="15.75">
      <c r="D127" s="156" t="s">
        <v>3183</v>
      </c>
      <c r="E127" t="s">
        <v>3184</v>
      </c>
      <c r="F127" s="156" t="s">
        <v>3117</v>
      </c>
      <c r="G127" t="s">
        <v>3118</v>
      </c>
      <c r="H127" s="156" t="s">
        <v>2764</v>
      </c>
      <c r="I127" t="s">
        <v>2765</v>
      </c>
      <c r="J127" s="157">
        <v>7360</v>
      </c>
      <c r="K127" s="74"/>
    </row>
    <row r="128" spans="4:11" ht="15.75">
      <c r="D128" s="156" t="s">
        <v>3190</v>
      </c>
      <c r="E128" t="s">
        <v>3191</v>
      </c>
      <c r="F128" s="156" t="s">
        <v>3117</v>
      </c>
      <c r="G128" t="s">
        <v>3118</v>
      </c>
      <c r="H128" s="156" t="s">
        <v>1909</v>
      </c>
      <c r="I128" t="s">
        <v>1910</v>
      </c>
      <c r="J128" s="157">
        <v>-10832.05</v>
      </c>
      <c r="K128" s="74"/>
    </row>
    <row r="129" spans="4:11" ht="15.75">
      <c r="D129" s="156" t="s">
        <v>3190</v>
      </c>
      <c r="E129" t="s">
        <v>3191</v>
      </c>
      <c r="F129" s="156" t="s">
        <v>3117</v>
      </c>
      <c r="G129" t="s">
        <v>3118</v>
      </c>
      <c r="H129" s="156" t="s">
        <v>1911</v>
      </c>
      <c r="I129" t="s">
        <v>1912</v>
      </c>
      <c r="J129" s="157">
        <v>10832.05</v>
      </c>
      <c r="K129" s="74"/>
    </row>
    <row r="130" spans="4:11" ht="15.75">
      <c r="D130" s="156" t="s">
        <v>3192</v>
      </c>
      <c r="E130" t="s">
        <v>3193</v>
      </c>
      <c r="F130" s="156" t="s">
        <v>3117</v>
      </c>
      <c r="G130" t="s">
        <v>3118</v>
      </c>
      <c r="H130" s="156" t="s">
        <v>2766</v>
      </c>
      <c r="I130" t="s">
        <v>2767</v>
      </c>
      <c r="J130" s="157">
        <v>8909.2900000000009</v>
      </c>
      <c r="K130" s="74"/>
    </row>
    <row r="131" spans="4:11" ht="15.75">
      <c r="D131" s="156" t="s">
        <v>3165</v>
      </c>
      <c r="E131" t="s">
        <v>3166</v>
      </c>
      <c r="F131" s="156" t="s">
        <v>3117</v>
      </c>
      <c r="G131" t="s">
        <v>3118</v>
      </c>
      <c r="H131" s="156" t="s">
        <v>2768</v>
      </c>
      <c r="I131" t="s">
        <v>2769</v>
      </c>
      <c r="J131" s="157">
        <v>20637020.309999999</v>
      </c>
      <c r="K131" s="74"/>
    </row>
    <row r="132" spans="4:11" ht="15.75">
      <c r="D132" s="156" t="s">
        <v>3165</v>
      </c>
      <c r="E132" t="s">
        <v>3166</v>
      </c>
      <c r="F132" s="156" t="s">
        <v>3117</v>
      </c>
      <c r="G132" t="s">
        <v>3118</v>
      </c>
      <c r="H132" s="156" t="s">
        <v>2770</v>
      </c>
      <c r="I132" t="s">
        <v>2771</v>
      </c>
      <c r="J132" s="157">
        <v>22931731.879999999</v>
      </c>
      <c r="K132" s="74"/>
    </row>
    <row r="133" spans="4:11" ht="15.75">
      <c r="D133" s="156" t="s">
        <v>3165</v>
      </c>
      <c r="E133" t="s">
        <v>3166</v>
      </c>
      <c r="F133" s="156" t="s">
        <v>3117</v>
      </c>
      <c r="G133" t="s">
        <v>3118</v>
      </c>
      <c r="H133" s="156" t="s">
        <v>2772</v>
      </c>
      <c r="I133" t="s">
        <v>2773</v>
      </c>
      <c r="J133" s="157">
        <v>23436135.66</v>
      </c>
      <c r="K133" s="74"/>
    </row>
    <row r="134" spans="4:11" ht="15.75">
      <c r="D134" s="156" t="s">
        <v>255</v>
      </c>
      <c r="E134" t="s">
        <v>3194</v>
      </c>
      <c r="F134" s="156" t="s">
        <v>3115</v>
      </c>
      <c r="G134" t="s">
        <v>3116</v>
      </c>
      <c r="H134" s="156" t="s">
        <v>257</v>
      </c>
      <c r="I134" t="s">
        <v>1913</v>
      </c>
      <c r="J134" s="157">
        <v>14618.02</v>
      </c>
      <c r="K134" s="74"/>
    </row>
    <row r="135" spans="4:11" ht="15.75">
      <c r="D135" s="156" t="s">
        <v>255</v>
      </c>
      <c r="E135" t="s">
        <v>3194</v>
      </c>
      <c r="F135" s="156" t="s">
        <v>3117</v>
      </c>
      <c r="G135" t="s">
        <v>3118</v>
      </c>
      <c r="H135" s="156" t="s">
        <v>257</v>
      </c>
      <c r="I135" t="s">
        <v>1913</v>
      </c>
      <c r="J135" s="157">
        <v>2673890.0099999998</v>
      </c>
      <c r="K135" s="74"/>
    </row>
    <row r="136" spans="4:11" ht="15.75">
      <c r="D136" s="156" t="s">
        <v>3165</v>
      </c>
      <c r="E136" t="s">
        <v>3166</v>
      </c>
      <c r="F136" s="156" t="s">
        <v>3117</v>
      </c>
      <c r="G136" t="s">
        <v>3118</v>
      </c>
      <c r="H136" s="156" t="s">
        <v>2774</v>
      </c>
      <c r="I136" t="s">
        <v>2775</v>
      </c>
      <c r="J136" s="157">
        <v>3750796.55</v>
      </c>
      <c r="K136" s="74"/>
    </row>
    <row r="137" spans="4:11" ht="15.75">
      <c r="D137" s="156" t="s">
        <v>3165</v>
      </c>
      <c r="E137" t="s">
        <v>3166</v>
      </c>
      <c r="F137" s="156" t="s">
        <v>3117</v>
      </c>
      <c r="G137" t="s">
        <v>3118</v>
      </c>
      <c r="H137" s="156" t="s">
        <v>2776</v>
      </c>
      <c r="I137" t="s">
        <v>2777</v>
      </c>
      <c r="J137" s="157">
        <v>28186033.82</v>
      </c>
      <c r="K137" s="74"/>
    </row>
    <row r="138" spans="4:11" ht="15.75">
      <c r="D138" s="156" t="s">
        <v>3165</v>
      </c>
      <c r="E138" t="s">
        <v>3166</v>
      </c>
      <c r="F138" s="156" t="s">
        <v>3117</v>
      </c>
      <c r="G138" t="s">
        <v>3118</v>
      </c>
      <c r="H138" s="156" t="s">
        <v>2778</v>
      </c>
      <c r="I138" t="s">
        <v>2779</v>
      </c>
      <c r="J138" s="157">
        <v>13354124.17</v>
      </c>
      <c r="K138" s="74"/>
    </row>
    <row r="139" spans="4:11" ht="15.75">
      <c r="D139" s="156" t="s">
        <v>3165</v>
      </c>
      <c r="E139" t="s">
        <v>3166</v>
      </c>
      <c r="F139" s="156" t="s">
        <v>3117</v>
      </c>
      <c r="G139" t="s">
        <v>3118</v>
      </c>
      <c r="H139" s="156" t="s">
        <v>2780</v>
      </c>
      <c r="I139" t="s">
        <v>2781</v>
      </c>
      <c r="J139" s="157">
        <v>486320506.12</v>
      </c>
      <c r="K139" s="74"/>
    </row>
    <row r="140" spans="4:11" ht="15.75">
      <c r="D140" s="156" t="s">
        <v>1869</v>
      </c>
      <c r="E140" t="s">
        <v>3195</v>
      </c>
      <c r="F140" s="156" t="s">
        <v>3117</v>
      </c>
      <c r="G140" t="s">
        <v>3118</v>
      </c>
      <c r="H140" s="156" t="s">
        <v>1871</v>
      </c>
      <c r="I140" t="s">
        <v>1914</v>
      </c>
      <c r="J140" s="157">
        <v>1309608.81</v>
      </c>
      <c r="K140" s="74"/>
    </row>
    <row r="141" spans="4:11" ht="15.75">
      <c r="D141" s="156" t="s">
        <v>3196</v>
      </c>
      <c r="E141" t="s">
        <v>3197</v>
      </c>
      <c r="F141" s="156" t="s">
        <v>3117</v>
      </c>
      <c r="G141" t="s">
        <v>3118</v>
      </c>
      <c r="H141" s="156" t="s">
        <v>2782</v>
      </c>
      <c r="I141" t="s">
        <v>2783</v>
      </c>
      <c r="J141" s="157">
        <v>-19617.59</v>
      </c>
      <c r="K141" s="74"/>
    </row>
    <row r="142" spans="4:11" ht="15.75">
      <c r="D142" s="156" t="s">
        <v>3165</v>
      </c>
      <c r="E142" t="s">
        <v>3166</v>
      </c>
      <c r="F142" s="156" t="s">
        <v>3117</v>
      </c>
      <c r="G142" t="s">
        <v>3118</v>
      </c>
      <c r="H142" s="156" t="s">
        <v>2784</v>
      </c>
      <c r="I142" t="s">
        <v>2785</v>
      </c>
      <c r="J142" s="157">
        <v>6937392.25</v>
      </c>
      <c r="K142" s="74"/>
    </row>
    <row r="143" spans="4:11" ht="15.75">
      <c r="D143" s="156" t="s">
        <v>3165</v>
      </c>
      <c r="E143" t="s">
        <v>3166</v>
      </c>
      <c r="F143" s="156" t="s">
        <v>3117</v>
      </c>
      <c r="G143" t="s">
        <v>3118</v>
      </c>
      <c r="H143" s="156" t="s">
        <v>2786</v>
      </c>
      <c r="I143" t="s">
        <v>2787</v>
      </c>
      <c r="J143" s="157">
        <v>21595408.52</v>
      </c>
      <c r="K143" s="74"/>
    </row>
    <row r="144" spans="4:11" ht="15.75">
      <c r="D144" s="156" t="s">
        <v>3165</v>
      </c>
      <c r="E144" t="s">
        <v>3166</v>
      </c>
      <c r="F144" s="156" t="s">
        <v>3117</v>
      </c>
      <c r="G144" t="s">
        <v>3118</v>
      </c>
      <c r="H144" s="156" t="s">
        <v>2788</v>
      </c>
      <c r="I144" t="s">
        <v>2789</v>
      </c>
      <c r="J144" s="157">
        <v>2469694.1</v>
      </c>
      <c r="K144" s="74"/>
    </row>
    <row r="145" spans="4:11" ht="15.75">
      <c r="D145" s="156" t="s">
        <v>3165</v>
      </c>
      <c r="E145" t="s">
        <v>3166</v>
      </c>
      <c r="F145" s="156" t="s">
        <v>3117</v>
      </c>
      <c r="G145" t="s">
        <v>3118</v>
      </c>
      <c r="H145" s="156" t="s">
        <v>2790</v>
      </c>
      <c r="I145" t="s">
        <v>2791</v>
      </c>
      <c r="J145" s="157">
        <v>2704736.48</v>
      </c>
      <c r="K145" s="74"/>
    </row>
    <row r="146" spans="4:11" ht="15.75">
      <c r="D146" s="156" t="s">
        <v>3198</v>
      </c>
      <c r="E146" t="s">
        <v>3199</v>
      </c>
      <c r="F146" s="156" t="s">
        <v>3117</v>
      </c>
      <c r="G146" t="s">
        <v>3118</v>
      </c>
      <c r="H146" s="156" t="s">
        <v>2792</v>
      </c>
      <c r="I146" t="s">
        <v>2793</v>
      </c>
      <c r="J146" s="157">
        <v>817765.19</v>
      </c>
      <c r="K146" s="74"/>
    </row>
    <row r="147" spans="4:11" ht="15.75">
      <c r="D147" s="156" t="s">
        <v>3200</v>
      </c>
      <c r="E147" t="s">
        <v>3201</v>
      </c>
      <c r="F147" s="156" t="s">
        <v>3117</v>
      </c>
      <c r="G147" t="s">
        <v>3118</v>
      </c>
      <c r="H147" s="156" t="s">
        <v>2794</v>
      </c>
      <c r="I147" t="s">
        <v>2795</v>
      </c>
      <c r="J147" s="157">
        <v>4443.28</v>
      </c>
      <c r="K147" s="74"/>
    </row>
    <row r="148" spans="4:11" ht="15.75">
      <c r="D148" s="156" t="s">
        <v>3165</v>
      </c>
      <c r="E148" t="s">
        <v>3166</v>
      </c>
      <c r="F148" s="156" t="s">
        <v>3117</v>
      </c>
      <c r="G148" t="s">
        <v>3118</v>
      </c>
      <c r="H148" s="156" t="s">
        <v>2796</v>
      </c>
      <c r="I148" t="s">
        <v>2797</v>
      </c>
      <c r="J148" s="157">
        <v>302113005.06</v>
      </c>
      <c r="K148" s="74"/>
    </row>
    <row r="149" spans="4:11" ht="15.75">
      <c r="D149" s="156" t="s">
        <v>3165</v>
      </c>
      <c r="E149" t="s">
        <v>3166</v>
      </c>
      <c r="F149" s="156" t="s">
        <v>3117</v>
      </c>
      <c r="G149" t="s">
        <v>3118</v>
      </c>
      <c r="H149" s="156" t="s">
        <v>2798</v>
      </c>
      <c r="I149" t="s">
        <v>2799</v>
      </c>
      <c r="J149" s="157">
        <v>11491011.199999999</v>
      </c>
      <c r="K149" s="74"/>
    </row>
    <row r="150" spans="4:11" ht="15.75">
      <c r="D150" s="156" t="s">
        <v>3165</v>
      </c>
      <c r="E150" t="s">
        <v>3166</v>
      </c>
      <c r="F150" s="156" t="s">
        <v>3117</v>
      </c>
      <c r="G150" t="s">
        <v>3118</v>
      </c>
      <c r="H150" s="156" t="s">
        <v>2800</v>
      </c>
      <c r="I150" t="s">
        <v>2801</v>
      </c>
      <c r="J150" s="157">
        <v>17186957.07</v>
      </c>
      <c r="K150" s="74"/>
    </row>
    <row r="151" spans="4:11" ht="15.75">
      <c r="D151" s="156" t="s">
        <v>3165</v>
      </c>
      <c r="E151" t="s">
        <v>3166</v>
      </c>
      <c r="F151" s="156" t="s">
        <v>3117</v>
      </c>
      <c r="G151" t="s">
        <v>3118</v>
      </c>
      <c r="H151" s="156" t="s">
        <v>2802</v>
      </c>
      <c r="I151" t="s">
        <v>2803</v>
      </c>
      <c r="J151" s="157">
        <v>50092228.530000001</v>
      </c>
      <c r="K151" s="74"/>
    </row>
    <row r="152" spans="4:11" ht="15.75">
      <c r="D152" s="156" t="s">
        <v>3165</v>
      </c>
      <c r="E152" t="s">
        <v>3166</v>
      </c>
      <c r="F152" s="156" t="s">
        <v>3115</v>
      </c>
      <c r="G152" t="s">
        <v>3116</v>
      </c>
      <c r="H152" s="156" t="s">
        <v>2804</v>
      </c>
      <c r="I152" t="s">
        <v>2805</v>
      </c>
      <c r="J152" s="157">
        <v>1704.94</v>
      </c>
      <c r="K152" s="74"/>
    </row>
    <row r="153" spans="4:11" ht="15.75">
      <c r="D153" s="156" t="s">
        <v>3165</v>
      </c>
      <c r="E153" t="s">
        <v>3166</v>
      </c>
      <c r="F153" s="156" t="s">
        <v>3117</v>
      </c>
      <c r="G153" t="s">
        <v>3118</v>
      </c>
      <c r="H153" s="156" t="s">
        <v>2804</v>
      </c>
      <c r="I153" t="s">
        <v>2805</v>
      </c>
      <c r="J153" s="157">
        <v>88024765.319999993</v>
      </c>
      <c r="K153" s="74"/>
    </row>
    <row r="154" spans="4:11" ht="15.75">
      <c r="D154" s="156" t="s">
        <v>3165</v>
      </c>
      <c r="E154" t="s">
        <v>3166</v>
      </c>
      <c r="F154" s="156" t="s">
        <v>3117</v>
      </c>
      <c r="G154" t="s">
        <v>3118</v>
      </c>
      <c r="H154" s="156" t="s">
        <v>2806</v>
      </c>
      <c r="I154" t="s">
        <v>2807</v>
      </c>
      <c r="J154" s="157">
        <v>12822970.01</v>
      </c>
      <c r="K154" s="74"/>
    </row>
    <row r="155" spans="4:11" ht="15.75">
      <c r="D155" s="156" t="s">
        <v>3165</v>
      </c>
      <c r="E155" t="s">
        <v>3166</v>
      </c>
      <c r="F155" s="156" t="s">
        <v>3117</v>
      </c>
      <c r="G155" t="s">
        <v>3118</v>
      </c>
      <c r="H155" s="156" t="s">
        <v>2808</v>
      </c>
      <c r="I155" t="s">
        <v>2809</v>
      </c>
      <c r="J155" s="157">
        <v>1365180.51</v>
      </c>
      <c r="K155" s="74"/>
    </row>
    <row r="156" spans="4:11" ht="15.75">
      <c r="D156" s="156" t="s">
        <v>3165</v>
      </c>
      <c r="E156" t="s">
        <v>3166</v>
      </c>
      <c r="F156" s="156" t="s">
        <v>3117</v>
      </c>
      <c r="G156" t="s">
        <v>3118</v>
      </c>
      <c r="H156" s="156" t="s">
        <v>2810</v>
      </c>
      <c r="I156" t="s">
        <v>2811</v>
      </c>
      <c r="J156" s="157">
        <v>1286617.22</v>
      </c>
      <c r="K156" s="74"/>
    </row>
    <row r="157" spans="4:11" ht="15.75">
      <c r="D157" s="156" t="s">
        <v>3165</v>
      </c>
      <c r="E157" t="s">
        <v>3166</v>
      </c>
      <c r="F157" s="156" t="s">
        <v>3117</v>
      </c>
      <c r="G157" t="s">
        <v>3118</v>
      </c>
      <c r="H157" s="156" t="s">
        <v>2812</v>
      </c>
      <c r="I157" t="s">
        <v>2813</v>
      </c>
      <c r="J157" s="157">
        <v>3213198.48</v>
      </c>
      <c r="K157" s="74"/>
    </row>
    <row r="158" spans="4:11" ht="15.75">
      <c r="D158" s="156" t="s">
        <v>3165</v>
      </c>
      <c r="E158" t="s">
        <v>3166</v>
      </c>
      <c r="F158" s="156" t="s">
        <v>3117</v>
      </c>
      <c r="G158" t="s">
        <v>3118</v>
      </c>
      <c r="H158" s="156" t="s">
        <v>2814</v>
      </c>
      <c r="I158" t="s">
        <v>2815</v>
      </c>
      <c r="J158" s="157">
        <v>942242.55</v>
      </c>
      <c r="K158" s="74"/>
    </row>
    <row r="159" spans="4:11" ht="15.75">
      <c r="D159" s="156" t="s">
        <v>3165</v>
      </c>
      <c r="E159" t="s">
        <v>3166</v>
      </c>
      <c r="F159" s="156" t="s">
        <v>3117</v>
      </c>
      <c r="G159" t="s">
        <v>3118</v>
      </c>
      <c r="H159" s="156" t="s">
        <v>2816</v>
      </c>
      <c r="I159" t="s">
        <v>2817</v>
      </c>
      <c r="J159" s="157">
        <v>2.54</v>
      </c>
      <c r="K159" s="74"/>
    </row>
    <row r="160" spans="4:11" ht="15.75">
      <c r="D160" s="156" t="s">
        <v>3169</v>
      </c>
      <c r="E160" t="s">
        <v>3170</v>
      </c>
      <c r="F160" s="156" t="s">
        <v>3117</v>
      </c>
      <c r="G160" t="s">
        <v>3118</v>
      </c>
      <c r="H160" s="156" t="s">
        <v>1915</v>
      </c>
      <c r="I160" t="s">
        <v>1916</v>
      </c>
      <c r="J160" s="157">
        <v>-2.63</v>
      </c>
      <c r="K160" s="74"/>
    </row>
    <row r="161" spans="4:11" ht="15.75">
      <c r="D161" s="156" t="s">
        <v>3169</v>
      </c>
      <c r="E161" t="s">
        <v>3170</v>
      </c>
      <c r="F161" s="156" t="s">
        <v>3117</v>
      </c>
      <c r="G161" t="s">
        <v>3118</v>
      </c>
      <c r="H161" s="156" t="s">
        <v>1917</v>
      </c>
      <c r="I161" t="s">
        <v>1918</v>
      </c>
      <c r="J161" s="157">
        <v>213686.89</v>
      </c>
      <c r="K161" s="74"/>
    </row>
    <row r="162" spans="4:11" ht="15.75">
      <c r="D162" s="156" t="s">
        <v>3169</v>
      </c>
      <c r="E162" t="s">
        <v>3170</v>
      </c>
      <c r="F162" s="156" t="s">
        <v>3117</v>
      </c>
      <c r="G162" t="s">
        <v>3118</v>
      </c>
      <c r="H162" s="156" t="s">
        <v>2818</v>
      </c>
      <c r="I162" t="s">
        <v>2819</v>
      </c>
      <c r="J162" s="157">
        <v>40272.39</v>
      </c>
      <c r="K162" s="74"/>
    </row>
    <row r="163" spans="4:11" ht="15.75">
      <c r="D163" s="156" t="s">
        <v>3202</v>
      </c>
      <c r="E163" t="s">
        <v>3203</v>
      </c>
      <c r="F163" s="156" t="s">
        <v>3117</v>
      </c>
      <c r="G163" t="s">
        <v>3118</v>
      </c>
      <c r="H163" s="156" t="s">
        <v>2820</v>
      </c>
      <c r="I163" t="s">
        <v>2821</v>
      </c>
      <c r="J163" s="157">
        <v>115.27</v>
      </c>
      <c r="K163" s="74"/>
    </row>
    <row r="164" spans="4:11" ht="15.75">
      <c r="D164" s="156" t="s">
        <v>1308</v>
      </c>
      <c r="E164" t="s">
        <v>3167</v>
      </c>
      <c r="F164" s="156" t="s">
        <v>3117</v>
      </c>
      <c r="G164" t="s">
        <v>3118</v>
      </c>
      <c r="H164" s="156" t="s">
        <v>2822</v>
      </c>
      <c r="I164" t="s">
        <v>2823</v>
      </c>
      <c r="J164" s="157">
        <v>6686114.29</v>
      </c>
      <c r="K164" s="74"/>
    </row>
    <row r="165" spans="4:11" ht="15.75">
      <c r="D165" s="156" t="s">
        <v>1308</v>
      </c>
      <c r="E165" t="s">
        <v>3167</v>
      </c>
      <c r="F165" s="156" t="s">
        <v>3117</v>
      </c>
      <c r="G165" t="s">
        <v>3118</v>
      </c>
      <c r="H165" s="156" t="s">
        <v>1313</v>
      </c>
      <c r="I165" t="s">
        <v>1314</v>
      </c>
      <c r="J165" s="157">
        <v>16005079.66</v>
      </c>
      <c r="K165" s="74"/>
    </row>
    <row r="166" spans="4:11" ht="15.75">
      <c r="D166" s="156" t="s">
        <v>3165</v>
      </c>
      <c r="E166" t="s">
        <v>3166</v>
      </c>
      <c r="F166" s="156" t="s">
        <v>3117</v>
      </c>
      <c r="G166" t="s">
        <v>3118</v>
      </c>
      <c r="H166" s="156" t="s">
        <v>2824</v>
      </c>
      <c r="I166" t="s">
        <v>2825</v>
      </c>
      <c r="J166" s="157">
        <v>145404.70000000001</v>
      </c>
      <c r="K166" s="74"/>
    </row>
    <row r="167" spans="4:11" ht="15.75">
      <c r="D167" s="156" t="s">
        <v>1308</v>
      </c>
      <c r="E167" t="s">
        <v>3167</v>
      </c>
      <c r="F167" s="156" t="s">
        <v>3115</v>
      </c>
      <c r="G167" t="s">
        <v>3116</v>
      </c>
      <c r="H167" s="156" t="s">
        <v>2826</v>
      </c>
      <c r="I167" t="s">
        <v>2827</v>
      </c>
      <c r="J167" s="157">
        <v>4837.4799999999996</v>
      </c>
      <c r="K167" s="74"/>
    </row>
    <row r="168" spans="4:11" ht="15.75">
      <c r="D168" s="156" t="s">
        <v>1308</v>
      </c>
      <c r="E168" t="s">
        <v>3167</v>
      </c>
      <c r="F168" s="156" t="s">
        <v>3117</v>
      </c>
      <c r="G168" t="s">
        <v>3118</v>
      </c>
      <c r="H168" s="156" t="s">
        <v>2826</v>
      </c>
      <c r="I168" t="s">
        <v>2827</v>
      </c>
      <c r="J168" s="157">
        <v>121416721.41</v>
      </c>
      <c r="K168" s="74"/>
    </row>
    <row r="169" spans="4:11" ht="15.75">
      <c r="D169" s="156" t="s">
        <v>3165</v>
      </c>
      <c r="E169" t="s">
        <v>3166</v>
      </c>
      <c r="F169" s="156" t="s">
        <v>3117</v>
      </c>
      <c r="G169" t="s">
        <v>3118</v>
      </c>
      <c r="H169" s="156" t="s">
        <v>2828</v>
      </c>
      <c r="I169" t="s">
        <v>2829</v>
      </c>
      <c r="J169" s="157">
        <v>5398097.7400000002</v>
      </c>
      <c r="K169" s="74"/>
    </row>
    <row r="170" spans="4:11" ht="15.75">
      <c r="D170" s="156" t="s">
        <v>595</v>
      </c>
      <c r="E170" t="s">
        <v>3168</v>
      </c>
      <c r="F170" s="156" t="s">
        <v>3117</v>
      </c>
      <c r="G170" t="s">
        <v>3118</v>
      </c>
      <c r="H170" s="156" t="s">
        <v>1919</v>
      </c>
      <c r="I170" t="s">
        <v>1920</v>
      </c>
      <c r="J170" s="157">
        <v>649080.34</v>
      </c>
      <c r="K170" s="74"/>
    </row>
    <row r="171" spans="4:11" ht="15.75">
      <c r="D171" s="156" t="s">
        <v>3204</v>
      </c>
      <c r="E171" t="s">
        <v>3205</v>
      </c>
      <c r="F171" s="156" t="s">
        <v>3115</v>
      </c>
      <c r="G171" t="s">
        <v>3116</v>
      </c>
      <c r="H171" s="156" t="s">
        <v>1921</v>
      </c>
      <c r="I171" t="s">
        <v>1922</v>
      </c>
      <c r="J171" s="157">
        <v>215697.6</v>
      </c>
      <c r="K171" s="74"/>
    </row>
    <row r="172" spans="4:11" ht="15.75">
      <c r="D172" s="156" t="s">
        <v>3204</v>
      </c>
      <c r="E172" t="s">
        <v>3205</v>
      </c>
      <c r="F172" s="156" t="s">
        <v>3117</v>
      </c>
      <c r="G172" t="s">
        <v>3118</v>
      </c>
      <c r="H172" s="156" t="s">
        <v>1921</v>
      </c>
      <c r="I172" t="s">
        <v>1922</v>
      </c>
      <c r="J172" s="157">
        <v>-215697.6</v>
      </c>
      <c r="K172" s="74"/>
    </row>
    <row r="173" spans="4:11" ht="15.75">
      <c r="D173" s="156" t="s">
        <v>1645</v>
      </c>
      <c r="E173" t="s">
        <v>3206</v>
      </c>
      <c r="F173" s="156" t="s">
        <v>3117</v>
      </c>
      <c r="G173" t="s">
        <v>3118</v>
      </c>
      <c r="H173" s="156" t="s">
        <v>2830</v>
      </c>
      <c r="I173" t="s">
        <v>2831</v>
      </c>
      <c r="J173" s="157">
        <v>-55186.46</v>
      </c>
      <c r="K173" s="74"/>
    </row>
    <row r="174" spans="4:11" ht="15.75">
      <c r="D174" s="156" t="s">
        <v>1640</v>
      </c>
      <c r="E174" t="s">
        <v>3207</v>
      </c>
      <c r="F174" s="156" t="s">
        <v>3115</v>
      </c>
      <c r="G174" t="s">
        <v>3116</v>
      </c>
      <c r="H174" s="156" t="s">
        <v>2830</v>
      </c>
      <c r="I174" t="s">
        <v>2831</v>
      </c>
      <c r="J174" s="157">
        <v>449.86</v>
      </c>
      <c r="K174" s="74"/>
    </row>
    <row r="175" spans="4:11" ht="15.75">
      <c r="D175" s="156" t="s">
        <v>1640</v>
      </c>
      <c r="E175" t="s">
        <v>3207</v>
      </c>
      <c r="F175" s="156" t="s">
        <v>3117</v>
      </c>
      <c r="G175" t="s">
        <v>3118</v>
      </c>
      <c r="H175" s="156" t="s">
        <v>2830</v>
      </c>
      <c r="I175" t="s">
        <v>2831</v>
      </c>
      <c r="J175" s="157">
        <v>19577845.809999999</v>
      </c>
      <c r="K175" s="74"/>
    </row>
    <row r="176" spans="4:11" ht="15.75">
      <c r="D176" s="156" t="s">
        <v>3208</v>
      </c>
      <c r="E176" t="s">
        <v>3209</v>
      </c>
      <c r="F176" s="156" t="s">
        <v>3117</v>
      </c>
      <c r="G176" t="s">
        <v>3118</v>
      </c>
      <c r="H176" s="156" t="s">
        <v>2832</v>
      </c>
      <c r="I176" t="s">
        <v>2833</v>
      </c>
      <c r="J176" s="157">
        <v>-450</v>
      </c>
      <c r="K176" s="74"/>
    </row>
    <row r="177" spans="4:11" ht="15.75">
      <c r="D177" s="156" t="s">
        <v>1308</v>
      </c>
      <c r="E177" t="s">
        <v>3167</v>
      </c>
      <c r="F177" s="156" t="s">
        <v>3117</v>
      </c>
      <c r="G177" t="s">
        <v>3118</v>
      </c>
      <c r="H177" s="156" t="s">
        <v>2834</v>
      </c>
      <c r="I177" t="s">
        <v>2835</v>
      </c>
      <c r="J177" s="157">
        <v>44493323.539999999</v>
      </c>
      <c r="K177" s="74"/>
    </row>
    <row r="178" spans="4:11" ht="15.75">
      <c r="D178" s="156" t="s">
        <v>3165</v>
      </c>
      <c r="E178" t="s">
        <v>3166</v>
      </c>
      <c r="F178" s="156" t="s">
        <v>3117</v>
      </c>
      <c r="G178" t="s">
        <v>3118</v>
      </c>
      <c r="H178" s="156" t="s">
        <v>2836</v>
      </c>
      <c r="I178" t="s">
        <v>2837</v>
      </c>
      <c r="J178" s="157">
        <v>1086217.08</v>
      </c>
      <c r="K178" s="74"/>
    </row>
    <row r="179" spans="4:11" ht="15.75">
      <c r="D179" s="156" t="s">
        <v>1308</v>
      </c>
      <c r="E179" t="s">
        <v>3167</v>
      </c>
      <c r="F179" s="156" t="s">
        <v>3117</v>
      </c>
      <c r="G179" t="s">
        <v>3118</v>
      </c>
      <c r="H179" s="156" t="s">
        <v>2838</v>
      </c>
      <c r="I179" t="s">
        <v>2839</v>
      </c>
      <c r="J179" s="157">
        <v>-13112.44</v>
      </c>
      <c r="K179" s="74"/>
    </row>
    <row r="180" spans="4:11" ht="15.75">
      <c r="D180" s="156" t="s">
        <v>3165</v>
      </c>
      <c r="E180" t="s">
        <v>3166</v>
      </c>
      <c r="F180" s="156" t="s">
        <v>3117</v>
      </c>
      <c r="G180" t="s">
        <v>3118</v>
      </c>
      <c r="H180" s="156" t="s">
        <v>2840</v>
      </c>
      <c r="I180" t="s">
        <v>2841</v>
      </c>
      <c r="J180" s="157">
        <v>6093578.6699999999</v>
      </c>
      <c r="K180" s="74"/>
    </row>
    <row r="181" spans="4:11" ht="15.75">
      <c r="D181" s="156" t="s">
        <v>3165</v>
      </c>
      <c r="E181" t="s">
        <v>3166</v>
      </c>
      <c r="F181" s="156" t="s">
        <v>3117</v>
      </c>
      <c r="G181" t="s">
        <v>3118</v>
      </c>
      <c r="H181" s="156" t="s">
        <v>2842</v>
      </c>
      <c r="I181" t="s">
        <v>2843</v>
      </c>
      <c r="J181" s="157">
        <v>4480902.33</v>
      </c>
      <c r="K181" s="74"/>
    </row>
    <row r="182" spans="4:11" ht="15.75">
      <c r="D182" s="156" t="s">
        <v>3210</v>
      </c>
      <c r="E182" t="s">
        <v>3211</v>
      </c>
      <c r="F182" s="156" t="s">
        <v>3117</v>
      </c>
      <c r="G182" t="s">
        <v>3118</v>
      </c>
      <c r="H182" s="156" t="s">
        <v>1923</v>
      </c>
      <c r="I182" t="s">
        <v>1924</v>
      </c>
      <c r="J182" s="157">
        <v>280116.65999999997</v>
      </c>
      <c r="K182" s="74"/>
    </row>
    <row r="183" spans="4:11" ht="15.75">
      <c r="D183" s="156" t="s">
        <v>3212</v>
      </c>
      <c r="E183" t="s">
        <v>3213</v>
      </c>
      <c r="F183" s="156" t="s">
        <v>3117</v>
      </c>
      <c r="G183" t="s">
        <v>3118</v>
      </c>
      <c r="H183" s="156" t="s">
        <v>1925</v>
      </c>
      <c r="I183" t="s">
        <v>1926</v>
      </c>
      <c r="J183" s="157">
        <v>2374529.44</v>
      </c>
      <c r="K183" s="74"/>
    </row>
    <row r="184" spans="4:11" ht="15.75">
      <c r="D184" s="156" t="s">
        <v>3214</v>
      </c>
      <c r="E184" t="s">
        <v>3215</v>
      </c>
      <c r="F184" s="156" t="s">
        <v>3117</v>
      </c>
      <c r="G184" t="s">
        <v>3118</v>
      </c>
      <c r="H184" s="156" t="s">
        <v>1927</v>
      </c>
      <c r="I184" t="s">
        <v>1928</v>
      </c>
      <c r="J184" s="157">
        <v>1642548.06</v>
      </c>
      <c r="K184" s="74"/>
    </row>
    <row r="185" spans="4:11" ht="15.75">
      <c r="D185" s="156" t="s">
        <v>1308</v>
      </c>
      <c r="E185" t="s">
        <v>3167</v>
      </c>
      <c r="F185" s="156" t="s">
        <v>3117</v>
      </c>
      <c r="G185" t="s">
        <v>3118</v>
      </c>
      <c r="H185" s="156" t="s">
        <v>2844</v>
      </c>
      <c r="I185" t="s">
        <v>2845</v>
      </c>
      <c r="J185" s="157">
        <v>25269285.469999999</v>
      </c>
      <c r="K185" s="74"/>
    </row>
    <row r="186" spans="4:11" ht="15.75">
      <c r="D186" s="156" t="s">
        <v>1045</v>
      </c>
      <c r="E186" t="s">
        <v>3189</v>
      </c>
      <c r="F186" s="156" t="s">
        <v>3117</v>
      </c>
      <c r="G186" t="s">
        <v>3118</v>
      </c>
      <c r="H186" s="156" t="s">
        <v>1047</v>
      </c>
      <c r="I186" t="s">
        <v>2846</v>
      </c>
      <c r="J186" s="157">
        <v>6737819.3600000003</v>
      </c>
      <c r="K186" s="74"/>
    </row>
    <row r="187" spans="4:11" ht="15.75">
      <c r="D187" s="156" t="s">
        <v>3216</v>
      </c>
      <c r="E187" t="s">
        <v>3217</v>
      </c>
      <c r="F187" s="156" t="s">
        <v>3117</v>
      </c>
      <c r="G187" t="s">
        <v>3118</v>
      </c>
      <c r="H187" s="156" t="s">
        <v>2847</v>
      </c>
      <c r="I187" t="s">
        <v>2848</v>
      </c>
      <c r="J187" s="157">
        <v>6058.74</v>
      </c>
      <c r="K187" s="74"/>
    </row>
    <row r="188" spans="4:11" ht="15.75">
      <c r="D188" s="156" t="s">
        <v>3178</v>
      </c>
      <c r="E188" t="s">
        <v>3179</v>
      </c>
      <c r="F188" s="156" t="s">
        <v>3117</v>
      </c>
      <c r="G188" t="s">
        <v>3118</v>
      </c>
      <c r="H188" s="156" t="s">
        <v>2849</v>
      </c>
      <c r="I188" t="s">
        <v>2850</v>
      </c>
      <c r="J188" s="157">
        <v>300.92</v>
      </c>
      <c r="K188" s="74"/>
    </row>
    <row r="189" spans="4:11" ht="15.75">
      <c r="D189" s="156" t="s">
        <v>1559</v>
      </c>
      <c r="E189" t="s">
        <v>3218</v>
      </c>
      <c r="F189" s="156" t="s">
        <v>3117</v>
      </c>
      <c r="G189" t="s">
        <v>3118</v>
      </c>
      <c r="H189" s="156" t="s">
        <v>2851</v>
      </c>
      <c r="I189" t="s">
        <v>2852</v>
      </c>
      <c r="J189" s="157">
        <v>-415739.6</v>
      </c>
      <c r="K189" s="74">
        <v>1517260839.6499999</v>
      </c>
    </row>
    <row r="190" spans="4:11" ht="15.75">
      <c r="D190" s="156" t="s">
        <v>1645</v>
      </c>
      <c r="E190" t="s">
        <v>3206</v>
      </c>
      <c r="F190" s="156" t="s">
        <v>3117</v>
      </c>
      <c r="G190" t="s">
        <v>3118</v>
      </c>
      <c r="H190" s="156" t="s">
        <v>1929</v>
      </c>
      <c r="I190" t="s">
        <v>1930</v>
      </c>
      <c r="J190" s="157">
        <v>4911600.99</v>
      </c>
      <c r="K190" s="74"/>
    </row>
    <row r="191" spans="4:11" ht="15.75">
      <c r="D191" s="156" t="s">
        <v>1308</v>
      </c>
      <c r="E191" t="s">
        <v>3167</v>
      </c>
      <c r="F191" s="156" t="s">
        <v>3117</v>
      </c>
      <c r="G191" t="s">
        <v>3118</v>
      </c>
      <c r="H191" s="156" t="s">
        <v>2853</v>
      </c>
      <c r="I191" t="s">
        <v>2854</v>
      </c>
      <c r="J191" s="157">
        <v>108791.51</v>
      </c>
      <c r="K191" s="74"/>
    </row>
    <row r="192" spans="4:11" ht="15.75">
      <c r="D192" s="156" t="s">
        <v>3165</v>
      </c>
      <c r="E192" t="s">
        <v>3166</v>
      </c>
      <c r="F192" s="156" t="s">
        <v>3117</v>
      </c>
      <c r="G192" t="s">
        <v>3118</v>
      </c>
      <c r="H192" s="156" t="s">
        <v>2855</v>
      </c>
      <c r="I192" t="s">
        <v>2856</v>
      </c>
      <c r="J192" s="157">
        <v>1645.18</v>
      </c>
      <c r="K192" s="74"/>
    </row>
    <row r="193" spans="4:11" ht="15.75">
      <c r="D193" s="156" t="s">
        <v>3165</v>
      </c>
      <c r="E193" t="s">
        <v>3166</v>
      </c>
      <c r="F193" s="156" t="s">
        <v>3117</v>
      </c>
      <c r="G193" t="s">
        <v>3118</v>
      </c>
      <c r="H193" s="156" t="s">
        <v>2857</v>
      </c>
      <c r="I193" t="s">
        <v>2858</v>
      </c>
      <c r="J193" s="157">
        <v>3162500.86</v>
      </c>
      <c r="K193" s="74"/>
    </row>
    <row r="194" spans="4:11" ht="15.75">
      <c r="D194" s="156" t="s">
        <v>3165</v>
      </c>
      <c r="E194" t="s">
        <v>3166</v>
      </c>
      <c r="F194" s="156" t="s">
        <v>3117</v>
      </c>
      <c r="G194" t="s">
        <v>3118</v>
      </c>
      <c r="H194" s="156" t="s">
        <v>2859</v>
      </c>
      <c r="I194" t="s">
        <v>2860</v>
      </c>
      <c r="J194" s="157">
        <v>2403553.61</v>
      </c>
      <c r="K194" s="74"/>
    </row>
    <row r="195" spans="4:11" ht="15.75">
      <c r="D195" s="156" t="s">
        <v>3219</v>
      </c>
      <c r="E195" t="s">
        <v>3220</v>
      </c>
      <c r="F195" s="156" t="s">
        <v>3117</v>
      </c>
      <c r="G195" t="s">
        <v>3118</v>
      </c>
      <c r="H195" s="156" t="s">
        <v>1931</v>
      </c>
      <c r="I195" t="s">
        <v>1932</v>
      </c>
      <c r="J195" s="157">
        <v>209904.09</v>
      </c>
      <c r="K195" s="74"/>
    </row>
    <row r="196" spans="4:11" ht="15.75">
      <c r="D196" s="156" t="s">
        <v>3165</v>
      </c>
      <c r="E196" t="s">
        <v>3166</v>
      </c>
      <c r="F196" s="156" t="s">
        <v>3117</v>
      </c>
      <c r="G196" t="s">
        <v>3118</v>
      </c>
      <c r="H196" s="156" t="s">
        <v>2861</v>
      </c>
      <c r="I196" t="s">
        <v>2862</v>
      </c>
      <c r="J196" s="157">
        <v>89504.85</v>
      </c>
      <c r="K196" s="74"/>
    </row>
    <row r="197" spans="4:11" ht="15.75">
      <c r="D197" s="156" t="s">
        <v>601</v>
      </c>
      <c r="E197" t="s">
        <v>3221</v>
      </c>
      <c r="F197" s="156" t="s">
        <v>3115</v>
      </c>
      <c r="G197" t="s">
        <v>3116</v>
      </c>
      <c r="H197" s="156" t="s">
        <v>1933</v>
      </c>
      <c r="I197" t="s">
        <v>1934</v>
      </c>
      <c r="J197" s="157">
        <v>94848.65</v>
      </c>
      <c r="K197" s="74"/>
    </row>
    <row r="198" spans="4:11" ht="15.75">
      <c r="D198" s="156" t="s">
        <v>601</v>
      </c>
      <c r="E198" t="s">
        <v>3221</v>
      </c>
      <c r="F198" s="156" t="s">
        <v>3117</v>
      </c>
      <c r="G198" t="s">
        <v>3118</v>
      </c>
      <c r="H198" s="156" t="s">
        <v>1933</v>
      </c>
      <c r="I198" t="s">
        <v>1934</v>
      </c>
      <c r="J198" s="157">
        <v>26857208.920000002</v>
      </c>
      <c r="K198" s="74"/>
    </row>
    <row r="199" spans="4:11" ht="15.75">
      <c r="D199" s="156" t="s">
        <v>3222</v>
      </c>
      <c r="E199" t="s">
        <v>3223</v>
      </c>
      <c r="F199" s="156" t="s">
        <v>3117</v>
      </c>
      <c r="G199" t="s">
        <v>3118</v>
      </c>
      <c r="H199" s="156" t="s">
        <v>1935</v>
      </c>
      <c r="I199" t="s">
        <v>1936</v>
      </c>
      <c r="J199" s="157">
        <v>-18500</v>
      </c>
      <c r="K199" s="74"/>
    </row>
    <row r="200" spans="4:11" ht="15.75">
      <c r="D200" s="156" t="s">
        <v>3222</v>
      </c>
      <c r="E200" t="s">
        <v>3223</v>
      </c>
      <c r="F200" s="156" t="s">
        <v>3117</v>
      </c>
      <c r="G200" t="s">
        <v>3118</v>
      </c>
      <c r="H200" s="156" t="s">
        <v>2863</v>
      </c>
      <c r="I200" t="s">
        <v>2864</v>
      </c>
      <c r="J200" s="157">
        <v>-166.25</v>
      </c>
      <c r="K200" s="74"/>
    </row>
    <row r="201" spans="4:11" ht="15.75">
      <c r="D201" s="156" t="s">
        <v>3165</v>
      </c>
      <c r="E201" t="s">
        <v>3166</v>
      </c>
      <c r="F201" s="156" t="s">
        <v>3117</v>
      </c>
      <c r="G201" t="s">
        <v>3118</v>
      </c>
      <c r="H201" s="156" t="s">
        <v>2865</v>
      </c>
      <c r="I201" t="s">
        <v>2866</v>
      </c>
      <c r="J201" s="157">
        <v>1467600.17</v>
      </c>
      <c r="K201" s="74"/>
    </row>
    <row r="202" spans="4:11" ht="15.75">
      <c r="D202" s="156" t="s">
        <v>3165</v>
      </c>
      <c r="E202" t="s">
        <v>3166</v>
      </c>
      <c r="F202" s="156" t="s">
        <v>3117</v>
      </c>
      <c r="G202" t="s">
        <v>3118</v>
      </c>
      <c r="H202" s="156" t="s">
        <v>2867</v>
      </c>
      <c r="I202" t="s">
        <v>2868</v>
      </c>
      <c r="J202" s="157">
        <v>68237.990000000005</v>
      </c>
      <c r="K202" s="74"/>
    </row>
    <row r="203" spans="4:11" ht="15.75">
      <c r="D203" s="156" t="s">
        <v>3165</v>
      </c>
      <c r="E203" t="s">
        <v>3166</v>
      </c>
      <c r="F203" s="156" t="s">
        <v>3117</v>
      </c>
      <c r="G203" t="s">
        <v>3118</v>
      </c>
      <c r="H203" s="156" t="s">
        <v>2869</v>
      </c>
      <c r="I203" t="s">
        <v>2870</v>
      </c>
      <c r="J203" s="157">
        <v>2019043.64</v>
      </c>
      <c r="K203" s="74"/>
    </row>
    <row r="204" spans="4:11" ht="15.75">
      <c r="D204" s="156" t="s">
        <v>3165</v>
      </c>
      <c r="E204" t="s">
        <v>3166</v>
      </c>
      <c r="F204" s="156" t="s">
        <v>3117</v>
      </c>
      <c r="G204" t="s">
        <v>3118</v>
      </c>
      <c r="H204" s="156" t="s">
        <v>2871</v>
      </c>
      <c r="I204" t="s">
        <v>2872</v>
      </c>
      <c r="J204" s="157">
        <v>10218.43</v>
      </c>
      <c r="K204" s="74"/>
    </row>
    <row r="205" spans="4:11" ht="15.75">
      <c r="D205" s="156" t="s">
        <v>1405</v>
      </c>
      <c r="E205" t="s">
        <v>3187</v>
      </c>
      <c r="F205" s="156" t="s">
        <v>3117</v>
      </c>
      <c r="G205" t="s">
        <v>3118</v>
      </c>
      <c r="H205" s="156" t="s">
        <v>2873</v>
      </c>
      <c r="I205" t="s">
        <v>2874</v>
      </c>
      <c r="J205" s="157">
        <v>781000</v>
      </c>
      <c r="K205" s="74"/>
    </row>
    <row r="206" spans="4:11" ht="15.75">
      <c r="D206" s="156" t="s">
        <v>3165</v>
      </c>
      <c r="E206" t="s">
        <v>3166</v>
      </c>
      <c r="F206" s="156" t="s">
        <v>3117</v>
      </c>
      <c r="G206" t="s">
        <v>3118</v>
      </c>
      <c r="H206" s="156" t="s">
        <v>2875</v>
      </c>
      <c r="I206" t="s">
        <v>2876</v>
      </c>
      <c r="J206" s="157">
        <v>142500.70000000001</v>
      </c>
      <c r="K206" s="74"/>
    </row>
    <row r="207" spans="4:11" ht="15.75">
      <c r="D207" s="156" t="s">
        <v>1308</v>
      </c>
      <c r="E207" t="s">
        <v>3167</v>
      </c>
      <c r="F207" s="156" t="s">
        <v>3117</v>
      </c>
      <c r="G207" t="s">
        <v>3118</v>
      </c>
      <c r="H207" s="156" t="s">
        <v>2877</v>
      </c>
      <c r="I207" t="s">
        <v>2878</v>
      </c>
      <c r="J207" s="157">
        <v>433255.01</v>
      </c>
      <c r="K207" s="74"/>
    </row>
    <row r="208" spans="4:11" ht="15.75">
      <c r="D208" s="156" t="s">
        <v>1308</v>
      </c>
      <c r="E208" t="s">
        <v>3167</v>
      </c>
      <c r="F208" s="156" t="s">
        <v>3117</v>
      </c>
      <c r="G208" t="s">
        <v>3118</v>
      </c>
      <c r="H208" s="156" t="s">
        <v>2879</v>
      </c>
      <c r="I208" t="s">
        <v>2880</v>
      </c>
      <c r="J208" s="157">
        <v>4570663.3099999996</v>
      </c>
      <c r="K208" s="74"/>
    </row>
    <row r="209" spans="4:11" ht="15.75">
      <c r="D209" s="156" t="s">
        <v>1210</v>
      </c>
      <c r="E209" t="s">
        <v>3224</v>
      </c>
      <c r="F209" s="156" t="s">
        <v>3117</v>
      </c>
      <c r="G209" t="s">
        <v>3118</v>
      </c>
      <c r="H209" s="156" t="s">
        <v>1214</v>
      </c>
      <c r="I209" t="s">
        <v>1937</v>
      </c>
      <c r="J209" s="157">
        <v>4130374.38</v>
      </c>
      <c r="K209" s="74"/>
    </row>
    <row r="210" spans="4:11" ht="15.75">
      <c r="D210" s="156" t="s">
        <v>1210</v>
      </c>
      <c r="E210" t="s">
        <v>3224</v>
      </c>
      <c r="F210" s="156" t="s">
        <v>3117</v>
      </c>
      <c r="G210" t="s">
        <v>3118</v>
      </c>
      <c r="H210" s="156" t="s">
        <v>1217</v>
      </c>
      <c r="I210" t="s">
        <v>1938</v>
      </c>
      <c r="J210" s="157">
        <v>13998823.25</v>
      </c>
      <c r="K210" s="74"/>
    </row>
    <row r="211" spans="4:11" ht="15.75">
      <c r="D211" s="156" t="s">
        <v>1210</v>
      </c>
      <c r="E211" t="s">
        <v>3224</v>
      </c>
      <c r="F211" s="156" t="s">
        <v>3117</v>
      </c>
      <c r="G211" t="s">
        <v>3118</v>
      </c>
      <c r="H211" s="156" t="s">
        <v>1939</v>
      </c>
      <c r="I211" t="s">
        <v>1940</v>
      </c>
      <c r="J211" s="157">
        <v>603513.73</v>
      </c>
      <c r="K211" s="74"/>
    </row>
    <row r="212" spans="4:11" ht="15.75">
      <c r="D212" s="156" t="s">
        <v>1308</v>
      </c>
      <c r="E212" t="s">
        <v>3167</v>
      </c>
      <c r="F212" s="156" t="s">
        <v>3117</v>
      </c>
      <c r="G212" t="s">
        <v>3118</v>
      </c>
      <c r="H212" s="156" t="s">
        <v>2881</v>
      </c>
      <c r="I212" t="s">
        <v>2882</v>
      </c>
      <c r="J212" s="157">
        <v>145338.29</v>
      </c>
      <c r="K212" s="74"/>
    </row>
    <row r="213" spans="4:11" ht="15.75">
      <c r="D213" s="156" t="s">
        <v>601</v>
      </c>
      <c r="E213" t="s">
        <v>3221</v>
      </c>
      <c r="F213" s="156" t="s">
        <v>3115</v>
      </c>
      <c r="G213" t="s">
        <v>3116</v>
      </c>
      <c r="H213" s="156" t="s">
        <v>2883</v>
      </c>
      <c r="I213" t="s">
        <v>2884</v>
      </c>
      <c r="J213" s="157">
        <v>47032.82</v>
      </c>
      <c r="K213" s="74"/>
    </row>
    <row r="214" spans="4:11" ht="15.75">
      <c r="D214" s="156" t="s">
        <v>601</v>
      </c>
      <c r="E214" t="s">
        <v>3221</v>
      </c>
      <c r="F214" s="156" t="s">
        <v>3117</v>
      </c>
      <c r="G214" t="s">
        <v>3118</v>
      </c>
      <c r="H214" s="156" t="s">
        <v>2883</v>
      </c>
      <c r="I214" t="s">
        <v>2884</v>
      </c>
      <c r="J214" s="157">
        <v>-47032.82</v>
      </c>
      <c r="K214" s="74"/>
    </row>
    <row r="215" spans="4:11" ht="15.75">
      <c r="D215" s="156" t="s">
        <v>3225</v>
      </c>
      <c r="E215" t="s">
        <v>3226</v>
      </c>
      <c r="F215" s="156" t="s">
        <v>3117</v>
      </c>
      <c r="G215" t="s">
        <v>3118</v>
      </c>
      <c r="H215" s="156" t="s">
        <v>2885</v>
      </c>
      <c r="I215" t="s">
        <v>2886</v>
      </c>
      <c r="J215" s="157">
        <v>-250000</v>
      </c>
      <c r="K215" s="74"/>
    </row>
    <row r="216" spans="4:11" ht="15.75">
      <c r="D216" s="156" t="s">
        <v>630</v>
      </c>
      <c r="E216" t="s">
        <v>3227</v>
      </c>
      <c r="F216" s="156" t="s">
        <v>3117</v>
      </c>
      <c r="G216" t="s">
        <v>3118</v>
      </c>
      <c r="H216" s="156" t="s">
        <v>669</v>
      </c>
      <c r="I216" t="s">
        <v>670</v>
      </c>
      <c r="J216" s="157">
        <v>7448522.46</v>
      </c>
      <c r="K216" s="74"/>
    </row>
    <row r="217" spans="4:11" ht="15.75">
      <c r="D217" s="156" t="s">
        <v>925</v>
      </c>
      <c r="E217" t="s">
        <v>3228</v>
      </c>
      <c r="F217" s="156" t="s">
        <v>3115</v>
      </c>
      <c r="G217" t="s">
        <v>3116</v>
      </c>
      <c r="H217" s="156" t="s">
        <v>1941</v>
      </c>
      <c r="I217" t="s">
        <v>1942</v>
      </c>
      <c r="J217" s="157">
        <v>-754617.51</v>
      </c>
      <c r="K217" s="74"/>
    </row>
    <row r="218" spans="4:11" ht="15.75">
      <c r="D218" s="156" t="s">
        <v>925</v>
      </c>
      <c r="E218" t="s">
        <v>3228</v>
      </c>
      <c r="F218" s="156" t="s">
        <v>3117</v>
      </c>
      <c r="G218" t="s">
        <v>3118</v>
      </c>
      <c r="H218" s="156" t="s">
        <v>1941</v>
      </c>
      <c r="I218" t="s">
        <v>1942</v>
      </c>
      <c r="J218" s="157">
        <v>6084559.5300000003</v>
      </c>
      <c r="K218" s="74"/>
    </row>
    <row r="219" spans="4:11" ht="15.75">
      <c r="D219" s="156" t="s">
        <v>1210</v>
      </c>
      <c r="E219" t="s">
        <v>3224</v>
      </c>
      <c r="F219" s="156" t="s">
        <v>3115</v>
      </c>
      <c r="G219" t="s">
        <v>3116</v>
      </c>
      <c r="H219" s="156" t="s">
        <v>2887</v>
      </c>
      <c r="I219" t="s">
        <v>2888</v>
      </c>
      <c r="J219" s="157">
        <v>75511.88</v>
      </c>
      <c r="K219" s="74"/>
    </row>
    <row r="220" spans="4:11" ht="15.75">
      <c r="D220" s="156" t="s">
        <v>1210</v>
      </c>
      <c r="E220" t="s">
        <v>3224</v>
      </c>
      <c r="F220" s="156" t="s">
        <v>3117</v>
      </c>
      <c r="G220" t="s">
        <v>3118</v>
      </c>
      <c r="H220" s="156" t="s">
        <v>2887</v>
      </c>
      <c r="I220" t="s">
        <v>2888</v>
      </c>
      <c r="J220" s="157">
        <v>-55570.17</v>
      </c>
      <c r="K220" s="74"/>
    </row>
    <row r="221" spans="4:11" ht="15.75">
      <c r="D221" s="156" t="s">
        <v>3229</v>
      </c>
      <c r="E221" t="s">
        <v>3230</v>
      </c>
      <c r="F221" s="156" t="s">
        <v>3117</v>
      </c>
      <c r="G221" t="s">
        <v>3118</v>
      </c>
      <c r="H221" s="156" t="s">
        <v>2887</v>
      </c>
      <c r="I221" t="s">
        <v>2888</v>
      </c>
      <c r="J221" s="157">
        <v>-19941.71</v>
      </c>
      <c r="K221" s="74"/>
    </row>
    <row r="222" spans="4:11" ht="15.75">
      <c r="D222" s="156" t="s">
        <v>1050</v>
      </c>
      <c r="E222" t="s">
        <v>3231</v>
      </c>
      <c r="F222" s="156" t="s">
        <v>3117</v>
      </c>
      <c r="G222" t="s">
        <v>3118</v>
      </c>
      <c r="H222" s="156" t="s">
        <v>1052</v>
      </c>
      <c r="I222" t="s">
        <v>1943</v>
      </c>
      <c r="J222" s="157">
        <v>2028819.39</v>
      </c>
      <c r="K222" s="74"/>
    </row>
    <row r="223" spans="4:11" ht="15.75">
      <c r="D223" s="156" t="s">
        <v>1200</v>
      </c>
      <c r="E223" t="s">
        <v>3232</v>
      </c>
      <c r="F223" s="156" t="s">
        <v>3115</v>
      </c>
      <c r="G223" t="s">
        <v>3116</v>
      </c>
      <c r="H223" s="156" t="s">
        <v>1944</v>
      </c>
      <c r="I223" t="s">
        <v>1945</v>
      </c>
      <c r="J223" s="157">
        <v>211074.15</v>
      </c>
      <c r="K223" s="74"/>
    </row>
    <row r="224" spans="4:11" ht="15.75">
      <c r="D224" s="156" t="s">
        <v>1200</v>
      </c>
      <c r="E224" t="s">
        <v>3232</v>
      </c>
      <c r="F224" s="156" t="s">
        <v>3117</v>
      </c>
      <c r="G224" t="s">
        <v>3118</v>
      </c>
      <c r="H224" s="156" t="s">
        <v>1944</v>
      </c>
      <c r="I224" t="s">
        <v>1945</v>
      </c>
      <c r="J224" s="157">
        <v>6386923.5300000003</v>
      </c>
      <c r="K224" s="74"/>
    </row>
    <row r="225" spans="4:11" ht="15.75">
      <c r="D225" s="156" t="s">
        <v>3233</v>
      </c>
      <c r="E225" t="s">
        <v>3234</v>
      </c>
      <c r="F225" s="156" t="s">
        <v>3117</v>
      </c>
      <c r="G225" t="s">
        <v>3118</v>
      </c>
      <c r="H225" s="156" t="s">
        <v>2889</v>
      </c>
      <c r="I225" t="s">
        <v>2890</v>
      </c>
      <c r="J225" s="157">
        <v>58.73</v>
      </c>
      <c r="K225" s="74"/>
    </row>
    <row r="226" spans="4:11" ht="15.75">
      <c r="D226" s="156" t="s">
        <v>925</v>
      </c>
      <c r="E226" t="s">
        <v>3228</v>
      </c>
      <c r="F226" s="156" t="s">
        <v>3117</v>
      </c>
      <c r="G226" t="s">
        <v>3118</v>
      </c>
      <c r="H226" s="156" t="s">
        <v>936</v>
      </c>
      <c r="I226" t="s">
        <v>1946</v>
      </c>
      <c r="J226" s="157">
        <v>373340.03</v>
      </c>
      <c r="K226" s="74"/>
    </row>
    <row r="227" spans="4:11" ht="15.75">
      <c r="D227" s="156" t="s">
        <v>1443</v>
      </c>
      <c r="E227" t="s">
        <v>3119</v>
      </c>
      <c r="F227" s="156" t="s">
        <v>3117</v>
      </c>
      <c r="G227" t="s">
        <v>3118</v>
      </c>
      <c r="H227" s="156" t="s">
        <v>1947</v>
      </c>
      <c r="I227" t="s">
        <v>1948</v>
      </c>
      <c r="J227" s="157">
        <v>209467.21</v>
      </c>
      <c r="K227" s="74"/>
    </row>
    <row r="228" spans="4:11" ht="15.75">
      <c r="D228" s="156" t="s">
        <v>630</v>
      </c>
      <c r="E228" t="s">
        <v>3227</v>
      </c>
      <c r="F228" s="156" t="s">
        <v>3117</v>
      </c>
      <c r="G228" t="s">
        <v>3118</v>
      </c>
      <c r="H228" s="156" t="s">
        <v>663</v>
      </c>
      <c r="I228" t="s">
        <v>664</v>
      </c>
      <c r="J228" s="157">
        <v>240273.69</v>
      </c>
      <c r="K228" s="74"/>
    </row>
    <row r="229" spans="4:11" ht="15.75">
      <c r="D229" s="156" t="s">
        <v>891</v>
      </c>
      <c r="E229" t="s">
        <v>1978</v>
      </c>
      <c r="F229" s="156" t="s">
        <v>3117</v>
      </c>
      <c r="G229" t="s">
        <v>3118</v>
      </c>
      <c r="H229" s="156" t="s">
        <v>896</v>
      </c>
      <c r="I229" t="s">
        <v>1949</v>
      </c>
      <c r="J229" s="157">
        <v>945189.84</v>
      </c>
      <c r="K229" s="74"/>
    </row>
    <row r="230" spans="4:11" ht="15.75">
      <c r="D230" s="156" t="s">
        <v>1729</v>
      </c>
      <c r="E230" t="s">
        <v>3235</v>
      </c>
      <c r="F230" s="156" t="s">
        <v>3117</v>
      </c>
      <c r="G230" t="s">
        <v>3118</v>
      </c>
      <c r="H230" s="156" t="s">
        <v>1748</v>
      </c>
      <c r="I230" t="s">
        <v>1950</v>
      </c>
      <c r="J230" s="157">
        <v>584969.21</v>
      </c>
      <c r="K230" s="74"/>
    </row>
    <row r="231" spans="4:11" ht="15.75">
      <c r="D231" s="156" t="s">
        <v>1729</v>
      </c>
      <c r="E231" t="s">
        <v>3235</v>
      </c>
      <c r="F231" s="156" t="s">
        <v>3117</v>
      </c>
      <c r="G231" t="s">
        <v>3118</v>
      </c>
      <c r="H231" s="156" t="s">
        <v>1951</v>
      </c>
      <c r="I231" t="s">
        <v>1952</v>
      </c>
      <c r="J231" s="157">
        <v>4633450.78</v>
      </c>
      <c r="K231" s="74"/>
    </row>
    <row r="232" spans="4:11" ht="15.75">
      <c r="D232" s="156" t="s">
        <v>1729</v>
      </c>
      <c r="E232" t="s">
        <v>3235</v>
      </c>
      <c r="F232" s="156" t="s">
        <v>3117</v>
      </c>
      <c r="G232" t="s">
        <v>3118</v>
      </c>
      <c r="H232" s="156" t="s">
        <v>1754</v>
      </c>
      <c r="I232" t="s">
        <v>1953</v>
      </c>
      <c r="J232" s="157">
        <v>1027175.74</v>
      </c>
      <c r="K232" s="74"/>
    </row>
    <row r="233" spans="4:11" ht="15.75">
      <c r="D233" s="156" t="s">
        <v>630</v>
      </c>
      <c r="E233" t="s">
        <v>3227</v>
      </c>
      <c r="F233" s="156" t="s">
        <v>3117</v>
      </c>
      <c r="G233" t="s">
        <v>3118</v>
      </c>
      <c r="H233" s="156" t="s">
        <v>637</v>
      </c>
      <c r="I233" t="s">
        <v>1954</v>
      </c>
      <c r="J233" s="157">
        <v>272051.46000000002</v>
      </c>
      <c r="K233" s="74"/>
    </row>
    <row r="234" spans="4:11" ht="15.75">
      <c r="D234" s="156" t="s">
        <v>3165</v>
      </c>
      <c r="E234" t="s">
        <v>3166</v>
      </c>
      <c r="F234" s="156" t="s">
        <v>3117</v>
      </c>
      <c r="G234" t="s">
        <v>3118</v>
      </c>
      <c r="H234" s="156" t="s">
        <v>2891</v>
      </c>
      <c r="I234" t="s">
        <v>2892</v>
      </c>
      <c r="J234" s="157">
        <v>-2857.78</v>
      </c>
      <c r="K234" s="74"/>
    </row>
    <row r="235" spans="4:11" ht="15.75">
      <c r="D235" s="156" t="s">
        <v>925</v>
      </c>
      <c r="E235" t="s">
        <v>3228</v>
      </c>
      <c r="F235" s="156" t="s">
        <v>3117</v>
      </c>
      <c r="G235" t="s">
        <v>3118</v>
      </c>
      <c r="H235" s="156" t="s">
        <v>930</v>
      </c>
      <c r="I235" t="s">
        <v>1955</v>
      </c>
      <c r="J235" s="157">
        <v>2742747.72</v>
      </c>
      <c r="K235" s="74"/>
    </row>
    <row r="236" spans="4:11" ht="15.75">
      <c r="D236" s="156" t="s">
        <v>630</v>
      </c>
      <c r="E236" t="s">
        <v>3227</v>
      </c>
      <c r="F236" s="156" t="s">
        <v>3117</v>
      </c>
      <c r="G236" t="s">
        <v>3118</v>
      </c>
      <c r="H236" s="156" t="s">
        <v>666</v>
      </c>
      <c r="I236" t="s">
        <v>1956</v>
      </c>
      <c r="J236" s="157">
        <v>1054404.6599999999</v>
      </c>
      <c r="K236" s="74"/>
    </row>
    <row r="237" spans="4:11" ht="15.75">
      <c r="D237" s="156" t="s">
        <v>1645</v>
      </c>
      <c r="E237" t="s">
        <v>3206</v>
      </c>
      <c r="F237" s="156" t="s">
        <v>3117</v>
      </c>
      <c r="G237" t="s">
        <v>3118</v>
      </c>
      <c r="H237" s="156" t="s">
        <v>1957</v>
      </c>
      <c r="I237" t="s">
        <v>1958</v>
      </c>
      <c r="J237" s="157">
        <v>12373.27</v>
      </c>
      <c r="K237" s="74"/>
    </row>
    <row r="238" spans="4:11" ht="15.75">
      <c r="D238" s="156" t="s">
        <v>925</v>
      </c>
      <c r="E238" t="s">
        <v>3228</v>
      </c>
      <c r="F238" s="156" t="s">
        <v>3117</v>
      </c>
      <c r="G238" t="s">
        <v>3118</v>
      </c>
      <c r="H238" s="156" t="s">
        <v>938</v>
      </c>
      <c r="I238" t="s">
        <v>1959</v>
      </c>
      <c r="J238" s="157">
        <v>960161.6</v>
      </c>
      <c r="K238" s="74"/>
    </row>
    <row r="239" spans="4:11" ht="15.75">
      <c r="D239" s="156" t="s">
        <v>1308</v>
      </c>
      <c r="E239" t="s">
        <v>3167</v>
      </c>
      <c r="F239" s="156" t="s">
        <v>3115</v>
      </c>
      <c r="G239" t="s">
        <v>3116</v>
      </c>
      <c r="H239" s="156" t="s">
        <v>1319</v>
      </c>
      <c r="I239" t="s">
        <v>1320</v>
      </c>
      <c r="J239" s="157">
        <v>100439.81</v>
      </c>
      <c r="K239" s="74"/>
    </row>
    <row r="240" spans="4:11" ht="15.75">
      <c r="D240" s="156" t="s">
        <v>1308</v>
      </c>
      <c r="E240" t="s">
        <v>3167</v>
      </c>
      <c r="F240" s="156" t="s">
        <v>3117</v>
      </c>
      <c r="G240" t="s">
        <v>3118</v>
      </c>
      <c r="H240" s="156" t="s">
        <v>1319</v>
      </c>
      <c r="I240" t="s">
        <v>1320</v>
      </c>
      <c r="J240" s="157">
        <v>449535161.50999999</v>
      </c>
      <c r="K240" s="74"/>
    </row>
    <row r="241" spans="4:11" ht="15.75">
      <c r="D241" s="156" t="s">
        <v>856</v>
      </c>
      <c r="E241" t="s">
        <v>3236</v>
      </c>
      <c r="F241" s="156" t="s">
        <v>3117</v>
      </c>
      <c r="G241" t="s">
        <v>3118</v>
      </c>
      <c r="H241" s="156" t="s">
        <v>862</v>
      </c>
      <c r="I241" t="s">
        <v>1960</v>
      </c>
      <c r="J241" s="157">
        <v>37192706.640000001</v>
      </c>
      <c r="K241" s="74"/>
    </row>
    <row r="242" spans="4:11" ht="15.75">
      <c r="D242" s="156" t="s">
        <v>1308</v>
      </c>
      <c r="E242" t="s">
        <v>3167</v>
      </c>
      <c r="F242" s="156" t="s">
        <v>3117</v>
      </c>
      <c r="G242" t="s">
        <v>3118</v>
      </c>
      <c r="H242" s="156" t="s">
        <v>1310</v>
      </c>
      <c r="I242" t="s">
        <v>1311</v>
      </c>
      <c r="J242" s="157">
        <v>55290981.380000003</v>
      </c>
      <c r="K242" s="74"/>
    </row>
    <row r="243" spans="4:11" ht="15.75">
      <c r="D243" s="156" t="s">
        <v>1729</v>
      </c>
      <c r="E243" t="s">
        <v>3235</v>
      </c>
      <c r="F243" s="156" t="s">
        <v>3115</v>
      </c>
      <c r="G243" t="s">
        <v>3116</v>
      </c>
      <c r="H243" s="156" t="s">
        <v>1773</v>
      </c>
      <c r="I243" t="s">
        <v>1774</v>
      </c>
      <c r="J243" s="157">
        <v>12335.41</v>
      </c>
      <c r="K243" s="74"/>
    </row>
    <row r="244" spans="4:11" ht="15.75">
      <c r="D244" s="156" t="s">
        <v>1729</v>
      </c>
      <c r="E244" t="s">
        <v>3235</v>
      </c>
      <c r="F244" s="156" t="s">
        <v>3117</v>
      </c>
      <c r="G244" t="s">
        <v>3118</v>
      </c>
      <c r="H244" s="156" t="s">
        <v>1773</v>
      </c>
      <c r="I244" t="s">
        <v>1774</v>
      </c>
      <c r="J244" s="157">
        <v>19536532.510000002</v>
      </c>
      <c r="K244" s="74"/>
    </row>
    <row r="245" spans="4:11" ht="15.75">
      <c r="D245" s="156" t="s">
        <v>1645</v>
      </c>
      <c r="E245" t="s">
        <v>3206</v>
      </c>
      <c r="F245" s="156" t="s">
        <v>3115</v>
      </c>
      <c r="G245" t="s">
        <v>3116</v>
      </c>
      <c r="H245" s="156" t="s">
        <v>1961</v>
      </c>
      <c r="I245" t="s">
        <v>1962</v>
      </c>
      <c r="J245" s="157">
        <v>-3474.32</v>
      </c>
      <c r="K245" s="74"/>
    </row>
    <row r="246" spans="4:11" ht="15.75">
      <c r="D246" s="156" t="s">
        <v>1645</v>
      </c>
      <c r="E246" t="s">
        <v>3206</v>
      </c>
      <c r="F246" s="156" t="s">
        <v>3117</v>
      </c>
      <c r="G246" t="s">
        <v>3118</v>
      </c>
      <c r="H246" s="156" t="s">
        <v>1961</v>
      </c>
      <c r="I246" t="s">
        <v>1962</v>
      </c>
      <c r="J246" s="157">
        <v>3474.32</v>
      </c>
      <c r="K246" s="74"/>
    </row>
    <row r="247" spans="4:11" ht="15.75">
      <c r="D247" s="156" t="s">
        <v>264</v>
      </c>
      <c r="E247" t="s">
        <v>3180</v>
      </c>
      <c r="F247" s="156" t="s">
        <v>3115</v>
      </c>
      <c r="G247" t="s">
        <v>3116</v>
      </c>
      <c r="H247" s="156" t="s">
        <v>1963</v>
      </c>
      <c r="I247" t="s">
        <v>1964</v>
      </c>
      <c r="J247" s="157">
        <v>425491.05</v>
      </c>
      <c r="K247" s="74"/>
    </row>
    <row r="248" spans="4:11" ht="15.75">
      <c r="D248" s="156" t="s">
        <v>264</v>
      </c>
      <c r="E248" t="s">
        <v>3180</v>
      </c>
      <c r="F248" s="156" t="s">
        <v>3117</v>
      </c>
      <c r="G248" t="s">
        <v>3118</v>
      </c>
      <c r="H248" s="156" t="s">
        <v>1963</v>
      </c>
      <c r="I248" t="s">
        <v>1964</v>
      </c>
      <c r="J248" s="157">
        <v>166853.64000000001</v>
      </c>
      <c r="K248" s="74"/>
    </row>
    <row r="249" spans="4:11" ht="15.75">
      <c r="D249" s="156" t="s">
        <v>264</v>
      </c>
      <c r="E249" t="s">
        <v>3180</v>
      </c>
      <c r="F249" s="156" t="s">
        <v>3115</v>
      </c>
      <c r="G249" t="s">
        <v>3116</v>
      </c>
      <c r="H249" s="156" t="s">
        <v>2893</v>
      </c>
      <c r="I249" t="s">
        <v>2894</v>
      </c>
      <c r="J249" s="157">
        <v>34074.83</v>
      </c>
      <c r="K249" s="74"/>
    </row>
    <row r="250" spans="4:11" ht="15.75">
      <c r="D250" s="156" t="s">
        <v>264</v>
      </c>
      <c r="E250" t="s">
        <v>3180</v>
      </c>
      <c r="F250" s="156" t="s">
        <v>3117</v>
      </c>
      <c r="G250" t="s">
        <v>3118</v>
      </c>
      <c r="H250" s="156" t="s">
        <v>2893</v>
      </c>
      <c r="I250" t="s">
        <v>2894</v>
      </c>
      <c r="J250" s="157">
        <v>-34074.83</v>
      </c>
      <c r="K250" s="74"/>
    </row>
    <row r="251" spans="4:11" ht="15.75">
      <c r="D251" s="156" t="s">
        <v>1333</v>
      </c>
      <c r="E251" t="s">
        <v>3237</v>
      </c>
      <c r="F251" s="156" t="s">
        <v>3117</v>
      </c>
      <c r="G251" t="s">
        <v>3118</v>
      </c>
      <c r="H251" s="156" t="s">
        <v>1347</v>
      </c>
      <c r="I251" t="s">
        <v>1348</v>
      </c>
      <c r="J251" s="157">
        <v>290107.7</v>
      </c>
      <c r="K251" s="74"/>
    </row>
    <row r="252" spans="4:11" ht="15.75">
      <c r="D252" s="156" t="s">
        <v>1333</v>
      </c>
      <c r="E252" t="s">
        <v>3237</v>
      </c>
      <c r="F252" s="156" t="s">
        <v>3117</v>
      </c>
      <c r="G252" t="s">
        <v>3118</v>
      </c>
      <c r="H252" s="156" t="s">
        <v>1358</v>
      </c>
      <c r="I252" t="s">
        <v>1965</v>
      </c>
      <c r="J252" s="157">
        <v>3127589.93</v>
      </c>
      <c r="K252" s="74"/>
    </row>
    <row r="253" spans="4:11" ht="15.75">
      <c r="D253" s="156" t="s">
        <v>284</v>
      </c>
      <c r="E253" t="s">
        <v>3238</v>
      </c>
      <c r="F253" s="156" t="s">
        <v>3117</v>
      </c>
      <c r="G253" t="s">
        <v>3118</v>
      </c>
      <c r="H253" s="156" t="s">
        <v>286</v>
      </c>
      <c r="I253" t="s">
        <v>1966</v>
      </c>
      <c r="J253" s="157">
        <v>2032283</v>
      </c>
      <c r="K253" s="74"/>
    </row>
    <row r="254" spans="4:11" ht="15.75">
      <c r="D254" s="156" t="s">
        <v>1694</v>
      </c>
      <c r="E254" t="s">
        <v>2896</v>
      </c>
      <c r="F254" s="156" t="s">
        <v>3115</v>
      </c>
      <c r="G254" t="s">
        <v>3116</v>
      </c>
      <c r="H254" s="156" t="s">
        <v>2895</v>
      </c>
      <c r="I254" t="s">
        <v>2896</v>
      </c>
      <c r="J254" s="157">
        <v>-49222.16</v>
      </c>
      <c r="K254" s="74"/>
    </row>
    <row r="255" spans="4:11" ht="15.75">
      <c r="D255" s="156" t="s">
        <v>1694</v>
      </c>
      <c r="E255" t="s">
        <v>2896</v>
      </c>
      <c r="F255" s="156" t="s">
        <v>3117</v>
      </c>
      <c r="G255" t="s">
        <v>3118</v>
      </c>
      <c r="H255" s="156" t="s">
        <v>2895</v>
      </c>
      <c r="I255" t="s">
        <v>2896</v>
      </c>
      <c r="J255" s="157">
        <v>17633387.800000001</v>
      </c>
      <c r="K255" s="74"/>
    </row>
    <row r="256" spans="4:11" ht="15.75">
      <c r="D256" s="156" t="s">
        <v>1333</v>
      </c>
      <c r="E256" t="s">
        <v>3237</v>
      </c>
      <c r="F256" s="156" t="s">
        <v>3117</v>
      </c>
      <c r="G256" t="s">
        <v>3118</v>
      </c>
      <c r="H256" s="156" t="s">
        <v>1967</v>
      </c>
      <c r="I256" t="s">
        <v>1968</v>
      </c>
      <c r="J256" s="157">
        <v>271819.88</v>
      </c>
      <c r="K256" s="74"/>
    </row>
    <row r="257" spans="4:11" ht="15.75">
      <c r="D257" s="156" t="s">
        <v>1333</v>
      </c>
      <c r="E257" t="s">
        <v>3237</v>
      </c>
      <c r="F257" s="156" t="s">
        <v>3117</v>
      </c>
      <c r="G257" t="s">
        <v>3118</v>
      </c>
      <c r="H257" s="156" t="s">
        <v>1364</v>
      </c>
      <c r="I257" t="s">
        <v>1969</v>
      </c>
      <c r="J257" s="157">
        <v>132834.20000000001</v>
      </c>
      <c r="K257" s="74"/>
    </row>
    <row r="258" spans="4:11" ht="15.75">
      <c r="D258" s="156" t="s">
        <v>1333</v>
      </c>
      <c r="E258" t="s">
        <v>3237</v>
      </c>
      <c r="F258" s="156" t="s">
        <v>3117</v>
      </c>
      <c r="G258" t="s">
        <v>3118</v>
      </c>
      <c r="H258" s="156" t="s">
        <v>1970</v>
      </c>
      <c r="I258" t="s">
        <v>1971</v>
      </c>
      <c r="J258" s="157">
        <v>1322254.8999999999</v>
      </c>
      <c r="K258" s="74"/>
    </row>
    <row r="259" spans="4:11" ht="15.75">
      <c r="D259" s="156" t="s">
        <v>1169</v>
      </c>
      <c r="E259" t="s">
        <v>3239</v>
      </c>
      <c r="F259" s="156" t="s">
        <v>3115</v>
      </c>
      <c r="G259" t="s">
        <v>3116</v>
      </c>
      <c r="H259" s="156" t="s">
        <v>2897</v>
      </c>
      <c r="I259" t="s">
        <v>2898</v>
      </c>
      <c r="J259" s="157">
        <v>-995043.19</v>
      </c>
      <c r="K259" s="74"/>
    </row>
    <row r="260" spans="4:11" ht="15.75">
      <c r="D260" s="156" t="s">
        <v>1169</v>
      </c>
      <c r="E260" t="s">
        <v>3239</v>
      </c>
      <c r="F260" s="156" t="s">
        <v>3117</v>
      </c>
      <c r="G260" t="s">
        <v>3118</v>
      </c>
      <c r="H260" s="156" t="s">
        <v>2897</v>
      </c>
      <c r="I260" t="s">
        <v>2898</v>
      </c>
      <c r="J260" s="157">
        <v>995043.19</v>
      </c>
      <c r="K260" s="74"/>
    </row>
    <row r="261" spans="4:11" ht="15.75">
      <c r="D261" s="156" t="s">
        <v>630</v>
      </c>
      <c r="E261" t="s">
        <v>3227</v>
      </c>
      <c r="F261" s="156" t="s">
        <v>3117</v>
      </c>
      <c r="G261" t="s">
        <v>3118</v>
      </c>
      <c r="H261" s="156" t="s">
        <v>2899</v>
      </c>
      <c r="I261" t="s">
        <v>2900</v>
      </c>
      <c r="J261" s="157">
        <v>5285.27</v>
      </c>
      <c r="K261" s="74"/>
    </row>
    <row r="262" spans="4:11" ht="15.75">
      <c r="D262" s="156" t="s">
        <v>630</v>
      </c>
      <c r="E262" t="s">
        <v>3227</v>
      </c>
      <c r="F262" s="156" t="s">
        <v>3117</v>
      </c>
      <c r="G262" t="s">
        <v>3118</v>
      </c>
      <c r="H262" s="156" t="s">
        <v>658</v>
      </c>
      <c r="I262" t="s">
        <v>1972</v>
      </c>
      <c r="J262" s="157">
        <v>334515.76</v>
      </c>
      <c r="K262" s="74"/>
    </row>
    <row r="263" spans="4:11" ht="15.75">
      <c r="D263" s="156" t="s">
        <v>856</v>
      </c>
      <c r="E263" t="s">
        <v>3236</v>
      </c>
      <c r="F263" s="156" t="s">
        <v>3117</v>
      </c>
      <c r="G263" t="s">
        <v>3118</v>
      </c>
      <c r="H263" s="156" t="s">
        <v>860</v>
      </c>
      <c r="I263" t="s">
        <v>1973</v>
      </c>
      <c r="J263" s="157">
        <v>895683.21</v>
      </c>
      <c r="K263" s="74"/>
    </row>
    <row r="264" spans="4:11" ht="15.75">
      <c r="D264" s="156" t="s">
        <v>3240</v>
      </c>
      <c r="E264" t="s">
        <v>2902</v>
      </c>
      <c r="F264" s="156" t="s">
        <v>3117</v>
      </c>
      <c r="G264" t="s">
        <v>3118</v>
      </c>
      <c r="H264" s="156" t="s">
        <v>2901</v>
      </c>
      <c r="I264" t="s">
        <v>2902</v>
      </c>
      <c r="J264" s="157">
        <v>-2213.5</v>
      </c>
      <c r="K264" s="74"/>
    </row>
    <row r="265" spans="4:11" ht="15.75">
      <c r="D265" s="156" t="s">
        <v>264</v>
      </c>
      <c r="E265" t="s">
        <v>3180</v>
      </c>
      <c r="F265" s="156" t="s">
        <v>3117</v>
      </c>
      <c r="G265" t="s">
        <v>3118</v>
      </c>
      <c r="H265" s="156" t="s">
        <v>281</v>
      </c>
      <c r="I265" t="s">
        <v>1974</v>
      </c>
      <c r="J265" s="157">
        <v>12372261.300000001</v>
      </c>
      <c r="K265" s="74"/>
    </row>
    <row r="266" spans="4:11" ht="15.75">
      <c r="D266" s="156" t="s">
        <v>1559</v>
      </c>
      <c r="E266" t="s">
        <v>3218</v>
      </c>
      <c r="F266" s="156" t="s">
        <v>3117</v>
      </c>
      <c r="G266" t="s">
        <v>3118</v>
      </c>
      <c r="H266" s="156" t="s">
        <v>1975</v>
      </c>
      <c r="I266" t="s">
        <v>1976</v>
      </c>
      <c r="J266" s="157">
        <v>244988.17</v>
      </c>
      <c r="K266" s="74"/>
    </row>
    <row r="267" spans="4:11" ht="15.75">
      <c r="D267" s="156" t="s">
        <v>1559</v>
      </c>
      <c r="E267" t="s">
        <v>3218</v>
      </c>
      <c r="F267" s="156" t="s">
        <v>3117</v>
      </c>
      <c r="G267" t="s">
        <v>3118</v>
      </c>
      <c r="H267" s="156" t="s">
        <v>1977</v>
      </c>
      <c r="I267" t="s">
        <v>1976</v>
      </c>
      <c r="J267" s="157">
        <v>183034.71</v>
      </c>
      <c r="K267" s="74"/>
    </row>
    <row r="268" spans="4:11" ht="15.75">
      <c r="D268" s="156" t="s">
        <v>891</v>
      </c>
      <c r="E268" t="s">
        <v>1978</v>
      </c>
      <c r="F268" s="156" t="s">
        <v>3117</v>
      </c>
      <c r="G268" t="s">
        <v>3118</v>
      </c>
      <c r="H268" s="156" t="s">
        <v>903</v>
      </c>
      <c r="I268" t="s">
        <v>1978</v>
      </c>
      <c r="J268" s="157">
        <v>246284.5</v>
      </c>
      <c r="K268" s="74"/>
    </row>
    <row r="269" spans="4:11" ht="15.75">
      <c r="D269" s="156" t="s">
        <v>1852</v>
      </c>
      <c r="E269" t="s">
        <v>3241</v>
      </c>
      <c r="F269" s="156" t="s">
        <v>3115</v>
      </c>
      <c r="G269" t="s">
        <v>3116</v>
      </c>
      <c r="H269" s="156" t="s">
        <v>1979</v>
      </c>
      <c r="I269" t="s">
        <v>1980</v>
      </c>
      <c r="J269" s="157">
        <v>2657.83</v>
      </c>
      <c r="K269" s="74"/>
    </row>
    <row r="270" spans="4:11" ht="15.75">
      <c r="D270" s="156" t="s">
        <v>1852</v>
      </c>
      <c r="E270" t="s">
        <v>3241</v>
      </c>
      <c r="F270" s="156" t="s">
        <v>3117</v>
      </c>
      <c r="G270" t="s">
        <v>3118</v>
      </c>
      <c r="H270" s="156" t="s">
        <v>1979</v>
      </c>
      <c r="I270" t="s">
        <v>1980</v>
      </c>
      <c r="J270" s="157">
        <v>23357673.600000001</v>
      </c>
      <c r="K270" s="74"/>
    </row>
    <row r="271" spans="4:11" ht="15.75">
      <c r="D271" s="156" t="s">
        <v>1443</v>
      </c>
      <c r="E271" t="s">
        <v>3119</v>
      </c>
      <c r="F271" s="156" t="s">
        <v>3117</v>
      </c>
      <c r="G271" t="s">
        <v>3118</v>
      </c>
      <c r="H271" s="156" t="s">
        <v>1981</v>
      </c>
      <c r="I271" t="s">
        <v>1982</v>
      </c>
      <c r="J271" s="157">
        <v>487320.24</v>
      </c>
      <c r="K271" s="74"/>
    </row>
    <row r="272" spans="4:11" ht="15.75">
      <c r="D272" s="156" t="s">
        <v>1443</v>
      </c>
      <c r="E272" t="s">
        <v>3119</v>
      </c>
      <c r="F272" s="156" t="s">
        <v>3117</v>
      </c>
      <c r="G272" t="s">
        <v>3118</v>
      </c>
      <c r="H272" s="156" t="s">
        <v>1983</v>
      </c>
      <c r="I272" t="s">
        <v>1984</v>
      </c>
      <c r="J272" s="157">
        <v>22603.599999999999</v>
      </c>
      <c r="K272" s="74"/>
    </row>
    <row r="273" spans="4:11" ht="15.75">
      <c r="D273" s="156" t="s">
        <v>1443</v>
      </c>
      <c r="E273" t="s">
        <v>3119</v>
      </c>
      <c r="F273" s="156" t="s">
        <v>3117</v>
      </c>
      <c r="G273" t="s">
        <v>3118</v>
      </c>
      <c r="H273" s="156" t="s">
        <v>1985</v>
      </c>
      <c r="I273" t="s">
        <v>1986</v>
      </c>
      <c r="J273" s="157">
        <v>17915.259999999998</v>
      </c>
      <c r="K273" s="74"/>
    </row>
    <row r="274" spans="4:11" ht="15.75">
      <c r="D274" s="156" t="s">
        <v>912</v>
      </c>
      <c r="E274" t="s">
        <v>3242</v>
      </c>
      <c r="F274" s="156" t="s">
        <v>3117</v>
      </c>
      <c r="G274" t="s">
        <v>3118</v>
      </c>
      <c r="H274" s="156" t="s">
        <v>1987</v>
      </c>
      <c r="I274" t="s">
        <v>1988</v>
      </c>
      <c r="J274" s="157">
        <v>1175221.8799999999</v>
      </c>
      <c r="K274" s="74"/>
    </row>
    <row r="275" spans="4:11" ht="15.75">
      <c r="D275" s="156" t="s">
        <v>912</v>
      </c>
      <c r="E275" t="s">
        <v>3242</v>
      </c>
      <c r="F275" s="156" t="s">
        <v>3117</v>
      </c>
      <c r="G275" t="s">
        <v>3118</v>
      </c>
      <c r="H275" s="156" t="s">
        <v>1989</v>
      </c>
      <c r="I275" t="s">
        <v>1990</v>
      </c>
      <c r="J275" s="157">
        <v>386.83</v>
      </c>
      <c r="K275" s="74"/>
    </row>
    <row r="276" spans="4:11" ht="15.75">
      <c r="D276" s="156" t="s">
        <v>3165</v>
      </c>
      <c r="E276" t="s">
        <v>3166</v>
      </c>
      <c r="F276" s="156" t="s">
        <v>3117</v>
      </c>
      <c r="G276" t="s">
        <v>3118</v>
      </c>
      <c r="H276" s="156" t="s">
        <v>2903</v>
      </c>
      <c r="I276" t="s">
        <v>2904</v>
      </c>
      <c r="J276" s="157">
        <v>66177.48</v>
      </c>
      <c r="K276" s="74"/>
    </row>
    <row r="277" spans="4:11" ht="15.75">
      <c r="D277" s="156" t="s">
        <v>630</v>
      </c>
      <c r="E277" t="s">
        <v>3227</v>
      </c>
      <c r="F277" s="156" t="s">
        <v>3117</v>
      </c>
      <c r="G277" t="s">
        <v>3118</v>
      </c>
      <c r="H277" s="156" t="s">
        <v>2905</v>
      </c>
      <c r="I277" t="s">
        <v>2906</v>
      </c>
      <c r="J277" s="157">
        <v>-447790.64</v>
      </c>
      <c r="K277" s="74"/>
    </row>
    <row r="278" spans="4:11" ht="15.75">
      <c r="D278" s="156" t="s">
        <v>1050</v>
      </c>
      <c r="E278" t="s">
        <v>3231</v>
      </c>
      <c r="F278" s="156" t="s">
        <v>3117</v>
      </c>
      <c r="G278" t="s">
        <v>3118</v>
      </c>
      <c r="H278" s="156" t="s">
        <v>1991</v>
      </c>
      <c r="I278" t="s">
        <v>1992</v>
      </c>
      <c r="J278" s="157">
        <v>105967.37</v>
      </c>
      <c r="K278" s="74"/>
    </row>
    <row r="279" spans="4:11" ht="15.75">
      <c r="D279" s="156" t="s">
        <v>1050</v>
      </c>
      <c r="E279" t="s">
        <v>3231</v>
      </c>
      <c r="F279" s="156" t="s">
        <v>3117</v>
      </c>
      <c r="G279" t="s">
        <v>3118</v>
      </c>
      <c r="H279" s="156" t="s">
        <v>1993</v>
      </c>
      <c r="I279" t="s">
        <v>1994</v>
      </c>
      <c r="J279" s="157">
        <v>319187.57</v>
      </c>
      <c r="K279" s="74"/>
    </row>
    <row r="280" spans="4:11" ht="15.75">
      <c r="D280" s="156" t="s">
        <v>1729</v>
      </c>
      <c r="E280" t="s">
        <v>3235</v>
      </c>
      <c r="F280" s="156" t="s">
        <v>3117</v>
      </c>
      <c r="G280" t="s">
        <v>3118</v>
      </c>
      <c r="H280" s="156" t="s">
        <v>1995</v>
      </c>
      <c r="I280" t="s">
        <v>1996</v>
      </c>
      <c r="J280" s="157">
        <v>3725893.06</v>
      </c>
      <c r="K280" s="74"/>
    </row>
    <row r="281" spans="4:11" ht="15.75">
      <c r="D281" s="156" t="s">
        <v>891</v>
      </c>
      <c r="E281" t="s">
        <v>1978</v>
      </c>
      <c r="F281" s="156" t="s">
        <v>3117</v>
      </c>
      <c r="G281" t="s">
        <v>3118</v>
      </c>
      <c r="H281" s="156" t="s">
        <v>2907</v>
      </c>
      <c r="I281" t="s">
        <v>2908</v>
      </c>
      <c r="J281" s="157">
        <v>-8.14</v>
      </c>
      <c r="K281" s="74"/>
    </row>
    <row r="282" spans="4:11" ht="15.75">
      <c r="D282" s="156" t="s">
        <v>1628</v>
      </c>
      <c r="E282" t="s">
        <v>3177</v>
      </c>
      <c r="F282" s="156" t="s">
        <v>3115</v>
      </c>
      <c r="G282" t="s">
        <v>3116</v>
      </c>
      <c r="H282" s="156" t="s">
        <v>2909</v>
      </c>
      <c r="I282" t="s">
        <v>2910</v>
      </c>
      <c r="J282" s="157">
        <v>449.84</v>
      </c>
      <c r="K282" s="74"/>
    </row>
    <row r="283" spans="4:11" ht="15.75">
      <c r="D283" s="156" t="s">
        <v>1628</v>
      </c>
      <c r="E283" t="s">
        <v>3177</v>
      </c>
      <c r="F283" s="156" t="s">
        <v>3117</v>
      </c>
      <c r="G283" t="s">
        <v>3118</v>
      </c>
      <c r="H283" s="156" t="s">
        <v>2909</v>
      </c>
      <c r="I283" t="s">
        <v>2910</v>
      </c>
      <c r="J283" s="157">
        <v>-449.84</v>
      </c>
      <c r="K283" s="74"/>
    </row>
    <row r="284" spans="4:11" ht="15.75">
      <c r="D284" s="156" t="s">
        <v>1412</v>
      </c>
      <c r="E284" t="s">
        <v>3243</v>
      </c>
      <c r="F284" s="156" t="s">
        <v>3115</v>
      </c>
      <c r="G284" t="s">
        <v>3116</v>
      </c>
      <c r="H284" s="156" t="s">
        <v>1997</v>
      </c>
      <c r="I284" t="s">
        <v>1998</v>
      </c>
      <c r="J284" s="157">
        <v>75067.25</v>
      </c>
      <c r="K284" s="74"/>
    </row>
    <row r="285" spans="4:11" ht="15.75">
      <c r="D285" s="156" t="s">
        <v>1412</v>
      </c>
      <c r="E285" t="s">
        <v>3243</v>
      </c>
      <c r="F285" s="156" t="s">
        <v>3117</v>
      </c>
      <c r="G285" t="s">
        <v>3118</v>
      </c>
      <c r="H285" s="156" t="s">
        <v>1997</v>
      </c>
      <c r="I285" t="s">
        <v>1998</v>
      </c>
      <c r="J285" s="157">
        <v>9359.35</v>
      </c>
      <c r="K285" s="74"/>
    </row>
    <row r="286" spans="4:11" ht="15.75">
      <c r="D286" s="156" t="s">
        <v>1412</v>
      </c>
      <c r="E286" t="s">
        <v>3243</v>
      </c>
      <c r="F286" s="156" t="s">
        <v>3117</v>
      </c>
      <c r="G286" t="s">
        <v>3118</v>
      </c>
      <c r="H286" s="156" t="s">
        <v>1999</v>
      </c>
      <c r="I286" t="s">
        <v>1998</v>
      </c>
      <c r="J286" s="157">
        <v>20923.759999999998</v>
      </c>
      <c r="K286" s="74"/>
    </row>
    <row r="287" spans="4:11" ht="15.75">
      <c r="D287" s="156" t="s">
        <v>1412</v>
      </c>
      <c r="E287" t="s">
        <v>3243</v>
      </c>
      <c r="F287" s="156" t="s">
        <v>3115</v>
      </c>
      <c r="G287" t="s">
        <v>3116</v>
      </c>
      <c r="H287" s="156" t="s">
        <v>2000</v>
      </c>
      <c r="I287" t="s">
        <v>1998</v>
      </c>
      <c r="J287" s="157">
        <v>110848</v>
      </c>
      <c r="K287" s="74"/>
    </row>
    <row r="288" spans="4:11" ht="15.75">
      <c r="D288" s="156" t="s">
        <v>1412</v>
      </c>
      <c r="E288" t="s">
        <v>3243</v>
      </c>
      <c r="F288" s="156" t="s">
        <v>3117</v>
      </c>
      <c r="G288" t="s">
        <v>3118</v>
      </c>
      <c r="H288" s="156" t="s">
        <v>2000</v>
      </c>
      <c r="I288" t="s">
        <v>1998</v>
      </c>
      <c r="J288" s="157">
        <v>35092.14</v>
      </c>
      <c r="K288" s="74"/>
    </row>
    <row r="289" spans="4:11" ht="15.75">
      <c r="D289" s="156" t="s">
        <v>1412</v>
      </c>
      <c r="E289" t="s">
        <v>3243</v>
      </c>
      <c r="F289" s="156" t="s">
        <v>3115</v>
      </c>
      <c r="G289" t="s">
        <v>3116</v>
      </c>
      <c r="H289" s="156" t="s">
        <v>2001</v>
      </c>
      <c r="I289" t="s">
        <v>1998</v>
      </c>
      <c r="J289" s="157">
        <v>92950.28</v>
      </c>
      <c r="K289" s="74"/>
    </row>
    <row r="290" spans="4:11" ht="15.75">
      <c r="D290" s="156" t="s">
        <v>1412</v>
      </c>
      <c r="E290" t="s">
        <v>3243</v>
      </c>
      <c r="F290" s="156" t="s">
        <v>3117</v>
      </c>
      <c r="G290" t="s">
        <v>3118</v>
      </c>
      <c r="H290" s="156" t="s">
        <v>2001</v>
      </c>
      <c r="I290" t="s">
        <v>1998</v>
      </c>
      <c r="J290" s="157">
        <v>6372.02</v>
      </c>
      <c r="K290" s="74"/>
    </row>
    <row r="291" spans="4:11" ht="15.75">
      <c r="D291" s="156" t="s">
        <v>1412</v>
      </c>
      <c r="E291" t="s">
        <v>3243</v>
      </c>
      <c r="F291" s="156" t="s">
        <v>3117</v>
      </c>
      <c r="G291" t="s">
        <v>3118</v>
      </c>
      <c r="H291" s="156" t="s">
        <v>2002</v>
      </c>
      <c r="I291" t="s">
        <v>2003</v>
      </c>
      <c r="J291" s="157">
        <v>68910.66</v>
      </c>
      <c r="K291" s="74"/>
    </row>
    <row r="292" spans="4:11" ht="15.75">
      <c r="D292" s="156" t="s">
        <v>1412</v>
      </c>
      <c r="E292" t="s">
        <v>3243</v>
      </c>
      <c r="F292" s="156" t="s">
        <v>3117</v>
      </c>
      <c r="G292" t="s">
        <v>3118</v>
      </c>
      <c r="H292" s="156" t="s">
        <v>2004</v>
      </c>
      <c r="I292" t="s">
        <v>2005</v>
      </c>
      <c r="J292" s="157">
        <v>207626.67</v>
      </c>
      <c r="K292" s="74"/>
    </row>
    <row r="293" spans="4:11" ht="15.75">
      <c r="D293" s="156" t="s">
        <v>1333</v>
      </c>
      <c r="E293" t="s">
        <v>3237</v>
      </c>
      <c r="F293" s="156" t="s">
        <v>3117</v>
      </c>
      <c r="G293" t="s">
        <v>3118</v>
      </c>
      <c r="H293" s="156" t="s">
        <v>1344</v>
      </c>
      <c r="I293" t="s">
        <v>2006</v>
      </c>
      <c r="J293" s="157">
        <v>809092.31</v>
      </c>
      <c r="K293" s="74"/>
    </row>
    <row r="294" spans="4:11" ht="15.75">
      <c r="D294" s="156" t="s">
        <v>1729</v>
      </c>
      <c r="E294" t="s">
        <v>3235</v>
      </c>
      <c r="F294" s="156" t="s">
        <v>3117</v>
      </c>
      <c r="G294" t="s">
        <v>3118</v>
      </c>
      <c r="H294" s="156" t="s">
        <v>1788</v>
      </c>
      <c r="I294" t="s">
        <v>1789</v>
      </c>
      <c r="J294" s="157">
        <v>202634.37</v>
      </c>
      <c r="K294" s="74"/>
    </row>
    <row r="295" spans="4:11" ht="15.75">
      <c r="D295" s="156" t="s">
        <v>1729</v>
      </c>
      <c r="E295" t="s">
        <v>3235</v>
      </c>
      <c r="F295" s="156" t="s">
        <v>3117</v>
      </c>
      <c r="G295" t="s">
        <v>3118</v>
      </c>
      <c r="H295" s="156" t="s">
        <v>1734</v>
      </c>
      <c r="I295" t="s">
        <v>2007</v>
      </c>
      <c r="J295" s="157">
        <v>970603.89</v>
      </c>
      <c r="K295" s="74"/>
    </row>
    <row r="296" spans="4:11" ht="15.75">
      <c r="D296" s="156" t="s">
        <v>3244</v>
      </c>
      <c r="E296" t="s">
        <v>3245</v>
      </c>
      <c r="F296" s="156" t="s">
        <v>3117</v>
      </c>
      <c r="G296" t="s">
        <v>3118</v>
      </c>
      <c r="H296" s="156" t="s">
        <v>2008</v>
      </c>
      <c r="I296" t="s">
        <v>2009</v>
      </c>
      <c r="J296" s="157">
        <v>755.83</v>
      </c>
      <c r="K296" s="74"/>
    </row>
    <row r="297" spans="4:11" ht="15.75">
      <c r="D297" s="156" t="s">
        <v>1559</v>
      </c>
      <c r="E297" t="s">
        <v>3218</v>
      </c>
      <c r="F297" s="156" t="s">
        <v>3117</v>
      </c>
      <c r="G297" t="s">
        <v>3118</v>
      </c>
      <c r="H297" s="156" t="s">
        <v>2010</v>
      </c>
      <c r="I297" t="s">
        <v>2011</v>
      </c>
      <c r="J297" s="157">
        <v>1685.89</v>
      </c>
      <c r="K297" s="74"/>
    </row>
    <row r="298" spans="4:11" ht="15.75">
      <c r="D298" s="156" t="s">
        <v>1210</v>
      </c>
      <c r="E298" t="s">
        <v>3224</v>
      </c>
      <c r="F298" s="156" t="s">
        <v>3117</v>
      </c>
      <c r="G298" t="s">
        <v>3118</v>
      </c>
      <c r="H298" s="156" t="s">
        <v>2012</v>
      </c>
      <c r="I298" t="s">
        <v>2013</v>
      </c>
      <c r="J298" s="157">
        <v>547343.18000000005</v>
      </c>
      <c r="K298" s="74"/>
    </row>
    <row r="299" spans="4:11" ht="15.75">
      <c r="D299" s="156" t="s">
        <v>891</v>
      </c>
      <c r="E299" t="s">
        <v>1978</v>
      </c>
      <c r="F299" s="156" t="s">
        <v>3117</v>
      </c>
      <c r="G299" t="s">
        <v>3118</v>
      </c>
      <c r="H299" s="156" t="s">
        <v>906</v>
      </c>
      <c r="I299" t="s">
        <v>2014</v>
      </c>
      <c r="J299" s="157">
        <v>904483.16</v>
      </c>
      <c r="K299" s="74"/>
    </row>
    <row r="300" spans="4:11" ht="15.75">
      <c r="D300" s="156" t="s">
        <v>925</v>
      </c>
      <c r="E300" t="s">
        <v>3228</v>
      </c>
      <c r="F300" s="156" t="s">
        <v>3117</v>
      </c>
      <c r="G300" t="s">
        <v>3118</v>
      </c>
      <c r="H300" s="156" t="s">
        <v>2015</v>
      </c>
      <c r="I300" t="s">
        <v>2016</v>
      </c>
      <c r="J300" s="157">
        <v>117600.58</v>
      </c>
      <c r="K300" s="74"/>
    </row>
    <row r="301" spans="4:11" ht="15.75">
      <c r="D301" s="156" t="s">
        <v>925</v>
      </c>
      <c r="E301" t="s">
        <v>3228</v>
      </c>
      <c r="F301" s="156" t="s">
        <v>3117</v>
      </c>
      <c r="G301" t="s">
        <v>3118</v>
      </c>
      <c r="H301" s="156" t="s">
        <v>2017</v>
      </c>
      <c r="I301" t="s">
        <v>2018</v>
      </c>
      <c r="J301" s="157">
        <v>66019.520000000004</v>
      </c>
      <c r="K301" s="74"/>
    </row>
    <row r="302" spans="4:11" ht="15.75">
      <c r="D302" s="156" t="s">
        <v>1628</v>
      </c>
      <c r="E302" t="s">
        <v>3177</v>
      </c>
      <c r="F302" s="156" t="s">
        <v>3117</v>
      </c>
      <c r="G302" t="s">
        <v>3118</v>
      </c>
      <c r="H302" s="156" t="s">
        <v>2019</v>
      </c>
      <c r="I302" t="s">
        <v>2020</v>
      </c>
      <c r="J302" s="157">
        <v>1847238.69</v>
      </c>
      <c r="K302" s="74"/>
    </row>
    <row r="303" spans="4:11" ht="15.75">
      <c r="D303" s="156" t="s">
        <v>912</v>
      </c>
      <c r="E303" t="s">
        <v>3242</v>
      </c>
      <c r="F303" s="156" t="s">
        <v>3117</v>
      </c>
      <c r="G303" t="s">
        <v>3118</v>
      </c>
      <c r="H303" s="156" t="s">
        <v>2021</v>
      </c>
      <c r="I303" t="s">
        <v>2022</v>
      </c>
      <c r="J303" s="157">
        <v>-26.04</v>
      </c>
      <c r="K303" s="74"/>
    </row>
    <row r="304" spans="4:11" ht="15.75">
      <c r="D304" s="156" t="s">
        <v>912</v>
      </c>
      <c r="E304" t="s">
        <v>3242</v>
      </c>
      <c r="F304" s="156" t="s">
        <v>3117</v>
      </c>
      <c r="G304" t="s">
        <v>3118</v>
      </c>
      <c r="H304" s="156" t="s">
        <v>914</v>
      </c>
      <c r="I304" t="s">
        <v>2023</v>
      </c>
      <c r="J304" s="157">
        <v>299990.53999999998</v>
      </c>
      <c r="K304" s="74"/>
    </row>
    <row r="305" spans="4:11" ht="15.75">
      <c r="D305" s="156" t="s">
        <v>912</v>
      </c>
      <c r="E305" t="s">
        <v>3242</v>
      </c>
      <c r="F305" s="156" t="s">
        <v>3117</v>
      </c>
      <c r="G305" t="s">
        <v>3118</v>
      </c>
      <c r="H305" s="156" t="s">
        <v>2024</v>
      </c>
      <c r="I305" t="s">
        <v>2025</v>
      </c>
      <c r="J305" s="157">
        <v>13876320.82</v>
      </c>
      <c r="K305" s="74"/>
    </row>
    <row r="306" spans="4:11" ht="15.75">
      <c r="D306" s="156" t="s">
        <v>947</v>
      </c>
      <c r="E306" t="s">
        <v>3246</v>
      </c>
      <c r="F306" s="156" t="s">
        <v>3117</v>
      </c>
      <c r="G306" t="s">
        <v>3118</v>
      </c>
      <c r="H306" s="156" t="s">
        <v>2026</v>
      </c>
      <c r="I306" t="s">
        <v>2027</v>
      </c>
      <c r="J306" s="157">
        <v>1636800.11</v>
      </c>
      <c r="K306" s="74"/>
    </row>
    <row r="307" spans="4:11" ht="15.75">
      <c r="D307" s="156" t="s">
        <v>1190</v>
      </c>
      <c r="E307" t="s">
        <v>3247</v>
      </c>
      <c r="F307" s="156" t="s">
        <v>3117</v>
      </c>
      <c r="G307" t="s">
        <v>3118</v>
      </c>
      <c r="H307" s="156" t="s">
        <v>1192</v>
      </c>
      <c r="I307" t="s">
        <v>2911</v>
      </c>
      <c r="J307" s="157">
        <v>4885096.63</v>
      </c>
      <c r="K307" s="74"/>
    </row>
    <row r="308" spans="4:11" ht="15.75">
      <c r="D308" s="156" t="s">
        <v>1190</v>
      </c>
      <c r="E308" t="s">
        <v>3247</v>
      </c>
      <c r="F308" s="156" t="s">
        <v>3117</v>
      </c>
      <c r="G308" t="s">
        <v>3118</v>
      </c>
      <c r="H308" s="156" t="s">
        <v>2912</v>
      </c>
      <c r="I308" t="s">
        <v>2913</v>
      </c>
      <c r="J308" s="157">
        <v>2043392.64</v>
      </c>
      <c r="K308" s="74"/>
    </row>
    <row r="309" spans="4:11" ht="15.75">
      <c r="D309" s="156" t="s">
        <v>1729</v>
      </c>
      <c r="E309" t="s">
        <v>3235</v>
      </c>
      <c r="F309" s="156" t="s">
        <v>3117</v>
      </c>
      <c r="G309" t="s">
        <v>3118</v>
      </c>
      <c r="H309" s="156" t="s">
        <v>1745</v>
      </c>
      <c r="I309" t="s">
        <v>2028</v>
      </c>
      <c r="J309" s="157">
        <v>97995.51</v>
      </c>
      <c r="K309" s="74"/>
    </row>
    <row r="310" spans="4:11" ht="15.75">
      <c r="D310" s="156" t="s">
        <v>1308</v>
      </c>
      <c r="E310" t="s">
        <v>3167</v>
      </c>
      <c r="F310" s="156" t="s">
        <v>3117</v>
      </c>
      <c r="G310" t="s">
        <v>3118</v>
      </c>
      <c r="H310" s="156" t="s">
        <v>2914</v>
      </c>
      <c r="I310" t="s">
        <v>2915</v>
      </c>
      <c r="J310" s="157">
        <v>5210432.67</v>
      </c>
      <c r="K310" s="74"/>
    </row>
    <row r="311" spans="4:11" ht="15.75">
      <c r="D311" s="156" t="s">
        <v>1308</v>
      </c>
      <c r="E311" t="s">
        <v>3167</v>
      </c>
      <c r="F311" s="156" t="s">
        <v>3117</v>
      </c>
      <c r="G311" t="s">
        <v>3118</v>
      </c>
      <c r="H311" s="156" t="s">
        <v>2029</v>
      </c>
      <c r="I311" t="s">
        <v>2030</v>
      </c>
      <c r="J311" s="157">
        <v>161.81</v>
      </c>
      <c r="K311" s="74"/>
    </row>
    <row r="312" spans="4:11" ht="15.75">
      <c r="D312" s="156" t="s">
        <v>625</v>
      </c>
      <c r="E312" t="s">
        <v>626</v>
      </c>
      <c r="F312" s="156" t="s">
        <v>3117</v>
      </c>
      <c r="G312" t="s">
        <v>3118</v>
      </c>
      <c r="H312" s="156" t="s">
        <v>2031</v>
      </c>
      <c r="I312" t="s">
        <v>2032</v>
      </c>
      <c r="J312" s="157">
        <v>6285.52</v>
      </c>
      <c r="K312" s="74"/>
    </row>
    <row r="313" spans="4:11" ht="15.75">
      <c r="D313" s="156" t="s">
        <v>1210</v>
      </c>
      <c r="E313" t="s">
        <v>3224</v>
      </c>
      <c r="F313" s="156" t="s">
        <v>3117</v>
      </c>
      <c r="G313" t="s">
        <v>3118</v>
      </c>
      <c r="H313" s="156" t="s">
        <v>2033</v>
      </c>
      <c r="I313" t="s">
        <v>2034</v>
      </c>
      <c r="J313" s="157">
        <v>900000</v>
      </c>
      <c r="K313" s="74"/>
    </row>
    <row r="314" spans="4:11" ht="15.75">
      <c r="D314" s="156" t="s">
        <v>3248</v>
      </c>
      <c r="E314" t="s">
        <v>3249</v>
      </c>
      <c r="F314" s="156" t="s">
        <v>3117</v>
      </c>
      <c r="G314" t="s">
        <v>3118</v>
      </c>
      <c r="H314" s="156" t="s">
        <v>2035</v>
      </c>
      <c r="I314" t="s">
        <v>2036</v>
      </c>
      <c r="J314" s="157">
        <v>386.64</v>
      </c>
      <c r="K314" s="74"/>
    </row>
    <row r="315" spans="4:11" ht="15.75">
      <c r="D315" s="156" t="s">
        <v>630</v>
      </c>
      <c r="E315" t="s">
        <v>3227</v>
      </c>
      <c r="F315" s="156" t="s">
        <v>3117</v>
      </c>
      <c r="G315" t="s">
        <v>3118</v>
      </c>
      <c r="H315" s="156" t="s">
        <v>2037</v>
      </c>
      <c r="I315" t="s">
        <v>2038</v>
      </c>
      <c r="J315" s="157">
        <v>3729478.9</v>
      </c>
      <c r="K315" s="74"/>
    </row>
    <row r="316" spans="4:11" ht="15.75">
      <c r="D316" s="156" t="s">
        <v>630</v>
      </c>
      <c r="E316" t="s">
        <v>3227</v>
      </c>
      <c r="F316" s="156" t="s">
        <v>3117</v>
      </c>
      <c r="G316" t="s">
        <v>3118</v>
      </c>
      <c r="H316" s="156" t="s">
        <v>646</v>
      </c>
      <c r="I316" t="s">
        <v>2039</v>
      </c>
      <c r="J316" s="157">
        <v>7189376.1100000003</v>
      </c>
      <c r="K316" s="74"/>
    </row>
    <row r="317" spans="4:11" ht="15.75">
      <c r="D317" s="156" t="s">
        <v>630</v>
      </c>
      <c r="E317" t="s">
        <v>3227</v>
      </c>
      <c r="F317" s="156" t="s">
        <v>3115</v>
      </c>
      <c r="G317" t="s">
        <v>3116</v>
      </c>
      <c r="H317" s="156" t="s">
        <v>661</v>
      </c>
      <c r="I317" t="s">
        <v>2040</v>
      </c>
      <c r="J317" s="157">
        <v>4010.32</v>
      </c>
      <c r="K317" s="74"/>
    </row>
    <row r="318" spans="4:11" ht="15.75">
      <c r="D318" s="156" t="s">
        <v>630</v>
      </c>
      <c r="E318" t="s">
        <v>3227</v>
      </c>
      <c r="F318" s="156" t="s">
        <v>3117</v>
      </c>
      <c r="G318" t="s">
        <v>3118</v>
      </c>
      <c r="H318" s="156" t="s">
        <v>661</v>
      </c>
      <c r="I318" t="s">
        <v>2040</v>
      </c>
      <c r="J318" s="157">
        <v>1506543.31</v>
      </c>
      <c r="K318" s="74"/>
    </row>
    <row r="319" spans="4:11" ht="15.75">
      <c r="D319" s="156" t="s">
        <v>630</v>
      </c>
      <c r="E319" t="s">
        <v>3227</v>
      </c>
      <c r="F319" s="156" t="s">
        <v>3117</v>
      </c>
      <c r="G319" t="s">
        <v>3118</v>
      </c>
      <c r="H319" s="156" t="s">
        <v>2041</v>
      </c>
      <c r="I319" t="s">
        <v>2042</v>
      </c>
      <c r="J319" s="157">
        <v>51152.47</v>
      </c>
      <c r="K319" s="74"/>
    </row>
    <row r="320" spans="4:11" ht="15.75">
      <c r="D320" s="156" t="s">
        <v>630</v>
      </c>
      <c r="E320" t="s">
        <v>3227</v>
      </c>
      <c r="F320" s="156" t="s">
        <v>3117</v>
      </c>
      <c r="G320" t="s">
        <v>3118</v>
      </c>
      <c r="H320" s="156" t="s">
        <v>2916</v>
      </c>
      <c r="I320" t="s">
        <v>2917</v>
      </c>
      <c r="J320" s="157">
        <v>2626.91</v>
      </c>
      <c r="K320" s="74"/>
    </row>
    <row r="321" spans="4:11" ht="15.75">
      <c r="D321" s="156" t="s">
        <v>630</v>
      </c>
      <c r="E321" t="s">
        <v>3227</v>
      </c>
      <c r="F321" s="156" t="s">
        <v>3115</v>
      </c>
      <c r="G321" t="s">
        <v>3116</v>
      </c>
      <c r="H321" s="156" t="s">
        <v>2918</v>
      </c>
      <c r="I321" t="s">
        <v>2919</v>
      </c>
      <c r="J321" s="157">
        <v>41849.65</v>
      </c>
      <c r="K321" s="74"/>
    </row>
    <row r="322" spans="4:11" ht="15.75">
      <c r="D322" s="156" t="s">
        <v>630</v>
      </c>
      <c r="E322" t="s">
        <v>3227</v>
      </c>
      <c r="F322" s="156" t="s">
        <v>3117</v>
      </c>
      <c r="G322" t="s">
        <v>3118</v>
      </c>
      <c r="H322" s="156" t="s">
        <v>2918</v>
      </c>
      <c r="I322" t="s">
        <v>2919</v>
      </c>
      <c r="J322" s="157">
        <v>-49368.23</v>
      </c>
      <c r="K322" s="74"/>
    </row>
    <row r="323" spans="4:11" ht="15.75">
      <c r="D323" s="156" t="s">
        <v>630</v>
      </c>
      <c r="E323" t="s">
        <v>3227</v>
      </c>
      <c r="F323" s="156" t="s">
        <v>3117</v>
      </c>
      <c r="G323" t="s">
        <v>3118</v>
      </c>
      <c r="H323" s="156" t="s">
        <v>2043</v>
      </c>
      <c r="I323" t="s">
        <v>2044</v>
      </c>
      <c r="J323" s="157">
        <v>371641.88</v>
      </c>
      <c r="K323" s="74"/>
    </row>
    <row r="324" spans="4:11" ht="15.75">
      <c r="D324" s="156" t="s">
        <v>1036</v>
      </c>
      <c r="E324" t="s">
        <v>3250</v>
      </c>
      <c r="F324" s="156" t="s">
        <v>3117</v>
      </c>
      <c r="G324" t="s">
        <v>3118</v>
      </c>
      <c r="H324" s="156" t="s">
        <v>1038</v>
      </c>
      <c r="I324" t="s">
        <v>2045</v>
      </c>
      <c r="J324" s="157">
        <v>2196418.9</v>
      </c>
      <c r="K324" s="74"/>
    </row>
    <row r="325" spans="4:11" ht="15.75">
      <c r="D325" s="156" t="s">
        <v>1036</v>
      </c>
      <c r="E325" t="s">
        <v>3250</v>
      </c>
      <c r="F325" s="156" t="s">
        <v>3117</v>
      </c>
      <c r="G325" t="s">
        <v>3118</v>
      </c>
      <c r="H325" s="156" t="s">
        <v>2046</v>
      </c>
      <c r="I325" t="s">
        <v>2047</v>
      </c>
      <c r="J325" s="157">
        <v>153330.23000000001</v>
      </c>
      <c r="K325" s="74"/>
    </row>
    <row r="326" spans="4:11" ht="15.75">
      <c r="D326" s="156" t="s">
        <v>595</v>
      </c>
      <c r="E326" t="s">
        <v>3168</v>
      </c>
      <c r="F326" s="156" t="s">
        <v>3117</v>
      </c>
      <c r="G326" t="s">
        <v>3118</v>
      </c>
      <c r="H326" s="156" t="s">
        <v>597</v>
      </c>
      <c r="I326" t="s">
        <v>2048</v>
      </c>
      <c r="J326" s="157">
        <v>6943647.1200000001</v>
      </c>
      <c r="K326" s="74"/>
    </row>
    <row r="327" spans="4:11" ht="15.75">
      <c r="D327" s="156" t="s">
        <v>595</v>
      </c>
      <c r="E327" t="s">
        <v>3168</v>
      </c>
      <c r="F327" s="156" t="s">
        <v>3117</v>
      </c>
      <c r="G327" t="s">
        <v>3118</v>
      </c>
      <c r="H327" s="156" t="s">
        <v>2049</v>
      </c>
      <c r="I327" t="s">
        <v>2050</v>
      </c>
      <c r="J327" s="157">
        <v>264443.46000000002</v>
      </c>
      <c r="K327" s="74"/>
    </row>
    <row r="328" spans="4:11" ht="15.75">
      <c r="D328" s="156" t="s">
        <v>595</v>
      </c>
      <c r="E328" t="s">
        <v>3168</v>
      </c>
      <c r="F328" s="156" t="s">
        <v>3117</v>
      </c>
      <c r="G328" t="s">
        <v>3118</v>
      </c>
      <c r="H328" s="156" t="s">
        <v>2051</v>
      </c>
      <c r="I328" t="s">
        <v>2052</v>
      </c>
      <c r="J328" s="157">
        <v>533815.13</v>
      </c>
      <c r="K328" s="74"/>
    </row>
    <row r="329" spans="4:11" ht="15.75">
      <c r="D329" s="156" t="s">
        <v>595</v>
      </c>
      <c r="E329" t="s">
        <v>3168</v>
      </c>
      <c r="F329" s="156" t="s">
        <v>3117</v>
      </c>
      <c r="G329" t="s">
        <v>3118</v>
      </c>
      <c r="H329" s="156" t="s">
        <v>2053</v>
      </c>
      <c r="I329" t="s">
        <v>2054</v>
      </c>
      <c r="J329" s="157">
        <v>14.23</v>
      </c>
      <c r="K329" s="74"/>
    </row>
    <row r="330" spans="4:11" ht="15.75">
      <c r="D330" s="156" t="s">
        <v>1608</v>
      </c>
      <c r="E330" t="s">
        <v>3251</v>
      </c>
      <c r="F330" s="156" t="s">
        <v>3117</v>
      </c>
      <c r="G330" t="s">
        <v>3118</v>
      </c>
      <c r="H330" s="156" t="s">
        <v>1616</v>
      </c>
      <c r="I330" t="s">
        <v>1617</v>
      </c>
      <c r="J330" s="157">
        <v>850211.61</v>
      </c>
      <c r="K330" s="74"/>
    </row>
    <row r="331" spans="4:11" ht="15.75">
      <c r="D331" s="156" t="s">
        <v>1287</v>
      </c>
      <c r="E331" t="s">
        <v>3252</v>
      </c>
      <c r="F331" s="156" t="s">
        <v>3117</v>
      </c>
      <c r="G331" t="s">
        <v>3118</v>
      </c>
      <c r="H331" s="156" t="s">
        <v>2920</v>
      </c>
      <c r="I331" t="s">
        <v>2921</v>
      </c>
      <c r="J331" s="157">
        <v>20.190000000000001</v>
      </c>
      <c r="K331" s="74"/>
    </row>
    <row r="332" spans="4:11" ht="15.75">
      <c r="D332" s="156" t="s">
        <v>1645</v>
      </c>
      <c r="E332" t="s">
        <v>3206</v>
      </c>
      <c r="F332" s="156" t="s">
        <v>3117</v>
      </c>
      <c r="G332" t="s">
        <v>3118</v>
      </c>
      <c r="H332" s="156" t="s">
        <v>2055</v>
      </c>
      <c r="I332" t="s">
        <v>2056</v>
      </c>
      <c r="J332" s="157">
        <v>224500.48000000001</v>
      </c>
      <c r="K332" s="74"/>
    </row>
    <row r="333" spans="4:11" ht="15.75">
      <c r="D333" s="156" t="s">
        <v>1645</v>
      </c>
      <c r="E333" t="s">
        <v>3206</v>
      </c>
      <c r="F333" s="156" t="s">
        <v>3117</v>
      </c>
      <c r="G333" t="s">
        <v>3118</v>
      </c>
      <c r="H333" s="156" t="s">
        <v>2057</v>
      </c>
      <c r="I333" t="s">
        <v>2058</v>
      </c>
      <c r="J333" s="157">
        <v>325578.06</v>
      </c>
      <c r="K333" s="74"/>
    </row>
    <row r="334" spans="4:11" ht="15.75">
      <c r="D334" s="156" t="s">
        <v>630</v>
      </c>
      <c r="E334" t="s">
        <v>3227</v>
      </c>
      <c r="F334" s="156" t="s">
        <v>3117</v>
      </c>
      <c r="G334" t="s">
        <v>3118</v>
      </c>
      <c r="H334" s="156" t="s">
        <v>2922</v>
      </c>
      <c r="I334" t="s">
        <v>2923</v>
      </c>
      <c r="J334" s="157">
        <v>-5.64</v>
      </c>
      <c r="K334" s="74"/>
    </row>
    <row r="335" spans="4:11" ht="15.75">
      <c r="D335" s="156" t="s">
        <v>3219</v>
      </c>
      <c r="E335" t="s">
        <v>3220</v>
      </c>
      <c r="F335" s="156" t="s">
        <v>3117</v>
      </c>
      <c r="G335" t="s">
        <v>3118</v>
      </c>
      <c r="H335" s="156" t="s">
        <v>2059</v>
      </c>
      <c r="I335" t="s">
        <v>2060</v>
      </c>
      <c r="J335" s="157">
        <v>-864120.09</v>
      </c>
      <c r="K335" s="74"/>
    </row>
    <row r="336" spans="4:11" ht="15.75">
      <c r="D336" s="156" t="s">
        <v>630</v>
      </c>
      <c r="E336" t="s">
        <v>3227</v>
      </c>
      <c r="F336" s="156" t="s">
        <v>3117</v>
      </c>
      <c r="G336" t="s">
        <v>3118</v>
      </c>
      <c r="H336" s="156" t="s">
        <v>655</v>
      </c>
      <c r="I336" t="s">
        <v>2061</v>
      </c>
      <c r="J336" s="157">
        <v>978320.65</v>
      </c>
      <c r="K336" s="74"/>
    </row>
    <row r="337" spans="4:11" ht="15.75">
      <c r="D337" s="156" t="s">
        <v>856</v>
      </c>
      <c r="E337" t="s">
        <v>3236</v>
      </c>
      <c r="F337" s="156" t="s">
        <v>3117</v>
      </c>
      <c r="G337" t="s">
        <v>3118</v>
      </c>
      <c r="H337" s="156" t="s">
        <v>2062</v>
      </c>
      <c r="I337" t="s">
        <v>2063</v>
      </c>
      <c r="J337" s="157">
        <v>361261.3</v>
      </c>
      <c r="K337" s="74"/>
    </row>
    <row r="338" spans="4:11" ht="15.75">
      <c r="D338" s="156" t="s">
        <v>3214</v>
      </c>
      <c r="E338" t="s">
        <v>3215</v>
      </c>
      <c r="F338" s="156" t="s">
        <v>3117</v>
      </c>
      <c r="G338" t="s">
        <v>3118</v>
      </c>
      <c r="H338" s="156" t="s">
        <v>2064</v>
      </c>
      <c r="I338" t="s">
        <v>2065</v>
      </c>
      <c r="J338" s="157">
        <v>1955172.22</v>
      </c>
      <c r="K338" s="74"/>
    </row>
    <row r="339" spans="4:11" ht="15.75">
      <c r="D339" s="156" t="s">
        <v>3214</v>
      </c>
      <c r="E339" t="s">
        <v>3215</v>
      </c>
      <c r="F339" s="156" t="s">
        <v>3117</v>
      </c>
      <c r="G339" t="s">
        <v>3118</v>
      </c>
      <c r="H339" s="156" t="s">
        <v>2066</v>
      </c>
      <c r="I339" t="s">
        <v>2067</v>
      </c>
      <c r="J339" s="157">
        <v>24592.76</v>
      </c>
      <c r="K339" s="74"/>
    </row>
    <row r="340" spans="4:11" ht="15.75">
      <c r="D340" s="156" t="s">
        <v>3214</v>
      </c>
      <c r="E340" t="s">
        <v>3215</v>
      </c>
      <c r="F340" s="156" t="s">
        <v>3117</v>
      </c>
      <c r="G340" t="s">
        <v>3118</v>
      </c>
      <c r="H340" s="156" t="s">
        <v>2068</v>
      </c>
      <c r="I340" t="s">
        <v>2069</v>
      </c>
      <c r="J340" s="157">
        <v>2237.61</v>
      </c>
      <c r="K340" s="74"/>
    </row>
    <row r="341" spans="4:11" ht="15.75">
      <c r="D341" s="156" t="s">
        <v>3214</v>
      </c>
      <c r="E341" t="s">
        <v>3215</v>
      </c>
      <c r="F341" s="156" t="s">
        <v>3117</v>
      </c>
      <c r="G341" t="s">
        <v>3118</v>
      </c>
      <c r="H341" s="156" t="s">
        <v>2070</v>
      </c>
      <c r="I341" t="s">
        <v>2071</v>
      </c>
      <c r="J341" s="157">
        <v>45.35</v>
      </c>
      <c r="K341" s="74"/>
    </row>
    <row r="342" spans="4:11" ht="15.75">
      <c r="D342" s="156" t="s">
        <v>3214</v>
      </c>
      <c r="E342" t="s">
        <v>3215</v>
      </c>
      <c r="F342" s="156" t="s">
        <v>3117</v>
      </c>
      <c r="G342" t="s">
        <v>3118</v>
      </c>
      <c r="H342" s="156" t="s">
        <v>2072</v>
      </c>
      <c r="I342" t="s">
        <v>2073</v>
      </c>
      <c r="J342" s="157">
        <v>6190384.3799999999</v>
      </c>
      <c r="K342" s="74"/>
    </row>
    <row r="343" spans="4:11" ht="15.75">
      <c r="D343" s="156" t="s">
        <v>947</v>
      </c>
      <c r="E343" t="s">
        <v>3246</v>
      </c>
      <c r="F343" s="156" t="s">
        <v>3115</v>
      </c>
      <c r="G343" t="s">
        <v>3116</v>
      </c>
      <c r="H343" s="156" t="s">
        <v>949</v>
      </c>
      <c r="I343" t="s">
        <v>2074</v>
      </c>
      <c r="J343" s="157">
        <v>12070.98</v>
      </c>
      <c r="K343" s="74"/>
    </row>
    <row r="344" spans="4:11" ht="15.75">
      <c r="D344" s="156" t="s">
        <v>947</v>
      </c>
      <c r="E344" t="s">
        <v>3246</v>
      </c>
      <c r="F344" s="156" t="s">
        <v>3117</v>
      </c>
      <c r="G344" t="s">
        <v>3118</v>
      </c>
      <c r="H344" s="156" t="s">
        <v>949</v>
      </c>
      <c r="I344" t="s">
        <v>2074</v>
      </c>
      <c r="J344" s="157">
        <v>22641335.210000001</v>
      </c>
      <c r="K344" s="74"/>
    </row>
    <row r="345" spans="4:11" ht="15.75">
      <c r="D345" s="156" t="s">
        <v>856</v>
      </c>
      <c r="E345" t="s">
        <v>3236</v>
      </c>
      <c r="F345" s="156" t="s">
        <v>3117</v>
      </c>
      <c r="G345" t="s">
        <v>3118</v>
      </c>
      <c r="H345" s="156" t="s">
        <v>869</v>
      </c>
      <c r="I345" t="s">
        <v>2075</v>
      </c>
      <c r="J345" s="157">
        <v>784004.75</v>
      </c>
      <c r="K345" s="74"/>
    </row>
    <row r="346" spans="4:11" ht="15.75">
      <c r="D346" s="156" t="s">
        <v>856</v>
      </c>
      <c r="E346" t="s">
        <v>3236</v>
      </c>
      <c r="F346" s="156" t="s">
        <v>3117</v>
      </c>
      <c r="G346" t="s">
        <v>3118</v>
      </c>
      <c r="H346" s="156" t="s">
        <v>2076</v>
      </c>
      <c r="I346" t="s">
        <v>2077</v>
      </c>
      <c r="J346" s="157">
        <v>33820.050000000003</v>
      </c>
      <c r="K346" s="74"/>
    </row>
    <row r="347" spans="4:11" ht="15.75">
      <c r="D347" s="156" t="s">
        <v>630</v>
      </c>
      <c r="E347" t="s">
        <v>3227</v>
      </c>
      <c r="F347" s="156" t="s">
        <v>3117</v>
      </c>
      <c r="G347" t="s">
        <v>3118</v>
      </c>
      <c r="H347" s="156" t="s">
        <v>2924</v>
      </c>
      <c r="I347" t="s">
        <v>2925</v>
      </c>
      <c r="J347" s="157">
        <v>169056.29</v>
      </c>
      <c r="K347" s="74"/>
    </row>
    <row r="348" spans="4:11" ht="15.75">
      <c r="D348" s="156" t="s">
        <v>1694</v>
      </c>
      <c r="E348" t="s">
        <v>2896</v>
      </c>
      <c r="F348" s="156" t="s">
        <v>3117</v>
      </c>
      <c r="G348" t="s">
        <v>3118</v>
      </c>
      <c r="H348" s="156" t="s">
        <v>1696</v>
      </c>
      <c r="I348" t="s">
        <v>2926</v>
      </c>
      <c r="J348" s="157">
        <v>6458405.0199999996</v>
      </c>
      <c r="K348" s="74"/>
    </row>
    <row r="349" spans="4:11" ht="15.75">
      <c r="D349" s="156" t="s">
        <v>1729</v>
      </c>
      <c r="E349" t="s">
        <v>3235</v>
      </c>
      <c r="F349" s="156" t="s">
        <v>3117</v>
      </c>
      <c r="G349" t="s">
        <v>3118</v>
      </c>
      <c r="H349" s="156" t="s">
        <v>2078</v>
      </c>
      <c r="I349" t="s">
        <v>2079</v>
      </c>
      <c r="J349" s="157">
        <v>158723.87</v>
      </c>
      <c r="K349" s="74"/>
    </row>
    <row r="350" spans="4:11" ht="15.75">
      <c r="D350" s="156" t="s">
        <v>1608</v>
      </c>
      <c r="E350" t="s">
        <v>3251</v>
      </c>
      <c r="F350" s="156" t="s">
        <v>3117</v>
      </c>
      <c r="G350" t="s">
        <v>3118</v>
      </c>
      <c r="H350" s="156" t="s">
        <v>1613</v>
      </c>
      <c r="I350" t="s">
        <v>2080</v>
      </c>
      <c r="J350" s="157">
        <v>498773.48</v>
      </c>
      <c r="K350" s="74"/>
    </row>
    <row r="351" spans="4:11" ht="15.75">
      <c r="D351" s="156" t="s">
        <v>1333</v>
      </c>
      <c r="E351" t="s">
        <v>3237</v>
      </c>
      <c r="F351" s="156" t="s">
        <v>3117</v>
      </c>
      <c r="G351" t="s">
        <v>3118</v>
      </c>
      <c r="H351" s="156" t="s">
        <v>2081</v>
      </c>
      <c r="I351" t="s">
        <v>2082</v>
      </c>
      <c r="J351" s="157">
        <v>5610686.2800000003</v>
      </c>
      <c r="K351" s="74"/>
    </row>
    <row r="352" spans="4:11" ht="15.75">
      <c r="D352" s="156" t="s">
        <v>1169</v>
      </c>
      <c r="E352" t="s">
        <v>3239</v>
      </c>
      <c r="F352" s="156" t="s">
        <v>3115</v>
      </c>
      <c r="G352" t="s">
        <v>3116</v>
      </c>
      <c r="H352" s="156" t="s">
        <v>1174</v>
      </c>
      <c r="I352" t="s">
        <v>2927</v>
      </c>
      <c r="J352" s="157">
        <v>38790</v>
      </c>
      <c r="K352" s="74"/>
    </row>
    <row r="353" spans="4:11" ht="15.75">
      <c r="D353" s="156" t="s">
        <v>1169</v>
      </c>
      <c r="E353" t="s">
        <v>3239</v>
      </c>
      <c r="F353" s="156" t="s">
        <v>3117</v>
      </c>
      <c r="G353" t="s">
        <v>3118</v>
      </c>
      <c r="H353" s="156" t="s">
        <v>1174</v>
      </c>
      <c r="I353" t="s">
        <v>2927</v>
      </c>
      <c r="J353" s="157">
        <v>-38790</v>
      </c>
      <c r="K353" s="74"/>
    </row>
    <row r="354" spans="4:11" ht="15.75">
      <c r="D354" s="156" t="s">
        <v>630</v>
      </c>
      <c r="E354" t="s">
        <v>3227</v>
      </c>
      <c r="F354" s="156" t="s">
        <v>3117</v>
      </c>
      <c r="G354" t="s">
        <v>3118</v>
      </c>
      <c r="H354" s="156" t="s">
        <v>2928</v>
      </c>
      <c r="I354" t="s">
        <v>2929</v>
      </c>
      <c r="J354" s="157">
        <v>66065.06</v>
      </c>
      <c r="K354" s="74"/>
    </row>
    <row r="355" spans="4:11" ht="15.75">
      <c r="D355" s="156" t="s">
        <v>1729</v>
      </c>
      <c r="E355" t="s">
        <v>3235</v>
      </c>
      <c r="F355" s="156" t="s">
        <v>3117</v>
      </c>
      <c r="G355" t="s">
        <v>3118</v>
      </c>
      <c r="H355" s="156" t="s">
        <v>1782</v>
      </c>
      <c r="I355" t="s">
        <v>2083</v>
      </c>
      <c r="J355" s="157">
        <v>166049.19</v>
      </c>
      <c r="K355" s="74"/>
    </row>
    <row r="356" spans="4:11" ht="15.75">
      <c r="D356" s="156" t="s">
        <v>1729</v>
      </c>
      <c r="E356" t="s">
        <v>3235</v>
      </c>
      <c r="F356" s="156" t="s">
        <v>3115</v>
      </c>
      <c r="G356" t="s">
        <v>3116</v>
      </c>
      <c r="H356" s="156" t="s">
        <v>1763</v>
      </c>
      <c r="I356" t="s">
        <v>2084</v>
      </c>
      <c r="J356" s="157">
        <v>46644.85</v>
      </c>
      <c r="K356" s="74"/>
    </row>
    <row r="357" spans="4:11" ht="15.75">
      <c r="D357" s="156" t="s">
        <v>1729</v>
      </c>
      <c r="E357" t="s">
        <v>3235</v>
      </c>
      <c r="F357" s="156" t="s">
        <v>3117</v>
      </c>
      <c r="G357" t="s">
        <v>3118</v>
      </c>
      <c r="H357" s="156" t="s">
        <v>1763</v>
      </c>
      <c r="I357" t="s">
        <v>2084</v>
      </c>
      <c r="J357" s="157">
        <v>38015168.57</v>
      </c>
      <c r="K357" s="74"/>
    </row>
    <row r="358" spans="4:11" ht="15.75">
      <c r="D358" s="156" t="s">
        <v>912</v>
      </c>
      <c r="E358" t="s">
        <v>3242</v>
      </c>
      <c r="F358" s="156" t="s">
        <v>3117</v>
      </c>
      <c r="G358" t="s">
        <v>3118</v>
      </c>
      <c r="H358" s="156" t="s">
        <v>916</v>
      </c>
      <c r="I358" t="s">
        <v>2085</v>
      </c>
      <c r="J358" s="157">
        <v>82546.53</v>
      </c>
      <c r="K358" s="74"/>
    </row>
    <row r="359" spans="4:11" ht="15.75">
      <c r="D359" s="156" t="s">
        <v>1050</v>
      </c>
      <c r="E359" t="s">
        <v>3231</v>
      </c>
      <c r="F359" s="156" t="s">
        <v>3117</v>
      </c>
      <c r="G359" t="s">
        <v>3118</v>
      </c>
      <c r="H359" s="156" t="s">
        <v>1092</v>
      </c>
      <c r="I359" t="s">
        <v>2086</v>
      </c>
      <c r="J359" s="157">
        <v>885701.63</v>
      </c>
      <c r="K359" s="74"/>
    </row>
    <row r="360" spans="4:11" ht="15.75">
      <c r="D360" s="156" t="s">
        <v>1045</v>
      </c>
      <c r="E360" t="s">
        <v>3189</v>
      </c>
      <c r="F360" s="156" t="s">
        <v>3117</v>
      </c>
      <c r="G360" t="s">
        <v>3118</v>
      </c>
      <c r="H360" s="156" t="s">
        <v>2930</v>
      </c>
      <c r="I360" t="s">
        <v>2931</v>
      </c>
      <c r="J360" s="157">
        <v>12.48</v>
      </c>
      <c r="K360" s="74"/>
    </row>
    <row r="361" spans="4:11" ht="15.75">
      <c r="D361" s="156" t="s">
        <v>1640</v>
      </c>
      <c r="E361" t="s">
        <v>3207</v>
      </c>
      <c r="F361" s="156" t="s">
        <v>3117</v>
      </c>
      <c r="G361" t="s">
        <v>3118</v>
      </c>
      <c r="H361" s="156" t="s">
        <v>2932</v>
      </c>
      <c r="I361" t="s">
        <v>2933</v>
      </c>
      <c r="J361" s="157">
        <v>4031409.47</v>
      </c>
      <c r="K361" s="74"/>
    </row>
    <row r="362" spans="4:11" ht="15.75">
      <c r="D362" s="156" t="s">
        <v>1694</v>
      </c>
      <c r="E362" t="s">
        <v>2896</v>
      </c>
      <c r="F362" s="156" t="s">
        <v>3117</v>
      </c>
      <c r="G362" t="s">
        <v>3118</v>
      </c>
      <c r="H362" s="156" t="s">
        <v>1708</v>
      </c>
      <c r="I362" t="s">
        <v>2934</v>
      </c>
      <c r="J362" s="157">
        <v>3681113.55</v>
      </c>
      <c r="K362" s="74"/>
    </row>
    <row r="363" spans="4:11" ht="15.75">
      <c r="D363" s="156" t="s">
        <v>1169</v>
      </c>
      <c r="E363" t="s">
        <v>3239</v>
      </c>
      <c r="F363" s="156" t="s">
        <v>3117</v>
      </c>
      <c r="G363" t="s">
        <v>3118</v>
      </c>
      <c r="H363" s="156" t="s">
        <v>1176</v>
      </c>
      <c r="I363" t="s">
        <v>1177</v>
      </c>
      <c r="J363" s="157">
        <v>9268791.4399999995</v>
      </c>
      <c r="K363" s="74"/>
    </row>
    <row r="364" spans="4:11" ht="15.75">
      <c r="D364" s="156" t="s">
        <v>601</v>
      </c>
      <c r="E364" t="s">
        <v>3221</v>
      </c>
      <c r="F364" s="156" t="s">
        <v>3117</v>
      </c>
      <c r="G364" t="s">
        <v>3118</v>
      </c>
      <c r="H364" s="156" t="s">
        <v>2087</v>
      </c>
      <c r="I364" t="s">
        <v>2088</v>
      </c>
      <c r="J364" s="157">
        <v>780949.54</v>
      </c>
      <c r="K364" s="74"/>
    </row>
    <row r="365" spans="4:11" ht="15.75">
      <c r="D365" s="156" t="s">
        <v>601</v>
      </c>
      <c r="E365" t="s">
        <v>3221</v>
      </c>
      <c r="F365" s="156" t="s">
        <v>3115</v>
      </c>
      <c r="G365" t="s">
        <v>3116</v>
      </c>
      <c r="H365" s="156" t="s">
        <v>2935</v>
      </c>
      <c r="I365" t="s">
        <v>2936</v>
      </c>
      <c r="J365" s="157">
        <v>137058</v>
      </c>
      <c r="K365" s="74"/>
    </row>
    <row r="366" spans="4:11" ht="15.75">
      <c r="D366" s="156" t="s">
        <v>601</v>
      </c>
      <c r="E366" t="s">
        <v>3221</v>
      </c>
      <c r="F366" s="156" t="s">
        <v>3117</v>
      </c>
      <c r="G366" t="s">
        <v>3118</v>
      </c>
      <c r="H366" s="156" t="s">
        <v>2935</v>
      </c>
      <c r="I366" t="s">
        <v>2936</v>
      </c>
      <c r="J366" s="157">
        <v>-135373.9</v>
      </c>
      <c r="K366" s="74"/>
    </row>
    <row r="367" spans="4:11" ht="15.75">
      <c r="D367" s="156" t="s">
        <v>601</v>
      </c>
      <c r="E367" t="s">
        <v>3221</v>
      </c>
      <c r="F367" s="156" t="s">
        <v>3117</v>
      </c>
      <c r="G367" t="s">
        <v>3118</v>
      </c>
      <c r="H367" s="156" t="s">
        <v>2089</v>
      </c>
      <c r="I367" t="s">
        <v>2090</v>
      </c>
      <c r="J367" s="157">
        <v>722448.77</v>
      </c>
      <c r="K367" s="74"/>
    </row>
    <row r="368" spans="4:11" ht="15.75">
      <c r="D368" s="156" t="s">
        <v>1036</v>
      </c>
      <c r="E368" t="s">
        <v>3250</v>
      </c>
      <c r="F368" s="156" t="s">
        <v>3115</v>
      </c>
      <c r="G368" t="s">
        <v>3116</v>
      </c>
      <c r="H368" s="156" t="s">
        <v>2091</v>
      </c>
      <c r="I368" t="s">
        <v>2092</v>
      </c>
      <c r="J368" s="157">
        <v>83288.740000000005</v>
      </c>
      <c r="K368" s="74"/>
    </row>
    <row r="369" spans="4:11" ht="15.75">
      <c r="D369" s="156" t="s">
        <v>1036</v>
      </c>
      <c r="E369" t="s">
        <v>3250</v>
      </c>
      <c r="F369" s="156" t="s">
        <v>3117</v>
      </c>
      <c r="G369" t="s">
        <v>3118</v>
      </c>
      <c r="H369" s="156" t="s">
        <v>2091</v>
      </c>
      <c r="I369" t="s">
        <v>2092</v>
      </c>
      <c r="J369" s="157">
        <v>478103.14</v>
      </c>
      <c r="K369" s="74"/>
    </row>
    <row r="370" spans="4:11" ht="15.75">
      <c r="D370" s="156" t="s">
        <v>1036</v>
      </c>
      <c r="E370" t="s">
        <v>3250</v>
      </c>
      <c r="F370" s="156" t="s">
        <v>3117</v>
      </c>
      <c r="G370" t="s">
        <v>3118</v>
      </c>
      <c r="H370" s="156" t="s">
        <v>2093</v>
      </c>
      <c r="I370" t="s">
        <v>2094</v>
      </c>
      <c r="J370" s="157">
        <v>239.9</v>
      </c>
      <c r="K370" s="74"/>
    </row>
    <row r="371" spans="4:11" ht="15.75">
      <c r="D371" s="156" t="s">
        <v>1412</v>
      </c>
      <c r="E371" t="s">
        <v>3243</v>
      </c>
      <c r="F371" s="156" t="s">
        <v>3117</v>
      </c>
      <c r="G371" t="s">
        <v>3118</v>
      </c>
      <c r="H371" s="156" t="s">
        <v>2095</v>
      </c>
      <c r="I371" t="s">
        <v>2096</v>
      </c>
      <c r="J371" s="157">
        <v>-6.82</v>
      </c>
      <c r="K371" s="74"/>
    </row>
    <row r="372" spans="4:11" ht="15.75">
      <c r="D372" s="156" t="s">
        <v>1412</v>
      </c>
      <c r="E372" t="s">
        <v>3243</v>
      </c>
      <c r="F372" s="156" t="s">
        <v>3115</v>
      </c>
      <c r="G372" t="s">
        <v>3116</v>
      </c>
      <c r="H372" s="156" t="s">
        <v>1414</v>
      </c>
      <c r="I372" t="s">
        <v>2097</v>
      </c>
      <c r="J372" s="157">
        <v>315579.78000000003</v>
      </c>
      <c r="K372" s="74"/>
    </row>
    <row r="373" spans="4:11" ht="15.75">
      <c r="D373" s="156" t="s">
        <v>1412</v>
      </c>
      <c r="E373" t="s">
        <v>3243</v>
      </c>
      <c r="F373" s="156" t="s">
        <v>3117</v>
      </c>
      <c r="G373" t="s">
        <v>3118</v>
      </c>
      <c r="H373" s="156" t="s">
        <v>1414</v>
      </c>
      <c r="I373" t="s">
        <v>2097</v>
      </c>
      <c r="J373" s="157">
        <v>421494.51</v>
      </c>
      <c r="K373" s="74"/>
    </row>
    <row r="374" spans="4:11" ht="15.75">
      <c r="D374" s="156" t="s">
        <v>1412</v>
      </c>
      <c r="E374" t="s">
        <v>3243</v>
      </c>
      <c r="F374" s="156" t="s">
        <v>3117</v>
      </c>
      <c r="G374" t="s">
        <v>3118</v>
      </c>
      <c r="H374" s="156" t="s">
        <v>2098</v>
      </c>
      <c r="I374" t="s">
        <v>2096</v>
      </c>
      <c r="J374" s="157">
        <v>-4.79</v>
      </c>
      <c r="K374" s="74"/>
    </row>
    <row r="375" spans="4:11" ht="15.75">
      <c r="D375" s="156" t="s">
        <v>1412</v>
      </c>
      <c r="E375" t="s">
        <v>3243</v>
      </c>
      <c r="F375" s="156" t="s">
        <v>3117</v>
      </c>
      <c r="G375" t="s">
        <v>3118</v>
      </c>
      <c r="H375" s="156" t="s">
        <v>2099</v>
      </c>
      <c r="I375" t="s">
        <v>2096</v>
      </c>
      <c r="J375" s="157">
        <v>-4.79</v>
      </c>
      <c r="K375" s="74"/>
    </row>
    <row r="376" spans="4:11" ht="15.75">
      <c r="D376" s="156" t="s">
        <v>1412</v>
      </c>
      <c r="E376" t="s">
        <v>3243</v>
      </c>
      <c r="F376" s="156" t="s">
        <v>3117</v>
      </c>
      <c r="G376" t="s">
        <v>3118</v>
      </c>
      <c r="H376" s="156" t="s">
        <v>2100</v>
      </c>
      <c r="I376" t="s">
        <v>2101</v>
      </c>
      <c r="J376" s="157">
        <v>705.41</v>
      </c>
      <c r="K376" s="74"/>
    </row>
    <row r="377" spans="4:11" ht="15.75">
      <c r="D377" s="156" t="s">
        <v>1443</v>
      </c>
      <c r="E377" t="s">
        <v>3119</v>
      </c>
      <c r="F377" s="156" t="s">
        <v>3117</v>
      </c>
      <c r="G377" t="s">
        <v>3118</v>
      </c>
      <c r="H377" s="156" t="s">
        <v>2102</v>
      </c>
      <c r="I377" t="s">
        <v>2103</v>
      </c>
      <c r="J377" s="157">
        <v>453284.9</v>
      </c>
      <c r="K377" s="74"/>
    </row>
    <row r="378" spans="4:11" ht="15.75">
      <c r="D378" s="156" t="s">
        <v>1050</v>
      </c>
      <c r="E378" t="s">
        <v>3231</v>
      </c>
      <c r="F378" s="156" t="s">
        <v>3117</v>
      </c>
      <c r="G378" t="s">
        <v>3118</v>
      </c>
      <c r="H378" s="156" t="s">
        <v>1072</v>
      </c>
      <c r="I378" t="s">
        <v>1073</v>
      </c>
      <c r="J378" s="157">
        <v>19215094.859999999</v>
      </c>
      <c r="K378" s="74"/>
    </row>
    <row r="379" spans="4:11" ht="15.75">
      <c r="D379" s="156" t="s">
        <v>1200</v>
      </c>
      <c r="E379" t="s">
        <v>3232</v>
      </c>
      <c r="F379" s="156" t="s">
        <v>3117</v>
      </c>
      <c r="G379" t="s">
        <v>3118</v>
      </c>
      <c r="H379" s="156" t="s">
        <v>2104</v>
      </c>
      <c r="I379" t="s">
        <v>2105</v>
      </c>
      <c r="J379" s="157">
        <v>15688737.26</v>
      </c>
      <c r="K379" s="74"/>
    </row>
    <row r="380" spans="4:11" ht="15.75">
      <c r="D380" s="156" t="s">
        <v>630</v>
      </c>
      <c r="E380" t="s">
        <v>3227</v>
      </c>
      <c r="F380" s="156" t="s">
        <v>3117</v>
      </c>
      <c r="G380" t="s">
        <v>3118</v>
      </c>
      <c r="H380" s="156" t="s">
        <v>652</v>
      </c>
      <c r="I380" t="s">
        <v>2106</v>
      </c>
      <c r="J380" s="157">
        <v>715049.06</v>
      </c>
      <c r="K380" s="74"/>
    </row>
    <row r="381" spans="4:11" ht="15.75">
      <c r="D381" s="156" t="s">
        <v>3253</v>
      </c>
      <c r="E381" t="s">
        <v>3254</v>
      </c>
      <c r="F381" s="156" t="s">
        <v>3117</v>
      </c>
      <c r="G381" t="s">
        <v>3118</v>
      </c>
      <c r="H381" s="156" t="s">
        <v>2937</v>
      </c>
      <c r="I381" t="s">
        <v>2938</v>
      </c>
      <c r="J381" s="157">
        <v>44834.23</v>
      </c>
      <c r="K381" s="74"/>
    </row>
    <row r="382" spans="4:11" ht="15.75">
      <c r="D382" s="156" t="s">
        <v>1308</v>
      </c>
      <c r="E382" t="s">
        <v>3167</v>
      </c>
      <c r="F382" s="156" t="s">
        <v>3117</v>
      </c>
      <c r="G382" t="s">
        <v>3118</v>
      </c>
      <c r="H382" s="156" t="s">
        <v>2939</v>
      </c>
      <c r="I382" t="s">
        <v>2940</v>
      </c>
      <c r="J382" s="157">
        <v>1390329.48</v>
      </c>
      <c r="K382" s="74"/>
    </row>
    <row r="383" spans="4:11" ht="15.75">
      <c r="D383" s="156" t="s">
        <v>1308</v>
      </c>
      <c r="E383" t="s">
        <v>3167</v>
      </c>
      <c r="F383" s="156" t="s">
        <v>3117</v>
      </c>
      <c r="G383" t="s">
        <v>3118</v>
      </c>
      <c r="H383" s="156" t="s">
        <v>2941</v>
      </c>
      <c r="I383" t="s">
        <v>2942</v>
      </c>
      <c r="J383" s="157">
        <v>1123737.1000000001</v>
      </c>
      <c r="K383" s="74"/>
    </row>
    <row r="384" spans="4:11" ht="15.75">
      <c r="D384" s="156" t="s">
        <v>3253</v>
      </c>
      <c r="E384" t="s">
        <v>3254</v>
      </c>
      <c r="F384" s="156" t="s">
        <v>3117</v>
      </c>
      <c r="G384" t="s">
        <v>3118</v>
      </c>
      <c r="H384" s="156" t="s">
        <v>2943</v>
      </c>
      <c r="I384" t="s">
        <v>2944</v>
      </c>
      <c r="J384" s="157">
        <v>137668.62</v>
      </c>
      <c r="K384" s="74"/>
    </row>
    <row r="385" spans="4:11" ht="15.75">
      <c r="D385" s="156" t="s">
        <v>3253</v>
      </c>
      <c r="E385" t="s">
        <v>3254</v>
      </c>
      <c r="F385" s="156" t="s">
        <v>3117</v>
      </c>
      <c r="G385" t="s">
        <v>3118</v>
      </c>
      <c r="H385" s="156" t="s">
        <v>2945</v>
      </c>
      <c r="I385" t="s">
        <v>2946</v>
      </c>
      <c r="J385" s="157">
        <v>77029.08</v>
      </c>
      <c r="K385" s="74"/>
    </row>
    <row r="386" spans="4:11" ht="15.75">
      <c r="D386" s="156" t="s">
        <v>3253</v>
      </c>
      <c r="E386" t="s">
        <v>3254</v>
      </c>
      <c r="F386" s="156" t="s">
        <v>3117</v>
      </c>
      <c r="G386" t="s">
        <v>3118</v>
      </c>
      <c r="H386" s="156" t="s">
        <v>2947</v>
      </c>
      <c r="I386" t="s">
        <v>2948</v>
      </c>
      <c r="J386" s="157">
        <v>50394.85</v>
      </c>
      <c r="K386" s="74"/>
    </row>
    <row r="387" spans="4:11" ht="15.75">
      <c r="D387" s="156" t="s">
        <v>3253</v>
      </c>
      <c r="E387" t="s">
        <v>3254</v>
      </c>
      <c r="F387" s="156" t="s">
        <v>3117</v>
      </c>
      <c r="G387" t="s">
        <v>3118</v>
      </c>
      <c r="H387" s="156" t="s">
        <v>2949</v>
      </c>
      <c r="I387" t="s">
        <v>2950</v>
      </c>
      <c r="J387" s="157">
        <v>36298.85</v>
      </c>
      <c r="K387" s="74"/>
    </row>
    <row r="388" spans="4:11" ht="15.75">
      <c r="D388" s="156" t="s">
        <v>3253</v>
      </c>
      <c r="E388" t="s">
        <v>3254</v>
      </c>
      <c r="F388" s="156" t="s">
        <v>3117</v>
      </c>
      <c r="G388" t="s">
        <v>3118</v>
      </c>
      <c r="H388" s="156" t="s">
        <v>2951</v>
      </c>
      <c r="I388" t="s">
        <v>2952</v>
      </c>
      <c r="J388" s="157">
        <v>53263.13</v>
      </c>
      <c r="K388" s="74"/>
    </row>
    <row r="389" spans="4:11" ht="15.75">
      <c r="D389" s="156" t="s">
        <v>3253</v>
      </c>
      <c r="E389" t="s">
        <v>3254</v>
      </c>
      <c r="F389" s="156" t="s">
        <v>3117</v>
      </c>
      <c r="G389" t="s">
        <v>3118</v>
      </c>
      <c r="H389" s="156" t="s">
        <v>2953</v>
      </c>
      <c r="I389" t="s">
        <v>2954</v>
      </c>
      <c r="J389" s="157">
        <v>195498.55</v>
      </c>
      <c r="K389" s="74"/>
    </row>
    <row r="390" spans="4:11" ht="15.75">
      <c r="D390" s="156" t="s">
        <v>3253</v>
      </c>
      <c r="E390" t="s">
        <v>3254</v>
      </c>
      <c r="F390" s="156" t="s">
        <v>3117</v>
      </c>
      <c r="G390" t="s">
        <v>3118</v>
      </c>
      <c r="H390" s="156" t="s">
        <v>2955</v>
      </c>
      <c r="I390" t="s">
        <v>2956</v>
      </c>
      <c r="J390" s="157">
        <v>105264.88</v>
      </c>
      <c r="K390" s="74"/>
    </row>
    <row r="391" spans="4:11" ht="15.75">
      <c r="D391" s="156" t="s">
        <v>3253</v>
      </c>
      <c r="E391" t="s">
        <v>3254</v>
      </c>
      <c r="F391" s="156" t="s">
        <v>3117</v>
      </c>
      <c r="G391" t="s">
        <v>3118</v>
      </c>
      <c r="H391" s="156" t="s">
        <v>2957</v>
      </c>
      <c r="I391" t="s">
        <v>2958</v>
      </c>
      <c r="J391" s="157">
        <v>122765.15</v>
      </c>
      <c r="K391" s="74"/>
    </row>
    <row r="392" spans="4:11" ht="15.75">
      <c r="D392" s="156" t="s">
        <v>3253</v>
      </c>
      <c r="E392" t="s">
        <v>3254</v>
      </c>
      <c r="F392" s="156" t="s">
        <v>3117</v>
      </c>
      <c r="G392" t="s">
        <v>3118</v>
      </c>
      <c r="H392" s="156" t="s">
        <v>2959</v>
      </c>
      <c r="I392" t="s">
        <v>2960</v>
      </c>
      <c r="J392" s="157">
        <v>47072.85</v>
      </c>
      <c r="K392" s="74"/>
    </row>
    <row r="393" spans="4:11" ht="15.75">
      <c r="D393" s="156" t="s">
        <v>3253</v>
      </c>
      <c r="E393" t="s">
        <v>3254</v>
      </c>
      <c r="F393" s="156" t="s">
        <v>3117</v>
      </c>
      <c r="G393" t="s">
        <v>3118</v>
      </c>
      <c r="H393" s="156" t="s">
        <v>2961</v>
      </c>
      <c r="I393" t="s">
        <v>2962</v>
      </c>
      <c r="J393" s="157">
        <v>108119.82</v>
      </c>
      <c r="K393" s="74"/>
    </row>
    <row r="394" spans="4:11" ht="15.75">
      <c r="D394" s="156" t="s">
        <v>3253</v>
      </c>
      <c r="E394" t="s">
        <v>3254</v>
      </c>
      <c r="F394" s="156" t="s">
        <v>3117</v>
      </c>
      <c r="G394" t="s">
        <v>3118</v>
      </c>
      <c r="H394" s="156" t="s">
        <v>2963</v>
      </c>
      <c r="I394" t="s">
        <v>2964</v>
      </c>
      <c r="J394" s="157">
        <v>56571.85</v>
      </c>
      <c r="K394" s="74"/>
    </row>
    <row r="395" spans="4:11" ht="15.75">
      <c r="D395" s="156" t="s">
        <v>3253</v>
      </c>
      <c r="E395" t="s">
        <v>3254</v>
      </c>
      <c r="F395" s="156" t="s">
        <v>3117</v>
      </c>
      <c r="G395" t="s">
        <v>3118</v>
      </c>
      <c r="H395" s="156" t="s">
        <v>2965</v>
      </c>
      <c r="I395" t="s">
        <v>2966</v>
      </c>
      <c r="J395" s="157">
        <v>183170.94</v>
      </c>
      <c r="K395" s="74"/>
    </row>
    <row r="396" spans="4:11" ht="15.75">
      <c r="D396" s="156" t="s">
        <v>3253</v>
      </c>
      <c r="E396" t="s">
        <v>3254</v>
      </c>
      <c r="F396" s="156" t="s">
        <v>3117</v>
      </c>
      <c r="G396" t="s">
        <v>3118</v>
      </c>
      <c r="H396" s="156" t="s">
        <v>2967</v>
      </c>
      <c r="I396" t="s">
        <v>2968</v>
      </c>
      <c r="J396" s="157">
        <v>26731.83</v>
      </c>
      <c r="K396" s="74"/>
    </row>
    <row r="397" spans="4:11" ht="15.75">
      <c r="D397" s="156" t="s">
        <v>3253</v>
      </c>
      <c r="E397" t="s">
        <v>3254</v>
      </c>
      <c r="F397" s="156" t="s">
        <v>3117</v>
      </c>
      <c r="G397" t="s">
        <v>3118</v>
      </c>
      <c r="H397" s="156" t="s">
        <v>2969</v>
      </c>
      <c r="I397" t="s">
        <v>2970</v>
      </c>
      <c r="J397" s="157">
        <v>54949.62</v>
      </c>
      <c r="K397" s="74"/>
    </row>
    <row r="398" spans="4:11" ht="15.75">
      <c r="D398" s="156" t="s">
        <v>3253</v>
      </c>
      <c r="E398" t="s">
        <v>3254</v>
      </c>
      <c r="F398" s="156" t="s">
        <v>3117</v>
      </c>
      <c r="G398" t="s">
        <v>3118</v>
      </c>
      <c r="H398" s="156" t="s">
        <v>2971</v>
      </c>
      <c r="I398" t="s">
        <v>2972</v>
      </c>
      <c r="J398" s="157">
        <v>179560.65</v>
      </c>
      <c r="K398" s="74"/>
    </row>
    <row r="399" spans="4:11" ht="15.75">
      <c r="D399" s="156" t="s">
        <v>1694</v>
      </c>
      <c r="E399" t="s">
        <v>2896</v>
      </c>
      <c r="F399" s="156" t="s">
        <v>3117</v>
      </c>
      <c r="G399" t="s">
        <v>3118</v>
      </c>
      <c r="H399" s="156" t="s">
        <v>2973</v>
      </c>
      <c r="I399" t="s">
        <v>2974</v>
      </c>
      <c r="J399" s="157">
        <v>6998242.5499999998</v>
      </c>
      <c r="K399" s="74"/>
    </row>
    <row r="400" spans="4:11" ht="15.75">
      <c r="D400" s="156" t="s">
        <v>1640</v>
      </c>
      <c r="E400" t="s">
        <v>3207</v>
      </c>
      <c r="F400" s="156" t="s">
        <v>3115</v>
      </c>
      <c r="G400" t="s">
        <v>3116</v>
      </c>
      <c r="H400" s="156" t="s">
        <v>1642</v>
      </c>
      <c r="I400" t="s">
        <v>1643</v>
      </c>
      <c r="J400" s="157">
        <v>205727.38</v>
      </c>
      <c r="K400" s="74"/>
    </row>
    <row r="401" spans="4:11" ht="15.75">
      <c r="D401" s="156" t="s">
        <v>1640</v>
      </c>
      <c r="E401" t="s">
        <v>3207</v>
      </c>
      <c r="F401" s="156" t="s">
        <v>3117</v>
      </c>
      <c r="G401" t="s">
        <v>3118</v>
      </c>
      <c r="H401" s="156" t="s">
        <v>1642</v>
      </c>
      <c r="I401" t="s">
        <v>1643</v>
      </c>
      <c r="J401" s="157">
        <v>86102583.260000005</v>
      </c>
      <c r="K401" s="74"/>
    </row>
    <row r="402" spans="4:11" ht="15.75">
      <c r="D402" s="156" t="s">
        <v>630</v>
      </c>
      <c r="E402" t="s">
        <v>3227</v>
      </c>
      <c r="F402" s="156" t="s">
        <v>3117</v>
      </c>
      <c r="G402" t="s">
        <v>3118</v>
      </c>
      <c r="H402" s="156" t="s">
        <v>640</v>
      </c>
      <c r="I402" t="s">
        <v>641</v>
      </c>
      <c r="J402" s="157">
        <v>668685.02</v>
      </c>
      <c r="K402" s="74"/>
    </row>
    <row r="403" spans="4:11" ht="15.75">
      <c r="D403" s="156" t="s">
        <v>1628</v>
      </c>
      <c r="E403" t="s">
        <v>3177</v>
      </c>
      <c r="F403" s="156" t="s">
        <v>3117</v>
      </c>
      <c r="G403" t="s">
        <v>3118</v>
      </c>
      <c r="H403" s="156" t="s">
        <v>1633</v>
      </c>
      <c r="I403" t="s">
        <v>2107</v>
      </c>
      <c r="J403" s="157">
        <v>3254339.78</v>
      </c>
      <c r="K403" s="74"/>
    </row>
    <row r="404" spans="4:11" ht="15.75">
      <c r="D404" s="156" t="s">
        <v>1628</v>
      </c>
      <c r="E404" t="s">
        <v>3177</v>
      </c>
      <c r="F404" s="156" t="s">
        <v>3117</v>
      </c>
      <c r="G404" t="s">
        <v>3118</v>
      </c>
      <c r="H404" s="156" t="s">
        <v>2108</v>
      </c>
      <c r="I404" t="s">
        <v>2109</v>
      </c>
      <c r="J404" s="157">
        <v>876051.02</v>
      </c>
      <c r="K404" s="74"/>
    </row>
    <row r="405" spans="4:11" ht="15.75">
      <c r="D405" s="156" t="s">
        <v>3253</v>
      </c>
      <c r="E405" t="s">
        <v>3254</v>
      </c>
      <c r="F405" s="156" t="s">
        <v>3115</v>
      </c>
      <c r="G405" t="s">
        <v>3116</v>
      </c>
      <c r="H405" s="156" t="s">
        <v>2975</v>
      </c>
      <c r="I405" t="s">
        <v>2976</v>
      </c>
      <c r="J405" s="157">
        <v>91042.85</v>
      </c>
      <c r="K405" s="74"/>
    </row>
    <row r="406" spans="4:11" ht="15.75">
      <c r="D406" s="156" t="s">
        <v>3253</v>
      </c>
      <c r="E406" t="s">
        <v>3254</v>
      </c>
      <c r="F406" s="156" t="s">
        <v>3117</v>
      </c>
      <c r="G406" t="s">
        <v>3118</v>
      </c>
      <c r="H406" s="156" t="s">
        <v>2975</v>
      </c>
      <c r="I406" t="s">
        <v>2976</v>
      </c>
      <c r="J406" s="157">
        <v>145922.99</v>
      </c>
      <c r="K406" s="74"/>
    </row>
    <row r="407" spans="4:11" ht="15.75">
      <c r="D407" s="156" t="s">
        <v>3253</v>
      </c>
      <c r="E407" t="s">
        <v>3254</v>
      </c>
      <c r="F407" s="156" t="s">
        <v>3117</v>
      </c>
      <c r="G407" t="s">
        <v>3118</v>
      </c>
      <c r="H407" s="156" t="s">
        <v>2977</v>
      </c>
      <c r="I407" t="s">
        <v>2978</v>
      </c>
      <c r="J407" s="157">
        <v>208691.92</v>
      </c>
      <c r="K407" s="74"/>
    </row>
    <row r="408" spans="4:11" ht="15.75">
      <c r="D408" s="156" t="s">
        <v>3253</v>
      </c>
      <c r="E408" t="s">
        <v>3254</v>
      </c>
      <c r="F408" s="156" t="s">
        <v>3117</v>
      </c>
      <c r="G408" t="s">
        <v>3118</v>
      </c>
      <c r="H408" s="156" t="s">
        <v>2979</v>
      </c>
      <c r="I408" t="s">
        <v>2980</v>
      </c>
      <c r="J408" s="157">
        <v>247135.05</v>
      </c>
      <c r="K408" s="74"/>
    </row>
    <row r="409" spans="4:11" ht="15.75">
      <c r="D409" s="156" t="s">
        <v>1427</v>
      </c>
      <c r="E409" t="s">
        <v>3255</v>
      </c>
      <c r="F409" s="156" t="s">
        <v>3117</v>
      </c>
      <c r="G409" t="s">
        <v>3118</v>
      </c>
      <c r="H409" s="156" t="s">
        <v>2110</v>
      </c>
      <c r="I409" t="s">
        <v>2111</v>
      </c>
      <c r="J409" s="157">
        <v>331745.34999999998</v>
      </c>
      <c r="K409" s="74"/>
    </row>
    <row r="410" spans="4:11" ht="15.75">
      <c r="D410" s="156" t="s">
        <v>1543</v>
      </c>
      <c r="E410" t="s">
        <v>1544</v>
      </c>
      <c r="F410" s="156" t="s">
        <v>3117</v>
      </c>
      <c r="G410" t="s">
        <v>3118</v>
      </c>
      <c r="H410" s="156" t="s">
        <v>1545</v>
      </c>
      <c r="I410" t="s">
        <v>2112</v>
      </c>
      <c r="J410" s="157">
        <v>4044694.41</v>
      </c>
      <c r="K410" s="74"/>
    </row>
    <row r="411" spans="4:11" ht="15.75">
      <c r="D411" s="156" t="s">
        <v>3253</v>
      </c>
      <c r="E411" t="s">
        <v>3254</v>
      </c>
      <c r="F411" s="156" t="s">
        <v>3117</v>
      </c>
      <c r="G411" t="s">
        <v>3118</v>
      </c>
      <c r="H411" s="156" t="s">
        <v>2981</v>
      </c>
      <c r="I411" t="s">
        <v>2982</v>
      </c>
      <c r="J411" s="157">
        <v>183469.76</v>
      </c>
      <c r="K411" s="74"/>
    </row>
    <row r="412" spans="4:11" ht="15.75">
      <c r="D412" s="156" t="s">
        <v>1333</v>
      </c>
      <c r="E412" t="s">
        <v>3237</v>
      </c>
      <c r="F412" s="156" t="s">
        <v>3115</v>
      </c>
      <c r="G412" t="s">
        <v>3116</v>
      </c>
      <c r="H412" s="156" t="s">
        <v>1361</v>
      </c>
      <c r="I412" t="s">
        <v>2113</v>
      </c>
      <c r="J412" s="157">
        <v>39535.03</v>
      </c>
      <c r="K412" s="74"/>
    </row>
    <row r="413" spans="4:11" ht="15.75">
      <c r="D413" s="156" t="s">
        <v>1333</v>
      </c>
      <c r="E413" t="s">
        <v>3237</v>
      </c>
      <c r="F413" s="156" t="s">
        <v>3117</v>
      </c>
      <c r="G413" t="s">
        <v>3118</v>
      </c>
      <c r="H413" s="156" t="s">
        <v>1361</v>
      </c>
      <c r="I413" t="s">
        <v>2113</v>
      </c>
      <c r="J413" s="157">
        <v>1467168.05</v>
      </c>
      <c r="K413" s="74"/>
    </row>
    <row r="414" spans="4:11" ht="15.75">
      <c r="D414" s="156" t="s">
        <v>3253</v>
      </c>
      <c r="E414" t="s">
        <v>3254</v>
      </c>
      <c r="F414" s="156" t="s">
        <v>3117</v>
      </c>
      <c r="G414" t="s">
        <v>3118</v>
      </c>
      <c r="H414" s="156" t="s">
        <v>2983</v>
      </c>
      <c r="I414" t="s">
        <v>2984</v>
      </c>
      <c r="J414" s="157">
        <v>205074.61</v>
      </c>
      <c r="K414" s="74"/>
    </row>
    <row r="415" spans="4:11" ht="15.75">
      <c r="D415" s="156" t="s">
        <v>3253</v>
      </c>
      <c r="E415" t="s">
        <v>3254</v>
      </c>
      <c r="F415" s="156" t="s">
        <v>3117</v>
      </c>
      <c r="G415" t="s">
        <v>3118</v>
      </c>
      <c r="H415" s="156" t="s">
        <v>2985</v>
      </c>
      <c r="I415" t="s">
        <v>2986</v>
      </c>
      <c r="J415" s="157">
        <v>133023.76999999999</v>
      </c>
      <c r="K415" s="74"/>
    </row>
    <row r="416" spans="4:11" ht="15.75">
      <c r="D416" s="156" t="s">
        <v>3256</v>
      </c>
      <c r="E416" t="s">
        <v>3257</v>
      </c>
      <c r="F416" s="156" t="s">
        <v>3117</v>
      </c>
      <c r="G416" t="s">
        <v>3118</v>
      </c>
      <c r="H416" s="156" t="s">
        <v>2114</v>
      </c>
      <c r="I416" t="s">
        <v>2115</v>
      </c>
      <c r="J416" s="157">
        <v>443520.03</v>
      </c>
      <c r="K416" s="74"/>
    </row>
    <row r="417" spans="4:11" ht="15.75">
      <c r="D417" s="156" t="s">
        <v>1694</v>
      </c>
      <c r="E417" t="s">
        <v>2896</v>
      </c>
      <c r="F417" s="156" t="s">
        <v>3117</v>
      </c>
      <c r="G417" t="s">
        <v>3118</v>
      </c>
      <c r="H417" s="156" t="s">
        <v>2987</v>
      </c>
      <c r="I417" t="s">
        <v>2988</v>
      </c>
      <c r="J417" s="157">
        <v>8753388.7799999993</v>
      </c>
      <c r="K417" s="74"/>
    </row>
    <row r="418" spans="4:11" ht="15.75">
      <c r="D418" s="156" t="s">
        <v>322</v>
      </c>
      <c r="E418" t="s">
        <v>3258</v>
      </c>
      <c r="F418" s="156" t="s">
        <v>3117</v>
      </c>
      <c r="G418" t="s">
        <v>3118</v>
      </c>
      <c r="H418" s="156" t="s">
        <v>2989</v>
      </c>
      <c r="I418" t="s">
        <v>2990</v>
      </c>
      <c r="J418" s="157">
        <v>149942.07</v>
      </c>
      <c r="K418" s="74"/>
    </row>
    <row r="419" spans="4:11" ht="15.75">
      <c r="D419" s="156" t="s">
        <v>3259</v>
      </c>
      <c r="E419" t="s">
        <v>3260</v>
      </c>
      <c r="F419" s="156" t="s">
        <v>3117</v>
      </c>
      <c r="G419" t="s">
        <v>3118</v>
      </c>
      <c r="H419" s="156" t="s">
        <v>2116</v>
      </c>
      <c r="I419" t="s">
        <v>2117</v>
      </c>
      <c r="J419" s="157">
        <v>2865708.86</v>
      </c>
      <c r="K419" s="74"/>
    </row>
    <row r="420" spans="4:11" ht="15.75">
      <c r="D420" s="156" t="s">
        <v>1555</v>
      </c>
      <c r="E420" t="s">
        <v>3261</v>
      </c>
      <c r="F420" s="156" t="s">
        <v>3117</v>
      </c>
      <c r="G420" t="s">
        <v>3118</v>
      </c>
      <c r="H420" s="156" t="s">
        <v>2118</v>
      </c>
      <c r="I420" t="s">
        <v>2119</v>
      </c>
      <c r="J420" s="157">
        <v>1345872.85</v>
      </c>
      <c r="K420" s="74"/>
    </row>
    <row r="421" spans="4:11" ht="15.75">
      <c r="D421" s="156" t="s">
        <v>1427</v>
      </c>
      <c r="E421" t="s">
        <v>3255</v>
      </c>
      <c r="F421" s="156" t="s">
        <v>3117</v>
      </c>
      <c r="G421" t="s">
        <v>3118</v>
      </c>
      <c r="H421" s="156" t="s">
        <v>1440</v>
      </c>
      <c r="I421" t="s">
        <v>2120</v>
      </c>
      <c r="J421" s="157">
        <v>23937166.710000001</v>
      </c>
      <c r="K421" s="74"/>
    </row>
    <row r="422" spans="4:11" ht="15.75">
      <c r="D422" s="156" t="s">
        <v>1427</v>
      </c>
      <c r="E422" t="s">
        <v>3255</v>
      </c>
      <c r="F422" s="156" t="s">
        <v>3117</v>
      </c>
      <c r="G422" t="s">
        <v>3118</v>
      </c>
      <c r="H422" s="156" t="s">
        <v>1434</v>
      </c>
      <c r="I422" t="s">
        <v>2121</v>
      </c>
      <c r="J422" s="157">
        <v>3470838.66</v>
      </c>
      <c r="K422" s="74"/>
    </row>
    <row r="423" spans="4:11" ht="15.75">
      <c r="D423" s="156" t="s">
        <v>630</v>
      </c>
      <c r="E423" t="s">
        <v>3227</v>
      </c>
      <c r="F423" s="156" t="s">
        <v>3115</v>
      </c>
      <c r="G423" t="s">
        <v>3116</v>
      </c>
      <c r="H423" s="156" t="s">
        <v>2991</v>
      </c>
      <c r="I423" t="s">
        <v>2992</v>
      </c>
      <c r="J423" s="157">
        <v>6695.57</v>
      </c>
      <c r="K423" s="74"/>
    </row>
    <row r="424" spans="4:11" ht="15.75">
      <c r="D424" s="156" t="s">
        <v>630</v>
      </c>
      <c r="E424" t="s">
        <v>3227</v>
      </c>
      <c r="F424" s="156" t="s">
        <v>3117</v>
      </c>
      <c r="G424" t="s">
        <v>3118</v>
      </c>
      <c r="H424" s="156" t="s">
        <v>2991</v>
      </c>
      <c r="I424" t="s">
        <v>2992</v>
      </c>
      <c r="J424" s="157">
        <v>-133484.9</v>
      </c>
      <c r="K424" s="74"/>
    </row>
    <row r="425" spans="4:11" ht="15.75">
      <c r="D425" s="156" t="s">
        <v>925</v>
      </c>
      <c r="E425" t="s">
        <v>3228</v>
      </c>
      <c r="F425" s="156" t="s">
        <v>3117</v>
      </c>
      <c r="G425" t="s">
        <v>3118</v>
      </c>
      <c r="H425" s="156" t="s">
        <v>2122</v>
      </c>
      <c r="I425" t="s">
        <v>2123</v>
      </c>
      <c r="J425" s="157">
        <v>738588.35</v>
      </c>
      <c r="K425" s="74"/>
    </row>
    <row r="426" spans="4:11" ht="15.75">
      <c r="D426" s="156" t="s">
        <v>856</v>
      </c>
      <c r="E426" t="s">
        <v>3236</v>
      </c>
      <c r="F426" s="156" t="s">
        <v>3117</v>
      </c>
      <c r="G426" t="s">
        <v>3118</v>
      </c>
      <c r="H426" s="156" t="s">
        <v>2124</v>
      </c>
      <c r="I426" t="s">
        <v>2125</v>
      </c>
      <c r="J426" s="157">
        <v>1328.61</v>
      </c>
      <c r="K426" s="74"/>
    </row>
    <row r="427" spans="4:11" ht="15.75">
      <c r="D427" s="156" t="s">
        <v>1427</v>
      </c>
      <c r="E427" t="s">
        <v>3255</v>
      </c>
      <c r="F427" s="156" t="s">
        <v>3117</v>
      </c>
      <c r="G427" t="s">
        <v>3118</v>
      </c>
      <c r="H427" s="156" t="s">
        <v>1431</v>
      </c>
      <c r="I427" t="s">
        <v>1432</v>
      </c>
      <c r="J427" s="157">
        <v>3326536.48</v>
      </c>
      <c r="K427" s="74"/>
    </row>
    <row r="428" spans="4:11" ht="15.75">
      <c r="D428" s="156" t="s">
        <v>1427</v>
      </c>
      <c r="E428" t="s">
        <v>3255</v>
      </c>
      <c r="F428" s="156" t="s">
        <v>3117</v>
      </c>
      <c r="G428" t="s">
        <v>3118</v>
      </c>
      <c r="H428" s="156" t="s">
        <v>1437</v>
      </c>
      <c r="I428" t="s">
        <v>1438</v>
      </c>
      <c r="J428" s="157">
        <v>1526059.38</v>
      </c>
      <c r="K428" s="74"/>
    </row>
    <row r="429" spans="4:11" ht="15.75">
      <c r="D429" s="156" t="s">
        <v>3253</v>
      </c>
      <c r="E429" t="s">
        <v>3254</v>
      </c>
      <c r="F429" s="156" t="s">
        <v>3117</v>
      </c>
      <c r="G429" t="s">
        <v>3118</v>
      </c>
      <c r="H429" s="156" t="s">
        <v>2993</v>
      </c>
      <c r="I429" t="s">
        <v>2994</v>
      </c>
      <c r="J429" s="157">
        <v>238.56</v>
      </c>
      <c r="K429" s="74"/>
    </row>
    <row r="430" spans="4:11" ht="15.75">
      <c r="D430" s="156" t="s">
        <v>1640</v>
      </c>
      <c r="E430" t="s">
        <v>3207</v>
      </c>
      <c r="F430" s="156" t="s">
        <v>3117</v>
      </c>
      <c r="G430" t="s">
        <v>3118</v>
      </c>
      <c r="H430" s="156" t="s">
        <v>2995</v>
      </c>
      <c r="I430" t="s">
        <v>2996</v>
      </c>
      <c r="J430" s="157">
        <v>27512449.239999998</v>
      </c>
      <c r="K430" s="74"/>
    </row>
    <row r="431" spans="4:11" ht="15.75">
      <c r="D431" s="156" t="s">
        <v>1694</v>
      </c>
      <c r="E431" t="s">
        <v>2896</v>
      </c>
      <c r="F431" s="156" t="s">
        <v>3115</v>
      </c>
      <c r="G431" t="s">
        <v>3116</v>
      </c>
      <c r="H431" s="156" t="s">
        <v>1705</v>
      </c>
      <c r="I431" t="s">
        <v>2997</v>
      </c>
      <c r="J431" s="157">
        <v>398616.26</v>
      </c>
      <c r="K431" s="74"/>
    </row>
    <row r="432" spans="4:11" ht="15.75">
      <c r="D432" s="156" t="s">
        <v>1694</v>
      </c>
      <c r="E432" t="s">
        <v>2896</v>
      </c>
      <c r="F432" s="156" t="s">
        <v>3117</v>
      </c>
      <c r="G432" t="s">
        <v>3118</v>
      </c>
      <c r="H432" s="156" t="s">
        <v>1705</v>
      </c>
      <c r="I432" t="s">
        <v>2997</v>
      </c>
      <c r="J432" s="157">
        <v>176598687.61000001</v>
      </c>
      <c r="K432" s="74"/>
    </row>
    <row r="433" spans="4:11" ht="15.75">
      <c r="D433" s="156" t="s">
        <v>891</v>
      </c>
      <c r="E433" t="s">
        <v>1978</v>
      </c>
      <c r="F433" s="156" t="s">
        <v>3117</v>
      </c>
      <c r="G433" t="s">
        <v>3118</v>
      </c>
      <c r="H433" s="156" t="s">
        <v>893</v>
      </c>
      <c r="I433" t="s">
        <v>2126</v>
      </c>
      <c r="J433" s="157">
        <v>251689.22</v>
      </c>
      <c r="K433" s="74"/>
    </row>
    <row r="434" spans="4:11" ht="15.75">
      <c r="D434" s="156" t="s">
        <v>1169</v>
      </c>
      <c r="E434" t="s">
        <v>3239</v>
      </c>
      <c r="F434" s="156" t="s">
        <v>3117</v>
      </c>
      <c r="G434" t="s">
        <v>3118</v>
      </c>
      <c r="H434" s="156" t="s">
        <v>2127</v>
      </c>
      <c r="I434" t="s">
        <v>2128</v>
      </c>
      <c r="J434" s="157">
        <v>7206290.0199999996</v>
      </c>
      <c r="K434" s="74"/>
    </row>
    <row r="435" spans="4:11" ht="15.75">
      <c r="D435" s="156" t="s">
        <v>1443</v>
      </c>
      <c r="E435" t="s">
        <v>3119</v>
      </c>
      <c r="F435" s="156" t="s">
        <v>3117</v>
      </c>
      <c r="G435" t="s">
        <v>3118</v>
      </c>
      <c r="H435" s="156" t="s">
        <v>1448</v>
      </c>
      <c r="I435" t="s">
        <v>1449</v>
      </c>
      <c r="J435" s="157">
        <v>30725.93</v>
      </c>
      <c r="K435" s="74"/>
    </row>
    <row r="436" spans="4:11" ht="15.75">
      <c r="D436" s="156" t="s">
        <v>1443</v>
      </c>
      <c r="E436" t="s">
        <v>3119</v>
      </c>
      <c r="F436" s="156" t="s">
        <v>3117</v>
      </c>
      <c r="G436" t="s">
        <v>3118</v>
      </c>
      <c r="H436" s="156" t="s">
        <v>2129</v>
      </c>
      <c r="I436" t="s">
        <v>2130</v>
      </c>
      <c r="J436" s="157">
        <v>310.48</v>
      </c>
      <c r="K436" s="74"/>
    </row>
    <row r="437" spans="4:11" ht="15.75">
      <c r="D437" s="156" t="s">
        <v>1210</v>
      </c>
      <c r="E437" t="s">
        <v>3224</v>
      </c>
      <c r="F437" s="156" t="s">
        <v>3117</v>
      </c>
      <c r="G437" t="s">
        <v>3118</v>
      </c>
      <c r="H437" s="156" t="s">
        <v>2131</v>
      </c>
      <c r="I437" t="s">
        <v>2132</v>
      </c>
      <c r="J437" s="157">
        <v>238820.83</v>
      </c>
      <c r="K437" s="74"/>
    </row>
    <row r="438" spans="4:11" ht="15.75">
      <c r="D438" s="156" t="s">
        <v>1729</v>
      </c>
      <c r="E438" t="s">
        <v>3235</v>
      </c>
      <c r="F438" s="156" t="s">
        <v>3117</v>
      </c>
      <c r="G438" t="s">
        <v>3118</v>
      </c>
      <c r="H438" s="156" t="s">
        <v>1771</v>
      </c>
      <c r="I438" t="s">
        <v>1772</v>
      </c>
      <c r="J438" s="157">
        <v>21753.55</v>
      </c>
      <c r="K438" s="74"/>
    </row>
    <row r="439" spans="4:11" ht="15.75">
      <c r="D439" s="156" t="s">
        <v>1729</v>
      </c>
      <c r="E439" t="s">
        <v>3235</v>
      </c>
      <c r="F439" s="156" t="s">
        <v>3117</v>
      </c>
      <c r="G439" t="s">
        <v>3118</v>
      </c>
      <c r="H439" s="156" t="s">
        <v>2133</v>
      </c>
      <c r="I439" t="s">
        <v>2134</v>
      </c>
      <c r="J439" s="157">
        <v>482975.36</v>
      </c>
      <c r="K439" s="74"/>
    </row>
    <row r="440" spans="4:11" ht="15.75">
      <c r="D440" s="156" t="s">
        <v>1729</v>
      </c>
      <c r="E440" t="s">
        <v>3235</v>
      </c>
      <c r="F440" s="156" t="s">
        <v>3115</v>
      </c>
      <c r="G440" t="s">
        <v>3116</v>
      </c>
      <c r="H440" s="156" t="s">
        <v>2135</v>
      </c>
      <c r="I440" t="s">
        <v>2136</v>
      </c>
      <c r="J440" s="157">
        <v>234301.84</v>
      </c>
      <c r="K440" s="74"/>
    </row>
    <row r="441" spans="4:11" ht="15.75">
      <c r="D441" s="156" t="s">
        <v>1729</v>
      </c>
      <c r="E441" t="s">
        <v>3235</v>
      </c>
      <c r="F441" s="156" t="s">
        <v>3117</v>
      </c>
      <c r="G441" t="s">
        <v>3118</v>
      </c>
      <c r="H441" s="156" t="s">
        <v>2135</v>
      </c>
      <c r="I441" t="s">
        <v>2136</v>
      </c>
      <c r="J441" s="157">
        <v>12351131.66</v>
      </c>
      <c r="K441" s="74"/>
    </row>
    <row r="442" spans="4:11" ht="15.75">
      <c r="D442" s="156" t="s">
        <v>1729</v>
      </c>
      <c r="E442" t="s">
        <v>3235</v>
      </c>
      <c r="F442" s="156" t="s">
        <v>3117</v>
      </c>
      <c r="G442" t="s">
        <v>3118</v>
      </c>
      <c r="H442" s="156" t="s">
        <v>1760</v>
      </c>
      <c r="I442" t="s">
        <v>2137</v>
      </c>
      <c r="J442" s="157">
        <v>905595.47</v>
      </c>
      <c r="K442" s="74"/>
    </row>
    <row r="443" spans="4:11" ht="15.75">
      <c r="D443" s="156" t="s">
        <v>1729</v>
      </c>
      <c r="E443" t="s">
        <v>3235</v>
      </c>
      <c r="F443" s="156" t="s">
        <v>3115</v>
      </c>
      <c r="G443" t="s">
        <v>3116</v>
      </c>
      <c r="H443" s="156" t="s">
        <v>1739</v>
      </c>
      <c r="I443" t="s">
        <v>2138</v>
      </c>
      <c r="J443" s="157">
        <v>163052.29</v>
      </c>
      <c r="K443" s="74"/>
    </row>
    <row r="444" spans="4:11" ht="15.75">
      <c r="D444" s="156" t="s">
        <v>1729</v>
      </c>
      <c r="E444" t="s">
        <v>3235</v>
      </c>
      <c r="F444" s="156" t="s">
        <v>3117</v>
      </c>
      <c r="G444" t="s">
        <v>3118</v>
      </c>
      <c r="H444" s="156" t="s">
        <v>1739</v>
      </c>
      <c r="I444" t="s">
        <v>2138</v>
      </c>
      <c r="J444" s="157">
        <v>15939334.539999999</v>
      </c>
      <c r="K444" s="74"/>
    </row>
    <row r="445" spans="4:11" ht="15.75">
      <c r="D445" s="156" t="s">
        <v>1050</v>
      </c>
      <c r="E445" t="s">
        <v>3231</v>
      </c>
      <c r="F445" s="156" t="s">
        <v>3117</v>
      </c>
      <c r="G445" t="s">
        <v>3118</v>
      </c>
      <c r="H445" s="156" t="s">
        <v>1074</v>
      </c>
      <c r="I445" t="s">
        <v>2139</v>
      </c>
      <c r="J445" s="157">
        <v>868005.21</v>
      </c>
      <c r="K445" s="74"/>
    </row>
    <row r="446" spans="4:11" ht="15.75">
      <c r="D446" s="156" t="s">
        <v>1050</v>
      </c>
      <c r="E446" t="s">
        <v>3231</v>
      </c>
      <c r="F446" s="156" t="s">
        <v>3117</v>
      </c>
      <c r="G446" t="s">
        <v>3118</v>
      </c>
      <c r="H446" s="156" t="s">
        <v>1089</v>
      </c>
      <c r="I446" t="s">
        <v>2140</v>
      </c>
      <c r="J446" s="157">
        <v>1263203.79</v>
      </c>
      <c r="K446" s="74"/>
    </row>
    <row r="447" spans="4:11" ht="15.75">
      <c r="D447" s="156" t="s">
        <v>1645</v>
      </c>
      <c r="E447" t="s">
        <v>3206</v>
      </c>
      <c r="F447" s="156" t="s">
        <v>3117</v>
      </c>
      <c r="G447" t="s">
        <v>3118</v>
      </c>
      <c r="H447" s="156" t="s">
        <v>2141</v>
      </c>
      <c r="I447" t="s">
        <v>2142</v>
      </c>
      <c r="J447" s="157">
        <v>126.37</v>
      </c>
      <c r="K447" s="74"/>
    </row>
    <row r="448" spans="4:11" ht="15.75">
      <c r="D448" s="156" t="s">
        <v>1729</v>
      </c>
      <c r="E448" t="s">
        <v>3235</v>
      </c>
      <c r="F448" s="156" t="s">
        <v>3117</v>
      </c>
      <c r="G448" t="s">
        <v>3118</v>
      </c>
      <c r="H448" s="156" t="s">
        <v>2143</v>
      </c>
      <c r="I448" t="s">
        <v>2144</v>
      </c>
      <c r="J448" s="157">
        <v>19282.48</v>
      </c>
      <c r="K448" s="74"/>
    </row>
    <row r="449" spans="4:11" ht="15.75">
      <c r="D449" s="156" t="s">
        <v>1645</v>
      </c>
      <c r="E449" t="s">
        <v>3206</v>
      </c>
      <c r="F449" s="156" t="s">
        <v>3117</v>
      </c>
      <c r="G449" t="s">
        <v>3118</v>
      </c>
      <c r="H449" s="156" t="s">
        <v>2145</v>
      </c>
      <c r="I449" t="s">
        <v>2146</v>
      </c>
      <c r="J449" s="157">
        <v>11488.64</v>
      </c>
      <c r="K449" s="74"/>
    </row>
    <row r="450" spans="4:11" ht="15.75">
      <c r="D450" s="156" t="s">
        <v>1050</v>
      </c>
      <c r="E450" t="s">
        <v>3231</v>
      </c>
      <c r="F450" s="156" t="s">
        <v>3117</v>
      </c>
      <c r="G450" t="s">
        <v>3118</v>
      </c>
      <c r="H450" s="156" t="s">
        <v>1083</v>
      </c>
      <c r="I450" t="s">
        <v>2147</v>
      </c>
      <c r="J450" s="157">
        <v>12546192.550000001</v>
      </c>
      <c r="K450" s="74"/>
    </row>
    <row r="451" spans="4:11" ht="15.75">
      <c r="D451" s="156" t="s">
        <v>322</v>
      </c>
      <c r="E451" t="s">
        <v>3258</v>
      </c>
      <c r="F451" s="156" t="s">
        <v>3117</v>
      </c>
      <c r="G451" t="s">
        <v>3118</v>
      </c>
      <c r="H451" s="156" t="s">
        <v>2148</v>
      </c>
      <c r="I451" t="s">
        <v>2149</v>
      </c>
      <c r="J451" s="157">
        <v>515.66999999999996</v>
      </c>
      <c r="K451" s="74"/>
    </row>
    <row r="452" spans="4:11" ht="15.75">
      <c r="D452" s="156" t="s">
        <v>322</v>
      </c>
      <c r="E452" t="s">
        <v>3258</v>
      </c>
      <c r="F452" s="156" t="s">
        <v>3117</v>
      </c>
      <c r="G452" t="s">
        <v>3118</v>
      </c>
      <c r="H452" s="156" t="s">
        <v>2998</v>
      </c>
      <c r="I452" t="s">
        <v>2999</v>
      </c>
      <c r="J452" s="157">
        <v>238987.12</v>
      </c>
      <c r="K452" s="74"/>
    </row>
    <row r="453" spans="4:11" ht="15.75">
      <c r="D453" s="156" t="s">
        <v>322</v>
      </c>
      <c r="E453" t="s">
        <v>3258</v>
      </c>
      <c r="F453" s="156" t="s">
        <v>3117</v>
      </c>
      <c r="G453" t="s">
        <v>3118</v>
      </c>
      <c r="H453" s="156" t="s">
        <v>3000</v>
      </c>
      <c r="I453" t="s">
        <v>3001</v>
      </c>
      <c r="J453" s="157">
        <v>183301.62</v>
      </c>
      <c r="K453" s="74"/>
    </row>
    <row r="454" spans="4:11" ht="15.75">
      <c r="D454" s="156" t="s">
        <v>322</v>
      </c>
      <c r="E454" t="s">
        <v>3258</v>
      </c>
      <c r="F454" s="156" t="s">
        <v>3115</v>
      </c>
      <c r="G454" t="s">
        <v>3116</v>
      </c>
      <c r="H454" s="156" t="s">
        <v>327</v>
      </c>
      <c r="I454" t="s">
        <v>328</v>
      </c>
      <c r="J454" s="157">
        <v>19401.23</v>
      </c>
      <c r="K454" s="74"/>
    </row>
    <row r="455" spans="4:11" ht="15.75">
      <c r="D455" s="156" t="s">
        <v>322</v>
      </c>
      <c r="E455" t="s">
        <v>3258</v>
      </c>
      <c r="F455" s="156" t="s">
        <v>3117</v>
      </c>
      <c r="G455" t="s">
        <v>3118</v>
      </c>
      <c r="H455" s="156" t="s">
        <v>327</v>
      </c>
      <c r="I455" t="s">
        <v>328</v>
      </c>
      <c r="J455" s="157">
        <v>29965.89</v>
      </c>
      <c r="K455" s="74"/>
    </row>
    <row r="456" spans="4:11" ht="15.75">
      <c r="D456" s="156" t="s">
        <v>322</v>
      </c>
      <c r="E456" t="s">
        <v>3258</v>
      </c>
      <c r="F456" s="156" t="s">
        <v>3117</v>
      </c>
      <c r="G456" t="s">
        <v>3118</v>
      </c>
      <c r="H456" s="156" t="s">
        <v>3002</v>
      </c>
      <c r="I456" t="s">
        <v>3003</v>
      </c>
      <c r="J456" s="157">
        <v>155521.76</v>
      </c>
      <c r="K456" s="74"/>
    </row>
    <row r="457" spans="4:11" ht="15.75">
      <c r="D457" s="156" t="s">
        <v>322</v>
      </c>
      <c r="E457" t="s">
        <v>3258</v>
      </c>
      <c r="F457" s="156" t="s">
        <v>3117</v>
      </c>
      <c r="G457" t="s">
        <v>3118</v>
      </c>
      <c r="H457" s="156" t="s">
        <v>3004</v>
      </c>
      <c r="I457" t="s">
        <v>3005</v>
      </c>
      <c r="J457" s="157">
        <v>64381.17</v>
      </c>
      <c r="K457" s="74"/>
    </row>
    <row r="458" spans="4:11" ht="15.75">
      <c r="D458" s="156" t="s">
        <v>322</v>
      </c>
      <c r="E458" t="s">
        <v>3258</v>
      </c>
      <c r="F458" s="156" t="s">
        <v>3117</v>
      </c>
      <c r="G458" t="s">
        <v>3118</v>
      </c>
      <c r="H458" s="156" t="s">
        <v>3006</v>
      </c>
      <c r="I458" t="s">
        <v>3007</v>
      </c>
      <c r="J458" s="157">
        <v>105166.8</v>
      </c>
      <c r="K458" s="74"/>
    </row>
    <row r="459" spans="4:11" ht="15.75">
      <c r="D459" s="156" t="s">
        <v>322</v>
      </c>
      <c r="E459" t="s">
        <v>3258</v>
      </c>
      <c r="F459" s="156" t="s">
        <v>3117</v>
      </c>
      <c r="G459" t="s">
        <v>3118</v>
      </c>
      <c r="H459" s="156" t="s">
        <v>3008</v>
      </c>
      <c r="I459" t="s">
        <v>3009</v>
      </c>
      <c r="J459" s="157">
        <v>38130.410000000003</v>
      </c>
      <c r="K459" s="74"/>
    </row>
    <row r="460" spans="4:11" ht="15.75">
      <c r="D460" s="156" t="s">
        <v>322</v>
      </c>
      <c r="E460" t="s">
        <v>3258</v>
      </c>
      <c r="F460" s="156" t="s">
        <v>3117</v>
      </c>
      <c r="G460" t="s">
        <v>3118</v>
      </c>
      <c r="H460" s="156" t="s">
        <v>3010</v>
      </c>
      <c r="I460" t="s">
        <v>3011</v>
      </c>
      <c r="J460" s="157">
        <v>80962.149999999994</v>
      </c>
      <c r="K460" s="74"/>
    </row>
    <row r="461" spans="4:11" ht="15.75">
      <c r="D461" s="156" t="s">
        <v>322</v>
      </c>
      <c r="E461" t="s">
        <v>3258</v>
      </c>
      <c r="F461" s="156" t="s">
        <v>3117</v>
      </c>
      <c r="G461" t="s">
        <v>3118</v>
      </c>
      <c r="H461" s="156" t="s">
        <v>3012</v>
      </c>
      <c r="I461" t="s">
        <v>3013</v>
      </c>
      <c r="J461" s="157">
        <v>211705.83</v>
      </c>
      <c r="K461" s="74"/>
    </row>
    <row r="462" spans="4:11" ht="15.75">
      <c r="D462" s="156" t="s">
        <v>322</v>
      </c>
      <c r="E462" t="s">
        <v>3258</v>
      </c>
      <c r="F462" s="156" t="s">
        <v>3117</v>
      </c>
      <c r="G462" t="s">
        <v>3118</v>
      </c>
      <c r="H462" s="156" t="s">
        <v>3014</v>
      </c>
      <c r="I462" t="s">
        <v>3015</v>
      </c>
      <c r="J462" s="157">
        <v>191329.51</v>
      </c>
      <c r="K462" s="74"/>
    </row>
    <row r="463" spans="4:11" ht="15.75">
      <c r="D463" s="156" t="s">
        <v>322</v>
      </c>
      <c r="E463" t="s">
        <v>3258</v>
      </c>
      <c r="F463" s="156" t="s">
        <v>3117</v>
      </c>
      <c r="G463" t="s">
        <v>3118</v>
      </c>
      <c r="H463" s="156" t="s">
        <v>330</v>
      </c>
      <c r="I463" t="s">
        <v>3016</v>
      </c>
      <c r="J463" s="157">
        <v>153255.95000000001</v>
      </c>
      <c r="K463" s="74"/>
    </row>
    <row r="464" spans="4:11" ht="15.75">
      <c r="D464" s="156" t="s">
        <v>322</v>
      </c>
      <c r="E464" t="s">
        <v>3258</v>
      </c>
      <c r="F464" s="156" t="s">
        <v>3115</v>
      </c>
      <c r="G464" t="s">
        <v>3116</v>
      </c>
      <c r="H464" s="156" t="s">
        <v>324</v>
      </c>
      <c r="I464" t="s">
        <v>2150</v>
      </c>
      <c r="J464" s="157">
        <v>2448.13</v>
      </c>
      <c r="K464" s="74"/>
    </row>
    <row r="465" spans="4:11" ht="15.75">
      <c r="D465" s="156" t="s">
        <v>322</v>
      </c>
      <c r="E465" t="s">
        <v>3258</v>
      </c>
      <c r="F465" s="156" t="s">
        <v>3117</v>
      </c>
      <c r="G465" t="s">
        <v>3118</v>
      </c>
      <c r="H465" s="156" t="s">
        <v>324</v>
      </c>
      <c r="I465" t="s">
        <v>2150</v>
      </c>
      <c r="J465" s="157">
        <v>143408.1</v>
      </c>
      <c r="K465" s="74"/>
    </row>
    <row r="466" spans="4:11" ht="15.75">
      <c r="D466" s="156" t="s">
        <v>1628</v>
      </c>
      <c r="E466" t="s">
        <v>3177</v>
      </c>
      <c r="F466" s="156" t="s">
        <v>3117</v>
      </c>
      <c r="G466" t="s">
        <v>3118</v>
      </c>
      <c r="H466" s="156" t="s">
        <v>2151</v>
      </c>
      <c r="I466" t="s">
        <v>2152</v>
      </c>
      <c r="J466" s="157">
        <v>169245.66</v>
      </c>
      <c r="K466" s="74"/>
    </row>
    <row r="467" spans="4:11" ht="15.75">
      <c r="D467" s="156" t="s">
        <v>3122</v>
      </c>
      <c r="E467" t="s">
        <v>3123</v>
      </c>
      <c r="F467" s="156" t="s">
        <v>3117</v>
      </c>
      <c r="G467" t="s">
        <v>3118</v>
      </c>
      <c r="H467" s="156" t="s">
        <v>2153</v>
      </c>
      <c r="I467" t="s">
        <v>2154</v>
      </c>
      <c r="J467" s="157">
        <v>58.59</v>
      </c>
      <c r="K467" s="74"/>
    </row>
    <row r="468" spans="4:11" ht="15.75">
      <c r="D468" s="156" t="s">
        <v>1333</v>
      </c>
      <c r="E468" t="s">
        <v>3237</v>
      </c>
      <c r="F468" s="156" t="s">
        <v>3117</v>
      </c>
      <c r="G468" t="s">
        <v>3118</v>
      </c>
      <c r="H468" s="156" t="s">
        <v>2155</v>
      </c>
      <c r="I468" t="s">
        <v>2156</v>
      </c>
      <c r="J468" s="157">
        <v>3996.15</v>
      </c>
      <c r="K468" s="74"/>
    </row>
    <row r="469" spans="4:11" ht="15.75">
      <c r="D469" s="156" t="s">
        <v>1333</v>
      </c>
      <c r="E469" t="s">
        <v>3237</v>
      </c>
      <c r="F469" s="156" t="s">
        <v>3117</v>
      </c>
      <c r="G469" t="s">
        <v>3118</v>
      </c>
      <c r="H469" s="156" t="s">
        <v>1353</v>
      </c>
      <c r="I469" t="s">
        <v>2157</v>
      </c>
      <c r="J469" s="157">
        <v>1277.8</v>
      </c>
      <c r="K469" s="74"/>
    </row>
    <row r="470" spans="4:11" ht="15.75">
      <c r="D470" s="156" t="s">
        <v>264</v>
      </c>
      <c r="E470" t="s">
        <v>3180</v>
      </c>
      <c r="F470" s="156" t="s">
        <v>3115</v>
      </c>
      <c r="G470" t="s">
        <v>3116</v>
      </c>
      <c r="H470" s="156" t="s">
        <v>2158</v>
      </c>
      <c r="I470" t="s">
        <v>2159</v>
      </c>
      <c r="J470" s="157">
        <v>15144.18</v>
      </c>
      <c r="K470" s="74"/>
    </row>
    <row r="471" spans="4:11" ht="15.75">
      <c r="D471" s="156" t="s">
        <v>264</v>
      </c>
      <c r="E471" t="s">
        <v>3180</v>
      </c>
      <c r="F471" s="156" t="s">
        <v>3117</v>
      </c>
      <c r="G471" t="s">
        <v>3118</v>
      </c>
      <c r="H471" s="156" t="s">
        <v>2158</v>
      </c>
      <c r="I471" t="s">
        <v>2159</v>
      </c>
      <c r="J471" s="157">
        <v>1055868.57</v>
      </c>
      <c r="K471" s="74"/>
    </row>
    <row r="472" spans="4:11" ht="15.75">
      <c r="D472" s="156" t="s">
        <v>322</v>
      </c>
      <c r="E472" t="s">
        <v>3258</v>
      </c>
      <c r="F472" s="156" t="s">
        <v>3117</v>
      </c>
      <c r="G472" t="s">
        <v>3118</v>
      </c>
      <c r="H472" s="156" t="s">
        <v>3017</v>
      </c>
      <c r="I472" t="s">
        <v>3018</v>
      </c>
      <c r="J472" s="157">
        <v>100681.78</v>
      </c>
      <c r="K472" s="74"/>
    </row>
    <row r="473" spans="4:11" ht="15.75">
      <c r="D473" s="156" t="s">
        <v>1169</v>
      </c>
      <c r="E473" t="s">
        <v>3239</v>
      </c>
      <c r="F473" s="156" t="s">
        <v>3117</v>
      </c>
      <c r="G473" t="s">
        <v>3118</v>
      </c>
      <c r="H473" s="156" t="s">
        <v>2160</v>
      </c>
      <c r="I473" t="s">
        <v>2161</v>
      </c>
      <c r="J473" s="157">
        <v>10483823.390000001</v>
      </c>
      <c r="K473" s="74"/>
    </row>
    <row r="474" spans="4:11" ht="15.75">
      <c r="D474" s="156" t="s">
        <v>322</v>
      </c>
      <c r="E474" t="s">
        <v>3258</v>
      </c>
      <c r="F474" s="156" t="s">
        <v>3117</v>
      </c>
      <c r="G474" t="s">
        <v>3118</v>
      </c>
      <c r="H474" s="156" t="s">
        <v>3019</v>
      </c>
      <c r="I474" t="s">
        <v>3020</v>
      </c>
      <c r="J474" s="157">
        <v>152735.12</v>
      </c>
      <c r="K474" s="74"/>
    </row>
    <row r="475" spans="4:11" ht="15.75">
      <c r="D475" s="156" t="s">
        <v>1210</v>
      </c>
      <c r="E475" t="s">
        <v>3224</v>
      </c>
      <c r="F475" s="156" t="s">
        <v>3117</v>
      </c>
      <c r="G475" t="s">
        <v>3118</v>
      </c>
      <c r="H475" s="156" t="s">
        <v>2162</v>
      </c>
      <c r="I475" t="s">
        <v>2163</v>
      </c>
      <c r="J475" s="157">
        <v>399047.2</v>
      </c>
      <c r="K475" s="74"/>
    </row>
    <row r="476" spans="4:11" ht="15.75">
      <c r="D476" s="156" t="s">
        <v>1729</v>
      </c>
      <c r="E476" t="s">
        <v>3235</v>
      </c>
      <c r="F476" s="156" t="s">
        <v>3117</v>
      </c>
      <c r="G476" t="s">
        <v>3118</v>
      </c>
      <c r="H476" s="156" t="s">
        <v>1742</v>
      </c>
      <c r="I476" t="s">
        <v>2164</v>
      </c>
      <c r="J476" s="157">
        <v>712218.26</v>
      </c>
      <c r="K476" s="74"/>
    </row>
    <row r="477" spans="4:11" ht="15.75">
      <c r="D477" s="156" t="s">
        <v>856</v>
      </c>
      <c r="E477" t="s">
        <v>3236</v>
      </c>
      <c r="F477" s="156" t="s">
        <v>3117</v>
      </c>
      <c r="G477" t="s">
        <v>3118</v>
      </c>
      <c r="H477" s="156" t="s">
        <v>2165</v>
      </c>
      <c r="I477" t="s">
        <v>2166</v>
      </c>
      <c r="J477" s="157">
        <v>12057.88</v>
      </c>
      <c r="K477" s="74"/>
    </row>
    <row r="478" spans="4:11" ht="15.75">
      <c r="D478" s="156" t="s">
        <v>856</v>
      </c>
      <c r="E478" t="s">
        <v>3236</v>
      </c>
      <c r="F478" s="156" t="s">
        <v>3115</v>
      </c>
      <c r="G478" t="s">
        <v>3116</v>
      </c>
      <c r="H478" s="156" t="s">
        <v>864</v>
      </c>
      <c r="I478" t="s">
        <v>2167</v>
      </c>
      <c r="J478" s="157">
        <v>134124.85</v>
      </c>
      <c r="K478" s="74"/>
    </row>
    <row r="479" spans="4:11" ht="15.75">
      <c r="D479" s="156" t="s">
        <v>856</v>
      </c>
      <c r="E479" t="s">
        <v>3236</v>
      </c>
      <c r="F479" s="156" t="s">
        <v>3117</v>
      </c>
      <c r="G479" t="s">
        <v>3118</v>
      </c>
      <c r="H479" s="156" t="s">
        <v>864</v>
      </c>
      <c r="I479" t="s">
        <v>2167</v>
      </c>
      <c r="J479" s="157">
        <v>4941495.13</v>
      </c>
      <c r="K479" s="74"/>
    </row>
    <row r="480" spans="4:11" ht="15.75">
      <c r="D480" s="156" t="s">
        <v>925</v>
      </c>
      <c r="E480" t="s">
        <v>3228</v>
      </c>
      <c r="F480" s="156" t="s">
        <v>3117</v>
      </c>
      <c r="G480" t="s">
        <v>3118</v>
      </c>
      <c r="H480" s="156" t="s">
        <v>933</v>
      </c>
      <c r="I480" t="s">
        <v>2168</v>
      </c>
      <c r="J480" s="157">
        <v>154897.5</v>
      </c>
      <c r="K480" s="74"/>
    </row>
    <row r="481" spans="4:11" ht="15.75">
      <c r="D481" s="156" t="s">
        <v>925</v>
      </c>
      <c r="E481" t="s">
        <v>3228</v>
      </c>
      <c r="F481" s="156" t="s">
        <v>3117</v>
      </c>
      <c r="G481" t="s">
        <v>3118</v>
      </c>
      <c r="H481" s="156" t="s">
        <v>927</v>
      </c>
      <c r="I481" t="s">
        <v>2169</v>
      </c>
      <c r="J481" s="157">
        <v>7380889.0499999998</v>
      </c>
      <c r="K481" s="74"/>
    </row>
    <row r="482" spans="4:11" ht="15.75">
      <c r="D482" s="156" t="s">
        <v>1333</v>
      </c>
      <c r="E482" t="s">
        <v>3237</v>
      </c>
      <c r="F482" s="156" t="s">
        <v>3117</v>
      </c>
      <c r="G482" t="s">
        <v>3118</v>
      </c>
      <c r="H482" s="156" t="s">
        <v>1355</v>
      </c>
      <c r="I482" t="s">
        <v>1356</v>
      </c>
      <c r="J482" s="157">
        <v>9581233.8399999999</v>
      </c>
      <c r="K482" s="74"/>
    </row>
    <row r="483" spans="4:11" ht="15.75">
      <c r="D483" s="156" t="s">
        <v>1729</v>
      </c>
      <c r="E483" t="s">
        <v>3235</v>
      </c>
      <c r="F483" s="156" t="s">
        <v>3117</v>
      </c>
      <c r="G483" t="s">
        <v>3118</v>
      </c>
      <c r="H483" s="156" t="s">
        <v>1731</v>
      </c>
      <c r="I483" t="s">
        <v>2170</v>
      </c>
      <c r="J483" s="157">
        <v>6763910.1799999997</v>
      </c>
      <c r="K483" s="74"/>
    </row>
    <row r="484" spans="4:11" ht="15.75">
      <c r="D484" s="156" t="s">
        <v>1729</v>
      </c>
      <c r="E484" t="s">
        <v>3235</v>
      </c>
      <c r="F484" s="156" t="s">
        <v>3117</v>
      </c>
      <c r="G484" t="s">
        <v>3118</v>
      </c>
      <c r="H484" s="156" t="s">
        <v>1779</v>
      </c>
      <c r="I484" t="s">
        <v>1780</v>
      </c>
      <c r="J484" s="157">
        <v>427810.48</v>
      </c>
      <c r="K484" s="74"/>
    </row>
    <row r="485" spans="4:11" ht="15.75">
      <c r="D485" s="156" t="s">
        <v>1729</v>
      </c>
      <c r="E485" t="s">
        <v>3235</v>
      </c>
      <c r="F485" s="156" t="s">
        <v>3117</v>
      </c>
      <c r="G485" t="s">
        <v>3118</v>
      </c>
      <c r="H485" s="156" t="s">
        <v>1785</v>
      </c>
      <c r="I485" t="s">
        <v>2171</v>
      </c>
      <c r="J485" s="157">
        <v>1871253.18</v>
      </c>
      <c r="K485" s="74"/>
    </row>
    <row r="486" spans="4:11" ht="15.75">
      <c r="D486" s="156" t="s">
        <v>1852</v>
      </c>
      <c r="E486" t="s">
        <v>3241</v>
      </c>
      <c r="F486" s="156" t="s">
        <v>3117</v>
      </c>
      <c r="G486" t="s">
        <v>3118</v>
      </c>
      <c r="H486" s="156" t="s">
        <v>1864</v>
      </c>
      <c r="I486" t="s">
        <v>2172</v>
      </c>
      <c r="J486" s="157">
        <v>8597185.1300000008</v>
      </c>
      <c r="K486" s="74"/>
    </row>
    <row r="487" spans="4:11" ht="15.75">
      <c r="D487" s="156" t="s">
        <v>333</v>
      </c>
      <c r="E487" t="s">
        <v>3262</v>
      </c>
      <c r="F487" s="156" t="s">
        <v>3117</v>
      </c>
      <c r="G487" t="s">
        <v>3118</v>
      </c>
      <c r="H487" s="156" t="s">
        <v>3021</v>
      </c>
      <c r="I487" t="s">
        <v>3022</v>
      </c>
      <c r="J487" s="157">
        <v>221595.31</v>
      </c>
      <c r="K487" s="74"/>
    </row>
    <row r="488" spans="4:11" ht="15.75">
      <c r="D488" s="156" t="s">
        <v>856</v>
      </c>
      <c r="E488" t="s">
        <v>3236</v>
      </c>
      <c r="F488" s="156" t="s">
        <v>3117</v>
      </c>
      <c r="G488" t="s">
        <v>3118</v>
      </c>
      <c r="H488" s="156" t="s">
        <v>877</v>
      </c>
      <c r="I488" t="s">
        <v>2173</v>
      </c>
      <c r="J488" s="157">
        <v>4830388.1399999997</v>
      </c>
      <c r="K488" s="74"/>
    </row>
    <row r="489" spans="4:11" ht="15.75">
      <c r="D489" s="156" t="s">
        <v>856</v>
      </c>
      <c r="E489" t="s">
        <v>3236</v>
      </c>
      <c r="F489" s="156" t="s">
        <v>3117</v>
      </c>
      <c r="G489" t="s">
        <v>3118</v>
      </c>
      <c r="H489" s="156" t="s">
        <v>874</v>
      </c>
      <c r="I489" t="s">
        <v>2174</v>
      </c>
      <c r="J489" s="157">
        <v>963311.99</v>
      </c>
      <c r="K489" s="74"/>
    </row>
    <row r="490" spans="4:11" ht="15.75">
      <c r="D490" s="156" t="s">
        <v>856</v>
      </c>
      <c r="E490" t="s">
        <v>3236</v>
      </c>
      <c r="F490" s="156" t="s">
        <v>3115</v>
      </c>
      <c r="G490" t="s">
        <v>3116</v>
      </c>
      <c r="H490" s="156" t="s">
        <v>880</v>
      </c>
      <c r="I490" t="s">
        <v>2175</v>
      </c>
      <c r="J490" s="157">
        <v>4929.8</v>
      </c>
      <c r="K490" s="74"/>
    </row>
    <row r="491" spans="4:11" ht="15.75">
      <c r="D491" s="156" t="s">
        <v>856</v>
      </c>
      <c r="E491" t="s">
        <v>3236</v>
      </c>
      <c r="F491" s="156" t="s">
        <v>3117</v>
      </c>
      <c r="G491" t="s">
        <v>3118</v>
      </c>
      <c r="H491" s="156" t="s">
        <v>880</v>
      </c>
      <c r="I491" t="s">
        <v>2175</v>
      </c>
      <c r="J491" s="157">
        <v>5674705.0599999996</v>
      </c>
      <c r="K491" s="74"/>
    </row>
    <row r="492" spans="4:11" ht="15.75">
      <c r="D492" s="156" t="s">
        <v>1645</v>
      </c>
      <c r="E492" t="s">
        <v>3206</v>
      </c>
      <c r="F492" s="156" t="s">
        <v>3115</v>
      </c>
      <c r="G492" t="s">
        <v>3116</v>
      </c>
      <c r="H492" s="156" t="s">
        <v>1653</v>
      </c>
      <c r="I492" t="s">
        <v>2176</v>
      </c>
      <c r="J492" s="157">
        <v>54236.94</v>
      </c>
      <c r="K492" s="74"/>
    </row>
    <row r="493" spans="4:11" ht="15.75">
      <c r="D493" s="156" t="s">
        <v>1645</v>
      </c>
      <c r="E493" t="s">
        <v>3206</v>
      </c>
      <c r="F493" s="156" t="s">
        <v>3117</v>
      </c>
      <c r="G493" t="s">
        <v>3118</v>
      </c>
      <c r="H493" s="156" t="s">
        <v>1653</v>
      </c>
      <c r="I493" t="s">
        <v>2176</v>
      </c>
      <c r="J493" s="157">
        <v>100633732.17</v>
      </c>
      <c r="K493" s="74"/>
    </row>
    <row r="494" spans="4:11" ht="15.75">
      <c r="D494" s="156" t="s">
        <v>856</v>
      </c>
      <c r="E494" t="s">
        <v>3236</v>
      </c>
      <c r="F494" s="156" t="s">
        <v>3117</v>
      </c>
      <c r="G494" t="s">
        <v>3118</v>
      </c>
      <c r="H494" s="156" t="s">
        <v>858</v>
      </c>
      <c r="I494" t="s">
        <v>2177</v>
      </c>
      <c r="J494" s="157">
        <v>843952.78</v>
      </c>
      <c r="K494" s="74"/>
    </row>
    <row r="495" spans="4:11" ht="15.75">
      <c r="D495" s="156" t="s">
        <v>1169</v>
      </c>
      <c r="E495" t="s">
        <v>3239</v>
      </c>
      <c r="F495" s="156" t="s">
        <v>3115</v>
      </c>
      <c r="G495" t="s">
        <v>3116</v>
      </c>
      <c r="H495" s="156" t="s">
        <v>2178</v>
      </c>
      <c r="I495" t="s">
        <v>2179</v>
      </c>
      <c r="J495" s="157">
        <v>69714.25</v>
      </c>
      <c r="K495" s="74"/>
    </row>
    <row r="496" spans="4:11" ht="15.75">
      <c r="D496" s="156" t="s">
        <v>1169</v>
      </c>
      <c r="E496" t="s">
        <v>3239</v>
      </c>
      <c r="F496" s="156" t="s">
        <v>3117</v>
      </c>
      <c r="G496" t="s">
        <v>3118</v>
      </c>
      <c r="H496" s="156" t="s">
        <v>2178</v>
      </c>
      <c r="I496" t="s">
        <v>2179</v>
      </c>
      <c r="J496" s="157">
        <v>17137172.260000002</v>
      </c>
      <c r="K496" s="74"/>
    </row>
    <row r="497" spans="4:11" ht="15.75">
      <c r="D497" s="156" t="s">
        <v>322</v>
      </c>
      <c r="E497" t="s">
        <v>3258</v>
      </c>
      <c r="F497" s="156" t="s">
        <v>3117</v>
      </c>
      <c r="G497" t="s">
        <v>3118</v>
      </c>
      <c r="H497" s="156" t="s">
        <v>2180</v>
      </c>
      <c r="I497" t="s">
        <v>2181</v>
      </c>
      <c r="J497" s="157">
        <v>4217.71</v>
      </c>
      <c r="K497" s="74"/>
    </row>
    <row r="498" spans="4:11" ht="15.75">
      <c r="D498" s="156" t="s">
        <v>912</v>
      </c>
      <c r="E498" t="s">
        <v>3242</v>
      </c>
      <c r="F498" s="156" t="s">
        <v>3117</v>
      </c>
      <c r="G498" t="s">
        <v>3118</v>
      </c>
      <c r="H498" s="156" t="s">
        <v>922</v>
      </c>
      <c r="I498" t="s">
        <v>923</v>
      </c>
      <c r="J498" s="157">
        <v>1259249.08</v>
      </c>
      <c r="K498" s="74"/>
    </row>
    <row r="499" spans="4:11" ht="15.75">
      <c r="D499" s="156" t="s">
        <v>3259</v>
      </c>
      <c r="E499" t="s">
        <v>3260</v>
      </c>
      <c r="F499" s="156" t="s">
        <v>3117</v>
      </c>
      <c r="G499" t="s">
        <v>3118</v>
      </c>
      <c r="H499" s="156" t="s">
        <v>2182</v>
      </c>
      <c r="I499" t="s">
        <v>2183</v>
      </c>
      <c r="J499" s="157">
        <v>30487.99</v>
      </c>
      <c r="K499" s="74"/>
    </row>
    <row r="500" spans="4:11" ht="15.75">
      <c r="D500" s="156" t="s">
        <v>601</v>
      </c>
      <c r="E500" t="s">
        <v>3221</v>
      </c>
      <c r="F500" s="156" t="s">
        <v>3117</v>
      </c>
      <c r="G500" t="s">
        <v>3118</v>
      </c>
      <c r="H500" s="156" t="s">
        <v>2184</v>
      </c>
      <c r="I500" t="s">
        <v>2185</v>
      </c>
      <c r="J500" s="157">
        <v>247500.57</v>
      </c>
      <c r="K500" s="74"/>
    </row>
    <row r="501" spans="4:11" ht="15.75">
      <c r="D501" s="156" t="s">
        <v>322</v>
      </c>
      <c r="E501" t="s">
        <v>3258</v>
      </c>
      <c r="F501" s="156" t="s">
        <v>3117</v>
      </c>
      <c r="G501" t="s">
        <v>3118</v>
      </c>
      <c r="H501" s="156" t="s">
        <v>3023</v>
      </c>
      <c r="I501" t="s">
        <v>3024</v>
      </c>
      <c r="J501" s="157">
        <v>218724.51</v>
      </c>
      <c r="K501" s="74"/>
    </row>
    <row r="502" spans="4:11" ht="15.75">
      <c r="D502" s="156" t="s">
        <v>856</v>
      </c>
      <c r="E502" t="s">
        <v>3236</v>
      </c>
      <c r="F502" s="156" t="s">
        <v>3117</v>
      </c>
      <c r="G502" t="s">
        <v>3118</v>
      </c>
      <c r="H502" s="156" t="s">
        <v>886</v>
      </c>
      <c r="I502" t="s">
        <v>2186</v>
      </c>
      <c r="J502" s="157">
        <v>13718745.68</v>
      </c>
      <c r="K502" s="74"/>
    </row>
    <row r="503" spans="4:11" ht="15.75">
      <c r="D503" s="156" t="s">
        <v>1098</v>
      </c>
      <c r="E503" t="s">
        <v>3263</v>
      </c>
      <c r="F503" s="156" t="s">
        <v>3117</v>
      </c>
      <c r="G503" t="s">
        <v>3118</v>
      </c>
      <c r="H503" s="156" t="s">
        <v>1117</v>
      </c>
      <c r="I503" t="s">
        <v>1118</v>
      </c>
      <c r="J503" s="157">
        <v>1579705.8</v>
      </c>
      <c r="K503" s="74"/>
    </row>
    <row r="504" spans="4:11" ht="15.75">
      <c r="D504" s="156" t="s">
        <v>1098</v>
      </c>
      <c r="E504" t="s">
        <v>3263</v>
      </c>
      <c r="F504" s="156" t="s">
        <v>3117</v>
      </c>
      <c r="G504" t="s">
        <v>3118</v>
      </c>
      <c r="H504" s="156" t="s">
        <v>2187</v>
      </c>
      <c r="I504" t="s">
        <v>2188</v>
      </c>
      <c r="J504" s="157">
        <v>450996.9</v>
      </c>
      <c r="K504" s="74"/>
    </row>
    <row r="505" spans="4:11" ht="15.75">
      <c r="D505" s="156" t="s">
        <v>1645</v>
      </c>
      <c r="E505" t="s">
        <v>3206</v>
      </c>
      <c r="F505" s="156" t="s">
        <v>3117</v>
      </c>
      <c r="G505" t="s">
        <v>3118</v>
      </c>
      <c r="H505" s="156" t="s">
        <v>2189</v>
      </c>
      <c r="I505" t="s">
        <v>2190</v>
      </c>
      <c r="J505" s="157">
        <v>462704.26</v>
      </c>
      <c r="K505" s="74"/>
    </row>
    <row r="506" spans="4:11" ht="15.75">
      <c r="D506" s="156" t="s">
        <v>1640</v>
      </c>
      <c r="E506" t="s">
        <v>3207</v>
      </c>
      <c r="F506" s="156" t="s">
        <v>3117</v>
      </c>
      <c r="G506" t="s">
        <v>3118</v>
      </c>
      <c r="H506" s="156" t="s">
        <v>3025</v>
      </c>
      <c r="I506" t="s">
        <v>3026</v>
      </c>
      <c r="J506" s="157">
        <v>13894484.99</v>
      </c>
      <c r="K506" s="74"/>
    </row>
    <row r="507" spans="4:11" ht="15.75">
      <c r="D507" s="156" t="s">
        <v>1666</v>
      </c>
      <c r="E507" t="s">
        <v>3264</v>
      </c>
      <c r="F507" s="156" t="s">
        <v>3115</v>
      </c>
      <c r="G507" t="s">
        <v>3116</v>
      </c>
      <c r="H507" s="156" t="s">
        <v>2191</v>
      </c>
      <c r="I507" t="s">
        <v>2192</v>
      </c>
      <c r="J507" s="157">
        <v>9731.06</v>
      </c>
      <c r="K507" s="74"/>
    </row>
    <row r="508" spans="4:11" ht="15.75">
      <c r="D508" s="156" t="s">
        <v>1666</v>
      </c>
      <c r="E508" t="s">
        <v>3264</v>
      </c>
      <c r="F508" s="156" t="s">
        <v>3117</v>
      </c>
      <c r="G508" t="s">
        <v>3118</v>
      </c>
      <c r="H508" s="156" t="s">
        <v>2191</v>
      </c>
      <c r="I508" t="s">
        <v>2192</v>
      </c>
      <c r="J508" s="157">
        <v>222213.65</v>
      </c>
      <c r="K508" s="74"/>
    </row>
    <row r="509" spans="4:11" ht="15.75">
      <c r="D509" s="156" t="s">
        <v>1645</v>
      </c>
      <c r="E509" t="s">
        <v>3206</v>
      </c>
      <c r="F509" s="156" t="s">
        <v>3115</v>
      </c>
      <c r="G509" t="s">
        <v>3116</v>
      </c>
      <c r="H509" s="156" t="s">
        <v>1656</v>
      </c>
      <c r="I509" t="s">
        <v>2193</v>
      </c>
      <c r="J509" s="157">
        <v>8253.31</v>
      </c>
      <c r="K509" s="74"/>
    </row>
    <row r="510" spans="4:11" ht="15.75">
      <c r="D510" s="156" t="s">
        <v>1645</v>
      </c>
      <c r="E510" t="s">
        <v>3206</v>
      </c>
      <c r="F510" s="156" t="s">
        <v>3117</v>
      </c>
      <c r="G510" t="s">
        <v>3118</v>
      </c>
      <c r="H510" s="156" t="s">
        <v>1656</v>
      </c>
      <c r="I510" t="s">
        <v>2193</v>
      </c>
      <c r="J510" s="157">
        <v>3555844.13</v>
      </c>
      <c r="K510" s="74"/>
    </row>
    <row r="511" spans="4:11" ht="15.75">
      <c r="D511" s="156" t="s">
        <v>601</v>
      </c>
      <c r="E511" t="s">
        <v>3221</v>
      </c>
      <c r="F511" s="156" t="s">
        <v>3117</v>
      </c>
      <c r="G511" t="s">
        <v>3118</v>
      </c>
      <c r="H511" s="156" t="s">
        <v>2194</v>
      </c>
      <c r="I511" t="s">
        <v>2195</v>
      </c>
      <c r="J511" s="157">
        <v>401505.62</v>
      </c>
      <c r="K511" s="74"/>
    </row>
    <row r="512" spans="4:11" ht="15.75">
      <c r="D512" s="156" t="s">
        <v>1308</v>
      </c>
      <c r="E512" t="s">
        <v>3167</v>
      </c>
      <c r="F512" s="156" t="s">
        <v>3117</v>
      </c>
      <c r="G512" t="s">
        <v>3118</v>
      </c>
      <c r="H512" s="156" t="s">
        <v>3027</v>
      </c>
      <c r="I512" t="s">
        <v>3028</v>
      </c>
      <c r="J512" s="157">
        <v>1475569</v>
      </c>
      <c r="K512" s="74"/>
    </row>
    <row r="513" spans="4:11" ht="15.75">
      <c r="D513" s="156" t="s">
        <v>1050</v>
      </c>
      <c r="E513" t="s">
        <v>3231</v>
      </c>
      <c r="F513" s="156" t="s">
        <v>3117</v>
      </c>
      <c r="G513" t="s">
        <v>3118</v>
      </c>
      <c r="H513" s="156" t="s">
        <v>1086</v>
      </c>
      <c r="I513" t="s">
        <v>2196</v>
      </c>
      <c r="J513" s="157">
        <v>17812402.280000001</v>
      </c>
      <c r="K513" s="74"/>
    </row>
    <row r="514" spans="4:11" ht="15.75">
      <c r="D514" s="156" t="s">
        <v>1412</v>
      </c>
      <c r="E514" t="s">
        <v>3243</v>
      </c>
      <c r="F514" s="156" t="s">
        <v>3117</v>
      </c>
      <c r="G514" t="s">
        <v>3118</v>
      </c>
      <c r="H514" s="156" t="s">
        <v>1423</v>
      </c>
      <c r="I514" t="s">
        <v>2197</v>
      </c>
      <c r="J514" s="157">
        <v>3688655.07</v>
      </c>
      <c r="K514" s="74"/>
    </row>
    <row r="515" spans="4:11" ht="15.75">
      <c r="D515" s="156" t="s">
        <v>1287</v>
      </c>
      <c r="E515" t="s">
        <v>3252</v>
      </c>
      <c r="F515" s="156" t="s">
        <v>3115</v>
      </c>
      <c r="G515" t="s">
        <v>3116</v>
      </c>
      <c r="H515" s="156" t="s">
        <v>1301</v>
      </c>
      <c r="I515" t="s">
        <v>2198</v>
      </c>
      <c r="J515" s="157">
        <v>17350.78</v>
      </c>
      <c r="K515" s="74"/>
    </row>
    <row r="516" spans="4:11" ht="15.75">
      <c r="D516" s="156" t="s">
        <v>1287</v>
      </c>
      <c r="E516" t="s">
        <v>3252</v>
      </c>
      <c r="F516" s="156" t="s">
        <v>3117</v>
      </c>
      <c r="G516" t="s">
        <v>3118</v>
      </c>
      <c r="H516" s="156" t="s">
        <v>1301</v>
      </c>
      <c r="I516" t="s">
        <v>2198</v>
      </c>
      <c r="J516" s="157">
        <v>3771385.63</v>
      </c>
      <c r="K516" s="74"/>
    </row>
    <row r="517" spans="4:11" ht="15.75">
      <c r="D517" s="156" t="s">
        <v>1694</v>
      </c>
      <c r="E517" t="s">
        <v>2896</v>
      </c>
      <c r="F517" s="156" t="s">
        <v>3117</v>
      </c>
      <c r="G517" t="s">
        <v>3118</v>
      </c>
      <c r="H517" s="156" t="s">
        <v>3029</v>
      </c>
      <c r="I517" t="s">
        <v>3030</v>
      </c>
      <c r="J517" s="157">
        <v>852554.26</v>
      </c>
      <c r="K517" s="74"/>
    </row>
    <row r="518" spans="4:11" ht="15.75">
      <c r="D518" s="156" t="s">
        <v>284</v>
      </c>
      <c r="E518" t="s">
        <v>3238</v>
      </c>
      <c r="F518" s="156" t="s">
        <v>3117</v>
      </c>
      <c r="G518" t="s">
        <v>3118</v>
      </c>
      <c r="H518" s="156" t="s">
        <v>293</v>
      </c>
      <c r="I518" t="s">
        <v>2199</v>
      </c>
      <c r="J518" s="157">
        <v>937427.03</v>
      </c>
      <c r="K518" s="74"/>
    </row>
    <row r="519" spans="4:11" ht="15.75">
      <c r="D519" s="156" t="s">
        <v>1443</v>
      </c>
      <c r="E519" t="s">
        <v>3119</v>
      </c>
      <c r="F519" s="156" t="s">
        <v>3117</v>
      </c>
      <c r="G519" t="s">
        <v>3118</v>
      </c>
      <c r="H519" s="156" t="s">
        <v>1451</v>
      </c>
      <c r="I519" t="s">
        <v>2200</v>
      </c>
      <c r="J519" s="157">
        <v>190711.11</v>
      </c>
      <c r="K519" s="74"/>
    </row>
    <row r="520" spans="4:11" ht="15.75">
      <c r="D520" s="156" t="s">
        <v>333</v>
      </c>
      <c r="E520" t="s">
        <v>3262</v>
      </c>
      <c r="F520" s="156" t="s">
        <v>3117</v>
      </c>
      <c r="G520" t="s">
        <v>3118</v>
      </c>
      <c r="H520" s="156" t="s">
        <v>3031</v>
      </c>
      <c r="I520" t="s">
        <v>3032</v>
      </c>
      <c r="J520" s="157">
        <v>70284.69</v>
      </c>
      <c r="K520" s="74"/>
    </row>
    <row r="521" spans="4:11" ht="15.75">
      <c r="D521" s="156" t="s">
        <v>672</v>
      </c>
      <c r="E521" t="s">
        <v>3265</v>
      </c>
      <c r="F521" s="156" t="s">
        <v>3117</v>
      </c>
      <c r="G521" t="s">
        <v>3118</v>
      </c>
      <c r="H521" s="156" t="s">
        <v>753</v>
      </c>
      <c r="I521" t="s">
        <v>2201</v>
      </c>
      <c r="J521" s="157">
        <v>413964.57</v>
      </c>
      <c r="K521" s="74"/>
    </row>
    <row r="522" spans="4:11" ht="15.75">
      <c r="D522" s="156" t="s">
        <v>672</v>
      </c>
      <c r="E522" t="s">
        <v>3265</v>
      </c>
      <c r="F522" s="156" t="s">
        <v>3117</v>
      </c>
      <c r="G522" t="s">
        <v>3118</v>
      </c>
      <c r="H522" s="156" t="s">
        <v>787</v>
      </c>
      <c r="I522" t="s">
        <v>2202</v>
      </c>
      <c r="J522" s="157">
        <v>437945.23</v>
      </c>
      <c r="K522" s="74"/>
    </row>
    <row r="523" spans="4:11" ht="15.75">
      <c r="D523" s="156" t="s">
        <v>672</v>
      </c>
      <c r="E523" t="s">
        <v>3265</v>
      </c>
      <c r="F523" s="156" t="s">
        <v>3117</v>
      </c>
      <c r="G523" t="s">
        <v>3118</v>
      </c>
      <c r="H523" s="156" t="s">
        <v>833</v>
      </c>
      <c r="I523" t="s">
        <v>834</v>
      </c>
      <c r="J523" s="157">
        <v>615454.9</v>
      </c>
      <c r="K523" s="74"/>
    </row>
    <row r="524" spans="4:11" ht="15.75">
      <c r="D524" s="156" t="s">
        <v>672</v>
      </c>
      <c r="E524" t="s">
        <v>3265</v>
      </c>
      <c r="F524" s="156" t="s">
        <v>3117</v>
      </c>
      <c r="G524" t="s">
        <v>3118</v>
      </c>
      <c r="H524" s="156" t="s">
        <v>729</v>
      </c>
      <c r="I524" t="s">
        <v>2203</v>
      </c>
      <c r="J524" s="157">
        <v>653679.35999999999</v>
      </c>
      <c r="K524" s="74"/>
    </row>
    <row r="525" spans="4:11" ht="15.75">
      <c r="D525" s="156" t="s">
        <v>672</v>
      </c>
      <c r="E525" t="s">
        <v>3265</v>
      </c>
      <c r="F525" s="156" t="s">
        <v>3117</v>
      </c>
      <c r="G525" t="s">
        <v>3118</v>
      </c>
      <c r="H525" s="156" t="s">
        <v>841</v>
      </c>
      <c r="I525" t="s">
        <v>2204</v>
      </c>
      <c r="J525" s="157">
        <v>649656.5</v>
      </c>
      <c r="K525" s="74"/>
    </row>
    <row r="526" spans="4:11" ht="15.75">
      <c r="D526" s="156" t="s">
        <v>1874</v>
      </c>
      <c r="E526" t="s">
        <v>1875</v>
      </c>
      <c r="F526" s="156" t="s">
        <v>3117</v>
      </c>
      <c r="G526" t="s">
        <v>3118</v>
      </c>
      <c r="H526" s="156" t="s">
        <v>1876</v>
      </c>
      <c r="I526" t="s">
        <v>1875</v>
      </c>
      <c r="J526" s="157">
        <v>4504823.63</v>
      </c>
      <c r="K526" s="74"/>
    </row>
    <row r="527" spans="4:11" ht="15.75">
      <c r="D527" s="156" t="s">
        <v>1050</v>
      </c>
      <c r="E527" t="s">
        <v>3231</v>
      </c>
      <c r="F527" s="156" t="s">
        <v>3117</v>
      </c>
      <c r="G527" t="s">
        <v>3118</v>
      </c>
      <c r="H527" s="156" t="s">
        <v>1080</v>
      </c>
      <c r="I527" t="s">
        <v>2205</v>
      </c>
      <c r="J527" s="157">
        <v>2229343.59</v>
      </c>
      <c r="K527" s="74"/>
    </row>
    <row r="528" spans="4:11" ht="15.75">
      <c r="D528" s="156" t="s">
        <v>322</v>
      </c>
      <c r="E528" t="s">
        <v>3258</v>
      </c>
      <c r="F528" s="156" t="s">
        <v>3117</v>
      </c>
      <c r="G528" t="s">
        <v>3118</v>
      </c>
      <c r="H528" s="156" t="s">
        <v>3033</v>
      </c>
      <c r="I528" t="s">
        <v>3034</v>
      </c>
      <c r="J528" s="157">
        <v>222727.64</v>
      </c>
      <c r="K528" s="74"/>
    </row>
    <row r="529" spans="4:11" ht="15.75">
      <c r="D529" s="156" t="s">
        <v>284</v>
      </c>
      <c r="E529" t="s">
        <v>3238</v>
      </c>
      <c r="F529" s="156" t="s">
        <v>3117</v>
      </c>
      <c r="G529" t="s">
        <v>3118</v>
      </c>
      <c r="H529" s="156" t="s">
        <v>2206</v>
      </c>
      <c r="I529" t="s">
        <v>2207</v>
      </c>
      <c r="J529" s="157">
        <v>4346210.63</v>
      </c>
      <c r="K529" s="74"/>
    </row>
    <row r="530" spans="4:11" ht="15.75">
      <c r="D530" s="156" t="s">
        <v>3219</v>
      </c>
      <c r="E530" t="s">
        <v>3220</v>
      </c>
      <c r="F530" s="156" t="s">
        <v>3117</v>
      </c>
      <c r="G530" t="s">
        <v>3118</v>
      </c>
      <c r="H530" s="156" t="s">
        <v>2208</v>
      </c>
      <c r="I530" t="s">
        <v>2209</v>
      </c>
      <c r="J530" s="157">
        <v>481103.65</v>
      </c>
      <c r="K530" s="74"/>
    </row>
    <row r="531" spans="4:11" ht="15.75">
      <c r="D531" s="156" t="s">
        <v>1210</v>
      </c>
      <c r="E531" t="s">
        <v>3224</v>
      </c>
      <c r="F531" s="156" t="s">
        <v>3117</v>
      </c>
      <c r="G531" t="s">
        <v>3118</v>
      </c>
      <c r="H531" s="156" t="s">
        <v>2210</v>
      </c>
      <c r="I531" t="s">
        <v>2211</v>
      </c>
      <c r="J531" s="157">
        <v>63062.13</v>
      </c>
      <c r="K531" s="74"/>
    </row>
    <row r="532" spans="4:11" ht="15.75">
      <c r="D532" s="156" t="s">
        <v>1210</v>
      </c>
      <c r="E532" t="s">
        <v>3224</v>
      </c>
      <c r="F532" s="156" t="s">
        <v>3117</v>
      </c>
      <c r="G532" t="s">
        <v>3118</v>
      </c>
      <c r="H532" s="156" t="s">
        <v>2212</v>
      </c>
      <c r="I532" t="s">
        <v>2213</v>
      </c>
      <c r="J532" s="157">
        <v>59912.41</v>
      </c>
      <c r="K532" s="74"/>
    </row>
    <row r="533" spans="4:11" ht="15.75">
      <c r="D533" s="156" t="s">
        <v>1036</v>
      </c>
      <c r="E533" t="s">
        <v>3250</v>
      </c>
      <c r="F533" s="156" t="s">
        <v>3117</v>
      </c>
      <c r="G533" t="s">
        <v>3118</v>
      </c>
      <c r="H533" s="156" t="s">
        <v>2214</v>
      </c>
      <c r="I533" t="s">
        <v>2215</v>
      </c>
      <c r="J533" s="157">
        <v>144746.01</v>
      </c>
      <c r="K533" s="74"/>
    </row>
    <row r="534" spans="4:11" ht="15.75">
      <c r="D534" s="156" t="s">
        <v>1276</v>
      </c>
      <c r="E534" t="s">
        <v>3266</v>
      </c>
      <c r="F534" s="156" t="s">
        <v>3117</v>
      </c>
      <c r="G534" t="s">
        <v>3118</v>
      </c>
      <c r="H534" s="156" t="s">
        <v>3035</v>
      </c>
      <c r="I534" t="s">
        <v>3036</v>
      </c>
      <c r="J534" s="157">
        <v>3195591.52</v>
      </c>
      <c r="K534" s="74"/>
    </row>
    <row r="535" spans="4:11" ht="15.75">
      <c r="D535" s="156" t="s">
        <v>601</v>
      </c>
      <c r="E535" t="s">
        <v>3221</v>
      </c>
      <c r="F535" s="156" t="s">
        <v>3117</v>
      </c>
      <c r="G535" t="s">
        <v>3118</v>
      </c>
      <c r="H535" s="156" t="s">
        <v>614</v>
      </c>
      <c r="I535" t="s">
        <v>2216</v>
      </c>
      <c r="J535" s="157">
        <v>4649440.78</v>
      </c>
      <c r="K535" s="74"/>
    </row>
    <row r="536" spans="4:11" ht="15.75">
      <c r="D536" s="156" t="s">
        <v>333</v>
      </c>
      <c r="E536" t="s">
        <v>3262</v>
      </c>
      <c r="F536" s="156" t="s">
        <v>3117</v>
      </c>
      <c r="G536" t="s">
        <v>3118</v>
      </c>
      <c r="H536" s="156" t="s">
        <v>2217</v>
      </c>
      <c r="I536" t="s">
        <v>2218</v>
      </c>
      <c r="J536" s="157">
        <v>-224.81</v>
      </c>
      <c r="K536" s="74"/>
    </row>
    <row r="537" spans="4:11" ht="15.75">
      <c r="D537" s="156" t="s">
        <v>333</v>
      </c>
      <c r="E537" t="s">
        <v>3262</v>
      </c>
      <c r="F537" s="156" t="s">
        <v>3117</v>
      </c>
      <c r="G537" t="s">
        <v>3118</v>
      </c>
      <c r="H537" s="156" t="s">
        <v>3037</v>
      </c>
      <c r="I537" t="s">
        <v>3038</v>
      </c>
      <c r="J537" s="157">
        <v>52563.68</v>
      </c>
      <c r="K537" s="74"/>
    </row>
    <row r="538" spans="4:11" ht="15.75">
      <c r="D538" s="156" t="s">
        <v>333</v>
      </c>
      <c r="E538" t="s">
        <v>3262</v>
      </c>
      <c r="F538" s="156" t="s">
        <v>3117</v>
      </c>
      <c r="G538" t="s">
        <v>3118</v>
      </c>
      <c r="H538" s="156" t="s">
        <v>353</v>
      </c>
      <c r="I538" t="s">
        <v>3039</v>
      </c>
      <c r="J538" s="157">
        <v>95789.07</v>
      </c>
      <c r="K538" s="74"/>
    </row>
    <row r="539" spans="4:11" ht="15.75">
      <c r="D539" s="156" t="s">
        <v>333</v>
      </c>
      <c r="E539" t="s">
        <v>3262</v>
      </c>
      <c r="F539" s="156" t="s">
        <v>3117</v>
      </c>
      <c r="G539" t="s">
        <v>3118</v>
      </c>
      <c r="H539" s="156" t="s">
        <v>3040</v>
      </c>
      <c r="I539" t="s">
        <v>3041</v>
      </c>
      <c r="J539" s="157">
        <v>119029.99</v>
      </c>
      <c r="K539" s="74"/>
    </row>
    <row r="540" spans="4:11" ht="15.75">
      <c r="D540" s="156" t="s">
        <v>333</v>
      </c>
      <c r="E540" t="s">
        <v>3262</v>
      </c>
      <c r="F540" s="156" t="s">
        <v>3117</v>
      </c>
      <c r="G540" t="s">
        <v>3118</v>
      </c>
      <c r="H540" s="156" t="s">
        <v>773</v>
      </c>
      <c r="I540" t="s">
        <v>2219</v>
      </c>
      <c r="J540" s="157">
        <v>25253.74</v>
      </c>
      <c r="K540" s="74"/>
    </row>
    <row r="541" spans="4:11" ht="15.75">
      <c r="D541" s="156" t="s">
        <v>1628</v>
      </c>
      <c r="E541" t="s">
        <v>3177</v>
      </c>
      <c r="F541" s="156" t="s">
        <v>3117</v>
      </c>
      <c r="G541" t="s">
        <v>3118</v>
      </c>
      <c r="H541" s="156" t="s">
        <v>2220</v>
      </c>
      <c r="I541" t="s">
        <v>2221</v>
      </c>
      <c r="J541" s="157">
        <v>6027005.7400000002</v>
      </c>
      <c r="K541" s="74"/>
    </row>
    <row r="542" spans="4:11" ht="15.75">
      <c r="D542" s="156" t="s">
        <v>1494</v>
      </c>
      <c r="E542" t="s">
        <v>3267</v>
      </c>
      <c r="F542" s="156" t="s">
        <v>3117</v>
      </c>
      <c r="G542" t="s">
        <v>3118</v>
      </c>
      <c r="H542" s="156" t="s">
        <v>1496</v>
      </c>
      <c r="I542" t="s">
        <v>2222</v>
      </c>
      <c r="J542" s="157">
        <v>1175322.05</v>
      </c>
      <c r="K542" s="74"/>
    </row>
    <row r="543" spans="4:11" ht="15.75">
      <c r="D543" s="156" t="s">
        <v>1494</v>
      </c>
      <c r="E543" t="s">
        <v>3267</v>
      </c>
      <c r="F543" s="156" t="s">
        <v>3117</v>
      </c>
      <c r="G543" t="s">
        <v>3118</v>
      </c>
      <c r="H543" s="156" t="s">
        <v>2223</v>
      </c>
      <c r="I543" t="s">
        <v>2224</v>
      </c>
      <c r="J543" s="157">
        <v>-42.1</v>
      </c>
      <c r="K543" s="74"/>
    </row>
    <row r="544" spans="4:11" ht="15.75">
      <c r="D544" s="156" t="s">
        <v>952</v>
      </c>
      <c r="E544" t="s">
        <v>3268</v>
      </c>
      <c r="F544" s="156" t="s">
        <v>3117</v>
      </c>
      <c r="G544" t="s">
        <v>3118</v>
      </c>
      <c r="H544" s="156" t="s">
        <v>991</v>
      </c>
      <c r="I544" t="s">
        <v>2225</v>
      </c>
      <c r="J544" s="157">
        <v>10075882.33</v>
      </c>
      <c r="K544" s="74"/>
    </row>
    <row r="545" spans="4:11" ht="15.75">
      <c r="D545" s="156" t="s">
        <v>952</v>
      </c>
      <c r="E545" t="s">
        <v>3268</v>
      </c>
      <c r="F545" s="156" t="s">
        <v>3117</v>
      </c>
      <c r="G545" t="s">
        <v>3118</v>
      </c>
      <c r="H545" s="156" t="s">
        <v>982</v>
      </c>
      <c r="I545" t="s">
        <v>2226</v>
      </c>
      <c r="J545" s="157">
        <v>7078238.2199999997</v>
      </c>
      <c r="K545" s="74"/>
    </row>
    <row r="546" spans="4:11" ht="15.75">
      <c r="D546" s="156" t="s">
        <v>1645</v>
      </c>
      <c r="E546" t="s">
        <v>3206</v>
      </c>
      <c r="F546" s="156" t="s">
        <v>3117</v>
      </c>
      <c r="G546" t="s">
        <v>3118</v>
      </c>
      <c r="H546" s="156" t="s">
        <v>1659</v>
      </c>
      <c r="I546" t="s">
        <v>3042</v>
      </c>
      <c r="J546" s="157">
        <v>479.78</v>
      </c>
      <c r="K546" s="74"/>
    </row>
    <row r="547" spans="4:11" ht="15.75">
      <c r="D547" s="156" t="s">
        <v>1543</v>
      </c>
      <c r="E547" t="s">
        <v>1544</v>
      </c>
      <c r="F547" s="156" t="s">
        <v>3117</v>
      </c>
      <c r="G547" t="s">
        <v>3118</v>
      </c>
      <c r="H547" s="156" t="s">
        <v>1548</v>
      </c>
      <c r="I547" t="s">
        <v>2227</v>
      </c>
      <c r="J547" s="157">
        <v>52602121.659999996</v>
      </c>
      <c r="K547" s="74"/>
    </row>
    <row r="548" spans="4:11" ht="15.75">
      <c r="D548" s="156" t="s">
        <v>333</v>
      </c>
      <c r="E548" t="s">
        <v>3262</v>
      </c>
      <c r="F548" s="156" t="s">
        <v>3117</v>
      </c>
      <c r="G548" t="s">
        <v>3118</v>
      </c>
      <c r="H548" s="156" t="s">
        <v>2228</v>
      </c>
      <c r="I548" t="s">
        <v>2229</v>
      </c>
      <c r="J548" s="157">
        <v>-9.16</v>
      </c>
      <c r="K548" s="74"/>
    </row>
    <row r="549" spans="4:11" ht="15.75">
      <c r="D549" s="156" t="s">
        <v>333</v>
      </c>
      <c r="E549" t="s">
        <v>3262</v>
      </c>
      <c r="F549" s="156" t="s">
        <v>3117</v>
      </c>
      <c r="G549" t="s">
        <v>3118</v>
      </c>
      <c r="H549" s="156" t="s">
        <v>3043</v>
      </c>
      <c r="I549" t="s">
        <v>3044</v>
      </c>
      <c r="J549" s="157">
        <v>83787.520000000004</v>
      </c>
      <c r="K549" s="74"/>
    </row>
    <row r="550" spans="4:11" ht="15.75">
      <c r="D550" s="156" t="s">
        <v>333</v>
      </c>
      <c r="E550" t="s">
        <v>3262</v>
      </c>
      <c r="F550" s="156" t="s">
        <v>3117</v>
      </c>
      <c r="G550" t="s">
        <v>3118</v>
      </c>
      <c r="H550" s="156" t="s">
        <v>3045</v>
      </c>
      <c r="I550" t="s">
        <v>3046</v>
      </c>
      <c r="J550" s="157">
        <v>132139.29</v>
      </c>
      <c r="K550" s="74"/>
    </row>
    <row r="551" spans="4:11" ht="15.75">
      <c r="D551" s="156" t="s">
        <v>333</v>
      </c>
      <c r="E551" t="s">
        <v>3262</v>
      </c>
      <c r="F551" s="156" t="s">
        <v>3117</v>
      </c>
      <c r="G551" t="s">
        <v>3118</v>
      </c>
      <c r="H551" s="156" t="s">
        <v>3047</v>
      </c>
      <c r="I551" t="s">
        <v>3048</v>
      </c>
      <c r="J551" s="157">
        <v>57883.02</v>
      </c>
      <c r="K551" s="74"/>
    </row>
    <row r="552" spans="4:11" ht="15.75">
      <c r="D552" s="156" t="s">
        <v>333</v>
      </c>
      <c r="E552" t="s">
        <v>3262</v>
      </c>
      <c r="F552" s="156" t="s">
        <v>3117</v>
      </c>
      <c r="G552" t="s">
        <v>3118</v>
      </c>
      <c r="H552" s="156" t="s">
        <v>3049</v>
      </c>
      <c r="I552" t="s">
        <v>3050</v>
      </c>
      <c r="J552" s="157">
        <v>224180.23</v>
      </c>
      <c r="K552" s="74"/>
    </row>
    <row r="553" spans="4:11" ht="15.75">
      <c r="D553" s="156" t="s">
        <v>1276</v>
      </c>
      <c r="E553" t="s">
        <v>3266</v>
      </c>
      <c r="F553" s="156" t="s">
        <v>3117</v>
      </c>
      <c r="G553" t="s">
        <v>3118</v>
      </c>
      <c r="H553" s="156" t="s">
        <v>3051</v>
      </c>
      <c r="I553" t="s">
        <v>3052</v>
      </c>
      <c r="J553" s="157">
        <v>4205463.43</v>
      </c>
      <c r="K553" s="74"/>
    </row>
    <row r="554" spans="4:11" ht="15.75">
      <c r="D554" s="156" t="s">
        <v>1304</v>
      </c>
      <c r="E554" t="s">
        <v>3269</v>
      </c>
      <c r="F554" s="156" t="s">
        <v>3115</v>
      </c>
      <c r="G554" t="s">
        <v>3116</v>
      </c>
      <c r="H554" s="156" t="s">
        <v>3053</v>
      </c>
      <c r="I554" t="s">
        <v>3054</v>
      </c>
      <c r="J554" s="157">
        <v>39527.589999999997</v>
      </c>
      <c r="K554" s="74"/>
    </row>
    <row r="555" spans="4:11" ht="15.75">
      <c r="D555" s="156" t="s">
        <v>1304</v>
      </c>
      <c r="E555" t="s">
        <v>3269</v>
      </c>
      <c r="F555" s="156" t="s">
        <v>3117</v>
      </c>
      <c r="G555" t="s">
        <v>3118</v>
      </c>
      <c r="H555" s="156" t="s">
        <v>3053</v>
      </c>
      <c r="I555" t="s">
        <v>3054</v>
      </c>
      <c r="J555" s="157">
        <v>-39527.589999999997</v>
      </c>
      <c r="K555" s="74"/>
    </row>
    <row r="556" spans="4:11" ht="15.75">
      <c r="D556" s="156" t="s">
        <v>406</v>
      </c>
      <c r="E556" t="s">
        <v>3270</v>
      </c>
      <c r="F556" s="156" t="s">
        <v>3117</v>
      </c>
      <c r="G556" t="s">
        <v>3118</v>
      </c>
      <c r="H556" s="156" t="s">
        <v>414</v>
      </c>
      <c r="I556" t="s">
        <v>415</v>
      </c>
      <c r="J556" s="157">
        <v>196030.44</v>
      </c>
      <c r="K556" s="74"/>
    </row>
    <row r="557" spans="4:11" ht="15.75">
      <c r="D557" s="156" t="s">
        <v>333</v>
      </c>
      <c r="E557" t="s">
        <v>3262</v>
      </c>
      <c r="F557" s="156" t="s">
        <v>3117</v>
      </c>
      <c r="G557" t="s">
        <v>3118</v>
      </c>
      <c r="H557" s="156" t="s">
        <v>1350</v>
      </c>
      <c r="I557" t="s">
        <v>3055</v>
      </c>
      <c r="J557" s="157">
        <v>0.05</v>
      </c>
      <c r="K557" s="74"/>
    </row>
    <row r="558" spans="4:11" ht="15.75">
      <c r="D558" s="156" t="s">
        <v>333</v>
      </c>
      <c r="E558" t="s">
        <v>3262</v>
      </c>
      <c r="F558" s="156" t="s">
        <v>3117</v>
      </c>
      <c r="G558" t="s">
        <v>3118</v>
      </c>
      <c r="H558" s="156" t="s">
        <v>3056</v>
      </c>
      <c r="I558" t="s">
        <v>3057</v>
      </c>
      <c r="J558" s="157">
        <v>181034.74</v>
      </c>
      <c r="K558" s="74"/>
    </row>
    <row r="559" spans="4:11" ht="15.75">
      <c r="D559" s="156" t="s">
        <v>952</v>
      </c>
      <c r="E559" t="s">
        <v>3268</v>
      </c>
      <c r="F559" s="156" t="s">
        <v>3117</v>
      </c>
      <c r="G559" t="s">
        <v>3118</v>
      </c>
      <c r="H559" s="156" t="s">
        <v>976</v>
      </c>
      <c r="I559" t="s">
        <v>2230</v>
      </c>
      <c r="J559" s="157">
        <v>188043.65</v>
      </c>
      <c r="K559" s="74"/>
    </row>
    <row r="560" spans="4:11" ht="15.75">
      <c r="D560" s="156" t="s">
        <v>333</v>
      </c>
      <c r="E560" t="s">
        <v>3262</v>
      </c>
      <c r="F560" s="156" t="s">
        <v>3117</v>
      </c>
      <c r="G560" t="s">
        <v>3118</v>
      </c>
      <c r="H560" s="156" t="s">
        <v>2231</v>
      </c>
      <c r="I560" t="s">
        <v>2232</v>
      </c>
      <c r="J560" s="157">
        <v>176856.11</v>
      </c>
      <c r="K560" s="74"/>
    </row>
    <row r="561" spans="4:11" ht="15.75">
      <c r="D561" s="156" t="s">
        <v>333</v>
      </c>
      <c r="E561" t="s">
        <v>3262</v>
      </c>
      <c r="F561" s="156" t="s">
        <v>3117</v>
      </c>
      <c r="G561" t="s">
        <v>3118</v>
      </c>
      <c r="H561" s="156" t="s">
        <v>3058</v>
      </c>
      <c r="I561" t="s">
        <v>3059</v>
      </c>
      <c r="J561" s="157">
        <v>73025</v>
      </c>
      <c r="K561" s="74"/>
    </row>
    <row r="562" spans="4:11" ht="15.75">
      <c r="D562" s="156" t="s">
        <v>1791</v>
      </c>
      <c r="E562" t="s">
        <v>3271</v>
      </c>
      <c r="F562" s="156" t="s">
        <v>3117</v>
      </c>
      <c r="G562" t="s">
        <v>3118</v>
      </c>
      <c r="H562" s="156" t="s">
        <v>1838</v>
      </c>
      <c r="I562" t="s">
        <v>1839</v>
      </c>
      <c r="J562" s="157">
        <v>764667.7</v>
      </c>
      <c r="K562" s="74"/>
    </row>
    <row r="563" spans="4:11" ht="15.75">
      <c r="D563" s="156" t="s">
        <v>1791</v>
      </c>
      <c r="E563" t="s">
        <v>3271</v>
      </c>
      <c r="F563" s="156" t="s">
        <v>3117</v>
      </c>
      <c r="G563" t="s">
        <v>3118</v>
      </c>
      <c r="H563" s="156" t="s">
        <v>1828</v>
      </c>
      <c r="I563" t="s">
        <v>1829</v>
      </c>
      <c r="J563" s="157">
        <v>3109045.71</v>
      </c>
      <c r="K563" s="74"/>
    </row>
    <row r="564" spans="4:11" ht="15.75">
      <c r="D564" s="156" t="s">
        <v>1791</v>
      </c>
      <c r="E564" t="s">
        <v>3271</v>
      </c>
      <c r="F564" s="156" t="s">
        <v>3117</v>
      </c>
      <c r="G564" t="s">
        <v>3118</v>
      </c>
      <c r="H564" s="156" t="s">
        <v>1835</v>
      </c>
      <c r="I564" t="s">
        <v>2233</v>
      </c>
      <c r="J564" s="157">
        <v>323092.78000000003</v>
      </c>
      <c r="K564" s="74"/>
    </row>
    <row r="565" spans="4:11" ht="15.75">
      <c r="D565" s="156" t="s">
        <v>1333</v>
      </c>
      <c r="E565" t="s">
        <v>3237</v>
      </c>
      <c r="F565" s="156" t="s">
        <v>3117</v>
      </c>
      <c r="G565" t="s">
        <v>3118</v>
      </c>
      <c r="H565" s="156" t="s">
        <v>1338</v>
      </c>
      <c r="I565" t="s">
        <v>1339</v>
      </c>
      <c r="J565" s="157">
        <v>402808.28</v>
      </c>
      <c r="K565" s="74"/>
    </row>
    <row r="566" spans="4:11" ht="15.75">
      <c r="D566" s="156" t="s">
        <v>1608</v>
      </c>
      <c r="E566" t="s">
        <v>3251</v>
      </c>
      <c r="F566" s="156" t="s">
        <v>3117</v>
      </c>
      <c r="G566" t="s">
        <v>3118</v>
      </c>
      <c r="H566" s="156" t="s">
        <v>2234</v>
      </c>
      <c r="I566" t="s">
        <v>2235</v>
      </c>
      <c r="J566" s="157">
        <v>4928495.16</v>
      </c>
      <c r="K566" s="74"/>
    </row>
    <row r="567" spans="4:11" ht="15.75">
      <c r="D567" s="156" t="s">
        <v>1287</v>
      </c>
      <c r="E567" t="s">
        <v>3252</v>
      </c>
      <c r="F567" s="156" t="s">
        <v>3117</v>
      </c>
      <c r="G567" t="s">
        <v>3118</v>
      </c>
      <c r="H567" s="156" t="s">
        <v>1289</v>
      </c>
      <c r="I567" t="s">
        <v>2236</v>
      </c>
      <c r="J567" s="157">
        <v>1912352.93</v>
      </c>
      <c r="K567" s="74"/>
    </row>
    <row r="568" spans="4:11" ht="15.75">
      <c r="D568" s="156" t="s">
        <v>1333</v>
      </c>
      <c r="E568" t="s">
        <v>3237</v>
      </c>
      <c r="F568" s="156" t="s">
        <v>3117</v>
      </c>
      <c r="G568" t="s">
        <v>3118</v>
      </c>
      <c r="H568" s="156" t="s">
        <v>1341</v>
      </c>
      <c r="I568" t="s">
        <v>2237</v>
      </c>
      <c r="J568" s="157">
        <v>772559.84</v>
      </c>
      <c r="K568" s="74"/>
    </row>
    <row r="569" spans="4:11" ht="15.75">
      <c r="D569" s="156" t="s">
        <v>1370</v>
      </c>
      <c r="E569" t="s">
        <v>3272</v>
      </c>
      <c r="F569" s="156" t="s">
        <v>3117</v>
      </c>
      <c r="G569" t="s">
        <v>3118</v>
      </c>
      <c r="H569" s="156" t="s">
        <v>1378</v>
      </c>
      <c r="I569" t="s">
        <v>1379</v>
      </c>
      <c r="J569" s="157">
        <v>954442.21</v>
      </c>
      <c r="K569" s="74"/>
    </row>
    <row r="570" spans="4:11" ht="15.75">
      <c r="D570" s="156" t="s">
        <v>1370</v>
      </c>
      <c r="E570" t="s">
        <v>3272</v>
      </c>
      <c r="F570" s="156" t="s">
        <v>3117</v>
      </c>
      <c r="G570" t="s">
        <v>3118</v>
      </c>
      <c r="H570" s="156" t="s">
        <v>1383</v>
      </c>
      <c r="I570" t="s">
        <v>2238</v>
      </c>
      <c r="J570" s="157">
        <v>2276537.16</v>
      </c>
      <c r="K570" s="74"/>
    </row>
    <row r="571" spans="4:11" ht="15.75">
      <c r="D571" s="156" t="s">
        <v>1729</v>
      </c>
      <c r="E571" t="s">
        <v>3235</v>
      </c>
      <c r="F571" s="156" t="s">
        <v>3117</v>
      </c>
      <c r="G571" t="s">
        <v>3118</v>
      </c>
      <c r="H571" s="156" t="s">
        <v>1757</v>
      </c>
      <c r="I571" t="s">
        <v>1758</v>
      </c>
      <c r="J571" s="157">
        <v>12264219.560000001</v>
      </c>
      <c r="K571" s="74"/>
    </row>
    <row r="572" spans="4:11" ht="15.75">
      <c r="D572" s="156" t="s">
        <v>333</v>
      </c>
      <c r="E572" t="s">
        <v>3262</v>
      </c>
      <c r="F572" s="156" t="s">
        <v>3117</v>
      </c>
      <c r="G572" t="s">
        <v>3118</v>
      </c>
      <c r="H572" s="156" t="s">
        <v>344</v>
      </c>
      <c r="I572" t="s">
        <v>345</v>
      </c>
      <c r="J572" s="157">
        <v>206633.94</v>
      </c>
      <c r="K572" s="74"/>
    </row>
    <row r="573" spans="4:11" ht="15.75">
      <c r="D573" s="156" t="s">
        <v>333</v>
      </c>
      <c r="E573" t="s">
        <v>3262</v>
      </c>
      <c r="F573" s="156" t="s">
        <v>3117</v>
      </c>
      <c r="G573" t="s">
        <v>3118</v>
      </c>
      <c r="H573" s="156" t="s">
        <v>3060</v>
      </c>
      <c r="I573" t="s">
        <v>3061</v>
      </c>
      <c r="J573" s="157">
        <v>93216.94</v>
      </c>
      <c r="K573" s="74"/>
    </row>
    <row r="574" spans="4:11" ht="15.75">
      <c r="D574" s="156" t="s">
        <v>333</v>
      </c>
      <c r="E574" t="s">
        <v>3262</v>
      </c>
      <c r="F574" s="156" t="s">
        <v>3115</v>
      </c>
      <c r="G574" t="s">
        <v>3116</v>
      </c>
      <c r="H574" s="156" t="s">
        <v>2239</v>
      </c>
      <c r="I574" t="s">
        <v>2240</v>
      </c>
      <c r="J574" s="157">
        <v>3689.68</v>
      </c>
      <c r="K574" s="74"/>
    </row>
    <row r="575" spans="4:11" ht="15.75">
      <c r="D575" s="156" t="s">
        <v>333</v>
      </c>
      <c r="E575" t="s">
        <v>3262</v>
      </c>
      <c r="F575" s="156" t="s">
        <v>3117</v>
      </c>
      <c r="G575" t="s">
        <v>3118</v>
      </c>
      <c r="H575" s="156" t="s">
        <v>2239</v>
      </c>
      <c r="I575" t="s">
        <v>2240</v>
      </c>
      <c r="J575" s="157">
        <v>41312.519999999997</v>
      </c>
      <c r="K575" s="74"/>
    </row>
    <row r="576" spans="4:11" ht="15.75">
      <c r="D576" s="156" t="s">
        <v>1050</v>
      </c>
      <c r="E576" t="s">
        <v>3231</v>
      </c>
      <c r="F576" s="156" t="s">
        <v>3117</v>
      </c>
      <c r="G576" t="s">
        <v>3118</v>
      </c>
      <c r="H576" s="156" t="s">
        <v>1063</v>
      </c>
      <c r="I576" t="s">
        <v>2241</v>
      </c>
      <c r="J576" s="157">
        <v>5104743.3099999996</v>
      </c>
      <c r="K576" s="74"/>
    </row>
    <row r="577" spans="4:11" ht="15.75">
      <c r="D577" s="156" t="s">
        <v>1050</v>
      </c>
      <c r="E577" t="s">
        <v>3231</v>
      </c>
      <c r="F577" s="156" t="s">
        <v>3117</v>
      </c>
      <c r="G577" t="s">
        <v>3118</v>
      </c>
      <c r="H577" s="156" t="s">
        <v>1060</v>
      </c>
      <c r="I577" t="s">
        <v>2242</v>
      </c>
      <c r="J577" s="157">
        <v>901970.7</v>
      </c>
      <c r="K577" s="74"/>
    </row>
    <row r="578" spans="4:11" ht="15.75">
      <c r="D578" s="156" t="s">
        <v>333</v>
      </c>
      <c r="E578" t="s">
        <v>3262</v>
      </c>
      <c r="F578" s="156" t="s">
        <v>3117</v>
      </c>
      <c r="G578" t="s">
        <v>3118</v>
      </c>
      <c r="H578" s="156" t="s">
        <v>350</v>
      </c>
      <c r="I578" t="s">
        <v>351</v>
      </c>
      <c r="J578" s="157">
        <v>-0.06</v>
      </c>
      <c r="K578" s="74"/>
    </row>
    <row r="579" spans="4:11" ht="15.75">
      <c r="D579" s="156" t="s">
        <v>672</v>
      </c>
      <c r="E579" t="s">
        <v>3265</v>
      </c>
      <c r="F579" s="156" t="s">
        <v>3117</v>
      </c>
      <c r="G579" t="s">
        <v>3118</v>
      </c>
      <c r="H579" s="156" t="s">
        <v>816</v>
      </c>
      <c r="I579" t="s">
        <v>2243</v>
      </c>
      <c r="J579" s="157">
        <v>3989317.76</v>
      </c>
      <c r="K579" s="74"/>
    </row>
    <row r="580" spans="4:11" ht="15.75">
      <c r="D580" s="156" t="s">
        <v>333</v>
      </c>
      <c r="E580" t="s">
        <v>3262</v>
      </c>
      <c r="F580" s="156" t="s">
        <v>3115</v>
      </c>
      <c r="G580" t="s">
        <v>3116</v>
      </c>
      <c r="H580" s="156" t="s">
        <v>3062</v>
      </c>
      <c r="I580" t="s">
        <v>3063</v>
      </c>
      <c r="J580" s="157">
        <v>24459.25</v>
      </c>
      <c r="K580" s="74"/>
    </row>
    <row r="581" spans="4:11" ht="15.75">
      <c r="D581" s="156" t="s">
        <v>333</v>
      </c>
      <c r="E581" t="s">
        <v>3262</v>
      </c>
      <c r="F581" s="156" t="s">
        <v>3117</v>
      </c>
      <c r="G581" t="s">
        <v>3118</v>
      </c>
      <c r="H581" s="156" t="s">
        <v>3062</v>
      </c>
      <c r="I581" t="s">
        <v>3063</v>
      </c>
      <c r="J581" s="157">
        <v>218481.64</v>
      </c>
      <c r="K581" s="74"/>
    </row>
    <row r="582" spans="4:11" ht="15.75">
      <c r="D582" s="156" t="s">
        <v>406</v>
      </c>
      <c r="E582" t="s">
        <v>3270</v>
      </c>
      <c r="F582" s="156" t="s">
        <v>3117</v>
      </c>
      <c r="G582" t="s">
        <v>3118</v>
      </c>
      <c r="H582" s="156" t="s">
        <v>435</v>
      </c>
      <c r="I582" t="s">
        <v>436</v>
      </c>
      <c r="J582" s="157">
        <v>167411.97</v>
      </c>
      <c r="K582" s="74"/>
    </row>
    <row r="583" spans="4:11" ht="15.75">
      <c r="D583" s="156" t="s">
        <v>333</v>
      </c>
      <c r="E583" t="s">
        <v>3262</v>
      </c>
      <c r="F583" s="156" t="s">
        <v>3117</v>
      </c>
      <c r="G583" t="s">
        <v>3118</v>
      </c>
      <c r="H583" s="156" t="s">
        <v>2244</v>
      </c>
      <c r="I583" t="s">
        <v>2245</v>
      </c>
      <c r="J583" s="157">
        <v>-5.91</v>
      </c>
      <c r="K583" s="74"/>
    </row>
    <row r="584" spans="4:11" ht="15.75">
      <c r="D584" s="156" t="s">
        <v>333</v>
      </c>
      <c r="E584" t="s">
        <v>3262</v>
      </c>
      <c r="F584" s="156" t="s">
        <v>3117</v>
      </c>
      <c r="G584" t="s">
        <v>3118</v>
      </c>
      <c r="H584" s="156" t="s">
        <v>3064</v>
      </c>
      <c r="I584" t="s">
        <v>3065</v>
      </c>
      <c r="J584" s="157">
        <v>248243.56</v>
      </c>
      <c r="K584" s="74"/>
    </row>
    <row r="585" spans="4:11" ht="15.75">
      <c r="D585" s="156" t="s">
        <v>366</v>
      </c>
      <c r="E585" t="s">
        <v>3273</v>
      </c>
      <c r="F585" s="156" t="s">
        <v>3117</v>
      </c>
      <c r="G585" t="s">
        <v>3118</v>
      </c>
      <c r="H585" s="156" t="s">
        <v>400</v>
      </c>
      <c r="I585" t="s">
        <v>2246</v>
      </c>
      <c r="J585" s="157">
        <v>109891.16</v>
      </c>
      <c r="K585" s="74"/>
    </row>
    <row r="586" spans="4:11" ht="15.75">
      <c r="D586" s="156" t="s">
        <v>672</v>
      </c>
      <c r="E586" t="s">
        <v>3265</v>
      </c>
      <c r="F586" s="156" t="s">
        <v>3117</v>
      </c>
      <c r="G586" t="s">
        <v>3118</v>
      </c>
      <c r="H586" s="156" t="s">
        <v>2247</v>
      </c>
      <c r="I586" t="s">
        <v>2248</v>
      </c>
      <c r="J586" s="157">
        <v>275339.3</v>
      </c>
      <c r="K586" s="74"/>
    </row>
    <row r="587" spans="4:11" ht="15.75">
      <c r="D587" s="156" t="s">
        <v>672</v>
      </c>
      <c r="E587" t="s">
        <v>3265</v>
      </c>
      <c r="F587" s="156" t="s">
        <v>3117</v>
      </c>
      <c r="G587" t="s">
        <v>3118</v>
      </c>
      <c r="H587" s="156" t="s">
        <v>716</v>
      </c>
      <c r="I587" t="s">
        <v>2249</v>
      </c>
      <c r="J587" s="157">
        <v>4527753.34</v>
      </c>
      <c r="K587" s="74"/>
    </row>
    <row r="588" spans="4:11" ht="15.75">
      <c r="D588" s="156" t="s">
        <v>333</v>
      </c>
      <c r="E588" t="s">
        <v>3262</v>
      </c>
      <c r="F588" s="156" t="s">
        <v>3117</v>
      </c>
      <c r="G588" t="s">
        <v>3118</v>
      </c>
      <c r="H588" s="156" t="s">
        <v>341</v>
      </c>
      <c r="I588" t="s">
        <v>342</v>
      </c>
      <c r="J588" s="157">
        <v>163796.62</v>
      </c>
      <c r="K588" s="74"/>
    </row>
    <row r="589" spans="4:11" ht="15.75">
      <c r="D589" s="156" t="s">
        <v>333</v>
      </c>
      <c r="E589" t="s">
        <v>3262</v>
      </c>
      <c r="F589" s="156" t="s">
        <v>3117</v>
      </c>
      <c r="G589" t="s">
        <v>3118</v>
      </c>
      <c r="H589" s="156" t="s">
        <v>3066</v>
      </c>
      <c r="I589" t="s">
        <v>3067</v>
      </c>
      <c r="J589" s="157">
        <v>237203.45</v>
      </c>
      <c r="K589" s="74"/>
    </row>
    <row r="590" spans="4:11" ht="15.75">
      <c r="D590" s="156" t="s">
        <v>333</v>
      </c>
      <c r="E590" t="s">
        <v>3262</v>
      </c>
      <c r="F590" s="156" t="s">
        <v>3117</v>
      </c>
      <c r="G590" t="s">
        <v>3118</v>
      </c>
      <c r="H590" s="156" t="s">
        <v>335</v>
      </c>
      <c r="I590" t="s">
        <v>336</v>
      </c>
      <c r="J590" s="157">
        <v>0.01</v>
      </c>
      <c r="K590" s="74"/>
    </row>
    <row r="591" spans="4:11" ht="15.75">
      <c r="D591" s="156" t="s">
        <v>333</v>
      </c>
      <c r="E591" t="s">
        <v>3262</v>
      </c>
      <c r="F591" s="156" t="s">
        <v>3117</v>
      </c>
      <c r="G591" t="s">
        <v>3118</v>
      </c>
      <c r="H591" s="156" t="s">
        <v>338</v>
      </c>
      <c r="I591" t="s">
        <v>339</v>
      </c>
      <c r="J591" s="157">
        <v>96642.99</v>
      </c>
      <c r="K591" s="74"/>
    </row>
    <row r="592" spans="4:11" ht="15.75">
      <c r="D592" s="156" t="s">
        <v>1256</v>
      </c>
      <c r="E592" t="s">
        <v>1263</v>
      </c>
      <c r="F592" s="156" t="s">
        <v>3117</v>
      </c>
      <c r="G592" t="s">
        <v>3118</v>
      </c>
      <c r="H592" s="156" t="s">
        <v>2250</v>
      </c>
      <c r="I592" t="s">
        <v>2251</v>
      </c>
      <c r="J592" s="157">
        <v>599999.76</v>
      </c>
      <c r="K592" s="74"/>
    </row>
    <row r="593" spans="4:11" ht="15.75">
      <c r="D593" s="156" t="s">
        <v>1645</v>
      </c>
      <c r="E593" t="s">
        <v>3206</v>
      </c>
      <c r="F593" s="156" t="s">
        <v>3117</v>
      </c>
      <c r="G593" t="s">
        <v>3118</v>
      </c>
      <c r="H593" s="156" t="s">
        <v>1647</v>
      </c>
      <c r="I593" t="s">
        <v>2252</v>
      </c>
      <c r="J593" s="157">
        <v>51236.5</v>
      </c>
      <c r="K593" s="74"/>
    </row>
    <row r="594" spans="4:11" ht="15.75">
      <c r="D594" s="156" t="s">
        <v>1711</v>
      </c>
      <c r="E594" t="s">
        <v>3274</v>
      </c>
      <c r="F594" s="156" t="s">
        <v>3117</v>
      </c>
      <c r="G594" t="s">
        <v>3118</v>
      </c>
      <c r="H594" s="156" t="s">
        <v>3068</v>
      </c>
      <c r="I594" t="s">
        <v>3069</v>
      </c>
      <c r="J594" s="157">
        <v>1722436.75</v>
      </c>
      <c r="K594" s="74"/>
    </row>
    <row r="595" spans="4:11" ht="15.75">
      <c r="D595" s="156" t="s">
        <v>333</v>
      </c>
      <c r="E595" t="s">
        <v>3262</v>
      </c>
      <c r="F595" s="156" t="s">
        <v>3117</v>
      </c>
      <c r="G595" t="s">
        <v>3118</v>
      </c>
      <c r="H595" s="156" t="s">
        <v>3070</v>
      </c>
      <c r="I595" t="s">
        <v>3071</v>
      </c>
      <c r="J595" s="157">
        <v>74756.72</v>
      </c>
      <c r="K595" s="74"/>
    </row>
    <row r="596" spans="4:11" ht="15.75">
      <c r="D596" s="156" t="s">
        <v>333</v>
      </c>
      <c r="E596" t="s">
        <v>3262</v>
      </c>
      <c r="F596" s="156" t="s">
        <v>3117</v>
      </c>
      <c r="G596" t="s">
        <v>3118</v>
      </c>
      <c r="H596" s="156" t="s">
        <v>3072</v>
      </c>
      <c r="I596" t="s">
        <v>3073</v>
      </c>
      <c r="J596" s="157">
        <v>231879.51</v>
      </c>
      <c r="K596" s="74"/>
    </row>
    <row r="597" spans="4:11" ht="15.75">
      <c r="D597" s="156" t="s">
        <v>333</v>
      </c>
      <c r="E597" t="s">
        <v>3262</v>
      </c>
      <c r="F597" s="156" t="s">
        <v>3115</v>
      </c>
      <c r="G597" t="s">
        <v>3116</v>
      </c>
      <c r="H597" s="156" t="s">
        <v>363</v>
      </c>
      <c r="I597" t="s">
        <v>3074</v>
      </c>
      <c r="J597" s="157">
        <v>24884.51</v>
      </c>
      <c r="K597" s="74"/>
    </row>
    <row r="598" spans="4:11" ht="15.75">
      <c r="D598" s="156" t="s">
        <v>333</v>
      </c>
      <c r="E598" t="s">
        <v>3262</v>
      </c>
      <c r="F598" s="156" t="s">
        <v>3117</v>
      </c>
      <c r="G598" t="s">
        <v>3118</v>
      </c>
      <c r="H598" s="156" t="s">
        <v>363</v>
      </c>
      <c r="I598" t="s">
        <v>3074</v>
      </c>
      <c r="J598" s="157">
        <v>89734.82</v>
      </c>
      <c r="K598" s="74"/>
    </row>
    <row r="599" spans="4:11" ht="15.75">
      <c r="D599" s="156" t="s">
        <v>1494</v>
      </c>
      <c r="E599" t="s">
        <v>3267</v>
      </c>
      <c r="F599" s="156" t="s">
        <v>3117</v>
      </c>
      <c r="G599" t="s">
        <v>3118</v>
      </c>
      <c r="H599" s="156" t="s">
        <v>1501</v>
      </c>
      <c r="I599" t="s">
        <v>2253</v>
      </c>
      <c r="J599" s="157">
        <v>2857525.19</v>
      </c>
      <c r="K599" s="74"/>
    </row>
    <row r="600" spans="4:11" ht="15.75">
      <c r="D600" s="156" t="s">
        <v>3275</v>
      </c>
      <c r="E600" t="s">
        <v>3276</v>
      </c>
      <c r="F600" s="156" t="s">
        <v>3117</v>
      </c>
      <c r="G600" t="s">
        <v>3118</v>
      </c>
      <c r="H600" s="156" t="s">
        <v>3075</v>
      </c>
      <c r="I600" t="s">
        <v>3076</v>
      </c>
      <c r="J600" s="157">
        <v>-162000</v>
      </c>
      <c r="K600" s="74"/>
    </row>
    <row r="601" spans="4:11" ht="15.75">
      <c r="D601" s="156" t="s">
        <v>1729</v>
      </c>
      <c r="E601" t="s">
        <v>3235</v>
      </c>
      <c r="F601" s="156" t="s">
        <v>3117</v>
      </c>
      <c r="G601" t="s">
        <v>3118</v>
      </c>
      <c r="H601" s="156" t="s">
        <v>2254</v>
      </c>
      <c r="I601" t="s">
        <v>2255</v>
      </c>
      <c r="J601" s="157">
        <v>619192.36</v>
      </c>
      <c r="K601" s="74"/>
    </row>
    <row r="602" spans="4:11" ht="15.75">
      <c r="D602" s="156" t="s">
        <v>406</v>
      </c>
      <c r="E602" t="s">
        <v>3270</v>
      </c>
      <c r="F602" s="156" t="s">
        <v>3117</v>
      </c>
      <c r="G602" t="s">
        <v>3118</v>
      </c>
      <c r="H602" s="156" t="s">
        <v>411</v>
      </c>
      <c r="I602" t="s">
        <v>2256</v>
      </c>
      <c r="J602" s="157">
        <v>155335.12</v>
      </c>
      <c r="K602" s="74"/>
    </row>
    <row r="603" spans="4:11" ht="15.75">
      <c r="D603" s="156" t="s">
        <v>1264</v>
      </c>
      <c r="E603" t="s">
        <v>3277</v>
      </c>
      <c r="F603" s="156" t="s">
        <v>3117</v>
      </c>
      <c r="G603" t="s">
        <v>3118</v>
      </c>
      <c r="H603" s="156" t="s">
        <v>2257</v>
      </c>
      <c r="I603" t="s">
        <v>2258</v>
      </c>
      <c r="J603" s="157">
        <v>205830.89</v>
      </c>
      <c r="K603" s="74"/>
    </row>
    <row r="604" spans="4:11" ht="15.75">
      <c r="D604" s="156" t="s">
        <v>333</v>
      </c>
      <c r="E604" t="s">
        <v>3262</v>
      </c>
      <c r="F604" s="156" t="s">
        <v>3117</v>
      </c>
      <c r="G604" t="s">
        <v>3118</v>
      </c>
      <c r="H604" s="156" t="s">
        <v>3077</v>
      </c>
      <c r="I604" t="s">
        <v>3078</v>
      </c>
      <c r="J604" s="157">
        <v>58852.54</v>
      </c>
      <c r="K604" s="74"/>
    </row>
    <row r="605" spans="4:11" ht="15.75">
      <c r="D605" s="156" t="s">
        <v>1333</v>
      </c>
      <c r="E605" t="s">
        <v>3237</v>
      </c>
      <c r="F605" s="156" t="s">
        <v>3117</v>
      </c>
      <c r="G605" t="s">
        <v>3118</v>
      </c>
      <c r="H605" s="156" t="s">
        <v>2259</v>
      </c>
      <c r="I605" t="s">
        <v>2260</v>
      </c>
      <c r="J605" s="157">
        <v>423887.29</v>
      </c>
      <c r="K605" s="74"/>
    </row>
    <row r="606" spans="4:11" ht="15.75">
      <c r="D606" s="156" t="s">
        <v>333</v>
      </c>
      <c r="E606" t="s">
        <v>3262</v>
      </c>
      <c r="F606" s="156" t="s">
        <v>3117</v>
      </c>
      <c r="G606" t="s">
        <v>3118</v>
      </c>
      <c r="H606" s="156" t="s">
        <v>357</v>
      </c>
      <c r="I606" t="s">
        <v>3079</v>
      </c>
      <c r="J606" s="157">
        <v>87869.37</v>
      </c>
      <c r="K606" s="74"/>
    </row>
    <row r="607" spans="4:11" ht="15.75">
      <c r="D607" s="156" t="s">
        <v>333</v>
      </c>
      <c r="E607" t="s">
        <v>3262</v>
      </c>
      <c r="F607" s="156" t="s">
        <v>3117</v>
      </c>
      <c r="G607" t="s">
        <v>3118</v>
      </c>
      <c r="H607" s="156" t="s">
        <v>347</v>
      </c>
      <c r="I607" t="s">
        <v>348</v>
      </c>
      <c r="J607" s="157">
        <v>209580.47</v>
      </c>
      <c r="K607" s="74"/>
    </row>
    <row r="608" spans="4:11" ht="15.75">
      <c r="D608" s="156" t="s">
        <v>333</v>
      </c>
      <c r="E608" t="s">
        <v>3262</v>
      </c>
      <c r="F608" s="156" t="s">
        <v>3117</v>
      </c>
      <c r="G608" t="s">
        <v>3118</v>
      </c>
      <c r="H608" s="156" t="s">
        <v>707</v>
      </c>
      <c r="I608" t="s">
        <v>2261</v>
      </c>
      <c r="J608" s="157">
        <v>16.2</v>
      </c>
      <c r="K608" s="74"/>
    </row>
    <row r="609" spans="4:11" ht="15.75">
      <c r="D609" s="156" t="s">
        <v>333</v>
      </c>
      <c r="E609" t="s">
        <v>3262</v>
      </c>
      <c r="F609" s="156" t="s">
        <v>3117</v>
      </c>
      <c r="G609" t="s">
        <v>3118</v>
      </c>
      <c r="H609" s="156" t="s">
        <v>360</v>
      </c>
      <c r="I609" t="s">
        <v>2262</v>
      </c>
      <c r="J609" s="157">
        <v>113398.5</v>
      </c>
      <c r="K609" s="74"/>
    </row>
    <row r="610" spans="4:11" ht="15.75">
      <c r="D610" s="156" t="s">
        <v>1543</v>
      </c>
      <c r="E610" t="s">
        <v>1544</v>
      </c>
      <c r="F610" s="156" t="s">
        <v>3115</v>
      </c>
      <c r="G610" t="s">
        <v>3116</v>
      </c>
      <c r="H610" s="156" t="s">
        <v>1550</v>
      </c>
      <c r="I610" t="s">
        <v>2263</v>
      </c>
      <c r="J610" s="157">
        <v>23009.08</v>
      </c>
      <c r="K610" s="74"/>
    </row>
    <row r="611" spans="4:11" ht="15.75">
      <c r="D611" s="156" t="s">
        <v>1543</v>
      </c>
      <c r="E611" t="s">
        <v>1544</v>
      </c>
      <c r="F611" s="156" t="s">
        <v>3117</v>
      </c>
      <c r="G611" t="s">
        <v>3118</v>
      </c>
      <c r="H611" s="156" t="s">
        <v>1550</v>
      </c>
      <c r="I611" t="s">
        <v>2263</v>
      </c>
      <c r="J611" s="157">
        <v>39736565.609999999</v>
      </c>
      <c r="K611" s="74"/>
    </row>
    <row r="612" spans="4:11" ht="15.75">
      <c r="D612" s="156" t="s">
        <v>406</v>
      </c>
      <c r="E612" t="s">
        <v>3270</v>
      </c>
      <c r="F612" s="156" t="s">
        <v>3117</v>
      </c>
      <c r="G612" t="s">
        <v>3118</v>
      </c>
      <c r="H612" s="156" t="s">
        <v>420</v>
      </c>
      <c r="I612" t="s">
        <v>421</v>
      </c>
      <c r="J612" s="157">
        <v>86592.31</v>
      </c>
      <c r="K612" s="74"/>
    </row>
    <row r="613" spans="4:11" ht="15.75">
      <c r="D613" s="156" t="s">
        <v>406</v>
      </c>
      <c r="E613" t="s">
        <v>3270</v>
      </c>
      <c r="F613" s="156" t="s">
        <v>3117</v>
      </c>
      <c r="G613" t="s">
        <v>3118</v>
      </c>
      <c r="H613" s="156" t="s">
        <v>447</v>
      </c>
      <c r="I613" t="s">
        <v>448</v>
      </c>
      <c r="J613" s="157">
        <v>85046.95</v>
      </c>
      <c r="K613" s="74"/>
    </row>
    <row r="614" spans="4:11" ht="15.75">
      <c r="D614" s="156" t="s">
        <v>366</v>
      </c>
      <c r="E614" t="s">
        <v>3273</v>
      </c>
      <c r="F614" s="156" t="s">
        <v>3117</v>
      </c>
      <c r="G614" t="s">
        <v>3118</v>
      </c>
      <c r="H614" s="156" t="s">
        <v>371</v>
      </c>
      <c r="I614" t="s">
        <v>2264</v>
      </c>
      <c r="J614" s="157">
        <v>97682.46</v>
      </c>
      <c r="K614" s="74"/>
    </row>
    <row r="615" spans="4:11" ht="15.75">
      <c r="D615" s="156" t="s">
        <v>630</v>
      </c>
      <c r="E615" t="s">
        <v>3227</v>
      </c>
      <c r="F615" s="156" t="s">
        <v>3117</v>
      </c>
      <c r="G615" t="s">
        <v>3118</v>
      </c>
      <c r="H615" s="156" t="s">
        <v>649</v>
      </c>
      <c r="I615" t="s">
        <v>650</v>
      </c>
      <c r="J615" s="157">
        <v>252364.82</v>
      </c>
      <c r="K615" s="74"/>
    </row>
    <row r="616" spans="4:11" ht="15.75">
      <c r="D616" s="156" t="s">
        <v>1580</v>
      </c>
      <c r="E616" t="s">
        <v>1581</v>
      </c>
      <c r="F616" s="156" t="s">
        <v>3115</v>
      </c>
      <c r="G616" t="s">
        <v>3116</v>
      </c>
      <c r="H616" s="156" t="s">
        <v>3080</v>
      </c>
      <c r="I616" t="s">
        <v>3081</v>
      </c>
      <c r="J616" s="157">
        <v>10899.49</v>
      </c>
      <c r="K616" s="74"/>
    </row>
    <row r="617" spans="4:11" ht="15.75">
      <c r="D617" s="156" t="s">
        <v>1580</v>
      </c>
      <c r="E617" t="s">
        <v>1581</v>
      </c>
      <c r="F617" s="156" t="s">
        <v>3117</v>
      </c>
      <c r="G617" t="s">
        <v>3118</v>
      </c>
      <c r="H617" s="156" t="s">
        <v>3080</v>
      </c>
      <c r="I617" t="s">
        <v>3081</v>
      </c>
      <c r="J617" s="157">
        <v>-10899.49</v>
      </c>
      <c r="K617" s="74"/>
    </row>
    <row r="618" spans="4:11" ht="15.75">
      <c r="D618" s="156" t="s">
        <v>1580</v>
      </c>
      <c r="E618" t="s">
        <v>1581</v>
      </c>
      <c r="F618" s="156" t="s">
        <v>3115</v>
      </c>
      <c r="G618" t="s">
        <v>3116</v>
      </c>
      <c r="H618" s="156" t="s">
        <v>2265</v>
      </c>
      <c r="I618" t="s">
        <v>2266</v>
      </c>
      <c r="J618" s="157">
        <v>7344.8</v>
      </c>
      <c r="K618" s="74"/>
    </row>
    <row r="619" spans="4:11" ht="15.75">
      <c r="D619" s="156" t="s">
        <v>1580</v>
      </c>
      <c r="E619" t="s">
        <v>1581</v>
      </c>
      <c r="F619" s="156" t="s">
        <v>3117</v>
      </c>
      <c r="G619" t="s">
        <v>3118</v>
      </c>
      <c r="H619" s="156" t="s">
        <v>2265</v>
      </c>
      <c r="I619" t="s">
        <v>2266</v>
      </c>
      <c r="J619" s="157">
        <v>3380483.96</v>
      </c>
      <c r="K619" s="74"/>
    </row>
    <row r="620" spans="4:11" ht="15.75">
      <c r="D620" s="156" t="s">
        <v>1580</v>
      </c>
      <c r="E620" t="s">
        <v>1581</v>
      </c>
      <c r="F620" s="156" t="s">
        <v>3117</v>
      </c>
      <c r="G620" t="s">
        <v>3118</v>
      </c>
      <c r="H620" s="156" t="s">
        <v>1588</v>
      </c>
      <c r="I620" t="s">
        <v>2267</v>
      </c>
      <c r="J620" s="157">
        <v>12398.87</v>
      </c>
      <c r="K620" s="74"/>
    </row>
    <row r="621" spans="4:11" ht="15.75">
      <c r="D621" s="156" t="s">
        <v>1580</v>
      </c>
      <c r="E621" t="s">
        <v>1581</v>
      </c>
      <c r="F621" s="156" t="s">
        <v>3117</v>
      </c>
      <c r="G621" t="s">
        <v>3118</v>
      </c>
      <c r="H621" s="156" t="s">
        <v>1582</v>
      </c>
      <c r="I621" t="s">
        <v>2268</v>
      </c>
      <c r="J621" s="157">
        <v>182268.38</v>
      </c>
      <c r="K621" s="74"/>
    </row>
    <row r="622" spans="4:11" ht="15.75">
      <c r="D622" s="156" t="s">
        <v>672</v>
      </c>
      <c r="E622" t="s">
        <v>3265</v>
      </c>
      <c r="F622" s="156" t="s">
        <v>3117</v>
      </c>
      <c r="G622" t="s">
        <v>3118</v>
      </c>
      <c r="H622" s="156" t="s">
        <v>2269</v>
      </c>
      <c r="I622" t="s">
        <v>2270</v>
      </c>
      <c r="J622" s="157">
        <v>146559.94</v>
      </c>
      <c r="K622" s="74"/>
    </row>
    <row r="623" spans="4:11" ht="15.75">
      <c r="D623" s="156" t="s">
        <v>672</v>
      </c>
      <c r="E623" t="s">
        <v>3265</v>
      </c>
      <c r="F623" s="156" t="s">
        <v>3117</v>
      </c>
      <c r="G623" t="s">
        <v>3118</v>
      </c>
      <c r="H623" s="156" t="s">
        <v>827</v>
      </c>
      <c r="I623" t="s">
        <v>828</v>
      </c>
      <c r="J623" s="157">
        <v>115676.73</v>
      </c>
      <c r="K623" s="74"/>
    </row>
    <row r="624" spans="4:11" ht="15.75">
      <c r="D624" s="156" t="s">
        <v>1729</v>
      </c>
      <c r="E624" t="s">
        <v>3235</v>
      </c>
      <c r="F624" s="156" t="s">
        <v>3117</v>
      </c>
      <c r="G624" t="s">
        <v>3118</v>
      </c>
      <c r="H624" s="156" t="s">
        <v>2271</v>
      </c>
      <c r="I624" t="s">
        <v>2272</v>
      </c>
      <c r="J624" s="157">
        <v>76410.67</v>
      </c>
      <c r="K624" s="74"/>
    </row>
    <row r="625" spans="4:11" ht="15.75">
      <c r="D625" s="156" t="s">
        <v>1287</v>
      </c>
      <c r="E625" t="s">
        <v>3252</v>
      </c>
      <c r="F625" s="156" t="s">
        <v>3117</v>
      </c>
      <c r="G625" t="s">
        <v>3118</v>
      </c>
      <c r="H625" s="156" t="s">
        <v>1292</v>
      </c>
      <c r="I625" t="s">
        <v>2273</v>
      </c>
      <c r="J625" s="157">
        <v>776341.51</v>
      </c>
      <c r="K625" s="74"/>
    </row>
    <row r="626" spans="4:11" ht="15.75">
      <c r="D626" s="156" t="s">
        <v>366</v>
      </c>
      <c r="E626" t="s">
        <v>3273</v>
      </c>
      <c r="F626" s="156" t="s">
        <v>3117</v>
      </c>
      <c r="G626" t="s">
        <v>3118</v>
      </c>
      <c r="H626" s="156" t="s">
        <v>3082</v>
      </c>
      <c r="I626" t="s">
        <v>3083</v>
      </c>
      <c r="J626" s="157">
        <v>-164954.01999999999</v>
      </c>
      <c r="K626" s="74"/>
    </row>
    <row r="627" spans="4:11" ht="15.75">
      <c r="D627" s="156" t="s">
        <v>672</v>
      </c>
      <c r="E627" t="s">
        <v>3265</v>
      </c>
      <c r="F627" s="156" t="s">
        <v>3117</v>
      </c>
      <c r="G627" t="s">
        <v>3118</v>
      </c>
      <c r="H627" s="156" t="s">
        <v>2274</v>
      </c>
      <c r="I627" t="s">
        <v>2275</v>
      </c>
      <c r="J627" s="157">
        <v>452528.6</v>
      </c>
      <c r="K627" s="74"/>
    </row>
    <row r="628" spans="4:11" ht="15.75">
      <c r="D628" s="156" t="s">
        <v>366</v>
      </c>
      <c r="E628" t="s">
        <v>3273</v>
      </c>
      <c r="F628" s="156" t="s">
        <v>3117</v>
      </c>
      <c r="G628" t="s">
        <v>3118</v>
      </c>
      <c r="H628" s="156" t="s">
        <v>2274</v>
      </c>
      <c r="I628" t="s">
        <v>2275</v>
      </c>
      <c r="J628" s="157">
        <v>303613.81</v>
      </c>
      <c r="K628" s="74"/>
    </row>
    <row r="629" spans="4:11" ht="15.75">
      <c r="D629" s="156" t="s">
        <v>366</v>
      </c>
      <c r="E629" t="s">
        <v>3273</v>
      </c>
      <c r="F629" s="156" t="s">
        <v>3117</v>
      </c>
      <c r="G629" t="s">
        <v>3118</v>
      </c>
      <c r="H629" s="156" t="s">
        <v>389</v>
      </c>
      <c r="I629" t="s">
        <v>2276</v>
      </c>
      <c r="J629" s="157">
        <v>44155.5</v>
      </c>
      <c r="K629" s="74"/>
    </row>
    <row r="630" spans="4:11" ht="15.75">
      <c r="D630" s="156" t="s">
        <v>366</v>
      </c>
      <c r="E630" t="s">
        <v>3273</v>
      </c>
      <c r="F630" s="156" t="s">
        <v>3117</v>
      </c>
      <c r="G630" t="s">
        <v>3118</v>
      </c>
      <c r="H630" s="156" t="s">
        <v>2277</v>
      </c>
      <c r="I630" t="s">
        <v>2278</v>
      </c>
      <c r="J630" s="157">
        <v>35765.69</v>
      </c>
      <c r="K630" s="74"/>
    </row>
    <row r="631" spans="4:11" ht="15.75">
      <c r="D631" s="156" t="s">
        <v>1276</v>
      </c>
      <c r="E631" t="s">
        <v>3266</v>
      </c>
      <c r="F631" s="156" t="s">
        <v>3117</v>
      </c>
      <c r="G631" t="s">
        <v>3118</v>
      </c>
      <c r="H631" s="156" t="s">
        <v>3084</v>
      </c>
      <c r="I631" t="s">
        <v>3085</v>
      </c>
      <c r="J631" s="157">
        <v>1047887.9</v>
      </c>
      <c r="K631" s="74"/>
    </row>
    <row r="632" spans="4:11" ht="15.75">
      <c r="D632" s="156" t="s">
        <v>3219</v>
      </c>
      <c r="E632" t="s">
        <v>3220</v>
      </c>
      <c r="F632" s="156" t="s">
        <v>3117</v>
      </c>
      <c r="G632" t="s">
        <v>3118</v>
      </c>
      <c r="H632" s="156" t="s">
        <v>2279</v>
      </c>
      <c r="I632" t="s">
        <v>2280</v>
      </c>
      <c r="J632" s="157">
        <v>1185546.55</v>
      </c>
      <c r="K632" s="74"/>
    </row>
    <row r="633" spans="4:11" ht="15.75">
      <c r="D633" s="156" t="s">
        <v>1370</v>
      </c>
      <c r="E633" t="s">
        <v>3272</v>
      </c>
      <c r="F633" s="156" t="s">
        <v>3117</v>
      </c>
      <c r="G633" t="s">
        <v>3118</v>
      </c>
      <c r="H633" s="156" t="s">
        <v>2281</v>
      </c>
      <c r="I633" t="s">
        <v>2282</v>
      </c>
      <c r="J633" s="157">
        <v>51463.06</v>
      </c>
      <c r="K633" s="74"/>
    </row>
    <row r="634" spans="4:11" ht="15.75">
      <c r="D634" s="156" t="s">
        <v>1370</v>
      </c>
      <c r="E634" t="s">
        <v>3272</v>
      </c>
      <c r="F634" s="156" t="s">
        <v>3117</v>
      </c>
      <c r="G634" t="s">
        <v>3118</v>
      </c>
      <c r="H634" s="156" t="s">
        <v>1398</v>
      </c>
      <c r="I634" t="s">
        <v>1399</v>
      </c>
      <c r="J634" s="157">
        <v>674434.45</v>
      </c>
      <c r="K634" s="74"/>
    </row>
    <row r="635" spans="4:11" ht="15.75">
      <c r="D635" s="156" t="s">
        <v>296</v>
      </c>
      <c r="E635" t="s">
        <v>3278</v>
      </c>
      <c r="F635" s="156" t="s">
        <v>3115</v>
      </c>
      <c r="G635" t="s">
        <v>3116</v>
      </c>
      <c r="H635" s="156" t="s">
        <v>298</v>
      </c>
      <c r="I635" t="s">
        <v>2283</v>
      </c>
      <c r="J635" s="157">
        <v>30310</v>
      </c>
      <c r="K635" s="74"/>
    </row>
    <row r="636" spans="4:11" ht="15.75">
      <c r="D636" s="156" t="s">
        <v>296</v>
      </c>
      <c r="E636" t="s">
        <v>3278</v>
      </c>
      <c r="F636" s="156" t="s">
        <v>3117</v>
      </c>
      <c r="G636" t="s">
        <v>3118</v>
      </c>
      <c r="H636" s="156" t="s">
        <v>298</v>
      </c>
      <c r="I636" t="s">
        <v>2283</v>
      </c>
      <c r="J636" s="157">
        <v>2366090.41</v>
      </c>
      <c r="K636" s="74"/>
    </row>
    <row r="637" spans="4:11" ht="15.75">
      <c r="D637" s="156" t="s">
        <v>1791</v>
      </c>
      <c r="E637" t="s">
        <v>3271</v>
      </c>
      <c r="F637" s="156" t="s">
        <v>3117</v>
      </c>
      <c r="G637" t="s">
        <v>3118</v>
      </c>
      <c r="H637" s="156" t="s">
        <v>1813</v>
      </c>
      <c r="I637" t="s">
        <v>2284</v>
      </c>
      <c r="J637" s="157">
        <v>647741.28</v>
      </c>
      <c r="K637" s="74"/>
    </row>
    <row r="638" spans="4:11" ht="15.75">
      <c r="D638" s="156" t="s">
        <v>1791</v>
      </c>
      <c r="E638" t="s">
        <v>3271</v>
      </c>
      <c r="F638" s="156" t="s">
        <v>3117</v>
      </c>
      <c r="G638" t="s">
        <v>3118</v>
      </c>
      <c r="H638" s="156" t="s">
        <v>1823</v>
      </c>
      <c r="I638" t="s">
        <v>1824</v>
      </c>
      <c r="J638" s="157">
        <v>144.43</v>
      </c>
      <c r="K638" s="74"/>
    </row>
    <row r="639" spans="4:11" ht="15.75">
      <c r="D639" s="156" t="s">
        <v>1729</v>
      </c>
      <c r="E639" t="s">
        <v>3235</v>
      </c>
      <c r="F639" s="156" t="s">
        <v>3115</v>
      </c>
      <c r="G639" t="s">
        <v>3116</v>
      </c>
      <c r="H639" s="156" t="s">
        <v>1766</v>
      </c>
      <c r="I639" t="s">
        <v>1767</v>
      </c>
      <c r="J639" s="157">
        <v>98852.93</v>
      </c>
      <c r="K639" s="74"/>
    </row>
    <row r="640" spans="4:11" ht="15.75">
      <c r="D640" s="156" t="s">
        <v>1729</v>
      </c>
      <c r="E640" t="s">
        <v>3235</v>
      </c>
      <c r="F640" s="156" t="s">
        <v>3117</v>
      </c>
      <c r="G640" t="s">
        <v>3118</v>
      </c>
      <c r="H640" s="156" t="s">
        <v>1766</v>
      </c>
      <c r="I640" t="s">
        <v>1767</v>
      </c>
      <c r="J640" s="157">
        <v>23828358.850000001</v>
      </c>
      <c r="K640" s="74"/>
    </row>
    <row r="641" spans="4:11" ht="15.75">
      <c r="D641" s="156" t="s">
        <v>366</v>
      </c>
      <c r="E641" t="s">
        <v>3273</v>
      </c>
      <c r="F641" s="156" t="s">
        <v>3117</v>
      </c>
      <c r="G641" t="s">
        <v>3118</v>
      </c>
      <c r="H641" s="156" t="s">
        <v>2285</v>
      </c>
      <c r="I641" t="s">
        <v>2286</v>
      </c>
      <c r="J641" s="157">
        <v>51761.98</v>
      </c>
      <c r="K641" s="74"/>
    </row>
    <row r="642" spans="4:11" ht="15.75">
      <c r="D642" s="156" t="s">
        <v>672</v>
      </c>
      <c r="E642" t="s">
        <v>3265</v>
      </c>
      <c r="F642" s="156" t="s">
        <v>3117</v>
      </c>
      <c r="G642" t="s">
        <v>3118</v>
      </c>
      <c r="H642" s="156" t="s">
        <v>768</v>
      </c>
      <c r="I642" t="s">
        <v>2287</v>
      </c>
      <c r="J642" s="157">
        <v>216872.75</v>
      </c>
      <c r="K642" s="74"/>
    </row>
    <row r="643" spans="4:11" ht="15.75">
      <c r="D643" s="156" t="s">
        <v>1559</v>
      </c>
      <c r="E643" t="s">
        <v>3218</v>
      </c>
      <c r="F643" s="156" t="s">
        <v>3117</v>
      </c>
      <c r="G643" t="s">
        <v>3118</v>
      </c>
      <c r="H643" s="156" t="s">
        <v>1571</v>
      </c>
      <c r="I643" t="s">
        <v>2288</v>
      </c>
      <c r="J643" s="157">
        <v>1748269.34</v>
      </c>
      <c r="K643" s="74"/>
    </row>
    <row r="644" spans="4:11" ht="15.75">
      <c r="D644" s="156" t="s">
        <v>1580</v>
      </c>
      <c r="E644" t="s">
        <v>1581</v>
      </c>
      <c r="F644" s="156" t="s">
        <v>3117</v>
      </c>
      <c r="G644" t="s">
        <v>3118</v>
      </c>
      <c r="H644" s="156" t="s">
        <v>1590</v>
      </c>
      <c r="I644" t="s">
        <v>2289</v>
      </c>
      <c r="J644" s="157">
        <v>1148955.45</v>
      </c>
      <c r="K644" s="74"/>
    </row>
    <row r="645" spans="4:11" ht="15.75">
      <c r="D645" s="156" t="s">
        <v>1694</v>
      </c>
      <c r="E645" t="s">
        <v>2896</v>
      </c>
      <c r="F645" s="156" t="s">
        <v>3117</v>
      </c>
      <c r="G645" t="s">
        <v>3118</v>
      </c>
      <c r="H645" s="156" t="s">
        <v>1699</v>
      </c>
      <c r="I645" t="s">
        <v>3086</v>
      </c>
      <c r="J645" s="157">
        <v>211123</v>
      </c>
      <c r="K645" s="74"/>
    </row>
    <row r="646" spans="4:11" ht="15.75">
      <c r="D646" s="156" t="s">
        <v>1645</v>
      </c>
      <c r="E646" t="s">
        <v>3206</v>
      </c>
      <c r="F646" s="156" t="s">
        <v>3117</v>
      </c>
      <c r="G646" t="s">
        <v>3118</v>
      </c>
      <c r="H646" s="156" t="s">
        <v>1650</v>
      </c>
      <c r="I646" t="s">
        <v>2290</v>
      </c>
      <c r="J646" s="157">
        <v>4468988.33</v>
      </c>
      <c r="K646" s="74"/>
    </row>
    <row r="647" spans="4:11" ht="15.75">
      <c r="D647" s="156" t="s">
        <v>1370</v>
      </c>
      <c r="E647" t="s">
        <v>3272</v>
      </c>
      <c r="F647" s="156" t="s">
        <v>3117</v>
      </c>
      <c r="G647" t="s">
        <v>3118</v>
      </c>
      <c r="H647" s="156" t="s">
        <v>1372</v>
      </c>
      <c r="I647" t="s">
        <v>2291</v>
      </c>
      <c r="J647" s="157">
        <v>703089.57</v>
      </c>
      <c r="K647" s="74"/>
    </row>
    <row r="648" spans="4:11" ht="15.75">
      <c r="D648" s="156" t="s">
        <v>1454</v>
      </c>
      <c r="E648" t="s">
        <v>3279</v>
      </c>
      <c r="F648" s="156" t="s">
        <v>3117</v>
      </c>
      <c r="G648" t="s">
        <v>3118</v>
      </c>
      <c r="H648" s="156" t="s">
        <v>1461</v>
      </c>
      <c r="I648" t="s">
        <v>1462</v>
      </c>
      <c r="J648" s="157">
        <v>354734.73</v>
      </c>
      <c r="K648" s="74"/>
    </row>
    <row r="649" spans="4:11" ht="15.75">
      <c r="D649" s="156" t="s">
        <v>1454</v>
      </c>
      <c r="E649" t="s">
        <v>3279</v>
      </c>
      <c r="F649" s="156" t="s">
        <v>3117</v>
      </c>
      <c r="G649" t="s">
        <v>3118</v>
      </c>
      <c r="H649" s="156" t="s">
        <v>1458</v>
      </c>
      <c r="I649" t="s">
        <v>2292</v>
      </c>
      <c r="J649" s="157">
        <v>1298434.57</v>
      </c>
      <c r="K649" s="74"/>
    </row>
    <row r="650" spans="4:11" ht="15.75">
      <c r="D650" s="156" t="s">
        <v>1628</v>
      </c>
      <c r="E650" t="s">
        <v>3177</v>
      </c>
      <c r="F650" s="156" t="s">
        <v>3117</v>
      </c>
      <c r="G650" t="s">
        <v>3118</v>
      </c>
      <c r="H650" s="156" t="s">
        <v>2293</v>
      </c>
      <c r="I650" t="s">
        <v>2294</v>
      </c>
      <c r="J650" s="157">
        <v>226507.09</v>
      </c>
      <c r="K650" s="74"/>
    </row>
    <row r="651" spans="4:11" ht="15.75">
      <c r="D651" s="156" t="s">
        <v>1412</v>
      </c>
      <c r="E651" t="s">
        <v>3243</v>
      </c>
      <c r="F651" s="156" t="s">
        <v>3117</v>
      </c>
      <c r="G651" t="s">
        <v>3118</v>
      </c>
      <c r="H651" s="156" t="s">
        <v>1420</v>
      </c>
      <c r="I651" t="s">
        <v>2295</v>
      </c>
      <c r="J651" s="157">
        <v>149639.85</v>
      </c>
      <c r="K651" s="74"/>
    </row>
    <row r="652" spans="4:11" ht="15.75">
      <c r="D652" s="156" t="s">
        <v>1405</v>
      </c>
      <c r="E652" t="s">
        <v>3187</v>
      </c>
      <c r="F652" s="156" t="s">
        <v>3117</v>
      </c>
      <c r="G652" t="s">
        <v>3118</v>
      </c>
      <c r="H652" s="156" t="s">
        <v>1407</v>
      </c>
      <c r="I652" t="s">
        <v>2296</v>
      </c>
      <c r="J652" s="157">
        <v>90149.45</v>
      </c>
      <c r="K652" s="74"/>
    </row>
    <row r="653" spans="4:11" ht="15.75">
      <c r="D653" s="156" t="s">
        <v>1729</v>
      </c>
      <c r="E653" t="s">
        <v>3235</v>
      </c>
      <c r="F653" s="156" t="s">
        <v>3117</v>
      </c>
      <c r="G653" t="s">
        <v>3118</v>
      </c>
      <c r="H653" s="156" t="s">
        <v>1776</v>
      </c>
      <c r="I653" t="s">
        <v>1777</v>
      </c>
      <c r="J653" s="157">
        <v>379464.59</v>
      </c>
      <c r="K653" s="74"/>
    </row>
    <row r="654" spans="4:11" ht="15.75">
      <c r="D654" s="156" t="s">
        <v>406</v>
      </c>
      <c r="E654" t="s">
        <v>3270</v>
      </c>
      <c r="F654" s="156" t="s">
        <v>3117</v>
      </c>
      <c r="G654" t="s">
        <v>3118</v>
      </c>
      <c r="H654" s="156" t="s">
        <v>438</v>
      </c>
      <c r="I654" t="s">
        <v>2297</v>
      </c>
      <c r="J654" s="157">
        <v>196411.4</v>
      </c>
      <c r="K654" s="74"/>
    </row>
    <row r="655" spans="4:11" ht="15.75">
      <c r="D655" s="156" t="s">
        <v>406</v>
      </c>
      <c r="E655" t="s">
        <v>3270</v>
      </c>
      <c r="F655" s="156" t="s">
        <v>3117</v>
      </c>
      <c r="G655" t="s">
        <v>3118</v>
      </c>
      <c r="H655" s="156" t="s">
        <v>417</v>
      </c>
      <c r="I655" t="s">
        <v>2298</v>
      </c>
      <c r="J655" s="157">
        <v>238293.5</v>
      </c>
      <c r="K655" s="74"/>
    </row>
    <row r="656" spans="4:11" ht="15.75">
      <c r="D656" s="156" t="s">
        <v>952</v>
      </c>
      <c r="E656" t="s">
        <v>3268</v>
      </c>
      <c r="F656" s="156" t="s">
        <v>3117</v>
      </c>
      <c r="G656" t="s">
        <v>3118</v>
      </c>
      <c r="H656" s="156" t="s">
        <v>1025</v>
      </c>
      <c r="I656" t="s">
        <v>2299</v>
      </c>
      <c r="J656" s="157">
        <v>662772.24</v>
      </c>
      <c r="K656" s="74"/>
    </row>
    <row r="657" spans="4:11" ht="15.75">
      <c r="D657" s="156" t="s">
        <v>952</v>
      </c>
      <c r="E657" t="s">
        <v>3268</v>
      </c>
      <c r="F657" s="156" t="s">
        <v>3117</v>
      </c>
      <c r="G657" t="s">
        <v>3118</v>
      </c>
      <c r="H657" s="156" t="s">
        <v>1017</v>
      </c>
      <c r="I657" t="s">
        <v>2300</v>
      </c>
      <c r="J657" s="157">
        <v>261263.88</v>
      </c>
      <c r="K657" s="74"/>
    </row>
    <row r="658" spans="4:11" ht="15.75">
      <c r="D658" s="156" t="s">
        <v>952</v>
      </c>
      <c r="E658" t="s">
        <v>3268</v>
      </c>
      <c r="F658" s="156" t="s">
        <v>3117</v>
      </c>
      <c r="G658" t="s">
        <v>3118</v>
      </c>
      <c r="H658" s="156" t="s">
        <v>1011</v>
      </c>
      <c r="I658" t="s">
        <v>1012</v>
      </c>
      <c r="J658" s="157">
        <v>317958.52</v>
      </c>
      <c r="K658" s="74"/>
    </row>
    <row r="659" spans="4:11" ht="15.75">
      <c r="D659" s="156" t="s">
        <v>856</v>
      </c>
      <c r="E659" t="s">
        <v>3236</v>
      </c>
      <c r="F659" s="156" t="s">
        <v>3117</v>
      </c>
      <c r="G659" t="s">
        <v>3118</v>
      </c>
      <c r="H659" s="156" t="s">
        <v>883</v>
      </c>
      <c r="I659" t="s">
        <v>2301</v>
      </c>
      <c r="J659" s="157">
        <v>633419.77</v>
      </c>
      <c r="K659" s="74"/>
    </row>
    <row r="660" spans="4:11" ht="15.75">
      <c r="D660" s="156" t="s">
        <v>1169</v>
      </c>
      <c r="E660" t="s">
        <v>3239</v>
      </c>
      <c r="F660" s="156" t="s">
        <v>3115</v>
      </c>
      <c r="G660" t="s">
        <v>3116</v>
      </c>
      <c r="H660" s="156" t="s">
        <v>1171</v>
      </c>
      <c r="I660" t="s">
        <v>2302</v>
      </c>
      <c r="J660" s="157">
        <v>211634.87</v>
      </c>
      <c r="K660" s="74"/>
    </row>
    <row r="661" spans="4:11" ht="15.75">
      <c r="D661" s="156" t="s">
        <v>1169</v>
      </c>
      <c r="E661" t="s">
        <v>3239</v>
      </c>
      <c r="F661" s="156" t="s">
        <v>3117</v>
      </c>
      <c r="G661" t="s">
        <v>3118</v>
      </c>
      <c r="H661" s="156" t="s">
        <v>1171</v>
      </c>
      <c r="I661" t="s">
        <v>2302</v>
      </c>
      <c r="J661" s="157">
        <v>226552676.47</v>
      </c>
      <c r="K661" s="74"/>
    </row>
    <row r="662" spans="4:11" ht="15.75">
      <c r="D662" s="156" t="s">
        <v>1050</v>
      </c>
      <c r="E662" t="s">
        <v>3231</v>
      </c>
      <c r="F662" s="156" t="s">
        <v>3117</v>
      </c>
      <c r="G662" t="s">
        <v>3118</v>
      </c>
      <c r="H662" s="156" t="s">
        <v>1095</v>
      </c>
      <c r="I662" t="s">
        <v>2303</v>
      </c>
      <c r="J662" s="157">
        <v>1057405.97</v>
      </c>
      <c r="K662" s="74"/>
    </row>
    <row r="663" spans="4:11" ht="15.75">
      <c r="D663" s="156" t="s">
        <v>1050</v>
      </c>
      <c r="E663" t="s">
        <v>3231</v>
      </c>
      <c r="F663" s="156" t="s">
        <v>3117</v>
      </c>
      <c r="G663" t="s">
        <v>3118</v>
      </c>
      <c r="H663" s="156" t="s">
        <v>1066</v>
      </c>
      <c r="I663" t="s">
        <v>1067</v>
      </c>
      <c r="J663" s="157">
        <v>1439263.55</v>
      </c>
      <c r="K663" s="74"/>
    </row>
    <row r="664" spans="4:11" ht="15.75">
      <c r="D664" s="156" t="s">
        <v>406</v>
      </c>
      <c r="E664" t="s">
        <v>3270</v>
      </c>
      <c r="F664" s="156" t="s">
        <v>3117</v>
      </c>
      <c r="G664" t="s">
        <v>3118</v>
      </c>
      <c r="H664" s="156" t="s">
        <v>2304</v>
      </c>
      <c r="I664" t="s">
        <v>2305</v>
      </c>
      <c r="J664" s="157">
        <v>204675.41</v>
      </c>
      <c r="K664" s="74"/>
    </row>
    <row r="665" spans="4:11" ht="15.75">
      <c r="D665" s="156" t="s">
        <v>406</v>
      </c>
      <c r="E665" t="s">
        <v>3270</v>
      </c>
      <c r="F665" s="156" t="s">
        <v>3117</v>
      </c>
      <c r="G665" t="s">
        <v>3118</v>
      </c>
      <c r="H665" s="156" t="s">
        <v>444</v>
      </c>
      <c r="I665" t="s">
        <v>2306</v>
      </c>
      <c r="J665" s="157">
        <v>213995</v>
      </c>
      <c r="K665" s="74"/>
    </row>
    <row r="666" spans="4:11" ht="15.75">
      <c r="D666" s="156" t="s">
        <v>601</v>
      </c>
      <c r="E666" t="s">
        <v>3221</v>
      </c>
      <c r="F666" s="156" t="s">
        <v>3117</v>
      </c>
      <c r="G666" t="s">
        <v>3118</v>
      </c>
      <c r="H666" s="156" t="s">
        <v>608</v>
      </c>
      <c r="I666" t="s">
        <v>2307</v>
      </c>
      <c r="J666" s="157">
        <v>1337448.9099999999</v>
      </c>
      <c r="K666" s="74"/>
    </row>
    <row r="667" spans="4:11" ht="15.75">
      <c r="D667" s="156" t="s">
        <v>601</v>
      </c>
      <c r="E667" t="s">
        <v>3221</v>
      </c>
      <c r="F667" s="156" t="s">
        <v>3117</v>
      </c>
      <c r="G667" t="s">
        <v>3118</v>
      </c>
      <c r="H667" s="156" t="s">
        <v>606</v>
      </c>
      <c r="I667" t="s">
        <v>2308</v>
      </c>
      <c r="J667" s="157">
        <v>5452026.2199999997</v>
      </c>
      <c r="K667" s="74"/>
    </row>
    <row r="668" spans="4:11" ht="15.75">
      <c r="D668" s="156" t="s">
        <v>406</v>
      </c>
      <c r="E668" t="s">
        <v>3270</v>
      </c>
      <c r="F668" s="156" t="s">
        <v>3117</v>
      </c>
      <c r="G668" t="s">
        <v>3118</v>
      </c>
      <c r="H668" s="156" t="s">
        <v>429</v>
      </c>
      <c r="I668" t="s">
        <v>2309</v>
      </c>
      <c r="J668" s="157">
        <v>25498.89</v>
      </c>
      <c r="K668" s="74"/>
    </row>
    <row r="669" spans="4:11" ht="15.75">
      <c r="D669" s="156" t="s">
        <v>1098</v>
      </c>
      <c r="E669" t="s">
        <v>3263</v>
      </c>
      <c r="F669" s="156" t="s">
        <v>3117</v>
      </c>
      <c r="G669" t="s">
        <v>3118</v>
      </c>
      <c r="H669" s="156" t="s">
        <v>2310</v>
      </c>
      <c r="I669" t="s">
        <v>2311</v>
      </c>
      <c r="J669" s="157">
        <v>478204.96</v>
      </c>
      <c r="K669" s="74"/>
    </row>
    <row r="670" spans="4:11" ht="15.75">
      <c r="D670" s="156" t="s">
        <v>1098</v>
      </c>
      <c r="E670" t="s">
        <v>3263</v>
      </c>
      <c r="F670" s="156" t="s">
        <v>3117</v>
      </c>
      <c r="G670" t="s">
        <v>3118</v>
      </c>
      <c r="H670" s="156" t="s">
        <v>1160</v>
      </c>
      <c r="I670" t="s">
        <v>2312</v>
      </c>
      <c r="J670" s="157">
        <v>769247.82</v>
      </c>
      <c r="K670" s="74"/>
    </row>
    <row r="671" spans="4:11" ht="15.75">
      <c r="D671" s="156" t="s">
        <v>1098</v>
      </c>
      <c r="E671" t="s">
        <v>3263</v>
      </c>
      <c r="F671" s="156" t="s">
        <v>3115</v>
      </c>
      <c r="G671" t="s">
        <v>3116</v>
      </c>
      <c r="H671" s="156" t="s">
        <v>1134</v>
      </c>
      <c r="I671" t="s">
        <v>2313</v>
      </c>
      <c r="J671" s="157">
        <v>43419.78</v>
      </c>
      <c r="K671" s="74"/>
    </row>
    <row r="672" spans="4:11" ht="15.75">
      <c r="D672" s="156" t="s">
        <v>1098</v>
      </c>
      <c r="E672" t="s">
        <v>3263</v>
      </c>
      <c r="F672" s="156" t="s">
        <v>3117</v>
      </c>
      <c r="G672" t="s">
        <v>3118</v>
      </c>
      <c r="H672" s="156" t="s">
        <v>1134</v>
      </c>
      <c r="I672" t="s">
        <v>2313</v>
      </c>
      <c r="J672" s="157">
        <v>9014810.8200000003</v>
      </c>
      <c r="K672" s="74"/>
    </row>
    <row r="673" spans="4:11" ht="15.75">
      <c r="D673" s="156" t="s">
        <v>1098</v>
      </c>
      <c r="E673" t="s">
        <v>3263</v>
      </c>
      <c r="F673" s="156" t="s">
        <v>3115</v>
      </c>
      <c r="G673" t="s">
        <v>3116</v>
      </c>
      <c r="H673" s="156" t="s">
        <v>1131</v>
      </c>
      <c r="I673" t="s">
        <v>2314</v>
      </c>
      <c r="J673" s="157">
        <v>8735.8700000000008</v>
      </c>
      <c r="K673" s="74"/>
    </row>
    <row r="674" spans="4:11" ht="15.75">
      <c r="D674" s="156" t="s">
        <v>1098</v>
      </c>
      <c r="E674" t="s">
        <v>3263</v>
      </c>
      <c r="F674" s="156" t="s">
        <v>3117</v>
      </c>
      <c r="G674" t="s">
        <v>3118</v>
      </c>
      <c r="H674" s="156" t="s">
        <v>1131</v>
      </c>
      <c r="I674" t="s">
        <v>2314</v>
      </c>
      <c r="J674" s="157">
        <v>502085.13</v>
      </c>
      <c r="K674" s="74"/>
    </row>
    <row r="675" spans="4:11" ht="15.75">
      <c r="D675" s="156" t="s">
        <v>3214</v>
      </c>
      <c r="E675" t="s">
        <v>3215</v>
      </c>
      <c r="F675" s="156" t="s">
        <v>3117</v>
      </c>
      <c r="G675" t="s">
        <v>3118</v>
      </c>
      <c r="H675" s="156" t="s">
        <v>2315</v>
      </c>
      <c r="I675" t="s">
        <v>2316</v>
      </c>
      <c r="J675" s="157">
        <v>2472678.9300000002</v>
      </c>
      <c r="K675" s="74"/>
    </row>
    <row r="676" spans="4:11" ht="15.75">
      <c r="D676" s="156" t="s">
        <v>672</v>
      </c>
      <c r="E676" t="s">
        <v>3265</v>
      </c>
      <c r="F676" s="156" t="s">
        <v>3117</v>
      </c>
      <c r="G676" t="s">
        <v>3118</v>
      </c>
      <c r="H676" s="156" t="s">
        <v>799</v>
      </c>
      <c r="I676" t="s">
        <v>2317</v>
      </c>
      <c r="J676" s="157">
        <v>733025.53</v>
      </c>
      <c r="K676" s="74"/>
    </row>
    <row r="677" spans="4:11" ht="15.75">
      <c r="D677" s="156" t="s">
        <v>406</v>
      </c>
      <c r="E677" t="s">
        <v>3270</v>
      </c>
      <c r="F677" s="156" t="s">
        <v>3117</v>
      </c>
      <c r="G677" t="s">
        <v>3118</v>
      </c>
      <c r="H677" s="156" t="s">
        <v>2318</v>
      </c>
      <c r="I677" t="s">
        <v>2319</v>
      </c>
      <c r="J677" s="157">
        <v>179421.06</v>
      </c>
      <c r="K677" s="74"/>
    </row>
    <row r="678" spans="4:11" ht="15.75">
      <c r="D678" s="156" t="s">
        <v>1333</v>
      </c>
      <c r="E678" t="s">
        <v>3237</v>
      </c>
      <c r="F678" s="156" t="s">
        <v>3117</v>
      </c>
      <c r="G678" t="s">
        <v>3118</v>
      </c>
      <c r="H678" s="156" t="s">
        <v>1367</v>
      </c>
      <c r="I678" t="s">
        <v>2320</v>
      </c>
      <c r="J678" s="157">
        <v>380567.72</v>
      </c>
      <c r="K678" s="74"/>
    </row>
    <row r="679" spans="4:11" ht="15.75">
      <c r="D679" s="156" t="s">
        <v>1791</v>
      </c>
      <c r="E679" t="s">
        <v>3271</v>
      </c>
      <c r="F679" s="156" t="s">
        <v>3117</v>
      </c>
      <c r="G679" t="s">
        <v>3118</v>
      </c>
      <c r="H679" s="156" t="s">
        <v>1808</v>
      </c>
      <c r="I679" t="s">
        <v>2321</v>
      </c>
      <c r="J679" s="157">
        <v>2412460.7999999998</v>
      </c>
      <c r="K679" s="74"/>
    </row>
    <row r="680" spans="4:11" ht="15.75">
      <c r="D680" s="156" t="s">
        <v>1454</v>
      </c>
      <c r="E680" t="s">
        <v>3279</v>
      </c>
      <c r="F680" s="156" t="s">
        <v>3117</v>
      </c>
      <c r="G680" t="s">
        <v>3118</v>
      </c>
      <c r="H680" s="156" t="s">
        <v>1487</v>
      </c>
      <c r="I680" t="s">
        <v>2322</v>
      </c>
      <c r="J680" s="157">
        <v>1237371.82</v>
      </c>
      <c r="K680" s="74"/>
    </row>
    <row r="681" spans="4:11" ht="15.75">
      <c r="D681" s="156" t="s">
        <v>672</v>
      </c>
      <c r="E681" t="s">
        <v>3265</v>
      </c>
      <c r="F681" s="156" t="s">
        <v>3117</v>
      </c>
      <c r="G681" t="s">
        <v>3118</v>
      </c>
      <c r="H681" s="156" t="s">
        <v>676</v>
      </c>
      <c r="I681" t="s">
        <v>2323</v>
      </c>
      <c r="J681" s="157">
        <v>100540.98</v>
      </c>
      <c r="K681" s="74"/>
    </row>
    <row r="682" spans="4:11" ht="15.75">
      <c r="D682" s="156" t="s">
        <v>672</v>
      </c>
      <c r="E682" t="s">
        <v>3265</v>
      </c>
      <c r="F682" s="156" t="s">
        <v>3117</v>
      </c>
      <c r="G682" t="s">
        <v>3118</v>
      </c>
      <c r="H682" s="156" t="s">
        <v>813</v>
      </c>
      <c r="I682" t="s">
        <v>2324</v>
      </c>
      <c r="J682" s="157">
        <v>318674.61</v>
      </c>
      <c r="K682" s="74"/>
    </row>
    <row r="683" spans="4:11" ht="15.75">
      <c r="D683" s="156" t="s">
        <v>672</v>
      </c>
      <c r="E683" t="s">
        <v>3265</v>
      </c>
      <c r="F683" s="156" t="s">
        <v>3117</v>
      </c>
      <c r="G683" t="s">
        <v>3118</v>
      </c>
      <c r="H683" s="156" t="s">
        <v>807</v>
      </c>
      <c r="I683" t="s">
        <v>2325</v>
      </c>
      <c r="J683" s="157">
        <v>396357.88</v>
      </c>
      <c r="K683" s="74"/>
    </row>
    <row r="684" spans="4:11" ht="15.75">
      <c r="D684" s="156" t="s">
        <v>672</v>
      </c>
      <c r="E684" t="s">
        <v>3265</v>
      </c>
      <c r="F684" s="156" t="s">
        <v>3117</v>
      </c>
      <c r="G684" t="s">
        <v>3118</v>
      </c>
      <c r="H684" s="156" t="s">
        <v>690</v>
      </c>
      <c r="I684" t="s">
        <v>2326</v>
      </c>
      <c r="J684" s="157">
        <v>174981.06</v>
      </c>
      <c r="K684" s="74"/>
    </row>
    <row r="685" spans="4:11" ht="15.75">
      <c r="D685" s="156" t="s">
        <v>1287</v>
      </c>
      <c r="E685" t="s">
        <v>3252</v>
      </c>
      <c r="F685" s="156" t="s">
        <v>3115</v>
      </c>
      <c r="G685" t="s">
        <v>3116</v>
      </c>
      <c r="H685" s="156" t="s">
        <v>3087</v>
      </c>
      <c r="I685" t="s">
        <v>3088</v>
      </c>
      <c r="J685" s="157">
        <v>83823.44</v>
      </c>
      <c r="K685" s="74"/>
    </row>
    <row r="686" spans="4:11" ht="15.75">
      <c r="D686" s="156" t="s">
        <v>1287</v>
      </c>
      <c r="E686" t="s">
        <v>3252</v>
      </c>
      <c r="F686" s="156" t="s">
        <v>3117</v>
      </c>
      <c r="G686" t="s">
        <v>3118</v>
      </c>
      <c r="H686" s="156" t="s">
        <v>3087</v>
      </c>
      <c r="I686" t="s">
        <v>3088</v>
      </c>
      <c r="J686" s="157">
        <v>-83823.44</v>
      </c>
      <c r="K686" s="74"/>
    </row>
    <row r="687" spans="4:11" ht="15.75">
      <c r="D687" s="156" t="s">
        <v>1666</v>
      </c>
      <c r="E687" t="s">
        <v>3264</v>
      </c>
      <c r="F687" s="156" t="s">
        <v>3117</v>
      </c>
      <c r="G687" t="s">
        <v>3118</v>
      </c>
      <c r="H687" s="156" t="s">
        <v>2327</v>
      </c>
      <c r="I687" t="s">
        <v>2328</v>
      </c>
      <c r="J687" s="157">
        <v>267898.58</v>
      </c>
      <c r="K687" s="74"/>
    </row>
    <row r="688" spans="4:11" ht="15.75">
      <c r="D688" s="156" t="s">
        <v>1287</v>
      </c>
      <c r="E688" t="s">
        <v>3252</v>
      </c>
      <c r="F688" s="156" t="s">
        <v>3117</v>
      </c>
      <c r="G688" t="s">
        <v>3118</v>
      </c>
      <c r="H688" s="156" t="s">
        <v>1295</v>
      </c>
      <c r="I688" t="s">
        <v>2329</v>
      </c>
      <c r="J688" s="157">
        <v>1411364</v>
      </c>
      <c r="K688" s="74"/>
    </row>
    <row r="689" spans="4:11" ht="15.75">
      <c r="D689" s="156" t="s">
        <v>406</v>
      </c>
      <c r="E689" t="s">
        <v>3270</v>
      </c>
      <c r="F689" s="156" t="s">
        <v>3117</v>
      </c>
      <c r="G689" t="s">
        <v>3118</v>
      </c>
      <c r="H689" s="156" t="s">
        <v>2330</v>
      </c>
      <c r="I689" t="s">
        <v>2331</v>
      </c>
      <c r="J689" s="157">
        <v>249480.94</v>
      </c>
      <c r="K689" s="74"/>
    </row>
    <row r="690" spans="4:11" ht="15.75">
      <c r="D690" s="156" t="s">
        <v>1602</v>
      </c>
      <c r="E690" t="s">
        <v>3280</v>
      </c>
      <c r="F690" s="156" t="s">
        <v>3117</v>
      </c>
      <c r="G690" t="s">
        <v>3118</v>
      </c>
      <c r="H690" s="156" t="s">
        <v>1604</v>
      </c>
      <c r="I690" t="s">
        <v>2332</v>
      </c>
      <c r="J690" s="157">
        <v>498744.06</v>
      </c>
      <c r="K690" s="74"/>
    </row>
    <row r="691" spans="4:11" ht="15.75">
      <c r="D691" s="156" t="s">
        <v>1666</v>
      </c>
      <c r="E691" t="s">
        <v>3264</v>
      </c>
      <c r="F691" s="156" t="s">
        <v>3117</v>
      </c>
      <c r="G691" t="s">
        <v>3118</v>
      </c>
      <c r="H691" s="156" t="s">
        <v>2333</v>
      </c>
      <c r="I691" t="s">
        <v>2334</v>
      </c>
      <c r="J691" s="157">
        <v>153.76</v>
      </c>
      <c r="K691" s="74"/>
    </row>
    <row r="692" spans="4:11" ht="15.75">
      <c r="D692" s="156" t="s">
        <v>1666</v>
      </c>
      <c r="E692" t="s">
        <v>3264</v>
      </c>
      <c r="F692" s="156" t="s">
        <v>3117</v>
      </c>
      <c r="G692" t="s">
        <v>3118</v>
      </c>
      <c r="H692" s="156" t="s">
        <v>1668</v>
      </c>
      <c r="I692" t="s">
        <v>2335</v>
      </c>
      <c r="J692" s="157">
        <v>469623.22</v>
      </c>
      <c r="K692" s="74"/>
    </row>
    <row r="693" spans="4:11" ht="15.75">
      <c r="D693" s="156" t="s">
        <v>1628</v>
      </c>
      <c r="E693" t="s">
        <v>3177</v>
      </c>
      <c r="F693" s="156" t="s">
        <v>3117</v>
      </c>
      <c r="G693" t="s">
        <v>3118</v>
      </c>
      <c r="H693" s="156" t="s">
        <v>1630</v>
      </c>
      <c r="I693" t="s">
        <v>2336</v>
      </c>
      <c r="J693" s="157">
        <v>90878.44</v>
      </c>
      <c r="K693" s="74"/>
    </row>
    <row r="694" spans="4:11" ht="15.75">
      <c r="D694" s="156" t="s">
        <v>952</v>
      </c>
      <c r="E694" t="s">
        <v>3268</v>
      </c>
      <c r="F694" s="156" t="s">
        <v>3117</v>
      </c>
      <c r="G694" t="s">
        <v>3118</v>
      </c>
      <c r="H694" s="156" t="s">
        <v>1008</v>
      </c>
      <c r="I694" t="s">
        <v>2337</v>
      </c>
      <c r="J694" s="157">
        <v>2766069.01</v>
      </c>
      <c r="K694" s="74"/>
    </row>
    <row r="695" spans="4:11" ht="15.75">
      <c r="D695" s="156" t="s">
        <v>1852</v>
      </c>
      <c r="E695" t="s">
        <v>3241</v>
      </c>
      <c r="F695" s="156" t="s">
        <v>3117</v>
      </c>
      <c r="G695" t="s">
        <v>3118</v>
      </c>
      <c r="H695" s="156" t="s">
        <v>1854</v>
      </c>
      <c r="I695" t="s">
        <v>2338</v>
      </c>
      <c r="J695" s="157">
        <v>17901254.02</v>
      </c>
      <c r="K695" s="74"/>
    </row>
    <row r="696" spans="4:11" ht="15.75">
      <c r="D696" s="156" t="s">
        <v>1098</v>
      </c>
      <c r="E696" t="s">
        <v>3263</v>
      </c>
      <c r="F696" s="156" t="s">
        <v>3117</v>
      </c>
      <c r="G696" t="s">
        <v>3118</v>
      </c>
      <c r="H696" s="156" t="s">
        <v>1100</v>
      </c>
      <c r="I696" t="s">
        <v>3089</v>
      </c>
      <c r="J696" s="157">
        <v>221.04</v>
      </c>
      <c r="K696" s="74"/>
    </row>
    <row r="697" spans="4:11" ht="15.75">
      <c r="D697" s="156" t="s">
        <v>1098</v>
      </c>
      <c r="E697" t="s">
        <v>3263</v>
      </c>
      <c r="F697" s="156" t="s">
        <v>3117</v>
      </c>
      <c r="G697" t="s">
        <v>3118</v>
      </c>
      <c r="H697" s="156" t="s">
        <v>1103</v>
      </c>
      <c r="I697" t="s">
        <v>2339</v>
      </c>
      <c r="J697" s="157">
        <v>4585978.58</v>
      </c>
      <c r="K697" s="74"/>
    </row>
    <row r="698" spans="4:11" ht="15.75">
      <c r="D698" s="156" t="s">
        <v>1264</v>
      </c>
      <c r="E698" t="s">
        <v>3277</v>
      </c>
      <c r="F698" s="156" t="s">
        <v>3117</v>
      </c>
      <c r="G698" t="s">
        <v>3118</v>
      </c>
      <c r="H698" s="156" t="s">
        <v>2340</v>
      </c>
      <c r="I698" t="s">
        <v>2341</v>
      </c>
      <c r="J698" s="157">
        <v>1039098.63</v>
      </c>
      <c r="K698" s="74"/>
    </row>
    <row r="699" spans="4:11" ht="15.75">
      <c r="D699" s="156" t="s">
        <v>1264</v>
      </c>
      <c r="E699" t="s">
        <v>3277</v>
      </c>
      <c r="F699" s="156" t="s">
        <v>3117</v>
      </c>
      <c r="G699" t="s">
        <v>3118</v>
      </c>
      <c r="H699" s="156" t="s">
        <v>2342</v>
      </c>
      <c r="I699" t="s">
        <v>2343</v>
      </c>
      <c r="J699" s="157">
        <v>176842.79</v>
      </c>
      <c r="K699" s="74"/>
    </row>
    <row r="700" spans="4:11" ht="15.75">
      <c r="D700" s="156" t="s">
        <v>1454</v>
      </c>
      <c r="E700" t="s">
        <v>3279</v>
      </c>
      <c r="F700" s="156" t="s">
        <v>3117</v>
      </c>
      <c r="G700" t="s">
        <v>3118</v>
      </c>
      <c r="H700" s="156" t="s">
        <v>1473</v>
      </c>
      <c r="I700" t="s">
        <v>2344</v>
      </c>
      <c r="J700" s="157">
        <v>1134341.5900000001</v>
      </c>
      <c r="K700" s="74"/>
    </row>
    <row r="701" spans="4:11" ht="15.75">
      <c r="D701" s="156" t="s">
        <v>1454</v>
      </c>
      <c r="E701" t="s">
        <v>3279</v>
      </c>
      <c r="F701" s="156" t="s">
        <v>3117</v>
      </c>
      <c r="G701" t="s">
        <v>3118</v>
      </c>
      <c r="H701" s="156" t="s">
        <v>1467</v>
      </c>
      <c r="I701" t="s">
        <v>2345</v>
      </c>
      <c r="J701" s="157">
        <v>1003473.5</v>
      </c>
      <c r="K701" s="74"/>
    </row>
    <row r="702" spans="4:11" ht="15.75">
      <c r="D702" s="156" t="s">
        <v>450</v>
      </c>
      <c r="E702" t="s">
        <v>3281</v>
      </c>
      <c r="F702" s="156" t="s">
        <v>3117</v>
      </c>
      <c r="G702" t="s">
        <v>3118</v>
      </c>
      <c r="H702" s="156" t="s">
        <v>455</v>
      </c>
      <c r="I702" t="s">
        <v>2346</v>
      </c>
      <c r="J702" s="157">
        <v>177043.45</v>
      </c>
      <c r="K702" s="74"/>
    </row>
    <row r="703" spans="4:11" ht="15.75">
      <c r="D703" s="156" t="s">
        <v>1276</v>
      </c>
      <c r="E703" t="s">
        <v>3266</v>
      </c>
      <c r="F703" s="156" t="s">
        <v>3117</v>
      </c>
      <c r="G703" t="s">
        <v>3118</v>
      </c>
      <c r="H703" s="156" t="s">
        <v>1281</v>
      </c>
      <c r="I703" t="s">
        <v>1282</v>
      </c>
      <c r="J703" s="157">
        <v>1887122.15</v>
      </c>
      <c r="K703" s="74"/>
    </row>
    <row r="704" spans="4:11" ht="15.75">
      <c r="D704" s="156" t="s">
        <v>1694</v>
      </c>
      <c r="E704" t="s">
        <v>2896</v>
      </c>
      <c r="F704" s="156" t="s">
        <v>3117</v>
      </c>
      <c r="G704" t="s">
        <v>3118</v>
      </c>
      <c r="H704" s="156" t="s">
        <v>1702</v>
      </c>
      <c r="I704" t="s">
        <v>3090</v>
      </c>
      <c r="J704" s="157">
        <v>1005615.06</v>
      </c>
      <c r="K704" s="74"/>
    </row>
    <row r="705" spans="4:11" ht="15.75">
      <c r="D705" s="156" t="s">
        <v>3282</v>
      </c>
      <c r="E705" t="s">
        <v>3283</v>
      </c>
      <c r="F705" s="156" t="s">
        <v>3117</v>
      </c>
      <c r="G705" t="s">
        <v>3118</v>
      </c>
      <c r="H705" s="156" t="s">
        <v>2347</v>
      </c>
      <c r="I705" t="s">
        <v>2348</v>
      </c>
      <c r="J705" s="157">
        <v>54046.91</v>
      </c>
      <c r="K705" s="74"/>
    </row>
    <row r="706" spans="4:11" ht="15.75">
      <c r="D706" s="156" t="s">
        <v>1852</v>
      </c>
      <c r="E706" t="s">
        <v>3241</v>
      </c>
      <c r="F706" s="156" t="s">
        <v>3117</v>
      </c>
      <c r="G706" t="s">
        <v>3118</v>
      </c>
      <c r="H706" s="156" t="s">
        <v>1856</v>
      </c>
      <c r="I706" t="s">
        <v>2349</v>
      </c>
      <c r="J706" s="157">
        <v>11310074.869999999</v>
      </c>
      <c r="K706" s="74"/>
    </row>
    <row r="707" spans="4:11" ht="15.75">
      <c r="D707" s="156" t="s">
        <v>1276</v>
      </c>
      <c r="E707" t="s">
        <v>3266</v>
      </c>
      <c r="F707" s="156" t="s">
        <v>3117</v>
      </c>
      <c r="G707" t="s">
        <v>3118</v>
      </c>
      <c r="H707" s="156" t="s">
        <v>1278</v>
      </c>
      <c r="I707" t="s">
        <v>3091</v>
      </c>
      <c r="J707" s="157">
        <v>760041.35</v>
      </c>
      <c r="K707" s="74"/>
    </row>
    <row r="708" spans="4:11" ht="15.75">
      <c r="D708" s="156" t="s">
        <v>672</v>
      </c>
      <c r="E708" t="s">
        <v>3265</v>
      </c>
      <c r="F708" s="156" t="s">
        <v>3117</v>
      </c>
      <c r="G708" t="s">
        <v>3118</v>
      </c>
      <c r="H708" s="156" t="s">
        <v>721</v>
      </c>
      <c r="I708" t="s">
        <v>2350</v>
      </c>
      <c r="J708" s="157">
        <v>1341503.83</v>
      </c>
      <c r="K708" s="74"/>
    </row>
    <row r="709" spans="4:11" ht="15.75">
      <c r="D709" s="156" t="s">
        <v>601</v>
      </c>
      <c r="E709" t="s">
        <v>3221</v>
      </c>
      <c r="F709" s="156" t="s">
        <v>3117</v>
      </c>
      <c r="G709" t="s">
        <v>3118</v>
      </c>
      <c r="H709" s="156" t="s">
        <v>611</v>
      </c>
      <c r="I709" t="s">
        <v>2351</v>
      </c>
      <c r="J709" s="157">
        <v>1336291.53</v>
      </c>
      <c r="K709" s="74"/>
    </row>
    <row r="710" spans="4:11" ht="15.75">
      <c r="D710" s="156" t="s">
        <v>601</v>
      </c>
      <c r="E710" t="s">
        <v>3221</v>
      </c>
      <c r="F710" s="156" t="s">
        <v>3117</v>
      </c>
      <c r="G710" t="s">
        <v>3118</v>
      </c>
      <c r="H710" s="156" t="s">
        <v>622</v>
      </c>
      <c r="I710" t="s">
        <v>623</v>
      </c>
      <c r="J710" s="157">
        <v>540007.78</v>
      </c>
      <c r="K710" s="74"/>
    </row>
    <row r="711" spans="4:11" ht="15.75">
      <c r="D711" s="156" t="s">
        <v>450</v>
      </c>
      <c r="E711" t="s">
        <v>3281</v>
      </c>
      <c r="F711" s="156" t="s">
        <v>3117</v>
      </c>
      <c r="G711" t="s">
        <v>3118</v>
      </c>
      <c r="H711" s="156" t="s">
        <v>510</v>
      </c>
      <c r="I711" t="s">
        <v>2352</v>
      </c>
      <c r="J711" s="157">
        <v>197043.35</v>
      </c>
      <c r="K711" s="74"/>
    </row>
    <row r="712" spans="4:11" ht="15.75">
      <c r="D712" s="156" t="s">
        <v>450</v>
      </c>
      <c r="E712" t="s">
        <v>3281</v>
      </c>
      <c r="F712" s="156" t="s">
        <v>3115</v>
      </c>
      <c r="G712" t="s">
        <v>3116</v>
      </c>
      <c r="H712" s="156" t="s">
        <v>482</v>
      </c>
      <c r="I712" t="s">
        <v>2353</v>
      </c>
      <c r="J712" s="157">
        <v>1554.99</v>
      </c>
      <c r="K712" s="74"/>
    </row>
    <row r="713" spans="4:11" ht="15.75">
      <c r="D713" s="156" t="s">
        <v>450</v>
      </c>
      <c r="E713" t="s">
        <v>3281</v>
      </c>
      <c r="F713" s="156" t="s">
        <v>3117</v>
      </c>
      <c r="G713" t="s">
        <v>3118</v>
      </c>
      <c r="H713" s="156" t="s">
        <v>482</v>
      </c>
      <c r="I713" t="s">
        <v>2353</v>
      </c>
      <c r="J713" s="157">
        <v>231819.12</v>
      </c>
      <c r="K713" s="74"/>
    </row>
    <row r="714" spans="4:11" ht="15.75">
      <c r="D714" s="156" t="s">
        <v>450</v>
      </c>
      <c r="E714" t="s">
        <v>3281</v>
      </c>
      <c r="F714" s="156" t="s">
        <v>3117</v>
      </c>
      <c r="G714" t="s">
        <v>3118</v>
      </c>
      <c r="H714" s="156" t="s">
        <v>513</v>
      </c>
      <c r="I714" t="s">
        <v>2354</v>
      </c>
      <c r="J714" s="157">
        <v>158220.93</v>
      </c>
      <c r="K714" s="74"/>
    </row>
    <row r="715" spans="4:11" ht="15.75">
      <c r="D715" s="156" t="s">
        <v>672</v>
      </c>
      <c r="E715" t="s">
        <v>3265</v>
      </c>
      <c r="F715" s="156" t="s">
        <v>3117</v>
      </c>
      <c r="G715" t="s">
        <v>3118</v>
      </c>
      <c r="H715" s="156" t="s">
        <v>2355</v>
      </c>
      <c r="I715" t="s">
        <v>2356</v>
      </c>
      <c r="J715" s="157">
        <v>1270941.56</v>
      </c>
      <c r="K715" s="74"/>
    </row>
    <row r="716" spans="4:11" ht="15.75">
      <c r="D716" s="156" t="s">
        <v>672</v>
      </c>
      <c r="E716" t="s">
        <v>3265</v>
      </c>
      <c r="F716" s="156" t="s">
        <v>3117</v>
      </c>
      <c r="G716" t="s">
        <v>3118</v>
      </c>
      <c r="H716" s="156" t="s">
        <v>2357</v>
      </c>
      <c r="I716" t="s">
        <v>2358</v>
      </c>
      <c r="J716" s="157">
        <v>113542.39999999999</v>
      </c>
      <c r="K716" s="74"/>
    </row>
    <row r="717" spans="4:11" ht="15.75">
      <c r="D717" s="156" t="s">
        <v>672</v>
      </c>
      <c r="E717" t="s">
        <v>3265</v>
      </c>
      <c r="F717" s="156" t="s">
        <v>3117</v>
      </c>
      <c r="G717" t="s">
        <v>3118</v>
      </c>
      <c r="H717" s="156" t="s">
        <v>836</v>
      </c>
      <c r="I717" t="s">
        <v>2359</v>
      </c>
      <c r="J717" s="157">
        <v>1709862.97</v>
      </c>
      <c r="K717" s="74"/>
    </row>
    <row r="718" spans="4:11" ht="15.75">
      <c r="D718" s="156" t="s">
        <v>1852</v>
      </c>
      <c r="E718" t="s">
        <v>3241</v>
      </c>
      <c r="F718" s="156" t="s">
        <v>3115</v>
      </c>
      <c r="G718" t="s">
        <v>3116</v>
      </c>
      <c r="H718" s="156" t="s">
        <v>1859</v>
      </c>
      <c r="I718" t="s">
        <v>2360</v>
      </c>
      <c r="J718" s="157">
        <v>3666.59</v>
      </c>
      <c r="K718" s="74"/>
    </row>
    <row r="719" spans="4:11" ht="15.75">
      <c r="D719" s="156" t="s">
        <v>1852</v>
      </c>
      <c r="E719" t="s">
        <v>3241</v>
      </c>
      <c r="F719" s="156" t="s">
        <v>3117</v>
      </c>
      <c r="G719" t="s">
        <v>3118</v>
      </c>
      <c r="H719" s="156" t="s">
        <v>1859</v>
      </c>
      <c r="I719" t="s">
        <v>2360</v>
      </c>
      <c r="J719" s="157">
        <v>9396292.5800000001</v>
      </c>
      <c r="K719" s="74"/>
    </row>
    <row r="720" spans="4:11" ht="15.75">
      <c r="D720" s="156" t="s">
        <v>450</v>
      </c>
      <c r="E720" t="s">
        <v>3281</v>
      </c>
      <c r="F720" s="156" t="s">
        <v>3117</v>
      </c>
      <c r="G720" t="s">
        <v>3118</v>
      </c>
      <c r="H720" s="156" t="s">
        <v>492</v>
      </c>
      <c r="I720" t="s">
        <v>2361</v>
      </c>
      <c r="J720" s="157">
        <v>167583.74</v>
      </c>
      <c r="K720" s="74"/>
    </row>
    <row r="721" spans="4:11" ht="15.75">
      <c r="D721" s="156" t="s">
        <v>450</v>
      </c>
      <c r="E721" t="s">
        <v>3281</v>
      </c>
      <c r="F721" s="156" t="s">
        <v>3117</v>
      </c>
      <c r="G721" t="s">
        <v>3118</v>
      </c>
      <c r="H721" s="156" t="s">
        <v>489</v>
      </c>
      <c r="I721" t="s">
        <v>2362</v>
      </c>
      <c r="J721" s="157">
        <v>0.02</v>
      </c>
      <c r="K721" s="74"/>
    </row>
    <row r="722" spans="4:11" ht="15.75">
      <c r="D722" s="156" t="s">
        <v>450</v>
      </c>
      <c r="E722" t="s">
        <v>3281</v>
      </c>
      <c r="F722" s="156" t="s">
        <v>3117</v>
      </c>
      <c r="G722" t="s">
        <v>3118</v>
      </c>
      <c r="H722" s="156" t="s">
        <v>485</v>
      </c>
      <c r="I722" t="s">
        <v>2363</v>
      </c>
      <c r="J722" s="157">
        <v>193881.99</v>
      </c>
      <c r="K722" s="74"/>
    </row>
    <row r="723" spans="4:11" ht="15.75">
      <c r="D723" s="156" t="s">
        <v>625</v>
      </c>
      <c r="E723" t="s">
        <v>626</v>
      </c>
      <c r="F723" s="156" t="s">
        <v>3115</v>
      </c>
      <c r="G723" t="s">
        <v>3116</v>
      </c>
      <c r="H723" s="156" t="s">
        <v>627</v>
      </c>
      <c r="I723" t="s">
        <v>3092</v>
      </c>
      <c r="J723" s="157">
        <v>57727.71</v>
      </c>
      <c r="K723" s="74"/>
    </row>
    <row r="724" spans="4:11" ht="15.75">
      <c r="D724" s="156" t="s">
        <v>625</v>
      </c>
      <c r="E724" t="s">
        <v>626</v>
      </c>
      <c r="F724" s="156" t="s">
        <v>3117</v>
      </c>
      <c r="G724" t="s">
        <v>3118</v>
      </c>
      <c r="H724" s="156" t="s">
        <v>627</v>
      </c>
      <c r="I724" t="s">
        <v>3092</v>
      </c>
      <c r="J724" s="157">
        <v>-57727.71</v>
      </c>
      <c r="K724" s="74"/>
    </row>
    <row r="725" spans="4:11" ht="15.75">
      <c r="D725" s="156" t="s">
        <v>450</v>
      </c>
      <c r="E725" t="s">
        <v>3281</v>
      </c>
      <c r="F725" s="156" t="s">
        <v>3117</v>
      </c>
      <c r="G725" t="s">
        <v>3118</v>
      </c>
      <c r="H725" s="156" t="s">
        <v>501</v>
      </c>
      <c r="I725" t="s">
        <v>2364</v>
      </c>
      <c r="J725" s="157">
        <v>145411.87</v>
      </c>
      <c r="K725" s="74"/>
    </row>
    <row r="726" spans="4:11" ht="15.75">
      <c r="D726" s="156" t="s">
        <v>952</v>
      </c>
      <c r="E726" t="s">
        <v>3268</v>
      </c>
      <c r="F726" s="156" t="s">
        <v>3117</v>
      </c>
      <c r="G726" t="s">
        <v>3118</v>
      </c>
      <c r="H726" s="156" t="s">
        <v>996</v>
      </c>
      <c r="I726" t="s">
        <v>2365</v>
      </c>
      <c r="J726" s="157">
        <v>627983.56999999995</v>
      </c>
      <c r="K726" s="74"/>
    </row>
    <row r="727" spans="4:11" ht="15.75">
      <c r="D727" s="156" t="s">
        <v>672</v>
      </c>
      <c r="E727" t="s">
        <v>3265</v>
      </c>
      <c r="F727" s="156" t="s">
        <v>3117</v>
      </c>
      <c r="G727" t="s">
        <v>3118</v>
      </c>
      <c r="H727" s="156" t="s">
        <v>2366</v>
      </c>
      <c r="I727" t="s">
        <v>2367</v>
      </c>
      <c r="J727" s="157">
        <v>331083.92</v>
      </c>
      <c r="K727" s="74"/>
    </row>
    <row r="728" spans="4:11" ht="15.75">
      <c r="D728" s="156" t="s">
        <v>1543</v>
      </c>
      <c r="E728" t="s">
        <v>1544</v>
      </c>
      <c r="F728" s="156" t="s">
        <v>3117</v>
      </c>
      <c r="G728" t="s">
        <v>3118</v>
      </c>
      <c r="H728" s="156" t="s">
        <v>1553</v>
      </c>
      <c r="I728" t="s">
        <v>2368</v>
      </c>
      <c r="J728" s="157">
        <v>452391.09</v>
      </c>
      <c r="K728" s="74"/>
    </row>
    <row r="729" spans="4:11" ht="15.75">
      <c r="D729" s="156" t="s">
        <v>450</v>
      </c>
      <c r="E729" t="s">
        <v>3281</v>
      </c>
      <c r="F729" s="156" t="s">
        <v>3117</v>
      </c>
      <c r="G729" t="s">
        <v>3118</v>
      </c>
      <c r="H729" s="156" t="s">
        <v>507</v>
      </c>
      <c r="I729" t="s">
        <v>2369</v>
      </c>
      <c r="J729" s="157">
        <v>66816.75</v>
      </c>
      <c r="K729" s="74"/>
    </row>
    <row r="730" spans="4:11" ht="15.75">
      <c r="D730" s="156" t="s">
        <v>450</v>
      </c>
      <c r="E730" t="s">
        <v>3281</v>
      </c>
      <c r="F730" s="156" t="s">
        <v>3117</v>
      </c>
      <c r="G730" t="s">
        <v>3118</v>
      </c>
      <c r="H730" s="156" t="s">
        <v>461</v>
      </c>
      <c r="I730" t="s">
        <v>462</v>
      </c>
      <c r="J730" s="157">
        <v>113279.93</v>
      </c>
      <c r="K730" s="74"/>
    </row>
    <row r="731" spans="4:11" ht="15.75">
      <c r="D731" s="156" t="s">
        <v>1443</v>
      </c>
      <c r="E731" t="s">
        <v>3119</v>
      </c>
      <c r="F731" s="156" t="s">
        <v>3117</v>
      </c>
      <c r="G731" t="s">
        <v>3118</v>
      </c>
      <c r="H731" s="156" t="s">
        <v>1445</v>
      </c>
      <c r="I731" t="s">
        <v>2370</v>
      </c>
      <c r="J731" s="157">
        <v>900794.04</v>
      </c>
      <c r="K731" s="74"/>
    </row>
    <row r="732" spans="4:11" ht="15.75">
      <c r="D732" s="156" t="s">
        <v>1454</v>
      </c>
      <c r="E732" t="s">
        <v>3279</v>
      </c>
      <c r="F732" s="156" t="s">
        <v>3117</v>
      </c>
      <c r="G732" t="s">
        <v>3118</v>
      </c>
      <c r="H732" s="156" t="s">
        <v>1478</v>
      </c>
      <c r="I732" t="s">
        <v>2371</v>
      </c>
      <c r="J732" s="157">
        <v>251109.99</v>
      </c>
      <c r="K732" s="74"/>
    </row>
    <row r="733" spans="4:11" ht="15.75">
      <c r="D733" s="156" t="s">
        <v>450</v>
      </c>
      <c r="E733" t="s">
        <v>3281</v>
      </c>
      <c r="F733" s="156" t="s">
        <v>3117</v>
      </c>
      <c r="G733" t="s">
        <v>3118</v>
      </c>
      <c r="H733" s="156" t="s">
        <v>495</v>
      </c>
      <c r="I733" t="s">
        <v>2372</v>
      </c>
      <c r="J733" s="157">
        <v>210312.71</v>
      </c>
      <c r="K733" s="74"/>
    </row>
    <row r="734" spans="4:11" ht="15.75">
      <c r="D734" s="156" t="s">
        <v>891</v>
      </c>
      <c r="E734" t="s">
        <v>1978</v>
      </c>
      <c r="F734" s="156" t="s">
        <v>3117</v>
      </c>
      <c r="G734" t="s">
        <v>3118</v>
      </c>
      <c r="H734" s="156" t="s">
        <v>909</v>
      </c>
      <c r="I734" t="s">
        <v>2373</v>
      </c>
      <c r="J734" s="157">
        <v>170592.84</v>
      </c>
      <c r="K734" s="74"/>
    </row>
    <row r="735" spans="4:11" ht="15.75">
      <c r="D735" s="156" t="s">
        <v>952</v>
      </c>
      <c r="E735" t="s">
        <v>3268</v>
      </c>
      <c r="F735" s="156" t="s">
        <v>3117</v>
      </c>
      <c r="G735" t="s">
        <v>3118</v>
      </c>
      <c r="H735" s="156" t="s">
        <v>956</v>
      </c>
      <c r="I735" t="s">
        <v>2374</v>
      </c>
      <c r="J735" s="157">
        <v>380259.77</v>
      </c>
      <c r="K735" s="74"/>
    </row>
    <row r="736" spans="4:11" ht="15.75">
      <c r="D736" s="156" t="s">
        <v>1200</v>
      </c>
      <c r="E736" t="s">
        <v>3232</v>
      </c>
      <c r="F736" s="156" t="s">
        <v>3117</v>
      </c>
      <c r="G736" t="s">
        <v>3118</v>
      </c>
      <c r="H736" s="156" t="s">
        <v>1208</v>
      </c>
      <c r="I736" t="s">
        <v>2105</v>
      </c>
      <c r="J736" s="157">
        <v>4844222.46</v>
      </c>
      <c r="K736" s="74"/>
    </row>
    <row r="737" spans="4:11" ht="15.75">
      <c r="D737" s="156" t="s">
        <v>1098</v>
      </c>
      <c r="E737" t="s">
        <v>3263</v>
      </c>
      <c r="F737" s="156" t="s">
        <v>3117</v>
      </c>
      <c r="G737" t="s">
        <v>3118</v>
      </c>
      <c r="H737" s="156" t="s">
        <v>1112</v>
      </c>
      <c r="I737" t="s">
        <v>1113</v>
      </c>
      <c r="J737" s="157">
        <v>191780.53</v>
      </c>
      <c r="K737" s="74"/>
    </row>
    <row r="738" spans="4:11" ht="15.75">
      <c r="D738" s="156" t="s">
        <v>1098</v>
      </c>
      <c r="E738" t="s">
        <v>3263</v>
      </c>
      <c r="F738" s="156" t="s">
        <v>3117</v>
      </c>
      <c r="G738" t="s">
        <v>3118</v>
      </c>
      <c r="H738" s="156" t="s">
        <v>1109</v>
      </c>
      <c r="I738" t="s">
        <v>1110</v>
      </c>
      <c r="J738" s="157">
        <v>150156.24</v>
      </c>
      <c r="K738" s="74"/>
    </row>
    <row r="739" spans="4:11" ht="15.75">
      <c r="D739" s="156" t="s">
        <v>1098</v>
      </c>
      <c r="E739" t="s">
        <v>3263</v>
      </c>
      <c r="F739" s="156" t="s">
        <v>3117</v>
      </c>
      <c r="G739" t="s">
        <v>3118</v>
      </c>
      <c r="H739" s="156" t="s">
        <v>1152</v>
      </c>
      <c r="I739" t="s">
        <v>2375</v>
      </c>
      <c r="J739" s="157">
        <v>160893.88</v>
      </c>
      <c r="K739" s="74"/>
    </row>
    <row r="740" spans="4:11" ht="15.75">
      <c r="D740" s="156" t="s">
        <v>1098</v>
      </c>
      <c r="E740" t="s">
        <v>3263</v>
      </c>
      <c r="F740" s="156" t="s">
        <v>3117</v>
      </c>
      <c r="G740" t="s">
        <v>3118</v>
      </c>
      <c r="H740" s="156" t="s">
        <v>1146</v>
      </c>
      <c r="I740" t="s">
        <v>2376</v>
      </c>
      <c r="J740" s="157">
        <v>54477.47</v>
      </c>
      <c r="K740" s="74"/>
    </row>
    <row r="741" spans="4:11" ht="15.75">
      <c r="D741" s="156" t="s">
        <v>952</v>
      </c>
      <c r="E741" t="s">
        <v>3268</v>
      </c>
      <c r="F741" s="156" t="s">
        <v>3117</v>
      </c>
      <c r="G741" t="s">
        <v>3118</v>
      </c>
      <c r="H741" s="156" t="s">
        <v>979</v>
      </c>
      <c r="I741" t="s">
        <v>2377</v>
      </c>
      <c r="J741" s="157">
        <v>256419.6</v>
      </c>
      <c r="K741" s="74"/>
    </row>
    <row r="742" spans="4:11" ht="15.75">
      <c r="D742" s="156" t="s">
        <v>1791</v>
      </c>
      <c r="E742" t="s">
        <v>3271</v>
      </c>
      <c r="F742" s="156" t="s">
        <v>3117</v>
      </c>
      <c r="G742" t="s">
        <v>3118</v>
      </c>
      <c r="H742" s="156" t="s">
        <v>1793</v>
      </c>
      <c r="I742" t="s">
        <v>2378</v>
      </c>
      <c r="J742" s="157">
        <v>170137.48</v>
      </c>
      <c r="K742" s="74"/>
    </row>
    <row r="743" spans="4:11" ht="15.75">
      <c r="D743" s="156" t="s">
        <v>1098</v>
      </c>
      <c r="E743" t="s">
        <v>3263</v>
      </c>
      <c r="F743" s="156" t="s">
        <v>3117</v>
      </c>
      <c r="G743" t="s">
        <v>3118</v>
      </c>
      <c r="H743" s="156" t="s">
        <v>1106</v>
      </c>
      <c r="I743" t="s">
        <v>1107</v>
      </c>
      <c r="J743" s="157">
        <v>434857.95</v>
      </c>
      <c r="K743" s="74"/>
    </row>
    <row r="744" spans="4:11" ht="15.75">
      <c r="D744" s="156" t="s">
        <v>1098</v>
      </c>
      <c r="E744" t="s">
        <v>3263</v>
      </c>
      <c r="F744" s="156" t="s">
        <v>3117</v>
      </c>
      <c r="G744" t="s">
        <v>3118</v>
      </c>
      <c r="H744" s="156" t="s">
        <v>1125</v>
      </c>
      <c r="I744" t="s">
        <v>1126</v>
      </c>
      <c r="J744" s="157">
        <v>446828.92</v>
      </c>
      <c r="K744" s="74"/>
    </row>
    <row r="745" spans="4:11" ht="15.75">
      <c r="D745" s="156" t="s">
        <v>1098</v>
      </c>
      <c r="E745" t="s">
        <v>3263</v>
      </c>
      <c r="F745" s="156" t="s">
        <v>3117</v>
      </c>
      <c r="G745" t="s">
        <v>3118</v>
      </c>
      <c r="H745" s="156" t="s">
        <v>1122</v>
      </c>
      <c r="I745" t="s">
        <v>2379</v>
      </c>
      <c r="J745" s="157">
        <v>163700.63</v>
      </c>
      <c r="K745" s="74"/>
    </row>
    <row r="746" spans="4:11" ht="15.75">
      <c r="D746" s="156" t="s">
        <v>672</v>
      </c>
      <c r="E746" t="s">
        <v>3265</v>
      </c>
      <c r="F746" s="156" t="s">
        <v>3117</v>
      </c>
      <c r="G746" t="s">
        <v>3118</v>
      </c>
      <c r="H746" s="156" t="s">
        <v>674</v>
      </c>
      <c r="I746" t="s">
        <v>2380</v>
      </c>
      <c r="J746" s="157">
        <v>3105739.93</v>
      </c>
      <c r="K746" s="74"/>
    </row>
    <row r="747" spans="4:11" ht="15.75">
      <c r="D747" s="156" t="s">
        <v>672</v>
      </c>
      <c r="E747" t="s">
        <v>3265</v>
      </c>
      <c r="F747" s="156" t="s">
        <v>3117</v>
      </c>
      <c r="G747" t="s">
        <v>3118</v>
      </c>
      <c r="H747" s="156" t="s">
        <v>810</v>
      </c>
      <c r="I747" t="s">
        <v>2381</v>
      </c>
      <c r="J747" s="157">
        <v>469410.56</v>
      </c>
      <c r="K747" s="74"/>
    </row>
    <row r="748" spans="4:11" ht="15.75">
      <c r="D748" s="156" t="s">
        <v>450</v>
      </c>
      <c r="E748" t="s">
        <v>3281</v>
      </c>
      <c r="F748" s="156" t="s">
        <v>3117</v>
      </c>
      <c r="G748" t="s">
        <v>3118</v>
      </c>
      <c r="H748" s="156" t="s">
        <v>452</v>
      </c>
      <c r="I748" t="s">
        <v>2382</v>
      </c>
      <c r="J748" s="157">
        <v>131195.78</v>
      </c>
      <c r="K748" s="74"/>
    </row>
    <row r="749" spans="4:11" ht="15.75">
      <c r="D749" s="156" t="s">
        <v>450</v>
      </c>
      <c r="E749" t="s">
        <v>3281</v>
      </c>
      <c r="F749" s="156" t="s">
        <v>3117</v>
      </c>
      <c r="G749" t="s">
        <v>3118</v>
      </c>
      <c r="H749" s="156" t="s">
        <v>2383</v>
      </c>
      <c r="I749" t="s">
        <v>2384</v>
      </c>
      <c r="J749" s="157">
        <v>23615.24</v>
      </c>
      <c r="K749" s="74"/>
    </row>
    <row r="750" spans="4:11" ht="15.75">
      <c r="D750" s="156" t="s">
        <v>1715</v>
      </c>
      <c r="E750" t="s">
        <v>1716</v>
      </c>
      <c r="F750" s="156" t="s">
        <v>3117</v>
      </c>
      <c r="G750" t="s">
        <v>3118</v>
      </c>
      <c r="H750" s="156" t="s">
        <v>2385</v>
      </c>
      <c r="I750" t="s">
        <v>2386</v>
      </c>
      <c r="J750" s="157">
        <v>411075.6</v>
      </c>
      <c r="K750" s="74"/>
    </row>
    <row r="751" spans="4:11" ht="15.75">
      <c r="D751" s="156" t="s">
        <v>1454</v>
      </c>
      <c r="E751" t="s">
        <v>3279</v>
      </c>
      <c r="F751" s="156" t="s">
        <v>3117</v>
      </c>
      <c r="G751" t="s">
        <v>3118</v>
      </c>
      <c r="H751" s="156" t="s">
        <v>1481</v>
      </c>
      <c r="I751" t="s">
        <v>1482</v>
      </c>
      <c r="J751" s="157">
        <v>863720.06</v>
      </c>
      <c r="K751" s="74"/>
    </row>
    <row r="752" spans="4:11" ht="15.75">
      <c r="D752" s="156" t="s">
        <v>630</v>
      </c>
      <c r="E752" t="s">
        <v>3227</v>
      </c>
      <c r="F752" s="156" t="s">
        <v>3117</v>
      </c>
      <c r="G752" t="s">
        <v>3118</v>
      </c>
      <c r="H752" s="156" t="s">
        <v>2387</v>
      </c>
      <c r="I752" t="s">
        <v>2388</v>
      </c>
      <c r="J752" s="157">
        <v>198955.51999999999</v>
      </c>
      <c r="K752" s="74"/>
    </row>
    <row r="753" spans="4:11" ht="15.75">
      <c r="D753" s="156" t="s">
        <v>952</v>
      </c>
      <c r="E753" t="s">
        <v>3268</v>
      </c>
      <c r="F753" s="156" t="s">
        <v>3117</v>
      </c>
      <c r="G753" t="s">
        <v>3118</v>
      </c>
      <c r="H753" s="156" t="s">
        <v>1014</v>
      </c>
      <c r="I753" t="s">
        <v>1015</v>
      </c>
      <c r="J753" s="157">
        <v>2298507.25</v>
      </c>
      <c r="K753" s="74"/>
    </row>
    <row r="754" spans="4:11" ht="15.75">
      <c r="D754" s="156" t="s">
        <v>952</v>
      </c>
      <c r="E754" t="s">
        <v>3268</v>
      </c>
      <c r="F754" s="156" t="s">
        <v>3117</v>
      </c>
      <c r="G754" t="s">
        <v>3118</v>
      </c>
      <c r="H754" s="156" t="s">
        <v>959</v>
      </c>
      <c r="I754" t="s">
        <v>2389</v>
      </c>
      <c r="J754" s="157">
        <v>221873.37</v>
      </c>
      <c r="K754" s="74"/>
    </row>
    <row r="755" spans="4:11" ht="15.75">
      <c r="D755" s="156" t="s">
        <v>952</v>
      </c>
      <c r="E755" t="s">
        <v>3268</v>
      </c>
      <c r="F755" s="156" t="s">
        <v>3117</v>
      </c>
      <c r="G755" t="s">
        <v>3118</v>
      </c>
      <c r="H755" s="156" t="s">
        <v>999</v>
      </c>
      <c r="I755" t="s">
        <v>2390</v>
      </c>
      <c r="J755" s="157">
        <v>598872.87</v>
      </c>
      <c r="K755" s="74"/>
    </row>
    <row r="756" spans="4:11" ht="15.75">
      <c r="D756" s="156" t="s">
        <v>450</v>
      </c>
      <c r="E756" t="s">
        <v>3281</v>
      </c>
      <c r="F756" s="156" t="s">
        <v>3117</v>
      </c>
      <c r="G756" t="s">
        <v>3118</v>
      </c>
      <c r="H756" s="156" t="s">
        <v>473</v>
      </c>
      <c r="I756" t="s">
        <v>2391</v>
      </c>
      <c r="J756" s="157">
        <v>136945.70000000001</v>
      </c>
      <c r="K756" s="74"/>
    </row>
    <row r="757" spans="4:11" ht="15.75">
      <c r="D757" s="156" t="s">
        <v>450</v>
      </c>
      <c r="E757" t="s">
        <v>3281</v>
      </c>
      <c r="F757" s="156" t="s">
        <v>3117</v>
      </c>
      <c r="G757" t="s">
        <v>3118</v>
      </c>
      <c r="H757" s="156" t="s">
        <v>467</v>
      </c>
      <c r="I757" t="s">
        <v>468</v>
      </c>
      <c r="J757" s="157">
        <v>94873.01</v>
      </c>
      <c r="K757" s="74"/>
    </row>
    <row r="758" spans="4:11" ht="15.75">
      <c r="D758" s="156" t="s">
        <v>516</v>
      </c>
      <c r="E758" t="s">
        <v>3284</v>
      </c>
      <c r="F758" s="156" t="s">
        <v>3117</v>
      </c>
      <c r="G758" t="s">
        <v>3118</v>
      </c>
      <c r="H758" s="156" t="s">
        <v>522</v>
      </c>
      <c r="I758" t="s">
        <v>523</v>
      </c>
      <c r="J758" s="157">
        <v>227559.27</v>
      </c>
      <c r="K758" s="74"/>
    </row>
    <row r="759" spans="4:11" ht="15.75">
      <c r="D759" s="156" t="s">
        <v>1050</v>
      </c>
      <c r="E759" t="s">
        <v>3231</v>
      </c>
      <c r="F759" s="156" t="s">
        <v>3117</v>
      </c>
      <c r="G759" t="s">
        <v>3118</v>
      </c>
      <c r="H759" s="156" t="s">
        <v>1057</v>
      </c>
      <c r="I759" t="s">
        <v>2392</v>
      </c>
      <c r="J759" s="157">
        <v>4013290.09</v>
      </c>
      <c r="K759" s="74"/>
    </row>
    <row r="760" spans="4:11" ht="15.75">
      <c r="D760" s="156" t="s">
        <v>1645</v>
      </c>
      <c r="E760" t="s">
        <v>3206</v>
      </c>
      <c r="F760" s="156" t="s">
        <v>3117</v>
      </c>
      <c r="G760" t="s">
        <v>3118</v>
      </c>
      <c r="H760" s="156" t="s">
        <v>1664</v>
      </c>
      <c r="I760" t="s">
        <v>2393</v>
      </c>
      <c r="J760" s="157">
        <v>672874.86</v>
      </c>
      <c r="K760" s="74"/>
    </row>
    <row r="761" spans="4:11" ht="15.75">
      <c r="D761" s="156" t="s">
        <v>672</v>
      </c>
      <c r="E761" t="s">
        <v>3265</v>
      </c>
      <c r="F761" s="156" t="s">
        <v>3117</v>
      </c>
      <c r="G761" t="s">
        <v>3118</v>
      </c>
      <c r="H761" s="156" t="s">
        <v>2394</v>
      </c>
      <c r="I761" t="s">
        <v>2395</v>
      </c>
      <c r="J761" s="157">
        <v>2264016.6</v>
      </c>
      <c r="K761" s="74"/>
    </row>
    <row r="762" spans="4:11" ht="15.75">
      <c r="D762" s="156" t="s">
        <v>672</v>
      </c>
      <c r="E762" t="s">
        <v>3265</v>
      </c>
      <c r="F762" s="156" t="s">
        <v>3117</v>
      </c>
      <c r="G762" t="s">
        <v>3118</v>
      </c>
      <c r="H762" s="156" t="s">
        <v>679</v>
      </c>
      <c r="I762" t="s">
        <v>2396</v>
      </c>
      <c r="J762" s="157">
        <v>649643.56999999995</v>
      </c>
      <c r="K762" s="74"/>
    </row>
    <row r="763" spans="4:11" ht="15.75">
      <c r="D763" s="156" t="s">
        <v>516</v>
      </c>
      <c r="E763" t="s">
        <v>3284</v>
      </c>
      <c r="F763" s="156" t="s">
        <v>3117</v>
      </c>
      <c r="G763" t="s">
        <v>3118</v>
      </c>
      <c r="H763" s="156" t="s">
        <v>560</v>
      </c>
      <c r="I763" t="s">
        <v>2397</v>
      </c>
      <c r="J763" s="157">
        <v>150251.82</v>
      </c>
      <c r="K763" s="74"/>
    </row>
    <row r="764" spans="4:11" ht="15.75">
      <c r="D764" s="156" t="s">
        <v>1580</v>
      </c>
      <c r="E764" t="s">
        <v>1581</v>
      </c>
      <c r="F764" s="156" t="s">
        <v>3117</v>
      </c>
      <c r="G764" t="s">
        <v>3118</v>
      </c>
      <c r="H764" s="156" t="s">
        <v>1585</v>
      </c>
      <c r="I764" t="s">
        <v>1586</v>
      </c>
      <c r="J764" s="157">
        <v>1371931.85</v>
      </c>
      <c r="K764" s="74"/>
    </row>
    <row r="765" spans="4:11" ht="15.75">
      <c r="D765" s="156" t="s">
        <v>1200</v>
      </c>
      <c r="E765" t="s">
        <v>3232</v>
      </c>
      <c r="F765" s="156" t="s">
        <v>3117</v>
      </c>
      <c r="G765" t="s">
        <v>3118</v>
      </c>
      <c r="H765" s="156" t="s">
        <v>1205</v>
      </c>
      <c r="I765" t="s">
        <v>2398</v>
      </c>
      <c r="J765" s="157">
        <v>6057388.7400000002</v>
      </c>
      <c r="K765" s="74"/>
    </row>
    <row r="766" spans="4:11" ht="15.75">
      <c r="D766" s="156" t="s">
        <v>952</v>
      </c>
      <c r="E766" t="s">
        <v>3268</v>
      </c>
      <c r="F766" s="156" t="s">
        <v>3117</v>
      </c>
      <c r="G766" t="s">
        <v>3118</v>
      </c>
      <c r="H766" s="156" t="s">
        <v>1022</v>
      </c>
      <c r="I766" t="s">
        <v>1023</v>
      </c>
      <c r="J766" s="157">
        <v>107175.79</v>
      </c>
      <c r="K766" s="74"/>
    </row>
    <row r="767" spans="4:11" ht="15.75">
      <c r="D767" s="156" t="s">
        <v>516</v>
      </c>
      <c r="E767" t="s">
        <v>3284</v>
      </c>
      <c r="F767" s="156" t="s">
        <v>3117</v>
      </c>
      <c r="G767" t="s">
        <v>3118</v>
      </c>
      <c r="H767" s="156" t="s">
        <v>549</v>
      </c>
      <c r="I767" t="s">
        <v>2399</v>
      </c>
      <c r="J767" s="157">
        <v>136786.09</v>
      </c>
      <c r="K767" s="74"/>
    </row>
    <row r="768" spans="4:11" ht="15.75">
      <c r="D768" s="156" t="s">
        <v>925</v>
      </c>
      <c r="E768" t="s">
        <v>3228</v>
      </c>
      <c r="F768" s="156" t="s">
        <v>3117</v>
      </c>
      <c r="G768" t="s">
        <v>3118</v>
      </c>
      <c r="H768" s="156" t="s">
        <v>941</v>
      </c>
      <c r="I768" t="s">
        <v>2400</v>
      </c>
      <c r="J768" s="157">
        <v>758649.59</v>
      </c>
      <c r="K768" s="74"/>
    </row>
    <row r="769" spans="4:11" ht="15.75">
      <c r="D769" s="156" t="s">
        <v>1287</v>
      </c>
      <c r="E769" t="s">
        <v>3252</v>
      </c>
      <c r="F769" s="156" t="s">
        <v>3117</v>
      </c>
      <c r="G769" t="s">
        <v>3118</v>
      </c>
      <c r="H769" s="156" t="s">
        <v>1298</v>
      </c>
      <c r="I769" t="s">
        <v>2401</v>
      </c>
      <c r="J769" s="157">
        <v>355410.19</v>
      </c>
      <c r="K769" s="74"/>
    </row>
    <row r="770" spans="4:11" ht="15.75">
      <c r="D770" s="156" t="s">
        <v>516</v>
      </c>
      <c r="E770" t="s">
        <v>3284</v>
      </c>
      <c r="F770" s="156" t="s">
        <v>3115</v>
      </c>
      <c r="G770" t="s">
        <v>3116</v>
      </c>
      <c r="H770" s="156" t="s">
        <v>2402</v>
      </c>
      <c r="I770" t="s">
        <v>2403</v>
      </c>
      <c r="J770" s="157">
        <v>1723.07</v>
      </c>
      <c r="K770" s="74"/>
    </row>
    <row r="771" spans="4:11" ht="15.75">
      <c r="D771" s="156" t="s">
        <v>516</v>
      </c>
      <c r="E771" t="s">
        <v>3284</v>
      </c>
      <c r="F771" s="156" t="s">
        <v>3117</v>
      </c>
      <c r="G771" t="s">
        <v>3118</v>
      </c>
      <c r="H771" s="156" t="s">
        <v>2402</v>
      </c>
      <c r="I771" t="s">
        <v>2403</v>
      </c>
      <c r="J771" s="157">
        <v>234774.6</v>
      </c>
      <c r="K771" s="74"/>
    </row>
    <row r="772" spans="4:11" ht="15.75">
      <c r="D772" s="156" t="s">
        <v>1791</v>
      </c>
      <c r="E772" t="s">
        <v>3271</v>
      </c>
      <c r="F772" s="156" t="s">
        <v>3117</v>
      </c>
      <c r="G772" t="s">
        <v>3118</v>
      </c>
      <c r="H772" s="156" t="s">
        <v>1816</v>
      </c>
      <c r="I772" t="s">
        <v>1817</v>
      </c>
      <c r="J772" s="157">
        <v>1560993.47</v>
      </c>
      <c r="K772" s="74"/>
    </row>
    <row r="773" spans="4:11" ht="15.75">
      <c r="D773" s="156" t="s">
        <v>1169</v>
      </c>
      <c r="E773" t="s">
        <v>3239</v>
      </c>
      <c r="F773" s="156" t="s">
        <v>3117</v>
      </c>
      <c r="G773" t="s">
        <v>3118</v>
      </c>
      <c r="H773" s="156" t="s">
        <v>1179</v>
      </c>
      <c r="I773" t="s">
        <v>2404</v>
      </c>
      <c r="J773" s="157">
        <v>49375.51</v>
      </c>
      <c r="K773" s="74"/>
    </row>
    <row r="774" spans="4:11" ht="15.75">
      <c r="D774" s="156" t="s">
        <v>1190</v>
      </c>
      <c r="E774" t="s">
        <v>3247</v>
      </c>
      <c r="F774" s="156" t="s">
        <v>3117</v>
      </c>
      <c r="G774" t="s">
        <v>3118</v>
      </c>
      <c r="H774" s="156" t="s">
        <v>1195</v>
      </c>
      <c r="I774" t="s">
        <v>3093</v>
      </c>
      <c r="J774" s="157">
        <v>280344.53999999998</v>
      </c>
      <c r="K774" s="74"/>
    </row>
    <row r="775" spans="4:11" ht="15.75">
      <c r="D775" s="156" t="s">
        <v>1264</v>
      </c>
      <c r="E775" t="s">
        <v>3277</v>
      </c>
      <c r="F775" s="156" t="s">
        <v>3117</v>
      </c>
      <c r="G775" t="s">
        <v>3118</v>
      </c>
      <c r="H775" s="156" t="s">
        <v>2405</v>
      </c>
      <c r="I775" t="s">
        <v>2406</v>
      </c>
      <c r="J775" s="157">
        <v>276517.7</v>
      </c>
      <c r="K775" s="74"/>
    </row>
    <row r="776" spans="4:11" ht="15.75">
      <c r="D776" s="156" t="s">
        <v>1264</v>
      </c>
      <c r="E776" t="s">
        <v>3277</v>
      </c>
      <c r="F776" s="156" t="s">
        <v>3117</v>
      </c>
      <c r="G776" t="s">
        <v>3118</v>
      </c>
      <c r="H776" s="156" t="s">
        <v>2407</v>
      </c>
      <c r="I776" t="s">
        <v>2408</v>
      </c>
      <c r="J776" s="157">
        <v>212496.72</v>
      </c>
      <c r="K776" s="74"/>
    </row>
    <row r="777" spans="4:11" ht="15.75">
      <c r="D777" s="156" t="s">
        <v>672</v>
      </c>
      <c r="E777" t="s">
        <v>3265</v>
      </c>
      <c r="F777" s="156" t="s">
        <v>3117</v>
      </c>
      <c r="G777" t="s">
        <v>3118</v>
      </c>
      <c r="H777" s="156" t="s">
        <v>790</v>
      </c>
      <c r="I777" t="s">
        <v>2409</v>
      </c>
      <c r="J777" s="157">
        <v>92207.63</v>
      </c>
      <c r="K777" s="74"/>
    </row>
    <row r="778" spans="4:11" ht="15.75">
      <c r="D778" s="156" t="s">
        <v>856</v>
      </c>
      <c r="E778" t="s">
        <v>3236</v>
      </c>
      <c r="F778" s="156" t="s">
        <v>3117</v>
      </c>
      <c r="G778" t="s">
        <v>3118</v>
      </c>
      <c r="H778" s="156" t="s">
        <v>888</v>
      </c>
      <c r="I778" t="s">
        <v>889</v>
      </c>
      <c r="J778" s="157">
        <v>742983.78</v>
      </c>
      <c r="K778" s="74"/>
    </row>
    <row r="779" spans="4:11" ht="15.75">
      <c r="D779" s="156" t="s">
        <v>672</v>
      </c>
      <c r="E779" t="s">
        <v>3265</v>
      </c>
      <c r="F779" s="156" t="s">
        <v>3117</v>
      </c>
      <c r="G779" t="s">
        <v>3118</v>
      </c>
      <c r="H779" s="156" t="s">
        <v>759</v>
      </c>
      <c r="I779" t="s">
        <v>760</v>
      </c>
      <c r="J779" s="157">
        <v>711875.93</v>
      </c>
      <c r="K779" s="74"/>
    </row>
    <row r="780" spans="4:11" ht="15.75">
      <c r="D780" s="156" t="s">
        <v>516</v>
      </c>
      <c r="E780" t="s">
        <v>3284</v>
      </c>
      <c r="F780" s="156" t="s">
        <v>3117</v>
      </c>
      <c r="G780" t="s">
        <v>3118</v>
      </c>
      <c r="H780" s="156" t="s">
        <v>563</v>
      </c>
      <c r="I780" t="s">
        <v>2410</v>
      </c>
      <c r="J780" s="157">
        <v>93045.440000000002</v>
      </c>
      <c r="K780" s="74"/>
    </row>
    <row r="781" spans="4:11" ht="15.75">
      <c r="D781" s="156" t="s">
        <v>1190</v>
      </c>
      <c r="E781" t="s">
        <v>3247</v>
      </c>
      <c r="F781" s="156" t="s">
        <v>3117</v>
      </c>
      <c r="G781" t="s">
        <v>3118</v>
      </c>
      <c r="H781" s="156" t="s">
        <v>1198</v>
      </c>
      <c r="I781" t="s">
        <v>2411</v>
      </c>
      <c r="J781" s="157">
        <v>273223.43</v>
      </c>
      <c r="K781" s="74"/>
    </row>
    <row r="782" spans="4:11" ht="15.75">
      <c r="D782" s="156" t="s">
        <v>516</v>
      </c>
      <c r="E782" t="s">
        <v>3284</v>
      </c>
      <c r="F782" s="156" t="s">
        <v>3117</v>
      </c>
      <c r="G782" t="s">
        <v>3118</v>
      </c>
      <c r="H782" s="156" t="s">
        <v>540</v>
      </c>
      <c r="I782" t="s">
        <v>2412</v>
      </c>
      <c r="J782" s="157">
        <v>70130.31</v>
      </c>
      <c r="K782" s="74"/>
    </row>
    <row r="783" spans="4:11" ht="15.75">
      <c r="D783" s="156" t="s">
        <v>672</v>
      </c>
      <c r="E783" t="s">
        <v>3265</v>
      </c>
      <c r="F783" s="156" t="s">
        <v>3117</v>
      </c>
      <c r="G783" t="s">
        <v>3118</v>
      </c>
      <c r="H783" s="156" t="s">
        <v>2413</v>
      </c>
      <c r="I783" t="s">
        <v>2414</v>
      </c>
      <c r="J783" s="157">
        <v>213150.13</v>
      </c>
      <c r="K783" s="74"/>
    </row>
    <row r="784" spans="4:11" ht="15.75">
      <c r="D784" s="156" t="s">
        <v>516</v>
      </c>
      <c r="E784" t="s">
        <v>3284</v>
      </c>
      <c r="F784" s="156" t="s">
        <v>3117</v>
      </c>
      <c r="G784" t="s">
        <v>3118</v>
      </c>
      <c r="H784" s="156" t="s">
        <v>525</v>
      </c>
      <c r="I784" t="s">
        <v>2415</v>
      </c>
      <c r="J784" s="157">
        <v>32043.919999999998</v>
      </c>
      <c r="K784" s="74"/>
    </row>
    <row r="785" spans="4:11" ht="15.75">
      <c r="D785" s="156" t="s">
        <v>516</v>
      </c>
      <c r="E785" t="s">
        <v>3284</v>
      </c>
      <c r="F785" s="156" t="s">
        <v>3117</v>
      </c>
      <c r="G785" t="s">
        <v>3118</v>
      </c>
      <c r="H785" s="156" t="s">
        <v>534</v>
      </c>
      <c r="I785" t="s">
        <v>2416</v>
      </c>
      <c r="J785" s="157">
        <v>284382.58</v>
      </c>
      <c r="K785" s="74"/>
    </row>
    <row r="786" spans="4:11" ht="15.75">
      <c r="D786" s="156" t="s">
        <v>1412</v>
      </c>
      <c r="E786" t="s">
        <v>3243</v>
      </c>
      <c r="F786" s="156" t="s">
        <v>3117</v>
      </c>
      <c r="G786" t="s">
        <v>3118</v>
      </c>
      <c r="H786" s="156" t="s">
        <v>1425</v>
      </c>
      <c r="I786" t="s">
        <v>2417</v>
      </c>
      <c r="J786" s="157">
        <v>9519278.4299999997</v>
      </c>
      <c r="K786" s="74"/>
    </row>
    <row r="787" spans="4:11" ht="15.75">
      <c r="D787" s="156" t="s">
        <v>516</v>
      </c>
      <c r="E787" t="s">
        <v>3284</v>
      </c>
      <c r="F787" s="156" t="s">
        <v>3117</v>
      </c>
      <c r="G787" t="s">
        <v>3118</v>
      </c>
      <c r="H787" s="156" t="s">
        <v>537</v>
      </c>
      <c r="I787" t="s">
        <v>2418</v>
      </c>
      <c r="J787" s="157">
        <v>3176.83</v>
      </c>
      <c r="K787" s="74"/>
    </row>
    <row r="788" spans="4:11" ht="15.75">
      <c r="D788" s="156" t="s">
        <v>516</v>
      </c>
      <c r="E788" t="s">
        <v>3284</v>
      </c>
      <c r="F788" s="156" t="s">
        <v>3117</v>
      </c>
      <c r="G788" t="s">
        <v>3118</v>
      </c>
      <c r="H788" s="156" t="s">
        <v>552</v>
      </c>
      <c r="I788" t="s">
        <v>2419</v>
      </c>
      <c r="J788" s="157">
        <v>187421.96</v>
      </c>
      <c r="K788" s="74"/>
    </row>
    <row r="789" spans="4:11" ht="15.75">
      <c r="D789" s="156" t="s">
        <v>516</v>
      </c>
      <c r="E789" t="s">
        <v>3284</v>
      </c>
      <c r="F789" s="156" t="s">
        <v>3117</v>
      </c>
      <c r="G789" t="s">
        <v>3118</v>
      </c>
      <c r="H789" s="156" t="s">
        <v>557</v>
      </c>
      <c r="I789" t="s">
        <v>2420</v>
      </c>
      <c r="J789" s="157">
        <v>452.18</v>
      </c>
      <c r="K789" s="74"/>
    </row>
    <row r="790" spans="4:11" ht="15.75">
      <c r="D790" s="156" t="s">
        <v>1098</v>
      </c>
      <c r="E790" t="s">
        <v>3263</v>
      </c>
      <c r="F790" s="156" t="s">
        <v>3117</v>
      </c>
      <c r="G790" t="s">
        <v>3118</v>
      </c>
      <c r="H790" s="156" t="s">
        <v>1115</v>
      </c>
      <c r="I790" t="s">
        <v>1116</v>
      </c>
      <c r="J790" s="157">
        <v>280360.58</v>
      </c>
      <c r="K790" s="74"/>
    </row>
    <row r="791" spans="4:11" ht="15.75">
      <c r="D791" s="156" t="s">
        <v>516</v>
      </c>
      <c r="E791" t="s">
        <v>3284</v>
      </c>
      <c r="F791" s="156" t="s">
        <v>3117</v>
      </c>
      <c r="G791" t="s">
        <v>3118</v>
      </c>
      <c r="H791" s="156" t="s">
        <v>518</v>
      </c>
      <c r="I791" t="s">
        <v>2421</v>
      </c>
      <c r="J791" s="157">
        <v>90549.93</v>
      </c>
      <c r="K791" s="74"/>
    </row>
    <row r="792" spans="4:11" ht="15.75">
      <c r="D792" s="156" t="s">
        <v>1454</v>
      </c>
      <c r="E792" t="s">
        <v>3279</v>
      </c>
      <c r="F792" s="156" t="s">
        <v>3117</v>
      </c>
      <c r="G792" t="s">
        <v>3118</v>
      </c>
      <c r="H792" s="156" t="s">
        <v>2422</v>
      </c>
      <c r="I792" t="s">
        <v>2423</v>
      </c>
      <c r="J792" s="157">
        <v>578085.49</v>
      </c>
      <c r="K792" s="74"/>
    </row>
    <row r="793" spans="4:11" ht="15.75">
      <c r="D793" s="156" t="s">
        <v>516</v>
      </c>
      <c r="E793" t="s">
        <v>3284</v>
      </c>
      <c r="F793" s="156" t="s">
        <v>3117</v>
      </c>
      <c r="G793" t="s">
        <v>3118</v>
      </c>
      <c r="H793" s="156" t="s">
        <v>546</v>
      </c>
      <c r="I793" t="s">
        <v>547</v>
      </c>
      <c r="J793" s="157">
        <v>18242.900000000001</v>
      </c>
      <c r="K793" s="74"/>
    </row>
    <row r="794" spans="4:11" ht="15.75">
      <c r="D794" s="156" t="s">
        <v>516</v>
      </c>
      <c r="E794" t="s">
        <v>3284</v>
      </c>
      <c r="F794" s="156" t="s">
        <v>3117</v>
      </c>
      <c r="G794" t="s">
        <v>3118</v>
      </c>
      <c r="H794" s="156" t="s">
        <v>528</v>
      </c>
      <c r="I794" t="s">
        <v>2424</v>
      </c>
      <c r="J794" s="157">
        <v>86062</v>
      </c>
      <c r="K794" s="74"/>
    </row>
    <row r="795" spans="4:11" ht="15.75">
      <c r="D795" s="156" t="s">
        <v>1304</v>
      </c>
      <c r="E795" t="s">
        <v>3269</v>
      </c>
      <c r="F795" s="156" t="s">
        <v>3117</v>
      </c>
      <c r="G795" t="s">
        <v>3118</v>
      </c>
      <c r="H795" s="156" t="s">
        <v>2425</v>
      </c>
      <c r="I795" t="s">
        <v>2426</v>
      </c>
      <c r="J795" s="157">
        <v>656360.04</v>
      </c>
      <c r="K795" s="74"/>
    </row>
    <row r="796" spans="4:11" ht="15.75">
      <c r="D796" s="156" t="s">
        <v>952</v>
      </c>
      <c r="E796" t="s">
        <v>3268</v>
      </c>
      <c r="F796" s="156" t="s">
        <v>3117</v>
      </c>
      <c r="G796" t="s">
        <v>3118</v>
      </c>
      <c r="H796" s="156" t="s">
        <v>2427</v>
      </c>
      <c r="I796" t="s">
        <v>2428</v>
      </c>
      <c r="J796" s="157">
        <v>2320829.02</v>
      </c>
      <c r="K796" s="74"/>
    </row>
    <row r="797" spans="4:11" ht="15.75">
      <c r="D797" s="156" t="s">
        <v>566</v>
      </c>
      <c r="E797" t="s">
        <v>3285</v>
      </c>
      <c r="F797" s="156" t="s">
        <v>3117</v>
      </c>
      <c r="G797" t="s">
        <v>3118</v>
      </c>
      <c r="H797" s="156" t="s">
        <v>592</v>
      </c>
      <c r="I797" t="s">
        <v>2429</v>
      </c>
      <c r="J797" s="157">
        <v>157072.99</v>
      </c>
      <c r="K797" s="74"/>
    </row>
    <row r="798" spans="4:11" ht="15.75">
      <c r="D798" s="156" t="s">
        <v>1050</v>
      </c>
      <c r="E798" t="s">
        <v>3231</v>
      </c>
      <c r="F798" s="156" t="s">
        <v>3117</v>
      </c>
      <c r="G798" t="s">
        <v>3118</v>
      </c>
      <c r="H798" s="156" t="s">
        <v>1069</v>
      </c>
      <c r="I798" t="s">
        <v>2430</v>
      </c>
      <c r="J798" s="157">
        <v>652591.53</v>
      </c>
      <c r="K798" s="74"/>
    </row>
    <row r="799" spans="4:11" ht="15.75">
      <c r="D799" s="156" t="s">
        <v>672</v>
      </c>
      <c r="E799" t="s">
        <v>3265</v>
      </c>
      <c r="F799" s="156" t="s">
        <v>3117</v>
      </c>
      <c r="G799" t="s">
        <v>3118</v>
      </c>
      <c r="H799" s="156" t="s">
        <v>819</v>
      </c>
      <c r="I799" t="s">
        <v>2431</v>
      </c>
      <c r="J799" s="157">
        <v>137783.29</v>
      </c>
      <c r="K799" s="74"/>
    </row>
    <row r="800" spans="4:11" ht="15.75">
      <c r="D800" s="156" t="s">
        <v>672</v>
      </c>
      <c r="E800" t="s">
        <v>3265</v>
      </c>
      <c r="F800" s="156" t="s">
        <v>3117</v>
      </c>
      <c r="G800" t="s">
        <v>3118</v>
      </c>
      <c r="H800" s="156" t="s">
        <v>830</v>
      </c>
      <c r="I800" t="s">
        <v>2432</v>
      </c>
      <c r="J800" s="157">
        <v>660247.43000000005</v>
      </c>
      <c r="K800" s="74"/>
    </row>
    <row r="801" spans="4:11" ht="15.75">
      <c r="D801" s="156" t="s">
        <v>672</v>
      </c>
      <c r="E801" t="s">
        <v>3265</v>
      </c>
      <c r="F801" s="156" t="s">
        <v>3117</v>
      </c>
      <c r="G801" t="s">
        <v>3118</v>
      </c>
      <c r="H801" s="156" t="s">
        <v>702</v>
      </c>
      <c r="I801" t="s">
        <v>2433</v>
      </c>
      <c r="J801" s="157">
        <v>-530.95000000000005</v>
      </c>
      <c r="K801" s="74"/>
    </row>
    <row r="802" spans="4:11" ht="15.75">
      <c r="D802" s="156" t="s">
        <v>1370</v>
      </c>
      <c r="E802" t="s">
        <v>3272</v>
      </c>
      <c r="F802" s="156" t="s">
        <v>3117</v>
      </c>
      <c r="G802" t="s">
        <v>3118</v>
      </c>
      <c r="H802" s="156" t="s">
        <v>1375</v>
      </c>
      <c r="I802" t="s">
        <v>1376</v>
      </c>
      <c r="J802" s="157">
        <v>130631.58</v>
      </c>
      <c r="K802" s="74"/>
    </row>
    <row r="803" spans="4:11" ht="15.75">
      <c r="D803" s="156" t="s">
        <v>1370</v>
      </c>
      <c r="E803" t="s">
        <v>3272</v>
      </c>
      <c r="F803" s="156" t="s">
        <v>3117</v>
      </c>
      <c r="G803" t="s">
        <v>3118</v>
      </c>
      <c r="H803" s="156" t="s">
        <v>1391</v>
      </c>
      <c r="I803" t="s">
        <v>2434</v>
      </c>
      <c r="J803" s="157">
        <v>133297.31</v>
      </c>
      <c r="K803" s="74"/>
    </row>
    <row r="804" spans="4:11" ht="15.75">
      <c r="D804" s="156" t="s">
        <v>1729</v>
      </c>
      <c r="E804" t="s">
        <v>3235</v>
      </c>
      <c r="F804" s="156" t="s">
        <v>3117</v>
      </c>
      <c r="G804" t="s">
        <v>3118</v>
      </c>
      <c r="H804" s="156" t="s">
        <v>1751</v>
      </c>
      <c r="I804" t="s">
        <v>2435</v>
      </c>
      <c r="J804" s="157">
        <v>1578327.92</v>
      </c>
      <c r="K804" s="74"/>
    </row>
    <row r="805" spans="4:11" ht="15.75">
      <c r="D805" s="156" t="s">
        <v>1098</v>
      </c>
      <c r="E805" t="s">
        <v>3263</v>
      </c>
      <c r="F805" s="156" t="s">
        <v>3117</v>
      </c>
      <c r="G805" t="s">
        <v>3118</v>
      </c>
      <c r="H805" s="156" t="s">
        <v>1128</v>
      </c>
      <c r="I805" t="s">
        <v>1129</v>
      </c>
      <c r="J805" s="157">
        <v>460819.91</v>
      </c>
      <c r="K805" s="74"/>
    </row>
    <row r="806" spans="4:11" ht="15.75">
      <c r="D806" s="156" t="s">
        <v>1098</v>
      </c>
      <c r="E806" t="s">
        <v>3263</v>
      </c>
      <c r="F806" s="156" t="s">
        <v>3117</v>
      </c>
      <c r="G806" t="s">
        <v>3118</v>
      </c>
      <c r="H806" s="156" t="s">
        <v>1157</v>
      </c>
      <c r="I806" t="s">
        <v>1158</v>
      </c>
      <c r="J806" s="157">
        <v>132362.63</v>
      </c>
      <c r="K806" s="74"/>
    </row>
    <row r="807" spans="4:11" ht="15.75">
      <c r="D807" s="156" t="s">
        <v>1098</v>
      </c>
      <c r="E807" t="s">
        <v>3263</v>
      </c>
      <c r="F807" s="156" t="s">
        <v>3117</v>
      </c>
      <c r="G807" t="s">
        <v>3118</v>
      </c>
      <c r="H807" s="156" t="s">
        <v>1141</v>
      </c>
      <c r="I807" t="s">
        <v>2436</v>
      </c>
      <c r="J807" s="157">
        <v>197087.89</v>
      </c>
      <c r="K807" s="74"/>
    </row>
    <row r="808" spans="4:11" ht="15.75">
      <c r="D808" s="156" t="s">
        <v>672</v>
      </c>
      <c r="E808" t="s">
        <v>3265</v>
      </c>
      <c r="F808" s="156" t="s">
        <v>3117</v>
      </c>
      <c r="G808" t="s">
        <v>3118</v>
      </c>
      <c r="H808" s="156" t="s">
        <v>2437</v>
      </c>
      <c r="I808" t="s">
        <v>2438</v>
      </c>
      <c r="J808" s="157">
        <v>53796.46</v>
      </c>
      <c r="K808" s="74"/>
    </row>
    <row r="809" spans="4:11" ht="15.75">
      <c r="D809" s="156" t="s">
        <v>1852</v>
      </c>
      <c r="E809" t="s">
        <v>3241</v>
      </c>
      <c r="F809" s="156" t="s">
        <v>3117</v>
      </c>
      <c r="G809" t="s">
        <v>3118</v>
      </c>
      <c r="H809" s="156" t="s">
        <v>2439</v>
      </c>
      <c r="I809" t="s">
        <v>2440</v>
      </c>
      <c r="J809" s="157">
        <v>1164470.81</v>
      </c>
      <c r="K809" s="74"/>
    </row>
    <row r="810" spans="4:11" ht="15.75">
      <c r="D810" s="156" t="s">
        <v>566</v>
      </c>
      <c r="E810" t="s">
        <v>3285</v>
      </c>
      <c r="F810" s="156" t="s">
        <v>3117</v>
      </c>
      <c r="G810" t="s">
        <v>3118</v>
      </c>
      <c r="H810" s="156" t="s">
        <v>570</v>
      </c>
      <c r="I810" t="s">
        <v>571</v>
      </c>
      <c r="J810" s="157">
        <v>209941.5</v>
      </c>
      <c r="K810" s="74"/>
    </row>
    <row r="811" spans="4:11" ht="15.75">
      <c r="D811" s="156" t="s">
        <v>1791</v>
      </c>
      <c r="E811" t="s">
        <v>3271</v>
      </c>
      <c r="F811" s="156" t="s">
        <v>3117</v>
      </c>
      <c r="G811" t="s">
        <v>3118</v>
      </c>
      <c r="H811" s="156" t="s">
        <v>1843</v>
      </c>
      <c r="I811" t="s">
        <v>2441</v>
      </c>
      <c r="J811" s="157">
        <v>122473.77</v>
      </c>
      <c r="K811" s="74"/>
    </row>
    <row r="812" spans="4:11" ht="15.75">
      <c r="D812" s="156" t="s">
        <v>1509</v>
      </c>
      <c r="E812" t="s">
        <v>3286</v>
      </c>
      <c r="F812" s="156" t="s">
        <v>3117</v>
      </c>
      <c r="G812" t="s">
        <v>3118</v>
      </c>
      <c r="H812" s="156" t="s">
        <v>1529</v>
      </c>
      <c r="I812" t="s">
        <v>2442</v>
      </c>
      <c r="J812" s="157">
        <v>488605.28</v>
      </c>
      <c r="K812" s="74"/>
    </row>
    <row r="813" spans="4:11" ht="15.75">
      <c r="D813" s="156" t="s">
        <v>1509</v>
      </c>
      <c r="E813" t="s">
        <v>3286</v>
      </c>
      <c r="F813" s="156" t="s">
        <v>3117</v>
      </c>
      <c r="G813" t="s">
        <v>3118</v>
      </c>
      <c r="H813" s="156" t="s">
        <v>1520</v>
      </c>
      <c r="I813" t="s">
        <v>2443</v>
      </c>
      <c r="J813" s="157">
        <v>1079127.3999999999</v>
      </c>
      <c r="K813" s="74"/>
    </row>
    <row r="814" spans="4:11" ht="15.75">
      <c r="D814" s="156" t="s">
        <v>1509</v>
      </c>
      <c r="E814" t="s">
        <v>3286</v>
      </c>
      <c r="F814" s="156" t="s">
        <v>3117</v>
      </c>
      <c r="G814" t="s">
        <v>3118</v>
      </c>
      <c r="H814" s="156" t="s">
        <v>1511</v>
      </c>
      <c r="I814" t="s">
        <v>2444</v>
      </c>
      <c r="J814" s="157">
        <v>189403.65</v>
      </c>
      <c r="K814" s="74"/>
    </row>
    <row r="815" spans="4:11" ht="15.75">
      <c r="D815" s="156" t="s">
        <v>1222</v>
      </c>
      <c r="E815" t="s">
        <v>3287</v>
      </c>
      <c r="F815" s="156" t="s">
        <v>3117</v>
      </c>
      <c r="G815" t="s">
        <v>3118</v>
      </c>
      <c r="H815" s="156" t="s">
        <v>1224</v>
      </c>
      <c r="I815" t="s">
        <v>1225</v>
      </c>
      <c r="J815" s="157">
        <v>332715.71000000002</v>
      </c>
      <c r="K815" s="74"/>
    </row>
    <row r="816" spans="4:11" ht="15.75">
      <c r="D816" s="156" t="s">
        <v>1222</v>
      </c>
      <c r="E816" t="s">
        <v>3287</v>
      </c>
      <c r="F816" s="156" t="s">
        <v>3117</v>
      </c>
      <c r="G816" t="s">
        <v>3118</v>
      </c>
      <c r="H816" s="156" t="s">
        <v>2445</v>
      </c>
      <c r="I816" t="s">
        <v>2446</v>
      </c>
      <c r="J816" s="157">
        <v>304.14</v>
      </c>
      <c r="K816" s="74"/>
    </row>
    <row r="817" spans="4:11" ht="15.75">
      <c r="D817" s="156" t="s">
        <v>1509</v>
      </c>
      <c r="E817" t="s">
        <v>3286</v>
      </c>
      <c r="F817" s="156" t="s">
        <v>3117</v>
      </c>
      <c r="G817" t="s">
        <v>3118</v>
      </c>
      <c r="H817" s="156" t="s">
        <v>1514</v>
      </c>
      <c r="I817" t="s">
        <v>2447</v>
      </c>
      <c r="J817" s="157">
        <v>1854551.69</v>
      </c>
      <c r="K817" s="74"/>
    </row>
    <row r="818" spans="4:11" ht="15.75">
      <c r="D818" s="156" t="s">
        <v>1509</v>
      </c>
      <c r="E818" t="s">
        <v>3286</v>
      </c>
      <c r="F818" s="156" t="s">
        <v>3117</v>
      </c>
      <c r="G818" t="s">
        <v>3118</v>
      </c>
      <c r="H818" s="156" t="s">
        <v>1523</v>
      </c>
      <c r="I818" t="s">
        <v>2448</v>
      </c>
      <c r="J818" s="157">
        <v>2968569.89</v>
      </c>
      <c r="K818" s="74"/>
    </row>
    <row r="819" spans="4:11" ht="15.75">
      <c r="D819" s="156" t="s">
        <v>1509</v>
      </c>
      <c r="E819" t="s">
        <v>3286</v>
      </c>
      <c r="F819" s="156" t="s">
        <v>3117</v>
      </c>
      <c r="G819" t="s">
        <v>3118</v>
      </c>
      <c r="H819" s="156" t="s">
        <v>1532</v>
      </c>
      <c r="I819" t="s">
        <v>2449</v>
      </c>
      <c r="J819" s="157">
        <v>2626.95</v>
      </c>
      <c r="K819" s="74"/>
    </row>
    <row r="820" spans="4:11" ht="15.75">
      <c r="D820" s="156" t="s">
        <v>1509</v>
      </c>
      <c r="E820" t="s">
        <v>3286</v>
      </c>
      <c r="F820" s="156" t="s">
        <v>3117</v>
      </c>
      <c r="G820" t="s">
        <v>3118</v>
      </c>
      <c r="H820" s="156" t="s">
        <v>1517</v>
      </c>
      <c r="I820" t="s">
        <v>2450</v>
      </c>
      <c r="J820" s="157">
        <v>2131499.19</v>
      </c>
      <c r="K820" s="74"/>
    </row>
    <row r="821" spans="4:11" ht="15.75">
      <c r="D821" s="156" t="s">
        <v>1509</v>
      </c>
      <c r="E821" t="s">
        <v>3286</v>
      </c>
      <c r="F821" s="156" t="s">
        <v>3117</v>
      </c>
      <c r="G821" t="s">
        <v>3118</v>
      </c>
      <c r="H821" s="156" t="s">
        <v>1540</v>
      </c>
      <c r="I821" t="s">
        <v>2451</v>
      </c>
      <c r="J821" s="157">
        <v>1161840.6000000001</v>
      </c>
      <c r="K821" s="74"/>
    </row>
    <row r="822" spans="4:11" ht="15.75">
      <c r="D822" s="156" t="s">
        <v>566</v>
      </c>
      <c r="E822" t="s">
        <v>3285</v>
      </c>
      <c r="F822" s="156" t="s">
        <v>3117</v>
      </c>
      <c r="G822" t="s">
        <v>3118</v>
      </c>
      <c r="H822" s="156" t="s">
        <v>573</v>
      </c>
      <c r="I822" t="s">
        <v>2452</v>
      </c>
      <c r="J822" s="157">
        <v>110554.3</v>
      </c>
      <c r="K822" s="74"/>
    </row>
    <row r="823" spans="4:11" ht="15.75">
      <c r="D823" s="156" t="s">
        <v>566</v>
      </c>
      <c r="E823" t="s">
        <v>3285</v>
      </c>
      <c r="F823" s="156" t="s">
        <v>3117</v>
      </c>
      <c r="G823" t="s">
        <v>3118</v>
      </c>
      <c r="H823" s="156" t="s">
        <v>579</v>
      </c>
      <c r="I823" t="s">
        <v>2453</v>
      </c>
      <c r="J823" s="157">
        <v>157591.48000000001</v>
      </c>
      <c r="K823" s="74"/>
    </row>
    <row r="824" spans="4:11" ht="15.75">
      <c r="D824" s="156" t="s">
        <v>566</v>
      </c>
      <c r="E824" t="s">
        <v>3285</v>
      </c>
      <c r="F824" s="156" t="s">
        <v>3117</v>
      </c>
      <c r="G824" t="s">
        <v>3118</v>
      </c>
      <c r="H824" s="156" t="s">
        <v>576</v>
      </c>
      <c r="I824" t="s">
        <v>2454</v>
      </c>
      <c r="J824" s="157">
        <v>1452.85</v>
      </c>
      <c r="K824" s="74"/>
    </row>
    <row r="825" spans="4:11" ht="15.75">
      <c r="D825" s="156" t="s">
        <v>566</v>
      </c>
      <c r="E825" t="s">
        <v>3285</v>
      </c>
      <c r="F825" s="156" t="s">
        <v>3117</v>
      </c>
      <c r="G825" t="s">
        <v>3118</v>
      </c>
      <c r="H825" s="156" t="s">
        <v>582</v>
      </c>
      <c r="I825" t="s">
        <v>2455</v>
      </c>
      <c r="J825" s="157">
        <v>165339.14000000001</v>
      </c>
      <c r="K825" s="74"/>
    </row>
    <row r="826" spans="4:11" ht="15.75">
      <c r="D826" s="156" t="s">
        <v>925</v>
      </c>
      <c r="E826" t="s">
        <v>3228</v>
      </c>
      <c r="F826" s="156" t="s">
        <v>3117</v>
      </c>
      <c r="G826" t="s">
        <v>3118</v>
      </c>
      <c r="H826" s="156" t="s">
        <v>944</v>
      </c>
      <c r="I826" t="s">
        <v>2456</v>
      </c>
      <c r="J826" s="157">
        <v>713464.63</v>
      </c>
      <c r="K826" s="74"/>
    </row>
    <row r="827" spans="4:11" ht="15.75">
      <c r="D827" s="156" t="s">
        <v>1276</v>
      </c>
      <c r="E827" t="s">
        <v>3266</v>
      </c>
      <c r="F827" s="156" t="s">
        <v>3117</v>
      </c>
      <c r="G827" t="s">
        <v>3118</v>
      </c>
      <c r="H827" s="156" t="s">
        <v>1284</v>
      </c>
      <c r="I827" t="s">
        <v>2457</v>
      </c>
      <c r="J827" s="157">
        <v>433875.37</v>
      </c>
      <c r="K827" s="74"/>
    </row>
    <row r="828" spans="4:11" ht="15.75">
      <c r="D828" s="156" t="s">
        <v>672</v>
      </c>
      <c r="E828" t="s">
        <v>3265</v>
      </c>
      <c r="F828" s="156" t="s">
        <v>3117</v>
      </c>
      <c r="G828" t="s">
        <v>3118</v>
      </c>
      <c r="H828" s="156" t="s">
        <v>796</v>
      </c>
      <c r="I828" t="s">
        <v>2458</v>
      </c>
      <c r="J828" s="157">
        <v>295348.28999999998</v>
      </c>
      <c r="K828" s="74"/>
    </row>
    <row r="829" spans="4:11" ht="15.75">
      <c r="D829" s="156" t="s">
        <v>672</v>
      </c>
      <c r="E829" t="s">
        <v>3265</v>
      </c>
      <c r="F829" s="156" t="s">
        <v>3117</v>
      </c>
      <c r="G829" t="s">
        <v>3118</v>
      </c>
      <c r="H829" s="156" t="s">
        <v>740</v>
      </c>
      <c r="I829" t="s">
        <v>2459</v>
      </c>
      <c r="J829" s="157">
        <v>116425.76</v>
      </c>
      <c r="K829" s="74"/>
    </row>
    <row r="830" spans="4:11" ht="15.75">
      <c r="D830" s="156" t="s">
        <v>672</v>
      </c>
      <c r="E830" t="s">
        <v>3265</v>
      </c>
      <c r="F830" s="156" t="s">
        <v>3117</v>
      </c>
      <c r="G830" t="s">
        <v>3118</v>
      </c>
      <c r="H830" s="156" t="s">
        <v>779</v>
      </c>
      <c r="I830" t="s">
        <v>2460</v>
      </c>
      <c r="J830" s="157">
        <v>90053.759999999995</v>
      </c>
      <c r="K830" s="74"/>
    </row>
    <row r="831" spans="4:11" ht="15.75">
      <c r="D831" s="156" t="s">
        <v>566</v>
      </c>
      <c r="E831" t="s">
        <v>3285</v>
      </c>
      <c r="F831" s="156" t="s">
        <v>3117</v>
      </c>
      <c r="G831" t="s">
        <v>3118</v>
      </c>
      <c r="H831" s="156" t="s">
        <v>2461</v>
      </c>
      <c r="I831" t="s">
        <v>589</v>
      </c>
      <c r="J831" s="157">
        <v>80501.990000000005</v>
      </c>
      <c r="K831" s="74"/>
    </row>
    <row r="832" spans="4:11" ht="15.75">
      <c r="D832" s="156" t="s">
        <v>566</v>
      </c>
      <c r="E832" t="s">
        <v>3285</v>
      </c>
      <c r="F832" s="156" t="s">
        <v>3117</v>
      </c>
      <c r="G832" t="s">
        <v>3118</v>
      </c>
      <c r="H832" s="156" t="s">
        <v>2462</v>
      </c>
      <c r="I832" t="s">
        <v>2463</v>
      </c>
      <c r="J832" s="157">
        <v>195178.34</v>
      </c>
      <c r="K832" s="74"/>
    </row>
    <row r="833" spans="4:11" ht="15.75">
      <c r="D833" s="156" t="s">
        <v>566</v>
      </c>
      <c r="E833" t="s">
        <v>3285</v>
      </c>
      <c r="F833" s="156" t="s">
        <v>3117</v>
      </c>
      <c r="G833" t="s">
        <v>3118</v>
      </c>
      <c r="H833" s="156" t="s">
        <v>2464</v>
      </c>
      <c r="I833" t="s">
        <v>2465</v>
      </c>
      <c r="J833" s="157">
        <v>104926.88</v>
      </c>
      <c r="K833" s="74"/>
    </row>
    <row r="834" spans="4:11" ht="15.75">
      <c r="D834" s="156" t="s">
        <v>566</v>
      </c>
      <c r="E834" t="s">
        <v>3285</v>
      </c>
      <c r="F834" s="156" t="s">
        <v>3117</v>
      </c>
      <c r="G834" t="s">
        <v>3118</v>
      </c>
      <c r="H834" s="156" t="s">
        <v>2466</v>
      </c>
      <c r="I834" t="s">
        <v>2467</v>
      </c>
      <c r="J834" s="157">
        <v>19577.13</v>
      </c>
      <c r="K834" s="74"/>
    </row>
    <row r="835" spans="4:11" ht="15.75">
      <c r="D835" s="156" t="s">
        <v>566</v>
      </c>
      <c r="E835" t="s">
        <v>3285</v>
      </c>
      <c r="F835" s="156" t="s">
        <v>3117</v>
      </c>
      <c r="G835" t="s">
        <v>3118</v>
      </c>
      <c r="H835" s="156" t="s">
        <v>2468</v>
      </c>
      <c r="I835" t="s">
        <v>2469</v>
      </c>
      <c r="J835" s="157">
        <v>46630.13</v>
      </c>
      <c r="K835" s="74"/>
    </row>
    <row r="836" spans="4:11" ht="15.75">
      <c r="D836" s="156" t="s">
        <v>1036</v>
      </c>
      <c r="E836" t="s">
        <v>3250</v>
      </c>
      <c r="F836" s="156" t="s">
        <v>3117</v>
      </c>
      <c r="G836" t="s">
        <v>3118</v>
      </c>
      <c r="H836" s="156" t="s">
        <v>2470</v>
      </c>
      <c r="I836" t="s">
        <v>2471</v>
      </c>
      <c r="J836" s="157">
        <v>109989.89</v>
      </c>
      <c r="K836" s="74"/>
    </row>
    <row r="837" spans="4:11" ht="15.75">
      <c r="D837" s="156" t="s">
        <v>566</v>
      </c>
      <c r="E837" t="s">
        <v>3285</v>
      </c>
      <c r="F837" s="156" t="s">
        <v>3117</v>
      </c>
      <c r="G837" t="s">
        <v>3118</v>
      </c>
      <c r="H837" s="156" t="s">
        <v>2472</v>
      </c>
      <c r="I837" t="s">
        <v>2473</v>
      </c>
      <c r="J837" s="157">
        <v>47086.67</v>
      </c>
      <c r="K837" s="74"/>
    </row>
    <row r="838" spans="4:11" ht="15.75">
      <c r="D838" s="156" t="s">
        <v>566</v>
      </c>
      <c r="E838" t="s">
        <v>3285</v>
      </c>
      <c r="F838" s="156" t="s">
        <v>3117</v>
      </c>
      <c r="G838" t="s">
        <v>3118</v>
      </c>
      <c r="H838" s="156" t="s">
        <v>2474</v>
      </c>
      <c r="I838" t="s">
        <v>2475</v>
      </c>
      <c r="J838" s="157">
        <v>32543.57</v>
      </c>
      <c r="K838" s="74"/>
    </row>
    <row r="839" spans="4:11" ht="15.75">
      <c r="D839" s="156" t="s">
        <v>1251</v>
      </c>
      <c r="E839" t="s">
        <v>1252</v>
      </c>
      <c r="F839" s="156" t="s">
        <v>3117</v>
      </c>
      <c r="G839" t="s">
        <v>3118</v>
      </c>
      <c r="H839" s="156" t="s">
        <v>2476</v>
      </c>
      <c r="I839" t="s">
        <v>2477</v>
      </c>
      <c r="J839" s="157">
        <v>806742.31</v>
      </c>
      <c r="K839" s="74"/>
    </row>
    <row r="840" spans="4:11" ht="15.75">
      <c r="D840" s="156" t="s">
        <v>1251</v>
      </c>
      <c r="E840" t="s">
        <v>1252</v>
      </c>
      <c r="F840" s="156" t="s">
        <v>3117</v>
      </c>
      <c r="G840" t="s">
        <v>3118</v>
      </c>
      <c r="H840" s="156" t="s">
        <v>2478</v>
      </c>
      <c r="I840" t="s">
        <v>2479</v>
      </c>
      <c r="J840" s="157">
        <v>0.04</v>
      </c>
      <c r="K840" s="74"/>
    </row>
    <row r="841" spans="4:11" ht="15.75">
      <c r="D841" s="156" t="s">
        <v>566</v>
      </c>
      <c r="E841" t="s">
        <v>3285</v>
      </c>
      <c r="F841" s="156" t="s">
        <v>3117</v>
      </c>
      <c r="G841" t="s">
        <v>3118</v>
      </c>
      <c r="H841" s="156" t="s">
        <v>2480</v>
      </c>
      <c r="I841" t="s">
        <v>2481</v>
      </c>
      <c r="J841" s="157">
        <v>206588.36</v>
      </c>
      <c r="K841" s="74"/>
    </row>
    <row r="842" spans="4:11" ht="15.75">
      <c r="D842" s="156" t="s">
        <v>566</v>
      </c>
      <c r="E842" t="s">
        <v>3285</v>
      </c>
      <c r="F842" s="156" t="s">
        <v>3117</v>
      </c>
      <c r="G842" t="s">
        <v>3118</v>
      </c>
      <c r="H842" s="156" t="s">
        <v>2482</v>
      </c>
      <c r="I842" t="s">
        <v>2483</v>
      </c>
      <c r="J842" s="157">
        <v>165881.63</v>
      </c>
      <c r="K842" s="74"/>
    </row>
    <row r="843" spans="4:11" ht="15.75">
      <c r="D843" s="156" t="s">
        <v>566</v>
      </c>
      <c r="E843" t="s">
        <v>3285</v>
      </c>
      <c r="F843" s="156" t="s">
        <v>3117</v>
      </c>
      <c r="G843" t="s">
        <v>3118</v>
      </c>
      <c r="H843" s="156" t="s">
        <v>2484</v>
      </c>
      <c r="I843" t="s">
        <v>2485</v>
      </c>
      <c r="J843" s="157">
        <v>55424.17</v>
      </c>
      <c r="K843" s="74"/>
    </row>
    <row r="844" spans="4:11" ht="15.75">
      <c r="D844" s="156" t="s">
        <v>566</v>
      </c>
      <c r="E844" t="s">
        <v>3285</v>
      </c>
      <c r="F844" s="156" t="s">
        <v>3117</v>
      </c>
      <c r="G844" t="s">
        <v>3118</v>
      </c>
      <c r="H844" s="156" t="s">
        <v>2486</v>
      </c>
      <c r="I844" t="s">
        <v>2487</v>
      </c>
      <c r="J844" s="157">
        <v>215465.83</v>
      </c>
      <c r="K844" s="74"/>
    </row>
    <row r="845" spans="4:11" ht="15.75">
      <c r="D845" s="156" t="s">
        <v>1715</v>
      </c>
      <c r="E845" t="s">
        <v>1716</v>
      </c>
      <c r="F845" s="156" t="s">
        <v>3117</v>
      </c>
      <c r="G845" t="s">
        <v>3118</v>
      </c>
      <c r="H845" s="156" t="s">
        <v>2488</v>
      </c>
      <c r="I845" t="s">
        <v>1728</v>
      </c>
      <c r="J845" s="157">
        <v>1260667.5</v>
      </c>
      <c r="K845" s="74"/>
    </row>
    <row r="846" spans="4:11" ht="15.75">
      <c r="D846" s="156" t="s">
        <v>1666</v>
      </c>
      <c r="E846" t="s">
        <v>3264</v>
      </c>
      <c r="F846" s="156" t="s">
        <v>3117</v>
      </c>
      <c r="G846" t="s">
        <v>3118</v>
      </c>
      <c r="H846" s="156" t="s">
        <v>2489</v>
      </c>
      <c r="I846" t="s">
        <v>2490</v>
      </c>
      <c r="J846" s="157">
        <v>352103.99</v>
      </c>
      <c r="K846" s="74"/>
    </row>
    <row r="847" spans="4:11" ht="15.75">
      <c r="D847" s="156" t="s">
        <v>1645</v>
      </c>
      <c r="E847" t="s">
        <v>3206</v>
      </c>
      <c r="F847" s="156" t="s">
        <v>3117</v>
      </c>
      <c r="G847" t="s">
        <v>3118</v>
      </c>
      <c r="H847" s="156" t="s">
        <v>2491</v>
      </c>
      <c r="I847" t="s">
        <v>2492</v>
      </c>
      <c r="J847" s="157">
        <v>136763.03</v>
      </c>
      <c r="K847" s="74"/>
    </row>
    <row r="848" spans="4:11" ht="15.75">
      <c r="D848" s="156" t="s">
        <v>1264</v>
      </c>
      <c r="E848" t="s">
        <v>3277</v>
      </c>
      <c r="F848" s="156" t="s">
        <v>3117</v>
      </c>
      <c r="G848" t="s">
        <v>3118</v>
      </c>
      <c r="H848" s="156" t="s">
        <v>2493</v>
      </c>
      <c r="I848" t="s">
        <v>2494</v>
      </c>
      <c r="J848" s="157">
        <v>110037.91</v>
      </c>
      <c r="K848" s="74"/>
    </row>
    <row r="849" spans="4:11" ht="15.75">
      <c r="D849" s="156" t="s">
        <v>1264</v>
      </c>
      <c r="E849" t="s">
        <v>3277</v>
      </c>
      <c r="F849" s="156" t="s">
        <v>3117</v>
      </c>
      <c r="G849" t="s">
        <v>3118</v>
      </c>
      <c r="H849" s="156" t="s">
        <v>2495</v>
      </c>
      <c r="I849" t="s">
        <v>2496</v>
      </c>
      <c r="J849" s="157">
        <v>62510.51</v>
      </c>
      <c r="K849" s="74"/>
    </row>
    <row r="850" spans="4:11" ht="15.75">
      <c r="D850" s="156" t="s">
        <v>1729</v>
      </c>
      <c r="E850" t="s">
        <v>3235</v>
      </c>
      <c r="F850" s="156" t="s">
        <v>3115</v>
      </c>
      <c r="G850" t="s">
        <v>3116</v>
      </c>
      <c r="H850" s="156" t="s">
        <v>2497</v>
      </c>
      <c r="I850" t="s">
        <v>2498</v>
      </c>
      <c r="J850" s="157">
        <v>38703.94</v>
      </c>
      <c r="K850" s="74"/>
    </row>
    <row r="851" spans="4:11" ht="15.75">
      <c r="D851" s="156" t="s">
        <v>1729</v>
      </c>
      <c r="E851" t="s">
        <v>3235</v>
      </c>
      <c r="F851" s="156" t="s">
        <v>3117</v>
      </c>
      <c r="G851" t="s">
        <v>3118</v>
      </c>
      <c r="H851" s="156" t="s">
        <v>2497</v>
      </c>
      <c r="I851" t="s">
        <v>2498</v>
      </c>
      <c r="J851" s="157">
        <v>62863.5</v>
      </c>
      <c r="K851" s="74"/>
    </row>
    <row r="852" spans="4:11" ht="15.75">
      <c r="D852" s="156" t="s">
        <v>1210</v>
      </c>
      <c r="E852" t="s">
        <v>3224</v>
      </c>
      <c r="F852" s="156" t="s">
        <v>3117</v>
      </c>
      <c r="G852" t="s">
        <v>3118</v>
      </c>
      <c r="H852" s="156" t="s">
        <v>2499</v>
      </c>
      <c r="I852" t="s">
        <v>1213</v>
      </c>
      <c r="J852" s="157">
        <v>287399.3</v>
      </c>
      <c r="K852" s="74"/>
    </row>
    <row r="853" spans="4:11" ht="15.75">
      <c r="D853" s="156" t="s">
        <v>952</v>
      </c>
      <c r="E853" t="s">
        <v>3268</v>
      </c>
      <c r="F853" s="156" t="s">
        <v>3117</v>
      </c>
      <c r="G853" t="s">
        <v>3118</v>
      </c>
      <c r="H853" s="156" t="s">
        <v>2500</v>
      </c>
      <c r="I853" t="s">
        <v>2501</v>
      </c>
      <c r="J853" s="157">
        <v>427332.49</v>
      </c>
      <c r="K853" s="74"/>
    </row>
    <row r="854" spans="4:11" ht="15.75">
      <c r="D854" s="156" t="s">
        <v>952</v>
      </c>
      <c r="E854" t="s">
        <v>3268</v>
      </c>
      <c r="F854" s="156" t="s">
        <v>3117</v>
      </c>
      <c r="G854" t="s">
        <v>3118</v>
      </c>
      <c r="H854" s="156" t="s">
        <v>2502</v>
      </c>
      <c r="I854" t="s">
        <v>2503</v>
      </c>
      <c r="J854" s="157">
        <v>1138057.07</v>
      </c>
      <c r="K854" s="74"/>
    </row>
    <row r="855" spans="4:11" ht="15.75">
      <c r="D855" s="156" t="s">
        <v>1412</v>
      </c>
      <c r="E855" t="s">
        <v>3243</v>
      </c>
      <c r="F855" s="156" t="s">
        <v>3117</v>
      </c>
      <c r="G855" t="s">
        <v>3118</v>
      </c>
      <c r="H855" s="156" t="s">
        <v>2504</v>
      </c>
      <c r="I855" t="s">
        <v>2505</v>
      </c>
      <c r="J855" s="157">
        <v>5515992.7599999998</v>
      </c>
      <c r="K855" s="74"/>
    </row>
    <row r="856" spans="4:11" ht="15.75">
      <c r="D856" s="156" t="s">
        <v>1852</v>
      </c>
      <c r="E856" t="s">
        <v>3241</v>
      </c>
      <c r="F856" s="156" t="s">
        <v>3115</v>
      </c>
      <c r="G856" t="s">
        <v>3116</v>
      </c>
      <c r="H856" s="156" t="s">
        <v>2506</v>
      </c>
      <c r="I856" t="s">
        <v>2507</v>
      </c>
      <c r="J856" s="157">
        <v>10350.09</v>
      </c>
      <c r="K856" s="74"/>
    </row>
    <row r="857" spans="4:11" ht="15.75">
      <c r="D857" s="156" t="s">
        <v>1852</v>
      </c>
      <c r="E857" t="s">
        <v>3241</v>
      </c>
      <c r="F857" s="156" t="s">
        <v>3117</v>
      </c>
      <c r="G857" t="s">
        <v>3118</v>
      </c>
      <c r="H857" s="156" t="s">
        <v>2506</v>
      </c>
      <c r="I857" t="s">
        <v>2507</v>
      </c>
      <c r="J857" s="157">
        <v>21986399.190000001</v>
      </c>
      <c r="K857" s="74"/>
    </row>
    <row r="858" spans="4:11" ht="15.75">
      <c r="D858" s="156" t="s">
        <v>1333</v>
      </c>
      <c r="E858" t="s">
        <v>3237</v>
      </c>
      <c r="F858" s="156" t="s">
        <v>3117</v>
      </c>
      <c r="G858" t="s">
        <v>3118</v>
      </c>
      <c r="H858" s="156" t="s">
        <v>2508</v>
      </c>
      <c r="I858" t="s">
        <v>2509</v>
      </c>
      <c r="J858" s="157">
        <v>482244.82</v>
      </c>
      <c r="K858" s="74"/>
    </row>
    <row r="859" spans="4:11" ht="15.75">
      <c r="D859" s="156" t="s">
        <v>3288</v>
      </c>
      <c r="E859" t="s">
        <v>3289</v>
      </c>
      <c r="F859" s="156" t="s">
        <v>3117</v>
      </c>
      <c r="G859" t="s">
        <v>3118</v>
      </c>
      <c r="H859" s="156" t="s">
        <v>2510</v>
      </c>
      <c r="I859" t="s">
        <v>2511</v>
      </c>
      <c r="J859" s="157">
        <v>42820.87</v>
      </c>
      <c r="K859" s="74"/>
    </row>
    <row r="860" spans="4:11" ht="15.75">
      <c r="D860" s="156" t="s">
        <v>3288</v>
      </c>
      <c r="E860" t="s">
        <v>3289</v>
      </c>
      <c r="F860" s="156" t="s">
        <v>3117</v>
      </c>
      <c r="G860" t="s">
        <v>3118</v>
      </c>
      <c r="H860" s="156" t="s">
        <v>2512</v>
      </c>
      <c r="I860" t="s">
        <v>2513</v>
      </c>
      <c r="J860" s="157">
        <v>1381.13</v>
      </c>
      <c r="K860" s="74"/>
    </row>
    <row r="861" spans="4:11" ht="15.75">
      <c r="D861" s="156" t="s">
        <v>3288</v>
      </c>
      <c r="E861" t="s">
        <v>3289</v>
      </c>
      <c r="F861" s="156" t="s">
        <v>3117</v>
      </c>
      <c r="G861" t="s">
        <v>3118</v>
      </c>
      <c r="H861" s="156" t="s">
        <v>2514</v>
      </c>
      <c r="I861" t="s">
        <v>2515</v>
      </c>
      <c r="J861" s="157">
        <v>198891.2</v>
      </c>
      <c r="K861" s="74"/>
    </row>
    <row r="862" spans="4:11" ht="15.75">
      <c r="D862" s="156" t="s">
        <v>3288</v>
      </c>
      <c r="E862" t="s">
        <v>3289</v>
      </c>
      <c r="F862" s="156" t="s">
        <v>3117</v>
      </c>
      <c r="G862" t="s">
        <v>3118</v>
      </c>
      <c r="H862" s="156" t="s">
        <v>2516</v>
      </c>
      <c r="I862" t="s">
        <v>2517</v>
      </c>
      <c r="J862" s="157">
        <v>144834.81</v>
      </c>
      <c r="K862" s="74"/>
    </row>
    <row r="863" spans="4:11" ht="15.75">
      <c r="D863" s="156" t="s">
        <v>3290</v>
      </c>
      <c r="E863" t="s">
        <v>3291</v>
      </c>
      <c r="F863" s="156" t="s">
        <v>3117</v>
      </c>
      <c r="G863" t="s">
        <v>3118</v>
      </c>
      <c r="H863" s="156" t="s">
        <v>2518</v>
      </c>
      <c r="I863" t="s">
        <v>2519</v>
      </c>
      <c r="J863" s="157">
        <v>60760.29</v>
      </c>
      <c r="K863" s="74"/>
    </row>
    <row r="864" spans="4:11" ht="15.75">
      <c r="D864" s="156" t="s">
        <v>3290</v>
      </c>
      <c r="E864" t="s">
        <v>3291</v>
      </c>
      <c r="F864" s="156" t="s">
        <v>3117</v>
      </c>
      <c r="G864" t="s">
        <v>3118</v>
      </c>
      <c r="H864" s="156" t="s">
        <v>2520</v>
      </c>
      <c r="I864" t="s">
        <v>2521</v>
      </c>
      <c r="J864" s="157">
        <v>32565.54</v>
      </c>
      <c r="K864" s="74"/>
    </row>
    <row r="865" spans="4:11" ht="15.75">
      <c r="D865" s="156" t="s">
        <v>3288</v>
      </c>
      <c r="E865" t="s">
        <v>3289</v>
      </c>
      <c r="F865" s="156" t="s">
        <v>3117</v>
      </c>
      <c r="G865" t="s">
        <v>3118</v>
      </c>
      <c r="H865" s="156" t="s">
        <v>2522</v>
      </c>
      <c r="I865" t="s">
        <v>1404</v>
      </c>
      <c r="J865" s="157">
        <v>238297.99</v>
      </c>
      <c r="K865" s="74"/>
    </row>
    <row r="866" spans="4:11" ht="15.75">
      <c r="D866" s="156" t="s">
        <v>3292</v>
      </c>
      <c r="E866" t="s">
        <v>3293</v>
      </c>
      <c r="F866" s="156" t="s">
        <v>3117</v>
      </c>
      <c r="G866" t="s">
        <v>3118</v>
      </c>
      <c r="H866" s="156" t="s">
        <v>2523</v>
      </c>
      <c r="I866" t="s">
        <v>2524</v>
      </c>
      <c r="J866" s="157">
        <v>806011.88</v>
      </c>
      <c r="K866" s="74"/>
    </row>
    <row r="867" spans="4:11" ht="15.75">
      <c r="D867" s="156" t="s">
        <v>3292</v>
      </c>
      <c r="E867" t="s">
        <v>3293</v>
      </c>
      <c r="F867" s="156" t="s">
        <v>3117</v>
      </c>
      <c r="G867" t="s">
        <v>3118</v>
      </c>
      <c r="H867" s="156" t="s">
        <v>2525</v>
      </c>
      <c r="I867" t="s">
        <v>2526</v>
      </c>
      <c r="J867" s="157">
        <v>448763.98</v>
      </c>
      <c r="K867" s="74"/>
    </row>
    <row r="868" spans="4:11" ht="15.75">
      <c r="D868" s="156" t="s">
        <v>3292</v>
      </c>
      <c r="E868" t="s">
        <v>3293</v>
      </c>
      <c r="F868" s="156" t="s">
        <v>3117</v>
      </c>
      <c r="G868" t="s">
        <v>3118</v>
      </c>
      <c r="H868" s="156" t="s">
        <v>2527</v>
      </c>
      <c r="I868" t="s">
        <v>2528</v>
      </c>
      <c r="J868" s="157">
        <v>73754.09</v>
      </c>
      <c r="K868" s="74"/>
    </row>
    <row r="869" spans="4:11" ht="15.75">
      <c r="D869" s="156" t="s">
        <v>3292</v>
      </c>
      <c r="E869" t="s">
        <v>3293</v>
      </c>
      <c r="F869" s="156" t="s">
        <v>3117</v>
      </c>
      <c r="G869" t="s">
        <v>3118</v>
      </c>
      <c r="H869" s="156" t="s">
        <v>2529</v>
      </c>
      <c r="I869" t="s">
        <v>2530</v>
      </c>
      <c r="J869" s="157">
        <v>1035.71</v>
      </c>
      <c r="K869" s="74"/>
    </row>
    <row r="870" spans="4:11" ht="15.75">
      <c r="D870" s="156" t="s">
        <v>3288</v>
      </c>
      <c r="E870" t="s">
        <v>3289</v>
      </c>
      <c r="F870" s="156" t="s">
        <v>3117</v>
      </c>
      <c r="G870" t="s">
        <v>3118</v>
      </c>
      <c r="H870" s="156" t="s">
        <v>2531</v>
      </c>
      <c r="I870" t="s">
        <v>766</v>
      </c>
      <c r="J870" s="157">
        <v>80313.58</v>
      </c>
      <c r="K870" s="74"/>
    </row>
    <row r="871" spans="4:11" ht="15.75">
      <c r="D871" s="156" t="s">
        <v>1251</v>
      </c>
      <c r="E871" t="s">
        <v>1252</v>
      </c>
      <c r="F871" s="156" t="s">
        <v>3117</v>
      </c>
      <c r="G871" t="s">
        <v>3118</v>
      </c>
      <c r="H871" s="156" t="s">
        <v>2532</v>
      </c>
      <c r="I871" t="s">
        <v>2533</v>
      </c>
      <c r="J871" s="157">
        <v>315917.55</v>
      </c>
      <c r="K871" s="74"/>
    </row>
    <row r="872" spans="4:11" ht="15.75">
      <c r="D872" s="156" t="s">
        <v>3290</v>
      </c>
      <c r="E872" t="s">
        <v>3291</v>
      </c>
      <c r="F872" s="156" t="s">
        <v>3117</v>
      </c>
      <c r="G872" t="s">
        <v>3118</v>
      </c>
      <c r="H872" s="156" t="s">
        <v>2534</v>
      </c>
      <c r="I872" t="s">
        <v>2535</v>
      </c>
      <c r="J872" s="157">
        <v>44309.95</v>
      </c>
      <c r="K872" s="74"/>
    </row>
    <row r="873" spans="4:11" ht="15.75">
      <c r="D873" s="156" t="s">
        <v>3290</v>
      </c>
      <c r="E873" t="s">
        <v>3291</v>
      </c>
      <c r="F873" s="156" t="s">
        <v>3117</v>
      </c>
      <c r="G873" t="s">
        <v>3118</v>
      </c>
      <c r="H873" s="156" t="s">
        <v>2536</v>
      </c>
      <c r="I873" t="s">
        <v>2537</v>
      </c>
      <c r="J873" s="157">
        <v>125679.45</v>
      </c>
      <c r="K873" s="74"/>
    </row>
    <row r="874" spans="4:11" ht="15.75">
      <c r="D874" s="156" t="s">
        <v>3294</v>
      </c>
      <c r="E874" t="s">
        <v>3295</v>
      </c>
      <c r="F874" s="156" t="s">
        <v>3117</v>
      </c>
      <c r="G874" t="s">
        <v>3118</v>
      </c>
      <c r="H874" s="156" t="s">
        <v>2538</v>
      </c>
      <c r="I874" t="s">
        <v>2539</v>
      </c>
      <c r="J874" s="157">
        <v>125790.41</v>
      </c>
      <c r="K874" s="74"/>
    </row>
    <row r="875" spans="4:11" ht="15.75">
      <c r="D875" s="156" t="s">
        <v>3288</v>
      </c>
      <c r="E875" t="s">
        <v>3289</v>
      </c>
      <c r="F875" s="156" t="s">
        <v>3117</v>
      </c>
      <c r="G875" t="s">
        <v>3118</v>
      </c>
      <c r="H875" s="156" t="s">
        <v>2540</v>
      </c>
      <c r="I875" t="s">
        <v>2541</v>
      </c>
      <c r="J875" s="157">
        <v>7819.53</v>
      </c>
      <c r="K875" s="74"/>
    </row>
    <row r="876" spans="4:11" ht="15.75">
      <c r="D876" s="156" t="s">
        <v>3288</v>
      </c>
      <c r="E876" t="s">
        <v>3289</v>
      </c>
      <c r="F876" s="156" t="s">
        <v>3117</v>
      </c>
      <c r="G876" t="s">
        <v>3118</v>
      </c>
      <c r="H876" s="156" t="s">
        <v>2542</v>
      </c>
      <c r="I876" t="s">
        <v>2543</v>
      </c>
      <c r="J876" s="157">
        <v>4942.3900000000003</v>
      </c>
      <c r="K876" s="74"/>
    </row>
    <row r="877" spans="4:11" ht="15.75">
      <c r="D877" s="156" t="s">
        <v>3288</v>
      </c>
      <c r="E877" t="s">
        <v>3289</v>
      </c>
      <c r="F877" s="156" t="s">
        <v>3117</v>
      </c>
      <c r="G877" t="s">
        <v>3118</v>
      </c>
      <c r="H877" s="156" t="s">
        <v>2544</v>
      </c>
      <c r="I877" t="s">
        <v>2545</v>
      </c>
      <c r="J877" s="157">
        <v>4957.7299999999996</v>
      </c>
      <c r="K877" s="74"/>
    </row>
    <row r="878" spans="4:11" ht="15.75">
      <c r="D878" s="156" t="s">
        <v>3288</v>
      </c>
      <c r="E878" t="s">
        <v>3289</v>
      </c>
      <c r="F878" s="156" t="s">
        <v>3117</v>
      </c>
      <c r="G878" t="s">
        <v>3118</v>
      </c>
      <c r="H878" s="156" t="s">
        <v>2546</v>
      </c>
      <c r="I878" t="s">
        <v>2547</v>
      </c>
      <c r="J878" s="157">
        <v>3925.4</v>
      </c>
      <c r="K878" s="74"/>
    </row>
    <row r="879" spans="4:11" ht="15.75">
      <c r="D879" s="156" t="s">
        <v>925</v>
      </c>
      <c r="E879" t="s">
        <v>3228</v>
      </c>
      <c r="F879" s="156" t="s">
        <v>3117</v>
      </c>
      <c r="G879" t="s">
        <v>3118</v>
      </c>
      <c r="H879" s="156" t="s">
        <v>2548</v>
      </c>
      <c r="I879" t="s">
        <v>2549</v>
      </c>
      <c r="J879" s="157">
        <v>930281.09</v>
      </c>
      <c r="K879" s="74"/>
    </row>
    <row r="880" spans="4:11" ht="15.75">
      <c r="D880" s="156" t="s">
        <v>3288</v>
      </c>
      <c r="E880" t="s">
        <v>3289</v>
      </c>
      <c r="F880" s="156" t="s">
        <v>3117</v>
      </c>
      <c r="G880" t="s">
        <v>3118</v>
      </c>
      <c r="H880" s="156" t="s">
        <v>2550</v>
      </c>
      <c r="I880" t="s">
        <v>2551</v>
      </c>
      <c r="J880" s="157">
        <v>77122.98</v>
      </c>
      <c r="K880" s="74"/>
    </row>
    <row r="881" spans="4:11" ht="15.75">
      <c r="D881" s="156" t="s">
        <v>3296</v>
      </c>
      <c r="E881" t="s">
        <v>3297</v>
      </c>
      <c r="F881" s="156" t="s">
        <v>3115</v>
      </c>
      <c r="G881" t="s">
        <v>3116</v>
      </c>
      <c r="H881" s="156" t="s">
        <v>2552</v>
      </c>
      <c r="I881" t="s">
        <v>2553</v>
      </c>
      <c r="J881" s="157">
        <v>7639.65</v>
      </c>
      <c r="K881" s="74"/>
    </row>
    <row r="882" spans="4:11" ht="15.75">
      <c r="D882" s="156" t="s">
        <v>3296</v>
      </c>
      <c r="E882" t="s">
        <v>3297</v>
      </c>
      <c r="F882" s="156" t="s">
        <v>3117</v>
      </c>
      <c r="G882" t="s">
        <v>3118</v>
      </c>
      <c r="H882" s="156" t="s">
        <v>2552</v>
      </c>
      <c r="I882" t="s">
        <v>2553</v>
      </c>
      <c r="J882" s="157">
        <v>1137689.19</v>
      </c>
      <c r="K882" s="74"/>
    </row>
    <row r="883" spans="4:11" ht="15.75">
      <c r="D883" s="156" t="s">
        <v>3296</v>
      </c>
      <c r="E883" t="s">
        <v>3297</v>
      </c>
      <c r="F883" s="156" t="s">
        <v>3117</v>
      </c>
      <c r="G883" t="s">
        <v>3118</v>
      </c>
      <c r="H883" s="156" t="s">
        <v>2554</v>
      </c>
      <c r="I883" t="s">
        <v>2555</v>
      </c>
      <c r="J883" s="157">
        <v>1429060.2</v>
      </c>
      <c r="K883" s="74"/>
    </row>
    <row r="884" spans="4:11" ht="15.75">
      <c r="D884" s="156" t="s">
        <v>3296</v>
      </c>
      <c r="E884" t="s">
        <v>3297</v>
      </c>
      <c r="F884" s="156" t="s">
        <v>3117</v>
      </c>
      <c r="G884" t="s">
        <v>3118</v>
      </c>
      <c r="H884" s="156" t="s">
        <v>2556</v>
      </c>
      <c r="I884" t="s">
        <v>2557</v>
      </c>
      <c r="J884" s="157">
        <v>114970.01</v>
      </c>
      <c r="K884" s="74"/>
    </row>
    <row r="885" spans="4:11" ht="15.75">
      <c r="D885" s="156" t="s">
        <v>3298</v>
      </c>
      <c r="E885" t="s">
        <v>3299</v>
      </c>
      <c r="F885" s="156" t="s">
        <v>3117</v>
      </c>
      <c r="G885" t="s">
        <v>3118</v>
      </c>
      <c r="H885" s="156" t="s">
        <v>2558</v>
      </c>
      <c r="I885" t="s">
        <v>2559</v>
      </c>
      <c r="J885" s="157">
        <v>336250.97</v>
      </c>
      <c r="K885" s="74"/>
    </row>
    <row r="886" spans="4:11" ht="15.75">
      <c r="D886" s="156" t="s">
        <v>3288</v>
      </c>
      <c r="E886" t="s">
        <v>3289</v>
      </c>
      <c r="F886" s="156" t="s">
        <v>3115</v>
      </c>
      <c r="G886" t="s">
        <v>3116</v>
      </c>
      <c r="H886" s="156" t="s">
        <v>2560</v>
      </c>
      <c r="I886" t="s">
        <v>2561</v>
      </c>
      <c r="J886" s="157">
        <v>133363.73000000001</v>
      </c>
      <c r="K886" s="74"/>
    </row>
    <row r="887" spans="4:11" ht="15.75">
      <c r="D887" s="156" t="s">
        <v>3288</v>
      </c>
      <c r="E887" t="s">
        <v>3289</v>
      </c>
      <c r="F887" s="156" t="s">
        <v>3117</v>
      </c>
      <c r="G887" t="s">
        <v>3118</v>
      </c>
      <c r="H887" s="156" t="s">
        <v>2560</v>
      </c>
      <c r="I887" t="s">
        <v>2561</v>
      </c>
      <c r="J887" s="157">
        <v>55887.9</v>
      </c>
      <c r="K887" s="74"/>
    </row>
    <row r="888" spans="4:11" ht="15.75">
      <c r="D888" s="156" t="s">
        <v>3288</v>
      </c>
      <c r="E888" t="s">
        <v>3289</v>
      </c>
      <c r="F888" s="156" t="s">
        <v>3117</v>
      </c>
      <c r="G888" t="s">
        <v>3118</v>
      </c>
      <c r="H888" s="156" t="s">
        <v>2562</v>
      </c>
      <c r="I888" t="s">
        <v>2563</v>
      </c>
      <c r="J888" s="157">
        <v>90623.14</v>
      </c>
      <c r="K888" s="74"/>
    </row>
    <row r="889" spans="4:11" ht="15.75">
      <c r="D889" s="156" t="s">
        <v>3300</v>
      </c>
      <c r="E889" t="s">
        <v>3301</v>
      </c>
      <c r="F889" s="156" t="s">
        <v>3117</v>
      </c>
      <c r="G889" t="s">
        <v>3118</v>
      </c>
      <c r="H889" s="156" t="s">
        <v>2564</v>
      </c>
      <c r="I889" t="s">
        <v>2565</v>
      </c>
      <c r="J889" s="157">
        <v>102295.26</v>
      </c>
      <c r="K889" s="74"/>
    </row>
    <row r="890" spans="4:11" ht="15.75">
      <c r="D890" s="156" t="s">
        <v>3300</v>
      </c>
      <c r="E890" t="s">
        <v>3301</v>
      </c>
      <c r="F890" s="156" t="s">
        <v>3117</v>
      </c>
      <c r="G890" t="s">
        <v>3118</v>
      </c>
      <c r="H890" s="156" t="s">
        <v>2566</v>
      </c>
      <c r="I890" t="s">
        <v>2567</v>
      </c>
      <c r="J890" s="157">
        <v>230517.5</v>
      </c>
      <c r="K890" s="74"/>
    </row>
    <row r="891" spans="4:11" ht="15.75">
      <c r="D891" s="156" t="s">
        <v>3288</v>
      </c>
      <c r="E891" t="s">
        <v>3289</v>
      </c>
      <c r="F891" s="156" t="s">
        <v>3117</v>
      </c>
      <c r="G891" t="s">
        <v>3118</v>
      </c>
      <c r="H891" s="156" t="s">
        <v>2568</v>
      </c>
      <c r="I891" t="s">
        <v>2569</v>
      </c>
      <c r="J891" s="157">
        <v>138.53</v>
      </c>
      <c r="K891" s="74"/>
    </row>
    <row r="892" spans="4:11" ht="15.75">
      <c r="D892" s="156" t="s">
        <v>3288</v>
      </c>
      <c r="E892" t="s">
        <v>3289</v>
      </c>
      <c r="F892" s="156" t="s">
        <v>3117</v>
      </c>
      <c r="G892" t="s">
        <v>3118</v>
      </c>
      <c r="H892" s="156" t="s">
        <v>2570</v>
      </c>
      <c r="I892" t="s">
        <v>2571</v>
      </c>
      <c r="J892" s="157">
        <v>138.53</v>
      </c>
      <c r="K892" s="74"/>
    </row>
    <row r="893" spans="4:11" ht="15.75">
      <c r="D893" s="156" t="s">
        <v>3288</v>
      </c>
      <c r="E893" t="s">
        <v>3289</v>
      </c>
      <c r="F893" s="156" t="s">
        <v>3117</v>
      </c>
      <c r="G893" t="s">
        <v>3118</v>
      </c>
      <c r="H893" s="156" t="s">
        <v>2572</v>
      </c>
      <c r="I893" t="s">
        <v>2573</v>
      </c>
      <c r="J893" s="157">
        <v>5254.23</v>
      </c>
      <c r="K893" s="74"/>
    </row>
    <row r="894" spans="4:11" ht="15.75">
      <c r="D894" s="156" t="s">
        <v>3302</v>
      </c>
      <c r="E894" t="s">
        <v>3303</v>
      </c>
      <c r="F894" s="156" t="s">
        <v>3117</v>
      </c>
      <c r="G894" t="s">
        <v>3118</v>
      </c>
      <c r="H894" s="156" t="s">
        <v>2574</v>
      </c>
      <c r="I894" t="s">
        <v>2575</v>
      </c>
      <c r="J894" s="157">
        <v>311558.11</v>
      </c>
      <c r="K894" s="74"/>
    </row>
    <row r="895" spans="4:11" ht="15.75">
      <c r="D895" s="156" t="s">
        <v>3288</v>
      </c>
      <c r="E895" t="s">
        <v>3289</v>
      </c>
      <c r="F895" s="156" t="s">
        <v>3117</v>
      </c>
      <c r="G895" t="s">
        <v>3118</v>
      </c>
      <c r="H895" s="156" t="s">
        <v>2576</v>
      </c>
      <c r="I895" t="s">
        <v>2577</v>
      </c>
      <c r="J895" s="157">
        <v>29769.81</v>
      </c>
      <c r="K895" s="74"/>
    </row>
    <row r="896" spans="4:11" ht="15.75">
      <c r="D896" s="156" t="s">
        <v>3288</v>
      </c>
      <c r="E896" t="s">
        <v>3289</v>
      </c>
      <c r="F896" s="156" t="s">
        <v>3117</v>
      </c>
      <c r="G896" t="s">
        <v>3118</v>
      </c>
      <c r="H896" s="156" t="s">
        <v>2578</v>
      </c>
      <c r="I896" t="s">
        <v>2579</v>
      </c>
      <c r="J896" s="157">
        <v>51774.12</v>
      </c>
      <c r="K896" s="74"/>
    </row>
    <row r="897" spans="4:11" ht="15.75">
      <c r="D897" s="156" t="s">
        <v>3288</v>
      </c>
      <c r="E897" t="s">
        <v>3289</v>
      </c>
      <c r="F897" s="156" t="s">
        <v>3117</v>
      </c>
      <c r="G897" t="s">
        <v>3118</v>
      </c>
      <c r="H897" s="156" t="s">
        <v>2580</v>
      </c>
      <c r="I897" t="s">
        <v>2581</v>
      </c>
      <c r="J897" s="157">
        <v>9289.89</v>
      </c>
      <c r="K897" s="74"/>
    </row>
    <row r="898" spans="4:11" ht="15.75">
      <c r="D898" s="156" t="s">
        <v>891</v>
      </c>
      <c r="E898" t="s">
        <v>1978</v>
      </c>
      <c r="F898" s="156" t="s">
        <v>3117</v>
      </c>
      <c r="G898" t="s">
        <v>3118</v>
      </c>
      <c r="H898" s="156" t="s">
        <v>2582</v>
      </c>
      <c r="I898" t="s">
        <v>2583</v>
      </c>
      <c r="J898" s="157">
        <v>1332.25</v>
      </c>
      <c r="K898" s="74"/>
    </row>
    <row r="899" spans="4:11" ht="15.75">
      <c r="D899" s="156" t="s">
        <v>1169</v>
      </c>
      <c r="E899" t="s">
        <v>3239</v>
      </c>
      <c r="F899" s="156" t="s">
        <v>3117</v>
      </c>
      <c r="G899" t="s">
        <v>3118</v>
      </c>
      <c r="H899" s="156" t="s">
        <v>2584</v>
      </c>
      <c r="I899" t="s">
        <v>2585</v>
      </c>
      <c r="J899" s="157">
        <v>89982.76</v>
      </c>
      <c r="K899" s="74"/>
    </row>
    <row r="900" spans="4:11" ht="15.75">
      <c r="D900" s="156" t="s">
        <v>1169</v>
      </c>
      <c r="E900" t="s">
        <v>3239</v>
      </c>
      <c r="F900" s="156" t="s">
        <v>3117</v>
      </c>
      <c r="G900" t="s">
        <v>3118</v>
      </c>
      <c r="H900" s="156" t="s">
        <v>2586</v>
      </c>
      <c r="I900" t="s">
        <v>2587</v>
      </c>
      <c r="J900" s="157">
        <v>14008.97</v>
      </c>
      <c r="K900" s="74"/>
    </row>
    <row r="901" spans="4:11" ht="15.75">
      <c r="D901" s="156" t="s">
        <v>3288</v>
      </c>
      <c r="E901" t="s">
        <v>3289</v>
      </c>
      <c r="F901" s="156" t="s">
        <v>3117</v>
      </c>
      <c r="G901" t="s">
        <v>3118</v>
      </c>
      <c r="H901" s="156" t="s">
        <v>2588</v>
      </c>
      <c r="I901" t="s">
        <v>2589</v>
      </c>
      <c r="J901" s="157">
        <v>16900.36</v>
      </c>
      <c r="K901" s="74"/>
    </row>
    <row r="902" spans="4:11" ht="15.75">
      <c r="D902" s="156" t="s">
        <v>1559</v>
      </c>
      <c r="E902" t="s">
        <v>3218</v>
      </c>
      <c r="F902" s="156" t="s">
        <v>3117</v>
      </c>
      <c r="G902" t="s">
        <v>3118</v>
      </c>
      <c r="H902" s="156" t="s">
        <v>2590</v>
      </c>
      <c r="I902" t="s">
        <v>2591</v>
      </c>
      <c r="J902" s="157">
        <v>11277.45</v>
      </c>
      <c r="K902" s="74"/>
    </row>
    <row r="903" spans="4:11" ht="15.75">
      <c r="D903" s="156" t="s">
        <v>1264</v>
      </c>
      <c r="E903" t="s">
        <v>3277</v>
      </c>
      <c r="F903" s="156" t="s">
        <v>3117</v>
      </c>
      <c r="G903" t="s">
        <v>3118</v>
      </c>
      <c r="H903" s="156" t="s">
        <v>2592</v>
      </c>
      <c r="I903" t="s">
        <v>2593</v>
      </c>
      <c r="J903" s="157">
        <v>4968.5200000000004</v>
      </c>
      <c r="K903" s="74"/>
    </row>
    <row r="904" spans="4:11" ht="15.75">
      <c r="D904" s="156" t="s">
        <v>1264</v>
      </c>
      <c r="E904" t="s">
        <v>3277</v>
      </c>
      <c r="F904" s="156" t="s">
        <v>3117</v>
      </c>
      <c r="G904" t="s">
        <v>3118</v>
      </c>
      <c r="H904" s="156" t="s">
        <v>2594</v>
      </c>
      <c r="I904" t="s">
        <v>2595</v>
      </c>
      <c r="J904" s="157">
        <v>1547.76</v>
      </c>
      <c r="K904" s="74"/>
    </row>
    <row r="905" spans="4:11" ht="15.75">
      <c r="D905" s="156" t="s">
        <v>1264</v>
      </c>
      <c r="E905" t="s">
        <v>3277</v>
      </c>
      <c r="F905" s="156" t="s">
        <v>3117</v>
      </c>
      <c r="G905" t="s">
        <v>3118</v>
      </c>
      <c r="H905" s="156" t="s">
        <v>2596</v>
      </c>
      <c r="I905" t="s">
        <v>2597</v>
      </c>
      <c r="J905" s="157">
        <v>1934.7</v>
      </c>
      <c r="K905" s="74"/>
    </row>
    <row r="906" spans="4:11" ht="15.75">
      <c r="D906" s="156" t="s">
        <v>1264</v>
      </c>
      <c r="E906" t="s">
        <v>3277</v>
      </c>
      <c r="F906" s="156" t="s">
        <v>3117</v>
      </c>
      <c r="G906" t="s">
        <v>3118</v>
      </c>
      <c r="H906" s="156" t="s">
        <v>2598</v>
      </c>
      <c r="I906" t="s">
        <v>2599</v>
      </c>
      <c r="J906" s="157">
        <v>1547.76</v>
      </c>
      <c r="K906" s="74"/>
    </row>
    <row r="907" spans="4:11" ht="15.75">
      <c r="D907" s="156" t="s">
        <v>3290</v>
      </c>
      <c r="E907" t="s">
        <v>3291</v>
      </c>
      <c r="F907" s="156" t="s">
        <v>3117</v>
      </c>
      <c r="G907" t="s">
        <v>3118</v>
      </c>
      <c r="H907" s="156" t="s">
        <v>2600</v>
      </c>
      <c r="I907" t="s">
        <v>2601</v>
      </c>
      <c r="J907" s="157">
        <v>50861.57</v>
      </c>
      <c r="K907" s="74"/>
    </row>
    <row r="908" spans="4:11" ht="15.75">
      <c r="D908" s="156" t="s">
        <v>3290</v>
      </c>
      <c r="E908" t="s">
        <v>3291</v>
      </c>
      <c r="F908" s="156" t="s">
        <v>3117</v>
      </c>
      <c r="G908" t="s">
        <v>3118</v>
      </c>
      <c r="H908" s="156" t="s">
        <v>2602</v>
      </c>
      <c r="I908" t="s">
        <v>2603</v>
      </c>
      <c r="J908" s="157">
        <v>12023.74</v>
      </c>
      <c r="K908" s="74"/>
    </row>
    <row r="909" spans="4:11" ht="15.75">
      <c r="D909" s="156" t="s">
        <v>891</v>
      </c>
      <c r="E909" t="s">
        <v>1978</v>
      </c>
      <c r="F909" s="156" t="s">
        <v>3117</v>
      </c>
      <c r="G909" t="s">
        <v>3118</v>
      </c>
      <c r="H909" s="156" t="s">
        <v>2604</v>
      </c>
      <c r="I909" t="s">
        <v>2605</v>
      </c>
      <c r="J909" s="157">
        <v>1184.21</v>
      </c>
      <c r="K909" s="74"/>
    </row>
    <row r="910" spans="4:11" ht="15.75">
      <c r="D910" s="156" t="s">
        <v>1869</v>
      </c>
      <c r="E910" t="s">
        <v>3195</v>
      </c>
      <c r="F910" s="156" t="s">
        <v>3117</v>
      </c>
      <c r="G910" t="s">
        <v>3118</v>
      </c>
      <c r="H910" s="156" t="s">
        <v>2606</v>
      </c>
      <c r="I910" t="s">
        <v>2607</v>
      </c>
      <c r="J910" s="157">
        <v>26664.880000000001</v>
      </c>
      <c r="K910" s="74"/>
    </row>
    <row r="911" spans="4:11" ht="15.75">
      <c r="D911" s="156" t="s">
        <v>3298</v>
      </c>
      <c r="E911" t="s">
        <v>3299</v>
      </c>
      <c r="F911" s="156" t="s">
        <v>3117</v>
      </c>
      <c r="G911" t="s">
        <v>3118</v>
      </c>
      <c r="H911" s="156" t="s">
        <v>2608</v>
      </c>
      <c r="I911" t="s">
        <v>2609</v>
      </c>
      <c r="J911" s="157">
        <v>223465.47</v>
      </c>
      <c r="K911" s="74"/>
    </row>
    <row r="912" spans="4:11" ht="15.75">
      <c r="D912" s="156" t="s">
        <v>3304</v>
      </c>
      <c r="E912" t="s">
        <v>302</v>
      </c>
      <c r="F912" s="156" t="s">
        <v>3117</v>
      </c>
      <c r="G912" t="s">
        <v>3118</v>
      </c>
      <c r="H912" s="156" t="s">
        <v>2610</v>
      </c>
      <c r="I912" t="s">
        <v>2611</v>
      </c>
      <c r="J912" s="157">
        <v>4435.82</v>
      </c>
      <c r="K912" s="74"/>
    </row>
    <row r="913" spans="4:11" ht="15.75">
      <c r="D913" s="156" t="s">
        <v>952</v>
      </c>
      <c r="E913" t="s">
        <v>3268</v>
      </c>
      <c r="F913" s="156" t="s">
        <v>3117</v>
      </c>
      <c r="G913" t="s">
        <v>3118</v>
      </c>
      <c r="H913" s="156" t="s">
        <v>2612</v>
      </c>
      <c r="I913" t="s">
        <v>2613</v>
      </c>
      <c r="J913" s="157">
        <v>1332.24</v>
      </c>
      <c r="K913" s="74"/>
    </row>
    <row r="914" spans="4:11" ht="15.75">
      <c r="D914" s="156" t="s">
        <v>3305</v>
      </c>
      <c r="E914" t="s">
        <v>3306</v>
      </c>
      <c r="F914" s="156" t="s">
        <v>3117</v>
      </c>
      <c r="G914" t="s">
        <v>3118</v>
      </c>
      <c r="H914" s="156" t="s">
        <v>2614</v>
      </c>
      <c r="I914" t="s">
        <v>2615</v>
      </c>
      <c r="J914" s="157">
        <v>36138.660000000003</v>
      </c>
      <c r="K914" s="74"/>
    </row>
    <row r="915" spans="4:11" ht="15.75">
      <c r="D915" s="156" t="s">
        <v>630</v>
      </c>
      <c r="E915" t="s">
        <v>3227</v>
      </c>
      <c r="F915" s="156" t="s">
        <v>3117</v>
      </c>
      <c r="G915" t="s">
        <v>3118</v>
      </c>
      <c r="H915" s="156" t="s">
        <v>2616</v>
      </c>
      <c r="I915" t="s">
        <v>2617</v>
      </c>
      <c r="J915" s="157">
        <v>31889.02</v>
      </c>
      <c r="K915" s="74"/>
    </row>
    <row r="916" spans="4:11" ht="15.75">
      <c r="D916" s="156" t="s">
        <v>3145</v>
      </c>
      <c r="E916" t="s">
        <v>3146</v>
      </c>
      <c r="F916" s="156" t="s">
        <v>3115</v>
      </c>
      <c r="G916" t="s">
        <v>3116</v>
      </c>
      <c r="H916" s="156" t="s">
        <v>2618</v>
      </c>
      <c r="I916" s="158" t="s">
        <v>2619</v>
      </c>
      <c r="J916" s="157">
        <v>1406.05</v>
      </c>
      <c r="K916" s="74"/>
    </row>
    <row r="917" spans="4:11" ht="15.75">
      <c r="D917" s="156" t="s">
        <v>3145</v>
      </c>
      <c r="E917" t="s">
        <v>3146</v>
      </c>
      <c r="F917" s="156" t="s">
        <v>3115</v>
      </c>
      <c r="G917" t="s">
        <v>3116</v>
      </c>
      <c r="H917" s="156" t="s">
        <v>3094</v>
      </c>
      <c r="I917" s="158" t="s">
        <v>3095</v>
      </c>
      <c r="J917" s="157">
        <v>2138.64</v>
      </c>
    </row>
    <row r="918" spans="4:11" ht="15.75">
      <c r="D918" s="156" t="s">
        <v>3145</v>
      </c>
      <c r="E918" t="s">
        <v>3146</v>
      </c>
      <c r="F918" s="156" t="s">
        <v>3115</v>
      </c>
      <c r="G918" t="s">
        <v>3116</v>
      </c>
      <c r="H918" s="156" t="s">
        <v>3096</v>
      </c>
      <c r="I918" s="158" t="s">
        <v>3097</v>
      </c>
      <c r="J918" s="157">
        <v>222.02</v>
      </c>
    </row>
    <row r="919" spans="4:11" ht="15.75">
      <c r="D919" s="156" t="s">
        <v>3165</v>
      </c>
      <c r="E919" t="s">
        <v>3166</v>
      </c>
      <c r="F919" s="156" t="s">
        <v>3117</v>
      </c>
      <c r="G919" t="s">
        <v>3118</v>
      </c>
      <c r="H919" s="156" t="s">
        <v>3098</v>
      </c>
      <c r="I919" t="s">
        <v>3099</v>
      </c>
      <c r="J919" s="157">
        <v>-1495929986.6099999</v>
      </c>
    </row>
  </sheetData>
  <dataConsolidate/>
  <conditionalFormatting sqref="B25 B37:B97">
    <cfRule type="cellIs" dxfId="22" priority="5" stopIfTrue="1" operator="notEqual">
      <formula>0</formula>
    </cfRule>
  </conditionalFormatting>
  <conditionalFormatting sqref="A25:B25 A37:B259">
    <cfRule type="cellIs" dxfId="21" priority="4" stopIfTrue="1" operator="greaterThan">
      <formula>0</formula>
    </cfRule>
  </conditionalFormatting>
  <conditionalFormatting sqref="B22">
    <cfRule type="cellIs" dxfId="20" priority="3" stopIfTrue="1" operator="notEqual">
      <formula>0</formula>
    </cfRule>
  </conditionalFormatting>
  <conditionalFormatting sqref="A22:B22">
    <cfRule type="cellIs" dxfId="19" priority="2" stopIfTrue="1" operator="greaterThan">
      <formula>0</formula>
    </cfRule>
  </conditionalFormatting>
  <conditionalFormatting sqref="A2:A55 B1:B55 A56:B1048576">
    <cfRule type="cellIs" dxfId="18" priority="1" operator="notEqual">
      <formula>0</formula>
    </cfRule>
  </conditionalFormatting>
  <pageMargins left="0.7" right="0.7" top="0.75" bottom="0.75" header="0.3" footer="0.3"/>
</worksheet>
</file>

<file path=xl/worksheets/sheet11.xml><?xml version="1.0" encoding="utf-8"?>
<worksheet xmlns="http://schemas.openxmlformats.org/spreadsheetml/2006/main" xmlns:r="http://schemas.openxmlformats.org/officeDocument/2006/relationships">
  <dimension ref="A1:J89"/>
  <sheetViews>
    <sheetView topLeftCell="A2" zoomScale="60" zoomScaleNormal="60" workbookViewId="0">
      <pane ySplit="5535" topLeftCell="A70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22.28515625" style="51" customWidth="1"/>
    <col min="3" max="3" width="4.7109375" style="38" customWidth="1"/>
    <col min="4" max="4" width="10.28515625" style="38" customWidth="1"/>
    <col min="5" max="5" width="43.7109375" style="38" customWidth="1"/>
    <col min="6" max="6" width="16.85546875" style="38" customWidth="1"/>
    <col min="7" max="7" width="4.7109375" style="38" customWidth="1"/>
    <col min="8" max="8" width="22.28515625" style="38" customWidth="1"/>
    <col min="9" max="10" width="23.140625" style="38" customWidth="1"/>
    <col min="11" max="16384" width="8.85546875" style="38"/>
  </cols>
  <sheetData>
    <row r="1" spans="1:10" ht="15.75">
      <c r="A1" s="49" t="s">
        <v>36</v>
      </c>
      <c r="B1" s="159">
        <v>0</v>
      </c>
    </row>
    <row r="2" spans="1:10" ht="15.75">
      <c r="H2" s="40" t="s">
        <v>109</v>
      </c>
    </row>
    <row r="3" spans="1:10">
      <c r="H3" s="98">
        <v>0</v>
      </c>
      <c r="I3" s="98" t="s">
        <v>110</v>
      </c>
      <c r="J3" s="48">
        <v>26042585.66</v>
      </c>
    </row>
    <row r="4" spans="1:10" ht="20.25">
      <c r="D4" s="37" t="s">
        <v>3307</v>
      </c>
      <c r="H4" s="98">
        <v>1</v>
      </c>
      <c r="I4" s="98" t="s">
        <v>111</v>
      </c>
      <c r="J4" s="48">
        <v>44583066.659999996</v>
      </c>
    </row>
    <row r="5" spans="1:10">
      <c r="H5" s="98">
        <v>2</v>
      </c>
      <c r="I5" s="98" t="s">
        <v>112</v>
      </c>
      <c r="J5" s="48">
        <v>0</v>
      </c>
    </row>
    <row r="6" spans="1:10">
      <c r="H6" s="98">
        <v>3</v>
      </c>
      <c r="I6" s="98" t="s">
        <v>113</v>
      </c>
      <c r="J6" s="48">
        <v>0</v>
      </c>
    </row>
    <row r="7" spans="1:10">
      <c r="H7" s="98">
        <v>4</v>
      </c>
      <c r="I7" s="98" t="s">
        <v>114</v>
      </c>
      <c r="J7" s="48">
        <v>0</v>
      </c>
    </row>
    <row r="8" spans="1:10">
      <c r="H8" s="98">
        <v>5</v>
      </c>
      <c r="I8" s="98" t="s">
        <v>115</v>
      </c>
      <c r="J8" s="48">
        <v>49458777.429999992</v>
      </c>
    </row>
    <row r="9" spans="1:10">
      <c r="H9" s="98">
        <v>6</v>
      </c>
      <c r="I9" s="98" t="s">
        <v>116</v>
      </c>
      <c r="J9" s="48">
        <v>41074887.030000001</v>
      </c>
    </row>
    <row r="10" spans="1:10">
      <c r="H10" s="98">
        <v>7</v>
      </c>
      <c r="I10" s="98" t="s">
        <v>117</v>
      </c>
      <c r="J10" s="48">
        <v>0</v>
      </c>
    </row>
    <row r="11" spans="1:10">
      <c r="H11" s="98">
        <v>8</v>
      </c>
      <c r="I11" s="98" t="s">
        <v>118</v>
      </c>
      <c r="J11" s="48">
        <v>862.78</v>
      </c>
    </row>
    <row r="12" spans="1:10">
      <c r="H12" s="98">
        <v>9</v>
      </c>
      <c r="I12" s="98" t="s">
        <v>119</v>
      </c>
      <c r="J12" s="48">
        <v>2182782.44</v>
      </c>
    </row>
    <row r="13" spans="1:10">
      <c r="H13" s="98">
        <v>10</v>
      </c>
      <c r="I13" s="98" t="s">
        <v>120</v>
      </c>
      <c r="J13" s="48">
        <v>2800207.04</v>
      </c>
    </row>
    <row r="14" spans="1:10">
      <c r="H14" s="98">
        <v>11</v>
      </c>
      <c r="I14" s="98" t="s">
        <v>121</v>
      </c>
      <c r="J14" s="48">
        <v>1904229.6</v>
      </c>
    </row>
    <row r="15" spans="1:10">
      <c r="H15" s="98">
        <v>12</v>
      </c>
      <c r="I15" s="98" t="s">
        <v>122</v>
      </c>
      <c r="J15" s="48">
        <v>1109507.8699999999</v>
      </c>
    </row>
    <row r="16" spans="1:10">
      <c r="H16" s="98">
        <v>13</v>
      </c>
      <c r="I16" s="98" t="s">
        <v>123</v>
      </c>
      <c r="J16" s="48">
        <v>4358826.87</v>
      </c>
    </row>
    <row r="17" spans="2:10">
      <c r="H17" s="98">
        <v>14</v>
      </c>
      <c r="I17" s="98" t="s">
        <v>124</v>
      </c>
      <c r="J17" s="48">
        <v>1499084.18</v>
      </c>
    </row>
    <row r="18" spans="2:10">
      <c r="H18" s="98">
        <v>15</v>
      </c>
      <c r="I18" s="98" t="s">
        <v>125</v>
      </c>
      <c r="J18" s="48">
        <v>360737659.10000002</v>
      </c>
    </row>
    <row r="19" spans="2:10">
      <c r="D19" s="38" t="s">
        <v>3308</v>
      </c>
      <c r="H19" s="98">
        <v>16</v>
      </c>
      <c r="I19" s="98" t="s">
        <v>126</v>
      </c>
      <c r="J19" s="48">
        <v>254973.97</v>
      </c>
    </row>
    <row r="20" spans="2:10">
      <c r="D20" s="38" t="s">
        <v>3309</v>
      </c>
      <c r="H20" s="98">
        <v>17</v>
      </c>
      <c r="I20" s="98" t="s">
        <v>127</v>
      </c>
      <c r="J20" s="48">
        <v>2853379.29</v>
      </c>
    </row>
    <row r="21" spans="2:10">
      <c r="H21" s="98">
        <v>18</v>
      </c>
      <c r="I21" s="98" t="s">
        <v>128</v>
      </c>
      <c r="J21" s="48">
        <v>0</v>
      </c>
    </row>
    <row r="22" spans="2:10">
      <c r="D22" s="38" t="s">
        <v>3310</v>
      </c>
      <c r="H22" s="98">
        <v>19</v>
      </c>
      <c r="I22" s="98" t="s">
        <v>129</v>
      </c>
      <c r="J22" s="48">
        <v>16839763.77</v>
      </c>
    </row>
    <row r="23" spans="2:10">
      <c r="D23" s="38" t="s">
        <v>3311</v>
      </c>
      <c r="H23" s="98">
        <v>20</v>
      </c>
      <c r="I23" s="98" t="s">
        <v>130</v>
      </c>
      <c r="J23" s="48">
        <v>0</v>
      </c>
    </row>
    <row r="24" spans="2:10" ht="15.75">
      <c r="D24" s="38" t="s">
        <v>3312</v>
      </c>
      <c r="I24" s="40" t="s">
        <v>76</v>
      </c>
      <c r="J24" s="70">
        <v>555700593.68999994</v>
      </c>
    </row>
    <row r="25" spans="2:10">
      <c r="B25" s="51">
        <v>0</v>
      </c>
      <c r="D25" s="38" t="s">
        <v>3313</v>
      </c>
      <c r="I25" s="38" t="s">
        <v>159</v>
      </c>
      <c r="J25" s="60">
        <v>0</v>
      </c>
    </row>
    <row r="26" spans="2:10">
      <c r="F26" s="60">
        <v>555700593.68999994</v>
      </c>
      <c r="J26" s="60"/>
    </row>
    <row r="27" spans="2:10" ht="15.75">
      <c r="D27" s="57" t="s">
        <v>2621</v>
      </c>
      <c r="E27" s="57" t="s">
        <v>3314</v>
      </c>
      <c r="F27" s="57" t="s">
        <v>3315</v>
      </c>
      <c r="H27" s="57" t="s">
        <v>212</v>
      </c>
      <c r="I27" s="57" t="s">
        <v>245</v>
      </c>
      <c r="J27" s="57" t="s">
        <v>3316</v>
      </c>
    </row>
    <row r="28" spans="2:10" ht="15.75">
      <c r="D28" s="160" t="s">
        <v>3098</v>
      </c>
      <c r="E28" t="s">
        <v>3099</v>
      </c>
      <c r="F28" s="161">
        <v>-7931173.8399999999</v>
      </c>
      <c r="H28" s="96">
        <v>0</v>
      </c>
      <c r="I28" s="38" t="s">
        <v>110</v>
      </c>
    </row>
    <row r="29" spans="2:10" ht="15.75">
      <c r="D29" s="162">
        <v>100248</v>
      </c>
      <c r="E29" t="s">
        <v>3317</v>
      </c>
      <c r="F29" s="161">
        <v>318604422.30000001</v>
      </c>
      <c r="H29" s="96">
        <v>15</v>
      </c>
      <c r="I29" s="38" t="s">
        <v>125</v>
      </c>
    </row>
    <row r="30" spans="2:10" ht="15.75">
      <c r="D30" s="162">
        <v>100249</v>
      </c>
      <c r="E30" t="s">
        <v>3318</v>
      </c>
      <c r="F30" s="161">
        <v>1156454.21</v>
      </c>
      <c r="H30" s="96">
        <v>13</v>
      </c>
      <c r="I30" s="38" t="s">
        <v>123</v>
      </c>
    </row>
    <row r="31" spans="2:10" ht="15.75">
      <c r="D31" s="162">
        <v>100250</v>
      </c>
      <c r="E31" t="s">
        <v>3319</v>
      </c>
      <c r="F31" s="161">
        <v>16900676.91</v>
      </c>
      <c r="H31" s="96">
        <v>6</v>
      </c>
      <c r="I31" s="38" t="s">
        <v>116</v>
      </c>
    </row>
    <row r="32" spans="2:10" ht="15.75">
      <c r="D32" s="162">
        <v>100251</v>
      </c>
      <c r="E32" t="s">
        <v>3320</v>
      </c>
      <c r="F32" s="161">
        <v>125769.34</v>
      </c>
      <c r="H32" s="96">
        <v>6</v>
      </c>
      <c r="I32" s="38" t="s">
        <v>116</v>
      </c>
    </row>
    <row r="33" spans="1:9" ht="15.75">
      <c r="D33" s="162">
        <v>100380</v>
      </c>
      <c r="E33" t="s">
        <v>3321</v>
      </c>
      <c r="F33" s="161">
        <v>49095.45</v>
      </c>
      <c r="H33" s="96">
        <v>6</v>
      </c>
      <c r="I33" s="38" t="s">
        <v>116</v>
      </c>
    </row>
    <row r="34" spans="1:9" ht="15.75">
      <c r="D34" s="162">
        <v>100418</v>
      </c>
      <c r="E34" t="s">
        <v>3322</v>
      </c>
      <c r="F34" s="161">
        <v>38521781.549999997</v>
      </c>
      <c r="H34" s="96">
        <v>15</v>
      </c>
      <c r="I34" s="38" t="s">
        <v>125</v>
      </c>
    </row>
    <row r="35" spans="1:9" ht="15.75">
      <c r="A35" s="64"/>
      <c r="B35" s="64"/>
      <c r="D35" s="162">
        <v>100606</v>
      </c>
      <c r="E35" t="s">
        <v>3323</v>
      </c>
      <c r="F35" s="161">
        <v>77323.3</v>
      </c>
      <c r="H35" s="96">
        <v>6</v>
      </c>
      <c r="I35" s="38" t="s">
        <v>116</v>
      </c>
    </row>
    <row r="36" spans="1:9" ht="15.75">
      <c r="D36" s="162">
        <v>100628</v>
      </c>
      <c r="E36" t="s">
        <v>3324</v>
      </c>
      <c r="F36" s="161">
        <v>-461.3</v>
      </c>
      <c r="H36" s="96">
        <v>5</v>
      </c>
      <c r="I36" s="38" t="s">
        <v>115</v>
      </c>
    </row>
    <row r="37" spans="1:9" ht="15.75">
      <c r="D37" s="162">
        <v>100629</v>
      </c>
      <c r="E37" t="s">
        <v>3325</v>
      </c>
      <c r="F37" s="161">
        <v>8378590.7699999996</v>
      </c>
      <c r="H37" s="96">
        <v>5</v>
      </c>
      <c r="I37" s="38" t="s">
        <v>115</v>
      </c>
    </row>
    <row r="38" spans="1:9" ht="15.75">
      <c r="D38" s="162">
        <v>100636</v>
      </c>
      <c r="E38" t="s">
        <v>3326</v>
      </c>
      <c r="F38" s="161">
        <v>20000</v>
      </c>
      <c r="H38" s="96">
        <v>15</v>
      </c>
      <c r="I38" s="38" t="s">
        <v>125</v>
      </c>
    </row>
    <row r="39" spans="1:9" ht="15.75">
      <c r="D39" s="162">
        <v>100642</v>
      </c>
      <c r="E39" t="s">
        <v>3327</v>
      </c>
      <c r="F39" s="161">
        <v>3591355.25</v>
      </c>
      <c r="H39" s="96">
        <v>15</v>
      </c>
      <c r="I39" s="38" t="s">
        <v>125</v>
      </c>
    </row>
    <row r="40" spans="1:9" ht="15.75">
      <c r="D40" s="162">
        <v>100646</v>
      </c>
      <c r="E40" t="s">
        <v>3328</v>
      </c>
      <c r="F40" s="161">
        <v>150</v>
      </c>
      <c r="H40" s="96">
        <v>6</v>
      </c>
      <c r="I40" s="38" t="s">
        <v>116</v>
      </c>
    </row>
    <row r="41" spans="1:9" ht="15.75">
      <c r="D41" s="162">
        <v>100651</v>
      </c>
      <c r="E41" t="s">
        <v>3329</v>
      </c>
      <c r="F41" s="161">
        <v>500</v>
      </c>
      <c r="H41" s="96">
        <v>6</v>
      </c>
      <c r="I41" s="38" t="s">
        <v>116</v>
      </c>
    </row>
    <row r="42" spans="1:9" ht="15.75">
      <c r="D42" s="162">
        <v>100666</v>
      </c>
      <c r="E42" t="s">
        <v>3330</v>
      </c>
      <c r="F42" s="161">
        <v>2571306.9700000002</v>
      </c>
      <c r="H42" s="96">
        <v>10</v>
      </c>
      <c r="I42" s="38" t="s">
        <v>120</v>
      </c>
    </row>
    <row r="43" spans="1:9" ht="15.75">
      <c r="A43" s="65"/>
      <c r="B43" s="65"/>
      <c r="D43" s="162">
        <v>100681</v>
      </c>
      <c r="E43" t="s">
        <v>3331</v>
      </c>
      <c r="F43" s="161">
        <v>151560.38</v>
      </c>
      <c r="H43" s="96">
        <v>1</v>
      </c>
      <c r="I43" s="38" t="s">
        <v>111</v>
      </c>
    </row>
    <row r="44" spans="1:9" ht="15.75">
      <c r="D44" s="162">
        <v>100685</v>
      </c>
      <c r="E44" t="s">
        <v>3332</v>
      </c>
      <c r="F44" s="161">
        <v>862.78</v>
      </c>
      <c r="H44" s="96">
        <v>8</v>
      </c>
      <c r="I44" s="38" t="s">
        <v>118</v>
      </c>
    </row>
    <row r="45" spans="1:9" ht="15.75">
      <c r="D45" s="162">
        <v>100714</v>
      </c>
      <c r="E45" t="s">
        <v>3333</v>
      </c>
      <c r="F45" s="161">
        <v>14391355.15</v>
      </c>
      <c r="H45" s="96">
        <v>19</v>
      </c>
      <c r="I45" s="38" t="s">
        <v>129</v>
      </c>
    </row>
    <row r="46" spans="1:9" ht="15.75">
      <c r="D46" s="162">
        <v>102359</v>
      </c>
      <c r="E46" t="s">
        <v>3334</v>
      </c>
      <c r="F46" s="161">
        <v>15813578.859999999</v>
      </c>
      <c r="H46" s="96">
        <v>6</v>
      </c>
      <c r="I46" s="38" t="s">
        <v>116</v>
      </c>
    </row>
    <row r="47" spans="1:9" ht="15.75">
      <c r="D47" s="162">
        <v>102360</v>
      </c>
      <c r="E47" t="s">
        <v>3335</v>
      </c>
      <c r="F47" s="161">
        <v>1109480.99</v>
      </c>
      <c r="H47" s="96">
        <v>12</v>
      </c>
      <c r="I47" s="38" t="s">
        <v>122</v>
      </c>
    </row>
    <row r="48" spans="1:9" ht="15.75">
      <c r="D48" s="162">
        <v>102361</v>
      </c>
      <c r="E48" t="s">
        <v>3336</v>
      </c>
      <c r="F48" s="161">
        <v>38855102.600000001</v>
      </c>
      <c r="H48" s="96">
        <v>5</v>
      </c>
      <c r="I48" s="38" t="s">
        <v>115</v>
      </c>
    </row>
    <row r="49" spans="1:9" ht="15.75">
      <c r="D49" s="162">
        <v>102362</v>
      </c>
      <c r="E49" t="s">
        <v>3337</v>
      </c>
      <c r="F49" s="161">
        <v>2789373.91</v>
      </c>
      <c r="H49" s="96">
        <v>6</v>
      </c>
      <c r="I49" s="38" t="s">
        <v>116</v>
      </c>
    </row>
    <row r="50" spans="1:9" ht="15.75">
      <c r="D50" s="162">
        <v>102389</v>
      </c>
      <c r="E50" t="s">
        <v>3338</v>
      </c>
      <c r="F50" s="161">
        <v>-25762.1</v>
      </c>
      <c r="H50" s="96">
        <v>5</v>
      </c>
      <c r="I50" s="38" t="s">
        <v>115</v>
      </c>
    </row>
    <row r="51" spans="1:9" ht="15.75">
      <c r="D51" s="162">
        <v>102390</v>
      </c>
      <c r="E51" t="s">
        <v>3339</v>
      </c>
      <c r="F51" s="161">
        <v>344777.15</v>
      </c>
      <c r="H51" s="96">
        <v>5</v>
      </c>
      <c r="I51" s="38" t="s">
        <v>115</v>
      </c>
    </row>
    <row r="52" spans="1:9" ht="15.75">
      <c r="D52" s="162">
        <v>102391</v>
      </c>
      <c r="E52" t="s">
        <v>3340</v>
      </c>
      <c r="F52" s="161">
        <v>855912.26</v>
      </c>
      <c r="H52" s="96">
        <v>5</v>
      </c>
      <c r="I52" s="38" t="s">
        <v>115</v>
      </c>
    </row>
    <row r="53" spans="1:9" ht="15.75">
      <c r="D53" s="162">
        <v>102392</v>
      </c>
      <c r="E53" t="s">
        <v>3341</v>
      </c>
      <c r="F53" s="161">
        <v>1016930.62</v>
      </c>
      <c r="H53" s="96">
        <v>5</v>
      </c>
      <c r="I53" s="38" t="s">
        <v>115</v>
      </c>
    </row>
    <row r="54" spans="1:9" ht="15.75">
      <c r="D54" s="162">
        <v>102420</v>
      </c>
      <c r="E54" t="s">
        <v>3342</v>
      </c>
      <c r="F54" s="161">
        <v>68689.47</v>
      </c>
      <c r="H54" s="96">
        <v>16</v>
      </c>
      <c r="I54" s="38" t="s">
        <v>126</v>
      </c>
    </row>
    <row r="55" spans="1:9" ht="15.75">
      <c r="D55" s="162">
        <v>102697</v>
      </c>
      <c r="E55" t="s">
        <v>3343</v>
      </c>
      <c r="F55" s="161">
        <v>1334536.6200000001</v>
      </c>
      <c r="H55" s="96">
        <v>19</v>
      </c>
      <c r="I55" s="38" t="s">
        <v>129</v>
      </c>
    </row>
    <row r="56" spans="1:9" ht="15.75">
      <c r="A56" s="66"/>
      <c r="B56" s="66"/>
      <c r="D56" s="162">
        <v>102748</v>
      </c>
      <c r="E56" t="s">
        <v>3344</v>
      </c>
      <c r="F56" s="161">
        <v>876580.74</v>
      </c>
      <c r="H56" s="96">
        <v>1</v>
      </c>
      <c r="I56" s="38" t="s">
        <v>111</v>
      </c>
    </row>
    <row r="57" spans="1:9" ht="15.75">
      <c r="D57" s="162">
        <v>102837</v>
      </c>
      <c r="E57" t="s">
        <v>3345</v>
      </c>
      <c r="F57" s="161">
        <v>100</v>
      </c>
      <c r="H57" s="96">
        <v>15</v>
      </c>
      <c r="I57" s="38" t="s">
        <v>125</v>
      </c>
    </row>
    <row r="58" spans="1:9" ht="15.75">
      <c r="A58" s="66"/>
      <c r="B58" s="66"/>
      <c r="D58" s="162">
        <v>102839</v>
      </c>
      <c r="E58" t="s">
        <v>3346</v>
      </c>
      <c r="F58" s="161">
        <v>186284.5</v>
      </c>
      <c r="H58" s="96">
        <v>16</v>
      </c>
      <c r="I58" s="38" t="s">
        <v>126</v>
      </c>
    </row>
    <row r="59" spans="1:9" ht="15.75">
      <c r="D59" s="162">
        <v>102880</v>
      </c>
      <c r="E59" t="s">
        <v>3347</v>
      </c>
      <c r="F59" s="161">
        <v>10910.1</v>
      </c>
      <c r="H59" s="96">
        <v>6</v>
      </c>
      <c r="I59" s="38" t="s">
        <v>116</v>
      </c>
    </row>
    <row r="60" spans="1:9" ht="15.75">
      <c r="D60" s="162">
        <v>102892</v>
      </c>
      <c r="E60" t="s">
        <v>3348</v>
      </c>
      <c r="F60" s="161">
        <v>19300</v>
      </c>
      <c r="H60" s="96">
        <v>6</v>
      </c>
      <c r="I60" s="38" t="s">
        <v>116</v>
      </c>
    </row>
    <row r="61" spans="1:9" ht="15.75">
      <c r="D61" s="162">
        <v>102896</v>
      </c>
      <c r="E61" t="s">
        <v>3349</v>
      </c>
      <c r="F61" s="161">
        <v>266434.2</v>
      </c>
      <c r="H61" s="96">
        <v>6</v>
      </c>
      <c r="I61" s="38" t="s">
        <v>116</v>
      </c>
    </row>
    <row r="62" spans="1:9" ht="15.75">
      <c r="D62" s="162">
        <v>102905</v>
      </c>
      <c r="E62" t="s">
        <v>3350</v>
      </c>
      <c r="F62" s="161">
        <v>1965668.69</v>
      </c>
      <c r="H62" s="96">
        <v>9</v>
      </c>
      <c r="I62" s="38" t="s">
        <v>119</v>
      </c>
    </row>
    <row r="63" spans="1:9" ht="15.75">
      <c r="D63" s="162">
        <v>102916</v>
      </c>
      <c r="E63" t="s">
        <v>3351</v>
      </c>
      <c r="F63" s="161">
        <v>1112622</v>
      </c>
      <c r="H63" s="96">
        <v>19</v>
      </c>
      <c r="I63" s="38" t="s">
        <v>129</v>
      </c>
    </row>
    <row r="64" spans="1:9" ht="15.75">
      <c r="D64" s="162">
        <v>102936</v>
      </c>
      <c r="E64" t="s">
        <v>3352</v>
      </c>
      <c r="F64" s="161">
        <v>12000</v>
      </c>
      <c r="H64" s="96">
        <v>6</v>
      </c>
      <c r="I64" s="38" t="s">
        <v>116</v>
      </c>
    </row>
    <row r="65" spans="1:10" ht="15.75">
      <c r="D65" s="162">
        <v>102972</v>
      </c>
      <c r="E65" t="s">
        <v>3353</v>
      </c>
      <c r="F65" s="161">
        <v>843372.78</v>
      </c>
      <c r="H65" s="96">
        <v>6</v>
      </c>
      <c r="I65" s="38" t="s">
        <v>116</v>
      </c>
    </row>
    <row r="66" spans="1:10" ht="15.75">
      <c r="D66" s="162">
        <v>102986</v>
      </c>
      <c r="E66" t="s">
        <v>3354</v>
      </c>
      <c r="F66" s="161">
        <v>1499084.18</v>
      </c>
      <c r="H66" s="96">
        <v>14</v>
      </c>
      <c r="I66" s="38" t="s">
        <v>124</v>
      </c>
    </row>
    <row r="67" spans="1:10" ht="15.75">
      <c r="D67" s="162">
        <v>102999</v>
      </c>
      <c r="E67" t="s">
        <v>3355</v>
      </c>
      <c r="F67" s="161">
        <v>217113.75</v>
      </c>
      <c r="H67" s="96">
        <v>9</v>
      </c>
      <c r="I67" s="38" t="s">
        <v>119</v>
      </c>
    </row>
    <row r="68" spans="1:10" ht="15.75">
      <c r="A68" s="66"/>
      <c r="B68" s="66"/>
      <c r="D68" s="162">
        <v>103009</v>
      </c>
      <c r="E68" t="s">
        <v>3356</v>
      </c>
      <c r="F68" s="161">
        <v>228900.07</v>
      </c>
      <c r="H68" s="96">
        <v>10</v>
      </c>
      <c r="I68" s="38" t="s">
        <v>120</v>
      </c>
    </row>
    <row r="69" spans="1:10" ht="15.75">
      <c r="D69" s="162">
        <v>103044</v>
      </c>
      <c r="E69" t="s">
        <v>3357</v>
      </c>
      <c r="F69" s="161">
        <v>2853379.29</v>
      </c>
      <c r="H69" s="96">
        <v>17</v>
      </c>
      <c r="I69" s="38" t="s">
        <v>127</v>
      </c>
    </row>
    <row r="70" spans="1:10" ht="15.75">
      <c r="D70" s="162">
        <v>103184</v>
      </c>
      <c r="E70" t="s">
        <v>3358</v>
      </c>
      <c r="F70" s="161">
        <v>42376757.390000001</v>
      </c>
      <c r="H70" s="96">
        <v>1</v>
      </c>
      <c r="I70" s="38" t="s">
        <v>111</v>
      </c>
    </row>
    <row r="71" spans="1:10" ht="15.75">
      <c r="D71" s="162">
        <v>103201</v>
      </c>
      <c r="E71" t="s">
        <v>3359</v>
      </c>
      <c r="F71" s="161">
        <v>1178168.1499999999</v>
      </c>
      <c r="H71" s="96">
        <v>1</v>
      </c>
      <c r="I71" s="38" t="s">
        <v>111</v>
      </c>
    </row>
    <row r="72" spans="1:10" ht="15.75">
      <c r="D72" s="162">
        <v>103205</v>
      </c>
      <c r="E72" t="s">
        <v>3360</v>
      </c>
      <c r="F72" s="161">
        <v>33687.43</v>
      </c>
      <c r="H72" s="96">
        <v>5</v>
      </c>
      <c r="I72" s="38" t="s">
        <v>115</v>
      </c>
    </row>
    <row r="73" spans="1:10" ht="15.75">
      <c r="D73" s="162">
        <v>103280</v>
      </c>
      <c r="E73" t="s">
        <v>3361</v>
      </c>
      <c r="F73" s="161">
        <v>590</v>
      </c>
      <c r="H73" s="96">
        <v>6</v>
      </c>
      <c r="I73" s="38" t="s">
        <v>116</v>
      </c>
    </row>
    <row r="74" spans="1:10" ht="15.75">
      <c r="D74" s="162">
        <v>103303</v>
      </c>
      <c r="E74" t="s">
        <v>3362</v>
      </c>
      <c r="F74" s="161">
        <v>1789225.31</v>
      </c>
      <c r="H74" s="96">
        <v>11</v>
      </c>
      <c r="I74" s="38" t="s">
        <v>121</v>
      </c>
    </row>
    <row r="75" spans="1:10" ht="15.75">
      <c r="D75" s="162">
        <v>103466</v>
      </c>
      <c r="E75" t="s">
        <v>3363</v>
      </c>
      <c r="F75" s="161">
        <v>478082</v>
      </c>
      <c r="H75" s="96">
        <v>6</v>
      </c>
      <c r="I75" s="38" t="s">
        <v>116</v>
      </c>
    </row>
    <row r="76" spans="1:10" ht="15.75">
      <c r="D76" s="162">
        <v>103559</v>
      </c>
      <c r="E76" t="s">
        <v>3364</v>
      </c>
      <c r="F76" s="161">
        <v>1000</v>
      </c>
      <c r="H76" s="96">
        <v>6</v>
      </c>
      <c r="I76" s="38" t="s">
        <v>116</v>
      </c>
    </row>
    <row r="77" spans="1:10" ht="15.75">
      <c r="D77" s="162">
        <v>103768</v>
      </c>
      <c r="E77" t="s">
        <v>3365</v>
      </c>
      <c r="F77" s="161">
        <v>3201362.59</v>
      </c>
      <c r="H77" s="96">
        <v>13</v>
      </c>
      <c r="I77" s="38" t="s">
        <v>123</v>
      </c>
      <c r="J77" s="38" t="s">
        <v>3366</v>
      </c>
    </row>
    <row r="78" spans="1:10" ht="15.75">
      <c r="D78" s="162">
        <v>103961</v>
      </c>
      <c r="E78" t="s">
        <v>3367</v>
      </c>
      <c r="F78" s="161">
        <v>112.73</v>
      </c>
      <c r="H78" s="96">
        <v>13</v>
      </c>
      <c r="I78" s="38" t="s">
        <v>123</v>
      </c>
    </row>
    <row r="79" spans="1:10" ht="15.75">
      <c r="D79" s="162">
        <v>103962</v>
      </c>
      <c r="E79" t="s">
        <v>3368</v>
      </c>
      <c r="F79" s="161">
        <v>1133701.53</v>
      </c>
      <c r="H79" s="96">
        <v>6</v>
      </c>
      <c r="I79" s="38" t="s">
        <v>116</v>
      </c>
    </row>
    <row r="80" spans="1:10" ht="15.75">
      <c r="D80" s="162">
        <v>104059</v>
      </c>
      <c r="E80" t="s">
        <v>3369</v>
      </c>
      <c r="F80" s="161">
        <v>115004.28</v>
      </c>
      <c r="H80" s="96">
        <v>11</v>
      </c>
      <c r="I80" s="38" t="s">
        <v>121</v>
      </c>
    </row>
    <row r="81" spans="4:9" ht="15.75">
      <c r="D81" s="162">
        <v>104061</v>
      </c>
      <c r="E81" t="s">
        <v>3370</v>
      </c>
      <c r="F81" s="161">
        <v>0.01</v>
      </c>
      <c r="H81" s="96">
        <v>11</v>
      </c>
      <c r="I81" s="38" t="s">
        <v>121</v>
      </c>
    </row>
    <row r="82" spans="4:9" ht="15.75">
      <c r="D82" s="162">
        <v>104460</v>
      </c>
      <c r="E82" t="s">
        <v>3371</v>
      </c>
      <c r="F82" s="161">
        <v>2552903.65</v>
      </c>
      <c r="H82" s="96">
        <v>6</v>
      </c>
      <c r="I82" s="38" t="s">
        <v>116</v>
      </c>
    </row>
    <row r="83" spans="4:9" ht="15.75">
      <c r="D83" s="162">
        <v>900990</v>
      </c>
      <c r="E83" t="s">
        <v>3372</v>
      </c>
      <c r="F83" s="161">
        <v>1250</v>
      </c>
      <c r="H83" s="96">
        <v>19</v>
      </c>
      <c r="I83" s="38" t="s">
        <v>129</v>
      </c>
    </row>
    <row r="84" spans="4:9" ht="15.75">
      <c r="D84" s="162">
        <v>901001</v>
      </c>
      <c r="E84" t="s">
        <v>3373</v>
      </c>
      <c r="F84" s="161">
        <v>773.99</v>
      </c>
      <c r="H84" s="96">
        <v>13</v>
      </c>
      <c r="I84" s="38" t="s">
        <v>123</v>
      </c>
    </row>
    <row r="85" spans="4:9" ht="15.75">
      <c r="D85" s="162">
        <v>920503</v>
      </c>
      <c r="E85" t="s">
        <v>3374</v>
      </c>
      <c r="F85" s="161">
        <v>26.88</v>
      </c>
      <c r="H85" s="96">
        <v>12</v>
      </c>
      <c r="I85" s="38" t="s">
        <v>122</v>
      </c>
    </row>
    <row r="86" spans="4:9" ht="15.75">
      <c r="D86" s="162">
        <v>921103</v>
      </c>
      <c r="E86" t="s">
        <v>3375</v>
      </c>
      <c r="F86" s="161">
        <v>123.35</v>
      </c>
      <c r="H86" s="96">
        <v>13</v>
      </c>
      <c r="I86" s="38" t="s">
        <v>123</v>
      </c>
    </row>
    <row r="87" spans="4:9" ht="15.75">
      <c r="D87" s="162">
        <v>921126</v>
      </c>
      <c r="E87" t="s">
        <v>3376</v>
      </c>
      <c r="F87" s="161">
        <v>125</v>
      </c>
      <c r="H87" s="96">
        <v>6</v>
      </c>
      <c r="I87" s="38" t="s">
        <v>116</v>
      </c>
    </row>
    <row r="88" spans="4:9" ht="15.75">
      <c r="D88" s="162" t="s">
        <v>3163</v>
      </c>
      <c r="E88" t="s">
        <v>3162</v>
      </c>
      <c r="F88" s="163">
        <v>33973759.5</v>
      </c>
      <c r="H88" s="96">
        <v>0</v>
      </c>
      <c r="I88" s="38" t="s">
        <v>110</v>
      </c>
    </row>
    <row r="89" spans="4:9" ht="15.75">
      <c r="F89" s="161"/>
    </row>
  </sheetData>
  <conditionalFormatting sqref="H28:H85">
    <cfRule type="cellIs" dxfId="17" priority="4" operator="equal">
      <formula>0</formula>
    </cfRule>
  </conditionalFormatting>
  <conditionalFormatting sqref="B25:B26 B22 B38:B103">
    <cfRule type="cellIs" dxfId="16" priority="3" stopIfTrue="1" operator="notEqual">
      <formula>0</formula>
    </cfRule>
  </conditionalFormatting>
  <conditionalFormatting sqref="A25:B26 A22:B22 A38:B265">
    <cfRule type="cellIs" dxfId="15" priority="2" stopIfTrue="1" operator="greaterThan">
      <formula>0</formula>
    </cfRule>
  </conditionalFormatting>
  <conditionalFormatting sqref="A2:A61 A62:B1048576 B1:B61">
    <cfRule type="cellIs" dxfId="14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2.xml><?xml version="1.0" encoding="utf-8"?>
<worksheet xmlns="http://schemas.openxmlformats.org/spreadsheetml/2006/main" xmlns:r="http://schemas.openxmlformats.org/officeDocument/2006/relationships">
  <dimension ref="A1:N67"/>
  <sheetViews>
    <sheetView zoomScale="80" zoomScaleNormal="80" workbookViewId="0">
      <selection sqref="A1:XFD1048576"/>
    </sheetView>
  </sheetViews>
  <sheetFormatPr defaultColWidth="8.85546875" defaultRowHeight="15"/>
  <cols>
    <col min="1" max="1" width="12.28515625" style="51" customWidth="1"/>
    <col min="2" max="2" width="6.85546875" style="51" customWidth="1"/>
    <col min="3" max="3" width="4.5703125" style="38" customWidth="1"/>
    <col min="4" max="4" width="30.28515625" style="38" customWidth="1"/>
    <col min="5" max="5" width="19.140625" style="38" customWidth="1"/>
    <col min="6" max="7" width="4.7109375" style="38" customWidth="1"/>
    <col min="8" max="9" width="7.28515625" style="38" customWidth="1"/>
    <col min="10" max="10" width="8.28515625" style="38" bestFit="1" customWidth="1"/>
    <col min="11" max="11" width="13.7109375" style="38" customWidth="1"/>
    <col min="12" max="12" width="19.28515625" style="38" customWidth="1"/>
    <col min="13" max="16384" width="8.85546875" style="38"/>
  </cols>
  <sheetData>
    <row r="1" spans="1:14" ht="15.75">
      <c r="A1" s="49" t="s">
        <v>36</v>
      </c>
      <c r="B1" s="50">
        <f>SUM(A2:B1048576)</f>
        <v>0</v>
      </c>
    </row>
    <row r="9" spans="1:14" ht="18">
      <c r="D9" s="39" t="s">
        <v>3377</v>
      </c>
    </row>
    <row r="10" spans="1:14" ht="18">
      <c r="D10" s="39" t="s">
        <v>3378</v>
      </c>
    </row>
    <row r="11" spans="1:14">
      <c r="E11" s="38" t="s">
        <v>3379</v>
      </c>
    </row>
    <row r="12" spans="1:14">
      <c r="E12" s="38">
        <v>5</v>
      </c>
      <c r="F12" s="38">
        <v>10</v>
      </c>
      <c r="G12" s="38">
        <v>25</v>
      </c>
      <c r="H12" s="38">
        <v>50</v>
      </c>
      <c r="I12" s="38">
        <v>80</v>
      </c>
    </row>
    <row r="13" spans="1:14">
      <c r="D13" s="38" t="s">
        <v>3380</v>
      </c>
      <c r="E13" s="38" t="s">
        <v>3381</v>
      </c>
    </row>
    <row r="14" spans="1:14">
      <c r="D14" s="38" t="s">
        <v>3382</v>
      </c>
      <c r="E14" s="38">
        <v>60</v>
      </c>
      <c r="F14" s="38">
        <v>120</v>
      </c>
      <c r="G14" s="38">
        <v>300</v>
      </c>
      <c r="H14" s="38">
        <v>600</v>
      </c>
      <c r="I14" s="38">
        <v>960</v>
      </c>
      <c r="J14" s="38" t="s">
        <v>3383</v>
      </c>
      <c r="K14" s="38" t="s">
        <v>158</v>
      </c>
      <c r="M14" s="38" t="s">
        <v>197</v>
      </c>
    </row>
    <row r="15" spans="1:14">
      <c r="D15" s="164" t="s">
        <v>129</v>
      </c>
      <c r="E15" s="165">
        <v>96</v>
      </c>
      <c r="F15" s="165">
        <v>6</v>
      </c>
      <c r="G15" s="165">
        <v>7</v>
      </c>
      <c r="H15" s="165">
        <v>3</v>
      </c>
      <c r="I15" s="165">
        <v>139</v>
      </c>
      <c r="J15" s="165"/>
      <c r="K15" s="165">
        <v>251</v>
      </c>
      <c r="L15" s="38" t="s">
        <v>129</v>
      </c>
      <c r="M15" s="38">
        <v>5</v>
      </c>
      <c r="N15" s="38">
        <v>80</v>
      </c>
    </row>
    <row r="16" spans="1:14">
      <c r="D16" s="164" t="s">
        <v>111</v>
      </c>
      <c r="E16" s="165"/>
      <c r="F16" s="165">
        <v>1</v>
      </c>
      <c r="G16" s="165">
        <v>6</v>
      </c>
      <c r="H16" s="165"/>
      <c r="I16" s="165">
        <v>16</v>
      </c>
      <c r="J16" s="165"/>
      <c r="K16" s="165">
        <v>23</v>
      </c>
      <c r="L16" s="38" t="s">
        <v>111</v>
      </c>
      <c r="M16" s="38">
        <v>80</v>
      </c>
    </row>
    <row r="17" spans="4:13">
      <c r="D17" s="164" t="s">
        <v>112</v>
      </c>
      <c r="E17" s="165"/>
      <c r="F17" s="165"/>
      <c r="G17" s="165">
        <v>1</v>
      </c>
      <c r="H17" s="165">
        <v>1</v>
      </c>
      <c r="I17" s="165">
        <v>792</v>
      </c>
      <c r="J17" s="165"/>
      <c r="K17" s="165">
        <v>794</v>
      </c>
      <c r="L17" s="38" t="s">
        <v>112</v>
      </c>
      <c r="M17" s="38">
        <v>80</v>
      </c>
    </row>
    <row r="18" spans="4:13">
      <c r="D18" s="164" t="s">
        <v>115</v>
      </c>
      <c r="E18" s="165"/>
      <c r="F18" s="165"/>
      <c r="G18" s="165"/>
      <c r="H18" s="165">
        <v>5</v>
      </c>
      <c r="I18" s="165">
        <v>97</v>
      </c>
      <c r="J18" s="165"/>
      <c r="K18" s="165">
        <v>102</v>
      </c>
      <c r="L18" s="38" t="s">
        <v>115</v>
      </c>
      <c r="M18" s="38">
        <v>80</v>
      </c>
    </row>
    <row r="19" spans="4:13">
      <c r="D19" s="164" t="s">
        <v>114</v>
      </c>
      <c r="E19" s="165"/>
      <c r="F19" s="165"/>
      <c r="G19" s="165"/>
      <c r="H19" s="165"/>
      <c r="I19" s="165">
        <v>2</v>
      </c>
      <c r="J19" s="165"/>
      <c r="K19" s="165">
        <v>2</v>
      </c>
      <c r="L19" s="38" t="s">
        <v>114</v>
      </c>
      <c r="M19" s="38">
        <v>80</v>
      </c>
    </row>
    <row r="20" spans="4:13">
      <c r="D20" s="164" t="s">
        <v>116</v>
      </c>
      <c r="E20" s="165">
        <v>7</v>
      </c>
      <c r="F20" s="165">
        <v>2</v>
      </c>
      <c r="G20" s="165">
        <v>32</v>
      </c>
      <c r="H20" s="165">
        <v>58</v>
      </c>
      <c r="I20" s="165">
        <v>1461</v>
      </c>
      <c r="J20" s="165"/>
      <c r="K20" s="165">
        <v>1560</v>
      </c>
      <c r="L20" s="38" t="s">
        <v>116</v>
      </c>
      <c r="M20" s="38">
        <v>80</v>
      </c>
    </row>
    <row r="21" spans="4:13">
      <c r="D21" s="164" t="s">
        <v>117</v>
      </c>
      <c r="E21" s="165"/>
      <c r="F21" s="165">
        <v>1</v>
      </c>
      <c r="G21" s="165">
        <v>1</v>
      </c>
      <c r="H21" s="165">
        <v>137</v>
      </c>
      <c r="I21" s="165">
        <v>5</v>
      </c>
      <c r="J21" s="165"/>
      <c r="K21" s="165">
        <v>144</v>
      </c>
      <c r="L21" s="38" t="s">
        <v>117</v>
      </c>
      <c r="M21" s="38">
        <v>50</v>
      </c>
    </row>
    <row r="22" spans="4:13">
      <c r="D22" s="164" t="s">
        <v>125</v>
      </c>
      <c r="E22" s="165"/>
      <c r="F22" s="165"/>
      <c r="G22" s="165">
        <v>12</v>
      </c>
      <c r="H22" s="165">
        <v>1</v>
      </c>
      <c r="I22" s="165">
        <v>185</v>
      </c>
      <c r="J22" s="165"/>
      <c r="K22" s="165">
        <v>198</v>
      </c>
      <c r="L22" s="38" t="s">
        <v>125</v>
      </c>
      <c r="M22" s="38">
        <v>80</v>
      </c>
    </row>
    <row r="23" spans="4:13">
      <c r="D23" s="164" t="s">
        <v>126</v>
      </c>
      <c r="E23" s="165"/>
      <c r="F23" s="165"/>
      <c r="G23" s="165">
        <v>1</v>
      </c>
      <c r="H23" s="165"/>
      <c r="I23" s="165">
        <v>143</v>
      </c>
      <c r="J23" s="165"/>
      <c r="K23" s="165">
        <v>144</v>
      </c>
      <c r="L23" s="38" t="s">
        <v>126</v>
      </c>
      <c r="M23" s="38">
        <v>80</v>
      </c>
    </row>
    <row r="24" spans="4:13">
      <c r="D24" s="164" t="s">
        <v>127</v>
      </c>
      <c r="E24" s="165"/>
      <c r="F24" s="165"/>
      <c r="G24" s="165"/>
      <c r="H24" s="165"/>
      <c r="I24" s="165">
        <v>25</v>
      </c>
      <c r="J24" s="165"/>
      <c r="K24" s="165">
        <v>25</v>
      </c>
      <c r="L24" s="38" t="s">
        <v>127</v>
      </c>
      <c r="M24" s="38">
        <v>80</v>
      </c>
    </row>
    <row r="25" spans="4:13">
      <c r="D25" s="164" t="s">
        <v>128</v>
      </c>
      <c r="E25" s="165"/>
      <c r="F25" s="165"/>
      <c r="G25" s="165"/>
      <c r="H25" s="165">
        <v>1</v>
      </c>
      <c r="I25" s="165">
        <v>202</v>
      </c>
      <c r="J25" s="165"/>
      <c r="K25" s="165">
        <v>203</v>
      </c>
      <c r="L25" s="38" t="s">
        <v>128</v>
      </c>
      <c r="M25" s="38">
        <v>80</v>
      </c>
    </row>
    <row r="26" spans="4:13">
      <c r="D26" s="164" t="s">
        <v>124</v>
      </c>
      <c r="E26" s="165"/>
      <c r="F26" s="165"/>
      <c r="G26" s="165"/>
      <c r="H26" s="165">
        <v>5</v>
      </c>
      <c r="I26" s="165">
        <v>24</v>
      </c>
      <c r="J26" s="165"/>
      <c r="K26" s="165">
        <v>29</v>
      </c>
      <c r="L26" s="38" t="s">
        <v>124</v>
      </c>
      <c r="M26" s="38">
        <v>80</v>
      </c>
    </row>
    <row r="27" spans="4:13">
      <c r="D27" s="164" t="s">
        <v>120</v>
      </c>
      <c r="E27" s="165"/>
      <c r="F27" s="165">
        <v>1</v>
      </c>
      <c r="G27" s="165">
        <v>3</v>
      </c>
      <c r="H27" s="165">
        <v>256</v>
      </c>
      <c r="I27" s="165">
        <v>14</v>
      </c>
      <c r="J27" s="165"/>
      <c r="K27" s="165">
        <v>274</v>
      </c>
      <c r="L27" s="38" t="s">
        <v>120</v>
      </c>
      <c r="M27" s="38">
        <v>50</v>
      </c>
    </row>
    <row r="28" spans="4:13">
      <c r="D28" s="164" t="s">
        <v>118</v>
      </c>
      <c r="E28" s="165"/>
      <c r="F28" s="165">
        <v>3</v>
      </c>
      <c r="G28" s="165">
        <v>3</v>
      </c>
      <c r="H28" s="165">
        <v>234</v>
      </c>
      <c r="I28" s="165">
        <v>14</v>
      </c>
      <c r="J28" s="165"/>
      <c r="K28" s="165">
        <v>254</v>
      </c>
      <c r="L28" s="38" t="s">
        <v>118</v>
      </c>
      <c r="M28" s="38">
        <v>50</v>
      </c>
    </row>
    <row r="29" spans="4:13">
      <c r="D29" s="164" t="s">
        <v>121</v>
      </c>
      <c r="E29" s="165"/>
      <c r="F29" s="165">
        <v>1</v>
      </c>
      <c r="G29" s="165">
        <v>2</v>
      </c>
      <c r="H29" s="165">
        <v>100</v>
      </c>
      <c r="I29" s="165"/>
      <c r="J29" s="165"/>
      <c r="K29" s="165">
        <v>103</v>
      </c>
      <c r="L29" s="38" t="s">
        <v>121</v>
      </c>
      <c r="M29" s="38">
        <v>50</v>
      </c>
    </row>
    <row r="30" spans="4:13">
      <c r="D30" s="164" t="s">
        <v>123</v>
      </c>
      <c r="E30" s="165">
        <v>1</v>
      </c>
      <c r="F30" s="165"/>
      <c r="G30" s="165">
        <v>1</v>
      </c>
      <c r="H30" s="165">
        <v>85</v>
      </c>
      <c r="I30" s="165">
        <v>24</v>
      </c>
      <c r="J30" s="165"/>
      <c r="K30" s="165">
        <v>111</v>
      </c>
      <c r="L30" s="38" t="s">
        <v>123</v>
      </c>
      <c r="M30" s="38">
        <v>50</v>
      </c>
    </row>
    <row r="31" spans="4:13">
      <c r="D31" s="164" t="s">
        <v>122</v>
      </c>
      <c r="E31" s="165"/>
      <c r="F31" s="165">
        <v>1</v>
      </c>
      <c r="G31" s="165">
        <v>6</v>
      </c>
      <c r="H31" s="165">
        <v>208</v>
      </c>
      <c r="I31" s="165">
        <v>14</v>
      </c>
      <c r="J31" s="165"/>
      <c r="K31" s="165">
        <v>229</v>
      </c>
      <c r="L31" s="38" t="s">
        <v>122</v>
      </c>
      <c r="M31" s="38">
        <v>50</v>
      </c>
    </row>
    <row r="32" spans="4:13">
      <c r="D32" s="164" t="s">
        <v>119</v>
      </c>
      <c r="E32" s="165"/>
      <c r="F32" s="165">
        <v>1</v>
      </c>
      <c r="G32" s="165">
        <v>8</v>
      </c>
      <c r="H32" s="165">
        <v>242</v>
      </c>
      <c r="I32" s="165">
        <v>24</v>
      </c>
      <c r="J32" s="165"/>
      <c r="K32" s="165">
        <v>275</v>
      </c>
      <c r="L32" s="38" t="s">
        <v>119</v>
      </c>
      <c r="M32" s="38">
        <v>50</v>
      </c>
    </row>
    <row r="33" spans="1:12">
      <c r="D33" s="164" t="s">
        <v>3383</v>
      </c>
      <c r="E33" s="165"/>
      <c r="F33" s="165"/>
      <c r="G33" s="165"/>
      <c r="H33" s="165"/>
      <c r="I33" s="165"/>
      <c r="J33" s="165"/>
      <c r="K33" s="165"/>
      <c r="L33" s="38" t="s">
        <v>3383</v>
      </c>
    </row>
    <row r="34" spans="1:12">
      <c r="A34" s="64"/>
      <c r="B34" s="64"/>
      <c r="D34" s="164" t="s">
        <v>158</v>
      </c>
      <c r="E34" s="165">
        <v>104</v>
      </c>
      <c r="F34" s="165">
        <v>17</v>
      </c>
      <c r="G34" s="165">
        <v>83</v>
      </c>
      <c r="H34" s="165">
        <v>1336</v>
      </c>
      <c r="I34" s="165">
        <v>3181</v>
      </c>
      <c r="J34" s="165"/>
      <c r="K34" s="165">
        <v>4721</v>
      </c>
    </row>
    <row r="42" spans="1:12">
      <c r="A42" s="65"/>
      <c r="B42" s="65"/>
    </row>
    <row r="55" spans="1:2" ht="15.75">
      <c r="A55" s="66"/>
      <c r="B55" s="66"/>
    </row>
    <row r="57" spans="1:2" ht="15.75">
      <c r="A57" s="66"/>
      <c r="B57" s="66"/>
    </row>
    <row r="67" spans="1:2" ht="15.75">
      <c r="A67" s="66"/>
      <c r="B67" s="66"/>
    </row>
  </sheetData>
  <conditionalFormatting sqref="B25">
    <cfRule type="cellIs" dxfId="13" priority="5" stopIfTrue="1" operator="notEqual">
      <formula>0</formula>
    </cfRule>
  </conditionalFormatting>
  <conditionalFormatting sqref="A25:B25">
    <cfRule type="cellIs" dxfId="12" priority="4" stopIfTrue="1" operator="greaterThan">
      <formula>0</formula>
    </cfRule>
  </conditionalFormatting>
  <conditionalFormatting sqref="B22 B37:B102">
    <cfRule type="cellIs" dxfId="11" priority="3" stopIfTrue="1" operator="notEqual">
      <formula>0</formula>
    </cfRule>
  </conditionalFormatting>
  <conditionalFormatting sqref="A22:B22 A37:B264">
    <cfRule type="cellIs" dxfId="10" priority="2" stopIfTrue="1" operator="greaterThan">
      <formula>0</formula>
    </cfRule>
  </conditionalFormatting>
  <conditionalFormatting sqref="A2:A60 A61:B1048576 B1:B60">
    <cfRule type="cellIs" dxfId="9" priority="1" operator="notEqual">
      <formula>0</formula>
    </cfRule>
  </conditionalFormatting>
  <printOptions gridLines="1"/>
  <pageMargins left="0.7" right="0.7" top="0.75" bottom="0.75" header="0.3" footer="0.3"/>
  <pageSetup scale="95" orientation="landscape" r:id="rId2"/>
  <headerFooter>
    <oddFooter>&amp;F</oddFooter>
  </headerFooter>
</worksheet>
</file>

<file path=xl/worksheets/sheet13.xml><?xml version="1.0" encoding="utf-8"?>
<worksheet xmlns="http://schemas.openxmlformats.org/spreadsheetml/2006/main" xmlns:r="http://schemas.openxmlformats.org/officeDocument/2006/relationships">
  <dimension ref="A1:XFD4827"/>
  <sheetViews>
    <sheetView topLeftCell="G3" zoomScale="60" zoomScaleNormal="60" workbookViewId="0">
      <pane xSplit="6690" ySplit="4770" topLeftCell="N24" activePane="bottomRigh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85546875" defaultRowHeight="15"/>
  <cols>
    <col min="1" max="1" width="12.28515625" style="51" customWidth="1"/>
    <col min="2" max="2" width="11.28515625" style="51" bestFit="1" customWidth="1"/>
    <col min="3" max="3" width="5.85546875" style="110" customWidth="1"/>
    <col min="4" max="4" width="17.7109375" style="131" customWidth="1"/>
    <col min="5" max="5" width="18.42578125" style="166" bestFit="1" customWidth="1"/>
    <col min="6" max="6" width="8.7109375" style="110" bestFit="1" customWidth="1"/>
    <col min="7" max="7" width="9.42578125" style="110" bestFit="1" customWidth="1"/>
    <col min="8" max="8" width="25.140625" style="131" customWidth="1"/>
    <col min="9" max="9" width="11.28515625" style="131" customWidth="1"/>
    <col min="10" max="10" width="50" style="131" customWidth="1"/>
    <col min="11" max="11" width="8.5703125" style="131" customWidth="1"/>
    <col min="12" max="12" width="22.28515625" style="131" customWidth="1"/>
    <col min="13" max="13" width="24" style="131" customWidth="1"/>
    <col min="14" max="14" width="9.28515625" style="131" customWidth="1"/>
    <col min="15" max="15" width="9.7109375" style="110" bestFit="1" customWidth="1"/>
    <col min="16" max="16" width="12.42578125" style="110" customWidth="1"/>
    <col min="17" max="17" width="10.5703125" style="110" customWidth="1"/>
    <col min="18" max="18" width="19.42578125" style="131" customWidth="1"/>
    <col min="19" max="19" width="18.42578125" style="131" bestFit="1" customWidth="1"/>
    <col min="20" max="21" width="5.85546875" style="110" customWidth="1"/>
    <col min="22" max="22" width="28.5703125" style="110" bestFit="1" customWidth="1"/>
    <col min="23" max="23" width="8.85546875" style="110"/>
    <col min="24" max="24" width="19.140625" style="110" bestFit="1" customWidth="1"/>
    <col min="25" max="25" width="15.7109375" style="110" bestFit="1" customWidth="1"/>
    <col min="26" max="26" width="13.7109375" style="110" bestFit="1" customWidth="1"/>
    <col min="27" max="27" width="22.140625" style="110" bestFit="1" customWidth="1"/>
    <col min="28" max="28" width="8.85546875" style="110"/>
    <col min="29" max="29" width="24.5703125" style="110" bestFit="1" customWidth="1"/>
    <col min="30" max="30" width="21" style="110" bestFit="1" customWidth="1"/>
    <col min="31" max="68" width="20.85546875" style="110" bestFit="1" customWidth="1"/>
    <col min="69" max="16384" width="8.85546875" style="110"/>
  </cols>
  <sheetData>
    <row r="1" spans="1:68" ht="15.75">
      <c r="A1" s="49" t="s">
        <v>36</v>
      </c>
      <c r="B1" s="50">
        <v>0</v>
      </c>
      <c r="W1" s="38"/>
      <c r="X1" s="131"/>
      <c r="Y1" s="131"/>
      <c r="Z1" s="131"/>
      <c r="AA1" s="131"/>
      <c r="AB1" s="131"/>
      <c r="AC1" s="131"/>
    </row>
    <row r="2" spans="1:68">
      <c r="T2" s="38"/>
      <c r="U2" s="38"/>
      <c r="V2" s="38"/>
      <c r="W2" s="38"/>
      <c r="X2" s="131"/>
      <c r="Y2" s="131"/>
      <c r="Z2" s="131"/>
      <c r="AA2" s="131"/>
      <c r="AB2" s="131"/>
      <c r="AC2" s="131"/>
    </row>
    <row r="3" spans="1:68" ht="15.75">
      <c r="U3" s="99" t="s">
        <v>109</v>
      </c>
      <c r="V3" s="98"/>
      <c r="X3" s="38"/>
      <c r="Y3" s="131"/>
      <c r="Z3" s="131"/>
      <c r="AA3" s="131"/>
      <c r="AB3" s="99" t="s">
        <v>109</v>
      </c>
      <c r="AC3" s="98"/>
    </row>
    <row r="4" spans="1:68">
      <c r="U4" s="98">
        <v>0</v>
      </c>
      <c r="V4" s="98" t="s">
        <v>110</v>
      </c>
      <c r="X4" s="38"/>
      <c r="Y4" s="131"/>
      <c r="Z4" s="131"/>
      <c r="AA4" s="131"/>
      <c r="AB4" s="98">
        <v>0</v>
      </c>
      <c r="AC4" s="98" t="s">
        <v>110</v>
      </c>
      <c r="AD4" s="133">
        <v>0</v>
      </c>
      <c r="AE4" s="133">
        <v>0</v>
      </c>
      <c r="AF4" s="133">
        <v>0</v>
      </c>
      <c r="AG4" s="133">
        <v>0</v>
      </c>
      <c r="AH4" s="133">
        <v>0</v>
      </c>
      <c r="AI4" s="133">
        <v>0</v>
      </c>
      <c r="AJ4" s="133">
        <v>0</v>
      </c>
      <c r="AK4" s="133">
        <v>0</v>
      </c>
      <c r="AL4" s="133">
        <v>0</v>
      </c>
      <c r="AM4" s="133">
        <v>0</v>
      </c>
      <c r="AN4" s="133">
        <v>0</v>
      </c>
      <c r="AO4" s="133">
        <v>0</v>
      </c>
      <c r="AP4" s="133">
        <v>0</v>
      </c>
      <c r="AQ4" s="133">
        <v>0</v>
      </c>
      <c r="AR4" s="133">
        <v>0</v>
      </c>
      <c r="AS4" s="133">
        <v>0</v>
      </c>
      <c r="AT4" s="133">
        <v>0</v>
      </c>
      <c r="AU4" s="133">
        <v>0</v>
      </c>
      <c r="AV4" s="133">
        <v>0</v>
      </c>
      <c r="AW4" s="133">
        <v>0</v>
      </c>
      <c r="AX4" s="133">
        <v>0</v>
      </c>
      <c r="AY4" s="133">
        <v>0</v>
      </c>
      <c r="AZ4" s="133">
        <v>0</v>
      </c>
      <c r="BA4" s="133">
        <v>0</v>
      </c>
      <c r="BB4" s="133">
        <v>0</v>
      </c>
      <c r="BC4" s="133">
        <v>0</v>
      </c>
      <c r="BD4" s="133">
        <v>0</v>
      </c>
      <c r="BE4" s="133">
        <v>0</v>
      </c>
      <c r="BF4" s="133">
        <v>0</v>
      </c>
      <c r="BG4" s="133">
        <v>0</v>
      </c>
      <c r="BH4" s="133">
        <v>0</v>
      </c>
      <c r="BI4" s="133">
        <v>0</v>
      </c>
      <c r="BJ4" s="133">
        <v>0</v>
      </c>
      <c r="BK4" s="133">
        <v>0</v>
      </c>
      <c r="BL4" s="133">
        <v>0</v>
      </c>
      <c r="BM4" s="133">
        <v>0</v>
      </c>
      <c r="BN4" s="133">
        <v>0</v>
      </c>
      <c r="BO4" s="133">
        <v>0</v>
      </c>
      <c r="BP4" s="133">
        <v>0</v>
      </c>
    </row>
    <row r="5" spans="1:68">
      <c r="U5" s="98">
        <v>1</v>
      </c>
      <c r="V5" s="98" t="s">
        <v>111</v>
      </c>
      <c r="X5" s="38"/>
      <c r="Y5" s="131"/>
      <c r="Z5" s="131"/>
      <c r="AA5" s="131"/>
      <c r="AB5" s="98">
        <v>1</v>
      </c>
      <c r="AC5" s="98" t="s">
        <v>111</v>
      </c>
      <c r="AD5" s="133">
        <v>6256665.7300000004</v>
      </c>
      <c r="AE5" s="133">
        <v>6025953.4565249989</v>
      </c>
      <c r="AF5" s="133">
        <v>5795241.1830500001</v>
      </c>
      <c r="AG5" s="133">
        <v>5564528.9095750004</v>
      </c>
      <c r="AH5" s="133">
        <v>5333816.6361000007</v>
      </c>
      <c r="AI5" s="133">
        <v>5103104.3626249991</v>
      </c>
      <c r="AJ5" s="133">
        <v>4872392.0891500004</v>
      </c>
      <c r="AK5" s="133">
        <v>4641679.8156750007</v>
      </c>
      <c r="AL5" s="133">
        <v>4410967.5421999991</v>
      </c>
      <c r="AM5" s="133">
        <v>4211398.8070999989</v>
      </c>
      <c r="AN5" s="133">
        <v>4014764.8089999994</v>
      </c>
      <c r="AO5" s="133">
        <v>3818130.8108999995</v>
      </c>
      <c r="AP5" s="133">
        <v>3621496.8127999986</v>
      </c>
      <c r="AQ5" s="133">
        <v>3424862.8147</v>
      </c>
      <c r="AR5" s="133">
        <v>3228228.8166</v>
      </c>
      <c r="AS5" s="133">
        <v>3031594.8184999987</v>
      </c>
      <c r="AT5" s="133">
        <v>2887017.2839999995</v>
      </c>
      <c r="AU5" s="133">
        <v>2799335.5059000002</v>
      </c>
      <c r="AV5" s="133">
        <v>2726612.3893999998</v>
      </c>
      <c r="AW5" s="133">
        <v>2654586.0076999995</v>
      </c>
      <c r="AX5" s="133">
        <v>2582559.6260000002</v>
      </c>
      <c r="AY5" s="133">
        <v>2511016.2326749996</v>
      </c>
      <c r="AZ5" s="133">
        <v>2439474.2018499989</v>
      </c>
      <c r="BA5" s="133">
        <v>2375223.1462249993</v>
      </c>
      <c r="BB5" s="133">
        <v>2319306.9945999994</v>
      </c>
      <c r="BC5" s="133">
        <v>2264434.7693749997</v>
      </c>
      <c r="BD5" s="133">
        <v>2209562.544149999</v>
      </c>
      <c r="BE5" s="133">
        <v>2154690.3189249993</v>
      </c>
      <c r="BF5" s="133">
        <v>2099818.0936999992</v>
      </c>
      <c r="BG5" s="133">
        <v>2044945.868474999</v>
      </c>
      <c r="BH5" s="133">
        <v>1990073.6432499993</v>
      </c>
      <c r="BI5" s="133">
        <v>1935201.4180249991</v>
      </c>
      <c r="BJ5" s="133">
        <v>1880329.1927999989</v>
      </c>
      <c r="BK5" s="133">
        <v>1825456.967574999</v>
      </c>
      <c r="BL5" s="133">
        <v>1770584.742349999</v>
      </c>
      <c r="BM5" s="133">
        <v>1715712.5171249988</v>
      </c>
      <c r="BN5" s="133">
        <v>1660840.2918999989</v>
      </c>
      <c r="BO5" s="133">
        <v>1610337.0819249987</v>
      </c>
      <c r="BP5" s="133">
        <v>1559846.1549499987</v>
      </c>
    </row>
    <row r="6" spans="1:68">
      <c r="U6" s="98">
        <v>2</v>
      </c>
      <c r="V6" s="98" t="s">
        <v>112</v>
      </c>
      <c r="X6" s="38"/>
      <c r="Y6" s="131"/>
      <c r="Z6" s="131"/>
      <c r="AA6" s="131"/>
      <c r="AB6" s="98">
        <v>2</v>
      </c>
      <c r="AC6" s="98" t="s">
        <v>112</v>
      </c>
      <c r="AD6" s="133">
        <v>87696261.959999919</v>
      </c>
      <c r="AE6" s="133">
        <v>84549816.072974935</v>
      </c>
      <c r="AF6" s="133">
        <v>81403370.185949996</v>
      </c>
      <c r="AG6" s="133">
        <v>78256924.298924953</v>
      </c>
      <c r="AH6" s="133">
        <v>75110478.411899954</v>
      </c>
      <c r="AI6" s="133">
        <v>71964032.52487506</v>
      </c>
      <c r="AJ6" s="133">
        <v>68817586.637849882</v>
      </c>
      <c r="AK6" s="133">
        <v>65671140.750824943</v>
      </c>
      <c r="AL6" s="133">
        <v>62524694.863800071</v>
      </c>
      <c r="AM6" s="133">
        <v>60547821.066275045</v>
      </c>
      <c r="AN6" s="133">
        <v>58681082.15474999</v>
      </c>
      <c r="AO6" s="133">
        <v>56902303.872849971</v>
      </c>
      <c r="AP6" s="133">
        <v>55134916.307200037</v>
      </c>
      <c r="AQ6" s="133">
        <v>53448564.909175038</v>
      </c>
      <c r="AR6" s="133">
        <v>51777218.913400024</v>
      </c>
      <c r="AS6" s="133">
        <v>50105857.344000012</v>
      </c>
      <c r="AT6" s="133">
        <v>48434495.579600006</v>
      </c>
      <c r="AU6" s="133">
        <v>46763133.815199986</v>
      </c>
      <c r="AV6" s="133">
        <v>45091772.050800011</v>
      </c>
      <c r="AW6" s="133">
        <v>43420410.286400035</v>
      </c>
      <c r="AX6" s="133">
        <v>41753208.922000013</v>
      </c>
      <c r="AY6" s="133">
        <v>40089574.014474981</v>
      </c>
      <c r="AZ6" s="133">
        <v>38418556.486699983</v>
      </c>
      <c r="BA6" s="133">
        <v>36748238.972550005</v>
      </c>
      <c r="BB6" s="133">
        <v>35083615.283200011</v>
      </c>
      <c r="BC6" s="133">
        <v>33430261.826249994</v>
      </c>
      <c r="BD6" s="133">
        <v>31777367.41005002</v>
      </c>
      <c r="BE6" s="133">
        <v>30289847.198350042</v>
      </c>
      <c r="BF6" s="133">
        <v>28803308.100400008</v>
      </c>
      <c r="BG6" s="133">
        <v>27316770.569699991</v>
      </c>
      <c r="BH6" s="133">
        <v>25830233.039000001</v>
      </c>
      <c r="BI6" s="133">
        <v>24407508.046425011</v>
      </c>
      <c r="BJ6" s="133">
        <v>23323269.355600048</v>
      </c>
      <c r="BK6" s="133">
        <v>22452611.353275035</v>
      </c>
      <c r="BL6" s="133">
        <v>21587821.314950023</v>
      </c>
      <c r="BM6" s="133">
        <v>20728789.149250027</v>
      </c>
      <c r="BN6" s="133">
        <v>19870185.503800023</v>
      </c>
      <c r="BO6" s="133">
        <v>19014649.875225026</v>
      </c>
      <c r="BP6" s="133">
        <v>18167161.594150029</v>
      </c>
    </row>
    <row r="7" spans="1:68">
      <c r="U7" s="98">
        <v>3</v>
      </c>
      <c r="V7" s="98" t="s">
        <v>113</v>
      </c>
      <c r="X7" s="38"/>
      <c r="Y7" s="131"/>
      <c r="Z7" s="131"/>
      <c r="AA7" s="131"/>
      <c r="AB7" s="98">
        <v>3</v>
      </c>
      <c r="AC7" s="98" t="s">
        <v>113</v>
      </c>
      <c r="AD7" s="133">
        <v>0</v>
      </c>
      <c r="AE7" s="133">
        <v>0</v>
      </c>
      <c r="AF7" s="133">
        <v>0</v>
      </c>
      <c r="AG7" s="133">
        <v>0</v>
      </c>
      <c r="AH7" s="133">
        <v>0</v>
      </c>
      <c r="AI7" s="133">
        <v>0</v>
      </c>
      <c r="AJ7" s="133">
        <v>0</v>
      </c>
      <c r="AK7" s="133">
        <v>0</v>
      </c>
      <c r="AL7" s="133">
        <v>0</v>
      </c>
      <c r="AM7" s="133">
        <v>0</v>
      </c>
      <c r="AN7" s="133">
        <v>0</v>
      </c>
      <c r="AO7" s="133">
        <v>0</v>
      </c>
      <c r="AP7" s="133">
        <v>0</v>
      </c>
      <c r="AQ7" s="133">
        <v>0</v>
      </c>
      <c r="AR7" s="133">
        <v>0</v>
      </c>
      <c r="AS7" s="133">
        <v>0</v>
      </c>
      <c r="AT7" s="133">
        <v>0</v>
      </c>
      <c r="AU7" s="133">
        <v>0</v>
      </c>
      <c r="AV7" s="133">
        <v>0</v>
      </c>
      <c r="AW7" s="133">
        <v>0</v>
      </c>
      <c r="AX7" s="133">
        <v>0</v>
      </c>
      <c r="AY7" s="133">
        <v>0</v>
      </c>
      <c r="AZ7" s="133">
        <v>0</v>
      </c>
      <c r="BA7" s="133">
        <v>0</v>
      </c>
      <c r="BB7" s="133">
        <v>0</v>
      </c>
      <c r="BC7" s="133">
        <v>0</v>
      </c>
      <c r="BD7" s="133">
        <v>0</v>
      </c>
      <c r="BE7" s="133">
        <v>0</v>
      </c>
      <c r="BF7" s="133">
        <v>0</v>
      </c>
      <c r="BG7" s="133">
        <v>0</v>
      </c>
      <c r="BH7" s="133">
        <v>0</v>
      </c>
      <c r="BI7" s="133">
        <v>0</v>
      </c>
      <c r="BJ7" s="133">
        <v>0</v>
      </c>
      <c r="BK7" s="133">
        <v>0</v>
      </c>
      <c r="BL7" s="133">
        <v>0</v>
      </c>
      <c r="BM7" s="133">
        <v>0</v>
      </c>
      <c r="BN7" s="133">
        <v>0</v>
      </c>
      <c r="BO7" s="133">
        <v>0</v>
      </c>
      <c r="BP7" s="133">
        <v>0</v>
      </c>
    </row>
    <row r="8" spans="1:68" ht="20.25">
      <c r="D8" s="167" t="s">
        <v>3384</v>
      </c>
      <c r="U8" s="98">
        <v>4</v>
      </c>
      <c r="V8" s="98" t="s">
        <v>114</v>
      </c>
      <c r="X8" s="38"/>
      <c r="Y8" s="131"/>
      <c r="Z8" s="131"/>
      <c r="AA8" s="131"/>
      <c r="AB8" s="98">
        <v>4</v>
      </c>
      <c r="AC8" s="98" t="s">
        <v>114</v>
      </c>
      <c r="AD8" s="133">
        <v>0</v>
      </c>
      <c r="AE8" s="133">
        <v>0</v>
      </c>
      <c r="AF8" s="133">
        <v>0</v>
      </c>
      <c r="AG8" s="133">
        <v>0</v>
      </c>
      <c r="AH8" s="133">
        <v>0</v>
      </c>
      <c r="AI8" s="133">
        <v>0</v>
      </c>
      <c r="AJ8" s="133">
        <v>0</v>
      </c>
      <c r="AK8" s="133">
        <v>0</v>
      </c>
      <c r="AL8" s="133">
        <v>0</v>
      </c>
      <c r="AM8" s="133">
        <v>0</v>
      </c>
      <c r="AN8" s="133">
        <v>0</v>
      </c>
      <c r="AO8" s="133">
        <v>0</v>
      </c>
      <c r="AP8" s="133">
        <v>0</v>
      </c>
      <c r="AQ8" s="133">
        <v>0</v>
      </c>
      <c r="AR8" s="133">
        <v>0</v>
      </c>
      <c r="AS8" s="133">
        <v>0</v>
      </c>
      <c r="AT8" s="133">
        <v>0</v>
      </c>
      <c r="AU8" s="133">
        <v>0</v>
      </c>
      <c r="AV8" s="133">
        <v>0</v>
      </c>
      <c r="AW8" s="133">
        <v>0</v>
      </c>
      <c r="AX8" s="133">
        <v>0</v>
      </c>
      <c r="AY8" s="133">
        <v>0</v>
      </c>
      <c r="AZ8" s="133">
        <v>0</v>
      </c>
      <c r="BA8" s="133">
        <v>0</v>
      </c>
      <c r="BB8" s="133">
        <v>0</v>
      </c>
      <c r="BC8" s="133">
        <v>0</v>
      </c>
      <c r="BD8" s="133">
        <v>0</v>
      </c>
      <c r="BE8" s="133">
        <v>0</v>
      </c>
      <c r="BF8" s="133">
        <v>0</v>
      </c>
      <c r="BG8" s="133">
        <v>0</v>
      </c>
      <c r="BH8" s="133">
        <v>0</v>
      </c>
      <c r="BI8" s="133">
        <v>0</v>
      </c>
      <c r="BJ8" s="133">
        <v>0</v>
      </c>
      <c r="BK8" s="133">
        <v>0</v>
      </c>
      <c r="BL8" s="133">
        <v>0</v>
      </c>
      <c r="BM8" s="133">
        <v>0</v>
      </c>
      <c r="BN8" s="133">
        <v>0</v>
      </c>
      <c r="BO8" s="133">
        <v>0</v>
      </c>
      <c r="BP8" s="133">
        <v>0</v>
      </c>
    </row>
    <row r="9" spans="1:68">
      <c r="U9" s="98">
        <v>5</v>
      </c>
      <c r="V9" s="98" t="s">
        <v>115</v>
      </c>
      <c r="X9" s="38"/>
      <c r="Y9" s="131"/>
      <c r="Z9" s="131"/>
      <c r="AA9" s="131"/>
      <c r="AB9" s="98">
        <v>5</v>
      </c>
      <c r="AC9" s="98" t="s">
        <v>115</v>
      </c>
      <c r="AD9" s="133">
        <v>1415108000.3</v>
      </c>
      <c r="AE9" s="133">
        <v>1396343224.9179499</v>
      </c>
      <c r="AF9" s="133">
        <v>1377578449.5358999</v>
      </c>
      <c r="AG9" s="133">
        <v>1358813674.1538496</v>
      </c>
      <c r="AH9" s="133">
        <v>1340048898.7717996</v>
      </c>
      <c r="AI9" s="133">
        <v>1321284123.3897495</v>
      </c>
      <c r="AJ9" s="133">
        <v>1302519348.0077</v>
      </c>
      <c r="AK9" s="133">
        <v>1283754572.625649</v>
      </c>
      <c r="AL9" s="133">
        <v>1264989797.2435997</v>
      </c>
      <c r="AM9" s="133">
        <v>1246338825.6100495</v>
      </c>
      <c r="AN9" s="133">
        <v>1227698578.6244996</v>
      </c>
      <c r="AO9" s="133">
        <v>1209058331.6389494</v>
      </c>
      <c r="AP9" s="133">
        <v>1190418084.6533992</v>
      </c>
      <c r="AQ9" s="133">
        <v>1171777837.6678491</v>
      </c>
      <c r="AR9" s="133">
        <v>1153138489.4106994</v>
      </c>
      <c r="AS9" s="133">
        <v>1134499143.6657493</v>
      </c>
      <c r="AT9" s="133">
        <v>1115859797.9207993</v>
      </c>
      <c r="AU9" s="133">
        <v>1097220452.175849</v>
      </c>
      <c r="AV9" s="133">
        <v>1078581106.4308991</v>
      </c>
      <c r="AW9" s="133">
        <v>1059941760.6859491</v>
      </c>
      <c r="AX9" s="133">
        <v>1041302414.9409994</v>
      </c>
      <c r="AY9" s="133">
        <v>1022730265.7615491</v>
      </c>
      <c r="AZ9" s="133">
        <v>1004158303.682099</v>
      </c>
      <c r="BA9" s="133">
        <v>985586341.60264897</v>
      </c>
      <c r="BB9" s="133">
        <v>967014379.5231986</v>
      </c>
      <c r="BC9" s="133">
        <v>948442417.44374871</v>
      </c>
      <c r="BD9" s="133">
        <v>929870455.3642987</v>
      </c>
      <c r="BE9" s="133">
        <v>911298493.28484869</v>
      </c>
      <c r="BF9" s="133">
        <v>892726524.66739869</v>
      </c>
      <c r="BG9" s="133">
        <v>874154555.33944845</v>
      </c>
      <c r="BH9" s="133">
        <v>855582586.01149845</v>
      </c>
      <c r="BI9" s="133">
        <v>837010616.68354833</v>
      </c>
      <c r="BJ9" s="133">
        <v>818438647.35559857</v>
      </c>
      <c r="BK9" s="133">
        <v>799897404.55164838</v>
      </c>
      <c r="BL9" s="133">
        <v>781379856.91649854</v>
      </c>
      <c r="BM9" s="133">
        <v>762862375.21874857</v>
      </c>
      <c r="BN9" s="133">
        <v>744344893.52099848</v>
      </c>
      <c r="BO9" s="133">
        <v>725827411.82324851</v>
      </c>
      <c r="BP9" s="133">
        <v>707309930.12549877</v>
      </c>
    </row>
    <row r="10" spans="1:68">
      <c r="U10" s="98">
        <v>6</v>
      </c>
      <c r="V10" s="98" t="s">
        <v>116</v>
      </c>
      <c r="X10" s="38"/>
      <c r="Y10" s="131"/>
      <c r="Z10" s="131"/>
      <c r="AA10" s="131"/>
      <c r="AB10" s="98">
        <v>6</v>
      </c>
      <c r="AC10" s="98" t="s">
        <v>116</v>
      </c>
      <c r="AD10" s="133">
        <v>981802964.15000033</v>
      </c>
      <c r="AE10" s="133">
        <v>959439545.70170188</v>
      </c>
      <c r="AF10" s="133">
        <v>937128764.2773999</v>
      </c>
      <c r="AG10" s="133">
        <v>916437013.4691</v>
      </c>
      <c r="AH10" s="133">
        <v>896233933.43880081</v>
      </c>
      <c r="AI10" s="133">
        <v>876034011.13849878</v>
      </c>
      <c r="AJ10" s="133">
        <v>855834088.83819985</v>
      </c>
      <c r="AK10" s="133">
        <v>835633993.96727562</v>
      </c>
      <c r="AL10" s="133">
        <v>815433882.5826</v>
      </c>
      <c r="AM10" s="133">
        <v>795603263.14954948</v>
      </c>
      <c r="AN10" s="133">
        <v>775807599.13700044</v>
      </c>
      <c r="AO10" s="133">
        <v>756012019.19169891</v>
      </c>
      <c r="AP10" s="133">
        <v>736216718.31889915</v>
      </c>
      <c r="AQ10" s="133">
        <v>716421480.65847421</v>
      </c>
      <c r="AR10" s="133">
        <v>696626171.07279992</v>
      </c>
      <c r="AS10" s="133">
        <v>676827405.01850021</v>
      </c>
      <c r="AT10" s="133">
        <v>657038705.70439851</v>
      </c>
      <c r="AU10" s="133">
        <v>637383185.7002238</v>
      </c>
      <c r="AV10" s="133">
        <v>617727789.1284008</v>
      </c>
      <c r="AW10" s="133">
        <v>598160544.92542446</v>
      </c>
      <c r="AX10" s="133">
        <v>578931356.91799986</v>
      </c>
      <c r="AY10" s="133">
        <v>560032207.54094923</v>
      </c>
      <c r="AZ10" s="133">
        <v>542146638.9570502</v>
      </c>
      <c r="BA10" s="133">
        <v>524401711.71327555</v>
      </c>
      <c r="BB10" s="133">
        <v>506721309.81120032</v>
      </c>
      <c r="BC10" s="133">
        <v>489343178.71374977</v>
      </c>
      <c r="BD10" s="133">
        <v>472003045.28804892</v>
      </c>
      <c r="BE10" s="133">
        <v>454847974.60447508</v>
      </c>
      <c r="BF10" s="133">
        <v>437684656.08239949</v>
      </c>
      <c r="BG10" s="133">
        <v>420527455.62137461</v>
      </c>
      <c r="BH10" s="133">
        <v>403381122.39150012</v>
      </c>
      <c r="BI10" s="133">
        <v>386485467.1679247</v>
      </c>
      <c r="BJ10" s="133">
        <v>369822766.66359973</v>
      </c>
      <c r="BK10" s="133">
        <v>353407208.64190012</v>
      </c>
      <c r="BL10" s="133">
        <v>337464332.62139958</v>
      </c>
      <c r="BM10" s="133">
        <v>321576695.58524972</v>
      </c>
      <c r="BN10" s="133">
        <v>305696147.23049957</v>
      </c>
      <c r="BO10" s="133">
        <v>289826038.67050004</v>
      </c>
      <c r="BP10" s="133">
        <v>274049287.84104991</v>
      </c>
    </row>
    <row r="11" spans="1:68">
      <c r="U11" s="98">
        <v>7</v>
      </c>
      <c r="V11" s="98" t="s">
        <v>117</v>
      </c>
      <c r="X11" s="38"/>
      <c r="Y11" s="131"/>
      <c r="Z11" s="131"/>
      <c r="AA11" s="131"/>
      <c r="AB11" s="98">
        <v>7</v>
      </c>
      <c r="AC11" s="98" t="s">
        <v>117</v>
      </c>
      <c r="AD11" s="133">
        <v>95255081.270000041</v>
      </c>
      <c r="AE11" s="133">
        <v>91687962.545874968</v>
      </c>
      <c r="AF11" s="133">
        <v>88120843.821750045</v>
      </c>
      <c r="AG11" s="133">
        <v>84553725.097624972</v>
      </c>
      <c r="AH11" s="133">
        <v>80986606.373499975</v>
      </c>
      <c r="AI11" s="133">
        <v>77419487.649374992</v>
      </c>
      <c r="AJ11" s="133">
        <v>73853971.025250003</v>
      </c>
      <c r="AK11" s="133">
        <v>70306077.601125002</v>
      </c>
      <c r="AL11" s="133">
        <v>66758184.176999986</v>
      </c>
      <c r="AM11" s="133">
        <v>63210290.752875008</v>
      </c>
      <c r="AN11" s="133">
        <v>59662397.328750052</v>
      </c>
      <c r="AO11" s="133">
        <v>56114503.904625043</v>
      </c>
      <c r="AP11" s="133">
        <v>52566610.480499998</v>
      </c>
      <c r="AQ11" s="133">
        <v>49018717.056375034</v>
      </c>
      <c r="AR11" s="133">
        <v>45470823.632250041</v>
      </c>
      <c r="AS11" s="133">
        <v>41922930.208125003</v>
      </c>
      <c r="AT11" s="133">
        <v>38375036.784000024</v>
      </c>
      <c r="AU11" s="133">
        <v>34827143.359875023</v>
      </c>
      <c r="AV11" s="133">
        <v>31290179.985750027</v>
      </c>
      <c r="AW11" s="133">
        <v>27764039.471224993</v>
      </c>
      <c r="AX11" s="133">
        <v>24237919.075500019</v>
      </c>
      <c r="AY11" s="133">
        <v>21033581.44217502</v>
      </c>
      <c r="AZ11" s="133">
        <v>18315373.708450012</v>
      </c>
      <c r="BA11" s="133">
        <v>16104582.622725016</v>
      </c>
      <c r="BB11" s="133">
        <v>14164414.010600008</v>
      </c>
      <c r="BC11" s="133">
        <v>12361760.421875013</v>
      </c>
      <c r="BD11" s="133">
        <v>10560298.602350017</v>
      </c>
      <c r="BE11" s="133">
        <v>8760737.2660250124</v>
      </c>
      <c r="BF11" s="133">
        <v>7287271.4605000066</v>
      </c>
      <c r="BG11" s="133">
        <v>5814714.48837501</v>
      </c>
      <c r="BH11" s="133">
        <v>4342157.5162500106</v>
      </c>
      <c r="BI11" s="133">
        <v>2871283.7351250104</v>
      </c>
      <c r="BJ11" s="133">
        <v>1400414.5840000117</v>
      </c>
      <c r="BK11" s="133">
        <v>385343.52227499895</v>
      </c>
      <c r="BL11" s="133">
        <v>332406.25335000036</v>
      </c>
      <c r="BM11" s="133">
        <v>284948.3356250003</v>
      </c>
      <c r="BN11" s="133">
        <v>253205.25470000028</v>
      </c>
      <c r="BO11" s="133">
        <v>222304.96597500023</v>
      </c>
      <c r="BP11" s="133">
        <v>196699.80845000013</v>
      </c>
    </row>
    <row r="12" spans="1:68">
      <c r="U12" s="98">
        <v>8</v>
      </c>
      <c r="V12" s="98" t="s">
        <v>118</v>
      </c>
      <c r="X12" s="38"/>
      <c r="Y12" s="131"/>
      <c r="Z12" s="131"/>
      <c r="AA12" s="131"/>
      <c r="AB12" s="98">
        <v>8</v>
      </c>
      <c r="AC12" s="98" t="s">
        <v>118</v>
      </c>
      <c r="AD12" s="133">
        <v>418502294.20999998</v>
      </c>
      <c r="AE12" s="133">
        <v>406846140.76557499</v>
      </c>
      <c r="AF12" s="133">
        <v>395189987.32114983</v>
      </c>
      <c r="AG12" s="133">
        <v>383643780.21272504</v>
      </c>
      <c r="AH12" s="133">
        <v>372102571.06029975</v>
      </c>
      <c r="AI12" s="133">
        <v>360561361.90787494</v>
      </c>
      <c r="AJ12" s="133">
        <v>349020152.75545055</v>
      </c>
      <c r="AK12" s="133">
        <v>337478943.6030252</v>
      </c>
      <c r="AL12" s="133">
        <v>325937734.45060027</v>
      </c>
      <c r="AM12" s="133">
        <v>314395084.4691751</v>
      </c>
      <c r="AN12" s="133">
        <v>302852430.40575004</v>
      </c>
      <c r="AO12" s="133">
        <v>291309776.34232521</v>
      </c>
      <c r="AP12" s="133">
        <v>279767122.27890003</v>
      </c>
      <c r="AQ12" s="133">
        <v>268224468.21547505</v>
      </c>
      <c r="AR12" s="133">
        <v>256681814.15205017</v>
      </c>
      <c r="AS12" s="133">
        <v>245139587.09062514</v>
      </c>
      <c r="AT12" s="133">
        <v>233598214.3160001</v>
      </c>
      <c r="AU12" s="133">
        <v>222959718.58617505</v>
      </c>
      <c r="AV12" s="133">
        <v>212324438.54075009</v>
      </c>
      <c r="AW12" s="133">
        <v>201689715.40552515</v>
      </c>
      <c r="AX12" s="133">
        <v>191079521.60950005</v>
      </c>
      <c r="AY12" s="133">
        <v>180468841.28587514</v>
      </c>
      <c r="AZ12" s="133">
        <v>169868436.82425016</v>
      </c>
      <c r="BA12" s="133">
        <v>159415403.84502512</v>
      </c>
      <c r="BB12" s="133">
        <v>149014085.47500005</v>
      </c>
      <c r="BC12" s="133">
        <v>138612767.13937512</v>
      </c>
      <c r="BD12" s="133">
        <v>128213914.38975006</v>
      </c>
      <c r="BE12" s="133">
        <v>117823638.34372506</v>
      </c>
      <c r="BF12" s="133">
        <v>107475986.21450004</v>
      </c>
      <c r="BG12" s="133">
        <v>97138497.584875077</v>
      </c>
      <c r="BH12" s="133">
        <v>86801037.261250094</v>
      </c>
      <c r="BI12" s="133">
        <v>76466264.556225061</v>
      </c>
      <c r="BJ12" s="133">
        <v>66131499.503200069</v>
      </c>
      <c r="BK12" s="133">
        <v>55815918.976575077</v>
      </c>
      <c r="BL12" s="133">
        <v>45504412.976350069</v>
      </c>
      <c r="BM12" s="133">
        <v>39948119.92412506</v>
      </c>
      <c r="BN12" s="133">
        <v>34409282.03550005</v>
      </c>
      <c r="BO12" s="133">
        <v>28885336.295075048</v>
      </c>
      <c r="BP12" s="133">
        <v>23428577.552650042</v>
      </c>
    </row>
    <row r="13" spans="1:68">
      <c r="U13" s="98">
        <v>9</v>
      </c>
      <c r="V13" s="98" t="s">
        <v>119</v>
      </c>
      <c r="X13" s="38"/>
      <c r="Y13" s="131"/>
      <c r="Z13" s="131"/>
      <c r="AA13" s="131"/>
      <c r="AB13" s="98">
        <v>9</v>
      </c>
      <c r="AC13" s="98" t="s">
        <v>119</v>
      </c>
      <c r="AD13" s="133">
        <v>85257050.500000075</v>
      </c>
      <c r="AE13" s="133">
        <v>82352925.849099979</v>
      </c>
      <c r="AF13" s="133">
        <v>79450397.271000043</v>
      </c>
      <c r="AG13" s="133">
        <v>76547668.718100011</v>
      </c>
      <c r="AH13" s="133">
        <v>73802262.655600041</v>
      </c>
      <c r="AI13" s="133">
        <v>71057600.48650001</v>
      </c>
      <c r="AJ13" s="133">
        <v>68316802.526999995</v>
      </c>
      <c r="AK13" s="133">
        <v>65592895.246499971</v>
      </c>
      <c r="AL13" s="133">
        <v>62868987.965999991</v>
      </c>
      <c r="AM13" s="133">
        <v>60145080.685500018</v>
      </c>
      <c r="AN13" s="133">
        <v>57618450.814999968</v>
      </c>
      <c r="AO13" s="133">
        <v>55092370.755500011</v>
      </c>
      <c r="AP13" s="133">
        <v>52566290.695999987</v>
      </c>
      <c r="AQ13" s="133">
        <v>50040210.636499971</v>
      </c>
      <c r="AR13" s="133">
        <v>47515291.132600002</v>
      </c>
      <c r="AS13" s="133">
        <v>44990374.873500004</v>
      </c>
      <c r="AT13" s="133">
        <v>42476711.5528</v>
      </c>
      <c r="AU13" s="133">
        <v>39996807.166100003</v>
      </c>
      <c r="AV13" s="133">
        <v>37516902.779399998</v>
      </c>
      <c r="AW13" s="133">
        <v>35051188.907499999</v>
      </c>
      <c r="AX13" s="133">
        <v>32597730.07399999</v>
      </c>
      <c r="AY13" s="133">
        <v>30219470.943700001</v>
      </c>
      <c r="AZ13" s="133">
        <v>27850024.4102</v>
      </c>
      <c r="BA13" s="133">
        <v>25785771.322300002</v>
      </c>
      <c r="BB13" s="133">
        <v>23841382.904000003</v>
      </c>
      <c r="BC13" s="133">
        <v>21904846.947500002</v>
      </c>
      <c r="BD13" s="133">
        <v>19972077.537000004</v>
      </c>
      <c r="BE13" s="133">
        <v>18049873.961900007</v>
      </c>
      <c r="BF13" s="133">
        <v>16127700.091600001</v>
      </c>
      <c r="BG13" s="133">
        <v>14205526.221300004</v>
      </c>
      <c r="BH13" s="133">
        <v>12283352.350999998</v>
      </c>
      <c r="BI13" s="133">
        <v>10361178.480700007</v>
      </c>
      <c r="BJ13" s="133">
        <v>8439004.6104000062</v>
      </c>
      <c r="BK13" s="133">
        <v>6581135.5359000079</v>
      </c>
      <c r="BL13" s="133">
        <v>5801770.0286000092</v>
      </c>
      <c r="BM13" s="133">
        <v>5210491.3155000079</v>
      </c>
      <c r="BN13" s="133">
        <v>4629928.7748000082</v>
      </c>
      <c r="BO13" s="133">
        <v>4053091.3379000085</v>
      </c>
      <c r="BP13" s="133">
        <v>3543009.1014000084</v>
      </c>
    </row>
    <row r="14" spans="1:68">
      <c r="U14" s="98">
        <v>10</v>
      </c>
      <c r="V14" s="98" t="s">
        <v>120</v>
      </c>
      <c r="X14" s="38"/>
      <c r="Y14" s="131"/>
      <c r="Z14" s="131"/>
      <c r="AA14" s="131"/>
      <c r="AB14" s="98">
        <v>10</v>
      </c>
      <c r="AC14" s="98" t="s">
        <v>120</v>
      </c>
      <c r="AD14" s="133">
        <v>192002708.42999992</v>
      </c>
      <c r="AE14" s="133">
        <v>186880377.18484989</v>
      </c>
      <c r="AF14" s="133">
        <v>181756817.73889998</v>
      </c>
      <c r="AG14" s="133">
        <v>176633254.64835</v>
      </c>
      <c r="AH14" s="133">
        <v>171509691.55779999</v>
      </c>
      <c r="AI14" s="133">
        <v>166356510.76724994</v>
      </c>
      <c r="AJ14" s="133">
        <v>161553427.21510005</v>
      </c>
      <c r="AK14" s="133">
        <v>156755453.30494997</v>
      </c>
      <c r="AL14" s="133">
        <v>151969882.03279993</v>
      </c>
      <c r="AM14" s="133">
        <v>147184310.76064995</v>
      </c>
      <c r="AN14" s="133">
        <v>142398739.48849997</v>
      </c>
      <c r="AO14" s="133">
        <v>137613168.21635002</v>
      </c>
      <c r="AP14" s="133">
        <v>132827596.94419999</v>
      </c>
      <c r="AQ14" s="133">
        <v>128336009.09344995</v>
      </c>
      <c r="AR14" s="133">
        <v>123845516.22029996</v>
      </c>
      <c r="AS14" s="133">
        <v>119355024.27674995</v>
      </c>
      <c r="AT14" s="133">
        <v>114865659.39639999</v>
      </c>
      <c r="AU14" s="133">
        <v>110382721.81604996</v>
      </c>
      <c r="AV14" s="133">
        <v>105900351.85929997</v>
      </c>
      <c r="AW14" s="133">
        <v>101423676.28834991</v>
      </c>
      <c r="AX14" s="133">
        <v>96949691.882999972</v>
      </c>
      <c r="AY14" s="133">
        <v>92475714.917649969</v>
      </c>
      <c r="AZ14" s="133">
        <v>88061529.795499966</v>
      </c>
      <c r="BA14" s="133">
        <v>83723633.889349967</v>
      </c>
      <c r="BB14" s="133">
        <v>79396769.847599983</v>
      </c>
      <c r="BC14" s="133">
        <v>75077552.286249965</v>
      </c>
      <c r="BD14" s="133">
        <v>70761634.716099992</v>
      </c>
      <c r="BE14" s="133">
        <v>66446847.266549982</v>
      </c>
      <c r="BF14" s="133">
        <v>62137329.923399992</v>
      </c>
      <c r="BG14" s="133">
        <v>58024211.051849991</v>
      </c>
      <c r="BH14" s="133">
        <v>53911639.429499976</v>
      </c>
      <c r="BI14" s="133">
        <v>49800200.830149993</v>
      </c>
      <c r="BJ14" s="133">
        <v>45688879.746799991</v>
      </c>
      <c r="BK14" s="133">
        <v>41577559.041699991</v>
      </c>
      <c r="BL14" s="133">
        <v>37476845.670599997</v>
      </c>
      <c r="BM14" s="133">
        <v>34248374.911499985</v>
      </c>
      <c r="BN14" s="133">
        <v>31021501.87359998</v>
      </c>
      <c r="BO14" s="133">
        <v>27843057.672099989</v>
      </c>
      <c r="BP14" s="133">
        <v>24714048.041399986</v>
      </c>
    </row>
    <row r="15" spans="1:68">
      <c r="U15" s="98">
        <v>11</v>
      </c>
      <c r="V15" s="98" t="s">
        <v>121</v>
      </c>
      <c r="X15" s="38"/>
      <c r="Y15" s="131"/>
      <c r="Z15" s="131"/>
      <c r="AA15" s="131"/>
      <c r="AB15" s="98">
        <v>11</v>
      </c>
      <c r="AC15" s="98" t="s">
        <v>121</v>
      </c>
      <c r="AD15" s="133">
        <v>169849370.68000004</v>
      </c>
      <c r="AE15" s="133">
        <v>164770212.23340008</v>
      </c>
      <c r="AF15" s="133">
        <v>159691053.78680003</v>
      </c>
      <c r="AG15" s="133">
        <v>154631020.96020001</v>
      </c>
      <c r="AH15" s="133">
        <v>149580550.9436</v>
      </c>
      <c r="AI15" s="133">
        <v>144530080.92700005</v>
      </c>
      <c r="AJ15" s="133">
        <v>139479610.91040003</v>
      </c>
      <c r="AK15" s="133">
        <v>134429140.89380002</v>
      </c>
      <c r="AL15" s="133">
        <v>129378670.87720004</v>
      </c>
      <c r="AM15" s="133">
        <v>124328200.86060004</v>
      </c>
      <c r="AN15" s="133">
        <v>119277730.84400006</v>
      </c>
      <c r="AO15" s="133">
        <v>114227260.82740007</v>
      </c>
      <c r="AP15" s="133">
        <v>109176790.81079999</v>
      </c>
      <c r="AQ15" s="133">
        <v>104126320.79419999</v>
      </c>
      <c r="AR15" s="133">
        <v>99075850.77760002</v>
      </c>
      <c r="AS15" s="133">
        <v>94025380.761000022</v>
      </c>
      <c r="AT15" s="133">
        <v>88974910.744400039</v>
      </c>
      <c r="AU15" s="133">
        <v>83924440.727800012</v>
      </c>
      <c r="AV15" s="133">
        <v>78962508.481600016</v>
      </c>
      <c r="AW15" s="133">
        <v>74018283.817799985</v>
      </c>
      <c r="AX15" s="133">
        <v>69074059.154000029</v>
      </c>
      <c r="AY15" s="133">
        <v>64129834.490200043</v>
      </c>
      <c r="AZ15" s="133">
        <v>59565874.030400008</v>
      </c>
      <c r="BA15" s="133">
        <v>55015013.30900003</v>
      </c>
      <c r="BB15" s="133">
        <v>50476971.437600031</v>
      </c>
      <c r="BC15" s="133">
        <v>45940283.225000016</v>
      </c>
      <c r="BD15" s="133">
        <v>41403598.769600026</v>
      </c>
      <c r="BE15" s="133">
        <v>36867803.398200028</v>
      </c>
      <c r="BF15" s="133">
        <v>32334126.892400026</v>
      </c>
      <c r="BG15" s="133">
        <v>27801832.74980003</v>
      </c>
      <c r="BH15" s="133">
        <v>23269542.446000032</v>
      </c>
      <c r="BI15" s="133">
        <v>18738328.573400032</v>
      </c>
      <c r="BJ15" s="133">
        <v>14817418.130000032</v>
      </c>
      <c r="BK15" s="133">
        <v>10898207.940000039</v>
      </c>
      <c r="BL15" s="133">
        <v>6983659.0780000351</v>
      </c>
      <c r="BM15" s="133">
        <v>6103003.3079999927</v>
      </c>
      <c r="BN15" s="133">
        <v>5497627.0787999937</v>
      </c>
      <c r="BO15" s="133">
        <v>4892250.8495999938</v>
      </c>
      <c r="BP15" s="133">
        <v>4289508.605999995</v>
      </c>
    </row>
    <row r="16" spans="1:68">
      <c r="U16" s="98">
        <v>12</v>
      </c>
      <c r="V16" s="98" t="s">
        <v>122</v>
      </c>
      <c r="X16" s="38"/>
      <c r="Y16" s="131"/>
      <c r="Z16" s="131"/>
      <c r="AA16" s="131"/>
      <c r="AB16" s="98">
        <v>12</v>
      </c>
      <c r="AC16" s="98" t="s">
        <v>122</v>
      </c>
      <c r="AD16" s="133">
        <v>581095540.49000001</v>
      </c>
      <c r="AE16" s="133">
        <v>566869110.06425011</v>
      </c>
      <c r="AF16" s="133">
        <v>552642679.63849986</v>
      </c>
      <c r="AG16" s="133">
        <v>538416249.21275008</v>
      </c>
      <c r="AH16" s="133">
        <v>524189818.78699982</v>
      </c>
      <c r="AI16" s="133">
        <v>509963388.3612501</v>
      </c>
      <c r="AJ16" s="133">
        <v>495743879.79750001</v>
      </c>
      <c r="AK16" s="133">
        <v>481538214.98375022</v>
      </c>
      <c r="AL16" s="133">
        <v>467332550.17000002</v>
      </c>
      <c r="AM16" s="133">
        <v>453126885.35625011</v>
      </c>
      <c r="AN16" s="133">
        <v>438921220.54250014</v>
      </c>
      <c r="AO16" s="133">
        <v>424715555.72874999</v>
      </c>
      <c r="AP16" s="133">
        <v>410509890.91500008</v>
      </c>
      <c r="AQ16" s="133">
        <v>396296051.58365011</v>
      </c>
      <c r="AR16" s="133">
        <v>382056253.16110003</v>
      </c>
      <c r="AS16" s="133">
        <v>367821373.62275016</v>
      </c>
      <c r="AT16" s="133">
        <v>353586494.09760004</v>
      </c>
      <c r="AU16" s="133">
        <v>339351614.5724501</v>
      </c>
      <c r="AV16" s="133">
        <v>325114550.18850017</v>
      </c>
      <c r="AW16" s="133">
        <v>310877479.71175015</v>
      </c>
      <c r="AX16" s="133">
        <v>296880978.36700016</v>
      </c>
      <c r="AY16" s="133">
        <v>283553572.01265007</v>
      </c>
      <c r="AZ16" s="133">
        <v>270233077.09910017</v>
      </c>
      <c r="BA16" s="133">
        <v>256927973.61695018</v>
      </c>
      <c r="BB16" s="133">
        <v>243673625.81560025</v>
      </c>
      <c r="BC16" s="133">
        <v>230447343.74625018</v>
      </c>
      <c r="BD16" s="133">
        <v>217933038.65770018</v>
      </c>
      <c r="BE16" s="133">
        <v>205425395.9771502</v>
      </c>
      <c r="BF16" s="133">
        <v>192917766.65260017</v>
      </c>
      <c r="BG16" s="133">
        <v>180495626.86185023</v>
      </c>
      <c r="BH16" s="133">
        <v>168077498.23950016</v>
      </c>
      <c r="BI16" s="133">
        <v>155662200.64875025</v>
      </c>
      <c r="BJ16" s="133">
        <v>143246911.15000021</v>
      </c>
      <c r="BK16" s="133">
        <v>130833760.2348502</v>
      </c>
      <c r="BL16" s="133">
        <v>118462856.73810026</v>
      </c>
      <c r="BM16" s="133">
        <v>108534343.33575021</v>
      </c>
      <c r="BN16" s="133">
        <v>98612748.368200198</v>
      </c>
      <c r="BO16" s="133">
        <v>88762742.004850194</v>
      </c>
      <c r="BP16" s="133">
        <v>78925835.916300163</v>
      </c>
    </row>
    <row r="17" spans="1:16384">
      <c r="U17" s="98">
        <v>13</v>
      </c>
      <c r="V17" s="98" t="s">
        <v>123</v>
      </c>
      <c r="X17" s="38"/>
      <c r="Y17" s="131"/>
      <c r="Z17" s="131"/>
      <c r="AA17" s="131"/>
      <c r="AB17" s="98">
        <v>13</v>
      </c>
      <c r="AC17" s="98" t="s">
        <v>123</v>
      </c>
      <c r="AD17" s="133">
        <v>42572100.580000006</v>
      </c>
      <c r="AE17" s="133">
        <v>41240082.202149995</v>
      </c>
      <c r="AF17" s="133">
        <v>39908063.824299999</v>
      </c>
      <c r="AG17" s="133">
        <v>38576045.446450002</v>
      </c>
      <c r="AH17" s="133">
        <v>37244027.068599999</v>
      </c>
      <c r="AI17" s="133">
        <v>35912008.690750003</v>
      </c>
      <c r="AJ17" s="133">
        <v>34579990.312900007</v>
      </c>
      <c r="AK17" s="133">
        <v>33247971.935049988</v>
      </c>
      <c r="AL17" s="133">
        <v>31915953.557200007</v>
      </c>
      <c r="AM17" s="133">
        <v>30583935.179350004</v>
      </c>
      <c r="AN17" s="133">
        <v>29251916.801500008</v>
      </c>
      <c r="AO17" s="133">
        <v>27919898.423650008</v>
      </c>
      <c r="AP17" s="133">
        <v>26587880.045799993</v>
      </c>
      <c r="AQ17" s="133">
        <v>25404355.891150001</v>
      </c>
      <c r="AR17" s="133">
        <v>24234331.309699997</v>
      </c>
      <c r="AS17" s="133">
        <v>23064306.728250001</v>
      </c>
      <c r="AT17" s="133">
        <v>21894282.146799996</v>
      </c>
      <c r="AU17" s="133">
        <v>20724257.565350007</v>
      </c>
      <c r="AV17" s="133">
        <v>19554232.983899999</v>
      </c>
      <c r="AW17" s="133">
        <v>18384589.863649998</v>
      </c>
      <c r="AX17" s="133">
        <v>17222988.239</v>
      </c>
      <c r="AY17" s="133">
        <v>16065407.385950003</v>
      </c>
      <c r="AZ17" s="133">
        <v>14907826.532900004</v>
      </c>
      <c r="BA17" s="133">
        <v>13750245.679850005</v>
      </c>
      <c r="BB17" s="133">
        <v>12593240.725599999</v>
      </c>
      <c r="BC17" s="133">
        <v>11443749.838750003</v>
      </c>
      <c r="BD17" s="133">
        <v>10307084.803900002</v>
      </c>
      <c r="BE17" s="133">
        <v>9272513.9960500002</v>
      </c>
      <c r="BF17" s="133">
        <v>8335301.921000001</v>
      </c>
      <c r="BG17" s="133">
        <v>7516028.0499500008</v>
      </c>
      <c r="BH17" s="133">
        <v>6697082.0264999988</v>
      </c>
      <c r="BI17" s="133">
        <v>5878136.0030499995</v>
      </c>
      <c r="BJ17" s="133">
        <v>5060563.3879999993</v>
      </c>
      <c r="BK17" s="133">
        <v>4263094.766950001</v>
      </c>
      <c r="BL17" s="133">
        <v>3476403.6642999998</v>
      </c>
      <c r="BM17" s="133">
        <v>2812800.74725</v>
      </c>
      <c r="BN17" s="133">
        <v>2519949.6390000018</v>
      </c>
      <c r="BO17" s="133">
        <v>2234177.2457500021</v>
      </c>
      <c r="BP17" s="133">
        <v>1954989.7061000017</v>
      </c>
    </row>
    <row r="18" spans="1:16384">
      <c r="U18" s="98">
        <v>14</v>
      </c>
      <c r="V18" s="98" t="s">
        <v>124</v>
      </c>
      <c r="X18" s="38"/>
      <c r="Y18" s="131"/>
      <c r="Z18" s="131"/>
      <c r="AA18" s="131"/>
      <c r="AB18" s="98">
        <v>14</v>
      </c>
      <c r="AC18" s="98" t="s">
        <v>124</v>
      </c>
      <c r="AD18" s="133">
        <v>10867235.889999999</v>
      </c>
      <c r="AE18" s="133">
        <v>10652671.003725</v>
      </c>
      <c r="AF18" s="133">
        <v>10438106.117449999</v>
      </c>
      <c r="AG18" s="133">
        <v>10223541.231174998</v>
      </c>
      <c r="AH18" s="133">
        <v>10008976.344900001</v>
      </c>
      <c r="AI18" s="133">
        <v>9794411.458625</v>
      </c>
      <c r="AJ18" s="133">
        <v>9579846.5723500028</v>
      </c>
      <c r="AK18" s="133">
        <v>9365281.6860749982</v>
      </c>
      <c r="AL18" s="133">
        <v>9150716.7998000011</v>
      </c>
      <c r="AM18" s="133">
        <v>8936151.9135250021</v>
      </c>
      <c r="AN18" s="133">
        <v>8721587.0272500012</v>
      </c>
      <c r="AO18" s="133">
        <v>8507022.1409749985</v>
      </c>
      <c r="AP18" s="133">
        <v>8292457.2547000023</v>
      </c>
      <c r="AQ18" s="133">
        <v>8077892.3684250014</v>
      </c>
      <c r="AR18" s="133">
        <v>7863327.4821500005</v>
      </c>
      <c r="AS18" s="133">
        <v>7648762.5958749987</v>
      </c>
      <c r="AT18" s="133">
        <v>7434197.7096000016</v>
      </c>
      <c r="AU18" s="133">
        <v>7219632.8233249998</v>
      </c>
      <c r="AV18" s="133">
        <v>7005067.9370500026</v>
      </c>
      <c r="AW18" s="133">
        <v>6790503.0507750008</v>
      </c>
      <c r="AX18" s="133">
        <v>6575938.164499999</v>
      </c>
      <c r="AY18" s="133">
        <v>6361373.278225</v>
      </c>
      <c r="AZ18" s="133">
        <v>6146808.3919500001</v>
      </c>
      <c r="BA18" s="133">
        <v>5932243.5056750011</v>
      </c>
      <c r="BB18" s="133">
        <v>5717678.6194000011</v>
      </c>
      <c r="BC18" s="133">
        <v>5503113.7331250003</v>
      </c>
      <c r="BD18" s="133">
        <v>5288548.8468499985</v>
      </c>
      <c r="BE18" s="133">
        <v>5073983.9605750004</v>
      </c>
      <c r="BF18" s="133">
        <v>4859419.0743000004</v>
      </c>
      <c r="BG18" s="133">
        <v>4644854.1880249996</v>
      </c>
      <c r="BH18" s="133">
        <v>4430289.3017500006</v>
      </c>
      <c r="BI18" s="133">
        <v>4215724.4154750006</v>
      </c>
      <c r="BJ18" s="133">
        <v>4001159.5292000012</v>
      </c>
      <c r="BK18" s="133">
        <v>3786594.6429250007</v>
      </c>
      <c r="BL18" s="133">
        <v>3572029.7566500022</v>
      </c>
      <c r="BM18" s="133">
        <v>3357464.8703750009</v>
      </c>
      <c r="BN18" s="133">
        <v>3142899.9841000019</v>
      </c>
      <c r="BO18" s="133">
        <v>2945719.0894250022</v>
      </c>
      <c r="BP18" s="133">
        <v>2750770.769950002</v>
      </c>
    </row>
    <row r="19" spans="1:16384">
      <c r="U19" s="98">
        <v>15</v>
      </c>
      <c r="V19" s="98" t="s">
        <v>125</v>
      </c>
      <c r="X19" s="38"/>
      <c r="Y19" s="131"/>
      <c r="Z19" s="131"/>
      <c r="AA19" s="131"/>
      <c r="AB19" s="98">
        <v>15</v>
      </c>
      <c r="AC19" s="98" t="s">
        <v>125</v>
      </c>
      <c r="AD19" s="133">
        <v>1614473494.28</v>
      </c>
      <c r="AE19" s="133">
        <v>1588926681.2896993</v>
      </c>
      <c r="AF19" s="133">
        <v>1563379868.2994006</v>
      </c>
      <c r="AG19" s="133">
        <v>1537833055.3090994</v>
      </c>
      <c r="AH19" s="133">
        <v>1512286242.3188</v>
      </c>
      <c r="AI19" s="133">
        <v>1486739429.3285</v>
      </c>
      <c r="AJ19" s="133">
        <v>1461192616.3381996</v>
      </c>
      <c r="AK19" s="133">
        <v>1435645803.3478999</v>
      </c>
      <c r="AL19" s="133">
        <v>1410098990.3576002</v>
      </c>
      <c r="AM19" s="133">
        <v>1384552177.3673003</v>
      </c>
      <c r="AN19" s="133">
        <v>1359005364.3769996</v>
      </c>
      <c r="AO19" s="133">
        <v>1333458551.3866999</v>
      </c>
      <c r="AP19" s="133">
        <v>1307911738.3963997</v>
      </c>
      <c r="AQ19" s="133">
        <v>1282364925.4061007</v>
      </c>
      <c r="AR19" s="133">
        <v>1256818112.4158006</v>
      </c>
      <c r="AS19" s="133">
        <v>1231271299.4254992</v>
      </c>
      <c r="AT19" s="133">
        <v>1205809197.0379999</v>
      </c>
      <c r="AU19" s="133">
        <v>1180802817.6517003</v>
      </c>
      <c r="AV19" s="133">
        <v>1156637180.2830002</v>
      </c>
      <c r="AW19" s="133">
        <v>1132735833.2319002</v>
      </c>
      <c r="AX19" s="133">
        <v>1108970661.0319998</v>
      </c>
      <c r="AY19" s="133">
        <v>1085209518.4541008</v>
      </c>
      <c r="AZ19" s="133">
        <v>1061448375.8762004</v>
      </c>
      <c r="BA19" s="133">
        <v>1037723153.1939009</v>
      </c>
      <c r="BB19" s="133">
        <v>1014003925.2100004</v>
      </c>
      <c r="BC19" s="133">
        <v>990290691.91250014</v>
      </c>
      <c r="BD19" s="133">
        <v>966577458.61500061</v>
      </c>
      <c r="BE19" s="133">
        <v>942864225.3175</v>
      </c>
      <c r="BF19" s="133">
        <v>919150992.02000022</v>
      </c>
      <c r="BG19" s="133">
        <v>895437758.72250056</v>
      </c>
      <c r="BH19" s="133">
        <v>871724525.42500019</v>
      </c>
      <c r="BI19" s="133">
        <v>848011292.12750041</v>
      </c>
      <c r="BJ19" s="133">
        <v>824298058.83000028</v>
      </c>
      <c r="BK19" s="133">
        <v>800584825.53250015</v>
      </c>
      <c r="BL19" s="133">
        <v>776871592.23500037</v>
      </c>
      <c r="BM19" s="133">
        <v>753158358.93750012</v>
      </c>
      <c r="BN19" s="133">
        <v>729445125.64000046</v>
      </c>
      <c r="BO19" s="133">
        <v>705731892.34250021</v>
      </c>
      <c r="BP19" s="133">
        <v>682018659.04499984</v>
      </c>
    </row>
    <row r="20" spans="1:16384">
      <c r="U20" s="98">
        <v>16</v>
      </c>
      <c r="V20" s="98" t="s">
        <v>126</v>
      </c>
      <c r="X20" s="38"/>
      <c r="Y20" s="131"/>
      <c r="Z20" s="131"/>
      <c r="AA20" s="131"/>
      <c r="AB20" s="98">
        <v>16</v>
      </c>
      <c r="AC20" s="98" t="s">
        <v>126</v>
      </c>
      <c r="AD20" s="133">
        <v>116429911.58999999</v>
      </c>
      <c r="AE20" s="133">
        <v>114660107.34137502</v>
      </c>
      <c r="AF20" s="133">
        <v>112890303.09275</v>
      </c>
      <c r="AG20" s="133">
        <v>111120498.844125</v>
      </c>
      <c r="AH20" s="133">
        <v>109350694.59550002</v>
      </c>
      <c r="AI20" s="133">
        <v>107580890.34687501</v>
      </c>
      <c r="AJ20" s="133">
        <v>105811086.09825002</v>
      </c>
      <c r="AK20" s="133">
        <v>104041281.84962501</v>
      </c>
      <c r="AL20" s="133">
        <v>102271477.60100001</v>
      </c>
      <c r="AM20" s="133">
        <v>100501172.85425001</v>
      </c>
      <c r="AN20" s="133">
        <v>98730820.712500036</v>
      </c>
      <c r="AO20" s="133">
        <v>96960468.568750054</v>
      </c>
      <c r="AP20" s="133">
        <v>95190116.425000012</v>
      </c>
      <c r="AQ20" s="133">
        <v>93419764.281250015</v>
      </c>
      <c r="AR20" s="133">
        <v>91649412.137500018</v>
      </c>
      <c r="AS20" s="133">
        <v>89879059.993750036</v>
      </c>
      <c r="AT20" s="133">
        <v>88180672.280000046</v>
      </c>
      <c r="AU20" s="133">
        <v>86482484.487500042</v>
      </c>
      <c r="AV20" s="133">
        <v>84784296.695000023</v>
      </c>
      <c r="AW20" s="133">
        <v>83086108.902500033</v>
      </c>
      <c r="AX20" s="133">
        <v>81387921.110000029</v>
      </c>
      <c r="AY20" s="133">
        <v>79692822.017000034</v>
      </c>
      <c r="AZ20" s="133">
        <v>77998137.644000039</v>
      </c>
      <c r="BA20" s="133">
        <v>76303453.271000043</v>
      </c>
      <c r="BB20" s="133">
        <v>74608768.898000032</v>
      </c>
      <c r="BC20" s="133">
        <v>72921217.645000041</v>
      </c>
      <c r="BD20" s="133">
        <v>71235093.024000034</v>
      </c>
      <c r="BE20" s="133">
        <v>69548968.403000027</v>
      </c>
      <c r="BF20" s="133">
        <v>67863918.751500025</v>
      </c>
      <c r="BG20" s="133">
        <v>66178872.122625023</v>
      </c>
      <c r="BH20" s="133">
        <v>64493825.493750021</v>
      </c>
      <c r="BI20" s="133">
        <v>62809397.561250016</v>
      </c>
      <c r="BJ20" s="133">
        <v>61243693.160000026</v>
      </c>
      <c r="BK20" s="133">
        <v>59678319.630000032</v>
      </c>
      <c r="BL20" s="133">
        <v>58112946.100000024</v>
      </c>
      <c r="BM20" s="133">
        <v>56547572.570000023</v>
      </c>
      <c r="BN20" s="133">
        <v>54982199.040000021</v>
      </c>
      <c r="BO20" s="133">
        <v>53422389.34337502</v>
      </c>
      <c r="BP20" s="133">
        <v>51862595.337250024</v>
      </c>
    </row>
    <row r="21" spans="1:16384">
      <c r="U21" s="98">
        <v>17</v>
      </c>
      <c r="V21" s="98" t="s">
        <v>127</v>
      </c>
      <c r="X21" s="38"/>
      <c r="Y21" s="131"/>
      <c r="Z21" s="131"/>
      <c r="AA21" s="131"/>
      <c r="AB21" s="98">
        <v>17</v>
      </c>
      <c r="AC21" s="98" t="s">
        <v>127</v>
      </c>
      <c r="AD21" s="133">
        <v>8888208.8300000001</v>
      </c>
      <c r="AE21" s="133">
        <v>8726164.4333500005</v>
      </c>
      <c r="AF21" s="133">
        <v>8564120.0366999991</v>
      </c>
      <c r="AG21" s="133">
        <v>8402075.6400499977</v>
      </c>
      <c r="AH21" s="133">
        <v>8240031.2433999991</v>
      </c>
      <c r="AI21" s="133">
        <v>8077986.8467499986</v>
      </c>
      <c r="AJ21" s="133">
        <v>7915942.4500999991</v>
      </c>
      <c r="AK21" s="133">
        <v>7753898.0534499986</v>
      </c>
      <c r="AL21" s="133">
        <v>7591853.6567999991</v>
      </c>
      <c r="AM21" s="133">
        <v>7429809.2601499986</v>
      </c>
      <c r="AN21" s="133">
        <v>7267764.863499999</v>
      </c>
      <c r="AO21" s="133">
        <v>7105720.4668499976</v>
      </c>
      <c r="AP21" s="133">
        <v>6943676.070199999</v>
      </c>
      <c r="AQ21" s="133">
        <v>6781631.6735499995</v>
      </c>
      <c r="AR21" s="133">
        <v>6619587.2768999981</v>
      </c>
      <c r="AS21" s="133">
        <v>6457542.8802499995</v>
      </c>
      <c r="AT21" s="133">
        <v>6295498.4835999981</v>
      </c>
      <c r="AU21" s="133">
        <v>6133454.0869500004</v>
      </c>
      <c r="AV21" s="133">
        <v>5971409.690299998</v>
      </c>
      <c r="AW21" s="133">
        <v>5810116.6060499996</v>
      </c>
      <c r="AX21" s="133">
        <v>5652580.4789999984</v>
      </c>
      <c r="AY21" s="133">
        <v>5495044.3519499991</v>
      </c>
      <c r="AZ21" s="133">
        <v>5337508.2248999989</v>
      </c>
      <c r="BA21" s="133">
        <v>5179972.0978499986</v>
      </c>
      <c r="BB21" s="133">
        <v>5030098.1659999993</v>
      </c>
      <c r="BC21" s="133">
        <v>4880224.2437499994</v>
      </c>
      <c r="BD21" s="133">
        <v>4730350.3214999996</v>
      </c>
      <c r="BE21" s="133">
        <v>4580476.3992499989</v>
      </c>
      <c r="BF21" s="133">
        <v>4430602.476999999</v>
      </c>
      <c r="BG21" s="133">
        <v>4280728.5547499983</v>
      </c>
      <c r="BH21" s="133">
        <v>4130854.6324999994</v>
      </c>
      <c r="BI21" s="133">
        <v>3980980.7102499986</v>
      </c>
      <c r="BJ21" s="133">
        <v>3831106.7879999978</v>
      </c>
      <c r="BK21" s="133">
        <v>3681232.8657499985</v>
      </c>
      <c r="BL21" s="133">
        <v>3531358.9434999982</v>
      </c>
      <c r="BM21" s="133">
        <v>3381485.0212499974</v>
      </c>
      <c r="BN21" s="133">
        <v>3231611.0989999976</v>
      </c>
      <c r="BO21" s="133">
        <v>3081737.1767499978</v>
      </c>
      <c r="BP21" s="133">
        <v>2931863.2544999979</v>
      </c>
    </row>
    <row r="22" spans="1:16384">
      <c r="U22" s="98">
        <v>18</v>
      </c>
      <c r="V22" s="98" t="s">
        <v>128</v>
      </c>
      <c r="X22" s="131"/>
      <c r="Y22" s="131"/>
      <c r="Z22" s="131"/>
      <c r="AA22" s="131"/>
      <c r="AB22" s="98">
        <v>18</v>
      </c>
      <c r="AC22" s="98" t="s">
        <v>128</v>
      </c>
      <c r="AD22" s="133">
        <v>78791237.690000057</v>
      </c>
      <c r="AE22" s="133">
        <v>77171321.034799978</v>
      </c>
      <c r="AF22" s="133">
        <v>75551404.379600003</v>
      </c>
      <c r="AG22" s="133">
        <v>73931487.724400029</v>
      </c>
      <c r="AH22" s="133">
        <v>72311571.069200009</v>
      </c>
      <c r="AI22" s="133">
        <v>70691654.414000005</v>
      </c>
      <c r="AJ22" s="133">
        <v>69071737.7588</v>
      </c>
      <c r="AK22" s="133">
        <v>67451821.10360001</v>
      </c>
      <c r="AL22" s="133">
        <v>65831904.448399991</v>
      </c>
      <c r="AM22" s="133">
        <v>64211945.42732501</v>
      </c>
      <c r="AN22" s="133">
        <v>62591983.769249991</v>
      </c>
      <c r="AO22" s="133">
        <v>60972022.111175008</v>
      </c>
      <c r="AP22" s="133">
        <v>59352060.453100003</v>
      </c>
      <c r="AQ22" s="133">
        <v>57732098.795024991</v>
      </c>
      <c r="AR22" s="133">
        <v>56112049.876950003</v>
      </c>
      <c r="AS22" s="133">
        <v>54492000.718874991</v>
      </c>
      <c r="AT22" s="133">
        <v>53011646.530799977</v>
      </c>
      <c r="AU22" s="133">
        <v>51531681.775224999</v>
      </c>
      <c r="AV22" s="133">
        <v>50058229.088450007</v>
      </c>
      <c r="AW22" s="133">
        <v>48584794.639474995</v>
      </c>
      <c r="AX22" s="133">
        <v>47111360.190500014</v>
      </c>
      <c r="AY22" s="133">
        <v>45638403.856025018</v>
      </c>
      <c r="AZ22" s="133">
        <v>44165534.961800009</v>
      </c>
      <c r="BA22" s="133">
        <v>42692639.773825027</v>
      </c>
      <c r="BB22" s="133">
        <v>41219716.41359999</v>
      </c>
      <c r="BC22" s="133">
        <v>39746792.857500024</v>
      </c>
      <c r="BD22" s="133">
        <v>38273869.301400013</v>
      </c>
      <c r="BE22" s="133">
        <v>36848896.655174971</v>
      </c>
      <c r="BF22" s="133">
        <v>35424057.41870001</v>
      </c>
      <c r="BG22" s="133">
        <v>33999218.182224989</v>
      </c>
      <c r="BH22" s="133">
        <v>32574378.945750006</v>
      </c>
      <c r="BI22" s="133">
        <v>31149539.709275</v>
      </c>
      <c r="BJ22" s="133">
        <v>29724700.472799994</v>
      </c>
      <c r="BK22" s="133">
        <v>28304635.044074982</v>
      </c>
      <c r="BL22" s="133">
        <v>26884718.842999995</v>
      </c>
      <c r="BM22" s="133">
        <v>25525075.8495</v>
      </c>
      <c r="BN22" s="133">
        <v>24167814.416099999</v>
      </c>
      <c r="BO22" s="133">
        <v>22853991.908475004</v>
      </c>
      <c r="BP22" s="133">
        <v>21553349.866900001</v>
      </c>
    </row>
    <row r="23" spans="1:16384">
      <c r="U23" s="98">
        <v>19</v>
      </c>
      <c r="V23" s="98" t="s">
        <v>129</v>
      </c>
      <c r="W23" s="38"/>
      <c r="X23" s="131"/>
      <c r="Y23" s="131"/>
      <c r="Z23" s="131"/>
      <c r="AA23" s="131"/>
      <c r="AB23" s="98">
        <v>19</v>
      </c>
      <c r="AC23" s="98" t="s">
        <v>129</v>
      </c>
      <c r="AD23" s="133">
        <v>177340831.01999995</v>
      </c>
      <c r="AE23" s="133">
        <v>169107372.25537497</v>
      </c>
      <c r="AF23" s="133">
        <v>162531999.46875</v>
      </c>
      <c r="AG23" s="133">
        <v>157469637.05912504</v>
      </c>
      <c r="AH23" s="133">
        <v>153734715.78150013</v>
      </c>
      <c r="AI23" s="133">
        <v>150964691.30687508</v>
      </c>
      <c r="AJ23" s="133">
        <v>148198049.73424998</v>
      </c>
      <c r="AK23" s="133">
        <v>145448322.71662506</v>
      </c>
      <c r="AL23" s="133">
        <v>142771425.29900011</v>
      </c>
      <c r="AM23" s="133">
        <v>140121202.78637493</v>
      </c>
      <c r="AN23" s="133">
        <v>137470980.2737501</v>
      </c>
      <c r="AO23" s="133">
        <v>134820757.76112503</v>
      </c>
      <c r="AP23" s="133">
        <v>132170535.24850003</v>
      </c>
      <c r="AQ23" s="133">
        <v>129520312.73587504</v>
      </c>
      <c r="AR23" s="133">
        <v>126870090.22324999</v>
      </c>
      <c r="AS23" s="133">
        <v>124220700.66462509</v>
      </c>
      <c r="AT23" s="133">
        <v>121580473.85360008</v>
      </c>
      <c r="AU23" s="133">
        <v>118951464.63857512</v>
      </c>
      <c r="AV23" s="133">
        <v>116340869.04555011</v>
      </c>
      <c r="AW23" s="133">
        <v>113730273.45252506</v>
      </c>
      <c r="AX23" s="133">
        <v>111119677.85950013</v>
      </c>
      <c r="AY23" s="133">
        <v>108515299.77555014</v>
      </c>
      <c r="AZ23" s="133">
        <v>105918001.04255013</v>
      </c>
      <c r="BA23" s="133">
        <v>103335609.22357513</v>
      </c>
      <c r="BB23" s="133">
        <v>100768633.57300015</v>
      </c>
      <c r="BC23" s="133">
        <v>98204797.105625078</v>
      </c>
      <c r="BD23" s="133">
        <v>95640960.645450115</v>
      </c>
      <c r="BE23" s="133">
        <v>93077124.185275152</v>
      </c>
      <c r="BF23" s="133">
        <v>90513422.17110011</v>
      </c>
      <c r="BG23" s="133">
        <v>87949720.660425127</v>
      </c>
      <c r="BH23" s="133">
        <v>85386019.149750084</v>
      </c>
      <c r="BI23" s="133">
        <v>82823303.693450108</v>
      </c>
      <c r="BJ23" s="133">
        <v>80261068.824400067</v>
      </c>
      <c r="BK23" s="133">
        <v>77698835.408600077</v>
      </c>
      <c r="BL23" s="133">
        <v>75139014.700300172</v>
      </c>
      <c r="BM23" s="133">
        <v>72579200.843250081</v>
      </c>
      <c r="BN23" s="133">
        <v>70019386.986200169</v>
      </c>
      <c r="BO23" s="133">
        <v>67459573.129150108</v>
      </c>
      <c r="BP23" s="133">
        <v>64909242.35585013</v>
      </c>
    </row>
    <row r="24" spans="1:16384">
      <c r="U24" s="98">
        <v>20</v>
      </c>
      <c r="V24" s="98" t="s">
        <v>130</v>
      </c>
      <c r="W24" s="38"/>
      <c r="X24" s="131"/>
      <c r="Y24" s="131"/>
      <c r="Z24" s="131"/>
      <c r="AA24" s="131"/>
      <c r="AB24" s="98">
        <v>20</v>
      </c>
      <c r="AC24" s="98" t="s">
        <v>130</v>
      </c>
      <c r="AD24" s="133">
        <v>0</v>
      </c>
      <c r="AE24" s="133">
        <v>0</v>
      </c>
      <c r="AF24" s="133">
        <v>0</v>
      </c>
      <c r="AG24" s="133">
        <v>0</v>
      </c>
      <c r="AH24" s="133">
        <v>0</v>
      </c>
      <c r="AI24" s="133">
        <v>0</v>
      </c>
      <c r="AJ24" s="133">
        <v>0</v>
      </c>
      <c r="AK24" s="133">
        <v>0</v>
      </c>
      <c r="AL24" s="133">
        <v>0</v>
      </c>
      <c r="AM24" s="133">
        <v>0</v>
      </c>
      <c r="AN24" s="133">
        <v>0</v>
      </c>
      <c r="AO24" s="133">
        <v>0</v>
      </c>
      <c r="AP24" s="133">
        <v>0</v>
      </c>
      <c r="AQ24" s="133">
        <v>0</v>
      </c>
      <c r="AR24" s="133">
        <v>0</v>
      </c>
      <c r="AS24" s="133">
        <v>0</v>
      </c>
      <c r="AT24" s="133">
        <v>0</v>
      </c>
      <c r="AU24" s="133">
        <v>0</v>
      </c>
      <c r="AV24" s="133">
        <v>0</v>
      </c>
      <c r="AW24" s="133">
        <v>0</v>
      </c>
      <c r="AX24" s="133">
        <v>0</v>
      </c>
      <c r="AY24" s="133">
        <v>0</v>
      </c>
      <c r="AZ24" s="133">
        <v>0</v>
      </c>
      <c r="BA24" s="133">
        <v>0</v>
      </c>
      <c r="BB24" s="133">
        <v>0</v>
      </c>
      <c r="BC24" s="133">
        <v>0</v>
      </c>
      <c r="BD24" s="133">
        <v>0</v>
      </c>
      <c r="BE24" s="133">
        <v>0</v>
      </c>
      <c r="BF24" s="133">
        <v>0</v>
      </c>
      <c r="BG24" s="133">
        <v>0</v>
      </c>
      <c r="BH24" s="133">
        <v>0</v>
      </c>
      <c r="BI24" s="133">
        <v>0</v>
      </c>
      <c r="BJ24" s="133">
        <v>0</v>
      </c>
      <c r="BK24" s="133">
        <v>0</v>
      </c>
      <c r="BL24" s="133">
        <v>0</v>
      </c>
      <c r="BM24" s="133">
        <v>0</v>
      </c>
      <c r="BN24" s="133">
        <v>0</v>
      </c>
      <c r="BO24" s="133">
        <v>0</v>
      </c>
      <c r="BP24" s="133">
        <v>0</v>
      </c>
    </row>
    <row r="25" spans="1:16384" ht="15.75">
      <c r="Y25" s="131"/>
      <c r="Z25" s="131"/>
      <c r="AA25" s="131"/>
      <c r="AB25" s="131"/>
      <c r="AC25" s="132" t="s">
        <v>76</v>
      </c>
      <c r="AD25" s="168">
        <v>6082188957.5999994</v>
      </c>
      <c r="AE25" s="168">
        <v>5956249668.3526754</v>
      </c>
      <c r="AF25" s="168">
        <v>5832021469.9793491</v>
      </c>
      <c r="AG25" s="168">
        <v>5711054180.9356232</v>
      </c>
      <c r="AH25" s="168">
        <v>5592074887.0582991</v>
      </c>
      <c r="AI25" s="168">
        <v>5474034773.9073734</v>
      </c>
      <c r="AJ25" s="168">
        <v>5356360529.06845</v>
      </c>
      <c r="AK25" s="168">
        <v>5238756493.4848995</v>
      </c>
      <c r="AL25" s="168">
        <v>5121237673.6255989</v>
      </c>
      <c r="AM25" s="168">
        <v>5005427556.3063002</v>
      </c>
      <c r="AN25" s="168">
        <v>4889973411.9744987</v>
      </c>
      <c r="AO25" s="168">
        <v>4774607862.1485729</v>
      </c>
      <c r="AP25" s="168">
        <v>4659253982.1113987</v>
      </c>
      <c r="AQ25" s="168">
        <v>4544415504.5812235</v>
      </c>
      <c r="AR25" s="168">
        <v>4429582568.0116501</v>
      </c>
      <c r="AS25" s="168">
        <v>4314752344.6866236</v>
      </c>
      <c r="AT25" s="168">
        <v>4200303011.4223981</v>
      </c>
      <c r="AU25" s="168">
        <v>4087454346.454248</v>
      </c>
      <c r="AV25" s="168">
        <v>3975587497.5580502</v>
      </c>
      <c r="AW25" s="168">
        <v>3864123905.2544994</v>
      </c>
      <c r="AX25" s="168">
        <v>3753430567.6444988</v>
      </c>
      <c r="AY25" s="168">
        <v>3644221947.7607007</v>
      </c>
      <c r="AZ25" s="168">
        <v>3536979481.8698997</v>
      </c>
      <c r="BA25" s="168">
        <v>3431001210.7857256</v>
      </c>
      <c r="BB25" s="168">
        <v>3325647922.7082</v>
      </c>
      <c r="BC25" s="168">
        <v>3220815433.8556242</v>
      </c>
      <c r="BD25" s="168">
        <v>3116758358.8371482</v>
      </c>
      <c r="BE25" s="168">
        <v>3013231490.536974</v>
      </c>
      <c r="BF25" s="168">
        <v>2910172202.0124993</v>
      </c>
      <c r="BG25" s="168">
        <v>2807531316.8375492</v>
      </c>
      <c r="BH25" s="168">
        <v>2704906217.3037496</v>
      </c>
      <c r="BI25" s="168">
        <v>2602606624.3605237</v>
      </c>
      <c r="BJ25" s="168">
        <v>2501609491.284399</v>
      </c>
      <c r="BK25" s="168">
        <v>2401672144.6564989</v>
      </c>
      <c r="BL25" s="168">
        <v>2304352610.5829492</v>
      </c>
      <c r="BM25" s="168">
        <v>2218574812.4399986</v>
      </c>
      <c r="BN25" s="168">
        <v>2133505346.7371991</v>
      </c>
      <c r="BO25" s="168">
        <v>2048666700.8118241</v>
      </c>
      <c r="BP25" s="168">
        <v>1964165375.0773985</v>
      </c>
    </row>
    <row r="26" spans="1:16384">
      <c r="B26" s="51">
        <v>0</v>
      </c>
      <c r="U26" s="96" t="s">
        <v>193</v>
      </c>
      <c r="V26" s="96"/>
      <c r="Y26" s="131"/>
      <c r="Z26" s="131"/>
      <c r="AA26" s="131"/>
      <c r="AB26" s="131"/>
      <c r="AC26" s="131" t="s">
        <v>159</v>
      </c>
      <c r="AD26" s="140">
        <v>0</v>
      </c>
      <c r="AE26" s="140">
        <v>0</v>
      </c>
      <c r="AF26" s="140">
        <v>0</v>
      </c>
      <c r="AG26" s="140">
        <v>0</v>
      </c>
      <c r="AH26" s="140">
        <v>0</v>
      </c>
      <c r="AI26" s="140">
        <v>0</v>
      </c>
      <c r="AJ26" s="140">
        <v>0</v>
      </c>
      <c r="AK26" s="140">
        <v>0</v>
      </c>
      <c r="AL26" s="140">
        <v>0</v>
      </c>
      <c r="AM26" s="140">
        <v>0</v>
      </c>
      <c r="AN26" s="140">
        <v>0</v>
      </c>
      <c r="AO26" s="140">
        <v>0</v>
      </c>
      <c r="AP26" s="140">
        <v>0</v>
      </c>
      <c r="AQ26" s="140">
        <v>0</v>
      </c>
      <c r="AR26" s="140">
        <v>0</v>
      </c>
      <c r="AS26" s="140">
        <v>0</v>
      </c>
      <c r="AT26" s="140">
        <v>0</v>
      </c>
      <c r="AU26" s="140">
        <v>0</v>
      </c>
      <c r="AV26" s="140">
        <v>0</v>
      </c>
      <c r="AW26" s="140">
        <v>0</v>
      </c>
      <c r="AX26" s="140">
        <v>0</v>
      </c>
      <c r="AY26" s="140">
        <v>0</v>
      </c>
      <c r="AZ26" s="140">
        <v>0</v>
      </c>
      <c r="BA26" s="140">
        <v>0</v>
      </c>
      <c r="BB26" s="140">
        <v>0</v>
      </c>
      <c r="BC26" s="140">
        <v>0</v>
      </c>
      <c r="BD26" s="140">
        <v>0</v>
      </c>
      <c r="BE26" s="140">
        <v>0</v>
      </c>
      <c r="BF26" s="140">
        <v>0</v>
      </c>
      <c r="BG26" s="140">
        <v>0</v>
      </c>
      <c r="BH26" s="140">
        <v>0</v>
      </c>
      <c r="BI26" s="140">
        <v>0</v>
      </c>
      <c r="BJ26" s="140">
        <v>0</v>
      </c>
      <c r="BK26" s="140">
        <v>0</v>
      </c>
      <c r="BL26" s="140">
        <v>0</v>
      </c>
      <c r="BM26" s="140">
        <v>0</v>
      </c>
      <c r="BN26" s="140">
        <v>0</v>
      </c>
      <c r="BO26" s="140">
        <v>0</v>
      </c>
      <c r="BP26" s="140">
        <v>0</v>
      </c>
    </row>
    <row r="27" spans="1:16384" s="169" customFormat="1" ht="15.75">
      <c r="A27" s="51"/>
      <c r="B27" s="51"/>
      <c r="D27" s="132"/>
      <c r="E27" s="132">
        <v>7947697416.4199915</v>
      </c>
      <c r="H27" s="132"/>
      <c r="I27" s="132"/>
      <c r="J27" s="132"/>
      <c r="K27" s="132"/>
      <c r="L27" s="132"/>
      <c r="M27" s="132"/>
      <c r="N27" s="132"/>
      <c r="R27" s="132">
        <v>1865508458.820003</v>
      </c>
      <c r="S27" s="132">
        <v>6082188957.6000013</v>
      </c>
      <c r="T27" s="132">
        <v>383</v>
      </c>
      <c r="U27" s="38"/>
      <c r="V27" s="38"/>
      <c r="W27" s="38"/>
      <c r="X27" s="131"/>
      <c r="Y27" s="131"/>
      <c r="Z27" s="131"/>
      <c r="AA27" s="131"/>
      <c r="AB27" s="131"/>
      <c r="AC27" s="132" t="s">
        <v>3</v>
      </c>
      <c r="AD27" s="133">
        <v>6082188957.6000013</v>
      </c>
      <c r="AE27" s="133">
        <v>5956249668.3526707</v>
      </c>
      <c r="AF27" s="133">
        <v>5832021469.9793596</v>
      </c>
      <c r="AG27" s="133">
        <v>5711054180.9356289</v>
      </c>
      <c r="AH27" s="133">
        <v>5592074887.0583076</v>
      </c>
      <c r="AI27" s="133">
        <v>5474034773.9073896</v>
      </c>
      <c r="AJ27" s="133">
        <v>5356360529.0684452</v>
      </c>
      <c r="AK27" s="133">
        <v>5238756493.4849033</v>
      </c>
      <c r="AL27" s="133">
        <v>5121237673.6255932</v>
      </c>
      <c r="AM27" s="133">
        <v>5005427556.3062925</v>
      </c>
      <c r="AN27" s="133">
        <v>4889973411.9744959</v>
      </c>
      <c r="AO27" s="133">
        <v>4774607862.1485634</v>
      </c>
      <c r="AP27" s="133">
        <v>4659253982.1114044</v>
      </c>
      <c r="AQ27" s="133">
        <v>4544415504.5812206</v>
      </c>
      <c r="AR27" s="133">
        <v>4429582568.011651</v>
      </c>
      <c r="AS27" s="133">
        <v>4314752344.6866226</v>
      </c>
      <c r="AT27" s="133">
        <v>4200303011.4224024</v>
      </c>
      <c r="AU27" s="133">
        <v>4087454346.4542499</v>
      </c>
      <c r="AV27" s="133">
        <v>3975587497.5580487</v>
      </c>
      <c r="AW27" s="133">
        <v>3864123905.2545085</v>
      </c>
      <c r="AX27" s="133">
        <v>3753430567.6444931</v>
      </c>
      <c r="AY27" s="133">
        <v>3644221947.7606997</v>
      </c>
      <c r="AZ27" s="133">
        <v>3536979481.8698993</v>
      </c>
      <c r="BA27" s="133">
        <v>3431001210.7857275</v>
      </c>
      <c r="BB27" s="133">
        <v>3325647922.7082024</v>
      </c>
      <c r="BC27" s="133">
        <v>3220815433.8556237</v>
      </c>
      <c r="BD27" s="133">
        <v>3116758358.8371511</v>
      </c>
      <c r="BE27" s="133">
        <v>3013231490.5369692</v>
      </c>
      <c r="BF27" s="133">
        <v>2910172202.0125031</v>
      </c>
      <c r="BG27" s="133">
        <v>2807531316.8375492</v>
      </c>
      <c r="BH27" s="133">
        <v>2704906217.3037481</v>
      </c>
      <c r="BI27" s="133">
        <v>2602606624.3605247</v>
      </c>
      <c r="BJ27" s="133">
        <v>2501609491.2843966</v>
      </c>
      <c r="BK27" s="133">
        <v>2401672144.6564989</v>
      </c>
      <c r="BL27" s="133">
        <v>2304352610.5829487</v>
      </c>
      <c r="BM27" s="133">
        <v>2218574812.4400001</v>
      </c>
      <c r="BN27" s="133">
        <v>2133505346.7372</v>
      </c>
      <c r="BO27" s="133">
        <v>2048666700.8118207</v>
      </c>
      <c r="BP27" s="133">
        <v>1964165375.0773988</v>
      </c>
      <c r="BQ27" s="110"/>
      <c r="BR27" s="110"/>
      <c r="BS27" s="110"/>
      <c r="BT27" s="110"/>
      <c r="BU27" s="110"/>
      <c r="BV27" s="110"/>
      <c r="BW27" s="110"/>
      <c r="BX27" s="110"/>
      <c r="BY27" s="110"/>
      <c r="BZ27" s="110"/>
      <c r="CA27" s="110"/>
      <c r="CB27" s="110"/>
      <c r="CC27" s="110"/>
      <c r="CD27" s="110"/>
      <c r="CE27" s="110"/>
      <c r="CF27" s="110"/>
      <c r="CG27" s="110"/>
      <c r="CH27" s="110"/>
      <c r="CI27" s="110"/>
      <c r="CJ27" s="110"/>
      <c r="CK27" s="110"/>
      <c r="CL27" s="110"/>
      <c r="CM27" s="110"/>
      <c r="CN27" s="110"/>
      <c r="CO27" s="110"/>
      <c r="CP27" s="110"/>
      <c r="CQ27" s="110"/>
      <c r="CR27" s="110"/>
      <c r="CS27" s="110"/>
      <c r="CT27" s="110"/>
      <c r="CU27" s="110"/>
      <c r="CV27" s="110"/>
      <c r="CW27" s="110"/>
      <c r="CX27" s="110"/>
      <c r="CY27" s="110"/>
      <c r="CZ27" s="110"/>
      <c r="DA27" s="110"/>
      <c r="DB27" s="110"/>
      <c r="DC27" s="110"/>
      <c r="DD27" s="110"/>
      <c r="DE27" s="110"/>
      <c r="DF27" s="110"/>
      <c r="DG27" s="110"/>
      <c r="DH27" s="110"/>
      <c r="DI27" s="110"/>
      <c r="DJ27" s="110"/>
      <c r="DK27" s="110"/>
      <c r="DL27" s="110"/>
      <c r="DM27" s="110"/>
      <c r="DN27" s="110"/>
      <c r="DO27" s="110"/>
      <c r="DP27" s="110"/>
      <c r="DQ27" s="110"/>
      <c r="DR27" s="110"/>
      <c r="DS27" s="110"/>
      <c r="DT27" s="110"/>
      <c r="DU27" s="110"/>
      <c r="DV27" s="110"/>
      <c r="DW27" s="110"/>
      <c r="DX27" s="110"/>
      <c r="DY27" s="110"/>
      <c r="DZ27" s="110"/>
      <c r="EA27" s="110"/>
      <c r="EB27" s="110"/>
      <c r="EC27" s="110"/>
      <c r="ED27" s="110"/>
      <c r="EE27" s="110"/>
      <c r="EF27" s="110"/>
      <c r="EG27" s="110"/>
      <c r="EH27" s="110"/>
      <c r="EI27" s="110"/>
      <c r="EJ27" s="110"/>
      <c r="EK27" s="110"/>
      <c r="EL27" s="110"/>
      <c r="EM27" s="110"/>
      <c r="EN27" s="110"/>
      <c r="EO27" s="110"/>
      <c r="EP27" s="110"/>
      <c r="EQ27" s="110"/>
      <c r="ER27" s="110"/>
      <c r="ES27" s="110"/>
      <c r="ET27" s="110"/>
      <c r="EU27" s="110"/>
      <c r="EV27" s="110"/>
      <c r="EW27" s="110"/>
      <c r="EX27" s="110"/>
      <c r="EY27" s="110"/>
      <c r="EZ27" s="110"/>
      <c r="FA27" s="110"/>
      <c r="FB27" s="110"/>
      <c r="FC27" s="110"/>
      <c r="FD27" s="110"/>
      <c r="FE27" s="110"/>
      <c r="FF27" s="110"/>
      <c r="FG27" s="110"/>
      <c r="FH27" s="110"/>
      <c r="FI27" s="110"/>
      <c r="FJ27" s="110"/>
      <c r="FK27" s="110"/>
      <c r="FL27" s="110"/>
      <c r="FM27" s="110"/>
      <c r="FN27" s="110"/>
      <c r="FO27" s="110"/>
      <c r="FP27" s="110"/>
      <c r="FQ27" s="110"/>
      <c r="FR27" s="110"/>
      <c r="FS27" s="110"/>
      <c r="FT27" s="110"/>
      <c r="FU27" s="110"/>
      <c r="FV27" s="110"/>
      <c r="FW27" s="110"/>
      <c r="FX27" s="110"/>
      <c r="FY27" s="110"/>
      <c r="FZ27" s="110"/>
      <c r="GA27" s="110"/>
      <c r="GB27" s="110"/>
      <c r="GC27" s="110"/>
      <c r="GD27" s="110"/>
      <c r="GE27" s="110"/>
      <c r="GF27" s="110"/>
      <c r="GG27" s="110"/>
      <c r="GH27" s="110"/>
      <c r="GI27" s="110"/>
      <c r="GJ27" s="110"/>
      <c r="GK27" s="110"/>
      <c r="GL27" s="110"/>
      <c r="GM27" s="110"/>
      <c r="GN27" s="110"/>
      <c r="GO27" s="110"/>
      <c r="GP27" s="110"/>
      <c r="GQ27" s="110"/>
      <c r="GR27" s="110"/>
      <c r="GS27" s="110"/>
      <c r="GT27" s="110"/>
      <c r="GU27" s="110"/>
      <c r="GV27" s="110"/>
      <c r="GW27" s="110"/>
      <c r="GX27" s="110"/>
      <c r="GY27" s="110"/>
      <c r="GZ27" s="110"/>
      <c r="HA27" s="110"/>
      <c r="HB27" s="110"/>
      <c r="HC27" s="110"/>
      <c r="HD27" s="110"/>
      <c r="HE27" s="110"/>
      <c r="HF27" s="110"/>
      <c r="HG27" s="110"/>
      <c r="HH27" s="110"/>
      <c r="HI27" s="110"/>
      <c r="HJ27" s="110"/>
      <c r="HK27" s="110"/>
      <c r="HL27" s="110"/>
      <c r="HM27" s="110"/>
      <c r="HN27" s="110"/>
      <c r="HO27" s="110"/>
      <c r="HP27" s="110"/>
      <c r="HQ27" s="110"/>
      <c r="HR27" s="110"/>
      <c r="HS27" s="110"/>
      <c r="HT27" s="110"/>
      <c r="HU27" s="110"/>
      <c r="HV27" s="110"/>
      <c r="HW27" s="110"/>
      <c r="HX27" s="110"/>
      <c r="HY27" s="110"/>
      <c r="HZ27" s="110"/>
      <c r="IA27" s="110"/>
      <c r="IB27" s="110"/>
      <c r="IC27" s="110"/>
      <c r="ID27" s="110"/>
      <c r="IE27" s="110"/>
      <c r="IF27" s="110"/>
      <c r="IG27" s="110"/>
      <c r="IH27" s="110"/>
      <c r="II27" s="110"/>
      <c r="IJ27" s="110"/>
      <c r="IK27" s="110"/>
      <c r="IL27" s="110"/>
      <c r="IM27" s="110"/>
      <c r="IN27" s="110"/>
      <c r="IO27" s="110"/>
      <c r="IP27" s="110"/>
      <c r="IQ27" s="110"/>
      <c r="IR27" s="110"/>
      <c r="IS27" s="110"/>
      <c r="IT27" s="110"/>
      <c r="IU27" s="110"/>
      <c r="IV27" s="110"/>
      <c r="IW27" s="110"/>
      <c r="IX27" s="110"/>
      <c r="IY27" s="110"/>
      <c r="IZ27" s="110"/>
      <c r="JA27" s="110"/>
      <c r="JB27" s="110"/>
      <c r="JC27" s="110"/>
      <c r="JD27" s="110"/>
      <c r="JE27" s="110"/>
      <c r="JF27" s="110"/>
      <c r="JG27" s="110"/>
      <c r="JH27" s="110"/>
      <c r="JI27" s="110"/>
      <c r="JJ27" s="110"/>
      <c r="JK27" s="110"/>
      <c r="JL27" s="110"/>
      <c r="JM27" s="110"/>
      <c r="JN27" s="110"/>
      <c r="JO27" s="110"/>
      <c r="JP27" s="110"/>
      <c r="JQ27" s="110"/>
      <c r="JR27" s="110"/>
      <c r="JS27" s="110"/>
      <c r="JT27" s="110"/>
      <c r="JU27" s="110"/>
      <c r="JV27" s="110"/>
      <c r="JW27" s="110"/>
      <c r="JX27" s="110"/>
      <c r="JY27" s="110"/>
      <c r="JZ27" s="110"/>
      <c r="KA27" s="110"/>
      <c r="KB27" s="110"/>
      <c r="KC27" s="110"/>
      <c r="KD27" s="110"/>
      <c r="KE27" s="110"/>
      <c r="KF27" s="110"/>
      <c r="KG27" s="110"/>
      <c r="KH27" s="110"/>
      <c r="KI27" s="110"/>
      <c r="KJ27" s="110"/>
      <c r="KK27" s="110"/>
      <c r="KL27" s="110"/>
      <c r="KM27" s="110"/>
      <c r="KN27" s="110"/>
      <c r="KO27" s="110"/>
      <c r="KP27" s="110"/>
      <c r="KQ27" s="110"/>
      <c r="KR27" s="110"/>
      <c r="KS27" s="110"/>
      <c r="KT27" s="110"/>
      <c r="KU27" s="110"/>
      <c r="KV27" s="110"/>
      <c r="KW27" s="110"/>
      <c r="KX27" s="110"/>
      <c r="KY27" s="110"/>
      <c r="KZ27" s="110"/>
      <c r="LA27" s="110"/>
      <c r="LB27" s="110"/>
      <c r="LC27" s="110"/>
      <c r="LD27" s="110"/>
      <c r="LE27" s="110"/>
      <c r="LF27" s="110"/>
      <c r="LG27" s="110"/>
      <c r="LH27" s="110"/>
      <c r="LI27" s="110"/>
      <c r="LJ27" s="110"/>
      <c r="LK27" s="110"/>
      <c r="LL27" s="110"/>
      <c r="LM27" s="110"/>
      <c r="LN27" s="110"/>
      <c r="LO27" s="110"/>
      <c r="LP27" s="110"/>
      <c r="LQ27" s="110"/>
      <c r="LR27" s="110"/>
      <c r="LS27" s="110"/>
      <c r="LT27" s="110"/>
      <c r="LU27" s="110"/>
      <c r="LV27" s="110"/>
      <c r="LW27" s="110"/>
      <c r="LX27" s="110"/>
      <c r="LY27" s="110"/>
      <c r="LZ27" s="110"/>
      <c r="MA27" s="110"/>
      <c r="MB27" s="110"/>
      <c r="MC27" s="110"/>
      <c r="MD27" s="110"/>
      <c r="ME27" s="110"/>
      <c r="MF27" s="110"/>
      <c r="MG27" s="110"/>
      <c r="MH27" s="110"/>
      <c r="MI27" s="110"/>
      <c r="MJ27" s="110"/>
      <c r="MK27" s="110"/>
      <c r="ML27" s="110"/>
      <c r="MM27" s="110"/>
      <c r="MN27" s="110"/>
      <c r="MO27" s="110"/>
      <c r="MP27" s="110"/>
      <c r="MQ27" s="110"/>
      <c r="MR27" s="110"/>
      <c r="MS27" s="110"/>
      <c r="MT27" s="110"/>
      <c r="MU27" s="110"/>
      <c r="MV27" s="110"/>
      <c r="MW27" s="110"/>
      <c r="MX27" s="110"/>
      <c r="MY27" s="110"/>
      <c r="MZ27" s="110"/>
      <c r="NA27" s="110"/>
      <c r="NB27" s="110"/>
      <c r="NC27" s="110"/>
      <c r="ND27" s="110"/>
      <c r="NE27" s="110"/>
      <c r="NF27" s="110"/>
      <c r="NG27" s="110"/>
      <c r="NH27" s="110"/>
      <c r="NI27" s="110"/>
      <c r="NJ27" s="110"/>
      <c r="NK27" s="110"/>
      <c r="NL27" s="110"/>
      <c r="NM27" s="110"/>
      <c r="NN27" s="110"/>
      <c r="NO27" s="110"/>
      <c r="NP27" s="110"/>
      <c r="NQ27" s="110"/>
      <c r="NR27" s="110"/>
      <c r="NS27" s="110"/>
      <c r="NT27" s="110"/>
      <c r="NU27" s="110"/>
      <c r="NV27" s="110"/>
      <c r="NW27" s="110"/>
      <c r="NX27" s="110"/>
      <c r="NY27" s="110"/>
      <c r="NZ27" s="110"/>
      <c r="OA27" s="110"/>
      <c r="OB27" s="110"/>
      <c r="OC27" s="110"/>
      <c r="OD27" s="110"/>
      <c r="OE27" s="110"/>
      <c r="OF27" s="110"/>
      <c r="OG27" s="110"/>
      <c r="OH27" s="110"/>
      <c r="OI27" s="110"/>
      <c r="OJ27" s="110"/>
      <c r="OK27" s="110"/>
      <c r="OL27" s="110"/>
      <c r="OM27" s="110"/>
      <c r="ON27" s="110"/>
      <c r="OO27" s="110"/>
      <c r="OP27" s="110"/>
      <c r="OQ27" s="110"/>
      <c r="OR27" s="110"/>
      <c r="OS27" s="110"/>
      <c r="OT27" s="110"/>
      <c r="OU27" s="110"/>
      <c r="OV27" s="110"/>
      <c r="OW27" s="110"/>
      <c r="OX27" s="110"/>
      <c r="OY27" s="110"/>
      <c r="OZ27" s="110"/>
      <c r="PA27" s="110"/>
      <c r="PB27" s="110"/>
      <c r="PC27" s="110"/>
      <c r="PD27" s="110"/>
      <c r="PE27" s="110"/>
      <c r="PF27" s="110"/>
      <c r="PG27" s="110"/>
      <c r="PH27" s="110"/>
      <c r="PI27" s="110"/>
      <c r="PJ27" s="110"/>
      <c r="PK27" s="110"/>
      <c r="PL27" s="110"/>
      <c r="PM27" s="110"/>
      <c r="PN27" s="110"/>
      <c r="PO27" s="110"/>
      <c r="PP27" s="110"/>
      <c r="PQ27" s="110"/>
      <c r="PR27" s="110"/>
      <c r="PS27" s="110"/>
      <c r="PT27" s="110"/>
      <c r="PU27" s="110"/>
      <c r="PV27" s="110"/>
      <c r="PW27" s="110"/>
      <c r="PX27" s="110"/>
      <c r="PY27" s="110"/>
      <c r="PZ27" s="110"/>
      <c r="QA27" s="110"/>
      <c r="QB27" s="110"/>
      <c r="QC27" s="110"/>
      <c r="QD27" s="110"/>
      <c r="QE27" s="110"/>
      <c r="QF27" s="110"/>
      <c r="QG27" s="110"/>
      <c r="QH27" s="110"/>
      <c r="QI27" s="110"/>
      <c r="QJ27" s="110"/>
      <c r="QK27" s="110"/>
      <c r="QL27" s="110"/>
      <c r="QM27" s="110"/>
      <c r="QN27" s="110"/>
      <c r="QO27" s="110"/>
      <c r="QP27" s="110"/>
      <c r="QQ27" s="110"/>
      <c r="QR27" s="110"/>
      <c r="QS27" s="110"/>
      <c r="QT27" s="110"/>
      <c r="QU27" s="110"/>
      <c r="QV27" s="110"/>
      <c r="QW27" s="110"/>
      <c r="QX27" s="110"/>
      <c r="QY27" s="110"/>
      <c r="QZ27" s="110"/>
      <c r="RA27" s="110"/>
      <c r="RB27" s="110"/>
      <c r="RC27" s="110"/>
      <c r="RD27" s="110"/>
      <c r="RE27" s="110"/>
      <c r="RF27" s="110"/>
      <c r="RG27" s="110"/>
      <c r="RH27" s="110"/>
      <c r="RI27" s="110"/>
      <c r="RJ27" s="110"/>
      <c r="RK27" s="110"/>
      <c r="RL27" s="110"/>
      <c r="RM27" s="110"/>
      <c r="RN27" s="110"/>
      <c r="RO27" s="110"/>
      <c r="RP27" s="110"/>
      <c r="RQ27" s="110"/>
      <c r="RR27" s="110"/>
      <c r="RS27" s="110"/>
      <c r="RT27" s="110"/>
      <c r="RU27" s="110"/>
      <c r="RV27" s="110"/>
      <c r="RW27" s="110"/>
      <c r="RX27" s="110"/>
      <c r="RY27" s="110"/>
      <c r="RZ27" s="110"/>
      <c r="SA27" s="110"/>
      <c r="SB27" s="110"/>
      <c r="SC27" s="110"/>
      <c r="SD27" s="110"/>
      <c r="SE27" s="110"/>
      <c r="SF27" s="110"/>
      <c r="SG27" s="110"/>
      <c r="SH27" s="110"/>
      <c r="SI27" s="110"/>
      <c r="SJ27" s="110"/>
      <c r="SK27" s="110"/>
      <c r="SL27" s="110"/>
      <c r="SM27" s="110"/>
      <c r="SN27" s="110"/>
      <c r="SO27" s="110"/>
      <c r="SP27" s="110"/>
      <c r="SQ27" s="110"/>
      <c r="SR27" s="110"/>
      <c r="SS27" s="110"/>
      <c r="ST27" s="110"/>
      <c r="SU27" s="110"/>
      <c r="SV27" s="110"/>
      <c r="SW27" s="110"/>
      <c r="SX27" s="110"/>
      <c r="SY27" s="110"/>
      <c r="SZ27" s="110"/>
      <c r="TA27" s="110"/>
      <c r="TB27" s="110"/>
      <c r="TC27" s="110"/>
      <c r="TD27" s="110"/>
      <c r="TE27" s="110"/>
      <c r="TF27" s="110"/>
      <c r="TG27" s="110"/>
      <c r="TH27" s="110"/>
      <c r="TI27" s="110"/>
      <c r="TJ27" s="110"/>
      <c r="TK27" s="110"/>
      <c r="TL27" s="110"/>
      <c r="TM27" s="110"/>
      <c r="TN27" s="110"/>
      <c r="TO27" s="110"/>
      <c r="TP27" s="110"/>
      <c r="TQ27" s="110"/>
      <c r="TR27" s="110"/>
      <c r="TS27" s="110"/>
      <c r="TT27" s="110"/>
      <c r="TU27" s="110"/>
      <c r="TV27" s="110"/>
      <c r="TW27" s="110"/>
      <c r="TX27" s="110"/>
      <c r="TY27" s="110"/>
      <c r="TZ27" s="110"/>
      <c r="UA27" s="110"/>
      <c r="UB27" s="110"/>
      <c r="UC27" s="110"/>
      <c r="UD27" s="110"/>
      <c r="UE27" s="110"/>
      <c r="UF27" s="110"/>
      <c r="UG27" s="110"/>
      <c r="UH27" s="110"/>
      <c r="UI27" s="110"/>
      <c r="UJ27" s="110"/>
      <c r="UK27" s="110"/>
      <c r="UL27" s="110"/>
      <c r="UM27" s="110"/>
      <c r="UN27" s="110"/>
      <c r="UO27" s="110"/>
      <c r="UP27" s="110"/>
      <c r="UQ27" s="110"/>
      <c r="UR27" s="110"/>
      <c r="US27" s="110"/>
      <c r="UT27" s="110"/>
      <c r="UU27" s="110"/>
      <c r="UV27" s="110"/>
      <c r="UW27" s="110"/>
      <c r="UX27" s="110"/>
      <c r="UY27" s="110"/>
      <c r="UZ27" s="110"/>
      <c r="VA27" s="110"/>
      <c r="VB27" s="110"/>
      <c r="VC27" s="110"/>
      <c r="VD27" s="110"/>
      <c r="VE27" s="110"/>
      <c r="VF27" s="110"/>
      <c r="VG27" s="110"/>
      <c r="VH27" s="110"/>
      <c r="VI27" s="110"/>
      <c r="VJ27" s="110"/>
      <c r="VK27" s="110"/>
      <c r="VL27" s="110"/>
      <c r="VM27" s="110"/>
      <c r="VN27" s="110"/>
      <c r="VO27" s="110"/>
      <c r="VP27" s="110"/>
      <c r="VQ27" s="110"/>
      <c r="VR27" s="110"/>
      <c r="VS27" s="110"/>
      <c r="VT27" s="110"/>
      <c r="VU27" s="110"/>
      <c r="VV27" s="110"/>
      <c r="VW27" s="110"/>
      <c r="VX27" s="110"/>
      <c r="VY27" s="110"/>
      <c r="VZ27" s="110"/>
      <c r="WA27" s="110"/>
      <c r="WB27" s="110"/>
      <c r="WC27" s="110"/>
      <c r="WD27" s="110"/>
      <c r="WE27" s="110"/>
      <c r="WF27" s="110"/>
      <c r="WG27" s="110"/>
      <c r="WH27" s="110"/>
      <c r="WI27" s="110"/>
      <c r="WJ27" s="110"/>
      <c r="WK27" s="110"/>
      <c r="WL27" s="110"/>
      <c r="WM27" s="110"/>
      <c r="WN27" s="110"/>
      <c r="WO27" s="110"/>
      <c r="WP27" s="110"/>
      <c r="WQ27" s="110"/>
      <c r="WR27" s="110"/>
      <c r="WS27" s="110"/>
      <c r="WT27" s="110"/>
      <c r="WU27" s="110"/>
      <c r="WV27" s="110"/>
      <c r="WW27" s="110"/>
      <c r="WX27" s="110"/>
      <c r="WY27" s="110"/>
      <c r="WZ27" s="110"/>
      <c r="XA27" s="110"/>
      <c r="XB27" s="110"/>
      <c r="XC27" s="110"/>
      <c r="XD27" s="110"/>
      <c r="XE27" s="110"/>
      <c r="XF27" s="110"/>
      <c r="XG27" s="110"/>
      <c r="XH27" s="110"/>
      <c r="XI27" s="110"/>
      <c r="XJ27" s="110"/>
      <c r="XK27" s="110"/>
      <c r="XL27" s="110"/>
      <c r="XM27" s="110"/>
      <c r="XN27" s="110"/>
      <c r="XO27" s="110"/>
      <c r="XP27" s="110"/>
      <c r="XQ27" s="110"/>
      <c r="XR27" s="110"/>
      <c r="XS27" s="110"/>
      <c r="XT27" s="110"/>
      <c r="XU27" s="110"/>
      <c r="XV27" s="110"/>
      <c r="XW27" s="110"/>
      <c r="XX27" s="110"/>
      <c r="XY27" s="110"/>
      <c r="XZ27" s="110"/>
      <c r="YA27" s="110"/>
      <c r="YB27" s="110"/>
      <c r="YC27" s="110"/>
      <c r="YD27" s="110"/>
      <c r="YE27" s="110"/>
      <c r="YF27" s="110"/>
      <c r="YG27" s="110"/>
      <c r="YH27" s="110"/>
      <c r="YI27" s="110"/>
      <c r="YJ27" s="110"/>
      <c r="YK27" s="110"/>
      <c r="YL27" s="110"/>
      <c r="YM27" s="110"/>
      <c r="YN27" s="110"/>
      <c r="YO27" s="110"/>
      <c r="YP27" s="110"/>
      <c r="YQ27" s="110"/>
      <c r="YR27" s="110"/>
      <c r="YS27" s="110"/>
      <c r="YT27" s="110"/>
      <c r="YU27" s="110"/>
      <c r="YV27" s="110"/>
      <c r="YW27" s="110"/>
      <c r="YX27" s="110"/>
      <c r="YY27" s="110"/>
      <c r="YZ27" s="110"/>
      <c r="ZA27" s="110"/>
      <c r="ZB27" s="110"/>
      <c r="ZC27" s="110"/>
      <c r="ZD27" s="110"/>
      <c r="ZE27" s="110"/>
      <c r="ZF27" s="110"/>
      <c r="ZG27" s="110"/>
      <c r="ZH27" s="110"/>
      <c r="ZI27" s="110"/>
      <c r="ZJ27" s="110"/>
      <c r="ZK27" s="110"/>
      <c r="ZL27" s="110"/>
      <c r="ZM27" s="110"/>
      <c r="ZN27" s="110"/>
      <c r="ZO27" s="110"/>
      <c r="ZP27" s="110"/>
      <c r="ZQ27" s="110"/>
      <c r="ZR27" s="110"/>
      <c r="ZS27" s="110"/>
      <c r="ZT27" s="110"/>
      <c r="ZU27" s="110"/>
      <c r="ZV27" s="110"/>
      <c r="ZW27" s="110"/>
      <c r="ZX27" s="110"/>
      <c r="ZY27" s="110"/>
      <c r="ZZ27" s="110"/>
      <c r="AAA27" s="110"/>
      <c r="AAB27" s="110"/>
      <c r="AAC27" s="110"/>
      <c r="AAD27" s="110"/>
      <c r="AAE27" s="110"/>
      <c r="AAF27" s="110"/>
      <c r="AAG27" s="110"/>
      <c r="AAH27" s="110"/>
      <c r="AAI27" s="110"/>
      <c r="AAJ27" s="110"/>
      <c r="AAK27" s="110"/>
      <c r="AAL27" s="110"/>
      <c r="AAM27" s="110"/>
      <c r="AAN27" s="110"/>
      <c r="AAO27" s="110"/>
      <c r="AAP27" s="110"/>
      <c r="AAQ27" s="110"/>
      <c r="AAR27" s="110"/>
      <c r="AAS27" s="110"/>
      <c r="AAT27" s="110"/>
      <c r="AAU27" s="110"/>
      <c r="AAV27" s="110"/>
      <c r="AAW27" s="110"/>
      <c r="AAX27" s="110"/>
      <c r="AAY27" s="110"/>
      <c r="AAZ27" s="110"/>
      <c r="ABA27" s="110"/>
      <c r="ABB27" s="110"/>
      <c r="ABC27" s="110"/>
      <c r="ABD27" s="110"/>
      <c r="ABE27" s="110"/>
      <c r="ABF27" s="110"/>
      <c r="ABG27" s="110"/>
      <c r="ABH27" s="110"/>
      <c r="ABI27" s="110"/>
      <c r="ABJ27" s="110"/>
      <c r="ABK27" s="110"/>
      <c r="ABL27" s="110"/>
      <c r="ABM27" s="110"/>
      <c r="ABN27" s="110"/>
      <c r="ABO27" s="110"/>
      <c r="ABP27" s="110"/>
      <c r="ABQ27" s="110"/>
      <c r="ABR27" s="110"/>
      <c r="ABS27" s="110"/>
      <c r="ABT27" s="110"/>
      <c r="ABU27" s="110"/>
      <c r="ABV27" s="110"/>
      <c r="ABW27" s="110"/>
      <c r="ABX27" s="110"/>
      <c r="ABY27" s="110"/>
      <c r="ABZ27" s="110"/>
      <c r="ACA27" s="110"/>
      <c r="ACB27" s="110"/>
      <c r="ACC27" s="110"/>
      <c r="ACD27" s="110"/>
      <c r="ACE27" s="110"/>
      <c r="ACF27" s="110"/>
      <c r="ACG27" s="110"/>
      <c r="ACH27" s="110"/>
      <c r="ACI27" s="110"/>
      <c r="ACJ27" s="110"/>
      <c r="ACK27" s="110"/>
      <c r="ACL27" s="110"/>
      <c r="ACM27" s="110"/>
      <c r="ACN27" s="110"/>
      <c r="ACO27" s="110"/>
      <c r="ACP27" s="110"/>
      <c r="ACQ27" s="110"/>
      <c r="ACR27" s="110"/>
      <c r="ACS27" s="110"/>
      <c r="ACT27" s="110"/>
      <c r="ACU27" s="110"/>
      <c r="ACV27" s="110"/>
      <c r="ACW27" s="110"/>
      <c r="ACX27" s="110"/>
      <c r="ACY27" s="110"/>
      <c r="ACZ27" s="110"/>
      <c r="ADA27" s="110"/>
      <c r="ADB27" s="110"/>
      <c r="ADC27" s="110"/>
      <c r="ADD27" s="110"/>
      <c r="ADE27" s="110"/>
      <c r="ADF27" s="110"/>
      <c r="ADG27" s="110"/>
      <c r="ADH27" s="110"/>
      <c r="ADI27" s="110"/>
      <c r="ADJ27" s="110"/>
      <c r="ADK27" s="110"/>
      <c r="ADL27" s="110"/>
      <c r="ADM27" s="110"/>
      <c r="ADN27" s="110"/>
      <c r="ADO27" s="110"/>
      <c r="ADP27" s="110"/>
      <c r="ADQ27" s="110"/>
      <c r="ADR27" s="110"/>
      <c r="ADS27" s="110"/>
      <c r="ADT27" s="110"/>
      <c r="ADU27" s="110"/>
      <c r="ADV27" s="110"/>
      <c r="ADW27" s="110"/>
      <c r="ADX27" s="110"/>
      <c r="ADY27" s="110"/>
      <c r="ADZ27" s="110"/>
      <c r="AEA27" s="110"/>
      <c r="AEB27" s="110"/>
      <c r="AEC27" s="110"/>
      <c r="AED27" s="110"/>
      <c r="AEE27" s="110"/>
      <c r="AEF27" s="110"/>
      <c r="AEG27" s="110"/>
      <c r="AEH27" s="110"/>
      <c r="AEI27" s="110"/>
      <c r="AEJ27" s="110"/>
      <c r="AEK27" s="110"/>
      <c r="AEL27" s="110"/>
      <c r="AEM27" s="110"/>
      <c r="AEN27" s="110"/>
      <c r="AEO27" s="110"/>
      <c r="AEP27" s="110"/>
      <c r="AEQ27" s="110"/>
      <c r="AER27" s="110"/>
      <c r="AES27" s="110"/>
      <c r="AET27" s="110"/>
      <c r="AEU27" s="110"/>
      <c r="AEV27" s="110"/>
      <c r="AEW27" s="110"/>
      <c r="AEX27" s="110"/>
      <c r="AEY27" s="110"/>
      <c r="AEZ27" s="110"/>
      <c r="AFA27" s="110"/>
      <c r="AFB27" s="110"/>
      <c r="AFC27" s="110"/>
      <c r="AFD27" s="110"/>
      <c r="AFE27" s="110"/>
      <c r="AFF27" s="110"/>
      <c r="AFG27" s="110"/>
      <c r="AFH27" s="110"/>
      <c r="AFI27" s="110"/>
      <c r="AFJ27" s="110"/>
      <c r="AFK27" s="110"/>
      <c r="AFL27" s="110"/>
      <c r="AFM27" s="110"/>
      <c r="AFN27" s="110"/>
      <c r="AFO27" s="110"/>
      <c r="AFP27" s="110"/>
      <c r="AFQ27" s="110"/>
      <c r="AFR27" s="110"/>
      <c r="AFS27" s="110"/>
      <c r="AFT27" s="110"/>
      <c r="AFU27" s="110"/>
      <c r="AFV27" s="110"/>
      <c r="AFW27" s="110"/>
      <c r="AFX27" s="110"/>
      <c r="AFY27" s="110"/>
      <c r="AFZ27" s="110"/>
      <c r="AGA27" s="110"/>
      <c r="AGB27" s="110"/>
      <c r="AGC27" s="110"/>
      <c r="AGD27" s="110"/>
      <c r="AGE27" s="110"/>
      <c r="AGF27" s="110"/>
      <c r="AGG27" s="110"/>
      <c r="AGH27" s="110"/>
      <c r="AGI27" s="110"/>
      <c r="AGJ27" s="110"/>
      <c r="AGK27" s="110"/>
      <c r="AGL27" s="110"/>
      <c r="AGM27" s="110"/>
      <c r="AGN27" s="110"/>
      <c r="AGO27" s="110"/>
      <c r="AGP27" s="110"/>
      <c r="AGQ27" s="110"/>
      <c r="AGR27" s="110"/>
      <c r="AGS27" s="110"/>
      <c r="AGT27" s="110"/>
      <c r="AGU27" s="110"/>
      <c r="AGV27" s="110"/>
      <c r="AGW27" s="110"/>
      <c r="AGX27" s="110"/>
      <c r="AGY27" s="110"/>
      <c r="AGZ27" s="110"/>
      <c r="AHA27" s="110"/>
      <c r="AHB27" s="110"/>
      <c r="AHC27" s="110"/>
      <c r="AHD27" s="110"/>
      <c r="AHE27" s="110"/>
      <c r="AHF27" s="110"/>
      <c r="AHG27" s="110"/>
      <c r="AHH27" s="110"/>
      <c r="AHI27" s="110"/>
      <c r="AHJ27" s="110"/>
      <c r="AHK27" s="110"/>
      <c r="AHL27" s="110"/>
      <c r="AHM27" s="110"/>
      <c r="AHN27" s="110"/>
      <c r="AHO27" s="110"/>
      <c r="AHP27" s="110"/>
      <c r="AHQ27" s="110"/>
      <c r="AHR27" s="110"/>
      <c r="AHS27" s="110"/>
      <c r="AHT27" s="110"/>
      <c r="AHU27" s="110"/>
      <c r="AHV27" s="110"/>
      <c r="AHW27" s="110"/>
      <c r="AHX27" s="110"/>
      <c r="AHY27" s="110"/>
      <c r="AHZ27" s="110"/>
      <c r="AIA27" s="110"/>
      <c r="AIB27" s="110"/>
      <c r="AIC27" s="110"/>
      <c r="AID27" s="110"/>
      <c r="AIE27" s="110"/>
      <c r="AIF27" s="110"/>
      <c r="AIG27" s="110"/>
      <c r="AIH27" s="110"/>
      <c r="AII27" s="110"/>
      <c r="AIJ27" s="110"/>
      <c r="AIK27" s="110"/>
      <c r="AIL27" s="110"/>
      <c r="AIM27" s="110"/>
      <c r="AIN27" s="110"/>
      <c r="AIO27" s="110"/>
      <c r="AIP27" s="110"/>
      <c r="AIQ27" s="110"/>
      <c r="AIR27" s="110"/>
      <c r="AIS27" s="110"/>
      <c r="AIT27" s="110"/>
      <c r="AIU27" s="110"/>
      <c r="AIV27" s="110"/>
      <c r="AIW27" s="110"/>
      <c r="AIX27" s="110"/>
      <c r="AIY27" s="110"/>
      <c r="AIZ27" s="110"/>
      <c r="AJA27" s="110"/>
      <c r="AJB27" s="110"/>
      <c r="AJC27" s="110"/>
      <c r="AJD27" s="110"/>
      <c r="AJE27" s="110"/>
      <c r="AJF27" s="110"/>
      <c r="AJG27" s="110"/>
      <c r="AJH27" s="110"/>
      <c r="AJI27" s="110"/>
      <c r="AJJ27" s="110"/>
      <c r="AJK27" s="110"/>
      <c r="AJL27" s="110"/>
      <c r="AJM27" s="110"/>
      <c r="AJN27" s="110"/>
      <c r="AJO27" s="110"/>
      <c r="AJP27" s="110"/>
      <c r="AJQ27" s="110"/>
      <c r="AJR27" s="110"/>
      <c r="AJS27" s="110"/>
      <c r="AJT27" s="110"/>
      <c r="AJU27" s="110"/>
      <c r="AJV27" s="110"/>
      <c r="AJW27" s="110"/>
      <c r="AJX27" s="110"/>
      <c r="AJY27" s="110"/>
      <c r="AJZ27" s="110"/>
      <c r="AKA27" s="110"/>
      <c r="AKB27" s="110"/>
      <c r="AKC27" s="110"/>
      <c r="AKD27" s="110"/>
      <c r="AKE27" s="110"/>
      <c r="AKF27" s="110"/>
      <c r="AKG27" s="110"/>
      <c r="AKH27" s="110"/>
      <c r="AKI27" s="110"/>
      <c r="AKJ27" s="110"/>
      <c r="AKK27" s="110"/>
      <c r="AKL27" s="110"/>
      <c r="AKM27" s="110"/>
      <c r="AKN27" s="110"/>
      <c r="AKO27" s="110"/>
      <c r="AKP27" s="110"/>
      <c r="AKQ27" s="110"/>
      <c r="AKR27" s="110"/>
      <c r="AKS27" s="110"/>
      <c r="AKT27" s="110"/>
      <c r="AKU27" s="110"/>
      <c r="AKV27" s="110"/>
      <c r="AKW27" s="110"/>
      <c r="AKX27" s="110"/>
      <c r="AKY27" s="110"/>
      <c r="AKZ27" s="110"/>
      <c r="ALA27" s="110"/>
      <c r="ALB27" s="110"/>
      <c r="ALC27" s="110"/>
      <c r="ALD27" s="110"/>
      <c r="ALE27" s="110"/>
      <c r="ALF27" s="110"/>
      <c r="ALG27" s="110"/>
      <c r="ALH27" s="110"/>
      <c r="ALI27" s="110"/>
      <c r="ALJ27" s="110"/>
      <c r="ALK27" s="110"/>
      <c r="ALL27" s="110"/>
      <c r="ALM27" s="110"/>
      <c r="ALN27" s="110"/>
      <c r="ALO27" s="110"/>
      <c r="ALP27" s="110"/>
      <c r="ALQ27" s="110"/>
      <c r="ALR27" s="110"/>
      <c r="ALS27" s="110"/>
      <c r="ALT27" s="110"/>
      <c r="ALU27" s="110"/>
      <c r="ALV27" s="110"/>
      <c r="ALW27" s="110"/>
      <c r="ALX27" s="110"/>
      <c r="ALY27" s="110"/>
      <c r="ALZ27" s="110"/>
      <c r="AMA27" s="110"/>
      <c r="AMB27" s="110"/>
      <c r="AMC27" s="110"/>
      <c r="AMD27" s="110"/>
      <c r="AME27" s="110"/>
      <c r="AMF27" s="110"/>
      <c r="AMG27" s="110"/>
      <c r="AMH27" s="110"/>
      <c r="AMI27" s="110"/>
      <c r="AMJ27" s="110"/>
      <c r="AMK27" s="110"/>
      <c r="AML27" s="110"/>
      <c r="AMM27" s="110"/>
      <c r="AMN27" s="110"/>
      <c r="AMO27" s="110"/>
      <c r="AMP27" s="110"/>
      <c r="AMQ27" s="110"/>
      <c r="AMR27" s="110"/>
      <c r="AMS27" s="110"/>
      <c r="AMT27" s="110"/>
      <c r="AMU27" s="110"/>
      <c r="AMV27" s="110"/>
      <c r="AMW27" s="110"/>
      <c r="AMX27" s="110"/>
      <c r="AMY27" s="110"/>
      <c r="AMZ27" s="110"/>
      <c r="ANA27" s="110"/>
      <c r="ANB27" s="110"/>
      <c r="ANC27" s="110"/>
      <c r="AND27" s="110"/>
      <c r="ANE27" s="110"/>
      <c r="ANF27" s="110"/>
      <c r="ANG27" s="110"/>
      <c r="ANH27" s="110"/>
      <c r="ANI27" s="110"/>
      <c r="ANJ27" s="110"/>
      <c r="ANK27" s="110"/>
      <c r="ANL27" s="110"/>
      <c r="ANM27" s="110"/>
      <c r="ANN27" s="110"/>
      <c r="ANO27" s="110"/>
      <c r="ANP27" s="110"/>
      <c r="ANQ27" s="110"/>
      <c r="ANR27" s="110"/>
      <c r="ANS27" s="110"/>
      <c r="ANT27" s="110"/>
      <c r="ANU27" s="110"/>
      <c r="ANV27" s="110"/>
      <c r="ANW27" s="110"/>
      <c r="ANX27" s="110"/>
      <c r="ANY27" s="110"/>
      <c r="ANZ27" s="110"/>
      <c r="AOA27" s="110"/>
      <c r="AOB27" s="110"/>
      <c r="AOC27" s="110"/>
      <c r="AOD27" s="110"/>
      <c r="AOE27" s="110"/>
      <c r="AOF27" s="110"/>
      <c r="AOG27" s="110"/>
      <c r="AOH27" s="110"/>
      <c r="AOI27" s="110"/>
      <c r="AOJ27" s="110"/>
      <c r="AOK27" s="110"/>
      <c r="AOL27" s="110"/>
      <c r="AOM27" s="110"/>
      <c r="AON27" s="110"/>
      <c r="AOO27" s="110"/>
      <c r="AOP27" s="110"/>
      <c r="AOQ27" s="110"/>
      <c r="AOR27" s="110"/>
      <c r="AOS27" s="110"/>
      <c r="AOT27" s="110"/>
      <c r="AOU27" s="110"/>
      <c r="AOV27" s="110"/>
      <c r="AOW27" s="110"/>
      <c r="AOX27" s="110"/>
      <c r="AOY27" s="110"/>
      <c r="AOZ27" s="110"/>
      <c r="APA27" s="110"/>
      <c r="APB27" s="110"/>
      <c r="APC27" s="110"/>
      <c r="APD27" s="110"/>
      <c r="APE27" s="110"/>
      <c r="APF27" s="110"/>
      <c r="APG27" s="110"/>
      <c r="APH27" s="110"/>
      <c r="API27" s="110"/>
      <c r="APJ27" s="110"/>
      <c r="APK27" s="110"/>
      <c r="APL27" s="110"/>
      <c r="APM27" s="110"/>
      <c r="APN27" s="110"/>
      <c r="APO27" s="110"/>
      <c r="APP27" s="110"/>
      <c r="APQ27" s="110"/>
      <c r="APR27" s="110"/>
      <c r="APS27" s="110"/>
      <c r="APT27" s="110"/>
      <c r="APU27" s="110"/>
      <c r="APV27" s="110"/>
      <c r="APW27" s="110"/>
      <c r="APX27" s="110"/>
      <c r="APY27" s="110"/>
      <c r="APZ27" s="110"/>
      <c r="AQA27" s="110"/>
      <c r="AQB27" s="110"/>
      <c r="AQC27" s="110"/>
      <c r="AQD27" s="110"/>
      <c r="AQE27" s="110"/>
      <c r="AQF27" s="110"/>
      <c r="AQG27" s="110"/>
      <c r="AQH27" s="110"/>
      <c r="AQI27" s="110"/>
      <c r="AQJ27" s="110"/>
      <c r="AQK27" s="110"/>
      <c r="AQL27" s="110"/>
      <c r="AQM27" s="110"/>
      <c r="AQN27" s="110"/>
      <c r="AQO27" s="110"/>
      <c r="AQP27" s="110"/>
      <c r="AQQ27" s="110"/>
      <c r="AQR27" s="110"/>
      <c r="AQS27" s="110"/>
      <c r="AQT27" s="110"/>
      <c r="AQU27" s="110"/>
      <c r="AQV27" s="110"/>
      <c r="AQW27" s="110"/>
      <c r="AQX27" s="110"/>
      <c r="AQY27" s="110"/>
      <c r="AQZ27" s="110"/>
      <c r="ARA27" s="110"/>
      <c r="ARB27" s="110"/>
      <c r="ARC27" s="110"/>
      <c r="ARD27" s="110"/>
      <c r="ARE27" s="110"/>
      <c r="ARF27" s="110"/>
      <c r="ARG27" s="110"/>
      <c r="ARH27" s="110"/>
      <c r="ARI27" s="110"/>
      <c r="ARJ27" s="110"/>
      <c r="ARK27" s="110"/>
      <c r="ARL27" s="110"/>
      <c r="ARM27" s="110"/>
      <c r="ARN27" s="110"/>
      <c r="ARO27" s="110"/>
      <c r="ARP27" s="110"/>
      <c r="ARQ27" s="110"/>
      <c r="ARR27" s="110"/>
      <c r="ARS27" s="110"/>
      <c r="ART27" s="110"/>
      <c r="ARU27" s="110"/>
      <c r="ARV27" s="110"/>
      <c r="ARW27" s="110"/>
      <c r="ARX27" s="110"/>
      <c r="ARY27" s="110"/>
      <c r="ARZ27" s="110"/>
      <c r="ASA27" s="110"/>
      <c r="ASB27" s="110"/>
      <c r="ASC27" s="110"/>
      <c r="ASD27" s="110"/>
      <c r="ASE27" s="110"/>
      <c r="ASF27" s="110"/>
      <c r="ASG27" s="110"/>
      <c r="ASH27" s="110"/>
      <c r="ASI27" s="110"/>
      <c r="ASJ27" s="110"/>
      <c r="ASK27" s="110"/>
      <c r="ASL27" s="110"/>
      <c r="ASM27" s="110"/>
      <c r="ASN27" s="110"/>
      <c r="ASO27" s="110"/>
      <c r="ASP27" s="110"/>
      <c r="ASQ27" s="110"/>
      <c r="ASR27" s="110"/>
      <c r="ASS27" s="110"/>
      <c r="AST27" s="110"/>
      <c r="ASU27" s="110"/>
      <c r="ASV27" s="110"/>
      <c r="ASW27" s="110"/>
      <c r="ASX27" s="110"/>
      <c r="ASY27" s="110"/>
      <c r="ASZ27" s="110"/>
      <c r="ATA27" s="110"/>
      <c r="ATB27" s="110"/>
      <c r="ATC27" s="110"/>
      <c r="ATD27" s="110"/>
      <c r="ATE27" s="110"/>
      <c r="ATF27" s="110"/>
      <c r="ATG27" s="110"/>
      <c r="ATH27" s="110"/>
      <c r="ATI27" s="110"/>
      <c r="ATJ27" s="110"/>
      <c r="ATK27" s="110"/>
      <c r="ATL27" s="110"/>
      <c r="ATM27" s="110"/>
      <c r="ATN27" s="110"/>
      <c r="ATO27" s="110"/>
      <c r="ATP27" s="110"/>
      <c r="ATQ27" s="110"/>
      <c r="ATR27" s="110"/>
      <c r="ATS27" s="110"/>
      <c r="ATT27" s="110"/>
      <c r="ATU27" s="110"/>
      <c r="ATV27" s="110"/>
      <c r="ATW27" s="110"/>
      <c r="ATX27" s="110"/>
      <c r="ATY27" s="110"/>
      <c r="ATZ27" s="110"/>
      <c r="AUA27" s="110"/>
      <c r="AUB27" s="110"/>
      <c r="AUC27" s="110"/>
      <c r="AUD27" s="110"/>
      <c r="AUE27" s="110"/>
      <c r="AUF27" s="110"/>
      <c r="AUG27" s="110"/>
      <c r="AUH27" s="110"/>
      <c r="AUI27" s="110"/>
      <c r="AUJ27" s="110"/>
      <c r="AUK27" s="110"/>
      <c r="AUL27" s="110"/>
      <c r="AUM27" s="110"/>
      <c r="AUN27" s="110"/>
      <c r="AUO27" s="110"/>
      <c r="AUP27" s="110"/>
      <c r="AUQ27" s="110"/>
      <c r="AUR27" s="110"/>
      <c r="AUS27" s="110"/>
      <c r="AUT27" s="110"/>
      <c r="AUU27" s="110"/>
      <c r="AUV27" s="110"/>
      <c r="AUW27" s="110"/>
      <c r="AUX27" s="110"/>
      <c r="AUY27" s="110"/>
      <c r="AUZ27" s="110"/>
      <c r="AVA27" s="110"/>
      <c r="AVB27" s="110"/>
      <c r="AVC27" s="110"/>
      <c r="AVD27" s="110"/>
      <c r="AVE27" s="110"/>
      <c r="AVF27" s="110"/>
      <c r="AVG27" s="110"/>
      <c r="AVH27" s="110"/>
      <c r="AVI27" s="110"/>
      <c r="AVJ27" s="110"/>
      <c r="AVK27" s="110"/>
      <c r="AVL27" s="110"/>
      <c r="AVM27" s="110"/>
      <c r="AVN27" s="110"/>
      <c r="AVO27" s="110"/>
      <c r="AVP27" s="110"/>
      <c r="AVQ27" s="110"/>
      <c r="AVR27" s="110"/>
      <c r="AVS27" s="110"/>
      <c r="AVT27" s="110"/>
      <c r="AVU27" s="110"/>
      <c r="AVV27" s="110"/>
      <c r="AVW27" s="110"/>
      <c r="AVX27" s="110"/>
      <c r="AVY27" s="110"/>
      <c r="AVZ27" s="110"/>
      <c r="AWA27" s="110"/>
      <c r="AWB27" s="110"/>
      <c r="AWC27" s="110"/>
      <c r="AWD27" s="110"/>
      <c r="AWE27" s="110"/>
      <c r="AWF27" s="110"/>
      <c r="AWG27" s="110"/>
      <c r="AWH27" s="110"/>
      <c r="AWI27" s="110"/>
      <c r="AWJ27" s="110"/>
      <c r="AWK27" s="110"/>
      <c r="AWL27" s="110"/>
      <c r="AWM27" s="110"/>
      <c r="AWN27" s="110"/>
      <c r="AWO27" s="110"/>
      <c r="AWP27" s="110"/>
      <c r="AWQ27" s="110"/>
      <c r="AWR27" s="110"/>
      <c r="AWS27" s="110"/>
      <c r="AWT27" s="110"/>
      <c r="AWU27" s="110"/>
      <c r="AWV27" s="110"/>
      <c r="AWW27" s="110"/>
      <c r="AWX27" s="110"/>
      <c r="AWY27" s="110"/>
      <c r="AWZ27" s="110"/>
      <c r="AXA27" s="110"/>
      <c r="AXB27" s="110"/>
      <c r="AXC27" s="110"/>
      <c r="AXD27" s="110"/>
      <c r="AXE27" s="110"/>
      <c r="AXF27" s="110"/>
      <c r="AXG27" s="110"/>
      <c r="AXH27" s="110"/>
      <c r="AXI27" s="110"/>
      <c r="AXJ27" s="110"/>
      <c r="AXK27" s="110"/>
      <c r="AXL27" s="110"/>
      <c r="AXM27" s="110"/>
      <c r="AXN27" s="110"/>
      <c r="AXO27" s="110"/>
      <c r="AXP27" s="110"/>
      <c r="AXQ27" s="110"/>
      <c r="AXR27" s="110"/>
      <c r="AXS27" s="110"/>
      <c r="AXT27" s="110"/>
      <c r="AXU27" s="110"/>
      <c r="AXV27" s="110"/>
      <c r="AXW27" s="110"/>
      <c r="AXX27" s="110"/>
      <c r="AXY27" s="110"/>
      <c r="AXZ27" s="110"/>
      <c r="AYA27" s="110"/>
      <c r="AYB27" s="110"/>
      <c r="AYC27" s="110"/>
      <c r="AYD27" s="110"/>
      <c r="AYE27" s="110"/>
      <c r="AYF27" s="110"/>
      <c r="AYG27" s="110"/>
      <c r="AYH27" s="110"/>
      <c r="AYI27" s="110"/>
      <c r="AYJ27" s="110"/>
      <c r="AYK27" s="110"/>
      <c r="AYL27" s="110"/>
      <c r="AYM27" s="110"/>
      <c r="AYN27" s="110"/>
      <c r="AYO27" s="110"/>
      <c r="AYP27" s="110"/>
      <c r="AYQ27" s="110"/>
      <c r="AYR27" s="110"/>
      <c r="AYS27" s="110"/>
      <c r="AYT27" s="110"/>
      <c r="AYU27" s="110"/>
      <c r="AYV27" s="110"/>
      <c r="AYW27" s="110"/>
      <c r="AYX27" s="110"/>
      <c r="AYY27" s="110"/>
      <c r="AYZ27" s="110"/>
      <c r="AZA27" s="110"/>
      <c r="AZB27" s="110"/>
      <c r="AZC27" s="110"/>
      <c r="AZD27" s="110"/>
      <c r="AZE27" s="110"/>
      <c r="AZF27" s="110"/>
      <c r="AZG27" s="110"/>
      <c r="AZH27" s="110"/>
      <c r="AZI27" s="110"/>
      <c r="AZJ27" s="110"/>
      <c r="AZK27" s="110"/>
      <c r="AZL27" s="110"/>
      <c r="AZM27" s="110"/>
      <c r="AZN27" s="110"/>
      <c r="AZO27" s="110"/>
      <c r="AZP27" s="110"/>
      <c r="AZQ27" s="110"/>
      <c r="AZR27" s="110"/>
      <c r="AZS27" s="110"/>
      <c r="AZT27" s="110"/>
      <c r="AZU27" s="110"/>
      <c r="AZV27" s="110"/>
      <c r="AZW27" s="110"/>
      <c r="AZX27" s="110"/>
      <c r="AZY27" s="110"/>
      <c r="AZZ27" s="110"/>
      <c r="BAA27" s="110"/>
      <c r="BAB27" s="110"/>
      <c r="BAC27" s="110"/>
      <c r="BAD27" s="110"/>
      <c r="BAE27" s="110"/>
      <c r="BAF27" s="110"/>
      <c r="BAG27" s="110"/>
      <c r="BAH27" s="110"/>
      <c r="BAI27" s="110"/>
      <c r="BAJ27" s="110"/>
      <c r="BAK27" s="110"/>
      <c r="BAL27" s="110"/>
      <c r="BAM27" s="110"/>
      <c r="BAN27" s="110"/>
      <c r="BAO27" s="110"/>
      <c r="BAP27" s="110"/>
      <c r="BAQ27" s="110"/>
      <c r="BAR27" s="110"/>
      <c r="BAS27" s="110"/>
      <c r="BAT27" s="110"/>
      <c r="BAU27" s="110"/>
      <c r="BAV27" s="110"/>
      <c r="BAW27" s="110"/>
      <c r="BAX27" s="110"/>
      <c r="BAY27" s="110"/>
      <c r="BAZ27" s="110"/>
      <c r="BBA27" s="110"/>
      <c r="BBB27" s="110"/>
      <c r="BBC27" s="110"/>
      <c r="BBD27" s="110"/>
      <c r="BBE27" s="110"/>
      <c r="BBF27" s="110"/>
      <c r="BBG27" s="110"/>
      <c r="BBH27" s="110"/>
      <c r="BBI27" s="110"/>
      <c r="BBJ27" s="110"/>
      <c r="BBK27" s="110"/>
      <c r="BBL27" s="110"/>
      <c r="BBM27" s="110"/>
      <c r="BBN27" s="110"/>
      <c r="BBO27" s="110"/>
      <c r="BBP27" s="110"/>
      <c r="BBQ27" s="110"/>
      <c r="BBR27" s="110"/>
      <c r="BBS27" s="110"/>
      <c r="BBT27" s="110"/>
      <c r="BBU27" s="110"/>
      <c r="BBV27" s="110"/>
      <c r="BBW27" s="110"/>
      <c r="BBX27" s="110"/>
      <c r="BBY27" s="110"/>
      <c r="BBZ27" s="110"/>
      <c r="BCA27" s="110"/>
      <c r="BCB27" s="110"/>
      <c r="BCC27" s="110"/>
      <c r="BCD27" s="110"/>
      <c r="BCE27" s="110"/>
      <c r="BCF27" s="110"/>
      <c r="BCG27" s="110"/>
      <c r="BCH27" s="110"/>
      <c r="BCI27" s="110"/>
      <c r="BCJ27" s="110"/>
      <c r="BCK27" s="110"/>
      <c r="BCL27" s="110"/>
      <c r="BCM27" s="110"/>
      <c r="BCN27" s="110"/>
      <c r="BCO27" s="110"/>
      <c r="BCP27" s="110"/>
      <c r="BCQ27" s="110"/>
      <c r="BCR27" s="110"/>
      <c r="BCS27" s="110"/>
      <c r="BCT27" s="110"/>
      <c r="BCU27" s="110"/>
      <c r="BCV27" s="110"/>
      <c r="BCW27" s="110"/>
      <c r="BCX27" s="110"/>
      <c r="BCY27" s="110"/>
      <c r="BCZ27" s="110"/>
      <c r="BDA27" s="110"/>
      <c r="BDB27" s="110"/>
      <c r="BDC27" s="110"/>
      <c r="BDD27" s="110"/>
      <c r="BDE27" s="110"/>
      <c r="BDF27" s="110"/>
      <c r="BDG27" s="110"/>
      <c r="BDH27" s="110"/>
      <c r="BDI27" s="110"/>
      <c r="BDJ27" s="110"/>
      <c r="BDK27" s="110"/>
      <c r="BDL27" s="110"/>
      <c r="BDM27" s="110"/>
      <c r="BDN27" s="110"/>
      <c r="BDO27" s="110"/>
      <c r="BDP27" s="110"/>
      <c r="BDQ27" s="110"/>
      <c r="BDR27" s="110"/>
      <c r="BDS27" s="110"/>
      <c r="BDT27" s="110"/>
      <c r="BDU27" s="110"/>
      <c r="BDV27" s="110"/>
      <c r="BDW27" s="110"/>
      <c r="BDX27" s="110"/>
      <c r="BDY27" s="110"/>
      <c r="BDZ27" s="110"/>
      <c r="BEA27" s="110"/>
      <c r="BEB27" s="110"/>
      <c r="BEC27" s="110"/>
      <c r="BED27" s="110"/>
      <c r="BEE27" s="110"/>
      <c r="BEF27" s="110"/>
      <c r="BEG27" s="110"/>
      <c r="BEH27" s="110"/>
      <c r="BEI27" s="110"/>
      <c r="BEJ27" s="110"/>
      <c r="BEK27" s="110"/>
      <c r="BEL27" s="110"/>
      <c r="BEM27" s="110"/>
      <c r="BEN27" s="110"/>
      <c r="BEO27" s="110"/>
      <c r="BEP27" s="110"/>
      <c r="BEQ27" s="110"/>
      <c r="BER27" s="110"/>
      <c r="BES27" s="110"/>
      <c r="BET27" s="110"/>
      <c r="BEU27" s="110"/>
      <c r="BEV27" s="110"/>
      <c r="BEW27" s="110"/>
      <c r="BEX27" s="110"/>
      <c r="BEY27" s="110"/>
      <c r="BEZ27" s="110"/>
      <c r="BFA27" s="110"/>
      <c r="BFB27" s="110"/>
      <c r="BFC27" s="110"/>
      <c r="BFD27" s="110"/>
      <c r="BFE27" s="110"/>
      <c r="BFF27" s="110"/>
      <c r="BFG27" s="110"/>
      <c r="BFH27" s="110"/>
      <c r="BFI27" s="110"/>
      <c r="BFJ27" s="110"/>
      <c r="BFK27" s="110"/>
      <c r="BFL27" s="110"/>
      <c r="BFM27" s="110"/>
      <c r="BFN27" s="110"/>
      <c r="BFO27" s="110"/>
      <c r="BFP27" s="110"/>
      <c r="BFQ27" s="110"/>
      <c r="BFR27" s="110"/>
      <c r="BFS27" s="110"/>
      <c r="BFT27" s="110"/>
      <c r="BFU27" s="110"/>
      <c r="BFV27" s="110"/>
      <c r="BFW27" s="110"/>
      <c r="BFX27" s="110"/>
      <c r="BFY27" s="110"/>
      <c r="BFZ27" s="110"/>
      <c r="BGA27" s="110"/>
      <c r="BGB27" s="110"/>
      <c r="BGC27" s="110"/>
      <c r="BGD27" s="110"/>
      <c r="BGE27" s="110"/>
      <c r="BGF27" s="110"/>
      <c r="BGG27" s="110"/>
      <c r="BGH27" s="110"/>
      <c r="BGI27" s="110"/>
      <c r="BGJ27" s="110"/>
      <c r="BGK27" s="110"/>
      <c r="BGL27" s="110"/>
      <c r="BGM27" s="110"/>
      <c r="BGN27" s="110"/>
      <c r="BGO27" s="110"/>
      <c r="BGP27" s="110"/>
      <c r="BGQ27" s="110"/>
      <c r="BGR27" s="110"/>
      <c r="BGS27" s="110"/>
      <c r="BGT27" s="110"/>
      <c r="BGU27" s="110"/>
      <c r="BGV27" s="110"/>
      <c r="BGW27" s="110"/>
      <c r="BGX27" s="110"/>
      <c r="BGY27" s="110"/>
      <c r="BGZ27" s="110"/>
      <c r="BHA27" s="110"/>
      <c r="BHB27" s="110"/>
      <c r="BHC27" s="110"/>
      <c r="BHD27" s="110"/>
      <c r="BHE27" s="110"/>
      <c r="BHF27" s="110"/>
      <c r="BHG27" s="110"/>
      <c r="BHH27" s="110"/>
      <c r="BHI27" s="110"/>
      <c r="BHJ27" s="110"/>
      <c r="BHK27" s="110"/>
      <c r="BHL27" s="110"/>
      <c r="BHM27" s="110"/>
      <c r="BHN27" s="110"/>
      <c r="BHO27" s="110"/>
      <c r="BHP27" s="110"/>
      <c r="BHQ27" s="110"/>
      <c r="BHR27" s="110"/>
      <c r="BHS27" s="110"/>
      <c r="BHT27" s="110"/>
      <c r="BHU27" s="110"/>
      <c r="BHV27" s="110"/>
      <c r="BHW27" s="110"/>
      <c r="BHX27" s="110"/>
      <c r="BHY27" s="110"/>
      <c r="BHZ27" s="110"/>
      <c r="BIA27" s="110"/>
      <c r="BIB27" s="110"/>
      <c r="BIC27" s="110"/>
      <c r="BID27" s="110"/>
      <c r="BIE27" s="110"/>
      <c r="BIF27" s="110"/>
      <c r="BIG27" s="110"/>
      <c r="BIH27" s="110"/>
      <c r="BII27" s="110"/>
      <c r="BIJ27" s="110"/>
      <c r="BIK27" s="110"/>
      <c r="BIL27" s="110"/>
      <c r="BIM27" s="110"/>
      <c r="BIN27" s="110"/>
      <c r="BIO27" s="110"/>
      <c r="BIP27" s="110"/>
      <c r="BIQ27" s="110"/>
      <c r="BIR27" s="110"/>
      <c r="BIS27" s="110"/>
      <c r="BIT27" s="110"/>
      <c r="BIU27" s="110"/>
      <c r="BIV27" s="110"/>
      <c r="BIW27" s="110"/>
      <c r="BIX27" s="110"/>
      <c r="BIY27" s="110"/>
      <c r="BIZ27" s="110"/>
      <c r="BJA27" s="110"/>
      <c r="BJB27" s="110"/>
      <c r="BJC27" s="110"/>
      <c r="BJD27" s="110"/>
      <c r="BJE27" s="110"/>
      <c r="BJF27" s="110"/>
      <c r="BJG27" s="110"/>
      <c r="BJH27" s="110"/>
      <c r="BJI27" s="110"/>
      <c r="BJJ27" s="110"/>
      <c r="BJK27" s="110"/>
      <c r="BJL27" s="110"/>
      <c r="BJM27" s="110"/>
      <c r="BJN27" s="110"/>
      <c r="BJO27" s="110"/>
      <c r="BJP27" s="110"/>
      <c r="BJQ27" s="110"/>
      <c r="BJR27" s="110"/>
      <c r="BJS27" s="110"/>
      <c r="BJT27" s="110"/>
      <c r="BJU27" s="110"/>
      <c r="BJV27" s="110"/>
      <c r="BJW27" s="110"/>
      <c r="BJX27" s="110"/>
      <c r="BJY27" s="110"/>
      <c r="BJZ27" s="110"/>
      <c r="BKA27" s="110"/>
      <c r="BKB27" s="110"/>
      <c r="BKC27" s="110"/>
      <c r="BKD27" s="110"/>
      <c r="BKE27" s="110"/>
      <c r="BKF27" s="110"/>
      <c r="BKG27" s="110"/>
      <c r="BKH27" s="110"/>
      <c r="BKI27" s="110"/>
      <c r="BKJ27" s="110"/>
      <c r="BKK27" s="110"/>
      <c r="BKL27" s="110"/>
      <c r="BKM27" s="110"/>
      <c r="BKN27" s="110"/>
      <c r="BKO27" s="110"/>
      <c r="BKP27" s="110"/>
      <c r="BKQ27" s="110"/>
      <c r="BKR27" s="110"/>
      <c r="BKS27" s="110"/>
      <c r="BKT27" s="110"/>
      <c r="BKU27" s="110"/>
      <c r="BKV27" s="110"/>
      <c r="BKW27" s="110"/>
      <c r="BKX27" s="110"/>
      <c r="BKY27" s="110"/>
      <c r="BKZ27" s="110"/>
      <c r="BLA27" s="110"/>
      <c r="BLB27" s="110"/>
      <c r="BLC27" s="110"/>
      <c r="BLD27" s="110"/>
      <c r="BLE27" s="110"/>
      <c r="BLF27" s="110"/>
      <c r="BLG27" s="110"/>
      <c r="BLH27" s="110"/>
      <c r="BLI27" s="110"/>
      <c r="BLJ27" s="110"/>
      <c r="BLK27" s="110"/>
      <c r="BLL27" s="110"/>
      <c r="BLM27" s="110"/>
      <c r="BLN27" s="110"/>
      <c r="BLO27" s="110"/>
      <c r="BLP27" s="110"/>
      <c r="BLQ27" s="110"/>
      <c r="BLR27" s="110"/>
      <c r="BLS27" s="110"/>
      <c r="BLT27" s="110"/>
      <c r="BLU27" s="110"/>
      <c r="BLV27" s="110"/>
      <c r="BLW27" s="110"/>
      <c r="BLX27" s="110"/>
      <c r="BLY27" s="110"/>
      <c r="BLZ27" s="110"/>
      <c r="BMA27" s="110"/>
      <c r="BMB27" s="110"/>
      <c r="BMC27" s="110"/>
      <c r="BMD27" s="110"/>
      <c r="BME27" s="110"/>
      <c r="BMF27" s="110"/>
      <c r="BMG27" s="110"/>
      <c r="BMH27" s="110"/>
      <c r="BMI27" s="110"/>
      <c r="BMJ27" s="110"/>
      <c r="BMK27" s="110"/>
      <c r="BML27" s="110"/>
      <c r="BMM27" s="110"/>
      <c r="BMN27" s="110"/>
      <c r="BMO27" s="110"/>
      <c r="BMP27" s="110"/>
      <c r="BMQ27" s="110"/>
      <c r="BMR27" s="110"/>
      <c r="BMS27" s="110"/>
      <c r="BMT27" s="110"/>
      <c r="BMU27" s="110"/>
      <c r="BMV27" s="110"/>
      <c r="BMW27" s="110"/>
      <c r="BMX27" s="110"/>
      <c r="BMY27" s="110"/>
      <c r="BMZ27" s="110"/>
      <c r="BNA27" s="110"/>
      <c r="BNB27" s="110"/>
      <c r="BNC27" s="110"/>
      <c r="BND27" s="110"/>
      <c r="BNE27" s="110"/>
      <c r="BNF27" s="110"/>
      <c r="BNG27" s="110"/>
      <c r="BNH27" s="110"/>
      <c r="BNI27" s="110"/>
      <c r="BNJ27" s="110"/>
      <c r="BNK27" s="110"/>
      <c r="BNL27" s="110"/>
      <c r="BNM27" s="110"/>
      <c r="BNN27" s="110"/>
      <c r="BNO27" s="110"/>
      <c r="BNP27" s="110"/>
      <c r="BNQ27" s="110"/>
      <c r="BNR27" s="110"/>
      <c r="BNS27" s="110"/>
      <c r="BNT27" s="110"/>
      <c r="BNU27" s="110"/>
      <c r="BNV27" s="110"/>
      <c r="BNW27" s="110"/>
      <c r="BNX27" s="110"/>
      <c r="BNY27" s="110"/>
      <c r="BNZ27" s="110"/>
      <c r="BOA27" s="110"/>
      <c r="BOB27" s="110"/>
      <c r="BOC27" s="110"/>
      <c r="BOD27" s="110"/>
      <c r="BOE27" s="110"/>
      <c r="BOF27" s="110"/>
      <c r="BOG27" s="110"/>
      <c r="BOH27" s="110"/>
      <c r="BOI27" s="110"/>
      <c r="BOJ27" s="110"/>
      <c r="BOK27" s="110"/>
      <c r="BOL27" s="110"/>
      <c r="BOM27" s="110"/>
      <c r="BON27" s="110"/>
      <c r="BOO27" s="110"/>
      <c r="BOP27" s="110"/>
      <c r="BOQ27" s="110"/>
      <c r="BOR27" s="110"/>
      <c r="BOS27" s="110"/>
      <c r="BOT27" s="110"/>
      <c r="BOU27" s="110"/>
      <c r="BOV27" s="110"/>
      <c r="BOW27" s="110"/>
      <c r="BOX27" s="110"/>
      <c r="BOY27" s="110"/>
      <c r="BOZ27" s="110"/>
      <c r="BPA27" s="110"/>
      <c r="BPB27" s="110"/>
      <c r="BPC27" s="110"/>
      <c r="BPD27" s="110"/>
      <c r="BPE27" s="110"/>
      <c r="BPF27" s="110"/>
      <c r="BPG27" s="110"/>
      <c r="BPH27" s="110"/>
      <c r="BPI27" s="110"/>
      <c r="BPJ27" s="110"/>
      <c r="BPK27" s="110"/>
      <c r="BPL27" s="110"/>
      <c r="BPM27" s="110"/>
      <c r="BPN27" s="110"/>
      <c r="BPO27" s="110"/>
      <c r="BPP27" s="110"/>
      <c r="BPQ27" s="110"/>
      <c r="BPR27" s="110"/>
      <c r="BPS27" s="110"/>
      <c r="BPT27" s="110"/>
      <c r="BPU27" s="110"/>
      <c r="BPV27" s="110"/>
      <c r="BPW27" s="110"/>
      <c r="BPX27" s="110"/>
      <c r="BPY27" s="110"/>
      <c r="BPZ27" s="110"/>
      <c r="BQA27" s="110"/>
      <c r="BQB27" s="110"/>
      <c r="BQC27" s="110"/>
      <c r="BQD27" s="110"/>
      <c r="BQE27" s="110"/>
      <c r="BQF27" s="110"/>
      <c r="BQG27" s="110"/>
      <c r="BQH27" s="110"/>
      <c r="BQI27" s="110"/>
      <c r="BQJ27" s="110"/>
      <c r="BQK27" s="110"/>
      <c r="BQL27" s="110"/>
      <c r="BQM27" s="110"/>
      <c r="BQN27" s="110"/>
      <c r="BQO27" s="110"/>
      <c r="BQP27" s="110"/>
      <c r="BQQ27" s="110"/>
      <c r="BQR27" s="110"/>
      <c r="BQS27" s="110"/>
      <c r="BQT27" s="110"/>
      <c r="BQU27" s="110"/>
      <c r="BQV27" s="110"/>
      <c r="BQW27" s="110"/>
      <c r="BQX27" s="110"/>
      <c r="BQY27" s="110"/>
      <c r="BQZ27" s="110"/>
      <c r="BRA27" s="110"/>
      <c r="BRB27" s="110"/>
      <c r="BRC27" s="110"/>
      <c r="BRD27" s="110"/>
      <c r="BRE27" s="110"/>
      <c r="BRF27" s="110"/>
      <c r="BRG27" s="110"/>
      <c r="BRH27" s="110"/>
      <c r="BRI27" s="110"/>
      <c r="BRJ27" s="110"/>
      <c r="BRK27" s="110"/>
      <c r="BRL27" s="110"/>
      <c r="BRM27" s="110"/>
      <c r="BRN27" s="110"/>
      <c r="BRO27" s="110"/>
      <c r="BRP27" s="110"/>
      <c r="BRQ27" s="110"/>
      <c r="BRR27" s="110"/>
      <c r="BRS27" s="110"/>
      <c r="BRT27" s="110"/>
      <c r="BRU27" s="110"/>
      <c r="BRV27" s="110"/>
      <c r="BRW27" s="110"/>
      <c r="BRX27" s="110"/>
      <c r="BRY27" s="110"/>
      <c r="BRZ27" s="110"/>
      <c r="BSA27" s="110"/>
      <c r="BSB27" s="110"/>
      <c r="BSC27" s="110"/>
      <c r="BSD27" s="110"/>
      <c r="BSE27" s="110"/>
      <c r="BSF27" s="110"/>
      <c r="BSG27" s="110"/>
      <c r="BSH27" s="110"/>
      <c r="BSI27" s="110"/>
      <c r="BSJ27" s="110"/>
      <c r="BSK27" s="110"/>
      <c r="BSL27" s="110"/>
      <c r="BSM27" s="110"/>
      <c r="BSN27" s="110"/>
      <c r="BSO27" s="110"/>
      <c r="BSP27" s="110"/>
      <c r="BSQ27" s="110"/>
      <c r="BSR27" s="110"/>
      <c r="BSS27" s="110"/>
      <c r="BST27" s="110"/>
      <c r="BSU27" s="110"/>
      <c r="BSV27" s="110"/>
      <c r="BSW27" s="110"/>
      <c r="BSX27" s="110"/>
      <c r="BSY27" s="110"/>
      <c r="BSZ27" s="110"/>
      <c r="BTA27" s="110"/>
      <c r="BTB27" s="110"/>
      <c r="BTC27" s="110"/>
      <c r="BTD27" s="110"/>
      <c r="BTE27" s="110"/>
      <c r="BTF27" s="110"/>
      <c r="BTG27" s="110"/>
      <c r="BTH27" s="110"/>
      <c r="BTI27" s="110"/>
      <c r="BTJ27" s="110"/>
      <c r="BTK27" s="110"/>
      <c r="BTL27" s="110"/>
      <c r="BTM27" s="110"/>
      <c r="BTN27" s="110"/>
      <c r="BTO27" s="110"/>
      <c r="BTP27" s="110"/>
      <c r="BTQ27" s="110"/>
      <c r="BTR27" s="110"/>
      <c r="BTS27" s="110"/>
      <c r="BTT27" s="110"/>
      <c r="BTU27" s="110"/>
      <c r="BTV27" s="110"/>
      <c r="BTW27" s="110"/>
      <c r="BTX27" s="110"/>
      <c r="BTY27" s="110"/>
      <c r="BTZ27" s="110"/>
      <c r="BUA27" s="110"/>
      <c r="BUB27" s="110"/>
      <c r="BUC27" s="110"/>
      <c r="BUD27" s="110"/>
      <c r="BUE27" s="110"/>
      <c r="BUF27" s="110"/>
      <c r="BUG27" s="110"/>
      <c r="BUH27" s="110"/>
      <c r="BUI27" s="110"/>
      <c r="BUJ27" s="110"/>
      <c r="BUK27" s="110"/>
      <c r="BUL27" s="110"/>
      <c r="BUM27" s="110"/>
      <c r="BUN27" s="110"/>
      <c r="BUO27" s="110"/>
      <c r="BUP27" s="110"/>
      <c r="BUQ27" s="110"/>
      <c r="BUR27" s="110"/>
      <c r="BUS27" s="110"/>
      <c r="BUT27" s="110"/>
      <c r="BUU27" s="110"/>
      <c r="BUV27" s="110"/>
      <c r="BUW27" s="110"/>
      <c r="BUX27" s="110"/>
      <c r="BUY27" s="110"/>
      <c r="BUZ27" s="110"/>
      <c r="BVA27" s="110"/>
      <c r="BVB27" s="110"/>
      <c r="BVC27" s="110"/>
      <c r="BVD27" s="110"/>
      <c r="BVE27" s="110"/>
      <c r="BVF27" s="110"/>
      <c r="BVG27" s="110"/>
      <c r="BVH27" s="110"/>
      <c r="BVI27" s="110"/>
      <c r="BVJ27" s="110"/>
      <c r="BVK27" s="110"/>
      <c r="BVL27" s="110"/>
      <c r="BVM27" s="110"/>
      <c r="BVN27" s="110"/>
      <c r="BVO27" s="110"/>
      <c r="BVP27" s="110"/>
      <c r="BVQ27" s="110"/>
      <c r="BVR27" s="110"/>
      <c r="BVS27" s="110"/>
      <c r="BVT27" s="110"/>
      <c r="BVU27" s="110"/>
      <c r="BVV27" s="110"/>
      <c r="BVW27" s="110"/>
      <c r="BVX27" s="110"/>
      <c r="BVY27" s="110"/>
      <c r="BVZ27" s="110"/>
      <c r="BWA27" s="110"/>
      <c r="BWB27" s="110"/>
      <c r="BWC27" s="110"/>
      <c r="BWD27" s="110"/>
      <c r="BWE27" s="110"/>
      <c r="BWF27" s="110"/>
      <c r="BWG27" s="110"/>
      <c r="BWH27" s="110"/>
      <c r="BWI27" s="110"/>
      <c r="BWJ27" s="110"/>
      <c r="BWK27" s="110"/>
      <c r="BWL27" s="110"/>
      <c r="BWM27" s="110"/>
      <c r="BWN27" s="110"/>
      <c r="BWO27" s="110"/>
      <c r="BWP27" s="110"/>
      <c r="BWQ27" s="110"/>
      <c r="BWR27" s="110"/>
      <c r="BWS27" s="110"/>
      <c r="BWT27" s="110"/>
      <c r="BWU27" s="110"/>
      <c r="BWV27" s="110"/>
      <c r="BWW27" s="110"/>
      <c r="BWX27" s="110"/>
      <c r="BWY27" s="110"/>
      <c r="BWZ27" s="110"/>
      <c r="BXA27" s="110"/>
      <c r="BXB27" s="110"/>
      <c r="BXC27" s="110"/>
      <c r="BXD27" s="110"/>
      <c r="BXE27" s="110"/>
      <c r="BXF27" s="110"/>
      <c r="BXG27" s="110"/>
      <c r="BXH27" s="110"/>
      <c r="BXI27" s="110"/>
      <c r="BXJ27" s="110"/>
      <c r="BXK27" s="110"/>
      <c r="BXL27" s="110"/>
      <c r="BXM27" s="110"/>
      <c r="BXN27" s="110"/>
      <c r="BXO27" s="110"/>
      <c r="BXP27" s="110"/>
      <c r="BXQ27" s="110"/>
      <c r="BXR27" s="110"/>
      <c r="BXS27" s="110"/>
      <c r="BXT27" s="110"/>
      <c r="BXU27" s="110"/>
      <c r="BXV27" s="110"/>
      <c r="BXW27" s="110"/>
      <c r="BXX27" s="110"/>
      <c r="BXY27" s="110"/>
      <c r="BXZ27" s="110"/>
      <c r="BYA27" s="110"/>
      <c r="BYB27" s="110"/>
      <c r="BYC27" s="110"/>
      <c r="BYD27" s="110"/>
      <c r="BYE27" s="110"/>
      <c r="BYF27" s="110"/>
      <c r="BYG27" s="110"/>
      <c r="BYH27" s="110"/>
      <c r="BYI27" s="110"/>
      <c r="BYJ27" s="110"/>
      <c r="BYK27" s="110"/>
      <c r="BYL27" s="110"/>
      <c r="BYM27" s="110"/>
      <c r="BYN27" s="110"/>
      <c r="BYO27" s="110"/>
      <c r="BYP27" s="110"/>
      <c r="BYQ27" s="110"/>
      <c r="BYR27" s="110"/>
      <c r="BYS27" s="110"/>
      <c r="BYT27" s="110"/>
      <c r="BYU27" s="110"/>
      <c r="BYV27" s="110"/>
      <c r="BYW27" s="110"/>
      <c r="BYX27" s="110"/>
      <c r="BYY27" s="110"/>
      <c r="BYZ27" s="110"/>
      <c r="BZA27" s="110"/>
      <c r="BZB27" s="110"/>
      <c r="BZC27" s="110"/>
      <c r="BZD27" s="110"/>
      <c r="BZE27" s="110"/>
      <c r="BZF27" s="110"/>
      <c r="BZG27" s="110"/>
      <c r="BZH27" s="110"/>
      <c r="BZI27" s="110"/>
      <c r="BZJ27" s="110"/>
      <c r="BZK27" s="110"/>
      <c r="BZL27" s="110"/>
      <c r="BZM27" s="110"/>
      <c r="BZN27" s="110"/>
      <c r="BZO27" s="110"/>
      <c r="BZP27" s="110"/>
      <c r="BZQ27" s="110"/>
      <c r="BZR27" s="110"/>
      <c r="BZS27" s="110"/>
      <c r="BZT27" s="110"/>
      <c r="BZU27" s="110"/>
      <c r="BZV27" s="110"/>
      <c r="BZW27" s="110"/>
      <c r="BZX27" s="110"/>
      <c r="BZY27" s="110"/>
      <c r="BZZ27" s="110"/>
      <c r="CAA27" s="110"/>
      <c r="CAB27" s="110"/>
      <c r="CAC27" s="110"/>
      <c r="CAD27" s="110"/>
      <c r="CAE27" s="110"/>
      <c r="CAF27" s="110"/>
      <c r="CAG27" s="110"/>
      <c r="CAH27" s="110"/>
      <c r="CAI27" s="110"/>
      <c r="CAJ27" s="110"/>
      <c r="CAK27" s="110"/>
      <c r="CAL27" s="110"/>
      <c r="CAM27" s="110"/>
      <c r="CAN27" s="110"/>
      <c r="CAO27" s="110"/>
      <c r="CAP27" s="110"/>
      <c r="CAQ27" s="110"/>
      <c r="CAR27" s="110"/>
      <c r="CAS27" s="110"/>
      <c r="CAT27" s="110"/>
      <c r="CAU27" s="110"/>
      <c r="CAV27" s="110"/>
      <c r="CAW27" s="110"/>
      <c r="CAX27" s="110"/>
      <c r="CAY27" s="110"/>
      <c r="CAZ27" s="110"/>
      <c r="CBA27" s="110"/>
      <c r="CBB27" s="110"/>
      <c r="CBC27" s="110"/>
      <c r="CBD27" s="110"/>
      <c r="CBE27" s="110"/>
      <c r="CBF27" s="110"/>
      <c r="CBG27" s="110"/>
      <c r="CBH27" s="110"/>
      <c r="CBI27" s="110"/>
      <c r="CBJ27" s="110"/>
      <c r="CBK27" s="110"/>
      <c r="CBL27" s="110"/>
      <c r="CBM27" s="110"/>
      <c r="CBN27" s="110"/>
      <c r="CBO27" s="110"/>
      <c r="CBP27" s="110"/>
      <c r="CBQ27" s="110"/>
      <c r="CBR27" s="110"/>
      <c r="CBS27" s="110"/>
      <c r="CBT27" s="110"/>
      <c r="CBU27" s="110"/>
      <c r="CBV27" s="110"/>
      <c r="CBW27" s="110"/>
      <c r="CBX27" s="110"/>
      <c r="CBY27" s="110"/>
      <c r="CBZ27" s="110"/>
      <c r="CCA27" s="110"/>
      <c r="CCB27" s="110"/>
      <c r="CCC27" s="110"/>
      <c r="CCD27" s="110"/>
      <c r="CCE27" s="110"/>
      <c r="CCF27" s="110"/>
      <c r="CCG27" s="110"/>
      <c r="CCH27" s="110"/>
      <c r="CCI27" s="110"/>
      <c r="CCJ27" s="110"/>
      <c r="CCK27" s="110"/>
      <c r="CCL27" s="110"/>
      <c r="CCM27" s="110"/>
      <c r="CCN27" s="110"/>
      <c r="CCO27" s="110"/>
      <c r="CCP27" s="110"/>
      <c r="CCQ27" s="110"/>
      <c r="CCR27" s="110"/>
      <c r="CCS27" s="110"/>
      <c r="CCT27" s="110"/>
      <c r="CCU27" s="110"/>
      <c r="CCV27" s="110"/>
      <c r="CCW27" s="110"/>
      <c r="CCX27" s="110"/>
      <c r="CCY27" s="110"/>
      <c r="CCZ27" s="110"/>
      <c r="CDA27" s="110"/>
      <c r="CDB27" s="110"/>
      <c r="CDC27" s="110"/>
      <c r="CDD27" s="110"/>
      <c r="CDE27" s="110"/>
      <c r="CDF27" s="110"/>
      <c r="CDG27" s="110"/>
      <c r="CDH27" s="110"/>
      <c r="CDI27" s="110"/>
      <c r="CDJ27" s="110"/>
      <c r="CDK27" s="110"/>
      <c r="CDL27" s="110"/>
      <c r="CDM27" s="110"/>
      <c r="CDN27" s="110"/>
      <c r="CDO27" s="110"/>
      <c r="CDP27" s="110"/>
      <c r="CDQ27" s="110"/>
      <c r="CDR27" s="110"/>
      <c r="CDS27" s="110"/>
      <c r="CDT27" s="110"/>
      <c r="CDU27" s="110"/>
      <c r="CDV27" s="110"/>
      <c r="CDW27" s="110"/>
      <c r="CDX27" s="110"/>
      <c r="CDY27" s="110"/>
      <c r="CDZ27" s="110"/>
      <c r="CEA27" s="110"/>
      <c r="CEB27" s="110"/>
      <c r="CEC27" s="110"/>
      <c r="CED27" s="110"/>
      <c r="CEE27" s="110"/>
      <c r="CEF27" s="110"/>
      <c r="CEG27" s="110"/>
      <c r="CEH27" s="110"/>
      <c r="CEI27" s="110"/>
      <c r="CEJ27" s="110"/>
      <c r="CEK27" s="110"/>
      <c r="CEL27" s="110"/>
      <c r="CEM27" s="110"/>
      <c r="CEN27" s="110"/>
      <c r="CEO27" s="110"/>
      <c r="CEP27" s="110"/>
      <c r="CEQ27" s="110"/>
      <c r="CER27" s="110"/>
      <c r="CES27" s="110"/>
      <c r="CET27" s="110"/>
      <c r="CEU27" s="110"/>
      <c r="CEV27" s="110"/>
      <c r="CEW27" s="110"/>
      <c r="CEX27" s="110"/>
      <c r="CEY27" s="110"/>
      <c r="CEZ27" s="110"/>
      <c r="CFA27" s="110"/>
      <c r="CFB27" s="110"/>
      <c r="CFC27" s="110"/>
      <c r="CFD27" s="110"/>
      <c r="CFE27" s="110"/>
      <c r="CFF27" s="110"/>
      <c r="CFG27" s="110"/>
      <c r="CFH27" s="110"/>
      <c r="CFI27" s="110"/>
      <c r="CFJ27" s="110"/>
      <c r="CFK27" s="110"/>
      <c r="CFL27" s="110"/>
      <c r="CFM27" s="110"/>
      <c r="CFN27" s="110"/>
      <c r="CFO27" s="110"/>
      <c r="CFP27" s="110"/>
      <c r="CFQ27" s="110"/>
      <c r="CFR27" s="110"/>
      <c r="CFS27" s="110"/>
      <c r="CFT27" s="110"/>
      <c r="CFU27" s="110"/>
      <c r="CFV27" s="110"/>
      <c r="CFW27" s="110"/>
      <c r="CFX27" s="110"/>
      <c r="CFY27" s="110"/>
      <c r="CFZ27" s="110"/>
      <c r="CGA27" s="110"/>
      <c r="CGB27" s="110"/>
      <c r="CGC27" s="110"/>
      <c r="CGD27" s="110"/>
      <c r="CGE27" s="110"/>
      <c r="CGF27" s="110"/>
      <c r="CGG27" s="110"/>
      <c r="CGH27" s="110"/>
      <c r="CGI27" s="110"/>
      <c r="CGJ27" s="110"/>
      <c r="CGK27" s="110"/>
      <c r="CGL27" s="110"/>
      <c r="CGM27" s="110"/>
      <c r="CGN27" s="110"/>
      <c r="CGO27" s="110"/>
      <c r="CGP27" s="110"/>
      <c r="CGQ27" s="110"/>
      <c r="CGR27" s="110"/>
      <c r="CGS27" s="110"/>
      <c r="CGT27" s="110"/>
      <c r="CGU27" s="110"/>
      <c r="CGV27" s="110"/>
      <c r="CGW27" s="110"/>
      <c r="CGX27" s="110"/>
      <c r="CGY27" s="110"/>
      <c r="CGZ27" s="110"/>
      <c r="CHA27" s="110"/>
      <c r="CHB27" s="110"/>
      <c r="CHC27" s="110"/>
      <c r="CHD27" s="110"/>
      <c r="CHE27" s="110"/>
      <c r="CHF27" s="110"/>
      <c r="CHG27" s="110"/>
      <c r="CHH27" s="110"/>
      <c r="CHI27" s="110"/>
      <c r="CHJ27" s="110"/>
      <c r="CHK27" s="110"/>
      <c r="CHL27" s="110"/>
      <c r="CHM27" s="110"/>
      <c r="CHN27" s="110"/>
      <c r="CHO27" s="110"/>
      <c r="CHP27" s="110"/>
      <c r="CHQ27" s="110"/>
      <c r="CHR27" s="110"/>
      <c r="CHS27" s="110"/>
      <c r="CHT27" s="110"/>
      <c r="CHU27" s="110"/>
      <c r="CHV27" s="110"/>
      <c r="CHW27" s="110"/>
      <c r="CHX27" s="110"/>
      <c r="CHY27" s="110"/>
      <c r="CHZ27" s="110"/>
      <c r="CIA27" s="110"/>
      <c r="CIB27" s="110"/>
      <c r="CIC27" s="110"/>
      <c r="CID27" s="110"/>
      <c r="CIE27" s="110"/>
      <c r="CIF27" s="110"/>
      <c r="CIG27" s="110"/>
      <c r="CIH27" s="110"/>
      <c r="CII27" s="110"/>
      <c r="CIJ27" s="110"/>
      <c r="CIK27" s="110"/>
      <c r="CIL27" s="110"/>
      <c r="CIM27" s="110"/>
      <c r="CIN27" s="110"/>
      <c r="CIO27" s="110"/>
      <c r="CIP27" s="110"/>
      <c r="CIQ27" s="110"/>
      <c r="CIR27" s="110"/>
      <c r="CIS27" s="110"/>
      <c r="CIT27" s="110"/>
      <c r="CIU27" s="110"/>
      <c r="CIV27" s="110"/>
      <c r="CIW27" s="110"/>
      <c r="CIX27" s="110"/>
      <c r="CIY27" s="110"/>
      <c r="CIZ27" s="110"/>
      <c r="CJA27" s="110"/>
      <c r="CJB27" s="110"/>
      <c r="CJC27" s="110"/>
      <c r="CJD27" s="110"/>
      <c r="CJE27" s="110"/>
      <c r="CJF27" s="110"/>
      <c r="CJG27" s="110"/>
      <c r="CJH27" s="110"/>
      <c r="CJI27" s="110"/>
      <c r="CJJ27" s="110"/>
      <c r="CJK27" s="110"/>
      <c r="CJL27" s="110"/>
      <c r="CJM27" s="110"/>
      <c r="CJN27" s="110"/>
      <c r="CJO27" s="110"/>
      <c r="CJP27" s="110"/>
      <c r="CJQ27" s="110"/>
      <c r="CJR27" s="110"/>
      <c r="CJS27" s="110"/>
      <c r="CJT27" s="110"/>
      <c r="CJU27" s="110"/>
      <c r="CJV27" s="110"/>
      <c r="CJW27" s="110"/>
      <c r="CJX27" s="110"/>
      <c r="CJY27" s="110"/>
      <c r="CJZ27" s="110"/>
      <c r="CKA27" s="110"/>
      <c r="CKB27" s="110"/>
      <c r="CKC27" s="110"/>
      <c r="CKD27" s="110"/>
      <c r="CKE27" s="110"/>
      <c r="CKF27" s="110"/>
      <c r="CKG27" s="110"/>
      <c r="CKH27" s="110"/>
      <c r="CKI27" s="110"/>
      <c r="CKJ27" s="110"/>
      <c r="CKK27" s="110"/>
      <c r="CKL27" s="110"/>
      <c r="CKM27" s="110"/>
      <c r="CKN27" s="110"/>
      <c r="CKO27" s="110"/>
      <c r="CKP27" s="110"/>
      <c r="CKQ27" s="110"/>
      <c r="CKR27" s="110"/>
      <c r="CKS27" s="110"/>
      <c r="CKT27" s="110"/>
      <c r="CKU27" s="110"/>
      <c r="CKV27" s="110"/>
      <c r="CKW27" s="110"/>
      <c r="CKX27" s="110"/>
      <c r="CKY27" s="110"/>
      <c r="CKZ27" s="110"/>
      <c r="CLA27" s="110"/>
      <c r="CLB27" s="110"/>
      <c r="CLC27" s="110"/>
      <c r="CLD27" s="110"/>
      <c r="CLE27" s="110"/>
      <c r="CLF27" s="110"/>
      <c r="CLG27" s="110"/>
      <c r="CLH27" s="110"/>
      <c r="CLI27" s="110"/>
      <c r="CLJ27" s="110"/>
      <c r="CLK27" s="110"/>
      <c r="CLL27" s="110"/>
      <c r="CLM27" s="110"/>
      <c r="CLN27" s="110"/>
      <c r="CLO27" s="110"/>
      <c r="CLP27" s="110"/>
      <c r="CLQ27" s="110"/>
      <c r="CLR27" s="110"/>
      <c r="CLS27" s="110"/>
      <c r="CLT27" s="110"/>
      <c r="CLU27" s="110"/>
      <c r="CLV27" s="110"/>
      <c r="CLW27" s="110"/>
      <c r="CLX27" s="110"/>
      <c r="CLY27" s="110"/>
      <c r="CLZ27" s="110"/>
      <c r="CMA27" s="110"/>
      <c r="CMB27" s="110"/>
      <c r="CMC27" s="110"/>
      <c r="CMD27" s="110"/>
      <c r="CME27" s="110"/>
      <c r="CMF27" s="110"/>
      <c r="CMG27" s="110"/>
      <c r="CMH27" s="110"/>
      <c r="CMI27" s="110"/>
      <c r="CMJ27" s="110"/>
      <c r="CMK27" s="110"/>
      <c r="CML27" s="110"/>
      <c r="CMM27" s="110"/>
      <c r="CMN27" s="110"/>
      <c r="CMO27" s="110"/>
      <c r="CMP27" s="110"/>
      <c r="CMQ27" s="110"/>
      <c r="CMR27" s="110"/>
      <c r="CMS27" s="110"/>
      <c r="CMT27" s="110"/>
      <c r="CMU27" s="110"/>
      <c r="CMV27" s="110"/>
      <c r="CMW27" s="110"/>
      <c r="CMX27" s="110"/>
      <c r="CMY27" s="110"/>
      <c r="CMZ27" s="110"/>
      <c r="CNA27" s="110"/>
      <c r="CNB27" s="110"/>
      <c r="CNC27" s="110"/>
      <c r="CND27" s="110"/>
      <c r="CNE27" s="110"/>
      <c r="CNF27" s="110"/>
      <c r="CNG27" s="110"/>
      <c r="CNH27" s="110"/>
      <c r="CNI27" s="110"/>
      <c r="CNJ27" s="110"/>
      <c r="CNK27" s="110"/>
      <c r="CNL27" s="110"/>
      <c r="CNM27" s="110"/>
      <c r="CNN27" s="110"/>
      <c r="CNO27" s="110"/>
      <c r="CNP27" s="110"/>
      <c r="CNQ27" s="110"/>
      <c r="CNR27" s="110"/>
      <c r="CNS27" s="110"/>
      <c r="CNT27" s="110"/>
      <c r="CNU27" s="110"/>
      <c r="CNV27" s="110"/>
      <c r="CNW27" s="110"/>
      <c r="CNX27" s="110"/>
      <c r="CNY27" s="110"/>
      <c r="CNZ27" s="110"/>
      <c r="COA27" s="110"/>
      <c r="COB27" s="110"/>
      <c r="COC27" s="110"/>
      <c r="COD27" s="110"/>
      <c r="COE27" s="110"/>
      <c r="COF27" s="110"/>
      <c r="COG27" s="110"/>
      <c r="COH27" s="110"/>
      <c r="COI27" s="110"/>
      <c r="COJ27" s="110"/>
      <c r="COK27" s="110"/>
      <c r="COL27" s="110"/>
      <c r="COM27" s="110"/>
      <c r="CON27" s="110"/>
      <c r="COO27" s="110"/>
      <c r="COP27" s="110"/>
      <c r="COQ27" s="110"/>
      <c r="COR27" s="110"/>
      <c r="COS27" s="110"/>
      <c r="COT27" s="110"/>
      <c r="COU27" s="110"/>
      <c r="COV27" s="110"/>
      <c r="COW27" s="110"/>
      <c r="COX27" s="110"/>
      <c r="COY27" s="110"/>
      <c r="COZ27" s="110"/>
      <c r="CPA27" s="110"/>
      <c r="CPB27" s="110"/>
      <c r="CPC27" s="110"/>
      <c r="CPD27" s="110"/>
      <c r="CPE27" s="110"/>
      <c r="CPF27" s="110"/>
      <c r="CPG27" s="110"/>
      <c r="CPH27" s="110"/>
      <c r="CPI27" s="110"/>
      <c r="CPJ27" s="110"/>
      <c r="CPK27" s="110"/>
      <c r="CPL27" s="110"/>
      <c r="CPM27" s="110"/>
      <c r="CPN27" s="110"/>
      <c r="CPO27" s="110"/>
      <c r="CPP27" s="110"/>
      <c r="CPQ27" s="110"/>
      <c r="CPR27" s="110"/>
      <c r="CPS27" s="110"/>
      <c r="CPT27" s="110"/>
      <c r="CPU27" s="110"/>
      <c r="CPV27" s="110"/>
      <c r="CPW27" s="110"/>
      <c r="CPX27" s="110"/>
      <c r="CPY27" s="110"/>
      <c r="CPZ27" s="110"/>
      <c r="CQA27" s="110"/>
      <c r="CQB27" s="110"/>
      <c r="CQC27" s="110"/>
      <c r="CQD27" s="110"/>
      <c r="CQE27" s="110"/>
      <c r="CQF27" s="110"/>
      <c r="CQG27" s="110"/>
      <c r="CQH27" s="110"/>
      <c r="CQI27" s="110"/>
      <c r="CQJ27" s="110"/>
      <c r="CQK27" s="110"/>
      <c r="CQL27" s="110"/>
      <c r="CQM27" s="110"/>
      <c r="CQN27" s="110"/>
      <c r="CQO27" s="110"/>
      <c r="CQP27" s="110"/>
      <c r="CQQ27" s="110"/>
      <c r="CQR27" s="110"/>
      <c r="CQS27" s="110"/>
      <c r="CQT27" s="110"/>
      <c r="CQU27" s="110"/>
      <c r="CQV27" s="110"/>
      <c r="CQW27" s="110"/>
      <c r="CQX27" s="110"/>
      <c r="CQY27" s="110"/>
      <c r="CQZ27" s="110"/>
      <c r="CRA27" s="110"/>
      <c r="CRB27" s="110"/>
      <c r="CRC27" s="110"/>
      <c r="CRD27" s="110"/>
      <c r="CRE27" s="110"/>
      <c r="CRF27" s="110"/>
      <c r="CRG27" s="110"/>
      <c r="CRH27" s="110"/>
      <c r="CRI27" s="110"/>
      <c r="CRJ27" s="110"/>
      <c r="CRK27" s="110"/>
      <c r="CRL27" s="110"/>
      <c r="CRM27" s="110"/>
      <c r="CRN27" s="110"/>
      <c r="CRO27" s="110"/>
      <c r="CRP27" s="110"/>
      <c r="CRQ27" s="110"/>
      <c r="CRR27" s="110"/>
      <c r="CRS27" s="110"/>
      <c r="CRT27" s="110"/>
      <c r="CRU27" s="110"/>
      <c r="CRV27" s="110"/>
      <c r="CRW27" s="110"/>
      <c r="CRX27" s="110"/>
      <c r="CRY27" s="110"/>
      <c r="CRZ27" s="110"/>
      <c r="CSA27" s="110"/>
      <c r="CSB27" s="110"/>
      <c r="CSC27" s="110"/>
      <c r="CSD27" s="110"/>
      <c r="CSE27" s="110"/>
      <c r="CSF27" s="110"/>
      <c r="CSG27" s="110"/>
      <c r="CSH27" s="110"/>
      <c r="CSI27" s="110"/>
      <c r="CSJ27" s="110"/>
      <c r="CSK27" s="110"/>
      <c r="CSL27" s="110"/>
      <c r="CSM27" s="110"/>
      <c r="CSN27" s="110"/>
      <c r="CSO27" s="110"/>
      <c r="CSP27" s="110"/>
      <c r="CSQ27" s="110"/>
      <c r="CSR27" s="110"/>
      <c r="CSS27" s="110"/>
      <c r="CST27" s="110"/>
      <c r="CSU27" s="110"/>
      <c r="CSV27" s="110"/>
      <c r="CSW27" s="110"/>
      <c r="CSX27" s="110"/>
      <c r="CSY27" s="110"/>
      <c r="CSZ27" s="110"/>
      <c r="CTA27" s="110"/>
      <c r="CTB27" s="110"/>
      <c r="CTC27" s="110"/>
      <c r="CTD27" s="110"/>
      <c r="CTE27" s="110"/>
      <c r="CTF27" s="110"/>
      <c r="CTG27" s="110"/>
      <c r="CTH27" s="110"/>
      <c r="CTI27" s="110"/>
      <c r="CTJ27" s="110"/>
      <c r="CTK27" s="110"/>
      <c r="CTL27" s="110"/>
      <c r="CTM27" s="110"/>
      <c r="CTN27" s="110"/>
      <c r="CTO27" s="110"/>
      <c r="CTP27" s="110"/>
      <c r="CTQ27" s="110"/>
      <c r="CTR27" s="110"/>
      <c r="CTS27" s="110"/>
      <c r="CTT27" s="110"/>
      <c r="CTU27" s="110"/>
      <c r="CTV27" s="110"/>
      <c r="CTW27" s="110"/>
      <c r="CTX27" s="110"/>
      <c r="CTY27" s="110"/>
      <c r="CTZ27" s="110"/>
      <c r="CUA27" s="110"/>
      <c r="CUB27" s="110"/>
      <c r="CUC27" s="110"/>
      <c r="CUD27" s="110"/>
      <c r="CUE27" s="110"/>
      <c r="CUF27" s="110"/>
      <c r="CUG27" s="110"/>
      <c r="CUH27" s="110"/>
      <c r="CUI27" s="110"/>
      <c r="CUJ27" s="110"/>
      <c r="CUK27" s="110"/>
      <c r="CUL27" s="110"/>
      <c r="CUM27" s="110"/>
      <c r="CUN27" s="110"/>
      <c r="CUO27" s="110"/>
      <c r="CUP27" s="110"/>
      <c r="CUQ27" s="110"/>
      <c r="CUR27" s="110"/>
      <c r="CUS27" s="110"/>
      <c r="CUT27" s="110"/>
      <c r="CUU27" s="110"/>
      <c r="CUV27" s="110"/>
      <c r="CUW27" s="110"/>
      <c r="CUX27" s="110"/>
      <c r="CUY27" s="110"/>
      <c r="CUZ27" s="110"/>
      <c r="CVA27" s="110"/>
      <c r="CVB27" s="110"/>
      <c r="CVC27" s="110"/>
      <c r="CVD27" s="110"/>
      <c r="CVE27" s="110"/>
      <c r="CVF27" s="110"/>
      <c r="CVG27" s="110"/>
      <c r="CVH27" s="110"/>
      <c r="CVI27" s="110"/>
      <c r="CVJ27" s="110"/>
      <c r="CVK27" s="110"/>
      <c r="CVL27" s="110"/>
      <c r="CVM27" s="110"/>
      <c r="CVN27" s="110"/>
      <c r="CVO27" s="110"/>
      <c r="CVP27" s="110"/>
      <c r="CVQ27" s="110"/>
      <c r="CVR27" s="110"/>
      <c r="CVS27" s="110"/>
      <c r="CVT27" s="110"/>
      <c r="CVU27" s="110"/>
      <c r="CVV27" s="110"/>
      <c r="CVW27" s="110"/>
      <c r="CVX27" s="110"/>
      <c r="CVY27" s="110"/>
      <c r="CVZ27" s="110"/>
      <c r="CWA27" s="110"/>
      <c r="CWB27" s="110"/>
      <c r="CWC27" s="110"/>
      <c r="CWD27" s="110"/>
      <c r="CWE27" s="110"/>
      <c r="CWF27" s="110"/>
      <c r="CWG27" s="110"/>
      <c r="CWH27" s="110"/>
      <c r="CWI27" s="110"/>
      <c r="CWJ27" s="110"/>
      <c r="CWK27" s="110"/>
      <c r="CWL27" s="110"/>
      <c r="CWM27" s="110"/>
      <c r="CWN27" s="110"/>
      <c r="CWO27" s="110"/>
      <c r="CWP27" s="110"/>
      <c r="CWQ27" s="110"/>
      <c r="CWR27" s="110"/>
      <c r="CWS27" s="110"/>
      <c r="CWT27" s="110"/>
      <c r="CWU27" s="110"/>
      <c r="CWV27" s="110"/>
      <c r="CWW27" s="110"/>
      <c r="CWX27" s="110"/>
      <c r="CWY27" s="110"/>
      <c r="CWZ27" s="110"/>
      <c r="CXA27" s="110"/>
      <c r="CXB27" s="110"/>
      <c r="CXC27" s="110"/>
      <c r="CXD27" s="110"/>
      <c r="CXE27" s="110"/>
      <c r="CXF27" s="110"/>
      <c r="CXG27" s="110"/>
      <c r="CXH27" s="110"/>
      <c r="CXI27" s="110"/>
      <c r="CXJ27" s="110"/>
      <c r="CXK27" s="110"/>
      <c r="CXL27" s="110"/>
      <c r="CXM27" s="110"/>
      <c r="CXN27" s="110"/>
      <c r="CXO27" s="110"/>
      <c r="CXP27" s="110"/>
      <c r="CXQ27" s="110"/>
      <c r="CXR27" s="110"/>
      <c r="CXS27" s="110"/>
      <c r="CXT27" s="110"/>
      <c r="CXU27" s="110"/>
      <c r="CXV27" s="110"/>
      <c r="CXW27" s="110"/>
      <c r="CXX27" s="110"/>
      <c r="CXY27" s="110"/>
      <c r="CXZ27" s="110"/>
      <c r="CYA27" s="110"/>
      <c r="CYB27" s="110"/>
      <c r="CYC27" s="110"/>
      <c r="CYD27" s="110"/>
      <c r="CYE27" s="110"/>
      <c r="CYF27" s="110"/>
      <c r="CYG27" s="110"/>
      <c r="CYH27" s="110"/>
      <c r="CYI27" s="110"/>
      <c r="CYJ27" s="110"/>
      <c r="CYK27" s="110"/>
      <c r="CYL27" s="110"/>
      <c r="CYM27" s="110"/>
      <c r="CYN27" s="110"/>
      <c r="CYO27" s="110"/>
      <c r="CYP27" s="110"/>
      <c r="CYQ27" s="110"/>
      <c r="CYR27" s="110"/>
      <c r="CYS27" s="110"/>
      <c r="CYT27" s="110"/>
      <c r="CYU27" s="110"/>
      <c r="CYV27" s="110"/>
      <c r="CYW27" s="110"/>
      <c r="CYX27" s="110"/>
      <c r="CYY27" s="110"/>
      <c r="CYZ27" s="110"/>
      <c r="CZA27" s="110"/>
      <c r="CZB27" s="110"/>
      <c r="CZC27" s="110"/>
      <c r="CZD27" s="110"/>
      <c r="CZE27" s="110"/>
      <c r="CZF27" s="110"/>
      <c r="CZG27" s="110"/>
      <c r="CZH27" s="110"/>
      <c r="CZI27" s="110"/>
      <c r="CZJ27" s="110"/>
      <c r="CZK27" s="110"/>
      <c r="CZL27" s="110"/>
      <c r="CZM27" s="110"/>
      <c r="CZN27" s="110"/>
      <c r="CZO27" s="110"/>
      <c r="CZP27" s="110"/>
      <c r="CZQ27" s="110"/>
      <c r="CZR27" s="110"/>
      <c r="CZS27" s="110"/>
      <c r="CZT27" s="110"/>
      <c r="CZU27" s="110"/>
      <c r="CZV27" s="110"/>
      <c r="CZW27" s="110"/>
      <c r="CZX27" s="110"/>
      <c r="CZY27" s="110"/>
      <c r="CZZ27" s="110"/>
      <c r="DAA27" s="110"/>
      <c r="DAB27" s="110"/>
      <c r="DAC27" s="110"/>
      <c r="DAD27" s="110"/>
      <c r="DAE27" s="110"/>
      <c r="DAF27" s="110"/>
      <c r="DAG27" s="110"/>
      <c r="DAH27" s="110"/>
      <c r="DAI27" s="110"/>
      <c r="DAJ27" s="110"/>
      <c r="DAK27" s="110"/>
      <c r="DAL27" s="110"/>
      <c r="DAM27" s="110"/>
      <c r="DAN27" s="110"/>
      <c r="DAO27" s="110"/>
      <c r="DAP27" s="110"/>
      <c r="DAQ27" s="110"/>
      <c r="DAR27" s="110"/>
      <c r="DAS27" s="110"/>
      <c r="DAT27" s="110"/>
      <c r="DAU27" s="110"/>
      <c r="DAV27" s="110"/>
      <c r="DAW27" s="110"/>
      <c r="DAX27" s="110"/>
      <c r="DAY27" s="110"/>
      <c r="DAZ27" s="110"/>
      <c r="DBA27" s="110"/>
      <c r="DBB27" s="110"/>
      <c r="DBC27" s="110"/>
      <c r="DBD27" s="110"/>
      <c r="DBE27" s="110"/>
      <c r="DBF27" s="110"/>
      <c r="DBG27" s="110"/>
      <c r="DBH27" s="110"/>
      <c r="DBI27" s="110"/>
      <c r="DBJ27" s="110"/>
      <c r="DBK27" s="110"/>
      <c r="DBL27" s="110"/>
      <c r="DBM27" s="110"/>
      <c r="DBN27" s="110"/>
      <c r="DBO27" s="110"/>
      <c r="DBP27" s="110"/>
      <c r="DBQ27" s="110"/>
      <c r="DBR27" s="110"/>
      <c r="DBS27" s="110"/>
      <c r="DBT27" s="110"/>
      <c r="DBU27" s="110"/>
      <c r="DBV27" s="110"/>
      <c r="DBW27" s="110"/>
      <c r="DBX27" s="110"/>
      <c r="DBY27" s="110"/>
      <c r="DBZ27" s="110"/>
      <c r="DCA27" s="110"/>
      <c r="DCB27" s="110"/>
      <c r="DCC27" s="110"/>
      <c r="DCD27" s="110"/>
      <c r="DCE27" s="110"/>
      <c r="DCF27" s="110"/>
      <c r="DCG27" s="110"/>
      <c r="DCH27" s="110"/>
      <c r="DCI27" s="110"/>
      <c r="DCJ27" s="110"/>
      <c r="DCK27" s="110"/>
      <c r="DCL27" s="110"/>
      <c r="DCM27" s="110"/>
      <c r="DCN27" s="110"/>
      <c r="DCO27" s="110"/>
      <c r="DCP27" s="110"/>
      <c r="DCQ27" s="110"/>
      <c r="DCR27" s="110"/>
      <c r="DCS27" s="110"/>
      <c r="DCT27" s="110"/>
      <c r="DCU27" s="110"/>
      <c r="DCV27" s="110"/>
      <c r="DCW27" s="110"/>
      <c r="DCX27" s="110"/>
      <c r="DCY27" s="110"/>
      <c r="DCZ27" s="110"/>
      <c r="DDA27" s="110"/>
      <c r="DDB27" s="110"/>
      <c r="DDC27" s="110"/>
      <c r="DDD27" s="110"/>
      <c r="DDE27" s="110"/>
      <c r="DDF27" s="110"/>
      <c r="DDG27" s="110"/>
      <c r="DDH27" s="110"/>
      <c r="DDI27" s="110"/>
      <c r="DDJ27" s="110"/>
      <c r="DDK27" s="110"/>
      <c r="DDL27" s="110"/>
      <c r="DDM27" s="110"/>
      <c r="DDN27" s="110"/>
      <c r="DDO27" s="110"/>
      <c r="DDP27" s="110"/>
      <c r="DDQ27" s="110"/>
      <c r="DDR27" s="110"/>
      <c r="DDS27" s="110"/>
      <c r="DDT27" s="110"/>
      <c r="DDU27" s="110"/>
      <c r="DDV27" s="110"/>
      <c r="DDW27" s="110"/>
      <c r="DDX27" s="110"/>
      <c r="DDY27" s="110"/>
      <c r="DDZ27" s="110"/>
      <c r="DEA27" s="110"/>
      <c r="DEB27" s="110"/>
      <c r="DEC27" s="110"/>
      <c r="DED27" s="110"/>
      <c r="DEE27" s="110"/>
      <c r="DEF27" s="110"/>
      <c r="DEG27" s="110"/>
      <c r="DEH27" s="110"/>
      <c r="DEI27" s="110"/>
      <c r="DEJ27" s="110"/>
      <c r="DEK27" s="110"/>
      <c r="DEL27" s="110"/>
      <c r="DEM27" s="110"/>
      <c r="DEN27" s="110"/>
      <c r="DEO27" s="110"/>
      <c r="DEP27" s="110"/>
      <c r="DEQ27" s="110"/>
      <c r="DER27" s="110"/>
      <c r="DES27" s="110"/>
      <c r="DET27" s="110"/>
      <c r="DEU27" s="110"/>
      <c r="DEV27" s="110"/>
      <c r="DEW27" s="110"/>
      <c r="DEX27" s="110"/>
      <c r="DEY27" s="110"/>
      <c r="DEZ27" s="110"/>
      <c r="DFA27" s="110"/>
      <c r="DFB27" s="110"/>
      <c r="DFC27" s="110"/>
      <c r="DFD27" s="110"/>
      <c r="DFE27" s="110"/>
      <c r="DFF27" s="110"/>
      <c r="DFG27" s="110"/>
      <c r="DFH27" s="110"/>
      <c r="DFI27" s="110"/>
      <c r="DFJ27" s="110"/>
      <c r="DFK27" s="110"/>
      <c r="DFL27" s="110"/>
      <c r="DFM27" s="110"/>
      <c r="DFN27" s="110"/>
      <c r="DFO27" s="110"/>
      <c r="DFP27" s="110"/>
      <c r="DFQ27" s="110"/>
      <c r="DFR27" s="110"/>
      <c r="DFS27" s="110"/>
      <c r="DFT27" s="110"/>
      <c r="DFU27" s="110"/>
      <c r="DFV27" s="110"/>
      <c r="DFW27" s="110"/>
      <c r="DFX27" s="110"/>
      <c r="DFY27" s="110"/>
      <c r="DFZ27" s="110"/>
      <c r="DGA27" s="110"/>
      <c r="DGB27" s="110"/>
      <c r="DGC27" s="110"/>
      <c r="DGD27" s="110"/>
      <c r="DGE27" s="110"/>
      <c r="DGF27" s="110"/>
      <c r="DGG27" s="110"/>
      <c r="DGH27" s="110"/>
      <c r="DGI27" s="110"/>
      <c r="DGJ27" s="110"/>
      <c r="DGK27" s="110"/>
      <c r="DGL27" s="110"/>
      <c r="DGM27" s="110"/>
      <c r="DGN27" s="110"/>
      <c r="DGO27" s="110"/>
      <c r="DGP27" s="110"/>
      <c r="DGQ27" s="110"/>
      <c r="DGR27" s="110"/>
      <c r="DGS27" s="110"/>
      <c r="DGT27" s="110"/>
      <c r="DGU27" s="110"/>
      <c r="DGV27" s="110"/>
      <c r="DGW27" s="110"/>
      <c r="DGX27" s="110"/>
      <c r="DGY27" s="110"/>
      <c r="DGZ27" s="110"/>
      <c r="DHA27" s="110"/>
      <c r="DHB27" s="110"/>
      <c r="DHC27" s="110"/>
      <c r="DHD27" s="110"/>
      <c r="DHE27" s="110"/>
      <c r="DHF27" s="110"/>
      <c r="DHG27" s="110"/>
      <c r="DHH27" s="110"/>
      <c r="DHI27" s="110"/>
      <c r="DHJ27" s="110"/>
      <c r="DHK27" s="110"/>
      <c r="DHL27" s="110"/>
      <c r="DHM27" s="110"/>
      <c r="DHN27" s="110"/>
      <c r="DHO27" s="110"/>
      <c r="DHP27" s="110"/>
      <c r="DHQ27" s="110"/>
      <c r="DHR27" s="110"/>
      <c r="DHS27" s="110"/>
      <c r="DHT27" s="110"/>
      <c r="DHU27" s="110"/>
      <c r="DHV27" s="110"/>
      <c r="DHW27" s="110"/>
      <c r="DHX27" s="110"/>
      <c r="DHY27" s="110"/>
      <c r="DHZ27" s="110"/>
      <c r="DIA27" s="110"/>
      <c r="DIB27" s="110"/>
      <c r="DIC27" s="110"/>
      <c r="DID27" s="110"/>
      <c r="DIE27" s="110"/>
      <c r="DIF27" s="110"/>
      <c r="DIG27" s="110"/>
      <c r="DIH27" s="110"/>
      <c r="DII27" s="110"/>
      <c r="DIJ27" s="110"/>
      <c r="DIK27" s="110"/>
      <c r="DIL27" s="110"/>
      <c r="DIM27" s="110"/>
      <c r="DIN27" s="110"/>
      <c r="DIO27" s="110"/>
      <c r="DIP27" s="110"/>
      <c r="DIQ27" s="110"/>
      <c r="DIR27" s="110"/>
      <c r="DIS27" s="110"/>
      <c r="DIT27" s="110"/>
      <c r="DIU27" s="110"/>
      <c r="DIV27" s="110"/>
      <c r="DIW27" s="110"/>
      <c r="DIX27" s="110"/>
      <c r="DIY27" s="110"/>
      <c r="DIZ27" s="110"/>
      <c r="DJA27" s="110"/>
      <c r="DJB27" s="110"/>
      <c r="DJC27" s="110"/>
      <c r="DJD27" s="110"/>
      <c r="DJE27" s="110"/>
      <c r="DJF27" s="110"/>
      <c r="DJG27" s="110"/>
      <c r="DJH27" s="110"/>
      <c r="DJI27" s="110"/>
      <c r="DJJ27" s="110"/>
      <c r="DJK27" s="110"/>
      <c r="DJL27" s="110"/>
      <c r="DJM27" s="110"/>
      <c r="DJN27" s="110"/>
      <c r="DJO27" s="110"/>
      <c r="DJP27" s="110"/>
      <c r="DJQ27" s="110"/>
      <c r="DJR27" s="110"/>
      <c r="DJS27" s="110"/>
      <c r="DJT27" s="110"/>
      <c r="DJU27" s="110"/>
      <c r="DJV27" s="110"/>
      <c r="DJW27" s="110"/>
      <c r="DJX27" s="110"/>
      <c r="DJY27" s="110"/>
      <c r="DJZ27" s="110"/>
      <c r="DKA27" s="110"/>
      <c r="DKB27" s="110"/>
      <c r="DKC27" s="110"/>
      <c r="DKD27" s="110"/>
      <c r="DKE27" s="110"/>
      <c r="DKF27" s="110"/>
      <c r="DKG27" s="110"/>
      <c r="DKH27" s="110"/>
      <c r="DKI27" s="110"/>
      <c r="DKJ27" s="110"/>
      <c r="DKK27" s="110"/>
      <c r="DKL27" s="110"/>
      <c r="DKM27" s="110"/>
      <c r="DKN27" s="110"/>
      <c r="DKO27" s="110"/>
      <c r="DKP27" s="110"/>
      <c r="DKQ27" s="110"/>
      <c r="DKR27" s="110"/>
      <c r="DKS27" s="110"/>
      <c r="DKT27" s="110"/>
      <c r="DKU27" s="110"/>
      <c r="DKV27" s="110"/>
      <c r="DKW27" s="110"/>
      <c r="DKX27" s="110"/>
      <c r="DKY27" s="110"/>
      <c r="DKZ27" s="110"/>
      <c r="DLA27" s="110"/>
      <c r="DLB27" s="110"/>
      <c r="DLC27" s="110"/>
      <c r="DLD27" s="110"/>
      <c r="DLE27" s="110"/>
      <c r="DLF27" s="110"/>
      <c r="DLG27" s="110"/>
      <c r="DLH27" s="110"/>
      <c r="DLI27" s="110"/>
      <c r="DLJ27" s="110"/>
      <c r="DLK27" s="110"/>
      <c r="DLL27" s="110"/>
      <c r="DLM27" s="110"/>
      <c r="DLN27" s="110"/>
      <c r="DLO27" s="110"/>
      <c r="DLP27" s="110"/>
      <c r="DLQ27" s="110"/>
      <c r="DLR27" s="110"/>
      <c r="DLS27" s="110"/>
      <c r="DLT27" s="110"/>
      <c r="DLU27" s="110"/>
      <c r="DLV27" s="110"/>
      <c r="DLW27" s="110"/>
      <c r="DLX27" s="110"/>
      <c r="DLY27" s="110"/>
      <c r="DLZ27" s="110"/>
      <c r="DMA27" s="110"/>
      <c r="DMB27" s="110"/>
      <c r="DMC27" s="110"/>
      <c r="DMD27" s="110"/>
      <c r="DME27" s="110"/>
      <c r="DMF27" s="110"/>
      <c r="DMG27" s="110"/>
      <c r="DMH27" s="110"/>
      <c r="DMI27" s="110"/>
      <c r="DMJ27" s="110"/>
      <c r="DMK27" s="110"/>
      <c r="DML27" s="110"/>
      <c r="DMM27" s="110"/>
      <c r="DMN27" s="110"/>
      <c r="DMO27" s="110"/>
      <c r="DMP27" s="110"/>
      <c r="DMQ27" s="110"/>
      <c r="DMR27" s="110"/>
      <c r="DMS27" s="110"/>
      <c r="DMT27" s="110"/>
      <c r="DMU27" s="110"/>
      <c r="DMV27" s="110"/>
      <c r="DMW27" s="110"/>
      <c r="DMX27" s="110"/>
      <c r="DMY27" s="110"/>
      <c r="DMZ27" s="110"/>
      <c r="DNA27" s="110"/>
      <c r="DNB27" s="110"/>
      <c r="DNC27" s="110"/>
      <c r="DND27" s="110"/>
      <c r="DNE27" s="110"/>
      <c r="DNF27" s="110"/>
      <c r="DNG27" s="110"/>
      <c r="DNH27" s="110"/>
      <c r="DNI27" s="110"/>
      <c r="DNJ27" s="110"/>
      <c r="DNK27" s="110"/>
      <c r="DNL27" s="110"/>
      <c r="DNM27" s="110"/>
      <c r="DNN27" s="110"/>
      <c r="DNO27" s="110"/>
      <c r="DNP27" s="110"/>
      <c r="DNQ27" s="110"/>
      <c r="DNR27" s="110"/>
      <c r="DNS27" s="110"/>
      <c r="DNT27" s="110"/>
      <c r="DNU27" s="110"/>
      <c r="DNV27" s="110"/>
      <c r="DNW27" s="110"/>
      <c r="DNX27" s="110"/>
      <c r="DNY27" s="110"/>
      <c r="DNZ27" s="110"/>
      <c r="DOA27" s="110"/>
      <c r="DOB27" s="110"/>
      <c r="DOC27" s="110"/>
      <c r="DOD27" s="110"/>
      <c r="DOE27" s="110"/>
      <c r="DOF27" s="110"/>
      <c r="DOG27" s="110"/>
      <c r="DOH27" s="110"/>
      <c r="DOI27" s="110"/>
      <c r="DOJ27" s="110"/>
      <c r="DOK27" s="110"/>
      <c r="DOL27" s="110"/>
      <c r="DOM27" s="110"/>
      <c r="DON27" s="110"/>
      <c r="DOO27" s="110"/>
      <c r="DOP27" s="110"/>
      <c r="DOQ27" s="110"/>
      <c r="DOR27" s="110"/>
      <c r="DOS27" s="110"/>
      <c r="DOT27" s="110"/>
      <c r="DOU27" s="110"/>
      <c r="DOV27" s="110"/>
      <c r="DOW27" s="110"/>
      <c r="DOX27" s="110"/>
      <c r="DOY27" s="110"/>
      <c r="DOZ27" s="110"/>
      <c r="DPA27" s="110"/>
      <c r="DPB27" s="110"/>
      <c r="DPC27" s="110"/>
      <c r="DPD27" s="110"/>
      <c r="DPE27" s="110"/>
      <c r="DPF27" s="110"/>
      <c r="DPG27" s="110"/>
      <c r="DPH27" s="110"/>
      <c r="DPI27" s="110"/>
      <c r="DPJ27" s="110"/>
      <c r="DPK27" s="110"/>
      <c r="DPL27" s="110"/>
      <c r="DPM27" s="110"/>
      <c r="DPN27" s="110"/>
      <c r="DPO27" s="110"/>
      <c r="DPP27" s="110"/>
      <c r="DPQ27" s="110"/>
      <c r="DPR27" s="110"/>
      <c r="DPS27" s="110"/>
      <c r="DPT27" s="110"/>
      <c r="DPU27" s="110"/>
      <c r="DPV27" s="110"/>
      <c r="DPW27" s="110"/>
      <c r="DPX27" s="110"/>
      <c r="DPY27" s="110"/>
      <c r="DPZ27" s="110"/>
      <c r="DQA27" s="110"/>
      <c r="DQB27" s="110"/>
      <c r="DQC27" s="110"/>
      <c r="DQD27" s="110"/>
      <c r="DQE27" s="110"/>
      <c r="DQF27" s="110"/>
      <c r="DQG27" s="110"/>
      <c r="DQH27" s="110"/>
      <c r="DQI27" s="110"/>
      <c r="DQJ27" s="110"/>
      <c r="DQK27" s="110"/>
      <c r="DQL27" s="110"/>
      <c r="DQM27" s="110"/>
      <c r="DQN27" s="110"/>
      <c r="DQO27" s="110"/>
      <c r="DQP27" s="110"/>
      <c r="DQQ27" s="110"/>
      <c r="DQR27" s="110"/>
      <c r="DQS27" s="110"/>
      <c r="DQT27" s="110"/>
      <c r="DQU27" s="110"/>
      <c r="DQV27" s="110"/>
      <c r="DQW27" s="110"/>
      <c r="DQX27" s="110"/>
      <c r="DQY27" s="110"/>
      <c r="DQZ27" s="110"/>
      <c r="DRA27" s="110"/>
      <c r="DRB27" s="110"/>
      <c r="DRC27" s="110"/>
      <c r="DRD27" s="110"/>
      <c r="DRE27" s="110"/>
      <c r="DRF27" s="110"/>
      <c r="DRG27" s="110"/>
      <c r="DRH27" s="110"/>
      <c r="DRI27" s="110"/>
      <c r="DRJ27" s="110"/>
      <c r="DRK27" s="110"/>
      <c r="DRL27" s="110"/>
      <c r="DRM27" s="110"/>
      <c r="DRN27" s="110"/>
      <c r="DRO27" s="110"/>
      <c r="DRP27" s="110"/>
      <c r="DRQ27" s="110"/>
      <c r="DRR27" s="110"/>
      <c r="DRS27" s="110"/>
      <c r="DRT27" s="110"/>
      <c r="DRU27" s="110"/>
      <c r="DRV27" s="110"/>
      <c r="DRW27" s="110"/>
      <c r="DRX27" s="110"/>
      <c r="DRY27" s="110"/>
      <c r="DRZ27" s="110"/>
      <c r="DSA27" s="110"/>
      <c r="DSB27" s="110"/>
      <c r="DSC27" s="110"/>
      <c r="DSD27" s="110"/>
      <c r="DSE27" s="110"/>
      <c r="DSF27" s="110"/>
      <c r="DSG27" s="110"/>
      <c r="DSH27" s="110"/>
      <c r="DSI27" s="110"/>
      <c r="DSJ27" s="110"/>
      <c r="DSK27" s="110"/>
      <c r="DSL27" s="110"/>
      <c r="DSM27" s="110"/>
      <c r="DSN27" s="110"/>
      <c r="DSO27" s="110"/>
      <c r="DSP27" s="110"/>
      <c r="DSQ27" s="110"/>
      <c r="DSR27" s="110"/>
      <c r="DSS27" s="110"/>
      <c r="DST27" s="110"/>
      <c r="DSU27" s="110"/>
      <c r="DSV27" s="110"/>
      <c r="DSW27" s="110"/>
      <c r="DSX27" s="110"/>
      <c r="DSY27" s="110"/>
      <c r="DSZ27" s="110"/>
      <c r="DTA27" s="110"/>
      <c r="DTB27" s="110"/>
      <c r="DTC27" s="110"/>
      <c r="DTD27" s="110"/>
      <c r="DTE27" s="110"/>
      <c r="DTF27" s="110"/>
      <c r="DTG27" s="110"/>
      <c r="DTH27" s="110"/>
      <c r="DTI27" s="110"/>
      <c r="DTJ27" s="110"/>
      <c r="DTK27" s="110"/>
      <c r="DTL27" s="110"/>
      <c r="DTM27" s="110"/>
      <c r="DTN27" s="110"/>
      <c r="DTO27" s="110"/>
      <c r="DTP27" s="110"/>
      <c r="DTQ27" s="110"/>
      <c r="DTR27" s="110"/>
      <c r="DTS27" s="110"/>
      <c r="DTT27" s="110"/>
      <c r="DTU27" s="110"/>
      <c r="DTV27" s="110"/>
      <c r="DTW27" s="110"/>
      <c r="DTX27" s="110"/>
      <c r="DTY27" s="110"/>
      <c r="DTZ27" s="110"/>
      <c r="DUA27" s="110"/>
      <c r="DUB27" s="110"/>
      <c r="DUC27" s="110"/>
      <c r="DUD27" s="110"/>
      <c r="DUE27" s="110"/>
      <c r="DUF27" s="110"/>
      <c r="DUG27" s="110"/>
      <c r="DUH27" s="110"/>
      <c r="DUI27" s="110"/>
      <c r="DUJ27" s="110"/>
      <c r="DUK27" s="110"/>
      <c r="DUL27" s="110"/>
      <c r="DUM27" s="110"/>
      <c r="DUN27" s="110"/>
      <c r="DUO27" s="110"/>
      <c r="DUP27" s="110"/>
      <c r="DUQ27" s="110"/>
      <c r="DUR27" s="110"/>
      <c r="DUS27" s="110"/>
      <c r="DUT27" s="110"/>
      <c r="DUU27" s="110"/>
      <c r="DUV27" s="110"/>
      <c r="DUW27" s="110"/>
      <c r="DUX27" s="110"/>
      <c r="DUY27" s="110"/>
      <c r="DUZ27" s="110"/>
      <c r="DVA27" s="110"/>
      <c r="DVB27" s="110"/>
      <c r="DVC27" s="110"/>
      <c r="DVD27" s="110"/>
      <c r="DVE27" s="110"/>
      <c r="DVF27" s="110"/>
      <c r="DVG27" s="110"/>
      <c r="DVH27" s="110"/>
      <c r="DVI27" s="110"/>
      <c r="DVJ27" s="110"/>
      <c r="DVK27" s="110"/>
      <c r="DVL27" s="110"/>
      <c r="DVM27" s="110"/>
      <c r="DVN27" s="110"/>
      <c r="DVO27" s="110"/>
      <c r="DVP27" s="110"/>
      <c r="DVQ27" s="110"/>
      <c r="DVR27" s="110"/>
      <c r="DVS27" s="110"/>
      <c r="DVT27" s="110"/>
      <c r="DVU27" s="110"/>
      <c r="DVV27" s="110"/>
      <c r="DVW27" s="110"/>
      <c r="DVX27" s="110"/>
      <c r="DVY27" s="110"/>
      <c r="DVZ27" s="110"/>
      <c r="DWA27" s="110"/>
      <c r="DWB27" s="110"/>
      <c r="DWC27" s="110"/>
      <c r="DWD27" s="110"/>
      <c r="DWE27" s="110"/>
      <c r="DWF27" s="110"/>
      <c r="DWG27" s="110"/>
      <c r="DWH27" s="110"/>
      <c r="DWI27" s="110"/>
      <c r="DWJ27" s="110"/>
      <c r="DWK27" s="110"/>
      <c r="DWL27" s="110"/>
      <c r="DWM27" s="110"/>
      <c r="DWN27" s="110"/>
      <c r="DWO27" s="110"/>
      <c r="DWP27" s="110"/>
      <c r="DWQ27" s="110"/>
      <c r="DWR27" s="110"/>
      <c r="DWS27" s="110"/>
      <c r="DWT27" s="110"/>
      <c r="DWU27" s="110"/>
      <c r="DWV27" s="110"/>
      <c r="DWW27" s="110"/>
      <c r="DWX27" s="110"/>
      <c r="DWY27" s="110"/>
      <c r="DWZ27" s="110"/>
      <c r="DXA27" s="110"/>
      <c r="DXB27" s="110"/>
      <c r="DXC27" s="110"/>
      <c r="DXD27" s="110"/>
      <c r="DXE27" s="110"/>
      <c r="DXF27" s="110"/>
      <c r="DXG27" s="110"/>
      <c r="DXH27" s="110"/>
      <c r="DXI27" s="110"/>
      <c r="DXJ27" s="110"/>
      <c r="DXK27" s="110"/>
      <c r="DXL27" s="110"/>
      <c r="DXM27" s="110"/>
      <c r="DXN27" s="110"/>
      <c r="DXO27" s="110"/>
      <c r="DXP27" s="110"/>
      <c r="DXQ27" s="110"/>
      <c r="DXR27" s="110"/>
      <c r="DXS27" s="110"/>
      <c r="DXT27" s="110"/>
      <c r="DXU27" s="110"/>
      <c r="DXV27" s="110"/>
      <c r="DXW27" s="110"/>
      <c r="DXX27" s="110"/>
      <c r="DXY27" s="110"/>
      <c r="DXZ27" s="110"/>
      <c r="DYA27" s="110"/>
      <c r="DYB27" s="110"/>
      <c r="DYC27" s="110"/>
      <c r="DYD27" s="110"/>
      <c r="DYE27" s="110"/>
      <c r="DYF27" s="110"/>
      <c r="DYG27" s="110"/>
      <c r="DYH27" s="110"/>
      <c r="DYI27" s="110"/>
      <c r="DYJ27" s="110"/>
      <c r="DYK27" s="110"/>
      <c r="DYL27" s="110"/>
      <c r="DYM27" s="110"/>
      <c r="DYN27" s="110"/>
      <c r="DYO27" s="110"/>
      <c r="DYP27" s="110"/>
      <c r="DYQ27" s="110"/>
      <c r="DYR27" s="110"/>
      <c r="DYS27" s="110"/>
      <c r="DYT27" s="110"/>
      <c r="DYU27" s="110"/>
      <c r="DYV27" s="110"/>
      <c r="DYW27" s="110"/>
      <c r="DYX27" s="110"/>
      <c r="DYY27" s="110"/>
      <c r="DYZ27" s="110"/>
      <c r="DZA27" s="110"/>
      <c r="DZB27" s="110"/>
      <c r="DZC27" s="110"/>
      <c r="DZD27" s="110"/>
      <c r="DZE27" s="110"/>
      <c r="DZF27" s="110"/>
      <c r="DZG27" s="110"/>
      <c r="DZH27" s="110"/>
      <c r="DZI27" s="110"/>
      <c r="DZJ27" s="110"/>
      <c r="DZK27" s="110"/>
      <c r="DZL27" s="110"/>
      <c r="DZM27" s="110"/>
      <c r="DZN27" s="110"/>
      <c r="DZO27" s="110"/>
      <c r="DZP27" s="110"/>
      <c r="DZQ27" s="110"/>
      <c r="DZR27" s="110"/>
      <c r="DZS27" s="110"/>
      <c r="DZT27" s="110"/>
      <c r="DZU27" s="110"/>
      <c r="DZV27" s="110"/>
      <c r="DZW27" s="110"/>
      <c r="DZX27" s="110"/>
      <c r="DZY27" s="110"/>
      <c r="DZZ27" s="110"/>
      <c r="EAA27" s="110"/>
      <c r="EAB27" s="110"/>
      <c r="EAC27" s="110"/>
      <c r="EAD27" s="110"/>
      <c r="EAE27" s="110"/>
      <c r="EAF27" s="110"/>
      <c r="EAG27" s="110"/>
      <c r="EAH27" s="110"/>
      <c r="EAI27" s="110"/>
      <c r="EAJ27" s="110"/>
      <c r="EAK27" s="110"/>
      <c r="EAL27" s="110"/>
      <c r="EAM27" s="110"/>
      <c r="EAN27" s="110"/>
      <c r="EAO27" s="110"/>
      <c r="EAP27" s="110"/>
      <c r="EAQ27" s="110"/>
      <c r="EAR27" s="110"/>
      <c r="EAS27" s="110"/>
      <c r="EAT27" s="110"/>
      <c r="EAU27" s="110"/>
      <c r="EAV27" s="110"/>
      <c r="EAW27" s="110"/>
      <c r="EAX27" s="110"/>
      <c r="EAY27" s="110"/>
      <c r="EAZ27" s="110"/>
      <c r="EBA27" s="110"/>
      <c r="EBB27" s="110"/>
      <c r="EBC27" s="110"/>
      <c r="EBD27" s="110"/>
      <c r="EBE27" s="110"/>
      <c r="EBF27" s="110"/>
      <c r="EBG27" s="110"/>
      <c r="EBH27" s="110"/>
      <c r="EBI27" s="110"/>
      <c r="EBJ27" s="110"/>
      <c r="EBK27" s="110"/>
      <c r="EBL27" s="110"/>
      <c r="EBM27" s="110"/>
      <c r="EBN27" s="110"/>
      <c r="EBO27" s="110"/>
      <c r="EBP27" s="110"/>
      <c r="EBQ27" s="110"/>
      <c r="EBR27" s="110"/>
      <c r="EBS27" s="110"/>
      <c r="EBT27" s="110"/>
      <c r="EBU27" s="110"/>
      <c r="EBV27" s="110"/>
      <c r="EBW27" s="110"/>
      <c r="EBX27" s="110"/>
      <c r="EBY27" s="110"/>
      <c r="EBZ27" s="110"/>
      <c r="ECA27" s="110"/>
      <c r="ECB27" s="110"/>
      <c r="ECC27" s="110"/>
      <c r="ECD27" s="110"/>
      <c r="ECE27" s="110"/>
      <c r="ECF27" s="110"/>
      <c r="ECG27" s="110"/>
      <c r="ECH27" s="110"/>
      <c r="ECI27" s="110"/>
      <c r="ECJ27" s="110"/>
      <c r="ECK27" s="110"/>
      <c r="ECL27" s="110"/>
      <c r="ECM27" s="110"/>
      <c r="ECN27" s="110"/>
      <c r="ECO27" s="110"/>
      <c r="ECP27" s="110"/>
      <c r="ECQ27" s="110"/>
      <c r="ECR27" s="110"/>
      <c r="ECS27" s="110"/>
      <c r="ECT27" s="110"/>
      <c r="ECU27" s="110"/>
      <c r="ECV27" s="110"/>
      <c r="ECW27" s="110"/>
      <c r="ECX27" s="110"/>
      <c r="ECY27" s="110"/>
      <c r="ECZ27" s="110"/>
      <c r="EDA27" s="110"/>
      <c r="EDB27" s="110"/>
      <c r="EDC27" s="110"/>
      <c r="EDD27" s="110"/>
      <c r="EDE27" s="110"/>
      <c r="EDF27" s="110"/>
      <c r="EDG27" s="110"/>
      <c r="EDH27" s="110"/>
      <c r="EDI27" s="110"/>
      <c r="EDJ27" s="110"/>
      <c r="EDK27" s="110"/>
      <c r="EDL27" s="110"/>
      <c r="EDM27" s="110"/>
      <c r="EDN27" s="110"/>
      <c r="EDO27" s="110"/>
      <c r="EDP27" s="110"/>
      <c r="EDQ27" s="110"/>
      <c r="EDR27" s="110"/>
      <c r="EDS27" s="110"/>
      <c r="EDT27" s="110"/>
      <c r="EDU27" s="110"/>
      <c r="EDV27" s="110"/>
      <c r="EDW27" s="110"/>
      <c r="EDX27" s="110"/>
      <c r="EDY27" s="110"/>
      <c r="EDZ27" s="110"/>
      <c r="EEA27" s="110"/>
      <c r="EEB27" s="110"/>
      <c r="EEC27" s="110"/>
      <c r="EED27" s="110"/>
      <c r="EEE27" s="110"/>
      <c r="EEF27" s="110"/>
      <c r="EEG27" s="110"/>
      <c r="EEH27" s="110"/>
      <c r="EEI27" s="110"/>
      <c r="EEJ27" s="110"/>
      <c r="EEK27" s="110"/>
      <c r="EEL27" s="110"/>
      <c r="EEM27" s="110"/>
      <c r="EEN27" s="110"/>
      <c r="EEO27" s="110"/>
      <c r="EEP27" s="110"/>
      <c r="EEQ27" s="110"/>
      <c r="EER27" s="110"/>
      <c r="EES27" s="110"/>
      <c r="EET27" s="110"/>
      <c r="EEU27" s="110"/>
      <c r="EEV27" s="110"/>
      <c r="EEW27" s="110"/>
      <c r="EEX27" s="110"/>
      <c r="EEY27" s="110"/>
      <c r="EEZ27" s="110"/>
      <c r="EFA27" s="110"/>
      <c r="EFB27" s="110"/>
      <c r="EFC27" s="110"/>
      <c r="EFD27" s="110"/>
      <c r="EFE27" s="110"/>
      <c r="EFF27" s="110"/>
      <c r="EFG27" s="110"/>
      <c r="EFH27" s="110"/>
      <c r="EFI27" s="110"/>
      <c r="EFJ27" s="110"/>
      <c r="EFK27" s="110"/>
      <c r="EFL27" s="110"/>
      <c r="EFM27" s="110"/>
      <c r="EFN27" s="110"/>
      <c r="EFO27" s="110"/>
      <c r="EFP27" s="110"/>
      <c r="EFQ27" s="110"/>
      <c r="EFR27" s="110"/>
      <c r="EFS27" s="110"/>
      <c r="EFT27" s="110"/>
      <c r="EFU27" s="110"/>
      <c r="EFV27" s="110"/>
      <c r="EFW27" s="110"/>
      <c r="EFX27" s="110"/>
      <c r="EFY27" s="110"/>
      <c r="EFZ27" s="110"/>
      <c r="EGA27" s="110"/>
      <c r="EGB27" s="110"/>
      <c r="EGC27" s="110"/>
      <c r="EGD27" s="110"/>
      <c r="EGE27" s="110"/>
      <c r="EGF27" s="110"/>
      <c r="EGG27" s="110"/>
      <c r="EGH27" s="110"/>
      <c r="EGI27" s="110"/>
      <c r="EGJ27" s="110"/>
      <c r="EGK27" s="110"/>
      <c r="EGL27" s="110"/>
      <c r="EGM27" s="110"/>
      <c r="EGN27" s="110"/>
      <c r="EGO27" s="110"/>
      <c r="EGP27" s="110"/>
      <c r="EGQ27" s="110"/>
      <c r="EGR27" s="110"/>
      <c r="EGS27" s="110"/>
      <c r="EGT27" s="110"/>
      <c r="EGU27" s="110"/>
      <c r="EGV27" s="110"/>
      <c r="EGW27" s="110"/>
      <c r="EGX27" s="110"/>
      <c r="EGY27" s="110"/>
      <c r="EGZ27" s="110"/>
      <c r="EHA27" s="110"/>
      <c r="EHB27" s="110"/>
      <c r="EHC27" s="110"/>
      <c r="EHD27" s="110"/>
      <c r="EHE27" s="110"/>
      <c r="EHF27" s="110"/>
      <c r="EHG27" s="110"/>
      <c r="EHH27" s="110"/>
      <c r="EHI27" s="110"/>
      <c r="EHJ27" s="110"/>
      <c r="EHK27" s="110"/>
      <c r="EHL27" s="110"/>
      <c r="EHM27" s="110"/>
      <c r="EHN27" s="110"/>
      <c r="EHO27" s="110"/>
      <c r="EHP27" s="110"/>
      <c r="EHQ27" s="110"/>
      <c r="EHR27" s="110"/>
      <c r="EHS27" s="110"/>
      <c r="EHT27" s="110"/>
      <c r="EHU27" s="110"/>
      <c r="EHV27" s="110"/>
      <c r="EHW27" s="110"/>
      <c r="EHX27" s="110"/>
      <c r="EHY27" s="110"/>
      <c r="EHZ27" s="110"/>
      <c r="EIA27" s="110"/>
      <c r="EIB27" s="110"/>
      <c r="EIC27" s="110"/>
      <c r="EID27" s="110"/>
      <c r="EIE27" s="110"/>
      <c r="EIF27" s="110"/>
      <c r="EIG27" s="110"/>
      <c r="EIH27" s="110"/>
      <c r="EII27" s="110"/>
      <c r="EIJ27" s="110"/>
      <c r="EIK27" s="110"/>
      <c r="EIL27" s="110"/>
      <c r="EIM27" s="110"/>
      <c r="EIN27" s="110"/>
      <c r="EIO27" s="110"/>
      <c r="EIP27" s="110"/>
      <c r="EIQ27" s="110"/>
      <c r="EIR27" s="110"/>
      <c r="EIS27" s="110"/>
      <c r="EIT27" s="110"/>
      <c r="EIU27" s="110"/>
      <c r="EIV27" s="110"/>
      <c r="EIW27" s="110"/>
      <c r="EIX27" s="110"/>
      <c r="EIY27" s="110"/>
      <c r="EIZ27" s="110"/>
      <c r="EJA27" s="110"/>
      <c r="EJB27" s="110"/>
      <c r="EJC27" s="110"/>
      <c r="EJD27" s="110"/>
      <c r="EJE27" s="110"/>
      <c r="EJF27" s="110"/>
      <c r="EJG27" s="110"/>
      <c r="EJH27" s="110"/>
      <c r="EJI27" s="110"/>
      <c r="EJJ27" s="110"/>
      <c r="EJK27" s="110"/>
      <c r="EJL27" s="110"/>
      <c r="EJM27" s="110"/>
      <c r="EJN27" s="110"/>
      <c r="EJO27" s="110"/>
      <c r="EJP27" s="110"/>
      <c r="EJQ27" s="110"/>
      <c r="EJR27" s="110"/>
      <c r="EJS27" s="110"/>
      <c r="EJT27" s="110"/>
      <c r="EJU27" s="110"/>
      <c r="EJV27" s="110"/>
      <c r="EJW27" s="110"/>
      <c r="EJX27" s="110"/>
      <c r="EJY27" s="110"/>
      <c r="EJZ27" s="110"/>
      <c r="EKA27" s="110"/>
      <c r="EKB27" s="110"/>
      <c r="EKC27" s="110"/>
      <c r="EKD27" s="110"/>
      <c r="EKE27" s="110"/>
      <c r="EKF27" s="110"/>
      <c r="EKG27" s="110"/>
      <c r="EKH27" s="110"/>
      <c r="EKI27" s="110"/>
      <c r="EKJ27" s="110"/>
      <c r="EKK27" s="110"/>
      <c r="EKL27" s="110"/>
      <c r="EKM27" s="110"/>
      <c r="EKN27" s="110"/>
      <c r="EKO27" s="110"/>
      <c r="EKP27" s="110"/>
      <c r="EKQ27" s="110"/>
      <c r="EKR27" s="110"/>
      <c r="EKS27" s="110"/>
      <c r="EKT27" s="110"/>
      <c r="EKU27" s="110"/>
      <c r="EKV27" s="110"/>
      <c r="EKW27" s="110"/>
      <c r="EKX27" s="110"/>
      <c r="EKY27" s="110"/>
      <c r="EKZ27" s="110"/>
      <c r="ELA27" s="110"/>
      <c r="ELB27" s="110"/>
      <c r="ELC27" s="110"/>
      <c r="ELD27" s="110"/>
      <c r="ELE27" s="110"/>
      <c r="ELF27" s="110"/>
      <c r="ELG27" s="110"/>
      <c r="ELH27" s="110"/>
      <c r="ELI27" s="110"/>
      <c r="ELJ27" s="110"/>
      <c r="ELK27" s="110"/>
      <c r="ELL27" s="110"/>
      <c r="ELM27" s="110"/>
      <c r="ELN27" s="110"/>
      <c r="ELO27" s="110"/>
      <c r="ELP27" s="110"/>
      <c r="ELQ27" s="110"/>
      <c r="ELR27" s="110"/>
      <c r="ELS27" s="110"/>
      <c r="ELT27" s="110"/>
      <c r="ELU27" s="110"/>
      <c r="ELV27" s="110"/>
      <c r="ELW27" s="110"/>
      <c r="ELX27" s="110"/>
      <c r="ELY27" s="110"/>
      <c r="ELZ27" s="110"/>
      <c r="EMA27" s="110"/>
      <c r="EMB27" s="110"/>
      <c r="EMC27" s="110"/>
      <c r="EMD27" s="110"/>
      <c r="EME27" s="110"/>
      <c r="EMF27" s="110"/>
      <c r="EMG27" s="110"/>
      <c r="EMH27" s="110"/>
      <c r="EMI27" s="110"/>
      <c r="EMJ27" s="110"/>
      <c r="EMK27" s="110"/>
      <c r="EML27" s="110"/>
      <c r="EMM27" s="110"/>
      <c r="EMN27" s="110"/>
      <c r="EMO27" s="110"/>
      <c r="EMP27" s="110"/>
      <c r="EMQ27" s="110"/>
      <c r="EMR27" s="110"/>
      <c r="EMS27" s="110"/>
      <c r="EMT27" s="110"/>
      <c r="EMU27" s="110"/>
      <c r="EMV27" s="110"/>
      <c r="EMW27" s="110"/>
      <c r="EMX27" s="110"/>
      <c r="EMY27" s="110"/>
      <c r="EMZ27" s="110"/>
      <c r="ENA27" s="110"/>
      <c r="ENB27" s="110"/>
      <c r="ENC27" s="110"/>
      <c r="END27" s="110"/>
      <c r="ENE27" s="110"/>
      <c r="ENF27" s="110"/>
      <c r="ENG27" s="110"/>
      <c r="ENH27" s="110"/>
      <c r="ENI27" s="110"/>
      <c r="ENJ27" s="110"/>
      <c r="ENK27" s="110"/>
      <c r="ENL27" s="110"/>
      <c r="ENM27" s="110"/>
      <c r="ENN27" s="110"/>
      <c r="ENO27" s="110"/>
      <c r="ENP27" s="110"/>
      <c r="ENQ27" s="110"/>
      <c r="ENR27" s="110"/>
      <c r="ENS27" s="110"/>
      <c r="ENT27" s="110"/>
      <c r="ENU27" s="110"/>
      <c r="ENV27" s="110"/>
      <c r="ENW27" s="110"/>
      <c r="ENX27" s="110"/>
      <c r="ENY27" s="110"/>
      <c r="ENZ27" s="110"/>
      <c r="EOA27" s="110"/>
      <c r="EOB27" s="110"/>
      <c r="EOC27" s="110"/>
      <c r="EOD27" s="110"/>
      <c r="EOE27" s="110"/>
      <c r="EOF27" s="110"/>
      <c r="EOG27" s="110"/>
      <c r="EOH27" s="110"/>
      <c r="EOI27" s="110"/>
      <c r="EOJ27" s="110"/>
      <c r="EOK27" s="110"/>
      <c r="EOL27" s="110"/>
      <c r="EOM27" s="110"/>
      <c r="EON27" s="110"/>
      <c r="EOO27" s="110"/>
      <c r="EOP27" s="110"/>
      <c r="EOQ27" s="110"/>
      <c r="EOR27" s="110"/>
      <c r="EOS27" s="110"/>
      <c r="EOT27" s="110"/>
      <c r="EOU27" s="110"/>
      <c r="EOV27" s="110"/>
      <c r="EOW27" s="110"/>
      <c r="EOX27" s="110"/>
      <c r="EOY27" s="110"/>
      <c r="EOZ27" s="110"/>
      <c r="EPA27" s="110"/>
      <c r="EPB27" s="110"/>
      <c r="EPC27" s="110"/>
      <c r="EPD27" s="110"/>
      <c r="EPE27" s="110"/>
      <c r="EPF27" s="110"/>
      <c r="EPG27" s="110"/>
      <c r="EPH27" s="110"/>
      <c r="EPI27" s="110"/>
      <c r="EPJ27" s="110"/>
      <c r="EPK27" s="110"/>
      <c r="EPL27" s="110"/>
      <c r="EPM27" s="110"/>
      <c r="EPN27" s="110"/>
      <c r="EPO27" s="110"/>
      <c r="EPP27" s="110"/>
      <c r="EPQ27" s="110"/>
      <c r="EPR27" s="110"/>
      <c r="EPS27" s="110"/>
      <c r="EPT27" s="110"/>
      <c r="EPU27" s="110"/>
      <c r="EPV27" s="110"/>
      <c r="EPW27" s="110"/>
      <c r="EPX27" s="110"/>
      <c r="EPY27" s="110"/>
      <c r="EPZ27" s="110"/>
      <c r="EQA27" s="110"/>
      <c r="EQB27" s="110"/>
      <c r="EQC27" s="110"/>
      <c r="EQD27" s="110"/>
      <c r="EQE27" s="110"/>
      <c r="EQF27" s="110"/>
      <c r="EQG27" s="110"/>
      <c r="EQH27" s="110"/>
      <c r="EQI27" s="110"/>
      <c r="EQJ27" s="110"/>
      <c r="EQK27" s="110"/>
      <c r="EQL27" s="110"/>
      <c r="EQM27" s="110"/>
      <c r="EQN27" s="110"/>
      <c r="EQO27" s="110"/>
      <c r="EQP27" s="110"/>
      <c r="EQQ27" s="110"/>
      <c r="EQR27" s="110"/>
      <c r="EQS27" s="110"/>
      <c r="EQT27" s="110"/>
      <c r="EQU27" s="110"/>
      <c r="EQV27" s="110"/>
      <c r="EQW27" s="110"/>
      <c r="EQX27" s="110"/>
      <c r="EQY27" s="110"/>
      <c r="EQZ27" s="110"/>
      <c r="ERA27" s="110"/>
      <c r="ERB27" s="110"/>
      <c r="ERC27" s="110"/>
      <c r="ERD27" s="110"/>
      <c r="ERE27" s="110"/>
      <c r="ERF27" s="110"/>
      <c r="ERG27" s="110"/>
      <c r="ERH27" s="110"/>
      <c r="ERI27" s="110"/>
      <c r="ERJ27" s="110"/>
      <c r="ERK27" s="110"/>
      <c r="ERL27" s="110"/>
      <c r="ERM27" s="110"/>
      <c r="ERN27" s="110"/>
      <c r="ERO27" s="110"/>
      <c r="ERP27" s="110"/>
      <c r="ERQ27" s="110"/>
      <c r="ERR27" s="110"/>
      <c r="ERS27" s="110"/>
      <c r="ERT27" s="110"/>
      <c r="ERU27" s="110"/>
      <c r="ERV27" s="110"/>
      <c r="ERW27" s="110"/>
      <c r="ERX27" s="110"/>
      <c r="ERY27" s="110"/>
      <c r="ERZ27" s="110"/>
      <c r="ESA27" s="110"/>
      <c r="ESB27" s="110"/>
      <c r="ESC27" s="110"/>
      <c r="ESD27" s="110"/>
      <c r="ESE27" s="110"/>
      <c r="ESF27" s="110"/>
      <c r="ESG27" s="110"/>
      <c r="ESH27" s="110"/>
      <c r="ESI27" s="110"/>
      <c r="ESJ27" s="110"/>
      <c r="ESK27" s="110"/>
      <c r="ESL27" s="110"/>
      <c r="ESM27" s="110"/>
      <c r="ESN27" s="110"/>
      <c r="ESO27" s="110"/>
      <c r="ESP27" s="110"/>
      <c r="ESQ27" s="110"/>
      <c r="ESR27" s="110"/>
      <c r="ESS27" s="110"/>
      <c r="EST27" s="110"/>
      <c r="ESU27" s="110"/>
      <c r="ESV27" s="110"/>
      <c r="ESW27" s="110"/>
      <c r="ESX27" s="110"/>
      <c r="ESY27" s="110"/>
      <c r="ESZ27" s="110"/>
      <c r="ETA27" s="110"/>
      <c r="ETB27" s="110"/>
      <c r="ETC27" s="110"/>
      <c r="ETD27" s="110"/>
      <c r="ETE27" s="110"/>
      <c r="ETF27" s="110"/>
      <c r="ETG27" s="110"/>
      <c r="ETH27" s="110"/>
      <c r="ETI27" s="110"/>
      <c r="ETJ27" s="110"/>
      <c r="ETK27" s="110"/>
      <c r="ETL27" s="110"/>
      <c r="ETM27" s="110"/>
      <c r="ETN27" s="110"/>
      <c r="ETO27" s="110"/>
      <c r="ETP27" s="110"/>
      <c r="ETQ27" s="110"/>
      <c r="ETR27" s="110"/>
      <c r="ETS27" s="110"/>
      <c r="ETT27" s="110"/>
      <c r="ETU27" s="110"/>
      <c r="ETV27" s="110"/>
      <c r="ETW27" s="110"/>
      <c r="ETX27" s="110"/>
      <c r="ETY27" s="110"/>
      <c r="ETZ27" s="110"/>
      <c r="EUA27" s="110"/>
      <c r="EUB27" s="110"/>
      <c r="EUC27" s="110"/>
      <c r="EUD27" s="110"/>
      <c r="EUE27" s="110"/>
      <c r="EUF27" s="110"/>
      <c r="EUG27" s="110"/>
      <c r="EUH27" s="110"/>
      <c r="EUI27" s="110"/>
      <c r="EUJ27" s="110"/>
      <c r="EUK27" s="110"/>
      <c r="EUL27" s="110"/>
      <c r="EUM27" s="110"/>
      <c r="EUN27" s="110"/>
      <c r="EUO27" s="110"/>
      <c r="EUP27" s="110"/>
      <c r="EUQ27" s="110"/>
      <c r="EUR27" s="110"/>
      <c r="EUS27" s="110"/>
      <c r="EUT27" s="110"/>
      <c r="EUU27" s="110"/>
      <c r="EUV27" s="110"/>
      <c r="EUW27" s="110"/>
      <c r="EUX27" s="110"/>
      <c r="EUY27" s="110"/>
      <c r="EUZ27" s="110"/>
      <c r="EVA27" s="110"/>
      <c r="EVB27" s="110"/>
      <c r="EVC27" s="110"/>
      <c r="EVD27" s="110"/>
      <c r="EVE27" s="110"/>
      <c r="EVF27" s="110"/>
      <c r="EVG27" s="110"/>
      <c r="EVH27" s="110"/>
      <c r="EVI27" s="110"/>
      <c r="EVJ27" s="110"/>
      <c r="EVK27" s="110"/>
      <c r="EVL27" s="110"/>
      <c r="EVM27" s="110"/>
      <c r="EVN27" s="110"/>
      <c r="EVO27" s="110"/>
      <c r="EVP27" s="110"/>
      <c r="EVQ27" s="110"/>
      <c r="EVR27" s="110"/>
      <c r="EVS27" s="110"/>
      <c r="EVT27" s="110"/>
      <c r="EVU27" s="110"/>
      <c r="EVV27" s="110"/>
      <c r="EVW27" s="110"/>
      <c r="EVX27" s="110"/>
      <c r="EVY27" s="110"/>
      <c r="EVZ27" s="110"/>
      <c r="EWA27" s="110"/>
      <c r="EWB27" s="110"/>
      <c r="EWC27" s="110"/>
      <c r="EWD27" s="110"/>
      <c r="EWE27" s="110"/>
      <c r="EWF27" s="110"/>
      <c r="EWG27" s="110"/>
      <c r="EWH27" s="110"/>
      <c r="EWI27" s="110"/>
      <c r="EWJ27" s="110"/>
      <c r="EWK27" s="110"/>
      <c r="EWL27" s="110"/>
      <c r="EWM27" s="110"/>
      <c r="EWN27" s="110"/>
      <c r="EWO27" s="110"/>
      <c r="EWP27" s="110"/>
      <c r="EWQ27" s="110"/>
      <c r="EWR27" s="110"/>
      <c r="EWS27" s="110"/>
      <c r="EWT27" s="110"/>
      <c r="EWU27" s="110"/>
      <c r="EWV27" s="110"/>
      <c r="EWW27" s="110"/>
      <c r="EWX27" s="110"/>
      <c r="EWY27" s="110"/>
      <c r="EWZ27" s="110"/>
      <c r="EXA27" s="110"/>
      <c r="EXB27" s="110"/>
      <c r="EXC27" s="110"/>
      <c r="EXD27" s="110"/>
      <c r="EXE27" s="110"/>
      <c r="EXF27" s="110"/>
      <c r="EXG27" s="110"/>
      <c r="EXH27" s="110"/>
      <c r="EXI27" s="110"/>
      <c r="EXJ27" s="110"/>
      <c r="EXK27" s="110"/>
      <c r="EXL27" s="110"/>
      <c r="EXM27" s="110"/>
      <c r="EXN27" s="110"/>
      <c r="EXO27" s="110"/>
      <c r="EXP27" s="110"/>
      <c r="EXQ27" s="110"/>
      <c r="EXR27" s="110"/>
      <c r="EXS27" s="110"/>
      <c r="EXT27" s="110"/>
      <c r="EXU27" s="110"/>
      <c r="EXV27" s="110"/>
      <c r="EXW27" s="110"/>
      <c r="EXX27" s="110"/>
      <c r="EXY27" s="110"/>
      <c r="EXZ27" s="110"/>
      <c r="EYA27" s="110"/>
      <c r="EYB27" s="110"/>
      <c r="EYC27" s="110"/>
      <c r="EYD27" s="110"/>
      <c r="EYE27" s="110"/>
      <c r="EYF27" s="110"/>
      <c r="EYG27" s="110"/>
      <c r="EYH27" s="110"/>
      <c r="EYI27" s="110"/>
      <c r="EYJ27" s="110"/>
      <c r="EYK27" s="110"/>
      <c r="EYL27" s="110"/>
      <c r="EYM27" s="110"/>
      <c r="EYN27" s="110"/>
      <c r="EYO27" s="110"/>
      <c r="EYP27" s="110"/>
      <c r="EYQ27" s="110"/>
      <c r="EYR27" s="110"/>
      <c r="EYS27" s="110"/>
      <c r="EYT27" s="110"/>
      <c r="EYU27" s="110"/>
      <c r="EYV27" s="110"/>
      <c r="EYW27" s="110"/>
      <c r="EYX27" s="110"/>
      <c r="EYY27" s="110"/>
      <c r="EYZ27" s="110"/>
      <c r="EZA27" s="110"/>
      <c r="EZB27" s="110"/>
      <c r="EZC27" s="110"/>
      <c r="EZD27" s="110"/>
      <c r="EZE27" s="110"/>
      <c r="EZF27" s="110"/>
      <c r="EZG27" s="110"/>
      <c r="EZH27" s="110"/>
      <c r="EZI27" s="110"/>
      <c r="EZJ27" s="110"/>
      <c r="EZK27" s="110"/>
      <c r="EZL27" s="110"/>
      <c r="EZM27" s="110"/>
      <c r="EZN27" s="110"/>
      <c r="EZO27" s="110"/>
      <c r="EZP27" s="110"/>
      <c r="EZQ27" s="110"/>
      <c r="EZR27" s="110"/>
      <c r="EZS27" s="110"/>
      <c r="EZT27" s="110"/>
      <c r="EZU27" s="110"/>
      <c r="EZV27" s="110"/>
      <c r="EZW27" s="110"/>
      <c r="EZX27" s="110"/>
      <c r="EZY27" s="110"/>
      <c r="EZZ27" s="110"/>
      <c r="FAA27" s="110"/>
      <c r="FAB27" s="110"/>
      <c r="FAC27" s="110"/>
      <c r="FAD27" s="110"/>
      <c r="FAE27" s="110"/>
      <c r="FAF27" s="110"/>
      <c r="FAG27" s="110"/>
      <c r="FAH27" s="110"/>
      <c r="FAI27" s="110"/>
      <c r="FAJ27" s="110"/>
      <c r="FAK27" s="110"/>
      <c r="FAL27" s="110"/>
      <c r="FAM27" s="110"/>
      <c r="FAN27" s="110"/>
      <c r="FAO27" s="110"/>
      <c r="FAP27" s="110"/>
      <c r="FAQ27" s="110"/>
      <c r="FAR27" s="110"/>
      <c r="FAS27" s="110"/>
      <c r="FAT27" s="110"/>
      <c r="FAU27" s="110"/>
      <c r="FAV27" s="110"/>
      <c r="FAW27" s="110"/>
      <c r="FAX27" s="110"/>
      <c r="FAY27" s="110"/>
      <c r="FAZ27" s="110"/>
      <c r="FBA27" s="110"/>
      <c r="FBB27" s="110"/>
      <c r="FBC27" s="110"/>
      <c r="FBD27" s="110"/>
      <c r="FBE27" s="110"/>
      <c r="FBF27" s="110"/>
      <c r="FBG27" s="110"/>
      <c r="FBH27" s="110"/>
      <c r="FBI27" s="110"/>
      <c r="FBJ27" s="110"/>
      <c r="FBK27" s="110"/>
      <c r="FBL27" s="110"/>
      <c r="FBM27" s="110"/>
      <c r="FBN27" s="110"/>
      <c r="FBO27" s="110"/>
      <c r="FBP27" s="110"/>
      <c r="FBQ27" s="110"/>
      <c r="FBR27" s="110"/>
      <c r="FBS27" s="110"/>
      <c r="FBT27" s="110"/>
      <c r="FBU27" s="110"/>
      <c r="FBV27" s="110"/>
      <c r="FBW27" s="110"/>
      <c r="FBX27" s="110"/>
      <c r="FBY27" s="110"/>
      <c r="FBZ27" s="110"/>
      <c r="FCA27" s="110"/>
      <c r="FCB27" s="110"/>
      <c r="FCC27" s="110"/>
      <c r="FCD27" s="110"/>
      <c r="FCE27" s="110"/>
      <c r="FCF27" s="110"/>
      <c r="FCG27" s="110"/>
      <c r="FCH27" s="110"/>
      <c r="FCI27" s="110"/>
      <c r="FCJ27" s="110"/>
      <c r="FCK27" s="110"/>
      <c r="FCL27" s="110"/>
      <c r="FCM27" s="110"/>
      <c r="FCN27" s="110"/>
      <c r="FCO27" s="110"/>
      <c r="FCP27" s="110"/>
      <c r="FCQ27" s="110"/>
      <c r="FCR27" s="110"/>
      <c r="FCS27" s="110"/>
      <c r="FCT27" s="110"/>
      <c r="FCU27" s="110"/>
      <c r="FCV27" s="110"/>
      <c r="FCW27" s="110"/>
      <c r="FCX27" s="110"/>
      <c r="FCY27" s="110"/>
      <c r="FCZ27" s="110"/>
      <c r="FDA27" s="110"/>
      <c r="FDB27" s="110"/>
      <c r="FDC27" s="110"/>
      <c r="FDD27" s="110"/>
      <c r="FDE27" s="110"/>
      <c r="FDF27" s="110"/>
      <c r="FDG27" s="110"/>
      <c r="FDH27" s="110"/>
      <c r="FDI27" s="110"/>
      <c r="FDJ27" s="110"/>
      <c r="FDK27" s="110"/>
      <c r="FDL27" s="110"/>
      <c r="FDM27" s="110"/>
      <c r="FDN27" s="110"/>
      <c r="FDO27" s="110"/>
      <c r="FDP27" s="110"/>
      <c r="FDQ27" s="110"/>
      <c r="FDR27" s="110"/>
      <c r="FDS27" s="110"/>
      <c r="FDT27" s="110"/>
      <c r="FDU27" s="110"/>
      <c r="FDV27" s="110"/>
      <c r="FDW27" s="110"/>
      <c r="FDX27" s="110"/>
      <c r="FDY27" s="110"/>
      <c r="FDZ27" s="110"/>
      <c r="FEA27" s="110"/>
      <c r="FEB27" s="110"/>
      <c r="FEC27" s="110"/>
      <c r="FED27" s="110"/>
      <c r="FEE27" s="110"/>
      <c r="FEF27" s="110"/>
      <c r="FEG27" s="110"/>
      <c r="FEH27" s="110"/>
      <c r="FEI27" s="110"/>
      <c r="FEJ27" s="110"/>
      <c r="FEK27" s="110"/>
      <c r="FEL27" s="110"/>
      <c r="FEM27" s="110"/>
      <c r="FEN27" s="110"/>
      <c r="FEO27" s="110"/>
      <c r="FEP27" s="110"/>
      <c r="FEQ27" s="110"/>
      <c r="FER27" s="110"/>
      <c r="FES27" s="110"/>
      <c r="FET27" s="110"/>
      <c r="FEU27" s="110"/>
      <c r="FEV27" s="110"/>
      <c r="FEW27" s="110"/>
      <c r="FEX27" s="110"/>
      <c r="FEY27" s="110"/>
      <c r="FEZ27" s="110"/>
      <c r="FFA27" s="110"/>
      <c r="FFB27" s="110"/>
      <c r="FFC27" s="110"/>
      <c r="FFD27" s="110"/>
      <c r="FFE27" s="110"/>
      <c r="FFF27" s="110"/>
      <c r="FFG27" s="110"/>
      <c r="FFH27" s="110"/>
      <c r="FFI27" s="110"/>
      <c r="FFJ27" s="110"/>
      <c r="FFK27" s="110"/>
      <c r="FFL27" s="110"/>
      <c r="FFM27" s="110"/>
      <c r="FFN27" s="110"/>
      <c r="FFO27" s="110"/>
      <c r="FFP27" s="110"/>
      <c r="FFQ27" s="110"/>
      <c r="FFR27" s="110"/>
      <c r="FFS27" s="110"/>
      <c r="FFT27" s="110"/>
      <c r="FFU27" s="110"/>
      <c r="FFV27" s="110"/>
      <c r="FFW27" s="110"/>
      <c r="FFX27" s="110"/>
      <c r="FFY27" s="110"/>
      <c r="FFZ27" s="110"/>
      <c r="FGA27" s="110"/>
      <c r="FGB27" s="110"/>
      <c r="FGC27" s="110"/>
      <c r="FGD27" s="110"/>
      <c r="FGE27" s="110"/>
      <c r="FGF27" s="110"/>
      <c r="FGG27" s="110"/>
      <c r="FGH27" s="110"/>
      <c r="FGI27" s="110"/>
      <c r="FGJ27" s="110"/>
      <c r="FGK27" s="110"/>
      <c r="FGL27" s="110"/>
      <c r="FGM27" s="110"/>
      <c r="FGN27" s="110"/>
      <c r="FGO27" s="110"/>
      <c r="FGP27" s="110"/>
      <c r="FGQ27" s="110"/>
      <c r="FGR27" s="110"/>
      <c r="FGS27" s="110"/>
      <c r="FGT27" s="110"/>
      <c r="FGU27" s="110"/>
      <c r="FGV27" s="110"/>
      <c r="FGW27" s="110"/>
      <c r="FGX27" s="110"/>
      <c r="FGY27" s="110"/>
      <c r="FGZ27" s="110"/>
      <c r="FHA27" s="110"/>
      <c r="FHB27" s="110"/>
      <c r="FHC27" s="110"/>
      <c r="FHD27" s="110"/>
      <c r="FHE27" s="110"/>
      <c r="FHF27" s="110"/>
      <c r="FHG27" s="110"/>
      <c r="FHH27" s="110"/>
      <c r="FHI27" s="110"/>
      <c r="FHJ27" s="110"/>
      <c r="FHK27" s="110"/>
      <c r="FHL27" s="110"/>
      <c r="FHM27" s="110"/>
      <c r="FHN27" s="110"/>
      <c r="FHO27" s="110"/>
      <c r="FHP27" s="110"/>
      <c r="FHQ27" s="110"/>
      <c r="FHR27" s="110"/>
      <c r="FHS27" s="110"/>
      <c r="FHT27" s="110"/>
      <c r="FHU27" s="110"/>
      <c r="FHV27" s="110"/>
      <c r="FHW27" s="110"/>
      <c r="FHX27" s="110"/>
      <c r="FHY27" s="110"/>
      <c r="FHZ27" s="110"/>
      <c r="FIA27" s="110"/>
      <c r="FIB27" s="110"/>
      <c r="FIC27" s="110"/>
      <c r="FID27" s="110"/>
      <c r="FIE27" s="110"/>
      <c r="FIF27" s="110"/>
      <c r="FIG27" s="110"/>
      <c r="FIH27" s="110"/>
      <c r="FII27" s="110"/>
      <c r="FIJ27" s="110"/>
      <c r="FIK27" s="110"/>
      <c r="FIL27" s="110"/>
      <c r="FIM27" s="110"/>
      <c r="FIN27" s="110"/>
      <c r="FIO27" s="110"/>
      <c r="FIP27" s="110"/>
      <c r="FIQ27" s="110"/>
      <c r="FIR27" s="110"/>
      <c r="FIS27" s="110"/>
      <c r="FIT27" s="110"/>
      <c r="FIU27" s="110"/>
      <c r="FIV27" s="110"/>
      <c r="FIW27" s="110"/>
      <c r="FIX27" s="110"/>
      <c r="FIY27" s="110"/>
      <c r="FIZ27" s="110"/>
      <c r="FJA27" s="110"/>
      <c r="FJB27" s="110"/>
      <c r="FJC27" s="110"/>
      <c r="FJD27" s="110"/>
      <c r="FJE27" s="110"/>
      <c r="FJF27" s="110"/>
      <c r="FJG27" s="110"/>
      <c r="FJH27" s="110"/>
      <c r="FJI27" s="110"/>
      <c r="FJJ27" s="110"/>
      <c r="FJK27" s="110"/>
      <c r="FJL27" s="110"/>
      <c r="FJM27" s="110"/>
      <c r="FJN27" s="110"/>
      <c r="FJO27" s="110"/>
      <c r="FJP27" s="110"/>
      <c r="FJQ27" s="110"/>
      <c r="FJR27" s="110"/>
      <c r="FJS27" s="110"/>
      <c r="FJT27" s="110"/>
      <c r="FJU27" s="110"/>
      <c r="FJV27" s="110"/>
      <c r="FJW27" s="110"/>
      <c r="FJX27" s="110"/>
      <c r="FJY27" s="110"/>
      <c r="FJZ27" s="110"/>
      <c r="FKA27" s="110"/>
      <c r="FKB27" s="110"/>
      <c r="FKC27" s="110"/>
      <c r="FKD27" s="110"/>
      <c r="FKE27" s="110"/>
      <c r="FKF27" s="110"/>
      <c r="FKG27" s="110"/>
      <c r="FKH27" s="110"/>
      <c r="FKI27" s="110"/>
      <c r="FKJ27" s="110"/>
      <c r="FKK27" s="110"/>
      <c r="FKL27" s="110"/>
      <c r="FKM27" s="110"/>
      <c r="FKN27" s="110"/>
      <c r="FKO27" s="110"/>
      <c r="FKP27" s="110"/>
      <c r="FKQ27" s="110"/>
      <c r="FKR27" s="110"/>
      <c r="FKS27" s="110"/>
      <c r="FKT27" s="110"/>
      <c r="FKU27" s="110"/>
      <c r="FKV27" s="110"/>
      <c r="FKW27" s="110"/>
      <c r="FKX27" s="110"/>
      <c r="FKY27" s="110"/>
      <c r="FKZ27" s="110"/>
      <c r="FLA27" s="110"/>
      <c r="FLB27" s="110"/>
      <c r="FLC27" s="110"/>
      <c r="FLD27" s="110"/>
      <c r="FLE27" s="110"/>
      <c r="FLF27" s="110"/>
      <c r="FLG27" s="110"/>
      <c r="FLH27" s="110"/>
      <c r="FLI27" s="110"/>
      <c r="FLJ27" s="110"/>
      <c r="FLK27" s="110"/>
      <c r="FLL27" s="110"/>
      <c r="FLM27" s="110"/>
      <c r="FLN27" s="110"/>
      <c r="FLO27" s="110"/>
      <c r="FLP27" s="110"/>
      <c r="FLQ27" s="110"/>
      <c r="FLR27" s="110"/>
      <c r="FLS27" s="110"/>
      <c r="FLT27" s="110"/>
      <c r="FLU27" s="110"/>
      <c r="FLV27" s="110"/>
      <c r="FLW27" s="110"/>
      <c r="FLX27" s="110"/>
      <c r="FLY27" s="110"/>
      <c r="FLZ27" s="110"/>
      <c r="FMA27" s="110"/>
      <c r="FMB27" s="110"/>
      <c r="FMC27" s="110"/>
      <c r="FMD27" s="110"/>
      <c r="FME27" s="110"/>
      <c r="FMF27" s="110"/>
      <c r="FMG27" s="110"/>
      <c r="FMH27" s="110"/>
      <c r="FMI27" s="110"/>
      <c r="FMJ27" s="110"/>
      <c r="FMK27" s="110"/>
      <c r="FML27" s="110"/>
      <c r="FMM27" s="110"/>
      <c r="FMN27" s="110"/>
      <c r="FMO27" s="110"/>
      <c r="FMP27" s="110"/>
      <c r="FMQ27" s="110"/>
      <c r="FMR27" s="110"/>
      <c r="FMS27" s="110"/>
      <c r="FMT27" s="110"/>
      <c r="FMU27" s="110"/>
      <c r="FMV27" s="110"/>
      <c r="FMW27" s="110"/>
      <c r="FMX27" s="110"/>
      <c r="FMY27" s="110"/>
      <c r="FMZ27" s="110"/>
      <c r="FNA27" s="110"/>
      <c r="FNB27" s="110"/>
      <c r="FNC27" s="110"/>
      <c r="FND27" s="110"/>
      <c r="FNE27" s="110"/>
      <c r="FNF27" s="110"/>
      <c r="FNG27" s="110"/>
      <c r="FNH27" s="110"/>
      <c r="FNI27" s="110"/>
      <c r="FNJ27" s="110"/>
      <c r="FNK27" s="110"/>
      <c r="FNL27" s="110"/>
      <c r="FNM27" s="110"/>
      <c r="FNN27" s="110"/>
      <c r="FNO27" s="110"/>
      <c r="FNP27" s="110"/>
      <c r="FNQ27" s="110"/>
      <c r="FNR27" s="110"/>
      <c r="FNS27" s="110"/>
      <c r="FNT27" s="110"/>
      <c r="FNU27" s="110"/>
      <c r="FNV27" s="110"/>
      <c r="FNW27" s="110"/>
      <c r="FNX27" s="110"/>
      <c r="FNY27" s="110"/>
      <c r="FNZ27" s="110"/>
      <c r="FOA27" s="110"/>
      <c r="FOB27" s="110"/>
      <c r="FOC27" s="110"/>
      <c r="FOD27" s="110"/>
      <c r="FOE27" s="110"/>
      <c r="FOF27" s="110"/>
      <c r="FOG27" s="110"/>
      <c r="FOH27" s="110"/>
      <c r="FOI27" s="110"/>
      <c r="FOJ27" s="110"/>
      <c r="FOK27" s="110"/>
      <c r="FOL27" s="110"/>
      <c r="FOM27" s="110"/>
      <c r="FON27" s="110"/>
      <c r="FOO27" s="110"/>
      <c r="FOP27" s="110"/>
      <c r="FOQ27" s="110"/>
      <c r="FOR27" s="110"/>
      <c r="FOS27" s="110"/>
      <c r="FOT27" s="110"/>
      <c r="FOU27" s="110"/>
      <c r="FOV27" s="110"/>
      <c r="FOW27" s="110"/>
      <c r="FOX27" s="110"/>
      <c r="FOY27" s="110"/>
      <c r="FOZ27" s="110"/>
      <c r="FPA27" s="110"/>
      <c r="FPB27" s="110"/>
      <c r="FPC27" s="110"/>
      <c r="FPD27" s="110"/>
      <c r="FPE27" s="110"/>
      <c r="FPF27" s="110"/>
      <c r="FPG27" s="110"/>
      <c r="FPH27" s="110"/>
      <c r="FPI27" s="110"/>
      <c r="FPJ27" s="110"/>
      <c r="FPK27" s="110"/>
      <c r="FPL27" s="110"/>
      <c r="FPM27" s="110"/>
      <c r="FPN27" s="110"/>
      <c r="FPO27" s="110"/>
      <c r="FPP27" s="110"/>
      <c r="FPQ27" s="110"/>
      <c r="FPR27" s="110"/>
      <c r="FPS27" s="110"/>
      <c r="FPT27" s="110"/>
      <c r="FPU27" s="110"/>
      <c r="FPV27" s="110"/>
      <c r="FPW27" s="110"/>
      <c r="FPX27" s="110"/>
      <c r="FPY27" s="110"/>
      <c r="FPZ27" s="110"/>
      <c r="FQA27" s="110"/>
      <c r="FQB27" s="110"/>
      <c r="FQC27" s="110"/>
      <c r="FQD27" s="110"/>
      <c r="FQE27" s="110"/>
      <c r="FQF27" s="110"/>
      <c r="FQG27" s="110"/>
      <c r="FQH27" s="110"/>
      <c r="FQI27" s="110"/>
      <c r="FQJ27" s="110"/>
      <c r="FQK27" s="110"/>
      <c r="FQL27" s="110"/>
      <c r="FQM27" s="110"/>
      <c r="FQN27" s="110"/>
      <c r="FQO27" s="110"/>
      <c r="FQP27" s="110"/>
      <c r="FQQ27" s="110"/>
      <c r="FQR27" s="110"/>
      <c r="FQS27" s="110"/>
      <c r="FQT27" s="110"/>
      <c r="FQU27" s="110"/>
      <c r="FQV27" s="110"/>
      <c r="FQW27" s="110"/>
      <c r="FQX27" s="110"/>
      <c r="FQY27" s="110"/>
      <c r="FQZ27" s="110"/>
      <c r="FRA27" s="110"/>
      <c r="FRB27" s="110"/>
      <c r="FRC27" s="110"/>
      <c r="FRD27" s="110"/>
      <c r="FRE27" s="110"/>
      <c r="FRF27" s="110"/>
      <c r="FRG27" s="110"/>
      <c r="FRH27" s="110"/>
      <c r="FRI27" s="110"/>
      <c r="FRJ27" s="110"/>
      <c r="FRK27" s="110"/>
      <c r="FRL27" s="110"/>
      <c r="FRM27" s="110"/>
      <c r="FRN27" s="110"/>
      <c r="FRO27" s="110"/>
      <c r="FRP27" s="110"/>
      <c r="FRQ27" s="110"/>
      <c r="FRR27" s="110"/>
      <c r="FRS27" s="110"/>
      <c r="FRT27" s="110"/>
      <c r="FRU27" s="110"/>
      <c r="FRV27" s="110"/>
      <c r="FRW27" s="110"/>
      <c r="FRX27" s="110"/>
      <c r="FRY27" s="110"/>
      <c r="FRZ27" s="110"/>
      <c r="FSA27" s="110"/>
      <c r="FSB27" s="110"/>
      <c r="FSC27" s="110"/>
      <c r="FSD27" s="110"/>
      <c r="FSE27" s="110"/>
      <c r="FSF27" s="110"/>
      <c r="FSG27" s="110"/>
      <c r="FSH27" s="110"/>
      <c r="FSI27" s="110"/>
      <c r="FSJ27" s="110"/>
      <c r="FSK27" s="110"/>
      <c r="FSL27" s="110"/>
      <c r="FSM27" s="110"/>
      <c r="FSN27" s="110"/>
      <c r="FSO27" s="110"/>
      <c r="FSP27" s="110"/>
      <c r="FSQ27" s="110"/>
      <c r="FSR27" s="110"/>
      <c r="FSS27" s="110"/>
      <c r="FST27" s="110"/>
      <c r="FSU27" s="110"/>
      <c r="FSV27" s="110"/>
      <c r="FSW27" s="110"/>
      <c r="FSX27" s="110"/>
      <c r="FSY27" s="110"/>
      <c r="FSZ27" s="110"/>
      <c r="FTA27" s="110"/>
      <c r="FTB27" s="110"/>
      <c r="FTC27" s="110"/>
      <c r="FTD27" s="110"/>
      <c r="FTE27" s="110"/>
      <c r="FTF27" s="110"/>
      <c r="FTG27" s="110"/>
      <c r="FTH27" s="110"/>
      <c r="FTI27" s="110"/>
      <c r="FTJ27" s="110"/>
      <c r="FTK27" s="110"/>
      <c r="FTL27" s="110"/>
      <c r="FTM27" s="110"/>
      <c r="FTN27" s="110"/>
      <c r="FTO27" s="110"/>
      <c r="FTP27" s="110"/>
      <c r="FTQ27" s="110"/>
      <c r="FTR27" s="110"/>
      <c r="FTS27" s="110"/>
      <c r="FTT27" s="110"/>
      <c r="FTU27" s="110"/>
      <c r="FTV27" s="110"/>
      <c r="FTW27" s="110"/>
      <c r="FTX27" s="110"/>
      <c r="FTY27" s="110"/>
      <c r="FTZ27" s="110"/>
      <c r="FUA27" s="110"/>
      <c r="FUB27" s="110"/>
      <c r="FUC27" s="110"/>
      <c r="FUD27" s="110"/>
      <c r="FUE27" s="110"/>
      <c r="FUF27" s="110"/>
      <c r="FUG27" s="110"/>
      <c r="FUH27" s="110"/>
      <c r="FUI27" s="110"/>
      <c r="FUJ27" s="110"/>
      <c r="FUK27" s="110"/>
      <c r="FUL27" s="110"/>
      <c r="FUM27" s="110"/>
      <c r="FUN27" s="110"/>
      <c r="FUO27" s="110"/>
      <c r="FUP27" s="110"/>
      <c r="FUQ27" s="110"/>
      <c r="FUR27" s="110"/>
      <c r="FUS27" s="110"/>
      <c r="FUT27" s="110"/>
      <c r="FUU27" s="110"/>
      <c r="FUV27" s="110"/>
      <c r="FUW27" s="110"/>
      <c r="FUX27" s="110"/>
      <c r="FUY27" s="110"/>
      <c r="FUZ27" s="110"/>
      <c r="FVA27" s="110"/>
      <c r="FVB27" s="110"/>
      <c r="FVC27" s="110"/>
      <c r="FVD27" s="110"/>
      <c r="FVE27" s="110"/>
      <c r="FVF27" s="110"/>
      <c r="FVG27" s="110"/>
      <c r="FVH27" s="110"/>
      <c r="FVI27" s="110"/>
      <c r="FVJ27" s="110"/>
      <c r="FVK27" s="110"/>
      <c r="FVL27" s="110"/>
      <c r="FVM27" s="110"/>
      <c r="FVN27" s="110"/>
      <c r="FVO27" s="110"/>
      <c r="FVP27" s="110"/>
      <c r="FVQ27" s="110"/>
      <c r="FVR27" s="110"/>
      <c r="FVS27" s="110"/>
      <c r="FVT27" s="110"/>
      <c r="FVU27" s="110"/>
      <c r="FVV27" s="110"/>
      <c r="FVW27" s="110"/>
      <c r="FVX27" s="110"/>
      <c r="FVY27" s="110"/>
      <c r="FVZ27" s="110"/>
      <c r="FWA27" s="110"/>
      <c r="FWB27" s="110"/>
      <c r="FWC27" s="110"/>
      <c r="FWD27" s="110"/>
      <c r="FWE27" s="110"/>
      <c r="FWF27" s="110"/>
      <c r="FWG27" s="110"/>
      <c r="FWH27" s="110"/>
      <c r="FWI27" s="110"/>
      <c r="FWJ27" s="110"/>
      <c r="FWK27" s="110"/>
      <c r="FWL27" s="110"/>
      <c r="FWM27" s="110"/>
      <c r="FWN27" s="110"/>
      <c r="FWO27" s="110"/>
      <c r="FWP27" s="110"/>
      <c r="FWQ27" s="110"/>
      <c r="FWR27" s="110"/>
      <c r="FWS27" s="110"/>
      <c r="FWT27" s="110"/>
      <c r="FWU27" s="110"/>
      <c r="FWV27" s="110"/>
      <c r="FWW27" s="110"/>
      <c r="FWX27" s="110"/>
      <c r="FWY27" s="110"/>
      <c r="FWZ27" s="110"/>
      <c r="FXA27" s="110"/>
      <c r="FXB27" s="110"/>
      <c r="FXC27" s="110"/>
      <c r="FXD27" s="110"/>
      <c r="FXE27" s="110"/>
      <c r="FXF27" s="110"/>
      <c r="FXG27" s="110"/>
      <c r="FXH27" s="110"/>
      <c r="FXI27" s="110"/>
      <c r="FXJ27" s="110"/>
      <c r="FXK27" s="110"/>
      <c r="FXL27" s="110"/>
      <c r="FXM27" s="110"/>
      <c r="FXN27" s="110"/>
      <c r="FXO27" s="110"/>
      <c r="FXP27" s="110"/>
      <c r="FXQ27" s="110"/>
      <c r="FXR27" s="110"/>
      <c r="FXS27" s="110"/>
      <c r="FXT27" s="110"/>
      <c r="FXU27" s="110"/>
      <c r="FXV27" s="110"/>
      <c r="FXW27" s="110"/>
      <c r="FXX27" s="110"/>
      <c r="FXY27" s="110"/>
      <c r="FXZ27" s="110"/>
      <c r="FYA27" s="110"/>
      <c r="FYB27" s="110"/>
      <c r="FYC27" s="110"/>
      <c r="FYD27" s="110"/>
      <c r="FYE27" s="110"/>
      <c r="FYF27" s="110"/>
      <c r="FYG27" s="110"/>
      <c r="FYH27" s="110"/>
      <c r="FYI27" s="110"/>
      <c r="FYJ27" s="110"/>
      <c r="FYK27" s="110"/>
      <c r="FYL27" s="110"/>
      <c r="FYM27" s="110"/>
      <c r="FYN27" s="110"/>
      <c r="FYO27" s="110"/>
      <c r="FYP27" s="110"/>
      <c r="FYQ27" s="110"/>
      <c r="FYR27" s="110"/>
      <c r="FYS27" s="110"/>
      <c r="FYT27" s="110"/>
      <c r="FYU27" s="110"/>
      <c r="FYV27" s="110"/>
      <c r="FYW27" s="110"/>
      <c r="FYX27" s="110"/>
      <c r="FYY27" s="110"/>
      <c r="FYZ27" s="110"/>
      <c r="FZA27" s="110"/>
      <c r="FZB27" s="110"/>
      <c r="FZC27" s="110"/>
      <c r="FZD27" s="110"/>
      <c r="FZE27" s="110"/>
      <c r="FZF27" s="110"/>
      <c r="FZG27" s="110"/>
      <c r="FZH27" s="110"/>
      <c r="FZI27" s="110"/>
      <c r="FZJ27" s="110"/>
      <c r="FZK27" s="110"/>
      <c r="FZL27" s="110"/>
      <c r="FZM27" s="110"/>
      <c r="FZN27" s="110"/>
      <c r="FZO27" s="110"/>
      <c r="FZP27" s="110"/>
      <c r="FZQ27" s="110"/>
      <c r="FZR27" s="110"/>
      <c r="FZS27" s="110"/>
      <c r="FZT27" s="110"/>
      <c r="FZU27" s="110"/>
      <c r="FZV27" s="110"/>
      <c r="FZW27" s="110"/>
      <c r="FZX27" s="110"/>
      <c r="FZY27" s="110"/>
      <c r="FZZ27" s="110"/>
      <c r="GAA27" s="110"/>
      <c r="GAB27" s="110"/>
      <c r="GAC27" s="110"/>
      <c r="GAD27" s="110"/>
      <c r="GAE27" s="110"/>
      <c r="GAF27" s="110"/>
      <c r="GAG27" s="110"/>
      <c r="GAH27" s="110"/>
      <c r="GAI27" s="110"/>
      <c r="GAJ27" s="110"/>
      <c r="GAK27" s="110"/>
      <c r="GAL27" s="110"/>
      <c r="GAM27" s="110"/>
      <c r="GAN27" s="110"/>
      <c r="GAO27" s="110"/>
      <c r="GAP27" s="110"/>
      <c r="GAQ27" s="110"/>
      <c r="GAR27" s="110"/>
      <c r="GAS27" s="110"/>
      <c r="GAT27" s="110"/>
      <c r="GAU27" s="110"/>
      <c r="GAV27" s="110"/>
      <c r="GAW27" s="110"/>
      <c r="GAX27" s="110"/>
      <c r="GAY27" s="110"/>
      <c r="GAZ27" s="110"/>
      <c r="GBA27" s="110"/>
      <c r="GBB27" s="110"/>
      <c r="GBC27" s="110"/>
      <c r="GBD27" s="110"/>
      <c r="GBE27" s="110"/>
      <c r="GBF27" s="110"/>
      <c r="GBG27" s="110"/>
      <c r="GBH27" s="110"/>
      <c r="GBI27" s="110"/>
      <c r="GBJ27" s="110"/>
      <c r="GBK27" s="110"/>
      <c r="GBL27" s="110"/>
      <c r="GBM27" s="110"/>
      <c r="GBN27" s="110"/>
      <c r="GBO27" s="110"/>
      <c r="GBP27" s="110"/>
      <c r="GBQ27" s="110"/>
      <c r="GBR27" s="110"/>
      <c r="GBS27" s="110"/>
      <c r="GBT27" s="110"/>
      <c r="GBU27" s="110"/>
      <c r="GBV27" s="110"/>
      <c r="GBW27" s="110"/>
      <c r="GBX27" s="110"/>
      <c r="GBY27" s="110"/>
      <c r="GBZ27" s="110"/>
      <c r="GCA27" s="110"/>
      <c r="GCB27" s="110"/>
      <c r="GCC27" s="110"/>
      <c r="GCD27" s="110"/>
      <c r="GCE27" s="110"/>
      <c r="GCF27" s="110"/>
      <c r="GCG27" s="110"/>
      <c r="GCH27" s="110"/>
      <c r="GCI27" s="110"/>
      <c r="GCJ27" s="110"/>
      <c r="GCK27" s="110"/>
      <c r="GCL27" s="110"/>
      <c r="GCM27" s="110"/>
      <c r="GCN27" s="110"/>
      <c r="GCO27" s="110"/>
      <c r="GCP27" s="110"/>
      <c r="GCQ27" s="110"/>
      <c r="GCR27" s="110"/>
      <c r="GCS27" s="110"/>
      <c r="GCT27" s="110"/>
      <c r="GCU27" s="110"/>
      <c r="GCV27" s="110"/>
      <c r="GCW27" s="110"/>
      <c r="GCX27" s="110"/>
      <c r="GCY27" s="110"/>
      <c r="GCZ27" s="110"/>
      <c r="GDA27" s="110"/>
      <c r="GDB27" s="110"/>
      <c r="GDC27" s="110"/>
      <c r="GDD27" s="110"/>
      <c r="GDE27" s="110"/>
      <c r="GDF27" s="110"/>
      <c r="GDG27" s="110"/>
      <c r="GDH27" s="110"/>
      <c r="GDI27" s="110"/>
      <c r="GDJ27" s="110"/>
      <c r="GDK27" s="110"/>
      <c r="GDL27" s="110"/>
      <c r="GDM27" s="110"/>
      <c r="GDN27" s="110"/>
      <c r="GDO27" s="110"/>
      <c r="GDP27" s="110"/>
      <c r="GDQ27" s="110"/>
      <c r="GDR27" s="110"/>
      <c r="GDS27" s="110"/>
      <c r="GDT27" s="110"/>
      <c r="GDU27" s="110"/>
      <c r="GDV27" s="110"/>
      <c r="GDW27" s="110"/>
      <c r="GDX27" s="110"/>
      <c r="GDY27" s="110"/>
      <c r="GDZ27" s="110"/>
      <c r="GEA27" s="110"/>
      <c r="GEB27" s="110"/>
      <c r="GEC27" s="110"/>
      <c r="GED27" s="110"/>
      <c r="GEE27" s="110"/>
      <c r="GEF27" s="110"/>
      <c r="GEG27" s="110"/>
      <c r="GEH27" s="110"/>
      <c r="GEI27" s="110"/>
      <c r="GEJ27" s="110"/>
      <c r="GEK27" s="110"/>
      <c r="GEL27" s="110"/>
      <c r="GEM27" s="110"/>
      <c r="GEN27" s="110"/>
      <c r="GEO27" s="110"/>
      <c r="GEP27" s="110"/>
      <c r="GEQ27" s="110"/>
      <c r="GER27" s="110"/>
      <c r="GES27" s="110"/>
      <c r="GET27" s="110"/>
      <c r="GEU27" s="110"/>
      <c r="GEV27" s="110"/>
      <c r="GEW27" s="110"/>
      <c r="GEX27" s="110"/>
      <c r="GEY27" s="110"/>
      <c r="GEZ27" s="110"/>
      <c r="GFA27" s="110"/>
      <c r="GFB27" s="110"/>
      <c r="GFC27" s="110"/>
      <c r="GFD27" s="110"/>
      <c r="GFE27" s="110"/>
      <c r="GFF27" s="110"/>
      <c r="GFG27" s="110"/>
      <c r="GFH27" s="110"/>
      <c r="GFI27" s="110"/>
      <c r="GFJ27" s="110"/>
      <c r="GFK27" s="110"/>
      <c r="GFL27" s="110"/>
      <c r="GFM27" s="110"/>
      <c r="GFN27" s="110"/>
      <c r="GFO27" s="110"/>
      <c r="GFP27" s="110"/>
      <c r="GFQ27" s="110"/>
      <c r="GFR27" s="110"/>
      <c r="GFS27" s="110"/>
      <c r="GFT27" s="110"/>
      <c r="GFU27" s="110"/>
      <c r="GFV27" s="110"/>
      <c r="GFW27" s="110"/>
      <c r="GFX27" s="110"/>
      <c r="GFY27" s="110"/>
      <c r="GFZ27" s="110"/>
      <c r="GGA27" s="110"/>
      <c r="GGB27" s="110"/>
      <c r="GGC27" s="110"/>
      <c r="GGD27" s="110"/>
      <c r="GGE27" s="110"/>
      <c r="GGF27" s="110"/>
      <c r="GGG27" s="110"/>
      <c r="GGH27" s="110"/>
      <c r="GGI27" s="110"/>
      <c r="GGJ27" s="110"/>
      <c r="GGK27" s="110"/>
      <c r="GGL27" s="110"/>
      <c r="GGM27" s="110"/>
      <c r="GGN27" s="110"/>
      <c r="GGO27" s="110"/>
      <c r="GGP27" s="110"/>
      <c r="GGQ27" s="110"/>
      <c r="GGR27" s="110"/>
      <c r="GGS27" s="110"/>
      <c r="GGT27" s="110"/>
      <c r="GGU27" s="110"/>
      <c r="GGV27" s="110"/>
      <c r="GGW27" s="110"/>
      <c r="GGX27" s="110"/>
      <c r="GGY27" s="110"/>
      <c r="GGZ27" s="110"/>
      <c r="GHA27" s="110"/>
      <c r="GHB27" s="110"/>
      <c r="GHC27" s="110"/>
      <c r="GHD27" s="110"/>
      <c r="GHE27" s="110"/>
      <c r="GHF27" s="110"/>
      <c r="GHG27" s="110"/>
      <c r="GHH27" s="110"/>
      <c r="GHI27" s="110"/>
      <c r="GHJ27" s="110"/>
      <c r="GHK27" s="110"/>
      <c r="GHL27" s="110"/>
      <c r="GHM27" s="110"/>
      <c r="GHN27" s="110"/>
      <c r="GHO27" s="110"/>
      <c r="GHP27" s="110"/>
      <c r="GHQ27" s="110"/>
      <c r="GHR27" s="110"/>
      <c r="GHS27" s="110"/>
      <c r="GHT27" s="110"/>
      <c r="GHU27" s="110"/>
      <c r="GHV27" s="110"/>
      <c r="GHW27" s="110"/>
      <c r="GHX27" s="110"/>
      <c r="GHY27" s="110"/>
      <c r="GHZ27" s="110"/>
      <c r="GIA27" s="110"/>
      <c r="GIB27" s="110"/>
      <c r="GIC27" s="110"/>
      <c r="GID27" s="110"/>
      <c r="GIE27" s="110"/>
      <c r="GIF27" s="110"/>
      <c r="GIG27" s="110"/>
      <c r="GIH27" s="110"/>
      <c r="GII27" s="110"/>
      <c r="GIJ27" s="110"/>
      <c r="GIK27" s="110"/>
      <c r="GIL27" s="110"/>
      <c r="GIM27" s="110"/>
      <c r="GIN27" s="110"/>
      <c r="GIO27" s="110"/>
      <c r="GIP27" s="110"/>
      <c r="GIQ27" s="110"/>
      <c r="GIR27" s="110"/>
      <c r="GIS27" s="110"/>
      <c r="GIT27" s="110"/>
      <c r="GIU27" s="110"/>
      <c r="GIV27" s="110"/>
      <c r="GIW27" s="110"/>
      <c r="GIX27" s="110"/>
      <c r="GIY27" s="110"/>
      <c r="GIZ27" s="110"/>
      <c r="GJA27" s="110"/>
      <c r="GJB27" s="110"/>
      <c r="GJC27" s="110"/>
      <c r="GJD27" s="110"/>
      <c r="GJE27" s="110"/>
      <c r="GJF27" s="110"/>
      <c r="GJG27" s="110"/>
      <c r="GJH27" s="110"/>
      <c r="GJI27" s="110"/>
      <c r="GJJ27" s="110"/>
      <c r="GJK27" s="110"/>
      <c r="GJL27" s="110"/>
      <c r="GJM27" s="110"/>
      <c r="GJN27" s="110"/>
      <c r="GJO27" s="110"/>
      <c r="GJP27" s="110"/>
      <c r="GJQ27" s="110"/>
      <c r="GJR27" s="110"/>
      <c r="GJS27" s="110"/>
      <c r="GJT27" s="110"/>
      <c r="GJU27" s="110"/>
      <c r="GJV27" s="110"/>
      <c r="GJW27" s="110"/>
      <c r="GJX27" s="110"/>
      <c r="GJY27" s="110"/>
      <c r="GJZ27" s="110"/>
      <c r="GKA27" s="110"/>
      <c r="GKB27" s="110"/>
      <c r="GKC27" s="110"/>
      <c r="GKD27" s="110"/>
      <c r="GKE27" s="110"/>
      <c r="GKF27" s="110"/>
      <c r="GKG27" s="110"/>
      <c r="GKH27" s="110"/>
      <c r="GKI27" s="110"/>
      <c r="GKJ27" s="110"/>
      <c r="GKK27" s="110"/>
      <c r="GKL27" s="110"/>
      <c r="GKM27" s="110"/>
      <c r="GKN27" s="110"/>
      <c r="GKO27" s="110"/>
      <c r="GKP27" s="110"/>
      <c r="GKQ27" s="110"/>
      <c r="GKR27" s="110"/>
      <c r="GKS27" s="110"/>
      <c r="GKT27" s="110"/>
      <c r="GKU27" s="110"/>
      <c r="GKV27" s="110"/>
      <c r="GKW27" s="110"/>
      <c r="GKX27" s="110"/>
      <c r="GKY27" s="110"/>
      <c r="GKZ27" s="110"/>
      <c r="GLA27" s="110"/>
      <c r="GLB27" s="110"/>
      <c r="GLC27" s="110"/>
      <c r="GLD27" s="110"/>
      <c r="GLE27" s="110"/>
      <c r="GLF27" s="110"/>
      <c r="GLG27" s="110"/>
      <c r="GLH27" s="110"/>
      <c r="GLI27" s="110"/>
      <c r="GLJ27" s="110"/>
      <c r="GLK27" s="110"/>
      <c r="GLL27" s="110"/>
      <c r="GLM27" s="110"/>
      <c r="GLN27" s="110"/>
      <c r="GLO27" s="110"/>
      <c r="GLP27" s="110"/>
      <c r="GLQ27" s="110"/>
      <c r="GLR27" s="110"/>
      <c r="GLS27" s="110"/>
      <c r="GLT27" s="110"/>
      <c r="GLU27" s="110"/>
      <c r="GLV27" s="110"/>
      <c r="GLW27" s="110"/>
      <c r="GLX27" s="110"/>
      <c r="GLY27" s="110"/>
      <c r="GLZ27" s="110"/>
      <c r="GMA27" s="110"/>
      <c r="GMB27" s="110"/>
      <c r="GMC27" s="110"/>
      <c r="GMD27" s="110"/>
      <c r="GME27" s="110"/>
      <c r="GMF27" s="110"/>
      <c r="GMG27" s="110"/>
      <c r="GMH27" s="110"/>
      <c r="GMI27" s="110"/>
      <c r="GMJ27" s="110"/>
      <c r="GMK27" s="110"/>
      <c r="GML27" s="110"/>
      <c r="GMM27" s="110"/>
      <c r="GMN27" s="110"/>
      <c r="GMO27" s="110"/>
      <c r="GMP27" s="110"/>
      <c r="GMQ27" s="110"/>
      <c r="GMR27" s="110"/>
      <c r="GMS27" s="110"/>
      <c r="GMT27" s="110"/>
      <c r="GMU27" s="110"/>
      <c r="GMV27" s="110"/>
      <c r="GMW27" s="110"/>
      <c r="GMX27" s="110"/>
      <c r="GMY27" s="110"/>
      <c r="GMZ27" s="110"/>
      <c r="GNA27" s="110"/>
      <c r="GNB27" s="110"/>
      <c r="GNC27" s="110"/>
      <c r="GND27" s="110"/>
      <c r="GNE27" s="110"/>
      <c r="GNF27" s="110"/>
      <c r="GNG27" s="110"/>
      <c r="GNH27" s="110"/>
      <c r="GNI27" s="110"/>
      <c r="GNJ27" s="110"/>
      <c r="GNK27" s="110"/>
      <c r="GNL27" s="110"/>
      <c r="GNM27" s="110"/>
      <c r="GNN27" s="110"/>
      <c r="GNO27" s="110"/>
      <c r="GNP27" s="110"/>
      <c r="GNQ27" s="110"/>
      <c r="GNR27" s="110"/>
      <c r="GNS27" s="110"/>
      <c r="GNT27" s="110"/>
      <c r="GNU27" s="110"/>
      <c r="GNV27" s="110"/>
      <c r="GNW27" s="110"/>
      <c r="GNX27" s="110"/>
      <c r="GNY27" s="110"/>
      <c r="GNZ27" s="110"/>
      <c r="GOA27" s="110"/>
      <c r="GOB27" s="110"/>
      <c r="GOC27" s="110"/>
      <c r="GOD27" s="110"/>
      <c r="GOE27" s="110"/>
      <c r="GOF27" s="110"/>
      <c r="GOG27" s="110"/>
      <c r="GOH27" s="110"/>
      <c r="GOI27" s="110"/>
      <c r="GOJ27" s="110"/>
      <c r="GOK27" s="110"/>
      <c r="GOL27" s="110"/>
      <c r="GOM27" s="110"/>
      <c r="GON27" s="110"/>
      <c r="GOO27" s="110"/>
      <c r="GOP27" s="110"/>
      <c r="GOQ27" s="110"/>
      <c r="GOR27" s="110"/>
      <c r="GOS27" s="110"/>
      <c r="GOT27" s="110"/>
      <c r="GOU27" s="110"/>
      <c r="GOV27" s="110"/>
      <c r="GOW27" s="110"/>
      <c r="GOX27" s="110"/>
      <c r="GOY27" s="110"/>
      <c r="GOZ27" s="110"/>
      <c r="GPA27" s="110"/>
      <c r="GPB27" s="110"/>
      <c r="GPC27" s="110"/>
      <c r="GPD27" s="110"/>
      <c r="GPE27" s="110"/>
      <c r="GPF27" s="110"/>
      <c r="GPG27" s="110"/>
      <c r="GPH27" s="110"/>
      <c r="GPI27" s="110"/>
      <c r="GPJ27" s="110"/>
      <c r="GPK27" s="110"/>
      <c r="GPL27" s="110"/>
      <c r="GPM27" s="110"/>
      <c r="GPN27" s="110"/>
      <c r="GPO27" s="110"/>
      <c r="GPP27" s="110"/>
      <c r="GPQ27" s="110"/>
      <c r="GPR27" s="110"/>
      <c r="GPS27" s="110"/>
      <c r="GPT27" s="110"/>
      <c r="GPU27" s="110"/>
      <c r="GPV27" s="110"/>
      <c r="GPW27" s="110"/>
      <c r="GPX27" s="110"/>
      <c r="GPY27" s="110"/>
      <c r="GPZ27" s="110"/>
      <c r="GQA27" s="110"/>
      <c r="GQB27" s="110"/>
      <c r="GQC27" s="110"/>
      <c r="GQD27" s="110"/>
      <c r="GQE27" s="110"/>
      <c r="GQF27" s="110"/>
      <c r="GQG27" s="110"/>
      <c r="GQH27" s="110"/>
      <c r="GQI27" s="110"/>
      <c r="GQJ27" s="110"/>
      <c r="GQK27" s="110"/>
      <c r="GQL27" s="110"/>
      <c r="GQM27" s="110"/>
      <c r="GQN27" s="110"/>
      <c r="GQO27" s="110"/>
      <c r="GQP27" s="110"/>
      <c r="GQQ27" s="110"/>
      <c r="GQR27" s="110"/>
      <c r="GQS27" s="110"/>
      <c r="GQT27" s="110"/>
      <c r="GQU27" s="110"/>
      <c r="GQV27" s="110"/>
      <c r="GQW27" s="110"/>
      <c r="GQX27" s="110"/>
      <c r="GQY27" s="110"/>
      <c r="GQZ27" s="110"/>
      <c r="GRA27" s="110"/>
      <c r="GRB27" s="110"/>
      <c r="GRC27" s="110"/>
      <c r="GRD27" s="110"/>
      <c r="GRE27" s="110"/>
      <c r="GRF27" s="110"/>
      <c r="GRG27" s="110"/>
      <c r="GRH27" s="110"/>
      <c r="GRI27" s="110"/>
      <c r="GRJ27" s="110"/>
      <c r="GRK27" s="110"/>
      <c r="GRL27" s="110"/>
      <c r="GRM27" s="110"/>
      <c r="GRN27" s="110"/>
      <c r="GRO27" s="110"/>
      <c r="GRP27" s="110"/>
      <c r="GRQ27" s="110"/>
      <c r="GRR27" s="110"/>
      <c r="GRS27" s="110"/>
      <c r="GRT27" s="110"/>
      <c r="GRU27" s="110"/>
      <c r="GRV27" s="110"/>
      <c r="GRW27" s="110"/>
      <c r="GRX27" s="110"/>
      <c r="GRY27" s="110"/>
      <c r="GRZ27" s="110"/>
      <c r="GSA27" s="110"/>
      <c r="GSB27" s="110"/>
      <c r="GSC27" s="110"/>
      <c r="GSD27" s="110"/>
      <c r="GSE27" s="110"/>
      <c r="GSF27" s="110"/>
      <c r="GSG27" s="110"/>
      <c r="GSH27" s="110"/>
      <c r="GSI27" s="110"/>
      <c r="GSJ27" s="110"/>
      <c r="GSK27" s="110"/>
      <c r="GSL27" s="110"/>
      <c r="GSM27" s="110"/>
      <c r="GSN27" s="110"/>
      <c r="GSO27" s="110"/>
      <c r="GSP27" s="110"/>
      <c r="GSQ27" s="110"/>
      <c r="GSR27" s="110"/>
      <c r="GSS27" s="110"/>
      <c r="GST27" s="110"/>
      <c r="GSU27" s="110"/>
      <c r="GSV27" s="110"/>
      <c r="GSW27" s="110"/>
      <c r="GSX27" s="110"/>
      <c r="GSY27" s="110"/>
      <c r="GSZ27" s="110"/>
      <c r="GTA27" s="110"/>
      <c r="GTB27" s="110"/>
      <c r="GTC27" s="110"/>
      <c r="GTD27" s="110"/>
      <c r="GTE27" s="110"/>
      <c r="GTF27" s="110"/>
      <c r="GTG27" s="110"/>
      <c r="GTH27" s="110"/>
      <c r="GTI27" s="110"/>
      <c r="GTJ27" s="110"/>
      <c r="GTK27" s="110"/>
      <c r="GTL27" s="110"/>
      <c r="GTM27" s="110"/>
      <c r="GTN27" s="110"/>
      <c r="GTO27" s="110"/>
      <c r="GTP27" s="110"/>
      <c r="GTQ27" s="110"/>
      <c r="GTR27" s="110"/>
      <c r="GTS27" s="110"/>
      <c r="GTT27" s="110"/>
      <c r="GTU27" s="110"/>
      <c r="GTV27" s="110"/>
      <c r="GTW27" s="110"/>
      <c r="GTX27" s="110"/>
      <c r="GTY27" s="110"/>
      <c r="GTZ27" s="110"/>
      <c r="GUA27" s="110"/>
      <c r="GUB27" s="110"/>
      <c r="GUC27" s="110"/>
      <c r="GUD27" s="110"/>
      <c r="GUE27" s="110"/>
      <c r="GUF27" s="110"/>
      <c r="GUG27" s="110"/>
      <c r="GUH27" s="110"/>
      <c r="GUI27" s="110"/>
      <c r="GUJ27" s="110"/>
      <c r="GUK27" s="110"/>
      <c r="GUL27" s="110"/>
      <c r="GUM27" s="110"/>
      <c r="GUN27" s="110"/>
      <c r="GUO27" s="110"/>
      <c r="GUP27" s="110"/>
      <c r="GUQ27" s="110"/>
      <c r="GUR27" s="110"/>
      <c r="GUS27" s="110"/>
      <c r="GUT27" s="110"/>
      <c r="GUU27" s="110"/>
      <c r="GUV27" s="110"/>
      <c r="GUW27" s="110"/>
      <c r="GUX27" s="110"/>
      <c r="GUY27" s="110"/>
      <c r="GUZ27" s="110"/>
      <c r="GVA27" s="110"/>
      <c r="GVB27" s="110"/>
      <c r="GVC27" s="110"/>
      <c r="GVD27" s="110"/>
      <c r="GVE27" s="110"/>
      <c r="GVF27" s="110"/>
      <c r="GVG27" s="110"/>
      <c r="GVH27" s="110"/>
      <c r="GVI27" s="110"/>
      <c r="GVJ27" s="110"/>
      <c r="GVK27" s="110"/>
      <c r="GVL27" s="110"/>
      <c r="GVM27" s="110"/>
      <c r="GVN27" s="110"/>
      <c r="GVO27" s="110"/>
      <c r="GVP27" s="110"/>
      <c r="GVQ27" s="110"/>
      <c r="GVR27" s="110"/>
      <c r="GVS27" s="110"/>
      <c r="GVT27" s="110"/>
      <c r="GVU27" s="110"/>
      <c r="GVV27" s="110"/>
      <c r="GVW27" s="110"/>
      <c r="GVX27" s="110"/>
      <c r="GVY27" s="110"/>
      <c r="GVZ27" s="110"/>
      <c r="GWA27" s="110"/>
      <c r="GWB27" s="110"/>
      <c r="GWC27" s="110"/>
      <c r="GWD27" s="110"/>
      <c r="GWE27" s="110"/>
      <c r="GWF27" s="110"/>
      <c r="GWG27" s="110"/>
      <c r="GWH27" s="110"/>
      <c r="GWI27" s="110"/>
      <c r="GWJ27" s="110"/>
      <c r="GWK27" s="110"/>
      <c r="GWL27" s="110"/>
      <c r="GWM27" s="110"/>
      <c r="GWN27" s="110"/>
      <c r="GWO27" s="110"/>
      <c r="GWP27" s="110"/>
      <c r="GWQ27" s="110"/>
      <c r="GWR27" s="110"/>
      <c r="GWS27" s="110"/>
      <c r="GWT27" s="110"/>
      <c r="GWU27" s="110"/>
      <c r="GWV27" s="110"/>
      <c r="GWW27" s="110"/>
      <c r="GWX27" s="110"/>
      <c r="GWY27" s="110"/>
      <c r="GWZ27" s="110"/>
      <c r="GXA27" s="110"/>
      <c r="GXB27" s="110"/>
      <c r="GXC27" s="110"/>
      <c r="GXD27" s="110"/>
      <c r="GXE27" s="110"/>
      <c r="GXF27" s="110"/>
      <c r="GXG27" s="110"/>
      <c r="GXH27" s="110"/>
      <c r="GXI27" s="110"/>
      <c r="GXJ27" s="110"/>
      <c r="GXK27" s="110"/>
      <c r="GXL27" s="110"/>
      <c r="GXM27" s="110"/>
      <c r="GXN27" s="110"/>
      <c r="GXO27" s="110"/>
      <c r="GXP27" s="110"/>
      <c r="GXQ27" s="110"/>
      <c r="GXR27" s="110"/>
      <c r="GXS27" s="110"/>
      <c r="GXT27" s="110"/>
      <c r="GXU27" s="110"/>
      <c r="GXV27" s="110"/>
      <c r="GXW27" s="110"/>
      <c r="GXX27" s="110"/>
      <c r="GXY27" s="110"/>
      <c r="GXZ27" s="110"/>
      <c r="GYA27" s="110"/>
      <c r="GYB27" s="110"/>
      <c r="GYC27" s="110"/>
      <c r="GYD27" s="110"/>
      <c r="GYE27" s="110"/>
      <c r="GYF27" s="110"/>
      <c r="GYG27" s="110"/>
      <c r="GYH27" s="110"/>
      <c r="GYI27" s="110"/>
      <c r="GYJ27" s="110"/>
      <c r="GYK27" s="110"/>
      <c r="GYL27" s="110"/>
      <c r="GYM27" s="110"/>
      <c r="GYN27" s="110"/>
      <c r="GYO27" s="110"/>
      <c r="GYP27" s="110"/>
      <c r="GYQ27" s="110"/>
      <c r="GYR27" s="110"/>
      <c r="GYS27" s="110"/>
      <c r="GYT27" s="110"/>
      <c r="GYU27" s="110"/>
      <c r="GYV27" s="110"/>
      <c r="GYW27" s="110"/>
      <c r="GYX27" s="110"/>
      <c r="GYY27" s="110"/>
      <c r="GYZ27" s="110"/>
      <c r="GZA27" s="110"/>
      <c r="GZB27" s="110"/>
      <c r="GZC27" s="110"/>
      <c r="GZD27" s="110"/>
      <c r="GZE27" s="110"/>
      <c r="GZF27" s="110"/>
      <c r="GZG27" s="110"/>
      <c r="GZH27" s="110"/>
      <c r="GZI27" s="110"/>
      <c r="GZJ27" s="110"/>
      <c r="GZK27" s="110"/>
      <c r="GZL27" s="110"/>
      <c r="GZM27" s="110"/>
      <c r="GZN27" s="110"/>
      <c r="GZO27" s="110"/>
      <c r="GZP27" s="110"/>
      <c r="GZQ27" s="110"/>
      <c r="GZR27" s="110"/>
      <c r="GZS27" s="110"/>
      <c r="GZT27" s="110"/>
      <c r="GZU27" s="110"/>
      <c r="GZV27" s="110"/>
      <c r="GZW27" s="110"/>
      <c r="GZX27" s="110"/>
      <c r="GZY27" s="110"/>
      <c r="GZZ27" s="110"/>
      <c r="HAA27" s="110"/>
      <c r="HAB27" s="110"/>
      <c r="HAC27" s="110"/>
      <c r="HAD27" s="110"/>
      <c r="HAE27" s="110"/>
      <c r="HAF27" s="110"/>
      <c r="HAG27" s="110"/>
      <c r="HAH27" s="110"/>
      <c r="HAI27" s="110"/>
      <c r="HAJ27" s="110"/>
      <c r="HAK27" s="110"/>
      <c r="HAL27" s="110"/>
      <c r="HAM27" s="110"/>
      <c r="HAN27" s="110"/>
      <c r="HAO27" s="110"/>
      <c r="HAP27" s="110"/>
      <c r="HAQ27" s="110"/>
      <c r="HAR27" s="110"/>
      <c r="HAS27" s="110"/>
      <c r="HAT27" s="110"/>
      <c r="HAU27" s="110"/>
      <c r="HAV27" s="110"/>
      <c r="HAW27" s="110"/>
      <c r="HAX27" s="110"/>
      <c r="HAY27" s="110"/>
      <c r="HAZ27" s="110"/>
      <c r="HBA27" s="110"/>
      <c r="HBB27" s="110"/>
      <c r="HBC27" s="110"/>
      <c r="HBD27" s="110"/>
      <c r="HBE27" s="110"/>
      <c r="HBF27" s="110"/>
      <c r="HBG27" s="110"/>
      <c r="HBH27" s="110"/>
      <c r="HBI27" s="110"/>
      <c r="HBJ27" s="110"/>
      <c r="HBK27" s="110"/>
      <c r="HBL27" s="110"/>
      <c r="HBM27" s="110"/>
      <c r="HBN27" s="110"/>
      <c r="HBO27" s="110"/>
      <c r="HBP27" s="110"/>
      <c r="HBQ27" s="110"/>
      <c r="HBR27" s="110"/>
      <c r="HBS27" s="110"/>
      <c r="HBT27" s="110"/>
      <c r="HBU27" s="110"/>
      <c r="HBV27" s="110"/>
      <c r="HBW27" s="110"/>
      <c r="HBX27" s="110"/>
      <c r="HBY27" s="110"/>
      <c r="HBZ27" s="110"/>
      <c r="HCA27" s="110"/>
      <c r="HCB27" s="110"/>
      <c r="HCC27" s="110"/>
      <c r="HCD27" s="110"/>
      <c r="HCE27" s="110"/>
      <c r="HCF27" s="110"/>
      <c r="HCG27" s="110"/>
      <c r="HCH27" s="110"/>
      <c r="HCI27" s="110"/>
      <c r="HCJ27" s="110"/>
      <c r="HCK27" s="110"/>
      <c r="HCL27" s="110"/>
      <c r="HCM27" s="110"/>
      <c r="HCN27" s="110"/>
      <c r="HCO27" s="110"/>
      <c r="HCP27" s="110"/>
      <c r="HCQ27" s="110"/>
      <c r="HCR27" s="110"/>
      <c r="HCS27" s="110"/>
      <c r="HCT27" s="110"/>
      <c r="HCU27" s="110"/>
      <c r="HCV27" s="110"/>
      <c r="HCW27" s="110"/>
      <c r="HCX27" s="110"/>
      <c r="HCY27" s="110"/>
      <c r="HCZ27" s="110"/>
      <c r="HDA27" s="110"/>
      <c r="HDB27" s="110"/>
      <c r="HDC27" s="110"/>
      <c r="HDD27" s="110"/>
      <c r="HDE27" s="110"/>
      <c r="HDF27" s="110"/>
      <c r="HDG27" s="110"/>
      <c r="HDH27" s="110"/>
      <c r="HDI27" s="110"/>
      <c r="HDJ27" s="110"/>
      <c r="HDK27" s="110"/>
      <c r="HDL27" s="110"/>
      <c r="HDM27" s="110"/>
      <c r="HDN27" s="110"/>
      <c r="HDO27" s="110"/>
      <c r="HDP27" s="110"/>
      <c r="HDQ27" s="110"/>
      <c r="HDR27" s="110"/>
      <c r="HDS27" s="110"/>
      <c r="HDT27" s="110"/>
      <c r="HDU27" s="110"/>
      <c r="HDV27" s="110"/>
      <c r="HDW27" s="110"/>
      <c r="HDX27" s="110"/>
      <c r="HDY27" s="110"/>
      <c r="HDZ27" s="110"/>
      <c r="HEA27" s="110"/>
      <c r="HEB27" s="110"/>
      <c r="HEC27" s="110"/>
      <c r="HED27" s="110"/>
      <c r="HEE27" s="110"/>
      <c r="HEF27" s="110"/>
      <c r="HEG27" s="110"/>
      <c r="HEH27" s="110"/>
      <c r="HEI27" s="110"/>
      <c r="HEJ27" s="110"/>
      <c r="HEK27" s="110"/>
      <c r="HEL27" s="110"/>
      <c r="HEM27" s="110"/>
      <c r="HEN27" s="110"/>
      <c r="HEO27" s="110"/>
      <c r="HEP27" s="110"/>
      <c r="HEQ27" s="110"/>
      <c r="HER27" s="110"/>
      <c r="HES27" s="110"/>
      <c r="HET27" s="110"/>
      <c r="HEU27" s="110"/>
      <c r="HEV27" s="110"/>
      <c r="HEW27" s="110"/>
      <c r="HEX27" s="110"/>
      <c r="HEY27" s="110"/>
      <c r="HEZ27" s="110"/>
      <c r="HFA27" s="110"/>
      <c r="HFB27" s="110"/>
      <c r="HFC27" s="110"/>
      <c r="HFD27" s="110"/>
      <c r="HFE27" s="110"/>
      <c r="HFF27" s="110"/>
      <c r="HFG27" s="110"/>
      <c r="HFH27" s="110"/>
      <c r="HFI27" s="110"/>
      <c r="HFJ27" s="110"/>
      <c r="HFK27" s="110"/>
      <c r="HFL27" s="110"/>
      <c r="HFM27" s="110"/>
      <c r="HFN27" s="110"/>
      <c r="HFO27" s="110"/>
      <c r="HFP27" s="110"/>
      <c r="HFQ27" s="110"/>
      <c r="HFR27" s="110"/>
      <c r="HFS27" s="110"/>
      <c r="HFT27" s="110"/>
      <c r="HFU27" s="110"/>
      <c r="HFV27" s="110"/>
      <c r="HFW27" s="110"/>
      <c r="HFX27" s="110"/>
      <c r="HFY27" s="110"/>
      <c r="HFZ27" s="110"/>
      <c r="HGA27" s="110"/>
      <c r="HGB27" s="110"/>
      <c r="HGC27" s="110"/>
      <c r="HGD27" s="110"/>
      <c r="HGE27" s="110"/>
      <c r="HGF27" s="110"/>
      <c r="HGG27" s="110"/>
      <c r="HGH27" s="110"/>
      <c r="HGI27" s="110"/>
      <c r="HGJ27" s="110"/>
      <c r="HGK27" s="110"/>
      <c r="HGL27" s="110"/>
      <c r="HGM27" s="110"/>
      <c r="HGN27" s="110"/>
      <c r="HGO27" s="110"/>
      <c r="HGP27" s="110"/>
      <c r="HGQ27" s="110"/>
      <c r="HGR27" s="110"/>
      <c r="HGS27" s="110"/>
      <c r="HGT27" s="110"/>
      <c r="HGU27" s="110"/>
      <c r="HGV27" s="110"/>
      <c r="HGW27" s="110"/>
      <c r="HGX27" s="110"/>
      <c r="HGY27" s="110"/>
      <c r="HGZ27" s="110"/>
      <c r="HHA27" s="110"/>
      <c r="HHB27" s="110"/>
      <c r="HHC27" s="110"/>
      <c r="HHD27" s="110"/>
      <c r="HHE27" s="110"/>
      <c r="HHF27" s="110"/>
      <c r="HHG27" s="110"/>
      <c r="HHH27" s="110"/>
      <c r="HHI27" s="110"/>
      <c r="HHJ27" s="110"/>
      <c r="HHK27" s="110"/>
      <c r="HHL27" s="110"/>
      <c r="HHM27" s="110"/>
      <c r="HHN27" s="110"/>
      <c r="HHO27" s="110"/>
      <c r="HHP27" s="110"/>
      <c r="HHQ27" s="110"/>
      <c r="HHR27" s="110"/>
      <c r="HHS27" s="110"/>
      <c r="HHT27" s="110"/>
      <c r="HHU27" s="110"/>
      <c r="HHV27" s="110"/>
      <c r="HHW27" s="110"/>
      <c r="HHX27" s="110"/>
      <c r="HHY27" s="110"/>
      <c r="HHZ27" s="110"/>
      <c r="HIA27" s="110"/>
      <c r="HIB27" s="110"/>
      <c r="HIC27" s="110"/>
      <c r="HID27" s="110"/>
      <c r="HIE27" s="110"/>
      <c r="HIF27" s="110"/>
      <c r="HIG27" s="110"/>
      <c r="HIH27" s="110"/>
      <c r="HII27" s="110"/>
      <c r="HIJ27" s="110"/>
      <c r="HIK27" s="110"/>
      <c r="HIL27" s="110"/>
      <c r="HIM27" s="110"/>
      <c r="HIN27" s="110"/>
      <c r="HIO27" s="110"/>
      <c r="HIP27" s="110"/>
      <c r="HIQ27" s="110"/>
      <c r="HIR27" s="110"/>
      <c r="HIS27" s="110"/>
      <c r="HIT27" s="110"/>
      <c r="HIU27" s="110"/>
      <c r="HIV27" s="110"/>
      <c r="HIW27" s="110"/>
      <c r="HIX27" s="110"/>
      <c r="HIY27" s="110"/>
      <c r="HIZ27" s="110"/>
      <c r="HJA27" s="110"/>
      <c r="HJB27" s="110"/>
      <c r="HJC27" s="110"/>
      <c r="HJD27" s="110"/>
      <c r="HJE27" s="110"/>
      <c r="HJF27" s="110"/>
      <c r="HJG27" s="110"/>
      <c r="HJH27" s="110"/>
      <c r="HJI27" s="110"/>
      <c r="HJJ27" s="110"/>
      <c r="HJK27" s="110"/>
      <c r="HJL27" s="110"/>
      <c r="HJM27" s="110"/>
      <c r="HJN27" s="110"/>
      <c r="HJO27" s="110"/>
      <c r="HJP27" s="110"/>
      <c r="HJQ27" s="110"/>
      <c r="HJR27" s="110"/>
      <c r="HJS27" s="110"/>
      <c r="HJT27" s="110"/>
      <c r="HJU27" s="110"/>
      <c r="HJV27" s="110"/>
      <c r="HJW27" s="110"/>
      <c r="HJX27" s="110"/>
      <c r="HJY27" s="110"/>
      <c r="HJZ27" s="110"/>
      <c r="HKA27" s="110"/>
      <c r="HKB27" s="110"/>
      <c r="HKC27" s="110"/>
      <c r="HKD27" s="110"/>
      <c r="HKE27" s="110"/>
      <c r="HKF27" s="110"/>
      <c r="HKG27" s="110"/>
      <c r="HKH27" s="110"/>
      <c r="HKI27" s="110"/>
      <c r="HKJ27" s="110"/>
      <c r="HKK27" s="110"/>
      <c r="HKL27" s="110"/>
      <c r="HKM27" s="110"/>
      <c r="HKN27" s="110"/>
      <c r="HKO27" s="110"/>
      <c r="HKP27" s="110"/>
      <c r="HKQ27" s="110"/>
      <c r="HKR27" s="110"/>
      <c r="HKS27" s="110"/>
      <c r="HKT27" s="110"/>
      <c r="HKU27" s="110"/>
      <c r="HKV27" s="110"/>
      <c r="HKW27" s="110"/>
      <c r="HKX27" s="110"/>
      <c r="HKY27" s="110"/>
      <c r="HKZ27" s="110"/>
      <c r="HLA27" s="110"/>
      <c r="HLB27" s="110"/>
      <c r="HLC27" s="110"/>
      <c r="HLD27" s="110"/>
      <c r="HLE27" s="110"/>
      <c r="HLF27" s="110"/>
      <c r="HLG27" s="110"/>
      <c r="HLH27" s="110"/>
      <c r="HLI27" s="110"/>
      <c r="HLJ27" s="110"/>
      <c r="HLK27" s="110"/>
      <c r="HLL27" s="110"/>
      <c r="HLM27" s="110"/>
      <c r="HLN27" s="110"/>
      <c r="HLO27" s="110"/>
      <c r="HLP27" s="110"/>
      <c r="HLQ27" s="110"/>
      <c r="HLR27" s="110"/>
      <c r="HLS27" s="110"/>
      <c r="HLT27" s="110"/>
      <c r="HLU27" s="110"/>
      <c r="HLV27" s="110"/>
      <c r="HLW27" s="110"/>
      <c r="HLX27" s="110"/>
      <c r="HLY27" s="110"/>
      <c r="HLZ27" s="110"/>
      <c r="HMA27" s="110"/>
      <c r="HMB27" s="110"/>
      <c r="HMC27" s="110"/>
      <c r="HMD27" s="110"/>
      <c r="HME27" s="110"/>
      <c r="HMF27" s="110"/>
      <c r="HMG27" s="110"/>
      <c r="HMH27" s="110"/>
      <c r="HMI27" s="110"/>
      <c r="HMJ27" s="110"/>
      <c r="HMK27" s="110"/>
      <c r="HML27" s="110"/>
      <c r="HMM27" s="110"/>
      <c r="HMN27" s="110"/>
      <c r="HMO27" s="110"/>
      <c r="HMP27" s="110"/>
      <c r="HMQ27" s="110"/>
      <c r="HMR27" s="110"/>
      <c r="HMS27" s="110"/>
      <c r="HMT27" s="110"/>
      <c r="HMU27" s="110"/>
      <c r="HMV27" s="110"/>
      <c r="HMW27" s="110"/>
      <c r="HMX27" s="110"/>
      <c r="HMY27" s="110"/>
      <c r="HMZ27" s="110"/>
      <c r="HNA27" s="110"/>
      <c r="HNB27" s="110"/>
      <c r="HNC27" s="110"/>
      <c r="HND27" s="110"/>
      <c r="HNE27" s="110"/>
      <c r="HNF27" s="110"/>
      <c r="HNG27" s="110"/>
      <c r="HNH27" s="110"/>
      <c r="HNI27" s="110"/>
      <c r="HNJ27" s="110"/>
      <c r="HNK27" s="110"/>
      <c r="HNL27" s="110"/>
      <c r="HNM27" s="110"/>
      <c r="HNN27" s="110"/>
      <c r="HNO27" s="110"/>
      <c r="HNP27" s="110"/>
      <c r="HNQ27" s="110"/>
      <c r="HNR27" s="110"/>
      <c r="HNS27" s="110"/>
      <c r="HNT27" s="110"/>
      <c r="HNU27" s="110"/>
      <c r="HNV27" s="110"/>
      <c r="HNW27" s="110"/>
      <c r="HNX27" s="110"/>
      <c r="HNY27" s="110"/>
      <c r="HNZ27" s="110"/>
      <c r="HOA27" s="110"/>
      <c r="HOB27" s="110"/>
      <c r="HOC27" s="110"/>
      <c r="HOD27" s="110"/>
      <c r="HOE27" s="110"/>
      <c r="HOF27" s="110"/>
      <c r="HOG27" s="110"/>
      <c r="HOH27" s="110"/>
      <c r="HOI27" s="110"/>
      <c r="HOJ27" s="110"/>
      <c r="HOK27" s="110"/>
      <c r="HOL27" s="110"/>
      <c r="HOM27" s="110"/>
      <c r="HON27" s="110"/>
      <c r="HOO27" s="110"/>
      <c r="HOP27" s="110"/>
      <c r="HOQ27" s="110"/>
      <c r="HOR27" s="110"/>
      <c r="HOS27" s="110"/>
      <c r="HOT27" s="110"/>
      <c r="HOU27" s="110"/>
      <c r="HOV27" s="110"/>
      <c r="HOW27" s="110"/>
      <c r="HOX27" s="110"/>
      <c r="HOY27" s="110"/>
      <c r="HOZ27" s="110"/>
      <c r="HPA27" s="110"/>
      <c r="HPB27" s="110"/>
      <c r="HPC27" s="110"/>
      <c r="HPD27" s="110"/>
      <c r="HPE27" s="110"/>
      <c r="HPF27" s="110"/>
      <c r="HPG27" s="110"/>
      <c r="HPH27" s="110"/>
      <c r="HPI27" s="110"/>
      <c r="HPJ27" s="110"/>
      <c r="HPK27" s="110"/>
      <c r="HPL27" s="110"/>
      <c r="HPM27" s="110"/>
      <c r="HPN27" s="110"/>
      <c r="HPO27" s="110"/>
      <c r="HPP27" s="110"/>
      <c r="HPQ27" s="110"/>
      <c r="HPR27" s="110"/>
      <c r="HPS27" s="110"/>
      <c r="HPT27" s="110"/>
      <c r="HPU27" s="110"/>
      <c r="HPV27" s="110"/>
      <c r="HPW27" s="110"/>
      <c r="HPX27" s="110"/>
      <c r="HPY27" s="110"/>
      <c r="HPZ27" s="110"/>
      <c r="HQA27" s="110"/>
      <c r="HQB27" s="110"/>
      <c r="HQC27" s="110"/>
      <c r="HQD27" s="110"/>
      <c r="HQE27" s="110"/>
      <c r="HQF27" s="110"/>
      <c r="HQG27" s="110"/>
      <c r="HQH27" s="110"/>
      <c r="HQI27" s="110"/>
      <c r="HQJ27" s="110"/>
      <c r="HQK27" s="110"/>
      <c r="HQL27" s="110"/>
      <c r="HQM27" s="110"/>
      <c r="HQN27" s="110"/>
      <c r="HQO27" s="110"/>
      <c r="HQP27" s="110"/>
      <c r="HQQ27" s="110"/>
      <c r="HQR27" s="110"/>
      <c r="HQS27" s="110"/>
      <c r="HQT27" s="110"/>
      <c r="HQU27" s="110"/>
      <c r="HQV27" s="110"/>
      <c r="HQW27" s="110"/>
      <c r="HQX27" s="110"/>
      <c r="HQY27" s="110"/>
      <c r="HQZ27" s="110"/>
      <c r="HRA27" s="110"/>
      <c r="HRB27" s="110"/>
      <c r="HRC27" s="110"/>
      <c r="HRD27" s="110"/>
      <c r="HRE27" s="110"/>
      <c r="HRF27" s="110"/>
      <c r="HRG27" s="110"/>
      <c r="HRH27" s="110"/>
      <c r="HRI27" s="110"/>
      <c r="HRJ27" s="110"/>
      <c r="HRK27" s="110"/>
      <c r="HRL27" s="110"/>
      <c r="HRM27" s="110"/>
      <c r="HRN27" s="110"/>
      <c r="HRO27" s="110"/>
      <c r="HRP27" s="110"/>
      <c r="HRQ27" s="110"/>
      <c r="HRR27" s="110"/>
      <c r="HRS27" s="110"/>
      <c r="HRT27" s="110"/>
      <c r="HRU27" s="110"/>
      <c r="HRV27" s="110"/>
      <c r="HRW27" s="110"/>
      <c r="HRX27" s="110"/>
      <c r="HRY27" s="110"/>
      <c r="HRZ27" s="110"/>
      <c r="HSA27" s="110"/>
      <c r="HSB27" s="110"/>
      <c r="HSC27" s="110"/>
      <c r="HSD27" s="110"/>
      <c r="HSE27" s="110"/>
      <c r="HSF27" s="110"/>
      <c r="HSG27" s="110"/>
      <c r="HSH27" s="110"/>
      <c r="HSI27" s="110"/>
      <c r="HSJ27" s="110"/>
      <c r="HSK27" s="110"/>
      <c r="HSL27" s="110"/>
      <c r="HSM27" s="110"/>
      <c r="HSN27" s="110"/>
      <c r="HSO27" s="110"/>
      <c r="HSP27" s="110"/>
      <c r="HSQ27" s="110"/>
      <c r="HSR27" s="110"/>
      <c r="HSS27" s="110"/>
      <c r="HST27" s="110"/>
      <c r="HSU27" s="110"/>
      <c r="HSV27" s="110"/>
      <c r="HSW27" s="110"/>
      <c r="HSX27" s="110"/>
      <c r="HSY27" s="110"/>
      <c r="HSZ27" s="110"/>
      <c r="HTA27" s="110"/>
      <c r="HTB27" s="110"/>
      <c r="HTC27" s="110"/>
      <c r="HTD27" s="110"/>
      <c r="HTE27" s="110"/>
      <c r="HTF27" s="110"/>
      <c r="HTG27" s="110"/>
      <c r="HTH27" s="110"/>
      <c r="HTI27" s="110"/>
      <c r="HTJ27" s="110"/>
      <c r="HTK27" s="110"/>
      <c r="HTL27" s="110"/>
      <c r="HTM27" s="110"/>
      <c r="HTN27" s="110"/>
      <c r="HTO27" s="110"/>
      <c r="HTP27" s="110"/>
      <c r="HTQ27" s="110"/>
      <c r="HTR27" s="110"/>
      <c r="HTS27" s="110"/>
      <c r="HTT27" s="110"/>
      <c r="HTU27" s="110"/>
      <c r="HTV27" s="110"/>
      <c r="HTW27" s="110"/>
      <c r="HTX27" s="110"/>
      <c r="HTY27" s="110"/>
      <c r="HTZ27" s="110"/>
      <c r="HUA27" s="110"/>
      <c r="HUB27" s="110"/>
      <c r="HUC27" s="110"/>
      <c r="HUD27" s="110"/>
      <c r="HUE27" s="110"/>
      <c r="HUF27" s="110"/>
      <c r="HUG27" s="110"/>
      <c r="HUH27" s="110"/>
      <c r="HUI27" s="110"/>
      <c r="HUJ27" s="110"/>
      <c r="HUK27" s="110"/>
      <c r="HUL27" s="110"/>
      <c r="HUM27" s="110"/>
      <c r="HUN27" s="110"/>
      <c r="HUO27" s="110"/>
      <c r="HUP27" s="110"/>
      <c r="HUQ27" s="110"/>
      <c r="HUR27" s="110"/>
      <c r="HUS27" s="110"/>
      <c r="HUT27" s="110"/>
      <c r="HUU27" s="110"/>
      <c r="HUV27" s="110"/>
      <c r="HUW27" s="110"/>
      <c r="HUX27" s="110"/>
      <c r="HUY27" s="110"/>
      <c r="HUZ27" s="110"/>
      <c r="HVA27" s="110"/>
      <c r="HVB27" s="110"/>
      <c r="HVC27" s="110"/>
      <c r="HVD27" s="110"/>
      <c r="HVE27" s="110"/>
      <c r="HVF27" s="110"/>
      <c r="HVG27" s="110"/>
      <c r="HVH27" s="110"/>
      <c r="HVI27" s="110"/>
      <c r="HVJ27" s="110"/>
      <c r="HVK27" s="110"/>
      <c r="HVL27" s="110"/>
      <c r="HVM27" s="110"/>
      <c r="HVN27" s="110"/>
      <c r="HVO27" s="110"/>
      <c r="HVP27" s="110"/>
      <c r="HVQ27" s="110"/>
      <c r="HVR27" s="110"/>
      <c r="HVS27" s="110"/>
      <c r="HVT27" s="110"/>
      <c r="HVU27" s="110"/>
      <c r="HVV27" s="110"/>
      <c r="HVW27" s="110"/>
      <c r="HVX27" s="110"/>
      <c r="HVY27" s="110"/>
      <c r="HVZ27" s="110"/>
      <c r="HWA27" s="110"/>
      <c r="HWB27" s="110"/>
      <c r="HWC27" s="110"/>
      <c r="HWD27" s="110"/>
      <c r="HWE27" s="110"/>
      <c r="HWF27" s="110"/>
      <c r="HWG27" s="110"/>
      <c r="HWH27" s="110"/>
      <c r="HWI27" s="110"/>
      <c r="HWJ27" s="110"/>
      <c r="HWK27" s="110"/>
      <c r="HWL27" s="110"/>
      <c r="HWM27" s="110"/>
      <c r="HWN27" s="110"/>
      <c r="HWO27" s="110"/>
      <c r="HWP27" s="110"/>
      <c r="HWQ27" s="110"/>
      <c r="HWR27" s="110"/>
      <c r="HWS27" s="110"/>
      <c r="HWT27" s="110"/>
      <c r="HWU27" s="110"/>
      <c r="HWV27" s="110"/>
      <c r="HWW27" s="110"/>
      <c r="HWX27" s="110"/>
      <c r="HWY27" s="110"/>
      <c r="HWZ27" s="110"/>
      <c r="HXA27" s="110"/>
      <c r="HXB27" s="110"/>
      <c r="HXC27" s="110"/>
      <c r="HXD27" s="110"/>
      <c r="HXE27" s="110"/>
      <c r="HXF27" s="110"/>
      <c r="HXG27" s="110"/>
      <c r="HXH27" s="110"/>
      <c r="HXI27" s="110"/>
      <c r="HXJ27" s="110"/>
      <c r="HXK27" s="110"/>
      <c r="HXL27" s="110"/>
      <c r="HXM27" s="110"/>
      <c r="HXN27" s="110"/>
      <c r="HXO27" s="110"/>
      <c r="HXP27" s="110"/>
      <c r="HXQ27" s="110"/>
      <c r="HXR27" s="110"/>
      <c r="HXS27" s="110"/>
      <c r="HXT27" s="110"/>
      <c r="HXU27" s="110"/>
      <c r="HXV27" s="110"/>
      <c r="HXW27" s="110"/>
      <c r="HXX27" s="110"/>
      <c r="HXY27" s="110"/>
      <c r="HXZ27" s="110"/>
      <c r="HYA27" s="110"/>
      <c r="HYB27" s="110"/>
      <c r="HYC27" s="110"/>
      <c r="HYD27" s="110"/>
      <c r="HYE27" s="110"/>
      <c r="HYF27" s="110"/>
      <c r="HYG27" s="110"/>
      <c r="HYH27" s="110"/>
      <c r="HYI27" s="110"/>
      <c r="HYJ27" s="110"/>
      <c r="HYK27" s="110"/>
      <c r="HYL27" s="110"/>
      <c r="HYM27" s="110"/>
      <c r="HYN27" s="110"/>
      <c r="HYO27" s="110"/>
      <c r="HYP27" s="110"/>
      <c r="HYQ27" s="110"/>
      <c r="HYR27" s="110"/>
      <c r="HYS27" s="110"/>
      <c r="HYT27" s="110"/>
      <c r="HYU27" s="110"/>
      <c r="HYV27" s="110"/>
      <c r="HYW27" s="110"/>
      <c r="HYX27" s="110"/>
      <c r="HYY27" s="110"/>
      <c r="HYZ27" s="110"/>
      <c r="HZA27" s="110"/>
      <c r="HZB27" s="110"/>
      <c r="HZC27" s="110"/>
      <c r="HZD27" s="110"/>
      <c r="HZE27" s="110"/>
      <c r="HZF27" s="110"/>
      <c r="HZG27" s="110"/>
      <c r="HZH27" s="110"/>
      <c r="HZI27" s="110"/>
      <c r="HZJ27" s="110"/>
      <c r="HZK27" s="110"/>
      <c r="HZL27" s="110"/>
      <c r="HZM27" s="110"/>
      <c r="HZN27" s="110"/>
      <c r="HZO27" s="110"/>
      <c r="HZP27" s="110"/>
      <c r="HZQ27" s="110"/>
      <c r="HZR27" s="110"/>
      <c r="HZS27" s="110"/>
      <c r="HZT27" s="110"/>
      <c r="HZU27" s="110"/>
      <c r="HZV27" s="110"/>
      <c r="HZW27" s="110"/>
      <c r="HZX27" s="110"/>
      <c r="HZY27" s="110"/>
      <c r="HZZ27" s="110"/>
      <c r="IAA27" s="110"/>
      <c r="IAB27" s="110"/>
      <c r="IAC27" s="110"/>
      <c r="IAD27" s="110"/>
      <c r="IAE27" s="110"/>
      <c r="IAF27" s="110"/>
      <c r="IAG27" s="110"/>
      <c r="IAH27" s="110"/>
      <c r="IAI27" s="110"/>
      <c r="IAJ27" s="110"/>
      <c r="IAK27" s="110"/>
      <c r="IAL27" s="110"/>
      <c r="IAM27" s="110"/>
      <c r="IAN27" s="110"/>
      <c r="IAO27" s="110"/>
      <c r="IAP27" s="110"/>
      <c r="IAQ27" s="110"/>
      <c r="IAR27" s="110"/>
      <c r="IAS27" s="110"/>
      <c r="IAT27" s="110"/>
      <c r="IAU27" s="110"/>
      <c r="IAV27" s="110"/>
      <c r="IAW27" s="110"/>
      <c r="IAX27" s="110"/>
      <c r="IAY27" s="110"/>
      <c r="IAZ27" s="110"/>
      <c r="IBA27" s="110"/>
      <c r="IBB27" s="110"/>
      <c r="IBC27" s="110"/>
      <c r="IBD27" s="110"/>
      <c r="IBE27" s="110"/>
      <c r="IBF27" s="110"/>
      <c r="IBG27" s="110"/>
      <c r="IBH27" s="110"/>
      <c r="IBI27" s="110"/>
      <c r="IBJ27" s="110"/>
      <c r="IBK27" s="110"/>
      <c r="IBL27" s="110"/>
      <c r="IBM27" s="110"/>
      <c r="IBN27" s="110"/>
      <c r="IBO27" s="110"/>
      <c r="IBP27" s="110"/>
      <c r="IBQ27" s="110"/>
      <c r="IBR27" s="110"/>
      <c r="IBS27" s="110"/>
      <c r="IBT27" s="110"/>
      <c r="IBU27" s="110"/>
      <c r="IBV27" s="110"/>
      <c r="IBW27" s="110"/>
      <c r="IBX27" s="110"/>
      <c r="IBY27" s="110"/>
      <c r="IBZ27" s="110"/>
      <c r="ICA27" s="110"/>
      <c r="ICB27" s="110"/>
      <c r="ICC27" s="110"/>
      <c r="ICD27" s="110"/>
      <c r="ICE27" s="110"/>
      <c r="ICF27" s="110"/>
      <c r="ICG27" s="110"/>
      <c r="ICH27" s="110"/>
      <c r="ICI27" s="110"/>
      <c r="ICJ27" s="110"/>
      <c r="ICK27" s="110"/>
      <c r="ICL27" s="110"/>
      <c r="ICM27" s="110"/>
      <c r="ICN27" s="110"/>
      <c r="ICO27" s="110"/>
      <c r="ICP27" s="110"/>
      <c r="ICQ27" s="110"/>
      <c r="ICR27" s="110"/>
      <c r="ICS27" s="110"/>
      <c r="ICT27" s="110"/>
      <c r="ICU27" s="110"/>
      <c r="ICV27" s="110"/>
      <c r="ICW27" s="110"/>
      <c r="ICX27" s="110"/>
      <c r="ICY27" s="110"/>
      <c r="ICZ27" s="110"/>
      <c r="IDA27" s="110"/>
      <c r="IDB27" s="110"/>
      <c r="IDC27" s="110"/>
      <c r="IDD27" s="110"/>
      <c r="IDE27" s="110"/>
      <c r="IDF27" s="110"/>
      <c r="IDG27" s="110"/>
      <c r="IDH27" s="110"/>
      <c r="IDI27" s="110"/>
      <c r="IDJ27" s="110"/>
      <c r="IDK27" s="110"/>
      <c r="IDL27" s="110"/>
      <c r="IDM27" s="110"/>
      <c r="IDN27" s="110"/>
      <c r="IDO27" s="110"/>
      <c r="IDP27" s="110"/>
      <c r="IDQ27" s="110"/>
      <c r="IDR27" s="110"/>
      <c r="IDS27" s="110"/>
      <c r="IDT27" s="110"/>
      <c r="IDU27" s="110"/>
      <c r="IDV27" s="110"/>
      <c r="IDW27" s="110"/>
      <c r="IDX27" s="110"/>
      <c r="IDY27" s="110"/>
      <c r="IDZ27" s="110"/>
      <c r="IEA27" s="110"/>
      <c r="IEB27" s="110"/>
      <c r="IEC27" s="110"/>
      <c r="IED27" s="110"/>
      <c r="IEE27" s="110"/>
      <c r="IEF27" s="110"/>
      <c r="IEG27" s="110"/>
      <c r="IEH27" s="110"/>
      <c r="IEI27" s="110"/>
      <c r="IEJ27" s="110"/>
      <c r="IEK27" s="110"/>
      <c r="IEL27" s="110"/>
      <c r="IEM27" s="110"/>
      <c r="IEN27" s="110"/>
      <c r="IEO27" s="110"/>
      <c r="IEP27" s="110"/>
      <c r="IEQ27" s="110"/>
      <c r="IER27" s="110"/>
      <c r="IES27" s="110"/>
      <c r="IET27" s="110"/>
      <c r="IEU27" s="110"/>
      <c r="IEV27" s="110"/>
      <c r="IEW27" s="110"/>
      <c r="IEX27" s="110"/>
      <c r="IEY27" s="110"/>
      <c r="IEZ27" s="110"/>
      <c r="IFA27" s="110"/>
      <c r="IFB27" s="110"/>
      <c r="IFC27" s="110"/>
      <c r="IFD27" s="110"/>
      <c r="IFE27" s="110"/>
      <c r="IFF27" s="110"/>
      <c r="IFG27" s="110"/>
      <c r="IFH27" s="110"/>
      <c r="IFI27" s="110"/>
      <c r="IFJ27" s="110"/>
      <c r="IFK27" s="110"/>
      <c r="IFL27" s="110"/>
      <c r="IFM27" s="110"/>
      <c r="IFN27" s="110"/>
      <c r="IFO27" s="110"/>
      <c r="IFP27" s="110"/>
      <c r="IFQ27" s="110"/>
      <c r="IFR27" s="110"/>
      <c r="IFS27" s="110"/>
      <c r="IFT27" s="110"/>
      <c r="IFU27" s="110"/>
      <c r="IFV27" s="110"/>
      <c r="IFW27" s="110"/>
      <c r="IFX27" s="110"/>
      <c r="IFY27" s="110"/>
      <c r="IFZ27" s="110"/>
      <c r="IGA27" s="110"/>
      <c r="IGB27" s="110"/>
      <c r="IGC27" s="110"/>
      <c r="IGD27" s="110"/>
      <c r="IGE27" s="110"/>
      <c r="IGF27" s="110"/>
      <c r="IGG27" s="110"/>
      <c r="IGH27" s="110"/>
      <c r="IGI27" s="110"/>
      <c r="IGJ27" s="110"/>
      <c r="IGK27" s="110"/>
      <c r="IGL27" s="110"/>
      <c r="IGM27" s="110"/>
      <c r="IGN27" s="110"/>
      <c r="IGO27" s="110"/>
      <c r="IGP27" s="110"/>
      <c r="IGQ27" s="110"/>
      <c r="IGR27" s="110"/>
      <c r="IGS27" s="110"/>
      <c r="IGT27" s="110"/>
      <c r="IGU27" s="110"/>
      <c r="IGV27" s="110"/>
      <c r="IGW27" s="110"/>
      <c r="IGX27" s="110"/>
      <c r="IGY27" s="110"/>
      <c r="IGZ27" s="110"/>
      <c r="IHA27" s="110"/>
      <c r="IHB27" s="110"/>
      <c r="IHC27" s="110"/>
      <c r="IHD27" s="110"/>
      <c r="IHE27" s="110"/>
      <c r="IHF27" s="110"/>
      <c r="IHG27" s="110"/>
      <c r="IHH27" s="110"/>
      <c r="IHI27" s="110"/>
      <c r="IHJ27" s="110"/>
      <c r="IHK27" s="110"/>
      <c r="IHL27" s="110"/>
      <c r="IHM27" s="110"/>
      <c r="IHN27" s="110"/>
      <c r="IHO27" s="110"/>
      <c r="IHP27" s="110"/>
      <c r="IHQ27" s="110"/>
      <c r="IHR27" s="110"/>
      <c r="IHS27" s="110"/>
      <c r="IHT27" s="110"/>
      <c r="IHU27" s="110"/>
      <c r="IHV27" s="110"/>
      <c r="IHW27" s="110"/>
      <c r="IHX27" s="110"/>
      <c r="IHY27" s="110"/>
      <c r="IHZ27" s="110"/>
      <c r="IIA27" s="110"/>
      <c r="IIB27" s="110"/>
      <c r="IIC27" s="110"/>
      <c r="IID27" s="110"/>
      <c r="IIE27" s="110"/>
      <c r="IIF27" s="110"/>
      <c r="IIG27" s="110"/>
      <c r="IIH27" s="110"/>
      <c r="III27" s="110"/>
      <c r="IIJ27" s="110"/>
      <c r="IIK27" s="110"/>
      <c r="IIL27" s="110"/>
      <c r="IIM27" s="110"/>
      <c r="IIN27" s="110"/>
      <c r="IIO27" s="110"/>
      <c r="IIP27" s="110"/>
      <c r="IIQ27" s="110"/>
      <c r="IIR27" s="110"/>
      <c r="IIS27" s="110"/>
      <c r="IIT27" s="110"/>
      <c r="IIU27" s="110"/>
      <c r="IIV27" s="110"/>
      <c r="IIW27" s="110"/>
      <c r="IIX27" s="110"/>
      <c r="IIY27" s="110"/>
      <c r="IIZ27" s="110"/>
      <c r="IJA27" s="110"/>
      <c r="IJB27" s="110"/>
      <c r="IJC27" s="110"/>
      <c r="IJD27" s="110"/>
      <c r="IJE27" s="110"/>
      <c r="IJF27" s="110"/>
      <c r="IJG27" s="110"/>
      <c r="IJH27" s="110"/>
      <c r="IJI27" s="110"/>
      <c r="IJJ27" s="110"/>
      <c r="IJK27" s="110"/>
      <c r="IJL27" s="110"/>
      <c r="IJM27" s="110"/>
      <c r="IJN27" s="110"/>
      <c r="IJO27" s="110"/>
      <c r="IJP27" s="110"/>
      <c r="IJQ27" s="110"/>
      <c r="IJR27" s="110"/>
      <c r="IJS27" s="110"/>
      <c r="IJT27" s="110"/>
      <c r="IJU27" s="110"/>
      <c r="IJV27" s="110"/>
      <c r="IJW27" s="110"/>
      <c r="IJX27" s="110"/>
      <c r="IJY27" s="110"/>
      <c r="IJZ27" s="110"/>
      <c r="IKA27" s="110"/>
      <c r="IKB27" s="110"/>
      <c r="IKC27" s="110"/>
      <c r="IKD27" s="110"/>
      <c r="IKE27" s="110"/>
      <c r="IKF27" s="110"/>
      <c r="IKG27" s="110"/>
      <c r="IKH27" s="110"/>
      <c r="IKI27" s="110"/>
      <c r="IKJ27" s="110"/>
      <c r="IKK27" s="110"/>
      <c r="IKL27" s="110"/>
      <c r="IKM27" s="110"/>
      <c r="IKN27" s="110"/>
      <c r="IKO27" s="110"/>
      <c r="IKP27" s="110"/>
      <c r="IKQ27" s="110"/>
      <c r="IKR27" s="110"/>
      <c r="IKS27" s="110"/>
      <c r="IKT27" s="110"/>
      <c r="IKU27" s="110"/>
      <c r="IKV27" s="110"/>
      <c r="IKW27" s="110"/>
      <c r="IKX27" s="110"/>
      <c r="IKY27" s="110"/>
      <c r="IKZ27" s="110"/>
      <c r="ILA27" s="110"/>
      <c r="ILB27" s="110"/>
      <c r="ILC27" s="110"/>
      <c r="ILD27" s="110"/>
      <c r="ILE27" s="110"/>
      <c r="ILF27" s="110"/>
      <c r="ILG27" s="110"/>
      <c r="ILH27" s="110"/>
      <c r="ILI27" s="110"/>
      <c r="ILJ27" s="110"/>
      <c r="ILK27" s="110"/>
      <c r="ILL27" s="110"/>
      <c r="ILM27" s="110"/>
      <c r="ILN27" s="110"/>
      <c r="ILO27" s="110"/>
      <c r="ILP27" s="110"/>
      <c r="ILQ27" s="110"/>
      <c r="ILR27" s="110"/>
      <c r="ILS27" s="110"/>
      <c r="ILT27" s="110"/>
      <c r="ILU27" s="110"/>
      <c r="ILV27" s="110"/>
      <c r="ILW27" s="110"/>
      <c r="ILX27" s="110"/>
      <c r="ILY27" s="110"/>
      <c r="ILZ27" s="110"/>
      <c r="IMA27" s="110"/>
      <c r="IMB27" s="110"/>
      <c r="IMC27" s="110"/>
      <c r="IMD27" s="110"/>
      <c r="IME27" s="110"/>
      <c r="IMF27" s="110"/>
      <c r="IMG27" s="110"/>
      <c r="IMH27" s="110"/>
      <c r="IMI27" s="110"/>
      <c r="IMJ27" s="110"/>
      <c r="IMK27" s="110"/>
      <c r="IML27" s="110"/>
      <c r="IMM27" s="110"/>
      <c r="IMN27" s="110"/>
      <c r="IMO27" s="110"/>
      <c r="IMP27" s="110"/>
      <c r="IMQ27" s="110"/>
      <c r="IMR27" s="110"/>
      <c r="IMS27" s="110"/>
      <c r="IMT27" s="110"/>
      <c r="IMU27" s="110"/>
      <c r="IMV27" s="110"/>
      <c r="IMW27" s="110"/>
      <c r="IMX27" s="110"/>
      <c r="IMY27" s="110"/>
      <c r="IMZ27" s="110"/>
      <c r="INA27" s="110"/>
      <c r="INB27" s="110"/>
      <c r="INC27" s="110"/>
      <c r="IND27" s="110"/>
      <c r="INE27" s="110"/>
      <c r="INF27" s="110"/>
      <c r="ING27" s="110"/>
      <c r="INH27" s="110"/>
      <c r="INI27" s="110"/>
      <c r="INJ27" s="110"/>
      <c r="INK27" s="110"/>
      <c r="INL27" s="110"/>
      <c r="INM27" s="110"/>
      <c r="INN27" s="110"/>
      <c r="INO27" s="110"/>
      <c r="INP27" s="110"/>
      <c r="INQ27" s="110"/>
      <c r="INR27" s="110"/>
      <c r="INS27" s="110"/>
      <c r="INT27" s="110"/>
      <c r="INU27" s="110"/>
      <c r="INV27" s="110"/>
      <c r="INW27" s="110"/>
      <c r="INX27" s="110"/>
      <c r="INY27" s="110"/>
      <c r="INZ27" s="110"/>
      <c r="IOA27" s="110"/>
      <c r="IOB27" s="110"/>
      <c r="IOC27" s="110"/>
      <c r="IOD27" s="110"/>
      <c r="IOE27" s="110"/>
      <c r="IOF27" s="110"/>
      <c r="IOG27" s="110"/>
      <c r="IOH27" s="110"/>
      <c r="IOI27" s="110"/>
      <c r="IOJ27" s="110"/>
      <c r="IOK27" s="110"/>
      <c r="IOL27" s="110"/>
      <c r="IOM27" s="110"/>
      <c r="ION27" s="110"/>
      <c r="IOO27" s="110"/>
      <c r="IOP27" s="110"/>
      <c r="IOQ27" s="110"/>
      <c r="IOR27" s="110"/>
      <c r="IOS27" s="110"/>
      <c r="IOT27" s="110"/>
      <c r="IOU27" s="110"/>
      <c r="IOV27" s="110"/>
      <c r="IOW27" s="110"/>
      <c r="IOX27" s="110"/>
      <c r="IOY27" s="110"/>
      <c r="IOZ27" s="110"/>
      <c r="IPA27" s="110"/>
      <c r="IPB27" s="110"/>
      <c r="IPC27" s="110"/>
      <c r="IPD27" s="110"/>
      <c r="IPE27" s="110"/>
      <c r="IPF27" s="110"/>
      <c r="IPG27" s="110"/>
      <c r="IPH27" s="110"/>
      <c r="IPI27" s="110"/>
      <c r="IPJ27" s="110"/>
      <c r="IPK27" s="110"/>
      <c r="IPL27" s="110"/>
      <c r="IPM27" s="110"/>
      <c r="IPN27" s="110"/>
      <c r="IPO27" s="110"/>
      <c r="IPP27" s="110"/>
      <c r="IPQ27" s="110"/>
      <c r="IPR27" s="110"/>
      <c r="IPS27" s="110"/>
      <c r="IPT27" s="110"/>
      <c r="IPU27" s="110"/>
      <c r="IPV27" s="110"/>
      <c r="IPW27" s="110"/>
      <c r="IPX27" s="110"/>
      <c r="IPY27" s="110"/>
      <c r="IPZ27" s="110"/>
      <c r="IQA27" s="110"/>
      <c r="IQB27" s="110"/>
      <c r="IQC27" s="110"/>
      <c r="IQD27" s="110"/>
      <c r="IQE27" s="110"/>
      <c r="IQF27" s="110"/>
      <c r="IQG27" s="110"/>
      <c r="IQH27" s="110"/>
      <c r="IQI27" s="110"/>
      <c r="IQJ27" s="110"/>
      <c r="IQK27" s="110"/>
      <c r="IQL27" s="110"/>
      <c r="IQM27" s="110"/>
      <c r="IQN27" s="110"/>
      <c r="IQO27" s="110"/>
      <c r="IQP27" s="110"/>
      <c r="IQQ27" s="110"/>
      <c r="IQR27" s="110"/>
      <c r="IQS27" s="110"/>
      <c r="IQT27" s="110"/>
      <c r="IQU27" s="110"/>
      <c r="IQV27" s="110"/>
      <c r="IQW27" s="110"/>
      <c r="IQX27" s="110"/>
      <c r="IQY27" s="110"/>
      <c r="IQZ27" s="110"/>
      <c r="IRA27" s="110"/>
      <c r="IRB27" s="110"/>
      <c r="IRC27" s="110"/>
      <c r="IRD27" s="110"/>
      <c r="IRE27" s="110"/>
      <c r="IRF27" s="110"/>
      <c r="IRG27" s="110"/>
      <c r="IRH27" s="110"/>
      <c r="IRI27" s="110"/>
      <c r="IRJ27" s="110"/>
      <c r="IRK27" s="110"/>
      <c r="IRL27" s="110"/>
      <c r="IRM27" s="110"/>
      <c r="IRN27" s="110"/>
      <c r="IRO27" s="110"/>
      <c r="IRP27" s="110"/>
      <c r="IRQ27" s="110"/>
      <c r="IRR27" s="110"/>
      <c r="IRS27" s="110"/>
      <c r="IRT27" s="110"/>
      <c r="IRU27" s="110"/>
      <c r="IRV27" s="110"/>
      <c r="IRW27" s="110"/>
      <c r="IRX27" s="110"/>
      <c r="IRY27" s="110"/>
      <c r="IRZ27" s="110"/>
      <c r="ISA27" s="110"/>
      <c r="ISB27" s="110"/>
      <c r="ISC27" s="110"/>
      <c r="ISD27" s="110"/>
      <c r="ISE27" s="110"/>
      <c r="ISF27" s="110"/>
      <c r="ISG27" s="110"/>
      <c r="ISH27" s="110"/>
      <c r="ISI27" s="110"/>
      <c r="ISJ27" s="110"/>
      <c r="ISK27" s="110"/>
      <c r="ISL27" s="110"/>
      <c r="ISM27" s="110"/>
      <c r="ISN27" s="110"/>
      <c r="ISO27" s="110"/>
      <c r="ISP27" s="110"/>
      <c r="ISQ27" s="110"/>
      <c r="ISR27" s="110"/>
      <c r="ISS27" s="110"/>
      <c r="IST27" s="110"/>
      <c r="ISU27" s="110"/>
      <c r="ISV27" s="110"/>
      <c r="ISW27" s="110"/>
      <c r="ISX27" s="110"/>
      <c r="ISY27" s="110"/>
      <c r="ISZ27" s="110"/>
      <c r="ITA27" s="110"/>
      <c r="ITB27" s="110"/>
      <c r="ITC27" s="110"/>
      <c r="ITD27" s="110"/>
      <c r="ITE27" s="110"/>
      <c r="ITF27" s="110"/>
      <c r="ITG27" s="110"/>
      <c r="ITH27" s="110"/>
      <c r="ITI27" s="110"/>
      <c r="ITJ27" s="110"/>
      <c r="ITK27" s="110"/>
      <c r="ITL27" s="110"/>
      <c r="ITM27" s="110"/>
      <c r="ITN27" s="110"/>
      <c r="ITO27" s="110"/>
      <c r="ITP27" s="110"/>
      <c r="ITQ27" s="110"/>
      <c r="ITR27" s="110"/>
      <c r="ITS27" s="110"/>
      <c r="ITT27" s="110"/>
      <c r="ITU27" s="110"/>
      <c r="ITV27" s="110"/>
      <c r="ITW27" s="110"/>
      <c r="ITX27" s="110"/>
      <c r="ITY27" s="110"/>
      <c r="ITZ27" s="110"/>
      <c r="IUA27" s="110"/>
      <c r="IUB27" s="110"/>
      <c r="IUC27" s="110"/>
      <c r="IUD27" s="110"/>
      <c r="IUE27" s="110"/>
      <c r="IUF27" s="110"/>
      <c r="IUG27" s="110"/>
      <c r="IUH27" s="110"/>
      <c r="IUI27" s="110"/>
      <c r="IUJ27" s="110"/>
      <c r="IUK27" s="110"/>
      <c r="IUL27" s="110"/>
      <c r="IUM27" s="110"/>
      <c r="IUN27" s="110"/>
      <c r="IUO27" s="110"/>
      <c r="IUP27" s="110"/>
      <c r="IUQ27" s="110"/>
      <c r="IUR27" s="110"/>
      <c r="IUS27" s="110"/>
      <c r="IUT27" s="110"/>
      <c r="IUU27" s="110"/>
      <c r="IUV27" s="110"/>
      <c r="IUW27" s="110"/>
      <c r="IUX27" s="110"/>
      <c r="IUY27" s="110"/>
      <c r="IUZ27" s="110"/>
      <c r="IVA27" s="110"/>
      <c r="IVB27" s="110"/>
      <c r="IVC27" s="110"/>
      <c r="IVD27" s="110"/>
      <c r="IVE27" s="110"/>
      <c r="IVF27" s="110"/>
      <c r="IVG27" s="110"/>
      <c r="IVH27" s="110"/>
      <c r="IVI27" s="110"/>
      <c r="IVJ27" s="110"/>
      <c r="IVK27" s="110"/>
      <c r="IVL27" s="110"/>
      <c r="IVM27" s="110"/>
      <c r="IVN27" s="110"/>
      <c r="IVO27" s="110"/>
      <c r="IVP27" s="110"/>
      <c r="IVQ27" s="110"/>
      <c r="IVR27" s="110"/>
      <c r="IVS27" s="110"/>
      <c r="IVT27" s="110"/>
      <c r="IVU27" s="110"/>
      <c r="IVV27" s="110"/>
      <c r="IVW27" s="110"/>
      <c r="IVX27" s="110"/>
      <c r="IVY27" s="110"/>
      <c r="IVZ27" s="110"/>
      <c r="IWA27" s="110"/>
      <c r="IWB27" s="110"/>
      <c r="IWC27" s="110"/>
      <c r="IWD27" s="110"/>
      <c r="IWE27" s="110"/>
      <c r="IWF27" s="110"/>
      <c r="IWG27" s="110"/>
      <c r="IWH27" s="110"/>
      <c r="IWI27" s="110"/>
      <c r="IWJ27" s="110"/>
      <c r="IWK27" s="110"/>
      <c r="IWL27" s="110"/>
      <c r="IWM27" s="110"/>
      <c r="IWN27" s="110"/>
      <c r="IWO27" s="110"/>
      <c r="IWP27" s="110"/>
      <c r="IWQ27" s="110"/>
      <c r="IWR27" s="110"/>
      <c r="IWS27" s="110"/>
      <c r="IWT27" s="110"/>
      <c r="IWU27" s="110"/>
      <c r="IWV27" s="110"/>
      <c r="IWW27" s="110"/>
      <c r="IWX27" s="110"/>
      <c r="IWY27" s="110"/>
      <c r="IWZ27" s="110"/>
      <c r="IXA27" s="110"/>
      <c r="IXB27" s="110"/>
      <c r="IXC27" s="110"/>
      <c r="IXD27" s="110"/>
      <c r="IXE27" s="110"/>
      <c r="IXF27" s="110"/>
      <c r="IXG27" s="110"/>
      <c r="IXH27" s="110"/>
      <c r="IXI27" s="110"/>
      <c r="IXJ27" s="110"/>
      <c r="IXK27" s="110"/>
      <c r="IXL27" s="110"/>
      <c r="IXM27" s="110"/>
      <c r="IXN27" s="110"/>
      <c r="IXO27" s="110"/>
      <c r="IXP27" s="110"/>
      <c r="IXQ27" s="110"/>
      <c r="IXR27" s="110"/>
      <c r="IXS27" s="110"/>
      <c r="IXT27" s="110"/>
      <c r="IXU27" s="110"/>
      <c r="IXV27" s="110"/>
      <c r="IXW27" s="110"/>
      <c r="IXX27" s="110"/>
      <c r="IXY27" s="110"/>
      <c r="IXZ27" s="110"/>
      <c r="IYA27" s="110"/>
      <c r="IYB27" s="110"/>
      <c r="IYC27" s="110"/>
      <c r="IYD27" s="110"/>
      <c r="IYE27" s="110"/>
      <c r="IYF27" s="110"/>
      <c r="IYG27" s="110"/>
      <c r="IYH27" s="110"/>
      <c r="IYI27" s="110"/>
      <c r="IYJ27" s="110"/>
      <c r="IYK27" s="110"/>
      <c r="IYL27" s="110"/>
      <c r="IYM27" s="110"/>
      <c r="IYN27" s="110"/>
      <c r="IYO27" s="110"/>
      <c r="IYP27" s="110"/>
      <c r="IYQ27" s="110"/>
      <c r="IYR27" s="110"/>
      <c r="IYS27" s="110"/>
      <c r="IYT27" s="110"/>
      <c r="IYU27" s="110"/>
      <c r="IYV27" s="110"/>
      <c r="IYW27" s="110"/>
      <c r="IYX27" s="110"/>
      <c r="IYY27" s="110"/>
      <c r="IYZ27" s="110"/>
      <c r="IZA27" s="110"/>
      <c r="IZB27" s="110"/>
      <c r="IZC27" s="110"/>
      <c r="IZD27" s="110"/>
      <c r="IZE27" s="110"/>
      <c r="IZF27" s="110"/>
      <c r="IZG27" s="110"/>
      <c r="IZH27" s="110"/>
      <c r="IZI27" s="110"/>
      <c r="IZJ27" s="110"/>
      <c r="IZK27" s="110"/>
      <c r="IZL27" s="110"/>
      <c r="IZM27" s="110"/>
      <c r="IZN27" s="110"/>
      <c r="IZO27" s="110"/>
      <c r="IZP27" s="110"/>
      <c r="IZQ27" s="110"/>
      <c r="IZR27" s="110"/>
      <c r="IZS27" s="110"/>
      <c r="IZT27" s="110"/>
      <c r="IZU27" s="110"/>
      <c r="IZV27" s="110"/>
      <c r="IZW27" s="110"/>
      <c r="IZX27" s="110"/>
      <c r="IZY27" s="110"/>
      <c r="IZZ27" s="110"/>
      <c r="JAA27" s="110"/>
      <c r="JAB27" s="110"/>
      <c r="JAC27" s="110"/>
      <c r="JAD27" s="110"/>
      <c r="JAE27" s="110"/>
      <c r="JAF27" s="110"/>
      <c r="JAG27" s="110"/>
      <c r="JAH27" s="110"/>
      <c r="JAI27" s="110"/>
      <c r="JAJ27" s="110"/>
      <c r="JAK27" s="110"/>
      <c r="JAL27" s="110"/>
      <c r="JAM27" s="110"/>
      <c r="JAN27" s="110"/>
      <c r="JAO27" s="110"/>
      <c r="JAP27" s="110"/>
      <c r="JAQ27" s="110"/>
      <c r="JAR27" s="110"/>
      <c r="JAS27" s="110"/>
      <c r="JAT27" s="110"/>
      <c r="JAU27" s="110"/>
      <c r="JAV27" s="110"/>
      <c r="JAW27" s="110"/>
      <c r="JAX27" s="110"/>
      <c r="JAY27" s="110"/>
      <c r="JAZ27" s="110"/>
      <c r="JBA27" s="110"/>
      <c r="JBB27" s="110"/>
      <c r="JBC27" s="110"/>
      <c r="JBD27" s="110"/>
      <c r="JBE27" s="110"/>
      <c r="JBF27" s="110"/>
      <c r="JBG27" s="110"/>
      <c r="JBH27" s="110"/>
      <c r="JBI27" s="110"/>
      <c r="JBJ27" s="110"/>
      <c r="JBK27" s="110"/>
      <c r="JBL27" s="110"/>
      <c r="JBM27" s="110"/>
      <c r="JBN27" s="110"/>
      <c r="JBO27" s="110"/>
      <c r="JBP27" s="110"/>
      <c r="JBQ27" s="110"/>
      <c r="JBR27" s="110"/>
      <c r="JBS27" s="110"/>
      <c r="JBT27" s="110"/>
      <c r="JBU27" s="110"/>
      <c r="JBV27" s="110"/>
      <c r="JBW27" s="110"/>
      <c r="JBX27" s="110"/>
      <c r="JBY27" s="110"/>
      <c r="JBZ27" s="110"/>
      <c r="JCA27" s="110"/>
      <c r="JCB27" s="110"/>
      <c r="JCC27" s="110"/>
      <c r="JCD27" s="110"/>
      <c r="JCE27" s="110"/>
      <c r="JCF27" s="110"/>
      <c r="JCG27" s="110"/>
      <c r="JCH27" s="110"/>
      <c r="JCI27" s="110"/>
      <c r="JCJ27" s="110"/>
      <c r="JCK27" s="110"/>
      <c r="JCL27" s="110"/>
      <c r="JCM27" s="110"/>
      <c r="JCN27" s="110"/>
      <c r="JCO27" s="110"/>
      <c r="JCP27" s="110"/>
      <c r="JCQ27" s="110"/>
      <c r="JCR27" s="110"/>
      <c r="JCS27" s="110"/>
      <c r="JCT27" s="110"/>
      <c r="JCU27" s="110"/>
      <c r="JCV27" s="110"/>
      <c r="JCW27" s="110"/>
      <c r="JCX27" s="110"/>
      <c r="JCY27" s="110"/>
      <c r="JCZ27" s="110"/>
      <c r="JDA27" s="110"/>
      <c r="JDB27" s="110"/>
      <c r="JDC27" s="110"/>
      <c r="JDD27" s="110"/>
      <c r="JDE27" s="110"/>
      <c r="JDF27" s="110"/>
      <c r="JDG27" s="110"/>
      <c r="JDH27" s="110"/>
      <c r="JDI27" s="110"/>
      <c r="JDJ27" s="110"/>
      <c r="JDK27" s="110"/>
      <c r="JDL27" s="110"/>
      <c r="JDM27" s="110"/>
      <c r="JDN27" s="110"/>
      <c r="JDO27" s="110"/>
      <c r="JDP27" s="110"/>
      <c r="JDQ27" s="110"/>
      <c r="JDR27" s="110"/>
      <c r="JDS27" s="110"/>
      <c r="JDT27" s="110"/>
      <c r="JDU27" s="110"/>
      <c r="JDV27" s="110"/>
      <c r="JDW27" s="110"/>
      <c r="JDX27" s="110"/>
      <c r="JDY27" s="110"/>
      <c r="JDZ27" s="110"/>
      <c r="JEA27" s="110"/>
      <c r="JEB27" s="110"/>
      <c r="JEC27" s="110"/>
      <c r="JED27" s="110"/>
      <c r="JEE27" s="110"/>
      <c r="JEF27" s="110"/>
      <c r="JEG27" s="110"/>
      <c r="JEH27" s="110"/>
      <c r="JEI27" s="110"/>
      <c r="JEJ27" s="110"/>
      <c r="JEK27" s="110"/>
      <c r="JEL27" s="110"/>
      <c r="JEM27" s="110"/>
      <c r="JEN27" s="110"/>
      <c r="JEO27" s="110"/>
      <c r="JEP27" s="110"/>
      <c r="JEQ27" s="110"/>
      <c r="JER27" s="110"/>
      <c r="JES27" s="110"/>
      <c r="JET27" s="110"/>
      <c r="JEU27" s="110"/>
      <c r="JEV27" s="110"/>
      <c r="JEW27" s="110"/>
      <c r="JEX27" s="110"/>
      <c r="JEY27" s="110"/>
      <c r="JEZ27" s="110"/>
      <c r="JFA27" s="110"/>
      <c r="JFB27" s="110"/>
      <c r="JFC27" s="110"/>
      <c r="JFD27" s="110"/>
      <c r="JFE27" s="110"/>
      <c r="JFF27" s="110"/>
      <c r="JFG27" s="110"/>
      <c r="JFH27" s="110"/>
      <c r="JFI27" s="110"/>
      <c r="JFJ27" s="110"/>
      <c r="JFK27" s="110"/>
      <c r="JFL27" s="110"/>
      <c r="JFM27" s="110"/>
      <c r="JFN27" s="110"/>
      <c r="JFO27" s="110"/>
      <c r="JFP27" s="110"/>
      <c r="JFQ27" s="110"/>
      <c r="JFR27" s="110"/>
      <c r="JFS27" s="110"/>
      <c r="JFT27" s="110"/>
      <c r="JFU27" s="110"/>
      <c r="JFV27" s="110"/>
      <c r="JFW27" s="110"/>
      <c r="JFX27" s="110"/>
      <c r="JFY27" s="110"/>
      <c r="JFZ27" s="110"/>
      <c r="JGA27" s="110"/>
      <c r="JGB27" s="110"/>
      <c r="JGC27" s="110"/>
      <c r="JGD27" s="110"/>
      <c r="JGE27" s="110"/>
      <c r="JGF27" s="110"/>
      <c r="JGG27" s="110"/>
      <c r="JGH27" s="110"/>
      <c r="JGI27" s="110"/>
      <c r="JGJ27" s="110"/>
      <c r="JGK27" s="110"/>
      <c r="JGL27" s="110"/>
      <c r="JGM27" s="110"/>
      <c r="JGN27" s="110"/>
      <c r="JGO27" s="110"/>
      <c r="JGP27" s="110"/>
      <c r="JGQ27" s="110"/>
      <c r="JGR27" s="110"/>
      <c r="JGS27" s="110"/>
      <c r="JGT27" s="110"/>
      <c r="JGU27" s="110"/>
      <c r="JGV27" s="110"/>
      <c r="JGW27" s="110"/>
      <c r="JGX27" s="110"/>
      <c r="JGY27" s="110"/>
      <c r="JGZ27" s="110"/>
      <c r="JHA27" s="110"/>
      <c r="JHB27" s="110"/>
      <c r="JHC27" s="110"/>
      <c r="JHD27" s="110"/>
      <c r="JHE27" s="110"/>
      <c r="JHF27" s="110"/>
      <c r="JHG27" s="110"/>
      <c r="JHH27" s="110"/>
      <c r="JHI27" s="110"/>
      <c r="JHJ27" s="110"/>
      <c r="JHK27" s="110"/>
      <c r="JHL27" s="110"/>
      <c r="JHM27" s="110"/>
      <c r="JHN27" s="110"/>
      <c r="JHO27" s="110"/>
      <c r="JHP27" s="110"/>
      <c r="JHQ27" s="110"/>
      <c r="JHR27" s="110"/>
      <c r="JHS27" s="110"/>
      <c r="JHT27" s="110"/>
      <c r="JHU27" s="110"/>
      <c r="JHV27" s="110"/>
      <c r="JHW27" s="110"/>
      <c r="JHX27" s="110"/>
      <c r="JHY27" s="110"/>
      <c r="JHZ27" s="110"/>
      <c r="JIA27" s="110"/>
      <c r="JIB27" s="110"/>
      <c r="JIC27" s="110"/>
      <c r="JID27" s="110"/>
      <c r="JIE27" s="110"/>
      <c r="JIF27" s="110"/>
      <c r="JIG27" s="110"/>
      <c r="JIH27" s="110"/>
      <c r="JII27" s="110"/>
      <c r="JIJ27" s="110"/>
      <c r="JIK27" s="110"/>
      <c r="JIL27" s="110"/>
      <c r="JIM27" s="110"/>
      <c r="JIN27" s="110"/>
      <c r="JIO27" s="110"/>
      <c r="JIP27" s="110"/>
      <c r="JIQ27" s="110"/>
      <c r="JIR27" s="110"/>
      <c r="JIS27" s="110"/>
      <c r="JIT27" s="110"/>
      <c r="JIU27" s="110"/>
      <c r="JIV27" s="110"/>
      <c r="JIW27" s="110"/>
      <c r="JIX27" s="110"/>
      <c r="JIY27" s="110"/>
      <c r="JIZ27" s="110"/>
      <c r="JJA27" s="110"/>
      <c r="JJB27" s="110"/>
      <c r="JJC27" s="110"/>
      <c r="JJD27" s="110"/>
      <c r="JJE27" s="110"/>
      <c r="JJF27" s="110"/>
      <c r="JJG27" s="110"/>
      <c r="JJH27" s="110"/>
      <c r="JJI27" s="110"/>
      <c r="JJJ27" s="110"/>
      <c r="JJK27" s="110"/>
      <c r="JJL27" s="110"/>
      <c r="JJM27" s="110"/>
      <c r="JJN27" s="110"/>
      <c r="JJO27" s="110"/>
      <c r="JJP27" s="110"/>
      <c r="JJQ27" s="110"/>
      <c r="JJR27" s="110"/>
      <c r="JJS27" s="110"/>
      <c r="JJT27" s="110"/>
      <c r="JJU27" s="110"/>
      <c r="JJV27" s="110"/>
      <c r="JJW27" s="110"/>
      <c r="JJX27" s="110"/>
      <c r="JJY27" s="110"/>
      <c r="JJZ27" s="110"/>
      <c r="JKA27" s="110"/>
      <c r="JKB27" s="110"/>
      <c r="JKC27" s="110"/>
      <c r="JKD27" s="110"/>
      <c r="JKE27" s="110"/>
      <c r="JKF27" s="110"/>
      <c r="JKG27" s="110"/>
      <c r="JKH27" s="110"/>
      <c r="JKI27" s="110"/>
      <c r="JKJ27" s="110"/>
      <c r="JKK27" s="110"/>
      <c r="JKL27" s="110"/>
      <c r="JKM27" s="110"/>
      <c r="JKN27" s="110"/>
      <c r="JKO27" s="110"/>
      <c r="JKP27" s="110"/>
      <c r="JKQ27" s="110"/>
      <c r="JKR27" s="110"/>
      <c r="JKS27" s="110"/>
      <c r="JKT27" s="110"/>
      <c r="JKU27" s="110"/>
      <c r="JKV27" s="110"/>
      <c r="JKW27" s="110"/>
      <c r="JKX27" s="110"/>
      <c r="JKY27" s="110"/>
      <c r="JKZ27" s="110"/>
      <c r="JLA27" s="110"/>
      <c r="JLB27" s="110"/>
      <c r="JLC27" s="110"/>
      <c r="JLD27" s="110"/>
      <c r="JLE27" s="110"/>
      <c r="JLF27" s="110"/>
      <c r="JLG27" s="110"/>
      <c r="JLH27" s="110"/>
      <c r="JLI27" s="110"/>
      <c r="JLJ27" s="110"/>
      <c r="JLK27" s="110"/>
      <c r="JLL27" s="110"/>
      <c r="JLM27" s="110"/>
      <c r="JLN27" s="110"/>
      <c r="JLO27" s="110"/>
      <c r="JLP27" s="110"/>
      <c r="JLQ27" s="110"/>
      <c r="JLR27" s="110"/>
      <c r="JLS27" s="110"/>
      <c r="JLT27" s="110"/>
      <c r="JLU27" s="110"/>
      <c r="JLV27" s="110"/>
      <c r="JLW27" s="110"/>
      <c r="JLX27" s="110"/>
      <c r="JLY27" s="110"/>
      <c r="JLZ27" s="110"/>
      <c r="JMA27" s="110"/>
      <c r="JMB27" s="110"/>
      <c r="JMC27" s="110"/>
      <c r="JMD27" s="110"/>
      <c r="JME27" s="110"/>
      <c r="JMF27" s="110"/>
      <c r="JMG27" s="110"/>
      <c r="JMH27" s="110"/>
      <c r="JMI27" s="110"/>
      <c r="JMJ27" s="110"/>
      <c r="JMK27" s="110"/>
      <c r="JML27" s="110"/>
      <c r="JMM27" s="110"/>
      <c r="JMN27" s="110"/>
      <c r="JMO27" s="110"/>
      <c r="JMP27" s="110"/>
      <c r="JMQ27" s="110"/>
      <c r="JMR27" s="110"/>
      <c r="JMS27" s="110"/>
      <c r="JMT27" s="110"/>
      <c r="JMU27" s="110"/>
      <c r="JMV27" s="110"/>
      <c r="JMW27" s="110"/>
      <c r="JMX27" s="110"/>
      <c r="JMY27" s="110"/>
      <c r="JMZ27" s="110"/>
      <c r="JNA27" s="110"/>
      <c r="JNB27" s="110"/>
      <c r="JNC27" s="110"/>
      <c r="JND27" s="110"/>
      <c r="JNE27" s="110"/>
      <c r="JNF27" s="110"/>
      <c r="JNG27" s="110"/>
      <c r="JNH27" s="110"/>
      <c r="JNI27" s="110"/>
      <c r="JNJ27" s="110"/>
      <c r="JNK27" s="110"/>
      <c r="JNL27" s="110"/>
      <c r="JNM27" s="110"/>
      <c r="JNN27" s="110"/>
      <c r="JNO27" s="110"/>
      <c r="JNP27" s="110"/>
      <c r="JNQ27" s="110"/>
      <c r="JNR27" s="110"/>
      <c r="JNS27" s="110"/>
      <c r="JNT27" s="110"/>
      <c r="JNU27" s="110"/>
      <c r="JNV27" s="110"/>
      <c r="JNW27" s="110"/>
      <c r="JNX27" s="110"/>
      <c r="JNY27" s="110"/>
      <c r="JNZ27" s="110"/>
      <c r="JOA27" s="110"/>
      <c r="JOB27" s="110"/>
      <c r="JOC27" s="110"/>
      <c r="JOD27" s="110"/>
      <c r="JOE27" s="110"/>
      <c r="JOF27" s="110"/>
      <c r="JOG27" s="110"/>
      <c r="JOH27" s="110"/>
      <c r="JOI27" s="110"/>
      <c r="JOJ27" s="110"/>
      <c r="JOK27" s="110"/>
      <c r="JOL27" s="110"/>
      <c r="JOM27" s="110"/>
      <c r="JON27" s="110"/>
      <c r="JOO27" s="110"/>
      <c r="JOP27" s="110"/>
      <c r="JOQ27" s="110"/>
      <c r="JOR27" s="110"/>
      <c r="JOS27" s="110"/>
      <c r="JOT27" s="110"/>
      <c r="JOU27" s="110"/>
      <c r="JOV27" s="110"/>
      <c r="JOW27" s="110"/>
      <c r="JOX27" s="110"/>
      <c r="JOY27" s="110"/>
      <c r="JOZ27" s="110"/>
      <c r="JPA27" s="110"/>
      <c r="JPB27" s="110"/>
      <c r="JPC27" s="110"/>
      <c r="JPD27" s="110"/>
      <c r="JPE27" s="110"/>
      <c r="JPF27" s="110"/>
      <c r="JPG27" s="110"/>
      <c r="JPH27" s="110"/>
      <c r="JPI27" s="110"/>
      <c r="JPJ27" s="110"/>
      <c r="JPK27" s="110"/>
      <c r="JPL27" s="110"/>
      <c r="JPM27" s="110"/>
      <c r="JPN27" s="110"/>
      <c r="JPO27" s="110"/>
      <c r="JPP27" s="110"/>
      <c r="JPQ27" s="110"/>
      <c r="JPR27" s="110"/>
      <c r="JPS27" s="110"/>
      <c r="JPT27" s="110"/>
      <c r="JPU27" s="110"/>
      <c r="JPV27" s="110"/>
      <c r="JPW27" s="110"/>
      <c r="JPX27" s="110"/>
      <c r="JPY27" s="110"/>
      <c r="JPZ27" s="110"/>
      <c r="JQA27" s="110"/>
      <c r="JQB27" s="110"/>
      <c r="JQC27" s="110"/>
      <c r="JQD27" s="110"/>
      <c r="JQE27" s="110"/>
      <c r="JQF27" s="110"/>
      <c r="JQG27" s="110"/>
      <c r="JQH27" s="110"/>
      <c r="JQI27" s="110"/>
      <c r="JQJ27" s="110"/>
      <c r="JQK27" s="110"/>
      <c r="JQL27" s="110"/>
      <c r="JQM27" s="110"/>
      <c r="JQN27" s="110"/>
      <c r="JQO27" s="110"/>
      <c r="JQP27" s="110"/>
      <c r="JQQ27" s="110"/>
      <c r="JQR27" s="110"/>
      <c r="JQS27" s="110"/>
      <c r="JQT27" s="110"/>
      <c r="JQU27" s="110"/>
      <c r="JQV27" s="110"/>
      <c r="JQW27" s="110"/>
      <c r="JQX27" s="110"/>
      <c r="JQY27" s="110"/>
      <c r="JQZ27" s="110"/>
      <c r="JRA27" s="110"/>
      <c r="JRB27" s="110"/>
      <c r="JRC27" s="110"/>
      <c r="JRD27" s="110"/>
      <c r="JRE27" s="110"/>
      <c r="JRF27" s="110"/>
      <c r="JRG27" s="110"/>
      <c r="JRH27" s="110"/>
      <c r="JRI27" s="110"/>
      <c r="JRJ27" s="110"/>
      <c r="JRK27" s="110"/>
      <c r="JRL27" s="110"/>
      <c r="JRM27" s="110"/>
      <c r="JRN27" s="110"/>
      <c r="JRO27" s="110"/>
      <c r="JRP27" s="110"/>
      <c r="JRQ27" s="110"/>
      <c r="JRR27" s="110"/>
      <c r="JRS27" s="110"/>
      <c r="JRT27" s="110"/>
      <c r="JRU27" s="110"/>
      <c r="JRV27" s="110"/>
      <c r="JRW27" s="110"/>
      <c r="JRX27" s="110"/>
      <c r="JRY27" s="110"/>
      <c r="JRZ27" s="110"/>
      <c r="JSA27" s="110"/>
      <c r="JSB27" s="110"/>
      <c r="JSC27" s="110"/>
      <c r="JSD27" s="110"/>
      <c r="JSE27" s="110"/>
      <c r="JSF27" s="110"/>
      <c r="JSG27" s="110"/>
      <c r="JSH27" s="110"/>
      <c r="JSI27" s="110"/>
      <c r="JSJ27" s="110"/>
      <c r="JSK27" s="110"/>
      <c r="JSL27" s="110"/>
      <c r="JSM27" s="110"/>
      <c r="JSN27" s="110"/>
      <c r="JSO27" s="110"/>
      <c r="JSP27" s="110"/>
      <c r="JSQ27" s="110"/>
      <c r="JSR27" s="110"/>
      <c r="JSS27" s="110"/>
      <c r="JST27" s="110"/>
      <c r="JSU27" s="110"/>
      <c r="JSV27" s="110"/>
      <c r="JSW27" s="110"/>
      <c r="JSX27" s="110"/>
      <c r="JSY27" s="110"/>
      <c r="JSZ27" s="110"/>
      <c r="JTA27" s="110"/>
      <c r="JTB27" s="110"/>
      <c r="JTC27" s="110"/>
      <c r="JTD27" s="110"/>
      <c r="JTE27" s="110"/>
      <c r="JTF27" s="110"/>
      <c r="JTG27" s="110"/>
      <c r="JTH27" s="110"/>
      <c r="JTI27" s="110"/>
      <c r="JTJ27" s="110"/>
      <c r="JTK27" s="110"/>
      <c r="JTL27" s="110"/>
      <c r="JTM27" s="110"/>
      <c r="JTN27" s="110"/>
      <c r="JTO27" s="110"/>
      <c r="JTP27" s="110"/>
      <c r="JTQ27" s="110"/>
      <c r="JTR27" s="110"/>
      <c r="JTS27" s="110"/>
      <c r="JTT27" s="110"/>
      <c r="JTU27" s="110"/>
      <c r="JTV27" s="110"/>
      <c r="JTW27" s="110"/>
      <c r="JTX27" s="110"/>
      <c r="JTY27" s="110"/>
      <c r="JTZ27" s="110"/>
      <c r="JUA27" s="110"/>
      <c r="JUB27" s="110"/>
      <c r="JUC27" s="110"/>
      <c r="JUD27" s="110"/>
      <c r="JUE27" s="110"/>
      <c r="JUF27" s="110"/>
      <c r="JUG27" s="110"/>
      <c r="JUH27" s="110"/>
      <c r="JUI27" s="110"/>
      <c r="JUJ27" s="110"/>
      <c r="JUK27" s="110"/>
      <c r="JUL27" s="110"/>
      <c r="JUM27" s="110"/>
      <c r="JUN27" s="110"/>
      <c r="JUO27" s="110"/>
      <c r="JUP27" s="110"/>
      <c r="JUQ27" s="110"/>
      <c r="JUR27" s="110"/>
      <c r="JUS27" s="110"/>
      <c r="JUT27" s="110"/>
      <c r="JUU27" s="110"/>
      <c r="JUV27" s="110"/>
      <c r="JUW27" s="110"/>
      <c r="JUX27" s="110"/>
      <c r="JUY27" s="110"/>
      <c r="JUZ27" s="110"/>
      <c r="JVA27" s="110"/>
      <c r="JVB27" s="110"/>
      <c r="JVC27" s="110"/>
      <c r="JVD27" s="110"/>
      <c r="JVE27" s="110"/>
      <c r="JVF27" s="110"/>
      <c r="JVG27" s="110"/>
      <c r="JVH27" s="110"/>
      <c r="JVI27" s="110"/>
      <c r="JVJ27" s="110"/>
      <c r="JVK27" s="110"/>
      <c r="JVL27" s="110"/>
      <c r="JVM27" s="110"/>
      <c r="JVN27" s="110"/>
      <c r="JVO27" s="110"/>
      <c r="JVP27" s="110"/>
      <c r="JVQ27" s="110"/>
      <c r="JVR27" s="110"/>
      <c r="JVS27" s="110"/>
      <c r="JVT27" s="110"/>
      <c r="JVU27" s="110"/>
      <c r="JVV27" s="110"/>
      <c r="JVW27" s="110"/>
      <c r="JVX27" s="110"/>
      <c r="JVY27" s="110"/>
      <c r="JVZ27" s="110"/>
      <c r="JWA27" s="110"/>
      <c r="JWB27" s="110"/>
      <c r="JWC27" s="110"/>
      <c r="JWD27" s="110"/>
      <c r="JWE27" s="110"/>
      <c r="JWF27" s="110"/>
      <c r="JWG27" s="110"/>
      <c r="JWH27" s="110"/>
      <c r="JWI27" s="110"/>
      <c r="JWJ27" s="110"/>
      <c r="JWK27" s="110"/>
      <c r="JWL27" s="110"/>
      <c r="JWM27" s="110"/>
      <c r="JWN27" s="110"/>
      <c r="JWO27" s="110"/>
      <c r="JWP27" s="110"/>
      <c r="JWQ27" s="110"/>
      <c r="JWR27" s="110"/>
      <c r="JWS27" s="110"/>
      <c r="JWT27" s="110"/>
      <c r="JWU27" s="110"/>
      <c r="JWV27" s="110"/>
      <c r="JWW27" s="110"/>
      <c r="JWX27" s="110"/>
      <c r="JWY27" s="110"/>
      <c r="JWZ27" s="110"/>
      <c r="JXA27" s="110"/>
      <c r="JXB27" s="110"/>
      <c r="JXC27" s="110"/>
      <c r="JXD27" s="110"/>
      <c r="JXE27" s="110"/>
      <c r="JXF27" s="110"/>
      <c r="JXG27" s="110"/>
      <c r="JXH27" s="110"/>
      <c r="JXI27" s="110"/>
      <c r="JXJ27" s="110"/>
      <c r="JXK27" s="110"/>
      <c r="JXL27" s="110"/>
      <c r="JXM27" s="110"/>
      <c r="JXN27" s="110"/>
      <c r="JXO27" s="110"/>
      <c r="JXP27" s="110"/>
      <c r="JXQ27" s="110"/>
      <c r="JXR27" s="110"/>
      <c r="JXS27" s="110"/>
      <c r="JXT27" s="110"/>
      <c r="JXU27" s="110"/>
      <c r="JXV27" s="110"/>
      <c r="JXW27" s="110"/>
      <c r="JXX27" s="110"/>
      <c r="JXY27" s="110"/>
      <c r="JXZ27" s="110"/>
      <c r="JYA27" s="110"/>
      <c r="JYB27" s="110"/>
      <c r="JYC27" s="110"/>
      <c r="JYD27" s="110"/>
      <c r="JYE27" s="110"/>
      <c r="JYF27" s="110"/>
      <c r="JYG27" s="110"/>
      <c r="JYH27" s="110"/>
      <c r="JYI27" s="110"/>
      <c r="JYJ27" s="110"/>
      <c r="JYK27" s="110"/>
      <c r="JYL27" s="110"/>
      <c r="JYM27" s="110"/>
      <c r="JYN27" s="110"/>
      <c r="JYO27" s="110"/>
      <c r="JYP27" s="110"/>
      <c r="JYQ27" s="110"/>
      <c r="JYR27" s="110"/>
      <c r="JYS27" s="110"/>
      <c r="JYT27" s="110"/>
      <c r="JYU27" s="110"/>
      <c r="JYV27" s="110"/>
      <c r="JYW27" s="110"/>
      <c r="JYX27" s="110"/>
      <c r="JYY27" s="110"/>
      <c r="JYZ27" s="110"/>
      <c r="JZA27" s="110"/>
      <c r="JZB27" s="110"/>
      <c r="JZC27" s="110"/>
      <c r="JZD27" s="110"/>
      <c r="JZE27" s="110"/>
      <c r="JZF27" s="110"/>
      <c r="JZG27" s="110"/>
      <c r="JZH27" s="110"/>
      <c r="JZI27" s="110"/>
      <c r="JZJ27" s="110"/>
      <c r="JZK27" s="110"/>
      <c r="JZL27" s="110"/>
      <c r="JZM27" s="110"/>
      <c r="JZN27" s="110"/>
      <c r="JZO27" s="110"/>
      <c r="JZP27" s="110"/>
      <c r="JZQ27" s="110"/>
      <c r="JZR27" s="110"/>
      <c r="JZS27" s="110"/>
      <c r="JZT27" s="110"/>
      <c r="JZU27" s="110"/>
      <c r="JZV27" s="110"/>
      <c r="JZW27" s="110"/>
      <c r="JZX27" s="110"/>
      <c r="JZY27" s="110"/>
      <c r="JZZ27" s="110"/>
      <c r="KAA27" s="110"/>
      <c r="KAB27" s="110"/>
      <c r="KAC27" s="110"/>
      <c r="KAD27" s="110"/>
      <c r="KAE27" s="110"/>
      <c r="KAF27" s="110"/>
      <c r="KAG27" s="110"/>
      <c r="KAH27" s="110"/>
      <c r="KAI27" s="110"/>
      <c r="KAJ27" s="110"/>
      <c r="KAK27" s="110"/>
      <c r="KAL27" s="110"/>
      <c r="KAM27" s="110"/>
      <c r="KAN27" s="110"/>
      <c r="KAO27" s="110"/>
      <c r="KAP27" s="110"/>
      <c r="KAQ27" s="110"/>
      <c r="KAR27" s="110"/>
      <c r="KAS27" s="110"/>
      <c r="KAT27" s="110"/>
      <c r="KAU27" s="110"/>
      <c r="KAV27" s="110"/>
      <c r="KAW27" s="110"/>
      <c r="KAX27" s="110"/>
      <c r="KAY27" s="110"/>
      <c r="KAZ27" s="110"/>
      <c r="KBA27" s="110"/>
      <c r="KBB27" s="110"/>
      <c r="KBC27" s="110"/>
      <c r="KBD27" s="110"/>
      <c r="KBE27" s="110"/>
      <c r="KBF27" s="110"/>
      <c r="KBG27" s="110"/>
      <c r="KBH27" s="110"/>
      <c r="KBI27" s="110"/>
      <c r="KBJ27" s="110"/>
      <c r="KBK27" s="110"/>
      <c r="KBL27" s="110"/>
      <c r="KBM27" s="110"/>
      <c r="KBN27" s="110"/>
      <c r="KBO27" s="110"/>
      <c r="KBP27" s="110"/>
      <c r="KBQ27" s="110"/>
      <c r="KBR27" s="110"/>
      <c r="KBS27" s="110"/>
      <c r="KBT27" s="110"/>
      <c r="KBU27" s="110"/>
      <c r="KBV27" s="110"/>
      <c r="KBW27" s="110"/>
      <c r="KBX27" s="110"/>
      <c r="KBY27" s="110"/>
      <c r="KBZ27" s="110"/>
      <c r="KCA27" s="110"/>
      <c r="KCB27" s="110"/>
      <c r="KCC27" s="110"/>
      <c r="KCD27" s="110"/>
      <c r="KCE27" s="110"/>
      <c r="KCF27" s="110"/>
      <c r="KCG27" s="110"/>
      <c r="KCH27" s="110"/>
      <c r="KCI27" s="110"/>
      <c r="KCJ27" s="110"/>
      <c r="KCK27" s="110"/>
      <c r="KCL27" s="110"/>
      <c r="KCM27" s="110"/>
      <c r="KCN27" s="110"/>
      <c r="KCO27" s="110"/>
      <c r="KCP27" s="110"/>
      <c r="KCQ27" s="110"/>
      <c r="KCR27" s="110"/>
      <c r="KCS27" s="110"/>
      <c r="KCT27" s="110"/>
      <c r="KCU27" s="110"/>
      <c r="KCV27" s="110"/>
      <c r="KCW27" s="110"/>
      <c r="KCX27" s="110"/>
      <c r="KCY27" s="110"/>
      <c r="KCZ27" s="110"/>
      <c r="KDA27" s="110"/>
      <c r="KDB27" s="110"/>
      <c r="KDC27" s="110"/>
      <c r="KDD27" s="110"/>
      <c r="KDE27" s="110"/>
      <c r="KDF27" s="110"/>
      <c r="KDG27" s="110"/>
      <c r="KDH27" s="110"/>
      <c r="KDI27" s="110"/>
      <c r="KDJ27" s="110"/>
      <c r="KDK27" s="110"/>
      <c r="KDL27" s="110"/>
      <c r="KDM27" s="110"/>
      <c r="KDN27" s="110"/>
      <c r="KDO27" s="110"/>
      <c r="KDP27" s="110"/>
      <c r="KDQ27" s="110"/>
      <c r="KDR27" s="110"/>
      <c r="KDS27" s="110"/>
      <c r="KDT27" s="110"/>
      <c r="KDU27" s="110"/>
      <c r="KDV27" s="110"/>
      <c r="KDW27" s="110"/>
      <c r="KDX27" s="110"/>
      <c r="KDY27" s="110"/>
      <c r="KDZ27" s="110"/>
      <c r="KEA27" s="110"/>
      <c r="KEB27" s="110"/>
      <c r="KEC27" s="110"/>
      <c r="KED27" s="110"/>
      <c r="KEE27" s="110"/>
      <c r="KEF27" s="110"/>
      <c r="KEG27" s="110"/>
      <c r="KEH27" s="110"/>
      <c r="KEI27" s="110"/>
      <c r="KEJ27" s="110"/>
      <c r="KEK27" s="110"/>
      <c r="KEL27" s="110"/>
      <c r="KEM27" s="110"/>
      <c r="KEN27" s="110"/>
      <c r="KEO27" s="110"/>
      <c r="KEP27" s="110"/>
      <c r="KEQ27" s="110"/>
      <c r="KER27" s="110"/>
      <c r="KES27" s="110"/>
      <c r="KET27" s="110"/>
      <c r="KEU27" s="110"/>
      <c r="KEV27" s="110"/>
      <c r="KEW27" s="110"/>
      <c r="KEX27" s="110"/>
      <c r="KEY27" s="110"/>
      <c r="KEZ27" s="110"/>
      <c r="KFA27" s="110"/>
      <c r="KFB27" s="110"/>
      <c r="KFC27" s="110"/>
      <c r="KFD27" s="110"/>
      <c r="KFE27" s="110"/>
      <c r="KFF27" s="110"/>
      <c r="KFG27" s="110"/>
      <c r="KFH27" s="110"/>
      <c r="KFI27" s="110"/>
      <c r="KFJ27" s="110"/>
      <c r="KFK27" s="110"/>
      <c r="KFL27" s="110"/>
      <c r="KFM27" s="110"/>
      <c r="KFN27" s="110"/>
      <c r="KFO27" s="110"/>
      <c r="KFP27" s="110"/>
      <c r="KFQ27" s="110"/>
      <c r="KFR27" s="110"/>
      <c r="KFS27" s="110"/>
      <c r="KFT27" s="110"/>
      <c r="KFU27" s="110"/>
      <c r="KFV27" s="110"/>
      <c r="KFW27" s="110"/>
      <c r="KFX27" s="110"/>
      <c r="KFY27" s="110"/>
      <c r="KFZ27" s="110"/>
      <c r="KGA27" s="110"/>
      <c r="KGB27" s="110"/>
      <c r="KGC27" s="110"/>
      <c r="KGD27" s="110"/>
      <c r="KGE27" s="110"/>
      <c r="KGF27" s="110"/>
      <c r="KGG27" s="110"/>
      <c r="KGH27" s="110"/>
      <c r="KGI27" s="110"/>
      <c r="KGJ27" s="110"/>
      <c r="KGK27" s="110"/>
      <c r="KGL27" s="110"/>
      <c r="KGM27" s="110"/>
      <c r="KGN27" s="110"/>
      <c r="KGO27" s="110"/>
      <c r="KGP27" s="110"/>
      <c r="KGQ27" s="110"/>
      <c r="KGR27" s="110"/>
      <c r="KGS27" s="110"/>
      <c r="KGT27" s="110"/>
      <c r="KGU27" s="110"/>
      <c r="KGV27" s="110"/>
      <c r="KGW27" s="110"/>
      <c r="KGX27" s="110"/>
      <c r="KGY27" s="110"/>
      <c r="KGZ27" s="110"/>
      <c r="KHA27" s="110"/>
      <c r="KHB27" s="110"/>
      <c r="KHC27" s="110"/>
      <c r="KHD27" s="110"/>
      <c r="KHE27" s="110"/>
      <c r="KHF27" s="110"/>
      <c r="KHG27" s="110"/>
      <c r="KHH27" s="110"/>
      <c r="KHI27" s="110"/>
      <c r="KHJ27" s="110"/>
      <c r="KHK27" s="110"/>
      <c r="KHL27" s="110"/>
      <c r="KHM27" s="110"/>
      <c r="KHN27" s="110"/>
      <c r="KHO27" s="110"/>
      <c r="KHP27" s="110"/>
      <c r="KHQ27" s="110"/>
      <c r="KHR27" s="110"/>
      <c r="KHS27" s="110"/>
      <c r="KHT27" s="110"/>
      <c r="KHU27" s="110"/>
      <c r="KHV27" s="110"/>
      <c r="KHW27" s="110"/>
      <c r="KHX27" s="110"/>
      <c r="KHY27" s="110"/>
      <c r="KHZ27" s="110"/>
      <c r="KIA27" s="110"/>
      <c r="KIB27" s="110"/>
      <c r="KIC27" s="110"/>
      <c r="KID27" s="110"/>
      <c r="KIE27" s="110"/>
      <c r="KIF27" s="110"/>
      <c r="KIG27" s="110"/>
      <c r="KIH27" s="110"/>
      <c r="KII27" s="110"/>
      <c r="KIJ27" s="110"/>
      <c r="KIK27" s="110"/>
      <c r="KIL27" s="110"/>
      <c r="KIM27" s="110"/>
      <c r="KIN27" s="110"/>
      <c r="KIO27" s="110"/>
      <c r="KIP27" s="110"/>
      <c r="KIQ27" s="110"/>
      <c r="KIR27" s="110"/>
      <c r="KIS27" s="110"/>
      <c r="KIT27" s="110"/>
      <c r="KIU27" s="110"/>
      <c r="KIV27" s="110"/>
      <c r="KIW27" s="110"/>
      <c r="KIX27" s="110"/>
      <c r="KIY27" s="110"/>
      <c r="KIZ27" s="110"/>
      <c r="KJA27" s="110"/>
      <c r="KJB27" s="110"/>
      <c r="KJC27" s="110"/>
      <c r="KJD27" s="110"/>
      <c r="KJE27" s="110"/>
      <c r="KJF27" s="110"/>
      <c r="KJG27" s="110"/>
      <c r="KJH27" s="110"/>
      <c r="KJI27" s="110"/>
      <c r="KJJ27" s="110"/>
      <c r="KJK27" s="110"/>
      <c r="KJL27" s="110"/>
      <c r="KJM27" s="110"/>
      <c r="KJN27" s="110"/>
      <c r="KJO27" s="110"/>
      <c r="KJP27" s="110"/>
      <c r="KJQ27" s="110"/>
      <c r="KJR27" s="110"/>
      <c r="KJS27" s="110"/>
      <c r="KJT27" s="110"/>
      <c r="KJU27" s="110"/>
      <c r="KJV27" s="110"/>
      <c r="KJW27" s="110"/>
      <c r="KJX27" s="110"/>
      <c r="KJY27" s="110"/>
      <c r="KJZ27" s="110"/>
      <c r="KKA27" s="110"/>
      <c r="KKB27" s="110"/>
      <c r="KKC27" s="110"/>
      <c r="KKD27" s="110"/>
      <c r="KKE27" s="110"/>
      <c r="KKF27" s="110"/>
      <c r="KKG27" s="110"/>
      <c r="KKH27" s="110"/>
      <c r="KKI27" s="110"/>
      <c r="KKJ27" s="110"/>
      <c r="KKK27" s="110"/>
      <c r="KKL27" s="110"/>
      <c r="KKM27" s="110"/>
      <c r="KKN27" s="110"/>
      <c r="KKO27" s="110"/>
      <c r="KKP27" s="110"/>
      <c r="KKQ27" s="110"/>
      <c r="KKR27" s="110"/>
      <c r="KKS27" s="110"/>
      <c r="KKT27" s="110"/>
      <c r="KKU27" s="110"/>
      <c r="KKV27" s="110"/>
      <c r="KKW27" s="110"/>
      <c r="KKX27" s="110"/>
      <c r="KKY27" s="110"/>
      <c r="KKZ27" s="110"/>
      <c r="KLA27" s="110"/>
      <c r="KLB27" s="110"/>
      <c r="KLC27" s="110"/>
      <c r="KLD27" s="110"/>
      <c r="KLE27" s="110"/>
      <c r="KLF27" s="110"/>
      <c r="KLG27" s="110"/>
      <c r="KLH27" s="110"/>
      <c r="KLI27" s="110"/>
      <c r="KLJ27" s="110"/>
      <c r="KLK27" s="110"/>
      <c r="KLL27" s="110"/>
      <c r="KLM27" s="110"/>
      <c r="KLN27" s="110"/>
      <c r="KLO27" s="110"/>
      <c r="KLP27" s="110"/>
      <c r="KLQ27" s="110"/>
      <c r="KLR27" s="110"/>
      <c r="KLS27" s="110"/>
      <c r="KLT27" s="110"/>
      <c r="KLU27" s="110"/>
      <c r="KLV27" s="110"/>
      <c r="KLW27" s="110"/>
      <c r="KLX27" s="110"/>
      <c r="KLY27" s="110"/>
      <c r="KLZ27" s="110"/>
      <c r="KMA27" s="110"/>
      <c r="KMB27" s="110"/>
      <c r="KMC27" s="110"/>
      <c r="KMD27" s="110"/>
      <c r="KME27" s="110"/>
      <c r="KMF27" s="110"/>
      <c r="KMG27" s="110"/>
      <c r="KMH27" s="110"/>
      <c r="KMI27" s="110"/>
      <c r="KMJ27" s="110"/>
      <c r="KMK27" s="110"/>
      <c r="KML27" s="110"/>
      <c r="KMM27" s="110"/>
      <c r="KMN27" s="110"/>
      <c r="KMO27" s="110"/>
      <c r="KMP27" s="110"/>
      <c r="KMQ27" s="110"/>
      <c r="KMR27" s="110"/>
      <c r="KMS27" s="110"/>
      <c r="KMT27" s="110"/>
      <c r="KMU27" s="110"/>
      <c r="KMV27" s="110"/>
      <c r="KMW27" s="110"/>
      <c r="KMX27" s="110"/>
      <c r="KMY27" s="110"/>
      <c r="KMZ27" s="110"/>
      <c r="KNA27" s="110"/>
      <c r="KNB27" s="110"/>
      <c r="KNC27" s="110"/>
      <c r="KND27" s="110"/>
      <c r="KNE27" s="110"/>
      <c r="KNF27" s="110"/>
      <c r="KNG27" s="110"/>
      <c r="KNH27" s="110"/>
      <c r="KNI27" s="110"/>
      <c r="KNJ27" s="110"/>
      <c r="KNK27" s="110"/>
      <c r="KNL27" s="110"/>
      <c r="KNM27" s="110"/>
      <c r="KNN27" s="110"/>
      <c r="KNO27" s="110"/>
      <c r="KNP27" s="110"/>
      <c r="KNQ27" s="110"/>
      <c r="KNR27" s="110"/>
      <c r="KNS27" s="110"/>
      <c r="KNT27" s="110"/>
      <c r="KNU27" s="110"/>
      <c r="KNV27" s="110"/>
      <c r="KNW27" s="110"/>
      <c r="KNX27" s="110"/>
      <c r="KNY27" s="110"/>
      <c r="KNZ27" s="110"/>
      <c r="KOA27" s="110"/>
      <c r="KOB27" s="110"/>
      <c r="KOC27" s="110"/>
      <c r="KOD27" s="110"/>
      <c r="KOE27" s="110"/>
      <c r="KOF27" s="110"/>
      <c r="KOG27" s="110"/>
      <c r="KOH27" s="110"/>
      <c r="KOI27" s="110"/>
      <c r="KOJ27" s="110"/>
      <c r="KOK27" s="110"/>
      <c r="KOL27" s="110"/>
      <c r="KOM27" s="110"/>
      <c r="KON27" s="110"/>
      <c r="KOO27" s="110"/>
      <c r="KOP27" s="110"/>
      <c r="KOQ27" s="110"/>
      <c r="KOR27" s="110"/>
      <c r="KOS27" s="110"/>
      <c r="KOT27" s="110"/>
      <c r="KOU27" s="110"/>
      <c r="KOV27" s="110"/>
      <c r="KOW27" s="110"/>
      <c r="KOX27" s="110"/>
      <c r="KOY27" s="110"/>
      <c r="KOZ27" s="110"/>
      <c r="KPA27" s="110"/>
      <c r="KPB27" s="110"/>
      <c r="KPC27" s="110"/>
      <c r="KPD27" s="110"/>
      <c r="KPE27" s="110"/>
      <c r="KPF27" s="110"/>
      <c r="KPG27" s="110"/>
      <c r="KPH27" s="110"/>
      <c r="KPI27" s="110"/>
      <c r="KPJ27" s="110"/>
      <c r="KPK27" s="110"/>
      <c r="KPL27" s="110"/>
      <c r="KPM27" s="110"/>
      <c r="KPN27" s="110"/>
      <c r="KPO27" s="110"/>
      <c r="KPP27" s="110"/>
      <c r="KPQ27" s="110"/>
      <c r="KPR27" s="110"/>
      <c r="KPS27" s="110"/>
      <c r="KPT27" s="110"/>
      <c r="KPU27" s="110"/>
      <c r="KPV27" s="110"/>
      <c r="KPW27" s="110"/>
      <c r="KPX27" s="110"/>
      <c r="KPY27" s="110"/>
      <c r="KPZ27" s="110"/>
      <c r="KQA27" s="110"/>
      <c r="KQB27" s="110"/>
      <c r="KQC27" s="110"/>
      <c r="KQD27" s="110"/>
      <c r="KQE27" s="110"/>
      <c r="KQF27" s="110"/>
      <c r="KQG27" s="110"/>
      <c r="KQH27" s="110"/>
      <c r="KQI27" s="110"/>
      <c r="KQJ27" s="110"/>
      <c r="KQK27" s="110"/>
      <c r="KQL27" s="110"/>
      <c r="KQM27" s="110"/>
      <c r="KQN27" s="110"/>
      <c r="KQO27" s="110"/>
      <c r="KQP27" s="110"/>
      <c r="KQQ27" s="110"/>
      <c r="KQR27" s="110"/>
      <c r="KQS27" s="110"/>
      <c r="KQT27" s="110"/>
      <c r="KQU27" s="110"/>
      <c r="KQV27" s="110"/>
      <c r="KQW27" s="110"/>
      <c r="KQX27" s="110"/>
      <c r="KQY27" s="110"/>
      <c r="KQZ27" s="110"/>
      <c r="KRA27" s="110"/>
      <c r="KRB27" s="110"/>
      <c r="KRC27" s="110"/>
      <c r="KRD27" s="110"/>
      <c r="KRE27" s="110"/>
      <c r="KRF27" s="110"/>
      <c r="KRG27" s="110"/>
      <c r="KRH27" s="110"/>
      <c r="KRI27" s="110"/>
      <c r="KRJ27" s="110"/>
      <c r="KRK27" s="110"/>
      <c r="KRL27" s="110"/>
      <c r="KRM27" s="110"/>
      <c r="KRN27" s="110"/>
      <c r="KRO27" s="110"/>
      <c r="KRP27" s="110"/>
      <c r="KRQ27" s="110"/>
      <c r="KRR27" s="110"/>
      <c r="KRS27" s="110"/>
      <c r="KRT27" s="110"/>
      <c r="KRU27" s="110"/>
      <c r="KRV27" s="110"/>
      <c r="KRW27" s="110"/>
      <c r="KRX27" s="110"/>
      <c r="KRY27" s="110"/>
      <c r="KRZ27" s="110"/>
      <c r="KSA27" s="110"/>
      <c r="KSB27" s="110"/>
      <c r="KSC27" s="110"/>
      <c r="KSD27" s="110"/>
      <c r="KSE27" s="110"/>
      <c r="KSF27" s="110"/>
      <c r="KSG27" s="110"/>
      <c r="KSH27" s="110"/>
      <c r="KSI27" s="110"/>
      <c r="KSJ27" s="110"/>
      <c r="KSK27" s="110"/>
      <c r="KSL27" s="110"/>
      <c r="KSM27" s="110"/>
      <c r="KSN27" s="110"/>
      <c r="KSO27" s="110"/>
      <c r="KSP27" s="110"/>
      <c r="KSQ27" s="110"/>
      <c r="KSR27" s="110"/>
      <c r="KSS27" s="110"/>
      <c r="KST27" s="110"/>
      <c r="KSU27" s="110"/>
      <c r="KSV27" s="110"/>
      <c r="KSW27" s="110"/>
      <c r="KSX27" s="110"/>
      <c r="KSY27" s="110"/>
      <c r="KSZ27" s="110"/>
      <c r="KTA27" s="110"/>
      <c r="KTB27" s="110"/>
      <c r="KTC27" s="110"/>
      <c r="KTD27" s="110"/>
      <c r="KTE27" s="110"/>
      <c r="KTF27" s="110"/>
      <c r="KTG27" s="110"/>
      <c r="KTH27" s="110"/>
      <c r="KTI27" s="110"/>
      <c r="KTJ27" s="110"/>
      <c r="KTK27" s="110"/>
      <c r="KTL27" s="110"/>
      <c r="KTM27" s="110"/>
      <c r="KTN27" s="110"/>
      <c r="KTO27" s="110"/>
      <c r="KTP27" s="110"/>
      <c r="KTQ27" s="110"/>
      <c r="KTR27" s="110"/>
      <c r="KTS27" s="110"/>
      <c r="KTT27" s="110"/>
      <c r="KTU27" s="110"/>
      <c r="KTV27" s="110"/>
      <c r="KTW27" s="110"/>
      <c r="KTX27" s="110"/>
      <c r="KTY27" s="110"/>
      <c r="KTZ27" s="110"/>
      <c r="KUA27" s="110"/>
      <c r="KUB27" s="110"/>
      <c r="KUC27" s="110"/>
      <c r="KUD27" s="110"/>
      <c r="KUE27" s="110"/>
      <c r="KUF27" s="110"/>
      <c r="KUG27" s="110"/>
      <c r="KUH27" s="110"/>
      <c r="KUI27" s="110"/>
      <c r="KUJ27" s="110"/>
      <c r="KUK27" s="110"/>
      <c r="KUL27" s="110"/>
      <c r="KUM27" s="110"/>
      <c r="KUN27" s="110"/>
      <c r="KUO27" s="110"/>
      <c r="KUP27" s="110"/>
      <c r="KUQ27" s="110"/>
      <c r="KUR27" s="110"/>
      <c r="KUS27" s="110"/>
      <c r="KUT27" s="110"/>
      <c r="KUU27" s="110"/>
      <c r="KUV27" s="110"/>
      <c r="KUW27" s="110"/>
      <c r="KUX27" s="110"/>
      <c r="KUY27" s="110"/>
      <c r="KUZ27" s="110"/>
      <c r="KVA27" s="110"/>
      <c r="KVB27" s="110"/>
      <c r="KVC27" s="110"/>
      <c r="KVD27" s="110"/>
      <c r="KVE27" s="110"/>
      <c r="KVF27" s="110"/>
      <c r="KVG27" s="110"/>
      <c r="KVH27" s="110"/>
      <c r="KVI27" s="110"/>
      <c r="KVJ27" s="110"/>
      <c r="KVK27" s="110"/>
      <c r="KVL27" s="110"/>
      <c r="KVM27" s="110"/>
      <c r="KVN27" s="110"/>
      <c r="KVO27" s="110"/>
      <c r="KVP27" s="110"/>
      <c r="KVQ27" s="110"/>
      <c r="KVR27" s="110"/>
      <c r="KVS27" s="110"/>
      <c r="KVT27" s="110"/>
      <c r="KVU27" s="110"/>
      <c r="KVV27" s="110"/>
      <c r="KVW27" s="110"/>
      <c r="KVX27" s="110"/>
      <c r="KVY27" s="110"/>
      <c r="KVZ27" s="110"/>
      <c r="KWA27" s="110"/>
      <c r="KWB27" s="110"/>
      <c r="KWC27" s="110"/>
      <c r="KWD27" s="110"/>
      <c r="KWE27" s="110"/>
      <c r="KWF27" s="110"/>
      <c r="KWG27" s="110"/>
      <c r="KWH27" s="110"/>
      <c r="KWI27" s="110"/>
      <c r="KWJ27" s="110"/>
      <c r="KWK27" s="110"/>
      <c r="KWL27" s="110"/>
      <c r="KWM27" s="110"/>
      <c r="KWN27" s="110"/>
      <c r="KWO27" s="110"/>
      <c r="KWP27" s="110"/>
      <c r="KWQ27" s="110"/>
      <c r="KWR27" s="110"/>
      <c r="KWS27" s="110"/>
      <c r="KWT27" s="110"/>
      <c r="KWU27" s="110"/>
      <c r="KWV27" s="110"/>
      <c r="KWW27" s="110"/>
      <c r="KWX27" s="110"/>
      <c r="KWY27" s="110"/>
      <c r="KWZ27" s="110"/>
      <c r="KXA27" s="110"/>
      <c r="KXB27" s="110"/>
      <c r="KXC27" s="110"/>
      <c r="KXD27" s="110"/>
      <c r="KXE27" s="110"/>
      <c r="KXF27" s="110"/>
      <c r="KXG27" s="110"/>
      <c r="KXH27" s="110"/>
      <c r="KXI27" s="110"/>
      <c r="KXJ27" s="110"/>
      <c r="KXK27" s="110"/>
      <c r="KXL27" s="110"/>
      <c r="KXM27" s="110"/>
      <c r="KXN27" s="110"/>
      <c r="KXO27" s="110"/>
      <c r="KXP27" s="110"/>
      <c r="KXQ27" s="110"/>
      <c r="KXR27" s="110"/>
      <c r="KXS27" s="110"/>
      <c r="KXT27" s="110"/>
      <c r="KXU27" s="110"/>
      <c r="KXV27" s="110"/>
      <c r="KXW27" s="110"/>
      <c r="KXX27" s="110"/>
      <c r="KXY27" s="110"/>
      <c r="KXZ27" s="110"/>
      <c r="KYA27" s="110"/>
      <c r="KYB27" s="110"/>
      <c r="KYC27" s="110"/>
      <c r="KYD27" s="110"/>
      <c r="KYE27" s="110"/>
      <c r="KYF27" s="110"/>
      <c r="KYG27" s="110"/>
      <c r="KYH27" s="110"/>
      <c r="KYI27" s="110"/>
      <c r="KYJ27" s="110"/>
      <c r="KYK27" s="110"/>
      <c r="KYL27" s="110"/>
      <c r="KYM27" s="110"/>
      <c r="KYN27" s="110"/>
      <c r="KYO27" s="110"/>
      <c r="KYP27" s="110"/>
      <c r="KYQ27" s="110"/>
      <c r="KYR27" s="110"/>
      <c r="KYS27" s="110"/>
      <c r="KYT27" s="110"/>
      <c r="KYU27" s="110"/>
      <c r="KYV27" s="110"/>
      <c r="KYW27" s="110"/>
      <c r="KYX27" s="110"/>
      <c r="KYY27" s="110"/>
      <c r="KYZ27" s="110"/>
      <c r="KZA27" s="110"/>
      <c r="KZB27" s="110"/>
      <c r="KZC27" s="110"/>
      <c r="KZD27" s="110"/>
      <c r="KZE27" s="110"/>
      <c r="KZF27" s="110"/>
      <c r="KZG27" s="110"/>
      <c r="KZH27" s="110"/>
      <c r="KZI27" s="110"/>
      <c r="KZJ27" s="110"/>
      <c r="KZK27" s="110"/>
      <c r="KZL27" s="110"/>
      <c r="KZM27" s="110"/>
      <c r="KZN27" s="110"/>
      <c r="KZO27" s="110"/>
      <c r="KZP27" s="110"/>
      <c r="KZQ27" s="110"/>
      <c r="KZR27" s="110"/>
      <c r="KZS27" s="110"/>
      <c r="KZT27" s="110"/>
      <c r="KZU27" s="110"/>
      <c r="KZV27" s="110"/>
      <c r="KZW27" s="110"/>
      <c r="KZX27" s="110"/>
      <c r="KZY27" s="110"/>
      <c r="KZZ27" s="110"/>
      <c r="LAA27" s="110"/>
      <c r="LAB27" s="110"/>
      <c r="LAC27" s="110"/>
      <c r="LAD27" s="110"/>
      <c r="LAE27" s="110"/>
      <c r="LAF27" s="110"/>
      <c r="LAG27" s="110"/>
      <c r="LAH27" s="110"/>
      <c r="LAI27" s="110"/>
      <c r="LAJ27" s="110"/>
      <c r="LAK27" s="110"/>
      <c r="LAL27" s="110"/>
      <c r="LAM27" s="110"/>
      <c r="LAN27" s="110"/>
      <c r="LAO27" s="110"/>
      <c r="LAP27" s="110"/>
      <c r="LAQ27" s="110"/>
      <c r="LAR27" s="110"/>
      <c r="LAS27" s="110"/>
      <c r="LAT27" s="110"/>
      <c r="LAU27" s="110"/>
      <c r="LAV27" s="110"/>
      <c r="LAW27" s="110"/>
      <c r="LAX27" s="110"/>
      <c r="LAY27" s="110"/>
      <c r="LAZ27" s="110"/>
      <c r="LBA27" s="110"/>
      <c r="LBB27" s="110"/>
      <c r="LBC27" s="110"/>
      <c r="LBD27" s="110"/>
      <c r="LBE27" s="110"/>
      <c r="LBF27" s="110"/>
      <c r="LBG27" s="110"/>
      <c r="LBH27" s="110"/>
      <c r="LBI27" s="110"/>
      <c r="LBJ27" s="110"/>
      <c r="LBK27" s="110"/>
      <c r="LBL27" s="110"/>
      <c r="LBM27" s="110"/>
      <c r="LBN27" s="110"/>
      <c r="LBO27" s="110"/>
      <c r="LBP27" s="110"/>
      <c r="LBQ27" s="110"/>
      <c r="LBR27" s="110"/>
      <c r="LBS27" s="110"/>
      <c r="LBT27" s="110"/>
      <c r="LBU27" s="110"/>
      <c r="LBV27" s="110"/>
      <c r="LBW27" s="110"/>
      <c r="LBX27" s="110"/>
      <c r="LBY27" s="110"/>
      <c r="LBZ27" s="110"/>
      <c r="LCA27" s="110"/>
      <c r="LCB27" s="110"/>
      <c r="LCC27" s="110"/>
      <c r="LCD27" s="110"/>
      <c r="LCE27" s="110"/>
      <c r="LCF27" s="110"/>
      <c r="LCG27" s="110"/>
      <c r="LCH27" s="110"/>
      <c r="LCI27" s="110"/>
      <c r="LCJ27" s="110"/>
      <c r="LCK27" s="110"/>
      <c r="LCL27" s="110"/>
      <c r="LCM27" s="110"/>
      <c r="LCN27" s="110"/>
      <c r="LCO27" s="110"/>
      <c r="LCP27" s="110"/>
      <c r="LCQ27" s="110"/>
      <c r="LCR27" s="110"/>
      <c r="LCS27" s="110"/>
      <c r="LCT27" s="110"/>
      <c r="LCU27" s="110"/>
      <c r="LCV27" s="110"/>
      <c r="LCW27" s="110"/>
      <c r="LCX27" s="110"/>
      <c r="LCY27" s="110"/>
      <c r="LCZ27" s="110"/>
      <c r="LDA27" s="110"/>
      <c r="LDB27" s="110"/>
      <c r="LDC27" s="110"/>
      <c r="LDD27" s="110"/>
      <c r="LDE27" s="110"/>
      <c r="LDF27" s="110"/>
      <c r="LDG27" s="110"/>
      <c r="LDH27" s="110"/>
      <c r="LDI27" s="110"/>
      <c r="LDJ27" s="110"/>
      <c r="LDK27" s="110"/>
      <c r="LDL27" s="110"/>
      <c r="LDM27" s="110"/>
      <c r="LDN27" s="110"/>
      <c r="LDO27" s="110"/>
      <c r="LDP27" s="110"/>
      <c r="LDQ27" s="110"/>
      <c r="LDR27" s="110"/>
      <c r="LDS27" s="110"/>
      <c r="LDT27" s="110"/>
      <c r="LDU27" s="110"/>
      <c r="LDV27" s="110"/>
      <c r="LDW27" s="110"/>
      <c r="LDX27" s="110"/>
      <c r="LDY27" s="110"/>
      <c r="LDZ27" s="110"/>
      <c r="LEA27" s="110"/>
      <c r="LEB27" s="110"/>
      <c r="LEC27" s="110"/>
      <c r="LED27" s="110"/>
      <c r="LEE27" s="110"/>
      <c r="LEF27" s="110"/>
      <c r="LEG27" s="110"/>
      <c r="LEH27" s="110"/>
      <c r="LEI27" s="110"/>
      <c r="LEJ27" s="110"/>
      <c r="LEK27" s="110"/>
      <c r="LEL27" s="110"/>
      <c r="LEM27" s="110"/>
      <c r="LEN27" s="110"/>
      <c r="LEO27" s="110"/>
      <c r="LEP27" s="110"/>
      <c r="LEQ27" s="110"/>
      <c r="LER27" s="110"/>
      <c r="LES27" s="110"/>
      <c r="LET27" s="110"/>
      <c r="LEU27" s="110"/>
      <c r="LEV27" s="110"/>
      <c r="LEW27" s="110"/>
      <c r="LEX27" s="110"/>
      <c r="LEY27" s="110"/>
      <c r="LEZ27" s="110"/>
      <c r="LFA27" s="110"/>
      <c r="LFB27" s="110"/>
      <c r="LFC27" s="110"/>
      <c r="LFD27" s="110"/>
      <c r="LFE27" s="110"/>
      <c r="LFF27" s="110"/>
      <c r="LFG27" s="110"/>
      <c r="LFH27" s="110"/>
      <c r="LFI27" s="110"/>
      <c r="LFJ27" s="110"/>
      <c r="LFK27" s="110"/>
      <c r="LFL27" s="110"/>
      <c r="LFM27" s="110"/>
      <c r="LFN27" s="110"/>
      <c r="LFO27" s="110"/>
      <c r="LFP27" s="110"/>
      <c r="LFQ27" s="110"/>
      <c r="LFR27" s="110"/>
      <c r="LFS27" s="110"/>
      <c r="LFT27" s="110"/>
      <c r="LFU27" s="110"/>
      <c r="LFV27" s="110"/>
      <c r="LFW27" s="110"/>
      <c r="LFX27" s="110"/>
      <c r="LFY27" s="110"/>
      <c r="LFZ27" s="110"/>
      <c r="LGA27" s="110"/>
      <c r="LGB27" s="110"/>
      <c r="LGC27" s="110"/>
      <c r="LGD27" s="110"/>
      <c r="LGE27" s="110"/>
      <c r="LGF27" s="110"/>
      <c r="LGG27" s="110"/>
      <c r="LGH27" s="110"/>
      <c r="LGI27" s="110"/>
      <c r="LGJ27" s="110"/>
      <c r="LGK27" s="110"/>
      <c r="LGL27" s="110"/>
      <c r="LGM27" s="110"/>
      <c r="LGN27" s="110"/>
      <c r="LGO27" s="110"/>
      <c r="LGP27" s="110"/>
      <c r="LGQ27" s="110"/>
      <c r="LGR27" s="110"/>
      <c r="LGS27" s="110"/>
      <c r="LGT27" s="110"/>
      <c r="LGU27" s="110"/>
      <c r="LGV27" s="110"/>
      <c r="LGW27" s="110"/>
      <c r="LGX27" s="110"/>
      <c r="LGY27" s="110"/>
      <c r="LGZ27" s="110"/>
      <c r="LHA27" s="110"/>
      <c r="LHB27" s="110"/>
      <c r="LHC27" s="110"/>
      <c r="LHD27" s="110"/>
      <c r="LHE27" s="110"/>
      <c r="LHF27" s="110"/>
      <c r="LHG27" s="110"/>
      <c r="LHH27" s="110"/>
      <c r="LHI27" s="110"/>
      <c r="LHJ27" s="110"/>
      <c r="LHK27" s="110"/>
      <c r="LHL27" s="110"/>
      <c r="LHM27" s="110"/>
      <c r="LHN27" s="110"/>
      <c r="LHO27" s="110"/>
      <c r="LHP27" s="110"/>
      <c r="LHQ27" s="110"/>
      <c r="LHR27" s="110"/>
      <c r="LHS27" s="110"/>
      <c r="LHT27" s="110"/>
      <c r="LHU27" s="110"/>
      <c r="LHV27" s="110"/>
      <c r="LHW27" s="110"/>
      <c r="LHX27" s="110"/>
      <c r="LHY27" s="110"/>
      <c r="LHZ27" s="110"/>
      <c r="LIA27" s="110"/>
      <c r="LIB27" s="110"/>
      <c r="LIC27" s="110"/>
      <c r="LID27" s="110"/>
      <c r="LIE27" s="110"/>
      <c r="LIF27" s="110"/>
      <c r="LIG27" s="110"/>
      <c r="LIH27" s="110"/>
      <c r="LII27" s="110"/>
      <c r="LIJ27" s="110"/>
      <c r="LIK27" s="110"/>
      <c r="LIL27" s="110"/>
      <c r="LIM27" s="110"/>
      <c r="LIN27" s="110"/>
      <c r="LIO27" s="110"/>
      <c r="LIP27" s="110"/>
      <c r="LIQ27" s="110"/>
      <c r="LIR27" s="110"/>
      <c r="LIS27" s="110"/>
      <c r="LIT27" s="110"/>
      <c r="LIU27" s="110"/>
      <c r="LIV27" s="110"/>
      <c r="LIW27" s="110"/>
      <c r="LIX27" s="110"/>
      <c r="LIY27" s="110"/>
      <c r="LIZ27" s="110"/>
      <c r="LJA27" s="110"/>
      <c r="LJB27" s="110"/>
      <c r="LJC27" s="110"/>
      <c r="LJD27" s="110"/>
      <c r="LJE27" s="110"/>
      <c r="LJF27" s="110"/>
      <c r="LJG27" s="110"/>
      <c r="LJH27" s="110"/>
      <c r="LJI27" s="110"/>
      <c r="LJJ27" s="110"/>
      <c r="LJK27" s="110"/>
      <c r="LJL27" s="110"/>
      <c r="LJM27" s="110"/>
      <c r="LJN27" s="110"/>
      <c r="LJO27" s="110"/>
      <c r="LJP27" s="110"/>
      <c r="LJQ27" s="110"/>
      <c r="LJR27" s="110"/>
      <c r="LJS27" s="110"/>
      <c r="LJT27" s="110"/>
      <c r="LJU27" s="110"/>
      <c r="LJV27" s="110"/>
      <c r="LJW27" s="110"/>
      <c r="LJX27" s="110"/>
      <c r="LJY27" s="110"/>
      <c r="LJZ27" s="110"/>
      <c r="LKA27" s="110"/>
      <c r="LKB27" s="110"/>
      <c r="LKC27" s="110"/>
      <c r="LKD27" s="110"/>
      <c r="LKE27" s="110"/>
      <c r="LKF27" s="110"/>
      <c r="LKG27" s="110"/>
      <c r="LKH27" s="110"/>
      <c r="LKI27" s="110"/>
      <c r="LKJ27" s="110"/>
      <c r="LKK27" s="110"/>
      <c r="LKL27" s="110"/>
      <c r="LKM27" s="110"/>
      <c r="LKN27" s="110"/>
      <c r="LKO27" s="110"/>
      <c r="LKP27" s="110"/>
      <c r="LKQ27" s="110"/>
      <c r="LKR27" s="110"/>
      <c r="LKS27" s="110"/>
      <c r="LKT27" s="110"/>
      <c r="LKU27" s="110"/>
      <c r="LKV27" s="110"/>
      <c r="LKW27" s="110"/>
      <c r="LKX27" s="110"/>
      <c r="LKY27" s="110"/>
      <c r="LKZ27" s="110"/>
      <c r="LLA27" s="110"/>
      <c r="LLB27" s="110"/>
      <c r="LLC27" s="110"/>
      <c r="LLD27" s="110"/>
      <c r="LLE27" s="110"/>
      <c r="LLF27" s="110"/>
      <c r="LLG27" s="110"/>
      <c r="LLH27" s="110"/>
      <c r="LLI27" s="110"/>
      <c r="LLJ27" s="110"/>
      <c r="LLK27" s="110"/>
      <c r="LLL27" s="110"/>
      <c r="LLM27" s="110"/>
      <c r="LLN27" s="110"/>
      <c r="LLO27" s="110"/>
      <c r="LLP27" s="110"/>
      <c r="LLQ27" s="110"/>
      <c r="LLR27" s="110"/>
      <c r="LLS27" s="110"/>
      <c r="LLT27" s="110"/>
      <c r="LLU27" s="110"/>
      <c r="LLV27" s="110"/>
      <c r="LLW27" s="110"/>
      <c r="LLX27" s="110"/>
      <c r="LLY27" s="110"/>
      <c r="LLZ27" s="110"/>
      <c r="LMA27" s="110"/>
      <c r="LMB27" s="110"/>
      <c r="LMC27" s="110"/>
      <c r="LMD27" s="110"/>
      <c r="LME27" s="110"/>
      <c r="LMF27" s="110"/>
      <c r="LMG27" s="110"/>
      <c r="LMH27" s="110"/>
      <c r="LMI27" s="110"/>
      <c r="LMJ27" s="110"/>
      <c r="LMK27" s="110"/>
      <c r="LML27" s="110"/>
      <c r="LMM27" s="110"/>
      <c r="LMN27" s="110"/>
      <c r="LMO27" s="110"/>
      <c r="LMP27" s="110"/>
      <c r="LMQ27" s="110"/>
      <c r="LMR27" s="110"/>
      <c r="LMS27" s="110"/>
      <c r="LMT27" s="110"/>
      <c r="LMU27" s="110"/>
      <c r="LMV27" s="110"/>
      <c r="LMW27" s="110"/>
      <c r="LMX27" s="110"/>
      <c r="LMY27" s="110"/>
      <c r="LMZ27" s="110"/>
      <c r="LNA27" s="110"/>
      <c r="LNB27" s="110"/>
      <c r="LNC27" s="110"/>
      <c r="LND27" s="110"/>
      <c r="LNE27" s="110"/>
      <c r="LNF27" s="110"/>
      <c r="LNG27" s="110"/>
      <c r="LNH27" s="110"/>
      <c r="LNI27" s="110"/>
      <c r="LNJ27" s="110"/>
      <c r="LNK27" s="110"/>
      <c r="LNL27" s="110"/>
      <c r="LNM27" s="110"/>
      <c r="LNN27" s="110"/>
      <c r="LNO27" s="110"/>
      <c r="LNP27" s="110"/>
      <c r="LNQ27" s="110"/>
      <c r="LNR27" s="110"/>
      <c r="LNS27" s="110"/>
      <c r="LNT27" s="110"/>
      <c r="LNU27" s="110"/>
      <c r="LNV27" s="110"/>
      <c r="LNW27" s="110"/>
      <c r="LNX27" s="110"/>
      <c r="LNY27" s="110"/>
      <c r="LNZ27" s="110"/>
      <c r="LOA27" s="110"/>
      <c r="LOB27" s="110"/>
      <c r="LOC27" s="110"/>
      <c r="LOD27" s="110"/>
      <c r="LOE27" s="110"/>
      <c r="LOF27" s="110"/>
      <c r="LOG27" s="110"/>
      <c r="LOH27" s="110"/>
      <c r="LOI27" s="110"/>
      <c r="LOJ27" s="110"/>
      <c r="LOK27" s="110"/>
      <c r="LOL27" s="110"/>
      <c r="LOM27" s="110"/>
      <c r="LON27" s="110"/>
      <c r="LOO27" s="110"/>
      <c r="LOP27" s="110"/>
      <c r="LOQ27" s="110"/>
      <c r="LOR27" s="110"/>
      <c r="LOS27" s="110"/>
      <c r="LOT27" s="110"/>
      <c r="LOU27" s="110"/>
      <c r="LOV27" s="110"/>
      <c r="LOW27" s="110"/>
      <c r="LOX27" s="110"/>
      <c r="LOY27" s="110"/>
      <c r="LOZ27" s="110"/>
      <c r="LPA27" s="110"/>
      <c r="LPB27" s="110"/>
      <c r="LPC27" s="110"/>
      <c r="LPD27" s="110"/>
      <c r="LPE27" s="110"/>
      <c r="LPF27" s="110"/>
      <c r="LPG27" s="110"/>
      <c r="LPH27" s="110"/>
      <c r="LPI27" s="110"/>
      <c r="LPJ27" s="110"/>
      <c r="LPK27" s="110"/>
      <c r="LPL27" s="110"/>
      <c r="LPM27" s="110"/>
      <c r="LPN27" s="110"/>
      <c r="LPO27" s="110"/>
      <c r="LPP27" s="110"/>
      <c r="LPQ27" s="110"/>
      <c r="LPR27" s="110"/>
      <c r="LPS27" s="110"/>
      <c r="LPT27" s="110"/>
      <c r="LPU27" s="110"/>
      <c r="LPV27" s="110"/>
      <c r="LPW27" s="110"/>
      <c r="LPX27" s="110"/>
      <c r="LPY27" s="110"/>
      <c r="LPZ27" s="110"/>
      <c r="LQA27" s="110"/>
      <c r="LQB27" s="110"/>
      <c r="LQC27" s="110"/>
      <c r="LQD27" s="110"/>
      <c r="LQE27" s="110"/>
      <c r="LQF27" s="110"/>
      <c r="LQG27" s="110"/>
      <c r="LQH27" s="110"/>
      <c r="LQI27" s="110"/>
      <c r="LQJ27" s="110"/>
      <c r="LQK27" s="110"/>
      <c r="LQL27" s="110"/>
      <c r="LQM27" s="110"/>
      <c r="LQN27" s="110"/>
      <c r="LQO27" s="110"/>
      <c r="LQP27" s="110"/>
      <c r="LQQ27" s="110"/>
      <c r="LQR27" s="110"/>
      <c r="LQS27" s="110"/>
      <c r="LQT27" s="110"/>
      <c r="LQU27" s="110"/>
      <c r="LQV27" s="110"/>
      <c r="LQW27" s="110"/>
      <c r="LQX27" s="110"/>
      <c r="LQY27" s="110"/>
      <c r="LQZ27" s="110"/>
      <c r="LRA27" s="110"/>
      <c r="LRB27" s="110"/>
      <c r="LRC27" s="110"/>
      <c r="LRD27" s="110"/>
      <c r="LRE27" s="110"/>
      <c r="LRF27" s="110"/>
      <c r="LRG27" s="110"/>
      <c r="LRH27" s="110"/>
      <c r="LRI27" s="110"/>
      <c r="LRJ27" s="110"/>
      <c r="LRK27" s="110"/>
      <c r="LRL27" s="110"/>
      <c r="LRM27" s="110"/>
      <c r="LRN27" s="110"/>
      <c r="LRO27" s="110"/>
      <c r="LRP27" s="110"/>
      <c r="LRQ27" s="110"/>
      <c r="LRR27" s="110"/>
      <c r="LRS27" s="110"/>
      <c r="LRT27" s="110"/>
      <c r="LRU27" s="110"/>
      <c r="LRV27" s="110"/>
      <c r="LRW27" s="110"/>
      <c r="LRX27" s="110"/>
      <c r="LRY27" s="110"/>
      <c r="LRZ27" s="110"/>
      <c r="LSA27" s="110"/>
      <c r="LSB27" s="110"/>
      <c r="LSC27" s="110"/>
      <c r="LSD27" s="110"/>
      <c r="LSE27" s="110"/>
      <c r="LSF27" s="110"/>
      <c r="LSG27" s="110"/>
      <c r="LSH27" s="110"/>
      <c r="LSI27" s="110"/>
      <c r="LSJ27" s="110"/>
      <c r="LSK27" s="110"/>
      <c r="LSL27" s="110"/>
      <c r="LSM27" s="110"/>
      <c r="LSN27" s="110"/>
      <c r="LSO27" s="110"/>
      <c r="LSP27" s="110"/>
      <c r="LSQ27" s="110"/>
      <c r="LSR27" s="110"/>
      <c r="LSS27" s="110"/>
      <c r="LST27" s="110"/>
      <c r="LSU27" s="110"/>
      <c r="LSV27" s="110"/>
      <c r="LSW27" s="110"/>
      <c r="LSX27" s="110"/>
      <c r="LSY27" s="110"/>
      <c r="LSZ27" s="110"/>
      <c r="LTA27" s="110"/>
      <c r="LTB27" s="110"/>
      <c r="LTC27" s="110"/>
      <c r="LTD27" s="110"/>
      <c r="LTE27" s="110"/>
      <c r="LTF27" s="110"/>
      <c r="LTG27" s="110"/>
      <c r="LTH27" s="110"/>
      <c r="LTI27" s="110"/>
      <c r="LTJ27" s="110"/>
      <c r="LTK27" s="110"/>
      <c r="LTL27" s="110"/>
      <c r="LTM27" s="110"/>
      <c r="LTN27" s="110"/>
      <c r="LTO27" s="110"/>
      <c r="LTP27" s="110"/>
      <c r="LTQ27" s="110"/>
      <c r="LTR27" s="110"/>
      <c r="LTS27" s="110"/>
      <c r="LTT27" s="110"/>
      <c r="LTU27" s="110"/>
      <c r="LTV27" s="110"/>
      <c r="LTW27" s="110"/>
      <c r="LTX27" s="110"/>
      <c r="LTY27" s="110"/>
      <c r="LTZ27" s="110"/>
      <c r="LUA27" s="110"/>
      <c r="LUB27" s="110"/>
      <c r="LUC27" s="110"/>
      <c r="LUD27" s="110"/>
      <c r="LUE27" s="110"/>
      <c r="LUF27" s="110"/>
      <c r="LUG27" s="110"/>
      <c r="LUH27" s="110"/>
      <c r="LUI27" s="110"/>
      <c r="LUJ27" s="110"/>
      <c r="LUK27" s="110"/>
      <c r="LUL27" s="110"/>
      <c r="LUM27" s="110"/>
      <c r="LUN27" s="110"/>
      <c r="LUO27" s="110"/>
      <c r="LUP27" s="110"/>
      <c r="LUQ27" s="110"/>
      <c r="LUR27" s="110"/>
      <c r="LUS27" s="110"/>
      <c r="LUT27" s="110"/>
      <c r="LUU27" s="110"/>
      <c r="LUV27" s="110"/>
      <c r="LUW27" s="110"/>
      <c r="LUX27" s="110"/>
      <c r="LUY27" s="110"/>
      <c r="LUZ27" s="110"/>
      <c r="LVA27" s="110"/>
      <c r="LVB27" s="110"/>
      <c r="LVC27" s="110"/>
      <c r="LVD27" s="110"/>
      <c r="LVE27" s="110"/>
      <c r="LVF27" s="110"/>
      <c r="LVG27" s="110"/>
      <c r="LVH27" s="110"/>
      <c r="LVI27" s="110"/>
      <c r="LVJ27" s="110"/>
      <c r="LVK27" s="110"/>
      <c r="LVL27" s="110"/>
      <c r="LVM27" s="110"/>
      <c r="LVN27" s="110"/>
      <c r="LVO27" s="110"/>
      <c r="LVP27" s="110"/>
      <c r="LVQ27" s="110"/>
      <c r="LVR27" s="110"/>
      <c r="LVS27" s="110"/>
      <c r="LVT27" s="110"/>
      <c r="LVU27" s="110"/>
      <c r="LVV27" s="110"/>
      <c r="LVW27" s="110"/>
      <c r="LVX27" s="110"/>
      <c r="LVY27" s="110"/>
      <c r="LVZ27" s="110"/>
      <c r="LWA27" s="110"/>
      <c r="LWB27" s="110"/>
      <c r="LWC27" s="110"/>
      <c r="LWD27" s="110"/>
      <c r="LWE27" s="110"/>
      <c r="LWF27" s="110"/>
      <c r="LWG27" s="110"/>
      <c r="LWH27" s="110"/>
      <c r="LWI27" s="110"/>
      <c r="LWJ27" s="110"/>
      <c r="LWK27" s="110"/>
      <c r="LWL27" s="110"/>
      <c r="LWM27" s="110"/>
      <c r="LWN27" s="110"/>
      <c r="LWO27" s="110"/>
      <c r="LWP27" s="110"/>
      <c r="LWQ27" s="110"/>
      <c r="LWR27" s="110"/>
      <c r="LWS27" s="110"/>
      <c r="LWT27" s="110"/>
      <c r="LWU27" s="110"/>
      <c r="LWV27" s="110"/>
      <c r="LWW27" s="110"/>
      <c r="LWX27" s="110"/>
      <c r="LWY27" s="110"/>
      <c r="LWZ27" s="110"/>
      <c r="LXA27" s="110"/>
      <c r="LXB27" s="110"/>
      <c r="LXC27" s="110"/>
      <c r="LXD27" s="110"/>
      <c r="LXE27" s="110"/>
      <c r="LXF27" s="110"/>
      <c r="LXG27" s="110"/>
      <c r="LXH27" s="110"/>
      <c r="LXI27" s="110"/>
      <c r="LXJ27" s="110"/>
      <c r="LXK27" s="110"/>
      <c r="LXL27" s="110"/>
      <c r="LXM27" s="110"/>
      <c r="LXN27" s="110"/>
      <c r="LXO27" s="110"/>
      <c r="LXP27" s="110"/>
      <c r="LXQ27" s="110"/>
      <c r="LXR27" s="110"/>
      <c r="LXS27" s="110"/>
      <c r="LXT27" s="110"/>
      <c r="LXU27" s="110"/>
      <c r="LXV27" s="110"/>
      <c r="LXW27" s="110"/>
      <c r="LXX27" s="110"/>
      <c r="LXY27" s="110"/>
      <c r="LXZ27" s="110"/>
      <c r="LYA27" s="110"/>
      <c r="LYB27" s="110"/>
      <c r="LYC27" s="110"/>
      <c r="LYD27" s="110"/>
      <c r="LYE27" s="110"/>
      <c r="LYF27" s="110"/>
      <c r="LYG27" s="110"/>
      <c r="LYH27" s="110"/>
      <c r="LYI27" s="110"/>
      <c r="LYJ27" s="110"/>
      <c r="LYK27" s="110"/>
      <c r="LYL27" s="110"/>
      <c r="LYM27" s="110"/>
      <c r="LYN27" s="110"/>
      <c r="LYO27" s="110"/>
      <c r="LYP27" s="110"/>
      <c r="LYQ27" s="110"/>
      <c r="LYR27" s="110"/>
      <c r="LYS27" s="110"/>
      <c r="LYT27" s="110"/>
      <c r="LYU27" s="110"/>
      <c r="LYV27" s="110"/>
      <c r="LYW27" s="110"/>
      <c r="LYX27" s="110"/>
      <c r="LYY27" s="110"/>
      <c r="LYZ27" s="110"/>
      <c r="LZA27" s="110"/>
      <c r="LZB27" s="110"/>
      <c r="LZC27" s="110"/>
      <c r="LZD27" s="110"/>
      <c r="LZE27" s="110"/>
      <c r="LZF27" s="110"/>
      <c r="LZG27" s="110"/>
      <c r="LZH27" s="110"/>
      <c r="LZI27" s="110"/>
      <c r="LZJ27" s="110"/>
      <c r="LZK27" s="110"/>
      <c r="LZL27" s="110"/>
      <c r="LZM27" s="110"/>
      <c r="LZN27" s="110"/>
      <c r="LZO27" s="110"/>
      <c r="LZP27" s="110"/>
      <c r="LZQ27" s="110"/>
      <c r="LZR27" s="110"/>
      <c r="LZS27" s="110"/>
      <c r="LZT27" s="110"/>
      <c r="LZU27" s="110"/>
      <c r="LZV27" s="110"/>
      <c r="LZW27" s="110"/>
      <c r="LZX27" s="110"/>
      <c r="LZY27" s="110"/>
      <c r="LZZ27" s="110"/>
      <c r="MAA27" s="110"/>
      <c r="MAB27" s="110"/>
      <c r="MAC27" s="110"/>
      <c r="MAD27" s="110"/>
      <c r="MAE27" s="110"/>
      <c r="MAF27" s="110"/>
      <c r="MAG27" s="110"/>
      <c r="MAH27" s="110"/>
      <c r="MAI27" s="110"/>
      <c r="MAJ27" s="110"/>
      <c r="MAK27" s="110"/>
      <c r="MAL27" s="110"/>
      <c r="MAM27" s="110"/>
      <c r="MAN27" s="110"/>
      <c r="MAO27" s="110"/>
      <c r="MAP27" s="110"/>
      <c r="MAQ27" s="110"/>
      <c r="MAR27" s="110"/>
      <c r="MAS27" s="110"/>
      <c r="MAT27" s="110"/>
      <c r="MAU27" s="110"/>
      <c r="MAV27" s="110"/>
      <c r="MAW27" s="110"/>
      <c r="MAX27" s="110"/>
      <c r="MAY27" s="110"/>
      <c r="MAZ27" s="110"/>
      <c r="MBA27" s="110"/>
      <c r="MBB27" s="110"/>
      <c r="MBC27" s="110"/>
      <c r="MBD27" s="110"/>
      <c r="MBE27" s="110"/>
      <c r="MBF27" s="110"/>
      <c r="MBG27" s="110"/>
      <c r="MBH27" s="110"/>
      <c r="MBI27" s="110"/>
      <c r="MBJ27" s="110"/>
      <c r="MBK27" s="110"/>
      <c r="MBL27" s="110"/>
      <c r="MBM27" s="110"/>
      <c r="MBN27" s="110"/>
      <c r="MBO27" s="110"/>
      <c r="MBP27" s="110"/>
      <c r="MBQ27" s="110"/>
      <c r="MBR27" s="110"/>
      <c r="MBS27" s="110"/>
      <c r="MBT27" s="110"/>
      <c r="MBU27" s="110"/>
      <c r="MBV27" s="110"/>
      <c r="MBW27" s="110"/>
      <c r="MBX27" s="110"/>
      <c r="MBY27" s="110"/>
      <c r="MBZ27" s="110"/>
      <c r="MCA27" s="110"/>
      <c r="MCB27" s="110"/>
      <c r="MCC27" s="110"/>
      <c r="MCD27" s="110"/>
      <c r="MCE27" s="110"/>
      <c r="MCF27" s="110"/>
      <c r="MCG27" s="110"/>
      <c r="MCH27" s="110"/>
      <c r="MCI27" s="110"/>
      <c r="MCJ27" s="110"/>
      <c r="MCK27" s="110"/>
      <c r="MCL27" s="110"/>
      <c r="MCM27" s="110"/>
      <c r="MCN27" s="110"/>
      <c r="MCO27" s="110"/>
      <c r="MCP27" s="110"/>
      <c r="MCQ27" s="110"/>
      <c r="MCR27" s="110"/>
      <c r="MCS27" s="110"/>
      <c r="MCT27" s="110"/>
      <c r="MCU27" s="110"/>
      <c r="MCV27" s="110"/>
      <c r="MCW27" s="110"/>
      <c r="MCX27" s="110"/>
      <c r="MCY27" s="110"/>
      <c r="MCZ27" s="110"/>
      <c r="MDA27" s="110"/>
      <c r="MDB27" s="110"/>
      <c r="MDC27" s="110"/>
      <c r="MDD27" s="110"/>
      <c r="MDE27" s="110"/>
      <c r="MDF27" s="110"/>
      <c r="MDG27" s="110"/>
      <c r="MDH27" s="110"/>
      <c r="MDI27" s="110"/>
      <c r="MDJ27" s="110"/>
      <c r="MDK27" s="110"/>
      <c r="MDL27" s="110"/>
      <c r="MDM27" s="110"/>
      <c r="MDN27" s="110"/>
      <c r="MDO27" s="110"/>
      <c r="MDP27" s="110"/>
      <c r="MDQ27" s="110"/>
      <c r="MDR27" s="110"/>
      <c r="MDS27" s="110"/>
      <c r="MDT27" s="110"/>
      <c r="MDU27" s="110"/>
      <c r="MDV27" s="110"/>
      <c r="MDW27" s="110"/>
      <c r="MDX27" s="110"/>
      <c r="MDY27" s="110"/>
      <c r="MDZ27" s="110"/>
      <c r="MEA27" s="110"/>
      <c r="MEB27" s="110"/>
      <c r="MEC27" s="110"/>
      <c r="MED27" s="110"/>
      <c r="MEE27" s="110"/>
      <c r="MEF27" s="110"/>
      <c r="MEG27" s="110"/>
      <c r="MEH27" s="110"/>
      <c r="MEI27" s="110"/>
      <c r="MEJ27" s="110"/>
      <c r="MEK27" s="110"/>
      <c r="MEL27" s="110"/>
      <c r="MEM27" s="110"/>
      <c r="MEN27" s="110"/>
      <c r="MEO27" s="110"/>
      <c r="MEP27" s="110"/>
      <c r="MEQ27" s="110"/>
      <c r="MER27" s="110"/>
      <c r="MES27" s="110"/>
      <c r="MET27" s="110"/>
      <c r="MEU27" s="110"/>
      <c r="MEV27" s="110"/>
      <c r="MEW27" s="110"/>
      <c r="MEX27" s="110"/>
      <c r="MEY27" s="110"/>
      <c r="MEZ27" s="110"/>
      <c r="MFA27" s="110"/>
      <c r="MFB27" s="110"/>
      <c r="MFC27" s="110"/>
      <c r="MFD27" s="110"/>
      <c r="MFE27" s="110"/>
      <c r="MFF27" s="110"/>
      <c r="MFG27" s="110"/>
      <c r="MFH27" s="110"/>
      <c r="MFI27" s="110"/>
      <c r="MFJ27" s="110"/>
      <c r="MFK27" s="110"/>
      <c r="MFL27" s="110"/>
      <c r="MFM27" s="110"/>
      <c r="MFN27" s="110"/>
      <c r="MFO27" s="110"/>
      <c r="MFP27" s="110"/>
      <c r="MFQ27" s="110"/>
      <c r="MFR27" s="110"/>
      <c r="MFS27" s="110"/>
      <c r="MFT27" s="110"/>
      <c r="MFU27" s="110"/>
      <c r="MFV27" s="110"/>
      <c r="MFW27" s="110"/>
      <c r="MFX27" s="110"/>
      <c r="MFY27" s="110"/>
      <c r="MFZ27" s="110"/>
      <c r="MGA27" s="110"/>
      <c r="MGB27" s="110"/>
      <c r="MGC27" s="110"/>
      <c r="MGD27" s="110"/>
      <c r="MGE27" s="110"/>
      <c r="MGF27" s="110"/>
      <c r="MGG27" s="110"/>
      <c r="MGH27" s="110"/>
      <c r="MGI27" s="110"/>
      <c r="MGJ27" s="110"/>
      <c r="MGK27" s="110"/>
      <c r="MGL27" s="110"/>
      <c r="MGM27" s="110"/>
      <c r="MGN27" s="110"/>
      <c r="MGO27" s="110"/>
      <c r="MGP27" s="110"/>
      <c r="MGQ27" s="110"/>
      <c r="MGR27" s="110"/>
      <c r="MGS27" s="110"/>
      <c r="MGT27" s="110"/>
      <c r="MGU27" s="110"/>
      <c r="MGV27" s="110"/>
      <c r="MGW27" s="110"/>
      <c r="MGX27" s="110"/>
      <c r="MGY27" s="110"/>
      <c r="MGZ27" s="110"/>
      <c r="MHA27" s="110"/>
      <c r="MHB27" s="110"/>
      <c r="MHC27" s="110"/>
      <c r="MHD27" s="110"/>
      <c r="MHE27" s="110"/>
      <c r="MHF27" s="110"/>
      <c r="MHG27" s="110"/>
      <c r="MHH27" s="110"/>
      <c r="MHI27" s="110"/>
      <c r="MHJ27" s="110"/>
      <c r="MHK27" s="110"/>
      <c r="MHL27" s="110"/>
      <c r="MHM27" s="110"/>
      <c r="MHN27" s="110"/>
      <c r="MHO27" s="110"/>
      <c r="MHP27" s="110"/>
      <c r="MHQ27" s="110"/>
      <c r="MHR27" s="110"/>
      <c r="MHS27" s="110"/>
      <c r="MHT27" s="110"/>
      <c r="MHU27" s="110"/>
      <c r="MHV27" s="110"/>
      <c r="MHW27" s="110"/>
      <c r="MHX27" s="110"/>
      <c r="MHY27" s="110"/>
      <c r="MHZ27" s="110"/>
      <c r="MIA27" s="110"/>
      <c r="MIB27" s="110"/>
      <c r="MIC27" s="110"/>
      <c r="MID27" s="110"/>
      <c r="MIE27" s="110"/>
      <c r="MIF27" s="110"/>
      <c r="MIG27" s="110"/>
      <c r="MIH27" s="110"/>
      <c r="MII27" s="110"/>
      <c r="MIJ27" s="110"/>
      <c r="MIK27" s="110"/>
      <c r="MIL27" s="110"/>
      <c r="MIM27" s="110"/>
      <c r="MIN27" s="110"/>
      <c r="MIO27" s="110"/>
      <c r="MIP27" s="110"/>
      <c r="MIQ27" s="110"/>
      <c r="MIR27" s="110"/>
      <c r="MIS27" s="110"/>
      <c r="MIT27" s="110"/>
      <c r="MIU27" s="110"/>
      <c r="MIV27" s="110"/>
      <c r="MIW27" s="110"/>
      <c r="MIX27" s="110"/>
      <c r="MIY27" s="110"/>
      <c r="MIZ27" s="110"/>
      <c r="MJA27" s="110"/>
      <c r="MJB27" s="110"/>
      <c r="MJC27" s="110"/>
      <c r="MJD27" s="110"/>
      <c r="MJE27" s="110"/>
      <c r="MJF27" s="110"/>
      <c r="MJG27" s="110"/>
      <c r="MJH27" s="110"/>
      <c r="MJI27" s="110"/>
      <c r="MJJ27" s="110"/>
      <c r="MJK27" s="110"/>
      <c r="MJL27" s="110"/>
      <c r="MJM27" s="110"/>
      <c r="MJN27" s="110"/>
      <c r="MJO27" s="110"/>
      <c r="MJP27" s="110"/>
      <c r="MJQ27" s="110"/>
      <c r="MJR27" s="110"/>
      <c r="MJS27" s="110"/>
      <c r="MJT27" s="110"/>
      <c r="MJU27" s="110"/>
      <c r="MJV27" s="110"/>
      <c r="MJW27" s="110"/>
      <c r="MJX27" s="110"/>
      <c r="MJY27" s="110"/>
      <c r="MJZ27" s="110"/>
      <c r="MKA27" s="110"/>
      <c r="MKB27" s="110"/>
      <c r="MKC27" s="110"/>
      <c r="MKD27" s="110"/>
      <c r="MKE27" s="110"/>
      <c r="MKF27" s="110"/>
      <c r="MKG27" s="110"/>
      <c r="MKH27" s="110"/>
      <c r="MKI27" s="110"/>
      <c r="MKJ27" s="110"/>
      <c r="MKK27" s="110"/>
      <c r="MKL27" s="110"/>
      <c r="MKM27" s="110"/>
      <c r="MKN27" s="110"/>
      <c r="MKO27" s="110"/>
      <c r="MKP27" s="110"/>
      <c r="MKQ27" s="110"/>
      <c r="MKR27" s="110"/>
      <c r="MKS27" s="110"/>
      <c r="MKT27" s="110"/>
      <c r="MKU27" s="110"/>
      <c r="MKV27" s="110"/>
      <c r="MKW27" s="110"/>
      <c r="MKX27" s="110"/>
      <c r="MKY27" s="110"/>
      <c r="MKZ27" s="110"/>
      <c r="MLA27" s="110"/>
      <c r="MLB27" s="110"/>
      <c r="MLC27" s="110"/>
      <c r="MLD27" s="110"/>
      <c r="MLE27" s="110"/>
      <c r="MLF27" s="110"/>
      <c r="MLG27" s="110"/>
      <c r="MLH27" s="110"/>
      <c r="MLI27" s="110"/>
      <c r="MLJ27" s="110"/>
      <c r="MLK27" s="110"/>
      <c r="MLL27" s="110"/>
      <c r="MLM27" s="110"/>
      <c r="MLN27" s="110"/>
      <c r="MLO27" s="110"/>
      <c r="MLP27" s="110"/>
      <c r="MLQ27" s="110"/>
      <c r="MLR27" s="110"/>
      <c r="MLS27" s="110"/>
      <c r="MLT27" s="110"/>
      <c r="MLU27" s="110"/>
      <c r="MLV27" s="110"/>
      <c r="MLW27" s="110"/>
      <c r="MLX27" s="110"/>
      <c r="MLY27" s="110"/>
      <c r="MLZ27" s="110"/>
      <c r="MMA27" s="110"/>
      <c r="MMB27" s="110"/>
      <c r="MMC27" s="110"/>
      <c r="MMD27" s="110"/>
      <c r="MME27" s="110"/>
      <c r="MMF27" s="110"/>
      <c r="MMG27" s="110"/>
      <c r="MMH27" s="110"/>
      <c r="MMI27" s="110"/>
      <c r="MMJ27" s="110"/>
      <c r="MMK27" s="110"/>
      <c r="MML27" s="110"/>
      <c r="MMM27" s="110"/>
      <c r="MMN27" s="110"/>
      <c r="MMO27" s="110"/>
      <c r="MMP27" s="110"/>
      <c r="MMQ27" s="110"/>
      <c r="MMR27" s="110"/>
      <c r="MMS27" s="110"/>
      <c r="MMT27" s="110"/>
      <c r="MMU27" s="110"/>
      <c r="MMV27" s="110"/>
      <c r="MMW27" s="110"/>
      <c r="MMX27" s="110"/>
      <c r="MMY27" s="110"/>
      <c r="MMZ27" s="110"/>
      <c r="MNA27" s="110"/>
      <c r="MNB27" s="110"/>
      <c r="MNC27" s="110"/>
      <c r="MND27" s="110"/>
      <c r="MNE27" s="110"/>
      <c r="MNF27" s="110"/>
      <c r="MNG27" s="110"/>
      <c r="MNH27" s="110"/>
      <c r="MNI27" s="110"/>
      <c r="MNJ27" s="110"/>
      <c r="MNK27" s="110"/>
      <c r="MNL27" s="110"/>
      <c r="MNM27" s="110"/>
      <c r="MNN27" s="110"/>
      <c r="MNO27" s="110"/>
      <c r="MNP27" s="110"/>
      <c r="MNQ27" s="110"/>
      <c r="MNR27" s="110"/>
      <c r="MNS27" s="110"/>
      <c r="MNT27" s="110"/>
      <c r="MNU27" s="110"/>
      <c r="MNV27" s="110"/>
      <c r="MNW27" s="110"/>
      <c r="MNX27" s="110"/>
      <c r="MNY27" s="110"/>
      <c r="MNZ27" s="110"/>
      <c r="MOA27" s="110"/>
      <c r="MOB27" s="110"/>
      <c r="MOC27" s="110"/>
      <c r="MOD27" s="110"/>
      <c r="MOE27" s="110"/>
      <c r="MOF27" s="110"/>
      <c r="MOG27" s="110"/>
      <c r="MOH27" s="110"/>
      <c r="MOI27" s="110"/>
      <c r="MOJ27" s="110"/>
      <c r="MOK27" s="110"/>
      <c r="MOL27" s="110"/>
      <c r="MOM27" s="110"/>
      <c r="MON27" s="110"/>
      <c r="MOO27" s="110"/>
      <c r="MOP27" s="110"/>
      <c r="MOQ27" s="110"/>
      <c r="MOR27" s="110"/>
      <c r="MOS27" s="110"/>
      <c r="MOT27" s="110"/>
      <c r="MOU27" s="110"/>
      <c r="MOV27" s="110"/>
      <c r="MOW27" s="110"/>
      <c r="MOX27" s="110"/>
      <c r="MOY27" s="110"/>
      <c r="MOZ27" s="110"/>
      <c r="MPA27" s="110"/>
      <c r="MPB27" s="110"/>
      <c r="MPC27" s="110"/>
      <c r="MPD27" s="110"/>
      <c r="MPE27" s="110"/>
      <c r="MPF27" s="110"/>
      <c r="MPG27" s="110"/>
      <c r="MPH27" s="110"/>
      <c r="MPI27" s="110"/>
      <c r="MPJ27" s="110"/>
      <c r="MPK27" s="110"/>
      <c r="MPL27" s="110"/>
      <c r="MPM27" s="110"/>
      <c r="MPN27" s="110"/>
      <c r="MPO27" s="110"/>
      <c r="MPP27" s="110"/>
      <c r="MPQ27" s="110"/>
      <c r="MPR27" s="110"/>
      <c r="MPS27" s="110"/>
      <c r="MPT27" s="110"/>
      <c r="MPU27" s="110"/>
      <c r="MPV27" s="110"/>
      <c r="MPW27" s="110"/>
      <c r="MPX27" s="110"/>
      <c r="MPY27" s="110"/>
      <c r="MPZ27" s="110"/>
      <c r="MQA27" s="110"/>
      <c r="MQB27" s="110"/>
      <c r="MQC27" s="110"/>
      <c r="MQD27" s="110"/>
      <c r="MQE27" s="110"/>
      <c r="MQF27" s="110"/>
      <c r="MQG27" s="110"/>
      <c r="MQH27" s="110"/>
      <c r="MQI27" s="110"/>
      <c r="MQJ27" s="110"/>
      <c r="MQK27" s="110"/>
      <c r="MQL27" s="110"/>
      <c r="MQM27" s="110"/>
      <c r="MQN27" s="110"/>
      <c r="MQO27" s="110"/>
      <c r="MQP27" s="110"/>
      <c r="MQQ27" s="110"/>
      <c r="MQR27" s="110"/>
      <c r="MQS27" s="110"/>
      <c r="MQT27" s="110"/>
      <c r="MQU27" s="110"/>
      <c r="MQV27" s="110"/>
      <c r="MQW27" s="110"/>
      <c r="MQX27" s="110"/>
      <c r="MQY27" s="110"/>
      <c r="MQZ27" s="110"/>
      <c r="MRA27" s="110"/>
      <c r="MRB27" s="110"/>
      <c r="MRC27" s="110"/>
      <c r="MRD27" s="110"/>
      <c r="MRE27" s="110"/>
      <c r="MRF27" s="110"/>
      <c r="MRG27" s="110"/>
      <c r="MRH27" s="110"/>
      <c r="MRI27" s="110"/>
      <c r="MRJ27" s="110"/>
      <c r="MRK27" s="110"/>
      <c r="MRL27" s="110"/>
      <c r="MRM27" s="110"/>
      <c r="MRN27" s="110"/>
      <c r="MRO27" s="110"/>
      <c r="MRP27" s="110"/>
      <c r="MRQ27" s="110"/>
      <c r="MRR27" s="110"/>
      <c r="MRS27" s="110"/>
      <c r="MRT27" s="110"/>
      <c r="MRU27" s="110"/>
      <c r="MRV27" s="110"/>
      <c r="MRW27" s="110"/>
      <c r="MRX27" s="110"/>
      <c r="MRY27" s="110"/>
      <c r="MRZ27" s="110"/>
      <c r="MSA27" s="110"/>
      <c r="MSB27" s="110"/>
      <c r="MSC27" s="110"/>
      <c r="MSD27" s="110"/>
      <c r="MSE27" s="110"/>
      <c r="MSF27" s="110"/>
      <c r="MSG27" s="110"/>
      <c r="MSH27" s="110"/>
      <c r="MSI27" s="110"/>
      <c r="MSJ27" s="110"/>
      <c r="MSK27" s="110"/>
      <c r="MSL27" s="110"/>
      <c r="MSM27" s="110"/>
      <c r="MSN27" s="110"/>
      <c r="MSO27" s="110"/>
      <c r="MSP27" s="110"/>
      <c r="MSQ27" s="110"/>
      <c r="MSR27" s="110"/>
      <c r="MSS27" s="110"/>
      <c r="MST27" s="110"/>
      <c r="MSU27" s="110"/>
      <c r="MSV27" s="110"/>
      <c r="MSW27" s="110"/>
      <c r="MSX27" s="110"/>
      <c r="MSY27" s="110"/>
      <c r="MSZ27" s="110"/>
      <c r="MTA27" s="110"/>
      <c r="MTB27" s="110"/>
      <c r="MTC27" s="110"/>
      <c r="MTD27" s="110"/>
      <c r="MTE27" s="110"/>
      <c r="MTF27" s="110"/>
      <c r="MTG27" s="110"/>
      <c r="MTH27" s="110"/>
      <c r="MTI27" s="110"/>
      <c r="MTJ27" s="110"/>
      <c r="MTK27" s="110"/>
      <c r="MTL27" s="110"/>
      <c r="MTM27" s="110"/>
      <c r="MTN27" s="110"/>
      <c r="MTO27" s="110"/>
      <c r="MTP27" s="110"/>
      <c r="MTQ27" s="110"/>
      <c r="MTR27" s="110"/>
      <c r="MTS27" s="110"/>
      <c r="MTT27" s="110"/>
      <c r="MTU27" s="110"/>
      <c r="MTV27" s="110"/>
      <c r="MTW27" s="110"/>
      <c r="MTX27" s="110"/>
      <c r="MTY27" s="110"/>
      <c r="MTZ27" s="110"/>
      <c r="MUA27" s="110"/>
      <c r="MUB27" s="110"/>
      <c r="MUC27" s="110"/>
      <c r="MUD27" s="110"/>
      <c r="MUE27" s="110"/>
      <c r="MUF27" s="110"/>
      <c r="MUG27" s="110"/>
      <c r="MUH27" s="110"/>
      <c r="MUI27" s="110"/>
      <c r="MUJ27" s="110"/>
      <c r="MUK27" s="110"/>
      <c r="MUL27" s="110"/>
      <c r="MUM27" s="110"/>
      <c r="MUN27" s="110"/>
      <c r="MUO27" s="110"/>
      <c r="MUP27" s="110"/>
      <c r="MUQ27" s="110"/>
      <c r="MUR27" s="110"/>
      <c r="MUS27" s="110"/>
      <c r="MUT27" s="110"/>
      <c r="MUU27" s="110"/>
      <c r="MUV27" s="110"/>
      <c r="MUW27" s="110"/>
      <c r="MUX27" s="110"/>
      <c r="MUY27" s="110"/>
      <c r="MUZ27" s="110"/>
      <c r="MVA27" s="110"/>
      <c r="MVB27" s="110"/>
      <c r="MVC27" s="110"/>
      <c r="MVD27" s="110"/>
      <c r="MVE27" s="110"/>
      <c r="MVF27" s="110"/>
      <c r="MVG27" s="110"/>
      <c r="MVH27" s="110"/>
      <c r="MVI27" s="110"/>
      <c r="MVJ27" s="110"/>
      <c r="MVK27" s="110"/>
      <c r="MVL27" s="110"/>
      <c r="MVM27" s="110"/>
      <c r="MVN27" s="110"/>
      <c r="MVO27" s="110"/>
      <c r="MVP27" s="110"/>
      <c r="MVQ27" s="110"/>
      <c r="MVR27" s="110"/>
      <c r="MVS27" s="110"/>
      <c r="MVT27" s="110"/>
      <c r="MVU27" s="110"/>
      <c r="MVV27" s="110"/>
      <c r="MVW27" s="110"/>
      <c r="MVX27" s="110"/>
      <c r="MVY27" s="110"/>
      <c r="MVZ27" s="110"/>
      <c r="MWA27" s="110"/>
      <c r="MWB27" s="110"/>
      <c r="MWC27" s="110"/>
      <c r="MWD27" s="110"/>
      <c r="MWE27" s="110"/>
      <c r="MWF27" s="110"/>
      <c r="MWG27" s="110"/>
      <c r="MWH27" s="110"/>
      <c r="MWI27" s="110"/>
      <c r="MWJ27" s="110"/>
      <c r="MWK27" s="110"/>
      <c r="MWL27" s="110"/>
      <c r="MWM27" s="110"/>
      <c r="MWN27" s="110"/>
      <c r="MWO27" s="110"/>
      <c r="MWP27" s="110"/>
      <c r="MWQ27" s="110"/>
      <c r="MWR27" s="110"/>
      <c r="MWS27" s="110"/>
      <c r="MWT27" s="110"/>
      <c r="MWU27" s="110"/>
      <c r="MWV27" s="110"/>
      <c r="MWW27" s="110"/>
      <c r="MWX27" s="110"/>
      <c r="MWY27" s="110"/>
      <c r="MWZ27" s="110"/>
      <c r="MXA27" s="110"/>
      <c r="MXB27" s="110"/>
      <c r="MXC27" s="110"/>
      <c r="MXD27" s="110"/>
      <c r="MXE27" s="110"/>
      <c r="MXF27" s="110"/>
      <c r="MXG27" s="110"/>
      <c r="MXH27" s="110"/>
      <c r="MXI27" s="110"/>
      <c r="MXJ27" s="110"/>
      <c r="MXK27" s="110"/>
      <c r="MXL27" s="110"/>
      <c r="MXM27" s="110"/>
      <c r="MXN27" s="110"/>
      <c r="MXO27" s="110"/>
      <c r="MXP27" s="110"/>
      <c r="MXQ27" s="110"/>
      <c r="MXR27" s="110"/>
      <c r="MXS27" s="110"/>
      <c r="MXT27" s="110"/>
      <c r="MXU27" s="110"/>
      <c r="MXV27" s="110"/>
      <c r="MXW27" s="110"/>
      <c r="MXX27" s="110"/>
      <c r="MXY27" s="110"/>
      <c r="MXZ27" s="110"/>
      <c r="MYA27" s="110"/>
      <c r="MYB27" s="110"/>
      <c r="MYC27" s="110"/>
      <c r="MYD27" s="110"/>
      <c r="MYE27" s="110"/>
      <c r="MYF27" s="110"/>
      <c r="MYG27" s="110"/>
      <c r="MYH27" s="110"/>
      <c r="MYI27" s="110"/>
      <c r="MYJ27" s="110"/>
      <c r="MYK27" s="110"/>
      <c r="MYL27" s="110"/>
      <c r="MYM27" s="110"/>
      <c r="MYN27" s="110"/>
      <c r="MYO27" s="110"/>
      <c r="MYP27" s="110"/>
      <c r="MYQ27" s="110"/>
      <c r="MYR27" s="110"/>
      <c r="MYS27" s="110"/>
      <c r="MYT27" s="110"/>
      <c r="MYU27" s="110"/>
      <c r="MYV27" s="110"/>
      <c r="MYW27" s="110"/>
      <c r="MYX27" s="110"/>
      <c r="MYY27" s="110"/>
      <c r="MYZ27" s="110"/>
      <c r="MZA27" s="110"/>
      <c r="MZB27" s="110"/>
      <c r="MZC27" s="110"/>
      <c r="MZD27" s="110"/>
      <c r="MZE27" s="110"/>
      <c r="MZF27" s="110"/>
      <c r="MZG27" s="110"/>
      <c r="MZH27" s="110"/>
      <c r="MZI27" s="110"/>
      <c r="MZJ27" s="110"/>
      <c r="MZK27" s="110"/>
      <c r="MZL27" s="110"/>
      <c r="MZM27" s="110"/>
      <c r="MZN27" s="110"/>
      <c r="MZO27" s="110"/>
      <c r="MZP27" s="110"/>
      <c r="MZQ27" s="110"/>
      <c r="MZR27" s="110"/>
      <c r="MZS27" s="110"/>
      <c r="MZT27" s="110"/>
      <c r="MZU27" s="110"/>
      <c r="MZV27" s="110"/>
      <c r="MZW27" s="110"/>
      <c r="MZX27" s="110"/>
      <c r="MZY27" s="110"/>
      <c r="MZZ27" s="110"/>
      <c r="NAA27" s="110"/>
      <c r="NAB27" s="110"/>
      <c r="NAC27" s="110"/>
      <c r="NAD27" s="110"/>
      <c r="NAE27" s="110"/>
      <c r="NAF27" s="110"/>
      <c r="NAG27" s="110"/>
      <c r="NAH27" s="110"/>
      <c r="NAI27" s="110"/>
      <c r="NAJ27" s="110"/>
      <c r="NAK27" s="110"/>
      <c r="NAL27" s="110"/>
      <c r="NAM27" s="110"/>
      <c r="NAN27" s="110"/>
      <c r="NAO27" s="110"/>
      <c r="NAP27" s="110"/>
      <c r="NAQ27" s="110"/>
      <c r="NAR27" s="110"/>
      <c r="NAS27" s="110"/>
      <c r="NAT27" s="110"/>
      <c r="NAU27" s="110"/>
      <c r="NAV27" s="110"/>
      <c r="NAW27" s="110"/>
      <c r="NAX27" s="110"/>
      <c r="NAY27" s="110"/>
      <c r="NAZ27" s="110"/>
      <c r="NBA27" s="110"/>
      <c r="NBB27" s="110"/>
      <c r="NBC27" s="110"/>
      <c r="NBD27" s="110"/>
      <c r="NBE27" s="110"/>
      <c r="NBF27" s="110"/>
      <c r="NBG27" s="110"/>
      <c r="NBH27" s="110"/>
      <c r="NBI27" s="110"/>
      <c r="NBJ27" s="110"/>
      <c r="NBK27" s="110"/>
      <c r="NBL27" s="110"/>
      <c r="NBM27" s="110"/>
      <c r="NBN27" s="110"/>
      <c r="NBO27" s="110"/>
      <c r="NBP27" s="110"/>
      <c r="NBQ27" s="110"/>
      <c r="NBR27" s="110"/>
      <c r="NBS27" s="110"/>
      <c r="NBT27" s="110"/>
      <c r="NBU27" s="110"/>
      <c r="NBV27" s="110"/>
      <c r="NBW27" s="110"/>
      <c r="NBX27" s="110"/>
      <c r="NBY27" s="110"/>
      <c r="NBZ27" s="110"/>
      <c r="NCA27" s="110"/>
      <c r="NCB27" s="110"/>
      <c r="NCC27" s="110"/>
      <c r="NCD27" s="110"/>
      <c r="NCE27" s="110"/>
      <c r="NCF27" s="110"/>
      <c r="NCG27" s="110"/>
      <c r="NCH27" s="110"/>
      <c r="NCI27" s="110"/>
      <c r="NCJ27" s="110"/>
      <c r="NCK27" s="110"/>
      <c r="NCL27" s="110"/>
      <c r="NCM27" s="110"/>
      <c r="NCN27" s="110"/>
      <c r="NCO27" s="110"/>
      <c r="NCP27" s="110"/>
      <c r="NCQ27" s="110"/>
      <c r="NCR27" s="110"/>
      <c r="NCS27" s="110"/>
      <c r="NCT27" s="110"/>
      <c r="NCU27" s="110"/>
      <c r="NCV27" s="110"/>
      <c r="NCW27" s="110"/>
      <c r="NCX27" s="110"/>
      <c r="NCY27" s="110"/>
      <c r="NCZ27" s="110"/>
      <c r="NDA27" s="110"/>
      <c r="NDB27" s="110"/>
      <c r="NDC27" s="110"/>
      <c r="NDD27" s="110"/>
      <c r="NDE27" s="110"/>
      <c r="NDF27" s="110"/>
      <c r="NDG27" s="110"/>
      <c r="NDH27" s="110"/>
      <c r="NDI27" s="110"/>
      <c r="NDJ27" s="110"/>
      <c r="NDK27" s="110"/>
      <c r="NDL27" s="110"/>
      <c r="NDM27" s="110"/>
      <c r="NDN27" s="110"/>
      <c r="NDO27" s="110"/>
      <c r="NDP27" s="110"/>
      <c r="NDQ27" s="110"/>
      <c r="NDR27" s="110"/>
      <c r="NDS27" s="110"/>
      <c r="NDT27" s="110"/>
      <c r="NDU27" s="110"/>
      <c r="NDV27" s="110"/>
      <c r="NDW27" s="110"/>
      <c r="NDX27" s="110"/>
      <c r="NDY27" s="110"/>
      <c r="NDZ27" s="110"/>
      <c r="NEA27" s="110"/>
      <c r="NEB27" s="110"/>
      <c r="NEC27" s="110"/>
      <c r="NED27" s="110"/>
      <c r="NEE27" s="110"/>
      <c r="NEF27" s="110"/>
      <c r="NEG27" s="110"/>
      <c r="NEH27" s="110"/>
      <c r="NEI27" s="110"/>
      <c r="NEJ27" s="110"/>
      <c r="NEK27" s="110"/>
      <c r="NEL27" s="110"/>
      <c r="NEM27" s="110"/>
      <c r="NEN27" s="110"/>
      <c r="NEO27" s="110"/>
      <c r="NEP27" s="110"/>
      <c r="NEQ27" s="110"/>
      <c r="NER27" s="110"/>
      <c r="NES27" s="110"/>
      <c r="NET27" s="110"/>
      <c r="NEU27" s="110"/>
      <c r="NEV27" s="110"/>
      <c r="NEW27" s="110"/>
      <c r="NEX27" s="110"/>
      <c r="NEY27" s="110"/>
      <c r="NEZ27" s="110"/>
      <c r="NFA27" s="110"/>
      <c r="NFB27" s="110"/>
      <c r="NFC27" s="110"/>
      <c r="NFD27" s="110"/>
      <c r="NFE27" s="110"/>
      <c r="NFF27" s="110"/>
      <c r="NFG27" s="110"/>
      <c r="NFH27" s="110"/>
      <c r="NFI27" s="110"/>
      <c r="NFJ27" s="110"/>
      <c r="NFK27" s="110"/>
      <c r="NFL27" s="110"/>
      <c r="NFM27" s="110"/>
      <c r="NFN27" s="110"/>
      <c r="NFO27" s="110"/>
      <c r="NFP27" s="110"/>
      <c r="NFQ27" s="110"/>
      <c r="NFR27" s="110"/>
      <c r="NFS27" s="110"/>
      <c r="NFT27" s="110"/>
      <c r="NFU27" s="110"/>
      <c r="NFV27" s="110"/>
      <c r="NFW27" s="110"/>
      <c r="NFX27" s="110"/>
      <c r="NFY27" s="110"/>
      <c r="NFZ27" s="110"/>
      <c r="NGA27" s="110"/>
      <c r="NGB27" s="110"/>
      <c r="NGC27" s="110"/>
      <c r="NGD27" s="110"/>
      <c r="NGE27" s="110"/>
      <c r="NGF27" s="110"/>
      <c r="NGG27" s="110"/>
      <c r="NGH27" s="110"/>
      <c r="NGI27" s="110"/>
      <c r="NGJ27" s="110"/>
      <c r="NGK27" s="110"/>
      <c r="NGL27" s="110"/>
      <c r="NGM27" s="110"/>
      <c r="NGN27" s="110"/>
      <c r="NGO27" s="110"/>
      <c r="NGP27" s="110"/>
      <c r="NGQ27" s="110"/>
      <c r="NGR27" s="110"/>
      <c r="NGS27" s="110"/>
      <c r="NGT27" s="110"/>
      <c r="NGU27" s="110"/>
      <c r="NGV27" s="110"/>
      <c r="NGW27" s="110"/>
      <c r="NGX27" s="110"/>
      <c r="NGY27" s="110"/>
      <c r="NGZ27" s="110"/>
      <c r="NHA27" s="110"/>
      <c r="NHB27" s="110"/>
      <c r="NHC27" s="110"/>
      <c r="NHD27" s="110"/>
      <c r="NHE27" s="110"/>
      <c r="NHF27" s="110"/>
      <c r="NHG27" s="110"/>
      <c r="NHH27" s="110"/>
      <c r="NHI27" s="110"/>
      <c r="NHJ27" s="110"/>
      <c r="NHK27" s="110"/>
      <c r="NHL27" s="110"/>
      <c r="NHM27" s="110"/>
      <c r="NHN27" s="110"/>
      <c r="NHO27" s="110"/>
      <c r="NHP27" s="110"/>
      <c r="NHQ27" s="110"/>
      <c r="NHR27" s="110"/>
      <c r="NHS27" s="110"/>
      <c r="NHT27" s="110"/>
      <c r="NHU27" s="110"/>
      <c r="NHV27" s="110"/>
      <c r="NHW27" s="110"/>
      <c r="NHX27" s="110"/>
      <c r="NHY27" s="110"/>
      <c r="NHZ27" s="110"/>
      <c r="NIA27" s="110"/>
      <c r="NIB27" s="110"/>
      <c r="NIC27" s="110"/>
      <c r="NID27" s="110"/>
      <c r="NIE27" s="110"/>
      <c r="NIF27" s="110"/>
      <c r="NIG27" s="110"/>
      <c r="NIH27" s="110"/>
      <c r="NII27" s="110"/>
      <c r="NIJ27" s="110"/>
      <c r="NIK27" s="110"/>
      <c r="NIL27" s="110"/>
      <c r="NIM27" s="110"/>
      <c r="NIN27" s="110"/>
      <c r="NIO27" s="110"/>
      <c r="NIP27" s="110"/>
      <c r="NIQ27" s="110"/>
      <c r="NIR27" s="110"/>
      <c r="NIS27" s="110"/>
      <c r="NIT27" s="110"/>
      <c r="NIU27" s="110"/>
      <c r="NIV27" s="110"/>
      <c r="NIW27" s="110"/>
      <c r="NIX27" s="110"/>
      <c r="NIY27" s="110"/>
      <c r="NIZ27" s="110"/>
      <c r="NJA27" s="110"/>
      <c r="NJB27" s="110"/>
      <c r="NJC27" s="110"/>
      <c r="NJD27" s="110"/>
      <c r="NJE27" s="110"/>
      <c r="NJF27" s="110"/>
      <c r="NJG27" s="110"/>
      <c r="NJH27" s="110"/>
      <c r="NJI27" s="110"/>
      <c r="NJJ27" s="110"/>
      <c r="NJK27" s="110"/>
      <c r="NJL27" s="110"/>
      <c r="NJM27" s="110"/>
      <c r="NJN27" s="110"/>
      <c r="NJO27" s="110"/>
      <c r="NJP27" s="110"/>
      <c r="NJQ27" s="110"/>
      <c r="NJR27" s="110"/>
      <c r="NJS27" s="110"/>
      <c r="NJT27" s="110"/>
      <c r="NJU27" s="110"/>
      <c r="NJV27" s="110"/>
      <c r="NJW27" s="110"/>
      <c r="NJX27" s="110"/>
      <c r="NJY27" s="110"/>
      <c r="NJZ27" s="110"/>
      <c r="NKA27" s="110"/>
      <c r="NKB27" s="110"/>
      <c r="NKC27" s="110"/>
      <c r="NKD27" s="110"/>
      <c r="NKE27" s="110"/>
      <c r="NKF27" s="110"/>
      <c r="NKG27" s="110"/>
      <c r="NKH27" s="110"/>
      <c r="NKI27" s="110"/>
      <c r="NKJ27" s="110"/>
      <c r="NKK27" s="110"/>
      <c r="NKL27" s="110"/>
      <c r="NKM27" s="110"/>
      <c r="NKN27" s="110"/>
      <c r="NKO27" s="110"/>
      <c r="NKP27" s="110"/>
      <c r="NKQ27" s="110"/>
      <c r="NKR27" s="110"/>
      <c r="NKS27" s="110"/>
      <c r="NKT27" s="110"/>
      <c r="NKU27" s="110"/>
      <c r="NKV27" s="110"/>
      <c r="NKW27" s="110"/>
      <c r="NKX27" s="110"/>
      <c r="NKY27" s="110"/>
      <c r="NKZ27" s="110"/>
      <c r="NLA27" s="110"/>
      <c r="NLB27" s="110"/>
      <c r="NLC27" s="110"/>
      <c r="NLD27" s="110"/>
      <c r="NLE27" s="110"/>
      <c r="NLF27" s="110"/>
      <c r="NLG27" s="110"/>
      <c r="NLH27" s="110"/>
      <c r="NLI27" s="110"/>
      <c r="NLJ27" s="110"/>
      <c r="NLK27" s="110"/>
      <c r="NLL27" s="110"/>
      <c r="NLM27" s="110"/>
      <c r="NLN27" s="110"/>
      <c r="NLO27" s="110"/>
      <c r="NLP27" s="110"/>
      <c r="NLQ27" s="110"/>
      <c r="NLR27" s="110"/>
      <c r="NLS27" s="110"/>
      <c r="NLT27" s="110"/>
      <c r="NLU27" s="110"/>
      <c r="NLV27" s="110"/>
      <c r="NLW27" s="110"/>
      <c r="NLX27" s="110"/>
      <c r="NLY27" s="110"/>
      <c r="NLZ27" s="110"/>
      <c r="NMA27" s="110"/>
      <c r="NMB27" s="110"/>
      <c r="NMC27" s="110"/>
      <c r="NMD27" s="110"/>
      <c r="NME27" s="110"/>
      <c r="NMF27" s="110"/>
      <c r="NMG27" s="110"/>
      <c r="NMH27" s="110"/>
      <c r="NMI27" s="110"/>
      <c r="NMJ27" s="110"/>
      <c r="NMK27" s="110"/>
      <c r="NML27" s="110"/>
      <c r="NMM27" s="110"/>
      <c r="NMN27" s="110"/>
      <c r="NMO27" s="110"/>
      <c r="NMP27" s="110"/>
      <c r="NMQ27" s="110"/>
      <c r="NMR27" s="110"/>
      <c r="NMS27" s="110"/>
      <c r="NMT27" s="110"/>
      <c r="NMU27" s="110"/>
      <c r="NMV27" s="110"/>
      <c r="NMW27" s="110"/>
      <c r="NMX27" s="110"/>
      <c r="NMY27" s="110"/>
      <c r="NMZ27" s="110"/>
      <c r="NNA27" s="110"/>
      <c r="NNB27" s="110"/>
      <c r="NNC27" s="110"/>
      <c r="NND27" s="110"/>
      <c r="NNE27" s="110"/>
      <c r="NNF27" s="110"/>
      <c r="NNG27" s="110"/>
      <c r="NNH27" s="110"/>
      <c r="NNI27" s="110"/>
      <c r="NNJ27" s="110"/>
      <c r="NNK27" s="110"/>
      <c r="NNL27" s="110"/>
      <c r="NNM27" s="110"/>
      <c r="NNN27" s="110"/>
      <c r="NNO27" s="110"/>
      <c r="NNP27" s="110"/>
      <c r="NNQ27" s="110"/>
      <c r="NNR27" s="110"/>
      <c r="NNS27" s="110"/>
      <c r="NNT27" s="110"/>
      <c r="NNU27" s="110"/>
      <c r="NNV27" s="110"/>
      <c r="NNW27" s="110"/>
      <c r="NNX27" s="110"/>
      <c r="NNY27" s="110"/>
      <c r="NNZ27" s="110"/>
      <c r="NOA27" s="110"/>
      <c r="NOB27" s="110"/>
      <c r="NOC27" s="110"/>
      <c r="NOD27" s="110"/>
      <c r="NOE27" s="110"/>
      <c r="NOF27" s="110"/>
      <c r="NOG27" s="110"/>
      <c r="NOH27" s="110"/>
      <c r="NOI27" s="110"/>
      <c r="NOJ27" s="110"/>
      <c r="NOK27" s="110"/>
      <c r="NOL27" s="110"/>
      <c r="NOM27" s="110"/>
      <c r="NON27" s="110"/>
      <c r="NOO27" s="110"/>
      <c r="NOP27" s="110"/>
      <c r="NOQ27" s="110"/>
      <c r="NOR27" s="110"/>
      <c r="NOS27" s="110"/>
      <c r="NOT27" s="110"/>
      <c r="NOU27" s="110"/>
      <c r="NOV27" s="110"/>
      <c r="NOW27" s="110"/>
      <c r="NOX27" s="110"/>
      <c r="NOY27" s="110"/>
      <c r="NOZ27" s="110"/>
      <c r="NPA27" s="110"/>
      <c r="NPB27" s="110"/>
      <c r="NPC27" s="110"/>
      <c r="NPD27" s="110"/>
      <c r="NPE27" s="110"/>
      <c r="NPF27" s="110"/>
      <c r="NPG27" s="110"/>
      <c r="NPH27" s="110"/>
      <c r="NPI27" s="110"/>
      <c r="NPJ27" s="110"/>
      <c r="NPK27" s="110"/>
      <c r="NPL27" s="110"/>
      <c r="NPM27" s="110"/>
      <c r="NPN27" s="110"/>
      <c r="NPO27" s="110"/>
      <c r="NPP27" s="110"/>
      <c r="NPQ27" s="110"/>
      <c r="NPR27" s="110"/>
      <c r="NPS27" s="110"/>
      <c r="NPT27" s="110"/>
      <c r="NPU27" s="110"/>
      <c r="NPV27" s="110"/>
      <c r="NPW27" s="110"/>
      <c r="NPX27" s="110"/>
      <c r="NPY27" s="110"/>
      <c r="NPZ27" s="110"/>
      <c r="NQA27" s="110"/>
      <c r="NQB27" s="110"/>
      <c r="NQC27" s="110"/>
      <c r="NQD27" s="110"/>
      <c r="NQE27" s="110"/>
      <c r="NQF27" s="110"/>
      <c r="NQG27" s="110"/>
      <c r="NQH27" s="110"/>
      <c r="NQI27" s="110"/>
      <c r="NQJ27" s="110"/>
      <c r="NQK27" s="110"/>
      <c r="NQL27" s="110"/>
      <c r="NQM27" s="110"/>
      <c r="NQN27" s="110"/>
      <c r="NQO27" s="110"/>
      <c r="NQP27" s="110"/>
      <c r="NQQ27" s="110"/>
      <c r="NQR27" s="110"/>
      <c r="NQS27" s="110"/>
      <c r="NQT27" s="110"/>
      <c r="NQU27" s="110"/>
      <c r="NQV27" s="110"/>
      <c r="NQW27" s="110"/>
      <c r="NQX27" s="110"/>
      <c r="NQY27" s="110"/>
      <c r="NQZ27" s="110"/>
      <c r="NRA27" s="110"/>
      <c r="NRB27" s="110"/>
      <c r="NRC27" s="110"/>
      <c r="NRD27" s="110"/>
      <c r="NRE27" s="110"/>
      <c r="NRF27" s="110"/>
      <c r="NRG27" s="110"/>
      <c r="NRH27" s="110"/>
      <c r="NRI27" s="110"/>
      <c r="NRJ27" s="110"/>
      <c r="NRK27" s="110"/>
      <c r="NRL27" s="110"/>
      <c r="NRM27" s="110"/>
      <c r="NRN27" s="110"/>
      <c r="NRO27" s="110"/>
      <c r="NRP27" s="110"/>
      <c r="NRQ27" s="110"/>
      <c r="NRR27" s="110"/>
      <c r="NRS27" s="110"/>
      <c r="NRT27" s="110"/>
      <c r="NRU27" s="110"/>
      <c r="NRV27" s="110"/>
      <c r="NRW27" s="110"/>
      <c r="NRX27" s="110"/>
      <c r="NRY27" s="110"/>
      <c r="NRZ27" s="110"/>
      <c r="NSA27" s="110"/>
      <c r="NSB27" s="110"/>
      <c r="NSC27" s="110"/>
      <c r="NSD27" s="110"/>
      <c r="NSE27" s="110"/>
      <c r="NSF27" s="110"/>
      <c r="NSG27" s="110"/>
      <c r="NSH27" s="110"/>
      <c r="NSI27" s="110"/>
      <c r="NSJ27" s="110"/>
      <c r="NSK27" s="110"/>
      <c r="NSL27" s="110"/>
      <c r="NSM27" s="110"/>
      <c r="NSN27" s="110"/>
      <c r="NSO27" s="110"/>
      <c r="NSP27" s="110"/>
      <c r="NSQ27" s="110"/>
      <c r="NSR27" s="110"/>
      <c r="NSS27" s="110"/>
      <c r="NST27" s="110"/>
      <c r="NSU27" s="110"/>
      <c r="NSV27" s="110"/>
      <c r="NSW27" s="110"/>
      <c r="NSX27" s="110"/>
      <c r="NSY27" s="110"/>
      <c r="NSZ27" s="110"/>
      <c r="NTA27" s="110"/>
      <c r="NTB27" s="110"/>
      <c r="NTC27" s="110"/>
      <c r="NTD27" s="110"/>
      <c r="NTE27" s="110"/>
      <c r="NTF27" s="110"/>
      <c r="NTG27" s="110"/>
      <c r="NTH27" s="110"/>
      <c r="NTI27" s="110"/>
      <c r="NTJ27" s="110"/>
      <c r="NTK27" s="110"/>
      <c r="NTL27" s="110"/>
      <c r="NTM27" s="110"/>
      <c r="NTN27" s="110"/>
      <c r="NTO27" s="110"/>
      <c r="NTP27" s="110"/>
      <c r="NTQ27" s="110"/>
      <c r="NTR27" s="110"/>
      <c r="NTS27" s="110"/>
      <c r="NTT27" s="110"/>
      <c r="NTU27" s="110"/>
      <c r="NTV27" s="110"/>
      <c r="NTW27" s="110"/>
      <c r="NTX27" s="110"/>
      <c r="NTY27" s="110"/>
      <c r="NTZ27" s="110"/>
      <c r="NUA27" s="110"/>
      <c r="NUB27" s="110"/>
      <c r="NUC27" s="110"/>
      <c r="NUD27" s="110"/>
      <c r="NUE27" s="110"/>
      <c r="NUF27" s="110"/>
      <c r="NUG27" s="110"/>
      <c r="NUH27" s="110"/>
      <c r="NUI27" s="110"/>
      <c r="NUJ27" s="110"/>
      <c r="NUK27" s="110"/>
      <c r="NUL27" s="110"/>
      <c r="NUM27" s="110"/>
      <c r="NUN27" s="110"/>
      <c r="NUO27" s="110"/>
      <c r="NUP27" s="110"/>
      <c r="NUQ27" s="110"/>
      <c r="NUR27" s="110"/>
      <c r="NUS27" s="110"/>
      <c r="NUT27" s="110"/>
      <c r="NUU27" s="110"/>
      <c r="NUV27" s="110"/>
      <c r="NUW27" s="110"/>
      <c r="NUX27" s="110"/>
      <c r="NUY27" s="110"/>
      <c r="NUZ27" s="110"/>
      <c r="NVA27" s="110"/>
      <c r="NVB27" s="110"/>
      <c r="NVC27" s="110"/>
      <c r="NVD27" s="110"/>
      <c r="NVE27" s="110"/>
      <c r="NVF27" s="110"/>
      <c r="NVG27" s="110"/>
      <c r="NVH27" s="110"/>
      <c r="NVI27" s="110"/>
      <c r="NVJ27" s="110"/>
      <c r="NVK27" s="110"/>
      <c r="NVL27" s="110"/>
      <c r="NVM27" s="110"/>
      <c r="NVN27" s="110"/>
      <c r="NVO27" s="110"/>
      <c r="NVP27" s="110"/>
      <c r="NVQ27" s="110"/>
      <c r="NVR27" s="110"/>
      <c r="NVS27" s="110"/>
      <c r="NVT27" s="110"/>
      <c r="NVU27" s="110"/>
      <c r="NVV27" s="110"/>
      <c r="NVW27" s="110"/>
      <c r="NVX27" s="110"/>
      <c r="NVY27" s="110"/>
      <c r="NVZ27" s="110"/>
      <c r="NWA27" s="110"/>
      <c r="NWB27" s="110"/>
      <c r="NWC27" s="110"/>
      <c r="NWD27" s="110"/>
      <c r="NWE27" s="110"/>
      <c r="NWF27" s="110"/>
      <c r="NWG27" s="110"/>
      <c r="NWH27" s="110"/>
      <c r="NWI27" s="110"/>
      <c r="NWJ27" s="110"/>
      <c r="NWK27" s="110"/>
      <c r="NWL27" s="110"/>
      <c r="NWM27" s="110"/>
      <c r="NWN27" s="110"/>
      <c r="NWO27" s="110"/>
      <c r="NWP27" s="110"/>
      <c r="NWQ27" s="110"/>
      <c r="NWR27" s="110"/>
      <c r="NWS27" s="110"/>
      <c r="NWT27" s="110"/>
      <c r="NWU27" s="110"/>
      <c r="NWV27" s="110"/>
      <c r="NWW27" s="110"/>
      <c r="NWX27" s="110"/>
      <c r="NWY27" s="110"/>
      <c r="NWZ27" s="110"/>
      <c r="NXA27" s="110"/>
      <c r="NXB27" s="110"/>
      <c r="NXC27" s="110"/>
      <c r="NXD27" s="110"/>
      <c r="NXE27" s="110"/>
      <c r="NXF27" s="110"/>
      <c r="NXG27" s="110"/>
      <c r="NXH27" s="110"/>
      <c r="NXI27" s="110"/>
      <c r="NXJ27" s="110"/>
      <c r="NXK27" s="110"/>
      <c r="NXL27" s="110"/>
      <c r="NXM27" s="110"/>
      <c r="NXN27" s="110"/>
      <c r="NXO27" s="110"/>
      <c r="NXP27" s="110"/>
      <c r="NXQ27" s="110"/>
      <c r="NXR27" s="110"/>
      <c r="NXS27" s="110"/>
      <c r="NXT27" s="110"/>
      <c r="NXU27" s="110"/>
      <c r="NXV27" s="110"/>
      <c r="NXW27" s="110"/>
      <c r="NXX27" s="110"/>
      <c r="NXY27" s="110"/>
      <c r="NXZ27" s="110"/>
      <c r="NYA27" s="110"/>
      <c r="NYB27" s="110"/>
      <c r="NYC27" s="110"/>
      <c r="NYD27" s="110"/>
      <c r="NYE27" s="110"/>
      <c r="NYF27" s="110"/>
      <c r="NYG27" s="110"/>
      <c r="NYH27" s="110"/>
      <c r="NYI27" s="110"/>
      <c r="NYJ27" s="110"/>
      <c r="NYK27" s="110"/>
      <c r="NYL27" s="110"/>
      <c r="NYM27" s="110"/>
      <c r="NYN27" s="110"/>
      <c r="NYO27" s="110"/>
      <c r="NYP27" s="110"/>
      <c r="NYQ27" s="110"/>
      <c r="NYR27" s="110"/>
      <c r="NYS27" s="110"/>
      <c r="NYT27" s="110"/>
      <c r="NYU27" s="110"/>
      <c r="NYV27" s="110"/>
      <c r="NYW27" s="110"/>
      <c r="NYX27" s="110"/>
      <c r="NYY27" s="110"/>
      <c r="NYZ27" s="110"/>
      <c r="NZA27" s="110"/>
      <c r="NZB27" s="110"/>
      <c r="NZC27" s="110"/>
      <c r="NZD27" s="110"/>
      <c r="NZE27" s="110"/>
      <c r="NZF27" s="110"/>
      <c r="NZG27" s="110"/>
      <c r="NZH27" s="110"/>
      <c r="NZI27" s="110"/>
      <c r="NZJ27" s="110"/>
      <c r="NZK27" s="110"/>
      <c r="NZL27" s="110"/>
      <c r="NZM27" s="110"/>
      <c r="NZN27" s="110"/>
      <c r="NZO27" s="110"/>
      <c r="NZP27" s="110"/>
      <c r="NZQ27" s="110"/>
      <c r="NZR27" s="110"/>
      <c r="NZS27" s="110"/>
      <c r="NZT27" s="110"/>
      <c r="NZU27" s="110"/>
      <c r="NZV27" s="110"/>
      <c r="NZW27" s="110"/>
      <c r="NZX27" s="110"/>
      <c r="NZY27" s="110"/>
      <c r="NZZ27" s="110"/>
      <c r="OAA27" s="110"/>
      <c r="OAB27" s="110"/>
      <c r="OAC27" s="110"/>
      <c r="OAD27" s="110"/>
      <c r="OAE27" s="110"/>
      <c r="OAF27" s="110"/>
      <c r="OAG27" s="110"/>
      <c r="OAH27" s="110"/>
      <c r="OAI27" s="110"/>
      <c r="OAJ27" s="110"/>
      <c r="OAK27" s="110"/>
      <c r="OAL27" s="110"/>
      <c r="OAM27" s="110"/>
      <c r="OAN27" s="110"/>
      <c r="OAO27" s="110"/>
      <c r="OAP27" s="110"/>
      <c r="OAQ27" s="110"/>
      <c r="OAR27" s="110"/>
      <c r="OAS27" s="110"/>
      <c r="OAT27" s="110"/>
      <c r="OAU27" s="110"/>
      <c r="OAV27" s="110"/>
      <c r="OAW27" s="110"/>
      <c r="OAX27" s="110"/>
      <c r="OAY27" s="110"/>
      <c r="OAZ27" s="110"/>
      <c r="OBA27" s="110"/>
      <c r="OBB27" s="110"/>
      <c r="OBC27" s="110"/>
      <c r="OBD27" s="110"/>
      <c r="OBE27" s="110"/>
      <c r="OBF27" s="110"/>
      <c r="OBG27" s="110"/>
      <c r="OBH27" s="110"/>
      <c r="OBI27" s="110"/>
      <c r="OBJ27" s="110"/>
      <c r="OBK27" s="110"/>
      <c r="OBL27" s="110"/>
      <c r="OBM27" s="110"/>
      <c r="OBN27" s="110"/>
      <c r="OBO27" s="110"/>
      <c r="OBP27" s="110"/>
      <c r="OBQ27" s="110"/>
      <c r="OBR27" s="110"/>
      <c r="OBS27" s="110"/>
      <c r="OBT27" s="110"/>
      <c r="OBU27" s="110"/>
      <c r="OBV27" s="110"/>
      <c r="OBW27" s="110"/>
      <c r="OBX27" s="110"/>
      <c r="OBY27" s="110"/>
      <c r="OBZ27" s="110"/>
      <c r="OCA27" s="110"/>
      <c r="OCB27" s="110"/>
      <c r="OCC27" s="110"/>
      <c r="OCD27" s="110"/>
      <c r="OCE27" s="110"/>
      <c r="OCF27" s="110"/>
      <c r="OCG27" s="110"/>
      <c r="OCH27" s="110"/>
      <c r="OCI27" s="110"/>
      <c r="OCJ27" s="110"/>
      <c r="OCK27" s="110"/>
      <c r="OCL27" s="110"/>
      <c r="OCM27" s="110"/>
      <c r="OCN27" s="110"/>
      <c r="OCO27" s="110"/>
      <c r="OCP27" s="110"/>
      <c r="OCQ27" s="110"/>
      <c r="OCR27" s="110"/>
      <c r="OCS27" s="110"/>
      <c r="OCT27" s="110"/>
      <c r="OCU27" s="110"/>
      <c r="OCV27" s="110"/>
      <c r="OCW27" s="110"/>
      <c r="OCX27" s="110"/>
      <c r="OCY27" s="110"/>
      <c r="OCZ27" s="110"/>
      <c r="ODA27" s="110"/>
      <c r="ODB27" s="110"/>
      <c r="ODC27" s="110"/>
      <c r="ODD27" s="110"/>
      <c r="ODE27" s="110"/>
      <c r="ODF27" s="110"/>
      <c r="ODG27" s="110"/>
      <c r="ODH27" s="110"/>
      <c r="ODI27" s="110"/>
      <c r="ODJ27" s="110"/>
      <c r="ODK27" s="110"/>
      <c r="ODL27" s="110"/>
      <c r="ODM27" s="110"/>
      <c r="ODN27" s="110"/>
      <c r="ODO27" s="110"/>
      <c r="ODP27" s="110"/>
      <c r="ODQ27" s="110"/>
      <c r="ODR27" s="110"/>
      <c r="ODS27" s="110"/>
      <c r="ODT27" s="110"/>
      <c r="ODU27" s="110"/>
      <c r="ODV27" s="110"/>
      <c r="ODW27" s="110"/>
      <c r="ODX27" s="110"/>
      <c r="ODY27" s="110"/>
      <c r="ODZ27" s="110"/>
      <c r="OEA27" s="110"/>
      <c r="OEB27" s="110"/>
      <c r="OEC27" s="110"/>
      <c r="OED27" s="110"/>
      <c r="OEE27" s="110"/>
      <c r="OEF27" s="110"/>
      <c r="OEG27" s="110"/>
      <c r="OEH27" s="110"/>
      <c r="OEI27" s="110"/>
      <c r="OEJ27" s="110"/>
      <c r="OEK27" s="110"/>
      <c r="OEL27" s="110"/>
      <c r="OEM27" s="110"/>
      <c r="OEN27" s="110"/>
      <c r="OEO27" s="110"/>
      <c r="OEP27" s="110"/>
      <c r="OEQ27" s="110"/>
      <c r="OER27" s="110"/>
      <c r="OES27" s="110"/>
      <c r="OET27" s="110"/>
      <c r="OEU27" s="110"/>
      <c r="OEV27" s="110"/>
      <c r="OEW27" s="110"/>
      <c r="OEX27" s="110"/>
      <c r="OEY27" s="110"/>
      <c r="OEZ27" s="110"/>
      <c r="OFA27" s="110"/>
      <c r="OFB27" s="110"/>
      <c r="OFC27" s="110"/>
      <c r="OFD27" s="110"/>
      <c r="OFE27" s="110"/>
      <c r="OFF27" s="110"/>
      <c r="OFG27" s="110"/>
      <c r="OFH27" s="110"/>
      <c r="OFI27" s="110"/>
      <c r="OFJ27" s="110"/>
      <c r="OFK27" s="110"/>
      <c r="OFL27" s="110"/>
      <c r="OFM27" s="110"/>
      <c r="OFN27" s="110"/>
      <c r="OFO27" s="110"/>
      <c r="OFP27" s="110"/>
      <c r="OFQ27" s="110"/>
      <c r="OFR27" s="110"/>
      <c r="OFS27" s="110"/>
      <c r="OFT27" s="110"/>
      <c r="OFU27" s="110"/>
      <c r="OFV27" s="110"/>
      <c r="OFW27" s="110"/>
      <c r="OFX27" s="110"/>
      <c r="OFY27" s="110"/>
      <c r="OFZ27" s="110"/>
      <c r="OGA27" s="110"/>
      <c r="OGB27" s="110"/>
      <c r="OGC27" s="110"/>
      <c r="OGD27" s="110"/>
      <c r="OGE27" s="110"/>
      <c r="OGF27" s="110"/>
      <c r="OGG27" s="110"/>
      <c r="OGH27" s="110"/>
      <c r="OGI27" s="110"/>
      <c r="OGJ27" s="110"/>
      <c r="OGK27" s="110"/>
      <c r="OGL27" s="110"/>
      <c r="OGM27" s="110"/>
      <c r="OGN27" s="110"/>
      <c r="OGO27" s="110"/>
      <c r="OGP27" s="110"/>
      <c r="OGQ27" s="110"/>
      <c r="OGR27" s="110"/>
      <c r="OGS27" s="110"/>
      <c r="OGT27" s="110"/>
      <c r="OGU27" s="110"/>
      <c r="OGV27" s="110"/>
      <c r="OGW27" s="110"/>
      <c r="OGX27" s="110"/>
      <c r="OGY27" s="110"/>
      <c r="OGZ27" s="110"/>
      <c r="OHA27" s="110"/>
      <c r="OHB27" s="110"/>
      <c r="OHC27" s="110"/>
      <c r="OHD27" s="110"/>
      <c r="OHE27" s="110"/>
      <c r="OHF27" s="110"/>
      <c r="OHG27" s="110"/>
      <c r="OHH27" s="110"/>
      <c r="OHI27" s="110"/>
      <c r="OHJ27" s="110"/>
      <c r="OHK27" s="110"/>
      <c r="OHL27" s="110"/>
      <c r="OHM27" s="110"/>
      <c r="OHN27" s="110"/>
      <c r="OHO27" s="110"/>
      <c r="OHP27" s="110"/>
      <c r="OHQ27" s="110"/>
      <c r="OHR27" s="110"/>
      <c r="OHS27" s="110"/>
      <c r="OHT27" s="110"/>
      <c r="OHU27" s="110"/>
      <c r="OHV27" s="110"/>
      <c r="OHW27" s="110"/>
      <c r="OHX27" s="110"/>
      <c r="OHY27" s="110"/>
      <c r="OHZ27" s="110"/>
      <c r="OIA27" s="110"/>
      <c r="OIB27" s="110"/>
      <c r="OIC27" s="110"/>
      <c r="OID27" s="110"/>
      <c r="OIE27" s="110"/>
      <c r="OIF27" s="110"/>
      <c r="OIG27" s="110"/>
      <c r="OIH27" s="110"/>
      <c r="OII27" s="110"/>
      <c r="OIJ27" s="110"/>
      <c r="OIK27" s="110"/>
      <c r="OIL27" s="110"/>
      <c r="OIM27" s="110"/>
      <c r="OIN27" s="110"/>
      <c r="OIO27" s="110"/>
      <c r="OIP27" s="110"/>
      <c r="OIQ27" s="110"/>
      <c r="OIR27" s="110"/>
      <c r="OIS27" s="110"/>
      <c r="OIT27" s="110"/>
      <c r="OIU27" s="110"/>
      <c r="OIV27" s="110"/>
      <c r="OIW27" s="110"/>
      <c r="OIX27" s="110"/>
      <c r="OIY27" s="110"/>
      <c r="OIZ27" s="110"/>
      <c r="OJA27" s="110"/>
      <c r="OJB27" s="110"/>
      <c r="OJC27" s="110"/>
      <c r="OJD27" s="110"/>
      <c r="OJE27" s="110"/>
      <c r="OJF27" s="110"/>
      <c r="OJG27" s="110"/>
      <c r="OJH27" s="110"/>
      <c r="OJI27" s="110"/>
      <c r="OJJ27" s="110"/>
      <c r="OJK27" s="110"/>
      <c r="OJL27" s="110"/>
      <c r="OJM27" s="110"/>
      <c r="OJN27" s="110"/>
      <c r="OJO27" s="110"/>
      <c r="OJP27" s="110"/>
      <c r="OJQ27" s="110"/>
      <c r="OJR27" s="110"/>
      <c r="OJS27" s="110"/>
      <c r="OJT27" s="110"/>
      <c r="OJU27" s="110"/>
      <c r="OJV27" s="110"/>
      <c r="OJW27" s="110"/>
      <c r="OJX27" s="110"/>
      <c r="OJY27" s="110"/>
      <c r="OJZ27" s="110"/>
      <c r="OKA27" s="110"/>
      <c r="OKB27" s="110"/>
      <c r="OKC27" s="110"/>
      <c r="OKD27" s="110"/>
      <c r="OKE27" s="110"/>
      <c r="OKF27" s="110"/>
      <c r="OKG27" s="110"/>
      <c r="OKH27" s="110"/>
      <c r="OKI27" s="110"/>
      <c r="OKJ27" s="110"/>
      <c r="OKK27" s="110"/>
      <c r="OKL27" s="110"/>
      <c r="OKM27" s="110"/>
      <c r="OKN27" s="110"/>
      <c r="OKO27" s="110"/>
      <c r="OKP27" s="110"/>
      <c r="OKQ27" s="110"/>
      <c r="OKR27" s="110"/>
      <c r="OKS27" s="110"/>
      <c r="OKT27" s="110"/>
      <c r="OKU27" s="110"/>
      <c r="OKV27" s="110"/>
      <c r="OKW27" s="110"/>
      <c r="OKX27" s="110"/>
      <c r="OKY27" s="110"/>
      <c r="OKZ27" s="110"/>
      <c r="OLA27" s="110"/>
      <c r="OLB27" s="110"/>
      <c r="OLC27" s="110"/>
      <c r="OLD27" s="110"/>
      <c r="OLE27" s="110"/>
      <c r="OLF27" s="110"/>
      <c r="OLG27" s="110"/>
      <c r="OLH27" s="110"/>
      <c r="OLI27" s="110"/>
      <c r="OLJ27" s="110"/>
      <c r="OLK27" s="110"/>
      <c r="OLL27" s="110"/>
      <c r="OLM27" s="110"/>
      <c r="OLN27" s="110"/>
      <c r="OLO27" s="110"/>
      <c r="OLP27" s="110"/>
      <c r="OLQ27" s="110"/>
      <c r="OLR27" s="110"/>
      <c r="OLS27" s="110"/>
      <c r="OLT27" s="110"/>
      <c r="OLU27" s="110"/>
      <c r="OLV27" s="110"/>
      <c r="OLW27" s="110"/>
      <c r="OLX27" s="110"/>
      <c r="OLY27" s="110"/>
      <c r="OLZ27" s="110"/>
      <c r="OMA27" s="110"/>
      <c r="OMB27" s="110"/>
      <c r="OMC27" s="110"/>
      <c r="OMD27" s="110"/>
      <c r="OME27" s="110"/>
      <c r="OMF27" s="110"/>
      <c r="OMG27" s="110"/>
      <c r="OMH27" s="110"/>
      <c r="OMI27" s="110"/>
      <c r="OMJ27" s="110"/>
      <c r="OMK27" s="110"/>
      <c r="OML27" s="110"/>
      <c r="OMM27" s="110"/>
      <c r="OMN27" s="110"/>
      <c r="OMO27" s="110"/>
      <c r="OMP27" s="110"/>
      <c r="OMQ27" s="110"/>
      <c r="OMR27" s="110"/>
      <c r="OMS27" s="110"/>
      <c r="OMT27" s="110"/>
      <c r="OMU27" s="110"/>
      <c r="OMV27" s="110"/>
      <c r="OMW27" s="110"/>
      <c r="OMX27" s="110"/>
      <c r="OMY27" s="110"/>
      <c r="OMZ27" s="110"/>
      <c r="ONA27" s="110"/>
      <c r="ONB27" s="110"/>
      <c r="ONC27" s="110"/>
      <c r="OND27" s="110"/>
      <c r="ONE27" s="110"/>
      <c r="ONF27" s="110"/>
      <c r="ONG27" s="110"/>
      <c r="ONH27" s="110"/>
      <c r="ONI27" s="110"/>
      <c r="ONJ27" s="110"/>
      <c r="ONK27" s="110"/>
      <c r="ONL27" s="110"/>
      <c r="ONM27" s="110"/>
      <c r="ONN27" s="110"/>
      <c r="ONO27" s="110"/>
      <c r="ONP27" s="110"/>
      <c r="ONQ27" s="110"/>
      <c r="ONR27" s="110"/>
      <c r="ONS27" s="110"/>
      <c r="ONT27" s="110"/>
      <c r="ONU27" s="110"/>
      <c r="ONV27" s="110"/>
      <c r="ONW27" s="110"/>
      <c r="ONX27" s="110"/>
      <c r="ONY27" s="110"/>
      <c r="ONZ27" s="110"/>
      <c r="OOA27" s="110"/>
      <c r="OOB27" s="110"/>
      <c r="OOC27" s="110"/>
      <c r="OOD27" s="110"/>
      <c r="OOE27" s="110"/>
      <c r="OOF27" s="110"/>
      <c r="OOG27" s="110"/>
      <c r="OOH27" s="110"/>
      <c r="OOI27" s="110"/>
      <c r="OOJ27" s="110"/>
      <c r="OOK27" s="110"/>
      <c r="OOL27" s="110"/>
      <c r="OOM27" s="110"/>
      <c r="OON27" s="110"/>
      <c r="OOO27" s="110"/>
      <c r="OOP27" s="110"/>
      <c r="OOQ27" s="110"/>
      <c r="OOR27" s="110"/>
      <c r="OOS27" s="110"/>
      <c r="OOT27" s="110"/>
      <c r="OOU27" s="110"/>
      <c r="OOV27" s="110"/>
      <c r="OOW27" s="110"/>
      <c r="OOX27" s="110"/>
      <c r="OOY27" s="110"/>
      <c r="OOZ27" s="110"/>
      <c r="OPA27" s="110"/>
      <c r="OPB27" s="110"/>
      <c r="OPC27" s="110"/>
      <c r="OPD27" s="110"/>
      <c r="OPE27" s="110"/>
      <c r="OPF27" s="110"/>
      <c r="OPG27" s="110"/>
      <c r="OPH27" s="110"/>
      <c r="OPI27" s="110"/>
      <c r="OPJ27" s="110"/>
      <c r="OPK27" s="110"/>
      <c r="OPL27" s="110"/>
      <c r="OPM27" s="110"/>
      <c r="OPN27" s="110"/>
      <c r="OPO27" s="110"/>
      <c r="OPP27" s="110"/>
      <c r="OPQ27" s="110"/>
      <c r="OPR27" s="110"/>
      <c r="OPS27" s="110"/>
      <c r="OPT27" s="110"/>
      <c r="OPU27" s="110"/>
      <c r="OPV27" s="110"/>
      <c r="OPW27" s="110"/>
      <c r="OPX27" s="110"/>
      <c r="OPY27" s="110"/>
      <c r="OPZ27" s="110"/>
      <c r="OQA27" s="110"/>
      <c r="OQB27" s="110"/>
      <c r="OQC27" s="110"/>
      <c r="OQD27" s="110"/>
      <c r="OQE27" s="110"/>
      <c r="OQF27" s="110"/>
      <c r="OQG27" s="110"/>
      <c r="OQH27" s="110"/>
      <c r="OQI27" s="110"/>
      <c r="OQJ27" s="110"/>
      <c r="OQK27" s="110"/>
      <c r="OQL27" s="110"/>
      <c r="OQM27" s="110"/>
      <c r="OQN27" s="110"/>
      <c r="OQO27" s="110"/>
      <c r="OQP27" s="110"/>
      <c r="OQQ27" s="110"/>
      <c r="OQR27" s="110"/>
      <c r="OQS27" s="110"/>
      <c r="OQT27" s="110"/>
      <c r="OQU27" s="110"/>
      <c r="OQV27" s="110"/>
      <c r="OQW27" s="110"/>
      <c r="OQX27" s="110"/>
      <c r="OQY27" s="110"/>
      <c r="OQZ27" s="110"/>
      <c r="ORA27" s="110"/>
      <c r="ORB27" s="110"/>
      <c r="ORC27" s="110"/>
      <c r="ORD27" s="110"/>
      <c r="ORE27" s="110"/>
      <c r="ORF27" s="110"/>
      <c r="ORG27" s="110"/>
      <c r="ORH27" s="110"/>
      <c r="ORI27" s="110"/>
      <c r="ORJ27" s="110"/>
      <c r="ORK27" s="110"/>
      <c r="ORL27" s="110"/>
      <c r="ORM27" s="110"/>
      <c r="ORN27" s="110"/>
      <c r="ORO27" s="110"/>
      <c r="ORP27" s="110"/>
      <c r="ORQ27" s="110"/>
      <c r="ORR27" s="110"/>
      <c r="ORS27" s="110"/>
      <c r="ORT27" s="110"/>
      <c r="ORU27" s="110"/>
      <c r="ORV27" s="110"/>
      <c r="ORW27" s="110"/>
      <c r="ORX27" s="110"/>
      <c r="ORY27" s="110"/>
      <c r="ORZ27" s="110"/>
      <c r="OSA27" s="110"/>
      <c r="OSB27" s="110"/>
      <c r="OSC27" s="110"/>
      <c r="OSD27" s="110"/>
      <c r="OSE27" s="110"/>
      <c r="OSF27" s="110"/>
      <c r="OSG27" s="110"/>
      <c r="OSH27" s="110"/>
      <c r="OSI27" s="110"/>
      <c r="OSJ27" s="110"/>
      <c r="OSK27" s="110"/>
      <c r="OSL27" s="110"/>
      <c r="OSM27" s="110"/>
      <c r="OSN27" s="110"/>
      <c r="OSO27" s="110"/>
      <c r="OSP27" s="110"/>
      <c r="OSQ27" s="110"/>
      <c r="OSR27" s="110"/>
      <c r="OSS27" s="110"/>
      <c r="OST27" s="110"/>
      <c r="OSU27" s="110"/>
      <c r="OSV27" s="110"/>
      <c r="OSW27" s="110"/>
      <c r="OSX27" s="110"/>
      <c r="OSY27" s="110"/>
      <c r="OSZ27" s="110"/>
      <c r="OTA27" s="110"/>
      <c r="OTB27" s="110"/>
      <c r="OTC27" s="110"/>
      <c r="OTD27" s="110"/>
      <c r="OTE27" s="110"/>
      <c r="OTF27" s="110"/>
      <c r="OTG27" s="110"/>
      <c r="OTH27" s="110"/>
      <c r="OTI27" s="110"/>
      <c r="OTJ27" s="110"/>
      <c r="OTK27" s="110"/>
      <c r="OTL27" s="110"/>
      <c r="OTM27" s="110"/>
      <c r="OTN27" s="110"/>
      <c r="OTO27" s="110"/>
      <c r="OTP27" s="110"/>
      <c r="OTQ27" s="110"/>
      <c r="OTR27" s="110"/>
      <c r="OTS27" s="110"/>
      <c r="OTT27" s="110"/>
      <c r="OTU27" s="110"/>
      <c r="OTV27" s="110"/>
      <c r="OTW27" s="110"/>
      <c r="OTX27" s="110"/>
      <c r="OTY27" s="110"/>
      <c r="OTZ27" s="110"/>
      <c r="OUA27" s="110"/>
      <c r="OUB27" s="110"/>
      <c r="OUC27" s="110"/>
      <c r="OUD27" s="110"/>
      <c r="OUE27" s="110"/>
      <c r="OUF27" s="110"/>
      <c r="OUG27" s="110"/>
      <c r="OUH27" s="110"/>
      <c r="OUI27" s="110"/>
      <c r="OUJ27" s="110"/>
      <c r="OUK27" s="110"/>
      <c r="OUL27" s="110"/>
      <c r="OUM27" s="110"/>
      <c r="OUN27" s="110"/>
      <c r="OUO27" s="110"/>
      <c r="OUP27" s="110"/>
      <c r="OUQ27" s="110"/>
      <c r="OUR27" s="110"/>
      <c r="OUS27" s="110"/>
      <c r="OUT27" s="110"/>
      <c r="OUU27" s="110"/>
      <c r="OUV27" s="110"/>
      <c r="OUW27" s="110"/>
      <c r="OUX27" s="110"/>
      <c r="OUY27" s="110"/>
      <c r="OUZ27" s="110"/>
      <c r="OVA27" s="110"/>
      <c r="OVB27" s="110"/>
      <c r="OVC27" s="110"/>
      <c r="OVD27" s="110"/>
      <c r="OVE27" s="110"/>
      <c r="OVF27" s="110"/>
      <c r="OVG27" s="110"/>
      <c r="OVH27" s="110"/>
      <c r="OVI27" s="110"/>
      <c r="OVJ27" s="110"/>
      <c r="OVK27" s="110"/>
      <c r="OVL27" s="110"/>
      <c r="OVM27" s="110"/>
      <c r="OVN27" s="110"/>
      <c r="OVO27" s="110"/>
      <c r="OVP27" s="110"/>
      <c r="OVQ27" s="110"/>
      <c r="OVR27" s="110"/>
      <c r="OVS27" s="110"/>
      <c r="OVT27" s="110"/>
      <c r="OVU27" s="110"/>
      <c r="OVV27" s="110"/>
      <c r="OVW27" s="110"/>
      <c r="OVX27" s="110"/>
      <c r="OVY27" s="110"/>
      <c r="OVZ27" s="110"/>
      <c r="OWA27" s="110"/>
      <c r="OWB27" s="110"/>
      <c r="OWC27" s="110"/>
      <c r="OWD27" s="110"/>
      <c r="OWE27" s="110"/>
      <c r="OWF27" s="110"/>
      <c r="OWG27" s="110"/>
      <c r="OWH27" s="110"/>
      <c r="OWI27" s="110"/>
      <c r="OWJ27" s="110"/>
      <c r="OWK27" s="110"/>
      <c r="OWL27" s="110"/>
      <c r="OWM27" s="110"/>
      <c r="OWN27" s="110"/>
      <c r="OWO27" s="110"/>
      <c r="OWP27" s="110"/>
      <c r="OWQ27" s="110"/>
      <c r="OWR27" s="110"/>
      <c r="OWS27" s="110"/>
      <c r="OWT27" s="110"/>
      <c r="OWU27" s="110"/>
      <c r="OWV27" s="110"/>
      <c r="OWW27" s="110"/>
      <c r="OWX27" s="110"/>
      <c r="OWY27" s="110"/>
      <c r="OWZ27" s="110"/>
      <c r="OXA27" s="110"/>
      <c r="OXB27" s="110"/>
      <c r="OXC27" s="110"/>
      <c r="OXD27" s="110"/>
      <c r="OXE27" s="110"/>
      <c r="OXF27" s="110"/>
      <c r="OXG27" s="110"/>
      <c r="OXH27" s="110"/>
      <c r="OXI27" s="110"/>
      <c r="OXJ27" s="110"/>
      <c r="OXK27" s="110"/>
      <c r="OXL27" s="110"/>
      <c r="OXM27" s="110"/>
      <c r="OXN27" s="110"/>
      <c r="OXO27" s="110"/>
      <c r="OXP27" s="110"/>
      <c r="OXQ27" s="110"/>
      <c r="OXR27" s="110"/>
      <c r="OXS27" s="110"/>
      <c r="OXT27" s="110"/>
      <c r="OXU27" s="110"/>
      <c r="OXV27" s="110"/>
      <c r="OXW27" s="110"/>
      <c r="OXX27" s="110"/>
      <c r="OXY27" s="110"/>
      <c r="OXZ27" s="110"/>
      <c r="OYA27" s="110"/>
      <c r="OYB27" s="110"/>
      <c r="OYC27" s="110"/>
      <c r="OYD27" s="110"/>
      <c r="OYE27" s="110"/>
      <c r="OYF27" s="110"/>
      <c r="OYG27" s="110"/>
      <c r="OYH27" s="110"/>
      <c r="OYI27" s="110"/>
      <c r="OYJ27" s="110"/>
      <c r="OYK27" s="110"/>
      <c r="OYL27" s="110"/>
      <c r="OYM27" s="110"/>
      <c r="OYN27" s="110"/>
      <c r="OYO27" s="110"/>
      <c r="OYP27" s="110"/>
      <c r="OYQ27" s="110"/>
      <c r="OYR27" s="110"/>
      <c r="OYS27" s="110"/>
      <c r="OYT27" s="110"/>
      <c r="OYU27" s="110"/>
      <c r="OYV27" s="110"/>
      <c r="OYW27" s="110"/>
      <c r="OYX27" s="110"/>
      <c r="OYY27" s="110"/>
      <c r="OYZ27" s="110"/>
      <c r="OZA27" s="110"/>
      <c r="OZB27" s="110"/>
      <c r="OZC27" s="110"/>
      <c r="OZD27" s="110"/>
      <c r="OZE27" s="110"/>
      <c r="OZF27" s="110"/>
      <c r="OZG27" s="110"/>
      <c r="OZH27" s="110"/>
      <c r="OZI27" s="110"/>
      <c r="OZJ27" s="110"/>
      <c r="OZK27" s="110"/>
      <c r="OZL27" s="110"/>
      <c r="OZM27" s="110"/>
      <c r="OZN27" s="110"/>
      <c r="OZO27" s="110"/>
      <c r="OZP27" s="110"/>
      <c r="OZQ27" s="110"/>
      <c r="OZR27" s="110"/>
      <c r="OZS27" s="110"/>
      <c r="OZT27" s="110"/>
      <c r="OZU27" s="110"/>
      <c r="OZV27" s="110"/>
      <c r="OZW27" s="110"/>
      <c r="OZX27" s="110"/>
      <c r="OZY27" s="110"/>
      <c r="OZZ27" s="110"/>
      <c r="PAA27" s="110"/>
      <c r="PAB27" s="110"/>
      <c r="PAC27" s="110"/>
      <c r="PAD27" s="110"/>
      <c r="PAE27" s="110"/>
      <c r="PAF27" s="110"/>
      <c r="PAG27" s="110"/>
      <c r="PAH27" s="110"/>
      <c r="PAI27" s="110"/>
      <c r="PAJ27" s="110"/>
      <c r="PAK27" s="110"/>
      <c r="PAL27" s="110"/>
      <c r="PAM27" s="110"/>
      <c r="PAN27" s="110"/>
      <c r="PAO27" s="110"/>
      <c r="PAP27" s="110"/>
      <c r="PAQ27" s="110"/>
      <c r="PAR27" s="110"/>
      <c r="PAS27" s="110"/>
      <c r="PAT27" s="110"/>
      <c r="PAU27" s="110"/>
      <c r="PAV27" s="110"/>
      <c r="PAW27" s="110"/>
      <c r="PAX27" s="110"/>
      <c r="PAY27" s="110"/>
      <c r="PAZ27" s="110"/>
      <c r="PBA27" s="110"/>
      <c r="PBB27" s="110"/>
      <c r="PBC27" s="110"/>
      <c r="PBD27" s="110"/>
      <c r="PBE27" s="110"/>
      <c r="PBF27" s="110"/>
      <c r="PBG27" s="110"/>
      <c r="PBH27" s="110"/>
      <c r="PBI27" s="110"/>
      <c r="PBJ27" s="110"/>
      <c r="PBK27" s="110"/>
      <c r="PBL27" s="110"/>
      <c r="PBM27" s="110"/>
      <c r="PBN27" s="110"/>
      <c r="PBO27" s="110"/>
      <c r="PBP27" s="110"/>
      <c r="PBQ27" s="110"/>
      <c r="PBR27" s="110"/>
      <c r="PBS27" s="110"/>
      <c r="PBT27" s="110"/>
      <c r="PBU27" s="110"/>
      <c r="PBV27" s="110"/>
      <c r="PBW27" s="110"/>
      <c r="PBX27" s="110"/>
      <c r="PBY27" s="110"/>
      <c r="PBZ27" s="110"/>
      <c r="PCA27" s="110"/>
      <c r="PCB27" s="110"/>
      <c r="PCC27" s="110"/>
      <c r="PCD27" s="110"/>
      <c r="PCE27" s="110"/>
      <c r="PCF27" s="110"/>
      <c r="PCG27" s="110"/>
      <c r="PCH27" s="110"/>
      <c r="PCI27" s="110"/>
      <c r="PCJ27" s="110"/>
      <c r="PCK27" s="110"/>
      <c r="PCL27" s="110"/>
      <c r="PCM27" s="110"/>
      <c r="PCN27" s="110"/>
      <c r="PCO27" s="110"/>
      <c r="PCP27" s="110"/>
      <c r="PCQ27" s="110"/>
      <c r="PCR27" s="110"/>
      <c r="PCS27" s="110"/>
      <c r="PCT27" s="110"/>
      <c r="PCU27" s="110"/>
      <c r="PCV27" s="110"/>
      <c r="PCW27" s="110"/>
      <c r="PCX27" s="110"/>
      <c r="PCY27" s="110"/>
      <c r="PCZ27" s="110"/>
      <c r="PDA27" s="110"/>
      <c r="PDB27" s="110"/>
      <c r="PDC27" s="110"/>
      <c r="PDD27" s="110"/>
      <c r="PDE27" s="110"/>
      <c r="PDF27" s="110"/>
      <c r="PDG27" s="110"/>
      <c r="PDH27" s="110"/>
      <c r="PDI27" s="110"/>
      <c r="PDJ27" s="110"/>
      <c r="PDK27" s="110"/>
      <c r="PDL27" s="110"/>
      <c r="PDM27" s="110"/>
      <c r="PDN27" s="110"/>
      <c r="PDO27" s="110"/>
      <c r="PDP27" s="110"/>
      <c r="PDQ27" s="110"/>
      <c r="PDR27" s="110"/>
      <c r="PDS27" s="110"/>
      <c r="PDT27" s="110"/>
      <c r="PDU27" s="110"/>
      <c r="PDV27" s="110"/>
      <c r="PDW27" s="110"/>
      <c r="PDX27" s="110"/>
      <c r="PDY27" s="110"/>
      <c r="PDZ27" s="110"/>
      <c r="PEA27" s="110"/>
      <c r="PEB27" s="110"/>
      <c r="PEC27" s="110"/>
      <c r="PED27" s="110"/>
      <c r="PEE27" s="110"/>
      <c r="PEF27" s="110"/>
      <c r="PEG27" s="110"/>
      <c r="PEH27" s="110"/>
      <c r="PEI27" s="110"/>
      <c r="PEJ27" s="110"/>
      <c r="PEK27" s="110"/>
      <c r="PEL27" s="110"/>
      <c r="PEM27" s="110"/>
      <c r="PEN27" s="110"/>
      <c r="PEO27" s="110"/>
      <c r="PEP27" s="110"/>
      <c r="PEQ27" s="110"/>
      <c r="PER27" s="110"/>
      <c r="PES27" s="110"/>
      <c r="PET27" s="110"/>
      <c r="PEU27" s="110"/>
      <c r="PEV27" s="110"/>
      <c r="PEW27" s="110"/>
      <c r="PEX27" s="110"/>
      <c r="PEY27" s="110"/>
      <c r="PEZ27" s="110"/>
      <c r="PFA27" s="110"/>
      <c r="PFB27" s="110"/>
      <c r="PFC27" s="110"/>
      <c r="PFD27" s="110"/>
      <c r="PFE27" s="110"/>
      <c r="PFF27" s="110"/>
      <c r="PFG27" s="110"/>
      <c r="PFH27" s="110"/>
      <c r="PFI27" s="110"/>
      <c r="PFJ27" s="110"/>
      <c r="PFK27" s="110"/>
      <c r="PFL27" s="110"/>
      <c r="PFM27" s="110"/>
      <c r="PFN27" s="110"/>
      <c r="PFO27" s="110"/>
      <c r="PFP27" s="110"/>
      <c r="PFQ27" s="110"/>
      <c r="PFR27" s="110"/>
      <c r="PFS27" s="110"/>
      <c r="PFT27" s="110"/>
      <c r="PFU27" s="110"/>
      <c r="PFV27" s="110"/>
      <c r="PFW27" s="110"/>
      <c r="PFX27" s="110"/>
      <c r="PFY27" s="110"/>
      <c r="PFZ27" s="110"/>
      <c r="PGA27" s="110"/>
      <c r="PGB27" s="110"/>
      <c r="PGC27" s="110"/>
      <c r="PGD27" s="110"/>
      <c r="PGE27" s="110"/>
      <c r="PGF27" s="110"/>
      <c r="PGG27" s="110"/>
      <c r="PGH27" s="110"/>
      <c r="PGI27" s="110"/>
      <c r="PGJ27" s="110"/>
      <c r="PGK27" s="110"/>
      <c r="PGL27" s="110"/>
      <c r="PGM27" s="110"/>
      <c r="PGN27" s="110"/>
      <c r="PGO27" s="110"/>
      <c r="PGP27" s="110"/>
      <c r="PGQ27" s="110"/>
      <c r="PGR27" s="110"/>
      <c r="PGS27" s="110"/>
      <c r="PGT27" s="110"/>
      <c r="PGU27" s="110"/>
      <c r="PGV27" s="110"/>
      <c r="PGW27" s="110"/>
      <c r="PGX27" s="110"/>
      <c r="PGY27" s="110"/>
      <c r="PGZ27" s="110"/>
      <c r="PHA27" s="110"/>
      <c r="PHB27" s="110"/>
      <c r="PHC27" s="110"/>
      <c r="PHD27" s="110"/>
      <c r="PHE27" s="110"/>
      <c r="PHF27" s="110"/>
      <c r="PHG27" s="110"/>
      <c r="PHH27" s="110"/>
      <c r="PHI27" s="110"/>
      <c r="PHJ27" s="110"/>
      <c r="PHK27" s="110"/>
      <c r="PHL27" s="110"/>
      <c r="PHM27" s="110"/>
      <c r="PHN27" s="110"/>
      <c r="PHO27" s="110"/>
      <c r="PHP27" s="110"/>
      <c r="PHQ27" s="110"/>
      <c r="PHR27" s="110"/>
      <c r="PHS27" s="110"/>
      <c r="PHT27" s="110"/>
      <c r="PHU27" s="110"/>
      <c r="PHV27" s="110"/>
      <c r="PHW27" s="110"/>
      <c r="PHX27" s="110"/>
      <c r="PHY27" s="110"/>
      <c r="PHZ27" s="110"/>
      <c r="PIA27" s="110"/>
      <c r="PIB27" s="110"/>
      <c r="PIC27" s="110"/>
      <c r="PID27" s="110"/>
      <c r="PIE27" s="110"/>
      <c r="PIF27" s="110"/>
      <c r="PIG27" s="110"/>
      <c r="PIH27" s="110"/>
      <c r="PII27" s="110"/>
      <c r="PIJ27" s="110"/>
      <c r="PIK27" s="110"/>
      <c r="PIL27" s="110"/>
      <c r="PIM27" s="110"/>
      <c r="PIN27" s="110"/>
      <c r="PIO27" s="110"/>
      <c r="PIP27" s="110"/>
      <c r="PIQ27" s="110"/>
      <c r="PIR27" s="110"/>
      <c r="PIS27" s="110"/>
      <c r="PIT27" s="110"/>
      <c r="PIU27" s="110"/>
      <c r="PIV27" s="110"/>
      <c r="PIW27" s="110"/>
      <c r="PIX27" s="110"/>
      <c r="PIY27" s="110"/>
      <c r="PIZ27" s="110"/>
      <c r="PJA27" s="110"/>
      <c r="PJB27" s="110"/>
      <c r="PJC27" s="110"/>
      <c r="PJD27" s="110"/>
      <c r="PJE27" s="110"/>
      <c r="PJF27" s="110"/>
      <c r="PJG27" s="110"/>
      <c r="PJH27" s="110"/>
      <c r="PJI27" s="110"/>
      <c r="PJJ27" s="110"/>
      <c r="PJK27" s="110"/>
      <c r="PJL27" s="110"/>
      <c r="PJM27" s="110"/>
      <c r="PJN27" s="110"/>
      <c r="PJO27" s="110"/>
      <c r="PJP27" s="110"/>
      <c r="PJQ27" s="110"/>
      <c r="PJR27" s="110"/>
      <c r="PJS27" s="110"/>
      <c r="PJT27" s="110"/>
      <c r="PJU27" s="110"/>
      <c r="PJV27" s="110"/>
      <c r="PJW27" s="110"/>
      <c r="PJX27" s="110"/>
      <c r="PJY27" s="110"/>
      <c r="PJZ27" s="110"/>
      <c r="PKA27" s="110"/>
      <c r="PKB27" s="110"/>
      <c r="PKC27" s="110"/>
      <c r="PKD27" s="110"/>
      <c r="PKE27" s="110"/>
      <c r="PKF27" s="110"/>
      <c r="PKG27" s="110"/>
      <c r="PKH27" s="110"/>
      <c r="PKI27" s="110"/>
      <c r="PKJ27" s="110"/>
      <c r="PKK27" s="110"/>
      <c r="PKL27" s="110"/>
      <c r="PKM27" s="110"/>
      <c r="PKN27" s="110"/>
      <c r="PKO27" s="110"/>
      <c r="PKP27" s="110"/>
      <c r="PKQ27" s="110"/>
      <c r="PKR27" s="110"/>
      <c r="PKS27" s="110"/>
      <c r="PKT27" s="110"/>
      <c r="PKU27" s="110"/>
      <c r="PKV27" s="110"/>
      <c r="PKW27" s="110"/>
      <c r="PKX27" s="110"/>
      <c r="PKY27" s="110"/>
      <c r="PKZ27" s="110"/>
      <c r="PLA27" s="110"/>
      <c r="PLB27" s="110"/>
      <c r="PLC27" s="110"/>
      <c r="PLD27" s="110"/>
      <c r="PLE27" s="110"/>
      <c r="PLF27" s="110"/>
      <c r="PLG27" s="110"/>
      <c r="PLH27" s="110"/>
      <c r="PLI27" s="110"/>
      <c r="PLJ27" s="110"/>
      <c r="PLK27" s="110"/>
      <c r="PLL27" s="110"/>
      <c r="PLM27" s="110"/>
      <c r="PLN27" s="110"/>
      <c r="PLO27" s="110"/>
      <c r="PLP27" s="110"/>
      <c r="PLQ27" s="110"/>
      <c r="PLR27" s="110"/>
      <c r="PLS27" s="110"/>
      <c r="PLT27" s="110"/>
      <c r="PLU27" s="110"/>
      <c r="PLV27" s="110"/>
      <c r="PLW27" s="110"/>
      <c r="PLX27" s="110"/>
      <c r="PLY27" s="110"/>
      <c r="PLZ27" s="110"/>
      <c r="PMA27" s="110"/>
      <c r="PMB27" s="110"/>
      <c r="PMC27" s="110"/>
      <c r="PMD27" s="110"/>
      <c r="PME27" s="110"/>
      <c r="PMF27" s="110"/>
      <c r="PMG27" s="110"/>
      <c r="PMH27" s="110"/>
      <c r="PMI27" s="110"/>
      <c r="PMJ27" s="110"/>
      <c r="PMK27" s="110"/>
      <c r="PML27" s="110"/>
      <c r="PMM27" s="110"/>
      <c r="PMN27" s="110"/>
      <c r="PMO27" s="110"/>
      <c r="PMP27" s="110"/>
      <c r="PMQ27" s="110"/>
      <c r="PMR27" s="110"/>
      <c r="PMS27" s="110"/>
      <c r="PMT27" s="110"/>
      <c r="PMU27" s="110"/>
      <c r="PMV27" s="110"/>
      <c r="PMW27" s="110"/>
      <c r="PMX27" s="110"/>
      <c r="PMY27" s="110"/>
      <c r="PMZ27" s="110"/>
      <c r="PNA27" s="110"/>
      <c r="PNB27" s="110"/>
      <c r="PNC27" s="110"/>
      <c r="PND27" s="110"/>
      <c r="PNE27" s="110"/>
      <c r="PNF27" s="110"/>
      <c r="PNG27" s="110"/>
      <c r="PNH27" s="110"/>
      <c r="PNI27" s="110"/>
      <c r="PNJ27" s="110"/>
      <c r="PNK27" s="110"/>
      <c r="PNL27" s="110"/>
      <c r="PNM27" s="110"/>
      <c r="PNN27" s="110"/>
      <c r="PNO27" s="110"/>
      <c r="PNP27" s="110"/>
      <c r="PNQ27" s="110"/>
      <c r="PNR27" s="110"/>
      <c r="PNS27" s="110"/>
      <c r="PNT27" s="110"/>
      <c r="PNU27" s="110"/>
      <c r="PNV27" s="110"/>
      <c r="PNW27" s="110"/>
      <c r="PNX27" s="110"/>
      <c r="PNY27" s="110"/>
      <c r="PNZ27" s="110"/>
      <c r="POA27" s="110"/>
      <c r="POB27" s="110"/>
      <c r="POC27" s="110"/>
      <c r="POD27" s="110"/>
      <c r="POE27" s="110"/>
      <c r="POF27" s="110"/>
      <c r="POG27" s="110"/>
      <c r="POH27" s="110"/>
      <c r="POI27" s="110"/>
      <c r="POJ27" s="110"/>
      <c r="POK27" s="110"/>
      <c r="POL27" s="110"/>
      <c r="POM27" s="110"/>
      <c r="PON27" s="110"/>
      <c r="POO27" s="110"/>
      <c r="POP27" s="110"/>
      <c r="POQ27" s="110"/>
      <c r="POR27" s="110"/>
      <c r="POS27" s="110"/>
      <c r="POT27" s="110"/>
      <c r="POU27" s="110"/>
      <c r="POV27" s="110"/>
      <c r="POW27" s="110"/>
      <c r="POX27" s="110"/>
      <c r="POY27" s="110"/>
      <c r="POZ27" s="110"/>
      <c r="PPA27" s="110"/>
      <c r="PPB27" s="110"/>
      <c r="PPC27" s="110"/>
      <c r="PPD27" s="110"/>
      <c r="PPE27" s="110"/>
      <c r="PPF27" s="110"/>
      <c r="PPG27" s="110"/>
      <c r="PPH27" s="110"/>
      <c r="PPI27" s="110"/>
      <c r="PPJ27" s="110"/>
      <c r="PPK27" s="110"/>
      <c r="PPL27" s="110"/>
      <c r="PPM27" s="110"/>
      <c r="PPN27" s="110"/>
      <c r="PPO27" s="110"/>
      <c r="PPP27" s="110"/>
      <c r="PPQ27" s="110"/>
      <c r="PPR27" s="110"/>
      <c r="PPS27" s="110"/>
      <c r="PPT27" s="110"/>
      <c r="PPU27" s="110"/>
      <c r="PPV27" s="110"/>
      <c r="PPW27" s="110"/>
      <c r="PPX27" s="110"/>
      <c r="PPY27" s="110"/>
      <c r="PPZ27" s="110"/>
      <c r="PQA27" s="110"/>
      <c r="PQB27" s="110"/>
      <c r="PQC27" s="110"/>
      <c r="PQD27" s="110"/>
      <c r="PQE27" s="110"/>
      <c r="PQF27" s="110"/>
      <c r="PQG27" s="110"/>
      <c r="PQH27" s="110"/>
      <c r="PQI27" s="110"/>
      <c r="PQJ27" s="110"/>
      <c r="PQK27" s="110"/>
      <c r="PQL27" s="110"/>
      <c r="PQM27" s="110"/>
      <c r="PQN27" s="110"/>
      <c r="PQO27" s="110"/>
      <c r="PQP27" s="110"/>
      <c r="PQQ27" s="110"/>
      <c r="PQR27" s="110"/>
      <c r="PQS27" s="110"/>
      <c r="PQT27" s="110"/>
      <c r="PQU27" s="110"/>
      <c r="PQV27" s="110"/>
      <c r="PQW27" s="110"/>
      <c r="PQX27" s="110"/>
      <c r="PQY27" s="110"/>
      <c r="PQZ27" s="110"/>
      <c r="PRA27" s="110"/>
      <c r="PRB27" s="110"/>
      <c r="PRC27" s="110"/>
      <c r="PRD27" s="110"/>
      <c r="PRE27" s="110"/>
      <c r="PRF27" s="110"/>
      <c r="PRG27" s="110"/>
      <c r="PRH27" s="110"/>
      <c r="PRI27" s="110"/>
      <c r="PRJ27" s="110"/>
      <c r="PRK27" s="110"/>
      <c r="PRL27" s="110"/>
      <c r="PRM27" s="110"/>
      <c r="PRN27" s="110"/>
      <c r="PRO27" s="110"/>
      <c r="PRP27" s="110"/>
      <c r="PRQ27" s="110"/>
      <c r="PRR27" s="110"/>
      <c r="PRS27" s="110"/>
      <c r="PRT27" s="110"/>
      <c r="PRU27" s="110"/>
      <c r="PRV27" s="110"/>
      <c r="PRW27" s="110"/>
      <c r="PRX27" s="110"/>
      <c r="PRY27" s="110"/>
      <c r="PRZ27" s="110"/>
      <c r="PSA27" s="110"/>
      <c r="PSB27" s="110"/>
      <c r="PSC27" s="110"/>
      <c r="PSD27" s="110"/>
      <c r="PSE27" s="110"/>
      <c r="PSF27" s="110"/>
      <c r="PSG27" s="110"/>
      <c r="PSH27" s="110"/>
      <c r="PSI27" s="110"/>
      <c r="PSJ27" s="110"/>
      <c r="PSK27" s="110"/>
      <c r="PSL27" s="110"/>
      <c r="PSM27" s="110"/>
      <c r="PSN27" s="110"/>
      <c r="PSO27" s="110"/>
      <c r="PSP27" s="110"/>
      <c r="PSQ27" s="110"/>
      <c r="PSR27" s="110"/>
      <c r="PSS27" s="110"/>
      <c r="PST27" s="110"/>
      <c r="PSU27" s="110"/>
      <c r="PSV27" s="110"/>
      <c r="PSW27" s="110"/>
      <c r="PSX27" s="110"/>
      <c r="PSY27" s="110"/>
      <c r="PSZ27" s="110"/>
      <c r="PTA27" s="110"/>
      <c r="PTB27" s="110"/>
      <c r="PTC27" s="110"/>
      <c r="PTD27" s="110"/>
      <c r="PTE27" s="110"/>
      <c r="PTF27" s="110"/>
      <c r="PTG27" s="110"/>
      <c r="PTH27" s="110"/>
      <c r="PTI27" s="110"/>
      <c r="PTJ27" s="110"/>
      <c r="PTK27" s="110"/>
      <c r="PTL27" s="110"/>
      <c r="PTM27" s="110"/>
      <c r="PTN27" s="110"/>
      <c r="PTO27" s="110"/>
      <c r="PTP27" s="110"/>
      <c r="PTQ27" s="110"/>
      <c r="PTR27" s="110"/>
      <c r="PTS27" s="110"/>
      <c r="PTT27" s="110"/>
      <c r="PTU27" s="110"/>
      <c r="PTV27" s="110"/>
      <c r="PTW27" s="110"/>
      <c r="PTX27" s="110"/>
      <c r="PTY27" s="110"/>
      <c r="PTZ27" s="110"/>
      <c r="PUA27" s="110"/>
      <c r="PUB27" s="110"/>
      <c r="PUC27" s="110"/>
      <c r="PUD27" s="110"/>
      <c r="PUE27" s="110"/>
      <c r="PUF27" s="110"/>
      <c r="PUG27" s="110"/>
      <c r="PUH27" s="110"/>
      <c r="PUI27" s="110"/>
      <c r="PUJ27" s="110"/>
      <c r="PUK27" s="110"/>
      <c r="PUL27" s="110"/>
      <c r="PUM27" s="110"/>
      <c r="PUN27" s="110"/>
      <c r="PUO27" s="110"/>
      <c r="PUP27" s="110"/>
      <c r="PUQ27" s="110"/>
      <c r="PUR27" s="110"/>
      <c r="PUS27" s="110"/>
      <c r="PUT27" s="110"/>
      <c r="PUU27" s="110"/>
      <c r="PUV27" s="110"/>
      <c r="PUW27" s="110"/>
      <c r="PUX27" s="110"/>
      <c r="PUY27" s="110"/>
      <c r="PUZ27" s="110"/>
      <c r="PVA27" s="110"/>
      <c r="PVB27" s="110"/>
      <c r="PVC27" s="110"/>
      <c r="PVD27" s="110"/>
      <c r="PVE27" s="110"/>
      <c r="PVF27" s="110"/>
      <c r="PVG27" s="110"/>
      <c r="PVH27" s="110"/>
      <c r="PVI27" s="110"/>
      <c r="PVJ27" s="110"/>
      <c r="PVK27" s="110"/>
      <c r="PVL27" s="110"/>
      <c r="PVM27" s="110"/>
      <c r="PVN27" s="110"/>
      <c r="PVO27" s="110"/>
      <c r="PVP27" s="110"/>
      <c r="PVQ27" s="110"/>
      <c r="PVR27" s="110"/>
      <c r="PVS27" s="110"/>
      <c r="PVT27" s="110"/>
      <c r="PVU27" s="110"/>
      <c r="PVV27" s="110"/>
      <c r="PVW27" s="110"/>
      <c r="PVX27" s="110"/>
      <c r="PVY27" s="110"/>
      <c r="PVZ27" s="110"/>
      <c r="PWA27" s="110"/>
      <c r="PWB27" s="110"/>
      <c r="PWC27" s="110"/>
      <c r="PWD27" s="110"/>
      <c r="PWE27" s="110"/>
      <c r="PWF27" s="110"/>
      <c r="PWG27" s="110"/>
      <c r="PWH27" s="110"/>
      <c r="PWI27" s="110"/>
      <c r="PWJ27" s="110"/>
      <c r="PWK27" s="110"/>
      <c r="PWL27" s="110"/>
      <c r="PWM27" s="110"/>
      <c r="PWN27" s="110"/>
      <c r="PWO27" s="110"/>
      <c r="PWP27" s="110"/>
      <c r="PWQ27" s="110"/>
      <c r="PWR27" s="110"/>
      <c r="PWS27" s="110"/>
      <c r="PWT27" s="110"/>
      <c r="PWU27" s="110"/>
      <c r="PWV27" s="110"/>
      <c r="PWW27" s="110"/>
      <c r="PWX27" s="110"/>
      <c r="PWY27" s="110"/>
      <c r="PWZ27" s="110"/>
      <c r="PXA27" s="110"/>
      <c r="PXB27" s="110"/>
      <c r="PXC27" s="110"/>
      <c r="PXD27" s="110"/>
      <c r="PXE27" s="110"/>
      <c r="PXF27" s="110"/>
      <c r="PXG27" s="110"/>
      <c r="PXH27" s="110"/>
      <c r="PXI27" s="110"/>
      <c r="PXJ27" s="110"/>
      <c r="PXK27" s="110"/>
      <c r="PXL27" s="110"/>
      <c r="PXM27" s="110"/>
      <c r="PXN27" s="110"/>
      <c r="PXO27" s="110"/>
      <c r="PXP27" s="110"/>
      <c r="PXQ27" s="110"/>
      <c r="PXR27" s="110"/>
      <c r="PXS27" s="110"/>
      <c r="PXT27" s="110"/>
      <c r="PXU27" s="110"/>
      <c r="PXV27" s="110"/>
      <c r="PXW27" s="110"/>
      <c r="PXX27" s="110"/>
      <c r="PXY27" s="110"/>
      <c r="PXZ27" s="110"/>
      <c r="PYA27" s="110"/>
      <c r="PYB27" s="110"/>
      <c r="PYC27" s="110"/>
      <c r="PYD27" s="110"/>
      <c r="PYE27" s="110"/>
      <c r="PYF27" s="110"/>
      <c r="PYG27" s="110"/>
      <c r="PYH27" s="110"/>
      <c r="PYI27" s="110"/>
      <c r="PYJ27" s="110"/>
      <c r="PYK27" s="110"/>
      <c r="PYL27" s="110"/>
      <c r="PYM27" s="110"/>
      <c r="PYN27" s="110"/>
      <c r="PYO27" s="110"/>
      <c r="PYP27" s="110"/>
      <c r="PYQ27" s="110"/>
      <c r="PYR27" s="110"/>
      <c r="PYS27" s="110"/>
      <c r="PYT27" s="110"/>
      <c r="PYU27" s="110"/>
      <c r="PYV27" s="110"/>
      <c r="PYW27" s="110"/>
      <c r="PYX27" s="110"/>
      <c r="PYY27" s="110"/>
      <c r="PYZ27" s="110"/>
      <c r="PZA27" s="110"/>
      <c r="PZB27" s="110"/>
      <c r="PZC27" s="110"/>
      <c r="PZD27" s="110"/>
      <c r="PZE27" s="110"/>
      <c r="PZF27" s="110"/>
      <c r="PZG27" s="110"/>
      <c r="PZH27" s="110"/>
      <c r="PZI27" s="110"/>
      <c r="PZJ27" s="110"/>
      <c r="PZK27" s="110"/>
      <c r="PZL27" s="110"/>
      <c r="PZM27" s="110"/>
      <c r="PZN27" s="110"/>
      <c r="PZO27" s="110"/>
      <c r="PZP27" s="110"/>
      <c r="PZQ27" s="110"/>
      <c r="PZR27" s="110"/>
      <c r="PZS27" s="110"/>
      <c r="PZT27" s="110"/>
      <c r="PZU27" s="110"/>
      <c r="PZV27" s="110"/>
      <c r="PZW27" s="110"/>
      <c r="PZX27" s="110"/>
      <c r="PZY27" s="110"/>
      <c r="PZZ27" s="110"/>
      <c r="QAA27" s="110"/>
      <c r="QAB27" s="110"/>
      <c r="QAC27" s="110"/>
      <c r="QAD27" s="110"/>
      <c r="QAE27" s="110"/>
      <c r="QAF27" s="110"/>
      <c r="QAG27" s="110"/>
      <c r="QAH27" s="110"/>
      <c r="QAI27" s="110"/>
      <c r="QAJ27" s="110"/>
      <c r="QAK27" s="110"/>
      <c r="QAL27" s="110"/>
      <c r="QAM27" s="110"/>
      <c r="QAN27" s="110"/>
      <c r="QAO27" s="110"/>
      <c r="QAP27" s="110"/>
      <c r="QAQ27" s="110"/>
      <c r="QAR27" s="110"/>
      <c r="QAS27" s="110"/>
      <c r="QAT27" s="110"/>
      <c r="QAU27" s="110"/>
      <c r="QAV27" s="110"/>
      <c r="QAW27" s="110"/>
      <c r="QAX27" s="110"/>
      <c r="QAY27" s="110"/>
      <c r="QAZ27" s="110"/>
      <c r="QBA27" s="110"/>
      <c r="QBB27" s="110"/>
      <c r="QBC27" s="110"/>
      <c r="QBD27" s="110"/>
      <c r="QBE27" s="110"/>
      <c r="QBF27" s="110"/>
      <c r="QBG27" s="110"/>
      <c r="QBH27" s="110"/>
      <c r="QBI27" s="110"/>
      <c r="QBJ27" s="110"/>
      <c r="QBK27" s="110"/>
      <c r="QBL27" s="110"/>
      <c r="QBM27" s="110"/>
      <c r="QBN27" s="110"/>
      <c r="QBO27" s="110"/>
      <c r="QBP27" s="110"/>
      <c r="QBQ27" s="110"/>
      <c r="QBR27" s="110"/>
      <c r="QBS27" s="110"/>
      <c r="QBT27" s="110"/>
      <c r="QBU27" s="110"/>
      <c r="QBV27" s="110"/>
      <c r="QBW27" s="110"/>
      <c r="QBX27" s="110"/>
      <c r="QBY27" s="110"/>
      <c r="QBZ27" s="110"/>
      <c r="QCA27" s="110"/>
      <c r="QCB27" s="110"/>
      <c r="QCC27" s="110"/>
      <c r="QCD27" s="110"/>
      <c r="QCE27" s="110"/>
      <c r="QCF27" s="110"/>
      <c r="QCG27" s="110"/>
      <c r="QCH27" s="110"/>
      <c r="QCI27" s="110"/>
      <c r="QCJ27" s="110"/>
      <c r="QCK27" s="110"/>
      <c r="QCL27" s="110"/>
      <c r="QCM27" s="110"/>
      <c r="QCN27" s="110"/>
      <c r="QCO27" s="110"/>
      <c r="QCP27" s="110"/>
      <c r="QCQ27" s="110"/>
      <c r="QCR27" s="110"/>
      <c r="QCS27" s="110"/>
      <c r="QCT27" s="110"/>
      <c r="QCU27" s="110"/>
      <c r="QCV27" s="110"/>
      <c r="QCW27" s="110"/>
      <c r="QCX27" s="110"/>
      <c r="QCY27" s="110"/>
      <c r="QCZ27" s="110"/>
      <c r="QDA27" s="110"/>
      <c r="QDB27" s="110"/>
      <c r="QDC27" s="110"/>
      <c r="QDD27" s="110"/>
      <c r="QDE27" s="110"/>
      <c r="QDF27" s="110"/>
      <c r="QDG27" s="110"/>
      <c r="QDH27" s="110"/>
      <c r="QDI27" s="110"/>
      <c r="QDJ27" s="110"/>
      <c r="QDK27" s="110"/>
      <c r="QDL27" s="110"/>
      <c r="QDM27" s="110"/>
      <c r="QDN27" s="110"/>
      <c r="QDO27" s="110"/>
      <c r="QDP27" s="110"/>
      <c r="QDQ27" s="110"/>
      <c r="QDR27" s="110"/>
      <c r="QDS27" s="110"/>
      <c r="QDT27" s="110"/>
      <c r="QDU27" s="110"/>
      <c r="QDV27" s="110"/>
      <c r="QDW27" s="110"/>
      <c r="QDX27" s="110"/>
      <c r="QDY27" s="110"/>
      <c r="QDZ27" s="110"/>
      <c r="QEA27" s="110"/>
      <c r="QEB27" s="110"/>
      <c r="QEC27" s="110"/>
      <c r="QED27" s="110"/>
      <c r="QEE27" s="110"/>
      <c r="QEF27" s="110"/>
      <c r="QEG27" s="110"/>
      <c r="QEH27" s="110"/>
      <c r="QEI27" s="110"/>
      <c r="QEJ27" s="110"/>
      <c r="QEK27" s="110"/>
      <c r="QEL27" s="110"/>
      <c r="QEM27" s="110"/>
      <c r="QEN27" s="110"/>
      <c r="QEO27" s="110"/>
      <c r="QEP27" s="110"/>
      <c r="QEQ27" s="110"/>
      <c r="QER27" s="110"/>
      <c r="QES27" s="110"/>
      <c r="QET27" s="110"/>
      <c r="QEU27" s="110"/>
      <c r="QEV27" s="110"/>
      <c r="QEW27" s="110"/>
      <c r="QEX27" s="110"/>
      <c r="QEY27" s="110"/>
      <c r="QEZ27" s="110"/>
      <c r="QFA27" s="110"/>
      <c r="QFB27" s="110"/>
      <c r="QFC27" s="110"/>
      <c r="QFD27" s="110"/>
      <c r="QFE27" s="110"/>
      <c r="QFF27" s="110"/>
      <c r="QFG27" s="110"/>
      <c r="QFH27" s="110"/>
      <c r="QFI27" s="110"/>
      <c r="QFJ27" s="110"/>
      <c r="QFK27" s="110"/>
      <c r="QFL27" s="110"/>
      <c r="QFM27" s="110"/>
      <c r="QFN27" s="110"/>
      <c r="QFO27" s="110"/>
      <c r="QFP27" s="110"/>
      <c r="QFQ27" s="110"/>
      <c r="QFR27" s="110"/>
      <c r="QFS27" s="110"/>
      <c r="QFT27" s="110"/>
      <c r="QFU27" s="110"/>
      <c r="QFV27" s="110"/>
      <c r="QFW27" s="110"/>
      <c r="QFX27" s="110"/>
      <c r="QFY27" s="110"/>
      <c r="QFZ27" s="110"/>
      <c r="QGA27" s="110"/>
      <c r="QGB27" s="110"/>
      <c r="QGC27" s="110"/>
      <c r="QGD27" s="110"/>
      <c r="QGE27" s="110"/>
      <c r="QGF27" s="110"/>
      <c r="QGG27" s="110"/>
      <c r="QGH27" s="110"/>
      <c r="QGI27" s="110"/>
      <c r="QGJ27" s="110"/>
      <c r="QGK27" s="110"/>
      <c r="QGL27" s="110"/>
      <c r="QGM27" s="110"/>
      <c r="QGN27" s="110"/>
      <c r="QGO27" s="110"/>
      <c r="QGP27" s="110"/>
      <c r="QGQ27" s="110"/>
      <c r="QGR27" s="110"/>
      <c r="QGS27" s="110"/>
      <c r="QGT27" s="110"/>
      <c r="QGU27" s="110"/>
      <c r="QGV27" s="110"/>
      <c r="QGW27" s="110"/>
      <c r="QGX27" s="110"/>
      <c r="QGY27" s="110"/>
      <c r="QGZ27" s="110"/>
      <c r="QHA27" s="110"/>
      <c r="QHB27" s="110"/>
      <c r="QHC27" s="110"/>
      <c r="QHD27" s="110"/>
      <c r="QHE27" s="110"/>
      <c r="QHF27" s="110"/>
      <c r="QHG27" s="110"/>
      <c r="QHH27" s="110"/>
      <c r="QHI27" s="110"/>
      <c r="QHJ27" s="110"/>
      <c r="QHK27" s="110"/>
      <c r="QHL27" s="110"/>
      <c r="QHM27" s="110"/>
      <c r="QHN27" s="110"/>
      <c r="QHO27" s="110"/>
      <c r="QHP27" s="110"/>
      <c r="QHQ27" s="110"/>
      <c r="QHR27" s="110"/>
      <c r="QHS27" s="110"/>
      <c r="QHT27" s="110"/>
      <c r="QHU27" s="110"/>
      <c r="QHV27" s="110"/>
      <c r="QHW27" s="110"/>
      <c r="QHX27" s="110"/>
      <c r="QHY27" s="110"/>
      <c r="QHZ27" s="110"/>
      <c r="QIA27" s="110"/>
      <c r="QIB27" s="110"/>
      <c r="QIC27" s="110"/>
      <c r="QID27" s="110"/>
      <c r="QIE27" s="110"/>
      <c r="QIF27" s="110"/>
      <c r="QIG27" s="110"/>
      <c r="QIH27" s="110"/>
      <c r="QII27" s="110"/>
      <c r="QIJ27" s="110"/>
      <c r="QIK27" s="110"/>
      <c r="QIL27" s="110"/>
      <c r="QIM27" s="110"/>
      <c r="QIN27" s="110"/>
      <c r="QIO27" s="110"/>
      <c r="QIP27" s="110"/>
      <c r="QIQ27" s="110"/>
      <c r="QIR27" s="110"/>
      <c r="QIS27" s="110"/>
      <c r="QIT27" s="110"/>
      <c r="QIU27" s="110"/>
      <c r="QIV27" s="110"/>
      <c r="QIW27" s="110"/>
      <c r="QIX27" s="110"/>
      <c r="QIY27" s="110"/>
      <c r="QIZ27" s="110"/>
      <c r="QJA27" s="110"/>
      <c r="QJB27" s="110"/>
      <c r="QJC27" s="110"/>
      <c r="QJD27" s="110"/>
      <c r="QJE27" s="110"/>
      <c r="QJF27" s="110"/>
      <c r="QJG27" s="110"/>
      <c r="QJH27" s="110"/>
      <c r="QJI27" s="110"/>
      <c r="QJJ27" s="110"/>
      <c r="QJK27" s="110"/>
      <c r="QJL27" s="110"/>
      <c r="QJM27" s="110"/>
      <c r="QJN27" s="110"/>
      <c r="QJO27" s="110"/>
      <c r="QJP27" s="110"/>
      <c r="QJQ27" s="110"/>
      <c r="QJR27" s="110"/>
      <c r="QJS27" s="110"/>
      <c r="QJT27" s="110"/>
      <c r="QJU27" s="110"/>
      <c r="QJV27" s="110"/>
      <c r="QJW27" s="110"/>
      <c r="QJX27" s="110"/>
      <c r="QJY27" s="110"/>
      <c r="QJZ27" s="110"/>
      <c r="QKA27" s="110"/>
      <c r="QKB27" s="110"/>
      <c r="QKC27" s="110"/>
      <c r="QKD27" s="110"/>
      <c r="QKE27" s="110"/>
      <c r="QKF27" s="110"/>
      <c r="QKG27" s="110"/>
      <c r="QKH27" s="110"/>
      <c r="QKI27" s="110"/>
      <c r="QKJ27" s="110"/>
      <c r="QKK27" s="110"/>
      <c r="QKL27" s="110"/>
      <c r="QKM27" s="110"/>
      <c r="QKN27" s="110"/>
      <c r="QKO27" s="110"/>
      <c r="QKP27" s="110"/>
      <c r="QKQ27" s="110"/>
      <c r="QKR27" s="110"/>
      <c r="QKS27" s="110"/>
      <c r="QKT27" s="110"/>
      <c r="QKU27" s="110"/>
      <c r="QKV27" s="110"/>
      <c r="QKW27" s="110"/>
      <c r="QKX27" s="110"/>
      <c r="QKY27" s="110"/>
      <c r="QKZ27" s="110"/>
      <c r="QLA27" s="110"/>
      <c r="QLB27" s="110"/>
      <c r="QLC27" s="110"/>
      <c r="QLD27" s="110"/>
      <c r="QLE27" s="110"/>
      <c r="QLF27" s="110"/>
      <c r="QLG27" s="110"/>
      <c r="QLH27" s="110"/>
      <c r="QLI27" s="110"/>
      <c r="QLJ27" s="110"/>
      <c r="QLK27" s="110"/>
      <c r="QLL27" s="110"/>
      <c r="QLM27" s="110"/>
      <c r="QLN27" s="110"/>
      <c r="QLO27" s="110"/>
      <c r="QLP27" s="110"/>
      <c r="QLQ27" s="110"/>
      <c r="QLR27" s="110"/>
      <c r="QLS27" s="110"/>
      <c r="QLT27" s="110"/>
      <c r="QLU27" s="110"/>
      <c r="QLV27" s="110"/>
      <c r="QLW27" s="110"/>
      <c r="QLX27" s="110"/>
      <c r="QLY27" s="110"/>
      <c r="QLZ27" s="110"/>
      <c r="QMA27" s="110"/>
      <c r="QMB27" s="110"/>
      <c r="QMC27" s="110"/>
      <c r="QMD27" s="110"/>
      <c r="QME27" s="110"/>
      <c r="QMF27" s="110"/>
      <c r="QMG27" s="110"/>
      <c r="QMH27" s="110"/>
      <c r="QMI27" s="110"/>
      <c r="QMJ27" s="110"/>
      <c r="QMK27" s="110"/>
      <c r="QML27" s="110"/>
      <c r="QMM27" s="110"/>
      <c r="QMN27" s="110"/>
      <c r="QMO27" s="110"/>
      <c r="QMP27" s="110"/>
      <c r="QMQ27" s="110"/>
      <c r="QMR27" s="110"/>
      <c r="QMS27" s="110"/>
      <c r="QMT27" s="110"/>
      <c r="QMU27" s="110"/>
      <c r="QMV27" s="110"/>
      <c r="QMW27" s="110"/>
      <c r="QMX27" s="110"/>
      <c r="QMY27" s="110"/>
      <c r="QMZ27" s="110"/>
      <c r="QNA27" s="110"/>
      <c r="QNB27" s="110"/>
      <c r="QNC27" s="110"/>
      <c r="QND27" s="110"/>
      <c r="QNE27" s="110"/>
      <c r="QNF27" s="110"/>
      <c r="QNG27" s="110"/>
      <c r="QNH27" s="110"/>
      <c r="QNI27" s="110"/>
      <c r="QNJ27" s="110"/>
      <c r="QNK27" s="110"/>
      <c r="QNL27" s="110"/>
      <c r="QNM27" s="110"/>
      <c r="QNN27" s="110"/>
      <c r="QNO27" s="110"/>
      <c r="QNP27" s="110"/>
      <c r="QNQ27" s="110"/>
      <c r="QNR27" s="110"/>
      <c r="QNS27" s="110"/>
      <c r="QNT27" s="110"/>
      <c r="QNU27" s="110"/>
      <c r="QNV27" s="110"/>
      <c r="QNW27" s="110"/>
      <c r="QNX27" s="110"/>
      <c r="QNY27" s="110"/>
      <c r="QNZ27" s="110"/>
      <c r="QOA27" s="110"/>
      <c r="QOB27" s="110"/>
      <c r="QOC27" s="110"/>
      <c r="QOD27" s="110"/>
      <c r="QOE27" s="110"/>
      <c r="QOF27" s="110"/>
      <c r="QOG27" s="110"/>
      <c r="QOH27" s="110"/>
      <c r="QOI27" s="110"/>
      <c r="QOJ27" s="110"/>
      <c r="QOK27" s="110"/>
      <c r="QOL27" s="110"/>
      <c r="QOM27" s="110"/>
      <c r="QON27" s="110"/>
      <c r="QOO27" s="110"/>
      <c r="QOP27" s="110"/>
      <c r="QOQ27" s="110"/>
      <c r="QOR27" s="110"/>
      <c r="QOS27" s="110"/>
      <c r="QOT27" s="110"/>
      <c r="QOU27" s="110"/>
      <c r="QOV27" s="110"/>
      <c r="QOW27" s="110"/>
      <c r="QOX27" s="110"/>
      <c r="QOY27" s="110"/>
      <c r="QOZ27" s="110"/>
      <c r="QPA27" s="110"/>
      <c r="QPB27" s="110"/>
      <c r="QPC27" s="110"/>
      <c r="QPD27" s="110"/>
      <c r="QPE27" s="110"/>
      <c r="QPF27" s="110"/>
      <c r="QPG27" s="110"/>
      <c r="QPH27" s="110"/>
      <c r="QPI27" s="110"/>
      <c r="QPJ27" s="110"/>
      <c r="QPK27" s="110"/>
      <c r="QPL27" s="110"/>
      <c r="QPM27" s="110"/>
      <c r="QPN27" s="110"/>
      <c r="QPO27" s="110"/>
      <c r="QPP27" s="110"/>
      <c r="QPQ27" s="110"/>
      <c r="QPR27" s="110"/>
      <c r="QPS27" s="110"/>
      <c r="QPT27" s="110"/>
      <c r="QPU27" s="110"/>
      <c r="QPV27" s="110"/>
      <c r="QPW27" s="110"/>
      <c r="QPX27" s="110"/>
      <c r="QPY27" s="110"/>
      <c r="QPZ27" s="110"/>
      <c r="QQA27" s="110"/>
      <c r="QQB27" s="110"/>
      <c r="QQC27" s="110"/>
      <c r="QQD27" s="110"/>
      <c r="QQE27" s="110"/>
      <c r="QQF27" s="110"/>
      <c r="QQG27" s="110"/>
      <c r="QQH27" s="110"/>
      <c r="QQI27" s="110"/>
      <c r="QQJ27" s="110"/>
      <c r="QQK27" s="110"/>
      <c r="QQL27" s="110"/>
      <c r="QQM27" s="110"/>
      <c r="QQN27" s="110"/>
      <c r="QQO27" s="110"/>
      <c r="QQP27" s="110"/>
      <c r="QQQ27" s="110"/>
      <c r="QQR27" s="110"/>
      <c r="QQS27" s="110"/>
      <c r="QQT27" s="110"/>
      <c r="QQU27" s="110"/>
      <c r="QQV27" s="110"/>
      <c r="QQW27" s="110"/>
      <c r="QQX27" s="110"/>
      <c r="QQY27" s="110"/>
      <c r="QQZ27" s="110"/>
      <c r="QRA27" s="110"/>
      <c r="QRB27" s="110"/>
      <c r="QRC27" s="110"/>
      <c r="QRD27" s="110"/>
      <c r="QRE27" s="110"/>
      <c r="QRF27" s="110"/>
      <c r="QRG27" s="110"/>
      <c r="QRH27" s="110"/>
      <c r="QRI27" s="110"/>
      <c r="QRJ27" s="110"/>
      <c r="QRK27" s="110"/>
      <c r="QRL27" s="110"/>
      <c r="QRM27" s="110"/>
      <c r="QRN27" s="110"/>
      <c r="QRO27" s="110"/>
      <c r="QRP27" s="110"/>
      <c r="QRQ27" s="110"/>
      <c r="QRR27" s="110"/>
      <c r="QRS27" s="110"/>
      <c r="QRT27" s="110"/>
      <c r="QRU27" s="110"/>
      <c r="QRV27" s="110"/>
      <c r="QRW27" s="110"/>
      <c r="QRX27" s="110"/>
      <c r="QRY27" s="110"/>
      <c r="QRZ27" s="110"/>
      <c r="QSA27" s="110"/>
      <c r="QSB27" s="110"/>
      <c r="QSC27" s="110"/>
      <c r="QSD27" s="110"/>
      <c r="QSE27" s="110"/>
      <c r="QSF27" s="110"/>
      <c r="QSG27" s="110"/>
      <c r="QSH27" s="110"/>
      <c r="QSI27" s="110"/>
      <c r="QSJ27" s="110"/>
      <c r="QSK27" s="110"/>
      <c r="QSL27" s="110"/>
      <c r="QSM27" s="110"/>
      <c r="QSN27" s="110"/>
      <c r="QSO27" s="110"/>
      <c r="QSP27" s="110"/>
      <c r="QSQ27" s="110"/>
      <c r="QSR27" s="110"/>
      <c r="QSS27" s="110"/>
      <c r="QST27" s="110"/>
      <c r="QSU27" s="110"/>
      <c r="QSV27" s="110"/>
      <c r="QSW27" s="110"/>
      <c r="QSX27" s="110"/>
      <c r="QSY27" s="110"/>
      <c r="QSZ27" s="110"/>
      <c r="QTA27" s="110"/>
      <c r="QTB27" s="110"/>
      <c r="QTC27" s="110"/>
      <c r="QTD27" s="110"/>
      <c r="QTE27" s="110"/>
      <c r="QTF27" s="110"/>
      <c r="QTG27" s="110"/>
      <c r="QTH27" s="110"/>
      <c r="QTI27" s="110"/>
      <c r="QTJ27" s="110"/>
      <c r="QTK27" s="110"/>
      <c r="QTL27" s="110"/>
      <c r="QTM27" s="110"/>
      <c r="QTN27" s="110"/>
      <c r="QTO27" s="110"/>
      <c r="QTP27" s="110"/>
      <c r="QTQ27" s="110"/>
      <c r="QTR27" s="110"/>
      <c r="QTS27" s="110"/>
      <c r="QTT27" s="110"/>
      <c r="QTU27" s="110"/>
      <c r="QTV27" s="110"/>
      <c r="QTW27" s="110"/>
      <c r="QTX27" s="110"/>
      <c r="QTY27" s="110"/>
      <c r="QTZ27" s="110"/>
      <c r="QUA27" s="110"/>
      <c r="QUB27" s="110"/>
      <c r="QUC27" s="110"/>
      <c r="QUD27" s="110"/>
      <c r="QUE27" s="110"/>
      <c r="QUF27" s="110"/>
      <c r="QUG27" s="110"/>
      <c r="QUH27" s="110"/>
      <c r="QUI27" s="110"/>
      <c r="QUJ27" s="110"/>
      <c r="QUK27" s="110"/>
      <c r="QUL27" s="110"/>
      <c r="QUM27" s="110"/>
      <c r="QUN27" s="110"/>
      <c r="QUO27" s="110"/>
      <c r="QUP27" s="110"/>
      <c r="QUQ27" s="110"/>
      <c r="QUR27" s="110"/>
      <c r="QUS27" s="110"/>
      <c r="QUT27" s="110"/>
      <c r="QUU27" s="110"/>
      <c r="QUV27" s="110"/>
      <c r="QUW27" s="110"/>
      <c r="QUX27" s="110"/>
      <c r="QUY27" s="110"/>
      <c r="QUZ27" s="110"/>
      <c r="QVA27" s="110"/>
      <c r="QVB27" s="110"/>
      <c r="QVC27" s="110"/>
      <c r="QVD27" s="110"/>
      <c r="QVE27" s="110"/>
      <c r="QVF27" s="110"/>
      <c r="QVG27" s="110"/>
      <c r="QVH27" s="110"/>
      <c r="QVI27" s="110"/>
      <c r="QVJ27" s="110"/>
      <c r="QVK27" s="110"/>
      <c r="QVL27" s="110"/>
      <c r="QVM27" s="110"/>
      <c r="QVN27" s="110"/>
      <c r="QVO27" s="110"/>
      <c r="QVP27" s="110"/>
      <c r="QVQ27" s="110"/>
      <c r="QVR27" s="110"/>
      <c r="QVS27" s="110"/>
      <c r="QVT27" s="110"/>
      <c r="QVU27" s="110"/>
      <c r="QVV27" s="110"/>
      <c r="QVW27" s="110"/>
      <c r="QVX27" s="110"/>
      <c r="QVY27" s="110"/>
      <c r="QVZ27" s="110"/>
      <c r="QWA27" s="110"/>
      <c r="QWB27" s="110"/>
      <c r="QWC27" s="110"/>
      <c r="QWD27" s="110"/>
      <c r="QWE27" s="110"/>
      <c r="QWF27" s="110"/>
      <c r="QWG27" s="110"/>
      <c r="QWH27" s="110"/>
      <c r="QWI27" s="110"/>
      <c r="QWJ27" s="110"/>
      <c r="QWK27" s="110"/>
      <c r="QWL27" s="110"/>
      <c r="QWM27" s="110"/>
      <c r="QWN27" s="110"/>
      <c r="QWO27" s="110"/>
      <c r="QWP27" s="110"/>
      <c r="QWQ27" s="110"/>
      <c r="QWR27" s="110"/>
      <c r="QWS27" s="110"/>
      <c r="QWT27" s="110"/>
      <c r="QWU27" s="110"/>
      <c r="QWV27" s="110"/>
      <c r="QWW27" s="110"/>
      <c r="QWX27" s="110"/>
      <c r="QWY27" s="110"/>
      <c r="QWZ27" s="110"/>
      <c r="QXA27" s="110"/>
      <c r="QXB27" s="110"/>
      <c r="QXC27" s="110"/>
      <c r="QXD27" s="110"/>
      <c r="QXE27" s="110"/>
      <c r="QXF27" s="110"/>
      <c r="QXG27" s="110"/>
      <c r="QXH27" s="110"/>
      <c r="QXI27" s="110"/>
      <c r="QXJ27" s="110"/>
      <c r="QXK27" s="110"/>
      <c r="QXL27" s="110"/>
      <c r="QXM27" s="110"/>
      <c r="QXN27" s="110"/>
      <c r="QXO27" s="110"/>
      <c r="QXP27" s="110"/>
      <c r="QXQ27" s="110"/>
      <c r="QXR27" s="110"/>
      <c r="QXS27" s="110"/>
      <c r="QXT27" s="110"/>
      <c r="QXU27" s="110"/>
      <c r="QXV27" s="110"/>
      <c r="QXW27" s="110"/>
      <c r="QXX27" s="110"/>
      <c r="QXY27" s="110"/>
      <c r="QXZ27" s="110"/>
      <c r="QYA27" s="110"/>
      <c r="QYB27" s="110"/>
      <c r="QYC27" s="110"/>
      <c r="QYD27" s="110"/>
      <c r="QYE27" s="110"/>
      <c r="QYF27" s="110"/>
      <c r="QYG27" s="110"/>
      <c r="QYH27" s="110"/>
      <c r="QYI27" s="110"/>
      <c r="QYJ27" s="110"/>
      <c r="QYK27" s="110"/>
      <c r="QYL27" s="110"/>
      <c r="QYM27" s="110"/>
      <c r="QYN27" s="110"/>
      <c r="QYO27" s="110"/>
      <c r="QYP27" s="110"/>
      <c r="QYQ27" s="110"/>
      <c r="QYR27" s="110"/>
      <c r="QYS27" s="110"/>
      <c r="QYT27" s="110"/>
      <c r="QYU27" s="110"/>
      <c r="QYV27" s="110"/>
      <c r="QYW27" s="110"/>
      <c r="QYX27" s="110"/>
      <c r="QYY27" s="110"/>
      <c r="QYZ27" s="110"/>
      <c r="QZA27" s="110"/>
      <c r="QZB27" s="110"/>
      <c r="QZC27" s="110"/>
      <c r="QZD27" s="110"/>
      <c r="QZE27" s="110"/>
      <c r="QZF27" s="110"/>
      <c r="QZG27" s="110"/>
      <c r="QZH27" s="110"/>
      <c r="QZI27" s="110"/>
      <c r="QZJ27" s="110"/>
      <c r="QZK27" s="110"/>
      <c r="QZL27" s="110"/>
      <c r="QZM27" s="110"/>
      <c r="QZN27" s="110"/>
      <c r="QZO27" s="110"/>
      <c r="QZP27" s="110"/>
      <c r="QZQ27" s="110"/>
      <c r="QZR27" s="110"/>
      <c r="QZS27" s="110"/>
      <c r="QZT27" s="110"/>
      <c r="QZU27" s="110"/>
      <c r="QZV27" s="110"/>
      <c r="QZW27" s="110"/>
      <c r="QZX27" s="110"/>
      <c r="QZY27" s="110"/>
      <c r="QZZ27" s="110"/>
      <c r="RAA27" s="110"/>
      <c r="RAB27" s="110"/>
      <c r="RAC27" s="110"/>
      <c r="RAD27" s="110"/>
      <c r="RAE27" s="110"/>
      <c r="RAF27" s="110"/>
      <c r="RAG27" s="110"/>
      <c r="RAH27" s="110"/>
      <c r="RAI27" s="110"/>
      <c r="RAJ27" s="110"/>
      <c r="RAK27" s="110"/>
      <c r="RAL27" s="110"/>
      <c r="RAM27" s="110"/>
      <c r="RAN27" s="110"/>
      <c r="RAO27" s="110"/>
      <c r="RAP27" s="110"/>
      <c r="RAQ27" s="110"/>
      <c r="RAR27" s="110"/>
      <c r="RAS27" s="110"/>
      <c r="RAT27" s="110"/>
      <c r="RAU27" s="110"/>
      <c r="RAV27" s="110"/>
      <c r="RAW27" s="110"/>
      <c r="RAX27" s="110"/>
      <c r="RAY27" s="110"/>
      <c r="RAZ27" s="110"/>
      <c r="RBA27" s="110"/>
      <c r="RBB27" s="110"/>
      <c r="RBC27" s="110"/>
      <c r="RBD27" s="110"/>
      <c r="RBE27" s="110"/>
      <c r="RBF27" s="110"/>
      <c r="RBG27" s="110"/>
      <c r="RBH27" s="110"/>
      <c r="RBI27" s="110"/>
      <c r="RBJ27" s="110"/>
      <c r="RBK27" s="110"/>
      <c r="RBL27" s="110"/>
      <c r="RBM27" s="110"/>
      <c r="RBN27" s="110"/>
      <c r="RBO27" s="110"/>
      <c r="RBP27" s="110"/>
      <c r="RBQ27" s="110"/>
      <c r="RBR27" s="110"/>
      <c r="RBS27" s="110"/>
      <c r="RBT27" s="110"/>
      <c r="RBU27" s="110"/>
      <c r="RBV27" s="110"/>
      <c r="RBW27" s="110"/>
      <c r="RBX27" s="110"/>
      <c r="RBY27" s="110"/>
      <c r="RBZ27" s="110"/>
      <c r="RCA27" s="110"/>
      <c r="RCB27" s="110"/>
      <c r="RCC27" s="110"/>
      <c r="RCD27" s="110"/>
      <c r="RCE27" s="110"/>
      <c r="RCF27" s="110"/>
      <c r="RCG27" s="110"/>
      <c r="RCH27" s="110"/>
      <c r="RCI27" s="110"/>
      <c r="RCJ27" s="110"/>
      <c r="RCK27" s="110"/>
      <c r="RCL27" s="110"/>
      <c r="RCM27" s="110"/>
      <c r="RCN27" s="110"/>
      <c r="RCO27" s="110"/>
      <c r="RCP27" s="110"/>
      <c r="RCQ27" s="110"/>
      <c r="RCR27" s="110"/>
      <c r="RCS27" s="110"/>
      <c r="RCT27" s="110"/>
      <c r="RCU27" s="110"/>
      <c r="RCV27" s="110"/>
      <c r="RCW27" s="110"/>
      <c r="RCX27" s="110"/>
      <c r="RCY27" s="110"/>
      <c r="RCZ27" s="110"/>
      <c r="RDA27" s="110"/>
      <c r="RDB27" s="110"/>
      <c r="RDC27" s="110"/>
      <c r="RDD27" s="110"/>
      <c r="RDE27" s="110"/>
      <c r="RDF27" s="110"/>
      <c r="RDG27" s="110"/>
      <c r="RDH27" s="110"/>
      <c r="RDI27" s="110"/>
      <c r="RDJ27" s="110"/>
      <c r="RDK27" s="110"/>
      <c r="RDL27" s="110"/>
      <c r="RDM27" s="110"/>
      <c r="RDN27" s="110"/>
      <c r="RDO27" s="110"/>
      <c r="RDP27" s="110"/>
      <c r="RDQ27" s="110"/>
      <c r="RDR27" s="110"/>
      <c r="RDS27" s="110"/>
      <c r="RDT27" s="110"/>
      <c r="RDU27" s="110"/>
      <c r="RDV27" s="110"/>
      <c r="RDW27" s="110"/>
      <c r="RDX27" s="110"/>
      <c r="RDY27" s="110"/>
      <c r="RDZ27" s="110"/>
      <c r="REA27" s="110"/>
      <c r="REB27" s="110"/>
      <c r="REC27" s="110"/>
      <c r="RED27" s="110"/>
      <c r="REE27" s="110"/>
      <c r="REF27" s="110"/>
      <c r="REG27" s="110"/>
      <c r="REH27" s="110"/>
      <c r="REI27" s="110"/>
      <c r="REJ27" s="110"/>
      <c r="REK27" s="110"/>
      <c r="REL27" s="110"/>
      <c r="REM27" s="110"/>
      <c r="REN27" s="110"/>
      <c r="REO27" s="110"/>
      <c r="REP27" s="110"/>
      <c r="REQ27" s="110"/>
      <c r="RER27" s="110"/>
      <c r="RES27" s="110"/>
      <c r="RET27" s="110"/>
      <c r="REU27" s="110"/>
      <c r="REV27" s="110"/>
      <c r="REW27" s="110"/>
      <c r="REX27" s="110"/>
      <c r="REY27" s="110"/>
      <c r="REZ27" s="110"/>
      <c r="RFA27" s="110"/>
      <c r="RFB27" s="110"/>
      <c r="RFC27" s="110"/>
      <c r="RFD27" s="110"/>
      <c r="RFE27" s="110"/>
      <c r="RFF27" s="110"/>
      <c r="RFG27" s="110"/>
      <c r="RFH27" s="110"/>
      <c r="RFI27" s="110"/>
      <c r="RFJ27" s="110"/>
      <c r="RFK27" s="110"/>
      <c r="RFL27" s="110"/>
      <c r="RFM27" s="110"/>
      <c r="RFN27" s="110"/>
      <c r="RFO27" s="110"/>
      <c r="RFP27" s="110"/>
      <c r="RFQ27" s="110"/>
      <c r="RFR27" s="110"/>
      <c r="RFS27" s="110"/>
      <c r="RFT27" s="110"/>
      <c r="RFU27" s="110"/>
      <c r="RFV27" s="110"/>
      <c r="RFW27" s="110"/>
      <c r="RFX27" s="110"/>
      <c r="RFY27" s="110"/>
      <c r="RFZ27" s="110"/>
      <c r="RGA27" s="110"/>
      <c r="RGB27" s="110"/>
      <c r="RGC27" s="110"/>
      <c r="RGD27" s="110"/>
      <c r="RGE27" s="110"/>
      <c r="RGF27" s="110"/>
      <c r="RGG27" s="110"/>
      <c r="RGH27" s="110"/>
      <c r="RGI27" s="110"/>
      <c r="RGJ27" s="110"/>
      <c r="RGK27" s="110"/>
      <c r="RGL27" s="110"/>
      <c r="RGM27" s="110"/>
      <c r="RGN27" s="110"/>
      <c r="RGO27" s="110"/>
      <c r="RGP27" s="110"/>
      <c r="RGQ27" s="110"/>
      <c r="RGR27" s="110"/>
      <c r="RGS27" s="110"/>
      <c r="RGT27" s="110"/>
      <c r="RGU27" s="110"/>
      <c r="RGV27" s="110"/>
      <c r="RGW27" s="110"/>
      <c r="RGX27" s="110"/>
      <c r="RGY27" s="110"/>
      <c r="RGZ27" s="110"/>
      <c r="RHA27" s="110"/>
      <c r="RHB27" s="110"/>
      <c r="RHC27" s="110"/>
      <c r="RHD27" s="110"/>
      <c r="RHE27" s="110"/>
      <c r="RHF27" s="110"/>
      <c r="RHG27" s="110"/>
      <c r="RHH27" s="110"/>
      <c r="RHI27" s="110"/>
      <c r="RHJ27" s="110"/>
      <c r="RHK27" s="110"/>
      <c r="RHL27" s="110"/>
      <c r="RHM27" s="110"/>
      <c r="RHN27" s="110"/>
      <c r="RHO27" s="110"/>
      <c r="RHP27" s="110"/>
      <c r="RHQ27" s="110"/>
      <c r="RHR27" s="110"/>
      <c r="RHS27" s="110"/>
      <c r="RHT27" s="110"/>
      <c r="RHU27" s="110"/>
      <c r="RHV27" s="110"/>
      <c r="RHW27" s="110"/>
      <c r="RHX27" s="110"/>
      <c r="RHY27" s="110"/>
      <c r="RHZ27" s="110"/>
      <c r="RIA27" s="110"/>
      <c r="RIB27" s="110"/>
      <c r="RIC27" s="110"/>
      <c r="RID27" s="110"/>
      <c r="RIE27" s="110"/>
      <c r="RIF27" s="110"/>
      <c r="RIG27" s="110"/>
      <c r="RIH27" s="110"/>
      <c r="RII27" s="110"/>
      <c r="RIJ27" s="110"/>
      <c r="RIK27" s="110"/>
      <c r="RIL27" s="110"/>
      <c r="RIM27" s="110"/>
      <c r="RIN27" s="110"/>
      <c r="RIO27" s="110"/>
      <c r="RIP27" s="110"/>
      <c r="RIQ27" s="110"/>
      <c r="RIR27" s="110"/>
      <c r="RIS27" s="110"/>
      <c r="RIT27" s="110"/>
      <c r="RIU27" s="110"/>
      <c r="RIV27" s="110"/>
      <c r="RIW27" s="110"/>
      <c r="RIX27" s="110"/>
      <c r="RIY27" s="110"/>
      <c r="RIZ27" s="110"/>
      <c r="RJA27" s="110"/>
      <c r="RJB27" s="110"/>
      <c r="RJC27" s="110"/>
      <c r="RJD27" s="110"/>
      <c r="RJE27" s="110"/>
      <c r="RJF27" s="110"/>
      <c r="RJG27" s="110"/>
      <c r="RJH27" s="110"/>
      <c r="RJI27" s="110"/>
      <c r="RJJ27" s="110"/>
      <c r="RJK27" s="110"/>
      <c r="RJL27" s="110"/>
      <c r="RJM27" s="110"/>
      <c r="RJN27" s="110"/>
      <c r="RJO27" s="110"/>
      <c r="RJP27" s="110"/>
      <c r="RJQ27" s="110"/>
      <c r="RJR27" s="110"/>
      <c r="RJS27" s="110"/>
      <c r="RJT27" s="110"/>
      <c r="RJU27" s="110"/>
      <c r="RJV27" s="110"/>
      <c r="RJW27" s="110"/>
      <c r="RJX27" s="110"/>
      <c r="RJY27" s="110"/>
      <c r="RJZ27" s="110"/>
      <c r="RKA27" s="110"/>
      <c r="RKB27" s="110"/>
      <c r="RKC27" s="110"/>
      <c r="RKD27" s="110"/>
      <c r="RKE27" s="110"/>
      <c r="RKF27" s="110"/>
      <c r="RKG27" s="110"/>
      <c r="RKH27" s="110"/>
      <c r="RKI27" s="110"/>
      <c r="RKJ27" s="110"/>
      <c r="RKK27" s="110"/>
      <c r="RKL27" s="110"/>
      <c r="RKM27" s="110"/>
      <c r="RKN27" s="110"/>
      <c r="RKO27" s="110"/>
      <c r="RKP27" s="110"/>
      <c r="RKQ27" s="110"/>
      <c r="RKR27" s="110"/>
      <c r="RKS27" s="110"/>
      <c r="RKT27" s="110"/>
      <c r="RKU27" s="110"/>
      <c r="RKV27" s="110"/>
      <c r="RKW27" s="110"/>
      <c r="RKX27" s="110"/>
      <c r="RKY27" s="110"/>
      <c r="RKZ27" s="110"/>
      <c r="RLA27" s="110"/>
      <c r="RLB27" s="110"/>
      <c r="RLC27" s="110"/>
      <c r="RLD27" s="110"/>
      <c r="RLE27" s="110"/>
      <c r="RLF27" s="110"/>
      <c r="RLG27" s="110"/>
      <c r="RLH27" s="110"/>
      <c r="RLI27" s="110"/>
      <c r="RLJ27" s="110"/>
      <c r="RLK27" s="110"/>
      <c r="RLL27" s="110"/>
      <c r="RLM27" s="110"/>
      <c r="RLN27" s="110"/>
      <c r="RLO27" s="110"/>
      <c r="RLP27" s="110"/>
      <c r="RLQ27" s="110"/>
      <c r="RLR27" s="110"/>
      <c r="RLS27" s="110"/>
      <c r="RLT27" s="110"/>
      <c r="RLU27" s="110"/>
      <c r="RLV27" s="110"/>
      <c r="RLW27" s="110"/>
      <c r="RLX27" s="110"/>
      <c r="RLY27" s="110"/>
      <c r="RLZ27" s="110"/>
      <c r="RMA27" s="110"/>
      <c r="RMB27" s="110"/>
      <c r="RMC27" s="110"/>
      <c r="RMD27" s="110"/>
      <c r="RME27" s="110"/>
      <c r="RMF27" s="110"/>
      <c r="RMG27" s="110"/>
      <c r="RMH27" s="110"/>
      <c r="RMI27" s="110"/>
      <c r="RMJ27" s="110"/>
      <c r="RMK27" s="110"/>
      <c r="RML27" s="110"/>
      <c r="RMM27" s="110"/>
      <c r="RMN27" s="110"/>
      <c r="RMO27" s="110"/>
      <c r="RMP27" s="110"/>
      <c r="RMQ27" s="110"/>
      <c r="RMR27" s="110"/>
      <c r="RMS27" s="110"/>
      <c r="RMT27" s="110"/>
      <c r="RMU27" s="110"/>
      <c r="RMV27" s="110"/>
      <c r="RMW27" s="110"/>
      <c r="RMX27" s="110"/>
      <c r="RMY27" s="110"/>
      <c r="RMZ27" s="110"/>
      <c r="RNA27" s="110"/>
      <c r="RNB27" s="110"/>
      <c r="RNC27" s="110"/>
      <c r="RND27" s="110"/>
      <c r="RNE27" s="110"/>
      <c r="RNF27" s="110"/>
      <c r="RNG27" s="110"/>
      <c r="RNH27" s="110"/>
      <c r="RNI27" s="110"/>
      <c r="RNJ27" s="110"/>
      <c r="RNK27" s="110"/>
      <c r="RNL27" s="110"/>
      <c r="RNM27" s="110"/>
      <c r="RNN27" s="110"/>
      <c r="RNO27" s="110"/>
      <c r="RNP27" s="110"/>
      <c r="RNQ27" s="110"/>
      <c r="RNR27" s="110"/>
      <c r="RNS27" s="110"/>
      <c r="RNT27" s="110"/>
      <c r="RNU27" s="110"/>
      <c r="RNV27" s="110"/>
      <c r="RNW27" s="110"/>
      <c r="RNX27" s="110"/>
      <c r="RNY27" s="110"/>
      <c r="RNZ27" s="110"/>
      <c r="ROA27" s="110"/>
      <c r="ROB27" s="110"/>
      <c r="ROC27" s="110"/>
      <c r="ROD27" s="110"/>
      <c r="ROE27" s="110"/>
      <c r="ROF27" s="110"/>
      <c r="ROG27" s="110"/>
      <c r="ROH27" s="110"/>
      <c r="ROI27" s="110"/>
      <c r="ROJ27" s="110"/>
      <c r="ROK27" s="110"/>
      <c r="ROL27" s="110"/>
      <c r="ROM27" s="110"/>
      <c r="RON27" s="110"/>
      <c r="ROO27" s="110"/>
      <c r="ROP27" s="110"/>
      <c r="ROQ27" s="110"/>
      <c r="ROR27" s="110"/>
      <c r="ROS27" s="110"/>
      <c r="ROT27" s="110"/>
      <c r="ROU27" s="110"/>
      <c r="ROV27" s="110"/>
      <c r="ROW27" s="110"/>
      <c r="ROX27" s="110"/>
      <c r="ROY27" s="110"/>
      <c r="ROZ27" s="110"/>
      <c r="RPA27" s="110"/>
      <c r="RPB27" s="110"/>
      <c r="RPC27" s="110"/>
      <c r="RPD27" s="110"/>
      <c r="RPE27" s="110"/>
      <c r="RPF27" s="110"/>
      <c r="RPG27" s="110"/>
      <c r="RPH27" s="110"/>
      <c r="RPI27" s="110"/>
      <c r="RPJ27" s="110"/>
      <c r="RPK27" s="110"/>
      <c r="RPL27" s="110"/>
      <c r="RPM27" s="110"/>
      <c r="RPN27" s="110"/>
      <c r="RPO27" s="110"/>
      <c r="RPP27" s="110"/>
      <c r="RPQ27" s="110"/>
      <c r="RPR27" s="110"/>
      <c r="RPS27" s="110"/>
      <c r="RPT27" s="110"/>
      <c r="RPU27" s="110"/>
      <c r="RPV27" s="110"/>
      <c r="RPW27" s="110"/>
      <c r="RPX27" s="110"/>
      <c r="RPY27" s="110"/>
      <c r="RPZ27" s="110"/>
      <c r="RQA27" s="110"/>
      <c r="RQB27" s="110"/>
      <c r="RQC27" s="110"/>
      <c r="RQD27" s="110"/>
      <c r="RQE27" s="110"/>
      <c r="RQF27" s="110"/>
      <c r="RQG27" s="110"/>
      <c r="RQH27" s="110"/>
      <c r="RQI27" s="110"/>
      <c r="RQJ27" s="110"/>
      <c r="RQK27" s="110"/>
      <c r="RQL27" s="110"/>
      <c r="RQM27" s="110"/>
      <c r="RQN27" s="110"/>
      <c r="RQO27" s="110"/>
      <c r="RQP27" s="110"/>
      <c r="RQQ27" s="110"/>
      <c r="RQR27" s="110"/>
      <c r="RQS27" s="110"/>
      <c r="RQT27" s="110"/>
      <c r="RQU27" s="110"/>
      <c r="RQV27" s="110"/>
      <c r="RQW27" s="110"/>
      <c r="RQX27" s="110"/>
      <c r="RQY27" s="110"/>
      <c r="RQZ27" s="110"/>
      <c r="RRA27" s="110"/>
      <c r="RRB27" s="110"/>
      <c r="RRC27" s="110"/>
      <c r="RRD27" s="110"/>
      <c r="RRE27" s="110"/>
      <c r="RRF27" s="110"/>
      <c r="RRG27" s="110"/>
      <c r="RRH27" s="110"/>
      <c r="RRI27" s="110"/>
      <c r="RRJ27" s="110"/>
      <c r="RRK27" s="110"/>
      <c r="RRL27" s="110"/>
      <c r="RRM27" s="110"/>
      <c r="RRN27" s="110"/>
      <c r="RRO27" s="110"/>
      <c r="RRP27" s="110"/>
      <c r="RRQ27" s="110"/>
      <c r="RRR27" s="110"/>
      <c r="RRS27" s="110"/>
      <c r="RRT27" s="110"/>
      <c r="RRU27" s="110"/>
      <c r="RRV27" s="110"/>
      <c r="RRW27" s="110"/>
      <c r="RRX27" s="110"/>
      <c r="RRY27" s="110"/>
      <c r="RRZ27" s="110"/>
      <c r="RSA27" s="110"/>
      <c r="RSB27" s="110"/>
      <c r="RSC27" s="110"/>
      <c r="RSD27" s="110"/>
      <c r="RSE27" s="110"/>
      <c r="RSF27" s="110"/>
      <c r="RSG27" s="110"/>
      <c r="RSH27" s="110"/>
      <c r="RSI27" s="110"/>
      <c r="RSJ27" s="110"/>
      <c r="RSK27" s="110"/>
      <c r="RSL27" s="110"/>
      <c r="RSM27" s="110"/>
      <c r="RSN27" s="110"/>
      <c r="RSO27" s="110"/>
      <c r="RSP27" s="110"/>
      <c r="RSQ27" s="110"/>
      <c r="RSR27" s="110"/>
      <c r="RSS27" s="110"/>
      <c r="RST27" s="110"/>
      <c r="RSU27" s="110"/>
      <c r="RSV27" s="110"/>
      <c r="RSW27" s="110"/>
      <c r="RSX27" s="110"/>
      <c r="RSY27" s="110"/>
      <c r="RSZ27" s="110"/>
      <c r="RTA27" s="110"/>
      <c r="RTB27" s="110"/>
      <c r="RTC27" s="110"/>
      <c r="RTD27" s="110"/>
      <c r="RTE27" s="110"/>
      <c r="RTF27" s="110"/>
      <c r="RTG27" s="110"/>
      <c r="RTH27" s="110"/>
      <c r="RTI27" s="110"/>
      <c r="RTJ27" s="110"/>
      <c r="RTK27" s="110"/>
      <c r="RTL27" s="110"/>
      <c r="RTM27" s="110"/>
      <c r="RTN27" s="110"/>
      <c r="RTO27" s="110"/>
      <c r="RTP27" s="110"/>
      <c r="RTQ27" s="110"/>
      <c r="RTR27" s="110"/>
      <c r="RTS27" s="110"/>
      <c r="RTT27" s="110"/>
      <c r="RTU27" s="110"/>
      <c r="RTV27" s="110"/>
      <c r="RTW27" s="110"/>
      <c r="RTX27" s="110"/>
      <c r="RTY27" s="110"/>
      <c r="RTZ27" s="110"/>
      <c r="RUA27" s="110"/>
      <c r="RUB27" s="110"/>
      <c r="RUC27" s="110"/>
      <c r="RUD27" s="110"/>
      <c r="RUE27" s="110"/>
      <c r="RUF27" s="110"/>
      <c r="RUG27" s="110"/>
      <c r="RUH27" s="110"/>
      <c r="RUI27" s="110"/>
      <c r="RUJ27" s="110"/>
      <c r="RUK27" s="110"/>
      <c r="RUL27" s="110"/>
      <c r="RUM27" s="110"/>
      <c r="RUN27" s="110"/>
      <c r="RUO27" s="110"/>
      <c r="RUP27" s="110"/>
      <c r="RUQ27" s="110"/>
      <c r="RUR27" s="110"/>
      <c r="RUS27" s="110"/>
      <c r="RUT27" s="110"/>
      <c r="RUU27" s="110"/>
      <c r="RUV27" s="110"/>
      <c r="RUW27" s="110"/>
      <c r="RUX27" s="110"/>
      <c r="RUY27" s="110"/>
      <c r="RUZ27" s="110"/>
      <c r="RVA27" s="110"/>
      <c r="RVB27" s="110"/>
      <c r="RVC27" s="110"/>
      <c r="RVD27" s="110"/>
      <c r="RVE27" s="110"/>
      <c r="RVF27" s="110"/>
      <c r="RVG27" s="110"/>
      <c r="RVH27" s="110"/>
      <c r="RVI27" s="110"/>
      <c r="RVJ27" s="110"/>
      <c r="RVK27" s="110"/>
      <c r="RVL27" s="110"/>
      <c r="RVM27" s="110"/>
      <c r="RVN27" s="110"/>
      <c r="RVO27" s="110"/>
      <c r="RVP27" s="110"/>
      <c r="RVQ27" s="110"/>
      <c r="RVR27" s="110"/>
      <c r="RVS27" s="110"/>
      <c r="RVT27" s="110"/>
      <c r="RVU27" s="110"/>
      <c r="RVV27" s="110"/>
      <c r="RVW27" s="110"/>
      <c r="RVX27" s="110"/>
      <c r="RVY27" s="110"/>
      <c r="RVZ27" s="110"/>
      <c r="RWA27" s="110"/>
      <c r="RWB27" s="110"/>
      <c r="RWC27" s="110"/>
      <c r="RWD27" s="110"/>
      <c r="RWE27" s="110"/>
      <c r="RWF27" s="110"/>
      <c r="RWG27" s="110"/>
      <c r="RWH27" s="110"/>
      <c r="RWI27" s="110"/>
      <c r="RWJ27" s="110"/>
      <c r="RWK27" s="110"/>
      <c r="RWL27" s="110"/>
      <c r="RWM27" s="110"/>
      <c r="RWN27" s="110"/>
      <c r="RWO27" s="110"/>
      <c r="RWP27" s="110"/>
      <c r="RWQ27" s="110"/>
      <c r="RWR27" s="110"/>
      <c r="RWS27" s="110"/>
      <c r="RWT27" s="110"/>
      <c r="RWU27" s="110"/>
      <c r="RWV27" s="110"/>
      <c r="RWW27" s="110"/>
      <c r="RWX27" s="110"/>
      <c r="RWY27" s="110"/>
      <c r="RWZ27" s="110"/>
      <c r="RXA27" s="110"/>
      <c r="RXB27" s="110"/>
      <c r="RXC27" s="110"/>
      <c r="RXD27" s="110"/>
      <c r="RXE27" s="110"/>
      <c r="RXF27" s="110"/>
      <c r="RXG27" s="110"/>
      <c r="RXH27" s="110"/>
      <c r="RXI27" s="110"/>
      <c r="RXJ27" s="110"/>
      <c r="RXK27" s="110"/>
      <c r="RXL27" s="110"/>
      <c r="RXM27" s="110"/>
      <c r="RXN27" s="110"/>
      <c r="RXO27" s="110"/>
      <c r="RXP27" s="110"/>
      <c r="RXQ27" s="110"/>
      <c r="RXR27" s="110"/>
      <c r="RXS27" s="110"/>
      <c r="RXT27" s="110"/>
      <c r="RXU27" s="110"/>
      <c r="RXV27" s="110"/>
      <c r="RXW27" s="110"/>
      <c r="RXX27" s="110"/>
      <c r="RXY27" s="110"/>
      <c r="RXZ27" s="110"/>
      <c r="RYA27" s="110"/>
      <c r="RYB27" s="110"/>
      <c r="RYC27" s="110"/>
      <c r="RYD27" s="110"/>
      <c r="RYE27" s="110"/>
      <c r="RYF27" s="110"/>
      <c r="RYG27" s="110"/>
      <c r="RYH27" s="110"/>
      <c r="RYI27" s="110"/>
      <c r="RYJ27" s="110"/>
      <c r="RYK27" s="110"/>
      <c r="RYL27" s="110"/>
      <c r="RYM27" s="110"/>
      <c r="RYN27" s="110"/>
      <c r="RYO27" s="110"/>
      <c r="RYP27" s="110"/>
      <c r="RYQ27" s="110"/>
      <c r="RYR27" s="110"/>
      <c r="RYS27" s="110"/>
      <c r="RYT27" s="110"/>
      <c r="RYU27" s="110"/>
      <c r="RYV27" s="110"/>
      <c r="RYW27" s="110"/>
      <c r="RYX27" s="110"/>
      <c r="RYY27" s="110"/>
      <c r="RYZ27" s="110"/>
      <c r="RZA27" s="110"/>
      <c r="RZB27" s="110"/>
      <c r="RZC27" s="110"/>
      <c r="RZD27" s="110"/>
      <c r="RZE27" s="110"/>
      <c r="RZF27" s="110"/>
      <c r="RZG27" s="110"/>
      <c r="RZH27" s="110"/>
      <c r="RZI27" s="110"/>
      <c r="RZJ27" s="110"/>
      <c r="RZK27" s="110"/>
      <c r="RZL27" s="110"/>
      <c r="RZM27" s="110"/>
      <c r="RZN27" s="110"/>
      <c r="RZO27" s="110"/>
      <c r="RZP27" s="110"/>
      <c r="RZQ27" s="110"/>
      <c r="RZR27" s="110"/>
      <c r="RZS27" s="110"/>
      <c r="RZT27" s="110"/>
      <c r="RZU27" s="110"/>
      <c r="RZV27" s="110"/>
      <c r="RZW27" s="110"/>
      <c r="RZX27" s="110"/>
      <c r="RZY27" s="110"/>
      <c r="RZZ27" s="110"/>
      <c r="SAA27" s="110"/>
      <c r="SAB27" s="110"/>
      <c r="SAC27" s="110"/>
      <c r="SAD27" s="110"/>
      <c r="SAE27" s="110"/>
      <c r="SAF27" s="110"/>
      <c r="SAG27" s="110"/>
      <c r="SAH27" s="110"/>
      <c r="SAI27" s="110"/>
      <c r="SAJ27" s="110"/>
      <c r="SAK27" s="110"/>
      <c r="SAL27" s="110"/>
      <c r="SAM27" s="110"/>
      <c r="SAN27" s="110"/>
      <c r="SAO27" s="110"/>
      <c r="SAP27" s="110"/>
      <c r="SAQ27" s="110"/>
      <c r="SAR27" s="110"/>
      <c r="SAS27" s="110"/>
      <c r="SAT27" s="110"/>
      <c r="SAU27" s="110"/>
      <c r="SAV27" s="110"/>
      <c r="SAW27" s="110"/>
      <c r="SAX27" s="110"/>
      <c r="SAY27" s="110"/>
      <c r="SAZ27" s="110"/>
      <c r="SBA27" s="110"/>
      <c r="SBB27" s="110"/>
      <c r="SBC27" s="110"/>
      <c r="SBD27" s="110"/>
      <c r="SBE27" s="110"/>
      <c r="SBF27" s="110"/>
      <c r="SBG27" s="110"/>
      <c r="SBH27" s="110"/>
      <c r="SBI27" s="110"/>
      <c r="SBJ27" s="110"/>
      <c r="SBK27" s="110"/>
      <c r="SBL27" s="110"/>
      <c r="SBM27" s="110"/>
      <c r="SBN27" s="110"/>
      <c r="SBO27" s="110"/>
      <c r="SBP27" s="110"/>
      <c r="SBQ27" s="110"/>
      <c r="SBR27" s="110"/>
      <c r="SBS27" s="110"/>
      <c r="SBT27" s="110"/>
      <c r="SBU27" s="110"/>
      <c r="SBV27" s="110"/>
      <c r="SBW27" s="110"/>
      <c r="SBX27" s="110"/>
      <c r="SBY27" s="110"/>
      <c r="SBZ27" s="110"/>
      <c r="SCA27" s="110"/>
      <c r="SCB27" s="110"/>
      <c r="SCC27" s="110"/>
      <c r="SCD27" s="110"/>
      <c r="SCE27" s="110"/>
      <c r="SCF27" s="110"/>
      <c r="SCG27" s="110"/>
      <c r="SCH27" s="110"/>
      <c r="SCI27" s="110"/>
      <c r="SCJ27" s="110"/>
      <c r="SCK27" s="110"/>
      <c r="SCL27" s="110"/>
      <c r="SCM27" s="110"/>
      <c r="SCN27" s="110"/>
      <c r="SCO27" s="110"/>
      <c r="SCP27" s="110"/>
      <c r="SCQ27" s="110"/>
      <c r="SCR27" s="110"/>
      <c r="SCS27" s="110"/>
      <c r="SCT27" s="110"/>
      <c r="SCU27" s="110"/>
      <c r="SCV27" s="110"/>
      <c r="SCW27" s="110"/>
      <c r="SCX27" s="110"/>
      <c r="SCY27" s="110"/>
      <c r="SCZ27" s="110"/>
      <c r="SDA27" s="110"/>
      <c r="SDB27" s="110"/>
      <c r="SDC27" s="110"/>
      <c r="SDD27" s="110"/>
      <c r="SDE27" s="110"/>
      <c r="SDF27" s="110"/>
      <c r="SDG27" s="110"/>
      <c r="SDH27" s="110"/>
      <c r="SDI27" s="110"/>
      <c r="SDJ27" s="110"/>
      <c r="SDK27" s="110"/>
      <c r="SDL27" s="110"/>
      <c r="SDM27" s="110"/>
      <c r="SDN27" s="110"/>
      <c r="SDO27" s="110"/>
      <c r="SDP27" s="110"/>
      <c r="SDQ27" s="110"/>
      <c r="SDR27" s="110"/>
      <c r="SDS27" s="110"/>
      <c r="SDT27" s="110"/>
      <c r="SDU27" s="110"/>
      <c r="SDV27" s="110"/>
      <c r="SDW27" s="110"/>
      <c r="SDX27" s="110"/>
      <c r="SDY27" s="110"/>
      <c r="SDZ27" s="110"/>
      <c r="SEA27" s="110"/>
      <c r="SEB27" s="110"/>
      <c r="SEC27" s="110"/>
      <c r="SED27" s="110"/>
      <c r="SEE27" s="110"/>
      <c r="SEF27" s="110"/>
      <c r="SEG27" s="110"/>
      <c r="SEH27" s="110"/>
      <c r="SEI27" s="110"/>
      <c r="SEJ27" s="110"/>
      <c r="SEK27" s="110"/>
      <c r="SEL27" s="110"/>
      <c r="SEM27" s="110"/>
      <c r="SEN27" s="110"/>
      <c r="SEO27" s="110"/>
      <c r="SEP27" s="110"/>
      <c r="SEQ27" s="110"/>
      <c r="SER27" s="110"/>
      <c r="SES27" s="110"/>
      <c r="SET27" s="110"/>
      <c r="SEU27" s="110"/>
      <c r="SEV27" s="110"/>
      <c r="SEW27" s="110"/>
      <c r="SEX27" s="110"/>
      <c r="SEY27" s="110"/>
      <c r="SEZ27" s="110"/>
      <c r="SFA27" s="110"/>
      <c r="SFB27" s="110"/>
      <c r="SFC27" s="110"/>
      <c r="SFD27" s="110"/>
      <c r="SFE27" s="110"/>
      <c r="SFF27" s="110"/>
      <c r="SFG27" s="110"/>
      <c r="SFH27" s="110"/>
      <c r="SFI27" s="110"/>
      <c r="SFJ27" s="110"/>
      <c r="SFK27" s="110"/>
      <c r="SFL27" s="110"/>
      <c r="SFM27" s="110"/>
      <c r="SFN27" s="110"/>
      <c r="SFO27" s="110"/>
      <c r="SFP27" s="110"/>
      <c r="SFQ27" s="110"/>
      <c r="SFR27" s="110"/>
      <c r="SFS27" s="110"/>
      <c r="SFT27" s="110"/>
      <c r="SFU27" s="110"/>
      <c r="SFV27" s="110"/>
      <c r="SFW27" s="110"/>
      <c r="SFX27" s="110"/>
      <c r="SFY27" s="110"/>
      <c r="SFZ27" s="110"/>
      <c r="SGA27" s="110"/>
      <c r="SGB27" s="110"/>
      <c r="SGC27" s="110"/>
      <c r="SGD27" s="110"/>
      <c r="SGE27" s="110"/>
      <c r="SGF27" s="110"/>
      <c r="SGG27" s="110"/>
      <c r="SGH27" s="110"/>
      <c r="SGI27" s="110"/>
      <c r="SGJ27" s="110"/>
      <c r="SGK27" s="110"/>
      <c r="SGL27" s="110"/>
      <c r="SGM27" s="110"/>
      <c r="SGN27" s="110"/>
      <c r="SGO27" s="110"/>
      <c r="SGP27" s="110"/>
      <c r="SGQ27" s="110"/>
      <c r="SGR27" s="110"/>
      <c r="SGS27" s="110"/>
      <c r="SGT27" s="110"/>
      <c r="SGU27" s="110"/>
      <c r="SGV27" s="110"/>
      <c r="SGW27" s="110"/>
      <c r="SGX27" s="110"/>
      <c r="SGY27" s="110"/>
      <c r="SGZ27" s="110"/>
      <c r="SHA27" s="110"/>
      <c r="SHB27" s="110"/>
      <c r="SHC27" s="110"/>
      <c r="SHD27" s="110"/>
      <c r="SHE27" s="110"/>
      <c r="SHF27" s="110"/>
      <c r="SHG27" s="110"/>
      <c r="SHH27" s="110"/>
      <c r="SHI27" s="110"/>
      <c r="SHJ27" s="110"/>
      <c r="SHK27" s="110"/>
      <c r="SHL27" s="110"/>
      <c r="SHM27" s="110"/>
      <c r="SHN27" s="110"/>
      <c r="SHO27" s="110"/>
      <c r="SHP27" s="110"/>
      <c r="SHQ27" s="110"/>
      <c r="SHR27" s="110"/>
      <c r="SHS27" s="110"/>
      <c r="SHT27" s="110"/>
      <c r="SHU27" s="110"/>
      <c r="SHV27" s="110"/>
      <c r="SHW27" s="110"/>
      <c r="SHX27" s="110"/>
      <c r="SHY27" s="110"/>
      <c r="SHZ27" s="110"/>
      <c r="SIA27" s="110"/>
      <c r="SIB27" s="110"/>
      <c r="SIC27" s="110"/>
      <c r="SID27" s="110"/>
      <c r="SIE27" s="110"/>
      <c r="SIF27" s="110"/>
      <c r="SIG27" s="110"/>
      <c r="SIH27" s="110"/>
      <c r="SII27" s="110"/>
      <c r="SIJ27" s="110"/>
      <c r="SIK27" s="110"/>
      <c r="SIL27" s="110"/>
      <c r="SIM27" s="110"/>
      <c r="SIN27" s="110"/>
      <c r="SIO27" s="110"/>
      <c r="SIP27" s="110"/>
      <c r="SIQ27" s="110"/>
      <c r="SIR27" s="110"/>
      <c r="SIS27" s="110"/>
      <c r="SIT27" s="110"/>
      <c r="SIU27" s="110"/>
      <c r="SIV27" s="110"/>
      <c r="SIW27" s="110"/>
      <c r="SIX27" s="110"/>
      <c r="SIY27" s="110"/>
      <c r="SIZ27" s="110"/>
      <c r="SJA27" s="110"/>
      <c r="SJB27" s="110"/>
      <c r="SJC27" s="110"/>
      <c r="SJD27" s="110"/>
      <c r="SJE27" s="110"/>
      <c r="SJF27" s="110"/>
      <c r="SJG27" s="110"/>
      <c r="SJH27" s="110"/>
      <c r="SJI27" s="110"/>
      <c r="SJJ27" s="110"/>
      <c r="SJK27" s="110"/>
      <c r="SJL27" s="110"/>
      <c r="SJM27" s="110"/>
      <c r="SJN27" s="110"/>
      <c r="SJO27" s="110"/>
      <c r="SJP27" s="110"/>
      <c r="SJQ27" s="110"/>
      <c r="SJR27" s="110"/>
      <c r="SJS27" s="110"/>
      <c r="SJT27" s="110"/>
      <c r="SJU27" s="110"/>
      <c r="SJV27" s="110"/>
      <c r="SJW27" s="110"/>
      <c r="SJX27" s="110"/>
      <c r="SJY27" s="110"/>
      <c r="SJZ27" s="110"/>
      <c r="SKA27" s="110"/>
      <c r="SKB27" s="110"/>
      <c r="SKC27" s="110"/>
      <c r="SKD27" s="110"/>
      <c r="SKE27" s="110"/>
      <c r="SKF27" s="110"/>
      <c r="SKG27" s="110"/>
      <c r="SKH27" s="110"/>
      <c r="SKI27" s="110"/>
      <c r="SKJ27" s="110"/>
      <c r="SKK27" s="110"/>
      <c r="SKL27" s="110"/>
      <c r="SKM27" s="110"/>
      <c r="SKN27" s="110"/>
      <c r="SKO27" s="110"/>
      <c r="SKP27" s="110"/>
      <c r="SKQ27" s="110"/>
      <c r="SKR27" s="110"/>
      <c r="SKS27" s="110"/>
      <c r="SKT27" s="110"/>
      <c r="SKU27" s="110"/>
      <c r="SKV27" s="110"/>
      <c r="SKW27" s="110"/>
      <c r="SKX27" s="110"/>
      <c r="SKY27" s="110"/>
      <c r="SKZ27" s="110"/>
      <c r="SLA27" s="110"/>
      <c r="SLB27" s="110"/>
      <c r="SLC27" s="110"/>
      <c r="SLD27" s="110"/>
      <c r="SLE27" s="110"/>
      <c r="SLF27" s="110"/>
      <c r="SLG27" s="110"/>
      <c r="SLH27" s="110"/>
      <c r="SLI27" s="110"/>
      <c r="SLJ27" s="110"/>
      <c r="SLK27" s="110"/>
      <c r="SLL27" s="110"/>
      <c r="SLM27" s="110"/>
      <c r="SLN27" s="110"/>
      <c r="SLO27" s="110"/>
      <c r="SLP27" s="110"/>
      <c r="SLQ27" s="110"/>
      <c r="SLR27" s="110"/>
      <c r="SLS27" s="110"/>
      <c r="SLT27" s="110"/>
      <c r="SLU27" s="110"/>
      <c r="SLV27" s="110"/>
      <c r="SLW27" s="110"/>
      <c r="SLX27" s="110"/>
      <c r="SLY27" s="110"/>
      <c r="SLZ27" s="110"/>
      <c r="SMA27" s="110"/>
      <c r="SMB27" s="110"/>
      <c r="SMC27" s="110"/>
      <c r="SMD27" s="110"/>
      <c r="SME27" s="110"/>
      <c r="SMF27" s="110"/>
      <c r="SMG27" s="110"/>
      <c r="SMH27" s="110"/>
      <c r="SMI27" s="110"/>
      <c r="SMJ27" s="110"/>
      <c r="SMK27" s="110"/>
      <c r="SML27" s="110"/>
      <c r="SMM27" s="110"/>
      <c r="SMN27" s="110"/>
      <c r="SMO27" s="110"/>
      <c r="SMP27" s="110"/>
      <c r="SMQ27" s="110"/>
      <c r="SMR27" s="110"/>
      <c r="SMS27" s="110"/>
      <c r="SMT27" s="110"/>
      <c r="SMU27" s="110"/>
      <c r="SMV27" s="110"/>
      <c r="SMW27" s="110"/>
      <c r="SMX27" s="110"/>
      <c r="SMY27" s="110"/>
      <c r="SMZ27" s="110"/>
      <c r="SNA27" s="110"/>
      <c r="SNB27" s="110"/>
      <c r="SNC27" s="110"/>
      <c r="SND27" s="110"/>
      <c r="SNE27" s="110"/>
      <c r="SNF27" s="110"/>
      <c r="SNG27" s="110"/>
      <c r="SNH27" s="110"/>
      <c r="SNI27" s="110"/>
      <c r="SNJ27" s="110"/>
      <c r="SNK27" s="110"/>
      <c r="SNL27" s="110"/>
      <c r="SNM27" s="110"/>
      <c r="SNN27" s="110"/>
      <c r="SNO27" s="110"/>
      <c r="SNP27" s="110"/>
      <c r="SNQ27" s="110"/>
      <c r="SNR27" s="110"/>
      <c r="SNS27" s="110"/>
      <c r="SNT27" s="110"/>
      <c r="SNU27" s="110"/>
      <c r="SNV27" s="110"/>
      <c r="SNW27" s="110"/>
      <c r="SNX27" s="110"/>
      <c r="SNY27" s="110"/>
      <c r="SNZ27" s="110"/>
      <c r="SOA27" s="110"/>
      <c r="SOB27" s="110"/>
      <c r="SOC27" s="110"/>
      <c r="SOD27" s="110"/>
      <c r="SOE27" s="110"/>
      <c r="SOF27" s="110"/>
      <c r="SOG27" s="110"/>
      <c r="SOH27" s="110"/>
      <c r="SOI27" s="110"/>
      <c r="SOJ27" s="110"/>
      <c r="SOK27" s="110"/>
      <c r="SOL27" s="110"/>
      <c r="SOM27" s="110"/>
      <c r="SON27" s="110"/>
      <c r="SOO27" s="110"/>
      <c r="SOP27" s="110"/>
      <c r="SOQ27" s="110"/>
      <c r="SOR27" s="110"/>
      <c r="SOS27" s="110"/>
      <c r="SOT27" s="110"/>
      <c r="SOU27" s="110"/>
      <c r="SOV27" s="110"/>
      <c r="SOW27" s="110"/>
      <c r="SOX27" s="110"/>
      <c r="SOY27" s="110"/>
      <c r="SOZ27" s="110"/>
      <c r="SPA27" s="110"/>
      <c r="SPB27" s="110"/>
      <c r="SPC27" s="110"/>
      <c r="SPD27" s="110"/>
      <c r="SPE27" s="110"/>
      <c r="SPF27" s="110"/>
      <c r="SPG27" s="110"/>
      <c r="SPH27" s="110"/>
      <c r="SPI27" s="110"/>
      <c r="SPJ27" s="110"/>
      <c r="SPK27" s="110"/>
      <c r="SPL27" s="110"/>
      <c r="SPM27" s="110"/>
      <c r="SPN27" s="110"/>
      <c r="SPO27" s="110"/>
      <c r="SPP27" s="110"/>
      <c r="SPQ27" s="110"/>
      <c r="SPR27" s="110"/>
      <c r="SPS27" s="110"/>
      <c r="SPT27" s="110"/>
      <c r="SPU27" s="110"/>
      <c r="SPV27" s="110"/>
      <c r="SPW27" s="110"/>
      <c r="SPX27" s="110"/>
      <c r="SPY27" s="110"/>
      <c r="SPZ27" s="110"/>
      <c r="SQA27" s="110"/>
      <c r="SQB27" s="110"/>
      <c r="SQC27" s="110"/>
      <c r="SQD27" s="110"/>
      <c r="SQE27" s="110"/>
      <c r="SQF27" s="110"/>
      <c r="SQG27" s="110"/>
      <c r="SQH27" s="110"/>
      <c r="SQI27" s="110"/>
      <c r="SQJ27" s="110"/>
      <c r="SQK27" s="110"/>
      <c r="SQL27" s="110"/>
      <c r="SQM27" s="110"/>
      <c r="SQN27" s="110"/>
      <c r="SQO27" s="110"/>
      <c r="SQP27" s="110"/>
      <c r="SQQ27" s="110"/>
      <c r="SQR27" s="110"/>
      <c r="SQS27" s="110"/>
      <c r="SQT27" s="110"/>
      <c r="SQU27" s="110"/>
      <c r="SQV27" s="110"/>
      <c r="SQW27" s="110"/>
      <c r="SQX27" s="110"/>
      <c r="SQY27" s="110"/>
      <c r="SQZ27" s="110"/>
      <c r="SRA27" s="110"/>
      <c r="SRB27" s="110"/>
      <c r="SRC27" s="110"/>
      <c r="SRD27" s="110"/>
      <c r="SRE27" s="110"/>
      <c r="SRF27" s="110"/>
      <c r="SRG27" s="110"/>
      <c r="SRH27" s="110"/>
      <c r="SRI27" s="110"/>
      <c r="SRJ27" s="110"/>
      <c r="SRK27" s="110"/>
      <c r="SRL27" s="110"/>
      <c r="SRM27" s="110"/>
      <c r="SRN27" s="110"/>
      <c r="SRO27" s="110"/>
      <c r="SRP27" s="110"/>
      <c r="SRQ27" s="110"/>
      <c r="SRR27" s="110"/>
      <c r="SRS27" s="110"/>
      <c r="SRT27" s="110"/>
      <c r="SRU27" s="110"/>
      <c r="SRV27" s="110"/>
      <c r="SRW27" s="110"/>
      <c r="SRX27" s="110"/>
      <c r="SRY27" s="110"/>
      <c r="SRZ27" s="110"/>
      <c r="SSA27" s="110"/>
      <c r="SSB27" s="110"/>
      <c r="SSC27" s="110"/>
      <c r="SSD27" s="110"/>
      <c r="SSE27" s="110"/>
      <c r="SSF27" s="110"/>
      <c r="SSG27" s="110"/>
      <c r="SSH27" s="110"/>
      <c r="SSI27" s="110"/>
      <c r="SSJ27" s="110"/>
      <c r="SSK27" s="110"/>
      <c r="SSL27" s="110"/>
      <c r="SSM27" s="110"/>
      <c r="SSN27" s="110"/>
      <c r="SSO27" s="110"/>
      <c r="SSP27" s="110"/>
      <c r="SSQ27" s="110"/>
      <c r="SSR27" s="110"/>
      <c r="SSS27" s="110"/>
      <c r="SST27" s="110"/>
      <c r="SSU27" s="110"/>
      <c r="SSV27" s="110"/>
      <c r="SSW27" s="110"/>
      <c r="SSX27" s="110"/>
      <c r="SSY27" s="110"/>
      <c r="SSZ27" s="110"/>
      <c r="STA27" s="110"/>
      <c r="STB27" s="110"/>
      <c r="STC27" s="110"/>
      <c r="STD27" s="110"/>
      <c r="STE27" s="110"/>
      <c r="STF27" s="110"/>
      <c r="STG27" s="110"/>
      <c r="STH27" s="110"/>
      <c r="STI27" s="110"/>
      <c r="STJ27" s="110"/>
      <c r="STK27" s="110"/>
      <c r="STL27" s="110"/>
      <c r="STM27" s="110"/>
      <c r="STN27" s="110"/>
      <c r="STO27" s="110"/>
      <c r="STP27" s="110"/>
      <c r="STQ27" s="110"/>
      <c r="STR27" s="110"/>
      <c r="STS27" s="110"/>
      <c r="STT27" s="110"/>
      <c r="STU27" s="110"/>
      <c r="STV27" s="110"/>
      <c r="STW27" s="110"/>
      <c r="STX27" s="110"/>
      <c r="STY27" s="110"/>
      <c r="STZ27" s="110"/>
      <c r="SUA27" s="110"/>
      <c r="SUB27" s="110"/>
      <c r="SUC27" s="110"/>
      <c r="SUD27" s="110"/>
      <c r="SUE27" s="110"/>
      <c r="SUF27" s="110"/>
      <c r="SUG27" s="110"/>
      <c r="SUH27" s="110"/>
      <c r="SUI27" s="110"/>
      <c r="SUJ27" s="110"/>
      <c r="SUK27" s="110"/>
      <c r="SUL27" s="110"/>
      <c r="SUM27" s="110"/>
      <c r="SUN27" s="110"/>
      <c r="SUO27" s="110"/>
      <c r="SUP27" s="110"/>
      <c r="SUQ27" s="110"/>
      <c r="SUR27" s="110"/>
      <c r="SUS27" s="110"/>
      <c r="SUT27" s="110"/>
      <c r="SUU27" s="110"/>
      <c r="SUV27" s="110"/>
      <c r="SUW27" s="110"/>
      <c r="SUX27" s="110"/>
      <c r="SUY27" s="110"/>
      <c r="SUZ27" s="110"/>
      <c r="SVA27" s="110"/>
      <c r="SVB27" s="110"/>
      <c r="SVC27" s="110"/>
      <c r="SVD27" s="110"/>
      <c r="SVE27" s="110"/>
      <c r="SVF27" s="110"/>
      <c r="SVG27" s="110"/>
      <c r="SVH27" s="110"/>
      <c r="SVI27" s="110"/>
      <c r="SVJ27" s="110"/>
      <c r="SVK27" s="110"/>
      <c r="SVL27" s="110"/>
      <c r="SVM27" s="110"/>
      <c r="SVN27" s="110"/>
      <c r="SVO27" s="110"/>
      <c r="SVP27" s="110"/>
      <c r="SVQ27" s="110"/>
      <c r="SVR27" s="110"/>
      <c r="SVS27" s="110"/>
      <c r="SVT27" s="110"/>
      <c r="SVU27" s="110"/>
      <c r="SVV27" s="110"/>
      <c r="SVW27" s="110"/>
      <c r="SVX27" s="110"/>
      <c r="SVY27" s="110"/>
      <c r="SVZ27" s="110"/>
      <c r="SWA27" s="110"/>
      <c r="SWB27" s="110"/>
      <c r="SWC27" s="110"/>
      <c r="SWD27" s="110"/>
      <c r="SWE27" s="110"/>
      <c r="SWF27" s="110"/>
      <c r="SWG27" s="110"/>
      <c r="SWH27" s="110"/>
      <c r="SWI27" s="110"/>
      <c r="SWJ27" s="110"/>
      <c r="SWK27" s="110"/>
      <c r="SWL27" s="110"/>
      <c r="SWM27" s="110"/>
      <c r="SWN27" s="110"/>
      <c r="SWO27" s="110"/>
      <c r="SWP27" s="110"/>
      <c r="SWQ27" s="110"/>
      <c r="SWR27" s="110"/>
      <c r="SWS27" s="110"/>
      <c r="SWT27" s="110"/>
      <c r="SWU27" s="110"/>
      <c r="SWV27" s="110"/>
      <c r="SWW27" s="110"/>
      <c r="SWX27" s="110"/>
      <c r="SWY27" s="110"/>
      <c r="SWZ27" s="110"/>
      <c r="SXA27" s="110"/>
      <c r="SXB27" s="110"/>
      <c r="SXC27" s="110"/>
      <c r="SXD27" s="110"/>
      <c r="SXE27" s="110"/>
      <c r="SXF27" s="110"/>
      <c r="SXG27" s="110"/>
      <c r="SXH27" s="110"/>
      <c r="SXI27" s="110"/>
      <c r="SXJ27" s="110"/>
      <c r="SXK27" s="110"/>
      <c r="SXL27" s="110"/>
      <c r="SXM27" s="110"/>
      <c r="SXN27" s="110"/>
      <c r="SXO27" s="110"/>
      <c r="SXP27" s="110"/>
      <c r="SXQ27" s="110"/>
      <c r="SXR27" s="110"/>
      <c r="SXS27" s="110"/>
      <c r="SXT27" s="110"/>
      <c r="SXU27" s="110"/>
      <c r="SXV27" s="110"/>
      <c r="SXW27" s="110"/>
      <c r="SXX27" s="110"/>
      <c r="SXY27" s="110"/>
      <c r="SXZ27" s="110"/>
      <c r="SYA27" s="110"/>
      <c r="SYB27" s="110"/>
      <c r="SYC27" s="110"/>
      <c r="SYD27" s="110"/>
      <c r="SYE27" s="110"/>
      <c r="SYF27" s="110"/>
      <c r="SYG27" s="110"/>
      <c r="SYH27" s="110"/>
      <c r="SYI27" s="110"/>
      <c r="SYJ27" s="110"/>
      <c r="SYK27" s="110"/>
      <c r="SYL27" s="110"/>
      <c r="SYM27" s="110"/>
      <c r="SYN27" s="110"/>
      <c r="SYO27" s="110"/>
      <c r="SYP27" s="110"/>
      <c r="SYQ27" s="110"/>
      <c r="SYR27" s="110"/>
      <c r="SYS27" s="110"/>
      <c r="SYT27" s="110"/>
      <c r="SYU27" s="110"/>
      <c r="SYV27" s="110"/>
      <c r="SYW27" s="110"/>
      <c r="SYX27" s="110"/>
      <c r="SYY27" s="110"/>
      <c r="SYZ27" s="110"/>
      <c r="SZA27" s="110"/>
      <c r="SZB27" s="110"/>
      <c r="SZC27" s="110"/>
      <c r="SZD27" s="110"/>
      <c r="SZE27" s="110"/>
      <c r="SZF27" s="110"/>
      <c r="SZG27" s="110"/>
      <c r="SZH27" s="110"/>
      <c r="SZI27" s="110"/>
      <c r="SZJ27" s="110"/>
      <c r="SZK27" s="110"/>
      <c r="SZL27" s="110"/>
      <c r="SZM27" s="110"/>
      <c r="SZN27" s="110"/>
      <c r="SZO27" s="110"/>
      <c r="SZP27" s="110"/>
      <c r="SZQ27" s="110"/>
      <c r="SZR27" s="110"/>
      <c r="SZS27" s="110"/>
      <c r="SZT27" s="110"/>
      <c r="SZU27" s="110"/>
      <c r="SZV27" s="110"/>
      <c r="SZW27" s="110"/>
      <c r="SZX27" s="110"/>
      <c r="SZY27" s="110"/>
      <c r="SZZ27" s="110"/>
      <c r="TAA27" s="110"/>
      <c r="TAB27" s="110"/>
      <c r="TAC27" s="110"/>
      <c r="TAD27" s="110"/>
      <c r="TAE27" s="110"/>
      <c r="TAF27" s="110"/>
      <c r="TAG27" s="110"/>
      <c r="TAH27" s="110"/>
      <c r="TAI27" s="110"/>
      <c r="TAJ27" s="110"/>
      <c r="TAK27" s="110"/>
      <c r="TAL27" s="110"/>
      <c r="TAM27" s="110"/>
      <c r="TAN27" s="110"/>
      <c r="TAO27" s="110"/>
      <c r="TAP27" s="110"/>
      <c r="TAQ27" s="110"/>
      <c r="TAR27" s="110"/>
      <c r="TAS27" s="110"/>
      <c r="TAT27" s="110"/>
      <c r="TAU27" s="110"/>
      <c r="TAV27" s="110"/>
      <c r="TAW27" s="110"/>
      <c r="TAX27" s="110"/>
      <c r="TAY27" s="110"/>
      <c r="TAZ27" s="110"/>
      <c r="TBA27" s="110"/>
      <c r="TBB27" s="110"/>
      <c r="TBC27" s="110"/>
      <c r="TBD27" s="110"/>
      <c r="TBE27" s="110"/>
      <c r="TBF27" s="110"/>
      <c r="TBG27" s="110"/>
      <c r="TBH27" s="110"/>
      <c r="TBI27" s="110"/>
      <c r="TBJ27" s="110"/>
      <c r="TBK27" s="110"/>
      <c r="TBL27" s="110"/>
      <c r="TBM27" s="110"/>
      <c r="TBN27" s="110"/>
      <c r="TBO27" s="110"/>
      <c r="TBP27" s="110"/>
      <c r="TBQ27" s="110"/>
      <c r="TBR27" s="110"/>
      <c r="TBS27" s="110"/>
      <c r="TBT27" s="110"/>
      <c r="TBU27" s="110"/>
      <c r="TBV27" s="110"/>
      <c r="TBW27" s="110"/>
      <c r="TBX27" s="110"/>
      <c r="TBY27" s="110"/>
      <c r="TBZ27" s="110"/>
      <c r="TCA27" s="110"/>
      <c r="TCB27" s="110"/>
      <c r="TCC27" s="110"/>
      <c r="TCD27" s="110"/>
      <c r="TCE27" s="110"/>
      <c r="TCF27" s="110"/>
      <c r="TCG27" s="110"/>
      <c r="TCH27" s="110"/>
      <c r="TCI27" s="110"/>
      <c r="TCJ27" s="110"/>
      <c r="TCK27" s="110"/>
      <c r="TCL27" s="110"/>
      <c r="TCM27" s="110"/>
      <c r="TCN27" s="110"/>
      <c r="TCO27" s="110"/>
      <c r="TCP27" s="110"/>
      <c r="TCQ27" s="110"/>
      <c r="TCR27" s="110"/>
      <c r="TCS27" s="110"/>
      <c r="TCT27" s="110"/>
      <c r="TCU27" s="110"/>
      <c r="TCV27" s="110"/>
      <c r="TCW27" s="110"/>
      <c r="TCX27" s="110"/>
      <c r="TCY27" s="110"/>
      <c r="TCZ27" s="110"/>
      <c r="TDA27" s="110"/>
      <c r="TDB27" s="110"/>
      <c r="TDC27" s="110"/>
      <c r="TDD27" s="110"/>
      <c r="TDE27" s="110"/>
      <c r="TDF27" s="110"/>
      <c r="TDG27" s="110"/>
      <c r="TDH27" s="110"/>
      <c r="TDI27" s="110"/>
      <c r="TDJ27" s="110"/>
      <c r="TDK27" s="110"/>
      <c r="TDL27" s="110"/>
      <c r="TDM27" s="110"/>
      <c r="TDN27" s="110"/>
      <c r="TDO27" s="110"/>
      <c r="TDP27" s="110"/>
      <c r="TDQ27" s="110"/>
      <c r="TDR27" s="110"/>
      <c r="TDS27" s="110"/>
      <c r="TDT27" s="110"/>
      <c r="TDU27" s="110"/>
      <c r="TDV27" s="110"/>
      <c r="TDW27" s="110"/>
      <c r="TDX27" s="110"/>
      <c r="TDY27" s="110"/>
      <c r="TDZ27" s="110"/>
      <c r="TEA27" s="110"/>
      <c r="TEB27" s="110"/>
      <c r="TEC27" s="110"/>
      <c r="TED27" s="110"/>
      <c r="TEE27" s="110"/>
      <c r="TEF27" s="110"/>
      <c r="TEG27" s="110"/>
      <c r="TEH27" s="110"/>
      <c r="TEI27" s="110"/>
      <c r="TEJ27" s="110"/>
      <c r="TEK27" s="110"/>
      <c r="TEL27" s="110"/>
      <c r="TEM27" s="110"/>
      <c r="TEN27" s="110"/>
      <c r="TEO27" s="110"/>
      <c r="TEP27" s="110"/>
      <c r="TEQ27" s="110"/>
      <c r="TER27" s="110"/>
      <c r="TES27" s="110"/>
      <c r="TET27" s="110"/>
      <c r="TEU27" s="110"/>
      <c r="TEV27" s="110"/>
      <c r="TEW27" s="110"/>
      <c r="TEX27" s="110"/>
      <c r="TEY27" s="110"/>
      <c r="TEZ27" s="110"/>
      <c r="TFA27" s="110"/>
      <c r="TFB27" s="110"/>
      <c r="TFC27" s="110"/>
      <c r="TFD27" s="110"/>
      <c r="TFE27" s="110"/>
      <c r="TFF27" s="110"/>
      <c r="TFG27" s="110"/>
      <c r="TFH27" s="110"/>
      <c r="TFI27" s="110"/>
      <c r="TFJ27" s="110"/>
      <c r="TFK27" s="110"/>
      <c r="TFL27" s="110"/>
      <c r="TFM27" s="110"/>
      <c r="TFN27" s="110"/>
      <c r="TFO27" s="110"/>
      <c r="TFP27" s="110"/>
      <c r="TFQ27" s="110"/>
      <c r="TFR27" s="110"/>
      <c r="TFS27" s="110"/>
      <c r="TFT27" s="110"/>
      <c r="TFU27" s="110"/>
      <c r="TFV27" s="110"/>
      <c r="TFW27" s="110"/>
      <c r="TFX27" s="110"/>
      <c r="TFY27" s="110"/>
      <c r="TFZ27" s="110"/>
      <c r="TGA27" s="110"/>
      <c r="TGB27" s="110"/>
      <c r="TGC27" s="110"/>
      <c r="TGD27" s="110"/>
      <c r="TGE27" s="110"/>
      <c r="TGF27" s="110"/>
      <c r="TGG27" s="110"/>
      <c r="TGH27" s="110"/>
      <c r="TGI27" s="110"/>
      <c r="TGJ27" s="110"/>
      <c r="TGK27" s="110"/>
      <c r="TGL27" s="110"/>
      <c r="TGM27" s="110"/>
      <c r="TGN27" s="110"/>
      <c r="TGO27" s="110"/>
      <c r="TGP27" s="110"/>
      <c r="TGQ27" s="110"/>
      <c r="TGR27" s="110"/>
      <c r="TGS27" s="110"/>
      <c r="TGT27" s="110"/>
      <c r="TGU27" s="110"/>
      <c r="TGV27" s="110"/>
      <c r="TGW27" s="110"/>
      <c r="TGX27" s="110"/>
      <c r="TGY27" s="110"/>
      <c r="TGZ27" s="110"/>
      <c r="THA27" s="110"/>
      <c r="THB27" s="110"/>
      <c r="THC27" s="110"/>
      <c r="THD27" s="110"/>
      <c r="THE27" s="110"/>
      <c r="THF27" s="110"/>
      <c r="THG27" s="110"/>
      <c r="THH27" s="110"/>
      <c r="THI27" s="110"/>
      <c r="THJ27" s="110"/>
      <c r="THK27" s="110"/>
      <c r="THL27" s="110"/>
      <c r="THM27" s="110"/>
      <c r="THN27" s="110"/>
      <c r="THO27" s="110"/>
      <c r="THP27" s="110"/>
      <c r="THQ27" s="110"/>
      <c r="THR27" s="110"/>
      <c r="THS27" s="110"/>
      <c r="THT27" s="110"/>
      <c r="THU27" s="110"/>
      <c r="THV27" s="110"/>
      <c r="THW27" s="110"/>
      <c r="THX27" s="110"/>
      <c r="THY27" s="110"/>
      <c r="THZ27" s="110"/>
      <c r="TIA27" s="110"/>
      <c r="TIB27" s="110"/>
      <c r="TIC27" s="110"/>
      <c r="TID27" s="110"/>
      <c r="TIE27" s="110"/>
      <c r="TIF27" s="110"/>
      <c r="TIG27" s="110"/>
      <c r="TIH27" s="110"/>
      <c r="TII27" s="110"/>
      <c r="TIJ27" s="110"/>
      <c r="TIK27" s="110"/>
      <c r="TIL27" s="110"/>
      <c r="TIM27" s="110"/>
      <c r="TIN27" s="110"/>
      <c r="TIO27" s="110"/>
      <c r="TIP27" s="110"/>
      <c r="TIQ27" s="110"/>
      <c r="TIR27" s="110"/>
      <c r="TIS27" s="110"/>
      <c r="TIT27" s="110"/>
      <c r="TIU27" s="110"/>
      <c r="TIV27" s="110"/>
      <c r="TIW27" s="110"/>
      <c r="TIX27" s="110"/>
      <c r="TIY27" s="110"/>
      <c r="TIZ27" s="110"/>
      <c r="TJA27" s="110"/>
      <c r="TJB27" s="110"/>
      <c r="TJC27" s="110"/>
      <c r="TJD27" s="110"/>
      <c r="TJE27" s="110"/>
      <c r="TJF27" s="110"/>
      <c r="TJG27" s="110"/>
      <c r="TJH27" s="110"/>
      <c r="TJI27" s="110"/>
      <c r="TJJ27" s="110"/>
      <c r="TJK27" s="110"/>
      <c r="TJL27" s="110"/>
      <c r="TJM27" s="110"/>
      <c r="TJN27" s="110"/>
      <c r="TJO27" s="110"/>
      <c r="TJP27" s="110"/>
      <c r="TJQ27" s="110"/>
      <c r="TJR27" s="110"/>
      <c r="TJS27" s="110"/>
      <c r="TJT27" s="110"/>
      <c r="TJU27" s="110"/>
      <c r="TJV27" s="110"/>
      <c r="TJW27" s="110"/>
      <c r="TJX27" s="110"/>
      <c r="TJY27" s="110"/>
      <c r="TJZ27" s="110"/>
      <c r="TKA27" s="110"/>
      <c r="TKB27" s="110"/>
      <c r="TKC27" s="110"/>
      <c r="TKD27" s="110"/>
      <c r="TKE27" s="110"/>
      <c r="TKF27" s="110"/>
      <c r="TKG27" s="110"/>
      <c r="TKH27" s="110"/>
      <c r="TKI27" s="110"/>
      <c r="TKJ27" s="110"/>
      <c r="TKK27" s="110"/>
      <c r="TKL27" s="110"/>
      <c r="TKM27" s="110"/>
      <c r="TKN27" s="110"/>
      <c r="TKO27" s="110"/>
      <c r="TKP27" s="110"/>
      <c r="TKQ27" s="110"/>
      <c r="TKR27" s="110"/>
      <c r="TKS27" s="110"/>
      <c r="TKT27" s="110"/>
      <c r="TKU27" s="110"/>
      <c r="TKV27" s="110"/>
      <c r="TKW27" s="110"/>
      <c r="TKX27" s="110"/>
      <c r="TKY27" s="110"/>
      <c r="TKZ27" s="110"/>
      <c r="TLA27" s="110"/>
      <c r="TLB27" s="110"/>
      <c r="TLC27" s="110"/>
      <c r="TLD27" s="110"/>
      <c r="TLE27" s="110"/>
      <c r="TLF27" s="110"/>
      <c r="TLG27" s="110"/>
      <c r="TLH27" s="110"/>
      <c r="TLI27" s="110"/>
      <c r="TLJ27" s="110"/>
      <c r="TLK27" s="110"/>
      <c r="TLL27" s="110"/>
      <c r="TLM27" s="110"/>
      <c r="TLN27" s="110"/>
      <c r="TLO27" s="110"/>
      <c r="TLP27" s="110"/>
      <c r="TLQ27" s="110"/>
      <c r="TLR27" s="110"/>
      <c r="TLS27" s="110"/>
      <c r="TLT27" s="110"/>
      <c r="TLU27" s="110"/>
      <c r="TLV27" s="110"/>
      <c r="TLW27" s="110"/>
      <c r="TLX27" s="110"/>
      <c r="TLY27" s="110"/>
      <c r="TLZ27" s="110"/>
      <c r="TMA27" s="110"/>
      <c r="TMB27" s="110"/>
      <c r="TMC27" s="110"/>
      <c r="TMD27" s="110"/>
      <c r="TME27" s="110"/>
      <c r="TMF27" s="110"/>
      <c r="TMG27" s="110"/>
      <c r="TMH27" s="110"/>
      <c r="TMI27" s="110"/>
      <c r="TMJ27" s="110"/>
      <c r="TMK27" s="110"/>
      <c r="TML27" s="110"/>
      <c r="TMM27" s="110"/>
      <c r="TMN27" s="110"/>
      <c r="TMO27" s="110"/>
      <c r="TMP27" s="110"/>
      <c r="TMQ27" s="110"/>
      <c r="TMR27" s="110"/>
      <c r="TMS27" s="110"/>
      <c r="TMT27" s="110"/>
      <c r="TMU27" s="110"/>
      <c r="TMV27" s="110"/>
      <c r="TMW27" s="110"/>
      <c r="TMX27" s="110"/>
      <c r="TMY27" s="110"/>
      <c r="TMZ27" s="110"/>
      <c r="TNA27" s="110"/>
      <c r="TNB27" s="110"/>
      <c r="TNC27" s="110"/>
      <c r="TND27" s="110"/>
      <c r="TNE27" s="110"/>
      <c r="TNF27" s="110"/>
      <c r="TNG27" s="110"/>
      <c r="TNH27" s="110"/>
      <c r="TNI27" s="110"/>
      <c r="TNJ27" s="110"/>
      <c r="TNK27" s="110"/>
      <c r="TNL27" s="110"/>
      <c r="TNM27" s="110"/>
      <c r="TNN27" s="110"/>
      <c r="TNO27" s="110"/>
      <c r="TNP27" s="110"/>
      <c r="TNQ27" s="110"/>
      <c r="TNR27" s="110"/>
      <c r="TNS27" s="110"/>
      <c r="TNT27" s="110"/>
      <c r="TNU27" s="110"/>
      <c r="TNV27" s="110"/>
      <c r="TNW27" s="110"/>
      <c r="TNX27" s="110"/>
      <c r="TNY27" s="110"/>
      <c r="TNZ27" s="110"/>
      <c r="TOA27" s="110"/>
      <c r="TOB27" s="110"/>
      <c r="TOC27" s="110"/>
      <c r="TOD27" s="110"/>
      <c r="TOE27" s="110"/>
      <c r="TOF27" s="110"/>
      <c r="TOG27" s="110"/>
      <c r="TOH27" s="110"/>
      <c r="TOI27" s="110"/>
      <c r="TOJ27" s="110"/>
      <c r="TOK27" s="110"/>
      <c r="TOL27" s="110"/>
      <c r="TOM27" s="110"/>
      <c r="TON27" s="110"/>
      <c r="TOO27" s="110"/>
      <c r="TOP27" s="110"/>
      <c r="TOQ27" s="110"/>
      <c r="TOR27" s="110"/>
      <c r="TOS27" s="110"/>
      <c r="TOT27" s="110"/>
      <c r="TOU27" s="110"/>
      <c r="TOV27" s="110"/>
      <c r="TOW27" s="110"/>
      <c r="TOX27" s="110"/>
      <c r="TOY27" s="110"/>
      <c r="TOZ27" s="110"/>
      <c r="TPA27" s="110"/>
      <c r="TPB27" s="110"/>
      <c r="TPC27" s="110"/>
      <c r="TPD27" s="110"/>
      <c r="TPE27" s="110"/>
      <c r="TPF27" s="110"/>
      <c r="TPG27" s="110"/>
      <c r="TPH27" s="110"/>
      <c r="TPI27" s="110"/>
      <c r="TPJ27" s="110"/>
      <c r="TPK27" s="110"/>
      <c r="TPL27" s="110"/>
      <c r="TPM27" s="110"/>
      <c r="TPN27" s="110"/>
      <c r="TPO27" s="110"/>
      <c r="TPP27" s="110"/>
      <c r="TPQ27" s="110"/>
      <c r="TPR27" s="110"/>
      <c r="TPS27" s="110"/>
      <c r="TPT27" s="110"/>
      <c r="TPU27" s="110"/>
      <c r="TPV27" s="110"/>
      <c r="TPW27" s="110"/>
      <c r="TPX27" s="110"/>
      <c r="TPY27" s="110"/>
      <c r="TPZ27" s="110"/>
      <c r="TQA27" s="110"/>
      <c r="TQB27" s="110"/>
      <c r="TQC27" s="110"/>
      <c r="TQD27" s="110"/>
      <c r="TQE27" s="110"/>
      <c r="TQF27" s="110"/>
      <c r="TQG27" s="110"/>
      <c r="TQH27" s="110"/>
      <c r="TQI27" s="110"/>
      <c r="TQJ27" s="110"/>
      <c r="TQK27" s="110"/>
      <c r="TQL27" s="110"/>
      <c r="TQM27" s="110"/>
      <c r="TQN27" s="110"/>
      <c r="TQO27" s="110"/>
      <c r="TQP27" s="110"/>
      <c r="TQQ27" s="110"/>
      <c r="TQR27" s="110"/>
      <c r="TQS27" s="110"/>
      <c r="TQT27" s="110"/>
      <c r="TQU27" s="110"/>
      <c r="TQV27" s="110"/>
      <c r="TQW27" s="110"/>
      <c r="TQX27" s="110"/>
      <c r="TQY27" s="110"/>
      <c r="TQZ27" s="110"/>
      <c r="TRA27" s="110"/>
      <c r="TRB27" s="110"/>
      <c r="TRC27" s="110"/>
      <c r="TRD27" s="110"/>
      <c r="TRE27" s="110"/>
      <c r="TRF27" s="110"/>
      <c r="TRG27" s="110"/>
      <c r="TRH27" s="110"/>
      <c r="TRI27" s="110"/>
      <c r="TRJ27" s="110"/>
      <c r="TRK27" s="110"/>
      <c r="TRL27" s="110"/>
      <c r="TRM27" s="110"/>
      <c r="TRN27" s="110"/>
      <c r="TRO27" s="110"/>
      <c r="TRP27" s="110"/>
      <c r="TRQ27" s="110"/>
      <c r="TRR27" s="110"/>
      <c r="TRS27" s="110"/>
      <c r="TRT27" s="110"/>
      <c r="TRU27" s="110"/>
      <c r="TRV27" s="110"/>
      <c r="TRW27" s="110"/>
      <c r="TRX27" s="110"/>
      <c r="TRY27" s="110"/>
      <c r="TRZ27" s="110"/>
      <c r="TSA27" s="110"/>
      <c r="TSB27" s="110"/>
      <c r="TSC27" s="110"/>
      <c r="TSD27" s="110"/>
      <c r="TSE27" s="110"/>
      <c r="TSF27" s="110"/>
      <c r="TSG27" s="110"/>
      <c r="TSH27" s="110"/>
      <c r="TSI27" s="110"/>
      <c r="TSJ27" s="110"/>
      <c r="TSK27" s="110"/>
      <c r="TSL27" s="110"/>
      <c r="TSM27" s="110"/>
      <c r="TSN27" s="110"/>
      <c r="TSO27" s="110"/>
      <c r="TSP27" s="110"/>
      <c r="TSQ27" s="110"/>
      <c r="TSR27" s="110"/>
      <c r="TSS27" s="110"/>
      <c r="TST27" s="110"/>
      <c r="TSU27" s="110"/>
      <c r="TSV27" s="110"/>
      <c r="TSW27" s="110"/>
      <c r="TSX27" s="110"/>
      <c r="TSY27" s="110"/>
      <c r="TSZ27" s="110"/>
      <c r="TTA27" s="110"/>
      <c r="TTB27" s="110"/>
      <c r="TTC27" s="110"/>
      <c r="TTD27" s="110"/>
      <c r="TTE27" s="110"/>
      <c r="TTF27" s="110"/>
      <c r="TTG27" s="110"/>
      <c r="TTH27" s="110"/>
      <c r="TTI27" s="110"/>
      <c r="TTJ27" s="110"/>
      <c r="TTK27" s="110"/>
      <c r="TTL27" s="110"/>
      <c r="TTM27" s="110"/>
      <c r="TTN27" s="110"/>
      <c r="TTO27" s="110"/>
      <c r="TTP27" s="110"/>
      <c r="TTQ27" s="110"/>
      <c r="TTR27" s="110"/>
      <c r="TTS27" s="110"/>
      <c r="TTT27" s="110"/>
      <c r="TTU27" s="110"/>
      <c r="TTV27" s="110"/>
      <c r="TTW27" s="110"/>
      <c r="TTX27" s="110"/>
      <c r="TTY27" s="110"/>
      <c r="TTZ27" s="110"/>
      <c r="TUA27" s="110"/>
      <c r="TUB27" s="110"/>
      <c r="TUC27" s="110"/>
      <c r="TUD27" s="110"/>
      <c r="TUE27" s="110"/>
      <c r="TUF27" s="110"/>
      <c r="TUG27" s="110"/>
      <c r="TUH27" s="110"/>
      <c r="TUI27" s="110"/>
      <c r="TUJ27" s="110"/>
      <c r="TUK27" s="110"/>
      <c r="TUL27" s="110"/>
      <c r="TUM27" s="110"/>
      <c r="TUN27" s="110"/>
      <c r="TUO27" s="110"/>
      <c r="TUP27" s="110"/>
      <c r="TUQ27" s="110"/>
      <c r="TUR27" s="110"/>
      <c r="TUS27" s="110"/>
      <c r="TUT27" s="110"/>
      <c r="TUU27" s="110"/>
      <c r="TUV27" s="110"/>
      <c r="TUW27" s="110"/>
      <c r="TUX27" s="110"/>
      <c r="TUY27" s="110"/>
      <c r="TUZ27" s="110"/>
      <c r="TVA27" s="110"/>
      <c r="TVB27" s="110"/>
      <c r="TVC27" s="110"/>
      <c r="TVD27" s="110"/>
      <c r="TVE27" s="110"/>
      <c r="TVF27" s="110"/>
      <c r="TVG27" s="110"/>
      <c r="TVH27" s="110"/>
      <c r="TVI27" s="110"/>
      <c r="TVJ27" s="110"/>
      <c r="TVK27" s="110"/>
      <c r="TVL27" s="110"/>
      <c r="TVM27" s="110"/>
      <c r="TVN27" s="110"/>
      <c r="TVO27" s="110"/>
      <c r="TVP27" s="110"/>
      <c r="TVQ27" s="110"/>
      <c r="TVR27" s="110"/>
      <c r="TVS27" s="110"/>
      <c r="TVT27" s="110"/>
      <c r="TVU27" s="110"/>
      <c r="TVV27" s="110"/>
      <c r="TVW27" s="110"/>
      <c r="TVX27" s="110"/>
      <c r="TVY27" s="110"/>
      <c r="TVZ27" s="110"/>
      <c r="TWA27" s="110"/>
      <c r="TWB27" s="110"/>
      <c r="TWC27" s="110"/>
      <c r="TWD27" s="110"/>
      <c r="TWE27" s="110"/>
      <c r="TWF27" s="110"/>
      <c r="TWG27" s="110"/>
      <c r="TWH27" s="110"/>
      <c r="TWI27" s="110"/>
      <c r="TWJ27" s="110"/>
      <c r="TWK27" s="110"/>
      <c r="TWL27" s="110"/>
      <c r="TWM27" s="110"/>
      <c r="TWN27" s="110"/>
      <c r="TWO27" s="110"/>
      <c r="TWP27" s="110"/>
      <c r="TWQ27" s="110"/>
      <c r="TWR27" s="110"/>
      <c r="TWS27" s="110"/>
      <c r="TWT27" s="110"/>
      <c r="TWU27" s="110"/>
      <c r="TWV27" s="110"/>
      <c r="TWW27" s="110"/>
      <c r="TWX27" s="110"/>
      <c r="TWY27" s="110"/>
      <c r="TWZ27" s="110"/>
      <c r="TXA27" s="110"/>
      <c r="TXB27" s="110"/>
      <c r="TXC27" s="110"/>
      <c r="TXD27" s="110"/>
      <c r="TXE27" s="110"/>
      <c r="TXF27" s="110"/>
      <c r="TXG27" s="110"/>
      <c r="TXH27" s="110"/>
      <c r="TXI27" s="110"/>
      <c r="TXJ27" s="110"/>
      <c r="TXK27" s="110"/>
      <c r="TXL27" s="110"/>
      <c r="TXM27" s="110"/>
      <c r="TXN27" s="110"/>
      <c r="TXO27" s="110"/>
      <c r="TXP27" s="110"/>
      <c r="TXQ27" s="110"/>
      <c r="TXR27" s="110"/>
      <c r="TXS27" s="110"/>
      <c r="TXT27" s="110"/>
      <c r="TXU27" s="110"/>
      <c r="TXV27" s="110"/>
      <c r="TXW27" s="110"/>
      <c r="TXX27" s="110"/>
      <c r="TXY27" s="110"/>
      <c r="TXZ27" s="110"/>
      <c r="TYA27" s="110"/>
      <c r="TYB27" s="110"/>
      <c r="TYC27" s="110"/>
      <c r="TYD27" s="110"/>
      <c r="TYE27" s="110"/>
      <c r="TYF27" s="110"/>
      <c r="TYG27" s="110"/>
      <c r="TYH27" s="110"/>
      <c r="TYI27" s="110"/>
      <c r="TYJ27" s="110"/>
      <c r="TYK27" s="110"/>
      <c r="TYL27" s="110"/>
      <c r="TYM27" s="110"/>
      <c r="TYN27" s="110"/>
      <c r="TYO27" s="110"/>
      <c r="TYP27" s="110"/>
      <c r="TYQ27" s="110"/>
      <c r="TYR27" s="110"/>
      <c r="TYS27" s="110"/>
      <c r="TYT27" s="110"/>
      <c r="TYU27" s="110"/>
      <c r="TYV27" s="110"/>
      <c r="TYW27" s="110"/>
      <c r="TYX27" s="110"/>
      <c r="TYY27" s="110"/>
      <c r="TYZ27" s="110"/>
      <c r="TZA27" s="110"/>
      <c r="TZB27" s="110"/>
      <c r="TZC27" s="110"/>
      <c r="TZD27" s="110"/>
      <c r="TZE27" s="110"/>
      <c r="TZF27" s="110"/>
      <c r="TZG27" s="110"/>
      <c r="TZH27" s="110"/>
      <c r="TZI27" s="110"/>
      <c r="TZJ27" s="110"/>
      <c r="TZK27" s="110"/>
      <c r="TZL27" s="110"/>
      <c r="TZM27" s="110"/>
      <c r="TZN27" s="110"/>
      <c r="TZO27" s="110"/>
      <c r="TZP27" s="110"/>
      <c r="TZQ27" s="110"/>
      <c r="TZR27" s="110"/>
      <c r="TZS27" s="110"/>
      <c r="TZT27" s="110"/>
      <c r="TZU27" s="110"/>
      <c r="TZV27" s="110"/>
      <c r="TZW27" s="110"/>
      <c r="TZX27" s="110"/>
      <c r="TZY27" s="110"/>
      <c r="TZZ27" s="110"/>
      <c r="UAA27" s="110"/>
      <c r="UAB27" s="110"/>
      <c r="UAC27" s="110"/>
      <c r="UAD27" s="110"/>
      <c r="UAE27" s="110"/>
      <c r="UAF27" s="110"/>
      <c r="UAG27" s="110"/>
      <c r="UAH27" s="110"/>
      <c r="UAI27" s="110"/>
      <c r="UAJ27" s="110"/>
      <c r="UAK27" s="110"/>
      <c r="UAL27" s="110"/>
      <c r="UAM27" s="110"/>
      <c r="UAN27" s="110"/>
      <c r="UAO27" s="110"/>
      <c r="UAP27" s="110"/>
      <c r="UAQ27" s="110"/>
      <c r="UAR27" s="110"/>
      <c r="UAS27" s="110"/>
      <c r="UAT27" s="110"/>
      <c r="UAU27" s="110"/>
      <c r="UAV27" s="110"/>
      <c r="UAW27" s="110"/>
      <c r="UAX27" s="110"/>
      <c r="UAY27" s="110"/>
      <c r="UAZ27" s="110"/>
      <c r="UBA27" s="110"/>
      <c r="UBB27" s="110"/>
      <c r="UBC27" s="110"/>
      <c r="UBD27" s="110"/>
      <c r="UBE27" s="110"/>
      <c r="UBF27" s="110"/>
      <c r="UBG27" s="110"/>
      <c r="UBH27" s="110"/>
      <c r="UBI27" s="110"/>
      <c r="UBJ27" s="110"/>
      <c r="UBK27" s="110"/>
      <c r="UBL27" s="110"/>
      <c r="UBM27" s="110"/>
      <c r="UBN27" s="110"/>
      <c r="UBO27" s="110"/>
      <c r="UBP27" s="110"/>
      <c r="UBQ27" s="110"/>
      <c r="UBR27" s="110"/>
      <c r="UBS27" s="110"/>
      <c r="UBT27" s="110"/>
      <c r="UBU27" s="110"/>
      <c r="UBV27" s="110"/>
      <c r="UBW27" s="110"/>
      <c r="UBX27" s="110"/>
      <c r="UBY27" s="110"/>
      <c r="UBZ27" s="110"/>
      <c r="UCA27" s="110"/>
      <c r="UCB27" s="110"/>
      <c r="UCC27" s="110"/>
      <c r="UCD27" s="110"/>
      <c r="UCE27" s="110"/>
      <c r="UCF27" s="110"/>
      <c r="UCG27" s="110"/>
      <c r="UCH27" s="110"/>
      <c r="UCI27" s="110"/>
      <c r="UCJ27" s="110"/>
      <c r="UCK27" s="110"/>
      <c r="UCL27" s="110"/>
      <c r="UCM27" s="110"/>
      <c r="UCN27" s="110"/>
      <c r="UCO27" s="110"/>
      <c r="UCP27" s="110"/>
      <c r="UCQ27" s="110"/>
      <c r="UCR27" s="110"/>
      <c r="UCS27" s="110"/>
      <c r="UCT27" s="110"/>
      <c r="UCU27" s="110"/>
      <c r="UCV27" s="110"/>
      <c r="UCW27" s="110"/>
      <c r="UCX27" s="110"/>
      <c r="UCY27" s="110"/>
      <c r="UCZ27" s="110"/>
      <c r="UDA27" s="110"/>
      <c r="UDB27" s="110"/>
      <c r="UDC27" s="110"/>
      <c r="UDD27" s="110"/>
      <c r="UDE27" s="110"/>
      <c r="UDF27" s="110"/>
      <c r="UDG27" s="110"/>
      <c r="UDH27" s="110"/>
      <c r="UDI27" s="110"/>
      <c r="UDJ27" s="110"/>
      <c r="UDK27" s="110"/>
      <c r="UDL27" s="110"/>
      <c r="UDM27" s="110"/>
      <c r="UDN27" s="110"/>
      <c r="UDO27" s="110"/>
      <c r="UDP27" s="110"/>
      <c r="UDQ27" s="110"/>
      <c r="UDR27" s="110"/>
      <c r="UDS27" s="110"/>
      <c r="UDT27" s="110"/>
      <c r="UDU27" s="110"/>
      <c r="UDV27" s="110"/>
      <c r="UDW27" s="110"/>
      <c r="UDX27" s="110"/>
      <c r="UDY27" s="110"/>
      <c r="UDZ27" s="110"/>
      <c r="UEA27" s="110"/>
      <c r="UEB27" s="110"/>
      <c r="UEC27" s="110"/>
      <c r="UED27" s="110"/>
      <c r="UEE27" s="110"/>
      <c r="UEF27" s="110"/>
      <c r="UEG27" s="110"/>
      <c r="UEH27" s="110"/>
      <c r="UEI27" s="110"/>
      <c r="UEJ27" s="110"/>
      <c r="UEK27" s="110"/>
      <c r="UEL27" s="110"/>
      <c r="UEM27" s="110"/>
      <c r="UEN27" s="110"/>
      <c r="UEO27" s="110"/>
      <c r="UEP27" s="110"/>
      <c r="UEQ27" s="110"/>
      <c r="UER27" s="110"/>
      <c r="UES27" s="110"/>
      <c r="UET27" s="110"/>
      <c r="UEU27" s="110"/>
      <c r="UEV27" s="110"/>
      <c r="UEW27" s="110"/>
      <c r="UEX27" s="110"/>
      <c r="UEY27" s="110"/>
      <c r="UEZ27" s="110"/>
      <c r="UFA27" s="110"/>
      <c r="UFB27" s="110"/>
      <c r="UFC27" s="110"/>
      <c r="UFD27" s="110"/>
      <c r="UFE27" s="110"/>
      <c r="UFF27" s="110"/>
      <c r="UFG27" s="110"/>
      <c r="UFH27" s="110"/>
      <c r="UFI27" s="110"/>
      <c r="UFJ27" s="110"/>
      <c r="UFK27" s="110"/>
      <c r="UFL27" s="110"/>
      <c r="UFM27" s="110"/>
      <c r="UFN27" s="110"/>
      <c r="UFO27" s="110"/>
      <c r="UFP27" s="110"/>
      <c r="UFQ27" s="110"/>
      <c r="UFR27" s="110"/>
      <c r="UFS27" s="110"/>
      <c r="UFT27" s="110"/>
      <c r="UFU27" s="110"/>
      <c r="UFV27" s="110"/>
      <c r="UFW27" s="110"/>
      <c r="UFX27" s="110"/>
      <c r="UFY27" s="110"/>
      <c r="UFZ27" s="110"/>
      <c r="UGA27" s="110"/>
      <c r="UGB27" s="110"/>
      <c r="UGC27" s="110"/>
      <c r="UGD27" s="110"/>
      <c r="UGE27" s="110"/>
      <c r="UGF27" s="110"/>
      <c r="UGG27" s="110"/>
      <c r="UGH27" s="110"/>
      <c r="UGI27" s="110"/>
      <c r="UGJ27" s="110"/>
      <c r="UGK27" s="110"/>
      <c r="UGL27" s="110"/>
      <c r="UGM27" s="110"/>
      <c r="UGN27" s="110"/>
      <c r="UGO27" s="110"/>
      <c r="UGP27" s="110"/>
      <c r="UGQ27" s="110"/>
      <c r="UGR27" s="110"/>
      <c r="UGS27" s="110"/>
      <c r="UGT27" s="110"/>
      <c r="UGU27" s="110"/>
      <c r="UGV27" s="110"/>
      <c r="UGW27" s="110"/>
      <c r="UGX27" s="110"/>
      <c r="UGY27" s="110"/>
      <c r="UGZ27" s="110"/>
      <c r="UHA27" s="110"/>
      <c r="UHB27" s="110"/>
      <c r="UHC27" s="110"/>
      <c r="UHD27" s="110"/>
      <c r="UHE27" s="110"/>
      <c r="UHF27" s="110"/>
      <c r="UHG27" s="110"/>
      <c r="UHH27" s="110"/>
      <c r="UHI27" s="110"/>
      <c r="UHJ27" s="110"/>
      <c r="UHK27" s="110"/>
      <c r="UHL27" s="110"/>
      <c r="UHM27" s="110"/>
      <c r="UHN27" s="110"/>
      <c r="UHO27" s="110"/>
      <c r="UHP27" s="110"/>
      <c r="UHQ27" s="110"/>
      <c r="UHR27" s="110"/>
      <c r="UHS27" s="110"/>
      <c r="UHT27" s="110"/>
      <c r="UHU27" s="110"/>
      <c r="UHV27" s="110"/>
      <c r="UHW27" s="110"/>
      <c r="UHX27" s="110"/>
      <c r="UHY27" s="110"/>
      <c r="UHZ27" s="110"/>
      <c r="UIA27" s="110"/>
      <c r="UIB27" s="110"/>
      <c r="UIC27" s="110"/>
      <c r="UID27" s="110"/>
      <c r="UIE27" s="110"/>
      <c r="UIF27" s="110"/>
      <c r="UIG27" s="110"/>
      <c r="UIH27" s="110"/>
      <c r="UII27" s="110"/>
      <c r="UIJ27" s="110"/>
      <c r="UIK27" s="110"/>
      <c r="UIL27" s="110"/>
      <c r="UIM27" s="110"/>
      <c r="UIN27" s="110"/>
      <c r="UIO27" s="110"/>
      <c r="UIP27" s="110"/>
      <c r="UIQ27" s="110"/>
      <c r="UIR27" s="110"/>
      <c r="UIS27" s="110"/>
      <c r="UIT27" s="110"/>
      <c r="UIU27" s="110"/>
      <c r="UIV27" s="110"/>
      <c r="UIW27" s="110"/>
      <c r="UIX27" s="110"/>
      <c r="UIY27" s="110"/>
      <c r="UIZ27" s="110"/>
      <c r="UJA27" s="110"/>
      <c r="UJB27" s="110"/>
      <c r="UJC27" s="110"/>
      <c r="UJD27" s="110"/>
      <c r="UJE27" s="110"/>
      <c r="UJF27" s="110"/>
      <c r="UJG27" s="110"/>
      <c r="UJH27" s="110"/>
      <c r="UJI27" s="110"/>
      <c r="UJJ27" s="110"/>
      <c r="UJK27" s="110"/>
      <c r="UJL27" s="110"/>
      <c r="UJM27" s="110"/>
      <c r="UJN27" s="110"/>
      <c r="UJO27" s="110"/>
      <c r="UJP27" s="110"/>
      <c r="UJQ27" s="110"/>
      <c r="UJR27" s="110"/>
      <c r="UJS27" s="110"/>
      <c r="UJT27" s="110"/>
      <c r="UJU27" s="110"/>
      <c r="UJV27" s="110"/>
      <c r="UJW27" s="110"/>
      <c r="UJX27" s="110"/>
      <c r="UJY27" s="110"/>
      <c r="UJZ27" s="110"/>
      <c r="UKA27" s="110"/>
      <c r="UKB27" s="110"/>
      <c r="UKC27" s="110"/>
      <c r="UKD27" s="110"/>
      <c r="UKE27" s="110"/>
      <c r="UKF27" s="110"/>
      <c r="UKG27" s="110"/>
      <c r="UKH27" s="110"/>
      <c r="UKI27" s="110"/>
      <c r="UKJ27" s="110"/>
      <c r="UKK27" s="110"/>
      <c r="UKL27" s="110"/>
      <c r="UKM27" s="110"/>
      <c r="UKN27" s="110"/>
      <c r="UKO27" s="110"/>
      <c r="UKP27" s="110"/>
      <c r="UKQ27" s="110"/>
      <c r="UKR27" s="110"/>
      <c r="UKS27" s="110"/>
      <c r="UKT27" s="110"/>
      <c r="UKU27" s="110"/>
      <c r="UKV27" s="110"/>
      <c r="UKW27" s="110"/>
      <c r="UKX27" s="110"/>
      <c r="UKY27" s="110"/>
      <c r="UKZ27" s="110"/>
      <c r="ULA27" s="110"/>
      <c r="ULB27" s="110"/>
      <c r="ULC27" s="110"/>
      <c r="ULD27" s="110"/>
      <c r="ULE27" s="110"/>
      <c r="ULF27" s="110"/>
      <c r="ULG27" s="110"/>
      <c r="ULH27" s="110"/>
      <c r="ULI27" s="110"/>
      <c r="ULJ27" s="110"/>
      <c r="ULK27" s="110"/>
      <c r="ULL27" s="110"/>
      <c r="ULM27" s="110"/>
      <c r="ULN27" s="110"/>
      <c r="ULO27" s="110"/>
      <c r="ULP27" s="110"/>
      <c r="ULQ27" s="110"/>
      <c r="ULR27" s="110"/>
      <c r="ULS27" s="110"/>
      <c r="ULT27" s="110"/>
      <c r="ULU27" s="110"/>
      <c r="ULV27" s="110"/>
      <c r="ULW27" s="110"/>
      <c r="ULX27" s="110"/>
      <c r="ULY27" s="110"/>
      <c r="ULZ27" s="110"/>
      <c r="UMA27" s="110"/>
      <c r="UMB27" s="110"/>
      <c r="UMC27" s="110"/>
      <c r="UMD27" s="110"/>
      <c r="UME27" s="110"/>
      <c r="UMF27" s="110"/>
      <c r="UMG27" s="110"/>
      <c r="UMH27" s="110"/>
      <c r="UMI27" s="110"/>
      <c r="UMJ27" s="110"/>
      <c r="UMK27" s="110"/>
      <c r="UML27" s="110"/>
      <c r="UMM27" s="110"/>
      <c r="UMN27" s="110"/>
      <c r="UMO27" s="110"/>
      <c r="UMP27" s="110"/>
      <c r="UMQ27" s="110"/>
      <c r="UMR27" s="110"/>
      <c r="UMS27" s="110"/>
      <c r="UMT27" s="110"/>
      <c r="UMU27" s="110"/>
      <c r="UMV27" s="110"/>
      <c r="UMW27" s="110"/>
      <c r="UMX27" s="110"/>
      <c r="UMY27" s="110"/>
      <c r="UMZ27" s="110"/>
      <c r="UNA27" s="110"/>
      <c r="UNB27" s="110"/>
      <c r="UNC27" s="110"/>
      <c r="UND27" s="110"/>
      <c r="UNE27" s="110"/>
      <c r="UNF27" s="110"/>
      <c r="UNG27" s="110"/>
      <c r="UNH27" s="110"/>
      <c r="UNI27" s="110"/>
      <c r="UNJ27" s="110"/>
      <c r="UNK27" s="110"/>
      <c r="UNL27" s="110"/>
      <c r="UNM27" s="110"/>
      <c r="UNN27" s="110"/>
      <c r="UNO27" s="110"/>
      <c r="UNP27" s="110"/>
      <c r="UNQ27" s="110"/>
      <c r="UNR27" s="110"/>
      <c r="UNS27" s="110"/>
      <c r="UNT27" s="110"/>
      <c r="UNU27" s="110"/>
      <c r="UNV27" s="110"/>
      <c r="UNW27" s="110"/>
      <c r="UNX27" s="110"/>
      <c r="UNY27" s="110"/>
      <c r="UNZ27" s="110"/>
      <c r="UOA27" s="110"/>
      <c r="UOB27" s="110"/>
      <c r="UOC27" s="110"/>
      <c r="UOD27" s="110"/>
      <c r="UOE27" s="110"/>
      <c r="UOF27" s="110"/>
      <c r="UOG27" s="110"/>
      <c r="UOH27" s="110"/>
      <c r="UOI27" s="110"/>
      <c r="UOJ27" s="110"/>
      <c r="UOK27" s="110"/>
      <c r="UOL27" s="110"/>
      <c r="UOM27" s="110"/>
      <c r="UON27" s="110"/>
      <c r="UOO27" s="110"/>
      <c r="UOP27" s="110"/>
      <c r="UOQ27" s="110"/>
      <c r="UOR27" s="110"/>
      <c r="UOS27" s="110"/>
      <c r="UOT27" s="110"/>
      <c r="UOU27" s="110"/>
      <c r="UOV27" s="110"/>
      <c r="UOW27" s="110"/>
      <c r="UOX27" s="110"/>
      <c r="UOY27" s="110"/>
      <c r="UOZ27" s="110"/>
      <c r="UPA27" s="110"/>
      <c r="UPB27" s="110"/>
      <c r="UPC27" s="110"/>
      <c r="UPD27" s="110"/>
      <c r="UPE27" s="110"/>
      <c r="UPF27" s="110"/>
      <c r="UPG27" s="110"/>
      <c r="UPH27" s="110"/>
      <c r="UPI27" s="110"/>
      <c r="UPJ27" s="110"/>
      <c r="UPK27" s="110"/>
      <c r="UPL27" s="110"/>
      <c r="UPM27" s="110"/>
      <c r="UPN27" s="110"/>
      <c r="UPO27" s="110"/>
      <c r="UPP27" s="110"/>
      <c r="UPQ27" s="110"/>
      <c r="UPR27" s="110"/>
      <c r="UPS27" s="110"/>
      <c r="UPT27" s="110"/>
      <c r="UPU27" s="110"/>
      <c r="UPV27" s="110"/>
      <c r="UPW27" s="110"/>
      <c r="UPX27" s="110"/>
      <c r="UPY27" s="110"/>
      <c r="UPZ27" s="110"/>
      <c r="UQA27" s="110"/>
      <c r="UQB27" s="110"/>
      <c r="UQC27" s="110"/>
      <c r="UQD27" s="110"/>
      <c r="UQE27" s="110"/>
      <c r="UQF27" s="110"/>
      <c r="UQG27" s="110"/>
      <c r="UQH27" s="110"/>
      <c r="UQI27" s="110"/>
      <c r="UQJ27" s="110"/>
      <c r="UQK27" s="110"/>
      <c r="UQL27" s="110"/>
      <c r="UQM27" s="110"/>
      <c r="UQN27" s="110"/>
      <c r="UQO27" s="110"/>
      <c r="UQP27" s="110"/>
      <c r="UQQ27" s="110"/>
      <c r="UQR27" s="110"/>
      <c r="UQS27" s="110"/>
      <c r="UQT27" s="110"/>
      <c r="UQU27" s="110"/>
      <c r="UQV27" s="110"/>
      <c r="UQW27" s="110"/>
      <c r="UQX27" s="110"/>
      <c r="UQY27" s="110"/>
      <c r="UQZ27" s="110"/>
      <c r="URA27" s="110"/>
      <c r="URB27" s="110"/>
      <c r="URC27" s="110"/>
      <c r="URD27" s="110"/>
      <c r="URE27" s="110"/>
      <c r="URF27" s="110"/>
      <c r="URG27" s="110"/>
      <c r="URH27" s="110"/>
      <c r="URI27" s="110"/>
      <c r="URJ27" s="110"/>
      <c r="URK27" s="110"/>
      <c r="URL27" s="110"/>
      <c r="URM27" s="110"/>
      <c r="URN27" s="110"/>
      <c r="URO27" s="110"/>
      <c r="URP27" s="110"/>
      <c r="URQ27" s="110"/>
      <c r="URR27" s="110"/>
      <c r="URS27" s="110"/>
      <c r="URT27" s="110"/>
      <c r="URU27" s="110"/>
      <c r="URV27" s="110"/>
      <c r="URW27" s="110"/>
      <c r="URX27" s="110"/>
      <c r="URY27" s="110"/>
      <c r="URZ27" s="110"/>
      <c r="USA27" s="110"/>
      <c r="USB27" s="110"/>
      <c r="USC27" s="110"/>
      <c r="USD27" s="110"/>
      <c r="USE27" s="110"/>
      <c r="USF27" s="110"/>
      <c r="USG27" s="110"/>
      <c r="USH27" s="110"/>
      <c r="USI27" s="110"/>
      <c r="USJ27" s="110"/>
      <c r="USK27" s="110"/>
      <c r="USL27" s="110"/>
      <c r="USM27" s="110"/>
      <c r="USN27" s="110"/>
      <c r="USO27" s="110"/>
      <c r="USP27" s="110"/>
      <c r="USQ27" s="110"/>
      <c r="USR27" s="110"/>
      <c r="USS27" s="110"/>
      <c r="UST27" s="110"/>
      <c r="USU27" s="110"/>
      <c r="USV27" s="110"/>
      <c r="USW27" s="110"/>
      <c r="USX27" s="110"/>
      <c r="USY27" s="110"/>
      <c r="USZ27" s="110"/>
      <c r="UTA27" s="110"/>
      <c r="UTB27" s="110"/>
      <c r="UTC27" s="110"/>
      <c r="UTD27" s="110"/>
      <c r="UTE27" s="110"/>
      <c r="UTF27" s="110"/>
      <c r="UTG27" s="110"/>
      <c r="UTH27" s="110"/>
      <c r="UTI27" s="110"/>
      <c r="UTJ27" s="110"/>
      <c r="UTK27" s="110"/>
      <c r="UTL27" s="110"/>
      <c r="UTM27" s="110"/>
      <c r="UTN27" s="110"/>
      <c r="UTO27" s="110"/>
      <c r="UTP27" s="110"/>
      <c r="UTQ27" s="110"/>
      <c r="UTR27" s="110"/>
      <c r="UTS27" s="110"/>
      <c r="UTT27" s="110"/>
      <c r="UTU27" s="110"/>
      <c r="UTV27" s="110"/>
      <c r="UTW27" s="110"/>
      <c r="UTX27" s="110"/>
      <c r="UTY27" s="110"/>
      <c r="UTZ27" s="110"/>
      <c r="UUA27" s="110"/>
      <c r="UUB27" s="110"/>
      <c r="UUC27" s="110"/>
      <c r="UUD27" s="110"/>
      <c r="UUE27" s="110"/>
      <c r="UUF27" s="110"/>
      <c r="UUG27" s="110"/>
      <c r="UUH27" s="110"/>
      <c r="UUI27" s="110"/>
      <c r="UUJ27" s="110"/>
      <c r="UUK27" s="110"/>
      <c r="UUL27" s="110"/>
      <c r="UUM27" s="110"/>
      <c r="UUN27" s="110"/>
      <c r="UUO27" s="110"/>
      <c r="UUP27" s="110"/>
      <c r="UUQ27" s="110"/>
      <c r="UUR27" s="110"/>
      <c r="UUS27" s="110"/>
      <c r="UUT27" s="110"/>
      <c r="UUU27" s="110"/>
      <c r="UUV27" s="110"/>
      <c r="UUW27" s="110"/>
      <c r="UUX27" s="110"/>
      <c r="UUY27" s="110"/>
      <c r="UUZ27" s="110"/>
      <c r="UVA27" s="110"/>
      <c r="UVB27" s="110"/>
      <c r="UVC27" s="110"/>
      <c r="UVD27" s="110"/>
      <c r="UVE27" s="110"/>
      <c r="UVF27" s="110"/>
      <c r="UVG27" s="110"/>
      <c r="UVH27" s="110"/>
      <c r="UVI27" s="110"/>
      <c r="UVJ27" s="110"/>
      <c r="UVK27" s="110"/>
      <c r="UVL27" s="110"/>
      <c r="UVM27" s="110"/>
      <c r="UVN27" s="110"/>
      <c r="UVO27" s="110"/>
      <c r="UVP27" s="110"/>
      <c r="UVQ27" s="110"/>
      <c r="UVR27" s="110"/>
      <c r="UVS27" s="110"/>
      <c r="UVT27" s="110"/>
      <c r="UVU27" s="110"/>
      <c r="UVV27" s="110"/>
      <c r="UVW27" s="110"/>
      <c r="UVX27" s="110"/>
      <c r="UVY27" s="110"/>
      <c r="UVZ27" s="110"/>
      <c r="UWA27" s="110"/>
      <c r="UWB27" s="110"/>
      <c r="UWC27" s="110"/>
      <c r="UWD27" s="110"/>
      <c r="UWE27" s="110"/>
      <c r="UWF27" s="110"/>
      <c r="UWG27" s="110"/>
      <c r="UWH27" s="110"/>
      <c r="UWI27" s="110"/>
      <c r="UWJ27" s="110"/>
      <c r="UWK27" s="110"/>
      <c r="UWL27" s="110"/>
      <c r="UWM27" s="110"/>
      <c r="UWN27" s="110"/>
      <c r="UWO27" s="110"/>
      <c r="UWP27" s="110"/>
      <c r="UWQ27" s="110"/>
      <c r="UWR27" s="110"/>
      <c r="UWS27" s="110"/>
      <c r="UWT27" s="110"/>
      <c r="UWU27" s="110"/>
      <c r="UWV27" s="110"/>
      <c r="UWW27" s="110"/>
      <c r="UWX27" s="110"/>
      <c r="UWY27" s="110"/>
      <c r="UWZ27" s="110"/>
      <c r="UXA27" s="110"/>
      <c r="UXB27" s="110"/>
      <c r="UXC27" s="110"/>
      <c r="UXD27" s="110"/>
      <c r="UXE27" s="110"/>
      <c r="UXF27" s="110"/>
      <c r="UXG27" s="110"/>
      <c r="UXH27" s="110"/>
      <c r="UXI27" s="110"/>
      <c r="UXJ27" s="110"/>
      <c r="UXK27" s="110"/>
      <c r="UXL27" s="110"/>
      <c r="UXM27" s="110"/>
      <c r="UXN27" s="110"/>
      <c r="UXO27" s="110"/>
      <c r="UXP27" s="110"/>
      <c r="UXQ27" s="110"/>
      <c r="UXR27" s="110"/>
      <c r="UXS27" s="110"/>
      <c r="UXT27" s="110"/>
      <c r="UXU27" s="110"/>
      <c r="UXV27" s="110"/>
      <c r="UXW27" s="110"/>
      <c r="UXX27" s="110"/>
      <c r="UXY27" s="110"/>
      <c r="UXZ27" s="110"/>
      <c r="UYA27" s="110"/>
      <c r="UYB27" s="110"/>
      <c r="UYC27" s="110"/>
      <c r="UYD27" s="110"/>
      <c r="UYE27" s="110"/>
      <c r="UYF27" s="110"/>
      <c r="UYG27" s="110"/>
      <c r="UYH27" s="110"/>
      <c r="UYI27" s="110"/>
      <c r="UYJ27" s="110"/>
      <c r="UYK27" s="110"/>
      <c r="UYL27" s="110"/>
      <c r="UYM27" s="110"/>
      <c r="UYN27" s="110"/>
      <c r="UYO27" s="110"/>
      <c r="UYP27" s="110"/>
      <c r="UYQ27" s="110"/>
      <c r="UYR27" s="110"/>
      <c r="UYS27" s="110"/>
      <c r="UYT27" s="110"/>
      <c r="UYU27" s="110"/>
      <c r="UYV27" s="110"/>
      <c r="UYW27" s="110"/>
      <c r="UYX27" s="110"/>
      <c r="UYY27" s="110"/>
      <c r="UYZ27" s="110"/>
      <c r="UZA27" s="110"/>
      <c r="UZB27" s="110"/>
      <c r="UZC27" s="110"/>
      <c r="UZD27" s="110"/>
      <c r="UZE27" s="110"/>
      <c r="UZF27" s="110"/>
      <c r="UZG27" s="110"/>
      <c r="UZH27" s="110"/>
      <c r="UZI27" s="110"/>
      <c r="UZJ27" s="110"/>
      <c r="UZK27" s="110"/>
      <c r="UZL27" s="110"/>
      <c r="UZM27" s="110"/>
      <c r="UZN27" s="110"/>
      <c r="UZO27" s="110"/>
      <c r="UZP27" s="110"/>
      <c r="UZQ27" s="110"/>
      <c r="UZR27" s="110"/>
      <c r="UZS27" s="110"/>
      <c r="UZT27" s="110"/>
      <c r="UZU27" s="110"/>
      <c r="UZV27" s="110"/>
      <c r="UZW27" s="110"/>
      <c r="UZX27" s="110"/>
      <c r="UZY27" s="110"/>
      <c r="UZZ27" s="110"/>
      <c r="VAA27" s="110"/>
      <c r="VAB27" s="110"/>
      <c r="VAC27" s="110"/>
      <c r="VAD27" s="110"/>
      <c r="VAE27" s="110"/>
      <c r="VAF27" s="110"/>
      <c r="VAG27" s="110"/>
      <c r="VAH27" s="110"/>
      <c r="VAI27" s="110"/>
      <c r="VAJ27" s="110"/>
      <c r="VAK27" s="110"/>
      <c r="VAL27" s="110"/>
      <c r="VAM27" s="110"/>
      <c r="VAN27" s="110"/>
      <c r="VAO27" s="110"/>
      <c r="VAP27" s="110"/>
      <c r="VAQ27" s="110"/>
      <c r="VAR27" s="110"/>
      <c r="VAS27" s="110"/>
      <c r="VAT27" s="110"/>
      <c r="VAU27" s="110"/>
      <c r="VAV27" s="110"/>
      <c r="VAW27" s="110"/>
      <c r="VAX27" s="110"/>
      <c r="VAY27" s="110"/>
      <c r="VAZ27" s="110"/>
      <c r="VBA27" s="110"/>
      <c r="VBB27" s="110"/>
      <c r="VBC27" s="110"/>
      <c r="VBD27" s="110"/>
      <c r="VBE27" s="110"/>
      <c r="VBF27" s="110"/>
      <c r="VBG27" s="110"/>
      <c r="VBH27" s="110"/>
      <c r="VBI27" s="110"/>
      <c r="VBJ27" s="110"/>
      <c r="VBK27" s="110"/>
      <c r="VBL27" s="110"/>
      <c r="VBM27" s="110"/>
      <c r="VBN27" s="110"/>
      <c r="VBO27" s="110"/>
      <c r="VBP27" s="110"/>
      <c r="VBQ27" s="110"/>
      <c r="VBR27" s="110"/>
      <c r="VBS27" s="110"/>
      <c r="VBT27" s="110"/>
      <c r="VBU27" s="110"/>
      <c r="VBV27" s="110"/>
      <c r="VBW27" s="110"/>
      <c r="VBX27" s="110"/>
      <c r="VBY27" s="110"/>
      <c r="VBZ27" s="110"/>
      <c r="VCA27" s="110"/>
      <c r="VCB27" s="110"/>
      <c r="VCC27" s="110"/>
      <c r="VCD27" s="110"/>
      <c r="VCE27" s="110"/>
      <c r="VCF27" s="110"/>
      <c r="VCG27" s="110"/>
      <c r="VCH27" s="110"/>
      <c r="VCI27" s="110"/>
      <c r="VCJ27" s="110"/>
      <c r="VCK27" s="110"/>
      <c r="VCL27" s="110"/>
      <c r="VCM27" s="110"/>
      <c r="VCN27" s="110"/>
      <c r="VCO27" s="110"/>
      <c r="VCP27" s="110"/>
      <c r="VCQ27" s="110"/>
      <c r="VCR27" s="110"/>
      <c r="VCS27" s="110"/>
      <c r="VCT27" s="110"/>
      <c r="VCU27" s="110"/>
      <c r="VCV27" s="110"/>
      <c r="VCW27" s="110"/>
      <c r="VCX27" s="110"/>
      <c r="VCY27" s="110"/>
      <c r="VCZ27" s="110"/>
      <c r="VDA27" s="110"/>
      <c r="VDB27" s="110"/>
      <c r="VDC27" s="110"/>
      <c r="VDD27" s="110"/>
      <c r="VDE27" s="110"/>
      <c r="VDF27" s="110"/>
      <c r="VDG27" s="110"/>
      <c r="VDH27" s="110"/>
      <c r="VDI27" s="110"/>
      <c r="VDJ27" s="110"/>
      <c r="VDK27" s="110"/>
      <c r="VDL27" s="110"/>
      <c r="VDM27" s="110"/>
      <c r="VDN27" s="110"/>
      <c r="VDO27" s="110"/>
      <c r="VDP27" s="110"/>
      <c r="VDQ27" s="110"/>
      <c r="VDR27" s="110"/>
      <c r="VDS27" s="110"/>
      <c r="VDT27" s="110"/>
      <c r="VDU27" s="110"/>
      <c r="VDV27" s="110"/>
      <c r="VDW27" s="110"/>
      <c r="VDX27" s="110"/>
      <c r="VDY27" s="110"/>
      <c r="VDZ27" s="110"/>
      <c r="VEA27" s="110"/>
      <c r="VEB27" s="110"/>
      <c r="VEC27" s="110"/>
      <c r="VED27" s="110"/>
      <c r="VEE27" s="110"/>
      <c r="VEF27" s="110"/>
      <c r="VEG27" s="110"/>
      <c r="VEH27" s="110"/>
      <c r="VEI27" s="110"/>
      <c r="VEJ27" s="110"/>
      <c r="VEK27" s="110"/>
      <c r="VEL27" s="110"/>
      <c r="VEM27" s="110"/>
      <c r="VEN27" s="110"/>
      <c r="VEO27" s="110"/>
      <c r="VEP27" s="110"/>
      <c r="VEQ27" s="110"/>
      <c r="VER27" s="110"/>
      <c r="VES27" s="110"/>
      <c r="VET27" s="110"/>
      <c r="VEU27" s="110"/>
      <c r="VEV27" s="110"/>
      <c r="VEW27" s="110"/>
      <c r="VEX27" s="110"/>
      <c r="VEY27" s="110"/>
      <c r="VEZ27" s="110"/>
      <c r="VFA27" s="110"/>
      <c r="VFB27" s="110"/>
      <c r="VFC27" s="110"/>
      <c r="VFD27" s="110"/>
      <c r="VFE27" s="110"/>
      <c r="VFF27" s="110"/>
      <c r="VFG27" s="110"/>
      <c r="VFH27" s="110"/>
      <c r="VFI27" s="110"/>
      <c r="VFJ27" s="110"/>
      <c r="VFK27" s="110"/>
      <c r="VFL27" s="110"/>
      <c r="VFM27" s="110"/>
      <c r="VFN27" s="110"/>
      <c r="VFO27" s="110"/>
      <c r="VFP27" s="110"/>
      <c r="VFQ27" s="110"/>
      <c r="VFR27" s="110"/>
      <c r="VFS27" s="110"/>
      <c r="VFT27" s="110"/>
      <c r="VFU27" s="110"/>
      <c r="VFV27" s="110"/>
      <c r="VFW27" s="110"/>
      <c r="VFX27" s="110"/>
      <c r="VFY27" s="110"/>
      <c r="VFZ27" s="110"/>
      <c r="VGA27" s="110"/>
      <c r="VGB27" s="110"/>
      <c r="VGC27" s="110"/>
      <c r="VGD27" s="110"/>
      <c r="VGE27" s="110"/>
      <c r="VGF27" s="110"/>
      <c r="VGG27" s="110"/>
      <c r="VGH27" s="110"/>
      <c r="VGI27" s="110"/>
      <c r="VGJ27" s="110"/>
      <c r="VGK27" s="110"/>
      <c r="VGL27" s="110"/>
      <c r="VGM27" s="110"/>
      <c r="VGN27" s="110"/>
      <c r="VGO27" s="110"/>
      <c r="VGP27" s="110"/>
      <c r="VGQ27" s="110"/>
      <c r="VGR27" s="110"/>
      <c r="VGS27" s="110"/>
      <c r="VGT27" s="110"/>
      <c r="VGU27" s="110"/>
      <c r="VGV27" s="110"/>
      <c r="VGW27" s="110"/>
      <c r="VGX27" s="110"/>
      <c r="VGY27" s="110"/>
      <c r="VGZ27" s="110"/>
      <c r="VHA27" s="110"/>
      <c r="VHB27" s="110"/>
      <c r="VHC27" s="110"/>
      <c r="VHD27" s="110"/>
      <c r="VHE27" s="110"/>
      <c r="VHF27" s="110"/>
      <c r="VHG27" s="110"/>
      <c r="VHH27" s="110"/>
      <c r="VHI27" s="110"/>
      <c r="VHJ27" s="110"/>
      <c r="VHK27" s="110"/>
      <c r="VHL27" s="110"/>
      <c r="VHM27" s="110"/>
      <c r="VHN27" s="110"/>
      <c r="VHO27" s="110"/>
      <c r="VHP27" s="110"/>
      <c r="VHQ27" s="110"/>
      <c r="VHR27" s="110"/>
      <c r="VHS27" s="110"/>
      <c r="VHT27" s="110"/>
      <c r="VHU27" s="110"/>
      <c r="VHV27" s="110"/>
      <c r="VHW27" s="110"/>
      <c r="VHX27" s="110"/>
      <c r="VHY27" s="110"/>
      <c r="VHZ27" s="110"/>
      <c r="VIA27" s="110"/>
      <c r="VIB27" s="110"/>
      <c r="VIC27" s="110"/>
      <c r="VID27" s="110"/>
      <c r="VIE27" s="110"/>
      <c r="VIF27" s="110"/>
      <c r="VIG27" s="110"/>
      <c r="VIH27" s="110"/>
      <c r="VII27" s="110"/>
      <c r="VIJ27" s="110"/>
      <c r="VIK27" s="110"/>
      <c r="VIL27" s="110"/>
      <c r="VIM27" s="110"/>
      <c r="VIN27" s="110"/>
      <c r="VIO27" s="110"/>
      <c r="VIP27" s="110"/>
      <c r="VIQ27" s="110"/>
      <c r="VIR27" s="110"/>
      <c r="VIS27" s="110"/>
      <c r="VIT27" s="110"/>
      <c r="VIU27" s="110"/>
      <c r="VIV27" s="110"/>
      <c r="VIW27" s="110"/>
      <c r="VIX27" s="110"/>
      <c r="VIY27" s="110"/>
      <c r="VIZ27" s="110"/>
      <c r="VJA27" s="110"/>
      <c r="VJB27" s="110"/>
      <c r="VJC27" s="110"/>
      <c r="VJD27" s="110"/>
      <c r="VJE27" s="110"/>
      <c r="VJF27" s="110"/>
      <c r="VJG27" s="110"/>
      <c r="VJH27" s="110"/>
      <c r="VJI27" s="110"/>
      <c r="VJJ27" s="110"/>
      <c r="VJK27" s="110"/>
      <c r="VJL27" s="110"/>
      <c r="VJM27" s="110"/>
      <c r="VJN27" s="110"/>
      <c r="VJO27" s="110"/>
      <c r="VJP27" s="110"/>
      <c r="VJQ27" s="110"/>
      <c r="VJR27" s="110"/>
      <c r="VJS27" s="110"/>
      <c r="VJT27" s="110"/>
      <c r="VJU27" s="110"/>
      <c r="VJV27" s="110"/>
      <c r="VJW27" s="110"/>
      <c r="VJX27" s="110"/>
      <c r="VJY27" s="110"/>
      <c r="VJZ27" s="110"/>
      <c r="VKA27" s="110"/>
      <c r="VKB27" s="110"/>
      <c r="VKC27" s="110"/>
      <c r="VKD27" s="110"/>
      <c r="VKE27" s="110"/>
      <c r="VKF27" s="110"/>
      <c r="VKG27" s="110"/>
      <c r="VKH27" s="110"/>
      <c r="VKI27" s="110"/>
      <c r="VKJ27" s="110"/>
      <c r="VKK27" s="110"/>
      <c r="VKL27" s="110"/>
      <c r="VKM27" s="110"/>
      <c r="VKN27" s="110"/>
      <c r="VKO27" s="110"/>
      <c r="VKP27" s="110"/>
      <c r="VKQ27" s="110"/>
      <c r="VKR27" s="110"/>
      <c r="VKS27" s="110"/>
      <c r="VKT27" s="110"/>
      <c r="VKU27" s="110"/>
      <c r="VKV27" s="110"/>
      <c r="VKW27" s="110"/>
      <c r="VKX27" s="110"/>
      <c r="VKY27" s="110"/>
      <c r="VKZ27" s="110"/>
      <c r="VLA27" s="110"/>
      <c r="VLB27" s="110"/>
      <c r="VLC27" s="110"/>
      <c r="VLD27" s="110"/>
      <c r="VLE27" s="110"/>
      <c r="VLF27" s="110"/>
      <c r="VLG27" s="110"/>
      <c r="VLH27" s="110"/>
      <c r="VLI27" s="110"/>
      <c r="VLJ27" s="110"/>
      <c r="VLK27" s="110"/>
      <c r="VLL27" s="110"/>
      <c r="VLM27" s="110"/>
      <c r="VLN27" s="110"/>
      <c r="VLO27" s="110"/>
      <c r="VLP27" s="110"/>
      <c r="VLQ27" s="110"/>
      <c r="VLR27" s="110"/>
      <c r="VLS27" s="110"/>
      <c r="VLT27" s="110"/>
      <c r="VLU27" s="110"/>
      <c r="VLV27" s="110"/>
      <c r="VLW27" s="110"/>
      <c r="VLX27" s="110"/>
      <c r="VLY27" s="110"/>
      <c r="VLZ27" s="110"/>
      <c r="VMA27" s="110"/>
      <c r="VMB27" s="110"/>
      <c r="VMC27" s="110"/>
      <c r="VMD27" s="110"/>
      <c r="VME27" s="110"/>
      <c r="VMF27" s="110"/>
      <c r="VMG27" s="110"/>
      <c r="VMH27" s="110"/>
      <c r="VMI27" s="110"/>
      <c r="VMJ27" s="110"/>
      <c r="VMK27" s="110"/>
      <c r="VML27" s="110"/>
      <c r="VMM27" s="110"/>
      <c r="VMN27" s="110"/>
      <c r="VMO27" s="110"/>
      <c r="VMP27" s="110"/>
      <c r="VMQ27" s="110"/>
      <c r="VMR27" s="110"/>
      <c r="VMS27" s="110"/>
      <c r="VMT27" s="110"/>
      <c r="VMU27" s="110"/>
      <c r="VMV27" s="110"/>
      <c r="VMW27" s="110"/>
      <c r="VMX27" s="110"/>
      <c r="VMY27" s="110"/>
      <c r="VMZ27" s="110"/>
      <c r="VNA27" s="110"/>
      <c r="VNB27" s="110"/>
      <c r="VNC27" s="110"/>
      <c r="VND27" s="110"/>
      <c r="VNE27" s="110"/>
      <c r="VNF27" s="110"/>
      <c r="VNG27" s="110"/>
      <c r="VNH27" s="110"/>
      <c r="VNI27" s="110"/>
      <c r="VNJ27" s="110"/>
      <c r="VNK27" s="110"/>
      <c r="VNL27" s="110"/>
      <c r="VNM27" s="110"/>
      <c r="VNN27" s="110"/>
      <c r="VNO27" s="110"/>
      <c r="VNP27" s="110"/>
      <c r="VNQ27" s="110"/>
      <c r="VNR27" s="110"/>
      <c r="VNS27" s="110"/>
      <c r="VNT27" s="110"/>
      <c r="VNU27" s="110"/>
      <c r="VNV27" s="110"/>
      <c r="VNW27" s="110"/>
      <c r="VNX27" s="110"/>
      <c r="VNY27" s="110"/>
      <c r="VNZ27" s="110"/>
      <c r="VOA27" s="110"/>
      <c r="VOB27" s="110"/>
      <c r="VOC27" s="110"/>
      <c r="VOD27" s="110"/>
      <c r="VOE27" s="110"/>
      <c r="VOF27" s="110"/>
      <c r="VOG27" s="110"/>
      <c r="VOH27" s="110"/>
      <c r="VOI27" s="110"/>
      <c r="VOJ27" s="110"/>
      <c r="VOK27" s="110"/>
      <c r="VOL27" s="110"/>
      <c r="VOM27" s="110"/>
      <c r="VON27" s="110"/>
      <c r="VOO27" s="110"/>
      <c r="VOP27" s="110"/>
      <c r="VOQ27" s="110"/>
      <c r="VOR27" s="110"/>
      <c r="VOS27" s="110"/>
      <c r="VOT27" s="110"/>
      <c r="VOU27" s="110"/>
      <c r="VOV27" s="110"/>
      <c r="VOW27" s="110"/>
      <c r="VOX27" s="110"/>
      <c r="VOY27" s="110"/>
      <c r="VOZ27" s="110"/>
      <c r="VPA27" s="110"/>
      <c r="VPB27" s="110"/>
      <c r="VPC27" s="110"/>
      <c r="VPD27" s="110"/>
      <c r="VPE27" s="110"/>
      <c r="VPF27" s="110"/>
      <c r="VPG27" s="110"/>
      <c r="VPH27" s="110"/>
      <c r="VPI27" s="110"/>
      <c r="VPJ27" s="110"/>
      <c r="VPK27" s="110"/>
      <c r="VPL27" s="110"/>
      <c r="VPM27" s="110"/>
      <c r="VPN27" s="110"/>
      <c r="VPO27" s="110"/>
      <c r="VPP27" s="110"/>
      <c r="VPQ27" s="110"/>
      <c r="VPR27" s="110"/>
      <c r="VPS27" s="110"/>
      <c r="VPT27" s="110"/>
      <c r="VPU27" s="110"/>
      <c r="VPV27" s="110"/>
      <c r="VPW27" s="110"/>
      <c r="VPX27" s="110"/>
      <c r="VPY27" s="110"/>
      <c r="VPZ27" s="110"/>
      <c r="VQA27" s="110"/>
      <c r="VQB27" s="110"/>
      <c r="VQC27" s="110"/>
      <c r="VQD27" s="110"/>
      <c r="VQE27" s="110"/>
      <c r="VQF27" s="110"/>
      <c r="VQG27" s="110"/>
      <c r="VQH27" s="110"/>
      <c r="VQI27" s="110"/>
      <c r="VQJ27" s="110"/>
      <c r="VQK27" s="110"/>
      <c r="VQL27" s="110"/>
      <c r="VQM27" s="110"/>
      <c r="VQN27" s="110"/>
      <c r="VQO27" s="110"/>
      <c r="VQP27" s="110"/>
      <c r="VQQ27" s="110"/>
      <c r="VQR27" s="110"/>
      <c r="VQS27" s="110"/>
      <c r="VQT27" s="110"/>
      <c r="VQU27" s="110"/>
      <c r="VQV27" s="110"/>
      <c r="VQW27" s="110"/>
      <c r="VQX27" s="110"/>
      <c r="VQY27" s="110"/>
      <c r="VQZ27" s="110"/>
      <c r="VRA27" s="110"/>
      <c r="VRB27" s="110"/>
      <c r="VRC27" s="110"/>
      <c r="VRD27" s="110"/>
      <c r="VRE27" s="110"/>
      <c r="VRF27" s="110"/>
      <c r="VRG27" s="110"/>
      <c r="VRH27" s="110"/>
      <c r="VRI27" s="110"/>
      <c r="VRJ27" s="110"/>
      <c r="VRK27" s="110"/>
      <c r="VRL27" s="110"/>
      <c r="VRM27" s="110"/>
      <c r="VRN27" s="110"/>
      <c r="VRO27" s="110"/>
      <c r="VRP27" s="110"/>
      <c r="VRQ27" s="110"/>
      <c r="VRR27" s="110"/>
      <c r="VRS27" s="110"/>
      <c r="VRT27" s="110"/>
      <c r="VRU27" s="110"/>
      <c r="VRV27" s="110"/>
      <c r="VRW27" s="110"/>
      <c r="VRX27" s="110"/>
      <c r="VRY27" s="110"/>
      <c r="VRZ27" s="110"/>
      <c r="VSA27" s="110"/>
      <c r="VSB27" s="110"/>
      <c r="VSC27" s="110"/>
      <c r="VSD27" s="110"/>
      <c r="VSE27" s="110"/>
      <c r="VSF27" s="110"/>
      <c r="VSG27" s="110"/>
      <c r="VSH27" s="110"/>
      <c r="VSI27" s="110"/>
      <c r="VSJ27" s="110"/>
      <c r="VSK27" s="110"/>
      <c r="VSL27" s="110"/>
      <c r="VSM27" s="110"/>
      <c r="VSN27" s="110"/>
      <c r="VSO27" s="110"/>
      <c r="VSP27" s="110"/>
      <c r="VSQ27" s="110"/>
      <c r="VSR27" s="110"/>
      <c r="VSS27" s="110"/>
      <c r="VST27" s="110"/>
      <c r="VSU27" s="110"/>
      <c r="VSV27" s="110"/>
      <c r="VSW27" s="110"/>
      <c r="VSX27" s="110"/>
      <c r="VSY27" s="110"/>
      <c r="VSZ27" s="110"/>
      <c r="VTA27" s="110"/>
      <c r="VTB27" s="110"/>
      <c r="VTC27" s="110"/>
      <c r="VTD27" s="110"/>
      <c r="VTE27" s="110"/>
      <c r="VTF27" s="110"/>
      <c r="VTG27" s="110"/>
      <c r="VTH27" s="110"/>
      <c r="VTI27" s="110"/>
      <c r="VTJ27" s="110"/>
      <c r="VTK27" s="110"/>
      <c r="VTL27" s="110"/>
      <c r="VTM27" s="110"/>
      <c r="VTN27" s="110"/>
      <c r="VTO27" s="110"/>
      <c r="VTP27" s="110"/>
      <c r="VTQ27" s="110"/>
      <c r="VTR27" s="110"/>
      <c r="VTS27" s="110"/>
      <c r="VTT27" s="110"/>
      <c r="VTU27" s="110"/>
      <c r="VTV27" s="110"/>
      <c r="VTW27" s="110"/>
      <c r="VTX27" s="110"/>
      <c r="VTY27" s="110"/>
      <c r="VTZ27" s="110"/>
      <c r="VUA27" s="110"/>
      <c r="VUB27" s="110"/>
      <c r="VUC27" s="110"/>
      <c r="VUD27" s="110"/>
      <c r="VUE27" s="110"/>
      <c r="VUF27" s="110"/>
      <c r="VUG27" s="110"/>
      <c r="VUH27" s="110"/>
      <c r="VUI27" s="110"/>
      <c r="VUJ27" s="110"/>
      <c r="VUK27" s="110"/>
      <c r="VUL27" s="110"/>
      <c r="VUM27" s="110"/>
      <c r="VUN27" s="110"/>
      <c r="VUO27" s="110"/>
      <c r="VUP27" s="110"/>
      <c r="VUQ27" s="110"/>
      <c r="VUR27" s="110"/>
      <c r="VUS27" s="110"/>
      <c r="VUT27" s="110"/>
      <c r="VUU27" s="110"/>
      <c r="VUV27" s="110"/>
      <c r="VUW27" s="110"/>
      <c r="VUX27" s="110"/>
      <c r="VUY27" s="110"/>
      <c r="VUZ27" s="110"/>
      <c r="VVA27" s="110"/>
      <c r="VVB27" s="110"/>
      <c r="VVC27" s="110"/>
      <c r="VVD27" s="110"/>
      <c r="VVE27" s="110"/>
      <c r="VVF27" s="110"/>
      <c r="VVG27" s="110"/>
      <c r="VVH27" s="110"/>
      <c r="VVI27" s="110"/>
      <c r="VVJ27" s="110"/>
      <c r="VVK27" s="110"/>
      <c r="VVL27" s="110"/>
      <c r="VVM27" s="110"/>
      <c r="VVN27" s="110"/>
      <c r="VVO27" s="110"/>
      <c r="VVP27" s="110"/>
      <c r="VVQ27" s="110"/>
      <c r="VVR27" s="110"/>
      <c r="VVS27" s="110"/>
      <c r="VVT27" s="110"/>
      <c r="VVU27" s="110"/>
      <c r="VVV27" s="110"/>
      <c r="VVW27" s="110"/>
      <c r="VVX27" s="110"/>
      <c r="VVY27" s="110"/>
      <c r="VVZ27" s="110"/>
      <c r="VWA27" s="110"/>
      <c r="VWB27" s="110"/>
      <c r="VWC27" s="110"/>
      <c r="VWD27" s="110"/>
      <c r="VWE27" s="110"/>
      <c r="VWF27" s="110"/>
      <c r="VWG27" s="110"/>
      <c r="VWH27" s="110"/>
      <c r="VWI27" s="110"/>
      <c r="VWJ27" s="110"/>
      <c r="VWK27" s="110"/>
      <c r="VWL27" s="110"/>
      <c r="VWM27" s="110"/>
      <c r="VWN27" s="110"/>
      <c r="VWO27" s="110"/>
      <c r="VWP27" s="110"/>
      <c r="VWQ27" s="110"/>
      <c r="VWR27" s="110"/>
      <c r="VWS27" s="110"/>
      <c r="VWT27" s="110"/>
      <c r="VWU27" s="110"/>
      <c r="VWV27" s="110"/>
      <c r="VWW27" s="110"/>
      <c r="VWX27" s="110"/>
      <c r="VWY27" s="110"/>
      <c r="VWZ27" s="110"/>
      <c r="VXA27" s="110"/>
      <c r="VXB27" s="110"/>
      <c r="VXC27" s="110"/>
      <c r="VXD27" s="110"/>
      <c r="VXE27" s="110"/>
      <c r="VXF27" s="110"/>
      <c r="VXG27" s="110"/>
      <c r="VXH27" s="110"/>
      <c r="VXI27" s="110"/>
      <c r="VXJ27" s="110"/>
      <c r="VXK27" s="110"/>
      <c r="VXL27" s="110"/>
      <c r="VXM27" s="110"/>
      <c r="VXN27" s="110"/>
      <c r="VXO27" s="110"/>
      <c r="VXP27" s="110"/>
      <c r="VXQ27" s="110"/>
      <c r="VXR27" s="110"/>
      <c r="VXS27" s="110"/>
      <c r="VXT27" s="110"/>
      <c r="VXU27" s="110"/>
      <c r="VXV27" s="110"/>
      <c r="VXW27" s="110"/>
      <c r="VXX27" s="110"/>
      <c r="VXY27" s="110"/>
      <c r="VXZ27" s="110"/>
      <c r="VYA27" s="110"/>
      <c r="VYB27" s="110"/>
      <c r="VYC27" s="110"/>
      <c r="VYD27" s="110"/>
      <c r="VYE27" s="110"/>
      <c r="VYF27" s="110"/>
      <c r="VYG27" s="110"/>
      <c r="VYH27" s="110"/>
      <c r="VYI27" s="110"/>
      <c r="VYJ27" s="110"/>
      <c r="VYK27" s="110"/>
      <c r="VYL27" s="110"/>
      <c r="VYM27" s="110"/>
      <c r="VYN27" s="110"/>
      <c r="VYO27" s="110"/>
      <c r="VYP27" s="110"/>
      <c r="VYQ27" s="110"/>
      <c r="VYR27" s="110"/>
      <c r="VYS27" s="110"/>
      <c r="VYT27" s="110"/>
      <c r="VYU27" s="110"/>
      <c r="VYV27" s="110"/>
      <c r="VYW27" s="110"/>
      <c r="VYX27" s="110"/>
      <c r="VYY27" s="110"/>
      <c r="VYZ27" s="110"/>
      <c r="VZA27" s="110"/>
      <c r="VZB27" s="110"/>
      <c r="VZC27" s="110"/>
      <c r="VZD27" s="110"/>
      <c r="VZE27" s="110"/>
      <c r="VZF27" s="110"/>
      <c r="VZG27" s="110"/>
      <c r="VZH27" s="110"/>
      <c r="VZI27" s="110"/>
      <c r="VZJ27" s="110"/>
      <c r="VZK27" s="110"/>
      <c r="VZL27" s="110"/>
      <c r="VZM27" s="110"/>
      <c r="VZN27" s="110"/>
      <c r="VZO27" s="110"/>
      <c r="VZP27" s="110"/>
      <c r="VZQ27" s="110"/>
      <c r="VZR27" s="110"/>
      <c r="VZS27" s="110"/>
      <c r="VZT27" s="110"/>
      <c r="VZU27" s="110"/>
      <c r="VZV27" s="110"/>
      <c r="VZW27" s="110"/>
      <c r="VZX27" s="110"/>
      <c r="VZY27" s="110"/>
      <c r="VZZ27" s="110"/>
      <c r="WAA27" s="110"/>
      <c r="WAB27" s="110"/>
      <c r="WAC27" s="110"/>
      <c r="WAD27" s="110"/>
      <c r="WAE27" s="110"/>
      <c r="WAF27" s="110"/>
      <c r="WAG27" s="110"/>
      <c r="WAH27" s="110"/>
      <c r="WAI27" s="110"/>
      <c r="WAJ27" s="110"/>
      <c r="WAK27" s="110"/>
      <c r="WAL27" s="110"/>
      <c r="WAM27" s="110"/>
      <c r="WAN27" s="110"/>
      <c r="WAO27" s="110"/>
      <c r="WAP27" s="110"/>
      <c r="WAQ27" s="110"/>
      <c r="WAR27" s="110"/>
      <c r="WAS27" s="110"/>
      <c r="WAT27" s="110"/>
      <c r="WAU27" s="110"/>
      <c r="WAV27" s="110"/>
      <c r="WAW27" s="110"/>
      <c r="WAX27" s="110"/>
      <c r="WAY27" s="110"/>
      <c r="WAZ27" s="110"/>
      <c r="WBA27" s="110"/>
      <c r="WBB27" s="110"/>
      <c r="WBC27" s="110"/>
      <c r="WBD27" s="110"/>
      <c r="WBE27" s="110"/>
      <c r="WBF27" s="110"/>
      <c r="WBG27" s="110"/>
      <c r="WBH27" s="110"/>
      <c r="WBI27" s="110"/>
      <c r="WBJ27" s="110"/>
      <c r="WBK27" s="110"/>
      <c r="WBL27" s="110"/>
      <c r="WBM27" s="110"/>
      <c r="WBN27" s="110"/>
      <c r="WBO27" s="110"/>
      <c r="WBP27" s="110"/>
      <c r="WBQ27" s="110"/>
      <c r="WBR27" s="110"/>
      <c r="WBS27" s="110"/>
      <c r="WBT27" s="110"/>
      <c r="WBU27" s="110"/>
      <c r="WBV27" s="110"/>
      <c r="WBW27" s="110"/>
      <c r="WBX27" s="110"/>
      <c r="WBY27" s="110"/>
      <c r="WBZ27" s="110"/>
      <c r="WCA27" s="110"/>
      <c r="WCB27" s="110"/>
      <c r="WCC27" s="110"/>
      <c r="WCD27" s="110"/>
      <c r="WCE27" s="110"/>
      <c r="WCF27" s="110"/>
      <c r="WCG27" s="110"/>
      <c r="WCH27" s="110"/>
      <c r="WCI27" s="110"/>
      <c r="WCJ27" s="110"/>
      <c r="WCK27" s="110"/>
      <c r="WCL27" s="110"/>
      <c r="WCM27" s="110"/>
      <c r="WCN27" s="110"/>
      <c r="WCO27" s="110"/>
      <c r="WCP27" s="110"/>
      <c r="WCQ27" s="110"/>
      <c r="WCR27" s="110"/>
      <c r="WCS27" s="110"/>
      <c r="WCT27" s="110"/>
      <c r="WCU27" s="110"/>
      <c r="WCV27" s="110"/>
      <c r="WCW27" s="110"/>
      <c r="WCX27" s="110"/>
      <c r="WCY27" s="110"/>
      <c r="WCZ27" s="110"/>
      <c r="WDA27" s="110"/>
      <c r="WDB27" s="110"/>
      <c r="WDC27" s="110"/>
      <c r="WDD27" s="110"/>
      <c r="WDE27" s="110"/>
      <c r="WDF27" s="110"/>
      <c r="WDG27" s="110"/>
      <c r="WDH27" s="110"/>
      <c r="WDI27" s="110"/>
      <c r="WDJ27" s="110"/>
      <c r="WDK27" s="110"/>
      <c r="WDL27" s="110"/>
      <c r="WDM27" s="110"/>
      <c r="WDN27" s="110"/>
      <c r="WDO27" s="110"/>
      <c r="WDP27" s="110"/>
      <c r="WDQ27" s="110"/>
      <c r="WDR27" s="110"/>
      <c r="WDS27" s="110"/>
      <c r="WDT27" s="110"/>
      <c r="WDU27" s="110"/>
      <c r="WDV27" s="110"/>
      <c r="WDW27" s="110"/>
      <c r="WDX27" s="110"/>
      <c r="WDY27" s="110"/>
      <c r="WDZ27" s="110"/>
      <c r="WEA27" s="110"/>
      <c r="WEB27" s="110"/>
      <c r="WEC27" s="110"/>
      <c r="WED27" s="110"/>
      <c r="WEE27" s="110"/>
      <c r="WEF27" s="110"/>
      <c r="WEG27" s="110"/>
      <c r="WEH27" s="110"/>
      <c r="WEI27" s="110"/>
      <c r="WEJ27" s="110"/>
      <c r="WEK27" s="110"/>
      <c r="WEL27" s="110"/>
      <c r="WEM27" s="110"/>
      <c r="WEN27" s="110"/>
      <c r="WEO27" s="110"/>
      <c r="WEP27" s="110"/>
      <c r="WEQ27" s="110"/>
      <c r="WER27" s="110"/>
      <c r="WES27" s="110"/>
      <c r="WET27" s="110"/>
      <c r="WEU27" s="110"/>
      <c r="WEV27" s="110"/>
      <c r="WEW27" s="110"/>
      <c r="WEX27" s="110"/>
      <c r="WEY27" s="110"/>
      <c r="WEZ27" s="110"/>
      <c r="WFA27" s="110"/>
      <c r="WFB27" s="110"/>
      <c r="WFC27" s="110"/>
      <c r="WFD27" s="110"/>
      <c r="WFE27" s="110"/>
      <c r="WFF27" s="110"/>
      <c r="WFG27" s="110"/>
      <c r="WFH27" s="110"/>
      <c r="WFI27" s="110"/>
      <c r="WFJ27" s="110"/>
      <c r="WFK27" s="110"/>
      <c r="WFL27" s="110"/>
      <c r="WFM27" s="110"/>
      <c r="WFN27" s="110"/>
      <c r="WFO27" s="110"/>
      <c r="WFP27" s="110"/>
      <c r="WFQ27" s="110"/>
      <c r="WFR27" s="110"/>
      <c r="WFS27" s="110"/>
      <c r="WFT27" s="110"/>
      <c r="WFU27" s="110"/>
      <c r="WFV27" s="110"/>
      <c r="WFW27" s="110"/>
      <c r="WFX27" s="110"/>
      <c r="WFY27" s="110"/>
      <c r="WFZ27" s="110"/>
      <c r="WGA27" s="110"/>
      <c r="WGB27" s="110"/>
      <c r="WGC27" s="110"/>
      <c r="WGD27" s="110"/>
      <c r="WGE27" s="110"/>
      <c r="WGF27" s="110"/>
      <c r="WGG27" s="110"/>
      <c r="WGH27" s="110"/>
      <c r="WGI27" s="110"/>
      <c r="WGJ27" s="110"/>
      <c r="WGK27" s="110"/>
      <c r="WGL27" s="110"/>
      <c r="WGM27" s="110"/>
      <c r="WGN27" s="110"/>
      <c r="WGO27" s="110"/>
      <c r="WGP27" s="110"/>
      <c r="WGQ27" s="110"/>
      <c r="WGR27" s="110"/>
      <c r="WGS27" s="110"/>
      <c r="WGT27" s="110"/>
      <c r="WGU27" s="110"/>
      <c r="WGV27" s="110"/>
      <c r="WGW27" s="110"/>
      <c r="WGX27" s="110"/>
      <c r="WGY27" s="110"/>
      <c r="WGZ27" s="110"/>
      <c r="WHA27" s="110"/>
      <c r="WHB27" s="110"/>
      <c r="WHC27" s="110"/>
      <c r="WHD27" s="110"/>
      <c r="WHE27" s="110"/>
      <c r="WHF27" s="110"/>
      <c r="WHG27" s="110"/>
      <c r="WHH27" s="110"/>
      <c r="WHI27" s="110"/>
      <c r="WHJ27" s="110"/>
      <c r="WHK27" s="110"/>
      <c r="WHL27" s="110"/>
      <c r="WHM27" s="110"/>
      <c r="WHN27" s="110"/>
      <c r="WHO27" s="110"/>
      <c r="WHP27" s="110"/>
      <c r="WHQ27" s="110"/>
      <c r="WHR27" s="110"/>
      <c r="WHS27" s="110"/>
      <c r="WHT27" s="110"/>
      <c r="WHU27" s="110"/>
      <c r="WHV27" s="110"/>
      <c r="WHW27" s="110"/>
      <c r="WHX27" s="110"/>
      <c r="WHY27" s="110"/>
      <c r="WHZ27" s="110"/>
      <c r="WIA27" s="110"/>
      <c r="WIB27" s="110"/>
      <c r="WIC27" s="110"/>
      <c r="WID27" s="110"/>
      <c r="WIE27" s="110"/>
      <c r="WIF27" s="110"/>
      <c r="WIG27" s="110"/>
      <c r="WIH27" s="110"/>
      <c r="WII27" s="110"/>
      <c r="WIJ27" s="110"/>
      <c r="WIK27" s="110"/>
      <c r="WIL27" s="110"/>
      <c r="WIM27" s="110"/>
      <c r="WIN27" s="110"/>
      <c r="WIO27" s="110"/>
      <c r="WIP27" s="110"/>
      <c r="WIQ27" s="110"/>
      <c r="WIR27" s="110"/>
      <c r="WIS27" s="110"/>
      <c r="WIT27" s="110"/>
      <c r="WIU27" s="110"/>
      <c r="WIV27" s="110"/>
      <c r="WIW27" s="110"/>
      <c r="WIX27" s="110"/>
      <c r="WIY27" s="110"/>
      <c r="WIZ27" s="110"/>
      <c r="WJA27" s="110"/>
      <c r="WJB27" s="110"/>
      <c r="WJC27" s="110"/>
      <c r="WJD27" s="110"/>
      <c r="WJE27" s="110"/>
      <c r="WJF27" s="110"/>
      <c r="WJG27" s="110"/>
      <c r="WJH27" s="110"/>
      <c r="WJI27" s="110"/>
      <c r="WJJ27" s="110"/>
      <c r="WJK27" s="110"/>
      <c r="WJL27" s="110"/>
      <c r="WJM27" s="110"/>
      <c r="WJN27" s="110"/>
      <c r="WJO27" s="110"/>
      <c r="WJP27" s="110"/>
      <c r="WJQ27" s="110"/>
      <c r="WJR27" s="110"/>
      <c r="WJS27" s="110"/>
      <c r="WJT27" s="110"/>
      <c r="WJU27" s="110"/>
      <c r="WJV27" s="110"/>
      <c r="WJW27" s="110"/>
      <c r="WJX27" s="110"/>
      <c r="WJY27" s="110"/>
      <c r="WJZ27" s="110"/>
      <c r="WKA27" s="110"/>
      <c r="WKB27" s="110"/>
      <c r="WKC27" s="110"/>
      <c r="WKD27" s="110"/>
      <c r="WKE27" s="110"/>
      <c r="WKF27" s="110"/>
      <c r="WKG27" s="110"/>
      <c r="WKH27" s="110"/>
      <c r="WKI27" s="110"/>
      <c r="WKJ27" s="110"/>
      <c r="WKK27" s="110"/>
      <c r="WKL27" s="110"/>
      <c r="WKM27" s="110"/>
      <c r="WKN27" s="110"/>
      <c r="WKO27" s="110"/>
      <c r="WKP27" s="110"/>
      <c r="WKQ27" s="110"/>
      <c r="WKR27" s="110"/>
      <c r="WKS27" s="110"/>
      <c r="WKT27" s="110"/>
      <c r="WKU27" s="110"/>
      <c r="WKV27" s="110"/>
      <c r="WKW27" s="110"/>
      <c r="WKX27" s="110"/>
      <c r="WKY27" s="110"/>
      <c r="WKZ27" s="110"/>
      <c r="WLA27" s="110"/>
      <c r="WLB27" s="110"/>
      <c r="WLC27" s="110"/>
      <c r="WLD27" s="110"/>
      <c r="WLE27" s="110"/>
      <c r="WLF27" s="110"/>
      <c r="WLG27" s="110"/>
      <c r="WLH27" s="110"/>
      <c r="WLI27" s="110"/>
      <c r="WLJ27" s="110"/>
      <c r="WLK27" s="110"/>
      <c r="WLL27" s="110"/>
      <c r="WLM27" s="110"/>
      <c r="WLN27" s="110"/>
      <c r="WLO27" s="110"/>
      <c r="WLP27" s="110"/>
      <c r="WLQ27" s="110"/>
      <c r="WLR27" s="110"/>
      <c r="WLS27" s="110"/>
      <c r="WLT27" s="110"/>
      <c r="WLU27" s="110"/>
      <c r="WLV27" s="110"/>
      <c r="WLW27" s="110"/>
      <c r="WLX27" s="110"/>
      <c r="WLY27" s="110"/>
      <c r="WLZ27" s="110"/>
      <c r="WMA27" s="110"/>
      <c r="WMB27" s="110"/>
      <c r="WMC27" s="110"/>
      <c r="WMD27" s="110"/>
      <c r="WME27" s="110"/>
      <c r="WMF27" s="110"/>
      <c r="WMG27" s="110"/>
      <c r="WMH27" s="110"/>
      <c r="WMI27" s="110"/>
      <c r="WMJ27" s="110"/>
      <c r="WMK27" s="110"/>
      <c r="WML27" s="110"/>
      <c r="WMM27" s="110"/>
      <c r="WMN27" s="110"/>
      <c r="WMO27" s="110"/>
      <c r="WMP27" s="110"/>
      <c r="WMQ27" s="110"/>
      <c r="WMR27" s="110"/>
      <c r="WMS27" s="110"/>
      <c r="WMT27" s="110"/>
      <c r="WMU27" s="110"/>
      <c r="WMV27" s="110"/>
      <c r="WMW27" s="110"/>
      <c r="WMX27" s="110"/>
      <c r="WMY27" s="110"/>
      <c r="WMZ27" s="110"/>
      <c r="WNA27" s="110"/>
      <c r="WNB27" s="110"/>
      <c r="WNC27" s="110"/>
      <c r="WND27" s="110"/>
      <c r="WNE27" s="110"/>
      <c r="WNF27" s="110"/>
      <c r="WNG27" s="110"/>
      <c r="WNH27" s="110"/>
      <c r="WNI27" s="110"/>
      <c r="WNJ27" s="110"/>
      <c r="WNK27" s="110"/>
      <c r="WNL27" s="110"/>
      <c r="WNM27" s="110"/>
      <c r="WNN27" s="110"/>
      <c r="WNO27" s="110"/>
      <c r="WNP27" s="110"/>
      <c r="WNQ27" s="110"/>
      <c r="WNR27" s="110"/>
      <c r="WNS27" s="110"/>
      <c r="WNT27" s="110"/>
      <c r="WNU27" s="110"/>
      <c r="WNV27" s="110"/>
      <c r="WNW27" s="110"/>
      <c r="WNX27" s="110"/>
      <c r="WNY27" s="110"/>
      <c r="WNZ27" s="110"/>
      <c r="WOA27" s="110"/>
      <c r="WOB27" s="110"/>
      <c r="WOC27" s="110"/>
      <c r="WOD27" s="110"/>
      <c r="WOE27" s="110"/>
      <c r="WOF27" s="110"/>
      <c r="WOG27" s="110"/>
      <c r="WOH27" s="110"/>
      <c r="WOI27" s="110"/>
      <c r="WOJ27" s="110"/>
      <c r="WOK27" s="110"/>
      <c r="WOL27" s="110"/>
      <c r="WOM27" s="110"/>
      <c r="WON27" s="110"/>
      <c r="WOO27" s="110"/>
      <c r="WOP27" s="110"/>
      <c r="WOQ27" s="110"/>
      <c r="WOR27" s="110"/>
      <c r="WOS27" s="110"/>
      <c r="WOT27" s="110"/>
      <c r="WOU27" s="110"/>
      <c r="WOV27" s="110"/>
      <c r="WOW27" s="110"/>
      <c r="WOX27" s="110"/>
      <c r="WOY27" s="110"/>
      <c r="WOZ27" s="110"/>
      <c r="WPA27" s="110"/>
      <c r="WPB27" s="110"/>
      <c r="WPC27" s="110"/>
      <c r="WPD27" s="110"/>
      <c r="WPE27" s="110"/>
      <c r="WPF27" s="110"/>
      <c r="WPG27" s="110"/>
      <c r="WPH27" s="110"/>
      <c r="WPI27" s="110"/>
      <c r="WPJ27" s="110"/>
      <c r="WPK27" s="110"/>
      <c r="WPL27" s="110"/>
      <c r="WPM27" s="110"/>
      <c r="WPN27" s="110"/>
      <c r="WPO27" s="110"/>
      <c r="WPP27" s="110"/>
      <c r="WPQ27" s="110"/>
      <c r="WPR27" s="110"/>
      <c r="WPS27" s="110"/>
      <c r="WPT27" s="110"/>
      <c r="WPU27" s="110"/>
      <c r="WPV27" s="110"/>
      <c r="WPW27" s="110"/>
      <c r="WPX27" s="110"/>
      <c r="WPY27" s="110"/>
      <c r="WPZ27" s="110"/>
      <c r="WQA27" s="110"/>
      <c r="WQB27" s="110"/>
      <c r="WQC27" s="110"/>
      <c r="WQD27" s="110"/>
      <c r="WQE27" s="110"/>
      <c r="WQF27" s="110"/>
      <c r="WQG27" s="110"/>
      <c r="WQH27" s="110"/>
      <c r="WQI27" s="110"/>
      <c r="WQJ27" s="110"/>
      <c r="WQK27" s="110"/>
      <c r="WQL27" s="110"/>
      <c r="WQM27" s="110"/>
      <c r="WQN27" s="110"/>
      <c r="WQO27" s="110"/>
      <c r="WQP27" s="110"/>
      <c r="WQQ27" s="110"/>
      <c r="WQR27" s="110"/>
      <c r="WQS27" s="110"/>
      <c r="WQT27" s="110"/>
      <c r="WQU27" s="110"/>
      <c r="WQV27" s="110"/>
      <c r="WQW27" s="110"/>
      <c r="WQX27" s="110"/>
      <c r="WQY27" s="110"/>
      <c r="WQZ27" s="110"/>
      <c r="WRA27" s="110"/>
      <c r="WRB27" s="110"/>
      <c r="WRC27" s="110"/>
      <c r="WRD27" s="110"/>
      <c r="WRE27" s="110"/>
      <c r="WRF27" s="110"/>
      <c r="WRG27" s="110"/>
      <c r="WRH27" s="110"/>
      <c r="WRI27" s="110"/>
      <c r="WRJ27" s="110"/>
      <c r="WRK27" s="110"/>
      <c r="WRL27" s="110"/>
      <c r="WRM27" s="110"/>
      <c r="WRN27" s="110"/>
      <c r="WRO27" s="110"/>
      <c r="WRP27" s="110"/>
      <c r="WRQ27" s="110"/>
      <c r="WRR27" s="110"/>
      <c r="WRS27" s="110"/>
      <c r="WRT27" s="110"/>
      <c r="WRU27" s="110"/>
      <c r="WRV27" s="110"/>
      <c r="WRW27" s="110"/>
      <c r="WRX27" s="110"/>
      <c r="WRY27" s="110"/>
      <c r="WRZ27" s="110"/>
      <c r="WSA27" s="110"/>
      <c r="WSB27" s="110"/>
      <c r="WSC27" s="110"/>
      <c r="WSD27" s="110"/>
      <c r="WSE27" s="110"/>
      <c r="WSF27" s="110"/>
      <c r="WSG27" s="110"/>
      <c r="WSH27" s="110"/>
      <c r="WSI27" s="110"/>
      <c r="WSJ27" s="110"/>
      <c r="WSK27" s="110"/>
      <c r="WSL27" s="110"/>
      <c r="WSM27" s="110"/>
      <c r="WSN27" s="110"/>
      <c r="WSO27" s="110"/>
      <c r="WSP27" s="110"/>
      <c r="WSQ27" s="110"/>
      <c r="WSR27" s="110"/>
      <c r="WSS27" s="110"/>
      <c r="WST27" s="110"/>
      <c r="WSU27" s="110"/>
      <c r="WSV27" s="110"/>
      <c r="WSW27" s="110"/>
      <c r="WSX27" s="110"/>
      <c r="WSY27" s="110"/>
      <c r="WSZ27" s="110"/>
      <c r="WTA27" s="110"/>
      <c r="WTB27" s="110"/>
      <c r="WTC27" s="110"/>
      <c r="WTD27" s="110"/>
      <c r="WTE27" s="110"/>
      <c r="WTF27" s="110"/>
      <c r="WTG27" s="110"/>
      <c r="WTH27" s="110"/>
      <c r="WTI27" s="110"/>
      <c r="WTJ27" s="110"/>
      <c r="WTK27" s="110"/>
      <c r="WTL27" s="110"/>
      <c r="WTM27" s="110"/>
      <c r="WTN27" s="110"/>
      <c r="WTO27" s="110"/>
      <c r="WTP27" s="110"/>
      <c r="WTQ27" s="110"/>
      <c r="WTR27" s="110"/>
      <c r="WTS27" s="110"/>
      <c r="WTT27" s="110"/>
      <c r="WTU27" s="110"/>
      <c r="WTV27" s="110"/>
      <c r="WTW27" s="110"/>
      <c r="WTX27" s="110"/>
      <c r="WTY27" s="110"/>
      <c r="WTZ27" s="110"/>
      <c r="WUA27" s="110"/>
      <c r="WUB27" s="110"/>
      <c r="WUC27" s="110"/>
      <c r="WUD27" s="110"/>
      <c r="WUE27" s="110"/>
      <c r="WUF27" s="110"/>
      <c r="WUG27" s="110"/>
      <c r="WUH27" s="110"/>
      <c r="WUI27" s="110"/>
      <c r="WUJ27" s="110"/>
      <c r="WUK27" s="110"/>
      <c r="WUL27" s="110"/>
      <c r="WUM27" s="110"/>
      <c r="WUN27" s="110"/>
      <c r="WUO27" s="110"/>
      <c r="WUP27" s="110"/>
      <c r="WUQ27" s="110"/>
      <c r="WUR27" s="110"/>
      <c r="WUS27" s="110"/>
      <c r="WUT27" s="110"/>
      <c r="WUU27" s="110"/>
      <c r="WUV27" s="110"/>
      <c r="WUW27" s="110"/>
      <c r="WUX27" s="110"/>
      <c r="WUY27" s="110"/>
      <c r="WUZ27" s="110"/>
      <c r="WVA27" s="110"/>
      <c r="WVB27" s="110"/>
      <c r="WVC27" s="110"/>
      <c r="WVD27" s="110"/>
      <c r="WVE27" s="110"/>
      <c r="WVF27" s="110"/>
      <c r="WVG27" s="110"/>
      <c r="WVH27" s="110"/>
      <c r="WVI27" s="110"/>
      <c r="WVJ27" s="110"/>
      <c r="WVK27" s="110"/>
      <c r="WVL27" s="110"/>
      <c r="WVM27" s="110"/>
      <c r="WVN27" s="110"/>
      <c r="WVO27" s="110"/>
      <c r="WVP27" s="110"/>
      <c r="WVQ27" s="110"/>
      <c r="WVR27" s="110"/>
      <c r="WVS27" s="110"/>
      <c r="WVT27" s="110"/>
      <c r="WVU27" s="110"/>
      <c r="WVV27" s="110"/>
      <c r="WVW27" s="110"/>
      <c r="WVX27" s="110"/>
      <c r="WVY27" s="110"/>
      <c r="WVZ27" s="110"/>
      <c r="WWA27" s="110"/>
      <c r="WWB27" s="110"/>
      <c r="WWC27" s="110"/>
      <c r="WWD27" s="110"/>
      <c r="WWE27" s="110"/>
      <c r="WWF27" s="110"/>
      <c r="WWG27" s="110"/>
      <c r="WWH27" s="110"/>
      <c r="WWI27" s="110"/>
      <c r="WWJ27" s="110"/>
      <c r="WWK27" s="110"/>
      <c r="WWL27" s="110"/>
      <c r="WWM27" s="110"/>
      <c r="WWN27" s="110"/>
      <c r="WWO27" s="110"/>
      <c r="WWP27" s="110"/>
      <c r="WWQ27" s="110"/>
      <c r="WWR27" s="110"/>
      <c r="WWS27" s="110"/>
      <c r="WWT27" s="110"/>
      <c r="WWU27" s="110"/>
      <c r="WWV27" s="110"/>
      <c r="WWW27" s="110"/>
      <c r="WWX27" s="110"/>
      <c r="WWY27" s="110"/>
      <c r="WWZ27" s="110"/>
      <c r="WXA27" s="110"/>
      <c r="WXB27" s="110"/>
      <c r="WXC27" s="110"/>
      <c r="WXD27" s="110"/>
      <c r="WXE27" s="110"/>
      <c r="WXF27" s="110"/>
      <c r="WXG27" s="110"/>
      <c r="WXH27" s="110"/>
      <c r="WXI27" s="110"/>
      <c r="WXJ27" s="110"/>
      <c r="WXK27" s="110"/>
      <c r="WXL27" s="110"/>
      <c r="WXM27" s="110"/>
      <c r="WXN27" s="110"/>
      <c r="WXO27" s="110"/>
      <c r="WXP27" s="110"/>
      <c r="WXQ27" s="110"/>
      <c r="WXR27" s="110"/>
      <c r="WXS27" s="110"/>
      <c r="WXT27" s="110"/>
      <c r="WXU27" s="110"/>
      <c r="WXV27" s="110"/>
      <c r="WXW27" s="110"/>
      <c r="WXX27" s="110"/>
      <c r="WXY27" s="110"/>
      <c r="WXZ27" s="110"/>
      <c r="WYA27" s="110"/>
      <c r="WYB27" s="110"/>
      <c r="WYC27" s="110"/>
      <c r="WYD27" s="110"/>
      <c r="WYE27" s="110"/>
      <c r="WYF27" s="110"/>
      <c r="WYG27" s="110"/>
      <c r="WYH27" s="110"/>
      <c r="WYI27" s="110"/>
      <c r="WYJ27" s="110"/>
      <c r="WYK27" s="110"/>
      <c r="WYL27" s="110"/>
      <c r="WYM27" s="110"/>
      <c r="WYN27" s="110"/>
      <c r="WYO27" s="110"/>
      <c r="WYP27" s="110"/>
      <c r="WYQ27" s="110"/>
      <c r="WYR27" s="110"/>
      <c r="WYS27" s="110"/>
      <c r="WYT27" s="110"/>
      <c r="WYU27" s="110"/>
      <c r="WYV27" s="110"/>
      <c r="WYW27" s="110"/>
      <c r="WYX27" s="110"/>
      <c r="WYY27" s="110"/>
      <c r="WYZ27" s="110"/>
      <c r="WZA27" s="110"/>
      <c r="WZB27" s="110"/>
      <c r="WZC27" s="110"/>
      <c r="WZD27" s="110"/>
      <c r="WZE27" s="110"/>
      <c r="WZF27" s="110"/>
      <c r="WZG27" s="110"/>
      <c r="WZH27" s="110"/>
      <c r="WZI27" s="110"/>
      <c r="WZJ27" s="110"/>
      <c r="WZK27" s="110"/>
      <c r="WZL27" s="110"/>
      <c r="WZM27" s="110"/>
      <c r="WZN27" s="110"/>
      <c r="WZO27" s="110"/>
      <c r="WZP27" s="110"/>
      <c r="WZQ27" s="110"/>
      <c r="WZR27" s="110"/>
      <c r="WZS27" s="110"/>
      <c r="WZT27" s="110"/>
      <c r="WZU27" s="110"/>
      <c r="WZV27" s="110"/>
      <c r="WZW27" s="110"/>
      <c r="WZX27" s="110"/>
      <c r="WZY27" s="110"/>
      <c r="WZZ27" s="110"/>
      <c r="XAA27" s="110"/>
      <c r="XAB27" s="110"/>
      <c r="XAC27" s="110"/>
      <c r="XAD27" s="110"/>
      <c r="XAE27" s="110"/>
      <c r="XAF27" s="110"/>
      <c r="XAG27" s="110"/>
      <c r="XAH27" s="110"/>
      <c r="XAI27" s="110"/>
      <c r="XAJ27" s="110"/>
      <c r="XAK27" s="110"/>
      <c r="XAL27" s="110"/>
      <c r="XAM27" s="110"/>
      <c r="XAN27" s="110"/>
      <c r="XAO27" s="110"/>
      <c r="XAP27" s="110"/>
      <c r="XAQ27" s="110"/>
      <c r="XAR27" s="110"/>
      <c r="XAS27" s="110"/>
      <c r="XAT27" s="110"/>
      <c r="XAU27" s="110"/>
      <c r="XAV27" s="110"/>
      <c r="XAW27" s="110"/>
      <c r="XAX27" s="110"/>
      <c r="XAY27" s="110"/>
      <c r="XAZ27" s="110"/>
      <c r="XBA27" s="110"/>
      <c r="XBB27" s="110"/>
      <c r="XBC27" s="110"/>
      <c r="XBD27" s="110"/>
      <c r="XBE27" s="110"/>
      <c r="XBF27" s="110"/>
      <c r="XBG27" s="110"/>
      <c r="XBH27" s="110"/>
      <c r="XBI27" s="110"/>
      <c r="XBJ27" s="110"/>
      <c r="XBK27" s="110"/>
      <c r="XBL27" s="110"/>
      <c r="XBM27" s="110"/>
      <c r="XBN27" s="110"/>
      <c r="XBO27" s="110"/>
      <c r="XBP27" s="110"/>
      <c r="XBQ27" s="110"/>
      <c r="XBR27" s="110"/>
      <c r="XBS27" s="110"/>
      <c r="XBT27" s="110"/>
      <c r="XBU27" s="110"/>
      <c r="XBV27" s="110"/>
      <c r="XBW27" s="110"/>
      <c r="XBX27" s="110"/>
      <c r="XBY27" s="110"/>
      <c r="XBZ27" s="110"/>
      <c r="XCA27" s="110"/>
      <c r="XCB27" s="110"/>
      <c r="XCC27" s="110"/>
      <c r="XCD27" s="110"/>
      <c r="XCE27" s="110"/>
      <c r="XCF27" s="110"/>
      <c r="XCG27" s="110"/>
      <c r="XCH27" s="110"/>
      <c r="XCI27" s="110"/>
      <c r="XCJ27" s="110"/>
      <c r="XCK27" s="110"/>
      <c r="XCL27" s="110"/>
      <c r="XCM27" s="110"/>
      <c r="XCN27" s="110"/>
      <c r="XCO27" s="110"/>
      <c r="XCP27" s="110"/>
      <c r="XCQ27" s="110"/>
      <c r="XCR27" s="110"/>
      <c r="XCS27" s="110"/>
      <c r="XCT27" s="110"/>
      <c r="XCU27" s="110"/>
      <c r="XCV27" s="110"/>
      <c r="XCW27" s="110"/>
      <c r="XCX27" s="110"/>
      <c r="XCY27" s="110"/>
      <c r="XCZ27" s="110"/>
      <c r="XDA27" s="110"/>
      <c r="XDB27" s="110"/>
      <c r="XDC27" s="110"/>
      <c r="XDD27" s="110"/>
      <c r="XDE27" s="110"/>
      <c r="XDF27" s="110"/>
      <c r="XDG27" s="110"/>
      <c r="XDH27" s="110"/>
      <c r="XDI27" s="110"/>
      <c r="XDJ27" s="110"/>
      <c r="XDK27" s="110"/>
      <c r="XDL27" s="110"/>
      <c r="XDM27" s="110"/>
      <c r="XDN27" s="110"/>
      <c r="XDO27" s="110"/>
      <c r="XDP27" s="110"/>
      <c r="XDQ27" s="110"/>
      <c r="XDR27" s="110"/>
      <c r="XDS27" s="110"/>
      <c r="XDT27" s="110"/>
      <c r="XDU27" s="110"/>
      <c r="XDV27" s="110"/>
      <c r="XDW27" s="110"/>
      <c r="XDX27" s="110"/>
      <c r="XDY27" s="110"/>
      <c r="XDZ27" s="110"/>
      <c r="XEA27" s="110"/>
      <c r="XEB27" s="110"/>
      <c r="XEC27" s="110"/>
      <c r="XED27" s="110"/>
      <c r="XEE27" s="110"/>
      <c r="XEF27" s="110"/>
      <c r="XEG27" s="110"/>
      <c r="XEH27" s="110"/>
      <c r="XEI27" s="110"/>
      <c r="XEJ27" s="110"/>
      <c r="XEK27" s="110"/>
      <c r="XEL27" s="110"/>
      <c r="XEM27" s="110"/>
      <c r="XEN27" s="110"/>
      <c r="XEO27" s="110"/>
      <c r="XEP27" s="110"/>
      <c r="XEQ27" s="110"/>
      <c r="XER27" s="110"/>
      <c r="XES27" s="110"/>
      <c r="XET27" s="110"/>
      <c r="XEU27" s="110"/>
      <c r="XEV27" s="110"/>
      <c r="XEW27" s="110"/>
      <c r="XEX27" s="110"/>
      <c r="XEY27" s="110"/>
      <c r="XEZ27" s="110"/>
      <c r="XFA27" s="110"/>
      <c r="XFB27" s="110"/>
      <c r="XFC27" s="110"/>
      <c r="XFD27" s="110"/>
    </row>
    <row r="28" spans="1:16384" s="170" customFormat="1" ht="47.25">
      <c r="A28" s="51"/>
      <c r="B28" s="51"/>
      <c r="D28" s="171" t="s">
        <v>3385</v>
      </c>
      <c r="E28" s="172" t="s">
        <v>3386</v>
      </c>
      <c r="F28" s="171" t="s">
        <v>3387</v>
      </c>
      <c r="G28" s="171" t="s">
        <v>3388</v>
      </c>
      <c r="H28" s="171" t="s">
        <v>3389</v>
      </c>
      <c r="I28" s="171" t="s">
        <v>3390</v>
      </c>
      <c r="J28" s="171" t="s">
        <v>3391</v>
      </c>
      <c r="K28" s="171" t="s">
        <v>3392</v>
      </c>
      <c r="L28" s="171" t="s">
        <v>3393</v>
      </c>
      <c r="M28" s="171" t="s">
        <v>3394</v>
      </c>
      <c r="N28" s="171" t="s">
        <v>3395</v>
      </c>
      <c r="O28" s="171" t="s">
        <v>3396</v>
      </c>
      <c r="P28" s="171" t="s">
        <v>3397</v>
      </c>
      <c r="Q28" s="171" t="s">
        <v>3398</v>
      </c>
      <c r="R28" s="171" t="s">
        <v>3399</v>
      </c>
      <c r="S28" s="171" t="s">
        <v>3</v>
      </c>
      <c r="T28" s="135" t="s">
        <v>3400</v>
      </c>
      <c r="U28" s="134" t="s">
        <v>212</v>
      </c>
      <c r="V28" s="134" t="s">
        <v>245</v>
      </c>
      <c r="W28" s="173"/>
      <c r="X28" s="135" t="s">
        <v>1894</v>
      </c>
      <c r="Y28" s="135" t="s">
        <v>1895</v>
      </c>
      <c r="Z28" s="135" t="s">
        <v>3401</v>
      </c>
      <c r="AA28" s="135" t="s">
        <v>1896</v>
      </c>
      <c r="AB28" s="136"/>
      <c r="AC28" s="135" t="s">
        <v>53</v>
      </c>
      <c r="AD28" s="135">
        <v>2013</v>
      </c>
      <c r="AE28" s="135">
        <v>2014</v>
      </c>
      <c r="AF28" s="135">
        <v>2015</v>
      </c>
      <c r="AG28" s="135">
        <v>2016</v>
      </c>
      <c r="AH28" s="135">
        <v>2017</v>
      </c>
      <c r="AI28" s="135">
        <v>2018</v>
      </c>
      <c r="AJ28" s="135">
        <v>2019</v>
      </c>
      <c r="AK28" s="135">
        <v>2020</v>
      </c>
      <c r="AL28" s="135">
        <v>2021</v>
      </c>
      <c r="AM28" s="135">
        <v>2022</v>
      </c>
      <c r="AN28" s="135">
        <v>2023</v>
      </c>
      <c r="AO28" s="135">
        <v>2024</v>
      </c>
      <c r="AP28" s="135">
        <v>2025</v>
      </c>
      <c r="AQ28" s="135">
        <v>2026</v>
      </c>
      <c r="AR28" s="135">
        <v>2027</v>
      </c>
      <c r="AS28" s="135">
        <v>2028</v>
      </c>
      <c r="AT28" s="135">
        <v>2029</v>
      </c>
      <c r="AU28" s="135">
        <v>2030</v>
      </c>
      <c r="AV28" s="135">
        <v>2031</v>
      </c>
      <c r="AW28" s="135">
        <v>2032</v>
      </c>
      <c r="AX28" s="135">
        <v>2033</v>
      </c>
      <c r="AY28" s="135">
        <v>2034</v>
      </c>
      <c r="AZ28" s="135">
        <v>2035</v>
      </c>
      <c r="BA28" s="135">
        <v>2036</v>
      </c>
      <c r="BB28" s="135">
        <v>2037</v>
      </c>
      <c r="BC28" s="135">
        <v>2038</v>
      </c>
      <c r="BD28" s="135">
        <v>2039</v>
      </c>
      <c r="BE28" s="135">
        <v>2040</v>
      </c>
      <c r="BF28" s="135">
        <v>2041</v>
      </c>
      <c r="BG28" s="135">
        <v>2042</v>
      </c>
      <c r="BH28" s="135">
        <v>2043</v>
      </c>
      <c r="BI28" s="135">
        <v>2044</v>
      </c>
      <c r="BJ28" s="135">
        <v>2045</v>
      </c>
      <c r="BK28" s="135">
        <v>2046</v>
      </c>
      <c r="BL28" s="135">
        <v>2047</v>
      </c>
      <c r="BM28" s="135">
        <v>2048</v>
      </c>
      <c r="BN28" s="135">
        <v>2049</v>
      </c>
      <c r="BO28" s="135">
        <v>2050</v>
      </c>
      <c r="BP28" s="135">
        <v>2051</v>
      </c>
    </row>
    <row r="29" spans="1:16384">
      <c r="D29" s="174" t="s">
        <v>3402</v>
      </c>
      <c r="E29" s="175">
        <v>15694873.140000001</v>
      </c>
      <c r="F29" s="174"/>
      <c r="G29" s="174" t="s">
        <v>1559</v>
      </c>
      <c r="H29" s="174" t="s">
        <v>3403</v>
      </c>
      <c r="I29" s="174" t="s">
        <v>3404</v>
      </c>
      <c r="J29" s="174" t="s">
        <v>3405</v>
      </c>
      <c r="K29" s="174"/>
      <c r="L29" s="174" t="s">
        <v>3406</v>
      </c>
      <c r="M29" s="174" t="s">
        <v>148</v>
      </c>
      <c r="N29" s="176">
        <v>300</v>
      </c>
      <c r="O29" s="174" t="s">
        <v>3407</v>
      </c>
      <c r="P29" s="177">
        <v>39994</v>
      </c>
      <c r="Q29" s="176">
        <v>48</v>
      </c>
      <c r="R29" s="175">
        <v>2511179.6800000002</v>
      </c>
      <c r="S29" s="175">
        <v>13183693.460000001</v>
      </c>
      <c r="T29" s="178">
        <v>0</v>
      </c>
      <c r="U29" s="96">
        <v>6</v>
      </c>
      <c r="V29" s="38" t="s">
        <v>116</v>
      </c>
      <c r="W29" s="38"/>
      <c r="X29" s="137">
        <v>627794.92560000008</v>
      </c>
      <c r="Y29" s="138">
        <v>49125</v>
      </c>
      <c r="Z29" s="179">
        <v>21</v>
      </c>
      <c r="AA29" s="139">
        <v>2034</v>
      </c>
      <c r="AB29" s="131"/>
      <c r="AC29" s="38"/>
      <c r="AD29" s="140">
        <v>13183693.460000001</v>
      </c>
      <c r="AE29" s="141">
        <v>12555898.534400001</v>
      </c>
      <c r="AF29" s="141">
        <v>11928103.608800001</v>
      </c>
      <c r="AG29" s="141">
        <v>11300308.683200002</v>
      </c>
      <c r="AH29" s="141">
        <v>10672513.757600002</v>
      </c>
      <c r="AI29" s="141">
        <v>10044718.832000002</v>
      </c>
      <c r="AJ29" s="141">
        <v>9416923.9064000025</v>
      </c>
      <c r="AK29" s="141">
        <v>8789128.9808000028</v>
      </c>
      <c r="AL29" s="141">
        <v>8161334.0552000031</v>
      </c>
      <c r="AM29" s="141">
        <v>7533539.1296000034</v>
      </c>
      <c r="AN29" s="141">
        <v>6905744.2040000036</v>
      </c>
      <c r="AO29" s="141">
        <v>6277949.2784000039</v>
      </c>
      <c r="AP29" s="141">
        <v>5650154.3528000042</v>
      </c>
      <c r="AQ29" s="141">
        <v>5022359.4272000045</v>
      </c>
      <c r="AR29" s="141">
        <v>4394564.5016000047</v>
      </c>
      <c r="AS29" s="141">
        <v>3766769.5760000045</v>
      </c>
      <c r="AT29" s="141">
        <v>3138974.6504000043</v>
      </c>
      <c r="AU29" s="141">
        <v>2511179.7248000042</v>
      </c>
      <c r="AV29" s="141">
        <v>1883384.799200004</v>
      </c>
      <c r="AW29" s="141">
        <v>1255589.8736000038</v>
      </c>
      <c r="AX29" s="141">
        <v>627794.9480000037</v>
      </c>
      <c r="AY29" s="141">
        <v>2.2400003625079989E-2</v>
      </c>
      <c r="AZ29" s="141">
        <v>0</v>
      </c>
      <c r="BA29" s="141">
        <v>0</v>
      </c>
      <c r="BB29" s="141">
        <v>0</v>
      </c>
      <c r="BC29" s="141">
        <v>0</v>
      </c>
      <c r="BD29" s="141">
        <v>0</v>
      </c>
      <c r="BE29" s="141">
        <v>0</v>
      </c>
      <c r="BF29" s="141">
        <v>0</v>
      </c>
      <c r="BG29" s="141">
        <v>0</v>
      </c>
      <c r="BH29" s="141">
        <v>0</v>
      </c>
      <c r="BI29" s="141">
        <v>0</v>
      </c>
      <c r="BJ29" s="141">
        <v>0</v>
      </c>
      <c r="BK29" s="141">
        <v>0</v>
      </c>
      <c r="BL29" s="141">
        <v>0</v>
      </c>
      <c r="BM29" s="141">
        <v>0</v>
      </c>
      <c r="BN29" s="141">
        <v>0</v>
      </c>
      <c r="BO29" s="141">
        <v>0</v>
      </c>
      <c r="BP29" s="141">
        <v>0</v>
      </c>
    </row>
    <row r="30" spans="1:16384">
      <c r="D30" s="174" t="s">
        <v>3408</v>
      </c>
      <c r="E30" s="175">
        <v>4613873.51</v>
      </c>
      <c r="F30" s="174" t="s">
        <v>3409</v>
      </c>
      <c r="G30" s="174" t="s">
        <v>3410</v>
      </c>
      <c r="H30" s="174" t="s">
        <v>3411</v>
      </c>
      <c r="I30" s="174"/>
      <c r="J30" s="174" t="s">
        <v>3412</v>
      </c>
      <c r="K30" s="174"/>
      <c r="L30" s="174" t="s">
        <v>3413</v>
      </c>
      <c r="M30" s="174" t="s">
        <v>3414</v>
      </c>
      <c r="N30" s="176">
        <v>120</v>
      </c>
      <c r="O30" s="174" t="s">
        <v>3407</v>
      </c>
      <c r="P30" s="177">
        <v>39022</v>
      </c>
      <c r="Q30" s="176">
        <v>80</v>
      </c>
      <c r="R30" s="175">
        <v>3066162.38</v>
      </c>
      <c r="S30" s="175">
        <v>1547711.13</v>
      </c>
      <c r="T30" s="178">
        <v>0</v>
      </c>
      <c r="U30" s="96">
        <v>19</v>
      </c>
      <c r="V30" s="38" t="s">
        <v>129</v>
      </c>
      <c r="W30" s="38"/>
      <c r="X30" s="137">
        <v>461387.35099999997</v>
      </c>
      <c r="Y30" s="138">
        <v>42675</v>
      </c>
      <c r="Z30" s="179">
        <v>3.3333333333333335</v>
      </c>
      <c r="AA30" s="139">
        <v>2017</v>
      </c>
      <c r="AB30" s="131"/>
      <c r="AC30" s="38"/>
      <c r="AD30" s="140">
        <v>1547711.13</v>
      </c>
      <c r="AE30" s="141">
        <v>1086323.7789999999</v>
      </c>
      <c r="AF30" s="141">
        <v>624936.42799999984</v>
      </c>
      <c r="AG30" s="141">
        <v>163549.07699999987</v>
      </c>
      <c r="AH30" s="141">
        <v>0</v>
      </c>
      <c r="AI30" s="141">
        <v>0</v>
      </c>
      <c r="AJ30" s="141">
        <v>0</v>
      </c>
      <c r="AK30" s="141">
        <v>0</v>
      </c>
      <c r="AL30" s="141">
        <v>0</v>
      </c>
      <c r="AM30" s="141">
        <v>0</v>
      </c>
      <c r="AN30" s="141">
        <v>0</v>
      </c>
      <c r="AO30" s="141">
        <v>0</v>
      </c>
      <c r="AP30" s="141">
        <v>0</v>
      </c>
      <c r="AQ30" s="141">
        <v>0</v>
      </c>
      <c r="AR30" s="141">
        <v>0</v>
      </c>
      <c r="AS30" s="141">
        <v>0</v>
      </c>
      <c r="AT30" s="141">
        <v>0</v>
      </c>
      <c r="AU30" s="141">
        <v>0</v>
      </c>
      <c r="AV30" s="141">
        <v>0</v>
      </c>
      <c r="AW30" s="141">
        <v>0</v>
      </c>
      <c r="AX30" s="141">
        <v>0</v>
      </c>
      <c r="AY30" s="141">
        <v>0</v>
      </c>
      <c r="AZ30" s="141">
        <v>0</v>
      </c>
      <c r="BA30" s="141">
        <v>0</v>
      </c>
      <c r="BB30" s="141">
        <v>0</v>
      </c>
      <c r="BC30" s="141">
        <v>0</v>
      </c>
      <c r="BD30" s="141">
        <v>0</v>
      </c>
      <c r="BE30" s="141">
        <v>0</v>
      </c>
      <c r="BF30" s="141">
        <v>0</v>
      </c>
      <c r="BG30" s="141">
        <v>0</v>
      </c>
      <c r="BH30" s="141">
        <v>0</v>
      </c>
      <c r="BI30" s="141">
        <v>0</v>
      </c>
      <c r="BJ30" s="141">
        <v>0</v>
      </c>
      <c r="BK30" s="141">
        <v>0</v>
      </c>
      <c r="BL30" s="141">
        <v>0</v>
      </c>
      <c r="BM30" s="141">
        <v>0</v>
      </c>
      <c r="BN30" s="141">
        <v>0</v>
      </c>
      <c r="BO30" s="141">
        <v>0</v>
      </c>
      <c r="BP30" s="141">
        <v>0</v>
      </c>
    </row>
    <row r="31" spans="1:16384">
      <c r="D31" s="174" t="s">
        <v>3415</v>
      </c>
      <c r="E31" s="175">
        <v>16072827.189999999</v>
      </c>
      <c r="F31" s="174" t="s">
        <v>3409</v>
      </c>
      <c r="G31" s="174" t="s">
        <v>3410</v>
      </c>
      <c r="H31" s="174" t="s">
        <v>3416</v>
      </c>
      <c r="I31" s="174" t="s">
        <v>3417</v>
      </c>
      <c r="J31" s="174" t="s">
        <v>3418</v>
      </c>
      <c r="K31" s="174"/>
      <c r="L31" s="174" t="s">
        <v>3415</v>
      </c>
      <c r="M31" s="174" t="s">
        <v>3414</v>
      </c>
      <c r="N31" s="176">
        <v>600</v>
      </c>
      <c r="O31" s="174" t="s">
        <v>3407</v>
      </c>
      <c r="P31" s="177">
        <v>39022</v>
      </c>
      <c r="Q31" s="176">
        <v>80</v>
      </c>
      <c r="R31" s="175">
        <v>2130608.7200000002</v>
      </c>
      <c r="S31" s="175">
        <v>13942218.470000001</v>
      </c>
      <c r="T31" s="178">
        <v>0</v>
      </c>
      <c r="U31" s="96">
        <v>19</v>
      </c>
      <c r="V31" s="38" t="s">
        <v>129</v>
      </c>
      <c r="W31" s="38"/>
      <c r="X31" s="137">
        <v>321456.54379999998</v>
      </c>
      <c r="Y31" s="138">
        <v>57285</v>
      </c>
      <c r="Z31" s="179">
        <v>43.333333333333336</v>
      </c>
      <c r="AA31" s="139">
        <v>2057</v>
      </c>
      <c r="AB31" s="131"/>
      <c r="AC31" s="38"/>
      <c r="AD31" s="140">
        <v>13942218.470000001</v>
      </c>
      <c r="AE31" s="141">
        <v>13620761.926200001</v>
      </c>
      <c r="AF31" s="141">
        <v>13299305.3824</v>
      </c>
      <c r="AG31" s="141">
        <v>12977848.8386</v>
      </c>
      <c r="AH31" s="141">
        <v>12656392.2948</v>
      </c>
      <c r="AI31" s="141">
        <v>12334935.751</v>
      </c>
      <c r="AJ31" s="141">
        <v>12013479.2072</v>
      </c>
      <c r="AK31" s="141">
        <v>11692022.6634</v>
      </c>
      <c r="AL31" s="141">
        <v>11370566.1196</v>
      </c>
      <c r="AM31" s="141">
        <v>11049109.5758</v>
      </c>
      <c r="AN31" s="141">
        <v>10727653.032</v>
      </c>
      <c r="AO31" s="141">
        <v>10406196.4882</v>
      </c>
      <c r="AP31" s="141">
        <v>10084739.944399999</v>
      </c>
      <c r="AQ31" s="141">
        <v>9763283.4005999994</v>
      </c>
      <c r="AR31" s="141">
        <v>9441826.8567999993</v>
      </c>
      <c r="AS31" s="141">
        <v>9120370.3129999992</v>
      </c>
      <c r="AT31" s="141">
        <v>8798913.769199999</v>
      </c>
      <c r="AU31" s="141">
        <v>8477457.2253999989</v>
      </c>
      <c r="AV31" s="141">
        <v>8156000.6815999988</v>
      </c>
      <c r="AW31" s="141">
        <v>7834544.1377999987</v>
      </c>
      <c r="AX31" s="141">
        <v>7513087.5939999986</v>
      </c>
      <c r="AY31" s="141">
        <v>7191631.0501999985</v>
      </c>
      <c r="AZ31" s="141">
        <v>6870174.5063999984</v>
      </c>
      <c r="BA31" s="141">
        <v>6548717.9625999983</v>
      </c>
      <c r="BB31" s="141">
        <v>6227261.4187999982</v>
      </c>
      <c r="BC31" s="141">
        <v>5905804.8749999981</v>
      </c>
      <c r="BD31" s="141">
        <v>5584348.331199998</v>
      </c>
      <c r="BE31" s="141">
        <v>5262891.7873999979</v>
      </c>
      <c r="BF31" s="141">
        <v>4941435.2435999978</v>
      </c>
      <c r="BG31" s="141">
        <v>4619978.6997999977</v>
      </c>
      <c r="BH31" s="141">
        <v>4298522.1559999976</v>
      </c>
      <c r="BI31" s="141">
        <v>3977065.6121999975</v>
      </c>
      <c r="BJ31" s="141">
        <v>3655609.0683999974</v>
      </c>
      <c r="BK31" s="141">
        <v>3334152.5245999973</v>
      </c>
      <c r="BL31" s="141">
        <v>3012695.9807999972</v>
      </c>
      <c r="BM31" s="141">
        <v>2691239.4369999971</v>
      </c>
      <c r="BN31" s="141">
        <v>2369782.893199997</v>
      </c>
      <c r="BO31" s="141">
        <v>2048326.3493999969</v>
      </c>
      <c r="BP31" s="141">
        <v>1726869.8055999968</v>
      </c>
    </row>
    <row r="32" spans="1:16384">
      <c r="D32" s="174" t="s">
        <v>3419</v>
      </c>
      <c r="E32" s="176">
        <v>13269</v>
      </c>
      <c r="F32" s="174" t="s">
        <v>3420</v>
      </c>
      <c r="G32" s="174" t="s">
        <v>3421</v>
      </c>
      <c r="H32" s="174" t="s">
        <v>167</v>
      </c>
      <c r="I32" s="174" t="s">
        <v>3422</v>
      </c>
      <c r="J32" s="174" t="s">
        <v>3423</v>
      </c>
      <c r="K32" s="174"/>
      <c r="L32" s="174" t="s">
        <v>3424</v>
      </c>
      <c r="M32" s="174" t="s">
        <v>167</v>
      </c>
      <c r="N32" s="176">
        <v>960</v>
      </c>
      <c r="O32" s="174" t="s">
        <v>3407</v>
      </c>
      <c r="P32" s="177">
        <v>29768</v>
      </c>
      <c r="Q32" s="176">
        <v>384</v>
      </c>
      <c r="R32" s="175">
        <v>5307.1</v>
      </c>
      <c r="S32" s="175">
        <v>7961.9</v>
      </c>
      <c r="T32" s="178">
        <v>0</v>
      </c>
      <c r="U32" s="96">
        <v>5</v>
      </c>
      <c r="V32" s="38" t="s">
        <v>115</v>
      </c>
      <c r="W32" s="38"/>
      <c r="X32" s="137">
        <v>165.86250000000001</v>
      </c>
      <c r="Y32" s="138">
        <v>58988</v>
      </c>
      <c r="Z32" s="179">
        <v>48</v>
      </c>
      <c r="AA32" s="139">
        <v>2061</v>
      </c>
      <c r="AB32" s="131"/>
      <c r="AC32" s="38"/>
      <c r="AD32" s="140">
        <v>7961.9</v>
      </c>
      <c r="AE32" s="141">
        <v>7796.0374999999995</v>
      </c>
      <c r="AF32" s="141">
        <v>7630.1749999999993</v>
      </c>
      <c r="AG32" s="141">
        <v>7464.3124999999991</v>
      </c>
      <c r="AH32" s="141">
        <v>7298.4499999999989</v>
      </c>
      <c r="AI32" s="141">
        <v>7132.5874999999987</v>
      </c>
      <c r="AJ32" s="141">
        <v>6966.7249999999985</v>
      </c>
      <c r="AK32" s="141">
        <v>6800.8624999999984</v>
      </c>
      <c r="AL32" s="141">
        <v>6634.9999999999982</v>
      </c>
      <c r="AM32" s="141">
        <v>6469.137499999998</v>
      </c>
      <c r="AN32" s="141">
        <v>6303.2749999999978</v>
      </c>
      <c r="AO32" s="141">
        <v>6137.4124999999976</v>
      </c>
      <c r="AP32" s="141">
        <v>5971.5499999999975</v>
      </c>
      <c r="AQ32" s="141">
        <v>5805.6874999999973</v>
      </c>
      <c r="AR32" s="141">
        <v>5639.8249999999971</v>
      </c>
      <c r="AS32" s="141">
        <v>5473.9624999999969</v>
      </c>
      <c r="AT32" s="141">
        <v>5308.0999999999967</v>
      </c>
      <c r="AU32" s="141">
        <v>5142.2374999999965</v>
      </c>
      <c r="AV32" s="141">
        <v>4976.3749999999964</v>
      </c>
      <c r="AW32" s="141">
        <v>4810.5124999999962</v>
      </c>
      <c r="AX32" s="141">
        <v>4644.649999999996</v>
      </c>
      <c r="AY32" s="141">
        <v>4478.7874999999958</v>
      </c>
      <c r="AZ32" s="141">
        <v>4312.9249999999956</v>
      </c>
      <c r="BA32" s="141">
        <v>4147.0624999999955</v>
      </c>
      <c r="BB32" s="141">
        <v>3981.1999999999953</v>
      </c>
      <c r="BC32" s="141">
        <v>3815.3374999999951</v>
      </c>
      <c r="BD32" s="141">
        <v>3649.4749999999949</v>
      </c>
      <c r="BE32" s="141">
        <v>3483.6124999999947</v>
      </c>
      <c r="BF32" s="141">
        <v>3317.7499999999945</v>
      </c>
      <c r="BG32" s="141">
        <v>3151.8874999999944</v>
      </c>
      <c r="BH32" s="141">
        <v>2986.0249999999942</v>
      </c>
      <c r="BI32" s="141">
        <v>2820.162499999994</v>
      </c>
      <c r="BJ32" s="141">
        <v>2654.2999999999938</v>
      </c>
      <c r="BK32" s="141">
        <v>2488.4374999999936</v>
      </c>
      <c r="BL32" s="141">
        <v>2322.5749999999935</v>
      </c>
      <c r="BM32" s="141">
        <v>2156.7124999999933</v>
      </c>
      <c r="BN32" s="141">
        <v>1990.8499999999933</v>
      </c>
      <c r="BO32" s="141">
        <v>1824.9874999999934</v>
      </c>
      <c r="BP32" s="141">
        <v>1659.1249999999934</v>
      </c>
    </row>
    <row r="33" spans="1:68">
      <c r="D33" s="174" t="s">
        <v>3425</v>
      </c>
      <c r="E33" s="175">
        <v>364798.24</v>
      </c>
      <c r="F33" s="174" t="s">
        <v>3426</v>
      </c>
      <c r="G33" s="174" t="s">
        <v>3421</v>
      </c>
      <c r="H33" s="174" t="s">
        <v>167</v>
      </c>
      <c r="I33" s="174" t="s">
        <v>3422</v>
      </c>
      <c r="J33" s="174" t="s">
        <v>3423</v>
      </c>
      <c r="K33" s="174"/>
      <c r="L33" s="174" t="s">
        <v>3424</v>
      </c>
      <c r="M33" s="174" t="s">
        <v>167</v>
      </c>
      <c r="N33" s="176">
        <v>960</v>
      </c>
      <c r="O33" s="174" t="s">
        <v>3407</v>
      </c>
      <c r="P33" s="177">
        <v>29768</v>
      </c>
      <c r="Q33" s="176">
        <v>384</v>
      </c>
      <c r="R33" s="175">
        <v>145906.51999999999</v>
      </c>
      <c r="S33" s="175">
        <v>218891.72</v>
      </c>
      <c r="T33" s="178">
        <v>0</v>
      </c>
      <c r="U33" s="96">
        <v>5</v>
      </c>
      <c r="V33" s="38" t="s">
        <v>115</v>
      </c>
      <c r="W33" s="38"/>
      <c r="X33" s="137">
        <v>4559.9779999999992</v>
      </c>
      <c r="Y33" s="138">
        <v>58988</v>
      </c>
      <c r="Z33" s="179">
        <v>48</v>
      </c>
      <c r="AA33" s="139">
        <v>2061</v>
      </c>
      <c r="AB33" s="131"/>
      <c r="AC33" s="38"/>
      <c r="AD33" s="140">
        <v>218891.72</v>
      </c>
      <c r="AE33" s="141">
        <v>214331.742</v>
      </c>
      <c r="AF33" s="141">
        <v>209771.764</v>
      </c>
      <c r="AG33" s="141">
        <v>205211.78599999999</v>
      </c>
      <c r="AH33" s="141">
        <v>200651.80799999999</v>
      </c>
      <c r="AI33" s="141">
        <v>196091.83</v>
      </c>
      <c r="AJ33" s="141">
        <v>191531.85199999998</v>
      </c>
      <c r="AK33" s="141">
        <v>186971.87399999998</v>
      </c>
      <c r="AL33" s="141">
        <v>182411.89599999998</v>
      </c>
      <c r="AM33" s="141">
        <v>177851.91799999998</v>
      </c>
      <c r="AN33" s="141">
        <v>173291.93999999997</v>
      </c>
      <c r="AO33" s="141">
        <v>168731.96199999997</v>
      </c>
      <c r="AP33" s="141">
        <v>164171.98399999997</v>
      </c>
      <c r="AQ33" s="141">
        <v>159612.00599999996</v>
      </c>
      <c r="AR33" s="141">
        <v>155052.02799999996</v>
      </c>
      <c r="AS33" s="141">
        <v>150492.04999999996</v>
      </c>
      <c r="AT33" s="141">
        <v>145932.07199999996</v>
      </c>
      <c r="AU33" s="141">
        <v>141372.09399999995</v>
      </c>
      <c r="AV33" s="141">
        <v>136812.11599999995</v>
      </c>
      <c r="AW33" s="141">
        <v>132252.13799999995</v>
      </c>
      <c r="AX33" s="141">
        <v>127692.15999999995</v>
      </c>
      <c r="AY33" s="141">
        <v>123132.18199999994</v>
      </c>
      <c r="AZ33" s="141">
        <v>118572.20399999994</v>
      </c>
      <c r="BA33" s="141">
        <v>114012.22599999994</v>
      </c>
      <c r="BB33" s="141">
        <v>109452.24799999993</v>
      </c>
      <c r="BC33" s="141">
        <v>104892.26999999993</v>
      </c>
      <c r="BD33" s="141">
        <v>100332.29199999993</v>
      </c>
      <c r="BE33" s="141">
        <v>95772.313999999926</v>
      </c>
      <c r="BF33" s="141">
        <v>91212.335999999923</v>
      </c>
      <c r="BG33" s="141">
        <v>86652.35799999992</v>
      </c>
      <c r="BH33" s="141">
        <v>82092.379999999917</v>
      </c>
      <c r="BI33" s="141">
        <v>77532.401999999915</v>
      </c>
      <c r="BJ33" s="141">
        <v>72972.423999999912</v>
      </c>
      <c r="BK33" s="141">
        <v>68412.445999999909</v>
      </c>
      <c r="BL33" s="141">
        <v>63852.467999999906</v>
      </c>
      <c r="BM33" s="141">
        <v>59292.489999999903</v>
      </c>
      <c r="BN33" s="141">
        <v>54732.511999999901</v>
      </c>
      <c r="BO33" s="141">
        <v>50172.533999999898</v>
      </c>
      <c r="BP33" s="141">
        <v>45612.555999999895</v>
      </c>
    </row>
    <row r="34" spans="1:68">
      <c r="D34" s="174" t="s">
        <v>3427</v>
      </c>
      <c r="E34" s="175">
        <v>25277.38</v>
      </c>
      <c r="F34" s="174" t="s">
        <v>3428</v>
      </c>
      <c r="G34" s="174" t="s">
        <v>3429</v>
      </c>
      <c r="H34" s="174" t="s">
        <v>167</v>
      </c>
      <c r="I34" s="174" t="s">
        <v>3098</v>
      </c>
      <c r="J34" s="174" t="s">
        <v>3430</v>
      </c>
      <c r="K34" s="174"/>
      <c r="L34" s="174" t="s">
        <v>3424</v>
      </c>
      <c r="M34" s="174" t="s">
        <v>167</v>
      </c>
      <c r="N34" s="176">
        <v>960</v>
      </c>
      <c r="O34" s="174" t="s">
        <v>3407</v>
      </c>
      <c r="P34" s="177">
        <v>15189</v>
      </c>
      <c r="Q34" s="176">
        <v>863</v>
      </c>
      <c r="R34" s="175">
        <v>22722.33</v>
      </c>
      <c r="S34" s="175">
        <v>2555.0500000000002</v>
      </c>
      <c r="T34" s="178">
        <v>0</v>
      </c>
      <c r="U34" s="96">
        <v>5</v>
      </c>
      <c r="V34" s="38" t="s">
        <v>115</v>
      </c>
      <c r="W34" s="38"/>
      <c r="X34" s="137">
        <v>315.96725000000004</v>
      </c>
      <c r="Y34" s="138">
        <v>44409</v>
      </c>
      <c r="Z34" s="179">
        <v>8.0833333333333339</v>
      </c>
      <c r="AA34" s="139">
        <v>2022</v>
      </c>
      <c r="AB34" s="131"/>
      <c r="AC34" s="38"/>
      <c r="AD34" s="140">
        <v>2555.0500000000002</v>
      </c>
      <c r="AE34" s="141">
        <v>2239.08275</v>
      </c>
      <c r="AF34" s="141">
        <v>1923.1154999999999</v>
      </c>
      <c r="AG34" s="141">
        <v>1607.1482499999997</v>
      </c>
      <c r="AH34" s="141">
        <v>1291.1809999999996</v>
      </c>
      <c r="AI34" s="141">
        <v>975.21374999999955</v>
      </c>
      <c r="AJ34" s="141">
        <v>659.24649999999951</v>
      </c>
      <c r="AK34" s="141">
        <v>343.27924999999948</v>
      </c>
      <c r="AL34" s="141">
        <v>27.311999999999443</v>
      </c>
      <c r="AM34" s="141">
        <v>0</v>
      </c>
      <c r="AN34" s="141">
        <v>0</v>
      </c>
      <c r="AO34" s="141">
        <v>0</v>
      </c>
      <c r="AP34" s="141">
        <v>0</v>
      </c>
      <c r="AQ34" s="141">
        <v>0</v>
      </c>
      <c r="AR34" s="141">
        <v>0</v>
      </c>
      <c r="AS34" s="141">
        <v>0</v>
      </c>
      <c r="AT34" s="141">
        <v>0</v>
      </c>
      <c r="AU34" s="141">
        <v>0</v>
      </c>
      <c r="AV34" s="141">
        <v>0</v>
      </c>
      <c r="AW34" s="141">
        <v>0</v>
      </c>
      <c r="AX34" s="141">
        <v>0</v>
      </c>
      <c r="AY34" s="141">
        <v>0</v>
      </c>
      <c r="AZ34" s="141">
        <v>0</v>
      </c>
      <c r="BA34" s="141">
        <v>0</v>
      </c>
      <c r="BB34" s="141">
        <v>0</v>
      </c>
      <c r="BC34" s="141">
        <v>0</v>
      </c>
      <c r="BD34" s="141">
        <v>0</v>
      </c>
      <c r="BE34" s="141">
        <v>0</v>
      </c>
      <c r="BF34" s="141">
        <v>0</v>
      </c>
      <c r="BG34" s="141">
        <v>0</v>
      </c>
      <c r="BH34" s="141">
        <v>0</v>
      </c>
      <c r="BI34" s="141">
        <v>0</v>
      </c>
      <c r="BJ34" s="141">
        <v>0</v>
      </c>
      <c r="BK34" s="141">
        <v>0</v>
      </c>
      <c r="BL34" s="141">
        <v>0</v>
      </c>
      <c r="BM34" s="141">
        <v>0</v>
      </c>
      <c r="BN34" s="141">
        <v>0</v>
      </c>
      <c r="BO34" s="141">
        <v>0</v>
      </c>
      <c r="BP34" s="141">
        <v>0</v>
      </c>
    </row>
    <row r="35" spans="1:68">
      <c r="D35" s="174" t="s">
        <v>3431</v>
      </c>
      <c r="E35" s="175">
        <v>9870.98</v>
      </c>
      <c r="F35" s="174" t="s">
        <v>3428</v>
      </c>
      <c r="G35" s="174" t="s">
        <v>3432</v>
      </c>
      <c r="H35" s="174" t="s">
        <v>167</v>
      </c>
      <c r="I35" s="174" t="s">
        <v>3098</v>
      </c>
      <c r="J35" s="174" t="s">
        <v>3433</v>
      </c>
      <c r="K35" s="174"/>
      <c r="L35" s="174" t="s">
        <v>3424</v>
      </c>
      <c r="M35" s="174" t="s">
        <v>167</v>
      </c>
      <c r="N35" s="176">
        <v>960</v>
      </c>
      <c r="O35" s="174" t="s">
        <v>3407</v>
      </c>
      <c r="P35" s="177">
        <v>15189</v>
      </c>
      <c r="Q35" s="176">
        <v>863</v>
      </c>
      <c r="R35" s="175">
        <v>8873.15</v>
      </c>
      <c r="S35" s="175">
        <v>997.83</v>
      </c>
      <c r="T35" s="178">
        <v>0</v>
      </c>
      <c r="U35" s="96">
        <v>5</v>
      </c>
      <c r="V35" s="38" t="s">
        <v>115</v>
      </c>
      <c r="W35" s="38"/>
      <c r="X35" s="137">
        <v>123.38724999999999</v>
      </c>
      <c r="Y35" s="138">
        <v>44409</v>
      </c>
      <c r="Z35" s="179">
        <v>8.0833333333333339</v>
      </c>
      <c r="AA35" s="139">
        <v>2022</v>
      </c>
      <c r="AB35" s="131"/>
      <c r="AC35" s="38"/>
      <c r="AD35" s="140">
        <v>997.83</v>
      </c>
      <c r="AE35" s="141">
        <v>874.44275000000005</v>
      </c>
      <c r="AF35" s="141">
        <v>751.05550000000005</v>
      </c>
      <c r="AG35" s="141">
        <v>627.66825000000006</v>
      </c>
      <c r="AH35" s="141">
        <v>504.28100000000006</v>
      </c>
      <c r="AI35" s="141">
        <v>380.89375000000007</v>
      </c>
      <c r="AJ35" s="141">
        <v>257.50650000000007</v>
      </c>
      <c r="AK35" s="141">
        <v>134.11925000000008</v>
      </c>
      <c r="AL35" s="141">
        <v>10.732000000000085</v>
      </c>
      <c r="AM35" s="141">
        <v>0</v>
      </c>
      <c r="AN35" s="141">
        <v>0</v>
      </c>
      <c r="AO35" s="141">
        <v>0</v>
      </c>
      <c r="AP35" s="141">
        <v>0</v>
      </c>
      <c r="AQ35" s="141">
        <v>0</v>
      </c>
      <c r="AR35" s="141">
        <v>0</v>
      </c>
      <c r="AS35" s="141">
        <v>0</v>
      </c>
      <c r="AT35" s="141">
        <v>0</v>
      </c>
      <c r="AU35" s="141">
        <v>0</v>
      </c>
      <c r="AV35" s="141">
        <v>0</v>
      </c>
      <c r="AW35" s="141">
        <v>0</v>
      </c>
      <c r="AX35" s="141">
        <v>0</v>
      </c>
      <c r="AY35" s="141">
        <v>0</v>
      </c>
      <c r="AZ35" s="141">
        <v>0</v>
      </c>
      <c r="BA35" s="141">
        <v>0</v>
      </c>
      <c r="BB35" s="141">
        <v>0</v>
      </c>
      <c r="BC35" s="141">
        <v>0</v>
      </c>
      <c r="BD35" s="141">
        <v>0</v>
      </c>
      <c r="BE35" s="141">
        <v>0</v>
      </c>
      <c r="BF35" s="141">
        <v>0</v>
      </c>
      <c r="BG35" s="141">
        <v>0</v>
      </c>
      <c r="BH35" s="141">
        <v>0</v>
      </c>
      <c r="BI35" s="141">
        <v>0</v>
      </c>
      <c r="BJ35" s="141">
        <v>0</v>
      </c>
      <c r="BK35" s="141">
        <v>0</v>
      </c>
      <c r="BL35" s="141">
        <v>0</v>
      </c>
      <c r="BM35" s="141">
        <v>0</v>
      </c>
      <c r="BN35" s="141">
        <v>0</v>
      </c>
      <c r="BO35" s="141">
        <v>0</v>
      </c>
      <c r="BP35" s="141">
        <v>0</v>
      </c>
    </row>
    <row r="36" spans="1:68">
      <c r="A36" s="64"/>
      <c r="B36" s="64"/>
      <c r="D36" s="174" t="s">
        <v>3434</v>
      </c>
      <c r="E36" s="175">
        <v>65766.8</v>
      </c>
      <c r="F36" s="174" t="s">
        <v>3428</v>
      </c>
      <c r="G36" s="174" t="s">
        <v>3435</v>
      </c>
      <c r="H36" s="174" t="s">
        <v>167</v>
      </c>
      <c r="I36" s="174" t="s">
        <v>3098</v>
      </c>
      <c r="J36" s="174" t="s">
        <v>3436</v>
      </c>
      <c r="K36" s="174"/>
      <c r="L36" s="174" t="s">
        <v>3424</v>
      </c>
      <c r="M36" s="174" t="s">
        <v>167</v>
      </c>
      <c r="N36" s="176">
        <v>960</v>
      </c>
      <c r="O36" s="174" t="s">
        <v>3407</v>
      </c>
      <c r="P36" s="177">
        <v>15189</v>
      </c>
      <c r="Q36" s="176">
        <v>863</v>
      </c>
      <c r="R36" s="175">
        <v>59119.26</v>
      </c>
      <c r="S36" s="175">
        <v>6647.54</v>
      </c>
      <c r="T36" s="178">
        <v>0</v>
      </c>
      <c r="U36" s="96">
        <v>5</v>
      </c>
      <c r="V36" s="38" t="s">
        <v>115</v>
      </c>
      <c r="W36" s="38"/>
      <c r="X36" s="137">
        <v>822.08500000000004</v>
      </c>
      <c r="Y36" s="138">
        <v>44409</v>
      </c>
      <c r="Z36" s="179">
        <v>8.0833333333333339</v>
      </c>
      <c r="AA36" s="139">
        <v>2022</v>
      </c>
      <c r="AB36" s="131"/>
      <c r="AC36" s="38"/>
      <c r="AD36" s="140">
        <v>6647.54</v>
      </c>
      <c r="AE36" s="141">
        <v>5825.4549999999999</v>
      </c>
      <c r="AF36" s="141">
        <v>5003.37</v>
      </c>
      <c r="AG36" s="141">
        <v>4181.2849999999999</v>
      </c>
      <c r="AH36" s="141">
        <v>3359.2</v>
      </c>
      <c r="AI36" s="141">
        <v>2537.1149999999998</v>
      </c>
      <c r="AJ36" s="141">
        <v>1715.0299999999997</v>
      </c>
      <c r="AK36" s="141">
        <v>892.94499999999971</v>
      </c>
      <c r="AL36" s="141">
        <v>70.859999999999673</v>
      </c>
      <c r="AM36" s="141">
        <v>0</v>
      </c>
      <c r="AN36" s="141">
        <v>0</v>
      </c>
      <c r="AO36" s="141">
        <v>0</v>
      </c>
      <c r="AP36" s="141">
        <v>0</v>
      </c>
      <c r="AQ36" s="141">
        <v>0</v>
      </c>
      <c r="AR36" s="141">
        <v>0</v>
      </c>
      <c r="AS36" s="141">
        <v>0</v>
      </c>
      <c r="AT36" s="141">
        <v>0</v>
      </c>
      <c r="AU36" s="141">
        <v>0</v>
      </c>
      <c r="AV36" s="141">
        <v>0</v>
      </c>
      <c r="AW36" s="141">
        <v>0</v>
      </c>
      <c r="AX36" s="141">
        <v>0</v>
      </c>
      <c r="AY36" s="141">
        <v>0</v>
      </c>
      <c r="AZ36" s="141">
        <v>0</v>
      </c>
      <c r="BA36" s="141">
        <v>0</v>
      </c>
      <c r="BB36" s="141">
        <v>0</v>
      </c>
      <c r="BC36" s="141">
        <v>0</v>
      </c>
      <c r="BD36" s="141">
        <v>0</v>
      </c>
      <c r="BE36" s="141">
        <v>0</v>
      </c>
      <c r="BF36" s="141">
        <v>0</v>
      </c>
      <c r="BG36" s="141">
        <v>0</v>
      </c>
      <c r="BH36" s="141">
        <v>0</v>
      </c>
      <c r="BI36" s="141">
        <v>0</v>
      </c>
      <c r="BJ36" s="141">
        <v>0</v>
      </c>
      <c r="BK36" s="141">
        <v>0</v>
      </c>
      <c r="BL36" s="141">
        <v>0</v>
      </c>
      <c r="BM36" s="141">
        <v>0</v>
      </c>
      <c r="BN36" s="141">
        <v>0</v>
      </c>
      <c r="BO36" s="141">
        <v>0</v>
      </c>
      <c r="BP36" s="141">
        <v>0</v>
      </c>
    </row>
    <row r="37" spans="1:68">
      <c r="D37" s="174" t="s">
        <v>3437</v>
      </c>
      <c r="E37" s="175">
        <v>11149.75</v>
      </c>
      <c r="F37" s="174" t="s">
        <v>3428</v>
      </c>
      <c r="G37" s="174" t="s">
        <v>3438</v>
      </c>
      <c r="H37" s="174" t="s">
        <v>167</v>
      </c>
      <c r="I37" s="174" t="s">
        <v>3098</v>
      </c>
      <c r="J37" s="174" t="s">
        <v>3439</v>
      </c>
      <c r="K37" s="174"/>
      <c r="L37" s="174" t="s">
        <v>3424</v>
      </c>
      <c r="M37" s="174" t="s">
        <v>167</v>
      </c>
      <c r="N37" s="176">
        <v>960</v>
      </c>
      <c r="O37" s="174" t="s">
        <v>3407</v>
      </c>
      <c r="P37" s="177">
        <v>15189</v>
      </c>
      <c r="Q37" s="176">
        <v>863</v>
      </c>
      <c r="R37" s="175">
        <v>10022.74</v>
      </c>
      <c r="S37" s="175">
        <v>1127.01</v>
      </c>
      <c r="T37" s="178">
        <v>0</v>
      </c>
      <c r="U37" s="96">
        <v>5</v>
      </c>
      <c r="V37" s="38" t="s">
        <v>115</v>
      </c>
      <c r="W37" s="38"/>
      <c r="X37" s="137">
        <v>139.37187500000002</v>
      </c>
      <c r="Y37" s="138">
        <v>44409</v>
      </c>
      <c r="Z37" s="179">
        <v>8.0833333333333339</v>
      </c>
      <c r="AA37" s="139">
        <v>2022</v>
      </c>
      <c r="AB37" s="131"/>
      <c r="AC37" s="38"/>
      <c r="AD37" s="140">
        <v>1127.01</v>
      </c>
      <c r="AE37" s="141">
        <v>987.63812499999995</v>
      </c>
      <c r="AF37" s="141">
        <v>848.2662499999999</v>
      </c>
      <c r="AG37" s="141">
        <v>708.89437499999985</v>
      </c>
      <c r="AH37" s="141">
        <v>569.52249999999981</v>
      </c>
      <c r="AI37" s="141">
        <v>430.15062499999976</v>
      </c>
      <c r="AJ37" s="141">
        <v>290.77874999999972</v>
      </c>
      <c r="AK37" s="141">
        <v>151.4068749999997</v>
      </c>
      <c r="AL37" s="141">
        <v>12.034999999999684</v>
      </c>
      <c r="AM37" s="141">
        <v>0</v>
      </c>
      <c r="AN37" s="141">
        <v>0</v>
      </c>
      <c r="AO37" s="141">
        <v>0</v>
      </c>
      <c r="AP37" s="141">
        <v>0</v>
      </c>
      <c r="AQ37" s="141">
        <v>0</v>
      </c>
      <c r="AR37" s="141">
        <v>0</v>
      </c>
      <c r="AS37" s="141">
        <v>0</v>
      </c>
      <c r="AT37" s="141">
        <v>0</v>
      </c>
      <c r="AU37" s="141">
        <v>0</v>
      </c>
      <c r="AV37" s="141">
        <v>0</v>
      </c>
      <c r="AW37" s="141">
        <v>0</v>
      </c>
      <c r="AX37" s="141">
        <v>0</v>
      </c>
      <c r="AY37" s="141">
        <v>0</v>
      </c>
      <c r="AZ37" s="141">
        <v>0</v>
      </c>
      <c r="BA37" s="141">
        <v>0</v>
      </c>
      <c r="BB37" s="141">
        <v>0</v>
      </c>
      <c r="BC37" s="141">
        <v>0</v>
      </c>
      <c r="BD37" s="141">
        <v>0</v>
      </c>
      <c r="BE37" s="141">
        <v>0</v>
      </c>
      <c r="BF37" s="141">
        <v>0</v>
      </c>
      <c r="BG37" s="141">
        <v>0</v>
      </c>
      <c r="BH37" s="141">
        <v>0</v>
      </c>
      <c r="BI37" s="141">
        <v>0</v>
      </c>
      <c r="BJ37" s="141">
        <v>0</v>
      </c>
      <c r="BK37" s="141">
        <v>0</v>
      </c>
      <c r="BL37" s="141">
        <v>0</v>
      </c>
      <c r="BM37" s="141">
        <v>0</v>
      </c>
      <c r="BN37" s="141">
        <v>0</v>
      </c>
      <c r="BO37" s="141">
        <v>0</v>
      </c>
      <c r="BP37" s="141">
        <v>0</v>
      </c>
    </row>
    <row r="38" spans="1:68">
      <c r="D38" s="174" t="s">
        <v>3440</v>
      </c>
      <c r="E38" s="175">
        <v>132.32</v>
      </c>
      <c r="F38" s="174" t="s">
        <v>3428</v>
      </c>
      <c r="G38" s="174" t="s">
        <v>3441</v>
      </c>
      <c r="H38" s="174" t="s">
        <v>167</v>
      </c>
      <c r="I38" s="174" t="s">
        <v>3098</v>
      </c>
      <c r="J38" s="174" t="s">
        <v>3442</v>
      </c>
      <c r="K38" s="174"/>
      <c r="L38" s="174" t="s">
        <v>3424</v>
      </c>
      <c r="M38" s="174" t="s">
        <v>167</v>
      </c>
      <c r="N38" s="176">
        <v>960</v>
      </c>
      <c r="O38" s="174" t="s">
        <v>3407</v>
      </c>
      <c r="P38" s="177">
        <v>15189</v>
      </c>
      <c r="Q38" s="176">
        <v>863</v>
      </c>
      <c r="R38" s="175">
        <v>118.89</v>
      </c>
      <c r="S38" s="175">
        <v>13.43</v>
      </c>
      <c r="T38" s="178">
        <v>0</v>
      </c>
      <c r="U38" s="96">
        <v>5</v>
      </c>
      <c r="V38" s="38" t="s">
        <v>115</v>
      </c>
      <c r="W38" s="38"/>
      <c r="X38" s="137">
        <v>1.6539999999999999</v>
      </c>
      <c r="Y38" s="138">
        <v>44409</v>
      </c>
      <c r="Z38" s="179">
        <v>8.0833333333333339</v>
      </c>
      <c r="AA38" s="139">
        <v>2022</v>
      </c>
      <c r="AB38" s="131"/>
      <c r="AC38" s="38"/>
      <c r="AD38" s="140">
        <v>13.43</v>
      </c>
      <c r="AE38" s="141">
        <v>11.776</v>
      </c>
      <c r="AF38" s="141">
        <v>10.122</v>
      </c>
      <c r="AG38" s="141">
        <v>8.468</v>
      </c>
      <c r="AH38" s="141">
        <v>6.8140000000000001</v>
      </c>
      <c r="AI38" s="141">
        <v>5.16</v>
      </c>
      <c r="AJ38" s="141">
        <v>3.5060000000000002</v>
      </c>
      <c r="AK38" s="141">
        <v>1.8520000000000003</v>
      </c>
      <c r="AL38" s="141">
        <v>0.1980000000000004</v>
      </c>
      <c r="AM38" s="141">
        <v>0</v>
      </c>
      <c r="AN38" s="141">
        <v>0</v>
      </c>
      <c r="AO38" s="141">
        <v>0</v>
      </c>
      <c r="AP38" s="141">
        <v>0</v>
      </c>
      <c r="AQ38" s="141">
        <v>0</v>
      </c>
      <c r="AR38" s="141">
        <v>0</v>
      </c>
      <c r="AS38" s="141">
        <v>0</v>
      </c>
      <c r="AT38" s="141">
        <v>0</v>
      </c>
      <c r="AU38" s="141">
        <v>0</v>
      </c>
      <c r="AV38" s="141">
        <v>0</v>
      </c>
      <c r="AW38" s="141">
        <v>0</v>
      </c>
      <c r="AX38" s="141">
        <v>0</v>
      </c>
      <c r="AY38" s="141">
        <v>0</v>
      </c>
      <c r="AZ38" s="141">
        <v>0</v>
      </c>
      <c r="BA38" s="141">
        <v>0</v>
      </c>
      <c r="BB38" s="141">
        <v>0</v>
      </c>
      <c r="BC38" s="141">
        <v>0</v>
      </c>
      <c r="BD38" s="141">
        <v>0</v>
      </c>
      <c r="BE38" s="141">
        <v>0</v>
      </c>
      <c r="BF38" s="141">
        <v>0</v>
      </c>
      <c r="BG38" s="141">
        <v>0</v>
      </c>
      <c r="BH38" s="141">
        <v>0</v>
      </c>
      <c r="BI38" s="141">
        <v>0</v>
      </c>
      <c r="BJ38" s="141">
        <v>0</v>
      </c>
      <c r="BK38" s="141">
        <v>0</v>
      </c>
      <c r="BL38" s="141">
        <v>0</v>
      </c>
      <c r="BM38" s="141">
        <v>0</v>
      </c>
      <c r="BN38" s="141">
        <v>0</v>
      </c>
      <c r="BO38" s="141">
        <v>0</v>
      </c>
      <c r="BP38" s="141">
        <v>0</v>
      </c>
    </row>
    <row r="39" spans="1:68">
      <c r="D39" s="174" t="s">
        <v>3443</v>
      </c>
      <c r="E39" s="175">
        <v>182770.03</v>
      </c>
      <c r="F39" s="174" t="s">
        <v>3428</v>
      </c>
      <c r="G39" s="174" t="s">
        <v>3444</v>
      </c>
      <c r="H39" s="174" t="s">
        <v>167</v>
      </c>
      <c r="I39" s="174" t="s">
        <v>3098</v>
      </c>
      <c r="J39" s="174" t="s">
        <v>3445</v>
      </c>
      <c r="K39" s="174"/>
      <c r="L39" s="174" t="s">
        <v>3424</v>
      </c>
      <c r="M39" s="174" t="s">
        <v>167</v>
      </c>
      <c r="N39" s="176">
        <v>960</v>
      </c>
      <c r="O39" s="174" t="s">
        <v>3407</v>
      </c>
      <c r="P39" s="177">
        <v>15189</v>
      </c>
      <c r="Q39" s="176">
        <v>863</v>
      </c>
      <c r="R39" s="175">
        <v>164296.22</v>
      </c>
      <c r="S39" s="175">
        <v>18473.810000000001</v>
      </c>
      <c r="T39" s="178">
        <v>0</v>
      </c>
      <c r="U39" s="96">
        <v>5</v>
      </c>
      <c r="V39" s="38" t="s">
        <v>115</v>
      </c>
      <c r="W39" s="38"/>
      <c r="X39" s="137">
        <v>2284.6253750000001</v>
      </c>
      <c r="Y39" s="138">
        <v>44409</v>
      </c>
      <c r="Z39" s="179">
        <v>8.0833333333333339</v>
      </c>
      <c r="AA39" s="139">
        <v>2022</v>
      </c>
      <c r="AB39" s="131"/>
      <c r="AC39" s="38"/>
      <c r="AD39" s="140">
        <v>18473.810000000001</v>
      </c>
      <c r="AE39" s="141">
        <v>16189.184625000002</v>
      </c>
      <c r="AF39" s="141">
        <v>13904.559250000002</v>
      </c>
      <c r="AG39" s="141">
        <v>11619.933875000002</v>
      </c>
      <c r="AH39" s="141">
        <v>9335.3085000000028</v>
      </c>
      <c r="AI39" s="141">
        <v>7050.6831250000032</v>
      </c>
      <c r="AJ39" s="141">
        <v>4766.0577500000036</v>
      </c>
      <c r="AK39" s="141">
        <v>2481.4323750000035</v>
      </c>
      <c r="AL39" s="141">
        <v>196.80700000000343</v>
      </c>
      <c r="AM39" s="141">
        <v>0</v>
      </c>
      <c r="AN39" s="141">
        <v>0</v>
      </c>
      <c r="AO39" s="141">
        <v>0</v>
      </c>
      <c r="AP39" s="141">
        <v>0</v>
      </c>
      <c r="AQ39" s="141">
        <v>0</v>
      </c>
      <c r="AR39" s="141">
        <v>0</v>
      </c>
      <c r="AS39" s="141">
        <v>0</v>
      </c>
      <c r="AT39" s="141">
        <v>0</v>
      </c>
      <c r="AU39" s="141">
        <v>0</v>
      </c>
      <c r="AV39" s="141">
        <v>0</v>
      </c>
      <c r="AW39" s="141">
        <v>0</v>
      </c>
      <c r="AX39" s="141">
        <v>0</v>
      </c>
      <c r="AY39" s="141">
        <v>0</v>
      </c>
      <c r="AZ39" s="141">
        <v>0</v>
      </c>
      <c r="BA39" s="141">
        <v>0</v>
      </c>
      <c r="BB39" s="141">
        <v>0</v>
      </c>
      <c r="BC39" s="141">
        <v>0</v>
      </c>
      <c r="BD39" s="141">
        <v>0</v>
      </c>
      <c r="BE39" s="141">
        <v>0</v>
      </c>
      <c r="BF39" s="141">
        <v>0</v>
      </c>
      <c r="BG39" s="141">
        <v>0</v>
      </c>
      <c r="BH39" s="141">
        <v>0</v>
      </c>
      <c r="BI39" s="141">
        <v>0</v>
      </c>
      <c r="BJ39" s="141">
        <v>0</v>
      </c>
      <c r="BK39" s="141">
        <v>0</v>
      </c>
      <c r="BL39" s="141">
        <v>0</v>
      </c>
      <c r="BM39" s="141">
        <v>0</v>
      </c>
      <c r="BN39" s="141">
        <v>0</v>
      </c>
      <c r="BO39" s="141">
        <v>0</v>
      </c>
      <c r="BP39" s="141">
        <v>0</v>
      </c>
    </row>
    <row r="40" spans="1:68">
      <c r="D40" s="174" t="s">
        <v>3446</v>
      </c>
      <c r="E40" s="175">
        <v>6944960.0800000001</v>
      </c>
      <c r="F40" s="174" t="s">
        <v>3428</v>
      </c>
      <c r="G40" s="174" t="s">
        <v>3447</v>
      </c>
      <c r="H40" s="174" t="s">
        <v>167</v>
      </c>
      <c r="I40" s="174" t="s">
        <v>3098</v>
      </c>
      <c r="J40" s="174" t="s">
        <v>3448</v>
      </c>
      <c r="K40" s="174"/>
      <c r="L40" s="174" t="s">
        <v>3424</v>
      </c>
      <c r="M40" s="174" t="s">
        <v>167</v>
      </c>
      <c r="N40" s="176">
        <v>960</v>
      </c>
      <c r="O40" s="174" t="s">
        <v>3407</v>
      </c>
      <c r="P40" s="177">
        <v>15189</v>
      </c>
      <c r="Q40" s="176">
        <v>863</v>
      </c>
      <c r="R40" s="175">
        <v>6242988.5800000001</v>
      </c>
      <c r="S40" s="175">
        <v>701971.5</v>
      </c>
      <c r="T40" s="178">
        <v>0</v>
      </c>
      <c r="U40" s="96">
        <v>5</v>
      </c>
      <c r="V40" s="38" t="s">
        <v>115</v>
      </c>
      <c r="W40" s="38"/>
      <c r="X40" s="137">
        <v>86812.000999999989</v>
      </c>
      <c r="Y40" s="138">
        <v>44409</v>
      </c>
      <c r="Z40" s="179">
        <v>8.0833333333333339</v>
      </c>
      <c r="AA40" s="139">
        <v>2022</v>
      </c>
      <c r="AB40" s="131"/>
      <c r="AC40" s="38"/>
      <c r="AD40" s="140">
        <v>701971.5</v>
      </c>
      <c r="AE40" s="141">
        <v>615159.49900000007</v>
      </c>
      <c r="AF40" s="141">
        <v>528347.49800000014</v>
      </c>
      <c r="AG40" s="141">
        <v>441535.49700000015</v>
      </c>
      <c r="AH40" s="141">
        <v>354723.49600000016</v>
      </c>
      <c r="AI40" s="141">
        <v>267911.49500000017</v>
      </c>
      <c r="AJ40" s="141">
        <v>181099.49400000018</v>
      </c>
      <c r="AK40" s="141">
        <v>94287.493000000191</v>
      </c>
      <c r="AL40" s="141">
        <v>7475.4920000002021</v>
      </c>
      <c r="AM40" s="141">
        <v>0</v>
      </c>
      <c r="AN40" s="141">
        <v>0</v>
      </c>
      <c r="AO40" s="141">
        <v>0</v>
      </c>
      <c r="AP40" s="141">
        <v>0</v>
      </c>
      <c r="AQ40" s="141">
        <v>0</v>
      </c>
      <c r="AR40" s="141">
        <v>0</v>
      </c>
      <c r="AS40" s="141">
        <v>0</v>
      </c>
      <c r="AT40" s="141">
        <v>0</v>
      </c>
      <c r="AU40" s="141">
        <v>0</v>
      </c>
      <c r="AV40" s="141">
        <v>0</v>
      </c>
      <c r="AW40" s="141">
        <v>0</v>
      </c>
      <c r="AX40" s="141">
        <v>0</v>
      </c>
      <c r="AY40" s="141">
        <v>0</v>
      </c>
      <c r="AZ40" s="141">
        <v>0</v>
      </c>
      <c r="BA40" s="141">
        <v>0</v>
      </c>
      <c r="BB40" s="141">
        <v>0</v>
      </c>
      <c r="BC40" s="141">
        <v>0</v>
      </c>
      <c r="BD40" s="141">
        <v>0</v>
      </c>
      <c r="BE40" s="141">
        <v>0</v>
      </c>
      <c r="BF40" s="141">
        <v>0</v>
      </c>
      <c r="BG40" s="141">
        <v>0</v>
      </c>
      <c r="BH40" s="141">
        <v>0</v>
      </c>
      <c r="BI40" s="141">
        <v>0</v>
      </c>
      <c r="BJ40" s="141">
        <v>0</v>
      </c>
      <c r="BK40" s="141">
        <v>0</v>
      </c>
      <c r="BL40" s="141">
        <v>0</v>
      </c>
      <c r="BM40" s="141">
        <v>0</v>
      </c>
      <c r="BN40" s="141">
        <v>0</v>
      </c>
      <c r="BO40" s="141">
        <v>0</v>
      </c>
      <c r="BP40" s="141">
        <v>0</v>
      </c>
    </row>
    <row r="41" spans="1:68">
      <c r="D41" s="174" t="s">
        <v>3449</v>
      </c>
      <c r="E41" s="175">
        <v>90712.02</v>
      </c>
      <c r="F41" s="174" t="s">
        <v>3428</v>
      </c>
      <c r="G41" s="174" t="s">
        <v>3450</v>
      </c>
      <c r="H41" s="174" t="s">
        <v>167</v>
      </c>
      <c r="I41" s="174" t="s">
        <v>3098</v>
      </c>
      <c r="J41" s="174" t="s">
        <v>3451</v>
      </c>
      <c r="K41" s="174"/>
      <c r="L41" s="174" t="s">
        <v>3424</v>
      </c>
      <c r="M41" s="174" t="s">
        <v>167</v>
      </c>
      <c r="N41" s="176">
        <v>960</v>
      </c>
      <c r="O41" s="174" t="s">
        <v>3407</v>
      </c>
      <c r="P41" s="177">
        <v>19541</v>
      </c>
      <c r="Q41" s="176">
        <v>720</v>
      </c>
      <c r="R41" s="175">
        <v>68030.86</v>
      </c>
      <c r="S41" s="175">
        <v>22681.16</v>
      </c>
      <c r="T41" s="178">
        <v>0</v>
      </c>
      <c r="U41" s="96">
        <v>5</v>
      </c>
      <c r="V41" s="38" t="s">
        <v>115</v>
      </c>
      <c r="W41" s="38"/>
      <c r="X41" s="137">
        <v>1133.9002499999999</v>
      </c>
      <c r="Y41" s="138">
        <v>48761</v>
      </c>
      <c r="Z41" s="179">
        <v>20</v>
      </c>
      <c r="AA41" s="139">
        <v>2033</v>
      </c>
      <c r="AB41" s="131"/>
      <c r="AC41" s="38"/>
      <c r="AD41" s="140">
        <v>22681.16</v>
      </c>
      <c r="AE41" s="141">
        <v>21547.259750000001</v>
      </c>
      <c r="AF41" s="141">
        <v>20413.359500000002</v>
      </c>
      <c r="AG41" s="141">
        <v>19279.459250000004</v>
      </c>
      <c r="AH41" s="141">
        <v>18145.559000000005</v>
      </c>
      <c r="AI41" s="141">
        <v>17011.658750000006</v>
      </c>
      <c r="AJ41" s="141">
        <v>15877.758500000005</v>
      </c>
      <c r="AK41" s="141">
        <v>14743.858250000005</v>
      </c>
      <c r="AL41" s="141">
        <v>13609.958000000004</v>
      </c>
      <c r="AM41" s="141">
        <v>12476.057750000004</v>
      </c>
      <c r="AN41" s="141">
        <v>11342.157500000003</v>
      </c>
      <c r="AO41" s="141">
        <v>10208.257250000002</v>
      </c>
      <c r="AP41" s="141">
        <v>9074.3570000000018</v>
      </c>
      <c r="AQ41" s="141">
        <v>7940.4567500000021</v>
      </c>
      <c r="AR41" s="141">
        <v>6806.5565000000024</v>
      </c>
      <c r="AS41" s="141">
        <v>5672.6562500000027</v>
      </c>
      <c r="AT41" s="141">
        <v>4538.756000000003</v>
      </c>
      <c r="AU41" s="141">
        <v>3404.8557500000034</v>
      </c>
      <c r="AV41" s="141">
        <v>2270.9555000000037</v>
      </c>
      <c r="AW41" s="141">
        <v>1137.0552500000038</v>
      </c>
      <c r="AX41" s="141">
        <v>3.1550000000038381</v>
      </c>
      <c r="AY41" s="141">
        <v>0</v>
      </c>
      <c r="AZ41" s="141">
        <v>0</v>
      </c>
      <c r="BA41" s="141">
        <v>0</v>
      </c>
      <c r="BB41" s="141">
        <v>0</v>
      </c>
      <c r="BC41" s="141">
        <v>0</v>
      </c>
      <c r="BD41" s="141">
        <v>0</v>
      </c>
      <c r="BE41" s="141">
        <v>0</v>
      </c>
      <c r="BF41" s="141">
        <v>0</v>
      </c>
      <c r="BG41" s="141">
        <v>0</v>
      </c>
      <c r="BH41" s="141">
        <v>0</v>
      </c>
      <c r="BI41" s="141">
        <v>0</v>
      </c>
      <c r="BJ41" s="141">
        <v>0</v>
      </c>
      <c r="BK41" s="141">
        <v>0</v>
      </c>
      <c r="BL41" s="141">
        <v>0</v>
      </c>
      <c r="BM41" s="141">
        <v>0</v>
      </c>
      <c r="BN41" s="141">
        <v>0</v>
      </c>
      <c r="BO41" s="141">
        <v>0</v>
      </c>
      <c r="BP41" s="141">
        <v>0</v>
      </c>
    </row>
    <row r="42" spans="1:68">
      <c r="D42" s="174" t="s">
        <v>3452</v>
      </c>
      <c r="E42" s="175">
        <v>-115888.7</v>
      </c>
      <c r="F42" s="174" t="s">
        <v>3428</v>
      </c>
      <c r="G42" s="174" t="s">
        <v>3453</v>
      </c>
      <c r="H42" s="174" t="s">
        <v>167</v>
      </c>
      <c r="I42" s="174" t="s">
        <v>3098</v>
      </c>
      <c r="J42" s="174" t="s">
        <v>3454</v>
      </c>
      <c r="K42" s="174"/>
      <c r="L42" s="174" t="s">
        <v>3424</v>
      </c>
      <c r="M42" s="174" t="s">
        <v>167</v>
      </c>
      <c r="N42" s="176">
        <v>960</v>
      </c>
      <c r="O42" s="174" t="s">
        <v>3407</v>
      </c>
      <c r="P42" s="177">
        <v>19541</v>
      </c>
      <c r="Q42" s="176">
        <v>720</v>
      </c>
      <c r="R42" s="175">
        <v>-86912.38</v>
      </c>
      <c r="S42" s="175">
        <v>-28976.32</v>
      </c>
      <c r="T42" s="178">
        <v>0</v>
      </c>
      <c r="U42" s="96">
        <v>5</v>
      </c>
      <c r="V42" s="38" t="s">
        <v>115</v>
      </c>
      <c r="W42" s="38"/>
      <c r="X42" s="137">
        <v>-1448.6087499999999</v>
      </c>
      <c r="Y42" s="138">
        <v>48761</v>
      </c>
      <c r="Z42" s="179">
        <v>20</v>
      </c>
      <c r="AA42" s="139">
        <v>2033</v>
      </c>
      <c r="AB42" s="131"/>
      <c r="AC42" s="38"/>
      <c r="AD42" s="140">
        <v>-28976.32</v>
      </c>
      <c r="AE42" s="141">
        <v>-27527.71125</v>
      </c>
      <c r="AF42" s="141">
        <v>-26079.102500000001</v>
      </c>
      <c r="AG42" s="141">
        <v>-24630.493750000001</v>
      </c>
      <c r="AH42" s="141">
        <v>-23181.885000000002</v>
      </c>
      <c r="AI42" s="141">
        <v>-21733.276250000003</v>
      </c>
      <c r="AJ42" s="141">
        <v>-20284.667500000003</v>
      </c>
      <c r="AK42" s="141">
        <v>-18836.058750000004</v>
      </c>
      <c r="AL42" s="141">
        <v>-17387.450000000004</v>
      </c>
      <c r="AM42" s="141">
        <v>-15938.841250000005</v>
      </c>
      <c r="AN42" s="141">
        <v>-14490.232500000006</v>
      </c>
      <c r="AO42" s="141">
        <v>-13041.623750000006</v>
      </c>
      <c r="AP42" s="141">
        <v>-11593.015000000007</v>
      </c>
      <c r="AQ42" s="141">
        <v>-10144.406250000007</v>
      </c>
      <c r="AR42" s="141">
        <v>-8695.7975000000079</v>
      </c>
      <c r="AS42" s="141">
        <v>-7247.1887500000084</v>
      </c>
      <c r="AT42" s="141">
        <v>-5798.580000000009</v>
      </c>
      <c r="AU42" s="141">
        <v>-4349.9712500000096</v>
      </c>
      <c r="AV42" s="141">
        <v>-2901.3625000000097</v>
      </c>
      <c r="AW42" s="141">
        <v>-1452.7537500000099</v>
      </c>
      <c r="AX42" s="141">
        <v>-4.1450000000099863</v>
      </c>
      <c r="AY42" s="141">
        <v>0</v>
      </c>
      <c r="AZ42" s="141">
        <v>0</v>
      </c>
      <c r="BA42" s="141">
        <v>0</v>
      </c>
      <c r="BB42" s="141">
        <v>0</v>
      </c>
      <c r="BC42" s="141">
        <v>0</v>
      </c>
      <c r="BD42" s="141">
        <v>0</v>
      </c>
      <c r="BE42" s="141">
        <v>0</v>
      </c>
      <c r="BF42" s="141">
        <v>0</v>
      </c>
      <c r="BG42" s="141">
        <v>0</v>
      </c>
      <c r="BH42" s="141">
        <v>0</v>
      </c>
      <c r="BI42" s="141">
        <v>0</v>
      </c>
      <c r="BJ42" s="141">
        <v>0</v>
      </c>
      <c r="BK42" s="141">
        <v>0</v>
      </c>
      <c r="BL42" s="141">
        <v>0</v>
      </c>
      <c r="BM42" s="141">
        <v>0</v>
      </c>
      <c r="BN42" s="141">
        <v>0</v>
      </c>
      <c r="BO42" s="141">
        <v>0</v>
      </c>
      <c r="BP42" s="141">
        <v>0</v>
      </c>
    </row>
    <row r="43" spans="1:68">
      <c r="D43" s="174" t="s">
        <v>3455</v>
      </c>
      <c r="E43" s="175">
        <v>5415869.9199999999</v>
      </c>
      <c r="F43" s="174" t="s">
        <v>3409</v>
      </c>
      <c r="G43" s="174" t="s">
        <v>3456</v>
      </c>
      <c r="H43" s="174" t="s">
        <v>167</v>
      </c>
      <c r="I43" s="174" t="s">
        <v>3098</v>
      </c>
      <c r="J43" s="174" t="s">
        <v>3457</v>
      </c>
      <c r="K43" s="174"/>
      <c r="L43" s="174" t="s">
        <v>3424</v>
      </c>
      <c r="M43" s="174" t="s">
        <v>167</v>
      </c>
      <c r="N43" s="176">
        <v>960</v>
      </c>
      <c r="O43" s="174" t="s">
        <v>3407</v>
      </c>
      <c r="P43" s="177">
        <v>19541</v>
      </c>
      <c r="Q43" s="176">
        <v>720</v>
      </c>
      <c r="R43" s="175">
        <v>4061714.35</v>
      </c>
      <c r="S43" s="175">
        <v>1354155.57</v>
      </c>
      <c r="T43" s="178">
        <v>0</v>
      </c>
      <c r="U43" s="96">
        <v>5</v>
      </c>
      <c r="V43" s="38" t="s">
        <v>115</v>
      </c>
      <c r="W43" s="38"/>
      <c r="X43" s="137">
        <v>67698.373999999996</v>
      </c>
      <c r="Y43" s="138">
        <v>48761</v>
      </c>
      <c r="Z43" s="179">
        <v>20</v>
      </c>
      <c r="AA43" s="139">
        <v>2033</v>
      </c>
      <c r="AB43" s="131"/>
      <c r="AC43" s="38"/>
      <c r="AD43" s="140">
        <v>1354155.57</v>
      </c>
      <c r="AE43" s="141">
        <v>1286457.196</v>
      </c>
      <c r="AF43" s="141">
        <v>1218758.8219999999</v>
      </c>
      <c r="AG43" s="141">
        <v>1151060.4479999999</v>
      </c>
      <c r="AH43" s="141">
        <v>1083362.0739999998</v>
      </c>
      <c r="AI43" s="141">
        <v>1015663.6999999998</v>
      </c>
      <c r="AJ43" s="141">
        <v>947965.32599999988</v>
      </c>
      <c r="AK43" s="141">
        <v>880266.95199999993</v>
      </c>
      <c r="AL43" s="141">
        <v>812568.57799999998</v>
      </c>
      <c r="AM43" s="141">
        <v>744870.20400000003</v>
      </c>
      <c r="AN43" s="141">
        <v>677171.83000000007</v>
      </c>
      <c r="AO43" s="141">
        <v>609473.45600000012</v>
      </c>
      <c r="AP43" s="141">
        <v>541775.08200000017</v>
      </c>
      <c r="AQ43" s="141">
        <v>474076.70800000016</v>
      </c>
      <c r="AR43" s="141">
        <v>406378.33400000015</v>
      </c>
      <c r="AS43" s="141">
        <v>338679.96000000014</v>
      </c>
      <c r="AT43" s="141">
        <v>270981.58600000013</v>
      </c>
      <c r="AU43" s="141">
        <v>203283.21200000012</v>
      </c>
      <c r="AV43" s="141">
        <v>135584.83800000011</v>
      </c>
      <c r="AW43" s="141">
        <v>67886.464000000109</v>
      </c>
      <c r="AX43" s="141">
        <v>188.09000000011292</v>
      </c>
      <c r="AY43" s="141">
        <v>0</v>
      </c>
      <c r="AZ43" s="141">
        <v>0</v>
      </c>
      <c r="BA43" s="141">
        <v>0</v>
      </c>
      <c r="BB43" s="141">
        <v>0</v>
      </c>
      <c r="BC43" s="141">
        <v>0</v>
      </c>
      <c r="BD43" s="141">
        <v>0</v>
      </c>
      <c r="BE43" s="141">
        <v>0</v>
      </c>
      <c r="BF43" s="141">
        <v>0</v>
      </c>
      <c r="BG43" s="141">
        <v>0</v>
      </c>
      <c r="BH43" s="141">
        <v>0</v>
      </c>
      <c r="BI43" s="141">
        <v>0</v>
      </c>
      <c r="BJ43" s="141">
        <v>0</v>
      </c>
      <c r="BK43" s="141">
        <v>0</v>
      </c>
      <c r="BL43" s="141">
        <v>0</v>
      </c>
      <c r="BM43" s="141">
        <v>0</v>
      </c>
      <c r="BN43" s="141">
        <v>0</v>
      </c>
      <c r="BO43" s="141">
        <v>0</v>
      </c>
      <c r="BP43" s="141">
        <v>0</v>
      </c>
    </row>
    <row r="44" spans="1:68">
      <c r="A44" s="65"/>
      <c r="B44" s="65"/>
      <c r="D44" s="174" t="s">
        <v>3458</v>
      </c>
      <c r="E44" s="175">
        <v>167.17</v>
      </c>
      <c r="F44" s="174" t="s">
        <v>3459</v>
      </c>
      <c r="G44" s="174" t="s">
        <v>3460</v>
      </c>
      <c r="H44" s="174" t="s">
        <v>170</v>
      </c>
      <c r="I44" s="174" t="s">
        <v>3098</v>
      </c>
      <c r="J44" s="174" t="s">
        <v>3461</v>
      </c>
      <c r="K44" s="174"/>
      <c r="L44" s="174" t="s">
        <v>3424</v>
      </c>
      <c r="M44" s="174" t="s">
        <v>3462</v>
      </c>
      <c r="N44" s="176">
        <v>600</v>
      </c>
      <c r="O44" s="174" t="s">
        <v>3407</v>
      </c>
      <c r="P44" s="177">
        <v>35247</v>
      </c>
      <c r="Q44" s="176">
        <v>204</v>
      </c>
      <c r="R44" s="175">
        <v>56.78</v>
      </c>
      <c r="S44" s="175">
        <v>110.39</v>
      </c>
      <c r="T44" s="178">
        <v>0</v>
      </c>
      <c r="U44" s="96">
        <v>7</v>
      </c>
      <c r="V44" s="38" t="s">
        <v>117</v>
      </c>
      <c r="W44" s="38"/>
      <c r="X44" s="137">
        <v>3.3433999999999995</v>
      </c>
      <c r="Y44" s="138">
        <v>53509</v>
      </c>
      <c r="Z44" s="179">
        <v>33</v>
      </c>
      <c r="AA44" s="139">
        <v>2046</v>
      </c>
      <c r="AB44" s="131"/>
      <c r="AC44" s="38"/>
      <c r="AD44" s="140">
        <v>110.39</v>
      </c>
      <c r="AE44" s="141">
        <v>107.0466</v>
      </c>
      <c r="AF44" s="141">
        <v>103.7032</v>
      </c>
      <c r="AG44" s="141">
        <v>100.35979999999999</v>
      </c>
      <c r="AH44" s="141">
        <v>97.01639999999999</v>
      </c>
      <c r="AI44" s="141">
        <v>93.672999999999988</v>
      </c>
      <c r="AJ44" s="141">
        <v>90.329599999999985</v>
      </c>
      <c r="AK44" s="141">
        <v>86.986199999999982</v>
      </c>
      <c r="AL44" s="141">
        <v>83.64279999999998</v>
      </c>
      <c r="AM44" s="141">
        <v>80.299399999999977</v>
      </c>
      <c r="AN44" s="141">
        <v>76.955999999999975</v>
      </c>
      <c r="AO44" s="141">
        <v>73.612599999999972</v>
      </c>
      <c r="AP44" s="141">
        <v>70.269199999999969</v>
      </c>
      <c r="AQ44" s="141">
        <v>66.925799999999967</v>
      </c>
      <c r="AR44" s="141">
        <v>63.582399999999964</v>
      </c>
      <c r="AS44" s="141">
        <v>60.238999999999962</v>
      </c>
      <c r="AT44" s="141">
        <v>56.895599999999959</v>
      </c>
      <c r="AU44" s="141">
        <v>53.552199999999957</v>
      </c>
      <c r="AV44" s="141">
        <v>50.208799999999954</v>
      </c>
      <c r="AW44" s="141">
        <v>46.865399999999951</v>
      </c>
      <c r="AX44" s="141">
        <v>43.521999999999949</v>
      </c>
      <c r="AY44" s="141">
        <v>40.178599999999946</v>
      </c>
      <c r="AZ44" s="141">
        <v>36.835199999999944</v>
      </c>
      <c r="BA44" s="141">
        <v>33.491799999999941</v>
      </c>
      <c r="BB44" s="141">
        <v>30.148399999999942</v>
      </c>
      <c r="BC44" s="141">
        <v>26.804999999999943</v>
      </c>
      <c r="BD44" s="141">
        <v>23.461599999999944</v>
      </c>
      <c r="BE44" s="141">
        <v>20.118199999999945</v>
      </c>
      <c r="BF44" s="141">
        <v>16.774799999999946</v>
      </c>
      <c r="BG44" s="141">
        <v>13.431399999999947</v>
      </c>
      <c r="BH44" s="141">
        <v>10.087999999999948</v>
      </c>
      <c r="BI44" s="141">
        <v>6.7445999999999486</v>
      </c>
      <c r="BJ44" s="141">
        <v>3.4011999999999492</v>
      </c>
      <c r="BK44" s="141">
        <v>5.7799999999949669E-2</v>
      </c>
      <c r="BL44" s="141">
        <v>0</v>
      </c>
      <c r="BM44" s="141">
        <v>0</v>
      </c>
      <c r="BN44" s="141">
        <v>0</v>
      </c>
      <c r="BO44" s="141">
        <v>0</v>
      </c>
      <c r="BP44" s="141">
        <v>0</v>
      </c>
    </row>
    <row r="45" spans="1:68">
      <c r="D45" s="174" t="s">
        <v>3463</v>
      </c>
      <c r="E45" s="175">
        <v>231702.68</v>
      </c>
      <c r="F45" s="174" t="s">
        <v>3464</v>
      </c>
      <c r="G45" s="174" t="s">
        <v>3460</v>
      </c>
      <c r="H45" s="174" t="s">
        <v>170</v>
      </c>
      <c r="I45" s="174" t="s">
        <v>3098</v>
      </c>
      <c r="J45" s="174" t="s">
        <v>3461</v>
      </c>
      <c r="K45" s="174"/>
      <c r="L45" s="174" t="s">
        <v>3424</v>
      </c>
      <c r="M45" s="174" t="s">
        <v>3462</v>
      </c>
      <c r="N45" s="176">
        <v>600</v>
      </c>
      <c r="O45" s="174" t="s">
        <v>3407</v>
      </c>
      <c r="P45" s="177">
        <v>35247</v>
      </c>
      <c r="Q45" s="176">
        <v>204</v>
      </c>
      <c r="R45" s="175">
        <v>78765.990000000005</v>
      </c>
      <c r="S45" s="175">
        <v>152936.69</v>
      </c>
      <c r="T45" s="178">
        <v>0</v>
      </c>
      <c r="U45" s="96">
        <v>7</v>
      </c>
      <c r="V45" s="38" t="s">
        <v>117</v>
      </c>
      <c r="W45" s="38"/>
      <c r="X45" s="137">
        <v>4634.0536000000002</v>
      </c>
      <c r="Y45" s="138">
        <v>53509</v>
      </c>
      <c r="Z45" s="179">
        <v>33</v>
      </c>
      <c r="AA45" s="139">
        <v>2046</v>
      </c>
      <c r="AB45" s="131"/>
      <c r="AC45" s="38"/>
      <c r="AD45" s="140">
        <v>152936.69</v>
      </c>
      <c r="AE45" s="141">
        <v>148302.63639999999</v>
      </c>
      <c r="AF45" s="141">
        <v>143668.58279999997</v>
      </c>
      <c r="AG45" s="141">
        <v>139034.52919999996</v>
      </c>
      <c r="AH45" s="141">
        <v>134400.47559999995</v>
      </c>
      <c r="AI45" s="141">
        <v>129766.42199999995</v>
      </c>
      <c r="AJ45" s="141">
        <v>125132.36839999995</v>
      </c>
      <c r="AK45" s="141">
        <v>120498.31479999995</v>
      </c>
      <c r="AL45" s="141">
        <v>115864.26119999995</v>
      </c>
      <c r="AM45" s="141">
        <v>111230.20759999995</v>
      </c>
      <c r="AN45" s="141">
        <v>106596.15399999995</v>
      </c>
      <c r="AO45" s="141">
        <v>101962.10039999995</v>
      </c>
      <c r="AP45" s="141">
        <v>97328.046799999953</v>
      </c>
      <c r="AQ45" s="141">
        <v>92693.993199999954</v>
      </c>
      <c r="AR45" s="141">
        <v>88059.939599999954</v>
      </c>
      <c r="AS45" s="141">
        <v>83425.885999999955</v>
      </c>
      <c r="AT45" s="141">
        <v>78791.832399999956</v>
      </c>
      <c r="AU45" s="141">
        <v>74157.778799999956</v>
      </c>
      <c r="AV45" s="141">
        <v>69523.725199999957</v>
      </c>
      <c r="AW45" s="141">
        <v>64889.671599999958</v>
      </c>
      <c r="AX45" s="141">
        <v>60255.617999999959</v>
      </c>
      <c r="AY45" s="141">
        <v>55621.564399999959</v>
      </c>
      <c r="AZ45" s="141">
        <v>50987.51079999996</v>
      </c>
      <c r="BA45" s="141">
        <v>46353.457199999961</v>
      </c>
      <c r="BB45" s="141">
        <v>41719.403599999961</v>
      </c>
      <c r="BC45" s="141">
        <v>37085.349999999962</v>
      </c>
      <c r="BD45" s="141">
        <v>32451.296399999963</v>
      </c>
      <c r="BE45" s="141">
        <v>27817.242799999964</v>
      </c>
      <c r="BF45" s="141">
        <v>23183.189199999964</v>
      </c>
      <c r="BG45" s="141">
        <v>18549.135599999965</v>
      </c>
      <c r="BH45" s="141">
        <v>13915.081999999966</v>
      </c>
      <c r="BI45" s="141">
        <v>9281.0283999999665</v>
      </c>
      <c r="BJ45" s="141">
        <v>4646.9747999999663</v>
      </c>
      <c r="BK45" s="141">
        <v>12.92119999996612</v>
      </c>
      <c r="BL45" s="141">
        <v>0</v>
      </c>
      <c r="BM45" s="141">
        <v>0</v>
      </c>
      <c r="BN45" s="141">
        <v>0</v>
      </c>
      <c r="BO45" s="141">
        <v>0</v>
      </c>
      <c r="BP45" s="141">
        <v>0</v>
      </c>
    </row>
    <row r="46" spans="1:68">
      <c r="D46" s="174" t="s">
        <v>3465</v>
      </c>
      <c r="E46" s="176">
        <v>321386</v>
      </c>
      <c r="F46" s="174" t="s">
        <v>3466</v>
      </c>
      <c r="G46" s="174" t="s">
        <v>3467</v>
      </c>
      <c r="H46" s="174" t="s">
        <v>170</v>
      </c>
      <c r="I46" s="174" t="s">
        <v>3468</v>
      </c>
      <c r="J46" s="174" t="s">
        <v>3469</v>
      </c>
      <c r="K46" s="174"/>
      <c r="L46" s="174" t="s">
        <v>3424</v>
      </c>
      <c r="M46" s="174" t="s">
        <v>3470</v>
      </c>
      <c r="N46" s="176">
        <v>600</v>
      </c>
      <c r="O46" s="174" t="s">
        <v>3407</v>
      </c>
      <c r="P46" s="177">
        <v>35247</v>
      </c>
      <c r="Q46" s="176">
        <v>204</v>
      </c>
      <c r="R46" s="175">
        <v>109253.38</v>
      </c>
      <c r="S46" s="175">
        <v>212132.62</v>
      </c>
      <c r="T46" s="178">
        <v>0</v>
      </c>
      <c r="U46" s="96">
        <v>7</v>
      </c>
      <c r="V46" s="38" t="s">
        <v>117</v>
      </c>
      <c r="W46" s="38"/>
      <c r="X46" s="137">
        <v>6427.7199999999993</v>
      </c>
      <c r="Y46" s="138">
        <v>53509</v>
      </c>
      <c r="Z46" s="179">
        <v>33</v>
      </c>
      <c r="AA46" s="139">
        <v>2046</v>
      </c>
      <c r="AB46" s="131"/>
      <c r="AC46" s="38"/>
      <c r="AD46" s="140">
        <v>212132.62</v>
      </c>
      <c r="AE46" s="141">
        <v>205704.9</v>
      </c>
      <c r="AF46" s="141">
        <v>199277.18</v>
      </c>
      <c r="AG46" s="141">
        <v>192849.46</v>
      </c>
      <c r="AH46" s="141">
        <v>186421.74</v>
      </c>
      <c r="AI46" s="141">
        <v>179994.02</v>
      </c>
      <c r="AJ46" s="141">
        <v>173566.3</v>
      </c>
      <c r="AK46" s="141">
        <v>167138.57999999999</v>
      </c>
      <c r="AL46" s="141">
        <v>160710.85999999999</v>
      </c>
      <c r="AM46" s="141">
        <v>154283.13999999998</v>
      </c>
      <c r="AN46" s="141">
        <v>147855.41999999998</v>
      </c>
      <c r="AO46" s="141">
        <v>141427.69999999998</v>
      </c>
      <c r="AP46" s="141">
        <v>134999.97999999998</v>
      </c>
      <c r="AQ46" s="141">
        <v>128572.25999999998</v>
      </c>
      <c r="AR46" s="141">
        <v>122144.53999999998</v>
      </c>
      <c r="AS46" s="141">
        <v>115716.81999999998</v>
      </c>
      <c r="AT46" s="141">
        <v>109289.09999999998</v>
      </c>
      <c r="AU46" s="141">
        <v>102861.37999999998</v>
      </c>
      <c r="AV46" s="141">
        <v>96433.659999999974</v>
      </c>
      <c r="AW46" s="141">
        <v>90005.939999999973</v>
      </c>
      <c r="AX46" s="141">
        <v>83578.219999999972</v>
      </c>
      <c r="AY46" s="141">
        <v>77150.499999999971</v>
      </c>
      <c r="AZ46" s="141">
        <v>70722.77999999997</v>
      </c>
      <c r="BA46" s="141">
        <v>64295.059999999969</v>
      </c>
      <c r="BB46" s="141">
        <v>57867.339999999967</v>
      </c>
      <c r="BC46" s="141">
        <v>51439.619999999966</v>
      </c>
      <c r="BD46" s="141">
        <v>45011.899999999965</v>
      </c>
      <c r="BE46" s="141">
        <v>38584.179999999964</v>
      </c>
      <c r="BF46" s="141">
        <v>32156.459999999963</v>
      </c>
      <c r="BG46" s="141">
        <v>25728.739999999962</v>
      </c>
      <c r="BH46" s="141">
        <v>19301.01999999996</v>
      </c>
      <c r="BI46" s="141">
        <v>12873.299999999961</v>
      </c>
      <c r="BJ46" s="141">
        <v>6445.5799999999617</v>
      </c>
      <c r="BK46" s="141">
        <v>17.859999999962383</v>
      </c>
      <c r="BL46" s="141">
        <v>0</v>
      </c>
      <c r="BM46" s="141">
        <v>0</v>
      </c>
      <c r="BN46" s="141">
        <v>0</v>
      </c>
      <c r="BO46" s="141">
        <v>0</v>
      </c>
      <c r="BP46" s="141">
        <v>0</v>
      </c>
    </row>
    <row r="47" spans="1:68">
      <c r="D47" s="174" t="s">
        <v>3471</v>
      </c>
      <c r="E47" s="176">
        <v>969977</v>
      </c>
      <c r="F47" s="174" t="s">
        <v>3472</v>
      </c>
      <c r="G47" s="174" t="s">
        <v>3467</v>
      </c>
      <c r="H47" s="174" t="s">
        <v>170</v>
      </c>
      <c r="I47" s="174" t="s">
        <v>3468</v>
      </c>
      <c r="J47" s="174" t="s">
        <v>3473</v>
      </c>
      <c r="K47" s="174"/>
      <c r="L47" s="174" t="s">
        <v>3424</v>
      </c>
      <c r="M47" s="174" t="s">
        <v>3470</v>
      </c>
      <c r="N47" s="176">
        <v>600</v>
      </c>
      <c r="O47" s="174" t="s">
        <v>3407</v>
      </c>
      <c r="P47" s="177">
        <v>35247</v>
      </c>
      <c r="Q47" s="176">
        <v>204</v>
      </c>
      <c r="R47" s="175">
        <v>329738.28999999998</v>
      </c>
      <c r="S47" s="175">
        <v>640238.71</v>
      </c>
      <c r="T47" s="178">
        <v>0</v>
      </c>
      <c r="U47" s="96">
        <v>7</v>
      </c>
      <c r="V47" s="38" t="s">
        <v>117</v>
      </c>
      <c r="W47" s="38"/>
      <c r="X47" s="137">
        <v>19399.54</v>
      </c>
      <c r="Y47" s="138">
        <v>53509</v>
      </c>
      <c r="Z47" s="179">
        <v>33</v>
      </c>
      <c r="AA47" s="139">
        <v>2046</v>
      </c>
      <c r="AB47" s="131"/>
      <c r="AC47" s="38"/>
      <c r="AD47" s="140">
        <v>640238.71</v>
      </c>
      <c r="AE47" s="141">
        <v>620839.16999999993</v>
      </c>
      <c r="AF47" s="141">
        <v>601439.62999999989</v>
      </c>
      <c r="AG47" s="141">
        <v>582040.08999999985</v>
      </c>
      <c r="AH47" s="141">
        <v>562640.54999999981</v>
      </c>
      <c r="AI47" s="141">
        <v>543241.00999999978</v>
      </c>
      <c r="AJ47" s="141">
        <v>523841.4699999998</v>
      </c>
      <c r="AK47" s="141">
        <v>504441.92999999982</v>
      </c>
      <c r="AL47" s="141">
        <v>485042.38999999984</v>
      </c>
      <c r="AM47" s="141">
        <v>465642.84999999986</v>
      </c>
      <c r="AN47" s="141">
        <v>446243.30999999988</v>
      </c>
      <c r="AO47" s="141">
        <v>426843.7699999999</v>
      </c>
      <c r="AP47" s="141">
        <v>407444.22999999992</v>
      </c>
      <c r="AQ47" s="141">
        <v>388044.68999999994</v>
      </c>
      <c r="AR47" s="141">
        <v>368645.14999999997</v>
      </c>
      <c r="AS47" s="141">
        <v>349245.61</v>
      </c>
      <c r="AT47" s="141">
        <v>329846.07</v>
      </c>
      <c r="AU47" s="141">
        <v>310446.53000000003</v>
      </c>
      <c r="AV47" s="141">
        <v>291046.99000000005</v>
      </c>
      <c r="AW47" s="141">
        <v>271647.45000000007</v>
      </c>
      <c r="AX47" s="141">
        <v>252247.91000000006</v>
      </c>
      <c r="AY47" s="141">
        <v>232848.37000000005</v>
      </c>
      <c r="AZ47" s="141">
        <v>213448.83000000005</v>
      </c>
      <c r="BA47" s="141">
        <v>194049.29000000004</v>
      </c>
      <c r="BB47" s="141">
        <v>174649.75000000003</v>
      </c>
      <c r="BC47" s="141">
        <v>155250.21000000002</v>
      </c>
      <c r="BD47" s="141">
        <v>135850.67000000001</v>
      </c>
      <c r="BE47" s="141">
        <v>116451.13</v>
      </c>
      <c r="BF47" s="141">
        <v>97051.59</v>
      </c>
      <c r="BG47" s="141">
        <v>77652.049999999988</v>
      </c>
      <c r="BH47" s="141">
        <v>58252.509999999987</v>
      </c>
      <c r="BI47" s="141">
        <v>38852.969999999987</v>
      </c>
      <c r="BJ47" s="141">
        <v>19453.429999999986</v>
      </c>
      <c r="BK47" s="141">
        <v>53.889999999984866</v>
      </c>
      <c r="BL47" s="141">
        <v>0</v>
      </c>
      <c r="BM47" s="141">
        <v>0</v>
      </c>
      <c r="BN47" s="141">
        <v>0</v>
      </c>
      <c r="BO47" s="141">
        <v>0</v>
      </c>
      <c r="BP47" s="141">
        <v>0</v>
      </c>
    </row>
    <row r="48" spans="1:68">
      <c r="D48" s="174" t="s">
        <v>3474</v>
      </c>
      <c r="E48" s="176">
        <v>8676851</v>
      </c>
      <c r="F48" s="174" t="s">
        <v>3475</v>
      </c>
      <c r="G48" s="174" t="s">
        <v>3467</v>
      </c>
      <c r="H48" s="174" t="s">
        <v>170</v>
      </c>
      <c r="I48" s="174" t="s">
        <v>3468</v>
      </c>
      <c r="J48" s="174" t="s">
        <v>3476</v>
      </c>
      <c r="K48" s="174"/>
      <c r="L48" s="174" t="s">
        <v>3424</v>
      </c>
      <c r="M48" s="174" t="s">
        <v>3470</v>
      </c>
      <c r="N48" s="176">
        <v>600</v>
      </c>
      <c r="O48" s="174" t="s">
        <v>3407</v>
      </c>
      <c r="P48" s="177">
        <v>35247</v>
      </c>
      <c r="Q48" s="176">
        <v>204</v>
      </c>
      <c r="R48" s="175">
        <v>2949647.29</v>
      </c>
      <c r="S48" s="175">
        <v>5727203.71</v>
      </c>
      <c r="T48" s="178">
        <v>0</v>
      </c>
      <c r="U48" s="96">
        <v>7</v>
      </c>
      <c r="V48" s="38" t="s">
        <v>117</v>
      </c>
      <c r="W48" s="38"/>
      <c r="X48" s="137">
        <v>173537.02</v>
      </c>
      <c r="Y48" s="138">
        <v>53509</v>
      </c>
      <c r="Z48" s="179">
        <v>33</v>
      </c>
      <c r="AA48" s="139">
        <v>2046</v>
      </c>
      <c r="AB48" s="131"/>
      <c r="AC48" s="38"/>
      <c r="AD48" s="140">
        <v>5727203.71</v>
      </c>
      <c r="AE48" s="141">
        <v>5553666.6900000004</v>
      </c>
      <c r="AF48" s="141">
        <v>5380129.6700000009</v>
      </c>
      <c r="AG48" s="141">
        <v>5206592.6500000013</v>
      </c>
      <c r="AH48" s="141">
        <v>5033055.6300000018</v>
      </c>
      <c r="AI48" s="141">
        <v>4859518.6100000022</v>
      </c>
      <c r="AJ48" s="141">
        <v>4685981.5900000026</v>
      </c>
      <c r="AK48" s="141">
        <v>4512444.5700000031</v>
      </c>
      <c r="AL48" s="141">
        <v>4338907.5500000035</v>
      </c>
      <c r="AM48" s="141">
        <v>4165370.5300000035</v>
      </c>
      <c r="AN48" s="141">
        <v>3991833.5100000035</v>
      </c>
      <c r="AO48" s="141">
        <v>3818296.4900000035</v>
      </c>
      <c r="AP48" s="141">
        <v>3644759.4700000035</v>
      </c>
      <c r="AQ48" s="141">
        <v>3471222.4500000034</v>
      </c>
      <c r="AR48" s="141">
        <v>3297685.4300000034</v>
      </c>
      <c r="AS48" s="141">
        <v>3124148.4100000034</v>
      </c>
      <c r="AT48" s="141">
        <v>2950611.3900000034</v>
      </c>
      <c r="AU48" s="141">
        <v>2777074.3700000034</v>
      </c>
      <c r="AV48" s="141">
        <v>2603537.3500000034</v>
      </c>
      <c r="AW48" s="141">
        <v>2430000.3300000033</v>
      </c>
      <c r="AX48" s="141">
        <v>2256463.3100000033</v>
      </c>
      <c r="AY48" s="141">
        <v>2082926.2900000033</v>
      </c>
      <c r="AZ48" s="141">
        <v>1909389.2700000033</v>
      </c>
      <c r="BA48" s="141">
        <v>1735852.2500000033</v>
      </c>
      <c r="BB48" s="141">
        <v>1562315.2300000032</v>
      </c>
      <c r="BC48" s="141">
        <v>1388778.2100000032</v>
      </c>
      <c r="BD48" s="141">
        <v>1215241.1900000032</v>
      </c>
      <c r="BE48" s="141">
        <v>1041704.1700000032</v>
      </c>
      <c r="BF48" s="141">
        <v>868167.15000000317</v>
      </c>
      <c r="BG48" s="141">
        <v>694630.13000000315</v>
      </c>
      <c r="BH48" s="141">
        <v>521093.11000000313</v>
      </c>
      <c r="BI48" s="141">
        <v>347556.09000000311</v>
      </c>
      <c r="BJ48" s="141">
        <v>174019.07000000312</v>
      </c>
      <c r="BK48" s="141">
        <v>482.05000000313157</v>
      </c>
      <c r="BL48" s="141">
        <v>0</v>
      </c>
      <c r="BM48" s="141">
        <v>0</v>
      </c>
      <c r="BN48" s="141">
        <v>0</v>
      </c>
      <c r="BO48" s="141">
        <v>0</v>
      </c>
      <c r="BP48" s="141">
        <v>0</v>
      </c>
    </row>
    <row r="49" spans="1:68">
      <c r="D49" s="174" t="s">
        <v>3477</v>
      </c>
      <c r="E49" s="176">
        <v>1249520</v>
      </c>
      <c r="F49" s="174" t="s">
        <v>3478</v>
      </c>
      <c r="G49" s="174" t="s">
        <v>3467</v>
      </c>
      <c r="H49" s="174" t="s">
        <v>170</v>
      </c>
      <c r="I49" s="174" t="s">
        <v>3468</v>
      </c>
      <c r="J49" s="174" t="s">
        <v>3479</v>
      </c>
      <c r="K49" s="174"/>
      <c r="L49" s="174" t="s">
        <v>3424</v>
      </c>
      <c r="M49" s="174" t="s">
        <v>3470</v>
      </c>
      <c r="N49" s="176">
        <v>600</v>
      </c>
      <c r="O49" s="174" t="s">
        <v>3407</v>
      </c>
      <c r="P49" s="177">
        <v>35247</v>
      </c>
      <c r="Q49" s="176">
        <v>204</v>
      </c>
      <c r="R49" s="175">
        <v>424767.38</v>
      </c>
      <c r="S49" s="175">
        <v>824752.62</v>
      </c>
      <c r="T49" s="178">
        <v>0</v>
      </c>
      <c r="U49" s="96">
        <v>7</v>
      </c>
      <c r="V49" s="38" t="s">
        <v>117</v>
      </c>
      <c r="W49" s="38"/>
      <c r="X49" s="137">
        <v>24990.400000000001</v>
      </c>
      <c r="Y49" s="138">
        <v>53509</v>
      </c>
      <c r="Z49" s="179">
        <v>33</v>
      </c>
      <c r="AA49" s="139">
        <v>2046</v>
      </c>
      <c r="AB49" s="131"/>
      <c r="AC49" s="38"/>
      <c r="AD49" s="140">
        <v>824752.62</v>
      </c>
      <c r="AE49" s="141">
        <v>799762.22</v>
      </c>
      <c r="AF49" s="141">
        <v>774771.82</v>
      </c>
      <c r="AG49" s="141">
        <v>749781.41999999993</v>
      </c>
      <c r="AH49" s="141">
        <v>724791.0199999999</v>
      </c>
      <c r="AI49" s="141">
        <v>699800.61999999988</v>
      </c>
      <c r="AJ49" s="141">
        <v>674810.21999999986</v>
      </c>
      <c r="AK49" s="141">
        <v>649819.81999999983</v>
      </c>
      <c r="AL49" s="141">
        <v>624829.41999999981</v>
      </c>
      <c r="AM49" s="141">
        <v>599839.01999999979</v>
      </c>
      <c r="AN49" s="141">
        <v>574848.61999999976</v>
      </c>
      <c r="AO49" s="141">
        <v>549858.21999999974</v>
      </c>
      <c r="AP49" s="141">
        <v>524867.81999999972</v>
      </c>
      <c r="AQ49" s="141">
        <v>499877.41999999969</v>
      </c>
      <c r="AR49" s="141">
        <v>474887.01999999967</v>
      </c>
      <c r="AS49" s="141">
        <v>449896.61999999965</v>
      </c>
      <c r="AT49" s="141">
        <v>424906.21999999962</v>
      </c>
      <c r="AU49" s="141">
        <v>399915.8199999996</v>
      </c>
      <c r="AV49" s="141">
        <v>374925.41999999958</v>
      </c>
      <c r="AW49" s="141">
        <v>349935.01999999955</v>
      </c>
      <c r="AX49" s="141">
        <v>324944.61999999953</v>
      </c>
      <c r="AY49" s="141">
        <v>299954.21999999951</v>
      </c>
      <c r="AZ49" s="141">
        <v>274963.81999999948</v>
      </c>
      <c r="BA49" s="141">
        <v>249973.41999999949</v>
      </c>
      <c r="BB49" s="141">
        <v>224983.01999999949</v>
      </c>
      <c r="BC49" s="141">
        <v>199992.6199999995</v>
      </c>
      <c r="BD49" s="141">
        <v>175002.21999999951</v>
      </c>
      <c r="BE49" s="141">
        <v>150011.81999999951</v>
      </c>
      <c r="BF49" s="141">
        <v>125021.41999999952</v>
      </c>
      <c r="BG49" s="141">
        <v>100031.01999999952</v>
      </c>
      <c r="BH49" s="141">
        <v>75040.61999999953</v>
      </c>
      <c r="BI49" s="141">
        <v>50050.219999999528</v>
      </c>
      <c r="BJ49" s="141">
        <v>25059.819999999527</v>
      </c>
      <c r="BK49" s="141">
        <v>69.419999999525317</v>
      </c>
      <c r="BL49" s="141">
        <v>0</v>
      </c>
      <c r="BM49" s="141">
        <v>0</v>
      </c>
      <c r="BN49" s="141">
        <v>0</v>
      </c>
      <c r="BO49" s="141">
        <v>0</v>
      </c>
      <c r="BP49" s="141">
        <v>0</v>
      </c>
    </row>
    <row r="50" spans="1:68">
      <c r="D50" s="174" t="s">
        <v>3480</v>
      </c>
      <c r="E50" s="175">
        <v>887119.39</v>
      </c>
      <c r="F50" s="174" t="s">
        <v>3459</v>
      </c>
      <c r="G50" s="174" t="s">
        <v>3467</v>
      </c>
      <c r="H50" s="174" t="s">
        <v>170</v>
      </c>
      <c r="I50" s="174" t="s">
        <v>3468</v>
      </c>
      <c r="J50" s="174" t="s">
        <v>3481</v>
      </c>
      <c r="K50" s="174"/>
      <c r="L50" s="174" t="s">
        <v>3424</v>
      </c>
      <c r="M50" s="174" t="s">
        <v>3470</v>
      </c>
      <c r="N50" s="176">
        <v>600</v>
      </c>
      <c r="O50" s="174" t="s">
        <v>3407</v>
      </c>
      <c r="P50" s="177">
        <v>35247</v>
      </c>
      <c r="Q50" s="176">
        <v>204</v>
      </c>
      <c r="R50" s="175">
        <v>301571.20000000001</v>
      </c>
      <c r="S50" s="175">
        <v>585548.18999999994</v>
      </c>
      <c r="T50" s="178">
        <v>0</v>
      </c>
      <c r="U50" s="96">
        <v>7</v>
      </c>
      <c r="V50" s="38" t="s">
        <v>117</v>
      </c>
      <c r="W50" s="38"/>
      <c r="X50" s="137">
        <v>17742.3878</v>
      </c>
      <c r="Y50" s="138">
        <v>53509</v>
      </c>
      <c r="Z50" s="179">
        <v>33</v>
      </c>
      <c r="AA50" s="139">
        <v>2046</v>
      </c>
      <c r="AB50" s="131"/>
      <c r="AC50" s="38"/>
      <c r="AD50" s="140">
        <v>585548.18999999994</v>
      </c>
      <c r="AE50" s="141">
        <v>567805.80219999992</v>
      </c>
      <c r="AF50" s="141">
        <v>550063.41439999989</v>
      </c>
      <c r="AG50" s="141">
        <v>532321.02659999987</v>
      </c>
      <c r="AH50" s="141">
        <v>514578.63879999984</v>
      </c>
      <c r="AI50" s="141">
        <v>496836.25099999981</v>
      </c>
      <c r="AJ50" s="141">
        <v>479093.86319999979</v>
      </c>
      <c r="AK50" s="141">
        <v>461351.47539999976</v>
      </c>
      <c r="AL50" s="141">
        <v>443609.08759999974</v>
      </c>
      <c r="AM50" s="141">
        <v>425866.69979999971</v>
      </c>
      <c r="AN50" s="141">
        <v>408124.31199999969</v>
      </c>
      <c r="AO50" s="141">
        <v>390381.92419999966</v>
      </c>
      <c r="AP50" s="141">
        <v>372639.53639999963</v>
      </c>
      <c r="AQ50" s="141">
        <v>354897.14859999961</v>
      </c>
      <c r="AR50" s="141">
        <v>337154.76079999958</v>
      </c>
      <c r="AS50" s="141">
        <v>319412.37299999956</v>
      </c>
      <c r="AT50" s="141">
        <v>301669.98519999953</v>
      </c>
      <c r="AU50" s="141">
        <v>283927.5973999995</v>
      </c>
      <c r="AV50" s="141">
        <v>266185.20959999948</v>
      </c>
      <c r="AW50" s="141">
        <v>248442.82179999948</v>
      </c>
      <c r="AX50" s="141">
        <v>230700.43399999948</v>
      </c>
      <c r="AY50" s="141">
        <v>212958.04619999949</v>
      </c>
      <c r="AZ50" s="141">
        <v>195215.65839999949</v>
      </c>
      <c r="BA50" s="141">
        <v>177473.27059999949</v>
      </c>
      <c r="BB50" s="141">
        <v>159730.8827999995</v>
      </c>
      <c r="BC50" s="141">
        <v>141988.4949999995</v>
      </c>
      <c r="BD50" s="141">
        <v>124246.1071999995</v>
      </c>
      <c r="BE50" s="141">
        <v>106503.71939999951</v>
      </c>
      <c r="BF50" s="141">
        <v>88761.33159999951</v>
      </c>
      <c r="BG50" s="141">
        <v>71018.943799999513</v>
      </c>
      <c r="BH50" s="141">
        <v>53276.555999999517</v>
      </c>
      <c r="BI50" s="141">
        <v>35534.16819999952</v>
      </c>
      <c r="BJ50" s="141">
        <v>17791.780399999519</v>
      </c>
      <c r="BK50" s="141">
        <v>49.392599999519007</v>
      </c>
      <c r="BL50" s="141">
        <v>0</v>
      </c>
      <c r="BM50" s="141">
        <v>0</v>
      </c>
      <c r="BN50" s="141">
        <v>0</v>
      </c>
      <c r="BO50" s="141">
        <v>0</v>
      </c>
      <c r="BP50" s="141">
        <v>0</v>
      </c>
    </row>
    <row r="51" spans="1:68">
      <c r="D51" s="174" t="s">
        <v>3482</v>
      </c>
      <c r="E51" s="175">
        <v>408475.15</v>
      </c>
      <c r="F51" s="174" t="s">
        <v>3483</v>
      </c>
      <c r="G51" s="174" t="s">
        <v>3467</v>
      </c>
      <c r="H51" s="174" t="s">
        <v>170</v>
      </c>
      <c r="I51" s="174" t="s">
        <v>3468</v>
      </c>
      <c r="J51" s="174" t="s">
        <v>3481</v>
      </c>
      <c r="K51" s="174"/>
      <c r="L51" s="174" t="s">
        <v>3424</v>
      </c>
      <c r="M51" s="174" t="s">
        <v>3470</v>
      </c>
      <c r="N51" s="176">
        <v>600</v>
      </c>
      <c r="O51" s="174" t="s">
        <v>3407</v>
      </c>
      <c r="P51" s="177">
        <v>35247</v>
      </c>
      <c r="Q51" s="176">
        <v>204</v>
      </c>
      <c r="R51" s="175">
        <v>138858.81</v>
      </c>
      <c r="S51" s="175">
        <v>269616.34000000003</v>
      </c>
      <c r="T51" s="178">
        <v>0</v>
      </c>
      <c r="U51" s="96">
        <v>7</v>
      </c>
      <c r="V51" s="38" t="s">
        <v>117</v>
      </c>
      <c r="W51" s="38"/>
      <c r="X51" s="137">
        <v>8169.5030000000006</v>
      </c>
      <c r="Y51" s="138">
        <v>53509</v>
      </c>
      <c r="Z51" s="179">
        <v>33</v>
      </c>
      <c r="AA51" s="139">
        <v>2046</v>
      </c>
      <c r="AB51" s="131"/>
      <c r="AC51" s="38"/>
      <c r="AD51" s="140">
        <v>269616.34000000003</v>
      </c>
      <c r="AE51" s="141">
        <v>261446.83700000003</v>
      </c>
      <c r="AF51" s="141">
        <v>253277.33400000003</v>
      </c>
      <c r="AG51" s="141">
        <v>245107.83100000003</v>
      </c>
      <c r="AH51" s="141">
        <v>236938.32800000004</v>
      </c>
      <c r="AI51" s="141">
        <v>228768.82500000004</v>
      </c>
      <c r="AJ51" s="141">
        <v>220599.32200000004</v>
      </c>
      <c r="AK51" s="141">
        <v>212429.81900000005</v>
      </c>
      <c r="AL51" s="141">
        <v>204260.31600000005</v>
      </c>
      <c r="AM51" s="141">
        <v>196090.81300000005</v>
      </c>
      <c r="AN51" s="141">
        <v>187921.31000000006</v>
      </c>
      <c r="AO51" s="141">
        <v>179751.80700000006</v>
      </c>
      <c r="AP51" s="141">
        <v>171582.30400000006</v>
      </c>
      <c r="AQ51" s="141">
        <v>163412.80100000006</v>
      </c>
      <c r="AR51" s="141">
        <v>155243.29800000007</v>
      </c>
      <c r="AS51" s="141">
        <v>147073.79500000007</v>
      </c>
      <c r="AT51" s="141">
        <v>138904.29200000007</v>
      </c>
      <c r="AU51" s="141">
        <v>130734.78900000008</v>
      </c>
      <c r="AV51" s="141">
        <v>122565.28600000008</v>
      </c>
      <c r="AW51" s="141">
        <v>114395.78300000008</v>
      </c>
      <c r="AX51" s="141">
        <v>106226.28000000009</v>
      </c>
      <c r="AY51" s="141">
        <v>98056.777000000089</v>
      </c>
      <c r="AZ51" s="141">
        <v>89887.274000000092</v>
      </c>
      <c r="BA51" s="141">
        <v>81717.771000000095</v>
      </c>
      <c r="BB51" s="141">
        <v>73548.268000000098</v>
      </c>
      <c r="BC51" s="141">
        <v>65378.765000000101</v>
      </c>
      <c r="BD51" s="141">
        <v>57209.262000000104</v>
      </c>
      <c r="BE51" s="141">
        <v>49039.759000000107</v>
      </c>
      <c r="BF51" s="141">
        <v>40870.25600000011</v>
      </c>
      <c r="BG51" s="141">
        <v>32700.75300000011</v>
      </c>
      <c r="BH51" s="141">
        <v>24531.250000000109</v>
      </c>
      <c r="BI51" s="141">
        <v>16361.747000000109</v>
      </c>
      <c r="BJ51" s="141">
        <v>8192.2440000001079</v>
      </c>
      <c r="BK51" s="141">
        <v>22.741000000107306</v>
      </c>
      <c r="BL51" s="141">
        <v>0</v>
      </c>
      <c r="BM51" s="141">
        <v>0</v>
      </c>
      <c r="BN51" s="141">
        <v>0</v>
      </c>
      <c r="BO51" s="141">
        <v>0</v>
      </c>
      <c r="BP51" s="141">
        <v>0</v>
      </c>
    </row>
    <row r="52" spans="1:68">
      <c r="D52" s="174" t="s">
        <v>3484</v>
      </c>
      <c r="E52" s="175">
        <v>1831652.34</v>
      </c>
      <c r="F52" s="174" t="s">
        <v>3464</v>
      </c>
      <c r="G52" s="174" t="s">
        <v>3467</v>
      </c>
      <c r="H52" s="174" t="s">
        <v>170</v>
      </c>
      <c r="I52" s="174" t="s">
        <v>3468</v>
      </c>
      <c r="J52" s="174" t="s">
        <v>3481</v>
      </c>
      <c r="K52" s="174"/>
      <c r="L52" s="174" t="s">
        <v>3424</v>
      </c>
      <c r="M52" s="174" t="s">
        <v>3470</v>
      </c>
      <c r="N52" s="176">
        <v>600</v>
      </c>
      <c r="O52" s="174" t="s">
        <v>3407</v>
      </c>
      <c r="P52" s="177">
        <v>35247</v>
      </c>
      <c r="Q52" s="176">
        <v>204</v>
      </c>
      <c r="R52" s="175">
        <v>622659.93999999994</v>
      </c>
      <c r="S52" s="175">
        <v>1208992.3999999999</v>
      </c>
      <c r="T52" s="178">
        <v>0</v>
      </c>
      <c r="U52" s="96">
        <v>7</v>
      </c>
      <c r="V52" s="38" t="s">
        <v>117</v>
      </c>
      <c r="W52" s="38"/>
      <c r="X52" s="137">
        <v>36633.046800000004</v>
      </c>
      <c r="Y52" s="138">
        <v>53509</v>
      </c>
      <c r="Z52" s="179">
        <v>33</v>
      </c>
      <c r="AA52" s="139">
        <v>2046</v>
      </c>
      <c r="AB52" s="131"/>
      <c r="AC52" s="38"/>
      <c r="AD52" s="140">
        <v>1208992.3999999999</v>
      </c>
      <c r="AE52" s="141">
        <v>1172359.3532</v>
      </c>
      <c r="AF52" s="141">
        <v>1135726.3064000001</v>
      </c>
      <c r="AG52" s="141">
        <v>1099093.2596000002</v>
      </c>
      <c r="AH52" s="141">
        <v>1062460.2128000003</v>
      </c>
      <c r="AI52" s="141">
        <v>1025827.1660000003</v>
      </c>
      <c r="AJ52" s="141">
        <v>989194.11920000031</v>
      </c>
      <c r="AK52" s="141">
        <v>952561.0724000003</v>
      </c>
      <c r="AL52" s="141">
        <v>915928.02560000028</v>
      </c>
      <c r="AM52" s="141">
        <v>879294.97880000027</v>
      </c>
      <c r="AN52" s="141">
        <v>842661.93200000026</v>
      </c>
      <c r="AO52" s="141">
        <v>806028.88520000025</v>
      </c>
      <c r="AP52" s="141">
        <v>769395.83840000024</v>
      </c>
      <c r="AQ52" s="141">
        <v>732762.79160000023</v>
      </c>
      <c r="AR52" s="141">
        <v>696129.74480000022</v>
      </c>
      <c r="AS52" s="141">
        <v>659496.69800000021</v>
      </c>
      <c r="AT52" s="141">
        <v>622863.6512000002</v>
      </c>
      <c r="AU52" s="141">
        <v>586230.60440000019</v>
      </c>
      <c r="AV52" s="141">
        <v>549597.55760000017</v>
      </c>
      <c r="AW52" s="141">
        <v>512964.51080000016</v>
      </c>
      <c r="AX52" s="141">
        <v>476331.46400000015</v>
      </c>
      <c r="AY52" s="141">
        <v>439698.41720000014</v>
      </c>
      <c r="AZ52" s="141">
        <v>403065.37040000013</v>
      </c>
      <c r="BA52" s="141">
        <v>366432.32360000012</v>
      </c>
      <c r="BB52" s="141">
        <v>329799.27680000011</v>
      </c>
      <c r="BC52" s="141">
        <v>293166.2300000001</v>
      </c>
      <c r="BD52" s="141">
        <v>256533.18320000009</v>
      </c>
      <c r="BE52" s="141">
        <v>219900.13640000008</v>
      </c>
      <c r="BF52" s="141">
        <v>183267.08960000006</v>
      </c>
      <c r="BG52" s="141">
        <v>146634.04280000005</v>
      </c>
      <c r="BH52" s="141">
        <v>110000.99600000004</v>
      </c>
      <c r="BI52" s="141">
        <v>73367.949200000032</v>
      </c>
      <c r="BJ52" s="141">
        <v>36734.902400000028</v>
      </c>
      <c r="BK52" s="141">
        <v>101.85560000002442</v>
      </c>
      <c r="BL52" s="141">
        <v>0</v>
      </c>
      <c r="BM52" s="141">
        <v>0</v>
      </c>
      <c r="BN52" s="141">
        <v>0</v>
      </c>
      <c r="BO52" s="141">
        <v>0</v>
      </c>
      <c r="BP52" s="141">
        <v>0</v>
      </c>
    </row>
    <row r="53" spans="1:68">
      <c r="D53" s="174" t="s">
        <v>3485</v>
      </c>
      <c r="E53" s="175">
        <v>20507696.649999999</v>
      </c>
      <c r="F53" s="174" t="s">
        <v>3486</v>
      </c>
      <c r="G53" s="174" t="s">
        <v>3467</v>
      </c>
      <c r="H53" s="174" t="s">
        <v>170</v>
      </c>
      <c r="I53" s="174" t="s">
        <v>3468</v>
      </c>
      <c r="J53" s="174" t="s">
        <v>3481</v>
      </c>
      <c r="K53" s="174"/>
      <c r="L53" s="174" t="s">
        <v>3424</v>
      </c>
      <c r="M53" s="174" t="s">
        <v>3470</v>
      </c>
      <c r="N53" s="176">
        <v>600</v>
      </c>
      <c r="O53" s="174" t="s">
        <v>3407</v>
      </c>
      <c r="P53" s="177">
        <v>35247</v>
      </c>
      <c r="Q53" s="176">
        <v>204</v>
      </c>
      <c r="R53" s="175">
        <v>6971477.5</v>
      </c>
      <c r="S53" s="175">
        <v>13536219.15</v>
      </c>
      <c r="T53" s="178">
        <v>0</v>
      </c>
      <c r="U53" s="96">
        <v>7</v>
      </c>
      <c r="V53" s="38" t="s">
        <v>117</v>
      </c>
      <c r="W53" s="38"/>
      <c r="X53" s="137">
        <v>410153.93299999996</v>
      </c>
      <c r="Y53" s="138">
        <v>53509</v>
      </c>
      <c r="Z53" s="179">
        <v>33</v>
      </c>
      <c r="AA53" s="139">
        <v>2046</v>
      </c>
      <c r="AB53" s="131"/>
      <c r="AC53" s="38"/>
      <c r="AD53" s="140">
        <v>13536219.15</v>
      </c>
      <c r="AE53" s="141">
        <v>13126065.217</v>
      </c>
      <c r="AF53" s="141">
        <v>12715911.284</v>
      </c>
      <c r="AG53" s="141">
        <v>12305757.351</v>
      </c>
      <c r="AH53" s="141">
        <v>11895603.418</v>
      </c>
      <c r="AI53" s="141">
        <v>11485449.484999999</v>
      </c>
      <c r="AJ53" s="141">
        <v>11075295.551999999</v>
      </c>
      <c r="AK53" s="141">
        <v>10665141.618999999</v>
      </c>
      <c r="AL53" s="141">
        <v>10254987.685999999</v>
      </c>
      <c r="AM53" s="141">
        <v>9844833.7529999986</v>
      </c>
      <c r="AN53" s="141">
        <v>9434679.8199999984</v>
      </c>
      <c r="AO53" s="141">
        <v>9024525.8869999982</v>
      </c>
      <c r="AP53" s="141">
        <v>8614371.953999998</v>
      </c>
      <c r="AQ53" s="141">
        <v>8204218.0209999979</v>
      </c>
      <c r="AR53" s="141">
        <v>7794064.0879999977</v>
      </c>
      <c r="AS53" s="141">
        <v>7383910.1549999975</v>
      </c>
      <c r="AT53" s="141">
        <v>6973756.2219999973</v>
      </c>
      <c r="AU53" s="141">
        <v>6563602.2889999971</v>
      </c>
      <c r="AV53" s="141">
        <v>6153448.3559999969</v>
      </c>
      <c r="AW53" s="141">
        <v>5743294.4229999967</v>
      </c>
      <c r="AX53" s="141">
        <v>5333140.4899999965</v>
      </c>
      <c r="AY53" s="141">
        <v>4922986.5569999963</v>
      </c>
      <c r="AZ53" s="141">
        <v>4512832.6239999961</v>
      </c>
      <c r="BA53" s="141">
        <v>4102678.6909999959</v>
      </c>
      <c r="BB53" s="141">
        <v>3692524.7579999957</v>
      </c>
      <c r="BC53" s="141">
        <v>3282370.8249999955</v>
      </c>
      <c r="BD53" s="141">
        <v>2872216.8919999953</v>
      </c>
      <c r="BE53" s="141">
        <v>2462062.9589999951</v>
      </c>
      <c r="BF53" s="141">
        <v>2051909.0259999952</v>
      </c>
      <c r="BG53" s="141">
        <v>1641755.0929999952</v>
      </c>
      <c r="BH53" s="141">
        <v>1231601.1599999953</v>
      </c>
      <c r="BI53" s="141">
        <v>821447.2269999953</v>
      </c>
      <c r="BJ53" s="141">
        <v>411293.29399999534</v>
      </c>
      <c r="BK53" s="141">
        <v>1139.3609999953769</v>
      </c>
      <c r="BL53" s="141">
        <v>0</v>
      </c>
      <c r="BM53" s="141">
        <v>0</v>
      </c>
      <c r="BN53" s="141">
        <v>0</v>
      </c>
      <c r="BO53" s="141">
        <v>0</v>
      </c>
      <c r="BP53" s="141">
        <v>0</v>
      </c>
    </row>
    <row r="54" spans="1:68">
      <c r="D54" s="174" t="s">
        <v>3487</v>
      </c>
      <c r="E54" s="175">
        <v>6071987.8700000001</v>
      </c>
      <c r="F54" s="174" t="s">
        <v>3488</v>
      </c>
      <c r="G54" s="174" t="s">
        <v>3467</v>
      </c>
      <c r="H54" s="174" t="s">
        <v>170</v>
      </c>
      <c r="I54" s="174" t="s">
        <v>3468</v>
      </c>
      <c r="J54" s="174" t="s">
        <v>3481</v>
      </c>
      <c r="K54" s="174"/>
      <c r="L54" s="174" t="s">
        <v>3424</v>
      </c>
      <c r="M54" s="174" t="s">
        <v>3470</v>
      </c>
      <c r="N54" s="176">
        <v>600</v>
      </c>
      <c r="O54" s="174" t="s">
        <v>3407</v>
      </c>
      <c r="P54" s="177">
        <v>35247</v>
      </c>
      <c r="Q54" s="176">
        <v>204</v>
      </c>
      <c r="R54" s="175">
        <v>2064138.44</v>
      </c>
      <c r="S54" s="175">
        <v>4007849.43</v>
      </c>
      <c r="T54" s="178">
        <v>0</v>
      </c>
      <c r="U54" s="96">
        <v>7</v>
      </c>
      <c r="V54" s="38" t="s">
        <v>117</v>
      </c>
      <c r="W54" s="38"/>
      <c r="X54" s="137">
        <v>121439.7574</v>
      </c>
      <c r="Y54" s="138">
        <v>53509</v>
      </c>
      <c r="Z54" s="179">
        <v>33</v>
      </c>
      <c r="AA54" s="139">
        <v>2046</v>
      </c>
      <c r="AB54" s="131"/>
      <c r="AC54" s="38"/>
      <c r="AD54" s="140">
        <v>4007849.43</v>
      </c>
      <c r="AE54" s="141">
        <v>3886409.6726000002</v>
      </c>
      <c r="AF54" s="141">
        <v>3764969.9152000002</v>
      </c>
      <c r="AG54" s="141">
        <v>3643530.1578000002</v>
      </c>
      <c r="AH54" s="141">
        <v>3522090.4004000002</v>
      </c>
      <c r="AI54" s="141">
        <v>3400650.6430000002</v>
      </c>
      <c r="AJ54" s="141">
        <v>3279210.8856000002</v>
      </c>
      <c r="AK54" s="141">
        <v>3157771.1282000002</v>
      </c>
      <c r="AL54" s="141">
        <v>3036331.3708000001</v>
      </c>
      <c r="AM54" s="141">
        <v>2914891.6134000001</v>
      </c>
      <c r="AN54" s="141">
        <v>2793451.8560000001</v>
      </c>
      <c r="AO54" s="141">
        <v>2672012.0986000001</v>
      </c>
      <c r="AP54" s="141">
        <v>2550572.3412000001</v>
      </c>
      <c r="AQ54" s="141">
        <v>2429132.5838000001</v>
      </c>
      <c r="AR54" s="141">
        <v>2307692.8264000001</v>
      </c>
      <c r="AS54" s="141">
        <v>2186253.0690000001</v>
      </c>
      <c r="AT54" s="141">
        <v>2064813.3116000001</v>
      </c>
      <c r="AU54" s="141">
        <v>1943373.5542000001</v>
      </c>
      <c r="AV54" s="141">
        <v>1821933.7968000001</v>
      </c>
      <c r="AW54" s="141">
        <v>1700494.0394000001</v>
      </c>
      <c r="AX54" s="141">
        <v>1579054.2820000001</v>
      </c>
      <c r="AY54" s="141">
        <v>1457614.5246000001</v>
      </c>
      <c r="AZ54" s="141">
        <v>1336174.7672000001</v>
      </c>
      <c r="BA54" s="141">
        <v>1214735.0098000001</v>
      </c>
      <c r="BB54" s="141">
        <v>1093295.2524000001</v>
      </c>
      <c r="BC54" s="141">
        <v>971855.49500000011</v>
      </c>
      <c r="BD54" s="141">
        <v>850415.73760000011</v>
      </c>
      <c r="BE54" s="141">
        <v>728975.98020000011</v>
      </c>
      <c r="BF54" s="141">
        <v>607536.22280000011</v>
      </c>
      <c r="BG54" s="141">
        <v>486096.4654000001</v>
      </c>
      <c r="BH54" s="141">
        <v>364656.7080000001</v>
      </c>
      <c r="BI54" s="141">
        <v>243216.9506000001</v>
      </c>
      <c r="BJ54" s="141">
        <v>121777.1932000001</v>
      </c>
      <c r="BK54" s="141">
        <v>337.43580000009388</v>
      </c>
      <c r="BL54" s="141">
        <v>0</v>
      </c>
      <c r="BM54" s="141">
        <v>0</v>
      </c>
      <c r="BN54" s="141">
        <v>0</v>
      </c>
      <c r="BO54" s="141">
        <v>0</v>
      </c>
      <c r="BP54" s="141">
        <v>0</v>
      </c>
    </row>
    <row r="55" spans="1:68">
      <c r="D55" s="174" t="s">
        <v>3489</v>
      </c>
      <c r="E55" s="176">
        <v>844452</v>
      </c>
      <c r="F55" s="174" t="s">
        <v>3466</v>
      </c>
      <c r="G55" s="174" t="s">
        <v>3467</v>
      </c>
      <c r="H55" s="174" t="s">
        <v>170</v>
      </c>
      <c r="I55" s="174" t="s">
        <v>3490</v>
      </c>
      <c r="J55" s="174" t="s">
        <v>3491</v>
      </c>
      <c r="K55" s="174"/>
      <c r="L55" s="174" t="s">
        <v>3424</v>
      </c>
      <c r="M55" s="174" t="s">
        <v>3470</v>
      </c>
      <c r="N55" s="176">
        <v>600</v>
      </c>
      <c r="O55" s="174" t="s">
        <v>3407</v>
      </c>
      <c r="P55" s="177">
        <v>35247</v>
      </c>
      <c r="Q55" s="176">
        <v>204</v>
      </c>
      <c r="R55" s="175">
        <v>287066.77</v>
      </c>
      <c r="S55" s="175">
        <v>557385.23</v>
      </c>
      <c r="T55" s="178">
        <v>0</v>
      </c>
      <c r="U55" s="96">
        <v>7</v>
      </c>
      <c r="V55" s="38" t="s">
        <v>117</v>
      </c>
      <c r="W55" s="38"/>
      <c r="X55" s="137">
        <v>16889.04</v>
      </c>
      <c r="Y55" s="138">
        <v>53509</v>
      </c>
      <c r="Z55" s="179">
        <v>33</v>
      </c>
      <c r="AA55" s="139">
        <v>2046</v>
      </c>
      <c r="AB55" s="131"/>
      <c r="AC55" s="38"/>
      <c r="AD55" s="140">
        <v>557385.23</v>
      </c>
      <c r="AE55" s="141">
        <v>540496.18999999994</v>
      </c>
      <c r="AF55" s="141">
        <v>523607.14999999997</v>
      </c>
      <c r="AG55" s="141">
        <v>506718.11</v>
      </c>
      <c r="AH55" s="141">
        <v>489829.07</v>
      </c>
      <c r="AI55" s="141">
        <v>472940.03</v>
      </c>
      <c r="AJ55" s="141">
        <v>456050.99000000005</v>
      </c>
      <c r="AK55" s="141">
        <v>439161.95000000007</v>
      </c>
      <c r="AL55" s="141">
        <v>422272.91000000009</v>
      </c>
      <c r="AM55" s="141">
        <v>405383.87000000011</v>
      </c>
      <c r="AN55" s="141">
        <v>388494.83000000013</v>
      </c>
      <c r="AO55" s="141">
        <v>371605.79000000015</v>
      </c>
      <c r="AP55" s="141">
        <v>354716.75000000017</v>
      </c>
      <c r="AQ55" s="141">
        <v>337827.7100000002</v>
      </c>
      <c r="AR55" s="141">
        <v>320938.67000000022</v>
      </c>
      <c r="AS55" s="141">
        <v>304049.63000000024</v>
      </c>
      <c r="AT55" s="141">
        <v>287160.59000000026</v>
      </c>
      <c r="AU55" s="141">
        <v>270271.55000000028</v>
      </c>
      <c r="AV55" s="141">
        <v>253382.51000000027</v>
      </c>
      <c r="AW55" s="141">
        <v>236493.47000000026</v>
      </c>
      <c r="AX55" s="141">
        <v>219604.43000000025</v>
      </c>
      <c r="AY55" s="141">
        <v>202715.39000000025</v>
      </c>
      <c r="AZ55" s="141">
        <v>185826.35000000024</v>
      </c>
      <c r="BA55" s="141">
        <v>168937.31000000023</v>
      </c>
      <c r="BB55" s="141">
        <v>152048.27000000022</v>
      </c>
      <c r="BC55" s="141">
        <v>135159.23000000021</v>
      </c>
      <c r="BD55" s="141">
        <v>118270.19000000021</v>
      </c>
      <c r="BE55" s="141">
        <v>101381.1500000002</v>
      </c>
      <c r="BF55" s="141">
        <v>84492.11000000019</v>
      </c>
      <c r="BG55" s="141">
        <v>67603.070000000182</v>
      </c>
      <c r="BH55" s="141">
        <v>50714.030000000181</v>
      </c>
      <c r="BI55" s="141">
        <v>33824.99000000018</v>
      </c>
      <c r="BJ55" s="141">
        <v>16935.950000000179</v>
      </c>
      <c r="BK55" s="141">
        <v>46.910000000178115</v>
      </c>
      <c r="BL55" s="141">
        <v>0</v>
      </c>
      <c r="BM55" s="141">
        <v>0</v>
      </c>
      <c r="BN55" s="141">
        <v>0</v>
      </c>
      <c r="BO55" s="141">
        <v>0</v>
      </c>
      <c r="BP55" s="141">
        <v>0</v>
      </c>
    </row>
    <row r="56" spans="1:68">
      <c r="D56" s="174" t="s">
        <v>3492</v>
      </c>
      <c r="E56" s="176">
        <v>25455</v>
      </c>
      <c r="F56" s="174" t="s">
        <v>3466</v>
      </c>
      <c r="G56" s="174" t="s">
        <v>3467</v>
      </c>
      <c r="H56" s="174" t="s">
        <v>170</v>
      </c>
      <c r="I56" s="174" t="s">
        <v>3490</v>
      </c>
      <c r="J56" s="174" t="s">
        <v>3493</v>
      </c>
      <c r="K56" s="174"/>
      <c r="L56" s="174" t="s">
        <v>3424</v>
      </c>
      <c r="M56" s="174" t="s">
        <v>3470</v>
      </c>
      <c r="N56" s="176">
        <v>600</v>
      </c>
      <c r="O56" s="174" t="s">
        <v>3407</v>
      </c>
      <c r="P56" s="177">
        <v>35247</v>
      </c>
      <c r="Q56" s="176">
        <v>204</v>
      </c>
      <c r="R56" s="175">
        <v>8653.2800000000007</v>
      </c>
      <c r="S56" s="175">
        <v>16801.72</v>
      </c>
      <c r="T56" s="178">
        <v>0</v>
      </c>
      <c r="U56" s="96">
        <v>7</v>
      </c>
      <c r="V56" s="38" t="s">
        <v>117</v>
      </c>
      <c r="W56" s="38"/>
      <c r="X56" s="137">
        <v>509.09999999999997</v>
      </c>
      <c r="Y56" s="138">
        <v>53509</v>
      </c>
      <c r="Z56" s="179">
        <v>33</v>
      </c>
      <c r="AA56" s="139">
        <v>2046</v>
      </c>
      <c r="AB56" s="131"/>
      <c r="AC56" s="38"/>
      <c r="AD56" s="140">
        <v>16801.72</v>
      </c>
      <c r="AE56" s="141">
        <v>16292.62</v>
      </c>
      <c r="AF56" s="141">
        <v>15783.52</v>
      </c>
      <c r="AG56" s="141">
        <v>15274.42</v>
      </c>
      <c r="AH56" s="141">
        <v>14765.32</v>
      </c>
      <c r="AI56" s="141">
        <v>14256.22</v>
      </c>
      <c r="AJ56" s="141">
        <v>13747.119999999999</v>
      </c>
      <c r="AK56" s="141">
        <v>13238.019999999999</v>
      </c>
      <c r="AL56" s="141">
        <v>12728.919999999998</v>
      </c>
      <c r="AM56" s="141">
        <v>12219.819999999998</v>
      </c>
      <c r="AN56" s="141">
        <v>11710.719999999998</v>
      </c>
      <c r="AO56" s="141">
        <v>11201.619999999997</v>
      </c>
      <c r="AP56" s="141">
        <v>10692.519999999997</v>
      </c>
      <c r="AQ56" s="141">
        <v>10183.419999999996</v>
      </c>
      <c r="AR56" s="141">
        <v>9674.3199999999961</v>
      </c>
      <c r="AS56" s="141">
        <v>9165.2199999999957</v>
      </c>
      <c r="AT56" s="141">
        <v>8656.1199999999953</v>
      </c>
      <c r="AU56" s="141">
        <v>8147.019999999995</v>
      </c>
      <c r="AV56" s="141">
        <v>7637.9199999999946</v>
      </c>
      <c r="AW56" s="141">
        <v>7128.8199999999943</v>
      </c>
      <c r="AX56" s="141">
        <v>6619.7199999999939</v>
      </c>
      <c r="AY56" s="141">
        <v>6110.6199999999935</v>
      </c>
      <c r="AZ56" s="141">
        <v>5601.5199999999932</v>
      </c>
      <c r="BA56" s="141">
        <v>5092.4199999999928</v>
      </c>
      <c r="BB56" s="141">
        <v>4583.3199999999924</v>
      </c>
      <c r="BC56" s="141">
        <v>4074.2199999999925</v>
      </c>
      <c r="BD56" s="141">
        <v>3565.1199999999926</v>
      </c>
      <c r="BE56" s="141">
        <v>3056.0199999999927</v>
      </c>
      <c r="BF56" s="141">
        <v>2546.9199999999928</v>
      </c>
      <c r="BG56" s="141">
        <v>2037.8199999999929</v>
      </c>
      <c r="BH56" s="141">
        <v>1528.719999999993</v>
      </c>
      <c r="BI56" s="141">
        <v>1019.6199999999931</v>
      </c>
      <c r="BJ56" s="141">
        <v>510.5199999999931</v>
      </c>
      <c r="BK56" s="141">
        <v>1.4199999999931379</v>
      </c>
      <c r="BL56" s="141">
        <v>0</v>
      </c>
      <c r="BM56" s="141">
        <v>0</v>
      </c>
      <c r="BN56" s="141">
        <v>0</v>
      </c>
      <c r="BO56" s="141">
        <v>0</v>
      </c>
      <c r="BP56" s="141">
        <v>0</v>
      </c>
    </row>
    <row r="57" spans="1:68" ht="15.75">
      <c r="A57" s="66"/>
      <c r="B57" s="66"/>
      <c r="D57" s="174" t="s">
        <v>3494</v>
      </c>
      <c r="E57" s="176">
        <v>270473</v>
      </c>
      <c r="F57" s="174" t="s">
        <v>3475</v>
      </c>
      <c r="G57" s="174" t="s">
        <v>3467</v>
      </c>
      <c r="H57" s="174" t="s">
        <v>170</v>
      </c>
      <c r="I57" s="174" t="s">
        <v>3490</v>
      </c>
      <c r="J57" s="174" t="s">
        <v>3495</v>
      </c>
      <c r="K57" s="174"/>
      <c r="L57" s="174" t="s">
        <v>3424</v>
      </c>
      <c r="M57" s="174" t="s">
        <v>3470</v>
      </c>
      <c r="N57" s="176">
        <v>600</v>
      </c>
      <c r="O57" s="174" t="s">
        <v>3407</v>
      </c>
      <c r="P57" s="177">
        <v>35247</v>
      </c>
      <c r="Q57" s="176">
        <v>204</v>
      </c>
      <c r="R57" s="175">
        <v>91945.8</v>
      </c>
      <c r="S57" s="175">
        <v>178527.2</v>
      </c>
      <c r="T57" s="178">
        <v>0</v>
      </c>
      <c r="U57" s="96">
        <v>7</v>
      </c>
      <c r="V57" s="38" t="s">
        <v>117</v>
      </c>
      <c r="W57" s="38"/>
      <c r="X57" s="137">
        <v>5409.46</v>
      </c>
      <c r="Y57" s="138">
        <v>53509</v>
      </c>
      <c r="Z57" s="179">
        <v>33</v>
      </c>
      <c r="AA57" s="139">
        <v>2046</v>
      </c>
      <c r="AB57" s="131"/>
      <c r="AC57" s="38"/>
      <c r="AD57" s="140">
        <v>178527.2</v>
      </c>
      <c r="AE57" s="141">
        <v>173117.74000000002</v>
      </c>
      <c r="AF57" s="141">
        <v>167708.28000000003</v>
      </c>
      <c r="AG57" s="141">
        <v>162298.82000000004</v>
      </c>
      <c r="AH57" s="141">
        <v>156889.36000000004</v>
      </c>
      <c r="AI57" s="141">
        <v>151479.90000000005</v>
      </c>
      <c r="AJ57" s="141">
        <v>146070.44000000006</v>
      </c>
      <c r="AK57" s="141">
        <v>140660.98000000007</v>
      </c>
      <c r="AL57" s="141">
        <v>135251.52000000008</v>
      </c>
      <c r="AM57" s="141">
        <v>129842.06000000007</v>
      </c>
      <c r="AN57" s="141">
        <v>124432.60000000006</v>
      </c>
      <c r="AO57" s="141">
        <v>119023.14000000006</v>
      </c>
      <c r="AP57" s="141">
        <v>113613.68000000005</v>
      </c>
      <c r="AQ57" s="141">
        <v>108204.22000000004</v>
      </c>
      <c r="AR57" s="141">
        <v>102794.76000000004</v>
      </c>
      <c r="AS57" s="141">
        <v>97385.300000000032</v>
      </c>
      <c r="AT57" s="141">
        <v>91975.840000000026</v>
      </c>
      <c r="AU57" s="141">
        <v>86566.380000000019</v>
      </c>
      <c r="AV57" s="141">
        <v>81156.920000000013</v>
      </c>
      <c r="AW57" s="141">
        <v>75747.460000000006</v>
      </c>
      <c r="AX57" s="141">
        <v>70338</v>
      </c>
      <c r="AY57" s="141">
        <v>64928.54</v>
      </c>
      <c r="AZ57" s="141">
        <v>59519.08</v>
      </c>
      <c r="BA57" s="141">
        <v>54109.62</v>
      </c>
      <c r="BB57" s="141">
        <v>48700.160000000003</v>
      </c>
      <c r="BC57" s="141">
        <v>43290.700000000004</v>
      </c>
      <c r="BD57" s="141">
        <v>37881.240000000005</v>
      </c>
      <c r="BE57" s="141">
        <v>32471.780000000006</v>
      </c>
      <c r="BF57" s="141">
        <v>27062.320000000007</v>
      </c>
      <c r="BG57" s="141">
        <v>21652.860000000008</v>
      </c>
      <c r="BH57" s="141">
        <v>16243.400000000009</v>
      </c>
      <c r="BI57" s="141">
        <v>10833.94000000001</v>
      </c>
      <c r="BJ57" s="141">
        <v>5424.4800000000096</v>
      </c>
      <c r="BK57" s="141">
        <v>15.020000000009532</v>
      </c>
      <c r="BL57" s="141">
        <v>0</v>
      </c>
      <c r="BM57" s="141">
        <v>0</v>
      </c>
      <c r="BN57" s="141">
        <v>0</v>
      </c>
      <c r="BO57" s="141">
        <v>0</v>
      </c>
      <c r="BP57" s="141">
        <v>0</v>
      </c>
    </row>
    <row r="58" spans="1:68">
      <c r="D58" s="174" t="s">
        <v>3496</v>
      </c>
      <c r="E58" s="176">
        <v>5907</v>
      </c>
      <c r="F58" s="174" t="s">
        <v>3478</v>
      </c>
      <c r="G58" s="174" t="s">
        <v>3467</v>
      </c>
      <c r="H58" s="174" t="s">
        <v>170</v>
      </c>
      <c r="I58" s="174" t="s">
        <v>3490</v>
      </c>
      <c r="J58" s="174" t="s">
        <v>3497</v>
      </c>
      <c r="K58" s="174"/>
      <c r="L58" s="174" t="s">
        <v>3424</v>
      </c>
      <c r="M58" s="174" t="s">
        <v>3470</v>
      </c>
      <c r="N58" s="176">
        <v>600</v>
      </c>
      <c r="O58" s="174" t="s">
        <v>3407</v>
      </c>
      <c r="P58" s="177">
        <v>35247</v>
      </c>
      <c r="Q58" s="176">
        <v>204</v>
      </c>
      <c r="R58" s="175">
        <v>2008.06</v>
      </c>
      <c r="S58" s="175">
        <v>3898.94</v>
      </c>
      <c r="T58" s="178">
        <v>0</v>
      </c>
      <c r="U58" s="96">
        <v>7</v>
      </c>
      <c r="V58" s="38" t="s">
        <v>117</v>
      </c>
      <c r="W58" s="38"/>
      <c r="X58" s="137">
        <v>118.14000000000001</v>
      </c>
      <c r="Y58" s="138">
        <v>53509</v>
      </c>
      <c r="Z58" s="179">
        <v>33</v>
      </c>
      <c r="AA58" s="139">
        <v>2046</v>
      </c>
      <c r="AB58" s="131"/>
      <c r="AC58" s="38"/>
      <c r="AD58" s="140">
        <v>3898.94</v>
      </c>
      <c r="AE58" s="141">
        <v>3780.8</v>
      </c>
      <c r="AF58" s="141">
        <v>3662.6600000000003</v>
      </c>
      <c r="AG58" s="141">
        <v>3544.5200000000004</v>
      </c>
      <c r="AH58" s="141">
        <v>3426.3800000000006</v>
      </c>
      <c r="AI58" s="141">
        <v>3308.2400000000007</v>
      </c>
      <c r="AJ58" s="141">
        <v>3190.1000000000008</v>
      </c>
      <c r="AK58" s="141">
        <v>3071.9600000000009</v>
      </c>
      <c r="AL58" s="141">
        <v>2953.8200000000011</v>
      </c>
      <c r="AM58" s="141">
        <v>2835.6800000000012</v>
      </c>
      <c r="AN58" s="141">
        <v>2717.5400000000013</v>
      </c>
      <c r="AO58" s="141">
        <v>2599.4000000000015</v>
      </c>
      <c r="AP58" s="141">
        <v>2481.2600000000016</v>
      </c>
      <c r="AQ58" s="141">
        <v>2363.1200000000017</v>
      </c>
      <c r="AR58" s="141">
        <v>2244.9800000000018</v>
      </c>
      <c r="AS58" s="141">
        <v>2126.840000000002</v>
      </c>
      <c r="AT58" s="141">
        <v>2008.7000000000019</v>
      </c>
      <c r="AU58" s="141">
        <v>1890.5600000000018</v>
      </c>
      <c r="AV58" s="141">
        <v>1772.4200000000017</v>
      </c>
      <c r="AW58" s="141">
        <v>1654.2800000000016</v>
      </c>
      <c r="AX58" s="141">
        <v>1536.1400000000015</v>
      </c>
      <c r="AY58" s="141">
        <v>1418.0000000000014</v>
      </c>
      <c r="AZ58" s="141">
        <v>1299.8600000000013</v>
      </c>
      <c r="BA58" s="141">
        <v>1181.7200000000012</v>
      </c>
      <c r="BB58" s="141">
        <v>1063.5800000000011</v>
      </c>
      <c r="BC58" s="141">
        <v>945.44000000000108</v>
      </c>
      <c r="BD58" s="141">
        <v>827.30000000000109</v>
      </c>
      <c r="BE58" s="141">
        <v>709.16000000000111</v>
      </c>
      <c r="BF58" s="141">
        <v>591.02000000000112</v>
      </c>
      <c r="BG58" s="141">
        <v>472.88000000000113</v>
      </c>
      <c r="BH58" s="141">
        <v>354.74000000000115</v>
      </c>
      <c r="BI58" s="141">
        <v>236.60000000000113</v>
      </c>
      <c r="BJ58" s="141">
        <v>118.46000000000112</v>
      </c>
      <c r="BK58" s="141">
        <v>0.32000000000110163</v>
      </c>
      <c r="BL58" s="141">
        <v>0</v>
      </c>
      <c r="BM58" s="141">
        <v>0</v>
      </c>
      <c r="BN58" s="141">
        <v>0</v>
      </c>
      <c r="BO58" s="141">
        <v>0</v>
      </c>
      <c r="BP58" s="141">
        <v>0</v>
      </c>
    </row>
    <row r="59" spans="1:68" ht="15.75">
      <c r="A59" s="66"/>
      <c r="B59" s="66"/>
      <c r="D59" s="174" t="s">
        <v>3498</v>
      </c>
      <c r="E59" s="175">
        <v>2330936.0699999998</v>
      </c>
      <c r="F59" s="174" t="s">
        <v>3459</v>
      </c>
      <c r="G59" s="174" t="s">
        <v>3467</v>
      </c>
      <c r="H59" s="174" t="s">
        <v>170</v>
      </c>
      <c r="I59" s="174" t="s">
        <v>3490</v>
      </c>
      <c r="J59" s="174" t="s">
        <v>3499</v>
      </c>
      <c r="K59" s="174"/>
      <c r="L59" s="174" t="s">
        <v>3424</v>
      </c>
      <c r="M59" s="174" t="s">
        <v>3470</v>
      </c>
      <c r="N59" s="176">
        <v>600</v>
      </c>
      <c r="O59" s="174" t="s">
        <v>3407</v>
      </c>
      <c r="P59" s="177">
        <v>35247</v>
      </c>
      <c r="Q59" s="176">
        <v>204</v>
      </c>
      <c r="R59" s="175">
        <v>792388.74</v>
      </c>
      <c r="S59" s="175">
        <v>1538547.33</v>
      </c>
      <c r="T59" s="178">
        <v>0</v>
      </c>
      <c r="U59" s="96">
        <v>7</v>
      </c>
      <c r="V59" s="38" t="s">
        <v>117</v>
      </c>
      <c r="W59" s="38"/>
      <c r="X59" s="137">
        <v>46618.721399999995</v>
      </c>
      <c r="Y59" s="138">
        <v>53509</v>
      </c>
      <c r="Z59" s="179">
        <v>33</v>
      </c>
      <c r="AA59" s="139">
        <v>2046</v>
      </c>
      <c r="AB59" s="131"/>
      <c r="AC59" s="38"/>
      <c r="AD59" s="140">
        <v>1538547.33</v>
      </c>
      <c r="AE59" s="141">
        <v>1491928.6086000002</v>
      </c>
      <c r="AF59" s="141">
        <v>1445309.8872000002</v>
      </c>
      <c r="AG59" s="141">
        <v>1398691.1658000003</v>
      </c>
      <c r="AH59" s="141">
        <v>1352072.4444000004</v>
      </c>
      <c r="AI59" s="141">
        <v>1305453.7230000005</v>
      </c>
      <c r="AJ59" s="141">
        <v>1258835.0016000005</v>
      </c>
      <c r="AK59" s="141">
        <v>1212216.2802000006</v>
      </c>
      <c r="AL59" s="141">
        <v>1165597.5588000007</v>
      </c>
      <c r="AM59" s="141">
        <v>1118978.8374000008</v>
      </c>
      <c r="AN59" s="141">
        <v>1072360.1160000009</v>
      </c>
      <c r="AO59" s="141">
        <v>1025741.3946000008</v>
      </c>
      <c r="AP59" s="141">
        <v>979122.67320000078</v>
      </c>
      <c r="AQ59" s="141">
        <v>932503.95180000074</v>
      </c>
      <c r="AR59" s="141">
        <v>885885.2304000007</v>
      </c>
      <c r="AS59" s="141">
        <v>839266.50900000066</v>
      </c>
      <c r="AT59" s="141">
        <v>792647.78760000062</v>
      </c>
      <c r="AU59" s="141">
        <v>746029.06620000058</v>
      </c>
      <c r="AV59" s="141">
        <v>699410.34480000054</v>
      </c>
      <c r="AW59" s="141">
        <v>652791.62340000051</v>
      </c>
      <c r="AX59" s="141">
        <v>606172.90200000047</v>
      </c>
      <c r="AY59" s="141">
        <v>559554.18060000043</v>
      </c>
      <c r="AZ59" s="141">
        <v>512935.45920000045</v>
      </c>
      <c r="BA59" s="141">
        <v>466316.73780000047</v>
      </c>
      <c r="BB59" s="141">
        <v>419698.01640000049</v>
      </c>
      <c r="BC59" s="141">
        <v>373079.29500000051</v>
      </c>
      <c r="BD59" s="141">
        <v>326460.57360000053</v>
      </c>
      <c r="BE59" s="141">
        <v>279841.85220000055</v>
      </c>
      <c r="BF59" s="141">
        <v>233223.13080000057</v>
      </c>
      <c r="BG59" s="141">
        <v>186604.40940000059</v>
      </c>
      <c r="BH59" s="141">
        <v>139985.68800000061</v>
      </c>
      <c r="BI59" s="141">
        <v>93366.966600000611</v>
      </c>
      <c r="BJ59" s="141">
        <v>46748.245200000616</v>
      </c>
      <c r="BK59" s="141">
        <v>129.52380000062112</v>
      </c>
      <c r="BL59" s="141">
        <v>0</v>
      </c>
      <c r="BM59" s="141">
        <v>0</v>
      </c>
      <c r="BN59" s="141">
        <v>0</v>
      </c>
      <c r="BO59" s="141">
        <v>0</v>
      </c>
      <c r="BP59" s="141">
        <v>0</v>
      </c>
    </row>
    <row r="60" spans="1:68">
      <c r="D60" s="174" t="s">
        <v>3500</v>
      </c>
      <c r="E60" s="175">
        <v>131501.66</v>
      </c>
      <c r="F60" s="174" t="s">
        <v>3501</v>
      </c>
      <c r="G60" s="174" t="s">
        <v>3467</v>
      </c>
      <c r="H60" s="174" t="s">
        <v>170</v>
      </c>
      <c r="I60" s="174" t="s">
        <v>3490</v>
      </c>
      <c r="J60" s="174" t="s">
        <v>3499</v>
      </c>
      <c r="K60" s="174"/>
      <c r="L60" s="174" t="s">
        <v>3424</v>
      </c>
      <c r="M60" s="174" t="s">
        <v>3470</v>
      </c>
      <c r="N60" s="176">
        <v>600</v>
      </c>
      <c r="O60" s="174" t="s">
        <v>3407</v>
      </c>
      <c r="P60" s="177">
        <v>35247</v>
      </c>
      <c r="Q60" s="176">
        <v>204</v>
      </c>
      <c r="R60" s="175">
        <v>44703.21</v>
      </c>
      <c r="S60" s="175">
        <v>86798.45</v>
      </c>
      <c r="T60" s="178">
        <v>0</v>
      </c>
      <c r="U60" s="96">
        <v>7</v>
      </c>
      <c r="V60" s="38" t="s">
        <v>117</v>
      </c>
      <c r="W60" s="38"/>
      <c r="X60" s="137">
        <v>2630.0331999999999</v>
      </c>
      <c r="Y60" s="138">
        <v>53509</v>
      </c>
      <c r="Z60" s="179">
        <v>33</v>
      </c>
      <c r="AA60" s="139">
        <v>2046</v>
      </c>
      <c r="AB60" s="131"/>
      <c r="AC60" s="38"/>
      <c r="AD60" s="140">
        <v>86798.45</v>
      </c>
      <c r="AE60" s="141">
        <v>84168.416799999992</v>
      </c>
      <c r="AF60" s="141">
        <v>81538.383599999986</v>
      </c>
      <c r="AG60" s="141">
        <v>78908.350399999981</v>
      </c>
      <c r="AH60" s="141">
        <v>76278.317199999976</v>
      </c>
      <c r="AI60" s="141">
        <v>73648.283999999971</v>
      </c>
      <c r="AJ60" s="141">
        <v>71018.250799999965</v>
      </c>
      <c r="AK60" s="141">
        <v>68388.21759999996</v>
      </c>
      <c r="AL60" s="141">
        <v>65758.184399999955</v>
      </c>
      <c r="AM60" s="141">
        <v>63128.151199999957</v>
      </c>
      <c r="AN60" s="141">
        <v>60498.117999999959</v>
      </c>
      <c r="AO60" s="141">
        <v>57868.084799999961</v>
      </c>
      <c r="AP60" s="141">
        <v>55238.051599999962</v>
      </c>
      <c r="AQ60" s="141">
        <v>52608.018399999964</v>
      </c>
      <c r="AR60" s="141">
        <v>49977.985199999966</v>
      </c>
      <c r="AS60" s="141">
        <v>47347.951999999968</v>
      </c>
      <c r="AT60" s="141">
        <v>44717.91879999997</v>
      </c>
      <c r="AU60" s="141">
        <v>42087.885599999972</v>
      </c>
      <c r="AV60" s="141">
        <v>39457.852399999974</v>
      </c>
      <c r="AW60" s="141">
        <v>36827.819199999976</v>
      </c>
      <c r="AX60" s="141">
        <v>34197.785999999978</v>
      </c>
      <c r="AY60" s="141">
        <v>31567.75279999998</v>
      </c>
      <c r="AZ60" s="141">
        <v>28937.719599999982</v>
      </c>
      <c r="BA60" s="141">
        <v>26307.686399999984</v>
      </c>
      <c r="BB60" s="141">
        <v>23677.653199999986</v>
      </c>
      <c r="BC60" s="141">
        <v>21047.619999999988</v>
      </c>
      <c r="BD60" s="141">
        <v>18417.58679999999</v>
      </c>
      <c r="BE60" s="141">
        <v>15787.55359999999</v>
      </c>
      <c r="BF60" s="141">
        <v>13157.52039999999</v>
      </c>
      <c r="BG60" s="141">
        <v>10527.48719999999</v>
      </c>
      <c r="BH60" s="141">
        <v>7897.4539999999906</v>
      </c>
      <c r="BI60" s="141">
        <v>5267.4207999999908</v>
      </c>
      <c r="BJ60" s="141">
        <v>2637.3875999999909</v>
      </c>
      <c r="BK60" s="141">
        <v>7.3543999999910739</v>
      </c>
      <c r="BL60" s="141">
        <v>0</v>
      </c>
      <c r="BM60" s="141">
        <v>0</v>
      </c>
      <c r="BN60" s="141">
        <v>0</v>
      </c>
      <c r="BO60" s="141">
        <v>0</v>
      </c>
      <c r="BP60" s="141">
        <v>0</v>
      </c>
    </row>
    <row r="61" spans="1:68">
      <c r="D61" s="174" t="s">
        <v>3502</v>
      </c>
      <c r="E61" s="175">
        <v>6341.77</v>
      </c>
      <c r="F61" s="174" t="s">
        <v>3503</v>
      </c>
      <c r="G61" s="174" t="s">
        <v>3467</v>
      </c>
      <c r="H61" s="174" t="s">
        <v>170</v>
      </c>
      <c r="I61" s="174" t="s">
        <v>3490</v>
      </c>
      <c r="J61" s="174" t="s">
        <v>3499</v>
      </c>
      <c r="K61" s="174"/>
      <c r="L61" s="174" t="s">
        <v>3424</v>
      </c>
      <c r="M61" s="174" t="s">
        <v>3470</v>
      </c>
      <c r="N61" s="176">
        <v>600</v>
      </c>
      <c r="O61" s="174" t="s">
        <v>3407</v>
      </c>
      <c r="P61" s="177">
        <v>35247</v>
      </c>
      <c r="Q61" s="176">
        <v>204</v>
      </c>
      <c r="R61" s="175">
        <v>2155.77</v>
      </c>
      <c r="S61" s="176">
        <v>4186</v>
      </c>
      <c r="T61" s="178">
        <v>0</v>
      </c>
      <c r="U61" s="96">
        <v>7</v>
      </c>
      <c r="V61" s="38" t="s">
        <v>117</v>
      </c>
      <c r="W61" s="38"/>
      <c r="X61" s="137">
        <v>126.83539999999999</v>
      </c>
      <c r="Y61" s="138">
        <v>53509</v>
      </c>
      <c r="Z61" s="179">
        <v>33</v>
      </c>
      <c r="AA61" s="139">
        <v>2046</v>
      </c>
      <c r="AB61" s="131"/>
      <c r="AC61" s="38"/>
      <c r="AD61" s="140">
        <v>4186</v>
      </c>
      <c r="AE61" s="141">
        <v>4059.1646000000001</v>
      </c>
      <c r="AF61" s="141">
        <v>3932.3292000000001</v>
      </c>
      <c r="AG61" s="141">
        <v>3805.4938000000002</v>
      </c>
      <c r="AH61" s="141">
        <v>3678.6584000000003</v>
      </c>
      <c r="AI61" s="141">
        <v>3551.8230000000003</v>
      </c>
      <c r="AJ61" s="141">
        <v>3424.9876000000004</v>
      </c>
      <c r="AK61" s="141">
        <v>3298.1522000000004</v>
      </c>
      <c r="AL61" s="141">
        <v>3171.3168000000005</v>
      </c>
      <c r="AM61" s="141">
        <v>3044.4814000000006</v>
      </c>
      <c r="AN61" s="141">
        <v>2917.6460000000006</v>
      </c>
      <c r="AO61" s="141">
        <v>2790.8106000000007</v>
      </c>
      <c r="AP61" s="141">
        <v>2663.9752000000008</v>
      </c>
      <c r="AQ61" s="141">
        <v>2537.1398000000008</v>
      </c>
      <c r="AR61" s="141">
        <v>2410.3044000000009</v>
      </c>
      <c r="AS61" s="141">
        <v>2283.469000000001</v>
      </c>
      <c r="AT61" s="141">
        <v>2156.633600000001</v>
      </c>
      <c r="AU61" s="141">
        <v>2029.7982000000011</v>
      </c>
      <c r="AV61" s="141">
        <v>1902.9628000000012</v>
      </c>
      <c r="AW61" s="141">
        <v>1776.1274000000012</v>
      </c>
      <c r="AX61" s="141">
        <v>1649.2920000000013</v>
      </c>
      <c r="AY61" s="141">
        <v>1522.4566000000013</v>
      </c>
      <c r="AZ61" s="141">
        <v>1395.6212000000014</v>
      </c>
      <c r="BA61" s="141">
        <v>1268.7858000000015</v>
      </c>
      <c r="BB61" s="141">
        <v>1141.9504000000015</v>
      </c>
      <c r="BC61" s="141">
        <v>1015.1150000000016</v>
      </c>
      <c r="BD61" s="141">
        <v>888.27960000000166</v>
      </c>
      <c r="BE61" s="141">
        <v>761.44420000000173</v>
      </c>
      <c r="BF61" s="141">
        <v>634.60880000000179</v>
      </c>
      <c r="BG61" s="141">
        <v>507.7734000000018</v>
      </c>
      <c r="BH61" s="141">
        <v>380.93800000000181</v>
      </c>
      <c r="BI61" s="141">
        <v>254.10260000000181</v>
      </c>
      <c r="BJ61" s="141">
        <v>127.26720000000182</v>
      </c>
      <c r="BK61" s="141">
        <v>0.43180000000182872</v>
      </c>
      <c r="BL61" s="141">
        <v>0</v>
      </c>
      <c r="BM61" s="141">
        <v>0</v>
      </c>
      <c r="BN61" s="141">
        <v>0</v>
      </c>
      <c r="BO61" s="141">
        <v>0</v>
      </c>
      <c r="BP61" s="141">
        <v>0</v>
      </c>
    </row>
    <row r="62" spans="1:68">
      <c r="D62" s="174" t="s">
        <v>3504</v>
      </c>
      <c r="E62" s="175">
        <v>639262.02</v>
      </c>
      <c r="F62" s="174" t="s">
        <v>3486</v>
      </c>
      <c r="G62" s="174" t="s">
        <v>3467</v>
      </c>
      <c r="H62" s="174" t="s">
        <v>170</v>
      </c>
      <c r="I62" s="174" t="s">
        <v>3490</v>
      </c>
      <c r="J62" s="174" t="s">
        <v>3499</v>
      </c>
      <c r="K62" s="174"/>
      <c r="L62" s="174" t="s">
        <v>3424</v>
      </c>
      <c r="M62" s="174" t="s">
        <v>3470</v>
      </c>
      <c r="N62" s="176">
        <v>600</v>
      </c>
      <c r="O62" s="174" t="s">
        <v>3407</v>
      </c>
      <c r="P62" s="177">
        <v>35247</v>
      </c>
      <c r="Q62" s="176">
        <v>204</v>
      </c>
      <c r="R62" s="175">
        <v>217313.57</v>
      </c>
      <c r="S62" s="175">
        <v>421948.45</v>
      </c>
      <c r="T62" s="178">
        <v>0</v>
      </c>
      <c r="U62" s="96">
        <v>7</v>
      </c>
      <c r="V62" s="38" t="s">
        <v>117</v>
      </c>
      <c r="W62" s="38"/>
      <c r="X62" s="137">
        <v>12785.240399999999</v>
      </c>
      <c r="Y62" s="138">
        <v>53509</v>
      </c>
      <c r="Z62" s="179">
        <v>33</v>
      </c>
      <c r="AA62" s="139">
        <v>2046</v>
      </c>
      <c r="AB62" s="131"/>
      <c r="AC62" s="38"/>
      <c r="AD62" s="140">
        <v>421948.45</v>
      </c>
      <c r="AE62" s="141">
        <v>409163.2096</v>
      </c>
      <c r="AF62" s="141">
        <v>396377.96919999999</v>
      </c>
      <c r="AG62" s="141">
        <v>383592.72879999998</v>
      </c>
      <c r="AH62" s="141">
        <v>370807.48839999997</v>
      </c>
      <c r="AI62" s="141">
        <v>358022.24799999996</v>
      </c>
      <c r="AJ62" s="141">
        <v>345237.00759999995</v>
      </c>
      <c r="AK62" s="141">
        <v>332451.76719999994</v>
      </c>
      <c r="AL62" s="141">
        <v>319666.52679999993</v>
      </c>
      <c r="AM62" s="141">
        <v>306881.28639999992</v>
      </c>
      <c r="AN62" s="141">
        <v>294096.04599999991</v>
      </c>
      <c r="AO62" s="141">
        <v>281310.80559999991</v>
      </c>
      <c r="AP62" s="141">
        <v>268525.5651999999</v>
      </c>
      <c r="AQ62" s="141">
        <v>255740.32479999989</v>
      </c>
      <c r="AR62" s="141">
        <v>242955.08439999988</v>
      </c>
      <c r="AS62" s="141">
        <v>230169.84399999987</v>
      </c>
      <c r="AT62" s="141">
        <v>217384.60359999986</v>
      </c>
      <c r="AU62" s="141">
        <v>204599.36319999985</v>
      </c>
      <c r="AV62" s="141">
        <v>191814.12279999984</v>
      </c>
      <c r="AW62" s="141">
        <v>179028.88239999983</v>
      </c>
      <c r="AX62" s="141">
        <v>166243.64199999982</v>
      </c>
      <c r="AY62" s="141">
        <v>153458.40159999981</v>
      </c>
      <c r="AZ62" s="141">
        <v>140673.1611999998</v>
      </c>
      <c r="BA62" s="141">
        <v>127887.9207999998</v>
      </c>
      <c r="BB62" s="141">
        <v>115102.68039999981</v>
      </c>
      <c r="BC62" s="141">
        <v>102317.43999999981</v>
      </c>
      <c r="BD62" s="141">
        <v>89532.199599999818</v>
      </c>
      <c r="BE62" s="141">
        <v>76746.959199999823</v>
      </c>
      <c r="BF62" s="141">
        <v>63961.718799999828</v>
      </c>
      <c r="BG62" s="141">
        <v>51176.478399999833</v>
      </c>
      <c r="BH62" s="141">
        <v>38391.237999999837</v>
      </c>
      <c r="BI62" s="141">
        <v>25605.997599999839</v>
      </c>
      <c r="BJ62" s="141">
        <v>12820.75719999984</v>
      </c>
      <c r="BK62" s="141">
        <v>35.516799999841169</v>
      </c>
      <c r="BL62" s="141">
        <v>0</v>
      </c>
      <c r="BM62" s="141">
        <v>0</v>
      </c>
      <c r="BN62" s="141">
        <v>0</v>
      </c>
      <c r="BO62" s="141">
        <v>0</v>
      </c>
      <c r="BP62" s="141">
        <v>0</v>
      </c>
    </row>
    <row r="63" spans="1:68">
      <c r="D63" s="174" t="s">
        <v>3505</v>
      </c>
      <c r="E63" s="175">
        <v>28706.87</v>
      </c>
      <c r="F63" s="174" t="s">
        <v>3488</v>
      </c>
      <c r="G63" s="174" t="s">
        <v>3467</v>
      </c>
      <c r="H63" s="174" t="s">
        <v>170</v>
      </c>
      <c r="I63" s="174" t="s">
        <v>3490</v>
      </c>
      <c r="J63" s="174" t="s">
        <v>3499</v>
      </c>
      <c r="K63" s="174"/>
      <c r="L63" s="174" t="s">
        <v>3424</v>
      </c>
      <c r="M63" s="174" t="s">
        <v>3470</v>
      </c>
      <c r="N63" s="176">
        <v>600</v>
      </c>
      <c r="O63" s="174" t="s">
        <v>3407</v>
      </c>
      <c r="P63" s="177">
        <v>35247</v>
      </c>
      <c r="Q63" s="176">
        <v>204</v>
      </c>
      <c r="R63" s="175">
        <v>9758.6299999999992</v>
      </c>
      <c r="S63" s="175">
        <v>18948.240000000002</v>
      </c>
      <c r="T63" s="178">
        <v>0</v>
      </c>
      <c r="U63" s="96">
        <v>7</v>
      </c>
      <c r="V63" s="38" t="s">
        <v>117</v>
      </c>
      <c r="W63" s="38"/>
      <c r="X63" s="137">
        <v>574.13739999999996</v>
      </c>
      <c r="Y63" s="138">
        <v>53509</v>
      </c>
      <c r="Z63" s="179">
        <v>33</v>
      </c>
      <c r="AA63" s="139">
        <v>2046</v>
      </c>
      <c r="AB63" s="131"/>
      <c r="AC63" s="38"/>
      <c r="AD63" s="140">
        <v>18948.240000000002</v>
      </c>
      <c r="AE63" s="141">
        <v>18374.102600000002</v>
      </c>
      <c r="AF63" s="141">
        <v>17799.965200000002</v>
      </c>
      <c r="AG63" s="141">
        <v>17225.827800000003</v>
      </c>
      <c r="AH63" s="141">
        <v>16651.690400000003</v>
      </c>
      <c r="AI63" s="141">
        <v>16077.553000000004</v>
      </c>
      <c r="AJ63" s="141">
        <v>15503.415600000004</v>
      </c>
      <c r="AK63" s="141">
        <v>14929.278200000004</v>
      </c>
      <c r="AL63" s="141">
        <v>14355.140800000005</v>
      </c>
      <c r="AM63" s="141">
        <v>13781.003400000005</v>
      </c>
      <c r="AN63" s="141">
        <v>13206.866000000005</v>
      </c>
      <c r="AO63" s="141">
        <v>12632.728600000006</v>
      </c>
      <c r="AP63" s="141">
        <v>12058.591200000006</v>
      </c>
      <c r="AQ63" s="141">
        <v>11484.453800000007</v>
      </c>
      <c r="AR63" s="141">
        <v>10910.316400000007</v>
      </c>
      <c r="AS63" s="141">
        <v>10336.179000000007</v>
      </c>
      <c r="AT63" s="141">
        <v>9762.0416000000077</v>
      </c>
      <c r="AU63" s="141">
        <v>9187.9042000000081</v>
      </c>
      <c r="AV63" s="141">
        <v>8613.7668000000085</v>
      </c>
      <c r="AW63" s="141">
        <v>8039.6294000000089</v>
      </c>
      <c r="AX63" s="141">
        <v>7465.4920000000093</v>
      </c>
      <c r="AY63" s="141">
        <v>6891.3546000000097</v>
      </c>
      <c r="AZ63" s="141">
        <v>6317.2172000000101</v>
      </c>
      <c r="BA63" s="141">
        <v>5743.0798000000104</v>
      </c>
      <c r="BB63" s="141">
        <v>5168.9424000000108</v>
      </c>
      <c r="BC63" s="141">
        <v>4594.8050000000112</v>
      </c>
      <c r="BD63" s="141">
        <v>4020.6676000000111</v>
      </c>
      <c r="BE63" s="141">
        <v>3446.5302000000111</v>
      </c>
      <c r="BF63" s="141">
        <v>2872.392800000011</v>
      </c>
      <c r="BG63" s="141">
        <v>2298.2554000000109</v>
      </c>
      <c r="BH63" s="141">
        <v>1724.1180000000109</v>
      </c>
      <c r="BI63" s="141">
        <v>1149.9806000000108</v>
      </c>
      <c r="BJ63" s="141">
        <v>575.84320000001082</v>
      </c>
      <c r="BK63" s="141">
        <v>1.7058000000108677</v>
      </c>
      <c r="BL63" s="141">
        <v>0</v>
      </c>
      <c r="BM63" s="141">
        <v>0</v>
      </c>
      <c r="BN63" s="141">
        <v>0</v>
      </c>
      <c r="BO63" s="141">
        <v>0</v>
      </c>
      <c r="BP63" s="141">
        <v>0</v>
      </c>
    </row>
    <row r="64" spans="1:68">
      <c r="D64" s="174" t="s">
        <v>3506</v>
      </c>
      <c r="E64" s="176">
        <v>117828</v>
      </c>
      <c r="F64" s="174" t="s">
        <v>3466</v>
      </c>
      <c r="G64" s="174" t="s">
        <v>3467</v>
      </c>
      <c r="H64" s="174" t="s">
        <v>170</v>
      </c>
      <c r="I64" s="174" t="s">
        <v>3507</v>
      </c>
      <c r="J64" s="174" t="s">
        <v>3508</v>
      </c>
      <c r="K64" s="174"/>
      <c r="L64" s="174" t="s">
        <v>3509</v>
      </c>
      <c r="M64" s="174" t="s">
        <v>3470</v>
      </c>
      <c r="N64" s="176">
        <v>600</v>
      </c>
      <c r="O64" s="174" t="s">
        <v>3407</v>
      </c>
      <c r="P64" s="177">
        <v>35247</v>
      </c>
      <c r="Q64" s="176">
        <v>204</v>
      </c>
      <c r="R64" s="175">
        <v>40054.97</v>
      </c>
      <c r="S64" s="175">
        <v>77773.03</v>
      </c>
      <c r="T64" s="178">
        <v>0</v>
      </c>
      <c r="U64" s="96">
        <v>7</v>
      </c>
      <c r="V64" s="38" t="s">
        <v>117</v>
      </c>
      <c r="W64" s="38"/>
      <c r="X64" s="137">
        <v>2356.56</v>
      </c>
      <c r="Y64" s="138">
        <v>53509</v>
      </c>
      <c r="Z64" s="179">
        <v>33</v>
      </c>
      <c r="AA64" s="139">
        <v>2046</v>
      </c>
      <c r="AB64" s="131"/>
      <c r="AC64" s="38"/>
      <c r="AD64" s="140">
        <v>77773.03</v>
      </c>
      <c r="AE64" s="141">
        <v>75416.47</v>
      </c>
      <c r="AF64" s="141">
        <v>73059.91</v>
      </c>
      <c r="AG64" s="141">
        <v>70703.350000000006</v>
      </c>
      <c r="AH64" s="141">
        <v>68346.790000000008</v>
      </c>
      <c r="AI64" s="141">
        <v>65990.23000000001</v>
      </c>
      <c r="AJ64" s="141">
        <v>63633.670000000013</v>
      </c>
      <c r="AK64" s="141">
        <v>61277.110000000015</v>
      </c>
      <c r="AL64" s="141">
        <v>58920.550000000017</v>
      </c>
      <c r="AM64" s="141">
        <v>56563.99000000002</v>
      </c>
      <c r="AN64" s="141">
        <v>54207.430000000022</v>
      </c>
      <c r="AO64" s="141">
        <v>51850.870000000024</v>
      </c>
      <c r="AP64" s="141">
        <v>49494.310000000027</v>
      </c>
      <c r="AQ64" s="141">
        <v>47137.750000000029</v>
      </c>
      <c r="AR64" s="141">
        <v>44781.190000000031</v>
      </c>
      <c r="AS64" s="141">
        <v>42424.630000000034</v>
      </c>
      <c r="AT64" s="141">
        <v>40068.070000000036</v>
      </c>
      <c r="AU64" s="141">
        <v>37711.510000000038</v>
      </c>
      <c r="AV64" s="141">
        <v>35354.950000000041</v>
      </c>
      <c r="AW64" s="141">
        <v>32998.390000000043</v>
      </c>
      <c r="AX64" s="141">
        <v>30641.830000000042</v>
      </c>
      <c r="AY64" s="141">
        <v>28285.27000000004</v>
      </c>
      <c r="AZ64" s="141">
        <v>25928.710000000039</v>
      </c>
      <c r="BA64" s="141">
        <v>23572.150000000038</v>
      </c>
      <c r="BB64" s="141">
        <v>21215.590000000037</v>
      </c>
      <c r="BC64" s="141">
        <v>18859.030000000035</v>
      </c>
      <c r="BD64" s="141">
        <v>16502.470000000034</v>
      </c>
      <c r="BE64" s="141">
        <v>14145.910000000034</v>
      </c>
      <c r="BF64" s="141">
        <v>11789.350000000035</v>
      </c>
      <c r="BG64" s="141">
        <v>9432.7900000000354</v>
      </c>
      <c r="BH64" s="141">
        <v>7076.2300000000359</v>
      </c>
      <c r="BI64" s="141">
        <v>4719.6700000000365</v>
      </c>
      <c r="BJ64" s="141">
        <v>2363.1100000000365</v>
      </c>
      <c r="BK64" s="141">
        <v>6.5500000000365617</v>
      </c>
      <c r="BL64" s="141">
        <v>0</v>
      </c>
      <c r="BM64" s="141">
        <v>0</v>
      </c>
      <c r="BN64" s="141">
        <v>0</v>
      </c>
      <c r="BO64" s="141">
        <v>0</v>
      </c>
      <c r="BP64" s="141">
        <v>0</v>
      </c>
    </row>
    <row r="65" spans="1:68">
      <c r="D65" s="174" t="s">
        <v>3510</v>
      </c>
      <c r="E65" s="175">
        <v>151216.9</v>
      </c>
      <c r="F65" s="174" t="s">
        <v>3459</v>
      </c>
      <c r="G65" s="174" t="s">
        <v>3467</v>
      </c>
      <c r="H65" s="174" t="s">
        <v>170</v>
      </c>
      <c r="I65" s="174" t="s">
        <v>3507</v>
      </c>
      <c r="J65" s="174" t="s">
        <v>3508</v>
      </c>
      <c r="K65" s="174"/>
      <c r="L65" s="174" t="s">
        <v>3509</v>
      </c>
      <c r="M65" s="174" t="s">
        <v>3470</v>
      </c>
      <c r="N65" s="176">
        <v>600</v>
      </c>
      <c r="O65" s="174" t="s">
        <v>3407</v>
      </c>
      <c r="P65" s="177">
        <v>35247</v>
      </c>
      <c r="Q65" s="176">
        <v>204</v>
      </c>
      <c r="R65" s="175">
        <v>51405.23</v>
      </c>
      <c r="S65" s="175">
        <v>99811.67</v>
      </c>
      <c r="T65" s="178">
        <v>0</v>
      </c>
      <c r="U65" s="96">
        <v>7</v>
      </c>
      <c r="V65" s="38" t="s">
        <v>117</v>
      </c>
      <c r="W65" s="38"/>
      <c r="X65" s="137">
        <v>3024.3379999999997</v>
      </c>
      <c r="Y65" s="138">
        <v>53509</v>
      </c>
      <c r="Z65" s="179">
        <v>33</v>
      </c>
      <c r="AA65" s="139">
        <v>2046</v>
      </c>
      <c r="AB65" s="131"/>
      <c r="AC65" s="38"/>
      <c r="AD65" s="140">
        <v>99811.67</v>
      </c>
      <c r="AE65" s="141">
        <v>96787.331999999995</v>
      </c>
      <c r="AF65" s="141">
        <v>93762.993999999992</v>
      </c>
      <c r="AG65" s="141">
        <v>90738.655999999988</v>
      </c>
      <c r="AH65" s="141">
        <v>87714.317999999985</v>
      </c>
      <c r="AI65" s="141">
        <v>84689.979999999981</v>
      </c>
      <c r="AJ65" s="141">
        <v>81665.641999999978</v>
      </c>
      <c r="AK65" s="141">
        <v>78641.303999999975</v>
      </c>
      <c r="AL65" s="141">
        <v>75616.965999999971</v>
      </c>
      <c r="AM65" s="141">
        <v>72592.627999999968</v>
      </c>
      <c r="AN65" s="141">
        <v>69568.289999999964</v>
      </c>
      <c r="AO65" s="141">
        <v>66543.951999999961</v>
      </c>
      <c r="AP65" s="141">
        <v>63519.613999999958</v>
      </c>
      <c r="AQ65" s="141">
        <v>60495.275999999954</v>
      </c>
      <c r="AR65" s="141">
        <v>57470.937999999951</v>
      </c>
      <c r="AS65" s="141">
        <v>54446.599999999948</v>
      </c>
      <c r="AT65" s="141">
        <v>51422.261999999944</v>
      </c>
      <c r="AU65" s="141">
        <v>48397.923999999941</v>
      </c>
      <c r="AV65" s="141">
        <v>45373.585999999937</v>
      </c>
      <c r="AW65" s="141">
        <v>42349.247999999934</v>
      </c>
      <c r="AX65" s="141">
        <v>39324.909999999931</v>
      </c>
      <c r="AY65" s="141">
        <v>36300.571999999927</v>
      </c>
      <c r="AZ65" s="141">
        <v>33276.233999999924</v>
      </c>
      <c r="BA65" s="141">
        <v>30251.895999999924</v>
      </c>
      <c r="BB65" s="141">
        <v>27227.557999999925</v>
      </c>
      <c r="BC65" s="141">
        <v>24203.219999999925</v>
      </c>
      <c r="BD65" s="141">
        <v>21178.881999999925</v>
      </c>
      <c r="BE65" s="141">
        <v>18154.543999999925</v>
      </c>
      <c r="BF65" s="141">
        <v>15130.205999999926</v>
      </c>
      <c r="BG65" s="141">
        <v>12105.867999999926</v>
      </c>
      <c r="BH65" s="141">
        <v>9081.5299999999261</v>
      </c>
      <c r="BI65" s="141">
        <v>6057.1919999999263</v>
      </c>
      <c r="BJ65" s="141">
        <v>3032.8539999999266</v>
      </c>
      <c r="BK65" s="141">
        <v>8.5159999999268621</v>
      </c>
      <c r="BL65" s="141">
        <v>0</v>
      </c>
      <c r="BM65" s="141">
        <v>0</v>
      </c>
      <c r="BN65" s="141">
        <v>0</v>
      </c>
      <c r="BO65" s="141">
        <v>0</v>
      </c>
      <c r="BP65" s="141">
        <v>0</v>
      </c>
    </row>
    <row r="66" spans="1:68">
      <c r="D66" s="174" t="s">
        <v>3511</v>
      </c>
      <c r="E66" s="175">
        <v>325698.08</v>
      </c>
      <c r="F66" s="174" t="s">
        <v>3501</v>
      </c>
      <c r="G66" s="174" t="s">
        <v>3467</v>
      </c>
      <c r="H66" s="174" t="s">
        <v>170</v>
      </c>
      <c r="I66" s="174" t="s">
        <v>3507</v>
      </c>
      <c r="J66" s="174" t="s">
        <v>3508</v>
      </c>
      <c r="K66" s="174"/>
      <c r="L66" s="174" t="s">
        <v>3509</v>
      </c>
      <c r="M66" s="174" t="s">
        <v>3470</v>
      </c>
      <c r="N66" s="176">
        <v>600</v>
      </c>
      <c r="O66" s="174" t="s">
        <v>3407</v>
      </c>
      <c r="P66" s="177">
        <v>35247</v>
      </c>
      <c r="Q66" s="176">
        <v>204</v>
      </c>
      <c r="R66" s="175">
        <v>110719.23</v>
      </c>
      <c r="S66" s="175">
        <v>214978.85</v>
      </c>
      <c r="T66" s="178">
        <v>0</v>
      </c>
      <c r="U66" s="96">
        <v>7</v>
      </c>
      <c r="V66" s="38" t="s">
        <v>117</v>
      </c>
      <c r="W66" s="38"/>
      <c r="X66" s="137">
        <v>6513.9616000000005</v>
      </c>
      <c r="Y66" s="138">
        <v>53509</v>
      </c>
      <c r="Z66" s="179">
        <v>33</v>
      </c>
      <c r="AA66" s="139">
        <v>2046</v>
      </c>
      <c r="AB66" s="131"/>
      <c r="AC66" s="38"/>
      <c r="AD66" s="140">
        <v>214978.85</v>
      </c>
      <c r="AE66" s="141">
        <v>208464.8884</v>
      </c>
      <c r="AF66" s="141">
        <v>201950.92679999999</v>
      </c>
      <c r="AG66" s="141">
        <v>195436.96519999998</v>
      </c>
      <c r="AH66" s="141">
        <v>188923.00359999997</v>
      </c>
      <c r="AI66" s="141">
        <v>182409.04199999996</v>
      </c>
      <c r="AJ66" s="141">
        <v>175895.08039999995</v>
      </c>
      <c r="AK66" s="141">
        <v>169381.11879999994</v>
      </c>
      <c r="AL66" s="141">
        <v>162867.15719999993</v>
      </c>
      <c r="AM66" s="141">
        <v>156353.19559999992</v>
      </c>
      <c r="AN66" s="141">
        <v>149839.23399999991</v>
      </c>
      <c r="AO66" s="141">
        <v>143325.2723999999</v>
      </c>
      <c r="AP66" s="141">
        <v>136811.31079999989</v>
      </c>
      <c r="AQ66" s="141">
        <v>130297.3491999999</v>
      </c>
      <c r="AR66" s="141">
        <v>123783.3875999999</v>
      </c>
      <c r="AS66" s="141">
        <v>117269.4259999999</v>
      </c>
      <c r="AT66" s="141">
        <v>110755.46439999991</v>
      </c>
      <c r="AU66" s="141">
        <v>104241.50279999991</v>
      </c>
      <c r="AV66" s="141">
        <v>97727.54119999992</v>
      </c>
      <c r="AW66" s="141">
        <v>91213.579599999925</v>
      </c>
      <c r="AX66" s="141">
        <v>84699.617999999929</v>
      </c>
      <c r="AY66" s="141">
        <v>78185.656399999934</v>
      </c>
      <c r="AZ66" s="141">
        <v>71671.694799999939</v>
      </c>
      <c r="BA66" s="141">
        <v>65157.733199999937</v>
      </c>
      <c r="BB66" s="141">
        <v>58643.771599999935</v>
      </c>
      <c r="BC66" s="141">
        <v>52129.809999999932</v>
      </c>
      <c r="BD66" s="141">
        <v>45615.84839999993</v>
      </c>
      <c r="BE66" s="141">
        <v>39101.886799999927</v>
      </c>
      <c r="BF66" s="141">
        <v>32587.925199999925</v>
      </c>
      <c r="BG66" s="141">
        <v>26073.963599999923</v>
      </c>
      <c r="BH66" s="141">
        <v>19560.00199999992</v>
      </c>
      <c r="BI66" s="141">
        <v>13046.04039999992</v>
      </c>
      <c r="BJ66" s="141">
        <v>6532.0787999999193</v>
      </c>
      <c r="BK66" s="141">
        <v>18.117199999918739</v>
      </c>
      <c r="BL66" s="141">
        <v>0</v>
      </c>
      <c r="BM66" s="141">
        <v>0</v>
      </c>
      <c r="BN66" s="141">
        <v>0</v>
      </c>
      <c r="BO66" s="141">
        <v>0</v>
      </c>
      <c r="BP66" s="141">
        <v>0</v>
      </c>
    </row>
    <row r="67" spans="1:68">
      <c r="D67" s="174" t="s">
        <v>3512</v>
      </c>
      <c r="E67" s="176">
        <v>190728</v>
      </c>
      <c r="F67" s="174" t="s">
        <v>3466</v>
      </c>
      <c r="G67" s="174" t="s">
        <v>3467</v>
      </c>
      <c r="H67" s="174" t="s">
        <v>170</v>
      </c>
      <c r="I67" s="174" t="s">
        <v>3513</v>
      </c>
      <c r="J67" s="174" t="s">
        <v>3514</v>
      </c>
      <c r="K67" s="174"/>
      <c r="L67" s="174" t="s">
        <v>3509</v>
      </c>
      <c r="M67" s="174" t="s">
        <v>3470</v>
      </c>
      <c r="N67" s="176">
        <v>600</v>
      </c>
      <c r="O67" s="174" t="s">
        <v>3407</v>
      </c>
      <c r="P67" s="177">
        <v>35247</v>
      </c>
      <c r="Q67" s="176">
        <v>204</v>
      </c>
      <c r="R67" s="175">
        <v>64836.92</v>
      </c>
      <c r="S67" s="175">
        <v>125891.08</v>
      </c>
      <c r="T67" s="178">
        <v>0</v>
      </c>
      <c r="U67" s="96">
        <v>7</v>
      </c>
      <c r="V67" s="38" t="s">
        <v>117</v>
      </c>
      <c r="W67" s="38"/>
      <c r="X67" s="137">
        <v>3814.56</v>
      </c>
      <c r="Y67" s="138">
        <v>53509</v>
      </c>
      <c r="Z67" s="179">
        <v>33</v>
      </c>
      <c r="AA67" s="139">
        <v>2046</v>
      </c>
      <c r="AB67" s="131"/>
      <c r="AC67" s="38"/>
      <c r="AD67" s="140">
        <v>125891.08</v>
      </c>
      <c r="AE67" s="141">
        <v>122076.52</v>
      </c>
      <c r="AF67" s="141">
        <v>118261.96</v>
      </c>
      <c r="AG67" s="141">
        <v>114447.40000000001</v>
      </c>
      <c r="AH67" s="141">
        <v>110632.84000000001</v>
      </c>
      <c r="AI67" s="141">
        <v>106818.28000000001</v>
      </c>
      <c r="AJ67" s="141">
        <v>103003.72000000002</v>
      </c>
      <c r="AK67" s="141">
        <v>99189.160000000018</v>
      </c>
      <c r="AL67" s="141">
        <v>95374.60000000002</v>
      </c>
      <c r="AM67" s="141">
        <v>91560.040000000023</v>
      </c>
      <c r="AN67" s="141">
        <v>87745.480000000025</v>
      </c>
      <c r="AO67" s="141">
        <v>83930.920000000027</v>
      </c>
      <c r="AP67" s="141">
        <v>80116.36000000003</v>
      </c>
      <c r="AQ67" s="141">
        <v>76301.800000000032</v>
      </c>
      <c r="AR67" s="141">
        <v>72487.240000000034</v>
      </c>
      <c r="AS67" s="141">
        <v>68672.680000000037</v>
      </c>
      <c r="AT67" s="141">
        <v>64858.120000000039</v>
      </c>
      <c r="AU67" s="141">
        <v>61043.560000000041</v>
      </c>
      <c r="AV67" s="141">
        <v>57229.000000000044</v>
      </c>
      <c r="AW67" s="141">
        <v>53414.440000000046</v>
      </c>
      <c r="AX67" s="141">
        <v>49599.880000000048</v>
      </c>
      <c r="AY67" s="141">
        <v>45785.320000000051</v>
      </c>
      <c r="AZ67" s="141">
        <v>41970.760000000053</v>
      </c>
      <c r="BA67" s="141">
        <v>38156.200000000055</v>
      </c>
      <c r="BB67" s="141">
        <v>34341.640000000058</v>
      </c>
      <c r="BC67" s="141">
        <v>30527.080000000056</v>
      </c>
      <c r="BD67" s="141">
        <v>26712.520000000055</v>
      </c>
      <c r="BE67" s="141">
        <v>22897.960000000054</v>
      </c>
      <c r="BF67" s="141">
        <v>19083.400000000052</v>
      </c>
      <c r="BG67" s="141">
        <v>15268.840000000053</v>
      </c>
      <c r="BH67" s="141">
        <v>11454.280000000053</v>
      </c>
      <c r="BI67" s="141">
        <v>7639.7200000000539</v>
      </c>
      <c r="BJ67" s="141">
        <v>3825.160000000054</v>
      </c>
      <c r="BK67" s="141">
        <v>10.600000000054024</v>
      </c>
      <c r="BL67" s="141">
        <v>0</v>
      </c>
      <c r="BM67" s="141">
        <v>0</v>
      </c>
      <c r="BN67" s="141">
        <v>0</v>
      </c>
      <c r="BO67" s="141">
        <v>0</v>
      </c>
      <c r="BP67" s="141">
        <v>0</v>
      </c>
    </row>
    <row r="68" spans="1:68">
      <c r="D68" s="174" t="s">
        <v>3515</v>
      </c>
      <c r="E68" s="176">
        <v>1078</v>
      </c>
      <c r="F68" s="174" t="s">
        <v>3516</v>
      </c>
      <c r="G68" s="174" t="s">
        <v>3467</v>
      </c>
      <c r="H68" s="174" t="s">
        <v>170</v>
      </c>
      <c r="I68" s="174" t="s">
        <v>3513</v>
      </c>
      <c r="J68" s="174" t="s">
        <v>3514</v>
      </c>
      <c r="K68" s="174"/>
      <c r="L68" s="174" t="s">
        <v>3509</v>
      </c>
      <c r="M68" s="174" t="s">
        <v>3470</v>
      </c>
      <c r="N68" s="176">
        <v>600</v>
      </c>
      <c r="O68" s="174" t="s">
        <v>3407</v>
      </c>
      <c r="P68" s="177">
        <v>35247</v>
      </c>
      <c r="Q68" s="176">
        <v>204</v>
      </c>
      <c r="R68" s="175">
        <v>366.46</v>
      </c>
      <c r="S68" s="175">
        <v>711.54</v>
      </c>
      <c r="T68" s="178">
        <v>0</v>
      </c>
      <c r="U68" s="96">
        <v>7</v>
      </c>
      <c r="V68" s="38" t="s">
        <v>117</v>
      </c>
      <c r="W68" s="38"/>
      <c r="X68" s="137">
        <v>21.56</v>
      </c>
      <c r="Y68" s="138">
        <v>53509</v>
      </c>
      <c r="Z68" s="179">
        <v>33</v>
      </c>
      <c r="AA68" s="139">
        <v>2046</v>
      </c>
      <c r="AB68" s="131"/>
      <c r="AC68" s="38"/>
      <c r="AD68" s="140">
        <v>711.54</v>
      </c>
      <c r="AE68" s="141">
        <v>689.98</v>
      </c>
      <c r="AF68" s="141">
        <v>668.42000000000007</v>
      </c>
      <c r="AG68" s="141">
        <v>646.86000000000013</v>
      </c>
      <c r="AH68" s="141">
        <v>625.30000000000018</v>
      </c>
      <c r="AI68" s="141">
        <v>603.74000000000024</v>
      </c>
      <c r="AJ68" s="141">
        <v>582.18000000000029</v>
      </c>
      <c r="AK68" s="141">
        <v>560.62000000000035</v>
      </c>
      <c r="AL68" s="141">
        <v>539.0600000000004</v>
      </c>
      <c r="AM68" s="141">
        <v>517.50000000000045</v>
      </c>
      <c r="AN68" s="141">
        <v>495.94000000000045</v>
      </c>
      <c r="AO68" s="141">
        <v>474.38000000000045</v>
      </c>
      <c r="AP68" s="141">
        <v>452.82000000000045</v>
      </c>
      <c r="AQ68" s="141">
        <v>431.26000000000045</v>
      </c>
      <c r="AR68" s="141">
        <v>409.70000000000044</v>
      </c>
      <c r="AS68" s="141">
        <v>388.14000000000044</v>
      </c>
      <c r="AT68" s="141">
        <v>366.58000000000044</v>
      </c>
      <c r="AU68" s="141">
        <v>345.02000000000044</v>
      </c>
      <c r="AV68" s="141">
        <v>323.46000000000043</v>
      </c>
      <c r="AW68" s="141">
        <v>301.90000000000043</v>
      </c>
      <c r="AX68" s="141">
        <v>280.34000000000043</v>
      </c>
      <c r="AY68" s="141">
        <v>258.78000000000043</v>
      </c>
      <c r="AZ68" s="141">
        <v>237.22000000000043</v>
      </c>
      <c r="BA68" s="141">
        <v>215.66000000000042</v>
      </c>
      <c r="BB68" s="141">
        <v>194.10000000000042</v>
      </c>
      <c r="BC68" s="141">
        <v>172.54000000000042</v>
      </c>
      <c r="BD68" s="141">
        <v>150.98000000000042</v>
      </c>
      <c r="BE68" s="141">
        <v>129.42000000000041</v>
      </c>
      <c r="BF68" s="141">
        <v>107.86000000000041</v>
      </c>
      <c r="BG68" s="141">
        <v>86.300000000000409</v>
      </c>
      <c r="BH68" s="141">
        <v>64.740000000000407</v>
      </c>
      <c r="BI68" s="141">
        <v>43.180000000000405</v>
      </c>
      <c r="BJ68" s="141">
        <v>21.620000000000406</v>
      </c>
      <c r="BK68" s="141">
        <v>6.0000000000407283E-2</v>
      </c>
      <c r="BL68" s="141">
        <v>0</v>
      </c>
      <c r="BM68" s="141">
        <v>0</v>
      </c>
      <c r="BN68" s="141">
        <v>0</v>
      </c>
      <c r="BO68" s="141">
        <v>0</v>
      </c>
      <c r="BP68" s="141">
        <v>0</v>
      </c>
    </row>
    <row r="69" spans="1:68" ht="15.75">
      <c r="A69" s="66"/>
      <c r="B69" s="66"/>
      <c r="D69" s="174" t="s">
        <v>3517</v>
      </c>
      <c r="E69" s="175">
        <v>107239.4</v>
      </c>
      <c r="F69" s="174" t="s">
        <v>3459</v>
      </c>
      <c r="G69" s="174" t="s">
        <v>3467</v>
      </c>
      <c r="H69" s="174" t="s">
        <v>170</v>
      </c>
      <c r="I69" s="174" t="s">
        <v>3513</v>
      </c>
      <c r="J69" s="174" t="s">
        <v>3514</v>
      </c>
      <c r="K69" s="174"/>
      <c r="L69" s="174" t="s">
        <v>3509</v>
      </c>
      <c r="M69" s="174" t="s">
        <v>3470</v>
      </c>
      <c r="N69" s="176">
        <v>600</v>
      </c>
      <c r="O69" s="174" t="s">
        <v>3407</v>
      </c>
      <c r="P69" s="177">
        <v>35247</v>
      </c>
      <c r="Q69" s="176">
        <v>204</v>
      </c>
      <c r="R69" s="175">
        <v>36455.32</v>
      </c>
      <c r="S69" s="175">
        <v>70784.08</v>
      </c>
      <c r="T69" s="178">
        <v>0</v>
      </c>
      <c r="U69" s="96">
        <v>7</v>
      </c>
      <c r="V69" s="38" t="s">
        <v>117</v>
      </c>
      <c r="W69" s="38"/>
      <c r="X69" s="137">
        <v>2144.7879999999996</v>
      </c>
      <c r="Y69" s="138">
        <v>53509</v>
      </c>
      <c r="Z69" s="179">
        <v>33</v>
      </c>
      <c r="AA69" s="139">
        <v>2046</v>
      </c>
      <c r="AB69" s="131"/>
      <c r="AC69" s="38"/>
      <c r="AD69" s="140">
        <v>70784.08</v>
      </c>
      <c r="AE69" s="141">
        <v>68639.292000000001</v>
      </c>
      <c r="AF69" s="141">
        <v>66494.504000000001</v>
      </c>
      <c r="AG69" s="141">
        <v>64349.716</v>
      </c>
      <c r="AH69" s="141">
        <v>62204.928</v>
      </c>
      <c r="AI69" s="141">
        <v>60060.14</v>
      </c>
      <c r="AJ69" s="141">
        <v>57915.351999999999</v>
      </c>
      <c r="AK69" s="141">
        <v>55770.563999999998</v>
      </c>
      <c r="AL69" s="141">
        <v>53625.775999999998</v>
      </c>
      <c r="AM69" s="141">
        <v>51480.987999999998</v>
      </c>
      <c r="AN69" s="141">
        <v>49336.2</v>
      </c>
      <c r="AO69" s="141">
        <v>47191.411999999997</v>
      </c>
      <c r="AP69" s="141">
        <v>45046.623999999996</v>
      </c>
      <c r="AQ69" s="141">
        <v>42901.835999999996</v>
      </c>
      <c r="AR69" s="141">
        <v>40757.047999999995</v>
      </c>
      <c r="AS69" s="141">
        <v>38612.259999999995</v>
      </c>
      <c r="AT69" s="141">
        <v>36467.471999999994</v>
      </c>
      <c r="AU69" s="141">
        <v>34322.683999999994</v>
      </c>
      <c r="AV69" s="141">
        <v>32177.895999999993</v>
      </c>
      <c r="AW69" s="141">
        <v>30033.107999999993</v>
      </c>
      <c r="AX69" s="141">
        <v>27888.319999999992</v>
      </c>
      <c r="AY69" s="141">
        <v>25743.531999999992</v>
      </c>
      <c r="AZ69" s="141">
        <v>23598.743999999992</v>
      </c>
      <c r="BA69" s="141">
        <v>21453.955999999991</v>
      </c>
      <c r="BB69" s="141">
        <v>19309.167999999991</v>
      </c>
      <c r="BC69" s="141">
        <v>17164.37999999999</v>
      </c>
      <c r="BD69" s="141">
        <v>15019.59199999999</v>
      </c>
      <c r="BE69" s="141">
        <v>12874.803999999989</v>
      </c>
      <c r="BF69" s="141">
        <v>10730.015999999989</v>
      </c>
      <c r="BG69" s="141">
        <v>8585.2279999999882</v>
      </c>
      <c r="BH69" s="141">
        <v>6440.4399999999887</v>
      </c>
      <c r="BI69" s="141">
        <v>4295.6519999999891</v>
      </c>
      <c r="BJ69" s="141">
        <v>2150.8639999999896</v>
      </c>
      <c r="BK69" s="141">
        <v>6.0759999999900174</v>
      </c>
      <c r="BL69" s="141">
        <v>0</v>
      </c>
      <c r="BM69" s="141">
        <v>0</v>
      </c>
      <c r="BN69" s="141">
        <v>0</v>
      </c>
      <c r="BO69" s="141">
        <v>0</v>
      </c>
      <c r="BP69" s="141">
        <v>0</v>
      </c>
    </row>
    <row r="70" spans="1:68">
      <c r="D70" s="174" t="s">
        <v>3518</v>
      </c>
      <c r="E70" s="175">
        <v>784613.1</v>
      </c>
      <c r="F70" s="174" t="s">
        <v>3501</v>
      </c>
      <c r="G70" s="174" t="s">
        <v>3467</v>
      </c>
      <c r="H70" s="174" t="s">
        <v>170</v>
      </c>
      <c r="I70" s="174" t="s">
        <v>3513</v>
      </c>
      <c r="J70" s="174" t="s">
        <v>3514</v>
      </c>
      <c r="K70" s="174"/>
      <c r="L70" s="174" t="s">
        <v>3509</v>
      </c>
      <c r="M70" s="174" t="s">
        <v>3470</v>
      </c>
      <c r="N70" s="176">
        <v>600</v>
      </c>
      <c r="O70" s="174" t="s">
        <v>3407</v>
      </c>
      <c r="P70" s="177">
        <v>35247</v>
      </c>
      <c r="Q70" s="176">
        <v>204</v>
      </c>
      <c r="R70" s="175">
        <v>266724.84000000003</v>
      </c>
      <c r="S70" s="175">
        <v>517888.26</v>
      </c>
      <c r="T70" s="178">
        <v>0</v>
      </c>
      <c r="U70" s="96">
        <v>7</v>
      </c>
      <c r="V70" s="38" t="s">
        <v>117</v>
      </c>
      <c r="W70" s="38"/>
      <c r="X70" s="137">
        <v>15692.261999999999</v>
      </c>
      <c r="Y70" s="138">
        <v>53509</v>
      </c>
      <c r="Z70" s="179">
        <v>33</v>
      </c>
      <c r="AA70" s="139">
        <v>2046</v>
      </c>
      <c r="AB70" s="131"/>
      <c r="AC70" s="38"/>
      <c r="AD70" s="140">
        <v>517888.26</v>
      </c>
      <c r="AE70" s="141">
        <v>502195.99800000002</v>
      </c>
      <c r="AF70" s="141">
        <v>486503.73600000003</v>
      </c>
      <c r="AG70" s="141">
        <v>470811.47400000005</v>
      </c>
      <c r="AH70" s="141">
        <v>455119.21200000006</v>
      </c>
      <c r="AI70" s="141">
        <v>439426.95000000007</v>
      </c>
      <c r="AJ70" s="141">
        <v>423734.68800000008</v>
      </c>
      <c r="AK70" s="141">
        <v>408042.42600000009</v>
      </c>
      <c r="AL70" s="141">
        <v>392350.16400000011</v>
      </c>
      <c r="AM70" s="141">
        <v>376657.90200000012</v>
      </c>
      <c r="AN70" s="141">
        <v>360965.64000000013</v>
      </c>
      <c r="AO70" s="141">
        <v>345273.37800000014</v>
      </c>
      <c r="AP70" s="141">
        <v>329581.11600000015</v>
      </c>
      <c r="AQ70" s="141">
        <v>313888.85400000017</v>
      </c>
      <c r="AR70" s="141">
        <v>298196.59200000018</v>
      </c>
      <c r="AS70" s="141">
        <v>282504.33000000019</v>
      </c>
      <c r="AT70" s="141">
        <v>266812.0680000002</v>
      </c>
      <c r="AU70" s="141">
        <v>251119.80600000022</v>
      </c>
      <c r="AV70" s="141">
        <v>235427.54400000023</v>
      </c>
      <c r="AW70" s="141">
        <v>219735.28200000024</v>
      </c>
      <c r="AX70" s="141">
        <v>204043.02000000025</v>
      </c>
      <c r="AY70" s="141">
        <v>188350.75800000026</v>
      </c>
      <c r="AZ70" s="141">
        <v>172658.49600000028</v>
      </c>
      <c r="BA70" s="141">
        <v>156966.23400000029</v>
      </c>
      <c r="BB70" s="141">
        <v>141273.9720000003</v>
      </c>
      <c r="BC70" s="141">
        <v>125581.7100000003</v>
      </c>
      <c r="BD70" s="141">
        <v>109889.44800000029</v>
      </c>
      <c r="BE70" s="141">
        <v>94197.186000000293</v>
      </c>
      <c r="BF70" s="141">
        <v>78504.92400000029</v>
      </c>
      <c r="BG70" s="141">
        <v>62812.662000000288</v>
      </c>
      <c r="BH70" s="141">
        <v>47120.400000000285</v>
      </c>
      <c r="BI70" s="141">
        <v>31428.138000000286</v>
      </c>
      <c r="BJ70" s="141">
        <v>15735.876000000288</v>
      </c>
      <c r="BK70" s="141">
        <v>43.614000000288797</v>
      </c>
      <c r="BL70" s="141">
        <v>0</v>
      </c>
      <c r="BM70" s="141">
        <v>0</v>
      </c>
      <c r="BN70" s="141">
        <v>0</v>
      </c>
      <c r="BO70" s="141">
        <v>0</v>
      </c>
      <c r="BP70" s="141">
        <v>0</v>
      </c>
    </row>
    <row r="71" spans="1:68">
      <c r="D71" s="174" t="s">
        <v>3519</v>
      </c>
      <c r="E71" s="175">
        <v>164529.35</v>
      </c>
      <c r="F71" s="174" t="s">
        <v>3520</v>
      </c>
      <c r="G71" s="174" t="s">
        <v>3467</v>
      </c>
      <c r="H71" s="174" t="s">
        <v>170</v>
      </c>
      <c r="I71" s="174" t="s">
        <v>3513</v>
      </c>
      <c r="J71" s="174" t="s">
        <v>3514</v>
      </c>
      <c r="K71" s="174"/>
      <c r="L71" s="174" t="s">
        <v>3509</v>
      </c>
      <c r="M71" s="174" t="s">
        <v>3470</v>
      </c>
      <c r="N71" s="176">
        <v>600</v>
      </c>
      <c r="O71" s="174" t="s">
        <v>3407</v>
      </c>
      <c r="P71" s="177">
        <v>35247</v>
      </c>
      <c r="Q71" s="176">
        <v>204</v>
      </c>
      <c r="R71" s="175">
        <v>55930.74</v>
      </c>
      <c r="S71" s="175">
        <v>108598.61</v>
      </c>
      <c r="T71" s="178">
        <v>0</v>
      </c>
      <c r="U71" s="96">
        <v>7</v>
      </c>
      <c r="V71" s="38" t="s">
        <v>117</v>
      </c>
      <c r="W71" s="38"/>
      <c r="X71" s="137">
        <v>3290.5870000000004</v>
      </c>
      <c r="Y71" s="138">
        <v>53509</v>
      </c>
      <c r="Z71" s="179">
        <v>33</v>
      </c>
      <c r="AA71" s="139">
        <v>2046</v>
      </c>
      <c r="AB71" s="131"/>
      <c r="AC71" s="38"/>
      <c r="AD71" s="140">
        <v>108598.61</v>
      </c>
      <c r="AE71" s="141">
        <v>105308.023</v>
      </c>
      <c r="AF71" s="141">
        <v>102017.436</v>
      </c>
      <c r="AG71" s="141">
        <v>98726.849000000002</v>
      </c>
      <c r="AH71" s="141">
        <v>95436.262000000002</v>
      </c>
      <c r="AI71" s="141">
        <v>92145.675000000003</v>
      </c>
      <c r="AJ71" s="141">
        <v>88855.088000000003</v>
      </c>
      <c r="AK71" s="141">
        <v>85564.501000000004</v>
      </c>
      <c r="AL71" s="141">
        <v>82273.914000000004</v>
      </c>
      <c r="AM71" s="141">
        <v>78983.327000000005</v>
      </c>
      <c r="AN71" s="141">
        <v>75692.740000000005</v>
      </c>
      <c r="AO71" s="141">
        <v>72402.153000000006</v>
      </c>
      <c r="AP71" s="141">
        <v>69111.566000000006</v>
      </c>
      <c r="AQ71" s="141">
        <v>65820.979000000007</v>
      </c>
      <c r="AR71" s="141">
        <v>62530.392000000007</v>
      </c>
      <c r="AS71" s="141">
        <v>59239.805000000008</v>
      </c>
      <c r="AT71" s="141">
        <v>55949.218000000008</v>
      </c>
      <c r="AU71" s="141">
        <v>52658.631000000008</v>
      </c>
      <c r="AV71" s="141">
        <v>49368.044000000009</v>
      </c>
      <c r="AW71" s="141">
        <v>46077.457000000009</v>
      </c>
      <c r="AX71" s="141">
        <v>42786.87000000001</v>
      </c>
      <c r="AY71" s="141">
        <v>39496.28300000001</v>
      </c>
      <c r="AZ71" s="141">
        <v>36205.696000000011</v>
      </c>
      <c r="BA71" s="141">
        <v>32915.109000000011</v>
      </c>
      <c r="BB71" s="141">
        <v>29624.522000000012</v>
      </c>
      <c r="BC71" s="141">
        <v>26333.935000000012</v>
      </c>
      <c r="BD71" s="141">
        <v>23043.348000000013</v>
      </c>
      <c r="BE71" s="141">
        <v>19752.761000000013</v>
      </c>
      <c r="BF71" s="141">
        <v>16462.174000000014</v>
      </c>
      <c r="BG71" s="141">
        <v>13171.587000000014</v>
      </c>
      <c r="BH71" s="141">
        <v>9881.0000000000146</v>
      </c>
      <c r="BI71" s="141">
        <v>6590.4130000000141</v>
      </c>
      <c r="BJ71" s="141">
        <v>3299.8260000000137</v>
      </c>
      <c r="BK71" s="141">
        <v>9.2390000000132204</v>
      </c>
      <c r="BL71" s="141">
        <v>0</v>
      </c>
      <c r="BM71" s="141">
        <v>0</v>
      </c>
      <c r="BN71" s="141">
        <v>0</v>
      </c>
      <c r="BO71" s="141">
        <v>0</v>
      </c>
      <c r="BP71" s="141">
        <v>0</v>
      </c>
    </row>
    <row r="72" spans="1:68">
      <c r="D72" s="174" t="s">
        <v>3521</v>
      </c>
      <c r="E72" s="175">
        <v>5107.9799999999996</v>
      </c>
      <c r="F72" s="174" t="s">
        <v>3503</v>
      </c>
      <c r="G72" s="174" t="s">
        <v>3467</v>
      </c>
      <c r="H72" s="174" t="s">
        <v>170</v>
      </c>
      <c r="I72" s="174" t="s">
        <v>3513</v>
      </c>
      <c r="J72" s="174" t="s">
        <v>3514</v>
      </c>
      <c r="K72" s="174"/>
      <c r="L72" s="174" t="s">
        <v>3509</v>
      </c>
      <c r="M72" s="174" t="s">
        <v>3470</v>
      </c>
      <c r="N72" s="176">
        <v>600</v>
      </c>
      <c r="O72" s="174" t="s">
        <v>3407</v>
      </c>
      <c r="P72" s="177">
        <v>35247</v>
      </c>
      <c r="Q72" s="176">
        <v>204</v>
      </c>
      <c r="R72" s="175">
        <v>1736.29</v>
      </c>
      <c r="S72" s="175">
        <v>3371.69</v>
      </c>
      <c r="T72" s="178">
        <v>0</v>
      </c>
      <c r="U72" s="96">
        <v>7</v>
      </c>
      <c r="V72" s="38" t="s">
        <v>117</v>
      </c>
      <c r="W72" s="38"/>
      <c r="X72" s="137">
        <v>102.15959999999998</v>
      </c>
      <c r="Y72" s="138">
        <v>53509</v>
      </c>
      <c r="Z72" s="179">
        <v>33</v>
      </c>
      <c r="AA72" s="139">
        <v>2046</v>
      </c>
      <c r="AB72" s="131"/>
      <c r="AC72" s="38"/>
      <c r="AD72" s="140">
        <v>3371.69</v>
      </c>
      <c r="AE72" s="141">
        <v>3269.5304000000001</v>
      </c>
      <c r="AF72" s="141">
        <v>3167.3708000000001</v>
      </c>
      <c r="AG72" s="141">
        <v>3065.2112000000002</v>
      </c>
      <c r="AH72" s="141">
        <v>2963.0516000000002</v>
      </c>
      <c r="AI72" s="141">
        <v>2860.8920000000003</v>
      </c>
      <c r="AJ72" s="141">
        <v>2758.7324000000003</v>
      </c>
      <c r="AK72" s="141">
        <v>2656.5728000000004</v>
      </c>
      <c r="AL72" s="141">
        <v>2554.4132000000004</v>
      </c>
      <c r="AM72" s="141">
        <v>2452.2536000000005</v>
      </c>
      <c r="AN72" s="141">
        <v>2350.0940000000005</v>
      </c>
      <c r="AO72" s="141">
        <v>2247.9344000000006</v>
      </c>
      <c r="AP72" s="141">
        <v>2145.7748000000006</v>
      </c>
      <c r="AQ72" s="141">
        <v>2043.6152000000006</v>
      </c>
      <c r="AR72" s="141">
        <v>1941.4556000000007</v>
      </c>
      <c r="AS72" s="141">
        <v>1839.2960000000007</v>
      </c>
      <c r="AT72" s="141">
        <v>1737.1364000000008</v>
      </c>
      <c r="AU72" s="141">
        <v>1634.9768000000008</v>
      </c>
      <c r="AV72" s="141">
        <v>1532.8172000000009</v>
      </c>
      <c r="AW72" s="141">
        <v>1430.6576000000009</v>
      </c>
      <c r="AX72" s="141">
        <v>1328.498000000001</v>
      </c>
      <c r="AY72" s="141">
        <v>1226.338400000001</v>
      </c>
      <c r="AZ72" s="141">
        <v>1124.178800000001</v>
      </c>
      <c r="BA72" s="141">
        <v>1022.0192000000011</v>
      </c>
      <c r="BB72" s="141">
        <v>919.85960000000114</v>
      </c>
      <c r="BC72" s="141">
        <v>817.70000000000118</v>
      </c>
      <c r="BD72" s="141">
        <v>715.54040000000123</v>
      </c>
      <c r="BE72" s="141">
        <v>613.38080000000127</v>
      </c>
      <c r="BF72" s="141">
        <v>511.22120000000132</v>
      </c>
      <c r="BG72" s="141">
        <v>409.06160000000136</v>
      </c>
      <c r="BH72" s="141">
        <v>306.90200000000141</v>
      </c>
      <c r="BI72" s="141">
        <v>204.74240000000142</v>
      </c>
      <c r="BJ72" s="141">
        <v>102.58280000000144</v>
      </c>
      <c r="BK72" s="141">
        <v>0.42320000000145797</v>
      </c>
      <c r="BL72" s="141">
        <v>0</v>
      </c>
      <c r="BM72" s="141">
        <v>0</v>
      </c>
      <c r="BN72" s="141">
        <v>0</v>
      </c>
      <c r="BO72" s="141">
        <v>0</v>
      </c>
      <c r="BP72" s="141">
        <v>0</v>
      </c>
    </row>
    <row r="73" spans="1:68">
      <c r="D73" s="174" t="s">
        <v>3522</v>
      </c>
      <c r="E73" s="175">
        <v>64262.43</v>
      </c>
      <c r="F73" s="174" t="s">
        <v>3464</v>
      </c>
      <c r="G73" s="174" t="s">
        <v>3523</v>
      </c>
      <c r="H73" s="174" t="s">
        <v>170</v>
      </c>
      <c r="I73" s="174" t="s">
        <v>3524</v>
      </c>
      <c r="J73" s="174" t="s">
        <v>3525</v>
      </c>
      <c r="K73" s="174"/>
      <c r="L73" s="174" t="s">
        <v>3424</v>
      </c>
      <c r="M73" s="174" t="s">
        <v>3526</v>
      </c>
      <c r="N73" s="176">
        <v>600</v>
      </c>
      <c r="O73" s="174" t="s">
        <v>3407</v>
      </c>
      <c r="P73" s="177">
        <v>35247</v>
      </c>
      <c r="Q73" s="176">
        <v>204</v>
      </c>
      <c r="R73" s="175">
        <v>21845.53</v>
      </c>
      <c r="S73" s="175">
        <v>42416.9</v>
      </c>
      <c r="T73" s="178">
        <v>0</v>
      </c>
      <c r="U73" s="96">
        <v>7</v>
      </c>
      <c r="V73" s="38" t="s">
        <v>117</v>
      </c>
      <c r="W73" s="38"/>
      <c r="X73" s="137">
        <v>1285.2485999999999</v>
      </c>
      <c r="Y73" s="138">
        <v>53509</v>
      </c>
      <c r="Z73" s="179">
        <v>33</v>
      </c>
      <c r="AA73" s="139">
        <v>2046</v>
      </c>
      <c r="AB73" s="131"/>
      <c r="AC73" s="38"/>
      <c r="AD73" s="140">
        <v>42416.9</v>
      </c>
      <c r="AE73" s="141">
        <v>41131.651400000002</v>
      </c>
      <c r="AF73" s="141">
        <v>39846.402800000003</v>
      </c>
      <c r="AG73" s="141">
        <v>38561.154200000004</v>
      </c>
      <c r="AH73" s="141">
        <v>37275.905600000006</v>
      </c>
      <c r="AI73" s="141">
        <v>35990.657000000007</v>
      </c>
      <c r="AJ73" s="141">
        <v>34705.408400000008</v>
      </c>
      <c r="AK73" s="141">
        <v>33420.159800000009</v>
      </c>
      <c r="AL73" s="141">
        <v>32134.91120000001</v>
      </c>
      <c r="AM73" s="141">
        <v>30849.662600000011</v>
      </c>
      <c r="AN73" s="141">
        <v>29564.414000000012</v>
      </c>
      <c r="AO73" s="141">
        <v>28279.165400000013</v>
      </c>
      <c r="AP73" s="141">
        <v>26993.916800000014</v>
      </c>
      <c r="AQ73" s="141">
        <v>25708.668200000015</v>
      </c>
      <c r="AR73" s="141">
        <v>24423.419600000016</v>
      </c>
      <c r="AS73" s="141">
        <v>23138.171000000017</v>
      </c>
      <c r="AT73" s="141">
        <v>21852.922400000018</v>
      </c>
      <c r="AU73" s="141">
        <v>20567.673800000019</v>
      </c>
      <c r="AV73" s="141">
        <v>19282.42520000002</v>
      </c>
      <c r="AW73" s="141">
        <v>17997.176600000021</v>
      </c>
      <c r="AX73" s="141">
        <v>16711.928000000022</v>
      </c>
      <c r="AY73" s="141">
        <v>15426.679400000023</v>
      </c>
      <c r="AZ73" s="141">
        <v>14141.430800000024</v>
      </c>
      <c r="BA73" s="141">
        <v>12856.182200000025</v>
      </c>
      <c r="BB73" s="141">
        <v>11570.933600000026</v>
      </c>
      <c r="BC73" s="141">
        <v>10285.685000000027</v>
      </c>
      <c r="BD73" s="141">
        <v>9000.4364000000278</v>
      </c>
      <c r="BE73" s="141">
        <v>7715.1878000000279</v>
      </c>
      <c r="BF73" s="141">
        <v>6429.939200000028</v>
      </c>
      <c r="BG73" s="141">
        <v>5144.6906000000281</v>
      </c>
      <c r="BH73" s="141">
        <v>3859.4420000000282</v>
      </c>
      <c r="BI73" s="141">
        <v>2574.1934000000283</v>
      </c>
      <c r="BJ73" s="141">
        <v>1288.9448000000284</v>
      </c>
      <c r="BK73" s="141">
        <v>3.6962000000285116</v>
      </c>
      <c r="BL73" s="141">
        <v>0</v>
      </c>
      <c r="BM73" s="141">
        <v>0</v>
      </c>
      <c r="BN73" s="141">
        <v>0</v>
      </c>
      <c r="BO73" s="141">
        <v>0</v>
      </c>
      <c r="BP73" s="141">
        <v>0</v>
      </c>
    </row>
    <row r="74" spans="1:68">
      <c r="D74" s="174" t="s">
        <v>3527</v>
      </c>
      <c r="E74" s="175">
        <v>191.57</v>
      </c>
      <c r="F74" s="174" t="s">
        <v>3486</v>
      </c>
      <c r="G74" s="174" t="s">
        <v>3523</v>
      </c>
      <c r="H74" s="174" t="s">
        <v>170</v>
      </c>
      <c r="I74" s="174" t="s">
        <v>3524</v>
      </c>
      <c r="J74" s="174" t="s">
        <v>3525</v>
      </c>
      <c r="K74" s="174"/>
      <c r="L74" s="174" t="s">
        <v>3424</v>
      </c>
      <c r="M74" s="174" t="s">
        <v>3526</v>
      </c>
      <c r="N74" s="176">
        <v>600</v>
      </c>
      <c r="O74" s="174" t="s">
        <v>3407</v>
      </c>
      <c r="P74" s="177">
        <v>35247</v>
      </c>
      <c r="Q74" s="176">
        <v>204</v>
      </c>
      <c r="R74" s="175">
        <v>65.099999999999994</v>
      </c>
      <c r="S74" s="175">
        <v>126.47</v>
      </c>
      <c r="T74" s="178">
        <v>0</v>
      </c>
      <c r="U74" s="96">
        <v>7</v>
      </c>
      <c r="V74" s="38" t="s">
        <v>117</v>
      </c>
      <c r="W74" s="38"/>
      <c r="X74" s="137">
        <v>3.8313999999999995</v>
      </c>
      <c r="Y74" s="138">
        <v>53509</v>
      </c>
      <c r="Z74" s="179">
        <v>33</v>
      </c>
      <c r="AA74" s="139">
        <v>2046</v>
      </c>
      <c r="AB74" s="131"/>
      <c r="AC74" s="38"/>
      <c r="AD74" s="140">
        <v>126.47</v>
      </c>
      <c r="AE74" s="141">
        <v>122.6386</v>
      </c>
      <c r="AF74" s="141">
        <v>118.80719999999999</v>
      </c>
      <c r="AG74" s="141">
        <v>114.97579999999999</v>
      </c>
      <c r="AH74" s="141">
        <v>111.14439999999999</v>
      </c>
      <c r="AI74" s="141">
        <v>107.31299999999999</v>
      </c>
      <c r="AJ74" s="141">
        <v>103.48159999999999</v>
      </c>
      <c r="AK74" s="141">
        <v>99.650199999999984</v>
      </c>
      <c r="AL74" s="141">
        <v>95.818799999999982</v>
      </c>
      <c r="AM74" s="141">
        <v>91.98739999999998</v>
      </c>
      <c r="AN74" s="141">
        <v>88.155999999999977</v>
      </c>
      <c r="AO74" s="141">
        <v>84.324599999999975</v>
      </c>
      <c r="AP74" s="141">
        <v>80.493199999999973</v>
      </c>
      <c r="AQ74" s="141">
        <v>76.661799999999971</v>
      </c>
      <c r="AR74" s="141">
        <v>72.830399999999969</v>
      </c>
      <c r="AS74" s="141">
        <v>68.998999999999967</v>
      </c>
      <c r="AT74" s="141">
        <v>65.167599999999965</v>
      </c>
      <c r="AU74" s="141">
        <v>61.336199999999963</v>
      </c>
      <c r="AV74" s="141">
        <v>57.50479999999996</v>
      </c>
      <c r="AW74" s="141">
        <v>53.673399999999958</v>
      </c>
      <c r="AX74" s="141">
        <v>49.841999999999956</v>
      </c>
      <c r="AY74" s="141">
        <v>46.010599999999954</v>
      </c>
      <c r="AZ74" s="141">
        <v>42.179199999999952</v>
      </c>
      <c r="BA74" s="141">
        <v>38.34779999999995</v>
      </c>
      <c r="BB74" s="141">
        <v>34.516399999999948</v>
      </c>
      <c r="BC74" s="141">
        <v>30.684999999999949</v>
      </c>
      <c r="BD74" s="141">
        <v>26.85359999999995</v>
      </c>
      <c r="BE74" s="141">
        <v>23.022199999999952</v>
      </c>
      <c r="BF74" s="141">
        <v>19.190799999999953</v>
      </c>
      <c r="BG74" s="141">
        <v>15.359399999999955</v>
      </c>
      <c r="BH74" s="141">
        <v>11.527999999999956</v>
      </c>
      <c r="BI74" s="141">
        <v>7.6965999999999566</v>
      </c>
      <c r="BJ74" s="141">
        <v>3.8651999999999571</v>
      </c>
      <c r="BK74" s="141">
        <v>3.3799999999957642E-2</v>
      </c>
      <c r="BL74" s="141">
        <v>0</v>
      </c>
      <c r="BM74" s="141">
        <v>0</v>
      </c>
      <c r="BN74" s="141">
        <v>0</v>
      </c>
      <c r="BO74" s="141">
        <v>0</v>
      </c>
      <c r="BP74" s="141">
        <v>0</v>
      </c>
    </row>
    <row r="75" spans="1:68">
      <c r="D75" s="174" t="s">
        <v>3528</v>
      </c>
      <c r="E75" s="175">
        <v>72782.320000000007</v>
      </c>
      <c r="F75" s="174" t="s">
        <v>3464</v>
      </c>
      <c r="G75" s="174" t="s">
        <v>3523</v>
      </c>
      <c r="H75" s="174" t="s">
        <v>170</v>
      </c>
      <c r="I75" s="174" t="s">
        <v>3529</v>
      </c>
      <c r="J75" s="174" t="s">
        <v>3530</v>
      </c>
      <c r="K75" s="174"/>
      <c r="L75" s="174" t="s">
        <v>3424</v>
      </c>
      <c r="M75" s="174" t="s">
        <v>3531</v>
      </c>
      <c r="N75" s="176">
        <v>600</v>
      </c>
      <c r="O75" s="174" t="s">
        <v>3407</v>
      </c>
      <c r="P75" s="177">
        <v>35247</v>
      </c>
      <c r="Q75" s="176">
        <v>204</v>
      </c>
      <c r="R75" s="175">
        <v>24741.85</v>
      </c>
      <c r="S75" s="175">
        <v>48040.47</v>
      </c>
      <c r="T75" s="178">
        <v>0</v>
      </c>
      <c r="U75" s="96">
        <v>7</v>
      </c>
      <c r="V75" s="38" t="s">
        <v>117</v>
      </c>
      <c r="W75" s="38"/>
      <c r="X75" s="137">
        <v>1455.6464000000001</v>
      </c>
      <c r="Y75" s="138">
        <v>53509</v>
      </c>
      <c r="Z75" s="179">
        <v>33</v>
      </c>
      <c r="AA75" s="139">
        <v>2046</v>
      </c>
      <c r="AB75" s="131"/>
      <c r="AC75" s="38"/>
      <c r="AD75" s="140">
        <v>48040.47</v>
      </c>
      <c r="AE75" s="141">
        <v>46584.823600000003</v>
      </c>
      <c r="AF75" s="141">
        <v>45129.177200000006</v>
      </c>
      <c r="AG75" s="141">
        <v>43673.530800000008</v>
      </c>
      <c r="AH75" s="141">
        <v>42217.88440000001</v>
      </c>
      <c r="AI75" s="141">
        <v>40762.238000000012</v>
      </c>
      <c r="AJ75" s="141">
        <v>39306.591600000014</v>
      </c>
      <c r="AK75" s="141">
        <v>37850.945200000016</v>
      </c>
      <c r="AL75" s="141">
        <v>36395.298800000019</v>
      </c>
      <c r="AM75" s="141">
        <v>34939.652400000021</v>
      </c>
      <c r="AN75" s="141">
        <v>33484.006000000023</v>
      </c>
      <c r="AO75" s="141">
        <v>32028.359600000022</v>
      </c>
      <c r="AP75" s="141">
        <v>30572.71320000002</v>
      </c>
      <c r="AQ75" s="141">
        <v>29117.066800000019</v>
      </c>
      <c r="AR75" s="141">
        <v>27661.420400000017</v>
      </c>
      <c r="AS75" s="141">
        <v>26205.774000000016</v>
      </c>
      <c r="AT75" s="141">
        <v>24750.127600000014</v>
      </c>
      <c r="AU75" s="141">
        <v>23294.481200000013</v>
      </c>
      <c r="AV75" s="141">
        <v>21838.834800000011</v>
      </c>
      <c r="AW75" s="141">
        <v>20383.18840000001</v>
      </c>
      <c r="AX75" s="141">
        <v>18927.542000000009</v>
      </c>
      <c r="AY75" s="141">
        <v>17471.895600000007</v>
      </c>
      <c r="AZ75" s="141">
        <v>16016.249200000007</v>
      </c>
      <c r="BA75" s="141">
        <v>14560.602800000008</v>
      </c>
      <c r="BB75" s="141">
        <v>13104.956400000008</v>
      </c>
      <c r="BC75" s="141">
        <v>11649.310000000009</v>
      </c>
      <c r="BD75" s="141">
        <v>10193.663600000009</v>
      </c>
      <c r="BE75" s="141">
        <v>8738.0172000000093</v>
      </c>
      <c r="BF75" s="141">
        <v>7282.3708000000097</v>
      </c>
      <c r="BG75" s="141">
        <v>5826.7244000000101</v>
      </c>
      <c r="BH75" s="141">
        <v>4371.0780000000104</v>
      </c>
      <c r="BI75" s="141">
        <v>2915.4316000000103</v>
      </c>
      <c r="BJ75" s="141">
        <v>1459.7852000000103</v>
      </c>
      <c r="BK75" s="141">
        <v>4.1388000000101783</v>
      </c>
      <c r="BL75" s="141">
        <v>0</v>
      </c>
      <c r="BM75" s="141">
        <v>0</v>
      </c>
      <c r="BN75" s="141">
        <v>0</v>
      </c>
      <c r="BO75" s="141">
        <v>0</v>
      </c>
      <c r="BP75" s="141">
        <v>0</v>
      </c>
    </row>
    <row r="76" spans="1:68">
      <c r="D76" s="174" t="s">
        <v>3532</v>
      </c>
      <c r="E76" s="175">
        <v>218.64</v>
      </c>
      <c r="F76" s="174" t="s">
        <v>3464</v>
      </c>
      <c r="G76" s="174" t="s">
        <v>3523</v>
      </c>
      <c r="H76" s="174" t="s">
        <v>170</v>
      </c>
      <c r="I76" s="174" t="s">
        <v>3533</v>
      </c>
      <c r="J76" s="174" t="s">
        <v>3534</v>
      </c>
      <c r="K76" s="174"/>
      <c r="L76" s="174" t="s">
        <v>3424</v>
      </c>
      <c r="M76" s="174" t="s">
        <v>3535</v>
      </c>
      <c r="N76" s="176">
        <v>600</v>
      </c>
      <c r="O76" s="174" t="s">
        <v>3407</v>
      </c>
      <c r="P76" s="177">
        <v>35247</v>
      </c>
      <c r="Q76" s="176">
        <v>204</v>
      </c>
      <c r="R76" s="175">
        <v>74.28</v>
      </c>
      <c r="S76" s="175">
        <v>144.36000000000001</v>
      </c>
      <c r="T76" s="178">
        <v>0</v>
      </c>
      <c r="U76" s="96">
        <v>7</v>
      </c>
      <c r="V76" s="38" t="s">
        <v>117</v>
      </c>
      <c r="W76" s="38"/>
      <c r="X76" s="137">
        <v>4.3727999999999998</v>
      </c>
      <c r="Y76" s="138">
        <v>53509</v>
      </c>
      <c r="Z76" s="179">
        <v>33</v>
      </c>
      <c r="AA76" s="139">
        <v>2046</v>
      </c>
      <c r="AB76" s="131"/>
      <c r="AC76" s="38"/>
      <c r="AD76" s="140">
        <v>144.36000000000001</v>
      </c>
      <c r="AE76" s="141">
        <v>139.9872</v>
      </c>
      <c r="AF76" s="141">
        <v>135.61439999999999</v>
      </c>
      <c r="AG76" s="141">
        <v>131.24159999999998</v>
      </c>
      <c r="AH76" s="141">
        <v>126.86879999999998</v>
      </c>
      <c r="AI76" s="141">
        <v>122.49599999999998</v>
      </c>
      <c r="AJ76" s="141">
        <v>118.12319999999998</v>
      </c>
      <c r="AK76" s="141">
        <v>113.75039999999998</v>
      </c>
      <c r="AL76" s="141">
        <v>109.37759999999999</v>
      </c>
      <c r="AM76" s="141">
        <v>105.00479999999999</v>
      </c>
      <c r="AN76" s="141">
        <v>100.63199999999999</v>
      </c>
      <c r="AO76" s="141">
        <v>96.259199999999993</v>
      </c>
      <c r="AP76" s="141">
        <v>91.886399999999995</v>
      </c>
      <c r="AQ76" s="141">
        <v>87.513599999999997</v>
      </c>
      <c r="AR76" s="141">
        <v>83.140799999999999</v>
      </c>
      <c r="AS76" s="141">
        <v>78.768000000000001</v>
      </c>
      <c r="AT76" s="141">
        <v>74.395200000000003</v>
      </c>
      <c r="AU76" s="141">
        <v>70.022400000000005</v>
      </c>
      <c r="AV76" s="141">
        <v>65.649600000000007</v>
      </c>
      <c r="AW76" s="141">
        <v>61.276800000000009</v>
      </c>
      <c r="AX76" s="141">
        <v>56.904000000000011</v>
      </c>
      <c r="AY76" s="141">
        <v>52.531200000000013</v>
      </c>
      <c r="AZ76" s="141">
        <v>48.158400000000015</v>
      </c>
      <c r="BA76" s="141">
        <v>43.785600000000017</v>
      </c>
      <c r="BB76" s="141">
        <v>39.412800000000018</v>
      </c>
      <c r="BC76" s="141">
        <v>35.04000000000002</v>
      </c>
      <c r="BD76" s="141">
        <v>30.667200000000022</v>
      </c>
      <c r="BE76" s="141">
        <v>26.294400000000024</v>
      </c>
      <c r="BF76" s="141">
        <v>21.921600000000026</v>
      </c>
      <c r="BG76" s="141">
        <v>17.548800000000028</v>
      </c>
      <c r="BH76" s="141">
        <v>13.176000000000029</v>
      </c>
      <c r="BI76" s="141">
        <v>8.8032000000000288</v>
      </c>
      <c r="BJ76" s="141">
        <v>4.430400000000029</v>
      </c>
      <c r="BK76" s="141">
        <v>5.7600000000029183E-2</v>
      </c>
      <c r="BL76" s="141">
        <v>0</v>
      </c>
      <c r="BM76" s="141">
        <v>0</v>
      </c>
      <c r="BN76" s="141">
        <v>0</v>
      </c>
      <c r="BO76" s="141">
        <v>0</v>
      </c>
      <c r="BP76" s="141">
        <v>0</v>
      </c>
    </row>
    <row r="77" spans="1:68">
      <c r="D77" s="174" t="s">
        <v>3536</v>
      </c>
      <c r="E77" s="175">
        <v>57066.73</v>
      </c>
      <c r="F77" s="174" t="s">
        <v>3486</v>
      </c>
      <c r="G77" s="174" t="s">
        <v>3523</v>
      </c>
      <c r="H77" s="174" t="s">
        <v>170</v>
      </c>
      <c r="I77" s="174" t="s">
        <v>3533</v>
      </c>
      <c r="J77" s="174" t="s">
        <v>3534</v>
      </c>
      <c r="K77" s="174"/>
      <c r="L77" s="174" t="s">
        <v>3424</v>
      </c>
      <c r="M77" s="174" t="s">
        <v>3535</v>
      </c>
      <c r="N77" s="176">
        <v>600</v>
      </c>
      <c r="O77" s="174" t="s">
        <v>3407</v>
      </c>
      <c r="P77" s="177">
        <v>35247</v>
      </c>
      <c r="Q77" s="176">
        <v>204</v>
      </c>
      <c r="R77" s="175">
        <v>19399.45</v>
      </c>
      <c r="S77" s="175">
        <v>37667.279999999999</v>
      </c>
      <c r="T77" s="178">
        <v>0</v>
      </c>
      <c r="U77" s="96">
        <v>7</v>
      </c>
      <c r="V77" s="38" t="s">
        <v>117</v>
      </c>
      <c r="W77" s="38"/>
      <c r="X77" s="137">
        <v>1141.3346000000001</v>
      </c>
      <c r="Y77" s="138">
        <v>53509</v>
      </c>
      <c r="Z77" s="179">
        <v>33</v>
      </c>
      <c r="AA77" s="139">
        <v>2046</v>
      </c>
      <c r="AB77" s="131"/>
      <c r="AC77" s="38"/>
      <c r="AD77" s="140">
        <v>37667.279999999999</v>
      </c>
      <c r="AE77" s="141">
        <v>36525.945399999997</v>
      </c>
      <c r="AF77" s="141">
        <v>35384.610799999995</v>
      </c>
      <c r="AG77" s="141">
        <v>34243.276199999993</v>
      </c>
      <c r="AH77" s="141">
        <v>33101.941599999991</v>
      </c>
      <c r="AI77" s="141">
        <v>31960.606999999989</v>
      </c>
      <c r="AJ77" s="141">
        <v>30819.272399999987</v>
      </c>
      <c r="AK77" s="141">
        <v>29677.937799999985</v>
      </c>
      <c r="AL77" s="141">
        <v>28536.603199999983</v>
      </c>
      <c r="AM77" s="141">
        <v>27395.268599999981</v>
      </c>
      <c r="AN77" s="141">
        <v>26253.933999999979</v>
      </c>
      <c r="AO77" s="141">
        <v>25112.599399999977</v>
      </c>
      <c r="AP77" s="141">
        <v>23971.264799999975</v>
      </c>
      <c r="AQ77" s="141">
        <v>22829.930199999973</v>
      </c>
      <c r="AR77" s="141">
        <v>21688.595599999971</v>
      </c>
      <c r="AS77" s="141">
        <v>20547.260999999969</v>
      </c>
      <c r="AT77" s="141">
        <v>19405.926399999968</v>
      </c>
      <c r="AU77" s="141">
        <v>18264.591799999966</v>
      </c>
      <c r="AV77" s="141">
        <v>17123.257199999964</v>
      </c>
      <c r="AW77" s="141">
        <v>15981.922599999963</v>
      </c>
      <c r="AX77" s="141">
        <v>14840.587999999963</v>
      </c>
      <c r="AY77" s="141">
        <v>13699.253399999963</v>
      </c>
      <c r="AZ77" s="141">
        <v>12557.918799999963</v>
      </c>
      <c r="BA77" s="141">
        <v>11416.584199999963</v>
      </c>
      <c r="BB77" s="141">
        <v>10275.249599999963</v>
      </c>
      <c r="BC77" s="141">
        <v>9133.9149999999627</v>
      </c>
      <c r="BD77" s="141">
        <v>7992.5803999999625</v>
      </c>
      <c r="BE77" s="141">
        <v>6851.2457999999624</v>
      </c>
      <c r="BF77" s="141">
        <v>5709.9111999999623</v>
      </c>
      <c r="BG77" s="141">
        <v>4568.5765999999621</v>
      </c>
      <c r="BH77" s="141">
        <v>3427.241999999962</v>
      </c>
      <c r="BI77" s="141">
        <v>2285.9073999999619</v>
      </c>
      <c r="BJ77" s="141">
        <v>1144.5727999999617</v>
      </c>
      <c r="BK77" s="141">
        <v>3.23819999996158</v>
      </c>
      <c r="BL77" s="141">
        <v>0</v>
      </c>
      <c r="BM77" s="141">
        <v>0</v>
      </c>
      <c r="BN77" s="141">
        <v>0</v>
      </c>
      <c r="BO77" s="141">
        <v>0</v>
      </c>
      <c r="BP77" s="141">
        <v>0</v>
      </c>
    </row>
    <row r="78" spans="1:68">
      <c r="D78" s="174" t="s">
        <v>3537</v>
      </c>
      <c r="E78" s="176">
        <v>33713</v>
      </c>
      <c r="F78" s="174" t="s">
        <v>3472</v>
      </c>
      <c r="G78" s="174" t="s">
        <v>3523</v>
      </c>
      <c r="H78" s="174" t="s">
        <v>170</v>
      </c>
      <c r="I78" s="174" t="s">
        <v>3098</v>
      </c>
      <c r="J78" s="174" t="s">
        <v>3525</v>
      </c>
      <c r="K78" s="174"/>
      <c r="L78" s="174" t="s">
        <v>3424</v>
      </c>
      <c r="M78" s="174" t="s">
        <v>3526</v>
      </c>
      <c r="N78" s="176">
        <v>600</v>
      </c>
      <c r="O78" s="174" t="s">
        <v>3407</v>
      </c>
      <c r="P78" s="177">
        <v>35247</v>
      </c>
      <c r="Q78" s="176">
        <v>204</v>
      </c>
      <c r="R78" s="175">
        <v>11460.55</v>
      </c>
      <c r="S78" s="175">
        <v>22252.45</v>
      </c>
      <c r="T78" s="178">
        <v>0</v>
      </c>
      <c r="U78" s="96">
        <v>7</v>
      </c>
      <c r="V78" s="38" t="s">
        <v>117</v>
      </c>
      <c r="W78" s="38"/>
      <c r="X78" s="137">
        <v>674.26</v>
      </c>
      <c r="Y78" s="138">
        <v>53509</v>
      </c>
      <c r="Z78" s="179">
        <v>33</v>
      </c>
      <c r="AA78" s="139">
        <v>2046</v>
      </c>
      <c r="AB78" s="131"/>
      <c r="AC78" s="38"/>
      <c r="AD78" s="140">
        <v>22252.45</v>
      </c>
      <c r="AE78" s="141">
        <v>21578.190000000002</v>
      </c>
      <c r="AF78" s="141">
        <v>20903.930000000004</v>
      </c>
      <c r="AG78" s="141">
        <v>20229.670000000006</v>
      </c>
      <c r="AH78" s="141">
        <v>19555.410000000007</v>
      </c>
      <c r="AI78" s="141">
        <v>18881.150000000009</v>
      </c>
      <c r="AJ78" s="141">
        <v>18206.89000000001</v>
      </c>
      <c r="AK78" s="141">
        <v>17532.630000000012</v>
      </c>
      <c r="AL78" s="141">
        <v>16858.370000000014</v>
      </c>
      <c r="AM78" s="141">
        <v>16184.110000000013</v>
      </c>
      <c r="AN78" s="141">
        <v>15509.850000000013</v>
      </c>
      <c r="AO78" s="141">
        <v>14835.590000000013</v>
      </c>
      <c r="AP78" s="141">
        <v>14161.330000000013</v>
      </c>
      <c r="AQ78" s="141">
        <v>13487.070000000012</v>
      </c>
      <c r="AR78" s="141">
        <v>12812.810000000012</v>
      </c>
      <c r="AS78" s="141">
        <v>12138.550000000012</v>
      </c>
      <c r="AT78" s="141">
        <v>11464.290000000012</v>
      </c>
      <c r="AU78" s="141">
        <v>10790.030000000012</v>
      </c>
      <c r="AV78" s="141">
        <v>10115.770000000011</v>
      </c>
      <c r="AW78" s="141">
        <v>9441.5100000000111</v>
      </c>
      <c r="AX78" s="141">
        <v>8767.2500000000109</v>
      </c>
      <c r="AY78" s="141">
        <v>8092.9900000000107</v>
      </c>
      <c r="AZ78" s="141">
        <v>7418.7300000000105</v>
      </c>
      <c r="BA78" s="141">
        <v>6744.4700000000103</v>
      </c>
      <c r="BB78" s="141">
        <v>6070.21000000001</v>
      </c>
      <c r="BC78" s="141">
        <v>5395.9500000000098</v>
      </c>
      <c r="BD78" s="141">
        <v>4721.6900000000096</v>
      </c>
      <c r="BE78" s="141">
        <v>4047.4300000000094</v>
      </c>
      <c r="BF78" s="141">
        <v>3373.1700000000092</v>
      </c>
      <c r="BG78" s="141">
        <v>2698.9100000000089</v>
      </c>
      <c r="BH78" s="141">
        <v>2024.650000000009</v>
      </c>
      <c r="BI78" s="141">
        <v>1350.390000000009</v>
      </c>
      <c r="BJ78" s="141">
        <v>676.13000000000898</v>
      </c>
      <c r="BK78" s="141">
        <v>1.8700000000089858</v>
      </c>
      <c r="BL78" s="141">
        <v>0</v>
      </c>
      <c r="BM78" s="141">
        <v>0</v>
      </c>
      <c r="BN78" s="141">
        <v>0</v>
      </c>
      <c r="BO78" s="141">
        <v>0</v>
      </c>
      <c r="BP78" s="141">
        <v>0</v>
      </c>
    </row>
    <row r="79" spans="1:68">
      <c r="D79" s="174" t="s">
        <v>3538</v>
      </c>
      <c r="E79" s="176">
        <v>11988</v>
      </c>
      <c r="F79" s="174" t="s">
        <v>3475</v>
      </c>
      <c r="G79" s="174" t="s">
        <v>3523</v>
      </c>
      <c r="H79" s="174" t="s">
        <v>170</v>
      </c>
      <c r="I79" s="174" t="s">
        <v>3098</v>
      </c>
      <c r="J79" s="174" t="s">
        <v>3525</v>
      </c>
      <c r="K79" s="174"/>
      <c r="L79" s="174" t="s">
        <v>3424</v>
      </c>
      <c r="M79" s="174" t="s">
        <v>3526</v>
      </c>
      <c r="N79" s="176">
        <v>600</v>
      </c>
      <c r="O79" s="174" t="s">
        <v>3407</v>
      </c>
      <c r="P79" s="177">
        <v>35247</v>
      </c>
      <c r="Q79" s="176">
        <v>204</v>
      </c>
      <c r="R79" s="175">
        <v>4075.25</v>
      </c>
      <c r="S79" s="175">
        <v>7912.75</v>
      </c>
      <c r="T79" s="178">
        <v>0</v>
      </c>
      <c r="U79" s="96">
        <v>7</v>
      </c>
      <c r="V79" s="38" t="s">
        <v>117</v>
      </c>
      <c r="W79" s="38"/>
      <c r="X79" s="137">
        <v>239.76</v>
      </c>
      <c r="Y79" s="138">
        <v>53509</v>
      </c>
      <c r="Z79" s="179">
        <v>33</v>
      </c>
      <c r="AA79" s="139">
        <v>2046</v>
      </c>
      <c r="AB79" s="131"/>
      <c r="AC79" s="38"/>
      <c r="AD79" s="140">
        <v>7912.75</v>
      </c>
      <c r="AE79" s="141">
        <v>7672.99</v>
      </c>
      <c r="AF79" s="141">
        <v>7433.23</v>
      </c>
      <c r="AG79" s="141">
        <v>7193.4699999999993</v>
      </c>
      <c r="AH79" s="141">
        <v>6953.7099999999991</v>
      </c>
      <c r="AI79" s="141">
        <v>6713.9499999999989</v>
      </c>
      <c r="AJ79" s="141">
        <v>6474.1899999999987</v>
      </c>
      <c r="AK79" s="141">
        <v>6234.4299999999985</v>
      </c>
      <c r="AL79" s="141">
        <v>5994.6699999999983</v>
      </c>
      <c r="AM79" s="141">
        <v>5754.909999999998</v>
      </c>
      <c r="AN79" s="141">
        <v>5515.1499999999978</v>
      </c>
      <c r="AO79" s="141">
        <v>5275.3899999999976</v>
      </c>
      <c r="AP79" s="141">
        <v>5035.6299999999974</v>
      </c>
      <c r="AQ79" s="141">
        <v>4795.8699999999972</v>
      </c>
      <c r="AR79" s="141">
        <v>4556.1099999999969</v>
      </c>
      <c r="AS79" s="141">
        <v>4316.3499999999967</v>
      </c>
      <c r="AT79" s="141">
        <v>4076.5899999999965</v>
      </c>
      <c r="AU79" s="141">
        <v>3836.8299999999963</v>
      </c>
      <c r="AV79" s="141">
        <v>3597.0699999999961</v>
      </c>
      <c r="AW79" s="141">
        <v>3357.3099999999959</v>
      </c>
      <c r="AX79" s="141">
        <v>3117.5499999999956</v>
      </c>
      <c r="AY79" s="141">
        <v>2877.7899999999954</v>
      </c>
      <c r="AZ79" s="141">
        <v>2638.0299999999952</v>
      </c>
      <c r="BA79" s="141">
        <v>2398.269999999995</v>
      </c>
      <c r="BB79" s="141">
        <v>2158.5099999999948</v>
      </c>
      <c r="BC79" s="141">
        <v>1918.7499999999948</v>
      </c>
      <c r="BD79" s="141">
        <v>1678.9899999999948</v>
      </c>
      <c r="BE79" s="141">
        <v>1439.2299999999948</v>
      </c>
      <c r="BF79" s="141">
        <v>1199.4699999999948</v>
      </c>
      <c r="BG79" s="141">
        <v>959.70999999999481</v>
      </c>
      <c r="BH79" s="141">
        <v>719.94999999999482</v>
      </c>
      <c r="BI79" s="141">
        <v>480.18999999999482</v>
      </c>
      <c r="BJ79" s="141">
        <v>240.42999999999483</v>
      </c>
      <c r="BK79" s="141">
        <v>0.66999999999484317</v>
      </c>
      <c r="BL79" s="141">
        <v>0</v>
      </c>
      <c r="BM79" s="141">
        <v>0</v>
      </c>
      <c r="BN79" s="141">
        <v>0</v>
      </c>
      <c r="BO79" s="141">
        <v>0</v>
      </c>
      <c r="BP79" s="141">
        <v>0</v>
      </c>
    </row>
    <row r="80" spans="1:68">
      <c r="D80" s="174" t="s">
        <v>3539</v>
      </c>
      <c r="E80" s="175">
        <v>22575958.800000001</v>
      </c>
      <c r="F80" s="174" t="s">
        <v>3540</v>
      </c>
      <c r="G80" s="174" t="s">
        <v>3541</v>
      </c>
      <c r="H80" s="174" t="s">
        <v>170</v>
      </c>
      <c r="I80" s="174" t="s">
        <v>3542</v>
      </c>
      <c r="J80" s="174" t="s">
        <v>3543</v>
      </c>
      <c r="K80" s="174"/>
      <c r="L80" s="174" t="s">
        <v>3424</v>
      </c>
      <c r="M80" s="174" t="s">
        <v>3470</v>
      </c>
      <c r="N80" s="176">
        <v>600</v>
      </c>
      <c r="O80" s="174" t="s">
        <v>3407</v>
      </c>
      <c r="P80" s="177">
        <v>34881</v>
      </c>
      <c r="Q80" s="176">
        <v>216</v>
      </c>
      <c r="R80" s="175">
        <v>8126090.8700000001</v>
      </c>
      <c r="S80" s="175">
        <v>14449867.93</v>
      </c>
      <c r="T80" s="178">
        <v>0</v>
      </c>
      <c r="U80" s="96">
        <v>7</v>
      </c>
      <c r="V80" s="38" t="s">
        <v>117</v>
      </c>
      <c r="W80" s="38"/>
      <c r="X80" s="137">
        <v>451519.17599999998</v>
      </c>
      <c r="Y80" s="138">
        <v>53144</v>
      </c>
      <c r="Z80" s="179">
        <v>32</v>
      </c>
      <c r="AA80" s="139">
        <v>2045</v>
      </c>
      <c r="AB80" s="131"/>
      <c r="AC80" s="38"/>
      <c r="AD80" s="140">
        <v>14449867.93</v>
      </c>
      <c r="AE80" s="141">
        <v>13998348.754000001</v>
      </c>
      <c r="AF80" s="141">
        <v>13546829.578000002</v>
      </c>
      <c r="AG80" s="141">
        <v>13095310.402000003</v>
      </c>
      <c r="AH80" s="141">
        <v>12643791.226000004</v>
      </c>
      <c r="AI80" s="141">
        <v>12192272.050000004</v>
      </c>
      <c r="AJ80" s="141">
        <v>11740752.874000005</v>
      </c>
      <c r="AK80" s="141">
        <v>11289233.698000006</v>
      </c>
      <c r="AL80" s="141">
        <v>10837714.522000007</v>
      </c>
      <c r="AM80" s="141">
        <v>10386195.346000008</v>
      </c>
      <c r="AN80" s="141">
        <v>9934676.1700000092</v>
      </c>
      <c r="AO80" s="141">
        <v>9483156.9940000102</v>
      </c>
      <c r="AP80" s="141">
        <v>9031637.8180000111</v>
      </c>
      <c r="AQ80" s="141">
        <v>8580118.6420000121</v>
      </c>
      <c r="AR80" s="141">
        <v>8128599.4660000121</v>
      </c>
      <c r="AS80" s="141">
        <v>7677080.2900000121</v>
      </c>
      <c r="AT80" s="141">
        <v>7225561.1140000122</v>
      </c>
      <c r="AU80" s="141">
        <v>6774041.9380000122</v>
      </c>
      <c r="AV80" s="141">
        <v>6322522.7620000122</v>
      </c>
      <c r="AW80" s="141">
        <v>5871003.5860000122</v>
      </c>
      <c r="AX80" s="141">
        <v>5419484.4100000123</v>
      </c>
      <c r="AY80" s="141">
        <v>4967965.2340000123</v>
      </c>
      <c r="AZ80" s="141">
        <v>4516446.0580000123</v>
      </c>
      <c r="BA80" s="141">
        <v>4064926.8820000123</v>
      </c>
      <c r="BB80" s="141">
        <v>3613407.7060000123</v>
      </c>
      <c r="BC80" s="141">
        <v>3161888.5300000124</v>
      </c>
      <c r="BD80" s="141">
        <v>2710369.3540000124</v>
      </c>
      <c r="BE80" s="141">
        <v>2258850.1780000124</v>
      </c>
      <c r="BF80" s="141">
        <v>1807331.0020000124</v>
      </c>
      <c r="BG80" s="141">
        <v>1355811.8260000125</v>
      </c>
      <c r="BH80" s="141">
        <v>904292.65000001248</v>
      </c>
      <c r="BI80" s="141">
        <v>452773.4740000125</v>
      </c>
      <c r="BJ80" s="141">
        <v>1254.2980000125244</v>
      </c>
      <c r="BK80" s="141">
        <v>0</v>
      </c>
      <c r="BL80" s="141">
        <v>0</v>
      </c>
      <c r="BM80" s="141">
        <v>0</v>
      </c>
      <c r="BN80" s="141">
        <v>0</v>
      </c>
      <c r="BO80" s="141">
        <v>0</v>
      </c>
      <c r="BP80" s="141">
        <v>0</v>
      </c>
    </row>
    <row r="81" spans="4:68">
      <c r="D81" s="174" t="s">
        <v>3544</v>
      </c>
      <c r="E81" s="175">
        <v>209901.44</v>
      </c>
      <c r="F81" s="174" t="s">
        <v>3540</v>
      </c>
      <c r="G81" s="174" t="s">
        <v>3545</v>
      </c>
      <c r="H81" s="174" t="s">
        <v>170</v>
      </c>
      <c r="I81" s="174" t="s">
        <v>3546</v>
      </c>
      <c r="J81" s="174" t="s">
        <v>3547</v>
      </c>
      <c r="K81" s="174"/>
      <c r="L81" s="174" t="s">
        <v>3424</v>
      </c>
      <c r="M81" s="174" t="s">
        <v>3548</v>
      </c>
      <c r="N81" s="176">
        <v>600</v>
      </c>
      <c r="O81" s="174" t="s">
        <v>3407</v>
      </c>
      <c r="P81" s="177">
        <v>35976</v>
      </c>
      <c r="Q81" s="176">
        <v>180</v>
      </c>
      <c r="R81" s="175">
        <v>62970.31</v>
      </c>
      <c r="S81" s="175">
        <v>146931.13</v>
      </c>
      <c r="T81" s="178">
        <v>0</v>
      </c>
      <c r="U81" s="96">
        <v>7</v>
      </c>
      <c r="V81" s="38" t="s">
        <v>117</v>
      </c>
      <c r="W81" s="38"/>
      <c r="X81" s="137">
        <v>4198.0288</v>
      </c>
      <c r="Y81" s="138">
        <v>54239</v>
      </c>
      <c r="Z81" s="179">
        <v>35</v>
      </c>
      <c r="AA81" s="139">
        <v>2048</v>
      </c>
      <c r="AB81" s="131"/>
      <c r="AC81" s="38"/>
      <c r="AD81" s="140">
        <v>146931.13</v>
      </c>
      <c r="AE81" s="141">
        <v>142733.1012</v>
      </c>
      <c r="AF81" s="141">
        <v>138535.0724</v>
      </c>
      <c r="AG81" s="141">
        <v>134337.0436</v>
      </c>
      <c r="AH81" s="141">
        <v>130139.0148</v>
      </c>
      <c r="AI81" s="141">
        <v>125940.986</v>
      </c>
      <c r="AJ81" s="141">
        <v>121742.9572</v>
      </c>
      <c r="AK81" s="141">
        <v>117544.9284</v>
      </c>
      <c r="AL81" s="141">
        <v>113346.8996</v>
      </c>
      <c r="AM81" s="141">
        <v>109148.8708</v>
      </c>
      <c r="AN81" s="141">
        <v>104950.842</v>
      </c>
      <c r="AO81" s="141">
        <v>100752.8132</v>
      </c>
      <c r="AP81" s="141">
        <v>96554.784400000004</v>
      </c>
      <c r="AQ81" s="141">
        <v>92356.755600000004</v>
      </c>
      <c r="AR81" s="141">
        <v>88158.726800000004</v>
      </c>
      <c r="AS81" s="141">
        <v>83960.698000000004</v>
      </c>
      <c r="AT81" s="141">
        <v>79762.669200000004</v>
      </c>
      <c r="AU81" s="141">
        <v>75564.640400000004</v>
      </c>
      <c r="AV81" s="141">
        <v>71366.611600000004</v>
      </c>
      <c r="AW81" s="141">
        <v>67168.582800000004</v>
      </c>
      <c r="AX81" s="141">
        <v>62970.554000000004</v>
      </c>
      <c r="AY81" s="141">
        <v>58772.525200000004</v>
      </c>
      <c r="AZ81" s="141">
        <v>54574.496400000004</v>
      </c>
      <c r="BA81" s="141">
        <v>50376.467600000004</v>
      </c>
      <c r="BB81" s="141">
        <v>46178.438800000004</v>
      </c>
      <c r="BC81" s="141">
        <v>41980.41</v>
      </c>
      <c r="BD81" s="141">
        <v>37782.381200000003</v>
      </c>
      <c r="BE81" s="141">
        <v>33584.352400000003</v>
      </c>
      <c r="BF81" s="141">
        <v>29386.323600000003</v>
      </c>
      <c r="BG81" s="141">
        <v>25188.294800000003</v>
      </c>
      <c r="BH81" s="141">
        <v>20990.266000000003</v>
      </c>
      <c r="BI81" s="141">
        <v>16792.237200000003</v>
      </c>
      <c r="BJ81" s="141">
        <v>12594.208400000003</v>
      </c>
      <c r="BK81" s="141">
        <v>8396.1796000000031</v>
      </c>
      <c r="BL81" s="141">
        <v>4198.1508000000031</v>
      </c>
      <c r="BM81" s="141">
        <v>0.1220000000030268</v>
      </c>
      <c r="BN81" s="141">
        <v>0</v>
      </c>
      <c r="BO81" s="141">
        <v>0</v>
      </c>
      <c r="BP81" s="141">
        <v>0</v>
      </c>
    </row>
    <row r="82" spans="4:68">
      <c r="D82" s="174" t="s">
        <v>3549</v>
      </c>
      <c r="E82" s="175">
        <v>117572.93</v>
      </c>
      <c r="F82" s="174" t="s">
        <v>3540</v>
      </c>
      <c r="G82" s="174" t="s">
        <v>3545</v>
      </c>
      <c r="H82" s="174" t="s">
        <v>170</v>
      </c>
      <c r="I82" s="174" t="s">
        <v>3550</v>
      </c>
      <c r="J82" s="174" t="s">
        <v>3551</v>
      </c>
      <c r="K82" s="174"/>
      <c r="L82" s="174" t="s">
        <v>3424</v>
      </c>
      <c r="M82" s="174" t="s">
        <v>3552</v>
      </c>
      <c r="N82" s="176">
        <v>600</v>
      </c>
      <c r="O82" s="174" t="s">
        <v>3407</v>
      </c>
      <c r="P82" s="177">
        <v>35976</v>
      </c>
      <c r="Q82" s="176">
        <v>180</v>
      </c>
      <c r="R82" s="175">
        <v>35271.75</v>
      </c>
      <c r="S82" s="175">
        <v>82301.179999999993</v>
      </c>
      <c r="T82" s="178">
        <v>0</v>
      </c>
      <c r="U82" s="96">
        <v>7</v>
      </c>
      <c r="V82" s="38" t="s">
        <v>117</v>
      </c>
      <c r="W82" s="38"/>
      <c r="X82" s="137">
        <v>2351.4585999999999</v>
      </c>
      <c r="Y82" s="138">
        <v>54239</v>
      </c>
      <c r="Z82" s="179">
        <v>35</v>
      </c>
      <c r="AA82" s="139">
        <v>2048</v>
      </c>
      <c r="AB82" s="131"/>
      <c r="AC82" s="38"/>
      <c r="AD82" s="140">
        <v>82301.179999999993</v>
      </c>
      <c r="AE82" s="141">
        <v>79949.721399999995</v>
      </c>
      <c r="AF82" s="141">
        <v>77598.262799999997</v>
      </c>
      <c r="AG82" s="141">
        <v>75246.804199999999</v>
      </c>
      <c r="AH82" s="141">
        <v>72895.345600000001</v>
      </c>
      <c r="AI82" s="141">
        <v>70543.887000000002</v>
      </c>
      <c r="AJ82" s="141">
        <v>68192.428400000004</v>
      </c>
      <c r="AK82" s="141">
        <v>65840.969800000006</v>
      </c>
      <c r="AL82" s="141">
        <v>63489.511200000008</v>
      </c>
      <c r="AM82" s="141">
        <v>61138.05260000001</v>
      </c>
      <c r="AN82" s="141">
        <v>58786.594000000012</v>
      </c>
      <c r="AO82" s="141">
        <v>56435.135400000014</v>
      </c>
      <c r="AP82" s="141">
        <v>54083.676800000016</v>
      </c>
      <c r="AQ82" s="141">
        <v>51732.218200000018</v>
      </c>
      <c r="AR82" s="141">
        <v>49380.759600000019</v>
      </c>
      <c r="AS82" s="141">
        <v>47029.301000000021</v>
      </c>
      <c r="AT82" s="141">
        <v>44677.842400000023</v>
      </c>
      <c r="AU82" s="141">
        <v>42326.383800000025</v>
      </c>
      <c r="AV82" s="141">
        <v>39974.925200000027</v>
      </c>
      <c r="AW82" s="141">
        <v>37623.466600000029</v>
      </c>
      <c r="AX82" s="141">
        <v>35272.008000000031</v>
      </c>
      <c r="AY82" s="141">
        <v>32920.549400000033</v>
      </c>
      <c r="AZ82" s="141">
        <v>30569.090800000035</v>
      </c>
      <c r="BA82" s="141">
        <v>28217.632200000036</v>
      </c>
      <c r="BB82" s="141">
        <v>25866.173600000038</v>
      </c>
      <c r="BC82" s="141">
        <v>23514.71500000004</v>
      </c>
      <c r="BD82" s="141">
        <v>21163.256400000042</v>
      </c>
      <c r="BE82" s="141">
        <v>18811.797800000044</v>
      </c>
      <c r="BF82" s="141">
        <v>16460.339200000046</v>
      </c>
      <c r="BG82" s="141">
        <v>14108.880600000046</v>
      </c>
      <c r="BH82" s="141">
        <v>11757.422000000046</v>
      </c>
      <c r="BI82" s="141">
        <v>9405.963400000046</v>
      </c>
      <c r="BJ82" s="141">
        <v>7054.5048000000461</v>
      </c>
      <c r="BK82" s="141">
        <v>4703.0462000000462</v>
      </c>
      <c r="BL82" s="141">
        <v>2351.5876000000462</v>
      </c>
      <c r="BM82" s="141">
        <v>0.12900000004628964</v>
      </c>
      <c r="BN82" s="141">
        <v>0</v>
      </c>
      <c r="BO82" s="141">
        <v>0</v>
      </c>
      <c r="BP82" s="141">
        <v>0</v>
      </c>
    </row>
    <row r="83" spans="4:68">
      <c r="D83" s="174" t="s">
        <v>3553</v>
      </c>
      <c r="E83" s="175">
        <v>1267.54</v>
      </c>
      <c r="F83" s="174" t="s">
        <v>3501</v>
      </c>
      <c r="G83" s="174" t="s">
        <v>3554</v>
      </c>
      <c r="H83" s="174" t="s">
        <v>170</v>
      </c>
      <c r="I83" s="174" t="s">
        <v>3555</v>
      </c>
      <c r="J83" s="174" t="s">
        <v>3556</v>
      </c>
      <c r="K83" s="174"/>
      <c r="L83" s="174" t="s">
        <v>3509</v>
      </c>
      <c r="M83" s="174" t="s">
        <v>3470</v>
      </c>
      <c r="N83" s="176">
        <v>600</v>
      </c>
      <c r="O83" s="174" t="s">
        <v>3407</v>
      </c>
      <c r="P83" s="177">
        <v>35247</v>
      </c>
      <c r="Q83" s="176">
        <v>204</v>
      </c>
      <c r="R83" s="175">
        <v>430.88</v>
      </c>
      <c r="S83" s="175">
        <v>836.66</v>
      </c>
      <c r="T83" s="178">
        <v>0</v>
      </c>
      <c r="U83" s="96">
        <v>7</v>
      </c>
      <c r="V83" s="38" t="s">
        <v>117</v>
      </c>
      <c r="W83" s="38"/>
      <c r="X83" s="137">
        <v>25.3508</v>
      </c>
      <c r="Y83" s="138">
        <v>53509</v>
      </c>
      <c r="Z83" s="179">
        <v>33</v>
      </c>
      <c r="AA83" s="139">
        <v>2046</v>
      </c>
      <c r="AB83" s="131"/>
      <c r="AC83" s="38"/>
      <c r="AD83" s="140">
        <v>836.66</v>
      </c>
      <c r="AE83" s="141">
        <v>811.30919999999992</v>
      </c>
      <c r="AF83" s="141">
        <v>785.95839999999987</v>
      </c>
      <c r="AG83" s="141">
        <v>760.60759999999982</v>
      </c>
      <c r="AH83" s="141">
        <v>735.25679999999977</v>
      </c>
      <c r="AI83" s="141">
        <v>709.90599999999972</v>
      </c>
      <c r="AJ83" s="141">
        <v>684.55519999999967</v>
      </c>
      <c r="AK83" s="141">
        <v>659.20439999999962</v>
      </c>
      <c r="AL83" s="141">
        <v>633.85359999999957</v>
      </c>
      <c r="AM83" s="141">
        <v>608.50279999999952</v>
      </c>
      <c r="AN83" s="141">
        <v>583.15199999999948</v>
      </c>
      <c r="AO83" s="141">
        <v>557.80119999999943</v>
      </c>
      <c r="AP83" s="141">
        <v>532.45039999999938</v>
      </c>
      <c r="AQ83" s="141">
        <v>507.09959999999938</v>
      </c>
      <c r="AR83" s="141">
        <v>481.74879999999939</v>
      </c>
      <c r="AS83" s="141">
        <v>456.3979999999994</v>
      </c>
      <c r="AT83" s="141">
        <v>431.04719999999941</v>
      </c>
      <c r="AU83" s="141">
        <v>405.69639999999941</v>
      </c>
      <c r="AV83" s="141">
        <v>380.34559999999942</v>
      </c>
      <c r="AW83" s="141">
        <v>354.99479999999943</v>
      </c>
      <c r="AX83" s="141">
        <v>329.64399999999944</v>
      </c>
      <c r="AY83" s="141">
        <v>304.29319999999944</v>
      </c>
      <c r="AZ83" s="141">
        <v>278.94239999999945</v>
      </c>
      <c r="BA83" s="141">
        <v>253.59159999999946</v>
      </c>
      <c r="BB83" s="141">
        <v>228.24079999999947</v>
      </c>
      <c r="BC83" s="141">
        <v>202.88999999999947</v>
      </c>
      <c r="BD83" s="141">
        <v>177.53919999999948</v>
      </c>
      <c r="BE83" s="141">
        <v>152.18839999999949</v>
      </c>
      <c r="BF83" s="141">
        <v>126.8375999999995</v>
      </c>
      <c r="BG83" s="141">
        <v>101.4867999999995</v>
      </c>
      <c r="BH83" s="141">
        <v>76.135999999999513</v>
      </c>
      <c r="BI83" s="141">
        <v>50.785199999999513</v>
      </c>
      <c r="BJ83" s="141">
        <v>25.434399999999513</v>
      </c>
      <c r="BK83" s="141">
        <v>8.3599999999513841E-2</v>
      </c>
      <c r="BL83" s="141">
        <v>0</v>
      </c>
      <c r="BM83" s="141">
        <v>0</v>
      </c>
      <c r="BN83" s="141">
        <v>0</v>
      </c>
      <c r="BO83" s="141">
        <v>0</v>
      </c>
      <c r="BP83" s="141">
        <v>0</v>
      </c>
    </row>
    <row r="84" spans="4:68">
      <c r="D84" s="174" t="s">
        <v>3557</v>
      </c>
      <c r="E84" s="175">
        <v>132.4</v>
      </c>
      <c r="F84" s="174" t="s">
        <v>3520</v>
      </c>
      <c r="G84" s="174" t="s">
        <v>3554</v>
      </c>
      <c r="H84" s="174" t="s">
        <v>170</v>
      </c>
      <c r="I84" s="174" t="s">
        <v>3555</v>
      </c>
      <c r="J84" s="174" t="s">
        <v>3556</v>
      </c>
      <c r="K84" s="174"/>
      <c r="L84" s="174" t="s">
        <v>3509</v>
      </c>
      <c r="M84" s="174" t="s">
        <v>3470</v>
      </c>
      <c r="N84" s="176">
        <v>600</v>
      </c>
      <c r="O84" s="174" t="s">
        <v>3407</v>
      </c>
      <c r="P84" s="177">
        <v>35247</v>
      </c>
      <c r="Q84" s="176">
        <v>204</v>
      </c>
      <c r="R84" s="175">
        <v>44.9</v>
      </c>
      <c r="S84" s="175">
        <v>87.5</v>
      </c>
      <c r="T84" s="178">
        <v>0</v>
      </c>
      <c r="U84" s="96">
        <v>7</v>
      </c>
      <c r="V84" s="38" t="s">
        <v>117</v>
      </c>
      <c r="W84" s="38"/>
      <c r="X84" s="137">
        <v>2.6480000000000001</v>
      </c>
      <c r="Y84" s="138">
        <v>53509</v>
      </c>
      <c r="Z84" s="179">
        <v>33</v>
      </c>
      <c r="AA84" s="139">
        <v>2046</v>
      </c>
      <c r="AB84" s="131"/>
      <c r="AC84" s="38"/>
      <c r="AD84" s="140">
        <v>87.5</v>
      </c>
      <c r="AE84" s="141">
        <v>84.852000000000004</v>
      </c>
      <c r="AF84" s="141">
        <v>82.204000000000008</v>
      </c>
      <c r="AG84" s="141">
        <v>79.556000000000012</v>
      </c>
      <c r="AH84" s="141">
        <v>76.908000000000015</v>
      </c>
      <c r="AI84" s="141">
        <v>74.260000000000019</v>
      </c>
      <c r="AJ84" s="141">
        <v>71.612000000000023</v>
      </c>
      <c r="AK84" s="141">
        <v>68.964000000000027</v>
      </c>
      <c r="AL84" s="141">
        <v>66.316000000000031</v>
      </c>
      <c r="AM84" s="141">
        <v>63.668000000000028</v>
      </c>
      <c r="AN84" s="141">
        <v>61.020000000000024</v>
      </c>
      <c r="AO84" s="141">
        <v>58.372000000000021</v>
      </c>
      <c r="AP84" s="141">
        <v>55.724000000000018</v>
      </c>
      <c r="AQ84" s="141">
        <v>53.076000000000015</v>
      </c>
      <c r="AR84" s="141">
        <v>50.428000000000011</v>
      </c>
      <c r="AS84" s="141">
        <v>47.780000000000008</v>
      </c>
      <c r="AT84" s="141">
        <v>45.132000000000005</v>
      </c>
      <c r="AU84" s="141">
        <v>42.484000000000002</v>
      </c>
      <c r="AV84" s="141">
        <v>39.835999999999999</v>
      </c>
      <c r="AW84" s="141">
        <v>37.187999999999995</v>
      </c>
      <c r="AX84" s="141">
        <v>34.539999999999992</v>
      </c>
      <c r="AY84" s="141">
        <v>31.891999999999992</v>
      </c>
      <c r="AZ84" s="141">
        <v>29.243999999999993</v>
      </c>
      <c r="BA84" s="141">
        <v>26.595999999999993</v>
      </c>
      <c r="BB84" s="141">
        <v>23.947999999999993</v>
      </c>
      <c r="BC84" s="141">
        <v>21.299999999999994</v>
      </c>
      <c r="BD84" s="141">
        <v>18.651999999999994</v>
      </c>
      <c r="BE84" s="141">
        <v>16.003999999999994</v>
      </c>
      <c r="BF84" s="141">
        <v>13.355999999999995</v>
      </c>
      <c r="BG84" s="141">
        <v>10.707999999999995</v>
      </c>
      <c r="BH84" s="141">
        <v>8.0599999999999952</v>
      </c>
      <c r="BI84" s="141">
        <v>5.4119999999999955</v>
      </c>
      <c r="BJ84" s="141">
        <v>2.7639999999999953</v>
      </c>
      <c r="BK84" s="141">
        <v>0.11599999999999522</v>
      </c>
      <c r="BL84" s="141">
        <v>0</v>
      </c>
      <c r="BM84" s="141">
        <v>0</v>
      </c>
      <c r="BN84" s="141">
        <v>0</v>
      </c>
      <c r="BO84" s="141">
        <v>0</v>
      </c>
      <c r="BP84" s="141">
        <v>0</v>
      </c>
    </row>
    <row r="85" spans="4:68">
      <c r="D85" s="174" t="s">
        <v>3558</v>
      </c>
      <c r="E85" s="175">
        <v>647677.80000000005</v>
      </c>
      <c r="F85" s="174" t="s">
        <v>3540</v>
      </c>
      <c r="G85" s="174" t="s">
        <v>3554</v>
      </c>
      <c r="H85" s="174" t="s">
        <v>170</v>
      </c>
      <c r="I85" s="174" t="s">
        <v>3555</v>
      </c>
      <c r="J85" s="174" t="s">
        <v>3556</v>
      </c>
      <c r="K85" s="174"/>
      <c r="L85" s="174" t="s">
        <v>3509</v>
      </c>
      <c r="M85" s="174" t="s">
        <v>3470</v>
      </c>
      <c r="N85" s="176">
        <v>600</v>
      </c>
      <c r="O85" s="174" t="s">
        <v>3407</v>
      </c>
      <c r="P85" s="177">
        <v>35247</v>
      </c>
      <c r="Q85" s="176">
        <v>204</v>
      </c>
      <c r="R85" s="175">
        <v>220174.38</v>
      </c>
      <c r="S85" s="175">
        <v>427503.42</v>
      </c>
      <c r="T85" s="178">
        <v>0</v>
      </c>
      <c r="U85" s="96">
        <v>7</v>
      </c>
      <c r="V85" s="38" t="s">
        <v>117</v>
      </c>
      <c r="W85" s="38"/>
      <c r="X85" s="137">
        <v>12953.556</v>
      </c>
      <c r="Y85" s="138">
        <v>53509</v>
      </c>
      <c r="Z85" s="179">
        <v>33</v>
      </c>
      <c r="AA85" s="139">
        <v>2046</v>
      </c>
      <c r="AB85" s="131"/>
      <c r="AC85" s="38"/>
      <c r="AD85" s="140">
        <v>427503.42</v>
      </c>
      <c r="AE85" s="141">
        <v>414549.864</v>
      </c>
      <c r="AF85" s="141">
        <v>401596.30800000002</v>
      </c>
      <c r="AG85" s="141">
        <v>388642.75200000004</v>
      </c>
      <c r="AH85" s="141">
        <v>375689.19600000005</v>
      </c>
      <c r="AI85" s="141">
        <v>362735.64000000007</v>
      </c>
      <c r="AJ85" s="141">
        <v>349782.08400000009</v>
      </c>
      <c r="AK85" s="141">
        <v>336828.52800000011</v>
      </c>
      <c r="AL85" s="141">
        <v>323874.97200000013</v>
      </c>
      <c r="AM85" s="141">
        <v>310921.41600000014</v>
      </c>
      <c r="AN85" s="141">
        <v>297967.86000000016</v>
      </c>
      <c r="AO85" s="141">
        <v>285014.30400000018</v>
      </c>
      <c r="AP85" s="141">
        <v>272060.7480000002</v>
      </c>
      <c r="AQ85" s="141">
        <v>259107.19200000018</v>
      </c>
      <c r="AR85" s="141">
        <v>246153.63600000017</v>
      </c>
      <c r="AS85" s="141">
        <v>233200.08000000016</v>
      </c>
      <c r="AT85" s="141">
        <v>220246.52400000015</v>
      </c>
      <c r="AU85" s="141">
        <v>207292.96800000014</v>
      </c>
      <c r="AV85" s="141">
        <v>194339.41200000013</v>
      </c>
      <c r="AW85" s="141">
        <v>181385.85600000012</v>
      </c>
      <c r="AX85" s="141">
        <v>168432.3000000001</v>
      </c>
      <c r="AY85" s="141">
        <v>155478.74400000009</v>
      </c>
      <c r="AZ85" s="141">
        <v>142525.18800000008</v>
      </c>
      <c r="BA85" s="141">
        <v>129571.63200000009</v>
      </c>
      <c r="BB85" s="141">
        <v>116618.07600000009</v>
      </c>
      <c r="BC85" s="141">
        <v>103664.52000000009</v>
      </c>
      <c r="BD85" s="141">
        <v>90710.964000000095</v>
      </c>
      <c r="BE85" s="141">
        <v>77757.408000000098</v>
      </c>
      <c r="BF85" s="141">
        <v>64803.852000000101</v>
      </c>
      <c r="BG85" s="141">
        <v>51850.296000000104</v>
      </c>
      <c r="BH85" s="141">
        <v>38896.740000000107</v>
      </c>
      <c r="BI85" s="141">
        <v>25943.184000000107</v>
      </c>
      <c r="BJ85" s="141">
        <v>12989.628000000106</v>
      </c>
      <c r="BK85" s="141">
        <v>36.072000000105618</v>
      </c>
      <c r="BL85" s="141">
        <v>0</v>
      </c>
      <c r="BM85" s="141">
        <v>0</v>
      </c>
      <c r="BN85" s="141">
        <v>0</v>
      </c>
      <c r="BO85" s="141">
        <v>0</v>
      </c>
      <c r="BP85" s="141">
        <v>0</v>
      </c>
    </row>
    <row r="86" spans="4:68">
      <c r="D86" s="174" t="s">
        <v>3559</v>
      </c>
      <c r="E86" s="175">
        <v>214.4</v>
      </c>
      <c r="F86" s="174" t="s">
        <v>3560</v>
      </c>
      <c r="G86" s="174" t="s">
        <v>3554</v>
      </c>
      <c r="H86" s="174" t="s">
        <v>170</v>
      </c>
      <c r="I86" s="174" t="s">
        <v>3555</v>
      </c>
      <c r="J86" s="174" t="s">
        <v>3556</v>
      </c>
      <c r="K86" s="174"/>
      <c r="L86" s="174" t="s">
        <v>3509</v>
      </c>
      <c r="M86" s="174" t="s">
        <v>3470</v>
      </c>
      <c r="N86" s="176">
        <v>600</v>
      </c>
      <c r="O86" s="174" t="s">
        <v>3407</v>
      </c>
      <c r="P86" s="177">
        <v>35247</v>
      </c>
      <c r="Q86" s="176">
        <v>204</v>
      </c>
      <c r="R86" s="175">
        <v>72.77</v>
      </c>
      <c r="S86" s="175">
        <v>141.63</v>
      </c>
      <c r="T86" s="178">
        <v>0</v>
      </c>
      <c r="U86" s="96">
        <v>7</v>
      </c>
      <c r="V86" s="38" t="s">
        <v>117</v>
      </c>
      <c r="W86" s="38"/>
      <c r="X86" s="137">
        <v>4.2880000000000003</v>
      </c>
      <c r="Y86" s="138">
        <v>53509</v>
      </c>
      <c r="Z86" s="179">
        <v>33</v>
      </c>
      <c r="AA86" s="139">
        <v>2046</v>
      </c>
      <c r="AB86" s="131"/>
      <c r="AC86" s="38"/>
      <c r="AD86" s="140">
        <v>141.63</v>
      </c>
      <c r="AE86" s="141">
        <v>137.34199999999998</v>
      </c>
      <c r="AF86" s="141">
        <v>133.05399999999997</v>
      </c>
      <c r="AG86" s="141">
        <v>128.76599999999996</v>
      </c>
      <c r="AH86" s="141">
        <v>124.47799999999997</v>
      </c>
      <c r="AI86" s="141">
        <v>120.18999999999997</v>
      </c>
      <c r="AJ86" s="141">
        <v>115.90199999999997</v>
      </c>
      <c r="AK86" s="141">
        <v>111.61399999999998</v>
      </c>
      <c r="AL86" s="141">
        <v>107.32599999999998</v>
      </c>
      <c r="AM86" s="141">
        <v>103.03799999999998</v>
      </c>
      <c r="AN86" s="141">
        <v>98.749999999999986</v>
      </c>
      <c r="AO86" s="141">
        <v>94.461999999999989</v>
      </c>
      <c r="AP86" s="141">
        <v>90.173999999999992</v>
      </c>
      <c r="AQ86" s="141">
        <v>85.885999999999996</v>
      </c>
      <c r="AR86" s="141">
        <v>81.597999999999999</v>
      </c>
      <c r="AS86" s="141">
        <v>77.31</v>
      </c>
      <c r="AT86" s="141">
        <v>73.022000000000006</v>
      </c>
      <c r="AU86" s="141">
        <v>68.734000000000009</v>
      </c>
      <c r="AV86" s="141">
        <v>64.446000000000012</v>
      </c>
      <c r="AW86" s="141">
        <v>60.158000000000015</v>
      </c>
      <c r="AX86" s="141">
        <v>55.870000000000019</v>
      </c>
      <c r="AY86" s="141">
        <v>51.582000000000022</v>
      </c>
      <c r="AZ86" s="141">
        <v>47.294000000000025</v>
      </c>
      <c r="BA86" s="141">
        <v>43.006000000000029</v>
      </c>
      <c r="BB86" s="141">
        <v>38.718000000000032</v>
      </c>
      <c r="BC86" s="141">
        <v>34.430000000000035</v>
      </c>
      <c r="BD86" s="141">
        <v>30.142000000000035</v>
      </c>
      <c r="BE86" s="141">
        <v>25.854000000000035</v>
      </c>
      <c r="BF86" s="141">
        <v>21.566000000000034</v>
      </c>
      <c r="BG86" s="141">
        <v>17.278000000000034</v>
      </c>
      <c r="BH86" s="141">
        <v>12.990000000000034</v>
      </c>
      <c r="BI86" s="141">
        <v>8.7020000000000337</v>
      </c>
      <c r="BJ86" s="141">
        <v>4.4140000000000335</v>
      </c>
      <c r="BK86" s="141">
        <v>0.1260000000000332</v>
      </c>
      <c r="BL86" s="141">
        <v>0</v>
      </c>
      <c r="BM86" s="141">
        <v>0</v>
      </c>
      <c r="BN86" s="141">
        <v>0</v>
      </c>
      <c r="BO86" s="141">
        <v>0</v>
      </c>
      <c r="BP86" s="141">
        <v>0</v>
      </c>
    </row>
    <row r="87" spans="4:68">
      <c r="D87" s="174" t="s">
        <v>3561</v>
      </c>
      <c r="E87" s="175">
        <v>458274.84</v>
      </c>
      <c r="F87" s="174" t="s">
        <v>3540</v>
      </c>
      <c r="G87" s="174" t="s">
        <v>3562</v>
      </c>
      <c r="H87" s="174" t="s">
        <v>170</v>
      </c>
      <c r="I87" s="174" t="s">
        <v>3563</v>
      </c>
      <c r="J87" s="174" t="s">
        <v>3564</v>
      </c>
      <c r="K87" s="174"/>
      <c r="L87" s="174" t="s">
        <v>3424</v>
      </c>
      <c r="M87" s="174" t="s">
        <v>3565</v>
      </c>
      <c r="N87" s="176">
        <v>600</v>
      </c>
      <c r="O87" s="174" t="s">
        <v>3407</v>
      </c>
      <c r="P87" s="177">
        <v>35976</v>
      </c>
      <c r="Q87" s="176">
        <v>180</v>
      </c>
      <c r="R87" s="175">
        <v>137482.35999999999</v>
      </c>
      <c r="S87" s="175">
        <v>320792.48</v>
      </c>
      <c r="T87" s="178">
        <v>0</v>
      </c>
      <c r="U87" s="96">
        <v>7</v>
      </c>
      <c r="V87" s="38" t="s">
        <v>117</v>
      </c>
      <c r="W87" s="38"/>
      <c r="X87" s="137">
        <v>9165.4968000000008</v>
      </c>
      <c r="Y87" s="138">
        <v>54239</v>
      </c>
      <c r="Z87" s="179">
        <v>35</v>
      </c>
      <c r="AA87" s="139">
        <v>2048</v>
      </c>
      <c r="AB87" s="131"/>
      <c r="AC87" s="38"/>
      <c r="AD87" s="140">
        <v>320792.48</v>
      </c>
      <c r="AE87" s="141">
        <v>311626.98319999996</v>
      </c>
      <c r="AF87" s="141">
        <v>302461.48639999994</v>
      </c>
      <c r="AG87" s="141">
        <v>293295.98959999991</v>
      </c>
      <c r="AH87" s="141">
        <v>284130.49279999989</v>
      </c>
      <c r="AI87" s="141">
        <v>274964.99599999987</v>
      </c>
      <c r="AJ87" s="141">
        <v>265799.49919999985</v>
      </c>
      <c r="AK87" s="141">
        <v>256634.00239999985</v>
      </c>
      <c r="AL87" s="141">
        <v>247468.50559999986</v>
      </c>
      <c r="AM87" s="141">
        <v>238303.00879999987</v>
      </c>
      <c r="AN87" s="141">
        <v>229137.51199999987</v>
      </c>
      <c r="AO87" s="141">
        <v>219972.01519999988</v>
      </c>
      <c r="AP87" s="141">
        <v>210806.51839999988</v>
      </c>
      <c r="AQ87" s="141">
        <v>201641.02159999989</v>
      </c>
      <c r="AR87" s="141">
        <v>192475.5247999999</v>
      </c>
      <c r="AS87" s="141">
        <v>183310.0279999999</v>
      </c>
      <c r="AT87" s="141">
        <v>174144.53119999991</v>
      </c>
      <c r="AU87" s="141">
        <v>164979.03439999992</v>
      </c>
      <c r="AV87" s="141">
        <v>155813.53759999992</v>
      </c>
      <c r="AW87" s="141">
        <v>146648.04079999993</v>
      </c>
      <c r="AX87" s="141">
        <v>137482.54399999994</v>
      </c>
      <c r="AY87" s="141">
        <v>128317.04719999994</v>
      </c>
      <c r="AZ87" s="141">
        <v>119151.55039999995</v>
      </c>
      <c r="BA87" s="141">
        <v>109986.05359999996</v>
      </c>
      <c r="BB87" s="141">
        <v>100820.55679999996</v>
      </c>
      <c r="BC87" s="141">
        <v>91655.059999999969</v>
      </c>
      <c r="BD87" s="141">
        <v>82489.563199999975</v>
      </c>
      <c r="BE87" s="141">
        <v>73324.066399999982</v>
      </c>
      <c r="BF87" s="141">
        <v>64158.569599999981</v>
      </c>
      <c r="BG87" s="141">
        <v>54993.07279999998</v>
      </c>
      <c r="BH87" s="141">
        <v>45827.575999999979</v>
      </c>
      <c r="BI87" s="141">
        <v>36662.079199999978</v>
      </c>
      <c r="BJ87" s="141">
        <v>27496.582399999977</v>
      </c>
      <c r="BK87" s="141">
        <v>18331.085599999977</v>
      </c>
      <c r="BL87" s="141">
        <v>9165.5887999999759</v>
      </c>
      <c r="BM87" s="141">
        <v>9.1999999975087121E-2</v>
      </c>
      <c r="BN87" s="141">
        <v>0</v>
      </c>
      <c r="BO87" s="141">
        <v>0</v>
      </c>
      <c r="BP87" s="141">
        <v>0</v>
      </c>
    </row>
    <row r="88" spans="4:68">
      <c r="D88" s="174" t="s">
        <v>3566</v>
      </c>
      <c r="E88" s="175">
        <v>-28321.09</v>
      </c>
      <c r="F88" s="174" t="s">
        <v>3486</v>
      </c>
      <c r="G88" s="174" t="s">
        <v>3567</v>
      </c>
      <c r="H88" s="174" t="s">
        <v>170</v>
      </c>
      <c r="I88" s="174" t="s">
        <v>3098</v>
      </c>
      <c r="J88" s="174" t="s">
        <v>3568</v>
      </c>
      <c r="K88" s="174"/>
      <c r="L88" s="174" t="s">
        <v>3424</v>
      </c>
      <c r="M88" s="174" t="s">
        <v>3526</v>
      </c>
      <c r="N88" s="176">
        <v>600</v>
      </c>
      <c r="O88" s="174" t="s">
        <v>3407</v>
      </c>
      <c r="P88" s="177">
        <v>30864</v>
      </c>
      <c r="Q88" s="176">
        <v>348</v>
      </c>
      <c r="R88" s="175">
        <v>-16424.63</v>
      </c>
      <c r="S88" s="175">
        <v>-11896.46</v>
      </c>
      <c r="T88" s="178">
        <v>0</v>
      </c>
      <c r="U88" s="96">
        <v>7</v>
      </c>
      <c r="V88" s="38" t="s">
        <v>117</v>
      </c>
      <c r="W88" s="38"/>
      <c r="X88" s="137">
        <v>-566.42179999999996</v>
      </c>
      <c r="Y88" s="138">
        <v>49126</v>
      </c>
      <c r="Z88" s="179">
        <v>21</v>
      </c>
      <c r="AA88" s="139">
        <v>2034</v>
      </c>
      <c r="AB88" s="131"/>
      <c r="AC88" s="38"/>
      <c r="AD88" s="140">
        <v>-11896.46</v>
      </c>
      <c r="AE88" s="141">
        <v>-11330.038199999999</v>
      </c>
      <c r="AF88" s="141">
        <v>-10763.616399999999</v>
      </c>
      <c r="AG88" s="141">
        <v>-10197.194599999999</v>
      </c>
      <c r="AH88" s="141">
        <v>-9630.7727999999988</v>
      </c>
      <c r="AI88" s="141">
        <v>-9064.3509999999987</v>
      </c>
      <c r="AJ88" s="141">
        <v>-8497.9291999999987</v>
      </c>
      <c r="AK88" s="141">
        <v>-7931.5073999999986</v>
      </c>
      <c r="AL88" s="141">
        <v>-7365.0855999999985</v>
      </c>
      <c r="AM88" s="141">
        <v>-6798.6637999999984</v>
      </c>
      <c r="AN88" s="141">
        <v>-6232.2419999999984</v>
      </c>
      <c r="AO88" s="141">
        <v>-5665.8201999999983</v>
      </c>
      <c r="AP88" s="141">
        <v>-5099.3983999999982</v>
      </c>
      <c r="AQ88" s="141">
        <v>-4532.9765999999981</v>
      </c>
      <c r="AR88" s="141">
        <v>-3966.5547999999981</v>
      </c>
      <c r="AS88" s="141">
        <v>-3400.132999999998</v>
      </c>
      <c r="AT88" s="141">
        <v>-2833.7111999999979</v>
      </c>
      <c r="AU88" s="141">
        <v>-2267.2893999999978</v>
      </c>
      <c r="AV88" s="141">
        <v>-1700.8675999999978</v>
      </c>
      <c r="AW88" s="141">
        <v>-1134.4457999999977</v>
      </c>
      <c r="AX88" s="141">
        <v>-568.02399999999773</v>
      </c>
      <c r="AY88" s="141">
        <v>-1.6021999999977652</v>
      </c>
      <c r="AZ88" s="141">
        <v>0</v>
      </c>
      <c r="BA88" s="141">
        <v>0</v>
      </c>
      <c r="BB88" s="141">
        <v>0</v>
      </c>
      <c r="BC88" s="141">
        <v>0</v>
      </c>
      <c r="BD88" s="141">
        <v>0</v>
      </c>
      <c r="BE88" s="141">
        <v>0</v>
      </c>
      <c r="BF88" s="141">
        <v>0</v>
      </c>
      <c r="BG88" s="141">
        <v>0</v>
      </c>
      <c r="BH88" s="141">
        <v>0</v>
      </c>
      <c r="BI88" s="141">
        <v>0</v>
      </c>
      <c r="BJ88" s="141">
        <v>0</v>
      </c>
      <c r="BK88" s="141">
        <v>0</v>
      </c>
      <c r="BL88" s="141">
        <v>0</v>
      </c>
      <c r="BM88" s="141">
        <v>0</v>
      </c>
      <c r="BN88" s="141">
        <v>0</v>
      </c>
      <c r="BO88" s="141">
        <v>0</v>
      </c>
      <c r="BP88" s="141">
        <v>0</v>
      </c>
    </row>
    <row r="89" spans="4:68">
      <c r="D89" s="174" t="s">
        <v>3569</v>
      </c>
      <c r="E89" s="175">
        <v>-25171.19</v>
      </c>
      <c r="F89" s="174" t="s">
        <v>3486</v>
      </c>
      <c r="G89" s="174" t="s">
        <v>3570</v>
      </c>
      <c r="H89" s="174" t="s">
        <v>170</v>
      </c>
      <c r="I89" s="174" t="s">
        <v>3098</v>
      </c>
      <c r="J89" s="174" t="s">
        <v>3571</v>
      </c>
      <c r="K89" s="174"/>
      <c r="L89" s="174" t="s">
        <v>3424</v>
      </c>
      <c r="M89" s="174" t="s">
        <v>3535</v>
      </c>
      <c r="N89" s="176">
        <v>600</v>
      </c>
      <c r="O89" s="174" t="s">
        <v>3407</v>
      </c>
      <c r="P89" s="177">
        <v>30864</v>
      </c>
      <c r="Q89" s="176">
        <v>348</v>
      </c>
      <c r="R89" s="175">
        <v>-14597.84</v>
      </c>
      <c r="S89" s="175">
        <v>-10573.35</v>
      </c>
      <c r="T89" s="178">
        <v>0</v>
      </c>
      <c r="U89" s="96">
        <v>7</v>
      </c>
      <c r="V89" s="38" t="s">
        <v>117</v>
      </c>
      <c r="W89" s="38"/>
      <c r="X89" s="137">
        <v>-503.42379999999997</v>
      </c>
      <c r="Y89" s="138">
        <v>49126</v>
      </c>
      <c r="Z89" s="179">
        <v>21</v>
      </c>
      <c r="AA89" s="139">
        <v>2034</v>
      </c>
      <c r="AB89" s="131"/>
      <c r="AC89" s="38"/>
      <c r="AD89" s="140">
        <v>-10573.35</v>
      </c>
      <c r="AE89" s="141">
        <v>-10069.9262</v>
      </c>
      <c r="AF89" s="141">
        <v>-9566.5023999999994</v>
      </c>
      <c r="AG89" s="141">
        <v>-9063.0785999999989</v>
      </c>
      <c r="AH89" s="141">
        <v>-8559.6547999999984</v>
      </c>
      <c r="AI89" s="141">
        <v>-8056.2309999999989</v>
      </c>
      <c r="AJ89" s="141">
        <v>-7552.8071999999993</v>
      </c>
      <c r="AK89" s="141">
        <v>-7049.3833999999997</v>
      </c>
      <c r="AL89" s="141">
        <v>-6545.9596000000001</v>
      </c>
      <c r="AM89" s="141">
        <v>-6042.5358000000006</v>
      </c>
      <c r="AN89" s="141">
        <v>-5539.112000000001</v>
      </c>
      <c r="AO89" s="141">
        <v>-5035.6882000000014</v>
      </c>
      <c r="AP89" s="141">
        <v>-4532.2644000000018</v>
      </c>
      <c r="AQ89" s="141">
        <v>-4028.8406000000018</v>
      </c>
      <c r="AR89" s="141">
        <v>-3525.4168000000018</v>
      </c>
      <c r="AS89" s="141">
        <v>-3021.9930000000018</v>
      </c>
      <c r="AT89" s="141">
        <v>-2518.5692000000017</v>
      </c>
      <c r="AU89" s="141">
        <v>-2015.1454000000017</v>
      </c>
      <c r="AV89" s="141">
        <v>-1511.7216000000017</v>
      </c>
      <c r="AW89" s="141">
        <v>-1008.2978000000016</v>
      </c>
      <c r="AX89" s="141">
        <v>-504.87400000000167</v>
      </c>
      <c r="AY89" s="141">
        <v>-1.4502000000017006</v>
      </c>
      <c r="AZ89" s="141">
        <v>0</v>
      </c>
      <c r="BA89" s="141">
        <v>0</v>
      </c>
      <c r="BB89" s="141">
        <v>0</v>
      </c>
      <c r="BC89" s="141">
        <v>0</v>
      </c>
      <c r="BD89" s="141">
        <v>0</v>
      </c>
      <c r="BE89" s="141">
        <v>0</v>
      </c>
      <c r="BF89" s="141">
        <v>0</v>
      </c>
      <c r="BG89" s="141">
        <v>0</v>
      </c>
      <c r="BH89" s="141">
        <v>0</v>
      </c>
      <c r="BI89" s="141">
        <v>0</v>
      </c>
      <c r="BJ89" s="141">
        <v>0</v>
      </c>
      <c r="BK89" s="141">
        <v>0</v>
      </c>
      <c r="BL89" s="141">
        <v>0</v>
      </c>
      <c r="BM89" s="141">
        <v>0</v>
      </c>
      <c r="BN89" s="141">
        <v>0</v>
      </c>
      <c r="BO89" s="141">
        <v>0</v>
      </c>
      <c r="BP89" s="141">
        <v>0</v>
      </c>
    </row>
    <row r="90" spans="4:68">
      <c r="D90" s="174" t="s">
        <v>3572</v>
      </c>
      <c r="E90" s="176">
        <v>2349</v>
      </c>
      <c r="F90" s="174" t="s">
        <v>3466</v>
      </c>
      <c r="G90" s="174" t="s">
        <v>3573</v>
      </c>
      <c r="H90" s="174" t="s">
        <v>170</v>
      </c>
      <c r="I90" s="174" t="s">
        <v>3098</v>
      </c>
      <c r="J90" s="174" t="s">
        <v>3574</v>
      </c>
      <c r="K90" s="174"/>
      <c r="L90" s="174" t="s">
        <v>3424</v>
      </c>
      <c r="M90" s="174" t="s">
        <v>3575</v>
      </c>
      <c r="N90" s="176">
        <v>600</v>
      </c>
      <c r="O90" s="174" t="s">
        <v>3407</v>
      </c>
      <c r="P90" s="177">
        <v>34881</v>
      </c>
      <c r="Q90" s="176">
        <v>216</v>
      </c>
      <c r="R90" s="175">
        <v>845.51</v>
      </c>
      <c r="S90" s="175">
        <v>1503.49</v>
      </c>
      <c r="T90" s="178">
        <v>0</v>
      </c>
      <c r="U90" s="96">
        <v>7</v>
      </c>
      <c r="V90" s="38" t="s">
        <v>117</v>
      </c>
      <c r="W90" s="38"/>
      <c r="X90" s="137">
        <v>46.980000000000004</v>
      </c>
      <c r="Y90" s="138">
        <v>53144</v>
      </c>
      <c r="Z90" s="179">
        <v>32</v>
      </c>
      <c r="AA90" s="139">
        <v>2045</v>
      </c>
      <c r="AB90" s="131"/>
      <c r="AC90" s="38"/>
      <c r="AD90" s="140">
        <v>1503.49</v>
      </c>
      <c r="AE90" s="141">
        <v>1456.51</v>
      </c>
      <c r="AF90" s="141">
        <v>1409.53</v>
      </c>
      <c r="AG90" s="141">
        <v>1362.55</v>
      </c>
      <c r="AH90" s="141">
        <v>1315.57</v>
      </c>
      <c r="AI90" s="141">
        <v>1268.5899999999999</v>
      </c>
      <c r="AJ90" s="141">
        <v>1221.6099999999999</v>
      </c>
      <c r="AK90" s="141">
        <v>1174.6299999999999</v>
      </c>
      <c r="AL90" s="141">
        <v>1127.6499999999999</v>
      </c>
      <c r="AM90" s="141">
        <v>1080.6699999999998</v>
      </c>
      <c r="AN90" s="141">
        <v>1033.6899999999998</v>
      </c>
      <c r="AO90" s="141">
        <v>986.70999999999981</v>
      </c>
      <c r="AP90" s="141">
        <v>939.72999999999979</v>
      </c>
      <c r="AQ90" s="141">
        <v>892.74999999999977</v>
      </c>
      <c r="AR90" s="141">
        <v>845.76999999999975</v>
      </c>
      <c r="AS90" s="141">
        <v>798.78999999999974</v>
      </c>
      <c r="AT90" s="141">
        <v>751.80999999999972</v>
      </c>
      <c r="AU90" s="141">
        <v>704.8299999999997</v>
      </c>
      <c r="AV90" s="141">
        <v>657.84999999999968</v>
      </c>
      <c r="AW90" s="141">
        <v>610.86999999999966</v>
      </c>
      <c r="AX90" s="141">
        <v>563.88999999999965</v>
      </c>
      <c r="AY90" s="141">
        <v>516.90999999999963</v>
      </c>
      <c r="AZ90" s="141">
        <v>469.92999999999961</v>
      </c>
      <c r="BA90" s="141">
        <v>422.94999999999959</v>
      </c>
      <c r="BB90" s="141">
        <v>375.96999999999957</v>
      </c>
      <c r="BC90" s="141">
        <v>328.98999999999955</v>
      </c>
      <c r="BD90" s="141">
        <v>282.00999999999954</v>
      </c>
      <c r="BE90" s="141">
        <v>235.02999999999952</v>
      </c>
      <c r="BF90" s="141">
        <v>188.0499999999995</v>
      </c>
      <c r="BG90" s="141">
        <v>141.06999999999948</v>
      </c>
      <c r="BH90" s="141">
        <v>94.089999999999478</v>
      </c>
      <c r="BI90" s="141">
        <v>47.109999999999474</v>
      </c>
      <c r="BJ90" s="141">
        <v>0.12999999999946965</v>
      </c>
      <c r="BK90" s="141">
        <v>0</v>
      </c>
      <c r="BL90" s="141">
        <v>0</v>
      </c>
      <c r="BM90" s="141">
        <v>0</v>
      </c>
      <c r="BN90" s="141">
        <v>0</v>
      </c>
      <c r="BO90" s="141">
        <v>0</v>
      </c>
      <c r="BP90" s="141">
        <v>0</v>
      </c>
    </row>
    <row r="91" spans="4:68">
      <c r="D91" s="174" t="s">
        <v>3576</v>
      </c>
      <c r="E91" s="175">
        <v>16979.169999999998</v>
      </c>
      <c r="F91" s="174" t="s">
        <v>3459</v>
      </c>
      <c r="G91" s="174" t="s">
        <v>3573</v>
      </c>
      <c r="H91" s="174" t="s">
        <v>170</v>
      </c>
      <c r="I91" s="174" t="s">
        <v>3098</v>
      </c>
      <c r="J91" s="174" t="s">
        <v>3574</v>
      </c>
      <c r="K91" s="174"/>
      <c r="L91" s="174" t="s">
        <v>3424</v>
      </c>
      <c r="M91" s="174" t="s">
        <v>3575</v>
      </c>
      <c r="N91" s="176">
        <v>600</v>
      </c>
      <c r="O91" s="174" t="s">
        <v>3407</v>
      </c>
      <c r="P91" s="177">
        <v>34881</v>
      </c>
      <c r="Q91" s="176">
        <v>216</v>
      </c>
      <c r="R91" s="175">
        <v>6111.51</v>
      </c>
      <c r="S91" s="175">
        <v>10867.66</v>
      </c>
      <c r="T91" s="178">
        <v>0</v>
      </c>
      <c r="U91" s="96">
        <v>7</v>
      </c>
      <c r="V91" s="38" t="s">
        <v>117</v>
      </c>
      <c r="W91" s="38"/>
      <c r="X91" s="137">
        <v>339.58339999999998</v>
      </c>
      <c r="Y91" s="138">
        <v>53144</v>
      </c>
      <c r="Z91" s="179">
        <v>32</v>
      </c>
      <c r="AA91" s="139">
        <v>2045</v>
      </c>
      <c r="AB91" s="131"/>
      <c r="AC91" s="38"/>
      <c r="AD91" s="140">
        <v>10867.66</v>
      </c>
      <c r="AE91" s="141">
        <v>10528.0766</v>
      </c>
      <c r="AF91" s="141">
        <v>10188.493200000001</v>
      </c>
      <c r="AG91" s="141">
        <v>9848.9098000000013</v>
      </c>
      <c r="AH91" s="141">
        <v>9509.3264000000017</v>
      </c>
      <c r="AI91" s="141">
        <v>9169.7430000000022</v>
      </c>
      <c r="AJ91" s="141">
        <v>8830.1596000000027</v>
      </c>
      <c r="AK91" s="141">
        <v>8490.5762000000032</v>
      </c>
      <c r="AL91" s="141">
        <v>8150.9928000000036</v>
      </c>
      <c r="AM91" s="141">
        <v>7811.4094000000041</v>
      </c>
      <c r="AN91" s="141">
        <v>7471.8260000000046</v>
      </c>
      <c r="AO91" s="141">
        <v>7132.242600000005</v>
      </c>
      <c r="AP91" s="141">
        <v>6792.6592000000055</v>
      </c>
      <c r="AQ91" s="141">
        <v>6453.075800000006</v>
      </c>
      <c r="AR91" s="141">
        <v>6113.4924000000065</v>
      </c>
      <c r="AS91" s="141">
        <v>5773.9090000000069</v>
      </c>
      <c r="AT91" s="141">
        <v>5434.3256000000074</v>
      </c>
      <c r="AU91" s="141">
        <v>5094.7422000000079</v>
      </c>
      <c r="AV91" s="141">
        <v>4755.1588000000083</v>
      </c>
      <c r="AW91" s="141">
        <v>4415.5754000000088</v>
      </c>
      <c r="AX91" s="141">
        <v>4075.9920000000088</v>
      </c>
      <c r="AY91" s="141">
        <v>3736.4086000000088</v>
      </c>
      <c r="AZ91" s="141">
        <v>3396.8252000000089</v>
      </c>
      <c r="BA91" s="141">
        <v>3057.2418000000089</v>
      </c>
      <c r="BB91" s="141">
        <v>2717.6584000000089</v>
      </c>
      <c r="BC91" s="141">
        <v>2378.0750000000089</v>
      </c>
      <c r="BD91" s="141">
        <v>2038.4916000000089</v>
      </c>
      <c r="BE91" s="141">
        <v>1698.9082000000089</v>
      </c>
      <c r="BF91" s="141">
        <v>1359.324800000009</v>
      </c>
      <c r="BG91" s="141">
        <v>1019.741400000009</v>
      </c>
      <c r="BH91" s="141">
        <v>680.158000000009</v>
      </c>
      <c r="BI91" s="141">
        <v>340.57460000000901</v>
      </c>
      <c r="BJ91" s="141">
        <v>0.99120000000903019</v>
      </c>
      <c r="BK91" s="141">
        <v>0</v>
      </c>
      <c r="BL91" s="141">
        <v>0</v>
      </c>
      <c r="BM91" s="141">
        <v>0</v>
      </c>
      <c r="BN91" s="141">
        <v>0</v>
      </c>
      <c r="BO91" s="141">
        <v>0</v>
      </c>
      <c r="BP91" s="141">
        <v>0</v>
      </c>
    </row>
    <row r="92" spans="4:68">
      <c r="D92" s="174" t="s">
        <v>3577</v>
      </c>
      <c r="E92" s="175">
        <v>258107.12</v>
      </c>
      <c r="F92" s="174" t="s">
        <v>3540</v>
      </c>
      <c r="G92" s="174" t="s">
        <v>3573</v>
      </c>
      <c r="H92" s="174" t="s">
        <v>170</v>
      </c>
      <c r="I92" s="174" t="s">
        <v>3098</v>
      </c>
      <c r="J92" s="174" t="s">
        <v>3574</v>
      </c>
      <c r="K92" s="174"/>
      <c r="L92" s="174" t="s">
        <v>3424</v>
      </c>
      <c r="M92" s="174" t="s">
        <v>3575</v>
      </c>
      <c r="N92" s="176">
        <v>600</v>
      </c>
      <c r="O92" s="174" t="s">
        <v>3407</v>
      </c>
      <c r="P92" s="177">
        <v>34881</v>
      </c>
      <c r="Q92" s="176">
        <v>216</v>
      </c>
      <c r="R92" s="175">
        <v>92904.19</v>
      </c>
      <c r="S92" s="175">
        <v>165202.93</v>
      </c>
      <c r="T92" s="178">
        <v>0</v>
      </c>
      <c r="U92" s="96">
        <v>7</v>
      </c>
      <c r="V92" s="38" t="s">
        <v>117</v>
      </c>
      <c r="W92" s="38"/>
      <c r="X92" s="137">
        <v>5162.1424000000006</v>
      </c>
      <c r="Y92" s="138">
        <v>53144</v>
      </c>
      <c r="Z92" s="179">
        <v>32</v>
      </c>
      <c r="AA92" s="139">
        <v>2045</v>
      </c>
      <c r="AB92" s="131"/>
      <c r="AC92" s="38"/>
      <c r="AD92" s="140">
        <v>165202.93</v>
      </c>
      <c r="AE92" s="141">
        <v>160040.78759999998</v>
      </c>
      <c r="AF92" s="141">
        <v>154878.64519999997</v>
      </c>
      <c r="AG92" s="141">
        <v>149716.50279999996</v>
      </c>
      <c r="AH92" s="141">
        <v>144554.36039999995</v>
      </c>
      <c r="AI92" s="141">
        <v>139392.21799999994</v>
      </c>
      <c r="AJ92" s="141">
        <v>134230.07559999992</v>
      </c>
      <c r="AK92" s="141">
        <v>129067.93319999993</v>
      </c>
      <c r="AL92" s="141">
        <v>123905.79079999993</v>
      </c>
      <c r="AM92" s="141">
        <v>118743.64839999993</v>
      </c>
      <c r="AN92" s="141">
        <v>113581.50599999994</v>
      </c>
      <c r="AO92" s="141">
        <v>108419.36359999994</v>
      </c>
      <c r="AP92" s="141">
        <v>103257.22119999994</v>
      </c>
      <c r="AQ92" s="141">
        <v>98095.078799999945</v>
      </c>
      <c r="AR92" s="141">
        <v>92932.936399999948</v>
      </c>
      <c r="AS92" s="141">
        <v>87770.793999999951</v>
      </c>
      <c r="AT92" s="141">
        <v>82608.651599999954</v>
      </c>
      <c r="AU92" s="141">
        <v>77446.509199999957</v>
      </c>
      <c r="AV92" s="141">
        <v>72284.36679999996</v>
      </c>
      <c r="AW92" s="141">
        <v>67122.224399999963</v>
      </c>
      <c r="AX92" s="141">
        <v>61960.081999999966</v>
      </c>
      <c r="AY92" s="141">
        <v>56797.939599999969</v>
      </c>
      <c r="AZ92" s="141">
        <v>51635.797199999972</v>
      </c>
      <c r="BA92" s="141">
        <v>46473.654799999975</v>
      </c>
      <c r="BB92" s="141">
        <v>41311.512399999978</v>
      </c>
      <c r="BC92" s="141">
        <v>36149.369999999981</v>
      </c>
      <c r="BD92" s="141">
        <v>30987.22759999998</v>
      </c>
      <c r="BE92" s="141">
        <v>25825.08519999998</v>
      </c>
      <c r="BF92" s="141">
        <v>20662.942799999979</v>
      </c>
      <c r="BG92" s="141">
        <v>15500.800399999978</v>
      </c>
      <c r="BH92" s="141">
        <v>10338.657999999978</v>
      </c>
      <c r="BI92" s="141">
        <v>5176.515599999977</v>
      </c>
      <c r="BJ92" s="141">
        <v>14.37319999997635</v>
      </c>
      <c r="BK92" s="141">
        <v>0</v>
      </c>
      <c r="BL92" s="141">
        <v>0</v>
      </c>
      <c r="BM92" s="141">
        <v>0</v>
      </c>
      <c r="BN92" s="141">
        <v>0</v>
      </c>
      <c r="BO92" s="141">
        <v>0</v>
      </c>
      <c r="BP92" s="141">
        <v>0</v>
      </c>
    </row>
    <row r="93" spans="4:68">
      <c r="D93" s="174" t="s">
        <v>3578</v>
      </c>
      <c r="E93" s="176">
        <v>13312</v>
      </c>
      <c r="F93" s="174" t="s">
        <v>3420</v>
      </c>
      <c r="G93" s="174" t="s">
        <v>3579</v>
      </c>
      <c r="H93" s="174" t="s">
        <v>170</v>
      </c>
      <c r="I93" s="174" t="s">
        <v>3580</v>
      </c>
      <c r="J93" s="174" t="s">
        <v>3581</v>
      </c>
      <c r="K93" s="174"/>
      <c r="L93" s="174" t="s">
        <v>3424</v>
      </c>
      <c r="M93" s="174" t="s">
        <v>3582</v>
      </c>
      <c r="N93" s="176">
        <v>600</v>
      </c>
      <c r="O93" s="174" t="s">
        <v>3407</v>
      </c>
      <c r="P93" s="177">
        <v>29768</v>
      </c>
      <c r="Q93" s="176">
        <v>384</v>
      </c>
      <c r="R93" s="175">
        <v>8518.94</v>
      </c>
      <c r="S93" s="175">
        <v>4793.0600000000004</v>
      </c>
      <c r="T93" s="178">
        <v>0</v>
      </c>
      <c r="U93" s="96">
        <v>7</v>
      </c>
      <c r="V93" s="38" t="s">
        <v>117</v>
      </c>
      <c r="W93" s="38"/>
      <c r="X93" s="137">
        <v>266.24</v>
      </c>
      <c r="Y93" s="138">
        <v>48030</v>
      </c>
      <c r="Z93" s="179">
        <v>18</v>
      </c>
      <c r="AA93" s="139">
        <v>2031</v>
      </c>
      <c r="AB93" s="131"/>
      <c r="AC93" s="38"/>
      <c r="AD93" s="140">
        <v>4793.0600000000004</v>
      </c>
      <c r="AE93" s="141">
        <v>4526.8200000000006</v>
      </c>
      <c r="AF93" s="141">
        <v>4260.5800000000008</v>
      </c>
      <c r="AG93" s="141">
        <v>3994.3400000000011</v>
      </c>
      <c r="AH93" s="141">
        <v>3728.1000000000013</v>
      </c>
      <c r="AI93" s="141">
        <v>3461.8600000000015</v>
      </c>
      <c r="AJ93" s="141">
        <v>3195.6200000000017</v>
      </c>
      <c r="AK93" s="141">
        <v>2929.3800000000019</v>
      </c>
      <c r="AL93" s="141">
        <v>2663.1400000000021</v>
      </c>
      <c r="AM93" s="141">
        <v>2396.9000000000024</v>
      </c>
      <c r="AN93" s="141">
        <v>2130.6600000000026</v>
      </c>
      <c r="AO93" s="141">
        <v>1864.4200000000026</v>
      </c>
      <c r="AP93" s="141">
        <v>1598.1800000000026</v>
      </c>
      <c r="AQ93" s="141">
        <v>1331.9400000000026</v>
      </c>
      <c r="AR93" s="141">
        <v>1065.7000000000025</v>
      </c>
      <c r="AS93" s="141">
        <v>799.46000000000254</v>
      </c>
      <c r="AT93" s="141">
        <v>533.22000000000253</v>
      </c>
      <c r="AU93" s="141">
        <v>266.98000000000252</v>
      </c>
      <c r="AV93" s="141">
        <v>0.74000000000251021</v>
      </c>
      <c r="AW93" s="141">
        <v>0</v>
      </c>
      <c r="AX93" s="141">
        <v>0</v>
      </c>
      <c r="AY93" s="141">
        <v>0</v>
      </c>
      <c r="AZ93" s="141">
        <v>0</v>
      </c>
      <c r="BA93" s="141">
        <v>0</v>
      </c>
      <c r="BB93" s="141">
        <v>0</v>
      </c>
      <c r="BC93" s="141">
        <v>0</v>
      </c>
      <c r="BD93" s="141">
        <v>0</v>
      </c>
      <c r="BE93" s="141">
        <v>0</v>
      </c>
      <c r="BF93" s="141">
        <v>0</v>
      </c>
      <c r="BG93" s="141">
        <v>0</v>
      </c>
      <c r="BH93" s="141">
        <v>0</v>
      </c>
      <c r="BI93" s="141">
        <v>0</v>
      </c>
      <c r="BJ93" s="141">
        <v>0</v>
      </c>
      <c r="BK93" s="141">
        <v>0</v>
      </c>
      <c r="BL93" s="141">
        <v>0</v>
      </c>
      <c r="BM93" s="141">
        <v>0</v>
      </c>
      <c r="BN93" s="141">
        <v>0</v>
      </c>
      <c r="BO93" s="141">
        <v>0</v>
      </c>
      <c r="BP93" s="141">
        <v>0</v>
      </c>
    </row>
    <row r="94" spans="4:68">
      <c r="D94" s="174" t="s">
        <v>3583</v>
      </c>
      <c r="E94" s="175">
        <v>346668.92</v>
      </c>
      <c r="F94" s="174" t="s">
        <v>3426</v>
      </c>
      <c r="G94" s="174" t="s">
        <v>3579</v>
      </c>
      <c r="H94" s="174" t="s">
        <v>170</v>
      </c>
      <c r="I94" s="174" t="s">
        <v>3580</v>
      </c>
      <c r="J94" s="174" t="s">
        <v>3581</v>
      </c>
      <c r="K94" s="174"/>
      <c r="L94" s="174" t="s">
        <v>3424</v>
      </c>
      <c r="M94" s="174" t="s">
        <v>3582</v>
      </c>
      <c r="N94" s="176">
        <v>600</v>
      </c>
      <c r="O94" s="174" t="s">
        <v>3407</v>
      </c>
      <c r="P94" s="177">
        <v>29768</v>
      </c>
      <c r="Q94" s="176">
        <v>384</v>
      </c>
      <c r="R94" s="175">
        <v>221848.73</v>
      </c>
      <c r="S94" s="175">
        <v>124820.19</v>
      </c>
      <c r="T94" s="178">
        <v>0</v>
      </c>
      <c r="U94" s="96">
        <v>7</v>
      </c>
      <c r="V94" s="38" t="s">
        <v>117</v>
      </c>
      <c r="W94" s="38"/>
      <c r="X94" s="137">
        <v>6933.3783999999996</v>
      </c>
      <c r="Y94" s="138">
        <v>48030</v>
      </c>
      <c r="Z94" s="179">
        <v>18</v>
      </c>
      <c r="AA94" s="139">
        <v>2031</v>
      </c>
      <c r="AB94" s="131"/>
      <c r="AC94" s="38"/>
      <c r="AD94" s="140">
        <v>124820.19</v>
      </c>
      <c r="AE94" s="141">
        <v>117886.8116</v>
      </c>
      <c r="AF94" s="141">
        <v>110953.4332</v>
      </c>
      <c r="AG94" s="141">
        <v>104020.0548</v>
      </c>
      <c r="AH94" s="141">
        <v>97086.676399999997</v>
      </c>
      <c r="AI94" s="141">
        <v>90153.297999999995</v>
      </c>
      <c r="AJ94" s="141">
        <v>83219.919599999994</v>
      </c>
      <c r="AK94" s="141">
        <v>76286.541199999992</v>
      </c>
      <c r="AL94" s="141">
        <v>69353.162799999991</v>
      </c>
      <c r="AM94" s="141">
        <v>62419.78439999999</v>
      </c>
      <c r="AN94" s="141">
        <v>55486.405999999988</v>
      </c>
      <c r="AO94" s="141">
        <v>48553.027599999987</v>
      </c>
      <c r="AP94" s="141">
        <v>41619.649199999985</v>
      </c>
      <c r="AQ94" s="141">
        <v>34686.270799999984</v>
      </c>
      <c r="AR94" s="141">
        <v>27752.892399999982</v>
      </c>
      <c r="AS94" s="141">
        <v>20819.513999999981</v>
      </c>
      <c r="AT94" s="141">
        <v>13886.135599999981</v>
      </c>
      <c r="AU94" s="141">
        <v>6952.7571999999818</v>
      </c>
      <c r="AV94" s="141">
        <v>19.37879999998222</v>
      </c>
      <c r="AW94" s="141">
        <v>0</v>
      </c>
      <c r="AX94" s="141">
        <v>0</v>
      </c>
      <c r="AY94" s="141">
        <v>0</v>
      </c>
      <c r="AZ94" s="141">
        <v>0</v>
      </c>
      <c r="BA94" s="141">
        <v>0</v>
      </c>
      <c r="BB94" s="141">
        <v>0</v>
      </c>
      <c r="BC94" s="141">
        <v>0</v>
      </c>
      <c r="BD94" s="141">
        <v>0</v>
      </c>
      <c r="BE94" s="141">
        <v>0</v>
      </c>
      <c r="BF94" s="141">
        <v>0</v>
      </c>
      <c r="BG94" s="141">
        <v>0</v>
      </c>
      <c r="BH94" s="141">
        <v>0</v>
      </c>
      <c r="BI94" s="141">
        <v>0</v>
      </c>
      <c r="BJ94" s="141">
        <v>0</v>
      </c>
      <c r="BK94" s="141">
        <v>0</v>
      </c>
      <c r="BL94" s="141">
        <v>0</v>
      </c>
      <c r="BM94" s="141">
        <v>0</v>
      </c>
      <c r="BN94" s="141">
        <v>0</v>
      </c>
      <c r="BO94" s="141">
        <v>0</v>
      </c>
      <c r="BP94" s="141">
        <v>0</v>
      </c>
    </row>
    <row r="95" spans="4:68">
      <c r="D95" s="174" t="s">
        <v>3584</v>
      </c>
      <c r="E95" s="175">
        <v>-40394.32</v>
      </c>
      <c r="F95" s="174" t="s">
        <v>3409</v>
      </c>
      <c r="G95" s="174" t="s">
        <v>3585</v>
      </c>
      <c r="H95" s="174" t="s">
        <v>170</v>
      </c>
      <c r="I95" s="174" t="s">
        <v>3098</v>
      </c>
      <c r="J95" s="174" t="s">
        <v>3586</v>
      </c>
      <c r="K95" s="174"/>
      <c r="L95" s="174" t="s">
        <v>3424</v>
      </c>
      <c r="M95" s="174" t="s">
        <v>3548</v>
      </c>
      <c r="N95" s="176">
        <v>600</v>
      </c>
      <c r="O95" s="174" t="s">
        <v>3407</v>
      </c>
      <c r="P95" s="177">
        <v>30864</v>
      </c>
      <c r="Q95" s="176">
        <v>348</v>
      </c>
      <c r="R95" s="175">
        <v>-23426.37</v>
      </c>
      <c r="S95" s="175">
        <v>-16967.95</v>
      </c>
      <c r="T95" s="178">
        <v>0</v>
      </c>
      <c r="U95" s="96">
        <v>7</v>
      </c>
      <c r="V95" s="38" t="s">
        <v>117</v>
      </c>
      <c r="W95" s="38"/>
      <c r="X95" s="137">
        <v>-807.88639999999987</v>
      </c>
      <c r="Y95" s="138">
        <v>49126</v>
      </c>
      <c r="Z95" s="179">
        <v>21</v>
      </c>
      <c r="AA95" s="139">
        <v>2034</v>
      </c>
      <c r="AB95" s="131"/>
      <c r="AC95" s="38"/>
      <c r="AD95" s="140">
        <v>-16967.95</v>
      </c>
      <c r="AE95" s="141">
        <v>-16160.063600000001</v>
      </c>
      <c r="AF95" s="141">
        <v>-15352.177200000002</v>
      </c>
      <c r="AG95" s="141">
        <v>-14544.290800000002</v>
      </c>
      <c r="AH95" s="141">
        <v>-13736.404400000003</v>
      </c>
      <c r="AI95" s="141">
        <v>-12928.518000000004</v>
      </c>
      <c r="AJ95" s="141">
        <v>-12120.631600000004</v>
      </c>
      <c r="AK95" s="141">
        <v>-11312.745200000005</v>
      </c>
      <c r="AL95" s="141">
        <v>-10504.858800000005</v>
      </c>
      <c r="AM95" s="141">
        <v>-9696.972400000006</v>
      </c>
      <c r="AN95" s="141">
        <v>-8889.0860000000066</v>
      </c>
      <c r="AO95" s="141">
        <v>-8081.1996000000072</v>
      </c>
      <c r="AP95" s="141">
        <v>-7273.3132000000078</v>
      </c>
      <c r="AQ95" s="141">
        <v>-6465.4268000000084</v>
      </c>
      <c r="AR95" s="141">
        <v>-5657.540400000009</v>
      </c>
      <c r="AS95" s="141">
        <v>-4849.6540000000095</v>
      </c>
      <c r="AT95" s="141">
        <v>-4041.7676000000097</v>
      </c>
      <c r="AU95" s="141">
        <v>-3233.8812000000098</v>
      </c>
      <c r="AV95" s="141">
        <v>-2425.9948000000099</v>
      </c>
      <c r="AW95" s="141">
        <v>-1618.1084000000101</v>
      </c>
      <c r="AX95" s="141">
        <v>-810.22200000001021</v>
      </c>
      <c r="AY95" s="141">
        <v>-2.335600000010345</v>
      </c>
      <c r="AZ95" s="141">
        <v>0</v>
      </c>
      <c r="BA95" s="141">
        <v>0</v>
      </c>
      <c r="BB95" s="141">
        <v>0</v>
      </c>
      <c r="BC95" s="141">
        <v>0</v>
      </c>
      <c r="BD95" s="141">
        <v>0</v>
      </c>
      <c r="BE95" s="141">
        <v>0</v>
      </c>
      <c r="BF95" s="141">
        <v>0</v>
      </c>
      <c r="BG95" s="141">
        <v>0</v>
      </c>
      <c r="BH95" s="141">
        <v>0</v>
      </c>
      <c r="BI95" s="141">
        <v>0</v>
      </c>
      <c r="BJ95" s="141">
        <v>0</v>
      </c>
      <c r="BK95" s="141">
        <v>0</v>
      </c>
      <c r="BL95" s="141">
        <v>0</v>
      </c>
      <c r="BM95" s="141">
        <v>0</v>
      </c>
      <c r="BN95" s="141">
        <v>0</v>
      </c>
      <c r="BO95" s="141">
        <v>0</v>
      </c>
      <c r="BP95" s="141">
        <v>0</v>
      </c>
    </row>
    <row r="96" spans="4:68">
      <c r="D96" s="174" t="s">
        <v>3587</v>
      </c>
      <c r="E96" s="176">
        <v>372157</v>
      </c>
      <c r="F96" s="174" t="s">
        <v>3420</v>
      </c>
      <c r="G96" s="174" t="s">
        <v>3585</v>
      </c>
      <c r="H96" s="174" t="s">
        <v>170</v>
      </c>
      <c r="I96" s="174" t="s">
        <v>3098</v>
      </c>
      <c r="J96" s="174" t="s">
        <v>3588</v>
      </c>
      <c r="K96" s="174"/>
      <c r="L96" s="174" t="s">
        <v>3424</v>
      </c>
      <c r="M96" s="174" t="s">
        <v>3548</v>
      </c>
      <c r="N96" s="176">
        <v>600</v>
      </c>
      <c r="O96" s="174" t="s">
        <v>3407</v>
      </c>
      <c r="P96" s="177">
        <v>30864</v>
      </c>
      <c r="Q96" s="176">
        <v>348</v>
      </c>
      <c r="R96" s="175">
        <v>215830.38</v>
      </c>
      <c r="S96" s="175">
        <v>156326.62</v>
      </c>
      <c r="T96" s="178">
        <v>0</v>
      </c>
      <c r="U96" s="96">
        <v>7</v>
      </c>
      <c r="V96" s="38" t="s">
        <v>117</v>
      </c>
      <c r="W96" s="38"/>
      <c r="X96" s="137">
        <v>7443.1399999999994</v>
      </c>
      <c r="Y96" s="138">
        <v>49126</v>
      </c>
      <c r="Z96" s="179">
        <v>21</v>
      </c>
      <c r="AA96" s="139">
        <v>2034</v>
      </c>
      <c r="AB96" s="131"/>
      <c r="AC96" s="38"/>
      <c r="AD96" s="140">
        <v>156326.62</v>
      </c>
      <c r="AE96" s="141">
        <v>148883.47999999998</v>
      </c>
      <c r="AF96" s="141">
        <v>141440.33999999997</v>
      </c>
      <c r="AG96" s="141">
        <v>133997.19999999995</v>
      </c>
      <c r="AH96" s="141">
        <v>126554.05999999995</v>
      </c>
      <c r="AI96" s="141">
        <v>119110.91999999995</v>
      </c>
      <c r="AJ96" s="141">
        <v>111667.77999999996</v>
      </c>
      <c r="AK96" s="141">
        <v>104224.63999999996</v>
      </c>
      <c r="AL96" s="141">
        <v>96781.499999999956</v>
      </c>
      <c r="AM96" s="141">
        <v>89338.359999999957</v>
      </c>
      <c r="AN96" s="141">
        <v>81895.219999999958</v>
      </c>
      <c r="AO96" s="141">
        <v>74452.079999999958</v>
      </c>
      <c r="AP96" s="141">
        <v>67008.939999999959</v>
      </c>
      <c r="AQ96" s="141">
        <v>59565.799999999959</v>
      </c>
      <c r="AR96" s="141">
        <v>52122.65999999996</v>
      </c>
      <c r="AS96" s="141">
        <v>44679.51999999996</v>
      </c>
      <c r="AT96" s="141">
        <v>37236.379999999961</v>
      </c>
      <c r="AU96" s="141">
        <v>29793.239999999962</v>
      </c>
      <c r="AV96" s="141">
        <v>22350.099999999962</v>
      </c>
      <c r="AW96" s="141">
        <v>14906.959999999963</v>
      </c>
      <c r="AX96" s="141">
        <v>7463.8199999999633</v>
      </c>
      <c r="AY96" s="141">
        <v>20.679999999963911</v>
      </c>
      <c r="AZ96" s="141">
        <v>0</v>
      </c>
      <c r="BA96" s="141">
        <v>0</v>
      </c>
      <c r="BB96" s="141">
        <v>0</v>
      </c>
      <c r="BC96" s="141">
        <v>0</v>
      </c>
      <c r="BD96" s="141">
        <v>0</v>
      </c>
      <c r="BE96" s="141">
        <v>0</v>
      </c>
      <c r="BF96" s="141">
        <v>0</v>
      </c>
      <c r="BG96" s="141">
        <v>0</v>
      </c>
      <c r="BH96" s="141">
        <v>0</v>
      </c>
      <c r="BI96" s="141">
        <v>0</v>
      </c>
      <c r="BJ96" s="141">
        <v>0</v>
      </c>
      <c r="BK96" s="141">
        <v>0</v>
      </c>
      <c r="BL96" s="141">
        <v>0</v>
      </c>
      <c r="BM96" s="141">
        <v>0</v>
      </c>
      <c r="BN96" s="141">
        <v>0</v>
      </c>
      <c r="BO96" s="141">
        <v>0</v>
      </c>
      <c r="BP96" s="141">
        <v>0</v>
      </c>
    </row>
    <row r="97" spans="4:68">
      <c r="D97" s="174" t="s">
        <v>3589</v>
      </c>
      <c r="E97" s="175">
        <v>6716517.8499999996</v>
      </c>
      <c r="F97" s="174" t="s">
        <v>3426</v>
      </c>
      <c r="G97" s="174" t="s">
        <v>3585</v>
      </c>
      <c r="H97" s="174" t="s">
        <v>170</v>
      </c>
      <c r="I97" s="174" t="s">
        <v>3098</v>
      </c>
      <c r="J97" s="174" t="s">
        <v>3588</v>
      </c>
      <c r="K97" s="174"/>
      <c r="L97" s="174" t="s">
        <v>3424</v>
      </c>
      <c r="M97" s="174" t="s">
        <v>3548</v>
      </c>
      <c r="N97" s="176">
        <v>600</v>
      </c>
      <c r="O97" s="174" t="s">
        <v>3407</v>
      </c>
      <c r="P97" s="177">
        <v>30864</v>
      </c>
      <c r="Q97" s="176">
        <v>348</v>
      </c>
      <c r="R97" s="175">
        <v>3895207.12</v>
      </c>
      <c r="S97" s="175">
        <v>2821310.73</v>
      </c>
      <c r="T97" s="178">
        <v>0</v>
      </c>
      <c r="U97" s="96">
        <v>7</v>
      </c>
      <c r="V97" s="38" t="s">
        <v>117</v>
      </c>
      <c r="W97" s="38"/>
      <c r="X97" s="137">
        <v>134330.35699999999</v>
      </c>
      <c r="Y97" s="138">
        <v>49126</v>
      </c>
      <c r="Z97" s="179">
        <v>21</v>
      </c>
      <c r="AA97" s="139">
        <v>2034</v>
      </c>
      <c r="AB97" s="131"/>
      <c r="AC97" s="38"/>
      <c r="AD97" s="140">
        <v>2821310.73</v>
      </c>
      <c r="AE97" s="141">
        <v>2686980.3730000001</v>
      </c>
      <c r="AF97" s="141">
        <v>2552650.0160000003</v>
      </c>
      <c r="AG97" s="141">
        <v>2418319.6590000005</v>
      </c>
      <c r="AH97" s="141">
        <v>2283989.3020000006</v>
      </c>
      <c r="AI97" s="141">
        <v>2149658.9450000008</v>
      </c>
      <c r="AJ97" s="141">
        <v>2015328.5880000007</v>
      </c>
      <c r="AK97" s="141">
        <v>1880998.2310000006</v>
      </c>
      <c r="AL97" s="141">
        <v>1746667.8740000005</v>
      </c>
      <c r="AM97" s="141">
        <v>1612337.5170000005</v>
      </c>
      <c r="AN97" s="141">
        <v>1478007.1600000004</v>
      </c>
      <c r="AO97" s="141">
        <v>1343676.8030000003</v>
      </c>
      <c r="AP97" s="141">
        <v>1209346.4460000002</v>
      </c>
      <c r="AQ97" s="141">
        <v>1075016.0890000002</v>
      </c>
      <c r="AR97" s="141">
        <v>940685.73200000019</v>
      </c>
      <c r="AS97" s="141">
        <v>806355.37500000023</v>
      </c>
      <c r="AT97" s="141">
        <v>672025.01800000027</v>
      </c>
      <c r="AU97" s="141">
        <v>537694.66100000031</v>
      </c>
      <c r="AV97" s="141">
        <v>403364.30400000035</v>
      </c>
      <c r="AW97" s="141">
        <v>269033.94700000039</v>
      </c>
      <c r="AX97" s="141">
        <v>134703.5900000004</v>
      </c>
      <c r="AY97" s="141">
        <v>373.2330000004149</v>
      </c>
      <c r="AZ97" s="141">
        <v>0</v>
      </c>
      <c r="BA97" s="141">
        <v>0</v>
      </c>
      <c r="BB97" s="141">
        <v>0</v>
      </c>
      <c r="BC97" s="141">
        <v>0</v>
      </c>
      <c r="BD97" s="141">
        <v>0</v>
      </c>
      <c r="BE97" s="141">
        <v>0</v>
      </c>
      <c r="BF97" s="141">
        <v>0</v>
      </c>
      <c r="BG97" s="141">
        <v>0</v>
      </c>
      <c r="BH97" s="141">
        <v>0</v>
      </c>
      <c r="BI97" s="141">
        <v>0</v>
      </c>
      <c r="BJ97" s="141">
        <v>0</v>
      </c>
      <c r="BK97" s="141">
        <v>0</v>
      </c>
      <c r="BL97" s="141">
        <v>0</v>
      </c>
      <c r="BM97" s="141">
        <v>0</v>
      </c>
      <c r="BN97" s="141">
        <v>0</v>
      </c>
      <c r="BO97" s="141">
        <v>0</v>
      </c>
      <c r="BP97" s="141">
        <v>0</v>
      </c>
    </row>
    <row r="98" spans="4:68">
      <c r="D98" s="174" t="s">
        <v>3590</v>
      </c>
      <c r="E98" s="176">
        <v>200000</v>
      </c>
      <c r="F98" s="174" t="s">
        <v>3409</v>
      </c>
      <c r="G98" s="174" t="s">
        <v>3591</v>
      </c>
      <c r="H98" s="174" t="s">
        <v>170</v>
      </c>
      <c r="I98" s="174" t="s">
        <v>3098</v>
      </c>
      <c r="J98" s="174" t="s">
        <v>3592</v>
      </c>
      <c r="K98" s="174"/>
      <c r="L98" s="174" t="s">
        <v>3424</v>
      </c>
      <c r="M98" s="174" t="s">
        <v>3548</v>
      </c>
      <c r="N98" s="176">
        <v>600</v>
      </c>
      <c r="O98" s="174" t="s">
        <v>3407</v>
      </c>
      <c r="P98" s="177">
        <v>30864</v>
      </c>
      <c r="Q98" s="176">
        <v>348</v>
      </c>
      <c r="R98" s="175">
        <v>115988.89</v>
      </c>
      <c r="S98" s="175">
        <v>84011.11</v>
      </c>
      <c r="T98" s="178">
        <v>0</v>
      </c>
      <c r="U98" s="96">
        <v>7</v>
      </c>
      <c r="V98" s="38" t="s">
        <v>117</v>
      </c>
      <c r="W98" s="38"/>
      <c r="X98" s="137">
        <v>4000</v>
      </c>
      <c r="Y98" s="138">
        <v>49126</v>
      </c>
      <c r="Z98" s="179">
        <v>21</v>
      </c>
      <c r="AA98" s="139">
        <v>2034</v>
      </c>
      <c r="AB98" s="131"/>
      <c r="AC98" s="38"/>
      <c r="AD98" s="140">
        <v>84011.11</v>
      </c>
      <c r="AE98" s="141">
        <v>80011.11</v>
      </c>
      <c r="AF98" s="141">
        <v>76011.11</v>
      </c>
      <c r="AG98" s="141">
        <v>72011.11</v>
      </c>
      <c r="AH98" s="141">
        <v>68011.11</v>
      </c>
      <c r="AI98" s="141">
        <v>64011.11</v>
      </c>
      <c r="AJ98" s="141">
        <v>60011.11</v>
      </c>
      <c r="AK98" s="141">
        <v>56011.11</v>
      </c>
      <c r="AL98" s="141">
        <v>52011.11</v>
      </c>
      <c r="AM98" s="141">
        <v>48011.11</v>
      </c>
      <c r="AN98" s="141">
        <v>44011.11</v>
      </c>
      <c r="AO98" s="141">
        <v>40011.11</v>
      </c>
      <c r="AP98" s="141">
        <v>36011.11</v>
      </c>
      <c r="AQ98" s="141">
        <v>32011.11</v>
      </c>
      <c r="AR98" s="141">
        <v>28011.11</v>
      </c>
      <c r="AS98" s="141">
        <v>24011.11</v>
      </c>
      <c r="AT98" s="141">
        <v>20011.11</v>
      </c>
      <c r="AU98" s="141">
        <v>16011.11</v>
      </c>
      <c r="AV98" s="141">
        <v>12011.11</v>
      </c>
      <c r="AW98" s="141">
        <v>8011.1100000000006</v>
      </c>
      <c r="AX98" s="141">
        <v>4011.1100000000006</v>
      </c>
      <c r="AY98" s="141">
        <v>11.110000000000582</v>
      </c>
      <c r="AZ98" s="141">
        <v>0</v>
      </c>
      <c r="BA98" s="141">
        <v>0</v>
      </c>
      <c r="BB98" s="141">
        <v>0</v>
      </c>
      <c r="BC98" s="141">
        <v>0</v>
      </c>
      <c r="BD98" s="141">
        <v>0</v>
      </c>
      <c r="BE98" s="141">
        <v>0</v>
      </c>
      <c r="BF98" s="141">
        <v>0</v>
      </c>
      <c r="BG98" s="141">
        <v>0</v>
      </c>
      <c r="BH98" s="141">
        <v>0</v>
      </c>
      <c r="BI98" s="141">
        <v>0</v>
      </c>
      <c r="BJ98" s="141">
        <v>0</v>
      </c>
      <c r="BK98" s="141">
        <v>0</v>
      </c>
      <c r="BL98" s="141">
        <v>0</v>
      </c>
      <c r="BM98" s="141">
        <v>0</v>
      </c>
      <c r="BN98" s="141">
        <v>0</v>
      </c>
      <c r="BO98" s="141">
        <v>0</v>
      </c>
      <c r="BP98" s="141">
        <v>0</v>
      </c>
    </row>
    <row r="99" spans="4:68">
      <c r="D99" s="174" t="s">
        <v>3593</v>
      </c>
      <c r="E99" s="175">
        <v>8173946.5800000001</v>
      </c>
      <c r="F99" s="174" t="s">
        <v>3426</v>
      </c>
      <c r="G99" s="174" t="s">
        <v>3594</v>
      </c>
      <c r="H99" s="174" t="s">
        <v>170</v>
      </c>
      <c r="I99" s="174" t="s">
        <v>3098</v>
      </c>
      <c r="J99" s="174" t="s">
        <v>3595</v>
      </c>
      <c r="K99" s="174"/>
      <c r="L99" s="174" t="s">
        <v>3424</v>
      </c>
      <c r="M99" s="174" t="s">
        <v>3596</v>
      </c>
      <c r="N99" s="176">
        <v>600</v>
      </c>
      <c r="O99" s="174" t="s">
        <v>3407</v>
      </c>
      <c r="P99" s="177">
        <v>30498</v>
      </c>
      <c r="Q99" s="176">
        <v>360</v>
      </c>
      <c r="R99" s="175">
        <v>4903913.8099999996</v>
      </c>
      <c r="S99" s="175">
        <v>3270032.77</v>
      </c>
      <c r="T99" s="178">
        <v>0</v>
      </c>
      <c r="U99" s="96">
        <v>7</v>
      </c>
      <c r="V99" s="38" t="s">
        <v>117</v>
      </c>
      <c r="W99" s="38"/>
      <c r="X99" s="137">
        <v>163478.93160000001</v>
      </c>
      <c r="Y99" s="138">
        <v>48761</v>
      </c>
      <c r="Z99" s="179">
        <v>20</v>
      </c>
      <c r="AA99" s="139">
        <v>2033</v>
      </c>
      <c r="AB99" s="131"/>
      <c r="AC99" s="38"/>
      <c r="AD99" s="140">
        <v>3270032.77</v>
      </c>
      <c r="AE99" s="141">
        <v>3106553.8383999998</v>
      </c>
      <c r="AF99" s="141">
        <v>2943074.9068</v>
      </c>
      <c r="AG99" s="141">
        <v>2779595.9752000002</v>
      </c>
      <c r="AH99" s="141">
        <v>2616117.0436000004</v>
      </c>
      <c r="AI99" s="141">
        <v>2452638.1120000007</v>
      </c>
      <c r="AJ99" s="141">
        <v>2289159.1804000009</v>
      </c>
      <c r="AK99" s="141">
        <v>2125680.2488000011</v>
      </c>
      <c r="AL99" s="141">
        <v>1962201.3172000011</v>
      </c>
      <c r="AM99" s="141">
        <v>1798722.3856000011</v>
      </c>
      <c r="AN99" s="141">
        <v>1635243.4540000011</v>
      </c>
      <c r="AO99" s="141">
        <v>1471764.5224000011</v>
      </c>
      <c r="AP99" s="141">
        <v>1308285.5908000011</v>
      </c>
      <c r="AQ99" s="141">
        <v>1144806.659200001</v>
      </c>
      <c r="AR99" s="141">
        <v>981327.72760000103</v>
      </c>
      <c r="AS99" s="141">
        <v>817848.79600000102</v>
      </c>
      <c r="AT99" s="141">
        <v>654369.86440000101</v>
      </c>
      <c r="AU99" s="141">
        <v>490890.932800001</v>
      </c>
      <c r="AV99" s="141">
        <v>327412.00120000099</v>
      </c>
      <c r="AW99" s="141">
        <v>163933.06960000098</v>
      </c>
      <c r="AX99" s="141">
        <v>454.13800000096671</v>
      </c>
      <c r="AY99" s="141">
        <v>0</v>
      </c>
      <c r="AZ99" s="141">
        <v>0</v>
      </c>
      <c r="BA99" s="141">
        <v>0</v>
      </c>
      <c r="BB99" s="141">
        <v>0</v>
      </c>
      <c r="BC99" s="141">
        <v>0</v>
      </c>
      <c r="BD99" s="141">
        <v>0</v>
      </c>
      <c r="BE99" s="141">
        <v>0</v>
      </c>
      <c r="BF99" s="141">
        <v>0</v>
      </c>
      <c r="BG99" s="141">
        <v>0</v>
      </c>
      <c r="BH99" s="141">
        <v>0</v>
      </c>
      <c r="BI99" s="141">
        <v>0</v>
      </c>
      <c r="BJ99" s="141">
        <v>0</v>
      </c>
      <c r="BK99" s="141">
        <v>0</v>
      </c>
      <c r="BL99" s="141">
        <v>0</v>
      </c>
      <c r="BM99" s="141">
        <v>0</v>
      </c>
      <c r="BN99" s="141">
        <v>0</v>
      </c>
      <c r="BO99" s="141">
        <v>0</v>
      </c>
      <c r="BP99" s="141">
        <v>0</v>
      </c>
    </row>
    <row r="100" spans="4:68">
      <c r="D100" s="174" t="s">
        <v>3597</v>
      </c>
      <c r="E100" s="175">
        <v>355389.54</v>
      </c>
      <c r="F100" s="174" t="s">
        <v>3409</v>
      </c>
      <c r="G100" s="174" t="s">
        <v>3598</v>
      </c>
      <c r="H100" s="174" t="s">
        <v>170</v>
      </c>
      <c r="I100" s="174" t="s">
        <v>3098</v>
      </c>
      <c r="J100" s="174" t="s">
        <v>3599</v>
      </c>
      <c r="K100" s="174"/>
      <c r="L100" s="174" t="s">
        <v>3424</v>
      </c>
      <c r="M100" s="174" t="s">
        <v>3596</v>
      </c>
      <c r="N100" s="176">
        <v>600</v>
      </c>
      <c r="O100" s="174" t="s">
        <v>3407</v>
      </c>
      <c r="P100" s="177">
        <v>30498</v>
      </c>
      <c r="Q100" s="176">
        <v>360</v>
      </c>
      <c r="R100" s="175">
        <v>213213.97</v>
      </c>
      <c r="S100" s="175">
        <v>142175.57</v>
      </c>
      <c r="T100" s="178">
        <v>0</v>
      </c>
      <c r="U100" s="96">
        <v>7</v>
      </c>
      <c r="V100" s="38" t="s">
        <v>117</v>
      </c>
      <c r="W100" s="38"/>
      <c r="X100" s="137">
        <v>7107.7907999999989</v>
      </c>
      <c r="Y100" s="138">
        <v>48761</v>
      </c>
      <c r="Z100" s="179">
        <v>20</v>
      </c>
      <c r="AA100" s="139">
        <v>2033</v>
      </c>
      <c r="AB100" s="131"/>
      <c r="AC100" s="38"/>
      <c r="AD100" s="140">
        <v>142175.57</v>
      </c>
      <c r="AE100" s="141">
        <v>135067.77920000002</v>
      </c>
      <c r="AF100" s="141">
        <v>127959.98840000002</v>
      </c>
      <c r="AG100" s="141">
        <v>120852.19760000001</v>
      </c>
      <c r="AH100" s="141">
        <v>113744.40680000001</v>
      </c>
      <c r="AI100" s="141">
        <v>106636.61600000001</v>
      </c>
      <c r="AJ100" s="141">
        <v>99528.825200000007</v>
      </c>
      <c r="AK100" s="141">
        <v>92421.034400000004</v>
      </c>
      <c r="AL100" s="141">
        <v>85313.243600000002</v>
      </c>
      <c r="AM100" s="141">
        <v>78205.452799999999</v>
      </c>
      <c r="AN100" s="141">
        <v>71097.661999999997</v>
      </c>
      <c r="AO100" s="141">
        <v>63989.871199999994</v>
      </c>
      <c r="AP100" s="141">
        <v>56882.080399999992</v>
      </c>
      <c r="AQ100" s="141">
        <v>49774.289599999989</v>
      </c>
      <c r="AR100" s="141">
        <v>42666.498799999987</v>
      </c>
      <c r="AS100" s="141">
        <v>35558.707999999984</v>
      </c>
      <c r="AT100" s="141">
        <v>28450.917199999985</v>
      </c>
      <c r="AU100" s="141">
        <v>21343.126399999986</v>
      </c>
      <c r="AV100" s="141">
        <v>14235.335599999988</v>
      </c>
      <c r="AW100" s="141">
        <v>7127.5447999999888</v>
      </c>
      <c r="AX100" s="141">
        <v>19.753999999989901</v>
      </c>
      <c r="AY100" s="141">
        <v>0</v>
      </c>
      <c r="AZ100" s="141">
        <v>0</v>
      </c>
      <c r="BA100" s="141">
        <v>0</v>
      </c>
      <c r="BB100" s="141">
        <v>0</v>
      </c>
      <c r="BC100" s="141">
        <v>0</v>
      </c>
      <c r="BD100" s="141">
        <v>0</v>
      </c>
      <c r="BE100" s="141">
        <v>0</v>
      </c>
      <c r="BF100" s="141">
        <v>0</v>
      </c>
      <c r="BG100" s="141">
        <v>0</v>
      </c>
      <c r="BH100" s="141">
        <v>0</v>
      </c>
      <c r="BI100" s="141">
        <v>0</v>
      </c>
      <c r="BJ100" s="141">
        <v>0</v>
      </c>
      <c r="BK100" s="141">
        <v>0</v>
      </c>
      <c r="BL100" s="141">
        <v>0</v>
      </c>
      <c r="BM100" s="141">
        <v>0</v>
      </c>
      <c r="BN100" s="141">
        <v>0</v>
      </c>
      <c r="BO100" s="141">
        <v>0</v>
      </c>
      <c r="BP100" s="141">
        <v>0</v>
      </c>
    </row>
    <row r="101" spans="4:68">
      <c r="D101" s="174" t="s">
        <v>3600</v>
      </c>
      <c r="E101" s="175">
        <v>7481180.3899999997</v>
      </c>
      <c r="F101" s="174" t="s">
        <v>3426</v>
      </c>
      <c r="G101" s="174" t="s">
        <v>3601</v>
      </c>
      <c r="H101" s="174" t="s">
        <v>170</v>
      </c>
      <c r="I101" s="174" t="s">
        <v>3098</v>
      </c>
      <c r="J101" s="174" t="s">
        <v>3602</v>
      </c>
      <c r="K101" s="174"/>
      <c r="L101" s="174" t="s">
        <v>3424</v>
      </c>
      <c r="M101" s="174" t="s">
        <v>3526</v>
      </c>
      <c r="N101" s="176">
        <v>600</v>
      </c>
      <c r="O101" s="174" t="s">
        <v>3407</v>
      </c>
      <c r="P101" s="177">
        <v>30498</v>
      </c>
      <c r="Q101" s="176">
        <v>360</v>
      </c>
      <c r="R101" s="175">
        <v>4488292.5</v>
      </c>
      <c r="S101" s="175">
        <v>2992887.89</v>
      </c>
      <c r="T101" s="178">
        <v>0</v>
      </c>
      <c r="U101" s="96">
        <v>7</v>
      </c>
      <c r="V101" s="38" t="s">
        <v>117</v>
      </c>
      <c r="W101" s="38"/>
      <c r="X101" s="137">
        <v>149623.6078</v>
      </c>
      <c r="Y101" s="138">
        <v>48761</v>
      </c>
      <c r="Z101" s="179">
        <v>20</v>
      </c>
      <c r="AA101" s="139">
        <v>2033</v>
      </c>
      <c r="AB101" s="131"/>
      <c r="AC101" s="38"/>
      <c r="AD101" s="140">
        <v>2992887.89</v>
      </c>
      <c r="AE101" s="141">
        <v>2843264.2822000002</v>
      </c>
      <c r="AF101" s="141">
        <v>2693640.6744000004</v>
      </c>
      <c r="AG101" s="141">
        <v>2544017.0666000005</v>
      </c>
      <c r="AH101" s="141">
        <v>2394393.4588000006</v>
      </c>
      <c r="AI101" s="141">
        <v>2244769.8510000007</v>
      </c>
      <c r="AJ101" s="141">
        <v>2095146.2432000008</v>
      </c>
      <c r="AK101" s="141">
        <v>1945522.635400001</v>
      </c>
      <c r="AL101" s="141">
        <v>1795899.0276000011</v>
      </c>
      <c r="AM101" s="141">
        <v>1646275.4198000012</v>
      </c>
      <c r="AN101" s="141">
        <v>1496651.8120000013</v>
      </c>
      <c r="AO101" s="141">
        <v>1347028.2042000014</v>
      </c>
      <c r="AP101" s="141">
        <v>1197404.5964000016</v>
      </c>
      <c r="AQ101" s="141">
        <v>1047780.9886000016</v>
      </c>
      <c r="AR101" s="141">
        <v>898157.38080000156</v>
      </c>
      <c r="AS101" s="141">
        <v>748533.77300000156</v>
      </c>
      <c r="AT101" s="141">
        <v>598910.16520000156</v>
      </c>
      <c r="AU101" s="141">
        <v>449286.55740000156</v>
      </c>
      <c r="AV101" s="141">
        <v>299662.94960000156</v>
      </c>
      <c r="AW101" s="141">
        <v>150039.34180000157</v>
      </c>
      <c r="AX101" s="141">
        <v>415.73400000156835</v>
      </c>
      <c r="AY101" s="141">
        <v>0</v>
      </c>
      <c r="AZ101" s="141">
        <v>0</v>
      </c>
      <c r="BA101" s="141">
        <v>0</v>
      </c>
      <c r="BB101" s="141">
        <v>0</v>
      </c>
      <c r="BC101" s="141">
        <v>0</v>
      </c>
      <c r="BD101" s="141">
        <v>0</v>
      </c>
      <c r="BE101" s="141">
        <v>0</v>
      </c>
      <c r="BF101" s="141">
        <v>0</v>
      </c>
      <c r="BG101" s="141">
        <v>0</v>
      </c>
      <c r="BH101" s="141">
        <v>0</v>
      </c>
      <c r="BI101" s="141">
        <v>0</v>
      </c>
      <c r="BJ101" s="141">
        <v>0</v>
      </c>
      <c r="BK101" s="141">
        <v>0</v>
      </c>
      <c r="BL101" s="141">
        <v>0</v>
      </c>
      <c r="BM101" s="141">
        <v>0</v>
      </c>
      <c r="BN101" s="141">
        <v>0</v>
      </c>
      <c r="BO101" s="141">
        <v>0</v>
      </c>
      <c r="BP101" s="141">
        <v>0</v>
      </c>
    </row>
    <row r="102" spans="4:68">
      <c r="D102" s="174" t="s">
        <v>3603</v>
      </c>
      <c r="E102" s="175">
        <v>123448.71</v>
      </c>
      <c r="F102" s="174" t="s">
        <v>3409</v>
      </c>
      <c r="G102" s="174" t="s">
        <v>3604</v>
      </c>
      <c r="H102" s="174" t="s">
        <v>170</v>
      </c>
      <c r="I102" s="174" t="s">
        <v>3098</v>
      </c>
      <c r="J102" s="174" t="s">
        <v>3605</v>
      </c>
      <c r="K102" s="174"/>
      <c r="L102" s="174" t="s">
        <v>3424</v>
      </c>
      <c r="M102" s="174" t="s">
        <v>3526</v>
      </c>
      <c r="N102" s="176">
        <v>600</v>
      </c>
      <c r="O102" s="174" t="s">
        <v>3407</v>
      </c>
      <c r="P102" s="177">
        <v>30498</v>
      </c>
      <c r="Q102" s="176">
        <v>360</v>
      </c>
      <c r="R102" s="175">
        <v>74062.31</v>
      </c>
      <c r="S102" s="175">
        <v>49386.400000000001</v>
      </c>
      <c r="T102" s="178">
        <v>0</v>
      </c>
      <c r="U102" s="96">
        <v>7</v>
      </c>
      <c r="V102" s="38" t="s">
        <v>117</v>
      </c>
      <c r="W102" s="38"/>
      <c r="X102" s="137">
        <v>2468.9742000000001</v>
      </c>
      <c r="Y102" s="138">
        <v>48761</v>
      </c>
      <c r="Z102" s="179">
        <v>20</v>
      </c>
      <c r="AA102" s="139">
        <v>2033</v>
      </c>
      <c r="AB102" s="131"/>
      <c r="AC102" s="38"/>
      <c r="AD102" s="140">
        <v>49386.400000000001</v>
      </c>
      <c r="AE102" s="141">
        <v>46917.425800000005</v>
      </c>
      <c r="AF102" s="141">
        <v>44448.451600000008</v>
      </c>
      <c r="AG102" s="141">
        <v>41979.477400000011</v>
      </c>
      <c r="AH102" s="141">
        <v>39510.503200000014</v>
      </c>
      <c r="AI102" s="141">
        <v>37041.529000000017</v>
      </c>
      <c r="AJ102" s="141">
        <v>34572.55480000002</v>
      </c>
      <c r="AK102" s="141">
        <v>32103.580600000019</v>
      </c>
      <c r="AL102" s="141">
        <v>29634.606400000019</v>
      </c>
      <c r="AM102" s="141">
        <v>27165.632200000018</v>
      </c>
      <c r="AN102" s="141">
        <v>24696.658000000018</v>
      </c>
      <c r="AO102" s="141">
        <v>22227.683800000017</v>
      </c>
      <c r="AP102" s="141">
        <v>19758.709600000017</v>
      </c>
      <c r="AQ102" s="141">
        <v>17289.735400000016</v>
      </c>
      <c r="AR102" s="141">
        <v>14820.761200000015</v>
      </c>
      <c r="AS102" s="141">
        <v>12351.787000000015</v>
      </c>
      <c r="AT102" s="141">
        <v>9882.8128000000142</v>
      </c>
      <c r="AU102" s="141">
        <v>7413.8386000000137</v>
      </c>
      <c r="AV102" s="141">
        <v>4944.8644000000131</v>
      </c>
      <c r="AW102" s="141">
        <v>2475.890200000013</v>
      </c>
      <c r="AX102" s="141">
        <v>6.9160000000129003</v>
      </c>
      <c r="AY102" s="141">
        <v>0</v>
      </c>
      <c r="AZ102" s="141">
        <v>0</v>
      </c>
      <c r="BA102" s="141">
        <v>0</v>
      </c>
      <c r="BB102" s="141">
        <v>0</v>
      </c>
      <c r="BC102" s="141">
        <v>0</v>
      </c>
      <c r="BD102" s="141">
        <v>0</v>
      </c>
      <c r="BE102" s="141">
        <v>0</v>
      </c>
      <c r="BF102" s="141">
        <v>0</v>
      </c>
      <c r="BG102" s="141">
        <v>0</v>
      </c>
      <c r="BH102" s="141">
        <v>0</v>
      </c>
      <c r="BI102" s="141">
        <v>0</v>
      </c>
      <c r="BJ102" s="141">
        <v>0</v>
      </c>
      <c r="BK102" s="141">
        <v>0</v>
      </c>
      <c r="BL102" s="141">
        <v>0</v>
      </c>
      <c r="BM102" s="141">
        <v>0</v>
      </c>
      <c r="BN102" s="141">
        <v>0</v>
      </c>
      <c r="BO102" s="141">
        <v>0</v>
      </c>
      <c r="BP102" s="141">
        <v>0</v>
      </c>
    </row>
    <row r="103" spans="4:68">
      <c r="D103" s="174" t="s">
        <v>3606</v>
      </c>
      <c r="E103" s="176">
        <v>313000</v>
      </c>
      <c r="F103" s="174" t="s">
        <v>3409</v>
      </c>
      <c r="G103" s="174" t="s">
        <v>3607</v>
      </c>
      <c r="H103" s="174" t="s">
        <v>170</v>
      </c>
      <c r="I103" s="174" t="s">
        <v>3608</v>
      </c>
      <c r="J103" s="174" t="s">
        <v>3609</v>
      </c>
      <c r="K103" s="174"/>
      <c r="L103" s="174" t="s">
        <v>3424</v>
      </c>
      <c r="M103" s="174" t="s">
        <v>3531</v>
      </c>
      <c r="N103" s="176">
        <v>600</v>
      </c>
      <c r="O103" s="174" t="s">
        <v>3407</v>
      </c>
      <c r="P103" s="177">
        <v>30864</v>
      </c>
      <c r="Q103" s="176">
        <v>348</v>
      </c>
      <c r="R103" s="175">
        <v>181522.61</v>
      </c>
      <c r="S103" s="175">
        <v>131477.39000000001</v>
      </c>
      <c r="T103" s="178">
        <v>0</v>
      </c>
      <c r="U103" s="96">
        <v>7</v>
      </c>
      <c r="V103" s="38" t="s">
        <v>117</v>
      </c>
      <c r="W103" s="38"/>
      <c r="X103" s="137">
        <v>6260</v>
      </c>
      <c r="Y103" s="138">
        <v>49126</v>
      </c>
      <c r="Z103" s="179">
        <v>21</v>
      </c>
      <c r="AA103" s="139">
        <v>2034</v>
      </c>
      <c r="AB103" s="131"/>
      <c r="AC103" s="38"/>
      <c r="AD103" s="140">
        <v>131477.39000000001</v>
      </c>
      <c r="AE103" s="141">
        <v>125217.39000000001</v>
      </c>
      <c r="AF103" s="141">
        <v>118957.39000000001</v>
      </c>
      <c r="AG103" s="141">
        <v>112697.39000000001</v>
      </c>
      <c r="AH103" s="141">
        <v>106437.39000000001</v>
      </c>
      <c r="AI103" s="141">
        <v>100177.39000000001</v>
      </c>
      <c r="AJ103" s="141">
        <v>93917.390000000014</v>
      </c>
      <c r="AK103" s="141">
        <v>87657.390000000014</v>
      </c>
      <c r="AL103" s="141">
        <v>81397.390000000014</v>
      </c>
      <c r="AM103" s="141">
        <v>75137.390000000014</v>
      </c>
      <c r="AN103" s="141">
        <v>68877.390000000014</v>
      </c>
      <c r="AO103" s="141">
        <v>62617.390000000014</v>
      </c>
      <c r="AP103" s="141">
        <v>56357.390000000014</v>
      </c>
      <c r="AQ103" s="141">
        <v>50097.390000000014</v>
      </c>
      <c r="AR103" s="141">
        <v>43837.390000000014</v>
      </c>
      <c r="AS103" s="141">
        <v>37577.390000000014</v>
      </c>
      <c r="AT103" s="141">
        <v>31317.390000000014</v>
      </c>
      <c r="AU103" s="141">
        <v>25057.390000000014</v>
      </c>
      <c r="AV103" s="141">
        <v>18797.390000000014</v>
      </c>
      <c r="AW103" s="141">
        <v>12537.390000000014</v>
      </c>
      <c r="AX103" s="141">
        <v>6277.390000000014</v>
      </c>
      <c r="AY103" s="141">
        <v>17.39000000001397</v>
      </c>
      <c r="AZ103" s="141">
        <v>0</v>
      </c>
      <c r="BA103" s="141">
        <v>0</v>
      </c>
      <c r="BB103" s="141">
        <v>0</v>
      </c>
      <c r="BC103" s="141">
        <v>0</v>
      </c>
      <c r="BD103" s="141">
        <v>0</v>
      </c>
      <c r="BE103" s="141">
        <v>0</v>
      </c>
      <c r="BF103" s="141">
        <v>0</v>
      </c>
      <c r="BG103" s="141">
        <v>0</v>
      </c>
      <c r="BH103" s="141">
        <v>0</v>
      </c>
      <c r="BI103" s="141">
        <v>0</v>
      </c>
      <c r="BJ103" s="141">
        <v>0</v>
      </c>
      <c r="BK103" s="141">
        <v>0</v>
      </c>
      <c r="BL103" s="141">
        <v>0</v>
      </c>
      <c r="BM103" s="141">
        <v>0</v>
      </c>
      <c r="BN103" s="141">
        <v>0</v>
      </c>
      <c r="BO103" s="141">
        <v>0</v>
      </c>
      <c r="BP103" s="141">
        <v>0</v>
      </c>
    </row>
    <row r="104" spans="4:68">
      <c r="D104" s="174" t="s">
        <v>3610</v>
      </c>
      <c r="E104" s="176">
        <v>525238</v>
      </c>
      <c r="F104" s="174" t="s">
        <v>3420</v>
      </c>
      <c r="G104" s="174" t="s">
        <v>3607</v>
      </c>
      <c r="H104" s="174" t="s">
        <v>170</v>
      </c>
      <c r="I104" s="174" t="s">
        <v>3608</v>
      </c>
      <c r="J104" s="174" t="s">
        <v>3609</v>
      </c>
      <c r="K104" s="174"/>
      <c r="L104" s="174" t="s">
        <v>3424</v>
      </c>
      <c r="M104" s="174" t="s">
        <v>3531</v>
      </c>
      <c r="N104" s="176">
        <v>600</v>
      </c>
      <c r="O104" s="174" t="s">
        <v>3407</v>
      </c>
      <c r="P104" s="177">
        <v>30864</v>
      </c>
      <c r="Q104" s="176">
        <v>348</v>
      </c>
      <c r="R104" s="175">
        <v>304608.86</v>
      </c>
      <c r="S104" s="175">
        <v>220629.14</v>
      </c>
      <c r="T104" s="178">
        <v>0</v>
      </c>
      <c r="U104" s="96">
        <v>7</v>
      </c>
      <c r="V104" s="38" t="s">
        <v>117</v>
      </c>
      <c r="W104" s="38"/>
      <c r="X104" s="137">
        <v>10504.76</v>
      </c>
      <c r="Y104" s="138">
        <v>49126</v>
      </c>
      <c r="Z104" s="179">
        <v>21</v>
      </c>
      <c r="AA104" s="139">
        <v>2034</v>
      </c>
      <c r="AB104" s="131"/>
      <c r="AC104" s="38"/>
      <c r="AD104" s="140">
        <v>220629.14</v>
      </c>
      <c r="AE104" s="141">
        <v>210124.38</v>
      </c>
      <c r="AF104" s="141">
        <v>199619.62</v>
      </c>
      <c r="AG104" s="141">
        <v>189114.86</v>
      </c>
      <c r="AH104" s="141">
        <v>178610.09999999998</v>
      </c>
      <c r="AI104" s="141">
        <v>168105.33999999997</v>
      </c>
      <c r="AJ104" s="141">
        <v>157600.57999999996</v>
      </c>
      <c r="AK104" s="141">
        <v>147095.81999999995</v>
      </c>
      <c r="AL104" s="141">
        <v>136591.05999999994</v>
      </c>
      <c r="AM104" s="141">
        <v>126086.29999999994</v>
      </c>
      <c r="AN104" s="141">
        <v>115581.53999999995</v>
      </c>
      <c r="AO104" s="141">
        <v>105076.77999999996</v>
      </c>
      <c r="AP104" s="141">
        <v>94572.01999999996</v>
      </c>
      <c r="AQ104" s="141">
        <v>84067.259999999966</v>
      </c>
      <c r="AR104" s="141">
        <v>73562.499999999971</v>
      </c>
      <c r="AS104" s="141">
        <v>63057.739999999969</v>
      </c>
      <c r="AT104" s="141">
        <v>52552.979999999967</v>
      </c>
      <c r="AU104" s="141">
        <v>42048.219999999965</v>
      </c>
      <c r="AV104" s="141">
        <v>31543.459999999963</v>
      </c>
      <c r="AW104" s="141">
        <v>21038.699999999961</v>
      </c>
      <c r="AX104" s="141">
        <v>10533.93999999996</v>
      </c>
      <c r="AY104" s="141">
        <v>29.179999999960273</v>
      </c>
      <c r="AZ104" s="141">
        <v>0</v>
      </c>
      <c r="BA104" s="141">
        <v>0</v>
      </c>
      <c r="BB104" s="141">
        <v>0</v>
      </c>
      <c r="BC104" s="141">
        <v>0</v>
      </c>
      <c r="BD104" s="141">
        <v>0</v>
      </c>
      <c r="BE104" s="141">
        <v>0</v>
      </c>
      <c r="BF104" s="141">
        <v>0</v>
      </c>
      <c r="BG104" s="141">
        <v>0</v>
      </c>
      <c r="BH104" s="141">
        <v>0</v>
      </c>
      <c r="BI104" s="141">
        <v>0</v>
      </c>
      <c r="BJ104" s="141">
        <v>0</v>
      </c>
      <c r="BK104" s="141">
        <v>0</v>
      </c>
      <c r="BL104" s="141">
        <v>0</v>
      </c>
      <c r="BM104" s="141">
        <v>0</v>
      </c>
      <c r="BN104" s="141">
        <v>0</v>
      </c>
      <c r="BO104" s="141">
        <v>0</v>
      </c>
      <c r="BP104" s="141">
        <v>0</v>
      </c>
    </row>
    <row r="105" spans="4:68">
      <c r="D105" s="174" t="s">
        <v>3611</v>
      </c>
      <c r="E105" s="176">
        <v>5706</v>
      </c>
      <c r="F105" s="174" t="s">
        <v>3612</v>
      </c>
      <c r="G105" s="174" t="s">
        <v>3607</v>
      </c>
      <c r="H105" s="174" t="s">
        <v>170</v>
      </c>
      <c r="I105" s="174" t="s">
        <v>3608</v>
      </c>
      <c r="J105" s="174" t="s">
        <v>3609</v>
      </c>
      <c r="K105" s="174"/>
      <c r="L105" s="174" t="s">
        <v>3424</v>
      </c>
      <c r="M105" s="174" t="s">
        <v>3531</v>
      </c>
      <c r="N105" s="176">
        <v>600</v>
      </c>
      <c r="O105" s="174" t="s">
        <v>3407</v>
      </c>
      <c r="P105" s="177">
        <v>30864</v>
      </c>
      <c r="Q105" s="176">
        <v>348</v>
      </c>
      <c r="R105" s="175">
        <v>3309.16</v>
      </c>
      <c r="S105" s="175">
        <v>2396.84</v>
      </c>
      <c r="T105" s="178">
        <v>0</v>
      </c>
      <c r="U105" s="96">
        <v>7</v>
      </c>
      <c r="V105" s="38" t="s">
        <v>117</v>
      </c>
      <c r="W105" s="38"/>
      <c r="X105" s="137">
        <v>114.12</v>
      </c>
      <c r="Y105" s="138">
        <v>49126</v>
      </c>
      <c r="Z105" s="179">
        <v>21</v>
      </c>
      <c r="AA105" s="139">
        <v>2034</v>
      </c>
      <c r="AB105" s="131"/>
      <c r="AC105" s="38"/>
      <c r="AD105" s="140">
        <v>2396.84</v>
      </c>
      <c r="AE105" s="141">
        <v>2282.7200000000003</v>
      </c>
      <c r="AF105" s="141">
        <v>2168.6000000000004</v>
      </c>
      <c r="AG105" s="141">
        <v>2054.4800000000005</v>
      </c>
      <c r="AH105" s="141">
        <v>1940.3600000000006</v>
      </c>
      <c r="AI105" s="141">
        <v>1826.2400000000007</v>
      </c>
      <c r="AJ105" s="141">
        <v>1712.1200000000008</v>
      </c>
      <c r="AK105" s="141">
        <v>1598.0000000000009</v>
      </c>
      <c r="AL105" s="141">
        <v>1483.880000000001</v>
      </c>
      <c r="AM105" s="141">
        <v>1369.7600000000011</v>
      </c>
      <c r="AN105" s="141">
        <v>1255.6400000000012</v>
      </c>
      <c r="AO105" s="141">
        <v>1141.5200000000013</v>
      </c>
      <c r="AP105" s="141">
        <v>1027.4000000000015</v>
      </c>
      <c r="AQ105" s="141">
        <v>913.28000000000145</v>
      </c>
      <c r="AR105" s="141">
        <v>799.16000000000145</v>
      </c>
      <c r="AS105" s="141">
        <v>685.04000000000144</v>
      </c>
      <c r="AT105" s="141">
        <v>570.92000000000144</v>
      </c>
      <c r="AU105" s="141">
        <v>456.80000000000143</v>
      </c>
      <c r="AV105" s="141">
        <v>342.68000000000143</v>
      </c>
      <c r="AW105" s="141">
        <v>228.56000000000142</v>
      </c>
      <c r="AX105" s="141">
        <v>114.44000000000142</v>
      </c>
      <c r="AY105" s="141">
        <v>0.32000000000141426</v>
      </c>
      <c r="AZ105" s="141">
        <v>0</v>
      </c>
      <c r="BA105" s="141">
        <v>0</v>
      </c>
      <c r="BB105" s="141">
        <v>0</v>
      </c>
      <c r="BC105" s="141">
        <v>0</v>
      </c>
      <c r="BD105" s="141">
        <v>0</v>
      </c>
      <c r="BE105" s="141">
        <v>0</v>
      </c>
      <c r="BF105" s="141">
        <v>0</v>
      </c>
      <c r="BG105" s="141">
        <v>0</v>
      </c>
      <c r="BH105" s="141">
        <v>0</v>
      </c>
      <c r="BI105" s="141">
        <v>0</v>
      </c>
      <c r="BJ105" s="141">
        <v>0</v>
      </c>
      <c r="BK105" s="141">
        <v>0</v>
      </c>
      <c r="BL105" s="141">
        <v>0</v>
      </c>
      <c r="BM105" s="141">
        <v>0</v>
      </c>
      <c r="BN105" s="141">
        <v>0</v>
      </c>
      <c r="BO105" s="141">
        <v>0</v>
      </c>
      <c r="BP105" s="141">
        <v>0</v>
      </c>
    </row>
    <row r="106" spans="4:68">
      <c r="D106" s="174" t="s">
        <v>3613</v>
      </c>
      <c r="E106" s="175">
        <v>6297412.2400000002</v>
      </c>
      <c r="F106" s="174" t="s">
        <v>3426</v>
      </c>
      <c r="G106" s="174" t="s">
        <v>3607</v>
      </c>
      <c r="H106" s="174" t="s">
        <v>170</v>
      </c>
      <c r="I106" s="174" t="s">
        <v>3608</v>
      </c>
      <c r="J106" s="174" t="s">
        <v>3609</v>
      </c>
      <c r="K106" s="174"/>
      <c r="L106" s="174" t="s">
        <v>3424</v>
      </c>
      <c r="M106" s="174" t="s">
        <v>3531</v>
      </c>
      <c r="N106" s="176">
        <v>600</v>
      </c>
      <c r="O106" s="174" t="s">
        <v>3407</v>
      </c>
      <c r="P106" s="177">
        <v>30864</v>
      </c>
      <c r="Q106" s="176">
        <v>348</v>
      </c>
      <c r="R106" s="175">
        <v>3652149.18</v>
      </c>
      <c r="S106" s="175">
        <v>2645263.06</v>
      </c>
      <c r="T106" s="178">
        <v>0</v>
      </c>
      <c r="U106" s="96">
        <v>7</v>
      </c>
      <c r="V106" s="38" t="s">
        <v>117</v>
      </c>
      <c r="W106" s="38"/>
      <c r="X106" s="137">
        <v>125948.24480000001</v>
      </c>
      <c r="Y106" s="138">
        <v>49126</v>
      </c>
      <c r="Z106" s="179">
        <v>21</v>
      </c>
      <c r="AA106" s="139">
        <v>2034</v>
      </c>
      <c r="AB106" s="131"/>
      <c r="AC106" s="38"/>
      <c r="AD106" s="140">
        <v>2645263.06</v>
      </c>
      <c r="AE106" s="141">
        <v>2519314.8152000001</v>
      </c>
      <c r="AF106" s="141">
        <v>2393366.5704000001</v>
      </c>
      <c r="AG106" s="141">
        <v>2267418.3256000001</v>
      </c>
      <c r="AH106" s="141">
        <v>2141470.0808000001</v>
      </c>
      <c r="AI106" s="141">
        <v>2015521.8360000001</v>
      </c>
      <c r="AJ106" s="141">
        <v>1889573.5912000001</v>
      </c>
      <c r="AK106" s="141">
        <v>1763625.3464000002</v>
      </c>
      <c r="AL106" s="141">
        <v>1637677.1016000002</v>
      </c>
      <c r="AM106" s="141">
        <v>1511728.8568000002</v>
      </c>
      <c r="AN106" s="141">
        <v>1385780.6120000002</v>
      </c>
      <c r="AO106" s="141">
        <v>1259832.3672000002</v>
      </c>
      <c r="AP106" s="141">
        <v>1133884.1224000002</v>
      </c>
      <c r="AQ106" s="141">
        <v>1007935.8776000002</v>
      </c>
      <c r="AR106" s="141">
        <v>881987.63280000025</v>
      </c>
      <c r="AS106" s="141">
        <v>756039.38800000027</v>
      </c>
      <c r="AT106" s="141">
        <v>630091.14320000028</v>
      </c>
      <c r="AU106" s="141">
        <v>504142.8984000003</v>
      </c>
      <c r="AV106" s="141">
        <v>378194.65360000031</v>
      </c>
      <c r="AW106" s="141">
        <v>252246.4088000003</v>
      </c>
      <c r="AX106" s="141">
        <v>126298.16400000028</v>
      </c>
      <c r="AY106" s="141">
        <v>349.91920000026585</v>
      </c>
      <c r="AZ106" s="141">
        <v>0</v>
      </c>
      <c r="BA106" s="141">
        <v>0</v>
      </c>
      <c r="BB106" s="141">
        <v>0</v>
      </c>
      <c r="BC106" s="141">
        <v>0</v>
      </c>
      <c r="BD106" s="141">
        <v>0</v>
      </c>
      <c r="BE106" s="141">
        <v>0</v>
      </c>
      <c r="BF106" s="141">
        <v>0</v>
      </c>
      <c r="BG106" s="141">
        <v>0</v>
      </c>
      <c r="BH106" s="141">
        <v>0</v>
      </c>
      <c r="BI106" s="141">
        <v>0</v>
      </c>
      <c r="BJ106" s="141">
        <v>0</v>
      </c>
      <c r="BK106" s="141">
        <v>0</v>
      </c>
      <c r="BL106" s="141">
        <v>0</v>
      </c>
      <c r="BM106" s="141">
        <v>0</v>
      </c>
      <c r="BN106" s="141">
        <v>0</v>
      </c>
      <c r="BO106" s="141">
        <v>0</v>
      </c>
      <c r="BP106" s="141">
        <v>0</v>
      </c>
    </row>
    <row r="107" spans="4:68">
      <c r="D107" s="174" t="s">
        <v>3614</v>
      </c>
      <c r="E107" s="176">
        <v>131</v>
      </c>
      <c r="F107" s="174" t="s">
        <v>3420</v>
      </c>
      <c r="G107" s="174" t="s">
        <v>3615</v>
      </c>
      <c r="H107" s="174" t="s">
        <v>170</v>
      </c>
      <c r="I107" s="174" t="s">
        <v>3616</v>
      </c>
      <c r="J107" s="174" t="s">
        <v>3617</v>
      </c>
      <c r="K107" s="174"/>
      <c r="L107" s="174" t="s">
        <v>3424</v>
      </c>
      <c r="M107" s="174" t="s">
        <v>3531</v>
      </c>
      <c r="N107" s="176">
        <v>600</v>
      </c>
      <c r="O107" s="174" t="s">
        <v>3407</v>
      </c>
      <c r="P107" s="177">
        <v>30864</v>
      </c>
      <c r="Q107" s="176">
        <v>348</v>
      </c>
      <c r="R107" s="175">
        <v>75.97</v>
      </c>
      <c r="S107" s="175">
        <v>55.03</v>
      </c>
      <c r="T107" s="178">
        <v>0</v>
      </c>
      <c r="U107" s="96">
        <v>7</v>
      </c>
      <c r="V107" s="38" t="s">
        <v>117</v>
      </c>
      <c r="W107" s="38"/>
      <c r="X107" s="137">
        <v>2.62</v>
      </c>
      <c r="Y107" s="138">
        <v>49126</v>
      </c>
      <c r="Z107" s="179">
        <v>21</v>
      </c>
      <c r="AA107" s="139">
        <v>2034</v>
      </c>
      <c r="AB107" s="131"/>
      <c r="AC107" s="38"/>
      <c r="AD107" s="140">
        <v>55.03</v>
      </c>
      <c r="AE107" s="141">
        <v>52.410000000000004</v>
      </c>
      <c r="AF107" s="141">
        <v>49.790000000000006</v>
      </c>
      <c r="AG107" s="141">
        <v>47.170000000000009</v>
      </c>
      <c r="AH107" s="141">
        <v>44.550000000000011</v>
      </c>
      <c r="AI107" s="141">
        <v>41.930000000000014</v>
      </c>
      <c r="AJ107" s="141">
        <v>39.310000000000016</v>
      </c>
      <c r="AK107" s="141">
        <v>36.690000000000019</v>
      </c>
      <c r="AL107" s="141">
        <v>34.070000000000022</v>
      </c>
      <c r="AM107" s="141">
        <v>31.450000000000021</v>
      </c>
      <c r="AN107" s="141">
        <v>28.83000000000002</v>
      </c>
      <c r="AO107" s="141">
        <v>26.210000000000019</v>
      </c>
      <c r="AP107" s="141">
        <v>23.590000000000018</v>
      </c>
      <c r="AQ107" s="141">
        <v>20.970000000000017</v>
      </c>
      <c r="AR107" s="141">
        <v>18.350000000000016</v>
      </c>
      <c r="AS107" s="141">
        <v>15.730000000000015</v>
      </c>
      <c r="AT107" s="141">
        <v>13.110000000000014</v>
      </c>
      <c r="AU107" s="141">
        <v>10.490000000000013</v>
      </c>
      <c r="AV107" s="141">
        <v>7.8700000000000125</v>
      </c>
      <c r="AW107" s="141">
        <v>5.2500000000000124</v>
      </c>
      <c r="AX107" s="141">
        <v>2.6300000000000123</v>
      </c>
      <c r="AY107" s="141">
        <v>1.0000000000012221E-2</v>
      </c>
      <c r="AZ107" s="141">
        <v>0</v>
      </c>
      <c r="BA107" s="141">
        <v>0</v>
      </c>
      <c r="BB107" s="141">
        <v>0</v>
      </c>
      <c r="BC107" s="141">
        <v>0</v>
      </c>
      <c r="BD107" s="141">
        <v>0</v>
      </c>
      <c r="BE107" s="141">
        <v>0</v>
      </c>
      <c r="BF107" s="141">
        <v>0</v>
      </c>
      <c r="BG107" s="141">
        <v>0</v>
      </c>
      <c r="BH107" s="141">
        <v>0</v>
      </c>
      <c r="BI107" s="141">
        <v>0</v>
      </c>
      <c r="BJ107" s="141">
        <v>0</v>
      </c>
      <c r="BK107" s="141">
        <v>0</v>
      </c>
      <c r="BL107" s="141">
        <v>0</v>
      </c>
      <c r="BM107" s="141">
        <v>0</v>
      </c>
      <c r="BN107" s="141">
        <v>0</v>
      </c>
      <c r="BO107" s="141">
        <v>0</v>
      </c>
      <c r="BP107" s="141">
        <v>0</v>
      </c>
    </row>
    <row r="108" spans="4:68">
      <c r="D108" s="174" t="s">
        <v>3618</v>
      </c>
      <c r="E108" s="176">
        <v>2</v>
      </c>
      <c r="F108" s="174" t="s">
        <v>3612</v>
      </c>
      <c r="G108" s="174" t="s">
        <v>3615</v>
      </c>
      <c r="H108" s="174" t="s">
        <v>170</v>
      </c>
      <c r="I108" s="174" t="s">
        <v>3616</v>
      </c>
      <c r="J108" s="174" t="s">
        <v>3617</v>
      </c>
      <c r="K108" s="174"/>
      <c r="L108" s="174" t="s">
        <v>3424</v>
      </c>
      <c r="M108" s="174" t="s">
        <v>3531</v>
      </c>
      <c r="N108" s="176">
        <v>600</v>
      </c>
      <c r="O108" s="174" t="s">
        <v>3407</v>
      </c>
      <c r="P108" s="177">
        <v>30864</v>
      </c>
      <c r="Q108" s="176">
        <v>348</v>
      </c>
      <c r="R108" s="175">
        <v>1.1599999999999999</v>
      </c>
      <c r="S108" s="175">
        <v>0.84</v>
      </c>
      <c r="T108" s="178">
        <v>0</v>
      </c>
      <c r="U108" s="96">
        <v>7</v>
      </c>
      <c r="V108" s="38" t="s">
        <v>117</v>
      </c>
      <c r="W108" s="38"/>
      <c r="X108" s="137">
        <v>0.04</v>
      </c>
      <c r="Y108" s="138">
        <v>49126</v>
      </c>
      <c r="Z108" s="179">
        <v>21</v>
      </c>
      <c r="AA108" s="139">
        <v>2034</v>
      </c>
      <c r="AB108" s="131"/>
      <c r="AC108" s="38"/>
      <c r="AD108" s="140">
        <v>0.84</v>
      </c>
      <c r="AE108" s="141">
        <v>0.79999999999999993</v>
      </c>
      <c r="AF108" s="141">
        <v>0.7599999999999999</v>
      </c>
      <c r="AG108" s="141">
        <v>0.71999999999999986</v>
      </c>
      <c r="AH108" s="141">
        <v>0.67999999999999983</v>
      </c>
      <c r="AI108" s="141">
        <v>0.63999999999999979</v>
      </c>
      <c r="AJ108" s="141">
        <v>0.59999999999999976</v>
      </c>
      <c r="AK108" s="141">
        <v>0.55999999999999972</v>
      </c>
      <c r="AL108" s="141">
        <v>0.51999999999999968</v>
      </c>
      <c r="AM108" s="141">
        <v>0.4799999999999997</v>
      </c>
      <c r="AN108" s="141">
        <v>0.43999999999999972</v>
      </c>
      <c r="AO108" s="141">
        <v>0.39999999999999974</v>
      </c>
      <c r="AP108" s="141">
        <v>0.35999999999999976</v>
      </c>
      <c r="AQ108" s="141">
        <v>0.31999999999999978</v>
      </c>
      <c r="AR108" s="141">
        <v>0.2799999999999998</v>
      </c>
      <c r="AS108" s="141">
        <v>0.2399999999999998</v>
      </c>
      <c r="AT108" s="141">
        <v>0.19999999999999979</v>
      </c>
      <c r="AU108" s="141">
        <v>0.15999999999999978</v>
      </c>
      <c r="AV108" s="141">
        <v>0.11999999999999977</v>
      </c>
      <c r="AW108" s="141">
        <v>7.9999999999999766E-2</v>
      </c>
      <c r="AX108" s="141">
        <v>3.9999999999999765E-2</v>
      </c>
      <c r="AY108" s="141">
        <v>0</v>
      </c>
      <c r="AZ108" s="141">
        <v>0</v>
      </c>
      <c r="BA108" s="141">
        <v>0</v>
      </c>
      <c r="BB108" s="141">
        <v>0</v>
      </c>
      <c r="BC108" s="141">
        <v>0</v>
      </c>
      <c r="BD108" s="141">
        <v>0</v>
      </c>
      <c r="BE108" s="141">
        <v>0</v>
      </c>
      <c r="BF108" s="141">
        <v>0</v>
      </c>
      <c r="BG108" s="141">
        <v>0</v>
      </c>
      <c r="BH108" s="141">
        <v>0</v>
      </c>
      <c r="BI108" s="141">
        <v>0</v>
      </c>
      <c r="BJ108" s="141">
        <v>0</v>
      </c>
      <c r="BK108" s="141">
        <v>0</v>
      </c>
      <c r="BL108" s="141">
        <v>0</v>
      </c>
      <c r="BM108" s="141">
        <v>0</v>
      </c>
      <c r="BN108" s="141">
        <v>0</v>
      </c>
      <c r="BO108" s="141">
        <v>0</v>
      </c>
      <c r="BP108" s="141">
        <v>0</v>
      </c>
    </row>
    <row r="109" spans="4:68">
      <c r="D109" s="174" t="s">
        <v>3619</v>
      </c>
      <c r="E109" s="176">
        <v>125000</v>
      </c>
      <c r="F109" s="174" t="s">
        <v>3426</v>
      </c>
      <c r="G109" s="174" t="s">
        <v>3615</v>
      </c>
      <c r="H109" s="174" t="s">
        <v>170</v>
      </c>
      <c r="I109" s="174" t="s">
        <v>3616</v>
      </c>
      <c r="J109" s="174" t="s">
        <v>3617</v>
      </c>
      <c r="K109" s="174"/>
      <c r="L109" s="174" t="s">
        <v>3424</v>
      </c>
      <c r="M109" s="174" t="s">
        <v>3531</v>
      </c>
      <c r="N109" s="176">
        <v>600</v>
      </c>
      <c r="O109" s="174" t="s">
        <v>3407</v>
      </c>
      <c r="P109" s="177">
        <v>30864</v>
      </c>
      <c r="Q109" s="176">
        <v>348</v>
      </c>
      <c r="R109" s="175">
        <v>72493.05</v>
      </c>
      <c r="S109" s="175">
        <v>52506.95</v>
      </c>
      <c r="T109" s="178">
        <v>0</v>
      </c>
      <c r="U109" s="96">
        <v>7</v>
      </c>
      <c r="V109" s="38" t="s">
        <v>117</v>
      </c>
      <c r="W109" s="38"/>
      <c r="X109" s="137">
        <v>2500</v>
      </c>
      <c r="Y109" s="138">
        <v>49126</v>
      </c>
      <c r="Z109" s="179">
        <v>21</v>
      </c>
      <c r="AA109" s="139">
        <v>2034</v>
      </c>
      <c r="AB109" s="131"/>
      <c r="AC109" s="38"/>
      <c r="AD109" s="140">
        <v>52506.95</v>
      </c>
      <c r="AE109" s="141">
        <v>50006.95</v>
      </c>
      <c r="AF109" s="141">
        <v>47506.95</v>
      </c>
      <c r="AG109" s="141">
        <v>45006.95</v>
      </c>
      <c r="AH109" s="141">
        <v>42506.95</v>
      </c>
      <c r="AI109" s="141">
        <v>40006.949999999997</v>
      </c>
      <c r="AJ109" s="141">
        <v>37506.949999999997</v>
      </c>
      <c r="AK109" s="141">
        <v>35006.949999999997</v>
      </c>
      <c r="AL109" s="141">
        <v>32506.949999999997</v>
      </c>
      <c r="AM109" s="141">
        <v>30006.949999999997</v>
      </c>
      <c r="AN109" s="141">
        <v>27506.949999999997</v>
      </c>
      <c r="AO109" s="141">
        <v>25006.949999999997</v>
      </c>
      <c r="AP109" s="141">
        <v>22506.949999999997</v>
      </c>
      <c r="AQ109" s="141">
        <v>20006.949999999997</v>
      </c>
      <c r="AR109" s="141">
        <v>17506.949999999997</v>
      </c>
      <c r="AS109" s="141">
        <v>15006.949999999997</v>
      </c>
      <c r="AT109" s="141">
        <v>12506.949999999997</v>
      </c>
      <c r="AU109" s="141">
        <v>10006.949999999997</v>
      </c>
      <c r="AV109" s="141">
        <v>7506.9499999999971</v>
      </c>
      <c r="AW109" s="141">
        <v>5006.9499999999971</v>
      </c>
      <c r="AX109" s="141">
        <v>2506.9499999999971</v>
      </c>
      <c r="AY109" s="141">
        <v>6.9499999999970896</v>
      </c>
      <c r="AZ109" s="141">
        <v>0</v>
      </c>
      <c r="BA109" s="141">
        <v>0</v>
      </c>
      <c r="BB109" s="141">
        <v>0</v>
      </c>
      <c r="BC109" s="141">
        <v>0</v>
      </c>
      <c r="BD109" s="141">
        <v>0</v>
      </c>
      <c r="BE109" s="141">
        <v>0</v>
      </c>
      <c r="BF109" s="141">
        <v>0</v>
      </c>
      <c r="BG109" s="141">
        <v>0</v>
      </c>
      <c r="BH109" s="141">
        <v>0</v>
      </c>
      <c r="BI109" s="141">
        <v>0</v>
      </c>
      <c r="BJ109" s="141">
        <v>0</v>
      </c>
      <c r="BK109" s="141">
        <v>0</v>
      </c>
      <c r="BL109" s="141">
        <v>0</v>
      </c>
      <c r="BM109" s="141">
        <v>0</v>
      </c>
      <c r="BN109" s="141">
        <v>0</v>
      </c>
      <c r="BO109" s="141">
        <v>0</v>
      </c>
      <c r="BP109" s="141">
        <v>0</v>
      </c>
    </row>
    <row r="110" spans="4:68">
      <c r="D110" s="174" t="s">
        <v>3620</v>
      </c>
      <c r="E110" s="175">
        <v>1568.78</v>
      </c>
      <c r="F110" s="174" t="s">
        <v>3409</v>
      </c>
      <c r="G110" s="174" t="s">
        <v>3621</v>
      </c>
      <c r="H110" s="174" t="s">
        <v>170</v>
      </c>
      <c r="I110" s="174" t="s">
        <v>3622</v>
      </c>
      <c r="J110" s="174" t="s">
        <v>3623</v>
      </c>
      <c r="K110" s="174"/>
      <c r="L110" s="174" t="s">
        <v>3424</v>
      </c>
      <c r="M110" s="174" t="s">
        <v>3531</v>
      </c>
      <c r="N110" s="176">
        <v>600</v>
      </c>
      <c r="O110" s="174" t="s">
        <v>3407</v>
      </c>
      <c r="P110" s="177">
        <v>30864</v>
      </c>
      <c r="Q110" s="176">
        <v>348</v>
      </c>
      <c r="R110" s="175">
        <v>909.72</v>
      </c>
      <c r="S110" s="175">
        <v>659.06</v>
      </c>
      <c r="T110" s="178">
        <v>0</v>
      </c>
      <c r="U110" s="96">
        <v>7</v>
      </c>
      <c r="V110" s="38" t="s">
        <v>117</v>
      </c>
      <c r="W110" s="38"/>
      <c r="X110" s="137">
        <v>31.375599999999999</v>
      </c>
      <c r="Y110" s="138">
        <v>49126</v>
      </c>
      <c r="Z110" s="179">
        <v>21</v>
      </c>
      <c r="AA110" s="139">
        <v>2034</v>
      </c>
      <c r="AB110" s="131"/>
      <c r="AC110" s="38"/>
      <c r="AD110" s="140">
        <v>659.06</v>
      </c>
      <c r="AE110" s="141">
        <v>627.68439999999998</v>
      </c>
      <c r="AF110" s="141">
        <v>596.30880000000002</v>
      </c>
      <c r="AG110" s="141">
        <v>564.93320000000006</v>
      </c>
      <c r="AH110" s="141">
        <v>533.55760000000009</v>
      </c>
      <c r="AI110" s="141">
        <v>502.18200000000007</v>
      </c>
      <c r="AJ110" s="141">
        <v>470.80640000000005</v>
      </c>
      <c r="AK110" s="141">
        <v>439.43080000000003</v>
      </c>
      <c r="AL110" s="141">
        <v>408.05520000000001</v>
      </c>
      <c r="AM110" s="141">
        <v>376.67959999999999</v>
      </c>
      <c r="AN110" s="141">
        <v>345.30399999999997</v>
      </c>
      <c r="AO110" s="141">
        <v>313.92839999999995</v>
      </c>
      <c r="AP110" s="141">
        <v>282.55279999999993</v>
      </c>
      <c r="AQ110" s="141">
        <v>251.17719999999994</v>
      </c>
      <c r="AR110" s="141">
        <v>219.80159999999995</v>
      </c>
      <c r="AS110" s="141">
        <v>188.42599999999996</v>
      </c>
      <c r="AT110" s="141">
        <v>157.05039999999997</v>
      </c>
      <c r="AU110" s="141">
        <v>125.67479999999998</v>
      </c>
      <c r="AV110" s="141">
        <v>94.299199999999985</v>
      </c>
      <c r="AW110" s="141">
        <v>62.923599999999986</v>
      </c>
      <c r="AX110" s="141">
        <v>31.547999999999988</v>
      </c>
      <c r="AY110" s="141">
        <v>0.17239999999998901</v>
      </c>
      <c r="AZ110" s="141">
        <v>0</v>
      </c>
      <c r="BA110" s="141">
        <v>0</v>
      </c>
      <c r="BB110" s="141">
        <v>0</v>
      </c>
      <c r="BC110" s="141">
        <v>0</v>
      </c>
      <c r="BD110" s="141">
        <v>0</v>
      </c>
      <c r="BE110" s="141">
        <v>0</v>
      </c>
      <c r="BF110" s="141">
        <v>0</v>
      </c>
      <c r="BG110" s="141">
        <v>0</v>
      </c>
      <c r="BH110" s="141">
        <v>0</v>
      </c>
      <c r="BI110" s="141">
        <v>0</v>
      </c>
      <c r="BJ110" s="141">
        <v>0</v>
      </c>
      <c r="BK110" s="141">
        <v>0</v>
      </c>
      <c r="BL110" s="141">
        <v>0</v>
      </c>
      <c r="BM110" s="141">
        <v>0</v>
      </c>
      <c r="BN110" s="141">
        <v>0</v>
      </c>
      <c r="BO110" s="141">
        <v>0</v>
      </c>
      <c r="BP110" s="141">
        <v>0</v>
      </c>
    </row>
    <row r="111" spans="4:68">
      <c r="D111" s="174" t="s">
        <v>3624</v>
      </c>
      <c r="E111" s="175">
        <v>34676.559999999998</v>
      </c>
      <c r="F111" s="174" t="s">
        <v>3409</v>
      </c>
      <c r="G111" s="174" t="s">
        <v>3621</v>
      </c>
      <c r="H111" s="174" t="s">
        <v>170</v>
      </c>
      <c r="I111" s="174" t="s">
        <v>3622</v>
      </c>
      <c r="J111" s="174" t="s">
        <v>3625</v>
      </c>
      <c r="K111" s="174"/>
      <c r="L111" s="174" t="s">
        <v>3424</v>
      </c>
      <c r="M111" s="174" t="s">
        <v>3531</v>
      </c>
      <c r="N111" s="176">
        <v>600</v>
      </c>
      <c r="O111" s="174" t="s">
        <v>3407</v>
      </c>
      <c r="P111" s="177">
        <v>30864</v>
      </c>
      <c r="Q111" s="176">
        <v>348</v>
      </c>
      <c r="R111" s="175">
        <v>20110.46</v>
      </c>
      <c r="S111" s="175">
        <v>14566.1</v>
      </c>
      <c r="T111" s="178">
        <v>0</v>
      </c>
      <c r="U111" s="96">
        <v>7</v>
      </c>
      <c r="V111" s="38" t="s">
        <v>117</v>
      </c>
      <c r="W111" s="38"/>
      <c r="X111" s="137">
        <v>693.53120000000001</v>
      </c>
      <c r="Y111" s="138">
        <v>49126</v>
      </c>
      <c r="Z111" s="179">
        <v>21</v>
      </c>
      <c r="AA111" s="139">
        <v>2034</v>
      </c>
      <c r="AB111" s="131"/>
      <c r="AC111" s="38"/>
      <c r="AD111" s="140">
        <v>14566.1</v>
      </c>
      <c r="AE111" s="141">
        <v>13872.568800000001</v>
      </c>
      <c r="AF111" s="141">
        <v>13179.037600000001</v>
      </c>
      <c r="AG111" s="141">
        <v>12485.506400000002</v>
      </c>
      <c r="AH111" s="141">
        <v>11791.975200000003</v>
      </c>
      <c r="AI111" s="141">
        <v>11098.444000000003</v>
      </c>
      <c r="AJ111" s="141">
        <v>10404.912800000004</v>
      </c>
      <c r="AK111" s="141">
        <v>9711.3816000000043</v>
      </c>
      <c r="AL111" s="141">
        <v>9017.8504000000048</v>
      </c>
      <c r="AM111" s="141">
        <v>8324.3192000000054</v>
      </c>
      <c r="AN111" s="141">
        <v>7630.788000000005</v>
      </c>
      <c r="AO111" s="141">
        <v>6937.2568000000047</v>
      </c>
      <c r="AP111" s="141">
        <v>6243.7256000000043</v>
      </c>
      <c r="AQ111" s="141">
        <v>5550.194400000004</v>
      </c>
      <c r="AR111" s="141">
        <v>4856.6632000000036</v>
      </c>
      <c r="AS111" s="141">
        <v>4163.1320000000032</v>
      </c>
      <c r="AT111" s="141">
        <v>3469.6008000000033</v>
      </c>
      <c r="AU111" s="141">
        <v>2776.0696000000034</v>
      </c>
      <c r="AV111" s="141">
        <v>2082.5384000000035</v>
      </c>
      <c r="AW111" s="141">
        <v>1389.0072000000036</v>
      </c>
      <c r="AX111" s="141">
        <v>695.47600000000364</v>
      </c>
      <c r="AY111" s="141">
        <v>1.9448000000036245</v>
      </c>
      <c r="AZ111" s="141">
        <v>0</v>
      </c>
      <c r="BA111" s="141">
        <v>0</v>
      </c>
      <c r="BB111" s="141">
        <v>0</v>
      </c>
      <c r="BC111" s="141">
        <v>0</v>
      </c>
      <c r="BD111" s="141">
        <v>0</v>
      </c>
      <c r="BE111" s="141">
        <v>0</v>
      </c>
      <c r="BF111" s="141">
        <v>0</v>
      </c>
      <c r="BG111" s="141">
        <v>0</v>
      </c>
      <c r="BH111" s="141">
        <v>0</v>
      </c>
      <c r="BI111" s="141">
        <v>0</v>
      </c>
      <c r="BJ111" s="141">
        <v>0</v>
      </c>
      <c r="BK111" s="141">
        <v>0</v>
      </c>
      <c r="BL111" s="141">
        <v>0</v>
      </c>
      <c r="BM111" s="141">
        <v>0</v>
      </c>
      <c r="BN111" s="141">
        <v>0</v>
      </c>
      <c r="BO111" s="141">
        <v>0</v>
      </c>
      <c r="BP111" s="141">
        <v>0</v>
      </c>
    </row>
    <row r="112" spans="4:68">
      <c r="D112" s="174" t="s">
        <v>3626</v>
      </c>
      <c r="E112" s="176">
        <v>1490559</v>
      </c>
      <c r="F112" s="174" t="s">
        <v>3409</v>
      </c>
      <c r="G112" s="174" t="s">
        <v>3627</v>
      </c>
      <c r="H112" s="174" t="s">
        <v>170</v>
      </c>
      <c r="I112" s="174" t="s">
        <v>3628</v>
      </c>
      <c r="J112" s="174" t="s">
        <v>3629</v>
      </c>
      <c r="K112" s="174"/>
      <c r="L112" s="174" t="s">
        <v>3424</v>
      </c>
      <c r="M112" s="174" t="s">
        <v>3535</v>
      </c>
      <c r="N112" s="176">
        <v>600</v>
      </c>
      <c r="O112" s="174" t="s">
        <v>3407</v>
      </c>
      <c r="P112" s="177">
        <v>30864</v>
      </c>
      <c r="Q112" s="176">
        <v>348</v>
      </c>
      <c r="R112" s="175">
        <v>864441.41</v>
      </c>
      <c r="S112" s="175">
        <v>626117.59</v>
      </c>
      <c r="T112" s="178">
        <v>0</v>
      </c>
      <c r="U112" s="96">
        <v>7</v>
      </c>
      <c r="V112" s="38" t="s">
        <v>117</v>
      </c>
      <c r="W112" s="38"/>
      <c r="X112" s="137">
        <v>29811.18</v>
      </c>
      <c r="Y112" s="138">
        <v>49126</v>
      </c>
      <c r="Z112" s="179">
        <v>21</v>
      </c>
      <c r="AA112" s="139">
        <v>2034</v>
      </c>
      <c r="AB112" s="131"/>
      <c r="AC112" s="38"/>
      <c r="AD112" s="140">
        <v>626117.59</v>
      </c>
      <c r="AE112" s="141">
        <v>596306.40999999992</v>
      </c>
      <c r="AF112" s="141">
        <v>566495.22999999986</v>
      </c>
      <c r="AG112" s="141">
        <v>536684.04999999981</v>
      </c>
      <c r="AH112" s="141">
        <v>506872.86999999982</v>
      </c>
      <c r="AI112" s="141">
        <v>477061.68999999983</v>
      </c>
      <c r="AJ112" s="141">
        <v>447250.50999999983</v>
      </c>
      <c r="AK112" s="141">
        <v>417439.32999999984</v>
      </c>
      <c r="AL112" s="141">
        <v>387628.14999999985</v>
      </c>
      <c r="AM112" s="141">
        <v>357816.96999999986</v>
      </c>
      <c r="AN112" s="141">
        <v>328005.78999999986</v>
      </c>
      <c r="AO112" s="141">
        <v>298194.60999999987</v>
      </c>
      <c r="AP112" s="141">
        <v>268383.42999999988</v>
      </c>
      <c r="AQ112" s="141">
        <v>238572.24999999988</v>
      </c>
      <c r="AR112" s="141">
        <v>208761.06999999989</v>
      </c>
      <c r="AS112" s="141">
        <v>178949.8899999999</v>
      </c>
      <c r="AT112" s="141">
        <v>149138.7099999999</v>
      </c>
      <c r="AU112" s="141">
        <v>119327.52999999991</v>
      </c>
      <c r="AV112" s="141">
        <v>89516.349999999919</v>
      </c>
      <c r="AW112" s="141">
        <v>59705.169999999918</v>
      </c>
      <c r="AX112" s="141">
        <v>29893.989999999918</v>
      </c>
      <c r="AY112" s="141">
        <v>82.809999999917636</v>
      </c>
      <c r="AZ112" s="141">
        <v>0</v>
      </c>
      <c r="BA112" s="141">
        <v>0</v>
      </c>
      <c r="BB112" s="141">
        <v>0</v>
      </c>
      <c r="BC112" s="141">
        <v>0</v>
      </c>
      <c r="BD112" s="141">
        <v>0</v>
      </c>
      <c r="BE112" s="141">
        <v>0</v>
      </c>
      <c r="BF112" s="141">
        <v>0</v>
      </c>
      <c r="BG112" s="141">
        <v>0</v>
      </c>
      <c r="BH112" s="141">
        <v>0</v>
      </c>
      <c r="BI112" s="141">
        <v>0</v>
      </c>
      <c r="BJ112" s="141">
        <v>0</v>
      </c>
      <c r="BK112" s="141">
        <v>0</v>
      </c>
      <c r="BL112" s="141">
        <v>0</v>
      </c>
      <c r="BM112" s="141">
        <v>0</v>
      </c>
      <c r="BN112" s="141">
        <v>0</v>
      </c>
      <c r="BO112" s="141">
        <v>0</v>
      </c>
      <c r="BP112" s="141">
        <v>0</v>
      </c>
    </row>
    <row r="113" spans="4:68">
      <c r="D113" s="174" t="s">
        <v>3630</v>
      </c>
      <c r="E113" s="176">
        <v>633546</v>
      </c>
      <c r="F113" s="174" t="s">
        <v>3420</v>
      </c>
      <c r="G113" s="174" t="s">
        <v>3627</v>
      </c>
      <c r="H113" s="174" t="s">
        <v>170</v>
      </c>
      <c r="I113" s="174" t="s">
        <v>3628</v>
      </c>
      <c r="J113" s="174" t="s">
        <v>3629</v>
      </c>
      <c r="K113" s="174"/>
      <c r="L113" s="174" t="s">
        <v>3424</v>
      </c>
      <c r="M113" s="174" t="s">
        <v>3535</v>
      </c>
      <c r="N113" s="176">
        <v>600</v>
      </c>
      <c r="O113" s="174" t="s">
        <v>3407</v>
      </c>
      <c r="P113" s="177">
        <v>30864</v>
      </c>
      <c r="Q113" s="176">
        <v>348</v>
      </c>
      <c r="R113" s="175">
        <v>367421.48</v>
      </c>
      <c r="S113" s="175">
        <v>266124.52</v>
      </c>
      <c r="T113" s="178">
        <v>0</v>
      </c>
      <c r="U113" s="96">
        <v>7</v>
      </c>
      <c r="V113" s="38" t="s">
        <v>117</v>
      </c>
      <c r="W113" s="38"/>
      <c r="X113" s="137">
        <v>12670.920000000002</v>
      </c>
      <c r="Y113" s="138">
        <v>49126</v>
      </c>
      <c r="Z113" s="179">
        <v>21</v>
      </c>
      <c r="AA113" s="139">
        <v>2034</v>
      </c>
      <c r="AB113" s="131"/>
      <c r="AC113" s="38"/>
      <c r="AD113" s="140">
        <v>266124.52</v>
      </c>
      <c r="AE113" s="141">
        <v>253453.6</v>
      </c>
      <c r="AF113" s="141">
        <v>240782.68</v>
      </c>
      <c r="AG113" s="141">
        <v>228111.75999999998</v>
      </c>
      <c r="AH113" s="141">
        <v>215440.83999999997</v>
      </c>
      <c r="AI113" s="141">
        <v>202769.91999999995</v>
      </c>
      <c r="AJ113" s="141">
        <v>190098.99999999994</v>
      </c>
      <c r="AK113" s="141">
        <v>177428.07999999993</v>
      </c>
      <c r="AL113" s="141">
        <v>164757.15999999992</v>
      </c>
      <c r="AM113" s="141">
        <v>152086.2399999999</v>
      </c>
      <c r="AN113" s="141">
        <v>139415.31999999989</v>
      </c>
      <c r="AO113" s="141">
        <v>126744.39999999989</v>
      </c>
      <c r="AP113" s="141">
        <v>114073.47999999989</v>
      </c>
      <c r="AQ113" s="141">
        <v>101402.5599999999</v>
      </c>
      <c r="AR113" s="141">
        <v>88731.639999999898</v>
      </c>
      <c r="AS113" s="141">
        <v>76060.719999999899</v>
      </c>
      <c r="AT113" s="141">
        <v>63389.799999999901</v>
      </c>
      <c r="AU113" s="141">
        <v>50718.879999999903</v>
      </c>
      <c r="AV113" s="141">
        <v>38047.959999999905</v>
      </c>
      <c r="AW113" s="141">
        <v>25377.039999999903</v>
      </c>
      <c r="AX113" s="141">
        <v>12706.119999999901</v>
      </c>
      <c r="AY113" s="141">
        <v>35.199999999898864</v>
      </c>
      <c r="AZ113" s="141">
        <v>0</v>
      </c>
      <c r="BA113" s="141">
        <v>0</v>
      </c>
      <c r="BB113" s="141">
        <v>0</v>
      </c>
      <c r="BC113" s="141">
        <v>0</v>
      </c>
      <c r="BD113" s="141">
        <v>0</v>
      </c>
      <c r="BE113" s="141">
        <v>0</v>
      </c>
      <c r="BF113" s="141">
        <v>0</v>
      </c>
      <c r="BG113" s="141">
        <v>0</v>
      </c>
      <c r="BH113" s="141">
        <v>0</v>
      </c>
      <c r="BI113" s="141">
        <v>0</v>
      </c>
      <c r="BJ113" s="141">
        <v>0</v>
      </c>
      <c r="BK113" s="141">
        <v>0</v>
      </c>
      <c r="BL113" s="141">
        <v>0</v>
      </c>
      <c r="BM113" s="141">
        <v>0</v>
      </c>
      <c r="BN113" s="141">
        <v>0</v>
      </c>
      <c r="BO113" s="141">
        <v>0</v>
      </c>
      <c r="BP113" s="141">
        <v>0</v>
      </c>
    </row>
    <row r="114" spans="4:68">
      <c r="D114" s="174" t="s">
        <v>3631</v>
      </c>
      <c r="E114" s="176">
        <v>6882</v>
      </c>
      <c r="F114" s="174" t="s">
        <v>3612</v>
      </c>
      <c r="G114" s="174" t="s">
        <v>3627</v>
      </c>
      <c r="H114" s="174" t="s">
        <v>170</v>
      </c>
      <c r="I114" s="174" t="s">
        <v>3628</v>
      </c>
      <c r="J114" s="174" t="s">
        <v>3629</v>
      </c>
      <c r="K114" s="174"/>
      <c r="L114" s="174" t="s">
        <v>3424</v>
      </c>
      <c r="M114" s="174" t="s">
        <v>3535</v>
      </c>
      <c r="N114" s="176">
        <v>600</v>
      </c>
      <c r="O114" s="174" t="s">
        <v>3407</v>
      </c>
      <c r="P114" s="177">
        <v>30864</v>
      </c>
      <c r="Q114" s="176">
        <v>348</v>
      </c>
      <c r="R114" s="175">
        <v>3991.18</v>
      </c>
      <c r="S114" s="175">
        <v>2890.82</v>
      </c>
      <c r="T114" s="178">
        <v>0</v>
      </c>
      <c r="U114" s="96">
        <v>7</v>
      </c>
      <c r="V114" s="38" t="s">
        <v>117</v>
      </c>
      <c r="W114" s="38"/>
      <c r="X114" s="137">
        <v>137.64000000000001</v>
      </c>
      <c r="Y114" s="138">
        <v>49126</v>
      </c>
      <c r="Z114" s="179">
        <v>21</v>
      </c>
      <c r="AA114" s="139">
        <v>2034</v>
      </c>
      <c r="AB114" s="131"/>
      <c r="AC114" s="38"/>
      <c r="AD114" s="140">
        <v>2890.82</v>
      </c>
      <c r="AE114" s="141">
        <v>2753.1800000000003</v>
      </c>
      <c r="AF114" s="141">
        <v>2615.5400000000004</v>
      </c>
      <c r="AG114" s="141">
        <v>2477.9000000000005</v>
      </c>
      <c r="AH114" s="141">
        <v>2340.2600000000007</v>
      </c>
      <c r="AI114" s="141">
        <v>2202.6200000000008</v>
      </c>
      <c r="AJ114" s="141">
        <v>2064.9800000000009</v>
      </c>
      <c r="AK114" s="141">
        <v>1927.3400000000008</v>
      </c>
      <c r="AL114" s="141">
        <v>1789.7000000000007</v>
      </c>
      <c r="AM114" s="141">
        <v>1652.0600000000006</v>
      </c>
      <c r="AN114" s="141">
        <v>1514.4200000000005</v>
      </c>
      <c r="AO114" s="141">
        <v>1376.7800000000004</v>
      </c>
      <c r="AP114" s="141">
        <v>1239.1400000000003</v>
      </c>
      <c r="AQ114" s="141">
        <v>1101.5000000000002</v>
      </c>
      <c r="AR114" s="141">
        <v>963.86000000000024</v>
      </c>
      <c r="AS114" s="141">
        <v>826.22000000000025</v>
      </c>
      <c r="AT114" s="141">
        <v>688.58000000000027</v>
      </c>
      <c r="AU114" s="141">
        <v>550.94000000000028</v>
      </c>
      <c r="AV114" s="141">
        <v>413.3000000000003</v>
      </c>
      <c r="AW114" s="141">
        <v>275.66000000000031</v>
      </c>
      <c r="AX114" s="141">
        <v>138.02000000000029</v>
      </c>
      <c r="AY114" s="141">
        <v>0.38000000000027967</v>
      </c>
      <c r="AZ114" s="141">
        <v>0</v>
      </c>
      <c r="BA114" s="141">
        <v>0</v>
      </c>
      <c r="BB114" s="141">
        <v>0</v>
      </c>
      <c r="BC114" s="141">
        <v>0</v>
      </c>
      <c r="BD114" s="141">
        <v>0</v>
      </c>
      <c r="BE114" s="141">
        <v>0</v>
      </c>
      <c r="BF114" s="141">
        <v>0</v>
      </c>
      <c r="BG114" s="141">
        <v>0</v>
      </c>
      <c r="BH114" s="141">
        <v>0</v>
      </c>
      <c r="BI114" s="141">
        <v>0</v>
      </c>
      <c r="BJ114" s="141">
        <v>0</v>
      </c>
      <c r="BK114" s="141">
        <v>0</v>
      </c>
      <c r="BL114" s="141">
        <v>0</v>
      </c>
      <c r="BM114" s="141">
        <v>0</v>
      </c>
      <c r="BN114" s="141">
        <v>0</v>
      </c>
      <c r="BO114" s="141">
        <v>0</v>
      </c>
      <c r="BP114" s="141">
        <v>0</v>
      </c>
    </row>
    <row r="115" spans="4:68">
      <c r="D115" s="174" t="s">
        <v>3632</v>
      </c>
      <c r="E115" s="175">
        <v>7595980.7400000002</v>
      </c>
      <c r="F115" s="174" t="s">
        <v>3426</v>
      </c>
      <c r="G115" s="174" t="s">
        <v>3627</v>
      </c>
      <c r="H115" s="174" t="s">
        <v>170</v>
      </c>
      <c r="I115" s="174" t="s">
        <v>3628</v>
      </c>
      <c r="J115" s="174" t="s">
        <v>3629</v>
      </c>
      <c r="K115" s="174"/>
      <c r="L115" s="174" t="s">
        <v>3424</v>
      </c>
      <c r="M115" s="174" t="s">
        <v>3535</v>
      </c>
      <c r="N115" s="176">
        <v>600</v>
      </c>
      <c r="O115" s="174" t="s">
        <v>3407</v>
      </c>
      <c r="P115" s="177">
        <v>30864</v>
      </c>
      <c r="Q115" s="176">
        <v>348</v>
      </c>
      <c r="R115" s="175">
        <v>4405246.7699999996</v>
      </c>
      <c r="S115" s="175">
        <v>3190733.97</v>
      </c>
      <c r="T115" s="178">
        <v>0</v>
      </c>
      <c r="U115" s="96">
        <v>7</v>
      </c>
      <c r="V115" s="38" t="s">
        <v>117</v>
      </c>
      <c r="W115" s="38"/>
      <c r="X115" s="137">
        <v>151919.61479999998</v>
      </c>
      <c r="Y115" s="138">
        <v>49126</v>
      </c>
      <c r="Z115" s="179">
        <v>21</v>
      </c>
      <c r="AA115" s="139">
        <v>2034</v>
      </c>
      <c r="AB115" s="131"/>
      <c r="AC115" s="38"/>
      <c r="AD115" s="140">
        <v>3190733.97</v>
      </c>
      <c r="AE115" s="141">
        <v>3038814.3552000001</v>
      </c>
      <c r="AF115" s="141">
        <v>2886894.7404</v>
      </c>
      <c r="AG115" s="141">
        <v>2734975.1255999999</v>
      </c>
      <c r="AH115" s="141">
        <v>2583055.5107999998</v>
      </c>
      <c r="AI115" s="141">
        <v>2431135.8959999997</v>
      </c>
      <c r="AJ115" s="141">
        <v>2279216.2811999996</v>
      </c>
      <c r="AK115" s="141">
        <v>2127296.6663999995</v>
      </c>
      <c r="AL115" s="141">
        <v>1975377.0515999994</v>
      </c>
      <c r="AM115" s="141">
        <v>1823457.4367999993</v>
      </c>
      <c r="AN115" s="141">
        <v>1671537.8219999992</v>
      </c>
      <c r="AO115" s="141">
        <v>1519618.2071999991</v>
      </c>
      <c r="AP115" s="141">
        <v>1367698.592399999</v>
      </c>
      <c r="AQ115" s="141">
        <v>1215778.9775999989</v>
      </c>
      <c r="AR115" s="141">
        <v>1063859.3627999988</v>
      </c>
      <c r="AS115" s="141">
        <v>911939.74799999886</v>
      </c>
      <c r="AT115" s="141">
        <v>760020.13319999888</v>
      </c>
      <c r="AU115" s="141">
        <v>608100.51839999889</v>
      </c>
      <c r="AV115" s="141">
        <v>456180.90359999891</v>
      </c>
      <c r="AW115" s="141">
        <v>304261.28879999893</v>
      </c>
      <c r="AX115" s="141">
        <v>152341.67399999895</v>
      </c>
      <c r="AY115" s="141">
        <v>422.05919999897014</v>
      </c>
      <c r="AZ115" s="141">
        <v>0</v>
      </c>
      <c r="BA115" s="141">
        <v>0</v>
      </c>
      <c r="BB115" s="141">
        <v>0</v>
      </c>
      <c r="BC115" s="141">
        <v>0</v>
      </c>
      <c r="BD115" s="141">
        <v>0</v>
      </c>
      <c r="BE115" s="141">
        <v>0</v>
      </c>
      <c r="BF115" s="141">
        <v>0</v>
      </c>
      <c r="BG115" s="141">
        <v>0</v>
      </c>
      <c r="BH115" s="141">
        <v>0</v>
      </c>
      <c r="BI115" s="141">
        <v>0</v>
      </c>
      <c r="BJ115" s="141">
        <v>0</v>
      </c>
      <c r="BK115" s="141">
        <v>0</v>
      </c>
      <c r="BL115" s="141">
        <v>0</v>
      </c>
      <c r="BM115" s="141">
        <v>0</v>
      </c>
      <c r="BN115" s="141">
        <v>0</v>
      </c>
      <c r="BO115" s="141">
        <v>0</v>
      </c>
      <c r="BP115" s="141">
        <v>0</v>
      </c>
    </row>
    <row r="116" spans="4:68">
      <c r="D116" s="174" t="s">
        <v>3633</v>
      </c>
      <c r="E116" s="176">
        <v>321</v>
      </c>
      <c r="F116" s="174" t="s">
        <v>3420</v>
      </c>
      <c r="G116" s="174" t="s">
        <v>3634</v>
      </c>
      <c r="H116" s="174" t="s">
        <v>170</v>
      </c>
      <c r="I116" s="174" t="s">
        <v>3628</v>
      </c>
      <c r="J116" s="174" t="s">
        <v>3635</v>
      </c>
      <c r="K116" s="174"/>
      <c r="L116" s="174" t="s">
        <v>3424</v>
      </c>
      <c r="M116" s="174" t="s">
        <v>3535</v>
      </c>
      <c r="N116" s="176">
        <v>600</v>
      </c>
      <c r="O116" s="174" t="s">
        <v>3407</v>
      </c>
      <c r="P116" s="177">
        <v>30864</v>
      </c>
      <c r="Q116" s="176">
        <v>348</v>
      </c>
      <c r="R116" s="175">
        <v>186.16</v>
      </c>
      <c r="S116" s="175">
        <v>134.84</v>
      </c>
      <c r="T116" s="178">
        <v>0</v>
      </c>
      <c r="U116" s="96">
        <v>7</v>
      </c>
      <c r="V116" s="38" t="s">
        <v>117</v>
      </c>
      <c r="W116" s="38"/>
      <c r="X116" s="137">
        <v>6.42</v>
      </c>
      <c r="Y116" s="138">
        <v>49126</v>
      </c>
      <c r="Z116" s="179">
        <v>21</v>
      </c>
      <c r="AA116" s="139">
        <v>2034</v>
      </c>
      <c r="AB116" s="131"/>
      <c r="AC116" s="38"/>
      <c r="AD116" s="140">
        <v>134.84</v>
      </c>
      <c r="AE116" s="141">
        <v>128.42000000000002</v>
      </c>
      <c r="AF116" s="141">
        <v>122.00000000000001</v>
      </c>
      <c r="AG116" s="141">
        <v>115.58000000000001</v>
      </c>
      <c r="AH116" s="141">
        <v>109.16000000000001</v>
      </c>
      <c r="AI116" s="141">
        <v>102.74000000000001</v>
      </c>
      <c r="AJ116" s="141">
        <v>96.320000000000007</v>
      </c>
      <c r="AK116" s="141">
        <v>89.9</v>
      </c>
      <c r="AL116" s="141">
        <v>83.48</v>
      </c>
      <c r="AM116" s="141">
        <v>77.06</v>
      </c>
      <c r="AN116" s="141">
        <v>70.64</v>
      </c>
      <c r="AO116" s="141">
        <v>64.22</v>
      </c>
      <c r="AP116" s="141">
        <v>57.8</v>
      </c>
      <c r="AQ116" s="141">
        <v>51.379999999999995</v>
      </c>
      <c r="AR116" s="141">
        <v>44.959999999999994</v>
      </c>
      <c r="AS116" s="141">
        <v>38.539999999999992</v>
      </c>
      <c r="AT116" s="141">
        <v>32.11999999999999</v>
      </c>
      <c r="AU116" s="141">
        <v>25.699999999999989</v>
      </c>
      <c r="AV116" s="141">
        <v>19.279999999999987</v>
      </c>
      <c r="AW116" s="141">
        <v>12.859999999999987</v>
      </c>
      <c r="AX116" s="141">
        <v>6.4399999999999871</v>
      </c>
      <c r="AY116" s="141">
        <v>1.9999999999987139E-2</v>
      </c>
      <c r="AZ116" s="141">
        <v>0</v>
      </c>
      <c r="BA116" s="141">
        <v>0</v>
      </c>
      <c r="BB116" s="141">
        <v>0</v>
      </c>
      <c r="BC116" s="141">
        <v>0</v>
      </c>
      <c r="BD116" s="141">
        <v>0</v>
      </c>
      <c r="BE116" s="141">
        <v>0</v>
      </c>
      <c r="BF116" s="141">
        <v>0</v>
      </c>
      <c r="BG116" s="141">
        <v>0</v>
      </c>
      <c r="BH116" s="141">
        <v>0</v>
      </c>
      <c r="BI116" s="141">
        <v>0</v>
      </c>
      <c r="BJ116" s="141">
        <v>0</v>
      </c>
      <c r="BK116" s="141">
        <v>0</v>
      </c>
      <c r="BL116" s="141">
        <v>0</v>
      </c>
      <c r="BM116" s="141">
        <v>0</v>
      </c>
      <c r="BN116" s="141">
        <v>0</v>
      </c>
      <c r="BO116" s="141">
        <v>0</v>
      </c>
      <c r="BP116" s="141">
        <v>0</v>
      </c>
    </row>
    <row r="117" spans="4:68">
      <c r="D117" s="174" t="s">
        <v>3636</v>
      </c>
      <c r="E117" s="176">
        <v>3</v>
      </c>
      <c r="F117" s="174" t="s">
        <v>3612</v>
      </c>
      <c r="G117" s="174" t="s">
        <v>3634</v>
      </c>
      <c r="H117" s="174" t="s">
        <v>170</v>
      </c>
      <c r="I117" s="174" t="s">
        <v>3628</v>
      </c>
      <c r="J117" s="174" t="s">
        <v>3635</v>
      </c>
      <c r="K117" s="174"/>
      <c r="L117" s="174" t="s">
        <v>3424</v>
      </c>
      <c r="M117" s="174" t="s">
        <v>3535</v>
      </c>
      <c r="N117" s="176">
        <v>600</v>
      </c>
      <c r="O117" s="174" t="s">
        <v>3407</v>
      </c>
      <c r="P117" s="177">
        <v>30864</v>
      </c>
      <c r="Q117" s="176">
        <v>348</v>
      </c>
      <c r="R117" s="175">
        <v>1.73</v>
      </c>
      <c r="S117" s="175">
        <v>1.27</v>
      </c>
      <c r="T117" s="178">
        <v>0</v>
      </c>
      <c r="U117" s="96">
        <v>7</v>
      </c>
      <c r="V117" s="38" t="s">
        <v>117</v>
      </c>
      <c r="W117" s="38"/>
      <c r="X117" s="137">
        <v>0.06</v>
      </c>
      <c r="Y117" s="138">
        <v>49126</v>
      </c>
      <c r="Z117" s="179">
        <v>21</v>
      </c>
      <c r="AA117" s="139">
        <v>2034</v>
      </c>
      <c r="AB117" s="131"/>
      <c r="AC117" s="38"/>
      <c r="AD117" s="140">
        <v>1.27</v>
      </c>
      <c r="AE117" s="141">
        <v>1.21</v>
      </c>
      <c r="AF117" s="141">
        <v>1.1499999999999999</v>
      </c>
      <c r="AG117" s="141">
        <v>1.0899999999999999</v>
      </c>
      <c r="AH117" s="141">
        <v>1.0299999999999998</v>
      </c>
      <c r="AI117" s="141">
        <v>0.96999999999999975</v>
      </c>
      <c r="AJ117" s="141">
        <v>0.9099999999999997</v>
      </c>
      <c r="AK117" s="141">
        <v>0.84999999999999964</v>
      </c>
      <c r="AL117" s="141">
        <v>0.78999999999999959</v>
      </c>
      <c r="AM117" s="141">
        <v>0.72999999999999954</v>
      </c>
      <c r="AN117" s="141">
        <v>0.66999999999999948</v>
      </c>
      <c r="AO117" s="141">
        <v>0.60999999999999943</v>
      </c>
      <c r="AP117" s="141">
        <v>0.54999999999999938</v>
      </c>
      <c r="AQ117" s="141">
        <v>0.48999999999999938</v>
      </c>
      <c r="AR117" s="141">
        <v>0.42999999999999938</v>
      </c>
      <c r="AS117" s="141">
        <v>0.36999999999999938</v>
      </c>
      <c r="AT117" s="141">
        <v>0.30999999999999939</v>
      </c>
      <c r="AU117" s="141">
        <v>0.24999999999999939</v>
      </c>
      <c r="AV117" s="141">
        <v>0.18999999999999939</v>
      </c>
      <c r="AW117" s="141">
        <v>0.12999999999999939</v>
      </c>
      <c r="AX117" s="141">
        <v>6.9999999999999396E-2</v>
      </c>
      <c r="AY117" s="141">
        <v>9.9999999999993983E-3</v>
      </c>
      <c r="AZ117" s="141">
        <v>0</v>
      </c>
      <c r="BA117" s="141">
        <v>0</v>
      </c>
      <c r="BB117" s="141">
        <v>0</v>
      </c>
      <c r="BC117" s="141">
        <v>0</v>
      </c>
      <c r="BD117" s="141">
        <v>0</v>
      </c>
      <c r="BE117" s="141">
        <v>0</v>
      </c>
      <c r="BF117" s="141">
        <v>0</v>
      </c>
      <c r="BG117" s="141">
        <v>0</v>
      </c>
      <c r="BH117" s="141">
        <v>0</v>
      </c>
      <c r="BI117" s="141">
        <v>0</v>
      </c>
      <c r="BJ117" s="141">
        <v>0</v>
      </c>
      <c r="BK117" s="141">
        <v>0</v>
      </c>
      <c r="BL117" s="141">
        <v>0</v>
      </c>
      <c r="BM117" s="141">
        <v>0</v>
      </c>
      <c r="BN117" s="141">
        <v>0</v>
      </c>
      <c r="BO117" s="141">
        <v>0</v>
      </c>
      <c r="BP117" s="141">
        <v>0</v>
      </c>
    </row>
    <row r="118" spans="4:68">
      <c r="D118" s="174" t="s">
        <v>3637</v>
      </c>
      <c r="E118" s="175">
        <v>3847.84</v>
      </c>
      <c r="F118" s="174" t="s">
        <v>3426</v>
      </c>
      <c r="G118" s="174" t="s">
        <v>3634</v>
      </c>
      <c r="H118" s="174" t="s">
        <v>170</v>
      </c>
      <c r="I118" s="174" t="s">
        <v>3628</v>
      </c>
      <c r="J118" s="174" t="s">
        <v>3635</v>
      </c>
      <c r="K118" s="174"/>
      <c r="L118" s="174" t="s">
        <v>3424</v>
      </c>
      <c r="M118" s="174" t="s">
        <v>3535</v>
      </c>
      <c r="N118" s="176">
        <v>600</v>
      </c>
      <c r="O118" s="174" t="s">
        <v>3407</v>
      </c>
      <c r="P118" s="177">
        <v>30864</v>
      </c>
      <c r="Q118" s="176">
        <v>348</v>
      </c>
      <c r="R118" s="175">
        <v>2231.44</v>
      </c>
      <c r="S118" s="175">
        <v>1616.4</v>
      </c>
      <c r="T118" s="178">
        <v>0</v>
      </c>
      <c r="U118" s="96">
        <v>7</v>
      </c>
      <c r="V118" s="38" t="s">
        <v>117</v>
      </c>
      <c r="W118" s="38"/>
      <c r="X118" s="137">
        <v>76.956800000000001</v>
      </c>
      <c r="Y118" s="138">
        <v>49126</v>
      </c>
      <c r="Z118" s="179">
        <v>21</v>
      </c>
      <c r="AA118" s="139">
        <v>2034</v>
      </c>
      <c r="AB118" s="131"/>
      <c r="AC118" s="38"/>
      <c r="AD118" s="140">
        <v>1616.4</v>
      </c>
      <c r="AE118" s="141">
        <v>1539.4432000000002</v>
      </c>
      <c r="AF118" s="141">
        <v>1462.4864000000002</v>
      </c>
      <c r="AG118" s="141">
        <v>1385.5296000000003</v>
      </c>
      <c r="AH118" s="141">
        <v>1308.5728000000004</v>
      </c>
      <c r="AI118" s="141">
        <v>1231.6160000000004</v>
      </c>
      <c r="AJ118" s="141">
        <v>1154.6592000000005</v>
      </c>
      <c r="AK118" s="141">
        <v>1077.7024000000006</v>
      </c>
      <c r="AL118" s="141">
        <v>1000.7456000000005</v>
      </c>
      <c r="AM118" s="141">
        <v>923.78880000000049</v>
      </c>
      <c r="AN118" s="141">
        <v>846.83200000000045</v>
      </c>
      <c r="AO118" s="141">
        <v>769.8752000000004</v>
      </c>
      <c r="AP118" s="141">
        <v>692.91840000000036</v>
      </c>
      <c r="AQ118" s="141">
        <v>615.96160000000032</v>
      </c>
      <c r="AR118" s="141">
        <v>539.00480000000027</v>
      </c>
      <c r="AS118" s="141">
        <v>462.04800000000029</v>
      </c>
      <c r="AT118" s="141">
        <v>385.0912000000003</v>
      </c>
      <c r="AU118" s="141">
        <v>308.13440000000031</v>
      </c>
      <c r="AV118" s="141">
        <v>231.17760000000033</v>
      </c>
      <c r="AW118" s="141">
        <v>154.22080000000034</v>
      </c>
      <c r="AX118" s="141">
        <v>77.264000000000337</v>
      </c>
      <c r="AY118" s="141">
        <v>0.30720000000033565</v>
      </c>
      <c r="AZ118" s="141">
        <v>0</v>
      </c>
      <c r="BA118" s="141">
        <v>0</v>
      </c>
      <c r="BB118" s="141">
        <v>0</v>
      </c>
      <c r="BC118" s="141">
        <v>0</v>
      </c>
      <c r="BD118" s="141">
        <v>0</v>
      </c>
      <c r="BE118" s="141">
        <v>0</v>
      </c>
      <c r="BF118" s="141">
        <v>0</v>
      </c>
      <c r="BG118" s="141">
        <v>0</v>
      </c>
      <c r="BH118" s="141">
        <v>0</v>
      </c>
      <c r="BI118" s="141">
        <v>0</v>
      </c>
      <c r="BJ118" s="141">
        <v>0</v>
      </c>
      <c r="BK118" s="141">
        <v>0</v>
      </c>
      <c r="BL118" s="141">
        <v>0</v>
      </c>
      <c r="BM118" s="141">
        <v>0</v>
      </c>
      <c r="BN118" s="141">
        <v>0</v>
      </c>
      <c r="BO118" s="141">
        <v>0</v>
      </c>
      <c r="BP118" s="141">
        <v>0</v>
      </c>
    </row>
    <row r="119" spans="4:68">
      <c r="D119" s="174" t="s">
        <v>3638</v>
      </c>
      <c r="E119" s="175">
        <v>1381958.53</v>
      </c>
      <c r="F119" s="174" t="s">
        <v>3409</v>
      </c>
      <c r="G119" s="174" t="s">
        <v>3639</v>
      </c>
      <c r="H119" s="174" t="s">
        <v>170</v>
      </c>
      <c r="I119" s="174" t="s">
        <v>3640</v>
      </c>
      <c r="J119" s="174" t="s">
        <v>3641</v>
      </c>
      <c r="K119" s="174"/>
      <c r="L119" s="174" t="s">
        <v>3424</v>
      </c>
      <c r="M119" s="174" t="s">
        <v>3642</v>
      </c>
      <c r="N119" s="176">
        <v>600</v>
      </c>
      <c r="O119" s="174" t="s">
        <v>3407</v>
      </c>
      <c r="P119" s="177">
        <v>31229</v>
      </c>
      <c r="Q119" s="176">
        <v>336</v>
      </c>
      <c r="R119" s="175">
        <v>773819.99</v>
      </c>
      <c r="S119" s="175">
        <v>608138.54</v>
      </c>
      <c r="T119" s="178">
        <v>0</v>
      </c>
      <c r="U119" s="96">
        <v>7</v>
      </c>
      <c r="V119" s="38" t="s">
        <v>117</v>
      </c>
      <c r="W119" s="38"/>
      <c r="X119" s="137">
        <v>27639.170600000005</v>
      </c>
      <c r="Y119" s="138">
        <v>49491</v>
      </c>
      <c r="Z119" s="179">
        <v>22</v>
      </c>
      <c r="AA119" s="139">
        <v>2035</v>
      </c>
      <c r="AB119" s="131"/>
      <c r="AC119" s="38"/>
      <c r="AD119" s="140">
        <v>608138.54</v>
      </c>
      <c r="AE119" s="141">
        <v>580499.36940000008</v>
      </c>
      <c r="AF119" s="141">
        <v>552860.19880000013</v>
      </c>
      <c r="AG119" s="141">
        <v>525221.02820000018</v>
      </c>
      <c r="AH119" s="141">
        <v>497581.85760000016</v>
      </c>
      <c r="AI119" s="141">
        <v>469942.68700000015</v>
      </c>
      <c r="AJ119" s="141">
        <v>442303.51640000014</v>
      </c>
      <c r="AK119" s="141">
        <v>414664.34580000013</v>
      </c>
      <c r="AL119" s="141">
        <v>387025.17520000011</v>
      </c>
      <c r="AM119" s="141">
        <v>359386.0046000001</v>
      </c>
      <c r="AN119" s="141">
        <v>331746.83400000009</v>
      </c>
      <c r="AO119" s="141">
        <v>304107.66340000008</v>
      </c>
      <c r="AP119" s="141">
        <v>276468.49280000007</v>
      </c>
      <c r="AQ119" s="141">
        <v>248829.32220000005</v>
      </c>
      <c r="AR119" s="141">
        <v>221190.15160000004</v>
      </c>
      <c r="AS119" s="141">
        <v>193550.98100000003</v>
      </c>
      <c r="AT119" s="141">
        <v>165911.81040000002</v>
      </c>
      <c r="AU119" s="141">
        <v>138272.6398</v>
      </c>
      <c r="AV119" s="141">
        <v>110633.46919999999</v>
      </c>
      <c r="AW119" s="141">
        <v>82994.29859999998</v>
      </c>
      <c r="AX119" s="141">
        <v>55355.127999999975</v>
      </c>
      <c r="AY119" s="141">
        <v>27715.95739999997</v>
      </c>
      <c r="AZ119" s="141">
        <v>76.786799999965297</v>
      </c>
      <c r="BA119" s="141">
        <v>0</v>
      </c>
      <c r="BB119" s="141">
        <v>0</v>
      </c>
      <c r="BC119" s="141">
        <v>0</v>
      </c>
      <c r="BD119" s="141">
        <v>0</v>
      </c>
      <c r="BE119" s="141">
        <v>0</v>
      </c>
      <c r="BF119" s="141">
        <v>0</v>
      </c>
      <c r="BG119" s="141">
        <v>0</v>
      </c>
      <c r="BH119" s="141">
        <v>0</v>
      </c>
      <c r="BI119" s="141">
        <v>0</v>
      </c>
      <c r="BJ119" s="141">
        <v>0</v>
      </c>
      <c r="BK119" s="141">
        <v>0</v>
      </c>
      <c r="BL119" s="141">
        <v>0</v>
      </c>
      <c r="BM119" s="141">
        <v>0</v>
      </c>
      <c r="BN119" s="141">
        <v>0</v>
      </c>
      <c r="BO119" s="141">
        <v>0</v>
      </c>
      <c r="BP119" s="141">
        <v>0</v>
      </c>
    </row>
    <row r="120" spans="4:68">
      <c r="D120" s="174" t="s">
        <v>3643</v>
      </c>
      <c r="E120" s="176">
        <v>543403</v>
      </c>
      <c r="F120" s="174" t="s">
        <v>3420</v>
      </c>
      <c r="G120" s="174" t="s">
        <v>3639</v>
      </c>
      <c r="H120" s="174" t="s">
        <v>170</v>
      </c>
      <c r="I120" s="174" t="s">
        <v>3640</v>
      </c>
      <c r="J120" s="174" t="s">
        <v>3641</v>
      </c>
      <c r="K120" s="174"/>
      <c r="L120" s="174" t="s">
        <v>3424</v>
      </c>
      <c r="M120" s="174" t="s">
        <v>3642</v>
      </c>
      <c r="N120" s="176">
        <v>600</v>
      </c>
      <c r="O120" s="174" t="s">
        <v>3407</v>
      </c>
      <c r="P120" s="177">
        <v>31229</v>
      </c>
      <c r="Q120" s="176">
        <v>336</v>
      </c>
      <c r="R120" s="175">
        <v>304275.49</v>
      </c>
      <c r="S120" s="175">
        <v>239127.51</v>
      </c>
      <c r="T120" s="178">
        <v>0</v>
      </c>
      <c r="U120" s="96">
        <v>7</v>
      </c>
      <c r="V120" s="38" t="s">
        <v>117</v>
      </c>
      <c r="W120" s="38"/>
      <c r="X120" s="137">
        <v>10868.06</v>
      </c>
      <c r="Y120" s="138">
        <v>49491</v>
      </c>
      <c r="Z120" s="179">
        <v>22</v>
      </c>
      <c r="AA120" s="139">
        <v>2035</v>
      </c>
      <c r="AB120" s="131"/>
      <c r="AC120" s="38"/>
      <c r="AD120" s="140">
        <v>239127.51</v>
      </c>
      <c r="AE120" s="141">
        <v>228259.45</v>
      </c>
      <c r="AF120" s="141">
        <v>217391.39</v>
      </c>
      <c r="AG120" s="141">
        <v>206523.33000000002</v>
      </c>
      <c r="AH120" s="141">
        <v>195655.27000000002</v>
      </c>
      <c r="AI120" s="141">
        <v>184787.21000000002</v>
      </c>
      <c r="AJ120" s="141">
        <v>173919.15000000002</v>
      </c>
      <c r="AK120" s="141">
        <v>163051.09000000003</v>
      </c>
      <c r="AL120" s="141">
        <v>152183.03000000003</v>
      </c>
      <c r="AM120" s="141">
        <v>141314.97000000003</v>
      </c>
      <c r="AN120" s="141">
        <v>130446.91000000003</v>
      </c>
      <c r="AO120" s="141">
        <v>119578.85000000003</v>
      </c>
      <c r="AP120" s="141">
        <v>108710.79000000004</v>
      </c>
      <c r="AQ120" s="141">
        <v>97842.73000000004</v>
      </c>
      <c r="AR120" s="141">
        <v>86974.670000000042</v>
      </c>
      <c r="AS120" s="141">
        <v>76106.610000000044</v>
      </c>
      <c r="AT120" s="141">
        <v>65238.550000000047</v>
      </c>
      <c r="AU120" s="141">
        <v>54370.490000000049</v>
      </c>
      <c r="AV120" s="141">
        <v>43502.430000000051</v>
      </c>
      <c r="AW120" s="141">
        <v>32634.370000000054</v>
      </c>
      <c r="AX120" s="141">
        <v>21766.310000000056</v>
      </c>
      <c r="AY120" s="141">
        <v>10898.250000000056</v>
      </c>
      <c r="AZ120" s="141">
        <v>30.190000000056898</v>
      </c>
      <c r="BA120" s="141">
        <v>0</v>
      </c>
      <c r="BB120" s="141">
        <v>0</v>
      </c>
      <c r="BC120" s="141">
        <v>0</v>
      </c>
      <c r="BD120" s="141">
        <v>0</v>
      </c>
      <c r="BE120" s="141">
        <v>0</v>
      </c>
      <c r="BF120" s="141">
        <v>0</v>
      </c>
      <c r="BG120" s="141">
        <v>0</v>
      </c>
      <c r="BH120" s="141">
        <v>0</v>
      </c>
      <c r="BI120" s="141">
        <v>0</v>
      </c>
      <c r="BJ120" s="141">
        <v>0</v>
      </c>
      <c r="BK120" s="141">
        <v>0</v>
      </c>
      <c r="BL120" s="141">
        <v>0</v>
      </c>
      <c r="BM120" s="141">
        <v>0</v>
      </c>
      <c r="BN120" s="141">
        <v>0</v>
      </c>
      <c r="BO120" s="141">
        <v>0</v>
      </c>
      <c r="BP120" s="141">
        <v>0</v>
      </c>
    </row>
    <row r="121" spans="4:68">
      <c r="D121" s="174" t="s">
        <v>3644</v>
      </c>
      <c r="E121" s="176">
        <v>17334</v>
      </c>
      <c r="F121" s="174" t="s">
        <v>3612</v>
      </c>
      <c r="G121" s="174" t="s">
        <v>3639</v>
      </c>
      <c r="H121" s="174" t="s">
        <v>170</v>
      </c>
      <c r="I121" s="174" t="s">
        <v>3640</v>
      </c>
      <c r="J121" s="174" t="s">
        <v>3641</v>
      </c>
      <c r="K121" s="174"/>
      <c r="L121" s="174" t="s">
        <v>3424</v>
      </c>
      <c r="M121" s="174" t="s">
        <v>3642</v>
      </c>
      <c r="N121" s="176">
        <v>600</v>
      </c>
      <c r="O121" s="174" t="s">
        <v>3407</v>
      </c>
      <c r="P121" s="177">
        <v>31229</v>
      </c>
      <c r="Q121" s="176">
        <v>336</v>
      </c>
      <c r="R121" s="175">
        <v>9706.08</v>
      </c>
      <c r="S121" s="175">
        <v>7627.92</v>
      </c>
      <c r="T121" s="178">
        <v>0</v>
      </c>
      <c r="U121" s="96">
        <v>7</v>
      </c>
      <c r="V121" s="38" t="s">
        <v>117</v>
      </c>
      <c r="W121" s="38"/>
      <c r="X121" s="137">
        <v>346.68</v>
      </c>
      <c r="Y121" s="138">
        <v>49491</v>
      </c>
      <c r="Z121" s="179">
        <v>22</v>
      </c>
      <c r="AA121" s="139">
        <v>2035</v>
      </c>
      <c r="AB121" s="131"/>
      <c r="AC121" s="38"/>
      <c r="AD121" s="140">
        <v>7627.92</v>
      </c>
      <c r="AE121" s="141">
        <v>7281.24</v>
      </c>
      <c r="AF121" s="141">
        <v>6934.5599999999995</v>
      </c>
      <c r="AG121" s="141">
        <v>6587.8799999999992</v>
      </c>
      <c r="AH121" s="141">
        <v>6241.1999999999989</v>
      </c>
      <c r="AI121" s="141">
        <v>5894.5199999999986</v>
      </c>
      <c r="AJ121" s="141">
        <v>5547.8399999999983</v>
      </c>
      <c r="AK121" s="141">
        <v>5201.159999999998</v>
      </c>
      <c r="AL121" s="141">
        <v>4854.4799999999977</v>
      </c>
      <c r="AM121" s="141">
        <v>4507.7999999999975</v>
      </c>
      <c r="AN121" s="141">
        <v>4161.1199999999972</v>
      </c>
      <c r="AO121" s="141">
        <v>3814.4399999999973</v>
      </c>
      <c r="AP121" s="141">
        <v>3467.7599999999975</v>
      </c>
      <c r="AQ121" s="141">
        <v>3121.0799999999977</v>
      </c>
      <c r="AR121" s="141">
        <v>2774.3999999999978</v>
      </c>
      <c r="AS121" s="141">
        <v>2427.719999999998</v>
      </c>
      <c r="AT121" s="141">
        <v>2081.0399999999981</v>
      </c>
      <c r="AU121" s="141">
        <v>1734.3599999999981</v>
      </c>
      <c r="AV121" s="141">
        <v>1387.679999999998</v>
      </c>
      <c r="AW121" s="141">
        <v>1040.999999999998</v>
      </c>
      <c r="AX121" s="141">
        <v>694.31999999999789</v>
      </c>
      <c r="AY121" s="141">
        <v>347.63999999999788</v>
      </c>
      <c r="AZ121" s="141">
        <v>0.95999999999787633</v>
      </c>
      <c r="BA121" s="141">
        <v>0</v>
      </c>
      <c r="BB121" s="141">
        <v>0</v>
      </c>
      <c r="BC121" s="141">
        <v>0</v>
      </c>
      <c r="BD121" s="141">
        <v>0</v>
      </c>
      <c r="BE121" s="141">
        <v>0</v>
      </c>
      <c r="BF121" s="141">
        <v>0</v>
      </c>
      <c r="BG121" s="141">
        <v>0</v>
      </c>
      <c r="BH121" s="141">
        <v>0</v>
      </c>
      <c r="BI121" s="141">
        <v>0</v>
      </c>
      <c r="BJ121" s="141">
        <v>0</v>
      </c>
      <c r="BK121" s="141">
        <v>0</v>
      </c>
      <c r="BL121" s="141">
        <v>0</v>
      </c>
      <c r="BM121" s="141">
        <v>0</v>
      </c>
      <c r="BN121" s="141">
        <v>0</v>
      </c>
      <c r="BO121" s="141">
        <v>0</v>
      </c>
      <c r="BP121" s="141">
        <v>0</v>
      </c>
    </row>
    <row r="122" spans="4:68">
      <c r="D122" s="174" t="s">
        <v>3645</v>
      </c>
      <c r="E122" s="175">
        <v>5973870.9500000002</v>
      </c>
      <c r="F122" s="174" t="s">
        <v>3426</v>
      </c>
      <c r="G122" s="174" t="s">
        <v>3639</v>
      </c>
      <c r="H122" s="174" t="s">
        <v>170</v>
      </c>
      <c r="I122" s="174" t="s">
        <v>3640</v>
      </c>
      <c r="J122" s="174" t="s">
        <v>3641</v>
      </c>
      <c r="K122" s="174"/>
      <c r="L122" s="174" t="s">
        <v>3424</v>
      </c>
      <c r="M122" s="174" t="s">
        <v>3642</v>
      </c>
      <c r="N122" s="176">
        <v>600</v>
      </c>
      <c r="O122" s="174" t="s">
        <v>3407</v>
      </c>
      <c r="P122" s="177">
        <v>31229</v>
      </c>
      <c r="Q122" s="176">
        <v>336</v>
      </c>
      <c r="R122" s="175">
        <v>3345035.72</v>
      </c>
      <c r="S122" s="175">
        <v>2628835.23</v>
      </c>
      <c r="T122" s="178">
        <v>0</v>
      </c>
      <c r="U122" s="96">
        <v>7</v>
      </c>
      <c r="V122" s="38" t="s">
        <v>117</v>
      </c>
      <c r="W122" s="38"/>
      <c r="X122" s="137">
        <v>119477.41899999999</v>
      </c>
      <c r="Y122" s="138">
        <v>49491</v>
      </c>
      <c r="Z122" s="179">
        <v>22</v>
      </c>
      <c r="AA122" s="139">
        <v>2035</v>
      </c>
      <c r="AB122" s="131"/>
      <c r="AC122" s="38"/>
      <c r="AD122" s="140">
        <v>2628835.23</v>
      </c>
      <c r="AE122" s="141">
        <v>2509357.8109999998</v>
      </c>
      <c r="AF122" s="141">
        <v>2389880.392</v>
      </c>
      <c r="AG122" s="141">
        <v>2270402.9730000002</v>
      </c>
      <c r="AH122" s="141">
        <v>2150925.5540000005</v>
      </c>
      <c r="AI122" s="141">
        <v>2031448.1350000005</v>
      </c>
      <c r="AJ122" s="141">
        <v>1911970.7160000005</v>
      </c>
      <c r="AK122" s="141">
        <v>1792493.2970000005</v>
      </c>
      <c r="AL122" s="141">
        <v>1673015.8780000005</v>
      </c>
      <c r="AM122" s="141">
        <v>1553538.4590000005</v>
      </c>
      <c r="AN122" s="141">
        <v>1434061.0400000005</v>
      </c>
      <c r="AO122" s="141">
        <v>1314583.6210000005</v>
      </c>
      <c r="AP122" s="141">
        <v>1195106.2020000005</v>
      </c>
      <c r="AQ122" s="141">
        <v>1075628.7830000005</v>
      </c>
      <c r="AR122" s="141">
        <v>956151.36400000053</v>
      </c>
      <c r="AS122" s="141">
        <v>836673.94500000053</v>
      </c>
      <c r="AT122" s="141">
        <v>717196.52600000054</v>
      </c>
      <c r="AU122" s="141">
        <v>597719.10700000054</v>
      </c>
      <c r="AV122" s="141">
        <v>478241.68800000055</v>
      </c>
      <c r="AW122" s="141">
        <v>358764.26900000055</v>
      </c>
      <c r="AX122" s="141">
        <v>239286.85000000056</v>
      </c>
      <c r="AY122" s="141">
        <v>119809.43100000056</v>
      </c>
      <c r="AZ122" s="141">
        <v>332.01200000056997</v>
      </c>
      <c r="BA122" s="141">
        <v>0</v>
      </c>
      <c r="BB122" s="141">
        <v>0</v>
      </c>
      <c r="BC122" s="141">
        <v>0</v>
      </c>
      <c r="BD122" s="141">
        <v>0</v>
      </c>
      <c r="BE122" s="141">
        <v>0</v>
      </c>
      <c r="BF122" s="141">
        <v>0</v>
      </c>
      <c r="BG122" s="141">
        <v>0</v>
      </c>
      <c r="BH122" s="141">
        <v>0</v>
      </c>
      <c r="BI122" s="141">
        <v>0</v>
      </c>
      <c r="BJ122" s="141">
        <v>0</v>
      </c>
      <c r="BK122" s="141">
        <v>0</v>
      </c>
      <c r="BL122" s="141">
        <v>0</v>
      </c>
      <c r="BM122" s="141">
        <v>0</v>
      </c>
      <c r="BN122" s="141">
        <v>0</v>
      </c>
      <c r="BO122" s="141">
        <v>0</v>
      </c>
      <c r="BP122" s="141">
        <v>0</v>
      </c>
    </row>
    <row r="123" spans="4:68">
      <c r="D123" s="174" t="s">
        <v>3646</v>
      </c>
      <c r="E123" s="175">
        <v>-77524.33</v>
      </c>
      <c r="F123" s="174" t="s">
        <v>3409</v>
      </c>
      <c r="G123" s="174" t="s">
        <v>3647</v>
      </c>
      <c r="H123" s="174" t="s">
        <v>170</v>
      </c>
      <c r="I123" s="174" t="s">
        <v>3640</v>
      </c>
      <c r="J123" s="174" t="s">
        <v>3648</v>
      </c>
      <c r="K123" s="174"/>
      <c r="L123" s="174" t="s">
        <v>3424</v>
      </c>
      <c r="M123" s="174" t="s">
        <v>3642</v>
      </c>
      <c r="N123" s="176">
        <v>600</v>
      </c>
      <c r="O123" s="174" t="s">
        <v>3407</v>
      </c>
      <c r="P123" s="177">
        <v>31229</v>
      </c>
      <c r="Q123" s="176">
        <v>336</v>
      </c>
      <c r="R123" s="175">
        <v>-43409.23</v>
      </c>
      <c r="S123" s="175">
        <v>-34115.1</v>
      </c>
      <c r="T123" s="178">
        <v>0</v>
      </c>
      <c r="U123" s="96">
        <v>7</v>
      </c>
      <c r="V123" s="38" t="s">
        <v>117</v>
      </c>
      <c r="W123" s="38"/>
      <c r="X123" s="137">
        <v>-1550.4866000000002</v>
      </c>
      <c r="Y123" s="138">
        <v>49491</v>
      </c>
      <c r="Z123" s="179">
        <v>22</v>
      </c>
      <c r="AA123" s="139">
        <v>2035</v>
      </c>
      <c r="AB123" s="131"/>
      <c r="AC123" s="38"/>
      <c r="AD123" s="140">
        <v>-34115.1</v>
      </c>
      <c r="AE123" s="141">
        <v>-32564.613399999998</v>
      </c>
      <c r="AF123" s="141">
        <v>-31014.126799999998</v>
      </c>
      <c r="AG123" s="141">
        <v>-29463.640199999998</v>
      </c>
      <c r="AH123" s="141">
        <v>-27913.153599999998</v>
      </c>
      <c r="AI123" s="141">
        <v>-26362.666999999998</v>
      </c>
      <c r="AJ123" s="141">
        <v>-24812.180399999997</v>
      </c>
      <c r="AK123" s="141">
        <v>-23261.693799999997</v>
      </c>
      <c r="AL123" s="141">
        <v>-21711.207199999997</v>
      </c>
      <c r="AM123" s="141">
        <v>-20160.720599999997</v>
      </c>
      <c r="AN123" s="141">
        <v>-18610.233999999997</v>
      </c>
      <c r="AO123" s="141">
        <v>-17059.747399999997</v>
      </c>
      <c r="AP123" s="141">
        <v>-15509.260799999996</v>
      </c>
      <c r="AQ123" s="141">
        <v>-13958.774199999996</v>
      </c>
      <c r="AR123" s="141">
        <v>-12408.287599999996</v>
      </c>
      <c r="AS123" s="141">
        <v>-10857.800999999996</v>
      </c>
      <c r="AT123" s="141">
        <v>-9307.3143999999957</v>
      </c>
      <c r="AU123" s="141">
        <v>-7756.8277999999955</v>
      </c>
      <c r="AV123" s="141">
        <v>-6206.3411999999953</v>
      </c>
      <c r="AW123" s="141">
        <v>-4655.8545999999951</v>
      </c>
      <c r="AX123" s="141">
        <v>-3105.3679999999949</v>
      </c>
      <c r="AY123" s="141">
        <v>-1554.8813999999948</v>
      </c>
      <c r="AZ123" s="141">
        <v>-4.394799999994575</v>
      </c>
      <c r="BA123" s="141">
        <v>0</v>
      </c>
      <c r="BB123" s="141">
        <v>0</v>
      </c>
      <c r="BC123" s="141">
        <v>0</v>
      </c>
      <c r="BD123" s="141">
        <v>0</v>
      </c>
      <c r="BE123" s="141">
        <v>0</v>
      </c>
      <c r="BF123" s="141">
        <v>0</v>
      </c>
      <c r="BG123" s="141">
        <v>0</v>
      </c>
      <c r="BH123" s="141">
        <v>0</v>
      </c>
      <c r="BI123" s="141">
        <v>0</v>
      </c>
      <c r="BJ123" s="141">
        <v>0</v>
      </c>
      <c r="BK123" s="141">
        <v>0</v>
      </c>
      <c r="BL123" s="141">
        <v>0</v>
      </c>
      <c r="BM123" s="141">
        <v>0</v>
      </c>
      <c r="BN123" s="141">
        <v>0</v>
      </c>
      <c r="BO123" s="141">
        <v>0</v>
      </c>
      <c r="BP123" s="141">
        <v>0</v>
      </c>
    </row>
    <row r="124" spans="4:68">
      <c r="D124" s="174" t="s">
        <v>3649</v>
      </c>
      <c r="E124" s="175">
        <v>109731.77</v>
      </c>
      <c r="F124" s="174" t="s">
        <v>3426</v>
      </c>
      <c r="G124" s="174" t="s">
        <v>3647</v>
      </c>
      <c r="H124" s="174" t="s">
        <v>170</v>
      </c>
      <c r="I124" s="174" t="s">
        <v>3640</v>
      </c>
      <c r="J124" s="174" t="s">
        <v>3648</v>
      </c>
      <c r="K124" s="174"/>
      <c r="L124" s="174" t="s">
        <v>3424</v>
      </c>
      <c r="M124" s="174" t="s">
        <v>3642</v>
      </c>
      <c r="N124" s="176">
        <v>600</v>
      </c>
      <c r="O124" s="174" t="s">
        <v>3407</v>
      </c>
      <c r="P124" s="177">
        <v>31229</v>
      </c>
      <c r="Q124" s="176">
        <v>336</v>
      </c>
      <c r="R124" s="175">
        <v>61443.62</v>
      </c>
      <c r="S124" s="175">
        <v>48288.15</v>
      </c>
      <c r="T124" s="178">
        <v>0</v>
      </c>
      <c r="U124" s="96">
        <v>7</v>
      </c>
      <c r="V124" s="38" t="s">
        <v>117</v>
      </c>
      <c r="W124" s="38"/>
      <c r="X124" s="137">
        <v>2194.6354000000001</v>
      </c>
      <c r="Y124" s="138">
        <v>49491</v>
      </c>
      <c r="Z124" s="179">
        <v>22</v>
      </c>
      <c r="AA124" s="139">
        <v>2035</v>
      </c>
      <c r="AB124" s="131"/>
      <c r="AC124" s="38"/>
      <c r="AD124" s="140">
        <v>48288.15</v>
      </c>
      <c r="AE124" s="141">
        <v>46093.514600000002</v>
      </c>
      <c r="AF124" s="141">
        <v>43898.879200000003</v>
      </c>
      <c r="AG124" s="141">
        <v>41704.243800000004</v>
      </c>
      <c r="AH124" s="141">
        <v>39509.608400000005</v>
      </c>
      <c r="AI124" s="141">
        <v>37314.973000000005</v>
      </c>
      <c r="AJ124" s="141">
        <v>35120.337600000006</v>
      </c>
      <c r="AK124" s="141">
        <v>32925.702200000007</v>
      </c>
      <c r="AL124" s="141">
        <v>30731.066800000008</v>
      </c>
      <c r="AM124" s="141">
        <v>28536.431400000009</v>
      </c>
      <c r="AN124" s="141">
        <v>26341.796000000009</v>
      </c>
      <c r="AO124" s="141">
        <v>24147.16060000001</v>
      </c>
      <c r="AP124" s="141">
        <v>21952.525200000011</v>
      </c>
      <c r="AQ124" s="141">
        <v>19757.889800000012</v>
      </c>
      <c r="AR124" s="141">
        <v>17563.254400000013</v>
      </c>
      <c r="AS124" s="141">
        <v>15368.619000000013</v>
      </c>
      <c r="AT124" s="141">
        <v>13173.983600000014</v>
      </c>
      <c r="AU124" s="141">
        <v>10979.348200000015</v>
      </c>
      <c r="AV124" s="141">
        <v>8784.7128000000157</v>
      </c>
      <c r="AW124" s="141">
        <v>6590.0774000000156</v>
      </c>
      <c r="AX124" s="141">
        <v>4395.4420000000155</v>
      </c>
      <c r="AY124" s="141">
        <v>2200.8066000000154</v>
      </c>
      <c r="AZ124" s="141">
        <v>6.1712000000152329</v>
      </c>
      <c r="BA124" s="141">
        <v>0</v>
      </c>
      <c r="BB124" s="141">
        <v>0</v>
      </c>
      <c r="BC124" s="141">
        <v>0</v>
      </c>
      <c r="BD124" s="141">
        <v>0</v>
      </c>
      <c r="BE124" s="141">
        <v>0</v>
      </c>
      <c r="BF124" s="141">
        <v>0</v>
      </c>
      <c r="BG124" s="141">
        <v>0</v>
      </c>
      <c r="BH124" s="141">
        <v>0</v>
      </c>
      <c r="BI124" s="141">
        <v>0</v>
      </c>
      <c r="BJ124" s="141">
        <v>0</v>
      </c>
      <c r="BK124" s="141">
        <v>0</v>
      </c>
      <c r="BL124" s="141">
        <v>0</v>
      </c>
      <c r="BM124" s="141">
        <v>0</v>
      </c>
      <c r="BN124" s="141">
        <v>0</v>
      </c>
      <c r="BO124" s="141">
        <v>0</v>
      </c>
      <c r="BP124" s="141">
        <v>0</v>
      </c>
    </row>
    <row r="125" spans="4:68">
      <c r="D125" s="174" t="s">
        <v>3650</v>
      </c>
      <c r="E125" s="175">
        <v>105764.75</v>
      </c>
      <c r="F125" s="174" t="s">
        <v>3409</v>
      </c>
      <c r="G125" s="174" t="s">
        <v>3651</v>
      </c>
      <c r="H125" s="174" t="s">
        <v>170</v>
      </c>
      <c r="I125" s="174" t="s">
        <v>3640</v>
      </c>
      <c r="J125" s="174" t="s">
        <v>3652</v>
      </c>
      <c r="K125" s="174"/>
      <c r="L125" s="174" t="s">
        <v>3424</v>
      </c>
      <c r="M125" s="174" t="s">
        <v>3642</v>
      </c>
      <c r="N125" s="176">
        <v>600</v>
      </c>
      <c r="O125" s="174" t="s">
        <v>3407</v>
      </c>
      <c r="P125" s="177">
        <v>31229</v>
      </c>
      <c r="Q125" s="176">
        <v>336</v>
      </c>
      <c r="R125" s="175">
        <v>59222.31</v>
      </c>
      <c r="S125" s="175">
        <v>46542.44</v>
      </c>
      <c r="T125" s="178">
        <v>0</v>
      </c>
      <c r="U125" s="96">
        <v>7</v>
      </c>
      <c r="V125" s="38" t="s">
        <v>117</v>
      </c>
      <c r="W125" s="38"/>
      <c r="X125" s="137">
        <v>2115.2950000000001</v>
      </c>
      <c r="Y125" s="138">
        <v>49491</v>
      </c>
      <c r="Z125" s="179">
        <v>22</v>
      </c>
      <c r="AA125" s="139">
        <v>2035</v>
      </c>
      <c r="AB125" s="131"/>
      <c r="AC125" s="38"/>
      <c r="AD125" s="140">
        <v>46542.44</v>
      </c>
      <c r="AE125" s="141">
        <v>44427.145000000004</v>
      </c>
      <c r="AF125" s="141">
        <v>42311.850000000006</v>
      </c>
      <c r="AG125" s="141">
        <v>40196.555000000008</v>
      </c>
      <c r="AH125" s="141">
        <v>38081.260000000009</v>
      </c>
      <c r="AI125" s="141">
        <v>35965.965000000011</v>
      </c>
      <c r="AJ125" s="141">
        <v>33850.670000000013</v>
      </c>
      <c r="AK125" s="141">
        <v>31735.375000000015</v>
      </c>
      <c r="AL125" s="141">
        <v>29620.080000000016</v>
      </c>
      <c r="AM125" s="141">
        <v>27504.785000000018</v>
      </c>
      <c r="AN125" s="141">
        <v>25389.49000000002</v>
      </c>
      <c r="AO125" s="141">
        <v>23274.195000000022</v>
      </c>
      <c r="AP125" s="141">
        <v>21158.900000000023</v>
      </c>
      <c r="AQ125" s="141">
        <v>19043.605000000025</v>
      </c>
      <c r="AR125" s="141">
        <v>16928.310000000027</v>
      </c>
      <c r="AS125" s="141">
        <v>14813.015000000027</v>
      </c>
      <c r="AT125" s="141">
        <v>12697.720000000027</v>
      </c>
      <c r="AU125" s="141">
        <v>10582.425000000027</v>
      </c>
      <c r="AV125" s="141">
        <v>8467.1300000000265</v>
      </c>
      <c r="AW125" s="141">
        <v>6351.8350000000264</v>
      </c>
      <c r="AX125" s="141">
        <v>4236.5400000000263</v>
      </c>
      <c r="AY125" s="141">
        <v>2121.2450000000263</v>
      </c>
      <c r="AZ125" s="141">
        <v>5.9500000000261934</v>
      </c>
      <c r="BA125" s="141">
        <v>0</v>
      </c>
      <c r="BB125" s="141">
        <v>0</v>
      </c>
      <c r="BC125" s="141">
        <v>0</v>
      </c>
      <c r="BD125" s="141">
        <v>0</v>
      </c>
      <c r="BE125" s="141">
        <v>0</v>
      </c>
      <c r="BF125" s="141">
        <v>0</v>
      </c>
      <c r="BG125" s="141">
        <v>0</v>
      </c>
      <c r="BH125" s="141">
        <v>0</v>
      </c>
      <c r="BI125" s="141">
        <v>0</v>
      </c>
      <c r="BJ125" s="141">
        <v>0</v>
      </c>
      <c r="BK125" s="141">
        <v>0</v>
      </c>
      <c r="BL125" s="141">
        <v>0</v>
      </c>
      <c r="BM125" s="141">
        <v>0</v>
      </c>
      <c r="BN125" s="141">
        <v>0</v>
      </c>
      <c r="BO125" s="141">
        <v>0</v>
      </c>
      <c r="BP125" s="141">
        <v>0</v>
      </c>
    </row>
    <row r="126" spans="4:68">
      <c r="D126" s="174" t="s">
        <v>3653</v>
      </c>
      <c r="E126" s="175">
        <v>3289296.72</v>
      </c>
      <c r="F126" s="174" t="s">
        <v>3409</v>
      </c>
      <c r="G126" s="174" t="s">
        <v>3654</v>
      </c>
      <c r="H126" s="174" t="s">
        <v>170</v>
      </c>
      <c r="I126" s="174" t="s">
        <v>3655</v>
      </c>
      <c r="J126" s="174" t="s">
        <v>3656</v>
      </c>
      <c r="K126" s="174"/>
      <c r="L126" s="174" t="s">
        <v>3424</v>
      </c>
      <c r="M126" s="174" t="s">
        <v>3552</v>
      </c>
      <c r="N126" s="176">
        <v>600</v>
      </c>
      <c r="O126" s="174" t="s">
        <v>3407</v>
      </c>
      <c r="P126" s="177">
        <v>31229</v>
      </c>
      <c r="Q126" s="176">
        <v>336</v>
      </c>
      <c r="R126" s="175">
        <v>1841823.36</v>
      </c>
      <c r="S126" s="175">
        <v>1447473.36</v>
      </c>
      <c r="T126" s="178">
        <v>0</v>
      </c>
      <c r="U126" s="96">
        <v>7</v>
      </c>
      <c r="V126" s="38" t="s">
        <v>117</v>
      </c>
      <c r="W126" s="38"/>
      <c r="X126" s="137">
        <v>65785.934399999998</v>
      </c>
      <c r="Y126" s="138">
        <v>49491</v>
      </c>
      <c r="Z126" s="179">
        <v>22</v>
      </c>
      <c r="AA126" s="139">
        <v>2035</v>
      </c>
      <c r="AB126" s="131"/>
      <c r="AC126" s="38"/>
      <c r="AD126" s="140">
        <v>1447473.36</v>
      </c>
      <c r="AE126" s="141">
        <v>1381687.4256000002</v>
      </c>
      <c r="AF126" s="141">
        <v>1315901.4912000003</v>
      </c>
      <c r="AG126" s="141">
        <v>1250115.5568000004</v>
      </c>
      <c r="AH126" s="141">
        <v>1184329.6224000005</v>
      </c>
      <c r="AI126" s="141">
        <v>1118543.6880000005</v>
      </c>
      <c r="AJ126" s="141">
        <v>1052757.7536000006</v>
      </c>
      <c r="AK126" s="141">
        <v>986971.81920000061</v>
      </c>
      <c r="AL126" s="141">
        <v>921185.88480000058</v>
      </c>
      <c r="AM126" s="141">
        <v>855399.95040000055</v>
      </c>
      <c r="AN126" s="141">
        <v>789614.01600000053</v>
      </c>
      <c r="AO126" s="141">
        <v>723828.0816000005</v>
      </c>
      <c r="AP126" s="141">
        <v>658042.14720000047</v>
      </c>
      <c r="AQ126" s="141">
        <v>592256.21280000044</v>
      </c>
      <c r="AR126" s="141">
        <v>526470.27840000042</v>
      </c>
      <c r="AS126" s="141">
        <v>460684.34400000039</v>
      </c>
      <c r="AT126" s="141">
        <v>394898.40960000036</v>
      </c>
      <c r="AU126" s="141">
        <v>329112.47520000034</v>
      </c>
      <c r="AV126" s="141">
        <v>263326.54080000031</v>
      </c>
      <c r="AW126" s="141">
        <v>197540.60640000031</v>
      </c>
      <c r="AX126" s="141">
        <v>131754.67200000031</v>
      </c>
      <c r="AY126" s="141">
        <v>65968.737600000313</v>
      </c>
      <c r="AZ126" s="141">
        <v>182.80320000031497</v>
      </c>
      <c r="BA126" s="141">
        <v>0</v>
      </c>
      <c r="BB126" s="141">
        <v>0</v>
      </c>
      <c r="BC126" s="141">
        <v>0</v>
      </c>
      <c r="BD126" s="141">
        <v>0</v>
      </c>
      <c r="BE126" s="141">
        <v>0</v>
      </c>
      <c r="BF126" s="141">
        <v>0</v>
      </c>
      <c r="BG126" s="141">
        <v>0</v>
      </c>
      <c r="BH126" s="141">
        <v>0</v>
      </c>
      <c r="BI126" s="141">
        <v>0</v>
      </c>
      <c r="BJ126" s="141">
        <v>0</v>
      </c>
      <c r="BK126" s="141">
        <v>0</v>
      </c>
      <c r="BL126" s="141">
        <v>0</v>
      </c>
      <c r="BM126" s="141">
        <v>0</v>
      </c>
      <c r="BN126" s="141">
        <v>0</v>
      </c>
      <c r="BO126" s="141">
        <v>0</v>
      </c>
      <c r="BP126" s="141">
        <v>0</v>
      </c>
    </row>
    <row r="127" spans="4:68">
      <c r="D127" s="174" t="s">
        <v>3657</v>
      </c>
      <c r="E127" s="176">
        <v>960057</v>
      </c>
      <c r="F127" s="174" t="s">
        <v>3420</v>
      </c>
      <c r="G127" s="174" t="s">
        <v>3654</v>
      </c>
      <c r="H127" s="174" t="s">
        <v>170</v>
      </c>
      <c r="I127" s="174" t="s">
        <v>3655</v>
      </c>
      <c r="J127" s="174" t="s">
        <v>3656</v>
      </c>
      <c r="K127" s="174"/>
      <c r="L127" s="174" t="s">
        <v>3424</v>
      </c>
      <c r="M127" s="174" t="s">
        <v>3552</v>
      </c>
      <c r="N127" s="176">
        <v>600</v>
      </c>
      <c r="O127" s="174" t="s">
        <v>3407</v>
      </c>
      <c r="P127" s="177">
        <v>31229</v>
      </c>
      <c r="Q127" s="176">
        <v>336</v>
      </c>
      <c r="R127" s="175">
        <v>537578.57999999996</v>
      </c>
      <c r="S127" s="175">
        <v>422478.42</v>
      </c>
      <c r="T127" s="178">
        <v>0</v>
      </c>
      <c r="U127" s="96">
        <v>7</v>
      </c>
      <c r="V127" s="38" t="s">
        <v>117</v>
      </c>
      <c r="W127" s="38"/>
      <c r="X127" s="137">
        <v>19201.14</v>
      </c>
      <c r="Y127" s="138">
        <v>49491</v>
      </c>
      <c r="Z127" s="179">
        <v>22</v>
      </c>
      <c r="AA127" s="139">
        <v>2035</v>
      </c>
      <c r="AB127" s="131"/>
      <c r="AC127" s="38"/>
      <c r="AD127" s="140">
        <v>422478.42</v>
      </c>
      <c r="AE127" s="141">
        <v>403277.27999999997</v>
      </c>
      <c r="AF127" s="141">
        <v>384076.13999999996</v>
      </c>
      <c r="AG127" s="141">
        <v>364874.99999999994</v>
      </c>
      <c r="AH127" s="141">
        <v>345673.85999999993</v>
      </c>
      <c r="AI127" s="141">
        <v>326472.71999999991</v>
      </c>
      <c r="AJ127" s="141">
        <v>307271.5799999999</v>
      </c>
      <c r="AK127" s="141">
        <v>288070.43999999989</v>
      </c>
      <c r="AL127" s="141">
        <v>268869.29999999987</v>
      </c>
      <c r="AM127" s="141">
        <v>249668.15999999986</v>
      </c>
      <c r="AN127" s="141">
        <v>230467.01999999984</v>
      </c>
      <c r="AO127" s="141">
        <v>211265.87999999983</v>
      </c>
      <c r="AP127" s="141">
        <v>192064.73999999982</v>
      </c>
      <c r="AQ127" s="141">
        <v>172863.5999999998</v>
      </c>
      <c r="AR127" s="141">
        <v>153662.45999999979</v>
      </c>
      <c r="AS127" s="141">
        <v>134461.31999999977</v>
      </c>
      <c r="AT127" s="141">
        <v>115260.17999999977</v>
      </c>
      <c r="AU127" s="141">
        <v>96059.039999999775</v>
      </c>
      <c r="AV127" s="141">
        <v>76857.899999999776</v>
      </c>
      <c r="AW127" s="141">
        <v>57656.759999999776</v>
      </c>
      <c r="AX127" s="141">
        <v>38455.619999999777</v>
      </c>
      <c r="AY127" s="141">
        <v>19254.479999999778</v>
      </c>
      <c r="AZ127" s="141">
        <v>53.339999999778229</v>
      </c>
      <c r="BA127" s="141">
        <v>0</v>
      </c>
      <c r="BB127" s="141">
        <v>0</v>
      </c>
      <c r="BC127" s="141">
        <v>0</v>
      </c>
      <c r="BD127" s="141">
        <v>0</v>
      </c>
      <c r="BE127" s="141">
        <v>0</v>
      </c>
      <c r="BF127" s="141">
        <v>0</v>
      </c>
      <c r="BG127" s="141">
        <v>0</v>
      </c>
      <c r="BH127" s="141">
        <v>0</v>
      </c>
      <c r="BI127" s="141">
        <v>0</v>
      </c>
      <c r="BJ127" s="141">
        <v>0</v>
      </c>
      <c r="BK127" s="141">
        <v>0</v>
      </c>
      <c r="BL127" s="141">
        <v>0</v>
      </c>
      <c r="BM127" s="141">
        <v>0</v>
      </c>
      <c r="BN127" s="141">
        <v>0</v>
      </c>
      <c r="BO127" s="141">
        <v>0</v>
      </c>
      <c r="BP127" s="141">
        <v>0</v>
      </c>
    </row>
    <row r="128" spans="4:68">
      <c r="D128" s="174" t="s">
        <v>3658</v>
      </c>
      <c r="E128" s="176">
        <v>262156</v>
      </c>
      <c r="F128" s="174" t="s">
        <v>3612</v>
      </c>
      <c r="G128" s="174" t="s">
        <v>3654</v>
      </c>
      <c r="H128" s="174" t="s">
        <v>170</v>
      </c>
      <c r="I128" s="174" t="s">
        <v>3655</v>
      </c>
      <c r="J128" s="174" t="s">
        <v>3656</v>
      </c>
      <c r="K128" s="174"/>
      <c r="L128" s="174" t="s">
        <v>3424</v>
      </c>
      <c r="M128" s="174" t="s">
        <v>3552</v>
      </c>
      <c r="N128" s="176">
        <v>600</v>
      </c>
      <c r="O128" s="174" t="s">
        <v>3407</v>
      </c>
      <c r="P128" s="177">
        <v>31229</v>
      </c>
      <c r="Q128" s="176">
        <v>336</v>
      </c>
      <c r="R128" s="175">
        <v>146792.79999999999</v>
      </c>
      <c r="S128" s="175">
        <v>115363.2</v>
      </c>
      <c r="T128" s="178">
        <v>0</v>
      </c>
      <c r="U128" s="96">
        <v>7</v>
      </c>
      <c r="V128" s="38" t="s">
        <v>117</v>
      </c>
      <c r="W128" s="38"/>
      <c r="X128" s="137">
        <v>5243.12</v>
      </c>
      <c r="Y128" s="138">
        <v>49491</v>
      </c>
      <c r="Z128" s="179">
        <v>22</v>
      </c>
      <c r="AA128" s="139">
        <v>2035</v>
      </c>
      <c r="AB128" s="131"/>
      <c r="AC128" s="38"/>
      <c r="AD128" s="140">
        <v>115363.2</v>
      </c>
      <c r="AE128" s="141">
        <v>110120.08</v>
      </c>
      <c r="AF128" s="141">
        <v>104876.96</v>
      </c>
      <c r="AG128" s="141">
        <v>99633.840000000011</v>
      </c>
      <c r="AH128" s="141">
        <v>94390.720000000016</v>
      </c>
      <c r="AI128" s="141">
        <v>89147.60000000002</v>
      </c>
      <c r="AJ128" s="141">
        <v>83904.480000000025</v>
      </c>
      <c r="AK128" s="141">
        <v>78661.36000000003</v>
      </c>
      <c r="AL128" s="141">
        <v>73418.240000000034</v>
      </c>
      <c r="AM128" s="141">
        <v>68175.120000000039</v>
      </c>
      <c r="AN128" s="141">
        <v>62932.000000000036</v>
      </c>
      <c r="AO128" s="141">
        <v>57688.880000000034</v>
      </c>
      <c r="AP128" s="141">
        <v>52445.760000000031</v>
      </c>
      <c r="AQ128" s="141">
        <v>47202.640000000029</v>
      </c>
      <c r="AR128" s="141">
        <v>41959.520000000026</v>
      </c>
      <c r="AS128" s="141">
        <v>36716.400000000023</v>
      </c>
      <c r="AT128" s="141">
        <v>31473.280000000024</v>
      </c>
      <c r="AU128" s="141">
        <v>26230.160000000025</v>
      </c>
      <c r="AV128" s="141">
        <v>20987.040000000026</v>
      </c>
      <c r="AW128" s="141">
        <v>15743.920000000027</v>
      </c>
      <c r="AX128" s="141">
        <v>10500.800000000028</v>
      </c>
      <c r="AY128" s="141">
        <v>5257.6800000000285</v>
      </c>
      <c r="AZ128" s="141">
        <v>14.560000000028595</v>
      </c>
      <c r="BA128" s="141">
        <v>0</v>
      </c>
      <c r="BB128" s="141">
        <v>0</v>
      </c>
      <c r="BC128" s="141">
        <v>0</v>
      </c>
      <c r="BD128" s="141">
        <v>0</v>
      </c>
      <c r="BE128" s="141">
        <v>0</v>
      </c>
      <c r="BF128" s="141">
        <v>0</v>
      </c>
      <c r="BG128" s="141">
        <v>0</v>
      </c>
      <c r="BH128" s="141">
        <v>0</v>
      </c>
      <c r="BI128" s="141">
        <v>0</v>
      </c>
      <c r="BJ128" s="141">
        <v>0</v>
      </c>
      <c r="BK128" s="141">
        <v>0</v>
      </c>
      <c r="BL128" s="141">
        <v>0</v>
      </c>
      <c r="BM128" s="141">
        <v>0</v>
      </c>
      <c r="BN128" s="141">
        <v>0</v>
      </c>
      <c r="BO128" s="141">
        <v>0</v>
      </c>
      <c r="BP128" s="141">
        <v>0</v>
      </c>
    </row>
    <row r="129" spans="4:68">
      <c r="D129" s="174" t="s">
        <v>3659</v>
      </c>
      <c r="E129" s="175">
        <v>4662534.1399999997</v>
      </c>
      <c r="F129" s="174" t="s">
        <v>3426</v>
      </c>
      <c r="G129" s="174" t="s">
        <v>3654</v>
      </c>
      <c r="H129" s="174" t="s">
        <v>170</v>
      </c>
      <c r="I129" s="174" t="s">
        <v>3655</v>
      </c>
      <c r="J129" s="174" t="s">
        <v>3656</v>
      </c>
      <c r="K129" s="174"/>
      <c r="L129" s="174" t="s">
        <v>3424</v>
      </c>
      <c r="M129" s="174" t="s">
        <v>3552</v>
      </c>
      <c r="N129" s="176">
        <v>600</v>
      </c>
      <c r="O129" s="174" t="s">
        <v>3407</v>
      </c>
      <c r="P129" s="177">
        <v>31229</v>
      </c>
      <c r="Q129" s="176">
        <v>336</v>
      </c>
      <c r="R129" s="175">
        <v>2610760.0499999998</v>
      </c>
      <c r="S129" s="175">
        <v>2051774.09</v>
      </c>
      <c r="T129" s="178">
        <v>0</v>
      </c>
      <c r="U129" s="96">
        <v>7</v>
      </c>
      <c r="V129" s="38" t="s">
        <v>117</v>
      </c>
      <c r="W129" s="38"/>
      <c r="X129" s="137">
        <v>93250.682799999995</v>
      </c>
      <c r="Y129" s="138">
        <v>49491</v>
      </c>
      <c r="Z129" s="179">
        <v>22</v>
      </c>
      <c r="AA129" s="139">
        <v>2035</v>
      </c>
      <c r="AB129" s="131"/>
      <c r="AC129" s="38"/>
      <c r="AD129" s="140">
        <v>2051774.09</v>
      </c>
      <c r="AE129" s="141">
        <v>1958523.4072</v>
      </c>
      <c r="AF129" s="141">
        <v>1865272.7243999999</v>
      </c>
      <c r="AG129" s="141">
        <v>1772022.0415999999</v>
      </c>
      <c r="AH129" s="141">
        <v>1678771.3587999998</v>
      </c>
      <c r="AI129" s="141">
        <v>1585520.6759999997</v>
      </c>
      <c r="AJ129" s="141">
        <v>1492269.9931999997</v>
      </c>
      <c r="AK129" s="141">
        <v>1399019.3103999996</v>
      </c>
      <c r="AL129" s="141">
        <v>1305768.6275999995</v>
      </c>
      <c r="AM129" s="141">
        <v>1212517.9447999995</v>
      </c>
      <c r="AN129" s="141">
        <v>1119267.2619999994</v>
      </c>
      <c r="AO129" s="141">
        <v>1026016.5791999995</v>
      </c>
      <c r="AP129" s="141">
        <v>932765.8963999995</v>
      </c>
      <c r="AQ129" s="141">
        <v>839515.21359999955</v>
      </c>
      <c r="AR129" s="141">
        <v>746264.5307999996</v>
      </c>
      <c r="AS129" s="141">
        <v>653013.84799999965</v>
      </c>
      <c r="AT129" s="141">
        <v>559763.1651999997</v>
      </c>
      <c r="AU129" s="141">
        <v>466512.48239999969</v>
      </c>
      <c r="AV129" s="141">
        <v>373261.79959999968</v>
      </c>
      <c r="AW129" s="141">
        <v>280011.11679999967</v>
      </c>
      <c r="AX129" s="141">
        <v>186760.43399999966</v>
      </c>
      <c r="AY129" s="141">
        <v>93509.751199999664</v>
      </c>
      <c r="AZ129" s="141">
        <v>259.06839999966905</v>
      </c>
      <c r="BA129" s="141">
        <v>0</v>
      </c>
      <c r="BB129" s="141">
        <v>0</v>
      </c>
      <c r="BC129" s="141">
        <v>0</v>
      </c>
      <c r="BD129" s="141">
        <v>0</v>
      </c>
      <c r="BE129" s="141">
        <v>0</v>
      </c>
      <c r="BF129" s="141">
        <v>0</v>
      </c>
      <c r="BG129" s="141">
        <v>0</v>
      </c>
      <c r="BH129" s="141">
        <v>0</v>
      </c>
      <c r="BI129" s="141">
        <v>0</v>
      </c>
      <c r="BJ129" s="141">
        <v>0</v>
      </c>
      <c r="BK129" s="141">
        <v>0</v>
      </c>
      <c r="BL129" s="141">
        <v>0</v>
      </c>
      <c r="BM129" s="141">
        <v>0</v>
      </c>
      <c r="BN129" s="141">
        <v>0</v>
      </c>
      <c r="BO129" s="141">
        <v>0</v>
      </c>
      <c r="BP129" s="141">
        <v>0</v>
      </c>
    </row>
    <row r="130" spans="4:68">
      <c r="D130" s="174" t="s">
        <v>3660</v>
      </c>
      <c r="E130" s="175">
        <v>3014209.33</v>
      </c>
      <c r="F130" s="174" t="s">
        <v>3409</v>
      </c>
      <c r="G130" s="174" t="s">
        <v>3661</v>
      </c>
      <c r="H130" s="174" t="s">
        <v>170</v>
      </c>
      <c r="I130" s="174" t="s">
        <v>3655</v>
      </c>
      <c r="J130" s="174" t="s">
        <v>3662</v>
      </c>
      <c r="K130" s="174"/>
      <c r="L130" s="174" t="s">
        <v>3424</v>
      </c>
      <c r="M130" s="174" t="s">
        <v>3462</v>
      </c>
      <c r="N130" s="176">
        <v>600</v>
      </c>
      <c r="O130" s="174" t="s">
        <v>3407</v>
      </c>
      <c r="P130" s="177">
        <v>31229</v>
      </c>
      <c r="Q130" s="176">
        <v>336</v>
      </c>
      <c r="R130" s="175">
        <v>1687789.67</v>
      </c>
      <c r="S130" s="175">
        <v>1326419.6599999999</v>
      </c>
      <c r="T130" s="178">
        <v>0</v>
      </c>
      <c r="U130" s="96">
        <v>7</v>
      </c>
      <c r="V130" s="38" t="s">
        <v>117</v>
      </c>
      <c r="W130" s="38"/>
      <c r="X130" s="137">
        <v>60284.186600000001</v>
      </c>
      <c r="Y130" s="138">
        <v>49491</v>
      </c>
      <c r="Z130" s="179">
        <v>22</v>
      </c>
      <c r="AA130" s="139">
        <v>2035</v>
      </c>
      <c r="AB130" s="131"/>
      <c r="AC130" s="38"/>
      <c r="AD130" s="140">
        <v>1326419.6599999999</v>
      </c>
      <c r="AE130" s="141">
        <v>1266135.4734</v>
      </c>
      <c r="AF130" s="141">
        <v>1205851.2868000001</v>
      </c>
      <c r="AG130" s="141">
        <v>1145567.1002000002</v>
      </c>
      <c r="AH130" s="141">
        <v>1085282.9136000003</v>
      </c>
      <c r="AI130" s="141">
        <v>1024998.7270000003</v>
      </c>
      <c r="AJ130" s="141">
        <v>964714.54040000029</v>
      </c>
      <c r="AK130" s="141">
        <v>904430.35380000027</v>
      </c>
      <c r="AL130" s="141">
        <v>844146.16720000026</v>
      </c>
      <c r="AM130" s="141">
        <v>783861.98060000024</v>
      </c>
      <c r="AN130" s="141">
        <v>723577.79400000023</v>
      </c>
      <c r="AO130" s="141">
        <v>663293.60740000021</v>
      </c>
      <c r="AP130" s="141">
        <v>603009.4208000002</v>
      </c>
      <c r="AQ130" s="141">
        <v>542725.23420000018</v>
      </c>
      <c r="AR130" s="141">
        <v>482441.04760000017</v>
      </c>
      <c r="AS130" s="141">
        <v>422156.86100000015</v>
      </c>
      <c r="AT130" s="141">
        <v>361872.67440000013</v>
      </c>
      <c r="AU130" s="141">
        <v>301588.48780000012</v>
      </c>
      <c r="AV130" s="141">
        <v>241304.3012000001</v>
      </c>
      <c r="AW130" s="141">
        <v>181020.11460000009</v>
      </c>
      <c r="AX130" s="141">
        <v>120735.92800000009</v>
      </c>
      <c r="AY130" s="141">
        <v>60451.741400000086</v>
      </c>
      <c r="AZ130" s="141">
        <v>167.55480000008538</v>
      </c>
      <c r="BA130" s="141">
        <v>0</v>
      </c>
      <c r="BB130" s="141">
        <v>0</v>
      </c>
      <c r="BC130" s="141">
        <v>0</v>
      </c>
      <c r="BD130" s="141">
        <v>0</v>
      </c>
      <c r="BE130" s="141">
        <v>0</v>
      </c>
      <c r="BF130" s="141">
        <v>0</v>
      </c>
      <c r="BG130" s="141">
        <v>0</v>
      </c>
      <c r="BH130" s="141">
        <v>0</v>
      </c>
      <c r="BI130" s="141">
        <v>0</v>
      </c>
      <c r="BJ130" s="141">
        <v>0</v>
      </c>
      <c r="BK130" s="141">
        <v>0</v>
      </c>
      <c r="BL130" s="141">
        <v>0</v>
      </c>
      <c r="BM130" s="141">
        <v>0</v>
      </c>
      <c r="BN130" s="141">
        <v>0</v>
      </c>
      <c r="BO130" s="141">
        <v>0</v>
      </c>
      <c r="BP130" s="141">
        <v>0</v>
      </c>
    </row>
    <row r="131" spans="4:68">
      <c r="D131" s="174" t="s">
        <v>3663</v>
      </c>
      <c r="E131" s="176">
        <v>779909</v>
      </c>
      <c r="F131" s="174" t="s">
        <v>3420</v>
      </c>
      <c r="G131" s="174" t="s">
        <v>3661</v>
      </c>
      <c r="H131" s="174" t="s">
        <v>170</v>
      </c>
      <c r="I131" s="174" t="s">
        <v>3655</v>
      </c>
      <c r="J131" s="174" t="s">
        <v>3662</v>
      </c>
      <c r="K131" s="174"/>
      <c r="L131" s="174" t="s">
        <v>3424</v>
      </c>
      <c r="M131" s="174" t="s">
        <v>3462</v>
      </c>
      <c r="N131" s="176">
        <v>600</v>
      </c>
      <c r="O131" s="174" t="s">
        <v>3407</v>
      </c>
      <c r="P131" s="177">
        <v>31229</v>
      </c>
      <c r="Q131" s="176">
        <v>336</v>
      </c>
      <c r="R131" s="175">
        <v>436705.71</v>
      </c>
      <c r="S131" s="175">
        <v>343203.29</v>
      </c>
      <c r="T131" s="178">
        <v>0</v>
      </c>
      <c r="U131" s="96">
        <v>7</v>
      </c>
      <c r="V131" s="38" t="s">
        <v>117</v>
      </c>
      <c r="W131" s="38"/>
      <c r="X131" s="137">
        <v>15598.18</v>
      </c>
      <c r="Y131" s="138">
        <v>49491</v>
      </c>
      <c r="Z131" s="179">
        <v>22</v>
      </c>
      <c r="AA131" s="139">
        <v>2035</v>
      </c>
      <c r="AB131" s="131"/>
      <c r="AC131" s="38"/>
      <c r="AD131" s="140">
        <v>343203.29</v>
      </c>
      <c r="AE131" s="141">
        <v>327605.11</v>
      </c>
      <c r="AF131" s="141">
        <v>312006.93</v>
      </c>
      <c r="AG131" s="141">
        <v>296408.75</v>
      </c>
      <c r="AH131" s="141">
        <v>280810.57</v>
      </c>
      <c r="AI131" s="141">
        <v>265212.39</v>
      </c>
      <c r="AJ131" s="141">
        <v>249614.21000000002</v>
      </c>
      <c r="AK131" s="141">
        <v>234016.03000000003</v>
      </c>
      <c r="AL131" s="141">
        <v>218417.85000000003</v>
      </c>
      <c r="AM131" s="141">
        <v>202819.67000000004</v>
      </c>
      <c r="AN131" s="141">
        <v>187221.49000000005</v>
      </c>
      <c r="AO131" s="141">
        <v>171623.31000000006</v>
      </c>
      <c r="AP131" s="141">
        <v>156025.13000000006</v>
      </c>
      <c r="AQ131" s="141">
        <v>140426.95000000007</v>
      </c>
      <c r="AR131" s="141">
        <v>124828.77000000008</v>
      </c>
      <c r="AS131" s="141">
        <v>109230.59000000008</v>
      </c>
      <c r="AT131" s="141">
        <v>93632.410000000091</v>
      </c>
      <c r="AU131" s="141">
        <v>78034.230000000098</v>
      </c>
      <c r="AV131" s="141">
        <v>62436.050000000097</v>
      </c>
      <c r="AW131" s="141">
        <v>46837.870000000097</v>
      </c>
      <c r="AX131" s="141">
        <v>31239.690000000097</v>
      </c>
      <c r="AY131" s="141">
        <v>15641.510000000097</v>
      </c>
      <c r="AZ131" s="141">
        <v>43.330000000096334</v>
      </c>
      <c r="BA131" s="141">
        <v>0</v>
      </c>
      <c r="BB131" s="141">
        <v>0</v>
      </c>
      <c r="BC131" s="141">
        <v>0</v>
      </c>
      <c r="BD131" s="141">
        <v>0</v>
      </c>
      <c r="BE131" s="141">
        <v>0</v>
      </c>
      <c r="BF131" s="141">
        <v>0</v>
      </c>
      <c r="BG131" s="141">
        <v>0</v>
      </c>
      <c r="BH131" s="141">
        <v>0</v>
      </c>
      <c r="BI131" s="141">
        <v>0</v>
      </c>
      <c r="BJ131" s="141">
        <v>0</v>
      </c>
      <c r="BK131" s="141">
        <v>0</v>
      </c>
      <c r="BL131" s="141">
        <v>0</v>
      </c>
      <c r="BM131" s="141">
        <v>0</v>
      </c>
      <c r="BN131" s="141">
        <v>0</v>
      </c>
      <c r="BO131" s="141">
        <v>0</v>
      </c>
      <c r="BP131" s="141">
        <v>0</v>
      </c>
    </row>
    <row r="132" spans="4:68">
      <c r="D132" s="174" t="s">
        <v>3664</v>
      </c>
      <c r="E132" s="176">
        <v>212964</v>
      </c>
      <c r="F132" s="174" t="s">
        <v>3612</v>
      </c>
      <c r="G132" s="174" t="s">
        <v>3661</v>
      </c>
      <c r="H132" s="174" t="s">
        <v>170</v>
      </c>
      <c r="I132" s="174" t="s">
        <v>3655</v>
      </c>
      <c r="J132" s="174" t="s">
        <v>3662</v>
      </c>
      <c r="K132" s="174"/>
      <c r="L132" s="174" t="s">
        <v>3424</v>
      </c>
      <c r="M132" s="174" t="s">
        <v>3462</v>
      </c>
      <c r="N132" s="176">
        <v>600</v>
      </c>
      <c r="O132" s="174" t="s">
        <v>3407</v>
      </c>
      <c r="P132" s="177">
        <v>31229</v>
      </c>
      <c r="Q132" s="176">
        <v>336</v>
      </c>
      <c r="R132" s="175">
        <v>119248.01</v>
      </c>
      <c r="S132" s="175">
        <v>93715.99</v>
      </c>
      <c r="T132" s="178">
        <v>0</v>
      </c>
      <c r="U132" s="96">
        <v>7</v>
      </c>
      <c r="V132" s="38" t="s">
        <v>117</v>
      </c>
      <c r="W132" s="38"/>
      <c r="X132" s="137">
        <v>4259.28</v>
      </c>
      <c r="Y132" s="138">
        <v>49491</v>
      </c>
      <c r="Z132" s="179">
        <v>22</v>
      </c>
      <c r="AA132" s="139">
        <v>2035</v>
      </c>
      <c r="AB132" s="131"/>
      <c r="AC132" s="38"/>
      <c r="AD132" s="140">
        <v>93715.99</v>
      </c>
      <c r="AE132" s="141">
        <v>89456.71</v>
      </c>
      <c r="AF132" s="141">
        <v>85197.430000000008</v>
      </c>
      <c r="AG132" s="141">
        <v>80938.150000000009</v>
      </c>
      <c r="AH132" s="141">
        <v>76678.87000000001</v>
      </c>
      <c r="AI132" s="141">
        <v>72419.590000000011</v>
      </c>
      <c r="AJ132" s="141">
        <v>68160.310000000012</v>
      </c>
      <c r="AK132" s="141">
        <v>63901.030000000013</v>
      </c>
      <c r="AL132" s="141">
        <v>59641.750000000015</v>
      </c>
      <c r="AM132" s="141">
        <v>55382.470000000016</v>
      </c>
      <c r="AN132" s="141">
        <v>51123.190000000017</v>
      </c>
      <c r="AO132" s="141">
        <v>46863.910000000018</v>
      </c>
      <c r="AP132" s="141">
        <v>42604.630000000019</v>
      </c>
      <c r="AQ132" s="141">
        <v>38345.35000000002</v>
      </c>
      <c r="AR132" s="141">
        <v>34086.070000000022</v>
      </c>
      <c r="AS132" s="141">
        <v>29826.790000000023</v>
      </c>
      <c r="AT132" s="141">
        <v>25567.510000000024</v>
      </c>
      <c r="AU132" s="141">
        <v>21308.230000000025</v>
      </c>
      <c r="AV132" s="141">
        <v>17048.950000000026</v>
      </c>
      <c r="AW132" s="141">
        <v>12789.670000000027</v>
      </c>
      <c r="AX132" s="141">
        <v>8530.3900000000285</v>
      </c>
      <c r="AY132" s="141">
        <v>4271.1100000000288</v>
      </c>
      <c r="AZ132" s="141">
        <v>11.830000000029031</v>
      </c>
      <c r="BA132" s="141">
        <v>0</v>
      </c>
      <c r="BB132" s="141">
        <v>0</v>
      </c>
      <c r="BC132" s="141">
        <v>0</v>
      </c>
      <c r="BD132" s="141">
        <v>0</v>
      </c>
      <c r="BE132" s="141">
        <v>0</v>
      </c>
      <c r="BF132" s="141">
        <v>0</v>
      </c>
      <c r="BG132" s="141">
        <v>0</v>
      </c>
      <c r="BH132" s="141">
        <v>0</v>
      </c>
      <c r="BI132" s="141">
        <v>0</v>
      </c>
      <c r="BJ132" s="141">
        <v>0</v>
      </c>
      <c r="BK132" s="141">
        <v>0</v>
      </c>
      <c r="BL132" s="141">
        <v>0</v>
      </c>
      <c r="BM132" s="141">
        <v>0</v>
      </c>
      <c r="BN132" s="141">
        <v>0</v>
      </c>
      <c r="BO132" s="141">
        <v>0</v>
      </c>
      <c r="BP132" s="141">
        <v>0</v>
      </c>
    </row>
    <row r="133" spans="4:68">
      <c r="D133" s="174" t="s">
        <v>3665</v>
      </c>
      <c r="E133" s="175">
        <v>3787640.75</v>
      </c>
      <c r="F133" s="174" t="s">
        <v>3426</v>
      </c>
      <c r="G133" s="174" t="s">
        <v>3661</v>
      </c>
      <c r="H133" s="174" t="s">
        <v>170</v>
      </c>
      <c r="I133" s="174" t="s">
        <v>3655</v>
      </c>
      <c r="J133" s="174" t="s">
        <v>3662</v>
      </c>
      <c r="K133" s="174"/>
      <c r="L133" s="174" t="s">
        <v>3424</v>
      </c>
      <c r="M133" s="174" t="s">
        <v>3462</v>
      </c>
      <c r="N133" s="176">
        <v>600</v>
      </c>
      <c r="O133" s="174" t="s">
        <v>3407</v>
      </c>
      <c r="P133" s="177">
        <v>31229</v>
      </c>
      <c r="Q133" s="176">
        <v>336</v>
      </c>
      <c r="R133" s="175">
        <v>2120868.3199999998</v>
      </c>
      <c r="S133" s="175">
        <v>1666772.43</v>
      </c>
      <c r="T133" s="178">
        <v>0</v>
      </c>
      <c r="U133" s="96">
        <v>7</v>
      </c>
      <c r="V133" s="38" t="s">
        <v>117</v>
      </c>
      <c r="W133" s="38"/>
      <c r="X133" s="137">
        <v>75752.815000000002</v>
      </c>
      <c r="Y133" s="138">
        <v>49491</v>
      </c>
      <c r="Z133" s="179">
        <v>22</v>
      </c>
      <c r="AA133" s="139">
        <v>2035</v>
      </c>
      <c r="AB133" s="131"/>
      <c r="AC133" s="38"/>
      <c r="AD133" s="140">
        <v>1666772.43</v>
      </c>
      <c r="AE133" s="141">
        <v>1591019.615</v>
      </c>
      <c r="AF133" s="141">
        <v>1515266.8</v>
      </c>
      <c r="AG133" s="141">
        <v>1439513.9850000001</v>
      </c>
      <c r="AH133" s="141">
        <v>1363761.1700000002</v>
      </c>
      <c r="AI133" s="141">
        <v>1288008.3550000002</v>
      </c>
      <c r="AJ133" s="141">
        <v>1212255.5400000003</v>
      </c>
      <c r="AK133" s="141">
        <v>1136502.7250000003</v>
      </c>
      <c r="AL133" s="141">
        <v>1060749.9100000004</v>
      </c>
      <c r="AM133" s="141">
        <v>984997.09500000044</v>
      </c>
      <c r="AN133" s="141">
        <v>909244.28000000049</v>
      </c>
      <c r="AO133" s="141">
        <v>833491.46500000055</v>
      </c>
      <c r="AP133" s="141">
        <v>757738.65000000061</v>
      </c>
      <c r="AQ133" s="141">
        <v>681985.83500000066</v>
      </c>
      <c r="AR133" s="141">
        <v>606233.02000000072</v>
      </c>
      <c r="AS133" s="141">
        <v>530480.20500000077</v>
      </c>
      <c r="AT133" s="141">
        <v>454727.39000000077</v>
      </c>
      <c r="AU133" s="141">
        <v>378974.57500000077</v>
      </c>
      <c r="AV133" s="141">
        <v>303221.76000000077</v>
      </c>
      <c r="AW133" s="141">
        <v>227468.94500000076</v>
      </c>
      <c r="AX133" s="141">
        <v>151716.13000000076</v>
      </c>
      <c r="AY133" s="141">
        <v>75963.315000000759</v>
      </c>
      <c r="AZ133" s="141">
        <v>210.5000000007567</v>
      </c>
      <c r="BA133" s="141">
        <v>0</v>
      </c>
      <c r="BB133" s="141">
        <v>0</v>
      </c>
      <c r="BC133" s="141">
        <v>0</v>
      </c>
      <c r="BD133" s="141">
        <v>0</v>
      </c>
      <c r="BE133" s="141">
        <v>0</v>
      </c>
      <c r="BF133" s="141">
        <v>0</v>
      </c>
      <c r="BG133" s="141">
        <v>0</v>
      </c>
      <c r="BH133" s="141">
        <v>0</v>
      </c>
      <c r="BI133" s="141">
        <v>0</v>
      </c>
      <c r="BJ133" s="141">
        <v>0</v>
      </c>
      <c r="BK133" s="141">
        <v>0</v>
      </c>
      <c r="BL133" s="141">
        <v>0</v>
      </c>
      <c r="BM133" s="141">
        <v>0</v>
      </c>
      <c r="BN133" s="141">
        <v>0</v>
      </c>
      <c r="BO133" s="141">
        <v>0</v>
      </c>
      <c r="BP133" s="141">
        <v>0</v>
      </c>
    </row>
    <row r="134" spans="4:68">
      <c r="D134" s="174" t="s">
        <v>3666</v>
      </c>
      <c r="E134" s="175">
        <v>50440.27</v>
      </c>
      <c r="F134" s="174" t="s">
        <v>3409</v>
      </c>
      <c r="G134" s="174" t="s">
        <v>3667</v>
      </c>
      <c r="H134" s="174" t="s">
        <v>170</v>
      </c>
      <c r="I134" s="174" t="s">
        <v>3655</v>
      </c>
      <c r="J134" s="174" t="s">
        <v>3668</v>
      </c>
      <c r="K134" s="174"/>
      <c r="L134" s="174" t="s">
        <v>3424</v>
      </c>
      <c r="M134" s="174" t="s">
        <v>3552</v>
      </c>
      <c r="N134" s="176">
        <v>600</v>
      </c>
      <c r="O134" s="174" t="s">
        <v>3407</v>
      </c>
      <c r="P134" s="177">
        <v>31229</v>
      </c>
      <c r="Q134" s="176">
        <v>336</v>
      </c>
      <c r="R134" s="175">
        <v>28243.68</v>
      </c>
      <c r="S134" s="175">
        <v>22196.59</v>
      </c>
      <c r="T134" s="178">
        <v>0</v>
      </c>
      <c r="U134" s="96">
        <v>7</v>
      </c>
      <c r="V134" s="38" t="s">
        <v>117</v>
      </c>
      <c r="W134" s="38"/>
      <c r="X134" s="137">
        <v>1008.8054</v>
      </c>
      <c r="Y134" s="138">
        <v>49491</v>
      </c>
      <c r="Z134" s="179">
        <v>22</v>
      </c>
      <c r="AA134" s="139">
        <v>2035</v>
      </c>
      <c r="AB134" s="131"/>
      <c r="AC134" s="38"/>
      <c r="AD134" s="140">
        <v>22196.59</v>
      </c>
      <c r="AE134" s="141">
        <v>21187.784599999999</v>
      </c>
      <c r="AF134" s="141">
        <v>20178.979199999998</v>
      </c>
      <c r="AG134" s="141">
        <v>19170.173799999997</v>
      </c>
      <c r="AH134" s="141">
        <v>18161.368399999996</v>
      </c>
      <c r="AI134" s="141">
        <v>17152.562999999995</v>
      </c>
      <c r="AJ134" s="141">
        <v>16143.757599999995</v>
      </c>
      <c r="AK134" s="141">
        <v>15134.952199999996</v>
      </c>
      <c r="AL134" s="141">
        <v>14126.146799999997</v>
      </c>
      <c r="AM134" s="141">
        <v>13117.341399999998</v>
      </c>
      <c r="AN134" s="141">
        <v>12108.535999999998</v>
      </c>
      <c r="AO134" s="141">
        <v>11099.730599999999</v>
      </c>
      <c r="AP134" s="141">
        <v>10090.9252</v>
      </c>
      <c r="AQ134" s="141">
        <v>9082.1198000000004</v>
      </c>
      <c r="AR134" s="141">
        <v>8073.3144000000002</v>
      </c>
      <c r="AS134" s="141">
        <v>7064.509</v>
      </c>
      <c r="AT134" s="141">
        <v>6055.7035999999998</v>
      </c>
      <c r="AU134" s="141">
        <v>5046.8981999999996</v>
      </c>
      <c r="AV134" s="141">
        <v>4038.0927999999994</v>
      </c>
      <c r="AW134" s="141">
        <v>3029.2873999999993</v>
      </c>
      <c r="AX134" s="141">
        <v>2020.4819999999993</v>
      </c>
      <c r="AY134" s="141">
        <v>1011.6765999999993</v>
      </c>
      <c r="AZ134" s="141">
        <v>2.8711999999993623</v>
      </c>
      <c r="BA134" s="141">
        <v>0</v>
      </c>
      <c r="BB134" s="141">
        <v>0</v>
      </c>
      <c r="BC134" s="141">
        <v>0</v>
      </c>
      <c r="BD134" s="141">
        <v>0</v>
      </c>
      <c r="BE134" s="141">
        <v>0</v>
      </c>
      <c r="BF134" s="141">
        <v>0</v>
      </c>
      <c r="BG134" s="141">
        <v>0</v>
      </c>
      <c r="BH134" s="141">
        <v>0</v>
      </c>
      <c r="BI134" s="141">
        <v>0</v>
      </c>
      <c r="BJ134" s="141">
        <v>0</v>
      </c>
      <c r="BK134" s="141">
        <v>0</v>
      </c>
      <c r="BL134" s="141">
        <v>0</v>
      </c>
      <c r="BM134" s="141">
        <v>0</v>
      </c>
      <c r="BN134" s="141">
        <v>0</v>
      </c>
      <c r="BO134" s="141">
        <v>0</v>
      </c>
      <c r="BP134" s="141">
        <v>0</v>
      </c>
    </row>
    <row r="135" spans="4:68">
      <c r="D135" s="174" t="s">
        <v>3669</v>
      </c>
      <c r="E135" s="176">
        <v>300000</v>
      </c>
      <c r="F135" s="174" t="s">
        <v>3409</v>
      </c>
      <c r="G135" s="174" t="s">
        <v>3670</v>
      </c>
      <c r="H135" s="174" t="s">
        <v>170</v>
      </c>
      <c r="I135" s="174" t="s">
        <v>3655</v>
      </c>
      <c r="J135" s="174" t="s">
        <v>3671</v>
      </c>
      <c r="K135" s="174"/>
      <c r="L135" s="174" t="s">
        <v>3424</v>
      </c>
      <c r="M135" s="174" t="s">
        <v>3462</v>
      </c>
      <c r="N135" s="176">
        <v>600</v>
      </c>
      <c r="O135" s="174" t="s">
        <v>3407</v>
      </c>
      <c r="P135" s="177">
        <v>31229</v>
      </c>
      <c r="Q135" s="176">
        <v>336</v>
      </c>
      <c r="R135" s="175">
        <v>167983.33</v>
      </c>
      <c r="S135" s="175">
        <v>132016.67000000001</v>
      </c>
      <c r="T135" s="178">
        <v>0</v>
      </c>
      <c r="U135" s="96">
        <v>7</v>
      </c>
      <c r="V135" s="38" t="s">
        <v>117</v>
      </c>
      <c r="W135" s="38"/>
      <c r="X135" s="137">
        <v>6000</v>
      </c>
      <c r="Y135" s="138">
        <v>49491</v>
      </c>
      <c r="Z135" s="179">
        <v>22</v>
      </c>
      <c r="AA135" s="139">
        <v>2035</v>
      </c>
      <c r="AB135" s="131"/>
      <c r="AC135" s="38"/>
      <c r="AD135" s="140">
        <v>132016.67000000001</v>
      </c>
      <c r="AE135" s="141">
        <v>126016.67000000001</v>
      </c>
      <c r="AF135" s="141">
        <v>120016.67000000001</v>
      </c>
      <c r="AG135" s="141">
        <v>114016.67000000001</v>
      </c>
      <c r="AH135" s="141">
        <v>108016.67000000001</v>
      </c>
      <c r="AI135" s="141">
        <v>102016.67000000001</v>
      </c>
      <c r="AJ135" s="141">
        <v>96016.670000000013</v>
      </c>
      <c r="AK135" s="141">
        <v>90016.670000000013</v>
      </c>
      <c r="AL135" s="141">
        <v>84016.670000000013</v>
      </c>
      <c r="AM135" s="141">
        <v>78016.670000000013</v>
      </c>
      <c r="AN135" s="141">
        <v>72016.670000000013</v>
      </c>
      <c r="AO135" s="141">
        <v>66016.670000000013</v>
      </c>
      <c r="AP135" s="141">
        <v>60016.670000000013</v>
      </c>
      <c r="AQ135" s="141">
        <v>54016.670000000013</v>
      </c>
      <c r="AR135" s="141">
        <v>48016.670000000013</v>
      </c>
      <c r="AS135" s="141">
        <v>42016.670000000013</v>
      </c>
      <c r="AT135" s="141">
        <v>36016.670000000013</v>
      </c>
      <c r="AU135" s="141">
        <v>30016.670000000013</v>
      </c>
      <c r="AV135" s="141">
        <v>24016.670000000013</v>
      </c>
      <c r="AW135" s="141">
        <v>18016.670000000013</v>
      </c>
      <c r="AX135" s="141">
        <v>12016.670000000013</v>
      </c>
      <c r="AY135" s="141">
        <v>6016.6700000000128</v>
      </c>
      <c r="AZ135" s="141">
        <v>16.670000000012806</v>
      </c>
      <c r="BA135" s="141">
        <v>0</v>
      </c>
      <c r="BB135" s="141">
        <v>0</v>
      </c>
      <c r="BC135" s="141">
        <v>0</v>
      </c>
      <c r="BD135" s="141">
        <v>0</v>
      </c>
      <c r="BE135" s="141">
        <v>0</v>
      </c>
      <c r="BF135" s="141">
        <v>0</v>
      </c>
      <c r="BG135" s="141">
        <v>0</v>
      </c>
      <c r="BH135" s="141">
        <v>0</v>
      </c>
      <c r="BI135" s="141">
        <v>0</v>
      </c>
      <c r="BJ135" s="141">
        <v>0</v>
      </c>
      <c r="BK135" s="141">
        <v>0</v>
      </c>
      <c r="BL135" s="141">
        <v>0</v>
      </c>
      <c r="BM135" s="141">
        <v>0</v>
      </c>
      <c r="BN135" s="141">
        <v>0</v>
      </c>
      <c r="BO135" s="141">
        <v>0</v>
      </c>
      <c r="BP135" s="141">
        <v>0</v>
      </c>
    </row>
    <row r="136" spans="4:68">
      <c r="D136" s="174" t="s">
        <v>3672</v>
      </c>
      <c r="E136" s="175">
        <v>5842320.3200000003</v>
      </c>
      <c r="F136" s="174" t="s">
        <v>3409</v>
      </c>
      <c r="G136" s="174" t="s">
        <v>3673</v>
      </c>
      <c r="H136" s="174" t="s">
        <v>170</v>
      </c>
      <c r="I136" s="174" t="s">
        <v>3098</v>
      </c>
      <c r="J136" s="174" t="s">
        <v>3674</v>
      </c>
      <c r="K136" s="174"/>
      <c r="L136" s="174" t="s">
        <v>3424</v>
      </c>
      <c r="M136" s="174" t="s">
        <v>3565</v>
      </c>
      <c r="N136" s="176">
        <v>600</v>
      </c>
      <c r="O136" s="174" t="s">
        <v>3407</v>
      </c>
      <c r="P136" s="177">
        <v>31594</v>
      </c>
      <c r="Q136" s="176">
        <v>324</v>
      </c>
      <c r="R136" s="175">
        <v>3154528.31</v>
      </c>
      <c r="S136" s="175">
        <v>2687792.01</v>
      </c>
      <c r="T136" s="178">
        <v>0</v>
      </c>
      <c r="U136" s="96">
        <v>7</v>
      </c>
      <c r="V136" s="38" t="s">
        <v>117</v>
      </c>
      <c r="W136" s="38"/>
      <c r="X136" s="137">
        <v>116846.40640000001</v>
      </c>
      <c r="Y136" s="138">
        <v>49857</v>
      </c>
      <c r="Z136" s="179">
        <v>23</v>
      </c>
      <c r="AA136" s="139">
        <v>2036</v>
      </c>
      <c r="AB136" s="131"/>
      <c r="AC136" s="38"/>
      <c r="AD136" s="140">
        <v>2687792.01</v>
      </c>
      <c r="AE136" s="141">
        <v>2570945.6035999996</v>
      </c>
      <c r="AF136" s="141">
        <v>2454099.1971999994</v>
      </c>
      <c r="AG136" s="141">
        <v>2337252.7907999991</v>
      </c>
      <c r="AH136" s="141">
        <v>2220406.3843999989</v>
      </c>
      <c r="AI136" s="141">
        <v>2103559.9779999987</v>
      </c>
      <c r="AJ136" s="141">
        <v>1986713.5715999987</v>
      </c>
      <c r="AK136" s="141">
        <v>1869867.1651999988</v>
      </c>
      <c r="AL136" s="141">
        <v>1753020.7587999988</v>
      </c>
      <c r="AM136" s="141">
        <v>1636174.3523999988</v>
      </c>
      <c r="AN136" s="141">
        <v>1519327.9459999988</v>
      </c>
      <c r="AO136" s="141">
        <v>1402481.5395999989</v>
      </c>
      <c r="AP136" s="141">
        <v>1285635.1331999989</v>
      </c>
      <c r="AQ136" s="141">
        <v>1168788.7267999989</v>
      </c>
      <c r="AR136" s="141">
        <v>1051942.3203999989</v>
      </c>
      <c r="AS136" s="141">
        <v>935095.91399999894</v>
      </c>
      <c r="AT136" s="141">
        <v>818249.50759999896</v>
      </c>
      <c r="AU136" s="141">
        <v>701403.10119999899</v>
      </c>
      <c r="AV136" s="141">
        <v>584556.69479999901</v>
      </c>
      <c r="AW136" s="141">
        <v>467710.28839999903</v>
      </c>
      <c r="AX136" s="141">
        <v>350863.88199999905</v>
      </c>
      <c r="AY136" s="141">
        <v>234017.47559999904</v>
      </c>
      <c r="AZ136" s="141">
        <v>117171.06919999904</v>
      </c>
      <c r="BA136" s="141">
        <v>324.66279999903054</v>
      </c>
      <c r="BB136" s="141">
        <v>0</v>
      </c>
      <c r="BC136" s="141">
        <v>0</v>
      </c>
      <c r="BD136" s="141">
        <v>0</v>
      </c>
      <c r="BE136" s="141">
        <v>0</v>
      </c>
      <c r="BF136" s="141">
        <v>0</v>
      </c>
      <c r="BG136" s="141">
        <v>0</v>
      </c>
      <c r="BH136" s="141">
        <v>0</v>
      </c>
      <c r="BI136" s="141">
        <v>0</v>
      </c>
      <c r="BJ136" s="141">
        <v>0</v>
      </c>
      <c r="BK136" s="141">
        <v>0</v>
      </c>
      <c r="BL136" s="141">
        <v>0</v>
      </c>
      <c r="BM136" s="141">
        <v>0</v>
      </c>
      <c r="BN136" s="141">
        <v>0</v>
      </c>
      <c r="BO136" s="141">
        <v>0</v>
      </c>
      <c r="BP136" s="141">
        <v>0</v>
      </c>
    </row>
    <row r="137" spans="4:68">
      <c r="D137" s="174" t="s">
        <v>3675</v>
      </c>
      <c r="E137" s="176">
        <v>382488</v>
      </c>
      <c r="F137" s="174" t="s">
        <v>3420</v>
      </c>
      <c r="G137" s="174" t="s">
        <v>3673</v>
      </c>
      <c r="H137" s="174" t="s">
        <v>170</v>
      </c>
      <c r="I137" s="174" t="s">
        <v>3098</v>
      </c>
      <c r="J137" s="174" t="s">
        <v>3674</v>
      </c>
      <c r="K137" s="174"/>
      <c r="L137" s="174" t="s">
        <v>3424</v>
      </c>
      <c r="M137" s="174" t="s">
        <v>3565</v>
      </c>
      <c r="N137" s="176">
        <v>600</v>
      </c>
      <c r="O137" s="174" t="s">
        <v>3407</v>
      </c>
      <c r="P137" s="177">
        <v>31594</v>
      </c>
      <c r="Q137" s="176">
        <v>324</v>
      </c>
      <c r="R137" s="175">
        <v>206522.27</v>
      </c>
      <c r="S137" s="175">
        <v>175965.73</v>
      </c>
      <c r="T137" s="178">
        <v>0</v>
      </c>
      <c r="U137" s="96">
        <v>7</v>
      </c>
      <c r="V137" s="38" t="s">
        <v>117</v>
      </c>
      <c r="W137" s="38"/>
      <c r="X137" s="137">
        <v>7649.76</v>
      </c>
      <c r="Y137" s="138">
        <v>49857</v>
      </c>
      <c r="Z137" s="179">
        <v>23</v>
      </c>
      <c r="AA137" s="139">
        <v>2036</v>
      </c>
      <c r="AB137" s="131"/>
      <c r="AC137" s="38"/>
      <c r="AD137" s="140">
        <v>175965.73</v>
      </c>
      <c r="AE137" s="141">
        <v>168315.97</v>
      </c>
      <c r="AF137" s="141">
        <v>160666.21</v>
      </c>
      <c r="AG137" s="141">
        <v>153016.44999999998</v>
      </c>
      <c r="AH137" s="141">
        <v>145366.68999999997</v>
      </c>
      <c r="AI137" s="141">
        <v>137716.92999999996</v>
      </c>
      <c r="AJ137" s="141">
        <v>130067.16999999997</v>
      </c>
      <c r="AK137" s="141">
        <v>122417.40999999997</v>
      </c>
      <c r="AL137" s="141">
        <v>114767.64999999998</v>
      </c>
      <c r="AM137" s="141">
        <v>107117.88999999998</v>
      </c>
      <c r="AN137" s="141">
        <v>99468.12999999999</v>
      </c>
      <c r="AO137" s="141">
        <v>91818.37</v>
      </c>
      <c r="AP137" s="141">
        <v>84168.61</v>
      </c>
      <c r="AQ137" s="141">
        <v>76518.850000000006</v>
      </c>
      <c r="AR137" s="141">
        <v>68869.090000000011</v>
      </c>
      <c r="AS137" s="141">
        <v>61219.330000000009</v>
      </c>
      <c r="AT137" s="141">
        <v>53569.570000000007</v>
      </c>
      <c r="AU137" s="141">
        <v>45919.810000000005</v>
      </c>
      <c r="AV137" s="141">
        <v>38270.050000000003</v>
      </c>
      <c r="AW137" s="141">
        <v>30620.29</v>
      </c>
      <c r="AX137" s="141">
        <v>22970.53</v>
      </c>
      <c r="AY137" s="141">
        <v>15320.769999999999</v>
      </c>
      <c r="AZ137" s="141">
        <v>7671.0099999999984</v>
      </c>
      <c r="BA137" s="141">
        <v>21.249999999998181</v>
      </c>
      <c r="BB137" s="141">
        <v>0</v>
      </c>
      <c r="BC137" s="141">
        <v>0</v>
      </c>
      <c r="BD137" s="141">
        <v>0</v>
      </c>
      <c r="BE137" s="141">
        <v>0</v>
      </c>
      <c r="BF137" s="141">
        <v>0</v>
      </c>
      <c r="BG137" s="141">
        <v>0</v>
      </c>
      <c r="BH137" s="141">
        <v>0</v>
      </c>
      <c r="BI137" s="141">
        <v>0</v>
      </c>
      <c r="BJ137" s="141">
        <v>0</v>
      </c>
      <c r="BK137" s="141">
        <v>0</v>
      </c>
      <c r="BL137" s="141">
        <v>0</v>
      </c>
      <c r="BM137" s="141">
        <v>0</v>
      </c>
      <c r="BN137" s="141">
        <v>0</v>
      </c>
      <c r="BO137" s="141">
        <v>0</v>
      </c>
      <c r="BP137" s="141">
        <v>0</v>
      </c>
    </row>
    <row r="138" spans="4:68">
      <c r="D138" s="174" t="s">
        <v>3676</v>
      </c>
      <c r="E138" s="176">
        <v>327622</v>
      </c>
      <c r="F138" s="174" t="s">
        <v>3612</v>
      </c>
      <c r="G138" s="174" t="s">
        <v>3673</v>
      </c>
      <c r="H138" s="174" t="s">
        <v>170</v>
      </c>
      <c r="I138" s="174" t="s">
        <v>3098</v>
      </c>
      <c r="J138" s="174" t="s">
        <v>3674</v>
      </c>
      <c r="K138" s="174"/>
      <c r="L138" s="174" t="s">
        <v>3424</v>
      </c>
      <c r="M138" s="174" t="s">
        <v>3565</v>
      </c>
      <c r="N138" s="176">
        <v>600</v>
      </c>
      <c r="O138" s="174" t="s">
        <v>3407</v>
      </c>
      <c r="P138" s="177">
        <v>31594</v>
      </c>
      <c r="Q138" s="176">
        <v>324</v>
      </c>
      <c r="R138" s="175">
        <v>176897.68</v>
      </c>
      <c r="S138" s="175">
        <v>150724.32</v>
      </c>
      <c r="T138" s="178">
        <v>0</v>
      </c>
      <c r="U138" s="96">
        <v>7</v>
      </c>
      <c r="V138" s="38" t="s">
        <v>117</v>
      </c>
      <c r="W138" s="38"/>
      <c r="X138" s="137">
        <v>6552.44</v>
      </c>
      <c r="Y138" s="138">
        <v>49857</v>
      </c>
      <c r="Z138" s="179">
        <v>23</v>
      </c>
      <c r="AA138" s="139">
        <v>2036</v>
      </c>
      <c r="AB138" s="131"/>
      <c r="AC138" s="38"/>
      <c r="AD138" s="140">
        <v>150724.32</v>
      </c>
      <c r="AE138" s="141">
        <v>144171.88</v>
      </c>
      <c r="AF138" s="141">
        <v>137619.44</v>
      </c>
      <c r="AG138" s="141">
        <v>131067</v>
      </c>
      <c r="AH138" s="141">
        <v>124514.56</v>
      </c>
      <c r="AI138" s="141">
        <v>117962.12</v>
      </c>
      <c r="AJ138" s="141">
        <v>111409.68</v>
      </c>
      <c r="AK138" s="141">
        <v>104857.23999999999</v>
      </c>
      <c r="AL138" s="141">
        <v>98304.799999999988</v>
      </c>
      <c r="AM138" s="141">
        <v>91752.359999999986</v>
      </c>
      <c r="AN138" s="141">
        <v>85199.919999999984</v>
      </c>
      <c r="AO138" s="141">
        <v>78647.479999999981</v>
      </c>
      <c r="AP138" s="141">
        <v>72095.039999999979</v>
      </c>
      <c r="AQ138" s="141">
        <v>65542.599999999977</v>
      </c>
      <c r="AR138" s="141">
        <v>58990.159999999974</v>
      </c>
      <c r="AS138" s="141">
        <v>52437.719999999972</v>
      </c>
      <c r="AT138" s="141">
        <v>45885.27999999997</v>
      </c>
      <c r="AU138" s="141">
        <v>39332.839999999967</v>
      </c>
      <c r="AV138" s="141">
        <v>32780.399999999965</v>
      </c>
      <c r="AW138" s="141">
        <v>26227.959999999966</v>
      </c>
      <c r="AX138" s="141">
        <v>19675.519999999968</v>
      </c>
      <c r="AY138" s="141">
        <v>13123.079999999969</v>
      </c>
      <c r="AZ138" s="141">
        <v>6570.6399999999694</v>
      </c>
      <c r="BA138" s="141">
        <v>18.199999999969805</v>
      </c>
      <c r="BB138" s="141">
        <v>0</v>
      </c>
      <c r="BC138" s="141">
        <v>0</v>
      </c>
      <c r="BD138" s="141">
        <v>0</v>
      </c>
      <c r="BE138" s="141">
        <v>0</v>
      </c>
      <c r="BF138" s="141">
        <v>0</v>
      </c>
      <c r="BG138" s="141">
        <v>0</v>
      </c>
      <c r="BH138" s="141">
        <v>0</v>
      </c>
      <c r="BI138" s="141">
        <v>0</v>
      </c>
      <c r="BJ138" s="141">
        <v>0</v>
      </c>
      <c r="BK138" s="141">
        <v>0</v>
      </c>
      <c r="BL138" s="141">
        <v>0</v>
      </c>
      <c r="BM138" s="141">
        <v>0</v>
      </c>
      <c r="BN138" s="141">
        <v>0</v>
      </c>
      <c r="BO138" s="141">
        <v>0</v>
      </c>
      <c r="BP138" s="141">
        <v>0</v>
      </c>
    </row>
    <row r="139" spans="4:68">
      <c r="D139" s="174" t="s">
        <v>3677</v>
      </c>
      <c r="E139" s="175">
        <v>952420.45</v>
      </c>
      <c r="F139" s="174" t="s">
        <v>3426</v>
      </c>
      <c r="G139" s="174" t="s">
        <v>3673</v>
      </c>
      <c r="H139" s="174" t="s">
        <v>170</v>
      </c>
      <c r="I139" s="174" t="s">
        <v>3098</v>
      </c>
      <c r="J139" s="174" t="s">
        <v>3674</v>
      </c>
      <c r="K139" s="174"/>
      <c r="L139" s="174" t="s">
        <v>3424</v>
      </c>
      <c r="M139" s="174" t="s">
        <v>3565</v>
      </c>
      <c r="N139" s="176">
        <v>600</v>
      </c>
      <c r="O139" s="174" t="s">
        <v>3407</v>
      </c>
      <c r="P139" s="177">
        <v>31594</v>
      </c>
      <c r="Q139" s="176">
        <v>324</v>
      </c>
      <c r="R139" s="175">
        <v>514254.01</v>
      </c>
      <c r="S139" s="175">
        <v>438166.44</v>
      </c>
      <c r="T139" s="178">
        <v>0</v>
      </c>
      <c r="U139" s="96">
        <v>7</v>
      </c>
      <c r="V139" s="38" t="s">
        <v>117</v>
      </c>
      <c r="W139" s="38"/>
      <c r="X139" s="137">
        <v>19048.409</v>
      </c>
      <c r="Y139" s="138">
        <v>49857</v>
      </c>
      <c r="Z139" s="179">
        <v>23</v>
      </c>
      <c r="AA139" s="139">
        <v>2036</v>
      </c>
      <c r="AB139" s="131"/>
      <c r="AC139" s="38"/>
      <c r="AD139" s="140">
        <v>438166.44</v>
      </c>
      <c r="AE139" s="141">
        <v>419118.03100000002</v>
      </c>
      <c r="AF139" s="141">
        <v>400069.62200000003</v>
      </c>
      <c r="AG139" s="141">
        <v>381021.21300000005</v>
      </c>
      <c r="AH139" s="141">
        <v>361972.80400000006</v>
      </c>
      <c r="AI139" s="141">
        <v>342924.39500000008</v>
      </c>
      <c r="AJ139" s="141">
        <v>323875.98600000009</v>
      </c>
      <c r="AK139" s="141">
        <v>304827.57700000011</v>
      </c>
      <c r="AL139" s="141">
        <v>285779.16800000012</v>
      </c>
      <c r="AM139" s="141">
        <v>266730.75900000014</v>
      </c>
      <c r="AN139" s="141">
        <v>247682.35000000015</v>
      </c>
      <c r="AO139" s="141">
        <v>228633.94100000017</v>
      </c>
      <c r="AP139" s="141">
        <v>209585.53200000018</v>
      </c>
      <c r="AQ139" s="141">
        <v>190537.1230000002</v>
      </c>
      <c r="AR139" s="141">
        <v>171488.71400000021</v>
      </c>
      <c r="AS139" s="141">
        <v>152440.30500000023</v>
      </c>
      <c r="AT139" s="141">
        <v>133391.89600000024</v>
      </c>
      <c r="AU139" s="141">
        <v>114343.48700000024</v>
      </c>
      <c r="AV139" s="141">
        <v>95295.078000000241</v>
      </c>
      <c r="AW139" s="141">
        <v>76246.669000000242</v>
      </c>
      <c r="AX139" s="141">
        <v>57198.260000000242</v>
      </c>
      <c r="AY139" s="141">
        <v>38149.851000000242</v>
      </c>
      <c r="AZ139" s="141">
        <v>19101.442000000243</v>
      </c>
      <c r="BA139" s="141">
        <v>53.033000000243192</v>
      </c>
      <c r="BB139" s="141">
        <v>0</v>
      </c>
      <c r="BC139" s="141">
        <v>0</v>
      </c>
      <c r="BD139" s="141">
        <v>0</v>
      </c>
      <c r="BE139" s="141">
        <v>0</v>
      </c>
      <c r="BF139" s="141">
        <v>0</v>
      </c>
      <c r="BG139" s="141">
        <v>0</v>
      </c>
      <c r="BH139" s="141">
        <v>0</v>
      </c>
      <c r="BI139" s="141">
        <v>0</v>
      </c>
      <c r="BJ139" s="141">
        <v>0</v>
      </c>
      <c r="BK139" s="141">
        <v>0</v>
      </c>
      <c r="BL139" s="141">
        <v>0</v>
      </c>
      <c r="BM139" s="141">
        <v>0</v>
      </c>
      <c r="BN139" s="141">
        <v>0</v>
      </c>
      <c r="BO139" s="141">
        <v>0</v>
      </c>
      <c r="BP139" s="141">
        <v>0</v>
      </c>
    </row>
    <row r="140" spans="4:68">
      <c r="D140" s="174" t="s">
        <v>3678</v>
      </c>
      <c r="E140" s="175">
        <v>40536.639999999999</v>
      </c>
      <c r="F140" s="174" t="s">
        <v>3409</v>
      </c>
      <c r="G140" s="174" t="s">
        <v>3679</v>
      </c>
      <c r="H140" s="174" t="s">
        <v>170</v>
      </c>
      <c r="I140" s="174" t="s">
        <v>3098</v>
      </c>
      <c r="J140" s="174" t="s">
        <v>3680</v>
      </c>
      <c r="K140" s="174"/>
      <c r="L140" s="174" t="s">
        <v>3424</v>
      </c>
      <c r="M140" s="174" t="s">
        <v>3565</v>
      </c>
      <c r="N140" s="176">
        <v>600</v>
      </c>
      <c r="O140" s="174" t="s">
        <v>3407</v>
      </c>
      <c r="P140" s="177">
        <v>31594</v>
      </c>
      <c r="Q140" s="176">
        <v>324</v>
      </c>
      <c r="R140" s="175">
        <v>21887.49</v>
      </c>
      <c r="S140" s="175">
        <v>18649.150000000001</v>
      </c>
      <c r="T140" s="178">
        <v>0</v>
      </c>
      <c r="U140" s="96">
        <v>7</v>
      </c>
      <c r="V140" s="38" t="s">
        <v>117</v>
      </c>
      <c r="W140" s="38"/>
      <c r="X140" s="137">
        <v>810.7328</v>
      </c>
      <c r="Y140" s="138">
        <v>49857</v>
      </c>
      <c r="Z140" s="179">
        <v>23</v>
      </c>
      <c r="AA140" s="139">
        <v>2036</v>
      </c>
      <c r="AB140" s="131"/>
      <c r="AC140" s="38"/>
      <c r="AD140" s="140">
        <v>18649.150000000001</v>
      </c>
      <c r="AE140" s="141">
        <v>17838.4172</v>
      </c>
      <c r="AF140" s="141">
        <v>17027.684399999998</v>
      </c>
      <c r="AG140" s="141">
        <v>16216.951599999999</v>
      </c>
      <c r="AH140" s="141">
        <v>15406.218799999999</v>
      </c>
      <c r="AI140" s="141">
        <v>14595.485999999999</v>
      </c>
      <c r="AJ140" s="141">
        <v>13784.753199999999</v>
      </c>
      <c r="AK140" s="141">
        <v>12974.020399999999</v>
      </c>
      <c r="AL140" s="141">
        <v>12163.2876</v>
      </c>
      <c r="AM140" s="141">
        <v>11352.5548</v>
      </c>
      <c r="AN140" s="141">
        <v>10541.822</v>
      </c>
      <c r="AO140" s="141">
        <v>9731.0892000000003</v>
      </c>
      <c r="AP140" s="141">
        <v>8920.3564000000006</v>
      </c>
      <c r="AQ140" s="141">
        <v>8109.6236000000008</v>
      </c>
      <c r="AR140" s="141">
        <v>7298.890800000001</v>
      </c>
      <c r="AS140" s="141">
        <v>6488.1580000000013</v>
      </c>
      <c r="AT140" s="141">
        <v>5677.4252000000015</v>
      </c>
      <c r="AU140" s="141">
        <v>4866.6924000000017</v>
      </c>
      <c r="AV140" s="141">
        <v>4055.959600000002</v>
      </c>
      <c r="AW140" s="141">
        <v>3245.2268000000022</v>
      </c>
      <c r="AX140" s="141">
        <v>2434.4940000000024</v>
      </c>
      <c r="AY140" s="141">
        <v>1623.7612000000024</v>
      </c>
      <c r="AZ140" s="141">
        <v>813.02840000000242</v>
      </c>
      <c r="BA140" s="141">
        <v>2.2956000000024233</v>
      </c>
      <c r="BB140" s="141">
        <v>0</v>
      </c>
      <c r="BC140" s="141">
        <v>0</v>
      </c>
      <c r="BD140" s="141">
        <v>0</v>
      </c>
      <c r="BE140" s="141">
        <v>0</v>
      </c>
      <c r="BF140" s="141">
        <v>0</v>
      </c>
      <c r="BG140" s="141">
        <v>0</v>
      </c>
      <c r="BH140" s="141">
        <v>0</v>
      </c>
      <c r="BI140" s="141">
        <v>0</v>
      </c>
      <c r="BJ140" s="141">
        <v>0</v>
      </c>
      <c r="BK140" s="141">
        <v>0</v>
      </c>
      <c r="BL140" s="141">
        <v>0</v>
      </c>
      <c r="BM140" s="141">
        <v>0</v>
      </c>
      <c r="BN140" s="141">
        <v>0</v>
      </c>
      <c r="BO140" s="141">
        <v>0</v>
      </c>
      <c r="BP140" s="141">
        <v>0</v>
      </c>
    </row>
    <row r="141" spans="4:68">
      <c r="D141" s="174" t="s">
        <v>3681</v>
      </c>
      <c r="E141" s="176">
        <v>439</v>
      </c>
      <c r="F141" s="174" t="s">
        <v>3420</v>
      </c>
      <c r="G141" s="174" t="s">
        <v>3682</v>
      </c>
      <c r="H141" s="174" t="s">
        <v>170</v>
      </c>
      <c r="I141" s="174" t="s">
        <v>3098</v>
      </c>
      <c r="J141" s="174" t="s">
        <v>3683</v>
      </c>
      <c r="K141" s="174"/>
      <c r="L141" s="174" t="s">
        <v>3424</v>
      </c>
      <c r="M141" s="174" t="s">
        <v>3565</v>
      </c>
      <c r="N141" s="176">
        <v>600</v>
      </c>
      <c r="O141" s="174" t="s">
        <v>3407</v>
      </c>
      <c r="P141" s="177">
        <v>31594</v>
      </c>
      <c r="Q141" s="176">
        <v>324</v>
      </c>
      <c r="R141" s="175">
        <v>237.03</v>
      </c>
      <c r="S141" s="175">
        <v>201.97</v>
      </c>
      <c r="T141" s="178">
        <v>0</v>
      </c>
      <c r="U141" s="96">
        <v>7</v>
      </c>
      <c r="V141" s="38" t="s">
        <v>117</v>
      </c>
      <c r="W141" s="38"/>
      <c r="X141" s="137">
        <v>8.7800000000000011</v>
      </c>
      <c r="Y141" s="138">
        <v>49857</v>
      </c>
      <c r="Z141" s="179">
        <v>23</v>
      </c>
      <c r="AA141" s="139">
        <v>2036</v>
      </c>
      <c r="AB141" s="131"/>
      <c r="AC141" s="38"/>
      <c r="AD141" s="140">
        <v>201.97</v>
      </c>
      <c r="AE141" s="141">
        <v>193.19</v>
      </c>
      <c r="AF141" s="141">
        <v>184.41</v>
      </c>
      <c r="AG141" s="141">
        <v>175.63</v>
      </c>
      <c r="AH141" s="141">
        <v>166.85</v>
      </c>
      <c r="AI141" s="141">
        <v>158.07</v>
      </c>
      <c r="AJ141" s="141">
        <v>149.29</v>
      </c>
      <c r="AK141" s="141">
        <v>140.51</v>
      </c>
      <c r="AL141" s="141">
        <v>131.72999999999999</v>
      </c>
      <c r="AM141" s="141">
        <v>122.94999999999999</v>
      </c>
      <c r="AN141" s="141">
        <v>114.16999999999999</v>
      </c>
      <c r="AO141" s="141">
        <v>105.38999999999999</v>
      </c>
      <c r="AP141" s="141">
        <v>96.609999999999985</v>
      </c>
      <c r="AQ141" s="141">
        <v>87.829999999999984</v>
      </c>
      <c r="AR141" s="141">
        <v>79.049999999999983</v>
      </c>
      <c r="AS141" s="141">
        <v>70.269999999999982</v>
      </c>
      <c r="AT141" s="141">
        <v>61.489999999999981</v>
      </c>
      <c r="AU141" s="141">
        <v>52.70999999999998</v>
      </c>
      <c r="AV141" s="141">
        <v>43.929999999999978</v>
      </c>
      <c r="AW141" s="141">
        <v>35.149999999999977</v>
      </c>
      <c r="AX141" s="141">
        <v>26.369999999999976</v>
      </c>
      <c r="AY141" s="141">
        <v>17.589999999999975</v>
      </c>
      <c r="AZ141" s="141">
        <v>8.8099999999999739</v>
      </c>
      <c r="BA141" s="141">
        <v>2.9999999999972715E-2</v>
      </c>
      <c r="BB141" s="141">
        <v>0</v>
      </c>
      <c r="BC141" s="141">
        <v>0</v>
      </c>
      <c r="BD141" s="141">
        <v>0</v>
      </c>
      <c r="BE141" s="141">
        <v>0</v>
      </c>
      <c r="BF141" s="141">
        <v>0</v>
      </c>
      <c r="BG141" s="141">
        <v>0</v>
      </c>
      <c r="BH141" s="141">
        <v>0</v>
      </c>
      <c r="BI141" s="141">
        <v>0</v>
      </c>
      <c r="BJ141" s="141">
        <v>0</v>
      </c>
      <c r="BK141" s="141">
        <v>0</v>
      </c>
      <c r="BL141" s="141">
        <v>0</v>
      </c>
      <c r="BM141" s="141">
        <v>0</v>
      </c>
      <c r="BN141" s="141">
        <v>0</v>
      </c>
      <c r="BO141" s="141">
        <v>0</v>
      </c>
      <c r="BP141" s="141">
        <v>0</v>
      </c>
    </row>
    <row r="142" spans="4:68">
      <c r="D142" s="174" t="s">
        <v>3684</v>
      </c>
      <c r="E142" s="176">
        <v>376</v>
      </c>
      <c r="F142" s="174" t="s">
        <v>3612</v>
      </c>
      <c r="G142" s="174" t="s">
        <v>3682</v>
      </c>
      <c r="H142" s="174" t="s">
        <v>170</v>
      </c>
      <c r="I142" s="174" t="s">
        <v>3098</v>
      </c>
      <c r="J142" s="174" t="s">
        <v>3683</v>
      </c>
      <c r="K142" s="174"/>
      <c r="L142" s="174" t="s">
        <v>3424</v>
      </c>
      <c r="M142" s="174" t="s">
        <v>3565</v>
      </c>
      <c r="N142" s="176">
        <v>600</v>
      </c>
      <c r="O142" s="174" t="s">
        <v>3407</v>
      </c>
      <c r="P142" s="177">
        <v>31594</v>
      </c>
      <c r="Q142" s="176">
        <v>324</v>
      </c>
      <c r="R142" s="175">
        <v>203.02</v>
      </c>
      <c r="S142" s="175">
        <v>172.98</v>
      </c>
      <c r="T142" s="178">
        <v>0</v>
      </c>
      <c r="U142" s="96">
        <v>7</v>
      </c>
      <c r="V142" s="38" t="s">
        <v>117</v>
      </c>
      <c r="W142" s="38"/>
      <c r="X142" s="137">
        <v>7.5200000000000005</v>
      </c>
      <c r="Y142" s="138">
        <v>49857</v>
      </c>
      <c r="Z142" s="179">
        <v>23</v>
      </c>
      <c r="AA142" s="139">
        <v>2036</v>
      </c>
      <c r="AB142" s="131"/>
      <c r="AC142" s="38"/>
      <c r="AD142" s="140">
        <v>172.98</v>
      </c>
      <c r="AE142" s="141">
        <v>165.45999999999998</v>
      </c>
      <c r="AF142" s="141">
        <v>157.93999999999997</v>
      </c>
      <c r="AG142" s="141">
        <v>150.41999999999996</v>
      </c>
      <c r="AH142" s="141">
        <v>142.89999999999995</v>
      </c>
      <c r="AI142" s="141">
        <v>135.37999999999994</v>
      </c>
      <c r="AJ142" s="141">
        <v>127.85999999999994</v>
      </c>
      <c r="AK142" s="141">
        <v>120.33999999999995</v>
      </c>
      <c r="AL142" s="141">
        <v>112.81999999999995</v>
      </c>
      <c r="AM142" s="141">
        <v>105.29999999999995</v>
      </c>
      <c r="AN142" s="141">
        <v>97.779999999999959</v>
      </c>
      <c r="AO142" s="141">
        <v>90.259999999999962</v>
      </c>
      <c r="AP142" s="141">
        <v>82.739999999999966</v>
      </c>
      <c r="AQ142" s="141">
        <v>75.21999999999997</v>
      </c>
      <c r="AR142" s="141">
        <v>67.699999999999974</v>
      </c>
      <c r="AS142" s="141">
        <v>60.179999999999971</v>
      </c>
      <c r="AT142" s="141">
        <v>52.659999999999968</v>
      </c>
      <c r="AU142" s="141">
        <v>45.139999999999965</v>
      </c>
      <c r="AV142" s="141">
        <v>37.619999999999962</v>
      </c>
      <c r="AW142" s="141">
        <v>30.099999999999962</v>
      </c>
      <c r="AX142" s="141">
        <v>22.579999999999963</v>
      </c>
      <c r="AY142" s="141">
        <v>15.059999999999963</v>
      </c>
      <c r="AZ142" s="141">
        <v>7.5399999999999627</v>
      </c>
      <c r="BA142" s="141">
        <v>1.999999999996227E-2</v>
      </c>
      <c r="BB142" s="141">
        <v>0</v>
      </c>
      <c r="BC142" s="141">
        <v>0</v>
      </c>
      <c r="BD142" s="141">
        <v>0</v>
      </c>
      <c r="BE142" s="141">
        <v>0</v>
      </c>
      <c r="BF142" s="141">
        <v>0</v>
      </c>
      <c r="BG142" s="141">
        <v>0</v>
      </c>
      <c r="BH142" s="141">
        <v>0</v>
      </c>
      <c r="BI142" s="141">
        <v>0</v>
      </c>
      <c r="BJ142" s="141">
        <v>0</v>
      </c>
      <c r="BK142" s="141">
        <v>0</v>
      </c>
      <c r="BL142" s="141">
        <v>0</v>
      </c>
      <c r="BM142" s="141">
        <v>0</v>
      </c>
      <c r="BN142" s="141">
        <v>0</v>
      </c>
      <c r="BO142" s="141">
        <v>0</v>
      </c>
      <c r="BP142" s="141">
        <v>0</v>
      </c>
    </row>
    <row r="143" spans="4:68">
      <c r="D143" s="174" t="s">
        <v>3685</v>
      </c>
      <c r="E143" s="175">
        <v>7797.57</v>
      </c>
      <c r="F143" s="174" t="s">
        <v>3426</v>
      </c>
      <c r="G143" s="174" t="s">
        <v>3682</v>
      </c>
      <c r="H143" s="174" t="s">
        <v>170</v>
      </c>
      <c r="I143" s="174" t="s">
        <v>3098</v>
      </c>
      <c r="J143" s="174" t="s">
        <v>3683</v>
      </c>
      <c r="K143" s="174"/>
      <c r="L143" s="174" t="s">
        <v>3424</v>
      </c>
      <c r="M143" s="174" t="s">
        <v>3565</v>
      </c>
      <c r="N143" s="176">
        <v>600</v>
      </c>
      <c r="O143" s="174" t="s">
        <v>3407</v>
      </c>
      <c r="P143" s="177">
        <v>31594</v>
      </c>
      <c r="Q143" s="176">
        <v>324</v>
      </c>
      <c r="R143" s="175">
        <v>4210.24</v>
      </c>
      <c r="S143" s="175">
        <v>3587.33</v>
      </c>
      <c r="T143" s="178">
        <v>0</v>
      </c>
      <c r="U143" s="96">
        <v>7</v>
      </c>
      <c r="V143" s="38" t="s">
        <v>117</v>
      </c>
      <c r="W143" s="38"/>
      <c r="X143" s="137">
        <v>155.95139999999998</v>
      </c>
      <c r="Y143" s="138">
        <v>49857</v>
      </c>
      <c r="Z143" s="179">
        <v>23</v>
      </c>
      <c r="AA143" s="139">
        <v>2036</v>
      </c>
      <c r="AB143" s="131"/>
      <c r="AC143" s="38"/>
      <c r="AD143" s="140">
        <v>3587.33</v>
      </c>
      <c r="AE143" s="141">
        <v>3431.3786</v>
      </c>
      <c r="AF143" s="141">
        <v>3275.4272000000001</v>
      </c>
      <c r="AG143" s="141">
        <v>3119.4758000000002</v>
      </c>
      <c r="AH143" s="141">
        <v>2963.5244000000002</v>
      </c>
      <c r="AI143" s="141">
        <v>2807.5730000000003</v>
      </c>
      <c r="AJ143" s="141">
        <v>2651.6216000000004</v>
      </c>
      <c r="AK143" s="141">
        <v>2495.6702000000005</v>
      </c>
      <c r="AL143" s="141">
        <v>2339.7188000000006</v>
      </c>
      <c r="AM143" s="141">
        <v>2183.7674000000006</v>
      </c>
      <c r="AN143" s="141">
        <v>2027.8160000000007</v>
      </c>
      <c r="AO143" s="141">
        <v>1871.8646000000008</v>
      </c>
      <c r="AP143" s="141">
        <v>1715.9132000000009</v>
      </c>
      <c r="AQ143" s="141">
        <v>1559.9618000000009</v>
      </c>
      <c r="AR143" s="141">
        <v>1404.010400000001</v>
      </c>
      <c r="AS143" s="141">
        <v>1248.0590000000011</v>
      </c>
      <c r="AT143" s="141">
        <v>1092.1076000000012</v>
      </c>
      <c r="AU143" s="141">
        <v>936.15620000000126</v>
      </c>
      <c r="AV143" s="141">
        <v>780.20480000000134</v>
      </c>
      <c r="AW143" s="141">
        <v>624.25340000000142</v>
      </c>
      <c r="AX143" s="141">
        <v>468.30200000000144</v>
      </c>
      <c r="AY143" s="141">
        <v>312.35060000000146</v>
      </c>
      <c r="AZ143" s="141">
        <v>156.39920000000149</v>
      </c>
      <c r="BA143" s="141">
        <v>0.44780000000150721</v>
      </c>
      <c r="BB143" s="141">
        <v>0</v>
      </c>
      <c r="BC143" s="141">
        <v>0</v>
      </c>
      <c r="BD143" s="141">
        <v>0</v>
      </c>
      <c r="BE143" s="141">
        <v>0</v>
      </c>
      <c r="BF143" s="141">
        <v>0</v>
      </c>
      <c r="BG143" s="141">
        <v>0</v>
      </c>
      <c r="BH143" s="141">
        <v>0</v>
      </c>
      <c r="BI143" s="141">
        <v>0</v>
      </c>
      <c r="BJ143" s="141">
        <v>0</v>
      </c>
      <c r="BK143" s="141">
        <v>0</v>
      </c>
      <c r="BL143" s="141">
        <v>0</v>
      </c>
      <c r="BM143" s="141">
        <v>0</v>
      </c>
      <c r="BN143" s="141">
        <v>0</v>
      </c>
      <c r="BO143" s="141">
        <v>0</v>
      </c>
      <c r="BP143" s="141">
        <v>0</v>
      </c>
    </row>
    <row r="144" spans="4:68">
      <c r="D144" s="174" t="s">
        <v>3686</v>
      </c>
      <c r="E144" s="175">
        <v>5299747.18</v>
      </c>
      <c r="F144" s="174" t="s">
        <v>3409</v>
      </c>
      <c r="G144" s="174" t="s">
        <v>3687</v>
      </c>
      <c r="H144" s="174" t="s">
        <v>170</v>
      </c>
      <c r="I144" s="174" t="s">
        <v>3098</v>
      </c>
      <c r="J144" s="174" t="s">
        <v>3688</v>
      </c>
      <c r="K144" s="174"/>
      <c r="L144" s="174" t="s">
        <v>3424</v>
      </c>
      <c r="M144" s="174" t="s">
        <v>3689</v>
      </c>
      <c r="N144" s="176">
        <v>600</v>
      </c>
      <c r="O144" s="174" t="s">
        <v>3407</v>
      </c>
      <c r="P144" s="177">
        <v>31594</v>
      </c>
      <c r="Q144" s="176">
        <v>324</v>
      </c>
      <c r="R144" s="175">
        <v>2861568.99</v>
      </c>
      <c r="S144" s="175">
        <v>2438178.19</v>
      </c>
      <c r="T144" s="178">
        <v>0</v>
      </c>
      <c r="U144" s="96">
        <v>7</v>
      </c>
      <c r="V144" s="38" t="s">
        <v>117</v>
      </c>
      <c r="W144" s="38"/>
      <c r="X144" s="137">
        <v>105994.9436</v>
      </c>
      <c r="Y144" s="138">
        <v>49857</v>
      </c>
      <c r="Z144" s="179">
        <v>23</v>
      </c>
      <c r="AA144" s="139">
        <v>2036</v>
      </c>
      <c r="AB144" s="131"/>
      <c r="AC144" s="38"/>
      <c r="AD144" s="140">
        <v>2438178.19</v>
      </c>
      <c r="AE144" s="141">
        <v>2332183.2464000001</v>
      </c>
      <c r="AF144" s="141">
        <v>2226188.3028000002</v>
      </c>
      <c r="AG144" s="141">
        <v>2120193.3592000003</v>
      </c>
      <c r="AH144" s="141">
        <v>2014198.4156000004</v>
      </c>
      <c r="AI144" s="141">
        <v>1908203.4720000005</v>
      </c>
      <c r="AJ144" s="141">
        <v>1802208.5284000007</v>
      </c>
      <c r="AK144" s="141">
        <v>1696213.5848000008</v>
      </c>
      <c r="AL144" s="141">
        <v>1590218.6412000009</v>
      </c>
      <c r="AM144" s="141">
        <v>1484223.697600001</v>
      </c>
      <c r="AN144" s="141">
        <v>1378228.7540000011</v>
      </c>
      <c r="AO144" s="141">
        <v>1272233.8104000012</v>
      </c>
      <c r="AP144" s="141">
        <v>1166238.8668000014</v>
      </c>
      <c r="AQ144" s="141">
        <v>1060243.9232000015</v>
      </c>
      <c r="AR144" s="141">
        <v>954248.97960000148</v>
      </c>
      <c r="AS144" s="141">
        <v>848254.03600000148</v>
      </c>
      <c r="AT144" s="141">
        <v>742259.09240000148</v>
      </c>
      <c r="AU144" s="141">
        <v>636264.14880000148</v>
      </c>
      <c r="AV144" s="141">
        <v>530269.20520000148</v>
      </c>
      <c r="AW144" s="141">
        <v>424274.26160000148</v>
      </c>
      <c r="AX144" s="141">
        <v>318279.31800000148</v>
      </c>
      <c r="AY144" s="141">
        <v>212284.37440000148</v>
      </c>
      <c r="AZ144" s="141">
        <v>106289.43080000149</v>
      </c>
      <c r="BA144" s="141">
        <v>294.48720000148751</v>
      </c>
      <c r="BB144" s="141">
        <v>0</v>
      </c>
      <c r="BC144" s="141">
        <v>0</v>
      </c>
      <c r="BD144" s="141">
        <v>0</v>
      </c>
      <c r="BE144" s="141">
        <v>0</v>
      </c>
      <c r="BF144" s="141">
        <v>0</v>
      </c>
      <c r="BG144" s="141">
        <v>0</v>
      </c>
      <c r="BH144" s="141">
        <v>0</v>
      </c>
      <c r="BI144" s="141">
        <v>0</v>
      </c>
      <c r="BJ144" s="141">
        <v>0</v>
      </c>
      <c r="BK144" s="141">
        <v>0</v>
      </c>
      <c r="BL144" s="141">
        <v>0</v>
      </c>
      <c r="BM144" s="141">
        <v>0</v>
      </c>
      <c r="BN144" s="141">
        <v>0</v>
      </c>
      <c r="BO144" s="141">
        <v>0</v>
      </c>
      <c r="BP144" s="141">
        <v>0</v>
      </c>
    </row>
    <row r="145" spans="4:68">
      <c r="D145" s="174" t="s">
        <v>3690</v>
      </c>
      <c r="E145" s="176">
        <v>298332</v>
      </c>
      <c r="F145" s="174" t="s">
        <v>3420</v>
      </c>
      <c r="G145" s="174" t="s">
        <v>3687</v>
      </c>
      <c r="H145" s="174" t="s">
        <v>170</v>
      </c>
      <c r="I145" s="174" t="s">
        <v>3098</v>
      </c>
      <c r="J145" s="174" t="s">
        <v>3688</v>
      </c>
      <c r="K145" s="174"/>
      <c r="L145" s="174" t="s">
        <v>3424</v>
      </c>
      <c r="M145" s="174" t="s">
        <v>3689</v>
      </c>
      <c r="N145" s="176">
        <v>600</v>
      </c>
      <c r="O145" s="174" t="s">
        <v>3407</v>
      </c>
      <c r="P145" s="177">
        <v>31594</v>
      </c>
      <c r="Q145" s="176">
        <v>324</v>
      </c>
      <c r="R145" s="175">
        <v>161082.71</v>
      </c>
      <c r="S145" s="175">
        <v>137249.29</v>
      </c>
      <c r="T145" s="178">
        <v>0</v>
      </c>
      <c r="U145" s="96">
        <v>7</v>
      </c>
      <c r="V145" s="38" t="s">
        <v>117</v>
      </c>
      <c r="W145" s="38"/>
      <c r="X145" s="137">
        <v>5966.64</v>
      </c>
      <c r="Y145" s="138">
        <v>49857</v>
      </c>
      <c r="Z145" s="179">
        <v>23</v>
      </c>
      <c r="AA145" s="139">
        <v>2036</v>
      </c>
      <c r="AB145" s="131"/>
      <c r="AC145" s="38"/>
      <c r="AD145" s="140">
        <v>137249.29</v>
      </c>
      <c r="AE145" s="141">
        <v>131282.65</v>
      </c>
      <c r="AF145" s="141">
        <v>125316.01</v>
      </c>
      <c r="AG145" s="141">
        <v>119349.37</v>
      </c>
      <c r="AH145" s="141">
        <v>113382.73</v>
      </c>
      <c r="AI145" s="141">
        <v>107416.09</v>
      </c>
      <c r="AJ145" s="141">
        <v>101449.45</v>
      </c>
      <c r="AK145" s="141">
        <v>95482.81</v>
      </c>
      <c r="AL145" s="141">
        <v>89516.17</v>
      </c>
      <c r="AM145" s="141">
        <v>83549.53</v>
      </c>
      <c r="AN145" s="141">
        <v>77582.89</v>
      </c>
      <c r="AO145" s="141">
        <v>71616.25</v>
      </c>
      <c r="AP145" s="141">
        <v>65649.61</v>
      </c>
      <c r="AQ145" s="141">
        <v>59682.97</v>
      </c>
      <c r="AR145" s="141">
        <v>53716.33</v>
      </c>
      <c r="AS145" s="141">
        <v>47749.69</v>
      </c>
      <c r="AT145" s="141">
        <v>41783.050000000003</v>
      </c>
      <c r="AU145" s="141">
        <v>35816.410000000003</v>
      </c>
      <c r="AV145" s="141">
        <v>29849.770000000004</v>
      </c>
      <c r="AW145" s="141">
        <v>23883.130000000005</v>
      </c>
      <c r="AX145" s="141">
        <v>17916.490000000005</v>
      </c>
      <c r="AY145" s="141">
        <v>11949.850000000006</v>
      </c>
      <c r="AZ145" s="141">
        <v>5983.2100000000055</v>
      </c>
      <c r="BA145" s="141">
        <v>16.570000000005166</v>
      </c>
      <c r="BB145" s="141">
        <v>0</v>
      </c>
      <c r="BC145" s="141">
        <v>0</v>
      </c>
      <c r="BD145" s="141">
        <v>0</v>
      </c>
      <c r="BE145" s="141">
        <v>0</v>
      </c>
      <c r="BF145" s="141">
        <v>0</v>
      </c>
      <c r="BG145" s="141">
        <v>0</v>
      </c>
      <c r="BH145" s="141">
        <v>0</v>
      </c>
      <c r="BI145" s="141">
        <v>0</v>
      </c>
      <c r="BJ145" s="141">
        <v>0</v>
      </c>
      <c r="BK145" s="141">
        <v>0</v>
      </c>
      <c r="BL145" s="141">
        <v>0</v>
      </c>
      <c r="BM145" s="141">
        <v>0</v>
      </c>
      <c r="BN145" s="141">
        <v>0</v>
      </c>
      <c r="BO145" s="141">
        <v>0</v>
      </c>
      <c r="BP145" s="141">
        <v>0</v>
      </c>
    </row>
    <row r="146" spans="4:68">
      <c r="D146" s="174" t="s">
        <v>3691</v>
      </c>
      <c r="E146" s="176">
        <v>255537</v>
      </c>
      <c r="F146" s="174" t="s">
        <v>3612</v>
      </c>
      <c r="G146" s="174" t="s">
        <v>3687</v>
      </c>
      <c r="H146" s="174" t="s">
        <v>170</v>
      </c>
      <c r="I146" s="174" t="s">
        <v>3098</v>
      </c>
      <c r="J146" s="174" t="s">
        <v>3688</v>
      </c>
      <c r="K146" s="174"/>
      <c r="L146" s="174" t="s">
        <v>3424</v>
      </c>
      <c r="M146" s="174" t="s">
        <v>3689</v>
      </c>
      <c r="N146" s="176">
        <v>600</v>
      </c>
      <c r="O146" s="174" t="s">
        <v>3407</v>
      </c>
      <c r="P146" s="177">
        <v>31594</v>
      </c>
      <c r="Q146" s="176">
        <v>324</v>
      </c>
      <c r="R146" s="175">
        <v>137975.79</v>
      </c>
      <c r="S146" s="175">
        <v>117561.21</v>
      </c>
      <c r="T146" s="178">
        <v>0</v>
      </c>
      <c r="U146" s="96">
        <v>7</v>
      </c>
      <c r="V146" s="38" t="s">
        <v>117</v>
      </c>
      <c r="W146" s="38"/>
      <c r="X146" s="137">
        <v>5110.74</v>
      </c>
      <c r="Y146" s="138">
        <v>49857</v>
      </c>
      <c r="Z146" s="179">
        <v>23</v>
      </c>
      <c r="AA146" s="139">
        <v>2036</v>
      </c>
      <c r="AB146" s="131"/>
      <c r="AC146" s="38"/>
      <c r="AD146" s="140">
        <v>117561.21</v>
      </c>
      <c r="AE146" s="141">
        <v>112450.47</v>
      </c>
      <c r="AF146" s="141">
        <v>107339.73</v>
      </c>
      <c r="AG146" s="141">
        <v>102228.98999999999</v>
      </c>
      <c r="AH146" s="141">
        <v>97118.249999999985</v>
      </c>
      <c r="AI146" s="141">
        <v>92007.50999999998</v>
      </c>
      <c r="AJ146" s="141">
        <v>86896.769999999975</v>
      </c>
      <c r="AK146" s="141">
        <v>81786.02999999997</v>
      </c>
      <c r="AL146" s="141">
        <v>76675.289999999964</v>
      </c>
      <c r="AM146" s="141">
        <v>71564.549999999959</v>
      </c>
      <c r="AN146" s="141">
        <v>66453.809999999954</v>
      </c>
      <c r="AO146" s="141">
        <v>61343.069999999956</v>
      </c>
      <c r="AP146" s="141">
        <v>56232.329999999958</v>
      </c>
      <c r="AQ146" s="141">
        <v>51121.58999999996</v>
      </c>
      <c r="AR146" s="141">
        <v>46010.849999999962</v>
      </c>
      <c r="AS146" s="141">
        <v>40900.109999999964</v>
      </c>
      <c r="AT146" s="141">
        <v>35789.369999999966</v>
      </c>
      <c r="AU146" s="141">
        <v>30678.629999999968</v>
      </c>
      <c r="AV146" s="141">
        <v>25567.88999999997</v>
      </c>
      <c r="AW146" s="141">
        <v>20457.149999999972</v>
      </c>
      <c r="AX146" s="141">
        <v>15346.409999999973</v>
      </c>
      <c r="AY146" s="141">
        <v>10235.669999999973</v>
      </c>
      <c r="AZ146" s="141">
        <v>5124.929999999973</v>
      </c>
      <c r="BA146" s="141">
        <v>14.189999999973224</v>
      </c>
      <c r="BB146" s="141">
        <v>0</v>
      </c>
      <c r="BC146" s="141">
        <v>0</v>
      </c>
      <c r="BD146" s="141">
        <v>0</v>
      </c>
      <c r="BE146" s="141">
        <v>0</v>
      </c>
      <c r="BF146" s="141">
        <v>0</v>
      </c>
      <c r="BG146" s="141">
        <v>0</v>
      </c>
      <c r="BH146" s="141">
        <v>0</v>
      </c>
      <c r="BI146" s="141">
        <v>0</v>
      </c>
      <c r="BJ146" s="141">
        <v>0</v>
      </c>
      <c r="BK146" s="141">
        <v>0</v>
      </c>
      <c r="BL146" s="141">
        <v>0</v>
      </c>
      <c r="BM146" s="141">
        <v>0</v>
      </c>
      <c r="BN146" s="141">
        <v>0</v>
      </c>
      <c r="BO146" s="141">
        <v>0</v>
      </c>
      <c r="BP146" s="141">
        <v>0</v>
      </c>
    </row>
    <row r="147" spans="4:68">
      <c r="D147" s="174" t="s">
        <v>3692</v>
      </c>
      <c r="E147" s="176">
        <v>15000</v>
      </c>
      <c r="F147" s="174" t="s">
        <v>3409</v>
      </c>
      <c r="G147" s="174" t="s">
        <v>3693</v>
      </c>
      <c r="H147" s="174" t="s">
        <v>170</v>
      </c>
      <c r="I147" s="174" t="s">
        <v>3098</v>
      </c>
      <c r="J147" s="174" t="s">
        <v>3694</v>
      </c>
      <c r="K147" s="174"/>
      <c r="L147" s="174" t="s">
        <v>3424</v>
      </c>
      <c r="M147" s="174" t="s">
        <v>3689</v>
      </c>
      <c r="N147" s="176">
        <v>600</v>
      </c>
      <c r="O147" s="174" t="s">
        <v>3407</v>
      </c>
      <c r="P147" s="177">
        <v>31594</v>
      </c>
      <c r="Q147" s="176">
        <v>324</v>
      </c>
      <c r="R147" s="175">
        <v>8099.17</v>
      </c>
      <c r="S147" s="175">
        <v>6900.83</v>
      </c>
      <c r="T147" s="178">
        <v>0</v>
      </c>
      <c r="U147" s="96">
        <v>7</v>
      </c>
      <c r="V147" s="38" t="s">
        <v>117</v>
      </c>
      <c r="W147" s="38"/>
      <c r="X147" s="137">
        <v>300</v>
      </c>
      <c r="Y147" s="138">
        <v>49857</v>
      </c>
      <c r="Z147" s="179">
        <v>23</v>
      </c>
      <c r="AA147" s="139">
        <v>2036</v>
      </c>
      <c r="AB147" s="131"/>
      <c r="AC147" s="38"/>
      <c r="AD147" s="140">
        <v>6900.83</v>
      </c>
      <c r="AE147" s="141">
        <v>6600.83</v>
      </c>
      <c r="AF147" s="141">
        <v>6300.83</v>
      </c>
      <c r="AG147" s="141">
        <v>6000.83</v>
      </c>
      <c r="AH147" s="141">
        <v>5700.83</v>
      </c>
      <c r="AI147" s="141">
        <v>5400.83</v>
      </c>
      <c r="AJ147" s="141">
        <v>5100.83</v>
      </c>
      <c r="AK147" s="141">
        <v>4800.83</v>
      </c>
      <c r="AL147" s="141">
        <v>4500.83</v>
      </c>
      <c r="AM147" s="141">
        <v>4200.83</v>
      </c>
      <c r="AN147" s="141">
        <v>3900.83</v>
      </c>
      <c r="AO147" s="141">
        <v>3600.83</v>
      </c>
      <c r="AP147" s="141">
        <v>3300.83</v>
      </c>
      <c r="AQ147" s="141">
        <v>3000.83</v>
      </c>
      <c r="AR147" s="141">
        <v>2700.83</v>
      </c>
      <c r="AS147" s="141">
        <v>2400.83</v>
      </c>
      <c r="AT147" s="141">
        <v>2100.83</v>
      </c>
      <c r="AU147" s="141">
        <v>1800.83</v>
      </c>
      <c r="AV147" s="141">
        <v>1500.83</v>
      </c>
      <c r="AW147" s="141">
        <v>1200.83</v>
      </c>
      <c r="AX147" s="141">
        <v>900.82999999999993</v>
      </c>
      <c r="AY147" s="141">
        <v>600.82999999999993</v>
      </c>
      <c r="AZ147" s="141">
        <v>300.82999999999993</v>
      </c>
      <c r="BA147" s="141">
        <v>0.82999999999992724</v>
      </c>
      <c r="BB147" s="141">
        <v>0</v>
      </c>
      <c r="BC147" s="141">
        <v>0</v>
      </c>
      <c r="BD147" s="141">
        <v>0</v>
      </c>
      <c r="BE147" s="141">
        <v>0</v>
      </c>
      <c r="BF147" s="141">
        <v>0</v>
      </c>
      <c r="BG147" s="141">
        <v>0</v>
      </c>
      <c r="BH147" s="141">
        <v>0</v>
      </c>
      <c r="BI147" s="141">
        <v>0</v>
      </c>
      <c r="BJ147" s="141">
        <v>0</v>
      </c>
      <c r="BK147" s="141">
        <v>0</v>
      </c>
      <c r="BL147" s="141">
        <v>0</v>
      </c>
      <c r="BM147" s="141">
        <v>0</v>
      </c>
      <c r="BN147" s="141">
        <v>0</v>
      </c>
      <c r="BO147" s="141">
        <v>0</v>
      </c>
      <c r="BP147" s="141">
        <v>0</v>
      </c>
    </row>
    <row r="148" spans="4:68">
      <c r="D148" s="174" t="s">
        <v>3695</v>
      </c>
      <c r="E148" s="176">
        <v>844</v>
      </c>
      <c r="F148" s="174" t="s">
        <v>3420</v>
      </c>
      <c r="G148" s="174" t="s">
        <v>3693</v>
      </c>
      <c r="H148" s="174" t="s">
        <v>170</v>
      </c>
      <c r="I148" s="174" t="s">
        <v>3098</v>
      </c>
      <c r="J148" s="174" t="s">
        <v>3694</v>
      </c>
      <c r="K148" s="174"/>
      <c r="L148" s="174" t="s">
        <v>3424</v>
      </c>
      <c r="M148" s="174" t="s">
        <v>3689</v>
      </c>
      <c r="N148" s="176">
        <v>600</v>
      </c>
      <c r="O148" s="174" t="s">
        <v>3407</v>
      </c>
      <c r="P148" s="177">
        <v>31594</v>
      </c>
      <c r="Q148" s="176">
        <v>324</v>
      </c>
      <c r="R148" s="175">
        <v>455.72</v>
      </c>
      <c r="S148" s="175">
        <v>388.28</v>
      </c>
      <c r="T148" s="178">
        <v>0</v>
      </c>
      <c r="U148" s="96">
        <v>7</v>
      </c>
      <c r="V148" s="38" t="s">
        <v>117</v>
      </c>
      <c r="W148" s="38"/>
      <c r="X148" s="137">
        <v>16.880000000000003</v>
      </c>
      <c r="Y148" s="138">
        <v>49857</v>
      </c>
      <c r="Z148" s="179">
        <v>23</v>
      </c>
      <c r="AA148" s="139">
        <v>2036</v>
      </c>
      <c r="AB148" s="131"/>
      <c r="AC148" s="38"/>
      <c r="AD148" s="140">
        <v>388.28</v>
      </c>
      <c r="AE148" s="141">
        <v>371.4</v>
      </c>
      <c r="AF148" s="141">
        <v>354.52</v>
      </c>
      <c r="AG148" s="141">
        <v>337.64</v>
      </c>
      <c r="AH148" s="141">
        <v>320.76</v>
      </c>
      <c r="AI148" s="141">
        <v>303.88</v>
      </c>
      <c r="AJ148" s="141">
        <v>287</v>
      </c>
      <c r="AK148" s="141">
        <v>270.12</v>
      </c>
      <c r="AL148" s="141">
        <v>253.24</v>
      </c>
      <c r="AM148" s="141">
        <v>236.36</v>
      </c>
      <c r="AN148" s="141">
        <v>219.48000000000002</v>
      </c>
      <c r="AO148" s="141">
        <v>202.60000000000002</v>
      </c>
      <c r="AP148" s="141">
        <v>185.72000000000003</v>
      </c>
      <c r="AQ148" s="141">
        <v>168.84000000000003</v>
      </c>
      <c r="AR148" s="141">
        <v>151.96000000000004</v>
      </c>
      <c r="AS148" s="141">
        <v>135.08000000000004</v>
      </c>
      <c r="AT148" s="141">
        <v>118.20000000000005</v>
      </c>
      <c r="AU148" s="141">
        <v>101.32000000000005</v>
      </c>
      <c r="AV148" s="141">
        <v>84.440000000000055</v>
      </c>
      <c r="AW148" s="141">
        <v>67.560000000000059</v>
      </c>
      <c r="AX148" s="141">
        <v>50.680000000000057</v>
      </c>
      <c r="AY148" s="141">
        <v>33.800000000000054</v>
      </c>
      <c r="AZ148" s="141">
        <v>16.920000000000051</v>
      </c>
      <c r="BA148" s="141">
        <v>4.0000000000048885E-2</v>
      </c>
      <c r="BB148" s="141">
        <v>0</v>
      </c>
      <c r="BC148" s="141">
        <v>0</v>
      </c>
      <c r="BD148" s="141">
        <v>0</v>
      </c>
      <c r="BE148" s="141">
        <v>0</v>
      </c>
      <c r="BF148" s="141">
        <v>0</v>
      </c>
      <c r="BG148" s="141">
        <v>0</v>
      </c>
      <c r="BH148" s="141">
        <v>0</v>
      </c>
      <c r="BI148" s="141">
        <v>0</v>
      </c>
      <c r="BJ148" s="141">
        <v>0</v>
      </c>
      <c r="BK148" s="141">
        <v>0</v>
      </c>
      <c r="BL148" s="141">
        <v>0</v>
      </c>
      <c r="BM148" s="141">
        <v>0</v>
      </c>
      <c r="BN148" s="141">
        <v>0</v>
      </c>
      <c r="BO148" s="141">
        <v>0</v>
      </c>
      <c r="BP148" s="141">
        <v>0</v>
      </c>
    </row>
    <row r="149" spans="4:68">
      <c r="D149" s="174" t="s">
        <v>3696</v>
      </c>
      <c r="E149" s="176">
        <v>723</v>
      </c>
      <c r="F149" s="174" t="s">
        <v>3612</v>
      </c>
      <c r="G149" s="174" t="s">
        <v>3693</v>
      </c>
      <c r="H149" s="174" t="s">
        <v>170</v>
      </c>
      <c r="I149" s="174" t="s">
        <v>3098</v>
      </c>
      <c r="J149" s="174" t="s">
        <v>3694</v>
      </c>
      <c r="K149" s="174"/>
      <c r="L149" s="174" t="s">
        <v>3424</v>
      </c>
      <c r="M149" s="174" t="s">
        <v>3689</v>
      </c>
      <c r="N149" s="176">
        <v>600</v>
      </c>
      <c r="O149" s="174" t="s">
        <v>3407</v>
      </c>
      <c r="P149" s="177">
        <v>31594</v>
      </c>
      <c r="Q149" s="176">
        <v>324</v>
      </c>
      <c r="R149" s="175">
        <v>390.38</v>
      </c>
      <c r="S149" s="175">
        <v>332.62</v>
      </c>
      <c r="T149" s="178">
        <v>0</v>
      </c>
      <c r="U149" s="96">
        <v>7</v>
      </c>
      <c r="V149" s="38" t="s">
        <v>117</v>
      </c>
      <c r="W149" s="38"/>
      <c r="X149" s="137">
        <v>14.46</v>
      </c>
      <c r="Y149" s="138">
        <v>49857</v>
      </c>
      <c r="Z149" s="179">
        <v>23</v>
      </c>
      <c r="AA149" s="139">
        <v>2036</v>
      </c>
      <c r="AB149" s="131"/>
      <c r="AC149" s="38"/>
      <c r="AD149" s="140">
        <v>332.62</v>
      </c>
      <c r="AE149" s="141">
        <v>318.16000000000003</v>
      </c>
      <c r="AF149" s="141">
        <v>303.70000000000005</v>
      </c>
      <c r="AG149" s="141">
        <v>289.24000000000007</v>
      </c>
      <c r="AH149" s="141">
        <v>274.78000000000009</v>
      </c>
      <c r="AI149" s="141">
        <v>260.32000000000011</v>
      </c>
      <c r="AJ149" s="141">
        <v>245.8600000000001</v>
      </c>
      <c r="AK149" s="141">
        <v>231.40000000000009</v>
      </c>
      <c r="AL149" s="141">
        <v>216.94000000000008</v>
      </c>
      <c r="AM149" s="141">
        <v>202.48000000000008</v>
      </c>
      <c r="AN149" s="141">
        <v>188.02000000000007</v>
      </c>
      <c r="AO149" s="141">
        <v>173.56000000000006</v>
      </c>
      <c r="AP149" s="141">
        <v>159.10000000000005</v>
      </c>
      <c r="AQ149" s="141">
        <v>144.64000000000004</v>
      </c>
      <c r="AR149" s="141">
        <v>130.18000000000004</v>
      </c>
      <c r="AS149" s="141">
        <v>115.72000000000003</v>
      </c>
      <c r="AT149" s="141">
        <v>101.26000000000002</v>
      </c>
      <c r="AU149" s="141">
        <v>86.800000000000011</v>
      </c>
      <c r="AV149" s="141">
        <v>72.34</v>
      </c>
      <c r="AW149" s="141">
        <v>57.88</v>
      </c>
      <c r="AX149" s="141">
        <v>43.42</v>
      </c>
      <c r="AY149" s="141">
        <v>28.96</v>
      </c>
      <c r="AZ149" s="141">
        <v>14.5</v>
      </c>
      <c r="BA149" s="141">
        <v>3.9999999999999147E-2</v>
      </c>
      <c r="BB149" s="141">
        <v>0</v>
      </c>
      <c r="BC149" s="141">
        <v>0</v>
      </c>
      <c r="BD149" s="141">
        <v>0</v>
      </c>
      <c r="BE149" s="141">
        <v>0</v>
      </c>
      <c r="BF149" s="141">
        <v>0</v>
      </c>
      <c r="BG149" s="141">
        <v>0</v>
      </c>
      <c r="BH149" s="141">
        <v>0</v>
      </c>
      <c r="BI149" s="141">
        <v>0</v>
      </c>
      <c r="BJ149" s="141">
        <v>0</v>
      </c>
      <c r="BK149" s="141">
        <v>0</v>
      </c>
      <c r="BL149" s="141">
        <v>0</v>
      </c>
      <c r="BM149" s="141">
        <v>0</v>
      </c>
      <c r="BN149" s="141">
        <v>0</v>
      </c>
      <c r="BO149" s="141">
        <v>0</v>
      </c>
      <c r="BP149" s="141">
        <v>0</v>
      </c>
    </row>
    <row r="150" spans="4:68">
      <c r="D150" s="174" t="s">
        <v>3697</v>
      </c>
      <c r="E150" s="176">
        <v>2820</v>
      </c>
      <c r="F150" s="174" t="s">
        <v>3612</v>
      </c>
      <c r="G150" s="174" t="s">
        <v>3698</v>
      </c>
      <c r="H150" s="174" t="s">
        <v>170</v>
      </c>
      <c r="I150" s="174" t="s">
        <v>3699</v>
      </c>
      <c r="J150" s="174" t="s">
        <v>3700</v>
      </c>
      <c r="K150" s="174"/>
      <c r="L150" s="174" t="s">
        <v>3424</v>
      </c>
      <c r="M150" s="174" t="s">
        <v>3575</v>
      </c>
      <c r="N150" s="176">
        <v>600</v>
      </c>
      <c r="O150" s="174" t="s">
        <v>3407</v>
      </c>
      <c r="P150" s="177">
        <v>30864</v>
      </c>
      <c r="Q150" s="176">
        <v>348</v>
      </c>
      <c r="R150" s="175">
        <v>1635.44</v>
      </c>
      <c r="S150" s="175">
        <v>1184.56</v>
      </c>
      <c r="T150" s="178">
        <v>0</v>
      </c>
      <c r="U150" s="96">
        <v>7</v>
      </c>
      <c r="V150" s="38" t="s">
        <v>117</v>
      </c>
      <c r="W150" s="38"/>
      <c r="X150" s="137">
        <v>56.400000000000006</v>
      </c>
      <c r="Y150" s="138">
        <v>49126</v>
      </c>
      <c r="Z150" s="179">
        <v>21</v>
      </c>
      <c r="AA150" s="139">
        <v>2034</v>
      </c>
      <c r="AB150" s="131"/>
      <c r="AC150" s="38"/>
      <c r="AD150" s="140">
        <v>1184.56</v>
      </c>
      <c r="AE150" s="141">
        <v>1128.1599999999999</v>
      </c>
      <c r="AF150" s="141">
        <v>1071.7599999999998</v>
      </c>
      <c r="AG150" s="141">
        <v>1015.3599999999998</v>
      </c>
      <c r="AH150" s="141">
        <v>958.95999999999981</v>
      </c>
      <c r="AI150" s="141">
        <v>902.55999999999983</v>
      </c>
      <c r="AJ150" s="141">
        <v>846.15999999999985</v>
      </c>
      <c r="AK150" s="141">
        <v>789.75999999999988</v>
      </c>
      <c r="AL150" s="141">
        <v>733.3599999999999</v>
      </c>
      <c r="AM150" s="141">
        <v>676.95999999999992</v>
      </c>
      <c r="AN150" s="141">
        <v>620.55999999999995</v>
      </c>
      <c r="AO150" s="141">
        <v>564.16</v>
      </c>
      <c r="AP150" s="141">
        <v>507.76</v>
      </c>
      <c r="AQ150" s="141">
        <v>451.36</v>
      </c>
      <c r="AR150" s="141">
        <v>394.96000000000004</v>
      </c>
      <c r="AS150" s="141">
        <v>338.56000000000006</v>
      </c>
      <c r="AT150" s="141">
        <v>282.16000000000008</v>
      </c>
      <c r="AU150" s="141">
        <v>225.76000000000008</v>
      </c>
      <c r="AV150" s="141">
        <v>169.36000000000007</v>
      </c>
      <c r="AW150" s="141">
        <v>112.96000000000006</v>
      </c>
      <c r="AX150" s="141">
        <v>56.560000000000059</v>
      </c>
      <c r="AY150" s="141">
        <v>0.16000000000005343</v>
      </c>
      <c r="AZ150" s="141">
        <v>0</v>
      </c>
      <c r="BA150" s="141">
        <v>0</v>
      </c>
      <c r="BB150" s="141">
        <v>0</v>
      </c>
      <c r="BC150" s="141">
        <v>0</v>
      </c>
      <c r="BD150" s="141">
        <v>0</v>
      </c>
      <c r="BE150" s="141">
        <v>0</v>
      </c>
      <c r="BF150" s="141">
        <v>0</v>
      </c>
      <c r="BG150" s="141">
        <v>0</v>
      </c>
      <c r="BH150" s="141">
        <v>0</v>
      </c>
      <c r="BI150" s="141">
        <v>0</v>
      </c>
      <c r="BJ150" s="141">
        <v>0</v>
      </c>
      <c r="BK150" s="141">
        <v>0</v>
      </c>
      <c r="BL150" s="141">
        <v>0</v>
      </c>
      <c r="BM150" s="141">
        <v>0</v>
      </c>
      <c r="BN150" s="141">
        <v>0</v>
      </c>
      <c r="BO150" s="141">
        <v>0</v>
      </c>
      <c r="BP150" s="141">
        <v>0</v>
      </c>
    </row>
    <row r="151" spans="4:68">
      <c r="D151" s="174" t="s">
        <v>3701</v>
      </c>
      <c r="E151" s="175">
        <v>97782.13</v>
      </c>
      <c r="F151" s="174" t="s">
        <v>3426</v>
      </c>
      <c r="G151" s="174" t="s">
        <v>3698</v>
      </c>
      <c r="H151" s="174" t="s">
        <v>170</v>
      </c>
      <c r="I151" s="174" t="s">
        <v>3699</v>
      </c>
      <c r="J151" s="174" t="s">
        <v>3700</v>
      </c>
      <c r="K151" s="174"/>
      <c r="L151" s="174" t="s">
        <v>3424</v>
      </c>
      <c r="M151" s="174" t="s">
        <v>3575</v>
      </c>
      <c r="N151" s="176">
        <v>600</v>
      </c>
      <c r="O151" s="174" t="s">
        <v>3407</v>
      </c>
      <c r="P151" s="177">
        <v>30864</v>
      </c>
      <c r="Q151" s="176">
        <v>348</v>
      </c>
      <c r="R151" s="175">
        <v>56708.17</v>
      </c>
      <c r="S151" s="175">
        <v>41073.96</v>
      </c>
      <c r="T151" s="178">
        <v>0</v>
      </c>
      <c r="U151" s="96">
        <v>7</v>
      </c>
      <c r="V151" s="38" t="s">
        <v>117</v>
      </c>
      <c r="W151" s="38"/>
      <c r="X151" s="137">
        <v>1955.6426000000001</v>
      </c>
      <c r="Y151" s="138">
        <v>49126</v>
      </c>
      <c r="Z151" s="179">
        <v>21</v>
      </c>
      <c r="AA151" s="139">
        <v>2034</v>
      </c>
      <c r="AB151" s="131"/>
      <c r="AC151" s="38"/>
      <c r="AD151" s="140">
        <v>41073.96</v>
      </c>
      <c r="AE151" s="141">
        <v>39118.3174</v>
      </c>
      <c r="AF151" s="141">
        <v>37162.674800000001</v>
      </c>
      <c r="AG151" s="141">
        <v>35207.032200000001</v>
      </c>
      <c r="AH151" s="141">
        <v>33251.389600000002</v>
      </c>
      <c r="AI151" s="141">
        <v>31295.747000000003</v>
      </c>
      <c r="AJ151" s="141">
        <v>29340.104400000004</v>
      </c>
      <c r="AK151" s="141">
        <v>27384.461800000005</v>
      </c>
      <c r="AL151" s="141">
        <v>25428.819200000005</v>
      </c>
      <c r="AM151" s="141">
        <v>23473.176600000006</v>
      </c>
      <c r="AN151" s="141">
        <v>21517.534000000007</v>
      </c>
      <c r="AO151" s="141">
        <v>19561.891400000008</v>
      </c>
      <c r="AP151" s="141">
        <v>17606.248800000008</v>
      </c>
      <c r="AQ151" s="141">
        <v>15650.606200000009</v>
      </c>
      <c r="AR151" s="141">
        <v>13694.96360000001</v>
      </c>
      <c r="AS151" s="141">
        <v>11739.321000000011</v>
      </c>
      <c r="AT151" s="141">
        <v>9783.6784000000116</v>
      </c>
      <c r="AU151" s="141">
        <v>7828.0358000000115</v>
      </c>
      <c r="AV151" s="141">
        <v>5872.3932000000113</v>
      </c>
      <c r="AW151" s="141">
        <v>3916.7506000000112</v>
      </c>
      <c r="AX151" s="141">
        <v>1961.1080000000111</v>
      </c>
      <c r="AY151" s="141">
        <v>5.465400000010959</v>
      </c>
      <c r="AZ151" s="141">
        <v>0</v>
      </c>
      <c r="BA151" s="141">
        <v>0</v>
      </c>
      <c r="BB151" s="141">
        <v>0</v>
      </c>
      <c r="BC151" s="141">
        <v>0</v>
      </c>
      <c r="BD151" s="141">
        <v>0</v>
      </c>
      <c r="BE151" s="141">
        <v>0</v>
      </c>
      <c r="BF151" s="141">
        <v>0</v>
      </c>
      <c r="BG151" s="141">
        <v>0</v>
      </c>
      <c r="BH151" s="141">
        <v>0</v>
      </c>
      <c r="BI151" s="141">
        <v>0</v>
      </c>
      <c r="BJ151" s="141">
        <v>0</v>
      </c>
      <c r="BK151" s="141">
        <v>0</v>
      </c>
      <c r="BL151" s="141">
        <v>0</v>
      </c>
      <c r="BM151" s="141">
        <v>0</v>
      </c>
      <c r="BN151" s="141">
        <v>0</v>
      </c>
      <c r="BO151" s="141">
        <v>0</v>
      </c>
      <c r="BP151" s="141">
        <v>0</v>
      </c>
    </row>
    <row r="152" spans="4:68">
      <c r="D152" s="174" t="s">
        <v>3702</v>
      </c>
      <c r="E152" s="175">
        <v>6239402.0300000003</v>
      </c>
      <c r="F152" s="174" t="s">
        <v>3409</v>
      </c>
      <c r="G152" s="174" t="s">
        <v>3703</v>
      </c>
      <c r="H152" s="174" t="s">
        <v>170</v>
      </c>
      <c r="I152" s="174" t="s">
        <v>3098</v>
      </c>
      <c r="J152" s="174" t="s">
        <v>3704</v>
      </c>
      <c r="K152" s="174"/>
      <c r="L152" s="174" t="s">
        <v>3424</v>
      </c>
      <c r="M152" s="174" t="s">
        <v>3705</v>
      </c>
      <c r="N152" s="176">
        <v>600</v>
      </c>
      <c r="O152" s="174" t="s">
        <v>3407</v>
      </c>
      <c r="P152" s="177">
        <v>31959</v>
      </c>
      <c r="Q152" s="176">
        <v>312</v>
      </c>
      <c r="R152" s="175">
        <v>3244142.41</v>
      </c>
      <c r="S152" s="175">
        <v>2995259.62</v>
      </c>
      <c r="T152" s="178">
        <v>0</v>
      </c>
      <c r="U152" s="96">
        <v>7</v>
      </c>
      <c r="V152" s="38" t="s">
        <v>117</v>
      </c>
      <c r="W152" s="38"/>
      <c r="X152" s="137">
        <v>124788.04060000001</v>
      </c>
      <c r="Y152" s="138">
        <v>50222</v>
      </c>
      <c r="Z152" s="179">
        <v>24</v>
      </c>
      <c r="AA152" s="139">
        <v>2037</v>
      </c>
      <c r="AB152" s="131"/>
      <c r="AC152" s="38"/>
      <c r="AD152" s="140">
        <v>2995259.62</v>
      </c>
      <c r="AE152" s="141">
        <v>2870471.5794000002</v>
      </c>
      <c r="AF152" s="141">
        <v>2745683.5388000002</v>
      </c>
      <c r="AG152" s="141">
        <v>2620895.4982000003</v>
      </c>
      <c r="AH152" s="141">
        <v>2496107.4576000003</v>
      </c>
      <c r="AI152" s="141">
        <v>2371319.4170000004</v>
      </c>
      <c r="AJ152" s="141">
        <v>2246531.3764000004</v>
      </c>
      <c r="AK152" s="141">
        <v>2121743.3358000005</v>
      </c>
      <c r="AL152" s="141">
        <v>1996955.2952000005</v>
      </c>
      <c r="AM152" s="141">
        <v>1872167.2546000006</v>
      </c>
      <c r="AN152" s="141">
        <v>1747379.2140000006</v>
      </c>
      <c r="AO152" s="141">
        <v>1622591.1734000007</v>
      </c>
      <c r="AP152" s="141">
        <v>1497803.1328000007</v>
      </c>
      <c r="AQ152" s="141">
        <v>1373015.0922000008</v>
      </c>
      <c r="AR152" s="141">
        <v>1248227.0516000008</v>
      </c>
      <c r="AS152" s="141">
        <v>1123439.0110000009</v>
      </c>
      <c r="AT152" s="141">
        <v>998650.97040000092</v>
      </c>
      <c r="AU152" s="141">
        <v>873862.92980000097</v>
      </c>
      <c r="AV152" s="141">
        <v>749074.88920000102</v>
      </c>
      <c r="AW152" s="141">
        <v>624286.84860000107</v>
      </c>
      <c r="AX152" s="141">
        <v>499498.80800000107</v>
      </c>
      <c r="AY152" s="141">
        <v>374710.76740000106</v>
      </c>
      <c r="AZ152" s="141">
        <v>249922.72680000105</v>
      </c>
      <c r="BA152" s="141">
        <v>125134.68620000104</v>
      </c>
      <c r="BB152" s="141">
        <v>346.64560000103666</v>
      </c>
      <c r="BC152" s="141">
        <v>0</v>
      </c>
      <c r="BD152" s="141">
        <v>0</v>
      </c>
      <c r="BE152" s="141">
        <v>0</v>
      </c>
      <c r="BF152" s="141">
        <v>0</v>
      </c>
      <c r="BG152" s="141">
        <v>0</v>
      </c>
      <c r="BH152" s="141">
        <v>0</v>
      </c>
      <c r="BI152" s="141">
        <v>0</v>
      </c>
      <c r="BJ152" s="141">
        <v>0</v>
      </c>
      <c r="BK152" s="141">
        <v>0</v>
      </c>
      <c r="BL152" s="141">
        <v>0</v>
      </c>
      <c r="BM152" s="141">
        <v>0</v>
      </c>
      <c r="BN152" s="141">
        <v>0</v>
      </c>
      <c r="BO152" s="141">
        <v>0</v>
      </c>
      <c r="BP152" s="141">
        <v>0</v>
      </c>
    </row>
    <row r="153" spans="4:68">
      <c r="D153" s="174" t="s">
        <v>3706</v>
      </c>
      <c r="E153" s="176">
        <v>436468</v>
      </c>
      <c r="F153" s="174" t="s">
        <v>3420</v>
      </c>
      <c r="G153" s="174" t="s">
        <v>3703</v>
      </c>
      <c r="H153" s="174" t="s">
        <v>170</v>
      </c>
      <c r="I153" s="174" t="s">
        <v>3098</v>
      </c>
      <c r="J153" s="174" t="s">
        <v>3704</v>
      </c>
      <c r="K153" s="174"/>
      <c r="L153" s="174" t="s">
        <v>3424</v>
      </c>
      <c r="M153" s="174" t="s">
        <v>3705</v>
      </c>
      <c r="N153" s="176">
        <v>600</v>
      </c>
      <c r="O153" s="174" t="s">
        <v>3407</v>
      </c>
      <c r="P153" s="177">
        <v>31959</v>
      </c>
      <c r="Q153" s="176">
        <v>312</v>
      </c>
      <c r="R153" s="175">
        <v>226939.12</v>
      </c>
      <c r="S153" s="175">
        <v>209528.88</v>
      </c>
      <c r="T153" s="178">
        <v>0</v>
      </c>
      <c r="U153" s="96">
        <v>7</v>
      </c>
      <c r="V153" s="38" t="s">
        <v>117</v>
      </c>
      <c r="W153" s="38"/>
      <c r="X153" s="137">
        <v>8729.36</v>
      </c>
      <c r="Y153" s="138">
        <v>50222</v>
      </c>
      <c r="Z153" s="179">
        <v>24</v>
      </c>
      <c r="AA153" s="139">
        <v>2037</v>
      </c>
      <c r="AB153" s="131"/>
      <c r="AC153" s="38"/>
      <c r="AD153" s="140">
        <v>209528.88</v>
      </c>
      <c r="AE153" s="141">
        <v>200799.52000000002</v>
      </c>
      <c r="AF153" s="141">
        <v>192070.16000000003</v>
      </c>
      <c r="AG153" s="141">
        <v>183340.80000000005</v>
      </c>
      <c r="AH153" s="141">
        <v>174611.44000000006</v>
      </c>
      <c r="AI153" s="141">
        <v>165882.08000000007</v>
      </c>
      <c r="AJ153" s="141">
        <v>157152.72000000009</v>
      </c>
      <c r="AK153" s="141">
        <v>148423.3600000001</v>
      </c>
      <c r="AL153" s="141">
        <v>139694.00000000012</v>
      </c>
      <c r="AM153" s="141">
        <v>130964.64000000012</v>
      </c>
      <c r="AN153" s="141">
        <v>122235.28000000012</v>
      </c>
      <c r="AO153" s="141">
        <v>113505.92000000011</v>
      </c>
      <c r="AP153" s="141">
        <v>104776.56000000011</v>
      </c>
      <c r="AQ153" s="141">
        <v>96047.200000000114</v>
      </c>
      <c r="AR153" s="141">
        <v>87317.840000000113</v>
      </c>
      <c r="AS153" s="141">
        <v>78588.480000000112</v>
      </c>
      <c r="AT153" s="141">
        <v>69859.120000000112</v>
      </c>
      <c r="AU153" s="141">
        <v>61129.760000000111</v>
      </c>
      <c r="AV153" s="141">
        <v>52400.400000000111</v>
      </c>
      <c r="AW153" s="141">
        <v>43671.04000000011</v>
      </c>
      <c r="AX153" s="141">
        <v>34941.680000000109</v>
      </c>
      <c r="AY153" s="141">
        <v>26212.320000000109</v>
      </c>
      <c r="AZ153" s="141">
        <v>17482.960000000108</v>
      </c>
      <c r="BA153" s="141">
        <v>8753.6000000001077</v>
      </c>
      <c r="BB153" s="141">
        <v>24.240000000107102</v>
      </c>
      <c r="BC153" s="141">
        <v>0</v>
      </c>
      <c r="BD153" s="141">
        <v>0</v>
      </c>
      <c r="BE153" s="141">
        <v>0</v>
      </c>
      <c r="BF153" s="141">
        <v>0</v>
      </c>
      <c r="BG153" s="141">
        <v>0</v>
      </c>
      <c r="BH153" s="141">
        <v>0</v>
      </c>
      <c r="BI153" s="141">
        <v>0</v>
      </c>
      <c r="BJ153" s="141">
        <v>0</v>
      </c>
      <c r="BK153" s="141">
        <v>0</v>
      </c>
      <c r="BL153" s="141">
        <v>0</v>
      </c>
      <c r="BM153" s="141">
        <v>0</v>
      </c>
      <c r="BN153" s="141">
        <v>0</v>
      </c>
      <c r="BO153" s="141">
        <v>0</v>
      </c>
      <c r="BP153" s="141">
        <v>0</v>
      </c>
    </row>
    <row r="154" spans="4:68">
      <c r="D154" s="174" t="s">
        <v>3707</v>
      </c>
      <c r="E154" s="176">
        <v>151415</v>
      </c>
      <c r="F154" s="174" t="s">
        <v>3612</v>
      </c>
      <c r="G154" s="174" t="s">
        <v>3703</v>
      </c>
      <c r="H154" s="174" t="s">
        <v>170</v>
      </c>
      <c r="I154" s="174" t="s">
        <v>3098</v>
      </c>
      <c r="J154" s="174" t="s">
        <v>3704</v>
      </c>
      <c r="K154" s="174"/>
      <c r="L154" s="174" t="s">
        <v>3424</v>
      </c>
      <c r="M154" s="174" t="s">
        <v>3705</v>
      </c>
      <c r="N154" s="176">
        <v>600</v>
      </c>
      <c r="O154" s="174" t="s">
        <v>3407</v>
      </c>
      <c r="P154" s="177">
        <v>31959</v>
      </c>
      <c r="Q154" s="176">
        <v>312</v>
      </c>
      <c r="R154" s="175">
        <v>78727.39</v>
      </c>
      <c r="S154" s="175">
        <v>72687.61</v>
      </c>
      <c r="T154" s="178">
        <v>0</v>
      </c>
      <c r="U154" s="96">
        <v>7</v>
      </c>
      <c r="V154" s="38" t="s">
        <v>117</v>
      </c>
      <c r="W154" s="38"/>
      <c r="X154" s="137">
        <v>3028.2999999999997</v>
      </c>
      <c r="Y154" s="138">
        <v>50222</v>
      </c>
      <c r="Z154" s="179">
        <v>24</v>
      </c>
      <c r="AA154" s="139">
        <v>2037</v>
      </c>
      <c r="AB154" s="131"/>
      <c r="AC154" s="38"/>
      <c r="AD154" s="140">
        <v>72687.61</v>
      </c>
      <c r="AE154" s="141">
        <v>69659.31</v>
      </c>
      <c r="AF154" s="141">
        <v>66631.009999999995</v>
      </c>
      <c r="AG154" s="141">
        <v>63602.709999999992</v>
      </c>
      <c r="AH154" s="141">
        <v>60574.409999999989</v>
      </c>
      <c r="AI154" s="141">
        <v>57546.109999999986</v>
      </c>
      <c r="AJ154" s="141">
        <v>54517.809999999983</v>
      </c>
      <c r="AK154" s="141">
        <v>51489.50999999998</v>
      </c>
      <c r="AL154" s="141">
        <v>48461.209999999977</v>
      </c>
      <c r="AM154" s="141">
        <v>45432.909999999974</v>
      </c>
      <c r="AN154" s="141">
        <v>42404.609999999971</v>
      </c>
      <c r="AO154" s="141">
        <v>39376.309999999969</v>
      </c>
      <c r="AP154" s="141">
        <v>36348.009999999966</v>
      </c>
      <c r="AQ154" s="141">
        <v>33319.709999999963</v>
      </c>
      <c r="AR154" s="141">
        <v>30291.409999999963</v>
      </c>
      <c r="AS154" s="141">
        <v>27263.109999999964</v>
      </c>
      <c r="AT154" s="141">
        <v>24234.809999999965</v>
      </c>
      <c r="AU154" s="141">
        <v>21206.509999999966</v>
      </c>
      <c r="AV154" s="141">
        <v>18178.209999999966</v>
      </c>
      <c r="AW154" s="141">
        <v>15149.909999999967</v>
      </c>
      <c r="AX154" s="141">
        <v>12121.609999999968</v>
      </c>
      <c r="AY154" s="141">
        <v>9093.3099999999686</v>
      </c>
      <c r="AZ154" s="141">
        <v>6065.0099999999693</v>
      </c>
      <c r="BA154" s="141">
        <v>3036.7099999999696</v>
      </c>
      <c r="BB154" s="141">
        <v>8.4099999999698412</v>
      </c>
      <c r="BC154" s="141">
        <v>0</v>
      </c>
      <c r="BD154" s="141">
        <v>0</v>
      </c>
      <c r="BE154" s="141">
        <v>0</v>
      </c>
      <c r="BF154" s="141">
        <v>0</v>
      </c>
      <c r="BG154" s="141">
        <v>0</v>
      </c>
      <c r="BH154" s="141">
        <v>0</v>
      </c>
      <c r="BI154" s="141">
        <v>0</v>
      </c>
      <c r="BJ154" s="141">
        <v>0</v>
      </c>
      <c r="BK154" s="141">
        <v>0</v>
      </c>
      <c r="BL154" s="141">
        <v>0</v>
      </c>
      <c r="BM154" s="141">
        <v>0</v>
      </c>
      <c r="BN154" s="141">
        <v>0</v>
      </c>
      <c r="BO154" s="141">
        <v>0</v>
      </c>
      <c r="BP154" s="141">
        <v>0</v>
      </c>
    </row>
    <row r="155" spans="4:68">
      <c r="D155" s="174" t="s">
        <v>3708</v>
      </c>
      <c r="E155" s="176">
        <v>30000</v>
      </c>
      <c r="F155" s="174" t="s">
        <v>3409</v>
      </c>
      <c r="G155" s="174" t="s">
        <v>3709</v>
      </c>
      <c r="H155" s="174" t="s">
        <v>170</v>
      </c>
      <c r="I155" s="174" t="s">
        <v>3098</v>
      </c>
      <c r="J155" s="174" t="s">
        <v>3710</v>
      </c>
      <c r="K155" s="174"/>
      <c r="L155" s="174" t="s">
        <v>3424</v>
      </c>
      <c r="M155" s="174" t="s">
        <v>3705</v>
      </c>
      <c r="N155" s="176">
        <v>600</v>
      </c>
      <c r="O155" s="174" t="s">
        <v>3407</v>
      </c>
      <c r="P155" s="177">
        <v>31959</v>
      </c>
      <c r="Q155" s="176">
        <v>312</v>
      </c>
      <c r="R155" s="175">
        <v>15598.33</v>
      </c>
      <c r="S155" s="175">
        <v>14401.67</v>
      </c>
      <c r="T155" s="178">
        <v>0</v>
      </c>
      <c r="U155" s="96">
        <v>7</v>
      </c>
      <c r="V155" s="38" t="s">
        <v>117</v>
      </c>
      <c r="W155" s="38"/>
      <c r="X155" s="137">
        <v>600</v>
      </c>
      <c r="Y155" s="138">
        <v>50222</v>
      </c>
      <c r="Z155" s="179">
        <v>24</v>
      </c>
      <c r="AA155" s="139">
        <v>2037</v>
      </c>
      <c r="AB155" s="131"/>
      <c r="AC155" s="38"/>
      <c r="AD155" s="140">
        <v>14401.67</v>
      </c>
      <c r="AE155" s="141">
        <v>13801.67</v>
      </c>
      <c r="AF155" s="141">
        <v>13201.67</v>
      </c>
      <c r="AG155" s="141">
        <v>12601.67</v>
      </c>
      <c r="AH155" s="141">
        <v>12001.67</v>
      </c>
      <c r="AI155" s="141">
        <v>11401.67</v>
      </c>
      <c r="AJ155" s="141">
        <v>10801.67</v>
      </c>
      <c r="AK155" s="141">
        <v>10201.67</v>
      </c>
      <c r="AL155" s="141">
        <v>9601.67</v>
      </c>
      <c r="AM155" s="141">
        <v>9001.67</v>
      </c>
      <c r="AN155" s="141">
        <v>8401.67</v>
      </c>
      <c r="AO155" s="141">
        <v>7801.67</v>
      </c>
      <c r="AP155" s="141">
        <v>7201.67</v>
      </c>
      <c r="AQ155" s="141">
        <v>6601.67</v>
      </c>
      <c r="AR155" s="141">
        <v>6001.67</v>
      </c>
      <c r="AS155" s="141">
        <v>5401.67</v>
      </c>
      <c r="AT155" s="141">
        <v>4801.67</v>
      </c>
      <c r="AU155" s="141">
        <v>4201.67</v>
      </c>
      <c r="AV155" s="141">
        <v>3601.67</v>
      </c>
      <c r="AW155" s="141">
        <v>3001.67</v>
      </c>
      <c r="AX155" s="141">
        <v>2401.67</v>
      </c>
      <c r="AY155" s="141">
        <v>1801.67</v>
      </c>
      <c r="AZ155" s="141">
        <v>1201.67</v>
      </c>
      <c r="BA155" s="141">
        <v>601.67000000000007</v>
      </c>
      <c r="BB155" s="141">
        <v>1.6700000000000728</v>
      </c>
      <c r="BC155" s="141">
        <v>0</v>
      </c>
      <c r="BD155" s="141">
        <v>0</v>
      </c>
      <c r="BE155" s="141">
        <v>0</v>
      </c>
      <c r="BF155" s="141">
        <v>0</v>
      </c>
      <c r="BG155" s="141">
        <v>0</v>
      </c>
      <c r="BH155" s="141">
        <v>0</v>
      </c>
      <c r="BI155" s="141">
        <v>0</v>
      </c>
      <c r="BJ155" s="141">
        <v>0</v>
      </c>
      <c r="BK155" s="141">
        <v>0</v>
      </c>
      <c r="BL155" s="141">
        <v>0</v>
      </c>
      <c r="BM155" s="141">
        <v>0</v>
      </c>
      <c r="BN155" s="141">
        <v>0</v>
      </c>
      <c r="BO155" s="141">
        <v>0</v>
      </c>
      <c r="BP155" s="141">
        <v>0</v>
      </c>
    </row>
    <row r="156" spans="4:68">
      <c r="D156" s="174" t="s">
        <v>3711</v>
      </c>
      <c r="E156" s="175">
        <v>6754222.5199999996</v>
      </c>
      <c r="F156" s="174" t="s">
        <v>3409</v>
      </c>
      <c r="G156" s="174" t="s">
        <v>3712</v>
      </c>
      <c r="H156" s="174" t="s">
        <v>170</v>
      </c>
      <c r="I156" s="174" t="s">
        <v>3098</v>
      </c>
      <c r="J156" s="174" t="s">
        <v>3713</v>
      </c>
      <c r="K156" s="174"/>
      <c r="L156" s="174" t="s">
        <v>3424</v>
      </c>
      <c r="M156" s="174" t="s">
        <v>3714</v>
      </c>
      <c r="N156" s="176">
        <v>600</v>
      </c>
      <c r="O156" s="174" t="s">
        <v>3407</v>
      </c>
      <c r="P156" s="177">
        <v>33055</v>
      </c>
      <c r="Q156" s="176">
        <v>276</v>
      </c>
      <c r="R156" s="175">
        <v>3106567.12</v>
      </c>
      <c r="S156" s="175">
        <v>3647655.4</v>
      </c>
      <c r="T156" s="178">
        <v>0</v>
      </c>
      <c r="U156" s="96">
        <v>7</v>
      </c>
      <c r="V156" s="38" t="s">
        <v>117</v>
      </c>
      <c r="W156" s="38"/>
      <c r="X156" s="137">
        <v>135084.45039999997</v>
      </c>
      <c r="Y156" s="138">
        <v>51318</v>
      </c>
      <c r="Z156" s="179">
        <v>27</v>
      </c>
      <c r="AA156" s="139">
        <v>2040</v>
      </c>
      <c r="AB156" s="131"/>
      <c r="AC156" s="38"/>
      <c r="AD156" s="140">
        <v>3647655.4</v>
      </c>
      <c r="AE156" s="141">
        <v>3512570.9495999999</v>
      </c>
      <c r="AF156" s="141">
        <v>3377486.4992</v>
      </c>
      <c r="AG156" s="141">
        <v>3242402.0488</v>
      </c>
      <c r="AH156" s="141">
        <v>3107317.5984</v>
      </c>
      <c r="AI156" s="141">
        <v>2972233.148</v>
      </c>
      <c r="AJ156" s="141">
        <v>2837148.6976000001</v>
      </c>
      <c r="AK156" s="141">
        <v>2702064.2472000001</v>
      </c>
      <c r="AL156" s="141">
        <v>2566979.7968000001</v>
      </c>
      <c r="AM156" s="141">
        <v>2431895.3464000002</v>
      </c>
      <c r="AN156" s="141">
        <v>2296810.8960000002</v>
      </c>
      <c r="AO156" s="141">
        <v>2161726.4456000002</v>
      </c>
      <c r="AP156" s="141">
        <v>2026641.9952000002</v>
      </c>
      <c r="AQ156" s="141">
        <v>1891557.5448000003</v>
      </c>
      <c r="AR156" s="141">
        <v>1756473.0944000003</v>
      </c>
      <c r="AS156" s="141">
        <v>1621388.6440000003</v>
      </c>
      <c r="AT156" s="141">
        <v>1486304.1936000003</v>
      </c>
      <c r="AU156" s="141">
        <v>1351219.7432000004</v>
      </c>
      <c r="AV156" s="141">
        <v>1216135.2928000004</v>
      </c>
      <c r="AW156" s="141">
        <v>1081050.8424000004</v>
      </c>
      <c r="AX156" s="141">
        <v>945966.39200000046</v>
      </c>
      <c r="AY156" s="141">
        <v>810881.94160000049</v>
      </c>
      <c r="AZ156" s="141">
        <v>675797.49120000051</v>
      </c>
      <c r="BA156" s="141">
        <v>540713.04080000054</v>
      </c>
      <c r="BB156" s="141">
        <v>405628.59040000057</v>
      </c>
      <c r="BC156" s="141">
        <v>270544.1400000006</v>
      </c>
      <c r="BD156" s="141">
        <v>135459.68960000062</v>
      </c>
      <c r="BE156" s="141">
        <v>375.23920000065118</v>
      </c>
      <c r="BF156" s="141">
        <v>0</v>
      </c>
      <c r="BG156" s="141">
        <v>0</v>
      </c>
      <c r="BH156" s="141">
        <v>0</v>
      </c>
      <c r="BI156" s="141">
        <v>0</v>
      </c>
      <c r="BJ156" s="141">
        <v>0</v>
      </c>
      <c r="BK156" s="141">
        <v>0</v>
      </c>
      <c r="BL156" s="141">
        <v>0</v>
      </c>
      <c r="BM156" s="141">
        <v>0</v>
      </c>
      <c r="BN156" s="141">
        <v>0</v>
      </c>
      <c r="BO156" s="141">
        <v>0</v>
      </c>
      <c r="BP156" s="141">
        <v>0</v>
      </c>
    </row>
    <row r="157" spans="4:68">
      <c r="D157" s="174" t="s">
        <v>3715</v>
      </c>
      <c r="E157" s="176">
        <v>533043</v>
      </c>
      <c r="F157" s="174" t="s">
        <v>3420</v>
      </c>
      <c r="G157" s="174" t="s">
        <v>3712</v>
      </c>
      <c r="H157" s="174" t="s">
        <v>170</v>
      </c>
      <c r="I157" s="174" t="s">
        <v>3098</v>
      </c>
      <c r="J157" s="174" t="s">
        <v>3713</v>
      </c>
      <c r="K157" s="174"/>
      <c r="L157" s="174" t="s">
        <v>3424</v>
      </c>
      <c r="M157" s="174" t="s">
        <v>3714</v>
      </c>
      <c r="N157" s="176">
        <v>600</v>
      </c>
      <c r="O157" s="174" t="s">
        <v>3407</v>
      </c>
      <c r="P157" s="177">
        <v>33055</v>
      </c>
      <c r="Q157" s="176">
        <v>276</v>
      </c>
      <c r="R157" s="175">
        <v>245170.17</v>
      </c>
      <c r="S157" s="175">
        <v>287872.83</v>
      </c>
      <c r="T157" s="178">
        <v>0</v>
      </c>
      <c r="U157" s="96">
        <v>7</v>
      </c>
      <c r="V157" s="38" t="s">
        <v>117</v>
      </c>
      <c r="W157" s="38"/>
      <c r="X157" s="137">
        <v>10660.86</v>
      </c>
      <c r="Y157" s="138">
        <v>51318</v>
      </c>
      <c r="Z157" s="179">
        <v>27</v>
      </c>
      <c r="AA157" s="139">
        <v>2040</v>
      </c>
      <c r="AB157" s="131"/>
      <c r="AC157" s="38"/>
      <c r="AD157" s="140">
        <v>287872.83</v>
      </c>
      <c r="AE157" s="141">
        <v>277211.97000000003</v>
      </c>
      <c r="AF157" s="141">
        <v>266551.11000000004</v>
      </c>
      <c r="AG157" s="141">
        <v>255890.25000000006</v>
      </c>
      <c r="AH157" s="141">
        <v>245229.39000000007</v>
      </c>
      <c r="AI157" s="141">
        <v>234568.53000000009</v>
      </c>
      <c r="AJ157" s="141">
        <v>223907.6700000001</v>
      </c>
      <c r="AK157" s="141">
        <v>213246.81000000011</v>
      </c>
      <c r="AL157" s="141">
        <v>202585.95000000013</v>
      </c>
      <c r="AM157" s="141">
        <v>191925.09000000014</v>
      </c>
      <c r="AN157" s="141">
        <v>181264.23000000016</v>
      </c>
      <c r="AO157" s="141">
        <v>170603.37000000017</v>
      </c>
      <c r="AP157" s="141">
        <v>159942.51000000018</v>
      </c>
      <c r="AQ157" s="141">
        <v>149281.6500000002</v>
      </c>
      <c r="AR157" s="141">
        <v>138620.79000000021</v>
      </c>
      <c r="AS157" s="141">
        <v>127959.93000000021</v>
      </c>
      <c r="AT157" s="141">
        <v>117299.07000000021</v>
      </c>
      <c r="AU157" s="141">
        <v>106638.21000000021</v>
      </c>
      <c r="AV157" s="141">
        <v>95977.35000000021</v>
      </c>
      <c r="AW157" s="141">
        <v>85316.490000000209</v>
      </c>
      <c r="AX157" s="141">
        <v>74655.630000000208</v>
      </c>
      <c r="AY157" s="141">
        <v>63994.770000000208</v>
      </c>
      <c r="AZ157" s="141">
        <v>53333.910000000207</v>
      </c>
      <c r="BA157" s="141">
        <v>42673.050000000207</v>
      </c>
      <c r="BB157" s="141">
        <v>32012.190000000206</v>
      </c>
      <c r="BC157" s="141">
        <v>21351.330000000205</v>
      </c>
      <c r="BD157" s="141">
        <v>10690.470000000205</v>
      </c>
      <c r="BE157" s="141">
        <v>29.610000000204309</v>
      </c>
      <c r="BF157" s="141">
        <v>0</v>
      </c>
      <c r="BG157" s="141">
        <v>0</v>
      </c>
      <c r="BH157" s="141">
        <v>0</v>
      </c>
      <c r="BI157" s="141">
        <v>0</v>
      </c>
      <c r="BJ157" s="141">
        <v>0</v>
      </c>
      <c r="BK157" s="141">
        <v>0</v>
      </c>
      <c r="BL157" s="141">
        <v>0</v>
      </c>
      <c r="BM157" s="141">
        <v>0</v>
      </c>
      <c r="BN157" s="141">
        <v>0</v>
      </c>
      <c r="BO157" s="141">
        <v>0</v>
      </c>
      <c r="BP157" s="141">
        <v>0</v>
      </c>
    </row>
    <row r="158" spans="4:68">
      <c r="D158" s="174" t="s">
        <v>3716</v>
      </c>
      <c r="E158" s="176">
        <v>37514</v>
      </c>
      <c r="F158" s="174" t="s">
        <v>3612</v>
      </c>
      <c r="G158" s="174" t="s">
        <v>3712</v>
      </c>
      <c r="H158" s="174" t="s">
        <v>170</v>
      </c>
      <c r="I158" s="174" t="s">
        <v>3098</v>
      </c>
      <c r="J158" s="174" t="s">
        <v>3713</v>
      </c>
      <c r="K158" s="174"/>
      <c r="L158" s="174" t="s">
        <v>3424</v>
      </c>
      <c r="M158" s="174" t="s">
        <v>3714</v>
      </c>
      <c r="N158" s="176">
        <v>600</v>
      </c>
      <c r="O158" s="174" t="s">
        <v>3407</v>
      </c>
      <c r="P158" s="177">
        <v>33055</v>
      </c>
      <c r="Q158" s="176">
        <v>276</v>
      </c>
      <c r="R158" s="175">
        <v>17254.349999999999</v>
      </c>
      <c r="S158" s="175">
        <v>20259.650000000001</v>
      </c>
      <c r="T158" s="178">
        <v>0</v>
      </c>
      <c r="U158" s="96">
        <v>7</v>
      </c>
      <c r="V158" s="38" t="s">
        <v>117</v>
      </c>
      <c r="W158" s="38"/>
      <c r="X158" s="137">
        <v>750.28</v>
      </c>
      <c r="Y158" s="138">
        <v>51318</v>
      </c>
      <c r="Z158" s="179">
        <v>27</v>
      </c>
      <c r="AA158" s="139">
        <v>2040</v>
      </c>
      <c r="AB158" s="131"/>
      <c r="AC158" s="38"/>
      <c r="AD158" s="140">
        <v>20259.650000000001</v>
      </c>
      <c r="AE158" s="141">
        <v>19509.370000000003</v>
      </c>
      <c r="AF158" s="141">
        <v>18759.090000000004</v>
      </c>
      <c r="AG158" s="141">
        <v>18008.810000000005</v>
      </c>
      <c r="AH158" s="141">
        <v>17258.530000000006</v>
      </c>
      <c r="AI158" s="141">
        <v>16508.250000000007</v>
      </c>
      <c r="AJ158" s="141">
        <v>15757.970000000007</v>
      </c>
      <c r="AK158" s="141">
        <v>15007.690000000006</v>
      </c>
      <c r="AL158" s="141">
        <v>14257.410000000005</v>
      </c>
      <c r="AM158" s="141">
        <v>13507.130000000005</v>
      </c>
      <c r="AN158" s="141">
        <v>12756.850000000004</v>
      </c>
      <c r="AO158" s="141">
        <v>12006.570000000003</v>
      </c>
      <c r="AP158" s="141">
        <v>11256.290000000003</v>
      </c>
      <c r="AQ158" s="141">
        <v>10506.010000000002</v>
      </c>
      <c r="AR158" s="141">
        <v>9755.7300000000014</v>
      </c>
      <c r="AS158" s="141">
        <v>9005.4500000000007</v>
      </c>
      <c r="AT158" s="141">
        <v>8255.17</v>
      </c>
      <c r="AU158" s="141">
        <v>7504.89</v>
      </c>
      <c r="AV158" s="141">
        <v>6754.6100000000006</v>
      </c>
      <c r="AW158" s="141">
        <v>6004.3300000000008</v>
      </c>
      <c r="AX158" s="141">
        <v>5254.0500000000011</v>
      </c>
      <c r="AY158" s="141">
        <v>4503.7700000000013</v>
      </c>
      <c r="AZ158" s="141">
        <v>3753.4900000000016</v>
      </c>
      <c r="BA158" s="141">
        <v>3003.2100000000019</v>
      </c>
      <c r="BB158" s="141">
        <v>2252.9300000000021</v>
      </c>
      <c r="BC158" s="141">
        <v>1502.6500000000021</v>
      </c>
      <c r="BD158" s="141">
        <v>752.37000000000216</v>
      </c>
      <c r="BE158" s="141">
        <v>2.0900000000021919</v>
      </c>
      <c r="BF158" s="141">
        <v>0</v>
      </c>
      <c r="BG158" s="141">
        <v>0</v>
      </c>
      <c r="BH158" s="141">
        <v>0</v>
      </c>
      <c r="BI158" s="141">
        <v>0</v>
      </c>
      <c r="BJ158" s="141">
        <v>0</v>
      </c>
      <c r="BK158" s="141">
        <v>0</v>
      </c>
      <c r="BL158" s="141">
        <v>0</v>
      </c>
      <c r="BM158" s="141">
        <v>0</v>
      </c>
      <c r="BN158" s="141">
        <v>0</v>
      </c>
      <c r="BO158" s="141">
        <v>0</v>
      </c>
      <c r="BP158" s="141">
        <v>0</v>
      </c>
    </row>
    <row r="159" spans="4:68">
      <c r="D159" s="174" t="s">
        <v>3717</v>
      </c>
      <c r="E159" s="175">
        <v>663583.25</v>
      </c>
      <c r="F159" s="174" t="s">
        <v>3409</v>
      </c>
      <c r="G159" s="174" t="s">
        <v>3718</v>
      </c>
      <c r="H159" s="174" t="s">
        <v>170</v>
      </c>
      <c r="I159" s="174" t="s">
        <v>3098</v>
      </c>
      <c r="J159" s="174" t="s">
        <v>3719</v>
      </c>
      <c r="K159" s="174"/>
      <c r="L159" s="174" t="s">
        <v>3424</v>
      </c>
      <c r="M159" s="174" t="s">
        <v>3714</v>
      </c>
      <c r="N159" s="176">
        <v>600</v>
      </c>
      <c r="O159" s="174" t="s">
        <v>3407</v>
      </c>
      <c r="P159" s="177">
        <v>33055</v>
      </c>
      <c r="Q159" s="176">
        <v>276</v>
      </c>
      <c r="R159" s="175">
        <v>305211.36</v>
      </c>
      <c r="S159" s="175">
        <v>358371.89</v>
      </c>
      <c r="T159" s="178">
        <v>0</v>
      </c>
      <c r="U159" s="96">
        <v>7</v>
      </c>
      <c r="V159" s="38" t="s">
        <v>117</v>
      </c>
      <c r="W159" s="38"/>
      <c r="X159" s="137">
        <v>13271.665000000001</v>
      </c>
      <c r="Y159" s="138">
        <v>51318</v>
      </c>
      <c r="Z159" s="179">
        <v>27</v>
      </c>
      <c r="AA159" s="139">
        <v>2040</v>
      </c>
      <c r="AB159" s="131"/>
      <c r="AC159" s="38"/>
      <c r="AD159" s="140">
        <v>358371.89</v>
      </c>
      <c r="AE159" s="141">
        <v>345100.22500000003</v>
      </c>
      <c r="AF159" s="141">
        <v>331828.56000000006</v>
      </c>
      <c r="AG159" s="141">
        <v>318556.89500000008</v>
      </c>
      <c r="AH159" s="141">
        <v>305285.2300000001</v>
      </c>
      <c r="AI159" s="141">
        <v>292013.56500000012</v>
      </c>
      <c r="AJ159" s="141">
        <v>278741.90000000014</v>
      </c>
      <c r="AK159" s="141">
        <v>265470.23500000016</v>
      </c>
      <c r="AL159" s="141">
        <v>252198.57000000015</v>
      </c>
      <c r="AM159" s="141">
        <v>238926.90500000014</v>
      </c>
      <c r="AN159" s="141">
        <v>225655.24000000014</v>
      </c>
      <c r="AO159" s="141">
        <v>212383.57500000013</v>
      </c>
      <c r="AP159" s="141">
        <v>199111.91000000012</v>
      </c>
      <c r="AQ159" s="141">
        <v>185840.24500000011</v>
      </c>
      <c r="AR159" s="141">
        <v>172568.5800000001</v>
      </c>
      <c r="AS159" s="141">
        <v>159296.9150000001</v>
      </c>
      <c r="AT159" s="141">
        <v>146025.25000000009</v>
      </c>
      <c r="AU159" s="141">
        <v>132753.58500000008</v>
      </c>
      <c r="AV159" s="141">
        <v>119481.92000000007</v>
      </c>
      <c r="AW159" s="141">
        <v>106210.25500000006</v>
      </c>
      <c r="AX159" s="141">
        <v>92938.590000000055</v>
      </c>
      <c r="AY159" s="141">
        <v>79666.925000000047</v>
      </c>
      <c r="AZ159" s="141">
        <v>66395.260000000038</v>
      </c>
      <c r="BA159" s="141">
        <v>53123.595000000038</v>
      </c>
      <c r="BB159" s="141">
        <v>39851.930000000037</v>
      </c>
      <c r="BC159" s="141">
        <v>26580.265000000036</v>
      </c>
      <c r="BD159" s="141">
        <v>13308.600000000035</v>
      </c>
      <c r="BE159" s="141">
        <v>36.935000000034051</v>
      </c>
      <c r="BF159" s="141">
        <v>0</v>
      </c>
      <c r="BG159" s="141">
        <v>0</v>
      </c>
      <c r="BH159" s="141">
        <v>0</v>
      </c>
      <c r="BI159" s="141">
        <v>0</v>
      </c>
      <c r="BJ159" s="141">
        <v>0</v>
      </c>
      <c r="BK159" s="141">
        <v>0</v>
      </c>
      <c r="BL159" s="141">
        <v>0</v>
      </c>
      <c r="BM159" s="141">
        <v>0</v>
      </c>
      <c r="BN159" s="141">
        <v>0</v>
      </c>
      <c r="BO159" s="141">
        <v>0</v>
      </c>
      <c r="BP159" s="141">
        <v>0</v>
      </c>
    </row>
    <row r="160" spans="4:68">
      <c r="D160" s="174" t="s">
        <v>3720</v>
      </c>
      <c r="E160" s="176">
        <v>52370</v>
      </c>
      <c r="F160" s="174" t="s">
        <v>3420</v>
      </c>
      <c r="G160" s="174" t="s">
        <v>3718</v>
      </c>
      <c r="H160" s="174" t="s">
        <v>170</v>
      </c>
      <c r="I160" s="174" t="s">
        <v>3098</v>
      </c>
      <c r="J160" s="174" t="s">
        <v>3719</v>
      </c>
      <c r="K160" s="174"/>
      <c r="L160" s="174" t="s">
        <v>3424</v>
      </c>
      <c r="M160" s="174" t="s">
        <v>3714</v>
      </c>
      <c r="N160" s="176">
        <v>600</v>
      </c>
      <c r="O160" s="174" t="s">
        <v>3407</v>
      </c>
      <c r="P160" s="177">
        <v>33055</v>
      </c>
      <c r="Q160" s="176">
        <v>276</v>
      </c>
      <c r="R160" s="175">
        <v>24087.29</v>
      </c>
      <c r="S160" s="175">
        <v>28282.71</v>
      </c>
      <c r="T160" s="178">
        <v>0</v>
      </c>
      <c r="U160" s="96">
        <v>7</v>
      </c>
      <c r="V160" s="38" t="s">
        <v>117</v>
      </c>
      <c r="W160" s="38"/>
      <c r="X160" s="137">
        <v>1047.4000000000001</v>
      </c>
      <c r="Y160" s="138">
        <v>51318</v>
      </c>
      <c r="Z160" s="179">
        <v>27</v>
      </c>
      <c r="AA160" s="139">
        <v>2040</v>
      </c>
      <c r="AB160" s="131"/>
      <c r="AC160" s="38"/>
      <c r="AD160" s="140">
        <v>28282.71</v>
      </c>
      <c r="AE160" s="141">
        <v>27235.309999999998</v>
      </c>
      <c r="AF160" s="141">
        <v>26187.909999999996</v>
      </c>
      <c r="AG160" s="141">
        <v>25140.509999999995</v>
      </c>
      <c r="AH160" s="141">
        <v>24093.109999999993</v>
      </c>
      <c r="AI160" s="141">
        <v>23045.709999999992</v>
      </c>
      <c r="AJ160" s="141">
        <v>21998.30999999999</v>
      </c>
      <c r="AK160" s="141">
        <v>20950.909999999989</v>
      </c>
      <c r="AL160" s="141">
        <v>19903.509999999987</v>
      </c>
      <c r="AM160" s="141">
        <v>18856.109999999986</v>
      </c>
      <c r="AN160" s="141">
        <v>17808.709999999985</v>
      </c>
      <c r="AO160" s="141">
        <v>16761.309999999983</v>
      </c>
      <c r="AP160" s="141">
        <v>15713.909999999983</v>
      </c>
      <c r="AQ160" s="141">
        <v>14666.509999999984</v>
      </c>
      <c r="AR160" s="141">
        <v>13619.109999999984</v>
      </c>
      <c r="AS160" s="141">
        <v>12571.709999999985</v>
      </c>
      <c r="AT160" s="141">
        <v>11524.309999999985</v>
      </c>
      <c r="AU160" s="141">
        <v>10476.909999999985</v>
      </c>
      <c r="AV160" s="141">
        <v>9429.5099999999857</v>
      </c>
      <c r="AW160" s="141">
        <v>8382.109999999986</v>
      </c>
      <c r="AX160" s="141">
        <v>7334.7099999999864</v>
      </c>
      <c r="AY160" s="141">
        <v>6287.3099999999868</v>
      </c>
      <c r="AZ160" s="141">
        <v>5239.9099999999871</v>
      </c>
      <c r="BA160" s="141">
        <v>4192.5099999999875</v>
      </c>
      <c r="BB160" s="141">
        <v>3145.1099999999874</v>
      </c>
      <c r="BC160" s="141">
        <v>2097.7099999999873</v>
      </c>
      <c r="BD160" s="141">
        <v>1050.3099999999872</v>
      </c>
      <c r="BE160" s="141">
        <v>2.9099999999871216</v>
      </c>
      <c r="BF160" s="141">
        <v>0</v>
      </c>
      <c r="BG160" s="141">
        <v>0</v>
      </c>
      <c r="BH160" s="141">
        <v>0</v>
      </c>
      <c r="BI160" s="141">
        <v>0</v>
      </c>
      <c r="BJ160" s="141">
        <v>0</v>
      </c>
      <c r="BK160" s="141">
        <v>0</v>
      </c>
      <c r="BL160" s="141">
        <v>0</v>
      </c>
      <c r="BM160" s="141">
        <v>0</v>
      </c>
      <c r="BN160" s="141">
        <v>0</v>
      </c>
      <c r="BO160" s="141">
        <v>0</v>
      </c>
      <c r="BP160" s="141">
        <v>0</v>
      </c>
    </row>
    <row r="161" spans="4:68">
      <c r="D161" s="174" t="s">
        <v>3721</v>
      </c>
      <c r="E161" s="176">
        <v>3686</v>
      </c>
      <c r="F161" s="174" t="s">
        <v>3612</v>
      </c>
      <c r="G161" s="174" t="s">
        <v>3718</v>
      </c>
      <c r="H161" s="174" t="s">
        <v>170</v>
      </c>
      <c r="I161" s="174" t="s">
        <v>3098</v>
      </c>
      <c r="J161" s="174" t="s">
        <v>3719</v>
      </c>
      <c r="K161" s="174"/>
      <c r="L161" s="174" t="s">
        <v>3424</v>
      </c>
      <c r="M161" s="174" t="s">
        <v>3714</v>
      </c>
      <c r="N161" s="176">
        <v>600</v>
      </c>
      <c r="O161" s="174" t="s">
        <v>3407</v>
      </c>
      <c r="P161" s="177">
        <v>33055</v>
      </c>
      <c r="Q161" s="176">
        <v>276</v>
      </c>
      <c r="R161" s="175">
        <v>1695.35</v>
      </c>
      <c r="S161" s="175">
        <v>1990.65</v>
      </c>
      <c r="T161" s="178">
        <v>0</v>
      </c>
      <c r="U161" s="96">
        <v>7</v>
      </c>
      <c r="V161" s="38" t="s">
        <v>117</v>
      </c>
      <c r="W161" s="38"/>
      <c r="X161" s="137">
        <v>73.72</v>
      </c>
      <c r="Y161" s="138">
        <v>51318</v>
      </c>
      <c r="Z161" s="179">
        <v>27</v>
      </c>
      <c r="AA161" s="139">
        <v>2040</v>
      </c>
      <c r="AB161" s="131"/>
      <c r="AC161" s="38"/>
      <c r="AD161" s="140">
        <v>1990.65</v>
      </c>
      <c r="AE161" s="141">
        <v>1916.93</v>
      </c>
      <c r="AF161" s="141">
        <v>1843.21</v>
      </c>
      <c r="AG161" s="141">
        <v>1769.49</v>
      </c>
      <c r="AH161" s="141">
        <v>1695.77</v>
      </c>
      <c r="AI161" s="141">
        <v>1622.05</v>
      </c>
      <c r="AJ161" s="141">
        <v>1548.33</v>
      </c>
      <c r="AK161" s="141">
        <v>1474.61</v>
      </c>
      <c r="AL161" s="141">
        <v>1400.8899999999999</v>
      </c>
      <c r="AM161" s="141">
        <v>1327.1699999999998</v>
      </c>
      <c r="AN161" s="141">
        <v>1253.4499999999998</v>
      </c>
      <c r="AO161" s="141">
        <v>1179.7299999999998</v>
      </c>
      <c r="AP161" s="141">
        <v>1106.0099999999998</v>
      </c>
      <c r="AQ161" s="141">
        <v>1032.2899999999997</v>
      </c>
      <c r="AR161" s="141">
        <v>958.56999999999971</v>
      </c>
      <c r="AS161" s="141">
        <v>884.84999999999968</v>
      </c>
      <c r="AT161" s="141">
        <v>811.12999999999965</v>
      </c>
      <c r="AU161" s="141">
        <v>737.40999999999963</v>
      </c>
      <c r="AV161" s="141">
        <v>663.6899999999996</v>
      </c>
      <c r="AW161" s="141">
        <v>589.96999999999957</v>
      </c>
      <c r="AX161" s="141">
        <v>516.24999999999955</v>
      </c>
      <c r="AY161" s="141">
        <v>442.52999999999952</v>
      </c>
      <c r="AZ161" s="141">
        <v>368.80999999999949</v>
      </c>
      <c r="BA161" s="141">
        <v>295.08999999999946</v>
      </c>
      <c r="BB161" s="141">
        <v>221.36999999999946</v>
      </c>
      <c r="BC161" s="141">
        <v>147.64999999999947</v>
      </c>
      <c r="BD161" s="141">
        <v>73.929999999999467</v>
      </c>
      <c r="BE161" s="141">
        <v>0.20999999999946795</v>
      </c>
      <c r="BF161" s="141">
        <v>0</v>
      </c>
      <c r="BG161" s="141">
        <v>0</v>
      </c>
      <c r="BH161" s="141">
        <v>0</v>
      </c>
      <c r="BI161" s="141">
        <v>0</v>
      </c>
      <c r="BJ161" s="141">
        <v>0</v>
      </c>
      <c r="BK161" s="141">
        <v>0</v>
      </c>
      <c r="BL161" s="141">
        <v>0</v>
      </c>
      <c r="BM161" s="141">
        <v>0</v>
      </c>
      <c r="BN161" s="141">
        <v>0</v>
      </c>
      <c r="BO161" s="141">
        <v>0</v>
      </c>
      <c r="BP161" s="141">
        <v>0</v>
      </c>
    </row>
    <row r="162" spans="4:68">
      <c r="D162" s="174" t="s">
        <v>3722</v>
      </c>
      <c r="E162" s="175">
        <v>1860994.68</v>
      </c>
      <c r="F162" s="174" t="s">
        <v>3409</v>
      </c>
      <c r="G162" s="174" t="s">
        <v>3723</v>
      </c>
      <c r="H162" s="174" t="s">
        <v>170</v>
      </c>
      <c r="I162" s="174" t="s">
        <v>3098</v>
      </c>
      <c r="J162" s="174" t="s">
        <v>3724</v>
      </c>
      <c r="K162" s="174"/>
      <c r="L162" s="174" t="s">
        <v>3424</v>
      </c>
      <c r="M162" s="174" t="s">
        <v>3725</v>
      </c>
      <c r="N162" s="176">
        <v>600</v>
      </c>
      <c r="O162" s="174" t="s">
        <v>3407</v>
      </c>
      <c r="P162" s="177">
        <v>33055</v>
      </c>
      <c r="Q162" s="176">
        <v>276</v>
      </c>
      <c r="R162" s="175">
        <v>855954.12</v>
      </c>
      <c r="S162" s="175">
        <v>1005040.56</v>
      </c>
      <c r="T162" s="178">
        <v>0</v>
      </c>
      <c r="U162" s="96">
        <v>7</v>
      </c>
      <c r="V162" s="38" t="s">
        <v>117</v>
      </c>
      <c r="W162" s="38"/>
      <c r="X162" s="137">
        <v>37219.893599999996</v>
      </c>
      <c r="Y162" s="138">
        <v>51318</v>
      </c>
      <c r="Z162" s="179">
        <v>27</v>
      </c>
      <c r="AA162" s="139">
        <v>2040</v>
      </c>
      <c r="AB162" s="131"/>
      <c r="AC162" s="38"/>
      <c r="AD162" s="140">
        <v>1005040.56</v>
      </c>
      <c r="AE162" s="141">
        <v>967820.6664000001</v>
      </c>
      <c r="AF162" s="141">
        <v>930600.77280000015</v>
      </c>
      <c r="AG162" s="141">
        <v>893380.8792000002</v>
      </c>
      <c r="AH162" s="141">
        <v>856160.98560000025</v>
      </c>
      <c r="AI162" s="141">
        <v>818941.0920000003</v>
      </c>
      <c r="AJ162" s="141">
        <v>781721.19840000034</v>
      </c>
      <c r="AK162" s="141">
        <v>744501.30480000039</v>
      </c>
      <c r="AL162" s="141">
        <v>707281.41120000044</v>
      </c>
      <c r="AM162" s="141">
        <v>670061.51760000049</v>
      </c>
      <c r="AN162" s="141">
        <v>632841.62400000053</v>
      </c>
      <c r="AO162" s="141">
        <v>595621.73040000058</v>
      </c>
      <c r="AP162" s="141">
        <v>558401.83680000063</v>
      </c>
      <c r="AQ162" s="141">
        <v>521181.94320000062</v>
      </c>
      <c r="AR162" s="141">
        <v>483962.04960000061</v>
      </c>
      <c r="AS162" s="141">
        <v>446742.1560000006</v>
      </c>
      <c r="AT162" s="141">
        <v>409522.26240000059</v>
      </c>
      <c r="AU162" s="141">
        <v>372302.36880000058</v>
      </c>
      <c r="AV162" s="141">
        <v>335082.47520000057</v>
      </c>
      <c r="AW162" s="141">
        <v>297862.58160000056</v>
      </c>
      <c r="AX162" s="141">
        <v>260642.68800000055</v>
      </c>
      <c r="AY162" s="141">
        <v>223422.79440000054</v>
      </c>
      <c r="AZ162" s="141">
        <v>186202.90080000053</v>
      </c>
      <c r="BA162" s="141">
        <v>148983.00720000052</v>
      </c>
      <c r="BB162" s="141">
        <v>111763.11360000052</v>
      </c>
      <c r="BC162" s="141">
        <v>74543.220000000525</v>
      </c>
      <c r="BD162" s="141">
        <v>37323.326400000529</v>
      </c>
      <c r="BE162" s="141">
        <v>103.43280000053346</v>
      </c>
      <c r="BF162" s="141">
        <v>0</v>
      </c>
      <c r="BG162" s="141">
        <v>0</v>
      </c>
      <c r="BH162" s="141">
        <v>0</v>
      </c>
      <c r="BI162" s="141">
        <v>0</v>
      </c>
      <c r="BJ162" s="141">
        <v>0</v>
      </c>
      <c r="BK162" s="141">
        <v>0</v>
      </c>
      <c r="BL162" s="141">
        <v>0</v>
      </c>
      <c r="BM162" s="141">
        <v>0</v>
      </c>
      <c r="BN162" s="141">
        <v>0</v>
      </c>
      <c r="BO162" s="141">
        <v>0</v>
      </c>
      <c r="BP162" s="141">
        <v>0</v>
      </c>
    </row>
    <row r="163" spans="4:68">
      <c r="D163" s="174" t="s">
        <v>3726</v>
      </c>
      <c r="E163" s="175">
        <v>5945007.9199999999</v>
      </c>
      <c r="F163" s="174" t="s">
        <v>3409</v>
      </c>
      <c r="G163" s="174" t="s">
        <v>3727</v>
      </c>
      <c r="H163" s="174" t="s">
        <v>170</v>
      </c>
      <c r="I163" s="174" t="s">
        <v>3098</v>
      </c>
      <c r="J163" s="174" t="s">
        <v>3728</v>
      </c>
      <c r="K163" s="174"/>
      <c r="L163" s="174" t="s">
        <v>3424</v>
      </c>
      <c r="M163" s="174" t="s">
        <v>3725</v>
      </c>
      <c r="N163" s="176">
        <v>600</v>
      </c>
      <c r="O163" s="174" t="s">
        <v>3407</v>
      </c>
      <c r="P163" s="177">
        <v>33055</v>
      </c>
      <c r="Q163" s="176">
        <v>276</v>
      </c>
      <c r="R163" s="175">
        <v>2734373.25</v>
      </c>
      <c r="S163" s="175">
        <v>3210634.67</v>
      </c>
      <c r="T163" s="178">
        <v>0</v>
      </c>
      <c r="U163" s="96">
        <v>7</v>
      </c>
      <c r="V163" s="38" t="s">
        <v>117</v>
      </c>
      <c r="W163" s="38"/>
      <c r="X163" s="137">
        <v>118900.1584</v>
      </c>
      <c r="Y163" s="138">
        <v>51318</v>
      </c>
      <c r="Z163" s="179">
        <v>27</v>
      </c>
      <c r="AA163" s="139">
        <v>2040</v>
      </c>
      <c r="AB163" s="131"/>
      <c r="AC163" s="38"/>
      <c r="AD163" s="140">
        <v>3210634.67</v>
      </c>
      <c r="AE163" s="141">
        <v>3091734.5115999999</v>
      </c>
      <c r="AF163" s="141">
        <v>2972834.3531999998</v>
      </c>
      <c r="AG163" s="141">
        <v>2853934.1947999997</v>
      </c>
      <c r="AH163" s="141">
        <v>2735034.0363999996</v>
      </c>
      <c r="AI163" s="141">
        <v>2616133.8779999996</v>
      </c>
      <c r="AJ163" s="141">
        <v>2497233.7195999995</v>
      </c>
      <c r="AK163" s="141">
        <v>2378333.5611999994</v>
      </c>
      <c r="AL163" s="141">
        <v>2259433.4027999993</v>
      </c>
      <c r="AM163" s="141">
        <v>2140533.2443999993</v>
      </c>
      <c r="AN163" s="141">
        <v>2021633.0859999992</v>
      </c>
      <c r="AO163" s="141">
        <v>1902732.9275999991</v>
      </c>
      <c r="AP163" s="141">
        <v>1783832.769199999</v>
      </c>
      <c r="AQ163" s="141">
        <v>1664932.610799999</v>
      </c>
      <c r="AR163" s="141">
        <v>1546032.4523999989</v>
      </c>
      <c r="AS163" s="141">
        <v>1427132.2939999988</v>
      </c>
      <c r="AT163" s="141">
        <v>1308232.1355999988</v>
      </c>
      <c r="AU163" s="141">
        <v>1189331.9771999987</v>
      </c>
      <c r="AV163" s="141">
        <v>1070431.8187999986</v>
      </c>
      <c r="AW163" s="141">
        <v>951531.66039999865</v>
      </c>
      <c r="AX163" s="141">
        <v>832631.5019999987</v>
      </c>
      <c r="AY163" s="141">
        <v>713731.34359999874</v>
      </c>
      <c r="AZ163" s="141">
        <v>594831.18519999878</v>
      </c>
      <c r="BA163" s="141">
        <v>475931.02679999877</v>
      </c>
      <c r="BB163" s="141">
        <v>357030.86839999876</v>
      </c>
      <c r="BC163" s="141">
        <v>238130.70999999874</v>
      </c>
      <c r="BD163" s="141">
        <v>119230.55159999874</v>
      </c>
      <c r="BE163" s="141">
        <v>330.39319999873987</v>
      </c>
      <c r="BF163" s="141">
        <v>0</v>
      </c>
      <c r="BG163" s="141">
        <v>0</v>
      </c>
      <c r="BH163" s="141">
        <v>0</v>
      </c>
      <c r="BI163" s="141">
        <v>0</v>
      </c>
      <c r="BJ163" s="141">
        <v>0</v>
      </c>
      <c r="BK163" s="141">
        <v>0</v>
      </c>
      <c r="BL163" s="141">
        <v>0</v>
      </c>
      <c r="BM163" s="141">
        <v>0</v>
      </c>
      <c r="BN163" s="141">
        <v>0</v>
      </c>
      <c r="BO163" s="141">
        <v>0</v>
      </c>
      <c r="BP163" s="141">
        <v>0</v>
      </c>
    </row>
    <row r="164" spans="4:68">
      <c r="D164" s="174" t="s">
        <v>3729</v>
      </c>
      <c r="E164" s="175">
        <v>19380.98</v>
      </c>
      <c r="F164" s="174" t="s">
        <v>3409</v>
      </c>
      <c r="G164" s="174" t="s">
        <v>3730</v>
      </c>
      <c r="H164" s="174" t="s">
        <v>170</v>
      </c>
      <c r="I164" s="174" t="s">
        <v>3098</v>
      </c>
      <c r="J164" s="174" t="s">
        <v>3731</v>
      </c>
      <c r="K164" s="174"/>
      <c r="L164" s="174" t="s">
        <v>3424</v>
      </c>
      <c r="M164" s="174" t="s">
        <v>3725</v>
      </c>
      <c r="N164" s="176">
        <v>600</v>
      </c>
      <c r="O164" s="174" t="s">
        <v>3407</v>
      </c>
      <c r="P164" s="177">
        <v>33055</v>
      </c>
      <c r="Q164" s="176">
        <v>276</v>
      </c>
      <c r="R164" s="175">
        <v>8914.0400000000009</v>
      </c>
      <c r="S164" s="175">
        <v>10466.94</v>
      </c>
      <c r="T164" s="178">
        <v>0</v>
      </c>
      <c r="U164" s="96">
        <v>7</v>
      </c>
      <c r="V164" s="38" t="s">
        <v>117</v>
      </c>
      <c r="W164" s="38"/>
      <c r="X164" s="137">
        <v>387.61959999999999</v>
      </c>
      <c r="Y164" s="138">
        <v>51318</v>
      </c>
      <c r="Z164" s="179">
        <v>27</v>
      </c>
      <c r="AA164" s="139">
        <v>2040</v>
      </c>
      <c r="AB164" s="131"/>
      <c r="AC164" s="38"/>
      <c r="AD164" s="140">
        <v>10466.94</v>
      </c>
      <c r="AE164" s="141">
        <v>10079.320400000001</v>
      </c>
      <c r="AF164" s="141">
        <v>9691.7008000000005</v>
      </c>
      <c r="AG164" s="141">
        <v>9304.0812000000005</v>
      </c>
      <c r="AH164" s="141">
        <v>8916.4616000000005</v>
      </c>
      <c r="AI164" s="141">
        <v>8528.8420000000006</v>
      </c>
      <c r="AJ164" s="141">
        <v>8141.2224000000006</v>
      </c>
      <c r="AK164" s="141">
        <v>7753.6028000000006</v>
      </c>
      <c r="AL164" s="141">
        <v>7365.9832000000006</v>
      </c>
      <c r="AM164" s="141">
        <v>6978.3636000000006</v>
      </c>
      <c r="AN164" s="141">
        <v>6590.7440000000006</v>
      </c>
      <c r="AO164" s="141">
        <v>6203.1244000000006</v>
      </c>
      <c r="AP164" s="141">
        <v>5815.5048000000006</v>
      </c>
      <c r="AQ164" s="141">
        <v>5427.8852000000006</v>
      </c>
      <c r="AR164" s="141">
        <v>5040.2656000000006</v>
      </c>
      <c r="AS164" s="141">
        <v>4652.6460000000006</v>
      </c>
      <c r="AT164" s="141">
        <v>4265.0264000000006</v>
      </c>
      <c r="AU164" s="141">
        <v>3877.4068000000007</v>
      </c>
      <c r="AV164" s="141">
        <v>3489.7872000000007</v>
      </c>
      <c r="AW164" s="141">
        <v>3102.1676000000007</v>
      </c>
      <c r="AX164" s="141">
        <v>2714.5480000000007</v>
      </c>
      <c r="AY164" s="141">
        <v>2326.9284000000007</v>
      </c>
      <c r="AZ164" s="141">
        <v>1939.3088000000007</v>
      </c>
      <c r="BA164" s="141">
        <v>1551.6892000000007</v>
      </c>
      <c r="BB164" s="141">
        <v>1164.0696000000007</v>
      </c>
      <c r="BC164" s="141">
        <v>776.45000000000073</v>
      </c>
      <c r="BD164" s="141">
        <v>388.83040000000074</v>
      </c>
      <c r="BE164" s="141">
        <v>1.2108000000007451</v>
      </c>
      <c r="BF164" s="141">
        <v>0</v>
      </c>
      <c r="BG164" s="141">
        <v>0</v>
      </c>
      <c r="BH164" s="141">
        <v>0</v>
      </c>
      <c r="BI164" s="141">
        <v>0</v>
      </c>
      <c r="BJ164" s="141">
        <v>0</v>
      </c>
      <c r="BK164" s="141">
        <v>0</v>
      </c>
      <c r="BL164" s="141">
        <v>0</v>
      </c>
      <c r="BM164" s="141">
        <v>0</v>
      </c>
      <c r="BN164" s="141">
        <v>0</v>
      </c>
      <c r="BO164" s="141">
        <v>0</v>
      </c>
      <c r="BP164" s="141">
        <v>0</v>
      </c>
    </row>
    <row r="165" spans="4:68">
      <c r="D165" s="174" t="s">
        <v>3732</v>
      </c>
      <c r="E165" s="175">
        <v>480149.94</v>
      </c>
      <c r="F165" s="174" t="s">
        <v>3409</v>
      </c>
      <c r="G165" s="174" t="s">
        <v>3733</v>
      </c>
      <c r="H165" s="174" t="s">
        <v>170</v>
      </c>
      <c r="I165" s="174" t="s">
        <v>3098</v>
      </c>
      <c r="J165" s="174" t="s">
        <v>3734</v>
      </c>
      <c r="K165" s="174"/>
      <c r="L165" s="174" t="s">
        <v>3424</v>
      </c>
      <c r="M165" s="174" t="s">
        <v>3725</v>
      </c>
      <c r="N165" s="176">
        <v>600</v>
      </c>
      <c r="O165" s="174" t="s">
        <v>3407</v>
      </c>
      <c r="P165" s="177">
        <v>33055</v>
      </c>
      <c r="Q165" s="176">
        <v>276</v>
      </c>
      <c r="R165" s="175">
        <v>220842.17</v>
      </c>
      <c r="S165" s="175">
        <v>259307.77</v>
      </c>
      <c r="T165" s="178">
        <v>0</v>
      </c>
      <c r="U165" s="96">
        <v>7</v>
      </c>
      <c r="V165" s="38" t="s">
        <v>117</v>
      </c>
      <c r="W165" s="38"/>
      <c r="X165" s="137">
        <v>9602.9988000000012</v>
      </c>
      <c r="Y165" s="138">
        <v>51318</v>
      </c>
      <c r="Z165" s="179">
        <v>27</v>
      </c>
      <c r="AA165" s="139">
        <v>2040</v>
      </c>
      <c r="AB165" s="131"/>
      <c r="AC165" s="38"/>
      <c r="AD165" s="140">
        <v>259307.77</v>
      </c>
      <c r="AE165" s="141">
        <v>249704.77119999999</v>
      </c>
      <c r="AF165" s="141">
        <v>240101.77239999999</v>
      </c>
      <c r="AG165" s="141">
        <v>230498.77359999999</v>
      </c>
      <c r="AH165" s="141">
        <v>220895.77479999998</v>
      </c>
      <c r="AI165" s="141">
        <v>211292.77599999998</v>
      </c>
      <c r="AJ165" s="141">
        <v>201689.77719999998</v>
      </c>
      <c r="AK165" s="141">
        <v>192086.77839999998</v>
      </c>
      <c r="AL165" s="141">
        <v>182483.77959999998</v>
      </c>
      <c r="AM165" s="141">
        <v>172880.78079999998</v>
      </c>
      <c r="AN165" s="141">
        <v>163277.78199999998</v>
      </c>
      <c r="AO165" s="141">
        <v>153674.78319999998</v>
      </c>
      <c r="AP165" s="141">
        <v>144071.78439999997</v>
      </c>
      <c r="AQ165" s="141">
        <v>134468.78559999997</v>
      </c>
      <c r="AR165" s="141">
        <v>124865.78679999997</v>
      </c>
      <c r="AS165" s="141">
        <v>115262.78799999997</v>
      </c>
      <c r="AT165" s="141">
        <v>105659.78919999997</v>
      </c>
      <c r="AU165" s="141">
        <v>96056.790399999969</v>
      </c>
      <c r="AV165" s="141">
        <v>86453.791599999968</v>
      </c>
      <c r="AW165" s="141">
        <v>76850.792799999967</v>
      </c>
      <c r="AX165" s="141">
        <v>67247.793999999965</v>
      </c>
      <c r="AY165" s="141">
        <v>57644.795199999964</v>
      </c>
      <c r="AZ165" s="141">
        <v>48041.796399999963</v>
      </c>
      <c r="BA165" s="141">
        <v>38438.797599999962</v>
      </c>
      <c r="BB165" s="141">
        <v>28835.79879999996</v>
      </c>
      <c r="BC165" s="141">
        <v>19232.799999999959</v>
      </c>
      <c r="BD165" s="141">
        <v>9629.801199999958</v>
      </c>
      <c r="BE165" s="141">
        <v>26.802399999956833</v>
      </c>
      <c r="BF165" s="141">
        <v>0</v>
      </c>
      <c r="BG165" s="141">
        <v>0</v>
      </c>
      <c r="BH165" s="141">
        <v>0</v>
      </c>
      <c r="BI165" s="141">
        <v>0</v>
      </c>
      <c r="BJ165" s="141">
        <v>0</v>
      </c>
      <c r="BK165" s="141">
        <v>0</v>
      </c>
      <c r="BL165" s="141">
        <v>0</v>
      </c>
      <c r="BM165" s="141">
        <v>0</v>
      </c>
      <c r="BN165" s="141">
        <v>0</v>
      </c>
      <c r="BO165" s="141">
        <v>0</v>
      </c>
      <c r="BP165" s="141">
        <v>0</v>
      </c>
    </row>
    <row r="166" spans="4:68">
      <c r="D166" s="174" t="s">
        <v>3735</v>
      </c>
      <c r="E166" s="176">
        <v>24029</v>
      </c>
      <c r="F166" s="174" t="s">
        <v>3420</v>
      </c>
      <c r="G166" s="174" t="s">
        <v>3736</v>
      </c>
      <c r="H166" s="174" t="s">
        <v>170</v>
      </c>
      <c r="I166" s="174" t="s">
        <v>3737</v>
      </c>
      <c r="J166" s="174" t="s">
        <v>3738</v>
      </c>
      <c r="K166" s="174"/>
      <c r="L166" s="174" t="s">
        <v>3509</v>
      </c>
      <c r="M166" s="174" t="s">
        <v>3714</v>
      </c>
      <c r="N166" s="176">
        <v>600</v>
      </c>
      <c r="O166" s="174" t="s">
        <v>3407</v>
      </c>
      <c r="P166" s="177">
        <v>31594</v>
      </c>
      <c r="Q166" s="176">
        <v>324</v>
      </c>
      <c r="R166" s="175">
        <v>12974.33</v>
      </c>
      <c r="S166" s="175">
        <v>11054.67</v>
      </c>
      <c r="T166" s="178">
        <v>0</v>
      </c>
      <c r="U166" s="96">
        <v>7</v>
      </c>
      <c r="V166" s="38" t="s">
        <v>117</v>
      </c>
      <c r="W166" s="38"/>
      <c r="X166" s="137">
        <v>480.58</v>
      </c>
      <c r="Y166" s="138">
        <v>49857</v>
      </c>
      <c r="Z166" s="179">
        <v>23</v>
      </c>
      <c r="AA166" s="139">
        <v>2036</v>
      </c>
      <c r="AB166" s="131"/>
      <c r="AC166" s="38"/>
      <c r="AD166" s="140">
        <v>11054.67</v>
      </c>
      <c r="AE166" s="141">
        <v>10574.09</v>
      </c>
      <c r="AF166" s="141">
        <v>10093.51</v>
      </c>
      <c r="AG166" s="141">
        <v>9612.93</v>
      </c>
      <c r="AH166" s="141">
        <v>9132.35</v>
      </c>
      <c r="AI166" s="141">
        <v>8651.77</v>
      </c>
      <c r="AJ166" s="141">
        <v>8171.1900000000005</v>
      </c>
      <c r="AK166" s="141">
        <v>7690.6100000000006</v>
      </c>
      <c r="AL166" s="141">
        <v>7210.0300000000007</v>
      </c>
      <c r="AM166" s="141">
        <v>6729.4500000000007</v>
      </c>
      <c r="AN166" s="141">
        <v>6248.8700000000008</v>
      </c>
      <c r="AO166" s="141">
        <v>5768.2900000000009</v>
      </c>
      <c r="AP166" s="141">
        <v>5287.7100000000009</v>
      </c>
      <c r="AQ166" s="141">
        <v>4807.130000000001</v>
      </c>
      <c r="AR166" s="141">
        <v>4326.5500000000011</v>
      </c>
      <c r="AS166" s="141">
        <v>3845.9700000000012</v>
      </c>
      <c r="AT166" s="141">
        <v>3365.3900000000012</v>
      </c>
      <c r="AU166" s="141">
        <v>2884.8100000000013</v>
      </c>
      <c r="AV166" s="141">
        <v>2404.2300000000014</v>
      </c>
      <c r="AW166" s="141">
        <v>1923.6500000000015</v>
      </c>
      <c r="AX166" s="141">
        <v>1443.0700000000015</v>
      </c>
      <c r="AY166" s="141">
        <v>962.4900000000016</v>
      </c>
      <c r="AZ166" s="141">
        <v>481.91000000000162</v>
      </c>
      <c r="BA166" s="141">
        <v>1.3300000000016325</v>
      </c>
      <c r="BB166" s="141">
        <v>0</v>
      </c>
      <c r="BC166" s="141">
        <v>0</v>
      </c>
      <c r="BD166" s="141">
        <v>0</v>
      </c>
      <c r="BE166" s="141">
        <v>0</v>
      </c>
      <c r="BF166" s="141">
        <v>0</v>
      </c>
      <c r="BG166" s="141">
        <v>0</v>
      </c>
      <c r="BH166" s="141">
        <v>0</v>
      </c>
      <c r="BI166" s="141">
        <v>0</v>
      </c>
      <c r="BJ166" s="141">
        <v>0</v>
      </c>
      <c r="BK166" s="141">
        <v>0</v>
      </c>
      <c r="BL166" s="141">
        <v>0</v>
      </c>
      <c r="BM166" s="141">
        <v>0</v>
      </c>
      <c r="BN166" s="141">
        <v>0</v>
      </c>
      <c r="BO166" s="141">
        <v>0</v>
      </c>
      <c r="BP166" s="141">
        <v>0</v>
      </c>
    </row>
    <row r="167" spans="4:68">
      <c r="D167" s="174" t="s">
        <v>3739</v>
      </c>
      <c r="E167" s="175">
        <v>49915.8</v>
      </c>
      <c r="F167" s="174" t="s">
        <v>3426</v>
      </c>
      <c r="G167" s="174" t="s">
        <v>3736</v>
      </c>
      <c r="H167" s="174" t="s">
        <v>170</v>
      </c>
      <c r="I167" s="174" t="s">
        <v>3737</v>
      </c>
      <c r="J167" s="174" t="s">
        <v>3738</v>
      </c>
      <c r="K167" s="174"/>
      <c r="L167" s="174" t="s">
        <v>3509</v>
      </c>
      <c r="M167" s="174" t="s">
        <v>3714</v>
      </c>
      <c r="N167" s="176">
        <v>600</v>
      </c>
      <c r="O167" s="174" t="s">
        <v>3407</v>
      </c>
      <c r="P167" s="177">
        <v>31594</v>
      </c>
      <c r="Q167" s="176">
        <v>324</v>
      </c>
      <c r="R167" s="175">
        <v>26951.67</v>
      </c>
      <c r="S167" s="175">
        <v>22964.13</v>
      </c>
      <c r="T167" s="178">
        <v>0</v>
      </c>
      <c r="U167" s="96">
        <v>7</v>
      </c>
      <c r="V167" s="38" t="s">
        <v>117</v>
      </c>
      <c r="W167" s="38"/>
      <c r="X167" s="137">
        <v>998.31600000000003</v>
      </c>
      <c r="Y167" s="138">
        <v>49857</v>
      </c>
      <c r="Z167" s="179">
        <v>23</v>
      </c>
      <c r="AA167" s="139">
        <v>2036</v>
      </c>
      <c r="AB167" s="131"/>
      <c r="AC167" s="38"/>
      <c r="AD167" s="140">
        <v>22964.13</v>
      </c>
      <c r="AE167" s="141">
        <v>21965.814000000002</v>
      </c>
      <c r="AF167" s="141">
        <v>20967.498000000003</v>
      </c>
      <c r="AG167" s="141">
        <v>19969.182000000004</v>
      </c>
      <c r="AH167" s="141">
        <v>18970.866000000005</v>
      </c>
      <c r="AI167" s="141">
        <v>17972.550000000007</v>
      </c>
      <c r="AJ167" s="141">
        <v>16974.234000000008</v>
      </c>
      <c r="AK167" s="141">
        <v>15975.918000000007</v>
      </c>
      <c r="AL167" s="141">
        <v>14977.602000000006</v>
      </c>
      <c r="AM167" s="141">
        <v>13979.286000000006</v>
      </c>
      <c r="AN167" s="141">
        <v>12980.970000000005</v>
      </c>
      <c r="AO167" s="141">
        <v>11982.654000000004</v>
      </c>
      <c r="AP167" s="141">
        <v>10984.338000000003</v>
      </c>
      <c r="AQ167" s="141">
        <v>9986.0220000000027</v>
      </c>
      <c r="AR167" s="141">
        <v>8987.7060000000019</v>
      </c>
      <c r="AS167" s="141">
        <v>7989.3900000000021</v>
      </c>
      <c r="AT167" s="141">
        <v>6991.0740000000023</v>
      </c>
      <c r="AU167" s="141">
        <v>5992.7580000000025</v>
      </c>
      <c r="AV167" s="141">
        <v>4994.4420000000027</v>
      </c>
      <c r="AW167" s="141">
        <v>3996.1260000000029</v>
      </c>
      <c r="AX167" s="141">
        <v>2997.8100000000031</v>
      </c>
      <c r="AY167" s="141">
        <v>1999.4940000000031</v>
      </c>
      <c r="AZ167" s="141">
        <v>1001.1780000000031</v>
      </c>
      <c r="BA167" s="141">
        <v>2.8620000000030359</v>
      </c>
      <c r="BB167" s="141">
        <v>0</v>
      </c>
      <c r="BC167" s="141">
        <v>0</v>
      </c>
      <c r="BD167" s="141">
        <v>0</v>
      </c>
      <c r="BE167" s="141">
        <v>0</v>
      </c>
      <c r="BF167" s="141">
        <v>0</v>
      </c>
      <c r="BG167" s="141">
        <v>0</v>
      </c>
      <c r="BH167" s="141">
        <v>0</v>
      </c>
      <c r="BI167" s="141">
        <v>0</v>
      </c>
      <c r="BJ167" s="141">
        <v>0</v>
      </c>
      <c r="BK167" s="141">
        <v>0</v>
      </c>
      <c r="BL167" s="141">
        <v>0</v>
      </c>
      <c r="BM167" s="141">
        <v>0</v>
      </c>
      <c r="BN167" s="141">
        <v>0</v>
      </c>
      <c r="BO167" s="141">
        <v>0</v>
      </c>
      <c r="BP167" s="141">
        <v>0</v>
      </c>
    </row>
    <row r="168" spans="4:68">
      <c r="D168" s="174" t="s">
        <v>3740</v>
      </c>
      <c r="E168" s="176">
        <v>2505</v>
      </c>
      <c r="F168" s="174" t="s">
        <v>3472</v>
      </c>
      <c r="G168" s="174" t="s">
        <v>3741</v>
      </c>
      <c r="H168" s="174" t="s">
        <v>170</v>
      </c>
      <c r="I168" s="174" t="s">
        <v>3742</v>
      </c>
      <c r="J168" s="174" t="s">
        <v>3743</v>
      </c>
      <c r="K168" s="174"/>
      <c r="L168" s="174" t="s">
        <v>3509</v>
      </c>
      <c r="M168" s="174" t="s">
        <v>3531</v>
      </c>
      <c r="N168" s="176">
        <v>600</v>
      </c>
      <c r="O168" s="174" t="s">
        <v>3407</v>
      </c>
      <c r="P168" s="177">
        <v>32325</v>
      </c>
      <c r="Q168" s="176">
        <v>300</v>
      </c>
      <c r="R168" s="175">
        <v>1252.3699999999999</v>
      </c>
      <c r="S168" s="175">
        <v>1252.6300000000001</v>
      </c>
      <c r="T168" s="178">
        <v>0</v>
      </c>
      <c r="U168" s="96">
        <v>7</v>
      </c>
      <c r="V168" s="38" t="s">
        <v>117</v>
      </c>
      <c r="W168" s="38"/>
      <c r="X168" s="137">
        <v>50.099999999999994</v>
      </c>
      <c r="Y168" s="138">
        <v>50587</v>
      </c>
      <c r="Z168" s="179">
        <v>25</v>
      </c>
      <c r="AA168" s="139">
        <v>2038</v>
      </c>
      <c r="AB168" s="131"/>
      <c r="AC168" s="38"/>
      <c r="AD168" s="140">
        <v>1252.6300000000001</v>
      </c>
      <c r="AE168" s="141">
        <v>1202.5300000000002</v>
      </c>
      <c r="AF168" s="141">
        <v>1152.4300000000003</v>
      </c>
      <c r="AG168" s="141">
        <v>1102.3300000000004</v>
      </c>
      <c r="AH168" s="141">
        <v>1052.2300000000005</v>
      </c>
      <c r="AI168" s="141">
        <v>1002.1300000000005</v>
      </c>
      <c r="AJ168" s="141">
        <v>952.03000000000043</v>
      </c>
      <c r="AK168" s="141">
        <v>901.9300000000004</v>
      </c>
      <c r="AL168" s="141">
        <v>851.83000000000038</v>
      </c>
      <c r="AM168" s="141">
        <v>801.73000000000036</v>
      </c>
      <c r="AN168" s="141">
        <v>751.63000000000034</v>
      </c>
      <c r="AO168" s="141">
        <v>701.53000000000031</v>
      </c>
      <c r="AP168" s="141">
        <v>651.43000000000029</v>
      </c>
      <c r="AQ168" s="141">
        <v>601.33000000000027</v>
      </c>
      <c r="AR168" s="141">
        <v>551.23000000000025</v>
      </c>
      <c r="AS168" s="141">
        <v>501.13000000000022</v>
      </c>
      <c r="AT168" s="141">
        <v>451.0300000000002</v>
      </c>
      <c r="AU168" s="141">
        <v>400.93000000000018</v>
      </c>
      <c r="AV168" s="141">
        <v>350.83000000000015</v>
      </c>
      <c r="AW168" s="141">
        <v>300.73000000000013</v>
      </c>
      <c r="AX168" s="141">
        <v>250.63000000000014</v>
      </c>
      <c r="AY168" s="141">
        <v>200.53000000000014</v>
      </c>
      <c r="AZ168" s="141">
        <v>150.43000000000015</v>
      </c>
      <c r="BA168" s="141">
        <v>100.33000000000015</v>
      </c>
      <c r="BB168" s="141">
        <v>50.23000000000016</v>
      </c>
      <c r="BC168" s="141">
        <v>0.13000000000016598</v>
      </c>
      <c r="BD168" s="141">
        <v>0</v>
      </c>
      <c r="BE168" s="141">
        <v>0</v>
      </c>
      <c r="BF168" s="141">
        <v>0</v>
      </c>
      <c r="BG168" s="141">
        <v>0</v>
      </c>
      <c r="BH168" s="141">
        <v>0</v>
      </c>
      <c r="BI168" s="141">
        <v>0</v>
      </c>
      <c r="BJ168" s="141">
        <v>0</v>
      </c>
      <c r="BK168" s="141">
        <v>0</v>
      </c>
      <c r="BL168" s="141">
        <v>0</v>
      </c>
      <c r="BM168" s="141">
        <v>0</v>
      </c>
      <c r="BN168" s="141">
        <v>0</v>
      </c>
      <c r="BO168" s="141">
        <v>0</v>
      </c>
      <c r="BP168" s="141">
        <v>0</v>
      </c>
    </row>
    <row r="169" spans="4:68">
      <c r="D169" s="174" t="s">
        <v>3744</v>
      </c>
      <c r="E169" s="175">
        <v>38150.18</v>
      </c>
      <c r="F169" s="174" t="s">
        <v>3464</v>
      </c>
      <c r="G169" s="174" t="s">
        <v>3741</v>
      </c>
      <c r="H169" s="174" t="s">
        <v>170</v>
      </c>
      <c r="I169" s="174" t="s">
        <v>3742</v>
      </c>
      <c r="J169" s="174" t="s">
        <v>3743</v>
      </c>
      <c r="K169" s="174"/>
      <c r="L169" s="174" t="s">
        <v>3509</v>
      </c>
      <c r="M169" s="174" t="s">
        <v>3531</v>
      </c>
      <c r="N169" s="176">
        <v>600</v>
      </c>
      <c r="O169" s="174" t="s">
        <v>3407</v>
      </c>
      <c r="P169" s="177">
        <v>32325</v>
      </c>
      <c r="Q169" s="176">
        <v>300</v>
      </c>
      <c r="R169" s="175">
        <v>19072.919999999998</v>
      </c>
      <c r="S169" s="175">
        <v>19077.259999999998</v>
      </c>
      <c r="T169" s="178">
        <v>0</v>
      </c>
      <c r="U169" s="96">
        <v>7</v>
      </c>
      <c r="V169" s="38" t="s">
        <v>117</v>
      </c>
      <c r="W169" s="38"/>
      <c r="X169" s="137">
        <v>763.00360000000001</v>
      </c>
      <c r="Y169" s="138">
        <v>50587</v>
      </c>
      <c r="Z169" s="179">
        <v>25</v>
      </c>
      <c r="AA169" s="139">
        <v>2038</v>
      </c>
      <c r="AB169" s="131"/>
      <c r="AC169" s="38"/>
      <c r="AD169" s="140">
        <v>19077.259999999998</v>
      </c>
      <c r="AE169" s="141">
        <v>18314.256399999998</v>
      </c>
      <c r="AF169" s="141">
        <v>17551.252799999998</v>
      </c>
      <c r="AG169" s="141">
        <v>16788.249199999998</v>
      </c>
      <c r="AH169" s="141">
        <v>16025.245599999998</v>
      </c>
      <c r="AI169" s="141">
        <v>15262.241999999998</v>
      </c>
      <c r="AJ169" s="141">
        <v>14499.238399999998</v>
      </c>
      <c r="AK169" s="141">
        <v>13736.234799999998</v>
      </c>
      <c r="AL169" s="141">
        <v>12973.231199999998</v>
      </c>
      <c r="AM169" s="141">
        <v>12210.227599999998</v>
      </c>
      <c r="AN169" s="141">
        <v>11447.223999999998</v>
      </c>
      <c r="AO169" s="141">
        <v>10684.220399999998</v>
      </c>
      <c r="AP169" s="141">
        <v>9921.2167999999983</v>
      </c>
      <c r="AQ169" s="141">
        <v>9158.2131999999983</v>
      </c>
      <c r="AR169" s="141">
        <v>8395.2095999999983</v>
      </c>
      <c r="AS169" s="141">
        <v>7632.2059999999983</v>
      </c>
      <c r="AT169" s="141">
        <v>6869.2023999999983</v>
      </c>
      <c r="AU169" s="141">
        <v>6106.1987999999983</v>
      </c>
      <c r="AV169" s="141">
        <v>5343.1951999999983</v>
      </c>
      <c r="AW169" s="141">
        <v>4580.1915999999983</v>
      </c>
      <c r="AX169" s="141">
        <v>3817.1879999999983</v>
      </c>
      <c r="AY169" s="141">
        <v>3054.1843999999983</v>
      </c>
      <c r="AZ169" s="141">
        <v>2291.1807999999983</v>
      </c>
      <c r="BA169" s="141">
        <v>1528.1771999999983</v>
      </c>
      <c r="BB169" s="141">
        <v>765.17359999999826</v>
      </c>
      <c r="BC169" s="141">
        <v>2.1699999999982538</v>
      </c>
      <c r="BD169" s="141">
        <v>0</v>
      </c>
      <c r="BE169" s="141">
        <v>0</v>
      </c>
      <c r="BF169" s="141">
        <v>0</v>
      </c>
      <c r="BG169" s="141">
        <v>0</v>
      </c>
      <c r="BH169" s="141">
        <v>0</v>
      </c>
      <c r="BI169" s="141">
        <v>0</v>
      </c>
      <c r="BJ169" s="141">
        <v>0</v>
      </c>
      <c r="BK169" s="141">
        <v>0</v>
      </c>
      <c r="BL169" s="141">
        <v>0</v>
      </c>
      <c r="BM169" s="141">
        <v>0</v>
      </c>
      <c r="BN169" s="141">
        <v>0</v>
      </c>
      <c r="BO169" s="141">
        <v>0</v>
      </c>
      <c r="BP169" s="141">
        <v>0</v>
      </c>
    </row>
    <row r="170" spans="4:68">
      <c r="D170" s="174" t="s">
        <v>3745</v>
      </c>
      <c r="E170" s="176">
        <v>6805</v>
      </c>
      <c r="F170" s="174" t="s">
        <v>3420</v>
      </c>
      <c r="G170" s="174" t="s">
        <v>3746</v>
      </c>
      <c r="H170" s="174" t="s">
        <v>170</v>
      </c>
      <c r="I170" s="174" t="s">
        <v>3747</v>
      </c>
      <c r="J170" s="174" t="s">
        <v>3748</v>
      </c>
      <c r="K170" s="174"/>
      <c r="L170" s="174" t="s">
        <v>3424</v>
      </c>
      <c r="M170" s="174" t="s">
        <v>3582</v>
      </c>
      <c r="N170" s="176">
        <v>600</v>
      </c>
      <c r="O170" s="174" t="s">
        <v>3407</v>
      </c>
      <c r="P170" s="177">
        <v>32690</v>
      </c>
      <c r="Q170" s="176">
        <v>288</v>
      </c>
      <c r="R170" s="175">
        <v>3266.02</v>
      </c>
      <c r="S170" s="175">
        <v>3538.98</v>
      </c>
      <c r="T170" s="178">
        <v>0</v>
      </c>
      <c r="U170" s="96">
        <v>7</v>
      </c>
      <c r="V170" s="38" t="s">
        <v>117</v>
      </c>
      <c r="W170" s="38"/>
      <c r="X170" s="137">
        <v>136.1</v>
      </c>
      <c r="Y170" s="138">
        <v>50952</v>
      </c>
      <c r="Z170" s="179">
        <v>26</v>
      </c>
      <c r="AA170" s="139">
        <v>2039</v>
      </c>
      <c r="AB170" s="131"/>
      <c r="AC170" s="38"/>
      <c r="AD170" s="140">
        <v>3538.98</v>
      </c>
      <c r="AE170" s="141">
        <v>3402.88</v>
      </c>
      <c r="AF170" s="141">
        <v>3266.78</v>
      </c>
      <c r="AG170" s="141">
        <v>3130.6800000000003</v>
      </c>
      <c r="AH170" s="141">
        <v>2994.5800000000004</v>
      </c>
      <c r="AI170" s="141">
        <v>2858.4800000000005</v>
      </c>
      <c r="AJ170" s="141">
        <v>2722.3800000000006</v>
      </c>
      <c r="AK170" s="141">
        <v>2586.2800000000007</v>
      </c>
      <c r="AL170" s="141">
        <v>2450.1800000000007</v>
      </c>
      <c r="AM170" s="141">
        <v>2314.0800000000008</v>
      </c>
      <c r="AN170" s="141">
        <v>2177.9800000000009</v>
      </c>
      <c r="AO170" s="141">
        <v>2041.880000000001</v>
      </c>
      <c r="AP170" s="141">
        <v>1905.7800000000011</v>
      </c>
      <c r="AQ170" s="141">
        <v>1769.6800000000012</v>
      </c>
      <c r="AR170" s="141">
        <v>1633.5800000000013</v>
      </c>
      <c r="AS170" s="141">
        <v>1497.4800000000014</v>
      </c>
      <c r="AT170" s="141">
        <v>1361.3800000000015</v>
      </c>
      <c r="AU170" s="141">
        <v>1225.2800000000016</v>
      </c>
      <c r="AV170" s="141">
        <v>1089.1800000000017</v>
      </c>
      <c r="AW170" s="141">
        <v>953.08000000000163</v>
      </c>
      <c r="AX170" s="141">
        <v>816.98000000000161</v>
      </c>
      <c r="AY170" s="141">
        <v>680.88000000000159</v>
      </c>
      <c r="AZ170" s="141">
        <v>544.78000000000156</v>
      </c>
      <c r="BA170" s="141">
        <v>408.68000000000154</v>
      </c>
      <c r="BB170" s="141">
        <v>272.58000000000152</v>
      </c>
      <c r="BC170" s="141">
        <v>136.48000000000152</v>
      </c>
      <c r="BD170" s="141">
        <v>0.38000000000153022</v>
      </c>
      <c r="BE170" s="141">
        <v>0</v>
      </c>
      <c r="BF170" s="141">
        <v>0</v>
      </c>
      <c r="BG170" s="141">
        <v>0</v>
      </c>
      <c r="BH170" s="141">
        <v>0</v>
      </c>
      <c r="BI170" s="141">
        <v>0</v>
      </c>
      <c r="BJ170" s="141">
        <v>0</v>
      </c>
      <c r="BK170" s="141">
        <v>0</v>
      </c>
      <c r="BL170" s="141">
        <v>0</v>
      </c>
      <c r="BM170" s="141">
        <v>0</v>
      </c>
      <c r="BN170" s="141">
        <v>0</v>
      </c>
      <c r="BO170" s="141">
        <v>0</v>
      </c>
      <c r="BP170" s="141">
        <v>0</v>
      </c>
    </row>
    <row r="171" spans="4:68">
      <c r="D171" s="174" t="s">
        <v>3749</v>
      </c>
      <c r="E171" s="175">
        <v>88370.08</v>
      </c>
      <c r="F171" s="174" t="s">
        <v>3540</v>
      </c>
      <c r="G171" s="174" t="s">
        <v>3746</v>
      </c>
      <c r="H171" s="174" t="s">
        <v>170</v>
      </c>
      <c r="I171" s="174" t="s">
        <v>3747</v>
      </c>
      <c r="J171" s="174" t="s">
        <v>3748</v>
      </c>
      <c r="K171" s="174"/>
      <c r="L171" s="174" t="s">
        <v>3424</v>
      </c>
      <c r="M171" s="174" t="s">
        <v>3582</v>
      </c>
      <c r="N171" s="176">
        <v>600</v>
      </c>
      <c r="O171" s="174" t="s">
        <v>3407</v>
      </c>
      <c r="P171" s="177">
        <v>32690</v>
      </c>
      <c r="Q171" s="176">
        <v>288</v>
      </c>
      <c r="R171" s="175">
        <v>42412.7</v>
      </c>
      <c r="S171" s="175">
        <v>45957.38</v>
      </c>
      <c r="T171" s="178">
        <v>0</v>
      </c>
      <c r="U171" s="96">
        <v>7</v>
      </c>
      <c r="V171" s="38" t="s">
        <v>117</v>
      </c>
      <c r="W171" s="38"/>
      <c r="X171" s="137">
        <v>1767.4016000000001</v>
      </c>
      <c r="Y171" s="138">
        <v>50952</v>
      </c>
      <c r="Z171" s="179">
        <v>26</v>
      </c>
      <c r="AA171" s="139">
        <v>2039</v>
      </c>
      <c r="AB171" s="131"/>
      <c r="AC171" s="38"/>
      <c r="AD171" s="140">
        <v>45957.38</v>
      </c>
      <c r="AE171" s="141">
        <v>44189.9784</v>
      </c>
      <c r="AF171" s="141">
        <v>42422.576800000003</v>
      </c>
      <c r="AG171" s="141">
        <v>40655.175200000005</v>
      </c>
      <c r="AH171" s="141">
        <v>38887.773600000008</v>
      </c>
      <c r="AI171" s="141">
        <v>37120.37200000001</v>
      </c>
      <c r="AJ171" s="141">
        <v>35352.970400000013</v>
      </c>
      <c r="AK171" s="141">
        <v>33585.568800000015</v>
      </c>
      <c r="AL171" s="141">
        <v>31818.167200000014</v>
      </c>
      <c r="AM171" s="141">
        <v>30050.765600000013</v>
      </c>
      <c r="AN171" s="141">
        <v>28283.364000000012</v>
      </c>
      <c r="AO171" s="141">
        <v>26515.962400000011</v>
      </c>
      <c r="AP171" s="141">
        <v>24748.56080000001</v>
      </c>
      <c r="AQ171" s="141">
        <v>22981.159200000009</v>
      </c>
      <c r="AR171" s="141">
        <v>21213.757600000008</v>
      </c>
      <c r="AS171" s="141">
        <v>19446.356000000007</v>
      </c>
      <c r="AT171" s="141">
        <v>17678.954400000006</v>
      </c>
      <c r="AU171" s="141">
        <v>15911.552800000005</v>
      </c>
      <c r="AV171" s="141">
        <v>14144.151200000004</v>
      </c>
      <c r="AW171" s="141">
        <v>12376.749600000003</v>
      </c>
      <c r="AX171" s="141">
        <v>10609.348000000002</v>
      </c>
      <c r="AY171" s="141">
        <v>8841.9464000000007</v>
      </c>
      <c r="AZ171" s="141">
        <v>7074.5448000000006</v>
      </c>
      <c r="BA171" s="141">
        <v>5307.1432000000004</v>
      </c>
      <c r="BB171" s="141">
        <v>3539.7416000000003</v>
      </c>
      <c r="BC171" s="141">
        <v>1772.3400000000001</v>
      </c>
      <c r="BD171" s="141">
        <v>4.9384000000000015</v>
      </c>
      <c r="BE171" s="141">
        <v>0</v>
      </c>
      <c r="BF171" s="141">
        <v>0</v>
      </c>
      <c r="BG171" s="141">
        <v>0</v>
      </c>
      <c r="BH171" s="141">
        <v>0</v>
      </c>
      <c r="BI171" s="141">
        <v>0</v>
      </c>
      <c r="BJ171" s="141">
        <v>0</v>
      </c>
      <c r="BK171" s="141">
        <v>0</v>
      </c>
      <c r="BL171" s="141">
        <v>0</v>
      </c>
      <c r="BM171" s="141">
        <v>0</v>
      </c>
      <c r="BN171" s="141">
        <v>0</v>
      </c>
      <c r="BO171" s="141">
        <v>0</v>
      </c>
      <c r="BP171" s="141">
        <v>0</v>
      </c>
    </row>
    <row r="172" spans="4:68">
      <c r="D172" s="174" t="s">
        <v>3750</v>
      </c>
      <c r="E172" s="176">
        <v>13743</v>
      </c>
      <c r="F172" s="174" t="s">
        <v>3472</v>
      </c>
      <c r="G172" s="174" t="s">
        <v>3751</v>
      </c>
      <c r="H172" s="174" t="s">
        <v>170</v>
      </c>
      <c r="I172" s="174" t="s">
        <v>3098</v>
      </c>
      <c r="J172" s="174" t="s">
        <v>3752</v>
      </c>
      <c r="K172" s="174"/>
      <c r="L172" s="174" t="s">
        <v>3424</v>
      </c>
      <c r="M172" s="174" t="s">
        <v>3535</v>
      </c>
      <c r="N172" s="176">
        <v>600</v>
      </c>
      <c r="O172" s="174" t="s">
        <v>3407</v>
      </c>
      <c r="P172" s="177">
        <v>34151</v>
      </c>
      <c r="Q172" s="176">
        <v>240</v>
      </c>
      <c r="R172" s="175">
        <v>5496.43</v>
      </c>
      <c r="S172" s="175">
        <v>8246.57</v>
      </c>
      <c r="T172" s="178">
        <v>0</v>
      </c>
      <c r="U172" s="96">
        <v>7</v>
      </c>
      <c r="V172" s="38" t="s">
        <v>117</v>
      </c>
      <c r="W172" s="38"/>
      <c r="X172" s="137">
        <v>274.86</v>
      </c>
      <c r="Y172" s="138">
        <v>52413</v>
      </c>
      <c r="Z172" s="179">
        <v>30</v>
      </c>
      <c r="AA172" s="139">
        <v>2043</v>
      </c>
      <c r="AB172" s="131"/>
      <c r="AC172" s="38"/>
      <c r="AD172" s="140">
        <v>8246.57</v>
      </c>
      <c r="AE172" s="141">
        <v>7971.71</v>
      </c>
      <c r="AF172" s="141">
        <v>7696.85</v>
      </c>
      <c r="AG172" s="141">
        <v>7421.9900000000007</v>
      </c>
      <c r="AH172" s="141">
        <v>7147.130000000001</v>
      </c>
      <c r="AI172" s="141">
        <v>6872.2700000000013</v>
      </c>
      <c r="AJ172" s="141">
        <v>6597.4100000000017</v>
      </c>
      <c r="AK172" s="141">
        <v>6322.550000000002</v>
      </c>
      <c r="AL172" s="141">
        <v>6047.6900000000023</v>
      </c>
      <c r="AM172" s="141">
        <v>5772.8300000000027</v>
      </c>
      <c r="AN172" s="141">
        <v>5497.970000000003</v>
      </c>
      <c r="AO172" s="141">
        <v>5223.1100000000033</v>
      </c>
      <c r="AP172" s="141">
        <v>4948.2500000000036</v>
      </c>
      <c r="AQ172" s="141">
        <v>4673.390000000004</v>
      </c>
      <c r="AR172" s="141">
        <v>4398.5300000000043</v>
      </c>
      <c r="AS172" s="141">
        <v>4123.6700000000046</v>
      </c>
      <c r="AT172" s="141">
        <v>3848.8100000000045</v>
      </c>
      <c r="AU172" s="141">
        <v>3573.9500000000044</v>
      </c>
      <c r="AV172" s="141">
        <v>3299.0900000000042</v>
      </c>
      <c r="AW172" s="141">
        <v>3024.2300000000041</v>
      </c>
      <c r="AX172" s="141">
        <v>2749.370000000004</v>
      </c>
      <c r="AY172" s="141">
        <v>2474.5100000000039</v>
      </c>
      <c r="AZ172" s="141">
        <v>2199.6500000000037</v>
      </c>
      <c r="BA172" s="141">
        <v>1924.7900000000036</v>
      </c>
      <c r="BB172" s="141">
        <v>1649.9300000000035</v>
      </c>
      <c r="BC172" s="141">
        <v>1375.0700000000033</v>
      </c>
      <c r="BD172" s="141">
        <v>1100.2100000000032</v>
      </c>
      <c r="BE172" s="141">
        <v>825.35000000000321</v>
      </c>
      <c r="BF172" s="141">
        <v>550.49000000000319</v>
      </c>
      <c r="BG172" s="141">
        <v>275.63000000000318</v>
      </c>
      <c r="BH172" s="141">
        <v>0.77000000000316504</v>
      </c>
      <c r="BI172" s="141">
        <v>0</v>
      </c>
      <c r="BJ172" s="141">
        <v>0</v>
      </c>
      <c r="BK172" s="141">
        <v>0</v>
      </c>
      <c r="BL172" s="141">
        <v>0</v>
      </c>
      <c r="BM172" s="141">
        <v>0</v>
      </c>
      <c r="BN172" s="141">
        <v>0</v>
      </c>
      <c r="BO172" s="141">
        <v>0</v>
      </c>
      <c r="BP172" s="141">
        <v>0</v>
      </c>
    </row>
    <row r="173" spans="4:68">
      <c r="D173" s="174" t="s">
        <v>3753</v>
      </c>
      <c r="E173" s="175">
        <v>70648.05</v>
      </c>
      <c r="F173" s="174" t="s">
        <v>3464</v>
      </c>
      <c r="G173" s="174" t="s">
        <v>3751</v>
      </c>
      <c r="H173" s="174" t="s">
        <v>170</v>
      </c>
      <c r="I173" s="174" t="s">
        <v>3098</v>
      </c>
      <c r="J173" s="174" t="s">
        <v>3752</v>
      </c>
      <c r="K173" s="174"/>
      <c r="L173" s="174" t="s">
        <v>3424</v>
      </c>
      <c r="M173" s="174" t="s">
        <v>3535</v>
      </c>
      <c r="N173" s="176">
        <v>600</v>
      </c>
      <c r="O173" s="174" t="s">
        <v>3407</v>
      </c>
      <c r="P173" s="177">
        <v>34151</v>
      </c>
      <c r="Q173" s="176">
        <v>240</v>
      </c>
      <c r="R173" s="175">
        <v>28255.360000000001</v>
      </c>
      <c r="S173" s="175">
        <v>42392.69</v>
      </c>
      <c r="T173" s="178">
        <v>0</v>
      </c>
      <c r="U173" s="96">
        <v>7</v>
      </c>
      <c r="V173" s="38" t="s">
        <v>117</v>
      </c>
      <c r="W173" s="38"/>
      <c r="X173" s="137">
        <v>1412.961</v>
      </c>
      <c r="Y173" s="138">
        <v>52413</v>
      </c>
      <c r="Z173" s="179">
        <v>30</v>
      </c>
      <c r="AA173" s="139">
        <v>2043</v>
      </c>
      <c r="AB173" s="131"/>
      <c r="AC173" s="38"/>
      <c r="AD173" s="140">
        <v>42392.69</v>
      </c>
      <c r="AE173" s="141">
        <v>40979.728999999999</v>
      </c>
      <c r="AF173" s="141">
        <v>39566.767999999996</v>
      </c>
      <c r="AG173" s="141">
        <v>38153.806999999993</v>
      </c>
      <c r="AH173" s="141">
        <v>36740.84599999999</v>
      </c>
      <c r="AI173" s="141">
        <v>35327.884999999987</v>
      </c>
      <c r="AJ173" s="141">
        <v>33914.923999999985</v>
      </c>
      <c r="AK173" s="141">
        <v>32501.962999999985</v>
      </c>
      <c r="AL173" s="141">
        <v>31089.001999999986</v>
      </c>
      <c r="AM173" s="141">
        <v>29676.040999999987</v>
      </c>
      <c r="AN173" s="141">
        <v>28263.079999999987</v>
      </c>
      <c r="AO173" s="141">
        <v>26850.118999999988</v>
      </c>
      <c r="AP173" s="141">
        <v>25437.157999999989</v>
      </c>
      <c r="AQ173" s="141">
        <v>24024.196999999989</v>
      </c>
      <c r="AR173" s="141">
        <v>22611.23599999999</v>
      </c>
      <c r="AS173" s="141">
        <v>21198.274999999991</v>
      </c>
      <c r="AT173" s="141">
        <v>19785.313999999991</v>
      </c>
      <c r="AU173" s="141">
        <v>18372.352999999992</v>
      </c>
      <c r="AV173" s="141">
        <v>16959.391999999993</v>
      </c>
      <c r="AW173" s="141">
        <v>15546.430999999993</v>
      </c>
      <c r="AX173" s="141">
        <v>14133.469999999994</v>
      </c>
      <c r="AY173" s="141">
        <v>12720.508999999995</v>
      </c>
      <c r="AZ173" s="141">
        <v>11307.547999999995</v>
      </c>
      <c r="BA173" s="141">
        <v>9894.5869999999959</v>
      </c>
      <c r="BB173" s="141">
        <v>8481.6259999999966</v>
      </c>
      <c r="BC173" s="141">
        <v>7068.6649999999963</v>
      </c>
      <c r="BD173" s="141">
        <v>5655.7039999999961</v>
      </c>
      <c r="BE173" s="141">
        <v>4242.7429999999958</v>
      </c>
      <c r="BF173" s="141">
        <v>2829.7819999999956</v>
      </c>
      <c r="BG173" s="141">
        <v>1416.8209999999956</v>
      </c>
      <c r="BH173" s="141">
        <v>3.8599999999955799</v>
      </c>
      <c r="BI173" s="141">
        <v>0</v>
      </c>
      <c r="BJ173" s="141">
        <v>0</v>
      </c>
      <c r="BK173" s="141">
        <v>0</v>
      </c>
      <c r="BL173" s="141">
        <v>0</v>
      </c>
      <c r="BM173" s="141">
        <v>0</v>
      </c>
      <c r="BN173" s="141">
        <v>0</v>
      </c>
      <c r="BO173" s="141">
        <v>0</v>
      </c>
      <c r="BP173" s="141">
        <v>0</v>
      </c>
    </row>
    <row r="174" spans="4:68">
      <c r="D174" s="174" t="s">
        <v>3754</v>
      </c>
      <c r="E174" s="175">
        <v>7.5</v>
      </c>
      <c r="F174" s="174" t="s">
        <v>3459</v>
      </c>
      <c r="G174" s="174" t="s">
        <v>3755</v>
      </c>
      <c r="H174" s="174" t="s">
        <v>172</v>
      </c>
      <c r="I174" s="174" t="s">
        <v>3756</v>
      </c>
      <c r="J174" s="174" t="s">
        <v>3757</v>
      </c>
      <c r="K174" s="174"/>
      <c r="L174" s="174" t="s">
        <v>172</v>
      </c>
      <c r="M174" s="174" t="s">
        <v>3758</v>
      </c>
      <c r="N174" s="176">
        <v>960</v>
      </c>
      <c r="O174" s="174" t="s">
        <v>3407</v>
      </c>
      <c r="P174" s="177">
        <v>35247</v>
      </c>
      <c r="Q174" s="176">
        <v>204</v>
      </c>
      <c r="R174" s="175">
        <v>1.54</v>
      </c>
      <c r="S174" s="175">
        <v>5.96</v>
      </c>
      <c r="T174" s="178">
        <v>0</v>
      </c>
      <c r="U174" s="96">
        <v>18</v>
      </c>
      <c r="V174" s="38" t="s">
        <v>128</v>
      </c>
      <c r="W174" s="38"/>
      <c r="X174" s="137">
        <v>9.375E-2</v>
      </c>
      <c r="Y174" s="138">
        <v>64467</v>
      </c>
      <c r="Z174" s="179">
        <v>63</v>
      </c>
      <c r="AA174" s="139">
        <v>2076</v>
      </c>
      <c r="AB174" s="131"/>
      <c r="AC174" s="38"/>
      <c r="AD174" s="140">
        <v>5.96</v>
      </c>
      <c r="AE174" s="141">
        <v>5.86625</v>
      </c>
      <c r="AF174" s="141">
        <v>5.7725</v>
      </c>
      <c r="AG174" s="141">
        <v>5.67875</v>
      </c>
      <c r="AH174" s="141">
        <v>5.585</v>
      </c>
      <c r="AI174" s="141">
        <v>5.49125</v>
      </c>
      <c r="AJ174" s="141">
        <v>5.3975</v>
      </c>
      <c r="AK174" s="141">
        <v>5.30375</v>
      </c>
      <c r="AL174" s="141">
        <v>5.21</v>
      </c>
      <c r="AM174" s="141">
        <v>5.11625</v>
      </c>
      <c r="AN174" s="141">
        <v>5.0225</v>
      </c>
      <c r="AO174" s="141">
        <v>4.92875</v>
      </c>
      <c r="AP174" s="141">
        <v>4.835</v>
      </c>
      <c r="AQ174" s="141">
        <v>4.74125</v>
      </c>
      <c r="AR174" s="141">
        <v>4.6475</v>
      </c>
      <c r="AS174" s="141">
        <v>4.55375</v>
      </c>
      <c r="AT174" s="141">
        <v>4.46</v>
      </c>
      <c r="AU174" s="141">
        <v>4.36625</v>
      </c>
      <c r="AV174" s="141">
        <v>4.2725</v>
      </c>
      <c r="AW174" s="141">
        <v>4.17875</v>
      </c>
      <c r="AX174" s="141">
        <v>4.085</v>
      </c>
      <c r="AY174" s="141">
        <v>3.99125</v>
      </c>
      <c r="AZ174" s="141">
        <v>3.8975</v>
      </c>
      <c r="BA174" s="141">
        <v>3.80375</v>
      </c>
      <c r="BB174" s="141">
        <v>3.71</v>
      </c>
      <c r="BC174" s="141">
        <v>3.61625</v>
      </c>
      <c r="BD174" s="141">
        <v>3.5225</v>
      </c>
      <c r="BE174" s="141">
        <v>3.42875</v>
      </c>
      <c r="BF174" s="141">
        <v>3.335</v>
      </c>
      <c r="BG174" s="141">
        <v>3.24125</v>
      </c>
      <c r="BH174" s="141">
        <v>3.1475</v>
      </c>
      <c r="BI174" s="141">
        <v>3.05375</v>
      </c>
      <c r="BJ174" s="141">
        <v>2.96</v>
      </c>
      <c r="BK174" s="141">
        <v>2.86625</v>
      </c>
      <c r="BL174" s="141">
        <v>2.7725</v>
      </c>
      <c r="BM174" s="141">
        <v>2.67875</v>
      </c>
      <c r="BN174" s="141">
        <v>2.585</v>
      </c>
      <c r="BO174" s="141">
        <v>2.49125</v>
      </c>
      <c r="BP174" s="141">
        <v>2.3975</v>
      </c>
    </row>
    <row r="175" spans="4:68">
      <c r="D175" s="174" t="s">
        <v>3759</v>
      </c>
      <c r="E175" s="175">
        <v>652.96</v>
      </c>
      <c r="F175" s="174" t="s">
        <v>3501</v>
      </c>
      <c r="G175" s="174" t="s">
        <v>3755</v>
      </c>
      <c r="H175" s="174" t="s">
        <v>172</v>
      </c>
      <c r="I175" s="174" t="s">
        <v>3756</v>
      </c>
      <c r="J175" s="174" t="s">
        <v>3757</v>
      </c>
      <c r="K175" s="174"/>
      <c r="L175" s="174" t="s">
        <v>172</v>
      </c>
      <c r="M175" s="174" t="s">
        <v>3758</v>
      </c>
      <c r="N175" s="176">
        <v>960</v>
      </c>
      <c r="O175" s="174" t="s">
        <v>3407</v>
      </c>
      <c r="P175" s="177">
        <v>35247</v>
      </c>
      <c r="Q175" s="176">
        <v>204</v>
      </c>
      <c r="R175" s="175">
        <v>138.69999999999999</v>
      </c>
      <c r="S175" s="175">
        <v>514.26</v>
      </c>
      <c r="T175" s="178">
        <v>0</v>
      </c>
      <c r="U175" s="96">
        <v>18</v>
      </c>
      <c r="V175" s="38" t="s">
        <v>128</v>
      </c>
      <c r="W175" s="38"/>
      <c r="X175" s="137">
        <v>8.1620000000000008</v>
      </c>
      <c r="Y175" s="138">
        <v>64467</v>
      </c>
      <c r="Z175" s="179">
        <v>63</v>
      </c>
      <c r="AA175" s="139">
        <v>2076</v>
      </c>
      <c r="AB175" s="131"/>
      <c r="AC175" s="38"/>
      <c r="AD175" s="140">
        <v>514.26</v>
      </c>
      <c r="AE175" s="141">
        <v>506.09800000000001</v>
      </c>
      <c r="AF175" s="141">
        <v>497.93600000000004</v>
      </c>
      <c r="AG175" s="141">
        <v>489.77400000000006</v>
      </c>
      <c r="AH175" s="141">
        <v>481.61200000000008</v>
      </c>
      <c r="AI175" s="141">
        <v>473.4500000000001</v>
      </c>
      <c r="AJ175" s="141">
        <v>465.28800000000012</v>
      </c>
      <c r="AK175" s="141">
        <v>457.12600000000015</v>
      </c>
      <c r="AL175" s="141">
        <v>448.96400000000017</v>
      </c>
      <c r="AM175" s="141">
        <v>440.80200000000019</v>
      </c>
      <c r="AN175" s="141">
        <v>432.64000000000021</v>
      </c>
      <c r="AO175" s="141">
        <v>424.47800000000024</v>
      </c>
      <c r="AP175" s="141">
        <v>416.31600000000026</v>
      </c>
      <c r="AQ175" s="141">
        <v>408.15400000000028</v>
      </c>
      <c r="AR175" s="141">
        <v>399.9920000000003</v>
      </c>
      <c r="AS175" s="141">
        <v>391.83000000000033</v>
      </c>
      <c r="AT175" s="141">
        <v>383.66800000000035</v>
      </c>
      <c r="AU175" s="141">
        <v>375.50600000000037</v>
      </c>
      <c r="AV175" s="141">
        <v>367.34400000000039</v>
      </c>
      <c r="AW175" s="141">
        <v>359.18200000000041</v>
      </c>
      <c r="AX175" s="141">
        <v>351.02000000000044</v>
      </c>
      <c r="AY175" s="141">
        <v>342.85800000000046</v>
      </c>
      <c r="AZ175" s="141">
        <v>334.69600000000048</v>
      </c>
      <c r="BA175" s="141">
        <v>326.5340000000005</v>
      </c>
      <c r="BB175" s="141">
        <v>318.37200000000053</v>
      </c>
      <c r="BC175" s="141">
        <v>310.21000000000055</v>
      </c>
      <c r="BD175" s="141">
        <v>302.04800000000057</v>
      </c>
      <c r="BE175" s="141">
        <v>293.88600000000059</v>
      </c>
      <c r="BF175" s="141">
        <v>285.72400000000061</v>
      </c>
      <c r="BG175" s="141">
        <v>277.56200000000064</v>
      </c>
      <c r="BH175" s="141">
        <v>269.40000000000066</v>
      </c>
      <c r="BI175" s="141">
        <v>261.23800000000068</v>
      </c>
      <c r="BJ175" s="141">
        <v>253.07600000000068</v>
      </c>
      <c r="BK175" s="141">
        <v>244.91400000000067</v>
      </c>
      <c r="BL175" s="141">
        <v>236.75200000000066</v>
      </c>
      <c r="BM175" s="141">
        <v>228.59000000000066</v>
      </c>
      <c r="BN175" s="141">
        <v>220.42800000000065</v>
      </c>
      <c r="BO175" s="141">
        <v>212.26600000000064</v>
      </c>
      <c r="BP175" s="141">
        <v>204.10400000000064</v>
      </c>
    </row>
    <row r="176" spans="4:68">
      <c r="D176" s="174" t="s">
        <v>3760</v>
      </c>
      <c r="E176" s="175">
        <v>73056.52</v>
      </c>
      <c r="F176" s="174" t="s">
        <v>3540</v>
      </c>
      <c r="G176" s="174" t="s">
        <v>3755</v>
      </c>
      <c r="H176" s="174" t="s">
        <v>172</v>
      </c>
      <c r="I176" s="174" t="s">
        <v>3756</v>
      </c>
      <c r="J176" s="174" t="s">
        <v>3757</v>
      </c>
      <c r="K176" s="174"/>
      <c r="L176" s="174" t="s">
        <v>172</v>
      </c>
      <c r="M176" s="174" t="s">
        <v>3758</v>
      </c>
      <c r="N176" s="176">
        <v>960</v>
      </c>
      <c r="O176" s="174" t="s">
        <v>3407</v>
      </c>
      <c r="P176" s="177">
        <v>35247</v>
      </c>
      <c r="Q176" s="176">
        <v>204</v>
      </c>
      <c r="R176" s="175">
        <v>15521.88</v>
      </c>
      <c r="S176" s="175">
        <v>57534.64</v>
      </c>
      <c r="T176" s="178">
        <v>0</v>
      </c>
      <c r="U176" s="96">
        <v>18</v>
      </c>
      <c r="V176" s="38" t="s">
        <v>128</v>
      </c>
      <c r="W176" s="38"/>
      <c r="X176" s="137">
        <v>913.20650000000001</v>
      </c>
      <c r="Y176" s="138">
        <v>64467</v>
      </c>
      <c r="Z176" s="179">
        <v>63</v>
      </c>
      <c r="AA176" s="139">
        <v>2076</v>
      </c>
      <c r="AB176" s="131"/>
      <c r="AC176" s="38"/>
      <c r="AD176" s="140">
        <v>57534.64</v>
      </c>
      <c r="AE176" s="141">
        <v>56621.433499999999</v>
      </c>
      <c r="AF176" s="141">
        <v>55708.226999999999</v>
      </c>
      <c r="AG176" s="141">
        <v>54795.020499999999</v>
      </c>
      <c r="AH176" s="141">
        <v>53881.813999999998</v>
      </c>
      <c r="AI176" s="141">
        <v>52968.607499999998</v>
      </c>
      <c r="AJ176" s="141">
        <v>52055.400999999998</v>
      </c>
      <c r="AK176" s="141">
        <v>51142.194499999998</v>
      </c>
      <c r="AL176" s="141">
        <v>50228.987999999998</v>
      </c>
      <c r="AM176" s="141">
        <v>49315.781499999997</v>
      </c>
      <c r="AN176" s="141">
        <v>48402.574999999997</v>
      </c>
      <c r="AO176" s="141">
        <v>47489.368499999997</v>
      </c>
      <c r="AP176" s="141">
        <v>46576.161999999997</v>
      </c>
      <c r="AQ176" s="141">
        <v>45662.955499999996</v>
      </c>
      <c r="AR176" s="141">
        <v>44749.748999999996</v>
      </c>
      <c r="AS176" s="141">
        <v>43836.542499999996</v>
      </c>
      <c r="AT176" s="141">
        <v>42923.335999999996</v>
      </c>
      <c r="AU176" s="141">
        <v>42010.129499999995</v>
      </c>
      <c r="AV176" s="141">
        <v>41096.922999999995</v>
      </c>
      <c r="AW176" s="141">
        <v>40183.716499999995</v>
      </c>
      <c r="AX176" s="141">
        <v>39270.509999999995</v>
      </c>
      <c r="AY176" s="141">
        <v>38357.303499999995</v>
      </c>
      <c r="AZ176" s="141">
        <v>37444.096999999994</v>
      </c>
      <c r="BA176" s="141">
        <v>36530.890499999994</v>
      </c>
      <c r="BB176" s="141">
        <v>35617.683999999994</v>
      </c>
      <c r="BC176" s="141">
        <v>34704.477499999994</v>
      </c>
      <c r="BD176" s="141">
        <v>33791.270999999993</v>
      </c>
      <c r="BE176" s="141">
        <v>32878.064499999993</v>
      </c>
      <c r="BF176" s="141">
        <v>31964.857999999993</v>
      </c>
      <c r="BG176" s="141">
        <v>31051.651499999993</v>
      </c>
      <c r="BH176" s="141">
        <v>30138.444999999992</v>
      </c>
      <c r="BI176" s="141">
        <v>29225.238499999992</v>
      </c>
      <c r="BJ176" s="141">
        <v>28312.031999999992</v>
      </c>
      <c r="BK176" s="141">
        <v>27398.825499999992</v>
      </c>
      <c r="BL176" s="141">
        <v>26485.618999999992</v>
      </c>
      <c r="BM176" s="141">
        <v>25572.412499999991</v>
      </c>
      <c r="BN176" s="141">
        <v>24659.205999999991</v>
      </c>
      <c r="BO176" s="141">
        <v>23745.999499999991</v>
      </c>
      <c r="BP176" s="141">
        <v>22832.792999999991</v>
      </c>
    </row>
    <row r="177" spans="4:68">
      <c r="D177" s="174" t="s">
        <v>3761</v>
      </c>
      <c r="E177" s="175">
        <v>7129.34</v>
      </c>
      <c r="F177" s="174" t="s">
        <v>3459</v>
      </c>
      <c r="G177" s="174" t="s">
        <v>3755</v>
      </c>
      <c r="H177" s="174" t="s">
        <v>172</v>
      </c>
      <c r="I177" s="174" t="s">
        <v>3762</v>
      </c>
      <c r="J177" s="174" t="s">
        <v>3757</v>
      </c>
      <c r="K177" s="174"/>
      <c r="L177" s="174" t="s">
        <v>172</v>
      </c>
      <c r="M177" s="174" t="s">
        <v>3758</v>
      </c>
      <c r="N177" s="176">
        <v>960</v>
      </c>
      <c r="O177" s="174" t="s">
        <v>3407</v>
      </c>
      <c r="P177" s="177">
        <v>35247</v>
      </c>
      <c r="Q177" s="176">
        <v>204</v>
      </c>
      <c r="R177" s="175">
        <v>1514.65</v>
      </c>
      <c r="S177" s="175">
        <v>5614.69</v>
      </c>
      <c r="T177" s="178">
        <v>0</v>
      </c>
      <c r="U177" s="96">
        <v>18</v>
      </c>
      <c r="V177" s="38" t="s">
        <v>128</v>
      </c>
      <c r="W177" s="38"/>
      <c r="X177" s="137">
        <v>89.116749999999996</v>
      </c>
      <c r="Y177" s="138">
        <v>64467</v>
      </c>
      <c r="Z177" s="179">
        <v>63</v>
      </c>
      <c r="AA177" s="139">
        <v>2076</v>
      </c>
      <c r="AB177" s="131"/>
      <c r="AC177" s="38"/>
      <c r="AD177" s="140">
        <v>5614.69</v>
      </c>
      <c r="AE177" s="141">
        <v>5525.5732499999995</v>
      </c>
      <c r="AF177" s="141">
        <v>5436.4564999999993</v>
      </c>
      <c r="AG177" s="141">
        <v>5347.3397499999992</v>
      </c>
      <c r="AH177" s="141">
        <v>5258.222999999999</v>
      </c>
      <c r="AI177" s="141">
        <v>5169.1062499999989</v>
      </c>
      <c r="AJ177" s="141">
        <v>5079.9894999999988</v>
      </c>
      <c r="AK177" s="141">
        <v>4990.8727499999986</v>
      </c>
      <c r="AL177" s="141">
        <v>4901.7559999999985</v>
      </c>
      <c r="AM177" s="141">
        <v>4812.6392499999984</v>
      </c>
      <c r="AN177" s="141">
        <v>4723.5224999999982</v>
      </c>
      <c r="AO177" s="141">
        <v>4634.4057499999981</v>
      </c>
      <c r="AP177" s="141">
        <v>4545.2889999999979</v>
      </c>
      <c r="AQ177" s="141">
        <v>4456.1722499999978</v>
      </c>
      <c r="AR177" s="141">
        <v>4367.0554999999977</v>
      </c>
      <c r="AS177" s="141">
        <v>4277.9387499999975</v>
      </c>
      <c r="AT177" s="141">
        <v>4188.8219999999974</v>
      </c>
      <c r="AU177" s="141">
        <v>4099.7052499999972</v>
      </c>
      <c r="AV177" s="141">
        <v>4010.5884999999971</v>
      </c>
      <c r="AW177" s="141">
        <v>3921.471749999997</v>
      </c>
      <c r="AX177" s="141">
        <v>3832.3549999999968</v>
      </c>
      <c r="AY177" s="141">
        <v>3743.2382499999967</v>
      </c>
      <c r="AZ177" s="141">
        <v>3654.1214999999966</v>
      </c>
      <c r="BA177" s="141">
        <v>3565.0047499999964</v>
      </c>
      <c r="BB177" s="141">
        <v>3475.8879999999963</v>
      </c>
      <c r="BC177" s="141">
        <v>3386.7712499999961</v>
      </c>
      <c r="BD177" s="141">
        <v>3297.654499999996</v>
      </c>
      <c r="BE177" s="141">
        <v>3208.5377499999959</v>
      </c>
      <c r="BF177" s="141">
        <v>3119.4209999999957</v>
      </c>
      <c r="BG177" s="141">
        <v>3030.3042499999956</v>
      </c>
      <c r="BH177" s="141">
        <v>2941.1874999999955</v>
      </c>
      <c r="BI177" s="141">
        <v>2852.0707499999953</v>
      </c>
      <c r="BJ177" s="141">
        <v>2762.9539999999952</v>
      </c>
      <c r="BK177" s="141">
        <v>2673.837249999995</v>
      </c>
      <c r="BL177" s="141">
        <v>2584.7204999999949</v>
      </c>
      <c r="BM177" s="141">
        <v>2495.6037499999948</v>
      </c>
      <c r="BN177" s="141">
        <v>2406.4869999999946</v>
      </c>
      <c r="BO177" s="141">
        <v>2317.3702499999945</v>
      </c>
      <c r="BP177" s="141">
        <v>2228.2534999999943</v>
      </c>
    </row>
    <row r="178" spans="4:68">
      <c r="D178" s="174" t="s">
        <v>3763</v>
      </c>
      <c r="E178" s="175">
        <v>8765.2900000000009</v>
      </c>
      <c r="F178" s="174" t="s">
        <v>3501</v>
      </c>
      <c r="G178" s="174" t="s">
        <v>3755</v>
      </c>
      <c r="H178" s="174" t="s">
        <v>172</v>
      </c>
      <c r="I178" s="174" t="s">
        <v>3762</v>
      </c>
      <c r="J178" s="174" t="s">
        <v>3757</v>
      </c>
      <c r="K178" s="174"/>
      <c r="L178" s="174" t="s">
        <v>172</v>
      </c>
      <c r="M178" s="174" t="s">
        <v>3758</v>
      </c>
      <c r="N178" s="176">
        <v>960</v>
      </c>
      <c r="O178" s="174" t="s">
        <v>3407</v>
      </c>
      <c r="P178" s="177">
        <v>35247</v>
      </c>
      <c r="Q178" s="176">
        <v>204</v>
      </c>
      <c r="R178" s="175">
        <v>1862.23</v>
      </c>
      <c r="S178" s="175">
        <v>6903.06</v>
      </c>
      <c r="T178" s="178">
        <v>0</v>
      </c>
      <c r="U178" s="96">
        <v>18</v>
      </c>
      <c r="V178" s="38" t="s">
        <v>128</v>
      </c>
      <c r="W178" s="38"/>
      <c r="X178" s="137">
        <v>109.56612500000003</v>
      </c>
      <c r="Y178" s="138">
        <v>64467</v>
      </c>
      <c r="Z178" s="179">
        <v>63</v>
      </c>
      <c r="AA178" s="139">
        <v>2076</v>
      </c>
      <c r="AB178" s="131"/>
      <c r="AC178" s="38"/>
      <c r="AD178" s="140">
        <v>6903.06</v>
      </c>
      <c r="AE178" s="141">
        <v>6793.4938750000001</v>
      </c>
      <c r="AF178" s="141">
        <v>6683.9277499999998</v>
      </c>
      <c r="AG178" s="141">
        <v>6574.3616249999995</v>
      </c>
      <c r="AH178" s="141">
        <v>6464.7954999999993</v>
      </c>
      <c r="AI178" s="141">
        <v>6355.229374999999</v>
      </c>
      <c r="AJ178" s="141">
        <v>6245.6632499999987</v>
      </c>
      <c r="AK178" s="141">
        <v>6136.0971249999984</v>
      </c>
      <c r="AL178" s="141">
        <v>6026.5309999999981</v>
      </c>
      <c r="AM178" s="141">
        <v>5916.9648749999978</v>
      </c>
      <c r="AN178" s="141">
        <v>5807.3987499999976</v>
      </c>
      <c r="AO178" s="141">
        <v>5697.8326249999973</v>
      </c>
      <c r="AP178" s="141">
        <v>5588.266499999997</v>
      </c>
      <c r="AQ178" s="141">
        <v>5478.7003749999967</v>
      </c>
      <c r="AR178" s="141">
        <v>5369.1342499999964</v>
      </c>
      <c r="AS178" s="141">
        <v>5259.5681249999961</v>
      </c>
      <c r="AT178" s="141">
        <v>5150.0019999999959</v>
      </c>
      <c r="AU178" s="141">
        <v>5040.4358749999956</v>
      </c>
      <c r="AV178" s="141">
        <v>4930.8697499999953</v>
      </c>
      <c r="AW178" s="141">
        <v>4821.303624999995</v>
      </c>
      <c r="AX178" s="141">
        <v>4711.7374999999947</v>
      </c>
      <c r="AY178" s="141">
        <v>4602.1713749999944</v>
      </c>
      <c r="AZ178" s="141">
        <v>4492.6052499999942</v>
      </c>
      <c r="BA178" s="141">
        <v>4383.0391249999939</v>
      </c>
      <c r="BB178" s="141">
        <v>4273.4729999999936</v>
      </c>
      <c r="BC178" s="141">
        <v>4163.9068749999933</v>
      </c>
      <c r="BD178" s="141">
        <v>4054.3407499999935</v>
      </c>
      <c r="BE178" s="141">
        <v>3944.7746249999936</v>
      </c>
      <c r="BF178" s="141">
        <v>3835.2084999999938</v>
      </c>
      <c r="BG178" s="141">
        <v>3725.642374999994</v>
      </c>
      <c r="BH178" s="141">
        <v>3616.0762499999942</v>
      </c>
      <c r="BI178" s="141">
        <v>3506.5101249999943</v>
      </c>
      <c r="BJ178" s="141">
        <v>3396.9439999999945</v>
      </c>
      <c r="BK178" s="141">
        <v>3287.3778749999947</v>
      </c>
      <c r="BL178" s="141">
        <v>3177.8117499999948</v>
      </c>
      <c r="BM178" s="141">
        <v>3068.245624999995</v>
      </c>
      <c r="BN178" s="141">
        <v>2958.6794999999952</v>
      </c>
      <c r="BO178" s="141">
        <v>2849.1133749999954</v>
      </c>
      <c r="BP178" s="141">
        <v>2739.5472499999955</v>
      </c>
    </row>
    <row r="179" spans="4:68">
      <c r="D179" s="174" t="s">
        <v>3764</v>
      </c>
      <c r="E179" s="175">
        <v>184369.32</v>
      </c>
      <c r="F179" s="174" t="s">
        <v>3540</v>
      </c>
      <c r="G179" s="174" t="s">
        <v>3755</v>
      </c>
      <c r="H179" s="174" t="s">
        <v>172</v>
      </c>
      <c r="I179" s="174" t="s">
        <v>3762</v>
      </c>
      <c r="J179" s="174" t="s">
        <v>3757</v>
      </c>
      <c r="K179" s="174"/>
      <c r="L179" s="174" t="s">
        <v>172</v>
      </c>
      <c r="M179" s="174" t="s">
        <v>3758</v>
      </c>
      <c r="N179" s="176">
        <v>960</v>
      </c>
      <c r="O179" s="174" t="s">
        <v>3407</v>
      </c>
      <c r="P179" s="177">
        <v>35247</v>
      </c>
      <c r="Q179" s="176">
        <v>204</v>
      </c>
      <c r="R179" s="175">
        <v>39171.99</v>
      </c>
      <c r="S179" s="175">
        <v>145197.32999999999</v>
      </c>
      <c r="T179" s="178">
        <v>0</v>
      </c>
      <c r="U179" s="96">
        <v>18</v>
      </c>
      <c r="V179" s="38" t="s">
        <v>128</v>
      </c>
      <c r="W179" s="38"/>
      <c r="X179" s="137">
        <v>2304.6165000000001</v>
      </c>
      <c r="Y179" s="138">
        <v>64467</v>
      </c>
      <c r="Z179" s="179">
        <v>63</v>
      </c>
      <c r="AA179" s="139">
        <v>2076</v>
      </c>
      <c r="AB179" s="131"/>
      <c r="AC179" s="38"/>
      <c r="AD179" s="140">
        <v>145197.32999999999</v>
      </c>
      <c r="AE179" s="141">
        <v>142892.71349999998</v>
      </c>
      <c r="AF179" s="141">
        <v>140588.09699999998</v>
      </c>
      <c r="AG179" s="141">
        <v>138283.48049999998</v>
      </c>
      <c r="AH179" s="141">
        <v>135978.86399999997</v>
      </c>
      <c r="AI179" s="141">
        <v>133674.24749999997</v>
      </c>
      <c r="AJ179" s="141">
        <v>131369.63099999996</v>
      </c>
      <c r="AK179" s="141">
        <v>129065.01449999996</v>
      </c>
      <c r="AL179" s="141">
        <v>126760.39799999996</v>
      </c>
      <c r="AM179" s="141">
        <v>124455.78149999995</v>
      </c>
      <c r="AN179" s="141">
        <v>122151.16499999995</v>
      </c>
      <c r="AO179" s="141">
        <v>119846.54849999995</v>
      </c>
      <c r="AP179" s="141">
        <v>117541.93199999994</v>
      </c>
      <c r="AQ179" s="141">
        <v>115237.31549999994</v>
      </c>
      <c r="AR179" s="141">
        <v>112932.69899999994</v>
      </c>
      <c r="AS179" s="141">
        <v>110628.08249999993</v>
      </c>
      <c r="AT179" s="141">
        <v>108323.46599999993</v>
      </c>
      <c r="AU179" s="141">
        <v>106018.84949999992</v>
      </c>
      <c r="AV179" s="141">
        <v>103714.23299999992</v>
      </c>
      <c r="AW179" s="141">
        <v>101409.61649999992</v>
      </c>
      <c r="AX179" s="141">
        <v>99104.999999999913</v>
      </c>
      <c r="AY179" s="141">
        <v>96800.383499999909</v>
      </c>
      <c r="AZ179" s="141">
        <v>94495.766999999905</v>
      </c>
      <c r="BA179" s="141">
        <v>92191.150499999902</v>
      </c>
      <c r="BB179" s="141">
        <v>89886.533999999898</v>
      </c>
      <c r="BC179" s="141">
        <v>87581.917499999894</v>
      </c>
      <c r="BD179" s="141">
        <v>85277.30099999989</v>
      </c>
      <c r="BE179" s="141">
        <v>82972.684499999887</v>
      </c>
      <c r="BF179" s="141">
        <v>80668.067999999883</v>
      </c>
      <c r="BG179" s="141">
        <v>78363.451499999879</v>
      </c>
      <c r="BH179" s="141">
        <v>76058.834999999875</v>
      </c>
      <c r="BI179" s="141">
        <v>73754.218499999872</v>
      </c>
      <c r="BJ179" s="141">
        <v>71449.601999999868</v>
      </c>
      <c r="BK179" s="141">
        <v>69144.985499999864</v>
      </c>
      <c r="BL179" s="141">
        <v>66840.368999999861</v>
      </c>
      <c r="BM179" s="141">
        <v>64535.752499999857</v>
      </c>
      <c r="BN179" s="141">
        <v>62231.135999999853</v>
      </c>
      <c r="BO179" s="141">
        <v>59926.519499999849</v>
      </c>
      <c r="BP179" s="141">
        <v>57621.902999999846</v>
      </c>
    </row>
    <row r="180" spans="4:68">
      <c r="D180" s="174" t="s">
        <v>3765</v>
      </c>
      <c r="E180" s="175">
        <v>-800.91</v>
      </c>
      <c r="F180" s="174" t="s">
        <v>3459</v>
      </c>
      <c r="G180" s="174" t="s">
        <v>3755</v>
      </c>
      <c r="H180" s="174" t="s">
        <v>172</v>
      </c>
      <c r="I180" s="174" t="s">
        <v>3766</v>
      </c>
      <c r="J180" s="174" t="s">
        <v>3767</v>
      </c>
      <c r="K180" s="174"/>
      <c r="L180" s="174" t="s">
        <v>172</v>
      </c>
      <c r="M180" s="174" t="s">
        <v>3758</v>
      </c>
      <c r="N180" s="176">
        <v>960</v>
      </c>
      <c r="O180" s="174" t="s">
        <v>3407</v>
      </c>
      <c r="P180" s="177">
        <v>20637</v>
      </c>
      <c r="Q180" s="176">
        <v>684</v>
      </c>
      <c r="R180" s="175">
        <v>-570.6</v>
      </c>
      <c r="S180" s="175">
        <v>-230.31</v>
      </c>
      <c r="T180" s="178">
        <v>0</v>
      </c>
      <c r="U180" s="96">
        <v>18</v>
      </c>
      <c r="V180" s="38" t="s">
        <v>128</v>
      </c>
      <c r="W180" s="38"/>
      <c r="X180" s="137">
        <v>-10.011374999999999</v>
      </c>
      <c r="Y180" s="138">
        <v>49857</v>
      </c>
      <c r="Z180" s="179">
        <v>23</v>
      </c>
      <c r="AA180" s="139">
        <v>2036</v>
      </c>
      <c r="AB180" s="131"/>
      <c r="AC180" s="38"/>
      <c r="AD180" s="140">
        <v>-230.31</v>
      </c>
      <c r="AE180" s="141">
        <v>-220.29862500000002</v>
      </c>
      <c r="AF180" s="141">
        <v>-210.28725000000003</v>
      </c>
      <c r="AG180" s="141">
        <v>-200.27587500000004</v>
      </c>
      <c r="AH180" s="141">
        <v>-190.26450000000006</v>
      </c>
      <c r="AI180" s="141">
        <v>-180.25312500000007</v>
      </c>
      <c r="AJ180" s="141">
        <v>-170.24175000000008</v>
      </c>
      <c r="AK180" s="141">
        <v>-160.23037500000009</v>
      </c>
      <c r="AL180" s="141">
        <v>-150.21900000000011</v>
      </c>
      <c r="AM180" s="141">
        <v>-140.20762500000012</v>
      </c>
      <c r="AN180" s="141">
        <v>-130.19625000000013</v>
      </c>
      <c r="AO180" s="141">
        <v>-120.18487500000013</v>
      </c>
      <c r="AP180" s="141">
        <v>-110.17350000000013</v>
      </c>
      <c r="AQ180" s="141">
        <v>-100.16212500000013</v>
      </c>
      <c r="AR180" s="141">
        <v>-90.15075000000013</v>
      </c>
      <c r="AS180" s="141">
        <v>-80.139375000000129</v>
      </c>
      <c r="AT180" s="141">
        <v>-70.128000000000128</v>
      </c>
      <c r="AU180" s="141">
        <v>-60.116625000000127</v>
      </c>
      <c r="AV180" s="141">
        <v>-50.105250000000126</v>
      </c>
      <c r="AW180" s="141">
        <v>-40.093875000000125</v>
      </c>
      <c r="AX180" s="141">
        <v>-30.082500000000124</v>
      </c>
      <c r="AY180" s="141">
        <v>-20.071125000000123</v>
      </c>
      <c r="AZ180" s="141">
        <v>-10.059750000000124</v>
      </c>
      <c r="BA180" s="141">
        <v>-4.8375000000124402E-2</v>
      </c>
      <c r="BB180" s="141">
        <v>0</v>
      </c>
      <c r="BC180" s="141">
        <v>0</v>
      </c>
      <c r="BD180" s="141">
        <v>0</v>
      </c>
      <c r="BE180" s="141">
        <v>0</v>
      </c>
      <c r="BF180" s="141">
        <v>0</v>
      </c>
      <c r="BG180" s="141">
        <v>0</v>
      </c>
      <c r="BH180" s="141">
        <v>0</v>
      </c>
      <c r="BI180" s="141">
        <v>0</v>
      </c>
      <c r="BJ180" s="141">
        <v>0</v>
      </c>
      <c r="BK180" s="141">
        <v>0</v>
      </c>
      <c r="BL180" s="141">
        <v>0</v>
      </c>
      <c r="BM180" s="141">
        <v>0</v>
      </c>
      <c r="BN180" s="141">
        <v>0</v>
      </c>
      <c r="BO180" s="141">
        <v>0</v>
      </c>
      <c r="BP180" s="141">
        <v>0</v>
      </c>
    </row>
    <row r="181" spans="4:68">
      <c r="D181" s="174" t="s">
        <v>3768</v>
      </c>
      <c r="E181" s="175">
        <v>-984.7</v>
      </c>
      <c r="F181" s="174" t="s">
        <v>3501</v>
      </c>
      <c r="G181" s="174" t="s">
        <v>3755</v>
      </c>
      <c r="H181" s="174" t="s">
        <v>172</v>
      </c>
      <c r="I181" s="174" t="s">
        <v>3766</v>
      </c>
      <c r="J181" s="174" t="s">
        <v>3767</v>
      </c>
      <c r="K181" s="174"/>
      <c r="L181" s="174" t="s">
        <v>172</v>
      </c>
      <c r="M181" s="174" t="s">
        <v>3758</v>
      </c>
      <c r="N181" s="176">
        <v>960</v>
      </c>
      <c r="O181" s="174" t="s">
        <v>3407</v>
      </c>
      <c r="P181" s="177">
        <v>20637</v>
      </c>
      <c r="Q181" s="176">
        <v>684</v>
      </c>
      <c r="R181" s="175">
        <v>-701.45</v>
      </c>
      <c r="S181" s="175">
        <v>-283.25</v>
      </c>
      <c r="T181" s="178">
        <v>0</v>
      </c>
      <c r="U181" s="96">
        <v>18</v>
      </c>
      <c r="V181" s="38" t="s">
        <v>128</v>
      </c>
      <c r="W181" s="38"/>
      <c r="X181" s="137">
        <v>-12.308750000000002</v>
      </c>
      <c r="Y181" s="138">
        <v>49857</v>
      </c>
      <c r="Z181" s="179">
        <v>23</v>
      </c>
      <c r="AA181" s="139">
        <v>2036</v>
      </c>
      <c r="AB181" s="131"/>
      <c r="AC181" s="38"/>
      <c r="AD181" s="140">
        <v>-283.25</v>
      </c>
      <c r="AE181" s="141">
        <v>-270.94125000000003</v>
      </c>
      <c r="AF181" s="141">
        <v>-258.63250000000005</v>
      </c>
      <c r="AG181" s="141">
        <v>-246.32375000000005</v>
      </c>
      <c r="AH181" s="141">
        <v>-234.01500000000004</v>
      </c>
      <c r="AI181" s="141">
        <v>-221.70625000000004</v>
      </c>
      <c r="AJ181" s="141">
        <v>-209.39750000000004</v>
      </c>
      <c r="AK181" s="141">
        <v>-197.08875000000003</v>
      </c>
      <c r="AL181" s="141">
        <v>-184.78000000000003</v>
      </c>
      <c r="AM181" s="141">
        <v>-172.47125000000003</v>
      </c>
      <c r="AN181" s="141">
        <v>-160.16250000000002</v>
      </c>
      <c r="AO181" s="141">
        <v>-147.85375000000002</v>
      </c>
      <c r="AP181" s="141">
        <v>-135.54500000000002</v>
      </c>
      <c r="AQ181" s="141">
        <v>-123.23625000000001</v>
      </c>
      <c r="AR181" s="141">
        <v>-110.92750000000001</v>
      </c>
      <c r="AS181" s="141">
        <v>-98.618750000000006</v>
      </c>
      <c r="AT181" s="141">
        <v>-86.31</v>
      </c>
      <c r="AU181" s="141">
        <v>-74.001249999999999</v>
      </c>
      <c r="AV181" s="141">
        <v>-61.692499999999995</v>
      </c>
      <c r="AW181" s="141">
        <v>-49.383749999999992</v>
      </c>
      <c r="AX181" s="141">
        <v>-37.074999999999989</v>
      </c>
      <c r="AY181" s="141">
        <v>-24.766249999999985</v>
      </c>
      <c r="AZ181" s="141">
        <v>-12.457499999999984</v>
      </c>
      <c r="BA181" s="141">
        <v>-0.14874999999998195</v>
      </c>
      <c r="BB181" s="141">
        <v>0</v>
      </c>
      <c r="BC181" s="141">
        <v>0</v>
      </c>
      <c r="BD181" s="141">
        <v>0</v>
      </c>
      <c r="BE181" s="141">
        <v>0</v>
      </c>
      <c r="BF181" s="141">
        <v>0</v>
      </c>
      <c r="BG181" s="141">
        <v>0</v>
      </c>
      <c r="BH181" s="141">
        <v>0</v>
      </c>
      <c r="BI181" s="141">
        <v>0</v>
      </c>
      <c r="BJ181" s="141">
        <v>0</v>
      </c>
      <c r="BK181" s="141">
        <v>0</v>
      </c>
      <c r="BL181" s="141">
        <v>0</v>
      </c>
      <c r="BM181" s="141">
        <v>0</v>
      </c>
      <c r="BN181" s="141">
        <v>0</v>
      </c>
      <c r="BO181" s="141">
        <v>0</v>
      </c>
      <c r="BP181" s="141">
        <v>0</v>
      </c>
    </row>
    <row r="182" spans="4:68">
      <c r="D182" s="174" t="s">
        <v>3769</v>
      </c>
      <c r="E182" s="175">
        <v>-20712.13</v>
      </c>
      <c r="F182" s="174" t="s">
        <v>3540</v>
      </c>
      <c r="G182" s="174" t="s">
        <v>3755</v>
      </c>
      <c r="H182" s="174" t="s">
        <v>172</v>
      </c>
      <c r="I182" s="174" t="s">
        <v>3766</v>
      </c>
      <c r="J182" s="174" t="s">
        <v>3767</v>
      </c>
      <c r="K182" s="174"/>
      <c r="L182" s="174" t="s">
        <v>172</v>
      </c>
      <c r="M182" s="174" t="s">
        <v>3758</v>
      </c>
      <c r="N182" s="176">
        <v>960</v>
      </c>
      <c r="O182" s="174" t="s">
        <v>3407</v>
      </c>
      <c r="P182" s="177">
        <v>20637</v>
      </c>
      <c r="Q182" s="176">
        <v>684</v>
      </c>
      <c r="R182" s="175">
        <v>-14756.65</v>
      </c>
      <c r="S182" s="175">
        <v>-5955.48</v>
      </c>
      <c r="T182" s="178">
        <v>0</v>
      </c>
      <c r="U182" s="96">
        <v>18</v>
      </c>
      <c r="V182" s="38" t="s">
        <v>128</v>
      </c>
      <c r="W182" s="38"/>
      <c r="X182" s="137">
        <v>-258.90162500000002</v>
      </c>
      <c r="Y182" s="138">
        <v>49857</v>
      </c>
      <c r="Z182" s="179">
        <v>23</v>
      </c>
      <c r="AA182" s="139">
        <v>2036</v>
      </c>
      <c r="AB182" s="131"/>
      <c r="AC182" s="38"/>
      <c r="AD182" s="140">
        <v>-5955.48</v>
      </c>
      <c r="AE182" s="141">
        <v>-5696.5783749999991</v>
      </c>
      <c r="AF182" s="141">
        <v>-5437.6767499999987</v>
      </c>
      <c r="AG182" s="141">
        <v>-5178.7751249999983</v>
      </c>
      <c r="AH182" s="141">
        <v>-4919.8734999999979</v>
      </c>
      <c r="AI182" s="141">
        <v>-4660.9718749999975</v>
      </c>
      <c r="AJ182" s="141">
        <v>-4402.070249999997</v>
      </c>
      <c r="AK182" s="141">
        <v>-4143.1686249999966</v>
      </c>
      <c r="AL182" s="141">
        <v>-3884.2669999999966</v>
      </c>
      <c r="AM182" s="141">
        <v>-3625.3653749999967</v>
      </c>
      <c r="AN182" s="141">
        <v>-3366.4637499999967</v>
      </c>
      <c r="AO182" s="141">
        <v>-3107.5621249999967</v>
      </c>
      <c r="AP182" s="141">
        <v>-2848.6604999999968</v>
      </c>
      <c r="AQ182" s="141">
        <v>-2589.7588749999968</v>
      </c>
      <c r="AR182" s="141">
        <v>-2330.8572499999968</v>
      </c>
      <c r="AS182" s="141">
        <v>-2071.9556249999969</v>
      </c>
      <c r="AT182" s="141">
        <v>-1813.0539999999969</v>
      </c>
      <c r="AU182" s="141">
        <v>-1554.1523749999969</v>
      </c>
      <c r="AV182" s="141">
        <v>-1295.250749999997</v>
      </c>
      <c r="AW182" s="141">
        <v>-1036.349124999997</v>
      </c>
      <c r="AX182" s="141">
        <v>-777.44749999999704</v>
      </c>
      <c r="AY182" s="141">
        <v>-518.54587499999707</v>
      </c>
      <c r="AZ182" s="141">
        <v>-259.64424999999704</v>
      </c>
      <c r="BA182" s="141">
        <v>-0.74262499999701959</v>
      </c>
      <c r="BB182" s="141">
        <v>0</v>
      </c>
      <c r="BC182" s="141">
        <v>0</v>
      </c>
      <c r="BD182" s="141">
        <v>0</v>
      </c>
      <c r="BE182" s="141">
        <v>0</v>
      </c>
      <c r="BF182" s="141">
        <v>0</v>
      </c>
      <c r="BG182" s="141">
        <v>0</v>
      </c>
      <c r="BH182" s="141">
        <v>0</v>
      </c>
      <c r="BI182" s="141">
        <v>0</v>
      </c>
      <c r="BJ182" s="141">
        <v>0</v>
      </c>
      <c r="BK182" s="141">
        <v>0</v>
      </c>
      <c r="BL182" s="141">
        <v>0</v>
      </c>
      <c r="BM182" s="141">
        <v>0</v>
      </c>
      <c r="BN182" s="141">
        <v>0</v>
      </c>
      <c r="BO182" s="141">
        <v>0</v>
      </c>
      <c r="BP182" s="141">
        <v>0</v>
      </c>
    </row>
    <row r="183" spans="4:68">
      <c r="D183" s="174" t="s">
        <v>3770</v>
      </c>
      <c r="E183" s="176">
        <v>814</v>
      </c>
      <c r="F183" s="174" t="s">
        <v>3466</v>
      </c>
      <c r="G183" s="174" t="s">
        <v>3755</v>
      </c>
      <c r="H183" s="174" t="s">
        <v>172</v>
      </c>
      <c r="I183" s="174" t="s">
        <v>3098</v>
      </c>
      <c r="J183" s="174" t="s">
        <v>3757</v>
      </c>
      <c r="K183" s="174"/>
      <c r="L183" s="174" t="s">
        <v>172</v>
      </c>
      <c r="M183" s="174" t="s">
        <v>3758</v>
      </c>
      <c r="N183" s="176">
        <v>960</v>
      </c>
      <c r="O183" s="174" t="s">
        <v>3407</v>
      </c>
      <c r="P183" s="177">
        <v>35247</v>
      </c>
      <c r="Q183" s="176">
        <v>204</v>
      </c>
      <c r="R183" s="175">
        <v>172.88</v>
      </c>
      <c r="S183" s="175">
        <v>641.12</v>
      </c>
      <c r="T183" s="178">
        <v>0</v>
      </c>
      <c r="U183" s="96">
        <v>18</v>
      </c>
      <c r="V183" s="38" t="s">
        <v>128</v>
      </c>
      <c r="W183" s="38"/>
      <c r="X183" s="137">
        <v>10.175000000000001</v>
      </c>
      <c r="Y183" s="138">
        <v>64467</v>
      </c>
      <c r="Z183" s="179">
        <v>63</v>
      </c>
      <c r="AA183" s="139">
        <v>2076</v>
      </c>
      <c r="AB183" s="131"/>
      <c r="AC183" s="38"/>
      <c r="AD183" s="140">
        <v>641.12</v>
      </c>
      <c r="AE183" s="141">
        <v>630.94500000000005</v>
      </c>
      <c r="AF183" s="141">
        <v>620.7700000000001</v>
      </c>
      <c r="AG183" s="141">
        <v>610.59500000000014</v>
      </c>
      <c r="AH183" s="141">
        <v>600.42000000000019</v>
      </c>
      <c r="AI183" s="141">
        <v>590.24500000000023</v>
      </c>
      <c r="AJ183" s="141">
        <v>580.07000000000028</v>
      </c>
      <c r="AK183" s="141">
        <v>569.89500000000032</v>
      </c>
      <c r="AL183" s="141">
        <v>559.72000000000037</v>
      </c>
      <c r="AM183" s="141">
        <v>549.54500000000041</v>
      </c>
      <c r="AN183" s="141">
        <v>539.37000000000046</v>
      </c>
      <c r="AO183" s="141">
        <v>529.1950000000005</v>
      </c>
      <c r="AP183" s="141">
        <v>519.02000000000055</v>
      </c>
      <c r="AQ183" s="141">
        <v>508.84500000000054</v>
      </c>
      <c r="AR183" s="141">
        <v>498.67000000000053</v>
      </c>
      <c r="AS183" s="141">
        <v>488.49500000000052</v>
      </c>
      <c r="AT183" s="141">
        <v>478.3200000000005</v>
      </c>
      <c r="AU183" s="141">
        <v>468.14500000000049</v>
      </c>
      <c r="AV183" s="141">
        <v>457.97000000000048</v>
      </c>
      <c r="AW183" s="141">
        <v>447.79500000000047</v>
      </c>
      <c r="AX183" s="141">
        <v>437.62000000000046</v>
      </c>
      <c r="AY183" s="141">
        <v>427.44500000000045</v>
      </c>
      <c r="AZ183" s="141">
        <v>417.27000000000044</v>
      </c>
      <c r="BA183" s="141">
        <v>407.09500000000043</v>
      </c>
      <c r="BB183" s="141">
        <v>396.92000000000041</v>
      </c>
      <c r="BC183" s="141">
        <v>386.7450000000004</v>
      </c>
      <c r="BD183" s="141">
        <v>376.57000000000039</v>
      </c>
      <c r="BE183" s="141">
        <v>366.39500000000038</v>
      </c>
      <c r="BF183" s="141">
        <v>356.22000000000037</v>
      </c>
      <c r="BG183" s="141">
        <v>346.04500000000036</v>
      </c>
      <c r="BH183" s="141">
        <v>335.87000000000035</v>
      </c>
      <c r="BI183" s="141">
        <v>325.69500000000033</v>
      </c>
      <c r="BJ183" s="141">
        <v>315.52000000000032</v>
      </c>
      <c r="BK183" s="141">
        <v>305.34500000000031</v>
      </c>
      <c r="BL183" s="141">
        <v>295.1700000000003</v>
      </c>
      <c r="BM183" s="141">
        <v>284.99500000000029</v>
      </c>
      <c r="BN183" s="141">
        <v>274.82000000000028</v>
      </c>
      <c r="BO183" s="141">
        <v>264.64500000000027</v>
      </c>
      <c r="BP183" s="141">
        <v>254.47000000000025</v>
      </c>
    </row>
    <row r="184" spans="4:68">
      <c r="D184" s="174" t="s">
        <v>3771</v>
      </c>
      <c r="E184" s="175">
        <v>49936.79</v>
      </c>
      <c r="F184" s="174" t="s">
        <v>3540</v>
      </c>
      <c r="G184" s="174" t="s">
        <v>3772</v>
      </c>
      <c r="H184" s="174" t="s">
        <v>172</v>
      </c>
      <c r="I184" s="174" t="s">
        <v>3773</v>
      </c>
      <c r="J184" s="174" t="s">
        <v>3774</v>
      </c>
      <c r="K184" s="174"/>
      <c r="L184" s="174" t="s">
        <v>3775</v>
      </c>
      <c r="M184" s="174" t="s">
        <v>3776</v>
      </c>
      <c r="N184" s="176">
        <v>960</v>
      </c>
      <c r="O184" s="174" t="s">
        <v>3407</v>
      </c>
      <c r="P184" s="177">
        <v>35247</v>
      </c>
      <c r="Q184" s="176">
        <v>204</v>
      </c>
      <c r="R184" s="175">
        <v>10609.7</v>
      </c>
      <c r="S184" s="175">
        <v>39327.089999999997</v>
      </c>
      <c r="T184" s="178">
        <v>0</v>
      </c>
      <c r="U184" s="96">
        <v>18</v>
      </c>
      <c r="V184" s="38" t="s">
        <v>128</v>
      </c>
      <c r="W184" s="38"/>
      <c r="X184" s="137">
        <v>624.20987500000001</v>
      </c>
      <c r="Y184" s="138">
        <v>64467</v>
      </c>
      <c r="Z184" s="179">
        <v>63</v>
      </c>
      <c r="AA184" s="139">
        <v>2076</v>
      </c>
      <c r="AB184" s="131"/>
      <c r="AC184" s="38"/>
      <c r="AD184" s="140">
        <v>39327.089999999997</v>
      </c>
      <c r="AE184" s="141">
        <v>38702.880124999996</v>
      </c>
      <c r="AF184" s="141">
        <v>38078.670249999996</v>
      </c>
      <c r="AG184" s="141">
        <v>37454.460374999995</v>
      </c>
      <c r="AH184" s="141">
        <v>36830.250499999995</v>
      </c>
      <c r="AI184" s="141">
        <v>36206.040624999994</v>
      </c>
      <c r="AJ184" s="141">
        <v>35581.830749999994</v>
      </c>
      <c r="AK184" s="141">
        <v>34957.620874999993</v>
      </c>
      <c r="AL184" s="141">
        <v>34333.410999999993</v>
      </c>
      <c r="AM184" s="141">
        <v>33709.201124999992</v>
      </c>
      <c r="AN184" s="141">
        <v>33084.991249999992</v>
      </c>
      <c r="AO184" s="141">
        <v>32460.781374999991</v>
      </c>
      <c r="AP184" s="141">
        <v>31836.571499999991</v>
      </c>
      <c r="AQ184" s="141">
        <v>31212.36162499999</v>
      </c>
      <c r="AR184" s="141">
        <v>30588.15174999999</v>
      </c>
      <c r="AS184" s="141">
        <v>29963.94187499999</v>
      </c>
      <c r="AT184" s="141">
        <v>29339.731999999989</v>
      </c>
      <c r="AU184" s="141">
        <v>28715.522124999989</v>
      </c>
      <c r="AV184" s="141">
        <v>28091.312249999988</v>
      </c>
      <c r="AW184" s="141">
        <v>27467.102374999988</v>
      </c>
      <c r="AX184" s="141">
        <v>26842.892499999987</v>
      </c>
      <c r="AY184" s="141">
        <v>26218.682624999987</v>
      </c>
      <c r="AZ184" s="141">
        <v>25594.472749999986</v>
      </c>
      <c r="BA184" s="141">
        <v>24970.262874999986</v>
      </c>
      <c r="BB184" s="141">
        <v>24346.052999999985</v>
      </c>
      <c r="BC184" s="141">
        <v>23721.843124999985</v>
      </c>
      <c r="BD184" s="141">
        <v>23097.633249999984</v>
      </c>
      <c r="BE184" s="141">
        <v>22473.423374999984</v>
      </c>
      <c r="BF184" s="141">
        <v>21849.213499999983</v>
      </c>
      <c r="BG184" s="141">
        <v>21225.003624999983</v>
      </c>
      <c r="BH184" s="141">
        <v>20600.793749999983</v>
      </c>
      <c r="BI184" s="141">
        <v>19976.583874999982</v>
      </c>
      <c r="BJ184" s="141">
        <v>19352.373999999982</v>
      </c>
      <c r="BK184" s="141">
        <v>18728.164124999981</v>
      </c>
      <c r="BL184" s="141">
        <v>18103.954249999981</v>
      </c>
      <c r="BM184" s="141">
        <v>17479.74437499998</v>
      </c>
      <c r="BN184" s="141">
        <v>16855.53449999998</v>
      </c>
      <c r="BO184" s="141">
        <v>16231.324624999979</v>
      </c>
      <c r="BP184" s="141">
        <v>15607.114749999979</v>
      </c>
    </row>
    <row r="185" spans="4:68">
      <c r="D185" s="174" t="s">
        <v>3777</v>
      </c>
      <c r="E185" s="175">
        <v>28974.97</v>
      </c>
      <c r="F185" s="174" t="s">
        <v>3540</v>
      </c>
      <c r="G185" s="174" t="s">
        <v>3772</v>
      </c>
      <c r="H185" s="174" t="s">
        <v>172</v>
      </c>
      <c r="I185" s="174" t="s">
        <v>3778</v>
      </c>
      <c r="J185" s="174" t="s">
        <v>3779</v>
      </c>
      <c r="K185" s="174"/>
      <c r="L185" s="174" t="s">
        <v>3775</v>
      </c>
      <c r="M185" s="174" t="s">
        <v>3548</v>
      </c>
      <c r="N185" s="176">
        <v>960</v>
      </c>
      <c r="O185" s="174" t="s">
        <v>3407</v>
      </c>
      <c r="P185" s="177">
        <v>35247</v>
      </c>
      <c r="Q185" s="176">
        <v>204</v>
      </c>
      <c r="R185" s="175">
        <v>6156.07</v>
      </c>
      <c r="S185" s="175">
        <v>22818.9</v>
      </c>
      <c r="T185" s="178">
        <v>0</v>
      </c>
      <c r="U185" s="96">
        <v>18</v>
      </c>
      <c r="V185" s="38" t="s">
        <v>128</v>
      </c>
      <c r="W185" s="38"/>
      <c r="X185" s="137">
        <v>362.18712500000004</v>
      </c>
      <c r="Y185" s="138">
        <v>64467</v>
      </c>
      <c r="Z185" s="179">
        <v>63</v>
      </c>
      <c r="AA185" s="139">
        <v>2076</v>
      </c>
      <c r="AB185" s="131"/>
      <c r="AC185" s="38"/>
      <c r="AD185" s="140">
        <v>22818.9</v>
      </c>
      <c r="AE185" s="141">
        <v>22456.712875000001</v>
      </c>
      <c r="AF185" s="141">
        <v>22094.525750000001</v>
      </c>
      <c r="AG185" s="141">
        <v>21732.338625</v>
      </c>
      <c r="AH185" s="141">
        <v>21370.1515</v>
      </c>
      <c r="AI185" s="141">
        <v>21007.964375</v>
      </c>
      <c r="AJ185" s="141">
        <v>20645.777249999999</v>
      </c>
      <c r="AK185" s="141">
        <v>20283.590124999999</v>
      </c>
      <c r="AL185" s="141">
        <v>19921.402999999998</v>
      </c>
      <c r="AM185" s="141">
        <v>19559.215874999998</v>
      </c>
      <c r="AN185" s="141">
        <v>19197.028749999998</v>
      </c>
      <c r="AO185" s="141">
        <v>18834.841624999997</v>
      </c>
      <c r="AP185" s="141">
        <v>18472.654499999997</v>
      </c>
      <c r="AQ185" s="141">
        <v>18110.467374999997</v>
      </c>
      <c r="AR185" s="141">
        <v>17748.280249999996</v>
      </c>
      <c r="AS185" s="141">
        <v>17386.093124999996</v>
      </c>
      <c r="AT185" s="141">
        <v>17023.905999999995</v>
      </c>
      <c r="AU185" s="141">
        <v>16661.718874999995</v>
      </c>
      <c r="AV185" s="141">
        <v>16299.531749999995</v>
      </c>
      <c r="AW185" s="141">
        <v>15937.344624999994</v>
      </c>
      <c r="AX185" s="141">
        <v>15575.157499999994</v>
      </c>
      <c r="AY185" s="141">
        <v>15212.970374999994</v>
      </c>
      <c r="AZ185" s="141">
        <v>14850.783249999993</v>
      </c>
      <c r="BA185" s="141">
        <v>14488.596124999993</v>
      </c>
      <c r="BB185" s="141">
        <v>14126.408999999992</v>
      </c>
      <c r="BC185" s="141">
        <v>13764.221874999992</v>
      </c>
      <c r="BD185" s="141">
        <v>13402.034749999992</v>
      </c>
      <c r="BE185" s="141">
        <v>13039.847624999991</v>
      </c>
      <c r="BF185" s="141">
        <v>12677.660499999991</v>
      </c>
      <c r="BG185" s="141">
        <v>12315.47337499999</v>
      </c>
      <c r="BH185" s="141">
        <v>11953.28624999999</v>
      </c>
      <c r="BI185" s="141">
        <v>11591.09912499999</v>
      </c>
      <c r="BJ185" s="141">
        <v>11228.911999999989</v>
      </c>
      <c r="BK185" s="141">
        <v>10866.724874999989</v>
      </c>
      <c r="BL185" s="141">
        <v>10504.537749999989</v>
      </c>
      <c r="BM185" s="141">
        <v>10142.350624999988</v>
      </c>
      <c r="BN185" s="141">
        <v>9780.1634999999878</v>
      </c>
      <c r="BO185" s="141">
        <v>9417.9763749999875</v>
      </c>
      <c r="BP185" s="141">
        <v>9055.7892499999871</v>
      </c>
    </row>
    <row r="186" spans="4:68">
      <c r="D186" s="174" t="s">
        <v>3780</v>
      </c>
      <c r="E186" s="176">
        <v>6014</v>
      </c>
      <c r="F186" s="174" t="s">
        <v>3466</v>
      </c>
      <c r="G186" s="174" t="s">
        <v>3781</v>
      </c>
      <c r="H186" s="174" t="s">
        <v>172</v>
      </c>
      <c r="I186" s="174" t="s">
        <v>3782</v>
      </c>
      <c r="J186" s="174" t="s">
        <v>3783</v>
      </c>
      <c r="K186" s="174"/>
      <c r="L186" s="174" t="s">
        <v>3775</v>
      </c>
      <c r="M186" s="174" t="s">
        <v>3784</v>
      </c>
      <c r="N186" s="176">
        <v>960</v>
      </c>
      <c r="O186" s="174" t="s">
        <v>3407</v>
      </c>
      <c r="P186" s="177">
        <v>35247</v>
      </c>
      <c r="Q186" s="176">
        <v>204</v>
      </c>
      <c r="R186" s="175">
        <v>1277.69</v>
      </c>
      <c r="S186" s="175">
        <v>4736.3100000000004</v>
      </c>
      <c r="T186" s="178">
        <v>0</v>
      </c>
      <c r="U186" s="96">
        <v>17</v>
      </c>
      <c r="V186" s="38" t="s">
        <v>127</v>
      </c>
      <c r="W186" s="38"/>
      <c r="X186" s="137">
        <v>75.174999999999997</v>
      </c>
      <c r="Y186" s="138">
        <v>64467</v>
      </c>
      <c r="Z186" s="179">
        <v>63</v>
      </c>
      <c r="AA186" s="139">
        <v>2076</v>
      </c>
      <c r="AB186" s="131"/>
      <c r="AC186" s="38"/>
      <c r="AD186" s="140">
        <v>4736.3100000000004</v>
      </c>
      <c r="AE186" s="141">
        <v>4661.1350000000002</v>
      </c>
      <c r="AF186" s="141">
        <v>4585.96</v>
      </c>
      <c r="AG186" s="141">
        <v>4510.7849999999999</v>
      </c>
      <c r="AH186" s="141">
        <v>4435.6099999999997</v>
      </c>
      <c r="AI186" s="141">
        <v>4360.4349999999995</v>
      </c>
      <c r="AJ186" s="141">
        <v>4285.2599999999993</v>
      </c>
      <c r="AK186" s="141">
        <v>4210.0849999999991</v>
      </c>
      <c r="AL186" s="141">
        <v>4134.9099999999989</v>
      </c>
      <c r="AM186" s="141">
        <v>4059.7349999999988</v>
      </c>
      <c r="AN186" s="141">
        <v>3984.5599999999986</v>
      </c>
      <c r="AO186" s="141">
        <v>3909.3849999999984</v>
      </c>
      <c r="AP186" s="141">
        <v>3834.2099999999982</v>
      </c>
      <c r="AQ186" s="141">
        <v>3759.034999999998</v>
      </c>
      <c r="AR186" s="141">
        <v>3683.8599999999979</v>
      </c>
      <c r="AS186" s="141">
        <v>3608.6849999999977</v>
      </c>
      <c r="AT186" s="141">
        <v>3533.5099999999975</v>
      </c>
      <c r="AU186" s="141">
        <v>3458.3349999999973</v>
      </c>
      <c r="AV186" s="141">
        <v>3383.1599999999971</v>
      </c>
      <c r="AW186" s="141">
        <v>3307.9849999999969</v>
      </c>
      <c r="AX186" s="141">
        <v>3232.8099999999968</v>
      </c>
      <c r="AY186" s="141">
        <v>3157.6349999999966</v>
      </c>
      <c r="AZ186" s="141">
        <v>3082.4599999999964</v>
      </c>
      <c r="BA186" s="141">
        <v>3007.2849999999962</v>
      </c>
      <c r="BB186" s="141">
        <v>2932.109999999996</v>
      </c>
      <c r="BC186" s="141">
        <v>2856.9349999999959</v>
      </c>
      <c r="BD186" s="141">
        <v>2781.7599999999957</v>
      </c>
      <c r="BE186" s="141">
        <v>2706.5849999999955</v>
      </c>
      <c r="BF186" s="141">
        <v>2631.4099999999953</v>
      </c>
      <c r="BG186" s="141">
        <v>2556.2349999999951</v>
      </c>
      <c r="BH186" s="141">
        <v>2481.0599999999949</v>
      </c>
      <c r="BI186" s="141">
        <v>2405.8849999999948</v>
      </c>
      <c r="BJ186" s="141">
        <v>2330.7099999999946</v>
      </c>
      <c r="BK186" s="141">
        <v>2255.5349999999944</v>
      </c>
      <c r="BL186" s="141">
        <v>2180.3599999999942</v>
      </c>
      <c r="BM186" s="141">
        <v>2105.184999999994</v>
      </c>
      <c r="BN186" s="141">
        <v>2030.0099999999941</v>
      </c>
      <c r="BO186" s="141">
        <v>1954.8349999999941</v>
      </c>
      <c r="BP186" s="141">
        <v>1879.6599999999942</v>
      </c>
    </row>
    <row r="187" spans="4:68">
      <c r="D187" s="174" t="s">
        <v>3785</v>
      </c>
      <c r="E187" s="175">
        <v>64239.53</v>
      </c>
      <c r="F187" s="174" t="s">
        <v>3540</v>
      </c>
      <c r="G187" s="174" t="s">
        <v>3781</v>
      </c>
      <c r="H187" s="174" t="s">
        <v>172</v>
      </c>
      <c r="I187" s="174" t="s">
        <v>3782</v>
      </c>
      <c r="J187" s="174" t="s">
        <v>3783</v>
      </c>
      <c r="K187" s="174"/>
      <c r="L187" s="174" t="s">
        <v>3775</v>
      </c>
      <c r="M187" s="174" t="s">
        <v>3784</v>
      </c>
      <c r="N187" s="176">
        <v>960</v>
      </c>
      <c r="O187" s="174" t="s">
        <v>3407</v>
      </c>
      <c r="P187" s="177">
        <v>35247</v>
      </c>
      <c r="Q187" s="176">
        <v>204</v>
      </c>
      <c r="R187" s="175">
        <v>13648.62</v>
      </c>
      <c r="S187" s="175">
        <v>50590.91</v>
      </c>
      <c r="T187" s="178">
        <v>0</v>
      </c>
      <c r="U187" s="96">
        <v>17</v>
      </c>
      <c r="V187" s="38" t="s">
        <v>127</v>
      </c>
      <c r="W187" s="38"/>
      <c r="X187" s="137">
        <v>802.99412500000005</v>
      </c>
      <c r="Y187" s="138">
        <v>64467</v>
      </c>
      <c r="Z187" s="179">
        <v>63</v>
      </c>
      <c r="AA187" s="139">
        <v>2076</v>
      </c>
      <c r="AB187" s="131"/>
      <c r="AC187" s="38"/>
      <c r="AD187" s="140">
        <v>50590.91</v>
      </c>
      <c r="AE187" s="141">
        <v>49787.915875000006</v>
      </c>
      <c r="AF187" s="141">
        <v>48984.921750000009</v>
      </c>
      <c r="AG187" s="141">
        <v>48181.927625000011</v>
      </c>
      <c r="AH187" s="141">
        <v>47378.933500000014</v>
      </c>
      <c r="AI187" s="141">
        <v>46575.939375000016</v>
      </c>
      <c r="AJ187" s="141">
        <v>45772.945250000019</v>
      </c>
      <c r="AK187" s="141">
        <v>44969.951125000021</v>
      </c>
      <c r="AL187" s="141">
        <v>44166.957000000024</v>
      </c>
      <c r="AM187" s="141">
        <v>43363.962875000027</v>
      </c>
      <c r="AN187" s="141">
        <v>42560.968750000029</v>
      </c>
      <c r="AO187" s="141">
        <v>41757.974625000032</v>
      </c>
      <c r="AP187" s="141">
        <v>40954.980500000034</v>
      </c>
      <c r="AQ187" s="141">
        <v>40151.986375000037</v>
      </c>
      <c r="AR187" s="141">
        <v>39348.992250000039</v>
      </c>
      <c r="AS187" s="141">
        <v>38545.998125000042</v>
      </c>
      <c r="AT187" s="141">
        <v>37743.004000000044</v>
      </c>
      <c r="AU187" s="141">
        <v>36940.009875000047</v>
      </c>
      <c r="AV187" s="141">
        <v>36137.01575000005</v>
      </c>
      <c r="AW187" s="141">
        <v>35334.021625000052</v>
      </c>
      <c r="AX187" s="141">
        <v>34531.027500000055</v>
      </c>
      <c r="AY187" s="141">
        <v>33728.033375000057</v>
      </c>
      <c r="AZ187" s="141">
        <v>32925.03925000006</v>
      </c>
      <c r="BA187" s="141">
        <v>32122.045125000059</v>
      </c>
      <c r="BB187" s="141">
        <v>31319.051000000058</v>
      </c>
      <c r="BC187" s="141">
        <v>30516.056875000057</v>
      </c>
      <c r="BD187" s="141">
        <v>29713.062750000056</v>
      </c>
      <c r="BE187" s="141">
        <v>28910.068625000054</v>
      </c>
      <c r="BF187" s="141">
        <v>28107.074500000053</v>
      </c>
      <c r="BG187" s="141">
        <v>27304.080375000052</v>
      </c>
      <c r="BH187" s="141">
        <v>26501.086250000051</v>
      </c>
      <c r="BI187" s="141">
        <v>25698.09212500005</v>
      </c>
      <c r="BJ187" s="141">
        <v>24895.098000000049</v>
      </c>
      <c r="BK187" s="141">
        <v>24092.103875000048</v>
      </c>
      <c r="BL187" s="141">
        <v>23289.109750000047</v>
      </c>
      <c r="BM187" s="141">
        <v>22486.115625000046</v>
      </c>
      <c r="BN187" s="141">
        <v>21683.121500000045</v>
      </c>
      <c r="BO187" s="141">
        <v>20880.127375000044</v>
      </c>
      <c r="BP187" s="141">
        <v>20077.133250000043</v>
      </c>
    </row>
    <row r="188" spans="4:68">
      <c r="D188" s="174" t="s">
        <v>3786</v>
      </c>
      <c r="E188" s="176">
        <v>6486</v>
      </c>
      <c r="F188" s="174" t="s">
        <v>3466</v>
      </c>
      <c r="G188" s="174" t="s">
        <v>3781</v>
      </c>
      <c r="H188" s="174" t="s">
        <v>172</v>
      </c>
      <c r="I188" s="174" t="s">
        <v>3787</v>
      </c>
      <c r="J188" s="174" t="s">
        <v>3788</v>
      </c>
      <c r="K188" s="174"/>
      <c r="L188" s="174" t="s">
        <v>3775</v>
      </c>
      <c r="M188" s="174" t="s">
        <v>3789</v>
      </c>
      <c r="N188" s="176">
        <v>960</v>
      </c>
      <c r="O188" s="174" t="s">
        <v>3407</v>
      </c>
      <c r="P188" s="177">
        <v>35247</v>
      </c>
      <c r="Q188" s="176">
        <v>204</v>
      </c>
      <c r="R188" s="175">
        <v>1377.98</v>
      </c>
      <c r="S188" s="175">
        <v>5108.0200000000004</v>
      </c>
      <c r="T188" s="178">
        <v>0</v>
      </c>
      <c r="U188" s="96">
        <v>17</v>
      </c>
      <c r="V188" s="38" t="s">
        <v>127</v>
      </c>
      <c r="W188" s="38"/>
      <c r="X188" s="137">
        <v>81.074999999999989</v>
      </c>
      <c r="Y188" s="138">
        <v>64467</v>
      </c>
      <c r="Z188" s="179">
        <v>63</v>
      </c>
      <c r="AA188" s="139">
        <v>2076</v>
      </c>
      <c r="AB188" s="131"/>
      <c r="AC188" s="38"/>
      <c r="AD188" s="140">
        <v>5108.0200000000004</v>
      </c>
      <c r="AE188" s="141">
        <v>5026.9450000000006</v>
      </c>
      <c r="AF188" s="141">
        <v>4945.8700000000008</v>
      </c>
      <c r="AG188" s="141">
        <v>4864.795000000001</v>
      </c>
      <c r="AH188" s="141">
        <v>4783.7200000000012</v>
      </c>
      <c r="AI188" s="141">
        <v>4702.6450000000013</v>
      </c>
      <c r="AJ188" s="141">
        <v>4621.5700000000015</v>
      </c>
      <c r="AK188" s="141">
        <v>4540.4950000000017</v>
      </c>
      <c r="AL188" s="141">
        <v>4459.4200000000019</v>
      </c>
      <c r="AM188" s="141">
        <v>4378.3450000000021</v>
      </c>
      <c r="AN188" s="141">
        <v>4297.2700000000023</v>
      </c>
      <c r="AO188" s="141">
        <v>4216.1950000000024</v>
      </c>
      <c r="AP188" s="141">
        <v>4135.1200000000026</v>
      </c>
      <c r="AQ188" s="141">
        <v>4054.0450000000028</v>
      </c>
      <c r="AR188" s="141">
        <v>3972.970000000003</v>
      </c>
      <c r="AS188" s="141">
        <v>3891.8950000000032</v>
      </c>
      <c r="AT188" s="141">
        <v>3810.8200000000033</v>
      </c>
      <c r="AU188" s="141">
        <v>3729.7450000000035</v>
      </c>
      <c r="AV188" s="141">
        <v>3648.6700000000037</v>
      </c>
      <c r="AW188" s="141">
        <v>3567.5950000000039</v>
      </c>
      <c r="AX188" s="141">
        <v>3486.5200000000041</v>
      </c>
      <c r="AY188" s="141">
        <v>3405.4450000000043</v>
      </c>
      <c r="AZ188" s="141">
        <v>3324.3700000000044</v>
      </c>
      <c r="BA188" s="141">
        <v>3243.2950000000046</v>
      </c>
      <c r="BB188" s="141">
        <v>3162.2200000000048</v>
      </c>
      <c r="BC188" s="141">
        <v>3081.145000000005</v>
      </c>
      <c r="BD188" s="141">
        <v>3000.0700000000052</v>
      </c>
      <c r="BE188" s="141">
        <v>2918.9950000000053</v>
      </c>
      <c r="BF188" s="141">
        <v>2837.9200000000055</v>
      </c>
      <c r="BG188" s="141">
        <v>2756.8450000000057</v>
      </c>
      <c r="BH188" s="141">
        <v>2675.7700000000059</v>
      </c>
      <c r="BI188" s="141">
        <v>2594.6950000000061</v>
      </c>
      <c r="BJ188" s="141">
        <v>2513.6200000000063</v>
      </c>
      <c r="BK188" s="141">
        <v>2432.5450000000064</v>
      </c>
      <c r="BL188" s="141">
        <v>2351.4700000000066</v>
      </c>
      <c r="BM188" s="141">
        <v>2270.3950000000068</v>
      </c>
      <c r="BN188" s="141">
        <v>2189.320000000007</v>
      </c>
      <c r="BO188" s="141">
        <v>2108.2450000000072</v>
      </c>
      <c r="BP188" s="141">
        <v>2027.1700000000071</v>
      </c>
    </row>
    <row r="189" spans="4:68">
      <c r="D189" s="174" t="s">
        <v>3790</v>
      </c>
      <c r="E189" s="175">
        <v>44071.12</v>
      </c>
      <c r="F189" s="174" t="s">
        <v>3459</v>
      </c>
      <c r="G189" s="174" t="s">
        <v>3781</v>
      </c>
      <c r="H189" s="174" t="s">
        <v>172</v>
      </c>
      <c r="I189" s="174" t="s">
        <v>3787</v>
      </c>
      <c r="J189" s="174" t="s">
        <v>3788</v>
      </c>
      <c r="K189" s="174"/>
      <c r="L189" s="174" t="s">
        <v>3775</v>
      </c>
      <c r="M189" s="174" t="s">
        <v>3789</v>
      </c>
      <c r="N189" s="176">
        <v>960</v>
      </c>
      <c r="O189" s="174" t="s">
        <v>3407</v>
      </c>
      <c r="P189" s="177">
        <v>35247</v>
      </c>
      <c r="Q189" s="176">
        <v>204</v>
      </c>
      <c r="R189" s="175">
        <v>9363.4599999999991</v>
      </c>
      <c r="S189" s="175">
        <v>34707.660000000003</v>
      </c>
      <c r="T189" s="178">
        <v>0</v>
      </c>
      <c r="U189" s="96">
        <v>17</v>
      </c>
      <c r="V189" s="38" t="s">
        <v>127</v>
      </c>
      <c r="W189" s="38"/>
      <c r="X189" s="137">
        <v>550.88900000000001</v>
      </c>
      <c r="Y189" s="138">
        <v>64467</v>
      </c>
      <c r="Z189" s="179">
        <v>63</v>
      </c>
      <c r="AA189" s="139">
        <v>2076</v>
      </c>
      <c r="AB189" s="131"/>
      <c r="AC189" s="38"/>
      <c r="AD189" s="140">
        <v>34707.660000000003</v>
      </c>
      <c r="AE189" s="141">
        <v>34156.771000000001</v>
      </c>
      <c r="AF189" s="141">
        <v>33605.881999999998</v>
      </c>
      <c r="AG189" s="141">
        <v>33054.992999999995</v>
      </c>
      <c r="AH189" s="141">
        <v>32504.103999999996</v>
      </c>
      <c r="AI189" s="141">
        <v>31953.214999999997</v>
      </c>
      <c r="AJ189" s="141">
        <v>31402.325999999997</v>
      </c>
      <c r="AK189" s="141">
        <v>30851.436999999998</v>
      </c>
      <c r="AL189" s="141">
        <v>30300.547999999999</v>
      </c>
      <c r="AM189" s="141">
        <v>29749.659</v>
      </c>
      <c r="AN189" s="141">
        <v>29198.77</v>
      </c>
      <c r="AO189" s="141">
        <v>28647.881000000001</v>
      </c>
      <c r="AP189" s="141">
        <v>28096.992000000002</v>
      </c>
      <c r="AQ189" s="141">
        <v>27546.103000000003</v>
      </c>
      <c r="AR189" s="141">
        <v>26995.214000000004</v>
      </c>
      <c r="AS189" s="141">
        <v>26444.325000000004</v>
      </c>
      <c r="AT189" s="141">
        <v>25893.436000000005</v>
      </c>
      <c r="AU189" s="141">
        <v>25342.547000000006</v>
      </c>
      <c r="AV189" s="141">
        <v>24791.658000000007</v>
      </c>
      <c r="AW189" s="141">
        <v>24240.769000000008</v>
      </c>
      <c r="AX189" s="141">
        <v>23689.880000000008</v>
      </c>
      <c r="AY189" s="141">
        <v>23138.991000000009</v>
      </c>
      <c r="AZ189" s="141">
        <v>22588.10200000001</v>
      </c>
      <c r="BA189" s="141">
        <v>22037.213000000011</v>
      </c>
      <c r="BB189" s="141">
        <v>21486.324000000011</v>
      </c>
      <c r="BC189" s="141">
        <v>20935.435000000012</v>
      </c>
      <c r="BD189" s="141">
        <v>20384.546000000013</v>
      </c>
      <c r="BE189" s="141">
        <v>19833.657000000014</v>
      </c>
      <c r="BF189" s="141">
        <v>19282.768000000015</v>
      </c>
      <c r="BG189" s="141">
        <v>18731.879000000015</v>
      </c>
      <c r="BH189" s="141">
        <v>18180.990000000016</v>
      </c>
      <c r="BI189" s="141">
        <v>17630.101000000017</v>
      </c>
      <c r="BJ189" s="141">
        <v>17079.212000000018</v>
      </c>
      <c r="BK189" s="141">
        <v>16528.323000000019</v>
      </c>
      <c r="BL189" s="141">
        <v>15977.434000000019</v>
      </c>
      <c r="BM189" s="141">
        <v>15426.54500000002</v>
      </c>
      <c r="BN189" s="141">
        <v>14875.656000000021</v>
      </c>
      <c r="BO189" s="141">
        <v>14324.767000000022</v>
      </c>
      <c r="BP189" s="141">
        <v>13773.878000000022</v>
      </c>
    </row>
    <row r="190" spans="4:68">
      <c r="D190" s="174" t="s">
        <v>3791</v>
      </c>
      <c r="E190" s="175">
        <v>25212.31</v>
      </c>
      <c r="F190" s="174" t="s">
        <v>3540</v>
      </c>
      <c r="G190" s="174" t="s">
        <v>3781</v>
      </c>
      <c r="H190" s="174" t="s">
        <v>172</v>
      </c>
      <c r="I190" s="174" t="s">
        <v>3787</v>
      </c>
      <c r="J190" s="174" t="s">
        <v>3788</v>
      </c>
      <c r="K190" s="174"/>
      <c r="L190" s="174" t="s">
        <v>3775</v>
      </c>
      <c r="M190" s="174" t="s">
        <v>3789</v>
      </c>
      <c r="N190" s="176">
        <v>960</v>
      </c>
      <c r="O190" s="174" t="s">
        <v>3407</v>
      </c>
      <c r="P190" s="177">
        <v>35247</v>
      </c>
      <c r="Q190" s="176">
        <v>204</v>
      </c>
      <c r="R190" s="175">
        <v>5356.68</v>
      </c>
      <c r="S190" s="175">
        <v>19855.63</v>
      </c>
      <c r="T190" s="178">
        <v>0</v>
      </c>
      <c r="U190" s="96">
        <v>17</v>
      </c>
      <c r="V190" s="38" t="s">
        <v>127</v>
      </c>
      <c r="W190" s="38"/>
      <c r="X190" s="137">
        <v>315.15387500000003</v>
      </c>
      <c r="Y190" s="138">
        <v>64467</v>
      </c>
      <c r="Z190" s="179">
        <v>63</v>
      </c>
      <c r="AA190" s="139">
        <v>2076</v>
      </c>
      <c r="AB190" s="131"/>
      <c r="AC190" s="38"/>
      <c r="AD190" s="140">
        <v>19855.63</v>
      </c>
      <c r="AE190" s="141">
        <v>19540.476125000001</v>
      </c>
      <c r="AF190" s="141">
        <v>19225.322250000001</v>
      </c>
      <c r="AG190" s="141">
        <v>18910.168375000001</v>
      </c>
      <c r="AH190" s="141">
        <v>18595.014500000001</v>
      </c>
      <c r="AI190" s="141">
        <v>18279.860625000001</v>
      </c>
      <c r="AJ190" s="141">
        <v>17964.706750000001</v>
      </c>
      <c r="AK190" s="141">
        <v>17649.552875000001</v>
      </c>
      <c r="AL190" s="141">
        <v>17334.399000000001</v>
      </c>
      <c r="AM190" s="141">
        <v>17019.245125000001</v>
      </c>
      <c r="AN190" s="141">
        <v>16704.091250000001</v>
      </c>
      <c r="AO190" s="141">
        <v>16388.937375000001</v>
      </c>
      <c r="AP190" s="141">
        <v>16073.783500000001</v>
      </c>
      <c r="AQ190" s="141">
        <v>15758.629625000001</v>
      </c>
      <c r="AR190" s="141">
        <v>15443.475750000001</v>
      </c>
      <c r="AS190" s="141">
        <v>15128.321875000001</v>
      </c>
      <c r="AT190" s="141">
        <v>14813.168000000001</v>
      </c>
      <c r="AU190" s="141">
        <v>14498.014125000002</v>
      </c>
      <c r="AV190" s="141">
        <v>14182.860250000002</v>
      </c>
      <c r="AW190" s="141">
        <v>13867.706375000002</v>
      </c>
      <c r="AX190" s="141">
        <v>13552.552500000002</v>
      </c>
      <c r="AY190" s="141">
        <v>13237.398625000002</v>
      </c>
      <c r="AZ190" s="141">
        <v>12922.244750000002</v>
      </c>
      <c r="BA190" s="141">
        <v>12607.090875000002</v>
      </c>
      <c r="BB190" s="141">
        <v>12291.937000000002</v>
      </c>
      <c r="BC190" s="141">
        <v>11976.783125000002</v>
      </c>
      <c r="BD190" s="141">
        <v>11661.629250000002</v>
      </c>
      <c r="BE190" s="141">
        <v>11346.475375000002</v>
      </c>
      <c r="BF190" s="141">
        <v>11031.321500000002</v>
      </c>
      <c r="BG190" s="141">
        <v>10716.167625000002</v>
      </c>
      <c r="BH190" s="141">
        <v>10401.013750000002</v>
      </c>
      <c r="BI190" s="141">
        <v>10085.859875000002</v>
      </c>
      <c r="BJ190" s="141">
        <v>9770.7060000000019</v>
      </c>
      <c r="BK190" s="141">
        <v>9455.552125000002</v>
      </c>
      <c r="BL190" s="141">
        <v>9140.398250000002</v>
      </c>
      <c r="BM190" s="141">
        <v>8825.244375000002</v>
      </c>
      <c r="BN190" s="141">
        <v>8510.0905000000021</v>
      </c>
      <c r="BO190" s="141">
        <v>8194.9366250000021</v>
      </c>
      <c r="BP190" s="141">
        <v>7879.7827500000021</v>
      </c>
    </row>
    <row r="191" spans="4:68">
      <c r="D191" s="174" t="s">
        <v>3792</v>
      </c>
      <c r="E191" s="176">
        <v>28322</v>
      </c>
      <c r="F191" s="174" t="s">
        <v>3466</v>
      </c>
      <c r="G191" s="174" t="s">
        <v>3793</v>
      </c>
      <c r="H191" s="174" t="s">
        <v>172</v>
      </c>
      <c r="I191" s="174" t="s">
        <v>3794</v>
      </c>
      <c r="J191" s="174" t="s">
        <v>3795</v>
      </c>
      <c r="K191" s="174"/>
      <c r="L191" s="174" t="s">
        <v>172</v>
      </c>
      <c r="M191" s="174" t="s">
        <v>3784</v>
      </c>
      <c r="N191" s="176">
        <v>960</v>
      </c>
      <c r="O191" s="174" t="s">
        <v>3407</v>
      </c>
      <c r="P191" s="177">
        <v>35247</v>
      </c>
      <c r="Q191" s="176">
        <v>204</v>
      </c>
      <c r="R191" s="175">
        <v>6017.37</v>
      </c>
      <c r="S191" s="175">
        <v>22304.63</v>
      </c>
      <c r="T191" s="178">
        <v>0</v>
      </c>
      <c r="U191" s="96">
        <v>18</v>
      </c>
      <c r="V191" s="38" t="s">
        <v>128</v>
      </c>
      <c r="W191" s="38"/>
      <c r="X191" s="137">
        <v>354.02500000000003</v>
      </c>
      <c r="Y191" s="138">
        <v>64467</v>
      </c>
      <c r="Z191" s="179">
        <v>63</v>
      </c>
      <c r="AA191" s="139">
        <v>2076</v>
      </c>
      <c r="AB191" s="131"/>
      <c r="AC191" s="38"/>
      <c r="AD191" s="140">
        <v>22304.63</v>
      </c>
      <c r="AE191" s="141">
        <v>21950.605</v>
      </c>
      <c r="AF191" s="141">
        <v>21596.579999999998</v>
      </c>
      <c r="AG191" s="141">
        <v>21242.554999999997</v>
      </c>
      <c r="AH191" s="141">
        <v>20888.529999999995</v>
      </c>
      <c r="AI191" s="141">
        <v>20534.504999999994</v>
      </c>
      <c r="AJ191" s="141">
        <v>20180.479999999992</v>
      </c>
      <c r="AK191" s="141">
        <v>19826.454999999991</v>
      </c>
      <c r="AL191" s="141">
        <v>19472.429999999989</v>
      </c>
      <c r="AM191" s="141">
        <v>19118.404999999988</v>
      </c>
      <c r="AN191" s="141">
        <v>18764.379999999986</v>
      </c>
      <c r="AO191" s="141">
        <v>18410.354999999985</v>
      </c>
      <c r="AP191" s="141">
        <v>18056.329999999984</v>
      </c>
      <c r="AQ191" s="141">
        <v>17702.304999999982</v>
      </c>
      <c r="AR191" s="141">
        <v>17348.279999999981</v>
      </c>
      <c r="AS191" s="141">
        <v>16994.254999999979</v>
      </c>
      <c r="AT191" s="141">
        <v>16640.229999999978</v>
      </c>
      <c r="AU191" s="141">
        <v>16286.204999999978</v>
      </c>
      <c r="AV191" s="141">
        <v>15932.179999999978</v>
      </c>
      <c r="AW191" s="141">
        <v>15578.154999999979</v>
      </c>
      <c r="AX191" s="141">
        <v>15224.129999999979</v>
      </c>
      <c r="AY191" s="141">
        <v>14870.10499999998</v>
      </c>
      <c r="AZ191" s="141">
        <v>14516.07999999998</v>
      </c>
      <c r="BA191" s="141">
        <v>14162.05499999998</v>
      </c>
      <c r="BB191" s="141">
        <v>13808.029999999981</v>
      </c>
      <c r="BC191" s="141">
        <v>13454.004999999981</v>
      </c>
      <c r="BD191" s="141">
        <v>13099.979999999981</v>
      </c>
      <c r="BE191" s="141">
        <v>12745.954999999982</v>
      </c>
      <c r="BF191" s="141">
        <v>12391.929999999982</v>
      </c>
      <c r="BG191" s="141">
        <v>12037.904999999982</v>
      </c>
      <c r="BH191" s="141">
        <v>11683.879999999983</v>
      </c>
      <c r="BI191" s="141">
        <v>11329.854999999983</v>
      </c>
      <c r="BJ191" s="141">
        <v>10975.829999999984</v>
      </c>
      <c r="BK191" s="141">
        <v>10621.804999999984</v>
      </c>
      <c r="BL191" s="141">
        <v>10267.779999999984</v>
      </c>
      <c r="BM191" s="141">
        <v>9913.7549999999846</v>
      </c>
      <c r="BN191" s="141">
        <v>9559.729999999985</v>
      </c>
      <c r="BO191" s="141">
        <v>9205.7049999999854</v>
      </c>
      <c r="BP191" s="141">
        <v>8851.6799999999857</v>
      </c>
    </row>
    <row r="192" spans="4:68">
      <c r="D192" s="174" t="s">
        <v>3796</v>
      </c>
      <c r="E192" s="175">
        <v>169644.53</v>
      </c>
      <c r="F192" s="174" t="s">
        <v>3459</v>
      </c>
      <c r="G192" s="174" t="s">
        <v>3793</v>
      </c>
      <c r="H192" s="174" t="s">
        <v>172</v>
      </c>
      <c r="I192" s="174" t="s">
        <v>3794</v>
      </c>
      <c r="J192" s="174" t="s">
        <v>3795</v>
      </c>
      <c r="K192" s="174"/>
      <c r="L192" s="174" t="s">
        <v>172</v>
      </c>
      <c r="M192" s="174" t="s">
        <v>3784</v>
      </c>
      <c r="N192" s="176">
        <v>960</v>
      </c>
      <c r="O192" s="174" t="s">
        <v>3407</v>
      </c>
      <c r="P192" s="177">
        <v>35247</v>
      </c>
      <c r="Q192" s="176">
        <v>204</v>
      </c>
      <c r="R192" s="175">
        <v>36043.480000000003</v>
      </c>
      <c r="S192" s="175">
        <v>133601.04999999999</v>
      </c>
      <c r="T192" s="178">
        <v>0</v>
      </c>
      <c r="U192" s="96">
        <v>18</v>
      </c>
      <c r="V192" s="38" t="s">
        <v>128</v>
      </c>
      <c r="W192" s="38"/>
      <c r="X192" s="137">
        <v>2120.5566250000002</v>
      </c>
      <c r="Y192" s="138">
        <v>64467</v>
      </c>
      <c r="Z192" s="179">
        <v>63</v>
      </c>
      <c r="AA192" s="139">
        <v>2076</v>
      </c>
      <c r="AB192" s="131"/>
      <c r="AC192" s="38"/>
      <c r="AD192" s="140">
        <v>133601.04999999999</v>
      </c>
      <c r="AE192" s="141">
        <v>131480.49337499999</v>
      </c>
      <c r="AF192" s="141">
        <v>129359.93674999999</v>
      </c>
      <c r="AG192" s="141">
        <v>127239.380125</v>
      </c>
      <c r="AH192" s="141">
        <v>125118.8235</v>
      </c>
      <c r="AI192" s="141">
        <v>122998.266875</v>
      </c>
      <c r="AJ192" s="141">
        <v>120877.71025</v>
      </c>
      <c r="AK192" s="141">
        <v>118757.15362500001</v>
      </c>
      <c r="AL192" s="141">
        <v>116636.59700000001</v>
      </c>
      <c r="AM192" s="141">
        <v>114516.04037500001</v>
      </c>
      <c r="AN192" s="141">
        <v>112395.48375000001</v>
      </c>
      <c r="AO192" s="141">
        <v>110274.92712500002</v>
      </c>
      <c r="AP192" s="141">
        <v>108154.37050000002</v>
      </c>
      <c r="AQ192" s="141">
        <v>106033.81387500002</v>
      </c>
      <c r="AR192" s="141">
        <v>103913.25725000002</v>
      </c>
      <c r="AS192" s="141">
        <v>101792.70062500003</v>
      </c>
      <c r="AT192" s="141">
        <v>99672.144000000029</v>
      </c>
      <c r="AU192" s="141">
        <v>97551.587375000032</v>
      </c>
      <c r="AV192" s="141">
        <v>95431.030750000034</v>
      </c>
      <c r="AW192" s="141">
        <v>93310.474125000037</v>
      </c>
      <c r="AX192" s="141">
        <v>91189.91750000004</v>
      </c>
      <c r="AY192" s="141">
        <v>89069.360875000042</v>
      </c>
      <c r="AZ192" s="141">
        <v>86948.804250000045</v>
      </c>
      <c r="BA192" s="141">
        <v>84828.247625000047</v>
      </c>
      <c r="BB192" s="141">
        <v>82707.69100000005</v>
      </c>
      <c r="BC192" s="141">
        <v>80587.134375000052</v>
      </c>
      <c r="BD192" s="141">
        <v>78466.577750000055</v>
      </c>
      <c r="BE192" s="141">
        <v>76346.021125000058</v>
      </c>
      <c r="BF192" s="141">
        <v>74225.46450000006</v>
      </c>
      <c r="BG192" s="141">
        <v>72104.907875000063</v>
      </c>
      <c r="BH192" s="141">
        <v>69984.351250000065</v>
      </c>
      <c r="BI192" s="141">
        <v>67863.794625000068</v>
      </c>
      <c r="BJ192" s="141">
        <v>65743.23800000007</v>
      </c>
      <c r="BK192" s="141">
        <v>63622.681375000073</v>
      </c>
      <c r="BL192" s="141">
        <v>61502.124750000075</v>
      </c>
      <c r="BM192" s="141">
        <v>59381.568125000078</v>
      </c>
      <c r="BN192" s="141">
        <v>57261.011500000081</v>
      </c>
      <c r="BO192" s="141">
        <v>55140.454875000083</v>
      </c>
      <c r="BP192" s="141">
        <v>53019.898250000086</v>
      </c>
    </row>
    <row r="193" spans="4:68">
      <c r="D193" s="174" t="s">
        <v>3797</v>
      </c>
      <c r="E193" s="176">
        <v>13881</v>
      </c>
      <c r="F193" s="174" t="s">
        <v>3466</v>
      </c>
      <c r="G193" s="174" t="s">
        <v>3793</v>
      </c>
      <c r="H193" s="174" t="s">
        <v>172</v>
      </c>
      <c r="I193" s="174" t="s">
        <v>3798</v>
      </c>
      <c r="J193" s="174" t="s">
        <v>3799</v>
      </c>
      <c r="K193" s="174"/>
      <c r="L193" s="174" t="s">
        <v>172</v>
      </c>
      <c r="M193" s="174" t="s">
        <v>3800</v>
      </c>
      <c r="N193" s="176">
        <v>960</v>
      </c>
      <c r="O193" s="174" t="s">
        <v>3407</v>
      </c>
      <c r="P193" s="177">
        <v>35611</v>
      </c>
      <c r="Q193" s="176">
        <v>192</v>
      </c>
      <c r="R193" s="175">
        <v>2776.17</v>
      </c>
      <c r="S193" s="175">
        <v>11104.83</v>
      </c>
      <c r="T193" s="178">
        <v>0</v>
      </c>
      <c r="U193" s="96">
        <v>17</v>
      </c>
      <c r="V193" s="38" t="s">
        <v>127</v>
      </c>
      <c r="W193" s="38"/>
      <c r="X193" s="137">
        <v>173.51249999999999</v>
      </c>
      <c r="Y193" s="138">
        <v>64831</v>
      </c>
      <c r="Z193" s="179">
        <v>64</v>
      </c>
      <c r="AA193" s="139">
        <v>2077</v>
      </c>
      <c r="AB193" s="131"/>
      <c r="AC193" s="38"/>
      <c r="AD193" s="140">
        <v>11104.83</v>
      </c>
      <c r="AE193" s="141">
        <v>10931.317499999999</v>
      </c>
      <c r="AF193" s="141">
        <v>10757.804999999998</v>
      </c>
      <c r="AG193" s="141">
        <v>10584.292499999998</v>
      </c>
      <c r="AH193" s="141">
        <v>10410.779999999997</v>
      </c>
      <c r="AI193" s="141">
        <v>10237.267499999996</v>
      </c>
      <c r="AJ193" s="141">
        <v>10063.754999999996</v>
      </c>
      <c r="AK193" s="141">
        <v>9890.2424999999948</v>
      </c>
      <c r="AL193" s="141">
        <v>9716.7299999999941</v>
      </c>
      <c r="AM193" s="141">
        <v>9543.2174999999934</v>
      </c>
      <c r="AN193" s="141">
        <v>9369.7049999999927</v>
      </c>
      <c r="AO193" s="141">
        <v>9196.1924999999919</v>
      </c>
      <c r="AP193" s="141">
        <v>9022.6799999999912</v>
      </c>
      <c r="AQ193" s="141">
        <v>8849.1674999999905</v>
      </c>
      <c r="AR193" s="141">
        <v>8675.6549999999897</v>
      </c>
      <c r="AS193" s="141">
        <v>8502.142499999989</v>
      </c>
      <c r="AT193" s="141">
        <v>8328.6299999999883</v>
      </c>
      <c r="AU193" s="141">
        <v>8155.1174999999885</v>
      </c>
      <c r="AV193" s="141">
        <v>7981.6049999999886</v>
      </c>
      <c r="AW193" s="141">
        <v>7808.0924999999888</v>
      </c>
      <c r="AX193" s="141">
        <v>7634.579999999989</v>
      </c>
      <c r="AY193" s="141">
        <v>7461.0674999999892</v>
      </c>
      <c r="AZ193" s="141">
        <v>7287.5549999999894</v>
      </c>
      <c r="BA193" s="141">
        <v>7114.0424999999896</v>
      </c>
      <c r="BB193" s="141">
        <v>6940.5299999999897</v>
      </c>
      <c r="BC193" s="141">
        <v>6767.0174999999899</v>
      </c>
      <c r="BD193" s="141">
        <v>6593.5049999999901</v>
      </c>
      <c r="BE193" s="141">
        <v>6419.9924999999903</v>
      </c>
      <c r="BF193" s="141">
        <v>6246.4799999999905</v>
      </c>
      <c r="BG193" s="141">
        <v>6072.9674999999907</v>
      </c>
      <c r="BH193" s="141">
        <v>5899.4549999999908</v>
      </c>
      <c r="BI193" s="141">
        <v>5725.942499999991</v>
      </c>
      <c r="BJ193" s="141">
        <v>5552.4299999999912</v>
      </c>
      <c r="BK193" s="141">
        <v>5378.9174999999914</v>
      </c>
      <c r="BL193" s="141">
        <v>5205.4049999999916</v>
      </c>
      <c r="BM193" s="141">
        <v>5031.8924999999917</v>
      </c>
      <c r="BN193" s="141">
        <v>4858.3799999999919</v>
      </c>
      <c r="BO193" s="141">
        <v>4684.8674999999921</v>
      </c>
      <c r="BP193" s="141">
        <v>4511.3549999999923</v>
      </c>
    </row>
    <row r="194" spans="4:68">
      <c r="D194" s="174" t="s">
        <v>3801</v>
      </c>
      <c r="E194" s="175">
        <v>80253.09</v>
      </c>
      <c r="F194" s="174" t="s">
        <v>3459</v>
      </c>
      <c r="G194" s="174" t="s">
        <v>3793</v>
      </c>
      <c r="H194" s="174" t="s">
        <v>172</v>
      </c>
      <c r="I194" s="174" t="s">
        <v>3798</v>
      </c>
      <c r="J194" s="174" t="s">
        <v>3799</v>
      </c>
      <c r="K194" s="174"/>
      <c r="L194" s="174" t="s">
        <v>172</v>
      </c>
      <c r="M194" s="174" t="s">
        <v>3800</v>
      </c>
      <c r="N194" s="176">
        <v>960</v>
      </c>
      <c r="O194" s="174" t="s">
        <v>3407</v>
      </c>
      <c r="P194" s="177">
        <v>35611</v>
      </c>
      <c r="Q194" s="176">
        <v>192</v>
      </c>
      <c r="R194" s="175">
        <v>16050.57</v>
      </c>
      <c r="S194" s="175">
        <v>64202.52</v>
      </c>
      <c r="T194" s="178">
        <v>0</v>
      </c>
      <c r="U194" s="96">
        <v>17</v>
      </c>
      <c r="V194" s="38" t="s">
        <v>127</v>
      </c>
      <c r="W194" s="38"/>
      <c r="X194" s="137">
        <v>1003.163625</v>
      </c>
      <c r="Y194" s="138">
        <v>64831</v>
      </c>
      <c r="Z194" s="179">
        <v>64</v>
      </c>
      <c r="AA194" s="139">
        <v>2077</v>
      </c>
      <c r="AB194" s="131"/>
      <c r="AC194" s="38"/>
      <c r="AD194" s="140">
        <v>64202.52</v>
      </c>
      <c r="AE194" s="141">
        <v>63199.356374999996</v>
      </c>
      <c r="AF194" s="141">
        <v>62196.192749999995</v>
      </c>
      <c r="AG194" s="141">
        <v>61193.029124999994</v>
      </c>
      <c r="AH194" s="141">
        <v>60189.865499999993</v>
      </c>
      <c r="AI194" s="141">
        <v>59186.701874999992</v>
      </c>
      <c r="AJ194" s="141">
        <v>58183.538249999991</v>
      </c>
      <c r="AK194" s="141">
        <v>57180.374624999989</v>
      </c>
      <c r="AL194" s="141">
        <v>56177.210999999988</v>
      </c>
      <c r="AM194" s="141">
        <v>55174.047374999987</v>
      </c>
      <c r="AN194" s="141">
        <v>54170.883749999986</v>
      </c>
      <c r="AO194" s="141">
        <v>53167.720124999985</v>
      </c>
      <c r="AP194" s="141">
        <v>52164.556499999984</v>
      </c>
      <c r="AQ194" s="141">
        <v>51161.392874999983</v>
      </c>
      <c r="AR194" s="141">
        <v>50158.229249999982</v>
      </c>
      <c r="AS194" s="141">
        <v>49155.065624999981</v>
      </c>
      <c r="AT194" s="141">
        <v>48151.90199999998</v>
      </c>
      <c r="AU194" s="141">
        <v>47148.738374999979</v>
      </c>
      <c r="AV194" s="141">
        <v>46145.574749999978</v>
      </c>
      <c r="AW194" s="141">
        <v>45142.411124999977</v>
      </c>
      <c r="AX194" s="141">
        <v>44139.247499999976</v>
      </c>
      <c r="AY194" s="141">
        <v>43136.083874999975</v>
      </c>
      <c r="AZ194" s="141">
        <v>42132.920249999974</v>
      </c>
      <c r="BA194" s="141">
        <v>41129.756624999973</v>
      </c>
      <c r="BB194" s="141">
        <v>40126.592999999972</v>
      </c>
      <c r="BC194" s="141">
        <v>39123.429374999971</v>
      </c>
      <c r="BD194" s="141">
        <v>38120.26574999997</v>
      </c>
      <c r="BE194" s="141">
        <v>37117.102124999969</v>
      </c>
      <c r="BF194" s="141">
        <v>36113.938499999967</v>
      </c>
      <c r="BG194" s="141">
        <v>35110.774874999966</v>
      </c>
      <c r="BH194" s="141">
        <v>34107.611249999965</v>
      </c>
      <c r="BI194" s="141">
        <v>33104.447624999964</v>
      </c>
      <c r="BJ194" s="141">
        <v>32101.283999999963</v>
      </c>
      <c r="BK194" s="141">
        <v>31098.120374999962</v>
      </c>
      <c r="BL194" s="141">
        <v>30094.956749999961</v>
      </c>
      <c r="BM194" s="141">
        <v>29091.79312499996</v>
      </c>
      <c r="BN194" s="141">
        <v>28088.629499999959</v>
      </c>
      <c r="BO194" s="141">
        <v>27085.465874999958</v>
      </c>
      <c r="BP194" s="141">
        <v>26082.302249999957</v>
      </c>
    </row>
    <row r="195" spans="4:68">
      <c r="D195" s="174" t="s">
        <v>3802</v>
      </c>
      <c r="E195" s="175">
        <v>2889.87</v>
      </c>
      <c r="F195" s="174" t="s">
        <v>3540</v>
      </c>
      <c r="G195" s="174" t="s">
        <v>3793</v>
      </c>
      <c r="H195" s="174" t="s">
        <v>172</v>
      </c>
      <c r="I195" s="174" t="s">
        <v>3798</v>
      </c>
      <c r="J195" s="174" t="s">
        <v>3799</v>
      </c>
      <c r="K195" s="174"/>
      <c r="L195" s="174" t="s">
        <v>172</v>
      </c>
      <c r="M195" s="174" t="s">
        <v>3800</v>
      </c>
      <c r="N195" s="176">
        <v>960</v>
      </c>
      <c r="O195" s="174" t="s">
        <v>3407</v>
      </c>
      <c r="P195" s="177">
        <v>35611</v>
      </c>
      <c r="Q195" s="176">
        <v>192</v>
      </c>
      <c r="R195" s="175">
        <v>577.92999999999995</v>
      </c>
      <c r="S195" s="175">
        <v>2311.94</v>
      </c>
      <c r="T195" s="178">
        <v>0</v>
      </c>
      <c r="U195" s="96">
        <v>17</v>
      </c>
      <c r="V195" s="38" t="s">
        <v>127</v>
      </c>
      <c r="W195" s="38"/>
      <c r="X195" s="137">
        <v>36.123374999999996</v>
      </c>
      <c r="Y195" s="138">
        <v>64831</v>
      </c>
      <c r="Z195" s="179">
        <v>64</v>
      </c>
      <c r="AA195" s="139">
        <v>2077</v>
      </c>
      <c r="AB195" s="131"/>
      <c r="AC195" s="38"/>
      <c r="AD195" s="140">
        <v>2311.94</v>
      </c>
      <c r="AE195" s="141">
        <v>2275.8166249999999</v>
      </c>
      <c r="AF195" s="141">
        <v>2239.6932499999998</v>
      </c>
      <c r="AG195" s="141">
        <v>2203.5698749999997</v>
      </c>
      <c r="AH195" s="141">
        <v>2167.4464999999996</v>
      </c>
      <c r="AI195" s="141">
        <v>2131.3231249999994</v>
      </c>
      <c r="AJ195" s="141">
        <v>2095.1997499999993</v>
      </c>
      <c r="AK195" s="141">
        <v>2059.0763749999992</v>
      </c>
      <c r="AL195" s="141">
        <v>2022.9529999999993</v>
      </c>
      <c r="AM195" s="141">
        <v>1986.8296249999994</v>
      </c>
      <c r="AN195" s="141">
        <v>1950.7062499999995</v>
      </c>
      <c r="AO195" s="141">
        <v>1914.5828749999996</v>
      </c>
      <c r="AP195" s="141">
        <v>1878.4594999999997</v>
      </c>
      <c r="AQ195" s="141">
        <v>1842.3361249999998</v>
      </c>
      <c r="AR195" s="141">
        <v>1806.2127499999999</v>
      </c>
      <c r="AS195" s="141">
        <v>1770.089375</v>
      </c>
      <c r="AT195" s="141">
        <v>1733.9660000000001</v>
      </c>
      <c r="AU195" s="141">
        <v>1697.8426250000002</v>
      </c>
      <c r="AV195" s="141">
        <v>1661.7192500000003</v>
      </c>
      <c r="AW195" s="141">
        <v>1625.5958750000004</v>
      </c>
      <c r="AX195" s="141">
        <v>1589.4725000000005</v>
      </c>
      <c r="AY195" s="141">
        <v>1553.3491250000006</v>
      </c>
      <c r="AZ195" s="141">
        <v>1517.2257500000007</v>
      </c>
      <c r="BA195" s="141">
        <v>1481.1023750000008</v>
      </c>
      <c r="BB195" s="141">
        <v>1444.979000000001</v>
      </c>
      <c r="BC195" s="141">
        <v>1408.8556250000011</v>
      </c>
      <c r="BD195" s="141">
        <v>1372.7322500000012</v>
      </c>
      <c r="BE195" s="141">
        <v>1336.6088750000013</v>
      </c>
      <c r="BF195" s="141">
        <v>1300.4855000000014</v>
      </c>
      <c r="BG195" s="141">
        <v>1264.3621250000015</v>
      </c>
      <c r="BH195" s="141">
        <v>1228.2387500000016</v>
      </c>
      <c r="BI195" s="141">
        <v>1192.1153750000017</v>
      </c>
      <c r="BJ195" s="141">
        <v>1155.9920000000018</v>
      </c>
      <c r="BK195" s="141">
        <v>1119.8686250000019</v>
      </c>
      <c r="BL195" s="141">
        <v>1083.745250000002</v>
      </c>
      <c r="BM195" s="141">
        <v>1047.6218750000021</v>
      </c>
      <c r="BN195" s="141">
        <v>1011.4985000000021</v>
      </c>
      <c r="BO195" s="141">
        <v>975.37512500000207</v>
      </c>
      <c r="BP195" s="141">
        <v>939.25175000000206</v>
      </c>
    </row>
    <row r="196" spans="4:68">
      <c r="D196" s="174" t="s">
        <v>3803</v>
      </c>
      <c r="E196" s="176">
        <v>6427</v>
      </c>
      <c r="F196" s="174" t="s">
        <v>3466</v>
      </c>
      <c r="G196" s="174" t="s">
        <v>3804</v>
      </c>
      <c r="H196" s="174" t="s">
        <v>172</v>
      </c>
      <c r="I196" s="174" t="s">
        <v>3805</v>
      </c>
      <c r="J196" s="174" t="s">
        <v>3806</v>
      </c>
      <c r="K196" s="174"/>
      <c r="L196" s="174" t="s">
        <v>172</v>
      </c>
      <c r="M196" s="174" t="s">
        <v>3800</v>
      </c>
      <c r="N196" s="176">
        <v>960</v>
      </c>
      <c r="O196" s="174" t="s">
        <v>3407</v>
      </c>
      <c r="P196" s="177">
        <v>35247</v>
      </c>
      <c r="Q196" s="176">
        <v>204</v>
      </c>
      <c r="R196" s="175">
        <v>1365.4</v>
      </c>
      <c r="S196" s="175">
        <v>5061.6000000000004</v>
      </c>
      <c r="T196" s="178">
        <v>0</v>
      </c>
      <c r="U196" s="96">
        <v>18</v>
      </c>
      <c r="V196" s="38" t="s">
        <v>128</v>
      </c>
      <c r="W196" s="38"/>
      <c r="X196" s="137">
        <v>80.337499999999991</v>
      </c>
      <c r="Y196" s="138">
        <v>64467</v>
      </c>
      <c r="Z196" s="179">
        <v>63</v>
      </c>
      <c r="AA196" s="139">
        <v>2076</v>
      </c>
      <c r="AB196" s="131"/>
      <c r="AC196" s="38"/>
      <c r="AD196" s="140">
        <v>5061.6000000000004</v>
      </c>
      <c r="AE196" s="141">
        <v>4981.2625000000007</v>
      </c>
      <c r="AF196" s="141">
        <v>4900.9250000000011</v>
      </c>
      <c r="AG196" s="141">
        <v>4820.5875000000015</v>
      </c>
      <c r="AH196" s="141">
        <v>4740.2500000000018</v>
      </c>
      <c r="AI196" s="141">
        <v>4659.9125000000022</v>
      </c>
      <c r="AJ196" s="141">
        <v>4579.5750000000025</v>
      </c>
      <c r="AK196" s="141">
        <v>4499.2375000000029</v>
      </c>
      <c r="AL196" s="141">
        <v>4418.9000000000033</v>
      </c>
      <c r="AM196" s="141">
        <v>4338.5625000000036</v>
      </c>
      <c r="AN196" s="141">
        <v>4258.225000000004</v>
      </c>
      <c r="AO196" s="141">
        <v>4177.8875000000044</v>
      </c>
      <c r="AP196" s="141">
        <v>4097.5500000000047</v>
      </c>
      <c r="AQ196" s="141">
        <v>4017.2125000000046</v>
      </c>
      <c r="AR196" s="141">
        <v>3936.8750000000045</v>
      </c>
      <c r="AS196" s="141">
        <v>3856.5375000000045</v>
      </c>
      <c r="AT196" s="141">
        <v>3776.2000000000044</v>
      </c>
      <c r="AU196" s="141">
        <v>3695.8625000000043</v>
      </c>
      <c r="AV196" s="141">
        <v>3615.5250000000042</v>
      </c>
      <c r="AW196" s="141">
        <v>3535.1875000000041</v>
      </c>
      <c r="AX196" s="141">
        <v>3454.850000000004</v>
      </c>
      <c r="AY196" s="141">
        <v>3374.5125000000039</v>
      </c>
      <c r="AZ196" s="141">
        <v>3294.1750000000038</v>
      </c>
      <c r="BA196" s="141">
        <v>3213.8375000000037</v>
      </c>
      <c r="BB196" s="141">
        <v>3133.5000000000036</v>
      </c>
      <c r="BC196" s="141">
        <v>3053.1625000000035</v>
      </c>
      <c r="BD196" s="141">
        <v>2972.8250000000035</v>
      </c>
      <c r="BE196" s="141">
        <v>2892.4875000000034</v>
      </c>
      <c r="BF196" s="141">
        <v>2812.1500000000033</v>
      </c>
      <c r="BG196" s="141">
        <v>2731.8125000000032</v>
      </c>
      <c r="BH196" s="141">
        <v>2651.4750000000031</v>
      </c>
      <c r="BI196" s="141">
        <v>2571.137500000003</v>
      </c>
      <c r="BJ196" s="141">
        <v>2490.8000000000029</v>
      </c>
      <c r="BK196" s="141">
        <v>2410.4625000000028</v>
      </c>
      <c r="BL196" s="141">
        <v>2330.1250000000027</v>
      </c>
      <c r="BM196" s="141">
        <v>2249.7875000000026</v>
      </c>
      <c r="BN196" s="141">
        <v>2169.4500000000025</v>
      </c>
      <c r="BO196" s="141">
        <v>2089.1125000000025</v>
      </c>
      <c r="BP196" s="141">
        <v>2008.7750000000024</v>
      </c>
    </row>
    <row r="197" spans="4:68">
      <c r="D197" s="174" t="s">
        <v>3807</v>
      </c>
      <c r="E197" s="175">
        <v>42606.7</v>
      </c>
      <c r="F197" s="174" t="s">
        <v>3459</v>
      </c>
      <c r="G197" s="174" t="s">
        <v>3804</v>
      </c>
      <c r="H197" s="174" t="s">
        <v>172</v>
      </c>
      <c r="I197" s="174" t="s">
        <v>3805</v>
      </c>
      <c r="J197" s="174" t="s">
        <v>3806</v>
      </c>
      <c r="K197" s="174"/>
      <c r="L197" s="174" t="s">
        <v>172</v>
      </c>
      <c r="M197" s="174" t="s">
        <v>3800</v>
      </c>
      <c r="N197" s="176">
        <v>960</v>
      </c>
      <c r="O197" s="174" t="s">
        <v>3407</v>
      </c>
      <c r="P197" s="177">
        <v>35247</v>
      </c>
      <c r="Q197" s="176">
        <v>204</v>
      </c>
      <c r="R197" s="175">
        <v>9052.39</v>
      </c>
      <c r="S197" s="175">
        <v>33554.31</v>
      </c>
      <c r="T197" s="178">
        <v>0</v>
      </c>
      <c r="U197" s="96">
        <v>18</v>
      </c>
      <c r="V197" s="38" t="s">
        <v>128</v>
      </c>
      <c r="W197" s="38"/>
      <c r="X197" s="137">
        <v>532.5837499999999</v>
      </c>
      <c r="Y197" s="138">
        <v>64467</v>
      </c>
      <c r="Z197" s="179">
        <v>63</v>
      </c>
      <c r="AA197" s="139">
        <v>2076</v>
      </c>
      <c r="AB197" s="131"/>
      <c r="AC197" s="38"/>
      <c r="AD197" s="140">
        <v>33554.31</v>
      </c>
      <c r="AE197" s="141">
        <v>33021.72625</v>
      </c>
      <c r="AF197" s="141">
        <v>32489.142499999998</v>
      </c>
      <c r="AG197" s="141">
        <v>31956.558749999997</v>
      </c>
      <c r="AH197" s="141">
        <v>31423.974999999995</v>
      </c>
      <c r="AI197" s="141">
        <v>30891.391249999993</v>
      </c>
      <c r="AJ197" s="141">
        <v>30358.807499999992</v>
      </c>
      <c r="AK197" s="141">
        <v>29826.22374999999</v>
      </c>
      <c r="AL197" s="141">
        <v>29293.639999999989</v>
      </c>
      <c r="AM197" s="141">
        <v>28761.056249999987</v>
      </c>
      <c r="AN197" s="141">
        <v>28228.472499999985</v>
      </c>
      <c r="AO197" s="141">
        <v>27695.888749999984</v>
      </c>
      <c r="AP197" s="141">
        <v>27163.304999999982</v>
      </c>
      <c r="AQ197" s="141">
        <v>26630.721249999981</v>
      </c>
      <c r="AR197" s="141">
        <v>26098.137499999979</v>
      </c>
      <c r="AS197" s="141">
        <v>25565.553749999977</v>
      </c>
      <c r="AT197" s="141">
        <v>25032.969999999976</v>
      </c>
      <c r="AU197" s="141">
        <v>24500.386249999974</v>
      </c>
      <c r="AV197" s="141">
        <v>23967.802499999972</v>
      </c>
      <c r="AW197" s="141">
        <v>23435.218749999971</v>
      </c>
      <c r="AX197" s="141">
        <v>22902.634999999969</v>
      </c>
      <c r="AY197" s="141">
        <v>22370.051249999968</v>
      </c>
      <c r="AZ197" s="141">
        <v>21837.467499999966</v>
      </c>
      <c r="BA197" s="141">
        <v>21304.883749999964</v>
      </c>
      <c r="BB197" s="141">
        <v>20772.299999999963</v>
      </c>
      <c r="BC197" s="141">
        <v>20239.716249999961</v>
      </c>
      <c r="BD197" s="141">
        <v>19707.13249999996</v>
      </c>
      <c r="BE197" s="141">
        <v>19174.548749999958</v>
      </c>
      <c r="BF197" s="141">
        <v>18641.964999999956</v>
      </c>
      <c r="BG197" s="141">
        <v>18109.381249999955</v>
      </c>
      <c r="BH197" s="141">
        <v>17576.797499999953</v>
      </c>
      <c r="BI197" s="141">
        <v>17044.213749999952</v>
      </c>
      <c r="BJ197" s="141">
        <v>16511.62999999995</v>
      </c>
      <c r="BK197" s="141">
        <v>15979.04624999995</v>
      </c>
      <c r="BL197" s="141">
        <v>15446.462499999951</v>
      </c>
      <c r="BM197" s="141">
        <v>14913.878749999951</v>
      </c>
      <c r="BN197" s="141">
        <v>14381.294999999951</v>
      </c>
      <c r="BO197" s="141">
        <v>13848.711249999951</v>
      </c>
      <c r="BP197" s="141">
        <v>13316.127499999951</v>
      </c>
    </row>
    <row r="198" spans="4:68">
      <c r="D198" s="174" t="s">
        <v>3808</v>
      </c>
      <c r="E198" s="175">
        <v>129780.77</v>
      </c>
      <c r="F198" s="174" t="s">
        <v>3540</v>
      </c>
      <c r="G198" s="174" t="s">
        <v>3804</v>
      </c>
      <c r="H198" s="174" t="s">
        <v>172</v>
      </c>
      <c r="I198" s="174" t="s">
        <v>3805</v>
      </c>
      <c r="J198" s="174" t="s">
        <v>3806</v>
      </c>
      <c r="K198" s="174"/>
      <c r="L198" s="174" t="s">
        <v>172</v>
      </c>
      <c r="M198" s="174" t="s">
        <v>3800</v>
      </c>
      <c r="N198" s="176">
        <v>960</v>
      </c>
      <c r="O198" s="174" t="s">
        <v>3407</v>
      </c>
      <c r="P198" s="177">
        <v>35247</v>
      </c>
      <c r="Q198" s="176">
        <v>204</v>
      </c>
      <c r="R198" s="175">
        <v>27573.77</v>
      </c>
      <c r="S198" s="176">
        <v>102207</v>
      </c>
      <c r="T198" s="178">
        <v>0</v>
      </c>
      <c r="U198" s="96">
        <v>18</v>
      </c>
      <c r="V198" s="38" t="s">
        <v>128</v>
      </c>
      <c r="W198" s="38"/>
      <c r="X198" s="137">
        <v>1622.2596249999999</v>
      </c>
      <c r="Y198" s="138">
        <v>64467</v>
      </c>
      <c r="Z198" s="179">
        <v>63</v>
      </c>
      <c r="AA198" s="139">
        <v>2076</v>
      </c>
      <c r="AB198" s="131"/>
      <c r="AC198" s="38"/>
      <c r="AD198" s="140">
        <v>102207</v>
      </c>
      <c r="AE198" s="141">
        <v>100584.74037499999</v>
      </c>
      <c r="AF198" s="141">
        <v>98962.480749999988</v>
      </c>
      <c r="AG198" s="141">
        <v>97340.221124999982</v>
      </c>
      <c r="AH198" s="141">
        <v>95717.961499999976</v>
      </c>
      <c r="AI198" s="141">
        <v>94095.70187499997</v>
      </c>
      <c r="AJ198" s="141">
        <v>92473.442249999964</v>
      </c>
      <c r="AK198" s="141">
        <v>90851.182624999958</v>
      </c>
      <c r="AL198" s="141">
        <v>89228.922999999952</v>
      </c>
      <c r="AM198" s="141">
        <v>87606.663374999946</v>
      </c>
      <c r="AN198" s="141">
        <v>85984.403749999939</v>
      </c>
      <c r="AO198" s="141">
        <v>84362.144124999933</v>
      </c>
      <c r="AP198" s="141">
        <v>82739.884499999927</v>
      </c>
      <c r="AQ198" s="141">
        <v>81117.624874999921</v>
      </c>
      <c r="AR198" s="141">
        <v>79495.365249999915</v>
      </c>
      <c r="AS198" s="141">
        <v>77873.105624999909</v>
      </c>
      <c r="AT198" s="141">
        <v>76250.845999999903</v>
      </c>
      <c r="AU198" s="141">
        <v>74628.586374999897</v>
      </c>
      <c r="AV198" s="141">
        <v>73006.326749999891</v>
      </c>
      <c r="AW198" s="141">
        <v>71384.067124999885</v>
      </c>
      <c r="AX198" s="141">
        <v>69761.807499999879</v>
      </c>
      <c r="AY198" s="141">
        <v>68139.547874999873</v>
      </c>
      <c r="AZ198" s="141">
        <v>66517.288249999867</v>
      </c>
      <c r="BA198" s="141">
        <v>64895.028624999868</v>
      </c>
      <c r="BB198" s="141">
        <v>63272.768999999869</v>
      </c>
      <c r="BC198" s="141">
        <v>61650.50937499987</v>
      </c>
      <c r="BD198" s="141">
        <v>60028.249749999872</v>
      </c>
      <c r="BE198" s="141">
        <v>58405.990124999873</v>
      </c>
      <c r="BF198" s="141">
        <v>56783.730499999874</v>
      </c>
      <c r="BG198" s="141">
        <v>55161.470874999875</v>
      </c>
      <c r="BH198" s="141">
        <v>53539.211249999877</v>
      </c>
      <c r="BI198" s="141">
        <v>51916.951624999878</v>
      </c>
      <c r="BJ198" s="141">
        <v>50294.691999999879</v>
      </c>
      <c r="BK198" s="141">
        <v>48672.43237499988</v>
      </c>
      <c r="BL198" s="141">
        <v>47050.172749999881</v>
      </c>
      <c r="BM198" s="141">
        <v>45427.913124999883</v>
      </c>
      <c r="BN198" s="141">
        <v>43805.653499999884</v>
      </c>
      <c r="BO198" s="141">
        <v>42183.393874999885</v>
      </c>
      <c r="BP198" s="141">
        <v>40561.134249999886</v>
      </c>
    </row>
    <row r="199" spans="4:68">
      <c r="D199" s="174" t="s">
        <v>3809</v>
      </c>
      <c r="E199" s="176">
        <v>99478</v>
      </c>
      <c r="F199" s="174" t="s">
        <v>3466</v>
      </c>
      <c r="G199" s="174" t="s">
        <v>3810</v>
      </c>
      <c r="H199" s="174" t="s">
        <v>172</v>
      </c>
      <c r="I199" s="174" t="s">
        <v>3811</v>
      </c>
      <c r="J199" s="174" t="s">
        <v>3812</v>
      </c>
      <c r="K199" s="174"/>
      <c r="L199" s="174" t="s">
        <v>172</v>
      </c>
      <c r="M199" s="174" t="s">
        <v>3548</v>
      </c>
      <c r="N199" s="176">
        <v>960</v>
      </c>
      <c r="O199" s="174" t="s">
        <v>3407</v>
      </c>
      <c r="P199" s="177">
        <v>35247</v>
      </c>
      <c r="Q199" s="176">
        <v>204</v>
      </c>
      <c r="R199" s="175">
        <v>21135.55</v>
      </c>
      <c r="S199" s="175">
        <v>78342.45</v>
      </c>
      <c r="T199" s="178">
        <v>0</v>
      </c>
      <c r="U199" s="96">
        <v>16</v>
      </c>
      <c r="V199" s="38" t="s">
        <v>126</v>
      </c>
      <c r="W199" s="38"/>
      <c r="X199" s="137">
        <v>1243.4749999999999</v>
      </c>
      <c r="Y199" s="138">
        <v>64467</v>
      </c>
      <c r="Z199" s="179">
        <v>63</v>
      </c>
      <c r="AA199" s="139">
        <v>2076</v>
      </c>
      <c r="AB199" s="131"/>
      <c r="AC199" s="38"/>
      <c r="AD199" s="140">
        <v>78342.45</v>
      </c>
      <c r="AE199" s="141">
        <v>77098.974999999991</v>
      </c>
      <c r="AF199" s="141">
        <v>75855.499999999985</v>
      </c>
      <c r="AG199" s="141">
        <v>74612.02499999998</v>
      </c>
      <c r="AH199" s="141">
        <v>73368.549999999974</v>
      </c>
      <c r="AI199" s="141">
        <v>72125.074999999968</v>
      </c>
      <c r="AJ199" s="141">
        <v>70881.599999999962</v>
      </c>
      <c r="AK199" s="141">
        <v>69638.124999999956</v>
      </c>
      <c r="AL199" s="141">
        <v>68394.649999999951</v>
      </c>
      <c r="AM199" s="141">
        <v>67151.174999999945</v>
      </c>
      <c r="AN199" s="141">
        <v>65907.699999999939</v>
      </c>
      <c r="AO199" s="141">
        <v>64664.22499999994</v>
      </c>
      <c r="AP199" s="141">
        <v>63420.749999999942</v>
      </c>
      <c r="AQ199" s="141">
        <v>62177.274999999943</v>
      </c>
      <c r="AR199" s="141">
        <v>60933.799999999945</v>
      </c>
      <c r="AS199" s="141">
        <v>59690.324999999946</v>
      </c>
      <c r="AT199" s="141">
        <v>58446.849999999948</v>
      </c>
      <c r="AU199" s="141">
        <v>57203.374999999949</v>
      </c>
      <c r="AV199" s="141">
        <v>55959.899999999951</v>
      </c>
      <c r="AW199" s="141">
        <v>54716.424999999952</v>
      </c>
      <c r="AX199" s="141">
        <v>53472.949999999953</v>
      </c>
      <c r="AY199" s="141">
        <v>52229.474999999955</v>
      </c>
      <c r="AZ199" s="141">
        <v>50985.999999999956</v>
      </c>
      <c r="BA199" s="141">
        <v>49742.524999999958</v>
      </c>
      <c r="BB199" s="141">
        <v>48499.049999999959</v>
      </c>
      <c r="BC199" s="141">
        <v>47255.574999999961</v>
      </c>
      <c r="BD199" s="141">
        <v>46012.099999999962</v>
      </c>
      <c r="BE199" s="141">
        <v>44768.624999999964</v>
      </c>
      <c r="BF199" s="141">
        <v>43525.149999999965</v>
      </c>
      <c r="BG199" s="141">
        <v>42281.674999999967</v>
      </c>
      <c r="BH199" s="141">
        <v>41038.199999999968</v>
      </c>
      <c r="BI199" s="141">
        <v>39794.724999999969</v>
      </c>
      <c r="BJ199" s="141">
        <v>38551.249999999971</v>
      </c>
      <c r="BK199" s="141">
        <v>37307.774999999972</v>
      </c>
      <c r="BL199" s="141">
        <v>36064.299999999974</v>
      </c>
      <c r="BM199" s="141">
        <v>34820.824999999975</v>
      </c>
      <c r="BN199" s="141">
        <v>33577.349999999977</v>
      </c>
      <c r="BO199" s="141">
        <v>32333.874999999978</v>
      </c>
      <c r="BP199" s="141">
        <v>31090.39999999998</v>
      </c>
    </row>
    <row r="200" spans="4:68">
      <c r="D200" s="174" t="s">
        <v>3813</v>
      </c>
      <c r="E200" s="176">
        <v>656</v>
      </c>
      <c r="F200" s="174" t="s">
        <v>3516</v>
      </c>
      <c r="G200" s="174" t="s">
        <v>3810</v>
      </c>
      <c r="H200" s="174" t="s">
        <v>172</v>
      </c>
      <c r="I200" s="174" t="s">
        <v>3811</v>
      </c>
      <c r="J200" s="174" t="s">
        <v>3812</v>
      </c>
      <c r="K200" s="174"/>
      <c r="L200" s="174" t="s">
        <v>172</v>
      </c>
      <c r="M200" s="174" t="s">
        <v>3548</v>
      </c>
      <c r="N200" s="176">
        <v>960</v>
      </c>
      <c r="O200" s="174" t="s">
        <v>3407</v>
      </c>
      <c r="P200" s="177">
        <v>35247</v>
      </c>
      <c r="Q200" s="176">
        <v>204</v>
      </c>
      <c r="R200" s="175">
        <v>139.37</v>
      </c>
      <c r="S200" s="175">
        <v>516.63</v>
      </c>
      <c r="T200" s="178">
        <v>0</v>
      </c>
      <c r="U200" s="96">
        <v>16</v>
      </c>
      <c r="V200" s="38" t="s">
        <v>126</v>
      </c>
      <c r="W200" s="38"/>
      <c r="X200" s="137">
        <v>8.1999999999999993</v>
      </c>
      <c r="Y200" s="138">
        <v>64467</v>
      </c>
      <c r="Z200" s="179">
        <v>63</v>
      </c>
      <c r="AA200" s="139">
        <v>2076</v>
      </c>
      <c r="AB200" s="131"/>
      <c r="AC200" s="38"/>
      <c r="AD200" s="140">
        <v>516.63</v>
      </c>
      <c r="AE200" s="141">
        <v>508.43</v>
      </c>
      <c r="AF200" s="141">
        <v>500.23</v>
      </c>
      <c r="AG200" s="141">
        <v>492.03000000000003</v>
      </c>
      <c r="AH200" s="141">
        <v>483.83000000000004</v>
      </c>
      <c r="AI200" s="141">
        <v>475.63000000000005</v>
      </c>
      <c r="AJ200" s="141">
        <v>467.43000000000006</v>
      </c>
      <c r="AK200" s="141">
        <v>459.23000000000008</v>
      </c>
      <c r="AL200" s="141">
        <v>451.03000000000009</v>
      </c>
      <c r="AM200" s="141">
        <v>442.8300000000001</v>
      </c>
      <c r="AN200" s="141">
        <v>434.63000000000011</v>
      </c>
      <c r="AO200" s="141">
        <v>426.43000000000012</v>
      </c>
      <c r="AP200" s="141">
        <v>418.23000000000013</v>
      </c>
      <c r="AQ200" s="141">
        <v>410.03000000000014</v>
      </c>
      <c r="AR200" s="141">
        <v>401.83000000000015</v>
      </c>
      <c r="AS200" s="141">
        <v>393.63000000000017</v>
      </c>
      <c r="AT200" s="141">
        <v>385.43000000000018</v>
      </c>
      <c r="AU200" s="141">
        <v>377.23000000000019</v>
      </c>
      <c r="AV200" s="141">
        <v>369.0300000000002</v>
      </c>
      <c r="AW200" s="141">
        <v>360.83000000000021</v>
      </c>
      <c r="AX200" s="141">
        <v>352.63000000000022</v>
      </c>
      <c r="AY200" s="141">
        <v>344.43000000000023</v>
      </c>
      <c r="AZ200" s="141">
        <v>336.23000000000025</v>
      </c>
      <c r="BA200" s="141">
        <v>328.03000000000026</v>
      </c>
      <c r="BB200" s="141">
        <v>319.83000000000027</v>
      </c>
      <c r="BC200" s="141">
        <v>311.63000000000028</v>
      </c>
      <c r="BD200" s="141">
        <v>303.43000000000029</v>
      </c>
      <c r="BE200" s="141">
        <v>295.2300000000003</v>
      </c>
      <c r="BF200" s="141">
        <v>287.03000000000031</v>
      </c>
      <c r="BG200" s="141">
        <v>278.83000000000033</v>
      </c>
      <c r="BH200" s="141">
        <v>270.63000000000034</v>
      </c>
      <c r="BI200" s="141">
        <v>262.43000000000035</v>
      </c>
      <c r="BJ200" s="141">
        <v>254.23000000000036</v>
      </c>
      <c r="BK200" s="141">
        <v>246.03000000000037</v>
      </c>
      <c r="BL200" s="141">
        <v>237.83000000000038</v>
      </c>
      <c r="BM200" s="141">
        <v>229.63000000000039</v>
      </c>
      <c r="BN200" s="141">
        <v>221.4300000000004</v>
      </c>
      <c r="BO200" s="141">
        <v>213.23000000000042</v>
      </c>
      <c r="BP200" s="141">
        <v>205.03000000000043</v>
      </c>
    </row>
    <row r="201" spans="4:68">
      <c r="D201" s="174" t="s">
        <v>3814</v>
      </c>
      <c r="E201" s="175">
        <v>949889.91</v>
      </c>
      <c r="F201" s="174" t="s">
        <v>3501</v>
      </c>
      <c r="G201" s="174" t="s">
        <v>3810</v>
      </c>
      <c r="H201" s="174" t="s">
        <v>172</v>
      </c>
      <c r="I201" s="174" t="s">
        <v>3811</v>
      </c>
      <c r="J201" s="174" t="s">
        <v>3812</v>
      </c>
      <c r="K201" s="174"/>
      <c r="L201" s="174" t="s">
        <v>172</v>
      </c>
      <c r="M201" s="174" t="s">
        <v>3548</v>
      </c>
      <c r="N201" s="176">
        <v>960</v>
      </c>
      <c r="O201" s="174" t="s">
        <v>3407</v>
      </c>
      <c r="P201" s="177">
        <v>35247</v>
      </c>
      <c r="Q201" s="176">
        <v>204</v>
      </c>
      <c r="R201" s="175">
        <v>201818.57</v>
      </c>
      <c r="S201" s="175">
        <v>748071.34</v>
      </c>
      <c r="T201" s="178">
        <v>0</v>
      </c>
      <c r="U201" s="96">
        <v>16</v>
      </c>
      <c r="V201" s="38" t="s">
        <v>126</v>
      </c>
      <c r="W201" s="38"/>
      <c r="X201" s="137">
        <v>11873.623874999999</v>
      </c>
      <c r="Y201" s="138">
        <v>64467</v>
      </c>
      <c r="Z201" s="179">
        <v>63</v>
      </c>
      <c r="AA201" s="139">
        <v>2076</v>
      </c>
      <c r="AB201" s="131"/>
      <c r="AC201" s="38"/>
      <c r="AD201" s="140">
        <v>748071.34</v>
      </c>
      <c r="AE201" s="141">
        <v>736197.71612499992</v>
      </c>
      <c r="AF201" s="141">
        <v>724324.09224999987</v>
      </c>
      <c r="AG201" s="141">
        <v>712450.46837499982</v>
      </c>
      <c r="AH201" s="141">
        <v>700576.84449999977</v>
      </c>
      <c r="AI201" s="141">
        <v>688703.22062499973</v>
      </c>
      <c r="AJ201" s="141">
        <v>676829.59674999968</v>
      </c>
      <c r="AK201" s="141">
        <v>664955.97287499963</v>
      </c>
      <c r="AL201" s="141">
        <v>653082.34899999958</v>
      </c>
      <c r="AM201" s="141">
        <v>641208.72512499953</v>
      </c>
      <c r="AN201" s="141">
        <v>629335.10124999948</v>
      </c>
      <c r="AO201" s="141">
        <v>617461.47737499943</v>
      </c>
      <c r="AP201" s="141">
        <v>605587.85349999939</v>
      </c>
      <c r="AQ201" s="141">
        <v>593714.22962499934</v>
      </c>
      <c r="AR201" s="141">
        <v>581840.60574999929</v>
      </c>
      <c r="AS201" s="141">
        <v>569966.98187499924</v>
      </c>
      <c r="AT201" s="141">
        <v>558093.35799999919</v>
      </c>
      <c r="AU201" s="141">
        <v>546219.73412499914</v>
      </c>
      <c r="AV201" s="141">
        <v>534346.1102499991</v>
      </c>
      <c r="AW201" s="141">
        <v>522472.48637499911</v>
      </c>
      <c r="AX201" s="141">
        <v>510598.86249999912</v>
      </c>
      <c r="AY201" s="141">
        <v>498725.23862499913</v>
      </c>
      <c r="AZ201" s="141">
        <v>486851.61474999913</v>
      </c>
      <c r="BA201" s="141">
        <v>474977.99087499914</v>
      </c>
      <c r="BB201" s="141">
        <v>463104.36699999915</v>
      </c>
      <c r="BC201" s="141">
        <v>451230.74312499916</v>
      </c>
      <c r="BD201" s="141">
        <v>439357.11924999917</v>
      </c>
      <c r="BE201" s="141">
        <v>427483.49537499918</v>
      </c>
      <c r="BF201" s="141">
        <v>415609.87149999919</v>
      </c>
      <c r="BG201" s="141">
        <v>403736.2476249992</v>
      </c>
      <c r="BH201" s="141">
        <v>391862.62374999921</v>
      </c>
      <c r="BI201" s="141">
        <v>379988.99987499922</v>
      </c>
      <c r="BJ201" s="141">
        <v>368115.37599999923</v>
      </c>
      <c r="BK201" s="141">
        <v>356241.75212499924</v>
      </c>
      <c r="BL201" s="141">
        <v>344368.12824999925</v>
      </c>
      <c r="BM201" s="141">
        <v>332494.50437499926</v>
      </c>
      <c r="BN201" s="141">
        <v>320620.88049999927</v>
      </c>
      <c r="BO201" s="141">
        <v>308747.25662499928</v>
      </c>
      <c r="BP201" s="141">
        <v>296873.63274999929</v>
      </c>
    </row>
    <row r="202" spans="4:68">
      <c r="D202" s="174" t="s">
        <v>3815</v>
      </c>
      <c r="E202" s="175">
        <v>120764.62</v>
      </c>
      <c r="F202" s="174" t="s">
        <v>3520</v>
      </c>
      <c r="G202" s="174" t="s">
        <v>3810</v>
      </c>
      <c r="H202" s="174" t="s">
        <v>172</v>
      </c>
      <c r="I202" s="174" t="s">
        <v>3811</v>
      </c>
      <c r="J202" s="174" t="s">
        <v>3812</v>
      </c>
      <c r="K202" s="174"/>
      <c r="L202" s="174" t="s">
        <v>172</v>
      </c>
      <c r="M202" s="174" t="s">
        <v>3548</v>
      </c>
      <c r="N202" s="176">
        <v>960</v>
      </c>
      <c r="O202" s="174" t="s">
        <v>3407</v>
      </c>
      <c r="P202" s="177">
        <v>35247</v>
      </c>
      <c r="Q202" s="176">
        <v>204</v>
      </c>
      <c r="R202" s="175">
        <v>25658.18</v>
      </c>
      <c r="S202" s="175">
        <v>95106.44</v>
      </c>
      <c r="T202" s="178">
        <v>0</v>
      </c>
      <c r="U202" s="96">
        <v>16</v>
      </c>
      <c r="V202" s="38" t="s">
        <v>126</v>
      </c>
      <c r="W202" s="38"/>
      <c r="X202" s="137">
        <v>1509.5577499999999</v>
      </c>
      <c r="Y202" s="138">
        <v>64467</v>
      </c>
      <c r="Z202" s="179">
        <v>63</v>
      </c>
      <c r="AA202" s="139">
        <v>2076</v>
      </c>
      <c r="AB202" s="131"/>
      <c r="AC202" s="38"/>
      <c r="AD202" s="140">
        <v>95106.44</v>
      </c>
      <c r="AE202" s="141">
        <v>93596.882249999995</v>
      </c>
      <c r="AF202" s="141">
        <v>92087.324499999988</v>
      </c>
      <c r="AG202" s="141">
        <v>90577.766749999981</v>
      </c>
      <c r="AH202" s="141">
        <v>89068.208999999973</v>
      </c>
      <c r="AI202" s="141">
        <v>87558.651249999966</v>
      </c>
      <c r="AJ202" s="141">
        <v>86049.093499999959</v>
      </c>
      <c r="AK202" s="141">
        <v>84539.535749999952</v>
      </c>
      <c r="AL202" s="141">
        <v>83029.977999999945</v>
      </c>
      <c r="AM202" s="141">
        <v>81520.420249999937</v>
      </c>
      <c r="AN202" s="141">
        <v>80010.86249999993</v>
      </c>
      <c r="AO202" s="141">
        <v>78501.304749999923</v>
      </c>
      <c r="AP202" s="141">
        <v>76991.746999999916</v>
      </c>
      <c r="AQ202" s="141">
        <v>75482.189249999908</v>
      </c>
      <c r="AR202" s="141">
        <v>73972.631499999901</v>
      </c>
      <c r="AS202" s="141">
        <v>72463.073749999894</v>
      </c>
      <c r="AT202" s="141">
        <v>70953.515999999887</v>
      </c>
      <c r="AU202" s="141">
        <v>69443.95824999988</v>
      </c>
      <c r="AV202" s="141">
        <v>67934.400499999872</v>
      </c>
      <c r="AW202" s="141">
        <v>66424.842749999865</v>
      </c>
      <c r="AX202" s="141">
        <v>64915.284999999865</v>
      </c>
      <c r="AY202" s="141">
        <v>63405.727249999865</v>
      </c>
      <c r="AZ202" s="141">
        <v>61896.169499999865</v>
      </c>
      <c r="BA202" s="141">
        <v>60386.611749999865</v>
      </c>
      <c r="BB202" s="141">
        <v>58877.053999999865</v>
      </c>
      <c r="BC202" s="141">
        <v>57367.496249999866</v>
      </c>
      <c r="BD202" s="141">
        <v>55857.938499999866</v>
      </c>
      <c r="BE202" s="141">
        <v>54348.380749999866</v>
      </c>
      <c r="BF202" s="141">
        <v>52838.822999999866</v>
      </c>
      <c r="BG202" s="141">
        <v>51329.265249999866</v>
      </c>
      <c r="BH202" s="141">
        <v>49819.707499999866</v>
      </c>
      <c r="BI202" s="141">
        <v>48310.149749999866</v>
      </c>
      <c r="BJ202" s="141">
        <v>46800.591999999866</v>
      </c>
      <c r="BK202" s="141">
        <v>45291.034249999866</v>
      </c>
      <c r="BL202" s="141">
        <v>43781.476499999866</v>
      </c>
      <c r="BM202" s="141">
        <v>42271.918749999866</v>
      </c>
      <c r="BN202" s="141">
        <v>40762.360999999866</v>
      </c>
      <c r="BO202" s="141">
        <v>39252.803249999866</v>
      </c>
      <c r="BP202" s="141">
        <v>37743.245499999866</v>
      </c>
    </row>
    <row r="203" spans="4:68">
      <c r="D203" s="174" t="s">
        <v>3816</v>
      </c>
      <c r="E203" s="175">
        <v>62.44</v>
      </c>
      <c r="F203" s="174" t="s">
        <v>3503</v>
      </c>
      <c r="G203" s="174" t="s">
        <v>3810</v>
      </c>
      <c r="H203" s="174" t="s">
        <v>172</v>
      </c>
      <c r="I203" s="174" t="s">
        <v>3811</v>
      </c>
      <c r="J203" s="174" t="s">
        <v>3812</v>
      </c>
      <c r="K203" s="174"/>
      <c r="L203" s="174" t="s">
        <v>172</v>
      </c>
      <c r="M203" s="174" t="s">
        <v>3548</v>
      </c>
      <c r="N203" s="176">
        <v>960</v>
      </c>
      <c r="O203" s="174" t="s">
        <v>3407</v>
      </c>
      <c r="P203" s="177">
        <v>35247</v>
      </c>
      <c r="Q203" s="176">
        <v>204</v>
      </c>
      <c r="R203" s="175">
        <v>13.26</v>
      </c>
      <c r="S203" s="175">
        <v>49.18</v>
      </c>
      <c r="T203" s="178">
        <v>0</v>
      </c>
      <c r="U203" s="96">
        <v>16</v>
      </c>
      <c r="V203" s="38" t="s">
        <v>126</v>
      </c>
      <c r="W203" s="38"/>
      <c r="X203" s="137">
        <v>0.78049999999999997</v>
      </c>
      <c r="Y203" s="138">
        <v>64467</v>
      </c>
      <c r="Z203" s="179">
        <v>63</v>
      </c>
      <c r="AA203" s="139">
        <v>2076</v>
      </c>
      <c r="AB203" s="131"/>
      <c r="AC203" s="38"/>
      <c r="AD203" s="140">
        <v>49.18</v>
      </c>
      <c r="AE203" s="141">
        <v>48.399500000000003</v>
      </c>
      <c r="AF203" s="141">
        <v>47.619</v>
      </c>
      <c r="AG203" s="141">
        <v>46.838499999999996</v>
      </c>
      <c r="AH203" s="141">
        <v>46.057999999999993</v>
      </c>
      <c r="AI203" s="141">
        <v>45.277499999999989</v>
      </c>
      <c r="AJ203" s="141">
        <v>44.496999999999986</v>
      </c>
      <c r="AK203" s="141">
        <v>43.716499999999982</v>
      </c>
      <c r="AL203" s="141">
        <v>42.935999999999979</v>
      </c>
      <c r="AM203" s="141">
        <v>42.155499999999975</v>
      </c>
      <c r="AN203" s="141">
        <v>41.374999999999972</v>
      </c>
      <c r="AO203" s="141">
        <v>40.594499999999968</v>
      </c>
      <c r="AP203" s="141">
        <v>39.813999999999965</v>
      </c>
      <c r="AQ203" s="141">
        <v>39.033499999999961</v>
      </c>
      <c r="AR203" s="141">
        <v>38.252999999999957</v>
      </c>
      <c r="AS203" s="141">
        <v>37.472499999999954</v>
      </c>
      <c r="AT203" s="141">
        <v>36.69199999999995</v>
      </c>
      <c r="AU203" s="141">
        <v>35.911499999999947</v>
      </c>
      <c r="AV203" s="141">
        <v>35.130999999999943</v>
      </c>
      <c r="AW203" s="141">
        <v>34.35049999999994</v>
      </c>
      <c r="AX203" s="141">
        <v>33.569999999999936</v>
      </c>
      <c r="AY203" s="141">
        <v>32.789499999999933</v>
      </c>
      <c r="AZ203" s="141">
        <v>32.008999999999929</v>
      </c>
      <c r="BA203" s="141">
        <v>31.228499999999929</v>
      </c>
      <c r="BB203" s="141">
        <v>30.447999999999929</v>
      </c>
      <c r="BC203" s="141">
        <v>29.667499999999929</v>
      </c>
      <c r="BD203" s="141">
        <v>28.886999999999929</v>
      </c>
      <c r="BE203" s="141">
        <v>28.106499999999929</v>
      </c>
      <c r="BF203" s="141">
        <v>27.325999999999929</v>
      </c>
      <c r="BG203" s="141">
        <v>26.545499999999929</v>
      </c>
      <c r="BH203" s="141">
        <v>25.76499999999993</v>
      </c>
      <c r="BI203" s="141">
        <v>24.98449999999993</v>
      </c>
      <c r="BJ203" s="141">
        <v>24.20399999999993</v>
      </c>
      <c r="BK203" s="141">
        <v>23.42349999999993</v>
      </c>
      <c r="BL203" s="141">
        <v>22.64299999999993</v>
      </c>
      <c r="BM203" s="141">
        <v>21.86249999999993</v>
      </c>
      <c r="BN203" s="141">
        <v>21.08199999999993</v>
      </c>
      <c r="BO203" s="141">
        <v>20.30149999999993</v>
      </c>
      <c r="BP203" s="141">
        <v>19.52099999999993</v>
      </c>
    </row>
    <row r="204" spans="4:68">
      <c r="D204" s="174" t="s">
        <v>3817</v>
      </c>
      <c r="E204" s="175">
        <v>-38885.35</v>
      </c>
      <c r="F204" s="174" t="s">
        <v>3501</v>
      </c>
      <c r="G204" s="174" t="s">
        <v>3810</v>
      </c>
      <c r="H204" s="174" t="s">
        <v>172</v>
      </c>
      <c r="I204" s="174" t="s">
        <v>3818</v>
      </c>
      <c r="J204" s="174" t="s">
        <v>3819</v>
      </c>
      <c r="K204" s="174"/>
      <c r="L204" s="174" t="s">
        <v>172</v>
      </c>
      <c r="M204" s="174" t="s">
        <v>3548</v>
      </c>
      <c r="N204" s="176">
        <v>960</v>
      </c>
      <c r="O204" s="174" t="s">
        <v>3407</v>
      </c>
      <c r="P204" s="177">
        <v>15189</v>
      </c>
      <c r="Q204" s="176">
        <v>863</v>
      </c>
      <c r="R204" s="175">
        <v>-34954.86</v>
      </c>
      <c r="S204" s="175">
        <v>-3930.49</v>
      </c>
      <c r="T204" s="178">
        <v>0</v>
      </c>
      <c r="U204" s="96">
        <v>16</v>
      </c>
      <c r="V204" s="38" t="s">
        <v>126</v>
      </c>
      <c r="W204" s="38"/>
      <c r="X204" s="137">
        <v>-486.06687499999998</v>
      </c>
      <c r="Y204" s="138">
        <v>44409</v>
      </c>
      <c r="Z204" s="179">
        <v>8.0833333333333339</v>
      </c>
      <c r="AA204" s="139">
        <v>2022</v>
      </c>
      <c r="AB204" s="131"/>
      <c r="AC204" s="38"/>
      <c r="AD204" s="140">
        <v>-3930.49</v>
      </c>
      <c r="AE204" s="141">
        <v>-3444.4231249999998</v>
      </c>
      <c r="AF204" s="141">
        <v>-2958.3562499999998</v>
      </c>
      <c r="AG204" s="141">
        <v>-2472.2893749999998</v>
      </c>
      <c r="AH204" s="141">
        <v>-1986.2224999999999</v>
      </c>
      <c r="AI204" s="141">
        <v>-1500.1556249999999</v>
      </c>
      <c r="AJ204" s="141">
        <v>-1014.0887499999999</v>
      </c>
      <c r="AK204" s="141">
        <v>-528.02187499999991</v>
      </c>
      <c r="AL204" s="141">
        <v>-41.954999999999927</v>
      </c>
      <c r="AM204" s="141">
        <v>0</v>
      </c>
      <c r="AN204" s="141">
        <v>0</v>
      </c>
      <c r="AO204" s="141">
        <v>0</v>
      </c>
      <c r="AP204" s="141">
        <v>0</v>
      </c>
      <c r="AQ204" s="141">
        <v>0</v>
      </c>
      <c r="AR204" s="141">
        <v>0</v>
      </c>
      <c r="AS204" s="141">
        <v>0</v>
      </c>
      <c r="AT204" s="141">
        <v>0</v>
      </c>
      <c r="AU204" s="141">
        <v>0</v>
      </c>
      <c r="AV204" s="141">
        <v>0</v>
      </c>
      <c r="AW204" s="141">
        <v>0</v>
      </c>
      <c r="AX204" s="141">
        <v>0</v>
      </c>
      <c r="AY204" s="141">
        <v>0</v>
      </c>
      <c r="AZ204" s="141">
        <v>0</v>
      </c>
      <c r="BA204" s="141">
        <v>0</v>
      </c>
      <c r="BB204" s="141">
        <v>0</v>
      </c>
      <c r="BC204" s="141">
        <v>0</v>
      </c>
      <c r="BD204" s="141">
        <v>0</v>
      </c>
      <c r="BE204" s="141">
        <v>0</v>
      </c>
      <c r="BF204" s="141">
        <v>0</v>
      </c>
      <c r="BG204" s="141">
        <v>0</v>
      </c>
      <c r="BH204" s="141">
        <v>0</v>
      </c>
      <c r="BI204" s="141">
        <v>0</v>
      </c>
      <c r="BJ204" s="141">
        <v>0</v>
      </c>
      <c r="BK204" s="141">
        <v>0</v>
      </c>
      <c r="BL204" s="141">
        <v>0</v>
      </c>
      <c r="BM204" s="141">
        <v>0</v>
      </c>
      <c r="BN204" s="141">
        <v>0</v>
      </c>
      <c r="BO204" s="141">
        <v>0</v>
      </c>
      <c r="BP204" s="141">
        <v>0</v>
      </c>
    </row>
    <row r="205" spans="4:68">
      <c r="D205" s="174" t="s">
        <v>3820</v>
      </c>
      <c r="E205" s="175">
        <v>-4943.7</v>
      </c>
      <c r="F205" s="174" t="s">
        <v>3520</v>
      </c>
      <c r="G205" s="174" t="s">
        <v>3810</v>
      </c>
      <c r="H205" s="174" t="s">
        <v>172</v>
      </c>
      <c r="I205" s="174" t="s">
        <v>3818</v>
      </c>
      <c r="J205" s="174" t="s">
        <v>3819</v>
      </c>
      <c r="K205" s="174"/>
      <c r="L205" s="174" t="s">
        <v>172</v>
      </c>
      <c r="M205" s="174" t="s">
        <v>3548</v>
      </c>
      <c r="N205" s="176">
        <v>960</v>
      </c>
      <c r="O205" s="174" t="s">
        <v>3407</v>
      </c>
      <c r="P205" s="177">
        <v>15189</v>
      </c>
      <c r="Q205" s="176">
        <v>863</v>
      </c>
      <c r="R205" s="175">
        <v>-4443.92</v>
      </c>
      <c r="S205" s="175">
        <v>-499.78</v>
      </c>
      <c r="T205" s="178">
        <v>0</v>
      </c>
      <c r="U205" s="96">
        <v>16</v>
      </c>
      <c r="V205" s="38" t="s">
        <v>126</v>
      </c>
      <c r="W205" s="38"/>
      <c r="X205" s="137">
        <v>-61.796250000000001</v>
      </c>
      <c r="Y205" s="138">
        <v>44409</v>
      </c>
      <c r="Z205" s="179">
        <v>8.0833333333333339</v>
      </c>
      <c r="AA205" s="139">
        <v>2022</v>
      </c>
      <c r="AB205" s="131"/>
      <c r="AC205" s="38"/>
      <c r="AD205" s="140">
        <v>-499.78</v>
      </c>
      <c r="AE205" s="141">
        <v>-437.98374999999999</v>
      </c>
      <c r="AF205" s="141">
        <v>-376.1875</v>
      </c>
      <c r="AG205" s="141">
        <v>-314.39125000000001</v>
      </c>
      <c r="AH205" s="141">
        <v>-252.59500000000003</v>
      </c>
      <c r="AI205" s="141">
        <v>-190.79875000000004</v>
      </c>
      <c r="AJ205" s="141">
        <v>-129.00250000000005</v>
      </c>
      <c r="AK205" s="141">
        <v>-67.206250000000054</v>
      </c>
      <c r="AL205" s="141">
        <v>-5.4100000000000534</v>
      </c>
      <c r="AM205" s="141">
        <v>0</v>
      </c>
      <c r="AN205" s="141">
        <v>0</v>
      </c>
      <c r="AO205" s="141">
        <v>0</v>
      </c>
      <c r="AP205" s="141">
        <v>0</v>
      </c>
      <c r="AQ205" s="141">
        <v>0</v>
      </c>
      <c r="AR205" s="141">
        <v>0</v>
      </c>
      <c r="AS205" s="141">
        <v>0</v>
      </c>
      <c r="AT205" s="141">
        <v>0</v>
      </c>
      <c r="AU205" s="141">
        <v>0</v>
      </c>
      <c r="AV205" s="141">
        <v>0</v>
      </c>
      <c r="AW205" s="141">
        <v>0</v>
      </c>
      <c r="AX205" s="141">
        <v>0</v>
      </c>
      <c r="AY205" s="141">
        <v>0</v>
      </c>
      <c r="AZ205" s="141">
        <v>0</v>
      </c>
      <c r="BA205" s="141">
        <v>0</v>
      </c>
      <c r="BB205" s="141">
        <v>0</v>
      </c>
      <c r="BC205" s="141">
        <v>0</v>
      </c>
      <c r="BD205" s="141">
        <v>0</v>
      </c>
      <c r="BE205" s="141">
        <v>0</v>
      </c>
      <c r="BF205" s="141">
        <v>0</v>
      </c>
      <c r="BG205" s="141">
        <v>0</v>
      </c>
      <c r="BH205" s="141">
        <v>0</v>
      </c>
      <c r="BI205" s="141">
        <v>0</v>
      </c>
      <c r="BJ205" s="141">
        <v>0</v>
      </c>
      <c r="BK205" s="141">
        <v>0</v>
      </c>
      <c r="BL205" s="141">
        <v>0</v>
      </c>
      <c r="BM205" s="141">
        <v>0</v>
      </c>
      <c r="BN205" s="141">
        <v>0</v>
      </c>
      <c r="BO205" s="141">
        <v>0</v>
      </c>
      <c r="BP205" s="141">
        <v>0</v>
      </c>
    </row>
    <row r="206" spans="4:68">
      <c r="D206" s="174" t="s">
        <v>3821</v>
      </c>
      <c r="E206" s="175">
        <v>-2.56</v>
      </c>
      <c r="F206" s="174" t="s">
        <v>3503</v>
      </c>
      <c r="G206" s="174" t="s">
        <v>3810</v>
      </c>
      <c r="H206" s="174" t="s">
        <v>172</v>
      </c>
      <c r="I206" s="174" t="s">
        <v>3818</v>
      </c>
      <c r="J206" s="174" t="s">
        <v>3819</v>
      </c>
      <c r="K206" s="174"/>
      <c r="L206" s="174" t="s">
        <v>172</v>
      </c>
      <c r="M206" s="174" t="s">
        <v>3548</v>
      </c>
      <c r="N206" s="176">
        <v>960</v>
      </c>
      <c r="O206" s="174" t="s">
        <v>3407</v>
      </c>
      <c r="P206" s="177">
        <v>15189</v>
      </c>
      <c r="Q206" s="176">
        <v>863</v>
      </c>
      <c r="R206" s="175">
        <v>-2.27</v>
      </c>
      <c r="S206" s="175">
        <v>-0.28999999999999998</v>
      </c>
      <c r="T206" s="178">
        <v>0</v>
      </c>
      <c r="U206" s="96">
        <v>16</v>
      </c>
      <c r="V206" s="38" t="s">
        <v>126</v>
      </c>
      <c r="W206" s="38"/>
      <c r="X206" s="137">
        <v>-3.2000000000000001E-2</v>
      </c>
      <c r="Y206" s="138">
        <v>44409</v>
      </c>
      <c r="Z206" s="179">
        <v>8.0833333333333339</v>
      </c>
      <c r="AA206" s="139">
        <v>2022</v>
      </c>
      <c r="AB206" s="131"/>
      <c r="AC206" s="38"/>
      <c r="AD206" s="140">
        <v>-0.28999999999999998</v>
      </c>
      <c r="AE206" s="141">
        <v>-0.25800000000000001</v>
      </c>
      <c r="AF206" s="141">
        <v>-0.22600000000000001</v>
      </c>
      <c r="AG206" s="141">
        <v>-0.19400000000000001</v>
      </c>
      <c r="AH206" s="141">
        <v>-0.16200000000000001</v>
      </c>
      <c r="AI206" s="141">
        <v>-0.13</v>
      </c>
      <c r="AJ206" s="141">
        <v>-9.8000000000000004E-2</v>
      </c>
      <c r="AK206" s="141">
        <v>-6.6000000000000003E-2</v>
      </c>
      <c r="AL206" s="141">
        <v>-3.4000000000000002E-2</v>
      </c>
      <c r="AM206" s="141">
        <v>-2.0000000000000018E-3</v>
      </c>
      <c r="AN206" s="141">
        <v>0</v>
      </c>
      <c r="AO206" s="141">
        <v>0</v>
      </c>
      <c r="AP206" s="141">
        <v>0</v>
      </c>
      <c r="AQ206" s="141">
        <v>0</v>
      </c>
      <c r="AR206" s="141">
        <v>0</v>
      </c>
      <c r="AS206" s="141">
        <v>0</v>
      </c>
      <c r="AT206" s="141">
        <v>0</v>
      </c>
      <c r="AU206" s="141">
        <v>0</v>
      </c>
      <c r="AV206" s="141">
        <v>0</v>
      </c>
      <c r="AW206" s="141">
        <v>0</v>
      </c>
      <c r="AX206" s="141">
        <v>0</v>
      </c>
      <c r="AY206" s="141">
        <v>0</v>
      </c>
      <c r="AZ206" s="141">
        <v>0</v>
      </c>
      <c r="BA206" s="141">
        <v>0</v>
      </c>
      <c r="BB206" s="141">
        <v>0</v>
      </c>
      <c r="BC206" s="141">
        <v>0</v>
      </c>
      <c r="BD206" s="141">
        <v>0</v>
      </c>
      <c r="BE206" s="141">
        <v>0</v>
      </c>
      <c r="BF206" s="141">
        <v>0</v>
      </c>
      <c r="BG206" s="141">
        <v>0</v>
      </c>
      <c r="BH206" s="141">
        <v>0</v>
      </c>
      <c r="BI206" s="141">
        <v>0</v>
      </c>
      <c r="BJ206" s="141">
        <v>0</v>
      </c>
      <c r="BK206" s="141">
        <v>0</v>
      </c>
      <c r="BL206" s="141">
        <v>0</v>
      </c>
      <c r="BM206" s="141">
        <v>0</v>
      </c>
      <c r="BN206" s="141">
        <v>0</v>
      </c>
      <c r="BO206" s="141">
        <v>0</v>
      </c>
      <c r="BP206" s="141">
        <v>0</v>
      </c>
    </row>
    <row r="207" spans="4:68">
      <c r="D207" s="174" t="s">
        <v>3822</v>
      </c>
      <c r="E207" s="175">
        <v>1031985.92</v>
      </c>
      <c r="F207" s="174" t="s">
        <v>3540</v>
      </c>
      <c r="G207" s="174" t="s">
        <v>3823</v>
      </c>
      <c r="H207" s="174" t="s">
        <v>172</v>
      </c>
      <c r="I207" s="174" t="s">
        <v>3824</v>
      </c>
      <c r="J207" s="174" t="s">
        <v>3825</v>
      </c>
      <c r="K207" s="174"/>
      <c r="L207" s="174" t="s">
        <v>172</v>
      </c>
      <c r="M207" s="174" t="s">
        <v>3548</v>
      </c>
      <c r="N207" s="176">
        <v>960</v>
      </c>
      <c r="O207" s="174" t="s">
        <v>3407</v>
      </c>
      <c r="P207" s="177">
        <v>35247</v>
      </c>
      <c r="Q207" s="176">
        <v>204</v>
      </c>
      <c r="R207" s="175">
        <v>219261.12</v>
      </c>
      <c r="S207" s="175">
        <v>812724.8</v>
      </c>
      <c r="T207" s="178">
        <v>0</v>
      </c>
      <c r="U207" s="96">
        <v>18</v>
      </c>
      <c r="V207" s="38" t="s">
        <v>128</v>
      </c>
      <c r="W207" s="38"/>
      <c r="X207" s="137">
        <v>12899.824000000001</v>
      </c>
      <c r="Y207" s="138">
        <v>64467</v>
      </c>
      <c r="Z207" s="179">
        <v>63</v>
      </c>
      <c r="AA207" s="139">
        <v>2076</v>
      </c>
      <c r="AB207" s="131"/>
      <c r="AC207" s="38"/>
      <c r="AD207" s="140">
        <v>812724.8</v>
      </c>
      <c r="AE207" s="141">
        <v>799824.97600000002</v>
      </c>
      <c r="AF207" s="141">
        <v>786925.152</v>
      </c>
      <c r="AG207" s="141">
        <v>774025.32799999998</v>
      </c>
      <c r="AH207" s="141">
        <v>761125.50399999996</v>
      </c>
      <c r="AI207" s="141">
        <v>748225.67999999993</v>
      </c>
      <c r="AJ207" s="141">
        <v>735325.85599999991</v>
      </c>
      <c r="AK207" s="141">
        <v>722426.03199999989</v>
      </c>
      <c r="AL207" s="141">
        <v>709526.20799999987</v>
      </c>
      <c r="AM207" s="141">
        <v>696626.38399999985</v>
      </c>
      <c r="AN207" s="141">
        <v>683726.55999999982</v>
      </c>
      <c r="AO207" s="141">
        <v>670826.7359999998</v>
      </c>
      <c r="AP207" s="141">
        <v>657926.91199999978</v>
      </c>
      <c r="AQ207" s="141">
        <v>645027.08799999976</v>
      </c>
      <c r="AR207" s="141">
        <v>632127.26399999973</v>
      </c>
      <c r="AS207" s="141">
        <v>619227.43999999971</v>
      </c>
      <c r="AT207" s="141">
        <v>606327.61599999969</v>
      </c>
      <c r="AU207" s="141">
        <v>593427.79199999967</v>
      </c>
      <c r="AV207" s="141">
        <v>580527.96799999964</v>
      </c>
      <c r="AW207" s="141">
        <v>567628.14399999962</v>
      </c>
      <c r="AX207" s="141">
        <v>554728.3199999996</v>
      </c>
      <c r="AY207" s="141">
        <v>541828.49599999958</v>
      </c>
      <c r="AZ207" s="141">
        <v>528928.67199999955</v>
      </c>
      <c r="BA207" s="141">
        <v>516028.84799999953</v>
      </c>
      <c r="BB207" s="141">
        <v>503129.02399999951</v>
      </c>
      <c r="BC207" s="141">
        <v>490229.19999999949</v>
      </c>
      <c r="BD207" s="141">
        <v>477329.37599999947</v>
      </c>
      <c r="BE207" s="141">
        <v>464429.55199999944</v>
      </c>
      <c r="BF207" s="141">
        <v>451529.72799999942</v>
      </c>
      <c r="BG207" s="141">
        <v>438629.9039999994</v>
      </c>
      <c r="BH207" s="141">
        <v>425730.07999999938</v>
      </c>
      <c r="BI207" s="141">
        <v>412830.25599999935</v>
      </c>
      <c r="BJ207" s="141">
        <v>399930.43199999933</v>
      </c>
      <c r="BK207" s="141">
        <v>387030.60799999931</v>
      </c>
      <c r="BL207" s="141">
        <v>374130.78399999929</v>
      </c>
      <c r="BM207" s="141">
        <v>361230.95999999926</v>
      </c>
      <c r="BN207" s="141">
        <v>348331.13599999924</v>
      </c>
      <c r="BO207" s="141">
        <v>335431.31199999922</v>
      </c>
      <c r="BP207" s="141">
        <v>322531.4879999992</v>
      </c>
    </row>
    <row r="208" spans="4:68">
      <c r="D208" s="174" t="s">
        <v>3826</v>
      </c>
      <c r="E208" s="175">
        <v>3444.04</v>
      </c>
      <c r="F208" s="174" t="s">
        <v>3540</v>
      </c>
      <c r="G208" s="174" t="s">
        <v>3827</v>
      </c>
      <c r="H208" s="174" t="s">
        <v>172</v>
      </c>
      <c r="I208" s="174" t="s">
        <v>3828</v>
      </c>
      <c r="J208" s="174" t="s">
        <v>3829</v>
      </c>
      <c r="K208" s="174"/>
      <c r="L208" s="174" t="s">
        <v>3509</v>
      </c>
      <c r="M208" s="174" t="s">
        <v>3548</v>
      </c>
      <c r="N208" s="176">
        <v>960</v>
      </c>
      <c r="O208" s="174" t="s">
        <v>3407</v>
      </c>
      <c r="P208" s="177">
        <v>35976</v>
      </c>
      <c r="Q208" s="176">
        <v>180</v>
      </c>
      <c r="R208" s="175">
        <v>645.75</v>
      </c>
      <c r="S208" s="175">
        <v>2798.29</v>
      </c>
      <c r="T208" s="178">
        <v>0</v>
      </c>
      <c r="U208" s="96">
        <v>16</v>
      </c>
      <c r="V208" s="38" t="s">
        <v>126</v>
      </c>
      <c r="W208" s="38"/>
      <c r="X208" s="137">
        <v>43.0505</v>
      </c>
      <c r="Y208" s="138">
        <v>65196</v>
      </c>
      <c r="Z208" s="179">
        <v>65</v>
      </c>
      <c r="AA208" s="139">
        <v>2078</v>
      </c>
      <c r="AB208" s="131"/>
      <c r="AC208" s="38"/>
      <c r="AD208" s="140">
        <v>2798.29</v>
      </c>
      <c r="AE208" s="141">
        <v>2755.2395000000001</v>
      </c>
      <c r="AF208" s="141">
        <v>2712.1890000000003</v>
      </c>
      <c r="AG208" s="141">
        <v>2669.1385000000005</v>
      </c>
      <c r="AH208" s="141">
        <v>2626.0880000000006</v>
      </c>
      <c r="AI208" s="141">
        <v>2583.0375000000008</v>
      </c>
      <c r="AJ208" s="141">
        <v>2539.987000000001</v>
      </c>
      <c r="AK208" s="141">
        <v>2496.9365000000012</v>
      </c>
      <c r="AL208" s="141">
        <v>2453.8860000000013</v>
      </c>
      <c r="AM208" s="141">
        <v>2410.8355000000015</v>
      </c>
      <c r="AN208" s="141">
        <v>2367.7850000000017</v>
      </c>
      <c r="AO208" s="141">
        <v>2324.7345000000018</v>
      </c>
      <c r="AP208" s="141">
        <v>2281.684000000002</v>
      </c>
      <c r="AQ208" s="141">
        <v>2238.6335000000022</v>
      </c>
      <c r="AR208" s="141">
        <v>2195.5830000000024</v>
      </c>
      <c r="AS208" s="141">
        <v>2152.5325000000025</v>
      </c>
      <c r="AT208" s="141">
        <v>2109.4820000000027</v>
      </c>
      <c r="AU208" s="141">
        <v>2066.4315000000029</v>
      </c>
      <c r="AV208" s="141">
        <v>2023.3810000000028</v>
      </c>
      <c r="AW208" s="141">
        <v>1980.3305000000028</v>
      </c>
      <c r="AX208" s="141">
        <v>1937.2800000000027</v>
      </c>
      <c r="AY208" s="141">
        <v>1894.2295000000026</v>
      </c>
      <c r="AZ208" s="141">
        <v>1851.1790000000026</v>
      </c>
      <c r="BA208" s="141">
        <v>1808.1285000000025</v>
      </c>
      <c r="BB208" s="141">
        <v>1765.0780000000025</v>
      </c>
      <c r="BC208" s="141">
        <v>1722.0275000000024</v>
      </c>
      <c r="BD208" s="141">
        <v>1678.9770000000024</v>
      </c>
      <c r="BE208" s="141">
        <v>1635.9265000000023</v>
      </c>
      <c r="BF208" s="141">
        <v>1592.8760000000023</v>
      </c>
      <c r="BG208" s="141">
        <v>1549.8255000000022</v>
      </c>
      <c r="BH208" s="141">
        <v>1506.7750000000021</v>
      </c>
      <c r="BI208" s="141">
        <v>1463.7245000000021</v>
      </c>
      <c r="BJ208" s="141">
        <v>1420.674000000002</v>
      </c>
      <c r="BK208" s="141">
        <v>1377.623500000002</v>
      </c>
      <c r="BL208" s="141">
        <v>1334.5730000000019</v>
      </c>
      <c r="BM208" s="141">
        <v>1291.5225000000019</v>
      </c>
      <c r="BN208" s="141">
        <v>1248.4720000000018</v>
      </c>
      <c r="BO208" s="141">
        <v>1205.4215000000017</v>
      </c>
      <c r="BP208" s="141">
        <v>1162.3710000000017</v>
      </c>
    </row>
    <row r="209" spans="4:68">
      <c r="D209" s="174" t="s">
        <v>3830</v>
      </c>
      <c r="E209" s="175">
        <v>10079.959999999999</v>
      </c>
      <c r="F209" s="174" t="s">
        <v>3540</v>
      </c>
      <c r="G209" s="174" t="s">
        <v>3827</v>
      </c>
      <c r="H209" s="174" t="s">
        <v>172</v>
      </c>
      <c r="I209" s="174" t="s">
        <v>3831</v>
      </c>
      <c r="J209" s="174" t="s">
        <v>3832</v>
      </c>
      <c r="K209" s="174"/>
      <c r="L209" s="174" t="s">
        <v>3509</v>
      </c>
      <c r="M209" s="174" t="s">
        <v>3548</v>
      </c>
      <c r="N209" s="176">
        <v>960</v>
      </c>
      <c r="O209" s="174" t="s">
        <v>3407</v>
      </c>
      <c r="P209" s="177">
        <v>35976</v>
      </c>
      <c r="Q209" s="176">
        <v>180</v>
      </c>
      <c r="R209" s="175">
        <v>1889.86</v>
      </c>
      <c r="S209" s="175">
        <v>8190.1</v>
      </c>
      <c r="T209" s="178">
        <v>0</v>
      </c>
      <c r="U209" s="96">
        <v>16</v>
      </c>
      <c r="V209" s="38" t="s">
        <v>126</v>
      </c>
      <c r="W209" s="38"/>
      <c r="X209" s="137">
        <v>125.99949999999998</v>
      </c>
      <c r="Y209" s="138">
        <v>65196</v>
      </c>
      <c r="Z209" s="179">
        <v>65</v>
      </c>
      <c r="AA209" s="139">
        <v>2078</v>
      </c>
      <c r="AB209" s="131"/>
      <c r="AC209" s="38"/>
      <c r="AD209" s="140">
        <v>8190.1</v>
      </c>
      <c r="AE209" s="141">
        <v>8064.1005000000005</v>
      </c>
      <c r="AF209" s="141">
        <v>7938.1010000000006</v>
      </c>
      <c r="AG209" s="141">
        <v>7812.1015000000007</v>
      </c>
      <c r="AH209" s="141">
        <v>7686.1020000000008</v>
      </c>
      <c r="AI209" s="141">
        <v>7560.1025000000009</v>
      </c>
      <c r="AJ209" s="141">
        <v>7434.103000000001</v>
      </c>
      <c r="AK209" s="141">
        <v>7308.1035000000011</v>
      </c>
      <c r="AL209" s="141">
        <v>7182.1040000000012</v>
      </c>
      <c r="AM209" s="141">
        <v>7056.1045000000013</v>
      </c>
      <c r="AN209" s="141">
        <v>6930.1050000000014</v>
      </c>
      <c r="AO209" s="141">
        <v>6804.1055000000015</v>
      </c>
      <c r="AP209" s="141">
        <v>6678.1060000000016</v>
      </c>
      <c r="AQ209" s="141">
        <v>6552.1065000000017</v>
      </c>
      <c r="AR209" s="141">
        <v>6426.1070000000018</v>
      </c>
      <c r="AS209" s="141">
        <v>6300.1075000000019</v>
      </c>
      <c r="AT209" s="141">
        <v>6174.108000000002</v>
      </c>
      <c r="AU209" s="141">
        <v>6048.1085000000021</v>
      </c>
      <c r="AV209" s="141">
        <v>5922.1090000000022</v>
      </c>
      <c r="AW209" s="141">
        <v>5796.1095000000023</v>
      </c>
      <c r="AX209" s="141">
        <v>5670.1100000000024</v>
      </c>
      <c r="AY209" s="141">
        <v>5544.1105000000025</v>
      </c>
      <c r="AZ209" s="141">
        <v>5418.1110000000026</v>
      </c>
      <c r="BA209" s="141">
        <v>5292.1115000000027</v>
      </c>
      <c r="BB209" s="141">
        <v>5166.1120000000028</v>
      </c>
      <c r="BC209" s="141">
        <v>5040.1125000000029</v>
      </c>
      <c r="BD209" s="141">
        <v>4914.113000000003</v>
      </c>
      <c r="BE209" s="141">
        <v>4788.1135000000031</v>
      </c>
      <c r="BF209" s="141">
        <v>4662.1140000000032</v>
      </c>
      <c r="BG209" s="141">
        <v>4536.1145000000033</v>
      </c>
      <c r="BH209" s="141">
        <v>4410.1150000000034</v>
      </c>
      <c r="BI209" s="141">
        <v>4284.1155000000035</v>
      </c>
      <c r="BJ209" s="141">
        <v>4158.1160000000036</v>
      </c>
      <c r="BK209" s="141">
        <v>4032.1165000000037</v>
      </c>
      <c r="BL209" s="141">
        <v>3906.1170000000038</v>
      </c>
      <c r="BM209" s="141">
        <v>3780.1175000000039</v>
      </c>
      <c r="BN209" s="141">
        <v>3654.118000000004</v>
      </c>
      <c r="BO209" s="141">
        <v>3528.1185000000041</v>
      </c>
      <c r="BP209" s="141">
        <v>3402.1190000000042</v>
      </c>
    </row>
    <row r="210" spans="4:68">
      <c r="D210" s="174" t="s">
        <v>3833</v>
      </c>
      <c r="E210" s="176">
        <v>-12258</v>
      </c>
      <c r="F210" s="174" t="s">
        <v>3409</v>
      </c>
      <c r="G210" s="174" t="s">
        <v>3834</v>
      </c>
      <c r="H210" s="174" t="s">
        <v>172</v>
      </c>
      <c r="I210" s="174" t="s">
        <v>3098</v>
      </c>
      <c r="J210" s="174" t="s">
        <v>3835</v>
      </c>
      <c r="K210" s="174"/>
      <c r="L210" s="174" t="s">
        <v>172</v>
      </c>
      <c r="M210" s="174" t="s">
        <v>3548</v>
      </c>
      <c r="N210" s="176">
        <v>960</v>
      </c>
      <c r="O210" s="174" t="s">
        <v>3407</v>
      </c>
      <c r="P210" s="177">
        <v>17715</v>
      </c>
      <c r="Q210" s="176">
        <v>780</v>
      </c>
      <c r="R210" s="175">
        <v>-9959.1299999999992</v>
      </c>
      <c r="S210" s="175">
        <v>-2298.87</v>
      </c>
      <c r="T210" s="178">
        <v>0</v>
      </c>
      <c r="U210" s="96">
        <v>16</v>
      </c>
      <c r="V210" s="38" t="s">
        <v>126</v>
      </c>
      <c r="W210" s="38"/>
      <c r="X210" s="137">
        <v>-153.22500000000002</v>
      </c>
      <c r="Y210" s="138">
        <v>46935</v>
      </c>
      <c r="Z210" s="179">
        <v>15</v>
      </c>
      <c r="AA210" s="139">
        <v>2028</v>
      </c>
      <c r="AB210" s="131"/>
      <c r="AC210" s="38"/>
      <c r="AD210" s="140">
        <v>-2298.87</v>
      </c>
      <c r="AE210" s="141">
        <v>-2145.645</v>
      </c>
      <c r="AF210" s="141">
        <v>-1992.42</v>
      </c>
      <c r="AG210" s="141">
        <v>-1839.1950000000002</v>
      </c>
      <c r="AH210" s="141">
        <v>-1685.9700000000003</v>
      </c>
      <c r="AI210" s="141">
        <v>-1532.7450000000003</v>
      </c>
      <c r="AJ210" s="141">
        <v>-1379.5200000000004</v>
      </c>
      <c r="AK210" s="141">
        <v>-1226.2950000000005</v>
      </c>
      <c r="AL210" s="141">
        <v>-1073.0700000000006</v>
      </c>
      <c r="AM210" s="141">
        <v>-919.8450000000006</v>
      </c>
      <c r="AN210" s="141">
        <v>-766.62000000000057</v>
      </c>
      <c r="AO210" s="141">
        <v>-613.39500000000055</v>
      </c>
      <c r="AP210" s="141">
        <v>-460.17000000000053</v>
      </c>
      <c r="AQ210" s="141">
        <v>-306.9450000000005</v>
      </c>
      <c r="AR210" s="141">
        <v>-153.72000000000048</v>
      </c>
      <c r="AS210" s="141">
        <v>-0.49500000000045929</v>
      </c>
      <c r="AT210" s="141">
        <v>0</v>
      </c>
      <c r="AU210" s="141">
        <v>0</v>
      </c>
      <c r="AV210" s="141">
        <v>0</v>
      </c>
      <c r="AW210" s="141">
        <v>0</v>
      </c>
      <c r="AX210" s="141">
        <v>0</v>
      </c>
      <c r="AY210" s="141">
        <v>0</v>
      </c>
      <c r="AZ210" s="141">
        <v>0</v>
      </c>
      <c r="BA210" s="141">
        <v>0</v>
      </c>
      <c r="BB210" s="141">
        <v>0</v>
      </c>
      <c r="BC210" s="141">
        <v>0</v>
      </c>
      <c r="BD210" s="141">
        <v>0</v>
      </c>
      <c r="BE210" s="141">
        <v>0</v>
      </c>
      <c r="BF210" s="141">
        <v>0</v>
      </c>
      <c r="BG210" s="141">
        <v>0</v>
      </c>
      <c r="BH210" s="141">
        <v>0</v>
      </c>
      <c r="BI210" s="141">
        <v>0</v>
      </c>
      <c r="BJ210" s="141">
        <v>0</v>
      </c>
      <c r="BK210" s="141">
        <v>0</v>
      </c>
      <c r="BL210" s="141">
        <v>0</v>
      </c>
      <c r="BM210" s="141">
        <v>0</v>
      </c>
      <c r="BN210" s="141">
        <v>0</v>
      </c>
      <c r="BO210" s="141">
        <v>0</v>
      </c>
      <c r="BP210" s="141">
        <v>0</v>
      </c>
    </row>
    <row r="211" spans="4:68">
      <c r="D211" s="174" t="s">
        <v>3836</v>
      </c>
      <c r="E211" s="175">
        <v>-5402.53</v>
      </c>
      <c r="F211" s="174" t="s">
        <v>3409</v>
      </c>
      <c r="G211" s="174" t="s">
        <v>3837</v>
      </c>
      <c r="H211" s="174" t="s">
        <v>172</v>
      </c>
      <c r="I211" s="174" t="s">
        <v>3098</v>
      </c>
      <c r="J211" s="174" t="s">
        <v>3838</v>
      </c>
      <c r="K211" s="174"/>
      <c r="L211" s="174" t="s">
        <v>172</v>
      </c>
      <c r="M211" s="174" t="s">
        <v>3758</v>
      </c>
      <c r="N211" s="176">
        <v>960</v>
      </c>
      <c r="O211" s="174" t="s">
        <v>3407</v>
      </c>
      <c r="P211" s="177">
        <v>21732</v>
      </c>
      <c r="Q211" s="176">
        <v>648</v>
      </c>
      <c r="R211" s="175">
        <v>-3646.5</v>
      </c>
      <c r="S211" s="175">
        <v>-1756.03</v>
      </c>
      <c r="T211" s="178">
        <v>0</v>
      </c>
      <c r="U211" s="96">
        <v>18</v>
      </c>
      <c r="V211" s="38" t="s">
        <v>128</v>
      </c>
      <c r="W211" s="38"/>
      <c r="X211" s="137">
        <v>-67.531624999999991</v>
      </c>
      <c r="Y211" s="138">
        <v>50952</v>
      </c>
      <c r="Z211" s="179">
        <v>26</v>
      </c>
      <c r="AA211" s="139">
        <v>2039</v>
      </c>
      <c r="AB211" s="131"/>
      <c r="AC211" s="38"/>
      <c r="AD211" s="140">
        <v>-1756.03</v>
      </c>
      <c r="AE211" s="141">
        <v>-1688.4983749999999</v>
      </c>
      <c r="AF211" s="141">
        <v>-1620.9667499999998</v>
      </c>
      <c r="AG211" s="141">
        <v>-1553.4351249999997</v>
      </c>
      <c r="AH211" s="141">
        <v>-1485.9034999999997</v>
      </c>
      <c r="AI211" s="141">
        <v>-1418.3718749999996</v>
      </c>
      <c r="AJ211" s="141">
        <v>-1350.8402499999995</v>
      </c>
      <c r="AK211" s="141">
        <v>-1283.3086249999994</v>
      </c>
      <c r="AL211" s="141">
        <v>-1215.7769999999994</v>
      </c>
      <c r="AM211" s="141">
        <v>-1148.2453749999993</v>
      </c>
      <c r="AN211" s="141">
        <v>-1080.7137499999992</v>
      </c>
      <c r="AO211" s="141">
        <v>-1013.1821249999992</v>
      </c>
      <c r="AP211" s="141">
        <v>-945.65049999999928</v>
      </c>
      <c r="AQ211" s="141">
        <v>-878.11887499999932</v>
      </c>
      <c r="AR211" s="141">
        <v>-810.58724999999936</v>
      </c>
      <c r="AS211" s="141">
        <v>-743.0556249999994</v>
      </c>
      <c r="AT211" s="141">
        <v>-675.52399999999943</v>
      </c>
      <c r="AU211" s="141">
        <v>-607.99237499999947</v>
      </c>
      <c r="AV211" s="141">
        <v>-540.46074999999951</v>
      </c>
      <c r="AW211" s="141">
        <v>-472.92912499999954</v>
      </c>
      <c r="AX211" s="141">
        <v>-405.39749999999958</v>
      </c>
      <c r="AY211" s="141">
        <v>-337.86587499999962</v>
      </c>
      <c r="AZ211" s="141">
        <v>-270.33424999999966</v>
      </c>
      <c r="BA211" s="141">
        <v>-202.80262499999967</v>
      </c>
      <c r="BB211" s="141">
        <v>-135.27099999999967</v>
      </c>
      <c r="BC211" s="141">
        <v>-67.739374999999683</v>
      </c>
      <c r="BD211" s="141">
        <v>-0.20774999999969168</v>
      </c>
      <c r="BE211" s="141">
        <v>0</v>
      </c>
      <c r="BF211" s="141">
        <v>0</v>
      </c>
      <c r="BG211" s="141">
        <v>0</v>
      </c>
      <c r="BH211" s="141">
        <v>0</v>
      </c>
      <c r="BI211" s="141">
        <v>0</v>
      </c>
      <c r="BJ211" s="141">
        <v>0</v>
      </c>
      <c r="BK211" s="141">
        <v>0</v>
      </c>
      <c r="BL211" s="141">
        <v>0</v>
      </c>
      <c r="BM211" s="141">
        <v>0</v>
      </c>
      <c r="BN211" s="141">
        <v>0</v>
      </c>
      <c r="BO211" s="141">
        <v>0</v>
      </c>
      <c r="BP211" s="141">
        <v>0</v>
      </c>
    </row>
    <row r="212" spans="4:68">
      <c r="D212" s="174" t="s">
        <v>3839</v>
      </c>
      <c r="E212" s="175">
        <v>-3258.71</v>
      </c>
      <c r="F212" s="174" t="s">
        <v>3409</v>
      </c>
      <c r="G212" s="174" t="s">
        <v>3840</v>
      </c>
      <c r="H212" s="174" t="s">
        <v>172</v>
      </c>
      <c r="I212" s="174" t="s">
        <v>3098</v>
      </c>
      <c r="J212" s="174" t="s">
        <v>3841</v>
      </c>
      <c r="K212" s="174"/>
      <c r="L212" s="174" t="s">
        <v>172</v>
      </c>
      <c r="M212" s="174" t="s">
        <v>3548</v>
      </c>
      <c r="N212" s="176">
        <v>960</v>
      </c>
      <c r="O212" s="174" t="s">
        <v>3407</v>
      </c>
      <c r="P212" s="177">
        <v>17715</v>
      </c>
      <c r="Q212" s="176">
        <v>780</v>
      </c>
      <c r="R212" s="175">
        <v>-2647.53</v>
      </c>
      <c r="S212" s="175">
        <v>-611.17999999999995</v>
      </c>
      <c r="T212" s="178">
        <v>0</v>
      </c>
      <c r="U212" s="96">
        <v>16</v>
      </c>
      <c r="V212" s="38" t="s">
        <v>126</v>
      </c>
      <c r="W212" s="38"/>
      <c r="X212" s="137">
        <v>-40.733874999999998</v>
      </c>
      <c r="Y212" s="138">
        <v>46935</v>
      </c>
      <c r="Z212" s="179">
        <v>15</v>
      </c>
      <c r="AA212" s="139">
        <v>2028</v>
      </c>
      <c r="AB212" s="131"/>
      <c r="AC212" s="38"/>
      <c r="AD212" s="140">
        <v>-611.17999999999995</v>
      </c>
      <c r="AE212" s="141">
        <v>-570.44612499999994</v>
      </c>
      <c r="AF212" s="141">
        <v>-529.71224999999993</v>
      </c>
      <c r="AG212" s="141">
        <v>-488.97837499999991</v>
      </c>
      <c r="AH212" s="141">
        <v>-448.2444999999999</v>
      </c>
      <c r="AI212" s="141">
        <v>-407.51062499999989</v>
      </c>
      <c r="AJ212" s="141">
        <v>-366.77674999999988</v>
      </c>
      <c r="AK212" s="141">
        <v>-326.04287499999987</v>
      </c>
      <c r="AL212" s="141">
        <v>-285.30899999999986</v>
      </c>
      <c r="AM212" s="141">
        <v>-244.57512499999984</v>
      </c>
      <c r="AN212" s="141">
        <v>-203.84124999999983</v>
      </c>
      <c r="AO212" s="141">
        <v>-163.10737499999982</v>
      </c>
      <c r="AP212" s="141">
        <v>-122.37349999999982</v>
      </c>
      <c r="AQ212" s="141">
        <v>-81.639624999999825</v>
      </c>
      <c r="AR212" s="141">
        <v>-40.905749999999827</v>
      </c>
      <c r="AS212" s="141">
        <v>-0.17187499999982947</v>
      </c>
      <c r="AT212" s="141">
        <v>0</v>
      </c>
      <c r="AU212" s="141">
        <v>0</v>
      </c>
      <c r="AV212" s="141">
        <v>0</v>
      </c>
      <c r="AW212" s="141">
        <v>0</v>
      </c>
      <c r="AX212" s="141">
        <v>0</v>
      </c>
      <c r="AY212" s="141">
        <v>0</v>
      </c>
      <c r="AZ212" s="141">
        <v>0</v>
      </c>
      <c r="BA212" s="141">
        <v>0</v>
      </c>
      <c r="BB212" s="141">
        <v>0</v>
      </c>
      <c r="BC212" s="141">
        <v>0</v>
      </c>
      <c r="BD212" s="141">
        <v>0</v>
      </c>
      <c r="BE212" s="141">
        <v>0</v>
      </c>
      <c r="BF212" s="141">
        <v>0</v>
      </c>
      <c r="BG212" s="141">
        <v>0</v>
      </c>
      <c r="BH212" s="141">
        <v>0</v>
      </c>
      <c r="BI212" s="141">
        <v>0</v>
      </c>
      <c r="BJ212" s="141">
        <v>0</v>
      </c>
      <c r="BK212" s="141">
        <v>0</v>
      </c>
      <c r="BL212" s="141">
        <v>0</v>
      </c>
      <c r="BM212" s="141">
        <v>0</v>
      </c>
      <c r="BN212" s="141">
        <v>0</v>
      </c>
      <c r="BO212" s="141">
        <v>0</v>
      </c>
      <c r="BP212" s="141">
        <v>0</v>
      </c>
    </row>
    <row r="213" spans="4:68">
      <c r="D213" s="174" t="s">
        <v>3842</v>
      </c>
      <c r="E213" s="175">
        <v>-4028.53</v>
      </c>
      <c r="F213" s="174" t="s">
        <v>3409</v>
      </c>
      <c r="G213" s="174" t="s">
        <v>3843</v>
      </c>
      <c r="H213" s="174" t="s">
        <v>172</v>
      </c>
      <c r="I213" s="174" t="s">
        <v>3098</v>
      </c>
      <c r="J213" s="174" t="s">
        <v>3844</v>
      </c>
      <c r="K213" s="174"/>
      <c r="L213" s="174" t="s">
        <v>3509</v>
      </c>
      <c r="M213" s="174" t="s">
        <v>3776</v>
      </c>
      <c r="N213" s="176">
        <v>960</v>
      </c>
      <c r="O213" s="174" t="s">
        <v>3407</v>
      </c>
      <c r="P213" s="177">
        <v>25385</v>
      </c>
      <c r="Q213" s="176">
        <v>528</v>
      </c>
      <c r="R213" s="175">
        <v>-2215.46</v>
      </c>
      <c r="S213" s="175">
        <v>-1813.07</v>
      </c>
      <c r="T213" s="178">
        <v>0</v>
      </c>
      <c r="U213" s="96">
        <v>18</v>
      </c>
      <c r="V213" s="38" t="s">
        <v>128</v>
      </c>
      <c r="W213" s="38"/>
      <c r="X213" s="137">
        <v>-50.356625000000001</v>
      </c>
      <c r="Y213" s="138">
        <v>54605</v>
      </c>
      <c r="Z213" s="179">
        <v>36</v>
      </c>
      <c r="AA213" s="139">
        <v>2049</v>
      </c>
      <c r="AB213" s="131"/>
      <c r="AC213" s="38"/>
      <c r="AD213" s="140">
        <v>-1813.07</v>
      </c>
      <c r="AE213" s="141">
        <v>-1762.713375</v>
      </c>
      <c r="AF213" s="141">
        <v>-1712.3567500000001</v>
      </c>
      <c r="AG213" s="141">
        <v>-1662.0001250000003</v>
      </c>
      <c r="AH213" s="141">
        <v>-1611.6435000000004</v>
      </c>
      <c r="AI213" s="141">
        <v>-1561.2868750000005</v>
      </c>
      <c r="AJ213" s="141">
        <v>-1510.9302500000006</v>
      </c>
      <c r="AK213" s="141">
        <v>-1460.5736250000007</v>
      </c>
      <c r="AL213" s="141">
        <v>-1410.2170000000008</v>
      </c>
      <c r="AM213" s="141">
        <v>-1359.8603750000009</v>
      </c>
      <c r="AN213" s="141">
        <v>-1309.503750000001</v>
      </c>
      <c r="AO213" s="141">
        <v>-1259.1471250000011</v>
      </c>
      <c r="AP213" s="141">
        <v>-1208.7905000000012</v>
      </c>
      <c r="AQ213" s="141">
        <v>-1158.4338750000013</v>
      </c>
      <c r="AR213" s="141">
        <v>-1108.0772500000014</v>
      </c>
      <c r="AS213" s="141">
        <v>-1057.7206250000015</v>
      </c>
      <c r="AT213" s="141">
        <v>-1007.3640000000015</v>
      </c>
      <c r="AU213" s="141">
        <v>-957.0073750000015</v>
      </c>
      <c r="AV213" s="141">
        <v>-906.65075000000149</v>
      </c>
      <c r="AW213" s="141">
        <v>-856.29412500000149</v>
      </c>
      <c r="AX213" s="141">
        <v>-805.93750000000148</v>
      </c>
      <c r="AY213" s="141">
        <v>-755.58087500000147</v>
      </c>
      <c r="AZ213" s="141">
        <v>-705.22425000000146</v>
      </c>
      <c r="BA213" s="141">
        <v>-654.86762500000145</v>
      </c>
      <c r="BB213" s="141">
        <v>-604.51100000000145</v>
      </c>
      <c r="BC213" s="141">
        <v>-554.15437500000144</v>
      </c>
      <c r="BD213" s="141">
        <v>-503.79775000000143</v>
      </c>
      <c r="BE213" s="141">
        <v>-453.44112500000142</v>
      </c>
      <c r="BF213" s="141">
        <v>-403.08450000000141</v>
      </c>
      <c r="BG213" s="141">
        <v>-352.7278750000014</v>
      </c>
      <c r="BH213" s="141">
        <v>-302.3712500000014</v>
      </c>
      <c r="BI213" s="141">
        <v>-252.01462500000139</v>
      </c>
      <c r="BJ213" s="141">
        <v>-201.65800000000138</v>
      </c>
      <c r="BK213" s="141">
        <v>-151.30137500000137</v>
      </c>
      <c r="BL213" s="141">
        <v>-100.94475000000136</v>
      </c>
      <c r="BM213" s="141">
        <v>-50.588125000001362</v>
      </c>
      <c r="BN213" s="141">
        <v>-0.23150000000136117</v>
      </c>
      <c r="BO213" s="141">
        <v>0</v>
      </c>
      <c r="BP213" s="141">
        <v>0</v>
      </c>
    </row>
    <row r="214" spans="4:68">
      <c r="D214" s="174" t="s">
        <v>3845</v>
      </c>
      <c r="E214" s="175">
        <v>-3719.89</v>
      </c>
      <c r="F214" s="174" t="s">
        <v>3409</v>
      </c>
      <c r="G214" s="174" t="s">
        <v>3846</v>
      </c>
      <c r="H214" s="174" t="s">
        <v>172</v>
      </c>
      <c r="I214" s="174" t="s">
        <v>3098</v>
      </c>
      <c r="J214" s="174" t="s">
        <v>3847</v>
      </c>
      <c r="K214" s="174"/>
      <c r="L214" s="174" t="s">
        <v>172</v>
      </c>
      <c r="M214" s="174" t="s">
        <v>3548</v>
      </c>
      <c r="N214" s="176">
        <v>960</v>
      </c>
      <c r="O214" s="174" t="s">
        <v>3407</v>
      </c>
      <c r="P214" s="177">
        <v>17715</v>
      </c>
      <c r="Q214" s="176">
        <v>780</v>
      </c>
      <c r="R214" s="175">
        <v>-3022.16</v>
      </c>
      <c r="S214" s="175">
        <v>-697.73</v>
      </c>
      <c r="T214" s="178">
        <v>0</v>
      </c>
      <c r="U214" s="96">
        <v>16</v>
      </c>
      <c r="V214" s="38" t="s">
        <v>126</v>
      </c>
      <c r="W214" s="38"/>
      <c r="X214" s="137">
        <v>-46.498624999999997</v>
      </c>
      <c r="Y214" s="138">
        <v>46935</v>
      </c>
      <c r="Z214" s="179">
        <v>15</v>
      </c>
      <c r="AA214" s="139">
        <v>2028</v>
      </c>
      <c r="AB214" s="131"/>
      <c r="AC214" s="38"/>
      <c r="AD214" s="140">
        <v>-697.73</v>
      </c>
      <c r="AE214" s="141">
        <v>-651.23137500000007</v>
      </c>
      <c r="AF214" s="141">
        <v>-604.73275000000012</v>
      </c>
      <c r="AG214" s="141">
        <v>-558.23412500000018</v>
      </c>
      <c r="AH214" s="141">
        <v>-511.73550000000017</v>
      </c>
      <c r="AI214" s="141">
        <v>-465.23687500000017</v>
      </c>
      <c r="AJ214" s="141">
        <v>-418.73825000000016</v>
      </c>
      <c r="AK214" s="141">
        <v>-372.23962500000016</v>
      </c>
      <c r="AL214" s="141">
        <v>-325.74100000000016</v>
      </c>
      <c r="AM214" s="141">
        <v>-279.24237500000015</v>
      </c>
      <c r="AN214" s="141">
        <v>-232.74375000000015</v>
      </c>
      <c r="AO214" s="141">
        <v>-186.24512500000014</v>
      </c>
      <c r="AP214" s="141">
        <v>-139.74650000000014</v>
      </c>
      <c r="AQ214" s="141">
        <v>-93.247875000000136</v>
      </c>
      <c r="AR214" s="141">
        <v>-46.749250000000139</v>
      </c>
      <c r="AS214" s="141">
        <v>-0.25062500000014154</v>
      </c>
      <c r="AT214" s="141">
        <v>0</v>
      </c>
      <c r="AU214" s="141">
        <v>0</v>
      </c>
      <c r="AV214" s="141">
        <v>0</v>
      </c>
      <c r="AW214" s="141">
        <v>0</v>
      </c>
      <c r="AX214" s="141">
        <v>0</v>
      </c>
      <c r="AY214" s="141">
        <v>0</v>
      </c>
      <c r="AZ214" s="141">
        <v>0</v>
      </c>
      <c r="BA214" s="141">
        <v>0</v>
      </c>
      <c r="BB214" s="141">
        <v>0</v>
      </c>
      <c r="BC214" s="141">
        <v>0</v>
      </c>
      <c r="BD214" s="141">
        <v>0</v>
      </c>
      <c r="BE214" s="141">
        <v>0</v>
      </c>
      <c r="BF214" s="141">
        <v>0</v>
      </c>
      <c r="BG214" s="141">
        <v>0</v>
      </c>
      <c r="BH214" s="141">
        <v>0</v>
      </c>
      <c r="BI214" s="141">
        <v>0</v>
      </c>
      <c r="BJ214" s="141">
        <v>0</v>
      </c>
      <c r="BK214" s="141">
        <v>0</v>
      </c>
      <c r="BL214" s="141">
        <v>0</v>
      </c>
      <c r="BM214" s="141">
        <v>0</v>
      </c>
      <c r="BN214" s="141">
        <v>0</v>
      </c>
      <c r="BO214" s="141">
        <v>0</v>
      </c>
      <c r="BP214" s="141">
        <v>0</v>
      </c>
    </row>
    <row r="215" spans="4:68">
      <c r="D215" s="174" t="s">
        <v>3848</v>
      </c>
      <c r="E215" s="175">
        <v>-10398.280000000001</v>
      </c>
      <c r="F215" s="174" t="s">
        <v>3409</v>
      </c>
      <c r="G215" s="174" t="s">
        <v>3849</v>
      </c>
      <c r="H215" s="174" t="s">
        <v>172</v>
      </c>
      <c r="I215" s="174" t="s">
        <v>3098</v>
      </c>
      <c r="J215" s="174" t="s">
        <v>3850</v>
      </c>
      <c r="K215" s="174"/>
      <c r="L215" s="174" t="s">
        <v>172</v>
      </c>
      <c r="M215" s="174" t="s">
        <v>3548</v>
      </c>
      <c r="N215" s="176">
        <v>960</v>
      </c>
      <c r="O215" s="174" t="s">
        <v>3407</v>
      </c>
      <c r="P215" s="177">
        <v>17715</v>
      </c>
      <c r="Q215" s="176">
        <v>780</v>
      </c>
      <c r="R215" s="175">
        <v>-8448.1200000000008</v>
      </c>
      <c r="S215" s="175">
        <v>-1950.16</v>
      </c>
      <c r="T215" s="178">
        <v>0</v>
      </c>
      <c r="U215" s="96">
        <v>16</v>
      </c>
      <c r="V215" s="38" t="s">
        <v>126</v>
      </c>
      <c r="W215" s="38"/>
      <c r="X215" s="137">
        <v>-129.97850000000003</v>
      </c>
      <c r="Y215" s="138">
        <v>46935</v>
      </c>
      <c r="Z215" s="179">
        <v>15</v>
      </c>
      <c r="AA215" s="139">
        <v>2028</v>
      </c>
      <c r="AB215" s="131"/>
      <c r="AC215" s="38"/>
      <c r="AD215" s="140">
        <v>-1950.16</v>
      </c>
      <c r="AE215" s="141">
        <v>-1820.1815000000001</v>
      </c>
      <c r="AF215" s="141">
        <v>-1690.2030000000002</v>
      </c>
      <c r="AG215" s="141">
        <v>-1560.2245000000003</v>
      </c>
      <c r="AH215" s="141">
        <v>-1430.2460000000003</v>
      </c>
      <c r="AI215" s="141">
        <v>-1300.2675000000004</v>
      </c>
      <c r="AJ215" s="141">
        <v>-1170.2890000000004</v>
      </c>
      <c r="AK215" s="141">
        <v>-1040.3105000000005</v>
      </c>
      <c r="AL215" s="141">
        <v>-910.33200000000045</v>
      </c>
      <c r="AM215" s="141">
        <v>-780.35350000000039</v>
      </c>
      <c r="AN215" s="141">
        <v>-650.37500000000034</v>
      </c>
      <c r="AO215" s="141">
        <v>-520.39650000000029</v>
      </c>
      <c r="AP215" s="141">
        <v>-390.41800000000023</v>
      </c>
      <c r="AQ215" s="141">
        <v>-260.43950000000018</v>
      </c>
      <c r="AR215" s="141">
        <v>-130.46100000000015</v>
      </c>
      <c r="AS215" s="141">
        <v>-0.4825000000001296</v>
      </c>
      <c r="AT215" s="141">
        <v>0</v>
      </c>
      <c r="AU215" s="141">
        <v>0</v>
      </c>
      <c r="AV215" s="141">
        <v>0</v>
      </c>
      <c r="AW215" s="141">
        <v>0</v>
      </c>
      <c r="AX215" s="141">
        <v>0</v>
      </c>
      <c r="AY215" s="141">
        <v>0</v>
      </c>
      <c r="AZ215" s="141">
        <v>0</v>
      </c>
      <c r="BA215" s="141">
        <v>0</v>
      </c>
      <c r="BB215" s="141">
        <v>0</v>
      </c>
      <c r="BC215" s="141">
        <v>0</v>
      </c>
      <c r="BD215" s="141">
        <v>0</v>
      </c>
      <c r="BE215" s="141">
        <v>0</v>
      </c>
      <c r="BF215" s="141">
        <v>0</v>
      </c>
      <c r="BG215" s="141">
        <v>0</v>
      </c>
      <c r="BH215" s="141">
        <v>0</v>
      </c>
      <c r="BI215" s="141">
        <v>0</v>
      </c>
      <c r="BJ215" s="141">
        <v>0</v>
      </c>
      <c r="BK215" s="141">
        <v>0</v>
      </c>
      <c r="BL215" s="141">
        <v>0</v>
      </c>
      <c r="BM215" s="141">
        <v>0</v>
      </c>
      <c r="BN215" s="141">
        <v>0</v>
      </c>
      <c r="BO215" s="141">
        <v>0</v>
      </c>
      <c r="BP215" s="141">
        <v>0</v>
      </c>
    </row>
    <row r="216" spans="4:68">
      <c r="D216" s="174" t="s">
        <v>3851</v>
      </c>
      <c r="E216" s="175">
        <v>-17991.16</v>
      </c>
      <c r="F216" s="174" t="s">
        <v>3426</v>
      </c>
      <c r="G216" s="174" t="s">
        <v>3852</v>
      </c>
      <c r="H216" s="174" t="s">
        <v>172</v>
      </c>
      <c r="I216" s="174" t="s">
        <v>3098</v>
      </c>
      <c r="J216" s="174" t="s">
        <v>3853</v>
      </c>
      <c r="K216" s="174"/>
      <c r="L216" s="174" t="s">
        <v>172</v>
      </c>
      <c r="M216" s="174" t="s">
        <v>3758</v>
      </c>
      <c r="N216" s="176">
        <v>960</v>
      </c>
      <c r="O216" s="174" t="s">
        <v>3407</v>
      </c>
      <c r="P216" s="177">
        <v>21732</v>
      </c>
      <c r="Q216" s="176">
        <v>648</v>
      </c>
      <c r="R216" s="175">
        <v>-12143.27</v>
      </c>
      <c r="S216" s="175">
        <v>-5847.89</v>
      </c>
      <c r="T216" s="178">
        <v>0</v>
      </c>
      <c r="U216" s="96">
        <v>18</v>
      </c>
      <c r="V216" s="38" t="s">
        <v>128</v>
      </c>
      <c r="W216" s="38"/>
      <c r="X216" s="137">
        <v>-224.8895</v>
      </c>
      <c r="Y216" s="138">
        <v>50952</v>
      </c>
      <c r="Z216" s="179">
        <v>26</v>
      </c>
      <c r="AA216" s="139">
        <v>2039</v>
      </c>
      <c r="AB216" s="131"/>
      <c r="AC216" s="38"/>
      <c r="AD216" s="140">
        <v>-5847.89</v>
      </c>
      <c r="AE216" s="141">
        <v>-5623.0005000000001</v>
      </c>
      <c r="AF216" s="141">
        <v>-5398.1109999999999</v>
      </c>
      <c r="AG216" s="141">
        <v>-5173.2214999999997</v>
      </c>
      <c r="AH216" s="141">
        <v>-4948.3319999999994</v>
      </c>
      <c r="AI216" s="141">
        <v>-4723.4424999999992</v>
      </c>
      <c r="AJ216" s="141">
        <v>-4498.552999999999</v>
      </c>
      <c r="AK216" s="141">
        <v>-4273.6634999999987</v>
      </c>
      <c r="AL216" s="141">
        <v>-4048.7739999999985</v>
      </c>
      <c r="AM216" s="141">
        <v>-3823.8844999999983</v>
      </c>
      <c r="AN216" s="141">
        <v>-3598.9949999999981</v>
      </c>
      <c r="AO216" s="141">
        <v>-3374.1054999999978</v>
      </c>
      <c r="AP216" s="141">
        <v>-3149.2159999999976</v>
      </c>
      <c r="AQ216" s="141">
        <v>-2924.3264999999974</v>
      </c>
      <c r="AR216" s="141">
        <v>-2699.4369999999972</v>
      </c>
      <c r="AS216" s="141">
        <v>-2474.5474999999969</v>
      </c>
      <c r="AT216" s="141">
        <v>-2249.6579999999967</v>
      </c>
      <c r="AU216" s="141">
        <v>-2024.7684999999967</v>
      </c>
      <c r="AV216" s="141">
        <v>-1799.8789999999967</v>
      </c>
      <c r="AW216" s="141">
        <v>-1574.9894999999967</v>
      </c>
      <c r="AX216" s="141">
        <v>-1350.0999999999967</v>
      </c>
      <c r="AY216" s="141">
        <v>-1125.2104999999967</v>
      </c>
      <c r="AZ216" s="141">
        <v>-900.32099999999673</v>
      </c>
      <c r="BA216" s="141">
        <v>-675.43149999999673</v>
      </c>
      <c r="BB216" s="141">
        <v>-450.54199999999673</v>
      </c>
      <c r="BC216" s="141">
        <v>-225.65249999999673</v>
      </c>
      <c r="BD216" s="141">
        <v>-0.76299999999673673</v>
      </c>
      <c r="BE216" s="141">
        <v>0</v>
      </c>
      <c r="BF216" s="141">
        <v>0</v>
      </c>
      <c r="BG216" s="141">
        <v>0</v>
      </c>
      <c r="BH216" s="141">
        <v>0</v>
      </c>
      <c r="BI216" s="141">
        <v>0</v>
      </c>
      <c r="BJ216" s="141">
        <v>0</v>
      </c>
      <c r="BK216" s="141">
        <v>0</v>
      </c>
      <c r="BL216" s="141">
        <v>0</v>
      </c>
      <c r="BM216" s="141">
        <v>0</v>
      </c>
      <c r="BN216" s="141">
        <v>0</v>
      </c>
      <c r="BO216" s="141">
        <v>0</v>
      </c>
      <c r="BP216" s="141">
        <v>0</v>
      </c>
    </row>
    <row r="217" spans="4:68">
      <c r="D217" s="174" t="s">
        <v>3854</v>
      </c>
      <c r="E217" s="175">
        <v>-27807.96</v>
      </c>
      <c r="F217" s="174" t="s">
        <v>3426</v>
      </c>
      <c r="G217" s="174" t="s">
        <v>3855</v>
      </c>
      <c r="H217" s="174" t="s">
        <v>172</v>
      </c>
      <c r="I217" s="174" t="s">
        <v>3098</v>
      </c>
      <c r="J217" s="174" t="s">
        <v>3856</v>
      </c>
      <c r="K217" s="174"/>
      <c r="L217" s="174" t="s">
        <v>172</v>
      </c>
      <c r="M217" s="174" t="s">
        <v>3548</v>
      </c>
      <c r="N217" s="176">
        <v>960</v>
      </c>
      <c r="O217" s="174" t="s">
        <v>3407</v>
      </c>
      <c r="P217" s="177">
        <v>17715</v>
      </c>
      <c r="Q217" s="176">
        <v>780</v>
      </c>
      <c r="R217" s="175">
        <v>-22592.87</v>
      </c>
      <c r="S217" s="175">
        <v>-5215.09</v>
      </c>
      <c r="T217" s="178">
        <v>0</v>
      </c>
      <c r="U217" s="96">
        <v>16</v>
      </c>
      <c r="V217" s="38" t="s">
        <v>126</v>
      </c>
      <c r="W217" s="38"/>
      <c r="X217" s="137">
        <v>-347.59950000000003</v>
      </c>
      <c r="Y217" s="138">
        <v>46935</v>
      </c>
      <c r="Z217" s="179">
        <v>15</v>
      </c>
      <c r="AA217" s="139">
        <v>2028</v>
      </c>
      <c r="AB217" s="131"/>
      <c r="AC217" s="38"/>
      <c r="AD217" s="140">
        <v>-5215.09</v>
      </c>
      <c r="AE217" s="141">
        <v>-4867.4904999999999</v>
      </c>
      <c r="AF217" s="141">
        <v>-4519.8909999999996</v>
      </c>
      <c r="AG217" s="141">
        <v>-4172.2914999999994</v>
      </c>
      <c r="AH217" s="141">
        <v>-3824.6919999999991</v>
      </c>
      <c r="AI217" s="141">
        <v>-3477.0924999999988</v>
      </c>
      <c r="AJ217" s="141">
        <v>-3129.4929999999986</v>
      </c>
      <c r="AK217" s="141">
        <v>-2781.8934999999983</v>
      </c>
      <c r="AL217" s="141">
        <v>-2434.2939999999981</v>
      </c>
      <c r="AM217" s="141">
        <v>-2086.6944999999978</v>
      </c>
      <c r="AN217" s="141">
        <v>-1739.0949999999978</v>
      </c>
      <c r="AO217" s="141">
        <v>-1391.4954999999977</v>
      </c>
      <c r="AP217" s="141">
        <v>-1043.8959999999977</v>
      </c>
      <c r="AQ217" s="141">
        <v>-696.29649999999765</v>
      </c>
      <c r="AR217" s="141">
        <v>-348.69699999999762</v>
      </c>
      <c r="AS217" s="141">
        <v>-1.0974999999975807</v>
      </c>
      <c r="AT217" s="141">
        <v>0</v>
      </c>
      <c r="AU217" s="141">
        <v>0</v>
      </c>
      <c r="AV217" s="141">
        <v>0</v>
      </c>
      <c r="AW217" s="141">
        <v>0</v>
      </c>
      <c r="AX217" s="141">
        <v>0</v>
      </c>
      <c r="AY217" s="141">
        <v>0</v>
      </c>
      <c r="AZ217" s="141">
        <v>0</v>
      </c>
      <c r="BA217" s="141">
        <v>0</v>
      </c>
      <c r="BB217" s="141">
        <v>0</v>
      </c>
      <c r="BC217" s="141">
        <v>0</v>
      </c>
      <c r="BD217" s="141">
        <v>0</v>
      </c>
      <c r="BE217" s="141">
        <v>0</v>
      </c>
      <c r="BF217" s="141">
        <v>0</v>
      </c>
      <c r="BG217" s="141">
        <v>0</v>
      </c>
      <c r="BH217" s="141">
        <v>0</v>
      </c>
      <c r="BI217" s="141">
        <v>0</v>
      </c>
      <c r="BJ217" s="141">
        <v>0</v>
      </c>
      <c r="BK217" s="141">
        <v>0</v>
      </c>
      <c r="BL217" s="141">
        <v>0</v>
      </c>
      <c r="BM217" s="141">
        <v>0</v>
      </c>
      <c r="BN217" s="141">
        <v>0</v>
      </c>
      <c r="BO217" s="141">
        <v>0</v>
      </c>
      <c r="BP217" s="141">
        <v>0</v>
      </c>
    </row>
    <row r="218" spans="4:68">
      <c r="D218" s="174" t="s">
        <v>3857</v>
      </c>
      <c r="E218" s="175">
        <v>-12569.62</v>
      </c>
      <c r="F218" s="174" t="s">
        <v>3426</v>
      </c>
      <c r="G218" s="174" t="s">
        <v>3858</v>
      </c>
      <c r="H218" s="174" t="s">
        <v>172</v>
      </c>
      <c r="I218" s="174" t="s">
        <v>3098</v>
      </c>
      <c r="J218" s="174" t="s">
        <v>3859</v>
      </c>
      <c r="K218" s="174"/>
      <c r="L218" s="174" t="s">
        <v>172</v>
      </c>
      <c r="M218" s="174" t="s">
        <v>3548</v>
      </c>
      <c r="N218" s="176">
        <v>960</v>
      </c>
      <c r="O218" s="174" t="s">
        <v>3407</v>
      </c>
      <c r="P218" s="177">
        <v>17715</v>
      </c>
      <c r="Q218" s="176">
        <v>780</v>
      </c>
      <c r="R218" s="175">
        <v>-10212.370000000001</v>
      </c>
      <c r="S218" s="175">
        <v>-2357.25</v>
      </c>
      <c r="T218" s="178">
        <v>0</v>
      </c>
      <c r="U218" s="96">
        <v>16</v>
      </c>
      <c r="V218" s="38" t="s">
        <v>126</v>
      </c>
      <c r="W218" s="38"/>
      <c r="X218" s="137">
        <v>-157.12025</v>
      </c>
      <c r="Y218" s="138">
        <v>46935</v>
      </c>
      <c r="Z218" s="179">
        <v>15</v>
      </c>
      <c r="AA218" s="139">
        <v>2028</v>
      </c>
      <c r="AB218" s="131"/>
      <c r="AC218" s="38"/>
      <c r="AD218" s="140">
        <v>-2357.25</v>
      </c>
      <c r="AE218" s="141">
        <v>-2200.1297500000001</v>
      </c>
      <c r="AF218" s="141">
        <v>-2043.0095000000001</v>
      </c>
      <c r="AG218" s="141">
        <v>-1885.8892500000002</v>
      </c>
      <c r="AH218" s="141">
        <v>-1728.7690000000002</v>
      </c>
      <c r="AI218" s="141">
        <v>-1571.6487500000003</v>
      </c>
      <c r="AJ218" s="141">
        <v>-1414.5285000000003</v>
      </c>
      <c r="AK218" s="141">
        <v>-1257.4082500000004</v>
      </c>
      <c r="AL218" s="141">
        <v>-1100.2880000000005</v>
      </c>
      <c r="AM218" s="141">
        <v>-943.16775000000052</v>
      </c>
      <c r="AN218" s="141">
        <v>-786.04750000000058</v>
      </c>
      <c r="AO218" s="141">
        <v>-628.92725000000064</v>
      </c>
      <c r="AP218" s="141">
        <v>-471.80700000000064</v>
      </c>
      <c r="AQ218" s="141">
        <v>-314.68675000000064</v>
      </c>
      <c r="AR218" s="141">
        <v>-157.56650000000064</v>
      </c>
      <c r="AS218" s="141">
        <v>-0.44625000000064574</v>
      </c>
      <c r="AT218" s="141">
        <v>0</v>
      </c>
      <c r="AU218" s="141">
        <v>0</v>
      </c>
      <c r="AV218" s="141">
        <v>0</v>
      </c>
      <c r="AW218" s="141">
        <v>0</v>
      </c>
      <c r="AX218" s="141">
        <v>0</v>
      </c>
      <c r="AY218" s="141">
        <v>0</v>
      </c>
      <c r="AZ218" s="141">
        <v>0</v>
      </c>
      <c r="BA218" s="141">
        <v>0</v>
      </c>
      <c r="BB218" s="141">
        <v>0</v>
      </c>
      <c r="BC218" s="141">
        <v>0</v>
      </c>
      <c r="BD218" s="141">
        <v>0</v>
      </c>
      <c r="BE218" s="141">
        <v>0</v>
      </c>
      <c r="BF218" s="141">
        <v>0</v>
      </c>
      <c r="BG218" s="141">
        <v>0</v>
      </c>
      <c r="BH218" s="141">
        <v>0</v>
      </c>
      <c r="BI218" s="141">
        <v>0</v>
      </c>
      <c r="BJ218" s="141">
        <v>0</v>
      </c>
      <c r="BK218" s="141">
        <v>0</v>
      </c>
      <c r="BL218" s="141">
        <v>0</v>
      </c>
      <c r="BM218" s="141">
        <v>0</v>
      </c>
      <c r="BN218" s="141">
        <v>0</v>
      </c>
      <c r="BO218" s="141">
        <v>0</v>
      </c>
      <c r="BP218" s="141">
        <v>0</v>
      </c>
    </row>
    <row r="219" spans="4:68">
      <c r="D219" s="174" t="s">
        <v>3860</v>
      </c>
      <c r="E219" s="175">
        <v>-5273.64</v>
      </c>
      <c r="F219" s="174" t="s">
        <v>3426</v>
      </c>
      <c r="G219" s="174" t="s">
        <v>3861</v>
      </c>
      <c r="H219" s="174" t="s">
        <v>172</v>
      </c>
      <c r="I219" s="174" t="s">
        <v>3098</v>
      </c>
      <c r="J219" s="174" t="s">
        <v>3862</v>
      </c>
      <c r="K219" s="174"/>
      <c r="L219" s="174" t="s">
        <v>172</v>
      </c>
      <c r="M219" s="174" t="s">
        <v>3758</v>
      </c>
      <c r="N219" s="176">
        <v>960</v>
      </c>
      <c r="O219" s="174" t="s">
        <v>3407</v>
      </c>
      <c r="P219" s="177">
        <v>21732</v>
      </c>
      <c r="Q219" s="176">
        <v>648</v>
      </c>
      <c r="R219" s="175">
        <v>-3559.51</v>
      </c>
      <c r="S219" s="175">
        <v>-1714.13</v>
      </c>
      <c r="T219" s="178">
        <v>0</v>
      </c>
      <c r="U219" s="96">
        <v>18</v>
      </c>
      <c r="V219" s="38" t="s">
        <v>128</v>
      </c>
      <c r="W219" s="38"/>
      <c r="X219" s="137">
        <v>-65.920500000000004</v>
      </c>
      <c r="Y219" s="138">
        <v>50952</v>
      </c>
      <c r="Z219" s="179">
        <v>26</v>
      </c>
      <c r="AA219" s="139">
        <v>2039</v>
      </c>
      <c r="AB219" s="131"/>
      <c r="AC219" s="38"/>
      <c r="AD219" s="140">
        <v>-1714.13</v>
      </c>
      <c r="AE219" s="141">
        <v>-1648.2095000000002</v>
      </c>
      <c r="AF219" s="141">
        <v>-1582.2890000000002</v>
      </c>
      <c r="AG219" s="141">
        <v>-1516.3685000000003</v>
      </c>
      <c r="AH219" s="141">
        <v>-1450.4480000000003</v>
      </c>
      <c r="AI219" s="141">
        <v>-1384.5275000000004</v>
      </c>
      <c r="AJ219" s="141">
        <v>-1318.6070000000004</v>
      </c>
      <c r="AK219" s="141">
        <v>-1252.6865000000005</v>
      </c>
      <c r="AL219" s="141">
        <v>-1186.7660000000005</v>
      </c>
      <c r="AM219" s="141">
        <v>-1120.8455000000006</v>
      </c>
      <c r="AN219" s="141">
        <v>-1054.9250000000006</v>
      </c>
      <c r="AO219" s="141">
        <v>-989.00450000000069</v>
      </c>
      <c r="AP219" s="141">
        <v>-923.08400000000074</v>
      </c>
      <c r="AQ219" s="141">
        <v>-857.16350000000079</v>
      </c>
      <c r="AR219" s="141">
        <v>-791.24300000000085</v>
      </c>
      <c r="AS219" s="141">
        <v>-725.3225000000009</v>
      </c>
      <c r="AT219" s="141">
        <v>-659.40200000000095</v>
      </c>
      <c r="AU219" s="141">
        <v>-593.48150000000101</v>
      </c>
      <c r="AV219" s="141">
        <v>-527.56100000000106</v>
      </c>
      <c r="AW219" s="141">
        <v>-461.64050000000105</v>
      </c>
      <c r="AX219" s="141">
        <v>-395.72000000000105</v>
      </c>
      <c r="AY219" s="141">
        <v>-329.79950000000105</v>
      </c>
      <c r="AZ219" s="141">
        <v>-263.87900000000104</v>
      </c>
      <c r="BA219" s="141">
        <v>-197.95850000000104</v>
      </c>
      <c r="BB219" s="141">
        <v>-132.03800000000103</v>
      </c>
      <c r="BC219" s="141">
        <v>-66.11750000000103</v>
      </c>
      <c r="BD219" s="141">
        <v>-0.19700000000102591</v>
      </c>
      <c r="BE219" s="141">
        <v>0</v>
      </c>
      <c r="BF219" s="141">
        <v>0</v>
      </c>
      <c r="BG219" s="141">
        <v>0</v>
      </c>
      <c r="BH219" s="141">
        <v>0</v>
      </c>
      <c r="BI219" s="141">
        <v>0</v>
      </c>
      <c r="BJ219" s="141">
        <v>0</v>
      </c>
      <c r="BK219" s="141">
        <v>0</v>
      </c>
      <c r="BL219" s="141">
        <v>0</v>
      </c>
      <c r="BM219" s="141">
        <v>0</v>
      </c>
      <c r="BN219" s="141">
        <v>0</v>
      </c>
      <c r="BO219" s="141">
        <v>0</v>
      </c>
      <c r="BP219" s="141">
        <v>0</v>
      </c>
    </row>
    <row r="220" spans="4:68">
      <c r="D220" s="174" t="s">
        <v>3863</v>
      </c>
      <c r="E220" s="175">
        <v>-32856.61</v>
      </c>
      <c r="F220" s="174" t="s">
        <v>3426</v>
      </c>
      <c r="G220" s="174" t="s">
        <v>3864</v>
      </c>
      <c r="H220" s="174" t="s">
        <v>172</v>
      </c>
      <c r="I220" s="174" t="s">
        <v>3098</v>
      </c>
      <c r="J220" s="174" t="s">
        <v>3865</v>
      </c>
      <c r="K220" s="174"/>
      <c r="L220" s="174" t="s">
        <v>3509</v>
      </c>
      <c r="M220" s="174" t="s">
        <v>3866</v>
      </c>
      <c r="N220" s="176">
        <v>960</v>
      </c>
      <c r="O220" s="174" t="s">
        <v>3407</v>
      </c>
      <c r="P220" s="177">
        <v>17715</v>
      </c>
      <c r="Q220" s="176">
        <v>780</v>
      </c>
      <c r="R220" s="175">
        <v>-26694.74</v>
      </c>
      <c r="S220" s="175">
        <v>-6161.87</v>
      </c>
      <c r="T220" s="178">
        <v>0</v>
      </c>
      <c r="U220" s="96">
        <v>18</v>
      </c>
      <c r="V220" s="38" t="s">
        <v>128</v>
      </c>
      <c r="W220" s="38"/>
      <c r="X220" s="137">
        <v>-410.70762500000001</v>
      </c>
      <c r="Y220" s="138">
        <v>46935</v>
      </c>
      <c r="Z220" s="179">
        <v>15</v>
      </c>
      <c r="AA220" s="139">
        <v>2028</v>
      </c>
      <c r="AB220" s="131"/>
      <c r="AC220" s="38"/>
      <c r="AD220" s="140">
        <v>-6161.87</v>
      </c>
      <c r="AE220" s="141">
        <v>-5751.1623749999999</v>
      </c>
      <c r="AF220" s="141">
        <v>-5340.4547499999999</v>
      </c>
      <c r="AG220" s="141">
        <v>-4929.7471249999999</v>
      </c>
      <c r="AH220" s="141">
        <v>-4519.0394999999999</v>
      </c>
      <c r="AI220" s="141">
        <v>-4108.3318749999999</v>
      </c>
      <c r="AJ220" s="141">
        <v>-3697.6242499999998</v>
      </c>
      <c r="AK220" s="141">
        <v>-3286.9166249999998</v>
      </c>
      <c r="AL220" s="141">
        <v>-2876.2089999999998</v>
      </c>
      <c r="AM220" s="141">
        <v>-2465.5013749999998</v>
      </c>
      <c r="AN220" s="141">
        <v>-2054.7937499999998</v>
      </c>
      <c r="AO220" s="141">
        <v>-1644.0861249999998</v>
      </c>
      <c r="AP220" s="141">
        <v>-1233.3784999999998</v>
      </c>
      <c r="AQ220" s="141">
        <v>-822.6708749999998</v>
      </c>
      <c r="AR220" s="141">
        <v>-411.96324999999979</v>
      </c>
      <c r="AS220" s="141">
        <v>-1.2556249999997817</v>
      </c>
      <c r="AT220" s="141">
        <v>0</v>
      </c>
      <c r="AU220" s="141">
        <v>0</v>
      </c>
      <c r="AV220" s="141">
        <v>0</v>
      </c>
      <c r="AW220" s="141">
        <v>0</v>
      </c>
      <c r="AX220" s="141">
        <v>0</v>
      </c>
      <c r="AY220" s="141">
        <v>0</v>
      </c>
      <c r="AZ220" s="141">
        <v>0</v>
      </c>
      <c r="BA220" s="141">
        <v>0</v>
      </c>
      <c r="BB220" s="141">
        <v>0</v>
      </c>
      <c r="BC220" s="141">
        <v>0</v>
      </c>
      <c r="BD220" s="141">
        <v>0</v>
      </c>
      <c r="BE220" s="141">
        <v>0</v>
      </c>
      <c r="BF220" s="141">
        <v>0</v>
      </c>
      <c r="BG220" s="141">
        <v>0</v>
      </c>
      <c r="BH220" s="141">
        <v>0</v>
      </c>
      <c r="BI220" s="141">
        <v>0</v>
      </c>
      <c r="BJ220" s="141">
        <v>0</v>
      </c>
      <c r="BK220" s="141">
        <v>0</v>
      </c>
      <c r="BL220" s="141">
        <v>0</v>
      </c>
      <c r="BM220" s="141">
        <v>0</v>
      </c>
      <c r="BN220" s="141">
        <v>0</v>
      </c>
      <c r="BO220" s="141">
        <v>0</v>
      </c>
      <c r="BP220" s="141">
        <v>0</v>
      </c>
    </row>
    <row r="221" spans="4:68">
      <c r="D221" s="174" t="s">
        <v>3867</v>
      </c>
      <c r="E221" s="175">
        <v>-14199.48</v>
      </c>
      <c r="F221" s="174" t="s">
        <v>3409</v>
      </c>
      <c r="G221" s="174" t="s">
        <v>3868</v>
      </c>
      <c r="H221" s="174" t="s">
        <v>172</v>
      </c>
      <c r="I221" s="174" t="s">
        <v>3098</v>
      </c>
      <c r="J221" s="174" t="s">
        <v>3869</v>
      </c>
      <c r="K221" s="174"/>
      <c r="L221" s="174" t="s">
        <v>172</v>
      </c>
      <c r="M221" s="174" t="s">
        <v>3870</v>
      </c>
      <c r="N221" s="176">
        <v>960</v>
      </c>
      <c r="O221" s="174" t="s">
        <v>3407</v>
      </c>
      <c r="P221" s="177">
        <v>28307</v>
      </c>
      <c r="Q221" s="176">
        <v>432</v>
      </c>
      <c r="R221" s="175">
        <v>-6389.22</v>
      </c>
      <c r="S221" s="175">
        <v>-7810.26</v>
      </c>
      <c r="T221" s="178">
        <v>0</v>
      </c>
      <c r="U221" s="96">
        <v>18</v>
      </c>
      <c r="V221" s="38" t="s">
        <v>128</v>
      </c>
      <c r="W221" s="38"/>
      <c r="X221" s="137">
        <v>-177.49349999999998</v>
      </c>
      <c r="Y221" s="138">
        <v>57527</v>
      </c>
      <c r="Z221" s="179">
        <v>44</v>
      </c>
      <c r="AA221" s="139">
        <v>2057</v>
      </c>
      <c r="AB221" s="131"/>
      <c r="AC221" s="38"/>
      <c r="AD221" s="140">
        <v>-7810.26</v>
      </c>
      <c r="AE221" s="141">
        <v>-7632.7665000000006</v>
      </c>
      <c r="AF221" s="141">
        <v>-7455.273000000001</v>
      </c>
      <c r="AG221" s="141">
        <v>-7277.7795000000015</v>
      </c>
      <c r="AH221" s="141">
        <v>-7100.2860000000019</v>
      </c>
      <c r="AI221" s="141">
        <v>-6922.7925000000023</v>
      </c>
      <c r="AJ221" s="141">
        <v>-6745.2990000000027</v>
      </c>
      <c r="AK221" s="141">
        <v>-6567.8055000000031</v>
      </c>
      <c r="AL221" s="141">
        <v>-6390.3120000000035</v>
      </c>
      <c r="AM221" s="141">
        <v>-6212.818500000004</v>
      </c>
      <c r="AN221" s="141">
        <v>-6035.3250000000044</v>
      </c>
      <c r="AO221" s="141">
        <v>-5857.8315000000048</v>
      </c>
      <c r="AP221" s="141">
        <v>-5680.3380000000052</v>
      </c>
      <c r="AQ221" s="141">
        <v>-5502.8445000000056</v>
      </c>
      <c r="AR221" s="141">
        <v>-5325.351000000006</v>
      </c>
      <c r="AS221" s="141">
        <v>-5147.8575000000064</v>
      </c>
      <c r="AT221" s="141">
        <v>-4970.3640000000069</v>
      </c>
      <c r="AU221" s="141">
        <v>-4792.8705000000073</v>
      </c>
      <c r="AV221" s="141">
        <v>-4615.3770000000077</v>
      </c>
      <c r="AW221" s="141">
        <v>-4437.8835000000081</v>
      </c>
      <c r="AX221" s="141">
        <v>-4260.3900000000085</v>
      </c>
      <c r="AY221" s="141">
        <v>-4082.8965000000085</v>
      </c>
      <c r="AZ221" s="141">
        <v>-3905.4030000000084</v>
      </c>
      <c r="BA221" s="141">
        <v>-3727.9095000000084</v>
      </c>
      <c r="BB221" s="141">
        <v>-3550.4160000000084</v>
      </c>
      <c r="BC221" s="141">
        <v>-3372.9225000000083</v>
      </c>
      <c r="BD221" s="141">
        <v>-3195.4290000000083</v>
      </c>
      <c r="BE221" s="141">
        <v>-3017.9355000000082</v>
      </c>
      <c r="BF221" s="141">
        <v>-2840.4420000000082</v>
      </c>
      <c r="BG221" s="141">
        <v>-2662.9485000000082</v>
      </c>
      <c r="BH221" s="141">
        <v>-2485.4550000000081</v>
      </c>
      <c r="BI221" s="141">
        <v>-2307.9615000000081</v>
      </c>
      <c r="BJ221" s="141">
        <v>-2130.468000000008</v>
      </c>
      <c r="BK221" s="141">
        <v>-1952.974500000008</v>
      </c>
      <c r="BL221" s="141">
        <v>-1775.481000000008</v>
      </c>
      <c r="BM221" s="141">
        <v>-1597.9875000000079</v>
      </c>
      <c r="BN221" s="141">
        <v>-1420.4940000000079</v>
      </c>
      <c r="BO221" s="141">
        <v>-1243.0005000000078</v>
      </c>
      <c r="BP221" s="141">
        <v>-1065.5070000000078</v>
      </c>
    </row>
    <row r="222" spans="4:68">
      <c r="D222" s="174" t="s">
        <v>3871</v>
      </c>
      <c r="E222" s="175">
        <v>-2747.09</v>
      </c>
      <c r="F222" s="174" t="s">
        <v>3426</v>
      </c>
      <c r="G222" s="174" t="s">
        <v>3872</v>
      </c>
      <c r="H222" s="174" t="s">
        <v>172</v>
      </c>
      <c r="I222" s="174" t="s">
        <v>3098</v>
      </c>
      <c r="J222" s="174" t="s">
        <v>3873</v>
      </c>
      <c r="K222" s="174"/>
      <c r="L222" s="174" t="s">
        <v>172</v>
      </c>
      <c r="M222" s="174" t="s">
        <v>3548</v>
      </c>
      <c r="N222" s="176">
        <v>960</v>
      </c>
      <c r="O222" s="174" t="s">
        <v>3407</v>
      </c>
      <c r="P222" s="177">
        <v>17715</v>
      </c>
      <c r="Q222" s="176">
        <v>780</v>
      </c>
      <c r="R222" s="175">
        <v>-2231.79</v>
      </c>
      <c r="S222" s="175">
        <v>-515.29999999999995</v>
      </c>
      <c r="T222" s="178">
        <v>0</v>
      </c>
      <c r="U222" s="96">
        <v>16</v>
      </c>
      <c r="V222" s="38" t="s">
        <v>126</v>
      </c>
      <c r="W222" s="38"/>
      <c r="X222" s="137">
        <v>-34.338625000000008</v>
      </c>
      <c r="Y222" s="138">
        <v>46935</v>
      </c>
      <c r="Z222" s="179">
        <v>15</v>
      </c>
      <c r="AA222" s="139">
        <v>2028</v>
      </c>
      <c r="AB222" s="131"/>
      <c r="AC222" s="38"/>
      <c r="AD222" s="140">
        <v>-515.29999999999995</v>
      </c>
      <c r="AE222" s="141">
        <v>-480.96137499999998</v>
      </c>
      <c r="AF222" s="141">
        <v>-446.62275</v>
      </c>
      <c r="AG222" s="141">
        <v>-412.28412500000002</v>
      </c>
      <c r="AH222" s="141">
        <v>-377.94550000000004</v>
      </c>
      <c r="AI222" s="141">
        <v>-343.60687500000006</v>
      </c>
      <c r="AJ222" s="141">
        <v>-309.26825000000008</v>
      </c>
      <c r="AK222" s="141">
        <v>-274.9296250000001</v>
      </c>
      <c r="AL222" s="141">
        <v>-240.59100000000009</v>
      </c>
      <c r="AM222" s="141">
        <v>-206.25237500000009</v>
      </c>
      <c r="AN222" s="141">
        <v>-171.91375000000008</v>
      </c>
      <c r="AO222" s="141">
        <v>-137.57512500000007</v>
      </c>
      <c r="AP222" s="141">
        <v>-103.23650000000006</v>
      </c>
      <c r="AQ222" s="141">
        <v>-68.897875000000056</v>
      </c>
      <c r="AR222" s="141">
        <v>-34.559250000000048</v>
      </c>
      <c r="AS222" s="141">
        <v>-0.22062500000004093</v>
      </c>
      <c r="AT222" s="141">
        <v>0</v>
      </c>
      <c r="AU222" s="141">
        <v>0</v>
      </c>
      <c r="AV222" s="141">
        <v>0</v>
      </c>
      <c r="AW222" s="141">
        <v>0</v>
      </c>
      <c r="AX222" s="141">
        <v>0</v>
      </c>
      <c r="AY222" s="141">
        <v>0</v>
      </c>
      <c r="AZ222" s="141">
        <v>0</v>
      </c>
      <c r="BA222" s="141">
        <v>0</v>
      </c>
      <c r="BB222" s="141">
        <v>0</v>
      </c>
      <c r="BC222" s="141">
        <v>0</v>
      </c>
      <c r="BD222" s="141">
        <v>0</v>
      </c>
      <c r="BE222" s="141">
        <v>0</v>
      </c>
      <c r="BF222" s="141">
        <v>0</v>
      </c>
      <c r="BG222" s="141">
        <v>0</v>
      </c>
      <c r="BH222" s="141">
        <v>0</v>
      </c>
      <c r="BI222" s="141">
        <v>0</v>
      </c>
      <c r="BJ222" s="141">
        <v>0</v>
      </c>
      <c r="BK222" s="141">
        <v>0</v>
      </c>
      <c r="BL222" s="141">
        <v>0</v>
      </c>
      <c r="BM222" s="141">
        <v>0</v>
      </c>
      <c r="BN222" s="141">
        <v>0</v>
      </c>
      <c r="BO222" s="141">
        <v>0</v>
      </c>
      <c r="BP222" s="141">
        <v>0</v>
      </c>
    </row>
    <row r="223" spans="4:68">
      <c r="D223" s="174" t="s">
        <v>3874</v>
      </c>
      <c r="E223" s="175">
        <v>-11307.19</v>
      </c>
      <c r="F223" s="174" t="s">
        <v>3426</v>
      </c>
      <c r="G223" s="174" t="s">
        <v>3875</v>
      </c>
      <c r="H223" s="174" t="s">
        <v>172</v>
      </c>
      <c r="I223" s="174" t="s">
        <v>3098</v>
      </c>
      <c r="J223" s="174" t="s">
        <v>3876</v>
      </c>
      <c r="K223" s="174"/>
      <c r="L223" s="174" t="s">
        <v>172</v>
      </c>
      <c r="M223" s="174" t="s">
        <v>3866</v>
      </c>
      <c r="N223" s="176">
        <v>960</v>
      </c>
      <c r="O223" s="174" t="s">
        <v>3407</v>
      </c>
      <c r="P223" s="177">
        <v>17715</v>
      </c>
      <c r="Q223" s="176">
        <v>780</v>
      </c>
      <c r="R223" s="175">
        <v>-9186.56</v>
      </c>
      <c r="S223" s="175">
        <v>-2120.63</v>
      </c>
      <c r="T223" s="178">
        <v>0</v>
      </c>
      <c r="U223" s="96">
        <v>18</v>
      </c>
      <c r="V223" s="38" t="s">
        <v>128</v>
      </c>
      <c r="W223" s="38"/>
      <c r="X223" s="137">
        <v>-141.33987500000001</v>
      </c>
      <c r="Y223" s="138">
        <v>46935</v>
      </c>
      <c r="Z223" s="179">
        <v>15</v>
      </c>
      <c r="AA223" s="139">
        <v>2028</v>
      </c>
      <c r="AB223" s="131"/>
      <c r="AC223" s="38"/>
      <c r="AD223" s="140">
        <v>-2120.63</v>
      </c>
      <c r="AE223" s="141">
        <v>-1979.290125</v>
      </c>
      <c r="AF223" s="141">
        <v>-1837.9502499999999</v>
      </c>
      <c r="AG223" s="141">
        <v>-1696.6103749999997</v>
      </c>
      <c r="AH223" s="141">
        <v>-1555.2704999999996</v>
      </c>
      <c r="AI223" s="141">
        <v>-1413.9306249999995</v>
      </c>
      <c r="AJ223" s="141">
        <v>-1272.5907499999994</v>
      </c>
      <c r="AK223" s="141">
        <v>-1131.2508749999993</v>
      </c>
      <c r="AL223" s="141">
        <v>-989.91099999999926</v>
      </c>
      <c r="AM223" s="141">
        <v>-848.57112499999926</v>
      </c>
      <c r="AN223" s="141">
        <v>-707.23124999999925</v>
      </c>
      <c r="AO223" s="141">
        <v>-565.89137499999924</v>
      </c>
      <c r="AP223" s="141">
        <v>-424.55149999999924</v>
      </c>
      <c r="AQ223" s="141">
        <v>-283.21162499999923</v>
      </c>
      <c r="AR223" s="141">
        <v>-141.87174999999922</v>
      </c>
      <c r="AS223" s="141">
        <v>-0.53187499999921783</v>
      </c>
      <c r="AT223" s="141">
        <v>0</v>
      </c>
      <c r="AU223" s="141">
        <v>0</v>
      </c>
      <c r="AV223" s="141">
        <v>0</v>
      </c>
      <c r="AW223" s="141">
        <v>0</v>
      </c>
      <c r="AX223" s="141">
        <v>0</v>
      </c>
      <c r="AY223" s="141">
        <v>0</v>
      </c>
      <c r="AZ223" s="141">
        <v>0</v>
      </c>
      <c r="BA223" s="141">
        <v>0</v>
      </c>
      <c r="BB223" s="141">
        <v>0</v>
      </c>
      <c r="BC223" s="141">
        <v>0</v>
      </c>
      <c r="BD223" s="141">
        <v>0</v>
      </c>
      <c r="BE223" s="141">
        <v>0</v>
      </c>
      <c r="BF223" s="141">
        <v>0</v>
      </c>
      <c r="BG223" s="141">
        <v>0</v>
      </c>
      <c r="BH223" s="141">
        <v>0</v>
      </c>
      <c r="BI223" s="141">
        <v>0</v>
      </c>
      <c r="BJ223" s="141">
        <v>0</v>
      </c>
      <c r="BK223" s="141">
        <v>0</v>
      </c>
      <c r="BL223" s="141">
        <v>0</v>
      </c>
      <c r="BM223" s="141">
        <v>0</v>
      </c>
      <c r="BN223" s="141">
        <v>0</v>
      </c>
      <c r="BO223" s="141">
        <v>0</v>
      </c>
      <c r="BP223" s="141">
        <v>0</v>
      </c>
    </row>
    <row r="224" spans="4:68">
      <c r="D224" s="174" t="s">
        <v>3877</v>
      </c>
      <c r="E224" s="175">
        <v>-66876.31</v>
      </c>
      <c r="F224" s="174" t="s">
        <v>3426</v>
      </c>
      <c r="G224" s="174" t="s">
        <v>3878</v>
      </c>
      <c r="H224" s="174" t="s">
        <v>172</v>
      </c>
      <c r="I224" s="174" t="s">
        <v>3098</v>
      </c>
      <c r="J224" s="174" t="s">
        <v>3879</v>
      </c>
      <c r="K224" s="174"/>
      <c r="L224" s="174" t="s">
        <v>172</v>
      </c>
      <c r="M224" s="174" t="s">
        <v>3548</v>
      </c>
      <c r="N224" s="176">
        <v>960</v>
      </c>
      <c r="O224" s="174" t="s">
        <v>3407</v>
      </c>
      <c r="P224" s="177">
        <v>17715</v>
      </c>
      <c r="Q224" s="176">
        <v>780</v>
      </c>
      <c r="R224" s="175">
        <v>-54334.62</v>
      </c>
      <c r="S224" s="175">
        <v>-12541.69</v>
      </c>
      <c r="T224" s="178">
        <v>0</v>
      </c>
      <c r="U224" s="96">
        <v>16</v>
      </c>
      <c r="V224" s="38" t="s">
        <v>126</v>
      </c>
      <c r="W224" s="38"/>
      <c r="X224" s="137">
        <v>-835.95387500000004</v>
      </c>
      <c r="Y224" s="138">
        <v>46935</v>
      </c>
      <c r="Z224" s="179">
        <v>15</v>
      </c>
      <c r="AA224" s="139">
        <v>2028</v>
      </c>
      <c r="AB224" s="131"/>
      <c r="AC224" s="38"/>
      <c r="AD224" s="140">
        <v>-12541.69</v>
      </c>
      <c r="AE224" s="141">
        <v>-11705.736125000001</v>
      </c>
      <c r="AF224" s="141">
        <v>-10869.782250000002</v>
      </c>
      <c r="AG224" s="141">
        <v>-10033.828375000003</v>
      </c>
      <c r="AH224" s="141">
        <v>-9197.8745000000035</v>
      </c>
      <c r="AI224" s="141">
        <v>-8361.9206250000043</v>
      </c>
      <c r="AJ224" s="141">
        <v>-7525.9667500000041</v>
      </c>
      <c r="AK224" s="141">
        <v>-6690.012875000004</v>
      </c>
      <c r="AL224" s="141">
        <v>-5854.0590000000038</v>
      </c>
      <c r="AM224" s="141">
        <v>-5018.1051250000037</v>
      </c>
      <c r="AN224" s="141">
        <v>-4182.1512500000035</v>
      </c>
      <c r="AO224" s="141">
        <v>-3346.1973750000034</v>
      </c>
      <c r="AP224" s="141">
        <v>-2510.2435000000032</v>
      </c>
      <c r="AQ224" s="141">
        <v>-1674.2896250000031</v>
      </c>
      <c r="AR224" s="141">
        <v>-838.33575000000303</v>
      </c>
      <c r="AS224" s="141">
        <v>-2.3818750000029922</v>
      </c>
      <c r="AT224" s="141">
        <v>0</v>
      </c>
      <c r="AU224" s="141">
        <v>0</v>
      </c>
      <c r="AV224" s="141">
        <v>0</v>
      </c>
      <c r="AW224" s="141">
        <v>0</v>
      </c>
      <c r="AX224" s="141">
        <v>0</v>
      </c>
      <c r="AY224" s="141">
        <v>0</v>
      </c>
      <c r="AZ224" s="141">
        <v>0</v>
      </c>
      <c r="BA224" s="141">
        <v>0</v>
      </c>
      <c r="BB224" s="141">
        <v>0</v>
      </c>
      <c r="BC224" s="141">
        <v>0</v>
      </c>
      <c r="BD224" s="141">
        <v>0</v>
      </c>
      <c r="BE224" s="141">
        <v>0</v>
      </c>
      <c r="BF224" s="141">
        <v>0</v>
      </c>
      <c r="BG224" s="141">
        <v>0</v>
      </c>
      <c r="BH224" s="141">
        <v>0</v>
      </c>
      <c r="BI224" s="141">
        <v>0</v>
      </c>
      <c r="BJ224" s="141">
        <v>0</v>
      </c>
      <c r="BK224" s="141">
        <v>0</v>
      </c>
      <c r="BL224" s="141">
        <v>0</v>
      </c>
      <c r="BM224" s="141">
        <v>0</v>
      </c>
      <c r="BN224" s="141">
        <v>0</v>
      </c>
      <c r="BO224" s="141">
        <v>0</v>
      </c>
      <c r="BP224" s="141">
        <v>0</v>
      </c>
    </row>
    <row r="225" spans="4:68">
      <c r="D225" s="174" t="s">
        <v>3880</v>
      </c>
      <c r="E225" s="175">
        <v>-74859.570000000007</v>
      </c>
      <c r="F225" s="174" t="s">
        <v>3459</v>
      </c>
      <c r="G225" s="174" t="s">
        <v>3881</v>
      </c>
      <c r="H225" s="174" t="s">
        <v>172</v>
      </c>
      <c r="I225" s="174" t="s">
        <v>3098</v>
      </c>
      <c r="J225" s="174" t="s">
        <v>3882</v>
      </c>
      <c r="K225" s="174"/>
      <c r="L225" s="174" t="s">
        <v>172</v>
      </c>
      <c r="M225" s="174" t="s">
        <v>3776</v>
      </c>
      <c r="N225" s="176">
        <v>960</v>
      </c>
      <c r="O225" s="174" t="s">
        <v>3407</v>
      </c>
      <c r="P225" s="177">
        <v>25385</v>
      </c>
      <c r="Q225" s="176">
        <v>528</v>
      </c>
      <c r="R225" s="175">
        <v>-41170.1</v>
      </c>
      <c r="S225" s="175">
        <v>-33689.47</v>
      </c>
      <c r="T225" s="178">
        <v>0</v>
      </c>
      <c r="U225" s="96">
        <v>18</v>
      </c>
      <c r="V225" s="38" t="s">
        <v>128</v>
      </c>
      <c r="W225" s="38"/>
      <c r="X225" s="137">
        <v>-935.74462500000016</v>
      </c>
      <c r="Y225" s="138">
        <v>54605</v>
      </c>
      <c r="Z225" s="179">
        <v>36</v>
      </c>
      <c r="AA225" s="139">
        <v>2049</v>
      </c>
      <c r="AB225" s="131"/>
      <c r="AC225" s="38"/>
      <c r="AD225" s="140">
        <v>-33689.47</v>
      </c>
      <c r="AE225" s="141">
        <v>-32753.725375000002</v>
      </c>
      <c r="AF225" s="141">
        <v>-31817.980750000002</v>
      </c>
      <c r="AG225" s="141">
        <v>-30882.236125000003</v>
      </c>
      <c r="AH225" s="141">
        <v>-29946.491500000004</v>
      </c>
      <c r="AI225" s="141">
        <v>-29010.746875000004</v>
      </c>
      <c r="AJ225" s="141">
        <v>-28075.002250000005</v>
      </c>
      <c r="AK225" s="141">
        <v>-27139.257625000006</v>
      </c>
      <c r="AL225" s="141">
        <v>-26203.513000000006</v>
      </c>
      <c r="AM225" s="141">
        <v>-25267.768375000007</v>
      </c>
      <c r="AN225" s="141">
        <v>-24332.023750000008</v>
      </c>
      <c r="AO225" s="141">
        <v>-23396.279125000008</v>
      </c>
      <c r="AP225" s="141">
        <v>-22460.534500000009</v>
      </c>
      <c r="AQ225" s="141">
        <v>-21524.789875000009</v>
      </c>
      <c r="AR225" s="141">
        <v>-20589.04525000001</v>
      </c>
      <c r="AS225" s="141">
        <v>-19653.300625000011</v>
      </c>
      <c r="AT225" s="141">
        <v>-18717.556000000011</v>
      </c>
      <c r="AU225" s="141">
        <v>-17781.811375000012</v>
      </c>
      <c r="AV225" s="141">
        <v>-16846.066750000013</v>
      </c>
      <c r="AW225" s="141">
        <v>-15910.322125000013</v>
      </c>
      <c r="AX225" s="141">
        <v>-14974.577500000014</v>
      </c>
      <c r="AY225" s="141">
        <v>-14038.832875000015</v>
      </c>
      <c r="AZ225" s="141">
        <v>-13103.088250000015</v>
      </c>
      <c r="BA225" s="141">
        <v>-12167.343625000016</v>
      </c>
      <c r="BB225" s="141">
        <v>-11231.599000000017</v>
      </c>
      <c r="BC225" s="141">
        <v>-10295.854375000017</v>
      </c>
      <c r="BD225" s="141">
        <v>-9360.1097500000178</v>
      </c>
      <c r="BE225" s="141">
        <v>-8424.3651250000185</v>
      </c>
      <c r="BF225" s="141">
        <v>-7488.6205000000182</v>
      </c>
      <c r="BG225" s="141">
        <v>-6552.8758750000179</v>
      </c>
      <c r="BH225" s="141">
        <v>-5617.1312500000176</v>
      </c>
      <c r="BI225" s="141">
        <v>-4681.3866250000174</v>
      </c>
      <c r="BJ225" s="141">
        <v>-3745.6420000000171</v>
      </c>
      <c r="BK225" s="141">
        <v>-2809.8973750000168</v>
      </c>
      <c r="BL225" s="141">
        <v>-1874.1527500000166</v>
      </c>
      <c r="BM225" s="141">
        <v>-938.40812500001641</v>
      </c>
      <c r="BN225" s="141">
        <v>-2.6635000000162563</v>
      </c>
      <c r="BO225" s="141">
        <v>0</v>
      </c>
      <c r="BP225" s="141">
        <v>0</v>
      </c>
    </row>
    <row r="226" spans="4:68">
      <c r="D226" s="174" t="s">
        <v>3883</v>
      </c>
      <c r="E226" s="175">
        <v>-18396.88</v>
      </c>
      <c r="F226" s="174" t="s">
        <v>3501</v>
      </c>
      <c r="G226" s="174" t="s">
        <v>3881</v>
      </c>
      <c r="H226" s="174" t="s">
        <v>172</v>
      </c>
      <c r="I226" s="174" t="s">
        <v>3098</v>
      </c>
      <c r="J226" s="174" t="s">
        <v>3882</v>
      </c>
      <c r="K226" s="174"/>
      <c r="L226" s="174" t="s">
        <v>172</v>
      </c>
      <c r="M226" s="174" t="s">
        <v>3776</v>
      </c>
      <c r="N226" s="176">
        <v>960</v>
      </c>
      <c r="O226" s="174" t="s">
        <v>3407</v>
      </c>
      <c r="P226" s="177">
        <v>25385</v>
      </c>
      <c r="Q226" s="176">
        <v>528</v>
      </c>
      <c r="R226" s="175">
        <v>-10117.629999999999</v>
      </c>
      <c r="S226" s="175">
        <v>-8279.25</v>
      </c>
      <c r="T226" s="178">
        <v>0</v>
      </c>
      <c r="U226" s="96">
        <v>18</v>
      </c>
      <c r="V226" s="38" t="s">
        <v>128</v>
      </c>
      <c r="W226" s="38"/>
      <c r="X226" s="137">
        <v>-229.96100000000001</v>
      </c>
      <c r="Y226" s="138">
        <v>54605</v>
      </c>
      <c r="Z226" s="179">
        <v>36</v>
      </c>
      <c r="AA226" s="139">
        <v>2049</v>
      </c>
      <c r="AB226" s="131"/>
      <c r="AC226" s="38"/>
      <c r="AD226" s="140">
        <v>-8279.25</v>
      </c>
      <c r="AE226" s="141">
        <v>-8049.2889999999998</v>
      </c>
      <c r="AF226" s="141">
        <v>-7819.3279999999995</v>
      </c>
      <c r="AG226" s="141">
        <v>-7589.3669999999993</v>
      </c>
      <c r="AH226" s="141">
        <v>-7359.405999999999</v>
      </c>
      <c r="AI226" s="141">
        <v>-7129.4449999999988</v>
      </c>
      <c r="AJ226" s="141">
        <v>-6899.4839999999986</v>
      </c>
      <c r="AK226" s="141">
        <v>-6669.5229999999983</v>
      </c>
      <c r="AL226" s="141">
        <v>-6439.5619999999981</v>
      </c>
      <c r="AM226" s="141">
        <v>-6209.6009999999978</v>
      </c>
      <c r="AN226" s="141">
        <v>-5979.6399999999976</v>
      </c>
      <c r="AO226" s="141">
        <v>-5749.6789999999974</v>
      </c>
      <c r="AP226" s="141">
        <v>-5519.7179999999971</v>
      </c>
      <c r="AQ226" s="141">
        <v>-5289.7569999999969</v>
      </c>
      <c r="AR226" s="141">
        <v>-5059.7959999999966</v>
      </c>
      <c r="AS226" s="141">
        <v>-4829.8349999999964</v>
      </c>
      <c r="AT226" s="141">
        <v>-4599.8739999999962</v>
      </c>
      <c r="AU226" s="141">
        <v>-4369.9129999999959</v>
      </c>
      <c r="AV226" s="141">
        <v>-4139.9519999999957</v>
      </c>
      <c r="AW226" s="141">
        <v>-3909.9909999999954</v>
      </c>
      <c r="AX226" s="141">
        <v>-3680.0299999999952</v>
      </c>
      <c r="AY226" s="141">
        <v>-3450.068999999995</v>
      </c>
      <c r="AZ226" s="141">
        <v>-3220.1079999999947</v>
      </c>
      <c r="BA226" s="141">
        <v>-2990.1469999999945</v>
      </c>
      <c r="BB226" s="141">
        <v>-2760.1859999999942</v>
      </c>
      <c r="BC226" s="141">
        <v>-2530.224999999994</v>
      </c>
      <c r="BD226" s="141">
        <v>-2300.2639999999938</v>
      </c>
      <c r="BE226" s="141">
        <v>-2070.3029999999935</v>
      </c>
      <c r="BF226" s="141">
        <v>-1840.3419999999935</v>
      </c>
      <c r="BG226" s="141">
        <v>-1610.3809999999935</v>
      </c>
      <c r="BH226" s="141">
        <v>-1380.4199999999935</v>
      </c>
      <c r="BI226" s="141">
        <v>-1150.4589999999935</v>
      </c>
      <c r="BJ226" s="141">
        <v>-920.49799999999345</v>
      </c>
      <c r="BK226" s="141">
        <v>-690.53699999999344</v>
      </c>
      <c r="BL226" s="141">
        <v>-460.57599999999343</v>
      </c>
      <c r="BM226" s="141">
        <v>-230.61499999999342</v>
      </c>
      <c r="BN226" s="141">
        <v>-0.65399999999340253</v>
      </c>
      <c r="BO226" s="141">
        <v>0</v>
      </c>
      <c r="BP226" s="141">
        <v>0</v>
      </c>
    </row>
    <row r="227" spans="4:68">
      <c r="D227" s="174" t="s">
        <v>3884</v>
      </c>
      <c r="E227" s="175">
        <v>-6214.76</v>
      </c>
      <c r="F227" s="174" t="s">
        <v>3540</v>
      </c>
      <c r="G227" s="174" t="s">
        <v>3881</v>
      </c>
      <c r="H227" s="174" t="s">
        <v>172</v>
      </c>
      <c r="I227" s="174" t="s">
        <v>3098</v>
      </c>
      <c r="J227" s="174" t="s">
        <v>3882</v>
      </c>
      <c r="K227" s="174"/>
      <c r="L227" s="174" t="s">
        <v>172</v>
      </c>
      <c r="M227" s="174" t="s">
        <v>3776</v>
      </c>
      <c r="N227" s="176">
        <v>960</v>
      </c>
      <c r="O227" s="174" t="s">
        <v>3407</v>
      </c>
      <c r="P227" s="177">
        <v>25385</v>
      </c>
      <c r="Q227" s="176">
        <v>528</v>
      </c>
      <c r="R227" s="175">
        <v>-3417.84</v>
      </c>
      <c r="S227" s="175">
        <v>-2796.92</v>
      </c>
      <c r="T227" s="178">
        <v>0</v>
      </c>
      <c r="U227" s="96">
        <v>18</v>
      </c>
      <c r="V227" s="38" t="s">
        <v>128</v>
      </c>
      <c r="W227" s="38"/>
      <c r="X227" s="137">
        <v>-77.6845</v>
      </c>
      <c r="Y227" s="138">
        <v>54605</v>
      </c>
      <c r="Z227" s="179">
        <v>36</v>
      </c>
      <c r="AA227" s="139">
        <v>2049</v>
      </c>
      <c r="AB227" s="131"/>
      <c r="AC227" s="38"/>
      <c r="AD227" s="140">
        <v>-2796.92</v>
      </c>
      <c r="AE227" s="141">
        <v>-2719.2355000000002</v>
      </c>
      <c r="AF227" s="141">
        <v>-2641.5510000000004</v>
      </c>
      <c r="AG227" s="141">
        <v>-2563.8665000000005</v>
      </c>
      <c r="AH227" s="141">
        <v>-2486.1820000000007</v>
      </c>
      <c r="AI227" s="141">
        <v>-2408.4975000000009</v>
      </c>
      <c r="AJ227" s="141">
        <v>-2330.813000000001</v>
      </c>
      <c r="AK227" s="141">
        <v>-2253.1285000000012</v>
      </c>
      <c r="AL227" s="141">
        <v>-2175.4440000000013</v>
      </c>
      <c r="AM227" s="141">
        <v>-2097.7595000000015</v>
      </c>
      <c r="AN227" s="141">
        <v>-2020.0750000000014</v>
      </c>
      <c r="AO227" s="141">
        <v>-1942.3905000000013</v>
      </c>
      <c r="AP227" s="141">
        <v>-1864.7060000000013</v>
      </c>
      <c r="AQ227" s="141">
        <v>-1787.0215000000012</v>
      </c>
      <c r="AR227" s="141">
        <v>-1709.3370000000011</v>
      </c>
      <c r="AS227" s="141">
        <v>-1631.6525000000011</v>
      </c>
      <c r="AT227" s="141">
        <v>-1553.968000000001</v>
      </c>
      <c r="AU227" s="141">
        <v>-1476.2835000000009</v>
      </c>
      <c r="AV227" s="141">
        <v>-1398.5990000000008</v>
      </c>
      <c r="AW227" s="141">
        <v>-1320.9145000000008</v>
      </c>
      <c r="AX227" s="141">
        <v>-1243.2300000000007</v>
      </c>
      <c r="AY227" s="141">
        <v>-1165.5455000000006</v>
      </c>
      <c r="AZ227" s="141">
        <v>-1087.8610000000006</v>
      </c>
      <c r="BA227" s="141">
        <v>-1010.1765000000006</v>
      </c>
      <c r="BB227" s="141">
        <v>-932.49200000000064</v>
      </c>
      <c r="BC227" s="141">
        <v>-854.80750000000069</v>
      </c>
      <c r="BD227" s="141">
        <v>-777.12300000000073</v>
      </c>
      <c r="BE227" s="141">
        <v>-699.43850000000077</v>
      </c>
      <c r="BF227" s="141">
        <v>-621.75400000000081</v>
      </c>
      <c r="BG227" s="141">
        <v>-544.06950000000086</v>
      </c>
      <c r="BH227" s="141">
        <v>-466.38500000000084</v>
      </c>
      <c r="BI227" s="141">
        <v>-388.70050000000083</v>
      </c>
      <c r="BJ227" s="141">
        <v>-311.01600000000082</v>
      </c>
      <c r="BK227" s="141">
        <v>-233.3315000000008</v>
      </c>
      <c r="BL227" s="141">
        <v>-155.64700000000079</v>
      </c>
      <c r="BM227" s="141">
        <v>-77.962500000000787</v>
      </c>
      <c r="BN227" s="141">
        <v>-0.2780000000007874</v>
      </c>
      <c r="BO227" s="141">
        <v>0</v>
      </c>
      <c r="BP227" s="141">
        <v>0</v>
      </c>
    </row>
    <row r="228" spans="4:68">
      <c r="D228" s="174" t="s">
        <v>3885</v>
      </c>
      <c r="E228" s="175">
        <v>424774.85</v>
      </c>
      <c r="F228" s="174" t="s">
        <v>3409</v>
      </c>
      <c r="G228" s="174" t="s">
        <v>3886</v>
      </c>
      <c r="H228" s="174" t="s">
        <v>172</v>
      </c>
      <c r="I228" s="174" t="s">
        <v>3098</v>
      </c>
      <c r="J228" s="174" t="s">
        <v>3887</v>
      </c>
      <c r="K228" s="174"/>
      <c r="L228" s="174" t="s">
        <v>3509</v>
      </c>
      <c r="M228" s="174" t="s">
        <v>3548</v>
      </c>
      <c r="N228" s="176">
        <v>960</v>
      </c>
      <c r="O228" s="174" t="s">
        <v>3407</v>
      </c>
      <c r="P228" s="177">
        <v>25385</v>
      </c>
      <c r="Q228" s="176">
        <v>528</v>
      </c>
      <c r="R228" s="175">
        <v>233611.34</v>
      </c>
      <c r="S228" s="175">
        <v>191163.51</v>
      </c>
      <c r="T228" s="178">
        <v>0</v>
      </c>
      <c r="U228" s="96">
        <v>16</v>
      </c>
      <c r="V228" s="38" t="s">
        <v>126</v>
      </c>
      <c r="W228" s="38"/>
      <c r="X228" s="137">
        <v>5309.6856249999992</v>
      </c>
      <c r="Y228" s="138">
        <v>54605</v>
      </c>
      <c r="Z228" s="179">
        <v>36</v>
      </c>
      <c r="AA228" s="139">
        <v>2049</v>
      </c>
      <c r="AB228" s="131"/>
      <c r="AC228" s="38"/>
      <c r="AD228" s="140">
        <v>191163.51</v>
      </c>
      <c r="AE228" s="141">
        <v>185853.824375</v>
      </c>
      <c r="AF228" s="141">
        <v>180544.13874999998</v>
      </c>
      <c r="AG228" s="141">
        <v>175234.45312499997</v>
      </c>
      <c r="AH228" s="141">
        <v>169924.76749999996</v>
      </c>
      <c r="AI228" s="141">
        <v>164615.08187499995</v>
      </c>
      <c r="AJ228" s="141">
        <v>159305.39624999993</v>
      </c>
      <c r="AK228" s="141">
        <v>153995.71062499992</v>
      </c>
      <c r="AL228" s="141">
        <v>148686.02499999991</v>
      </c>
      <c r="AM228" s="141">
        <v>143376.33937499989</v>
      </c>
      <c r="AN228" s="141">
        <v>138066.65374999988</v>
      </c>
      <c r="AO228" s="141">
        <v>132756.96812499987</v>
      </c>
      <c r="AP228" s="141">
        <v>127447.28249999987</v>
      </c>
      <c r="AQ228" s="141">
        <v>122137.59687499987</v>
      </c>
      <c r="AR228" s="141">
        <v>116827.91124999987</v>
      </c>
      <c r="AS228" s="141">
        <v>111518.22562499988</v>
      </c>
      <c r="AT228" s="141">
        <v>106208.53999999988</v>
      </c>
      <c r="AU228" s="141">
        <v>100898.85437499988</v>
      </c>
      <c r="AV228" s="141">
        <v>95589.168749999881</v>
      </c>
      <c r="AW228" s="141">
        <v>90279.483124999882</v>
      </c>
      <c r="AX228" s="141">
        <v>84969.797499999884</v>
      </c>
      <c r="AY228" s="141">
        <v>79660.111874999886</v>
      </c>
      <c r="AZ228" s="141">
        <v>74350.426249999888</v>
      </c>
      <c r="BA228" s="141">
        <v>69040.740624999889</v>
      </c>
      <c r="BB228" s="141">
        <v>63731.054999999891</v>
      </c>
      <c r="BC228" s="141">
        <v>58421.369374999893</v>
      </c>
      <c r="BD228" s="141">
        <v>53111.683749999895</v>
      </c>
      <c r="BE228" s="141">
        <v>47801.998124999896</v>
      </c>
      <c r="BF228" s="141">
        <v>42492.312499999898</v>
      </c>
      <c r="BG228" s="141">
        <v>37182.6268749999</v>
      </c>
      <c r="BH228" s="141">
        <v>31872.941249999902</v>
      </c>
      <c r="BI228" s="141">
        <v>26563.255624999903</v>
      </c>
      <c r="BJ228" s="141">
        <v>21253.569999999905</v>
      </c>
      <c r="BK228" s="141">
        <v>15943.884374999907</v>
      </c>
      <c r="BL228" s="141">
        <v>10634.198749999909</v>
      </c>
      <c r="BM228" s="141">
        <v>5324.5131249999095</v>
      </c>
      <c r="BN228" s="141">
        <v>14.827499999910287</v>
      </c>
      <c r="BO228" s="141">
        <v>0</v>
      </c>
      <c r="BP228" s="141">
        <v>0</v>
      </c>
    </row>
    <row r="229" spans="4:68">
      <c r="D229" s="174" t="s">
        <v>3888</v>
      </c>
      <c r="E229" s="175">
        <v>24380.38</v>
      </c>
      <c r="F229" s="174" t="s">
        <v>3409</v>
      </c>
      <c r="G229" s="174" t="s">
        <v>3889</v>
      </c>
      <c r="H229" s="174" t="s">
        <v>172</v>
      </c>
      <c r="I229" s="174" t="s">
        <v>3098</v>
      </c>
      <c r="J229" s="174" t="s">
        <v>3890</v>
      </c>
      <c r="K229" s="174"/>
      <c r="L229" s="174" t="s">
        <v>3509</v>
      </c>
      <c r="M229" s="174" t="s">
        <v>3891</v>
      </c>
      <c r="N229" s="176">
        <v>960</v>
      </c>
      <c r="O229" s="174" t="s">
        <v>3407</v>
      </c>
      <c r="P229" s="177">
        <v>24289</v>
      </c>
      <c r="Q229" s="176">
        <v>564</v>
      </c>
      <c r="R229" s="175">
        <v>14322.56</v>
      </c>
      <c r="S229" s="175">
        <v>10057.82</v>
      </c>
      <c r="T229" s="178">
        <v>0</v>
      </c>
      <c r="U229" s="96">
        <v>2</v>
      </c>
      <c r="V229" s="38" t="s">
        <v>112</v>
      </c>
      <c r="W229" s="38"/>
      <c r="X229" s="137">
        <v>304.75475</v>
      </c>
      <c r="Y229" s="138">
        <v>53509</v>
      </c>
      <c r="Z229" s="179">
        <v>33</v>
      </c>
      <c r="AA229" s="139">
        <v>2046</v>
      </c>
      <c r="AB229" s="131"/>
      <c r="AC229" s="38"/>
      <c r="AD229" s="140">
        <v>10057.82</v>
      </c>
      <c r="AE229" s="141">
        <v>9753.0652499999997</v>
      </c>
      <c r="AF229" s="141">
        <v>9448.3104999999996</v>
      </c>
      <c r="AG229" s="141">
        <v>9143.5557499999995</v>
      </c>
      <c r="AH229" s="141">
        <v>8838.8009999999995</v>
      </c>
      <c r="AI229" s="141">
        <v>8534.0462499999994</v>
      </c>
      <c r="AJ229" s="141">
        <v>8229.2914999999994</v>
      </c>
      <c r="AK229" s="141">
        <v>7924.5367499999993</v>
      </c>
      <c r="AL229" s="141">
        <v>7619.7819999999992</v>
      </c>
      <c r="AM229" s="141">
        <v>7315.0272499999992</v>
      </c>
      <c r="AN229" s="141">
        <v>7010.2724999999991</v>
      </c>
      <c r="AO229" s="141">
        <v>6705.5177499999991</v>
      </c>
      <c r="AP229" s="141">
        <v>6400.762999999999</v>
      </c>
      <c r="AQ229" s="141">
        <v>6096.008249999999</v>
      </c>
      <c r="AR229" s="141">
        <v>5791.2534999999989</v>
      </c>
      <c r="AS229" s="141">
        <v>5486.4987499999988</v>
      </c>
      <c r="AT229" s="141">
        <v>5181.7439999999988</v>
      </c>
      <c r="AU229" s="141">
        <v>4876.9892499999987</v>
      </c>
      <c r="AV229" s="141">
        <v>4572.2344999999987</v>
      </c>
      <c r="AW229" s="141">
        <v>4267.4797499999986</v>
      </c>
      <c r="AX229" s="141">
        <v>3962.7249999999985</v>
      </c>
      <c r="AY229" s="141">
        <v>3657.9702499999985</v>
      </c>
      <c r="AZ229" s="141">
        <v>3353.2154999999984</v>
      </c>
      <c r="BA229" s="141">
        <v>3048.4607499999984</v>
      </c>
      <c r="BB229" s="141">
        <v>2743.7059999999983</v>
      </c>
      <c r="BC229" s="141">
        <v>2438.9512499999983</v>
      </c>
      <c r="BD229" s="141">
        <v>2134.1964999999982</v>
      </c>
      <c r="BE229" s="141">
        <v>1829.4417499999981</v>
      </c>
      <c r="BF229" s="141">
        <v>1524.6869999999981</v>
      </c>
      <c r="BG229" s="141">
        <v>1219.932249999998</v>
      </c>
      <c r="BH229" s="141">
        <v>915.17749999999796</v>
      </c>
      <c r="BI229" s="141">
        <v>610.4227499999979</v>
      </c>
      <c r="BJ229" s="141">
        <v>305.6679999999979</v>
      </c>
      <c r="BK229" s="141">
        <v>0.9132499999979018</v>
      </c>
      <c r="BL229" s="141">
        <v>0</v>
      </c>
      <c r="BM229" s="141">
        <v>0</v>
      </c>
      <c r="BN229" s="141">
        <v>0</v>
      </c>
      <c r="BO229" s="141">
        <v>0</v>
      </c>
      <c r="BP229" s="141">
        <v>0</v>
      </c>
    </row>
    <row r="230" spans="4:68">
      <c r="D230" s="174" t="s">
        <v>3892</v>
      </c>
      <c r="E230" s="175">
        <v>1712.28</v>
      </c>
      <c r="F230" s="174" t="s">
        <v>3409</v>
      </c>
      <c r="G230" s="174" t="s">
        <v>3893</v>
      </c>
      <c r="H230" s="174" t="s">
        <v>172</v>
      </c>
      <c r="I230" s="174" t="s">
        <v>3098</v>
      </c>
      <c r="J230" s="174" t="s">
        <v>3894</v>
      </c>
      <c r="K230" s="174"/>
      <c r="L230" s="174" t="s">
        <v>172</v>
      </c>
      <c r="M230" s="174" t="s">
        <v>3891</v>
      </c>
      <c r="N230" s="176">
        <v>960</v>
      </c>
      <c r="O230" s="174" t="s">
        <v>3407</v>
      </c>
      <c r="P230" s="177">
        <v>27576</v>
      </c>
      <c r="Q230" s="176">
        <v>456</v>
      </c>
      <c r="R230" s="175">
        <v>813.22</v>
      </c>
      <c r="S230" s="175">
        <v>899.06</v>
      </c>
      <c r="T230" s="178">
        <v>0</v>
      </c>
      <c r="U230" s="96">
        <v>2</v>
      </c>
      <c r="V230" s="38" t="s">
        <v>112</v>
      </c>
      <c r="W230" s="38"/>
      <c r="X230" s="137">
        <v>21.403500000000001</v>
      </c>
      <c r="Y230" s="138">
        <v>56796</v>
      </c>
      <c r="Z230" s="179">
        <v>42</v>
      </c>
      <c r="AA230" s="139">
        <v>2055</v>
      </c>
      <c r="AB230" s="131"/>
      <c r="AC230" s="38"/>
      <c r="AD230" s="140">
        <v>899.06</v>
      </c>
      <c r="AE230" s="141">
        <v>877.65649999999994</v>
      </c>
      <c r="AF230" s="141">
        <v>856.25299999999993</v>
      </c>
      <c r="AG230" s="141">
        <v>834.84949999999992</v>
      </c>
      <c r="AH230" s="141">
        <v>813.44599999999991</v>
      </c>
      <c r="AI230" s="141">
        <v>792.0424999999999</v>
      </c>
      <c r="AJ230" s="141">
        <v>770.6389999999999</v>
      </c>
      <c r="AK230" s="141">
        <v>749.23549999999989</v>
      </c>
      <c r="AL230" s="141">
        <v>727.83199999999988</v>
      </c>
      <c r="AM230" s="141">
        <v>706.42849999999987</v>
      </c>
      <c r="AN230" s="141">
        <v>685.02499999999986</v>
      </c>
      <c r="AO230" s="141">
        <v>663.62149999999986</v>
      </c>
      <c r="AP230" s="141">
        <v>642.21799999999985</v>
      </c>
      <c r="AQ230" s="141">
        <v>620.81449999999984</v>
      </c>
      <c r="AR230" s="141">
        <v>599.41099999999983</v>
      </c>
      <c r="AS230" s="141">
        <v>578.00749999999982</v>
      </c>
      <c r="AT230" s="141">
        <v>556.60399999999981</v>
      </c>
      <c r="AU230" s="141">
        <v>535.20049999999981</v>
      </c>
      <c r="AV230" s="141">
        <v>513.7969999999998</v>
      </c>
      <c r="AW230" s="141">
        <v>492.39349999999979</v>
      </c>
      <c r="AX230" s="141">
        <v>470.98999999999978</v>
      </c>
      <c r="AY230" s="141">
        <v>449.58649999999977</v>
      </c>
      <c r="AZ230" s="141">
        <v>428.18299999999977</v>
      </c>
      <c r="BA230" s="141">
        <v>406.77949999999976</v>
      </c>
      <c r="BB230" s="141">
        <v>385.37599999999975</v>
      </c>
      <c r="BC230" s="141">
        <v>363.97249999999974</v>
      </c>
      <c r="BD230" s="141">
        <v>342.56899999999973</v>
      </c>
      <c r="BE230" s="141">
        <v>321.16549999999972</v>
      </c>
      <c r="BF230" s="141">
        <v>299.76199999999972</v>
      </c>
      <c r="BG230" s="141">
        <v>278.35849999999971</v>
      </c>
      <c r="BH230" s="141">
        <v>256.9549999999997</v>
      </c>
      <c r="BI230" s="141">
        <v>235.55149999999969</v>
      </c>
      <c r="BJ230" s="141">
        <v>214.14799999999968</v>
      </c>
      <c r="BK230" s="141">
        <v>192.74449999999968</v>
      </c>
      <c r="BL230" s="141">
        <v>171.34099999999967</v>
      </c>
      <c r="BM230" s="141">
        <v>149.93749999999966</v>
      </c>
      <c r="BN230" s="141">
        <v>128.53399999999965</v>
      </c>
      <c r="BO230" s="141">
        <v>107.13049999999964</v>
      </c>
      <c r="BP230" s="141">
        <v>85.726999999999634</v>
      </c>
    </row>
    <row r="231" spans="4:68">
      <c r="D231" s="174" t="s">
        <v>3895</v>
      </c>
      <c r="E231" s="175">
        <v>814.22</v>
      </c>
      <c r="F231" s="174" t="s">
        <v>3409</v>
      </c>
      <c r="G231" s="174" t="s">
        <v>3893</v>
      </c>
      <c r="H231" s="174" t="s">
        <v>172</v>
      </c>
      <c r="I231" s="174" t="s">
        <v>3098</v>
      </c>
      <c r="J231" s="174" t="s">
        <v>3894</v>
      </c>
      <c r="K231" s="174"/>
      <c r="L231" s="174" t="s">
        <v>172</v>
      </c>
      <c r="M231" s="174" t="s">
        <v>3896</v>
      </c>
      <c r="N231" s="176">
        <v>960</v>
      </c>
      <c r="O231" s="174" t="s">
        <v>3407</v>
      </c>
      <c r="P231" s="177">
        <v>27576</v>
      </c>
      <c r="Q231" s="176">
        <v>456</v>
      </c>
      <c r="R231" s="175">
        <v>386.62</v>
      </c>
      <c r="S231" s="175">
        <v>427.6</v>
      </c>
      <c r="T231" s="178">
        <v>0</v>
      </c>
      <c r="U231" s="96">
        <v>2</v>
      </c>
      <c r="V231" s="38" t="s">
        <v>112</v>
      </c>
      <c r="W231" s="38"/>
      <c r="X231" s="137">
        <v>10.17775</v>
      </c>
      <c r="Y231" s="138">
        <v>56796</v>
      </c>
      <c r="Z231" s="179">
        <v>42</v>
      </c>
      <c r="AA231" s="139">
        <v>2055</v>
      </c>
      <c r="AB231" s="131"/>
      <c r="AC231" s="38"/>
      <c r="AD231" s="140">
        <v>427.6</v>
      </c>
      <c r="AE231" s="141">
        <v>417.42225000000002</v>
      </c>
      <c r="AF231" s="141">
        <v>407.24450000000002</v>
      </c>
      <c r="AG231" s="141">
        <v>397.06675000000001</v>
      </c>
      <c r="AH231" s="141">
        <v>386.88900000000001</v>
      </c>
      <c r="AI231" s="141">
        <v>376.71125000000001</v>
      </c>
      <c r="AJ231" s="141">
        <v>366.5335</v>
      </c>
      <c r="AK231" s="141">
        <v>356.35575</v>
      </c>
      <c r="AL231" s="141">
        <v>346.178</v>
      </c>
      <c r="AM231" s="141">
        <v>336.00024999999999</v>
      </c>
      <c r="AN231" s="141">
        <v>325.82249999999999</v>
      </c>
      <c r="AO231" s="141">
        <v>315.64474999999999</v>
      </c>
      <c r="AP231" s="141">
        <v>305.46699999999998</v>
      </c>
      <c r="AQ231" s="141">
        <v>295.28924999999998</v>
      </c>
      <c r="AR231" s="141">
        <v>285.11149999999998</v>
      </c>
      <c r="AS231" s="141">
        <v>274.93374999999997</v>
      </c>
      <c r="AT231" s="141">
        <v>264.75599999999997</v>
      </c>
      <c r="AU231" s="141">
        <v>254.57824999999997</v>
      </c>
      <c r="AV231" s="141">
        <v>244.40049999999997</v>
      </c>
      <c r="AW231" s="141">
        <v>234.22274999999996</v>
      </c>
      <c r="AX231" s="141">
        <v>224.04499999999996</v>
      </c>
      <c r="AY231" s="141">
        <v>213.86724999999996</v>
      </c>
      <c r="AZ231" s="141">
        <v>203.68949999999995</v>
      </c>
      <c r="BA231" s="141">
        <v>193.51174999999995</v>
      </c>
      <c r="BB231" s="141">
        <v>183.33399999999995</v>
      </c>
      <c r="BC231" s="141">
        <v>173.15624999999994</v>
      </c>
      <c r="BD231" s="141">
        <v>162.97849999999994</v>
      </c>
      <c r="BE231" s="141">
        <v>152.80074999999994</v>
      </c>
      <c r="BF231" s="141">
        <v>142.62299999999993</v>
      </c>
      <c r="BG231" s="141">
        <v>132.44524999999993</v>
      </c>
      <c r="BH231" s="141">
        <v>122.26749999999993</v>
      </c>
      <c r="BI231" s="141">
        <v>112.08974999999992</v>
      </c>
      <c r="BJ231" s="141">
        <v>101.91199999999992</v>
      </c>
      <c r="BK231" s="141">
        <v>91.734249999999918</v>
      </c>
      <c r="BL231" s="141">
        <v>81.556499999999915</v>
      </c>
      <c r="BM231" s="141">
        <v>71.378749999999911</v>
      </c>
      <c r="BN231" s="141">
        <v>61.200999999999908</v>
      </c>
      <c r="BO231" s="141">
        <v>51.023249999999905</v>
      </c>
      <c r="BP231" s="141">
        <v>40.845499999999902</v>
      </c>
    </row>
    <row r="232" spans="4:68">
      <c r="D232" s="174" t="s">
        <v>3897</v>
      </c>
      <c r="E232" s="175">
        <v>41462.14</v>
      </c>
      <c r="F232" s="174" t="s">
        <v>3409</v>
      </c>
      <c r="G232" s="174" t="s">
        <v>3893</v>
      </c>
      <c r="H232" s="174" t="s">
        <v>172</v>
      </c>
      <c r="I232" s="174" t="s">
        <v>3098</v>
      </c>
      <c r="J232" s="174" t="s">
        <v>3894</v>
      </c>
      <c r="K232" s="174"/>
      <c r="L232" s="174" t="s">
        <v>172</v>
      </c>
      <c r="M232" s="174" t="s">
        <v>3758</v>
      </c>
      <c r="N232" s="176">
        <v>960</v>
      </c>
      <c r="O232" s="174" t="s">
        <v>3407</v>
      </c>
      <c r="P232" s="177">
        <v>27576</v>
      </c>
      <c r="Q232" s="176">
        <v>456</v>
      </c>
      <c r="R232" s="175">
        <v>19692.98</v>
      </c>
      <c r="S232" s="175">
        <v>21769.16</v>
      </c>
      <c r="T232" s="178">
        <v>0</v>
      </c>
      <c r="U232" s="96">
        <v>2</v>
      </c>
      <c r="V232" s="38" t="s">
        <v>112</v>
      </c>
      <c r="W232" s="38"/>
      <c r="X232" s="137">
        <v>518.27674999999999</v>
      </c>
      <c r="Y232" s="138">
        <v>56796</v>
      </c>
      <c r="Z232" s="179">
        <v>42</v>
      </c>
      <c r="AA232" s="139">
        <v>2055</v>
      </c>
      <c r="AB232" s="131"/>
      <c r="AC232" s="38"/>
      <c r="AD232" s="140">
        <v>21769.16</v>
      </c>
      <c r="AE232" s="141">
        <v>21250.883249999999</v>
      </c>
      <c r="AF232" s="141">
        <v>20732.606499999998</v>
      </c>
      <c r="AG232" s="141">
        <v>20214.329749999997</v>
      </c>
      <c r="AH232" s="141">
        <v>19696.052999999996</v>
      </c>
      <c r="AI232" s="141">
        <v>19177.776249999995</v>
      </c>
      <c r="AJ232" s="141">
        <v>18659.499499999994</v>
      </c>
      <c r="AK232" s="141">
        <v>18141.222749999994</v>
      </c>
      <c r="AL232" s="141">
        <v>17622.945999999993</v>
      </c>
      <c r="AM232" s="141">
        <v>17104.669249999992</v>
      </c>
      <c r="AN232" s="141">
        <v>16586.392499999991</v>
      </c>
      <c r="AO232" s="141">
        <v>16068.11574999999</v>
      </c>
      <c r="AP232" s="141">
        <v>15549.838999999989</v>
      </c>
      <c r="AQ232" s="141">
        <v>15031.562249999988</v>
      </c>
      <c r="AR232" s="141">
        <v>14513.285499999987</v>
      </c>
      <c r="AS232" s="141">
        <v>13995.008749999986</v>
      </c>
      <c r="AT232" s="141">
        <v>13476.731999999985</v>
      </c>
      <c r="AU232" s="141">
        <v>12958.455249999985</v>
      </c>
      <c r="AV232" s="141">
        <v>12440.178499999984</v>
      </c>
      <c r="AW232" s="141">
        <v>11921.901749999983</v>
      </c>
      <c r="AX232" s="141">
        <v>11403.624999999982</v>
      </c>
      <c r="AY232" s="141">
        <v>10885.348249999981</v>
      </c>
      <c r="AZ232" s="141">
        <v>10367.07149999998</v>
      </c>
      <c r="BA232" s="141">
        <v>9848.7947499999791</v>
      </c>
      <c r="BB232" s="141">
        <v>9330.5179999999782</v>
      </c>
      <c r="BC232" s="141">
        <v>8812.2412499999773</v>
      </c>
      <c r="BD232" s="141">
        <v>8293.9644999999764</v>
      </c>
      <c r="BE232" s="141">
        <v>7775.6877499999764</v>
      </c>
      <c r="BF232" s="141">
        <v>7257.4109999999764</v>
      </c>
      <c r="BG232" s="141">
        <v>6739.1342499999764</v>
      </c>
      <c r="BH232" s="141">
        <v>6220.8574999999764</v>
      </c>
      <c r="BI232" s="141">
        <v>5702.5807499999764</v>
      </c>
      <c r="BJ232" s="141">
        <v>5184.3039999999764</v>
      </c>
      <c r="BK232" s="141">
        <v>4666.0272499999764</v>
      </c>
      <c r="BL232" s="141">
        <v>4147.7504999999765</v>
      </c>
      <c r="BM232" s="141">
        <v>3629.4737499999765</v>
      </c>
      <c r="BN232" s="141">
        <v>3111.1969999999765</v>
      </c>
      <c r="BO232" s="141">
        <v>2592.9202499999765</v>
      </c>
      <c r="BP232" s="141">
        <v>2074.6434999999765</v>
      </c>
    </row>
    <row r="233" spans="4:68">
      <c r="D233" s="174" t="s">
        <v>3898</v>
      </c>
      <c r="E233" s="175">
        <v>2046.4</v>
      </c>
      <c r="F233" s="174" t="s">
        <v>3409</v>
      </c>
      <c r="G233" s="174" t="s">
        <v>3893</v>
      </c>
      <c r="H233" s="174" t="s">
        <v>172</v>
      </c>
      <c r="I233" s="174" t="s">
        <v>3098</v>
      </c>
      <c r="J233" s="174" t="s">
        <v>3894</v>
      </c>
      <c r="K233" s="174"/>
      <c r="L233" s="174" t="s">
        <v>172</v>
      </c>
      <c r="M233" s="174" t="s">
        <v>3899</v>
      </c>
      <c r="N233" s="176">
        <v>960</v>
      </c>
      <c r="O233" s="174" t="s">
        <v>3407</v>
      </c>
      <c r="P233" s="177">
        <v>27576</v>
      </c>
      <c r="Q233" s="176">
        <v>456</v>
      </c>
      <c r="R233" s="175">
        <v>971.97</v>
      </c>
      <c r="S233" s="175">
        <v>1074.43</v>
      </c>
      <c r="T233" s="178">
        <v>0</v>
      </c>
      <c r="U233" s="96">
        <v>2</v>
      </c>
      <c r="V233" s="38" t="s">
        <v>112</v>
      </c>
      <c r="W233" s="38"/>
      <c r="X233" s="137">
        <v>25.580000000000002</v>
      </c>
      <c r="Y233" s="138">
        <v>56796</v>
      </c>
      <c r="Z233" s="179">
        <v>42</v>
      </c>
      <c r="AA233" s="139">
        <v>2055</v>
      </c>
      <c r="AB233" s="131"/>
      <c r="AC233" s="38"/>
      <c r="AD233" s="140">
        <v>1074.43</v>
      </c>
      <c r="AE233" s="141">
        <v>1048.8500000000001</v>
      </c>
      <c r="AF233" s="141">
        <v>1023.2700000000001</v>
      </c>
      <c r="AG233" s="141">
        <v>997.69</v>
      </c>
      <c r="AH233" s="141">
        <v>972.11</v>
      </c>
      <c r="AI233" s="141">
        <v>946.53</v>
      </c>
      <c r="AJ233" s="141">
        <v>920.94999999999993</v>
      </c>
      <c r="AK233" s="141">
        <v>895.36999999999989</v>
      </c>
      <c r="AL233" s="141">
        <v>869.78999999999985</v>
      </c>
      <c r="AM233" s="141">
        <v>844.20999999999981</v>
      </c>
      <c r="AN233" s="141">
        <v>818.62999999999977</v>
      </c>
      <c r="AO233" s="141">
        <v>793.04999999999973</v>
      </c>
      <c r="AP233" s="141">
        <v>767.46999999999969</v>
      </c>
      <c r="AQ233" s="141">
        <v>741.88999999999965</v>
      </c>
      <c r="AR233" s="141">
        <v>716.3099999999996</v>
      </c>
      <c r="AS233" s="141">
        <v>690.72999999999956</v>
      </c>
      <c r="AT233" s="141">
        <v>665.14999999999952</v>
      </c>
      <c r="AU233" s="141">
        <v>639.56999999999948</v>
      </c>
      <c r="AV233" s="141">
        <v>613.98999999999944</v>
      </c>
      <c r="AW233" s="141">
        <v>588.4099999999994</v>
      </c>
      <c r="AX233" s="141">
        <v>562.82999999999936</v>
      </c>
      <c r="AY233" s="141">
        <v>537.24999999999932</v>
      </c>
      <c r="AZ233" s="141">
        <v>511.66999999999933</v>
      </c>
      <c r="BA233" s="141">
        <v>486.08999999999935</v>
      </c>
      <c r="BB233" s="141">
        <v>460.50999999999937</v>
      </c>
      <c r="BC233" s="141">
        <v>434.92999999999938</v>
      </c>
      <c r="BD233" s="141">
        <v>409.3499999999994</v>
      </c>
      <c r="BE233" s="141">
        <v>383.76999999999941</v>
      </c>
      <c r="BF233" s="141">
        <v>358.18999999999943</v>
      </c>
      <c r="BG233" s="141">
        <v>332.60999999999945</v>
      </c>
      <c r="BH233" s="141">
        <v>307.02999999999946</v>
      </c>
      <c r="BI233" s="141">
        <v>281.44999999999948</v>
      </c>
      <c r="BJ233" s="141">
        <v>255.86999999999946</v>
      </c>
      <c r="BK233" s="141">
        <v>230.28999999999945</v>
      </c>
      <c r="BL233" s="141">
        <v>204.70999999999944</v>
      </c>
      <c r="BM233" s="141">
        <v>179.12999999999943</v>
      </c>
      <c r="BN233" s="141">
        <v>153.54999999999941</v>
      </c>
      <c r="BO233" s="141">
        <v>127.96999999999942</v>
      </c>
      <c r="BP233" s="141">
        <v>102.38999999999942</v>
      </c>
    </row>
    <row r="234" spans="4:68">
      <c r="D234" s="174" t="s">
        <v>3900</v>
      </c>
      <c r="E234" s="175">
        <v>154641.13</v>
      </c>
      <c r="F234" s="174" t="s">
        <v>3409</v>
      </c>
      <c r="G234" s="174" t="s">
        <v>3893</v>
      </c>
      <c r="H234" s="174" t="s">
        <v>172</v>
      </c>
      <c r="I234" s="174" t="s">
        <v>3098</v>
      </c>
      <c r="J234" s="174" t="s">
        <v>3894</v>
      </c>
      <c r="K234" s="174"/>
      <c r="L234" s="174" t="s">
        <v>172</v>
      </c>
      <c r="M234" s="174" t="s">
        <v>3548</v>
      </c>
      <c r="N234" s="176">
        <v>960</v>
      </c>
      <c r="O234" s="174" t="s">
        <v>3407</v>
      </c>
      <c r="P234" s="177">
        <v>27576</v>
      </c>
      <c r="Q234" s="176">
        <v>456</v>
      </c>
      <c r="R234" s="175">
        <v>73449.11</v>
      </c>
      <c r="S234" s="175">
        <v>81192.02</v>
      </c>
      <c r="T234" s="178">
        <v>0</v>
      </c>
      <c r="U234" s="96">
        <v>2</v>
      </c>
      <c r="V234" s="38" t="s">
        <v>112</v>
      </c>
      <c r="W234" s="38"/>
      <c r="X234" s="137">
        <v>1933.0141249999999</v>
      </c>
      <c r="Y234" s="138">
        <v>56796</v>
      </c>
      <c r="Z234" s="179">
        <v>42</v>
      </c>
      <c r="AA234" s="139">
        <v>2055</v>
      </c>
      <c r="AB234" s="131"/>
      <c r="AC234" s="38"/>
      <c r="AD234" s="140">
        <v>81192.02</v>
      </c>
      <c r="AE234" s="141">
        <v>79259.005875000003</v>
      </c>
      <c r="AF234" s="141">
        <v>77325.991750000001</v>
      </c>
      <c r="AG234" s="141">
        <v>75392.977625</v>
      </c>
      <c r="AH234" s="141">
        <v>73459.963499999998</v>
      </c>
      <c r="AI234" s="141">
        <v>71526.949374999997</v>
      </c>
      <c r="AJ234" s="141">
        <v>69593.935249999995</v>
      </c>
      <c r="AK234" s="141">
        <v>67660.921124999993</v>
      </c>
      <c r="AL234" s="141">
        <v>65727.906999999992</v>
      </c>
      <c r="AM234" s="141">
        <v>63794.89287499999</v>
      </c>
      <c r="AN234" s="141">
        <v>61861.878749999989</v>
      </c>
      <c r="AO234" s="141">
        <v>59928.864624999987</v>
      </c>
      <c r="AP234" s="141">
        <v>57995.850499999986</v>
      </c>
      <c r="AQ234" s="141">
        <v>56062.836374999984</v>
      </c>
      <c r="AR234" s="141">
        <v>54129.822249999983</v>
      </c>
      <c r="AS234" s="141">
        <v>52196.808124999981</v>
      </c>
      <c r="AT234" s="141">
        <v>50263.79399999998</v>
      </c>
      <c r="AU234" s="141">
        <v>48330.779874999978</v>
      </c>
      <c r="AV234" s="141">
        <v>46397.765749999977</v>
      </c>
      <c r="AW234" s="141">
        <v>44464.751624999975</v>
      </c>
      <c r="AX234" s="141">
        <v>42531.737499999974</v>
      </c>
      <c r="AY234" s="141">
        <v>40598.723374999972</v>
      </c>
      <c r="AZ234" s="141">
        <v>38665.709249999971</v>
      </c>
      <c r="BA234" s="141">
        <v>36732.695124999969</v>
      </c>
      <c r="BB234" s="141">
        <v>34799.680999999968</v>
      </c>
      <c r="BC234" s="141">
        <v>32866.666874999966</v>
      </c>
      <c r="BD234" s="141">
        <v>30933.652749999965</v>
      </c>
      <c r="BE234" s="141">
        <v>29000.638624999963</v>
      </c>
      <c r="BF234" s="141">
        <v>27067.624499999962</v>
      </c>
      <c r="BG234" s="141">
        <v>25134.61037499996</v>
      </c>
      <c r="BH234" s="141">
        <v>23201.596249999959</v>
      </c>
      <c r="BI234" s="141">
        <v>21268.582124999957</v>
      </c>
      <c r="BJ234" s="141">
        <v>19335.567999999956</v>
      </c>
      <c r="BK234" s="141">
        <v>17402.553874999954</v>
      </c>
      <c r="BL234" s="141">
        <v>15469.539749999954</v>
      </c>
      <c r="BM234" s="141">
        <v>13536.525624999955</v>
      </c>
      <c r="BN234" s="141">
        <v>11603.511499999955</v>
      </c>
      <c r="BO234" s="141">
        <v>9670.4973749999554</v>
      </c>
      <c r="BP234" s="141">
        <v>7737.4832499999557</v>
      </c>
    </row>
    <row r="235" spans="4:68">
      <c r="D235" s="174" t="s">
        <v>3901</v>
      </c>
      <c r="E235" s="175">
        <v>2925.41</v>
      </c>
      <c r="F235" s="174" t="s">
        <v>3409</v>
      </c>
      <c r="G235" s="174" t="s">
        <v>3893</v>
      </c>
      <c r="H235" s="174" t="s">
        <v>172</v>
      </c>
      <c r="I235" s="174" t="s">
        <v>3098</v>
      </c>
      <c r="J235" s="174" t="s">
        <v>3894</v>
      </c>
      <c r="K235" s="174"/>
      <c r="L235" s="174" t="s">
        <v>172</v>
      </c>
      <c r="M235" s="174" t="s">
        <v>3789</v>
      </c>
      <c r="N235" s="176">
        <v>960</v>
      </c>
      <c r="O235" s="174" t="s">
        <v>3407</v>
      </c>
      <c r="P235" s="177">
        <v>27576</v>
      </c>
      <c r="Q235" s="176">
        <v>456</v>
      </c>
      <c r="R235" s="175">
        <v>1389.36</v>
      </c>
      <c r="S235" s="175">
        <v>1536.05</v>
      </c>
      <c r="T235" s="178">
        <v>0</v>
      </c>
      <c r="U235" s="96">
        <v>2</v>
      </c>
      <c r="V235" s="38" t="s">
        <v>112</v>
      </c>
      <c r="W235" s="38"/>
      <c r="X235" s="137">
        <v>36.567625</v>
      </c>
      <c r="Y235" s="138">
        <v>56796</v>
      </c>
      <c r="Z235" s="179">
        <v>42</v>
      </c>
      <c r="AA235" s="139">
        <v>2055</v>
      </c>
      <c r="AB235" s="131"/>
      <c r="AC235" s="38"/>
      <c r="AD235" s="140">
        <v>1536.05</v>
      </c>
      <c r="AE235" s="141">
        <v>1499.482375</v>
      </c>
      <c r="AF235" s="141">
        <v>1462.9147500000001</v>
      </c>
      <c r="AG235" s="141">
        <v>1426.3471250000002</v>
      </c>
      <c r="AH235" s="141">
        <v>1389.7795000000003</v>
      </c>
      <c r="AI235" s="141">
        <v>1353.2118750000004</v>
      </c>
      <c r="AJ235" s="141">
        <v>1316.6442500000005</v>
      </c>
      <c r="AK235" s="141">
        <v>1280.0766250000006</v>
      </c>
      <c r="AL235" s="141">
        <v>1243.5090000000007</v>
      </c>
      <c r="AM235" s="141">
        <v>1206.9413750000008</v>
      </c>
      <c r="AN235" s="141">
        <v>1170.3737500000009</v>
      </c>
      <c r="AO235" s="141">
        <v>1133.806125000001</v>
      </c>
      <c r="AP235" s="141">
        <v>1097.2385000000011</v>
      </c>
      <c r="AQ235" s="141">
        <v>1060.6708750000012</v>
      </c>
      <c r="AR235" s="141">
        <v>1024.1032500000013</v>
      </c>
      <c r="AS235" s="141">
        <v>987.53562500000123</v>
      </c>
      <c r="AT235" s="141">
        <v>950.96800000000121</v>
      </c>
      <c r="AU235" s="141">
        <v>914.40037500000119</v>
      </c>
      <c r="AV235" s="141">
        <v>877.83275000000117</v>
      </c>
      <c r="AW235" s="141">
        <v>841.26512500000115</v>
      </c>
      <c r="AX235" s="141">
        <v>804.69750000000113</v>
      </c>
      <c r="AY235" s="141">
        <v>768.12987500000111</v>
      </c>
      <c r="AZ235" s="141">
        <v>731.56225000000109</v>
      </c>
      <c r="BA235" s="141">
        <v>694.99462500000107</v>
      </c>
      <c r="BB235" s="141">
        <v>658.42700000000104</v>
      </c>
      <c r="BC235" s="141">
        <v>621.85937500000102</v>
      </c>
      <c r="BD235" s="141">
        <v>585.291750000001</v>
      </c>
      <c r="BE235" s="141">
        <v>548.72412500000098</v>
      </c>
      <c r="BF235" s="141">
        <v>512.15650000000096</v>
      </c>
      <c r="BG235" s="141">
        <v>475.58887500000094</v>
      </c>
      <c r="BH235" s="141">
        <v>439.02125000000092</v>
      </c>
      <c r="BI235" s="141">
        <v>402.4536250000009</v>
      </c>
      <c r="BJ235" s="141">
        <v>365.88600000000088</v>
      </c>
      <c r="BK235" s="141">
        <v>329.31837500000086</v>
      </c>
      <c r="BL235" s="141">
        <v>292.75075000000083</v>
      </c>
      <c r="BM235" s="141">
        <v>256.18312500000081</v>
      </c>
      <c r="BN235" s="141">
        <v>219.61550000000082</v>
      </c>
      <c r="BO235" s="141">
        <v>183.04787500000083</v>
      </c>
      <c r="BP235" s="141">
        <v>146.48025000000084</v>
      </c>
    </row>
    <row r="236" spans="4:68">
      <c r="D236" s="174" t="s">
        <v>3902</v>
      </c>
      <c r="E236" s="175">
        <v>39668.33</v>
      </c>
      <c r="F236" s="174" t="s">
        <v>3409</v>
      </c>
      <c r="G236" s="174" t="s">
        <v>3893</v>
      </c>
      <c r="H236" s="174" t="s">
        <v>172</v>
      </c>
      <c r="I236" s="174" t="s">
        <v>3098</v>
      </c>
      <c r="J236" s="174" t="s">
        <v>3894</v>
      </c>
      <c r="K236" s="174"/>
      <c r="L236" s="174" t="s">
        <v>172</v>
      </c>
      <c r="M236" s="174" t="s">
        <v>3866</v>
      </c>
      <c r="N236" s="176">
        <v>960</v>
      </c>
      <c r="O236" s="174" t="s">
        <v>3407</v>
      </c>
      <c r="P236" s="177">
        <v>27576</v>
      </c>
      <c r="Q236" s="176">
        <v>456</v>
      </c>
      <c r="R236" s="175">
        <v>18841.02</v>
      </c>
      <c r="S236" s="175">
        <v>20827.310000000001</v>
      </c>
      <c r="T236" s="178">
        <v>0</v>
      </c>
      <c r="U236" s="96">
        <v>2</v>
      </c>
      <c r="V236" s="38" t="s">
        <v>112</v>
      </c>
      <c r="W236" s="38"/>
      <c r="X236" s="137">
        <v>495.85412499999995</v>
      </c>
      <c r="Y236" s="138">
        <v>56796</v>
      </c>
      <c r="Z236" s="179">
        <v>42</v>
      </c>
      <c r="AA236" s="139">
        <v>2055</v>
      </c>
      <c r="AB236" s="131"/>
      <c r="AC236" s="38"/>
      <c r="AD236" s="140">
        <v>20827.310000000001</v>
      </c>
      <c r="AE236" s="141">
        <v>20331.455875</v>
      </c>
      <c r="AF236" s="141">
        <v>19835.601749999998</v>
      </c>
      <c r="AG236" s="141">
        <v>19339.747624999996</v>
      </c>
      <c r="AH236" s="141">
        <v>18843.893499999995</v>
      </c>
      <c r="AI236" s="141">
        <v>18348.039374999993</v>
      </c>
      <c r="AJ236" s="141">
        <v>17852.185249999991</v>
      </c>
      <c r="AK236" s="141">
        <v>17356.33112499999</v>
      </c>
      <c r="AL236" s="141">
        <v>16860.476999999988</v>
      </c>
      <c r="AM236" s="141">
        <v>16364.622874999988</v>
      </c>
      <c r="AN236" s="141">
        <v>15868.768749999988</v>
      </c>
      <c r="AO236" s="141">
        <v>15372.914624999989</v>
      </c>
      <c r="AP236" s="141">
        <v>14877.060499999989</v>
      </c>
      <c r="AQ236" s="141">
        <v>14381.206374999989</v>
      </c>
      <c r="AR236" s="141">
        <v>13885.352249999989</v>
      </c>
      <c r="AS236" s="141">
        <v>13389.498124999989</v>
      </c>
      <c r="AT236" s="141">
        <v>12893.643999999989</v>
      </c>
      <c r="AU236" s="141">
        <v>12397.789874999989</v>
      </c>
      <c r="AV236" s="141">
        <v>11901.93574999999</v>
      </c>
      <c r="AW236" s="141">
        <v>11406.08162499999</v>
      </c>
      <c r="AX236" s="141">
        <v>10910.22749999999</v>
      </c>
      <c r="AY236" s="141">
        <v>10414.37337499999</v>
      </c>
      <c r="AZ236" s="141">
        <v>9918.5192499999903</v>
      </c>
      <c r="BA236" s="141">
        <v>9422.6651249999904</v>
      </c>
      <c r="BB236" s="141">
        <v>8926.8109999999906</v>
      </c>
      <c r="BC236" s="141">
        <v>8430.9568749999908</v>
      </c>
      <c r="BD236" s="141">
        <v>7935.1027499999909</v>
      </c>
      <c r="BE236" s="141">
        <v>7439.2486249999911</v>
      </c>
      <c r="BF236" s="141">
        <v>6943.3944999999912</v>
      </c>
      <c r="BG236" s="141">
        <v>6447.5403749999914</v>
      </c>
      <c r="BH236" s="141">
        <v>5951.6862499999916</v>
      </c>
      <c r="BI236" s="141">
        <v>5455.8321249999917</v>
      </c>
      <c r="BJ236" s="141">
        <v>4959.9779999999919</v>
      </c>
      <c r="BK236" s="141">
        <v>4464.123874999992</v>
      </c>
      <c r="BL236" s="141">
        <v>3968.2697499999922</v>
      </c>
      <c r="BM236" s="141">
        <v>3472.4156249999924</v>
      </c>
      <c r="BN236" s="141">
        <v>2976.5614999999925</v>
      </c>
      <c r="BO236" s="141">
        <v>2480.7073749999927</v>
      </c>
      <c r="BP236" s="141">
        <v>1984.8532499999928</v>
      </c>
    </row>
    <row r="237" spans="4:68">
      <c r="D237" s="174" t="s">
        <v>3903</v>
      </c>
      <c r="E237" s="175">
        <v>36148.839999999997</v>
      </c>
      <c r="F237" s="174" t="s">
        <v>3409</v>
      </c>
      <c r="G237" s="174" t="s">
        <v>3893</v>
      </c>
      <c r="H237" s="174" t="s">
        <v>172</v>
      </c>
      <c r="I237" s="174" t="s">
        <v>3098</v>
      </c>
      <c r="J237" s="174" t="s">
        <v>3894</v>
      </c>
      <c r="K237" s="174"/>
      <c r="L237" s="174" t="s">
        <v>172</v>
      </c>
      <c r="M237" s="174" t="s">
        <v>3776</v>
      </c>
      <c r="N237" s="176">
        <v>960</v>
      </c>
      <c r="O237" s="174" t="s">
        <v>3407</v>
      </c>
      <c r="P237" s="177">
        <v>27576</v>
      </c>
      <c r="Q237" s="176">
        <v>456</v>
      </c>
      <c r="R237" s="175">
        <v>17169.43</v>
      </c>
      <c r="S237" s="175">
        <v>18979.41</v>
      </c>
      <c r="T237" s="178">
        <v>0</v>
      </c>
      <c r="U237" s="96">
        <v>2</v>
      </c>
      <c r="V237" s="38" t="s">
        <v>112</v>
      </c>
      <c r="W237" s="38"/>
      <c r="X237" s="137">
        <v>451.86049999999994</v>
      </c>
      <c r="Y237" s="138">
        <v>56796</v>
      </c>
      <c r="Z237" s="179">
        <v>42</v>
      </c>
      <c r="AA237" s="139">
        <v>2055</v>
      </c>
      <c r="AB237" s="131"/>
      <c r="AC237" s="38"/>
      <c r="AD237" s="140">
        <v>18979.41</v>
      </c>
      <c r="AE237" s="141">
        <v>18527.549500000001</v>
      </c>
      <c r="AF237" s="141">
        <v>18075.689000000002</v>
      </c>
      <c r="AG237" s="141">
        <v>17623.828500000003</v>
      </c>
      <c r="AH237" s="141">
        <v>17171.968000000004</v>
      </c>
      <c r="AI237" s="141">
        <v>16720.107500000006</v>
      </c>
      <c r="AJ237" s="141">
        <v>16268.247000000005</v>
      </c>
      <c r="AK237" s="141">
        <v>15816.386500000004</v>
      </c>
      <c r="AL237" s="141">
        <v>15364.526000000003</v>
      </c>
      <c r="AM237" s="141">
        <v>14912.665500000003</v>
      </c>
      <c r="AN237" s="141">
        <v>14460.805000000002</v>
      </c>
      <c r="AO237" s="141">
        <v>14008.944500000001</v>
      </c>
      <c r="AP237" s="141">
        <v>13557.084000000001</v>
      </c>
      <c r="AQ237" s="141">
        <v>13105.2235</v>
      </c>
      <c r="AR237" s="141">
        <v>12653.362999999999</v>
      </c>
      <c r="AS237" s="141">
        <v>12201.502499999999</v>
      </c>
      <c r="AT237" s="141">
        <v>11749.641999999998</v>
      </c>
      <c r="AU237" s="141">
        <v>11297.781499999997</v>
      </c>
      <c r="AV237" s="141">
        <v>10845.920999999997</v>
      </c>
      <c r="AW237" s="141">
        <v>10394.060499999996</v>
      </c>
      <c r="AX237" s="141">
        <v>9942.1999999999953</v>
      </c>
      <c r="AY237" s="141">
        <v>9490.3394999999946</v>
      </c>
      <c r="AZ237" s="141">
        <v>9038.4789999999939</v>
      </c>
      <c r="BA237" s="141">
        <v>8586.6184999999932</v>
      </c>
      <c r="BB237" s="141">
        <v>8134.7579999999934</v>
      </c>
      <c r="BC237" s="141">
        <v>7682.8974999999937</v>
      </c>
      <c r="BD237" s="141">
        <v>7231.0369999999939</v>
      </c>
      <c r="BE237" s="141">
        <v>6779.1764999999941</v>
      </c>
      <c r="BF237" s="141">
        <v>6327.3159999999943</v>
      </c>
      <c r="BG237" s="141">
        <v>5875.4554999999946</v>
      </c>
      <c r="BH237" s="141">
        <v>5423.5949999999948</v>
      </c>
      <c r="BI237" s="141">
        <v>4971.734499999995</v>
      </c>
      <c r="BJ237" s="141">
        <v>4519.8739999999952</v>
      </c>
      <c r="BK237" s="141">
        <v>4068.0134999999955</v>
      </c>
      <c r="BL237" s="141">
        <v>3616.1529999999957</v>
      </c>
      <c r="BM237" s="141">
        <v>3164.2924999999959</v>
      </c>
      <c r="BN237" s="141">
        <v>2712.4319999999962</v>
      </c>
      <c r="BO237" s="141">
        <v>2260.5714999999964</v>
      </c>
      <c r="BP237" s="141">
        <v>1808.7109999999964</v>
      </c>
    </row>
    <row r="238" spans="4:68">
      <c r="D238" s="174" t="s">
        <v>3904</v>
      </c>
      <c r="E238" s="175">
        <v>711.54</v>
      </c>
      <c r="F238" s="174" t="s">
        <v>3409</v>
      </c>
      <c r="G238" s="174" t="s">
        <v>3893</v>
      </c>
      <c r="H238" s="174" t="s">
        <v>172</v>
      </c>
      <c r="I238" s="174" t="s">
        <v>3098</v>
      </c>
      <c r="J238" s="174" t="s">
        <v>3894</v>
      </c>
      <c r="K238" s="174"/>
      <c r="L238" s="174" t="s">
        <v>172</v>
      </c>
      <c r="M238" s="174" t="s">
        <v>3870</v>
      </c>
      <c r="N238" s="176">
        <v>960</v>
      </c>
      <c r="O238" s="174" t="s">
        <v>3407</v>
      </c>
      <c r="P238" s="177">
        <v>27576</v>
      </c>
      <c r="Q238" s="176">
        <v>456</v>
      </c>
      <c r="R238" s="175">
        <v>337.9</v>
      </c>
      <c r="S238" s="175">
        <v>373.64</v>
      </c>
      <c r="T238" s="178">
        <v>0</v>
      </c>
      <c r="U238" s="96">
        <v>2</v>
      </c>
      <c r="V238" s="38" t="s">
        <v>112</v>
      </c>
      <c r="W238" s="38"/>
      <c r="X238" s="137">
        <v>8.8942499999999995</v>
      </c>
      <c r="Y238" s="138">
        <v>56796</v>
      </c>
      <c r="Z238" s="179">
        <v>42</v>
      </c>
      <c r="AA238" s="139">
        <v>2055</v>
      </c>
      <c r="AB238" s="131"/>
      <c r="AC238" s="38"/>
      <c r="AD238" s="140">
        <v>373.64</v>
      </c>
      <c r="AE238" s="141">
        <v>364.74574999999999</v>
      </c>
      <c r="AF238" s="141">
        <v>355.85149999999999</v>
      </c>
      <c r="AG238" s="141">
        <v>346.95724999999999</v>
      </c>
      <c r="AH238" s="141">
        <v>338.06299999999999</v>
      </c>
      <c r="AI238" s="141">
        <v>329.16874999999999</v>
      </c>
      <c r="AJ238" s="141">
        <v>320.27449999999999</v>
      </c>
      <c r="AK238" s="141">
        <v>311.38024999999999</v>
      </c>
      <c r="AL238" s="141">
        <v>302.48599999999999</v>
      </c>
      <c r="AM238" s="141">
        <v>293.59174999999999</v>
      </c>
      <c r="AN238" s="141">
        <v>284.69749999999999</v>
      </c>
      <c r="AO238" s="141">
        <v>275.80324999999999</v>
      </c>
      <c r="AP238" s="141">
        <v>266.90899999999999</v>
      </c>
      <c r="AQ238" s="141">
        <v>258.01474999999999</v>
      </c>
      <c r="AR238" s="141">
        <v>249.12049999999999</v>
      </c>
      <c r="AS238" s="141">
        <v>240.22624999999999</v>
      </c>
      <c r="AT238" s="141">
        <v>231.33199999999999</v>
      </c>
      <c r="AU238" s="141">
        <v>222.43774999999999</v>
      </c>
      <c r="AV238" s="141">
        <v>213.54349999999999</v>
      </c>
      <c r="AW238" s="141">
        <v>204.64924999999999</v>
      </c>
      <c r="AX238" s="141">
        <v>195.755</v>
      </c>
      <c r="AY238" s="141">
        <v>186.86075</v>
      </c>
      <c r="AZ238" s="141">
        <v>177.9665</v>
      </c>
      <c r="BA238" s="141">
        <v>169.07225</v>
      </c>
      <c r="BB238" s="141">
        <v>160.178</v>
      </c>
      <c r="BC238" s="141">
        <v>151.28375</v>
      </c>
      <c r="BD238" s="141">
        <v>142.3895</v>
      </c>
      <c r="BE238" s="141">
        <v>133.49525</v>
      </c>
      <c r="BF238" s="141">
        <v>124.601</v>
      </c>
      <c r="BG238" s="141">
        <v>115.70675</v>
      </c>
      <c r="BH238" s="141">
        <v>106.8125</v>
      </c>
      <c r="BI238" s="141">
        <v>97.91825</v>
      </c>
      <c r="BJ238" s="141">
        <v>89.024000000000001</v>
      </c>
      <c r="BK238" s="141">
        <v>80.129750000000001</v>
      </c>
      <c r="BL238" s="141">
        <v>71.235500000000002</v>
      </c>
      <c r="BM238" s="141">
        <v>62.341250000000002</v>
      </c>
      <c r="BN238" s="141">
        <v>53.447000000000003</v>
      </c>
      <c r="BO238" s="141">
        <v>44.552750000000003</v>
      </c>
      <c r="BP238" s="141">
        <v>35.658500000000004</v>
      </c>
    </row>
    <row r="239" spans="4:68">
      <c r="D239" s="174" t="s">
        <v>3905</v>
      </c>
      <c r="E239" s="175">
        <v>449482.4</v>
      </c>
      <c r="F239" s="174" t="s">
        <v>3409</v>
      </c>
      <c r="G239" s="174" t="s">
        <v>3906</v>
      </c>
      <c r="H239" s="174" t="s">
        <v>172</v>
      </c>
      <c r="I239" s="174" t="s">
        <v>3098</v>
      </c>
      <c r="J239" s="174" t="s">
        <v>3907</v>
      </c>
      <c r="K239" s="174"/>
      <c r="L239" s="174" t="s">
        <v>3509</v>
      </c>
      <c r="M239" s="174" t="s">
        <v>3800</v>
      </c>
      <c r="N239" s="176">
        <v>960</v>
      </c>
      <c r="O239" s="174" t="s">
        <v>3407</v>
      </c>
      <c r="P239" s="177">
        <v>29403</v>
      </c>
      <c r="Q239" s="176">
        <v>396</v>
      </c>
      <c r="R239" s="175">
        <v>185395.88</v>
      </c>
      <c r="S239" s="175">
        <v>264086.52</v>
      </c>
      <c r="T239" s="178">
        <v>0</v>
      </c>
      <c r="U239" s="96">
        <v>18</v>
      </c>
      <c r="V239" s="38" t="s">
        <v>128</v>
      </c>
      <c r="W239" s="38"/>
      <c r="X239" s="137">
        <v>5618.5300000000007</v>
      </c>
      <c r="Y239" s="138">
        <v>58623</v>
      </c>
      <c r="Z239" s="179">
        <v>47</v>
      </c>
      <c r="AA239" s="139">
        <v>2060</v>
      </c>
      <c r="AB239" s="131"/>
      <c r="AC239" s="38"/>
      <c r="AD239" s="140">
        <v>264086.52</v>
      </c>
      <c r="AE239" s="141">
        <v>258467.99000000002</v>
      </c>
      <c r="AF239" s="141">
        <v>252849.46000000002</v>
      </c>
      <c r="AG239" s="141">
        <v>247230.93000000002</v>
      </c>
      <c r="AH239" s="141">
        <v>241612.40000000002</v>
      </c>
      <c r="AI239" s="141">
        <v>235993.87000000002</v>
      </c>
      <c r="AJ239" s="141">
        <v>230375.34000000003</v>
      </c>
      <c r="AK239" s="141">
        <v>224756.81000000003</v>
      </c>
      <c r="AL239" s="141">
        <v>219138.28000000003</v>
      </c>
      <c r="AM239" s="141">
        <v>213519.75000000003</v>
      </c>
      <c r="AN239" s="141">
        <v>207901.22000000003</v>
      </c>
      <c r="AO239" s="141">
        <v>202282.69000000003</v>
      </c>
      <c r="AP239" s="141">
        <v>196664.16000000003</v>
      </c>
      <c r="AQ239" s="141">
        <v>191045.63000000003</v>
      </c>
      <c r="AR239" s="141">
        <v>185427.10000000003</v>
      </c>
      <c r="AS239" s="141">
        <v>179808.57000000004</v>
      </c>
      <c r="AT239" s="141">
        <v>174190.04000000004</v>
      </c>
      <c r="AU239" s="141">
        <v>168571.51000000004</v>
      </c>
      <c r="AV239" s="141">
        <v>162952.98000000004</v>
      </c>
      <c r="AW239" s="141">
        <v>157334.45000000004</v>
      </c>
      <c r="AX239" s="141">
        <v>151715.92000000004</v>
      </c>
      <c r="AY239" s="141">
        <v>146097.39000000004</v>
      </c>
      <c r="AZ239" s="141">
        <v>140478.86000000004</v>
      </c>
      <c r="BA239" s="141">
        <v>134860.33000000005</v>
      </c>
      <c r="BB239" s="141">
        <v>129241.80000000005</v>
      </c>
      <c r="BC239" s="141">
        <v>123623.27000000005</v>
      </c>
      <c r="BD239" s="141">
        <v>118004.74000000005</v>
      </c>
      <c r="BE239" s="141">
        <v>112386.21000000005</v>
      </c>
      <c r="BF239" s="141">
        <v>106767.68000000005</v>
      </c>
      <c r="BG239" s="141">
        <v>101149.15000000005</v>
      </c>
      <c r="BH239" s="141">
        <v>95530.620000000054</v>
      </c>
      <c r="BI239" s="141">
        <v>89912.090000000055</v>
      </c>
      <c r="BJ239" s="141">
        <v>84293.560000000056</v>
      </c>
      <c r="BK239" s="141">
        <v>78675.030000000057</v>
      </c>
      <c r="BL239" s="141">
        <v>73056.500000000058</v>
      </c>
      <c r="BM239" s="141">
        <v>67437.970000000059</v>
      </c>
      <c r="BN239" s="141">
        <v>61819.440000000061</v>
      </c>
      <c r="BO239" s="141">
        <v>56200.910000000062</v>
      </c>
      <c r="BP239" s="141">
        <v>50582.380000000063</v>
      </c>
    </row>
    <row r="240" spans="4:68">
      <c r="D240" s="174" t="s">
        <v>3908</v>
      </c>
      <c r="E240" s="175">
        <v>3433463.78</v>
      </c>
      <c r="F240" s="174" t="s">
        <v>3426</v>
      </c>
      <c r="G240" s="174" t="s">
        <v>3906</v>
      </c>
      <c r="H240" s="174" t="s">
        <v>172</v>
      </c>
      <c r="I240" s="174" t="s">
        <v>3098</v>
      </c>
      <c r="J240" s="174" t="s">
        <v>3907</v>
      </c>
      <c r="K240" s="174"/>
      <c r="L240" s="174" t="s">
        <v>3509</v>
      </c>
      <c r="M240" s="174" t="s">
        <v>3800</v>
      </c>
      <c r="N240" s="176">
        <v>960</v>
      </c>
      <c r="O240" s="174" t="s">
        <v>3407</v>
      </c>
      <c r="P240" s="177">
        <v>29403</v>
      </c>
      <c r="Q240" s="176">
        <v>396</v>
      </c>
      <c r="R240" s="175">
        <v>1416184.49</v>
      </c>
      <c r="S240" s="175">
        <v>2017279.29</v>
      </c>
      <c r="T240" s="178">
        <v>0</v>
      </c>
      <c r="U240" s="96">
        <v>18</v>
      </c>
      <c r="V240" s="38" t="s">
        <v>128</v>
      </c>
      <c r="W240" s="38"/>
      <c r="X240" s="137">
        <v>42918.297249999996</v>
      </c>
      <c r="Y240" s="138">
        <v>58623</v>
      </c>
      <c r="Z240" s="179">
        <v>47</v>
      </c>
      <c r="AA240" s="139">
        <v>2060</v>
      </c>
      <c r="AB240" s="131"/>
      <c r="AC240" s="38"/>
      <c r="AD240" s="140">
        <v>2017279.29</v>
      </c>
      <c r="AE240" s="141">
        <v>1974360.99275</v>
      </c>
      <c r="AF240" s="141">
        <v>1931442.6954999999</v>
      </c>
      <c r="AG240" s="141">
        <v>1888524.3982499999</v>
      </c>
      <c r="AH240" s="141">
        <v>1845606.1009999998</v>
      </c>
      <c r="AI240" s="141">
        <v>1802687.8037499997</v>
      </c>
      <c r="AJ240" s="141">
        <v>1759769.5064999997</v>
      </c>
      <c r="AK240" s="141">
        <v>1716851.2092499996</v>
      </c>
      <c r="AL240" s="141">
        <v>1673932.9119999995</v>
      </c>
      <c r="AM240" s="141">
        <v>1631014.6147499995</v>
      </c>
      <c r="AN240" s="141">
        <v>1588096.3174999994</v>
      </c>
      <c r="AO240" s="141">
        <v>1545178.0202499994</v>
      </c>
      <c r="AP240" s="141">
        <v>1502259.7229999993</v>
      </c>
      <c r="AQ240" s="141">
        <v>1459341.4257499992</v>
      </c>
      <c r="AR240" s="141">
        <v>1416423.1284999992</v>
      </c>
      <c r="AS240" s="141">
        <v>1373504.8312499991</v>
      </c>
      <c r="AT240" s="141">
        <v>1330586.5339999991</v>
      </c>
      <c r="AU240" s="141">
        <v>1287668.236749999</v>
      </c>
      <c r="AV240" s="141">
        <v>1244749.9394999989</v>
      </c>
      <c r="AW240" s="141">
        <v>1201831.6422499989</v>
      </c>
      <c r="AX240" s="141">
        <v>1158913.3449999988</v>
      </c>
      <c r="AY240" s="141">
        <v>1115995.0477499987</v>
      </c>
      <c r="AZ240" s="141">
        <v>1073076.7504999987</v>
      </c>
      <c r="BA240" s="141">
        <v>1030158.4532499987</v>
      </c>
      <c r="BB240" s="141">
        <v>987240.15599999879</v>
      </c>
      <c r="BC240" s="141">
        <v>944321.85874999885</v>
      </c>
      <c r="BD240" s="141">
        <v>901403.5614999989</v>
      </c>
      <c r="BE240" s="141">
        <v>858485.26424999896</v>
      </c>
      <c r="BF240" s="141">
        <v>815566.96699999901</v>
      </c>
      <c r="BG240" s="141">
        <v>772648.66974999907</v>
      </c>
      <c r="BH240" s="141">
        <v>729730.37249999912</v>
      </c>
      <c r="BI240" s="141">
        <v>686812.07524999918</v>
      </c>
      <c r="BJ240" s="141">
        <v>643893.77799999923</v>
      </c>
      <c r="BK240" s="141">
        <v>600975.48074999929</v>
      </c>
      <c r="BL240" s="141">
        <v>558057.18349999934</v>
      </c>
      <c r="BM240" s="141">
        <v>515138.88624999934</v>
      </c>
      <c r="BN240" s="141">
        <v>472220.58899999934</v>
      </c>
      <c r="BO240" s="141">
        <v>429302.29174999933</v>
      </c>
      <c r="BP240" s="141">
        <v>386383.99449999933</v>
      </c>
    </row>
    <row r="241" spans="4:68">
      <c r="D241" s="174" t="s">
        <v>3909</v>
      </c>
      <c r="E241" s="175">
        <v>22420821.280000001</v>
      </c>
      <c r="F241" s="174" t="s">
        <v>3464</v>
      </c>
      <c r="G241" s="174" t="s">
        <v>3906</v>
      </c>
      <c r="H241" s="174" t="s">
        <v>172</v>
      </c>
      <c r="I241" s="174" t="s">
        <v>3098</v>
      </c>
      <c r="J241" s="174" t="s">
        <v>3907</v>
      </c>
      <c r="K241" s="174"/>
      <c r="L241" s="174" t="s">
        <v>3509</v>
      </c>
      <c r="M241" s="174" t="s">
        <v>3800</v>
      </c>
      <c r="N241" s="176">
        <v>960</v>
      </c>
      <c r="O241" s="174" t="s">
        <v>3407</v>
      </c>
      <c r="P241" s="177">
        <v>29403</v>
      </c>
      <c r="Q241" s="176">
        <v>396</v>
      </c>
      <c r="R241" s="175">
        <v>9247810.1899999995</v>
      </c>
      <c r="S241" s="175">
        <v>13173011.09</v>
      </c>
      <c r="T241" s="178">
        <v>0</v>
      </c>
      <c r="U241" s="96">
        <v>18</v>
      </c>
      <c r="V241" s="38" t="s">
        <v>128</v>
      </c>
      <c r="W241" s="38"/>
      <c r="X241" s="137">
        <v>280260.26600000006</v>
      </c>
      <c r="Y241" s="138">
        <v>58623</v>
      </c>
      <c r="Z241" s="179">
        <v>47</v>
      </c>
      <c r="AA241" s="139">
        <v>2060</v>
      </c>
      <c r="AB241" s="131"/>
      <c r="AC241" s="38"/>
      <c r="AD241" s="140">
        <v>13173011.09</v>
      </c>
      <c r="AE241" s="141">
        <v>12892750.823999999</v>
      </c>
      <c r="AF241" s="141">
        <v>12612490.557999998</v>
      </c>
      <c r="AG241" s="141">
        <v>12332230.291999998</v>
      </c>
      <c r="AH241" s="141">
        <v>12051970.025999997</v>
      </c>
      <c r="AI241" s="141">
        <v>11771709.759999996</v>
      </c>
      <c r="AJ241" s="141">
        <v>11491449.493999995</v>
      </c>
      <c r="AK241" s="141">
        <v>11211189.227999995</v>
      </c>
      <c r="AL241" s="141">
        <v>10930928.961999994</v>
      </c>
      <c r="AM241" s="141">
        <v>10650668.695999993</v>
      </c>
      <c r="AN241" s="141">
        <v>10370408.429999992</v>
      </c>
      <c r="AO241" s="141">
        <v>10090148.163999991</v>
      </c>
      <c r="AP241" s="141">
        <v>9809887.8979999907</v>
      </c>
      <c r="AQ241" s="141">
        <v>9529627.63199999</v>
      </c>
      <c r="AR241" s="141">
        <v>9249367.3659999892</v>
      </c>
      <c r="AS241" s="141">
        <v>8969107.0999999885</v>
      </c>
      <c r="AT241" s="141">
        <v>8688846.8339999877</v>
      </c>
      <c r="AU241" s="141">
        <v>8408586.5679999869</v>
      </c>
      <c r="AV241" s="141">
        <v>8128326.3019999871</v>
      </c>
      <c r="AW241" s="141">
        <v>7848066.0359999873</v>
      </c>
      <c r="AX241" s="141">
        <v>7567805.7699999874</v>
      </c>
      <c r="AY241" s="141">
        <v>7287545.5039999876</v>
      </c>
      <c r="AZ241" s="141">
        <v>7007285.2379999878</v>
      </c>
      <c r="BA241" s="141">
        <v>6727024.971999988</v>
      </c>
      <c r="BB241" s="141">
        <v>6446764.7059999881</v>
      </c>
      <c r="BC241" s="141">
        <v>6166504.4399999883</v>
      </c>
      <c r="BD241" s="141">
        <v>5886244.1739999885</v>
      </c>
      <c r="BE241" s="141">
        <v>5605983.9079999886</v>
      </c>
      <c r="BF241" s="141">
        <v>5325723.6419999888</v>
      </c>
      <c r="BG241" s="141">
        <v>5045463.375999989</v>
      </c>
      <c r="BH241" s="141">
        <v>4765203.1099999892</v>
      </c>
      <c r="BI241" s="141">
        <v>4484942.8439999893</v>
      </c>
      <c r="BJ241" s="141">
        <v>4204682.5779999895</v>
      </c>
      <c r="BK241" s="141">
        <v>3924422.3119999897</v>
      </c>
      <c r="BL241" s="141">
        <v>3644162.0459999898</v>
      </c>
      <c r="BM241" s="141">
        <v>3363901.77999999</v>
      </c>
      <c r="BN241" s="141">
        <v>3083641.5139999902</v>
      </c>
      <c r="BO241" s="141">
        <v>2803381.2479999904</v>
      </c>
      <c r="BP241" s="141">
        <v>2523120.9819999905</v>
      </c>
    </row>
    <row r="242" spans="4:68">
      <c r="D242" s="174" t="s">
        <v>3910</v>
      </c>
      <c r="E242" s="175">
        <v>82166.34</v>
      </c>
      <c r="F242" s="174" t="s">
        <v>3464</v>
      </c>
      <c r="G242" s="174" t="s">
        <v>3911</v>
      </c>
      <c r="H242" s="174" t="s">
        <v>172</v>
      </c>
      <c r="I242" s="174" t="s">
        <v>3098</v>
      </c>
      <c r="J242" s="174" t="s">
        <v>3912</v>
      </c>
      <c r="K242" s="174"/>
      <c r="L242" s="174" t="s">
        <v>3509</v>
      </c>
      <c r="M242" s="174" t="s">
        <v>3800</v>
      </c>
      <c r="N242" s="176">
        <v>960</v>
      </c>
      <c r="O242" s="174" t="s">
        <v>3407</v>
      </c>
      <c r="P242" s="177">
        <v>29403</v>
      </c>
      <c r="Q242" s="176">
        <v>396</v>
      </c>
      <c r="R242" s="175">
        <v>33890.629999999997</v>
      </c>
      <c r="S242" s="175">
        <v>48275.71</v>
      </c>
      <c r="T242" s="178">
        <v>0</v>
      </c>
      <c r="U242" s="96">
        <v>18</v>
      </c>
      <c r="V242" s="38" t="s">
        <v>128</v>
      </c>
      <c r="W242" s="38"/>
      <c r="X242" s="137">
        <v>1027.0792499999998</v>
      </c>
      <c r="Y242" s="138">
        <v>58623</v>
      </c>
      <c r="Z242" s="179">
        <v>47</v>
      </c>
      <c r="AA242" s="139">
        <v>2060</v>
      </c>
      <c r="AB242" s="131"/>
      <c r="AC242" s="38"/>
      <c r="AD242" s="140">
        <v>48275.71</v>
      </c>
      <c r="AE242" s="141">
        <v>47248.630749999997</v>
      </c>
      <c r="AF242" s="141">
        <v>46221.551499999994</v>
      </c>
      <c r="AG242" s="141">
        <v>45194.472249999992</v>
      </c>
      <c r="AH242" s="141">
        <v>44167.392999999989</v>
      </c>
      <c r="AI242" s="141">
        <v>43140.313749999987</v>
      </c>
      <c r="AJ242" s="141">
        <v>42113.234499999984</v>
      </c>
      <c r="AK242" s="141">
        <v>41086.155249999982</v>
      </c>
      <c r="AL242" s="141">
        <v>40059.075999999979</v>
      </c>
      <c r="AM242" s="141">
        <v>39031.996749999977</v>
      </c>
      <c r="AN242" s="141">
        <v>38004.917499999974</v>
      </c>
      <c r="AO242" s="141">
        <v>36977.838249999972</v>
      </c>
      <c r="AP242" s="141">
        <v>35950.758999999969</v>
      </c>
      <c r="AQ242" s="141">
        <v>34923.679749999967</v>
      </c>
      <c r="AR242" s="141">
        <v>33896.600499999964</v>
      </c>
      <c r="AS242" s="141">
        <v>32869.521249999962</v>
      </c>
      <c r="AT242" s="141">
        <v>31842.441999999963</v>
      </c>
      <c r="AU242" s="141">
        <v>30815.362749999964</v>
      </c>
      <c r="AV242" s="141">
        <v>29788.283499999965</v>
      </c>
      <c r="AW242" s="141">
        <v>28761.204249999966</v>
      </c>
      <c r="AX242" s="141">
        <v>27734.124999999967</v>
      </c>
      <c r="AY242" s="141">
        <v>26707.045749999968</v>
      </c>
      <c r="AZ242" s="141">
        <v>25679.96649999997</v>
      </c>
      <c r="BA242" s="141">
        <v>24652.887249999971</v>
      </c>
      <c r="BB242" s="141">
        <v>23625.807999999972</v>
      </c>
      <c r="BC242" s="141">
        <v>22598.728749999973</v>
      </c>
      <c r="BD242" s="141">
        <v>21571.649499999974</v>
      </c>
      <c r="BE242" s="141">
        <v>20544.570249999975</v>
      </c>
      <c r="BF242" s="141">
        <v>19517.490999999976</v>
      </c>
      <c r="BG242" s="141">
        <v>18490.411749999977</v>
      </c>
      <c r="BH242" s="141">
        <v>17463.332499999979</v>
      </c>
      <c r="BI242" s="141">
        <v>16436.25324999998</v>
      </c>
      <c r="BJ242" s="141">
        <v>15409.173999999981</v>
      </c>
      <c r="BK242" s="141">
        <v>14382.094749999982</v>
      </c>
      <c r="BL242" s="141">
        <v>13355.015499999983</v>
      </c>
      <c r="BM242" s="141">
        <v>12327.936249999984</v>
      </c>
      <c r="BN242" s="141">
        <v>11300.856999999985</v>
      </c>
      <c r="BO242" s="141">
        <v>10273.777749999987</v>
      </c>
      <c r="BP242" s="141">
        <v>9246.6984999999877</v>
      </c>
    </row>
    <row r="243" spans="4:68">
      <c r="D243" s="174" t="s">
        <v>3913</v>
      </c>
      <c r="E243" s="175">
        <v>85304.49</v>
      </c>
      <c r="F243" s="174" t="s">
        <v>3464</v>
      </c>
      <c r="G243" s="174" t="s">
        <v>3914</v>
      </c>
      <c r="H243" s="174" t="s">
        <v>172</v>
      </c>
      <c r="I243" s="174" t="s">
        <v>3098</v>
      </c>
      <c r="J243" s="174" t="s">
        <v>3915</v>
      </c>
      <c r="K243" s="174"/>
      <c r="L243" s="174" t="s">
        <v>3509</v>
      </c>
      <c r="M243" s="174" t="s">
        <v>3800</v>
      </c>
      <c r="N243" s="176">
        <v>960</v>
      </c>
      <c r="O243" s="174" t="s">
        <v>3407</v>
      </c>
      <c r="P243" s="177">
        <v>29403</v>
      </c>
      <c r="Q243" s="176">
        <v>396</v>
      </c>
      <c r="R243" s="175">
        <v>35185.06</v>
      </c>
      <c r="S243" s="175">
        <v>50119.43</v>
      </c>
      <c r="T243" s="178">
        <v>0</v>
      </c>
      <c r="U243" s="96">
        <v>17</v>
      </c>
      <c r="V243" s="38" t="s">
        <v>127</v>
      </c>
      <c r="W243" s="38"/>
      <c r="X243" s="137">
        <v>1066.3061250000001</v>
      </c>
      <c r="Y243" s="138">
        <v>58623</v>
      </c>
      <c r="Z243" s="179">
        <v>47</v>
      </c>
      <c r="AA243" s="139">
        <v>2060</v>
      </c>
      <c r="AB243" s="131"/>
      <c r="AC243" s="38"/>
      <c r="AD243" s="140">
        <v>50119.43</v>
      </c>
      <c r="AE243" s="141">
        <v>49053.123874999997</v>
      </c>
      <c r="AF243" s="141">
        <v>47986.817749999995</v>
      </c>
      <c r="AG243" s="141">
        <v>46920.511624999992</v>
      </c>
      <c r="AH243" s="141">
        <v>45854.205499999989</v>
      </c>
      <c r="AI243" s="141">
        <v>44787.899374999986</v>
      </c>
      <c r="AJ243" s="141">
        <v>43721.593249999984</v>
      </c>
      <c r="AK243" s="141">
        <v>42655.287124999981</v>
      </c>
      <c r="AL243" s="141">
        <v>41588.980999999978</v>
      </c>
      <c r="AM243" s="141">
        <v>40522.674874999975</v>
      </c>
      <c r="AN243" s="141">
        <v>39456.368749999972</v>
      </c>
      <c r="AO243" s="141">
        <v>38390.06262499997</v>
      </c>
      <c r="AP243" s="141">
        <v>37323.756499999967</v>
      </c>
      <c r="AQ243" s="141">
        <v>36257.450374999964</v>
      </c>
      <c r="AR243" s="141">
        <v>35191.144249999961</v>
      </c>
      <c r="AS243" s="141">
        <v>34124.838124999958</v>
      </c>
      <c r="AT243" s="141">
        <v>33058.531999999956</v>
      </c>
      <c r="AU243" s="141">
        <v>31992.225874999956</v>
      </c>
      <c r="AV243" s="141">
        <v>30925.919749999957</v>
      </c>
      <c r="AW243" s="141">
        <v>29859.613624999958</v>
      </c>
      <c r="AX243" s="141">
        <v>28793.307499999959</v>
      </c>
      <c r="AY243" s="141">
        <v>27727.00137499996</v>
      </c>
      <c r="AZ243" s="141">
        <v>26660.695249999961</v>
      </c>
      <c r="BA243" s="141">
        <v>25594.389124999961</v>
      </c>
      <c r="BB243" s="141">
        <v>24528.082999999962</v>
      </c>
      <c r="BC243" s="141">
        <v>23461.776874999963</v>
      </c>
      <c r="BD243" s="141">
        <v>22395.470749999964</v>
      </c>
      <c r="BE243" s="141">
        <v>21329.164624999965</v>
      </c>
      <c r="BF243" s="141">
        <v>20262.858499999966</v>
      </c>
      <c r="BG243" s="141">
        <v>19196.552374999967</v>
      </c>
      <c r="BH243" s="141">
        <v>18130.246249999967</v>
      </c>
      <c r="BI243" s="141">
        <v>17063.940124999968</v>
      </c>
      <c r="BJ243" s="141">
        <v>15997.633999999969</v>
      </c>
      <c r="BK243" s="141">
        <v>14931.32787499997</v>
      </c>
      <c r="BL243" s="141">
        <v>13865.021749999971</v>
      </c>
      <c r="BM243" s="141">
        <v>12798.715624999972</v>
      </c>
      <c r="BN243" s="141">
        <v>11732.409499999972</v>
      </c>
      <c r="BO243" s="141">
        <v>10666.103374999973</v>
      </c>
      <c r="BP243" s="141">
        <v>9599.7972499999742</v>
      </c>
    </row>
    <row r="244" spans="4:68">
      <c r="D244" s="174" t="s">
        <v>3916</v>
      </c>
      <c r="E244" s="175">
        <v>172232.16</v>
      </c>
      <c r="F244" s="174" t="s">
        <v>3464</v>
      </c>
      <c r="G244" s="174" t="s">
        <v>3917</v>
      </c>
      <c r="H244" s="174" t="s">
        <v>172</v>
      </c>
      <c r="I244" s="174" t="s">
        <v>3098</v>
      </c>
      <c r="J244" s="174" t="s">
        <v>3918</v>
      </c>
      <c r="K244" s="174"/>
      <c r="L244" s="174" t="s">
        <v>3509</v>
      </c>
      <c r="M244" s="174" t="s">
        <v>3800</v>
      </c>
      <c r="N244" s="176">
        <v>960</v>
      </c>
      <c r="O244" s="174" t="s">
        <v>3407</v>
      </c>
      <c r="P244" s="177">
        <v>29403</v>
      </c>
      <c r="Q244" s="176">
        <v>396</v>
      </c>
      <c r="R244" s="175">
        <v>71039.759999999995</v>
      </c>
      <c r="S244" s="175">
        <v>101192.4</v>
      </c>
      <c r="T244" s="178">
        <v>0</v>
      </c>
      <c r="U244" s="96">
        <v>17</v>
      </c>
      <c r="V244" s="38" t="s">
        <v>127</v>
      </c>
      <c r="W244" s="38"/>
      <c r="X244" s="137">
        <v>2152.902</v>
      </c>
      <c r="Y244" s="138">
        <v>58623</v>
      </c>
      <c r="Z244" s="179">
        <v>47</v>
      </c>
      <c r="AA244" s="139">
        <v>2060</v>
      </c>
      <c r="AB244" s="131"/>
      <c r="AC244" s="38"/>
      <c r="AD244" s="140">
        <v>101192.4</v>
      </c>
      <c r="AE244" s="141">
        <v>99039.497999999992</v>
      </c>
      <c r="AF244" s="141">
        <v>96886.59599999999</v>
      </c>
      <c r="AG244" s="141">
        <v>94733.693999999989</v>
      </c>
      <c r="AH244" s="141">
        <v>92580.791999999987</v>
      </c>
      <c r="AI244" s="141">
        <v>90427.889999999985</v>
      </c>
      <c r="AJ244" s="141">
        <v>88274.987999999983</v>
      </c>
      <c r="AK244" s="141">
        <v>86122.085999999981</v>
      </c>
      <c r="AL244" s="141">
        <v>83969.183999999979</v>
      </c>
      <c r="AM244" s="141">
        <v>81816.281999999977</v>
      </c>
      <c r="AN244" s="141">
        <v>79663.379999999976</v>
      </c>
      <c r="AO244" s="141">
        <v>77510.477999999974</v>
      </c>
      <c r="AP244" s="141">
        <v>75357.575999999972</v>
      </c>
      <c r="AQ244" s="141">
        <v>73204.67399999997</v>
      </c>
      <c r="AR244" s="141">
        <v>71051.771999999968</v>
      </c>
      <c r="AS244" s="141">
        <v>68898.869999999966</v>
      </c>
      <c r="AT244" s="141">
        <v>66745.967999999964</v>
      </c>
      <c r="AU244" s="141">
        <v>64593.065999999963</v>
      </c>
      <c r="AV244" s="141">
        <v>62440.163999999961</v>
      </c>
      <c r="AW244" s="141">
        <v>60287.261999999959</v>
      </c>
      <c r="AX244" s="141">
        <v>58134.359999999957</v>
      </c>
      <c r="AY244" s="141">
        <v>55981.457999999955</v>
      </c>
      <c r="AZ244" s="141">
        <v>53828.555999999953</v>
      </c>
      <c r="BA244" s="141">
        <v>51675.653999999951</v>
      </c>
      <c r="BB244" s="141">
        <v>49522.751999999949</v>
      </c>
      <c r="BC244" s="141">
        <v>47369.849999999948</v>
      </c>
      <c r="BD244" s="141">
        <v>45216.947999999946</v>
      </c>
      <c r="BE244" s="141">
        <v>43064.045999999944</v>
      </c>
      <c r="BF244" s="141">
        <v>40911.143999999942</v>
      </c>
      <c r="BG244" s="141">
        <v>38758.24199999994</v>
      </c>
      <c r="BH244" s="141">
        <v>36605.339999999938</v>
      </c>
      <c r="BI244" s="141">
        <v>34452.437999999936</v>
      </c>
      <c r="BJ244" s="141">
        <v>32299.535999999935</v>
      </c>
      <c r="BK244" s="141">
        <v>30146.633999999933</v>
      </c>
      <c r="BL244" s="141">
        <v>27993.731999999931</v>
      </c>
      <c r="BM244" s="141">
        <v>25840.829999999929</v>
      </c>
      <c r="BN244" s="141">
        <v>23687.927999999927</v>
      </c>
      <c r="BO244" s="141">
        <v>21535.025999999925</v>
      </c>
      <c r="BP244" s="141">
        <v>19382.123999999923</v>
      </c>
    </row>
    <row r="245" spans="4:68">
      <c r="D245" s="174" t="s">
        <v>3919</v>
      </c>
      <c r="E245" s="175">
        <v>40153.57</v>
      </c>
      <c r="F245" s="174" t="s">
        <v>3464</v>
      </c>
      <c r="G245" s="174" t="s">
        <v>3920</v>
      </c>
      <c r="H245" s="174" t="s">
        <v>172</v>
      </c>
      <c r="I245" s="174" t="s">
        <v>3098</v>
      </c>
      <c r="J245" s="174" t="s">
        <v>3921</v>
      </c>
      <c r="K245" s="174"/>
      <c r="L245" s="174" t="s">
        <v>3509</v>
      </c>
      <c r="M245" s="174" t="s">
        <v>3800</v>
      </c>
      <c r="N245" s="176">
        <v>960</v>
      </c>
      <c r="O245" s="174" t="s">
        <v>3407</v>
      </c>
      <c r="P245" s="177">
        <v>29403</v>
      </c>
      <c r="Q245" s="176">
        <v>396</v>
      </c>
      <c r="R245" s="175">
        <v>16561.82</v>
      </c>
      <c r="S245" s="175">
        <v>23591.75</v>
      </c>
      <c r="T245" s="178">
        <v>0</v>
      </c>
      <c r="U245" s="96">
        <v>17</v>
      </c>
      <c r="V245" s="38" t="s">
        <v>127</v>
      </c>
      <c r="W245" s="38"/>
      <c r="X245" s="137">
        <v>501.919625</v>
      </c>
      <c r="Y245" s="138">
        <v>58623</v>
      </c>
      <c r="Z245" s="179">
        <v>47</v>
      </c>
      <c r="AA245" s="139">
        <v>2060</v>
      </c>
      <c r="AB245" s="131"/>
      <c r="AC245" s="38"/>
      <c r="AD245" s="140">
        <v>23591.75</v>
      </c>
      <c r="AE245" s="141">
        <v>23089.830375000001</v>
      </c>
      <c r="AF245" s="141">
        <v>22587.910750000003</v>
      </c>
      <c r="AG245" s="141">
        <v>22085.991125000004</v>
      </c>
      <c r="AH245" s="141">
        <v>21584.071500000005</v>
      </c>
      <c r="AI245" s="141">
        <v>21082.151875000007</v>
      </c>
      <c r="AJ245" s="141">
        <v>20580.232250000008</v>
      </c>
      <c r="AK245" s="141">
        <v>20078.31262500001</v>
      </c>
      <c r="AL245" s="141">
        <v>19576.393000000011</v>
      </c>
      <c r="AM245" s="141">
        <v>19074.473375000012</v>
      </c>
      <c r="AN245" s="141">
        <v>18572.553750000014</v>
      </c>
      <c r="AO245" s="141">
        <v>18070.634125000015</v>
      </c>
      <c r="AP245" s="141">
        <v>17568.714500000016</v>
      </c>
      <c r="AQ245" s="141">
        <v>17066.794875000018</v>
      </c>
      <c r="AR245" s="141">
        <v>16564.875250000019</v>
      </c>
      <c r="AS245" s="141">
        <v>16062.955625000019</v>
      </c>
      <c r="AT245" s="141">
        <v>15561.036000000018</v>
      </c>
      <c r="AU245" s="141">
        <v>15059.116375000018</v>
      </c>
      <c r="AV245" s="141">
        <v>14557.196750000017</v>
      </c>
      <c r="AW245" s="141">
        <v>14055.277125000017</v>
      </c>
      <c r="AX245" s="141">
        <v>13553.357500000016</v>
      </c>
      <c r="AY245" s="141">
        <v>13051.437875000016</v>
      </c>
      <c r="AZ245" s="141">
        <v>12549.518250000016</v>
      </c>
      <c r="BA245" s="141">
        <v>12047.598625000015</v>
      </c>
      <c r="BB245" s="141">
        <v>11545.679000000015</v>
      </c>
      <c r="BC245" s="141">
        <v>11043.759375000014</v>
      </c>
      <c r="BD245" s="141">
        <v>10541.839750000014</v>
      </c>
      <c r="BE245" s="141">
        <v>10039.920125000013</v>
      </c>
      <c r="BF245" s="141">
        <v>9538.0005000000128</v>
      </c>
      <c r="BG245" s="141">
        <v>9036.0808750000124</v>
      </c>
      <c r="BH245" s="141">
        <v>8534.1612500000119</v>
      </c>
      <c r="BI245" s="141">
        <v>8032.2416250000115</v>
      </c>
      <c r="BJ245" s="141">
        <v>7530.322000000011</v>
      </c>
      <c r="BK245" s="141">
        <v>7028.4023750000106</v>
      </c>
      <c r="BL245" s="141">
        <v>6526.4827500000101</v>
      </c>
      <c r="BM245" s="141">
        <v>6024.5631250000097</v>
      </c>
      <c r="BN245" s="141">
        <v>5522.6435000000092</v>
      </c>
      <c r="BO245" s="141">
        <v>5020.7238750000088</v>
      </c>
      <c r="BP245" s="141">
        <v>4518.8042500000083</v>
      </c>
    </row>
    <row r="246" spans="4:68">
      <c r="D246" s="174" t="s">
        <v>3922</v>
      </c>
      <c r="E246" s="175">
        <v>1346899.11</v>
      </c>
      <c r="F246" s="174" t="s">
        <v>3426</v>
      </c>
      <c r="G246" s="174" t="s">
        <v>3923</v>
      </c>
      <c r="H246" s="174" t="s">
        <v>172</v>
      </c>
      <c r="I246" s="174" t="s">
        <v>3098</v>
      </c>
      <c r="J246" s="174" t="s">
        <v>3924</v>
      </c>
      <c r="K246" s="174"/>
      <c r="L246" s="174" t="s">
        <v>172</v>
      </c>
      <c r="M246" s="174" t="s">
        <v>3800</v>
      </c>
      <c r="N246" s="176">
        <v>960</v>
      </c>
      <c r="O246" s="174" t="s">
        <v>3407</v>
      </c>
      <c r="P246" s="177">
        <v>29403</v>
      </c>
      <c r="Q246" s="176">
        <v>396</v>
      </c>
      <c r="R246" s="175">
        <v>555548.99</v>
      </c>
      <c r="S246" s="175">
        <v>791350.12</v>
      </c>
      <c r="T246" s="178">
        <v>0</v>
      </c>
      <c r="U246" s="96">
        <v>17</v>
      </c>
      <c r="V246" s="38" t="s">
        <v>127</v>
      </c>
      <c r="W246" s="38"/>
      <c r="X246" s="137">
        <v>16836.238875000003</v>
      </c>
      <c r="Y246" s="138">
        <v>58623</v>
      </c>
      <c r="Z246" s="179">
        <v>47</v>
      </c>
      <c r="AA246" s="139">
        <v>2060</v>
      </c>
      <c r="AB246" s="131"/>
      <c r="AC246" s="38"/>
      <c r="AD246" s="140">
        <v>791350.12</v>
      </c>
      <c r="AE246" s="141">
        <v>774513.88112499996</v>
      </c>
      <c r="AF246" s="141">
        <v>757677.64224999992</v>
      </c>
      <c r="AG246" s="141">
        <v>740841.40337499988</v>
      </c>
      <c r="AH246" s="141">
        <v>724005.16449999984</v>
      </c>
      <c r="AI246" s="141">
        <v>707168.9256249998</v>
      </c>
      <c r="AJ246" s="141">
        <v>690332.68674999976</v>
      </c>
      <c r="AK246" s="141">
        <v>673496.44787499972</v>
      </c>
      <c r="AL246" s="141">
        <v>656660.20899999968</v>
      </c>
      <c r="AM246" s="141">
        <v>639823.97012499964</v>
      </c>
      <c r="AN246" s="141">
        <v>622987.7312499996</v>
      </c>
      <c r="AO246" s="141">
        <v>606151.49237499957</v>
      </c>
      <c r="AP246" s="141">
        <v>589315.25349999953</v>
      </c>
      <c r="AQ246" s="141">
        <v>572479.01462499949</v>
      </c>
      <c r="AR246" s="141">
        <v>555642.77574999945</v>
      </c>
      <c r="AS246" s="141">
        <v>538806.53687499941</v>
      </c>
      <c r="AT246" s="141">
        <v>521970.29799999943</v>
      </c>
      <c r="AU246" s="141">
        <v>505134.05912499945</v>
      </c>
      <c r="AV246" s="141">
        <v>488297.82024999947</v>
      </c>
      <c r="AW246" s="141">
        <v>471461.58137499948</v>
      </c>
      <c r="AX246" s="141">
        <v>454625.3424999995</v>
      </c>
      <c r="AY246" s="141">
        <v>437789.10362499952</v>
      </c>
      <c r="AZ246" s="141">
        <v>420952.86474999954</v>
      </c>
      <c r="BA246" s="141">
        <v>404116.62587499956</v>
      </c>
      <c r="BB246" s="141">
        <v>387280.38699999958</v>
      </c>
      <c r="BC246" s="141">
        <v>370444.1481249996</v>
      </c>
      <c r="BD246" s="141">
        <v>353607.90924999962</v>
      </c>
      <c r="BE246" s="141">
        <v>336771.67037499964</v>
      </c>
      <c r="BF246" s="141">
        <v>319935.43149999966</v>
      </c>
      <c r="BG246" s="141">
        <v>303099.19262499968</v>
      </c>
      <c r="BH246" s="141">
        <v>286262.95374999969</v>
      </c>
      <c r="BI246" s="141">
        <v>269426.71487499971</v>
      </c>
      <c r="BJ246" s="141">
        <v>252590.4759999997</v>
      </c>
      <c r="BK246" s="141">
        <v>235754.23712499969</v>
      </c>
      <c r="BL246" s="141">
        <v>218917.99824999968</v>
      </c>
      <c r="BM246" s="141">
        <v>202081.75937499967</v>
      </c>
      <c r="BN246" s="141">
        <v>185245.52049999966</v>
      </c>
      <c r="BO246" s="141">
        <v>168409.28162499965</v>
      </c>
      <c r="BP246" s="141">
        <v>151573.04274999964</v>
      </c>
    </row>
    <row r="247" spans="4:68">
      <c r="D247" s="174" t="s">
        <v>3925</v>
      </c>
      <c r="E247" s="176">
        <v>28525</v>
      </c>
      <c r="F247" s="174" t="s">
        <v>3466</v>
      </c>
      <c r="G247" s="174" t="s">
        <v>3926</v>
      </c>
      <c r="H247" s="174" t="s">
        <v>172</v>
      </c>
      <c r="I247" s="174" t="s">
        <v>3098</v>
      </c>
      <c r="J247" s="174" t="s">
        <v>3927</v>
      </c>
      <c r="K247" s="174"/>
      <c r="L247" s="174" t="s">
        <v>172</v>
      </c>
      <c r="M247" s="174" t="s">
        <v>3776</v>
      </c>
      <c r="N247" s="176">
        <v>960</v>
      </c>
      <c r="O247" s="174" t="s">
        <v>3407</v>
      </c>
      <c r="P247" s="177">
        <v>34881</v>
      </c>
      <c r="Q247" s="176">
        <v>216</v>
      </c>
      <c r="R247" s="175">
        <v>6417.1</v>
      </c>
      <c r="S247" s="175">
        <v>22107.9</v>
      </c>
      <c r="T247" s="178">
        <v>0</v>
      </c>
      <c r="U247" s="96">
        <v>18</v>
      </c>
      <c r="V247" s="38" t="s">
        <v>128</v>
      </c>
      <c r="W247" s="38"/>
      <c r="X247" s="137">
        <v>356.5625</v>
      </c>
      <c r="Y247" s="138">
        <v>64101</v>
      </c>
      <c r="Z247" s="179">
        <v>62</v>
      </c>
      <c r="AA247" s="139">
        <v>2075</v>
      </c>
      <c r="AB247" s="131"/>
      <c r="AC247" s="38"/>
      <c r="AD247" s="140">
        <v>22107.9</v>
      </c>
      <c r="AE247" s="141">
        <v>21751.337500000001</v>
      </c>
      <c r="AF247" s="141">
        <v>21394.775000000001</v>
      </c>
      <c r="AG247" s="141">
        <v>21038.212500000001</v>
      </c>
      <c r="AH247" s="141">
        <v>20681.650000000001</v>
      </c>
      <c r="AI247" s="141">
        <v>20325.087500000001</v>
      </c>
      <c r="AJ247" s="141">
        <v>19968.525000000001</v>
      </c>
      <c r="AK247" s="141">
        <v>19611.962500000001</v>
      </c>
      <c r="AL247" s="141">
        <v>19255.400000000001</v>
      </c>
      <c r="AM247" s="141">
        <v>18898.837500000001</v>
      </c>
      <c r="AN247" s="141">
        <v>18542.275000000001</v>
      </c>
      <c r="AO247" s="141">
        <v>18185.712500000001</v>
      </c>
      <c r="AP247" s="141">
        <v>17829.150000000001</v>
      </c>
      <c r="AQ247" s="141">
        <v>17472.587500000001</v>
      </c>
      <c r="AR247" s="141">
        <v>17116.025000000001</v>
      </c>
      <c r="AS247" s="141">
        <v>16759.462500000001</v>
      </c>
      <c r="AT247" s="141">
        <v>16402.900000000001</v>
      </c>
      <c r="AU247" s="141">
        <v>16046.337500000001</v>
      </c>
      <c r="AV247" s="141">
        <v>15689.775000000001</v>
      </c>
      <c r="AW247" s="141">
        <v>15333.212500000001</v>
      </c>
      <c r="AX247" s="141">
        <v>14976.650000000001</v>
      </c>
      <c r="AY247" s="141">
        <v>14620.087500000001</v>
      </c>
      <c r="AZ247" s="141">
        <v>14263.525000000001</v>
      </c>
      <c r="BA247" s="141">
        <v>13906.962500000001</v>
      </c>
      <c r="BB247" s="141">
        <v>13550.400000000001</v>
      </c>
      <c r="BC247" s="141">
        <v>13193.837500000001</v>
      </c>
      <c r="BD247" s="141">
        <v>12837.275000000001</v>
      </c>
      <c r="BE247" s="141">
        <v>12480.712500000001</v>
      </c>
      <c r="BF247" s="141">
        <v>12124.150000000001</v>
      </c>
      <c r="BG247" s="141">
        <v>11767.587500000001</v>
      </c>
      <c r="BH247" s="141">
        <v>11411.025000000001</v>
      </c>
      <c r="BI247" s="141">
        <v>11054.462500000001</v>
      </c>
      <c r="BJ247" s="141">
        <v>10697.900000000001</v>
      </c>
      <c r="BK247" s="141">
        <v>10341.337500000001</v>
      </c>
      <c r="BL247" s="141">
        <v>9984.7750000000015</v>
      </c>
      <c r="BM247" s="141">
        <v>9628.2125000000015</v>
      </c>
      <c r="BN247" s="141">
        <v>9271.6500000000015</v>
      </c>
      <c r="BO247" s="141">
        <v>8915.0875000000015</v>
      </c>
      <c r="BP247" s="141">
        <v>8558.5250000000015</v>
      </c>
    </row>
    <row r="248" spans="4:68">
      <c r="D248" s="174" t="s">
        <v>3928</v>
      </c>
      <c r="E248" s="175">
        <v>199359.72</v>
      </c>
      <c r="F248" s="174" t="s">
        <v>3459</v>
      </c>
      <c r="G248" s="174" t="s">
        <v>3926</v>
      </c>
      <c r="H248" s="174" t="s">
        <v>172</v>
      </c>
      <c r="I248" s="174" t="s">
        <v>3098</v>
      </c>
      <c r="J248" s="174" t="s">
        <v>3927</v>
      </c>
      <c r="K248" s="174"/>
      <c r="L248" s="174" t="s">
        <v>172</v>
      </c>
      <c r="M248" s="174" t="s">
        <v>3776</v>
      </c>
      <c r="N248" s="176">
        <v>960</v>
      </c>
      <c r="O248" s="174" t="s">
        <v>3407</v>
      </c>
      <c r="P248" s="177">
        <v>34881</v>
      </c>
      <c r="Q248" s="176">
        <v>216</v>
      </c>
      <c r="R248" s="175">
        <v>44848.93</v>
      </c>
      <c r="S248" s="175">
        <v>154510.79</v>
      </c>
      <c r="T248" s="178">
        <v>0</v>
      </c>
      <c r="U248" s="96">
        <v>18</v>
      </c>
      <c r="V248" s="38" t="s">
        <v>128</v>
      </c>
      <c r="W248" s="38"/>
      <c r="X248" s="137">
        <v>2491.9964999999997</v>
      </c>
      <c r="Y248" s="138">
        <v>64101</v>
      </c>
      <c r="Z248" s="179">
        <v>62</v>
      </c>
      <c r="AA248" s="139">
        <v>2075</v>
      </c>
      <c r="AB248" s="131"/>
      <c r="AC248" s="38"/>
      <c r="AD248" s="140">
        <v>154510.79</v>
      </c>
      <c r="AE248" s="141">
        <v>152018.7935</v>
      </c>
      <c r="AF248" s="141">
        <v>149526.79699999999</v>
      </c>
      <c r="AG248" s="141">
        <v>147034.80049999998</v>
      </c>
      <c r="AH248" s="141">
        <v>144542.80399999997</v>
      </c>
      <c r="AI248" s="141">
        <v>142050.80749999997</v>
      </c>
      <c r="AJ248" s="141">
        <v>139558.81099999996</v>
      </c>
      <c r="AK248" s="141">
        <v>137066.81449999995</v>
      </c>
      <c r="AL248" s="141">
        <v>134574.81799999994</v>
      </c>
      <c r="AM248" s="141">
        <v>132082.82149999993</v>
      </c>
      <c r="AN248" s="141">
        <v>129590.82499999994</v>
      </c>
      <c r="AO248" s="141">
        <v>127098.82849999995</v>
      </c>
      <c r="AP248" s="141">
        <v>124606.83199999995</v>
      </c>
      <c r="AQ248" s="141">
        <v>122114.83549999996</v>
      </c>
      <c r="AR248" s="141">
        <v>119622.83899999996</v>
      </c>
      <c r="AS248" s="141">
        <v>117130.84249999997</v>
      </c>
      <c r="AT248" s="141">
        <v>114638.84599999998</v>
      </c>
      <c r="AU248" s="141">
        <v>112146.84949999998</v>
      </c>
      <c r="AV248" s="141">
        <v>109654.85299999999</v>
      </c>
      <c r="AW248" s="141">
        <v>107162.85649999999</v>
      </c>
      <c r="AX248" s="141">
        <v>104670.86</v>
      </c>
      <c r="AY248" s="141">
        <v>102178.86350000001</v>
      </c>
      <c r="AZ248" s="141">
        <v>99686.867000000013</v>
      </c>
      <c r="BA248" s="141">
        <v>97194.870500000019</v>
      </c>
      <c r="BB248" s="141">
        <v>94702.874000000025</v>
      </c>
      <c r="BC248" s="141">
        <v>92210.877500000031</v>
      </c>
      <c r="BD248" s="141">
        <v>89718.881000000038</v>
      </c>
      <c r="BE248" s="141">
        <v>87226.884500000044</v>
      </c>
      <c r="BF248" s="141">
        <v>84734.88800000005</v>
      </c>
      <c r="BG248" s="141">
        <v>82242.891500000056</v>
      </c>
      <c r="BH248" s="141">
        <v>79750.895000000062</v>
      </c>
      <c r="BI248" s="141">
        <v>77258.898500000068</v>
      </c>
      <c r="BJ248" s="141">
        <v>74766.902000000075</v>
      </c>
      <c r="BK248" s="141">
        <v>72274.905500000081</v>
      </c>
      <c r="BL248" s="141">
        <v>69782.909000000087</v>
      </c>
      <c r="BM248" s="141">
        <v>67290.912500000093</v>
      </c>
      <c r="BN248" s="141">
        <v>64798.916000000092</v>
      </c>
      <c r="BO248" s="141">
        <v>62306.919500000091</v>
      </c>
      <c r="BP248" s="141">
        <v>59814.92300000009</v>
      </c>
    </row>
    <row r="249" spans="4:68">
      <c r="D249" s="174" t="s">
        <v>3929</v>
      </c>
      <c r="E249" s="175">
        <v>48993.01</v>
      </c>
      <c r="F249" s="174" t="s">
        <v>3501</v>
      </c>
      <c r="G249" s="174" t="s">
        <v>3926</v>
      </c>
      <c r="H249" s="174" t="s">
        <v>172</v>
      </c>
      <c r="I249" s="174" t="s">
        <v>3098</v>
      </c>
      <c r="J249" s="174" t="s">
        <v>3927</v>
      </c>
      <c r="K249" s="174"/>
      <c r="L249" s="174" t="s">
        <v>172</v>
      </c>
      <c r="M249" s="174" t="s">
        <v>3776</v>
      </c>
      <c r="N249" s="176">
        <v>960</v>
      </c>
      <c r="O249" s="174" t="s">
        <v>3407</v>
      </c>
      <c r="P249" s="177">
        <v>34881</v>
      </c>
      <c r="Q249" s="176">
        <v>216</v>
      </c>
      <c r="R249" s="175">
        <v>11021.68</v>
      </c>
      <c r="S249" s="175">
        <v>37971.33</v>
      </c>
      <c r="T249" s="178">
        <v>0</v>
      </c>
      <c r="U249" s="96">
        <v>18</v>
      </c>
      <c r="V249" s="38" t="s">
        <v>128</v>
      </c>
      <c r="W249" s="38"/>
      <c r="X249" s="137">
        <v>612.41262499999993</v>
      </c>
      <c r="Y249" s="138">
        <v>64101</v>
      </c>
      <c r="Z249" s="179">
        <v>62</v>
      </c>
      <c r="AA249" s="139">
        <v>2075</v>
      </c>
      <c r="AB249" s="131"/>
      <c r="AC249" s="38"/>
      <c r="AD249" s="140">
        <v>37971.33</v>
      </c>
      <c r="AE249" s="141">
        <v>37358.917375000005</v>
      </c>
      <c r="AF249" s="141">
        <v>36746.504750000007</v>
      </c>
      <c r="AG249" s="141">
        <v>36134.09212500001</v>
      </c>
      <c r="AH249" s="141">
        <v>35521.679500000013</v>
      </c>
      <c r="AI249" s="141">
        <v>34909.266875000016</v>
      </c>
      <c r="AJ249" s="141">
        <v>34296.854250000019</v>
      </c>
      <c r="AK249" s="141">
        <v>33684.441625000021</v>
      </c>
      <c r="AL249" s="141">
        <v>33072.029000000024</v>
      </c>
      <c r="AM249" s="141">
        <v>32459.616375000023</v>
      </c>
      <c r="AN249" s="141">
        <v>31847.203750000022</v>
      </c>
      <c r="AO249" s="141">
        <v>31234.791125000022</v>
      </c>
      <c r="AP249" s="141">
        <v>30622.378500000021</v>
      </c>
      <c r="AQ249" s="141">
        <v>30009.96587500002</v>
      </c>
      <c r="AR249" s="141">
        <v>29397.553250000019</v>
      </c>
      <c r="AS249" s="141">
        <v>28785.140625000018</v>
      </c>
      <c r="AT249" s="141">
        <v>28172.728000000017</v>
      </c>
      <c r="AU249" s="141">
        <v>27560.315375000017</v>
      </c>
      <c r="AV249" s="141">
        <v>26947.902750000016</v>
      </c>
      <c r="AW249" s="141">
        <v>26335.490125000015</v>
      </c>
      <c r="AX249" s="141">
        <v>25723.077500000014</v>
      </c>
      <c r="AY249" s="141">
        <v>25110.664875000013</v>
      </c>
      <c r="AZ249" s="141">
        <v>24498.252250000012</v>
      </c>
      <c r="BA249" s="141">
        <v>23885.839625000011</v>
      </c>
      <c r="BB249" s="141">
        <v>23273.427000000011</v>
      </c>
      <c r="BC249" s="141">
        <v>22661.01437500001</v>
      </c>
      <c r="BD249" s="141">
        <v>22048.601750000009</v>
      </c>
      <c r="BE249" s="141">
        <v>21436.189125000008</v>
      </c>
      <c r="BF249" s="141">
        <v>20823.776500000007</v>
      </c>
      <c r="BG249" s="141">
        <v>20211.363875000006</v>
      </c>
      <c r="BH249" s="141">
        <v>19598.951250000006</v>
      </c>
      <c r="BI249" s="141">
        <v>18986.538625000005</v>
      </c>
      <c r="BJ249" s="141">
        <v>18374.126000000004</v>
      </c>
      <c r="BK249" s="141">
        <v>17761.713375000003</v>
      </c>
      <c r="BL249" s="141">
        <v>17149.300750000002</v>
      </c>
      <c r="BM249" s="141">
        <v>16536.888125000001</v>
      </c>
      <c r="BN249" s="141">
        <v>15924.4755</v>
      </c>
      <c r="BO249" s="141">
        <v>15312.062875</v>
      </c>
      <c r="BP249" s="141">
        <v>14699.650249999999</v>
      </c>
    </row>
    <row r="250" spans="4:68">
      <c r="D250" s="174" t="s">
        <v>3930</v>
      </c>
      <c r="E250" s="175">
        <v>16550.62</v>
      </c>
      <c r="F250" s="174" t="s">
        <v>3540</v>
      </c>
      <c r="G250" s="174" t="s">
        <v>3926</v>
      </c>
      <c r="H250" s="174" t="s">
        <v>172</v>
      </c>
      <c r="I250" s="174" t="s">
        <v>3098</v>
      </c>
      <c r="J250" s="174" t="s">
        <v>3927</v>
      </c>
      <c r="K250" s="174"/>
      <c r="L250" s="174" t="s">
        <v>172</v>
      </c>
      <c r="M250" s="174" t="s">
        <v>3776</v>
      </c>
      <c r="N250" s="176">
        <v>960</v>
      </c>
      <c r="O250" s="174" t="s">
        <v>3407</v>
      </c>
      <c r="P250" s="177">
        <v>34881</v>
      </c>
      <c r="Q250" s="176">
        <v>216</v>
      </c>
      <c r="R250" s="175">
        <v>3723.28</v>
      </c>
      <c r="S250" s="175">
        <v>12827.34</v>
      </c>
      <c r="T250" s="178">
        <v>0</v>
      </c>
      <c r="U250" s="96">
        <v>18</v>
      </c>
      <c r="V250" s="38" t="s">
        <v>128</v>
      </c>
      <c r="W250" s="38"/>
      <c r="X250" s="137">
        <v>206.88274999999999</v>
      </c>
      <c r="Y250" s="138">
        <v>64101</v>
      </c>
      <c r="Z250" s="179">
        <v>62</v>
      </c>
      <c r="AA250" s="139">
        <v>2075</v>
      </c>
      <c r="AB250" s="131"/>
      <c r="AC250" s="38"/>
      <c r="AD250" s="140">
        <v>12827.34</v>
      </c>
      <c r="AE250" s="141">
        <v>12620.457249999999</v>
      </c>
      <c r="AF250" s="141">
        <v>12413.574499999999</v>
      </c>
      <c r="AG250" s="141">
        <v>12206.691749999998</v>
      </c>
      <c r="AH250" s="141">
        <v>11999.808999999997</v>
      </c>
      <c r="AI250" s="141">
        <v>11792.926249999997</v>
      </c>
      <c r="AJ250" s="141">
        <v>11586.043499999996</v>
      </c>
      <c r="AK250" s="141">
        <v>11379.160749999995</v>
      </c>
      <c r="AL250" s="141">
        <v>11172.277999999995</v>
      </c>
      <c r="AM250" s="141">
        <v>10965.395249999994</v>
      </c>
      <c r="AN250" s="141">
        <v>10758.512499999993</v>
      </c>
      <c r="AO250" s="141">
        <v>10551.629749999993</v>
      </c>
      <c r="AP250" s="141">
        <v>10344.746999999992</v>
      </c>
      <c r="AQ250" s="141">
        <v>10137.864249999991</v>
      </c>
      <c r="AR250" s="141">
        <v>9930.9814999999908</v>
      </c>
      <c r="AS250" s="141">
        <v>9724.0987499999901</v>
      </c>
      <c r="AT250" s="141">
        <v>9517.2159999999894</v>
      </c>
      <c r="AU250" s="141">
        <v>9310.3332499999888</v>
      </c>
      <c r="AV250" s="141">
        <v>9103.4504999999881</v>
      </c>
      <c r="AW250" s="141">
        <v>8896.5677499999874</v>
      </c>
      <c r="AX250" s="141">
        <v>8689.6849999999868</v>
      </c>
      <c r="AY250" s="141">
        <v>8482.8022499999861</v>
      </c>
      <c r="AZ250" s="141">
        <v>8275.9194999999854</v>
      </c>
      <c r="BA250" s="141">
        <v>8069.0367499999857</v>
      </c>
      <c r="BB250" s="141">
        <v>7862.1539999999859</v>
      </c>
      <c r="BC250" s="141">
        <v>7655.2712499999861</v>
      </c>
      <c r="BD250" s="141">
        <v>7448.3884999999864</v>
      </c>
      <c r="BE250" s="141">
        <v>7241.5057499999866</v>
      </c>
      <c r="BF250" s="141">
        <v>7034.6229999999869</v>
      </c>
      <c r="BG250" s="141">
        <v>6827.7402499999871</v>
      </c>
      <c r="BH250" s="141">
        <v>6620.8574999999873</v>
      </c>
      <c r="BI250" s="141">
        <v>6413.9747499999876</v>
      </c>
      <c r="BJ250" s="141">
        <v>6207.0919999999878</v>
      </c>
      <c r="BK250" s="141">
        <v>6000.2092499999881</v>
      </c>
      <c r="BL250" s="141">
        <v>5793.3264999999883</v>
      </c>
      <c r="BM250" s="141">
        <v>5586.4437499999885</v>
      </c>
      <c r="BN250" s="141">
        <v>5379.5609999999888</v>
      </c>
      <c r="BO250" s="141">
        <v>5172.678249999989</v>
      </c>
      <c r="BP250" s="141">
        <v>4965.7954999999893</v>
      </c>
    </row>
    <row r="251" spans="4:68">
      <c r="D251" s="174" t="s">
        <v>3931</v>
      </c>
      <c r="E251" s="175">
        <v>788771.71</v>
      </c>
      <c r="F251" s="174" t="s">
        <v>3409</v>
      </c>
      <c r="G251" s="174" t="s">
        <v>3932</v>
      </c>
      <c r="H251" s="174" t="s">
        <v>172</v>
      </c>
      <c r="I251" s="174" t="s">
        <v>3098</v>
      </c>
      <c r="J251" s="174" t="s">
        <v>3933</v>
      </c>
      <c r="K251" s="174"/>
      <c r="L251" s="174" t="s">
        <v>172</v>
      </c>
      <c r="M251" s="174" t="s">
        <v>3866</v>
      </c>
      <c r="N251" s="176">
        <v>960</v>
      </c>
      <c r="O251" s="174" t="s">
        <v>3407</v>
      </c>
      <c r="P251" s="177">
        <v>25750</v>
      </c>
      <c r="Q251" s="176">
        <v>516</v>
      </c>
      <c r="R251" s="175">
        <v>423937.32</v>
      </c>
      <c r="S251" s="175">
        <v>364834.39</v>
      </c>
      <c r="T251" s="178">
        <v>0</v>
      </c>
      <c r="U251" s="96">
        <v>18</v>
      </c>
      <c r="V251" s="38" t="s">
        <v>128</v>
      </c>
      <c r="W251" s="38"/>
      <c r="X251" s="137">
        <v>9859.6463750000003</v>
      </c>
      <c r="Y251" s="138">
        <v>54970</v>
      </c>
      <c r="Z251" s="179">
        <v>37</v>
      </c>
      <c r="AA251" s="139">
        <v>2050</v>
      </c>
      <c r="AB251" s="131"/>
      <c r="AC251" s="38"/>
      <c r="AD251" s="140">
        <v>364834.39</v>
      </c>
      <c r="AE251" s="141">
        <v>354974.743625</v>
      </c>
      <c r="AF251" s="141">
        <v>345115.09724999999</v>
      </c>
      <c r="AG251" s="141">
        <v>335255.45087499998</v>
      </c>
      <c r="AH251" s="141">
        <v>325395.80449999997</v>
      </c>
      <c r="AI251" s="141">
        <v>315536.15812499996</v>
      </c>
      <c r="AJ251" s="141">
        <v>305676.51174999995</v>
      </c>
      <c r="AK251" s="141">
        <v>295816.86537499994</v>
      </c>
      <c r="AL251" s="141">
        <v>285957.21899999992</v>
      </c>
      <c r="AM251" s="141">
        <v>276097.57262499991</v>
      </c>
      <c r="AN251" s="141">
        <v>266237.9262499999</v>
      </c>
      <c r="AO251" s="141">
        <v>256378.27987499989</v>
      </c>
      <c r="AP251" s="141">
        <v>246518.63349999988</v>
      </c>
      <c r="AQ251" s="141">
        <v>236658.98712499987</v>
      </c>
      <c r="AR251" s="141">
        <v>226799.34074999986</v>
      </c>
      <c r="AS251" s="141">
        <v>216939.69437499985</v>
      </c>
      <c r="AT251" s="141">
        <v>207080.04799999984</v>
      </c>
      <c r="AU251" s="141">
        <v>197220.40162499982</v>
      </c>
      <c r="AV251" s="141">
        <v>187360.75524999981</v>
      </c>
      <c r="AW251" s="141">
        <v>177501.1088749998</v>
      </c>
      <c r="AX251" s="141">
        <v>167641.46249999979</v>
      </c>
      <c r="AY251" s="141">
        <v>157781.81612499978</v>
      </c>
      <c r="AZ251" s="141">
        <v>147922.16974999977</v>
      </c>
      <c r="BA251" s="141">
        <v>138062.52337499976</v>
      </c>
      <c r="BB251" s="141">
        <v>128202.87699999976</v>
      </c>
      <c r="BC251" s="141">
        <v>118343.23062499976</v>
      </c>
      <c r="BD251" s="141">
        <v>108483.58424999977</v>
      </c>
      <c r="BE251" s="141">
        <v>98623.93787499977</v>
      </c>
      <c r="BF251" s="141">
        <v>88764.291499999774</v>
      </c>
      <c r="BG251" s="141">
        <v>78904.645124999777</v>
      </c>
      <c r="BH251" s="141">
        <v>69044.998749999781</v>
      </c>
      <c r="BI251" s="141">
        <v>59185.352374999784</v>
      </c>
      <c r="BJ251" s="141">
        <v>49325.705999999787</v>
      </c>
      <c r="BK251" s="141">
        <v>39466.059624999791</v>
      </c>
      <c r="BL251" s="141">
        <v>29606.41324999979</v>
      </c>
      <c r="BM251" s="141">
        <v>19746.76687499979</v>
      </c>
      <c r="BN251" s="141">
        <v>9887.1204999997899</v>
      </c>
      <c r="BO251" s="141">
        <v>27.474124999789638</v>
      </c>
      <c r="BP251" s="141">
        <v>0</v>
      </c>
    </row>
    <row r="252" spans="4:68">
      <c r="D252" s="174" t="s">
        <v>3934</v>
      </c>
      <c r="E252" s="175">
        <v>14787.05</v>
      </c>
      <c r="F252" s="174" t="s">
        <v>3409</v>
      </c>
      <c r="G252" s="174" t="s">
        <v>3935</v>
      </c>
      <c r="H252" s="174" t="s">
        <v>172</v>
      </c>
      <c r="I252" s="174" t="s">
        <v>3098</v>
      </c>
      <c r="J252" s="174" t="s">
        <v>3936</v>
      </c>
      <c r="K252" s="174"/>
      <c r="L252" s="174" t="s">
        <v>3509</v>
      </c>
      <c r="M252" s="174" t="s">
        <v>3776</v>
      </c>
      <c r="N252" s="176">
        <v>960</v>
      </c>
      <c r="O252" s="174" t="s">
        <v>3407</v>
      </c>
      <c r="P252" s="177">
        <v>25020</v>
      </c>
      <c r="Q252" s="176">
        <v>540</v>
      </c>
      <c r="R252" s="175">
        <v>8317.09</v>
      </c>
      <c r="S252" s="175">
        <v>6469.96</v>
      </c>
      <c r="T252" s="178">
        <v>0</v>
      </c>
      <c r="U252" s="96">
        <v>18</v>
      </c>
      <c r="V252" s="38" t="s">
        <v>128</v>
      </c>
      <c r="W252" s="38"/>
      <c r="X252" s="137">
        <v>184.83812499999999</v>
      </c>
      <c r="Y252" s="138">
        <v>54240</v>
      </c>
      <c r="Z252" s="179">
        <v>35</v>
      </c>
      <c r="AA252" s="139">
        <v>2048</v>
      </c>
      <c r="AB252" s="131"/>
      <c r="AC252" s="38"/>
      <c r="AD252" s="140">
        <v>6469.96</v>
      </c>
      <c r="AE252" s="141">
        <v>6285.1218749999998</v>
      </c>
      <c r="AF252" s="141">
        <v>6100.2837499999996</v>
      </c>
      <c r="AG252" s="141">
        <v>5915.4456249999994</v>
      </c>
      <c r="AH252" s="141">
        <v>5730.6074999999992</v>
      </c>
      <c r="AI252" s="141">
        <v>5545.7693749999989</v>
      </c>
      <c r="AJ252" s="141">
        <v>5360.9312499999987</v>
      </c>
      <c r="AK252" s="141">
        <v>5176.0931249999985</v>
      </c>
      <c r="AL252" s="141">
        <v>4991.2549999999983</v>
      </c>
      <c r="AM252" s="141">
        <v>4806.4168749999981</v>
      </c>
      <c r="AN252" s="141">
        <v>4621.5787499999979</v>
      </c>
      <c r="AO252" s="141">
        <v>4436.7406249999976</v>
      </c>
      <c r="AP252" s="141">
        <v>4251.9024999999974</v>
      </c>
      <c r="AQ252" s="141">
        <v>4067.0643749999972</v>
      </c>
      <c r="AR252" s="141">
        <v>3882.226249999997</v>
      </c>
      <c r="AS252" s="141">
        <v>3697.3881249999968</v>
      </c>
      <c r="AT252" s="141">
        <v>3512.5499999999965</v>
      </c>
      <c r="AU252" s="141">
        <v>3327.7118749999963</v>
      </c>
      <c r="AV252" s="141">
        <v>3142.8737499999961</v>
      </c>
      <c r="AW252" s="141">
        <v>2958.0356249999959</v>
      </c>
      <c r="AX252" s="141">
        <v>2773.1974999999957</v>
      </c>
      <c r="AY252" s="141">
        <v>2588.3593749999955</v>
      </c>
      <c r="AZ252" s="141">
        <v>2403.5212499999952</v>
      </c>
      <c r="BA252" s="141">
        <v>2218.683124999995</v>
      </c>
      <c r="BB252" s="141">
        <v>2033.844999999995</v>
      </c>
      <c r="BC252" s="141">
        <v>1849.006874999995</v>
      </c>
      <c r="BD252" s="141">
        <v>1664.168749999995</v>
      </c>
      <c r="BE252" s="141">
        <v>1479.3306249999951</v>
      </c>
      <c r="BF252" s="141">
        <v>1294.4924999999951</v>
      </c>
      <c r="BG252" s="141">
        <v>1109.6543749999951</v>
      </c>
      <c r="BH252" s="141">
        <v>924.81624999999508</v>
      </c>
      <c r="BI252" s="141">
        <v>739.97812499999509</v>
      </c>
      <c r="BJ252" s="141">
        <v>555.1399999999951</v>
      </c>
      <c r="BK252" s="141">
        <v>370.30187499999511</v>
      </c>
      <c r="BL252" s="141">
        <v>185.46374999999512</v>
      </c>
      <c r="BM252" s="141">
        <v>0.62562499999512511</v>
      </c>
      <c r="BN252" s="141">
        <v>0</v>
      </c>
      <c r="BO252" s="141">
        <v>0</v>
      </c>
      <c r="BP252" s="141">
        <v>0</v>
      </c>
    </row>
    <row r="253" spans="4:68">
      <c r="D253" s="174" t="s">
        <v>3937</v>
      </c>
      <c r="E253" s="175">
        <v>60425.49</v>
      </c>
      <c r="F253" s="174" t="s">
        <v>3409</v>
      </c>
      <c r="G253" s="174" t="s">
        <v>3938</v>
      </c>
      <c r="H253" s="174" t="s">
        <v>172</v>
      </c>
      <c r="I253" s="174" t="s">
        <v>3098</v>
      </c>
      <c r="J253" s="174" t="s">
        <v>3939</v>
      </c>
      <c r="K253" s="174"/>
      <c r="L253" s="174" t="s">
        <v>172</v>
      </c>
      <c r="M253" s="174" t="s">
        <v>3776</v>
      </c>
      <c r="N253" s="176">
        <v>960</v>
      </c>
      <c r="O253" s="174" t="s">
        <v>3407</v>
      </c>
      <c r="P253" s="177">
        <v>25385</v>
      </c>
      <c r="Q253" s="176">
        <v>528</v>
      </c>
      <c r="R253" s="175">
        <v>33231.800000000003</v>
      </c>
      <c r="S253" s="175">
        <v>27193.69</v>
      </c>
      <c r="T253" s="178">
        <v>0</v>
      </c>
      <c r="U253" s="96">
        <v>18</v>
      </c>
      <c r="V253" s="38" t="s">
        <v>128</v>
      </c>
      <c r="W253" s="38"/>
      <c r="X253" s="137">
        <v>755.318625</v>
      </c>
      <c r="Y253" s="138">
        <v>54605</v>
      </c>
      <c r="Z253" s="179">
        <v>36</v>
      </c>
      <c r="AA253" s="139">
        <v>2049</v>
      </c>
      <c r="AB253" s="131"/>
      <c r="AC253" s="38"/>
      <c r="AD253" s="140">
        <v>27193.69</v>
      </c>
      <c r="AE253" s="141">
        <v>26438.371374999999</v>
      </c>
      <c r="AF253" s="141">
        <v>25683.052749999999</v>
      </c>
      <c r="AG253" s="141">
        <v>24927.734124999999</v>
      </c>
      <c r="AH253" s="141">
        <v>24172.415499999999</v>
      </c>
      <c r="AI253" s="141">
        <v>23417.096874999999</v>
      </c>
      <c r="AJ253" s="141">
        <v>22661.778249999999</v>
      </c>
      <c r="AK253" s="141">
        <v>21906.459625</v>
      </c>
      <c r="AL253" s="141">
        <v>21151.141</v>
      </c>
      <c r="AM253" s="141">
        <v>20395.822375</v>
      </c>
      <c r="AN253" s="141">
        <v>19640.50375</v>
      </c>
      <c r="AO253" s="141">
        <v>18885.185125</v>
      </c>
      <c r="AP253" s="141">
        <v>18129.8665</v>
      </c>
      <c r="AQ253" s="141">
        <v>17374.547875</v>
      </c>
      <c r="AR253" s="141">
        <v>16619.22925</v>
      </c>
      <c r="AS253" s="141">
        <v>15863.910625</v>
      </c>
      <c r="AT253" s="141">
        <v>15108.592000000001</v>
      </c>
      <c r="AU253" s="141">
        <v>14353.273375000001</v>
      </c>
      <c r="AV253" s="141">
        <v>13597.954750000001</v>
      </c>
      <c r="AW253" s="141">
        <v>12842.636125000001</v>
      </c>
      <c r="AX253" s="141">
        <v>12087.317500000001</v>
      </c>
      <c r="AY253" s="141">
        <v>11331.998875000001</v>
      </c>
      <c r="AZ253" s="141">
        <v>10576.680250000001</v>
      </c>
      <c r="BA253" s="141">
        <v>9821.3616250000014</v>
      </c>
      <c r="BB253" s="141">
        <v>9066.0430000000015</v>
      </c>
      <c r="BC253" s="141">
        <v>8310.7243750000016</v>
      </c>
      <c r="BD253" s="141">
        <v>7555.4057500000017</v>
      </c>
      <c r="BE253" s="141">
        <v>6800.0871250000018</v>
      </c>
      <c r="BF253" s="141">
        <v>6044.7685000000019</v>
      </c>
      <c r="BG253" s="141">
        <v>5289.4498750000021</v>
      </c>
      <c r="BH253" s="141">
        <v>4534.1312500000022</v>
      </c>
      <c r="BI253" s="141">
        <v>3778.8126250000023</v>
      </c>
      <c r="BJ253" s="141">
        <v>3023.4940000000024</v>
      </c>
      <c r="BK253" s="141">
        <v>2268.1753750000025</v>
      </c>
      <c r="BL253" s="141">
        <v>1512.8567500000026</v>
      </c>
      <c r="BM253" s="141">
        <v>757.53812500000265</v>
      </c>
      <c r="BN253" s="141">
        <v>2.2195000000026539</v>
      </c>
      <c r="BO253" s="141">
        <v>0</v>
      </c>
      <c r="BP253" s="141">
        <v>0</v>
      </c>
    </row>
    <row r="254" spans="4:68">
      <c r="D254" s="174" t="s">
        <v>3940</v>
      </c>
      <c r="E254" s="175">
        <v>21587.06</v>
      </c>
      <c r="F254" s="174" t="s">
        <v>3409</v>
      </c>
      <c r="G254" s="174" t="s">
        <v>3941</v>
      </c>
      <c r="H254" s="174" t="s">
        <v>172</v>
      </c>
      <c r="I254" s="174" t="s">
        <v>3098</v>
      </c>
      <c r="J254" s="174" t="s">
        <v>3942</v>
      </c>
      <c r="K254" s="174"/>
      <c r="L254" s="174" t="s">
        <v>172</v>
      </c>
      <c r="M254" s="174" t="s">
        <v>3548</v>
      </c>
      <c r="N254" s="176">
        <v>960</v>
      </c>
      <c r="O254" s="174" t="s">
        <v>3407</v>
      </c>
      <c r="P254" s="177">
        <v>25385</v>
      </c>
      <c r="Q254" s="176">
        <v>528</v>
      </c>
      <c r="R254" s="175">
        <v>11872.02</v>
      </c>
      <c r="S254" s="175">
        <v>9715.0400000000009</v>
      </c>
      <c r="T254" s="178">
        <v>0</v>
      </c>
      <c r="U254" s="96">
        <v>16</v>
      </c>
      <c r="V254" s="38" t="s">
        <v>126</v>
      </c>
      <c r="W254" s="38"/>
      <c r="X254" s="137">
        <v>269.83825000000002</v>
      </c>
      <c r="Y254" s="138">
        <v>54605</v>
      </c>
      <c r="Z254" s="179">
        <v>36</v>
      </c>
      <c r="AA254" s="139">
        <v>2049</v>
      </c>
      <c r="AB254" s="131"/>
      <c r="AC254" s="38"/>
      <c r="AD254" s="140">
        <v>9715.0400000000009</v>
      </c>
      <c r="AE254" s="141">
        <v>9445.2017500000002</v>
      </c>
      <c r="AF254" s="141">
        <v>9175.3634999999995</v>
      </c>
      <c r="AG254" s="141">
        <v>8905.5252499999988</v>
      </c>
      <c r="AH254" s="141">
        <v>8635.6869999999981</v>
      </c>
      <c r="AI254" s="141">
        <v>8365.8487499999974</v>
      </c>
      <c r="AJ254" s="141">
        <v>8096.0104999999976</v>
      </c>
      <c r="AK254" s="141">
        <v>7826.1722499999978</v>
      </c>
      <c r="AL254" s="141">
        <v>7556.333999999998</v>
      </c>
      <c r="AM254" s="141">
        <v>7286.4957499999982</v>
      </c>
      <c r="AN254" s="141">
        <v>7016.6574999999984</v>
      </c>
      <c r="AO254" s="141">
        <v>6746.8192499999986</v>
      </c>
      <c r="AP254" s="141">
        <v>6476.9809999999989</v>
      </c>
      <c r="AQ254" s="141">
        <v>6207.1427499999991</v>
      </c>
      <c r="AR254" s="141">
        <v>5937.3044999999993</v>
      </c>
      <c r="AS254" s="141">
        <v>5667.4662499999995</v>
      </c>
      <c r="AT254" s="141">
        <v>5397.6279999999997</v>
      </c>
      <c r="AU254" s="141">
        <v>5127.7897499999999</v>
      </c>
      <c r="AV254" s="141">
        <v>4857.9515000000001</v>
      </c>
      <c r="AW254" s="141">
        <v>4588.1132500000003</v>
      </c>
      <c r="AX254" s="141">
        <v>4318.2750000000005</v>
      </c>
      <c r="AY254" s="141">
        <v>4048.4367500000008</v>
      </c>
      <c r="AZ254" s="141">
        <v>3778.598500000001</v>
      </c>
      <c r="BA254" s="141">
        <v>3508.7602500000012</v>
      </c>
      <c r="BB254" s="141">
        <v>3238.9220000000014</v>
      </c>
      <c r="BC254" s="141">
        <v>2969.0837500000016</v>
      </c>
      <c r="BD254" s="141">
        <v>2699.2455000000018</v>
      </c>
      <c r="BE254" s="141">
        <v>2429.407250000002</v>
      </c>
      <c r="BF254" s="141">
        <v>2159.5690000000022</v>
      </c>
      <c r="BG254" s="141">
        <v>1889.7307500000022</v>
      </c>
      <c r="BH254" s="141">
        <v>1619.8925000000022</v>
      </c>
      <c r="BI254" s="141">
        <v>1350.0542500000022</v>
      </c>
      <c r="BJ254" s="141">
        <v>1080.2160000000022</v>
      </c>
      <c r="BK254" s="141">
        <v>810.37775000000215</v>
      </c>
      <c r="BL254" s="141">
        <v>540.53950000000214</v>
      </c>
      <c r="BM254" s="141">
        <v>270.70125000000212</v>
      </c>
      <c r="BN254" s="141">
        <v>0.86300000000210275</v>
      </c>
      <c r="BO254" s="141">
        <v>0</v>
      </c>
      <c r="BP254" s="141">
        <v>0</v>
      </c>
    </row>
    <row r="255" spans="4:68">
      <c r="D255" s="174" t="s">
        <v>3943</v>
      </c>
      <c r="E255" s="175">
        <v>61997.59</v>
      </c>
      <c r="F255" s="174" t="s">
        <v>3409</v>
      </c>
      <c r="G255" s="174" t="s">
        <v>3944</v>
      </c>
      <c r="H255" s="174" t="s">
        <v>172</v>
      </c>
      <c r="I255" s="174" t="s">
        <v>3098</v>
      </c>
      <c r="J255" s="174" t="s">
        <v>3945</v>
      </c>
      <c r="K255" s="174"/>
      <c r="L255" s="174" t="s">
        <v>172</v>
      </c>
      <c r="M255" s="174" t="s">
        <v>3548</v>
      </c>
      <c r="N255" s="176">
        <v>960</v>
      </c>
      <c r="O255" s="174" t="s">
        <v>3407</v>
      </c>
      <c r="P255" s="177">
        <v>27211</v>
      </c>
      <c r="Q255" s="176">
        <v>468</v>
      </c>
      <c r="R255" s="175">
        <v>30221.53</v>
      </c>
      <c r="S255" s="175">
        <v>31776.06</v>
      </c>
      <c r="T255" s="178">
        <v>0</v>
      </c>
      <c r="U255" s="96">
        <v>16</v>
      </c>
      <c r="V255" s="38" t="s">
        <v>126</v>
      </c>
      <c r="W255" s="38"/>
      <c r="X255" s="137">
        <v>774.969875</v>
      </c>
      <c r="Y255" s="138">
        <v>56431</v>
      </c>
      <c r="Z255" s="179">
        <v>41</v>
      </c>
      <c r="AA255" s="139">
        <v>2054</v>
      </c>
      <c r="AB255" s="131"/>
      <c r="AC255" s="38"/>
      <c r="AD255" s="140">
        <v>31776.06</v>
      </c>
      <c r="AE255" s="141">
        <v>31001.090125000002</v>
      </c>
      <c r="AF255" s="141">
        <v>30226.120250000004</v>
      </c>
      <c r="AG255" s="141">
        <v>29451.150375000005</v>
      </c>
      <c r="AH255" s="141">
        <v>28676.180500000006</v>
      </c>
      <c r="AI255" s="141">
        <v>27901.210625000007</v>
      </c>
      <c r="AJ255" s="141">
        <v>27126.240750000008</v>
      </c>
      <c r="AK255" s="141">
        <v>26351.270875000009</v>
      </c>
      <c r="AL255" s="141">
        <v>25576.30100000001</v>
      </c>
      <c r="AM255" s="141">
        <v>24801.331125000012</v>
      </c>
      <c r="AN255" s="141">
        <v>24026.361250000013</v>
      </c>
      <c r="AO255" s="141">
        <v>23251.391375000014</v>
      </c>
      <c r="AP255" s="141">
        <v>22476.421500000015</v>
      </c>
      <c r="AQ255" s="141">
        <v>21701.451625000016</v>
      </c>
      <c r="AR255" s="141">
        <v>20926.481750000017</v>
      </c>
      <c r="AS255" s="141">
        <v>20151.511875000018</v>
      </c>
      <c r="AT255" s="141">
        <v>19376.542000000019</v>
      </c>
      <c r="AU255" s="141">
        <v>18601.572125000021</v>
      </c>
      <c r="AV255" s="141">
        <v>17826.602250000022</v>
      </c>
      <c r="AW255" s="141">
        <v>17051.632375000023</v>
      </c>
      <c r="AX255" s="141">
        <v>16276.662500000022</v>
      </c>
      <c r="AY255" s="141">
        <v>15501.692625000022</v>
      </c>
      <c r="AZ255" s="141">
        <v>14726.722750000021</v>
      </c>
      <c r="BA255" s="141">
        <v>13951.75287500002</v>
      </c>
      <c r="BB255" s="141">
        <v>13176.783000000019</v>
      </c>
      <c r="BC255" s="141">
        <v>12401.813125000019</v>
      </c>
      <c r="BD255" s="141">
        <v>11626.843250000018</v>
      </c>
      <c r="BE255" s="141">
        <v>10851.873375000017</v>
      </c>
      <c r="BF255" s="141">
        <v>10076.903500000017</v>
      </c>
      <c r="BG255" s="141">
        <v>9301.933625000016</v>
      </c>
      <c r="BH255" s="141">
        <v>8526.9637500000154</v>
      </c>
      <c r="BI255" s="141">
        <v>7751.9938750000156</v>
      </c>
      <c r="BJ255" s="141">
        <v>6977.0240000000158</v>
      </c>
      <c r="BK255" s="141">
        <v>6202.054125000016</v>
      </c>
      <c r="BL255" s="141">
        <v>5427.0842500000163</v>
      </c>
      <c r="BM255" s="141">
        <v>4652.1143750000165</v>
      </c>
      <c r="BN255" s="141">
        <v>3877.1445000000167</v>
      </c>
      <c r="BO255" s="141">
        <v>3102.1746250000169</v>
      </c>
      <c r="BP255" s="141">
        <v>2327.2047500000172</v>
      </c>
    </row>
    <row r="256" spans="4:68">
      <c r="D256" s="174" t="s">
        <v>3946</v>
      </c>
      <c r="E256" s="175">
        <v>6234.87</v>
      </c>
      <c r="F256" s="174" t="s">
        <v>3464</v>
      </c>
      <c r="G256" s="174" t="s">
        <v>3944</v>
      </c>
      <c r="H256" s="174" t="s">
        <v>172</v>
      </c>
      <c r="I256" s="174" t="s">
        <v>3098</v>
      </c>
      <c r="J256" s="174" t="s">
        <v>3945</v>
      </c>
      <c r="K256" s="174"/>
      <c r="L256" s="174" t="s">
        <v>172</v>
      </c>
      <c r="M256" s="174" t="s">
        <v>3548</v>
      </c>
      <c r="N256" s="176">
        <v>960</v>
      </c>
      <c r="O256" s="174" t="s">
        <v>3407</v>
      </c>
      <c r="P256" s="177">
        <v>27211</v>
      </c>
      <c r="Q256" s="176">
        <v>468</v>
      </c>
      <c r="R256" s="175">
        <v>3039.2</v>
      </c>
      <c r="S256" s="175">
        <v>3195.67</v>
      </c>
      <c r="T256" s="178">
        <v>0</v>
      </c>
      <c r="U256" s="96">
        <v>16</v>
      </c>
      <c r="V256" s="38" t="s">
        <v>126</v>
      </c>
      <c r="W256" s="38"/>
      <c r="X256" s="137">
        <v>77.93587500000001</v>
      </c>
      <c r="Y256" s="138">
        <v>56431</v>
      </c>
      <c r="Z256" s="179">
        <v>41</v>
      </c>
      <c r="AA256" s="139">
        <v>2054</v>
      </c>
      <c r="AB256" s="131"/>
      <c r="AC256" s="38"/>
      <c r="AD256" s="140">
        <v>3195.67</v>
      </c>
      <c r="AE256" s="141">
        <v>3117.7341249999999</v>
      </c>
      <c r="AF256" s="141">
        <v>3039.7982499999998</v>
      </c>
      <c r="AG256" s="141">
        <v>2961.8623749999997</v>
      </c>
      <c r="AH256" s="141">
        <v>2883.9264999999996</v>
      </c>
      <c r="AI256" s="141">
        <v>2805.9906249999995</v>
      </c>
      <c r="AJ256" s="141">
        <v>2728.0547499999993</v>
      </c>
      <c r="AK256" s="141">
        <v>2650.1188749999992</v>
      </c>
      <c r="AL256" s="141">
        <v>2572.1829999999991</v>
      </c>
      <c r="AM256" s="141">
        <v>2494.247124999999</v>
      </c>
      <c r="AN256" s="141">
        <v>2416.3112499999988</v>
      </c>
      <c r="AO256" s="141">
        <v>2338.3753749999987</v>
      </c>
      <c r="AP256" s="141">
        <v>2260.4394999999986</v>
      </c>
      <c r="AQ256" s="141">
        <v>2182.5036249999985</v>
      </c>
      <c r="AR256" s="141">
        <v>2104.5677499999983</v>
      </c>
      <c r="AS256" s="141">
        <v>2026.6318749999982</v>
      </c>
      <c r="AT256" s="141">
        <v>1948.6959999999981</v>
      </c>
      <c r="AU256" s="141">
        <v>1870.760124999998</v>
      </c>
      <c r="AV256" s="141">
        <v>1792.8242499999978</v>
      </c>
      <c r="AW256" s="141">
        <v>1714.8883749999977</v>
      </c>
      <c r="AX256" s="141">
        <v>1636.9524999999976</v>
      </c>
      <c r="AY256" s="141">
        <v>1559.0166249999975</v>
      </c>
      <c r="AZ256" s="141">
        <v>1481.0807499999974</v>
      </c>
      <c r="BA256" s="141">
        <v>1403.1448749999972</v>
      </c>
      <c r="BB256" s="141">
        <v>1325.2089999999971</v>
      </c>
      <c r="BC256" s="141">
        <v>1247.273124999997</v>
      </c>
      <c r="BD256" s="141">
        <v>1169.3372499999969</v>
      </c>
      <c r="BE256" s="141">
        <v>1091.4013749999967</v>
      </c>
      <c r="BF256" s="141">
        <v>1013.4654999999967</v>
      </c>
      <c r="BG256" s="141">
        <v>935.52962499999671</v>
      </c>
      <c r="BH256" s="141">
        <v>857.5937499999967</v>
      </c>
      <c r="BI256" s="141">
        <v>779.65787499999669</v>
      </c>
      <c r="BJ256" s="141">
        <v>701.72199999999668</v>
      </c>
      <c r="BK256" s="141">
        <v>623.78612499999667</v>
      </c>
      <c r="BL256" s="141">
        <v>545.85024999999666</v>
      </c>
      <c r="BM256" s="141">
        <v>467.91437499999665</v>
      </c>
      <c r="BN256" s="141">
        <v>389.97849999999664</v>
      </c>
      <c r="BO256" s="141">
        <v>312.04262499999663</v>
      </c>
      <c r="BP256" s="141">
        <v>234.10674999999662</v>
      </c>
    </row>
    <row r="257" spans="4:68">
      <c r="D257" s="174" t="s">
        <v>3947</v>
      </c>
      <c r="E257" s="175">
        <v>12644.3</v>
      </c>
      <c r="F257" s="174" t="s">
        <v>3409</v>
      </c>
      <c r="G257" s="174" t="s">
        <v>3948</v>
      </c>
      <c r="H257" s="174" t="s">
        <v>172</v>
      </c>
      <c r="I257" s="174" t="s">
        <v>3098</v>
      </c>
      <c r="J257" s="174" t="s">
        <v>3949</v>
      </c>
      <c r="K257" s="174"/>
      <c r="L257" s="174" t="s">
        <v>172</v>
      </c>
      <c r="M257" s="174" t="s">
        <v>3758</v>
      </c>
      <c r="N257" s="176">
        <v>960</v>
      </c>
      <c r="O257" s="174" t="s">
        <v>3407</v>
      </c>
      <c r="P257" s="177">
        <v>26115</v>
      </c>
      <c r="Q257" s="176">
        <v>504</v>
      </c>
      <c r="R257" s="175">
        <v>6637.76</v>
      </c>
      <c r="S257" s="175">
        <v>6006.54</v>
      </c>
      <c r="T257" s="178">
        <v>0</v>
      </c>
      <c r="U257" s="96">
        <v>18</v>
      </c>
      <c r="V257" s="38" t="s">
        <v>128</v>
      </c>
      <c r="W257" s="38"/>
      <c r="X257" s="137">
        <v>158.05374999999998</v>
      </c>
      <c r="Y257" s="138">
        <v>55335</v>
      </c>
      <c r="Z257" s="179">
        <v>38</v>
      </c>
      <c r="AA257" s="139">
        <v>2051</v>
      </c>
      <c r="AB257" s="131"/>
      <c r="AC257" s="38"/>
      <c r="AD257" s="140">
        <v>6006.54</v>
      </c>
      <c r="AE257" s="141">
        <v>5848.4862499999999</v>
      </c>
      <c r="AF257" s="141">
        <v>5690.4324999999999</v>
      </c>
      <c r="AG257" s="141">
        <v>5532.3787499999999</v>
      </c>
      <c r="AH257" s="141">
        <v>5374.3249999999998</v>
      </c>
      <c r="AI257" s="141">
        <v>5216.2712499999998</v>
      </c>
      <c r="AJ257" s="141">
        <v>5058.2174999999997</v>
      </c>
      <c r="AK257" s="141">
        <v>4900.1637499999997</v>
      </c>
      <c r="AL257" s="141">
        <v>4742.1099999999997</v>
      </c>
      <c r="AM257" s="141">
        <v>4584.0562499999996</v>
      </c>
      <c r="AN257" s="141">
        <v>4426.0024999999996</v>
      </c>
      <c r="AO257" s="141">
        <v>4267.9487499999996</v>
      </c>
      <c r="AP257" s="141">
        <v>4109.8949999999995</v>
      </c>
      <c r="AQ257" s="141">
        <v>3951.8412499999995</v>
      </c>
      <c r="AR257" s="141">
        <v>3793.7874999999995</v>
      </c>
      <c r="AS257" s="141">
        <v>3635.7337499999994</v>
      </c>
      <c r="AT257" s="141">
        <v>3477.6799999999994</v>
      </c>
      <c r="AU257" s="141">
        <v>3319.6262499999993</v>
      </c>
      <c r="AV257" s="141">
        <v>3161.5724999999993</v>
      </c>
      <c r="AW257" s="141">
        <v>3003.5187499999993</v>
      </c>
      <c r="AX257" s="141">
        <v>2845.4649999999992</v>
      </c>
      <c r="AY257" s="141">
        <v>2687.4112499999992</v>
      </c>
      <c r="AZ257" s="141">
        <v>2529.3574999999992</v>
      </c>
      <c r="BA257" s="141">
        <v>2371.3037499999991</v>
      </c>
      <c r="BB257" s="141">
        <v>2213.2499999999991</v>
      </c>
      <c r="BC257" s="141">
        <v>2055.1962499999991</v>
      </c>
      <c r="BD257" s="141">
        <v>1897.142499999999</v>
      </c>
      <c r="BE257" s="141">
        <v>1739.088749999999</v>
      </c>
      <c r="BF257" s="141">
        <v>1581.0349999999989</v>
      </c>
      <c r="BG257" s="141">
        <v>1422.9812499999989</v>
      </c>
      <c r="BH257" s="141">
        <v>1264.9274999999989</v>
      </c>
      <c r="BI257" s="141">
        <v>1106.8737499999988</v>
      </c>
      <c r="BJ257" s="141">
        <v>948.8199999999988</v>
      </c>
      <c r="BK257" s="141">
        <v>790.76624999999876</v>
      </c>
      <c r="BL257" s="141">
        <v>632.71249999999873</v>
      </c>
      <c r="BM257" s="141">
        <v>474.65874999999875</v>
      </c>
      <c r="BN257" s="141">
        <v>316.60499999999877</v>
      </c>
      <c r="BO257" s="141">
        <v>158.55124999999879</v>
      </c>
      <c r="BP257" s="141">
        <v>0.49749999999880856</v>
      </c>
    </row>
    <row r="258" spans="4:68">
      <c r="D258" s="174" t="s">
        <v>3950</v>
      </c>
      <c r="E258" s="175">
        <v>12644.3</v>
      </c>
      <c r="F258" s="174" t="s">
        <v>3409</v>
      </c>
      <c r="G258" s="174" t="s">
        <v>3948</v>
      </c>
      <c r="H258" s="174" t="s">
        <v>172</v>
      </c>
      <c r="I258" s="174" t="s">
        <v>3098</v>
      </c>
      <c r="J258" s="174" t="s">
        <v>3949</v>
      </c>
      <c r="K258" s="174"/>
      <c r="L258" s="174" t="s">
        <v>172</v>
      </c>
      <c r="M258" s="174" t="s">
        <v>3866</v>
      </c>
      <c r="N258" s="176">
        <v>960</v>
      </c>
      <c r="O258" s="174" t="s">
        <v>3407</v>
      </c>
      <c r="P258" s="177">
        <v>26115</v>
      </c>
      <c r="Q258" s="176">
        <v>504</v>
      </c>
      <c r="R258" s="175">
        <v>6637.76</v>
      </c>
      <c r="S258" s="175">
        <v>6006.54</v>
      </c>
      <c r="T258" s="178">
        <v>0</v>
      </c>
      <c r="U258" s="96">
        <v>18</v>
      </c>
      <c r="V258" s="38" t="s">
        <v>128</v>
      </c>
      <c r="W258" s="38"/>
      <c r="X258" s="137">
        <v>158.05374999999998</v>
      </c>
      <c r="Y258" s="138">
        <v>55335</v>
      </c>
      <c r="Z258" s="179">
        <v>38</v>
      </c>
      <c r="AA258" s="139">
        <v>2051</v>
      </c>
      <c r="AB258" s="131"/>
      <c r="AC258" s="38"/>
      <c r="AD258" s="140">
        <v>6006.54</v>
      </c>
      <c r="AE258" s="141">
        <v>5848.4862499999999</v>
      </c>
      <c r="AF258" s="141">
        <v>5690.4324999999999</v>
      </c>
      <c r="AG258" s="141">
        <v>5532.3787499999999</v>
      </c>
      <c r="AH258" s="141">
        <v>5374.3249999999998</v>
      </c>
      <c r="AI258" s="141">
        <v>5216.2712499999998</v>
      </c>
      <c r="AJ258" s="141">
        <v>5058.2174999999997</v>
      </c>
      <c r="AK258" s="141">
        <v>4900.1637499999997</v>
      </c>
      <c r="AL258" s="141">
        <v>4742.1099999999997</v>
      </c>
      <c r="AM258" s="141">
        <v>4584.0562499999996</v>
      </c>
      <c r="AN258" s="141">
        <v>4426.0024999999996</v>
      </c>
      <c r="AO258" s="141">
        <v>4267.9487499999996</v>
      </c>
      <c r="AP258" s="141">
        <v>4109.8949999999995</v>
      </c>
      <c r="AQ258" s="141">
        <v>3951.8412499999995</v>
      </c>
      <c r="AR258" s="141">
        <v>3793.7874999999995</v>
      </c>
      <c r="AS258" s="141">
        <v>3635.7337499999994</v>
      </c>
      <c r="AT258" s="141">
        <v>3477.6799999999994</v>
      </c>
      <c r="AU258" s="141">
        <v>3319.6262499999993</v>
      </c>
      <c r="AV258" s="141">
        <v>3161.5724999999993</v>
      </c>
      <c r="AW258" s="141">
        <v>3003.5187499999993</v>
      </c>
      <c r="AX258" s="141">
        <v>2845.4649999999992</v>
      </c>
      <c r="AY258" s="141">
        <v>2687.4112499999992</v>
      </c>
      <c r="AZ258" s="141">
        <v>2529.3574999999992</v>
      </c>
      <c r="BA258" s="141">
        <v>2371.3037499999991</v>
      </c>
      <c r="BB258" s="141">
        <v>2213.2499999999991</v>
      </c>
      <c r="BC258" s="141">
        <v>2055.1962499999991</v>
      </c>
      <c r="BD258" s="141">
        <v>1897.142499999999</v>
      </c>
      <c r="BE258" s="141">
        <v>1739.088749999999</v>
      </c>
      <c r="BF258" s="141">
        <v>1581.0349999999989</v>
      </c>
      <c r="BG258" s="141">
        <v>1422.9812499999989</v>
      </c>
      <c r="BH258" s="141">
        <v>1264.9274999999989</v>
      </c>
      <c r="BI258" s="141">
        <v>1106.8737499999988</v>
      </c>
      <c r="BJ258" s="141">
        <v>948.8199999999988</v>
      </c>
      <c r="BK258" s="141">
        <v>790.76624999999876</v>
      </c>
      <c r="BL258" s="141">
        <v>632.71249999999873</v>
      </c>
      <c r="BM258" s="141">
        <v>474.65874999999875</v>
      </c>
      <c r="BN258" s="141">
        <v>316.60499999999877</v>
      </c>
      <c r="BO258" s="141">
        <v>158.55124999999879</v>
      </c>
      <c r="BP258" s="141">
        <v>0.49749999999880856</v>
      </c>
    </row>
    <row r="259" spans="4:68">
      <c r="D259" s="174" t="s">
        <v>3951</v>
      </c>
      <c r="E259" s="175">
        <v>74096.570000000007</v>
      </c>
      <c r="F259" s="174" t="s">
        <v>3464</v>
      </c>
      <c r="G259" s="174" t="s">
        <v>3948</v>
      </c>
      <c r="H259" s="174" t="s">
        <v>172</v>
      </c>
      <c r="I259" s="174" t="s">
        <v>3098</v>
      </c>
      <c r="J259" s="174" t="s">
        <v>3949</v>
      </c>
      <c r="K259" s="174"/>
      <c r="L259" s="174" t="s">
        <v>172</v>
      </c>
      <c r="M259" s="174" t="s">
        <v>3758</v>
      </c>
      <c r="N259" s="176">
        <v>960</v>
      </c>
      <c r="O259" s="174" t="s">
        <v>3407</v>
      </c>
      <c r="P259" s="177">
        <v>26115</v>
      </c>
      <c r="Q259" s="176">
        <v>504</v>
      </c>
      <c r="R259" s="175">
        <v>38898.019999999997</v>
      </c>
      <c r="S259" s="175">
        <v>35198.550000000003</v>
      </c>
      <c r="T259" s="178">
        <v>0</v>
      </c>
      <c r="U259" s="96">
        <v>18</v>
      </c>
      <c r="V259" s="38" t="s">
        <v>128</v>
      </c>
      <c r="W259" s="38"/>
      <c r="X259" s="137">
        <v>926.20712500000013</v>
      </c>
      <c r="Y259" s="138">
        <v>55335</v>
      </c>
      <c r="Z259" s="179">
        <v>38</v>
      </c>
      <c r="AA259" s="139">
        <v>2051</v>
      </c>
      <c r="AB259" s="131"/>
      <c r="AC259" s="38"/>
      <c r="AD259" s="140">
        <v>35198.550000000003</v>
      </c>
      <c r="AE259" s="141">
        <v>34272.342875000002</v>
      </c>
      <c r="AF259" s="141">
        <v>33346.135750000001</v>
      </c>
      <c r="AG259" s="141">
        <v>32419.928625</v>
      </c>
      <c r="AH259" s="141">
        <v>31493.7215</v>
      </c>
      <c r="AI259" s="141">
        <v>30567.514374999999</v>
      </c>
      <c r="AJ259" s="141">
        <v>29641.307249999998</v>
      </c>
      <c r="AK259" s="141">
        <v>28715.100124999997</v>
      </c>
      <c r="AL259" s="141">
        <v>27788.892999999996</v>
      </c>
      <c r="AM259" s="141">
        <v>26862.685874999996</v>
      </c>
      <c r="AN259" s="141">
        <v>25936.478749999995</v>
      </c>
      <c r="AO259" s="141">
        <v>25010.271624999994</v>
      </c>
      <c r="AP259" s="141">
        <v>24084.064499999993</v>
      </c>
      <c r="AQ259" s="141">
        <v>23157.857374999992</v>
      </c>
      <c r="AR259" s="141">
        <v>22231.650249999992</v>
      </c>
      <c r="AS259" s="141">
        <v>21305.443124999991</v>
      </c>
      <c r="AT259" s="141">
        <v>20379.23599999999</v>
      </c>
      <c r="AU259" s="141">
        <v>19453.028874999989</v>
      </c>
      <c r="AV259" s="141">
        <v>18526.821749999988</v>
      </c>
      <c r="AW259" s="141">
        <v>17600.614624999987</v>
      </c>
      <c r="AX259" s="141">
        <v>16674.407499999987</v>
      </c>
      <c r="AY259" s="141">
        <v>15748.200374999986</v>
      </c>
      <c r="AZ259" s="141">
        <v>14821.993249999985</v>
      </c>
      <c r="BA259" s="141">
        <v>13895.786124999984</v>
      </c>
      <c r="BB259" s="141">
        <v>12969.578999999983</v>
      </c>
      <c r="BC259" s="141">
        <v>12043.371874999983</v>
      </c>
      <c r="BD259" s="141">
        <v>11117.164749999982</v>
      </c>
      <c r="BE259" s="141">
        <v>10190.957624999981</v>
      </c>
      <c r="BF259" s="141">
        <v>9264.7504999999801</v>
      </c>
      <c r="BG259" s="141">
        <v>8338.5433749999793</v>
      </c>
      <c r="BH259" s="141">
        <v>7412.3362499999794</v>
      </c>
      <c r="BI259" s="141">
        <v>6486.1291249999795</v>
      </c>
      <c r="BJ259" s="141">
        <v>5559.9219999999796</v>
      </c>
      <c r="BK259" s="141">
        <v>4633.7148749999797</v>
      </c>
      <c r="BL259" s="141">
        <v>3707.5077499999798</v>
      </c>
      <c r="BM259" s="141">
        <v>2781.3006249999798</v>
      </c>
      <c r="BN259" s="141">
        <v>1855.0934999999797</v>
      </c>
      <c r="BO259" s="141">
        <v>928.88637499997958</v>
      </c>
      <c r="BP259" s="141">
        <v>2.6792499999794472</v>
      </c>
    </row>
    <row r="260" spans="4:68">
      <c r="D260" s="174" t="s">
        <v>3952</v>
      </c>
      <c r="E260" s="175">
        <v>74096.570000000007</v>
      </c>
      <c r="F260" s="174" t="s">
        <v>3464</v>
      </c>
      <c r="G260" s="174" t="s">
        <v>3948</v>
      </c>
      <c r="H260" s="174" t="s">
        <v>172</v>
      </c>
      <c r="I260" s="174" t="s">
        <v>3098</v>
      </c>
      <c r="J260" s="174" t="s">
        <v>3949</v>
      </c>
      <c r="K260" s="174"/>
      <c r="L260" s="174" t="s">
        <v>172</v>
      </c>
      <c r="M260" s="174" t="s">
        <v>3866</v>
      </c>
      <c r="N260" s="176">
        <v>960</v>
      </c>
      <c r="O260" s="174" t="s">
        <v>3407</v>
      </c>
      <c r="P260" s="177">
        <v>26115</v>
      </c>
      <c r="Q260" s="176">
        <v>504</v>
      </c>
      <c r="R260" s="175">
        <v>38898.019999999997</v>
      </c>
      <c r="S260" s="175">
        <v>35198.550000000003</v>
      </c>
      <c r="T260" s="178">
        <v>0</v>
      </c>
      <c r="U260" s="96">
        <v>18</v>
      </c>
      <c r="V260" s="38" t="s">
        <v>128</v>
      </c>
      <c r="W260" s="38"/>
      <c r="X260" s="137">
        <v>926.20712500000013</v>
      </c>
      <c r="Y260" s="138">
        <v>55335</v>
      </c>
      <c r="Z260" s="179">
        <v>38</v>
      </c>
      <c r="AA260" s="139">
        <v>2051</v>
      </c>
      <c r="AB260" s="131"/>
      <c r="AC260" s="38"/>
      <c r="AD260" s="140">
        <v>35198.550000000003</v>
      </c>
      <c r="AE260" s="141">
        <v>34272.342875000002</v>
      </c>
      <c r="AF260" s="141">
        <v>33346.135750000001</v>
      </c>
      <c r="AG260" s="141">
        <v>32419.928625</v>
      </c>
      <c r="AH260" s="141">
        <v>31493.7215</v>
      </c>
      <c r="AI260" s="141">
        <v>30567.514374999999</v>
      </c>
      <c r="AJ260" s="141">
        <v>29641.307249999998</v>
      </c>
      <c r="AK260" s="141">
        <v>28715.100124999997</v>
      </c>
      <c r="AL260" s="141">
        <v>27788.892999999996</v>
      </c>
      <c r="AM260" s="141">
        <v>26862.685874999996</v>
      </c>
      <c r="AN260" s="141">
        <v>25936.478749999995</v>
      </c>
      <c r="AO260" s="141">
        <v>25010.271624999994</v>
      </c>
      <c r="AP260" s="141">
        <v>24084.064499999993</v>
      </c>
      <c r="AQ260" s="141">
        <v>23157.857374999992</v>
      </c>
      <c r="AR260" s="141">
        <v>22231.650249999992</v>
      </c>
      <c r="AS260" s="141">
        <v>21305.443124999991</v>
      </c>
      <c r="AT260" s="141">
        <v>20379.23599999999</v>
      </c>
      <c r="AU260" s="141">
        <v>19453.028874999989</v>
      </c>
      <c r="AV260" s="141">
        <v>18526.821749999988</v>
      </c>
      <c r="AW260" s="141">
        <v>17600.614624999987</v>
      </c>
      <c r="AX260" s="141">
        <v>16674.407499999987</v>
      </c>
      <c r="AY260" s="141">
        <v>15748.200374999986</v>
      </c>
      <c r="AZ260" s="141">
        <v>14821.993249999985</v>
      </c>
      <c r="BA260" s="141">
        <v>13895.786124999984</v>
      </c>
      <c r="BB260" s="141">
        <v>12969.578999999983</v>
      </c>
      <c r="BC260" s="141">
        <v>12043.371874999983</v>
      </c>
      <c r="BD260" s="141">
        <v>11117.164749999982</v>
      </c>
      <c r="BE260" s="141">
        <v>10190.957624999981</v>
      </c>
      <c r="BF260" s="141">
        <v>9264.7504999999801</v>
      </c>
      <c r="BG260" s="141">
        <v>8338.5433749999793</v>
      </c>
      <c r="BH260" s="141">
        <v>7412.3362499999794</v>
      </c>
      <c r="BI260" s="141">
        <v>6486.1291249999795</v>
      </c>
      <c r="BJ260" s="141">
        <v>5559.9219999999796</v>
      </c>
      <c r="BK260" s="141">
        <v>4633.7148749999797</v>
      </c>
      <c r="BL260" s="141">
        <v>3707.5077499999798</v>
      </c>
      <c r="BM260" s="141">
        <v>2781.3006249999798</v>
      </c>
      <c r="BN260" s="141">
        <v>1855.0934999999797</v>
      </c>
      <c r="BO260" s="141">
        <v>928.88637499997958</v>
      </c>
      <c r="BP260" s="141">
        <v>2.6792499999794472</v>
      </c>
    </row>
    <row r="261" spans="4:68">
      <c r="D261" s="174" t="s">
        <v>3953</v>
      </c>
      <c r="E261" s="175">
        <v>2137567.59</v>
      </c>
      <c r="F261" s="174" t="s">
        <v>3409</v>
      </c>
      <c r="G261" s="174" t="s">
        <v>3954</v>
      </c>
      <c r="H261" s="174" t="s">
        <v>172</v>
      </c>
      <c r="I261" s="174" t="s">
        <v>3098</v>
      </c>
      <c r="J261" s="174" t="s">
        <v>3955</v>
      </c>
      <c r="K261" s="174"/>
      <c r="L261" s="174" t="s">
        <v>172</v>
      </c>
      <c r="M261" s="174" t="s">
        <v>3784</v>
      </c>
      <c r="N261" s="176">
        <v>960</v>
      </c>
      <c r="O261" s="174" t="s">
        <v>3407</v>
      </c>
      <c r="P261" s="177">
        <v>29403</v>
      </c>
      <c r="Q261" s="176">
        <v>396</v>
      </c>
      <c r="R261" s="175">
        <v>881672.34</v>
      </c>
      <c r="S261" s="175">
        <v>1255895.25</v>
      </c>
      <c r="T261" s="178">
        <v>0</v>
      </c>
      <c r="U261" s="96">
        <v>18</v>
      </c>
      <c r="V261" s="38" t="s">
        <v>128</v>
      </c>
      <c r="W261" s="38"/>
      <c r="X261" s="137">
        <v>26719.594874999999</v>
      </c>
      <c r="Y261" s="138">
        <v>58623</v>
      </c>
      <c r="Z261" s="179">
        <v>47</v>
      </c>
      <c r="AA261" s="139">
        <v>2060</v>
      </c>
      <c r="AB261" s="131"/>
      <c r="AC261" s="38"/>
      <c r="AD261" s="140">
        <v>1255895.25</v>
      </c>
      <c r="AE261" s="141">
        <v>1229175.655125</v>
      </c>
      <c r="AF261" s="141">
        <v>1202456.0602500001</v>
      </c>
      <c r="AG261" s="141">
        <v>1175736.4653750001</v>
      </c>
      <c r="AH261" s="141">
        <v>1149016.8705000002</v>
      </c>
      <c r="AI261" s="141">
        <v>1122297.2756250002</v>
      </c>
      <c r="AJ261" s="141">
        <v>1095577.6807500003</v>
      </c>
      <c r="AK261" s="141">
        <v>1068858.0858750003</v>
      </c>
      <c r="AL261" s="141">
        <v>1042138.4910000004</v>
      </c>
      <c r="AM261" s="141">
        <v>1015418.8961250004</v>
      </c>
      <c r="AN261" s="141">
        <v>988699.30125000048</v>
      </c>
      <c r="AO261" s="141">
        <v>961979.70637500053</v>
      </c>
      <c r="AP261" s="141">
        <v>935260.11150000058</v>
      </c>
      <c r="AQ261" s="141">
        <v>908540.51662500063</v>
      </c>
      <c r="AR261" s="141">
        <v>881820.92175000068</v>
      </c>
      <c r="AS261" s="141">
        <v>855101.32687500073</v>
      </c>
      <c r="AT261" s="141">
        <v>828381.73200000077</v>
      </c>
      <c r="AU261" s="141">
        <v>801662.13712500082</v>
      </c>
      <c r="AV261" s="141">
        <v>774942.54225000087</v>
      </c>
      <c r="AW261" s="141">
        <v>748222.94737500092</v>
      </c>
      <c r="AX261" s="141">
        <v>721503.35250000097</v>
      </c>
      <c r="AY261" s="141">
        <v>694783.75762500102</v>
      </c>
      <c r="AZ261" s="141">
        <v>668064.16275000107</v>
      </c>
      <c r="BA261" s="141">
        <v>641344.56787500111</v>
      </c>
      <c r="BB261" s="141">
        <v>614624.97300000116</v>
      </c>
      <c r="BC261" s="141">
        <v>587905.37812500121</v>
      </c>
      <c r="BD261" s="141">
        <v>561185.78325000126</v>
      </c>
      <c r="BE261" s="141">
        <v>534466.18837500131</v>
      </c>
      <c r="BF261" s="141">
        <v>507746.5935000013</v>
      </c>
      <c r="BG261" s="141">
        <v>481026.99862500129</v>
      </c>
      <c r="BH261" s="141">
        <v>454307.40375000128</v>
      </c>
      <c r="BI261" s="141">
        <v>427587.80887500127</v>
      </c>
      <c r="BJ261" s="141">
        <v>400868.21400000126</v>
      </c>
      <c r="BK261" s="141">
        <v>374148.61912500125</v>
      </c>
      <c r="BL261" s="141">
        <v>347429.02425000124</v>
      </c>
      <c r="BM261" s="141">
        <v>320709.42937500123</v>
      </c>
      <c r="BN261" s="141">
        <v>293989.83450000122</v>
      </c>
      <c r="BO261" s="141">
        <v>267270.23962500121</v>
      </c>
      <c r="BP261" s="141">
        <v>240550.6447500012</v>
      </c>
    </row>
    <row r="262" spans="4:68">
      <c r="D262" s="174" t="s">
        <v>3956</v>
      </c>
      <c r="E262" s="175">
        <v>2694189.56</v>
      </c>
      <c r="F262" s="174" t="s">
        <v>3426</v>
      </c>
      <c r="G262" s="174" t="s">
        <v>3954</v>
      </c>
      <c r="H262" s="174" t="s">
        <v>172</v>
      </c>
      <c r="I262" s="174" t="s">
        <v>3098</v>
      </c>
      <c r="J262" s="174" t="s">
        <v>3955</v>
      </c>
      <c r="K262" s="174"/>
      <c r="L262" s="174" t="s">
        <v>172</v>
      </c>
      <c r="M262" s="174" t="s">
        <v>3784</v>
      </c>
      <c r="N262" s="176">
        <v>960</v>
      </c>
      <c r="O262" s="174" t="s">
        <v>3407</v>
      </c>
      <c r="P262" s="177">
        <v>29403</v>
      </c>
      <c r="Q262" s="176">
        <v>396</v>
      </c>
      <c r="R262" s="175">
        <v>1111259.51</v>
      </c>
      <c r="S262" s="175">
        <v>1582930.05</v>
      </c>
      <c r="T262" s="178">
        <v>0</v>
      </c>
      <c r="U262" s="96">
        <v>18</v>
      </c>
      <c r="V262" s="38" t="s">
        <v>128</v>
      </c>
      <c r="W262" s="38"/>
      <c r="X262" s="137">
        <v>33677.369500000001</v>
      </c>
      <c r="Y262" s="138">
        <v>58623</v>
      </c>
      <c r="Z262" s="179">
        <v>47</v>
      </c>
      <c r="AA262" s="139">
        <v>2060</v>
      </c>
      <c r="AB262" s="131"/>
      <c r="AC262" s="38"/>
      <c r="AD262" s="140">
        <v>1582930.05</v>
      </c>
      <c r="AE262" s="141">
        <v>1549252.6805</v>
      </c>
      <c r="AF262" s="141">
        <v>1515575.311</v>
      </c>
      <c r="AG262" s="141">
        <v>1481897.9415</v>
      </c>
      <c r="AH262" s="141">
        <v>1448220.5719999999</v>
      </c>
      <c r="AI262" s="141">
        <v>1414543.2024999999</v>
      </c>
      <c r="AJ262" s="141">
        <v>1380865.8329999999</v>
      </c>
      <c r="AK262" s="141">
        <v>1347188.4634999998</v>
      </c>
      <c r="AL262" s="141">
        <v>1313511.0939999998</v>
      </c>
      <c r="AM262" s="141">
        <v>1279833.7244999998</v>
      </c>
      <c r="AN262" s="141">
        <v>1246156.3549999997</v>
      </c>
      <c r="AO262" s="141">
        <v>1212478.9854999997</v>
      </c>
      <c r="AP262" s="141">
        <v>1178801.6159999997</v>
      </c>
      <c r="AQ262" s="141">
        <v>1145124.2464999997</v>
      </c>
      <c r="AR262" s="141">
        <v>1111446.8769999996</v>
      </c>
      <c r="AS262" s="141">
        <v>1077769.5074999996</v>
      </c>
      <c r="AT262" s="141">
        <v>1044092.1379999996</v>
      </c>
      <c r="AU262" s="141">
        <v>1010414.7684999995</v>
      </c>
      <c r="AV262" s="141">
        <v>976737.39899999951</v>
      </c>
      <c r="AW262" s="141">
        <v>943060.02949999948</v>
      </c>
      <c r="AX262" s="141">
        <v>909382.65999999945</v>
      </c>
      <c r="AY262" s="141">
        <v>875705.29049999942</v>
      </c>
      <c r="AZ262" s="141">
        <v>842027.92099999939</v>
      </c>
      <c r="BA262" s="141">
        <v>808350.55149999936</v>
      </c>
      <c r="BB262" s="141">
        <v>774673.18199999933</v>
      </c>
      <c r="BC262" s="141">
        <v>740995.8124999993</v>
      </c>
      <c r="BD262" s="141">
        <v>707318.44299999927</v>
      </c>
      <c r="BE262" s="141">
        <v>673641.07349999924</v>
      </c>
      <c r="BF262" s="141">
        <v>639963.70399999921</v>
      </c>
      <c r="BG262" s="141">
        <v>606286.33449999918</v>
      </c>
      <c r="BH262" s="141">
        <v>572608.96499999915</v>
      </c>
      <c r="BI262" s="141">
        <v>538931.59549999912</v>
      </c>
      <c r="BJ262" s="141">
        <v>505254.22599999909</v>
      </c>
      <c r="BK262" s="141">
        <v>471576.85649999906</v>
      </c>
      <c r="BL262" s="141">
        <v>437899.48699999903</v>
      </c>
      <c r="BM262" s="141">
        <v>404222.117499999</v>
      </c>
      <c r="BN262" s="141">
        <v>370544.74799999897</v>
      </c>
      <c r="BO262" s="141">
        <v>336867.37849999894</v>
      </c>
      <c r="BP262" s="141">
        <v>303190.00899999891</v>
      </c>
    </row>
    <row r="263" spans="4:68">
      <c r="D263" s="174" t="s">
        <v>3957</v>
      </c>
      <c r="E263" s="175">
        <v>11243727.210000001</v>
      </c>
      <c r="F263" s="174" t="s">
        <v>3464</v>
      </c>
      <c r="G263" s="174" t="s">
        <v>3954</v>
      </c>
      <c r="H263" s="174" t="s">
        <v>172</v>
      </c>
      <c r="I263" s="174" t="s">
        <v>3098</v>
      </c>
      <c r="J263" s="174" t="s">
        <v>3955</v>
      </c>
      <c r="K263" s="174"/>
      <c r="L263" s="174" t="s">
        <v>172</v>
      </c>
      <c r="M263" s="174" t="s">
        <v>3784</v>
      </c>
      <c r="N263" s="176">
        <v>960</v>
      </c>
      <c r="O263" s="174" t="s">
        <v>3407</v>
      </c>
      <c r="P263" s="177">
        <v>29403</v>
      </c>
      <c r="Q263" s="176">
        <v>396</v>
      </c>
      <c r="R263" s="175">
        <v>4637647.07</v>
      </c>
      <c r="S263" s="175">
        <v>6606080.1399999997</v>
      </c>
      <c r="T263" s="178">
        <v>0</v>
      </c>
      <c r="U263" s="96">
        <v>18</v>
      </c>
      <c r="V263" s="38" t="s">
        <v>128</v>
      </c>
      <c r="W263" s="38"/>
      <c r="X263" s="137">
        <v>140546.59012499999</v>
      </c>
      <c r="Y263" s="138">
        <v>58623</v>
      </c>
      <c r="Z263" s="179">
        <v>47</v>
      </c>
      <c r="AA263" s="139">
        <v>2060</v>
      </c>
      <c r="AB263" s="131"/>
      <c r="AC263" s="38"/>
      <c r="AD263" s="140">
        <v>6606080.1399999997</v>
      </c>
      <c r="AE263" s="141">
        <v>6465533.5498749996</v>
      </c>
      <c r="AF263" s="141">
        <v>6324986.9597499995</v>
      </c>
      <c r="AG263" s="141">
        <v>6184440.3696249994</v>
      </c>
      <c r="AH263" s="141">
        <v>6043893.7794999992</v>
      </c>
      <c r="AI263" s="141">
        <v>5903347.1893749991</v>
      </c>
      <c r="AJ263" s="141">
        <v>5762800.599249999</v>
      </c>
      <c r="AK263" s="141">
        <v>5622254.0091249989</v>
      </c>
      <c r="AL263" s="141">
        <v>5481707.4189999988</v>
      </c>
      <c r="AM263" s="141">
        <v>5341160.8288749987</v>
      </c>
      <c r="AN263" s="141">
        <v>5200614.2387499986</v>
      </c>
      <c r="AO263" s="141">
        <v>5060067.6486249985</v>
      </c>
      <c r="AP263" s="141">
        <v>4919521.0584999984</v>
      </c>
      <c r="AQ263" s="141">
        <v>4778974.4683749983</v>
      </c>
      <c r="AR263" s="141">
        <v>4638427.8782499982</v>
      </c>
      <c r="AS263" s="141">
        <v>4497881.2881249981</v>
      </c>
      <c r="AT263" s="141">
        <v>4357334.697999998</v>
      </c>
      <c r="AU263" s="141">
        <v>4216788.1078749979</v>
      </c>
      <c r="AV263" s="141">
        <v>4076241.5177499978</v>
      </c>
      <c r="AW263" s="141">
        <v>3935694.9276249977</v>
      </c>
      <c r="AX263" s="141">
        <v>3795148.3374999976</v>
      </c>
      <c r="AY263" s="141">
        <v>3654601.7473749975</v>
      </c>
      <c r="AZ263" s="141">
        <v>3514055.1572499974</v>
      </c>
      <c r="BA263" s="141">
        <v>3373508.5671249973</v>
      </c>
      <c r="BB263" s="141">
        <v>3232961.9769999972</v>
      </c>
      <c r="BC263" s="141">
        <v>3092415.3868749971</v>
      </c>
      <c r="BD263" s="141">
        <v>2951868.796749997</v>
      </c>
      <c r="BE263" s="141">
        <v>2811322.2066249968</v>
      </c>
      <c r="BF263" s="141">
        <v>2670775.6164999967</v>
      </c>
      <c r="BG263" s="141">
        <v>2530229.0263749966</v>
      </c>
      <c r="BH263" s="141">
        <v>2389682.4362499965</v>
      </c>
      <c r="BI263" s="141">
        <v>2249135.8461249964</v>
      </c>
      <c r="BJ263" s="141">
        <v>2108589.2559999963</v>
      </c>
      <c r="BK263" s="141">
        <v>1968042.6658749962</v>
      </c>
      <c r="BL263" s="141">
        <v>1827496.0757499961</v>
      </c>
      <c r="BM263" s="141">
        <v>1686949.485624996</v>
      </c>
      <c r="BN263" s="141">
        <v>1546402.8954999959</v>
      </c>
      <c r="BO263" s="141">
        <v>1405856.3053749958</v>
      </c>
      <c r="BP263" s="141">
        <v>1265309.7152499957</v>
      </c>
    </row>
    <row r="264" spans="4:68">
      <c r="D264" s="174" t="s">
        <v>3958</v>
      </c>
      <c r="E264" s="175">
        <v>5846.43</v>
      </c>
      <c r="F264" s="174" t="s">
        <v>3409</v>
      </c>
      <c r="G264" s="174" t="s">
        <v>3959</v>
      </c>
      <c r="H264" s="174" t="s">
        <v>172</v>
      </c>
      <c r="I264" s="174" t="s">
        <v>3098</v>
      </c>
      <c r="J264" s="174" t="s">
        <v>3960</v>
      </c>
      <c r="K264" s="174"/>
      <c r="L264" s="174" t="s">
        <v>3509</v>
      </c>
      <c r="M264" s="174" t="s">
        <v>3784</v>
      </c>
      <c r="N264" s="176">
        <v>960</v>
      </c>
      <c r="O264" s="174" t="s">
        <v>3407</v>
      </c>
      <c r="P264" s="177">
        <v>29403</v>
      </c>
      <c r="Q264" s="176">
        <v>396</v>
      </c>
      <c r="R264" s="175">
        <v>2411.44</v>
      </c>
      <c r="S264" s="175">
        <v>3434.99</v>
      </c>
      <c r="T264" s="178">
        <v>0</v>
      </c>
      <c r="U264" s="96">
        <v>18</v>
      </c>
      <c r="V264" s="38" t="s">
        <v>128</v>
      </c>
      <c r="W264" s="38"/>
      <c r="X264" s="137">
        <v>73.080375000000004</v>
      </c>
      <c r="Y264" s="138">
        <v>58623</v>
      </c>
      <c r="Z264" s="179">
        <v>47</v>
      </c>
      <c r="AA264" s="139">
        <v>2060</v>
      </c>
      <c r="AB264" s="131"/>
      <c r="AC264" s="38"/>
      <c r="AD264" s="140">
        <v>3434.99</v>
      </c>
      <c r="AE264" s="141">
        <v>3361.9096249999998</v>
      </c>
      <c r="AF264" s="141">
        <v>3288.8292499999998</v>
      </c>
      <c r="AG264" s="141">
        <v>3215.7488749999998</v>
      </c>
      <c r="AH264" s="141">
        <v>3142.6684999999998</v>
      </c>
      <c r="AI264" s="141">
        <v>3069.5881249999998</v>
      </c>
      <c r="AJ264" s="141">
        <v>2996.5077499999998</v>
      </c>
      <c r="AK264" s="141">
        <v>2923.4273749999998</v>
      </c>
      <c r="AL264" s="141">
        <v>2850.3469999999998</v>
      </c>
      <c r="AM264" s="141">
        <v>2777.2666249999997</v>
      </c>
      <c r="AN264" s="141">
        <v>2704.1862499999997</v>
      </c>
      <c r="AO264" s="141">
        <v>2631.1058749999997</v>
      </c>
      <c r="AP264" s="141">
        <v>2558.0254999999997</v>
      </c>
      <c r="AQ264" s="141">
        <v>2484.9451249999997</v>
      </c>
      <c r="AR264" s="141">
        <v>2411.8647499999997</v>
      </c>
      <c r="AS264" s="141">
        <v>2338.7843749999997</v>
      </c>
      <c r="AT264" s="141">
        <v>2265.7039999999997</v>
      </c>
      <c r="AU264" s="141">
        <v>2192.6236249999997</v>
      </c>
      <c r="AV264" s="141">
        <v>2119.5432499999997</v>
      </c>
      <c r="AW264" s="141">
        <v>2046.4628749999997</v>
      </c>
      <c r="AX264" s="141">
        <v>1973.3824999999997</v>
      </c>
      <c r="AY264" s="141">
        <v>1900.3021249999997</v>
      </c>
      <c r="AZ264" s="141">
        <v>1827.2217499999997</v>
      </c>
      <c r="BA264" s="141">
        <v>1754.1413749999997</v>
      </c>
      <c r="BB264" s="141">
        <v>1681.0609999999997</v>
      </c>
      <c r="BC264" s="141">
        <v>1607.9806249999997</v>
      </c>
      <c r="BD264" s="141">
        <v>1534.9002499999997</v>
      </c>
      <c r="BE264" s="141">
        <v>1461.8198749999997</v>
      </c>
      <c r="BF264" s="141">
        <v>1388.7394999999997</v>
      </c>
      <c r="BG264" s="141">
        <v>1315.6591249999997</v>
      </c>
      <c r="BH264" s="141">
        <v>1242.5787499999997</v>
      </c>
      <c r="BI264" s="141">
        <v>1169.4983749999997</v>
      </c>
      <c r="BJ264" s="141">
        <v>1096.4179999999997</v>
      </c>
      <c r="BK264" s="141">
        <v>1023.3376249999997</v>
      </c>
      <c r="BL264" s="141">
        <v>950.25724999999966</v>
      </c>
      <c r="BM264" s="141">
        <v>877.17687499999965</v>
      </c>
      <c r="BN264" s="141">
        <v>804.09649999999965</v>
      </c>
      <c r="BO264" s="141">
        <v>731.01612499999965</v>
      </c>
      <c r="BP264" s="141">
        <v>657.93574999999964</v>
      </c>
    </row>
    <row r="265" spans="4:68">
      <c r="D265" s="174" t="s">
        <v>3961</v>
      </c>
      <c r="E265" s="175">
        <v>60209.51</v>
      </c>
      <c r="F265" s="174" t="s">
        <v>3426</v>
      </c>
      <c r="G265" s="174" t="s">
        <v>3959</v>
      </c>
      <c r="H265" s="174" t="s">
        <v>172</v>
      </c>
      <c r="I265" s="174" t="s">
        <v>3098</v>
      </c>
      <c r="J265" s="174" t="s">
        <v>3960</v>
      </c>
      <c r="K265" s="174"/>
      <c r="L265" s="174" t="s">
        <v>3509</v>
      </c>
      <c r="M265" s="174" t="s">
        <v>3784</v>
      </c>
      <c r="N265" s="176">
        <v>960</v>
      </c>
      <c r="O265" s="174" t="s">
        <v>3407</v>
      </c>
      <c r="P265" s="177">
        <v>29403</v>
      </c>
      <c r="Q265" s="176">
        <v>396</v>
      </c>
      <c r="R265" s="175">
        <v>24834.21</v>
      </c>
      <c r="S265" s="175">
        <v>35375.300000000003</v>
      </c>
      <c r="T265" s="178">
        <v>0</v>
      </c>
      <c r="U265" s="96">
        <v>18</v>
      </c>
      <c r="V265" s="38" t="s">
        <v>128</v>
      </c>
      <c r="W265" s="38"/>
      <c r="X265" s="137">
        <v>752.618875</v>
      </c>
      <c r="Y265" s="138">
        <v>58623</v>
      </c>
      <c r="Z265" s="179">
        <v>47</v>
      </c>
      <c r="AA265" s="139">
        <v>2060</v>
      </c>
      <c r="AB265" s="131"/>
      <c r="AC265" s="38"/>
      <c r="AD265" s="140">
        <v>35375.300000000003</v>
      </c>
      <c r="AE265" s="141">
        <v>34622.681125000003</v>
      </c>
      <c r="AF265" s="141">
        <v>33870.062250000003</v>
      </c>
      <c r="AG265" s="141">
        <v>33117.443375000003</v>
      </c>
      <c r="AH265" s="141">
        <v>32364.824500000002</v>
      </c>
      <c r="AI265" s="141">
        <v>31612.205625000002</v>
      </c>
      <c r="AJ265" s="141">
        <v>30859.586750000002</v>
      </c>
      <c r="AK265" s="141">
        <v>30106.967875000002</v>
      </c>
      <c r="AL265" s="141">
        <v>29354.349000000002</v>
      </c>
      <c r="AM265" s="141">
        <v>28601.730125000002</v>
      </c>
      <c r="AN265" s="141">
        <v>27849.111250000002</v>
      </c>
      <c r="AO265" s="141">
        <v>27096.492375000002</v>
      </c>
      <c r="AP265" s="141">
        <v>26343.873500000002</v>
      </c>
      <c r="AQ265" s="141">
        <v>25591.254625000001</v>
      </c>
      <c r="AR265" s="141">
        <v>24838.635750000001</v>
      </c>
      <c r="AS265" s="141">
        <v>24086.016875000001</v>
      </c>
      <c r="AT265" s="141">
        <v>23333.398000000001</v>
      </c>
      <c r="AU265" s="141">
        <v>22580.779125000001</v>
      </c>
      <c r="AV265" s="141">
        <v>21828.160250000001</v>
      </c>
      <c r="AW265" s="141">
        <v>21075.541375000001</v>
      </c>
      <c r="AX265" s="141">
        <v>20322.922500000001</v>
      </c>
      <c r="AY265" s="141">
        <v>19570.303625</v>
      </c>
      <c r="AZ265" s="141">
        <v>18817.68475</v>
      </c>
      <c r="BA265" s="141">
        <v>18065.065875</v>
      </c>
      <c r="BB265" s="141">
        <v>17312.447</v>
      </c>
      <c r="BC265" s="141">
        <v>16559.828125</v>
      </c>
      <c r="BD265" s="141">
        <v>15807.20925</v>
      </c>
      <c r="BE265" s="141">
        <v>15054.590375</v>
      </c>
      <c r="BF265" s="141">
        <v>14301.9715</v>
      </c>
      <c r="BG265" s="141">
        <v>13549.352625</v>
      </c>
      <c r="BH265" s="141">
        <v>12796.733749999999</v>
      </c>
      <c r="BI265" s="141">
        <v>12044.114874999999</v>
      </c>
      <c r="BJ265" s="141">
        <v>11291.495999999999</v>
      </c>
      <c r="BK265" s="141">
        <v>10538.877124999999</v>
      </c>
      <c r="BL265" s="141">
        <v>9786.258249999999</v>
      </c>
      <c r="BM265" s="141">
        <v>9033.6393749999988</v>
      </c>
      <c r="BN265" s="141">
        <v>8281.0204999999987</v>
      </c>
      <c r="BO265" s="141">
        <v>7528.4016249999986</v>
      </c>
      <c r="BP265" s="141">
        <v>6775.7827499999985</v>
      </c>
    </row>
    <row r="266" spans="4:68">
      <c r="D266" s="174" t="s">
        <v>3962</v>
      </c>
      <c r="E266" s="175">
        <v>47222.57</v>
      </c>
      <c r="F266" s="174" t="s">
        <v>3464</v>
      </c>
      <c r="G266" s="174" t="s">
        <v>3959</v>
      </c>
      <c r="H266" s="174" t="s">
        <v>172</v>
      </c>
      <c r="I266" s="174" t="s">
        <v>3098</v>
      </c>
      <c r="J266" s="174" t="s">
        <v>3960</v>
      </c>
      <c r="K266" s="174"/>
      <c r="L266" s="174" t="s">
        <v>3509</v>
      </c>
      <c r="M266" s="174" t="s">
        <v>3784</v>
      </c>
      <c r="N266" s="176">
        <v>960</v>
      </c>
      <c r="O266" s="174" t="s">
        <v>3407</v>
      </c>
      <c r="P266" s="177">
        <v>29403</v>
      </c>
      <c r="Q266" s="176">
        <v>396</v>
      </c>
      <c r="R266" s="175">
        <v>19477.64</v>
      </c>
      <c r="S266" s="175">
        <v>27744.93</v>
      </c>
      <c r="T266" s="178">
        <v>0</v>
      </c>
      <c r="U266" s="96">
        <v>18</v>
      </c>
      <c r="V266" s="38" t="s">
        <v>128</v>
      </c>
      <c r="W266" s="38"/>
      <c r="X266" s="137">
        <v>590.28212499999995</v>
      </c>
      <c r="Y266" s="138">
        <v>58623</v>
      </c>
      <c r="Z266" s="179">
        <v>47</v>
      </c>
      <c r="AA266" s="139">
        <v>2060</v>
      </c>
      <c r="AB266" s="131"/>
      <c r="AC266" s="38"/>
      <c r="AD266" s="140">
        <v>27744.93</v>
      </c>
      <c r="AE266" s="141">
        <v>27154.647874999999</v>
      </c>
      <c r="AF266" s="141">
        <v>26564.365749999997</v>
      </c>
      <c r="AG266" s="141">
        <v>25974.083624999996</v>
      </c>
      <c r="AH266" s="141">
        <v>25383.801499999994</v>
      </c>
      <c r="AI266" s="141">
        <v>24793.519374999993</v>
      </c>
      <c r="AJ266" s="141">
        <v>24203.237249999991</v>
      </c>
      <c r="AK266" s="141">
        <v>23612.955124999989</v>
      </c>
      <c r="AL266" s="141">
        <v>23022.672999999988</v>
      </c>
      <c r="AM266" s="141">
        <v>22432.390874999986</v>
      </c>
      <c r="AN266" s="141">
        <v>21842.108749999985</v>
      </c>
      <c r="AO266" s="141">
        <v>21251.826624999983</v>
      </c>
      <c r="AP266" s="141">
        <v>20661.544499999982</v>
      </c>
      <c r="AQ266" s="141">
        <v>20071.26237499998</v>
      </c>
      <c r="AR266" s="141">
        <v>19480.980249999979</v>
      </c>
      <c r="AS266" s="141">
        <v>18890.698124999977</v>
      </c>
      <c r="AT266" s="141">
        <v>18300.415999999976</v>
      </c>
      <c r="AU266" s="141">
        <v>17710.133874999974</v>
      </c>
      <c r="AV266" s="141">
        <v>17119.851749999973</v>
      </c>
      <c r="AW266" s="141">
        <v>16529.569624999971</v>
      </c>
      <c r="AX266" s="141">
        <v>15939.287499999971</v>
      </c>
      <c r="AY266" s="141">
        <v>15349.005374999972</v>
      </c>
      <c r="AZ266" s="141">
        <v>14758.723249999972</v>
      </c>
      <c r="BA266" s="141">
        <v>14168.441124999972</v>
      </c>
      <c r="BB266" s="141">
        <v>13578.158999999972</v>
      </c>
      <c r="BC266" s="141">
        <v>12987.876874999973</v>
      </c>
      <c r="BD266" s="141">
        <v>12397.594749999973</v>
      </c>
      <c r="BE266" s="141">
        <v>11807.312624999973</v>
      </c>
      <c r="BF266" s="141">
        <v>11217.030499999973</v>
      </c>
      <c r="BG266" s="141">
        <v>10626.748374999974</v>
      </c>
      <c r="BH266" s="141">
        <v>10036.466249999974</v>
      </c>
      <c r="BI266" s="141">
        <v>9446.1841249999743</v>
      </c>
      <c r="BJ266" s="141">
        <v>8855.9019999999746</v>
      </c>
      <c r="BK266" s="141">
        <v>8265.6198749999749</v>
      </c>
      <c r="BL266" s="141">
        <v>7675.3377499999751</v>
      </c>
      <c r="BM266" s="141">
        <v>7085.0556249999754</v>
      </c>
      <c r="BN266" s="141">
        <v>6494.7734999999757</v>
      </c>
      <c r="BO266" s="141">
        <v>5904.491374999976</v>
      </c>
      <c r="BP266" s="141">
        <v>5314.2092499999762</v>
      </c>
    </row>
    <row r="267" spans="4:68">
      <c r="D267" s="174" t="s">
        <v>3963</v>
      </c>
      <c r="E267" s="175">
        <v>180189.74</v>
      </c>
      <c r="F267" s="174" t="s">
        <v>3426</v>
      </c>
      <c r="G267" s="174" t="s">
        <v>3964</v>
      </c>
      <c r="H267" s="174" t="s">
        <v>172</v>
      </c>
      <c r="I267" s="174" t="s">
        <v>3098</v>
      </c>
      <c r="J267" s="174" t="s">
        <v>3965</v>
      </c>
      <c r="K267" s="174"/>
      <c r="L267" s="174" t="s">
        <v>172</v>
      </c>
      <c r="M267" s="174" t="s">
        <v>3784</v>
      </c>
      <c r="N267" s="176">
        <v>960</v>
      </c>
      <c r="O267" s="174" t="s">
        <v>3407</v>
      </c>
      <c r="P267" s="177">
        <v>29403</v>
      </c>
      <c r="Q267" s="176">
        <v>396</v>
      </c>
      <c r="R267" s="175">
        <v>74321.990000000005</v>
      </c>
      <c r="S267" s="175">
        <v>105867.75</v>
      </c>
      <c r="T267" s="178">
        <v>0</v>
      </c>
      <c r="U267" s="96">
        <v>18</v>
      </c>
      <c r="V267" s="38" t="s">
        <v>128</v>
      </c>
      <c r="W267" s="38"/>
      <c r="X267" s="137">
        <v>2252.3717499999998</v>
      </c>
      <c r="Y267" s="138">
        <v>58623</v>
      </c>
      <c r="Z267" s="179">
        <v>47</v>
      </c>
      <c r="AA267" s="139">
        <v>2060</v>
      </c>
      <c r="AB267" s="131"/>
      <c r="AC267" s="38"/>
      <c r="AD267" s="140">
        <v>105867.75</v>
      </c>
      <c r="AE267" s="141">
        <v>103615.37824999999</v>
      </c>
      <c r="AF267" s="141">
        <v>101363.00649999999</v>
      </c>
      <c r="AG267" s="141">
        <v>99110.634749999983</v>
      </c>
      <c r="AH267" s="141">
        <v>96858.262999999977</v>
      </c>
      <c r="AI267" s="141">
        <v>94605.891249999971</v>
      </c>
      <c r="AJ267" s="141">
        <v>92353.519499999966</v>
      </c>
      <c r="AK267" s="141">
        <v>90101.14774999996</v>
      </c>
      <c r="AL267" s="141">
        <v>87848.775999999954</v>
      </c>
      <c r="AM267" s="141">
        <v>85596.404249999949</v>
      </c>
      <c r="AN267" s="141">
        <v>83344.032499999943</v>
      </c>
      <c r="AO267" s="141">
        <v>81091.660749999937</v>
      </c>
      <c r="AP267" s="141">
        <v>78839.288999999932</v>
      </c>
      <c r="AQ267" s="141">
        <v>76586.917249999926</v>
      </c>
      <c r="AR267" s="141">
        <v>74334.54549999992</v>
      </c>
      <c r="AS267" s="141">
        <v>72082.173749999914</v>
      </c>
      <c r="AT267" s="141">
        <v>69829.801999999909</v>
      </c>
      <c r="AU267" s="141">
        <v>67577.430249999903</v>
      </c>
      <c r="AV267" s="141">
        <v>65325.058499999905</v>
      </c>
      <c r="AW267" s="141">
        <v>63072.686749999906</v>
      </c>
      <c r="AX267" s="141">
        <v>60820.314999999908</v>
      </c>
      <c r="AY267" s="141">
        <v>58567.943249999909</v>
      </c>
      <c r="AZ267" s="141">
        <v>56315.571499999911</v>
      </c>
      <c r="BA267" s="141">
        <v>54063.199749999912</v>
      </c>
      <c r="BB267" s="141">
        <v>51810.827999999914</v>
      </c>
      <c r="BC267" s="141">
        <v>49558.456249999916</v>
      </c>
      <c r="BD267" s="141">
        <v>47306.084499999917</v>
      </c>
      <c r="BE267" s="141">
        <v>45053.712749999919</v>
      </c>
      <c r="BF267" s="141">
        <v>42801.34099999992</v>
      </c>
      <c r="BG267" s="141">
        <v>40548.969249999922</v>
      </c>
      <c r="BH267" s="141">
        <v>38296.597499999923</v>
      </c>
      <c r="BI267" s="141">
        <v>36044.225749999925</v>
      </c>
      <c r="BJ267" s="141">
        <v>33791.853999999927</v>
      </c>
      <c r="BK267" s="141">
        <v>31539.482249999928</v>
      </c>
      <c r="BL267" s="141">
        <v>29287.11049999993</v>
      </c>
      <c r="BM267" s="141">
        <v>27034.738749999931</v>
      </c>
      <c r="BN267" s="141">
        <v>24782.366999999933</v>
      </c>
      <c r="BO267" s="141">
        <v>22529.995249999934</v>
      </c>
      <c r="BP267" s="141">
        <v>20277.623499999936</v>
      </c>
    </row>
    <row r="268" spans="4:68">
      <c r="D268" s="174" t="s">
        <v>3966</v>
      </c>
      <c r="E268" s="175">
        <v>14988.46</v>
      </c>
      <c r="F268" s="174" t="s">
        <v>3409</v>
      </c>
      <c r="G268" s="174" t="s">
        <v>3967</v>
      </c>
      <c r="H268" s="174" t="s">
        <v>172</v>
      </c>
      <c r="I268" s="174" t="s">
        <v>3098</v>
      </c>
      <c r="J268" s="174" t="s">
        <v>3968</v>
      </c>
      <c r="K268" s="174"/>
      <c r="L268" s="174" t="s">
        <v>172</v>
      </c>
      <c r="M268" s="174" t="s">
        <v>3899</v>
      </c>
      <c r="N268" s="176">
        <v>960</v>
      </c>
      <c r="O268" s="174" t="s">
        <v>3407</v>
      </c>
      <c r="P268" s="177">
        <v>25750</v>
      </c>
      <c r="Q268" s="176">
        <v>516</v>
      </c>
      <c r="R268" s="175">
        <v>8055.69</v>
      </c>
      <c r="S268" s="175">
        <v>6932.77</v>
      </c>
      <c r="T268" s="178">
        <v>0</v>
      </c>
      <c r="U268" s="96">
        <v>2</v>
      </c>
      <c r="V268" s="38" t="s">
        <v>112</v>
      </c>
      <c r="W268" s="38"/>
      <c r="X268" s="137">
        <v>187.35575</v>
      </c>
      <c r="Y268" s="138">
        <v>54970</v>
      </c>
      <c r="Z268" s="179">
        <v>37</v>
      </c>
      <c r="AA268" s="139">
        <v>2050</v>
      </c>
      <c r="AB268" s="131"/>
      <c r="AC268" s="38"/>
      <c r="AD268" s="140">
        <v>6932.77</v>
      </c>
      <c r="AE268" s="141">
        <v>6745.4142500000007</v>
      </c>
      <c r="AF268" s="141">
        <v>6558.058500000001</v>
      </c>
      <c r="AG268" s="141">
        <v>6370.7027500000013</v>
      </c>
      <c r="AH268" s="141">
        <v>6183.3470000000016</v>
      </c>
      <c r="AI268" s="141">
        <v>5995.9912500000019</v>
      </c>
      <c r="AJ268" s="141">
        <v>5808.6355000000021</v>
      </c>
      <c r="AK268" s="141">
        <v>5621.2797500000024</v>
      </c>
      <c r="AL268" s="141">
        <v>5433.9240000000027</v>
      </c>
      <c r="AM268" s="141">
        <v>5246.568250000003</v>
      </c>
      <c r="AN268" s="141">
        <v>5059.2125000000033</v>
      </c>
      <c r="AO268" s="141">
        <v>4871.8567500000036</v>
      </c>
      <c r="AP268" s="141">
        <v>4684.5010000000038</v>
      </c>
      <c r="AQ268" s="141">
        <v>4497.1452500000041</v>
      </c>
      <c r="AR268" s="141">
        <v>4309.7895000000044</v>
      </c>
      <c r="AS268" s="141">
        <v>4122.4337500000047</v>
      </c>
      <c r="AT268" s="141">
        <v>3935.0780000000045</v>
      </c>
      <c r="AU268" s="141">
        <v>3747.7222500000044</v>
      </c>
      <c r="AV268" s="141">
        <v>3560.3665000000042</v>
      </c>
      <c r="AW268" s="141">
        <v>3373.010750000004</v>
      </c>
      <c r="AX268" s="141">
        <v>3185.6550000000038</v>
      </c>
      <c r="AY268" s="141">
        <v>2998.2992500000037</v>
      </c>
      <c r="AZ268" s="141">
        <v>2810.9435000000035</v>
      </c>
      <c r="BA268" s="141">
        <v>2623.5877500000033</v>
      </c>
      <c r="BB268" s="141">
        <v>2436.2320000000032</v>
      </c>
      <c r="BC268" s="141">
        <v>2248.876250000003</v>
      </c>
      <c r="BD268" s="141">
        <v>2061.5205000000028</v>
      </c>
      <c r="BE268" s="141">
        <v>1874.1647500000029</v>
      </c>
      <c r="BF268" s="141">
        <v>1686.8090000000029</v>
      </c>
      <c r="BG268" s="141">
        <v>1499.453250000003</v>
      </c>
      <c r="BH268" s="141">
        <v>1312.097500000003</v>
      </c>
      <c r="BI268" s="141">
        <v>1124.7417500000031</v>
      </c>
      <c r="BJ268" s="141">
        <v>937.38600000000315</v>
      </c>
      <c r="BK268" s="141">
        <v>750.03025000000321</v>
      </c>
      <c r="BL268" s="141">
        <v>562.67450000000326</v>
      </c>
      <c r="BM268" s="141">
        <v>375.31875000000326</v>
      </c>
      <c r="BN268" s="141">
        <v>187.96300000000326</v>
      </c>
      <c r="BO268" s="141">
        <v>0.6072500000032619</v>
      </c>
      <c r="BP268" s="141">
        <v>0</v>
      </c>
    </row>
    <row r="269" spans="4:68">
      <c r="D269" s="174" t="s">
        <v>3969</v>
      </c>
      <c r="E269" s="175">
        <v>9318.0499999999993</v>
      </c>
      <c r="F269" s="174" t="s">
        <v>3464</v>
      </c>
      <c r="G269" s="174" t="s">
        <v>3970</v>
      </c>
      <c r="H269" s="174" t="s">
        <v>172</v>
      </c>
      <c r="I269" s="174" t="s">
        <v>3098</v>
      </c>
      <c r="J269" s="174" t="s">
        <v>3971</v>
      </c>
      <c r="K269" s="174"/>
      <c r="L269" s="174" t="s">
        <v>3509</v>
      </c>
      <c r="M269" s="174" t="s">
        <v>3548</v>
      </c>
      <c r="N269" s="176">
        <v>960</v>
      </c>
      <c r="O269" s="174" t="s">
        <v>3407</v>
      </c>
      <c r="P269" s="177">
        <v>26846</v>
      </c>
      <c r="Q269" s="176">
        <v>480</v>
      </c>
      <c r="R269" s="175">
        <v>4658.63</v>
      </c>
      <c r="S269" s="175">
        <v>4659.42</v>
      </c>
      <c r="T269" s="178">
        <v>0</v>
      </c>
      <c r="U269" s="96">
        <v>16</v>
      </c>
      <c r="V269" s="38" t="s">
        <v>126</v>
      </c>
      <c r="W269" s="38"/>
      <c r="X269" s="137">
        <v>116.47562499999998</v>
      </c>
      <c r="Y269" s="138">
        <v>56066</v>
      </c>
      <c r="Z269" s="179">
        <v>40</v>
      </c>
      <c r="AA269" s="139">
        <v>2053</v>
      </c>
      <c r="AB269" s="131"/>
      <c r="AC269" s="38"/>
      <c r="AD269" s="140">
        <v>4659.42</v>
      </c>
      <c r="AE269" s="141">
        <v>4542.944375</v>
      </c>
      <c r="AF269" s="141">
        <v>4426.46875</v>
      </c>
      <c r="AG269" s="141">
        <v>4309.993125</v>
      </c>
      <c r="AH269" s="141">
        <v>4193.5174999999999</v>
      </c>
      <c r="AI269" s="141">
        <v>4077.0418749999999</v>
      </c>
      <c r="AJ269" s="141">
        <v>3960.5662499999999</v>
      </c>
      <c r="AK269" s="141">
        <v>3844.0906249999998</v>
      </c>
      <c r="AL269" s="141">
        <v>3727.6149999999998</v>
      </c>
      <c r="AM269" s="141">
        <v>3611.1393749999997</v>
      </c>
      <c r="AN269" s="141">
        <v>3494.6637499999997</v>
      </c>
      <c r="AO269" s="141">
        <v>3378.1881249999997</v>
      </c>
      <c r="AP269" s="141">
        <v>3261.7124999999996</v>
      </c>
      <c r="AQ269" s="141">
        <v>3145.2368749999996</v>
      </c>
      <c r="AR269" s="141">
        <v>3028.7612499999996</v>
      </c>
      <c r="AS269" s="141">
        <v>2912.2856249999995</v>
      </c>
      <c r="AT269" s="141">
        <v>2795.8099999999995</v>
      </c>
      <c r="AU269" s="141">
        <v>2679.3343749999995</v>
      </c>
      <c r="AV269" s="141">
        <v>2562.8587499999994</v>
      </c>
      <c r="AW269" s="141">
        <v>2446.3831249999994</v>
      </c>
      <c r="AX269" s="141">
        <v>2329.9074999999993</v>
      </c>
      <c r="AY269" s="141">
        <v>2213.4318749999993</v>
      </c>
      <c r="AZ269" s="141">
        <v>2096.9562499999993</v>
      </c>
      <c r="BA269" s="141">
        <v>1980.4806249999992</v>
      </c>
      <c r="BB269" s="141">
        <v>1864.0049999999992</v>
      </c>
      <c r="BC269" s="141">
        <v>1747.5293749999992</v>
      </c>
      <c r="BD269" s="141">
        <v>1631.0537499999991</v>
      </c>
      <c r="BE269" s="141">
        <v>1514.5781249999991</v>
      </c>
      <c r="BF269" s="141">
        <v>1398.1024999999991</v>
      </c>
      <c r="BG269" s="141">
        <v>1281.626874999999</v>
      </c>
      <c r="BH269" s="141">
        <v>1165.151249999999</v>
      </c>
      <c r="BI269" s="141">
        <v>1048.6756249999989</v>
      </c>
      <c r="BJ269" s="141">
        <v>932.19999999999891</v>
      </c>
      <c r="BK269" s="141">
        <v>815.72437499999887</v>
      </c>
      <c r="BL269" s="141">
        <v>699.24874999999884</v>
      </c>
      <c r="BM269" s="141">
        <v>582.7731249999988</v>
      </c>
      <c r="BN269" s="141">
        <v>466.29749999999882</v>
      </c>
      <c r="BO269" s="141">
        <v>349.82187499999884</v>
      </c>
      <c r="BP269" s="141">
        <v>233.34624999999886</v>
      </c>
    </row>
    <row r="270" spans="4:68">
      <c r="D270" s="174" t="s">
        <v>3972</v>
      </c>
      <c r="E270" s="175">
        <v>29947.46</v>
      </c>
      <c r="F270" s="174" t="s">
        <v>3464</v>
      </c>
      <c r="G270" s="174" t="s">
        <v>3973</v>
      </c>
      <c r="H270" s="174" t="s">
        <v>172</v>
      </c>
      <c r="I270" s="174" t="s">
        <v>3098</v>
      </c>
      <c r="J270" s="174" t="s">
        <v>3974</v>
      </c>
      <c r="K270" s="174"/>
      <c r="L270" s="174" t="s">
        <v>3509</v>
      </c>
      <c r="M270" s="174" t="s">
        <v>3548</v>
      </c>
      <c r="N270" s="176">
        <v>960</v>
      </c>
      <c r="O270" s="174" t="s">
        <v>3407</v>
      </c>
      <c r="P270" s="177">
        <v>26115</v>
      </c>
      <c r="Q270" s="176">
        <v>504</v>
      </c>
      <c r="R270" s="175">
        <v>15721.33</v>
      </c>
      <c r="S270" s="175">
        <v>14226.13</v>
      </c>
      <c r="T270" s="178">
        <v>0</v>
      </c>
      <c r="U270" s="96">
        <v>16</v>
      </c>
      <c r="V270" s="38" t="s">
        <v>126</v>
      </c>
      <c r="W270" s="38"/>
      <c r="X270" s="137">
        <v>374.34325000000001</v>
      </c>
      <c r="Y270" s="138">
        <v>55335</v>
      </c>
      <c r="Z270" s="179">
        <v>38</v>
      </c>
      <c r="AA270" s="139">
        <v>2051</v>
      </c>
      <c r="AB270" s="131"/>
      <c r="AC270" s="38"/>
      <c r="AD270" s="140">
        <v>14226.13</v>
      </c>
      <c r="AE270" s="141">
        <v>13851.786749999999</v>
      </c>
      <c r="AF270" s="141">
        <v>13477.443499999999</v>
      </c>
      <c r="AG270" s="141">
        <v>13103.10025</v>
      </c>
      <c r="AH270" s="141">
        <v>12728.757</v>
      </c>
      <c r="AI270" s="141">
        <v>12354.41375</v>
      </c>
      <c r="AJ270" s="141">
        <v>11980.0705</v>
      </c>
      <c r="AK270" s="141">
        <v>11605.72725</v>
      </c>
      <c r="AL270" s="141">
        <v>11231.384</v>
      </c>
      <c r="AM270" s="141">
        <v>10857.04075</v>
      </c>
      <c r="AN270" s="141">
        <v>10482.6975</v>
      </c>
      <c r="AO270" s="141">
        <v>10108.35425</v>
      </c>
      <c r="AP270" s="141">
        <v>9734.0110000000004</v>
      </c>
      <c r="AQ270" s="141">
        <v>9359.6677500000005</v>
      </c>
      <c r="AR270" s="141">
        <v>8985.3245000000006</v>
      </c>
      <c r="AS270" s="141">
        <v>8610.9812500000007</v>
      </c>
      <c r="AT270" s="141">
        <v>8236.6380000000008</v>
      </c>
      <c r="AU270" s="141">
        <v>7862.2947500000009</v>
      </c>
      <c r="AV270" s="141">
        <v>7487.951500000001</v>
      </c>
      <c r="AW270" s="141">
        <v>7113.6082500000011</v>
      </c>
      <c r="AX270" s="141">
        <v>6739.2650000000012</v>
      </c>
      <c r="AY270" s="141">
        <v>6364.9217500000013</v>
      </c>
      <c r="AZ270" s="141">
        <v>5990.5785000000014</v>
      </c>
      <c r="BA270" s="141">
        <v>5616.2352500000015</v>
      </c>
      <c r="BB270" s="141">
        <v>5241.8920000000016</v>
      </c>
      <c r="BC270" s="141">
        <v>4867.5487500000017</v>
      </c>
      <c r="BD270" s="141">
        <v>4493.2055000000018</v>
      </c>
      <c r="BE270" s="141">
        <v>4118.8622500000019</v>
      </c>
      <c r="BF270" s="141">
        <v>3744.5190000000021</v>
      </c>
      <c r="BG270" s="141">
        <v>3370.1757500000022</v>
      </c>
      <c r="BH270" s="141">
        <v>2995.8325000000023</v>
      </c>
      <c r="BI270" s="141">
        <v>2621.4892500000024</v>
      </c>
      <c r="BJ270" s="141">
        <v>2247.1460000000025</v>
      </c>
      <c r="BK270" s="141">
        <v>1872.8027500000026</v>
      </c>
      <c r="BL270" s="141">
        <v>1498.4595000000027</v>
      </c>
      <c r="BM270" s="141">
        <v>1124.1162500000028</v>
      </c>
      <c r="BN270" s="141">
        <v>749.77300000000275</v>
      </c>
      <c r="BO270" s="141">
        <v>375.42975000000274</v>
      </c>
      <c r="BP270" s="141">
        <v>1.0865000000027294</v>
      </c>
    </row>
    <row r="271" spans="4:68">
      <c r="D271" s="174" t="s">
        <v>3975</v>
      </c>
      <c r="E271" s="175">
        <v>32311.27</v>
      </c>
      <c r="F271" s="174" t="s">
        <v>3464</v>
      </c>
      <c r="G271" s="174" t="s">
        <v>3976</v>
      </c>
      <c r="H271" s="174" t="s">
        <v>172</v>
      </c>
      <c r="I271" s="174" t="s">
        <v>3098</v>
      </c>
      <c r="J271" s="174" t="s">
        <v>3977</v>
      </c>
      <c r="K271" s="174"/>
      <c r="L271" s="174" t="s">
        <v>3509</v>
      </c>
      <c r="M271" s="174" t="s">
        <v>3789</v>
      </c>
      <c r="N271" s="176">
        <v>960</v>
      </c>
      <c r="O271" s="174" t="s">
        <v>3407</v>
      </c>
      <c r="P271" s="177">
        <v>26846</v>
      </c>
      <c r="Q271" s="176">
        <v>480</v>
      </c>
      <c r="R271" s="175">
        <v>16154.5</v>
      </c>
      <c r="S271" s="175">
        <v>16156.77</v>
      </c>
      <c r="T271" s="178">
        <v>0</v>
      </c>
      <c r="U271" s="96">
        <v>18</v>
      </c>
      <c r="V271" s="38" t="s">
        <v>128</v>
      </c>
      <c r="W271" s="38"/>
      <c r="X271" s="137">
        <v>403.89087499999999</v>
      </c>
      <c r="Y271" s="138">
        <v>56066</v>
      </c>
      <c r="Z271" s="179">
        <v>40</v>
      </c>
      <c r="AA271" s="139">
        <v>2053</v>
      </c>
      <c r="AB271" s="131"/>
      <c r="AC271" s="38"/>
      <c r="AD271" s="140">
        <v>16156.77</v>
      </c>
      <c r="AE271" s="141">
        <v>15752.879125000001</v>
      </c>
      <c r="AF271" s="141">
        <v>15348.988250000002</v>
      </c>
      <c r="AG271" s="141">
        <v>14945.097375000003</v>
      </c>
      <c r="AH271" s="141">
        <v>14541.206500000004</v>
      </c>
      <c r="AI271" s="141">
        <v>14137.315625000005</v>
      </c>
      <c r="AJ271" s="141">
        <v>13733.424750000006</v>
      </c>
      <c r="AK271" s="141">
        <v>13329.533875000006</v>
      </c>
      <c r="AL271" s="141">
        <v>12925.643000000007</v>
      </c>
      <c r="AM271" s="141">
        <v>12521.752125000008</v>
      </c>
      <c r="AN271" s="141">
        <v>12117.861250000009</v>
      </c>
      <c r="AO271" s="141">
        <v>11713.97037500001</v>
      </c>
      <c r="AP271" s="141">
        <v>11310.079500000011</v>
      </c>
      <c r="AQ271" s="141">
        <v>10906.188625000012</v>
      </c>
      <c r="AR271" s="141">
        <v>10502.297750000012</v>
      </c>
      <c r="AS271" s="141">
        <v>10098.406875000013</v>
      </c>
      <c r="AT271" s="141">
        <v>9694.5160000000142</v>
      </c>
      <c r="AU271" s="141">
        <v>9290.625125000015</v>
      </c>
      <c r="AV271" s="141">
        <v>8886.7342500000159</v>
      </c>
      <c r="AW271" s="141">
        <v>8482.8433750000167</v>
      </c>
      <c r="AX271" s="141">
        <v>8078.9525000000167</v>
      </c>
      <c r="AY271" s="141">
        <v>7675.0616250000166</v>
      </c>
      <c r="AZ271" s="141">
        <v>7271.1707500000166</v>
      </c>
      <c r="BA271" s="141">
        <v>6867.2798750000165</v>
      </c>
      <c r="BB271" s="141">
        <v>6463.3890000000165</v>
      </c>
      <c r="BC271" s="141">
        <v>6059.4981250000164</v>
      </c>
      <c r="BD271" s="141">
        <v>5655.6072500000164</v>
      </c>
      <c r="BE271" s="141">
        <v>5251.7163750000163</v>
      </c>
      <c r="BF271" s="141">
        <v>4847.8255000000163</v>
      </c>
      <c r="BG271" s="141">
        <v>4443.9346250000162</v>
      </c>
      <c r="BH271" s="141">
        <v>4040.0437500000162</v>
      </c>
      <c r="BI271" s="141">
        <v>3636.1528750000161</v>
      </c>
      <c r="BJ271" s="141">
        <v>3232.2620000000161</v>
      </c>
      <c r="BK271" s="141">
        <v>2828.371125000016</v>
      </c>
      <c r="BL271" s="141">
        <v>2424.480250000016</v>
      </c>
      <c r="BM271" s="141">
        <v>2020.5893750000159</v>
      </c>
      <c r="BN271" s="141">
        <v>1616.6985000000159</v>
      </c>
      <c r="BO271" s="141">
        <v>1212.8076250000158</v>
      </c>
      <c r="BP271" s="141">
        <v>808.91675000001578</v>
      </c>
    </row>
    <row r="272" spans="4:68">
      <c r="D272" s="174" t="s">
        <v>3978</v>
      </c>
      <c r="E272" s="175">
        <v>1259780.58</v>
      </c>
      <c r="F272" s="174" t="s">
        <v>3409</v>
      </c>
      <c r="G272" s="174" t="s">
        <v>3979</v>
      </c>
      <c r="H272" s="174" t="s">
        <v>172</v>
      </c>
      <c r="I272" s="174" t="s">
        <v>3098</v>
      </c>
      <c r="J272" s="174" t="s">
        <v>3980</v>
      </c>
      <c r="K272" s="174"/>
      <c r="L272" s="174" t="s">
        <v>172</v>
      </c>
      <c r="M272" s="174" t="s">
        <v>3870</v>
      </c>
      <c r="N272" s="176">
        <v>960</v>
      </c>
      <c r="O272" s="174" t="s">
        <v>3407</v>
      </c>
      <c r="P272" s="177">
        <v>28307</v>
      </c>
      <c r="Q272" s="176">
        <v>432</v>
      </c>
      <c r="R272" s="175">
        <v>566857.42000000004</v>
      </c>
      <c r="S272" s="175">
        <v>692923.16</v>
      </c>
      <c r="T272" s="178">
        <v>0</v>
      </c>
      <c r="U272" s="96">
        <v>2</v>
      </c>
      <c r="V272" s="38" t="s">
        <v>112</v>
      </c>
      <c r="W272" s="38"/>
      <c r="X272" s="137">
        <v>15747.257250000001</v>
      </c>
      <c r="Y272" s="138">
        <v>57527</v>
      </c>
      <c r="Z272" s="179">
        <v>44</v>
      </c>
      <c r="AA272" s="139">
        <v>2057</v>
      </c>
      <c r="AB272" s="131"/>
      <c r="AC272" s="38"/>
      <c r="AD272" s="140">
        <v>692923.16</v>
      </c>
      <c r="AE272" s="141">
        <v>677175.90275000001</v>
      </c>
      <c r="AF272" s="141">
        <v>661428.64549999998</v>
      </c>
      <c r="AG272" s="141">
        <v>645681.38824999996</v>
      </c>
      <c r="AH272" s="141">
        <v>629934.13099999994</v>
      </c>
      <c r="AI272" s="141">
        <v>614186.87374999991</v>
      </c>
      <c r="AJ272" s="141">
        <v>598439.61649999989</v>
      </c>
      <c r="AK272" s="141">
        <v>582692.35924999986</v>
      </c>
      <c r="AL272" s="141">
        <v>566945.10199999984</v>
      </c>
      <c r="AM272" s="141">
        <v>551197.84474999981</v>
      </c>
      <c r="AN272" s="141">
        <v>535450.58749999979</v>
      </c>
      <c r="AO272" s="141">
        <v>519703.33024999977</v>
      </c>
      <c r="AP272" s="141">
        <v>503956.07299999974</v>
      </c>
      <c r="AQ272" s="141">
        <v>488208.81574999972</v>
      </c>
      <c r="AR272" s="141">
        <v>472461.55849999969</v>
      </c>
      <c r="AS272" s="141">
        <v>456714.30124999967</v>
      </c>
      <c r="AT272" s="141">
        <v>440967.04399999965</v>
      </c>
      <c r="AU272" s="141">
        <v>425219.78674999962</v>
      </c>
      <c r="AV272" s="141">
        <v>409472.5294999996</v>
      </c>
      <c r="AW272" s="141">
        <v>393725.27224999957</v>
      </c>
      <c r="AX272" s="141">
        <v>377978.01499999955</v>
      </c>
      <c r="AY272" s="141">
        <v>362230.75774999952</v>
      </c>
      <c r="AZ272" s="141">
        <v>346483.5004999995</v>
      </c>
      <c r="BA272" s="141">
        <v>330736.24324999948</v>
      </c>
      <c r="BB272" s="141">
        <v>314988.98599999945</v>
      </c>
      <c r="BC272" s="141">
        <v>299241.72874999943</v>
      </c>
      <c r="BD272" s="141">
        <v>283494.4714999994</v>
      </c>
      <c r="BE272" s="141">
        <v>267747.21424999938</v>
      </c>
      <c r="BF272" s="141">
        <v>251999.95699999938</v>
      </c>
      <c r="BG272" s="141">
        <v>236252.69974999939</v>
      </c>
      <c r="BH272" s="141">
        <v>220505.44249999939</v>
      </c>
      <c r="BI272" s="141">
        <v>204758.1852499994</v>
      </c>
      <c r="BJ272" s="141">
        <v>189010.9279999994</v>
      </c>
      <c r="BK272" s="141">
        <v>173263.67074999941</v>
      </c>
      <c r="BL272" s="141">
        <v>157516.41349999941</v>
      </c>
      <c r="BM272" s="141">
        <v>141769.15624999942</v>
      </c>
      <c r="BN272" s="141">
        <v>126021.89899999942</v>
      </c>
      <c r="BO272" s="141">
        <v>110274.64174999943</v>
      </c>
      <c r="BP272" s="141">
        <v>94527.384499999433</v>
      </c>
    </row>
    <row r="273" spans="4:68">
      <c r="D273" s="174" t="s">
        <v>3981</v>
      </c>
      <c r="E273" s="175">
        <v>133474.74</v>
      </c>
      <c r="F273" s="174" t="s">
        <v>3426</v>
      </c>
      <c r="G273" s="174" t="s">
        <v>3979</v>
      </c>
      <c r="H273" s="174" t="s">
        <v>172</v>
      </c>
      <c r="I273" s="174" t="s">
        <v>3098</v>
      </c>
      <c r="J273" s="174" t="s">
        <v>3980</v>
      </c>
      <c r="K273" s="174"/>
      <c r="L273" s="174" t="s">
        <v>172</v>
      </c>
      <c r="M273" s="174" t="s">
        <v>3870</v>
      </c>
      <c r="N273" s="176">
        <v>960</v>
      </c>
      <c r="O273" s="174" t="s">
        <v>3407</v>
      </c>
      <c r="P273" s="177">
        <v>28307</v>
      </c>
      <c r="Q273" s="176">
        <v>432</v>
      </c>
      <c r="R273" s="175">
        <v>60058.94</v>
      </c>
      <c r="S273" s="175">
        <v>73415.8</v>
      </c>
      <c r="T273" s="178">
        <v>0</v>
      </c>
      <c r="U273" s="96">
        <v>2</v>
      </c>
      <c r="V273" s="38" t="s">
        <v>112</v>
      </c>
      <c r="W273" s="38"/>
      <c r="X273" s="137">
        <v>1668.4342499999998</v>
      </c>
      <c r="Y273" s="138">
        <v>57527</v>
      </c>
      <c r="Z273" s="179">
        <v>44</v>
      </c>
      <c r="AA273" s="139">
        <v>2057</v>
      </c>
      <c r="AB273" s="131"/>
      <c r="AC273" s="38"/>
      <c r="AD273" s="140">
        <v>73415.8</v>
      </c>
      <c r="AE273" s="141">
        <v>71747.365749999997</v>
      </c>
      <c r="AF273" s="141">
        <v>70078.931499999992</v>
      </c>
      <c r="AG273" s="141">
        <v>68410.497249999986</v>
      </c>
      <c r="AH273" s="141">
        <v>66742.06299999998</v>
      </c>
      <c r="AI273" s="141">
        <v>65073.628749999982</v>
      </c>
      <c r="AJ273" s="141">
        <v>63405.194499999983</v>
      </c>
      <c r="AK273" s="141">
        <v>61736.760249999985</v>
      </c>
      <c r="AL273" s="141">
        <v>60068.325999999986</v>
      </c>
      <c r="AM273" s="141">
        <v>58399.891749999988</v>
      </c>
      <c r="AN273" s="141">
        <v>56731.45749999999</v>
      </c>
      <c r="AO273" s="141">
        <v>55063.023249999991</v>
      </c>
      <c r="AP273" s="141">
        <v>53394.588999999993</v>
      </c>
      <c r="AQ273" s="141">
        <v>51726.154749999994</v>
      </c>
      <c r="AR273" s="141">
        <v>50057.720499999996</v>
      </c>
      <c r="AS273" s="141">
        <v>48389.286249999997</v>
      </c>
      <c r="AT273" s="141">
        <v>46720.851999999999</v>
      </c>
      <c r="AU273" s="141">
        <v>45052.417750000001</v>
      </c>
      <c r="AV273" s="141">
        <v>43383.983500000002</v>
      </c>
      <c r="AW273" s="141">
        <v>41715.549250000004</v>
      </c>
      <c r="AX273" s="141">
        <v>40047.115000000005</v>
      </c>
      <c r="AY273" s="141">
        <v>38378.680750000007</v>
      </c>
      <c r="AZ273" s="141">
        <v>36710.246500000008</v>
      </c>
      <c r="BA273" s="141">
        <v>35041.81225000001</v>
      </c>
      <c r="BB273" s="141">
        <v>33373.378000000012</v>
      </c>
      <c r="BC273" s="141">
        <v>31704.943750000013</v>
      </c>
      <c r="BD273" s="141">
        <v>30036.509500000015</v>
      </c>
      <c r="BE273" s="141">
        <v>28368.075250000016</v>
      </c>
      <c r="BF273" s="141">
        <v>26699.641000000018</v>
      </c>
      <c r="BG273" s="141">
        <v>25031.206750000019</v>
      </c>
      <c r="BH273" s="141">
        <v>23362.772500000021</v>
      </c>
      <c r="BI273" s="141">
        <v>21694.338250000023</v>
      </c>
      <c r="BJ273" s="141">
        <v>20025.904000000024</v>
      </c>
      <c r="BK273" s="141">
        <v>18357.469750000026</v>
      </c>
      <c r="BL273" s="141">
        <v>16689.035500000027</v>
      </c>
      <c r="BM273" s="141">
        <v>15020.601250000027</v>
      </c>
      <c r="BN273" s="141">
        <v>13352.167000000027</v>
      </c>
      <c r="BO273" s="141">
        <v>11683.732750000026</v>
      </c>
      <c r="BP273" s="141">
        <v>10015.298500000026</v>
      </c>
    </row>
    <row r="274" spans="4:68">
      <c r="D274" s="174" t="s">
        <v>3982</v>
      </c>
      <c r="E274" s="175">
        <v>9818.4599999999991</v>
      </c>
      <c r="F274" s="174" t="s">
        <v>3409</v>
      </c>
      <c r="G274" s="174" t="s">
        <v>3983</v>
      </c>
      <c r="H274" s="174" t="s">
        <v>172</v>
      </c>
      <c r="I274" s="174" t="s">
        <v>3098</v>
      </c>
      <c r="J274" s="174" t="s">
        <v>3984</v>
      </c>
      <c r="K274" s="174"/>
      <c r="L274" s="174" t="s">
        <v>172</v>
      </c>
      <c r="M274" s="174" t="s">
        <v>3548</v>
      </c>
      <c r="N274" s="176">
        <v>960</v>
      </c>
      <c r="O274" s="174" t="s">
        <v>3407</v>
      </c>
      <c r="P274" s="177">
        <v>27576</v>
      </c>
      <c r="Q274" s="176">
        <v>456</v>
      </c>
      <c r="R274" s="175">
        <v>4663.42</v>
      </c>
      <c r="S274" s="175">
        <v>5155.04</v>
      </c>
      <c r="T274" s="178">
        <v>0</v>
      </c>
      <c r="U274" s="96">
        <v>16</v>
      </c>
      <c r="V274" s="38" t="s">
        <v>126</v>
      </c>
      <c r="W274" s="38"/>
      <c r="X274" s="137">
        <v>122.73075</v>
      </c>
      <c r="Y274" s="138">
        <v>56796</v>
      </c>
      <c r="Z274" s="179">
        <v>42</v>
      </c>
      <c r="AA274" s="139">
        <v>2055</v>
      </c>
      <c r="AB274" s="131"/>
      <c r="AC274" s="38"/>
      <c r="AD274" s="140">
        <v>5155.04</v>
      </c>
      <c r="AE274" s="141">
        <v>5032.3092500000002</v>
      </c>
      <c r="AF274" s="141">
        <v>4909.5785000000005</v>
      </c>
      <c r="AG274" s="141">
        <v>4786.8477500000008</v>
      </c>
      <c r="AH274" s="141">
        <v>4664.1170000000011</v>
      </c>
      <c r="AI274" s="141">
        <v>4541.3862500000014</v>
      </c>
      <c r="AJ274" s="141">
        <v>4418.6555000000017</v>
      </c>
      <c r="AK274" s="141">
        <v>4295.9247500000019</v>
      </c>
      <c r="AL274" s="141">
        <v>4173.1940000000022</v>
      </c>
      <c r="AM274" s="141">
        <v>4050.4632500000021</v>
      </c>
      <c r="AN274" s="141">
        <v>3927.7325000000019</v>
      </c>
      <c r="AO274" s="141">
        <v>3805.0017500000017</v>
      </c>
      <c r="AP274" s="141">
        <v>3682.2710000000015</v>
      </c>
      <c r="AQ274" s="141">
        <v>3559.5402500000014</v>
      </c>
      <c r="AR274" s="141">
        <v>3436.8095000000012</v>
      </c>
      <c r="AS274" s="141">
        <v>3314.078750000001</v>
      </c>
      <c r="AT274" s="141">
        <v>3191.3480000000009</v>
      </c>
      <c r="AU274" s="141">
        <v>3068.6172500000007</v>
      </c>
      <c r="AV274" s="141">
        <v>2945.8865000000005</v>
      </c>
      <c r="AW274" s="141">
        <v>2823.1557500000004</v>
      </c>
      <c r="AX274" s="141">
        <v>2700.4250000000002</v>
      </c>
      <c r="AY274" s="141">
        <v>2577.69425</v>
      </c>
      <c r="AZ274" s="141">
        <v>2454.9634999999998</v>
      </c>
      <c r="BA274" s="141">
        <v>2332.2327499999997</v>
      </c>
      <c r="BB274" s="141">
        <v>2209.5019999999995</v>
      </c>
      <c r="BC274" s="141">
        <v>2086.7712499999993</v>
      </c>
      <c r="BD274" s="141">
        <v>1964.0404999999994</v>
      </c>
      <c r="BE274" s="141">
        <v>1841.3097499999994</v>
      </c>
      <c r="BF274" s="141">
        <v>1718.5789999999995</v>
      </c>
      <c r="BG274" s="141">
        <v>1595.8482499999996</v>
      </c>
      <c r="BH274" s="141">
        <v>1473.1174999999996</v>
      </c>
      <c r="BI274" s="141">
        <v>1350.3867499999997</v>
      </c>
      <c r="BJ274" s="141">
        <v>1227.6559999999997</v>
      </c>
      <c r="BK274" s="141">
        <v>1104.9252499999998</v>
      </c>
      <c r="BL274" s="141">
        <v>982.19449999999983</v>
      </c>
      <c r="BM274" s="141">
        <v>859.46374999999989</v>
      </c>
      <c r="BN274" s="141">
        <v>736.73299999999995</v>
      </c>
      <c r="BO274" s="141">
        <v>614.00225</v>
      </c>
      <c r="BP274" s="141">
        <v>491.2715</v>
      </c>
    </row>
    <row r="275" spans="4:68">
      <c r="D275" s="174" t="s">
        <v>3985</v>
      </c>
      <c r="E275" s="176">
        <v>20000</v>
      </c>
      <c r="F275" s="174" t="s">
        <v>3464</v>
      </c>
      <c r="G275" s="174" t="s">
        <v>3983</v>
      </c>
      <c r="H275" s="174" t="s">
        <v>172</v>
      </c>
      <c r="I275" s="174" t="s">
        <v>3098</v>
      </c>
      <c r="J275" s="174" t="s">
        <v>3984</v>
      </c>
      <c r="K275" s="174"/>
      <c r="L275" s="174" t="s">
        <v>3509</v>
      </c>
      <c r="M275" s="174" t="s">
        <v>3548</v>
      </c>
      <c r="N275" s="176">
        <v>960</v>
      </c>
      <c r="O275" s="174" t="s">
        <v>3407</v>
      </c>
      <c r="P275" s="177">
        <v>27576</v>
      </c>
      <c r="Q275" s="176">
        <v>456</v>
      </c>
      <c r="R275" s="175">
        <v>9499.2999999999993</v>
      </c>
      <c r="S275" s="175">
        <v>10500.7</v>
      </c>
      <c r="T275" s="178">
        <v>0</v>
      </c>
      <c r="U275" s="96">
        <v>16</v>
      </c>
      <c r="V275" s="38" t="s">
        <v>126</v>
      </c>
      <c r="W275" s="38"/>
      <c r="X275" s="137">
        <v>250</v>
      </c>
      <c r="Y275" s="138">
        <v>56796</v>
      </c>
      <c r="Z275" s="179">
        <v>42</v>
      </c>
      <c r="AA275" s="139">
        <v>2055</v>
      </c>
      <c r="AB275" s="131"/>
      <c r="AC275" s="38"/>
      <c r="AD275" s="140">
        <v>10500.7</v>
      </c>
      <c r="AE275" s="141">
        <v>10250.700000000001</v>
      </c>
      <c r="AF275" s="141">
        <v>10000.700000000001</v>
      </c>
      <c r="AG275" s="141">
        <v>9750.7000000000007</v>
      </c>
      <c r="AH275" s="141">
        <v>9500.7000000000007</v>
      </c>
      <c r="AI275" s="141">
        <v>9250.7000000000007</v>
      </c>
      <c r="AJ275" s="141">
        <v>9000.7000000000007</v>
      </c>
      <c r="AK275" s="141">
        <v>8750.7000000000007</v>
      </c>
      <c r="AL275" s="141">
        <v>8500.7000000000007</v>
      </c>
      <c r="AM275" s="141">
        <v>8250.7000000000007</v>
      </c>
      <c r="AN275" s="141">
        <v>8000.7000000000007</v>
      </c>
      <c r="AO275" s="141">
        <v>7750.7000000000007</v>
      </c>
      <c r="AP275" s="141">
        <v>7500.7000000000007</v>
      </c>
      <c r="AQ275" s="141">
        <v>7250.7000000000007</v>
      </c>
      <c r="AR275" s="141">
        <v>7000.7000000000007</v>
      </c>
      <c r="AS275" s="141">
        <v>6750.7000000000007</v>
      </c>
      <c r="AT275" s="141">
        <v>6500.7000000000007</v>
      </c>
      <c r="AU275" s="141">
        <v>6250.7000000000007</v>
      </c>
      <c r="AV275" s="141">
        <v>6000.7000000000007</v>
      </c>
      <c r="AW275" s="141">
        <v>5750.7000000000007</v>
      </c>
      <c r="AX275" s="141">
        <v>5500.7000000000007</v>
      </c>
      <c r="AY275" s="141">
        <v>5250.7000000000007</v>
      </c>
      <c r="AZ275" s="141">
        <v>5000.7000000000007</v>
      </c>
      <c r="BA275" s="141">
        <v>4750.7000000000007</v>
      </c>
      <c r="BB275" s="141">
        <v>4500.7000000000007</v>
      </c>
      <c r="BC275" s="141">
        <v>4250.7000000000007</v>
      </c>
      <c r="BD275" s="141">
        <v>4000.7000000000007</v>
      </c>
      <c r="BE275" s="141">
        <v>3750.7000000000007</v>
      </c>
      <c r="BF275" s="141">
        <v>3500.7000000000007</v>
      </c>
      <c r="BG275" s="141">
        <v>3250.7000000000007</v>
      </c>
      <c r="BH275" s="141">
        <v>3000.7000000000007</v>
      </c>
      <c r="BI275" s="141">
        <v>2750.7000000000007</v>
      </c>
      <c r="BJ275" s="141">
        <v>2500.7000000000007</v>
      </c>
      <c r="BK275" s="141">
        <v>2250.7000000000007</v>
      </c>
      <c r="BL275" s="141">
        <v>2000.7000000000007</v>
      </c>
      <c r="BM275" s="141">
        <v>1750.7000000000007</v>
      </c>
      <c r="BN275" s="141">
        <v>1500.7000000000007</v>
      </c>
      <c r="BO275" s="141">
        <v>1250.7000000000007</v>
      </c>
      <c r="BP275" s="141">
        <v>1000.7000000000007</v>
      </c>
    </row>
    <row r="276" spans="4:68">
      <c r="D276" s="174" t="s">
        <v>3986</v>
      </c>
      <c r="E276" s="175">
        <v>24768.22</v>
      </c>
      <c r="F276" s="174" t="s">
        <v>3464</v>
      </c>
      <c r="G276" s="174" t="s">
        <v>3987</v>
      </c>
      <c r="H276" s="174" t="s">
        <v>172</v>
      </c>
      <c r="I276" s="174" t="s">
        <v>3098</v>
      </c>
      <c r="J276" s="174" t="s">
        <v>3988</v>
      </c>
      <c r="K276" s="174"/>
      <c r="L276" s="174" t="s">
        <v>172</v>
      </c>
      <c r="M276" s="174" t="s">
        <v>3548</v>
      </c>
      <c r="N276" s="176">
        <v>960</v>
      </c>
      <c r="O276" s="174" t="s">
        <v>3407</v>
      </c>
      <c r="P276" s="177">
        <v>26846</v>
      </c>
      <c r="Q276" s="176">
        <v>480</v>
      </c>
      <c r="R276" s="175">
        <v>12383.21</v>
      </c>
      <c r="S276" s="175">
        <v>12385.01</v>
      </c>
      <c r="T276" s="178">
        <v>0</v>
      </c>
      <c r="U276" s="96">
        <v>16</v>
      </c>
      <c r="V276" s="38" t="s">
        <v>126</v>
      </c>
      <c r="W276" s="38"/>
      <c r="X276" s="137">
        <v>309.60275000000001</v>
      </c>
      <c r="Y276" s="138">
        <v>56066</v>
      </c>
      <c r="Z276" s="179">
        <v>40</v>
      </c>
      <c r="AA276" s="139">
        <v>2053</v>
      </c>
      <c r="AB276" s="131"/>
      <c r="AC276" s="38"/>
      <c r="AD276" s="140">
        <v>12385.01</v>
      </c>
      <c r="AE276" s="141">
        <v>12075.40725</v>
      </c>
      <c r="AF276" s="141">
        <v>11765.8045</v>
      </c>
      <c r="AG276" s="141">
        <v>11456.20175</v>
      </c>
      <c r="AH276" s="141">
        <v>11146.599</v>
      </c>
      <c r="AI276" s="141">
        <v>10836.99625</v>
      </c>
      <c r="AJ276" s="141">
        <v>10527.3935</v>
      </c>
      <c r="AK276" s="141">
        <v>10217.79075</v>
      </c>
      <c r="AL276" s="141">
        <v>9908.1880000000001</v>
      </c>
      <c r="AM276" s="141">
        <v>9598.5852500000001</v>
      </c>
      <c r="AN276" s="141">
        <v>9288.9825000000001</v>
      </c>
      <c r="AO276" s="141">
        <v>8979.3797500000001</v>
      </c>
      <c r="AP276" s="141">
        <v>8669.777</v>
      </c>
      <c r="AQ276" s="141">
        <v>8360.17425</v>
      </c>
      <c r="AR276" s="141">
        <v>8050.5715</v>
      </c>
      <c r="AS276" s="141">
        <v>7740.96875</v>
      </c>
      <c r="AT276" s="141">
        <v>7431.366</v>
      </c>
      <c r="AU276" s="141">
        <v>7121.76325</v>
      </c>
      <c r="AV276" s="141">
        <v>6812.1605</v>
      </c>
      <c r="AW276" s="141">
        <v>6502.5577499999999</v>
      </c>
      <c r="AX276" s="141">
        <v>6192.9549999999999</v>
      </c>
      <c r="AY276" s="141">
        <v>5883.3522499999999</v>
      </c>
      <c r="AZ276" s="141">
        <v>5573.7494999999999</v>
      </c>
      <c r="BA276" s="141">
        <v>5264.1467499999999</v>
      </c>
      <c r="BB276" s="141">
        <v>4954.5439999999999</v>
      </c>
      <c r="BC276" s="141">
        <v>4644.9412499999999</v>
      </c>
      <c r="BD276" s="141">
        <v>4335.3384999999998</v>
      </c>
      <c r="BE276" s="141">
        <v>4025.7357499999998</v>
      </c>
      <c r="BF276" s="141">
        <v>3716.1329999999998</v>
      </c>
      <c r="BG276" s="141">
        <v>3406.5302499999998</v>
      </c>
      <c r="BH276" s="141">
        <v>3096.9274999999998</v>
      </c>
      <c r="BI276" s="141">
        <v>2787.3247499999998</v>
      </c>
      <c r="BJ276" s="141">
        <v>2477.7219999999998</v>
      </c>
      <c r="BK276" s="141">
        <v>2168.1192499999997</v>
      </c>
      <c r="BL276" s="141">
        <v>1858.5164999999997</v>
      </c>
      <c r="BM276" s="141">
        <v>1548.9137499999997</v>
      </c>
      <c r="BN276" s="141">
        <v>1239.3109999999997</v>
      </c>
      <c r="BO276" s="141">
        <v>929.70824999999968</v>
      </c>
      <c r="BP276" s="141">
        <v>620.10549999999967</v>
      </c>
    </row>
    <row r="277" spans="4:68">
      <c r="D277" s="174" t="s">
        <v>3989</v>
      </c>
      <c r="E277" s="175">
        <v>14421.31</v>
      </c>
      <c r="F277" s="174" t="s">
        <v>3409</v>
      </c>
      <c r="G277" s="174" t="s">
        <v>3990</v>
      </c>
      <c r="H277" s="174" t="s">
        <v>172</v>
      </c>
      <c r="I277" s="174" t="s">
        <v>3098</v>
      </c>
      <c r="J277" s="174" t="s">
        <v>3991</v>
      </c>
      <c r="K277" s="174"/>
      <c r="L277" s="174" t="s">
        <v>172</v>
      </c>
      <c r="M277" s="174" t="s">
        <v>3548</v>
      </c>
      <c r="N277" s="176">
        <v>960</v>
      </c>
      <c r="O277" s="174" t="s">
        <v>3407</v>
      </c>
      <c r="P277" s="177">
        <v>27211</v>
      </c>
      <c r="Q277" s="176">
        <v>468</v>
      </c>
      <c r="R277" s="175">
        <v>7029.8</v>
      </c>
      <c r="S277" s="175">
        <v>7391.51</v>
      </c>
      <c r="T277" s="178">
        <v>0</v>
      </c>
      <c r="U277" s="96">
        <v>16</v>
      </c>
      <c r="V277" s="38" t="s">
        <v>126</v>
      </c>
      <c r="W277" s="38"/>
      <c r="X277" s="137">
        <v>180.26637499999998</v>
      </c>
      <c r="Y277" s="138">
        <v>56431</v>
      </c>
      <c r="Z277" s="179">
        <v>41</v>
      </c>
      <c r="AA277" s="139">
        <v>2054</v>
      </c>
      <c r="AB277" s="131"/>
      <c r="AC277" s="38"/>
      <c r="AD277" s="140">
        <v>7391.51</v>
      </c>
      <c r="AE277" s="141">
        <v>7211.2436250000001</v>
      </c>
      <c r="AF277" s="141">
        <v>7030.9772499999999</v>
      </c>
      <c r="AG277" s="141">
        <v>6850.7108749999998</v>
      </c>
      <c r="AH277" s="141">
        <v>6670.4444999999996</v>
      </c>
      <c r="AI277" s="141">
        <v>6490.1781249999995</v>
      </c>
      <c r="AJ277" s="141">
        <v>6309.9117499999993</v>
      </c>
      <c r="AK277" s="141">
        <v>6129.6453749999991</v>
      </c>
      <c r="AL277" s="141">
        <v>5949.378999999999</v>
      </c>
      <c r="AM277" s="141">
        <v>5769.1126249999988</v>
      </c>
      <c r="AN277" s="141">
        <v>5588.8462499999987</v>
      </c>
      <c r="AO277" s="141">
        <v>5408.5798749999985</v>
      </c>
      <c r="AP277" s="141">
        <v>5228.3134999999984</v>
      </c>
      <c r="AQ277" s="141">
        <v>5048.0471249999982</v>
      </c>
      <c r="AR277" s="141">
        <v>4867.7807499999981</v>
      </c>
      <c r="AS277" s="141">
        <v>4687.5143749999979</v>
      </c>
      <c r="AT277" s="141">
        <v>4507.2479999999978</v>
      </c>
      <c r="AU277" s="141">
        <v>4326.9816249999976</v>
      </c>
      <c r="AV277" s="141">
        <v>4146.7152499999975</v>
      </c>
      <c r="AW277" s="141">
        <v>3966.4488749999973</v>
      </c>
      <c r="AX277" s="141">
        <v>3786.1824999999972</v>
      </c>
      <c r="AY277" s="141">
        <v>3605.916124999997</v>
      </c>
      <c r="AZ277" s="141">
        <v>3425.6497499999969</v>
      </c>
      <c r="BA277" s="141">
        <v>3245.3833749999967</v>
      </c>
      <c r="BB277" s="141">
        <v>3065.1169999999966</v>
      </c>
      <c r="BC277" s="141">
        <v>2884.8506249999964</v>
      </c>
      <c r="BD277" s="141">
        <v>2704.5842499999962</v>
      </c>
      <c r="BE277" s="141">
        <v>2524.3178749999961</v>
      </c>
      <c r="BF277" s="141">
        <v>2344.0514999999959</v>
      </c>
      <c r="BG277" s="141">
        <v>2163.7851249999958</v>
      </c>
      <c r="BH277" s="141">
        <v>1983.5187499999959</v>
      </c>
      <c r="BI277" s="141">
        <v>1803.2523749999959</v>
      </c>
      <c r="BJ277" s="141">
        <v>1622.985999999996</v>
      </c>
      <c r="BK277" s="141">
        <v>1442.7196249999961</v>
      </c>
      <c r="BL277" s="141">
        <v>1262.4532499999962</v>
      </c>
      <c r="BM277" s="141">
        <v>1082.1868749999962</v>
      </c>
      <c r="BN277" s="141">
        <v>901.92049999999631</v>
      </c>
      <c r="BO277" s="141">
        <v>721.65412499999638</v>
      </c>
      <c r="BP277" s="141">
        <v>541.38774999999646</v>
      </c>
    </row>
    <row r="278" spans="4:68">
      <c r="D278" s="174" t="s">
        <v>3992</v>
      </c>
      <c r="E278" s="175">
        <v>26021.279999999999</v>
      </c>
      <c r="F278" s="174" t="s">
        <v>3409</v>
      </c>
      <c r="G278" s="174" t="s">
        <v>3993</v>
      </c>
      <c r="H278" s="174" t="s">
        <v>172</v>
      </c>
      <c r="I278" s="174" t="s">
        <v>3098</v>
      </c>
      <c r="J278" s="174" t="s">
        <v>3994</v>
      </c>
      <c r="K278" s="174"/>
      <c r="L278" s="174" t="s">
        <v>172</v>
      </c>
      <c r="M278" s="174" t="s">
        <v>3548</v>
      </c>
      <c r="N278" s="176">
        <v>960</v>
      </c>
      <c r="O278" s="174" t="s">
        <v>3407</v>
      </c>
      <c r="P278" s="177">
        <v>27211</v>
      </c>
      <c r="Q278" s="176">
        <v>468</v>
      </c>
      <c r="R278" s="175">
        <v>12684.38</v>
      </c>
      <c r="S278" s="175">
        <v>13336.9</v>
      </c>
      <c r="T278" s="178">
        <v>0</v>
      </c>
      <c r="U278" s="96">
        <v>16</v>
      </c>
      <c r="V278" s="38" t="s">
        <v>126</v>
      </c>
      <c r="W278" s="38"/>
      <c r="X278" s="137">
        <v>325.26599999999996</v>
      </c>
      <c r="Y278" s="138">
        <v>56431</v>
      </c>
      <c r="Z278" s="179">
        <v>41</v>
      </c>
      <c r="AA278" s="139">
        <v>2054</v>
      </c>
      <c r="AB278" s="131"/>
      <c r="AC278" s="38"/>
      <c r="AD278" s="140">
        <v>13336.9</v>
      </c>
      <c r="AE278" s="141">
        <v>13011.634</v>
      </c>
      <c r="AF278" s="141">
        <v>12686.368</v>
      </c>
      <c r="AG278" s="141">
        <v>12361.102000000001</v>
      </c>
      <c r="AH278" s="141">
        <v>12035.836000000001</v>
      </c>
      <c r="AI278" s="141">
        <v>11710.570000000002</v>
      </c>
      <c r="AJ278" s="141">
        <v>11385.304000000002</v>
      </c>
      <c r="AK278" s="141">
        <v>11060.038000000002</v>
      </c>
      <c r="AL278" s="141">
        <v>10734.772000000003</v>
      </c>
      <c r="AM278" s="141">
        <v>10409.506000000003</v>
      </c>
      <c r="AN278" s="141">
        <v>10084.240000000003</v>
      </c>
      <c r="AO278" s="141">
        <v>9758.9740000000038</v>
      </c>
      <c r="AP278" s="141">
        <v>9433.7080000000042</v>
      </c>
      <c r="AQ278" s="141">
        <v>9108.4420000000046</v>
      </c>
      <c r="AR278" s="141">
        <v>8783.1760000000049</v>
      </c>
      <c r="AS278" s="141">
        <v>8457.9100000000053</v>
      </c>
      <c r="AT278" s="141">
        <v>8132.6440000000057</v>
      </c>
      <c r="AU278" s="141">
        <v>7807.3780000000061</v>
      </c>
      <c r="AV278" s="141">
        <v>7482.1120000000064</v>
      </c>
      <c r="AW278" s="141">
        <v>7156.8460000000068</v>
      </c>
      <c r="AX278" s="141">
        <v>6831.5800000000072</v>
      </c>
      <c r="AY278" s="141">
        <v>6506.3140000000076</v>
      </c>
      <c r="AZ278" s="141">
        <v>6181.048000000008</v>
      </c>
      <c r="BA278" s="141">
        <v>5855.7820000000083</v>
      </c>
      <c r="BB278" s="141">
        <v>5530.5160000000087</v>
      </c>
      <c r="BC278" s="141">
        <v>5205.2500000000091</v>
      </c>
      <c r="BD278" s="141">
        <v>4879.9840000000095</v>
      </c>
      <c r="BE278" s="141">
        <v>4554.7180000000099</v>
      </c>
      <c r="BF278" s="141">
        <v>4229.4520000000102</v>
      </c>
      <c r="BG278" s="141">
        <v>3904.1860000000102</v>
      </c>
      <c r="BH278" s="141">
        <v>3578.9200000000101</v>
      </c>
      <c r="BI278" s="141">
        <v>3253.65400000001</v>
      </c>
      <c r="BJ278" s="141">
        <v>2928.3880000000099</v>
      </c>
      <c r="BK278" s="141">
        <v>2603.1220000000098</v>
      </c>
      <c r="BL278" s="141">
        <v>2277.8560000000098</v>
      </c>
      <c r="BM278" s="141">
        <v>1952.5900000000097</v>
      </c>
      <c r="BN278" s="141">
        <v>1627.3240000000096</v>
      </c>
      <c r="BO278" s="141">
        <v>1302.0580000000095</v>
      </c>
      <c r="BP278" s="141">
        <v>976.79200000000958</v>
      </c>
    </row>
    <row r="279" spans="4:68">
      <c r="D279" s="174" t="s">
        <v>3995</v>
      </c>
      <c r="E279" s="175">
        <v>17838.43</v>
      </c>
      <c r="F279" s="174" t="s">
        <v>3409</v>
      </c>
      <c r="G279" s="174" t="s">
        <v>3996</v>
      </c>
      <c r="H279" s="174" t="s">
        <v>172</v>
      </c>
      <c r="I279" s="174" t="s">
        <v>3098</v>
      </c>
      <c r="J279" s="174" t="s">
        <v>3997</v>
      </c>
      <c r="K279" s="174"/>
      <c r="L279" s="174" t="s">
        <v>3509</v>
      </c>
      <c r="M279" s="174" t="s">
        <v>3548</v>
      </c>
      <c r="N279" s="176">
        <v>960</v>
      </c>
      <c r="O279" s="174" t="s">
        <v>3407</v>
      </c>
      <c r="P279" s="177">
        <v>27211</v>
      </c>
      <c r="Q279" s="176">
        <v>468</v>
      </c>
      <c r="R279" s="175">
        <v>8695.61</v>
      </c>
      <c r="S279" s="175">
        <v>9142.82</v>
      </c>
      <c r="T279" s="178">
        <v>0</v>
      </c>
      <c r="U279" s="96">
        <v>16</v>
      </c>
      <c r="V279" s="38" t="s">
        <v>126</v>
      </c>
      <c r="W279" s="38"/>
      <c r="X279" s="137">
        <v>222.98037499999998</v>
      </c>
      <c r="Y279" s="138">
        <v>56431</v>
      </c>
      <c r="Z279" s="179">
        <v>41</v>
      </c>
      <c r="AA279" s="139">
        <v>2054</v>
      </c>
      <c r="AB279" s="131"/>
      <c r="AC279" s="38"/>
      <c r="AD279" s="140">
        <v>9142.82</v>
      </c>
      <c r="AE279" s="141">
        <v>8919.8396250000005</v>
      </c>
      <c r="AF279" s="141">
        <v>8696.8592500000013</v>
      </c>
      <c r="AG279" s="141">
        <v>8473.8788750000022</v>
      </c>
      <c r="AH279" s="141">
        <v>8250.898500000003</v>
      </c>
      <c r="AI279" s="141">
        <v>8027.9181250000029</v>
      </c>
      <c r="AJ279" s="141">
        <v>7804.9377500000028</v>
      </c>
      <c r="AK279" s="141">
        <v>7581.9573750000027</v>
      </c>
      <c r="AL279" s="141">
        <v>7358.9770000000026</v>
      </c>
      <c r="AM279" s="141">
        <v>7135.9966250000025</v>
      </c>
      <c r="AN279" s="141">
        <v>6913.0162500000024</v>
      </c>
      <c r="AO279" s="141">
        <v>6690.0358750000023</v>
      </c>
      <c r="AP279" s="141">
        <v>6467.0555000000022</v>
      </c>
      <c r="AQ279" s="141">
        <v>6244.0751250000021</v>
      </c>
      <c r="AR279" s="141">
        <v>6021.094750000002</v>
      </c>
      <c r="AS279" s="141">
        <v>5798.1143750000019</v>
      </c>
      <c r="AT279" s="141">
        <v>5575.1340000000018</v>
      </c>
      <c r="AU279" s="141">
        <v>5352.1536250000017</v>
      </c>
      <c r="AV279" s="141">
        <v>5129.1732500000016</v>
      </c>
      <c r="AW279" s="141">
        <v>4906.1928750000015</v>
      </c>
      <c r="AX279" s="141">
        <v>4683.2125000000015</v>
      </c>
      <c r="AY279" s="141">
        <v>4460.2321250000014</v>
      </c>
      <c r="AZ279" s="141">
        <v>4237.2517500000013</v>
      </c>
      <c r="BA279" s="141">
        <v>4014.2713750000012</v>
      </c>
      <c r="BB279" s="141">
        <v>3791.2910000000011</v>
      </c>
      <c r="BC279" s="141">
        <v>3568.310625000001</v>
      </c>
      <c r="BD279" s="141">
        <v>3345.3302500000009</v>
      </c>
      <c r="BE279" s="141">
        <v>3122.3498750000008</v>
      </c>
      <c r="BF279" s="141">
        <v>2899.3695000000007</v>
      </c>
      <c r="BG279" s="141">
        <v>2676.3891250000006</v>
      </c>
      <c r="BH279" s="141">
        <v>2453.4087500000005</v>
      </c>
      <c r="BI279" s="141">
        <v>2230.4283750000004</v>
      </c>
      <c r="BJ279" s="141">
        <v>2007.4480000000003</v>
      </c>
      <c r="BK279" s="141">
        <v>1784.4676250000002</v>
      </c>
      <c r="BL279" s="141">
        <v>1561.4872500000001</v>
      </c>
      <c r="BM279" s="141">
        <v>1338.506875</v>
      </c>
      <c r="BN279" s="141">
        <v>1115.5264999999999</v>
      </c>
      <c r="BO279" s="141">
        <v>892.54612499999996</v>
      </c>
      <c r="BP279" s="141">
        <v>669.56574999999998</v>
      </c>
    </row>
    <row r="280" spans="4:68">
      <c r="D280" s="174" t="s">
        <v>3998</v>
      </c>
      <c r="E280" s="175">
        <v>39816.14</v>
      </c>
      <c r="F280" s="174" t="s">
        <v>3409</v>
      </c>
      <c r="G280" s="174" t="s">
        <v>3999</v>
      </c>
      <c r="H280" s="174" t="s">
        <v>172</v>
      </c>
      <c r="I280" s="174" t="s">
        <v>3098</v>
      </c>
      <c r="J280" s="174" t="s">
        <v>4000</v>
      </c>
      <c r="K280" s="174"/>
      <c r="L280" s="174" t="s">
        <v>172</v>
      </c>
      <c r="M280" s="174" t="s">
        <v>3758</v>
      </c>
      <c r="N280" s="176">
        <v>960</v>
      </c>
      <c r="O280" s="174" t="s">
        <v>3407</v>
      </c>
      <c r="P280" s="177">
        <v>27576</v>
      </c>
      <c r="Q280" s="176">
        <v>456</v>
      </c>
      <c r="R280" s="175">
        <v>18911.25</v>
      </c>
      <c r="S280" s="175">
        <v>20904.89</v>
      </c>
      <c r="T280" s="178">
        <v>0</v>
      </c>
      <c r="U280" s="96">
        <v>18</v>
      </c>
      <c r="V280" s="38" t="s">
        <v>128</v>
      </c>
      <c r="W280" s="38"/>
      <c r="X280" s="137">
        <v>497.70175000000006</v>
      </c>
      <c r="Y280" s="138">
        <v>56796</v>
      </c>
      <c r="Z280" s="179">
        <v>42</v>
      </c>
      <c r="AA280" s="139">
        <v>2055</v>
      </c>
      <c r="AB280" s="131"/>
      <c r="AC280" s="38"/>
      <c r="AD280" s="140">
        <v>20904.89</v>
      </c>
      <c r="AE280" s="141">
        <v>20407.188249999999</v>
      </c>
      <c r="AF280" s="141">
        <v>19909.486499999999</v>
      </c>
      <c r="AG280" s="141">
        <v>19411.784749999999</v>
      </c>
      <c r="AH280" s="141">
        <v>18914.082999999999</v>
      </c>
      <c r="AI280" s="141">
        <v>18416.381249999999</v>
      </c>
      <c r="AJ280" s="141">
        <v>17918.679499999998</v>
      </c>
      <c r="AK280" s="141">
        <v>17420.977749999998</v>
      </c>
      <c r="AL280" s="141">
        <v>16923.275999999998</v>
      </c>
      <c r="AM280" s="141">
        <v>16425.574249999998</v>
      </c>
      <c r="AN280" s="141">
        <v>15927.872499999998</v>
      </c>
      <c r="AO280" s="141">
        <v>15430.170749999997</v>
      </c>
      <c r="AP280" s="141">
        <v>14932.468999999997</v>
      </c>
      <c r="AQ280" s="141">
        <v>14434.767249999997</v>
      </c>
      <c r="AR280" s="141">
        <v>13937.065499999997</v>
      </c>
      <c r="AS280" s="141">
        <v>13439.363749999997</v>
      </c>
      <c r="AT280" s="141">
        <v>12941.661999999997</v>
      </c>
      <c r="AU280" s="141">
        <v>12443.960249999996</v>
      </c>
      <c r="AV280" s="141">
        <v>11946.258499999996</v>
      </c>
      <c r="AW280" s="141">
        <v>11448.556749999996</v>
      </c>
      <c r="AX280" s="141">
        <v>10950.854999999996</v>
      </c>
      <c r="AY280" s="141">
        <v>10453.153249999996</v>
      </c>
      <c r="AZ280" s="141">
        <v>9955.4514999999956</v>
      </c>
      <c r="BA280" s="141">
        <v>9457.7497499999954</v>
      </c>
      <c r="BB280" s="141">
        <v>8960.0479999999952</v>
      </c>
      <c r="BC280" s="141">
        <v>8462.3462499999951</v>
      </c>
      <c r="BD280" s="141">
        <v>7964.6444999999949</v>
      </c>
      <c r="BE280" s="141">
        <v>7466.9427499999947</v>
      </c>
      <c r="BF280" s="141">
        <v>6969.2409999999945</v>
      </c>
      <c r="BG280" s="141">
        <v>6471.5392499999944</v>
      </c>
      <c r="BH280" s="141">
        <v>5973.8374999999942</v>
      </c>
      <c r="BI280" s="141">
        <v>5476.135749999994</v>
      </c>
      <c r="BJ280" s="141">
        <v>4978.4339999999938</v>
      </c>
      <c r="BK280" s="141">
        <v>4480.7322499999937</v>
      </c>
      <c r="BL280" s="141">
        <v>3983.0304999999935</v>
      </c>
      <c r="BM280" s="141">
        <v>3485.3287499999933</v>
      </c>
      <c r="BN280" s="141">
        <v>2987.6269999999931</v>
      </c>
      <c r="BO280" s="141">
        <v>2489.925249999993</v>
      </c>
      <c r="BP280" s="141">
        <v>1992.2234999999928</v>
      </c>
    </row>
    <row r="281" spans="4:68">
      <c r="D281" s="174" t="s">
        <v>4001</v>
      </c>
      <c r="E281" s="175">
        <v>7480.05</v>
      </c>
      <c r="F281" s="174" t="s">
        <v>3409</v>
      </c>
      <c r="G281" s="174" t="s">
        <v>4002</v>
      </c>
      <c r="H281" s="174" t="s">
        <v>172</v>
      </c>
      <c r="I281" s="174" t="s">
        <v>3098</v>
      </c>
      <c r="J281" s="174" t="s">
        <v>4003</v>
      </c>
      <c r="K281" s="174"/>
      <c r="L281" s="174" t="s">
        <v>172</v>
      </c>
      <c r="M281" s="174" t="s">
        <v>3548</v>
      </c>
      <c r="N281" s="176">
        <v>960</v>
      </c>
      <c r="O281" s="174" t="s">
        <v>3407</v>
      </c>
      <c r="P281" s="177">
        <v>27942</v>
      </c>
      <c r="Q281" s="176">
        <v>444</v>
      </c>
      <c r="R281" s="175">
        <v>3459.25</v>
      </c>
      <c r="S281" s="175">
        <v>4020.8</v>
      </c>
      <c r="T281" s="178">
        <v>0</v>
      </c>
      <c r="U281" s="96">
        <v>16</v>
      </c>
      <c r="V281" s="38" t="s">
        <v>126</v>
      </c>
      <c r="W281" s="38"/>
      <c r="X281" s="137">
        <v>93.500624999999999</v>
      </c>
      <c r="Y281" s="138">
        <v>57162</v>
      </c>
      <c r="Z281" s="179">
        <v>43</v>
      </c>
      <c r="AA281" s="139">
        <v>2056</v>
      </c>
      <c r="AB281" s="131"/>
      <c r="AC281" s="38"/>
      <c r="AD281" s="140">
        <v>4020.8</v>
      </c>
      <c r="AE281" s="141">
        <v>3927.2993750000001</v>
      </c>
      <c r="AF281" s="141">
        <v>3833.7987499999999</v>
      </c>
      <c r="AG281" s="141">
        <v>3740.2981249999998</v>
      </c>
      <c r="AH281" s="141">
        <v>3646.7974999999997</v>
      </c>
      <c r="AI281" s="141">
        <v>3553.2968749999995</v>
      </c>
      <c r="AJ281" s="141">
        <v>3459.7962499999994</v>
      </c>
      <c r="AK281" s="141">
        <v>3366.2956249999993</v>
      </c>
      <c r="AL281" s="141">
        <v>3272.7949999999992</v>
      </c>
      <c r="AM281" s="141">
        <v>3179.294374999999</v>
      </c>
      <c r="AN281" s="141">
        <v>3085.7937499999989</v>
      </c>
      <c r="AO281" s="141">
        <v>2992.2931249999988</v>
      </c>
      <c r="AP281" s="141">
        <v>2898.7924999999987</v>
      </c>
      <c r="AQ281" s="141">
        <v>2805.2918749999985</v>
      </c>
      <c r="AR281" s="141">
        <v>2711.7912499999984</v>
      </c>
      <c r="AS281" s="141">
        <v>2618.2906249999983</v>
      </c>
      <c r="AT281" s="141">
        <v>2524.7899999999981</v>
      </c>
      <c r="AU281" s="141">
        <v>2431.289374999998</v>
      </c>
      <c r="AV281" s="141">
        <v>2337.7887499999979</v>
      </c>
      <c r="AW281" s="141">
        <v>2244.2881249999978</v>
      </c>
      <c r="AX281" s="141">
        <v>2150.7874999999976</v>
      </c>
      <c r="AY281" s="141">
        <v>2057.2868749999975</v>
      </c>
      <c r="AZ281" s="141">
        <v>1963.7862499999976</v>
      </c>
      <c r="BA281" s="141">
        <v>1870.2856249999977</v>
      </c>
      <c r="BB281" s="141">
        <v>1776.7849999999978</v>
      </c>
      <c r="BC281" s="141">
        <v>1683.2843749999979</v>
      </c>
      <c r="BD281" s="141">
        <v>1589.783749999998</v>
      </c>
      <c r="BE281" s="141">
        <v>1496.2831249999981</v>
      </c>
      <c r="BF281" s="141">
        <v>1402.7824999999982</v>
      </c>
      <c r="BG281" s="141">
        <v>1309.2818749999983</v>
      </c>
      <c r="BH281" s="141">
        <v>1215.7812499999984</v>
      </c>
      <c r="BI281" s="141">
        <v>1122.2806249999985</v>
      </c>
      <c r="BJ281" s="141">
        <v>1028.7799999999986</v>
      </c>
      <c r="BK281" s="141">
        <v>935.27937499999859</v>
      </c>
      <c r="BL281" s="141">
        <v>841.77874999999858</v>
      </c>
      <c r="BM281" s="141">
        <v>748.27812499999857</v>
      </c>
      <c r="BN281" s="141">
        <v>654.77749999999855</v>
      </c>
      <c r="BO281" s="141">
        <v>561.27687499999854</v>
      </c>
      <c r="BP281" s="141">
        <v>467.77624999999853</v>
      </c>
    </row>
    <row r="282" spans="4:68">
      <c r="D282" s="174" t="s">
        <v>4004</v>
      </c>
      <c r="E282" s="175">
        <v>2608.13</v>
      </c>
      <c r="F282" s="174" t="s">
        <v>3426</v>
      </c>
      <c r="G282" s="174" t="s">
        <v>4002</v>
      </c>
      <c r="H282" s="174" t="s">
        <v>172</v>
      </c>
      <c r="I282" s="174" t="s">
        <v>3098</v>
      </c>
      <c r="J282" s="174" t="s">
        <v>4003</v>
      </c>
      <c r="K282" s="174"/>
      <c r="L282" s="174" t="s">
        <v>172</v>
      </c>
      <c r="M282" s="174" t="s">
        <v>3548</v>
      </c>
      <c r="N282" s="176">
        <v>960</v>
      </c>
      <c r="O282" s="174" t="s">
        <v>3407</v>
      </c>
      <c r="P282" s="177">
        <v>27942</v>
      </c>
      <c r="Q282" s="176">
        <v>444</v>
      </c>
      <c r="R282" s="175">
        <v>1206.1500000000001</v>
      </c>
      <c r="S282" s="175">
        <v>1401.98</v>
      </c>
      <c r="T282" s="178">
        <v>0</v>
      </c>
      <c r="U282" s="96">
        <v>16</v>
      </c>
      <c r="V282" s="38" t="s">
        <v>126</v>
      </c>
      <c r="W282" s="38"/>
      <c r="X282" s="137">
        <v>32.601624999999999</v>
      </c>
      <c r="Y282" s="138">
        <v>57162</v>
      </c>
      <c r="Z282" s="179">
        <v>43</v>
      </c>
      <c r="AA282" s="139">
        <v>2056</v>
      </c>
      <c r="AB282" s="131"/>
      <c r="AC282" s="38"/>
      <c r="AD282" s="140">
        <v>1401.98</v>
      </c>
      <c r="AE282" s="141">
        <v>1369.378375</v>
      </c>
      <c r="AF282" s="141">
        <v>1336.77675</v>
      </c>
      <c r="AG282" s="141">
        <v>1304.175125</v>
      </c>
      <c r="AH282" s="141">
        <v>1271.5735</v>
      </c>
      <c r="AI282" s="141">
        <v>1238.971875</v>
      </c>
      <c r="AJ282" s="141">
        <v>1206.3702499999999</v>
      </c>
      <c r="AK282" s="141">
        <v>1173.7686249999999</v>
      </c>
      <c r="AL282" s="141">
        <v>1141.1669999999999</v>
      </c>
      <c r="AM282" s="141">
        <v>1108.5653749999999</v>
      </c>
      <c r="AN282" s="141">
        <v>1075.9637499999999</v>
      </c>
      <c r="AO282" s="141">
        <v>1043.3621249999999</v>
      </c>
      <c r="AP282" s="141">
        <v>1010.7604999999999</v>
      </c>
      <c r="AQ282" s="141">
        <v>978.15887499999985</v>
      </c>
      <c r="AR282" s="141">
        <v>945.55724999999984</v>
      </c>
      <c r="AS282" s="141">
        <v>912.95562499999983</v>
      </c>
      <c r="AT282" s="141">
        <v>880.35399999999981</v>
      </c>
      <c r="AU282" s="141">
        <v>847.7523749999998</v>
      </c>
      <c r="AV282" s="141">
        <v>815.15074999999979</v>
      </c>
      <c r="AW282" s="141">
        <v>782.54912499999978</v>
      </c>
      <c r="AX282" s="141">
        <v>749.94749999999976</v>
      </c>
      <c r="AY282" s="141">
        <v>717.34587499999975</v>
      </c>
      <c r="AZ282" s="141">
        <v>684.74424999999974</v>
      </c>
      <c r="BA282" s="141">
        <v>652.14262499999973</v>
      </c>
      <c r="BB282" s="141">
        <v>619.54099999999971</v>
      </c>
      <c r="BC282" s="141">
        <v>586.9393749999997</v>
      </c>
      <c r="BD282" s="141">
        <v>554.33774999999969</v>
      </c>
      <c r="BE282" s="141">
        <v>521.73612499999967</v>
      </c>
      <c r="BF282" s="141">
        <v>489.13449999999966</v>
      </c>
      <c r="BG282" s="141">
        <v>456.53287499999965</v>
      </c>
      <c r="BH282" s="141">
        <v>423.93124999999964</v>
      </c>
      <c r="BI282" s="141">
        <v>391.32962499999962</v>
      </c>
      <c r="BJ282" s="141">
        <v>358.72799999999961</v>
      </c>
      <c r="BK282" s="141">
        <v>326.1263749999996</v>
      </c>
      <c r="BL282" s="141">
        <v>293.52474999999959</v>
      </c>
      <c r="BM282" s="141">
        <v>260.92312499999957</v>
      </c>
      <c r="BN282" s="141">
        <v>228.32149999999956</v>
      </c>
      <c r="BO282" s="141">
        <v>195.71987499999955</v>
      </c>
      <c r="BP282" s="141">
        <v>163.11824999999953</v>
      </c>
    </row>
    <row r="283" spans="4:68">
      <c r="D283" s="174" t="s">
        <v>4005</v>
      </c>
      <c r="E283" s="175">
        <v>91717.29</v>
      </c>
      <c r="F283" s="174" t="s">
        <v>3409</v>
      </c>
      <c r="G283" s="174" t="s">
        <v>4006</v>
      </c>
      <c r="H283" s="174" t="s">
        <v>172</v>
      </c>
      <c r="I283" s="174" t="s">
        <v>3098</v>
      </c>
      <c r="J283" s="174" t="s">
        <v>4007</v>
      </c>
      <c r="K283" s="174"/>
      <c r="L283" s="174" t="s">
        <v>172</v>
      </c>
      <c r="M283" s="174" t="s">
        <v>3548</v>
      </c>
      <c r="N283" s="176">
        <v>960</v>
      </c>
      <c r="O283" s="174" t="s">
        <v>3407</v>
      </c>
      <c r="P283" s="177">
        <v>28307</v>
      </c>
      <c r="Q283" s="176">
        <v>432</v>
      </c>
      <c r="R283" s="175">
        <v>41269.51</v>
      </c>
      <c r="S283" s="175">
        <v>50447.78</v>
      </c>
      <c r="T283" s="178">
        <v>0</v>
      </c>
      <c r="U283" s="96">
        <v>16</v>
      </c>
      <c r="V283" s="38" t="s">
        <v>126</v>
      </c>
      <c r="W283" s="38"/>
      <c r="X283" s="137">
        <v>1146.4661249999999</v>
      </c>
      <c r="Y283" s="138">
        <v>57527</v>
      </c>
      <c r="Z283" s="179">
        <v>44</v>
      </c>
      <c r="AA283" s="139">
        <v>2057</v>
      </c>
      <c r="AB283" s="131"/>
      <c r="AC283" s="38"/>
      <c r="AD283" s="140">
        <v>50447.78</v>
      </c>
      <c r="AE283" s="141">
        <v>49301.313875</v>
      </c>
      <c r="AF283" s="141">
        <v>48154.847750000001</v>
      </c>
      <c r="AG283" s="141">
        <v>47008.381625000002</v>
      </c>
      <c r="AH283" s="141">
        <v>45861.915500000003</v>
      </c>
      <c r="AI283" s="141">
        <v>44715.449375000004</v>
      </c>
      <c r="AJ283" s="141">
        <v>43568.983250000005</v>
      </c>
      <c r="AK283" s="141">
        <v>42422.517125000006</v>
      </c>
      <c r="AL283" s="141">
        <v>41276.051000000007</v>
      </c>
      <c r="AM283" s="141">
        <v>40129.584875000008</v>
      </c>
      <c r="AN283" s="141">
        <v>38983.118750000009</v>
      </c>
      <c r="AO283" s="141">
        <v>37836.65262500001</v>
      </c>
      <c r="AP283" s="141">
        <v>36690.186500000011</v>
      </c>
      <c r="AQ283" s="141">
        <v>35543.720375000012</v>
      </c>
      <c r="AR283" s="141">
        <v>34397.254250000013</v>
      </c>
      <c r="AS283" s="141">
        <v>33250.788125000014</v>
      </c>
      <c r="AT283" s="141">
        <v>32104.322000000015</v>
      </c>
      <c r="AU283" s="141">
        <v>30957.855875000016</v>
      </c>
      <c r="AV283" s="141">
        <v>29811.389750000017</v>
      </c>
      <c r="AW283" s="141">
        <v>28664.923625000018</v>
      </c>
      <c r="AX283" s="141">
        <v>27518.457500000019</v>
      </c>
      <c r="AY283" s="141">
        <v>26371.99137500002</v>
      </c>
      <c r="AZ283" s="141">
        <v>25225.525250000021</v>
      </c>
      <c r="BA283" s="141">
        <v>24079.059125000022</v>
      </c>
      <c r="BB283" s="141">
        <v>22932.593000000023</v>
      </c>
      <c r="BC283" s="141">
        <v>21786.126875000024</v>
      </c>
      <c r="BD283" s="141">
        <v>20639.660750000025</v>
      </c>
      <c r="BE283" s="141">
        <v>19493.194625000026</v>
      </c>
      <c r="BF283" s="141">
        <v>18346.728500000027</v>
      </c>
      <c r="BG283" s="141">
        <v>17200.262375000028</v>
      </c>
      <c r="BH283" s="141">
        <v>16053.796250000029</v>
      </c>
      <c r="BI283" s="141">
        <v>14907.33012500003</v>
      </c>
      <c r="BJ283" s="141">
        <v>13760.864000000031</v>
      </c>
      <c r="BK283" s="141">
        <v>12614.397875000031</v>
      </c>
      <c r="BL283" s="141">
        <v>11467.931750000032</v>
      </c>
      <c r="BM283" s="141">
        <v>10321.465625000033</v>
      </c>
      <c r="BN283" s="141">
        <v>9174.9995000000345</v>
      </c>
      <c r="BO283" s="141">
        <v>8028.5333750000345</v>
      </c>
      <c r="BP283" s="141">
        <v>6882.0672500000346</v>
      </c>
    </row>
    <row r="284" spans="4:68">
      <c r="D284" s="174" t="s">
        <v>4008</v>
      </c>
      <c r="E284" s="175">
        <v>32978.51</v>
      </c>
      <c r="F284" s="174" t="s">
        <v>3426</v>
      </c>
      <c r="G284" s="174" t="s">
        <v>4006</v>
      </c>
      <c r="H284" s="174" t="s">
        <v>172</v>
      </c>
      <c r="I284" s="174" t="s">
        <v>3098</v>
      </c>
      <c r="J284" s="174" t="s">
        <v>4007</v>
      </c>
      <c r="K284" s="174"/>
      <c r="L284" s="174" t="s">
        <v>172</v>
      </c>
      <c r="M284" s="174" t="s">
        <v>3548</v>
      </c>
      <c r="N284" s="176">
        <v>960</v>
      </c>
      <c r="O284" s="174" t="s">
        <v>3407</v>
      </c>
      <c r="P284" s="177">
        <v>28307</v>
      </c>
      <c r="Q284" s="176">
        <v>432</v>
      </c>
      <c r="R284" s="175">
        <v>14839.16</v>
      </c>
      <c r="S284" s="175">
        <v>18139.349999999999</v>
      </c>
      <c r="T284" s="178">
        <v>0</v>
      </c>
      <c r="U284" s="96">
        <v>16</v>
      </c>
      <c r="V284" s="38" t="s">
        <v>126</v>
      </c>
      <c r="W284" s="38"/>
      <c r="X284" s="137">
        <v>412.23137500000001</v>
      </c>
      <c r="Y284" s="138">
        <v>57527</v>
      </c>
      <c r="Z284" s="179">
        <v>44</v>
      </c>
      <c r="AA284" s="139">
        <v>2057</v>
      </c>
      <c r="AB284" s="131"/>
      <c r="AC284" s="38"/>
      <c r="AD284" s="140">
        <v>18139.349999999999</v>
      </c>
      <c r="AE284" s="141">
        <v>17727.118624999999</v>
      </c>
      <c r="AF284" s="141">
        <v>17314.88725</v>
      </c>
      <c r="AG284" s="141">
        <v>16902.655875</v>
      </c>
      <c r="AH284" s="141">
        <v>16490.424500000001</v>
      </c>
      <c r="AI284" s="141">
        <v>16078.193125000002</v>
      </c>
      <c r="AJ284" s="141">
        <v>15665.961750000002</v>
      </c>
      <c r="AK284" s="141">
        <v>15253.730375000003</v>
      </c>
      <c r="AL284" s="141">
        <v>14841.499000000003</v>
      </c>
      <c r="AM284" s="141">
        <v>14429.267625000004</v>
      </c>
      <c r="AN284" s="141">
        <v>14017.036250000005</v>
      </c>
      <c r="AO284" s="141">
        <v>13604.804875000005</v>
      </c>
      <c r="AP284" s="141">
        <v>13192.573500000006</v>
      </c>
      <c r="AQ284" s="141">
        <v>12780.342125000006</v>
      </c>
      <c r="AR284" s="141">
        <v>12368.110750000007</v>
      </c>
      <c r="AS284" s="141">
        <v>11955.879375000008</v>
      </c>
      <c r="AT284" s="141">
        <v>11543.648000000008</v>
      </c>
      <c r="AU284" s="141">
        <v>11131.416625000009</v>
      </c>
      <c r="AV284" s="141">
        <v>10719.18525000001</v>
      </c>
      <c r="AW284" s="141">
        <v>10306.95387500001</v>
      </c>
      <c r="AX284" s="141">
        <v>9894.7225000000108</v>
      </c>
      <c r="AY284" s="141">
        <v>9482.4911250000114</v>
      </c>
      <c r="AZ284" s="141">
        <v>9070.259750000012</v>
      </c>
      <c r="BA284" s="141">
        <v>8658.0283750000126</v>
      </c>
      <c r="BB284" s="141">
        <v>8245.7970000000132</v>
      </c>
      <c r="BC284" s="141">
        <v>7833.5656250000129</v>
      </c>
      <c r="BD284" s="141">
        <v>7421.3342500000126</v>
      </c>
      <c r="BE284" s="141">
        <v>7009.1028750000123</v>
      </c>
      <c r="BF284" s="141">
        <v>6596.871500000012</v>
      </c>
      <c r="BG284" s="141">
        <v>6184.6401250000117</v>
      </c>
      <c r="BH284" s="141">
        <v>5772.4087500000114</v>
      </c>
      <c r="BI284" s="141">
        <v>5360.1773750000111</v>
      </c>
      <c r="BJ284" s="141">
        <v>4947.9460000000108</v>
      </c>
      <c r="BK284" s="141">
        <v>4535.7146250000105</v>
      </c>
      <c r="BL284" s="141">
        <v>4123.4832500000102</v>
      </c>
      <c r="BM284" s="141">
        <v>3711.2518750000104</v>
      </c>
      <c r="BN284" s="141">
        <v>3299.0205000000105</v>
      </c>
      <c r="BO284" s="141">
        <v>2886.7891250000107</v>
      </c>
      <c r="BP284" s="141">
        <v>2474.5577500000109</v>
      </c>
    </row>
    <row r="285" spans="4:68">
      <c r="D285" s="174" t="s">
        <v>4009</v>
      </c>
      <c r="E285" s="175">
        <v>39547.46</v>
      </c>
      <c r="F285" s="174" t="s">
        <v>3409</v>
      </c>
      <c r="G285" s="174" t="s">
        <v>4010</v>
      </c>
      <c r="H285" s="174" t="s">
        <v>172</v>
      </c>
      <c r="I285" s="174" t="s">
        <v>3098</v>
      </c>
      <c r="J285" s="174" t="s">
        <v>4011</v>
      </c>
      <c r="K285" s="174"/>
      <c r="L285" s="174" t="s">
        <v>172</v>
      </c>
      <c r="M285" s="174" t="s">
        <v>3866</v>
      </c>
      <c r="N285" s="176">
        <v>960</v>
      </c>
      <c r="O285" s="174" t="s">
        <v>3407</v>
      </c>
      <c r="P285" s="177">
        <v>27576</v>
      </c>
      <c r="Q285" s="176">
        <v>456</v>
      </c>
      <c r="R285" s="175">
        <v>18783.62</v>
      </c>
      <c r="S285" s="175">
        <v>20763.84</v>
      </c>
      <c r="T285" s="178">
        <v>0</v>
      </c>
      <c r="U285" s="96">
        <v>18</v>
      </c>
      <c r="V285" s="38" t="s">
        <v>128</v>
      </c>
      <c r="W285" s="38"/>
      <c r="X285" s="137">
        <v>494.34325000000001</v>
      </c>
      <c r="Y285" s="138">
        <v>56796</v>
      </c>
      <c r="Z285" s="179">
        <v>42</v>
      </c>
      <c r="AA285" s="139">
        <v>2055</v>
      </c>
      <c r="AB285" s="131"/>
      <c r="AC285" s="38"/>
      <c r="AD285" s="140">
        <v>20763.84</v>
      </c>
      <c r="AE285" s="141">
        <v>20269.496749999998</v>
      </c>
      <c r="AF285" s="141">
        <v>19775.153499999997</v>
      </c>
      <c r="AG285" s="141">
        <v>19280.810249999995</v>
      </c>
      <c r="AH285" s="141">
        <v>18786.466999999993</v>
      </c>
      <c r="AI285" s="141">
        <v>18292.123749999992</v>
      </c>
      <c r="AJ285" s="141">
        <v>17797.78049999999</v>
      </c>
      <c r="AK285" s="141">
        <v>17303.437249999988</v>
      </c>
      <c r="AL285" s="141">
        <v>16809.093999999986</v>
      </c>
      <c r="AM285" s="141">
        <v>16314.750749999987</v>
      </c>
      <c r="AN285" s="141">
        <v>15820.407499999987</v>
      </c>
      <c r="AO285" s="141">
        <v>15326.064249999987</v>
      </c>
      <c r="AP285" s="141">
        <v>14831.720999999987</v>
      </c>
      <c r="AQ285" s="141">
        <v>14337.377749999987</v>
      </c>
      <c r="AR285" s="141">
        <v>13843.034499999987</v>
      </c>
      <c r="AS285" s="141">
        <v>13348.691249999987</v>
      </c>
      <c r="AT285" s="141">
        <v>12854.347999999987</v>
      </c>
      <c r="AU285" s="141">
        <v>12360.004749999987</v>
      </c>
      <c r="AV285" s="141">
        <v>11865.661499999987</v>
      </c>
      <c r="AW285" s="141">
        <v>11371.318249999988</v>
      </c>
      <c r="AX285" s="141">
        <v>10876.974999999988</v>
      </c>
      <c r="AY285" s="141">
        <v>10382.631749999988</v>
      </c>
      <c r="AZ285" s="141">
        <v>9888.2884999999878</v>
      </c>
      <c r="BA285" s="141">
        <v>9393.9452499999879</v>
      </c>
      <c r="BB285" s="141">
        <v>8899.601999999988</v>
      </c>
      <c r="BC285" s="141">
        <v>8405.2587499999881</v>
      </c>
      <c r="BD285" s="141">
        <v>7910.9154999999882</v>
      </c>
      <c r="BE285" s="141">
        <v>7416.5722499999883</v>
      </c>
      <c r="BF285" s="141">
        <v>6922.2289999999884</v>
      </c>
      <c r="BG285" s="141">
        <v>6427.8857499999885</v>
      </c>
      <c r="BH285" s="141">
        <v>5933.5424999999886</v>
      </c>
      <c r="BI285" s="141">
        <v>5439.1992499999888</v>
      </c>
      <c r="BJ285" s="141">
        <v>4944.8559999999889</v>
      </c>
      <c r="BK285" s="141">
        <v>4450.512749999989</v>
      </c>
      <c r="BL285" s="141">
        <v>3956.1694999999891</v>
      </c>
      <c r="BM285" s="141">
        <v>3461.8262499999892</v>
      </c>
      <c r="BN285" s="141">
        <v>2967.4829999999893</v>
      </c>
      <c r="BO285" s="141">
        <v>2473.1397499999894</v>
      </c>
      <c r="BP285" s="141">
        <v>1978.7964999999895</v>
      </c>
    </row>
    <row r="286" spans="4:68">
      <c r="D286" s="174" t="s">
        <v>4012</v>
      </c>
      <c r="E286" s="175">
        <v>13339.78</v>
      </c>
      <c r="F286" s="174" t="s">
        <v>3409</v>
      </c>
      <c r="G286" s="174" t="s">
        <v>4013</v>
      </c>
      <c r="H286" s="174" t="s">
        <v>172</v>
      </c>
      <c r="I286" s="174" t="s">
        <v>3098</v>
      </c>
      <c r="J286" s="174" t="s">
        <v>4014</v>
      </c>
      <c r="K286" s="174"/>
      <c r="L286" s="174" t="s">
        <v>3509</v>
      </c>
      <c r="M286" s="174" t="s">
        <v>3548</v>
      </c>
      <c r="N286" s="176">
        <v>960</v>
      </c>
      <c r="O286" s="174" t="s">
        <v>3407</v>
      </c>
      <c r="P286" s="177">
        <v>27576</v>
      </c>
      <c r="Q286" s="176">
        <v>456</v>
      </c>
      <c r="R286" s="175">
        <v>6335.83</v>
      </c>
      <c r="S286" s="175">
        <v>7003.95</v>
      </c>
      <c r="T286" s="178">
        <v>0</v>
      </c>
      <c r="U286" s="96">
        <v>16</v>
      </c>
      <c r="V286" s="38" t="s">
        <v>126</v>
      </c>
      <c r="W286" s="38"/>
      <c r="X286" s="137">
        <v>166.74725000000001</v>
      </c>
      <c r="Y286" s="138">
        <v>56796</v>
      </c>
      <c r="Z286" s="179">
        <v>42</v>
      </c>
      <c r="AA286" s="139">
        <v>2055</v>
      </c>
      <c r="AB286" s="131"/>
      <c r="AC286" s="38"/>
      <c r="AD286" s="140">
        <v>7003.95</v>
      </c>
      <c r="AE286" s="141">
        <v>6837.2027499999995</v>
      </c>
      <c r="AF286" s="141">
        <v>6670.4554999999991</v>
      </c>
      <c r="AG286" s="141">
        <v>6503.7082499999988</v>
      </c>
      <c r="AH286" s="141">
        <v>6336.9609999999984</v>
      </c>
      <c r="AI286" s="141">
        <v>6170.2137499999981</v>
      </c>
      <c r="AJ286" s="141">
        <v>6003.4664999999977</v>
      </c>
      <c r="AK286" s="141">
        <v>5836.7192499999974</v>
      </c>
      <c r="AL286" s="141">
        <v>5669.971999999997</v>
      </c>
      <c r="AM286" s="141">
        <v>5503.2247499999967</v>
      </c>
      <c r="AN286" s="141">
        <v>5336.4774999999963</v>
      </c>
      <c r="AO286" s="141">
        <v>5169.730249999996</v>
      </c>
      <c r="AP286" s="141">
        <v>5002.9829999999956</v>
      </c>
      <c r="AQ286" s="141">
        <v>4836.2357499999953</v>
      </c>
      <c r="AR286" s="141">
        <v>4669.4884999999949</v>
      </c>
      <c r="AS286" s="141">
        <v>4502.7412499999946</v>
      </c>
      <c r="AT286" s="141">
        <v>4335.9939999999942</v>
      </c>
      <c r="AU286" s="141">
        <v>4169.2467499999939</v>
      </c>
      <c r="AV286" s="141">
        <v>4002.499499999994</v>
      </c>
      <c r="AW286" s="141">
        <v>3835.7522499999941</v>
      </c>
      <c r="AX286" s="141">
        <v>3669.0049999999942</v>
      </c>
      <c r="AY286" s="141">
        <v>3502.2577499999943</v>
      </c>
      <c r="AZ286" s="141">
        <v>3335.5104999999944</v>
      </c>
      <c r="BA286" s="141">
        <v>3168.7632499999945</v>
      </c>
      <c r="BB286" s="141">
        <v>3002.0159999999946</v>
      </c>
      <c r="BC286" s="141">
        <v>2835.2687499999947</v>
      </c>
      <c r="BD286" s="141">
        <v>2668.5214999999948</v>
      </c>
      <c r="BE286" s="141">
        <v>2501.7742499999949</v>
      </c>
      <c r="BF286" s="141">
        <v>2335.026999999995</v>
      </c>
      <c r="BG286" s="141">
        <v>2168.2797499999951</v>
      </c>
      <c r="BH286" s="141">
        <v>2001.5324999999953</v>
      </c>
      <c r="BI286" s="141">
        <v>1834.7852499999954</v>
      </c>
      <c r="BJ286" s="141">
        <v>1668.0379999999955</v>
      </c>
      <c r="BK286" s="141">
        <v>1501.2907499999956</v>
      </c>
      <c r="BL286" s="141">
        <v>1334.5434999999957</v>
      </c>
      <c r="BM286" s="141">
        <v>1167.7962499999958</v>
      </c>
      <c r="BN286" s="141">
        <v>1001.0489999999958</v>
      </c>
      <c r="BO286" s="141">
        <v>834.30174999999576</v>
      </c>
      <c r="BP286" s="141">
        <v>667.55449999999576</v>
      </c>
    </row>
    <row r="287" spans="4:68">
      <c r="D287" s="174" t="s">
        <v>4015</v>
      </c>
      <c r="E287" s="175">
        <v>39852.1</v>
      </c>
      <c r="F287" s="174" t="s">
        <v>3426</v>
      </c>
      <c r="G287" s="174" t="s">
        <v>4016</v>
      </c>
      <c r="H287" s="174" t="s">
        <v>172</v>
      </c>
      <c r="I287" s="174" t="s">
        <v>3098</v>
      </c>
      <c r="J287" s="174" t="s">
        <v>4017</v>
      </c>
      <c r="K287" s="174"/>
      <c r="L287" s="174" t="s">
        <v>172</v>
      </c>
      <c r="M287" s="174" t="s">
        <v>3891</v>
      </c>
      <c r="N287" s="176">
        <v>960</v>
      </c>
      <c r="O287" s="174" t="s">
        <v>3407</v>
      </c>
      <c r="P287" s="177">
        <v>28672</v>
      </c>
      <c r="Q287" s="176">
        <v>420</v>
      </c>
      <c r="R287" s="175">
        <v>17433.89</v>
      </c>
      <c r="S287" s="175">
        <v>22418.21</v>
      </c>
      <c r="T287" s="178">
        <v>0</v>
      </c>
      <c r="U287" s="96">
        <v>18</v>
      </c>
      <c r="V287" s="38" t="s">
        <v>128</v>
      </c>
      <c r="W287" s="38"/>
      <c r="X287" s="137">
        <v>498.15124999999995</v>
      </c>
      <c r="Y287" s="138">
        <v>57892</v>
      </c>
      <c r="Z287" s="179">
        <v>45</v>
      </c>
      <c r="AA287" s="139">
        <v>2058</v>
      </c>
      <c r="AB287" s="131"/>
      <c r="AC287" s="38"/>
      <c r="AD287" s="140">
        <v>22418.21</v>
      </c>
      <c r="AE287" s="141">
        <v>21920.05875</v>
      </c>
      <c r="AF287" s="141">
        <v>21421.907500000001</v>
      </c>
      <c r="AG287" s="141">
        <v>20923.756250000002</v>
      </c>
      <c r="AH287" s="141">
        <v>20425.605000000003</v>
      </c>
      <c r="AI287" s="141">
        <v>19927.453750000004</v>
      </c>
      <c r="AJ287" s="141">
        <v>19429.302500000005</v>
      </c>
      <c r="AK287" s="141">
        <v>18931.151250000006</v>
      </c>
      <c r="AL287" s="141">
        <v>18433.000000000007</v>
      </c>
      <c r="AM287" s="141">
        <v>17934.848750000008</v>
      </c>
      <c r="AN287" s="141">
        <v>17436.697500000009</v>
      </c>
      <c r="AO287" s="141">
        <v>16938.54625000001</v>
      </c>
      <c r="AP287" s="141">
        <v>16440.395000000011</v>
      </c>
      <c r="AQ287" s="141">
        <v>15942.243750000011</v>
      </c>
      <c r="AR287" s="141">
        <v>15444.09250000001</v>
      </c>
      <c r="AS287" s="141">
        <v>14945.941250000009</v>
      </c>
      <c r="AT287" s="141">
        <v>14447.790000000008</v>
      </c>
      <c r="AU287" s="141">
        <v>13949.638750000007</v>
      </c>
      <c r="AV287" s="141">
        <v>13451.487500000007</v>
      </c>
      <c r="AW287" s="141">
        <v>12953.336250000006</v>
      </c>
      <c r="AX287" s="141">
        <v>12455.185000000005</v>
      </c>
      <c r="AY287" s="141">
        <v>11957.033750000004</v>
      </c>
      <c r="AZ287" s="141">
        <v>11458.882500000003</v>
      </c>
      <c r="BA287" s="141">
        <v>10960.731250000003</v>
      </c>
      <c r="BB287" s="141">
        <v>10462.580000000002</v>
      </c>
      <c r="BC287" s="141">
        <v>9964.4287500000009</v>
      </c>
      <c r="BD287" s="141">
        <v>9466.2775000000001</v>
      </c>
      <c r="BE287" s="141">
        <v>8968.1262499999993</v>
      </c>
      <c r="BF287" s="141">
        <v>8469.9749999999985</v>
      </c>
      <c r="BG287" s="141">
        <v>7971.8237499999987</v>
      </c>
      <c r="BH287" s="141">
        <v>7473.6724999999988</v>
      </c>
      <c r="BI287" s="141">
        <v>6975.5212499999989</v>
      </c>
      <c r="BJ287" s="141">
        <v>6477.369999999999</v>
      </c>
      <c r="BK287" s="141">
        <v>5979.2187499999991</v>
      </c>
      <c r="BL287" s="141">
        <v>5481.0674999999992</v>
      </c>
      <c r="BM287" s="141">
        <v>4982.9162499999993</v>
      </c>
      <c r="BN287" s="141">
        <v>4484.7649999999994</v>
      </c>
      <c r="BO287" s="141">
        <v>3986.6137499999995</v>
      </c>
      <c r="BP287" s="141">
        <v>3488.4624999999996</v>
      </c>
    </row>
    <row r="288" spans="4:68">
      <c r="D288" s="174" t="s">
        <v>4018</v>
      </c>
      <c r="E288" s="175">
        <v>26935.25</v>
      </c>
      <c r="F288" s="174" t="s">
        <v>3409</v>
      </c>
      <c r="G288" s="174" t="s">
        <v>4019</v>
      </c>
      <c r="H288" s="174" t="s">
        <v>172</v>
      </c>
      <c r="I288" s="174" t="s">
        <v>3098</v>
      </c>
      <c r="J288" s="174" t="s">
        <v>4020</v>
      </c>
      <c r="K288" s="174"/>
      <c r="L288" s="174" t="s">
        <v>3509</v>
      </c>
      <c r="M288" s="174" t="s">
        <v>3548</v>
      </c>
      <c r="N288" s="176">
        <v>960</v>
      </c>
      <c r="O288" s="174" t="s">
        <v>3407</v>
      </c>
      <c r="P288" s="177">
        <v>28307</v>
      </c>
      <c r="Q288" s="176">
        <v>432</v>
      </c>
      <c r="R288" s="175">
        <v>12119.92</v>
      </c>
      <c r="S288" s="175">
        <v>14815.33</v>
      </c>
      <c r="T288" s="178">
        <v>0</v>
      </c>
      <c r="U288" s="96">
        <v>16</v>
      </c>
      <c r="V288" s="38" t="s">
        <v>126</v>
      </c>
      <c r="W288" s="38"/>
      <c r="X288" s="137">
        <v>336.69062500000001</v>
      </c>
      <c r="Y288" s="138">
        <v>57527</v>
      </c>
      <c r="Z288" s="179">
        <v>44</v>
      </c>
      <c r="AA288" s="139">
        <v>2057</v>
      </c>
      <c r="AB288" s="131"/>
      <c r="AC288" s="38"/>
      <c r="AD288" s="140">
        <v>14815.33</v>
      </c>
      <c r="AE288" s="141">
        <v>14478.639375000001</v>
      </c>
      <c r="AF288" s="141">
        <v>14141.948750000001</v>
      </c>
      <c r="AG288" s="141">
        <v>13805.258125000002</v>
      </c>
      <c r="AH288" s="141">
        <v>13468.567500000003</v>
      </c>
      <c r="AI288" s="141">
        <v>13131.876875000004</v>
      </c>
      <c r="AJ288" s="141">
        <v>12795.186250000004</v>
      </c>
      <c r="AK288" s="141">
        <v>12458.495625000005</v>
      </c>
      <c r="AL288" s="141">
        <v>12121.805000000006</v>
      </c>
      <c r="AM288" s="141">
        <v>11785.114375000006</v>
      </c>
      <c r="AN288" s="141">
        <v>11448.423750000007</v>
      </c>
      <c r="AO288" s="141">
        <v>11111.733125000008</v>
      </c>
      <c r="AP288" s="141">
        <v>10775.042500000009</v>
      </c>
      <c r="AQ288" s="141">
        <v>10438.351875000009</v>
      </c>
      <c r="AR288" s="141">
        <v>10101.66125000001</v>
      </c>
      <c r="AS288" s="141">
        <v>9764.9706250000108</v>
      </c>
      <c r="AT288" s="141">
        <v>9428.2800000000116</v>
      </c>
      <c r="AU288" s="141">
        <v>9091.5893750000123</v>
      </c>
      <c r="AV288" s="141">
        <v>8754.898750000013</v>
      </c>
      <c r="AW288" s="141">
        <v>8418.2081250000138</v>
      </c>
      <c r="AX288" s="141">
        <v>8081.5175000000136</v>
      </c>
      <c r="AY288" s="141">
        <v>7744.8268750000134</v>
      </c>
      <c r="AZ288" s="141">
        <v>7408.1362500000132</v>
      </c>
      <c r="BA288" s="141">
        <v>7071.445625000013</v>
      </c>
      <c r="BB288" s="141">
        <v>6734.7550000000128</v>
      </c>
      <c r="BC288" s="141">
        <v>6398.0643750000127</v>
      </c>
      <c r="BD288" s="141">
        <v>6061.3737500000125</v>
      </c>
      <c r="BE288" s="141">
        <v>5724.6831250000123</v>
      </c>
      <c r="BF288" s="141">
        <v>5387.9925000000121</v>
      </c>
      <c r="BG288" s="141">
        <v>5051.3018750000119</v>
      </c>
      <c r="BH288" s="141">
        <v>4714.6112500000118</v>
      </c>
      <c r="BI288" s="141">
        <v>4377.9206250000116</v>
      </c>
      <c r="BJ288" s="141">
        <v>4041.2300000000114</v>
      </c>
      <c r="BK288" s="141">
        <v>3704.5393750000112</v>
      </c>
      <c r="BL288" s="141">
        <v>3367.848750000011</v>
      </c>
      <c r="BM288" s="141">
        <v>3031.1581250000108</v>
      </c>
      <c r="BN288" s="141">
        <v>2694.4675000000107</v>
      </c>
      <c r="BO288" s="141">
        <v>2357.7768750000105</v>
      </c>
      <c r="BP288" s="141">
        <v>2021.0862500000105</v>
      </c>
    </row>
    <row r="289" spans="4:68">
      <c r="D289" s="174" t="s">
        <v>4021</v>
      </c>
      <c r="E289" s="175">
        <v>190173.59</v>
      </c>
      <c r="F289" s="174" t="s">
        <v>3426</v>
      </c>
      <c r="G289" s="174" t="s">
        <v>4019</v>
      </c>
      <c r="H289" s="174" t="s">
        <v>172</v>
      </c>
      <c r="I289" s="174" t="s">
        <v>3098</v>
      </c>
      <c r="J289" s="174" t="s">
        <v>4020</v>
      </c>
      <c r="K289" s="174"/>
      <c r="L289" s="174" t="s">
        <v>3509</v>
      </c>
      <c r="M289" s="174" t="s">
        <v>3548</v>
      </c>
      <c r="N289" s="176">
        <v>960</v>
      </c>
      <c r="O289" s="174" t="s">
        <v>3407</v>
      </c>
      <c r="P289" s="177">
        <v>28307</v>
      </c>
      <c r="Q289" s="176">
        <v>432</v>
      </c>
      <c r="R289" s="175">
        <v>85571.38</v>
      </c>
      <c r="S289" s="175">
        <v>104602.21</v>
      </c>
      <c r="T289" s="178">
        <v>0</v>
      </c>
      <c r="U289" s="96">
        <v>16</v>
      </c>
      <c r="V289" s="38" t="s">
        <v>126</v>
      </c>
      <c r="W289" s="38"/>
      <c r="X289" s="137">
        <v>2377.169875</v>
      </c>
      <c r="Y289" s="138">
        <v>57527</v>
      </c>
      <c r="Z289" s="179">
        <v>44</v>
      </c>
      <c r="AA289" s="139">
        <v>2057</v>
      </c>
      <c r="AB289" s="131"/>
      <c r="AC289" s="38"/>
      <c r="AD289" s="140">
        <v>104602.21</v>
      </c>
      <c r="AE289" s="141">
        <v>102225.040125</v>
      </c>
      <c r="AF289" s="141">
        <v>99847.870249999993</v>
      </c>
      <c r="AG289" s="141">
        <v>97470.700374999986</v>
      </c>
      <c r="AH289" s="141">
        <v>95093.530499999979</v>
      </c>
      <c r="AI289" s="141">
        <v>92716.360624999972</v>
      </c>
      <c r="AJ289" s="141">
        <v>90339.190749999965</v>
      </c>
      <c r="AK289" s="141">
        <v>87962.020874999958</v>
      </c>
      <c r="AL289" s="141">
        <v>85584.850999999951</v>
      </c>
      <c r="AM289" s="141">
        <v>83207.681124999945</v>
      </c>
      <c r="AN289" s="141">
        <v>80830.511249999938</v>
      </c>
      <c r="AO289" s="141">
        <v>78453.341374999931</v>
      </c>
      <c r="AP289" s="141">
        <v>76076.171499999924</v>
      </c>
      <c r="AQ289" s="141">
        <v>73699.001624999917</v>
      </c>
      <c r="AR289" s="141">
        <v>71321.83174999991</v>
      </c>
      <c r="AS289" s="141">
        <v>68944.661874999903</v>
      </c>
      <c r="AT289" s="141">
        <v>66567.491999999897</v>
      </c>
      <c r="AU289" s="141">
        <v>64190.322124999897</v>
      </c>
      <c r="AV289" s="141">
        <v>61813.152249999897</v>
      </c>
      <c r="AW289" s="141">
        <v>59435.982374999898</v>
      </c>
      <c r="AX289" s="141">
        <v>57058.812499999898</v>
      </c>
      <c r="AY289" s="141">
        <v>54681.642624999899</v>
      </c>
      <c r="AZ289" s="141">
        <v>52304.472749999899</v>
      </c>
      <c r="BA289" s="141">
        <v>49927.302874999899</v>
      </c>
      <c r="BB289" s="141">
        <v>47550.1329999999</v>
      </c>
      <c r="BC289" s="141">
        <v>45172.9631249999</v>
      </c>
      <c r="BD289" s="141">
        <v>42795.793249999901</v>
      </c>
      <c r="BE289" s="141">
        <v>40418.623374999901</v>
      </c>
      <c r="BF289" s="141">
        <v>38041.453499999901</v>
      </c>
      <c r="BG289" s="141">
        <v>35664.283624999902</v>
      </c>
      <c r="BH289" s="141">
        <v>33287.113749999902</v>
      </c>
      <c r="BI289" s="141">
        <v>30909.943874999903</v>
      </c>
      <c r="BJ289" s="141">
        <v>28532.773999999903</v>
      </c>
      <c r="BK289" s="141">
        <v>26155.604124999903</v>
      </c>
      <c r="BL289" s="141">
        <v>23778.434249999904</v>
      </c>
      <c r="BM289" s="141">
        <v>21401.264374999904</v>
      </c>
      <c r="BN289" s="141">
        <v>19024.094499999905</v>
      </c>
      <c r="BO289" s="141">
        <v>16646.924624999905</v>
      </c>
      <c r="BP289" s="141">
        <v>14269.754749999905</v>
      </c>
    </row>
    <row r="290" spans="4:68">
      <c r="D290" s="174" t="s">
        <v>4022</v>
      </c>
      <c r="E290" s="176">
        <v>396197</v>
      </c>
      <c r="F290" s="174" t="s">
        <v>3420</v>
      </c>
      <c r="G290" s="174" t="s">
        <v>4023</v>
      </c>
      <c r="H290" s="174" t="s">
        <v>172</v>
      </c>
      <c r="I290" s="174" t="s">
        <v>3098</v>
      </c>
      <c r="J290" s="174" t="s">
        <v>4024</v>
      </c>
      <c r="K290" s="174"/>
      <c r="L290" s="174" t="s">
        <v>172</v>
      </c>
      <c r="M290" s="174" t="s">
        <v>3548</v>
      </c>
      <c r="N290" s="176">
        <v>960</v>
      </c>
      <c r="O290" s="174" t="s">
        <v>3407</v>
      </c>
      <c r="P290" s="177">
        <v>31959</v>
      </c>
      <c r="Q290" s="176">
        <v>312</v>
      </c>
      <c r="R290" s="175">
        <v>128750.24</v>
      </c>
      <c r="S290" s="175">
        <v>267446.76</v>
      </c>
      <c r="T290" s="178">
        <v>0</v>
      </c>
      <c r="U290" s="96">
        <v>16</v>
      </c>
      <c r="V290" s="38" t="s">
        <v>126</v>
      </c>
      <c r="W290" s="38"/>
      <c r="X290" s="137">
        <v>4952.4625000000005</v>
      </c>
      <c r="Y290" s="138">
        <v>61179</v>
      </c>
      <c r="Z290" s="179">
        <v>54</v>
      </c>
      <c r="AA290" s="139">
        <v>2067</v>
      </c>
      <c r="AB290" s="131"/>
      <c r="AC290" s="38"/>
      <c r="AD290" s="140">
        <v>267446.76</v>
      </c>
      <c r="AE290" s="141">
        <v>262494.29749999999</v>
      </c>
      <c r="AF290" s="141">
        <v>257541.83499999999</v>
      </c>
      <c r="AG290" s="141">
        <v>252589.3725</v>
      </c>
      <c r="AH290" s="141">
        <v>247636.91</v>
      </c>
      <c r="AI290" s="141">
        <v>242684.44750000001</v>
      </c>
      <c r="AJ290" s="141">
        <v>237731.98500000002</v>
      </c>
      <c r="AK290" s="141">
        <v>232779.52250000002</v>
      </c>
      <c r="AL290" s="141">
        <v>227827.06000000003</v>
      </c>
      <c r="AM290" s="141">
        <v>222874.59750000003</v>
      </c>
      <c r="AN290" s="141">
        <v>217922.13500000004</v>
      </c>
      <c r="AO290" s="141">
        <v>212969.67250000004</v>
      </c>
      <c r="AP290" s="141">
        <v>208017.21000000005</v>
      </c>
      <c r="AQ290" s="141">
        <v>203064.74750000006</v>
      </c>
      <c r="AR290" s="141">
        <v>198112.28500000006</v>
      </c>
      <c r="AS290" s="141">
        <v>193159.82250000007</v>
      </c>
      <c r="AT290" s="141">
        <v>188207.36000000007</v>
      </c>
      <c r="AU290" s="141">
        <v>183254.89750000008</v>
      </c>
      <c r="AV290" s="141">
        <v>178302.43500000008</v>
      </c>
      <c r="AW290" s="141">
        <v>173349.97250000009</v>
      </c>
      <c r="AX290" s="141">
        <v>168397.5100000001</v>
      </c>
      <c r="AY290" s="141">
        <v>163445.0475000001</v>
      </c>
      <c r="AZ290" s="141">
        <v>158492.58500000011</v>
      </c>
      <c r="BA290" s="141">
        <v>153540.12250000011</v>
      </c>
      <c r="BB290" s="141">
        <v>148587.66000000012</v>
      </c>
      <c r="BC290" s="141">
        <v>143635.19750000013</v>
      </c>
      <c r="BD290" s="141">
        <v>138682.73500000013</v>
      </c>
      <c r="BE290" s="141">
        <v>133730.27250000014</v>
      </c>
      <c r="BF290" s="141">
        <v>128777.81000000014</v>
      </c>
      <c r="BG290" s="141">
        <v>123825.34750000015</v>
      </c>
      <c r="BH290" s="141">
        <v>118872.88500000015</v>
      </c>
      <c r="BI290" s="141">
        <v>113920.42250000016</v>
      </c>
      <c r="BJ290" s="141">
        <v>108967.96000000017</v>
      </c>
      <c r="BK290" s="141">
        <v>104015.49750000017</v>
      </c>
      <c r="BL290" s="141">
        <v>99063.035000000178</v>
      </c>
      <c r="BM290" s="141">
        <v>94110.572500000184</v>
      </c>
      <c r="BN290" s="141">
        <v>89158.11000000019</v>
      </c>
      <c r="BO290" s="141">
        <v>84205.647500000196</v>
      </c>
      <c r="BP290" s="141">
        <v>79253.185000000201</v>
      </c>
    </row>
    <row r="291" spans="4:68">
      <c r="D291" s="174" t="s">
        <v>4025</v>
      </c>
      <c r="E291" s="176">
        <v>419</v>
      </c>
      <c r="F291" s="174" t="s">
        <v>3612</v>
      </c>
      <c r="G291" s="174" t="s">
        <v>4023</v>
      </c>
      <c r="H291" s="174" t="s">
        <v>172</v>
      </c>
      <c r="I291" s="174" t="s">
        <v>3098</v>
      </c>
      <c r="J291" s="174" t="s">
        <v>4024</v>
      </c>
      <c r="K291" s="174"/>
      <c r="L291" s="174" t="s">
        <v>172</v>
      </c>
      <c r="M291" s="174" t="s">
        <v>3548</v>
      </c>
      <c r="N291" s="176">
        <v>960</v>
      </c>
      <c r="O291" s="174" t="s">
        <v>3407</v>
      </c>
      <c r="P291" s="177">
        <v>31959</v>
      </c>
      <c r="Q291" s="176">
        <v>312</v>
      </c>
      <c r="R291" s="175">
        <v>136.06</v>
      </c>
      <c r="S291" s="175">
        <v>282.94</v>
      </c>
      <c r="T291" s="178">
        <v>0</v>
      </c>
      <c r="U291" s="96">
        <v>16</v>
      </c>
      <c r="V291" s="38" t="s">
        <v>126</v>
      </c>
      <c r="W291" s="38"/>
      <c r="X291" s="137">
        <v>5.2374999999999998</v>
      </c>
      <c r="Y291" s="138">
        <v>61179</v>
      </c>
      <c r="Z291" s="179">
        <v>54</v>
      </c>
      <c r="AA291" s="139">
        <v>2067</v>
      </c>
      <c r="AB291" s="131"/>
      <c r="AC291" s="38"/>
      <c r="AD291" s="140">
        <v>282.94</v>
      </c>
      <c r="AE291" s="141">
        <v>277.70249999999999</v>
      </c>
      <c r="AF291" s="141">
        <v>272.46499999999997</v>
      </c>
      <c r="AG291" s="141">
        <v>267.22749999999996</v>
      </c>
      <c r="AH291" s="141">
        <v>261.98999999999995</v>
      </c>
      <c r="AI291" s="141">
        <v>256.75249999999994</v>
      </c>
      <c r="AJ291" s="141">
        <v>251.51499999999993</v>
      </c>
      <c r="AK291" s="141">
        <v>246.27749999999992</v>
      </c>
      <c r="AL291" s="141">
        <v>241.03999999999991</v>
      </c>
      <c r="AM291" s="141">
        <v>235.8024999999999</v>
      </c>
      <c r="AN291" s="141">
        <v>230.56499999999988</v>
      </c>
      <c r="AO291" s="141">
        <v>225.32749999999987</v>
      </c>
      <c r="AP291" s="141">
        <v>220.08999999999986</v>
      </c>
      <c r="AQ291" s="141">
        <v>214.85249999999985</v>
      </c>
      <c r="AR291" s="141">
        <v>209.61499999999984</v>
      </c>
      <c r="AS291" s="141">
        <v>204.37749999999983</v>
      </c>
      <c r="AT291" s="141">
        <v>199.13999999999982</v>
      </c>
      <c r="AU291" s="141">
        <v>193.9024999999998</v>
      </c>
      <c r="AV291" s="141">
        <v>188.66499999999979</v>
      </c>
      <c r="AW291" s="141">
        <v>183.42749999999978</v>
      </c>
      <c r="AX291" s="141">
        <v>178.18999999999977</v>
      </c>
      <c r="AY291" s="141">
        <v>172.95249999999976</v>
      </c>
      <c r="AZ291" s="141">
        <v>167.71499999999975</v>
      </c>
      <c r="BA291" s="141">
        <v>162.47749999999974</v>
      </c>
      <c r="BB291" s="141">
        <v>157.23999999999972</v>
      </c>
      <c r="BC291" s="141">
        <v>152.00249999999971</v>
      </c>
      <c r="BD291" s="141">
        <v>146.7649999999997</v>
      </c>
      <c r="BE291" s="141">
        <v>141.52749999999969</v>
      </c>
      <c r="BF291" s="141">
        <v>136.28999999999968</v>
      </c>
      <c r="BG291" s="141">
        <v>131.05249999999967</v>
      </c>
      <c r="BH291" s="141">
        <v>125.81499999999967</v>
      </c>
      <c r="BI291" s="141">
        <v>120.57749999999967</v>
      </c>
      <c r="BJ291" s="141">
        <v>115.33999999999968</v>
      </c>
      <c r="BK291" s="141">
        <v>110.10249999999968</v>
      </c>
      <c r="BL291" s="141">
        <v>104.86499999999968</v>
      </c>
      <c r="BM291" s="141">
        <v>99.627499999999685</v>
      </c>
      <c r="BN291" s="141">
        <v>94.389999999999688</v>
      </c>
      <c r="BO291" s="141">
        <v>89.152499999999691</v>
      </c>
      <c r="BP291" s="141">
        <v>83.914999999999694</v>
      </c>
    </row>
    <row r="292" spans="4:68">
      <c r="D292" s="174" t="s">
        <v>4026</v>
      </c>
      <c r="E292" s="175">
        <v>1127762.33</v>
      </c>
      <c r="F292" s="174" t="s">
        <v>3426</v>
      </c>
      <c r="G292" s="174" t="s">
        <v>4023</v>
      </c>
      <c r="H292" s="174" t="s">
        <v>172</v>
      </c>
      <c r="I292" s="174" t="s">
        <v>3098</v>
      </c>
      <c r="J292" s="174" t="s">
        <v>4024</v>
      </c>
      <c r="K292" s="174"/>
      <c r="L292" s="174" t="s">
        <v>172</v>
      </c>
      <c r="M292" s="174" t="s">
        <v>3548</v>
      </c>
      <c r="N292" s="176">
        <v>960</v>
      </c>
      <c r="O292" s="174" t="s">
        <v>3407</v>
      </c>
      <c r="P292" s="177">
        <v>31959</v>
      </c>
      <c r="Q292" s="176">
        <v>312</v>
      </c>
      <c r="R292" s="175">
        <v>366483.47</v>
      </c>
      <c r="S292" s="175">
        <v>761278.86</v>
      </c>
      <c r="T292" s="178">
        <v>0</v>
      </c>
      <c r="U292" s="96">
        <v>16</v>
      </c>
      <c r="V292" s="38" t="s">
        <v>126</v>
      </c>
      <c r="W292" s="38"/>
      <c r="X292" s="137">
        <v>14097.029125000001</v>
      </c>
      <c r="Y292" s="138">
        <v>61179</v>
      </c>
      <c r="Z292" s="179">
        <v>54</v>
      </c>
      <c r="AA292" s="139">
        <v>2067</v>
      </c>
      <c r="AB292" s="131"/>
      <c r="AC292" s="38"/>
      <c r="AD292" s="140">
        <v>761278.86</v>
      </c>
      <c r="AE292" s="141">
        <v>747181.83087499999</v>
      </c>
      <c r="AF292" s="141">
        <v>733084.80174999998</v>
      </c>
      <c r="AG292" s="141">
        <v>718987.77262499998</v>
      </c>
      <c r="AH292" s="141">
        <v>704890.74349999998</v>
      </c>
      <c r="AI292" s="141">
        <v>690793.71437499998</v>
      </c>
      <c r="AJ292" s="141">
        <v>676696.68524999998</v>
      </c>
      <c r="AK292" s="141">
        <v>662599.65612499998</v>
      </c>
      <c r="AL292" s="141">
        <v>648502.62699999998</v>
      </c>
      <c r="AM292" s="141">
        <v>634405.59787499998</v>
      </c>
      <c r="AN292" s="141">
        <v>620308.56874999998</v>
      </c>
      <c r="AO292" s="141">
        <v>606211.53962499998</v>
      </c>
      <c r="AP292" s="141">
        <v>592114.51049999997</v>
      </c>
      <c r="AQ292" s="141">
        <v>578017.48137499997</v>
      </c>
      <c r="AR292" s="141">
        <v>563920.45224999997</v>
      </c>
      <c r="AS292" s="141">
        <v>549823.42312499997</v>
      </c>
      <c r="AT292" s="141">
        <v>535726.39399999997</v>
      </c>
      <c r="AU292" s="141">
        <v>521629.36487499997</v>
      </c>
      <c r="AV292" s="141">
        <v>507532.33574999997</v>
      </c>
      <c r="AW292" s="141">
        <v>493435.30662499997</v>
      </c>
      <c r="AX292" s="141">
        <v>479338.27749999997</v>
      </c>
      <c r="AY292" s="141">
        <v>465241.24837499997</v>
      </c>
      <c r="AZ292" s="141">
        <v>451144.21924999997</v>
      </c>
      <c r="BA292" s="141">
        <v>437047.19012499996</v>
      </c>
      <c r="BB292" s="141">
        <v>422950.16099999996</v>
      </c>
      <c r="BC292" s="141">
        <v>408853.13187499996</v>
      </c>
      <c r="BD292" s="141">
        <v>394756.10274999996</v>
      </c>
      <c r="BE292" s="141">
        <v>380659.07362499996</v>
      </c>
      <c r="BF292" s="141">
        <v>366562.04449999996</v>
      </c>
      <c r="BG292" s="141">
        <v>352465.01537499996</v>
      </c>
      <c r="BH292" s="141">
        <v>338367.98624999996</v>
      </c>
      <c r="BI292" s="141">
        <v>324270.95712499996</v>
      </c>
      <c r="BJ292" s="141">
        <v>310173.92799999996</v>
      </c>
      <c r="BK292" s="141">
        <v>296076.89887499996</v>
      </c>
      <c r="BL292" s="141">
        <v>281979.86974999995</v>
      </c>
      <c r="BM292" s="141">
        <v>267882.84062499995</v>
      </c>
      <c r="BN292" s="141">
        <v>253785.81149999995</v>
      </c>
      <c r="BO292" s="141">
        <v>239688.78237499995</v>
      </c>
      <c r="BP292" s="141">
        <v>225591.75324999995</v>
      </c>
    </row>
    <row r="293" spans="4:68">
      <c r="D293" s="174" t="s">
        <v>4027</v>
      </c>
      <c r="E293" s="175">
        <v>195446.59</v>
      </c>
      <c r="F293" s="174" t="s">
        <v>3426</v>
      </c>
      <c r="G293" s="174" t="s">
        <v>4028</v>
      </c>
      <c r="H293" s="174" t="s">
        <v>172</v>
      </c>
      <c r="I293" s="174" t="s">
        <v>3098</v>
      </c>
      <c r="J293" s="174" t="s">
        <v>4029</v>
      </c>
      <c r="K293" s="174"/>
      <c r="L293" s="174" t="s">
        <v>3509</v>
      </c>
      <c r="M293" s="174" t="s">
        <v>3548</v>
      </c>
      <c r="N293" s="176">
        <v>960</v>
      </c>
      <c r="O293" s="174" t="s">
        <v>3407</v>
      </c>
      <c r="P293" s="177">
        <v>29037</v>
      </c>
      <c r="Q293" s="176">
        <v>408</v>
      </c>
      <c r="R293" s="175">
        <v>83057.98</v>
      </c>
      <c r="S293" s="175">
        <v>112388.61</v>
      </c>
      <c r="T293" s="178">
        <v>0</v>
      </c>
      <c r="U293" s="96">
        <v>16</v>
      </c>
      <c r="V293" s="38" t="s">
        <v>126</v>
      </c>
      <c r="W293" s="38"/>
      <c r="X293" s="137">
        <v>2443.082375</v>
      </c>
      <c r="Y293" s="138">
        <v>58257</v>
      </c>
      <c r="Z293" s="179">
        <v>46</v>
      </c>
      <c r="AA293" s="139">
        <v>2059</v>
      </c>
      <c r="AB293" s="131"/>
      <c r="AC293" s="38"/>
      <c r="AD293" s="140">
        <v>112388.61</v>
      </c>
      <c r="AE293" s="141">
        <v>109945.527625</v>
      </c>
      <c r="AF293" s="141">
        <v>107502.44525</v>
      </c>
      <c r="AG293" s="141">
        <v>105059.36287500001</v>
      </c>
      <c r="AH293" s="141">
        <v>102616.28050000001</v>
      </c>
      <c r="AI293" s="141">
        <v>100173.19812500001</v>
      </c>
      <c r="AJ293" s="141">
        <v>97730.115750000012</v>
      </c>
      <c r="AK293" s="141">
        <v>95287.033375000014</v>
      </c>
      <c r="AL293" s="141">
        <v>92843.951000000015</v>
      </c>
      <c r="AM293" s="141">
        <v>90400.868625000017</v>
      </c>
      <c r="AN293" s="141">
        <v>87957.786250000019</v>
      </c>
      <c r="AO293" s="141">
        <v>85514.703875000021</v>
      </c>
      <c r="AP293" s="141">
        <v>83071.621500000023</v>
      </c>
      <c r="AQ293" s="141">
        <v>80628.539125000025</v>
      </c>
      <c r="AR293" s="141">
        <v>78185.456750000027</v>
      </c>
      <c r="AS293" s="141">
        <v>75742.374375000029</v>
      </c>
      <c r="AT293" s="141">
        <v>73299.29200000003</v>
      </c>
      <c r="AU293" s="141">
        <v>70856.209625000032</v>
      </c>
      <c r="AV293" s="141">
        <v>68413.127250000034</v>
      </c>
      <c r="AW293" s="141">
        <v>65970.044875000036</v>
      </c>
      <c r="AX293" s="141">
        <v>63526.962500000038</v>
      </c>
      <c r="AY293" s="141">
        <v>61083.88012500004</v>
      </c>
      <c r="AZ293" s="141">
        <v>58640.797750000042</v>
      </c>
      <c r="BA293" s="141">
        <v>56197.715375000043</v>
      </c>
      <c r="BB293" s="141">
        <v>53754.633000000045</v>
      </c>
      <c r="BC293" s="141">
        <v>51311.550625000047</v>
      </c>
      <c r="BD293" s="141">
        <v>48868.468250000049</v>
      </c>
      <c r="BE293" s="141">
        <v>46425.385875000051</v>
      </c>
      <c r="BF293" s="141">
        <v>43982.303500000053</v>
      </c>
      <c r="BG293" s="141">
        <v>41539.221125000055</v>
      </c>
      <c r="BH293" s="141">
        <v>39096.138750000056</v>
      </c>
      <c r="BI293" s="141">
        <v>36653.056375000058</v>
      </c>
      <c r="BJ293" s="141">
        <v>34209.97400000006</v>
      </c>
      <c r="BK293" s="141">
        <v>31766.891625000062</v>
      </c>
      <c r="BL293" s="141">
        <v>29323.809250000064</v>
      </c>
      <c r="BM293" s="141">
        <v>26880.726875000066</v>
      </c>
      <c r="BN293" s="141">
        <v>24437.644500000068</v>
      </c>
      <c r="BO293" s="141">
        <v>21994.562125000069</v>
      </c>
      <c r="BP293" s="141">
        <v>19551.479750000071</v>
      </c>
    </row>
    <row r="294" spans="4:68">
      <c r="D294" s="174" t="s">
        <v>4030</v>
      </c>
      <c r="E294" s="175">
        <v>290043.68</v>
      </c>
      <c r="F294" s="174" t="s">
        <v>3426</v>
      </c>
      <c r="G294" s="174" t="s">
        <v>4031</v>
      </c>
      <c r="H294" s="174" t="s">
        <v>172</v>
      </c>
      <c r="I294" s="174" t="s">
        <v>4032</v>
      </c>
      <c r="J294" s="174" t="s">
        <v>4033</v>
      </c>
      <c r="K294" s="174"/>
      <c r="L294" s="174" t="s">
        <v>172</v>
      </c>
      <c r="M294" s="174" t="s">
        <v>3800</v>
      </c>
      <c r="N294" s="176">
        <v>960</v>
      </c>
      <c r="O294" s="174" t="s">
        <v>3407</v>
      </c>
      <c r="P294" s="177">
        <v>29403</v>
      </c>
      <c r="Q294" s="176">
        <v>396</v>
      </c>
      <c r="R294" s="175">
        <v>119632.86</v>
      </c>
      <c r="S294" s="175">
        <v>170410.82</v>
      </c>
      <c r="T294" s="178">
        <v>0</v>
      </c>
      <c r="U294" s="96">
        <v>17</v>
      </c>
      <c r="V294" s="38" t="s">
        <v>127</v>
      </c>
      <c r="W294" s="38"/>
      <c r="X294" s="137">
        <v>3625.5459999999998</v>
      </c>
      <c r="Y294" s="138">
        <v>58623</v>
      </c>
      <c r="Z294" s="179">
        <v>47</v>
      </c>
      <c r="AA294" s="139">
        <v>2060</v>
      </c>
      <c r="AB294" s="131"/>
      <c r="AC294" s="38"/>
      <c r="AD294" s="140">
        <v>170410.82</v>
      </c>
      <c r="AE294" s="141">
        <v>166785.274</v>
      </c>
      <c r="AF294" s="141">
        <v>163159.728</v>
      </c>
      <c r="AG294" s="141">
        <v>159534.182</v>
      </c>
      <c r="AH294" s="141">
        <v>155908.636</v>
      </c>
      <c r="AI294" s="141">
        <v>152283.09</v>
      </c>
      <c r="AJ294" s="141">
        <v>148657.54399999999</v>
      </c>
      <c r="AK294" s="141">
        <v>145031.99799999999</v>
      </c>
      <c r="AL294" s="141">
        <v>141406.45199999999</v>
      </c>
      <c r="AM294" s="141">
        <v>137780.90599999999</v>
      </c>
      <c r="AN294" s="141">
        <v>134155.35999999999</v>
      </c>
      <c r="AO294" s="141">
        <v>130529.81399999998</v>
      </c>
      <c r="AP294" s="141">
        <v>126904.26799999998</v>
      </c>
      <c r="AQ294" s="141">
        <v>123278.72199999998</v>
      </c>
      <c r="AR294" s="141">
        <v>119653.17599999998</v>
      </c>
      <c r="AS294" s="141">
        <v>116027.62999999998</v>
      </c>
      <c r="AT294" s="141">
        <v>112402.08399999997</v>
      </c>
      <c r="AU294" s="141">
        <v>108776.53799999997</v>
      </c>
      <c r="AV294" s="141">
        <v>105150.99199999997</v>
      </c>
      <c r="AW294" s="141">
        <v>101525.44599999997</v>
      </c>
      <c r="AX294" s="141">
        <v>97899.899999999965</v>
      </c>
      <c r="AY294" s="141">
        <v>94274.353999999963</v>
      </c>
      <c r="AZ294" s="141">
        <v>90648.807999999961</v>
      </c>
      <c r="BA294" s="141">
        <v>87023.261999999959</v>
      </c>
      <c r="BB294" s="141">
        <v>83397.715999999957</v>
      </c>
      <c r="BC294" s="141">
        <v>79772.169999999955</v>
      </c>
      <c r="BD294" s="141">
        <v>76146.623999999953</v>
      </c>
      <c r="BE294" s="141">
        <v>72521.07799999995</v>
      </c>
      <c r="BF294" s="141">
        <v>68895.531999999948</v>
      </c>
      <c r="BG294" s="141">
        <v>65269.985999999946</v>
      </c>
      <c r="BH294" s="141">
        <v>61644.439999999944</v>
      </c>
      <c r="BI294" s="141">
        <v>58018.893999999942</v>
      </c>
      <c r="BJ294" s="141">
        <v>54393.34799999994</v>
      </c>
      <c r="BK294" s="141">
        <v>50767.801999999938</v>
      </c>
      <c r="BL294" s="141">
        <v>47142.255999999936</v>
      </c>
      <c r="BM294" s="141">
        <v>43516.709999999934</v>
      </c>
      <c r="BN294" s="141">
        <v>39891.163999999932</v>
      </c>
      <c r="BO294" s="141">
        <v>36265.617999999929</v>
      </c>
      <c r="BP294" s="141">
        <v>32640.071999999931</v>
      </c>
    </row>
    <row r="295" spans="4:68">
      <c r="D295" s="174" t="s">
        <v>4034</v>
      </c>
      <c r="E295" s="176">
        <v>93178</v>
      </c>
      <c r="F295" s="174" t="s">
        <v>3420</v>
      </c>
      <c r="G295" s="174" t="s">
        <v>4035</v>
      </c>
      <c r="H295" s="174" t="s">
        <v>172</v>
      </c>
      <c r="I295" s="174" t="s">
        <v>4036</v>
      </c>
      <c r="J295" s="174" t="s">
        <v>4037</v>
      </c>
      <c r="K295" s="174"/>
      <c r="L295" s="174" t="s">
        <v>172</v>
      </c>
      <c r="M295" s="174" t="s">
        <v>3789</v>
      </c>
      <c r="N295" s="176">
        <v>960</v>
      </c>
      <c r="O295" s="174" t="s">
        <v>3407</v>
      </c>
      <c r="P295" s="177">
        <v>29768</v>
      </c>
      <c r="Q295" s="176">
        <v>384</v>
      </c>
      <c r="R295" s="175">
        <v>37267.89</v>
      </c>
      <c r="S295" s="175">
        <v>55910.11</v>
      </c>
      <c r="T295" s="178">
        <v>0</v>
      </c>
      <c r="U295" s="96">
        <v>18</v>
      </c>
      <c r="V295" s="38" t="s">
        <v>128</v>
      </c>
      <c r="W295" s="38"/>
      <c r="X295" s="137">
        <v>1164.7249999999999</v>
      </c>
      <c r="Y295" s="138">
        <v>58988</v>
      </c>
      <c r="Z295" s="179">
        <v>48</v>
      </c>
      <c r="AA295" s="139">
        <v>2061</v>
      </c>
      <c r="AB295" s="131"/>
      <c r="AC295" s="38"/>
      <c r="AD295" s="140">
        <v>55910.11</v>
      </c>
      <c r="AE295" s="141">
        <v>54745.385000000002</v>
      </c>
      <c r="AF295" s="141">
        <v>53580.66</v>
      </c>
      <c r="AG295" s="141">
        <v>52415.935000000005</v>
      </c>
      <c r="AH295" s="141">
        <v>51251.210000000006</v>
      </c>
      <c r="AI295" s="141">
        <v>50086.485000000008</v>
      </c>
      <c r="AJ295" s="141">
        <v>48921.760000000009</v>
      </c>
      <c r="AK295" s="141">
        <v>47757.035000000011</v>
      </c>
      <c r="AL295" s="141">
        <v>46592.310000000012</v>
      </c>
      <c r="AM295" s="141">
        <v>45427.585000000014</v>
      </c>
      <c r="AN295" s="141">
        <v>44262.860000000015</v>
      </c>
      <c r="AO295" s="141">
        <v>43098.135000000017</v>
      </c>
      <c r="AP295" s="141">
        <v>41933.410000000018</v>
      </c>
      <c r="AQ295" s="141">
        <v>40768.685000000019</v>
      </c>
      <c r="AR295" s="141">
        <v>39603.960000000021</v>
      </c>
      <c r="AS295" s="141">
        <v>38439.235000000022</v>
      </c>
      <c r="AT295" s="141">
        <v>37274.510000000024</v>
      </c>
      <c r="AU295" s="141">
        <v>36109.785000000025</v>
      </c>
      <c r="AV295" s="141">
        <v>34945.060000000027</v>
      </c>
      <c r="AW295" s="141">
        <v>33780.335000000028</v>
      </c>
      <c r="AX295" s="141">
        <v>32615.61000000003</v>
      </c>
      <c r="AY295" s="141">
        <v>31450.885000000031</v>
      </c>
      <c r="AZ295" s="141">
        <v>30286.160000000033</v>
      </c>
      <c r="BA295" s="141">
        <v>29121.435000000034</v>
      </c>
      <c r="BB295" s="141">
        <v>27956.710000000036</v>
      </c>
      <c r="BC295" s="141">
        <v>26791.985000000037</v>
      </c>
      <c r="BD295" s="141">
        <v>25627.260000000038</v>
      </c>
      <c r="BE295" s="141">
        <v>24462.53500000004</v>
      </c>
      <c r="BF295" s="141">
        <v>23297.810000000041</v>
      </c>
      <c r="BG295" s="141">
        <v>22133.085000000043</v>
      </c>
      <c r="BH295" s="141">
        <v>20968.360000000044</v>
      </c>
      <c r="BI295" s="141">
        <v>19803.635000000046</v>
      </c>
      <c r="BJ295" s="141">
        <v>18638.910000000047</v>
      </c>
      <c r="BK295" s="141">
        <v>17474.185000000049</v>
      </c>
      <c r="BL295" s="141">
        <v>16309.460000000048</v>
      </c>
      <c r="BM295" s="141">
        <v>15144.735000000048</v>
      </c>
      <c r="BN295" s="141">
        <v>13980.010000000048</v>
      </c>
      <c r="BO295" s="141">
        <v>12815.285000000047</v>
      </c>
      <c r="BP295" s="141">
        <v>11650.560000000047</v>
      </c>
    </row>
    <row r="296" spans="4:68">
      <c r="D296" s="174" t="s">
        <v>4038</v>
      </c>
      <c r="E296" s="175">
        <v>2608312.38</v>
      </c>
      <c r="F296" s="174" t="s">
        <v>3426</v>
      </c>
      <c r="G296" s="174" t="s">
        <v>4035</v>
      </c>
      <c r="H296" s="174" t="s">
        <v>172</v>
      </c>
      <c r="I296" s="174" t="s">
        <v>4036</v>
      </c>
      <c r="J296" s="174" t="s">
        <v>4037</v>
      </c>
      <c r="K296" s="174"/>
      <c r="L296" s="174" t="s">
        <v>172</v>
      </c>
      <c r="M296" s="174" t="s">
        <v>3789</v>
      </c>
      <c r="N296" s="176">
        <v>960</v>
      </c>
      <c r="O296" s="174" t="s">
        <v>3407</v>
      </c>
      <c r="P296" s="177">
        <v>29768</v>
      </c>
      <c r="Q296" s="176">
        <v>384</v>
      </c>
      <c r="R296" s="175">
        <v>1043234.32</v>
      </c>
      <c r="S296" s="175">
        <v>1565078.06</v>
      </c>
      <c r="T296" s="178">
        <v>0</v>
      </c>
      <c r="U296" s="96">
        <v>18</v>
      </c>
      <c r="V296" s="38" t="s">
        <v>128</v>
      </c>
      <c r="W296" s="38"/>
      <c r="X296" s="137">
        <v>32603.904750000002</v>
      </c>
      <c r="Y296" s="138">
        <v>58988</v>
      </c>
      <c r="Z296" s="179">
        <v>48</v>
      </c>
      <c r="AA296" s="139">
        <v>2061</v>
      </c>
      <c r="AB296" s="131"/>
      <c r="AC296" s="38"/>
      <c r="AD296" s="140">
        <v>1565078.06</v>
      </c>
      <c r="AE296" s="141">
        <v>1532474.1552500001</v>
      </c>
      <c r="AF296" s="141">
        <v>1499870.2505000001</v>
      </c>
      <c r="AG296" s="141">
        <v>1467266.3457500001</v>
      </c>
      <c r="AH296" s="141">
        <v>1434662.4410000001</v>
      </c>
      <c r="AI296" s="141">
        <v>1402058.5362500001</v>
      </c>
      <c r="AJ296" s="141">
        <v>1369454.6315000001</v>
      </c>
      <c r="AK296" s="141">
        <v>1336850.7267500001</v>
      </c>
      <c r="AL296" s="141">
        <v>1304246.8220000002</v>
      </c>
      <c r="AM296" s="141">
        <v>1271642.9172500002</v>
      </c>
      <c r="AN296" s="141">
        <v>1239039.0125000002</v>
      </c>
      <c r="AO296" s="141">
        <v>1206435.1077500002</v>
      </c>
      <c r="AP296" s="141">
        <v>1173831.2030000002</v>
      </c>
      <c r="AQ296" s="141">
        <v>1141227.2982500002</v>
      </c>
      <c r="AR296" s="141">
        <v>1108623.3935000002</v>
      </c>
      <c r="AS296" s="141">
        <v>1076019.4887500003</v>
      </c>
      <c r="AT296" s="141">
        <v>1043415.5840000003</v>
      </c>
      <c r="AU296" s="141">
        <v>1010811.6792500003</v>
      </c>
      <c r="AV296" s="141">
        <v>978207.77450000029</v>
      </c>
      <c r="AW296" s="141">
        <v>945603.8697500003</v>
      </c>
      <c r="AX296" s="141">
        <v>912999.96500000032</v>
      </c>
      <c r="AY296" s="141">
        <v>880396.06025000033</v>
      </c>
      <c r="AZ296" s="141">
        <v>847792.15550000034</v>
      </c>
      <c r="BA296" s="141">
        <v>815188.25075000036</v>
      </c>
      <c r="BB296" s="141">
        <v>782584.34600000037</v>
      </c>
      <c r="BC296" s="141">
        <v>749980.44125000038</v>
      </c>
      <c r="BD296" s="141">
        <v>717376.53650000039</v>
      </c>
      <c r="BE296" s="141">
        <v>684772.63175000041</v>
      </c>
      <c r="BF296" s="141">
        <v>652168.72700000042</v>
      </c>
      <c r="BG296" s="141">
        <v>619564.82225000043</v>
      </c>
      <c r="BH296" s="141">
        <v>586960.91750000045</v>
      </c>
      <c r="BI296" s="141">
        <v>554357.01275000046</v>
      </c>
      <c r="BJ296" s="141">
        <v>521753.10800000047</v>
      </c>
      <c r="BK296" s="141">
        <v>489149.20325000049</v>
      </c>
      <c r="BL296" s="141">
        <v>456545.2985000005</v>
      </c>
      <c r="BM296" s="141">
        <v>423941.39375000051</v>
      </c>
      <c r="BN296" s="141">
        <v>391337.48900000053</v>
      </c>
      <c r="BO296" s="141">
        <v>358733.58425000054</v>
      </c>
      <c r="BP296" s="141">
        <v>326129.67950000055</v>
      </c>
    </row>
    <row r="297" spans="4:68">
      <c r="D297" s="174" t="s">
        <v>4039</v>
      </c>
      <c r="E297" s="175">
        <v>39524.39</v>
      </c>
      <c r="F297" s="174" t="s">
        <v>3426</v>
      </c>
      <c r="G297" s="174" t="s">
        <v>4040</v>
      </c>
      <c r="H297" s="174" t="s">
        <v>172</v>
      </c>
      <c r="I297" s="174" t="s">
        <v>4041</v>
      </c>
      <c r="J297" s="174" t="s">
        <v>4042</v>
      </c>
      <c r="K297" s="174"/>
      <c r="L297" s="174" t="s">
        <v>172</v>
      </c>
      <c r="M297" s="174" t="s">
        <v>3548</v>
      </c>
      <c r="N297" s="176">
        <v>960</v>
      </c>
      <c r="O297" s="174" t="s">
        <v>3407</v>
      </c>
      <c r="P297" s="177">
        <v>29403</v>
      </c>
      <c r="Q297" s="176">
        <v>396</v>
      </c>
      <c r="R297" s="175">
        <v>16302.37</v>
      </c>
      <c r="S297" s="175">
        <v>23222.02</v>
      </c>
      <c r="T297" s="178">
        <v>0</v>
      </c>
      <c r="U297" s="96">
        <v>16</v>
      </c>
      <c r="V297" s="38" t="s">
        <v>126</v>
      </c>
      <c r="W297" s="38"/>
      <c r="X297" s="137">
        <v>494.05487499999998</v>
      </c>
      <c r="Y297" s="138">
        <v>58623</v>
      </c>
      <c r="Z297" s="179">
        <v>47</v>
      </c>
      <c r="AA297" s="139">
        <v>2060</v>
      </c>
      <c r="AB297" s="131"/>
      <c r="AC297" s="38"/>
      <c r="AD297" s="140">
        <v>23222.02</v>
      </c>
      <c r="AE297" s="141">
        <v>22727.965124999999</v>
      </c>
      <c r="AF297" s="141">
        <v>22233.910249999997</v>
      </c>
      <c r="AG297" s="141">
        <v>21739.855374999996</v>
      </c>
      <c r="AH297" s="141">
        <v>21245.800499999994</v>
      </c>
      <c r="AI297" s="141">
        <v>20751.745624999992</v>
      </c>
      <c r="AJ297" s="141">
        <v>20257.690749999991</v>
      </c>
      <c r="AK297" s="141">
        <v>19763.635874999989</v>
      </c>
      <c r="AL297" s="141">
        <v>19269.580999999987</v>
      </c>
      <c r="AM297" s="141">
        <v>18775.526124999986</v>
      </c>
      <c r="AN297" s="141">
        <v>18281.471249999984</v>
      </c>
      <c r="AO297" s="141">
        <v>17787.416374999983</v>
      </c>
      <c r="AP297" s="141">
        <v>17293.361499999981</v>
      </c>
      <c r="AQ297" s="141">
        <v>16799.306624999979</v>
      </c>
      <c r="AR297" s="141">
        <v>16305.251749999979</v>
      </c>
      <c r="AS297" s="141">
        <v>15811.19687499998</v>
      </c>
      <c r="AT297" s="141">
        <v>15317.14199999998</v>
      </c>
      <c r="AU297" s="141">
        <v>14823.08712499998</v>
      </c>
      <c r="AV297" s="141">
        <v>14329.03224999998</v>
      </c>
      <c r="AW297" s="141">
        <v>13834.97737499998</v>
      </c>
      <c r="AX297" s="141">
        <v>13340.922499999981</v>
      </c>
      <c r="AY297" s="141">
        <v>12846.867624999981</v>
      </c>
      <c r="AZ297" s="141">
        <v>12352.812749999981</v>
      </c>
      <c r="BA297" s="141">
        <v>11858.757874999981</v>
      </c>
      <c r="BB297" s="141">
        <v>11364.702999999981</v>
      </c>
      <c r="BC297" s="141">
        <v>10870.648124999982</v>
      </c>
      <c r="BD297" s="141">
        <v>10376.593249999982</v>
      </c>
      <c r="BE297" s="141">
        <v>9882.5383749999819</v>
      </c>
      <c r="BF297" s="141">
        <v>9388.4834999999821</v>
      </c>
      <c r="BG297" s="141">
        <v>8894.4286249999823</v>
      </c>
      <c r="BH297" s="141">
        <v>8400.3737499999825</v>
      </c>
      <c r="BI297" s="141">
        <v>7906.3188749999827</v>
      </c>
      <c r="BJ297" s="141">
        <v>7412.2639999999828</v>
      </c>
      <c r="BK297" s="141">
        <v>6918.209124999983</v>
      </c>
      <c r="BL297" s="141">
        <v>6424.1542499999832</v>
      </c>
      <c r="BM297" s="141">
        <v>5930.0993749999834</v>
      </c>
      <c r="BN297" s="141">
        <v>5436.0444999999836</v>
      </c>
      <c r="BO297" s="141">
        <v>4941.9896249999838</v>
      </c>
      <c r="BP297" s="141">
        <v>4447.934749999984</v>
      </c>
    </row>
    <row r="298" spans="4:68">
      <c r="D298" s="174" t="s">
        <v>4043</v>
      </c>
      <c r="E298" s="176">
        <v>3843</v>
      </c>
      <c r="F298" s="174" t="s">
        <v>3420</v>
      </c>
      <c r="G298" s="174" t="s">
        <v>4044</v>
      </c>
      <c r="H298" s="174" t="s">
        <v>172</v>
      </c>
      <c r="I298" s="174" t="s">
        <v>3098</v>
      </c>
      <c r="J298" s="174" t="s">
        <v>4045</v>
      </c>
      <c r="K298" s="174"/>
      <c r="L298" s="174" t="s">
        <v>172</v>
      </c>
      <c r="M298" s="174" t="s">
        <v>3548</v>
      </c>
      <c r="N298" s="176">
        <v>960</v>
      </c>
      <c r="O298" s="174" t="s">
        <v>3407</v>
      </c>
      <c r="P298" s="177">
        <v>30864</v>
      </c>
      <c r="Q298" s="176">
        <v>348</v>
      </c>
      <c r="R298" s="175">
        <v>1392.85</v>
      </c>
      <c r="S298" s="175">
        <v>2450.15</v>
      </c>
      <c r="T298" s="178">
        <v>0</v>
      </c>
      <c r="U298" s="96">
        <v>16</v>
      </c>
      <c r="V298" s="38" t="s">
        <v>126</v>
      </c>
      <c r="W298" s="38"/>
      <c r="X298" s="137">
        <v>48.037499999999994</v>
      </c>
      <c r="Y298" s="138">
        <v>60084</v>
      </c>
      <c r="Z298" s="179">
        <v>51</v>
      </c>
      <c r="AA298" s="139">
        <v>2064</v>
      </c>
      <c r="AB298" s="131"/>
      <c r="AC298" s="38"/>
      <c r="AD298" s="140">
        <v>2450.15</v>
      </c>
      <c r="AE298" s="141">
        <v>2402.1125000000002</v>
      </c>
      <c r="AF298" s="141">
        <v>2354.0750000000003</v>
      </c>
      <c r="AG298" s="141">
        <v>2306.0375000000004</v>
      </c>
      <c r="AH298" s="141">
        <v>2258.0000000000005</v>
      </c>
      <c r="AI298" s="141">
        <v>2209.9625000000005</v>
      </c>
      <c r="AJ298" s="141">
        <v>2161.9250000000006</v>
      </c>
      <c r="AK298" s="141">
        <v>2113.8875000000007</v>
      </c>
      <c r="AL298" s="141">
        <v>2065.8500000000008</v>
      </c>
      <c r="AM298" s="141">
        <v>2017.8125000000009</v>
      </c>
      <c r="AN298" s="141">
        <v>1969.775000000001</v>
      </c>
      <c r="AO298" s="141">
        <v>1921.7375000000011</v>
      </c>
      <c r="AP298" s="141">
        <v>1873.7000000000012</v>
      </c>
      <c r="AQ298" s="141">
        <v>1825.6625000000013</v>
      </c>
      <c r="AR298" s="141">
        <v>1777.6250000000014</v>
      </c>
      <c r="AS298" s="141">
        <v>1729.5875000000015</v>
      </c>
      <c r="AT298" s="141">
        <v>1681.5500000000015</v>
      </c>
      <c r="AU298" s="141">
        <v>1633.5125000000016</v>
      </c>
      <c r="AV298" s="141">
        <v>1585.4750000000017</v>
      </c>
      <c r="AW298" s="141">
        <v>1537.4375000000018</v>
      </c>
      <c r="AX298" s="141">
        <v>1489.4000000000019</v>
      </c>
      <c r="AY298" s="141">
        <v>1441.362500000002</v>
      </c>
      <c r="AZ298" s="141">
        <v>1393.3250000000021</v>
      </c>
      <c r="BA298" s="141">
        <v>1345.2875000000022</v>
      </c>
      <c r="BB298" s="141">
        <v>1297.2500000000023</v>
      </c>
      <c r="BC298" s="141">
        <v>1249.2125000000024</v>
      </c>
      <c r="BD298" s="141">
        <v>1201.1750000000025</v>
      </c>
      <c r="BE298" s="141">
        <v>1153.1375000000025</v>
      </c>
      <c r="BF298" s="141">
        <v>1105.1000000000026</v>
      </c>
      <c r="BG298" s="141">
        <v>1057.0625000000027</v>
      </c>
      <c r="BH298" s="141">
        <v>1009.0250000000027</v>
      </c>
      <c r="BI298" s="141">
        <v>960.98750000000268</v>
      </c>
      <c r="BJ298" s="141">
        <v>912.95000000000266</v>
      </c>
      <c r="BK298" s="141">
        <v>864.91250000000264</v>
      </c>
      <c r="BL298" s="141">
        <v>816.87500000000261</v>
      </c>
      <c r="BM298" s="141">
        <v>768.83750000000259</v>
      </c>
      <c r="BN298" s="141">
        <v>720.80000000000257</v>
      </c>
      <c r="BO298" s="141">
        <v>672.76250000000255</v>
      </c>
      <c r="BP298" s="141">
        <v>624.72500000000252</v>
      </c>
    </row>
    <row r="299" spans="4:68">
      <c r="D299" s="174" t="s">
        <v>4046</v>
      </c>
      <c r="E299" s="175">
        <v>40983.440000000002</v>
      </c>
      <c r="F299" s="174" t="s">
        <v>3426</v>
      </c>
      <c r="G299" s="174" t="s">
        <v>4044</v>
      </c>
      <c r="H299" s="174" t="s">
        <v>172</v>
      </c>
      <c r="I299" s="174" t="s">
        <v>3098</v>
      </c>
      <c r="J299" s="174" t="s">
        <v>4045</v>
      </c>
      <c r="K299" s="174"/>
      <c r="L299" s="174" t="s">
        <v>172</v>
      </c>
      <c r="M299" s="174" t="s">
        <v>3548</v>
      </c>
      <c r="N299" s="176">
        <v>960</v>
      </c>
      <c r="O299" s="174" t="s">
        <v>3407</v>
      </c>
      <c r="P299" s="177">
        <v>30864</v>
      </c>
      <c r="Q299" s="176">
        <v>348</v>
      </c>
      <c r="R299" s="175">
        <v>14855.03</v>
      </c>
      <c r="S299" s="175">
        <v>26128.41</v>
      </c>
      <c r="T299" s="178">
        <v>0</v>
      </c>
      <c r="U299" s="96">
        <v>16</v>
      </c>
      <c r="V299" s="38" t="s">
        <v>126</v>
      </c>
      <c r="W299" s="38"/>
      <c r="X299" s="137">
        <v>512.29300000000012</v>
      </c>
      <c r="Y299" s="138">
        <v>60084</v>
      </c>
      <c r="Z299" s="179">
        <v>51</v>
      </c>
      <c r="AA299" s="139">
        <v>2064</v>
      </c>
      <c r="AB299" s="131"/>
      <c r="AC299" s="38"/>
      <c r="AD299" s="140">
        <v>26128.41</v>
      </c>
      <c r="AE299" s="141">
        <v>25616.116999999998</v>
      </c>
      <c r="AF299" s="141">
        <v>25103.823999999997</v>
      </c>
      <c r="AG299" s="141">
        <v>24591.530999999995</v>
      </c>
      <c r="AH299" s="141">
        <v>24079.237999999994</v>
      </c>
      <c r="AI299" s="141">
        <v>23566.944999999992</v>
      </c>
      <c r="AJ299" s="141">
        <v>23054.651999999991</v>
      </c>
      <c r="AK299" s="141">
        <v>22542.358999999989</v>
      </c>
      <c r="AL299" s="141">
        <v>22030.065999999988</v>
      </c>
      <c r="AM299" s="141">
        <v>21517.772999999986</v>
      </c>
      <c r="AN299" s="141">
        <v>21005.479999999985</v>
      </c>
      <c r="AO299" s="141">
        <v>20493.186999999984</v>
      </c>
      <c r="AP299" s="141">
        <v>19980.893999999982</v>
      </c>
      <c r="AQ299" s="141">
        <v>19468.600999999981</v>
      </c>
      <c r="AR299" s="141">
        <v>18956.307999999979</v>
      </c>
      <c r="AS299" s="141">
        <v>18444.014999999978</v>
      </c>
      <c r="AT299" s="141">
        <v>17931.721999999976</v>
      </c>
      <c r="AU299" s="141">
        <v>17419.428999999975</v>
      </c>
      <c r="AV299" s="141">
        <v>16907.135999999973</v>
      </c>
      <c r="AW299" s="141">
        <v>16394.842999999972</v>
      </c>
      <c r="AX299" s="141">
        <v>15882.549999999972</v>
      </c>
      <c r="AY299" s="141">
        <v>15370.256999999972</v>
      </c>
      <c r="AZ299" s="141">
        <v>14857.963999999973</v>
      </c>
      <c r="BA299" s="141">
        <v>14345.670999999973</v>
      </c>
      <c r="BB299" s="141">
        <v>13833.377999999973</v>
      </c>
      <c r="BC299" s="141">
        <v>13321.084999999974</v>
      </c>
      <c r="BD299" s="141">
        <v>12808.791999999974</v>
      </c>
      <c r="BE299" s="141">
        <v>12296.498999999974</v>
      </c>
      <c r="BF299" s="141">
        <v>11784.205999999975</v>
      </c>
      <c r="BG299" s="141">
        <v>11271.912999999975</v>
      </c>
      <c r="BH299" s="141">
        <v>10759.619999999975</v>
      </c>
      <c r="BI299" s="141">
        <v>10247.326999999976</v>
      </c>
      <c r="BJ299" s="141">
        <v>9735.033999999976</v>
      </c>
      <c r="BK299" s="141">
        <v>9222.7409999999763</v>
      </c>
      <c r="BL299" s="141">
        <v>8710.4479999999767</v>
      </c>
      <c r="BM299" s="141">
        <v>8198.154999999977</v>
      </c>
      <c r="BN299" s="141">
        <v>7685.8619999999773</v>
      </c>
      <c r="BO299" s="141">
        <v>7173.5689999999777</v>
      </c>
      <c r="BP299" s="141">
        <v>6661.275999999978</v>
      </c>
    </row>
    <row r="300" spans="4:68">
      <c r="D300" s="174" t="s">
        <v>4047</v>
      </c>
      <c r="E300" s="176">
        <v>5359</v>
      </c>
      <c r="F300" s="174" t="s">
        <v>3420</v>
      </c>
      <c r="G300" s="174" t="s">
        <v>4048</v>
      </c>
      <c r="H300" s="174" t="s">
        <v>172</v>
      </c>
      <c r="I300" s="174" t="s">
        <v>4049</v>
      </c>
      <c r="J300" s="174" t="s">
        <v>4050</v>
      </c>
      <c r="K300" s="174"/>
      <c r="L300" s="174" t="s">
        <v>172</v>
      </c>
      <c r="M300" s="174" t="s">
        <v>3896</v>
      </c>
      <c r="N300" s="176">
        <v>960</v>
      </c>
      <c r="O300" s="174" t="s">
        <v>3407</v>
      </c>
      <c r="P300" s="177">
        <v>29768</v>
      </c>
      <c r="Q300" s="176">
        <v>384</v>
      </c>
      <c r="R300" s="175">
        <v>2143.31</v>
      </c>
      <c r="S300" s="175">
        <v>3215.69</v>
      </c>
      <c r="T300" s="178">
        <v>0</v>
      </c>
      <c r="U300" s="96">
        <v>18</v>
      </c>
      <c r="V300" s="38" t="s">
        <v>128</v>
      </c>
      <c r="W300" s="38"/>
      <c r="X300" s="137">
        <v>66.987499999999997</v>
      </c>
      <c r="Y300" s="138">
        <v>58988</v>
      </c>
      <c r="Z300" s="179">
        <v>48</v>
      </c>
      <c r="AA300" s="139">
        <v>2061</v>
      </c>
      <c r="AB300" s="131"/>
      <c r="AC300" s="38"/>
      <c r="AD300" s="140">
        <v>3215.69</v>
      </c>
      <c r="AE300" s="141">
        <v>3148.7024999999999</v>
      </c>
      <c r="AF300" s="141">
        <v>3081.7149999999997</v>
      </c>
      <c r="AG300" s="141">
        <v>3014.7274999999995</v>
      </c>
      <c r="AH300" s="141">
        <v>2947.7399999999993</v>
      </c>
      <c r="AI300" s="141">
        <v>2880.7524999999991</v>
      </c>
      <c r="AJ300" s="141">
        <v>2813.764999999999</v>
      </c>
      <c r="AK300" s="141">
        <v>2746.7774999999988</v>
      </c>
      <c r="AL300" s="141">
        <v>2679.7899999999986</v>
      </c>
      <c r="AM300" s="141">
        <v>2612.8024999999984</v>
      </c>
      <c r="AN300" s="141">
        <v>2545.8149999999982</v>
      </c>
      <c r="AO300" s="141">
        <v>2478.8274999999981</v>
      </c>
      <c r="AP300" s="141">
        <v>2411.8399999999979</v>
      </c>
      <c r="AQ300" s="141">
        <v>2344.8524999999977</v>
      </c>
      <c r="AR300" s="141">
        <v>2277.8649999999975</v>
      </c>
      <c r="AS300" s="141">
        <v>2210.8774999999973</v>
      </c>
      <c r="AT300" s="141">
        <v>2143.8899999999971</v>
      </c>
      <c r="AU300" s="141">
        <v>2076.902499999997</v>
      </c>
      <c r="AV300" s="141">
        <v>2009.914999999997</v>
      </c>
      <c r="AW300" s="141">
        <v>1942.9274999999971</v>
      </c>
      <c r="AX300" s="141">
        <v>1875.9399999999971</v>
      </c>
      <c r="AY300" s="141">
        <v>1808.9524999999971</v>
      </c>
      <c r="AZ300" s="141">
        <v>1741.9649999999972</v>
      </c>
      <c r="BA300" s="141">
        <v>1674.9774999999972</v>
      </c>
      <c r="BB300" s="141">
        <v>1607.9899999999973</v>
      </c>
      <c r="BC300" s="141">
        <v>1541.0024999999973</v>
      </c>
      <c r="BD300" s="141">
        <v>1474.0149999999974</v>
      </c>
      <c r="BE300" s="141">
        <v>1407.0274999999974</v>
      </c>
      <c r="BF300" s="141">
        <v>1340.0399999999975</v>
      </c>
      <c r="BG300" s="141">
        <v>1273.0524999999975</v>
      </c>
      <c r="BH300" s="141">
        <v>1206.0649999999976</v>
      </c>
      <c r="BI300" s="141">
        <v>1139.0774999999976</v>
      </c>
      <c r="BJ300" s="141">
        <v>1072.0899999999976</v>
      </c>
      <c r="BK300" s="141">
        <v>1005.1024999999977</v>
      </c>
      <c r="BL300" s="141">
        <v>938.11499999999774</v>
      </c>
      <c r="BM300" s="141">
        <v>871.12749999999778</v>
      </c>
      <c r="BN300" s="141">
        <v>804.13999999999783</v>
      </c>
      <c r="BO300" s="141">
        <v>737.15249999999787</v>
      </c>
      <c r="BP300" s="141">
        <v>670.16499999999792</v>
      </c>
    </row>
    <row r="301" spans="4:68">
      <c r="D301" s="174" t="s">
        <v>4051</v>
      </c>
      <c r="E301" s="176">
        <v>150000</v>
      </c>
      <c r="F301" s="174" t="s">
        <v>3426</v>
      </c>
      <c r="G301" s="174" t="s">
        <v>4048</v>
      </c>
      <c r="H301" s="174" t="s">
        <v>172</v>
      </c>
      <c r="I301" s="174" t="s">
        <v>4049</v>
      </c>
      <c r="J301" s="174" t="s">
        <v>4050</v>
      </c>
      <c r="K301" s="174"/>
      <c r="L301" s="174" t="s">
        <v>172</v>
      </c>
      <c r="M301" s="174" t="s">
        <v>3896</v>
      </c>
      <c r="N301" s="176">
        <v>960</v>
      </c>
      <c r="O301" s="174" t="s">
        <v>3407</v>
      </c>
      <c r="P301" s="177">
        <v>29768</v>
      </c>
      <c r="Q301" s="176">
        <v>384</v>
      </c>
      <c r="R301" s="175">
        <v>59994.79</v>
      </c>
      <c r="S301" s="175">
        <v>90005.21</v>
      </c>
      <c r="T301" s="178">
        <v>0</v>
      </c>
      <c r="U301" s="96">
        <v>18</v>
      </c>
      <c r="V301" s="38" t="s">
        <v>128</v>
      </c>
      <c r="W301" s="38"/>
      <c r="X301" s="137">
        <v>1875</v>
      </c>
      <c r="Y301" s="138">
        <v>58988</v>
      </c>
      <c r="Z301" s="179">
        <v>48</v>
      </c>
      <c r="AA301" s="139">
        <v>2061</v>
      </c>
      <c r="AB301" s="131"/>
      <c r="AC301" s="38"/>
      <c r="AD301" s="140">
        <v>90005.21</v>
      </c>
      <c r="AE301" s="141">
        <v>88130.21</v>
      </c>
      <c r="AF301" s="141">
        <v>86255.21</v>
      </c>
      <c r="AG301" s="141">
        <v>84380.21</v>
      </c>
      <c r="AH301" s="141">
        <v>82505.210000000006</v>
      </c>
      <c r="AI301" s="141">
        <v>80630.210000000006</v>
      </c>
      <c r="AJ301" s="141">
        <v>78755.210000000006</v>
      </c>
      <c r="AK301" s="141">
        <v>76880.210000000006</v>
      </c>
      <c r="AL301" s="141">
        <v>75005.210000000006</v>
      </c>
      <c r="AM301" s="141">
        <v>73130.210000000006</v>
      </c>
      <c r="AN301" s="141">
        <v>71255.210000000006</v>
      </c>
      <c r="AO301" s="141">
        <v>69380.210000000006</v>
      </c>
      <c r="AP301" s="141">
        <v>67505.210000000006</v>
      </c>
      <c r="AQ301" s="141">
        <v>65630.210000000006</v>
      </c>
      <c r="AR301" s="141">
        <v>63755.210000000006</v>
      </c>
      <c r="AS301" s="141">
        <v>61880.210000000006</v>
      </c>
      <c r="AT301" s="141">
        <v>60005.210000000006</v>
      </c>
      <c r="AU301" s="141">
        <v>58130.210000000006</v>
      </c>
      <c r="AV301" s="141">
        <v>56255.210000000006</v>
      </c>
      <c r="AW301" s="141">
        <v>54380.210000000006</v>
      </c>
      <c r="AX301" s="141">
        <v>52505.210000000006</v>
      </c>
      <c r="AY301" s="141">
        <v>50630.210000000006</v>
      </c>
      <c r="AZ301" s="141">
        <v>48755.210000000006</v>
      </c>
      <c r="BA301" s="141">
        <v>46880.210000000006</v>
      </c>
      <c r="BB301" s="141">
        <v>45005.210000000006</v>
      </c>
      <c r="BC301" s="141">
        <v>43130.210000000006</v>
      </c>
      <c r="BD301" s="141">
        <v>41255.210000000006</v>
      </c>
      <c r="BE301" s="141">
        <v>39380.210000000006</v>
      </c>
      <c r="BF301" s="141">
        <v>37505.210000000006</v>
      </c>
      <c r="BG301" s="141">
        <v>35630.210000000006</v>
      </c>
      <c r="BH301" s="141">
        <v>33755.210000000006</v>
      </c>
      <c r="BI301" s="141">
        <v>31880.210000000006</v>
      </c>
      <c r="BJ301" s="141">
        <v>30005.210000000006</v>
      </c>
      <c r="BK301" s="141">
        <v>28130.210000000006</v>
      </c>
      <c r="BL301" s="141">
        <v>26255.210000000006</v>
      </c>
      <c r="BM301" s="141">
        <v>24380.210000000006</v>
      </c>
      <c r="BN301" s="141">
        <v>22505.210000000006</v>
      </c>
      <c r="BO301" s="141">
        <v>20630.210000000006</v>
      </c>
      <c r="BP301" s="141">
        <v>18755.210000000006</v>
      </c>
    </row>
    <row r="302" spans="4:68">
      <c r="D302" s="174" t="s">
        <v>4052</v>
      </c>
      <c r="E302" s="176">
        <v>3886</v>
      </c>
      <c r="F302" s="174" t="s">
        <v>3420</v>
      </c>
      <c r="G302" s="174" t="s">
        <v>4053</v>
      </c>
      <c r="H302" s="174" t="s">
        <v>172</v>
      </c>
      <c r="I302" s="174" t="s">
        <v>3098</v>
      </c>
      <c r="J302" s="174" t="s">
        <v>4054</v>
      </c>
      <c r="K302" s="174"/>
      <c r="L302" s="174" t="s">
        <v>172</v>
      </c>
      <c r="M302" s="174" t="s">
        <v>3548</v>
      </c>
      <c r="N302" s="176">
        <v>960</v>
      </c>
      <c r="O302" s="174" t="s">
        <v>3407</v>
      </c>
      <c r="P302" s="177">
        <v>29768</v>
      </c>
      <c r="Q302" s="176">
        <v>384</v>
      </c>
      <c r="R302" s="175">
        <v>1554.2</v>
      </c>
      <c r="S302" s="175">
        <v>2331.8000000000002</v>
      </c>
      <c r="T302" s="178">
        <v>0</v>
      </c>
      <c r="U302" s="96">
        <v>16</v>
      </c>
      <c r="V302" s="38" t="s">
        <v>126</v>
      </c>
      <c r="W302" s="38"/>
      <c r="X302" s="137">
        <v>48.575000000000003</v>
      </c>
      <c r="Y302" s="138">
        <v>58988</v>
      </c>
      <c r="Z302" s="179">
        <v>48</v>
      </c>
      <c r="AA302" s="139">
        <v>2061</v>
      </c>
      <c r="AB302" s="131"/>
      <c r="AC302" s="38"/>
      <c r="AD302" s="140">
        <v>2331.8000000000002</v>
      </c>
      <c r="AE302" s="141">
        <v>2283.2250000000004</v>
      </c>
      <c r="AF302" s="141">
        <v>2234.6500000000005</v>
      </c>
      <c r="AG302" s="141">
        <v>2186.0750000000007</v>
      </c>
      <c r="AH302" s="141">
        <v>2137.5000000000009</v>
      </c>
      <c r="AI302" s="141">
        <v>2088.9250000000011</v>
      </c>
      <c r="AJ302" s="141">
        <v>2040.350000000001</v>
      </c>
      <c r="AK302" s="141">
        <v>1991.775000000001</v>
      </c>
      <c r="AL302" s="141">
        <v>1943.200000000001</v>
      </c>
      <c r="AM302" s="141">
        <v>1894.6250000000009</v>
      </c>
      <c r="AN302" s="141">
        <v>1846.0500000000009</v>
      </c>
      <c r="AO302" s="141">
        <v>1797.4750000000008</v>
      </c>
      <c r="AP302" s="141">
        <v>1748.9000000000008</v>
      </c>
      <c r="AQ302" s="141">
        <v>1700.3250000000007</v>
      </c>
      <c r="AR302" s="141">
        <v>1651.7500000000007</v>
      </c>
      <c r="AS302" s="141">
        <v>1603.1750000000006</v>
      </c>
      <c r="AT302" s="141">
        <v>1554.6000000000006</v>
      </c>
      <c r="AU302" s="141">
        <v>1506.0250000000005</v>
      </c>
      <c r="AV302" s="141">
        <v>1457.4500000000005</v>
      </c>
      <c r="AW302" s="141">
        <v>1408.8750000000005</v>
      </c>
      <c r="AX302" s="141">
        <v>1360.3000000000004</v>
      </c>
      <c r="AY302" s="141">
        <v>1311.7250000000004</v>
      </c>
      <c r="AZ302" s="141">
        <v>1263.1500000000003</v>
      </c>
      <c r="BA302" s="141">
        <v>1214.5750000000003</v>
      </c>
      <c r="BB302" s="141">
        <v>1166.0000000000002</v>
      </c>
      <c r="BC302" s="141">
        <v>1117.4250000000002</v>
      </c>
      <c r="BD302" s="141">
        <v>1068.8500000000001</v>
      </c>
      <c r="BE302" s="141">
        <v>1020.2750000000001</v>
      </c>
      <c r="BF302" s="141">
        <v>971.7</v>
      </c>
      <c r="BG302" s="141">
        <v>923.125</v>
      </c>
      <c r="BH302" s="141">
        <v>874.55</v>
      </c>
      <c r="BI302" s="141">
        <v>825.97499999999991</v>
      </c>
      <c r="BJ302" s="141">
        <v>777.39999999999986</v>
      </c>
      <c r="BK302" s="141">
        <v>728.82499999999982</v>
      </c>
      <c r="BL302" s="141">
        <v>680.24999999999977</v>
      </c>
      <c r="BM302" s="141">
        <v>631.67499999999973</v>
      </c>
      <c r="BN302" s="141">
        <v>583.09999999999968</v>
      </c>
      <c r="BO302" s="141">
        <v>534.52499999999964</v>
      </c>
      <c r="BP302" s="141">
        <v>485.94999999999965</v>
      </c>
    </row>
    <row r="303" spans="4:68">
      <c r="D303" s="174" t="s">
        <v>4055</v>
      </c>
      <c r="E303" s="175">
        <v>108768.65</v>
      </c>
      <c r="F303" s="174" t="s">
        <v>3426</v>
      </c>
      <c r="G303" s="174" t="s">
        <v>4053</v>
      </c>
      <c r="H303" s="174" t="s">
        <v>172</v>
      </c>
      <c r="I303" s="174" t="s">
        <v>3098</v>
      </c>
      <c r="J303" s="174" t="s">
        <v>4054</v>
      </c>
      <c r="K303" s="174"/>
      <c r="L303" s="174" t="s">
        <v>172</v>
      </c>
      <c r="M303" s="174" t="s">
        <v>3548</v>
      </c>
      <c r="N303" s="176">
        <v>960</v>
      </c>
      <c r="O303" s="174" t="s">
        <v>3407</v>
      </c>
      <c r="P303" s="177">
        <v>29768</v>
      </c>
      <c r="Q303" s="176">
        <v>384</v>
      </c>
      <c r="R303" s="175">
        <v>43503.57</v>
      </c>
      <c r="S303" s="175">
        <v>65265.08</v>
      </c>
      <c r="T303" s="178">
        <v>0</v>
      </c>
      <c r="U303" s="96">
        <v>16</v>
      </c>
      <c r="V303" s="38" t="s">
        <v>126</v>
      </c>
      <c r="W303" s="38"/>
      <c r="X303" s="137">
        <v>1359.608125</v>
      </c>
      <c r="Y303" s="138">
        <v>58988</v>
      </c>
      <c r="Z303" s="179">
        <v>48</v>
      </c>
      <c r="AA303" s="139">
        <v>2061</v>
      </c>
      <c r="AB303" s="131"/>
      <c r="AC303" s="38"/>
      <c r="AD303" s="140">
        <v>65265.08</v>
      </c>
      <c r="AE303" s="141">
        <v>63905.471875000003</v>
      </c>
      <c r="AF303" s="141">
        <v>62545.863750000004</v>
      </c>
      <c r="AG303" s="141">
        <v>61186.255625000005</v>
      </c>
      <c r="AH303" s="141">
        <v>59826.647500000006</v>
      </c>
      <c r="AI303" s="141">
        <v>58467.039375000008</v>
      </c>
      <c r="AJ303" s="141">
        <v>57107.431250000009</v>
      </c>
      <c r="AK303" s="141">
        <v>55747.82312500001</v>
      </c>
      <c r="AL303" s="141">
        <v>54388.215000000011</v>
      </c>
      <c r="AM303" s="141">
        <v>53028.606875000012</v>
      </c>
      <c r="AN303" s="141">
        <v>51668.998750000013</v>
      </c>
      <c r="AO303" s="141">
        <v>50309.390625000015</v>
      </c>
      <c r="AP303" s="141">
        <v>48949.782500000016</v>
      </c>
      <c r="AQ303" s="141">
        <v>47590.174375000017</v>
      </c>
      <c r="AR303" s="141">
        <v>46230.566250000018</v>
      </c>
      <c r="AS303" s="141">
        <v>44870.958125000019</v>
      </c>
      <c r="AT303" s="141">
        <v>43511.35000000002</v>
      </c>
      <c r="AU303" s="141">
        <v>42151.741875000022</v>
      </c>
      <c r="AV303" s="141">
        <v>40792.133750000023</v>
      </c>
      <c r="AW303" s="141">
        <v>39432.525625000024</v>
      </c>
      <c r="AX303" s="141">
        <v>38072.917500000025</v>
      </c>
      <c r="AY303" s="141">
        <v>36713.309375000026</v>
      </c>
      <c r="AZ303" s="141">
        <v>35353.701250000027</v>
      </c>
      <c r="BA303" s="141">
        <v>33994.093125000029</v>
      </c>
      <c r="BB303" s="141">
        <v>32634.48500000003</v>
      </c>
      <c r="BC303" s="141">
        <v>31274.876875000031</v>
      </c>
      <c r="BD303" s="141">
        <v>29915.268750000032</v>
      </c>
      <c r="BE303" s="141">
        <v>28555.660625000033</v>
      </c>
      <c r="BF303" s="141">
        <v>27196.052500000034</v>
      </c>
      <c r="BG303" s="141">
        <v>25836.444375000036</v>
      </c>
      <c r="BH303" s="141">
        <v>24476.836250000037</v>
      </c>
      <c r="BI303" s="141">
        <v>23117.228125000038</v>
      </c>
      <c r="BJ303" s="141">
        <v>21757.620000000039</v>
      </c>
      <c r="BK303" s="141">
        <v>20398.01187500004</v>
      </c>
      <c r="BL303" s="141">
        <v>19038.403750000041</v>
      </c>
      <c r="BM303" s="141">
        <v>17678.795625000042</v>
      </c>
      <c r="BN303" s="141">
        <v>16319.187500000042</v>
      </c>
      <c r="BO303" s="141">
        <v>14959.579375000041</v>
      </c>
      <c r="BP303" s="141">
        <v>13599.971250000041</v>
      </c>
    </row>
    <row r="304" spans="4:68">
      <c r="D304" s="174" t="s">
        <v>4056</v>
      </c>
      <c r="E304" s="176">
        <v>3891</v>
      </c>
      <c r="F304" s="174" t="s">
        <v>3420</v>
      </c>
      <c r="G304" s="174" t="s">
        <v>4057</v>
      </c>
      <c r="H304" s="174" t="s">
        <v>172</v>
      </c>
      <c r="I304" s="174" t="s">
        <v>4058</v>
      </c>
      <c r="J304" s="174" t="s">
        <v>4059</v>
      </c>
      <c r="K304" s="174"/>
      <c r="L304" s="174" t="s">
        <v>3509</v>
      </c>
      <c r="M304" s="174" t="s">
        <v>3548</v>
      </c>
      <c r="N304" s="176">
        <v>960</v>
      </c>
      <c r="O304" s="174" t="s">
        <v>3407</v>
      </c>
      <c r="P304" s="177">
        <v>29768</v>
      </c>
      <c r="Q304" s="176">
        <v>384</v>
      </c>
      <c r="R304" s="175">
        <v>1556.16</v>
      </c>
      <c r="S304" s="175">
        <v>2334.84</v>
      </c>
      <c r="T304" s="178">
        <v>0</v>
      </c>
      <c r="U304" s="96">
        <v>18</v>
      </c>
      <c r="V304" s="38" t="s">
        <v>128</v>
      </c>
      <c r="W304" s="38"/>
      <c r="X304" s="137">
        <v>48.637499999999996</v>
      </c>
      <c r="Y304" s="138">
        <v>58988</v>
      </c>
      <c r="Z304" s="179">
        <v>48</v>
      </c>
      <c r="AA304" s="139">
        <v>2061</v>
      </c>
      <c r="AB304" s="131"/>
      <c r="AC304" s="38"/>
      <c r="AD304" s="140">
        <v>2334.84</v>
      </c>
      <c r="AE304" s="141">
        <v>2286.2025000000003</v>
      </c>
      <c r="AF304" s="141">
        <v>2237.5650000000005</v>
      </c>
      <c r="AG304" s="141">
        <v>2188.9275000000007</v>
      </c>
      <c r="AH304" s="141">
        <v>2140.2900000000009</v>
      </c>
      <c r="AI304" s="141">
        <v>2091.6525000000011</v>
      </c>
      <c r="AJ304" s="141">
        <v>2043.015000000001</v>
      </c>
      <c r="AK304" s="141">
        <v>1994.377500000001</v>
      </c>
      <c r="AL304" s="141">
        <v>1945.7400000000009</v>
      </c>
      <c r="AM304" s="141">
        <v>1897.1025000000009</v>
      </c>
      <c r="AN304" s="141">
        <v>1848.4650000000008</v>
      </c>
      <c r="AO304" s="141">
        <v>1799.8275000000008</v>
      </c>
      <c r="AP304" s="141">
        <v>1751.1900000000007</v>
      </c>
      <c r="AQ304" s="141">
        <v>1702.5525000000007</v>
      </c>
      <c r="AR304" s="141">
        <v>1653.9150000000006</v>
      </c>
      <c r="AS304" s="141">
        <v>1605.2775000000006</v>
      </c>
      <c r="AT304" s="141">
        <v>1556.6400000000006</v>
      </c>
      <c r="AU304" s="141">
        <v>1508.0025000000005</v>
      </c>
      <c r="AV304" s="141">
        <v>1459.3650000000005</v>
      </c>
      <c r="AW304" s="141">
        <v>1410.7275000000004</v>
      </c>
      <c r="AX304" s="141">
        <v>1362.0900000000004</v>
      </c>
      <c r="AY304" s="141">
        <v>1313.4525000000003</v>
      </c>
      <c r="AZ304" s="141">
        <v>1264.8150000000003</v>
      </c>
      <c r="BA304" s="141">
        <v>1216.1775000000002</v>
      </c>
      <c r="BB304" s="141">
        <v>1167.5400000000002</v>
      </c>
      <c r="BC304" s="141">
        <v>1118.9025000000001</v>
      </c>
      <c r="BD304" s="141">
        <v>1070.2650000000001</v>
      </c>
      <c r="BE304" s="141">
        <v>1021.6275000000001</v>
      </c>
      <c r="BF304" s="141">
        <v>972.99</v>
      </c>
      <c r="BG304" s="141">
        <v>924.35249999999996</v>
      </c>
      <c r="BH304" s="141">
        <v>875.71499999999992</v>
      </c>
      <c r="BI304" s="141">
        <v>827.07749999999987</v>
      </c>
      <c r="BJ304" s="141">
        <v>778.43999999999983</v>
      </c>
      <c r="BK304" s="141">
        <v>729.80249999999978</v>
      </c>
      <c r="BL304" s="141">
        <v>681.16499999999974</v>
      </c>
      <c r="BM304" s="141">
        <v>632.52749999999969</v>
      </c>
      <c r="BN304" s="141">
        <v>583.88999999999965</v>
      </c>
      <c r="BO304" s="141">
        <v>535.2524999999996</v>
      </c>
      <c r="BP304" s="141">
        <v>486.61499999999961</v>
      </c>
    </row>
    <row r="305" spans="4:68">
      <c r="D305" s="174" t="s">
        <v>4060</v>
      </c>
      <c r="E305" s="175">
        <v>51318.239999999998</v>
      </c>
      <c r="F305" s="174" t="s">
        <v>3426</v>
      </c>
      <c r="G305" s="174" t="s">
        <v>4057</v>
      </c>
      <c r="H305" s="174" t="s">
        <v>172</v>
      </c>
      <c r="I305" s="174" t="s">
        <v>4058</v>
      </c>
      <c r="J305" s="174" t="s">
        <v>4059</v>
      </c>
      <c r="K305" s="174"/>
      <c r="L305" s="174" t="s">
        <v>3509</v>
      </c>
      <c r="M305" s="174" t="s">
        <v>3548</v>
      </c>
      <c r="N305" s="176">
        <v>960</v>
      </c>
      <c r="O305" s="174" t="s">
        <v>3407</v>
      </c>
      <c r="P305" s="177">
        <v>29768</v>
      </c>
      <c r="Q305" s="176">
        <v>384</v>
      </c>
      <c r="R305" s="175">
        <v>20525.41</v>
      </c>
      <c r="S305" s="175">
        <v>30792.83</v>
      </c>
      <c r="T305" s="178">
        <v>0</v>
      </c>
      <c r="U305" s="96">
        <v>18</v>
      </c>
      <c r="V305" s="38" t="s">
        <v>128</v>
      </c>
      <c r="W305" s="38"/>
      <c r="X305" s="137">
        <v>641.47799999999995</v>
      </c>
      <c r="Y305" s="138">
        <v>58988</v>
      </c>
      <c r="Z305" s="179">
        <v>48</v>
      </c>
      <c r="AA305" s="139">
        <v>2061</v>
      </c>
      <c r="AB305" s="131"/>
      <c r="AC305" s="38"/>
      <c r="AD305" s="140">
        <v>30792.83</v>
      </c>
      <c r="AE305" s="141">
        <v>30151.352000000003</v>
      </c>
      <c r="AF305" s="141">
        <v>29509.874000000003</v>
      </c>
      <c r="AG305" s="141">
        <v>28868.396000000004</v>
      </c>
      <c r="AH305" s="141">
        <v>28226.918000000005</v>
      </c>
      <c r="AI305" s="141">
        <v>27585.440000000006</v>
      </c>
      <c r="AJ305" s="141">
        <v>26943.962000000007</v>
      </c>
      <c r="AK305" s="141">
        <v>26302.484000000008</v>
      </c>
      <c r="AL305" s="141">
        <v>25661.006000000008</v>
      </c>
      <c r="AM305" s="141">
        <v>25019.528000000009</v>
      </c>
      <c r="AN305" s="141">
        <v>24378.05000000001</v>
      </c>
      <c r="AO305" s="141">
        <v>23736.572000000011</v>
      </c>
      <c r="AP305" s="141">
        <v>23095.094000000012</v>
      </c>
      <c r="AQ305" s="141">
        <v>22453.616000000013</v>
      </c>
      <c r="AR305" s="141">
        <v>21812.138000000014</v>
      </c>
      <c r="AS305" s="141">
        <v>21170.660000000014</v>
      </c>
      <c r="AT305" s="141">
        <v>20529.182000000015</v>
      </c>
      <c r="AU305" s="141">
        <v>19887.704000000016</v>
      </c>
      <c r="AV305" s="141">
        <v>19246.226000000017</v>
      </c>
      <c r="AW305" s="141">
        <v>18604.748000000018</v>
      </c>
      <c r="AX305" s="141">
        <v>17963.270000000019</v>
      </c>
      <c r="AY305" s="141">
        <v>17321.792000000019</v>
      </c>
      <c r="AZ305" s="141">
        <v>16680.31400000002</v>
      </c>
      <c r="BA305" s="141">
        <v>16038.836000000021</v>
      </c>
      <c r="BB305" s="141">
        <v>15397.358000000022</v>
      </c>
      <c r="BC305" s="141">
        <v>14755.880000000023</v>
      </c>
      <c r="BD305" s="141">
        <v>14114.402000000024</v>
      </c>
      <c r="BE305" s="141">
        <v>13472.924000000025</v>
      </c>
      <c r="BF305" s="141">
        <v>12831.446000000025</v>
      </c>
      <c r="BG305" s="141">
        <v>12189.968000000026</v>
      </c>
      <c r="BH305" s="141">
        <v>11548.490000000027</v>
      </c>
      <c r="BI305" s="141">
        <v>10907.012000000028</v>
      </c>
      <c r="BJ305" s="141">
        <v>10265.534000000029</v>
      </c>
      <c r="BK305" s="141">
        <v>9624.0560000000296</v>
      </c>
      <c r="BL305" s="141">
        <v>8982.5780000000304</v>
      </c>
      <c r="BM305" s="141">
        <v>8341.1000000000313</v>
      </c>
      <c r="BN305" s="141">
        <v>7699.6220000000312</v>
      </c>
      <c r="BO305" s="141">
        <v>7058.1440000000312</v>
      </c>
      <c r="BP305" s="141">
        <v>6416.6660000000311</v>
      </c>
    </row>
    <row r="306" spans="4:68">
      <c r="D306" s="174" t="s">
        <v>4061</v>
      </c>
      <c r="E306" s="175">
        <v>57607.41</v>
      </c>
      <c r="F306" s="174" t="s">
        <v>3426</v>
      </c>
      <c r="G306" s="174" t="s">
        <v>4057</v>
      </c>
      <c r="H306" s="174" t="s">
        <v>172</v>
      </c>
      <c r="I306" s="174" t="s">
        <v>4058</v>
      </c>
      <c r="J306" s="174" t="s">
        <v>4062</v>
      </c>
      <c r="K306" s="174"/>
      <c r="L306" s="174" t="s">
        <v>3509</v>
      </c>
      <c r="M306" s="174" t="s">
        <v>3548</v>
      </c>
      <c r="N306" s="176">
        <v>960</v>
      </c>
      <c r="O306" s="174" t="s">
        <v>3407</v>
      </c>
      <c r="P306" s="177">
        <v>29768</v>
      </c>
      <c r="Q306" s="176">
        <v>384</v>
      </c>
      <c r="R306" s="175">
        <v>23040.93</v>
      </c>
      <c r="S306" s="175">
        <v>34566.480000000003</v>
      </c>
      <c r="T306" s="178">
        <v>0</v>
      </c>
      <c r="U306" s="96">
        <v>18</v>
      </c>
      <c r="V306" s="38" t="s">
        <v>128</v>
      </c>
      <c r="W306" s="38"/>
      <c r="X306" s="137">
        <v>720.092625</v>
      </c>
      <c r="Y306" s="138">
        <v>58988</v>
      </c>
      <c r="Z306" s="179">
        <v>48</v>
      </c>
      <c r="AA306" s="139">
        <v>2061</v>
      </c>
      <c r="AB306" s="131"/>
      <c r="AC306" s="38"/>
      <c r="AD306" s="140">
        <v>34566.480000000003</v>
      </c>
      <c r="AE306" s="141">
        <v>33846.387375000006</v>
      </c>
      <c r="AF306" s="141">
        <v>33126.294750000008</v>
      </c>
      <c r="AG306" s="141">
        <v>32406.202125000007</v>
      </c>
      <c r="AH306" s="141">
        <v>31686.109500000006</v>
      </c>
      <c r="AI306" s="141">
        <v>30966.016875000005</v>
      </c>
      <c r="AJ306" s="141">
        <v>30245.924250000004</v>
      </c>
      <c r="AK306" s="141">
        <v>29525.831625000003</v>
      </c>
      <c r="AL306" s="141">
        <v>28805.739000000001</v>
      </c>
      <c r="AM306" s="141">
        <v>28085.646375</v>
      </c>
      <c r="AN306" s="141">
        <v>27365.553749999999</v>
      </c>
      <c r="AO306" s="141">
        <v>26645.461124999998</v>
      </c>
      <c r="AP306" s="141">
        <v>25925.368499999997</v>
      </c>
      <c r="AQ306" s="141">
        <v>25205.275874999996</v>
      </c>
      <c r="AR306" s="141">
        <v>24485.183249999995</v>
      </c>
      <c r="AS306" s="141">
        <v>23765.090624999993</v>
      </c>
      <c r="AT306" s="141">
        <v>23044.997999999992</v>
      </c>
      <c r="AU306" s="141">
        <v>22324.905374999991</v>
      </c>
      <c r="AV306" s="141">
        <v>21604.81274999999</v>
      </c>
      <c r="AW306" s="141">
        <v>20884.720124999989</v>
      </c>
      <c r="AX306" s="141">
        <v>20164.627499999988</v>
      </c>
      <c r="AY306" s="141">
        <v>19444.534874999987</v>
      </c>
      <c r="AZ306" s="141">
        <v>18724.442249999986</v>
      </c>
      <c r="BA306" s="141">
        <v>18004.349624999984</v>
      </c>
      <c r="BB306" s="141">
        <v>17284.256999999983</v>
      </c>
      <c r="BC306" s="141">
        <v>16564.164374999982</v>
      </c>
      <c r="BD306" s="141">
        <v>15844.071749999983</v>
      </c>
      <c r="BE306" s="141">
        <v>15123.979124999983</v>
      </c>
      <c r="BF306" s="141">
        <v>14403.886499999984</v>
      </c>
      <c r="BG306" s="141">
        <v>13683.793874999985</v>
      </c>
      <c r="BH306" s="141">
        <v>12963.701249999986</v>
      </c>
      <c r="BI306" s="141">
        <v>12243.608624999986</v>
      </c>
      <c r="BJ306" s="141">
        <v>11523.515999999987</v>
      </c>
      <c r="BK306" s="141">
        <v>10803.423374999988</v>
      </c>
      <c r="BL306" s="141">
        <v>10083.330749999988</v>
      </c>
      <c r="BM306" s="141">
        <v>9363.2381249999889</v>
      </c>
      <c r="BN306" s="141">
        <v>8643.1454999999896</v>
      </c>
      <c r="BO306" s="141">
        <v>7923.0528749999894</v>
      </c>
      <c r="BP306" s="141">
        <v>7202.9602499999892</v>
      </c>
    </row>
    <row r="307" spans="4:68">
      <c r="D307" s="174" t="s">
        <v>4063</v>
      </c>
      <c r="E307" s="176">
        <v>18856</v>
      </c>
      <c r="F307" s="174" t="s">
        <v>3420</v>
      </c>
      <c r="G307" s="174" t="s">
        <v>4064</v>
      </c>
      <c r="H307" s="174" t="s">
        <v>172</v>
      </c>
      <c r="I307" s="174" t="s">
        <v>4065</v>
      </c>
      <c r="J307" s="174" t="s">
        <v>4066</v>
      </c>
      <c r="K307" s="174"/>
      <c r="L307" s="174" t="s">
        <v>172</v>
      </c>
      <c r="M307" s="174" t="s">
        <v>3866</v>
      </c>
      <c r="N307" s="176">
        <v>960</v>
      </c>
      <c r="O307" s="174" t="s">
        <v>3407</v>
      </c>
      <c r="P307" s="177">
        <v>31594</v>
      </c>
      <c r="Q307" s="176">
        <v>324</v>
      </c>
      <c r="R307" s="175">
        <v>6363.24</v>
      </c>
      <c r="S307" s="175">
        <v>12492.76</v>
      </c>
      <c r="T307" s="178">
        <v>0</v>
      </c>
      <c r="U307" s="96">
        <v>18</v>
      </c>
      <c r="V307" s="38" t="s">
        <v>128</v>
      </c>
      <c r="W307" s="38"/>
      <c r="X307" s="137">
        <v>235.7</v>
      </c>
      <c r="Y307" s="138">
        <v>60814</v>
      </c>
      <c r="Z307" s="179">
        <v>53</v>
      </c>
      <c r="AA307" s="139">
        <v>2066</v>
      </c>
      <c r="AB307" s="131"/>
      <c r="AC307" s="38"/>
      <c r="AD307" s="140">
        <v>12492.76</v>
      </c>
      <c r="AE307" s="141">
        <v>12257.06</v>
      </c>
      <c r="AF307" s="141">
        <v>12021.359999999999</v>
      </c>
      <c r="AG307" s="141">
        <v>11785.659999999998</v>
      </c>
      <c r="AH307" s="141">
        <v>11549.959999999997</v>
      </c>
      <c r="AI307" s="141">
        <v>11314.259999999997</v>
      </c>
      <c r="AJ307" s="141">
        <v>11078.559999999996</v>
      </c>
      <c r="AK307" s="141">
        <v>10842.859999999995</v>
      </c>
      <c r="AL307" s="141">
        <v>10607.159999999994</v>
      </c>
      <c r="AM307" s="141">
        <v>10371.459999999994</v>
      </c>
      <c r="AN307" s="141">
        <v>10135.759999999993</v>
      </c>
      <c r="AO307" s="141">
        <v>9900.0599999999922</v>
      </c>
      <c r="AP307" s="141">
        <v>9664.3599999999915</v>
      </c>
      <c r="AQ307" s="141">
        <v>9428.6599999999908</v>
      </c>
      <c r="AR307" s="141">
        <v>9192.95999999999</v>
      </c>
      <c r="AS307" s="141">
        <v>8957.2599999999893</v>
      </c>
      <c r="AT307" s="141">
        <v>8721.5599999999886</v>
      </c>
      <c r="AU307" s="141">
        <v>8485.8599999999878</v>
      </c>
      <c r="AV307" s="141">
        <v>8250.1599999999871</v>
      </c>
      <c r="AW307" s="141">
        <v>8014.4599999999873</v>
      </c>
      <c r="AX307" s="141">
        <v>7778.7599999999875</v>
      </c>
      <c r="AY307" s="141">
        <v>7543.0599999999877</v>
      </c>
      <c r="AZ307" s="141">
        <v>7307.3599999999878</v>
      </c>
      <c r="BA307" s="141">
        <v>7071.659999999988</v>
      </c>
      <c r="BB307" s="141">
        <v>6835.9599999999882</v>
      </c>
      <c r="BC307" s="141">
        <v>6600.2599999999884</v>
      </c>
      <c r="BD307" s="141">
        <v>6364.5599999999886</v>
      </c>
      <c r="BE307" s="141">
        <v>6128.8599999999888</v>
      </c>
      <c r="BF307" s="141">
        <v>5893.1599999999889</v>
      </c>
      <c r="BG307" s="141">
        <v>5657.4599999999891</v>
      </c>
      <c r="BH307" s="141">
        <v>5421.7599999999893</v>
      </c>
      <c r="BI307" s="141">
        <v>5186.0599999999895</v>
      </c>
      <c r="BJ307" s="141">
        <v>4950.3599999999897</v>
      </c>
      <c r="BK307" s="141">
        <v>4714.6599999999899</v>
      </c>
      <c r="BL307" s="141">
        <v>4478.95999999999</v>
      </c>
      <c r="BM307" s="141">
        <v>4243.2599999999902</v>
      </c>
      <c r="BN307" s="141">
        <v>4007.5599999999904</v>
      </c>
      <c r="BO307" s="141">
        <v>3771.8599999999906</v>
      </c>
      <c r="BP307" s="141">
        <v>3536.1599999999908</v>
      </c>
    </row>
    <row r="308" spans="4:68">
      <c r="D308" s="174" t="s">
        <v>4067</v>
      </c>
      <c r="E308" s="176">
        <v>34</v>
      </c>
      <c r="F308" s="174" t="s">
        <v>3612</v>
      </c>
      <c r="G308" s="174" t="s">
        <v>4064</v>
      </c>
      <c r="H308" s="174" t="s">
        <v>172</v>
      </c>
      <c r="I308" s="174" t="s">
        <v>4065</v>
      </c>
      <c r="J308" s="174" t="s">
        <v>4066</v>
      </c>
      <c r="K308" s="174"/>
      <c r="L308" s="174" t="s">
        <v>172</v>
      </c>
      <c r="M308" s="174" t="s">
        <v>3866</v>
      </c>
      <c r="N308" s="176">
        <v>960</v>
      </c>
      <c r="O308" s="174" t="s">
        <v>3407</v>
      </c>
      <c r="P308" s="177">
        <v>31594</v>
      </c>
      <c r="Q308" s="176">
        <v>324</v>
      </c>
      <c r="R308" s="175">
        <v>11.41</v>
      </c>
      <c r="S308" s="175">
        <v>22.59</v>
      </c>
      <c r="T308" s="178">
        <v>0</v>
      </c>
      <c r="U308" s="96">
        <v>18</v>
      </c>
      <c r="V308" s="38" t="s">
        <v>128</v>
      </c>
      <c r="W308" s="38"/>
      <c r="X308" s="137">
        <v>0.42499999999999999</v>
      </c>
      <c r="Y308" s="138">
        <v>60814</v>
      </c>
      <c r="Z308" s="179">
        <v>53</v>
      </c>
      <c r="AA308" s="139">
        <v>2066</v>
      </c>
      <c r="AB308" s="131"/>
      <c r="AC308" s="38"/>
      <c r="AD308" s="140">
        <v>22.59</v>
      </c>
      <c r="AE308" s="141">
        <v>22.164999999999999</v>
      </c>
      <c r="AF308" s="141">
        <v>21.74</v>
      </c>
      <c r="AG308" s="141">
        <v>21.314999999999998</v>
      </c>
      <c r="AH308" s="141">
        <v>20.889999999999997</v>
      </c>
      <c r="AI308" s="141">
        <v>20.464999999999996</v>
      </c>
      <c r="AJ308" s="141">
        <v>20.039999999999996</v>
      </c>
      <c r="AK308" s="141">
        <v>19.614999999999995</v>
      </c>
      <c r="AL308" s="141">
        <v>19.189999999999994</v>
      </c>
      <c r="AM308" s="141">
        <v>18.764999999999993</v>
      </c>
      <c r="AN308" s="141">
        <v>18.339999999999993</v>
      </c>
      <c r="AO308" s="141">
        <v>17.914999999999992</v>
      </c>
      <c r="AP308" s="141">
        <v>17.489999999999991</v>
      </c>
      <c r="AQ308" s="141">
        <v>17.064999999999991</v>
      </c>
      <c r="AR308" s="141">
        <v>16.63999999999999</v>
      </c>
      <c r="AS308" s="141">
        <v>16.214999999999989</v>
      </c>
      <c r="AT308" s="141">
        <v>15.789999999999988</v>
      </c>
      <c r="AU308" s="141">
        <v>15.364999999999988</v>
      </c>
      <c r="AV308" s="141">
        <v>14.939999999999987</v>
      </c>
      <c r="AW308" s="141">
        <v>14.514999999999986</v>
      </c>
      <c r="AX308" s="141">
        <v>14.089999999999986</v>
      </c>
      <c r="AY308" s="141">
        <v>13.664999999999985</v>
      </c>
      <c r="AZ308" s="141">
        <v>13.239999999999984</v>
      </c>
      <c r="BA308" s="141">
        <v>12.814999999999984</v>
      </c>
      <c r="BB308" s="141">
        <v>12.389999999999983</v>
      </c>
      <c r="BC308" s="141">
        <v>11.964999999999982</v>
      </c>
      <c r="BD308" s="141">
        <v>11.539999999999981</v>
      </c>
      <c r="BE308" s="141">
        <v>11.114999999999981</v>
      </c>
      <c r="BF308" s="141">
        <v>10.68999999999998</v>
      </c>
      <c r="BG308" s="141">
        <v>10.264999999999979</v>
      </c>
      <c r="BH308" s="141">
        <v>9.8399999999999785</v>
      </c>
      <c r="BI308" s="141">
        <v>9.4149999999999778</v>
      </c>
      <c r="BJ308" s="141">
        <v>8.9899999999999771</v>
      </c>
      <c r="BK308" s="141">
        <v>8.5649999999999764</v>
      </c>
      <c r="BL308" s="141">
        <v>8.1399999999999757</v>
      </c>
      <c r="BM308" s="141">
        <v>7.7149999999999759</v>
      </c>
      <c r="BN308" s="141">
        <v>7.2899999999999761</v>
      </c>
      <c r="BO308" s="141">
        <v>6.8649999999999762</v>
      </c>
      <c r="BP308" s="141">
        <v>6.4399999999999764</v>
      </c>
    </row>
    <row r="309" spans="4:68">
      <c r="D309" s="174" t="s">
        <v>4068</v>
      </c>
      <c r="E309" s="175">
        <v>142483.14000000001</v>
      </c>
      <c r="F309" s="174" t="s">
        <v>3426</v>
      </c>
      <c r="G309" s="174" t="s">
        <v>4064</v>
      </c>
      <c r="H309" s="174" t="s">
        <v>172</v>
      </c>
      <c r="I309" s="174" t="s">
        <v>4065</v>
      </c>
      <c r="J309" s="174" t="s">
        <v>4066</v>
      </c>
      <c r="K309" s="174"/>
      <c r="L309" s="174" t="s">
        <v>172</v>
      </c>
      <c r="M309" s="174" t="s">
        <v>3866</v>
      </c>
      <c r="N309" s="176">
        <v>960</v>
      </c>
      <c r="O309" s="174" t="s">
        <v>3407</v>
      </c>
      <c r="P309" s="177">
        <v>31594</v>
      </c>
      <c r="Q309" s="176">
        <v>324</v>
      </c>
      <c r="R309" s="175">
        <v>48082.98</v>
      </c>
      <c r="S309" s="175">
        <v>94400.16</v>
      </c>
      <c r="T309" s="178">
        <v>0</v>
      </c>
      <c r="U309" s="96">
        <v>18</v>
      </c>
      <c r="V309" s="38" t="s">
        <v>128</v>
      </c>
      <c r="W309" s="38"/>
      <c r="X309" s="137">
        <v>1781.03925</v>
      </c>
      <c r="Y309" s="138">
        <v>60814</v>
      </c>
      <c r="Z309" s="179">
        <v>53</v>
      </c>
      <c r="AA309" s="139">
        <v>2066</v>
      </c>
      <c r="AB309" s="131"/>
      <c r="AC309" s="38"/>
      <c r="AD309" s="140">
        <v>94400.16</v>
      </c>
      <c r="AE309" s="141">
        <v>92619.120750000002</v>
      </c>
      <c r="AF309" s="141">
        <v>90838.0815</v>
      </c>
      <c r="AG309" s="141">
        <v>89057.042249999999</v>
      </c>
      <c r="AH309" s="141">
        <v>87276.002999999997</v>
      </c>
      <c r="AI309" s="141">
        <v>85494.963749999995</v>
      </c>
      <c r="AJ309" s="141">
        <v>83713.924499999994</v>
      </c>
      <c r="AK309" s="141">
        <v>81932.885249999992</v>
      </c>
      <c r="AL309" s="141">
        <v>80151.84599999999</v>
      </c>
      <c r="AM309" s="141">
        <v>78370.806749999989</v>
      </c>
      <c r="AN309" s="141">
        <v>76589.767499999987</v>
      </c>
      <c r="AO309" s="141">
        <v>74808.728249999986</v>
      </c>
      <c r="AP309" s="141">
        <v>73027.688999999984</v>
      </c>
      <c r="AQ309" s="141">
        <v>71246.649749999982</v>
      </c>
      <c r="AR309" s="141">
        <v>69465.610499999981</v>
      </c>
      <c r="AS309" s="141">
        <v>67684.571249999979</v>
      </c>
      <c r="AT309" s="141">
        <v>65903.531999999977</v>
      </c>
      <c r="AU309" s="141">
        <v>64122.492749999976</v>
      </c>
      <c r="AV309" s="141">
        <v>62341.453499999974</v>
      </c>
      <c r="AW309" s="141">
        <v>60560.414249999973</v>
      </c>
      <c r="AX309" s="141">
        <v>58779.374999999971</v>
      </c>
      <c r="AY309" s="141">
        <v>56998.335749999969</v>
      </c>
      <c r="AZ309" s="141">
        <v>55217.296499999968</v>
      </c>
      <c r="BA309" s="141">
        <v>53436.257249999966</v>
      </c>
      <c r="BB309" s="141">
        <v>51655.217999999964</v>
      </c>
      <c r="BC309" s="141">
        <v>49874.178749999963</v>
      </c>
      <c r="BD309" s="141">
        <v>48093.139499999961</v>
      </c>
      <c r="BE309" s="141">
        <v>46312.100249999959</v>
      </c>
      <c r="BF309" s="141">
        <v>44531.060999999958</v>
      </c>
      <c r="BG309" s="141">
        <v>42750.021749999956</v>
      </c>
      <c r="BH309" s="141">
        <v>40968.982499999955</v>
      </c>
      <c r="BI309" s="141">
        <v>39187.943249999953</v>
      </c>
      <c r="BJ309" s="141">
        <v>37406.903999999951</v>
      </c>
      <c r="BK309" s="141">
        <v>35625.86474999995</v>
      </c>
      <c r="BL309" s="141">
        <v>33844.825499999948</v>
      </c>
      <c r="BM309" s="141">
        <v>32063.786249999946</v>
      </c>
      <c r="BN309" s="141">
        <v>30282.746999999945</v>
      </c>
      <c r="BO309" s="141">
        <v>28501.707749999943</v>
      </c>
      <c r="BP309" s="141">
        <v>26720.668499999942</v>
      </c>
    </row>
    <row r="310" spans="4:68">
      <c r="D310" s="174" t="s">
        <v>4069</v>
      </c>
      <c r="E310" s="176">
        <v>976</v>
      </c>
      <c r="F310" s="174" t="s">
        <v>3420</v>
      </c>
      <c r="G310" s="174" t="s">
        <v>4070</v>
      </c>
      <c r="H310" s="174" t="s">
        <v>172</v>
      </c>
      <c r="I310" s="174" t="s">
        <v>3098</v>
      </c>
      <c r="J310" s="174" t="s">
        <v>4071</v>
      </c>
      <c r="K310" s="174"/>
      <c r="L310" s="174" t="s">
        <v>3509</v>
      </c>
      <c r="M310" s="174" t="s">
        <v>3776</v>
      </c>
      <c r="N310" s="176">
        <v>960</v>
      </c>
      <c r="O310" s="174" t="s">
        <v>3407</v>
      </c>
      <c r="P310" s="177">
        <v>29768</v>
      </c>
      <c r="Q310" s="176">
        <v>384</v>
      </c>
      <c r="R310" s="175">
        <v>390.37</v>
      </c>
      <c r="S310" s="175">
        <v>585.63</v>
      </c>
      <c r="T310" s="178">
        <v>0</v>
      </c>
      <c r="U310" s="96">
        <v>18</v>
      </c>
      <c r="V310" s="38" t="s">
        <v>128</v>
      </c>
      <c r="W310" s="38"/>
      <c r="X310" s="137">
        <v>12.2</v>
      </c>
      <c r="Y310" s="138">
        <v>58988</v>
      </c>
      <c r="Z310" s="179">
        <v>48</v>
      </c>
      <c r="AA310" s="139">
        <v>2061</v>
      </c>
      <c r="AB310" s="131"/>
      <c r="AC310" s="38"/>
      <c r="AD310" s="140">
        <v>585.63</v>
      </c>
      <c r="AE310" s="141">
        <v>573.42999999999995</v>
      </c>
      <c r="AF310" s="141">
        <v>561.2299999999999</v>
      </c>
      <c r="AG310" s="141">
        <v>549.02999999999986</v>
      </c>
      <c r="AH310" s="141">
        <v>536.82999999999981</v>
      </c>
      <c r="AI310" s="141">
        <v>524.62999999999977</v>
      </c>
      <c r="AJ310" s="141">
        <v>512.42999999999972</v>
      </c>
      <c r="AK310" s="141">
        <v>500.22999999999973</v>
      </c>
      <c r="AL310" s="141">
        <v>488.02999999999975</v>
      </c>
      <c r="AM310" s="141">
        <v>475.82999999999976</v>
      </c>
      <c r="AN310" s="141">
        <v>463.62999999999977</v>
      </c>
      <c r="AO310" s="141">
        <v>451.42999999999978</v>
      </c>
      <c r="AP310" s="141">
        <v>439.22999999999979</v>
      </c>
      <c r="AQ310" s="141">
        <v>427.0299999999998</v>
      </c>
      <c r="AR310" s="141">
        <v>414.82999999999981</v>
      </c>
      <c r="AS310" s="141">
        <v>402.62999999999982</v>
      </c>
      <c r="AT310" s="141">
        <v>390.42999999999984</v>
      </c>
      <c r="AU310" s="141">
        <v>378.22999999999985</v>
      </c>
      <c r="AV310" s="141">
        <v>366.02999999999986</v>
      </c>
      <c r="AW310" s="141">
        <v>353.82999999999987</v>
      </c>
      <c r="AX310" s="141">
        <v>341.62999999999988</v>
      </c>
      <c r="AY310" s="141">
        <v>329.42999999999989</v>
      </c>
      <c r="AZ310" s="141">
        <v>317.2299999999999</v>
      </c>
      <c r="BA310" s="141">
        <v>305.02999999999992</v>
      </c>
      <c r="BB310" s="141">
        <v>292.82999999999993</v>
      </c>
      <c r="BC310" s="141">
        <v>280.62999999999994</v>
      </c>
      <c r="BD310" s="141">
        <v>268.42999999999995</v>
      </c>
      <c r="BE310" s="141">
        <v>256.22999999999996</v>
      </c>
      <c r="BF310" s="141">
        <v>244.02999999999997</v>
      </c>
      <c r="BG310" s="141">
        <v>231.82999999999998</v>
      </c>
      <c r="BH310" s="141">
        <v>219.63</v>
      </c>
      <c r="BI310" s="141">
        <v>207.43</v>
      </c>
      <c r="BJ310" s="141">
        <v>195.23000000000002</v>
      </c>
      <c r="BK310" s="141">
        <v>183.03000000000003</v>
      </c>
      <c r="BL310" s="141">
        <v>170.83000000000004</v>
      </c>
      <c r="BM310" s="141">
        <v>158.63000000000005</v>
      </c>
      <c r="BN310" s="141">
        <v>146.43000000000006</v>
      </c>
      <c r="BO310" s="141">
        <v>134.23000000000008</v>
      </c>
      <c r="BP310" s="141">
        <v>122.03000000000007</v>
      </c>
    </row>
    <row r="311" spans="4:68">
      <c r="D311" s="174" t="s">
        <v>4072</v>
      </c>
      <c r="E311" s="175">
        <v>27328.19</v>
      </c>
      <c r="F311" s="174" t="s">
        <v>3426</v>
      </c>
      <c r="G311" s="174" t="s">
        <v>4070</v>
      </c>
      <c r="H311" s="174" t="s">
        <v>172</v>
      </c>
      <c r="I311" s="174" t="s">
        <v>3098</v>
      </c>
      <c r="J311" s="174" t="s">
        <v>4071</v>
      </c>
      <c r="K311" s="174"/>
      <c r="L311" s="174" t="s">
        <v>3509</v>
      </c>
      <c r="M311" s="174" t="s">
        <v>3776</v>
      </c>
      <c r="N311" s="176">
        <v>960</v>
      </c>
      <c r="O311" s="174" t="s">
        <v>3407</v>
      </c>
      <c r="P311" s="177">
        <v>29768</v>
      </c>
      <c r="Q311" s="176">
        <v>384</v>
      </c>
      <c r="R311" s="175">
        <v>10930.3</v>
      </c>
      <c r="S311" s="175">
        <v>16397.89</v>
      </c>
      <c r="T311" s="178">
        <v>0</v>
      </c>
      <c r="U311" s="96">
        <v>18</v>
      </c>
      <c r="V311" s="38" t="s">
        <v>128</v>
      </c>
      <c r="W311" s="38"/>
      <c r="X311" s="137">
        <v>341.60237499999999</v>
      </c>
      <c r="Y311" s="138">
        <v>58988</v>
      </c>
      <c r="Z311" s="179">
        <v>48</v>
      </c>
      <c r="AA311" s="139">
        <v>2061</v>
      </c>
      <c r="AB311" s="131"/>
      <c r="AC311" s="38"/>
      <c r="AD311" s="140">
        <v>16397.89</v>
      </c>
      <c r="AE311" s="141">
        <v>16056.287624999999</v>
      </c>
      <c r="AF311" s="141">
        <v>15714.685249999999</v>
      </c>
      <c r="AG311" s="141">
        <v>15373.082874999998</v>
      </c>
      <c r="AH311" s="141">
        <v>15031.480499999998</v>
      </c>
      <c r="AI311" s="141">
        <v>14689.878124999997</v>
      </c>
      <c r="AJ311" s="141">
        <v>14348.275749999997</v>
      </c>
      <c r="AK311" s="141">
        <v>14006.673374999997</v>
      </c>
      <c r="AL311" s="141">
        <v>13665.070999999996</v>
      </c>
      <c r="AM311" s="141">
        <v>13323.468624999996</v>
      </c>
      <c r="AN311" s="141">
        <v>12981.866249999995</v>
      </c>
      <c r="AO311" s="141">
        <v>12640.263874999995</v>
      </c>
      <c r="AP311" s="141">
        <v>12298.661499999995</v>
      </c>
      <c r="AQ311" s="141">
        <v>11957.059124999994</v>
      </c>
      <c r="AR311" s="141">
        <v>11615.456749999994</v>
      </c>
      <c r="AS311" s="141">
        <v>11273.854374999994</v>
      </c>
      <c r="AT311" s="141">
        <v>10932.251999999993</v>
      </c>
      <c r="AU311" s="141">
        <v>10590.649624999993</v>
      </c>
      <c r="AV311" s="141">
        <v>10249.047249999992</v>
      </c>
      <c r="AW311" s="141">
        <v>9907.444874999992</v>
      </c>
      <c r="AX311" s="141">
        <v>9565.8424999999916</v>
      </c>
      <c r="AY311" s="141">
        <v>9224.2401249999912</v>
      </c>
      <c r="AZ311" s="141">
        <v>8882.6377499999908</v>
      </c>
      <c r="BA311" s="141">
        <v>8541.0353749999904</v>
      </c>
      <c r="BB311" s="141">
        <v>8199.43299999999</v>
      </c>
      <c r="BC311" s="141">
        <v>7857.8306249999896</v>
      </c>
      <c r="BD311" s="141">
        <v>7516.2282499999892</v>
      </c>
      <c r="BE311" s="141">
        <v>7174.6258749999888</v>
      </c>
      <c r="BF311" s="141">
        <v>6833.0234999999884</v>
      </c>
      <c r="BG311" s="141">
        <v>6491.421124999988</v>
      </c>
      <c r="BH311" s="141">
        <v>6149.8187499999876</v>
      </c>
      <c r="BI311" s="141">
        <v>5808.2163749999872</v>
      </c>
      <c r="BJ311" s="141">
        <v>5466.6139999999868</v>
      </c>
      <c r="BK311" s="141">
        <v>5125.0116249999865</v>
      </c>
      <c r="BL311" s="141">
        <v>4783.4092499999861</v>
      </c>
      <c r="BM311" s="141">
        <v>4441.8068749999857</v>
      </c>
      <c r="BN311" s="141">
        <v>4100.2044999999853</v>
      </c>
      <c r="BO311" s="141">
        <v>3758.6021249999853</v>
      </c>
      <c r="BP311" s="141">
        <v>3416.9997499999854</v>
      </c>
    </row>
    <row r="312" spans="4:68">
      <c r="D312" s="174" t="s">
        <v>4073</v>
      </c>
      <c r="E312" s="176">
        <v>5362</v>
      </c>
      <c r="F312" s="174" t="s">
        <v>3612</v>
      </c>
      <c r="G312" s="174" t="s">
        <v>4074</v>
      </c>
      <c r="H312" s="174" t="s">
        <v>172</v>
      </c>
      <c r="I312" s="174" t="s">
        <v>4075</v>
      </c>
      <c r="J312" s="174" t="s">
        <v>4076</v>
      </c>
      <c r="K312" s="174"/>
      <c r="L312" s="174" t="s">
        <v>172</v>
      </c>
      <c r="M312" s="174" t="s">
        <v>3548</v>
      </c>
      <c r="N312" s="176">
        <v>960</v>
      </c>
      <c r="O312" s="174" t="s">
        <v>3407</v>
      </c>
      <c r="P312" s="177">
        <v>30864</v>
      </c>
      <c r="Q312" s="176">
        <v>348</v>
      </c>
      <c r="R312" s="175">
        <v>1943.47</v>
      </c>
      <c r="S312" s="175">
        <v>3418.53</v>
      </c>
      <c r="T312" s="178">
        <v>0</v>
      </c>
      <c r="U312" s="96">
        <v>16</v>
      </c>
      <c r="V312" s="38" t="s">
        <v>126</v>
      </c>
      <c r="W312" s="38"/>
      <c r="X312" s="137">
        <v>67.024999999999991</v>
      </c>
      <c r="Y312" s="138">
        <v>60084</v>
      </c>
      <c r="Z312" s="179">
        <v>51</v>
      </c>
      <c r="AA312" s="139">
        <v>2064</v>
      </c>
      <c r="AB312" s="131"/>
      <c r="AC312" s="38"/>
      <c r="AD312" s="140">
        <v>3418.53</v>
      </c>
      <c r="AE312" s="141">
        <v>3351.5050000000001</v>
      </c>
      <c r="AF312" s="141">
        <v>3284.48</v>
      </c>
      <c r="AG312" s="141">
        <v>3217.4549999999999</v>
      </c>
      <c r="AH312" s="141">
        <v>3150.43</v>
      </c>
      <c r="AI312" s="141">
        <v>3083.4049999999997</v>
      </c>
      <c r="AJ312" s="141">
        <v>3016.3799999999997</v>
      </c>
      <c r="AK312" s="141">
        <v>2949.3549999999996</v>
      </c>
      <c r="AL312" s="141">
        <v>2882.3299999999995</v>
      </c>
      <c r="AM312" s="141">
        <v>2815.3049999999994</v>
      </c>
      <c r="AN312" s="141">
        <v>2748.2799999999993</v>
      </c>
      <c r="AO312" s="141">
        <v>2681.2549999999992</v>
      </c>
      <c r="AP312" s="141">
        <v>2614.2299999999991</v>
      </c>
      <c r="AQ312" s="141">
        <v>2547.204999999999</v>
      </c>
      <c r="AR312" s="141">
        <v>2480.1799999999989</v>
      </c>
      <c r="AS312" s="141">
        <v>2413.1549999999988</v>
      </c>
      <c r="AT312" s="141">
        <v>2346.1299999999987</v>
      </c>
      <c r="AU312" s="141">
        <v>2279.1049999999987</v>
      </c>
      <c r="AV312" s="141">
        <v>2212.0799999999986</v>
      </c>
      <c r="AW312" s="141">
        <v>2145.0549999999985</v>
      </c>
      <c r="AX312" s="141">
        <v>2078.0299999999984</v>
      </c>
      <c r="AY312" s="141">
        <v>2011.0049999999983</v>
      </c>
      <c r="AZ312" s="141">
        <v>1943.9799999999982</v>
      </c>
      <c r="BA312" s="141">
        <v>1876.9549999999981</v>
      </c>
      <c r="BB312" s="141">
        <v>1809.929999999998</v>
      </c>
      <c r="BC312" s="141">
        <v>1742.9049999999979</v>
      </c>
      <c r="BD312" s="141">
        <v>1675.8799999999978</v>
      </c>
      <c r="BE312" s="141">
        <v>1608.8549999999977</v>
      </c>
      <c r="BF312" s="141">
        <v>1541.8299999999977</v>
      </c>
      <c r="BG312" s="141">
        <v>1474.8049999999976</v>
      </c>
      <c r="BH312" s="141">
        <v>1407.7799999999975</v>
      </c>
      <c r="BI312" s="141">
        <v>1340.7549999999974</v>
      </c>
      <c r="BJ312" s="141">
        <v>1273.7299999999973</v>
      </c>
      <c r="BK312" s="141">
        <v>1206.7049999999972</v>
      </c>
      <c r="BL312" s="141">
        <v>1139.6799999999971</v>
      </c>
      <c r="BM312" s="141">
        <v>1072.654999999997</v>
      </c>
      <c r="BN312" s="141">
        <v>1005.629999999997</v>
      </c>
      <c r="BO312" s="141">
        <v>938.60499999999706</v>
      </c>
      <c r="BP312" s="141">
        <v>871.57999999999709</v>
      </c>
    </row>
    <row r="313" spans="4:68">
      <c r="D313" s="174" t="s">
        <v>4077</v>
      </c>
      <c r="E313" s="175">
        <v>56875.55</v>
      </c>
      <c r="F313" s="174" t="s">
        <v>3426</v>
      </c>
      <c r="G313" s="174" t="s">
        <v>4074</v>
      </c>
      <c r="H313" s="174" t="s">
        <v>172</v>
      </c>
      <c r="I313" s="174" t="s">
        <v>4075</v>
      </c>
      <c r="J313" s="174" t="s">
        <v>4076</v>
      </c>
      <c r="K313" s="174"/>
      <c r="L313" s="174" t="s">
        <v>172</v>
      </c>
      <c r="M313" s="174" t="s">
        <v>3548</v>
      </c>
      <c r="N313" s="176">
        <v>960</v>
      </c>
      <c r="O313" s="174" t="s">
        <v>3407</v>
      </c>
      <c r="P313" s="177">
        <v>30864</v>
      </c>
      <c r="Q313" s="176">
        <v>348</v>
      </c>
      <c r="R313" s="175">
        <v>20615.349999999999</v>
      </c>
      <c r="S313" s="175">
        <v>36260.199999999997</v>
      </c>
      <c r="T313" s="178">
        <v>0</v>
      </c>
      <c r="U313" s="96">
        <v>16</v>
      </c>
      <c r="V313" s="38" t="s">
        <v>126</v>
      </c>
      <c r="W313" s="38"/>
      <c r="X313" s="137">
        <v>710.94437500000004</v>
      </c>
      <c r="Y313" s="138">
        <v>60084</v>
      </c>
      <c r="Z313" s="179">
        <v>51</v>
      </c>
      <c r="AA313" s="139">
        <v>2064</v>
      </c>
      <c r="AB313" s="131"/>
      <c r="AC313" s="38"/>
      <c r="AD313" s="140">
        <v>36260.199999999997</v>
      </c>
      <c r="AE313" s="141">
        <v>35549.255624999998</v>
      </c>
      <c r="AF313" s="141">
        <v>34838.311249999999</v>
      </c>
      <c r="AG313" s="141">
        <v>34127.366875</v>
      </c>
      <c r="AH313" s="141">
        <v>33416.422500000001</v>
      </c>
      <c r="AI313" s="141">
        <v>32705.478125000001</v>
      </c>
      <c r="AJ313" s="141">
        <v>31994.533750000002</v>
      </c>
      <c r="AK313" s="141">
        <v>31283.589375000003</v>
      </c>
      <c r="AL313" s="141">
        <v>30572.645000000004</v>
      </c>
      <c r="AM313" s="141">
        <v>29861.700625000005</v>
      </c>
      <c r="AN313" s="141">
        <v>29150.756250000006</v>
      </c>
      <c r="AO313" s="141">
        <v>28439.811875000007</v>
      </c>
      <c r="AP313" s="141">
        <v>27728.867500000008</v>
      </c>
      <c r="AQ313" s="141">
        <v>27017.923125000008</v>
      </c>
      <c r="AR313" s="141">
        <v>26306.978750000009</v>
      </c>
      <c r="AS313" s="141">
        <v>25596.03437500001</v>
      </c>
      <c r="AT313" s="141">
        <v>24885.090000000011</v>
      </c>
      <c r="AU313" s="141">
        <v>24174.145625000012</v>
      </c>
      <c r="AV313" s="141">
        <v>23463.201250000013</v>
      </c>
      <c r="AW313" s="141">
        <v>22752.256875000014</v>
      </c>
      <c r="AX313" s="141">
        <v>22041.312500000015</v>
      </c>
      <c r="AY313" s="141">
        <v>21330.368125000015</v>
      </c>
      <c r="AZ313" s="141">
        <v>20619.423750000016</v>
      </c>
      <c r="BA313" s="141">
        <v>19908.479375000017</v>
      </c>
      <c r="BB313" s="141">
        <v>19197.535000000018</v>
      </c>
      <c r="BC313" s="141">
        <v>18486.590625000019</v>
      </c>
      <c r="BD313" s="141">
        <v>17775.64625000002</v>
      </c>
      <c r="BE313" s="141">
        <v>17064.701875000021</v>
      </c>
      <c r="BF313" s="141">
        <v>16353.757500000022</v>
      </c>
      <c r="BG313" s="141">
        <v>15642.813125000022</v>
      </c>
      <c r="BH313" s="141">
        <v>14931.868750000023</v>
      </c>
      <c r="BI313" s="141">
        <v>14220.924375000024</v>
      </c>
      <c r="BJ313" s="141">
        <v>13509.980000000025</v>
      </c>
      <c r="BK313" s="141">
        <v>12799.035625000026</v>
      </c>
      <c r="BL313" s="141">
        <v>12088.091250000027</v>
      </c>
      <c r="BM313" s="141">
        <v>11377.146875000028</v>
      </c>
      <c r="BN313" s="141">
        <v>10666.202500000029</v>
      </c>
      <c r="BO313" s="141">
        <v>9955.2581250000294</v>
      </c>
      <c r="BP313" s="141">
        <v>9244.3137500000303</v>
      </c>
    </row>
    <row r="314" spans="4:68">
      <c r="D314" s="174" t="s">
        <v>4078</v>
      </c>
      <c r="E314" s="176">
        <v>5574</v>
      </c>
      <c r="F314" s="174" t="s">
        <v>3420</v>
      </c>
      <c r="G314" s="174" t="s">
        <v>4079</v>
      </c>
      <c r="H314" s="174" t="s">
        <v>172</v>
      </c>
      <c r="I314" s="174" t="s">
        <v>4080</v>
      </c>
      <c r="J314" s="174" t="s">
        <v>4081</v>
      </c>
      <c r="K314" s="174"/>
      <c r="L314" s="174" t="s">
        <v>172</v>
      </c>
      <c r="M314" s="174" t="s">
        <v>3548</v>
      </c>
      <c r="N314" s="176">
        <v>960</v>
      </c>
      <c r="O314" s="174" t="s">
        <v>3407</v>
      </c>
      <c r="P314" s="177">
        <v>30498</v>
      </c>
      <c r="Q314" s="176">
        <v>360</v>
      </c>
      <c r="R314" s="175">
        <v>2089.9899999999998</v>
      </c>
      <c r="S314" s="175">
        <v>3484.01</v>
      </c>
      <c r="T314" s="178">
        <v>0</v>
      </c>
      <c r="U314" s="96">
        <v>16</v>
      </c>
      <c r="V314" s="38" t="s">
        <v>126</v>
      </c>
      <c r="W314" s="38"/>
      <c r="X314" s="137">
        <v>69.675000000000011</v>
      </c>
      <c r="Y314" s="138">
        <v>59718</v>
      </c>
      <c r="Z314" s="179">
        <v>50</v>
      </c>
      <c r="AA314" s="139">
        <v>2063</v>
      </c>
      <c r="AB314" s="131"/>
      <c r="AC314" s="38"/>
      <c r="AD314" s="140">
        <v>3484.01</v>
      </c>
      <c r="AE314" s="141">
        <v>3414.335</v>
      </c>
      <c r="AF314" s="141">
        <v>3344.66</v>
      </c>
      <c r="AG314" s="141">
        <v>3274.9849999999997</v>
      </c>
      <c r="AH314" s="141">
        <v>3205.3099999999995</v>
      </c>
      <c r="AI314" s="141">
        <v>3135.6349999999993</v>
      </c>
      <c r="AJ314" s="141">
        <v>3065.9599999999991</v>
      </c>
      <c r="AK314" s="141">
        <v>2996.2849999999989</v>
      </c>
      <c r="AL314" s="141">
        <v>2926.6099999999988</v>
      </c>
      <c r="AM314" s="141">
        <v>2856.9349999999986</v>
      </c>
      <c r="AN314" s="141">
        <v>2787.2599999999984</v>
      </c>
      <c r="AO314" s="141">
        <v>2717.5849999999982</v>
      </c>
      <c r="AP314" s="141">
        <v>2647.909999999998</v>
      </c>
      <c r="AQ314" s="141">
        <v>2578.2349999999979</v>
      </c>
      <c r="AR314" s="141">
        <v>2508.5599999999977</v>
      </c>
      <c r="AS314" s="141">
        <v>2438.8849999999975</v>
      </c>
      <c r="AT314" s="141">
        <v>2369.2099999999973</v>
      </c>
      <c r="AU314" s="141">
        <v>2299.5349999999971</v>
      </c>
      <c r="AV314" s="141">
        <v>2229.8599999999969</v>
      </c>
      <c r="AW314" s="141">
        <v>2160.1849999999968</v>
      </c>
      <c r="AX314" s="141">
        <v>2090.5099999999966</v>
      </c>
      <c r="AY314" s="141">
        <v>2020.8349999999966</v>
      </c>
      <c r="AZ314" s="141">
        <v>1951.1599999999967</v>
      </c>
      <c r="BA314" s="141">
        <v>1881.4849999999967</v>
      </c>
      <c r="BB314" s="141">
        <v>1811.8099999999968</v>
      </c>
      <c r="BC314" s="141">
        <v>1742.1349999999968</v>
      </c>
      <c r="BD314" s="141">
        <v>1672.4599999999969</v>
      </c>
      <c r="BE314" s="141">
        <v>1602.7849999999969</v>
      </c>
      <c r="BF314" s="141">
        <v>1533.1099999999969</v>
      </c>
      <c r="BG314" s="141">
        <v>1463.434999999997</v>
      </c>
      <c r="BH314" s="141">
        <v>1393.759999999997</v>
      </c>
      <c r="BI314" s="141">
        <v>1324.0849999999971</v>
      </c>
      <c r="BJ314" s="141">
        <v>1254.4099999999971</v>
      </c>
      <c r="BK314" s="141">
        <v>1184.7349999999972</v>
      </c>
      <c r="BL314" s="141">
        <v>1115.0599999999972</v>
      </c>
      <c r="BM314" s="141">
        <v>1045.3849999999973</v>
      </c>
      <c r="BN314" s="141">
        <v>975.70999999999731</v>
      </c>
      <c r="BO314" s="141">
        <v>906.03499999999735</v>
      </c>
      <c r="BP314" s="141">
        <v>836.3599999999974</v>
      </c>
    </row>
    <row r="315" spans="4:68">
      <c r="D315" s="174" t="s">
        <v>4082</v>
      </c>
      <c r="E315" s="176">
        <v>314</v>
      </c>
      <c r="F315" s="174" t="s">
        <v>3612</v>
      </c>
      <c r="G315" s="174" t="s">
        <v>4079</v>
      </c>
      <c r="H315" s="174" t="s">
        <v>172</v>
      </c>
      <c r="I315" s="174" t="s">
        <v>4080</v>
      </c>
      <c r="J315" s="174" t="s">
        <v>4081</v>
      </c>
      <c r="K315" s="174"/>
      <c r="L315" s="174" t="s">
        <v>172</v>
      </c>
      <c r="M315" s="174" t="s">
        <v>3548</v>
      </c>
      <c r="N315" s="176">
        <v>960</v>
      </c>
      <c r="O315" s="174" t="s">
        <v>3407</v>
      </c>
      <c r="P315" s="177">
        <v>30498</v>
      </c>
      <c r="Q315" s="176">
        <v>360</v>
      </c>
      <c r="R315" s="175">
        <v>117.67</v>
      </c>
      <c r="S315" s="175">
        <v>196.33</v>
      </c>
      <c r="T315" s="178">
        <v>0</v>
      </c>
      <c r="U315" s="96">
        <v>16</v>
      </c>
      <c r="V315" s="38" t="s">
        <v>126</v>
      </c>
      <c r="W315" s="38"/>
      <c r="X315" s="137">
        <v>3.9249999999999998</v>
      </c>
      <c r="Y315" s="138">
        <v>59718</v>
      </c>
      <c r="Z315" s="179">
        <v>50</v>
      </c>
      <c r="AA315" s="139">
        <v>2063</v>
      </c>
      <c r="AB315" s="131"/>
      <c r="AC315" s="38"/>
      <c r="AD315" s="140">
        <v>196.33</v>
      </c>
      <c r="AE315" s="141">
        <v>192.405</v>
      </c>
      <c r="AF315" s="141">
        <v>188.48</v>
      </c>
      <c r="AG315" s="141">
        <v>184.55499999999998</v>
      </c>
      <c r="AH315" s="141">
        <v>180.62999999999997</v>
      </c>
      <c r="AI315" s="141">
        <v>176.70499999999996</v>
      </c>
      <c r="AJ315" s="141">
        <v>172.77999999999994</v>
      </c>
      <c r="AK315" s="141">
        <v>168.85499999999993</v>
      </c>
      <c r="AL315" s="141">
        <v>164.92999999999992</v>
      </c>
      <c r="AM315" s="141">
        <v>161.00499999999991</v>
      </c>
      <c r="AN315" s="141">
        <v>157.0799999999999</v>
      </c>
      <c r="AO315" s="141">
        <v>153.15499999999989</v>
      </c>
      <c r="AP315" s="141">
        <v>149.22999999999988</v>
      </c>
      <c r="AQ315" s="141">
        <v>145.30499999999986</v>
      </c>
      <c r="AR315" s="141">
        <v>141.37999999999985</v>
      </c>
      <c r="AS315" s="141">
        <v>137.45499999999984</v>
      </c>
      <c r="AT315" s="141">
        <v>133.52999999999983</v>
      </c>
      <c r="AU315" s="141">
        <v>129.60499999999982</v>
      </c>
      <c r="AV315" s="141">
        <v>125.67999999999982</v>
      </c>
      <c r="AW315" s="141">
        <v>121.75499999999982</v>
      </c>
      <c r="AX315" s="141">
        <v>117.82999999999983</v>
      </c>
      <c r="AY315" s="141">
        <v>113.90499999999983</v>
      </c>
      <c r="AZ315" s="141">
        <v>109.97999999999983</v>
      </c>
      <c r="BA315" s="141">
        <v>106.05499999999984</v>
      </c>
      <c r="BB315" s="141">
        <v>102.12999999999984</v>
      </c>
      <c r="BC315" s="141">
        <v>98.204999999999842</v>
      </c>
      <c r="BD315" s="141">
        <v>94.279999999999845</v>
      </c>
      <c r="BE315" s="141">
        <v>90.354999999999848</v>
      </c>
      <c r="BF315" s="141">
        <v>86.429999999999851</v>
      </c>
      <c r="BG315" s="141">
        <v>82.504999999999853</v>
      </c>
      <c r="BH315" s="141">
        <v>78.579999999999856</v>
      </c>
      <c r="BI315" s="141">
        <v>74.654999999999859</v>
      </c>
      <c r="BJ315" s="141">
        <v>70.729999999999862</v>
      </c>
      <c r="BK315" s="141">
        <v>66.804999999999865</v>
      </c>
      <c r="BL315" s="141">
        <v>62.879999999999868</v>
      </c>
      <c r="BM315" s="141">
        <v>58.95499999999987</v>
      </c>
      <c r="BN315" s="141">
        <v>55.029999999999873</v>
      </c>
      <c r="BO315" s="141">
        <v>51.104999999999876</v>
      </c>
      <c r="BP315" s="141">
        <v>47.179999999999879</v>
      </c>
    </row>
    <row r="316" spans="4:68">
      <c r="D316" s="174" t="s">
        <v>4083</v>
      </c>
      <c r="E316" s="175">
        <v>132229.97</v>
      </c>
      <c r="F316" s="174" t="s">
        <v>3426</v>
      </c>
      <c r="G316" s="174" t="s">
        <v>4079</v>
      </c>
      <c r="H316" s="174" t="s">
        <v>172</v>
      </c>
      <c r="I316" s="174" t="s">
        <v>4080</v>
      </c>
      <c r="J316" s="174" t="s">
        <v>4081</v>
      </c>
      <c r="K316" s="174"/>
      <c r="L316" s="174" t="s">
        <v>172</v>
      </c>
      <c r="M316" s="174" t="s">
        <v>3548</v>
      </c>
      <c r="N316" s="176">
        <v>960</v>
      </c>
      <c r="O316" s="174" t="s">
        <v>3407</v>
      </c>
      <c r="P316" s="177">
        <v>30498</v>
      </c>
      <c r="Q316" s="176">
        <v>360</v>
      </c>
      <c r="R316" s="175">
        <v>49581.58</v>
      </c>
      <c r="S316" s="175">
        <v>82648.39</v>
      </c>
      <c r="T316" s="178">
        <v>0</v>
      </c>
      <c r="U316" s="96">
        <v>16</v>
      </c>
      <c r="V316" s="38" t="s">
        <v>126</v>
      </c>
      <c r="W316" s="38"/>
      <c r="X316" s="137">
        <v>1652.8746249999999</v>
      </c>
      <c r="Y316" s="138">
        <v>59718</v>
      </c>
      <c r="Z316" s="179">
        <v>50</v>
      </c>
      <c r="AA316" s="139">
        <v>2063</v>
      </c>
      <c r="AB316" s="131"/>
      <c r="AC316" s="38"/>
      <c r="AD316" s="140">
        <v>82648.39</v>
      </c>
      <c r="AE316" s="141">
        <v>80995.515375000003</v>
      </c>
      <c r="AF316" s="141">
        <v>79342.640750000006</v>
      </c>
      <c r="AG316" s="141">
        <v>77689.766125000009</v>
      </c>
      <c r="AH316" s="141">
        <v>76036.891500000012</v>
      </c>
      <c r="AI316" s="141">
        <v>74384.016875000016</v>
      </c>
      <c r="AJ316" s="141">
        <v>72731.142250000019</v>
      </c>
      <c r="AK316" s="141">
        <v>71078.267625000022</v>
      </c>
      <c r="AL316" s="141">
        <v>69425.393000000025</v>
      </c>
      <c r="AM316" s="141">
        <v>67772.518375000029</v>
      </c>
      <c r="AN316" s="141">
        <v>66119.643750000032</v>
      </c>
      <c r="AO316" s="141">
        <v>64466.769125000035</v>
      </c>
      <c r="AP316" s="141">
        <v>62813.894500000039</v>
      </c>
      <c r="AQ316" s="141">
        <v>61161.019875000042</v>
      </c>
      <c r="AR316" s="141">
        <v>59508.145250000045</v>
      </c>
      <c r="AS316" s="141">
        <v>57855.270625000048</v>
      </c>
      <c r="AT316" s="141">
        <v>56202.396000000052</v>
      </c>
      <c r="AU316" s="141">
        <v>54549.521375000055</v>
      </c>
      <c r="AV316" s="141">
        <v>52896.646750000058</v>
      </c>
      <c r="AW316" s="141">
        <v>51243.772125000061</v>
      </c>
      <c r="AX316" s="141">
        <v>49590.897500000065</v>
      </c>
      <c r="AY316" s="141">
        <v>47938.022875000068</v>
      </c>
      <c r="AZ316" s="141">
        <v>46285.148250000071</v>
      </c>
      <c r="BA316" s="141">
        <v>44632.273625000074</v>
      </c>
      <c r="BB316" s="141">
        <v>42979.399000000078</v>
      </c>
      <c r="BC316" s="141">
        <v>41326.524375000081</v>
      </c>
      <c r="BD316" s="141">
        <v>39673.649750000084</v>
      </c>
      <c r="BE316" s="141">
        <v>38020.775125000087</v>
      </c>
      <c r="BF316" s="141">
        <v>36367.900500000091</v>
      </c>
      <c r="BG316" s="141">
        <v>34715.025875000094</v>
      </c>
      <c r="BH316" s="141">
        <v>33062.151250000097</v>
      </c>
      <c r="BI316" s="141">
        <v>31409.276625000097</v>
      </c>
      <c r="BJ316" s="141">
        <v>29756.402000000096</v>
      </c>
      <c r="BK316" s="141">
        <v>28103.527375000096</v>
      </c>
      <c r="BL316" s="141">
        <v>26450.652750000096</v>
      </c>
      <c r="BM316" s="141">
        <v>24797.778125000095</v>
      </c>
      <c r="BN316" s="141">
        <v>23144.903500000095</v>
      </c>
      <c r="BO316" s="141">
        <v>21492.028875000095</v>
      </c>
      <c r="BP316" s="141">
        <v>19839.154250000094</v>
      </c>
    </row>
    <row r="317" spans="4:68">
      <c r="D317" s="174" t="s">
        <v>4084</v>
      </c>
      <c r="E317" s="176">
        <v>4359</v>
      </c>
      <c r="F317" s="174" t="s">
        <v>3420</v>
      </c>
      <c r="G317" s="174" t="s">
        <v>4085</v>
      </c>
      <c r="H317" s="174" t="s">
        <v>172</v>
      </c>
      <c r="I317" s="174" t="s">
        <v>4086</v>
      </c>
      <c r="J317" s="174" t="s">
        <v>4087</v>
      </c>
      <c r="K317" s="174"/>
      <c r="L317" s="174" t="s">
        <v>172</v>
      </c>
      <c r="M317" s="174" t="s">
        <v>3758</v>
      </c>
      <c r="N317" s="176">
        <v>960</v>
      </c>
      <c r="O317" s="174" t="s">
        <v>3407</v>
      </c>
      <c r="P317" s="177">
        <v>30498</v>
      </c>
      <c r="Q317" s="176">
        <v>360</v>
      </c>
      <c r="R317" s="175">
        <v>1634.37</v>
      </c>
      <c r="S317" s="175">
        <v>2724.63</v>
      </c>
      <c r="T317" s="178">
        <v>0</v>
      </c>
      <c r="U317" s="96">
        <v>18</v>
      </c>
      <c r="V317" s="38" t="s">
        <v>128</v>
      </c>
      <c r="W317" s="38"/>
      <c r="X317" s="137">
        <v>54.487500000000004</v>
      </c>
      <c r="Y317" s="138">
        <v>59718</v>
      </c>
      <c r="Z317" s="179">
        <v>50</v>
      </c>
      <c r="AA317" s="139">
        <v>2063</v>
      </c>
      <c r="AB317" s="131"/>
      <c r="AC317" s="38"/>
      <c r="AD317" s="140">
        <v>2724.63</v>
      </c>
      <c r="AE317" s="141">
        <v>2670.1424999999999</v>
      </c>
      <c r="AF317" s="141">
        <v>2615.6549999999997</v>
      </c>
      <c r="AG317" s="141">
        <v>2561.1674999999996</v>
      </c>
      <c r="AH317" s="141">
        <v>2506.6799999999994</v>
      </c>
      <c r="AI317" s="141">
        <v>2452.1924999999992</v>
      </c>
      <c r="AJ317" s="141">
        <v>2397.704999999999</v>
      </c>
      <c r="AK317" s="141">
        <v>2343.2174999999988</v>
      </c>
      <c r="AL317" s="141">
        <v>2288.7299999999987</v>
      </c>
      <c r="AM317" s="141">
        <v>2234.2424999999985</v>
      </c>
      <c r="AN317" s="141">
        <v>2179.7549999999983</v>
      </c>
      <c r="AO317" s="141">
        <v>2125.2674999999981</v>
      </c>
      <c r="AP317" s="141">
        <v>2070.7799999999979</v>
      </c>
      <c r="AQ317" s="141">
        <v>2016.292499999998</v>
      </c>
      <c r="AR317" s="141">
        <v>1961.804999999998</v>
      </c>
      <c r="AS317" s="141">
        <v>1907.3174999999981</v>
      </c>
      <c r="AT317" s="141">
        <v>1852.8299999999981</v>
      </c>
      <c r="AU317" s="141">
        <v>1798.3424999999982</v>
      </c>
      <c r="AV317" s="141">
        <v>1743.8549999999982</v>
      </c>
      <c r="AW317" s="141">
        <v>1689.3674999999982</v>
      </c>
      <c r="AX317" s="141">
        <v>1634.8799999999983</v>
      </c>
      <c r="AY317" s="141">
        <v>1580.3924999999983</v>
      </c>
      <c r="AZ317" s="141">
        <v>1525.9049999999984</v>
      </c>
      <c r="BA317" s="141">
        <v>1471.4174999999984</v>
      </c>
      <c r="BB317" s="141">
        <v>1416.9299999999985</v>
      </c>
      <c r="BC317" s="141">
        <v>1362.4424999999985</v>
      </c>
      <c r="BD317" s="141">
        <v>1307.9549999999986</v>
      </c>
      <c r="BE317" s="141">
        <v>1253.4674999999986</v>
      </c>
      <c r="BF317" s="141">
        <v>1198.9799999999987</v>
      </c>
      <c r="BG317" s="141">
        <v>1144.4924999999987</v>
      </c>
      <c r="BH317" s="141">
        <v>1090.0049999999987</v>
      </c>
      <c r="BI317" s="141">
        <v>1035.5174999999988</v>
      </c>
      <c r="BJ317" s="141">
        <v>981.02999999999884</v>
      </c>
      <c r="BK317" s="141">
        <v>926.54249999999888</v>
      </c>
      <c r="BL317" s="141">
        <v>872.05499999999893</v>
      </c>
      <c r="BM317" s="141">
        <v>817.56749999999897</v>
      </c>
      <c r="BN317" s="141">
        <v>763.07999999999902</v>
      </c>
      <c r="BO317" s="141">
        <v>708.59249999999906</v>
      </c>
      <c r="BP317" s="141">
        <v>654.10499999999911</v>
      </c>
    </row>
    <row r="318" spans="4:68">
      <c r="D318" s="174" t="s">
        <v>4088</v>
      </c>
      <c r="E318" s="176">
        <v>245</v>
      </c>
      <c r="F318" s="174" t="s">
        <v>3612</v>
      </c>
      <c r="G318" s="174" t="s">
        <v>4085</v>
      </c>
      <c r="H318" s="174" t="s">
        <v>172</v>
      </c>
      <c r="I318" s="174" t="s">
        <v>4086</v>
      </c>
      <c r="J318" s="174" t="s">
        <v>4087</v>
      </c>
      <c r="K318" s="174"/>
      <c r="L318" s="174" t="s">
        <v>172</v>
      </c>
      <c r="M318" s="174" t="s">
        <v>3758</v>
      </c>
      <c r="N318" s="176">
        <v>960</v>
      </c>
      <c r="O318" s="174" t="s">
        <v>3407</v>
      </c>
      <c r="P318" s="177">
        <v>30498</v>
      </c>
      <c r="Q318" s="176">
        <v>360</v>
      </c>
      <c r="R318" s="175">
        <v>91.83</v>
      </c>
      <c r="S318" s="175">
        <v>153.16999999999999</v>
      </c>
      <c r="T318" s="178">
        <v>0</v>
      </c>
      <c r="U318" s="96">
        <v>18</v>
      </c>
      <c r="V318" s="38" t="s">
        <v>128</v>
      </c>
      <c r="W318" s="38"/>
      <c r="X318" s="137">
        <v>3.0625</v>
      </c>
      <c r="Y318" s="138">
        <v>59718</v>
      </c>
      <c r="Z318" s="179">
        <v>50</v>
      </c>
      <c r="AA318" s="139">
        <v>2063</v>
      </c>
      <c r="AB318" s="131"/>
      <c r="AC318" s="38"/>
      <c r="AD318" s="140">
        <v>153.16999999999999</v>
      </c>
      <c r="AE318" s="141">
        <v>150.10749999999999</v>
      </c>
      <c r="AF318" s="141">
        <v>147.04499999999999</v>
      </c>
      <c r="AG318" s="141">
        <v>143.98249999999999</v>
      </c>
      <c r="AH318" s="141">
        <v>140.91999999999999</v>
      </c>
      <c r="AI318" s="141">
        <v>137.85749999999999</v>
      </c>
      <c r="AJ318" s="141">
        <v>134.79499999999999</v>
      </c>
      <c r="AK318" s="141">
        <v>131.73249999999999</v>
      </c>
      <c r="AL318" s="141">
        <v>128.66999999999999</v>
      </c>
      <c r="AM318" s="141">
        <v>125.60749999999999</v>
      </c>
      <c r="AN318" s="141">
        <v>122.54499999999999</v>
      </c>
      <c r="AO318" s="141">
        <v>119.48249999999999</v>
      </c>
      <c r="AP318" s="141">
        <v>116.41999999999999</v>
      </c>
      <c r="AQ318" s="141">
        <v>113.35749999999999</v>
      </c>
      <c r="AR318" s="141">
        <v>110.29499999999999</v>
      </c>
      <c r="AS318" s="141">
        <v>107.23249999999999</v>
      </c>
      <c r="AT318" s="141">
        <v>104.16999999999999</v>
      </c>
      <c r="AU318" s="141">
        <v>101.10749999999999</v>
      </c>
      <c r="AV318" s="141">
        <v>98.044999999999987</v>
      </c>
      <c r="AW318" s="141">
        <v>94.982499999999987</v>
      </c>
      <c r="AX318" s="141">
        <v>91.919999999999987</v>
      </c>
      <c r="AY318" s="141">
        <v>88.857499999999987</v>
      </c>
      <c r="AZ318" s="141">
        <v>85.794999999999987</v>
      </c>
      <c r="BA318" s="141">
        <v>82.732499999999987</v>
      </c>
      <c r="BB318" s="141">
        <v>79.669999999999987</v>
      </c>
      <c r="BC318" s="141">
        <v>76.607499999999987</v>
      </c>
      <c r="BD318" s="141">
        <v>73.544999999999987</v>
      </c>
      <c r="BE318" s="141">
        <v>70.482499999999987</v>
      </c>
      <c r="BF318" s="141">
        <v>67.419999999999987</v>
      </c>
      <c r="BG318" s="141">
        <v>64.357499999999987</v>
      </c>
      <c r="BH318" s="141">
        <v>61.294999999999987</v>
      </c>
      <c r="BI318" s="141">
        <v>58.232499999999987</v>
      </c>
      <c r="BJ318" s="141">
        <v>55.169999999999987</v>
      </c>
      <c r="BK318" s="141">
        <v>52.107499999999987</v>
      </c>
      <c r="BL318" s="141">
        <v>49.044999999999987</v>
      </c>
      <c r="BM318" s="141">
        <v>45.982499999999987</v>
      </c>
      <c r="BN318" s="141">
        <v>42.919999999999987</v>
      </c>
      <c r="BO318" s="141">
        <v>39.857499999999987</v>
      </c>
      <c r="BP318" s="141">
        <v>36.794999999999987</v>
      </c>
    </row>
    <row r="319" spans="4:68">
      <c r="D319" s="174" t="s">
        <v>4089</v>
      </c>
      <c r="E319" s="175">
        <v>103397.47</v>
      </c>
      <c r="F319" s="174" t="s">
        <v>3426</v>
      </c>
      <c r="G319" s="174" t="s">
        <v>4085</v>
      </c>
      <c r="H319" s="174" t="s">
        <v>172</v>
      </c>
      <c r="I319" s="174" t="s">
        <v>4086</v>
      </c>
      <c r="J319" s="174" t="s">
        <v>4087</v>
      </c>
      <c r="K319" s="174"/>
      <c r="L319" s="174" t="s">
        <v>172</v>
      </c>
      <c r="M319" s="174" t="s">
        <v>3758</v>
      </c>
      <c r="N319" s="176">
        <v>960</v>
      </c>
      <c r="O319" s="174" t="s">
        <v>3407</v>
      </c>
      <c r="P319" s="177">
        <v>30498</v>
      </c>
      <c r="Q319" s="176">
        <v>360</v>
      </c>
      <c r="R319" s="175">
        <v>38770.35</v>
      </c>
      <c r="S319" s="175">
        <v>64627.12</v>
      </c>
      <c r="T319" s="178">
        <v>0</v>
      </c>
      <c r="U319" s="96">
        <v>18</v>
      </c>
      <c r="V319" s="38" t="s">
        <v>128</v>
      </c>
      <c r="W319" s="38"/>
      <c r="X319" s="137">
        <v>1292.4683749999999</v>
      </c>
      <c r="Y319" s="138">
        <v>59718</v>
      </c>
      <c r="Z319" s="179">
        <v>50</v>
      </c>
      <c r="AA319" s="139">
        <v>2063</v>
      </c>
      <c r="AB319" s="131"/>
      <c r="AC319" s="38"/>
      <c r="AD319" s="140">
        <v>64627.12</v>
      </c>
      <c r="AE319" s="141">
        <v>63334.651625000006</v>
      </c>
      <c r="AF319" s="141">
        <v>62042.183250000009</v>
      </c>
      <c r="AG319" s="141">
        <v>60749.714875000012</v>
      </c>
      <c r="AH319" s="141">
        <v>59457.246500000016</v>
      </c>
      <c r="AI319" s="141">
        <v>58164.778125000019</v>
      </c>
      <c r="AJ319" s="141">
        <v>56872.309750000022</v>
      </c>
      <c r="AK319" s="141">
        <v>55579.841375000025</v>
      </c>
      <c r="AL319" s="141">
        <v>54287.373000000029</v>
      </c>
      <c r="AM319" s="141">
        <v>52994.904625000032</v>
      </c>
      <c r="AN319" s="141">
        <v>51702.436250000035</v>
      </c>
      <c r="AO319" s="141">
        <v>50409.967875000038</v>
      </c>
      <c r="AP319" s="141">
        <v>49117.499500000042</v>
      </c>
      <c r="AQ319" s="141">
        <v>47825.031125000045</v>
      </c>
      <c r="AR319" s="141">
        <v>46532.562750000048</v>
      </c>
      <c r="AS319" s="141">
        <v>45240.094375000052</v>
      </c>
      <c r="AT319" s="141">
        <v>43947.626000000055</v>
      </c>
      <c r="AU319" s="141">
        <v>42655.157625000058</v>
      </c>
      <c r="AV319" s="141">
        <v>41362.689250000061</v>
      </c>
      <c r="AW319" s="141">
        <v>40070.220875000065</v>
      </c>
      <c r="AX319" s="141">
        <v>38777.752500000068</v>
      </c>
      <c r="AY319" s="141">
        <v>37485.284125000071</v>
      </c>
      <c r="AZ319" s="141">
        <v>36192.815750000074</v>
      </c>
      <c r="BA319" s="141">
        <v>34900.347375000078</v>
      </c>
      <c r="BB319" s="141">
        <v>33607.879000000081</v>
      </c>
      <c r="BC319" s="141">
        <v>32315.41062500008</v>
      </c>
      <c r="BD319" s="141">
        <v>31022.94225000008</v>
      </c>
      <c r="BE319" s="141">
        <v>29730.47387500008</v>
      </c>
      <c r="BF319" s="141">
        <v>28438.005500000079</v>
      </c>
      <c r="BG319" s="141">
        <v>27145.537125000079</v>
      </c>
      <c r="BH319" s="141">
        <v>25853.068750000079</v>
      </c>
      <c r="BI319" s="141">
        <v>24560.600375000078</v>
      </c>
      <c r="BJ319" s="141">
        <v>23268.132000000078</v>
      </c>
      <c r="BK319" s="141">
        <v>21975.663625000077</v>
      </c>
      <c r="BL319" s="141">
        <v>20683.195250000077</v>
      </c>
      <c r="BM319" s="141">
        <v>19390.726875000077</v>
      </c>
      <c r="BN319" s="141">
        <v>18098.258500000076</v>
      </c>
      <c r="BO319" s="141">
        <v>16805.790125000076</v>
      </c>
      <c r="BP319" s="141">
        <v>15513.321750000076</v>
      </c>
    </row>
    <row r="320" spans="4:68">
      <c r="D320" s="174" t="s">
        <v>4090</v>
      </c>
      <c r="E320" s="176">
        <v>196160</v>
      </c>
      <c r="F320" s="174" t="s">
        <v>3420</v>
      </c>
      <c r="G320" s="174" t="s">
        <v>4091</v>
      </c>
      <c r="H320" s="174" t="s">
        <v>172</v>
      </c>
      <c r="I320" s="174" t="s">
        <v>3098</v>
      </c>
      <c r="J320" s="174" t="s">
        <v>4092</v>
      </c>
      <c r="K320" s="174"/>
      <c r="L320" s="174" t="s">
        <v>172</v>
      </c>
      <c r="M320" s="174" t="s">
        <v>3758</v>
      </c>
      <c r="N320" s="176">
        <v>960</v>
      </c>
      <c r="O320" s="174" t="s">
        <v>3407</v>
      </c>
      <c r="P320" s="177">
        <v>31594</v>
      </c>
      <c r="Q320" s="176">
        <v>324</v>
      </c>
      <c r="R320" s="175">
        <v>66197.19</v>
      </c>
      <c r="S320" s="175">
        <v>129962.81</v>
      </c>
      <c r="T320" s="178">
        <v>0</v>
      </c>
      <c r="U320" s="96">
        <v>18</v>
      </c>
      <c r="V320" s="38" t="s">
        <v>128</v>
      </c>
      <c r="W320" s="38"/>
      <c r="X320" s="137">
        <v>2452</v>
      </c>
      <c r="Y320" s="138">
        <v>60814</v>
      </c>
      <c r="Z320" s="179">
        <v>53</v>
      </c>
      <c r="AA320" s="139">
        <v>2066</v>
      </c>
      <c r="AB320" s="131"/>
      <c r="AC320" s="38"/>
      <c r="AD320" s="140">
        <v>129962.81</v>
      </c>
      <c r="AE320" s="141">
        <v>127510.81</v>
      </c>
      <c r="AF320" s="141">
        <v>125058.81</v>
      </c>
      <c r="AG320" s="141">
        <v>122606.81</v>
      </c>
      <c r="AH320" s="141">
        <v>120154.81</v>
      </c>
      <c r="AI320" s="141">
        <v>117702.81</v>
      </c>
      <c r="AJ320" s="141">
        <v>115250.81</v>
      </c>
      <c r="AK320" s="141">
        <v>112798.81</v>
      </c>
      <c r="AL320" s="141">
        <v>110346.81</v>
      </c>
      <c r="AM320" s="141">
        <v>107894.81</v>
      </c>
      <c r="AN320" s="141">
        <v>105442.81</v>
      </c>
      <c r="AO320" s="141">
        <v>102990.81</v>
      </c>
      <c r="AP320" s="141">
        <v>100538.81</v>
      </c>
      <c r="AQ320" s="141">
        <v>98086.81</v>
      </c>
      <c r="AR320" s="141">
        <v>95634.81</v>
      </c>
      <c r="AS320" s="141">
        <v>93182.81</v>
      </c>
      <c r="AT320" s="141">
        <v>90730.81</v>
      </c>
      <c r="AU320" s="141">
        <v>88278.81</v>
      </c>
      <c r="AV320" s="141">
        <v>85826.81</v>
      </c>
      <c r="AW320" s="141">
        <v>83374.81</v>
      </c>
      <c r="AX320" s="141">
        <v>80922.81</v>
      </c>
      <c r="AY320" s="141">
        <v>78470.81</v>
      </c>
      <c r="AZ320" s="141">
        <v>76018.81</v>
      </c>
      <c r="BA320" s="141">
        <v>73566.81</v>
      </c>
      <c r="BB320" s="141">
        <v>71114.81</v>
      </c>
      <c r="BC320" s="141">
        <v>68662.81</v>
      </c>
      <c r="BD320" s="141">
        <v>66210.81</v>
      </c>
      <c r="BE320" s="141">
        <v>63758.81</v>
      </c>
      <c r="BF320" s="141">
        <v>61306.81</v>
      </c>
      <c r="BG320" s="141">
        <v>58854.81</v>
      </c>
      <c r="BH320" s="141">
        <v>56402.81</v>
      </c>
      <c r="BI320" s="141">
        <v>53950.81</v>
      </c>
      <c r="BJ320" s="141">
        <v>51498.81</v>
      </c>
      <c r="BK320" s="141">
        <v>49046.81</v>
      </c>
      <c r="BL320" s="141">
        <v>46594.81</v>
      </c>
      <c r="BM320" s="141">
        <v>44142.81</v>
      </c>
      <c r="BN320" s="141">
        <v>41690.81</v>
      </c>
      <c r="BO320" s="141">
        <v>39238.81</v>
      </c>
      <c r="BP320" s="141">
        <v>36786.81</v>
      </c>
    </row>
    <row r="321" spans="4:68">
      <c r="D321" s="174" t="s">
        <v>4093</v>
      </c>
      <c r="E321" s="176">
        <v>13612</v>
      </c>
      <c r="F321" s="174" t="s">
        <v>3612</v>
      </c>
      <c r="G321" s="174" t="s">
        <v>4091</v>
      </c>
      <c r="H321" s="174" t="s">
        <v>172</v>
      </c>
      <c r="I321" s="174" t="s">
        <v>3098</v>
      </c>
      <c r="J321" s="174" t="s">
        <v>4092</v>
      </c>
      <c r="K321" s="174"/>
      <c r="L321" s="174" t="s">
        <v>172</v>
      </c>
      <c r="M321" s="174" t="s">
        <v>3758</v>
      </c>
      <c r="N321" s="176">
        <v>960</v>
      </c>
      <c r="O321" s="174" t="s">
        <v>3407</v>
      </c>
      <c r="P321" s="177">
        <v>31594</v>
      </c>
      <c r="Q321" s="176">
        <v>324</v>
      </c>
      <c r="R321" s="175">
        <v>4593.58</v>
      </c>
      <c r="S321" s="175">
        <v>9018.42</v>
      </c>
      <c r="T321" s="178">
        <v>0</v>
      </c>
      <c r="U321" s="96">
        <v>18</v>
      </c>
      <c r="V321" s="38" t="s">
        <v>128</v>
      </c>
      <c r="W321" s="38"/>
      <c r="X321" s="137">
        <v>170.15</v>
      </c>
      <c r="Y321" s="138">
        <v>60814</v>
      </c>
      <c r="Z321" s="179">
        <v>53</v>
      </c>
      <c r="AA321" s="139">
        <v>2066</v>
      </c>
      <c r="AB321" s="131"/>
      <c r="AC321" s="38"/>
      <c r="AD321" s="140">
        <v>9018.42</v>
      </c>
      <c r="AE321" s="141">
        <v>8848.27</v>
      </c>
      <c r="AF321" s="141">
        <v>8678.1200000000008</v>
      </c>
      <c r="AG321" s="141">
        <v>8507.9700000000012</v>
      </c>
      <c r="AH321" s="141">
        <v>8337.8200000000015</v>
      </c>
      <c r="AI321" s="141">
        <v>8167.6700000000019</v>
      </c>
      <c r="AJ321" s="141">
        <v>7997.5200000000023</v>
      </c>
      <c r="AK321" s="141">
        <v>7827.3700000000026</v>
      </c>
      <c r="AL321" s="141">
        <v>7657.220000000003</v>
      </c>
      <c r="AM321" s="141">
        <v>7487.0700000000033</v>
      </c>
      <c r="AN321" s="141">
        <v>7316.9200000000037</v>
      </c>
      <c r="AO321" s="141">
        <v>7146.7700000000041</v>
      </c>
      <c r="AP321" s="141">
        <v>6976.6200000000044</v>
      </c>
      <c r="AQ321" s="141">
        <v>6806.4700000000048</v>
      </c>
      <c r="AR321" s="141">
        <v>6636.3200000000052</v>
      </c>
      <c r="AS321" s="141">
        <v>6466.1700000000055</v>
      </c>
      <c r="AT321" s="141">
        <v>6296.0200000000059</v>
      </c>
      <c r="AU321" s="141">
        <v>6125.8700000000063</v>
      </c>
      <c r="AV321" s="141">
        <v>5955.7200000000066</v>
      </c>
      <c r="AW321" s="141">
        <v>5785.570000000007</v>
      </c>
      <c r="AX321" s="141">
        <v>5615.4200000000073</v>
      </c>
      <c r="AY321" s="141">
        <v>5445.2700000000077</v>
      </c>
      <c r="AZ321" s="141">
        <v>5275.1200000000081</v>
      </c>
      <c r="BA321" s="141">
        <v>5104.9700000000084</v>
      </c>
      <c r="BB321" s="141">
        <v>4934.8200000000088</v>
      </c>
      <c r="BC321" s="141">
        <v>4764.6700000000092</v>
      </c>
      <c r="BD321" s="141">
        <v>4594.5200000000095</v>
      </c>
      <c r="BE321" s="141">
        <v>4424.3700000000099</v>
      </c>
      <c r="BF321" s="141">
        <v>4254.2200000000103</v>
      </c>
      <c r="BG321" s="141">
        <v>4084.0700000000102</v>
      </c>
      <c r="BH321" s="141">
        <v>3913.9200000000101</v>
      </c>
      <c r="BI321" s="141">
        <v>3743.77000000001</v>
      </c>
      <c r="BJ321" s="141">
        <v>3573.6200000000099</v>
      </c>
      <c r="BK321" s="141">
        <v>3403.4700000000098</v>
      </c>
      <c r="BL321" s="141">
        <v>3233.3200000000097</v>
      </c>
      <c r="BM321" s="141">
        <v>3063.1700000000096</v>
      </c>
      <c r="BN321" s="141">
        <v>2893.0200000000095</v>
      </c>
      <c r="BO321" s="141">
        <v>2722.8700000000094</v>
      </c>
      <c r="BP321" s="141">
        <v>2552.7200000000093</v>
      </c>
    </row>
    <row r="322" spans="4:68">
      <c r="D322" s="174" t="s">
        <v>4094</v>
      </c>
      <c r="E322" s="175">
        <v>4557129.09</v>
      </c>
      <c r="F322" s="174" t="s">
        <v>3426</v>
      </c>
      <c r="G322" s="174" t="s">
        <v>4091</v>
      </c>
      <c r="H322" s="174" t="s">
        <v>172</v>
      </c>
      <c r="I322" s="174" t="s">
        <v>3098</v>
      </c>
      <c r="J322" s="174" t="s">
        <v>4092</v>
      </c>
      <c r="K322" s="174"/>
      <c r="L322" s="174" t="s">
        <v>172</v>
      </c>
      <c r="M322" s="174" t="s">
        <v>3758</v>
      </c>
      <c r="N322" s="176">
        <v>960</v>
      </c>
      <c r="O322" s="174" t="s">
        <v>3407</v>
      </c>
      <c r="P322" s="177">
        <v>31594</v>
      </c>
      <c r="Q322" s="176">
        <v>324</v>
      </c>
      <c r="R322" s="175">
        <v>1537872.78</v>
      </c>
      <c r="S322" s="175">
        <v>3019256.31</v>
      </c>
      <c r="T322" s="178">
        <v>0</v>
      </c>
      <c r="U322" s="96">
        <v>18</v>
      </c>
      <c r="V322" s="38" t="s">
        <v>128</v>
      </c>
      <c r="W322" s="38"/>
      <c r="X322" s="137">
        <v>56964.113624999998</v>
      </c>
      <c r="Y322" s="138">
        <v>60814</v>
      </c>
      <c r="Z322" s="179">
        <v>53</v>
      </c>
      <c r="AA322" s="139">
        <v>2066</v>
      </c>
      <c r="AB322" s="131"/>
      <c r="AC322" s="38"/>
      <c r="AD322" s="140">
        <v>3019256.31</v>
      </c>
      <c r="AE322" s="141">
        <v>2962292.1963750003</v>
      </c>
      <c r="AF322" s="141">
        <v>2905328.0827500001</v>
      </c>
      <c r="AG322" s="141">
        <v>2848363.9691249998</v>
      </c>
      <c r="AH322" s="141">
        <v>2791399.8554999996</v>
      </c>
      <c r="AI322" s="141">
        <v>2734435.7418749994</v>
      </c>
      <c r="AJ322" s="141">
        <v>2677471.6282499991</v>
      </c>
      <c r="AK322" s="141">
        <v>2620507.5146249989</v>
      </c>
      <c r="AL322" s="141">
        <v>2563543.4009999987</v>
      </c>
      <c r="AM322" s="141">
        <v>2506579.2873749984</v>
      </c>
      <c r="AN322" s="141">
        <v>2449615.1737499982</v>
      </c>
      <c r="AO322" s="141">
        <v>2392651.060124998</v>
      </c>
      <c r="AP322" s="141">
        <v>2335686.9464999977</v>
      </c>
      <c r="AQ322" s="141">
        <v>2278722.8328749975</v>
      </c>
      <c r="AR322" s="141">
        <v>2221758.7192499973</v>
      </c>
      <c r="AS322" s="141">
        <v>2164794.6056249971</v>
      </c>
      <c r="AT322" s="141">
        <v>2107830.4919999968</v>
      </c>
      <c r="AU322" s="141">
        <v>2050866.3783749968</v>
      </c>
      <c r="AV322" s="141">
        <v>1993902.2647499968</v>
      </c>
      <c r="AW322" s="141">
        <v>1936938.1511249968</v>
      </c>
      <c r="AX322" s="141">
        <v>1879974.0374999968</v>
      </c>
      <c r="AY322" s="141">
        <v>1823009.9238749968</v>
      </c>
      <c r="AZ322" s="141">
        <v>1766045.8102499968</v>
      </c>
      <c r="BA322" s="141">
        <v>1709081.6966249968</v>
      </c>
      <c r="BB322" s="141">
        <v>1652117.5829999968</v>
      </c>
      <c r="BC322" s="141">
        <v>1595153.4693749968</v>
      </c>
      <c r="BD322" s="141">
        <v>1538189.3557499968</v>
      </c>
      <c r="BE322" s="141">
        <v>1481225.2421249968</v>
      </c>
      <c r="BF322" s="141">
        <v>1424261.1284999968</v>
      </c>
      <c r="BG322" s="141">
        <v>1367297.0148749969</v>
      </c>
      <c r="BH322" s="141">
        <v>1310332.9012499969</v>
      </c>
      <c r="BI322" s="141">
        <v>1253368.7876249969</v>
      </c>
      <c r="BJ322" s="141">
        <v>1196404.6739999969</v>
      </c>
      <c r="BK322" s="141">
        <v>1139440.5603749969</v>
      </c>
      <c r="BL322" s="141">
        <v>1082476.4467499969</v>
      </c>
      <c r="BM322" s="141">
        <v>1025512.3331249969</v>
      </c>
      <c r="BN322" s="141">
        <v>968548.21949999686</v>
      </c>
      <c r="BO322" s="141">
        <v>911584.10587499687</v>
      </c>
      <c r="BP322" s="141">
        <v>854619.99224999687</v>
      </c>
    </row>
    <row r="323" spans="4:68">
      <c r="D323" s="174" t="s">
        <v>4095</v>
      </c>
      <c r="E323" s="175">
        <v>1915402.21</v>
      </c>
      <c r="F323" s="174" t="s">
        <v>3426</v>
      </c>
      <c r="G323" s="174" t="s">
        <v>4096</v>
      </c>
      <c r="H323" s="174" t="s">
        <v>172</v>
      </c>
      <c r="I323" s="174" t="s">
        <v>4097</v>
      </c>
      <c r="J323" s="174" t="s">
        <v>4098</v>
      </c>
      <c r="K323" s="174"/>
      <c r="L323" s="174" t="s">
        <v>172</v>
      </c>
      <c r="M323" s="174" t="s">
        <v>3575</v>
      </c>
      <c r="N323" s="176">
        <v>960</v>
      </c>
      <c r="O323" s="174" t="s">
        <v>3407</v>
      </c>
      <c r="P323" s="177">
        <v>32325</v>
      </c>
      <c r="Q323" s="176">
        <v>300</v>
      </c>
      <c r="R323" s="175">
        <v>598496.57999999996</v>
      </c>
      <c r="S323" s="175">
        <v>1316905.6299999999</v>
      </c>
      <c r="T323" s="178">
        <v>0</v>
      </c>
      <c r="U323" s="96">
        <v>18</v>
      </c>
      <c r="V323" s="38" t="s">
        <v>128</v>
      </c>
      <c r="W323" s="38"/>
      <c r="X323" s="137">
        <v>23942.527625000002</v>
      </c>
      <c r="Y323" s="138">
        <v>61545</v>
      </c>
      <c r="Z323" s="179">
        <v>55</v>
      </c>
      <c r="AA323" s="139">
        <v>2068</v>
      </c>
      <c r="AB323" s="131"/>
      <c r="AC323" s="38"/>
      <c r="AD323" s="140">
        <v>1316905.6299999999</v>
      </c>
      <c r="AE323" s="141">
        <v>1292963.1023749998</v>
      </c>
      <c r="AF323" s="141">
        <v>1269020.5747499997</v>
      </c>
      <c r="AG323" s="141">
        <v>1245078.0471249996</v>
      </c>
      <c r="AH323" s="141">
        <v>1221135.5194999995</v>
      </c>
      <c r="AI323" s="141">
        <v>1197192.9918749994</v>
      </c>
      <c r="AJ323" s="141">
        <v>1173250.4642499993</v>
      </c>
      <c r="AK323" s="141">
        <v>1149307.9366249992</v>
      </c>
      <c r="AL323" s="141">
        <v>1125365.4089999991</v>
      </c>
      <c r="AM323" s="141">
        <v>1101422.8813749989</v>
      </c>
      <c r="AN323" s="141">
        <v>1077480.3537499988</v>
      </c>
      <c r="AO323" s="141">
        <v>1053537.8261249987</v>
      </c>
      <c r="AP323" s="141">
        <v>1029595.2984999988</v>
      </c>
      <c r="AQ323" s="141">
        <v>1005652.7708749988</v>
      </c>
      <c r="AR323" s="141">
        <v>981710.24324999878</v>
      </c>
      <c r="AS323" s="141">
        <v>957767.71562499879</v>
      </c>
      <c r="AT323" s="141">
        <v>933825.1879999988</v>
      </c>
      <c r="AU323" s="141">
        <v>909882.66037499881</v>
      </c>
      <c r="AV323" s="141">
        <v>885940.13274999883</v>
      </c>
      <c r="AW323" s="141">
        <v>861997.60512499884</v>
      </c>
      <c r="AX323" s="141">
        <v>838055.07749999885</v>
      </c>
      <c r="AY323" s="141">
        <v>814112.54987499886</v>
      </c>
      <c r="AZ323" s="141">
        <v>790170.02224999887</v>
      </c>
      <c r="BA323" s="141">
        <v>766227.49462499889</v>
      </c>
      <c r="BB323" s="141">
        <v>742284.9669999989</v>
      </c>
      <c r="BC323" s="141">
        <v>718342.43937499891</v>
      </c>
      <c r="BD323" s="141">
        <v>694399.91174999892</v>
      </c>
      <c r="BE323" s="141">
        <v>670457.38412499893</v>
      </c>
      <c r="BF323" s="141">
        <v>646514.85649999895</v>
      </c>
      <c r="BG323" s="141">
        <v>622572.32887499896</v>
      </c>
      <c r="BH323" s="141">
        <v>598629.80124999897</v>
      </c>
      <c r="BI323" s="141">
        <v>574687.27362499898</v>
      </c>
      <c r="BJ323" s="141">
        <v>550744.745999999</v>
      </c>
      <c r="BK323" s="141">
        <v>526802.21837499901</v>
      </c>
      <c r="BL323" s="141">
        <v>502859.69074999902</v>
      </c>
      <c r="BM323" s="141">
        <v>478917.16312499903</v>
      </c>
      <c r="BN323" s="141">
        <v>454974.63549999904</v>
      </c>
      <c r="BO323" s="141">
        <v>431032.10787499906</v>
      </c>
      <c r="BP323" s="141">
        <v>407089.58024999907</v>
      </c>
    </row>
    <row r="324" spans="4:68">
      <c r="D324" s="174" t="s">
        <v>4099</v>
      </c>
      <c r="E324" s="176">
        <v>6626</v>
      </c>
      <c r="F324" s="174" t="s">
        <v>3420</v>
      </c>
      <c r="G324" s="174" t="s">
        <v>4100</v>
      </c>
      <c r="H324" s="174" t="s">
        <v>172</v>
      </c>
      <c r="I324" s="174" t="s">
        <v>3098</v>
      </c>
      <c r="J324" s="174" t="s">
        <v>4101</v>
      </c>
      <c r="K324" s="174"/>
      <c r="L324" s="174" t="s">
        <v>172</v>
      </c>
      <c r="M324" s="174" t="s">
        <v>3758</v>
      </c>
      <c r="N324" s="176">
        <v>960</v>
      </c>
      <c r="O324" s="174" t="s">
        <v>3407</v>
      </c>
      <c r="P324" s="177">
        <v>31229</v>
      </c>
      <c r="Q324" s="176">
        <v>336</v>
      </c>
      <c r="R324" s="175">
        <v>2318.8000000000002</v>
      </c>
      <c r="S324" s="175">
        <v>4307.2</v>
      </c>
      <c r="T324" s="178">
        <v>0</v>
      </c>
      <c r="U324" s="96">
        <v>18</v>
      </c>
      <c r="V324" s="38" t="s">
        <v>128</v>
      </c>
      <c r="W324" s="38"/>
      <c r="X324" s="137">
        <v>82.825000000000003</v>
      </c>
      <c r="Y324" s="138">
        <v>60449</v>
      </c>
      <c r="Z324" s="179">
        <v>52</v>
      </c>
      <c r="AA324" s="139">
        <v>2065</v>
      </c>
      <c r="AB324" s="131"/>
      <c r="AC324" s="38"/>
      <c r="AD324" s="140">
        <v>4307.2</v>
      </c>
      <c r="AE324" s="141">
        <v>4224.375</v>
      </c>
      <c r="AF324" s="141">
        <v>4141.55</v>
      </c>
      <c r="AG324" s="141">
        <v>4058.7250000000004</v>
      </c>
      <c r="AH324" s="141">
        <v>3975.9000000000005</v>
      </c>
      <c r="AI324" s="141">
        <v>3893.0750000000007</v>
      </c>
      <c r="AJ324" s="141">
        <v>3810.2500000000009</v>
      </c>
      <c r="AK324" s="141">
        <v>3727.4250000000011</v>
      </c>
      <c r="AL324" s="141">
        <v>3644.6000000000013</v>
      </c>
      <c r="AM324" s="141">
        <v>3561.7750000000015</v>
      </c>
      <c r="AN324" s="141">
        <v>3478.9500000000016</v>
      </c>
      <c r="AO324" s="141">
        <v>3396.1250000000018</v>
      </c>
      <c r="AP324" s="141">
        <v>3313.300000000002</v>
      </c>
      <c r="AQ324" s="141">
        <v>3230.4750000000022</v>
      </c>
      <c r="AR324" s="141">
        <v>3147.6500000000024</v>
      </c>
      <c r="AS324" s="141">
        <v>3064.8250000000025</v>
      </c>
      <c r="AT324" s="141">
        <v>2982.0000000000027</v>
      </c>
      <c r="AU324" s="141">
        <v>2899.1750000000029</v>
      </c>
      <c r="AV324" s="141">
        <v>2816.3500000000031</v>
      </c>
      <c r="AW324" s="141">
        <v>2733.5250000000033</v>
      </c>
      <c r="AX324" s="141">
        <v>2650.7000000000035</v>
      </c>
      <c r="AY324" s="141">
        <v>2567.8750000000036</v>
      </c>
      <c r="AZ324" s="141">
        <v>2485.0500000000038</v>
      </c>
      <c r="BA324" s="141">
        <v>2402.225000000004</v>
      </c>
      <c r="BB324" s="141">
        <v>2319.4000000000042</v>
      </c>
      <c r="BC324" s="141">
        <v>2236.5750000000044</v>
      </c>
      <c r="BD324" s="141">
        <v>2153.7500000000045</v>
      </c>
      <c r="BE324" s="141">
        <v>2070.9250000000047</v>
      </c>
      <c r="BF324" s="141">
        <v>1988.1000000000047</v>
      </c>
      <c r="BG324" s="141">
        <v>1905.2750000000046</v>
      </c>
      <c r="BH324" s="141">
        <v>1822.4500000000046</v>
      </c>
      <c r="BI324" s="141">
        <v>1739.6250000000045</v>
      </c>
      <c r="BJ324" s="141">
        <v>1656.8000000000045</v>
      </c>
      <c r="BK324" s="141">
        <v>1573.9750000000045</v>
      </c>
      <c r="BL324" s="141">
        <v>1491.1500000000044</v>
      </c>
      <c r="BM324" s="141">
        <v>1408.3250000000044</v>
      </c>
      <c r="BN324" s="141">
        <v>1325.5000000000043</v>
      </c>
      <c r="BO324" s="141">
        <v>1242.6750000000043</v>
      </c>
      <c r="BP324" s="141">
        <v>1159.8500000000042</v>
      </c>
    </row>
    <row r="325" spans="4:68">
      <c r="D325" s="174" t="s">
        <v>4102</v>
      </c>
      <c r="E325" s="176">
        <v>166</v>
      </c>
      <c r="F325" s="174" t="s">
        <v>3612</v>
      </c>
      <c r="G325" s="174" t="s">
        <v>4100</v>
      </c>
      <c r="H325" s="174" t="s">
        <v>172</v>
      </c>
      <c r="I325" s="174" t="s">
        <v>3098</v>
      </c>
      <c r="J325" s="174" t="s">
        <v>4101</v>
      </c>
      <c r="K325" s="174"/>
      <c r="L325" s="174" t="s">
        <v>172</v>
      </c>
      <c r="M325" s="174" t="s">
        <v>3758</v>
      </c>
      <c r="N325" s="176">
        <v>960</v>
      </c>
      <c r="O325" s="174" t="s">
        <v>3407</v>
      </c>
      <c r="P325" s="177">
        <v>31229</v>
      </c>
      <c r="Q325" s="176">
        <v>336</v>
      </c>
      <c r="R325" s="175">
        <v>58.02</v>
      </c>
      <c r="S325" s="175">
        <v>107.98</v>
      </c>
      <c r="T325" s="178">
        <v>0</v>
      </c>
      <c r="U325" s="96">
        <v>18</v>
      </c>
      <c r="V325" s="38" t="s">
        <v>128</v>
      </c>
      <c r="W325" s="38"/>
      <c r="X325" s="137">
        <v>2.0750000000000002</v>
      </c>
      <c r="Y325" s="138">
        <v>60449</v>
      </c>
      <c r="Z325" s="179">
        <v>52</v>
      </c>
      <c r="AA325" s="139">
        <v>2065</v>
      </c>
      <c r="AB325" s="131"/>
      <c r="AC325" s="38"/>
      <c r="AD325" s="140">
        <v>107.98</v>
      </c>
      <c r="AE325" s="141">
        <v>105.905</v>
      </c>
      <c r="AF325" s="141">
        <v>103.83</v>
      </c>
      <c r="AG325" s="141">
        <v>101.755</v>
      </c>
      <c r="AH325" s="141">
        <v>99.679999999999993</v>
      </c>
      <c r="AI325" s="141">
        <v>97.60499999999999</v>
      </c>
      <c r="AJ325" s="141">
        <v>95.529999999999987</v>
      </c>
      <c r="AK325" s="141">
        <v>93.454999999999984</v>
      </c>
      <c r="AL325" s="141">
        <v>91.379999999999981</v>
      </c>
      <c r="AM325" s="141">
        <v>89.304999999999978</v>
      </c>
      <c r="AN325" s="141">
        <v>87.229999999999976</v>
      </c>
      <c r="AO325" s="141">
        <v>85.154999999999973</v>
      </c>
      <c r="AP325" s="141">
        <v>83.07999999999997</v>
      </c>
      <c r="AQ325" s="141">
        <v>81.004999999999967</v>
      </c>
      <c r="AR325" s="141">
        <v>78.929999999999964</v>
      </c>
      <c r="AS325" s="141">
        <v>76.854999999999961</v>
      </c>
      <c r="AT325" s="141">
        <v>74.779999999999959</v>
      </c>
      <c r="AU325" s="141">
        <v>72.704999999999956</v>
      </c>
      <c r="AV325" s="141">
        <v>70.629999999999953</v>
      </c>
      <c r="AW325" s="141">
        <v>68.55499999999995</v>
      </c>
      <c r="AX325" s="141">
        <v>66.479999999999947</v>
      </c>
      <c r="AY325" s="141">
        <v>64.404999999999944</v>
      </c>
      <c r="AZ325" s="141">
        <v>62.329999999999941</v>
      </c>
      <c r="BA325" s="141">
        <v>60.254999999999939</v>
      </c>
      <c r="BB325" s="141">
        <v>58.179999999999936</v>
      </c>
      <c r="BC325" s="141">
        <v>56.104999999999933</v>
      </c>
      <c r="BD325" s="141">
        <v>54.02999999999993</v>
      </c>
      <c r="BE325" s="141">
        <v>51.954999999999927</v>
      </c>
      <c r="BF325" s="141">
        <v>49.879999999999924</v>
      </c>
      <c r="BG325" s="141">
        <v>47.804999999999922</v>
      </c>
      <c r="BH325" s="141">
        <v>45.729999999999919</v>
      </c>
      <c r="BI325" s="141">
        <v>43.654999999999916</v>
      </c>
      <c r="BJ325" s="141">
        <v>41.579999999999913</v>
      </c>
      <c r="BK325" s="141">
        <v>39.50499999999991</v>
      </c>
      <c r="BL325" s="141">
        <v>37.429999999999907</v>
      </c>
      <c r="BM325" s="141">
        <v>35.354999999999905</v>
      </c>
      <c r="BN325" s="141">
        <v>33.279999999999902</v>
      </c>
      <c r="BO325" s="141">
        <v>31.204999999999902</v>
      </c>
      <c r="BP325" s="141">
        <v>29.129999999999903</v>
      </c>
    </row>
    <row r="326" spans="4:68">
      <c r="D326" s="174" t="s">
        <v>4103</v>
      </c>
      <c r="E326" s="175">
        <v>215316.51</v>
      </c>
      <c r="F326" s="174" t="s">
        <v>3426</v>
      </c>
      <c r="G326" s="174" t="s">
        <v>4100</v>
      </c>
      <c r="H326" s="174" t="s">
        <v>172</v>
      </c>
      <c r="I326" s="174" t="s">
        <v>3098</v>
      </c>
      <c r="J326" s="174" t="s">
        <v>4101</v>
      </c>
      <c r="K326" s="174"/>
      <c r="L326" s="174" t="s">
        <v>172</v>
      </c>
      <c r="M326" s="174" t="s">
        <v>3758</v>
      </c>
      <c r="N326" s="176">
        <v>960</v>
      </c>
      <c r="O326" s="174" t="s">
        <v>3407</v>
      </c>
      <c r="P326" s="177">
        <v>31229</v>
      </c>
      <c r="Q326" s="176">
        <v>336</v>
      </c>
      <c r="R326" s="175">
        <v>75353.210000000006</v>
      </c>
      <c r="S326" s="175">
        <v>139963.29999999999</v>
      </c>
      <c r="T326" s="178">
        <v>0</v>
      </c>
      <c r="U326" s="96">
        <v>18</v>
      </c>
      <c r="V326" s="38" t="s">
        <v>128</v>
      </c>
      <c r="W326" s="38"/>
      <c r="X326" s="137">
        <v>2691.4563750000002</v>
      </c>
      <c r="Y326" s="138">
        <v>60449</v>
      </c>
      <c r="Z326" s="179">
        <v>52</v>
      </c>
      <c r="AA326" s="139">
        <v>2065</v>
      </c>
      <c r="AB326" s="131"/>
      <c r="AC326" s="38"/>
      <c r="AD326" s="140">
        <v>139963.29999999999</v>
      </c>
      <c r="AE326" s="141">
        <v>137271.84362499998</v>
      </c>
      <c r="AF326" s="141">
        <v>134580.38724999997</v>
      </c>
      <c r="AG326" s="141">
        <v>131888.93087499996</v>
      </c>
      <c r="AH326" s="141">
        <v>129197.47449999997</v>
      </c>
      <c r="AI326" s="141">
        <v>126506.01812499997</v>
      </c>
      <c r="AJ326" s="141">
        <v>123814.56174999998</v>
      </c>
      <c r="AK326" s="141">
        <v>121123.10537499998</v>
      </c>
      <c r="AL326" s="141">
        <v>118431.64899999999</v>
      </c>
      <c r="AM326" s="141">
        <v>115740.192625</v>
      </c>
      <c r="AN326" s="141">
        <v>113048.73625</v>
      </c>
      <c r="AO326" s="141">
        <v>110357.27987500001</v>
      </c>
      <c r="AP326" s="141">
        <v>107665.82350000001</v>
      </c>
      <c r="AQ326" s="141">
        <v>104974.36712500002</v>
      </c>
      <c r="AR326" s="141">
        <v>102282.91075000002</v>
      </c>
      <c r="AS326" s="141">
        <v>99591.45437500003</v>
      </c>
      <c r="AT326" s="141">
        <v>96899.998000000036</v>
      </c>
      <c r="AU326" s="141">
        <v>94208.541625000042</v>
      </c>
      <c r="AV326" s="141">
        <v>91517.085250000047</v>
      </c>
      <c r="AW326" s="141">
        <v>88825.628875000053</v>
      </c>
      <c r="AX326" s="141">
        <v>86134.172500000059</v>
      </c>
      <c r="AY326" s="141">
        <v>83442.716125000064</v>
      </c>
      <c r="AZ326" s="141">
        <v>80751.25975000007</v>
      </c>
      <c r="BA326" s="141">
        <v>78059.803375000076</v>
      </c>
      <c r="BB326" s="141">
        <v>75368.347000000082</v>
      </c>
      <c r="BC326" s="141">
        <v>72676.890625000087</v>
      </c>
      <c r="BD326" s="141">
        <v>69985.434250000093</v>
      </c>
      <c r="BE326" s="141">
        <v>67293.977875000099</v>
      </c>
      <c r="BF326" s="141">
        <v>64602.521500000097</v>
      </c>
      <c r="BG326" s="141">
        <v>61911.065125000096</v>
      </c>
      <c r="BH326" s="141">
        <v>59219.608750000094</v>
      </c>
      <c r="BI326" s="141">
        <v>56528.152375000092</v>
      </c>
      <c r="BJ326" s="141">
        <v>53836.696000000091</v>
      </c>
      <c r="BK326" s="141">
        <v>51145.239625000089</v>
      </c>
      <c r="BL326" s="141">
        <v>48453.783250000088</v>
      </c>
      <c r="BM326" s="141">
        <v>45762.326875000086</v>
      </c>
      <c r="BN326" s="141">
        <v>43070.870500000085</v>
      </c>
      <c r="BO326" s="141">
        <v>40379.414125000083</v>
      </c>
      <c r="BP326" s="141">
        <v>37687.957750000081</v>
      </c>
    </row>
    <row r="327" spans="4:68">
      <c r="D327" s="174" t="s">
        <v>4104</v>
      </c>
      <c r="E327" s="176">
        <v>224911</v>
      </c>
      <c r="F327" s="174" t="s">
        <v>3420</v>
      </c>
      <c r="G327" s="174" t="s">
        <v>4105</v>
      </c>
      <c r="H327" s="174" t="s">
        <v>172</v>
      </c>
      <c r="I327" s="174" t="s">
        <v>4106</v>
      </c>
      <c r="J327" s="174" t="s">
        <v>4107</v>
      </c>
      <c r="K327" s="174"/>
      <c r="L327" s="174" t="s">
        <v>172</v>
      </c>
      <c r="M327" s="174" t="s">
        <v>3776</v>
      </c>
      <c r="N327" s="176">
        <v>960</v>
      </c>
      <c r="O327" s="174" t="s">
        <v>3407</v>
      </c>
      <c r="P327" s="177">
        <v>31594</v>
      </c>
      <c r="Q327" s="176">
        <v>324</v>
      </c>
      <c r="R327" s="175">
        <v>75899.55</v>
      </c>
      <c r="S327" s="175">
        <v>149011.45000000001</v>
      </c>
      <c r="T327" s="178">
        <v>0</v>
      </c>
      <c r="U327" s="96">
        <v>18</v>
      </c>
      <c r="V327" s="38" t="s">
        <v>128</v>
      </c>
      <c r="W327" s="38"/>
      <c r="X327" s="137">
        <v>2811.3875000000003</v>
      </c>
      <c r="Y327" s="138">
        <v>60814</v>
      </c>
      <c r="Z327" s="179">
        <v>53</v>
      </c>
      <c r="AA327" s="139">
        <v>2066</v>
      </c>
      <c r="AB327" s="131"/>
      <c r="AC327" s="38"/>
      <c r="AD327" s="140">
        <v>149011.45000000001</v>
      </c>
      <c r="AE327" s="141">
        <v>146200.0625</v>
      </c>
      <c r="AF327" s="141">
        <v>143388.67499999999</v>
      </c>
      <c r="AG327" s="141">
        <v>140577.28749999998</v>
      </c>
      <c r="AH327" s="141">
        <v>137765.89999999997</v>
      </c>
      <c r="AI327" s="141">
        <v>134954.51249999995</v>
      </c>
      <c r="AJ327" s="141">
        <v>132143.12499999994</v>
      </c>
      <c r="AK327" s="141">
        <v>129331.73749999994</v>
      </c>
      <c r="AL327" s="141">
        <v>126520.34999999995</v>
      </c>
      <c r="AM327" s="141">
        <v>123708.96249999995</v>
      </c>
      <c r="AN327" s="141">
        <v>120897.57499999995</v>
      </c>
      <c r="AO327" s="141">
        <v>118086.18749999996</v>
      </c>
      <c r="AP327" s="141">
        <v>115274.79999999996</v>
      </c>
      <c r="AQ327" s="141">
        <v>112463.41249999996</v>
      </c>
      <c r="AR327" s="141">
        <v>109652.02499999997</v>
      </c>
      <c r="AS327" s="141">
        <v>106840.63749999997</v>
      </c>
      <c r="AT327" s="141">
        <v>104029.24999999997</v>
      </c>
      <c r="AU327" s="141">
        <v>101217.86249999997</v>
      </c>
      <c r="AV327" s="141">
        <v>98406.474999999977</v>
      </c>
      <c r="AW327" s="141">
        <v>95595.08749999998</v>
      </c>
      <c r="AX327" s="141">
        <v>92783.699999999983</v>
      </c>
      <c r="AY327" s="141">
        <v>89972.312499999985</v>
      </c>
      <c r="AZ327" s="141">
        <v>87160.924999999988</v>
      </c>
      <c r="BA327" s="141">
        <v>84349.537499999991</v>
      </c>
      <c r="BB327" s="141">
        <v>81538.149999999994</v>
      </c>
      <c r="BC327" s="141">
        <v>78726.762499999997</v>
      </c>
      <c r="BD327" s="141">
        <v>75915.375</v>
      </c>
      <c r="BE327" s="141">
        <v>73103.987500000003</v>
      </c>
      <c r="BF327" s="141">
        <v>70292.600000000006</v>
      </c>
      <c r="BG327" s="141">
        <v>67481.212500000009</v>
      </c>
      <c r="BH327" s="141">
        <v>64669.825000000012</v>
      </c>
      <c r="BI327" s="141">
        <v>61858.437500000015</v>
      </c>
      <c r="BJ327" s="141">
        <v>59047.050000000017</v>
      </c>
      <c r="BK327" s="141">
        <v>56235.66250000002</v>
      </c>
      <c r="BL327" s="141">
        <v>53424.275000000023</v>
      </c>
      <c r="BM327" s="141">
        <v>50612.887500000026</v>
      </c>
      <c r="BN327" s="141">
        <v>47801.500000000029</v>
      </c>
      <c r="BO327" s="141">
        <v>44990.112500000032</v>
      </c>
      <c r="BP327" s="141">
        <v>42178.725000000035</v>
      </c>
    </row>
    <row r="328" spans="4:68">
      <c r="D328" s="174" t="s">
        <v>4108</v>
      </c>
      <c r="E328" s="176">
        <v>403</v>
      </c>
      <c r="F328" s="174" t="s">
        <v>3612</v>
      </c>
      <c r="G328" s="174" t="s">
        <v>4105</v>
      </c>
      <c r="H328" s="174" t="s">
        <v>172</v>
      </c>
      <c r="I328" s="174" t="s">
        <v>4106</v>
      </c>
      <c r="J328" s="174" t="s">
        <v>4107</v>
      </c>
      <c r="K328" s="174"/>
      <c r="L328" s="174" t="s">
        <v>172</v>
      </c>
      <c r="M328" s="174" t="s">
        <v>3776</v>
      </c>
      <c r="N328" s="176">
        <v>960</v>
      </c>
      <c r="O328" s="174" t="s">
        <v>3407</v>
      </c>
      <c r="P328" s="177">
        <v>31594</v>
      </c>
      <c r="Q328" s="176">
        <v>324</v>
      </c>
      <c r="R328" s="175">
        <v>135.88999999999999</v>
      </c>
      <c r="S328" s="175">
        <v>267.11</v>
      </c>
      <c r="T328" s="178">
        <v>0</v>
      </c>
      <c r="U328" s="96">
        <v>18</v>
      </c>
      <c r="V328" s="38" t="s">
        <v>128</v>
      </c>
      <c r="W328" s="38"/>
      <c r="X328" s="137">
        <v>5.0374999999999996</v>
      </c>
      <c r="Y328" s="138">
        <v>60814</v>
      </c>
      <c r="Z328" s="179">
        <v>53</v>
      </c>
      <c r="AA328" s="139">
        <v>2066</v>
      </c>
      <c r="AB328" s="131"/>
      <c r="AC328" s="38"/>
      <c r="AD328" s="140">
        <v>267.11</v>
      </c>
      <c r="AE328" s="141">
        <v>262.07249999999999</v>
      </c>
      <c r="AF328" s="141">
        <v>257.03499999999997</v>
      </c>
      <c r="AG328" s="141">
        <v>251.99749999999997</v>
      </c>
      <c r="AH328" s="141">
        <v>246.95999999999998</v>
      </c>
      <c r="AI328" s="141">
        <v>241.92249999999999</v>
      </c>
      <c r="AJ328" s="141">
        <v>236.88499999999999</v>
      </c>
      <c r="AK328" s="141">
        <v>231.8475</v>
      </c>
      <c r="AL328" s="141">
        <v>226.81</v>
      </c>
      <c r="AM328" s="141">
        <v>221.77250000000001</v>
      </c>
      <c r="AN328" s="141">
        <v>216.73500000000001</v>
      </c>
      <c r="AO328" s="141">
        <v>211.69750000000002</v>
      </c>
      <c r="AP328" s="141">
        <v>206.66000000000003</v>
      </c>
      <c r="AQ328" s="141">
        <v>201.62250000000003</v>
      </c>
      <c r="AR328" s="141">
        <v>196.58500000000004</v>
      </c>
      <c r="AS328" s="141">
        <v>191.54750000000004</v>
      </c>
      <c r="AT328" s="141">
        <v>186.51000000000005</v>
      </c>
      <c r="AU328" s="141">
        <v>181.47250000000005</v>
      </c>
      <c r="AV328" s="141">
        <v>176.43500000000006</v>
      </c>
      <c r="AW328" s="141">
        <v>171.39750000000006</v>
      </c>
      <c r="AX328" s="141">
        <v>166.36000000000007</v>
      </c>
      <c r="AY328" s="141">
        <v>161.32250000000008</v>
      </c>
      <c r="AZ328" s="141">
        <v>156.28500000000008</v>
      </c>
      <c r="BA328" s="141">
        <v>151.24750000000009</v>
      </c>
      <c r="BB328" s="141">
        <v>146.21000000000009</v>
      </c>
      <c r="BC328" s="141">
        <v>141.1725000000001</v>
      </c>
      <c r="BD328" s="141">
        <v>136.1350000000001</v>
      </c>
      <c r="BE328" s="141">
        <v>131.09750000000011</v>
      </c>
      <c r="BF328" s="141">
        <v>126.06000000000012</v>
      </c>
      <c r="BG328" s="141">
        <v>121.02250000000012</v>
      </c>
      <c r="BH328" s="141">
        <v>115.98500000000013</v>
      </c>
      <c r="BI328" s="141">
        <v>110.94750000000013</v>
      </c>
      <c r="BJ328" s="141">
        <v>105.91000000000014</v>
      </c>
      <c r="BK328" s="141">
        <v>100.87250000000014</v>
      </c>
      <c r="BL328" s="141">
        <v>95.83500000000015</v>
      </c>
      <c r="BM328" s="141">
        <v>90.797500000000156</v>
      </c>
      <c r="BN328" s="141">
        <v>85.760000000000161</v>
      </c>
      <c r="BO328" s="141">
        <v>80.722500000000167</v>
      </c>
      <c r="BP328" s="141">
        <v>75.685000000000173</v>
      </c>
    </row>
    <row r="329" spans="4:68">
      <c r="D329" s="174" t="s">
        <v>4109</v>
      </c>
      <c r="E329" s="175">
        <v>1699470.89</v>
      </c>
      <c r="F329" s="174" t="s">
        <v>3426</v>
      </c>
      <c r="G329" s="174" t="s">
        <v>4105</v>
      </c>
      <c r="H329" s="174" t="s">
        <v>172</v>
      </c>
      <c r="I329" s="174" t="s">
        <v>4106</v>
      </c>
      <c r="J329" s="174" t="s">
        <v>4107</v>
      </c>
      <c r="K329" s="174"/>
      <c r="L329" s="174" t="s">
        <v>172</v>
      </c>
      <c r="M329" s="174" t="s">
        <v>3776</v>
      </c>
      <c r="N329" s="176">
        <v>960</v>
      </c>
      <c r="O329" s="174" t="s">
        <v>3407</v>
      </c>
      <c r="P329" s="177">
        <v>31594</v>
      </c>
      <c r="Q329" s="176">
        <v>324</v>
      </c>
      <c r="R329" s="175">
        <v>573512.32999999996</v>
      </c>
      <c r="S329" s="175">
        <v>1125958.56</v>
      </c>
      <c r="T329" s="178">
        <v>0</v>
      </c>
      <c r="U329" s="96">
        <v>18</v>
      </c>
      <c r="V329" s="38" t="s">
        <v>128</v>
      </c>
      <c r="W329" s="38"/>
      <c r="X329" s="137">
        <v>21243.386124999997</v>
      </c>
      <c r="Y329" s="138">
        <v>60814</v>
      </c>
      <c r="Z329" s="179">
        <v>53</v>
      </c>
      <c r="AA329" s="139">
        <v>2066</v>
      </c>
      <c r="AB329" s="131"/>
      <c r="AC329" s="38"/>
      <c r="AD329" s="140">
        <v>1125958.56</v>
      </c>
      <c r="AE329" s="141">
        <v>1104715.1738750001</v>
      </c>
      <c r="AF329" s="141">
        <v>1083471.7877500001</v>
      </c>
      <c r="AG329" s="141">
        <v>1062228.4016250002</v>
      </c>
      <c r="AH329" s="141">
        <v>1040985.0155000002</v>
      </c>
      <c r="AI329" s="141">
        <v>1019741.6293750003</v>
      </c>
      <c r="AJ329" s="141">
        <v>998498.24325000029</v>
      </c>
      <c r="AK329" s="141">
        <v>977254.85712500033</v>
      </c>
      <c r="AL329" s="141">
        <v>956011.47100000037</v>
      </c>
      <c r="AM329" s="141">
        <v>934768.08487500041</v>
      </c>
      <c r="AN329" s="141">
        <v>913524.69875000045</v>
      </c>
      <c r="AO329" s="141">
        <v>892281.31262500049</v>
      </c>
      <c r="AP329" s="141">
        <v>871037.92650000053</v>
      </c>
      <c r="AQ329" s="141">
        <v>849794.54037500056</v>
      </c>
      <c r="AR329" s="141">
        <v>828551.1542500006</v>
      </c>
      <c r="AS329" s="141">
        <v>807307.76812500064</v>
      </c>
      <c r="AT329" s="141">
        <v>786064.38200000068</v>
      </c>
      <c r="AU329" s="141">
        <v>764820.99587500072</v>
      </c>
      <c r="AV329" s="141">
        <v>743577.60975000076</v>
      </c>
      <c r="AW329" s="141">
        <v>722334.2236250008</v>
      </c>
      <c r="AX329" s="141">
        <v>701090.83750000084</v>
      </c>
      <c r="AY329" s="141">
        <v>679847.45137500088</v>
      </c>
      <c r="AZ329" s="141">
        <v>658604.06525000092</v>
      </c>
      <c r="BA329" s="141">
        <v>637360.67912500096</v>
      </c>
      <c r="BB329" s="141">
        <v>616117.29300000099</v>
      </c>
      <c r="BC329" s="141">
        <v>594873.90687500103</v>
      </c>
      <c r="BD329" s="141">
        <v>573630.52075000107</v>
      </c>
      <c r="BE329" s="141">
        <v>552387.13462500111</v>
      </c>
      <c r="BF329" s="141">
        <v>531143.74850000115</v>
      </c>
      <c r="BG329" s="141">
        <v>509900.36237500113</v>
      </c>
      <c r="BH329" s="141">
        <v>488656.97625000111</v>
      </c>
      <c r="BI329" s="141">
        <v>467413.59012500109</v>
      </c>
      <c r="BJ329" s="141">
        <v>446170.20400000107</v>
      </c>
      <c r="BK329" s="141">
        <v>424926.81787500106</v>
      </c>
      <c r="BL329" s="141">
        <v>403683.43175000104</v>
      </c>
      <c r="BM329" s="141">
        <v>382440.04562500102</v>
      </c>
      <c r="BN329" s="141">
        <v>361196.659500001</v>
      </c>
      <c r="BO329" s="141">
        <v>339953.27337500098</v>
      </c>
      <c r="BP329" s="141">
        <v>318709.88725000096</v>
      </c>
    </row>
    <row r="330" spans="4:68">
      <c r="D330" s="174" t="s">
        <v>4110</v>
      </c>
      <c r="E330" s="175">
        <v>44429.05</v>
      </c>
      <c r="F330" s="174" t="s">
        <v>3426</v>
      </c>
      <c r="G330" s="174" t="s">
        <v>4111</v>
      </c>
      <c r="H330" s="174" t="s">
        <v>172</v>
      </c>
      <c r="I330" s="174" t="s">
        <v>3098</v>
      </c>
      <c r="J330" s="174" t="s">
        <v>4112</v>
      </c>
      <c r="K330" s="174"/>
      <c r="L330" s="174" t="s">
        <v>172</v>
      </c>
      <c r="M330" s="174" t="s">
        <v>3866</v>
      </c>
      <c r="N330" s="176">
        <v>960</v>
      </c>
      <c r="O330" s="174" t="s">
        <v>3407</v>
      </c>
      <c r="P330" s="177">
        <v>31959</v>
      </c>
      <c r="Q330" s="176">
        <v>312</v>
      </c>
      <c r="R330" s="175">
        <v>14437.85</v>
      </c>
      <c r="S330" s="175">
        <v>29991.200000000001</v>
      </c>
      <c r="T330" s="178">
        <v>0</v>
      </c>
      <c r="U330" s="96">
        <v>18</v>
      </c>
      <c r="V330" s="38" t="s">
        <v>128</v>
      </c>
      <c r="W330" s="38"/>
      <c r="X330" s="137">
        <v>555.36312500000008</v>
      </c>
      <c r="Y330" s="138">
        <v>61179</v>
      </c>
      <c r="Z330" s="179">
        <v>54</v>
      </c>
      <c r="AA330" s="139">
        <v>2067</v>
      </c>
      <c r="AB330" s="131"/>
      <c r="AC330" s="38"/>
      <c r="AD330" s="140">
        <v>29991.200000000001</v>
      </c>
      <c r="AE330" s="141">
        <v>29435.836875000001</v>
      </c>
      <c r="AF330" s="141">
        <v>28880.473750000001</v>
      </c>
      <c r="AG330" s="141">
        <v>28325.110625000001</v>
      </c>
      <c r="AH330" s="141">
        <v>27769.747500000001</v>
      </c>
      <c r="AI330" s="141">
        <v>27214.384375000001</v>
      </c>
      <c r="AJ330" s="141">
        <v>26659.021250000002</v>
      </c>
      <c r="AK330" s="141">
        <v>26103.658125000002</v>
      </c>
      <c r="AL330" s="141">
        <v>25548.295000000002</v>
      </c>
      <c r="AM330" s="141">
        <v>24992.931875000002</v>
      </c>
      <c r="AN330" s="141">
        <v>24437.568750000002</v>
      </c>
      <c r="AO330" s="141">
        <v>23882.205625000002</v>
      </c>
      <c r="AP330" s="141">
        <v>23326.842500000002</v>
      </c>
      <c r="AQ330" s="141">
        <v>22771.479375000003</v>
      </c>
      <c r="AR330" s="141">
        <v>22216.116250000003</v>
      </c>
      <c r="AS330" s="141">
        <v>21660.753125000003</v>
      </c>
      <c r="AT330" s="141">
        <v>21105.390000000003</v>
      </c>
      <c r="AU330" s="141">
        <v>20550.026875000003</v>
      </c>
      <c r="AV330" s="141">
        <v>19994.663750000003</v>
      </c>
      <c r="AW330" s="141">
        <v>19439.300625000003</v>
      </c>
      <c r="AX330" s="141">
        <v>18883.937500000004</v>
      </c>
      <c r="AY330" s="141">
        <v>18328.574375000004</v>
      </c>
      <c r="AZ330" s="141">
        <v>17773.211250000004</v>
      </c>
      <c r="BA330" s="141">
        <v>17217.848125000004</v>
      </c>
      <c r="BB330" s="141">
        <v>16662.485000000004</v>
      </c>
      <c r="BC330" s="141">
        <v>16107.121875000004</v>
      </c>
      <c r="BD330" s="141">
        <v>15551.758750000005</v>
      </c>
      <c r="BE330" s="141">
        <v>14996.395625000005</v>
      </c>
      <c r="BF330" s="141">
        <v>14441.032500000005</v>
      </c>
      <c r="BG330" s="141">
        <v>13885.669375000005</v>
      </c>
      <c r="BH330" s="141">
        <v>13330.306250000005</v>
      </c>
      <c r="BI330" s="141">
        <v>12774.943125000005</v>
      </c>
      <c r="BJ330" s="141">
        <v>12219.580000000005</v>
      </c>
      <c r="BK330" s="141">
        <v>11664.216875000006</v>
      </c>
      <c r="BL330" s="141">
        <v>11108.853750000006</v>
      </c>
      <c r="BM330" s="141">
        <v>10553.490625000006</v>
      </c>
      <c r="BN330" s="141">
        <v>9998.127500000006</v>
      </c>
      <c r="BO330" s="141">
        <v>9442.7643750000061</v>
      </c>
      <c r="BP330" s="141">
        <v>8887.4012500000063</v>
      </c>
    </row>
    <row r="331" spans="4:68">
      <c r="D331" s="174" t="s">
        <v>4113</v>
      </c>
      <c r="E331" s="176">
        <v>6595</v>
      </c>
      <c r="F331" s="174" t="s">
        <v>3420</v>
      </c>
      <c r="G331" s="174" t="s">
        <v>4114</v>
      </c>
      <c r="H331" s="174" t="s">
        <v>172</v>
      </c>
      <c r="I331" s="174" t="s">
        <v>4115</v>
      </c>
      <c r="J331" s="174" t="s">
        <v>4116</v>
      </c>
      <c r="K331" s="174"/>
      <c r="L331" s="174" t="s">
        <v>3509</v>
      </c>
      <c r="M331" s="174" t="s">
        <v>3548</v>
      </c>
      <c r="N331" s="176">
        <v>960</v>
      </c>
      <c r="O331" s="174" t="s">
        <v>3407</v>
      </c>
      <c r="P331" s="177">
        <v>31594</v>
      </c>
      <c r="Q331" s="176">
        <v>324</v>
      </c>
      <c r="R331" s="175">
        <v>2225.48</v>
      </c>
      <c r="S331" s="175">
        <v>4369.5200000000004</v>
      </c>
      <c r="T331" s="178">
        <v>0</v>
      </c>
      <c r="U331" s="96">
        <v>18</v>
      </c>
      <c r="V331" s="38" t="s">
        <v>128</v>
      </c>
      <c r="W331" s="38"/>
      <c r="X331" s="137">
        <v>82.4375</v>
      </c>
      <c r="Y331" s="138">
        <v>60814</v>
      </c>
      <c r="Z331" s="179">
        <v>53</v>
      </c>
      <c r="AA331" s="139">
        <v>2066</v>
      </c>
      <c r="AB331" s="131"/>
      <c r="AC331" s="38"/>
      <c r="AD331" s="140">
        <v>4369.5200000000004</v>
      </c>
      <c r="AE331" s="141">
        <v>4287.0825000000004</v>
      </c>
      <c r="AF331" s="141">
        <v>4204.6450000000004</v>
      </c>
      <c r="AG331" s="141">
        <v>4122.2075000000004</v>
      </c>
      <c r="AH331" s="141">
        <v>4039.7700000000004</v>
      </c>
      <c r="AI331" s="141">
        <v>3957.3325000000004</v>
      </c>
      <c r="AJ331" s="141">
        <v>3874.8950000000004</v>
      </c>
      <c r="AK331" s="141">
        <v>3792.4575000000004</v>
      </c>
      <c r="AL331" s="141">
        <v>3710.0200000000004</v>
      </c>
      <c r="AM331" s="141">
        <v>3627.5825000000004</v>
      </c>
      <c r="AN331" s="141">
        <v>3545.1450000000004</v>
      </c>
      <c r="AO331" s="141">
        <v>3462.7075000000004</v>
      </c>
      <c r="AP331" s="141">
        <v>3380.2700000000004</v>
      </c>
      <c r="AQ331" s="141">
        <v>3297.8325000000004</v>
      </c>
      <c r="AR331" s="141">
        <v>3215.3950000000004</v>
      </c>
      <c r="AS331" s="141">
        <v>3132.9575000000004</v>
      </c>
      <c r="AT331" s="141">
        <v>3050.5200000000004</v>
      </c>
      <c r="AU331" s="141">
        <v>2968.0825000000004</v>
      </c>
      <c r="AV331" s="141">
        <v>2885.6450000000004</v>
      </c>
      <c r="AW331" s="141">
        <v>2803.2075000000004</v>
      </c>
      <c r="AX331" s="141">
        <v>2720.7700000000004</v>
      </c>
      <c r="AY331" s="141">
        <v>2638.3325000000004</v>
      </c>
      <c r="AZ331" s="141">
        <v>2555.8950000000004</v>
      </c>
      <c r="BA331" s="141">
        <v>2473.4575000000004</v>
      </c>
      <c r="BB331" s="141">
        <v>2391.0200000000004</v>
      </c>
      <c r="BC331" s="141">
        <v>2308.5825000000004</v>
      </c>
      <c r="BD331" s="141">
        <v>2226.1450000000004</v>
      </c>
      <c r="BE331" s="141">
        <v>2143.7075000000004</v>
      </c>
      <c r="BF331" s="141">
        <v>2061.2700000000004</v>
      </c>
      <c r="BG331" s="141">
        <v>1978.8325000000004</v>
      </c>
      <c r="BH331" s="141">
        <v>1896.3950000000004</v>
      </c>
      <c r="BI331" s="141">
        <v>1813.9575000000004</v>
      </c>
      <c r="BJ331" s="141">
        <v>1731.5200000000004</v>
      </c>
      <c r="BK331" s="141">
        <v>1649.0825000000004</v>
      </c>
      <c r="BL331" s="141">
        <v>1566.6450000000004</v>
      </c>
      <c r="BM331" s="141">
        <v>1484.2075000000004</v>
      </c>
      <c r="BN331" s="141">
        <v>1401.7700000000004</v>
      </c>
      <c r="BO331" s="141">
        <v>1319.3325000000004</v>
      </c>
      <c r="BP331" s="141">
        <v>1236.8950000000004</v>
      </c>
    </row>
    <row r="332" spans="4:68">
      <c r="D332" s="174" t="s">
        <v>4117</v>
      </c>
      <c r="E332" s="176">
        <v>12</v>
      </c>
      <c r="F332" s="174" t="s">
        <v>3612</v>
      </c>
      <c r="G332" s="174" t="s">
        <v>4114</v>
      </c>
      <c r="H332" s="174" t="s">
        <v>172</v>
      </c>
      <c r="I332" s="174" t="s">
        <v>4115</v>
      </c>
      <c r="J332" s="174" t="s">
        <v>4116</v>
      </c>
      <c r="K332" s="174"/>
      <c r="L332" s="174" t="s">
        <v>3509</v>
      </c>
      <c r="M332" s="174" t="s">
        <v>3548</v>
      </c>
      <c r="N332" s="176">
        <v>960</v>
      </c>
      <c r="O332" s="174" t="s">
        <v>3407</v>
      </c>
      <c r="P332" s="177">
        <v>31594</v>
      </c>
      <c r="Q332" s="176">
        <v>324</v>
      </c>
      <c r="R332" s="175">
        <v>4.05</v>
      </c>
      <c r="S332" s="175">
        <v>7.95</v>
      </c>
      <c r="T332" s="178">
        <v>0</v>
      </c>
      <c r="U332" s="96">
        <v>18</v>
      </c>
      <c r="V332" s="38" t="s">
        <v>128</v>
      </c>
      <c r="W332" s="38"/>
      <c r="X332" s="137">
        <v>0.15000000000000002</v>
      </c>
      <c r="Y332" s="138">
        <v>60814</v>
      </c>
      <c r="Z332" s="179">
        <v>53</v>
      </c>
      <c r="AA332" s="139">
        <v>2066</v>
      </c>
      <c r="AB332" s="131"/>
      <c r="AC332" s="38"/>
      <c r="AD332" s="140">
        <v>7.95</v>
      </c>
      <c r="AE332" s="141">
        <v>7.8</v>
      </c>
      <c r="AF332" s="141">
        <v>7.6499999999999995</v>
      </c>
      <c r="AG332" s="141">
        <v>7.4999999999999991</v>
      </c>
      <c r="AH332" s="141">
        <v>7.3499999999999988</v>
      </c>
      <c r="AI332" s="141">
        <v>7.1999999999999984</v>
      </c>
      <c r="AJ332" s="141">
        <v>7.049999999999998</v>
      </c>
      <c r="AK332" s="141">
        <v>6.8999999999999977</v>
      </c>
      <c r="AL332" s="141">
        <v>6.7499999999999973</v>
      </c>
      <c r="AM332" s="141">
        <v>6.599999999999997</v>
      </c>
      <c r="AN332" s="141">
        <v>6.4499999999999966</v>
      </c>
      <c r="AO332" s="141">
        <v>6.2999999999999963</v>
      </c>
      <c r="AP332" s="141">
        <v>6.1499999999999959</v>
      </c>
      <c r="AQ332" s="141">
        <v>5.9999999999999956</v>
      </c>
      <c r="AR332" s="141">
        <v>5.8499999999999952</v>
      </c>
      <c r="AS332" s="141">
        <v>5.6999999999999948</v>
      </c>
      <c r="AT332" s="141">
        <v>5.5499999999999945</v>
      </c>
      <c r="AU332" s="141">
        <v>5.3999999999999941</v>
      </c>
      <c r="AV332" s="141">
        <v>5.2499999999999938</v>
      </c>
      <c r="AW332" s="141">
        <v>5.0999999999999934</v>
      </c>
      <c r="AX332" s="141">
        <v>4.9499999999999931</v>
      </c>
      <c r="AY332" s="141">
        <v>4.7999999999999927</v>
      </c>
      <c r="AZ332" s="141">
        <v>4.6499999999999924</v>
      </c>
      <c r="BA332" s="141">
        <v>4.499999999999992</v>
      </c>
      <c r="BB332" s="141">
        <v>4.3499999999999917</v>
      </c>
      <c r="BC332" s="141">
        <v>4.1999999999999913</v>
      </c>
      <c r="BD332" s="141">
        <v>4.0499999999999909</v>
      </c>
      <c r="BE332" s="141">
        <v>3.899999999999991</v>
      </c>
      <c r="BF332" s="141">
        <v>3.7499999999999911</v>
      </c>
      <c r="BG332" s="141">
        <v>3.5999999999999912</v>
      </c>
      <c r="BH332" s="141">
        <v>3.4499999999999913</v>
      </c>
      <c r="BI332" s="141">
        <v>3.2999999999999914</v>
      </c>
      <c r="BJ332" s="141">
        <v>3.1499999999999915</v>
      </c>
      <c r="BK332" s="141">
        <v>2.9999999999999916</v>
      </c>
      <c r="BL332" s="141">
        <v>2.8499999999999917</v>
      </c>
      <c r="BM332" s="141">
        <v>2.6999999999999917</v>
      </c>
      <c r="BN332" s="141">
        <v>2.5499999999999918</v>
      </c>
      <c r="BO332" s="141">
        <v>2.3999999999999919</v>
      </c>
      <c r="BP332" s="141">
        <v>2.249999999999992</v>
      </c>
    </row>
    <row r="333" spans="4:68">
      <c r="D333" s="174" t="s">
        <v>4118</v>
      </c>
      <c r="E333" s="175">
        <v>49834.400000000001</v>
      </c>
      <c r="F333" s="174" t="s">
        <v>3426</v>
      </c>
      <c r="G333" s="174" t="s">
        <v>4114</v>
      </c>
      <c r="H333" s="174" t="s">
        <v>172</v>
      </c>
      <c r="I333" s="174" t="s">
        <v>4115</v>
      </c>
      <c r="J333" s="174" t="s">
        <v>4116</v>
      </c>
      <c r="K333" s="174"/>
      <c r="L333" s="174" t="s">
        <v>3509</v>
      </c>
      <c r="M333" s="174" t="s">
        <v>3548</v>
      </c>
      <c r="N333" s="176">
        <v>960</v>
      </c>
      <c r="O333" s="174" t="s">
        <v>3407</v>
      </c>
      <c r="P333" s="177">
        <v>31594</v>
      </c>
      <c r="Q333" s="176">
        <v>324</v>
      </c>
      <c r="R333" s="175">
        <v>16817.38</v>
      </c>
      <c r="S333" s="175">
        <v>33017.019999999997</v>
      </c>
      <c r="T333" s="178">
        <v>0</v>
      </c>
      <c r="U333" s="96">
        <v>18</v>
      </c>
      <c r="V333" s="38" t="s">
        <v>128</v>
      </c>
      <c r="W333" s="38"/>
      <c r="X333" s="137">
        <v>622.93000000000006</v>
      </c>
      <c r="Y333" s="138">
        <v>60814</v>
      </c>
      <c r="Z333" s="179">
        <v>53</v>
      </c>
      <c r="AA333" s="139">
        <v>2066</v>
      </c>
      <c r="AB333" s="131"/>
      <c r="AC333" s="38"/>
      <c r="AD333" s="140">
        <v>33017.019999999997</v>
      </c>
      <c r="AE333" s="141">
        <v>32394.089999999997</v>
      </c>
      <c r="AF333" s="141">
        <v>31771.159999999996</v>
      </c>
      <c r="AG333" s="141">
        <v>31148.229999999996</v>
      </c>
      <c r="AH333" s="141">
        <v>30525.299999999996</v>
      </c>
      <c r="AI333" s="141">
        <v>29902.369999999995</v>
      </c>
      <c r="AJ333" s="141">
        <v>29279.439999999995</v>
      </c>
      <c r="AK333" s="141">
        <v>28656.509999999995</v>
      </c>
      <c r="AL333" s="141">
        <v>28033.579999999994</v>
      </c>
      <c r="AM333" s="141">
        <v>27410.649999999994</v>
      </c>
      <c r="AN333" s="141">
        <v>26787.719999999994</v>
      </c>
      <c r="AO333" s="141">
        <v>26164.789999999994</v>
      </c>
      <c r="AP333" s="141">
        <v>25541.859999999993</v>
      </c>
      <c r="AQ333" s="141">
        <v>24918.929999999993</v>
      </c>
      <c r="AR333" s="141">
        <v>24295.999999999993</v>
      </c>
      <c r="AS333" s="141">
        <v>23673.069999999992</v>
      </c>
      <c r="AT333" s="141">
        <v>23050.139999999992</v>
      </c>
      <c r="AU333" s="141">
        <v>22427.209999999992</v>
      </c>
      <c r="AV333" s="141">
        <v>21804.279999999992</v>
      </c>
      <c r="AW333" s="141">
        <v>21181.349999999991</v>
      </c>
      <c r="AX333" s="141">
        <v>20558.419999999991</v>
      </c>
      <c r="AY333" s="141">
        <v>19935.489999999991</v>
      </c>
      <c r="AZ333" s="141">
        <v>19312.55999999999</v>
      </c>
      <c r="BA333" s="141">
        <v>18689.62999999999</v>
      </c>
      <c r="BB333" s="141">
        <v>18066.69999999999</v>
      </c>
      <c r="BC333" s="141">
        <v>17443.76999999999</v>
      </c>
      <c r="BD333" s="141">
        <v>16820.839999999989</v>
      </c>
      <c r="BE333" s="141">
        <v>16197.909999999989</v>
      </c>
      <c r="BF333" s="141">
        <v>15574.979999999989</v>
      </c>
      <c r="BG333" s="141">
        <v>14952.049999999988</v>
      </c>
      <c r="BH333" s="141">
        <v>14329.119999999988</v>
      </c>
      <c r="BI333" s="141">
        <v>13706.189999999988</v>
      </c>
      <c r="BJ333" s="141">
        <v>13083.259999999987</v>
      </c>
      <c r="BK333" s="141">
        <v>12460.329999999987</v>
      </c>
      <c r="BL333" s="141">
        <v>11837.399999999987</v>
      </c>
      <c r="BM333" s="141">
        <v>11214.469999999987</v>
      </c>
      <c r="BN333" s="141">
        <v>10591.539999999986</v>
      </c>
      <c r="BO333" s="141">
        <v>9968.609999999986</v>
      </c>
      <c r="BP333" s="141">
        <v>9345.6799999999857</v>
      </c>
    </row>
    <row r="334" spans="4:68">
      <c r="D334" s="174" t="s">
        <v>4119</v>
      </c>
      <c r="E334" s="176">
        <v>2344</v>
      </c>
      <c r="F334" s="174" t="s">
        <v>3420</v>
      </c>
      <c r="G334" s="174" t="s">
        <v>4120</v>
      </c>
      <c r="H334" s="174" t="s">
        <v>172</v>
      </c>
      <c r="I334" s="174" t="s">
        <v>3098</v>
      </c>
      <c r="J334" s="174" t="s">
        <v>4121</v>
      </c>
      <c r="K334" s="174"/>
      <c r="L334" s="174" t="s">
        <v>172</v>
      </c>
      <c r="M334" s="174" t="s">
        <v>3758</v>
      </c>
      <c r="N334" s="176">
        <v>960</v>
      </c>
      <c r="O334" s="174" t="s">
        <v>3407</v>
      </c>
      <c r="P334" s="177">
        <v>30864</v>
      </c>
      <c r="Q334" s="176">
        <v>348</v>
      </c>
      <c r="R334" s="175">
        <v>849.62</v>
      </c>
      <c r="S334" s="175">
        <v>1494.38</v>
      </c>
      <c r="T334" s="178">
        <v>0</v>
      </c>
      <c r="U334" s="96">
        <v>18</v>
      </c>
      <c r="V334" s="38" t="s">
        <v>128</v>
      </c>
      <c r="W334" s="38"/>
      <c r="X334" s="137">
        <v>29.300000000000004</v>
      </c>
      <c r="Y334" s="138">
        <v>60084</v>
      </c>
      <c r="Z334" s="179">
        <v>51</v>
      </c>
      <c r="AA334" s="139">
        <v>2064</v>
      </c>
      <c r="AB334" s="131"/>
      <c r="AC334" s="38"/>
      <c r="AD334" s="140">
        <v>1494.38</v>
      </c>
      <c r="AE334" s="141">
        <v>1465.0800000000002</v>
      </c>
      <c r="AF334" s="141">
        <v>1435.7800000000002</v>
      </c>
      <c r="AG334" s="141">
        <v>1406.4800000000002</v>
      </c>
      <c r="AH334" s="141">
        <v>1377.1800000000003</v>
      </c>
      <c r="AI334" s="141">
        <v>1347.8800000000003</v>
      </c>
      <c r="AJ334" s="141">
        <v>1318.5800000000004</v>
      </c>
      <c r="AK334" s="141">
        <v>1289.2800000000004</v>
      </c>
      <c r="AL334" s="141">
        <v>1259.9800000000005</v>
      </c>
      <c r="AM334" s="141">
        <v>1230.6800000000005</v>
      </c>
      <c r="AN334" s="141">
        <v>1201.3800000000006</v>
      </c>
      <c r="AO334" s="141">
        <v>1172.0800000000006</v>
      </c>
      <c r="AP334" s="141">
        <v>1142.7800000000007</v>
      </c>
      <c r="AQ334" s="141">
        <v>1113.4800000000007</v>
      </c>
      <c r="AR334" s="141">
        <v>1084.1800000000007</v>
      </c>
      <c r="AS334" s="141">
        <v>1054.8800000000008</v>
      </c>
      <c r="AT334" s="141">
        <v>1025.5800000000008</v>
      </c>
      <c r="AU334" s="141">
        <v>996.28000000000088</v>
      </c>
      <c r="AV334" s="141">
        <v>966.98000000000093</v>
      </c>
      <c r="AW334" s="141">
        <v>937.68000000000097</v>
      </c>
      <c r="AX334" s="141">
        <v>908.38000000000102</v>
      </c>
      <c r="AY334" s="141">
        <v>879.08000000000106</v>
      </c>
      <c r="AZ334" s="141">
        <v>849.78000000000111</v>
      </c>
      <c r="BA334" s="141">
        <v>820.48000000000116</v>
      </c>
      <c r="BB334" s="141">
        <v>791.1800000000012</v>
      </c>
      <c r="BC334" s="141">
        <v>761.88000000000125</v>
      </c>
      <c r="BD334" s="141">
        <v>732.58000000000129</v>
      </c>
      <c r="BE334" s="141">
        <v>703.28000000000134</v>
      </c>
      <c r="BF334" s="141">
        <v>673.98000000000138</v>
      </c>
      <c r="BG334" s="141">
        <v>644.68000000000143</v>
      </c>
      <c r="BH334" s="141">
        <v>615.38000000000147</v>
      </c>
      <c r="BI334" s="141">
        <v>586.08000000000152</v>
      </c>
      <c r="BJ334" s="141">
        <v>556.78000000000156</v>
      </c>
      <c r="BK334" s="141">
        <v>527.48000000000161</v>
      </c>
      <c r="BL334" s="141">
        <v>498.1800000000016</v>
      </c>
      <c r="BM334" s="141">
        <v>468.88000000000159</v>
      </c>
      <c r="BN334" s="141">
        <v>439.58000000000158</v>
      </c>
      <c r="BO334" s="141">
        <v>410.28000000000156</v>
      </c>
      <c r="BP334" s="141">
        <v>380.98000000000155</v>
      </c>
    </row>
    <row r="335" spans="4:68">
      <c r="D335" s="174" t="s">
        <v>4122</v>
      </c>
      <c r="E335" s="175">
        <v>123723.84</v>
      </c>
      <c r="F335" s="174" t="s">
        <v>3426</v>
      </c>
      <c r="G335" s="174" t="s">
        <v>4120</v>
      </c>
      <c r="H335" s="174" t="s">
        <v>172</v>
      </c>
      <c r="I335" s="174" t="s">
        <v>3098</v>
      </c>
      <c r="J335" s="174" t="s">
        <v>4121</v>
      </c>
      <c r="K335" s="174"/>
      <c r="L335" s="174" t="s">
        <v>172</v>
      </c>
      <c r="M335" s="174" t="s">
        <v>3758</v>
      </c>
      <c r="N335" s="176">
        <v>960</v>
      </c>
      <c r="O335" s="174" t="s">
        <v>3407</v>
      </c>
      <c r="P335" s="177">
        <v>30864</v>
      </c>
      <c r="Q335" s="176">
        <v>348</v>
      </c>
      <c r="R335" s="175">
        <v>44845.49</v>
      </c>
      <c r="S335" s="175">
        <v>78878.350000000006</v>
      </c>
      <c r="T335" s="178">
        <v>0</v>
      </c>
      <c r="U335" s="96">
        <v>18</v>
      </c>
      <c r="V335" s="38" t="s">
        <v>128</v>
      </c>
      <c r="W335" s="38"/>
      <c r="X335" s="137">
        <v>1546.5479999999998</v>
      </c>
      <c r="Y335" s="138">
        <v>60084</v>
      </c>
      <c r="Z335" s="179">
        <v>51</v>
      </c>
      <c r="AA335" s="139">
        <v>2064</v>
      </c>
      <c r="AB335" s="131"/>
      <c r="AC335" s="38"/>
      <c r="AD335" s="140">
        <v>78878.350000000006</v>
      </c>
      <c r="AE335" s="141">
        <v>77331.802000000011</v>
      </c>
      <c r="AF335" s="141">
        <v>75785.254000000015</v>
      </c>
      <c r="AG335" s="141">
        <v>74238.70600000002</v>
      </c>
      <c r="AH335" s="141">
        <v>72692.158000000025</v>
      </c>
      <c r="AI335" s="141">
        <v>71145.61000000003</v>
      </c>
      <c r="AJ335" s="141">
        <v>69599.062000000034</v>
      </c>
      <c r="AK335" s="141">
        <v>68052.514000000039</v>
      </c>
      <c r="AL335" s="141">
        <v>66505.966000000044</v>
      </c>
      <c r="AM335" s="141">
        <v>64959.418000000042</v>
      </c>
      <c r="AN335" s="141">
        <v>63412.870000000039</v>
      </c>
      <c r="AO335" s="141">
        <v>61866.322000000036</v>
      </c>
      <c r="AP335" s="141">
        <v>60319.774000000034</v>
      </c>
      <c r="AQ335" s="141">
        <v>58773.226000000031</v>
      </c>
      <c r="AR335" s="141">
        <v>57226.678000000029</v>
      </c>
      <c r="AS335" s="141">
        <v>55680.130000000026</v>
      </c>
      <c r="AT335" s="141">
        <v>54133.582000000024</v>
      </c>
      <c r="AU335" s="141">
        <v>52587.034000000021</v>
      </c>
      <c r="AV335" s="141">
        <v>51040.486000000019</v>
      </c>
      <c r="AW335" s="141">
        <v>49493.938000000016</v>
      </c>
      <c r="AX335" s="141">
        <v>47947.390000000014</v>
      </c>
      <c r="AY335" s="141">
        <v>46400.842000000011</v>
      </c>
      <c r="AZ335" s="141">
        <v>44854.294000000009</v>
      </c>
      <c r="BA335" s="141">
        <v>43307.746000000006</v>
      </c>
      <c r="BB335" s="141">
        <v>41761.198000000004</v>
      </c>
      <c r="BC335" s="141">
        <v>40214.65</v>
      </c>
      <c r="BD335" s="141">
        <v>38668.101999999999</v>
      </c>
      <c r="BE335" s="141">
        <v>37121.553999999996</v>
      </c>
      <c r="BF335" s="141">
        <v>35575.005999999994</v>
      </c>
      <c r="BG335" s="141">
        <v>34028.457999999991</v>
      </c>
      <c r="BH335" s="141">
        <v>32481.909999999993</v>
      </c>
      <c r="BI335" s="141">
        <v>30935.361999999994</v>
      </c>
      <c r="BJ335" s="141">
        <v>29388.813999999995</v>
      </c>
      <c r="BK335" s="141">
        <v>27842.265999999996</v>
      </c>
      <c r="BL335" s="141">
        <v>26295.717999999997</v>
      </c>
      <c r="BM335" s="141">
        <v>24749.17</v>
      </c>
      <c r="BN335" s="141">
        <v>23202.621999999999</v>
      </c>
      <c r="BO335" s="141">
        <v>21656.074000000001</v>
      </c>
      <c r="BP335" s="141">
        <v>20109.526000000002</v>
      </c>
    </row>
    <row r="336" spans="4:68">
      <c r="D336" s="174" t="s">
        <v>4123</v>
      </c>
      <c r="E336" s="176">
        <v>3324</v>
      </c>
      <c r="F336" s="174" t="s">
        <v>3420</v>
      </c>
      <c r="G336" s="174" t="s">
        <v>4124</v>
      </c>
      <c r="H336" s="174" t="s">
        <v>172</v>
      </c>
      <c r="I336" s="174" t="s">
        <v>3098</v>
      </c>
      <c r="J336" s="174" t="s">
        <v>4125</v>
      </c>
      <c r="K336" s="174"/>
      <c r="L336" s="174" t="s">
        <v>172</v>
      </c>
      <c r="M336" s="174" t="s">
        <v>3548</v>
      </c>
      <c r="N336" s="176">
        <v>960</v>
      </c>
      <c r="O336" s="174" t="s">
        <v>3407</v>
      </c>
      <c r="P336" s="177">
        <v>31229</v>
      </c>
      <c r="Q336" s="176">
        <v>336</v>
      </c>
      <c r="R336" s="175">
        <v>1163.28</v>
      </c>
      <c r="S336" s="175">
        <v>2160.7199999999998</v>
      </c>
      <c r="T336" s="178">
        <v>0</v>
      </c>
      <c r="U336" s="96">
        <v>16</v>
      </c>
      <c r="V336" s="38" t="s">
        <v>126</v>
      </c>
      <c r="W336" s="38"/>
      <c r="X336" s="137">
        <v>41.55</v>
      </c>
      <c r="Y336" s="138">
        <v>60449</v>
      </c>
      <c r="Z336" s="179">
        <v>52</v>
      </c>
      <c r="AA336" s="139">
        <v>2065</v>
      </c>
      <c r="AB336" s="131"/>
      <c r="AC336" s="38"/>
      <c r="AD336" s="140">
        <v>2160.7199999999998</v>
      </c>
      <c r="AE336" s="141">
        <v>2119.1699999999996</v>
      </c>
      <c r="AF336" s="141">
        <v>2077.6199999999994</v>
      </c>
      <c r="AG336" s="141">
        <v>2036.0699999999995</v>
      </c>
      <c r="AH336" s="141">
        <v>1994.5199999999995</v>
      </c>
      <c r="AI336" s="141">
        <v>1952.9699999999996</v>
      </c>
      <c r="AJ336" s="141">
        <v>1911.4199999999996</v>
      </c>
      <c r="AK336" s="141">
        <v>1869.8699999999997</v>
      </c>
      <c r="AL336" s="141">
        <v>1828.3199999999997</v>
      </c>
      <c r="AM336" s="141">
        <v>1786.7699999999998</v>
      </c>
      <c r="AN336" s="141">
        <v>1745.2199999999998</v>
      </c>
      <c r="AO336" s="141">
        <v>1703.6699999999998</v>
      </c>
      <c r="AP336" s="141">
        <v>1662.12</v>
      </c>
      <c r="AQ336" s="141">
        <v>1620.57</v>
      </c>
      <c r="AR336" s="141">
        <v>1579.02</v>
      </c>
      <c r="AS336" s="141">
        <v>1537.47</v>
      </c>
      <c r="AT336" s="141">
        <v>1495.92</v>
      </c>
      <c r="AU336" s="141">
        <v>1454.3700000000001</v>
      </c>
      <c r="AV336" s="141">
        <v>1412.8200000000002</v>
      </c>
      <c r="AW336" s="141">
        <v>1371.2700000000002</v>
      </c>
      <c r="AX336" s="141">
        <v>1329.7200000000003</v>
      </c>
      <c r="AY336" s="141">
        <v>1288.1700000000003</v>
      </c>
      <c r="AZ336" s="141">
        <v>1246.6200000000003</v>
      </c>
      <c r="BA336" s="141">
        <v>1205.0700000000004</v>
      </c>
      <c r="BB336" s="141">
        <v>1163.5200000000004</v>
      </c>
      <c r="BC336" s="141">
        <v>1121.9700000000005</v>
      </c>
      <c r="BD336" s="141">
        <v>1080.4200000000005</v>
      </c>
      <c r="BE336" s="141">
        <v>1038.8700000000006</v>
      </c>
      <c r="BF336" s="141">
        <v>997.32000000000062</v>
      </c>
      <c r="BG336" s="141">
        <v>955.77000000000066</v>
      </c>
      <c r="BH336" s="141">
        <v>914.22000000000071</v>
      </c>
      <c r="BI336" s="141">
        <v>872.67000000000075</v>
      </c>
      <c r="BJ336" s="141">
        <v>831.1200000000008</v>
      </c>
      <c r="BK336" s="141">
        <v>789.57000000000085</v>
      </c>
      <c r="BL336" s="141">
        <v>748.02000000000089</v>
      </c>
      <c r="BM336" s="141">
        <v>706.47000000000094</v>
      </c>
      <c r="BN336" s="141">
        <v>664.92000000000098</v>
      </c>
      <c r="BO336" s="141">
        <v>623.37000000000103</v>
      </c>
      <c r="BP336" s="141">
        <v>581.82000000000107</v>
      </c>
    </row>
    <row r="337" spans="4:68">
      <c r="D337" s="174" t="s">
        <v>4126</v>
      </c>
      <c r="E337" s="176">
        <v>83</v>
      </c>
      <c r="F337" s="174" t="s">
        <v>3612</v>
      </c>
      <c r="G337" s="174" t="s">
        <v>4124</v>
      </c>
      <c r="H337" s="174" t="s">
        <v>172</v>
      </c>
      <c r="I337" s="174" t="s">
        <v>3098</v>
      </c>
      <c r="J337" s="174" t="s">
        <v>4125</v>
      </c>
      <c r="K337" s="174"/>
      <c r="L337" s="174" t="s">
        <v>172</v>
      </c>
      <c r="M337" s="174" t="s">
        <v>3548</v>
      </c>
      <c r="N337" s="176">
        <v>960</v>
      </c>
      <c r="O337" s="174" t="s">
        <v>3407</v>
      </c>
      <c r="P337" s="177">
        <v>31229</v>
      </c>
      <c r="Q337" s="176">
        <v>336</v>
      </c>
      <c r="R337" s="175">
        <v>28.95</v>
      </c>
      <c r="S337" s="175">
        <v>54.05</v>
      </c>
      <c r="T337" s="178">
        <v>0</v>
      </c>
      <c r="U337" s="96">
        <v>16</v>
      </c>
      <c r="V337" s="38" t="s">
        <v>126</v>
      </c>
      <c r="W337" s="38"/>
      <c r="X337" s="137">
        <v>1.0375000000000001</v>
      </c>
      <c r="Y337" s="138">
        <v>60449</v>
      </c>
      <c r="Z337" s="179">
        <v>52</v>
      </c>
      <c r="AA337" s="139">
        <v>2065</v>
      </c>
      <c r="AB337" s="131"/>
      <c r="AC337" s="38"/>
      <c r="AD337" s="140">
        <v>54.05</v>
      </c>
      <c r="AE337" s="141">
        <v>53.012499999999996</v>
      </c>
      <c r="AF337" s="141">
        <v>51.974999999999994</v>
      </c>
      <c r="AG337" s="141">
        <v>50.937499999999993</v>
      </c>
      <c r="AH337" s="141">
        <v>49.899999999999991</v>
      </c>
      <c r="AI337" s="141">
        <v>48.86249999999999</v>
      </c>
      <c r="AJ337" s="141">
        <v>47.824999999999989</v>
      </c>
      <c r="AK337" s="141">
        <v>46.787499999999987</v>
      </c>
      <c r="AL337" s="141">
        <v>45.749999999999986</v>
      </c>
      <c r="AM337" s="141">
        <v>44.712499999999984</v>
      </c>
      <c r="AN337" s="141">
        <v>43.674999999999983</v>
      </c>
      <c r="AO337" s="141">
        <v>42.637499999999982</v>
      </c>
      <c r="AP337" s="141">
        <v>41.59999999999998</v>
      </c>
      <c r="AQ337" s="141">
        <v>40.562499999999979</v>
      </c>
      <c r="AR337" s="141">
        <v>39.524999999999977</v>
      </c>
      <c r="AS337" s="141">
        <v>38.487499999999976</v>
      </c>
      <c r="AT337" s="141">
        <v>37.449999999999974</v>
      </c>
      <c r="AU337" s="141">
        <v>36.412499999999973</v>
      </c>
      <c r="AV337" s="141">
        <v>35.374999999999972</v>
      </c>
      <c r="AW337" s="141">
        <v>34.33749999999997</v>
      </c>
      <c r="AX337" s="141">
        <v>33.299999999999969</v>
      </c>
      <c r="AY337" s="141">
        <v>32.262499999999967</v>
      </c>
      <c r="AZ337" s="141">
        <v>31.224999999999966</v>
      </c>
      <c r="BA337" s="141">
        <v>30.187499999999964</v>
      </c>
      <c r="BB337" s="141">
        <v>29.149999999999963</v>
      </c>
      <c r="BC337" s="141">
        <v>28.112499999999962</v>
      </c>
      <c r="BD337" s="141">
        <v>27.07499999999996</v>
      </c>
      <c r="BE337" s="141">
        <v>26.037499999999959</v>
      </c>
      <c r="BF337" s="141">
        <v>24.999999999999957</v>
      </c>
      <c r="BG337" s="141">
        <v>23.962499999999956</v>
      </c>
      <c r="BH337" s="141">
        <v>22.924999999999955</v>
      </c>
      <c r="BI337" s="141">
        <v>21.887499999999953</v>
      </c>
      <c r="BJ337" s="141">
        <v>20.849999999999952</v>
      </c>
      <c r="BK337" s="141">
        <v>19.81249999999995</v>
      </c>
      <c r="BL337" s="141">
        <v>18.774999999999949</v>
      </c>
      <c r="BM337" s="141">
        <v>17.737499999999947</v>
      </c>
      <c r="BN337" s="141">
        <v>16.699999999999946</v>
      </c>
      <c r="BO337" s="141">
        <v>15.662499999999946</v>
      </c>
      <c r="BP337" s="141">
        <v>14.624999999999947</v>
      </c>
    </row>
    <row r="338" spans="4:68">
      <c r="D338" s="174" t="s">
        <v>4127</v>
      </c>
      <c r="E338" s="175">
        <v>108002.75</v>
      </c>
      <c r="F338" s="174" t="s">
        <v>3426</v>
      </c>
      <c r="G338" s="174" t="s">
        <v>4124</v>
      </c>
      <c r="H338" s="174" t="s">
        <v>172</v>
      </c>
      <c r="I338" s="174" t="s">
        <v>3098</v>
      </c>
      <c r="J338" s="174" t="s">
        <v>4125</v>
      </c>
      <c r="K338" s="174"/>
      <c r="L338" s="174" t="s">
        <v>172</v>
      </c>
      <c r="M338" s="174" t="s">
        <v>3548</v>
      </c>
      <c r="N338" s="176">
        <v>960</v>
      </c>
      <c r="O338" s="174" t="s">
        <v>3407</v>
      </c>
      <c r="P338" s="177">
        <v>31229</v>
      </c>
      <c r="Q338" s="176">
        <v>336</v>
      </c>
      <c r="R338" s="175">
        <v>37797.15</v>
      </c>
      <c r="S338" s="175">
        <v>70205.600000000006</v>
      </c>
      <c r="T338" s="178">
        <v>0</v>
      </c>
      <c r="U338" s="96">
        <v>16</v>
      </c>
      <c r="V338" s="38" t="s">
        <v>126</v>
      </c>
      <c r="W338" s="38"/>
      <c r="X338" s="137">
        <v>1350.034375</v>
      </c>
      <c r="Y338" s="138">
        <v>60449</v>
      </c>
      <c r="Z338" s="179">
        <v>52</v>
      </c>
      <c r="AA338" s="139">
        <v>2065</v>
      </c>
      <c r="AB338" s="131"/>
      <c r="AC338" s="38"/>
      <c r="AD338" s="140">
        <v>70205.600000000006</v>
      </c>
      <c r="AE338" s="141">
        <v>68855.565625000003</v>
      </c>
      <c r="AF338" s="141">
        <v>67505.53125</v>
      </c>
      <c r="AG338" s="141">
        <v>66155.496874999997</v>
      </c>
      <c r="AH338" s="141">
        <v>64805.462499999994</v>
      </c>
      <c r="AI338" s="141">
        <v>63455.428124999991</v>
      </c>
      <c r="AJ338" s="141">
        <v>62105.393749999988</v>
      </c>
      <c r="AK338" s="141">
        <v>60755.359374999985</v>
      </c>
      <c r="AL338" s="141">
        <v>59405.324999999983</v>
      </c>
      <c r="AM338" s="141">
        <v>58055.29062499998</v>
      </c>
      <c r="AN338" s="141">
        <v>56705.256249999977</v>
      </c>
      <c r="AO338" s="141">
        <v>55355.221874999974</v>
      </c>
      <c r="AP338" s="141">
        <v>54005.187499999971</v>
      </c>
      <c r="AQ338" s="141">
        <v>52655.153124999968</v>
      </c>
      <c r="AR338" s="141">
        <v>51305.118749999965</v>
      </c>
      <c r="AS338" s="141">
        <v>49955.084374999962</v>
      </c>
      <c r="AT338" s="141">
        <v>48605.049999999959</v>
      </c>
      <c r="AU338" s="141">
        <v>47255.015624999956</v>
      </c>
      <c r="AV338" s="141">
        <v>45904.981249999953</v>
      </c>
      <c r="AW338" s="141">
        <v>44554.946874999951</v>
      </c>
      <c r="AX338" s="141">
        <v>43204.912499999948</v>
      </c>
      <c r="AY338" s="141">
        <v>41854.878124999945</v>
      </c>
      <c r="AZ338" s="141">
        <v>40504.843749999942</v>
      </c>
      <c r="BA338" s="141">
        <v>39154.809374999939</v>
      </c>
      <c r="BB338" s="141">
        <v>37804.774999999936</v>
      </c>
      <c r="BC338" s="141">
        <v>36454.740624999933</v>
      </c>
      <c r="BD338" s="141">
        <v>35104.70624999993</v>
      </c>
      <c r="BE338" s="141">
        <v>33754.671874999927</v>
      </c>
      <c r="BF338" s="141">
        <v>32404.637499999928</v>
      </c>
      <c r="BG338" s="141">
        <v>31054.603124999929</v>
      </c>
      <c r="BH338" s="141">
        <v>29704.568749999929</v>
      </c>
      <c r="BI338" s="141">
        <v>28354.53437499993</v>
      </c>
      <c r="BJ338" s="141">
        <v>27004.499999999931</v>
      </c>
      <c r="BK338" s="141">
        <v>25654.465624999932</v>
      </c>
      <c r="BL338" s="141">
        <v>24304.431249999932</v>
      </c>
      <c r="BM338" s="141">
        <v>22954.396874999933</v>
      </c>
      <c r="BN338" s="141">
        <v>21604.362499999934</v>
      </c>
      <c r="BO338" s="141">
        <v>20254.328124999935</v>
      </c>
      <c r="BP338" s="141">
        <v>18904.293749999935</v>
      </c>
    </row>
    <row r="339" spans="4:68">
      <c r="D339" s="174" t="s">
        <v>4128</v>
      </c>
      <c r="E339" s="176">
        <v>3631</v>
      </c>
      <c r="F339" s="174" t="s">
        <v>3420</v>
      </c>
      <c r="G339" s="174" t="s">
        <v>4129</v>
      </c>
      <c r="H339" s="174" t="s">
        <v>172</v>
      </c>
      <c r="I339" s="174" t="s">
        <v>4130</v>
      </c>
      <c r="J339" s="174" t="s">
        <v>4131</v>
      </c>
      <c r="K339" s="174"/>
      <c r="L339" s="174" t="s">
        <v>172</v>
      </c>
      <c r="M339" s="174" t="s">
        <v>3758</v>
      </c>
      <c r="N339" s="176">
        <v>960</v>
      </c>
      <c r="O339" s="174" t="s">
        <v>3407</v>
      </c>
      <c r="P339" s="177">
        <v>31229</v>
      </c>
      <c r="Q339" s="176">
        <v>336</v>
      </c>
      <c r="R339" s="175">
        <v>1270.6199999999999</v>
      </c>
      <c r="S339" s="175">
        <v>2360.38</v>
      </c>
      <c r="T339" s="178">
        <v>0</v>
      </c>
      <c r="U339" s="96">
        <v>18</v>
      </c>
      <c r="V339" s="38" t="s">
        <v>128</v>
      </c>
      <c r="W339" s="38"/>
      <c r="X339" s="137">
        <v>45.387500000000003</v>
      </c>
      <c r="Y339" s="138">
        <v>60449</v>
      </c>
      <c r="Z339" s="179">
        <v>52</v>
      </c>
      <c r="AA339" s="139">
        <v>2065</v>
      </c>
      <c r="AB339" s="131"/>
      <c r="AC339" s="38"/>
      <c r="AD339" s="140">
        <v>2360.38</v>
      </c>
      <c r="AE339" s="141">
        <v>2314.9925000000003</v>
      </c>
      <c r="AF339" s="141">
        <v>2269.6050000000005</v>
      </c>
      <c r="AG339" s="141">
        <v>2224.2175000000007</v>
      </c>
      <c r="AH339" s="141">
        <v>2178.8300000000008</v>
      </c>
      <c r="AI339" s="141">
        <v>2133.442500000001</v>
      </c>
      <c r="AJ339" s="141">
        <v>2088.0550000000012</v>
      </c>
      <c r="AK339" s="141">
        <v>2042.6675000000012</v>
      </c>
      <c r="AL339" s="141">
        <v>1997.2800000000011</v>
      </c>
      <c r="AM339" s="141">
        <v>1951.8925000000011</v>
      </c>
      <c r="AN339" s="141">
        <v>1906.505000000001</v>
      </c>
      <c r="AO339" s="141">
        <v>1861.117500000001</v>
      </c>
      <c r="AP339" s="141">
        <v>1815.7300000000009</v>
      </c>
      <c r="AQ339" s="141">
        <v>1770.3425000000009</v>
      </c>
      <c r="AR339" s="141">
        <v>1724.9550000000008</v>
      </c>
      <c r="AS339" s="141">
        <v>1679.5675000000008</v>
      </c>
      <c r="AT339" s="141">
        <v>1634.1800000000007</v>
      </c>
      <c r="AU339" s="141">
        <v>1588.7925000000007</v>
      </c>
      <c r="AV339" s="141">
        <v>1543.4050000000007</v>
      </c>
      <c r="AW339" s="141">
        <v>1498.0175000000006</v>
      </c>
      <c r="AX339" s="141">
        <v>1452.6300000000006</v>
      </c>
      <c r="AY339" s="141">
        <v>1407.2425000000005</v>
      </c>
      <c r="AZ339" s="141">
        <v>1361.8550000000005</v>
      </c>
      <c r="BA339" s="141">
        <v>1316.4675000000004</v>
      </c>
      <c r="BB339" s="141">
        <v>1271.0800000000004</v>
      </c>
      <c r="BC339" s="141">
        <v>1225.6925000000003</v>
      </c>
      <c r="BD339" s="141">
        <v>1180.3050000000003</v>
      </c>
      <c r="BE339" s="141">
        <v>1134.9175000000002</v>
      </c>
      <c r="BF339" s="141">
        <v>1089.5300000000002</v>
      </c>
      <c r="BG339" s="141">
        <v>1044.1425000000002</v>
      </c>
      <c r="BH339" s="141">
        <v>998.75500000000011</v>
      </c>
      <c r="BI339" s="141">
        <v>953.36750000000006</v>
      </c>
      <c r="BJ339" s="141">
        <v>907.98</v>
      </c>
      <c r="BK339" s="141">
        <v>862.59249999999997</v>
      </c>
      <c r="BL339" s="141">
        <v>817.20499999999993</v>
      </c>
      <c r="BM339" s="141">
        <v>771.81749999999988</v>
      </c>
      <c r="BN339" s="141">
        <v>726.42999999999984</v>
      </c>
      <c r="BO339" s="141">
        <v>681.04249999999979</v>
      </c>
      <c r="BP339" s="141">
        <v>635.65499999999975</v>
      </c>
    </row>
    <row r="340" spans="4:68">
      <c r="D340" s="174" t="s">
        <v>4132</v>
      </c>
      <c r="E340" s="175">
        <v>35110.76</v>
      </c>
      <c r="F340" s="174" t="s">
        <v>3426</v>
      </c>
      <c r="G340" s="174" t="s">
        <v>4129</v>
      </c>
      <c r="H340" s="174" t="s">
        <v>172</v>
      </c>
      <c r="I340" s="174" t="s">
        <v>4130</v>
      </c>
      <c r="J340" s="174" t="s">
        <v>4131</v>
      </c>
      <c r="K340" s="174"/>
      <c r="L340" s="174" t="s">
        <v>172</v>
      </c>
      <c r="M340" s="174" t="s">
        <v>3758</v>
      </c>
      <c r="N340" s="176">
        <v>960</v>
      </c>
      <c r="O340" s="174" t="s">
        <v>3407</v>
      </c>
      <c r="P340" s="177">
        <v>31229</v>
      </c>
      <c r="Q340" s="176">
        <v>336</v>
      </c>
      <c r="R340" s="175">
        <v>12287.48</v>
      </c>
      <c r="S340" s="175">
        <v>22823.279999999999</v>
      </c>
      <c r="T340" s="178">
        <v>0</v>
      </c>
      <c r="U340" s="96">
        <v>18</v>
      </c>
      <c r="V340" s="38" t="s">
        <v>128</v>
      </c>
      <c r="W340" s="38"/>
      <c r="X340" s="137">
        <v>438.8845</v>
      </c>
      <c r="Y340" s="138">
        <v>60449</v>
      </c>
      <c r="Z340" s="179">
        <v>52</v>
      </c>
      <c r="AA340" s="139">
        <v>2065</v>
      </c>
      <c r="AB340" s="131"/>
      <c r="AC340" s="38"/>
      <c r="AD340" s="140">
        <v>22823.279999999999</v>
      </c>
      <c r="AE340" s="141">
        <v>22384.395499999999</v>
      </c>
      <c r="AF340" s="141">
        <v>21945.510999999999</v>
      </c>
      <c r="AG340" s="141">
        <v>21506.626499999998</v>
      </c>
      <c r="AH340" s="141">
        <v>21067.741999999998</v>
      </c>
      <c r="AI340" s="141">
        <v>20628.857499999998</v>
      </c>
      <c r="AJ340" s="141">
        <v>20189.972999999998</v>
      </c>
      <c r="AK340" s="141">
        <v>19751.088499999998</v>
      </c>
      <c r="AL340" s="141">
        <v>19312.203999999998</v>
      </c>
      <c r="AM340" s="141">
        <v>18873.319499999998</v>
      </c>
      <c r="AN340" s="141">
        <v>18434.434999999998</v>
      </c>
      <c r="AO340" s="141">
        <v>17995.550499999998</v>
      </c>
      <c r="AP340" s="141">
        <v>17556.665999999997</v>
      </c>
      <c r="AQ340" s="141">
        <v>17117.781499999997</v>
      </c>
      <c r="AR340" s="141">
        <v>16678.896999999997</v>
      </c>
      <c r="AS340" s="141">
        <v>16240.012499999997</v>
      </c>
      <c r="AT340" s="141">
        <v>15801.127999999997</v>
      </c>
      <c r="AU340" s="141">
        <v>15362.243499999997</v>
      </c>
      <c r="AV340" s="141">
        <v>14923.358999999997</v>
      </c>
      <c r="AW340" s="141">
        <v>14484.474499999997</v>
      </c>
      <c r="AX340" s="141">
        <v>14045.589999999997</v>
      </c>
      <c r="AY340" s="141">
        <v>13606.705499999996</v>
      </c>
      <c r="AZ340" s="141">
        <v>13167.820999999996</v>
      </c>
      <c r="BA340" s="141">
        <v>12728.936499999996</v>
      </c>
      <c r="BB340" s="141">
        <v>12290.051999999996</v>
      </c>
      <c r="BC340" s="141">
        <v>11851.167499999996</v>
      </c>
      <c r="BD340" s="141">
        <v>11412.282999999996</v>
      </c>
      <c r="BE340" s="141">
        <v>10973.398499999996</v>
      </c>
      <c r="BF340" s="141">
        <v>10534.513999999996</v>
      </c>
      <c r="BG340" s="141">
        <v>10095.629499999995</v>
      </c>
      <c r="BH340" s="141">
        <v>9656.7449999999953</v>
      </c>
      <c r="BI340" s="141">
        <v>9217.8604999999952</v>
      </c>
      <c r="BJ340" s="141">
        <v>8778.9759999999951</v>
      </c>
      <c r="BK340" s="141">
        <v>8340.091499999995</v>
      </c>
      <c r="BL340" s="141">
        <v>7901.2069999999949</v>
      </c>
      <c r="BM340" s="141">
        <v>7462.3224999999948</v>
      </c>
      <c r="BN340" s="141">
        <v>7023.4379999999946</v>
      </c>
      <c r="BO340" s="141">
        <v>6584.5534999999945</v>
      </c>
      <c r="BP340" s="141">
        <v>6145.6689999999944</v>
      </c>
    </row>
    <row r="341" spans="4:68">
      <c r="D341" s="174" t="s">
        <v>4133</v>
      </c>
      <c r="E341" s="176">
        <v>8197</v>
      </c>
      <c r="F341" s="174" t="s">
        <v>3420</v>
      </c>
      <c r="G341" s="174" t="s">
        <v>4134</v>
      </c>
      <c r="H341" s="174" t="s">
        <v>172</v>
      </c>
      <c r="I341" s="174" t="s">
        <v>4135</v>
      </c>
      <c r="J341" s="174" t="s">
        <v>4136</v>
      </c>
      <c r="K341" s="174"/>
      <c r="L341" s="174" t="s">
        <v>172</v>
      </c>
      <c r="M341" s="174" t="s">
        <v>3866</v>
      </c>
      <c r="N341" s="176">
        <v>960</v>
      </c>
      <c r="O341" s="174" t="s">
        <v>3407</v>
      </c>
      <c r="P341" s="177">
        <v>31594</v>
      </c>
      <c r="Q341" s="176">
        <v>324</v>
      </c>
      <c r="R341" s="175">
        <v>2766.17</v>
      </c>
      <c r="S341" s="175">
        <v>5430.83</v>
      </c>
      <c r="T341" s="178">
        <v>0</v>
      </c>
      <c r="U341" s="96">
        <v>18</v>
      </c>
      <c r="V341" s="38" t="s">
        <v>128</v>
      </c>
      <c r="W341" s="38"/>
      <c r="X341" s="137">
        <v>102.46250000000001</v>
      </c>
      <c r="Y341" s="138">
        <v>60814</v>
      </c>
      <c r="Z341" s="179">
        <v>53</v>
      </c>
      <c r="AA341" s="139">
        <v>2066</v>
      </c>
      <c r="AB341" s="131"/>
      <c r="AC341" s="38"/>
      <c r="AD341" s="140">
        <v>5430.83</v>
      </c>
      <c r="AE341" s="141">
        <v>5328.3675000000003</v>
      </c>
      <c r="AF341" s="141">
        <v>5225.9050000000007</v>
      </c>
      <c r="AG341" s="141">
        <v>5123.442500000001</v>
      </c>
      <c r="AH341" s="141">
        <v>5020.9800000000014</v>
      </c>
      <c r="AI341" s="141">
        <v>4918.5175000000017</v>
      </c>
      <c r="AJ341" s="141">
        <v>4816.0550000000021</v>
      </c>
      <c r="AK341" s="141">
        <v>4713.5925000000025</v>
      </c>
      <c r="AL341" s="141">
        <v>4611.1300000000028</v>
      </c>
      <c r="AM341" s="141">
        <v>4508.6675000000032</v>
      </c>
      <c r="AN341" s="141">
        <v>4406.2050000000036</v>
      </c>
      <c r="AO341" s="141">
        <v>4303.7425000000039</v>
      </c>
      <c r="AP341" s="141">
        <v>4201.2800000000043</v>
      </c>
      <c r="AQ341" s="141">
        <v>4098.8175000000047</v>
      </c>
      <c r="AR341" s="141">
        <v>3996.3550000000046</v>
      </c>
      <c r="AS341" s="141">
        <v>3893.8925000000045</v>
      </c>
      <c r="AT341" s="141">
        <v>3791.4300000000044</v>
      </c>
      <c r="AU341" s="141">
        <v>3688.9675000000043</v>
      </c>
      <c r="AV341" s="141">
        <v>3586.5050000000042</v>
      </c>
      <c r="AW341" s="141">
        <v>3484.0425000000041</v>
      </c>
      <c r="AX341" s="141">
        <v>3381.580000000004</v>
      </c>
      <c r="AY341" s="141">
        <v>3279.1175000000039</v>
      </c>
      <c r="AZ341" s="141">
        <v>3176.6550000000038</v>
      </c>
      <c r="BA341" s="141">
        <v>3074.1925000000037</v>
      </c>
      <c r="BB341" s="141">
        <v>2971.7300000000037</v>
      </c>
      <c r="BC341" s="141">
        <v>2869.2675000000036</v>
      </c>
      <c r="BD341" s="141">
        <v>2766.8050000000035</v>
      </c>
      <c r="BE341" s="141">
        <v>2664.3425000000034</v>
      </c>
      <c r="BF341" s="141">
        <v>2561.8800000000033</v>
      </c>
      <c r="BG341" s="141">
        <v>2459.4175000000032</v>
      </c>
      <c r="BH341" s="141">
        <v>2356.9550000000031</v>
      </c>
      <c r="BI341" s="141">
        <v>2254.492500000003</v>
      </c>
      <c r="BJ341" s="141">
        <v>2152.0300000000029</v>
      </c>
      <c r="BK341" s="141">
        <v>2049.5675000000028</v>
      </c>
      <c r="BL341" s="141">
        <v>1947.1050000000027</v>
      </c>
      <c r="BM341" s="141">
        <v>1844.6425000000027</v>
      </c>
      <c r="BN341" s="141">
        <v>1742.1800000000026</v>
      </c>
      <c r="BO341" s="141">
        <v>1639.7175000000025</v>
      </c>
      <c r="BP341" s="141">
        <v>1537.2550000000024</v>
      </c>
    </row>
    <row r="342" spans="4:68">
      <c r="D342" s="174" t="s">
        <v>4137</v>
      </c>
      <c r="E342" s="176">
        <v>738</v>
      </c>
      <c r="F342" s="174" t="s">
        <v>3612</v>
      </c>
      <c r="G342" s="174" t="s">
        <v>4134</v>
      </c>
      <c r="H342" s="174" t="s">
        <v>172</v>
      </c>
      <c r="I342" s="174" t="s">
        <v>4135</v>
      </c>
      <c r="J342" s="174" t="s">
        <v>4136</v>
      </c>
      <c r="K342" s="174"/>
      <c r="L342" s="174" t="s">
        <v>172</v>
      </c>
      <c r="M342" s="174" t="s">
        <v>3866</v>
      </c>
      <c r="N342" s="176">
        <v>960</v>
      </c>
      <c r="O342" s="174" t="s">
        <v>3407</v>
      </c>
      <c r="P342" s="177">
        <v>31594</v>
      </c>
      <c r="Q342" s="176">
        <v>324</v>
      </c>
      <c r="R342" s="175">
        <v>248.98</v>
      </c>
      <c r="S342" s="175">
        <v>489.02</v>
      </c>
      <c r="T342" s="178">
        <v>0</v>
      </c>
      <c r="U342" s="96">
        <v>18</v>
      </c>
      <c r="V342" s="38" t="s">
        <v>128</v>
      </c>
      <c r="W342" s="38"/>
      <c r="X342" s="137">
        <v>9.2250000000000014</v>
      </c>
      <c r="Y342" s="138">
        <v>60814</v>
      </c>
      <c r="Z342" s="179">
        <v>53</v>
      </c>
      <c r="AA342" s="139">
        <v>2066</v>
      </c>
      <c r="AB342" s="131"/>
      <c r="AC342" s="38"/>
      <c r="AD342" s="140">
        <v>489.02</v>
      </c>
      <c r="AE342" s="141">
        <v>479.79499999999996</v>
      </c>
      <c r="AF342" s="141">
        <v>470.56999999999994</v>
      </c>
      <c r="AG342" s="141">
        <v>461.34499999999991</v>
      </c>
      <c r="AH342" s="141">
        <v>452.11999999999989</v>
      </c>
      <c r="AI342" s="141">
        <v>442.89499999999987</v>
      </c>
      <c r="AJ342" s="141">
        <v>433.66999999999985</v>
      </c>
      <c r="AK342" s="141">
        <v>424.44499999999982</v>
      </c>
      <c r="AL342" s="141">
        <v>415.2199999999998</v>
      </c>
      <c r="AM342" s="141">
        <v>405.99499999999978</v>
      </c>
      <c r="AN342" s="141">
        <v>396.76999999999975</v>
      </c>
      <c r="AO342" s="141">
        <v>387.54499999999973</v>
      </c>
      <c r="AP342" s="141">
        <v>378.31999999999971</v>
      </c>
      <c r="AQ342" s="141">
        <v>369.09499999999969</v>
      </c>
      <c r="AR342" s="141">
        <v>359.86999999999966</v>
      </c>
      <c r="AS342" s="141">
        <v>350.64499999999964</v>
      </c>
      <c r="AT342" s="141">
        <v>341.41999999999962</v>
      </c>
      <c r="AU342" s="141">
        <v>332.1949999999996</v>
      </c>
      <c r="AV342" s="141">
        <v>322.96999999999957</v>
      </c>
      <c r="AW342" s="141">
        <v>313.74499999999955</v>
      </c>
      <c r="AX342" s="141">
        <v>304.51999999999953</v>
      </c>
      <c r="AY342" s="141">
        <v>295.2949999999995</v>
      </c>
      <c r="AZ342" s="141">
        <v>286.06999999999948</v>
      </c>
      <c r="BA342" s="141">
        <v>276.84499999999946</v>
      </c>
      <c r="BB342" s="141">
        <v>267.61999999999944</v>
      </c>
      <c r="BC342" s="141">
        <v>258.39499999999941</v>
      </c>
      <c r="BD342" s="141">
        <v>249.16999999999942</v>
      </c>
      <c r="BE342" s="141">
        <v>239.94499999999942</v>
      </c>
      <c r="BF342" s="141">
        <v>230.71999999999943</v>
      </c>
      <c r="BG342" s="141">
        <v>221.49499999999944</v>
      </c>
      <c r="BH342" s="141">
        <v>212.26999999999944</v>
      </c>
      <c r="BI342" s="141">
        <v>203.04499999999945</v>
      </c>
      <c r="BJ342" s="141">
        <v>193.81999999999945</v>
      </c>
      <c r="BK342" s="141">
        <v>184.59499999999946</v>
      </c>
      <c r="BL342" s="141">
        <v>175.36999999999946</v>
      </c>
      <c r="BM342" s="141">
        <v>166.14499999999947</v>
      </c>
      <c r="BN342" s="141">
        <v>156.91999999999948</v>
      </c>
      <c r="BO342" s="141">
        <v>147.69499999999948</v>
      </c>
      <c r="BP342" s="141">
        <v>138.46999999999949</v>
      </c>
    </row>
    <row r="343" spans="4:68">
      <c r="D343" s="174" t="s">
        <v>4138</v>
      </c>
      <c r="E343" s="175">
        <v>198958.6</v>
      </c>
      <c r="F343" s="174" t="s">
        <v>3426</v>
      </c>
      <c r="G343" s="174" t="s">
        <v>4134</v>
      </c>
      <c r="H343" s="174" t="s">
        <v>172</v>
      </c>
      <c r="I343" s="174" t="s">
        <v>4135</v>
      </c>
      <c r="J343" s="174" t="s">
        <v>4136</v>
      </c>
      <c r="K343" s="174"/>
      <c r="L343" s="174" t="s">
        <v>172</v>
      </c>
      <c r="M343" s="174" t="s">
        <v>3866</v>
      </c>
      <c r="N343" s="176">
        <v>960</v>
      </c>
      <c r="O343" s="174" t="s">
        <v>3407</v>
      </c>
      <c r="P343" s="177">
        <v>31594</v>
      </c>
      <c r="Q343" s="176">
        <v>324</v>
      </c>
      <c r="R343" s="175">
        <v>67141.59</v>
      </c>
      <c r="S343" s="175">
        <v>131817.01</v>
      </c>
      <c r="T343" s="178">
        <v>0</v>
      </c>
      <c r="U343" s="96">
        <v>18</v>
      </c>
      <c r="V343" s="38" t="s">
        <v>128</v>
      </c>
      <c r="W343" s="38"/>
      <c r="X343" s="137">
        <v>2486.9825000000001</v>
      </c>
      <c r="Y343" s="138">
        <v>60814</v>
      </c>
      <c r="Z343" s="179">
        <v>53</v>
      </c>
      <c r="AA343" s="139">
        <v>2066</v>
      </c>
      <c r="AB343" s="131"/>
      <c r="AC343" s="38"/>
      <c r="AD343" s="140">
        <v>131817.01</v>
      </c>
      <c r="AE343" s="141">
        <v>129330.02750000001</v>
      </c>
      <c r="AF343" s="141">
        <v>126843.04500000001</v>
      </c>
      <c r="AG343" s="141">
        <v>124356.06250000001</v>
      </c>
      <c r="AH343" s="141">
        <v>121869.08000000002</v>
      </c>
      <c r="AI343" s="141">
        <v>119382.09750000002</v>
      </c>
      <c r="AJ343" s="141">
        <v>116895.11500000002</v>
      </c>
      <c r="AK343" s="141">
        <v>114408.13250000002</v>
      </c>
      <c r="AL343" s="141">
        <v>111921.15000000002</v>
      </c>
      <c r="AM343" s="141">
        <v>109434.16750000003</v>
      </c>
      <c r="AN343" s="141">
        <v>106947.18500000003</v>
      </c>
      <c r="AO343" s="141">
        <v>104460.20250000003</v>
      </c>
      <c r="AP343" s="141">
        <v>101973.22000000003</v>
      </c>
      <c r="AQ343" s="141">
        <v>99486.237500000032</v>
      </c>
      <c r="AR343" s="141">
        <v>96999.255000000034</v>
      </c>
      <c r="AS343" s="141">
        <v>94512.272500000036</v>
      </c>
      <c r="AT343" s="141">
        <v>92025.290000000037</v>
      </c>
      <c r="AU343" s="141">
        <v>89538.307500000039</v>
      </c>
      <c r="AV343" s="141">
        <v>87051.325000000041</v>
      </c>
      <c r="AW343" s="141">
        <v>84564.342500000042</v>
      </c>
      <c r="AX343" s="141">
        <v>82077.360000000044</v>
      </c>
      <c r="AY343" s="141">
        <v>79590.377500000046</v>
      </c>
      <c r="AZ343" s="141">
        <v>77103.395000000048</v>
      </c>
      <c r="BA343" s="141">
        <v>74616.412500000049</v>
      </c>
      <c r="BB343" s="141">
        <v>72129.430000000051</v>
      </c>
      <c r="BC343" s="141">
        <v>69642.447500000053</v>
      </c>
      <c r="BD343" s="141">
        <v>67155.465000000055</v>
      </c>
      <c r="BE343" s="141">
        <v>64668.482500000056</v>
      </c>
      <c r="BF343" s="141">
        <v>62181.500000000058</v>
      </c>
      <c r="BG343" s="141">
        <v>59694.51750000006</v>
      </c>
      <c r="BH343" s="141">
        <v>57207.535000000062</v>
      </c>
      <c r="BI343" s="141">
        <v>54720.552500000063</v>
      </c>
      <c r="BJ343" s="141">
        <v>52233.570000000065</v>
      </c>
      <c r="BK343" s="141">
        <v>49746.587500000067</v>
      </c>
      <c r="BL343" s="141">
        <v>47259.605000000069</v>
      </c>
      <c r="BM343" s="141">
        <v>44772.62250000007</v>
      </c>
      <c r="BN343" s="141">
        <v>42285.640000000072</v>
      </c>
      <c r="BO343" s="141">
        <v>39798.657500000074</v>
      </c>
      <c r="BP343" s="141">
        <v>37311.675000000076</v>
      </c>
    </row>
    <row r="344" spans="4:68">
      <c r="D344" s="174" t="s">
        <v>4139</v>
      </c>
      <c r="E344" s="176">
        <v>3746</v>
      </c>
      <c r="F344" s="174" t="s">
        <v>3420</v>
      </c>
      <c r="G344" s="174" t="s">
        <v>4140</v>
      </c>
      <c r="H344" s="174" t="s">
        <v>172</v>
      </c>
      <c r="I344" s="174" t="s">
        <v>3737</v>
      </c>
      <c r="J344" s="174" t="s">
        <v>4141</v>
      </c>
      <c r="K344" s="174"/>
      <c r="L344" s="174" t="s">
        <v>172</v>
      </c>
      <c r="M344" s="174" t="s">
        <v>3866</v>
      </c>
      <c r="N344" s="176">
        <v>960</v>
      </c>
      <c r="O344" s="174" t="s">
        <v>3407</v>
      </c>
      <c r="P344" s="177">
        <v>31594</v>
      </c>
      <c r="Q344" s="176">
        <v>324</v>
      </c>
      <c r="R344" s="175">
        <v>1264.07</v>
      </c>
      <c r="S344" s="175">
        <v>2481.9299999999998</v>
      </c>
      <c r="T344" s="178">
        <v>0</v>
      </c>
      <c r="U344" s="96">
        <v>18</v>
      </c>
      <c r="V344" s="38" t="s">
        <v>128</v>
      </c>
      <c r="W344" s="38"/>
      <c r="X344" s="137">
        <v>46.824999999999996</v>
      </c>
      <c r="Y344" s="138">
        <v>60814</v>
      </c>
      <c r="Z344" s="179">
        <v>53</v>
      </c>
      <c r="AA344" s="139">
        <v>2066</v>
      </c>
      <c r="AB344" s="131"/>
      <c r="AC344" s="38"/>
      <c r="AD344" s="140">
        <v>2481.9299999999998</v>
      </c>
      <c r="AE344" s="141">
        <v>2435.105</v>
      </c>
      <c r="AF344" s="141">
        <v>2388.2800000000002</v>
      </c>
      <c r="AG344" s="141">
        <v>2341.4550000000004</v>
      </c>
      <c r="AH344" s="141">
        <v>2294.6300000000006</v>
      </c>
      <c r="AI344" s="141">
        <v>2247.8050000000007</v>
      </c>
      <c r="AJ344" s="141">
        <v>2200.9800000000009</v>
      </c>
      <c r="AK344" s="141">
        <v>2154.1550000000011</v>
      </c>
      <c r="AL344" s="141">
        <v>2107.3300000000013</v>
      </c>
      <c r="AM344" s="141">
        <v>2060.5050000000015</v>
      </c>
      <c r="AN344" s="141">
        <v>2013.6800000000014</v>
      </c>
      <c r="AO344" s="141">
        <v>1966.8550000000014</v>
      </c>
      <c r="AP344" s="141">
        <v>1920.0300000000013</v>
      </c>
      <c r="AQ344" s="141">
        <v>1873.2050000000013</v>
      </c>
      <c r="AR344" s="141">
        <v>1826.3800000000012</v>
      </c>
      <c r="AS344" s="141">
        <v>1779.5550000000012</v>
      </c>
      <c r="AT344" s="141">
        <v>1732.7300000000012</v>
      </c>
      <c r="AU344" s="141">
        <v>1685.9050000000011</v>
      </c>
      <c r="AV344" s="141">
        <v>1639.0800000000011</v>
      </c>
      <c r="AW344" s="141">
        <v>1592.255000000001</v>
      </c>
      <c r="AX344" s="141">
        <v>1545.430000000001</v>
      </c>
      <c r="AY344" s="141">
        <v>1498.6050000000009</v>
      </c>
      <c r="AZ344" s="141">
        <v>1451.7800000000009</v>
      </c>
      <c r="BA344" s="141">
        <v>1404.9550000000008</v>
      </c>
      <c r="BB344" s="141">
        <v>1358.1300000000008</v>
      </c>
      <c r="BC344" s="141">
        <v>1311.3050000000007</v>
      </c>
      <c r="BD344" s="141">
        <v>1264.4800000000007</v>
      </c>
      <c r="BE344" s="141">
        <v>1217.6550000000007</v>
      </c>
      <c r="BF344" s="141">
        <v>1170.8300000000006</v>
      </c>
      <c r="BG344" s="141">
        <v>1124.0050000000006</v>
      </c>
      <c r="BH344" s="141">
        <v>1077.1800000000005</v>
      </c>
      <c r="BI344" s="141">
        <v>1030.3550000000005</v>
      </c>
      <c r="BJ344" s="141">
        <v>983.53000000000043</v>
      </c>
      <c r="BK344" s="141">
        <v>936.70500000000038</v>
      </c>
      <c r="BL344" s="141">
        <v>889.88000000000034</v>
      </c>
      <c r="BM344" s="141">
        <v>843.05500000000029</v>
      </c>
      <c r="BN344" s="141">
        <v>796.23000000000025</v>
      </c>
      <c r="BO344" s="141">
        <v>749.4050000000002</v>
      </c>
      <c r="BP344" s="141">
        <v>702.58000000000015</v>
      </c>
    </row>
    <row r="345" spans="4:68">
      <c r="D345" s="174" t="s">
        <v>4142</v>
      </c>
      <c r="E345" s="176">
        <v>7</v>
      </c>
      <c r="F345" s="174" t="s">
        <v>3612</v>
      </c>
      <c r="G345" s="174" t="s">
        <v>4140</v>
      </c>
      <c r="H345" s="174" t="s">
        <v>172</v>
      </c>
      <c r="I345" s="174" t="s">
        <v>3737</v>
      </c>
      <c r="J345" s="174" t="s">
        <v>4141</v>
      </c>
      <c r="K345" s="174"/>
      <c r="L345" s="174" t="s">
        <v>172</v>
      </c>
      <c r="M345" s="174" t="s">
        <v>3866</v>
      </c>
      <c r="N345" s="176">
        <v>960</v>
      </c>
      <c r="O345" s="174" t="s">
        <v>3407</v>
      </c>
      <c r="P345" s="177">
        <v>31594</v>
      </c>
      <c r="Q345" s="176">
        <v>324</v>
      </c>
      <c r="R345" s="175">
        <v>2.2599999999999998</v>
      </c>
      <c r="S345" s="175">
        <v>4.74</v>
      </c>
      <c r="T345" s="178">
        <v>0</v>
      </c>
      <c r="U345" s="96">
        <v>18</v>
      </c>
      <c r="V345" s="38" t="s">
        <v>128</v>
      </c>
      <c r="W345" s="38"/>
      <c r="X345" s="137">
        <v>8.7499999999999994E-2</v>
      </c>
      <c r="Y345" s="138">
        <v>60814</v>
      </c>
      <c r="Z345" s="179">
        <v>53</v>
      </c>
      <c r="AA345" s="139">
        <v>2066</v>
      </c>
      <c r="AB345" s="131"/>
      <c r="AC345" s="38"/>
      <c r="AD345" s="140">
        <v>4.74</v>
      </c>
      <c r="AE345" s="141">
        <v>4.6524999999999999</v>
      </c>
      <c r="AF345" s="141">
        <v>4.5649999999999995</v>
      </c>
      <c r="AG345" s="141">
        <v>4.4774999999999991</v>
      </c>
      <c r="AH345" s="141">
        <v>4.3899999999999988</v>
      </c>
      <c r="AI345" s="141">
        <v>4.3024999999999984</v>
      </c>
      <c r="AJ345" s="141">
        <v>4.2149999999999981</v>
      </c>
      <c r="AK345" s="141">
        <v>4.1274999999999977</v>
      </c>
      <c r="AL345" s="141">
        <v>4.0399999999999974</v>
      </c>
      <c r="AM345" s="141">
        <v>3.9524999999999975</v>
      </c>
      <c r="AN345" s="141">
        <v>3.8649999999999975</v>
      </c>
      <c r="AO345" s="141">
        <v>3.7774999999999976</v>
      </c>
      <c r="AP345" s="141">
        <v>3.6899999999999977</v>
      </c>
      <c r="AQ345" s="141">
        <v>3.6024999999999978</v>
      </c>
      <c r="AR345" s="141">
        <v>3.5149999999999979</v>
      </c>
      <c r="AS345" s="141">
        <v>3.427499999999998</v>
      </c>
      <c r="AT345" s="141">
        <v>3.3399999999999981</v>
      </c>
      <c r="AU345" s="141">
        <v>3.2524999999999982</v>
      </c>
      <c r="AV345" s="141">
        <v>3.1649999999999983</v>
      </c>
      <c r="AW345" s="141">
        <v>3.0774999999999983</v>
      </c>
      <c r="AX345" s="141">
        <v>2.9899999999999984</v>
      </c>
      <c r="AY345" s="141">
        <v>2.9024999999999985</v>
      </c>
      <c r="AZ345" s="141">
        <v>2.8149999999999986</v>
      </c>
      <c r="BA345" s="141">
        <v>2.7274999999999987</v>
      </c>
      <c r="BB345" s="141">
        <v>2.6399999999999988</v>
      </c>
      <c r="BC345" s="141">
        <v>2.5524999999999989</v>
      </c>
      <c r="BD345" s="141">
        <v>2.464999999999999</v>
      </c>
      <c r="BE345" s="141">
        <v>2.3774999999999991</v>
      </c>
      <c r="BF345" s="141">
        <v>2.2899999999999991</v>
      </c>
      <c r="BG345" s="141">
        <v>2.2024999999999992</v>
      </c>
      <c r="BH345" s="141">
        <v>2.1149999999999993</v>
      </c>
      <c r="BI345" s="141">
        <v>2.0274999999999994</v>
      </c>
      <c r="BJ345" s="141">
        <v>1.9399999999999995</v>
      </c>
      <c r="BK345" s="141">
        <v>1.8524999999999996</v>
      </c>
      <c r="BL345" s="141">
        <v>1.7649999999999997</v>
      </c>
      <c r="BM345" s="141">
        <v>1.6774999999999998</v>
      </c>
      <c r="BN345" s="141">
        <v>1.5899999999999999</v>
      </c>
      <c r="BO345" s="141">
        <v>1.5024999999999999</v>
      </c>
      <c r="BP345" s="141">
        <v>1.415</v>
      </c>
    </row>
    <row r="346" spans="4:68">
      <c r="D346" s="174" t="s">
        <v>4143</v>
      </c>
      <c r="E346" s="175">
        <v>28306.68</v>
      </c>
      <c r="F346" s="174" t="s">
        <v>3426</v>
      </c>
      <c r="G346" s="174" t="s">
        <v>4140</v>
      </c>
      <c r="H346" s="174" t="s">
        <v>172</v>
      </c>
      <c r="I346" s="174" t="s">
        <v>3737</v>
      </c>
      <c r="J346" s="174" t="s">
        <v>4141</v>
      </c>
      <c r="K346" s="174"/>
      <c r="L346" s="174" t="s">
        <v>172</v>
      </c>
      <c r="M346" s="174" t="s">
        <v>3866</v>
      </c>
      <c r="N346" s="176">
        <v>960</v>
      </c>
      <c r="O346" s="174" t="s">
        <v>3407</v>
      </c>
      <c r="P346" s="177">
        <v>31594</v>
      </c>
      <c r="Q346" s="176">
        <v>324</v>
      </c>
      <c r="R346" s="175">
        <v>9552.48</v>
      </c>
      <c r="S346" s="175">
        <v>18754.2</v>
      </c>
      <c r="T346" s="178">
        <v>0</v>
      </c>
      <c r="U346" s="96">
        <v>18</v>
      </c>
      <c r="V346" s="38" t="s">
        <v>128</v>
      </c>
      <c r="W346" s="38"/>
      <c r="X346" s="137">
        <v>353.83350000000002</v>
      </c>
      <c r="Y346" s="138">
        <v>60814</v>
      </c>
      <c r="Z346" s="179">
        <v>53</v>
      </c>
      <c r="AA346" s="139">
        <v>2066</v>
      </c>
      <c r="AB346" s="131"/>
      <c r="AC346" s="38"/>
      <c r="AD346" s="140">
        <v>18754.2</v>
      </c>
      <c r="AE346" s="141">
        <v>18400.3665</v>
      </c>
      <c r="AF346" s="141">
        <v>18046.532999999999</v>
      </c>
      <c r="AG346" s="141">
        <v>17692.699499999999</v>
      </c>
      <c r="AH346" s="141">
        <v>17338.865999999998</v>
      </c>
      <c r="AI346" s="141">
        <v>16985.032499999998</v>
      </c>
      <c r="AJ346" s="141">
        <v>16631.198999999997</v>
      </c>
      <c r="AK346" s="141">
        <v>16277.365499999996</v>
      </c>
      <c r="AL346" s="141">
        <v>15923.531999999996</v>
      </c>
      <c r="AM346" s="141">
        <v>15569.698499999995</v>
      </c>
      <c r="AN346" s="141">
        <v>15215.864999999994</v>
      </c>
      <c r="AO346" s="141">
        <v>14862.031499999994</v>
      </c>
      <c r="AP346" s="141">
        <v>14508.197999999993</v>
      </c>
      <c r="AQ346" s="141">
        <v>14154.364499999992</v>
      </c>
      <c r="AR346" s="141">
        <v>13800.530999999992</v>
      </c>
      <c r="AS346" s="141">
        <v>13446.697499999991</v>
      </c>
      <c r="AT346" s="141">
        <v>13092.86399999999</v>
      </c>
      <c r="AU346" s="141">
        <v>12739.03049999999</v>
      </c>
      <c r="AV346" s="141">
        <v>12385.196999999989</v>
      </c>
      <c r="AW346" s="141">
        <v>12031.363499999989</v>
      </c>
      <c r="AX346" s="141">
        <v>11677.529999999988</v>
      </c>
      <c r="AY346" s="141">
        <v>11323.696499999987</v>
      </c>
      <c r="AZ346" s="141">
        <v>10969.862999999987</v>
      </c>
      <c r="BA346" s="141">
        <v>10616.029499999986</v>
      </c>
      <c r="BB346" s="141">
        <v>10262.195999999985</v>
      </c>
      <c r="BC346" s="141">
        <v>9908.3624999999847</v>
      </c>
      <c r="BD346" s="141">
        <v>9554.5289999999841</v>
      </c>
      <c r="BE346" s="141">
        <v>9200.6954999999834</v>
      </c>
      <c r="BF346" s="141">
        <v>8846.8619999999828</v>
      </c>
      <c r="BG346" s="141">
        <v>8493.0284999999822</v>
      </c>
      <c r="BH346" s="141">
        <v>8139.1949999999824</v>
      </c>
      <c r="BI346" s="141">
        <v>7785.3614999999827</v>
      </c>
      <c r="BJ346" s="141">
        <v>7431.527999999983</v>
      </c>
      <c r="BK346" s="141">
        <v>7077.6944999999832</v>
      </c>
      <c r="BL346" s="141">
        <v>6723.8609999999835</v>
      </c>
      <c r="BM346" s="141">
        <v>6370.0274999999838</v>
      </c>
      <c r="BN346" s="141">
        <v>6016.193999999984</v>
      </c>
      <c r="BO346" s="141">
        <v>5662.3604999999843</v>
      </c>
      <c r="BP346" s="141">
        <v>5308.5269999999846</v>
      </c>
    </row>
    <row r="347" spans="4:68">
      <c r="D347" s="174" t="s">
        <v>4144</v>
      </c>
      <c r="E347" s="176">
        <v>5863</v>
      </c>
      <c r="F347" s="174" t="s">
        <v>3420</v>
      </c>
      <c r="G347" s="174" t="s">
        <v>4145</v>
      </c>
      <c r="H347" s="174" t="s">
        <v>172</v>
      </c>
      <c r="I347" s="174" t="s">
        <v>3737</v>
      </c>
      <c r="J347" s="174" t="s">
        <v>4146</v>
      </c>
      <c r="K347" s="174"/>
      <c r="L347" s="174" t="s">
        <v>3509</v>
      </c>
      <c r="M347" s="174" t="s">
        <v>3866</v>
      </c>
      <c r="N347" s="176">
        <v>960</v>
      </c>
      <c r="O347" s="174" t="s">
        <v>3407</v>
      </c>
      <c r="P347" s="177">
        <v>31594</v>
      </c>
      <c r="Q347" s="176">
        <v>324</v>
      </c>
      <c r="R347" s="175">
        <v>1978.46</v>
      </c>
      <c r="S347" s="175">
        <v>3884.54</v>
      </c>
      <c r="T347" s="178">
        <v>0</v>
      </c>
      <c r="U347" s="96">
        <v>18</v>
      </c>
      <c r="V347" s="38" t="s">
        <v>128</v>
      </c>
      <c r="W347" s="38"/>
      <c r="X347" s="137">
        <v>73.287499999999994</v>
      </c>
      <c r="Y347" s="138">
        <v>60814</v>
      </c>
      <c r="Z347" s="179">
        <v>53</v>
      </c>
      <c r="AA347" s="139">
        <v>2066</v>
      </c>
      <c r="AB347" s="131"/>
      <c r="AC347" s="38"/>
      <c r="AD347" s="140">
        <v>3884.54</v>
      </c>
      <c r="AE347" s="141">
        <v>3811.2525000000001</v>
      </c>
      <c r="AF347" s="141">
        <v>3737.9650000000001</v>
      </c>
      <c r="AG347" s="141">
        <v>3664.6775000000002</v>
      </c>
      <c r="AH347" s="141">
        <v>3591.3900000000003</v>
      </c>
      <c r="AI347" s="141">
        <v>3518.1025000000004</v>
      </c>
      <c r="AJ347" s="141">
        <v>3444.8150000000005</v>
      </c>
      <c r="AK347" s="141">
        <v>3371.5275000000006</v>
      </c>
      <c r="AL347" s="141">
        <v>3298.2400000000007</v>
      </c>
      <c r="AM347" s="141">
        <v>3224.9525000000008</v>
      </c>
      <c r="AN347" s="141">
        <v>3151.6650000000009</v>
      </c>
      <c r="AO347" s="141">
        <v>3078.377500000001</v>
      </c>
      <c r="AP347" s="141">
        <v>3005.0900000000011</v>
      </c>
      <c r="AQ347" s="141">
        <v>2931.8025000000011</v>
      </c>
      <c r="AR347" s="141">
        <v>2858.5150000000012</v>
      </c>
      <c r="AS347" s="141">
        <v>2785.2275000000013</v>
      </c>
      <c r="AT347" s="141">
        <v>2711.9400000000014</v>
      </c>
      <c r="AU347" s="141">
        <v>2638.6525000000015</v>
      </c>
      <c r="AV347" s="141">
        <v>2565.3650000000016</v>
      </c>
      <c r="AW347" s="141">
        <v>2492.0775000000017</v>
      </c>
      <c r="AX347" s="141">
        <v>2418.7900000000018</v>
      </c>
      <c r="AY347" s="141">
        <v>2345.5025000000019</v>
      </c>
      <c r="AZ347" s="141">
        <v>2272.215000000002</v>
      </c>
      <c r="BA347" s="141">
        <v>2198.9275000000021</v>
      </c>
      <c r="BB347" s="141">
        <v>2125.6400000000021</v>
      </c>
      <c r="BC347" s="141">
        <v>2052.3525000000022</v>
      </c>
      <c r="BD347" s="141">
        <v>1979.0650000000023</v>
      </c>
      <c r="BE347" s="141">
        <v>1905.7775000000024</v>
      </c>
      <c r="BF347" s="141">
        <v>1832.4900000000025</v>
      </c>
      <c r="BG347" s="141">
        <v>1759.2025000000026</v>
      </c>
      <c r="BH347" s="141">
        <v>1685.9150000000027</v>
      </c>
      <c r="BI347" s="141">
        <v>1612.6275000000028</v>
      </c>
      <c r="BJ347" s="141">
        <v>1539.3400000000029</v>
      </c>
      <c r="BK347" s="141">
        <v>1466.052500000003</v>
      </c>
      <c r="BL347" s="141">
        <v>1392.7650000000031</v>
      </c>
      <c r="BM347" s="141">
        <v>1319.4775000000031</v>
      </c>
      <c r="BN347" s="141">
        <v>1246.1900000000032</v>
      </c>
      <c r="BO347" s="141">
        <v>1172.9025000000033</v>
      </c>
      <c r="BP347" s="141">
        <v>1099.6150000000034</v>
      </c>
    </row>
    <row r="348" spans="4:68">
      <c r="D348" s="174" t="s">
        <v>4147</v>
      </c>
      <c r="E348" s="176">
        <v>11</v>
      </c>
      <c r="F348" s="174" t="s">
        <v>3612</v>
      </c>
      <c r="G348" s="174" t="s">
        <v>4145</v>
      </c>
      <c r="H348" s="174" t="s">
        <v>172</v>
      </c>
      <c r="I348" s="174" t="s">
        <v>3737</v>
      </c>
      <c r="J348" s="174" t="s">
        <v>4146</v>
      </c>
      <c r="K348" s="174"/>
      <c r="L348" s="174" t="s">
        <v>3509</v>
      </c>
      <c r="M348" s="174" t="s">
        <v>3866</v>
      </c>
      <c r="N348" s="176">
        <v>960</v>
      </c>
      <c r="O348" s="174" t="s">
        <v>3407</v>
      </c>
      <c r="P348" s="177">
        <v>31594</v>
      </c>
      <c r="Q348" s="176">
        <v>324</v>
      </c>
      <c r="R348" s="175">
        <v>3.61</v>
      </c>
      <c r="S348" s="175">
        <v>7.39</v>
      </c>
      <c r="T348" s="178">
        <v>0</v>
      </c>
      <c r="U348" s="96">
        <v>18</v>
      </c>
      <c r="V348" s="38" t="s">
        <v>128</v>
      </c>
      <c r="W348" s="38"/>
      <c r="X348" s="137">
        <v>0.13749999999999998</v>
      </c>
      <c r="Y348" s="138">
        <v>60814</v>
      </c>
      <c r="Z348" s="179">
        <v>53</v>
      </c>
      <c r="AA348" s="139">
        <v>2066</v>
      </c>
      <c r="AB348" s="131"/>
      <c r="AC348" s="38"/>
      <c r="AD348" s="140">
        <v>7.39</v>
      </c>
      <c r="AE348" s="141">
        <v>7.2524999999999995</v>
      </c>
      <c r="AF348" s="141">
        <v>7.1149999999999993</v>
      </c>
      <c r="AG348" s="141">
        <v>6.9774999999999991</v>
      </c>
      <c r="AH348" s="141">
        <v>6.839999999999999</v>
      </c>
      <c r="AI348" s="141">
        <v>6.7024999999999988</v>
      </c>
      <c r="AJ348" s="141">
        <v>6.5649999999999986</v>
      </c>
      <c r="AK348" s="141">
        <v>6.4274999999999984</v>
      </c>
      <c r="AL348" s="141">
        <v>6.2899999999999983</v>
      </c>
      <c r="AM348" s="141">
        <v>6.1524999999999981</v>
      </c>
      <c r="AN348" s="141">
        <v>6.0149999999999979</v>
      </c>
      <c r="AO348" s="141">
        <v>5.8774999999999977</v>
      </c>
      <c r="AP348" s="141">
        <v>5.7399999999999975</v>
      </c>
      <c r="AQ348" s="141">
        <v>5.6024999999999974</v>
      </c>
      <c r="AR348" s="141">
        <v>5.4649999999999972</v>
      </c>
      <c r="AS348" s="141">
        <v>5.327499999999997</v>
      </c>
      <c r="AT348" s="141">
        <v>5.1899999999999968</v>
      </c>
      <c r="AU348" s="141">
        <v>5.0524999999999967</v>
      </c>
      <c r="AV348" s="141">
        <v>4.9149999999999965</v>
      </c>
      <c r="AW348" s="141">
        <v>4.7774999999999963</v>
      </c>
      <c r="AX348" s="141">
        <v>4.6399999999999961</v>
      </c>
      <c r="AY348" s="141">
        <v>4.5024999999999959</v>
      </c>
      <c r="AZ348" s="141">
        <v>4.3649999999999958</v>
      </c>
      <c r="BA348" s="141">
        <v>4.2274999999999956</v>
      </c>
      <c r="BB348" s="141">
        <v>4.0899999999999954</v>
      </c>
      <c r="BC348" s="141">
        <v>3.9524999999999952</v>
      </c>
      <c r="BD348" s="141">
        <v>3.8149999999999951</v>
      </c>
      <c r="BE348" s="141">
        <v>3.6774999999999949</v>
      </c>
      <c r="BF348" s="141">
        <v>3.5399999999999947</v>
      </c>
      <c r="BG348" s="141">
        <v>3.4024999999999945</v>
      </c>
      <c r="BH348" s="141">
        <v>3.2649999999999944</v>
      </c>
      <c r="BI348" s="141">
        <v>3.1274999999999942</v>
      </c>
      <c r="BJ348" s="141">
        <v>2.989999999999994</v>
      </c>
      <c r="BK348" s="141">
        <v>2.8524999999999938</v>
      </c>
      <c r="BL348" s="141">
        <v>2.7149999999999936</v>
      </c>
      <c r="BM348" s="141">
        <v>2.5774999999999935</v>
      </c>
      <c r="BN348" s="141">
        <v>2.4399999999999933</v>
      </c>
      <c r="BO348" s="141">
        <v>2.3024999999999931</v>
      </c>
      <c r="BP348" s="141">
        <v>2.1649999999999929</v>
      </c>
    </row>
    <row r="349" spans="4:68">
      <c r="D349" s="174" t="s">
        <v>4148</v>
      </c>
      <c r="E349" s="175">
        <v>44305.17</v>
      </c>
      <c r="F349" s="174" t="s">
        <v>3426</v>
      </c>
      <c r="G349" s="174" t="s">
        <v>4145</v>
      </c>
      <c r="H349" s="174" t="s">
        <v>172</v>
      </c>
      <c r="I349" s="174" t="s">
        <v>3737</v>
      </c>
      <c r="J349" s="174" t="s">
        <v>4146</v>
      </c>
      <c r="K349" s="174"/>
      <c r="L349" s="174" t="s">
        <v>3509</v>
      </c>
      <c r="M349" s="174" t="s">
        <v>3866</v>
      </c>
      <c r="N349" s="176">
        <v>960</v>
      </c>
      <c r="O349" s="174" t="s">
        <v>3407</v>
      </c>
      <c r="P349" s="177">
        <v>31594</v>
      </c>
      <c r="Q349" s="176">
        <v>324</v>
      </c>
      <c r="R349" s="175">
        <v>14951.39</v>
      </c>
      <c r="S349" s="175">
        <v>29353.78</v>
      </c>
      <c r="T349" s="178">
        <v>0</v>
      </c>
      <c r="U349" s="96">
        <v>18</v>
      </c>
      <c r="V349" s="38" t="s">
        <v>128</v>
      </c>
      <c r="W349" s="38"/>
      <c r="X349" s="137">
        <v>553.81462499999998</v>
      </c>
      <c r="Y349" s="138">
        <v>60814</v>
      </c>
      <c r="Z349" s="179">
        <v>53</v>
      </c>
      <c r="AA349" s="139">
        <v>2066</v>
      </c>
      <c r="AB349" s="131"/>
      <c r="AC349" s="38"/>
      <c r="AD349" s="140">
        <v>29353.78</v>
      </c>
      <c r="AE349" s="141">
        <v>28799.965375</v>
      </c>
      <c r="AF349" s="141">
        <v>28246.150750000001</v>
      </c>
      <c r="AG349" s="141">
        <v>27692.336125000002</v>
      </c>
      <c r="AH349" s="141">
        <v>27138.521500000003</v>
      </c>
      <c r="AI349" s="141">
        <v>26584.706875000003</v>
      </c>
      <c r="AJ349" s="141">
        <v>26030.892250000004</v>
      </c>
      <c r="AK349" s="141">
        <v>25477.077625000005</v>
      </c>
      <c r="AL349" s="141">
        <v>24923.263000000006</v>
      </c>
      <c r="AM349" s="141">
        <v>24369.448375000007</v>
      </c>
      <c r="AN349" s="141">
        <v>23815.633750000008</v>
      </c>
      <c r="AO349" s="141">
        <v>23261.819125000009</v>
      </c>
      <c r="AP349" s="141">
        <v>22708.00450000001</v>
      </c>
      <c r="AQ349" s="141">
        <v>22154.189875000011</v>
      </c>
      <c r="AR349" s="141">
        <v>21600.375250000012</v>
      </c>
      <c r="AS349" s="141">
        <v>21046.560625000013</v>
      </c>
      <c r="AT349" s="141">
        <v>20492.746000000014</v>
      </c>
      <c r="AU349" s="141">
        <v>19938.931375000015</v>
      </c>
      <c r="AV349" s="141">
        <v>19385.116750000016</v>
      </c>
      <c r="AW349" s="141">
        <v>18831.302125000017</v>
      </c>
      <c r="AX349" s="141">
        <v>18277.487500000017</v>
      </c>
      <c r="AY349" s="141">
        <v>17723.672875000018</v>
      </c>
      <c r="AZ349" s="141">
        <v>17169.858250000019</v>
      </c>
      <c r="BA349" s="141">
        <v>16616.04362500002</v>
      </c>
      <c r="BB349" s="141">
        <v>16062.229000000021</v>
      </c>
      <c r="BC349" s="141">
        <v>15508.414375000022</v>
      </c>
      <c r="BD349" s="141">
        <v>14954.599750000023</v>
      </c>
      <c r="BE349" s="141">
        <v>14400.785125000024</v>
      </c>
      <c r="BF349" s="141">
        <v>13846.970500000025</v>
      </c>
      <c r="BG349" s="141">
        <v>13293.155875000026</v>
      </c>
      <c r="BH349" s="141">
        <v>12739.341250000027</v>
      </c>
      <c r="BI349" s="141">
        <v>12185.526625000028</v>
      </c>
      <c r="BJ349" s="141">
        <v>11631.712000000029</v>
      </c>
      <c r="BK349" s="141">
        <v>11077.89737500003</v>
      </c>
      <c r="BL349" s="141">
        <v>10524.082750000031</v>
      </c>
      <c r="BM349" s="141">
        <v>9970.2681250000314</v>
      </c>
      <c r="BN349" s="141">
        <v>9416.4535000000324</v>
      </c>
      <c r="BO349" s="141">
        <v>8862.6388750000333</v>
      </c>
      <c r="BP349" s="141">
        <v>8308.8242500000342</v>
      </c>
    </row>
    <row r="350" spans="4:68">
      <c r="D350" s="174" t="s">
        <v>4149</v>
      </c>
      <c r="E350" s="176">
        <v>77590</v>
      </c>
      <c r="F350" s="174" t="s">
        <v>3420</v>
      </c>
      <c r="G350" s="174" t="s">
        <v>4150</v>
      </c>
      <c r="H350" s="174" t="s">
        <v>172</v>
      </c>
      <c r="I350" s="174" t="s">
        <v>4151</v>
      </c>
      <c r="J350" s="174" t="s">
        <v>4152</v>
      </c>
      <c r="K350" s="174"/>
      <c r="L350" s="174" t="s">
        <v>172</v>
      </c>
      <c r="M350" s="174" t="s">
        <v>3789</v>
      </c>
      <c r="N350" s="176">
        <v>960</v>
      </c>
      <c r="O350" s="174" t="s">
        <v>3407</v>
      </c>
      <c r="P350" s="177">
        <v>33055</v>
      </c>
      <c r="Q350" s="176">
        <v>276</v>
      </c>
      <c r="R350" s="175">
        <v>22304.36</v>
      </c>
      <c r="S350" s="175">
        <v>55285.64</v>
      </c>
      <c r="T350" s="178">
        <v>0</v>
      </c>
      <c r="U350" s="96">
        <v>18</v>
      </c>
      <c r="V350" s="38" t="s">
        <v>128</v>
      </c>
      <c r="W350" s="38"/>
      <c r="X350" s="137">
        <v>969.875</v>
      </c>
      <c r="Y350" s="138">
        <v>62275</v>
      </c>
      <c r="Z350" s="179">
        <v>57</v>
      </c>
      <c r="AA350" s="139">
        <v>2070</v>
      </c>
      <c r="AB350" s="131"/>
      <c r="AC350" s="38"/>
      <c r="AD350" s="140">
        <v>55285.64</v>
      </c>
      <c r="AE350" s="141">
        <v>54315.764999999999</v>
      </c>
      <c r="AF350" s="141">
        <v>53345.89</v>
      </c>
      <c r="AG350" s="141">
        <v>52376.014999999999</v>
      </c>
      <c r="AH350" s="141">
        <v>51406.14</v>
      </c>
      <c r="AI350" s="141">
        <v>50436.264999999999</v>
      </c>
      <c r="AJ350" s="141">
        <v>49466.39</v>
      </c>
      <c r="AK350" s="141">
        <v>48496.514999999999</v>
      </c>
      <c r="AL350" s="141">
        <v>47526.64</v>
      </c>
      <c r="AM350" s="141">
        <v>46556.764999999999</v>
      </c>
      <c r="AN350" s="141">
        <v>45586.89</v>
      </c>
      <c r="AO350" s="141">
        <v>44617.014999999999</v>
      </c>
      <c r="AP350" s="141">
        <v>43647.14</v>
      </c>
      <c r="AQ350" s="141">
        <v>42677.264999999999</v>
      </c>
      <c r="AR350" s="141">
        <v>41707.39</v>
      </c>
      <c r="AS350" s="141">
        <v>40737.514999999999</v>
      </c>
      <c r="AT350" s="141">
        <v>39767.64</v>
      </c>
      <c r="AU350" s="141">
        <v>38797.764999999999</v>
      </c>
      <c r="AV350" s="141">
        <v>37827.89</v>
      </c>
      <c r="AW350" s="141">
        <v>36858.014999999999</v>
      </c>
      <c r="AX350" s="141">
        <v>35888.14</v>
      </c>
      <c r="AY350" s="141">
        <v>34918.264999999999</v>
      </c>
      <c r="AZ350" s="141">
        <v>33948.39</v>
      </c>
      <c r="BA350" s="141">
        <v>32978.514999999999</v>
      </c>
      <c r="BB350" s="141">
        <v>32008.639999999999</v>
      </c>
      <c r="BC350" s="141">
        <v>31038.764999999999</v>
      </c>
      <c r="BD350" s="141">
        <v>30068.89</v>
      </c>
      <c r="BE350" s="141">
        <v>29099.014999999999</v>
      </c>
      <c r="BF350" s="141">
        <v>28129.14</v>
      </c>
      <c r="BG350" s="141">
        <v>27159.264999999999</v>
      </c>
      <c r="BH350" s="141">
        <v>26189.39</v>
      </c>
      <c r="BI350" s="141">
        <v>25219.514999999999</v>
      </c>
      <c r="BJ350" s="141">
        <v>24249.64</v>
      </c>
      <c r="BK350" s="141">
        <v>23279.764999999999</v>
      </c>
      <c r="BL350" s="141">
        <v>22309.89</v>
      </c>
      <c r="BM350" s="141">
        <v>21340.014999999999</v>
      </c>
      <c r="BN350" s="141">
        <v>20370.14</v>
      </c>
      <c r="BO350" s="141">
        <v>19400.264999999999</v>
      </c>
      <c r="BP350" s="141">
        <v>18430.39</v>
      </c>
    </row>
    <row r="351" spans="4:68">
      <c r="D351" s="174" t="s">
        <v>4153</v>
      </c>
      <c r="E351" s="176">
        <v>102</v>
      </c>
      <c r="F351" s="174" t="s">
        <v>3472</v>
      </c>
      <c r="G351" s="174" t="s">
        <v>4150</v>
      </c>
      <c r="H351" s="174" t="s">
        <v>172</v>
      </c>
      <c r="I351" s="174" t="s">
        <v>4151</v>
      </c>
      <c r="J351" s="174" t="s">
        <v>4152</v>
      </c>
      <c r="K351" s="174"/>
      <c r="L351" s="174" t="s">
        <v>172</v>
      </c>
      <c r="M351" s="174" t="s">
        <v>3789</v>
      </c>
      <c r="N351" s="176">
        <v>960</v>
      </c>
      <c r="O351" s="174" t="s">
        <v>3407</v>
      </c>
      <c r="P351" s="177">
        <v>33055</v>
      </c>
      <c r="Q351" s="176">
        <v>276</v>
      </c>
      <c r="R351" s="175">
        <v>29.26</v>
      </c>
      <c r="S351" s="175">
        <v>72.739999999999995</v>
      </c>
      <c r="T351" s="178">
        <v>0</v>
      </c>
      <c r="U351" s="96">
        <v>18</v>
      </c>
      <c r="V351" s="38" t="s">
        <v>128</v>
      </c>
      <c r="W351" s="38"/>
      <c r="X351" s="137">
        <v>1.2749999999999999</v>
      </c>
      <c r="Y351" s="138">
        <v>62275</v>
      </c>
      <c r="Z351" s="179">
        <v>57</v>
      </c>
      <c r="AA351" s="139">
        <v>2070</v>
      </c>
      <c r="AB351" s="131"/>
      <c r="AC351" s="38"/>
      <c r="AD351" s="140">
        <v>72.739999999999995</v>
      </c>
      <c r="AE351" s="141">
        <v>71.464999999999989</v>
      </c>
      <c r="AF351" s="141">
        <v>70.189999999999984</v>
      </c>
      <c r="AG351" s="141">
        <v>68.914999999999978</v>
      </c>
      <c r="AH351" s="141">
        <v>67.639999999999972</v>
      </c>
      <c r="AI351" s="141">
        <v>66.364999999999966</v>
      </c>
      <c r="AJ351" s="141">
        <v>65.089999999999961</v>
      </c>
      <c r="AK351" s="141">
        <v>63.814999999999962</v>
      </c>
      <c r="AL351" s="141">
        <v>62.539999999999964</v>
      </c>
      <c r="AM351" s="141">
        <v>61.264999999999965</v>
      </c>
      <c r="AN351" s="141">
        <v>59.989999999999966</v>
      </c>
      <c r="AO351" s="141">
        <v>58.714999999999968</v>
      </c>
      <c r="AP351" s="141">
        <v>57.439999999999969</v>
      </c>
      <c r="AQ351" s="141">
        <v>56.164999999999971</v>
      </c>
      <c r="AR351" s="141">
        <v>54.889999999999972</v>
      </c>
      <c r="AS351" s="141">
        <v>53.614999999999974</v>
      </c>
      <c r="AT351" s="141">
        <v>52.339999999999975</v>
      </c>
      <c r="AU351" s="141">
        <v>51.064999999999976</v>
      </c>
      <c r="AV351" s="141">
        <v>49.789999999999978</v>
      </c>
      <c r="AW351" s="141">
        <v>48.514999999999979</v>
      </c>
      <c r="AX351" s="141">
        <v>47.239999999999981</v>
      </c>
      <c r="AY351" s="141">
        <v>45.964999999999982</v>
      </c>
      <c r="AZ351" s="141">
        <v>44.689999999999984</v>
      </c>
      <c r="BA351" s="141">
        <v>43.414999999999985</v>
      </c>
      <c r="BB351" s="141">
        <v>42.139999999999986</v>
      </c>
      <c r="BC351" s="141">
        <v>40.864999999999988</v>
      </c>
      <c r="BD351" s="141">
        <v>39.589999999999989</v>
      </c>
      <c r="BE351" s="141">
        <v>38.314999999999991</v>
      </c>
      <c r="BF351" s="141">
        <v>37.039999999999992</v>
      </c>
      <c r="BG351" s="141">
        <v>35.764999999999993</v>
      </c>
      <c r="BH351" s="141">
        <v>34.489999999999995</v>
      </c>
      <c r="BI351" s="141">
        <v>33.214999999999996</v>
      </c>
      <c r="BJ351" s="141">
        <v>31.939999999999998</v>
      </c>
      <c r="BK351" s="141">
        <v>30.664999999999999</v>
      </c>
      <c r="BL351" s="141">
        <v>29.39</v>
      </c>
      <c r="BM351" s="141">
        <v>28.115000000000002</v>
      </c>
      <c r="BN351" s="141">
        <v>26.840000000000003</v>
      </c>
      <c r="BO351" s="141">
        <v>25.565000000000005</v>
      </c>
      <c r="BP351" s="141">
        <v>24.290000000000006</v>
      </c>
    </row>
    <row r="352" spans="4:68">
      <c r="D352" s="174" t="s">
        <v>4154</v>
      </c>
      <c r="E352" s="175">
        <v>277231.61</v>
      </c>
      <c r="F352" s="174" t="s">
        <v>3426</v>
      </c>
      <c r="G352" s="174" t="s">
        <v>4150</v>
      </c>
      <c r="H352" s="174" t="s">
        <v>172</v>
      </c>
      <c r="I352" s="174" t="s">
        <v>4151</v>
      </c>
      <c r="J352" s="174" t="s">
        <v>4152</v>
      </c>
      <c r="K352" s="174"/>
      <c r="L352" s="174" t="s">
        <v>172</v>
      </c>
      <c r="M352" s="174" t="s">
        <v>3789</v>
      </c>
      <c r="N352" s="176">
        <v>960</v>
      </c>
      <c r="O352" s="174" t="s">
        <v>3407</v>
      </c>
      <c r="P352" s="177">
        <v>33055</v>
      </c>
      <c r="Q352" s="176">
        <v>276</v>
      </c>
      <c r="R352" s="175">
        <v>79694.39</v>
      </c>
      <c r="S352" s="175">
        <v>197537.22</v>
      </c>
      <c r="T352" s="178">
        <v>0</v>
      </c>
      <c r="U352" s="96">
        <v>18</v>
      </c>
      <c r="V352" s="38" t="s">
        <v>128</v>
      </c>
      <c r="W352" s="38"/>
      <c r="X352" s="137">
        <v>3465.395125</v>
      </c>
      <c r="Y352" s="138">
        <v>62275</v>
      </c>
      <c r="Z352" s="179">
        <v>57</v>
      </c>
      <c r="AA352" s="139">
        <v>2070</v>
      </c>
      <c r="AB352" s="131"/>
      <c r="AC352" s="38"/>
      <c r="AD352" s="140">
        <v>197537.22</v>
      </c>
      <c r="AE352" s="141">
        <v>194071.82487499999</v>
      </c>
      <c r="AF352" s="141">
        <v>190606.42974999998</v>
      </c>
      <c r="AG352" s="141">
        <v>187141.03462499997</v>
      </c>
      <c r="AH352" s="141">
        <v>183675.63949999996</v>
      </c>
      <c r="AI352" s="141">
        <v>180210.24437499995</v>
      </c>
      <c r="AJ352" s="141">
        <v>176744.84924999994</v>
      </c>
      <c r="AK352" s="141">
        <v>173279.45412499993</v>
      </c>
      <c r="AL352" s="141">
        <v>169814.05899999992</v>
      </c>
      <c r="AM352" s="141">
        <v>166348.66387499991</v>
      </c>
      <c r="AN352" s="141">
        <v>162883.2687499999</v>
      </c>
      <c r="AO352" s="141">
        <v>159417.87362499989</v>
      </c>
      <c r="AP352" s="141">
        <v>155952.47849999988</v>
      </c>
      <c r="AQ352" s="141">
        <v>152487.08337499987</v>
      </c>
      <c r="AR352" s="141">
        <v>149021.68824999986</v>
      </c>
      <c r="AS352" s="141">
        <v>145556.29312499985</v>
      </c>
      <c r="AT352" s="141">
        <v>142090.89799999984</v>
      </c>
      <c r="AU352" s="141">
        <v>138625.50287499983</v>
      </c>
      <c r="AV352" s="141">
        <v>135160.10774999982</v>
      </c>
      <c r="AW352" s="141">
        <v>131694.71262499981</v>
      </c>
      <c r="AX352" s="141">
        <v>128229.31749999982</v>
      </c>
      <c r="AY352" s="141">
        <v>124763.92237499982</v>
      </c>
      <c r="AZ352" s="141">
        <v>121298.52724999982</v>
      </c>
      <c r="BA352" s="141">
        <v>117833.13212499983</v>
      </c>
      <c r="BB352" s="141">
        <v>114367.73699999983</v>
      </c>
      <c r="BC352" s="141">
        <v>110902.34187499984</v>
      </c>
      <c r="BD352" s="141">
        <v>107436.94674999984</v>
      </c>
      <c r="BE352" s="141">
        <v>103971.55162499985</v>
      </c>
      <c r="BF352" s="141">
        <v>100506.15649999985</v>
      </c>
      <c r="BG352" s="141">
        <v>97040.761374999856</v>
      </c>
      <c r="BH352" s="141">
        <v>93575.366249999861</v>
      </c>
      <c r="BI352" s="141">
        <v>90109.971124999865</v>
      </c>
      <c r="BJ352" s="141">
        <v>86644.57599999987</v>
      </c>
      <c r="BK352" s="141">
        <v>83179.180874999875</v>
      </c>
      <c r="BL352" s="141">
        <v>79713.785749999879</v>
      </c>
      <c r="BM352" s="141">
        <v>76248.390624999884</v>
      </c>
      <c r="BN352" s="141">
        <v>72782.995499999888</v>
      </c>
      <c r="BO352" s="141">
        <v>69317.600374999893</v>
      </c>
      <c r="BP352" s="141">
        <v>65852.205249999897</v>
      </c>
    </row>
    <row r="353" spans="4:68">
      <c r="D353" s="174" t="s">
        <v>4155</v>
      </c>
      <c r="E353" s="176">
        <v>36760</v>
      </c>
      <c r="F353" s="174" t="s">
        <v>3464</v>
      </c>
      <c r="G353" s="174" t="s">
        <v>4150</v>
      </c>
      <c r="H353" s="174" t="s">
        <v>172</v>
      </c>
      <c r="I353" s="174" t="s">
        <v>4151</v>
      </c>
      <c r="J353" s="174" t="s">
        <v>4152</v>
      </c>
      <c r="K353" s="174"/>
      <c r="L353" s="174" t="s">
        <v>172</v>
      </c>
      <c r="M353" s="174" t="s">
        <v>3789</v>
      </c>
      <c r="N353" s="176">
        <v>960</v>
      </c>
      <c r="O353" s="174" t="s">
        <v>3407</v>
      </c>
      <c r="P353" s="177">
        <v>33055</v>
      </c>
      <c r="Q353" s="176">
        <v>276</v>
      </c>
      <c r="R353" s="175">
        <v>10567.22</v>
      </c>
      <c r="S353" s="175">
        <v>26192.78</v>
      </c>
      <c r="T353" s="178">
        <v>0</v>
      </c>
      <c r="U353" s="96">
        <v>18</v>
      </c>
      <c r="V353" s="38" t="s">
        <v>128</v>
      </c>
      <c r="W353" s="38"/>
      <c r="X353" s="137">
        <v>459.5</v>
      </c>
      <c r="Y353" s="138">
        <v>62275</v>
      </c>
      <c r="Z353" s="179">
        <v>57</v>
      </c>
      <c r="AA353" s="139">
        <v>2070</v>
      </c>
      <c r="AB353" s="131"/>
      <c r="AC353" s="38"/>
      <c r="AD353" s="140">
        <v>26192.78</v>
      </c>
      <c r="AE353" s="141">
        <v>25733.279999999999</v>
      </c>
      <c r="AF353" s="141">
        <v>25273.78</v>
      </c>
      <c r="AG353" s="141">
        <v>24814.28</v>
      </c>
      <c r="AH353" s="141">
        <v>24354.78</v>
      </c>
      <c r="AI353" s="141">
        <v>23895.279999999999</v>
      </c>
      <c r="AJ353" s="141">
        <v>23435.78</v>
      </c>
      <c r="AK353" s="141">
        <v>22976.28</v>
      </c>
      <c r="AL353" s="141">
        <v>22516.78</v>
      </c>
      <c r="AM353" s="141">
        <v>22057.279999999999</v>
      </c>
      <c r="AN353" s="141">
        <v>21597.78</v>
      </c>
      <c r="AO353" s="141">
        <v>21138.28</v>
      </c>
      <c r="AP353" s="141">
        <v>20678.78</v>
      </c>
      <c r="AQ353" s="141">
        <v>20219.28</v>
      </c>
      <c r="AR353" s="141">
        <v>19759.78</v>
      </c>
      <c r="AS353" s="141">
        <v>19300.28</v>
      </c>
      <c r="AT353" s="141">
        <v>18840.78</v>
      </c>
      <c r="AU353" s="141">
        <v>18381.28</v>
      </c>
      <c r="AV353" s="141">
        <v>17921.78</v>
      </c>
      <c r="AW353" s="141">
        <v>17462.28</v>
      </c>
      <c r="AX353" s="141">
        <v>17002.78</v>
      </c>
      <c r="AY353" s="141">
        <v>16543.28</v>
      </c>
      <c r="AZ353" s="141">
        <v>16083.779999999999</v>
      </c>
      <c r="BA353" s="141">
        <v>15624.279999999999</v>
      </c>
      <c r="BB353" s="141">
        <v>15164.779999999999</v>
      </c>
      <c r="BC353" s="141">
        <v>14705.279999999999</v>
      </c>
      <c r="BD353" s="141">
        <v>14245.779999999999</v>
      </c>
      <c r="BE353" s="141">
        <v>13786.279999999999</v>
      </c>
      <c r="BF353" s="141">
        <v>13326.779999999999</v>
      </c>
      <c r="BG353" s="141">
        <v>12867.279999999999</v>
      </c>
      <c r="BH353" s="141">
        <v>12407.779999999999</v>
      </c>
      <c r="BI353" s="141">
        <v>11948.279999999999</v>
      </c>
      <c r="BJ353" s="141">
        <v>11488.779999999999</v>
      </c>
      <c r="BK353" s="141">
        <v>11029.279999999999</v>
      </c>
      <c r="BL353" s="141">
        <v>10569.779999999999</v>
      </c>
      <c r="BM353" s="141">
        <v>10110.279999999999</v>
      </c>
      <c r="BN353" s="141">
        <v>9650.7799999999988</v>
      </c>
      <c r="BO353" s="141">
        <v>9191.2799999999988</v>
      </c>
      <c r="BP353" s="141">
        <v>8731.7799999999988</v>
      </c>
    </row>
    <row r="354" spans="4:68">
      <c r="D354" s="174" t="s">
        <v>4156</v>
      </c>
      <c r="E354" s="176">
        <v>4923</v>
      </c>
      <c r="F354" s="174" t="s">
        <v>3472</v>
      </c>
      <c r="G354" s="174" t="s">
        <v>4157</v>
      </c>
      <c r="H354" s="174" t="s">
        <v>172</v>
      </c>
      <c r="I354" s="174" t="s">
        <v>3098</v>
      </c>
      <c r="J354" s="174" t="s">
        <v>4158</v>
      </c>
      <c r="K354" s="174"/>
      <c r="L354" s="174" t="s">
        <v>172</v>
      </c>
      <c r="M354" s="174" t="s">
        <v>3548</v>
      </c>
      <c r="N354" s="176">
        <v>960</v>
      </c>
      <c r="O354" s="174" t="s">
        <v>3407</v>
      </c>
      <c r="P354" s="177">
        <v>32325</v>
      </c>
      <c r="Q354" s="176">
        <v>300</v>
      </c>
      <c r="R354" s="175">
        <v>1538.16</v>
      </c>
      <c r="S354" s="175">
        <v>3384.84</v>
      </c>
      <c r="T354" s="178">
        <v>0</v>
      </c>
      <c r="U354" s="96">
        <v>16</v>
      </c>
      <c r="V354" s="38" t="s">
        <v>126</v>
      </c>
      <c r="W354" s="38"/>
      <c r="X354" s="137">
        <v>61.537499999999994</v>
      </c>
      <c r="Y354" s="138">
        <v>61545</v>
      </c>
      <c r="Z354" s="179">
        <v>55</v>
      </c>
      <c r="AA354" s="139">
        <v>2068</v>
      </c>
      <c r="AB354" s="131"/>
      <c r="AC354" s="38"/>
      <c r="AD354" s="140">
        <v>3384.84</v>
      </c>
      <c r="AE354" s="141">
        <v>3323.3025000000002</v>
      </c>
      <c r="AF354" s="141">
        <v>3261.7650000000003</v>
      </c>
      <c r="AG354" s="141">
        <v>3200.2275000000004</v>
      </c>
      <c r="AH354" s="141">
        <v>3138.6900000000005</v>
      </c>
      <c r="AI354" s="141">
        <v>3077.1525000000006</v>
      </c>
      <c r="AJ354" s="141">
        <v>3015.6150000000007</v>
      </c>
      <c r="AK354" s="141">
        <v>2954.0775000000008</v>
      </c>
      <c r="AL354" s="141">
        <v>2892.5400000000009</v>
      </c>
      <c r="AM354" s="141">
        <v>2831.002500000001</v>
      </c>
      <c r="AN354" s="141">
        <v>2769.4650000000011</v>
      </c>
      <c r="AO354" s="141">
        <v>2707.9275000000011</v>
      </c>
      <c r="AP354" s="141">
        <v>2646.3900000000012</v>
      </c>
      <c r="AQ354" s="141">
        <v>2584.8525000000013</v>
      </c>
      <c r="AR354" s="141">
        <v>2523.3150000000014</v>
      </c>
      <c r="AS354" s="141">
        <v>2461.7775000000015</v>
      </c>
      <c r="AT354" s="141">
        <v>2400.2400000000016</v>
      </c>
      <c r="AU354" s="141">
        <v>2338.7025000000017</v>
      </c>
      <c r="AV354" s="141">
        <v>2277.1650000000018</v>
      </c>
      <c r="AW354" s="141">
        <v>2215.6275000000019</v>
      </c>
      <c r="AX354" s="141">
        <v>2154.090000000002</v>
      </c>
      <c r="AY354" s="141">
        <v>2092.5525000000021</v>
      </c>
      <c r="AZ354" s="141">
        <v>2031.0150000000021</v>
      </c>
      <c r="BA354" s="141">
        <v>1969.4775000000022</v>
      </c>
      <c r="BB354" s="141">
        <v>1907.9400000000023</v>
      </c>
      <c r="BC354" s="141">
        <v>1846.4025000000024</v>
      </c>
      <c r="BD354" s="141">
        <v>1784.8650000000025</v>
      </c>
      <c r="BE354" s="141">
        <v>1723.3275000000026</v>
      </c>
      <c r="BF354" s="141">
        <v>1661.7900000000027</v>
      </c>
      <c r="BG354" s="141">
        <v>1600.2525000000028</v>
      </c>
      <c r="BH354" s="141">
        <v>1538.7150000000029</v>
      </c>
      <c r="BI354" s="141">
        <v>1477.177500000003</v>
      </c>
      <c r="BJ354" s="141">
        <v>1415.6400000000031</v>
      </c>
      <c r="BK354" s="141">
        <v>1354.1025000000031</v>
      </c>
      <c r="BL354" s="141">
        <v>1292.5650000000032</v>
      </c>
      <c r="BM354" s="141">
        <v>1231.0275000000033</v>
      </c>
      <c r="BN354" s="141">
        <v>1169.4900000000034</v>
      </c>
      <c r="BO354" s="141">
        <v>1107.9525000000035</v>
      </c>
      <c r="BP354" s="141">
        <v>1046.4150000000036</v>
      </c>
    </row>
    <row r="355" spans="4:68">
      <c r="D355" s="174" t="s">
        <v>4159</v>
      </c>
      <c r="E355" s="175">
        <v>74970.42</v>
      </c>
      <c r="F355" s="174" t="s">
        <v>3464</v>
      </c>
      <c r="G355" s="174" t="s">
        <v>4157</v>
      </c>
      <c r="H355" s="174" t="s">
        <v>172</v>
      </c>
      <c r="I355" s="174" t="s">
        <v>3098</v>
      </c>
      <c r="J355" s="174" t="s">
        <v>4158</v>
      </c>
      <c r="K355" s="174"/>
      <c r="L355" s="174" t="s">
        <v>172</v>
      </c>
      <c r="M355" s="174" t="s">
        <v>3548</v>
      </c>
      <c r="N355" s="176">
        <v>960</v>
      </c>
      <c r="O355" s="174" t="s">
        <v>3407</v>
      </c>
      <c r="P355" s="177">
        <v>32325</v>
      </c>
      <c r="Q355" s="176">
        <v>300</v>
      </c>
      <c r="R355" s="175">
        <v>23425.65</v>
      </c>
      <c r="S355" s="175">
        <v>51544.77</v>
      </c>
      <c r="T355" s="178">
        <v>0</v>
      </c>
      <c r="U355" s="96">
        <v>16</v>
      </c>
      <c r="V355" s="38" t="s">
        <v>126</v>
      </c>
      <c r="W355" s="38"/>
      <c r="X355" s="137">
        <v>937.13025000000005</v>
      </c>
      <c r="Y355" s="138">
        <v>61545</v>
      </c>
      <c r="Z355" s="179">
        <v>55</v>
      </c>
      <c r="AA355" s="139">
        <v>2068</v>
      </c>
      <c r="AB355" s="131"/>
      <c r="AC355" s="38"/>
      <c r="AD355" s="140">
        <v>51544.77</v>
      </c>
      <c r="AE355" s="141">
        <v>50607.639749999995</v>
      </c>
      <c r="AF355" s="141">
        <v>49670.509499999993</v>
      </c>
      <c r="AG355" s="141">
        <v>48733.379249999991</v>
      </c>
      <c r="AH355" s="141">
        <v>47796.248999999989</v>
      </c>
      <c r="AI355" s="141">
        <v>46859.118749999987</v>
      </c>
      <c r="AJ355" s="141">
        <v>45921.988499999985</v>
      </c>
      <c r="AK355" s="141">
        <v>44984.858249999983</v>
      </c>
      <c r="AL355" s="141">
        <v>44047.727999999981</v>
      </c>
      <c r="AM355" s="141">
        <v>43110.597749999979</v>
      </c>
      <c r="AN355" s="141">
        <v>42173.467499999977</v>
      </c>
      <c r="AO355" s="141">
        <v>41236.337249999975</v>
      </c>
      <c r="AP355" s="141">
        <v>40299.206999999973</v>
      </c>
      <c r="AQ355" s="141">
        <v>39362.076749999971</v>
      </c>
      <c r="AR355" s="141">
        <v>38424.946499999969</v>
      </c>
      <c r="AS355" s="141">
        <v>37487.816249999967</v>
      </c>
      <c r="AT355" s="141">
        <v>36550.685999999965</v>
      </c>
      <c r="AU355" s="141">
        <v>35613.555749999963</v>
      </c>
      <c r="AV355" s="141">
        <v>34676.425499999961</v>
      </c>
      <c r="AW355" s="141">
        <v>33739.295249999959</v>
      </c>
      <c r="AX355" s="141">
        <v>32802.164999999957</v>
      </c>
      <c r="AY355" s="141">
        <v>31865.034749999959</v>
      </c>
      <c r="AZ355" s="141">
        <v>30927.904499999961</v>
      </c>
      <c r="BA355" s="141">
        <v>29990.774249999962</v>
      </c>
      <c r="BB355" s="141">
        <v>29053.643999999964</v>
      </c>
      <c r="BC355" s="141">
        <v>28116.513749999966</v>
      </c>
      <c r="BD355" s="141">
        <v>27179.383499999967</v>
      </c>
      <c r="BE355" s="141">
        <v>26242.253249999969</v>
      </c>
      <c r="BF355" s="141">
        <v>25305.12299999997</v>
      </c>
      <c r="BG355" s="141">
        <v>24367.992749999972</v>
      </c>
      <c r="BH355" s="141">
        <v>23430.862499999974</v>
      </c>
      <c r="BI355" s="141">
        <v>22493.732249999975</v>
      </c>
      <c r="BJ355" s="141">
        <v>21556.601999999977</v>
      </c>
      <c r="BK355" s="141">
        <v>20619.471749999979</v>
      </c>
      <c r="BL355" s="141">
        <v>19682.34149999998</v>
      </c>
      <c r="BM355" s="141">
        <v>18745.211249999982</v>
      </c>
      <c r="BN355" s="141">
        <v>17808.080999999984</v>
      </c>
      <c r="BO355" s="141">
        <v>16870.950749999985</v>
      </c>
      <c r="BP355" s="141">
        <v>15933.820499999985</v>
      </c>
    </row>
    <row r="356" spans="4:68">
      <c r="D356" s="174" t="s">
        <v>4160</v>
      </c>
      <c r="E356" s="176">
        <v>709097</v>
      </c>
      <c r="F356" s="174" t="s">
        <v>3472</v>
      </c>
      <c r="G356" s="174" t="s">
        <v>4161</v>
      </c>
      <c r="H356" s="174" t="s">
        <v>172</v>
      </c>
      <c r="I356" s="174" t="s">
        <v>3098</v>
      </c>
      <c r="J356" s="174" t="s">
        <v>4162</v>
      </c>
      <c r="K356" s="174"/>
      <c r="L356" s="174" t="s">
        <v>172</v>
      </c>
      <c r="M356" s="174" t="s">
        <v>3776</v>
      </c>
      <c r="N356" s="176">
        <v>960</v>
      </c>
      <c r="O356" s="174" t="s">
        <v>3407</v>
      </c>
      <c r="P356" s="177">
        <v>33055</v>
      </c>
      <c r="Q356" s="176">
        <v>276</v>
      </c>
      <c r="R356" s="175">
        <v>203840.73</v>
      </c>
      <c r="S356" s="175">
        <v>505256.27</v>
      </c>
      <c r="T356" s="178">
        <v>0</v>
      </c>
      <c r="U356" s="96">
        <v>18</v>
      </c>
      <c r="V356" s="38" t="s">
        <v>128</v>
      </c>
      <c r="W356" s="38"/>
      <c r="X356" s="137">
        <v>8863.7124999999996</v>
      </c>
      <c r="Y356" s="138">
        <v>62275</v>
      </c>
      <c r="Z356" s="179">
        <v>57</v>
      </c>
      <c r="AA356" s="139">
        <v>2070</v>
      </c>
      <c r="AB356" s="131"/>
      <c r="AC356" s="38"/>
      <c r="AD356" s="140">
        <v>505256.27</v>
      </c>
      <c r="AE356" s="141">
        <v>496392.5575</v>
      </c>
      <c r="AF356" s="141">
        <v>487528.84499999997</v>
      </c>
      <c r="AG356" s="141">
        <v>478665.13249999995</v>
      </c>
      <c r="AH356" s="141">
        <v>469801.41999999993</v>
      </c>
      <c r="AI356" s="141">
        <v>460937.7074999999</v>
      </c>
      <c r="AJ356" s="141">
        <v>452073.99499999988</v>
      </c>
      <c r="AK356" s="141">
        <v>443210.28249999986</v>
      </c>
      <c r="AL356" s="141">
        <v>434346.56999999983</v>
      </c>
      <c r="AM356" s="141">
        <v>425482.85749999981</v>
      </c>
      <c r="AN356" s="141">
        <v>416619.14499999979</v>
      </c>
      <c r="AO356" s="141">
        <v>407755.43249999976</v>
      </c>
      <c r="AP356" s="141">
        <v>398891.71999999974</v>
      </c>
      <c r="AQ356" s="141">
        <v>390028.00749999972</v>
      </c>
      <c r="AR356" s="141">
        <v>381164.29499999969</v>
      </c>
      <c r="AS356" s="141">
        <v>372300.58249999967</v>
      </c>
      <c r="AT356" s="141">
        <v>363436.86999999965</v>
      </c>
      <c r="AU356" s="141">
        <v>354573.15749999962</v>
      </c>
      <c r="AV356" s="141">
        <v>345709.4449999996</v>
      </c>
      <c r="AW356" s="141">
        <v>336845.73249999958</v>
      </c>
      <c r="AX356" s="141">
        <v>327982.01999999955</v>
      </c>
      <c r="AY356" s="141">
        <v>319118.30749999953</v>
      </c>
      <c r="AZ356" s="141">
        <v>310254.59499999951</v>
      </c>
      <c r="BA356" s="141">
        <v>301390.88249999948</v>
      </c>
      <c r="BB356" s="141">
        <v>292527.16999999946</v>
      </c>
      <c r="BC356" s="141">
        <v>283663.45749999944</v>
      </c>
      <c r="BD356" s="141">
        <v>274799.74499999941</v>
      </c>
      <c r="BE356" s="141">
        <v>265936.03249999939</v>
      </c>
      <c r="BF356" s="141">
        <v>257072.3199999994</v>
      </c>
      <c r="BG356" s="141">
        <v>248208.6074999994</v>
      </c>
      <c r="BH356" s="141">
        <v>239344.89499999941</v>
      </c>
      <c r="BI356" s="141">
        <v>230481.18249999941</v>
      </c>
      <c r="BJ356" s="141">
        <v>221617.46999999942</v>
      </c>
      <c r="BK356" s="141">
        <v>212753.75749999942</v>
      </c>
      <c r="BL356" s="141">
        <v>203890.04499999943</v>
      </c>
      <c r="BM356" s="141">
        <v>195026.33249999944</v>
      </c>
      <c r="BN356" s="141">
        <v>186162.61999999944</v>
      </c>
      <c r="BO356" s="141">
        <v>177298.90749999945</v>
      </c>
      <c r="BP356" s="141">
        <v>168435.19499999945</v>
      </c>
    </row>
    <row r="357" spans="4:68">
      <c r="D357" s="174" t="s">
        <v>4163</v>
      </c>
      <c r="E357" s="175">
        <v>5209804.03</v>
      </c>
      <c r="F357" s="174" t="s">
        <v>3464</v>
      </c>
      <c r="G357" s="174" t="s">
        <v>4161</v>
      </c>
      <c r="H357" s="174" t="s">
        <v>172</v>
      </c>
      <c r="I357" s="174" t="s">
        <v>3098</v>
      </c>
      <c r="J357" s="174" t="s">
        <v>4162</v>
      </c>
      <c r="K357" s="174"/>
      <c r="L357" s="174" t="s">
        <v>172</v>
      </c>
      <c r="M357" s="174" t="s">
        <v>3776</v>
      </c>
      <c r="N357" s="176">
        <v>960</v>
      </c>
      <c r="O357" s="174" t="s">
        <v>3407</v>
      </c>
      <c r="P357" s="177">
        <v>33055</v>
      </c>
      <c r="Q357" s="176">
        <v>276</v>
      </c>
      <c r="R357" s="175">
        <v>1497637.76</v>
      </c>
      <c r="S357" s="175">
        <v>3712166.27</v>
      </c>
      <c r="T357" s="178">
        <v>0</v>
      </c>
      <c r="U357" s="96">
        <v>18</v>
      </c>
      <c r="V357" s="38" t="s">
        <v>128</v>
      </c>
      <c r="W357" s="38"/>
      <c r="X357" s="137">
        <v>65122.550375000006</v>
      </c>
      <c r="Y357" s="138">
        <v>62275</v>
      </c>
      <c r="Z357" s="179">
        <v>57</v>
      </c>
      <c r="AA357" s="139">
        <v>2070</v>
      </c>
      <c r="AB357" s="131"/>
      <c r="AC357" s="38"/>
      <c r="AD357" s="140">
        <v>3712166.27</v>
      </c>
      <c r="AE357" s="141">
        <v>3647043.7196249999</v>
      </c>
      <c r="AF357" s="141">
        <v>3581921.1692499998</v>
      </c>
      <c r="AG357" s="141">
        <v>3516798.6188749997</v>
      </c>
      <c r="AH357" s="141">
        <v>3451676.0684999996</v>
      </c>
      <c r="AI357" s="141">
        <v>3386553.5181249995</v>
      </c>
      <c r="AJ357" s="141">
        <v>3321430.9677499994</v>
      </c>
      <c r="AK357" s="141">
        <v>3256308.4173749993</v>
      </c>
      <c r="AL357" s="141">
        <v>3191185.8669999992</v>
      </c>
      <c r="AM357" s="141">
        <v>3126063.316624999</v>
      </c>
      <c r="AN357" s="141">
        <v>3060940.7662499989</v>
      </c>
      <c r="AO357" s="141">
        <v>2995818.2158749988</v>
      </c>
      <c r="AP357" s="141">
        <v>2930695.6654999987</v>
      </c>
      <c r="AQ357" s="141">
        <v>2865573.1151249986</v>
      </c>
      <c r="AR357" s="141">
        <v>2800450.5647499985</v>
      </c>
      <c r="AS357" s="141">
        <v>2735328.0143749984</v>
      </c>
      <c r="AT357" s="141">
        <v>2670205.4639999983</v>
      </c>
      <c r="AU357" s="141">
        <v>2605082.9136249982</v>
      </c>
      <c r="AV357" s="141">
        <v>2539960.3632499981</v>
      </c>
      <c r="AW357" s="141">
        <v>2474837.812874998</v>
      </c>
      <c r="AX357" s="141">
        <v>2409715.2624999979</v>
      </c>
      <c r="AY357" s="141">
        <v>2344592.7121249977</v>
      </c>
      <c r="AZ357" s="141">
        <v>2279470.1617499976</v>
      </c>
      <c r="BA357" s="141">
        <v>2214347.6113749975</v>
      </c>
      <c r="BB357" s="141">
        <v>2149225.0609999974</v>
      </c>
      <c r="BC357" s="141">
        <v>2084102.5106249973</v>
      </c>
      <c r="BD357" s="141">
        <v>2018979.9602499972</v>
      </c>
      <c r="BE357" s="141">
        <v>1953857.4098749971</v>
      </c>
      <c r="BF357" s="141">
        <v>1888734.859499997</v>
      </c>
      <c r="BG357" s="141">
        <v>1823612.3091249969</v>
      </c>
      <c r="BH357" s="141">
        <v>1758489.7587499968</v>
      </c>
      <c r="BI357" s="141">
        <v>1693367.2083749967</v>
      </c>
      <c r="BJ357" s="141">
        <v>1628244.6579999966</v>
      </c>
      <c r="BK357" s="141">
        <v>1563122.1076249965</v>
      </c>
      <c r="BL357" s="141">
        <v>1497999.5572499963</v>
      </c>
      <c r="BM357" s="141">
        <v>1432877.0068749962</v>
      </c>
      <c r="BN357" s="141">
        <v>1367754.4564999961</v>
      </c>
      <c r="BO357" s="141">
        <v>1302631.906124996</v>
      </c>
      <c r="BP357" s="141">
        <v>1237509.3557499959</v>
      </c>
    </row>
    <row r="358" spans="4:68">
      <c r="D358" s="174" t="s">
        <v>4164</v>
      </c>
      <c r="E358" s="176">
        <v>25523</v>
      </c>
      <c r="F358" s="174" t="s">
        <v>3472</v>
      </c>
      <c r="G358" s="174" t="s">
        <v>4165</v>
      </c>
      <c r="H358" s="174" t="s">
        <v>172</v>
      </c>
      <c r="I358" s="174" t="s">
        <v>3098</v>
      </c>
      <c r="J358" s="174" t="s">
        <v>4166</v>
      </c>
      <c r="K358" s="174"/>
      <c r="L358" s="174" t="s">
        <v>172</v>
      </c>
      <c r="M358" s="174" t="s">
        <v>3776</v>
      </c>
      <c r="N358" s="176">
        <v>960</v>
      </c>
      <c r="O358" s="174" t="s">
        <v>3407</v>
      </c>
      <c r="P358" s="177">
        <v>33055</v>
      </c>
      <c r="Q358" s="176">
        <v>276</v>
      </c>
      <c r="R358" s="175">
        <v>7336.87</v>
      </c>
      <c r="S358" s="175">
        <v>18186.13</v>
      </c>
      <c r="T358" s="178">
        <v>0</v>
      </c>
      <c r="U358" s="96">
        <v>18</v>
      </c>
      <c r="V358" s="38" t="s">
        <v>128</v>
      </c>
      <c r="W358" s="38"/>
      <c r="X358" s="137">
        <v>319.03750000000002</v>
      </c>
      <c r="Y358" s="138">
        <v>62275</v>
      </c>
      <c r="Z358" s="179">
        <v>57</v>
      </c>
      <c r="AA358" s="139">
        <v>2070</v>
      </c>
      <c r="AB358" s="131"/>
      <c r="AC358" s="38"/>
      <c r="AD358" s="140">
        <v>18186.13</v>
      </c>
      <c r="AE358" s="141">
        <v>17867.092500000002</v>
      </c>
      <c r="AF358" s="141">
        <v>17548.055000000004</v>
      </c>
      <c r="AG358" s="141">
        <v>17229.017500000005</v>
      </c>
      <c r="AH358" s="141">
        <v>16909.980000000007</v>
      </c>
      <c r="AI358" s="141">
        <v>16590.942500000008</v>
      </c>
      <c r="AJ358" s="141">
        <v>16271.905000000008</v>
      </c>
      <c r="AK358" s="141">
        <v>15952.867500000008</v>
      </c>
      <c r="AL358" s="141">
        <v>15633.830000000007</v>
      </c>
      <c r="AM358" s="141">
        <v>15314.792500000007</v>
      </c>
      <c r="AN358" s="141">
        <v>14995.755000000006</v>
      </c>
      <c r="AO358" s="141">
        <v>14676.717500000006</v>
      </c>
      <c r="AP358" s="141">
        <v>14357.680000000006</v>
      </c>
      <c r="AQ358" s="141">
        <v>14038.642500000005</v>
      </c>
      <c r="AR358" s="141">
        <v>13719.605000000005</v>
      </c>
      <c r="AS358" s="141">
        <v>13400.567500000005</v>
      </c>
      <c r="AT358" s="141">
        <v>13081.530000000004</v>
      </c>
      <c r="AU358" s="141">
        <v>12762.492500000004</v>
      </c>
      <c r="AV358" s="141">
        <v>12443.455000000004</v>
      </c>
      <c r="AW358" s="141">
        <v>12124.417500000003</v>
      </c>
      <c r="AX358" s="141">
        <v>11805.380000000003</v>
      </c>
      <c r="AY358" s="141">
        <v>11486.342500000002</v>
      </c>
      <c r="AZ358" s="141">
        <v>11167.305000000002</v>
      </c>
      <c r="BA358" s="141">
        <v>10848.267500000002</v>
      </c>
      <c r="BB358" s="141">
        <v>10529.230000000001</v>
      </c>
      <c r="BC358" s="141">
        <v>10210.192500000001</v>
      </c>
      <c r="BD358" s="141">
        <v>9891.1550000000007</v>
      </c>
      <c r="BE358" s="141">
        <v>9572.1175000000003</v>
      </c>
      <c r="BF358" s="141">
        <v>9253.08</v>
      </c>
      <c r="BG358" s="141">
        <v>8934.0424999999996</v>
      </c>
      <c r="BH358" s="141">
        <v>8615.0049999999992</v>
      </c>
      <c r="BI358" s="141">
        <v>8295.9674999999988</v>
      </c>
      <c r="BJ358" s="141">
        <v>7976.9299999999985</v>
      </c>
      <c r="BK358" s="141">
        <v>7657.8924999999981</v>
      </c>
      <c r="BL358" s="141">
        <v>7338.8549999999977</v>
      </c>
      <c r="BM358" s="141">
        <v>7019.8174999999974</v>
      </c>
      <c r="BN358" s="141">
        <v>6700.779999999997</v>
      </c>
      <c r="BO358" s="141">
        <v>6381.7424999999967</v>
      </c>
      <c r="BP358" s="141">
        <v>6062.7049999999963</v>
      </c>
    </row>
    <row r="359" spans="4:68">
      <c r="D359" s="174" t="s">
        <v>4167</v>
      </c>
      <c r="E359" s="175">
        <v>174716.79999999999</v>
      </c>
      <c r="F359" s="174" t="s">
        <v>3464</v>
      </c>
      <c r="G359" s="174" t="s">
        <v>4165</v>
      </c>
      <c r="H359" s="174" t="s">
        <v>172</v>
      </c>
      <c r="I359" s="174" t="s">
        <v>3098</v>
      </c>
      <c r="J359" s="174" t="s">
        <v>4166</v>
      </c>
      <c r="K359" s="174"/>
      <c r="L359" s="174" t="s">
        <v>172</v>
      </c>
      <c r="M359" s="174" t="s">
        <v>3776</v>
      </c>
      <c r="N359" s="176">
        <v>960</v>
      </c>
      <c r="O359" s="174" t="s">
        <v>3407</v>
      </c>
      <c r="P359" s="177">
        <v>33055</v>
      </c>
      <c r="Q359" s="176">
        <v>276</v>
      </c>
      <c r="R359" s="175">
        <v>50225.02</v>
      </c>
      <c r="S359" s="175">
        <v>124491.78</v>
      </c>
      <c r="T359" s="178">
        <v>0</v>
      </c>
      <c r="U359" s="96">
        <v>18</v>
      </c>
      <c r="V359" s="38" t="s">
        <v>128</v>
      </c>
      <c r="W359" s="38"/>
      <c r="X359" s="137">
        <v>2183.9599999999996</v>
      </c>
      <c r="Y359" s="138">
        <v>62275</v>
      </c>
      <c r="Z359" s="179">
        <v>57</v>
      </c>
      <c r="AA359" s="139">
        <v>2070</v>
      </c>
      <c r="AB359" s="131"/>
      <c r="AC359" s="38"/>
      <c r="AD359" s="140">
        <v>124491.78</v>
      </c>
      <c r="AE359" s="141">
        <v>122307.81999999999</v>
      </c>
      <c r="AF359" s="141">
        <v>120123.85999999999</v>
      </c>
      <c r="AG359" s="141">
        <v>117939.89999999998</v>
      </c>
      <c r="AH359" s="141">
        <v>115755.93999999997</v>
      </c>
      <c r="AI359" s="141">
        <v>113571.97999999997</v>
      </c>
      <c r="AJ359" s="141">
        <v>111388.01999999996</v>
      </c>
      <c r="AK359" s="141">
        <v>109204.05999999995</v>
      </c>
      <c r="AL359" s="141">
        <v>107020.09999999995</v>
      </c>
      <c r="AM359" s="141">
        <v>104836.13999999994</v>
      </c>
      <c r="AN359" s="141">
        <v>102652.17999999993</v>
      </c>
      <c r="AO359" s="141">
        <v>100468.21999999993</v>
      </c>
      <c r="AP359" s="141">
        <v>98284.259999999922</v>
      </c>
      <c r="AQ359" s="141">
        <v>96100.299999999916</v>
      </c>
      <c r="AR359" s="141">
        <v>93916.339999999909</v>
      </c>
      <c r="AS359" s="141">
        <v>91732.379999999903</v>
      </c>
      <c r="AT359" s="141">
        <v>89548.419999999896</v>
      </c>
      <c r="AU359" s="141">
        <v>87364.45999999989</v>
      </c>
      <c r="AV359" s="141">
        <v>85180.499999999884</v>
      </c>
      <c r="AW359" s="141">
        <v>82996.539999999877</v>
      </c>
      <c r="AX359" s="141">
        <v>80812.579999999871</v>
      </c>
      <c r="AY359" s="141">
        <v>78628.619999999864</v>
      </c>
      <c r="AZ359" s="141">
        <v>76444.659999999858</v>
      </c>
      <c r="BA359" s="141">
        <v>74260.699999999852</v>
      </c>
      <c r="BB359" s="141">
        <v>72076.739999999845</v>
      </c>
      <c r="BC359" s="141">
        <v>69892.779999999839</v>
      </c>
      <c r="BD359" s="141">
        <v>67708.819999999832</v>
      </c>
      <c r="BE359" s="141">
        <v>65524.859999999833</v>
      </c>
      <c r="BF359" s="141">
        <v>63340.899999999834</v>
      </c>
      <c r="BG359" s="141">
        <v>61156.939999999835</v>
      </c>
      <c r="BH359" s="141">
        <v>58972.979999999836</v>
      </c>
      <c r="BI359" s="141">
        <v>56789.019999999837</v>
      </c>
      <c r="BJ359" s="141">
        <v>54605.059999999838</v>
      </c>
      <c r="BK359" s="141">
        <v>52421.099999999838</v>
      </c>
      <c r="BL359" s="141">
        <v>50237.139999999839</v>
      </c>
      <c r="BM359" s="141">
        <v>48053.17999999984</v>
      </c>
      <c r="BN359" s="141">
        <v>45869.219999999841</v>
      </c>
      <c r="BO359" s="141">
        <v>43685.259999999842</v>
      </c>
      <c r="BP359" s="141">
        <v>41501.299999999843</v>
      </c>
    </row>
    <row r="360" spans="4:68">
      <c r="D360" s="174" t="s">
        <v>4168</v>
      </c>
      <c r="E360" s="176">
        <v>37274</v>
      </c>
      <c r="F360" s="174" t="s">
        <v>3472</v>
      </c>
      <c r="G360" s="174" t="s">
        <v>4169</v>
      </c>
      <c r="H360" s="174" t="s">
        <v>172</v>
      </c>
      <c r="I360" s="174" t="s">
        <v>3098</v>
      </c>
      <c r="J360" s="174" t="s">
        <v>4170</v>
      </c>
      <c r="K360" s="174"/>
      <c r="L360" s="174" t="s">
        <v>3509</v>
      </c>
      <c r="M360" s="174" t="s">
        <v>3776</v>
      </c>
      <c r="N360" s="176">
        <v>960</v>
      </c>
      <c r="O360" s="174" t="s">
        <v>3407</v>
      </c>
      <c r="P360" s="177">
        <v>33055</v>
      </c>
      <c r="Q360" s="176">
        <v>276</v>
      </c>
      <c r="R360" s="175">
        <v>10714.91</v>
      </c>
      <c r="S360" s="175">
        <v>26559.09</v>
      </c>
      <c r="T360" s="178">
        <v>0</v>
      </c>
      <c r="U360" s="96">
        <v>18</v>
      </c>
      <c r="V360" s="38" t="s">
        <v>128</v>
      </c>
      <c r="W360" s="38"/>
      <c r="X360" s="137">
        <v>465.92500000000001</v>
      </c>
      <c r="Y360" s="138">
        <v>62275</v>
      </c>
      <c r="Z360" s="179">
        <v>57</v>
      </c>
      <c r="AA360" s="139">
        <v>2070</v>
      </c>
      <c r="AB360" s="131"/>
      <c r="AC360" s="38"/>
      <c r="AD360" s="140">
        <v>26559.09</v>
      </c>
      <c r="AE360" s="141">
        <v>26093.165000000001</v>
      </c>
      <c r="AF360" s="141">
        <v>25627.24</v>
      </c>
      <c r="AG360" s="141">
        <v>25161.315000000002</v>
      </c>
      <c r="AH360" s="141">
        <v>24695.390000000003</v>
      </c>
      <c r="AI360" s="141">
        <v>24229.465000000004</v>
      </c>
      <c r="AJ360" s="141">
        <v>23763.540000000005</v>
      </c>
      <c r="AK360" s="141">
        <v>23297.615000000005</v>
      </c>
      <c r="AL360" s="141">
        <v>22831.690000000006</v>
      </c>
      <c r="AM360" s="141">
        <v>22365.765000000007</v>
      </c>
      <c r="AN360" s="141">
        <v>21899.840000000007</v>
      </c>
      <c r="AO360" s="141">
        <v>21433.915000000008</v>
      </c>
      <c r="AP360" s="141">
        <v>20967.990000000009</v>
      </c>
      <c r="AQ360" s="141">
        <v>20502.06500000001</v>
      </c>
      <c r="AR360" s="141">
        <v>20036.14000000001</v>
      </c>
      <c r="AS360" s="141">
        <v>19570.215000000011</v>
      </c>
      <c r="AT360" s="141">
        <v>19104.290000000012</v>
      </c>
      <c r="AU360" s="141">
        <v>18638.365000000013</v>
      </c>
      <c r="AV360" s="141">
        <v>18172.440000000013</v>
      </c>
      <c r="AW360" s="141">
        <v>17706.515000000014</v>
      </c>
      <c r="AX360" s="141">
        <v>17240.590000000015</v>
      </c>
      <c r="AY360" s="141">
        <v>16774.665000000015</v>
      </c>
      <c r="AZ360" s="141">
        <v>16308.740000000016</v>
      </c>
      <c r="BA360" s="141">
        <v>15842.815000000017</v>
      </c>
      <c r="BB360" s="141">
        <v>15376.890000000018</v>
      </c>
      <c r="BC360" s="141">
        <v>14910.965000000018</v>
      </c>
      <c r="BD360" s="141">
        <v>14445.040000000019</v>
      </c>
      <c r="BE360" s="141">
        <v>13979.11500000002</v>
      </c>
      <c r="BF360" s="141">
        <v>13513.190000000021</v>
      </c>
      <c r="BG360" s="141">
        <v>13047.265000000021</v>
      </c>
      <c r="BH360" s="141">
        <v>12581.340000000022</v>
      </c>
      <c r="BI360" s="141">
        <v>12115.415000000023</v>
      </c>
      <c r="BJ360" s="141">
        <v>11649.490000000023</v>
      </c>
      <c r="BK360" s="141">
        <v>11183.565000000024</v>
      </c>
      <c r="BL360" s="141">
        <v>10717.640000000025</v>
      </c>
      <c r="BM360" s="141">
        <v>10251.715000000026</v>
      </c>
      <c r="BN360" s="141">
        <v>9785.7900000000263</v>
      </c>
      <c r="BO360" s="141">
        <v>9319.8650000000271</v>
      </c>
      <c r="BP360" s="141">
        <v>8853.9400000000278</v>
      </c>
    </row>
    <row r="361" spans="4:68">
      <c r="D361" s="174" t="s">
        <v>4171</v>
      </c>
      <c r="E361" s="175">
        <v>255160.85</v>
      </c>
      <c r="F361" s="174" t="s">
        <v>3464</v>
      </c>
      <c r="G361" s="174" t="s">
        <v>4169</v>
      </c>
      <c r="H361" s="174" t="s">
        <v>172</v>
      </c>
      <c r="I361" s="174" t="s">
        <v>3098</v>
      </c>
      <c r="J361" s="174" t="s">
        <v>4170</v>
      </c>
      <c r="K361" s="174"/>
      <c r="L361" s="174" t="s">
        <v>3509</v>
      </c>
      <c r="M361" s="174" t="s">
        <v>3776</v>
      </c>
      <c r="N361" s="176">
        <v>960</v>
      </c>
      <c r="O361" s="174" t="s">
        <v>3407</v>
      </c>
      <c r="P361" s="177">
        <v>33055</v>
      </c>
      <c r="Q361" s="176">
        <v>276</v>
      </c>
      <c r="R361" s="175">
        <v>73349.87</v>
      </c>
      <c r="S361" s="175">
        <v>181810.98</v>
      </c>
      <c r="T361" s="178">
        <v>0</v>
      </c>
      <c r="U361" s="96">
        <v>18</v>
      </c>
      <c r="V361" s="38" t="s">
        <v>128</v>
      </c>
      <c r="W361" s="38"/>
      <c r="X361" s="137">
        <v>3189.5106250000003</v>
      </c>
      <c r="Y361" s="138">
        <v>62275</v>
      </c>
      <c r="Z361" s="179">
        <v>57</v>
      </c>
      <c r="AA361" s="139">
        <v>2070</v>
      </c>
      <c r="AB361" s="131"/>
      <c r="AC361" s="38"/>
      <c r="AD361" s="140">
        <v>181810.98</v>
      </c>
      <c r="AE361" s="141">
        <v>178621.46937500002</v>
      </c>
      <c r="AF361" s="141">
        <v>175431.95875000002</v>
      </c>
      <c r="AG361" s="141">
        <v>172242.44812500002</v>
      </c>
      <c r="AH361" s="141">
        <v>169052.93750000003</v>
      </c>
      <c r="AI361" s="141">
        <v>165863.42687500003</v>
      </c>
      <c r="AJ361" s="141">
        <v>162673.91625000004</v>
      </c>
      <c r="AK361" s="141">
        <v>159484.40562500004</v>
      </c>
      <c r="AL361" s="141">
        <v>156294.89500000005</v>
      </c>
      <c r="AM361" s="141">
        <v>153105.38437500005</v>
      </c>
      <c r="AN361" s="141">
        <v>149915.87375000006</v>
      </c>
      <c r="AO361" s="141">
        <v>146726.36312500006</v>
      </c>
      <c r="AP361" s="141">
        <v>143536.85250000007</v>
      </c>
      <c r="AQ361" s="141">
        <v>140347.34187500007</v>
      </c>
      <c r="AR361" s="141">
        <v>137157.83125000008</v>
      </c>
      <c r="AS361" s="141">
        <v>133968.32062500008</v>
      </c>
      <c r="AT361" s="141">
        <v>130778.81000000008</v>
      </c>
      <c r="AU361" s="141">
        <v>127589.29937500009</v>
      </c>
      <c r="AV361" s="141">
        <v>124399.78875000009</v>
      </c>
      <c r="AW361" s="141">
        <v>121210.2781250001</v>
      </c>
      <c r="AX361" s="141">
        <v>118020.7675000001</v>
      </c>
      <c r="AY361" s="141">
        <v>114831.25687500011</v>
      </c>
      <c r="AZ361" s="141">
        <v>111641.74625000011</v>
      </c>
      <c r="BA361" s="141">
        <v>108452.23562500012</v>
      </c>
      <c r="BB361" s="141">
        <v>105262.72500000012</v>
      </c>
      <c r="BC361" s="141">
        <v>102073.21437500013</v>
      </c>
      <c r="BD361" s="141">
        <v>98883.703750000132</v>
      </c>
      <c r="BE361" s="141">
        <v>95694.193125000136</v>
      </c>
      <c r="BF361" s="141">
        <v>92504.682500000141</v>
      </c>
      <c r="BG361" s="141">
        <v>89315.171875000146</v>
      </c>
      <c r="BH361" s="141">
        <v>86125.66125000015</v>
      </c>
      <c r="BI361" s="141">
        <v>82936.150625000155</v>
      </c>
      <c r="BJ361" s="141">
        <v>79746.640000000159</v>
      </c>
      <c r="BK361" s="141">
        <v>76557.129375000164</v>
      </c>
      <c r="BL361" s="141">
        <v>73367.618750000169</v>
      </c>
      <c r="BM361" s="141">
        <v>70178.108125000173</v>
      </c>
      <c r="BN361" s="141">
        <v>66988.597500000178</v>
      </c>
      <c r="BO361" s="141">
        <v>63799.086875000175</v>
      </c>
      <c r="BP361" s="141">
        <v>60609.576250000173</v>
      </c>
    </row>
    <row r="362" spans="4:68">
      <c r="D362" s="174" t="s">
        <v>4172</v>
      </c>
      <c r="E362" s="175">
        <v>16229.22</v>
      </c>
      <c r="F362" s="174" t="s">
        <v>3486</v>
      </c>
      <c r="G362" s="174" t="s">
        <v>4169</v>
      </c>
      <c r="H362" s="174" t="s">
        <v>172</v>
      </c>
      <c r="I362" s="174" t="s">
        <v>3098</v>
      </c>
      <c r="J362" s="174" t="s">
        <v>4170</v>
      </c>
      <c r="K362" s="174"/>
      <c r="L362" s="174" t="s">
        <v>3509</v>
      </c>
      <c r="M362" s="174" t="s">
        <v>3776</v>
      </c>
      <c r="N362" s="176">
        <v>960</v>
      </c>
      <c r="O362" s="174" t="s">
        <v>3407</v>
      </c>
      <c r="P362" s="177">
        <v>33055</v>
      </c>
      <c r="Q362" s="176">
        <v>276</v>
      </c>
      <c r="R362" s="175">
        <v>4665.26</v>
      </c>
      <c r="S362" s="175">
        <v>11563.96</v>
      </c>
      <c r="T362" s="178">
        <v>0</v>
      </c>
      <c r="U362" s="96">
        <v>18</v>
      </c>
      <c r="V362" s="38" t="s">
        <v>128</v>
      </c>
      <c r="W362" s="38"/>
      <c r="X362" s="137">
        <v>202.86524999999997</v>
      </c>
      <c r="Y362" s="138">
        <v>62275</v>
      </c>
      <c r="Z362" s="179">
        <v>57</v>
      </c>
      <c r="AA362" s="139">
        <v>2070</v>
      </c>
      <c r="AB362" s="131"/>
      <c r="AC362" s="38"/>
      <c r="AD362" s="140">
        <v>11563.96</v>
      </c>
      <c r="AE362" s="141">
        <v>11361.094749999998</v>
      </c>
      <c r="AF362" s="141">
        <v>11158.229499999998</v>
      </c>
      <c r="AG362" s="141">
        <v>10955.364249999997</v>
      </c>
      <c r="AH362" s="141">
        <v>10752.498999999996</v>
      </c>
      <c r="AI362" s="141">
        <v>10549.633749999995</v>
      </c>
      <c r="AJ362" s="141">
        <v>10346.768499999995</v>
      </c>
      <c r="AK362" s="141">
        <v>10143.903249999994</v>
      </c>
      <c r="AL362" s="141">
        <v>9941.0379999999932</v>
      </c>
      <c r="AM362" s="141">
        <v>9738.1727499999924</v>
      </c>
      <c r="AN362" s="141">
        <v>9535.3074999999917</v>
      </c>
      <c r="AO362" s="141">
        <v>9332.442249999991</v>
      </c>
      <c r="AP362" s="141">
        <v>9129.5769999999902</v>
      </c>
      <c r="AQ362" s="141">
        <v>8926.7117499999895</v>
      </c>
      <c r="AR362" s="141">
        <v>8723.8464999999887</v>
      </c>
      <c r="AS362" s="141">
        <v>8520.981249999988</v>
      </c>
      <c r="AT362" s="141">
        <v>8318.1159999999873</v>
      </c>
      <c r="AU362" s="141">
        <v>8115.2507499999874</v>
      </c>
      <c r="AV362" s="141">
        <v>7912.3854999999876</v>
      </c>
      <c r="AW362" s="141">
        <v>7709.5202499999878</v>
      </c>
      <c r="AX362" s="141">
        <v>7506.6549999999879</v>
      </c>
      <c r="AY362" s="141">
        <v>7303.7897499999881</v>
      </c>
      <c r="AZ362" s="141">
        <v>7100.9244999999883</v>
      </c>
      <c r="BA362" s="141">
        <v>6898.0592499999884</v>
      </c>
      <c r="BB362" s="141">
        <v>6695.1939999999886</v>
      </c>
      <c r="BC362" s="141">
        <v>6492.3287499999888</v>
      </c>
      <c r="BD362" s="141">
        <v>6289.4634999999889</v>
      </c>
      <c r="BE362" s="141">
        <v>6086.5982499999891</v>
      </c>
      <c r="BF362" s="141">
        <v>5883.7329999999893</v>
      </c>
      <c r="BG362" s="141">
        <v>5680.8677499999894</v>
      </c>
      <c r="BH362" s="141">
        <v>5478.0024999999896</v>
      </c>
      <c r="BI362" s="141">
        <v>5275.1372499999898</v>
      </c>
      <c r="BJ362" s="141">
        <v>5072.2719999999899</v>
      </c>
      <c r="BK362" s="141">
        <v>4869.4067499999901</v>
      </c>
      <c r="BL362" s="141">
        <v>4666.5414999999903</v>
      </c>
      <c r="BM362" s="141">
        <v>4463.6762499999904</v>
      </c>
      <c r="BN362" s="141">
        <v>4260.8109999999906</v>
      </c>
      <c r="BO362" s="141">
        <v>4057.9457499999908</v>
      </c>
      <c r="BP362" s="141">
        <v>3855.0804999999909</v>
      </c>
    </row>
    <row r="363" spans="4:68">
      <c r="D363" s="174" t="s">
        <v>4173</v>
      </c>
      <c r="E363" s="175">
        <v>3032.5</v>
      </c>
      <c r="F363" s="174" t="s">
        <v>3472</v>
      </c>
      <c r="G363" s="174" t="s">
        <v>4174</v>
      </c>
      <c r="H363" s="174" t="s">
        <v>172</v>
      </c>
      <c r="I363" s="174" t="s">
        <v>3098</v>
      </c>
      <c r="J363" s="174" t="s">
        <v>4175</v>
      </c>
      <c r="K363" s="174"/>
      <c r="L363" s="174" t="s">
        <v>172</v>
      </c>
      <c r="M363" s="174" t="s">
        <v>3891</v>
      </c>
      <c r="N363" s="176">
        <v>960</v>
      </c>
      <c r="O363" s="174" t="s">
        <v>3407</v>
      </c>
      <c r="P363" s="177">
        <v>32690</v>
      </c>
      <c r="Q363" s="176">
        <v>288</v>
      </c>
      <c r="R363" s="175">
        <v>909.56</v>
      </c>
      <c r="S363" s="175">
        <v>2122.94</v>
      </c>
      <c r="T363" s="178">
        <v>0</v>
      </c>
      <c r="U363" s="96">
        <v>18</v>
      </c>
      <c r="V363" s="38" t="s">
        <v>128</v>
      </c>
      <c r="W363" s="38"/>
      <c r="X363" s="137">
        <v>37.90625</v>
      </c>
      <c r="Y363" s="138">
        <v>61910</v>
      </c>
      <c r="Z363" s="179">
        <v>56</v>
      </c>
      <c r="AA363" s="139">
        <v>2069</v>
      </c>
      <c r="AB363" s="131"/>
      <c r="AC363" s="38"/>
      <c r="AD363" s="140">
        <v>2122.94</v>
      </c>
      <c r="AE363" s="141">
        <v>2085.0337500000001</v>
      </c>
      <c r="AF363" s="141">
        <v>2047.1275000000001</v>
      </c>
      <c r="AG363" s="141">
        <v>2009.2212500000001</v>
      </c>
      <c r="AH363" s="141">
        <v>1971.3150000000001</v>
      </c>
      <c r="AI363" s="141">
        <v>1933.4087500000001</v>
      </c>
      <c r="AJ363" s="141">
        <v>1895.5025000000001</v>
      </c>
      <c r="AK363" s="141">
        <v>1857.5962500000001</v>
      </c>
      <c r="AL363" s="141">
        <v>1819.69</v>
      </c>
      <c r="AM363" s="141">
        <v>1781.7837500000001</v>
      </c>
      <c r="AN363" s="141">
        <v>1743.8775000000001</v>
      </c>
      <c r="AO363" s="141">
        <v>1705.9712500000001</v>
      </c>
      <c r="AP363" s="141">
        <v>1668.0650000000001</v>
      </c>
      <c r="AQ363" s="141">
        <v>1630.1587500000001</v>
      </c>
      <c r="AR363" s="141">
        <v>1592.2525000000001</v>
      </c>
      <c r="AS363" s="141">
        <v>1554.3462500000001</v>
      </c>
      <c r="AT363" s="141">
        <v>1516.44</v>
      </c>
      <c r="AU363" s="141">
        <v>1478.5337500000001</v>
      </c>
      <c r="AV363" s="141">
        <v>1440.6275000000001</v>
      </c>
      <c r="AW363" s="141">
        <v>1402.7212500000001</v>
      </c>
      <c r="AX363" s="141">
        <v>1364.8150000000001</v>
      </c>
      <c r="AY363" s="141">
        <v>1326.9087500000001</v>
      </c>
      <c r="AZ363" s="141">
        <v>1289.0025000000001</v>
      </c>
      <c r="BA363" s="141">
        <v>1251.0962500000001</v>
      </c>
      <c r="BB363" s="141">
        <v>1213.19</v>
      </c>
      <c r="BC363" s="141">
        <v>1175.2837500000001</v>
      </c>
      <c r="BD363" s="141">
        <v>1137.3775000000001</v>
      </c>
      <c r="BE363" s="141">
        <v>1099.4712500000001</v>
      </c>
      <c r="BF363" s="141">
        <v>1061.5650000000001</v>
      </c>
      <c r="BG363" s="141">
        <v>1023.6587500000001</v>
      </c>
      <c r="BH363" s="141">
        <v>985.75250000000005</v>
      </c>
      <c r="BI363" s="141">
        <v>947.84625000000005</v>
      </c>
      <c r="BJ363" s="141">
        <v>909.94</v>
      </c>
      <c r="BK363" s="141">
        <v>872.03375000000005</v>
      </c>
      <c r="BL363" s="141">
        <v>834.12750000000005</v>
      </c>
      <c r="BM363" s="141">
        <v>796.22125000000005</v>
      </c>
      <c r="BN363" s="141">
        <v>758.31500000000005</v>
      </c>
      <c r="BO363" s="141">
        <v>720.40875000000005</v>
      </c>
      <c r="BP363" s="141">
        <v>682.50250000000005</v>
      </c>
    </row>
    <row r="364" spans="4:68">
      <c r="D364" s="174" t="s">
        <v>4176</v>
      </c>
      <c r="E364" s="175">
        <v>3032.5</v>
      </c>
      <c r="F364" s="174" t="s">
        <v>3472</v>
      </c>
      <c r="G364" s="174" t="s">
        <v>4174</v>
      </c>
      <c r="H364" s="174" t="s">
        <v>172</v>
      </c>
      <c r="I364" s="174" t="s">
        <v>3098</v>
      </c>
      <c r="J364" s="174" t="s">
        <v>4175</v>
      </c>
      <c r="K364" s="174"/>
      <c r="L364" s="174" t="s">
        <v>172</v>
      </c>
      <c r="M364" s="174" t="s">
        <v>3899</v>
      </c>
      <c r="N364" s="176">
        <v>960</v>
      </c>
      <c r="O364" s="174" t="s">
        <v>3407</v>
      </c>
      <c r="P364" s="177">
        <v>32690</v>
      </c>
      <c r="Q364" s="176">
        <v>288</v>
      </c>
      <c r="R364" s="175">
        <v>909.56</v>
      </c>
      <c r="S364" s="175">
        <v>2122.94</v>
      </c>
      <c r="T364" s="178">
        <v>0</v>
      </c>
      <c r="U364" s="96">
        <v>18</v>
      </c>
      <c r="V364" s="38" t="s">
        <v>128</v>
      </c>
      <c r="W364" s="38"/>
      <c r="X364" s="137">
        <v>37.90625</v>
      </c>
      <c r="Y364" s="138">
        <v>61910</v>
      </c>
      <c r="Z364" s="179">
        <v>56</v>
      </c>
      <c r="AA364" s="139">
        <v>2069</v>
      </c>
      <c r="AB364" s="131"/>
      <c r="AC364" s="38"/>
      <c r="AD364" s="140">
        <v>2122.94</v>
      </c>
      <c r="AE364" s="141">
        <v>2085.0337500000001</v>
      </c>
      <c r="AF364" s="141">
        <v>2047.1275000000001</v>
      </c>
      <c r="AG364" s="141">
        <v>2009.2212500000001</v>
      </c>
      <c r="AH364" s="141">
        <v>1971.3150000000001</v>
      </c>
      <c r="AI364" s="141">
        <v>1933.4087500000001</v>
      </c>
      <c r="AJ364" s="141">
        <v>1895.5025000000001</v>
      </c>
      <c r="AK364" s="141">
        <v>1857.5962500000001</v>
      </c>
      <c r="AL364" s="141">
        <v>1819.69</v>
      </c>
      <c r="AM364" s="141">
        <v>1781.7837500000001</v>
      </c>
      <c r="AN364" s="141">
        <v>1743.8775000000001</v>
      </c>
      <c r="AO364" s="141">
        <v>1705.9712500000001</v>
      </c>
      <c r="AP364" s="141">
        <v>1668.0650000000001</v>
      </c>
      <c r="AQ364" s="141">
        <v>1630.1587500000001</v>
      </c>
      <c r="AR364" s="141">
        <v>1592.2525000000001</v>
      </c>
      <c r="AS364" s="141">
        <v>1554.3462500000001</v>
      </c>
      <c r="AT364" s="141">
        <v>1516.44</v>
      </c>
      <c r="AU364" s="141">
        <v>1478.5337500000001</v>
      </c>
      <c r="AV364" s="141">
        <v>1440.6275000000001</v>
      </c>
      <c r="AW364" s="141">
        <v>1402.7212500000001</v>
      </c>
      <c r="AX364" s="141">
        <v>1364.8150000000001</v>
      </c>
      <c r="AY364" s="141">
        <v>1326.9087500000001</v>
      </c>
      <c r="AZ364" s="141">
        <v>1289.0025000000001</v>
      </c>
      <c r="BA364" s="141">
        <v>1251.0962500000001</v>
      </c>
      <c r="BB364" s="141">
        <v>1213.19</v>
      </c>
      <c r="BC364" s="141">
        <v>1175.2837500000001</v>
      </c>
      <c r="BD364" s="141">
        <v>1137.3775000000001</v>
      </c>
      <c r="BE364" s="141">
        <v>1099.4712500000001</v>
      </c>
      <c r="BF364" s="141">
        <v>1061.5650000000001</v>
      </c>
      <c r="BG364" s="141">
        <v>1023.6587500000001</v>
      </c>
      <c r="BH364" s="141">
        <v>985.75250000000005</v>
      </c>
      <c r="BI364" s="141">
        <v>947.84625000000005</v>
      </c>
      <c r="BJ364" s="141">
        <v>909.94</v>
      </c>
      <c r="BK364" s="141">
        <v>872.03375000000005</v>
      </c>
      <c r="BL364" s="141">
        <v>834.12750000000005</v>
      </c>
      <c r="BM364" s="141">
        <v>796.22125000000005</v>
      </c>
      <c r="BN364" s="141">
        <v>758.31500000000005</v>
      </c>
      <c r="BO364" s="141">
        <v>720.40875000000005</v>
      </c>
      <c r="BP364" s="141">
        <v>682.50250000000005</v>
      </c>
    </row>
    <row r="365" spans="4:68">
      <c r="D365" s="174" t="s">
        <v>4177</v>
      </c>
      <c r="E365" s="175">
        <v>25332.49</v>
      </c>
      <c r="F365" s="174" t="s">
        <v>3464</v>
      </c>
      <c r="G365" s="174" t="s">
        <v>4174</v>
      </c>
      <c r="H365" s="174" t="s">
        <v>172</v>
      </c>
      <c r="I365" s="174" t="s">
        <v>3098</v>
      </c>
      <c r="J365" s="174" t="s">
        <v>4175</v>
      </c>
      <c r="K365" s="174"/>
      <c r="L365" s="174" t="s">
        <v>172</v>
      </c>
      <c r="M365" s="174" t="s">
        <v>3891</v>
      </c>
      <c r="N365" s="176">
        <v>960</v>
      </c>
      <c r="O365" s="174" t="s">
        <v>3407</v>
      </c>
      <c r="P365" s="177">
        <v>32690</v>
      </c>
      <c r="Q365" s="176">
        <v>288</v>
      </c>
      <c r="R365" s="175">
        <v>7598.78</v>
      </c>
      <c r="S365" s="175">
        <v>17733.71</v>
      </c>
      <c r="T365" s="178">
        <v>0</v>
      </c>
      <c r="U365" s="96">
        <v>18</v>
      </c>
      <c r="V365" s="38" t="s">
        <v>128</v>
      </c>
      <c r="W365" s="38"/>
      <c r="X365" s="137">
        <v>316.65612499999997</v>
      </c>
      <c r="Y365" s="138">
        <v>61910</v>
      </c>
      <c r="Z365" s="179">
        <v>56</v>
      </c>
      <c r="AA365" s="139">
        <v>2069</v>
      </c>
      <c r="AB365" s="131"/>
      <c r="AC365" s="38"/>
      <c r="AD365" s="140">
        <v>17733.71</v>
      </c>
      <c r="AE365" s="141">
        <v>17417.053874999998</v>
      </c>
      <c r="AF365" s="141">
        <v>17100.397749999996</v>
      </c>
      <c r="AG365" s="141">
        <v>16783.741624999995</v>
      </c>
      <c r="AH365" s="141">
        <v>16467.085499999994</v>
      </c>
      <c r="AI365" s="141">
        <v>16150.429374999994</v>
      </c>
      <c r="AJ365" s="141">
        <v>15833.773249999995</v>
      </c>
      <c r="AK365" s="141">
        <v>15517.117124999995</v>
      </c>
      <c r="AL365" s="141">
        <v>15200.460999999996</v>
      </c>
      <c r="AM365" s="141">
        <v>14883.804874999996</v>
      </c>
      <c r="AN365" s="141">
        <v>14567.148749999997</v>
      </c>
      <c r="AO365" s="141">
        <v>14250.492624999997</v>
      </c>
      <c r="AP365" s="141">
        <v>13933.836499999998</v>
      </c>
      <c r="AQ365" s="141">
        <v>13617.180374999998</v>
      </c>
      <c r="AR365" s="141">
        <v>13300.524249999999</v>
      </c>
      <c r="AS365" s="141">
        <v>12983.868124999999</v>
      </c>
      <c r="AT365" s="141">
        <v>12667.212</v>
      </c>
      <c r="AU365" s="141">
        <v>12350.555875</v>
      </c>
      <c r="AV365" s="141">
        <v>12033.89975</v>
      </c>
      <c r="AW365" s="141">
        <v>11717.243625000001</v>
      </c>
      <c r="AX365" s="141">
        <v>11400.587500000001</v>
      </c>
      <c r="AY365" s="141">
        <v>11083.931375000002</v>
      </c>
      <c r="AZ365" s="141">
        <v>10767.275250000002</v>
      </c>
      <c r="BA365" s="141">
        <v>10450.619125000003</v>
      </c>
      <c r="BB365" s="141">
        <v>10133.963000000003</v>
      </c>
      <c r="BC365" s="141">
        <v>9817.3068750000039</v>
      </c>
      <c r="BD365" s="141">
        <v>9500.6507500000043</v>
      </c>
      <c r="BE365" s="141">
        <v>9183.9946250000048</v>
      </c>
      <c r="BF365" s="141">
        <v>8867.3385000000053</v>
      </c>
      <c r="BG365" s="141">
        <v>8550.6823750000058</v>
      </c>
      <c r="BH365" s="141">
        <v>8234.0262500000063</v>
      </c>
      <c r="BI365" s="141">
        <v>7917.3701250000067</v>
      </c>
      <c r="BJ365" s="141">
        <v>7600.7140000000072</v>
      </c>
      <c r="BK365" s="141">
        <v>7284.0578750000077</v>
      </c>
      <c r="BL365" s="141">
        <v>6967.4017500000082</v>
      </c>
      <c r="BM365" s="141">
        <v>6650.7456250000087</v>
      </c>
      <c r="BN365" s="141">
        <v>6334.0895000000091</v>
      </c>
      <c r="BO365" s="141">
        <v>6017.4333750000096</v>
      </c>
      <c r="BP365" s="141">
        <v>5700.7772500000101</v>
      </c>
    </row>
    <row r="366" spans="4:68">
      <c r="D366" s="174" t="s">
        <v>4178</v>
      </c>
      <c r="E366" s="175">
        <v>25332.49</v>
      </c>
      <c r="F366" s="174" t="s">
        <v>3464</v>
      </c>
      <c r="G366" s="174" t="s">
        <v>4174</v>
      </c>
      <c r="H366" s="174" t="s">
        <v>172</v>
      </c>
      <c r="I366" s="174" t="s">
        <v>3098</v>
      </c>
      <c r="J366" s="174" t="s">
        <v>4175</v>
      </c>
      <c r="K366" s="174"/>
      <c r="L366" s="174" t="s">
        <v>172</v>
      </c>
      <c r="M366" s="174" t="s">
        <v>3899</v>
      </c>
      <c r="N366" s="176">
        <v>960</v>
      </c>
      <c r="O366" s="174" t="s">
        <v>3407</v>
      </c>
      <c r="P366" s="177">
        <v>32690</v>
      </c>
      <c r="Q366" s="176">
        <v>288</v>
      </c>
      <c r="R366" s="175">
        <v>7598.78</v>
      </c>
      <c r="S366" s="175">
        <v>17733.71</v>
      </c>
      <c r="T366" s="178">
        <v>0</v>
      </c>
      <c r="U366" s="96">
        <v>18</v>
      </c>
      <c r="V366" s="38" t="s">
        <v>128</v>
      </c>
      <c r="W366" s="38"/>
      <c r="X366" s="137">
        <v>316.65612499999997</v>
      </c>
      <c r="Y366" s="138">
        <v>61910</v>
      </c>
      <c r="Z366" s="179">
        <v>56</v>
      </c>
      <c r="AA366" s="139">
        <v>2069</v>
      </c>
      <c r="AB366" s="131"/>
      <c r="AC366" s="38"/>
      <c r="AD366" s="140">
        <v>17733.71</v>
      </c>
      <c r="AE366" s="141">
        <v>17417.053874999998</v>
      </c>
      <c r="AF366" s="141">
        <v>17100.397749999996</v>
      </c>
      <c r="AG366" s="141">
        <v>16783.741624999995</v>
      </c>
      <c r="AH366" s="141">
        <v>16467.085499999994</v>
      </c>
      <c r="AI366" s="141">
        <v>16150.429374999994</v>
      </c>
      <c r="AJ366" s="141">
        <v>15833.773249999995</v>
      </c>
      <c r="AK366" s="141">
        <v>15517.117124999995</v>
      </c>
      <c r="AL366" s="141">
        <v>15200.460999999996</v>
      </c>
      <c r="AM366" s="141">
        <v>14883.804874999996</v>
      </c>
      <c r="AN366" s="141">
        <v>14567.148749999997</v>
      </c>
      <c r="AO366" s="141">
        <v>14250.492624999997</v>
      </c>
      <c r="AP366" s="141">
        <v>13933.836499999998</v>
      </c>
      <c r="AQ366" s="141">
        <v>13617.180374999998</v>
      </c>
      <c r="AR366" s="141">
        <v>13300.524249999999</v>
      </c>
      <c r="AS366" s="141">
        <v>12983.868124999999</v>
      </c>
      <c r="AT366" s="141">
        <v>12667.212</v>
      </c>
      <c r="AU366" s="141">
        <v>12350.555875</v>
      </c>
      <c r="AV366" s="141">
        <v>12033.89975</v>
      </c>
      <c r="AW366" s="141">
        <v>11717.243625000001</v>
      </c>
      <c r="AX366" s="141">
        <v>11400.587500000001</v>
      </c>
      <c r="AY366" s="141">
        <v>11083.931375000002</v>
      </c>
      <c r="AZ366" s="141">
        <v>10767.275250000002</v>
      </c>
      <c r="BA366" s="141">
        <v>10450.619125000003</v>
      </c>
      <c r="BB366" s="141">
        <v>10133.963000000003</v>
      </c>
      <c r="BC366" s="141">
        <v>9817.3068750000039</v>
      </c>
      <c r="BD366" s="141">
        <v>9500.6507500000043</v>
      </c>
      <c r="BE366" s="141">
        <v>9183.9946250000048</v>
      </c>
      <c r="BF366" s="141">
        <v>8867.3385000000053</v>
      </c>
      <c r="BG366" s="141">
        <v>8550.6823750000058</v>
      </c>
      <c r="BH366" s="141">
        <v>8234.0262500000063</v>
      </c>
      <c r="BI366" s="141">
        <v>7917.3701250000067</v>
      </c>
      <c r="BJ366" s="141">
        <v>7600.7140000000072</v>
      </c>
      <c r="BK366" s="141">
        <v>7284.0578750000077</v>
      </c>
      <c r="BL366" s="141">
        <v>6967.4017500000082</v>
      </c>
      <c r="BM366" s="141">
        <v>6650.7456250000087</v>
      </c>
      <c r="BN366" s="141">
        <v>6334.0895000000091</v>
      </c>
      <c r="BO366" s="141">
        <v>6017.4333750000096</v>
      </c>
      <c r="BP366" s="141">
        <v>5700.7772500000101</v>
      </c>
    </row>
    <row r="367" spans="4:68">
      <c r="D367" s="174" t="s">
        <v>4179</v>
      </c>
      <c r="E367" s="175">
        <v>26087.18</v>
      </c>
      <c r="F367" s="174" t="s">
        <v>3540</v>
      </c>
      <c r="G367" s="174" t="s">
        <v>4180</v>
      </c>
      <c r="H367" s="174" t="s">
        <v>172</v>
      </c>
      <c r="I367" s="174" t="s">
        <v>4181</v>
      </c>
      <c r="J367" s="174" t="s">
        <v>4182</v>
      </c>
      <c r="K367" s="174"/>
      <c r="L367" s="174" t="s">
        <v>172</v>
      </c>
      <c r="M367" s="174" t="s">
        <v>3548</v>
      </c>
      <c r="N367" s="176">
        <v>960</v>
      </c>
      <c r="O367" s="174" t="s">
        <v>3407</v>
      </c>
      <c r="P367" s="177">
        <v>34151</v>
      </c>
      <c r="Q367" s="176">
        <v>240</v>
      </c>
      <c r="R367" s="175">
        <v>6520.75</v>
      </c>
      <c r="S367" s="175">
        <v>19566.43</v>
      </c>
      <c r="T367" s="178">
        <v>0</v>
      </c>
      <c r="U367" s="96">
        <v>18</v>
      </c>
      <c r="V367" s="38" t="s">
        <v>128</v>
      </c>
      <c r="W367" s="38"/>
      <c r="X367" s="137">
        <v>326.08974999999998</v>
      </c>
      <c r="Y367" s="138">
        <v>63371</v>
      </c>
      <c r="Z367" s="179">
        <v>60</v>
      </c>
      <c r="AA367" s="139">
        <v>2073</v>
      </c>
      <c r="AB367" s="131"/>
      <c r="AC367" s="38"/>
      <c r="AD367" s="140">
        <v>19566.43</v>
      </c>
      <c r="AE367" s="141">
        <v>19240.340250000001</v>
      </c>
      <c r="AF367" s="141">
        <v>18914.250500000002</v>
      </c>
      <c r="AG367" s="141">
        <v>18588.160750000003</v>
      </c>
      <c r="AH367" s="141">
        <v>18262.071000000004</v>
      </c>
      <c r="AI367" s="141">
        <v>17935.981250000004</v>
      </c>
      <c r="AJ367" s="141">
        <v>17609.891500000005</v>
      </c>
      <c r="AK367" s="141">
        <v>17283.801750000006</v>
      </c>
      <c r="AL367" s="141">
        <v>16957.712000000007</v>
      </c>
      <c r="AM367" s="141">
        <v>16631.622250000008</v>
      </c>
      <c r="AN367" s="141">
        <v>16305.532500000008</v>
      </c>
      <c r="AO367" s="141">
        <v>15979.442750000009</v>
      </c>
      <c r="AP367" s="141">
        <v>15653.35300000001</v>
      </c>
      <c r="AQ367" s="141">
        <v>15327.263250000011</v>
      </c>
      <c r="AR367" s="141">
        <v>15001.173500000012</v>
      </c>
      <c r="AS367" s="141">
        <v>14675.083750000013</v>
      </c>
      <c r="AT367" s="141">
        <v>14348.994000000013</v>
      </c>
      <c r="AU367" s="141">
        <v>14022.904250000014</v>
      </c>
      <c r="AV367" s="141">
        <v>13696.814500000015</v>
      </c>
      <c r="AW367" s="141">
        <v>13370.724750000016</v>
      </c>
      <c r="AX367" s="141">
        <v>13044.635000000017</v>
      </c>
      <c r="AY367" s="141">
        <v>12718.545250000017</v>
      </c>
      <c r="AZ367" s="141">
        <v>12392.455500000018</v>
      </c>
      <c r="BA367" s="141">
        <v>12066.365750000019</v>
      </c>
      <c r="BB367" s="141">
        <v>11740.27600000002</v>
      </c>
      <c r="BC367" s="141">
        <v>11414.186250000021</v>
      </c>
      <c r="BD367" s="141">
        <v>11088.096500000021</v>
      </c>
      <c r="BE367" s="141">
        <v>10762.006750000022</v>
      </c>
      <c r="BF367" s="141">
        <v>10435.917000000023</v>
      </c>
      <c r="BG367" s="141">
        <v>10109.827250000024</v>
      </c>
      <c r="BH367" s="141">
        <v>9783.7375000000247</v>
      </c>
      <c r="BI367" s="141">
        <v>9457.6477500000256</v>
      </c>
      <c r="BJ367" s="141">
        <v>9131.5580000000264</v>
      </c>
      <c r="BK367" s="141">
        <v>8805.4682500000272</v>
      </c>
      <c r="BL367" s="141">
        <v>8479.378500000028</v>
      </c>
      <c r="BM367" s="141">
        <v>8153.2887500000279</v>
      </c>
      <c r="BN367" s="141">
        <v>7827.1990000000278</v>
      </c>
      <c r="BO367" s="141">
        <v>7501.1092500000277</v>
      </c>
      <c r="BP367" s="141">
        <v>7175.0195000000276</v>
      </c>
    </row>
    <row r="368" spans="4:68">
      <c r="D368" s="174" t="s">
        <v>4183</v>
      </c>
      <c r="E368" s="176">
        <v>-14430</v>
      </c>
      <c r="F368" s="174" t="s">
        <v>3409</v>
      </c>
      <c r="G368" s="174" t="s">
        <v>4184</v>
      </c>
      <c r="H368" s="174" t="s">
        <v>172</v>
      </c>
      <c r="I368" s="174" t="s">
        <v>3098</v>
      </c>
      <c r="J368" s="174" t="s">
        <v>4185</v>
      </c>
      <c r="K368" s="174"/>
      <c r="L368" s="174" t="s">
        <v>172</v>
      </c>
      <c r="M368" s="174" t="s">
        <v>3548</v>
      </c>
      <c r="N368" s="176">
        <v>960</v>
      </c>
      <c r="O368" s="174" t="s">
        <v>3407</v>
      </c>
      <c r="P368" s="177">
        <v>17715</v>
      </c>
      <c r="Q368" s="176">
        <v>780</v>
      </c>
      <c r="R368" s="175">
        <v>-11723.8</v>
      </c>
      <c r="S368" s="175">
        <v>-2706.2</v>
      </c>
      <c r="T368" s="178">
        <v>0</v>
      </c>
      <c r="U368" s="96">
        <v>16</v>
      </c>
      <c r="V368" s="38" t="s">
        <v>126</v>
      </c>
      <c r="W368" s="38"/>
      <c r="X368" s="137">
        <v>-180.375</v>
      </c>
      <c r="Y368" s="138">
        <v>46935</v>
      </c>
      <c r="Z368" s="179">
        <v>15</v>
      </c>
      <c r="AA368" s="139">
        <v>2028</v>
      </c>
      <c r="AB368" s="131"/>
      <c r="AC368" s="38"/>
      <c r="AD368" s="140">
        <v>-2706.2</v>
      </c>
      <c r="AE368" s="141">
        <v>-2525.8249999999998</v>
      </c>
      <c r="AF368" s="141">
        <v>-2345.4499999999998</v>
      </c>
      <c r="AG368" s="141">
        <v>-2165.0749999999998</v>
      </c>
      <c r="AH368" s="141">
        <v>-1984.6999999999998</v>
      </c>
      <c r="AI368" s="141">
        <v>-1804.3249999999998</v>
      </c>
      <c r="AJ368" s="141">
        <v>-1623.9499999999998</v>
      </c>
      <c r="AK368" s="141">
        <v>-1443.5749999999998</v>
      </c>
      <c r="AL368" s="141">
        <v>-1263.1999999999998</v>
      </c>
      <c r="AM368" s="141">
        <v>-1082.8249999999998</v>
      </c>
      <c r="AN368" s="141">
        <v>-902.44999999999982</v>
      </c>
      <c r="AO368" s="141">
        <v>-722.07499999999982</v>
      </c>
      <c r="AP368" s="141">
        <v>-541.69999999999982</v>
      </c>
      <c r="AQ368" s="141">
        <v>-361.32499999999982</v>
      </c>
      <c r="AR368" s="141">
        <v>-180.94999999999982</v>
      </c>
      <c r="AS368" s="141">
        <v>-0.5749999999998181</v>
      </c>
      <c r="AT368" s="141">
        <v>0</v>
      </c>
      <c r="AU368" s="141">
        <v>0</v>
      </c>
      <c r="AV368" s="141">
        <v>0</v>
      </c>
      <c r="AW368" s="141">
        <v>0</v>
      </c>
      <c r="AX368" s="141">
        <v>0</v>
      </c>
      <c r="AY368" s="141">
        <v>0</v>
      </c>
      <c r="AZ368" s="141">
        <v>0</v>
      </c>
      <c r="BA368" s="141">
        <v>0</v>
      </c>
      <c r="BB368" s="141">
        <v>0</v>
      </c>
      <c r="BC368" s="141">
        <v>0</v>
      </c>
      <c r="BD368" s="141">
        <v>0</v>
      </c>
      <c r="BE368" s="141">
        <v>0</v>
      </c>
      <c r="BF368" s="141">
        <v>0</v>
      </c>
      <c r="BG368" s="141">
        <v>0</v>
      </c>
      <c r="BH368" s="141">
        <v>0</v>
      </c>
      <c r="BI368" s="141">
        <v>0</v>
      </c>
      <c r="BJ368" s="141">
        <v>0</v>
      </c>
      <c r="BK368" s="141">
        <v>0</v>
      </c>
      <c r="BL368" s="141">
        <v>0</v>
      </c>
      <c r="BM368" s="141">
        <v>0</v>
      </c>
      <c r="BN368" s="141">
        <v>0</v>
      </c>
      <c r="BO368" s="141">
        <v>0</v>
      </c>
      <c r="BP368" s="141">
        <v>0</v>
      </c>
    </row>
    <row r="369" spans="4:68">
      <c r="D369" s="174" t="s">
        <v>4186</v>
      </c>
      <c r="E369" s="176">
        <v>-7000</v>
      </c>
      <c r="F369" s="174" t="s">
        <v>3409</v>
      </c>
      <c r="G369" s="174" t="s">
        <v>4187</v>
      </c>
      <c r="H369" s="174" t="s">
        <v>172</v>
      </c>
      <c r="I369" s="174" t="s">
        <v>3098</v>
      </c>
      <c r="J369" s="174" t="s">
        <v>4188</v>
      </c>
      <c r="K369" s="174"/>
      <c r="L369" s="174" t="s">
        <v>172</v>
      </c>
      <c r="M369" s="174" t="s">
        <v>3899</v>
      </c>
      <c r="N369" s="176">
        <v>960</v>
      </c>
      <c r="O369" s="174" t="s">
        <v>3407</v>
      </c>
      <c r="P369" s="177">
        <v>16984</v>
      </c>
      <c r="Q369" s="176">
        <v>804</v>
      </c>
      <c r="R369" s="175">
        <v>-5862.26</v>
      </c>
      <c r="S369" s="175">
        <v>-1137.74</v>
      </c>
      <c r="T369" s="178">
        <v>0</v>
      </c>
      <c r="U369" s="96">
        <v>18</v>
      </c>
      <c r="V369" s="38" t="s">
        <v>128</v>
      </c>
      <c r="W369" s="38"/>
      <c r="X369" s="137">
        <v>-87.5</v>
      </c>
      <c r="Y369" s="138">
        <v>46204</v>
      </c>
      <c r="Z369" s="179">
        <v>13</v>
      </c>
      <c r="AA369" s="139">
        <v>2026</v>
      </c>
      <c r="AB369" s="131"/>
      <c r="AC369" s="38"/>
      <c r="AD369" s="140">
        <v>-1137.74</v>
      </c>
      <c r="AE369" s="141">
        <v>-1050.24</v>
      </c>
      <c r="AF369" s="141">
        <v>-962.74</v>
      </c>
      <c r="AG369" s="141">
        <v>-875.24</v>
      </c>
      <c r="AH369" s="141">
        <v>-787.74</v>
      </c>
      <c r="AI369" s="141">
        <v>-700.24</v>
      </c>
      <c r="AJ369" s="141">
        <v>-612.74</v>
      </c>
      <c r="AK369" s="141">
        <v>-525.24</v>
      </c>
      <c r="AL369" s="141">
        <v>-437.74</v>
      </c>
      <c r="AM369" s="141">
        <v>-350.24</v>
      </c>
      <c r="AN369" s="141">
        <v>-262.74</v>
      </c>
      <c r="AO369" s="141">
        <v>-175.24</v>
      </c>
      <c r="AP369" s="141">
        <v>-87.740000000000009</v>
      </c>
      <c r="AQ369" s="141">
        <v>-0.24000000000000909</v>
      </c>
      <c r="AR369" s="141">
        <v>0</v>
      </c>
      <c r="AS369" s="141">
        <v>0</v>
      </c>
      <c r="AT369" s="141">
        <v>0</v>
      </c>
      <c r="AU369" s="141">
        <v>0</v>
      </c>
      <c r="AV369" s="141">
        <v>0</v>
      </c>
      <c r="AW369" s="141">
        <v>0</v>
      </c>
      <c r="AX369" s="141">
        <v>0</v>
      </c>
      <c r="AY369" s="141">
        <v>0</v>
      </c>
      <c r="AZ369" s="141">
        <v>0</v>
      </c>
      <c r="BA369" s="141">
        <v>0</v>
      </c>
      <c r="BB369" s="141">
        <v>0</v>
      </c>
      <c r="BC369" s="141">
        <v>0</v>
      </c>
      <c r="BD369" s="141">
        <v>0</v>
      </c>
      <c r="BE369" s="141">
        <v>0</v>
      </c>
      <c r="BF369" s="141">
        <v>0</v>
      </c>
      <c r="BG369" s="141">
        <v>0</v>
      </c>
      <c r="BH369" s="141">
        <v>0</v>
      </c>
      <c r="BI369" s="141">
        <v>0</v>
      </c>
      <c r="BJ369" s="141">
        <v>0</v>
      </c>
      <c r="BK369" s="141">
        <v>0</v>
      </c>
      <c r="BL369" s="141">
        <v>0</v>
      </c>
      <c r="BM369" s="141">
        <v>0</v>
      </c>
      <c r="BN369" s="141">
        <v>0</v>
      </c>
      <c r="BO369" s="141">
        <v>0</v>
      </c>
      <c r="BP369" s="141">
        <v>0</v>
      </c>
    </row>
    <row r="370" spans="4:68">
      <c r="D370" s="174" t="s">
        <v>4189</v>
      </c>
      <c r="E370" s="176">
        <v>-2000</v>
      </c>
      <c r="F370" s="174" t="s">
        <v>3409</v>
      </c>
      <c r="G370" s="174" t="s">
        <v>4190</v>
      </c>
      <c r="H370" s="174" t="s">
        <v>172</v>
      </c>
      <c r="I370" s="174" t="s">
        <v>3098</v>
      </c>
      <c r="J370" s="174" t="s">
        <v>4191</v>
      </c>
      <c r="K370" s="174"/>
      <c r="L370" s="174" t="s">
        <v>3509</v>
      </c>
      <c r="M370" s="174" t="s">
        <v>3548</v>
      </c>
      <c r="N370" s="176">
        <v>960</v>
      </c>
      <c r="O370" s="174" t="s">
        <v>3407</v>
      </c>
      <c r="P370" s="177">
        <v>17715</v>
      </c>
      <c r="Q370" s="176">
        <v>780</v>
      </c>
      <c r="R370" s="175">
        <v>-1624.93</v>
      </c>
      <c r="S370" s="175">
        <v>-375.07</v>
      </c>
      <c r="T370" s="178">
        <v>0</v>
      </c>
      <c r="U370" s="96">
        <v>16</v>
      </c>
      <c r="V370" s="38" t="s">
        <v>126</v>
      </c>
      <c r="W370" s="38"/>
      <c r="X370" s="137">
        <v>-25</v>
      </c>
      <c r="Y370" s="138">
        <v>46935</v>
      </c>
      <c r="Z370" s="179">
        <v>15</v>
      </c>
      <c r="AA370" s="139">
        <v>2028</v>
      </c>
      <c r="AB370" s="131"/>
      <c r="AC370" s="38"/>
      <c r="AD370" s="140">
        <v>-375.07</v>
      </c>
      <c r="AE370" s="141">
        <v>-350.07</v>
      </c>
      <c r="AF370" s="141">
        <v>-325.07</v>
      </c>
      <c r="AG370" s="141">
        <v>-300.07</v>
      </c>
      <c r="AH370" s="141">
        <v>-275.07</v>
      </c>
      <c r="AI370" s="141">
        <v>-250.07</v>
      </c>
      <c r="AJ370" s="141">
        <v>-225.07</v>
      </c>
      <c r="AK370" s="141">
        <v>-200.07</v>
      </c>
      <c r="AL370" s="141">
        <v>-175.07</v>
      </c>
      <c r="AM370" s="141">
        <v>-150.07</v>
      </c>
      <c r="AN370" s="141">
        <v>-125.07</v>
      </c>
      <c r="AO370" s="141">
        <v>-100.07</v>
      </c>
      <c r="AP370" s="141">
        <v>-75.069999999999993</v>
      </c>
      <c r="AQ370" s="141">
        <v>-50.069999999999993</v>
      </c>
      <c r="AR370" s="141">
        <v>-25.069999999999993</v>
      </c>
      <c r="AS370" s="141">
        <v>-6.9999999999993179E-2</v>
      </c>
      <c r="AT370" s="141">
        <v>0</v>
      </c>
      <c r="AU370" s="141">
        <v>0</v>
      </c>
      <c r="AV370" s="141">
        <v>0</v>
      </c>
      <c r="AW370" s="141">
        <v>0</v>
      </c>
      <c r="AX370" s="141">
        <v>0</v>
      </c>
      <c r="AY370" s="141">
        <v>0</v>
      </c>
      <c r="AZ370" s="141">
        <v>0</v>
      </c>
      <c r="BA370" s="141">
        <v>0</v>
      </c>
      <c r="BB370" s="141">
        <v>0</v>
      </c>
      <c r="BC370" s="141">
        <v>0</v>
      </c>
      <c r="BD370" s="141">
        <v>0</v>
      </c>
      <c r="BE370" s="141">
        <v>0</v>
      </c>
      <c r="BF370" s="141">
        <v>0</v>
      </c>
      <c r="BG370" s="141">
        <v>0</v>
      </c>
      <c r="BH370" s="141">
        <v>0</v>
      </c>
      <c r="BI370" s="141">
        <v>0</v>
      </c>
      <c r="BJ370" s="141">
        <v>0</v>
      </c>
      <c r="BK370" s="141">
        <v>0</v>
      </c>
      <c r="BL370" s="141">
        <v>0</v>
      </c>
      <c r="BM370" s="141">
        <v>0</v>
      </c>
      <c r="BN370" s="141">
        <v>0</v>
      </c>
      <c r="BO370" s="141">
        <v>0</v>
      </c>
      <c r="BP370" s="141">
        <v>0</v>
      </c>
    </row>
    <row r="371" spans="4:68">
      <c r="D371" s="174" t="s">
        <v>4192</v>
      </c>
      <c r="E371" s="176">
        <v>-2000</v>
      </c>
      <c r="F371" s="174" t="s">
        <v>3409</v>
      </c>
      <c r="G371" s="174" t="s">
        <v>4193</v>
      </c>
      <c r="H371" s="174" t="s">
        <v>172</v>
      </c>
      <c r="I371" s="174" t="s">
        <v>3098</v>
      </c>
      <c r="J371" s="174" t="s">
        <v>4194</v>
      </c>
      <c r="K371" s="174"/>
      <c r="L371" s="174" t="s">
        <v>3509</v>
      </c>
      <c r="M371" s="174" t="s">
        <v>3548</v>
      </c>
      <c r="N371" s="176">
        <v>960</v>
      </c>
      <c r="O371" s="174" t="s">
        <v>3407</v>
      </c>
      <c r="P371" s="177">
        <v>17715</v>
      </c>
      <c r="Q371" s="176">
        <v>780</v>
      </c>
      <c r="R371" s="175">
        <v>-1624.93</v>
      </c>
      <c r="S371" s="175">
        <v>-375.07</v>
      </c>
      <c r="T371" s="178">
        <v>0</v>
      </c>
      <c r="U371" s="96">
        <v>16</v>
      </c>
      <c r="V371" s="38" t="s">
        <v>126</v>
      </c>
      <c r="W371" s="38"/>
      <c r="X371" s="137">
        <v>-25</v>
      </c>
      <c r="Y371" s="138">
        <v>46935</v>
      </c>
      <c r="Z371" s="179">
        <v>15</v>
      </c>
      <c r="AA371" s="139">
        <v>2028</v>
      </c>
      <c r="AB371" s="131"/>
      <c r="AC371" s="38"/>
      <c r="AD371" s="140">
        <v>-375.07</v>
      </c>
      <c r="AE371" s="141">
        <v>-350.07</v>
      </c>
      <c r="AF371" s="141">
        <v>-325.07</v>
      </c>
      <c r="AG371" s="141">
        <v>-300.07</v>
      </c>
      <c r="AH371" s="141">
        <v>-275.07</v>
      </c>
      <c r="AI371" s="141">
        <v>-250.07</v>
      </c>
      <c r="AJ371" s="141">
        <v>-225.07</v>
      </c>
      <c r="AK371" s="141">
        <v>-200.07</v>
      </c>
      <c r="AL371" s="141">
        <v>-175.07</v>
      </c>
      <c r="AM371" s="141">
        <v>-150.07</v>
      </c>
      <c r="AN371" s="141">
        <v>-125.07</v>
      </c>
      <c r="AO371" s="141">
        <v>-100.07</v>
      </c>
      <c r="AP371" s="141">
        <v>-75.069999999999993</v>
      </c>
      <c r="AQ371" s="141">
        <v>-50.069999999999993</v>
      </c>
      <c r="AR371" s="141">
        <v>-25.069999999999993</v>
      </c>
      <c r="AS371" s="141">
        <v>-6.9999999999993179E-2</v>
      </c>
      <c r="AT371" s="141">
        <v>0</v>
      </c>
      <c r="AU371" s="141">
        <v>0</v>
      </c>
      <c r="AV371" s="141">
        <v>0</v>
      </c>
      <c r="AW371" s="141">
        <v>0</v>
      </c>
      <c r="AX371" s="141">
        <v>0</v>
      </c>
      <c r="AY371" s="141">
        <v>0</v>
      </c>
      <c r="AZ371" s="141">
        <v>0</v>
      </c>
      <c r="BA371" s="141">
        <v>0</v>
      </c>
      <c r="BB371" s="141">
        <v>0</v>
      </c>
      <c r="BC371" s="141">
        <v>0</v>
      </c>
      <c r="BD371" s="141">
        <v>0</v>
      </c>
      <c r="BE371" s="141">
        <v>0</v>
      </c>
      <c r="BF371" s="141">
        <v>0</v>
      </c>
      <c r="BG371" s="141">
        <v>0</v>
      </c>
      <c r="BH371" s="141">
        <v>0</v>
      </c>
      <c r="BI371" s="141">
        <v>0</v>
      </c>
      <c r="BJ371" s="141">
        <v>0</v>
      </c>
      <c r="BK371" s="141">
        <v>0</v>
      </c>
      <c r="BL371" s="141">
        <v>0</v>
      </c>
      <c r="BM371" s="141">
        <v>0</v>
      </c>
      <c r="BN371" s="141">
        <v>0</v>
      </c>
      <c r="BO371" s="141">
        <v>0</v>
      </c>
      <c r="BP371" s="141">
        <v>0</v>
      </c>
    </row>
    <row r="372" spans="4:68">
      <c r="D372" s="174" t="s">
        <v>4195</v>
      </c>
      <c r="E372" s="176">
        <v>-2200</v>
      </c>
      <c r="F372" s="174" t="s">
        <v>3409</v>
      </c>
      <c r="G372" s="174" t="s">
        <v>4196</v>
      </c>
      <c r="H372" s="174" t="s">
        <v>172</v>
      </c>
      <c r="I372" s="174" t="s">
        <v>3098</v>
      </c>
      <c r="J372" s="174" t="s">
        <v>4197</v>
      </c>
      <c r="K372" s="174"/>
      <c r="L372" s="174" t="s">
        <v>3509</v>
      </c>
      <c r="M372" s="174" t="s">
        <v>3866</v>
      </c>
      <c r="N372" s="176">
        <v>960</v>
      </c>
      <c r="O372" s="174" t="s">
        <v>3407</v>
      </c>
      <c r="P372" s="177">
        <v>17715</v>
      </c>
      <c r="Q372" s="176">
        <v>780</v>
      </c>
      <c r="R372" s="175">
        <v>-1787.42</v>
      </c>
      <c r="S372" s="175">
        <v>-412.58</v>
      </c>
      <c r="T372" s="178">
        <v>0</v>
      </c>
      <c r="U372" s="96">
        <v>18</v>
      </c>
      <c r="V372" s="38" t="s">
        <v>128</v>
      </c>
      <c r="W372" s="38"/>
      <c r="X372" s="137">
        <v>-27.5</v>
      </c>
      <c r="Y372" s="138">
        <v>46935</v>
      </c>
      <c r="Z372" s="179">
        <v>15</v>
      </c>
      <c r="AA372" s="139">
        <v>2028</v>
      </c>
      <c r="AB372" s="131"/>
      <c r="AC372" s="38"/>
      <c r="AD372" s="140">
        <v>-412.58</v>
      </c>
      <c r="AE372" s="141">
        <v>-385.08</v>
      </c>
      <c r="AF372" s="141">
        <v>-357.58</v>
      </c>
      <c r="AG372" s="141">
        <v>-330.08</v>
      </c>
      <c r="AH372" s="141">
        <v>-302.58</v>
      </c>
      <c r="AI372" s="141">
        <v>-275.08</v>
      </c>
      <c r="AJ372" s="141">
        <v>-247.57999999999998</v>
      </c>
      <c r="AK372" s="141">
        <v>-220.07999999999998</v>
      </c>
      <c r="AL372" s="141">
        <v>-192.57999999999998</v>
      </c>
      <c r="AM372" s="141">
        <v>-165.07999999999998</v>
      </c>
      <c r="AN372" s="141">
        <v>-137.57999999999998</v>
      </c>
      <c r="AO372" s="141">
        <v>-110.07999999999998</v>
      </c>
      <c r="AP372" s="141">
        <v>-82.579999999999984</v>
      </c>
      <c r="AQ372" s="141">
        <v>-55.079999999999984</v>
      </c>
      <c r="AR372" s="141">
        <v>-27.579999999999984</v>
      </c>
      <c r="AS372" s="141">
        <v>-7.9999999999984084E-2</v>
      </c>
      <c r="AT372" s="141">
        <v>0</v>
      </c>
      <c r="AU372" s="141">
        <v>0</v>
      </c>
      <c r="AV372" s="141">
        <v>0</v>
      </c>
      <c r="AW372" s="141">
        <v>0</v>
      </c>
      <c r="AX372" s="141">
        <v>0</v>
      </c>
      <c r="AY372" s="141">
        <v>0</v>
      </c>
      <c r="AZ372" s="141">
        <v>0</v>
      </c>
      <c r="BA372" s="141">
        <v>0</v>
      </c>
      <c r="BB372" s="141">
        <v>0</v>
      </c>
      <c r="BC372" s="141">
        <v>0</v>
      </c>
      <c r="BD372" s="141">
        <v>0</v>
      </c>
      <c r="BE372" s="141">
        <v>0</v>
      </c>
      <c r="BF372" s="141">
        <v>0</v>
      </c>
      <c r="BG372" s="141">
        <v>0</v>
      </c>
      <c r="BH372" s="141">
        <v>0</v>
      </c>
      <c r="BI372" s="141">
        <v>0</v>
      </c>
      <c r="BJ372" s="141">
        <v>0</v>
      </c>
      <c r="BK372" s="141">
        <v>0</v>
      </c>
      <c r="BL372" s="141">
        <v>0</v>
      </c>
      <c r="BM372" s="141">
        <v>0</v>
      </c>
      <c r="BN372" s="141">
        <v>0</v>
      </c>
      <c r="BO372" s="141">
        <v>0</v>
      </c>
      <c r="BP372" s="141">
        <v>0</v>
      </c>
    </row>
    <row r="373" spans="4:68">
      <c r="D373" s="174" t="s">
        <v>4198</v>
      </c>
      <c r="E373" s="175">
        <v>-9360.1200000000008</v>
      </c>
      <c r="F373" s="174" t="s">
        <v>3409</v>
      </c>
      <c r="G373" s="174" t="s">
        <v>4199</v>
      </c>
      <c r="H373" s="174" t="s">
        <v>172</v>
      </c>
      <c r="I373" s="174" t="s">
        <v>3098</v>
      </c>
      <c r="J373" s="174" t="s">
        <v>4200</v>
      </c>
      <c r="K373" s="174"/>
      <c r="L373" s="174" t="s">
        <v>3509</v>
      </c>
      <c r="M373" s="174" t="s">
        <v>3870</v>
      </c>
      <c r="N373" s="176">
        <v>960</v>
      </c>
      <c r="O373" s="174" t="s">
        <v>3407</v>
      </c>
      <c r="P373" s="177">
        <v>17715</v>
      </c>
      <c r="Q373" s="176">
        <v>780</v>
      </c>
      <c r="R373" s="175">
        <v>-7604.75</v>
      </c>
      <c r="S373" s="175">
        <v>-1755.37</v>
      </c>
      <c r="T373" s="178">
        <v>0</v>
      </c>
      <c r="U373" s="96">
        <v>18</v>
      </c>
      <c r="V373" s="38" t="s">
        <v>128</v>
      </c>
      <c r="W373" s="38"/>
      <c r="X373" s="137">
        <v>-117.00150000000001</v>
      </c>
      <c r="Y373" s="138">
        <v>46935</v>
      </c>
      <c r="Z373" s="179">
        <v>15</v>
      </c>
      <c r="AA373" s="139">
        <v>2028</v>
      </c>
      <c r="AB373" s="131"/>
      <c r="AC373" s="38"/>
      <c r="AD373" s="140">
        <v>-1755.37</v>
      </c>
      <c r="AE373" s="141">
        <v>-1638.3684999999998</v>
      </c>
      <c r="AF373" s="141">
        <v>-1521.3669999999997</v>
      </c>
      <c r="AG373" s="141">
        <v>-1404.3654999999997</v>
      </c>
      <c r="AH373" s="141">
        <v>-1287.3639999999996</v>
      </c>
      <c r="AI373" s="141">
        <v>-1170.3624999999995</v>
      </c>
      <c r="AJ373" s="141">
        <v>-1053.3609999999994</v>
      </c>
      <c r="AK373" s="141">
        <v>-936.35949999999946</v>
      </c>
      <c r="AL373" s="141">
        <v>-819.35799999999949</v>
      </c>
      <c r="AM373" s="141">
        <v>-702.35649999999953</v>
      </c>
      <c r="AN373" s="141">
        <v>-585.35499999999956</v>
      </c>
      <c r="AO373" s="141">
        <v>-468.35349999999954</v>
      </c>
      <c r="AP373" s="141">
        <v>-351.35199999999952</v>
      </c>
      <c r="AQ373" s="141">
        <v>-234.3504999999995</v>
      </c>
      <c r="AR373" s="141">
        <v>-117.34899999999949</v>
      </c>
      <c r="AS373" s="141">
        <v>-0.347499999999485</v>
      </c>
      <c r="AT373" s="141">
        <v>0</v>
      </c>
      <c r="AU373" s="141">
        <v>0</v>
      </c>
      <c r="AV373" s="141">
        <v>0</v>
      </c>
      <c r="AW373" s="141">
        <v>0</v>
      </c>
      <c r="AX373" s="141">
        <v>0</v>
      </c>
      <c r="AY373" s="141">
        <v>0</v>
      </c>
      <c r="AZ373" s="141">
        <v>0</v>
      </c>
      <c r="BA373" s="141">
        <v>0</v>
      </c>
      <c r="BB373" s="141">
        <v>0</v>
      </c>
      <c r="BC373" s="141">
        <v>0</v>
      </c>
      <c r="BD373" s="141">
        <v>0</v>
      </c>
      <c r="BE373" s="141">
        <v>0</v>
      </c>
      <c r="BF373" s="141">
        <v>0</v>
      </c>
      <c r="BG373" s="141">
        <v>0</v>
      </c>
      <c r="BH373" s="141">
        <v>0</v>
      </c>
      <c r="BI373" s="141">
        <v>0</v>
      </c>
      <c r="BJ373" s="141">
        <v>0</v>
      </c>
      <c r="BK373" s="141">
        <v>0</v>
      </c>
      <c r="BL373" s="141">
        <v>0</v>
      </c>
      <c r="BM373" s="141">
        <v>0</v>
      </c>
      <c r="BN373" s="141">
        <v>0</v>
      </c>
      <c r="BO373" s="141">
        <v>0</v>
      </c>
      <c r="BP373" s="141">
        <v>0</v>
      </c>
    </row>
    <row r="374" spans="4:68">
      <c r="D374" s="174" t="s">
        <v>4201</v>
      </c>
      <c r="E374" s="175">
        <v>-6163.21</v>
      </c>
      <c r="F374" s="174" t="s">
        <v>3409</v>
      </c>
      <c r="G374" s="174" t="s">
        <v>4202</v>
      </c>
      <c r="H374" s="174" t="s">
        <v>172</v>
      </c>
      <c r="I374" s="174" t="s">
        <v>3098</v>
      </c>
      <c r="J374" s="174" t="s">
        <v>4203</v>
      </c>
      <c r="K374" s="174"/>
      <c r="L374" s="174" t="s">
        <v>3509</v>
      </c>
      <c r="M374" s="174" t="s">
        <v>3870</v>
      </c>
      <c r="N374" s="176">
        <v>960</v>
      </c>
      <c r="O374" s="174" t="s">
        <v>3407</v>
      </c>
      <c r="P374" s="177">
        <v>17715</v>
      </c>
      <c r="Q374" s="176">
        <v>780</v>
      </c>
      <c r="R374" s="175">
        <v>-5007.3900000000003</v>
      </c>
      <c r="S374" s="175">
        <v>-1155.82</v>
      </c>
      <c r="T374" s="178">
        <v>0</v>
      </c>
      <c r="U374" s="96">
        <v>18</v>
      </c>
      <c r="V374" s="38" t="s">
        <v>128</v>
      </c>
      <c r="W374" s="38"/>
      <c r="X374" s="137">
        <v>-77.040125000000003</v>
      </c>
      <c r="Y374" s="138">
        <v>46935</v>
      </c>
      <c r="Z374" s="179">
        <v>15</v>
      </c>
      <c r="AA374" s="139">
        <v>2028</v>
      </c>
      <c r="AB374" s="131"/>
      <c r="AC374" s="38"/>
      <c r="AD374" s="140">
        <v>-1155.82</v>
      </c>
      <c r="AE374" s="141">
        <v>-1078.7798749999999</v>
      </c>
      <c r="AF374" s="141">
        <v>-1001.73975</v>
      </c>
      <c r="AG374" s="141">
        <v>-924.69962499999997</v>
      </c>
      <c r="AH374" s="141">
        <v>-847.65949999999998</v>
      </c>
      <c r="AI374" s="141">
        <v>-770.61937499999999</v>
      </c>
      <c r="AJ374" s="141">
        <v>-693.57925</v>
      </c>
      <c r="AK374" s="141">
        <v>-616.53912500000001</v>
      </c>
      <c r="AL374" s="141">
        <v>-539.49900000000002</v>
      </c>
      <c r="AM374" s="141">
        <v>-462.45887500000003</v>
      </c>
      <c r="AN374" s="141">
        <v>-385.41875000000005</v>
      </c>
      <c r="AO374" s="141">
        <v>-308.37862500000006</v>
      </c>
      <c r="AP374" s="141">
        <v>-231.33850000000007</v>
      </c>
      <c r="AQ374" s="141">
        <v>-154.29837500000008</v>
      </c>
      <c r="AR374" s="141">
        <v>-77.258250000000075</v>
      </c>
      <c r="AS374" s="141">
        <v>-0.21812500000007162</v>
      </c>
      <c r="AT374" s="141">
        <v>0</v>
      </c>
      <c r="AU374" s="141">
        <v>0</v>
      </c>
      <c r="AV374" s="141">
        <v>0</v>
      </c>
      <c r="AW374" s="141">
        <v>0</v>
      </c>
      <c r="AX374" s="141">
        <v>0</v>
      </c>
      <c r="AY374" s="141">
        <v>0</v>
      </c>
      <c r="AZ374" s="141">
        <v>0</v>
      </c>
      <c r="BA374" s="141">
        <v>0</v>
      </c>
      <c r="BB374" s="141">
        <v>0</v>
      </c>
      <c r="BC374" s="141">
        <v>0</v>
      </c>
      <c r="BD374" s="141">
        <v>0</v>
      </c>
      <c r="BE374" s="141">
        <v>0</v>
      </c>
      <c r="BF374" s="141">
        <v>0</v>
      </c>
      <c r="BG374" s="141">
        <v>0</v>
      </c>
      <c r="BH374" s="141">
        <v>0</v>
      </c>
      <c r="BI374" s="141">
        <v>0</v>
      </c>
      <c r="BJ374" s="141">
        <v>0</v>
      </c>
      <c r="BK374" s="141">
        <v>0</v>
      </c>
      <c r="BL374" s="141">
        <v>0</v>
      </c>
      <c r="BM374" s="141">
        <v>0</v>
      </c>
      <c r="BN374" s="141">
        <v>0</v>
      </c>
      <c r="BO374" s="141">
        <v>0</v>
      </c>
      <c r="BP374" s="141">
        <v>0</v>
      </c>
    </row>
    <row r="375" spans="4:68">
      <c r="D375" s="174" t="s">
        <v>4204</v>
      </c>
      <c r="E375" s="176">
        <v>-4300</v>
      </c>
      <c r="F375" s="174" t="s">
        <v>3409</v>
      </c>
      <c r="G375" s="174" t="s">
        <v>4205</v>
      </c>
      <c r="H375" s="174" t="s">
        <v>172</v>
      </c>
      <c r="I375" s="174" t="s">
        <v>3098</v>
      </c>
      <c r="J375" s="174" t="s">
        <v>4206</v>
      </c>
      <c r="K375" s="174"/>
      <c r="L375" s="174" t="s">
        <v>3509</v>
      </c>
      <c r="M375" s="174" t="s">
        <v>3896</v>
      </c>
      <c r="N375" s="176">
        <v>960</v>
      </c>
      <c r="O375" s="174" t="s">
        <v>3407</v>
      </c>
      <c r="P375" s="177">
        <v>27942</v>
      </c>
      <c r="Q375" s="176">
        <v>444</v>
      </c>
      <c r="R375" s="175">
        <v>-1988.6</v>
      </c>
      <c r="S375" s="175">
        <v>-2311.4</v>
      </c>
      <c r="T375" s="178">
        <v>0</v>
      </c>
      <c r="U375" s="96">
        <v>18</v>
      </c>
      <c r="V375" s="38" t="s">
        <v>128</v>
      </c>
      <c r="W375" s="38"/>
      <c r="X375" s="137">
        <v>-53.75</v>
      </c>
      <c r="Y375" s="138">
        <v>57162</v>
      </c>
      <c r="Z375" s="179">
        <v>43</v>
      </c>
      <c r="AA375" s="139">
        <v>2056</v>
      </c>
      <c r="AB375" s="131"/>
      <c r="AC375" s="38"/>
      <c r="AD375" s="140">
        <v>-2311.4</v>
      </c>
      <c r="AE375" s="141">
        <v>-2257.65</v>
      </c>
      <c r="AF375" s="141">
        <v>-2203.9</v>
      </c>
      <c r="AG375" s="141">
        <v>-2150.15</v>
      </c>
      <c r="AH375" s="141">
        <v>-2096.4</v>
      </c>
      <c r="AI375" s="141">
        <v>-2042.65</v>
      </c>
      <c r="AJ375" s="141">
        <v>-1988.9</v>
      </c>
      <c r="AK375" s="141">
        <v>-1935.15</v>
      </c>
      <c r="AL375" s="141">
        <v>-1881.4</v>
      </c>
      <c r="AM375" s="141">
        <v>-1827.65</v>
      </c>
      <c r="AN375" s="141">
        <v>-1773.9</v>
      </c>
      <c r="AO375" s="141">
        <v>-1720.15</v>
      </c>
      <c r="AP375" s="141">
        <v>-1666.4</v>
      </c>
      <c r="AQ375" s="141">
        <v>-1612.65</v>
      </c>
      <c r="AR375" s="141">
        <v>-1558.9</v>
      </c>
      <c r="AS375" s="141">
        <v>-1505.15</v>
      </c>
      <c r="AT375" s="141">
        <v>-1451.4</v>
      </c>
      <c r="AU375" s="141">
        <v>-1397.65</v>
      </c>
      <c r="AV375" s="141">
        <v>-1343.9</v>
      </c>
      <c r="AW375" s="141">
        <v>-1290.1500000000001</v>
      </c>
      <c r="AX375" s="141">
        <v>-1236.4000000000001</v>
      </c>
      <c r="AY375" s="141">
        <v>-1182.6500000000001</v>
      </c>
      <c r="AZ375" s="141">
        <v>-1128.9000000000001</v>
      </c>
      <c r="BA375" s="141">
        <v>-1075.1500000000001</v>
      </c>
      <c r="BB375" s="141">
        <v>-1021.4000000000001</v>
      </c>
      <c r="BC375" s="141">
        <v>-967.65000000000009</v>
      </c>
      <c r="BD375" s="141">
        <v>-913.90000000000009</v>
      </c>
      <c r="BE375" s="141">
        <v>-860.15000000000009</v>
      </c>
      <c r="BF375" s="141">
        <v>-806.40000000000009</v>
      </c>
      <c r="BG375" s="141">
        <v>-752.65000000000009</v>
      </c>
      <c r="BH375" s="141">
        <v>-698.90000000000009</v>
      </c>
      <c r="BI375" s="141">
        <v>-645.15000000000009</v>
      </c>
      <c r="BJ375" s="141">
        <v>-591.40000000000009</v>
      </c>
      <c r="BK375" s="141">
        <v>-537.65000000000009</v>
      </c>
      <c r="BL375" s="141">
        <v>-483.90000000000009</v>
      </c>
      <c r="BM375" s="141">
        <v>-430.15000000000009</v>
      </c>
      <c r="BN375" s="141">
        <v>-376.40000000000009</v>
      </c>
      <c r="BO375" s="141">
        <v>-322.65000000000009</v>
      </c>
      <c r="BP375" s="141">
        <v>-268.90000000000009</v>
      </c>
    </row>
    <row r="376" spans="4:68">
      <c r="D376" s="174" t="s">
        <v>4207</v>
      </c>
      <c r="E376" s="175">
        <v>-3691.38</v>
      </c>
      <c r="F376" s="174" t="s">
        <v>3409</v>
      </c>
      <c r="G376" s="174" t="s">
        <v>4208</v>
      </c>
      <c r="H376" s="174" t="s">
        <v>172</v>
      </c>
      <c r="I376" s="174" t="s">
        <v>3098</v>
      </c>
      <c r="J376" s="174" t="s">
        <v>4206</v>
      </c>
      <c r="K376" s="174"/>
      <c r="L376" s="174" t="s">
        <v>3509</v>
      </c>
      <c r="M376" s="174" t="s">
        <v>3896</v>
      </c>
      <c r="N376" s="176">
        <v>960</v>
      </c>
      <c r="O376" s="174" t="s">
        <v>3407</v>
      </c>
      <c r="P376" s="177">
        <v>27942</v>
      </c>
      <c r="Q376" s="176">
        <v>444</v>
      </c>
      <c r="R376" s="175">
        <v>-1707.11</v>
      </c>
      <c r="S376" s="175">
        <v>-1984.27</v>
      </c>
      <c r="T376" s="178">
        <v>0</v>
      </c>
      <c r="U376" s="96">
        <v>18</v>
      </c>
      <c r="V376" s="38" t="s">
        <v>128</v>
      </c>
      <c r="W376" s="38"/>
      <c r="X376" s="137">
        <v>-46.142250000000004</v>
      </c>
      <c r="Y376" s="138">
        <v>57162</v>
      </c>
      <c r="Z376" s="179">
        <v>43</v>
      </c>
      <c r="AA376" s="139">
        <v>2056</v>
      </c>
      <c r="AB376" s="131"/>
      <c r="AC376" s="38"/>
      <c r="AD376" s="140">
        <v>-1984.27</v>
      </c>
      <c r="AE376" s="141">
        <v>-1938.1277499999999</v>
      </c>
      <c r="AF376" s="141">
        <v>-1891.9854999999998</v>
      </c>
      <c r="AG376" s="141">
        <v>-1845.8432499999997</v>
      </c>
      <c r="AH376" s="141">
        <v>-1799.7009999999996</v>
      </c>
      <c r="AI376" s="141">
        <v>-1753.5587499999995</v>
      </c>
      <c r="AJ376" s="141">
        <v>-1707.4164999999994</v>
      </c>
      <c r="AK376" s="141">
        <v>-1661.2742499999993</v>
      </c>
      <c r="AL376" s="141">
        <v>-1615.1319999999992</v>
      </c>
      <c r="AM376" s="141">
        <v>-1568.989749999999</v>
      </c>
      <c r="AN376" s="141">
        <v>-1522.8474999999989</v>
      </c>
      <c r="AO376" s="141">
        <v>-1476.7052499999988</v>
      </c>
      <c r="AP376" s="141">
        <v>-1430.5629999999987</v>
      </c>
      <c r="AQ376" s="141">
        <v>-1384.4207499999986</v>
      </c>
      <c r="AR376" s="141">
        <v>-1338.2784999999985</v>
      </c>
      <c r="AS376" s="141">
        <v>-1292.1362499999984</v>
      </c>
      <c r="AT376" s="141">
        <v>-1245.9939999999983</v>
      </c>
      <c r="AU376" s="141">
        <v>-1199.8517499999982</v>
      </c>
      <c r="AV376" s="141">
        <v>-1153.7094999999981</v>
      </c>
      <c r="AW376" s="141">
        <v>-1107.567249999998</v>
      </c>
      <c r="AX376" s="141">
        <v>-1061.4249999999979</v>
      </c>
      <c r="AY376" s="141">
        <v>-1015.2827499999979</v>
      </c>
      <c r="AZ376" s="141">
        <v>-969.14049999999793</v>
      </c>
      <c r="BA376" s="141">
        <v>-922.99824999999794</v>
      </c>
      <c r="BB376" s="141">
        <v>-876.85599999999795</v>
      </c>
      <c r="BC376" s="141">
        <v>-830.71374999999796</v>
      </c>
      <c r="BD376" s="141">
        <v>-784.57149999999797</v>
      </c>
      <c r="BE376" s="141">
        <v>-738.42924999999798</v>
      </c>
      <c r="BF376" s="141">
        <v>-692.28699999999799</v>
      </c>
      <c r="BG376" s="141">
        <v>-646.144749999998</v>
      </c>
      <c r="BH376" s="141">
        <v>-600.00249999999801</v>
      </c>
      <c r="BI376" s="141">
        <v>-553.86024999999802</v>
      </c>
      <c r="BJ376" s="141">
        <v>-507.71799999999803</v>
      </c>
      <c r="BK376" s="141">
        <v>-461.57574999999804</v>
      </c>
      <c r="BL376" s="141">
        <v>-415.43349999999805</v>
      </c>
      <c r="BM376" s="141">
        <v>-369.29124999999806</v>
      </c>
      <c r="BN376" s="141">
        <v>-323.14899999999807</v>
      </c>
      <c r="BO376" s="141">
        <v>-277.00674999999808</v>
      </c>
      <c r="BP376" s="141">
        <v>-230.86449999999809</v>
      </c>
    </row>
    <row r="377" spans="4:68">
      <c r="D377" s="174" t="s">
        <v>4209</v>
      </c>
      <c r="E377" s="176">
        <v>-4393</v>
      </c>
      <c r="F377" s="174" t="s">
        <v>3409</v>
      </c>
      <c r="G377" s="174" t="s">
        <v>4210</v>
      </c>
      <c r="H377" s="174" t="s">
        <v>172</v>
      </c>
      <c r="I377" s="174" t="s">
        <v>3098</v>
      </c>
      <c r="J377" s="174" t="s">
        <v>4211</v>
      </c>
      <c r="K377" s="174"/>
      <c r="L377" s="174" t="s">
        <v>3509</v>
      </c>
      <c r="M377" s="174" t="s">
        <v>3548</v>
      </c>
      <c r="N377" s="176">
        <v>960</v>
      </c>
      <c r="O377" s="174" t="s">
        <v>3407</v>
      </c>
      <c r="P377" s="177">
        <v>17715</v>
      </c>
      <c r="Q377" s="176">
        <v>780</v>
      </c>
      <c r="R377" s="175">
        <v>-3569.13</v>
      </c>
      <c r="S377" s="175">
        <v>-823.87</v>
      </c>
      <c r="T377" s="178">
        <v>0</v>
      </c>
      <c r="U377" s="96">
        <v>16</v>
      </c>
      <c r="V377" s="38" t="s">
        <v>126</v>
      </c>
      <c r="W377" s="38"/>
      <c r="X377" s="137">
        <v>-54.912500000000001</v>
      </c>
      <c r="Y377" s="138">
        <v>46935</v>
      </c>
      <c r="Z377" s="179">
        <v>15</v>
      </c>
      <c r="AA377" s="139">
        <v>2028</v>
      </c>
      <c r="AB377" s="131"/>
      <c r="AC377" s="38"/>
      <c r="AD377" s="140">
        <v>-823.87</v>
      </c>
      <c r="AE377" s="141">
        <v>-768.95749999999998</v>
      </c>
      <c r="AF377" s="141">
        <v>-714.04499999999996</v>
      </c>
      <c r="AG377" s="141">
        <v>-659.13249999999994</v>
      </c>
      <c r="AH377" s="141">
        <v>-604.21999999999991</v>
      </c>
      <c r="AI377" s="141">
        <v>-549.30749999999989</v>
      </c>
      <c r="AJ377" s="141">
        <v>-494.39499999999987</v>
      </c>
      <c r="AK377" s="141">
        <v>-439.48249999999985</v>
      </c>
      <c r="AL377" s="141">
        <v>-384.56999999999982</v>
      </c>
      <c r="AM377" s="141">
        <v>-329.6574999999998</v>
      </c>
      <c r="AN377" s="141">
        <v>-274.74499999999978</v>
      </c>
      <c r="AO377" s="141">
        <v>-219.83249999999978</v>
      </c>
      <c r="AP377" s="141">
        <v>-164.91999999999979</v>
      </c>
      <c r="AQ377" s="141">
        <v>-110.00749999999979</v>
      </c>
      <c r="AR377" s="141">
        <v>-55.094999999999793</v>
      </c>
      <c r="AS377" s="141">
        <v>-0.18249999999979138</v>
      </c>
      <c r="AT377" s="141">
        <v>0</v>
      </c>
      <c r="AU377" s="141">
        <v>0</v>
      </c>
      <c r="AV377" s="141">
        <v>0</v>
      </c>
      <c r="AW377" s="141">
        <v>0</v>
      </c>
      <c r="AX377" s="141">
        <v>0</v>
      </c>
      <c r="AY377" s="141">
        <v>0</v>
      </c>
      <c r="AZ377" s="141">
        <v>0</v>
      </c>
      <c r="BA377" s="141">
        <v>0</v>
      </c>
      <c r="BB377" s="141">
        <v>0</v>
      </c>
      <c r="BC377" s="141">
        <v>0</v>
      </c>
      <c r="BD377" s="141">
        <v>0</v>
      </c>
      <c r="BE377" s="141">
        <v>0</v>
      </c>
      <c r="BF377" s="141">
        <v>0</v>
      </c>
      <c r="BG377" s="141">
        <v>0</v>
      </c>
      <c r="BH377" s="141">
        <v>0</v>
      </c>
      <c r="BI377" s="141">
        <v>0</v>
      </c>
      <c r="BJ377" s="141">
        <v>0</v>
      </c>
      <c r="BK377" s="141">
        <v>0</v>
      </c>
      <c r="BL377" s="141">
        <v>0</v>
      </c>
      <c r="BM377" s="141">
        <v>0</v>
      </c>
      <c r="BN377" s="141">
        <v>0</v>
      </c>
      <c r="BO377" s="141">
        <v>0</v>
      </c>
      <c r="BP377" s="141">
        <v>0</v>
      </c>
    </row>
    <row r="378" spans="4:68">
      <c r="D378" s="174" t="s">
        <v>4212</v>
      </c>
      <c r="E378" s="176">
        <v>-8495</v>
      </c>
      <c r="F378" s="174" t="s">
        <v>3409</v>
      </c>
      <c r="G378" s="174" t="s">
        <v>4213</v>
      </c>
      <c r="H378" s="174" t="s">
        <v>172</v>
      </c>
      <c r="I378" s="174" t="s">
        <v>3098</v>
      </c>
      <c r="J378" s="174" t="s">
        <v>4214</v>
      </c>
      <c r="K378" s="174"/>
      <c r="L378" s="174" t="s">
        <v>172</v>
      </c>
      <c r="M378" s="174" t="s">
        <v>3548</v>
      </c>
      <c r="N378" s="176">
        <v>960</v>
      </c>
      <c r="O378" s="174" t="s">
        <v>3407</v>
      </c>
      <c r="P378" s="177">
        <v>17715</v>
      </c>
      <c r="Q378" s="176">
        <v>780</v>
      </c>
      <c r="R378" s="175">
        <v>-6901.79</v>
      </c>
      <c r="S378" s="175">
        <v>-1593.21</v>
      </c>
      <c r="T378" s="178">
        <v>0</v>
      </c>
      <c r="U378" s="96">
        <v>16</v>
      </c>
      <c r="V378" s="38" t="s">
        <v>126</v>
      </c>
      <c r="W378" s="38"/>
      <c r="X378" s="137">
        <v>-106.1875</v>
      </c>
      <c r="Y378" s="138">
        <v>46935</v>
      </c>
      <c r="Z378" s="179">
        <v>15</v>
      </c>
      <c r="AA378" s="139">
        <v>2028</v>
      </c>
      <c r="AB378" s="131"/>
      <c r="AC378" s="38"/>
      <c r="AD378" s="140">
        <v>-1593.21</v>
      </c>
      <c r="AE378" s="141">
        <v>-1487.0225</v>
      </c>
      <c r="AF378" s="141">
        <v>-1380.835</v>
      </c>
      <c r="AG378" s="141">
        <v>-1274.6475</v>
      </c>
      <c r="AH378" s="141">
        <v>-1168.46</v>
      </c>
      <c r="AI378" s="141">
        <v>-1062.2725</v>
      </c>
      <c r="AJ378" s="141">
        <v>-956.08500000000004</v>
      </c>
      <c r="AK378" s="141">
        <v>-849.89750000000004</v>
      </c>
      <c r="AL378" s="141">
        <v>-743.71</v>
      </c>
      <c r="AM378" s="141">
        <v>-637.52250000000004</v>
      </c>
      <c r="AN378" s="141">
        <v>-531.33500000000004</v>
      </c>
      <c r="AO378" s="141">
        <v>-425.14750000000004</v>
      </c>
      <c r="AP378" s="141">
        <v>-318.96000000000004</v>
      </c>
      <c r="AQ378" s="141">
        <v>-212.77250000000004</v>
      </c>
      <c r="AR378" s="141">
        <v>-106.58500000000004</v>
      </c>
      <c r="AS378" s="141">
        <v>-0.39750000000003638</v>
      </c>
      <c r="AT378" s="141">
        <v>0</v>
      </c>
      <c r="AU378" s="141">
        <v>0</v>
      </c>
      <c r="AV378" s="141">
        <v>0</v>
      </c>
      <c r="AW378" s="141">
        <v>0</v>
      </c>
      <c r="AX378" s="141">
        <v>0</v>
      </c>
      <c r="AY378" s="141">
        <v>0</v>
      </c>
      <c r="AZ378" s="141">
        <v>0</v>
      </c>
      <c r="BA378" s="141">
        <v>0</v>
      </c>
      <c r="BB378" s="141">
        <v>0</v>
      </c>
      <c r="BC378" s="141">
        <v>0</v>
      </c>
      <c r="BD378" s="141">
        <v>0</v>
      </c>
      <c r="BE378" s="141">
        <v>0</v>
      </c>
      <c r="BF378" s="141">
        <v>0</v>
      </c>
      <c r="BG378" s="141">
        <v>0</v>
      </c>
      <c r="BH378" s="141">
        <v>0</v>
      </c>
      <c r="BI378" s="141">
        <v>0</v>
      </c>
      <c r="BJ378" s="141">
        <v>0</v>
      </c>
      <c r="BK378" s="141">
        <v>0</v>
      </c>
      <c r="BL378" s="141">
        <v>0</v>
      </c>
      <c r="BM378" s="141">
        <v>0</v>
      </c>
      <c r="BN378" s="141">
        <v>0</v>
      </c>
      <c r="BO378" s="141">
        <v>0</v>
      </c>
      <c r="BP378" s="141">
        <v>0</v>
      </c>
    </row>
    <row r="379" spans="4:68">
      <c r="D379" s="174" t="s">
        <v>4215</v>
      </c>
      <c r="E379" s="176">
        <v>-3395</v>
      </c>
      <c r="F379" s="174" t="s">
        <v>3409</v>
      </c>
      <c r="G379" s="174" t="s">
        <v>4216</v>
      </c>
      <c r="H379" s="174" t="s">
        <v>172</v>
      </c>
      <c r="I379" s="174" t="s">
        <v>3098</v>
      </c>
      <c r="J379" s="174" t="s">
        <v>4217</v>
      </c>
      <c r="K379" s="174"/>
      <c r="L379" s="174" t="s">
        <v>172</v>
      </c>
      <c r="M379" s="174" t="s">
        <v>3548</v>
      </c>
      <c r="N379" s="176">
        <v>960</v>
      </c>
      <c r="O379" s="174" t="s">
        <v>3407</v>
      </c>
      <c r="P379" s="177">
        <v>17715</v>
      </c>
      <c r="Q379" s="176">
        <v>780</v>
      </c>
      <c r="R379" s="175">
        <v>-2758.22</v>
      </c>
      <c r="S379" s="175">
        <v>-636.78</v>
      </c>
      <c r="T379" s="178">
        <v>0</v>
      </c>
      <c r="U379" s="96">
        <v>16</v>
      </c>
      <c r="V379" s="38" t="s">
        <v>126</v>
      </c>
      <c r="W379" s="38"/>
      <c r="X379" s="137">
        <v>-42.4375</v>
      </c>
      <c r="Y379" s="138">
        <v>46935</v>
      </c>
      <c r="Z379" s="179">
        <v>15</v>
      </c>
      <c r="AA379" s="139">
        <v>2028</v>
      </c>
      <c r="AB379" s="131"/>
      <c r="AC379" s="38"/>
      <c r="AD379" s="140">
        <v>-636.78</v>
      </c>
      <c r="AE379" s="141">
        <v>-594.34249999999997</v>
      </c>
      <c r="AF379" s="141">
        <v>-551.90499999999997</v>
      </c>
      <c r="AG379" s="141">
        <v>-509.46749999999997</v>
      </c>
      <c r="AH379" s="141">
        <v>-467.03</v>
      </c>
      <c r="AI379" s="141">
        <v>-424.59249999999997</v>
      </c>
      <c r="AJ379" s="141">
        <v>-382.15499999999997</v>
      </c>
      <c r="AK379" s="141">
        <v>-339.71749999999997</v>
      </c>
      <c r="AL379" s="141">
        <v>-297.27999999999997</v>
      </c>
      <c r="AM379" s="141">
        <v>-254.84249999999997</v>
      </c>
      <c r="AN379" s="141">
        <v>-212.40499999999997</v>
      </c>
      <c r="AO379" s="141">
        <v>-169.96749999999997</v>
      </c>
      <c r="AP379" s="141">
        <v>-127.52999999999997</v>
      </c>
      <c r="AQ379" s="141">
        <v>-85.092499999999973</v>
      </c>
      <c r="AR379" s="141">
        <v>-42.654999999999973</v>
      </c>
      <c r="AS379" s="141">
        <v>-0.21749999999997272</v>
      </c>
      <c r="AT379" s="141">
        <v>0</v>
      </c>
      <c r="AU379" s="141">
        <v>0</v>
      </c>
      <c r="AV379" s="141">
        <v>0</v>
      </c>
      <c r="AW379" s="141">
        <v>0</v>
      </c>
      <c r="AX379" s="141">
        <v>0</v>
      </c>
      <c r="AY379" s="141">
        <v>0</v>
      </c>
      <c r="AZ379" s="141">
        <v>0</v>
      </c>
      <c r="BA379" s="141">
        <v>0</v>
      </c>
      <c r="BB379" s="141">
        <v>0</v>
      </c>
      <c r="BC379" s="141">
        <v>0</v>
      </c>
      <c r="BD379" s="141">
        <v>0</v>
      </c>
      <c r="BE379" s="141">
        <v>0</v>
      </c>
      <c r="BF379" s="141">
        <v>0</v>
      </c>
      <c r="BG379" s="141">
        <v>0</v>
      </c>
      <c r="BH379" s="141">
        <v>0</v>
      </c>
      <c r="BI379" s="141">
        <v>0</v>
      </c>
      <c r="BJ379" s="141">
        <v>0</v>
      </c>
      <c r="BK379" s="141">
        <v>0</v>
      </c>
      <c r="BL379" s="141">
        <v>0</v>
      </c>
      <c r="BM379" s="141">
        <v>0</v>
      </c>
      <c r="BN379" s="141">
        <v>0</v>
      </c>
      <c r="BO379" s="141">
        <v>0</v>
      </c>
      <c r="BP379" s="141">
        <v>0</v>
      </c>
    </row>
    <row r="380" spans="4:68">
      <c r="D380" s="174" t="s">
        <v>4218</v>
      </c>
      <c r="E380" s="176">
        <v>-14502</v>
      </c>
      <c r="F380" s="174" t="s">
        <v>3409</v>
      </c>
      <c r="G380" s="174" t="s">
        <v>4219</v>
      </c>
      <c r="H380" s="174" t="s">
        <v>172</v>
      </c>
      <c r="I380" s="174" t="s">
        <v>3098</v>
      </c>
      <c r="J380" s="174" t="s">
        <v>4220</v>
      </c>
      <c r="K380" s="174"/>
      <c r="L380" s="174" t="s">
        <v>3509</v>
      </c>
      <c r="M380" s="174" t="s">
        <v>3548</v>
      </c>
      <c r="N380" s="176">
        <v>960</v>
      </c>
      <c r="O380" s="174" t="s">
        <v>3407</v>
      </c>
      <c r="P380" s="177">
        <v>17715</v>
      </c>
      <c r="Q380" s="176">
        <v>780</v>
      </c>
      <c r="R380" s="175">
        <v>-11782.31</v>
      </c>
      <c r="S380" s="175">
        <v>-2719.69</v>
      </c>
      <c r="T380" s="178">
        <v>0</v>
      </c>
      <c r="U380" s="96">
        <v>16</v>
      </c>
      <c r="V380" s="38" t="s">
        <v>126</v>
      </c>
      <c r="W380" s="38"/>
      <c r="X380" s="137">
        <v>-181.27499999999998</v>
      </c>
      <c r="Y380" s="138">
        <v>46935</v>
      </c>
      <c r="Z380" s="179">
        <v>15</v>
      </c>
      <c r="AA380" s="139">
        <v>2028</v>
      </c>
      <c r="AB380" s="131"/>
      <c r="AC380" s="38"/>
      <c r="AD380" s="140">
        <v>-2719.69</v>
      </c>
      <c r="AE380" s="141">
        <v>-2538.415</v>
      </c>
      <c r="AF380" s="141">
        <v>-2357.14</v>
      </c>
      <c r="AG380" s="141">
        <v>-2175.8649999999998</v>
      </c>
      <c r="AH380" s="141">
        <v>-1994.5899999999997</v>
      </c>
      <c r="AI380" s="141">
        <v>-1813.3149999999996</v>
      </c>
      <c r="AJ380" s="141">
        <v>-1632.0399999999995</v>
      </c>
      <c r="AK380" s="141">
        <v>-1450.7649999999994</v>
      </c>
      <c r="AL380" s="141">
        <v>-1269.4899999999993</v>
      </c>
      <c r="AM380" s="141">
        <v>-1088.2149999999992</v>
      </c>
      <c r="AN380" s="141">
        <v>-906.93999999999926</v>
      </c>
      <c r="AO380" s="141">
        <v>-725.66499999999928</v>
      </c>
      <c r="AP380" s="141">
        <v>-544.3899999999993</v>
      </c>
      <c r="AQ380" s="141">
        <v>-363.11499999999933</v>
      </c>
      <c r="AR380" s="141">
        <v>-181.83999999999935</v>
      </c>
      <c r="AS380" s="141">
        <v>-0.56499999999937245</v>
      </c>
      <c r="AT380" s="141">
        <v>0</v>
      </c>
      <c r="AU380" s="141">
        <v>0</v>
      </c>
      <c r="AV380" s="141">
        <v>0</v>
      </c>
      <c r="AW380" s="141">
        <v>0</v>
      </c>
      <c r="AX380" s="141">
        <v>0</v>
      </c>
      <c r="AY380" s="141">
        <v>0</v>
      </c>
      <c r="AZ380" s="141">
        <v>0</v>
      </c>
      <c r="BA380" s="141">
        <v>0</v>
      </c>
      <c r="BB380" s="141">
        <v>0</v>
      </c>
      <c r="BC380" s="141">
        <v>0</v>
      </c>
      <c r="BD380" s="141">
        <v>0</v>
      </c>
      <c r="BE380" s="141">
        <v>0</v>
      </c>
      <c r="BF380" s="141">
        <v>0</v>
      </c>
      <c r="BG380" s="141">
        <v>0</v>
      </c>
      <c r="BH380" s="141">
        <v>0</v>
      </c>
      <c r="BI380" s="141">
        <v>0</v>
      </c>
      <c r="BJ380" s="141">
        <v>0</v>
      </c>
      <c r="BK380" s="141">
        <v>0</v>
      </c>
      <c r="BL380" s="141">
        <v>0</v>
      </c>
      <c r="BM380" s="141">
        <v>0</v>
      </c>
      <c r="BN380" s="141">
        <v>0</v>
      </c>
      <c r="BO380" s="141">
        <v>0</v>
      </c>
      <c r="BP380" s="141">
        <v>0</v>
      </c>
    </row>
    <row r="381" spans="4:68">
      <c r="D381" s="174" t="s">
        <v>4221</v>
      </c>
      <c r="E381" s="176">
        <v>-299328</v>
      </c>
      <c r="F381" s="174" t="s">
        <v>3409</v>
      </c>
      <c r="G381" s="174" t="s">
        <v>4222</v>
      </c>
      <c r="H381" s="174" t="s">
        <v>172</v>
      </c>
      <c r="I381" s="174" t="s">
        <v>4223</v>
      </c>
      <c r="J381" s="174" t="s">
        <v>4224</v>
      </c>
      <c r="K381" s="174"/>
      <c r="L381" s="174" t="s">
        <v>172</v>
      </c>
      <c r="M381" s="174" t="s">
        <v>3870</v>
      </c>
      <c r="N381" s="176">
        <v>960</v>
      </c>
      <c r="O381" s="174" t="s">
        <v>3407</v>
      </c>
      <c r="P381" s="177">
        <v>28307</v>
      </c>
      <c r="Q381" s="176">
        <v>432</v>
      </c>
      <c r="R381" s="175">
        <v>-134687.21</v>
      </c>
      <c r="S381" s="175">
        <v>-164640.79</v>
      </c>
      <c r="T381" s="178">
        <v>0</v>
      </c>
      <c r="U381" s="96">
        <v>18</v>
      </c>
      <c r="V381" s="38" t="s">
        <v>128</v>
      </c>
      <c r="W381" s="38"/>
      <c r="X381" s="137">
        <v>-3741.6000000000004</v>
      </c>
      <c r="Y381" s="138">
        <v>57527</v>
      </c>
      <c r="Z381" s="179">
        <v>44</v>
      </c>
      <c r="AA381" s="139">
        <v>2057</v>
      </c>
      <c r="AB381" s="131"/>
      <c r="AC381" s="38"/>
      <c r="AD381" s="140">
        <v>-164640.79</v>
      </c>
      <c r="AE381" s="141">
        <v>-160899.19</v>
      </c>
      <c r="AF381" s="141">
        <v>-157157.59</v>
      </c>
      <c r="AG381" s="141">
        <v>-153415.99</v>
      </c>
      <c r="AH381" s="141">
        <v>-149674.38999999998</v>
      </c>
      <c r="AI381" s="141">
        <v>-145932.78999999998</v>
      </c>
      <c r="AJ381" s="141">
        <v>-142191.18999999997</v>
      </c>
      <c r="AK381" s="141">
        <v>-138449.58999999997</v>
      </c>
      <c r="AL381" s="141">
        <v>-134707.98999999996</v>
      </c>
      <c r="AM381" s="141">
        <v>-130966.38999999996</v>
      </c>
      <c r="AN381" s="141">
        <v>-127224.78999999995</v>
      </c>
      <c r="AO381" s="141">
        <v>-123483.18999999994</v>
      </c>
      <c r="AP381" s="141">
        <v>-119741.58999999994</v>
      </c>
      <c r="AQ381" s="141">
        <v>-115999.98999999993</v>
      </c>
      <c r="AR381" s="141">
        <v>-112258.38999999993</v>
      </c>
      <c r="AS381" s="141">
        <v>-108516.78999999992</v>
      </c>
      <c r="AT381" s="141">
        <v>-104775.18999999992</v>
      </c>
      <c r="AU381" s="141">
        <v>-101033.58999999991</v>
      </c>
      <c r="AV381" s="141">
        <v>-97291.989999999903</v>
      </c>
      <c r="AW381" s="141">
        <v>-93550.389999999898</v>
      </c>
      <c r="AX381" s="141">
        <v>-89808.789999999892</v>
      </c>
      <c r="AY381" s="141">
        <v>-86067.189999999886</v>
      </c>
      <c r="AZ381" s="141">
        <v>-82325.58999999988</v>
      </c>
      <c r="BA381" s="141">
        <v>-78583.989999999874</v>
      </c>
      <c r="BB381" s="141">
        <v>-74842.389999999868</v>
      </c>
      <c r="BC381" s="141">
        <v>-71100.789999999863</v>
      </c>
      <c r="BD381" s="141">
        <v>-67359.189999999857</v>
      </c>
      <c r="BE381" s="141">
        <v>-63617.589999999858</v>
      </c>
      <c r="BF381" s="141">
        <v>-59875.98999999986</v>
      </c>
      <c r="BG381" s="141">
        <v>-56134.389999999861</v>
      </c>
      <c r="BH381" s="141">
        <v>-52392.789999999863</v>
      </c>
      <c r="BI381" s="141">
        <v>-48651.189999999864</v>
      </c>
      <c r="BJ381" s="141">
        <v>-44909.589999999866</v>
      </c>
      <c r="BK381" s="141">
        <v>-41167.989999999867</v>
      </c>
      <c r="BL381" s="141">
        <v>-37426.389999999868</v>
      </c>
      <c r="BM381" s="141">
        <v>-33684.78999999987</v>
      </c>
      <c r="BN381" s="141">
        <v>-29943.189999999871</v>
      </c>
      <c r="BO381" s="141">
        <v>-26201.589999999873</v>
      </c>
      <c r="BP381" s="141">
        <v>-22459.989999999874</v>
      </c>
    </row>
    <row r="382" spans="4:68">
      <c r="D382" s="174" t="s">
        <v>4225</v>
      </c>
      <c r="E382" s="176">
        <v>149664</v>
      </c>
      <c r="F382" s="174" t="s">
        <v>3409</v>
      </c>
      <c r="G382" s="174" t="s">
        <v>4222</v>
      </c>
      <c r="H382" s="174" t="s">
        <v>172</v>
      </c>
      <c r="I382" s="174" t="s">
        <v>4223</v>
      </c>
      <c r="J382" s="174" t="s">
        <v>4224</v>
      </c>
      <c r="K382" s="174"/>
      <c r="L382" s="174" t="s">
        <v>172</v>
      </c>
      <c r="M382" s="174" t="s">
        <v>3870</v>
      </c>
      <c r="N382" s="176">
        <v>960</v>
      </c>
      <c r="O382" s="174" t="s">
        <v>3407</v>
      </c>
      <c r="P382" s="177">
        <v>29768</v>
      </c>
      <c r="Q382" s="176">
        <v>384</v>
      </c>
      <c r="R382" s="175">
        <v>59860.4</v>
      </c>
      <c r="S382" s="175">
        <v>89803.6</v>
      </c>
      <c r="T382" s="178">
        <v>0</v>
      </c>
      <c r="U382" s="96">
        <v>18</v>
      </c>
      <c r="V382" s="38" t="s">
        <v>128</v>
      </c>
      <c r="W382" s="38"/>
      <c r="X382" s="137">
        <v>1870.8000000000002</v>
      </c>
      <c r="Y382" s="138">
        <v>58988</v>
      </c>
      <c r="Z382" s="179">
        <v>48</v>
      </c>
      <c r="AA382" s="139">
        <v>2061</v>
      </c>
      <c r="AB382" s="131"/>
      <c r="AC382" s="38"/>
      <c r="AD382" s="140">
        <v>89803.6</v>
      </c>
      <c r="AE382" s="141">
        <v>87932.800000000003</v>
      </c>
      <c r="AF382" s="141">
        <v>86062</v>
      </c>
      <c r="AG382" s="141">
        <v>84191.2</v>
      </c>
      <c r="AH382" s="141">
        <v>82320.399999999994</v>
      </c>
      <c r="AI382" s="141">
        <v>80449.599999999991</v>
      </c>
      <c r="AJ382" s="141">
        <v>78578.799999999988</v>
      </c>
      <c r="AK382" s="141">
        <v>76707.999999999985</v>
      </c>
      <c r="AL382" s="141">
        <v>74837.199999999983</v>
      </c>
      <c r="AM382" s="141">
        <v>72966.39999999998</v>
      </c>
      <c r="AN382" s="141">
        <v>71095.599999999977</v>
      </c>
      <c r="AO382" s="141">
        <v>69224.799999999974</v>
      </c>
      <c r="AP382" s="141">
        <v>67353.999999999971</v>
      </c>
      <c r="AQ382" s="141">
        <v>65483.199999999968</v>
      </c>
      <c r="AR382" s="141">
        <v>63612.399999999965</v>
      </c>
      <c r="AS382" s="141">
        <v>61741.599999999962</v>
      </c>
      <c r="AT382" s="141">
        <v>59870.799999999959</v>
      </c>
      <c r="AU382" s="141">
        <v>57999.999999999956</v>
      </c>
      <c r="AV382" s="141">
        <v>56129.199999999953</v>
      </c>
      <c r="AW382" s="141">
        <v>54258.399999999951</v>
      </c>
      <c r="AX382" s="141">
        <v>52387.599999999948</v>
      </c>
      <c r="AY382" s="141">
        <v>50516.799999999945</v>
      </c>
      <c r="AZ382" s="141">
        <v>48645.999999999942</v>
      </c>
      <c r="BA382" s="141">
        <v>46775.199999999939</v>
      </c>
      <c r="BB382" s="141">
        <v>44904.399999999936</v>
      </c>
      <c r="BC382" s="141">
        <v>43033.599999999933</v>
      </c>
      <c r="BD382" s="141">
        <v>41162.79999999993</v>
      </c>
      <c r="BE382" s="141">
        <v>39291.999999999927</v>
      </c>
      <c r="BF382" s="141">
        <v>37421.199999999924</v>
      </c>
      <c r="BG382" s="141">
        <v>35550.399999999921</v>
      </c>
      <c r="BH382" s="141">
        <v>33679.599999999919</v>
      </c>
      <c r="BI382" s="141">
        <v>31808.799999999919</v>
      </c>
      <c r="BJ382" s="141">
        <v>29937.99999999992</v>
      </c>
      <c r="BK382" s="141">
        <v>28067.199999999921</v>
      </c>
      <c r="BL382" s="141">
        <v>26196.399999999921</v>
      </c>
      <c r="BM382" s="141">
        <v>24325.599999999922</v>
      </c>
      <c r="BN382" s="141">
        <v>22454.799999999923</v>
      </c>
      <c r="BO382" s="141">
        <v>20583.999999999924</v>
      </c>
      <c r="BP382" s="141">
        <v>18713.199999999924</v>
      </c>
    </row>
    <row r="383" spans="4:68">
      <c r="D383" s="174" t="s">
        <v>4226</v>
      </c>
      <c r="E383" s="176">
        <v>-3182</v>
      </c>
      <c r="F383" s="174" t="s">
        <v>3409</v>
      </c>
      <c r="G383" s="174" t="s">
        <v>4227</v>
      </c>
      <c r="H383" s="174" t="s">
        <v>172</v>
      </c>
      <c r="I383" s="174" t="s">
        <v>4228</v>
      </c>
      <c r="J383" s="174" t="s">
        <v>4229</v>
      </c>
      <c r="K383" s="174"/>
      <c r="L383" s="174" t="s">
        <v>3509</v>
      </c>
      <c r="M383" s="174" t="s">
        <v>3548</v>
      </c>
      <c r="N383" s="176">
        <v>960</v>
      </c>
      <c r="O383" s="174" t="s">
        <v>3407</v>
      </c>
      <c r="P383" s="177">
        <v>17715</v>
      </c>
      <c r="Q383" s="176">
        <v>780</v>
      </c>
      <c r="R383" s="175">
        <v>-2585.19</v>
      </c>
      <c r="S383" s="175">
        <v>-596.80999999999995</v>
      </c>
      <c r="T383" s="178">
        <v>0</v>
      </c>
      <c r="U383" s="96">
        <v>16</v>
      </c>
      <c r="V383" s="38" t="s">
        <v>126</v>
      </c>
      <c r="W383" s="38"/>
      <c r="X383" s="137">
        <v>-39.774999999999999</v>
      </c>
      <c r="Y383" s="138">
        <v>46935</v>
      </c>
      <c r="Z383" s="179">
        <v>15</v>
      </c>
      <c r="AA383" s="139">
        <v>2028</v>
      </c>
      <c r="AB383" s="131"/>
      <c r="AC383" s="38"/>
      <c r="AD383" s="140">
        <v>-596.80999999999995</v>
      </c>
      <c r="AE383" s="141">
        <v>-557.03499999999997</v>
      </c>
      <c r="AF383" s="141">
        <v>-517.26</v>
      </c>
      <c r="AG383" s="141">
        <v>-477.48500000000001</v>
      </c>
      <c r="AH383" s="141">
        <v>-437.71000000000004</v>
      </c>
      <c r="AI383" s="141">
        <v>-397.93500000000006</v>
      </c>
      <c r="AJ383" s="141">
        <v>-358.16000000000008</v>
      </c>
      <c r="AK383" s="141">
        <v>-318.3850000000001</v>
      </c>
      <c r="AL383" s="141">
        <v>-278.61000000000013</v>
      </c>
      <c r="AM383" s="141">
        <v>-238.83500000000012</v>
      </c>
      <c r="AN383" s="141">
        <v>-199.06000000000012</v>
      </c>
      <c r="AO383" s="141">
        <v>-159.28500000000011</v>
      </c>
      <c r="AP383" s="141">
        <v>-119.5100000000001</v>
      </c>
      <c r="AQ383" s="141">
        <v>-79.735000000000099</v>
      </c>
      <c r="AR383" s="141">
        <v>-39.9600000000001</v>
      </c>
      <c r="AS383" s="141">
        <v>-0.18500000000010175</v>
      </c>
      <c r="AT383" s="141">
        <v>0</v>
      </c>
      <c r="AU383" s="141">
        <v>0</v>
      </c>
      <c r="AV383" s="141">
        <v>0</v>
      </c>
      <c r="AW383" s="141">
        <v>0</v>
      </c>
      <c r="AX383" s="141">
        <v>0</v>
      </c>
      <c r="AY383" s="141">
        <v>0</v>
      </c>
      <c r="AZ383" s="141">
        <v>0</v>
      </c>
      <c r="BA383" s="141">
        <v>0</v>
      </c>
      <c r="BB383" s="141">
        <v>0</v>
      </c>
      <c r="BC383" s="141">
        <v>0</v>
      </c>
      <c r="BD383" s="141">
        <v>0</v>
      </c>
      <c r="BE383" s="141">
        <v>0</v>
      </c>
      <c r="BF383" s="141">
        <v>0</v>
      </c>
      <c r="BG383" s="141">
        <v>0</v>
      </c>
      <c r="BH383" s="141">
        <v>0</v>
      </c>
      <c r="BI383" s="141">
        <v>0</v>
      </c>
      <c r="BJ383" s="141">
        <v>0</v>
      </c>
      <c r="BK383" s="141">
        <v>0</v>
      </c>
      <c r="BL383" s="141">
        <v>0</v>
      </c>
      <c r="BM383" s="141">
        <v>0</v>
      </c>
      <c r="BN383" s="141">
        <v>0</v>
      </c>
      <c r="BO383" s="141">
        <v>0</v>
      </c>
      <c r="BP383" s="141">
        <v>0</v>
      </c>
    </row>
    <row r="384" spans="4:68">
      <c r="D384" s="174" t="s">
        <v>4230</v>
      </c>
      <c r="E384" s="176">
        <v>-1941</v>
      </c>
      <c r="F384" s="174" t="s">
        <v>3409</v>
      </c>
      <c r="G384" s="174" t="s">
        <v>4231</v>
      </c>
      <c r="H384" s="174" t="s">
        <v>172</v>
      </c>
      <c r="I384" s="174" t="s">
        <v>4228</v>
      </c>
      <c r="J384" s="174" t="s">
        <v>4232</v>
      </c>
      <c r="K384" s="174"/>
      <c r="L384" s="174" t="s">
        <v>3509</v>
      </c>
      <c r="M384" s="174" t="s">
        <v>3548</v>
      </c>
      <c r="N384" s="176">
        <v>960</v>
      </c>
      <c r="O384" s="174" t="s">
        <v>3407</v>
      </c>
      <c r="P384" s="177">
        <v>17715</v>
      </c>
      <c r="Q384" s="176">
        <v>780</v>
      </c>
      <c r="R384" s="175">
        <v>-1576.96</v>
      </c>
      <c r="S384" s="175">
        <v>-364.04</v>
      </c>
      <c r="T384" s="178">
        <v>0</v>
      </c>
      <c r="U384" s="96">
        <v>16</v>
      </c>
      <c r="V384" s="38" t="s">
        <v>126</v>
      </c>
      <c r="W384" s="38"/>
      <c r="X384" s="137">
        <v>-24.262500000000003</v>
      </c>
      <c r="Y384" s="138">
        <v>46935</v>
      </c>
      <c r="Z384" s="179">
        <v>15</v>
      </c>
      <c r="AA384" s="139">
        <v>2028</v>
      </c>
      <c r="AB384" s="131"/>
      <c r="AC384" s="38"/>
      <c r="AD384" s="140">
        <v>-364.04</v>
      </c>
      <c r="AE384" s="141">
        <v>-339.77750000000003</v>
      </c>
      <c r="AF384" s="141">
        <v>-315.51500000000004</v>
      </c>
      <c r="AG384" s="141">
        <v>-291.25250000000005</v>
      </c>
      <c r="AH384" s="141">
        <v>-266.99000000000007</v>
      </c>
      <c r="AI384" s="141">
        <v>-242.72750000000008</v>
      </c>
      <c r="AJ384" s="141">
        <v>-218.46500000000009</v>
      </c>
      <c r="AK384" s="141">
        <v>-194.2025000000001</v>
      </c>
      <c r="AL384" s="141">
        <v>-169.94000000000011</v>
      </c>
      <c r="AM384" s="141">
        <v>-145.67750000000012</v>
      </c>
      <c r="AN384" s="141">
        <v>-121.41500000000012</v>
      </c>
      <c r="AO384" s="141">
        <v>-97.152500000000117</v>
      </c>
      <c r="AP384" s="141">
        <v>-72.890000000000114</v>
      </c>
      <c r="AQ384" s="141">
        <v>-48.627500000000111</v>
      </c>
      <c r="AR384" s="141">
        <v>-24.365000000000109</v>
      </c>
      <c r="AS384" s="141">
        <v>-0.10250000000010573</v>
      </c>
      <c r="AT384" s="141">
        <v>0</v>
      </c>
      <c r="AU384" s="141">
        <v>0</v>
      </c>
      <c r="AV384" s="141">
        <v>0</v>
      </c>
      <c r="AW384" s="141">
        <v>0</v>
      </c>
      <c r="AX384" s="141">
        <v>0</v>
      </c>
      <c r="AY384" s="141">
        <v>0</v>
      </c>
      <c r="AZ384" s="141">
        <v>0</v>
      </c>
      <c r="BA384" s="141">
        <v>0</v>
      </c>
      <c r="BB384" s="141">
        <v>0</v>
      </c>
      <c r="BC384" s="141">
        <v>0</v>
      </c>
      <c r="BD384" s="141">
        <v>0</v>
      </c>
      <c r="BE384" s="141">
        <v>0</v>
      </c>
      <c r="BF384" s="141">
        <v>0</v>
      </c>
      <c r="BG384" s="141">
        <v>0</v>
      </c>
      <c r="BH384" s="141">
        <v>0</v>
      </c>
      <c r="BI384" s="141">
        <v>0</v>
      </c>
      <c r="BJ384" s="141">
        <v>0</v>
      </c>
      <c r="BK384" s="141">
        <v>0</v>
      </c>
      <c r="BL384" s="141">
        <v>0</v>
      </c>
      <c r="BM384" s="141">
        <v>0</v>
      </c>
      <c r="BN384" s="141">
        <v>0</v>
      </c>
      <c r="BO384" s="141">
        <v>0</v>
      </c>
      <c r="BP384" s="141">
        <v>0</v>
      </c>
    </row>
    <row r="385" spans="4:68">
      <c r="D385" s="174" t="s">
        <v>4233</v>
      </c>
      <c r="E385" s="175">
        <v>19791.59</v>
      </c>
      <c r="F385" s="174" t="s">
        <v>3428</v>
      </c>
      <c r="G385" s="174" t="s">
        <v>4234</v>
      </c>
      <c r="H385" s="174" t="s">
        <v>172</v>
      </c>
      <c r="I385" s="174" t="s">
        <v>3098</v>
      </c>
      <c r="J385" s="174" t="s">
        <v>4235</v>
      </c>
      <c r="K385" s="174"/>
      <c r="L385" s="174" t="s">
        <v>172</v>
      </c>
      <c r="M385" s="174" t="s">
        <v>3899</v>
      </c>
      <c r="N385" s="176">
        <v>960</v>
      </c>
      <c r="O385" s="174" t="s">
        <v>3407</v>
      </c>
      <c r="P385" s="177">
        <v>16984</v>
      </c>
      <c r="Q385" s="176">
        <v>804</v>
      </c>
      <c r="R385" s="175">
        <v>16574.7</v>
      </c>
      <c r="S385" s="175">
        <v>3216.89</v>
      </c>
      <c r="T385" s="178">
        <v>0</v>
      </c>
      <c r="U385" s="96">
        <v>2</v>
      </c>
      <c r="V385" s="38" t="s">
        <v>112</v>
      </c>
      <c r="W385" s="38"/>
      <c r="X385" s="137">
        <v>247.39487499999998</v>
      </c>
      <c r="Y385" s="138">
        <v>46204</v>
      </c>
      <c r="Z385" s="179">
        <v>13</v>
      </c>
      <c r="AA385" s="139">
        <v>2026</v>
      </c>
      <c r="AB385" s="131"/>
      <c r="AC385" s="38"/>
      <c r="AD385" s="140">
        <v>3216.89</v>
      </c>
      <c r="AE385" s="141">
        <v>2969.4951249999999</v>
      </c>
      <c r="AF385" s="141">
        <v>2722.10025</v>
      </c>
      <c r="AG385" s="141">
        <v>2474.705375</v>
      </c>
      <c r="AH385" s="141">
        <v>2227.3105</v>
      </c>
      <c r="AI385" s="141">
        <v>1979.9156250000001</v>
      </c>
      <c r="AJ385" s="141">
        <v>1732.5207500000001</v>
      </c>
      <c r="AK385" s="141">
        <v>1485.1258750000002</v>
      </c>
      <c r="AL385" s="141">
        <v>1237.7310000000002</v>
      </c>
      <c r="AM385" s="141">
        <v>990.33612500000027</v>
      </c>
      <c r="AN385" s="141">
        <v>742.94125000000031</v>
      </c>
      <c r="AO385" s="141">
        <v>495.54637500000035</v>
      </c>
      <c r="AP385" s="141">
        <v>248.15150000000037</v>
      </c>
      <c r="AQ385" s="141">
        <v>0.75662500000038335</v>
      </c>
      <c r="AR385" s="141">
        <v>0</v>
      </c>
      <c r="AS385" s="141">
        <v>0</v>
      </c>
      <c r="AT385" s="141">
        <v>0</v>
      </c>
      <c r="AU385" s="141">
        <v>0</v>
      </c>
      <c r="AV385" s="141">
        <v>0</v>
      </c>
      <c r="AW385" s="141">
        <v>0</v>
      </c>
      <c r="AX385" s="141">
        <v>0</v>
      </c>
      <c r="AY385" s="141">
        <v>0</v>
      </c>
      <c r="AZ385" s="141">
        <v>0</v>
      </c>
      <c r="BA385" s="141">
        <v>0</v>
      </c>
      <c r="BB385" s="141">
        <v>0</v>
      </c>
      <c r="BC385" s="141">
        <v>0</v>
      </c>
      <c r="BD385" s="141">
        <v>0</v>
      </c>
      <c r="BE385" s="141">
        <v>0</v>
      </c>
      <c r="BF385" s="141">
        <v>0</v>
      </c>
      <c r="BG385" s="141">
        <v>0</v>
      </c>
      <c r="BH385" s="141">
        <v>0</v>
      </c>
      <c r="BI385" s="141">
        <v>0</v>
      </c>
      <c r="BJ385" s="141">
        <v>0</v>
      </c>
      <c r="BK385" s="141">
        <v>0</v>
      </c>
      <c r="BL385" s="141">
        <v>0</v>
      </c>
      <c r="BM385" s="141">
        <v>0</v>
      </c>
      <c r="BN385" s="141">
        <v>0</v>
      </c>
      <c r="BO385" s="141">
        <v>0</v>
      </c>
      <c r="BP385" s="141">
        <v>0</v>
      </c>
    </row>
    <row r="386" spans="4:68">
      <c r="D386" s="174" t="s">
        <v>4236</v>
      </c>
      <c r="E386" s="175">
        <v>392210.02</v>
      </c>
      <c r="F386" s="174" t="s">
        <v>3428</v>
      </c>
      <c r="G386" s="174" t="s">
        <v>4237</v>
      </c>
      <c r="H386" s="174" t="s">
        <v>172</v>
      </c>
      <c r="I386" s="174" t="s">
        <v>3098</v>
      </c>
      <c r="J386" s="174" t="s">
        <v>4238</v>
      </c>
      <c r="K386" s="174"/>
      <c r="L386" s="174" t="s">
        <v>172</v>
      </c>
      <c r="M386" s="174" t="s">
        <v>3899</v>
      </c>
      <c r="N386" s="176">
        <v>960</v>
      </c>
      <c r="O386" s="174" t="s">
        <v>3407</v>
      </c>
      <c r="P386" s="177">
        <v>16984</v>
      </c>
      <c r="Q386" s="176">
        <v>804</v>
      </c>
      <c r="R386" s="175">
        <v>328462.2</v>
      </c>
      <c r="S386" s="175">
        <v>63747.82</v>
      </c>
      <c r="T386" s="178">
        <v>0</v>
      </c>
      <c r="U386" s="96">
        <v>2</v>
      </c>
      <c r="V386" s="38" t="s">
        <v>112</v>
      </c>
      <c r="W386" s="38"/>
      <c r="X386" s="137">
        <v>4902.625250000001</v>
      </c>
      <c r="Y386" s="138">
        <v>46204</v>
      </c>
      <c r="Z386" s="179">
        <v>13</v>
      </c>
      <c r="AA386" s="139">
        <v>2026</v>
      </c>
      <c r="AB386" s="131"/>
      <c r="AC386" s="38"/>
      <c r="AD386" s="140">
        <v>63747.82</v>
      </c>
      <c r="AE386" s="141">
        <v>58845.194749999995</v>
      </c>
      <c r="AF386" s="141">
        <v>53942.569499999998</v>
      </c>
      <c r="AG386" s="141">
        <v>49039.94425</v>
      </c>
      <c r="AH386" s="141">
        <v>44137.319000000003</v>
      </c>
      <c r="AI386" s="141">
        <v>39234.693750000006</v>
      </c>
      <c r="AJ386" s="141">
        <v>34332.068500000008</v>
      </c>
      <c r="AK386" s="141">
        <v>29429.443250000008</v>
      </c>
      <c r="AL386" s="141">
        <v>24526.818000000007</v>
      </c>
      <c r="AM386" s="141">
        <v>19624.192750000006</v>
      </c>
      <c r="AN386" s="141">
        <v>14721.567500000005</v>
      </c>
      <c r="AO386" s="141">
        <v>9818.9422500000037</v>
      </c>
      <c r="AP386" s="141">
        <v>4916.3170000000027</v>
      </c>
      <c r="AQ386" s="141">
        <v>13.691750000001775</v>
      </c>
      <c r="AR386" s="141">
        <v>0</v>
      </c>
      <c r="AS386" s="141">
        <v>0</v>
      </c>
      <c r="AT386" s="141">
        <v>0</v>
      </c>
      <c r="AU386" s="141">
        <v>0</v>
      </c>
      <c r="AV386" s="141">
        <v>0</v>
      </c>
      <c r="AW386" s="141">
        <v>0</v>
      </c>
      <c r="AX386" s="141">
        <v>0</v>
      </c>
      <c r="AY386" s="141">
        <v>0</v>
      </c>
      <c r="AZ386" s="141">
        <v>0</v>
      </c>
      <c r="BA386" s="141">
        <v>0</v>
      </c>
      <c r="BB386" s="141">
        <v>0</v>
      </c>
      <c r="BC386" s="141">
        <v>0</v>
      </c>
      <c r="BD386" s="141">
        <v>0</v>
      </c>
      <c r="BE386" s="141">
        <v>0</v>
      </c>
      <c r="BF386" s="141">
        <v>0</v>
      </c>
      <c r="BG386" s="141">
        <v>0</v>
      </c>
      <c r="BH386" s="141">
        <v>0</v>
      </c>
      <c r="BI386" s="141">
        <v>0</v>
      </c>
      <c r="BJ386" s="141">
        <v>0</v>
      </c>
      <c r="BK386" s="141">
        <v>0</v>
      </c>
      <c r="BL386" s="141">
        <v>0</v>
      </c>
      <c r="BM386" s="141">
        <v>0</v>
      </c>
      <c r="BN386" s="141">
        <v>0</v>
      </c>
      <c r="BO386" s="141">
        <v>0</v>
      </c>
      <c r="BP386" s="141">
        <v>0</v>
      </c>
    </row>
    <row r="387" spans="4:68">
      <c r="D387" s="174" t="s">
        <v>4239</v>
      </c>
      <c r="E387" s="175">
        <v>638551.1</v>
      </c>
      <c r="F387" s="174" t="s">
        <v>3428</v>
      </c>
      <c r="G387" s="174" t="s">
        <v>4240</v>
      </c>
      <c r="H387" s="174" t="s">
        <v>172</v>
      </c>
      <c r="I387" s="174" t="s">
        <v>3098</v>
      </c>
      <c r="J387" s="174" t="s">
        <v>4241</v>
      </c>
      <c r="K387" s="174"/>
      <c r="L387" s="174" t="s">
        <v>172</v>
      </c>
      <c r="M387" s="174" t="s">
        <v>3891</v>
      </c>
      <c r="N387" s="176">
        <v>960</v>
      </c>
      <c r="O387" s="174" t="s">
        <v>3407</v>
      </c>
      <c r="P387" s="177">
        <v>16984</v>
      </c>
      <c r="Q387" s="176">
        <v>804</v>
      </c>
      <c r="R387" s="175">
        <v>534764.25</v>
      </c>
      <c r="S387" s="175">
        <v>103786.85</v>
      </c>
      <c r="T387" s="178">
        <v>0</v>
      </c>
      <c r="U387" s="96">
        <v>2</v>
      </c>
      <c r="V387" s="38" t="s">
        <v>112</v>
      </c>
      <c r="W387" s="38"/>
      <c r="X387" s="137">
        <v>7981.8887500000001</v>
      </c>
      <c r="Y387" s="138">
        <v>46204</v>
      </c>
      <c r="Z387" s="179">
        <v>13</v>
      </c>
      <c r="AA387" s="139">
        <v>2026</v>
      </c>
      <c r="AB387" s="131"/>
      <c r="AC387" s="38"/>
      <c r="AD387" s="140">
        <v>103786.85</v>
      </c>
      <c r="AE387" s="141">
        <v>95804.961250000008</v>
      </c>
      <c r="AF387" s="141">
        <v>87823.072500000009</v>
      </c>
      <c r="AG387" s="141">
        <v>79841.183750000011</v>
      </c>
      <c r="AH387" s="141">
        <v>71859.295000000013</v>
      </c>
      <c r="AI387" s="141">
        <v>63877.406250000015</v>
      </c>
      <c r="AJ387" s="141">
        <v>55895.517500000016</v>
      </c>
      <c r="AK387" s="141">
        <v>47913.628750000018</v>
      </c>
      <c r="AL387" s="141">
        <v>39931.74000000002</v>
      </c>
      <c r="AM387" s="141">
        <v>31949.851250000022</v>
      </c>
      <c r="AN387" s="141">
        <v>23967.962500000023</v>
      </c>
      <c r="AO387" s="141">
        <v>15986.073750000023</v>
      </c>
      <c r="AP387" s="141">
        <v>8004.1850000000231</v>
      </c>
      <c r="AQ387" s="141">
        <v>22.296250000023065</v>
      </c>
      <c r="AR387" s="141">
        <v>0</v>
      </c>
      <c r="AS387" s="141">
        <v>0</v>
      </c>
      <c r="AT387" s="141">
        <v>0</v>
      </c>
      <c r="AU387" s="141">
        <v>0</v>
      </c>
      <c r="AV387" s="141">
        <v>0</v>
      </c>
      <c r="AW387" s="141">
        <v>0</v>
      </c>
      <c r="AX387" s="141">
        <v>0</v>
      </c>
      <c r="AY387" s="141">
        <v>0</v>
      </c>
      <c r="AZ387" s="141">
        <v>0</v>
      </c>
      <c r="BA387" s="141">
        <v>0</v>
      </c>
      <c r="BB387" s="141">
        <v>0</v>
      </c>
      <c r="BC387" s="141">
        <v>0</v>
      </c>
      <c r="BD387" s="141">
        <v>0</v>
      </c>
      <c r="BE387" s="141">
        <v>0</v>
      </c>
      <c r="BF387" s="141">
        <v>0</v>
      </c>
      <c r="BG387" s="141">
        <v>0</v>
      </c>
      <c r="BH387" s="141">
        <v>0</v>
      </c>
      <c r="BI387" s="141">
        <v>0</v>
      </c>
      <c r="BJ387" s="141">
        <v>0</v>
      </c>
      <c r="BK387" s="141">
        <v>0</v>
      </c>
      <c r="BL387" s="141">
        <v>0</v>
      </c>
      <c r="BM387" s="141">
        <v>0</v>
      </c>
      <c r="BN387" s="141">
        <v>0</v>
      </c>
      <c r="BO387" s="141">
        <v>0</v>
      </c>
      <c r="BP387" s="141">
        <v>0</v>
      </c>
    </row>
    <row r="388" spans="4:68">
      <c r="D388" s="174" t="s">
        <v>4242</v>
      </c>
      <c r="E388" s="175">
        <v>5995.52</v>
      </c>
      <c r="F388" s="174" t="s">
        <v>3428</v>
      </c>
      <c r="G388" s="174" t="s">
        <v>4243</v>
      </c>
      <c r="H388" s="174" t="s">
        <v>172</v>
      </c>
      <c r="I388" s="174" t="s">
        <v>3098</v>
      </c>
      <c r="J388" s="174" t="s">
        <v>4244</v>
      </c>
      <c r="K388" s="174"/>
      <c r="L388" s="174" t="s">
        <v>3509</v>
      </c>
      <c r="M388" s="174" t="s">
        <v>3891</v>
      </c>
      <c r="N388" s="176">
        <v>960</v>
      </c>
      <c r="O388" s="174" t="s">
        <v>3407</v>
      </c>
      <c r="P388" s="177">
        <v>16984</v>
      </c>
      <c r="Q388" s="176">
        <v>804</v>
      </c>
      <c r="R388" s="175">
        <v>5020.99</v>
      </c>
      <c r="S388" s="175">
        <v>974.53</v>
      </c>
      <c r="T388" s="178">
        <v>0</v>
      </c>
      <c r="U388" s="96">
        <v>2</v>
      </c>
      <c r="V388" s="38" t="s">
        <v>112</v>
      </c>
      <c r="W388" s="38"/>
      <c r="X388" s="137">
        <v>74.944000000000003</v>
      </c>
      <c r="Y388" s="138">
        <v>46204</v>
      </c>
      <c r="Z388" s="179">
        <v>13</v>
      </c>
      <c r="AA388" s="139">
        <v>2026</v>
      </c>
      <c r="AB388" s="131"/>
      <c r="AC388" s="38"/>
      <c r="AD388" s="140">
        <v>974.53</v>
      </c>
      <c r="AE388" s="141">
        <v>899.58600000000001</v>
      </c>
      <c r="AF388" s="141">
        <v>824.64200000000005</v>
      </c>
      <c r="AG388" s="141">
        <v>749.69800000000009</v>
      </c>
      <c r="AH388" s="141">
        <v>674.75400000000013</v>
      </c>
      <c r="AI388" s="141">
        <v>599.81000000000017</v>
      </c>
      <c r="AJ388" s="141">
        <v>524.86600000000021</v>
      </c>
      <c r="AK388" s="141">
        <v>449.9220000000002</v>
      </c>
      <c r="AL388" s="141">
        <v>374.97800000000018</v>
      </c>
      <c r="AM388" s="141">
        <v>300.03400000000016</v>
      </c>
      <c r="AN388" s="141">
        <v>225.09000000000015</v>
      </c>
      <c r="AO388" s="141">
        <v>150.14600000000013</v>
      </c>
      <c r="AP388" s="141">
        <v>75.202000000000126</v>
      </c>
      <c r="AQ388" s="141">
        <v>0.25800000000012346</v>
      </c>
      <c r="AR388" s="141">
        <v>0</v>
      </c>
      <c r="AS388" s="141">
        <v>0</v>
      </c>
      <c r="AT388" s="141">
        <v>0</v>
      </c>
      <c r="AU388" s="141">
        <v>0</v>
      </c>
      <c r="AV388" s="141">
        <v>0</v>
      </c>
      <c r="AW388" s="141">
        <v>0</v>
      </c>
      <c r="AX388" s="141">
        <v>0</v>
      </c>
      <c r="AY388" s="141">
        <v>0</v>
      </c>
      <c r="AZ388" s="141">
        <v>0</v>
      </c>
      <c r="BA388" s="141">
        <v>0</v>
      </c>
      <c r="BB388" s="141">
        <v>0</v>
      </c>
      <c r="BC388" s="141">
        <v>0</v>
      </c>
      <c r="BD388" s="141">
        <v>0</v>
      </c>
      <c r="BE388" s="141">
        <v>0</v>
      </c>
      <c r="BF388" s="141">
        <v>0</v>
      </c>
      <c r="BG388" s="141">
        <v>0</v>
      </c>
      <c r="BH388" s="141">
        <v>0</v>
      </c>
      <c r="BI388" s="141">
        <v>0</v>
      </c>
      <c r="BJ388" s="141">
        <v>0</v>
      </c>
      <c r="BK388" s="141">
        <v>0</v>
      </c>
      <c r="BL388" s="141">
        <v>0</v>
      </c>
      <c r="BM388" s="141">
        <v>0</v>
      </c>
      <c r="BN388" s="141">
        <v>0</v>
      </c>
      <c r="BO388" s="141">
        <v>0</v>
      </c>
      <c r="BP388" s="141">
        <v>0</v>
      </c>
    </row>
    <row r="389" spans="4:68">
      <c r="D389" s="174" t="s">
        <v>4245</v>
      </c>
      <c r="E389" s="175">
        <v>23282.81</v>
      </c>
      <c r="F389" s="174" t="s">
        <v>3428</v>
      </c>
      <c r="G389" s="174" t="s">
        <v>4246</v>
      </c>
      <c r="H389" s="174" t="s">
        <v>172</v>
      </c>
      <c r="I389" s="174" t="s">
        <v>3098</v>
      </c>
      <c r="J389" s="174" t="s">
        <v>4247</v>
      </c>
      <c r="K389" s="174"/>
      <c r="L389" s="174" t="s">
        <v>3509</v>
      </c>
      <c r="M389" s="174" t="s">
        <v>3548</v>
      </c>
      <c r="N389" s="176">
        <v>960</v>
      </c>
      <c r="O389" s="174" t="s">
        <v>3407</v>
      </c>
      <c r="P389" s="177">
        <v>17715</v>
      </c>
      <c r="Q389" s="176">
        <v>780</v>
      </c>
      <c r="R389" s="175">
        <v>18916.400000000001</v>
      </c>
      <c r="S389" s="175">
        <v>4366.41</v>
      </c>
      <c r="T389" s="178">
        <v>0</v>
      </c>
      <c r="U389" s="96">
        <v>16</v>
      </c>
      <c r="V389" s="38" t="s">
        <v>126</v>
      </c>
      <c r="W389" s="38"/>
      <c r="X389" s="137">
        <v>291.03512500000005</v>
      </c>
      <c r="Y389" s="138">
        <v>46935</v>
      </c>
      <c r="Z389" s="179">
        <v>15</v>
      </c>
      <c r="AA389" s="139">
        <v>2028</v>
      </c>
      <c r="AB389" s="131"/>
      <c r="AC389" s="38"/>
      <c r="AD389" s="140">
        <v>4366.41</v>
      </c>
      <c r="AE389" s="141">
        <v>4075.374875</v>
      </c>
      <c r="AF389" s="141">
        <v>3784.3397500000001</v>
      </c>
      <c r="AG389" s="141">
        <v>3493.3046250000002</v>
      </c>
      <c r="AH389" s="141">
        <v>3202.2695000000003</v>
      </c>
      <c r="AI389" s="141">
        <v>2911.2343750000005</v>
      </c>
      <c r="AJ389" s="141">
        <v>2620.1992500000006</v>
      </c>
      <c r="AK389" s="141">
        <v>2329.1641250000007</v>
      </c>
      <c r="AL389" s="141">
        <v>2038.1290000000006</v>
      </c>
      <c r="AM389" s="141">
        <v>1747.0938750000005</v>
      </c>
      <c r="AN389" s="141">
        <v>1456.0587500000004</v>
      </c>
      <c r="AO389" s="141">
        <v>1165.0236250000003</v>
      </c>
      <c r="AP389" s="141">
        <v>873.98850000000016</v>
      </c>
      <c r="AQ389" s="141">
        <v>582.95337500000005</v>
      </c>
      <c r="AR389" s="141">
        <v>291.91825</v>
      </c>
      <c r="AS389" s="141">
        <v>0.88312499999994998</v>
      </c>
      <c r="AT389" s="141">
        <v>0</v>
      </c>
      <c r="AU389" s="141">
        <v>0</v>
      </c>
      <c r="AV389" s="141">
        <v>0</v>
      </c>
      <c r="AW389" s="141">
        <v>0</v>
      </c>
      <c r="AX389" s="141">
        <v>0</v>
      </c>
      <c r="AY389" s="141">
        <v>0</v>
      </c>
      <c r="AZ389" s="141">
        <v>0</v>
      </c>
      <c r="BA389" s="141">
        <v>0</v>
      </c>
      <c r="BB389" s="141">
        <v>0</v>
      </c>
      <c r="BC389" s="141">
        <v>0</v>
      </c>
      <c r="BD389" s="141">
        <v>0</v>
      </c>
      <c r="BE389" s="141">
        <v>0</v>
      </c>
      <c r="BF389" s="141">
        <v>0</v>
      </c>
      <c r="BG389" s="141">
        <v>0</v>
      </c>
      <c r="BH389" s="141">
        <v>0</v>
      </c>
      <c r="BI389" s="141">
        <v>0</v>
      </c>
      <c r="BJ389" s="141">
        <v>0</v>
      </c>
      <c r="BK389" s="141">
        <v>0</v>
      </c>
      <c r="BL389" s="141">
        <v>0</v>
      </c>
      <c r="BM389" s="141">
        <v>0</v>
      </c>
      <c r="BN389" s="141">
        <v>0</v>
      </c>
      <c r="BO389" s="141">
        <v>0</v>
      </c>
      <c r="BP389" s="141">
        <v>0</v>
      </c>
    </row>
    <row r="390" spans="4:68">
      <c r="D390" s="174" t="s">
        <v>4248</v>
      </c>
      <c r="E390" s="175">
        <v>20548.48</v>
      </c>
      <c r="F390" s="174" t="s">
        <v>3428</v>
      </c>
      <c r="G390" s="174" t="s">
        <v>4249</v>
      </c>
      <c r="H390" s="174" t="s">
        <v>172</v>
      </c>
      <c r="I390" s="174" t="s">
        <v>3098</v>
      </c>
      <c r="J390" s="174" t="s">
        <v>4250</v>
      </c>
      <c r="K390" s="174"/>
      <c r="L390" s="174" t="s">
        <v>172</v>
      </c>
      <c r="M390" s="174" t="s">
        <v>3789</v>
      </c>
      <c r="N390" s="176">
        <v>960</v>
      </c>
      <c r="O390" s="174" t="s">
        <v>3407</v>
      </c>
      <c r="P390" s="177">
        <v>17715</v>
      </c>
      <c r="Q390" s="176">
        <v>780</v>
      </c>
      <c r="R390" s="175">
        <v>16694.84</v>
      </c>
      <c r="S390" s="175">
        <v>3853.64</v>
      </c>
      <c r="T390" s="178">
        <v>0</v>
      </c>
      <c r="U390" s="96">
        <v>18</v>
      </c>
      <c r="V390" s="38" t="s">
        <v>128</v>
      </c>
      <c r="W390" s="38"/>
      <c r="X390" s="137">
        <v>256.85599999999999</v>
      </c>
      <c r="Y390" s="138">
        <v>46935</v>
      </c>
      <c r="Z390" s="179">
        <v>15</v>
      </c>
      <c r="AA390" s="139">
        <v>2028</v>
      </c>
      <c r="AB390" s="131"/>
      <c r="AC390" s="38"/>
      <c r="AD390" s="140">
        <v>3853.64</v>
      </c>
      <c r="AE390" s="141">
        <v>3596.7839999999997</v>
      </c>
      <c r="AF390" s="141">
        <v>3339.9279999999999</v>
      </c>
      <c r="AG390" s="141">
        <v>3083.0720000000001</v>
      </c>
      <c r="AH390" s="141">
        <v>2826.2160000000003</v>
      </c>
      <c r="AI390" s="141">
        <v>2569.3600000000006</v>
      </c>
      <c r="AJ390" s="141">
        <v>2312.5040000000008</v>
      </c>
      <c r="AK390" s="141">
        <v>2055.648000000001</v>
      </c>
      <c r="AL390" s="141">
        <v>1798.7920000000011</v>
      </c>
      <c r="AM390" s="141">
        <v>1541.9360000000011</v>
      </c>
      <c r="AN390" s="141">
        <v>1285.0800000000011</v>
      </c>
      <c r="AO390" s="141">
        <v>1028.2240000000011</v>
      </c>
      <c r="AP390" s="141">
        <v>771.36800000000108</v>
      </c>
      <c r="AQ390" s="141">
        <v>514.51200000000108</v>
      </c>
      <c r="AR390" s="141">
        <v>257.65600000000109</v>
      </c>
      <c r="AS390" s="141">
        <v>0.80000000000109139</v>
      </c>
      <c r="AT390" s="141">
        <v>0</v>
      </c>
      <c r="AU390" s="141">
        <v>0</v>
      </c>
      <c r="AV390" s="141">
        <v>0</v>
      </c>
      <c r="AW390" s="141">
        <v>0</v>
      </c>
      <c r="AX390" s="141">
        <v>0</v>
      </c>
      <c r="AY390" s="141">
        <v>0</v>
      </c>
      <c r="AZ390" s="141">
        <v>0</v>
      </c>
      <c r="BA390" s="141">
        <v>0</v>
      </c>
      <c r="BB390" s="141">
        <v>0</v>
      </c>
      <c r="BC390" s="141">
        <v>0</v>
      </c>
      <c r="BD390" s="141">
        <v>0</v>
      </c>
      <c r="BE390" s="141">
        <v>0</v>
      </c>
      <c r="BF390" s="141">
        <v>0</v>
      </c>
      <c r="BG390" s="141">
        <v>0</v>
      </c>
      <c r="BH390" s="141">
        <v>0</v>
      </c>
      <c r="BI390" s="141">
        <v>0</v>
      </c>
      <c r="BJ390" s="141">
        <v>0</v>
      </c>
      <c r="BK390" s="141">
        <v>0</v>
      </c>
      <c r="BL390" s="141">
        <v>0</v>
      </c>
      <c r="BM390" s="141">
        <v>0</v>
      </c>
      <c r="BN390" s="141">
        <v>0</v>
      </c>
      <c r="BO390" s="141">
        <v>0</v>
      </c>
      <c r="BP390" s="141">
        <v>0</v>
      </c>
    </row>
    <row r="391" spans="4:68">
      <c r="D391" s="174" t="s">
        <v>4251</v>
      </c>
      <c r="E391" s="175">
        <v>42335.1</v>
      </c>
      <c r="F391" s="174" t="s">
        <v>3428</v>
      </c>
      <c r="G391" s="174" t="s">
        <v>4252</v>
      </c>
      <c r="H391" s="174" t="s">
        <v>172</v>
      </c>
      <c r="I391" s="174" t="s">
        <v>3098</v>
      </c>
      <c r="J391" s="174" t="s">
        <v>4253</v>
      </c>
      <c r="K391" s="174"/>
      <c r="L391" s="174" t="s">
        <v>3509</v>
      </c>
      <c r="M391" s="174" t="s">
        <v>3548</v>
      </c>
      <c r="N391" s="176">
        <v>960</v>
      </c>
      <c r="O391" s="174" t="s">
        <v>3407</v>
      </c>
      <c r="P391" s="177">
        <v>17715</v>
      </c>
      <c r="Q391" s="176">
        <v>780</v>
      </c>
      <c r="R391" s="175">
        <v>34395.68</v>
      </c>
      <c r="S391" s="175">
        <v>7939.42</v>
      </c>
      <c r="T391" s="178">
        <v>0</v>
      </c>
      <c r="U391" s="96">
        <v>16</v>
      </c>
      <c r="V391" s="38" t="s">
        <v>126</v>
      </c>
      <c r="W391" s="38"/>
      <c r="X391" s="137">
        <v>529.18874999999991</v>
      </c>
      <c r="Y391" s="138">
        <v>46935</v>
      </c>
      <c r="Z391" s="179">
        <v>15</v>
      </c>
      <c r="AA391" s="139">
        <v>2028</v>
      </c>
      <c r="AB391" s="131"/>
      <c r="AC391" s="38"/>
      <c r="AD391" s="140">
        <v>7939.42</v>
      </c>
      <c r="AE391" s="141">
        <v>7410.2312499999998</v>
      </c>
      <c r="AF391" s="141">
        <v>6881.0424999999996</v>
      </c>
      <c r="AG391" s="141">
        <v>6351.8537499999993</v>
      </c>
      <c r="AH391" s="141">
        <v>5822.6649999999991</v>
      </c>
      <c r="AI391" s="141">
        <v>5293.4762499999988</v>
      </c>
      <c r="AJ391" s="141">
        <v>4764.2874999999985</v>
      </c>
      <c r="AK391" s="141">
        <v>4235.0987499999983</v>
      </c>
      <c r="AL391" s="141">
        <v>3705.9099999999985</v>
      </c>
      <c r="AM391" s="141">
        <v>3176.7212499999987</v>
      </c>
      <c r="AN391" s="141">
        <v>2647.5324999999989</v>
      </c>
      <c r="AO391" s="141">
        <v>2118.3437499999991</v>
      </c>
      <c r="AP391" s="141">
        <v>1589.1549999999993</v>
      </c>
      <c r="AQ391" s="141">
        <v>1059.9662499999995</v>
      </c>
      <c r="AR391" s="141">
        <v>530.77749999999958</v>
      </c>
      <c r="AS391" s="141">
        <v>1.5887499999996635</v>
      </c>
      <c r="AT391" s="141">
        <v>0</v>
      </c>
      <c r="AU391" s="141">
        <v>0</v>
      </c>
      <c r="AV391" s="141">
        <v>0</v>
      </c>
      <c r="AW391" s="141">
        <v>0</v>
      </c>
      <c r="AX391" s="141">
        <v>0</v>
      </c>
      <c r="AY391" s="141">
        <v>0</v>
      </c>
      <c r="AZ391" s="141">
        <v>0</v>
      </c>
      <c r="BA391" s="141">
        <v>0</v>
      </c>
      <c r="BB391" s="141">
        <v>0</v>
      </c>
      <c r="BC391" s="141">
        <v>0</v>
      </c>
      <c r="BD391" s="141">
        <v>0</v>
      </c>
      <c r="BE391" s="141">
        <v>0</v>
      </c>
      <c r="BF391" s="141">
        <v>0</v>
      </c>
      <c r="BG391" s="141">
        <v>0</v>
      </c>
      <c r="BH391" s="141">
        <v>0</v>
      </c>
      <c r="BI391" s="141">
        <v>0</v>
      </c>
      <c r="BJ391" s="141">
        <v>0</v>
      </c>
      <c r="BK391" s="141">
        <v>0</v>
      </c>
      <c r="BL391" s="141">
        <v>0</v>
      </c>
      <c r="BM391" s="141">
        <v>0</v>
      </c>
      <c r="BN391" s="141">
        <v>0</v>
      </c>
      <c r="BO391" s="141">
        <v>0</v>
      </c>
      <c r="BP391" s="141">
        <v>0</v>
      </c>
    </row>
    <row r="392" spans="4:68">
      <c r="D392" s="174" t="s">
        <v>4254</v>
      </c>
      <c r="E392" s="175">
        <v>274532.88</v>
      </c>
      <c r="F392" s="174" t="s">
        <v>3428</v>
      </c>
      <c r="G392" s="174" t="s">
        <v>4255</v>
      </c>
      <c r="H392" s="174" t="s">
        <v>172</v>
      </c>
      <c r="I392" s="174" t="s">
        <v>3098</v>
      </c>
      <c r="J392" s="174" t="s">
        <v>4256</v>
      </c>
      <c r="K392" s="174"/>
      <c r="L392" s="174" t="s">
        <v>172</v>
      </c>
      <c r="M392" s="174" t="s">
        <v>3548</v>
      </c>
      <c r="N392" s="176">
        <v>960</v>
      </c>
      <c r="O392" s="174" t="s">
        <v>3407</v>
      </c>
      <c r="P392" s="177">
        <v>17715</v>
      </c>
      <c r="Q392" s="176">
        <v>780</v>
      </c>
      <c r="R392" s="175">
        <v>223048.42</v>
      </c>
      <c r="S392" s="175">
        <v>51484.46</v>
      </c>
      <c r="T392" s="178">
        <v>0</v>
      </c>
      <c r="U392" s="96">
        <v>16</v>
      </c>
      <c r="V392" s="38" t="s">
        <v>126</v>
      </c>
      <c r="W392" s="38"/>
      <c r="X392" s="137">
        <v>3431.6610000000001</v>
      </c>
      <c r="Y392" s="138">
        <v>46935</v>
      </c>
      <c r="Z392" s="179">
        <v>15</v>
      </c>
      <c r="AA392" s="139">
        <v>2028</v>
      </c>
      <c r="AB392" s="131"/>
      <c r="AC392" s="38"/>
      <c r="AD392" s="140">
        <v>51484.46</v>
      </c>
      <c r="AE392" s="141">
        <v>48052.798999999999</v>
      </c>
      <c r="AF392" s="141">
        <v>44621.137999999999</v>
      </c>
      <c r="AG392" s="141">
        <v>41189.476999999999</v>
      </c>
      <c r="AH392" s="141">
        <v>37757.815999999999</v>
      </c>
      <c r="AI392" s="141">
        <v>34326.154999999999</v>
      </c>
      <c r="AJ392" s="141">
        <v>30894.493999999999</v>
      </c>
      <c r="AK392" s="141">
        <v>27462.832999999999</v>
      </c>
      <c r="AL392" s="141">
        <v>24031.171999999999</v>
      </c>
      <c r="AM392" s="141">
        <v>20599.510999999999</v>
      </c>
      <c r="AN392" s="141">
        <v>17167.849999999999</v>
      </c>
      <c r="AO392" s="141">
        <v>13736.188999999998</v>
      </c>
      <c r="AP392" s="141">
        <v>10304.527999999998</v>
      </c>
      <c r="AQ392" s="141">
        <v>6872.8669999999984</v>
      </c>
      <c r="AR392" s="141">
        <v>3441.2059999999983</v>
      </c>
      <c r="AS392" s="141">
        <v>9.5449999999982538</v>
      </c>
      <c r="AT392" s="141">
        <v>0</v>
      </c>
      <c r="AU392" s="141">
        <v>0</v>
      </c>
      <c r="AV392" s="141">
        <v>0</v>
      </c>
      <c r="AW392" s="141">
        <v>0</v>
      </c>
      <c r="AX392" s="141">
        <v>0</v>
      </c>
      <c r="AY392" s="141">
        <v>0</v>
      </c>
      <c r="AZ392" s="141">
        <v>0</v>
      </c>
      <c r="BA392" s="141">
        <v>0</v>
      </c>
      <c r="BB392" s="141">
        <v>0</v>
      </c>
      <c r="BC392" s="141">
        <v>0</v>
      </c>
      <c r="BD392" s="141">
        <v>0</v>
      </c>
      <c r="BE392" s="141">
        <v>0</v>
      </c>
      <c r="BF392" s="141">
        <v>0</v>
      </c>
      <c r="BG392" s="141">
        <v>0</v>
      </c>
      <c r="BH392" s="141">
        <v>0</v>
      </c>
      <c r="BI392" s="141">
        <v>0</v>
      </c>
      <c r="BJ392" s="141">
        <v>0</v>
      </c>
      <c r="BK392" s="141">
        <v>0</v>
      </c>
      <c r="BL392" s="141">
        <v>0</v>
      </c>
      <c r="BM392" s="141">
        <v>0</v>
      </c>
      <c r="BN392" s="141">
        <v>0</v>
      </c>
      <c r="BO392" s="141">
        <v>0</v>
      </c>
      <c r="BP392" s="141">
        <v>0</v>
      </c>
    </row>
    <row r="393" spans="4:68">
      <c r="D393" s="174" t="s">
        <v>4257</v>
      </c>
      <c r="E393" s="175">
        <v>8519.42</v>
      </c>
      <c r="F393" s="174" t="s">
        <v>3428</v>
      </c>
      <c r="G393" s="174" t="s">
        <v>4258</v>
      </c>
      <c r="H393" s="174" t="s">
        <v>172</v>
      </c>
      <c r="I393" s="174" t="s">
        <v>3098</v>
      </c>
      <c r="J393" s="174" t="s">
        <v>4259</v>
      </c>
      <c r="K393" s="174"/>
      <c r="L393" s="174" t="s">
        <v>172</v>
      </c>
      <c r="M393" s="174" t="s">
        <v>3548</v>
      </c>
      <c r="N393" s="176">
        <v>960</v>
      </c>
      <c r="O393" s="174" t="s">
        <v>3407</v>
      </c>
      <c r="P393" s="177">
        <v>17715</v>
      </c>
      <c r="Q393" s="176">
        <v>780</v>
      </c>
      <c r="R393" s="175">
        <v>6921.69</v>
      </c>
      <c r="S393" s="175">
        <v>1597.73</v>
      </c>
      <c r="T393" s="178">
        <v>0</v>
      </c>
      <c r="U393" s="96">
        <v>16</v>
      </c>
      <c r="V393" s="38" t="s">
        <v>126</v>
      </c>
      <c r="W393" s="38"/>
      <c r="X393" s="137">
        <v>106.49275</v>
      </c>
      <c r="Y393" s="138">
        <v>46935</v>
      </c>
      <c r="Z393" s="179">
        <v>15</v>
      </c>
      <c r="AA393" s="139">
        <v>2028</v>
      </c>
      <c r="AB393" s="131"/>
      <c r="AC393" s="38"/>
      <c r="AD393" s="140">
        <v>1597.73</v>
      </c>
      <c r="AE393" s="141">
        <v>1491.2372500000001</v>
      </c>
      <c r="AF393" s="141">
        <v>1384.7445000000002</v>
      </c>
      <c r="AG393" s="141">
        <v>1278.2517500000004</v>
      </c>
      <c r="AH393" s="141">
        <v>1171.7590000000005</v>
      </c>
      <c r="AI393" s="141">
        <v>1065.2662500000006</v>
      </c>
      <c r="AJ393" s="141">
        <v>958.77350000000058</v>
      </c>
      <c r="AK393" s="141">
        <v>852.28075000000058</v>
      </c>
      <c r="AL393" s="141">
        <v>745.78800000000058</v>
      </c>
      <c r="AM393" s="141">
        <v>639.29525000000058</v>
      </c>
      <c r="AN393" s="141">
        <v>532.80250000000058</v>
      </c>
      <c r="AO393" s="141">
        <v>426.30975000000058</v>
      </c>
      <c r="AP393" s="141">
        <v>319.81700000000058</v>
      </c>
      <c r="AQ393" s="141">
        <v>213.32425000000057</v>
      </c>
      <c r="AR393" s="141">
        <v>106.83150000000057</v>
      </c>
      <c r="AS393" s="141">
        <v>0.33875000000057298</v>
      </c>
      <c r="AT393" s="141">
        <v>0</v>
      </c>
      <c r="AU393" s="141">
        <v>0</v>
      </c>
      <c r="AV393" s="141">
        <v>0</v>
      </c>
      <c r="AW393" s="141">
        <v>0</v>
      </c>
      <c r="AX393" s="141">
        <v>0</v>
      </c>
      <c r="AY393" s="141">
        <v>0</v>
      </c>
      <c r="AZ393" s="141">
        <v>0</v>
      </c>
      <c r="BA393" s="141">
        <v>0</v>
      </c>
      <c r="BB393" s="141">
        <v>0</v>
      </c>
      <c r="BC393" s="141">
        <v>0</v>
      </c>
      <c r="BD393" s="141">
        <v>0</v>
      </c>
      <c r="BE393" s="141">
        <v>0</v>
      </c>
      <c r="BF393" s="141">
        <v>0</v>
      </c>
      <c r="BG393" s="141">
        <v>0</v>
      </c>
      <c r="BH393" s="141">
        <v>0</v>
      </c>
      <c r="BI393" s="141">
        <v>0</v>
      </c>
      <c r="BJ393" s="141">
        <v>0</v>
      </c>
      <c r="BK393" s="141">
        <v>0</v>
      </c>
      <c r="BL393" s="141">
        <v>0</v>
      </c>
      <c r="BM393" s="141">
        <v>0</v>
      </c>
      <c r="BN393" s="141">
        <v>0</v>
      </c>
      <c r="BO393" s="141">
        <v>0</v>
      </c>
      <c r="BP393" s="141">
        <v>0</v>
      </c>
    </row>
    <row r="394" spans="4:68">
      <c r="D394" s="174" t="s">
        <v>4260</v>
      </c>
      <c r="E394" s="175">
        <v>852923.71</v>
      </c>
      <c r="F394" s="174" t="s">
        <v>3428</v>
      </c>
      <c r="G394" s="174" t="s">
        <v>4261</v>
      </c>
      <c r="H394" s="174" t="s">
        <v>172</v>
      </c>
      <c r="I394" s="174" t="s">
        <v>3098</v>
      </c>
      <c r="J394" s="174" t="s">
        <v>4262</v>
      </c>
      <c r="K394" s="174"/>
      <c r="L394" s="174" t="s">
        <v>172</v>
      </c>
      <c r="M394" s="174" t="s">
        <v>3776</v>
      </c>
      <c r="N394" s="176">
        <v>960</v>
      </c>
      <c r="O394" s="174" t="s">
        <v>3407</v>
      </c>
      <c r="P394" s="177">
        <v>25385</v>
      </c>
      <c r="Q394" s="176">
        <v>528</v>
      </c>
      <c r="R394" s="175">
        <v>469078.33</v>
      </c>
      <c r="S394" s="175">
        <v>383845.38</v>
      </c>
      <c r="T394" s="178">
        <v>0</v>
      </c>
      <c r="U394" s="96">
        <v>18</v>
      </c>
      <c r="V394" s="38" t="s">
        <v>128</v>
      </c>
      <c r="W394" s="38"/>
      <c r="X394" s="137">
        <v>10661.546374999998</v>
      </c>
      <c r="Y394" s="138">
        <v>54605</v>
      </c>
      <c r="Z394" s="179">
        <v>36</v>
      </c>
      <c r="AA394" s="139">
        <v>2049</v>
      </c>
      <c r="AB394" s="131"/>
      <c r="AC394" s="38"/>
      <c r="AD394" s="140">
        <v>383845.38</v>
      </c>
      <c r="AE394" s="141">
        <v>373183.83362500003</v>
      </c>
      <c r="AF394" s="141">
        <v>362522.28725000005</v>
      </c>
      <c r="AG394" s="141">
        <v>351860.74087500008</v>
      </c>
      <c r="AH394" s="141">
        <v>341199.1945000001</v>
      </c>
      <c r="AI394" s="141">
        <v>330537.64812500012</v>
      </c>
      <c r="AJ394" s="141">
        <v>319876.10175000015</v>
      </c>
      <c r="AK394" s="141">
        <v>309214.55537500017</v>
      </c>
      <c r="AL394" s="141">
        <v>298553.00900000019</v>
      </c>
      <c r="AM394" s="141">
        <v>287891.46262500022</v>
      </c>
      <c r="AN394" s="141">
        <v>277229.91625000024</v>
      </c>
      <c r="AO394" s="141">
        <v>266568.36987500027</v>
      </c>
      <c r="AP394" s="141">
        <v>255906.82350000026</v>
      </c>
      <c r="AQ394" s="141">
        <v>245245.27712500026</v>
      </c>
      <c r="AR394" s="141">
        <v>234583.73075000025</v>
      </c>
      <c r="AS394" s="141">
        <v>223922.18437500024</v>
      </c>
      <c r="AT394" s="141">
        <v>213260.63800000024</v>
      </c>
      <c r="AU394" s="141">
        <v>202599.09162500023</v>
      </c>
      <c r="AV394" s="141">
        <v>191937.54525000023</v>
      </c>
      <c r="AW394" s="141">
        <v>181275.99887500022</v>
      </c>
      <c r="AX394" s="141">
        <v>170614.45250000022</v>
      </c>
      <c r="AY394" s="141">
        <v>159952.90612500021</v>
      </c>
      <c r="AZ394" s="141">
        <v>149291.35975000021</v>
      </c>
      <c r="BA394" s="141">
        <v>138629.8133750002</v>
      </c>
      <c r="BB394" s="141">
        <v>127968.2670000002</v>
      </c>
      <c r="BC394" s="141">
        <v>117306.72062500019</v>
      </c>
      <c r="BD394" s="141">
        <v>106645.17425000019</v>
      </c>
      <c r="BE394" s="141">
        <v>95983.62787500018</v>
      </c>
      <c r="BF394" s="141">
        <v>85322.081500000175</v>
      </c>
      <c r="BG394" s="141">
        <v>74660.53512500017</v>
      </c>
      <c r="BH394" s="141">
        <v>63998.988750000171</v>
      </c>
      <c r="BI394" s="141">
        <v>53337.442375000173</v>
      </c>
      <c r="BJ394" s="141">
        <v>42675.896000000175</v>
      </c>
      <c r="BK394" s="141">
        <v>32014.349625000177</v>
      </c>
      <c r="BL394" s="141">
        <v>21352.803250000179</v>
      </c>
      <c r="BM394" s="141">
        <v>10691.256875000181</v>
      </c>
      <c r="BN394" s="141">
        <v>29.710500000182947</v>
      </c>
      <c r="BO394" s="141">
        <v>0</v>
      </c>
      <c r="BP394" s="141">
        <v>0</v>
      </c>
    </row>
    <row r="395" spans="4:68">
      <c r="D395" s="174" t="s">
        <v>4263</v>
      </c>
      <c r="E395" s="175">
        <v>19492.830000000002</v>
      </c>
      <c r="F395" s="174" t="s">
        <v>3428</v>
      </c>
      <c r="G395" s="174" t="s">
        <v>4264</v>
      </c>
      <c r="H395" s="174" t="s">
        <v>172</v>
      </c>
      <c r="I395" s="174" t="s">
        <v>3098</v>
      </c>
      <c r="J395" s="174" t="s">
        <v>4265</v>
      </c>
      <c r="K395" s="174"/>
      <c r="L395" s="174" t="s">
        <v>3509</v>
      </c>
      <c r="M395" s="174" t="s">
        <v>3548</v>
      </c>
      <c r="N395" s="176">
        <v>960</v>
      </c>
      <c r="O395" s="174" t="s">
        <v>3407</v>
      </c>
      <c r="P395" s="177">
        <v>17715</v>
      </c>
      <c r="Q395" s="176">
        <v>780</v>
      </c>
      <c r="R395" s="175">
        <v>15837.24</v>
      </c>
      <c r="S395" s="175">
        <v>3655.59</v>
      </c>
      <c r="T395" s="178">
        <v>0</v>
      </c>
      <c r="U395" s="96">
        <v>16</v>
      </c>
      <c r="V395" s="38" t="s">
        <v>126</v>
      </c>
      <c r="W395" s="38"/>
      <c r="X395" s="137">
        <v>243.66037500000004</v>
      </c>
      <c r="Y395" s="138">
        <v>46935</v>
      </c>
      <c r="Z395" s="179">
        <v>15</v>
      </c>
      <c r="AA395" s="139">
        <v>2028</v>
      </c>
      <c r="AB395" s="131"/>
      <c r="AC395" s="38"/>
      <c r="AD395" s="140">
        <v>3655.59</v>
      </c>
      <c r="AE395" s="141">
        <v>3411.9296250000002</v>
      </c>
      <c r="AF395" s="141">
        <v>3168.2692500000003</v>
      </c>
      <c r="AG395" s="141">
        <v>2924.6088750000004</v>
      </c>
      <c r="AH395" s="141">
        <v>2680.9485000000004</v>
      </c>
      <c r="AI395" s="141">
        <v>2437.2881250000005</v>
      </c>
      <c r="AJ395" s="141">
        <v>2193.6277500000006</v>
      </c>
      <c r="AK395" s="141">
        <v>1949.9673750000006</v>
      </c>
      <c r="AL395" s="141">
        <v>1706.3070000000007</v>
      </c>
      <c r="AM395" s="141">
        <v>1462.6466250000008</v>
      </c>
      <c r="AN395" s="141">
        <v>1218.9862500000008</v>
      </c>
      <c r="AO395" s="141">
        <v>975.32587500000079</v>
      </c>
      <c r="AP395" s="141">
        <v>731.66550000000075</v>
      </c>
      <c r="AQ395" s="141">
        <v>488.0051250000007</v>
      </c>
      <c r="AR395" s="141">
        <v>244.34475000000066</v>
      </c>
      <c r="AS395" s="141">
        <v>0.68437500000061391</v>
      </c>
      <c r="AT395" s="141">
        <v>0</v>
      </c>
      <c r="AU395" s="141">
        <v>0</v>
      </c>
      <c r="AV395" s="141">
        <v>0</v>
      </c>
      <c r="AW395" s="141">
        <v>0</v>
      </c>
      <c r="AX395" s="141">
        <v>0</v>
      </c>
      <c r="AY395" s="141">
        <v>0</v>
      </c>
      <c r="AZ395" s="141">
        <v>0</v>
      </c>
      <c r="BA395" s="141">
        <v>0</v>
      </c>
      <c r="BB395" s="141">
        <v>0</v>
      </c>
      <c r="BC395" s="141">
        <v>0</v>
      </c>
      <c r="BD395" s="141">
        <v>0</v>
      </c>
      <c r="BE395" s="141">
        <v>0</v>
      </c>
      <c r="BF395" s="141">
        <v>0</v>
      </c>
      <c r="BG395" s="141">
        <v>0</v>
      </c>
      <c r="BH395" s="141">
        <v>0</v>
      </c>
      <c r="BI395" s="141">
        <v>0</v>
      </c>
      <c r="BJ395" s="141">
        <v>0</v>
      </c>
      <c r="BK395" s="141">
        <v>0</v>
      </c>
      <c r="BL395" s="141">
        <v>0</v>
      </c>
      <c r="BM395" s="141">
        <v>0</v>
      </c>
      <c r="BN395" s="141">
        <v>0</v>
      </c>
      <c r="BO395" s="141">
        <v>0</v>
      </c>
      <c r="BP395" s="141">
        <v>0</v>
      </c>
    </row>
    <row r="396" spans="4:68">
      <c r="D396" s="174" t="s">
        <v>4266</v>
      </c>
      <c r="E396" s="176">
        <v>151585</v>
      </c>
      <c r="F396" s="174" t="s">
        <v>3428</v>
      </c>
      <c r="G396" s="174" t="s">
        <v>4267</v>
      </c>
      <c r="H396" s="174" t="s">
        <v>172</v>
      </c>
      <c r="I396" s="174" t="s">
        <v>3098</v>
      </c>
      <c r="J396" s="174" t="s">
        <v>4268</v>
      </c>
      <c r="K396" s="174" t="s">
        <v>4269</v>
      </c>
      <c r="L396" s="174" t="s">
        <v>172</v>
      </c>
      <c r="M396" s="174" t="s">
        <v>3866</v>
      </c>
      <c r="N396" s="176">
        <v>960</v>
      </c>
      <c r="O396" s="174" t="s">
        <v>3407</v>
      </c>
      <c r="P396" s="177">
        <v>17715</v>
      </c>
      <c r="Q396" s="176">
        <v>780</v>
      </c>
      <c r="R396" s="175">
        <v>123157.51</v>
      </c>
      <c r="S396" s="175">
        <v>28427.49</v>
      </c>
      <c r="T396" s="178">
        <v>0</v>
      </c>
      <c r="U396" s="96">
        <v>18</v>
      </c>
      <c r="V396" s="38" t="s">
        <v>128</v>
      </c>
      <c r="W396" s="38"/>
      <c r="X396" s="137">
        <v>1894.8125</v>
      </c>
      <c r="Y396" s="138">
        <v>46935</v>
      </c>
      <c r="Z396" s="179">
        <v>15</v>
      </c>
      <c r="AA396" s="139">
        <v>2028</v>
      </c>
      <c r="AB396" s="131"/>
      <c r="AC396" s="38"/>
      <c r="AD396" s="140">
        <v>28427.49</v>
      </c>
      <c r="AE396" s="141">
        <v>26532.677500000002</v>
      </c>
      <c r="AF396" s="141">
        <v>24637.865000000002</v>
      </c>
      <c r="AG396" s="141">
        <v>22743.052500000002</v>
      </c>
      <c r="AH396" s="141">
        <v>20848.240000000002</v>
      </c>
      <c r="AI396" s="141">
        <v>18953.427500000002</v>
      </c>
      <c r="AJ396" s="141">
        <v>17058.615000000002</v>
      </c>
      <c r="AK396" s="141">
        <v>15163.802500000002</v>
      </c>
      <c r="AL396" s="141">
        <v>13268.990000000002</v>
      </c>
      <c r="AM396" s="141">
        <v>11374.177500000002</v>
      </c>
      <c r="AN396" s="141">
        <v>9479.3650000000016</v>
      </c>
      <c r="AO396" s="141">
        <v>7584.5525000000016</v>
      </c>
      <c r="AP396" s="141">
        <v>5689.7400000000016</v>
      </c>
      <c r="AQ396" s="141">
        <v>3794.9275000000016</v>
      </c>
      <c r="AR396" s="141">
        <v>1900.1150000000016</v>
      </c>
      <c r="AS396" s="141">
        <v>5.3025000000016007</v>
      </c>
      <c r="AT396" s="141">
        <v>0</v>
      </c>
      <c r="AU396" s="141">
        <v>0</v>
      </c>
      <c r="AV396" s="141">
        <v>0</v>
      </c>
      <c r="AW396" s="141">
        <v>0</v>
      </c>
      <c r="AX396" s="141">
        <v>0</v>
      </c>
      <c r="AY396" s="141">
        <v>0</v>
      </c>
      <c r="AZ396" s="141">
        <v>0</v>
      </c>
      <c r="BA396" s="141">
        <v>0</v>
      </c>
      <c r="BB396" s="141">
        <v>0</v>
      </c>
      <c r="BC396" s="141">
        <v>0</v>
      </c>
      <c r="BD396" s="141">
        <v>0</v>
      </c>
      <c r="BE396" s="141">
        <v>0</v>
      </c>
      <c r="BF396" s="141">
        <v>0</v>
      </c>
      <c r="BG396" s="141">
        <v>0</v>
      </c>
      <c r="BH396" s="141">
        <v>0</v>
      </c>
      <c r="BI396" s="141">
        <v>0</v>
      </c>
      <c r="BJ396" s="141">
        <v>0</v>
      </c>
      <c r="BK396" s="141">
        <v>0</v>
      </c>
      <c r="BL396" s="141">
        <v>0</v>
      </c>
      <c r="BM396" s="141">
        <v>0</v>
      </c>
      <c r="BN396" s="141">
        <v>0</v>
      </c>
      <c r="BO396" s="141">
        <v>0</v>
      </c>
      <c r="BP396" s="141">
        <v>0</v>
      </c>
    </row>
    <row r="397" spans="4:68">
      <c r="D397" s="174" t="s">
        <v>4270</v>
      </c>
      <c r="E397" s="175">
        <v>35412.21</v>
      </c>
      <c r="F397" s="174" t="s">
        <v>3428</v>
      </c>
      <c r="G397" s="174" t="s">
        <v>4271</v>
      </c>
      <c r="H397" s="174" t="s">
        <v>172</v>
      </c>
      <c r="I397" s="174" t="s">
        <v>3098</v>
      </c>
      <c r="J397" s="174" t="s">
        <v>4272</v>
      </c>
      <c r="K397" s="174"/>
      <c r="L397" s="174" t="s">
        <v>172</v>
      </c>
      <c r="M397" s="174" t="s">
        <v>3776</v>
      </c>
      <c r="N397" s="176">
        <v>960</v>
      </c>
      <c r="O397" s="174" t="s">
        <v>3407</v>
      </c>
      <c r="P397" s="177">
        <v>26115</v>
      </c>
      <c r="Q397" s="176">
        <v>504</v>
      </c>
      <c r="R397" s="175">
        <v>18590.150000000001</v>
      </c>
      <c r="S397" s="175">
        <v>16822.060000000001</v>
      </c>
      <c r="T397" s="178">
        <v>0</v>
      </c>
      <c r="U397" s="96">
        <v>18</v>
      </c>
      <c r="V397" s="38" t="s">
        <v>128</v>
      </c>
      <c r="W397" s="38"/>
      <c r="X397" s="137">
        <v>442.65262499999994</v>
      </c>
      <c r="Y397" s="138">
        <v>55335</v>
      </c>
      <c r="Z397" s="179">
        <v>38</v>
      </c>
      <c r="AA397" s="139">
        <v>2051</v>
      </c>
      <c r="AB397" s="131"/>
      <c r="AC397" s="38"/>
      <c r="AD397" s="140">
        <v>16822.060000000001</v>
      </c>
      <c r="AE397" s="141">
        <v>16379.407375000001</v>
      </c>
      <c r="AF397" s="141">
        <v>15936.75475</v>
      </c>
      <c r="AG397" s="141">
        <v>15494.102124999999</v>
      </c>
      <c r="AH397" s="141">
        <v>15051.449499999999</v>
      </c>
      <c r="AI397" s="141">
        <v>14608.796874999998</v>
      </c>
      <c r="AJ397" s="141">
        <v>14166.144249999998</v>
      </c>
      <c r="AK397" s="141">
        <v>13723.491624999997</v>
      </c>
      <c r="AL397" s="141">
        <v>13280.838999999996</v>
      </c>
      <c r="AM397" s="141">
        <v>12838.186374999996</v>
      </c>
      <c r="AN397" s="141">
        <v>12395.533749999995</v>
      </c>
      <c r="AO397" s="141">
        <v>11952.881124999994</v>
      </c>
      <c r="AP397" s="141">
        <v>11510.228499999994</v>
      </c>
      <c r="AQ397" s="141">
        <v>11067.575874999993</v>
      </c>
      <c r="AR397" s="141">
        <v>10624.923249999993</v>
      </c>
      <c r="AS397" s="141">
        <v>10182.270624999992</v>
      </c>
      <c r="AT397" s="141">
        <v>9739.6179999999913</v>
      </c>
      <c r="AU397" s="141">
        <v>9296.9653749999907</v>
      </c>
      <c r="AV397" s="141">
        <v>8854.31274999999</v>
      </c>
      <c r="AW397" s="141">
        <v>8411.6601249999894</v>
      </c>
      <c r="AX397" s="141">
        <v>7969.0074999999897</v>
      </c>
      <c r="AY397" s="141">
        <v>7526.35487499999</v>
      </c>
      <c r="AZ397" s="141">
        <v>7083.7022499999903</v>
      </c>
      <c r="BA397" s="141">
        <v>6641.0496249999906</v>
      </c>
      <c r="BB397" s="141">
        <v>6198.3969999999908</v>
      </c>
      <c r="BC397" s="141">
        <v>5755.7443749999911</v>
      </c>
      <c r="BD397" s="141">
        <v>5313.0917499999914</v>
      </c>
      <c r="BE397" s="141">
        <v>4870.4391249999917</v>
      </c>
      <c r="BF397" s="141">
        <v>4427.786499999992</v>
      </c>
      <c r="BG397" s="141">
        <v>3985.1338749999923</v>
      </c>
      <c r="BH397" s="141">
        <v>3542.4812499999925</v>
      </c>
      <c r="BI397" s="141">
        <v>3099.8286249999928</v>
      </c>
      <c r="BJ397" s="141">
        <v>2657.1759999999931</v>
      </c>
      <c r="BK397" s="141">
        <v>2214.5233749999934</v>
      </c>
      <c r="BL397" s="141">
        <v>1771.8707499999934</v>
      </c>
      <c r="BM397" s="141">
        <v>1329.2181249999935</v>
      </c>
      <c r="BN397" s="141">
        <v>886.56549999999356</v>
      </c>
      <c r="BO397" s="141">
        <v>443.91287499999362</v>
      </c>
      <c r="BP397" s="141">
        <v>1.2602499999936754</v>
      </c>
    </row>
    <row r="398" spans="4:68">
      <c r="D398" s="174" t="s">
        <v>4273</v>
      </c>
      <c r="E398" s="175">
        <v>27038.93</v>
      </c>
      <c r="F398" s="174" t="s">
        <v>3428</v>
      </c>
      <c r="G398" s="174" t="s">
        <v>4274</v>
      </c>
      <c r="H398" s="174" t="s">
        <v>172</v>
      </c>
      <c r="I398" s="174" t="s">
        <v>3098</v>
      </c>
      <c r="J398" s="174" t="s">
        <v>4275</v>
      </c>
      <c r="K398" s="174"/>
      <c r="L398" s="174" t="s">
        <v>172</v>
      </c>
      <c r="M398" s="174" t="s">
        <v>3866</v>
      </c>
      <c r="N398" s="176">
        <v>960</v>
      </c>
      <c r="O398" s="174" t="s">
        <v>3407</v>
      </c>
      <c r="P398" s="177">
        <v>17715</v>
      </c>
      <c r="Q398" s="176">
        <v>780</v>
      </c>
      <c r="R398" s="175">
        <v>21968.09</v>
      </c>
      <c r="S398" s="175">
        <v>5070.84</v>
      </c>
      <c r="T398" s="178">
        <v>0</v>
      </c>
      <c r="U398" s="96">
        <v>18</v>
      </c>
      <c r="V398" s="38" t="s">
        <v>128</v>
      </c>
      <c r="W398" s="38"/>
      <c r="X398" s="137">
        <v>337.986625</v>
      </c>
      <c r="Y398" s="138">
        <v>46935</v>
      </c>
      <c r="Z398" s="179">
        <v>15</v>
      </c>
      <c r="AA398" s="139">
        <v>2028</v>
      </c>
      <c r="AB398" s="131"/>
      <c r="AC398" s="38"/>
      <c r="AD398" s="140">
        <v>5070.84</v>
      </c>
      <c r="AE398" s="141">
        <v>4732.8533750000006</v>
      </c>
      <c r="AF398" s="141">
        <v>4394.866750000001</v>
      </c>
      <c r="AG398" s="141">
        <v>4056.880125000001</v>
      </c>
      <c r="AH398" s="141">
        <v>3718.893500000001</v>
      </c>
      <c r="AI398" s="141">
        <v>3380.906875000001</v>
      </c>
      <c r="AJ398" s="141">
        <v>3042.920250000001</v>
      </c>
      <c r="AK398" s="141">
        <v>2704.933625000001</v>
      </c>
      <c r="AL398" s="141">
        <v>2366.947000000001</v>
      </c>
      <c r="AM398" s="141">
        <v>2028.960375000001</v>
      </c>
      <c r="AN398" s="141">
        <v>1690.973750000001</v>
      </c>
      <c r="AO398" s="141">
        <v>1352.987125000001</v>
      </c>
      <c r="AP398" s="141">
        <v>1015.000500000001</v>
      </c>
      <c r="AQ398" s="141">
        <v>677.01387500000101</v>
      </c>
      <c r="AR398" s="141">
        <v>339.027250000001</v>
      </c>
      <c r="AS398" s="141">
        <v>1.0406250000010004</v>
      </c>
      <c r="AT398" s="141">
        <v>0</v>
      </c>
      <c r="AU398" s="141">
        <v>0</v>
      </c>
      <c r="AV398" s="141">
        <v>0</v>
      </c>
      <c r="AW398" s="141">
        <v>0</v>
      </c>
      <c r="AX398" s="141">
        <v>0</v>
      </c>
      <c r="AY398" s="141">
        <v>0</v>
      </c>
      <c r="AZ398" s="141">
        <v>0</v>
      </c>
      <c r="BA398" s="141">
        <v>0</v>
      </c>
      <c r="BB398" s="141">
        <v>0</v>
      </c>
      <c r="BC398" s="141">
        <v>0</v>
      </c>
      <c r="BD398" s="141">
        <v>0</v>
      </c>
      <c r="BE398" s="141">
        <v>0</v>
      </c>
      <c r="BF398" s="141">
        <v>0</v>
      </c>
      <c r="BG398" s="141">
        <v>0</v>
      </c>
      <c r="BH398" s="141">
        <v>0</v>
      </c>
      <c r="BI398" s="141">
        <v>0</v>
      </c>
      <c r="BJ398" s="141">
        <v>0</v>
      </c>
      <c r="BK398" s="141">
        <v>0</v>
      </c>
      <c r="BL398" s="141">
        <v>0</v>
      </c>
      <c r="BM398" s="141">
        <v>0</v>
      </c>
      <c r="BN398" s="141">
        <v>0</v>
      </c>
      <c r="BO398" s="141">
        <v>0</v>
      </c>
      <c r="BP398" s="141">
        <v>0</v>
      </c>
    </row>
    <row r="399" spans="4:68">
      <c r="D399" s="174" t="s">
        <v>4276</v>
      </c>
      <c r="E399" s="175">
        <v>9800.49</v>
      </c>
      <c r="F399" s="174" t="s">
        <v>3428</v>
      </c>
      <c r="G399" s="174" t="s">
        <v>4277</v>
      </c>
      <c r="H399" s="174" t="s">
        <v>172</v>
      </c>
      <c r="I399" s="174" t="s">
        <v>3098</v>
      </c>
      <c r="J399" s="174" t="s">
        <v>4278</v>
      </c>
      <c r="K399" s="174"/>
      <c r="L399" s="174" t="s">
        <v>3509</v>
      </c>
      <c r="M399" s="174" t="s">
        <v>3789</v>
      </c>
      <c r="N399" s="176">
        <v>960</v>
      </c>
      <c r="O399" s="174" t="s">
        <v>3407</v>
      </c>
      <c r="P399" s="177">
        <v>17715</v>
      </c>
      <c r="Q399" s="176">
        <v>780</v>
      </c>
      <c r="R399" s="175">
        <v>7962.47</v>
      </c>
      <c r="S399" s="175">
        <v>1838.02</v>
      </c>
      <c r="T399" s="178">
        <v>0</v>
      </c>
      <c r="U399" s="96">
        <v>18</v>
      </c>
      <c r="V399" s="38" t="s">
        <v>128</v>
      </c>
      <c r="W399" s="38"/>
      <c r="X399" s="137">
        <v>122.506125</v>
      </c>
      <c r="Y399" s="138">
        <v>46935</v>
      </c>
      <c r="Z399" s="179">
        <v>15</v>
      </c>
      <c r="AA399" s="139">
        <v>2028</v>
      </c>
      <c r="AB399" s="131"/>
      <c r="AC399" s="38"/>
      <c r="AD399" s="140">
        <v>1838.02</v>
      </c>
      <c r="AE399" s="141">
        <v>1715.5138750000001</v>
      </c>
      <c r="AF399" s="141">
        <v>1593.0077500000002</v>
      </c>
      <c r="AG399" s="141">
        <v>1470.5016250000003</v>
      </c>
      <c r="AH399" s="141">
        <v>1347.9955000000004</v>
      </c>
      <c r="AI399" s="141">
        <v>1225.4893750000006</v>
      </c>
      <c r="AJ399" s="141">
        <v>1102.9832500000007</v>
      </c>
      <c r="AK399" s="141">
        <v>980.47712500000068</v>
      </c>
      <c r="AL399" s="141">
        <v>857.97100000000069</v>
      </c>
      <c r="AM399" s="141">
        <v>735.46487500000069</v>
      </c>
      <c r="AN399" s="141">
        <v>612.95875000000069</v>
      </c>
      <c r="AO399" s="141">
        <v>490.45262500000069</v>
      </c>
      <c r="AP399" s="141">
        <v>367.9465000000007</v>
      </c>
      <c r="AQ399" s="141">
        <v>245.4403750000007</v>
      </c>
      <c r="AR399" s="141">
        <v>122.9342500000007</v>
      </c>
      <c r="AS399" s="141">
        <v>0.42812500000070486</v>
      </c>
      <c r="AT399" s="141">
        <v>0</v>
      </c>
      <c r="AU399" s="141">
        <v>0</v>
      </c>
      <c r="AV399" s="141">
        <v>0</v>
      </c>
      <c r="AW399" s="141">
        <v>0</v>
      </c>
      <c r="AX399" s="141">
        <v>0</v>
      </c>
      <c r="AY399" s="141">
        <v>0</v>
      </c>
      <c r="AZ399" s="141">
        <v>0</v>
      </c>
      <c r="BA399" s="141">
        <v>0</v>
      </c>
      <c r="BB399" s="141">
        <v>0</v>
      </c>
      <c r="BC399" s="141">
        <v>0</v>
      </c>
      <c r="BD399" s="141">
        <v>0</v>
      </c>
      <c r="BE399" s="141">
        <v>0</v>
      </c>
      <c r="BF399" s="141">
        <v>0</v>
      </c>
      <c r="BG399" s="141">
        <v>0</v>
      </c>
      <c r="BH399" s="141">
        <v>0</v>
      </c>
      <c r="BI399" s="141">
        <v>0</v>
      </c>
      <c r="BJ399" s="141">
        <v>0</v>
      </c>
      <c r="BK399" s="141">
        <v>0</v>
      </c>
      <c r="BL399" s="141">
        <v>0</v>
      </c>
      <c r="BM399" s="141">
        <v>0</v>
      </c>
      <c r="BN399" s="141">
        <v>0</v>
      </c>
      <c r="BO399" s="141">
        <v>0</v>
      </c>
      <c r="BP399" s="141">
        <v>0</v>
      </c>
    </row>
    <row r="400" spans="4:68">
      <c r="D400" s="174" t="s">
        <v>4279</v>
      </c>
      <c r="E400" s="175">
        <v>2407.9299999999998</v>
      </c>
      <c r="F400" s="174" t="s">
        <v>3428</v>
      </c>
      <c r="G400" s="174" t="s">
        <v>4280</v>
      </c>
      <c r="H400" s="174" t="s">
        <v>172</v>
      </c>
      <c r="I400" s="174" t="s">
        <v>3098</v>
      </c>
      <c r="J400" s="174" t="s">
        <v>4281</v>
      </c>
      <c r="K400" s="174"/>
      <c r="L400" s="174" t="s">
        <v>172</v>
      </c>
      <c r="M400" s="174" t="s">
        <v>3789</v>
      </c>
      <c r="N400" s="176">
        <v>960</v>
      </c>
      <c r="O400" s="174" t="s">
        <v>3407</v>
      </c>
      <c r="P400" s="177">
        <v>17715</v>
      </c>
      <c r="Q400" s="176">
        <v>780</v>
      </c>
      <c r="R400" s="175">
        <v>1956.23</v>
      </c>
      <c r="S400" s="175">
        <v>451.7</v>
      </c>
      <c r="T400" s="178">
        <v>0</v>
      </c>
      <c r="U400" s="96">
        <v>18</v>
      </c>
      <c r="V400" s="38" t="s">
        <v>128</v>
      </c>
      <c r="W400" s="38"/>
      <c r="X400" s="137">
        <v>30.099124999999997</v>
      </c>
      <c r="Y400" s="138">
        <v>46935</v>
      </c>
      <c r="Z400" s="179">
        <v>15</v>
      </c>
      <c r="AA400" s="139">
        <v>2028</v>
      </c>
      <c r="AB400" s="131"/>
      <c r="AC400" s="38"/>
      <c r="AD400" s="140">
        <v>451.7</v>
      </c>
      <c r="AE400" s="141">
        <v>421.60087499999997</v>
      </c>
      <c r="AF400" s="141">
        <v>391.50174999999996</v>
      </c>
      <c r="AG400" s="141">
        <v>361.40262499999994</v>
      </c>
      <c r="AH400" s="141">
        <v>331.30349999999993</v>
      </c>
      <c r="AI400" s="141">
        <v>301.20437499999991</v>
      </c>
      <c r="AJ400" s="141">
        <v>271.1052499999999</v>
      </c>
      <c r="AK400" s="141">
        <v>241.00612499999991</v>
      </c>
      <c r="AL400" s="141">
        <v>210.90699999999993</v>
      </c>
      <c r="AM400" s="141">
        <v>180.80787499999994</v>
      </c>
      <c r="AN400" s="141">
        <v>150.70874999999995</v>
      </c>
      <c r="AO400" s="141">
        <v>120.60962499999995</v>
      </c>
      <c r="AP400" s="141">
        <v>90.510499999999951</v>
      </c>
      <c r="AQ400" s="141">
        <v>60.41137499999995</v>
      </c>
      <c r="AR400" s="141">
        <v>30.312249999999953</v>
      </c>
      <c r="AS400" s="141">
        <v>0.21312499999995538</v>
      </c>
      <c r="AT400" s="141">
        <v>0</v>
      </c>
      <c r="AU400" s="141">
        <v>0</v>
      </c>
      <c r="AV400" s="141">
        <v>0</v>
      </c>
      <c r="AW400" s="141">
        <v>0</v>
      </c>
      <c r="AX400" s="141">
        <v>0</v>
      </c>
      <c r="AY400" s="141">
        <v>0</v>
      </c>
      <c r="AZ400" s="141">
        <v>0</v>
      </c>
      <c r="BA400" s="141">
        <v>0</v>
      </c>
      <c r="BB400" s="141">
        <v>0</v>
      </c>
      <c r="BC400" s="141">
        <v>0</v>
      </c>
      <c r="BD400" s="141">
        <v>0</v>
      </c>
      <c r="BE400" s="141">
        <v>0</v>
      </c>
      <c r="BF400" s="141">
        <v>0</v>
      </c>
      <c r="BG400" s="141">
        <v>0</v>
      </c>
      <c r="BH400" s="141">
        <v>0</v>
      </c>
      <c r="BI400" s="141">
        <v>0</v>
      </c>
      <c r="BJ400" s="141">
        <v>0</v>
      </c>
      <c r="BK400" s="141">
        <v>0</v>
      </c>
      <c r="BL400" s="141">
        <v>0</v>
      </c>
      <c r="BM400" s="141">
        <v>0</v>
      </c>
      <c r="BN400" s="141">
        <v>0</v>
      </c>
      <c r="BO400" s="141">
        <v>0</v>
      </c>
      <c r="BP400" s="141">
        <v>0</v>
      </c>
    </row>
    <row r="401" spans="4:68">
      <c r="D401" s="174" t="s">
        <v>4282</v>
      </c>
      <c r="E401" s="175">
        <v>201054.75</v>
      </c>
      <c r="F401" s="174" t="s">
        <v>3428</v>
      </c>
      <c r="G401" s="174" t="s">
        <v>4283</v>
      </c>
      <c r="H401" s="174" t="s">
        <v>172</v>
      </c>
      <c r="I401" s="174" t="s">
        <v>3098</v>
      </c>
      <c r="J401" s="174" t="s">
        <v>4284</v>
      </c>
      <c r="K401" s="174"/>
      <c r="L401" s="174" t="s">
        <v>172</v>
      </c>
      <c r="M401" s="174" t="s">
        <v>3548</v>
      </c>
      <c r="N401" s="176">
        <v>960</v>
      </c>
      <c r="O401" s="174" t="s">
        <v>3407</v>
      </c>
      <c r="P401" s="177">
        <v>17715</v>
      </c>
      <c r="Q401" s="176">
        <v>780</v>
      </c>
      <c r="R401" s="175">
        <v>163349.94</v>
      </c>
      <c r="S401" s="175">
        <v>37704.81</v>
      </c>
      <c r="T401" s="178">
        <v>0</v>
      </c>
      <c r="U401" s="96">
        <v>16</v>
      </c>
      <c r="V401" s="38" t="s">
        <v>126</v>
      </c>
      <c r="W401" s="38"/>
      <c r="X401" s="137">
        <v>2513.1843749999998</v>
      </c>
      <c r="Y401" s="138">
        <v>46935</v>
      </c>
      <c r="Z401" s="179">
        <v>15</v>
      </c>
      <c r="AA401" s="139">
        <v>2028</v>
      </c>
      <c r="AB401" s="131"/>
      <c r="AC401" s="38"/>
      <c r="AD401" s="140">
        <v>37704.81</v>
      </c>
      <c r="AE401" s="141">
        <v>35191.625625000001</v>
      </c>
      <c r="AF401" s="141">
        <v>32678.44125</v>
      </c>
      <c r="AG401" s="141">
        <v>30165.256874999999</v>
      </c>
      <c r="AH401" s="141">
        <v>27652.072499999998</v>
      </c>
      <c r="AI401" s="141">
        <v>25138.888124999998</v>
      </c>
      <c r="AJ401" s="141">
        <v>22625.703749999997</v>
      </c>
      <c r="AK401" s="141">
        <v>20112.519374999996</v>
      </c>
      <c r="AL401" s="141">
        <v>17599.334999999995</v>
      </c>
      <c r="AM401" s="141">
        <v>15086.150624999995</v>
      </c>
      <c r="AN401" s="141">
        <v>12572.966249999994</v>
      </c>
      <c r="AO401" s="141">
        <v>10059.781874999993</v>
      </c>
      <c r="AP401" s="141">
        <v>7546.5974999999935</v>
      </c>
      <c r="AQ401" s="141">
        <v>5033.4131249999937</v>
      </c>
      <c r="AR401" s="141">
        <v>2520.2287499999939</v>
      </c>
      <c r="AS401" s="141">
        <v>7.0443749999940337</v>
      </c>
      <c r="AT401" s="141">
        <v>0</v>
      </c>
      <c r="AU401" s="141">
        <v>0</v>
      </c>
      <c r="AV401" s="141">
        <v>0</v>
      </c>
      <c r="AW401" s="141">
        <v>0</v>
      </c>
      <c r="AX401" s="141">
        <v>0</v>
      </c>
      <c r="AY401" s="141">
        <v>0</v>
      </c>
      <c r="AZ401" s="141">
        <v>0</v>
      </c>
      <c r="BA401" s="141">
        <v>0</v>
      </c>
      <c r="BB401" s="141">
        <v>0</v>
      </c>
      <c r="BC401" s="141">
        <v>0</v>
      </c>
      <c r="BD401" s="141">
        <v>0</v>
      </c>
      <c r="BE401" s="141">
        <v>0</v>
      </c>
      <c r="BF401" s="141">
        <v>0</v>
      </c>
      <c r="BG401" s="141">
        <v>0</v>
      </c>
      <c r="BH401" s="141">
        <v>0</v>
      </c>
      <c r="BI401" s="141">
        <v>0</v>
      </c>
      <c r="BJ401" s="141">
        <v>0</v>
      </c>
      <c r="BK401" s="141">
        <v>0</v>
      </c>
      <c r="BL401" s="141">
        <v>0</v>
      </c>
      <c r="BM401" s="141">
        <v>0</v>
      </c>
      <c r="BN401" s="141">
        <v>0</v>
      </c>
      <c r="BO401" s="141">
        <v>0</v>
      </c>
      <c r="BP401" s="141">
        <v>0</v>
      </c>
    </row>
    <row r="402" spans="4:68">
      <c r="D402" s="174" t="s">
        <v>4285</v>
      </c>
      <c r="E402" s="175">
        <v>441280.95</v>
      </c>
      <c r="F402" s="174" t="s">
        <v>3428</v>
      </c>
      <c r="G402" s="174" t="s">
        <v>4286</v>
      </c>
      <c r="H402" s="174" t="s">
        <v>172</v>
      </c>
      <c r="I402" s="174" t="s">
        <v>3098</v>
      </c>
      <c r="J402" s="174" t="s">
        <v>4287</v>
      </c>
      <c r="K402" s="174"/>
      <c r="L402" s="174" t="s">
        <v>172</v>
      </c>
      <c r="M402" s="174" t="s">
        <v>3548</v>
      </c>
      <c r="N402" s="176">
        <v>960</v>
      </c>
      <c r="O402" s="174" t="s">
        <v>3407</v>
      </c>
      <c r="P402" s="177">
        <v>17715</v>
      </c>
      <c r="Q402" s="176">
        <v>780</v>
      </c>
      <c r="R402" s="175">
        <v>358525.43</v>
      </c>
      <c r="S402" s="175">
        <v>82755.520000000004</v>
      </c>
      <c r="T402" s="178">
        <v>0</v>
      </c>
      <c r="U402" s="96">
        <v>16</v>
      </c>
      <c r="V402" s="38" t="s">
        <v>126</v>
      </c>
      <c r="W402" s="38"/>
      <c r="X402" s="137">
        <v>5516.0118750000001</v>
      </c>
      <c r="Y402" s="138">
        <v>46935</v>
      </c>
      <c r="Z402" s="179">
        <v>15</v>
      </c>
      <c r="AA402" s="139">
        <v>2028</v>
      </c>
      <c r="AB402" s="131"/>
      <c r="AC402" s="38"/>
      <c r="AD402" s="140">
        <v>82755.520000000004</v>
      </c>
      <c r="AE402" s="141">
        <v>77239.508125000008</v>
      </c>
      <c r="AF402" s="141">
        <v>71723.496250000011</v>
      </c>
      <c r="AG402" s="141">
        <v>66207.484375000015</v>
      </c>
      <c r="AH402" s="141">
        <v>60691.472500000018</v>
      </c>
      <c r="AI402" s="141">
        <v>55175.460625000022</v>
      </c>
      <c r="AJ402" s="141">
        <v>49659.448750000025</v>
      </c>
      <c r="AK402" s="141">
        <v>44143.436875000029</v>
      </c>
      <c r="AL402" s="141">
        <v>38627.425000000032</v>
      </c>
      <c r="AM402" s="141">
        <v>33111.413125000036</v>
      </c>
      <c r="AN402" s="141">
        <v>27595.401250000035</v>
      </c>
      <c r="AO402" s="141">
        <v>22079.389375000035</v>
      </c>
      <c r="AP402" s="141">
        <v>16563.377500000035</v>
      </c>
      <c r="AQ402" s="141">
        <v>11047.365625000035</v>
      </c>
      <c r="AR402" s="141">
        <v>5531.3537500000348</v>
      </c>
      <c r="AS402" s="141">
        <v>15.341875000034634</v>
      </c>
      <c r="AT402" s="141">
        <v>0</v>
      </c>
      <c r="AU402" s="141">
        <v>0</v>
      </c>
      <c r="AV402" s="141">
        <v>0</v>
      </c>
      <c r="AW402" s="141">
        <v>0</v>
      </c>
      <c r="AX402" s="141">
        <v>0</v>
      </c>
      <c r="AY402" s="141">
        <v>0</v>
      </c>
      <c r="AZ402" s="141">
        <v>0</v>
      </c>
      <c r="BA402" s="141">
        <v>0</v>
      </c>
      <c r="BB402" s="141">
        <v>0</v>
      </c>
      <c r="BC402" s="141">
        <v>0</v>
      </c>
      <c r="BD402" s="141">
        <v>0</v>
      </c>
      <c r="BE402" s="141">
        <v>0</v>
      </c>
      <c r="BF402" s="141">
        <v>0</v>
      </c>
      <c r="BG402" s="141">
        <v>0</v>
      </c>
      <c r="BH402" s="141">
        <v>0</v>
      </c>
      <c r="BI402" s="141">
        <v>0</v>
      </c>
      <c r="BJ402" s="141">
        <v>0</v>
      </c>
      <c r="BK402" s="141">
        <v>0</v>
      </c>
      <c r="BL402" s="141">
        <v>0</v>
      </c>
      <c r="BM402" s="141">
        <v>0</v>
      </c>
      <c r="BN402" s="141">
        <v>0</v>
      </c>
      <c r="BO402" s="141">
        <v>0</v>
      </c>
      <c r="BP402" s="141">
        <v>0</v>
      </c>
    </row>
    <row r="403" spans="4:68">
      <c r="D403" s="174" t="s">
        <v>4288</v>
      </c>
      <c r="E403" s="175">
        <v>1999340.56</v>
      </c>
      <c r="F403" s="174" t="s">
        <v>3428</v>
      </c>
      <c r="G403" s="174" t="s">
        <v>4289</v>
      </c>
      <c r="H403" s="174" t="s">
        <v>172</v>
      </c>
      <c r="I403" s="174" t="s">
        <v>3098</v>
      </c>
      <c r="J403" s="174" t="s">
        <v>4290</v>
      </c>
      <c r="K403" s="174"/>
      <c r="L403" s="174" t="s">
        <v>172</v>
      </c>
      <c r="M403" s="174" t="s">
        <v>3548</v>
      </c>
      <c r="N403" s="176">
        <v>960</v>
      </c>
      <c r="O403" s="174" t="s">
        <v>3407</v>
      </c>
      <c r="P403" s="177">
        <v>17715</v>
      </c>
      <c r="Q403" s="176">
        <v>780</v>
      </c>
      <c r="R403" s="175">
        <v>1624394.69</v>
      </c>
      <c r="S403" s="175">
        <v>374945.87</v>
      </c>
      <c r="T403" s="178">
        <v>0</v>
      </c>
      <c r="U403" s="96">
        <v>16</v>
      </c>
      <c r="V403" s="38" t="s">
        <v>126</v>
      </c>
      <c r="W403" s="38"/>
      <c r="X403" s="137">
        <v>24991.757000000005</v>
      </c>
      <c r="Y403" s="138">
        <v>46935</v>
      </c>
      <c r="Z403" s="179">
        <v>15</v>
      </c>
      <c r="AA403" s="139">
        <v>2028</v>
      </c>
      <c r="AB403" s="131"/>
      <c r="AC403" s="38"/>
      <c r="AD403" s="140">
        <v>374945.87</v>
      </c>
      <c r="AE403" s="141">
        <v>349954.11300000001</v>
      </c>
      <c r="AF403" s="141">
        <v>324962.35600000003</v>
      </c>
      <c r="AG403" s="141">
        <v>299970.59900000005</v>
      </c>
      <c r="AH403" s="141">
        <v>274978.84200000006</v>
      </c>
      <c r="AI403" s="141">
        <v>249987.08500000005</v>
      </c>
      <c r="AJ403" s="141">
        <v>224995.32800000004</v>
      </c>
      <c r="AK403" s="141">
        <v>200003.57100000003</v>
      </c>
      <c r="AL403" s="141">
        <v>175011.81400000001</v>
      </c>
      <c r="AM403" s="141">
        <v>150020.057</v>
      </c>
      <c r="AN403" s="141">
        <v>125028.29999999999</v>
      </c>
      <c r="AO403" s="141">
        <v>100036.54299999998</v>
      </c>
      <c r="AP403" s="141">
        <v>75044.785999999964</v>
      </c>
      <c r="AQ403" s="141">
        <v>50053.028999999959</v>
      </c>
      <c r="AR403" s="141">
        <v>25061.271999999954</v>
      </c>
      <c r="AS403" s="141">
        <v>69.514999999948486</v>
      </c>
      <c r="AT403" s="141">
        <v>0</v>
      </c>
      <c r="AU403" s="141">
        <v>0</v>
      </c>
      <c r="AV403" s="141">
        <v>0</v>
      </c>
      <c r="AW403" s="141">
        <v>0</v>
      </c>
      <c r="AX403" s="141">
        <v>0</v>
      </c>
      <c r="AY403" s="141">
        <v>0</v>
      </c>
      <c r="AZ403" s="141">
        <v>0</v>
      </c>
      <c r="BA403" s="141">
        <v>0</v>
      </c>
      <c r="BB403" s="141">
        <v>0</v>
      </c>
      <c r="BC403" s="141">
        <v>0</v>
      </c>
      <c r="BD403" s="141">
        <v>0</v>
      </c>
      <c r="BE403" s="141">
        <v>0</v>
      </c>
      <c r="BF403" s="141">
        <v>0</v>
      </c>
      <c r="BG403" s="141">
        <v>0</v>
      </c>
      <c r="BH403" s="141">
        <v>0</v>
      </c>
      <c r="BI403" s="141">
        <v>0</v>
      </c>
      <c r="BJ403" s="141">
        <v>0</v>
      </c>
      <c r="BK403" s="141">
        <v>0</v>
      </c>
      <c r="BL403" s="141">
        <v>0</v>
      </c>
      <c r="BM403" s="141">
        <v>0</v>
      </c>
      <c r="BN403" s="141">
        <v>0</v>
      </c>
      <c r="BO403" s="141">
        <v>0</v>
      </c>
      <c r="BP403" s="141">
        <v>0</v>
      </c>
    </row>
    <row r="404" spans="4:68">
      <c r="D404" s="174" t="s">
        <v>4291</v>
      </c>
      <c r="E404" s="175">
        <v>2613363.12</v>
      </c>
      <c r="F404" s="174" t="s">
        <v>3428</v>
      </c>
      <c r="G404" s="174" t="s">
        <v>4292</v>
      </c>
      <c r="H404" s="174" t="s">
        <v>172</v>
      </c>
      <c r="I404" s="174" t="s">
        <v>3098</v>
      </c>
      <c r="J404" s="174" t="s">
        <v>4293</v>
      </c>
      <c r="K404" s="174"/>
      <c r="L404" s="174" t="s">
        <v>172</v>
      </c>
      <c r="M404" s="174" t="s">
        <v>3548</v>
      </c>
      <c r="N404" s="176">
        <v>960</v>
      </c>
      <c r="O404" s="174" t="s">
        <v>3407</v>
      </c>
      <c r="P404" s="177">
        <v>17715</v>
      </c>
      <c r="Q404" s="176">
        <v>780</v>
      </c>
      <c r="R404" s="175">
        <v>2123266.66</v>
      </c>
      <c r="S404" s="175">
        <v>490096.46</v>
      </c>
      <c r="T404" s="178">
        <v>0</v>
      </c>
      <c r="U404" s="96">
        <v>16</v>
      </c>
      <c r="V404" s="38" t="s">
        <v>126</v>
      </c>
      <c r="W404" s="38"/>
      <c r="X404" s="137">
        <v>32667.039000000004</v>
      </c>
      <c r="Y404" s="138">
        <v>46935</v>
      </c>
      <c r="Z404" s="179">
        <v>15</v>
      </c>
      <c r="AA404" s="139">
        <v>2028</v>
      </c>
      <c r="AB404" s="131"/>
      <c r="AC404" s="38"/>
      <c r="AD404" s="140">
        <v>490096.46</v>
      </c>
      <c r="AE404" s="141">
        <v>457429.42100000003</v>
      </c>
      <c r="AF404" s="141">
        <v>424762.38200000004</v>
      </c>
      <c r="AG404" s="141">
        <v>392095.34300000005</v>
      </c>
      <c r="AH404" s="141">
        <v>359428.30400000006</v>
      </c>
      <c r="AI404" s="141">
        <v>326761.26500000007</v>
      </c>
      <c r="AJ404" s="141">
        <v>294094.22600000008</v>
      </c>
      <c r="AK404" s="141">
        <v>261427.18700000009</v>
      </c>
      <c r="AL404" s="141">
        <v>228760.1480000001</v>
      </c>
      <c r="AM404" s="141">
        <v>196093.10900000011</v>
      </c>
      <c r="AN404" s="141">
        <v>163426.07000000012</v>
      </c>
      <c r="AO404" s="141">
        <v>130759.03100000012</v>
      </c>
      <c r="AP404" s="141">
        <v>98091.992000000115</v>
      </c>
      <c r="AQ404" s="141">
        <v>65424.95300000011</v>
      </c>
      <c r="AR404" s="141">
        <v>32757.914000000106</v>
      </c>
      <c r="AS404" s="141">
        <v>90.875000000101863</v>
      </c>
      <c r="AT404" s="141">
        <v>0</v>
      </c>
      <c r="AU404" s="141">
        <v>0</v>
      </c>
      <c r="AV404" s="141">
        <v>0</v>
      </c>
      <c r="AW404" s="141">
        <v>0</v>
      </c>
      <c r="AX404" s="141">
        <v>0</v>
      </c>
      <c r="AY404" s="141">
        <v>0</v>
      </c>
      <c r="AZ404" s="141">
        <v>0</v>
      </c>
      <c r="BA404" s="141">
        <v>0</v>
      </c>
      <c r="BB404" s="141">
        <v>0</v>
      </c>
      <c r="BC404" s="141">
        <v>0</v>
      </c>
      <c r="BD404" s="141">
        <v>0</v>
      </c>
      <c r="BE404" s="141">
        <v>0</v>
      </c>
      <c r="BF404" s="141">
        <v>0</v>
      </c>
      <c r="BG404" s="141">
        <v>0</v>
      </c>
      <c r="BH404" s="141">
        <v>0</v>
      </c>
      <c r="BI404" s="141">
        <v>0</v>
      </c>
      <c r="BJ404" s="141">
        <v>0</v>
      </c>
      <c r="BK404" s="141">
        <v>0</v>
      </c>
      <c r="BL404" s="141">
        <v>0</v>
      </c>
      <c r="BM404" s="141">
        <v>0</v>
      </c>
      <c r="BN404" s="141">
        <v>0</v>
      </c>
      <c r="BO404" s="141">
        <v>0</v>
      </c>
      <c r="BP404" s="141">
        <v>0</v>
      </c>
    </row>
    <row r="405" spans="4:68">
      <c r="D405" s="174" t="s">
        <v>4294</v>
      </c>
      <c r="E405" s="175">
        <v>343041.08</v>
      </c>
      <c r="F405" s="174" t="s">
        <v>3428</v>
      </c>
      <c r="G405" s="174" t="s">
        <v>4295</v>
      </c>
      <c r="H405" s="174" t="s">
        <v>172</v>
      </c>
      <c r="I405" s="174" t="s">
        <v>3098</v>
      </c>
      <c r="J405" s="174" t="s">
        <v>4296</v>
      </c>
      <c r="K405" s="174"/>
      <c r="L405" s="174" t="s">
        <v>172</v>
      </c>
      <c r="M405" s="174" t="s">
        <v>3548</v>
      </c>
      <c r="N405" s="176">
        <v>960</v>
      </c>
      <c r="O405" s="174" t="s">
        <v>3407</v>
      </c>
      <c r="P405" s="177">
        <v>17715</v>
      </c>
      <c r="Q405" s="176">
        <v>780</v>
      </c>
      <c r="R405" s="175">
        <v>278708.90999999997</v>
      </c>
      <c r="S405" s="175">
        <v>64332.17</v>
      </c>
      <c r="T405" s="178">
        <v>0</v>
      </c>
      <c r="U405" s="96">
        <v>16</v>
      </c>
      <c r="V405" s="38" t="s">
        <v>126</v>
      </c>
      <c r="W405" s="38"/>
      <c r="X405" s="137">
        <v>4288.0135000000009</v>
      </c>
      <c r="Y405" s="138">
        <v>46935</v>
      </c>
      <c r="Z405" s="179">
        <v>15</v>
      </c>
      <c r="AA405" s="139">
        <v>2028</v>
      </c>
      <c r="AB405" s="131"/>
      <c r="AC405" s="38"/>
      <c r="AD405" s="140">
        <v>64332.17</v>
      </c>
      <c r="AE405" s="141">
        <v>60044.156499999997</v>
      </c>
      <c r="AF405" s="141">
        <v>55756.142999999996</v>
      </c>
      <c r="AG405" s="141">
        <v>51468.129499999995</v>
      </c>
      <c r="AH405" s="141">
        <v>47180.115999999995</v>
      </c>
      <c r="AI405" s="141">
        <v>42892.102499999994</v>
      </c>
      <c r="AJ405" s="141">
        <v>38604.088999999993</v>
      </c>
      <c r="AK405" s="141">
        <v>34316.075499999992</v>
      </c>
      <c r="AL405" s="141">
        <v>30028.061999999991</v>
      </c>
      <c r="AM405" s="141">
        <v>25740.04849999999</v>
      </c>
      <c r="AN405" s="141">
        <v>21452.034999999989</v>
      </c>
      <c r="AO405" s="141">
        <v>17164.021499999988</v>
      </c>
      <c r="AP405" s="141">
        <v>12876.007999999987</v>
      </c>
      <c r="AQ405" s="141">
        <v>8587.9944999999861</v>
      </c>
      <c r="AR405" s="141">
        <v>4299.9809999999852</v>
      </c>
      <c r="AS405" s="141">
        <v>11.967499999984284</v>
      </c>
      <c r="AT405" s="141">
        <v>0</v>
      </c>
      <c r="AU405" s="141">
        <v>0</v>
      </c>
      <c r="AV405" s="141">
        <v>0</v>
      </c>
      <c r="AW405" s="141">
        <v>0</v>
      </c>
      <c r="AX405" s="141">
        <v>0</v>
      </c>
      <c r="AY405" s="141">
        <v>0</v>
      </c>
      <c r="AZ405" s="141">
        <v>0</v>
      </c>
      <c r="BA405" s="141">
        <v>0</v>
      </c>
      <c r="BB405" s="141">
        <v>0</v>
      </c>
      <c r="BC405" s="141">
        <v>0</v>
      </c>
      <c r="BD405" s="141">
        <v>0</v>
      </c>
      <c r="BE405" s="141">
        <v>0</v>
      </c>
      <c r="BF405" s="141">
        <v>0</v>
      </c>
      <c r="BG405" s="141">
        <v>0</v>
      </c>
      <c r="BH405" s="141">
        <v>0</v>
      </c>
      <c r="BI405" s="141">
        <v>0</v>
      </c>
      <c r="BJ405" s="141">
        <v>0</v>
      </c>
      <c r="BK405" s="141">
        <v>0</v>
      </c>
      <c r="BL405" s="141">
        <v>0</v>
      </c>
      <c r="BM405" s="141">
        <v>0</v>
      </c>
      <c r="BN405" s="141">
        <v>0</v>
      </c>
      <c r="BO405" s="141">
        <v>0</v>
      </c>
      <c r="BP405" s="141">
        <v>0</v>
      </c>
    </row>
    <row r="406" spans="4:68">
      <c r="D406" s="174" t="s">
        <v>4297</v>
      </c>
      <c r="E406" s="175">
        <v>878.46</v>
      </c>
      <c r="F406" s="174" t="s">
        <v>3428</v>
      </c>
      <c r="G406" s="174" t="s">
        <v>4298</v>
      </c>
      <c r="H406" s="174" t="s">
        <v>172</v>
      </c>
      <c r="I406" s="174" t="s">
        <v>3098</v>
      </c>
      <c r="J406" s="174" t="s">
        <v>4299</v>
      </c>
      <c r="K406" s="174"/>
      <c r="L406" s="174" t="s">
        <v>3509</v>
      </c>
      <c r="M406" s="174" t="s">
        <v>3548</v>
      </c>
      <c r="N406" s="176">
        <v>960</v>
      </c>
      <c r="O406" s="174" t="s">
        <v>3407</v>
      </c>
      <c r="P406" s="177">
        <v>17715</v>
      </c>
      <c r="Q406" s="176">
        <v>780</v>
      </c>
      <c r="R406" s="175">
        <v>713.7</v>
      </c>
      <c r="S406" s="175">
        <v>164.76</v>
      </c>
      <c r="T406" s="178">
        <v>0</v>
      </c>
      <c r="U406" s="96">
        <v>16</v>
      </c>
      <c r="V406" s="38" t="s">
        <v>126</v>
      </c>
      <c r="W406" s="38"/>
      <c r="X406" s="137">
        <v>10.98075</v>
      </c>
      <c r="Y406" s="138">
        <v>46935</v>
      </c>
      <c r="Z406" s="179">
        <v>15</v>
      </c>
      <c r="AA406" s="139">
        <v>2028</v>
      </c>
      <c r="AB406" s="131"/>
      <c r="AC406" s="38"/>
      <c r="AD406" s="140">
        <v>164.76</v>
      </c>
      <c r="AE406" s="141">
        <v>153.77924999999999</v>
      </c>
      <c r="AF406" s="141">
        <v>142.79849999999999</v>
      </c>
      <c r="AG406" s="141">
        <v>131.81774999999999</v>
      </c>
      <c r="AH406" s="141">
        <v>120.83699999999999</v>
      </c>
      <c r="AI406" s="141">
        <v>109.85624999999999</v>
      </c>
      <c r="AJ406" s="141">
        <v>98.875499999999988</v>
      </c>
      <c r="AK406" s="141">
        <v>87.894749999999988</v>
      </c>
      <c r="AL406" s="141">
        <v>76.913999999999987</v>
      </c>
      <c r="AM406" s="141">
        <v>65.933249999999987</v>
      </c>
      <c r="AN406" s="141">
        <v>54.952499999999986</v>
      </c>
      <c r="AO406" s="141">
        <v>43.971749999999986</v>
      </c>
      <c r="AP406" s="141">
        <v>32.990999999999985</v>
      </c>
      <c r="AQ406" s="141">
        <v>22.010249999999985</v>
      </c>
      <c r="AR406" s="141">
        <v>11.029499999999985</v>
      </c>
      <c r="AS406" s="141">
        <v>4.8749999999984084E-2</v>
      </c>
      <c r="AT406" s="141">
        <v>0</v>
      </c>
      <c r="AU406" s="141">
        <v>0</v>
      </c>
      <c r="AV406" s="141">
        <v>0</v>
      </c>
      <c r="AW406" s="141">
        <v>0</v>
      </c>
      <c r="AX406" s="141">
        <v>0</v>
      </c>
      <c r="AY406" s="141">
        <v>0</v>
      </c>
      <c r="AZ406" s="141">
        <v>0</v>
      </c>
      <c r="BA406" s="141">
        <v>0</v>
      </c>
      <c r="BB406" s="141">
        <v>0</v>
      </c>
      <c r="BC406" s="141">
        <v>0</v>
      </c>
      <c r="BD406" s="141">
        <v>0</v>
      </c>
      <c r="BE406" s="141">
        <v>0</v>
      </c>
      <c r="BF406" s="141">
        <v>0</v>
      </c>
      <c r="BG406" s="141">
        <v>0</v>
      </c>
      <c r="BH406" s="141">
        <v>0</v>
      </c>
      <c r="BI406" s="141">
        <v>0</v>
      </c>
      <c r="BJ406" s="141">
        <v>0</v>
      </c>
      <c r="BK406" s="141">
        <v>0</v>
      </c>
      <c r="BL406" s="141">
        <v>0</v>
      </c>
      <c r="BM406" s="141">
        <v>0</v>
      </c>
      <c r="BN406" s="141">
        <v>0</v>
      </c>
      <c r="BO406" s="141">
        <v>0</v>
      </c>
      <c r="BP406" s="141">
        <v>0</v>
      </c>
    </row>
    <row r="407" spans="4:68">
      <c r="D407" s="174" t="s">
        <v>4300</v>
      </c>
      <c r="E407" s="176">
        <v>5580000</v>
      </c>
      <c r="F407" s="174" t="s">
        <v>3409</v>
      </c>
      <c r="G407" s="174" t="s">
        <v>4301</v>
      </c>
      <c r="H407" s="174" t="s">
        <v>172</v>
      </c>
      <c r="I407" s="174" t="s">
        <v>3098</v>
      </c>
      <c r="J407" s="174" t="s">
        <v>4302</v>
      </c>
      <c r="K407" s="174"/>
      <c r="L407" s="174" t="s">
        <v>172</v>
      </c>
      <c r="M407" s="174" t="s">
        <v>3789</v>
      </c>
      <c r="N407" s="176">
        <v>960</v>
      </c>
      <c r="O407" s="174" t="s">
        <v>3407</v>
      </c>
      <c r="P407" s="177">
        <v>17715</v>
      </c>
      <c r="Q407" s="176">
        <v>780</v>
      </c>
      <c r="R407" s="175">
        <v>4533556.25</v>
      </c>
      <c r="S407" s="175">
        <v>1046443.75</v>
      </c>
      <c r="T407" s="178">
        <v>0</v>
      </c>
      <c r="U407" s="96">
        <v>18</v>
      </c>
      <c r="V407" s="38" t="s">
        <v>128</v>
      </c>
      <c r="W407" s="38"/>
      <c r="X407" s="137">
        <v>69750</v>
      </c>
      <c r="Y407" s="138">
        <v>46935</v>
      </c>
      <c r="Z407" s="179">
        <v>15</v>
      </c>
      <c r="AA407" s="139">
        <v>2028</v>
      </c>
      <c r="AB407" s="131"/>
      <c r="AC407" s="38"/>
      <c r="AD407" s="140">
        <v>1046443.75</v>
      </c>
      <c r="AE407" s="141">
        <v>976693.75</v>
      </c>
      <c r="AF407" s="141">
        <v>906943.75</v>
      </c>
      <c r="AG407" s="141">
        <v>837193.75</v>
      </c>
      <c r="AH407" s="141">
        <v>767443.75</v>
      </c>
      <c r="AI407" s="141">
        <v>697693.75</v>
      </c>
      <c r="AJ407" s="141">
        <v>627943.75</v>
      </c>
      <c r="AK407" s="141">
        <v>558193.75</v>
      </c>
      <c r="AL407" s="141">
        <v>488443.75</v>
      </c>
      <c r="AM407" s="141">
        <v>418693.75</v>
      </c>
      <c r="AN407" s="141">
        <v>348943.75</v>
      </c>
      <c r="AO407" s="141">
        <v>279193.75</v>
      </c>
      <c r="AP407" s="141">
        <v>209443.75</v>
      </c>
      <c r="AQ407" s="141">
        <v>139693.75</v>
      </c>
      <c r="AR407" s="141">
        <v>69943.75</v>
      </c>
      <c r="AS407" s="141">
        <v>193.75</v>
      </c>
      <c r="AT407" s="141">
        <v>0</v>
      </c>
      <c r="AU407" s="141">
        <v>0</v>
      </c>
      <c r="AV407" s="141">
        <v>0</v>
      </c>
      <c r="AW407" s="141">
        <v>0</v>
      </c>
      <c r="AX407" s="141">
        <v>0</v>
      </c>
      <c r="AY407" s="141">
        <v>0</v>
      </c>
      <c r="AZ407" s="141">
        <v>0</v>
      </c>
      <c r="BA407" s="141">
        <v>0</v>
      </c>
      <c r="BB407" s="141">
        <v>0</v>
      </c>
      <c r="BC407" s="141">
        <v>0</v>
      </c>
      <c r="BD407" s="141">
        <v>0</v>
      </c>
      <c r="BE407" s="141">
        <v>0</v>
      </c>
      <c r="BF407" s="141">
        <v>0</v>
      </c>
      <c r="BG407" s="141">
        <v>0</v>
      </c>
      <c r="BH407" s="141">
        <v>0</v>
      </c>
      <c r="BI407" s="141">
        <v>0</v>
      </c>
      <c r="BJ407" s="141">
        <v>0</v>
      </c>
      <c r="BK407" s="141">
        <v>0</v>
      </c>
      <c r="BL407" s="141">
        <v>0</v>
      </c>
      <c r="BM407" s="141">
        <v>0</v>
      </c>
      <c r="BN407" s="141">
        <v>0</v>
      </c>
      <c r="BO407" s="141">
        <v>0</v>
      </c>
      <c r="BP407" s="141">
        <v>0</v>
      </c>
    </row>
    <row r="408" spans="4:68">
      <c r="D408" s="174" t="s">
        <v>4303</v>
      </c>
      <c r="E408" s="175">
        <v>731180.46</v>
      </c>
      <c r="F408" s="174" t="s">
        <v>3428</v>
      </c>
      <c r="G408" s="174" t="s">
        <v>4301</v>
      </c>
      <c r="H408" s="174" t="s">
        <v>172</v>
      </c>
      <c r="I408" s="174" t="s">
        <v>3098</v>
      </c>
      <c r="J408" s="174" t="s">
        <v>4302</v>
      </c>
      <c r="K408" s="174"/>
      <c r="L408" s="174" t="s">
        <v>172</v>
      </c>
      <c r="M408" s="174" t="s">
        <v>3789</v>
      </c>
      <c r="N408" s="176">
        <v>960</v>
      </c>
      <c r="O408" s="174" t="s">
        <v>3407</v>
      </c>
      <c r="P408" s="177">
        <v>17715</v>
      </c>
      <c r="Q408" s="176">
        <v>780</v>
      </c>
      <c r="R408" s="175">
        <v>594058.66</v>
      </c>
      <c r="S408" s="175">
        <v>137121.79999999999</v>
      </c>
      <c r="T408" s="178">
        <v>0</v>
      </c>
      <c r="U408" s="96">
        <v>18</v>
      </c>
      <c r="V408" s="38" t="s">
        <v>128</v>
      </c>
      <c r="W408" s="38"/>
      <c r="X408" s="137">
        <v>9139.7557499999984</v>
      </c>
      <c r="Y408" s="138">
        <v>46935</v>
      </c>
      <c r="Z408" s="179">
        <v>15</v>
      </c>
      <c r="AA408" s="139">
        <v>2028</v>
      </c>
      <c r="AB408" s="131"/>
      <c r="AC408" s="38"/>
      <c r="AD408" s="140">
        <v>137121.79999999999</v>
      </c>
      <c r="AE408" s="141">
        <v>127982.04424999999</v>
      </c>
      <c r="AF408" s="141">
        <v>118842.2885</v>
      </c>
      <c r="AG408" s="141">
        <v>109702.53275</v>
      </c>
      <c r="AH408" s="141">
        <v>100562.777</v>
      </c>
      <c r="AI408" s="141">
        <v>91423.021250000005</v>
      </c>
      <c r="AJ408" s="141">
        <v>82283.265500000009</v>
      </c>
      <c r="AK408" s="141">
        <v>73143.509750000012</v>
      </c>
      <c r="AL408" s="141">
        <v>64003.754000000015</v>
      </c>
      <c r="AM408" s="141">
        <v>54863.998250000019</v>
      </c>
      <c r="AN408" s="141">
        <v>45724.242500000022</v>
      </c>
      <c r="AO408" s="141">
        <v>36584.486750000025</v>
      </c>
      <c r="AP408" s="141">
        <v>27444.731000000029</v>
      </c>
      <c r="AQ408" s="141">
        <v>18304.975250000032</v>
      </c>
      <c r="AR408" s="141">
        <v>9165.2195000000338</v>
      </c>
      <c r="AS408" s="141">
        <v>25.463750000035361</v>
      </c>
      <c r="AT408" s="141">
        <v>0</v>
      </c>
      <c r="AU408" s="141">
        <v>0</v>
      </c>
      <c r="AV408" s="141">
        <v>0</v>
      </c>
      <c r="AW408" s="141">
        <v>0</v>
      </c>
      <c r="AX408" s="141">
        <v>0</v>
      </c>
      <c r="AY408" s="141">
        <v>0</v>
      </c>
      <c r="AZ408" s="141">
        <v>0</v>
      </c>
      <c r="BA408" s="141">
        <v>0</v>
      </c>
      <c r="BB408" s="141">
        <v>0</v>
      </c>
      <c r="BC408" s="141">
        <v>0</v>
      </c>
      <c r="BD408" s="141">
        <v>0</v>
      </c>
      <c r="BE408" s="141">
        <v>0</v>
      </c>
      <c r="BF408" s="141">
        <v>0</v>
      </c>
      <c r="BG408" s="141">
        <v>0</v>
      </c>
      <c r="BH408" s="141">
        <v>0</v>
      </c>
      <c r="BI408" s="141">
        <v>0</v>
      </c>
      <c r="BJ408" s="141">
        <v>0</v>
      </c>
      <c r="BK408" s="141">
        <v>0</v>
      </c>
      <c r="BL408" s="141">
        <v>0</v>
      </c>
      <c r="BM408" s="141">
        <v>0</v>
      </c>
      <c r="BN408" s="141">
        <v>0</v>
      </c>
      <c r="BO408" s="141">
        <v>0</v>
      </c>
      <c r="BP408" s="141">
        <v>0</v>
      </c>
    </row>
    <row r="409" spans="4:68">
      <c r="D409" s="174" t="s">
        <v>4304</v>
      </c>
      <c r="E409" s="175">
        <v>4581217.88</v>
      </c>
      <c r="F409" s="174" t="s">
        <v>3409</v>
      </c>
      <c r="G409" s="174" t="s">
        <v>4305</v>
      </c>
      <c r="H409" s="174" t="s">
        <v>172</v>
      </c>
      <c r="I409" s="174" t="s">
        <v>3098</v>
      </c>
      <c r="J409" s="174" t="s">
        <v>4306</v>
      </c>
      <c r="K409" s="174"/>
      <c r="L409" s="174" t="s">
        <v>172</v>
      </c>
      <c r="M409" s="174" t="s">
        <v>3789</v>
      </c>
      <c r="N409" s="176">
        <v>960</v>
      </c>
      <c r="O409" s="174" t="s">
        <v>3407</v>
      </c>
      <c r="P409" s="177">
        <v>17715</v>
      </c>
      <c r="Q409" s="176">
        <v>780</v>
      </c>
      <c r="R409" s="175">
        <v>3722080.41</v>
      </c>
      <c r="S409" s="175">
        <v>859137.47</v>
      </c>
      <c r="T409" s="178">
        <v>0</v>
      </c>
      <c r="U409" s="96">
        <v>18</v>
      </c>
      <c r="V409" s="38" t="s">
        <v>128</v>
      </c>
      <c r="W409" s="38"/>
      <c r="X409" s="137">
        <v>57265.223500000007</v>
      </c>
      <c r="Y409" s="138">
        <v>46935</v>
      </c>
      <c r="Z409" s="179">
        <v>15</v>
      </c>
      <c r="AA409" s="139">
        <v>2028</v>
      </c>
      <c r="AB409" s="131"/>
      <c r="AC409" s="38"/>
      <c r="AD409" s="140">
        <v>859137.47</v>
      </c>
      <c r="AE409" s="141">
        <v>801872.24650000001</v>
      </c>
      <c r="AF409" s="141">
        <v>744607.02300000004</v>
      </c>
      <c r="AG409" s="141">
        <v>687341.79950000008</v>
      </c>
      <c r="AH409" s="141">
        <v>630076.57600000012</v>
      </c>
      <c r="AI409" s="141">
        <v>572811.35250000015</v>
      </c>
      <c r="AJ409" s="141">
        <v>515546.12900000013</v>
      </c>
      <c r="AK409" s="141">
        <v>458280.90550000011</v>
      </c>
      <c r="AL409" s="141">
        <v>401015.68200000009</v>
      </c>
      <c r="AM409" s="141">
        <v>343750.45850000007</v>
      </c>
      <c r="AN409" s="141">
        <v>286485.23500000004</v>
      </c>
      <c r="AO409" s="141">
        <v>229220.01150000002</v>
      </c>
      <c r="AP409" s="141">
        <v>171954.788</v>
      </c>
      <c r="AQ409" s="141">
        <v>114689.56449999999</v>
      </c>
      <c r="AR409" s="141">
        <v>57424.340999999986</v>
      </c>
      <c r="AS409" s="141">
        <v>159.11749999997846</v>
      </c>
      <c r="AT409" s="141">
        <v>0</v>
      </c>
      <c r="AU409" s="141">
        <v>0</v>
      </c>
      <c r="AV409" s="141">
        <v>0</v>
      </c>
      <c r="AW409" s="141">
        <v>0</v>
      </c>
      <c r="AX409" s="141">
        <v>0</v>
      </c>
      <c r="AY409" s="141">
        <v>0</v>
      </c>
      <c r="AZ409" s="141">
        <v>0</v>
      </c>
      <c r="BA409" s="141">
        <v>0</v>
      </c>
      <c r="BB409" s="141">
        <v>0</v>
      </c>
      <c r="BC409" s="141">
        <v>0</v>
      </c>
      <c r="BD409" s="141">
        <v>0</v>
      </c>
      <c r="BE409" s="141">
        <v>0</v>
      </c>
      <c r="BF409" s="141">
        <v>0</v>
      </c>
      <c r="BG409" s="141">
        <v>0</v>
      </c>
      <c r="BH409" s="141">
        <v>0</v>
      </c>
      <c r="BI409" s="141">
        <v>0</v>
      </c>
      <c r="BJ409" s="141">
        <v>0</v>
      </c>
      <c r="BK409" s="141">
        <v>0</v>
      </c>
      <c r="BL409" s="141">
        <v>0</v>
      </c>
      <c r="BM409" s="141">
        <v>0</v>
      </c>
      <c r="BN409" s="141">
        <v>0</v>
      </c>
      <c r="BO409" s="141">
        <v>0</v>
      </c>
      <c r="BP409" s="141">
        <v>0</v>
      </c>
    </row>
    <row r="410" spans="4:68">
      <c r="D410" s="174" t="s">
        <v>4307</v>
      </c>
      <c r="E410" s="175">
        <v>164860.16</v>
      </c>
      <c r="F410" s="174" t="s">
        <v>3428</v>
      </c>
      <c r="G410" s="174" t="s">
        <v>4305</v>
      </c>
      <c r="H410" s="174" t="s">
        <v>172</v>
      </c>
      <c r="I410" s="174" t="s">
        <v>3098</v>
      </c>
      <c r="J410" s="174" t="s">
        <v>4306</v>
      </c>
      <c r="K410" s="174"/>
      <c r="L410" s="174" t="s">
        <v>172</v>
      </c>
      <c r="M410" s="174" t="s">
        <v>3789</v>
      </c>
      <c r="N410" s="176">
        <v>960</v>
      </c>
      <c r="O410" s="174" t="s">
        <v>3407</v>
      </c>
      <c r="P410" s="177">
        <v>17715</v>
      </c>
      <c r="Q410" s="176">
        <v>780</v>
      </c>
      <c r="R410" s="175">
        <v>133943.13</v>
      </c>
      <c r="S410" s="175">
        <v>30917.03</v>
      </c>
      <c r="T410" s="178">
        <v>0</v>
      </c>
      <c r="U410" s="96">
        <v>18</v>
      </c>
      <c r="V410" s="38" t="s">
        <v>128</v>
      </c>
      <c r="W410" s="38"/>
      <c r="X410" s="137">
        <v>2060.752</v>
      </c>
      <c r="Y410" s="138">
        <v>46935</v>
      </c>
      <c r="Z410" s="179">
        <v>15</v>
      </c>
      <c r="AA410" s="139">
        <v>2028</v>
      </c>
      <c r="AB410" s="131"/>
      <c r="AC410" s="38"/>
      <c r="AD410" s="140">
        <v>30917.03</v>
      </c>
      <c r="AE410" s="141">
        <v>28856.277999999998</v>
      </c>
      <c r="AF410" s="141">
        <v>26795.525999999998</v>
      </c>
      <c r="AG410" s="141">
        <v>24734.773999999998</v>
      </c>
      <c r="AH410" s="141">
        <v>22674.021999999997</v>
      </c>
      <c r="AI410" s="141">
        <v>20613.269999999997</v>
      </c>
      <c r="AJ410" s="141">
        <v>18552.517999999996</v>
      </c>
      <c r="AK410" s="141">
        <v>16491.765999999996</v>
      </c>
      <c r="AL410" s="141">
        <v>14431.013999999996</v>
      </c>
      <c r="AM410" s="141">
        <v>12370.261999999995</v>
      </c>
      <c r="AN410" s="141">
        <v>10309.509999999995</v>
      </c>
      <c r="AO410" s="141">
        <v>8248.7579999999944</v>
      </c>
      <c r="AP410" s="141">
        <v>6188.0059999999939</v>
      </c>
      <c r="AQ410" s="141">
        <v>4127.2539999999935</v>
      </c>
      <c r="AR410" s="141">
        <v>2066.5019999999936</v>
      </c>
      <c r="AS410" s="141">
        <v>5.7499999999936335</v>
      </c>
      <c r="AT410" s="141">
        <v>0</v>
      </c>
      <c r="AU410" s="141">
        <v>0</v>
      </c>
      <c r="AV410" s="141">
        <v>0</v>
      </c>
      <c r="AW410" s="141">
        <v>0</v>
      </c>
      <c r="AX410" s="141">
        <v>0</v>
      </c>
      <c r="AY410" s="141">
        <v>0</v>
      </c>
      <c r="AZ410" s="141">
        <v>0</v>
      </c>
      <c r="BA410" s="141">
        <v>0</v>
      </c>
      <c r="BB410" s="141">
        <v>0</v>
      </c>
      <c r="BC410" s="141">
        <v>0</v>
      </c>
      <c r="BD410" s="141">
        <v>0</v>
      </c>
      <c r="BE410" s="141">
        <v>0</v>
      </c>
      <c r="BF410" s="141">
        <v>0</v>
      </c>
      <c r="BG410" s="141">
        <v>0</v>
      </c>
      <c r="BH410" s="141">
        <v>0</v>
      </c>
      <c r="BI410" s="141">
        <v>0</v>
      </c>
      <c r="BJ410" s="141">
        <v>0</v>
      </c>
      <c r="BK410" s="141">
        <v>0</v>
      </c>
      <c r="BL410" s="141">
        <v>0</v>
      </c>
      <c r="BM410" s="141">
        <v>0</v>
      </c>
      <c r="BN410" s="141">
        <v>0</v>
      </c>
      <c r="BO410" s="141">
        <v>0</v>
      </c>
      <c r="BP410" s="141">
        <v>0</v>
      </c>
    </row>
    <row r="411" spans="4:68">
      <c r="D411" s="174" t="s">
        <v>4308</v>
      </c>
      <c r="E411" s="175">
        <v>1116.46</v>
      </c>
      <c r="F411" s="174" t="s">
        <v>3428</v>
      </c>
      <c r="G411" s="174" t="s">
        <v>4309</v>
      </c>
      <c r="H411" s="174" t="s">
        <v>172</v>
      </c>
      <c r="I411" s="174" t="s">
        <v>3098</v>
      </c>
      <c r="J411" s="174" t="s">
        <v>4310</v>
      </c>
      <c r="K411" s="174"/>
      <c r="L411" s="174" t="s">
        <v>172</v>
      </c>
      <c r="M411" s="174" t="s">
        <v>3789</v>
      </c>
      <c r="N411" s="176">
        <v>960</v>
      </c>
      <c r="O411" s="174" t="s">
        <v>3407</v>
      </c>
      <c r="P411" s="177">
        <v>19541</v>
      </c>
      <c r="Q411" s="176">
        <v>720</v>
      </c>
      <c r="R411" s="175">
        <v>837.22</v>
      </c>
      <c r="S411" s="175">
        <v>279.24</v>
      </c>
      <c r="T411" s="178">
        <v>0</v>
      </c>
      <c r="U411" s="96">
        <v>18</v>
      </c>
      <c r="V411" s="38" t="s">
        <v>128</v>
      </c>
      <c r="W411" s="38"/>
      <c r="X411" s="137">
        <v>13.95575</v>
      </c>
      <c r="Y411" s="138">
        <v>48761</v>
      </c>
      <c r="Z411" s="179">
        <v>20</v>
      </c>
      <c r="AA411" s="139">
        <v>2033</v>
      </c>
      <c r="AB411" s="131"/>
      <c r="AC411" s="38"/>
      <c r="AD411" s="140">
        <v>279.24</v>
      </c>
      <c r="AE411" s="141">
        <v>265.28424999999999</v>
      </c>
      <c r="AF411" s="141">
        <v>251.32849999999999</v>
      </c>
      <c r="AG411" s="141">
        <v>237.37275</v>
      </c>
      <c r="AH411" s="141">
        <v>223.417</v>
      </c>
      <c r="AI411" s="141">
        <v>209.46125000000001</v>
      </c>
      <c r="AJ411" s="141">
        <v>195.50550000000001</v>
      </c>
      <c r="AK411" s="141">
        <v>181.54975000000002</v>
      </c>
      <c r="AL411" s="141">
        <v>167.59400000000002</v>
      </c>
      <c r="AM411" s="141">
        <v>153.63825000000003</v>
      </c>
      <c r="AN411" s="141">
        <v>139.68250000000003</v>
      </c>
      <c r="AO411" s="141">
        <v>125.72675000000004</v>
      </c>
      <c r="AP411" s="141">
        <v>111.77100000000004</v>
      </c>
      <c r="AQ411" s="141">
        <v>97.815250000000049</v>
      </c>
      <c r="AR411" s="141">
        <v>83.859500000000054</v>
      </c>
      <c r="AS411" s="141">
        <v>69.903750000000059</v>
      </c>
      <c r="AT411" s="141">
        <v>55.948000000000057</v>
      </c>
      <c r="AU411" s="141">
        <v>41.992250000000055</v>
      </c>
      <c r="AV411" s="141">
        <v>28.036500000000053</v>
      </c>
      <c r="AW411" s="141">
        <v>14.080750000000053</v>
      </c>
      <c r="AX411" s="141">
        <v>0.12500000000005329</v>
      </c>
      <c r="AY411" s="141">
        <v>0</v>
      </c>
      <c r="AZ411" s="141">
        <v>0</v>
      </c>
      <c r="BA411" s="141">
        <v>0</v>
      </c>
      <c r="BB411" s="141">
        <v>0</v>
      </c>
      <c r="BC411" s="141">
        <v>0</v>
      </c>
      <c r="BD411" s="141">
        <v>0</v>
      </c>
      <c r="BE411" s="141">
        <v>0</v>
      </c>
      <c r="BF411" s="141">
        <v>0</v>
      </c>
      <c r="BG411" s="141">
        <v>0</v>
      </c>
      <c r="BH411" s="141">
        <v>0</v>
      </c>
      <c r="BI411" s="141">
        <v>0</v>
      </c>
      <c r="BJ411" s="141">
        <v>0</v>
      </c>
      <c r="BK411" s="141">
        <v>0</v>
      </c>
      <c r="BL411" s="141">
        <v>0</v>
      </c>
      <c r="BM411" s="141">
        <v>0</v>
      </c>
      <c r="BN411" s="141">
        <v>0</v>
      </c>
      <c r="BO411" s="141">
        <v>0</v>
      </c>
      <c r="BP411" s="141">
        <v>0</v>
      </c>
    </row>
    <row r="412" spans="4:68">
      <c r="D412" s="174" t="s">
        <v>4311</v>
      </c>
      <c r="E412" s="175">
        <v>2626.81</v>
      </c>
      <c r="F412" s="174" t="s">
        <v>3428</v>
      </c>
      <c r="G412" s="174" t="s">
        <v>4312</v>
      </c>
      <c r="H412" s="174" t="s">
        <v>172</v>
      </c>
      <c r="I412" s="174" t="s">
        <v>3098</v>
      </c>
      <c r="J412" s="174" t="s">
        <v>4313</v>
      </c>
      <c r="K412" s="174"/>
      <c r="L412" s="174" t="s">
        <v>172</v>
      </c>
      <c r="M412" s="174" t="s">
        <v>3548</v>
      </c>
      <c r="N412" s="176">
        <v>960</v>
      </c>
      <c r="O412" s="174" t="s">
        <v>3407</v>
      </c>
      <c r="P412" s="177">
        <v>19541</v>
      </c>
      <c r="Q412" s="176">
        <v>720</v>
      </c>
      <c r="R412" s="175">
        <v>1969.95</v>
      </c>
      <c r="S412" s="175">
        <v>656.86</v>
      </c>
      <c r="T412" s="178">
        <v>0</v>
      </c>
      <c r="U412" s="96">
        <v>16</v>
      </c>
      <c r="V412" s="38" t="s">
        <v>126</v>
      </c>
      <c r="W412" s="38"/>
      <c r="X412" s="137">
        <v>32.835124999999998</v>
      </c>
      <c r="Y412" s="138">
        <v>48761</v>
      </c>
      <c r="Z412" s="179">
        <v>20</v>
      </c>
      <c r="AA412" s="139">
        <v>2033</v>
      </c>
      <c r="AB412" s="131"/>
      <c r="AC412" s="38"/>
      <c r="AD412" s="140">
        <v>656.86</v>
      </c>
      <c r="AE412" s="141">
        <v>624.02487500000007</v>
      </c>
      <c r="AF412" s="141">
        <v>591.18975000000012</v>
      </c>
      <c r="AG412" s="141">
        <v>558.35462500000017</v>
      </c>
      <c r="AH412" s="141">
        <v>525.51950000000022</v>
      </c>
      <c r="AI412" s="141">
        <v>492.68437500000022</v>
      </c>
      <c r="AJ412" s="141">
        <v>459.84925000000021</v>
      </c>
      <c r="AK412" s="141">
        <v>427.01412500000021</v>
      </c>
      <c r="AL412" s="141">
        <v>394.1790000000002</v>
      </c>
      <c r="AM412" s="141">
        <v>361.3438750000002</v>
      </c>
      <c r="AN412" s="141">
        <v>328.50875000000019</v>
      </c>
      <c r="AO412" s="141">
        <v>295.67362500000019</v>
      </c>
      <c r="AP412" s="141">
        <v>262.83850000000018</v>
      </c>
      <c r="AQ412" s="141">
        <v>230.00337500000018</v>
      </c>
      <c r="AR412" s="141">
        <v>197.16825000000017</v>
      </c>
      <c r="AS412" s="141">
        <v>164.33312500000017</v>
      </c>
      <c r="AT412" s="141">
        <v>131.49800000000016</v>
      </c>
      <c r="AU412" s="141">
        <v>98.662875000000156</v>
      </c>
      <c r="AV412" s="141">
        <v>65.827750000000151</v>
      </c>
      <c r="AW412" s="141">
        <v>32.992625000000153</v>
      </c>
      <c r="AX412" s="141">
        <v>0.15750000000015518</v>
      </c>
      <c r="AY412" s="141">
        <v>0</v>
      </c>
      <c r="AZ412" s="141">
        <v>0</v>
      </c>
      <c r="BA412" s="141">
        <v>0</v>
      </c>
      <c r="BB412" s="141">
        <v>0</v>
      </c>
      <c r="BC412" s="141">
        <v>0</v>
      </c>
      <c r="BD412" s="141">
        <v>0</v>
      </c>
      <c r="BE412" s="141">
        <v>0</v>
      </c>
      <c r="BF412" s="141">
        <v>0</v>
      </c>
      <c r="BG412" s="141">
        <v>0</v>
      </c>
      <c r="BH412" s="141">
        <v>0</v>
      </c>
      <c r="BI412" s="141">
        <v>0</v>
      </c>
      <c r="BJ412" s="141">
        <v>0</v>
      </c>
      <c r="BK412" s="141">
        <v>0</v>
      </c>
      <c r="BL412" s="141">
        <v>0</v>
      </c>
      <c r="BM412" s="141">
        <v>0</v>
      </c>
      <c r="BN412" s="141">
        <v>0</v>
      </c>
      <c r="BO412" s="141">
        <v>0</v>
      </c>
      <c r="BP412" s="141">
        <v>0</v>
      </c>
    </row>
    <row r="413" spans="4:68">
      <c r="D413" s="174" t="s">
        <v>4314</v>
      </c>
      <c r="E413" s="175">
        <v>9360.1200000000008</v>
      </c>
      <c r="F413" s="174" t="s">
        <v>3428</v>
      </c>
      <c r="G413" s="174" t="s">
        <v>4315</v>
      </c>
      <c r="H413" s="174" t="s">
        <v>172</v>
      </c>
      <c r="I413" s="174" t="s">
        <v>3098</v>
      </c>
      <c r="J413" s="174" t="s">
        <v>4316</v>
      </c>
      <c r="K413" s="174"/>
      <c r="L413" s="174" t="s">
        <v>3509</v>
      </c>
      <c r="M413" s="174" t="s">
        <v>3870</v>
      </c>
      <c r="N413" s="176">
        <v>960</v>
      </c>
      <c r="O413" s="174" t="s">
        <v>3407</v>
      </c>
      <c r="P413" s="177">
        <v>19541</v>
      </c>
      <c r="Q413" s="176">
        <v>720</v>
      </c>
      <c r="R413" s="175">
        <v>7019.74</v>
      </c>
      <c r="S413" s="175">
        <v>2340.38</v>
      </c>
      <c r="T413" s="178">
        <v>0</v>
      </c>
      <c r="U413" s="96">
        <v>18</v>
      </c>
      <c r="V413" s="38" t="s">
        <v>128</v>
      </c>
      <c r="W413" s="38"/>
      <c r="X413" s="137">
        <v>117.00150000000001</v>
      </c>
      <c r="Y413" s="138">
        <v>48761</v>
      </c>
      <c r="Z413" s="179">
        <v>20</v>
      </c>
      <c r="AA413" s="139">
        <v>2033</v>
      </c>
      <c r="AB413" s="131"/>
      <c r="AC413" s="38"/>
      <c r="AD413" s="140">
        <v>2340.38</v>
      </c>
      <c r="AE413" s="141">
        <v>2223.3785000000003</v>
      </c>
      <c r="AF413" s="141">
        <v>2106.3770000000004</v>
      </c>
      <c r="AG413" s="141">
        <v>1989.3755000000003</v>
      </c>
      <c r="AH413" s="141">
        <v>1872.3740000000003</v>
      </c>
      <c r="AI413" s="141">
        <v>1755.3725000000002</v>
      </c>
      <c r="AJ413" s="141">
        <v>1638.3710000000001</v>
      </c>
      <c r="AK413" s="141">
        <v>1521.3695</v>
      </c>
      <c r="AL413" s="141">
        <v>1404.3679999999999</v>
      </c>
      <c r="AM413" s="141">
        <v>1287.3664999999999</v>
      </c>
      <c r="AN413" s="141">
        <v>1170.3649999999998</v>
      </c>
      <c r="AO413" s="141">
        <v>1053.3634999999997</v>
      </c>
      <c r="AP413" s="141">
        <v>936.36199999999974</v>
      </c>
      <c r="AQ413" s="141">
        <v>819.36049999999977</v>
      </c>
      <c r="AR413" s="141">
        <v>702.35899999999981</v>
      </c>
      <c r="AS413" s="141">
        <v>585.35749999999985</v>
      </c>
      <c r="AT413" s="141">
        <v>468.35599999999982</v>
      </c>
      <c r="AU413" s="141">
        <v>351.3544999999998</v>
      </c>
      <c r="AV413" s="141">
        <v>234.35299999999978</v>
      </c>
      <c r="AW413" s="141">
        <v>117.35149999999977</v>
      </c>
      <c r="AX413" s="141">
        <v>0.34999999999976694</v>
      </c>
      <c r="AY413" s="141">
        <v>0</v>
      </c>
      <c r="AZ413" s="141">
        <v>0</v>
      </c>
      <c r="BA413" s="141">
        <v>0</v>
      </c>
      <c r="BB413" s="141">
        <v>0</v>
      </c>
      <c r="BC413" s="141">
        <v>0</v>
      </c>
      <c r="BD413" s="141">
        <v>0</v>
      </c>
      <c r="BE413" s="141">
        <v>0</v>
      </c>
      <c r="BF413" s="141">
        <v>0</v>
      </c>
      <c r="BG413" s="141">
        <v>0</v>
      </c>
      <c r="BH413" s="141">
        <v>0</v>
      </c>
      <c r="BI413" s="141">
        <v>0</v>
      </c>
      <c r="BJ413" s="141">
        <v>0</v>
      </c>
      <c r="BK413" s="141">
        <v>0</v>
      </c>
      <c r="BL413" s="141">
        <v>0</v>
      </c>
      <c r="BM413" s="141">
        <v>0</v>
      </c>
      <c r="BN413" s="141">
        <v>0</v>
      </c>
      <c r="BO413" s="141">
        <v>0</v>
      </c>
      <c r="BP413" s="141">
        <v>0</v>
      </c>
    </row>
    <row r="414" spans="4:68">
      <c r="D414" s="174" t="s">
        <v>4317</v>
      </c>
      <c r="E414" s="175">
        <v>80053.31</v>
      </c>
      <c r="F414" s="174" t="s">
        <v>3428</v>
      </c>
      <c r="G414" s="174" t="s">
        <v>4318</v>
      </c>
      <c r="H414" s="174" t="s">
        <v>172</v>
      </c>
      <c r="I414" s="174" t="s">
        <v>3098</v>
      </c>
      <c r="J414" s="174" t="s">
        <v>4319</v>
      </c>
      <c r="K414" s="174"/>
      <c r="L414" s="174" t="s">
        <v>172</v>
      </c>
      <c r="M414" s="174" t="s">
        <v>3548</v>
      </c>
      <c r="N414" s="176">
        <v>960</v>
      </c>
      <c r="O414" s="174" t="s">
        <v>3407</v>
      </c>
      <c r="P414" s="177">
        <v>19541</v>
      </c>
      <c r="Q414" s="176">
        <v>720</v>
      </c>
      <c r="R414" s="175">
        <v>60037.11</v>
      </c>
      <c r="S414" s="175">
        <v>20016.2</v>
      </c>
      <c r="T414" s="178">
        <v>0</v>
      </c>
      <c r="U414" s="96">
        <v>16</v>
      </c>
      <c r="V414" s="38" t="s">
        <v>126</v>
      </c>
      <c r="W414" s="38"/>
      <c r="X414" s="137">
        <v>1000.666375</v>
      </c>
      <c r="Y414" s="138">
        <v>48761</v>
      </c>
      <c r="Z414" s="179">
        <v>20</v>
      </c>
      <c r="AA414" s="139">
        <v>2033</v>
      </c>
      <c r="AB414" s="131"/>
      <c r="AC414" s="38"/>
      <c r="AD414" s="140">
        <v>20016.2</v>
      </c>
      <c r="AE414" s="141">
        <v>19015.533625</v>
      </c>
      <c r="AF414" s="141">
        <v>18014.867249999999</v>
      </c>
      <c r="AG414" s="141">
        <v>17014.200874999999</v>
      </c>
      <c r="AH414" s="141">
        <v>16013.534499999998</v>
      </c>
      <c r="AI414" s="141">
        <v>15012.868124999997</v>
      </c>
      <c r="AJ414" s="141">
        <v>14012.201749999997</v>
      </c>
      <c r="AK414" s="141">
        <v>13011.535374999996</v>
      </c>
      <c r="AL414" s="141">
        <v>12010.868999999995</v>
      </c>
      <c r="AM414" s="141">
        <v>11010.202624999994</v>
      </c>
      <c r="AN414" s="141">
        <v>10009.536249999994</v>
      </c>
      <c r="AO414" s="141">
        <v>9008.869874999993</v>
      </c>
      <c r="AP414" s="141">
        <v>8008.2034999999933</v>
      </c>
      <c r="AQ414" s="141">
        <v>7007.5371249999935</v>
      </c>
      <c r="AR414" s="141">
        <v>6006.8707499999937</v>
      </c>
      <c r="AS414" s="141">
        <v>5006.2043749999939</v>
      </c>
      <c r="AT414" s="141">
        <v>4005.5379999999941</v>
      </c>
      <c r="AU414" s="141">
        <v>3004.8716249999943</v>
      </c>
      <c r="AV414" s="141">
        <v>2004.2052499999943</v>
      </c>
      <c r="AW414" s="141">
        <v>1003.5388749999943</v>
      </c>
      <c r="AX414" s="141">
        <v>2.8724999999942611</v>
      </c>
      <c r="AY414" s="141">
        <v>0</v>
      </c>
      <c r="AZ414" s="141">
        <v>0</v>
      </c>
      <c r="BA414" s="141">
        <v>0</v>
      </c>
      <c r="BB414" s="141">
        <v>0</v>
      </c>
      <c r="BC414" s="141">
        <v>0</v>
      </c>
      <c r="BD414" s="141">
        <v>0</v>
      </c>
      <c r="BE414" s="141">
        <v>0</v>
      </c>
      <c r="BF414" s="141">
        <v>0</v>
      </c>
      <c r="BG414" s="141">
        <v>0</v>
      </c>
      <c r="BH414" s="141">
        <v>0</v>
      </c>
      <c r="BI414" s="141">
        <v>0</v>
      </c>
      <c r="BJ414" s="141">
        <v>0</v>
      </c>
      <c r="BK414" s="141">
        <v>0</v>
      </c>
      <c r="BL414" s="141">
        <v>0</v>
      </c>
      <c r="BM414" s="141">
        <v>0</v>
      </c>
      <c r="BN414" s="141">
        <v>0</v>
      </c>
      <c r="BO414" s="141">
        <v>0</v>
      </c>
      <c r="BP414" s="141">
        <v>0</v>
      </c>
    </row>
    <row r="415" spans="4:68">
      <c r="D415" s="174" t="s">
        <v>4320</v>
      </c>
      <c r="E415" s="175">
        <v>9582.42</v>
      </c>
      <c r="F415" s="174" t="s">
        <v>3428</v>
      </c>
      <c r="G415" s="174" t="s">
        <v>4321</v>
      </c>
      <c r="H415" s="174" t="s">
        <v>172</v>
      </c>
      <c r="I415" s="174" t="s">
        <v>3098</v>
      </c>
      <c r="J415" s="174" t="s">
        <v>4322</v>
      </c>
      <c r="K415" s="174"/>
      <c r="L415" s="174" t="s">
        <v>172</v>
      </c>
      <c r="M415" s="174" t="s">
        <v>3870</v>
      </c>
      <c r="N415" s="176">
        <v>960</v>
      </c>
      <c r="O415" s="174" t="s">
        <v>3407</v>
      </c>
      <c r="P415" s="177">
        <v>19541</v>
      </c>
      <c r="Q415" s="176">
        <v>720</v>
      </c>
      <c r="R415" s="175">
        <v>7186.48</v>
      </c>
      <c r="S415" s="175">
        <v>2395.94</v>
      </c>
      <c r="T415" s="178">
        <v>0</v>
      </c>
      <c r="U415" s="96">
        <v>2</v>
      </c>
      <c r="V415" s="38" t="s">
        <v>112</v>
      </c>
      <c r="W415" s="38"/>
      <c r="X415" s="137">
        <v>119.78025</v>
      </c>
      <c r="Y415" s="138">
        <v>48761</v>
      </c>
      <c r="Z415" s="179">
        <v>20</v>
      </c>
      <c r="AA415" s="139">
        <v>2033</v>
      </c>
      <c r="AB415" s="131"/>
      <c r="AC415" s="38"/>
      <c r="AD415" s="140">
        <v>2395.94</v>
      </c>
      <c r="AE415" s="141">
        <v>2276.1597500000003</v>
      </c>
      <c r="AF415" s="141">
        <v>2156.3795000000005</v>
      </c>
      <c r="AG415" s="141">
        <v>2036.5992500000004</v>
      </c>
      <c r="AH415" s="141">
        <v>1916.8190000000004</v>
      </c>
      <c r="AI415" s="141">
        <v>1797.0387500000004</v>
      </c>
      <c r="AJ415" s="141">
        <v>1677.2585000000004</v>
      </c>
      <c r="AK415" s="141">
        <v>1557.4782500000003</v>
      </c>
      <c r="AL415" s="141">
        <v>1437.6980000000003</v>
      </c>
      <c r="AM415" s="141">
        <v>1317.9177500000003</v>
      </c>
      <c r="AN415" s="141">
        <v>1198.1375000000003</v>
      </c>
      <c r="AO415" s="141">
        <v>1078.3572500000002</v>
      </c>
      <c r="AP415" s="141">
        <v>958.57700000000023</v>
      </c>
      <c r="AQ415" s="141">
        <v>838.7967500000002</v>
      </c>
      <c r="AR415" s="141">
        <v>719.01650000000018</v>
      </c>
      <c r="AS415" s="141">
        <v>599.23625000000015</v>
      </c>
      <c r="AT415" s="141">
        <v>479.45600000000013</v>
      </c>
      <c r="AU415" s="141">
        <v>359.67575000000011</v>
      </c>
      <c r="AV415" s="141">
        <v>239.89550000000011</v>
      </c>
      <c r="AW415" s="141">
        <v>120.11525000000012</v>
      </c>
      <c r="AX415" s="141">
        <v>0.33500000000012164</v>
      </c>
      <c r="AY415" s="141">
        <v>0</v>
      </c>
      <c r="AZ415" s="141">
        <v>0</v>
      </c>
      <c r="BA415" s="141">
        <v>0</v>
      </c>
      <c r="BB415" s="141">
        <v>0</v>
      </c>
      <c r="BC415" s="141">
        <v>0</v>
      </c>
      <c r="BD415" s="141">
        <v>0</v>
      </c>
      <c r="BE415" s="141">
        <v>0</v>
      </c>
      <c r="BF415" s="141">
        <v>0</v>
      </c>
      <c r="BG415" s="141">
        <v>0</v>
      </c>
      <c r="BH415" s="141">
        <v>0</v>
      </c>
      <c r="BI415" s="141">
        <v>0</v>
      </c>
      <c r="BJ415" s="141">
        <v>0</v>
      </c>
      <c r="BK415" s="141">
        <v>0</v>
      </c>
      <c r="BL415" s="141">
        <v>0</v>
      </c>
      <c r="BM415" s="141">
        <v>0</v>
      </c>
      <c r="BN415" s="141">
        <v>0</v>
      </c>
      <c r="BO415" s="141">
        <v>0</v>
      </c>
      <c r="BP415" s="141">
        <v>0</v>
      </c>
    </row>
    <row r="416" spans="4:68">
      <c r="D416" s="174" t="s">
        <v>4323</v>
      </c>
      <c r="E416" s="175">
        <v>3875412.9</v>
      </c>
      <c r="F416" s="174" t="s">
        <v>3428</v>
      </c>
      <c r="G416" s="174" t="s">
        <v>4324</v>
      </c>
      <c r="H416" s="174" t="s">
        <v>172</v>
      </c>
      <c r="I416" s="174" t="s">
        <v>3098</v>
      </c>
      <c r="J416" s="174" t="s">
        <v>4325</v>
      </c>
      <c r="K416" s="174" t="s">
        <v>4326</v>
      </c>
      <c r="L416" s="174" t="s">
        <v>172</v>
      </c>
      <c r="M416" s="174" t="s">
        <v>3758</v>
      </c>
      <c r="N416" s="176">
        <v>960</v>
      </c>
      <c r="O416" s="174" t="s">
        <v>3407</v>
      </c>
      <c r="P416" s="177">
        <v>21732</v>
      </c>
      <c r="Q416" s="176">
        <v>648</v>
      </c>
      <c r="R416" s="175">
        <v>2615769.13</v>
      </c>
      <c r="S416" s="175">
        <v>1259643.77</v>
      </c>
      <c r="T416" s="178">
        <v>0</v>
      </c>
      <c r="U416" s="96">
        <v>18</v>
      </c>
      <c r="V416" s="38" t="s">
        <v>128</v>
      </c>
      <c r="W416" s="38"/>
      <c r="X416" s="137">
        <v>48442.661249999997</v>
      </c>
      <c r="Y416" s="138">
        <v>50952</v>
      </c>
      <c r="Z416" s="179">
        <v>26</v>
      </c>
      <c r="AA416" s="139">
        <v>2039</v>
      </c>
      <c r="AB416" s="131"/>
      <c r="AC416" s="38"/>
      <c r="AD416" s="140">
        <v>1259643.77</v>
      </c>
      <c r="AE416" s="141">
        <v>1211201.1087500001</v>
      </c>
      <c r="AF416" s="141">
        <v>1162758.4475000002</v>
      </c>
      <c r="AG416" s="141">
        <v>1114315.7862500004</v>
      </c>
      <c r="AH416" s="141">
        <v>1065873.1250000005</v>
      </c>
      <c r="AI416" s="141">
        <v>1017430.4637500005</v>
      </c>
      <c r="AJ416" s="141">
        <v>968987.80250000046</v>
      </c>
      <c r="AK416" s="141">
        <v>920545.14125000045</v>
      </c>
      <c r="AL416" s="141">
        <v>872102.48000000045</v>
      </c>
      <c r="AM416" s="141">
        <v>823659.81875000044</v>
      </c>
      <c r="AN416" s="141">
        <v>775217.15750000044</v>
      </c>
      <c r="AO416" s="141">
        <v>726774.49625000043</v>
      </c>
      <c r="AP416" s="141">
        <v>678331.83500000043</v>
      </c>
      <c r="AQ416" s="141">
        <v>629889.17375000042</v>
      </c>
      <c r="AR416" s="141">
        <v>581446.51250000042</v>
      </c>
      <c r="AS416" s="141">
        <v>533003.85125000041</v>
      </c>
      <c r="AT416" s="141">
        <v>484561.19000000041</v>
      </c>
      <c r="AU416" s="141">
        <v>436118.52875000041</v>
      </c>
      <c r="AV416" s="141">
        <v>387675.8675000004</v>
      </c>
      <c r="AW416" s="141">
        <v>339233.2062500004</v>
      </c>
      <c r="AX416" s="141">
        <v>290790.54500000039</v>
      </c>
      <c r="AY416" s="141">
        <v>242347.88375000039</v>
      </c>
      <c r="AZ416" s="141">
        <v>193905.22250000038</v>
      </c>
      <c r="BA416" s="141">
        <v>145462.56125000038</v>
      </c>
      <c r="BB416" s="141">
        <v>97019.900000000373</v>
      </c>
      <c r="BC416" s="141">
        <v>48577.238750000375</v>
      </c>
      <c r="BD416" s="141">
        <v>134.57750000037777</v>
      </c>
      <c r="BE416" s="141">
        <v>0</v>
      </c>
      <c r="BF416" s="141">
        <v>0</v>
      </c>
      <c r="BG416" s="141">
        <v>0</v>
      </c>
      <c r="BH416" s="141">
        <v>0</v>
      </c>
      <c r="BI416" s="141">
        <v>0</v>
      </c>
      <c r="BJ416" s="141">
        <v>0</v>
      </c>
      <c r="BK416" s="141">
        <v>0</v>
      </c>
      <c r="BL416" s="141">
        <v>0</v>
      </c>
      <c r="BM416" s="141">
        <v>0</v>
      </c>
      <c r="BN416" s="141">
        <v>0</v>
      </c>
      <c r="BO416" s="141">
        <v>0</v>
      </c>
      <c r="BP416" s="141">
        <v>0</v>
      </c>
    </row>
    <row r="417" spans="4:68">
      <c r="D417" s="174" t="s">
        <v>4327</v>
      </c>
      <c r="E417" s="175">
        <v>857.13</v>
      </c>
      <c r="F417" s="174" t="s">
        <v>3409</v>
      </c>
      <c r="G417" s="174" t="s">
        <v>4328</v>
      </c>
      <c r="H417" s="174" t="s">
        <v>172</v>
      </c>
      <c r="I417" s="174" t="s">
        <v>3098</v>
      </c>
      <c r="J417" s="174" t="s">
        <v>4329</v>
      </c>
      <c r="K417" s="174"/>
      <c r="L417" s="174" t="s">
        <v>172</v>
      </c>
      <c r="M417" s="174" t="s">
        <v>3548</v>
      </c>
      <c r="N417" s="176">
        <v>960</v>
      </c>
      <c r="O417" s="174" t="s">
        <v>3407</v>
      </c>
      <c r="P417" s="177">
        <v>23193</v>
      </c>
      <c r="Q417" s="176">
        <v>600</v>
      </c>
      <c r="R417" s="175">
        <v>535.62</v>
      </c>
      <c r="S417" s="175">
        <v>321.51</v>
      </c>
      <c r="T417" s="178">
        <v>0</v>
      </c>
      <c r="U417" s="96">
        <v>16</v>
      </c>
      <c r="V417" s="38" t="s">
        <v>126</v>
      </c>
      <c r="W417" s="38"/>
      <c r="X417" s="137">
        <v>10.714125000000001</v>
      </c>
      <c r="Y417" s="138">
        <v>52413</v>
      </c>
      <c r="Z417" s="179">
        <v>30</v>
      </c>
      <c r="AA417" s="139">
        <v>2043</v>
      </c>
      <c r="AB417" s="131"/>
      <c r="AC417" s="38"/>
      <c r="AD417" s="140">
        <v>321.51</v>
      </c>
      <c r="AE417" s="141">
        <v>310.79587499999997</v>
      </c>
      <c r="AF417" s="141">
        <v>300.08174999999994</v>
      </c>
      <c r="AG417" s="141">
        <v>289.36762499999992</v>
      </c>
      <c r="AH417" s="141">
        <v>278.65349999999989</v>
      </c>
      <c r="AI417" s="141">
        <v>267.93937499999987</v>
      </c>
      <c r="AJ417" s="141">
        <v>257.22524999999985</v>
      </c>
      <c r="AK417" s="141">
        <v>246.51112499999985</v>
      </c>
      <c r="AL417" s="141">
        <v>235.79699999999985</v>
      </c>
      <c r="AM417" s="141">
        <v>225.08287499999986</v>
      </c>
      <c r="AN417" s="141">
        <v>214.36874999999986</v>
      </c>
      <c r="AO417" s="141">
        <v>203.65462499999987</v>
      </c>
      <c r="AP417" s="141">
        <v>192.94049999999987</v>
      </c>
      <c r="AQ417" s="141">
        <v>182.22637499999988</v>
      </c>
      <c r="AR417" s="141">
        <v>171.51224999999988</v>
      </c>
      <c r="AS417" s="141">
        <v>160.79812499999989</v>
      </c>
      <c r="AT417" s="141">
        <v>150.08399999999989</v>
      </c>
      <c r="AU417" s="141">
        <v>139.36987499999989</v>
      </c>
      <c r="AV417" s="141">
        <v>128.6557499999999</v>
      </c>
      <c r="AW417" s="141">
        <v>117.9416249999999</v>
      </c>
      <c r="AX417" s="141">
        <v>107.22749999999991</v>
      </c>
      <c r="AY417" s="141">
        <v>96.513374999999911</v>
      </c>
      <c r="AZ417" s="141">
        <v>85.799249999999915</v>
      </c>
      <c r="BA417" s="141">
        <v>75.08512499999992</v>
      </c>
      <c r="BB417" s="141">
        <v>64.370999999999924</v>
      </c>
      <c r="BC417" s="141">
        <v>53.656874999999921</v>
      </c>
      <c r="BD417" s="141">
        <v>42.942749999999918</v>
      </c>
      <c r="BE417" s="141">
        <v>32.228624999999916</v>
      </c>
      <c r="BF417" s="141">
        <v>21.514499999999913</v>
      </c>
      <c r="BG417" s="141">
        <v>10.800374999999912</v>
      </c>
      <c r="BH417" s="141">
        <v>8.6249999999910898E-2</v>
      </c>
      <c r="BI417" s="141">
        <v>0</v>
      </c>
      <c r="BJ417" s="141">
        <v>0</v>
      </c>
      <c r="BK417" s="141">
        <v>0</v>
      </c>
      <c r="BL417" s="141">
        <v>0</v>
      </c>
      <c r="BM417" s="141">
        <v>0</v>
      </c>
      <c r="BN417" s="141">
        <v>0</v>
      </c>
      <c r="BO417" s="141">
        <v>0</v>
      </c>
      <c r="BP417" s="141">
        <v>0</v>
      </c>
    </row>
    <row r="418" spans="4:68">
      <c r="D418" s="174" t="s">
        <v>4330</v>
      </c>
      <c r="E418" s="175">
        <v>48784.28</v>
      </c>
      <c r="F418" s="174" t="s">
        <v>3428</v>
      </c>
      <c r="G418" s="174" t="s">
        <v>4328</v>
      </c>
      <c r="H418" s="174" t="s">
        <v>172</v>
      </c>
      <c r="I418" s="174" t="s">
        <v>3098</v>
      </c>
      <c r="J418" s="174" t="s">
        <v>4329</v>
      </c>
      <c r="K418" s="174"/>
      <c r="L418" s="174" t="s">
        <v>172</v>
      </c>
      <c r="M418" s="174" t="s">
        <v>3548</v>
      </c>
      <c r="N418" s="176">
        <v>960</v>
      </c>
      <c r="O418" s="174" t="s">
        <v>3407</v>
      </c>
      <c r="P418" s="177">
        <v>23193</v>
      </c>
      <c r="Q418" s="176">
        <v>600</v>
      </c>
      <c r="R418" s="175">
        <v>30488.44</v>
      </c>
      <c r="S418" s="175">
        <v>18295.84</v>
      </c>
      <c r="T418" s="178">
        <v>0</v>
      </c>
      <c r="U418" s="96">
        <v>16</v>
      </c>
      <c r="V418" s="38" t="s">
        <v>126</v>
      </c>
      <c r="W418" s="38"/>
      <c r="X418" s="137">
        <v>609.80349999999999</v>
      </c>
      <c r="Y418" s="138">
        <v>52413</v>
      </c>
      <c r="Z418" s="179">
        <v>30</v>
      </c>
      <c r="AA418" s="139">
        <v>2043</v>
      </c>
      <c r="AB418" s="131"/>
      <c r="AC418" s="38"/>
      <c r="AD418" s="140">
        <v>18295.84</v>
      </c>
      <c r="AE418" s="141">
        <v>17686.036500000002</v>
      </c>
      <c r="AF418" s="141">
        <v>17076.233</v>
      </c>
      <c r="AG418" s="141">
        <v>16466.429499999998</v>
      </c>
      <c r="AH418" s="141">
        <v>15856.625999999998</v>
      </c>
      <c r="AI418" s="141">
        <v>15246.822499999998</v>
      </c>
      <c r="AJ418" s="141">
        <v>14637.018999999998</v>
      </c>
      <c r="AK418" s="141">
        <v>14027.215499999998</v>
      </c>
      <c r="AL418" s="141">
        <v>13417.411999999998</v>
      </c>
      <c r="AM418" s="141">
        <v>12807.608499999998</v>
      </c>
      <c r="AN418" s="141">
        <v>12197.804999999998</v>
      </c>
      <c r="AO418" s="141">
        <v>11588.001499999998</v>
      </c>
      <c r="AP418" s="141">
        <v>10978.197999999999</v>
      </c>
      <c r="AQ418" s="141">
        <v>10368.394499999999</v>
      </c>
      <c r="AR418" s="141">
        <v>9758.5909999999985</v>
      </c>
      <c r="AS418" s="141">
        <v>9148.7874999999985</v>
      </c>
      <c r="AT418" s="141">
        <v>8538.9839999999986</v>
      </c>
      <c r="AU418" s="141">
        <v>7929.1804999999986</v>
      </c>
      <c r="AV418" s="141">
        <v>7319.3769999999986</v>
      </c>
      <c r="AW418" s="141">
        <v>6709.5734999999986</v>
      </c>
      <c r="AX418" s="141">
        <v>6099.7699999999986</v>
      </c>
      <c r="AY418" s="141">
        <v>5489.9664999999986</v>
      </c>
      <c r="AZ418" s="141">
        <v>4880.1629999999986</v>
      </c>
      <c r="BA418" s="141">
        <v>4270.3594999999987</v>
      </c>
      <c r="BB418" s="141">
        <v>3660.5559999999987</v>
      </c>
      <c r="BC418" s="141">
        <v>3050.7524999999987</v>
      </c>
      <c r="BD418" s="141">
        <v>2440.9489999999987</v>
      </c>
      <c r="BE418" s="141">
        <v>1831.1454999999987</v>
      </c>
      <c r="BF418" s="141">
        <v>1221.3419999999987</v>
      </c>
      <c r="BG418" s="141">
        <v>611.53849999999875</v>
      </c>
      <c r="BH418" s="141">
        <v>1.7349999999987631</v>
      </c>
      <c r="BI418" s="141">
        <v>0</v>
      </c>
      <c r="BJ418" s="141">
        <v>0</v>
      </c>
      <c r="BK418" s="141">
        <v>0</v>
      </c>
      <c r="BL418" s="141">
        <v>0</v>
      </c>
      <c r="BM418" s="141">
        <v>0</v>
      </c>
      <c r="BN418" s="141">
        <v>0</v>
      </c>
      <c r="BO418" s="141">
        <v>0</v>
      </c>
      <c r="BP418" s="141">
        <v>0</v>
      </c>
    </row>
    <row r="419" spans="4:68">
      <c r="D419" s="174" t="s">
        <v>4331</v>
      </c>
      <c r="E419" s="175">
        <v>-227.43</v>
      </c>
      <c r="F419" s="174" t="s">
        <v>3428</v>
      </c>
      <c r="G419" s="174" t="s">
        <v>4332</v>
      </c>
      <c r="H419" s="174" t="s">
        <v>172</v>
      </c>
      <c r="I419" s="174" t="s">
        <v>3098</v>
      </c>
      <c r="J419" s="174" t="s">
        <v>4333</v>
      </c>
      <c r="K419" s="174" t="s">
        <v>4334</v>
      </c>
      <c r="L419" s="174" t="s">
        <v>172</v>
      </c>
      <c r="M419" s="174" t="s">
        <v>3548</v>
      </c>
      <c r="N419" s="176">
        <v>960</v>
      </c>
      <c r="O419" s="174" t="s">
        <v>3407</v>
      </c>
      <c r="P419" s="177">
        <v>23559</v>
      </c>
      <c r="Q419" s="176">
        <v>588</v>
      </c>
      <c r="R419" s="175">
        <v>-139.26</v>
      </c>
      <c r="S419" s="175">
        <v>-88.17</v>
      </c>
      <c r="T419" s="178">
        <v>0</v>
      </c>
      <c r="U419" s="96">
        <v>16</v>
      </c>
      <c r="V419" s="38" t="s">
        <v>126</v>
      </c>
      <c r="W419" s="38"/>
      <c r="X419" s="137">
        <v>-2.8428750000000003</v>
      </c>
      <c r="Y419" s="138">
        <v>52779</v>
      </c>
      <c r="Z419" s="179">
        <v>31</v>
      </c>
      <c r="AA419" s="139">
        <v>2044</v>
      </c>
      <c r="AB419" s="131"/>
      <c r="AC419" s="38"/>
      <c r="AD419" s="140">
        <v>-88.17</v>
      </c>
      <c r="AE419" s="141">
        <v>-85.327124999999995</v>
      </c>
      <c r="AF419" s="141">
        <v>-82.484249999999989</v>
      </c>
      <c r="AG419" s="141">
        <v>-79.641374999999982</v>
      </c>
      <c r="AH419" s="141">
        <v>-76.798499999999976</v>
      </c>
      <c r="AI419" s="141">
        <v>-73.955624999999969</v>
      </c>
      <c r="AJ419" s="141">
        <v>-71.112749999999963</v>
      </c>
      <c r="AK419" s="141">
        <v>-68.269874999999956</v>
      </c>
      <c r="AL419" s="141">
        <v>-65.42699999999995</v>
      </c>
      <c r="AM419" s="141">
        <v>-62.58412499999995</v>
      </c>
      <c r="AN419" s="141">
        <v>-59.741249999999951</v>
      </c>
      <c r="AO419" s="141">
        <v>-56.898374999999952</v>
      </c>
      <c r="AP419" s="141">
        <v>-54.055499999999952</v>
      </c>
      <c r="AQ419" s="141">
        <v>-51.212624999999953</v>
      </c>
      <c r="AR419" s="141">
        <v>-48.369749999999954</v>
      </c>
      <c r="AS419" s="141">
        <v>-45.526874999999954</v>
      </c>
      <c r="AT419" s="141">
        <v>-42.683999999999955</v>
      </c>
      <c r="AU419" s="141">
        <v>-39.841124999999955</v>
      </c>
      <c r="AV419" s="141">
        <v>-36.998249999999956</v>
      </c>
      <c r="AW419" s="141">
        <v>-34.155374999999957</v>
      </c>
      <c r="AX419" s="141">
        <v>-31.312499999999957</v>
      </c>
      <c r="AY419" s="141">
        <v>-28.469624999999958</v>
      </c>
      <c r="AZ419" s="141">
        <v>-25.626749999999959</v>
      </c>
      <c r="BA419" s="141">
        <v>-22.783874999999959</v>
      </c>
      <c r="BB419" s="141">
        <v>-19.94099999999996</v>
      </c>
      <c r="BC419" s="141">
        <v>-17.09812499999996</v>
      </c>
      <c r="BD419" s="141">
        <v>-14.255249999999961</v>
      </c>
      <c r="BE419" s="141">
        <v>-11.412374999999962</v>
      </c>
      <c r="BF419" s="141">
        <v>-8.5694999999999624</v>
      </c>
      <c r="BG419" s="141">
        <v>-5.7266249999999621</v>
      </c>
      <c r="BH419" s="141">
        <v>-2.8837499999999618</v>
      </c>
      <c r="BI419" s="141">
        <v>-4.0874999999961581E-2</v>
      </c>
      <c r="BJ419" s="141">
        <v>0</v>
      </c>
      <c r="BK419" s="141">
        <v>0</v>
      </c>
      <c r="BL419" s="141">
        <v>0</v>
      </c>
      <c r="BM419" s="141">
        <v>0</v>
      </c>
      <c r="BN419" s="141">
        <v>0</v>
      </c>
      <c r="BO419" s="141">
        <v>0</v>
      </c>
      <c r="BP419" s="141">
        <v>0</v>
      </c>
    </row>
    <row r="420" spans="4:68">
      <c r="D420" s="174" t="s">
        <v>4335</v>
      </c>
      <c r="E420" s="175">
        <v>247342.58</v>
      </c>
      <c r="F420" s="174" t="s">
        <v>3428</v>
      </c>
      <c r="G420" s="174" t="s">
        <v>4332</v>
      </c>
      <c r="H420" s="174" t="s">
        <v>172</v>
      </c>
      <c r="I420" s="174" t="s">
        <v>3098</v>
      </c>
      <c r="J420" s="174" t="s">
        <v>4333</v>
      </c>
      <c r="K420" s="174" t="s">
        <v>4334</v>
      </c>
      <c r="L420" s="174" t="s">
        <v>172</v>
      </c>
      <c r="M420" s="174" t="s">
        <v>3548</v>
      </c>
      <c r="N420" s="176">
        <v>960</v>
      </c>
      <c r="O420" s="174" t="s">
        <v>3407</v>
      </c>
      <c r="P420" s="177">
        <v>23559</v>
      </c>
      <c r="Q420" s="176">
        <v>588</v>
      </c>
      <c r="R420" s="175">
        <v>151488.71</v>
      </c>
      <c r="S420" s="175">
        <v>95853.87</v>
      </c>
      <c r="T420" s="178">
        <v>0</v>
      </c>
      <c r="U420" s="96">
        <v>16</v>
      </c>
      <c r="V420" s="38" t="s">
        <v>126</v>
      </c>
      <c r="W420" s="38"/>
      <c r="X420" s="137">
        <v>3091.7822499999993</v>
      </c>
      <c r="Y420" s="138">
        <v>52779</v>
      </c>
      <c r="Z420" s="179">
        <v>31</v>
      </c>
      <c r="AA420" s="139">
        <v>2044</v>
      </c>
      <c r="AB420" s="131"/>
      <c r="AC420" s="38"/>
      <c r="AD420" s="140">
        <v>95853.87</v>
      </c>
      <c r="AE420" s="141">
        <v>92762.087749999992</v>
      </c>
      <c r="AF420" s="141">
        <v>89670.305499999988</v>
      </c>
      <c r="AG420" s="141">
        <v>86578.523249999984</v>
      </c>
      <c r="AH420" s="141">
        <v>83486.74099999998</v>
      </c>
      <c r="AI420" s="141">
        <v>80394.958749999976</v>
      </c>
      <c r="AJ420" s="141">
        <v>77303.176499999972</v>
      </c>
      <c r="AK420" s="141">
        <v>74211.394249999968</v>
      </c>
      <c r="AL420" s="141">
        <v>71119.611999999965</v>
      </c>
      <c r="AM420" s="141">
        <v>68027.829749999961</v>
      </c>
      <c r="AN420" s="141">
        <v>64936.047499999964</v>
      </c>
      <c r="AO420" s="141">
        <v>61844.265249999968</v>
      </c>
      <c r="AP420" s="141">
        <v>58752.482999999971</v>
      </c>
      <c r="AQ420" s="141">
        <v>55660.700749999975</v>
      </c>
      <c r="AR420" s="141">
        <v>52568.918499999978</v>
      </c>
      <c r="AS420" s="141">
        <v>49477.136249999981</v>
      </c>
      <c r="AT420" s="141">
        <v>46385.353999999985</v>
      </c>
      <c r="AU420" s="141">
        <v>43293.571749999988</v>
      </c>
      <c r="AV420" s="141">
        <v>40201.789499999992</v>
      </c>
      <c r="AW420" s="141">
        <v>37110.007249999995</v>
      </c>
      <c r="AX420" s="141">
        <v>34018.224999999999</v>
      </c>
      <c r="AY420" s="141">
        <v>30926.442749999998</v>
      </c>
      <c r="AZ420" s="141">
        <v>27834.660499999998</v>
      </c>
      <c r="BA420" s="141">
        <v>24742.878249999998</v>
      </c>
      <c r="BB420" s="141">
        <v>21651.095999999998</v>
      </c>
      <c r="BC420" s="141">
        <v>18559.313749999998</v>
      </c>
      <c r="BD420" s="141">
        <v>15467.531499999997</v>
      </c>
      <c r="BE420" s="141">
        <v>12375.749249999997</v>
      </c>
      <c r="BF420" s="141">
        <v>9283.9669999999969</v>
      </c>
      <c r="BG420" s="141">
        <v>6192.1847499999976</v>
      </c>
      <c r="BH420" s="141">
        <v>3100.4024999999983</v>
      </c>
      <c r="BI420" s="141">
        <v>8.6202499999990323</v>
      </c>
      <c r="BJ420" s="141">
        <v>0</v>
      </c>
      <c r="BK420" s="141">
        <v>0</v>
      </c>
      <c r="BL420" s="141">
        <v>0</v>
      </c>
      <c r="BM420" s="141">
        <v>0</v>
      </c>
      <c r="BN420" s="141">
        <v>0</v>
      </c>
      <c r="BO420" s="141">
        <v>0</v>
      </c>
      <c r="BP420" s="141">
        <v>0</v>
      </c>
    </row>
    <row r="421" spans="4:68">
      <c r="D421" s="174" t="s">
        <v>4336</v>
      </c>
      <c r="E421" s="175">
        <v>-1447.77</v>
      </c>
      <c r="F421" s="174" t="s">
        <v>4337</v>
      </c>
      <c r="G421" s="174" t="s">
        <v>4332</v>
      </c>
      <c r="H421" s="174" t="s">
        <v>172</v>
      </c>
      <c r="I421" s="174" t="s">
        <v>3098</v>
      </c>
      <c r="J421" s="174" t="s">
        <v>4333</v>
      </c>
      <c r="K421" s="174" t="s">
        <v>4334</v>
      </c>
      <c r="L421" s="174" t="s">
        <v>172</v>
      </c>
      <c r="M421" s="174" t="s">
        <v>3548</v>
      </c>
      <c r="N421" s="176">
        <v>960</v>
      </c>
      <c r="O421" s="174" t="s">
        <v>3407</v>
      </c>
      <c r="P421" s="177">
        <v>23559</v>
      </c>
      <c r="Q421" s="176">
        <v>588</v>
      </c>
      <c r="R421" s="175">
        <v>-886.61</v>
      </c>
      <c r="S421" s="175">
        <v>-561.16</v>
      </c>
      <c r="T421" s="178">
        <v>0</v>
      </c>
      <c r="U421" s="96">
        <v>16</v>
      </c>
      <c r="V421" s="38" t="s">
        <v>126</v>
      </c>
      <c r="W421" s="38"/>
      <c r="X421" s="137">
        <v>-18.097124999999998</v>
      </c>
      <c r="Y421" s="138">
        <v>52779</v>
      </c>
      <c r="Z421" s="179">
        <v>31</v>
      </c>
      <c r="AA421" s="139">
        <v>2044</v>
      </c>
      <c r="AB421" s="131"/>
      <c r="AC421" s="38"/>
      <c r="AD421" s="140">
        <v>-561.16</v>
      </c>
      <c r="AE421" s="141">
        <v>-543.06287499999996</v>
      </c>
      <c r="AF421" s="141">
        <v>-524.96574999999996</v>
      </c>
      <c r="AG421" s="141">
        <v>-506.86862499999995</v>
      </c>
      <c r="AH421" s="141">
        <v>-488.77149999999995</v>
      </c>
      <c r="AI421" s="141">
        <v>-470.67437499999994</v>
      </c>
      <c r="AJ421" s="141">
        <v>-452.57724999999994</v>
      </c>
      <c r="AK421" s="141">
        <v>-434.48012499999993</v>
      </c>
      <c r="AL421" s="141">
        <v>-416.38299999999992</v>
      </c>
      <c r="AM421" s="141">
        <v>-398.28587499999992</v>
      </c>
      <c r="AN421" s="141">
        <v>-380.18874999999991</v>
      </c>
      <c r="AO421" s="141">
        <v>-362.09162499999991</v>
      </c>
      <c r="AP421" s="141">
        <v>-343.9944999999999</v>
      </c>
      <c r="AQ421" s="141">
        <v>-325.8973749999999</v>
      </c>
      <c r="AR421" s="141">
        <v>-307.80024999999989</v>
      </c>
      <c r="AS421" s="141">
        <v>-289.70312499999989</v>
      </c>
      <c r="AT421" s="141">
        <v>-271.60599999999988</v>
      </c>
      <c r="AU421" s="141">
        <v>-253.50887499999988</v>
      </c>
      <c r="AV421" s="141">
        <v>-235.41174999999987</v>
      </c>
      <c r="AW421" s="141">
        <v>-217.31462499999986</v>
      </c>
      <c r="AX421" s="141">
        <v>-199.21749999999986</v>
      </c>
      <c r="AY421" s="141">
        <v>-181.12037499999985</v>
      </c>
      <c r="AZ421" s="141">
        <v>-163.02324999999985</v>
      </c>
      <c r="BA421" s="141">
        <v>-144.92612499999984</v>
      </c>
      <c r="BB421" s="141">
        <v>-126.82899999999984</v>
      </c>
      <c r="BC421" s="141">
        <v>-108.73187499999983</v>
      </c>
      <c r="BD421" s="141">
        <v>-90.634749999999826</v>
      </c>
      <c r="BE421" s="141">
        <v>-72.537624999999821</v>
      </c>
      <c r="BF421" s="141">
        <v>-54.440499999999822</v>
      </c>
      <c r="BG421" s="141">
        <v>-36.343374999999824</v>
      </c>
      <c r="BH421" s="141">
        <v>-18.246249999999826</v>
      </c>
      <c r="BI421" s="141">
        <v>-0.14912499999982742</v>
      </c>
      <c r="BJ421" s="141">
        <v>0</v>
      </c>
      <c r="BK421" s="141">
        <v>0</v>
      </c>
      <c r="BL421" s="141">
        <v>0</v>
      </c>
      <c r="BM421" s="141">
        <v>0</v>
      </c>
      <c r="BN421" s="141">
        <v>0</v>
      </c>
      <c r="BO421" s="141">
        <v>0</v>
      </c>
      <c r="BP421" s="141">
        <v>0</v>
      </c>
    </row>
    <row r="422" spans="4:68">
      <c r="D422" s="174" t="s">
        <v>4338</v>
      </c>
      <c r="E422" s="175">
        <v>1889.44</v>
      </c>
      <c r="F422" s="174" t="s">
        <v>4337</v>
      </c>
      <c r="G422" s="174" t="s">
        <v>4332</v>
      </c>
      <c r="H422" s="174" t="s">
        <v>172</v>
      </c>
      <c r="I422" s="174" t="s">
        <v>3098</v>
      </c>
      <c r="J422" s="174" t="s">
        <v>4333</v>
      </c>
      <c r="K422" s="174" t="s">
        <v>4334</v>
      </c>
      <c r="L422" s="174" t="s">
        <v>172</v>
      </c>
      <c r="M422" s="174" t="s">
        <v>3548</v>
      </c>
      <c r="N422" s="176">
        <v>960</v>
      </c>
      <c r="O422" s="174" t="s">
        <v>3407</v>
      </c>
      <c r="P422" s="177">
        <v>23559</v>
      </c>
      <c r="Q422" s="176">
        <v>588</v>
      </c>
      <c r="R422" s="175">
        <v>1157.1099999999999</v>
      </c>
      <c r="S422" s="175">
        <v>732.33</v>
      </c>
      <c r="T422" s="178">
        <v>0</v>
      </c>
      <c r="U422" s="96">
        <v>16</v>
      </c>
      <c r="V422" s="38" t="s">
        <v>126</v>
      </c>
      <c r="W422" s="38"/>
      <c r="X422" s="137">
        <v>23.617999999999999</v>
      </c>
      <c r="Y422" s="138">
        <v>52779</v>
      </c>
      <c r="Z422" s="179">
        <v>31</v>
      </c>
      <c r="AA422" s="139">
        <v>2044</v>
      </c>
      <c r="AB422" s="131"/>
      <c r="AC422" s="38"/>
      <c r="AD422" s="140">
        <v>732.33</v>
      </c>
      <c r="AE422" s="141">
        <v>708.71199999999999</v>
      </c>
      <c r="AF422" s="141">
        <v>685.09399999999994</v>
      </c>
      <c r="AG422" s="141">
        <v>661.47599999999989</v>
      </c>
      <c r="AH422" s="141">
        <v>637.85799999999983</v>
      </c>
      <c r="AI422" s="141">
        <v>614.23999999999978</v>
      </c>
      <c r="AJ422" s="141">
        <v>590.62199999999973</v>
      </c>
      <c r="AK422" s="141">
        <v>567.00399999999968</v>
      </c>
      <c r="AL422" s="141">
        <v>543.38599999999963</v>
      </c>
      <c r="AM422" s="141">
        <v>519.76799999999957</v>
      </c>
      <c r="AN422" s="141">
        <v>496.14999999999958</v>
      </c>
      <c r="AO422" s="141">
        <v>472.53199999999958</v>
      </c>
      <c r="AP422" s="141">
        <v>448.91399999999959</v>
      </c>
      <c r="AQ422" s="141">
        <v>425.29599999999959</v>
      </c>
      <c r="AR422" s="141">
        <v>401.6779999999996</v>
      </c>
      <c r="AS422" s="141">
        <v>378.0599999999996</v>
      </c>
      <c r="AT422" s="141">
        <v>354.44199999999961</v>
      </c>
      <c r="AU422" s="141">
        <v>330.82399999999961</v>
      </c>
      <c r="AV422" s="141">
        <v>307.20599999999962</v>
      </c>
      <c r="AW422" s="141">
        <v>283.58799999999962</v>
      </c>
      <c r="AX422" s="141">
        <v>259.96999999999963</v>
      </c>
      <c r="AY422" s="141">
        <v>236.35199999999963</v>
      </c>
      <c r="AZ422" s="141">
        <v>212.73399999999964</v>
      </c>
      <c r="BA422" s="141">
        <v>189.11599999999964</v>
      </c>
      <c r="BB422" s="141">
        <v>165.49799999999965</v>
      </c>
      <c r="BC422" s="141">
        <v>141.87999999999965</v>
      </c>
      <c r="BD422" s="141">
        <v>118.26199999999966</v>
      </c>
      <c r="BE422" s="141">
        <v>94.643999999999664</v>
      </c>
      <c r="BF422" s="141">
        <v>71.025999999999669</v>
      </c>
      <c r="BG422" s="141">
        <v>47.407999999999674</v>
      </c>
      <c r="BH422" s="141">
        <v>23.789999999999676</v>
      </c>
      <c r="BI422" s="141">
        <v>0.1719999999996773</v>
      </c>
      <c r="BJ422" s="141">
        <v>0</v>
      </c>
      <c r="BK422" s="141">
        <v>0</v>
      </c>
      <c r="BL422" s="141">
        <v>0</v>
      </c>
      <c r="BM422" s="141">
        <v>0</v>
      </c>
      <c r="BN422" s="141">
        <v>0</v>
      </c>
      <c r="BO422" s="141">
        <v>0</v>
      </c>
      <c r="BP422" s="141">
        <v>0</v>
      </c>
    </row>
    <row r="423" spans="4:68">
      <c r="D423" s="174" t="s">
        <v>4339</v>
      </c>
      <c r="E423" s="175">
        <v>12399.5</v>
      </c>
      <c r="F423" s="174" t="s">
        <v>4337</v>
      </c>
      <c r="G423" s="174" t="s">
        <v>4332</v>
      </c>
      <c r="H423" s="174" t="s">
        <v>172</v>
      </c>
      <c r="I423" s="174" t="s">
        <v>3098</v>
      </c>
      <c r="J423" s="174" t="s">
        <v>4333</v>
      </c>
      <c r="K423" s="174" t="s">
        <v>4334</v>
      </c>
      <c r="L423" s="174" t="s">
        <v>172</v>
      </c>
      <c r="M423" s="174" t="s">
        <v>3548</v>
      </c>
      <c r="N423" s="176">
        <v>960</v>
      </c>
      <c r="O423" s="174" t="s">
        <v>3407</v>
      </c>
      <c r="P423" s="177">
        <v>23559</v>
      </c>
      <c r="Q423" s="176">
        <v>588</v>
      </c>
      <c r="R423" s="175">
        <v>7594.21</v>
      </c>
      <c r="S423" s="175">
        <v>4805.29</v>
      </c>
      <c r="T423" s="178">
        <v>0</v>
      </c>
      <c r="U423" s="96">
        <v>16</v>
      </c>
      <c r="V423" s="38" t="s">
        <v>126</v>
      </c>
      <c r="W423" s="38"/>
      <c r="X423" s="137">
        <v>154.99375000000001</v>
      </c>
      <c r="Y423" s="138">
        <v>52779</v>
      </c>
      <c r="Z423" s="179">
        <v>31</v>
      </c>
      <c r="AA423" s="139">
        <v>2044</v>
      </c>
      <c r="AB423" s="131"/>
      <c r="AC423" s="38"/>
      <c r="AD423" s="140">
        <v>4805.29</v>
      </c>
      <c r="AE423" s="141">
        <v>4650.2962500000003</v>
      </c>
      <c r="AF423" s="141">
        <v>4495.3025000000007</v>
      </c>
      <c r="AG423" s="141">
        <v>4340.3087500000011</v>
      </c>
      <c r="AH423" s="141">
        <v>4185.3150000000014</v>
      </c>
      <c r="AI423" s="141">
        <v>4030.3212500000013</v>
      </c>
      <c r="AJ423" s="141">
        <v>3875.3275000000012</v>
      </c>
      <c r="AK423" s="141">
        <v>3720.3337500000011</v>
      </c>
      <c r="AL423" s="141">
        <v>3565.3400000000011</v>
      </c>
      <c r="AM423" s="141">
        <v>3410.346250000001</v>
      </c>
      <c r="AN423" s="141">
        <v>3255.3525000000009</v>
      </c>
      <c r="AO423" s="141">
        <v>3100.3587500000008</v>
      </c>
      <c r="AP423" s="141">
        <v>2945.3650000000007</v>
      </c>
      <c r="AQ423" s="141">
        <v>2790.3712500000006</v>
      </c>
      <c r="AR423" s="141">
        <v>2635.3775000000005</v>
      </c>
      <c r="AS423" s="141">
        <v>2480.3837500000004</v>
      </c>
      <c r="AT423" s="141">
        <v>2325.3900000000003</v>
      </c>
      <c r="AU423" s="141">
        <v>2170.3962500000002</v>
      </c>
      <c r="AV423" s="141">
        <v>2015.4025000000001</v>
      </c>
      <c r="AW423" s="141">
        <v>1860.4087500000001</v>
      </c>
      <c r="AX423" s="141">
        <v>1705.415</v>
      </c>
      <c r="AY423" s="141">
        <v>1550.4212499999999</v>
      </c>
      <c r="AZ423" s="141">
        <v>1395.4274999999998</v>
      </c>
      <c r="BA423" s="141">
        <v>1240.4337499999997</v>
      </c>
      <c r="BB423" s="141">
        <v>1085.4399999999996</v>
      </c>
      <c r="BC423" s="141">
        <v>930.44624999999962</v>
      </c>
      <c r="BD423" s="141">
        <v>775.45249999999965</v>
      </c>
      <c r="BE423" s="141">
        <v>620.45874999999967</v>
      </c>
      <c r="BF423" s="141">
        <v>465.46499999999969</v>
      </c>
      <c r="BG423" s="141">
        <v>310.47124999999971</v>
      </c>
      <c r="BH423" s="141">
        <v>155.47749999999971</v>
      </c>
      <c r="BI423" s="141">
        <v>0.48374999999970214</v>
      </c>
      <c r="BJ423" s="141">
        <v>0</v>
      </c>
      <c r="BK423" s="141">
        <v>0</v>
      </c>
      <c r="BL423" s="141">
        <v>0</v>
      </c>
      <c r="BM423" s="141">
        <v>0</v>
      </c>
      <c r="BN423" s="141">
        <v>0</v>
      </c>
      <c r="BO423" s="141">
        <v>0</v>
      </c>
      <c r="BP423" s="141">
        <v>0</v>
      </c>
    </row>
    <row r="424" spans="4:68">
      <c r="D424" s="174" t="s">
        <v>4340</v>
      </c>
      <c r="E424" s="175">
        <v>9100459.5600000005</v>
      </c>
      <c r="F424" s="174" t="s">
        <v>4337</v>
      </c>
      <c r="G424" s="174" t="s">
        <v>4332</v>
      </c>
      <c r="H424" s="174" t="s">
        <v>172</v>
      </c>
      <c r="I424" s="174" t="s">
        <v>3098</v>
      </c>
      <c r="J424" s="174" t="s">
        <v>4333</v>
      </c>
      <c r="K424" s="174" t="s">
        <v>4334</v>
      </c>
      <c r="L424" s="174" t="s">
        <v>172</v>
      </c>
      <c r="M424" s="174" t="s">
        <v>3548</v>
      </c>
      <c r="N424" s="176">
        <v>960</v>
      </c>
      <c r="O424" s="174" t="s">
        <v>3407</v>
      </c>
      <c r="P424" s="177">
        <v>23559</v>
      </c>
      <c r="Q424" s="176">
        <v>588</v>
      </c>
      <c r="R424" s="175">
        <v>5573715.4199999999</v>
      </c>
      <c r="S424" s="175">
        <v>3526744.14</v>
      </c>
      <c r="T424" s="178">
        <v>0</v>
      </c>
      <c r="U424" s="96">
        <v>16</v>
      </c>
      <c r="V424" s="38" t="s">
        <v>126</v>
      </c>
      <c r="W424" s="38"/>
      <c r="X424" s="137">
        <v>113755.7445</v>
      </c>
      <c r="Y424" s="138">
        <v>52779</v>
      </c>
      <c r="Z424" s="179">
        <v>31</v>
      </c>
      <c r="AA424" s="139">
        <v>2044</v>
      </c>
      <c r="AB424" s="131"/>
      <c r="AC424" s="38"/>
      <c r="AD424" s="140">
        <v>3526744.14</v>
      </c>
      <c r="AE424" s="141">
        <v>3412988.3955000001</v>
      </c>
      <c r="AF424" s="141">
        <v>3299232.6510000001</v>
      </c>
      <c r="AG424" s="141">
        <v>3185476.9065</v>
      </c>
      <c r="AH424" s="141">
        <v>3071721.162</v>
      </c>
      <c r="AI424" s="141">
        <v>2957965.4175</v>
      </c>
      <c r="AJ424" s="141">
        <v>2844209.673</v>
      </c>
      <c r="AK424" s="141">
        <v>2730453.9284999999</v>
      </c>
      <c r="AL424" s="141">
        <v>2616698.1839999999</v>
      </c>
      <c r="AM424" s="141">
        <v>2502942.4394999999</v>
      </c>
      <c r="AN424" s="141">
        <v>2389186.6949999998</v>
      </c>
      <c r="AO424" s="141">
        <v>2275430.9504999998</v>
      </c>
      <c r="AP424" s="141">
        <v>2161675.2059999998</v>
      </c>
      <c r="AQ424" s="141">
        <v>2047919.4614999997</v>
      </c>
      <c r="AR424" s="141">
        <v>1934163.7169999997</v>
      </c>
      <c r="AS424" s="141">
        <v>1820407.9724999997</v>
      </c>
      <c r="AT424" s="141">
        <v>1706652.2279999997</v>
      </c>
      <c r="AU424" s="141">
        <v>1592896.4834999996</v>
      </c>
      <c r="AV424" s="141">
        <v>1479140.7389999996</v>
      </c>
      <c r="AW424" s="141">
        <v>1365384.9944999996</v>
      </c>
      <c r="AX424" s="141">
        <v>1251629.2499999995</v>
      </c>
      <c r="AY424" s="141">
        <v>1137873.5054999995</v>
      </c>
      <c r="AZ424" s="141">
        <v>1024117.7609999995</v>
      </c>
      <c r="BA424" s="141">
        <v>910362.01649999944</v>
      </c>
      <c r="BB424" s="141">
        <v>796606.27199999942</v>
      </c>
      <c r="BC424" s="141">
        <v>682850.52749999939</v>
      </c>
      <c r="BD424" s="141">
        <v>569094.78299999936</v>
      </c>
      <c r="BE424" s="141">
        <v>455339.03849999933</v>
      </c>
      <c r="BF424" s="141">
        <v>341583.2939999993</v>
      </c>
      <c r="BG424" s="141">
        <v>227827.5494999993</v>
      </c>
      <c r="BH424" s="141">
        <v>114071.80499999929</v>
      </c>
      <c r="BI424" s="141">
        <v>316.06049999929382</v>
      </c>
      <c r="BJ424" s="141">
        <v>0</v>
      </c>
      <c r="BK424" s="141">
        <v>0</v>
      </c>
      <c r="BL424" s="141">
        <v>0</v>
      </c>
      <c r="BM424" s="141">
        <v>0</v>
      </c>
      <c r="BN424" s="141">
        <v>0</v>
      </c>
      <c r="BO424" s="141">
        <v>0</v>
      </c>
      <c r="BP424" s="141">
        <v>0</v>
      </c>
    </row>
    <row r="425" spans="4:68">
      <c r="D425" s="174" t="s">
        <v>4341</v>
      </c>
      <c r="E425" s="175">
        <v>-58.75</v>
      </c>
      <c r="F425" s="174" t="s">
        <v>4342</v>
      </c>
      <c r="G425" s="174" t="s">
        <v>4332</v>
      </c>
      <c r="H425" s="174" t="s">
        <v>172</v>
      </c>
      <c r="I425" s="174" t="s">
        <v>3098</v>
      </c>
      <c r="J425" s="174" t="s">
        <v>4333</v>
      </c>
      <c r="K425" s="174" t="s">
        <v>4334</v>
      </c>
      <c r="L425" s="174" t="s">
        <v>172</v>
      </c>
      <c r="M425" s="174" t="s">
        <v>3548</v>
      </c>
      <c r="N425" s="176">
        <v>960</v>
      </c>
      <c r="O425" s="174" t="s">
        <v>3407</v>
      </c>
      <c r="P425" s="177">
        <v>23559</v>
      </c>
      <c r="Q425" s="176">
        <v>588</v>
      </c>
      <c r="R425" s="175">
        <v>-35.92</v>
      </c>
      <c r="S425" s="175">
        <v>-22.83</v>
      </c>
      <c r="T425" s="178">
        <v>0</v>
      </c>
      <c r="U425" s="96">
        <v>16</v>
      </c>
      <c r="V425" s="38" t="s">
        <v>126</v>
      </c>
      <c r="W425" s="38"/>
      <c r="X425" s="137">
        <v>-0.734375</v>
      </c>
      <c r="Y425" s="138">
        <v>52779</v>
      </c>
      <c r="Z425" s="179">
        <v>31</v>
      </c>
      <c r="AA425" s="139">
        <v>2044</v>
      </c>
      <c r="AB425" s="131"/>
      <c r="AC425" s="38"/>
      <c r="AD425" s="140">
        <v>-22.83</v>
      </c>
      <c r="AE425" s="141">
        <v>-22.095624999999998</v>
      </c>
      <c r="AF425" s="141">
        <v>-21.361249999999998</v>
      </c>
      <c r="AG425" s="141">
        <v>-20.626874999999998</v>
      </c>
      <c r="AH425" s="141">
        <v>-19.892499999999998</v>
      </c>
      <c r="AI425" s="141">
        <v>-19.158124999999998</v>
      </c>
      <c r="AJ425" s="141">
        <v>-18.423749999999998</v>
      </c>
      <c r="AK425" s="141">
        <v>-17.689374999999998</v>
      </c>
      <c r="AL425" s="141">
        <v>-16.954999999999998</v>
      </c>
      <c r="AM425" s="141">
        <v>-16.220624999999998</v>
      </c>
      <c r="AN425" s="141">
        <v>-15.486249999999998</v>
      </c>
      <c r="AO425" s="141">
        <v>-14.751874999999998</v>
      </c>
      <c r="AP425" s="141">
        <v>-14.017499999999998</v>
      </c>
      <c r="AQ425" s="141">
        <v>-13.283124999999998</v>
      </c>
      <c r="AR425" s="141">
        <v>-12.548749999999998</v>
      </c>
      <c r="AS425" s="141">
        <v>-11.814374999999998</v>
      </c>
      <c r="AT425" s="141">
        <v>-11.079999999999998</v>
      </c>
      <c r="AU425" s="141">
        <v>-10.345624999999998</v>
      </c>
      <c r="AV425" s="141">
        <v>-9.6112499999999983</v>
      </c>
      <c r="AW425" s="141">
        <v>-8.8768749999999983</v>
      </c>
      <c r="AX425" s="141">
        <v>-8.1424999999999983</v>
      </c>
      <c r="AY425" s="141">
        <v>-7.4081249999999983</v>
      </c>
      <c r="AZ425" s="141">
        <v>-6.6737499999999983</v>
      </c>
      <c r="BA425" s="141">
        <v>-5.9393749999999983</v>
      </c>
      <c r="BB425" s="141">
        <v>-5.2049999999999983</v>
      </c>
      <c r="BC425" s="141">
        <v>-4.4706249999999983</v>
      </c>
      <c r="BD425" s="141">
        <v>-3.7362499999999983</v>
      </c>
      <c r="BE425" s="141">
        <v>-3.0018749999999983</v>
      </c>
      <c r="BF425" s="141">
        <v>-2.2674999999999983</v>
      </c>
      <c r="BG425" s="141">
        <v>-1.5331249999999983</v>
      </c>
      <c r="BH425" s="141">
        <v>-0.79874999999999829</v>
      </c>
      <c r="BI425" s="141">
        <v>-6.4374999999998295E-2</v>
      </c>
      <c r="BJ425" s="141">
        <v>0</v>
      </c>
      <c r="BK425" s="141">
        <v>0</v>
      </c>
      <c r="BL425" s="141">
        <v>0</v>
      </c>
      <c r="BM425" s="141">
        <v>0</v>
      </c>
      <c r="BN425" s="141">
        <v>0</v>
      </c>
      <c r="BO425" s="141">
        <v>0</v>
      </c>
      <c r="BP425" s="141">
        <v>0</v>
      </c>
    </row>
    <row r="426" spans="4:68">
      <c r="D426" s="174" t="s">
        <v>4343</v>
      </c>
      <c r="E426" s="175">
        <v>163849.37</v>
      </c>
      <c r="F426" s="174" t="s">
        <v>4342</v>
      </c>
      <c r="G426" s="174" t="s">
        <v>4332</v>
      </c>
      <c r="H426" s="174" t="s">
        <v>172</v>
      </c>
      <c r="I426" s="174" t="s">
        <v>3098</v>
      </c>
      <c r="J426" s="174" t="s">
        <v>4333</v>
      </c>
      <c r="K426" s="174" t="s">
        <v>4334</v>
      </c>
      <c r="L426" s="174" t="s">
        <v>172</v>
      </c>
      <c r="M426" s="174" t="s">
        <v>3548</v>
      </c>
      <c r="N426" s="176">
        <v>960</v>
      </c>
      <c r="O426" s="174" t="s">
        <v>3407</v>
      </c>
      <c r="P426" s="177">
        <v>23559</v>
      </c>
      <c r="Q426" s="176">
        <v>588</v>
      </c>
      <c r="R426" s="175">
        <v>100351.95</v>
      </c>
      <c r="S426" s="175">
        <v>63497.42</v>
      </c>
      <c r="T426" s="178">
        <v>0</v>
      </c>
      <c r="U426" s="96">
        <v>16</v>
      </c>
      <c r="V426" s="38" t="s">
        <v>126</v>
      </c>
      <c r="W426" s="38"/>
      <c r="X426" s="137">
        <v>2048.1171249999998</v>
      </c>
      <c r="Y426" s="138">
        <v>52779</v>
      </c>
      <c r="Z426" s="179">
        <v>31</v>
      </c>
      <c r="AA426" s="139">
        <v>2044</v>
      </c>
      <c r="AB426" s="131"/>
      <c r="AC426" s="38"/>
      <c r="AD426" s="140">
        <v>63497.42</v>
      </c>
      <c r="AE426" s="141">
        <v>61449.302875000001</v>
      </c>
      <c r="AF426" s="141">
        <v>59401.185750000004</v>
      </c>
      <c r="AG426" s="141">
        <v>57353.068625000007</v>
      </c>
      <c r="AH426" s="141">
        <v>55304.95150000001</v>
      </c>
      <c r="AI426" s="141">
        <v>53256.834375000013</v>
      </c>
      <c r="AJ426" s="141">
        <v>51208.717250000016</v>
      </c>
      <c r="AK426" s="141">
        <v>49160.600125000019</v>
      </c>
      <c r="AL426" s="141">
        <v>47112.483000000022</v>
      </c>
      <c r="AM426" s="141">
        <v>45064.365875000025</v>
      </c>
      <c r="AN426" s="141">
        <v>43016.248750000028</v>
      </c>
      <c r="AO426" s="141">
        <v>40968.131625000031</v>
      </c>
      <c r="AP426" s="141">
        <v>38920.014500000034</v>
      </c>
      <c r="AQ426" s="141">
        <v>36871.897375000037</v>
      </c>
      <c r="AR426" s="141">
        <v>34823.78025000004</v>
      </c>
      <c r="AS426" s="141">
        <v>32775.663125000043</v>
      </c>
      <c r="AT426" s="141">
        <v>30727.546000000042</v>
      </c>
      <c r="AU426" s="141">
        <v>28679.428875000041</v>
      </c>
      <c r="AV426" s="141">
        <v>26631.311750000041</v>
      </c>
      <c r="AW426" s="141">
        <v>24583.19462500004</v>
      </c>
      <c r="AX426" s="141">
        <v>22535.077500000039</v>
      </c>
      <c r="AY426" s="141">
        <v>20486.960375000039</v>
      </c>
      <c r="AZ426" s="141">
        <v>18438.843250000038</v>
      </c>
      <c r="BA426" s="141">
        <v>16390.726125000037</v>
      </c>
      <c r="BB426" s="141">
        <v>14342.609000000037</v>
      </c>
      <c r="BC426" s="141">
        <v>12294.491875000036</v>
      </c>
      <c r="BD426" s="141">
        <v>10246.374750000035</v>
      </c>
      <c r="BE426" s="141">
        <v>8198.2576250000347</v>
      </c>
      <c r="BF426" s="141">
        <v>6150.140500000035</v>
      </c>
      <c r="BG426" s="141">
        <v>4102.0233750000352</v>
      </c>
      <c r="BH426" s="141">
        <v>2053.9062500000355</v>
      </c>
      <c r="BI426" s="141">
        <v>5.7891250000357104</v>
      </c>
      <c r="BJ426" s="141">
        <v>0</v>
      </c>
      <c r="BK426" s="141">
        <v>0</v>
      </c>
      <c r="BL426" s="141">
        <v>0</v>
      </c>
      <c r="BM426" s="141">
        <v>0</v>
      </c>
      <c r="BN426" s="141">
        <v>0</v>
      </c>
      <c r="BO426" s="141">
        <v>0</v>
      </c>
      <c r="BP426" s="141">
        <v>0</v>
      </c>
    </row>
    <row r="427" spans="4:68">
      <c r="D427" s="174" t="s">
        <v>4344</v>
      </c>
      <c r="E427" s="175">
        <v>6163.21</v>
      </c>
      <c r="F427" s="174" t="s">
        <v>3409</v>
      </c>
      <c r="G427" s="174" t="s">
        <v>4345</v>
      </c>
      <c r="H427" s="174" t="s">
        <v>172</v>
      </c>
      <c r="I427" s="174" t="s">
        <v>3098</v>
      </c>
      <c r="J427" s="174" t="s">
        <v>4346</v>
      </c>
      <c r="K427" s="174"/>
      <c r="L427" s="174" t="s">
        <v>3509</v>
      </c>
      <c r="M427" s="174" t="s">
        <v>3870</v>
      </c>
      <c r="N427" s="176">
        <v>960</v>
      </c>
      <c r="O427" s="174" t="s">
        <v>3407</v>
      </c>
      <c r="P427" s="177">
        <v>19541</v>
      </c>
      <c r="Q427" s="176">
        <v>720</v>
      </c>
      <c r="R427" s="175">
        <v>4622.1899999999996</v>
      </c>
      <c r="S427" s="175">
        <v>1541.02</v>
      </c>
      <c r="T427" s="178">
        <v>0</v>
      </c>
      <c r="U427" s="96">
        <v>2</v>
      </c>
      <c r="V427" s="38" t="s">
        <v>112</v>
      </c>
      <c r="W427" s="38"/>
      <c r="X427" s="137">
        <v>77.040125000000003</v>
      </c>
      <c r="Y427" s="138">
        <v>48761</v>
      </c>
      <c r="Z427" s="179">
        <v>20</v>
      </c>
      <c r="AA427" s="139">
        <v>2033</v>
      </c>
      <c r="AB427" s="131"/>
      <c r="AC427" s="38"/>
      <c r="AD427" s="140">
        <v>1541.02</v>
      </c>
      <c r="AE427" s="141">
        <v>1463.979875</v>
      </c>
      <c r="AF427" s="141">
        <v>1386.93975</v>
      </c>
      <c r="AG427" s="141">
        <v>1309.899625</v>
      </c>
      <c r="AH427" s="141">
        <v>1232.8595</v>
      </c>
      <c r="AI427" s="141">
        <v>1155.819375</v>
      </c>
      <c r="AJ427" s="141">
        <v>1078.77925</v>
      </c>
      <c r="AK427" s="141">
        <v>1001.7391250000001</v>
      </c>
      <c r="AL427" s="141">
        <v>924.69900000000007</v>
      </c>
      <c r="AM427" s="141">
        <v>847.65887500000008</v>
      </c>
      <c r="AN427" s="141">
        <v>770.61875000000009</v>
      </c>
      <c r="AO427" s="141">
        <v>693.5786250000001</v>
      </c>
      <c r="AP427" s="141">
        <v>616.53850000000011</v>
      </c>
      <c r="AQ427" s="141">
        <v>539.49837500000012</v>
      </c>
      <c r="AR427" s="141">
        <v>462.45825000000013</v>
      </c>
      <c r="AS427" s="141">
        <v>385.41812500000015</v>
      </c>
      <c r="AT427" s="141">
        <v>308.37800000000016</v>
      </c>
      <c r="AU427" s="141">
        <v>231.33787500000017</v>
      </c>
      <c r="AV427" s="141">
        <v>154.29775000000018</v>
      </c>
      <c r="AW427" s="141">
        <v>77.257625000000175</v>
      </c>
      <c r="AX427" s="141">
        <v>0.21750000000017167</v>
      </c>
      <c r="AY427" s="141">
        <v>0</v>
      </c>
      <c r="AZ427" s="141">
        <v>0</v>
      </c>
      <c r="BA427" s="141">
        <v>0</v>
      </c>
      <c r="BB427" s="141">
        <v>0</v>
      </c>
      <c r="BC427" s="141">
        <v>0</v>
      </c>
      <c r="BD427" s="141">
        <v>0</v>
      </c>
      <c r="BE427" s="141">
        <v>0</v>
      </c>
      <c r="BF427" s="141">
        <v>0</v>
      </c>
      <c r="BG427" s="141">
        <v>0</v>
      </c>
      <c r="BH427" s="141">
        <v>0</v>
      </c>
      <c r="BI427" s="141">
        <v>0</v>
      </c>
      <c r="BJ427" s="141">
        <v>0</v>
      </c>
      <c r="BK427" s="141">
        <v>0</v>
      </c>
      <c r="BL427" s="141">
        <v>0</v>
      </c>
      <c r="BM427" s="141">
        <v>0</v>
      </c>
      <c r="BN427" s="141">
        <v>0</v>
      </c>
      <c r="BO427" s="141">
        <v>0</v>
      </c>
      <c r="BP427" s="141">
        <v>0</v>
      </c>
    </row>
    <row r="428" spans="4:68">
      <c r="D428" s="174" t="s">
        <v>4347</v>
      </c>
      <c r="E428" s="175">
        <v>7426.67</v>
      </c>
      <c r="F428" s="174" t="s">
        <v>3409</v>
      </c>
      <c r="G428" s="174" t="s">
        <v>4348</v>
      </c>
      <c r="H428" s="174" t="s">
        <v>172</v>
      </c>
      <c r="I428" s="174" t="s">
        <v>3098</v>
      </c>
      <c r="J428" s="174" t="s">
        <v>4349</v>
      </c>
      <c r="K428" s="174"/>
      <c r="L428" s="174" t="s">
        <v>3509</v>
      </c>
      <c r="M428" s="174" t="s">
        <v>3896</v>
      </c>
      <c r="N428" s="176">
        <v>960</v>
      </c>
      <c r="O428" s="174" t="s">
        <v>3407</v>
      </c>
      <c r="P428" s="177">
        <v>19541</v>
      </c>
      <c r="Q428" s="176">
        <v>720</v>
      </c>
      <c r="R428" s="175">
        <v>5569.7</v>
      </c>
      <c r="S428" s="175">
        <v>1856.97</v>
      </c>
      <c r="T428" s="178">
        <v>0</v>
      </c>
      <c r="U428" s="96">
        <v>18</v>
      </c>
      <c r="V428" s="38" t="s">
        <v>128</v>
      </c>
      <c r="W428" s="38"/>
      <c r="X428" s="137">
        <v>92.833375000000004</v>
      </c>
      <c r="Y428" s="138">
        <v>48761</v>
      </c>
      <c r="Z428" s="179">
        <v>20</v>
      </c>
      <c r="AA428" s="139">
        <v>2033</v>
      </c>
      <c r="AB428" s="131"/>
      <c r="AC428" s="38"/>
      <c r="AD428" s="140">
        <v>1856.97</v>
      </c>
      <c r="AE428" s="141">
        <v>1764.1366250000001</v>
      </c>
      <c r="AF428" s="141">
        <v>1671.3032500000002</v>
      </c>
      <c r="AG428" s="141">
        <v>1578.4698750000002</v>
      </c>
      <c r="AH428" s="141">
        <v>1485.6365000000003</v>
      </c>
      <c r="AI428" s="141">
        <v>1392.8031250000004</v>
      </c>
      <c r="AJ428" s="141">
        <v>1299.9697500000004</v>
      </c>
      <c r="AK428" s="141">
        <v>1207.1363750000005</v>
      </c>
      <c r="AL428" s="141">
        <v>1114.3030000000006</v>
      </c>
      <c r="AM428" s="141">
        <v>1021.4696250000005</v>
      </c>
      <c r="AN428" s="141">
        <v>928.63625000000047</v>
      </c>
      <c r="AO428" s="141">
        <v>835.80287500000043</v>
      </c>
      <c r="AP428" s="141">
        <v>742.96950000000038</v>
      </c>
      <c r="AQ428" s="141">
        <v>650.13612500000033</v>
      </c>
      <c r="AR428" s="141">
        <v>557.30275000000029</v>
      </c>
      <c r="AS428" s="141">
        <v>464.4693750000003</v>
      </c>
      <c r="AT428" s="141">
        <v>371.63600000000031</v>
      </c>
      <c r="AU428" s="141">
        <v>278.80262500000032</v>
      </c>
      <c r="AV428" s="141">
        <v>185.96925000000033</v>
      </c>
      <c r="AW428" s="141">
        <v>93.135875000000325</v>
      </c>
      <c r="AX428" s="141">
        <v>0.30250000000032173</v>
      </c>
      <c r="AY428" s="141">
        <v>0</v>
      </c>
      <c r="AZ428" s="141">
        <v>0</v>
      </c>
      <c r="BA428" s="141">
        <v>0</v>
      </c>
      <c r="BB428" s="141">
        <v>0</v>
      </c>
      <c r="BC428" s="141">
        <v>0</v>
      </c>
      <c r="BD428" s="141">
        <v>0</v>
      </c>
      <c r="BE428" s="141">
        <v>0</v>
      </c>
      <c r="BF428" s="141">
        <v>0</v>
      </c>
      <c r="BG428" s="141">
        <v>0</v>
      </c>
      <c r="BH428" s="141">
        <v>0</v>
      </c>
      <c r="BI428" s="141">
        <v>0</v>
      </c>
      <c r="BJ428" s="141">
        <v>0</v>
      </c>
      <c r="BK428" s="141">
        <v>0</v>
      </c>
      <c r="BL428" s="141">
        <v>0</v>
      </c>
      <c r="BM428" s="141">
        <v>0</v>
      </c>
      <c r="BN428" s="141">
        <v>0</v>
      </c>
      <c r="BO428" s="141">
        <v>0</v>
      </c>
      <c r="BP428" s="141">
        <v>0</v>
      </c>
    </row>
    <row r="429" spans="4:68">
      <c r="D429" s="174" t="s">
        <v>4350</v>
      </c>
      <c r="E429" s="175">
        <v>6500.37</v>
      </c>
      <c r="F429" s="174" t="s">
        <v>3409</v>
      </c>
      <c r="G429" s="174" t="s">
        <v>4351</v>
      </c>
      <c r="H429" s="174" t="s">
        <v>172</v>
      </c>
      <c r="I429" s="174" t="s">
        <v>3098</v>
      </c>
      <c r="J429" s="174" t="s">
        <v>4352</v>
      </c>
      <c r="K429" s="174"/>
      <c r="L429" s="174" t="s">
        <v>3509</v>
      </c>
      <c r="M429" s="174" t="s">
        <v>3866</v>
      </c>
      <c r="N429" s="176">
        <v>960</v>
      </c>
      <c r="O429" s="174" t="s">
        <v>3407</v>
      </c>
      <c r="P429" s="177">
        <v>19541</v>
      </c>
      <c r="Q429" s="176">
        <v>720</v>
      </c>
      <c r="R429" s="175">
        <v>4874.99</v>
      </c>
      <c r="S429" s="175">
        <v>1625.38</v>
      </c>
      <c r="T429" s="178">
        <v>0</v>
      </c>
      <c r="U429" s="96">
        <v>18</v>
      </c>
      <c r="V429" s="38" t="s">
        <v>128</v>
      </c>
      <c r="W429" s="38"/>
      <c r="X429" s="137">
        <v>81.254625000000004</v>
      </c>
      <c r="Y429" s="138">
        <v>48761</v>
      </c>
      <c r="Z429" s="179">
        <v>20</v>
      </c>
      <c r="AA429" s="139">
        <v>2033</v>
      </c>
      <c r="AB429" s="131"/>
      <c r="AC429" s="38"/>
      <c r="AD429" s="140">
        <v>1625.38</v>
      </c>
      <c r="AE429" s="141">
        <v>1544.1253750000001</v>
      </c>
      <c r="AF429" s="141">
        <v>1462.87075</v>
      </c>
      <c r="AG429" s="141">
        <v>1381.616125</v>
      </c>
      <c r="AH429" s="141">
        <v>1300.3615</v>
      </c>
      <c r="AI429" s="141">
        <v>1219.1068749999999</v>
      </c>
      <c r="AJ429" s="141">
        <v>1137.8522499999999</v>
      </c>
      <c r="AK429" s="141">
        <v>1056.5976249999999</v>
      </c>
      <c r="AL429" s="141">
        <v>975.34299999999985</v>
      </c>
      <c r="AM429" s="141">
        <v>894.08837499999981</v>
      </c>
      <c r="AN429" s="141">
        <v>812.83374999999978</v>
      </c>
      <c r="AO429" s="141">
        <v>731.57912499999975</v>
      </c>
      <c r="AP429" s="141">
        <v>650.32449999999972</v>
      </c>
      <c r="AQ429" s="141">
        <v>569.06987499999968</v>
      </c>
      <c r="AR429" s="141">
        <v>487.81524999999965</v>
      </c>
      <c r="AS429" s="141">
        <v>406.56062499999962</v>
      </c>
      <c r="AT429" s="141">
        <v>325.30599999999959</v>
      </c>
      <c r="AU429" s="141">
        <v>244.05137499999958</v>
      </c>
      <c r="AV429" s="141">
        <v>162.79674999999958</v>
      </c>
      <c r="AW429" s="141">
        <v>81.542124999999572</v>
      </c>
      <c r="AX429" s="141">
        <v>0.28749999999956799</v>
      </c>
      <c r="AY429" s="141">
        <v>0</v>
      </c>
      <c r="AZ429" s="141">
        <v>0</v>
      </c>
      <c r="BA429" s="141">
        <v>0</v>
      </c>
      <c r="BB429" s="141">
        <v>0</v>
      </c>
      <c r="BC429" s="141">
        <v>0</v>
      </c>
      <c r="BD429" s="141">
        <v>0</v>
      </c>
      <c r="BE429" s="141">
        <v>0</v>
      </c>
      <c r="BF429" s="141">
        <v>0</v>
      </c>
      <c r="BG429" s="141">
        <v>0</v>
      </c>
      <c r="BH429" s="141">
        <v>0</v>
      </c>
      <c r="BI429" s="141">
        <v>0</v>
      </c>
      <c r="BJ429" s="141">
        <v>0</v>
      </c>
      <c r="BK429" s="141">
        <v>0</v>
      </c>
      <c r="BL429" s="141">
        <v>0</v>
      </c>
      <c r="BM429" s="141">
        <v>0</v>
      </c>
      <c r="BN429" s="141">
        <v>0</v>
      </c>
      <c r="BO429" s="141">
        <v>0</v>
      </c>
      <c r="BP429" s="141">
        <v>0</v>
      </c>
    </row>
    <row r="430" spans="4:68">
      <c r="D430" s="174" t="s">
        <v>4353</v>
      </c>
      <c r="E430" s="175">
        <v>4919.3999999999996</v>
      </c>
      <c r="F430" s="174" t="s">
        <v>3409</v>
      </c>
      <c r="G430" s="174" t="s">
        <v>4354</v>
      </c>
      <c r="H430" s="174" t="s">
        <v>172</v>
      </c>
      <c r="I430" s="174" t="s">
        <v>3098</v>
      </c>
      <c r="J430" s="174" t="s">
        <v>4355</v>
      </c>
      <c r="K430" s="174"/>
      <c r="L430" s="174" t="s">
        <v>3509</v>
      </c>
      <c r="M430" s="174" t="s">
        <v>3776</v>
      </c>
      <c r="N430" s="176">
        <v>960</v>
      </c>
      <c r="O430" s="174" t="s">
        <v>3407</v>
      </c>
      <c r="P430" s="177">
        <v>19541</v>
      </c>
      <c r="Q430" s="176">
        <v>720</v>
      </c>
      <c r="R430" s="175">
        <v>3689.34</v>
      </c>
      <c r="S430" s="175">
        <v>1230.06</v>
      </c>
      <c r="T430" s="178">
        <v>0</v>
      </c>
      <c r="U430" s="96">
        <v>18</v>
      </c>
      <c r="V430" s="38" t="s">
        <v>128</v>
      </c>
      <c r="W430" s="38"/>
      <c r="X430" s="137">
        <v>61.492499999999993</v>
      </c>
      <c r="Y430" s="138">
        <v>48761</v>
      </c>
      <c r="Z430" s="179">
        <v>20</v>
      </c>
      <c r="AA430" s="139">
        <v>2033</v>
      </c>
      <c r="AB430" s="131"/>
      <c r="AC430" s="38"/>
      <c r="AD430" s="140">
        <v>1230.06</v>
      </c>
      <c r="AE430" s="141">
        <v>1168.5674999999999</v>
      </c>
      <c r="AF430" s="141">
        <v>1107.0749999999998</v>
      </c>
      <c r="AG430" s="141">
        <v>1045.5824999999998</v>
      </c>
      <c r="AH430" s="141">
        <v>984.0899999999998</v>
      </c>
      <c r="AI430" s="141">
        <v>922.59749999999985</v>
      </c>
      <c r="AJ430" s="141">
        <v>861.1049999999999</v>
      </c>
      <c r="AK430" s="141">
        <v>799.61249999999995</v>
      </c>
      <c r="AL430" s="141">
        <v>738.12</v>
      </c>
      <c r="AM430" s="141">
        <v>676.62750000000005</v>
      </c>
      <c r="AN430" s="141">
        <v>615.1350000000001</v>
      </c>
      <c r="AO430" s="141">
        <v>553.64250000000015</v>
      </c>
      <c r="AP430" s="141">
        <v>492.15000000000015</v>
      </c>
      <c r="AQ430" s="141">
        <v>430.65750000000014</v>
      </c>
      <c r="AR430" s="141">
        <v>369.16500000000013</v>
      </c>
      <c r="AS430" s="141">
        <v>307.67250000000013</v>
      </c>
      <c r="AT430" s="141">
        <v>246.18000000000012</v>
      </c>
      <c r="AU430" s="141">
        <v>184.68750000000011</v>
      </c>
      <c r="AV430" s="141">
        <v>123.19500000000012</v>
      </c>
      <c r="AW430" s="141">
        <v>61.702500000000128</v>
      </c>
      <c r="AX430" s="141">
        <v>0.21000000000013586</v>
      </c>
      <c r="AY430" s="141">
        <v>0</v>
      </c>
      <c r="AZ430" s="141">
        <v>0</v>
      </c>
      <c r="BA430" s="141">
        <v>0</v>
      </c>
      <c r="BB430" s="141">
        <v>0</v>
      </c>
      <c r="BC430" s="141">
        <v>0</v>
      </c>
      <c r="BD430" s="141">
        <v>0</v>
      </c>
      <c r="BE430" s="141">
        <v>0</v>
      </c>
      <c r="BF430" s="141">
        <v>0</v>
      </c>
      <c r="BG430" s="141">
        <v>0</v>
      </c>
      <c r="BH430" s="141">
        <v>0</v>
      </c>
      <c r="BI430" s="141">
        <v>0</v>
      </c>
      <c r="BJ430" s="141">
        <v>0</v>
      </c>
      <c r="BK430" s="141">
        <v>0</v>
      </c>
      <c r="BL430" s="141">
        <v>0</v>
      </c>
      <c r="BM430" s="141">
        <v>0</v>
      </c>
      <c r="BN430" s="141">
        <v>0</v>
      </c>
      <c r="BO430" s="141">
        <v>0</v>
      </c>
      <c r="BP430" s="141">
        <v>0</v>
      </c>
    </row>
    <row r="431" spans="4:68">
      <c r="D431" s="174" t="s">
        <v>4356</v>
      </c>
      <c r="E431" s="175">
        <v>6880.91</v>
      </c>
      <c r="F431" s="174" t="s">
        <v>3409</v>
      </c>
      <c r="G431" s="174" t="s">
        <v>4357</v>
      </c>
      <c r="H431" s="174" t="s">
        <v>172</v>
      </c>
      <c r="I431" s="174" t="s">
        <v>3098</v>
      </c>
      <c r="J431" s="174" t="s">
        <v>4358</v>
      </c>
      <c r="K431" s="174"/>
      <c r="L431" s="174" t="s">
        <v>172</v>
      </c>
      <c r="M431" s="174" t="s">
        <v>3776</v>
      </c>
      <c r="N431" s="176">
        <v>960</v>
      </c>
      <c r="O431" s="174" t="s">
        <v>3407</v>
      </c>
      <c r="P431" s="177">
        <v>19906</v>
      </c>
      <c r="Q431" s="176">
        <v>708</v>
      </c>
      <c r="R431" s="175">
        <v>5074.42</v>
      </c>
      <c r="S431" s="175">
        <v>1806.49</v>
      </c>
      <c r="T431" s="178">
        <v>0</v>
      </c>
      <c r="U431" s="96">
        <v>18</v>
      </c>
      <c r="V431" s="38" t="s">
        <v>128</v>
      </c>
      <c r="W431" s="38"/>
      <c r="X431" s="137">
        <v>86.011375000000001</v>
      </c>
      <c r="Y431" s="138">
        <v>49126</v>
      </c>
      <c r="Z431" s="179">
        <v>21</v>
      </c>
      <c r="AA431" s="139">
        <v>2034</v>
      </c>
      <c r="AB431" s="131"/>
      <c r="AC431" s="38"/>
      <c r="AD431" s="140">
        <v>1806.49</v>
      </c>
      <c r="AE431" s="141">
        <v>1720.478625</v>
      </c>
      <c r="AF431" s="141">
        <v>1634.4672499999999</v>
      </c>
      <c r="AG431" s="141">
        <v>1548.4558749999999</v>
      </c>
      <c r="AH431" s="141">
        <v>1462.4444999999998</v>
      </c>
      <c r="AI431" s="141">
        <v>1376.4331249999998</v>
      </c>
      <c r="AJ431" s="141">
        <v>1290.4217499999997</v>
      </c>
      <c r="AK431" s="141">
        <v>1204.4103749999997</v>
      </c>
      <c r="AL431" s="141">
        <v>1118.3989999999997</v>
      </c>
      <c r="AM431" s="141">
        <v>1032.3876249999996</v>
      </c>
      <c r="AN431" s="141">
        <v>946.37624999999957</v>
      </c>
      <c r="AO431" s="141">
        <v>860.36487499999953</v>
      </c>
      <c r="AP431" s="141">
        <v>774.35349999999949</v>
      </c>
      <c r="AQ431" s="141">
        <v>688.34212499999944</v>
      </c>
      <c r="AR431" s="141">
        <v>602.3307499999994</v>
      </c>
      <c r="AS431" s="141">
        <v>516.31937499999935</v>
      </c>
      <c r="AT431" s="141">
        <v>430.30799999999937</v>
      </c>
      <c r="AU431" s="141">
        <v>344.29662499999938</v>
      </c>
      <c r="AV431" s="141">
        <v>258.28524999999939</v>
      </c>
      <c r="AW431" s="141">
        <v>172.27387499999941</v>
      </c>
      <c r="AX431" s="141">
        <v>86.262499999999406</v>
      </c>
      <c r="AY431" s="141">
        <v>0.25112499999940496</v>
      </c>
      <c r="AZ431" s="141">
        <v>0</v>
      </c>
      <c r="BA431" s="141">
        <v>0</v>
      </c>
      <c r="BB431" s="141">
        <v>0</v>
      </c>
      <c r="BC431" s="141">
        <v>0</v>
      </c>
      <c r="BD431" s="141">
        <v>0</v>
      </c>
      <c r="BE431" s="141">
        <v>0</v>
      </c>
      <c r="BF431" s="141">
        <v>0</v>
      </c>
      <c r="BG431" s="141">
        <v>0</v>
      </c>
      <c r="BH431" s="141">
        <v>0</v>
      </c>
      <c r="BI431" s="141">
        <v>0</v>
      </c>
      <c r="BJ431" s="141">
        <v>0</v>
      </c>
      <c r="BK431" s="141">
        <v>0</v>
      </c>
      <c r="BL431" s="141">
        <v>0</v>
      </c>
      <c r="BM431" s="141">
        <v>0</v>
      </c>
      <c r="BN431" s="141">
        <v>0</v>
      </c>
      <c r="BO431" s="141">
        <v>0</v>
      </c>
      <c r="BP431" s="141">
        <v>0</v>
      </c>
    </row>
    <row r="432" spans="4:68">
      <c r="D432" s="174" t="s">
        <v>4359</v>
      </c>
      <c r="E432" s="175">
        <v>20240.23</v>
      </c>
      <c r="F432" s="174" t="s">
        <v>3409</v>
      </c>
      <c r="G432" s="174" t="s">
        <v>4360</v>
      </c>
      <c r="H432" s="174" t="s">
        <v>172</v>
      </c>
      <c r="I432" s="174" t="s">
        <v>3098</v>
      </c>
      <c r="J432" s="174" t="s">
        <v>4361</v>
      </c>
      <c r="K432" s="174"/>
      <c r="L432" s="174" t="s">
        <v>3509</v>
      </c>
      <c r="M432" s="174" t="s">
        <v>3758</v>
      </c>
      <c r="N432" s="176">
        <v>960</v>
      </c>
      <c r="O432" s="174" t="s">
        <v>3407</v>
      </c>
      <c r="P432" s="177">
        <v>20637</v>
      </c>
      <c r="Q432" s="176">
        <v>684</v>
      </c>
      <c r="R432" s="175">
        <v>14420.42</v>
      </c>
      <c r="S432" s="175">
        <v>5819.81</v>
      </c>
      <c r="T432" s="178">
        <v>0</v>
      </c>
      <c r="U432" s="96">
        <v>18</v>
      </c>
      <c r="V432" s="38" t="s">
        <v>128</v>
      </c>
      <c r="W432" s="38"/>
      <c r="X432" s="137">
        <v>253.00287499999996</v>
      </c>
      <c r="Y432" s="138">
        <v>49857</v>
      </c>
      <c r="Z432" s="179">
        <v>23</v>
      </c>
      <c r="AA432" s="139">
        <v>2036</v>
      </c>
      <c r="AB432" s="131"/>
      <c r="AC432" s="38"/>
      <c r="AD432" s="140">
        <v>5819.81</v>
      </c>
      <c r="AE432" s="141">
        <v>5566.8071250000003</v>
      </c>
      <c r="AF432" s="141">
        <v>5313.8042500000001</v>
      </c>
      <c r="AG432" s="141">
        <v>5060.801375</v>
      </c>
      <c r="AH432" s="141">
        <v>4807.7984999999999</v>
      </c>
      <c r="AI432" s="141">
        <v>4554.7956249999997</v>
      </c>
      <c r="AJ432" s="141">
        <v>4301.7927499999996</v>
      </c>
      <c r="AK432" s="141">
        <v>4048.7898749999995</v>
      </c>
      <c r="AL432" s="141">
        <v>3795.7869999999994</v>
      </c>
      <c r="AM432" s="141">
        <v>3542.7841249999992</v>
      </c>
      <c r="AN432" s="141">
        <v>3289.7812499999991</v>
      </c>
      <c r="AO432" s="141">
        <v>3036.778374999999</v>
      </c>
      <c r="AP432" s="141">
        <v>2783.7754999999988</v>
      </c>
      <c r="AQ432" s="141">
        <v>2530.7726249999987</v>
      </c>
      <c r="AR432" s="141">
        <v>2277.7697499999986</v>
      </c>
      <c r="AS432" s="141">
        <v>2024.7668749999987</v>
      </c>
      <c r="AT432" s="141">
        <v>1771.7639999999988</v>
      </c>
      <c r="AU432" s="141">
        <v>1518.7611249999989</v>
      </c>
      <c r="AV432" s="141">
        <v>1265.758249999999</v>
      </c>
      <c r="AW432" s="141">
        <v>1012.755374999999</v>
      </c>
      <c r="AX432" s="141">
        <v>759.75249999999915</v>
      </c>
      <c r="AY432" s="141">
        <v>506.74962499999918</v>
      </c>
      <c r="AZ432" s="141">
        <v>253.74674999999922</v>
      </c>
      <c r="BA432" s="141">
        <v>0.74387499999926376</v>
      </c>
      <c r="BB432" s="141">
        <v>0</v>
      </c>
      <c r="BC432" s="141">
        <v>0</v>
      </c>
      <c r="BD432" s="141">
        <v>0</v>
      </c>
      <c r="BE432" s="141">
        <v>0</v>
      </c>
      <c r="BF432" s="141">
        <v>0</v>
      </c>
      <c r="BG432" s="141">
        <v>0</v>
      </c>
      <c r="BH432" s="141">
        <v>0</v>
      </c>
      <c r="BI432" s="141">
        <v>0</v>
      </c>
      <c r="BJ432" s="141">
        <v>0</v>
      </c>
      <c r="BK432" s="141">
        <v>0</v>
      </c>
      <c r="BL432" s="141">
        <v>0</v>
      </c>
      <c r="BM432" s="141">
        <v>0</v>
      </c>
      <c r="BN432" s="141">
        <v>0</v>
      </c>
      <c r="BO432" s="141">
        <v>0</v>
      </c>
      <c r="BP432" s="141">
        <v>0</v>
      </c>
    </row>
    <row r="433" spans="4:68">
      <c r="D433" s="174" t="s">
        <v>4362</v>
      </c>
      <c r="E433" s="175">
        <v>86239.37</v>
      </c>
      <c r="F433" s="174" t="s">
        <v>3409</v>
      </c>
      <c r="G433" s="174" t="s">
        <v>4363</v>
      </c>
      <c r="H433" s="174" t="s">
        <v>172</v>
      </c>
      <c r="I433" s="174" t="s">
        <v>3098</v>
      </c>
      <c r="J433" s="174" t="s">
        <v>4364</v>
      </c>
      <c r="K433" s="174"/>
      <c r="L433" s="174" t="s">
        <v>172</v>
      </c>
      <c r="M433" s="174" t="s">
        <v>3548</v>
      </c>
      <c r="N433" s="176">
        <v>960</v>
      </c>
      <c r="O433" s="174" t="s">
        <v>3407</v>
      </c>
      <c r="P433" s="177">
        <v>22098</v>
      </c>
      <c r="Q433" s="176">
        <v>636</v>
      </c>
      <c r="R433" s="175">
        <v>57130.559999999998</v>
      </c>
      <c r="S433" s="175">
        <v>29108.81</v>
      </c>
      <c r="T433" s="178">
        <v>0</v>
      </c>
      <c r="U433" s="96">
        <v>16</v>
      </c>
      <c r="V433" s="38" t="s">
        <v>126</v>
      </c>
      <c r="W433" s="38"/>
      <c r="X433" s="137">
        <v>1077.9921249999998</v>
      </c>
      <c r="Y433" s="138">
        <v>51318</v>
      </c>
      <c r="Z433" s="179">
        <v>27</v>
      </c>
      <c r="AA433" s="139">
        <v>2040</v>
      </c>
      <c r="AB433" s="131"/>
      <c r="AC433" s="38"/>
      <c r="AD433" s="140">
        <v>29108.81</v>
      </c>
      <c r="AE433" s="141">
        <v>28030.817875000001</v>
      </c>
      <c r="AF433" s="141">
        <v>26952.82575</v>
      </c>
      <c r="AG433" s="141">
        <v>25874.833624999999</v>
      </c>
      <c r="AH433" s="141">
        <v>24796.841499999999</v>
      </c>
      <c r="AI433" s="141">
        <v>23718.849374999998</v>
      </c>
      <c r="AJ433" s="141">
        <v>22640.857249999997</v>
      </c>
      <c r="AK433" s="141">
        <v>21562.865124999997</v>
      </c>
      <c r="AL433" s="141">
        <v>20484.872999999996</v>
      </c>
      <c r="AM433" s="141">
        <v>19406.880874999995</v>
      </c>
      <c r="AN433" s="141">
        <v>18328.888749999995</v>
      </c>
      <c r="AO433" s="141">
        <v>17250.896624999994</v>
      </c>
      <c r="AP433" s="141">
        <v>16172.904499999993</v>
      </c>
      <c r="AQ433" s="141">
        <v>15094.912374999993</v>
      </c>
      <c r="AR433" s="141">
        <v>14016.920249999992</v>
      </c>
      <c r="AS433" s="141">
        <v>12938.928124999991</v>
      </c>
      <c r="AT433" s="141">
        <v>11860.935999999991</v>
      </c>
      <c r="AU433" s="141">
        <v>10782.94387499999</v>
      </c>
      <c r="AV433" s="141">
        <v>9704.9517499999893</v>
      </c>
      <c r="AW433" s="141">
        <v>8626.9596249999886</v>
      </c>
      <c r="AX433" s="141">
        <v>7548.9674999999888</v>
      </c>
      <c r="AY433" s="141">
        <v>6470.9753749999891</v>
      </c>
      <c r="AZ433" s="141">
        <v>5392.9832499999893</v>
      </c>
      <c r="BA433" s="141">
        <v>4314.9911249999896</v>
      </c>
      <c r="BB433" s="141">
        <v>3236.9989999999898</v>
      </c>
      <c r="BC433" s="141">
        <v>2159.00687499999</v>
      </c>
      <c r="BD433" s="141">
        <v>1081.0147499999903</v>
      </c>
      <c r="BE433" s="141">
        <v>3.0226249999905122</v>
      </c>
      <c r="BF433" s="141">
        <v>0</v>
      </c>
      <c r="BG433" s="141">
        <v>0</v>
      </c>
      <c r="BH433" s="141">
        <v>0</v>
      </c>
      <c r="BI433" s="141">
        <v>0</v>
      </c>
      <c r="BJ433" s="141">
        <v>0</v>
      </c>
      <c r="BK433" s="141">
        <v>0</v>
      </c>
      <c r="BL433" s="141">
        <v>0</v>
      </c>
      <c r="BM433" s="141">
        <v>0</v>
      </c>
      <c r="BN433" s="141">
        <v>0</v>
      </c>
      <c r="BO433" s="141">
        <v>0</v>
      </c>
      <c r="BP433" s="141">
        <v>0</v>
      </c>
    </row>
    <row r="434" spans="4:68">
      <c r="D434" s="174" t="s">
        <v>4365</v>
      </c>
      <c r="E434" s="175">
        <v>19697.669999999998</v>
      </c>
      <c r="F434" s="174" t="s">
        <v>3409</v>
      </c>
      <c r="G434" s="174" t="s">
        <v>4366</v>
      </c>
      <c r="H434" s="174" t="s">
        <v>172</v>
      </c>
      <c r="I434" s="174" t="s">
        <v>3098</v>
      </c>
      <c r="J434" s="174" t="s">
        <v>4367</v>
      </c>
      <c r="K434" s="174"/>
      <c r="L434" s="174" t="s">
        <v>3509</v>
      </c>
      <c r="M434" s="174" t="s">
        <v>3891</v>
      </c>
      <c r="N434" s="176">
        <v>960</v>
      </c>
      <c r="O434" s="174" t="s">
        <v>3407</v>
      </c>
      <c r="P434" s="177">
        <v>23193</v>
      </c>
      <c r="Q434" s="176">
        <v>600</v>
      </c>
      <c r="R434" s="175">
        <v>12310.35</v>
      </c>
      <c r="S434" s="175">
        <v>7387.32</v>
      </c>
      <c r="T434" s="178">
        <v>0</v>
      </c>
      <c r="U434" s="96">
        <v>2</v>
      </c>
      <c r="V434" s="38" t="s">
        <v>112</v>
      </c>
      <c r="W434" s="38"/>
      <c r="X434" s="137">
        <v>246.22087499999998</v>
      </c>
      <c r="Y434" s="138">
        <v>52413</v>
      </c>
      <c r="Z434" s="179">
        <v>30</v>
      </c>
      <c r="AA434" s="139">
        <v>2043</v>
      </c>
      <c r="AB434" s="131"/>
      <c r="AC434" s="38"/>
      <c r="AD434" s="140">
        <v>7387.32</v>
      </c>
      <c r="AE434" s="141">
        <v>7141.0991249999997</v>
      </c>
      <c r="AF434" s="141">
        <v>6894.8782499999998</v>
      </c>
      <c r="AG434" s="141">
        <v>6648.6573749999998</v>
      </c>
      <c r="AH434" s="141">
        <v>6402.4364999999998</v>
      </c>
      <c r="AI434" s="141">
        <v>6156.2156249999998</v>
      </c>
      <c r="AJ434" s="141">
        <v>5909.9947499999998</v>
      </c>
      <c r="AK434" s="141">
        <v>5663.7738749999999</v>
      </c>
      <c r="AL434" s="141">
        <v>5417.5529999999999</v>
      </c>
      <c r="AM434" s="141">
        <v>5171.3321249999999</v>
      </c>
      <c r="AN434" s="141">
        <v>4925.1112499999999</v>
      </c>
      <c r="AO434" s="141">
        <v>4678.8903749999999</v>
      </c>
      <c r="AP434" s="141">
        <v>4432.6695</v>
      </c>
      <c r="AQ434" s="141">
        <v>4186.448625</v>
      </c>
      <c r="AR434" s="141">
        <v>3940.22775</v>
      </c>
      <c r="AS434" s="141">
        <v>3694.006875</v>
      </c>
      <c r="AT434" s="141">
        <v>3447.7860000000001</v>
      </c>
      <c r="AU434" s="141">
        <v>3201.5651250000001</v>
      </c>
      <c r="AV434" s="141">
        <v>2955.3442500000001</v>
      </c>
      <c r="AW434" s="141">
        <v>2709.1233750000001</v>
      </c>
      <c r="AX434" s="141">
        <v>2462.9025000000001</v>
      </c>
      <c r="AY434" s="141">
        <v>2216.6816250000002</v>
      </c>
      <c r="AZ434" s="141">
        <v>1970.4607500000002</v>
      </c>
      <c r="BA434" s="141">
        <v>1724.2398750000002</v>
      </c>
      <c r="BB434" s="141">
        <v>1478.0190000000002</v>
      </c>
      <c r="BC434" s="141">
        <v>1231.7981250000003</v>
      </c>
      <c r="BD434" s="141">
        <v>985.57725000000028</v>
      </c>
      <c r="BE434" s="141">
        <v>739.3563750000003</v>
      </c>
      <c r="BF434" s="141">
        <v>493.13550000000032</v>
      </c>
      <c r="BG434" s="141">
        <v>246.91462500000034</v>
      </c>
      <c r="BH434" s="141">
        <v>0.6937500000003638</v>
      </c>
      <c r="BI434" s="141">
        <v>0</v>
      </c>
      <c r="BJ434" s="141">
        <v>0</v>
      </c>
      <c r="BK434" s="141">
        <v>0</v>
      </c>
      <c r="BL434" s="141">
        <v>0</v>
      </c>
      <c r="BM434" s="141">
        <v>0</v>
      </c>
      <c r="BN434" s="141">
        <v>0</v>
      </c>
      <c r="BO434" s="141">
        <v>0</v>
      </c>
      <c r="BP434" s="141">
        <v>0</v>
      </c>
    </row>
    <row r="435" spans="4:68">
      <c r="D435" s="174" t="s">
        <v>4368</v>
      </c>
      <c r="E435" s="175">
        <v>-141.26</v>
      </c>
      <c r="F435" s="174" t="s">
        <v>3409</v>
      </c>
      <c r="G435" s="174" t="s">
        <v>4369</v>
      </c>
      <c r="H435" s="174" t="s">
        <v>172</v>
      </c>
      <c r="I435" s="174" t="s">
        <v>3098</v>
      </c>
      <c r="J435" s="174" t="s">
        <v>4370</v>
      </c>
      <c r="K435" s="174" t="s">
        <v>4371</v>
      </c>
      <c r="L435" s="174" t="s">
        <v>172</v>
      </c>
      <c r="M435" s="174" t="s">
        <v>3776</v>
      </c>
      <c r="N435" s="176">
        <v>960</v>
      </c>
      <c r="O435" s="174" t="s">
        <v>3407</v>
      </c>
      <c r="P435" s="177">
        <v>23924</v>
      </c>
      <c r="Q435" s="176">
        <v>576</v>
      </c>
      <c r="R435" s="175">
        <v>-84.67</v>
      </c>
      <c r="S435" s="175">
        <v>-56.59</v>
      </c>
      <c r="T435" s="178">
        <v>0</v>
      </c>
      <c r="U435" s="96">
        <v>18</v>
      </c>
      <c r="V435" s="38" t="s">
        <v>128</v>
      </c>
      <c r="W435" s="38"/>
      <c r="X435" s="137">
        <v>-1.7657500000000002</v>
      </c>
      <c r="Y435" s="138">
        <v>53144</v>
      </c>
      <c r="Z435" s="179">
        <v>32</v>
      </c>
      <c r="AA435" s="139">
        <v>2045</v>
      </c>
      <c r="AB435" s="131"/>
      <c r="AC435" s="38"/>
      <c r="AD435" s="140">
        <v>-56.59</v>
      </c>
      <c r="AE435" s="141">
        <v>-54.824250000000006</v>
      </c>
      <c r="AF435" s="141">
        <v>-53.058500000000009</v>
      </c>
      <c r="AG435" s="141">
        <v>-51.292750000000012</v>
      </c>
      <c r="AH435" s="141">
        <v>-49.527000000000015</v>
      </c>
      <c r="AI435" s="141">
        <v>-47.761250000000018</v>
      </c>
      <c r="AJ435" s="141">
        <v>-45.995500000000021</v>
      </c>
      <c r="AK435" s="141">
        <v>-44.229750000000024</v>
      </c>
      <c r="AL435" s="141">
        <v>-42.464000000000027</v>
      </c>
      <c r="AM435" s="141">
        <v>-40.69825000000003</v>
      </c>
      <c r="AN435" s="141">
        <v>-38.932500000000033</v>
      </c>
      <c r="AO435" s="141">
        <v>-37.166750000000036</v>
      </c>
      <c r="AP435" s="141">
        <v>-35.401000000000039</v>
      </c>
      <c r="AQ435" s="141">
        <v>-33.635250000000042</v>
      </c>
      <c r="AR435" s="141">
        <v>-31.869500000000041</v>
      </c>
      <c r="AS435" s="141">
        <v>-30.103750000000041</v>
      </c>
      <c r="AT435" s="141">
        <v>-28.33800000000004</v>
      </c>
      <c r="AU435" s="141">
        <v>-26.572250000000039</v>
      </c>
      <c r="AV435" s="141">
        <v>-24.806500000000039</v>
      </c>
      <c r="AW435" s="141">
        <v>-23.040750000000038</v>
      </c>
      <c r="AX435" s="141">
        <v>-21.275000000000038</v>
      </c>
      <c r="AY435" s="141">
        <v>-19.509250000000037</v>
      </c>
      <c r="AZ435" s="141">
        <v>-17.743500000000036</v>
      </c>
      <c r="BA435" s="141">
        <v>-15.977750000000036</v>
      </c>
      <c r="BB435" s="141">
        <v>-14.212000000000035</v>
      </c>
      <c r="BC435" s="141">
        <v>-12.446250000000035</v>
      </c>
      <c r="BD435" s="141">
        <v>-10.680500000000034</v>
      </c>
      <c r="BE435" s="141">
        <v>-8.9147500000000335</v>
      </c>
      <c r="BF435" s="141">
        <v>-7.1490000000000329</v>
      </c>
      <c r="BG435" s="141">
        <v>-5.3832500000000323</v>
      </c>
      <c r="BH435" s="141">
        <v>-3.6175000000000321</v>
      </c>
      <c r="BI435" s="141">
        <v>-1.851750000000032</v>
      </c>
      <c r="BJ435" s="141">
        <v>-8.6000000000031829E-2</v>
      </c>
      <c r="BK435" s="141">
        <v>0</v>
      </c>
      <c r="BL435" s="141">
        <v>0</v>
      </c>
      <c r="BM435" s="141">
        <v>0</v>
      </c>
      <c r="BN435" s="141">
        <v>0</v>
      </c>
      <c r="BO435" s="141">
        <v>0</v>
      </c>
      <c r="BP435" s="141">
        <v>0</v>
      </c>
    </row>
    <row r="436" spans="4:68">
      <c r="D436" s="174" t="s">
        <v>4372</v>
      </c>
      <c r="E436" s="176">
        <v>383111</v>
      </c>
      <c r="F436" s="174" t="s">
        <v>3409</v>
      </c>
      <c r="G436" s="174" t="s">
        <v>4369</v>
      </c>
      <c r="H436" s="174" t="s">
        <v>172</v>
      </c>
      <c r="I436" s="174" t="s">
        <v>3098</v>
      </c>
      <c r="J436" s="174" t="s">
        <v>4370</v>
      </c>
      <c r="K436" s="174" t="s">
        <v>4371</v>
      </c>
      <c r="L436" s="174" t="s">
        <v>172</v>
      </c>
      <c r="M436" s="174" t="s">
        <v>3776</v>
      </c>
      <c r="N436" s="176">
        <v>960</v>
      </c>
      <c r="O436" s="174" t="s">
        <v>3407</v>
      </c>
      <c r="P436" s="177">
        <v>23924</v>
      </c>
      <c r="Q436" s="176">
        <v>576</v>
      </c>
      <c r="R436" s="175">
        <v>229853.2</v>
      </c>
      <c r="S436" s="175">
        <v>153257.79999999999</v>
      </c>
      <c r="T436" s="178">
        <v>0</v>
      </c>
      <c r="U436" s="96">
        <v>18</v>
      </c>
      <c r="V436" s="38" t="s">
        <v>128</v>
      </c>
      <c r="W436" s="38"/>
      <c r="X436" s="137">
        <v>4788.8874999999998</v>
      </c>
      <c r="Y436" s="138">
        <v>53144</v>
      </c>
      <c r="Z436" s="179">
        <v>32</v>
      </c>
      <c r="AA436" s="139">
        <v>2045</v>
      </c>
      <c r="AB436" s="131"/>
      <c r="AC436" s="38"/>
      <c r="AD436" s="140">
        <v>153257.79999999999</v>
      </c>
      <c r="AE436" s="141">
        <v>148468.91249999998</v>
      </c>
      <c r="AF436" s="141">
        <v>143680.02499999997</v>
      </c>
      <c r="AG436" s="141">
        <v>138891.13749999995</v>
      </c>
      <c r="AH436" s="141">
        <v>134102.24999999994</v>
      </c>
      <c r="AI436" s="141">
        <v>129313.36249999994</v>
      </c>
      <c r="AJ436" s="141">
        <v>124524.47499999995</v>
      </c>
      <c r="AK436" s="141">
        <v>119735.58749999995</v>
      </c>
      <c r="AL436" s="141">
        <v>114946.69999999995</v>
      </c>
      <c r="AM436" s="141">
        <v>110157.81249999996</v>
      </c>
      <c r="AN436" s="141">
        <v>105368.92499999996</v>
      </c>
      <c r="AO436" s="141">
        <v>100580.03749999996</v>
      </c>
      <c r="AP436" s="141">
        <v>95791.149999999965</v>
      </c>
      <c r="AQ436" s="141">
        <v>91002.262499999968</v>
      </c>
      <c r="AR436" s="141">
        <v>86213.374999999971</v>
      </c>
      <c r="AS436" s="141">
        <v>81424.487499999974</v>
      </c>
      <c r="AT436" s="141">
        <v>76635.599999999977</v>
      </c>
      <c r="AU436" s="141">
        <v>71846.71249999998</v>
      </c>
      <c r="AV436" s="141">
        <v>67057.824999999983</v>
      </c>
      <c r="AW436" s="141">
        <v>62268.937499999985</v>
      </c>
      <c r="AX436" s="141">
        <v>57480.049999999988</v>
      </c>
      <c r="AY436" s="141">
        <v>52691.162499999991</v>
      </c>
      <c r="AZ436" s="141">
        <v>47902.274999999994</v>
      </c>
      <c r="BA436" s="141">
        <v>43113.387499999997</v>
      </c>
      <c r="BB436" s="141">
        <v>38324.5</v>
      </c>
      <c r="BC436" s="141">
        <v>33535.612500000003</v>
      </c>
      <c r="BD436" s="141">
        <v>28746.725000000002</v>
      </c>
      <c r="BE436" s="141">
        <v>23957.837500000001</v>
      </c>
      <c r="BF436" s="141">
        <v>19168.95</v>
      </c>
      <c r="BG436" s="141">
        <v>14380.0625</v>
      </c>
      <c r="BH436" s="141">
        <v>9591.1749999999993</v>
      </c>
      <c r="BI436" s="141">
        <v>4802.2874999999995</v>
      </c>
      <c r="BJ436" s="141">
        <v>13.399999999999636</v>
      </c>
      <c r="BK436" s="141">
        <v>0</v>
      </c>
      <c r="BL436" s="141">
        <v>0</v>
      </c>
      <c r="BM436" s="141">
        <v>0</v>
      </c>
      <c r="BN436" s="141">
        <v>0</v>
      </c>
      <c r="BO436" s="141">
        <v>0</v>
      </c>
      <c r="BP436" s="141">
        <v>0</v>
      </c>
    </row>
    <row r="437" spans="4:68">
      <c r="D437" s="174" t="s">
        <v>4373</v>
      </c>
      <c r="E437" s="175">
        <v>479484.1</v>
      </c>
      <c r="F437" s="174" t="s">
        <v>3426</v>
      </c>
      <c r="G437" s="174" t="s">
        <v>4374</v>
      </c>
      <c r="H437" s="174" t="s">
        <v>191</v>
      </c>
      <c r="I437" s="174" t="s">
        <v>4375</v>
      </c>
      <c r="J437" s="174" t="s">
        <v>4376</v>
      </c>
      <c r="K437" s="174"/>
      <c r="L437" s="174" t="s">
        <v>4377</v>
      </c>
      <c r="M437" s="174" t="s">
        <v>4378</v>
      </c>
      <c r="N437" s="176">
        <v>960</v>
      </c>
      <c r="O437" s="174" t="s">
        <v>3407</v>
      </c>
      <c r="P437" s="177">
        <v>34881</v>
      </c>
      <c r="Q437" s="176">
        <v>216</v>
      </c>
      <c r="R437" s="175">
        <v>107867.25</v>
      </c>
      <c r="S437" s="175">
        <v>371616.85</v>
      </c>
      <c r="T437" s="178">
        <v>0</v>
      </c>
      <c r="U437" s="96">
        <v>6</v>
      </c>
      <c r="V437" s="38" t="s">
        <v>116</v>
      </c>
      <c r="W437" s="38"/>
      <c r="X437" s="137">
        <v>5993.5512500000004</v>
      </c>
      <c r="Y437" s="138">
        <v>64101</v>
      </c>
      <c r="Z437" s="179">
        <v>62</v>
      </c>
      <c r="AA437" s="139">
        <v>2075</v>
      </c>
      <c r="AB437" s="131"/>
      <c r="AC437" s="38"/>
      <c r="AD437" s="140">
        <v>371616.85</v>
      </c>
      <c r="AE437" s="141">
        <v>365623.29874999996</v>
      </c>
      <c r="AF437" s="141">
        <v>359629.74749999994</v>
      </c>
      <c r="AG437" s="141">
        <v>353636.19624999992</v>
      </c>
      <c r="AH437" s="141">
        <v>347642.6449999999</v>
      </c>
      <c r="AI437" s="141">
        <v>341649.09374999988</v>
      </c>
      <c r="AJ437" s="141">
        <v>335655.54249999986</v>
      </c>
      <c r="AK437" s="141">
        <v>329661.99124999985</v>
      </c>
      <c r="AL437" s="141">
        <v>323668.43999999983</v>
      </c>
      <c r="AM437" s="141">
        <v>317674.88874999981</v>
      </c>
      <c r="AN437" s="141">
        <v>311681.33749999979</v>
      </c>
      <c r="AO437" s="141">
        <v>305687.78624999977</v>
      </c>
      <c r="AP437" s="141">
        <v>299694.23499999975</v>
      </c>
      <c r="AQ437" s="141">
        <v>293700.68374999973</v>
      </c>
      <c r="AR437" s="141">
        <v>287707.13249999972</v>
      </c>
      <c r="AS437" s="141">
        <v>281713.5812499997</v>
      </c>
      <c r="AT437" s="141">
        <v>275720.02999999968</v>
      </c>
      <c r="AU437" s="141">
        <v>269726.47874999966</v>
      </c>
      <c r="AV437" s="141">
        <v>263732.92749999964</v>
      </c>
      <c r="AW437" s="141">
        <v>257739.37624999965</v>
      </c>
      <c r="AX437" s="141">
        <v>251745.82499999966</v>
      </c>
      <c r="AY437" s="141">
        <v>245752.27374999967</v>
      </c>
      <c r="AZ437" s="141">
        <v>239758.72249999968</v>
      </c>
      <c r="BA437" s="141">
        <v>233765.17124999969</v>
      </c>
      <c r="BB437" s="141">
        <v>227771.6199999997</v>
      </c>
      <c r="BC437" s="141">
        <v>221778.06874999971</v>
      </c>
      <c r="BD437" s="141">
        <v>215784.51749999973</v>
      </c>
      <c r="BE437" s="141">
        <v>209790.96624999974</v>
      </c>
      <c r="BF437" s="141">
        <v>203797.41499999975</v>
      </c>
      <c r="BG437" s="141">
        <v>197803.86374999976</v>
      </c>
      <c r="BH437" s="141">
        <v>191810.31249999977</v>
      </c>
      <c r="BI437" s="141">
        <v>185816.76124999978</v>
      </c>
      <c r="BJ437" s="141">
        <v>179823.20999999979</v>
      </c>
      <c r="BK437" s="141">
        <v>173829.6587499998</v>
      </c>
      <c r="BL437" s="141">
        <v>167836.10749999981</v>
      </c>
      <c r="BM437" s="141">
        <v>161842.55624999982</v>
      </c>
      <c r="BN437" s="141">
        <v>155849.00499999983</v>
      </c>
      <c r="BO437" s="141">
        <v>149855.45374999984</v>
      </c>
      <c r="BP437" s="141">
        <v>143861.90249999985</v>
      </c>
    </row>
    <row r="438" spans="4:68">
      <c r="D438" s="174" t="s">
        <v>4379</v>
      </c>
      <c r="E438" s="175">
        <v>15813.73</v>
      </c>
      <c r="F438" s="174" t="s">
        <v>3483</v>
      </c>
      <c r="G438" s="174" t="s">
        <v>4374</v>
      </c>
      <c r="H438" s="174" t="s">
        <v>191</v>
      </c>
      <c r="I438" s="174" t="s">
        <v>4375</v>
      </c>
      <c r="J438" s="174" t="s">
        <v>4376</v>
      </c>
      <c r="K438" s="174"/>
      <c r="L438" s="174" t="s">
        <v>4377</v>
      </c>
      <c r="M438" s="174" t="s">
        <v>4378</v>
      </c>
      <c r="N438" s="176">
        <v>960</v>
      </c>
      <c r="O438" s="174" t="s">
        <v>3407</v>
      </c>
      <c r="P438" s="177">
        <v>34881</v>
      </c>
      <c r="Q438" s="176">
        <v>216</v>
      </c>
      <c r="R438" s="175">
        <v>3557.51</v>
      </c>
      <c r="S438" s="175">
        <v>12256.22</v>
      </c>
      <c r="T438" s="178">
        <v>0</v>
      </c>
      <c r="U438" s="96">
        <v>6</v>
      </c>
      <c r="V438" s="38" t="s">
        <v>116</v>
      </c>
      <c r="W438" s="38"/>
      <c r="X438" s="137">
        <v>197.67162500000001</v>
      </c>
      <c r="Y438" s="138">
        <v>64101</v>
      </c>
      <c r="Z438" s="179">
        <v>62</v>
      </c>
      <c r="AA438" s="139">
        <v>2075</v>
      </c>
      <c r="AB438" s="131"/>
      <c r="AC438" s="38"/>
      <c r="AD438" s="140">
        <v>12256.22</v>
      </c>
      <c r="AE438" s="141">
        <v>12058.548374999998</v>
      </c>
      <c r="AF438" s="141">
        <v>11860.876749999998</v>
      </c>
      <c r="AG438" s="141">
        <v>11663.205124999997</v>
      </c>
      <c r="AH438" s="141">
        <v>11465.533499999996</v>
      </c>
      <c r="AI438" s="141">
        <v>11267.861874999995</v>
      </c>
      <c r="AJ438" s="141">
        <v>11070.190249999994</v>
      </c>
      <c r="AK438" s="141">
        <v>10872.518624999993</v>
      </c>
      <c r="AL438" s="141">
        <v>10674.846999999992</v>
      </c>
      <c r="AM438" s="141">
        <v>10477.175374999992</v>
      </c>
      <c r="AN438" s="141">
        <v>10279.503749999991</v>
      </c>
      <c r="AO438" s="141">
        <v>10081.83212499999</v>
      </c>
      <c r="AP438" s="141">
        <v>9884.160499999989</v>
      </c>
      <c r="AQ438" s="141">
        <v>9686.4888749999882</v>
      </c>
      <c r="AR438" s="141">
        <v>9488.8172499999873</v>
      </c>
      <c r="AS438" s="141">
        <v>9291.1456249999865</v>
      </c>
      <c r="AT438" s="141">
        <v>9093.4739999999856</v>
      </c>
      <c r="AU438" s="141">
        <v>8895.8023749999847</v>
      </c>
      <c r="AV438" s="141">
        <v>8698.1307499999839</v>
      </c>
      <c r="AW438" s="141">
        <v>8500.459124999983</v>
      </c>
      <c r="AX438" s="141">
        <v>8302.7874999999822</v>
      </c>
      <c r="AY438" s="141">
        <v>8105.1158749999822</v>
      </c>
      <c r="AZ438" s="141">
        <v>7907.4442499999823</v>
      </c>
      <c r="BA438" s="141">
        <v>7709.7726249999823</v>
      </c>
      <c r="BB438" s="141">
        <v>7512.1009999999824</v>
      </c>
      <c r="BC438" s="141">
        <v>7314.4293749999824</v>
      </c>
      <c r="BD438" s="141">
        <v>7116.7577499999825</v>
      </c>
      <c r="BE438" s="141">
        <v>6919.0861249999825</v>
      </c>
      <c r="BF438" s="141">
        <v>6721.4144999999826</v>
      </c>
      <c r="BG438" s="141">
        <v>6523.7428749999826</v>
      </c>
      <c r="BH438" s="141">
        <v>6326.0712499999827</v>
      </c>
      <c r="BI438" s="141">
        <v>6128.3996249999827</v>
      </c>
      <c r="BJ438" s="141">
        <v>5930.7279999999828</v>
      </c>
      <c r="BK438" s="141">
        <v>5733.0563749999828</v>
      </c>
      <c r="BL438" s="141">
        <v>5535.3847499999829</v>
      </c>
      <c r="BM438" s="141">
        <v>5337.7131249999829</v>
      </c>
      <c r="BN438" s="141">
        <v>5140.041499999983</v>
      </c>
      <c r="BO438" s="141">
        <v>4942.369874999983</v>
      </c>
      <c r="BP438" s="141">
        <v>4744.6982499999831</v>
      </c>
    </row>
    <row r="439" spans="4:68">
      <c r="D439" s="174" t="s">
        <v>4380</v>
      </c>
      <c r="E439" s="175">
        <v>263313.65999999997</v>
      </c>
      <c r="F439" s="174" t="s">
        <v>3464</v>
      </c>
      <c r="G439" s="174" t="s">
        <v>4374</v>
      </c>
      <c r="H439" s="174" t="s">
        <v>191</v>
      </c>
      <c r="I439" s="174" t="s">
        <v>4375</v>
      </c>
      <c r="J439" s="174" t="s">
        <v>4376</v>
      </c>
      <c r="K439" s="174"/>
      <c r="L439" s="174" t="s">
        <v>4377</v>
      </c>
      <c r="M439" s="174" t="s">
        <v>4378</v>
      </c>
      <c r="N439" s="176">
        <v>960</v>
      </c>
      <c r="O439" s="174" t="s">
        <v>3407</v>
      </c>
      <c r="P439" s="177">
        <v>34881</v>
      </c>
      <c r="Q439" s="176">
        <v>216</v>
      </c>
      <c r="R439" s="175">
        <v>59236.43</v>
      </c>
      <c r="S439" s="175">
        <v>204077.23</v>
      </c>
      <c r="T439" s="178">
        <v>0</v>
      </c>
      <c r="U439" s="96">
        <v>6</v>
      </c>
      <c r="V439" s="38" t="s">
        <v>116</v>
      </c>
      <c r="W439" s="38"/>
      <c r="X439" s="137">
        <v>3291.4207499999998</v>
      </c>
      <c r="Y439" s="138">
        <v>64101</v>
      </c>
      <c r="Z439" s="179">
        <v>62</v>
      </c>
      <c r="AA439" s="139">
        <v>2075</v>
      </c>
      <c r="AB439" s="131"/>
      <c r="AC439" s="38"/>
      <c r="AD439" s="140">
        <v>204077.23</v>
      </c>
      <c r="AE439" s="141">
        <v>200785.80925000002</v>
      </c>
      <c r="AF439" s="141">
        <v>197494.38850000003</v>
      </c>
      <c r="AG439" s="141">
        <v>194202.96775000004</v>
      </c>
      <c r="AH439" s="141">
        <v>190911.54700000005</v>
      </c>
      <c r="AI439" s="141">
        <v>187620.12625000006</v>
      </c>
      <c r="AJ439" s="141">
        <v>184328.70550000007</v>
      </c>
      <c r="AK439" s="141">
        <v>181037.28475000008</v>
      </c>
      <c r="AL439" s="141">
        <v>177745.86400000009</v>
      </c>
      <c r="AM439" s="141">
        <v>174454.4432500001</v>
      </c>
      <c r="AN439" s="141">
        <v>171163.02250000011</v>
      </c>
      <c r="AO439" s="141">
        <v>167871.60175000012</v>
      </c>
      <c r="AP439" s="141">
        <v>164580.18100000013</v>
      </c>
      <c r="AQ439" s="141">
        <v>161288.76025000014</v>
      </c>
      <c r="AR439" s="141">
        <v>157997.33950000015</v>
      </c>
      <c r="AS439" s="141">
        <v>154705.91875000016</v>
      </c>
      <c r="AT439" s="141">
        <v>151414.49800000017</v>
      </c>
      <c r="AU439" s="141">
        <v>148123.07725000018</v>
      </c>
      <c r="AV439" s="141">
        <v>144831.65650000019</v>
      </c>
      <c r="AW439" s="141">
        <v>141540.2357500002</v>
      </c>
      <c r="AX439" s="141">
        <v>138248.81500000021</v>
      </c>
      <c r="AY439" s="141">
        <v>134957.39425000022</v>
      </c>
      <c r="AZ439" s="141">
        <v>131665.97350000023</v>
      </c>
      <c r="BA439" s="141">
        <v>128374.55275000022</v>
      </c>
      <c r="BB439" s="141">
        <v>125083.13200000022</v>
      </c>
      <c r="BC439" s="141">
        <v>121791.71125000021</v>
      </c>
      <c r="BD439" s="141">
        <v>118500.29050000021</v>
      </c>
      <c r="BE439" s="141">
        <v>115208.8697500002</v>
      </c>
      <c r="BF439" s="141">
        <v>111917.4490000002</v>
      </c>
      <c r="BG439" s="141">
        <v>108626.02825000019</v>
      </c>
      <c r="BH439" s="141">
        <v>105334.60750000019</v>
      </c>
      <c r="BI439" s="141">
        <v>102043.18675000018</v>
      </c>
      <c r="BJ439" s="141">
        <v>98751.766000000178</v>
      </c>
      <c r="BK439" s="141">
        <v>95460.345250000173</v>
      </c>
      <c r="BL439" s="141">
        <v>92168.924500000168</v>
      </c>
      <c r="BM439" s="141">
        <v>88877.503750000164</v>
      </c>
      <c r="BN439" s="141">
        <v>85586.083000000159</v>
      </c>
      <c r="BO439" s="141">
        <v>82294.662250000154</v>
      </c>
      <c r="BP439" s="141">
        <v>79003.241500000149</v>
      </c>
    </row>
    <row r="440" spans="4:68">
      <c r="D440" s="174" t="s">
        <v>4381</v>
      </c>
      <c r="E440" s="175">
        <v>478327.94</v>
      </c>
      <c r="F440" s="174" t="s">
        <v>3426</v>
      </c>
      <c r="G440" s="174" t="s">
        <v>4374</v>
      </c>
      <c r="H440" s="174" t="s">
        <v>191</v>
      </c>
      <c r="I440" s="174" t="s">
        <v>4382</v>
      </c>
      <c r="J440" s="174" t="s">
        <v>4383</v>
      </c>
      <c r="K440" s="174"/>
      <c r="L440" s="174" t="s">
        <v>4377</v>
      </c>
      <c r="M440" s="174" t="s">
        <v>4378</v>
      </c>
      <c r="N440" s="176">
        <v>960</v>
      </c>
      <c r="O440" s="174" t="s">
        <v>3407</v>
      </c>
      <c r="P440" s="177">
        <v>34881</v>
      </c>
      <c r="Q440" s="176">
        <v>216</v>
      </c>
      <c r="R440" s="175">
        <v>107607.05</v>
      </c>
      <c r="S440" s="175">
        <v>370720.89</v>
      </c>
      <c r="T440" s="178">
        <v>0</v>
      </c>
      <c r="U440" s="96">
        <v>6</v>
      </c>
      <c r="V440" s="38" t="s">
        <v>116</v>
      </c>
      <c r="W440" s="38"/>
      <c r="X440" s="137">
        <v>5979.0992499999993</v>
      </c>
      <c r="Y440" s="138">
        <v>64101</v>
      </c>
      <c r="Z440" s="179">
        <v>62</v>
      </c>
      <c r="AA440" s="139">
        <v>2075</v>
      </c>
      <c r="AB440" s="131"/>
      <c r="AC440" s="38"/>
      <c r="AD440" s="140">
        <v>370720.89</v>
      </c>
      <c r="AE440" s="141">
        <v>364741.79075000004</v>
      </c>
      <c r="AF440" s="141">
        <v>358762.69150000007</v>
      </c>
      <c r="AG440" s="141">
        <v>352783.5922500001</v>
      </c>
      <c r="AH440" s="141">
        <v>346804.49300000013</v>
      </c>
      <c r="AI440" s="141">
        <v>340825.39375000016</v>
      </c>
      <c r="AJ440" s="141">
        <v>334846.29450000019</v>
      </c>
      <c r="AK440" s="141">
        <v>328867.19525000022</v>
      </c>
      <c r="AL440" s="141">
        <v>322888.09600000025</v>
      </c>
      <c r="AM440" s="141">
        <v>316908.99675000028</v>
      </c>
      <c r="AN440" s="141">
        <v>310929.89750000031</v>
      </c>
      <c r="AO440" s="141">
        <v>304950.79825000034</v>
      </c>
      <c r="AP440" s="141">
        <v>298971.69900000037</v>
      </c>
      <c r="AQ440" s="141">
        <v>292992.5997500004</v>
      </c>
      <c r="AR440" s="141">
        <v>287013.50050000043</v>
      </c>
      <c r="AS440" s="141">
        <v>281034.40125000046</v>
      </c>
      <c r="AT440" s="141">
        <v>275055.30200000049</v>
      </c>
      <c r="AU440" s="141">
        <v>269076.20275000052</v>
      </c>
      <c r="AV440" s="141">
        <v>263097.10350000055</v>
      </c>
      <c r="AW440" s="141">
        <v>257118.00425000055</v>
      </c>
      <c r="AX440" s="141">
        <v>251138.90500000055</v>
      </c>
      <c r="AY440" s="141">
        <v>245159.80575000055</v>
      </c>
      <c r="AZ440" s="141">
        <v>239180.70650000055</v>
      </c>
      <c r="BA440" s="141">
        <v>233201.60725000055</v>
      </c>
      <c r="BB440" s="141">
        <v>227222.50800000055</v>
      </c>
      <c r="BC440" s="141">
        <v>221243.40875000056</v>
      </c>
      <c r="BD440" s="141">
        <v>215264.30950000056</v>
      </c>
      <c r="BE440" s="141">
        <v>209285.21025000056</v>
      </c>
      <c r="BF440" s="141">
        <v>203306.11100000056</v>
      </c>
      <c r="BG440" s="141">
        <v>197327.01175000056</v>
      </c>
      <c r="BH440" s="141">
        <v>191347.91250000056</v>
      </c>
      <c r="BI440" s="141">
        <v>185368.81325000056</v>
      </c>
      <c r="BJ440" s="141">
        <v>179389.71400000056</v>
      </c>
      <c r="BK440" s="141">
        <v>173410.61475000056</v>
      </c>
      <c r="BL440" s="141">
        <v>167431.51550000056</v>
      </c>
      <c r="BM440" s="141">
        <v>161452.41625000056</v>
      </c>
      <c r="BN440" s="141">
        <v>155473.31700000056</v>
      </c>
      <c r="BO440" s="141">
        <v>149494.21775000056</v>
      </c>
      <c r="BP440" s="141">
        <v>143515.11850000056</v>
      </c>
    </row>
    <row r="441" spans="4:68">
      <c r="D441" s="174" t="s">
        <v>4384</v>
      </c>
      <c r="E441" s="175">
        <v>259344.45</v>
      </c>
      <c r="F441" s="174" t="s">
        <v>3483</v>
      </c>
      <c r="G441" s="174" t="s">
        <v>4374</v>
      </c>
      <c r="H441" s="174" t="s">
        <v>191</v>
      </c>
      <c r="I441" s="174" t="s">
        <v>4382</v>
      </c>
      <c r="J441" s="174" t="s">
        <v>4383</v>
      </c>
      <c r="K441" s="174"/>
      <c r="L441" s="174" t="s">
        <v>4377</v>
      </c>
      <c r="M441" s="174" t="s">
        <v>4378</v>
      </c>
      <c r="N441" s="176">
        <v>960</v>
      </c>
      <c r="O441" s="174" t="s">
        <v>3407</v>
      </c>
      <c r="P441" s="177">
        <v>34881</v>
      </c>
      <c r="Q441" s="176">
        <v>216</v>
      </c>
      <c r="R441" s="175">
        <v>58343.42</v>
      </c>
      <c r="S441" s="175">
        <v>201001.03</v>
      </c>
      <c r="T441" s="178">
        <v>0</v>
      </c>
      <c r="U441" s="96">
        <v>6</v>
      </c>
      <c r="V441" s="38" t="s">
        <v>116</v>
      </c>
      <c r="W441" s="38"/>
      <c r="X441" s="137">
        <v>3241.805625</v>
      </c>
      <c r="Y441" s="138">
        <v>64101</v>
      </c>
      <c r="Z441" s="179">
        <v>62</v>
      </c>
      <c r="AA441" s="139">
        <v>2075</v>
      </c>
      <c r="AB441" s="131"/>
      <c r="AC441" s="38"/>
      <c r="AD441" s="140">
        <v>201001.03</v>
      </c>
      <c r="AE441" s="141">
        <v>197759.22437499999</v>
      </c>
      <c r="AF441" s="141">
        <v>194517.41874999998</v>
      </c>
      <c r="AG441" s="141">
        <v>191275.61312499997</v>
      </c>
      <c r="AH441" s="141">
        <v>188033.80749999997</v>
      </c>
      <c r="AI441" s="141">
        <v>184792.00187499996</v>
      </c>
      <c r="AJ441" s="141">
        <v>181550.19624999995</v>
      </c>
      <c r="AK441" s="141">
        <v>178308.39062499994</v>
      </c>
      <c r="AL441" s="141">
        <v>175066.58499999993</v>
      </c>
      <c r="AM441" s="141">
        <v>171824.77937499993</v>
      </c>
      <c r="AN441" s="141">
        <v>168582.97374999992</v>
      </c>
      <c r="AO441" s="141">
        <v>165341.16812499991</v>
      </c>
      <c r="AP441" s="141">
        <v>162099.3624999999</v>
      </c>
      <c r="AQ441" s="141">
        <v>158857.55687499989</v>
      </c>
      <c r="AR441" s="141">
        <v>155615.75124999988</v>
      </c>
      <c r="AS441" s="141">
        <v>152373.94562499988</v>
      </c>
      <c r="AT441" s="141">
        <v>149132.13999999987</v>
      </c>
      <c r="AU441" s="141">
        <v>145890.33437499986</v>
      </c>
      <c r="AV441" s="141">
        <v>142648.52874999985</v>
      </c>
      <c r="AW441" s="141">
        <v>139406.72312499984</v>
      </c>
      <c r="AX441" s="141">
        <v>136164.91749999984</v>
      </c>
      <c r="AY441" s="141">
        <v>132923.11187499983</v>
      </c>
      <c r="AZ441" s="141">
        <v>129681.30624999983</v>
      </c>
      <c r="BA441" s="141">
        <v>126439.50062499984</v>
      </c>
      <c r="BB441" s="141">
        <v>123197.69499999985</v>
      </c>
      <c r="BC441" s="141">
        <v>119955.88937499985</v>
      </c>
      <c r="BD441" s="141">
        <v>116714.08374999986</v>
      </c>
      <c r="BE441" s="141">
        <v>113472.27812499987</v>
      </c>
      <c r="BF441" s="141">
        <v>110230.47249999987</v>
      </c>
      <c r="BG441" s="141">
        <v>106988.66687499988</v>
      </c>
      <c r="BH441" s="141">
        <v>103746.86124999989</v>
      </c>
      <c r="BI441" s="141">
        <v>100505.05562499989</v>
      </c>
      <c r="BJ441" s="141">
        <v>97263.249999999898</v>
      </c>
      <c r="BK441" s="141">
        <v>94021.444374999905</v>
      </c>
      <c r="BL441" s="141">
        <v>90779.638749999911</v>
      </c>
      <c r="BM441" s="141">
        <v>87537.833124999917</v>
      </c>
      <c r="BN441" s="141">
        <v>84296.027499999924</v>
      </c>
      <c r="BO441" s="141">
        <v>81054.22187499993</v>
      </c>
      <c r="BP441" s="141">
        <v>77812.416249999937</v>
      </c>
    </row>
    <row r="442" spans="4:68">
      <c r="D442" s="174" t="s">
        <v>4385</v>
      </c>
      <c r="E442" s="175">
        <v>474256.93</v>
      </c>
      <c r="F442" s="174" t="s">
        <v>3464</v>
      </c>
      <c r="G442" s="174" t="s">
        <v>4374</v>
      </c>
      <c r="H442" s="174" t="s">
        <v>191</v>
      </c>
      <c r="I442" s="174" t="s">
        <v>4382</v>
      </c>
      <c r="J442" s="174" t="s">
        <v>4383</v>
      </c>
      <c r="K442" s="174"/>
      <c r="L442" s="174" t="s">
        <v>4377</v>
      </c>
      <c r="M442" s="174" t="s">
        <v>4378</v>
      </c>
      <c r="N442" s="176">
        <v>960</v>
      </c>
      <c r="O442" s="174" t="s">
        <v>3407</v>
      </c>
      <c r="P442" s="177">
        <v>34881</v>
      </c>
      <c r="Q442" s="176">
        <v>216</v>
      </c>
      <c r="R442" s="175">
        <v>106691.32</v>
      </c>
      <c r="S442" s="175">
        <v>367565.61</v>
      </c>
      <c r="T442" s="178">
        <v>0</v>
      </c>
      <c r="U442" s="96">
        <v>6</v>
      </c>
      <c r="V442" s="38" t="s">
        <v>116</v>
      </c>
      <c r="W442" s="38"/>
      <c r="X442" s="137">
        <v>5928.2116249999999</v>
      </c>
      <c r="Y442" s="138">
        <v>64101</v>
      </c>
      <c r="Z442" s="179">
        <v>62</v>
      </c>
      <c r="AA442" s="139">
        <v>2075</v>
      </c>
      <c r="AB442" s="131"/>
      <c r="AC442" s="38"/>
      <c r="AD442" s="140">
        <v>367565.61</v>
      </c>
      <c r="AE442" s="141">
        <v>361637.39837499999</v>
      </c>
      <c r="AF442" s="141">
        <v>355709.18674999999</v>
      </c>
      <c r="AG442" s="141">
        <v>349780.975125</v>
      </c>
      <c r="AH442" s="141">
        <v>343852.7635</v>
      </c>
      <c r="AI442" s="141">
        <v>337924.551875</v>
      </c>
      <c r="AJ442" s="141">
        <v>331996.34025000001</v>
      </c>
      <c r="AK442" s="141">
        <v>326068.12862500001</v>
      </c>
      <c r="AL442" s="141">
        <v>320139.91700000002</v>
      </c>
      <c r="AM442" s="141">
        <v>314211.70537500002</v>
      </c>
      <c r="AN442" s="141">
        <v>308283.49375000002</v>
      </c>
      <c r="AO442" s="141">
        <v>302355.28212500003</v>
      </c>
      <c r="AP442" s="141">
        <v>296427.07050000003</v>
      </c>
      <c r="AQ442" s="141">
        <v>290498.85887500003</v>
      </c>
      <c r="AR442" s="141">
        <v>284570.64725000004</v>
      </c>
      <c r="AS442" s="141">
        <v>278642.43562500004</v>
      </c>
      <c r="AT442" s="141">
        <v>272714.22400000005</v>
      </c>
      <c r="AU442" s="141">
        <v>266786.01237500005</v>
      </c>
      <c r="AV442" s="141">
        <v>260857.80075000005</v>
      </c>
      <c r="AW442" s="141">
        <v>254929.58912500006</v>
      </c>
      <c r="AX442" s="141">
        <v>249001.37750000006</v>
      </c>
      <c r="AY442" s="141">
        <v>243073.16587500006</v>
      </c>
      <c r="AZ442" s="141">
        <v>237144.95425000007</v>
      </c>
      <c r="BA442" s="141">
        <v>231216.74262500007</v>
      </c>
      <c r="BB442" s="141">
        <v>225288.53100000008</v>
      </c>
      <c r="BC442" s="141">
        <v>219360.31937500008</v>
      </c>
      <c r="BD442" s="141">
        <v>213432.10775000008</v>
      </c>
      <c r="BE442" s="141">
        <v>207503.89612500009</v>
      </c>
      <c r="BF442" s="141">
        <v>201575.68450000009</v>
      </c>
      <c r="BG442" s="141">
        <v>195647.47287500009</v>
      </c>
      <c r="BH442" s="141">
        <v>189719.2612500001</v>
      </c>
      <c r="BI442" s="141">
        <v>183791.0496250001</v>
      </c>
      <c r="BJ442" s="141">
        <v>177862.83800000011</v>
      </c>
      <c r="BK442" s="141">
        <v>171934.62637500011</v>
      </c>
      <c r="BL442" s="141">
        <v>166006.41475000011</v>
      </c>
      <c r="BM442" s="141">
        <v>160078.20312500012</v>
      </c>
      <c r="BN442" s="141">
        <v>154149.99150000012</v>
      </c>
      <c r="BO442" s="141">
        <v>148221.77987500012</v>
      </c>
      <c r="BP442" s="141">
        <v>142293.56825000013</v>
      </c>
    </row>
    <row r="443" spans="4:68">
      <c r="D443" s="174" t="s">
        <v>4386</v>
      </c>
      <c r="E443" s="175">
        <v>231073.97</v>
      </c>
      <c r="F443" s="174" t="s">
        <v>3426</v>
      </c>
      <c r="G443" s="174" t="s">
        <v>4374</v>
      </c>
      <c r="H443" s="174" t="s">
        <v>191</v>
      </c>
      <c r="I443" s="174" t="s">
        <v>4387</v>
      </c>
      <c r="J443" s="174" t="s">
        <v>4388</v>
      </c>
      <c r="K443" s="174"/>
      <c r="L443" s="174" t="s">
        <v>4377</v>
      </c>
      <c r="M443" s="174" t="s">
        <v>4378</v>
      </c>
      <c r="N443" s="176">
        <v>960</v>
      </c>
      <c r="O443" s="174" t="s">
        <v>3407</v>
      </c>
      <c r="P443" s="177">
        <v>34881</v>
      </c>
      <c r="Q443" s="176">
        <v>216</v>
      </c>
      <c r="R443" s="175">
        <v>51983.55</v>
      </c>
      <c r="S443" s="175">
        <v>179090.42</v>
      </c>
      <c r="T443" s="178">
        <v>0</v>
      </c>
      <c r="U443" s="96">
        <v>6</v>
      </c>
      <c r="V443" s="38" t="s">
        <v>116</v>
      </c>
      <c r="W443" s="38"/>
      <c r="X443" s="137">
        <v>2888.4246250000001</v>
      </c>
      <c r="Y443" s="138">
        <v>64101</v>
      </c>
      <c r="Z443" s="179">
        <v>62</v>
      </c>
      <c r="AA443" s="139">
        <v>2075</v>
      </c>
      <c r="AB443" s="131"/>
      <c r="AC443" s="38"/>
      <c r="AD443" s="140">
        <v>179090.42</v>
      </c>
      <c r="AE443" s="141">
        <v>176201.995375</v>
      </c>
      <c r="AF443" s="141">
        <v>173313.57074999998</v>
      </c>
      <c r="AG443" s="141">
        <v>170425.14612499997</v>
      </c>
      <c r="AH443" s="141">
        <v>167536.72149999996</v>
      </c>
      <c r="AI443" s="141">
        <v>164648.29687499994</v>
      </c>
      <c r="AJ443" s="141">
        <v>161759.87224999993</v>
      </c>
      <c r="AK443" s="141">
        <v>158871.44762499991</v>
      </c>
      <c r="AL443" s="141">
        <v>155983.0229999999</v>
      </c>
      <c r="AM443" s="141">
        <v>153094.59837499988</v>
      </c>
      <c r="AN443" s="141">
        <v>150206.17374999987</v>
      </c>
      <c r="AO443" s="141">
        <v>147317.74912499986</v>
      </c>
      <c r="AP443" s="141">
        <v>144429.32449999984</v>
      </c>
      <c r="AQ443" s="141">
        <v>141540.89987499983</v>
      </c>
      <c r="AR443" s="141">
        <v>138652.47524999981</v>
      </c>
      <c r="AS443" s="141">
        <v>135764.0506249998</v>
      </c>
      <c r="AT443" s="141">
        <v>132875.62599999979</v>
      </c>
      <c r="AU443" s="141">
        <v>129987.20137499979</v>
      </c>
      <c r="AV443" s="141">
        <v>127098.77674999979</v>
      </c>
      <c r="AW443" s="141">
        <v>124210.35212499979</v>
      </c>
      <c r="AX443" s="141">
        <v>121321.92749999979</v>
      </c>
      <c r="AY443" s="141">
        <v>118433.50287499979</v>
      </c>
      <c r="AZ443" s="141">
        <v>115545.07824999979</v>
      </c>
      <c r="BA443" s="141">
        <v>112656.65362499979</v>
      </c>
      <c r="BB443" s="141">
        <v>109768.22899999979</v>
      </c>
      <c r="BC443" s="141">
        <v>106879.80437499979</v>
      </c>
      <c r="BD443" s="141">
        <v>103991.37974999979</v>
      </c>
      <c r="BE443" s="141">
        <v>101102.95512499979</v>
      </c>
      <c r="BF443" s="141">
        <v>98214.53049999979</v>
      </c>
      <c r="BG443" s="141">
        <v>95326.10587499979</v>
      </c>
      <c r="BH443" s="141">
        <v>92437.68124999979</v>
      </c>
      <c r="BI443" s="141">
        <v>89549.256624999791</v>
      </c>
      <c r="BJ443" s="141">
        <v>86660.831999999791</v>
      </c>
      <c r="BK443" s="141">
        <v>83772.407374999792</v>
      </c>
      <c r="BL443" s="141">
        <v>80883.982749999792</v>
      </c>
      <c r="BM443" s="141">
        <v>77995.558124999792</v>
      </c>
      <c r="BN443" s="141">
        <v>75107.133499999793</v>
      </c>
      <c r="BO443" s="141">
        <v>72218.708874999793</v>
      </c>
      <c r="BP443" s="141">
        <v>69330.284249999793</v>
      </c>
    </row>
    <row r="444" spans="4:68">
      <c r="D444" s="174" t="s">
        <v>4389</v>
      </c>
      <c r="E444" s="175">
        <v>387476.93</v>
      </c>
      <c r="F444" s="174" t="s">
        <v>3483</v>
      </c>
      <c r="G444" s="174" t="s">
        <v>4374</v>
      </c>
      <c r="H444" s="174" t="s">
        <v>191</v>
      </c>
      <c r="I444" s="174" t="s">
        <v>4387</v>
      </c>
      <c r="J444" s="174" t="s">
        <v>4388</v>
      </c>
      <c r="K444" s="174"/>
      <c r="L444" s="174" t="s">
        <v>4377</v>
      </c>
      <c r="M444" s="174" t="s">
        <v>4378</v>
      </c>
      <c r="N444" s="176">
        <v>960</v>
      </c>
      <c r="O444" s="174" t="s">
        <v>3407</v>
      </c>
      <c r="P444" s="177">
        <v>34881</v>
      </c>
      <c r="Q444" s="176">
        <v>216</v>
      </c>
      <c r="R444" s="175">
        <v>87168.83</v>
      </c>
      <c r="S444" s="175">
        <v>300308.09999999998</v>
      </c>
      <c r="T444" s="178">
        <v>0</v>
      </c>
      <c r="U444" s="96">
        <v>6</v>
      </c>
      <c r="V444" s="38" t="s">
        <v>116</v>
      </c>
      <c r="W444" s="38"/>
      <c r="X444" s="137">
        <v>4843.4616249999999</v>
      </c>
      <c r="Y444" s="138">
        <v>64101</v>
      </c>
      <c r="Z444" s="179">
        <v>62</v>
      </c>
      <c r="AA444" s="139">
        <v>2075</v>
      </c>
      <c r="AB444" s="131"/>
      <c r="AC444" s="38"/>
      <c r="AD444" s="140">
        <v>300308.09999999998</v>
      </c>
      <c r="AE444" s="141">
        <v>295464.63837499998</v>
      </c>
      <c r="AF444" s="141">
        <v>290621.17674999998</v>
      </c>
      <c r="AG444" s="141">
        <v>285777.71512499999</v>
      </c>
      <c r="AH444" s="141">
        <v>280934.25349999999</v>
      </c>
      <c r="AI444" s="141">
        <v>276090.791875</v>
      </c>
      <c r="AJ444" s="141">
        <v>271247.33025</v>
      </c>
      <c r="AK444" s="141">
        <v>266403.868625</v>
      </c>
      <c r="AL444" s="141">
        <v>261560.40700000001</v>
      </c>
      <c r="AM444" s="141">
        <v>256716.94537500001</v>
      </c>
      <c r="AN444" s="141">
        <v>251873.48375000001</v>
      </c>
      <c r="AO444" s="141">
        <v>247030.02212500002</v>
      </c>
      <c r="AP444" s="141">
        <v>242186.56050000002</v>
      </c>
      <c r="AQ444" s="141">
        <v>237343.09887500003</v>
      </c>
      <c r="AR444" s="141">
        <v>232499.63725000003</v>
      </c>
      <c r="AS444" s="141">
        <v>227656.17562500003</v>
      </c>
      <c r="AT444" s="141">
        <v>222812.71400000004</v>
      </c>
      <c r="AU444" s="141">
        <v>217969.25237500004</v>
      </c>
      <c r="AV444" s="141">
        <v>213125.79075000004</v>
      </c>
      <c r="AW444" s="141">
        <v>208282.32912500005</v>
      </c>
      <c r="AX444" s="141">
        <v>203438.86750000005</v>
      </c>
      <c r="AY444" s="141">
        <v>198595.40587500005</v>
      </c>
      <c r="AZ444" s="141">
        <v>193751.94425000006</v>
      </c>
      <c r="BA444" s="141">
        <v>188908.48262500006</v>
      </c>
      <c r="BB444" s="141">
        <v>184065.02100000007</v>
      </c>
      <c r="BC444" s="141">
        <v>179221.55937500007</v>
      </c>
      <c r="BD444" s="141">
        <v>174378.09775000007</v>
      </c>
      <c r="BE444" s="141">
        <v>169534.63612500008</v>
      </c>
      <c r="BF444" s="141">
        <v>164691.17450000008</v>
      </c>
      <c r="BG444" s="141">
        <v>159847.71287500008</v>
      </c>
      <c r="BH444" s="141">
        <v>155004.25125000009</v>
      </c>
      <c r="BI444" s="141">
        <v>150160.78962500009</v>
      </c>
      <c r="BJ444" s="141">
        <v>145317.3280000001</v>
      </c>
      <c r="BK444" s="141">
        <v>140473.8663750001</v>
      </c>
      <c r="BL444" s="141">
        <v>135630.4047500001</v>
      </c>
      <c r="BM444" s="141">
        <v>130786.94312500011</v>
      </c>
      <c r="BN444" s="141">
        <v>125943.48150000011</v>
      </c>
      <c r="BO444" s="141">
        <v>121100.01987500011</v>
      </c>
      <c r="BP444" s="141">
        <v>116256.55825000012</v>
      </c>
    </row>
    <row r="445" spans="4:68">
      <c r="D445" s="174" t="s">
        <v>4390</v>
      </c>
      <c r="E445" s="175">
        <v>411460.29</v>
      </c>
      <c r="F445" s="174" t="s">
        <v>3464</v>
      </c>
      <c r="G445" s="174" t="s">
        <v>4374</v>
      </c>
      <c r="H445" s="174" t="s">
        <v>191</v>
      </c>
      <c r="I445" s="174" t="s">
        <v>4387</v>
      </c>
      <c r="J445" s="174" t="s">
        <v>4388</v>
      </c>
      <c r="K445" s="174"/>
      <c r="L445" s="174" t="s">
        <v>4377</v>
      </c>
      <c r="M445" s="174" t="s">
        <v>4378</v>
      </c>
      <c r="N445" s="176">
        <v>960</v>
      </c>
      <c r="O445" s="174" t="s">
        <v>3407</v>
      </c>
      <c r="P445" s="177">
        <v>34881</v>
      </c>
      <c r="Q445" s="176">
        <v>216</v>
      </c>
      <c r="R445" s="175">
        <v>92564.22</v>
      </c>
      <c r="S445" s="175">
        <v>318896.07</v>
      </c>
      <c r="T445" s="178">
        <v>0</v>
      </c>
      <c r="U445" s="96">
        <v>6</v>
      </c>
      <c r="V445" s="38" t="s">
        <v>116</v>
      </c>
      <c r="W445" s="38"/>
      <c r="X445" s="137">
        <v>5143.2536249999994</v>
      </c>
      <c r="Y445" s="138">
        <v>64101</v>
      </c>
      <c r="Z445" s="179">
        <v>62</v>
      </c>
      <c r="AA445" s="139">
        <v>2075</v>
      </c>
      <c r="AB445" s="131"/>
      <c r="AC445" s="38"/>
      <c r="AD445" s="140">
        <v>318896.07</v>
      </c>
      <c r="AE445" s="141">
        <v>313752.81637499999</v>
      </c>
      <c r="AF445" s="141">
        <v>308609.56274999998</v>
      </c>
      <c r="AG445" s="141">
        <v>303466.30912499997</v>
      </c>
      <c r="AH445" s="141">
        <v>298323.05549999996</v>
      </c>
      <c r="AI445" s="141">
        <v>293179.80187499995</v>
      </c>
      <c r="AJ445" s="141">
        <v>288036.54824999993</v>
      </c>
      <c r="AK445" s="141">
        <v>282893.29462499992</v>
      </c>
      <c r="AL445" s="141">
        <v>277750.04099999991</v>
      </c>
      <c r="AM445" s="141">
        <v>272606.7873749999</v>
      </c>
      <c r="AN445" s="141">
        <v>267463.53374999989</v>
      </c>
      <c r="AO445" s="141">
        <v>262320.28012499987</v>
      </c>
      <c r="AP445" s="141">
        <v>257177.02649999986</v>
      </c>
      <c r="AQ445" s="141">
        <v>252033.77287499985</v>
      </c>
      <c r="AR445" s="141">
        <v>246890.51924999984</v>
      </c>
      <c r="AS445" s="141">
        <v>241747.26562499983</v>
      </c>
      <c r="AT445" s="141">
        <v>236604.01199999981</v>
      </c>
      <c r="AU445" s="141">
        <v>231460.7583749998</v>
      </c>
      <c r="AV445" s="141">
        <v>226317.50474999979</v>
      </c>
      <c r="AW445" s="141">
        <v>221174.25112499978</v>
      </c>
      <c r="AX445" s="141">
        <v>216030.99749999976</v>
      </c>
      <c r="AY445" s="141">
        <v>210887.74387499975</v>
      </c>
      <c r="AZ445" s="141">
        <v>205744.49024999974</v>
      </c>
      <c r="BA445" s="141">
        <v>200601.23662499973</v>
      </c>
      <c r="BB445" s="141">
        <v>195457.98299999972</v>
      </c>
      <c r="BC445" s="141">
        <v>190314.7293749997</v>
      </c>
      <c r="BD445" s="141">
        <v>185171.47574999969</v>
      </c>
      <c r="BE445" s="141">
        <v>180028.22212499968</v>
      </c>
      <c r="BF445" s="141">
        <v>174884.96849999967</v>
      </c>
      <c r="BG445" s="141">
        <v>169741.71487499966</v>
      </c>
      <c r="BH445" s="141">
        <v>164598.46124999964</v>
      </c>
      <c r="BI445" s="141">
        <v>159455.20762499963</v>
      </c>
      <c r="BJ445" s="141">
        <v>154311.95399999962</v>
      </c>
      <c r="BK445" s="141">
        <v>149168.70037499961</v>
      </c>
      <c r="BL445" s="141">
        <v>144025.4467499996</v>
      </c>
      <c r="BM445" s="141">
        <v>138882.19312499958</v>
      </c>
      <c r="BN445" s="141">
        <v>133738.93949999957</v>
      </c>
      <c r="BO445" s="141">
        <v>128595.68587499957</v>
      </c>
      <c r="BP445" s="141">
        <v>123452.43224999958</v>
      </c>
    </row>
    <row r="446" spans="4:68">
      <c r="D446" s="174" t="s">
        <v>4391</v>
      </c>
      <c r="E446" s="175">
        <v>-12075.07</v>
      </c>
      <c r="F446" s="174" t="s">
        <v>3426</v>
      </c>
      <c r="G446" s="174" t="s">
        <v>4392</v>
      </c>
      <c r="H446" s="174" t="s">
        <v>191</v>
      </c>
      <c r="I446" s="174" t="s">
        <v>4393</v>
      </c>
      <c r="J446" s="174" t="s">
        <v>4394</v>
      </c>
      <c r="K446" s="174"/>
      <c r="L446" s="174" t="s">
        <v>4395</v>
      </c>
      <c r="M446" s="174" t="s">
        <v>3575</v>
      </c>
      <c r="N446" s="176">
        <v>960</v>
      </c>
      <c r="O446" s="174" t="s">
        <v>3407</v>
      </c>
      <c r="P446" s="177">
        <v>22098</v>
      </c>
      <c r="Q446" s="176">
        <v>636</v>
      </c>
      <c r="R446" s="175">
        <v>-7999.2</v>
      </c>
      <c r="S446" s="175">
        <v>-4075.87</v>
      </c>
      <c r="T446" s="178">
        <v>0</v>
      </c>
      <c r="U446" s="96">
        <v>6</v>
      </c>
      <c r="V446" s="38" t="s">
        <v>116</v>
      </c>
      <c r="W446" s="38"/>
      <c r="X446" s="137">
        <v>-150.93837499999998</v>
      </c>
      <c r="Y446" s="138">
        <v>51318</v>
      </c>
      <c r="Z446" s="179">
        <v>27</v>
      </c>
      <c r="AA446" s="139">
        <v>2040</v>
      </c>
      <c r="AB446" s="131"/>
      <c r="AC446" s="38"/>
      <c r="AD446" s="140">
        <v>-4075.87</v>
      </c>
      <c r="AE446" s="141">
        <v>-3924.9316249999997</v>
      </c>
      <c r="AF446" s="141">
        <v>-3773.9932499999995</v>
      </c>
      <c r="AG446" s="141">
        <v>-3623.0548749999994</v>
      </c>
      <c r="AH446" s="141">
        <v>-3472.1164999999992</v>
      </c>
      <c r="AI446" s="141">
        <v>-3321.178124999999</v>
      </c>
      <c r="AJ446" s="141">
        <v>-3170.2397499999988</v>
      </c>
      <c r="AK446" s="141">
        <v>-3019.3013749999986</v>
      </c>
      <c r="AL446" s="141">
        <v>-2868.3629999999985</v>
      </c>
      <c r="AM446" s="141">
        <v>-2717.4246249999983</v>
      </c>
      <c r="AN446" s="141">
        <v>-2566.4862499999981</v>
      </c>
      <c r="AO446" s="141">
        <v>-2415.5478749999979</v>
      </c>
      <c r="AP446" s="141">
        <v>-2264.6094999999978</v>
      </c>
      <c r="AQ446" s="141">
        <v>-2113.6711249999976</v>
      </c>
      <c r="AR446" s="141">
        <v>-1962.7327499999976</v>
      </c>
      <c r="AS446" s="141">
        <v>-1811.7943749999977</v>
      </c>
      <c r="AT446" s="141">
        <v>-1660.8559999999977</v>
      </c>
      <c r="AU446" s="141">
        <v>-1509.9176249999978</v>
      </c>
      <c r="AV446" s="141">
        <v>-1358.9792499999978</v>
      </c>
      <c r="AW446" s="141">
        <v>-1208.0408749999979</v>
      </c>
      <c r="AX446" s="141">
        <v>-1057.1024999999979</v>
      </c>
      <c r="AY446" s="141">
        <v>-906.16412499999797</v>
      </c>
      <c r="AZ446" s="141">
        <v>-755.22574999999802</v>
      </c>
      <c r="BA446" s="141">
        <v>-604.28737499999806</v>
      </c>
      <c r="BB446" s="141">
        <v>-453.34899999999811</v>
      </c>
      <c r="BC446" s="141">
        <v>-302.41062499999816</v>
      </c>
      <c r="BD446" s="141">
        <v>-151.47224999999818</v>
      </c>
      <c r="BE446" s="141">
        <v>-0.5338749999982042</v>
      </c>
      <c r="BF446" s="141">
        <v>0</v>
      </c>
      <c r="BG446" s="141">
        <v>0</v>
      </c>
      <c r="BH446" s="141">
        <v>0</v>
      </c>
      <c r="BI446" s="141">
        <v>0</v>
      </c>
      <c r="BJ446" s="141">
        <v>0</v>
      </c>
      <c r="BK446" s="141">
        <v>0</v>
      </c>
      <c r="BL446" s="141">
        <v>0</v>
      </c>
      <c r="BM446" s="141">
        <v>0</v>
      </c>
      <c r="BN446" s="141">
        <v>0</v>
      </c>
      <c r="BO446" s="141">
        <v>0</v>
      </c>
      <c r="BP446" s="141">
        <v>0</v>
      </c>
    </row>
    <row r="447" spans="4:68">
      <c r="D447" s="174" t="s">
        <v>4396</v>
      </c>
      <c r="E447" s="175">
        <v>-39.04</v>
      </c>
      <c r="F447" s="174" t="s">
        <v>3459</v>
      </c>
      <c r="G447" s="174" t="s">
        <v>4392</v>
      </c>
      <c r="H447" s="174" t="s">
        <v>191</v>
      </c>
      <c r="I447" s="174" t="s">
        <v>4393</v>
      </c>
      <c r="J447" s="174" t="s">
        <v>4394</v>
      </c>
      <c r="K447" s="174"/>
      <c r="L447" s="174" t="s">
        <v>4395</v>
      </c>
      <c r="M447" s="174" t="s">
        <v>3575</v>
      </c>
      <c r="N447" s="176">
        <v>960</v>
      </c>
      <c r="O447" s="174" t="s">
        <v>3407</v>
      </c>
      <c r="P447" s="177">
        <v>22098</v>
      </c>
      <c r="Q447" s="176">
        <v>636</v>
      </c>
      <c r="R447" s="175">
        <v>-25.75</v>
      </c>
      <c r="S447" s="175">
        <v>-13.29</v>
      </c>
      <c r="T447" s="178">
        <v>0</v>
      </c>
      <c r="U447" s="96">
        <v>6</v>
      </c>
      <c r="V447" s="38" t="s">
        <v>116</v>
      </c>
      <c r="W447" s="38"/>
      <c r="X447" s="137">
        <v>-0.48799999999999999</v>
      </c>
      <c r="Y447" s="138">
        <v>51318</v>
      </c>
      <c r="Z447" s="179">
        <v>27</v>
      </c>
      <c r="AA447" s="139">
        <v>2040</v>
      </c>
      <c r="AB447" s="131"/>
      <c r="AC447" s="38"/>
      <c r="AD447" s="140">
        <v>-13.29</v>
      </c>
      <c r="AE447" s="141">
        <v>-12.802</v>
      </c>
      <c r="AF447" s="141">
        <v>-12.314</v>
      </c>
      <c r="AG447" s="141">
        <v>-11.826000000000001</v>
      </c>
      <c r="AH447" s="141">
        <v>-11.338000000000001</v>
      </c>
      <c r="AI447" s="141">
        <v>-10.850000000000001</v>
      </c>
      <c r="AJ447" s="141">
        <v>-10.362000000000002</v>
      </c>
      <c r="AK447" s="141">
        <v>-9.8740000000000023</v>
      </c>
      <c r="AL447" s="141">
        <v>-9.3860000000000028</v>
      </c>
      <c r="AM447" s="141">
        <v>-8.8980000000000032</v>
      </c>
      <c r="AN447" s="141">
        <v>-8.4100000000000037</v>
      </c>
      <c r="AO447" s="141">
        <v>-7.9220000000000041</v>
      </c>
      <c r="AP447" s="141">
        <v>-7.4340000000000046</v>
      </c>
      <c r="AQ447" s="141">
        <v>-6.9460000000000051</v>
      </c>
      <c r="AR447" s="141">
        <v>-6.4580000000000055</v>
      </c>
      <c r="AS447" s="141">
        <v>-5.970000000000006</v>
      </c>
      <c r="AT447" s="141">
        <v>-5.4820000000000064</v>
      </c>
      <c r="AU447" s="141">
        <v>-4.9940000000000069</v>
      </c>
      <c r="AV447" s="141">
        <v>-4.5060000000000073</v>
      </c>
      <c r="AW447" s="141">
        <v>-4.0180000000000078</v>
      </c>
      <c r="AX447" s="141">
        <v>-3.5300000000000078</v>
      </c>
      <c r="AY447" s="141">
        <v>-3.0420000000000078</v>
      </c>
      <c r="AZ447" s="141">
        <v>-2.5540000000000078</v>
      </c>
      <c r="BA447" s="141">
        <v>-2.0660000000000078</v>
      </c>
      <c r="BB447" s="141">
        <v>-1.5780000000000078</v>
      </c>
      <c r="BC447" s="141">
        <v>-1.0900000000000079</v>
      </c>
      <c r="BD447" s="141">
        <v>-0.60200000000000786</v>
      </c>
      <c r="BE447" s="141">
        <v>-0.11400000000000787</v>
      </c>
      <c r="BF447" s="141">
        <v>0</v>
      </c>
      <c r="BG447" s="141">
        <v>0</v>
      </c>
      <c r="BH447" s="141">
        <v>0</v>
      </c>
      <c r="BI447" s="141">
        <v>0</v>
      </c>
      <c r="BJ447" s="141">
        <v>0</v>
      </c>
      <c r="BK447" s="141">
        <v>0</v>
      </c>
      <c r="BL447" s="141">
        <v>0</v>
      </c>
      <c r="BM447" s="141">
        <v>0</v>
      </c>
      <c r="BN447" s="141">
        <v>0</v>
      </c>
      <c r="BO447" s="141">
        <v>0</v>
      </c>
      <c r="BP447" s="141">
        <v>0</v>
      </c>
    </row>
    <row r="448" spans="4:68">
      <c r="D448" s="174" t="s">
        <v>4397</v>
      </c>
      <c r="E448" s="175">
        <v>-9947.8799999999992</v>
      </c>
      <c r="F448" s="174" t="s">
        <v>3501</v>
      </c>
      <c r="G448" s="174" t="s">
        <v>4392</v>
      </c>
      <c r="H448" s="174" t="s">
        <v>191</v>
      </c>
      <c r="I448" s="174" t="s">
        <v>4393</v>
      </c>
      <c r="J448" s="174" t="s">
        <v>4394</v>
      </c>
      <c r="K448" s="174"/>
      <c r="L448" s="174" t="s">
        <v>4395</v>
      </c>
      <c r="M448" s="174" t="s">
        <v>3575</v>
      </c>
      <c r="N448" s="176">
        <v>960</v>
      </c>
      <c r="O448" s="174" t="s">
        <v>3407</v>
      </c>
      <c r="P448" s="177">
        <v>22098</v>
      </c>
      <c r="Q448" s="176">
        <v>636</v>
      </c>
      <c r="R448" s="176">
        <v>-6590</v>
      </c>
      <c r="S448" s="175">
        <v>-3357.88</v>
      </c>
      <c r="T448" s="178">
        <v>0</v>
      </c>
      <c r="U448" s="96">
        <v>6</v>
      </c>
      <c r="V448" s="38" t="s">
        <v>116</v>
      </c>
      <c r="W448" s="38"/>
      <c r="X448" s="137">
        <v>-124.34849999999997</v>
      </c>
      <c r="Y448" s="138">
        <v>51318</v>
      </c>
      <c r="Z448" s="179">
        <v>27</v>
      </c>
      <c r="AA448" s="139">
        <v>2040</v>
      </c>
      <c r="AB448" s="131"/>
      <c r="AC448" s="38"/>
      <c r="AD448" s="140">
        <v>-3357.88</v>
      </c>
      <c r="AE448" s="141">
        <v>-3233.5315000000001</v>
      </c>
      <c r="AF448" s="141">
        <v>-3109.183</v>
      </c>
      <c r="AG448" s="141">
        <v>-2984.8344999999999</v>
      </c>
      <c r="AH448" s="141">
        <v>-2860.4859999999999</v>
      </c>
      <c r="AI448" s="141">
        <v>-2736.1374999999998</v>
      </c>
      <c r="AJ448" s="141">
        <v>-2611.7889999999998</v>
      </c>
      <c r="AK448" s="141">
        <v>-2487.4404999999997</v>
      </c>
      <c r="AL448" s="141">
        <v>-2363.0919999999996</v>
      </c>
      <c r="AM448" s="141">
        <v>-2238.7434999999996</v>
      </c>
      <c r="AN448" s="141">
        <v>-2114.3949999999995</v>
      </c>
      <c r="AO448" s="141">
        <v>-1990.0464999999995</v>
      </c>
      <c r="AP448" s="141">
        <v>-1865.6979999999994</v>
      </c>
      <c r="AQ448" s="141">
        <v>-1741.3494999999994</v>
      </c>
      <c r="AR448" s="141">
        <v>-1617.0009999999993</v>
      </c>
      <c r="AS448" s="141">
        <v>-1492.6524999999992</v>
      </c>
      <c r="AT448" s="141">
        <v>-1368.3039999999992</v>
      </c>
      <c r="AU448" s="141">
        <v>-1243.9554999999991</v>
      </c>
      <c r="AV448" s="141">
        <v>-1119.6069999999991</v>
      </c>
      <c r="AW448" s="141">
        <v>-995.25849999999912</v>
      </c>
      <c r="AX448" s="141">
        <v>-870.90999999999917</v>
      </c>
      <c r="AY448" s="141">
        <v>-746.56149999999923</v>
      </c>
      <c r="AZ448" s="141">
        <v>-622.21299999999928</v>
      </c>
      <c r="BA448" s="141">
        <v>-497.86449999999934</v>
      </c>
      <c r="BB448" s="141">
        <v>-373.51599999999939</v>
      </c>
      <c r="BC448" s="141">
        <v>-249.16749999999942</v>
      </c>
      <c r="BD448" s="141">
        <v>-124.81899999999945</v>
      </c>
      <c r="BE448" s="141">
        <v>-0.47049999999947545</v>
      </c>
      <c r="BF448" s="141">
        <v>0</v>
      </c>
      <c r="BG448" s="141">
        <v>0</v>
      </c>
      <c r="BH448" s="141">
        <v>0</v>
      </c>
      <c r="BI448" s="141">
        <v>0</v>
      </c>
      <c r="BJ448" s="141">
        <v>0</v>
      </c>
      <c r="BK448" s="141">
        <v>0</v>
      </c>
      <c r="BL448" s="141">
        <v>0</v>
      </c>
      <c r="BM448" s="141">
        <v>0</v>
      </c>
      <c r="BN448" s="141">
        <v>0</v>
      </c>
      <c r="BO448" s="141">
        <v>0</v>
      </c>
      <c r="BP448" s="141">
        <v>0</v>
      </c>
    </row>
    <row r="449" spans="4:68">
      <c r="D449" s="174" t="s">
        <v>4398</v>
      </c>
      <c r="E449" s="175">
        <v>-23356.2</v>
      </c>
      <c r="F449" s="174" t="s">
        <v>3426</v>
      </c>
      <c r="G449" s="174" t="s">
        <v>4392</v>
      </c>
      <c r="H449" s="174" t="s">
        <v>191</v>
      </c>
      <c r="I449" s="174" t="s">
        <v>4399</v>
      </c>
      <c r="J449" s="174" t="s">
        <v>4400</v>
      </c>
      <c r="K449" s="174"/>
      <c r="L449" s="174" t="s">
        <v>4395</v>
      </c>
      <c r="M449" s="174" t="s">
        <v>3575</v>
      </c>
      <c r="N449" s="176">
        <v>960</v>
      </c>
      <c r="O449" s="174" t="s">
        <v>3407</v>
      </c>
      <c r="P449" s="177">
        <v>22098</v>
      </c>
      <c r="Q449" s="176">
        <v>636</v>
      </c>
      <c r="R449" s="175">
        <v>-15472.64</v>
      </c>
      <c r="S449" s="175">
        <v>-7883.56</v>
      </c>
      <c r="T449" s="178">
        <v>0</v>
      </c>
      <c r="U449" s="96">
        <v>6</v>
      </c>
      <c r="V449" s="38" t="s">
        <v>116</v>
      </c>
      <c r="W449" s="38"/>
      <c r="X449" s="137">
        <v>-291.95250000000004</v>
      </c>
      <c r="Y449" s="138">
        <v>51318</v>
      </c>
      <c r="Z449" s="179">
        <v>27</v>
      </c>
      <c r="AA449" s="139">
        <v>2040</v>
      </c>
      <c r="AB449" s="131"/>
      <c r="AC449" s="38"/>
      <c r="AD449" s="140">
        <v>-7883.56</v>
      </c>
      <c r="AE449" s="141">
        <v>-7591.6075000000001</v>
      </c>
      <c r="AF449" s="141">
        <v>-7299.6549999999997</v>
      </c>
      <c r="AG449" s="141">
        <v>-7007.7024999999994</v>
      </c>
      <c r="AH449" s="141">
        <v>-6715.7499999999991</v>
      </c>
      <c r="AI449" s="141">
        <v>-6423.7974999999988</v>
      </c>
      <c r="AJ449" s="141">
        <v>-6131.8449999999984</v>
      </c>
      <c r="AK449" s="141">
        <v>-5839.8924999999981</v>
      </c>
      <c r="AL449" s="141">
        <v>-5547.9399999999978</v>
      </c>
      <c r="AM449" s="141">
        <v>-5255.9874999999975</v>
      </c>
      <c r="AN449" s="141">
        <v>-4964.0349999999971</v>
      </c>
      <c r="AO449" s="141">
        <v>-4672.0824999999968</v>
      </c>
      <c r="AP449" s="141">
        <v>-4380.1299999999965</v>
      </c>
      <c r="AQ449" s="141">
        <v>-4088.1774999999966</v>
      </c>
      <c r="AR449" s="141">
        <v>-3796.2249999999967</v>
      </c>
      <c r="AS449" s="141">
        <v>-3504.2724999999969</v>
      </c>
      <c r="AT449" s="141">
        <v>-3212.319999999997</v>
      </c>
      <c r="AU449" s="141">
        <v>-2920.3674999999971</v>
      </c>
      <c r="AV449" s="141">
        <v>-2628.4149999999972</v>
      </c>
      <c r="AW449" s="141">
        <v>-2336.4624999999974</v>
      </c>
      <c r="AX449" s="141">
        <v>-2044.5099999999973</v>
      </c>
      <c r="AY449" s="141">
        <v>-1752.5574999999972</v>
      </c>
      <c r="AZ449" s="141">
        <v>-1460.6049999999971</v>
      </c>
      <c r="BA449" s="141">
        <v>-1168.652499999997</v>
      </c>
      <c r="BB449" s="141">
        <v>-876.69999999999686</v>
      </c>
      <c r="BC449" s="141">
        <v>-584.74749999999676</v>
      </c>
      <c r="BD449" s="141">
        <v>-292.79499999999672</v>
      </c>
      <c r="BE449" s="141">
        <v>-0.8424999999966758</v>
      </c>
      <c r="BF449" s="141">
        <v>0</v>
      </c>
      <c r="BG449" s="141">
        <v>0</v>
      </c>
      <c r="BH449" s="141">
        <v>0</v>
      </c>
      <c r="BI449" s="141">
        <v>0</v>
      </c>
      <c r="BJ449" s="141">
        <v>0</v>
      </c>
      <c r="BK449" s="141">
        <v>0</v>
      </c>
      <c r="BL449" s="141">
        <v>0</v>
      </c>
      <c r="BM449" s="141">
        <v>0</v>
      </c>
      <c r="BN449" s="141">
        <v>0</v>
      </c>
      <c r="BO449" s="141">
        <v>0</v>
      </c>
      <c r="BP449" s="141">
        <v>0</v>
      </c>
    </row>
    <row r="450" spans="4:68">
      <c r="D450" s="174" t="s">
        <v>4401</v>
      </c>
      <c r="E450" s="175">
        <v>-22.4</v>
      </c>
      <c r="F450" s="174" t="s">
        <v>3501</v>
      </c>
      <c r="G450" s="174" t="s">
        <v>4392</v>
      </c>
      <c r="H450" s="174" t="s">
        <v>191</v>
      </c>
      <c r="I450" s="174" t="s">
        <v>4399</v>
      </c>
      <c r="J450" s="174" t="s">
        <v>4400</v>
      </c>
      <c r="K450" s="174"/>
      <c r="L450" s="174" t="s">
        <v>4395</v>
      </c>
      <c r="M450" s="174" t="s">
        <v>3575</v>
      </c>
      <c r="N450" s="176">
        <v>960</v>
      </c>
      <c r="O450" s="174" t="s">
        <v>3407</v>
      </c>
      <c r="P450" s="177">
        <v>22098</v>
      </c>
      <c r="Q450" s="176">
        <v>636</v>
      </c>
      <c r="R450" s="175">
        <v>-6.23</v>
      </c>
      <c r="S450" s="175">
        <v>-16.170000000000002</v>
      </c>
      <c r="T450" s="178">
        <v>0</v>
      </c>
      <c r="U450" s="96">
        <v>6</v>
      </c>
      <c r="V450" s="38" t="s">
        <v>116</v>
      </c>
      <c r="W450" s="38"/>
      <c r="X450" s="137">
        <v>-0.27999999999999997</v>
      </c>
      <c r="Y450" s="138">
        <v>51318</v>
      </c>
      <c r="Z450" s="179">
        <v>27</v>
      </c>
      <c r="AA450" s="139">
        <v>2040</v>
      </c>
      <c r="AB450" s="131"/>
      <c r="AC450" s="38"/>
      <c r="AD450" s="140">
        <v>-16.170000000000002</v>
      </c>
      <c r="AE450" s="141">
        <v>-15.890000000000002</v>
      </c>
      <c r="AF450" s="141">
        <v>-15.610000000000003</v>
      </c>
      <c r="AG450" s="141">
        <v>-15.330000000000004</v>
      </c>
      <c r="AH450" s="141">
        <v>-15.050000000000004</v>
      </c>
      <c r="AI450" s="141">
        <v>-14.770000000000005</v>
      </c>
      <c r="AJ450" s="141">
        <v>-14.490000000000006</v>
      </c>
      <c r="AK450" s="141">
        <v>-14.210000000000006</v>
      </c>
      <c r="AL450" s="141">
        <v>-13.930000000000007</v>
      </c>
      <c r="AM450" s="141">
        <v>-13.650000000000007</v>
      </c>
      <c r="AN450" s="141">
        <v>-13.370000000000008</v>
      </c>
      <c r="AO450" s="141">
        <v>-13.090000000000009</v>
      </c>
      <c r="AP450" s="141">
        <v>-12.810000000000009</v>
      </c>
      <c r="AQ450" s="141">
        <v>-12.53000000000001</v>
      </c>
      <c r="AR450" s="141">
        <v>-12.250000000000011</v>
      </c>
      <c r="AS450" s="141">
        <v>-11.970000000000011</v>
      </c>
      <c r="AT450" s="141">
        <v>-11.690000000000012</v>
      </c>
      <c r="AU450" s="141">
        <v>-11.410000000000013</v>
      </c>
      <c r="AV450" s="141">
        <v>-11.130000000000013</v>
      </c>
      <c r="AW450" s="141">
        <v>-10.850000000000014</v>
      </c>
      <c r="AX450" s="141">
        <v>-10.570000000000014</v>
      </c>
      <c r="AY450" s="141">
        <v>-10.290000000000015</v>
      </c>
      <c r="AZ450" s="141">
        <v>-10.010000000000016</v>
      </c>
      <c r="BA450" s="141">
        <v>-9.7300000000000164</v>
      </c>
      <c r="BB450" s="141">
        <v>-9.4500000000000171</v>
      </c>
      <c r="BC450" s="141">
        <v>-9.1700000000000177</v>
      </c>
      <c r="BD450" s="141">
        <v>-8.8900000000000183</v>
      </c>
      <c r="BE450" s="141">
        <v>-8.610000000000019</v>
      </c>
      <c r="BF450" s="141">
        <v>-8.3300000000000196</v>
      </c>
      <c r="BG450" s="141">
        <v>-8.0500000000000203</v>
      </c>
      <c r="BH450" s="141">
        <v>-7.77000000000002</v>
      </c>
      <c r="BI450" s="141">
        <v>-7.4900000000000198</v>
      </c>
      <c r="BJ450" s="141">
        <v>-7.2100000000000195</v>
      </c>
      <c r="BK450" s="141">
        <v>-6.9300000000000193</v>
      </c>
      <c r="BL450" s="141">
        <v>-6.650000000000019</v>
      </c>
      <c r="BM450" s="141">
        <v>-6.3700000000000188</v>
      </c>
      <c r="BN450" s="141">
        <v>-6.0900000000000185</v>
      </c>
      <c r="BO450" s="141">
        <v>-5.8100000000000183</v>
      </c>
      <c r="BP450" s="141">
        <v>-5.530000000000018</v>
      </c>
    </row>
    <row r="451" spans="4:68">
      <c r="D451" s="174" t="s">
        <v>4402</v>
      </c>
      <c r="E451" s="175">
        <v>-1641.26</v>
      </c>
      <c r="F451" s="174" t="s">
        <v>3459</v>
      </c>
      <c r="G451" s="174" t="s">
        <v>4392</v>
      </c>
      <c r="H451" s="174" t="s">
        <v>191</v>
      </c>
      <c r="I451" s="174" t="s">
        <v>4403</v>
      </c>
      <c r="J451" s="174" t="s">
        <v>4404</v>
      </c>
      <c r="K451" s="174"/>
      <c r="L451" s="174" t="s">
        <v>4405</v>
      </c>
      <c r="M451" s="174" t="s">
        <v>4406</v>
      </c>
      <c r="N451" s="176">
        <v>960</v>
      </c>
      <c r="O451" s="174" t="s">
        <v>3407</v>
      </c>
      <c r="P451" s="177">
        <v>16984</v>
      </c>
      <c r="Q451" s="176">
        <v>804</v>
      </c>
      <c r="R451" s="175">
        <v>-1374.42</v>
      </c>
      <c r="S451" s="175">
        <v>-266.83999999999997</v>
      </c>
      <c r="T451" s="178">
        <v>0</v>
      </c>
      <c r="U451" s="96">
        <v>6</v>
      </c>
      <c r="V451" s="38" t="s">
        <v>116</v>
      </c>
      <c r="W451" s="38"/>
      <c r="X451" s="137">
        <v>-20.515750000000001</v>
      </c>
      <c r="Y451" s="138">
        <v>46204</v>
      </c>
      <c r="Z451" s="179">
        <v>13</v>
      </c>
      <c r="AA451" s="139">
        <v>2026</v>
      </c>
      <c r="AB451" s="131"/>
      <c r="AC451" s="38"/>
      <c r="AD451" s="140">
        <v>-266.83999999999997</v>
      </c>
      <c r="AE451" s="141">
        <v>-246.32424999999998</v>
      </c>
      <c r="AF451" s="141">
        <v>-225.80849999999998</v>
      </c>
      <c r="AG451" s="141">
        <v>-205.29274999999998</v>
      </c>
      <c r="AH451" s="141">
        <v>-184.77699999999999</v>
      </c>
      <c r="AI451" s="141">
        <v>-164.26124999999999</v>
      </c>
      <c r="AJ451" s="141">
        <v>-143.74549999999999</v>
      </c>
      <c r="AK451" s="141">
        <v>-123.22975</v>
      </c>
      <c r="AL451" s="141">
        <v>-102.714</v>
      </c>
      <c r="AM451" s="141">
        <v>-82.198250000000002</v>
      </c>
      <c r="AN451" s="141">
        <v>-61.682500000000005</v>
      </c>
      <c r="AO451" s="141">
        <v>-41.166750000000008</v>
      </c>
      <c r="AP451" s="141">
        <v>-20.651000000000007</v>
      </c>
      <c r="AQ451" s="141">
        <v>-0.13525000000000631</v>
      </c>
      <c r="AR451" s="141">
        <v>0</v>
      </c>
      <c r="AS451" s="141">
        <v>0</v>
      </c>
      <c r="AT451" s="141">
        <v>0</v>
      </c>
      <c r="AU451" s="141">
        <v>0</v>
      </c>
      <c r="AV451" s="141">
        <v>0</v>
      </c>
      <c r="AW451" s="141">
        <v>0</v>
      </c>
      <c r="AX451" s="141">
        <v>0</v>
      </c>
      <c r="AY451" s="141">
        <v>0</v>
      </c>
      <c r="AZ451" s="141">
        <v>0</v>
      </c>
      <c r="BA451" s="141">
        <v>0</v>
      </c>
      <c r="BB451" s="141">
        <v>0</v>
      </c>
      <c r="BC451" s="141">
        <v>0</v>
      </c>
      <c r="BD451" s="141">
        <v>0</v>
      </c>
      <c r="BE451" s="141">
        <v>0</v>
      </c>
      <c r="BF451" s="141">
        <v>0</v>
      </c>
      <c r="BG451" s="141">
        <v>0</v>
      </c>
      <c r="BH451" s="141">
        <v>0</v>
      </c>
      <c r="BI451" s="141">
        <v>0</v>
      </c>
      <c r="BJ451" s="141">
        <v>0</v>
      </c>
      <c r="BK451" s="141">
        <v>0</v>
      </c>
      <c r="BL451" s="141">
        <v>0</v>
      </c>
      <c r="BM451" s="141">
        <v>0</v>
      </c>
      <c r="BN451" s="141">
        <v>0</v>
      </c>
      <c r="BO451" s="141">
        <v>0</v>
      </c>
      <c r="BP451" s="141">
        <v>0</v>
      </c>
    </row>
    <row r="452" spans="4:68">
      <c r="D452" s="174" t="s">
        <v>4407</v>
      </c>
      <c r="E452" s="175">
        <v>-4154.53</v>
      </c>
      <c r="F452" s="174" t="s">
        <v>3501</v>
      </c>
      <c r="G452" s="174" t="s">
        <v>4392</v>
      </c>
      <c r="H452" s="174" t="s">
        <v>191</v>
      </c>
      <c r="I452" s="174" t="s">
        <v>4403</v>
      </c>
      <c r="J452" s="174" t="s">
        <v>4404</v>
      </c>
      <c r="K452" s="174"/>
      <c r="L452" s="174" t="s">
        <v>4405</v>
      </c>
      <c r="M452" s="174" t="s">
        <v>4406</v>
      </c>
      <c r="N452" s="176">
        <v>960</v>
      </c>
      <c r="O452" s="174" t="s">
        <v>3407</v>
      </c>
      <c r="P452" s="177">
        <v>16984</v>
      </c>
      <c r="Q452" s="176">
        <v>804</v>
      </c>
      <c r="R452" s="175">
        <v>-3479.25</v>
      </c>
      <c r="S452" s="175">
        <v>-675.28</v>
      </c>
      <c r="T452" s="178">
        <v>0</v>
      </c>
      <c r="U452" s="96">
        <v>6</v>
      </c>
      <c r="V452" s="38" t="s">
        <v>116</v>
      </c>
      <c r="W452" s="38"/>
      <c r="X452" s="137">
        <v>-51.931624999999997</v>
      </c>
      <c r="Y452" s="138">
        <v>46204</v>
      </c>
      <c r="Z452" s="179">
        <v>13</v>
      </c>
      <c r="AA452" s="139">
        <v>2026</v>
      </c>
      <c r="AB452" s="131"/>
      <c r="AC452" s="38"/>
      <c r="AD452" s="140">
        <v>-675.28</v>
      </c>
      <c r="AE452" s="141">
        <v>-623.34837500000003</v>
      </c>
      <c r="AF452" s="141">
        <v>-571.41675000000009</v>
      </c>
      <c r="AG452" s="141">
        <v>-519.48512500000015</v>
      </c>
      <c r="AH452" s="141">
        <v>-467.55350000000016</v>
      </c>
      <c r="AI452" s="141">
        <v>-415.62187500000016</v>
      </c>
      <c r="AJ452" s="141">
        <v>-363.69025000000016</v>
      </c>
      <c r="AK452" s="141">
        <v>-311.75862500000017</v>
      </c>
      <c r="AL452" s="141">
        <v>-259.82700000000017</v>
      </c>
      <c r="AM452" s="141">
        <v>-207.89537500000017</v>
      </c>
      <c r="AN452" s="141">
        <v>-155.96375000000018</v>
      </c>
      <c r="AO452" s="141">
        <v>-104.03212500000018</v>
      </c>
      <c r="AP452" s="141">
        <v>-52.100500000000181</v>
      </c>
      <c r="AQ452" s="141">
        <v>-0.16887500000018463</v>
      </c>
      <c r="AR452" s="141">
        <v>0</v>
      </c>
      <c r="AS452" s="141">
        <v>0</v>
      </c>
      <c r="AT452" s="141">
        <v>0</v>
      </c>
      <c r="AU452" s="141">
        <v>0</v>
      </c>
      <c r="AV452" s="141">
        <v>0</v>
      </c>
      <c r="AW452" s="141">
        <v>0</v>
      </c>
      <c r="AX452" s="141">
        <v>0</v>
      </c>
      <c r="AY452" s="141">
        <v>0</v>
      </c>
      <c r="AZ452" s="141">
        <v>0</v>
      </c>
      <c r="BA452" s="141">
        <v>0</v>
      </c>
      <c r="BB452" s="141">
        <v>0</v>
      </c>
      <c r="BC452" s="141">
        <v>0</v>
      </c>
      <c r="BD452" s="141">
        <v>0</v>
      </c>
      <c r="BE452" s="141">
        <v>0</v>
      </c>
      <c r="BF452" s="141">
        <v>0</v>
      </c>
      <c r="BG452" s="141">
        <v>0</v>
      </c>
      <c r="BH452" s="141">
        <v>0</v>
      </c>
      <c r="BI452" s="141">
        <v>0</v>
      </c>
      <c r="BJ452" s="141">
        <v>0</v>
      </c>
      <c r="BK452" s="141">
        <v>0</v>
      </c>
      <c r="BL452" s="141">
        <v>0</v>
      </c>
      <c r="BM452" s="141">
        <v>0</v>
      </c>
      <c r="BN452" s="141">
        <v>0</v>
      </c>
      <c r="BO452" s="141">
        <v>0</v>
      </c>
      <c r="BP452" s="141">
        <v>0</v>
      </c>
    </row>
    <row r="453" spans="4:68">
      <c r="D453" s="174" t="s">
        <v>4408</v>
      </c>
      <c r="E453" s="175">
        <v>38800.239999999998</v>
      </c>
      <c r="F453" s="174" t="s">
        <v>3426</v>
      </c>
      <c r="G453" s="174" t="s">
        <v>4392</v>
      </c>
      <c r="H453" s="174" t="s">
        <v>191</v>
      </c>
      <c r="I453" s="174" t="s">
        <v>4409</v>
      </c>
      <c r="J453" s="174" t="s">
        <v>4410</v>
      </c>
      <c r="K453" s="174"/>
      <c r="L453" s="174" t="s">
        <v>4377</v>
      </c>
      <c r="M453" s="174" t="s">
        <v>4411</v>
      </c>
      <c r="N453" s="176">
        <v>960</v>
      </c>
      <c r="O453" s="174" t="s">
        <v>3407</v>
      </c>
      <c r="P453" s="177">
        <v>35246</v>
      </c>
      <c r="Q453" s="176">
        <v>204</v>
      </c>
      <c r="R453" s="175">
        <v>8245.01</v>
      </c>
      <c r="S453" s="175">
        <v>30555.23</v>
      </c>
      <c r="T453" s="178">
        <v>0</v>
      </c>
      <c r="U453" s="96">
        <v>6</v>
      </c>
      <c r="V453" s="38" t="s">
        <v>116</v>
      </c>
      <c r="W453" s="38"/>
      <c r="X453" s="137">
        <v>485.00299999999999</v>
      </c>
      <c r="Y453" s="138">
        <v>64466</v>
      </c>
      <c r="Z453" s="179">
        <v>63</v>
      </c>
      <c r="AA453" s="139">
        <v>2076</v>
      </c>
      <c r="AB453" s="131"/>
      <c r="AC453" s="38"/>
      <c r="AD453" s="140">
        <v>30555.23</v>
      </c>
      <c r="AE453" s="141">
        <v>30070.226999999999</v>
      </c>
      <c r="AF453" s="141">
        <v>29585.223999999998</v>
      </c>
      <c r="AG453" s="141">
        <v>29100.220999999998</v>
      </c>
      <c r="AH453" s="141">
        <v>28615.217999999997</v>
      </c>
      <c r="AI453" s="141">
        <v>28130.214999999997</v>
      </c>
      <c r="AJ453" s="141">
        <v>27645.211999999996</v>
      </c>
      <c r="AK453" s="141">
        <v>27160.208999999995</v>
      </c>
      <c r="AL453" s="141">
        <v>26675.205999999995</v>
      </c>
      <c r="AM453" s="141">
        <v>26190.202999999994</v>
      </c>
      <c r="AN453" s="141">
        <v>25705.199999999993</v>
      </c>
      <c r="AO453" s="141">
        <v>25220.196999999993</v>
      </c>
      <c r="AP453" s="141">
        <v>24735.193999999992</v>
      </c>
      <c r="AQ453" s="141">
        <v>24250.190999999992</v>
      </c>
      <c r="AR453" s="141">
        <v>23765.187999999991</v>
      </c>
      <c r="AS453" s="141">
        <v>23280.18499999999</v>
      </c>
      <c r="AT453" s="141">
        <v>22795.18199999999</v>
      </c>
      <c r="AU453" s="141">
        <v>22310.178999999989</v>
      </c>
      <c r="AV453" s="141">
        <v>21825.175999999989</v>
      </c>
      <c r="AW453" s="141">
        <v>21340.172999999988</v>
      </c>
      <c r="AX453" s="141">
        <v>20855.169999999987</v>
      </c>
      <c r="AY453" s="141">
        <v>20370.166999999987</v>
      </c>
      <c r="AZ453" s="141">
        <v>19885.163999999986</v>
      </c>
      <c r="BA453" s="141">
        <v>19400.160999999986</v>
      </c>
      <c r="BB453" s="141">
        <v>18915.157999999985</v>
      </c>
      <c r="BC453" s="141">
        <v>18430.154999999984</v>
      </c>
      <c r="BD453" s="141">
        <v>17945.151999999984</v>
      </c>
      <c r="BE453" s="141">
        <v>17460.148999999983</v>
      </c>
      <c r="BF453" s="141">
        <v>16975.145999999982</v>
      </c>
      <c r="BG453" s="141">
        <v>16490.142999999982</v>
      </c>
      <c r="BH453" s="141">
        <v>16005.139999999981</v>
      </c>
      <c r="BI453" s="141">
        <v>15520.136999999981</v>
      </c>
      <c r="BJ453" s="141">
        <v>15035.13399999998</v>
      </c>
      <c r="BK453" s="141">
        <v>14550.130999999979</v>
      </c>
      <c r="BL453" s="141">
        <v>14065.127999999979</v>
      </c>
      <c r="BM453" s="141">
        <v>13580.124999999978</v>
      </c>
      <c r="BN453" s="141">
        <v>13095.121999999978</v>
      </c>
      <c r="BO453" s="141">
        <v>12610.118999999977</v>
      </c>
      <c r="BP453" s="141">
        <v>12125.115999999976</v>
      </c>
    </row>
    <row r="454" spans="4:68">
      <c r="D454" s="174" t="s">
        <v>4412</v>
      </c>
      <c r="E454" s="175">
        <v>83692.2</v>
      </c>
      <c r="F454" s="174" t="s">
        <v>3426</v>
      </c>
      <c r="G454" s="174" t="s">
        <v>4392</v>
      </c>
      <c r="H454" s="174" t="s">
        <v>191</v>
      </c>
      <c r="I454" s="174" t="s">
        <v>4413</v>
      </c>
      <c r="J454" s="174" t="s">
        <v>4414</v>
      </c>
      <c r="K454" s="174"/>
      <c r="L454" s="174" t="s">
        <v>4395</v>
      </c>
      <c r="M454" s="174" t="s">
        <v>3575</v>
      </c>
      <c r="N454" s="176">
        <v>960</v>
      </c>
      <c r="O454" s="174" t="s">
        <v>3407</v>
      </c>
      <c r="P454" s="177">
        <v>35246</v>
      </c>
      <c r="Q454" s="176">
        <v>204</v>
      </c>
      <c r="R454" s="175">
        <v>17784.560000000001</v>
      </c>
      <c r="S454" s="175">
        <v>65907.64</v>
      </c>
      <c r="T454" s="178">
        <v>0</v>
      </c>
      <c r="U454" s="96">
        <v>6</v>
      </c>
      <c r="V454" s="38" t="s">
        <v>116</v>
      </c>
      <c r="W454" s="38"/>
      <c r="X454" s="137">
        <v>1046.1524999999999</v>
      </c>
      <c r="Y454" s="138">
        <v>64466</v>
      </c>
      <c r="Z454" s="179">
        <v>63</v>
      </c>
      <c r="AA454" s="139">
        <v>2076</v>
      </c>
      <c r="AB454" s="131"/>
      <c r="AC454" s="38"/>
      <c r="AD454" s="140">
        <v>65907.64</v>
      </c>
      <c r="AE454" s="141">
        <v>64861.487500000003</v>
      </c>
      <c r="AF454" s="141">
        <v>63815.335000000006</v>
      </c>
      <c r="AG454" s="141">
        <v>62769.18250000001</v>
      </c>
      <c r="AH454" s="141">
        <v>61723.030000000013</v>
      </c>
      <c r="AI454" s="141">
        <v>60676.877500000017</v>
      </c>
      <c r="AJ454" s="141">
        <v>59630.72500000002</v>
      </c>
      <c r="AK454" s="141">
        <v>58584.572500000024</v>
      </c>
      <c r="AL454" s="141">
        <v>57538.420000000027</v>
      </c>
      <c r="AM454" s="141">
        <v>56492.267500000031</v>
      </c>
      <c r="AN454" s="141">
        <v>55446.115000000034</v>
      </c>
      <c r="AO454" s="141">
        <v>54399.962500000038</v>
      </c>
      <c r="AP454" s="141">
        <v>53353.810000000041</v>
      </c>
      <c r="AQ454" s="141">
        <v>52307.657500000045</v>
      </c>
      <c r="AR454" s="141">
        <v>51261.505000000048</v>
      </c>
      <c r="AS454" s="141">
        <v>50215.352500000052</v>
      </c>
      <c r="AT454" s="141">
        <v>49169.200000000055</v>
      </c>
      <c r="AU454" s="141">
        <v>48123.047500000059</v>
      </c>
      <c r="AV454" s="141">
        <v>47076.895000000062</v>
      </c>
      <c r="AW454" s="141">
        <v>46030.742500000066</v>
      </c>
      <c r="AX454" s="141">
        <v>44984.590000000069</v>
      </c>
      <c r="AY454" s="141">
        <v>43938.437500000073</v>
      </c>
      <c r="AZ454" s="141">
        <v>42892.285000000076</v>
      </c>
      <c r="BA454" s="141">
        <v>41846.13250000008</v>
      </c>
      <c r="BB454" s="141">
        <v>40799.980000000083</v>
      </c>
      <c r="BC454" s="141">
        <v>39753.827500000087</v>
      </c>
      <c r="BD454" s="141">
        <v>38707.67500000009</v>
      </c>
      <c r="BE454" s="141">
        <v>37661.522500000094</v>
      </c>
      <c r="BF454" s="141">
        <v>36615.370000000097</v>
      </c>
      <c r="BG454" s="141">
        <v>35569.217500000101</v>
      </c>
      <c r="BH454" s="141">
        <v>34523.065000000104</v>
      </c>
      <c r="BI454" s="141">
        <v>33476.912500000108</v>
      </c>
      <c r="BJ454" s="141">
        <v>32430.760000000108</v>
      </c>
      <c r="BK454" s="141">
        <v>31384.607500000107</v>
      </c>
      <c r="BL454" s="141">
        <v>30338.455000000107</v>
      </c>
      <c r="BM454" s="141">
        <v>29292.302500000107</v>
      </c>
      <c r="BN454" s="141">
        <v>28246.150000000107</v>
      </c>
      <c r="BO454" s="141">
        <v>27199.997500000107</v>
      </c>
      <c r="BP454" s="141">
        <v>26153.845000000107</v>
      </c>
    </row>
    <row r="455" spans="4:68">
      <c r="D455" s="174" t="s">
        <v>4415</v>
      </c>
      <c r="E455" s="175">
        <v>270.61</v>
      </c>
      <c r="F455" s="174" t="s">
        <v>3459</v>
      </c>
      <c r="G455" s="174" t="s">
        <v>4392</v>
      </c>
      <c r="H455" s="174" t="s">
        <v>191</v>
      </c>
      <c r="I455" s="174" t="s">
        <v>4413</v>
      </c>
      <c r="J455" s="174" t="s">
        <v>4414</v>
      </c>
      <c r="K455" s="174"/>
      <c r="L455" s="174" t="s">
        <v>4395</v>
      </c>
      <c r="M455" s="174" t="s">
        <v>3575</v>
      </c>
      <c r="N455" s="176">
        <v>960</v>
      </c>
      <c r="O455" s="174" t="s">
        <v>3407</v>
      </c>
      <c r="P455" s="177">
        <v>35246</v>
      </c>
      <c r="Q455" s="176">
        <v>204</v>
      </c>
      <c r="R455" s="175">
        <v>57.47</v>
      </c>
      <c r="S455" s="175">
        <v>213.14</v>
      </c>
      <c r="T455" s="178">
        <v>0</v>
      </c>
      <c r="U455" s="96">
        <v>6</v>
      </c>
      <c r="V455" s="38" t="s">
        <v>116</v>
      </c>
      <c r="W455" s="38"/>
      <c r="X455" s="137">
        <v>3.382625</v>
      </c>
      <c r="Y455" s="138">
        <v>64466</v>
      </c>
      <c r="Z455" s="179">
        <v>63</v>
      </c>
      <c r="AA455" s="139">
        <v>2076</v>
      </c>
      <c r="AB455" s="131"/>
      <c r="AC455" s="38"/>
      <c r="AD455" s="140">
        <v>213.14</v>
      </c>
      <c r="AE455" s="141">
        <v>209.757375</v>
      </c>
      <c r="AF455" s="141">
        <v>206.37475000000001</v>
      </c>
      <c r="AG455" s="141">
        <v>202.99212500000002</v>
      </c>
      <c r="AH455" s="141">
        <v>199.60950000000003</v>
      </c>
      <c r="AI455" s="141">
        <v>196.22687500000004</v>
      </c>
      <c r="AJ455" s="141">
        <v>192.84425000000005</v>
      </c>
      <c r="AK455" s="141">
        <v>189.46162500000005</v>
      </c>
      <c r="AL455" s="141">
        <v>186.07900000000006</v>
      </c>
      <c r="AM455" s="141">
        <v>182.69637500000007</v>
      </c>
      <c r="AN455" s="141">
        <v>179.31375000000008</v>
      </c>
      <c r="AO455" s="141">
        <v>175.93112500000009</v>
      </c>
      <c r="AP455" s="141">
        <v>172.5485000000001</v>
      </c>
      <c r="AQ455" s="141">
        <v>169.16587500000011</v>
      </c>
      <c r="AR455" s="141">
        <v>165.78325000000012</v>
      </c>
      <c r="AS455" s="141">
        <v>162.40062500000013</v>
      </c>
      <c r="AT455" s="141">
        <v>159.01800000000014</v>
      </c>
      <c r="AU455" s="141">
        <v>155.63537500000015</v>
      </c>
      <c r="AV455" s="141">
        <v>152.25275000000016</v>
      </c>
      <c r="AW455" s="141">
        <v>148.87012500000017</v>
      </c>
      <c r="AX455" s="141">
        <v>145.48750000000018</v>
      </c>
      <c r="AY455" s="141">
        <v>142.10487500000019</v>
      </c>
      <c r="AZ455" s="141">
        <v>138.7222500000002</v>
      </c>
      <c r="BA455" s="141">
        <v>135.33962500000021</v>
      </c>
      <c r="BB455" s="141">
        <v>131.95700000000022</v>
      </c>
      <c r="BC455" s="141">
        <v>128.57437500000023</v>
      </c>
      <c r="BD455" s="141">
        <v>125.19175000000023</v>
      </c>
      <c r="BE455" s="141">
        <v>121.80912500000022</v>
      </c>
      <c r="BF455" s="141">
        <v>118.42650000000022</v>
      </c>
      <c r="BG455" s="141">
        <v>115.04387500000021</v>
      </c>
      <c r="BH455" s="141">
        <v>111.66125000000021</v>
      </c>
      <c r="BI455" s="141">
        <v>108.2786250000002</v>
      </c>
      <c r="BJ455" s="141">
        <v>104.8960000000002</v>
      </c>
      <c r="BK455" s="141">
        <v>101.5133750000002</v>
      </c>
      <c r="BL455" s="141">
        <v>98.130750000000191</v>
      </c>
      <c r="BM455" s="141">
        <v>94.748125000000186</v>
      </c>
      <c r="BN455" s="141">
        <v>91.365500000000182</v>
      </c>
      <c r="BO455" s="141">
        <v>87.982875000000178</v>
      </c>
      <c r="BP455" s="141">
        <v>84.600250000000173</v>
      </c>
    </row>
    <row r="456" spans="4:68">
      <c r="D456" s="174" t="s">
        <v>4416</v>
      </c>
      <c r="E456" s="175">
        <v>68948.679999999993</v>
      </c>
      <c r="F456" s="174" t="s">
        <v>3501</v>
      </c>
      <c r="G456" s="174" t="s">
        <v>4392</v>
      </c>
      <c r="H456" s="174" t="s">
        <v>191</v>
      </c>
      <c r="I456" s="174" t="s">
        <v>4413</v>
      </c>
      <c r="J456" s="174" t="s">
        <v>4414</v>
      </c>
      <c r="K456" s="174"/>
      <c r="L456" s="174" t="s">
        <v>4395</v>
      </c>
      <c r="M456" s="174" t="s">
        <v>3575</v>
      </c>
      <c r="N456" s="176">
        <v>960</v>
      </c>
      <c r="O456" s="174" t="s">
        <v>3407</v>
      </c>
      <c r="P456" s="177">
        <v>35246</v>
      </c>
      <c r="Q456" s="176">
        <v>204</v>
      </c>
      <c r="R456" s="175">
        <v>14651.47</v>
      </c>
      <c r="S456" s="175">
        <v>54297.21</v>
      </c>
      <c r="T456" s="178">
        <v>0</v>
      </c>
      <c r="U456" s="96">
        <v>6</v>
      </c>
      <c r="V456" s="38" t="s">
        <v>116</v>
      </c>
      <c r="W456" s="38"/>
      <c r="X456" s="137">
        <v>861.85849999999994</v>
      </c>
      <c r="Y456" s="138">
        <v>64466</v>
      </c>
      <c r="Z456" s="179">
        <v>63</v>
      </c>
      <c r="AA456" s="139">
        <v>2076</v>
      </c>
      <c r="AB456" s="131"/>
      <c r="AC456" s="38"/>
      <c r="AD456" s="140">
        <v>54297.21</v>
      </c>
      <c r="AE456" s="141">
        <v>53435.351499999997</v>
      </c>
      <c r="AF456" s="141">
        <v>52573.492999999995</v>
      </c>
      <c r="AG456" s="141">
        <v>51711.634499999993</v>
      </c>
      <c r="AH456" s="141">
        <v>50849.775999999991</v>
      </c>
      <c r="AI456" s="141">
        <v>49987.917499999989</v>
      </c>
      <c r="AJ456" s="141">
        <v>49126.058999999987</v>
      </c>
      <c r="AK456" s="141">
        <v>48264.200499999984</v>
      </c>
      <c r="AL456" s="141">
        <v>47402.341999999982</v>
      </c>
      <c r="AM456" s="141">
        <v>46540.48349999998</v>
      </c>
      <c r="AN456" s="141">
        <v>45678.624999999978</v>
      </c>
      <c r="AO456" s="141">
        <v>44816.766499999976</v>
      </c>
      <c r="AP456" s="141">
        <v>43954.907999999974</v>
      </c>
      <c r="AQ456" s="141">
        <v>43093.049499999972</v>
      </c>
      <c r="AR456" s="141">
        <v>42231.19099999997</v>
      </c>
      <c r="AS456" s="141">
        <v>41369.332499999968</v>
      </c>
      <c r="AT456" s="141">
        <v>40507.473999999966</v>
      </c>
      <c r="AU456" s="141">
        <v>39645.615499999964</v>
      </c>
      <c r="AV456" s="141">
        <v>38783.756999999961</v>
      </c>
      <c r="AW456" s="141">
        <v>37921.898499999959</v>
      </c>
      <c r="AX456" s="141">
        <v>37060.039999999957</v>
      </c>
      <c r="AY456" s="141">
        <v>36198.181499999955</v>
      </c>
      <c r="AZ456" s="141">
        <v>35336.322999999953</v>
      </c>
      <c r="BA456" s="141">
        <v>34474.464499999951</v>
      </c>
      <c r="BB456" s="141">
        <v>33612.605999999949</v>
      </c>
      <c r="BC456" s="141">
        <v>32750.74749999995</v>
      </c>
      <c r="BD456" s="141">
        <v>31888.888999999952</v>
      </c>
      <c r="BE456" s="141">
        <v>31027.030499999953</v>
      </c>
      <c r="BF456" s="141">
        <v>30165.171999999955</v>
      </c>
      <c r="BG456" s="141">
        <v>29303.313499999957</v>
      </c>
      <c r="BH456" s="141">
        <v>28441.454999999958</v>
      </c>
      <c r="BI456" s="141">
        <v>27579.59649999996</v>
      </c>
      <c r="BJ456" s="141">
        <v>26717.737999999961</v>
      </c>
      <c r="BK456" s="141">
        <v>25855.879499999963</v>
      </c>
      <c r="BL456" s="141">
        <v>24994.020999999964</v>
      </c>
      <c r="BM456" s="141">
        <v>24132.162499999966</v>
      </c>
      <c r="BN456" s="141">
        <v>23270.303999999967</v>
      </c>
      <c r="BO456" s="141">
        <v>22408.445499999969</v>
      </c>
      <c r="BP456" s="141">
        <v>21546.58699999997</v>
      </c>
    </row>
    <row r="457" spans="4:68">
      <c r="D457" s="174" t="s">
        <v>4417</v>
      </c>
      <c r="E457" s="175">
        <v>161881.64000000001</v>
      </c>
      <c r="F457" s="174" t="s">
        <v>3426</v>
      </c>
      <c r="G457" s="174" t="s">
        <v>4392</v>
      </c>
      <c r="H457" s="174" t="s">
        <v>191</v>
      </c>
      <c r="I457" s="174" t="s">
        <v>4418</v>
      </c>
      <c r="J457" s="174" t="s">
        <v>4419</v>
      </c>
      <c r="K457" s="174"/>
      <c r="L457" s="174" t="s">
        <v>4395</v>
      </c>
      <c r="M457" s="174" t="s">
        <v>3575</v>
      </c>
      <c r="N457" s="176">
        <v>960</v>
      </c>
      <c r="O457" s="174" t="s">
        <v>3407</v>
      </c>
      <c r="P457" s="177">
        <v>35246</v>
      </c>
      <c r="Q457" s="176">
        <v>204</v>
      </c>
      <c r="R457" s="175">
        <v>34399.839999999997</v>
      </c>
      <c r="S457" s="175">
        <v>127481.8</v>
      </c>
      <c r="T457" s="178">
        <v>0</v>
      </c>
      <c r="U457" s="96">
        <v>6</v>
      </c>
      <c r="V457" s="38" t="s">
        <v>116</v>
      </c>
      <c r="W457" s="38"/>
      <c r="X457" s="137">
        <v>2023.5205000000001</v>
      </c>
      <c r="Y457" s="138">
        <v>64466</v>
      </c>
      <c r="Z457" s="179">
        <v>63</v>
      </c>
      <c r="AA457" s="139">
        <v>2076</v>
      </c>
      <c r="AB457" s="131"/>
      <c r="AC457" s="38"/>
      <c r="AD457" s="140">
        <v>127481.8</v>
      </c>
      <c r="AE457" s="141">
        <v>125458.2795</v>
      </c>
      <c r="AF457" s="141">
        <v>123434.75900000001</v>
      </c>
      <c r="AG457" s="141">
        <v>121411.23850000001</v>
      </c>
      <c r="AH457" s="141">
        <v>119387.71800000001</v>
      </c>
      <c r="AI457" s="141">
        <v>117364.19750000001</v>
      </c>
      <c r="AJ457" s="141">
        <v>115340.67700000001</v>
      </c>
      <c r="AK457" s="141">
        <v>113317.15650000001</v>
      </c>
      <c r="AL457" s="141">
        <v>111293.63600000001</v>
      </c>
      <c r="AM457" s="141">
        <v>109270.11550000001</v>
      </c>
      <c r="AN457" s="141">
        <v>107246.59500000002</v>
      </c>
      <c r="AO457" s="141">
        <v>105223.07450000002</v>
      </c>
      <c r="AP457" s="141">
        <v>103199.55400000002</v>
      </c>
      <c r="AQ457" s="141">
        <v>101176.03350000002</v>
      </c>
      <c r="AR457" s="141">
        <v>99152.513000000021</v>
      </c>
      <c r="AS457" s="141">
        <v>97128.992500000022</v>
      </c>
      <c r="AT457" s="141">
        <v>95105.472000000023</v>
      </c>
      <c r="AU457" s="141">
        <v>93081.951500000025</v>
      </c>
      <c r="AV457" s="141">
        <v>91058.431000000026</v>
      </c>
      <c r="AW457" s="141">
        <v>89034.910500000027</v>
      </c>
      <c r="AX457" s="141">
        <v>87011.390000000029</v>
      </c>
      <c r="AY457" s="141">
        <v>84987.86950000003</v>
      </c>
      <c r="AZ457" s="141">
        <v>82964.349000000031</v>
      </c>
      <c r="BA457" s="141">
        <v>80940.828500000032</v>
      </c>
      <c r="BB457" s="141">
        <v>78917.308000000034</v>
      </c>
      <c r="BC457" s="141">
        <v>76893.787500000035</v>
      </c>
      <c r="BD457" s="141">
        <v>74870.267000000036</v>
      </c>
      <c r="BE457" s="141">
        <v>72846.746500000037</v>
      </c>
      <c r="BF457" s="141">
        <v>70823.226000000039</v>
      </c>
      <c r="BG457" s="141">
        <v>68799.70550000004</v>
      </c>
      <c r="BH457" s="141">
        <v>66776.185000000041</v>
      </c>
      <c r="BI457" s="141">
        <v>64752.664500000043</v>
      </c>
      <c r="BJ457" s="141">
        <v>62729.144000000044</v>
      </c>
      <c r="BK457" s="141">
        <v>60705.623500000045</v>
      </c>
      <c r="BL457" s="141">
        <v>58682.103000000046</v>
      </c>
      <c r="BM457" s="141">
        <v>56658.582500000048</v>
      </c>
      <c r="BN457" s="141">
        <v>54635.062000000049</v>
      </c>
      <c r="BO457" s="141">
        <v>52611.54150000005</v>
      </c>
      <c r="BP457" s="141">
        <v>50588.021000000052</v>
      </c>
    </row>
    <row r="458" spans="4:68">
      <c r="D458" s="174" t="s">
        <v>4420</v>
      </c>
      <c r="E458" s="175">
        <v>155.22999999999999</v>
      </c>
      <c r="F458" s="174" t="s">
        <v>3501</v>
      </c>
      <c r="G458" s="174" t="s">
        <v>4392</v>
      </c>
      <c r="H458" s="174" t="s">
        <v>191</v>
      </c>
      <c r="I458" s="174" t="s">
        <v>4418</v>
      </c>
      <c r="J458" s="174" t="s">
        <v>4419</v>
      </c>
      <c r="K458" s="174"/>
      <c r="L458" s="174" t="s">
        <v>4395</v>
      </c>
      <c r="M458" s="174" t="s">
        <v>3575</v>
      </c>
      <c r="N458" s="176">
        <v>960</v>
      </c>
      <c r="O458" s="174" t="s">
        <v>3407</v>
      </c>
      <c r="P458" s="177">
        <v>35246</v>
      </c>
      <c r="Q458" s="176">
        <v>204</v>
      </c>
      <c r="R458" s="175">
        <v>32.979999999999997</v>
      </c>
      <c r="S458" s="175">
        <v>122.25</v>
      </c>
      <c r="T458" s="178">
        <v>0</v>
      </c>
      <c r="U458" s="96">
        <v>6</v>
      </c>
      <c r="V458" s="38" t="s">
        <v>116</v>
      </c>
      <c r="W458" s="38"/>
      <c r="X458" s="137">
        <v>1.940375</v>
      </c>
      <c r="Y458" s="138">
        <v>64466</v>
      </c>
      <c r="Z458" s="179">
        <v>63</v>
      </c>
      <c r="AA458" s="139">
        <v>2076</v>
      </c>
      <c r="AB458" s="131"/>
      <c r="AC458" s="38"/>
      <c r="AD458" s="140">
        <v>122.25</v>
      </c>
      <c r="AE458" s="141">
        <v>120.309625</v>
      </c>
      <c r="AF458" s="141">
        <v>118.36924999999999</v>
      </c>
      <c r="AG458" s="141">
        <v>116.42887499999999</v>
      </c>
      <c r="AH458" s="141">
        <v>114.48849999999999</v>
      </c>
      <c r="AI458" s="141">
        <v>112.54812499999998</v>
      </c>
      <c r="AJ458" s="141">
        <v>110.60774999999998</v>
      </c>
      <c r="AK458" s="141">
        <v>108.66737499999998</v>
      </c>
      <c r="AL458" s="141">
        <v>106.72699999999998</v>
      </c>
      <c r="AM458" s="141">
        <v>104.78662499999997</v>
      </c>
      <c r="AN458" s="141">
        <v>102.84624999999997</v>
      </c>
      <c r="AO458" s="141">
        <v>100.90587499999997</v>
      </c>
      <c r="AP458" s="141">
        <v>98.965499999999963</v>
      </c>
      <c r="AQ458" s="141">
        <v>97.02512499999996</v>
      </c>
      <c r="AR458" s="141">
        <v>95.084749999999957</v>
      </c>
      <c r="AS458" s="141">
        <v>93.144374999999954</v>
      </c>
      <c r="AT458" s="141">
        <v>91.203999999999951</v>
      </c>
      <c r="AU458" s="141">
        <v>89.263624999999948</v>
      </c>
      <c r="AV458" s="141">
        <v>87.323249999999945</v>
      </c>
      <c r="AW458" s="141">
        <v>85.382874999999942</v>
      </c>
      <c r="AX458" s="141">
        <v>83.442499999999939</v>
      </c>
      <c r="AY458" s="141">
        <v>81.502124999999936</v>
      </c>
      <c r="AZ458" s="141">
        <v>79.561749999999932</v>
      </c>
      <c r="BA458" s="141">
        <v>77.621374999999929</v>
      </c>
      <c r="BB458" s="141">
        <v>75.680999999999926</v>
      </c>
      <c r="BC458" s="141">
        <v>73.740624999999923</v>
      </c>
      <c r="BD458" s="141">
        <v>71.80024999999992</v>
      </c>
      <c r="BE458" s="141">
        <v>69.859874999999917</v>
      </c>
      <c r="BF458" s="141">
        <v>67.919499999999914</v>
      </c>
      <c r="BG458" s="141">
        <v>65.979124999999911</v>
      </c>
      <c r="BH458" s="141">
        <v>64.038749999999908</v>
      </c>
      <c r="BI458" s="141">
        <v>62.098374999999905</v>
      </c>
      <c r="BJ458" s="141">
        <v>60.157999999999902</v>
      </c>
      <c r="BK458" s="141">
        <v>58.217624999999899</v>
      </c>
      <c r="BL458" s="141">
        <v>56.277249999999896</v>
      </c>
      <c r="BM458" s="141">
        <v>54.336874999999893</v>
      </c>
      <c r="BN458" s="141">
        <v>52.396499999999889</v>
      </c>
      <c r="BO458" s="141">
        <v>50.456124999999886</v>
      </c>
      <c r="BP458" s="141">
        <v>48.515749999999883</v>
      </c>
    </row>
    <row r="459" spans="4:68">
      <c r="D459" s="174" t="s">
        <v>4421</v>
      </c>
      <c r="E459" s="175">
        <v>28818.02</v>
      </c>
      <c r="F459" s="174" t="s">
        <v>3459</v>
      </c>
      <c r="G459" s="174" t="s">
        <v>4392</v>
      </c>
      <c r="H459" s="174" t="s">
        <v>191</v>
      </c>
      <c r="I459" s="174" t="s">
        <v>4422</v>
      </c>
      <c r="J459" s="174" t="s">
        <v>4423</v>
      </c>
      <c r="K459" s="174"/>
      <c r="L459" s="174" t="s">
        <v>4405</v>
      </c>
      <c r="M459" s="174" t="s">
        <v>4406</v>
      </c>
      <c r="N459" s="176">
        <v>960</v>
      </c>
      <c r="O459" s="174" t="s">
        <v>3407</v>
      </c>
      <c r="P459" s="177">
        <v>35246</v>
      </c>
      <c r="Q459" s="176">
        <v>204</v>
      </c>
      <c r="R459" s="175">
        <v>6123.76</v>
      </c>
      <c r="S459" s="175">
        <v>22694.26</v>
      </c>
      <c r="T459" s="178">
        <v>0</v>
      </c>
      <c r="U459" s="96">
        <v>6</v>
      </c>
      <c r="V459" s="38" t="s">
        <v>116</v>
      </c>
      <c r="W459" s="38"/>
      <c r="X459" s="137">
        <v>360.22525000000002</v>
      </c>
      <c r="Y459" s="138">
        <v>64466</v>
      </c>
      <c r="Z459" s="179">
        <v>63</v>
      </c>
      <c r="AA459" s="139">
        <v>2076</v>
      </c>
      <c r="AB459" s="131"/>
      <c r="AC459" s="38"/>
      <c r="AD459" s="140">
        <v>22694.26</v>
      </c>
      <c r="AE459" s="141">
        <v>22334.034749999999</v>
      </c>
      <c r="AF459" s="141">
        <v>21973.809499999999</v>
      </c>
      <c r="AG459" s="141">
        <v>21613.58425</v>
      </c>
      <c r="AH459" s="141">
        <v>21253.359</v>
      </c>
      <c r="AI459" s="141">
        <v>20893.133750000001</v>
      </c>
      <c r="AJ459" s="141">
        <v>20532.908500000001</v>
      </c>
      <c r="AK459" s="141">
        <v>20172.683250000002</v>
      </c>
      <c r="AL459" s="141">
        <v>19812.458000000002</v>
      </c>
      <c r="AM459" s="141">
        <v>19452.232750000003</v>
      </c>
      <c r="AN459" s="141">
        <v>19092.007500000003</v>
      </c>
      <c r="AO459" s="141">
        <v>18731.782250000004</v>
      </c>
      <c r="AP459" s="141">
        <v>18371.557000000004</v>
      </c>
      <c r="AQ459" s="141">
        <v>18011.331750000005</v>
      </c>
      <c r="AR459" s="141">
        <v>17651.106500000005</v>
      </c>
      <c r="AS459" s="141">
        <v>17290.881250000006</v>
      </c>
      <c r="AT459" s="141">
        <v>16930.656000000006</v>
      </c>
      <c r="AU459" s="141">
        <v>16570.430750000007</v>
      </c>
      <c r="AV459" s="141">
        <v>16210.205500000007</v>
      </c>
      <c r="AW459" s="141">
        <v>15849.980250000008</v>
      </c>
      <c r="AX459" s="141">
        <v>15489.755000000008</v>
      </c>
      <c r="AY459" s="141">
        <v>15129.529750000009</v>
      </c>
      <c r="AZ459" s="141">
        <v>14769.304500000009</v>
      </c>
      <c r="BA459" s="141">
        <v>14409.07925000001</v>
      </c>
      <c r="BB459" s="141">
        <v>14048.85400000001</v>
      </c>
      <c r="BC459" s="141">
        <v>13688.628750000011</v>
      </c>
      <c r="BD459" s="141">
        <v>13328.403500000011</v>
      </c>
      <c r="BE459" s="141">
        <v>12968.178250000012</v>
      </c>
      <c r="BF459" s="141">
        <v>12607.953000000012</v>
      </c>
      <c r="BG459" s="141">
        <v>12247.727750000013</v>
      </c>
      <c r="BH459" s="141">
        <v>11887.502500000013</v>
      </c>
      <c r="BI459" s="141">
        <v>11527.277250000014</v>
      </c>
      <c r="BJ459" s="141">
        <v>11167.052000000014</v>
      </c>
      <c r="BK459" s="141">
        <v>10806.826750000015</v>
      </c>
      <c r="BL459" s="141">
        <v>10446.601500000015</v>
      </c>
      <c r="BM459" s="141">
        <v>10086.376250000016</v>
      </c>
      <c r="BN459" s="141">
        <v>9726.1510000000162</v>
      </c>
      <c r="BO459" s="141">
        <v>9365.9257500000167</v>
      </c>
      <c r="BP459" s="141">
        <v>9005.7005000000172</v>
      </c>
    </row>
    <row r="460" spans="4:68">
      <c r="D460" s="174" t="s">
        <v>4424</v>
      </c>
      <c r="E460" s="175">
        <v>72947.02</v>
      </c>
      <c r="F460" s="174" t="s">
        <v>3501</v>
      </c>
      <c r="G460" s="174" t="s">
        <v>4392</v>
      </c>
      <c r="H460" s="174" t="s">
        <v>191</v>
      </c>
      <c r="I460" s="174" t="s">
        <v>4422</v>
      </c>
      <c r="J460" s="174" t="s">
        <v>4423</v>
      </c>
      <c r="K460" s="174"/>
      <c r="L460" s="174" t="s">
        <v>4405</v>
      </c>
      <c r="M460" s="174" t="s">
        <v>4406</v>
      </c>
      <c r="N460" s="176">
        <v>960</v>
      </c>
      <c r="O460" s="174" t="s">
        <v>3407</v>
      </c>
      <c r="P460" s="177">
        <v>35246</v>
      </c>
      <c r="Q460" s="176">
        <v>204</v>
      </c>
      <c r="R460" s="175">
        <v>15501.14</v>
      </c>
      <c r="S460" s="175">
        <v>57445.88</v>
      </c>
      <c r="T460" s="178">
        <v>0</v>
      </c>
      <c r="U460" s="96">
        <v>6</v>
      </c>
      <c r="V460" s="38" t="s">
        <v>116</v>
      </c>
      <c r="W460" s="38"/>
      <c r="X460" s="137">
        <v>911.83775000000003</v>
      </c>
      <c r="Y460" s="138">
        <v>64466</v>
      </c>
      <c r="Z460" s="179">
        <v>63</v>
      </c>
      <c r="AA460" s="139">
        <v>2076</v>
      </c>
      <c r="AB460" s="131"/>
      <c r="AC460" s="38"/>
      <c r="AD460" s="140">
        <v>57445.88</v>
      </c>
      <c r="AE460" s="141">
        <v>56534.042249999999</v>
      </c>
      <c r="AF460" s="141">
        <v>55622.2045</v>
      </c>
      <c r="AG460" s="141">
        <v>54710.366750000001</v>
      </c>
      <c r="AH460" s="141">
        <v>53798.529000000002</v>
      </c>
      <c r="AI460" s="141">
        <v>52886.691250000003</v>
      </c>
      <c r="AJ460" s="141">
        <v>51974.853500000005</v>
      </c>
      <c r="AK460" s="141">
        <v>51063.015750000006</v>
      </c>
      <c r="AL460" s="141">
        <v>50151.178000000007</v>
      </c>
      <c r="AM460" s="141">
        <v>49239.340250000008</v>
      </c>
      <c r="AN460" s="141">
        <v>48327.50250000001</v>
      </c>
      <c r="AO460" s="141">
        <v>47415.664750000011</v>
      </c>
      <c r="AP460" s="141">
        <v>46503.827000000012</v>
      </c>
      <c r="AQ460" s="141">
        <v>45591.989250000013</v>
      </c>
      <c r="AR460" s="141">
        <v>44680.151500000014</v>
      </c>
      <c r="AS460" s="141">
        <v>43768.313750000016</v>
      </c>
      <c r="AT460" s="141">
        <v>42856.476000000017</v>
      </c>
      <c r="AU460" s="141">
        <v>41944.638250000018</v>
      </c>
      <c r="AV460" s="141">
        <v>41032.800500000019</v>
      </c>
      <c r="AW460" s="141">
        <v>40120.962750000021</v>
      </c>
      <c r="AX460" s="141">
        <v>39209.125000000022</v>
      </c>
      <c r="AY460" s="141">
        <v>38297.287250000023</v>
      </c>
      <c r="AZ460" s="141">
        <v>37385.449500000024</v>
      </c>
      <c r="BA460" s="141">
        <v>36473.611750000025</v>
      </c>
      <c r="BB460" s="141">
        <v>35561.774000000027</v>
      </c>
      <c r="BC460" s="141">
        <v>34649.936250000028</v>
      </c>
      <c r="BD460" s="141">
        <v>33738.098500000029</v>
      </c>
      <c r="BE460" s="141">
        <v>32826.26075000003</v>
      </c>
      <c r="BF460" s="141">
        <v>31914.423000000032</v>
      </c>
      <c r="BG460" s="141">
        <v>31002.585250000033</v>
      </c>
      <c r="BH460" s="141">
        <v>30090.747500000034</v>
      </c>
      <c r="BI460" s="141">
        <v>29178.909750000035</v>
      </c>
      <c r="BJ460" s="141">
        <v>28267.072000000036</v>
      </c>
      <c r="BK460" s="141">
        <v>27355.234250000038</v>
      </c>
      <c r="BL460" s="141">
        <v>26443.396500000039</v>
      </c>
      <c r="BM460" s="141">
        <v>25531.55875000004</v>
      </c>
      <c r="BN460" s="141">
        <v>24619.721000000041</v>
      </c>
      <c r="BO460" s="141">
        <v>23707.883250000043</v>
      </c>
      <c r="BP460" s="141">
        <v>22796.045500000044</v>
      </c>
    </row>
    <row r="461" spans="4:68">
      <c r="D461" s="174" t="s">
        <v>4425</v>
      </c>
      <c r="E461" s="176">
        <v>9</v>
      </c>
      <c r="F461" s="174" t="s">
        <v>3466</v>
      </c>
      <c r="G461" s="174" t="s">
        <v>4426</v>
      </c>
      <c r="H461" s="174" t="s">
        <v>191</v>
      </c>
      <c r="I461" s="174" t="s">
        <v>4427</v>
      </c>
      <c r="J461" s="174" t="s">
        <v>4428</v>
      </c>
      <c r="K461" s="174"/>
      <c r="L461" s="174" t="s">
        <v>4377</v>
      </c>
      <c r="M461" s="174" t="s">
        <v>4411</v>
      </c>
      <c r="N461" s="176">
        <v>960</v>
      </c>
      <c r="O461" s="174" t="s">
        <v>3407</v>
      </c>
      <c r="P461" s="177">
        <v>34881</v>
      </c>
      <c r="Q461" s="176">
        <v>216</v>
      </c>
      <c r="R461" s="175">
        <v>1.99</v>
      </c>
      <c r="S461" s="175">
        <v>7.01</v>
      </c>
      <c r="T461" s="178">
        <v>0</v>
      </c>
      <c r="U461" s="96">
        <v>6</v>
      </c>
      <c r="V461" s="38" t="s">
        <v>116</v>
      </c>
      <c r="W461" s="38"/>
      <c r="X461" s="137">
        <v>0.11249999999999999</v>
      </c>
      <c r="Y461" s="138">
        <v>64101</v>
      </c>
      <c r="Z461" s="179">
        <v>62</v>
      </c>
      <c r="AA461" s="139">
        <v>2075</v>
      </c>
      <c r="AB461" s="131"/>
      <c r="AC461" s="38"/>
      <c r="AD461" s="140">
        <v>7.01</v>
      </c>
      <c r="AE461" s="141">
        <v>6.8975</v>
      </c>
      <c r="AF461" s="141">
        <v>6.7850000000000001</v>
      </c>
      <c r="AG461" s="141">
        <v>6.6725000000000003</v>
      </c>
      <c r="AH461" s="141">
        <v>6.5600000000000005</v>
      </c>
      <c r="AI461" s="141">
        <v>6.4475000000000007</v>
      </c>
      <c r="AJ461" s="141">
        <v>6.3350000000000009</v>
      </c>
      <c r="AK461" s="141">
        <v>6.222500000000001</v>
      </c>
      <c r="AL461" s="141">
        <v>6.1100000000000012</v>
      </c>
      <c r="AM461" s="141">
        <v>5.9975000000000014</v>
      </c>
      <c r="AN461" s="141">
        <v>5.8850000000000016</v>
      </c>
      <c r="AO461" s="141">
        <v>5.7725000000000017</v>
      </c>
      <c r="AP461" s="141">
        <v>5.6600000000000019</v>
      </c>
      <c r="AQ461" s="141">
        <v>5.5475000000000021</v>
      </c>
      <c r="AR461" s="141">
        <v>5.4350000000000023</v>
      </c>
      <c r="AS461" s="141">
        <v>5.3225000000000025</v>
      </c>
      <c r="AT461" s="141">
        <v>5.2100000000000026</v>
      </c>
      <c r="AU461" s="141">
        <v>5.0975000000000028</v>
      </c>
      <c r="AV461" s="141">
        <v>4.985000000000003</v>
      </c>
      <c r="AW461" s="141">
        <v>4.8725000000000032</v>
      </c>
      <c r="AX461" s="141">
        <v>4.7600000000000033</v>
      </c>
      <c r="AY461" s="141">
        <v>4.6475000000000035</v>
      </c>
      <c r="AZ461" s="141">
        <v>4.5350000000000037</v>
      </c>
      <c r="BA461" s="141">
        <v>4.4225000000000039</v>
      </c>
      <c r="BB461" s="141">
        <v>4.3100000000000041</v>
      </c>
      <c r="BC461" s="141">
        <v>4.1975000000000042</v>
      </c>
      <c r="BD461" s="141">
        <v>4.0850000000000044</v>
      </c>
      <c r="BE461" s="141">
        <v>3.9725000000000046</v>
      </c>
      <c r="BF461" s="141">
        <v>3.8600000000000048</v>
      </c>
      <c r="BG461" s="141">
        <v>3.7475000000000049</v>
      </c>
      <c r="BH461" s="141">
        <v>3.6350000000000051</v>
      </c>
      <c r="BI461" s="141">
        <v>3.5225000000000053</v>
      </c>
      <c r="BJ461" s="141">
        <v>3.4100000000000055</v>
      </c>
      <c r="BK461" s="141">
        <v>3.2975000000000056</v>
      </c>
      <c r="BL461" s="141">
        <v>3.1850000000000058</v>
      </c>
      <c r="BM461" s="141">
        <v>3.072500000000006</v>
      </c>
      <c r="BN461" s="141">
        <v>2.9600000000000062</v>
      </c>
      <c r="BO461" s="141">
        <v>2.8475000000000064</v>
      </c>
      <c r="BP461" s="141">
        <v>2.7350000000000065</v>
      </c>
    </row>
    <row r="462" spans="4:68">
      <c r="D462" s="174" t="s">
        <v>4429</v>
      </c>
      <c r="E462" s="175">
        <v>471580.96</v>
      </c>
      <c r="F462" s="174" t="s">
        <v>3426</v>
      </c>
      <c r="G462" s="174" t="s">
        <v>4426</v>
      </c>
      <c r="H462" s="174" t="s">
        <v>191</v>
      </c>
      <c r="I462" s="174" t="s">
        <v>4427</v>
      </c>
      <c r="J462" s="174" t="s">
        <v>4430</v>
      </c>
      <c r="K462" s="174"/>
      <c r="L462" s="174" t="s">
        <v>4377</v>
      </c>
      <c r="M462" s="174" t="s">
        <v>4411</v>
      </c>
      <c r="N462" s="176">
        <v>960</v>
      </c>
      <c r="O462" s="174" t="s">
        <v>3407</v>
      </c>
      <c r="P462" s="177">
        <v>34881</v>
      </c>
      <c r="Q462" s="176">
        <v>216</v>
      </c>
      <c r="R462" s="175">
        <v>106089.31</v>
      </c>
      <c r="S462" s="175">
        <v>365491.65</v>
      </c>
      <c r="T462" s="178">
        <v>0</v>
      </c>
      <c r="U462" s="96">
        <v>6</v>
      </c>
      <c r="V462" s="38" t="s">
        <v>116</v>
      </c>
      <c r="W462" s="38"/>
      <c r="X462" s="137">
        <v>5894.7619999999997</v>
      </c>
      <c r="Y462" s="138">
        <v>64101</v>
      </c>
      <c r="Z462" s="179">
        <v>62</v>
      </c>
      <c r="AA462" s="139">
        <v>2075</v>
      </c>
      <c r="AB462" s="131"/>
      <c r="AC462" s="38"/>
      <c r="AD462" s="140">
        <v>365491.65</v>
      </c>
      <c r="AE462" s="141">
        <v>359596.88800000004</v>
      </c>
      <c r="AF462" s="141">
        <v>353702.12600000005</v>
      </c>
      <c r="AG462" s="141">
        <v>347807.36400000006</v>
      </c>
      <c r="AH462" s="141">
        <v>341912.60200000007</v>
      </c>
      <c r="AI462" s="141">
        <v>336017.84000000008</v>
      </c>
      <c r="AJ462" s="141">
        <v>330123.0780000001</v>
      </c>
      <c r="AK462" s="141">
        <v>324228.31600000011</v>
      </c>
      <c r="AL462" s="141">
        <v>318333.55400000012</v>
      </c>
      <c r="AM462" s="141">
        <v>312438.79200000013</v>
      </c>
      <c r="AN462" s="141">
        <v>306544.03000000014</v>
      </c>
      <c r="AO462" s="141">
        <v>300649.26800000016</v>
      </c>
      <c r="AP462" s="141">
        <v>294754.50600000017</v>
      </c>
      <c r="AQ462" s="141">
        <v>288859.74400000018</v>
      </c>
      <c r="AR462" s="141">
        <v>282964.98200000019</v>
      </c>
      <c r="AS462" s="141">
        <v>277070.2200000002</v>
      </c>
      <c r="AT462" s="141">
        <v>271175.45800000022</v>
      </c>
      <c r="AU462" s="141">
        <v>265280.69600000023</v>
      </c>
      <c r="AV462" s="141">
        <v>259385.93400000024</v>
      </c>
      <c r="AW462" s="141">
        <v>253491.17200000025</v>
      </c>
      <c r="AX462" s="141">
        <v>247596.41000000027</v>
      </c>
      <c r="AY462" s="141">
        <v>241701.64800000028</v>
      </c>
      <c r="AZ462" s="141">
        <v>235806.88600000029</v>
      </c>
      <c r="BA462" s="141">
        <v>229912.1240000003</v>
      </c>
      <c r="BB462" s="141">
        <v>224017.36200000031</v>
      </c>
      <c r="BC462" s="141">
        <v>218122.60000000033</v>
      </c>
      <c r="BD462" s="141">
        <v>212227.83800000034</v>
      </c>
      <c r="BE462" s="141">
        <v>206333.07600000035</v>
      </c>
      <c r="BF462" s="141">
        <v>200438.31400000036</v>
      </c>
      <c r="BG462" s="141">
        <v>194543.55200000037</v>
      </c>
      <c r="BH462" s="141">
        <v>188648.79000000039</v>
      </c>
      <c r="BI462" s="141">
        <v>182754.0280000004</v>
      </c>
      <c r="BJ462" s="141">
        <v>176859.26600000041</v>
      </c>
      <c r="BK462" s="141">
        <v>170964.50400000042</v>
      </c>
      <c r="BL462" s="141">
        <v>165069.74200000043</v>
      </c>
      <c r="BM462" s="141">
        <v>159174.98000000045</v>
      </c>
      <c r="BN462" s="141">
        <v>153280.21800000046</v>
      </c>
      <c r="BO462" s="141">
        <v>147385.45600000047</v>
      </c>
      <c r="BP462" s="141">
        <v>141490.69400000048</v>
      </c>
    </row>
    <row r="463" spans="4:68">
      <c r="D463" s="174" t="s">
        <v>4431</v>
      </c>
      <c r="E463" s="175">
        <v>17697.73</v>
      </c>
      <c r="F463" s="174" t="s">
        <v>3459</v>
      </c>
      <c r="G463" s="174" t="s">
        <v>4426</v>
      </c>
      <c r="H463" s="174" t="s">
        <v>191</v>
      </c>
      <c r="I463" s="174" t="s">
        <v>4427</v>
      </c>
      <c r="J463" s="174" t="s">
        <v>4430</v>
      </c>
      <c r="K463" s="174"/>
      <c r="L463" s="174" t="s">
        <v>4377</v>
      </c>
      <c r="M463" s="174" t="s">
        <v>4411</v>
      </c>
      <c r="N463" s="176">
        <v>960</v>
      </c>
      <c r="O463" s="174" t="s">
        <v>3407</v>
      </c>
      <c r="P463" s="177">
        <v>34881</v>
      </c>
      <c r="Q463" s="176">
        <v>216</v>
      </c>
      <c r="R463" s="175">
        <v>3981.35</v>
      </c>
      <c r="S463" s="175">
        <v>13716.38</v>
      </c>
      <c r="T463" s="178">
        <v>0</v>
      </c>
      <c r="U463" s="96">
        <v>6</v>
      </c>
      <c r="V463" s="38" t="s">
        <v>116</v>
      </c>
      <c r="W463" s="38"/>
      <c r="X463" s="137">
        <v>221.22162499999996</v>
      </c>
      <c r="Y463" s="138">
        <v>64101</v>
      </c>
      <c r="Z463" s="179">
        <v>62</v>
      </c>
      <c r="AA463" s="139">
        <v>2075</v>
      </c>
      <c r="AB463" s="131"/>
      <c r="AC463" s="38"/>
      <c r="AD463" s="140">
        <v>13716.38</v>
      </c>
      <c r="AE463" s="141">
        <v>13495.158374999999</v>
      </c>
      <c r="AF463" s="141">
        <v>13273.936749999999</v>
      </c>
      <c r="AG463" s="141">
        <v>13052.715124999999</v>
      </c>
      <c r="AH463" s="141">
        <v>12831.493499999999</v>
      </c>
      <c r="AI463" s="141">
        <v>12610.271874999999</v>
      </c>
      <c r="AJ463" s="141">
        <v>12389.050249999998</v>
      </c>
      <c r="AK463" s="141">
        <v>12167.828624999998</v>
      </c>
      <c r="AL463" s="141">
        <v>11946.606999999998</v>
      </c>
      <c r="AM463" s="141">
        <v>11725.385374999998</v>
      </c>
      <c r="AN463" s="141">
        <v>11504.163749999998</v>
      </c>
      <c r="AO463" s="141">
        <v>11282.942124999998</v>
      </c>
      <c r="AP463" s="141">
        <v>11061.720499999998</v>
      </c>
      <c r="AQ463" s="141">
        <v>10840.498874999997</v>
      </c>
      <c r="AR463" s="141">
        <v>10619.277249999997</v>
      </c>
      <c r="AS463" s="141">
        <v>10398.055624999997</v>
      </c>
      <c r="AT463" s="141">
        <v>10176.833999999997</v>
      </c>
      <c r="AU463" s="141">
        <v>9955.612374999997</v>
      </c>
      <c r="AV463" s="141">
        <v>9734.3907499999968</v>
      </c>
      <c r="AW463" s="141">
        <v>9513.1691249999967</v>
      </c>
      <c r="AX463" s="141">
        <v>9291.9474999999966</v>
      </c>
      <c r="AY463" s="141">
        <v>9070.7258749999964</v>
      </c>
      <c r="AZ463" s="141">
        <v>8849.5042499999963</v>
      </c>
      <c r="BA463" s="141">
        <v>8628.2826249999962</v>
      </c>
      <c r="BB463" s="141">
        <v>8407.0609999999961</v>
      </c>
      <c r="BC463" s="141">
        <v>8185.8393749999959</v>
      </c>
      <c r="BD463" s="141">
        <v>7964.6177499999958</v>
      </c>
      <c r="BE463" s="141">
        <v>7743.3961249999957</v>
      </c>
      <c r="BF463" s="141">
        <v>7522.1744999999955</v>
      </c>
      <c r="BG463" s="141">
        <v>7300.9528749999954</v>
      </c>
      <c r="BH463" s="141">
        <v>7079.7312499999953</v>
      </c>
      <c r="BI463" s="141">
        <v>6858.5096249999951</v>
      </c>
      <c r="BJ463" s="141">
        <v>6637.287999999995</v>
      </c>
      <c r="BK463" s="141">
        <v>6416.0663749999949</v>
      </c>
      <c r="BL463" s="141">
        <v>6194.8447499999947</v>
      </c>
      <c r="BM463" s="141">
        <v>5973.6231249999946</v>
      </c>
      <c r="BN463" s="141">
        <v>5752.4014999999945</v>
      </c>
      <c r="BO463" s="141">
        <v>5531.1798749999944</v>
      </c>
      <c r="BP463" s="141">
        <v>5309.9582499999942</v>
      </c>
    </row>
    <row r="464" spans="4:68">
      <c r="D464" s="174" t="s">
        <v>4432</v>
      </c>
      <c r="E464" s="176">
        <v>150</v>
      </c>
      <c r="F464" s="174" t="s">
        <v>3501</v>
      </c>
      <c r="G464" s="174" t="s">
        <v>4426</v>
      </c>
      <c r="H464" s="174" t="s">
        <v>191</v>
      </c>
      <c r="I464" s="174" t="s">
        <v>4427</v>
      </c>
      <c r="J464" s="174" t="s">
        <v>4430</v>
      </c>
      <c r="K464" s="174"/>
      <c r="L464" s="174" t="s">
        <v>4377</v>
      </c>
      <c r="M464" s="174" t="s">
        <v>4411</v>
      </c>
      <c r="N464" s="176">
        <v>960</v>
      </c>
      <c r="O464" s="174" t="s">
        <v>3407</v>
      </c>
      <c r="P464" s="177">
        <v>34881</v>
      </c>
      <c r="Q464" s="176">
        <v>216</v>
      </c>
      <c r="R464" s="175">
        <v>33.68</v>
      </c>
      <c r="S464" s="175">
        <v>116.32</v>
      </c>
      <c r="T464" s="178">
        <v>0</v>
      </c>
      <c r="U464" s="96">
        <v>6</v>
      </c>
      <c r="V464" s="38" t="s">
        <v>116</v>
      </c>
      <c r="W464" s="38"/>
      <c r="X464" s="137">
        <v>1.875</v>
      </c>
      <c r="Y464" s="138">
        <v>64101</v>
      </c>
      <c r="Z464" s="179">
        <v>62</v>
      </c>
      <c r="AA464" s="139">
        <v>2075</v>
      </c>
      <c r="AB464" s="131"/>
      <c r="AC464" s="38"/>
      <c r="AD464" s="140">
        <v>116.32</v>
      </c>
      <c r="AE464" s="141">
        <v>114.44499999999999</v>
      </c>
      <c r="AF464" s="141">
        <v>112.57</v>
      </c>
      <c r="AG464" s="141">
        <v>110.69499999999999</v>
      </c>
      <c r="AH464" s="141">
        <v>108.82</v>
      </c>
      <c r="AI464" s="141">
        <v>106.94499999999999</v>
      </c>
      <c r="AJ464" s="141">
        <v>105.07</v>
      </c>
      <c r="AK464" s="141">
        <v>103.19499999999999</v>
      </c>
      <c r="AL464" s="141">
        <v>101.32</v>
      </c>
      <c r="AM464" s="141">
        <v>99.444999999999993</v>
      </c>
      <c r="AN464" s="141">
        <v>97.57</v>
      </c>
      <c r="AO464" s="141">
        <v>95.694999999999993</v>
      </c>
      <c r="AP464" s="141">
        <v>93.82</v>
      </c>
      <c r="AQ464" s="141">
        <v>91.944999999999993</v>
      </c>
      <c r="AR464" s="141">
        <v>90.07</v>
      </c>
      <c r="AS464" s="141">
        <v>88.194999999999993</v>
      </c>
      <c r="AT464" s="141">
        <v>86.32</v>
      </c>
      <c r="AU464" s="141">
        <v>84.444999999999993</v>
      </c>
      <c r="AV464" s="141">
        <v>82.57</v>
      </c>
      <c r="AW464" s="141">
        <v>80.694999999999993</v>
      </c>
      <c r="AX464" s="141">
        <v>78.819999999999993</v>
      </c>
      <c r="AY464" s="141">
        <v>76.944999999999993</v>
      </c>
      <c r="AZ464" s="141">
        <v>75.069999999999993</v>
      </c>
      <c r="BA464" s="141">
        <v>73.194999999999993</v>
      </c>
      <c r="BB464" s="141">
        <v>71.319999999999993</v>
      </c>
      <c r="BC464" s="141">
        <v>69.444999999999993</v>
      </c>
      <c r="BD464" s="141">
        <v>67.569999999999993</v>
      </c>
      <c r="BE464" s="141">
        <v>65.694999999999993</v>
      </c>
      <c r="BF464" s="141">
        <v>63.819999999999993</v>
      </c>
      <c r="BG464" s="141">
        <v>61.944999999999993</v>
      </c>
      <c r="BH464" s="141">
        <v>60.069999999999993</v>
      </c>
      <c r="BI464" s="141">
        <v>58.194999999999993</v>
      </c>
      <c r="BJ464" s="141">
        <v>56.319999999999993</v>
      </c>
      <c r="BK464" s="141">
        <v>54.444999999999993</v>
      </c>
      <c r="BL464" s="141">
        <v>52.569999999999993</v>
      </c>
      <c r="BM464" s="141">
        <v>50.694999999999993</v>
      </c>
      <c r="BN464" s="141">
        <v>48.819999999999993</v>
      </c>
      <c r="BO464" s="141">
        <v>46.944999999999993</v>
      </c>
      <c r="BP464" s="141">
        <v>45.069999999999993</v>
      </c>
    </row>
    <row r="465" spans="4:68">
      <c r="D465" s="174" t="s">
        <v>4433</v>
      </c>
      <c r="E465" s="175">
        <v>1224745.98</v>
      </c>
      <c r="F465" s="174" t="s">
        <v>3464</v>
      </c>
      <c r="G465" s="174" t="s">
        <v>4426</v>
      </c>
      <c r="H465" s="174" t="s">
        <v>191</v>
      </c>
      <c r="I465" s="174" t="s">
        <v>4427</v>
      </c>
      <c r="J465" s="174" t="s">
        <v>4430</v>
      </c>
      <c r="K465" s="174"/>
      <c r="L465" s="174" t="s">
        <v>4377</v>
      </c>
      <c r="M465" s="174" t="s">
        <v>4411</v>
      </c>
      <c r="N465" s="176">
        <v>960</v>
      </c>
      <c r="O465" s="174" t="s">
        <v>3407</v>
      </c>
      <c r="P465" s="177">
        <v>34881</v>
      </c>
      <c r="Q465" s="176">
        <v>216</v>
      </c>
      <c r="R465" s="175">
        <v>275525.26</v>
      </c>
      <c r="S465" s="175">
        <v>949220.72</v>
      </c>
      <c r="T465" s="178">
        <v>0</v>
      </c>
      <c r="U465" s="96">
        <v>6</v>
      </c>
      <c r="V465" s="38" t="s">
        <v>116</v>
      </c>
      <c r="W465" s="38"/>
      <c r="X465" s="137">
        <v>15309.32475</v>
      </c>
      <c r="Y465" s="138">
        <v>64101</v>
      </c>
      <c r="Z465" s="179">
        <v>62</v>
      </c>
      <c r="AA465" s="139">
        <v>2075</v>
      </c>
      <c r="AB465" s="131"/>
      <c r="AC465" s="38"/>
      <c r="AD465" s="140">
        <v>949220.72</v>
      </c>
      <c r="AE465" s="141">
        <v>933911.39524999994</v>
      </c>
      <c r="AF465" s="141">
        <v>918602.07049999991</v>
      </c>
      <c r="AG465" s="141">
        <v>903292.74574999989</v>
      </c>
      <c r="AH465" s="141">
        <v>887983.42099999986</v>
      </c>
      <c r="AI465" s="141">
        <v>872674.09624999983</v>
      </c>
      <c r="AJ465" s="141">
        <v>857364.7714999998</v>
      </c>
      <c r="AK465" s="141">
        <v>842055.44674999977</v>
      </c>
      <c r="AL465" s="141">
        <v>826746.12199999974</v>
      </c>
      <c r="AM465" s="141">
        <v>811436.79724999971</v>
      </c>
      <c r="AN465" s="141">
        <v>796127.47249999968</v>
      </c>
      <c r="AO465" s="141">
        <v>780818.14774999965</v>
      </c>
      <c r="AP465" s="141">
        <v>765508.82299999963</v>
      </c>
      <c r="AQ465" s="141">
        <v>750199.4982499996</v>
      </c>
      <c r="AR465" s="141">
        <v>734890.17349999957</v>
      </c>
      <c r="AS465" s="141">
        <v>719580.84874999954</v>
      </c>
      <c r="AT465" s="141">
        <v>704271.52399999951</v>
      </c>
      <c r="AU465" s="141">
        <v>688962.19924999948</v>
      </c>
      <c r="AV465" s="141">
        <v>673652.87449999945</v>
      </c>
      <c r="AW465" s="141">
        <v>658343.54974999942</v>
      </c>
      <c r="AX465" s="141">
        <v>643034.22499999939</v>
      </c>
      <c r="AY465" s="141">
        <v>627724.90024999937</v>
      </c>
      <c r="AZ465" s="141">
        <v>612415.57549999934</v>
      </c>
      <c r="BA465" s="141">
        <v>597106.25074999931</v>
      </c>
      <c r="BB465" s="141">
        <v>581796.92599999928</v>
      </c>
      <c r="BC465" s="141">
        <v>566487.60124999925</v>
      </c>
      <c r="BD465" s="141">
        <v>551178.27649999922</v>
      </c>
      <c r="BE465" s="141">
        <v>535868.95174999919</v>
      </c>
      <c r="BF465" s="141">
        <v>520559.62699999916</v>
      </c>
      <c r="BG465" s="141">
        <v>505250.30224999913</v>
      </c>
      <c r="BH465" s="141">
        <v>489940.97749999911</v>
      </c>
      <c r="BI465" s="141">
        <v>474631.65274999908</v>
      </c>
      <c r="BJ465" s="141">
        <v>459322.32799999905</v>
      </c>
      <c r="BK465" s="141">
        <v>444013.00324999902</v>
      </c>
      <c r="BL465" s="141">
        <v>428703.67849999899</v>
      </c>
      <c r="BM465" s="141">
        <v>413394.35374999896</v>
      </c>
      <c r="BN465" s="141">
        <v>398085.02899999893</v>
      </c>
      <c r="BO465" s="141">
        <v>382775.7042499989</v>
      </c>
      <c r="BP465" s="141">
        <v>367466.37949999887</v>
      </c>
    </row>
    <row r="466" spans="4:68">
      <c r="D466" s="174" t="s">
        <v>4434</v>
      </c>
      <c r="E466" s="175">
        <v>96011.36</v>
      </c>
      <c r="F466" s="174" t="s">
        <v>3486</v>
      </c>
      <c r="G466" s="174" t="s">
        <v>4426</v>
      </c>
      <c r="H466" s="174" t="s">
        <v>191</v>
      </c>
      <c r="I466" s="174" t="s">
        <v>4427</v>
      </c>
      <c r="J466" s="174" t="s">
        <v>4430</v>
      </c>
      <c r="K466" s="174"/>
      <c r="L466" s="174" t="s">
        <v>4377</v>
      </c>
      <c r="M466" s="174" t="s">
        <v>4411</v>
      </c>
      <c r="N466" s="176">
        <v>960</v>
      </c>
      <c r="O466" s="174" t="s">
        <v>3407</v>
      </c>
      <c r="P466" s="177">
        <v>34881</v>
      </c>
      <c r="Q466" s="176">
        <v>216</v>
      </c>
      <c r="R466" s="175">
        <v>21599.19</v>
      </c>
      <c r="S466" s="175">
        <v>74412.17</v>
      </c>
      <c r="T466" s="178">
        <v>0</v>
      </c>
      <c r="U466" s="96">
        <v>6</v>
      </c>
      <c r="V466" s="38" t="s">
        <v>116</v>
      </c>
      <c r="W466" s="38"/>
      <c r="X466" s="137">
        <v>1200.1419999999998</v>
      </c>
      <c r="Y466" s="138">
        <v>64101</v>
      </c>
      <c r="Z466" s="179">
        <v>62</v>
      </c>
      <c r="AA466" s="139">
        <v>2075</v>
      </c>
      <c r="AB466" s="131"/>
      <c r="AC466" s="38"/>
      <c r="AD466" s="140">
        <v>74412.17</v>
      </c>
      <c r="AE466" s="141">
        <v>73212.027999999991</v>
      </c>
      <c r="AF466" s="141">
        <v>72011.885999999999</v>
      </c>
      <c r="AG466" s="141">
        <v>70811.744000000006</v>
      </c>
      <c r="AH466" s="141">
        <v>69611.602000000014</v>
      </c>
      <c r="AI466" s="141">
        <v>68411.460000000021</v>
      </c>
      <c r="AJ466" s="141">
        <v>67211.318000000028</v>
      </c>
      <c r="AK466" s="141">
        <v>66011.176000000036</v>
      </c>
      <c r="AL466" s="141">
        <v>64811.034000000036</v>
      </c>
      <c r="AM466" s="141">
        <v>63610.892000000036</v>
      </c>
      <c r="AN466" s="141">
        <v>62410.750000000036</v>
      </c>
      <c r="AO466" s="141">
        <v>61210.608000000037</v>
      </c>
      <c r="AP466" s="141">
        <v>60010.466000000037</v>
      </c>
      <c r="AQ466" s="141">
        <v>58810.324000000037</v>
      </c>
      <c r="AR466" s="141">
        <v>57610.182000000037</v>
      </c>
      <c r="AS466" s="141">
        <v>56410.040000000037</v>
      </c>
      <c r="AT466" s="141">
        <v>55209.898000000037</v>
      </c>
      <c r="AU466" s="141">
        <v>54009.756000000038</v>
      </c>
      <c r="AV466" s="141">
        <v>52809.614000000038</v>
      </c>
      <c r="AW466" s="141">
        <v>51609.472000000038</v>
      </c>
      <c r="AX466" s="141">
        <v>50409.330000000038</v>
      </c>
      <c r="AY466" s="141">
        <v>49209.188000000038</v>
      </c>
      <c r="AZ466" s="141">
        <v>48009.046000000038</v>
      </c>
      <c r="BA466" s="141">
        <v>46808.904000000039</v>
      </c>
      <c r="BB466" s="141">
        <v>45608.762000000039</v>
      </c>
      <c r="BC466" s="141">
        <v>44408.620000000039</v>
      </c>
      <c r="BD466" s="141">
        <v>43208.478000000039</v>
      </c>
      <c r="BE466" s="141">
        <v>42008.336000000039</v>
      </c>
      <c r="BF466" s="141">
        <v>40808.19400000004</v>
      </c>
      <c r="BG466" s="141">
        <v>39608.05200000004</v>
      </c>
      <c r="BH466" s="141">
        <v>38407.91000000004</v>
      </c>
      <c r="BI466" s="141">
        <v>37207.76800000004</v>
      </c>
      <c r="BJ466" s="141">
        <v>36007.62600000004</v>
      </c>
      <c r="BK466" s="141">
        <v>34807.48400000004</v>
      </c>
      <c r="BL466" s="141">
        <v>33607.342000000041</v>
      </c>
      <c r="BM466" s="141">
        <v>32407.200000000041</v>
      </c>
      <c r="BN466" s="141">
        <v>31207.058000000041</v>
      </c>
      <c r="BO466" s="141">
        <v>30006.916000000041</v>
      </c>
      <c r="BP466" s="141">
        <v>28806.774000000041</v>
      </c>
    </row>
    <row r="467" spans="4:68">
      <c r="D467" s="174" t="s">
        <v>4435</v>
      </c>
      <c r="E467" s="176">
        <v>121764</v>
      </c>
      <c r="F467" s="174" t="s">
        <v>3466</v>
      </c>
      <c r="G467" s="174" t="s">
        <v>4436</v>
      </c>
      <c r="H467" s="174" t="s">
        <v>191</v>
      </c>
      <c r="I467" s="174" t="s">
        <v>4437</v>
      </c>
      <c r="J467" s="174" t="s">
        <v>4438</v>
      </c>
      <c r="K467" s="174"/>
      <c r="L467" s="174" t="s">
        <v>4439</v>
      </c>
      <c r="M467" s="174" t="s">
        <v>4440</v>
      </c>
      <c r="N467" s="176">
        <v>960</v>
      </c>
      <c r="O467" s="174" t="s">
        <v>3407</v>
      </c>
      <c r="P467" s="177">
        <v>35611</v>
      </c>
      <c r="Q467" s="176">
        <v>192</v>
      </c>
      <c r="R467" s="175">
        <v>24352.799999999999</v>
      </c>
      <c r="S467" s="175">
        <v>97411.199999999997</v>
      </c>
      <c r="T467" s="178">
        <v>1</v>
      </c>
      <c r="U467" s="96">
        <v>17</v>
      </c>
      <c r="V467" s="38" t="s">
        <v>127</v>
      </c>
      <c r="W467" s="38"/>
      <c r="X467" s="137">
        <v>1522.0500000000002</v>
      </c>
      <c r="Y467" s="138">
        <v>64831</v>
      </c>
      <c r="Z467" s="179">
        <v>64</v>
      </c>
      <c r="AA467" s="139">
        <v>2077</v>
      </c>
      <c r="AB467" s="131"/>
      <c r="AC467" s="38"/>
      <c r="AD467" s="140">
        <v>97411.199999999997</v>
      </c>
      <c r="AE467" s="141">
        <v>95889.15</v>
      </c>
      <c r="AF467" s="141">
        <v>94367.099999999991</v>
      </c>
      <c r="AG467" s="141">
        <v>92845.049999999988</v>
      </c>
      <c r="AH467" s="141">
        <v>91322.999999999985</v>
      </c>
      <c r="AI467" s="141">
        <v>89800.949999999983</v>
      </c>
      <c r="AJ467" s="141">
        <v>88278.89999999998</v>
      </c>
      <c r="AK467" s="141">
        <v>86756.849999999977</v>
      </c>
      <c r="AL467" s="141">
        <v>85234.799999999974</v>
      </c>
      <c r="AM467" s="141">
        <v>83712.749999999971</v>
      </c>
      <c r="AN467" s="141">
        <v>82190.699999999968</v>
      </c>
      <c r="AO467" s="141">
        <v>80668.649999999965</v>
      </c>
      <c r="AP467" s="141">
        <v>79146.599999999962</v>
      </c>
      <c r="AQ467" s="141">
        <v>77624.549999999959</v>
      </c>
      <c r="AR467" s="141">
        <v>76102.499999999956</v>
      </c>
      <c r="AS467" s="141">
        <v>74580.449999999953</v>
      </c>
      <c r="AT467" s="141">
        <v>73058.399999999951</v>
      </c>
      <c r="AU467" s="141">
        <v>71536.349999999948</v>
      </c>
      <c r="AV467" s="141">
        <v>70014.299999999945</v>
      </c>
      <c r="AW467" s="141">
        <v>68492.249999999942</v>
      </c>
      <c r="AX467" s="141">
        <v>66970.199999999939</v>
      </c>
      <c r="AY467" s="141">
        <v>65448.149999999936</v>
      </c>
      <c r="AZ467" s="141">
        <v>63926.099999999933</v>
      </c>
      <c r="BA467" s="141">
        <v>62404.04999999993</v>
      </c>
      <c r="BB467" s="141">
        <v>60881.999999999927</v>
      </c>
      <c r="BC467" s="141">
        <v>59359.949999999924</v>
      </c>
      <c r="BD467" s="141">
        <v>57837.899999999921</v>
      </c>
      <c r="BE467" s="141">
        <v>56315.849999999919</v>
      </c>
      <c r="BF467" s="141">
        <v>54793.799999999916</v>
      </c>
      <c r="BG467" s="141">
        <v>53271.749999999913</v>
      </c>
      <c r="BH467" s="141">
        <v>51749.69999999991</v>
      </c>
      <c r="BI467" s="141">
        <v>50227.649999999907</v>
      </c>
      <c r="BJ467" s="141">
        <v>48705.599999999904</v>
      </c>
      <c r="BK467" s="141">
        <v>47183.549999999901</v>
      </c>
      <c r="BL467" s="141">
        <v>45661.499999999898</v>
      </c>
      <c r="BM467" s="141">
        <v>44139.449999999895</v>
      </c>
      <c r="BN467" s="141">
        <v>42617.399999999892</v>
      </c>
      <c r="BO467" s="141">
        <v>41095.349999999889</v>
      </c>
      <c r="BP467" s="141">
        <v>39573.299999999886</v>
      </c>
    </row>
    <row r="468" spans="4:68">
      <c r="D468" s="174" t="s">
        <v>4441</v>
      </c>
      <c r="E468" s="176">
        <v>865067</v>
      </c>
      <c r="F468" s="174" t="s">
        <v>3472</v>
      </c>
      <c r="G468" s="174" t="s">
        <v>4436</v>
      </c>
      <c r="H468" s="174" t="s">
        <v>191</v>
      </c>
      <c r="I468" s="174" t="s">
        <v>4437</v>
      </c>
      <c r="J468" s="174" t="s">
        <v>4438</v>
      </c>
      <c r="K468" s="174"/>
      <c r="L468" s="174" t="s">
        <v>4439</v>
      </c>
      <c r="M468" s="174" t="s">
        <v>4440</v>
      </c>
      <c r="N468" s="176">
        <v>960</v>
      </c>
      <c r="O468" s="174" t="s">
        <v>3407</v>
      </c>
      <c r="P468" s="177">
        <v>35611</v>
      </c>
      <c r="Q468" s="176">
        <v>192</v>
      </c>
      <c r="R468" s="175">
        <v>173013.29</v>
      </c>
      <c r="S468" s="175">
        <v>692053.71</v>
      </c>
      <c r="T468" s="178">
        <v>1</v>
      </c>
      <c r="U468" s="96">
        <v>17</v>
      </c>
      <c r="V468" s="38" t="s">
        <v>127</v>
      </c>
      <c r="W468" s="38"/>
      <c r="X468" s="137">
        <v>10813.3375</v>
      </c>
      <c r="Y468" s="138">
        <v>64831</v>
      </c>
      <c r="Z468" s="179">
        <v>64</v>
      </c>
      <c r="AA468" s="139">
        <v>2077</v>
      </c>
      <c r="AB468" s="131"/>
      <c r="AC468" s="38"/>
      <c r="AD468" s="140">
        <v>692053.71</v>
      </c>
      <c r="AE468" s="141">
        <v>681240.37249999994</v>
      </c>
      <c r="AF468" s="141">
        <v>670427.03499999992</v>
      </c>
      <c r="AG468" s="141">
        <v>659613.69749999989</v>
      </c>
      <c r="AH468" s="141">
        <v>648800.35999999987</v>
      </c>
      <c r="AI468" s="141">
        <v>637987.02249999985</v>
      </c>
      <c r="AJ468" s="141">
        <v>627173.68499999982</v>
      </c>
      <c r="AK468" s="141">
        <v>616360.3474999998</v>
      </c>
      <c r="AL468" s="141">
        <v>605547.00999999978</v>
      </c>
      <c r="AM468" s="141">
        <v>594733.67249999975</v>
      </c>
      <c r="AN468" s="141">
        <v>583920.33499999973</v>
      </c>
      <c r="AO468" s="141">
        <v>573106.99749999971</v>
      </c>
      <c r="AP468" s="141">
        <v>562293.65999999968</v>
      </c>
      <c r="AQ468" s="141">
        <v>551480.32249999966</v>
      </c>
      <c r="AR468" s="141">
        <v>540666.98499999964</v>
      </c>
      <c r="AS468" s="141">
        <v>529853.64749999961</v>
      </c>
      <c r="AT468" s="141">
        <v>519040.30999999959</v>
      </c>
      <c r="AU468" s="141">
        <v>508226.97249999957</v>
      </c>
      <c r="AV468" s="141">
        <v>497413.63499999954</v>
      </c>
      <c r="AW468" s="141">
        <v>486600.29749999952</v>
      </c>
      <c r="AX468" s="141">
        <v>475786.9599999995</v>
      </c>
      <c r="AY468" s="141">
        <v>464973.62249999947</v>
      </c>
      <c r="AZ468" s="141">
        <v>454160.28499999945</v>
      </c>
      <c r="BA468" s="141">
        <v>443346.94749999943</v>
      </c>
      <c r="BB468" s="141">
        <v>432533.6099999994</v>
      </c>
      <c r="BC468" s="141">
        <v>421720.27249999938</v>
      </c>
      <c r="BD468" s="141">
        <v>410906.93499999936</v>
      </c>
      <c r="BE468" s="141">
        <v>400093.59749999933</v>
      </c>
      <c r="BF468" s="141">
        <v>389280.25999999931</v>
      </c>
      <c r="BG468" s="141">
        <v>378466.92249999929</v>
      </c>
      <c r="BH468" s="141">
        <v>367653.58499999926</v>
      </c>
      <c r="BI468" s="141">
        <v>356840.24749999924</v>
      </c>
      <c r="BJ468" s="141">
        <v>346026.90999999922</v>
      </c>
      <c r="BK468" s="141">
        <v>335213.57249999919</v>
      </c>
      <c r="BL468" s="141">
        <v>324400.23499999917</v>
      </c>
      <c r="BM468" s="141">
        <v>313586.89749999915</v>
      </c>
      <c r="BN468" s="141">
        <v>302773.55999999912</v>
      </c>
      <c r="BO468" s="141">
        <v>291960.2224999991</v>
      </c>
      <c r="BP468" s="141">
        <v>281146.88499999908</v>
      </c>
    </row>
    <row r="469" spans="4:68">
      <c r="D469" s="174" t="s">
        <v>4442</v>
      </c>
      <c r="E469" s="176">
        <v>1797089</v>
      </c>
      <c r="F469" s="174" t="s">
        <v>3475</v>
      </c>
      <c r="G469" s="174" t="s">
        <v>4436</v>
      </c>
      <c r="H469" s="174" t="s">
        <v>191</v>
      </c>
      <c r="I469" s="174" t="s">
        <v>4437</v>
      </c>
      <c r="J469" s="174" t="s">
        <v>4438</v>
      </c>
      <c r="K469" s="174"/>
      <c r="L469" s="174" t="s">
        <v>4439</v>
      </c>
      <c r="M469" s="174" t="s">
        <v>4440</v>
      </c>
      <c r="N469" s="176">
        <v>960</v>
      </c>
      <c r="O469" s="174" t="s">
        <v>3407</v>
      </c>
      <c r="P469" s="177">
        <v>35611</v>
      </c>
      <c r="Q469" s="176">
        <v>192</v>
      </c>
      <c r="R469" s="175">
        <v>359417.77</v>
      </c>
      <c r="S469" s="175">
        <v>1437671.23</v>
      </c>
      <c r="T469" s="178">
        <v>1</v>
      </c>
      <c r="U469" s="96">
        <v>17</v>
      </c>
      <c r="V469" s="38" t="s">
        <v>127</v>
      </c>
      <c r="W469" s="38"/>
      <c r="X469" s="137">
        <v>22463.612499999999</v>
      </c>
      <c r="Y469" s="138">
        <v>64831</v>
      </c>
      <c r="Z469" s="179">
        <v>64</v>
      </c>
      <c r="AA469" s="139">
        <v>2077</v>
      </c>
      <c r="AB469" s="131"/>
      <c r="AC469" s="38"/>
      <c r="AD469" s="140">
        <v>1437671.23</v>
      </c>
      <c r="AE469" s="141">
        <v>1415207.6174999999</v>
      </c>
      <c r="AF469" s="141">
        <v>1392744.0049999999</v>
      </c>
      <c r="AG469" s="141">
        <v>1370280.3924999998</v>
      </c>
      <c r="AH469" s="141">
        <v>1347816.7799999998</v>
      </c>
      <c r="AI469" s="141">
        <v>1325353.1674999997</v>
      </c>
      <c r="AJ469" s="141">
        <v>1302889.5549999997</v>
      </c>
      <c r="AK469" s="141">
        <v>1280425.9424999997</v>
      </c>
      <c r="AL469" s="141">
        <v>1257962.3299999996</v>
      </c>
      <c r="AM469" s="141">
        <v>1235498.7174999996</v>
      </c>
      <c r="AN469" s="141">
        <v>1213035.1049999995</v>
      </c>
      <c r="AO469" s="141">
        <v>1190571.4924999995</v>
      </c>
      <c r="AP469" s="141">
        <v>1168107.8799999994</v>
      </c>
      <c r="AQ469" s="141">
        <v>1145644.2674999994</v>
      </c>
      <c r="AR469" s="141">
        <v>1123180.6549999993</v>
      </c>
      <c r="AS469" s="141">
        <v>1100717.0424999993</v>
      </c>
      <c r="AT469" s="141">
        <v>1078253.4299999992</v>
      </c>
      <c r="AU469" s="141">
        <v>1055789.8174999992</v>
      </c>
      <c r="AV469" s="141">
        <v>1033326.2049999991</v>
      </c>
      <c r="AW469" s="141">
        <v>1010862.5924999991</v>
      </c>
      <c r="AX469" s="141">
        <v>988398.97999999905</v>
      </c>
      <c r="AY469" s="141">
        <v>965935.367499999</v>
      </c>
      <c r="AZ469" s="141">
        <v>943471.75499999896</v>
      </c>
      <c r="BA469" s="141">
        <v>921008.14249999891</v>
      </c>
      <c r="BB469" s="141">
        <v>898544.52999999886</v>
      </c>
      <c r="BC469" s="141">
        <v>876080.91749999882</v>
      </c>
      <c r="BD469" s="141">
        <v>853617.30499999877</v>
      </c>
      <c r="BE469" s="141">
        <v>831153.69249999872</v>
      </c>
      <c r="BF469" s="141">
        <v>808690.07999999868</v>
      </c>
      <c r="BG469" s="141">
        <v>786226.46749999863</v>
      </c>
      <c r="BH469" s="141">
        <v>763762.85499999858</v>
      </c>
      <c r="BI469" s="141">
        <v>741299.24249999854</v>
      </c>
      <c r="BJ469" s="141">
        <v>718835.62999999849</v>
      </c>
      <c r="BK469" s="141">
        <v>696372.01749999844</v>
      </c>
      <c r="BL469" s="141">
        <v>673908.4049999984</v>
      </c>
      <c r="BM469" s="141">
        <v>651444.79249999835</v>
      </c>
      <c r="BN469" s="141">
        <v>628981.1799999983</v>
      </c>
      <c r="BO469" s="141">
        <v>606517.56749999826</v>
      </c>
      <c r="BP469" s="141">
        <v>584053.95499999821</v>
      </c>
    </row>
    <row r="470" spans="4:68">
      <c r="D470" s="174" t="s">
        <v>4443</v>
      </c>
      <c r="E470" s="176">
        <v>93521</v>
      </c>
      <c r="F470" s="174" t="s">
        <v>3478</v>
      </c>
      <c r="G470" s="174" t="s">
        <v>4436</v>
      </c>
      <c r="H470" s="174" t="s">
        <v>191</v>
      </c>
      <c r="I470" s="174" t="s">
        <v>4437</v>
      </c>
      <c r="J470" s="174" t="s">
        <v>4438</v>
      </c>
      <c r="K470" s="174"/>
      <c r="L470" s="174" t="s">
        <v>4439</v>
      </c>
      <c r="M470" s="174" t="s">
        <v>4440</v>
      </c>
      <c r="N470" s="176">
        <v>960</v>
      </c>
      <c r="O470" s="174" t="s">
        <v>3407</v>
      </c>
      <c r="P470" s="177">
        <v>35611</v>
      </c>
      <c r="Q470" s="176">
        <v>192</v>
      </c>
      <c r="R470" s="175">
        <v>18704.169999999998</v>
      </c>
      <c r="S470" s="175">
        <v>74816.83</v>
      </c>
      <c r="T470" s="178">
        <v>1</v>
      </c>
      <c r="U470" s="96">
        <v>6</v>
      </c>
      <c r="V470" s="38" t="s">
        <v>116</v>
      </c>
      <c r="W470" s="38"/>
      <c r="X470" s="137">
        <v>1169.0125</v>
      </c>
      <c r="Y470" s="138">
        <v>64831</v>
      </c>
      <c r="Z470" s="179">
        <v>64</v>
      </c>
      <c r="AA470" s="139">
        <v>2077</v>
      </c>
      <c r="AB470" s="131"/>
      <c r="AC470" s="38"/>
      <c r="AD470" s="140">
        <v>74816.83</v>
      </c>
      <c r="AE470" s="141">
        <v>73647.817500000005</v>
      </c>
      <c r="AF470" s="141">
        <v>72478.805000000008</v>
      </c>
      <c r="AG470" s="141">
        <v>71309.79250000001</v>
      </c>
      <c r="AH470" s="141">
        <v>70140.780000000013</v>
      </c>
      <c r="AI470" s="141">
        <v>68971.767500000016</v>
      </c>
      <c r="AJ470" s="141">
        <v>67802.755000000019</v>
      </c>
      <c r="AK470" s="141">
        <v>66633.742500000022</v>
      </c>
      <c r="AL470" s="141">
        <v>65464.730000000025</v>
      </c>
      <c r="AM470" s="141">
        <v>64295.717500000028</v>
      </c>
      <c r="AN470" s="141">
        <v>63126.705000000031</v>
      </c>
      <c r="AO470" s="141">
        <v>61957.692500000034</v>
      </c>
      <c r="AP470" s="141">
        <v>60788.680000000037</v>
      </c>
      <c r="AQ470" s="141">
        <v>59619.66750000004</v>
      </c>
      <c r="AR470" s="141">
        <v>58450.655000000042</v>
      </c>
      <c r="AS470" s="141">
        <v>57281.642500000045</v>
      </c>
      <c r="AT470" s="141">
        <v>56112.630000000048</v>
      </c>
      <c r="AU470" s="141">
        <v>54943.617500000051</v>
      </c>
      <c r="AV470" s="141">
        <v>53774.605000000054</v>
      </c>
      <c r="AW470" s="141">
        <v>52605.592500000057</v>
      </c>
      <c r="AX470" s="141">
        <v>51436.58000000006</v>
      </c>
      <c r="AY470" s="141">
        <v>50267.567500000063</v>
      </c>
      <c r="AZ470" s="141">
        <v>49098.555000000066</v>
      </c>
      <c r="BA470" s="141">
        <v>47929.542500000069</v>
      </c>
      <c r="BB470" s="141">
        <v>46760.530000000072</v>
      </c>
      <c r="BC470" s="141">
        <v>45591.517500000075</v>
      </c>
      <c r="BD470" s="141">
        <v>44422.505000000077</v>
      </c>
      <c r="BE470" s="141">
        <v>43253.49250000008</v>
      </c>
      <c r="BF470" s="141">
        <v>42084.480000000083</v>
      </c>
      <c r="BG470" s="141">
        <v>40915.467500000086</v>
      </c>
      <c r="BH470" s="141">
        <v>39746.455000000089</v>
      </c>
      <c r="BI470" s="141">
        <v>38577.442500000092</v>
      </c>
      <c r="BJ470" s="141">
        <v>37408.430000000095</v>
      </c>
      <c r="BK470" s="141">
        <v>36239.417500000098</v>
      </c>
      <c r="BL470" s="141">
        <v>35070.405000000101</v>
      </c>
      <c r="BM470" s="141">
        <v>33901.392500000104</v>
      </c>
      <c r="BN470" s="141">
        <v>32732.380000000103</v>
      </c>
      <c r="BO470" s="141">
        <v>31563.367500000102</v>
      </c>
      <c r="BP470" s="141">
        <v>30394.355000000101</v>
      </c>
    </row>
    <row r="471" spans="4:68">
      <c r="D471" s="174" t="s">
        <v>4444</v>
      </c>
      <c r="E471" s="175">
        <v>3283443.43</v>
      </c>
      <c r="F471" s="174" t="s">
        <v>3459</v>
      </c>
      <c r="G471" s="174" t="s">
        <v>4436</v>
      </c>
      <c r="H471" s="174" t="s">
        <v>191</v>
      </c>
      <c r="I471" s="174" t="s">
        <v>4437</v>
      </c>
      <c r="J471" s="174" t="s">
        <v>4445</v>
      </c>
      <c r="K471" s="174"/>
      <c r="L471" s="174" t="s">
        <v>4439</v>
      </c>
      <c r="M471" s="174" t="s">
        <v>4440</v>
      </c>
      <c r="N471" s="176">
        <v>960</v>
      </c>
      <c r="O471" s="174" t="s">
        <v>3407</v>
      </c>
      <c r="P471" s="177">
        <v>35611</v>
      </c>
      <c r="Q471" s="176">
        <v>192</v>
      </c>
      <c r="R471" s="175">
        <v>656688.64000000001</v>
      </c>
      <c r="S471" s="175">
        <v>2626754.79</v>
      </c>
      <c r="T471" s="178">
        <v>0</v>
      </c>
      <c r="U471" s="96">
        <v>6</v>
      </c>
      <c r="V471" s="38" t="s">
        <v>116</v>
      </c>
      <c r="W471" s="38"/>
      <c r="X471" s="137">
        <v>41043.042875000006</v>
      </c>
      <c r="Y471" s="138">
        <v>64831</v>
      </c>
      <c r="Z471" s="179">
        <v>64</v>
      </c>
      <c r="AA471" s="139">
        <v>2077</v>
      </c>
      <c r="AB471" s="131"/>
      <c r="AC471" s="38"/>
      <c r="AD471" s="140">
        <v>2626754.79</v>
      </c>
      <c r="AE471" s="141">
        <v>2585711.7471250002</v>
      </c>
      <c r="AF471" s="141">
        <v>2544668.7042500004</v>
      </c>
      <c r="AG471" s="141">
        <v>2503625.6613750006</v>
      </c>
      <c r="AH471" s="141">
        <v>2462582.6185000008</v>
      </c>
      <c r="AI471" s="141">
        <v>2421539.575625001</v>
      </c>
      <c r="AJ471" s="141">
        <v>2380496.5327500012</v>
      </c>
      <c r="AK471" s="141">
        <v>2339453.4898750014</v>
      </c>
      <c r="AL471" s="141">
        <v>2298410.4470000016</v>
      </c>
      <c r="AM471" s="141">
        <v>2257367.4041250017</v>
      </c>
      <c r="AN471" s="141">
        <v>2216324.3612500019</v>
      </c>
      <c r="AO471" s="141">
        <v>2175281.3183750021</v>
      </c>
      <c r="AP471" s="141">
        <v>2134238.2755000023</v>
      </c>
      <c r="AQ471" s="141">
        <v>2093195.2326250023</v>
      </c>
      <c r="AR471" s="141">
        <v>2052152.1897500022</v>
      </c>
      <c r="AS471" s="141">
        <v>2011109.1468750022</v>
      </c>
      <c r="AT471" s="141">
        <v>1970066.1040000021</v>
      </c>
      <c r="AU471" s="141">
        <v>1929023.0611250021</v>
      </c>
      <c r="AV471" s="141">
        <v>1887980.0182500021</v>
      </c>
      <c r="AW471" s="141">
        <v>1846936.975375002</v>
      </c>
      <c r="AX471" s="141">
        <v>1805893.932500002</v>
      </c>
      <c r="AY471" s="141">
        <v>1764850.8896250019</v>
      </c>
      <c r="AZ471" s="141">
        <v>1723807.8467500019</v>
      </c>
      <c r="BA471" s="141">
        <v>1682764.8038750018</v>
      </c>
      <c r="BB471" s="141">
        <v>1641721.7610000018</v>
      </c>
      <c r="BC471" s="141">
        <v>1600678.7181250018</v>
      </c>
      <c r="BD471" s="141">
        <v>1559635.6752500017</v>
      </c>
      <c r="BE471" s="141">
        <v>1518592.6323750017</v>
      </c>
      <c r="BF471" s="141">
        <v>1477549.5895000016</v>
      </c>
      <c r="BG471" s="141">
        <v>1436506.5466250016</v>
      </c>
      <c r="BH471" s="141">
        <v>1395463.5037500015</v>
      </c>
      <c r="BI471" s="141">
        <v>1354420.4608750015</v>
      </c>
      <c r="BJ471" s="141">
        <v>1313377.4180000015</v>
      </c>
      <c r="BK471" s="141">
        <v>1272334.3751250014</v>
      </c>
      <c r="BL471" s="141">
        <v>1231291.3322500014</v>
      </c>
      <c r="BM471" s="141">
        <v>1190248.2893750013</v>
      </c>
      <c r="BN471" s="141">
        <v>1149205.2465000013</v>
      </c>
      <c r="BO471" s="141">
        <v>1108162.2036250012</v>
      </c>
      <c r="BP471" s="141">
        <v>1067119.1607500012</v>
      </c>
    </row>
    <row r="472" spans="4:68">
      <c r="D472" s="174" t="s">
        <v>4446</v>
      </c>
      <c r="E472" s="175">
        <v>237631.12</v>
      </c>
      <c r="F472" s="174" t="s">
        <v>3501</v>
      </c>
      <c r="G472" s="174" t="s">
        <v>4436</v>
      </c>
      <c r="H472" s="174" t="s">
        <v>191</v>
      </c>
      <c r="I472" s="174" t="s">
        <v>4437</v>
      </c>
      <c r="J472" s="174" t="s">
        <v>4445</v>
      </c>
      <c r="K472" s="174"/>
      <c r="L472" s="174" t="s">
        <v>4439</v>
      </c>
      <c r="M472" s="174" t="s">
        <v>4440</v>
      </c>
      <c r="N472" s="176">
        <v>960</v>
      </c>
      <c r="O472" s="174" t="s">
        <v>3407</v>
      </c>
      <c r="P472" s="177">
        <v>35611</v>
      </c>
      <c r="Q472" s="176">
        <v>192</v>
      </c>
      <c r="R472" s="175">
        <v>47526.1</v>
      </c>
      <c r="S472" s="175">
        <v>190105.02</v>
      </c>
      <c r="T472" s="178">
        <v>0</v>
      </c>
      <c r="U472" s="96">
        <v>6</v>
      </c>
      <c r="V472" s="38" t="s">
        <v>116</v>
      </c>
      <c r="W472" s="38"/>
      <c r="X472" s="137">
        <v>2970.3889999999997</v>
      </c>
      <c r="Y472" s="138">
        <v>64831</v>
      </c>
      <c r="Z472" s="179">
        <v>64</v>
      </c>
      <c r="AA472" s="139">
        <v>2077</v>
      </c>
      <c r="AB472" s="131"/>
      <c r="AC472" s="38"/>
      <c r="AD472" s="140">
        <v>190105.02</v>
      </c>
      <c r="AE472" s="141">
        <v>187134.63099999999</v>
      </c>
      <c r="AF472" s="141">
        <v>184164.242</v>
      </c>
      <c r="AG472" s="141">
        <v>181193.853</v>
      </c>
      <c r="AH472" s="141">
        <v>178223.46400000001</v>
      </c>
      <c r="AI472" s="141">
        <v>175253.07500000001</v>
      </c>
      <c r="AJ472" s="141">
        <v>172282.68600000002</v>
      </c>
      <c r="AK472" s="141">
        <v>169312.29700000002</v>
      </c>
      <c r="AL472" s="141">
        <v>166341.90800000002</v>
      </c>
      <c r="AM472" s="141">
        <v>163371.51900000003</v>
      </c>
      <c r="AN472" s="141">
        <v>160401.13000000003</v>
      </c>
      <c r="AO472" s="141">
        <v>157430.74100000004</v>
      </c>
      <c r="AP472" s="141">
        <v>154460.35200000004</v>
      </c>
      <c r="AQ472" s="141">
        <v>151489.96300000005</v>
      </c>
      <c r="AR472" s="141">
        <v>148519.57400000005</v>
      </c>
      <c r="AS472" s="141">
        <v>145549.18500000006</v>
      </c>
      <c r="AT472" s="141">
        <v>142578.79600000006</v>
      </c>
      <c r="AU472" s="141">
        <v>139608.40700000006</v>
      </c>
      <c r="AV472" s="141">
        <v>136638.01800000007</v>
      </c>
      <c r="AW472" s="141">
        <v>133667.62900000007</v>
      </c>
      <c r="AX472" s="141">
        <v>130697.24000000008</v>
      </c>
      <c r="AY472" s="141">
        <v>127726.85100000008</v>
      </c>
      <c r="AZ472" s="141">
        <v>124756.46200000009</v>
      </c>
      <c r="BA472" s="141">
        <v>121786.07300000009</v>
      </c>
      <c r="BB472" s="141">
        <v>118815.6840000001</v>
      </c>
      <c r="BC472" s="141">
        <v>115845.2950000001</v>
      </c>
      <c r="BD472" s="141">
        <v>112874.9060000001</v>
      </c>
      <c r="BE472" s="141">
        <v>109904.51700000011</v>
      </c>
      <c r="BF472" s="141">
        <v>106934.12800000011</v>
      </c>
      <c r="BG472" s="141">
        <v>103963.73900000012</v>
      </c>
      <c r="BH472" s="141">
        <v>100993.35000000012</v>
      </c>
      <c r="BI472" s="141">
        <v>98022.961000000127</v>
      </c>
      <c r="BJ472" s="141">
        <v>95052.572000000131</v>
      </c>
      <c r="BK472" s="141">
        <v>92082.183000000136</v>
      </c>
      <c r="BL472" s="141">
        <v>89111.79400000014</v>
      </c>
      <c r="BM472" s="141">
        <v>86141.405000000144</v>
      </c>
      <c r="BN472" s="141">
        <v>83171.016000000149</v>
      </c>
      <c r="BO472" s="141">
        <v>80200.627000000153</v>
      </c>
      <c r="BP472" s="141">
        <v>77230.238000000158</v>
      </c>
    </row>
    <row r="473" spans="4:68">
      <c r="D473" s="174" t="s">
        <v>4447</v>
      </c>
      <c r="E473" s="175">
        <v>363433.84</v>
      </c>
      <c r="F473" s="174" t="s">
        <v>3464</v>
      </c>
      <c r="G473" s="174" t="s">
        <v>4436</v>
      </c>
      <c r="H473" s="174" t="s">
        <v>191</v>
      </c>
      <c r="I473" s="174" t="s">
        <v>4437</v>
      </c>
      <c r="J473" s="174" t="s">
        <v>4445</v>
      </c>
      <c r="K473" s="174"/>
      <c r="L473" s="174" t="s">
        <v>4439</v>
      </c>
      <c r="M473" s="174" t="s">
        <v>4440</v>
      </c>
      <c r="N473" s="176">
        <v>960</v>
      </c>
      <c r="O473" s="174" t="s">
        <v>3407</v>
      </c>
      <c r="P473" s="177">
        <v>35611</v>
      </c>
      <c r="Q473" s="176">
        <v>192</v>
      </c>
      <c r="R473" s="175">
        <v>72686.73</v>
      </c>
      <c r="S473" s="175">
        <v>290747.11</v>
      </c>
      <c r="T473" s="178">
        <v>0</v>
      </c>
      <c r="U473" s="96">
        <v>6</v>
      </c>
      <c r="V473" s="38" t="s">
        <v>116</v>
      </c>
      <c r="W473" s="38"/>
      <c r="X473" s="137">
        <v>4542.9230000000007</v>
      </c>
      <c r="Y473" s="138">
        <v>64831</v>
      </c>
      <c r="Z473" s="179">
        <v>64</v>
      </c>
      <c r="AA473" s="139">
        <v>2077</v>
      </c>
      <c r="AB473" s="131"/>
      <c r="AC473" s="38"/>
      <c r="AD473" s="140">
        <v>290747.11</v>
      </c>
      <c r="AE473" s="141">
        <v>286204.18699999998</v>
      </c>
      <c r="AF473" s="141">
        <v>281661.26399999997</v>
      </c>
      <c r="AG473" s="141">
        <v>277118.34099999996</v>
      </c>
      <c r="AH473" s="141">
        <v>272575.41799999995</v>
      </c>
      <c r="AI473" s="141">
        <v>268032.49499999994</v>
      </c>
      <c r="AJ473" s="141">
        <v>263489.57199999993</v>
      </c>
      <c r="AK473" s="141">
        <v>258946.64899999992</v>
      </c>
      <c r="AL473" s="141">
        <v>254403.72599999991</v>
      </c>
      <c r="AM473" s="141">
        <v>249860.8029999999</v>
      </c>
      <c r="AN473" s="141">
        <v>245317.87999999989</v>
      </c>
      <c r="AO473" s="141">
        <v>240774.95699999988</v>
      </c>
      <c r="AP473" s="141">
        <v>236232.03399999987</v>
      </c>
      <c r="AQ473" s="141">
        <v>231689.11099999986</v>
      </c>
      <c r="AR473" s="141">
        <v>227146.18799999985</v>
      </c>
      <c r="AS473" s="141">
        <v>222603.26499999984</v>
      </c>
      <c r="AT473" s="141">
        <v>218060.34199999983</v>
      </c>
      <c r="AU473" s="141">
        <v>213517.41899999982</v>
      </c>
      <c r="AV473" s="141">
        <v>208974.49599999981</v>
      </c>
      <c r="AW473" s="141">
        <v>204431.5729999998</v>
      </c>
      <c r="AX473" s="141">
        <v>199888.64999999979</v>
      </c>
      <c r="AY473" s="141">
        <v>195345.72699999978</v>
      </c>
      <c r="AZ473" s="141">
        <v>190802.80399999977</v>
      </c>
      <c r="BA473" s="141">
        <v>186259.88099999976</v>
      </c>
      <c r="BB473" s="141">
        <v>181716.95799999975</v>
      </c>
      <c r="BC473" s="141">
        <v>177174.03499999974</v>
      </c>
      <c r="BD473" s="141">
        <v>172631.11199999973</v>
      </c>
      <c r="BE473" s="141">
        <v>168088.18899999972</v>
      </c>
      <c r="BF473" s="141">
        <v>163545.26599999971</v>
      </c>
      <c r="BG473" s="141">
        <v>159002.3429999997</v>
      </c>
      <c r="BH473" s="141">
        <v>154459.41999999969</v>
      </c>
      <c r="BI473" s="141">
        <v>149916.49699999968</v>
      </c>
      <c r="BJ473" s="141">
        <v>145373.57399999967</v>
      </c>
      <c r="BK473" s="141">
        <v>140830.65099999966</v>
      </c>
      <c r="BL473" s="141">
        <v>136287.72799999965</v>
      </c>
      <c r="BM473" s="141">
        <v>131744.80499999964</v>
      </c>
      <c r="BN473" s="141">
        <v>127201.88199999965</v>
      </c>
      <c r="BO473" s="141">
        <v>122658.95899999965</v>
      </c>
      <c r="BP473" s="141">
        <v>118116.03599999966</v>
      </c>
    </row>
    <row r="474" spans="4:68">
      <c r="D474" s="174" t="s">
        <v>4448</v>
      </c>
      <c r="E474" s="175">
        <v>3521047.25</v>
      </c>
      <c r="F474" s="174" t="s">
        <v>3486</v>
      </c>
      <c r="G474" s="174" t="s">
        <v>4436</v>
      </c>
      <c r="H474" s="174" t="s">
        <v>191</v>
      </c>
      <c r="I474" s="174" t="s">
        <v>4437</v>
      </c>
      <c r="J474" s="174" t="s">
        <v>4445</v>
      </c>
      <c r="K474" s="174"/>
      <c r="L474" s="174" t="s">
        <v>4439</v>
      </c>
      <c r="M474" s="174" t="s">
        <v>4440</v>
      </c>
      <c r="N474" s="176">
        <v>960</v>
      </c>
      <c r="O474" s="174" t="s">
        <v>3407</v>
      </c>
      <c r="P474" s="177">
        <v>35611</v>
      </c>
      <c r="Q474" s="176">
        <v>192</v>
      </c>
      <c r="R474" s="175">
        <v>704209.44</v>
      </c>
      <c r="S474" s="175">
        <v>2816837.81</v>
      </c>
      <c r="T474" s="178">
        <v>0</v>
      </c>
      <c r="U474" s="96">
        <v>6</v>
      </c>
      <c r="V474" s="38" t="s">
        <v>116</v>
      </c>
      <c r="W474" s="38"/>
      <c r="X474" s="137">
        <v>44013.090624999997</v>
      </c>
      <c r="Y474" s="138">
        <v>64831</v>
      </c>
      <c r="Z474" s="179">
        <v>64</v>
      </c>
      <c r="AA474" s="139">
        <v>2077</v>
      </c>
      <c r="AB474" s="131"/>
      <c r="AC474" s="38"/>
      <c r="AD474" s="140">
        <v>2816837.81</v>
      </c>
      <c r="AE474" s="141">
        <v>2772824.7193749999</v>
      </c>
      <c r="AF474" s="141">
        <v>2728811.6287499997</v>
      </c>
      <c r="AG474" s="141">
        <v>2684798.5381249995</v>
      </c>
      <c r="AH474" s="141">
        <v>2640785.4474999993</v>
      </c>
      <c r="AI474" s="141">
        <v>2596772.3568749991</v>
      </c>
      <c r="AJ474" s="141">
        <v>2552759.2662499989</v>
      </c>
      <c r="AK474" s="141">
        <v>2508746.1756249988</v>
      </c>
      <c r="AL474" s="141">
        <v>2464733.0849999986</v>
      </c>
      <c r="AM474" s="141">
        <v>2420719.9943749984</v>
      </c>
      <c r="AN474" s="141">
        <v>2376706.9037499982</v>
      </c>
      <c r="AO474" s="141">
        <v>2332693.813124998</v>
      </c>
      <c r="AP474" s="141">
        <v>2288680.7224999978</v>
      </c>
      <c r="AQ474" s="141">
        <v>2244667.6318749976</v>
      </c>
      <c r="AR474" s="141">
        <v>2200654.5412499974</v>
      </c>
      <c r="AS474" s="141">
        <v>2156641.4506249973</v>
      </c>
      <c r="AT474" s="141">
        <v>2112628.3599999971</v>
      </c>
      <c r="AU474" s="141">
        <v>2068615.2693749971</v>
      </c>
      <c r="AV474" s="141">
        <v>2024602.1787499972</v>
      </c>
      <c r="AW474" s="141">
        <v>1980589.0881249972</v>
      </c>
      <c r="AX474" s="141">
        <v>1936575.9974999973</v>
      </c>
      <c r="AY474" s="141">
        <v>1892562.9068749973</v>
      </c>
      <c r="AZ474" s="141">
        <v>1848549.8162499974</v>
      </c>
      <c r="BA474" s="141">
        <v>1804536.7256249974</v>
      </c>
      <c r="BB474" s="141">
        <v>1760523.6349999974</v>
      </c>
      <c r="BC474" s="141">
        <v>1716510.5443749975</v>
      </c>
      <c r="BD474" s="141">
        <v>1672497.4537499975</v>
      </c>
      <c r="BE474" s="141">
        <v>1628484.3631249976</v>
      </c>
      <c r="BF474" s="141">
        <v>1584471.2724999976</v>
      </c>
      <c r="BG474" s="141">
        <v>1540458.1818749977</v>
      </c>
      <c r="BH474" s="141">
        <v>1496445.0912499977</v>
      </c>
      <c r="BI474" s="141">
        <v>1452432.0006249978</v>
      </c>
      <c r="BJ474" s="141">
        <v>1408418.9099999978</v>
      </c>
      <c r="BK474" s="141">
        <v>1364405.8193749979</v>
      </c>
      <c r="BL474" s="141">
        <v>1320392.7287499979</v>
      </c>
      <c r="BM474" s="141">
        <v>1276379.638124998</v>
      </c>
      <c r="BN474" s="141">
        <v>1232366.547499998</v>
      </c>
      <c r="BO474" s="141">
        <v>1188353.4568749981</v>
      </c>
      <c r="BP474" s="141">
        <v>1144340.3662499981</v>
      </c>
    </row>
    <row r="475" spans="4:68">
      <c r="D475" s="174" t="s">
        <v>4449</v>
      </c>
      <c r="E475" s="175">
        <v>3197368.84</v>
      </c>
      <c r="F475" s="174" t="s">
        <v>3488</v>
      </c>
      <c r="G475" s="174" t="s">
        <v>4436</v>
      </c>
      <c r="H475" s="174" t="s">
        <v>191</v>
      </c>
      <c r="I475" s="174" t="s">
        <v>4437</v>
      </c>
      <c r="J475" s="174" t="s">
        <v>4445</v>
      </c>
      <c r="K475" s="174"/>
      <c r="L475" s="174" t="s">
        <v>4439</v>
      </c>
      <c r="M475" s="174" t="s">
        <v>4440</v>
      </c>
      <c r="N475" s="176">
        <v>960</v>
      </c>
      <c r="O475" s="174" t="s">
        <v>3407</v>
      </c>
      <c r="P475" s="177">
        <v>35611</v>
      </c>
      <c r="Q475" s="176">
        <v>192</v>
      </c>
      <c r="R475" s="175">
        <v>639473.76</v>
      </c>
      <c r="S475" s="175">
        <v>2557895.08</v>
      </c>
      <c r="T475" s="178">
        <v>0</v>
      </c>
      <c r="U475" s="96">
        <v>6</v>
      </c>
      <c r="V475" s="38" t="s">
        <v>116</v>
      </c>
      <c r="W475" s="38"/>
      <c r="X475" s="137">
        <v>39967.110499999995</v>
      </c>
      <c r="Y475" s="138">
        <v>64831</v>
      </c>
      <c r="Z475" s="179">
        <v>64</v>
      </c>
      <c r="AA475" s="139">
        <v>2077</v>
      </c>
      <c r="AB475" s="131"/>
      <c r="AC475" s="38"/>
      <c r="AD475" s="140">
        <v>2557895.08</v>
      </c>
      <c r="AE475" s="141">
        <v>2517927.9695000001</v>
      </c>
      <c r="AF475" s="141">
        <v>2477960.8590000002</v>
      </c>
      <c r="AG475" s="141">
        <v>2437993.7485000002</v>
      </c>
      <c r="AH475" s="141">
        <v>2398026.6380000003</v>
      </c>
      <c r="AI475" s="141">
        <v>2358059.5275000003</v>
      </c>
      <c r="AJ475" s="141">
        <v>2318092.4170000004</v>
      </c>
      <c r="AK475" s="141">
        <v>2278125.3065000004</v>
      </c>
      <c r="AL475" s="141">
        <v>2238158.1960000005</v>
      </c>
      <c r="AM475" s="141">
        <v>2198191.0855000005</v>
      </c>
      <c r="AN475" s="141">
        <v>2158223.9750000006</v>
      </c>
      <c r="AO475" s="141">
        <v>2118256.8645000006</v>
      </c>
      <c r="AP475" s="141">
        <v>2078289.7540000007</v>
      </c>
      <c r="AQ475" s="141">
        <v>2038322.6435000007</v>
      </c>
      <c r="AR475" s="141">
        <v>1998355.5330000008</v>
      </c>
      <c r="AS475" s="141">
        <v>1958388.4225000008</v>
      </c>
      <c r="AT475" s="141">
        <v>1918421.3120000008</v>
      </c>
      <c r="AU475" s="141">
        <v>1878454.2015000009</v>
      </c>
      <c r="AV475" s="141">
        <v>1838487.0910000009</v>
      </c>
      <c r="AW475" s="141">
        <v>1798519.980500001</v>
      </c>
      <c r="AX475" s="141">
        <v>1758552.870000001</v>
      </c>
      <c r="AY475" s="141">
        <v>1718585.7595000011</v>
      </c>
      <c r="AZ475" s="141">
        <v>1678618.6490000011</v>
      </c>
      <c r="BA475" s="141">
        <v>1638651.5385000012</v>
      </c>
      <c r="BB475" s="141">
        <v>1598684.4280000012</v>
      </c>
      <c r="BC475" s="141">
        <v>1558717.3175000013</v>
      </c>
      <c r="BD475" s="141">
        <v>1518750.2070000013</v>
      </c>
      <c r="BE475" s="141">
        <v>1478783.0965000014</v>
      </c>
      <c r="BF475" s="141">
        <v>1438815.9860000014</v>
      </c>
      <c r="BG475" s="141">
        <v>1398848.8755000015</v>
      </c>
      <c r="BH475" s="141">
        <v>1358881.7650000015</v>
      </c>
      <c r="BI475" s="141">
        <v>1318914.6545000016</v>
      </c>
      <c r="BJ475" s="141">
        <v>1278947.5440000016</v>
      </c>
      <c r="BK475" s="141">
        <v>1238980.4335000017</v>
      </c>
      <c r="BL475" s="141">
        <v>1199013.3230000017</v>
      </c>
      <c r="BM475" s="141">
        <v>1159046.2125000018</v>
      </c>
      <c r="BN475" s="141">
        <v>1119079.1020000018</v>
      </c>
      <c r="BO475" s="141">
        <v>1079111.9915000019</v>
      </c>
      <c r="BP475" s="141">
        <v>1039144.8810000019</v>
      </c>
    </row>
    <row r="476" spans="4:68">
      <c r="D476" s="174" t="s">
        <v>4450</v>
      </c>
      <c r="E476" s="176">
        <v>1727323</v>
      </c>
      <c r="F476" s="174" t="s">
        <v>3466</v>
      </c>
      <c r="G476" s="174" t="s">
        <v>3467</v>
      </c>
      <c r="H476" s="174" t="s">
        <v>191</v>
      </c>
      <c r="I476" s="174" t="s">
        <v>4451</v>
      </c>
      <c r="J476" s="174" t="s">
        <v>4452</v>
      </c>
      <c r="K476" s="174"/>
      <c r="L476" s="174" t="s">
        <v>4439</v>
      </c>
      <c r="M476" s="174" t="s">
        <v>3470</v>
      </c>
      <c r="N476" s="176">
        <v>960</v>
      </c>
      <c r="O476" s="174" t="s">
        <v>3407</v>
      </c>
      <c r="P476" s="177">
        <v>35246</v>
      </c>
      <c r="Q476" s="176">
        <v>204</v>
      </c>
      <c r="R476" s="175">
        <v>367056.03</v>
      </c>
      <c r="S476" s="175">
        <v>1360266.97</v>
      </c>
      <c r="T476" s="178">
        <v>1</v>
      </c>
      <c r="U476" s="96">
        <v>6</v>
      </c>
      <c r="V476" s="38" t="s">
        <v>116</v>
      </c>
      <c r="W476" s="38"/>
      <c r="X476" s="137">
        <v>21591.537499999999</v>
      </c>
      <c r="Y476" s="138">
        <v>64466</v>
      </c>
      <c r="Z476" s="179">
        <v>63</v>
      </c>
      <c r="AA476" s="139">
        <v>2076</v>
      </c>
      <c r="AB476" s="131"/>
      <c r="AC476" s="38"/>
      <c r="AD476" s="140">
        <v>1360266.97</v>
      </c>
      <c r="AE476" s="141">
        <v>1338675.4324999999</v>
      </c>
      <c r="AF476" s="141">
        <v>1317083.8949999998</v>
      </c>
      <c r="AG476" s="141">
        <v>1295492.3574999997</v>
      </c>
      <c r="AH476" s="141">
        <v>1273900.8199999996</v>
      </c>
      <c r="AI476" s="141">
        <v>1252309.2824999995</v>
      </c>
      <c r="AJ476" s="141">
        <v>1230717.7449999994</v>
      </c>
      <c r="AK476" s="141">
        <v>1209126.2074999993</v>
      </c>
      <c r="AL476" s="141">
        <v>1187534.6699999992</v>
      </c>
      <c r="AM476" s="141">
        <v>1165943.1324999991</v>
      </c>
      <c r="AN476" s="141">
        <v>1144351.594999999</v>
      </c>
      <c r="AO476" s="141">
        <v>1122760.0574999989</v>
      </c>
      <c r="AP476" s="141">
        <v>1101168.5199999989</v>
      </c>
      <c r="AQ476" s="141">
        <v>1079576.9824999988</v>
      </c>
      <c r="AR476" s="141">
        <v>1057985.4449999987</v>
      </c>
      <c r="AS476" s="141">
        <v>1036393.9074999987</v>
      </c>
      <c r="AT476" s="141">
        <v>1014802.3699999987</v>
      </c>
      <c r="AU476" s="141">
        <v>993210.83249999874</v>
      </c>
      <c r="AV476" s="141">
        <v>971619.29499999876</v>
      </c>
      <c r="AW476" s="141">
        <v>950027.75749999878</v>
      </c>
      <c r="AX476" s="141">
        <v>928436.21999999881</v>
      </c>
      <c r="AY476" s="141">
        <v>906844.68249999883</v>
      </c>
      <c r="AZ476" s="141">
        <v>885253.14499999885</v>
      </c>
      <c r="BA476" s="141">
        <v>863661.60749999888</v>
      </c>
      <c r="BB476" s="141">
        <v>842070.0699999989</v>
      </c>
      <c r="BC476" s="141">
        <v>820478.53249999892</v>
      </c>
      <c r="BD476" s="141">
        <v>798886.99499999895</v>
      </c>
      <c r="BE476" s="141">
        <v>777295.45749999897</v>
      </c>
      <c r="BF476" s="141">
        <v>755703.91999999899</v>
      </c>
      <c r="BG476" s="141">
        <v>734112.38249999902</v>
      </c>
      <c r="BH476" s="141">
        <v>712520.84499999904</v>
      </c>
      <c r="BI476" s="141">
        <v>690929.30749999906</v>
      </c>
      <c r="BJ476" s="141">
        <v>669337.76999999909</v>
      </c>
      <c r="BK476" s="141">
        <v>647746.23249999911</v>
      </c>
      <c r="BL476" s="141">
        <v>626154.69499999913</v>
      </c>
      <c r="BM476" s="141">
        <v>604563.15749999916</v>
      </c>
      <c r="BN476" s="141">
        <v>582971.61999999918</v>
      </c>
      <c r="BO476" s="141">
        <v>561380.0824999992</v>
      </c>
      <c r="BP476" s="141">
        <v>539788.54499999923</v>
      </c>
    </row>
    <row r="477" spans="4:68">
      <c r="D477" s="174" t="s">
        <v>4453</v>
      </c>
      <c r="E477" s="176">
        <v>68</v>
      </c>
      <c r="F477" s="174" t="s">
        <v>3516</v>
      </c>
      <c r="G477" s="174" t="s">
        <v>3467</v>
      </c>
      <c r="H477" s="174" t="s">
        <v>191</v>
      </c>
      <c r="I477" s="174" t="s">
        <v>4451</v>
      </c>
      <c r="J477" s="174" t="s">
        <v>4452</v>
      </c>
      <c r="K477" s="174"/>
      <c r="L477" s="174" t="s">
        <v>4439</v>
      </c>
      <c r="M477" s="174" t="s">
        <v>3470</v>
      </c>
      <c r="N477" s="176">
        <v>960</v>
      </c>
      <c r="O477" s="174" t="s">
        <v>3407</v>
      </c>
      <c r="P477" s="177">
        <v>35246</v>
      </c>
      <c r="Q477" s="176">
        <v>204</v>
      </c>
      <c r="R477" s="175">
        <v>14.45</v>
      </c>
      <c r="S477" s="175">
        <v>53.55</v>
      </c>
      <c r="T477" s="178">
        <v>1</v>
      </c>
      <c r="U477" s="96">
        <v>6</v>
      </c>
      <c r="V477" s="38" t="s">
        <v>116</v>
      </c>
      <c r="W477" s="38"/>
      <c r="X477" s="137">
        <v>0.85</v>
      </c>
      <c r="Y477" s="138">
        <v>64466</v>
      </c>
      <c r="Z477" s="179">
        <v>63</v>
      </c>
      <c r="AA477" s="139">
        <v>2076</v>
      </c>
      <c r="AB477" s="131"/>
      <c r="AC477" s="38"/>
      <c r="AD477" s="140">
        <v>53.55</v>
      </c>
      <c r="AE477" s="141">
        <v>52.699999999999996</v>
      </c>
      <c r="AF477" s="141">
        <v>51.849999999999994</v>
      </c>
      <c r="AG477" s="141">
        <v>50.999999999999993</v>
      </c>
      <c r="AH477" s="141">
        <v>50.149999999999991</v>
      </c>
      <c r="AI477" s="141">
        <v>49.29999999999999</v>
      </c>
      <c r="AJ477" s="141">
        <v>48.449999999999989</v>
      </c>
      <c r="AK477" s="141">
        <v>47.599999999999987</v>
      </c>
      <c r="AL477" s="141">
        <v>46.749999999999986</v>
      </c>
      <c r="AM477" s="141">
        <v>45.899999999999984</v>
      </c>
      <c r="AN477" s="141">
        <v>45.049999999999983</v>
      </c>
      <c r="AO477" s="141">
        <v>44.199999999999982</v>
      </c>
      <c r="AP477" s="141">
        <v>43.34999999999998</v>
      </c>
      <c r="AQ477" s="141">
        <v>42.499999999999979</v>
      </c>
      <c r="AR477" s="141">
        <v>41.649999999999977</v>
      </c>
      <c r="AS477" s="141">
        <v>40.799999999999976</v>
      </c>
      <c r="AT477" s="141">
        <v>39.949999999999974</v>
      </c>
      <c r="AU477" s="141">
        <v>39.099999999999973</v>
      </c>
      <c r="AV477" s="141">
        <v>38.249999999999972</v>
      </c>
      <c r="AW477" s="141">
        <v>37.39999999999997</v>
      </c>
      <c r="AX477" s="141">
        <v>36.549999999999969</v>
      </c>
      <c r="AY477" s="141">
        <v>35.699999999999967</v>
      </c>
      <c r="AZ477" s="141">
        <v>34.849999999999966</v>
      </c>
      <c r="BA477" s="141">
        <v>33.999999999999964</v>
      </c>
      <c r="BB477" s="141">
        <v>33.149999999999963</v>
      </c>
      <c r="BC477" s="141">
        <v>32.299999999999962</v>
      </c>
      <c r="BD477" s="141">
        <v>31.44999999999996</v>
      </c>
      <c r="BE477" s="141">
        <v>30.599999999999959</v>
      </c>
      <c r="BF477" s="141">
        <v>29.749999999999957</v>
      </c>
      <c r="BG477" s="141">
        <v>28.899999999999956</v>
      </c>
      <c r="BH477" s="141">
        <v>28.049999999999955</v>
      </c>
      <c r="BI477" s="141">
        <v>27.199999999999953</v>
      </c>
      <c r="BJ477" s="141">
        <v>26.349999999999952</v>
      </c>
      <c r="BK477" s="141">
        <v>25.49999999999995</v>
      </c>
      <c r="BL477" s="141">
        <v>24.649999999999949</v>
      </c>
      <c r="BM477" s="141">
        <v>23.799999999999947</v>
      </c>
      <c r="BN477" s="141">
        <v>22.949999999999946</v>
      </c>
      <c r="BO477" s="141">
        <v>22.099999999999945</v>
      </c>
      <c r="BP477" s="141">
        <v>21.249999999999943</v>
      </c>
    </row>
    <row r="478" spans="4:68">
      <c r="D478" s="174" t="s">
        <v>4454</v>
      </c>
      <c r="E478" s="176">
        <v>4086330</v>
      </c>
      <c r="F478" s="174" t="s">
        <v>3472</v>
      </c>
      <c r="G478" s="174" t="s">
        <v>3467</v>
      </c>
      <c r="H478" s="174" t="s">
        <v>191</v>
      </c>
      <c r="I478" s="174" t="s">
        <v>4451</v>
      </c>
      <c r="J478" s="174" t="s">
        <v>4452</v>
      </c>
      <c r="K478" s="174"/>
      <c r="L478" s="174" t="s">
        <v>4439</v>
      </c>
      <c r="M478" s="174" t="s">
        <v>3470</v>
      </c>
      <c r="N478" s="176">
        <v>960</v>
      </c>
      <c r="O478" s="174" t="s">
        <v>3407</v>
      </c>
      <c r="P478" s="177">
        <v>35246</v>
      </c>
      <c r="Q478" s="176">
        <v>204</v>
      </c>
      <c r="R478" s="175">
        <v>868345.05</v>
      </c>
      <c r="S478" s="175">
        <v>3217984.95</v>
      </c>
      <c r="T478" s="178">
        <v>1</v>
      </c>
      <c r="U478" s="96">
        <v>6</v>
      </c>
      <c r="V478" s="38" t="s">
        <v>116</v>
      </c>
      <c r="W478" s="38"/>
      <c r="X478" s="137">
        <v>51079.125</v>
      </c>
      <c r="Y478" s="138">
        <v>64466</v>
      </c>
      <c r="Z478" s="179">
        <v>63</v>
      </c>
      <c r="AA478" s="139">
        <v>2076</v>
      </c>
      <c r="AB478" s="131"/>
      <c r="AC478" s="38"/>
      <c r="AD478" s="140">
        <v>3217984.95</v>
      </c>
      <c r="AE478" s="141">
        <v>3166905.8250000002</v>
      </c>
      <c r="AF478" s="141">
        <v>3115826.7</v>
      </c>
      <c r="AG478" s="141">
        <v>3064747.5750000002</v>
      </c>
      <c r="AH478" s="141">
        <v>3013668.45</v>
      </c>
      <c r="AI478" s="141">
        <v>2962589.3250000002</v>
      </c>
      <c r="AJ478" s="141">
        <v>2911510.2</v>
      </c>
      <c r="AK478" s="141">
        <v>2860431.0750000002</v>
      </c>
      <c r="AL478" s="141">
        <v>2809351.95</v>
      </c>
      <c r="AM478" s="141">
        <v>2758272.8250000002</v>
      </c>
      <c r="AN478" s="141">
        <v>2707193.7</v>
      </c>
      <c r="AO478" s="141">
        <v>2656114.5750000002</v>
      </c>
      <c r="AP478" s="141">
        <v>2605035.4500000002</v>
      </c>
      <c r="AQ478" s="141">
        <v>2553956.3250000002</v>
      </c>
      <c r="AR478" s="141">
        <v>2502877.2000000002</v>
      </c>
      <c r="AS478" s="141">
        <v>2451798.0750000002</v>
      </c>
      <c r="AT478" s="141">
        <v>2400718.9500000002</v>
      </c>
      <c r="AU478" s="141">
        <v>2349639.8250000002</v>
      </c>
      <c r="AV478" s="141">
        <v>2298560.7000000002</v>
      </c>
      <c r="AW478" s="141">
        <v>2247481.5750000002</v>
      </c>
      <c r="AX478" s="141">
        <v>2196402.4500000002</v>
      </c>
      <c r="AY478" s="141">
        <v>2145323.3250000002</v>
      </c>
      <c r="AZ478" s="141">
        <v>2094244.2000000002</v>
      </c>
      <c r="BA478" s="141">
        <v>2043165.0750000002</v>
      </c>
      <c r="BB478" s="141">
        <v>1992085.9500000002</v>
      </c>
      <c r="BC478" s="141">
        <v>1941006.8250000002</v>
      </c>
      <c r="BD478" s="141">
        <v>1889927.7000000002</v>
      </c>
      <c r="BE478" s="141">
        <v>1838848.5750000002</v>
      </c>
      <c r="BF478" s="141">
        <v>1787769.4500000002</v>
      </c>
      <c r="BG478" s="141">
        <v>1736690.3250000002</v>
      </c>
      <c r="BH478" s="141">
        <v>1685611.2000000002</v>
      </c>
      <c r="BI478" s="141">
        <v>1634532.0750000002</v>
      </c>
      <c r="BJ478" s="141">
        <v>1583452.9500000002</v>
      </c>
      <c r="BK478" s="141">
        <v>1532373.8250000002</v>
      </c>
      <c r="BL478" s="141">
        <v>1481294.7000000002</v>
      </c>
      <c r="BM478" s="141">
        <v>1430215.5750000002</v>
      </c>
      <c r="BN478" s="141">
        <v>1379136.4500000002</v>
      </c>
      <c r="BO478" s="141">
        <v>1328057.3250000002</v>
      </c>
      <c r="BP478" s="141">
        <v>1276978.2000000002</v>
      </c>
    </row>
    <row r="479" spans="4:68">
      <c r="D479" s="174" t="s">
        <v>4455</v>
      </c>
      <c r="E479" s="176">
        <v>9516977</v>
      </c>
      <c r="F479" s="174" t="s">
        <v>3475</v>
      </c>
      <c r="G479" s="174" t="s">
        <v>3467</v>
      </c>
      <c r="H479" s="174" t="s">
        <v>191</v>
      </c>
      <c r="I479" s="174" t="s">
        <v>4451</v>
      </c>
      <c r="J479" s="174" t="s">
        <v>4452</v>
      </c>
      <c r="K479" s="174"/>
      <c r="L479" s="174" t="s">
        <v>4439</v>
      </c>
      <c r="M479" s="174" t="s">
        <v>3470</v>
      </c>
      <c r="N479" s="176">
        <v>960</v>
      </c>
      <c r="O479" s="174" t="s">
        <v>3407</v>
      </c>
      <c r="P479" s="177">
        <v>35246</v>
      </c>
      <c r="Q479" s="176">
        <v>204</v>
      </c>
      <c r="R479" s="175">
        <v>2022357.58</v>
      </c>
      <c r="S479" s="175">
        <v>7494619.4199999999</v>
      </c>
      <c r="T479" s="178">
        <v>1</v>
      </c>
      <c r="U479" s="96">
        <v>6</v>
      </c>
      <c r="V479" s="38" t="s">
        <v>116</v>
      </c>
      <c r="W479" s="38"/>
      <c r="X479" s="137">
        <v>118962.21249999999</v>
      </c>
      <c r="Y479" s="138">
        <v>64466</v>
      </c>
      <c r="Z479" s="179">
        <v>63</v>
      </c>
      <c r="AA479" s="139">
        <v>2076</v>
      </c>
      <c r="AB479" s="131"/>
      <c r="AC479" s="38"/>
      <c r="AD479" s="140">
        <v>7494619.4199999999</v>
      </c>
      <c r="AE479" s="141">
        <v>7375657.2074999996</v>
      </c>
      <c r="AF479" s="141">
        <v>7256694.9949999992</v>
      </c>
      <c r="AG479" s="141">
        <v>7137732.7824999988</v>
      </c>
      <c r="AH479" s="141">
        <v>7018770.5699999984</v>
      </c>
      <c r="AI479" s="141">
        <v>6899808.3574999981</v>
      </c>
      <c r="AJ479" s="141">
        <v>6780846.1449999977</v>
      </c>
      <c r="AK479" s="141">
        <v>6661883.9324999973</v>
      </c>
      <c r="AL479" s="141">
        <v>6542921.7199999969</v>
      </c>
      <c r="AM479" s="141">
        <v>6423959.5074999966</v>
      </c>
      <c r="AN479" s="141">
        <v>6304997.2949999962</v>
      </c>
      <c r="AO479" s="141">
        <v>6186035.0824999958</v>
      </c>
      <c r="AP479" s="141">
        <v>6067072.8699999955</v>
      </c>
      <c r="AQ479" s="141">
        <v>5948110.6574999951</v>
      </c>
      <c r="AR479" s="141">
        <v>5829148.4449999947</v>
      </c>
      <c r="AS479" s="141">
        <v>5710186.2324999943</v>
      </c>
      <c r="AT479" s="141">
        <v>5591224.019999994</v>
      </c>
      <c r="AU479" s="141">
        <v>5472261.8074999936</v>
      </c>
      <c r="AV479" s="141">
        <v>5353299.5949999932</v>
      </c>
      <c r="AW479" s="141">
        <v>5234337.3824999928</v>
      </c>
      <c r="AX479" s="141">
        <v>5115375.1699999925</v>
      </c>
      <c r="AY479" s="141">
        <v>4996412.9574999921</v>
      </c>
      <c r="AZ479" s="141">
        <v>4877450.7449999917</v>
      </c>
      <c r="BA479" s="141">
        <v>4758488.5324999914</v>
      </c>
      <c r="BB479" s="141">
        <v>4639526.319999991</v>
      </c>
      <c r="BC479" s="141">
        <v>4520564.1074999906</v>
      </c>
      <c r="BD479" s="141">
        <v>4401601.8949999902</v>
      </c>
      <c r="BE479" s="141">
        <v>4282639.6824999899</v>
      </c>
      <c r="BF479" s="141">
        <v>4163677.46999999</v>
      </c>
      <c r="BG479" s="141">
        <v>4044715.2574999901</v>
      </c>
      <c r="BH479" s="141">
        <v>3925753.0449999901</v>
      </c>
      <c r="BI479" s="141">
        <v>3806790.8324999902</v>
      </c>
      <c r="BJ479" s="141">
        <v>3687828.6199999903</v>
      </c>
      <c r="BK479" s="141">
        <v>3568866.4074999904</v>
      </c>
      <c r="BL479" s="141">
        <v>3449904.1949999905</v>
      </c>
      <c r="BM479" s="141">
        <v>3330941.9824999906</v>
      </c>
      <c r="BN479" s="141">
        <v>3211979.7699999907</v>
      </c>
      <c r="BO479" s="141">
        <v>3093017.5574999908</v>
      </c>
      <c r="BP479" s="141">
        <v>2974055.3449999909</v>
      </c>
    </row>
    <row r="480" spans="4:68">
      <c r="D480" s="174" t="s">
        <v>4456</v>
      </c>
      <c r="E480" s="176">
        <v>4252993</v>
      </c>
      <c r="F480" s="174" t="s">
        <v>3478</v>
      </c>
      <c r="G480" s="174" t="s">
        <v>3467</v>
      </c>
      <c r="H480" s="174" t="s">
        <v>191</v>
      </c>
      <c r="I480" s="174" t="s">
        <v>4451</v>
      </c>
      <c r="J480" s="174" t="s">
        <v>4452</v>
      </c>
      <c r="K480" s="174"/>
      <c r="L480" s="174" t="s">
        <v>4439</v>
      </c>
      <c r="M480" s="174" t="s">
        <v>3470</v>
      </c>
      <c r="N480" s="176">
        <v>960</v>
      </c>
      <c r="O480" s="174" t="s">
        <v>3407</v>
      </c>
      <c r="P480" s="177">
        <v>35246</v>
      </c>
      <c r="Q480" s="176">
        <v>204</v>
      </c>
      <c r="R480" s="175">
        <v>903760.98</v>
      </c>
      <c r="S480" s="175">
        <v>3349232.02</v>
      </c>
      <c r="T480" s="178">
        <v>1</v>
      </c>
      <c r="U480" s="96">
        <v>6</v>
      </c>
      <c r="V480" s="38" t="s">
        <v>116</v>
      </c>
      <c r="W480" s="38"/>
      <c r="X480" s="137">
        <v>53162.412499999991</v>
      </c>
      <c r="Y480" s="138">
        <v>64466</v>
      </c>
      <c r="Z480" s="179">
        <v>63</v>
      </c>
      <c r="AA480" s="139">
        <v>2076</v>
      </c>
      <c r="AB480" s="131"/>
      <c r="AC480" s="38"/>
      <c r="AD480" s="140">
        <v>3349232.02</v>
      </c>
      <c r="AE480" s="141">
        <v>3296069.6074999999</v>
      </c>
      <c r="AF480" s="141">
        <v>3242907.1949999998</v>
      </c>
      <c r="AG480" s="141">
        <v>3189744.7824999997</v>
      </c>
      <c r="AH480" s="141">
        <v>3136582.3699999996</v>
      </c>
      <c r="AI480" s="141">
        <v>3083419.9574999996</v>
      </c>
      <c r="AJ480" s="141">
        <v>3030257.5449999995</v>
      </c>
      <c r="AK480" s="141">
        <v>2977095.1324999994</v>
      </c>
      <c r="AL480" s="141">
        <v>2923932.7199999993</v>
      </c>
      <c r="AM480" s="141">
        <v>2870770.3074999992</v>
      </c>
      <c r="AN480" s="141">
        <v>2817607.8949999991</v>
      </c>
      <c r="AO480" s="141">
        <v>2764445.482499999</v>
      </c>
      <c r="AP480" s="141">
        <v>2711283.0699999989</v>
      </c>
      <c r="AQ480" s="141">
        <v>2658120.6574999988</v>
      </c>
      <c r="AR480" s="141">
        <v>2604958.2449999987</v>
      </c>
      <c r="AS480" s="141">
        <v>2551795.8324999986</v>
      </c>
      <c r="AT480" s="141">
        <v>2498633.4199999985</v>
      </c>
      <c r="AU480" s="141">
        <v>2445471.0074999984</v>
      </c>
      <c r="AV480" s="141">
        <v>2392308.5949999983</v>
      </c>
      <c r="AW480" s="141">
        <v>2339146.1824999982</v>
      </c>
      <c r="AX480" s="141">
        <v>2285983.7699999982</v>
      </c>
      <c r="AY480" s="141">
        <v>2232821.3574999981</v>
      </c>
      <c r="AZ480" s="141">
        <v>2179658.944999998</v>
      </c>
      <c r="BA480" s="141">
        <v>2126496.5324999979</v>
      </c>
      <c r="BB480" s="141">
        <v>2073334.1199999978</v>
      </c>
      <c r="BC480" s="141">
        <v>2020171.7074999977</v>
      </c>
      <c r="BD480" s="141">
        <v>1967009.2949999976</v>
      </c>
      <c r="BE480" s="141">
        <v>1913846.8824999975</v>
      </c>
      <c r="BF480" s="141">
        <v>1860684.4699999974</v>
      </c>
      <c r="BG480" s="141">
        <v>1807522.0574999973</v>
      </c>
      <c r="BH480" s="141">
        <v>1754359.6449999972</v>
      </c>
      <c r="BI480" s="141">
        <v>1701197.2324999971</v>
      </c>
      <c r="BJ480" s="141">
        <v>1648034.819999997</v>
      </c>
      <c r="BK480" s="141">
        <v>1594872.4074999969</v>
      </c>
      <c r="BL480" s="141">
        <v>1541709.9949999969</v>
      </c>
      <c r="BM480" s="141">
        <v>1488547.5824999968</v>
      </c>
      <c r="BN480" s="141">
        <v>1435385.1699999967</v>
      </c>
      <c r="BO480" s="141">
        <v>1382222.7574999966</v>
      </c>
      <c r="BP480" s="141">
        <v>1329060.3449999965</v>
      </c>
    </row>
    <row r="481" spans="4:68">
      <c r="D481" s="174" t="s">
        <v>4457</v>
      </c>
      <c r="E481" s="175">
        <v>4473098.0999999996</v>
      </c>
      <c r="F481" s="174" t="s">
        <v>3459</v>
      </c>
      <c r="G481" s="174" t="s">
        <v>3467</v>
      </c>
      <c r="H481" s="174" t="s">
        <v>191</v>
      </c>
      <c r="I481" s="174" t="s">
        <v>4451</v>
      </c>
      <c r="J481" s="174" t="s">
        <v>4458</v>
      </c>
      <c r="K481" s="174"/>
      <c r="L481" s="174" t="s">
        <v>4439</v>
      </c>
      <c r="M481" s="174" t="s">
        <v>3470</v>
      </c>
      <c r="N481" s="176">
        <v>960</v>
      </c>
      <c r="O481" s="174" t="s">
        <v>3407</v>
      </c>
      <c r="P481" s="177">
        <v>35246</v>
      </c>
      <c r="Q481" s="176">
        <v>204</v>
      </c>
      <c r="R481" s="175">
        <v>950533.26</v>
      </c>
      <c r="S481" s="175">
        <v>3522564.84</v>
      </c>
      <c r="T481" s="178">
        <v>0</v>
      </c>
      <c r="U481" s="96">
        <v>6</v>
      </c>
      <c r="V481" s="38" t="s">
        <v>116</v>
      </c>
      <c r="W481" s="38"/>
      <c r="X481" s="137">
        <v>55913.726249999992</v>
      </c>
      <c r="Y481" s="138">
        <v>64466</v>
      </c>
      <c r="Z481" s="179">
        <v>63</v>
      </c>
      <c r="AA481" s="139">
        <v>2076</v>
      </c>
      <c r="AB481" s="131"/>
      <c r="AC481" s="38"/>
      <c r="AD481" s="140">
        <v>3522564.84</v>
      </c>
      <c r="AE481" s="141">
        <v>3466651.11375</v>
      </c>
      <c r="AF481" s="141">
        <v>3410737.3875000002</v>
      </c>
      <c r="AG481" s="141">
        <v>3354823.6612500004</v>
      </c>
      <c r="AH481" s="141">
        <v>3298909.9350000005</v>
      </c>
      <c r="AI481" s="141">
        <v>3242996.2087500007</v>
      </c>
      <c r="AJ481" s="141">
        <v>3187082.4825000009</v>
      </c>
      <c r="AK481" s="141">
        <v>3131168.756250001</v>
      </c>
      <c r="AL481" s="141">
        <v>3075255.0300000012</v>
      </c>
      <c r="AM481" s="141">
        <v>3019341.3037500014</v>
      </c>
      <c r="AN481" s="141">
        <v>2963427.5775000015</v>
      </c>
      <c r="AO481" s="141">
        <v>2907513.8512500017</v>
      </c>
      <c r="AP481" s="141">
        <v>2851600.1250000019</v>
      </c>
      <c r="AQ481" s="141">
        <v>2795686.398750002</v>
      </c>
      <c r="AR481" s="141">
        <v>2739772.6725000022</v>
      </c>
      <c r="AS481" s="141">
        <v>2683858.9462500024</v>
      </c>
      <c r="AT481" s="141">
        <v>2627945.2200000025</v>
      </c>
      <c r="AU481" s="141">
        <v>2572031.4937500027</v>
      </c>
      <c r="AV481" s="141">
        <v>2516117.7675000029</v>
      </c>
      <c r="AW481" s="141">
        <v>2460204.041250003</v>
      </c>
      <c r="AX481" s="141">
        <v>2404290.3150000032</v>
      </c>
      <c r="AY481" s="141">
        <v>2348376.5887500034</v>
      </c>
      <c r="AZ481" s="141">
        <v>2292462.8625000035</v>
      </c>
      <c r="BA481" s="141">
        <v>2236549.1362500037</v>
      </c>
      <c r="BB481" s="141">
        <v>2180635.4100000039</v>
      </c>
      <c r="BC481" s="141">
        <v>2124721.683750004</v>
      </c>
      <c r="BD481" s="141">
        <v>2068807.957500004</v>
      </c>
      <c r="BE481" s="141">
        <v>2012894.2312500039</v>
      </c>
      <c r="BF481" s="141">
        <v>1956980.5050000038</v>
      </c>
      <c r="BG481" s="141">
        <v>1901066.7787500038</v>
      </c>
      <c r="BH481" s="141">
        <v>1845153.0525000037</v>
      </c>
      <c r="BI481" s="141">
        <v>1789239.3262500037</v>
      </c>
      <c r="BJ481" s="141">
        <v>1733325.6000000036</v>
      </c>
      <c r="BK481" s="141">
        <v>1677411.8737500035</v>
      </c>
      <c r="BL481" s="141">
        <v>1621498.1475000035</v>
      </c>
      <c r="BM481" s="141">
        <v>1565584.4212500034</v>
      </c>
      <c r="BN481" s="141">
        <v>1509670.6950000033</v>
      </c>
      <c r="BO481" s="141">
        <v>1453756.9687500033</v>
      </c>
      <c r="BP481" s="141">
        <v>1397843.2425000032</v>
      </c>
    </row>
    <row r="482" spans="4:68">
      <c r="D482" s="174" t="s">
        <v>4459</v>
      </c>
      <c r="E482" s="175">
        <v>551790.32999999996</v>
      </c>
      <c r="F482" s="174" t="s">
        <v>3501</v>
      </c>
      <c r="G482" s="174" t="s">
        <v>3467</v>
      </c>
      <c r="H482" s="174" t="s">
        <v>191</v>
      </c>
      <c r="I482" s="174" t="s">
        <v>4451</v>
      </c>
      <c r="J482" s="174" t="s">
        <v>4458</v>
      </c>
      <c r="K482" s="174"/>
      <c r="L482" s="174" t="s">
        <v>4439</v>
      </c>
      <c r="M482" s="174" t="s">
        <v>3470</v>
      </c>
      <c r="N482" s="176">
        <v>960</v>
      </c>
      <c r="O482" s="174" t="s">
        <v>3407</v>
      </c>
      <c r="P482" s="177">
        <v>35246</v>
      </c>
      <c r="Q482" s="176">
        <v>204</v>
      </c>
      <c r="R482" s="175">
        <v>117255.32</v>
      </c>
      <c r="S482" s="175">
        <v>434535.01</v>
      </c>
      <c r="T482" s="178">
        <v>0</v>
      </c>
      <c r="U482" s="96">
        <v>6</v>
      </c>
      <c r="V482" s="38" t="s">
        <v>116</v>
      </c>
      <c r="W482" s="38"/>
      <c r="X482" s="137">
        <v>6897.3791249999995</v>
      </c>
      <c r="Y482" s="138">
        <v>64466</v>
      </c>
      <c r="Z482" s="179">
        <v>63</v>
      </c>
      <c r="AA482" s="139">
        <v>2076</v>
      </c>
      <c r="AB482" s="131"/>
      <c r="AC482" s="38"/>
      <c r="AD482" s="140">
        <v>434535.01</v>
      </c>
      <c r="AE482" s="141">
        <v>427637.63087500003</v>
      </c>
      <c r="AF482" s="141">
        <v>420740.25175000005</v>
      </c>
      <c r="AG482" s="141">
        <v>413842.87262500008</v>
      </c>
      <c r="AH482" s="141">
        <v>406945.4935000001</v>
      </c>
      <c r="AI482" s="141">
        <v>400048.11437500012</v>
      </c>
      <c r="AJ482" s="141">
        <v>393150.73525000014</v>
      </c>
      <c r="AK482" s="141">
        <v>386253.35612500017</v>
      </c>
      <c r="AL482" s="141">
        <v>379355.97700000019</v>
      </c>
      <c r="AM482" s="141">
        <v>372458.59787500021</v>
      </c>
      <c r="AN482" s="141">
        <v>365561.21875000023</v>
      </c>
      <c r="AO482" s="141">
        <v>358663.83962500026</v>
      </c>
      <c r="AP482" s="141">
        <v>351766.46050000028</v>
      </c>
      <c r="AQ482" s="141">
        <v>344869.0813750003</v>
      </c>
      <c r="AR482" s="141">
        <v>337971.70225000032</v>
      </c>
      <c r="AS482" s="141">
        <v>331074.32312500034</v>
      </c>
      <c r="AT482" s="141">
        <v>324176.94400000037</v>
      </c>
      <c r="AU482" s="141">
        <v>317279.56487500039</v>
      </c>
      <c r="AV482" s="141">
        <v>310382.18575000041</v>
      </c>
      <c r="AW482" s="141">
        <v>303484.80662500043</v>
      </c>
      <c r="AX482" s="141">
        <v>296587.42750000046</v>
      </c>
      <c r="AY482" s="141">
        <v>289690.04837500048</v>
      </c>
      <c r="AZ482" s="141">
        <v>282792.6692500005</v>
      </c>
      <c r="BA482" s="141">
        <v>275895.29012500052</v>
      </c>
      <c r="BB482" s="141">
        <v>268997.91100000055</v>
      </c>
      <c r="BC482" s="141">
        <v>262100.53187500054</v>
      </c>
      <c r="BD482" s="141">
        <v>255203.15275000053</v>
      </c>
      <c r="BE482" s="141">
        <v>248305.77362500053</v>
      </c>
      <c r="BF482" s="141">
        <v>241408.39450000052</v>
      </c>
      <c r="BG482" s="141">
        <v>234511.01537500051</v>
      </c>
      <c r="BH482" s="141">
        <v>227613.63625000051</v>
      </c>
      <c r="BI482" s="141">
        <v>220716.2571250005</v>
      </c>
      <c r="BJ482" s="141">
        <v>213818.87800000049</v>
      </c>
      <c r="BK482" s="141">
        <v>206921.49887500048</v>
      </c>
      <c r="BL482" s="141">
        <v>200024.11975000048</v>
      </c>
      <c r="BM482" s="141">
        <v>193126.74062500047</v>
      </c>
      <c r="BN482" s="141">
        <v>186229.36150000046</v>
      </c>
      <c r="BO482" s="141">
        <v>179331.98237500046</v>
      </c>
      <c r="BP482" s="141">
        <v>172434.60325000045</v>
      </c>
    </row>
    <row r="483" spans="4:68">
      <c r="D483" s="174" t="s">
        <v>4460</v>
      </c>
      <c r="E483" s="175">
        <v>10307.56</v>
      </c>
      <c r="F483" s="174" t="s">
        <v>3520</v>
      </c>
      <c r="G483" s="174" t="s">
        <v>3467</v>
      </c>
      <c r="H483" s="174" t="s">
        <v>191</v>
      </c>
      <c r="I483" s="174" t="s">
        <v>4451</v>
      </c>
      <c r="J483" s="174" t="s">
        <v>4458</v>
      </c>
      <c r="K483" s="174"/>
      <c r="L483" s="174" t="s">
        <v>4439</v>
      </c>
      <c r="M483" s="174" t="s">
        <v>3470</v>
      </c>
      <c r="N483" s="176">
        <v>960</v>
      </c>
      <c r="O483" s="174" t="s">
        <v>3407</v>
      </c>
      <c r="P483" s="177">
        <v>35246</v>
      </c>
      <c r="Q483" s="176">
        <v>204</v>
      </c>
      <c r="R483" s="175">
        <v>2190.3000000000002</v>
      </c>
      <c r="S483" s="175">
        <v>8117.26</v>
      </c>
      <c r="T483" s="178">
        <v>0</v>
      </c>
      <c r="U483" s="96">
        <v>6</v>
      </c>
      <c r="V483" s="38" t="s">
        <v>116</v>
      </c>
      <c r="W483" s="38"/>
      <c r="X483" s="137">
        <v>128.84449999999998</v>
      </c>
      <c r="Y483" s="138">
        <v>64466</v>
      </c>
      <c r="Z483" s="179">
        <v>63</v>
      </c>
      <c r="AA483" s="139">
        <v>2076</v>
      </c>
      <c r="AB483" s="131"/>
      <c r="AC483" s="38"/>
      <c r="AD483" s="140">
        <v>8117.26</v>
      </c>
      <c r="AE483" s="141">
        <v>7988.4155000000001</v>
      </c>
      <c r="AF483" s="141">
        <v>7859.5709999999999</v>
      </c>
      <c r="AG483" s="141">
        <v>7730.7264999999998</v>
      </c>
      <c r="AH483" s="141">
        <v>7601.8819999999996</v>
      </c>
      <c r="AI483" s="141">
        <v>7473.0374999999995</v>
      </c>
      <c r="AJ483" s="141">
        <v>7344.1929999999993</v>
      </c>
      <c r="AK483" s="141">
        <v>7215.3484999999991</v>
      </c>
      <c r="AL483" s="141">
        <v>7086.503999999999</v>
      </c>
      <c r="AM483" s="141">
        <v>6957.6594999999988</v>
      </c>
      <c r="AN483" s="141">
        <v>6828.8149999999987</v>
      </c>
      <c r="AO483" s="141">
        <v>6699.9704999999985</v>
      </c>
      <c r="AP483" s="141">
        <v>6571.1259999999984</v>
      </c>
      <c r="AQ483" s="141">
        <v>6442.2814999999982</v>
      </c>
      <c r="AR483" s="141">
        <v>6313.4369999999981</v>
      </c>
      <c r="AS483" s="141">
        <v>6184.5924999999979</v>
      </c>
      <c r="AT483" s="141">
        <v>6055.7479999999978</v>
      </c>
      <c r="AU483" s="141">
        <v>5926.9034999999976</v>
      </c>
      <c r="AV483" s="141">
        <v>5798.0589999999975</v>
      </c>
      <c r="AW483" s="141">
        <v>5669.2144999999973</v>
      </c>
      <c r="AX483" s="141">
        <v>5540.3699999999972</v>
      </c>
      <c r="AY483" s="141">
        <v>5411.525499999997</v>
      </c>
      <c r="AZ483" s="141">
        <v>5282.6809999999969</v>
      </c>
      <c r="BA483" s="141">
        <v>5153.8364999999967</v>
      </c>
      <c r="BB483" s="141">
        <v>5024.9919999999966</v>
      </c>
      <c r="BC483" s="141">
        <v>4896.1474999999964</v>
      </c>
      <c r="BD483" s="141">
        <v>4767.3029999999962</v>
      </c>
      <c r="BE483" s="141">
        <v>4638.4584999999961</v>
      </c>
      <c r="BF483" s="141">
        <v>4509.6139999999959</v>
      </c>
      <c r="BG483" s="141">
        <v>4380.7694999999958</v>
      </c>
      <c r="BH483" s="141">
        <v>4251.9249999999956</v>
      </c>
      <c r="BI483" s="141">
        <v>4123.0804999999955</v>
      </c>
      <c r="BJ483" s="141">
        <v>3994.2359999999953</v>
      </c>
      <c r="BK483" s="141">
        <v>3865.3914999999952</v>
      </c>
      <c r="BL483" s="141">
        <v>3736.546999999995</v>
      </c>
      <c r="BM483" s="141">
        <v>3607.7024999999949</v>
      </c>
      <c r="BN483" s="141">
        <v>3478.8579999999947</v>
      </c>
      <c r="BO483" s="141">
        <v>3350.0134999999946</v>
      </c>
      <c r="BP483" s="141">
        <v>3221.1689999999944</v>
      </c>
    </row>
    <row r="484" spans="4:68">
      <c r="D484" s="174" t="s">
        <v>4461</v>
      </c>
      <c r="E484" s="175">
        <v>876.4</v>
      </c>
      <c r="F484" s="174" t="s">
        <v>3503</v>
      </c>
      <c r="G484" s="174" t="s">
        <v>3467</v>
      </c>
      <c r="H484" s="174" t="s">
        <v>191</v>
      </c>
      <c r="I484" s="174" t="s">
        <v>4451</v>
      </c>
      <c r="J484" s="174" t="s">
        <v>4458</v>
      </c>
      <c r="K484" s="174"/>
      <c r="L484" s="174" t="s">
        <v>4439</v>
      </c>
      <c r="M484" s="174" t="s">
        <v>3470</v>
      </c>
      <c r="N484" s="176">
        <v>960</v>
      </c>
      <c r="O484" s="174" t="s">
        <v>3407</v>
      </c>
      <c r="P484" s="177">
        <v>35246</v>
      </c>
      <c r="Q484" s="176">
        <v>204</v>
      </c>
      <c r="R484" s="175">
        <v>186.16</v>
      </c>
      <c r="S484" s="175">
        <v>690.24</v>
      </c>
      <c r="T484" s="178">
        <v>0</v>
      </c>
      <c r="U484" s="96">
        <v>6</v>
      </c>
      <c r="V484" s="38" t="s">
        <v>116</v>
      </c>
      <c r="W484" s="38"/>
      <c r="X484" s="137">
        <v>10.954999999999998</v>
      </c>
      <c r="Y484" s="138">
        <v>64466</v>
      </c>
      <c r="Z484" s="179">
        <v>63</v>
      </c>
      <c r="AA484" s="139">
        <v>2076</v>
      </c>
      <c r="AB484" s="131"/>
      <c r="AC484" s="38"/>
      <c r="AD484" s="140">
        <v>690.24</v>
      </c>
      <c r="AE484" s="141">
        <v>679.28499999999997</v>
      </c>
      <c r="AF484" s="141">
        <v>668.32999999999993</v>
      </c>
      <c r="AG484" s="141">
        <v>657.37499999999989</v>
      </c>
      <c r="AH484" s="141">
        <v>646.41999999999985</v>
      </c>
      <c r="AI484" s="141">
        <v>635.4649999999998</v>
      </c>
      <c r="AJ484" s="141">
        <v>624.50999999999976</v>
      </c>
      <c r="AK484" s="141">
        <v>613.55499999999972</v>
      </c>
      <c r="AL484" s="141">
        <v>602.59999999999968</v>
      </c>
      <c r="AM484" s="141">
        <v>591.64499999999964</v>
      </c>
      <c r="AN484" s="141">
        <v>580.6899999999996</v>
      </c>
      <c r="AO484" s="141">
        <v>569.73499999999956</v>
      </c>
      <c r="AP484" s="141">
        <v>558.77999999999952</v>
      </c>
      <c r="AQ484" s="141">
        <v>547.82499999999948</v>
      </c>
      <c r="AR484" s="141">
        <v>536.86999999999944</v>
      </c>
      <c r="AS484" s="141">
        <v>525.9149999999994</v>
      </c>
      <c r="AT484" s="141">
        <v>514.95999999999935</v>
      </c>
      <c r="AU484" s="141">
        <v>504.00499999999937</v>
      </c>
      <c r="AV484" s="141">
        <v>493.04999999999939</v>
      </c>
      <c r="AW484" s="141">
        <v>482.0949999999994</v>
      </c>
      <c r="AX484" s="141">
        <v>471.13999999999942</v>
      </c>
      <c r="AY484" s="141">
        <v>460.18499999999943</v>
      </c>
      <c r="AZ484" s="141">
        <v>449.22999999999945</v>
      </c>
      <c r="BA484" s="141">
        <v>438.27499999999947</v>
      </c>
      <c r="BB484" s="141">
        <v>427.31999999999948</v>
      </c>
      <c r="BC484" s="141">
        <v>416.3649999999995</v>
      </c>
      <c r="BD484" s="141">
        <v>405.40999999999951</v>
      </c>
      <c r="BE484" s="141">
        <v>394.45499999999953</v>
      </c>
      <c r="BF484" s="141">
        <v>383.49999999999955</v>
      </c>
      <c r="BG484" s="141">
        <v>372.54499999999956</v>
      </c>
      <c r="BH484" s="141">
        <v>361.58999999999958</v>
      </c>
      <c r="BI484" s="141">
        <v>350.63499999999959</v>
      </c>
      <c r="BJ484" s="141">
        <v>339.67999999999961</v>
      </c>
      <c r="BK484" s="141">
        <v>328.72499999999962</v>
      </c>
      <c r="BL484" s="141">
        <v>317.76999999999964</v>
      </c>
      <c r="BM484" s="141">
        <v>306.81499999999966</v>
      </c>
      <c r="BN484" s="141">
        <v>295.85999999999967</v>
      </c>
      <c r="BO484" s="141">
        <v>284.90499999999969</v>
      </c>
      <c r="BP484" s="141">
        <v>273.9499999999997</v>
      </c>
    </row>
    <row r="485" spans="4:68">
      <c r="D485" s="174" t="s">
        <v>4462</v>
      </c>
      <c r="E485" s="175">
        <v>7716409.3099999996</v>
      </c>
      <c r="F485" s="174" t="s">
        <v>3464</v>
      </c>
      <c r="G485" s="174" t="s">
        <v>3467</v>
      </c>
      <c r="H485" s="174" t="s">
        <v>191</v>
      </c>
      <c r="I485" s="174" t="s">
        <v>4451</v>
      </c>
      <c r="J485" s="174" t="s">
        <v>4458</v>
      </c>
      <c r="K485" s="174"/>
      <c r="L485" s="174" t="s">
        <v>4439</v>
      </c>
      <c r="M485" s="174" t="s">
        <v>3470</v>
      </c>
      <c r="N485" s="176">
        <v>960</v>
      </c>
      <c r="O485" s="174" t="s">
        <v>3407</v>
      </c>
      <c r="P485" s="177">
        <v>35246</v>
      </c>
      <c r="Q485" s="176">
        <v>204</v>
      </c>
      <c r="R485" s="175">
        <v>1639736.89</v>
      </c>
      <c r="S485" s="175">
        <v>6076672.4199999999</v>
      </c>
      <c r="T485" s="178">
        <v>0</v>
      </c>
      <c r="U485" s="96">
        <v>6</v>
      </c>
      <c r="V485" s="38" t="s">
        <v>116</v>
      </c>
      <c r="W485" s="38"/>
      <c r="X485" s="137">
        <v>96455.116374999983</v>
      </c>
      <c r="Y485" s="138">
        <v>64466</v>
      </c>
      <c r="Z485" s="179">
        <v>63</v>
      </c>
      <c r="AA485" s="139">
        <v>2076</v>
      </c>
      <c r="AB485" s="131"/>
      <c r="AC485" s="38"/>
      <c r="AD485" s="140">
        <v>6076672.4199999999</v>
      </c>
      <c r="AE485" s="141">
        <v>5980217.3036249997</v>
      </c>
      <c r="AF485" s="141">
        <v>5883762.1872499995</v>
      </c>
      <c r="AG485" s="141">
        <v>5787307.0708749993</v>
      </c>
      <c r="AH485" s="141">
        <v>5690851.9544999991</v>
      </c>
      <c r="AI485" s="141">
        <v>5594396.8381249988</v>
      </c>
      <c r="AJ485" s="141">
        <v>5497941.7217499986</v>
      </c>
      <c r="AK485" s="141">
        <v>5401486.6053749984</v>
      </c>
      <c r="AL485" s="141">
        <v>5305031.4889999982</v>
      </c>
      <c r="AM485" s="141">
        <v>5208576.372624998</v>
      </c>
      <c r="AN485" s="141">
        <v>5112121.2562499978</v>
      </c>
      <c r="AO485" s="141">
        <v>5015666.1398749975</v>
      </c>
      <c r="AP485" s="141">
        <v>4919211.0234999973</v>
      </c>
      <c r="AQ485" s="141">
        <v>4822755.9071249971</v>
      </c>
      <c r="AR485" s="141">
        <v>4726300.7907499969</v>
      </c>
      <c r="AS485" s="141">
        <v>4629845.6743749967</v>
      </c>
      <c r="AT485" s="141">
        <v>4533390.5579999965</v>
      </c>
      <c r="AU485" s="141">
        <v>4436935.4416249963</v>
      </c>
      <c r="AV485" s="141">
        <v>4340480.325249996</v>
      </c>
      <c r="AW485" s="141">
        <v>4244025.2088749958</v>
      </c>
      <c r="AX485" s="141">
        <v>4147570.0924999956</v>
      </c>
      <c r="AY485" s="141">
        <v>4051114.9761249954</v>
      </c>
      <c r="AZ485" s="141">
        <v>3954659.8597499952</v>
      </c>
      <c r="BA485" s="141">
        <v>3858204.743374995</v>
      </c>
      <c r="BB485" s="141">
        <v>3761749.6269999947</v>
      </c>
      <c r="BC485" s="141">
        <v>3665294.5106249945</v>
      </c>
      <c r="BD485" s="141">
        <v>3568839.3942499943</v>
      </c>
      <c r="BE485" s="141">
        <v>3472384.2778749941</v>
      </c>
      <c r="BF485" s="141">
        <v>3375929.1614999939</v>
      </c>
      <c r="BG485" s="141">
        <v>3279474.0451249937</v>
      </c>
      <c r="BH485" s="141">
        <v>3183018.9287499934</v>
      </c>
      <c r="BI485" s="141">
        <v>3086563.8123749932</v>
      </c>
      <c r="BJ485" s="141">
        <v>2990108.695999993</v>
      </c>
      <c r="BK485" s="141">
        <v>2893653.5796249928</v>
      </c>
      <c r="BL485" s="141">
        <v>2797198.4632499926</v>
      </c>
      <c r="BM485" s="141">
        <v>2700743.3468749924</v>
      </c>
      <c r="BN485" s="141">
        <v>2604288.2304999921</v>
      </c>
      <c r="BO485" s="141">
        <v>2507833.1141249919</v>
      </c>
      <c r="BP485" s="141">
        <v>2411377.9977499917</v>
      </c>
    </row>
    <row r="486" spans="4:68">
      <c r="D486" s="174" t="s">
        <v>4463</v>
      </c>
      <c r="E486" s="175">
        <v>22493332.440000001</v>
      </c>
      <c r="F486" s="174" t="s">
        <v>3486</v>
      </c>
      <c r="G486" s="174" t="s">
        <v>3467</v>
      </c>
      <c r="H486" s="174" t="s">
        <v>191</v>
      </c>
      <c r="I486" s="174" t="s">
        <v>4451</v>
      </c>
      <c r="J486" s="174" t="s">
        <v>4458</v>
      </c>
      <c r="K486" s="174"/>
      <c r="L486" s="174" t="s">
        <v>4439</v>
      </c>
      <c r="M486" s="174" t="s">
        <v>3470</v>
      </c>
      <c r="N486" s="176">
        <v>960</v>
      </c>
      <c r="O486" s="174" t="s">
        <v>3407</v>
      </c>
      <c r="P486" s="177">
        <v>35246</v>
      </c>
      <c r="Q486" s="176">
        <v>204</v>
      </c>
      <c r="R486" s="175">
        <v>4779833.0599999996</v>
      </c>
      <c r="S486" s="175">
        <v>17713499.379999999</v>
      </c>
      <c r="T486" s="178">
        <v>0</v>
      </c>
      <c r="U486" s="96">
        <v>6</v>
      </c>
      <c r="V486" s="38" t="s">
        <v>116</v>
      </c>
      <c r="W486" s="38"/>
      <c r="X486" s="137">
        <v>281166.65549999999</v>
      </c>
      <c r="Y486" s="138">
        <v>64466</v>
      </c>
      <c r="Z486" s="179">
        <v>63</v>
      </c>
      <c r="AA486" s="139">
        <v>2076</v>
      </c>
      <c r="AB486" s="131"/>
      <c r="AC486" s="38"/>
      <c r="AD486" s="140">
        <v>17713499.379999999</v>
      </c>
      <c r="AE486" s="141">
        <v>17432332.7245</v>
      </c>
      <c r="AF486" s="141">
        <v>17151166.069000002</v>
      </c>
      <c r="AG486" s="141">
        <v>16869999.413500004</v>
      </c>
      <c r="AH486" s="141">
        <v>16588832.758000003</v>
      </c>
      <c r="AI486" s="141">
        <v>16307666.102500003</v>
      </c>
      <c r="AJ486" s="141">
        <v>16026499.447000002</v>
      </c>
      <c r="AK486" s="141">
        <v>15745332.791500002</v>
      </c>
      <c r="AL486" s="141">
        <v>15464166.136000002</v>
      </c>
      <c r="AM486" s="141">
        <v>15182999.480500001</v>
      </c>
      <c r="AN486" s="141">
        <v>14901832.825000001</v>
      </c>
      <c r="AO486" s="141">
        <v>14620666.169500001</v>
      </c>
      <c r="AP486" s="141">
        <v>14339499.514</v>
      </c>
      <c r="AQ486" s="141">
        <v>14058332.8585</v>
      </c>
      <c r="AR486" s="141">
        <v>13777166.203</v>
      </c>
      <c r="AS486" s="141">
        <v>13495999.547499999</v>
      </c>
      <c r="AT486" s="141">
        <v>13214832.891999999</v>
      </c>
      <c r="AU486" s="141">
        <v>12933666.236499999</v>
      </c>
      <c r="AV486" s="141">
        <v>12652499.580999998</v>
      </c>
      <c r="AW486" s="141">
        <v>12371332.925499998</v>
      </c>
      <c r="AX486" s="141">
        <v>12090166.269999998</v>
      </c>
      <c r="AY486" s="141">
        <v>11808999.614499997</v>
      </c>
      <c r="AZ486" s="141">
        <v>11527832.958999997</v>
      </c>
      <c r="BA486" s="141">
        <v>11246666.303499997</v>
      </c>
      <c r="BB486" s="141">
        <v>10965499.647999996</v>
      </c>
      <c r="BC486" s="141">
        <v>10684332.992499996</v>
      </c>
      <c r="BD486" s="141">
        <v>10403166.336999996</v>
      </c>
      <c r="BE486" s="141">
        <v>10121999.681499995</v>
      </c>
      <c r="BF486" s="141">
        <v>9840833.0259999949</v>
      </c>
      <c r="BG486" s="141">
        <v>9559666.3704999946</v>
      </c>
      <c r="BH486" s="141">
        <v>9278499.7149999943</v>
      </c>
      <c r="BI486" s="141">
        <v>8997333.0594999939</v>
      </c>
      <c r="BJ486" s="141">
        <v>8716166.4039999936</v>
      </c>
      <c r="BK486" s="141">
        <v>8434999.7484999932</v>
      </c>
      <c r="BL486" s="141">
        <v>8153833.0929999929</v>
      </c>
      <c r="BM486" s="141">
        <v>7872666.4374999925</v>
      </c>
      <c r="BN486" s="141">
        <v>7591499.7819999922</v>
      </c>
      <c r="BO486" s="141">
        <v>7310333.1264999919</v>
      </c>
      <c r="BP486" s="141">
        <v>7029166.4709999915</v>
      </c>
    </row>
    <row r="487" spans="4:68">
      <c r="D487" s="174" t="s">
        <v>4464</v>
      </c>
      <c r="E487" s="175">
        <v>20667234.460000001</v>
      </c>
      <c r="F487" s="174" t="s">
        <v>3488</v>
      </c>
      <c r="G487" s="174" t="s">
        <v>3467</v>
      </c>
      <c r="H487" s="174" t="s">
        <v>191</v>
      </c>
      <c r="I487" s="174" t="s">
        <v>4451</v>
      </c>
      <c r="J487" s="174" t="s">
        <v>4458</v>
      </c>
      <c r="K487" s="174"/>
      <c r="L487" s="174" t="s">
        <v>4439</v>
      </c>
      <c r="M487" s="174" t="s">
        <v>3470</v>
      </c>
      <c r="N487" s="176">
        <v>960</v>
      </c>
      <c r="O487" s="174" t="s">
        <v>3407</v>
      </c>
      <c r="P487" s="177">
        <v>35246</v>
      </c>
      <c r="Q487" s="176">
        <v>204</v>
      </c>
      <c r="R487" s="175">
        <v>4391787.3099999996</v>
      </c>
      <c r="S487" s="175">
        <v>16275447.15</v>
      </c>
      <c r="T487" s="178">
        <v>0</v>
      </c>
      <c r="U487" s="96">
        <v>6</v>
      </c>
      <c r="V487" s="38" t="s">
        <v>116</v>
      </c>
      <c r="W487" s="38"/>
      <c r="X487" s="137">
        <v>258340.43075</v>
      </c>
      <c r="Y487" s="138">
        <v>64466</v>
      </c>
      <c r="Z487" s="179">
        <v>63</v>
      </c>
      <c r="AA487" s="139">
        <v>2076</v>
      </c>
      <c r="AB487" s="131"/>
      <c r="AC487" s="38"/>
      <c r="AD487" s="140">
        <v>16275447.15</v>
      </c>
      <c r="AE487" s="141">
        <v>16017106.719250001</v>
      </c>
      <c r="AF487" s="141">
        <v>15758766.288500002</v>
      </c>
      <c r="AG487" s="141">
        <v>15500425.857750002</v>
      </c>
      <c r="AH487" s="141">
        <v>15242085.427000003</v>
      </c>
      <c r="AI487" s="141">
        <v>14983744.996250004</v>
      </c>
      <c r="AJ487" s="141">
        <v>14725404.565500004</v>
      </c>
      <c r="AK487" s="141">
        <v>14467064.134750005</v>
      </c>
      <c r="AL487" s="141">
        <v>14208723.704000005</v>
      </c>
      <c r="AM487" s="141">
        <v>13950383.273250006</v>
      </c>
      <c r="AN487" s="141">
        <v>13692042.842500007</v>
      </c>
      <c r="AO487" s="141">
        <v>13433702.411750007</v>
      </c>
      <c r="AP487" s="141">
        <v>13175361.981000008</v>
      </c>
      <c r="AQ487" s="141">
        <v>12917021.550250009</v>
      </c>
      <c r="AR487" s="141">
        <v>12658681.119500009</v>
      </c>
      <c r="AS487" s="141">
        <v>12400340.68875001</v>
      </c>
      <c r="AT487" s="141">
        <v>12142000.258000011</v>
      </c>
      <c r="AU487" s="141">
        <v>11883659.827250011</v>
      </c>
      <c r="AV487" s="141">
        <v>11625319.396500012</v>
      </c>
      <c r="AW487" s="141">
        <v>11366978.965750013</v>
      </c>
      <c r="AX487" s="141">
        <v>11108638.535000013</v>
      </c>
      <c r="AY487" s="141">
        <v>10850298.104250014</v>
      </c>
      <c r="AZ487" s="141">
        <v>10591957.673500014</v>
      </c>
      <c r="BA487" s="141">
        <v>10333617.242750015</v>
      </c>
      <c r="BB487" s="141">
        <v>10075276.812000016</v>
      </c>
      <c r="BC487" s="141">
        <v>9816936.3812500164</v>
      </c>
      <c r="BD487" s="141">
        <v>9558595.950500017</v>
      </c>
      <c r="BE487" s="141">
        <v>9300255.5197500177</v>
      </c>
      <c r="BF487" s="141">
        <v>9041915.0890000183</v>
      </c>
      <c r="BG487" s="141">
        <v>8783574.658250019</v>
      </c>
      <c r="BH487" s="141">
        <v>8525234.2275000196</v>
      </c>
      <c r="BI487" s="141">
        <v>8266893.7967500193</v>
      </c>
      <c r="BJ487" s="141">
        <v>8008553.366000019</v>
      </c>
      <c r="BK487" s="141">
        <v>7750212.9352500187</v>
      </c>
      <c r="BL487" s="141">
        <v>7491872.5045000184</v>
      </c>
      <c r="BM487" s="141">
        <v>7233532.0737500181</v>
      </c>
      <c r="BN487" s="141">
        <v>6975191.6430000179</v>
      </c>
      <c r="BO487" s="141">
        <v>6716851.2122500176</v>
      </c>
      <c r="BP487" s="141">
        <v>6458510.7815000173</v>
      </c>
    </row>
    <row r="488" spans="4:68">
      <c r="D488" s="174" t="s">
        <v>4465</v>
      </c>
      <c r="E488" s="176">
        <v>9381</v>
      </c>
      <c r="F488" s="174" t="s">
        <v>3466</v>
      </c>
      <c r="G488" s="174" t="s">
        <v>3467</v>
      </c>
      <c r="H488" s="174" t="s">
        <v>191</v>
      </c>
      <c r="I488" s="174" t="s">
        <v>4466</v>
      </c>
      <c r="J488" s="174" t="s">
        <v>4452</v>
      </c>
      <c r="K488" s="174"/>
      <c r="L488" s="174" t="s">
        <v>4439</v>
      </c>
      <c r="M488" s="174" t="s">
        <v>3470</v>
      </c>
      <c r="N488" s="176">
        <v>960</v>
      </c>
      <c r="O488" s="174" t="s">
        <v>3407</v>
      </c>
      <c r="P488" s="177">
        <v>35246</v>
      </c>
      <c r="Q488" s="176">
        <v>204</v>
      </c>
      <c r="R488" s="175">
        <v>1993.43</v>
      </c>
      <c r="S488" s="175">
        <v>7387.57</v>
      </c>
      <c r="T488" s="178">
        <v>1</v>
      </c>
      <c r="U488" s="96">
        <v>6</v>
      </c>
      <c r="V488" s="38" t="s">
        <v>116</v>
      </c>
      <c r="W488" s="38"/>
      <c r="X488" s="137">
        <v>117.26249999999999</v>
      </c>
      <c r="Y488" s="138">
        <v>64466</v>
      </c>
      <c r="Z488" s="179">
        <v>63</v>
      </c>
      <c r="AA488" s="139">
        <v>2076</v>
      </c>
      <c r="AB488" s="131"/>
      <c r="AC488" s="38"/>
      <c r="AD488" s="140">
        <v>7387.57</v>
      </c>
      <c r="AE488" s="141">
        <v>7270.3074999999999</v>
      </c>
      <c r="AF488" s="141">
        <v>7153.0450000000001</v>
      </c>
      <c r="AG488" s="141">
        <v>7035.7825000000003</v>
      </c>
      <c r="AH488" s="141">
        <v>6918.52</v>
      </c>
      <c r="AI488" s="141">
        <v>6801.2575000000006</v>
      </c>
      <c r="AJ488" s="141">
        <v>6683.9950000000008</v>
      </c>
      <c r="AK488" s="141">
        <v>6566.732500000001</v>
      </c>
      <c r="AL488" s="141">
        <v>6449.4700000000012</v>
      </c>
      <c r="AM488" s="141">
        <v>6332.2075000000013</v>
      </c>
      <c r="AN488" s="141">
        <v>6214.9450000000015</v>
      </c>
      <c r="AO488" s="141">
        <v>6097.6825000000017</v>
      </c>
      <c r="AP488" s="141">
        <v>5980.4200000000019</v>
      </c>
      <c r="AQ488" s="141">
        <v>5863.1575000000021</v>
      </c>
      <c r="AR488" s="141">
        <v>5745.8950000000023</v>
      </c>
      <c r="AS488" s="141">
        <v>5628.6325000000024</v>
      </c>
      <c r="AT488" s="141">
        <v>5511.3700000000026</v>
      </c>
      <c r="AU488" s="141">
        <v>5394.1075000000028</v>
      </c>
      <c r="AV488" s="141">
        <v>5276.845000000003</v>
      </c>
      <c r="AW488" s="141">
        <v>5159.5825000000032</v>
      </c>
      <c r="AX488" s="141">
        <v>5042.3200000000033</v>
      </c>
      <c r="AY488" s="141">
        <v>4925.0575000000035</v>
      </c>
      <c r="AZ488" s="141">
        <v>4807.7950000000037</v>
      </c>
      <c r="BA488" s="141">
        <v>4690.5325000000039</v>
      </c>
      <c r="BB488" s="141">
        <v>4573.2700000000041</v>
      </c>
      <c r="BC488" s="141">
        <v>4456.0075000000043</v>
      </c>
      <c r="BD488" s="141">
        <v>4338.7450000000044</v>
      </c>
      <c r="BE488" s="141">
        <v>4221.4825000000046</v>
      </c>
      <c r="BF488" s="141">
        <v>4104.2200000000048</v>
      </c>
      <c r="BG488" s="141">
        <v>3986.957500000005</v>
      </c>
      <c r="BH488" s="141">
        <v>3869.6950000000052</v>
      </c>
      <c r="BI488" s="141">
        <v>3752.4325000000053</v>
      </c>
      <c r="BJ488" s="141">
        <v>3635.1700000000055</v>
      </c>
      <c r="BK488" s="141">
        <v>3517.9075000000057</v>
      </c>
      <c r="BL488" s="141">
        <v>3400.6450000000059</v>
      </c>
      <c r="BM488" s="141">
        <v>3283.3825000000061</v>
      </c>
      <c r="BN488" s="141">
        <v>3166.1200000000063</v>
      </c>
      <c r="BO488" s="141">
        <v>3048.8575000000064</v>
      </c>
      <c r="BP488" s="141">
        <v>2931.5950000000066</v>
      </c>
    </row>
    <row r="489" spans="4:68">
      <c r="D489" s="174" t="s">
        <v>4467</v>
      </c>
      <c r="E489" s="176">
        <v>1253</v>
      </c>
      <c r="F489" s="174" t="s">
        <v>3516</v>
      </c>
      <c r="G489" s="174" t="s">
        <v>3467</v>
      </c>
      <c r="H489" s="174" t="s">
        <v>191</v>
      </c>
      <c r="I489" s="174" t="s">
        <v>4466</v>
      </c>
      <c r="J489" s="174" t="s">
        <v>4452</v>
      </c>
      <c r="K489" s="174"/>
      <c r="L489" s="174" t="s">
        <v>4439</v>
      </c>
      <c r="M489" s="174" t="s">
        <v>3470</v>
      </c>
      <c r="N489" s="176">
        <v>960</v>
      </c>
      <c r="O489" s="174" t="s">
        <v>3407</v>
      </c>
      <c r="P489" s="177">
        <v>35246</v>
      </c>
      <c r="Q489" s="176">
        <v>204</v>
      </c>
      <c r="R489" s="175">
        <v>266.23</v>
      </c>
      <c r="S489" s="175">
        <v>986.77</v>
      </c>
      <c r="T489" s="178">
        <v>1</v>
      </c>
      <c r="U489" s="96">
        <v>6</v>
      </c>
      <c r="V489" s="38" t="s">
        <v>116</v>
      </c>
      <c r="W489" s="38"/>
      <c r="X489" s="137">
        <v>15.6625</v>
      </c>
      <c r="Y489" s="138">
        <v>64466</v>
      </c>
      <c r="Z489" s="179">
        <v>63</v>
      </c>
      <c r="AA489" s="139">
        <v>2076</v>
      </c>
      <c r="AB489" s="131"/>
      <c r="AC489" s="38"/>
      <c r="AD489" s="140">
        <v>986.77</v>
      </c>
      <c r="AE489" s="141">
        <v>971.10749999999996</v>
      </c>
      <c r="AF489" s="141">
        <v>955.44499999999994</v>
      </c>
      <c r="AG489" s="141">
        <v>939.78249999999991</v>
      </c>
      <c r="AH489" s="141">
        <v>924.11999999999989</v>
      </c>
      <c r="AI489" s="141">
        <v>908.45749999999987</v>
      </c>
      <c r="AJ489" s="141">
        <v>892.79499999999985</v>
      </c>
      <c r="AK489" s="141">
        <v>877.13249999999982</v>
      </c>
      <c r="AL489" s="141">
        <v>861.4699999999998</v>
      </c>
      <c r="AM489" s="141">
        <v>845.80749999999978</v>
      </c>
      <c r="AN489" s="141">
        <v>830.14499999999975</v>
      </c>
      <c r="AO489" s="141">
        <v>814.48249999999973</v>
      </c>
      <c r="AP489" s="141">
        <v>798.81999999999971</v>
      </c>
      <c r="AQ489" s="141">
        <v>783.15749999999969</v>
      </c>
      <c r="AR489" s="141">
        <v>767.49499999999966</v>
      </c>
      <c r="AS489" s="141">
        <v>751.83249999999964</v>
      </c>
      <c r="AT489" s="141">
        <v>736.16999999999962</v>
      </c>
      <c r="AU489" s="141">
        <v>720.5074999999996</v>
      </c>
      <c r="AV489" s="141">
        <v>704.84499999999957</v>
      </c>
      <c r="AW489" s="141">
        <v>689.18249999999955</v>
      </c>
      <c r="AX489" s="141">
        <v>673.51999999999953</v>
      </c>
      <c r="AY489" s="141">
        <v>657.8574999999995</v>
      </c>
      <c r="AZ489" s="141">
        <v>642.19499999999948</v>
      </c>
      <c r="BA489" s="141">
        <v>626.53249999999946</v>
      </c>
      <c r="BB489" s="141">
        <v>610.86999999999944</v>
      </c>
      <c r="BC489" s="141">
        <v>595.20749999999941</v>
      </c>
      <c r="BD489" s="141">
        <v>579.54499999999939</v>
      </c>
      <c r="BE489" s="141">
        <v>563.88249999999937</v>
      </c>
      <c r="BF489" s="141">
        <v>548.21999999999935</v>
      </c>
      <c r="BG489" s="141">
        <v>532.55749999999932</v>
      </c>
      <c r="BH489" s="141">
        <v>516.8949999999993</v>
      </c>
      <c r="BI489" s="141">
        <v>501.23249999999928</v>
      </c>
      <c r="BJ489" s="141">
        <v>485.56999999999925</v>
      </c>
      <c r="BK489" s="141">
        <v>469.90749999999923</v>
      </c>
      <c r="BL489" s="141">
        <v>454.24499999999921</v>
      </c>
      <c r="BM489" s="141">
        <v>438.58249999999919</v>
      </c>
      <c r="BN489" s="141">
        <v>422.91999999999916</v>
      </c>
      <c r="BO489" s="141">
        <v>407.25749999999914</v>
      </c>
      <c r="BP489" s="141">
        <v>391.59499999999912</v>
      </c>
    </row>
    <row r="490" spans="4:68">
      <c r="D490" s="174" t="s">
        <v>4468</v>
      </c>
      <c r="E490" s="175">
        <v>48464.43</v>
      </c>
      <c r="F490" s="174" t="s">
        <v>3501</v>
      </c>
      <c r="G490" s="174" t="s">
        <v>3467</v>
      </c>
      <c r="H490" s="174" t="s">
        <v>191</v>
      </c>
      <c r="I490" s="174" t="s">
        <v>4466</v>
      </c>
      <c r="J490" s="174" t="s">
        <v>4469</v>
      </c>
      <c r="K490" s="174"/>
      <c r="L490" s="174" t="s">
        <v>4439</v>
      </c>
      <c r="M490" s="174" t="s">
        <v>3470</v>
      </c>
      <c r="N490" s="176">
        <v>960</v>
      </c>
      <c r="O490" s="174" t="s">
        <v>3407</v>
      </c>
      <c r="P490" s="177">
        <v>35246</v>
      </c>
      <c r="Q490" s="176">
        <v>204</v>
      </c>
      <c r="R490" s="175">
        <v>10298.61</v>
      </c>
      <c r="S490" s="175">
        <v>38165.82</v>
      </c>
      <c r="T490" s="178">
        <v>0</v>
      </c>
      <c r="U490" s="96">
        <v>6</v>
      </c>
      <c r="V490" s="38" t="s">
        <v>116</v>
      </c>
      <c r="W490" s="38"/>
      <c r="X490" s="137">
        <v>605.80537500000003</v>
      </c>
      <c r="Y490" s="138">
        <v>64466</v>
      </c>
      <c r="Z490" s="179">
        <v>63</v>
      </c>
      <c r="AA490" s="139">
        <v>2076</v>
      </c>
      <c r="AB490" s="131"/>
      <c r="AC490" s="38"/>
      <c r="AD490" s="140">
        <v>38165.82</v>
      </c>
      <c r="AE490" s="141">
        <v>37560.014624999996</v>
      </c>
      <c r="AF490" s="141">
        <v>36954.209249999993</v>
      </c>
      <c r="AG490" s="141">
        <v>36348.403874999989</v>
      </c>
      <c r="AH490" s="141">
        <v>35742.598499999986</v>
      </c>
      <c r="AI490" s="141">
        <v>35136.793124999982</v>
      </c>
      <c r="AJ490" s="141">
        <v>34530.987749999978</v>
      </c>
      <c r="AK490" s="141">
        <v>33925.182374999975</v>
      </c>
      <c r="AL490" s="141">
        <v>33319.376999999971</v>
      </c>
      <c r="AM490" s="141">
        <v>32713.571624999971</v>
      </c>
      <c r="AN490" s="141">
        <v>32107.766249999971</v>
      </c>
      <c r="AO490" s="141">
        <v>31501.960874999972</v>
      </c>
      <c r="AP490" s="141">
        <v>30896.155499999972</v>
      </c>
      <c r="AQ490" s="141">
        <v>30290.350124999972</v>
      </c>
      <c r="AR490" s="141">
        <v>29684.544749999972</v>
      </c>
      <c r="AS490" s="141">
        <v>29078.739374999972</v>
      </c>
      <c r="AT490" s="141">
        <v>28472.933999999972</v>
      </c>
      <c r="AU490" s="141">
        <v>27867.128624999972</v>
      </c>
      <c r="AV490" s="141">
        <v>27261.323249999972</v>
      </c>
      <c r="AW490" s="141">
        <v>26655.517874999972</v>
      </c>
      <c r="AX490" s="141">
        <v>26049.712499999972</v>
      </c>
      <c r="AY490" s="141">
        <v>25443.907124999972</v>
      </c>
      <c r="AZ490" s="141">
        <v>24838.101749999973</v>
      </c>
      <c r="BA490" s="141">
        <v>24232.296374999973</v>
      </c>
      <c r="BB490" s="141">
        <v>23626.490999999973</v>
      </c>
      <c r="BC490" s="141">
        <v>23020.685624999973</v>
      </c>
      <c r="BD490" s="141">
        <v>22414.880249999973</v>
      </c>
      <c r="BE490" s="141">
        <v>21809.074874999973</v>
      </c>
      <c r="BF490" s="141">
        <v>21203.269499999973</v>
      </c>
      <c r="BG490" s="141">
        <v>20597.464124999973</v>
      </c>
      <c r="BH490" s="141">
        <v>19991.658749999973</v>
      </c>
      <c r="BI490" s="141">
        <v>19385.853374999973</v>
      </c>
      <c r="BJ490" s="141">
        <v>18780.047999999973</v>
      </c>
      <c r="BK490" s="141">
        <v>18174.242624999973</v>
      </c>
      <c r="BL490" s="141">
        <v>17568.437249999974</v>
      </c>
      <c r="BM490" s="141">
        <v>16962.631874999974</v>
      </c>
      <c r="BN490" s="141">
        <v>16356.826499999974</v>
      </c>
      <c r="BO490" s="141">
        <v>15751.021124999974</v>
      </c>
      <c r="BP490" s="141">
        <v>15145.215749999974</v>
      </c>
    </row>
    <row r="491" spans="4:68">
      <c r="D491" s="174" t="s">
        <v>4470</v>
      </c>
      <c r="E491" s="175">
        <v>191110.77</v>
      </c>
      <c r="F491" s="174" t="s">
        <v>3520</v>
      </c>
      <c r="G491" s="174" t="s">
        <v>3467</v>
      </c>
      <c r="H491" s="174" t="s">
        <v>191</v>
      </c>
      <c r="I491" s="174" t="s">
        <v>4466</v>
      </c>
      <c r="J491" s="174" t="s">
        <v>4469</v>
      </c>
      <c r="K491" s="174"/>
      <c r="L491" s="174" t="s">
        <v>4439</v>
      </c>
      <c r="M491" s="174" t="s">
        <v>3470</v>
      </c>
      <c r="N491" s="176">
        <v>960</v>
      </c>
      <c r="O491" s="174" t="s">
        <v>3407</v>
      </c>
      <c r="P491" s="177">
        <v>35246</v>
      </c>
      <c r="Q491" s="176">
        <v>204</v>
      </c>
      <c r="R491" s="175">
        <v>40610.97</v>
      </c>
      <c r="S491" s="175">
        <v>150499.79999999999</v>
      </c>
      <c r="T491" s="178">
        <v>0</v>
      </c>
      <c r="U491" s="96">
        <v>6</v>
      </c>
      <c r="V491" s="38" t="s">
        <v>116</v>
      </c>
      <c r="W491" s="38"/>
      <c r="X491" s="137">
        <v>2388.8846249999997</v>
      </c>
      <c r="Y491" s="138">
        <v>64466</v>
      </c>
      <c r="Z491" s="179">
        <v>63</v>
      </c>
      <c r="AA491" s="139">
        <v>2076</v>
      </c>
      <c r="AB491" s="131"/>
      <c r="AC491" s="38"/>
      <c r="AD491" s="140">
        <v>150499.79999999999</v>
      </c>
      <c r="AE491" s="141">
        <v>148110.91537499998</v>
      </c>
      <c r="AF491" s="141">
        <v>145722.03074999998</v>
      </c>
      <c r="AG491" s="141">
        <v>143333.14612499997</v>
      </c>
      <c r="AH491" s="141">
        <v>140944.26149999996</v>
      </c>
      <c r="AI491" s="141">
        <v>138555.37687499996</v>
      </c>
      <c r="AJ491" s="141">
        <v>136166.49224999995</v>
      </c>
      <c r="AK491" s="141">
        <v>133777.60762499995</v>
      </c>
      <c r="AL491" s="141">
        <v>131388.72299999994</v>
      </c>
      <c r="AM491" s="141">
        <v>128999.83837499993</v>
      </c>
      <c r="AN491" s="141">
        <v>126610.95374999993</v>
      </c>
      <c r="AO491" s="141">
        <v>124222.06912499992</v>
      </c>
      <c r="AP491" s="141">
        <v>121833.18449999992</v>
      </c>
      <c r="AQ491" s="141">
        <v>119444.29987499991</v>
      </c>
      <c r="AR491" s="141">
        <v>117055.4152499999</v>
      </c>
      <c r="AS491" s="141">
        <v>114666.5306249999</v>
      </c>
      <c r="AT491" s="141">
        <v>112277.64599999989</v>
      </c>
      <c r="AU491" s="141">
        <v>109888.76137499989</v>
      </c>
      <c r="AV491" s="141">
        <v>107499.87674999988</v>
      </c>
      <c r="AW491" s="141">
        <v>105110.99212499987</v>
      </c>
      <c r="AX491" s="141">
        <v>102722.10749999987</v>
      </c>
      <c r="AY491" s="141">
        <v>100333.22287499986</v>
      </c>
      <c r="AZ491" s="141">
        <v>97944.338249999855</v>
      </c>
      <c r="BA491" s="141">
        <v>95555.453624999849</v>
      </c>
      <c r="BB491" s="141">
        <v>93166.568999999843</v>
      </c>
      <c r="BC491" s="141">
        <v>90777.684374999837</v>
      </c>
      <c r="BD491" s="141">
        <v>88388.799749999831</v>
      </c>
      <c r="BE491" s="141">
        <v>85999.915124999825</v>
      </c>
      <c r="BF491" s="141">
        <v>83611.030499999819</v>
      </c>
      <c r="BG491" s="141">
        <v>81222.145874999813</v>
      </c>
      <c r="BH491" s="141">
        <v>78833.261249999807</v>
      </c>
      <c r="BI491" s="141">
        <v>76444.376624999801</v>
      </c>
      <c r="BJ491" s="141">
        <v>74055.491999999795</v>
      </c>
      <c r="BK491" s="141">
        <v>71666.607374999789</v>
      </c>
      <c r="BL491" s="141">
        <v>69277.722749999783</v>
      </c>
      <c r="BM491" s="141">
        <v>66888.838124999776</v>
      </c>
      <c r="BN491" s="141">
        <v>64499.953499999778</v>
      </c>
      <c r="BO491" s="141">
        <v>62111.068874999779</v>
      </c>
      <c r="BP491" s="141">
        <v>59722.18424999978</v>
      </c>
    </row>
    <row r="492" spans="4:68">
      <c r="D492" s="174" t="s">
        <v>4471</v>
      </c>
      <c r="E492" s="175">
        <v>1543.43</v>
      </c>
      <c r="F492" s="174" t="s">
        <v>3503</v>
      </c>
      <c r="G492" s="174" t="s">
        <v>3467</v>
      </c>
      <c r="H492" s="174" t="s">
        <v>191</v>
      </c>
      <c r="I492" s="174" t="s">
        <v>4466</v>
      </c>
      <c r="J492" s="174" t="s">
        <v>4469</v>
      </c>
      <c r="K492" s="174"/>
      <c r="L492" s="174" t="s">
        <v>4439</v>
      </c>
      <c r="M492" s="174" t="s">
        <v>3470</v>
      </c>
      <c r="N492" s="176">
        <v>960</v>
      </c>
      <c r="O492" s="174" t="s">
        <v>3407</v>
      </c>
      <c r="P492" s="177">
        <v>35246</v>
      </c>
      <c r="Q492" s="176">
        <v>204</v>
      </c>
      <c r="R492" s="175">
        <v>327.94</v>
      </c>
      <c r="S492" s="175">
        <v>1215.49</v>
      </c>
      <c r="T492" s="178">
        <v>0</v>
      </c>
      <c r="U492" s="96">
        <v>6</v>
      </c>
      <c r="V492" s="38" t="s">
        <v>116</v>
      </c>
      <c r="W492" s="38"/>
      <c r="X492" s="137">
        <v>19.292875000000002</v>
      </c>
      <c r="Y492" s="138">
        <v>64466</v>
      </c>
      <c r="Z492" s="179">
        <v>63</v>
      </c>
      <c r="AA492" s="139">
        <v>2076</v>
      </c>
      <c r="AB492" s="131"/>
      <c r="AC492" s="38"/>
      <c r="AD492" s="140">
        <v>1215.49</v>
      </c>
      <c r="AE492" s="141">
        <v>1196.1971249999999</v>
      </c>
      <c r="AF492" s="141">
        <v>1176.9042499999998</v>
      </c>
      <c r="AG492" s="141">
        <v>1157.6113749999997</v>
      </c>
      <c r="AH492" s="141">
        <v>1138.3184999999996</v>
      </c>
      <c r="AI492" s="141">
        <v>1119.0256249999995</v>
      </c>
      <c r="AJ492" s="141">
        <v>1099.7327499999994</v>
      </c>
      <c r="AK492" s="141">
        <v>1080.4398749999993</v>
      </c>
      <c r="AL492" s="141">
        <v>1061.1469999999993</v>
      </c>
      <c r="AM492" s="141">
        <v>1041.8541249999992</v>
      </c>
      <c r="AN492" s="141">
        <v>1022.5612499999992</v>
      </c>
      <c r="AO492" s="141">
        <v>1003.2683749999992</v>
      </c>
      <c r="AP492" s="141">
        <v>983.97549999999922</v>
      </c>
      <c r="AQ492" s="141">
        <v>964.68262499999923</v>
      </c>
      <c r="AR492" s="141">
        <v>945.38974999999925</v>
      </c>
      <c r="AS492" s="141">
        <v>926.09687499999927</v>
      </c>
      <c r="AT492" s="141">
        <v>906.80399999999929</v>
      </c>
      <c r="AU492" s="141">
        <v>887.51112499999931</v>
      </c>
      <c r="AV492" s="141">
        <v>868.21824999999933</v>
      </c>
      <c r="AW492" s="141">
        <v>848.92537499999935</v>
      </c>
      <c r="AX492" s="141">
        <v>829.63249999999937</v>
      </c>
      <c r="AY492" s="141">
        <v>810.33962499999939</v>
      </c>
      <c r="AZ492" s="141">
        <v>791.04674999999941</v>
      </c>
      <c r="BA492" s="141">
        <v>771.75387499999943</v>
      </c>
      <c r="BB492" s="141">
        <v>752.46099999999944</v>
      </c>
      <c r="BC492" s="141">
        <v>733.16812499999946</v>
      </c>
      <c r="BD492" s="141">
        <v>713.87524999999948</v>
      </c>
      <c r="BE492" s="141">
        <v>694.5823749999995</v>
      </c>
      <c r="BF492" s="141">
        <v>675.28949999999952</v>
      </c>
      <c r="BG492" s="141">
        <v>655.99662499999954</v>
      </c>
      <c r="BH492" s="141">
        <v>636.70374999999956</v>
      </c>
      <c r="BI492" s="141">
        <v>617.41087499999958</v>
      </c>
      <c r="BJ492" s="141">
        <v>598.1179999999996</v>
      </c>
      <c r="BK492" s="141">
        <v>578.82512499999962</v>
      </c>
      <c r="BL492" s="141">
        <v>559.53224999999964</v>
      </c>
      <c r="BM492" s="141">
        <v>540.23937499999965</v>
      </c>
      <c r="BN492" s="141">
        <v>520.94649999999967</v>
      </c>
      <c r="BO492" s="141">
        <v>501.65362499999969</v>
      </c>
      <c r="BP492" s="141">
        <v>482.36074999999971</v>
      </c>
    </row>
    <row r="493" spans="4:68">
      <c r="D493" s="174" t="s">
        <v>4472</v>
      </c>
      <c r="E493" s="175">
        <v>26852.13</v>
      </c>
      <c r="F493" s="174" t="s">
        <v>3464</v>
      </c>
      <c r="G493" s="174" t="s">
        <v>3523</v>
      </c>
      <c r="H493" s="174" t="s">
        <v>191</v>
      </c>
      <c r="I493" s="174" t="s">
        <v>4473</v>
      </c>
      <c r="J493" s="174" t="s">
        <v>4474</v>
      </c>
      <c r="K493" s="174"/>
      <c r="L493" s="174" t="s">
        <v>4475</v>
      </c>
      <c r="M493" s="174" t="s">
        <v>4476</v>
      </c>
      <c r="N493" s="176">
        <v>960</v>
      </c>
      <c r="O493" s="174" t="s">
        <v>3407</v>
      </c>
      <c r="P493" s="177">
        <v>35247</v>
      </c>
      <c r="Q493" s="176">
        <v>204</v>
      </c>
      <c r="R493" s="175">
        <v>5705.12</v>
      </c>
      <c r="S493" s="175">
        <v>21147.01</v>
      </c>
      <c r="T493" s="178">
        <v>0</v>
      </c>
      <c r="U493" s="96">
        <v>6</v>
      </c>
      <c r="V493" s="38" t="s">
        <v>116</v>
      </c>
      <c r="W493" s="38"/>
      <c r="X493" s="137">
        <v>335.65162500000002</v>
      </c>
      <c r="Y493" s="138">
        <v>64467</v>
      </c>
      <c r="Z493" s="179">
        <v>63</v>
      </c>
      <c r="AA493" s="139">
        <v>2076</v>
      </c>
      <c r="AB493" s="131"/>
      <c r="AC493" s="38"/>
      <c r="AD493" s="140">
        <v>21147.01</v>
      </c>
      <c r="AE493" s="141">
        <v>20811.358375</v>
      </c>
      <c r="AF493" s="141">
        <v>20475.706750000001</v>
      </c>
      <c r="AG493" s="141">
        <v>20140.055125000003</v>
      </c>
      <c r="AH493" s="141">
        <v>19804.403500000004</v>
      </c>
      <c r="AI493" s="141">
        <v>19468.751875000005</v>
      </c>
      <c r="AJ493" s="141">
        <v>19133.100250000007</v>
      </c>
      <c r="AK493" s="141">
        <v>18797.448625000008</v>
      </c>
      <c r="AL493" s="141">
        <v>18461.79700000001</v>
      </c>
      <c r="AM493" s="141">
        <v>18126.145375000011</v>
      </c>
      <c r="AN493" s="141">
        <v>17790.493750000012</v>
      </c>
      <c r="AO493" s="141">
        <v>17454.842125000014</v>
      </c>
      <c r="AP493" s="141">
        <v>17119.190500000015</v>
      </c>
      <c r="AQ493" s="141">
        <v>16783.538875000017</v>
      </c>
      <c r="AR493" s="141">
        <v>16447.887250000018</v>
      </c>
      <c r="AS493" s="141">
        <v>16112.235625000018</v>
      </c>
      <c r="AT493" s="141">
        <v>15776.584000000017</v>
      </c>
      <c r="AU493" s="141">
        <v>15440.932375000017</v>
      </c>
      <c r="AV493" s="141">
        <v>15105.280750000016</v>
      </c>
      <c r="AW493" s="141">
        <v>14769.629125000016</v>
      </c>
      <c r="AX493" s="141">
        <v>14433.977500000015</v>
      </c>
      <c r="AY493" s="141">
        <v>14098.325875000015</v>
      </c>
      <c r="AZ493" s="141">
        <v>13762.674250000015</v>
      </c>
      <c r="BA493" s="141">
        <v>13427.022625000014</v>
      </c>
      <c r="BB493" s="141">
        <v>13091.371000000014</v>
      </c>
      <c r="BC493" s="141">
        <v>12755.719375000013</v>
      </c>
      <c r="BD493" s="141">
        <v>12420.067750000013</v>
      </c>
      <c r="BE493" s="141">
        <v>12084.416125000012</v>
      </c>
      <c r="BF493" s="141">
        <v>11748.764500000012</v>
      </c>
      <c r="BG493" s="141">
        <v>11413.112875000012</v>
      </c>
      <c r="BH493" s="141">
        <v>11077.461250000011</v>
      </c>
      <c r="BI493" s="141">
        <v>10741.809625000011</v>
      </c>
      <c r="BJ493" s="141">
        <v>10406.15800000001</v>
      </c>
      <c r="BK493" s="141">
        <v>10070.50637500001</v>
      </c>
      <c r="BL493" s="141">
        <v>9734.8547500000095</v>
      </c>
      <c r="BM493" s="141">
        <v>9399.2031250000091</v>
      </c>
      <c r="BN493" s="141">
        <v>9063.5515000000087</v>
      </c>
      <c r="BO493" s="141">
        <v>8727.8998750000083</v>
      </c>
      <c r="BP493" s="141">
        <v>8392.2482500000078</v>
      </c>
    </row>
    <row r="494" spans="4:68">
      <c r="D494" s="174" t="s">
        <v>4477</v>
      </c>
      <c r="E494" s="175">
        <v>81.37</v>
      </c>
      <c r="F494" s="174" t="s">
        <v>3464</v>
      </c>
      <c r="G494" s="174" t="s">
        <v>3523</v>
      </c>
      <c r="H494" s="174" t="s">
        <v>191</v>
      </c>
      <c r="I494" s="174" t="s">
        <v>4478</v>
      </c>
      <c r="J494" s="174" t="s">
        <v>4479</v>
      </c>
      <c r="K494" s="174"/>
      <c r="L494" s="174" t="s">
        <v>4377</v>
      </c>
      <c r="M494" s="174" t="s">
        <v>3535</v>
      </c>
      <c r="N494" s="176">
        <v>960</v>
      </c>
      <c r="O494" s="174" t="s">
        <v>3407</v>
      </c>
      <c r="P494" s="177">
        <v>35247</v>
      </c>
      <c r="Q494" s="176">
        <v>204</v>
      </c>
      <c r="R494" s="175">
        <v>17.18</v>
      </c>
      <c r="S494" s="175">
        <v>64.19</v>
      </c>
      <c r="T494" s="178">
        <v>0</v>
      </c>
      <c r="U494" s="96">
        <v>6</v>
      </c>
      <c r="V494" s="38" t="s">
        <v>116</v>
      </c>
      <c r="W494" s="38"/>
      <c r="X494" s="137">
        <v>1.0171250000000001</v>
      </c>
      <c r="Y494" s="138">
        <v>64467</v>
      </c>
      <c r="Z494" s="179">
        <v>63</v>
      </c>
      <c r="AA494" s="139">
        <v>2076</v>
      </c>
      <c r="AB494" s="131"/>
      <c r="AC494" s="38"/>
      <c r="AD494" s="140">
        <v>64.19</v>
      </c>
      <c r="AE494" s="141">
        <v>63.172874999999998</v>
      </c>
      <c r="AF494" s="141">
        <v>62.155749999999998</v>
      </c>
      <c r="AG494" s="141">
        <v>61.138624999999998</v>
      </c>
      <c r="AH494" s="141">
        <v>60.121499999999997</v>
      </c>
      <c r="AI494" s="141">
        <v>59.104374999999997</v>
      </c>
      <c r="AJ494" s="141">
        <v>58.087249999999997</v>
      </c>
      <c r="AK494" s="141">
        <v>57.070124999999997</v>
      </c>
      <c r="AL494" s="141">
        <v>56.052999999999997</v>
      </c>
      <c r="AM494" s="141">
        <v>55.035874999999997</v>
      </c>
      <c r="AN494" s="141">
        <v>54.018749999999997</v>
      </c>
      <c r="AO494" s="141">
        <v>53.001624999999997</v>
      </c>
      <c r="AP494" s="141">
        <v>51.984499999999997</v>
      </c>
      <c r="AQ494" s="141">
        <v>50.967374999999997</v>
      </c>
      <c r="AR494" s="141">
        <v>49.950249999999997</v>
      </c>
      <c r="AS494" s="141">
        <v>48.933124999999997</v>
      </c>
      <c r="AT494" s="141">
        <v>47.915999999999997</v>
      </c>
      <c r="AU494" s="141">
        <v>46.898874999999997</v>
      </c>
      <c r="AV494" s="141">
        <v>45.881749999999997</v>
      </c>
      <c r="AW494" s="141">
        <v>44.864624999999997</v>
      </c>
      <c r="AX494" s="141">
        <v>43.847499999999997</v>
      </c>
      <c r="AY494" s="141">
        <v>42.830374999999997</v>
      </c>
      <c r="AZ494" s="141">
        <v>41.813249999999996</v>
      </c>
      <c r="BA494" s="141">
        <v>40.796124999999996</v>
      </c>
      <c r="BB494" s="141">
        <v>39.778999999999996</v>
      </c>
      <c r="BC494" s="141">
        <v>38.761874999999996</v>
      </c>
      <c r="BD494" s="141">
        <v>37.744749999999996</v>
      </c>
      <c r="BE494" s="141">
        <v>36.727624999999996</v>
      </c>
      <c r="BF494" s="141">
        <v>35.710499999999996</v>
      </c>
      <c r="BG494" s="141">
        <v>34.693374999999996</v>
      </c>
      <c r="BH494" s="141">
        <v>33.676249999999996</v>
      </c>
      <c r="BI494" s="141">
        <v>32.659124999999996</v>
      </c>
      <c r="BJ494" s="141">
        <v>31.641999999999996</v>
      </c>
      <c r="BK494" s="141">
        <v>30.624874999999996</v>
      </c>
      <c r="BL494" s="141">
        <v>29.607749999999996</v>
      </c>
      <c r="BM494" s="141">
        <v>28.590624999999996</v>
      </c>
      <c r="BN494" s="141">
        <v>27.573499999999996</v>
      </c>
      <c r="BO494" s="141">
        <v>26.556374999999996</v>
      </c>
      <c r="BP494" s="141">
        <v>25.539249999999996</v>
      </c>
    </row>
    <row r="495" spans="4:68">
      <c r="D495" s="174" t="s">
        <v>4480</v>
      </c>
      <c r="E495" s="175">
        <v>48083.67</v>
      </c>
      <c r="F495" s="174" t="s">
        <v>3486</v>
      </c>
      <c r="G495" s="174" t="s">
        <v>3523</v>
      </c>
      <c r="H495" s="174" t="s">
        <v>191</v>
      </c>
      <c r="I495" s="174" t="s">
        <v>4478</v>
      </c>
      <c r="J495" s="174" t="s">
        <v>4479</v>
      </c>
      <c r="K495" s="174"/>
      <c r="L495" s="174" t="s">
        <v>4377</v>
      </c>
      <c r="M495" s="174" t="s">
        <v>3535</v>
      </c>
      <c r="N495" s="176">
        <v>960</v>
      </c>
      <c r="O495" s="174" t="s">
        <v>3407</v>
      </c>
      <c r="P495" s="177">
        <v>35247</v>
      </c>
      <c r="Q495" s="176">
        <v>204</v>
      </c>
      <c r="R495" s="175">
        <v>10216.030000000001</v>
      </c>
      <c r="S495" s="175">
        <v>37867.64</v>
      </c>
      <c r="T495" s="178">
        <v>0</v>
      </c>
      <c r="U495" s="96">
        <v>6</v>
      </c>
      <c r="V495" s="38" t="s">
        <v>116</v>
      </c>
      <c r="W495" s="38"/>
      <c r="X495" s="137">
        <v>601.04587500000002</v>
      </c>
      <c r="Y495" s="138">
        <v>64467</v>
      </c>
      <c r="Z495" s="179">
        <v>63</v>
      </c>
      <c r="AA495" s="139">
        <v>2076</v>
      </c>
      <c r="AB495" s="131"/>
      <c r="AC495" s="38"/>
      <c r="AD495" s="140">
        <v>37867.64</v>
      </c>
      <c r="AE495" s="141">
        <v>37266.594124999996</v>
      </c>
      <c r="AF495" s="141">
        <v>36665.548249999993</v>
      </c>
      <c r="AG495" s="141">
        <v>36064.502374999989</v>
      </c>
      <c r="AH495" s="141">
        <v>35463.456499999986</v>
      </c>
      <c r="AI495" s="141">
        <v>34862.410624999982</v>
      </c>
      <c r="AJ495" s="141">
        <v>34261.364749999979</v>
      </c>
      <c r="AK495" s="141">
        <v>33660.318874999975</v>
      </c>
      <c r="AL495" s="141">
        <v>33059.272999999972</v>
      </c>
      <c r="AM495" s="141">
        <v>32458.227124999972</v>
      </c>
      <c r="AN495" s="141">
        <v>31857.181249999972</v>
      </c>
      <c r="AO495" s="141">
        <v>31256.135374999973</v>
      </c>
      <c r="AP495" s="141">
        <v>30655.089499999973</v>
      </c>
      <c r="AQ495" s="141">
        <v>30054.043624999973</v>
      </c>
      <c r="AR495" s="141">
        <v>29452.997749999973</v>
      </c>
      <c r="AS495" s="141">
        <v>28851.951874999973</v>
      </c>
      <c r="AT495" s="141">
        <v>28250.905999999974</v>
      </c>
      <c r="AU495" s="141">
        <v>27649.860124999974</v>
      </c>
      <c r="AV495" s="141">
        <v>27048.814249999974</v>
      </c>
      <c r="AW495" s="141">
        <v>26447.768374999974</v>
      </c>
      <c r="AX495" s="141">
        <v>25846.722499999974</v>
      </c>
      <c r="AY495" s="141">
        <v>25245.676624999975</v>
      </c>
      <c r="AZ495" s="141">
        <v>24644.630749999975</v>
      </c>
      <c r="BA495" s="141">
        <v>24043.584874999975</v>
      </c>
      <c r="BB495" s="141">
        <v>23442.538999999975</v>
      </c>
      <c r="BC495" s="141">
        <v>22841.493124999975</v>
      </c>
      <c r="BD495" s="141">
        <v>22240.447249999976</v>
      </c>
      <c r="BE495" s="141">
        <v>21639.401374999976</v>
      </c>
      <c r="BF495" s="141">
        <v>21038.355499999976</v>
      </c>
      <c r="BG495" s="141">
        <v>20437.309624999976</v>
      </c>
      <c r="BH495" s="141">
        <v>19836.263749999976</v>
      </c>
      <c r="BI495" s="141">
        <v>19235.217874999977</v>
      </c>
      <c r="BJ495" s="141">
        <v>18634.171999999977</v>
      </c>
      <c r="BK495" s="141">
        <v>18033.126124999977</v>
      </c>
      <c r="BL495" s="141">
        <v>17432.080249999977</v>
      </c>
      <c r="BM495" s="141">
        <v>16831.034374999977</v>
      </c>
      <c r="BN495" s="141">
        <v>16229.988499999978</v>
      </c>
      <c r="BO495" s="141">
        <v>15628.942624999978</v>
      </c>
      <c r="BP495" s="141">
        <v>15027.896749999978</v>
      </c>
    </row>
    <row r="496" spans="4:68">
      <c r="D496" s="174" t="s">
        <v>4481</v>
      </c>
      <c r="E496" s="175">
        <v>222.24</v>
      </c>
      <c r="F496" s="174" t="s">
        <v>3464</v>
      </c>
      <c r="G496" s="174" t="s">
        <v>3523</v>
      </c>
      <c r="H496" s="174" t="s">
        <v>191</v>
      </c>
      <c r="I496" s="174" t="s">
        <v>4482</v>
      </c>
      <c r="J496" s="174" t="s">
        <v>4483</v>
      </c>
      <c r="K496" s="174"/>
      <c r="L496" s="174" t="s">
        <v>4377</v>
      </c>
      <c r="M496" s="174" t="s">
        <v>4484</v>
      </c>
      <c r="N496" s="176">
        <v>960</v>
      </c>
      <c r="O496" s="174" t="s">
        <v>3407</v>
      </c>
      <c r="P496" s="177">
        <v>35247</v>
      </c>
      <c r="Q496" s="176">
        <v>204</v>
      </c>
      <c r="R496" s="175">
        <v>47.1</v>
      </c>
      <c r="S496" s="175">
        <v>175.14</v>
      </c>
      <c r="T496" s="178">
        <v>0</v>
      </c>
      <c r="U496" s="96">
        <v>6</v>
      </c>
      <c r="V496" s="38" t="s">
        <v>116</v>
      </c>
      <c r="W496" s="38"/>
      <c r="X496" s="137">
        <v>2.778</v>
      </c>
      <c r="Y496" s="138">
        <v>64467</v>
      </c>
      <c r="Z496" s="179">
        <v>63</v>
      </c>
      <c r="AA496" s="139">
        <v>2076</v>
      </c>
      <c r="AB496" s="131"/>
      <c r="AC496" s="38"/>
      <c r="AD496" s="140">
        <v>175.14</v>
      </c>
      <c r="AE496" s="141">
        <v>172.36199999999999</v>
      </c>
      <c r="AF496" s="141">
        <v>169.584</v>
      </c>
      <c r="AG496" s="141">
        <v>166.80600000000001</v>
      </c>
      <c r="AH496" s="141">
        <v>164.02800000000002</v>
      </c>
      <c r="AI496" s="141">
        <v>161.25000000000003</v>
      </c>
      <c r="AJ496" s="141">
        <v>158.47200000000004</v>
      </c>
      <c r="AK496" s="141">
        <v>155.69400000000005</v>
      </c>
      <c r="AL496" s="141">
        <v>152.91600000000005</v>
      </c>
      <c r="AM496" s="141">
        <v>150.13800000000006</v>
      </c>
      <c r="AN496" s="141">
        <v>147.36000000000007</v>
      </c>
      <c r="AO496" s="141">
        <v>144.58200000000008</v>
      </c>
      <c r="AP496" s="141">
        <v>141.80400000000009</v>
      </c>
      <c r="AQ496" s="141">
        <v>139.0260000000001</v>
      </c>
      <c r="AR496" s="141">
        <v>136.2480000000001</v>
      </c>
      <c r="AS496" s="141">
        <v>133.47000000000011</v>
      </c>
      <c r="AT496" s="141">
        <v>130.69200000000012</v>
      </c>
      <c r="AU496" s="141">
        <v>127.91400000000012</v>
      </c>
      <c r="AV496" s="141">
        <v>125.13600000000011</v>
      </c>
      <c r="AW496" s="141">
        <v>122.3580000000001</v>
      </c>
      <c r="AX496" s="141">
        <v>119.5800000000001</v>
      </c>
      <c r="AY496" s="141">
        <v>116.80200000000009</v>
      </c>
      <c r="AZ496" s="141">
        <v>114.02400000000009</v>
      </c>
      <c r="BA496" s="141">
        <v>111.24600000000008</v>
      </c>
      <c r="BB496" s="141">
        <v>108.46800000000007</v>
      </c>
      <c r="BC496" s="141">
        <v>105.69000000000007</v>
      </c>
      <c r="BD496" s="141">
        <v>102.91200000000006</v>
      </c>
      <c r="BE496" s="141">
        <v>100.13400000000006</v>
      </c>
      <c r="BF496" s="141">
        <v>97.356000000000051</v>
      </c>
      <c r="BG496" s="141">
        <v>94.578000000000046</v>
      </c>
      <c r="BH496" s="141">
        <v>91.80000000000004</v>
      </c>
      <c r="BI496" s="141">
        <v>89.022000000000034</v>
      </c>
      <c r="BJ496" s="141">
        <v>86.244000000000028</v>
      </c>
      <c r="BK496" s="141">
        <v>83.466000000000022</v>
      </c>
      <c r="BL496" s="141">
        <v>80.688000000000017</v>
      </c>
      <c r="BM496" s="141">
        <v>77.910000000000011</v>
      </c>
      <c r="BN496" s="141">
        <v>75.132000000000005</v>
      </c>
      <c r="BO496" s="141">
        <v>72.353999999999999</v>
      </c>
      <c r="BP496" s="141">
        <v>69.575999999999993</v>
      </c>
    </row>
    <row r="497" spans="4:68">
      <c r="D497" s="174" t="s">
        <v>4485</v>
      </c>
      <c r="E497" s="175">
        <v>56631.35</v>
      </c>
      <c r="F497" s="174" t="s">
        <v>3486</v>
      </c>
      <c r="G497" s="174" t="s">
        <v>3523</v>
      </c>
      <c r="H497" s="174" t="s">
        <v>191</v>
      </c>
      <c r="I497" s="174" t="s">
        <v>4482</v>
      </c>
      <c r="J497" s="174" t="s">
        <v>4483</v>
      </c>
      <c r="K497" s="174"/>
      <c r="L497" s="174" t="s">
        <v>4377</v>
      </c>
      <c r="M497" s="174" t="s">
        <v>4484</v>
      </c>
      <c r="N497" s="176">
        <v>960</v>
      </c>
      <c r="O497" s="174" t="s">
        <v>3407</v>
      </c>
      <c r="P497" s="177">
        <v>35247</v>
      </c>
      <c r="Q497" s="176">
        <v>204</v>
      </c>
      <c r="R497" s="175">
        <v>12032.17</v>
      </c>
      <c r="S497" s="175">
        <v>44599.18</v>
      </c>
      <c r="T497" s="178">
        <v>0</v>
      </c>
      <c r="U497" s="96">
        <v>6</v>
      </c>
      <c r="V497" s="38" t="s">
        <v>116</v>
      </c>
      <c r="W497" s="38"/>
      <c r="X497" s="137">
        <v>707.89187500000003</v>
      </c>
      <c r="Y497" s="138">
        <v>64467</v>
      </c>
      <c r="Z497" s="179">
        <v>63</v>
      </c>
      <c r="AA497" s="139">
        <v>2076</v>
      </c>
      <c r="AB497" s="131"/>
      <c r="AC497" s="38"/>
      <c r="AD497" s="140">
        <v>44599.18</v>
      </c>
      <c r="AE497" s="141">
        <v>43891.288124999999</v>
      </c>
      <c r="AF497" s="141">
        <v>43183.396249999998</v>
      </c>
      <c r="AG497" s="141">
        <v>42475.504374999997</v>
      </c>
      <c r="AH497" s="141">
        <v>41767.612499999996</v>
      </c>
      <c r="AI497" s="141">
        <v>41059.720624999994</v>
      </c>
      <c r="AJ497" s="141">
        <v>40351.828749999993</v>
      </c>
      <c r="AK497" s="141">
        <v>39643.936874999992</v>
      </c>
      <c r="AL497" s="141">
        <v>38936.044999999991</v>
      </c>
      <c r="AM497" s="141">
        <v>38228.15312499999</v>
      </c>
      <c r="AN497" s="141">
        <v>37520.261249999989</v>
      </c>
      <c r="AO497" s="141">
        <v>36812.369374999987</v>
      </c>
      <c r="AP497" s="141">
        <v>36104.477499999986</v>
      </c>
      <c r="AQ497" s="141">
        <v>35396.585624999985</v>
      </c>
      <c r="AR497" s="141">
        <v>34688.693749999984</v>
      </c>
      <c r="AS497" s="141">
        <v>33980.801874999983</v>
      </c>
      <c r="AT497" s="141">
        <v>33272.909999999982</v>
      </c>
      <c r="AU497" s="141">
        <v>32565.018124999981</v>
      </c>
      <c r="AV497" s="141">
        <v>31857.126249999979</v>
      </c>
      <c r="AW497" s="141">
        <v>31149.234374999978</v>
      </c>
      <c r="AX497" s="141">
        <v>30441.342499999977</v>
      </c>
      <c r="AY497" s="141">
        <v>29733.450624999976</v>
      </c>
      <c r="AZ497" s="141">
        <v>29025.558749999975</v>
      </c>
      <c r="BA497" s="141">
        <v>28317.666874999974</v>
      </c>
      <c r="BB497" s="141">
        <v>27609.774999999972</v>
      </c>
      <c r="BC497" s="141">
        <v>26901.883124999971</v>
      </c>
      <c r="BD497" s="141">
        <v>26193.99124999997</v>
      </c>
      <c r="BE497" s="141">
        <v>25486.099374999969</v>
      </c>
      <c r="BF497" s="141">
        <v>24778.207499999968</v>
      </c>
      <c r="BG497" s="141">
        <v>24070.315624999967</v>
      </c>
      <c r="BH497" s="141">
        <v>23362.423749999965</v>
      </c>
      <c r="BI497" s="141">
        <v>22654.531874999964</v>
      </c>
      <c r="BJ497" s="141">
        <v>21946.639999999963</v>
      </c>
      <c r="BK497" s="141">
        <v>21238.748124999962</v>
      </c>
      <c r="BL497" s="141">
        <v>20530.856249999961</v>
      </c>
      <c r="BM497" s="141">
        <v>19822.96437499996</v>
      </c>
      <c r="BN497" s="141">
        <v>19115.072499999958</v>
      </c>
      <c r="BO497" s="141">
        <v>18407.180624999957</v>
      </c>
      <c r="BP497" s="141">
        <v>17699.288749999956</v>
      </c>
    </row>
    <row r="498" spans="4:68">
      <c r="D498" s="174" t="s">
        <v>4486</v>
      </c>
      <c r="E498" s="175">
        <v>29127.03</v>
      </c>
      <c r="F498" s="174" t="s">
        <v>3464</v>
      </c>
      <c r="G498" s="174" t="s">
        <v>3523</v>
      </c>
      <c r="H498" s="174" t="s">
        <v>191</v>
      </c>
      <c r="I498" s="174" t="s">
        <v>4487</v>
      </c>
      <c r="J498" s="174" t="s">
        <v>4488</v>
      </c>
      <c r="K498" s="174"/>
      <c r="L498" s="174" t="s">
        <v>4377</v>
      </c>
      <c r="M498" s="174" t="s">
        <v>4489</v>
      </c>
      <c r="N498" s="176">
        <v>960</v>
      </c>
      <c r="O498" s="174" t="s">
        <v>3407</v>
      </c>
      <c r="P498" s="177">
        <v>35247</v>
      </c>
      <c r="Q498" s="176">
        <v>204</v>
      </c>
      <c r="R498" s="175">
        <v>6188.37</v>
      </c>
      <c r="S498" s="175">
        <v>22938.66</v>
      </c>
      <c r="T498" s="178">
        <v>0</v>
      </c>
      <c r="U498" s="96">
        <v>6</v>
      </c>
      <c r="V498" s="38" t="s">
        <v>116</v>
      </c>
      <c r="W498" s="38"/>
      <c r="X498" s="137">
        <v>364.087875</v>
      </c>
      <c r="Y498" s="138">
        <v>64467</v>
      </c>
      <c r="Z498" s="179">
        <v>63</v>
      </c>
      <c r="AA498" s="139">
        <v>2076</v>
      </c>
      <c r="AB498" s="131"/>
      <c r="AC498" s="38"/>
      <c r="AD498" s="140">
        <v>22938.66</v>
      </c>
      <c r="AE498" s="141">
        <v>22574.572124999999</v>
      </c>
      <c r="AF498" s="141">
        <v>22210.484249999998</v>
      </c>
      <c r="AG498" s="141">
        <v>21846.396374999997</v>
      </c>
      <c r="AH498" s="141">
        <v>21482.308499999996</v>
      </c>
      <c r="AI498" s="141">
        <v>21118.220624999994</v>
      </c>
      <c r="AJ498" s="141">
        <v>20754.132749999993</v>
      </c>
      <c r="AK498" s="141">
        <v>20390.044874999992</v>
      </c>
      <c r="AL498" s="141">
        <v>20025.956999999991</v>
      </c>
      <c r="AM498" s="141">
        <v>19661.86912499999</v>
      </c>
      <c r="AN498" s="141">
        <v>19297.781249999989</v>
      </c>
      <c r="AO498" s="141">
        <v>18933.693374999988</v>
      </c>
      <c r="AP498" s="141">
        <v>18569.605499999987</v>
      </c>
      <c r="AQ498" s="141">
        <v>18205.517624999986</v>
      </c>
      <c r="AR498" s="141">
        <v>17841.429749999985</v>
      </c>
      <c r="AS498" s="141">
        <v>17477.341874999984</v>
      </c>
      <c r="AT498" s="141">
        <v>17113.253999999983</v>
      </c>
      <c r="AU498" s="141">
        <v>16749.166124999982</v>
      </c>
      <c r="AV498" s="141">
        <v>16385.07824999998</v>
      </c>
      <c r="AW498" s="141">
        <v>16020.990374999981</v>
      </c>
      <c r="AX498" s="141">
        <v>15656.902499999982</v>
      </c>
      <c r="AY498" s="141">
        <v>15292.814624999983</v>
      </c>
      <c r="AZ498" s="141">
        <v>14928.726749999983</v>
      </c>
      <c r="BA498" s="141">
        <v>14564.638874999984</v>
      </c>
      <c r="BB498" s="141">
        <v>14200.550999999985</v>
      </c>
      <c r="BC498" s="141">
        <v>13836.463124999986</v>
      </c>
      <c r="BD498" s="141">
        <v>13472.375249999986</v>
      </c>
      <c r="BE498" s="141">
        <v>13108.287374999987</v>
      </c>
      <c r="BF498" s="141">
        <v>12744.199499999988</v>
      </c>
      <c r="BG498" s="141">
        <v>12380.111624999989</v>
      </c>
      <c r="BH498" s="141">
        <v>12016.023749999989</v>
      </c>
      <c r="BI498" s="141">
        <v>11651.93587499999</v>
      </c>
      <c r="BJ498" s="141">
        <v>11287.847999999991</v>
      </c>
      <c r="BK498" s="141">
        <v>10923.760124999992</v>
      </c>
      <c r="BL498" s="141">
        <v>10559.672249999992</v>
      </c>
      <c r="BM498" s="141">
        <v>10195.584374999993</v>
      </c>
      <c r="BN498" s="141">
        <v>9831.4964999999938</v>
      </c>
      <c r="BO498" s="141">
        <v>9467.4086249999946</v>
      </c>
      <c r="BP498" s="141">
        <v>9103.3207499999953</v>
      </c>
    </row>
    <row r="499" spans="4:68">
      <c r="D499" s="174" t="s">
        <v>4490</v>
      </c>
      <c r="E499" s="175">
        <v>90.12</v>
      </c>
      <c r="F499" s="174" t="s">
        <v>3459</v>
      </c>
      <c r="G499" s="174" t="s">
        <v>3523</v>
      </c>
      <c r="H499" s="174" t="s">
        <v>191</v>
      </c>
      <c r="I499" s="174" t="s">
        <v>4491</v>
      </c>
      <c r="J499" s="174" t="s">
        <v>4492</v>
      </c>
      <c r="K499" s="174"/>
      <c r="L499" s="174" t="s">
        <v>4377</v>
      </c>
      <c r="M499" s="174" t="s">
        <v>4493</v>
      </c>
      <c r="N499" s="176">
        <v>960</v>
      </c>
      <c r="O499" s="174" t="s">
        <v>3407</v>
      </c>
      <c r="P499" s="177">
        <v>34881</v>
      </c>
      <c r="Q499" s="176">
        <v>216</v>
      </c>
      <c r="R499" s="175">
        <v>20.18</v>
      </c>
      <c r="S499" s="175">
        <v>69.94</v>
      </c>
      <c r="T499" s="178">
        <v>0</v>
      </c>
      <c r="U499" s="96">
        <v>6</v>
      </c>
      <c r="V499" s="38" t="s">
        <v>116</v>
      </c>
      <c r="W499" s="38"/>
      <c r="X499" s="137">
        <v>1.1265000000000001</v>
      </c>
      <c r="Y499" s="138">
        <v>64101</v>
      </c>
      <c r="Z499" s="179">
        <v>62</v>
      </c>
      <c r="AA499" s="139">
        <v>2075</v>
      </c>
      <c r="AB499" s="131"/>
      <c r="AC499" s="38"/>
      <c r="AD499" s="140">
        <v>69.94</v>
      </c>
      <c r="AE499" s="141">
        <v>68.813500000000005</v>
      </c>
      <c r="AF499" s="141">
        <v>67.687000000000012</v>
      </c>
      <c r="AG499" s="141">
        <v>66.560500000000019</v>
      </c>
      <c r="AH499" s="141">
        <v>65.434000000000026</v>
      </c>
      <c r="AI499" s="141">
        <v>64.307500000000033</v>
      </c>
      <c r="AJ499" s="141">
        <v>63.181000000000033</v>
      </c>
      <c r="AK499" s="141">
        <v>62.054500000000033</v>
      </c>
      <c r="AL499" s="141">
        <v>60.928000000000033</v>
      </c>
      <c r="AM499" s="141">
        <v>59.801500000000033</v>
      </c>
      <c r="AN499" s="141">
        <v>58.675000000000033</v>
      </c>
      <c r="AO499" s="141">
        <v>57.548500000000033</v>
      </c>
      <c r="AP499" s="141">
        <v>56.422000000000033</v>
      </c>
      <c r="AQ499" s="141">
        <v>55.295500000000033</v>
      </c>
      <c r="AR499" s="141">
        <v>54.169000000000032</v>
      </c>
      <c r="AS499" s="141">
        <v>53.042500000000032</v>
      </c>
      <c r="AT499" s="141">
        <v>51.916000000000032</v>
      </c>
      <c r="AU499" s="141">
        <v>50.789500000000032</v>
      </c>
      <c r="AV499" s="141">
        <v>49.663000000000032</v>
      </c>
      <c r="AW499" s="141">
        <v>48.536500000000032</v>
      </c>
      <c r="AX499" s="141">
        <v>47.410000000000032</v>
      </c>
      <c r="AY499" s="141">
        <v>46.283500000000032</v>
      </c>
      <c r="AZ499" s="141">
        <v>45.157000000000032</v>
      </c>
      <c r="BA499" s="141">
        <v>44.030500000000032</v>
      </c>
      <c r="BB499" s="141">
        <v>42.904000000000032</v>
      </c>
      <c r="BC499" s="141">
        <v>41.777500000000032</v>
      </c>
      <c r="BD499" s="141">
        <v>40.651000000000032</v>
      </c>
      <c r="BE499" s="141">
        <v>39.524500000000032</v>
      </c>
      <c r="BF499" s="141">
        <v>38.398000000000032</v>
      </c>
      <c r="BG499" s="141">
        <v>37.271500000000032</v>
      </c>
      <c r="BH499" s="141">
        <v>36.145000000000032</v>
      </c>
      <c r="BI499" s="141">
        <v>35.018500000000031</v>
      </c>
      <c r="BJ499" s="141">
        <v>33.892000000000031</v>
      </c>
      <c r="BK499" s="141">
        <v>32.765500000000031</v>
      </c>
      <c r="BL499" s="141">
        <v>31.639000000000031</v>
      </c>
      <c r="BM499" s="141">
        <v>30.512500000000031</v>
      </c>
      <c r="BN499" s="141">
        <v>29.386000000000031</v>
      </c>
      <c r="BO499" s="141">
        <v>28.259500000000031</v>
      </c>
      <c r="BP499" s="141">
        <v>27.133000000000031</v>
      </c>
    </row>
    <row r="500" spans="4:68">
      <c r="D500" s="174" t="s">
        <v>4494</v>
      </c>
      <c r="E500" s="175">
        <v>15228.72</v>
      </c>
      <c r="F500" s="174" t="s">
        <v>3464</v>
      </c>
      <c r="G500" s="174" t="s">
        <v>3523</v>
      </c>
      <c r="H500" s="174" t="s">
        <v>191</v>
      </c>
      <c r="I500" s="174" t="s">
        <v>4491</v>
      </c>
      <c r="J500" s="174" t="s">
        <v>4492</v>
      </c>
      <c r="K500" s="174"/>
      <c r="L500" s="174" t="s">
        <v>4377</v>
      </c>
      <c r="M500" s="174" t="s">
        <v>4493</v>
      </c>
      <c r="N500" s="176">
        <v>960</v>
      </c>
      <c r="O500" s="174" t="s">
        <v>3407</v>
      </c>
      <c r="P500" s="177">
        <v>34881</v>
      </c>
      <c r="Q500" s="176">
        <v>216</v>
      </c>
      <c r="R500" s="175">
        <v>3425.8</v>
      </c>
      <c r="S500" s="175">
        <v>11802.92</v>
      </c>
      <c r="T500" s="178">
        <v>0</v>
      </c>
      <c r="U500" s="96">
        <v>6</v>
      </c>
      <c r="V500" s="38" t="s">
        <v>116</v>
      </c>
      <c r="W500" s="38"/>
      <c r="X500" s="137">
        <v>190.35899999999998</v>
      </c>
      <c r="Y500" s="138">
        <v>64101</v>
      </c>
      <c r="Z500" s="179">
        <v>62</v>
      </c>
      <c r="AA500" s="139">
        <v>2075</v>
      </c>
      <c r="AB500" s="131"/>
      <c r="AC500" s="38"/>
      <c r="AD500" s="140">
        <v>11802.92</v>
      </c>
      <c r="AE500" s="141">
        <v>11612.561</v>
      </c>
      <c r="AF500" s="141">
        <v>11422.201999999999</v>
      </c>
      <c r="AG500" s="141">
        <v>11231.842999999999</v>
      </c>
      <c r="AH500" s="141">
        <v>11041.483999999999</v>
      </c>
      <c r="AI500" s="141">
        <v>10851.124999999998</v>
      </c>
      <c r="AJ500" s="141">
        <v>10660.765999999998</v>
      </c>
      <c r="AK500" s="141">
        <v>10470.406999999997</v>
      </c>
      <c r="AL500" s="141">
        <v>10280.047999999997</v>
      </c>
      <c r="AM500" s="141">
        <v>10089.688999999997</v>
      </c>
      <c r="AN500" s="141">
        <v>9899.3299999999963</v>
      </c>
      <c r="AO500" s="141">
        <v>9708.9709999999959</v>
      </c>
      <c r="AP500" s="141">
        <v>9518.6119999999955</v>
      </c>
      <c r="AQ500" s="141">
        <v>9328.2529999999952</v>
      </c>
      <c r="AR500" s="141">
        <v>9137.8939999999948</v>
      </c>
      <c r="AS500" s="141">
        <v>8947.5349999999944</v>
      </c>
      <c r="AT500" s="141">
        <v>8757.175999999994</v>
      </c>
      <c r="AU500" s="141">
        <v>8566.8169999999936</v>
      </c>
      <c r="AV500" s="141">
        <v>8376.4579999999933</v>
      </c>
      <c r="AW500" s="141">
        <v>8186.0989999999929</v>
      </c>
      <c r="AX500" s="141">
        <v>7995.7399999999925</v>
      </c>
      <c r="AY500" s="141">
        <v>7805.3809999999921</v>
      </c>
      <c r="AZ500" s="141">
        <v>7615.0219999999917</v>
      </c>
      <c r="BA500" s="141">
        <v>7424.6629999999914</v>
      </c>
      <c r="BB500" s="141">
        <v>7234.303999999991</v>
      </c>
      <c r="BC500" s="141">
        <v>7043.9449999999906</v>
      </c>
      <c r="BD500" s="141">
        <v>6853.5859999999902</v>
      </c>
      <c r="BE500" s="141">
        <v>6663.2269999999899</v>
      </c>
      <c r="BF500" s="141">
        <v>6472.8679999999895</v>
      </c>
      <c r="BG500" s="141">
        <v>6282.5089999999891</v>
      </c>
      <c r="BH500" s="141">
        <v>6092.1499999999887</v>
      </c>
      <c r="BI500" s="141">
        <v>5901.7909999999883</v>
      </c>
      <c r="BJ500" s="141">
        <v>5711.431999999988</v>
      </c>
      <c r="BK500" s="141">
        <v>5521.0729999999876</v>
      </c>
      <c r="BL500" s="141">
        <v>5330.7139999999872</v>
      </c>
      <c r="BM500" s="141">
        <v>5140.3549999999868</v>
      </c>
      <c r="BN500" s="141">
        <v>4949.9959999999865</v>
      </c>
      <c r="BO500" s="141">
        <v>4759.6369999999861</v>
      </c>
      <c r="BP500" s="141">
        <v>4569.2779999999857</v>
      </c>
    </row>
    <row r="501" spans="4:68">
      <c r="D501" s="174" t="s">
        <v>4495</v>
      </c>
      <c r="E501" s="175">
        <v>23682.98</v>
      </c>
      <c r="F501" s="174" t="s">
        <v>3486</v>
      </c>
      <c r="G501" s="174" t="s">
        <v>3523</v>
      </c>
      <c r="H501" s="174" t="s">
        <v>191</v>
      </c>
      <c r="I501" s="174" t="s">
        <v>4491</v>
      </c>
      <c r="J501" s="174" t="s">
        <v>4492</v>
      </c>
      <c r="K501" s="174"/>
      <c r="L501" s="174" t="s">
        <v>4377</v>
      </c>
      <c r="M501" s="174" t="s">
        <v>4493</v>
      </c>
      <c r="N501" s="176">
        <v>960</v>
      </c>
      <c r="O501" s="174" t="s">
        <v>3407</v>
      </c>
      <c r="P501" s="177">
        <v>34881</v>
      </c>
      <c r="Q501" s="176">
        <v>216</v>
      </c>
      <c r="R501" s="175">
        <v>5327.75</v>
      </c>
      <c r="S501" s="175">
        <v>18355.23</v>
      </c>
      <c r="T501" s="178">
        <v>0</v>
      </c>
      <c r="U501" s="96">
        <v>6</v>
      </c>
      <c r="V501" s="38" t="s">
        <v>116</v>
      </c>
      <c r="W501" s="38"/>
      <c r="X501" s="137">
        <v>296.03725000000003</v>
      </c>
      <c r="Y501" s="138">
        <v>64101</v>
      </c>
      <c r="Z501" s="179">
        <v>62</v>
      </c>
      <c r="AA501" s="139">
        <v>2075</v>
      </c>
      <c r="AB501" s="131"/>
      <c r="AC501" s="38"/>
      <c r="AD501" s="140">
        <v>18355.23</v>
      </c>
      <c r="AE501" s="141">
        <v>18059.192749999998</v>
      </c>
      <c r="AF501" s="141">
        <v>17763.155499999997</v>
      </c>
      <c r="AG501" s="141">
        <v>17467.118249999996</v>
      </c>
      <c r="AH501" s="141">
        <v>17171.080999999995</v>
      </c>
      <c r="AI501" s="141">
        <v>16875.043749999993</v>
      </c>
      <c r="AJ501" s="141">
        <v>16579.006499999992</v>
      </c>
      <c r="AK501" s="141">
        <v>16282.969249999993</v>
      </c>
      <c r="AL501" s="141">
        <v>15986.931999999993</v>
      </c>
      <c r="AM501" s="141">
        <v>15690.894749999994</v>
      </c>
      <c r="AN501" s="141">
        <v>15394.857499999995</v>
      </c>
      <c r="AO501" s="141">
        <v>15098.820249999995</v>
      </c>
      <c r="AP501" s="141">
        <v>14802.782999999996</v>
      </c>
      <c r="AQ501" s="141">
        <v>14506.745749999996</v>
      </c>
      <c r="AR501" s="141">
        <v>14210.708499999997</v>
      </c>
      <c r="AS501" s="141">
        <v>13914.671249999998</v>
      </c>
      <c r="AT501" s="141">
        <v>13618.633999999998</v>
      </c>
      <c r="AU501" s="141">
        <v>13322.596749999999</v>
      </c>
      <c r="AV501" s="141">
        <v>13026.559499999999</v>
      </c>
      <c r="AW501" s="141">
        <v>12730.52225</v>
      </c>
      <c r="AX501" s="141">
        <v>12434.485000000001</v>
      </c>
      <c r="AY501" s="141">
        <v>12138.447750000001</v>
      </c>
      <c r="AZ501" s="141">
        <v>11842.410500000002</v>
      </c>
      <c r="BA501" s="141">
        <v>11546.373250000002</v>
      </c>
      <c r="BB501" s="141">
        <v>11250.336000000003</v>
      </c>
      <c r="BC501" s="141">
        <v>10954.298750000004</v>
      </c>
      <c r="BD501" s="141">
        <v>10658.261500000004</v>
      </c>
      <c r="BE501" s="141">
        <v>10362.224250000005</v>
      </c>
      <c r="BF501" s="141">
        <v>10066.187000000005</v>
      </c>
      <c r="BG501" s="141">
        <v>9770.149750000006</v>
      </c>
      <c r="BH501" s="141">
        <v>9474.1125000000065</v>
      </c>
      <c r="BI501" s="141">
        <v>9178.0752500000071</v>
      </c>
      <c r="BJ501" s="141">
        <v>8882.0380000000077</v>
      </c>
      <c r="BK501" s="141">
        <v>8586.0007500000083</v>
      </c>
      <c r="BL501" s="141">
        <v>8289.9635000000089</v>
      </c>
      <c r="BM501" s="141">
        <v>7993.9262500000086</v>
      </c>
      <c r="BN501" s="141">
        <v>7697.8890000000083</v>
      </c>
      <c r="BO501" s="141">
        <v>7401.851750000008</v>
      </c>
      <c r="BP501" s="141">
        <v>7105.8145000000077</v>
      </c>
    </row>
    <row r="502" spans="4:68">
      <c r="D502" s="174" t="s">
        <v>4496</v>
      </c>
      <c r="E502" s="176">
        <v>6</v>
      </c>
      <c r="F502" s="174" t="s">
        <v>3466</v>
      </c>
      <c r="G502" s="174" t="s">
        <v>3523</v>
      </c>
      <c r="H502" s="174" t="s">
        <v>191</v>
      </c>
      <c r="I502" s="174" t="s">
        <v>3098</v>
      </c>
      <c r="J502" s="174" t="s">
        <v>4497</v>
      </c>
      <c r="K502" s="174"/>
      <c r="L502" s="174" t="s">
        <v>4475</v>
      </c>
      <c r="M502" s="174" t="s">
        <v>4476</v>
      </c>
      <c r="N502" s="176">
        <v>960</v>
      </c>
      <c r="O502" s="174" t="s">
        <v>3407</v>
      </c>
      <c r="P502" s="177">
        <v>35247</v>
      </c>
      <c r="Q502" s="176">
        <v>204</v>
      </c>
      <c r="R502" s="175">
        <v>1.21</v>
      </c>
      <c r="S502" s="175">
        <v>4.79</v>
      </c>
      <c r="T502" s="178">
        <v>0</v>
      </c>
      <c r="U502" s="96">
        <v>6</v>
      </c>
      <c r="V502" s="38" t="s">
        <v>116</v>
      </c>
      <c r="W502" s="38"/>
      <c r="X502" s="137">
        <v>7.5000000000000011E-2</v>
      </c>
      <c r="Y502" s="138">
        <v>64467</v>
      </c>
      <c r="Z502" s="179">
        <v>63</v>
      </c>
      <c r="AA502" s="139">
        <v>2076</v>
      </c>
      <c r="AB502" s="131"/>
      <c r="AC502" s="38"/>
      <c r="AD502" s="140">
        <v>4.79</v>
      </c>
      <c r="AE502" s="141">
        <v>4.7149999999999999</v>
      </c>
      <c r="AF502" s="141">
        <v>4.6399999999999997</v>
      </c>
      <c r="AG502" s="141">
        <v>4.5649999999999995</v>
      </c>
      <c r="AH502" s="141">
        <v>4.4899999999999993</v>
      </c>
      <c r="AI502" s="141">
        <v>4.4149999999999991</v>
      </c>
      <c r="AJ502" s="141">
        <v>4.339999999999999</v>
      </c>
      <c r="AK502" s="141">
        <v>4.2649999999999988</v>
      </c>
      <c r="AL502" s="141">
        <v>4.1899999999999986</v>
      </c>
      <c r="AM502" s="141">
        <v>4.1149999999999984</v>
      </c>
      <c r="AN502" s="141">
        <v>4.0399999999999983</v>
      </c>
      <c r="AO502" s="141">
        <v>3.9649999999999981</v>
      </c>
      <c r="AP502" s="141">
        <v>3.8899999999999979</v>
      </c>
      <c r="AQ502" s="141">
        <v>3.8149999999999977</v>
      </c>
      <c r="AR502" s="141">
        <v>3.7399999999999975</v>
      </c>
      <c r="AS502" s="141">
        <v>3.6649999999999974</v>
      </c>
      <c r="AT502" s="141">
        <v>3.5899999999999972</v>
      </c>
      <c r="AU502" s="141">
        <v>3.514999999999997</v>
      </c>
      <c r="AV502" s="141">
        <v>3.4399999999999968</v>
      </c>
      <c r="AW502" s="141">
        <v>3.3649999999999967</v>
      </c>
      <c r="AX502" s="141">
        <v>3.2899999999999965</v>
      </c>
      <c r="AY502" s="141">
        <v>3.2149999999999963</v>
      </c>
      <c r="AZ502" s="141">
        <v>3.1399999999999961</v>
      </c>
      <c r="BA502" s="141">
        <v>3.0649999999999959</v>
      </c>
      <c r="BB502" s="141">
        <v>2.9899999999999958</v>
      </c>
      <c r="BC502" s="141">
        <v>2.9149999999999956</v>
      </c>
      <c r="BD502" s="141">
        <v>2.8399999999999954</v>
      </c>
      <c r="BE502" s="141">
        <v>2.7649999999999952</v>
      </c>
      <c r="BF502" s="141">
        <v>2.6899999999999951</v>
      </c>
      <c r="BG502" s="141">
        <v>2.6149999999999949</v>
      </c>
      <c r="BH502" s="141">
        <v>2.5399999999999947</v>
      </c>
      <c r="BI502" s="141">
        <v>2.4649999999999945</v>
      </c>
      <c r="BJ502" s="141">
        <v>2.3899999999999944</v>
      </c>
      <c r="BK502" s="141">
        <v>2.3149999999999942</v>
      </c>
      <c r="BL502" s="141">
        <v>2.239999999999994</v>
      </c>
      <c r="BM502" s="141">
        <v>2.1649999999999938</v>
      </c>
      <c r="BN502" s="141">
        <v>2.0899999999999936</v>
      </c>
      <c r="BO502" s="141">
        <v>2.0149999999999935</v>
      </c>
      <c r="BP502" s="141">
        <v>1.9399999999999935</v>
      </c>
    </row>
    <row r="503" spans="4:68">
      <c r="D503" s="174" t="s">
        <v>4498</v>
      </c>
      <c r="E503" s="176">
        <v>16855</v>
      </c>
      <c r="F503" s="174" t="s">
        <v>3472</v>
      </c>
      <c r="G503" s="174" t="s">
        <v>3523</v>
      </c>
      <c r="H503" s="174" t="s">
        <v>191</v>
      </c>
      <c r="I503" s="174" t="s">
        <v>3098</v>
      </c>
      <c r="J503" s="174" t="s">
        <v>4497</v>
      </c>
      <c r="K503" s="174"/>
      <c r="L503" s="174" t="s">
        <v>4475</v>
      </c>
      <c r="M503" s="174" t="s">
        <v>4476</v>
      </c>
      <c r="N503" s="176">
        <v>960</v>
      </c>
      <c r="O503" s="174" t="s">
        <v>3407</v>
      </c>
      <c r="P503" s="177">
        <v>35247</v>
      </c>
      <c r="Q503" s="176">
        <v>204</v>
      </c>
      <c r="R503" s="176">
        <v>3581</v>
      </c>
      <c r="S503" s="176">
        <v>13274</v>
      </c>
      <c r="T503" s="178">
        <v>0</v>
      </c>
      <c r="U503" s="96">
        <v>6</v>
      </c>
      <c r="V503" s="38" t="s">
        <v>116</v>
      </c>
      <c r="W503" s="38"/>
      <c r="X503" s="137">
        <v>210.6875</v>
      </c>
      <c r="Y503" s="138">
        <v>64467</v>
      </c>
      <c r="Z503" s="179">
        <v>63</v>
      </c>
      <c r="AA503" s="139">
        <v>2076</v>
      </c>
      <c r="AB503" s="131"/>
      <c r="AC503" s="38"/>
      <c r="AD503" s="140">
        <v>13274</v>
      </c>
      <c r="AE503" s="141">
        <v>13063.3125</v>
      </c>
      <c r="AF503" s="141">
        <v>12852.625</v>
      </c>
      <c r="AG503" s="141">
        <v>12641.9375</v>
      </c>
      <c r="AH503" s="141">
        <v>12431.25</v>
      </c>
      <c r="AI503" s="141">
        <v>12220.5625</v>
      </c>
      <c r="AJ503" s="141">
        <v>12009.875</v>
      </c>
      <c r="AK503" s="141">
        <v>11799.1875</v>
      </c>
      <c r="AL503" s="141">
        <v>11588.5</v>
      </c>
      <c r="AM503" s="141">
        <v>11377.8125</v>
      </c>
      <c r="AN503" s="141">
        <v>11167.125</v>
      </c>
      <c r="AO503" s="141">
        <v>10956.4375</v>
      </c>
      <c r="AP503" s="141">
        <v>10745.75</v>
      </c>
      <c r="AQ503" s="141">
        <v>10535.0625</v>
      </c>
      <c r="AR503" s="141">
        <v>10324.375</v>
      </c>
      <c r="AS503" s="141">
        <v>10113.6875</v>
      </c>
      <c r="AT503" s="141">
        <v>9903</v>
      </c>
      <c r="AU503" s="141">
        <v>9692.3125</v>
      </c>
      <c r="AV503" s="141">
        <v>9481.625</v>
      </c>
      <c r="AW503" s="141">
        <v>9270.9375</v>
      </c>
      <c r="AX503" s="141">
        <v>9060.25</v>
      </c>
      <c r="AY503" s="141">
        <v>8849.5625</v>
      </c>
      <c r="AZ503" s="141">
        <v>8638.875</v>
      </c>
      <c r="BA503" s="141">
        <v>8428.1875</v>
      </c>
      <c r="BB503" s="141">
        <v>8217.5</v>
      </c>
      <c r="BC503" s="141">
        <v>8006.8125</v>
      </c>
      <c r="BD503" s="141">
        <v>7796.125</v>
      </c>
      <c r="BE503" s="141">
        <v>7585.4375</v>
      </c>
      <c r="BF503" s="141">
        <v>7374.75</v>
      </c>
      <c r="BG503" s="141">
        <v>7164.0625</v>
      </c>
      <c r="BH503" s="141">
        <v>6953.375</v>
      </c>
      <c r="BI503" s="141">
        <v>6742.6875</v>
      </c>
      <c r="BJ503" s="141">
        <v>6532</v>
      </c>
      <c r="BK503" s="141">
        <v>6321.3125</v>
      </c>
      <c r="BL503" s="141">
        <v>6110.625</v>
      </c>
      <c r="BM503" s="141">
        <v>5899.9375</v>
      </c>
      <c r="BN503" s="141">
        <v>5689.25</v>
      </c>
      <c r="BO503" s="141">
        <v>5478.5625</v>
      </c>
      <c r="BP503" s="141">
        <v>5267.875</v>
      </c>
    </row>
    <row r="504" spans="4:68">
      <c r="D504" s="174" t="s">
        <v>4499</v>
      </c>
      <c r="E504" s="176">
        <v>11988</v>
      </c>
      <c r="F504" s="174" t="s">
        <v>3475</v>
      </c>
      <c r="G504" s="174" t="s">
        <v>3523</v>
      </c>
      <c r="H504" s="174" t="s">
        <v>191</v>
      </c>
      <c r="I504" s="174" t="s">
        <v>3098</v>
      </c>
      <c r="J504" s="174" t="s">
        <v>4497</v>
      </c>
      <c r="K504" s="174"/>
      <c r="L504" s="174" t="s">
        <v>4475</v>
      </c>
      <c r="M504" s="174" t="s">
        <v>4476</v>
      </c>
      <c r="N504" s="176">
        <v>960</v>
      </c>
      <c r="O504" s="174" t="s">
        <v>3407</v>
      </c>
      <c r="P504" s="177">
        <v>35247</v>
      </c>
      <c r="Q504" s="176">
        <v>204</v>
      </c>
      <c r="R504" s="175">
        <v>2547.04</v>
      </c>
      <c r="S504" s="175">
        <v>9440.9599999999991</v>
      </c>
      <c r="T504" s="178">
        <v>0</v>
      </c>
      <c r="U504" s="96">
        <v>6</v>
      </c>
      <c r="V504" s="38" t="s">
        <v>116</v>
      </c>
      <c r="W504" s="38"/>
      <c r="X504" s="137">
        <v>149.85000000000002</v>
      </c>
      <c r="Y504" s="138">
        <v>64467</v>
      </c>
      <c r="Z504" s="179">
        <v>63</v>
      </c>
      <c r="AA504" s="139">
        <v>2076</v>
      </c>
      <c r="AB504" s="131"/>
      <c r="AC504" s="38"/>
      <c r="AD504" s="140">
        <v>9440.9599999999991</v>
      </c>
      <c r="AE504" s="141">
        <v>9291.1099999999988</v>
      </c>
      <c r="AF504" s="141">
        <v>9141.2599999999984</v>
      </c>
      <c r="AG504" s="141">
        <v>8991.409999999998</v>
      </c>
      <c r="AH504" s="141">
        <v>8841.5599999999977</v>
      </c>
      <c r="AI504" s="141">
        <v>8691.7099999999973</v>
      </c>
      <c r="AJ504" s="141">
        <v>8541.8599999999969</v>
      </c>
      <c r="AK504" s="141">
        <v>8392.0099999999966</v>
      </c>
      <c r="AL504" s="141">
        <v>8242.1599999999962</v>
      </c>
      <c r="AM504" s="141">
        <v>8092.3099999999959</v>
      </c>
      <c r="AN504" s="141">
        <v>7942.4599999999955</v>
      </c>
      <c r="AO504" s="141">
        <v>7792.6099999999951</v>
      </c>
      <c r="AP504" s="141">
        <v>7642.7599999999948</v>
      </c>
      <c r="AQ504" s="141">
        <v>7492.9099999999944</v>
      </c>
      <c r="AR504" s="141">
        <v>7343.059999999994</v>
      </c>
      <c r="AS504" s="141">
        <v>7193.2099999999937</v>
      </c>
      <c r="AT504" s="141">
        <v>7043.3599999999933</v>
      </c>
      <c r="AU504" s="141">
        <v>6893.5099999999929</v>
      </c>
      <c r="AV504" s="141">
        <v>6743.6599999999926</v>
      </c>
      <c r="AW504" s="141">
        <v>6593.8099999999922</v>
      </c>
      <c r="AX504" s="141">
        <v>6443.9599999999919</v>
      </c>
      <c r="AY504" s="141">
        <v>6294.1099999999915</v>
      </c>
      <c r="AZ504" s="141">
        <v>6144.2599999999911</v>
      </c>
      <c r="BA504" s="141">
        <v>5994.4099999999908</v>
      </c>
      <c r="BB504" s="141">
        <v>5844.5599999999904</v>
      </c>
      <c r="BC504" s="141">
        <v>5694.70999999999</v>
      </c>
      <c r="BD504" s="141">
        <v>5544.8599999999897</v>
      </c>
      <c r="BE504" s="141">
        <v>5395.0099999999893</v>
      </c>
      <c r="BF504" s="141">
        <v>5245.1599999999889</v>
      </c>
      <c r="BG504" s="141">
        <v>5095.3099999999886</v>
      </c>
      <c r="BH504" s="141">
        <v>4945.4599999999882</v>
      </c>
      <c r="BI504" s="141">
        <v>4795.6099999999878</v>
      </c>
      <c r="BJ504" s="141">
        <v>4645.7599999999875</v>
      </c>
      <c r="BK504" s="141">
        <v>4495.9099999999871</v>
      </c>
      <c r="BL504" s="141">
        <v>4346.0599999999868</v>
      </c>
      <c r="BM504" s="141">
        <v>4196.2099999999864</v>
      </c>
      <c r="BN504" s="141">
        <v>4046.3599999999865</v>
      </c>
      <c r="BO504" s="141">
        <v>3896.5099999999866</v>
      </c>
      <c r="BP504" s="141">
        <v>3746.6599999999867</v>
      </c>
    </row>
    <row r="505" spans="4:68">
      <c r="D505" s="174" t="s">
        <v>4500</v>
      </c>
      <c r="E505" s="176">
        <v>248577</v>
      </c>
      <c r="F505" s="174" t="s">
        <v>3466</v>
      </c>
      <c r="G505" s="174" t="s">
        <v>4501</v>
      </c>
      <c r="H505" s="174" t="s">
        <v>191</v>
      </c>
      <c r="I505" s="174" t="s">
        <v>4502</v>
      </c>
      <c r="J505" s="174" t="s">
        <v>4503</v>
      </c>
      <c r="K505" s="174"/>
      <c r="L505" s="174" t="s">
        <v>4439</v>
      </c>
      <c r="M505" s="174" t="s">
        <v>4440</v>
      </c>
      <c r="N505" s="176">
        <v>960</v>
      </c>
      <c r="O505" s="174" t="s">
        <v>3407</v>
      </c>
      <c r="P505" s="177">
        <v>35976</v>
      </c>
      <c r="Q505" s="176">
        <v>180</v>
      </c>
      <c r="R505" s="175">
        <v>46608.15</v>
      </c>
      <c r="S505" s="175">
        <v>201968.85</v>
      </c>
      <c r="T505" s="178">
        <v>0</v>
      </c>
      <c r="U505" s="96">
        <v>17</v>
      </c>
      <c r="V505" s="38" t="s">
        <v>127</v>
      </c>
      <c r="W505" s="38"/>
      <c r="X505" s="137">
        <v>3107.2124999999996</v>
      </c>
      <c r="Y505" s="138">
        <v>65196</v>
      </c>
      <c r="Z505" s="179">
        <v>65</v>
      </c>
      <c r="AA505" s="139">
        <v>2078</v>
      </c>
      <c r="AB505" s="131"/>
      <c r="AC505" s="38"/>
      <c r="AD505" s="140">
        <v>201968.85</v>
      </c>
      <c r="AE505" s="141">
        <v>198861.63750000001</v>
      </c>
      <c r="AF505" s="141">
        <v>195754.42500000002</v>
      </c>
      <c r="AG505" s="141">
        <v>192647.21250000002</v>
      </c>
      <c r="AH505" s="141">
        <v>189540.00000000003</v>
      </c>
      <c r="AI505" s="141">
        <v>186432.78750000003</v>
      </c>
      <c r="AJ505" s="141">
        <v>183325.57500000004</v>
      </c>
      <c r="AK505" s="141">
        <v>180218.36250000005</v>
      </c>
      <c r="AL505" s="141">
        <v>177111.15000000005</v>
      </c>
      <c r="AM505" s="141">
        <v>174003.93750000006</v>
      </c>
      <c r="AN505" s="141">
        <v>170896.72500000006</v>
      </c>
      <c r="AO505" s="141">
        <v>167789.51250000007</v>
      </c>
      <c r="AP505" s="141">
        <v>164682.30000000008</v>
      </c>
      <c r="AQ505" s="141">
        <v>161575.08750000008</v>
      </c>
      <c r="AR505" s="141">
        <v>158467.87500000009</v>
      </c>
      <c r="AS505" s="141">
        <v>155360.66250000009</v>
      </c>
      <c r="AT505" s="141">
        <v>152253.4500000001</v>
      </c>
      <c r="AU505" s="141">
        <v>149146.2375000001</v>
      </c>
      <c r="AV505" s="141">
        <v>146039.02500000011</v>
      </c>
      <c r="AW505" s="141">
        <v>142931.81250000012</v>
      </c>
      <c r="AX505" s="141">
        <v>139824.60000000012</v>
      </c>
      <c r="AY505" s="141">
        <v>136717.38750000013</v>
      </c>
      <c r="AZ505" s="141">
        <v>133610.17500000013</v>
      </c>
      <c r="BA505" s="141">
        <v>130502.96250000014</v>
      </c>
      <c r="BB505" s="141">
        <v>127395.75000000015</v>
      </c>
      <c r="BC505" s="141">
        <v>124288.53750000015</v>
      </c>
      <c r="BD505" s="141">
        <v>121181.32500000016</v>
      </c>
      <c r="BE505" s="141">
        <v>118074.11250000016</v>
      </c>
      <c r="BF505" s="141">
        <v>114966.90000000017</v>
      </c>
      <c r="BG505" s="141">
        <v>111859.68750000017</v>
      </c>
      <c r="BH505" s="141">
        <v>108752.47500000018</v>
      </c>
      <c r="BI505" s="141">
        <v>105645.26250000019</v>
      </c>
      <c r="BJ505" s="141">
        <v>102538.05000000019</v>
      </c>
      <c r="BK505" s="141">
        <v>99430.837500000198</v>
      </c>
      <c r="BL505" s="141">
        <v>96323.625000000204</v>
      </c>
      <c r="BM505" s="141">
        <v>93216.41250000021</v>
      </c>
      <c r="BN505" s="141">
        <v>90109.200000000215</v>
      </c>
      <c r="BO505" s="141">
        <v>87001.987500000221</v>
      </c>
      <c r="BP505" s="141">
        <v>83894.775000000227</v>
      </c>
    </row>
    <row r="506" spans="4:68">
      <c r="D506" s="174" t="s">
        <v>4504</v>
      </c>
      <c r="E506" s="175">
        <v>1115937.1299999999</v>
      </c>
      <c r="F506" s="174" t="s">
        <v>3459</v>
      </c>
      <c r="G506" s="174" t="s">
        <v>4501</v>
      </c>
      <c r="H506" s="174" t="s">
        <v>191</v>
      </c>
      <c r="I506" s="174" t="s">
        <v>4502</v>
      </c>
      <c r="J506" s="174" t="s">
        <v>4505</v>
      </c>
      <c r="K506" s="174"/>
      <c r="L506" s="174" t="s">
        <v>4439</v>
      </c>
      <c r="M506" s="174" t="s">
        <v>4440</v>
      </c>
      <c r="N506" s="176">
        <v>960</v>
      </c>
      <c r="O506" s="174" t="s">
        <v>3407</v>
      </c>
      <c r="P506" s="177">
        <v>35976</v>
      </c>
      <c r="Q506" s="176">
        <v>180</v>
      </c>
      <c r="R506" s="175">
        <v>209238.15</v>
      </c>
      <c r="S506" s="175">
        <v>906698.98</v>
      </c>
      <c r="T506" s="178">
        <v>0</v>
      </c>
      <c r="U506" s="96">
        <v>17</v>
      </c>
      <c r="V506" s="38" t="s">
        <v>127</v>
      </c>
      <c r="W506" s="38"/>
      <c r="X506" s="137">
        <v>13949.214124999999</v>
      </c>
      <c r="Y506" s="138">
        <v>65196</v>
      </c>
      <c r="Z506" s="179">
        <v>65</v>
      </c>
      <c r="AA506" s="139">
        <v>2078</v>
      </c>
      <c r="AB506" s="131"/>
      <c r="AC506" s="38"/>
      <c r="AD506" s="140">
        <v>906698.98</v>
      </c>
      <c r="AE506" s="141">
        <v>892749.76587500004</v>
      </c>
      <c r="AF506" s="141">
        <v>878800.5517500001</v>
      </c>
      <c r="AG506" s="141">
        <v>864851.33762500016</v>
      </c>
      <c r="AH506" s="141">
        <v>850902.12350000022</v>
      </c>
      <c r="AI506" s="141">
        <v>836952.90937500028</v>
      </c>
      <c r="AJ506" s="141">
        <v>823003.69525000034</v>
      </c>
      <c r="AK506" s="141">
        <v>809054.4811250004</v>
      </c>
      <c r="AL506" s="141">
        <v>795105.26700000046</v>
      </c>
      <c r="AM506" s="141">
        <v>781156.05287500052</v>
      </c>
      <c r="AN506" s="141">
        <v>767206.83875000058</v>
      </c>
      <c r="AO506" s="141">
        <v>753257.62462500064</v>
      </c>
      <c r="AP506" s="141">
        <v>739308.4105000007</v>
      </c>
      <c r="AQ506" s="141">
        <v>725359.19637500076</v>
      </c>
      <c r="AR506" s="141">
        <v>711409.98225000082</v>
      </c>
      <c r="AS506" s="141">
        <v>697460.76812500088</v>
      </c>
      <c r="AT506" s="141">
        <v>683511.55400000094</v>
      </c>
      <c r="AU506" s="141">
        <v>669562.33987500099</v>
      </c>
      <c r="AV506" s="141">
        <v>655613.12575000105</v>
      </c>
      <c r="AW506" s="141">
        <v>641663.91162500111</v>
      </c>
      <c r="AX506" s="141">
        <v>627714.69750000117</v>
      </c>
      <c r="AY506" s="141">
        <v>613765.48337500123</v>
      </c>
      <c r="AZ506" s="141">
        <v>599816.26925000129</v>
      </c>
      <c r="BA506" s="141">
        <v>585867.05512500135</v>
      </c>
      <c r="BB506" s="141">
        <v>571917.84100000141</v>
      </c>
      <c r="BC506" s="141">
        <v>557968.62687500147</v>
      </c>
      <c r="BD506" s="141">
        <v>544019.41275000153</v>
      </c>
      <c r="BE506" s="141">
        <v>530070.19862500159</v>
      </c>
      <c r="BF506" s="141">
        <v>516120.98450000159</v>
      </c>
      <c r="BG506" s="141">
        <v>502171.77037500159</v>
      </c>
      <c r="BH506" s="141">
        <v>488222.55625000159</v>
      </c>
      <c r="BI506" s="141">
        <v>474273.3421250016</v>
      </c>
      <c r="BJ506" s="141">
        <v>460324.1280000016</v>
      </c>
      <c r="BK506" s="141">
        <v>446374.9138750016</v>
      </c>
      <c r="BL506" s="141">
        <v>432425.6997500016</v>
      </c>
      <c r="BM506" s="141">
        <v>418476.4856250016</v>
      </c>
      <c r="BN506" s="141">
        <v>404527.2715000016</v>
      </c>
      <c r="BO506" s="141">
        <v>390578.0573750016</v>
      </c>
      <c r="BP506" s="141">
        <v>376628.84325000161</v>
      </c>
    </row>
    <row r="507" spans="4:68">
      <c r="D507" s="174" t="s">
        <v>4506</v>
      </c>
      <c r="E507" s="175">
        <v>2568017.98</v>
      </c>
      <c r="F507" s="174" t="s">
        <v>3540</v>
      </c>
      <c r="G507" s="174" t="s">
        <v>4501</v>
      </c>
      <c r="H507" s="174" t="s">
        <v>191</v>
      </c>
      <c r="I507" s="174" t="s">
        <v>4502</v>
      </c>
      <c r="J507" s="174" t="s">
        <v>4505</v>
      </c>
      <c r="K507" s="174"/>
      <c r="L507" s="174" t="s">
        <v>4439</v>
      </c>
      <c r="M507" s="174" t="s">
        <v>4440</v>
      </c>
      <c r="N507" s="176">
        <v>960</v>
      </c>
      <c r="O507" s="174" t="s">
        <v>3407</v>
      </c>
      <c r="P507" s="177">
        <v>35976</v>
      </c>
      <c r="Q507" s="176">
        <v>180</v>
      </c>
      <c r="R507" s="175">
        <v>481503.31</v>
      </c>
      <c r="S507" s="175">
        <v>2086514.67</v>
      </c>
      <c r="T507" s="178">
        <v>0</v>
      </c>
      <c r="U507" s="96">
        <v>17</v>
      </c>
      <c r="V507" s="38" t="s">
        <v>127</v>
      </c>
      <c r="W507" s="38"/>
      <c r="X507" s="137">
        <v>32100.224750000001</v>
      </c>
      <c r="Y507" s="138">
        <v>65196</v>
      </c>
      <c r="Z507" s="179">
        <v>65</v>
      </c>
      <c r="AA507" s="139">
        <v>2078</v>
      </c>
      <c r="AB507" s="131"/>
      <c r="AC507" s="38"/>
      <c r="AD507" s="140">
        <v>2086514.67</v>
      </c>
      <c r="AE507" s="141">
        <v>2054414.4452499999</v>
      </c>
      <c r="AF507" s="141">
        <v>2022314.2204999998</v>
      </c>
      <c r="AG507" s="141">
        <v>1990213.9957499998</v>
      </c>
      <c r="AH507" s="141">
        <v>1958113.7709999997</v>
      </c>
      <c r="AI507" s="141">
        <v>1926013.5462499997</v>
      </c>
      <c r="AJ507" s="141">
        <v>1893913.3214999996</v>
      </c>
      <c r="AK507" s="141">
        <v>1861813.0967499996</v>
      </c>
      <c r="AL507" s="141">
        <v>1829712.8719999995</v>
      </c>
      <c r="AM507" s="141">
        <v>1797612.6472499995</v>
      </c>
      <c r="AN507" s="141">
        <v>1765512.4224999994</v>
      </c>
      <c r="AO507" s="141">
        <v>1733412.1977499994</v>
      </c>
      <c r="AP507" s="141">
        <v>1701311.9729999993</v>
      </c>
      <c r="AQ507" s="141">
        <v>1669211.7482499992</v>
      </c>
      <c r="AR507" s="141">
        <v>1637111.5234999992</v>
      </c>
      <c r="AS507" s="141">
        <v>1605011.2987499991</v>
      </c>
      <c r="AT507" s="141">
        <v>1572911.0739999991</v>
      </c>
      <c r="AU507" s="141">
        <v>1540810.849249999</v>
      </c>
      <c r="AV507" s="141">
        <v>1508710.624499999</v>
      </c>
      <c r="AW507" s="141">
        <v>1476610.3997499989</v>
      </c>
      <c r="AX507" s="141">
        <v>1444510.1749999989</v>
      </c>
      <c r="AY507" s="141">
        <v>1412409.9502499988</v>
      </c>
      <c r="AZ507" s="141">
        <v>1380309.7254999988</v>
      </c>
      <c r="BA507" s="141">
        <v>1348209.5007499987</v>
      </c>
      <c r="BB507" s="141">
        <v>1316109.2759999987</v>
      </c>
      <c r="BC507" s="141">
        <v>1284009.0512499986</v>
      </c>
      <c r="BD507" s="141">
        <v>1251908.8264999986</v>
      </c>
      <c r="BE507" s="141">
        <v>1219808.6017499985</v>
      </c>
      <c r="BF507" s="141">
        <v>1187708.3769999985</v>
      </c>
      <c r="BG507" s="141">
        <v>1155608.1522499984</v>
      </c>
      <c r="BH507" s="141">
        <v>1123507.9274999984</v>
      </c>
      <c r="BI507" s="141">
        <v>1091407.7027499983</v>
      </c>
      <c r="BJ507" s="141">
        <v>1059307.4779999983</v>
      </c>
      <c r="BK507" s="141">
        <v>1027207.2532499982</v>
      </c>
      <c r="BL507" s="141">
        <v>995107.02849999815</v>
      </c>
      <c r="BM507" s="141">
        <v>963006.8037499981</v>
      </c>
      <c r="BN507" s="141">
        <v>930906.57899999805</v>
      </c>
      <c r="BO507" s="141">
        <v>898806.354249998</v>
      </c>
      <c r="BP507" s="141">
        <v>866706.12949999794</v>
      </c>
    </row>
    <row r="508" spans="4:68">
      <c r="D508" s="174" t="s">
        <v>4507</v>
      </c>
      <c r="E508" s="176">
        <v>146022</v>
      </c>
      <c r="F508" s="174" t="s">
        <v>3466</v>
      </c>
      <c r="G508" s="174" t="s">
        <v>4508</v>
      </c>
      <c r="H508" s="174" t="s">
        <v>191</v>
      </c>
      <c r="I508" s="174" t="s">
        <v>4509</v>
      </c>
      <c r="J508" s="174" t="s">
        <v>4510</v>
      </c>
      <c r="K508" s="174"/>
      <c r="L508" s="174" t="s">
        <v>4377</v>
      </c>
      <c r="M508" s="174" t="s">
        <v>3776</v>
      </c>
      <c r="N508" s="176">
        <v>960</v>
      </c>
      <c r="O508" s="174" t="s">
        <v>3407</v>
      </c>
      <c r="P508" s="177">
        <v>35247</v>
      </c>
      <c r="Q508" s="176">
        <v>204</v>
      </c>
      <c r="R508" s="175">
        <v>31024.54</v>
      </c>
      <c r="S508" s="175">
        <v>114997.46</v>
      </c>
      <c r="T508" s="178">
        <v>0</v>
      </c>
      <c r="U508" s="96">
        <v>6</v>
      </c>
      <c r="V508" s="38" t="s">
        <v>116</v>
      </c>
      <c r="W508" s="38"/>
      <c r="X508" s="137">
        <v>1825.2749999999999</v>
      </c>
      <c r="Y508" s="138">
        <v>64467</v>
      </c>
      <c r="Z508" s="179">
        <v>63</v>
      </c>
      <c r="AA508" s="139">
        <v>2076</v>
      </c>
      <c r="AB508" s="131"/>
      <c r="AC508" s="38"/>
      <c r="AD508" s="140">
        <v>114997.46</v>
      </c>
      <c r="AE508" s="141">
        <v>113172.18500000001</v>
      </c>
      <c r="AF508" s="141">
        <v>111346.91000000002</v>
      </c>
      <c r="AG508" s="141">
        <v>109521.63500000002</v>
      </c>
      <c r="AH508" s="141">
        <v>107696.36000000003</v>
      </c>
      <c r="AI508" s="141">
        <v>105871.08500000004</v>
      </c>
      <c r="AJ508" s="141">
        <v>104045.81000000004</v>
      </c>
      <c r="AK508" s="141">
        <v>102220.53500000005</v>
      </c>
      <c r="AL508" s="141">
        <v>100395.26000000005</v>
      </c>
      <c r="AM508" s="141">
        <v>98569.985000000059</v>
      </c>
      <c r="AN508" s="141">
        <v>96744.710000000065</v>
      </c>
      <c r="AO508" s="141">
        <v>94919.43500000007</v>
      </c>
      <c r="AP508" s="141">
        <v>93094.160000000076</v>
      </c>
      <c r="AQ508" s="141">
        <v>91268.885000000082</v>
      </c>
      <c r="AR508" s="141">
        <v>89443.610000000088</v>
      </c>
      <c r="AS508" s="141">
        <v>87618.335000000094</v>
      </c>
      <c r="AT508" s="141">
        <v>85793.0600000001</v>
      </c>
      <c r="AU508" s="141">
        <v>83967.785000000105</v>
      </c>
      <c r="AV508" s="141">
        <v>82142.510000000111</v>
      </c>
      <c r="AW508" s="141">
        <v>80317.235000000117</v>
      </c>
      <c r="AX508" s="141">
        <v>78491.960000000123</v>
      </c>
      <c r="AY508" s="141">
        <v>76666.685000000129</v>
      </c>
      <c r="AZ508" s="141">
        <v>74841.410000000134</v>
      </c>
      <c r="BA508" s="141">
        <v>73016.13500000014</v>
      </c>
      <c r="BB508" s="141">
        <v>71190.860000000146</v>
      </c>
      <c r="BC508" s="141">
        <v>69365.585000000152</v>
      </c>
      <c r="BD508" s="141">
        <v>67540.310000000158</v>
      </c>
      <c r="BE508" s="141">
        <v>65715.035000000164</v>
      </c>
      <c r="BF508" s="141">
        <v>63889.760000000162</v>
      </c>
      <c r="BG508" s="141">
        <v>62064.485000000161</v>
      </c>
      <c r="BH508" s="141">
        <v>60239.210000000159</v>
      </c>
      <c r="BI508" s="141">
        <v>58413.935000000158</v>
      </c>
      <c r="BJ508" s="141">
        <v>56588.660000000156</v>
      </c>
      <c r="BK508" s="141">
        <v>54763.385000000155</v>
      </c>
      <c r="BL508" s="141">
        <v>52938.110000000153</v>
      </c>
      <c r="BM508" s="141">
        <v>51112.835000000152</v>
      </c>
      <c r="BN508" s="141">
        <v>49287.56000000015</v>
      </c>
      <c r="BO508" s="141">
        <v>47462.285000000149</v>
      </c>
      <c r="BP508" s="141">
        <v>45637.010000000148</v>
      </c>
    </row>
    <row r="509" spans="4:68">
      <c r="D509" s="174" t="s">
        <v>4511</v>
      </c>
      <c r="E509" s="175">
        <v>472700.59</v>
      </c>
      <c r="F509" s="174" t="s">
        <v>3459</v>
      </c>
      <c r="G509" s="174" t="s">
        <v>4508</v>
      </c>
      <c r="H509" s="174" t="s">
        <v>191</v>
      </c>
      <c r="I509" s="174" t="s">
        <v>4509</v>
      </c>
      <c r="J509" s="174" t="s">
        <v>4512</v>
      </c>
      <c r="K509" s="174"/>
      <c r="L509" s="174" t="s">
        <v>4377</v>
      </c>
      <c r="M509" s="174" t="s">
        <v>3776</v>
      </c>
      <c r="N509" s="176">
        <v>960</v>
      </c>
      <c r="O509" s="174" t="s">
        <v>3407</v>
      </c>
      <c r="P509" s="177">
        <v>35247</v>
      </c>
      <c r="Q509" s="176">
        <v>204</v>
      </c>
      <c r="R509" s="175">
        <v>100432.36</v>
      </c>
      <c r="S509" s="175">
        <v>372268.23</v>
      </c>
      <c r="T509" s="178">
        <v>0</v>
      </c>
      <c r="U509" s="96">
        <v>6</v>
      </c>
      <c r="V509" s="38" t="s">
        <v>116</v>
      </c>
      <c r="W509" s="38"/>
      <c r="X509" s="137">
        <v>5908.757375000001</v>
      </c>
      <c r="Y509" s="138">
        <v>64467</v>
      </c>
      <c r="Z509" s="179">
        <v>63</v>
      </c>
      <c r="AA509" s="139">
        <v>2076</v>
      </c>
      <c r="AB509" s="131"/>
      <c r="AC509" s="38"/>
      <c r="AD509" s="140">
        <v>372268.23</v>
      </c>
      <c r="AE509" s="141">
        <v>366359.47262499999</v>
      </c>
      <c r="AF509" s="141">
        <v>360450.71525000001</v>
      </c>
      <c r="AG509" s="141">
        <v>354541.95787500002</v>
      </c>
      <c r="AH509" s="141">
        <v>348633.20050000004</v>
      </c>
      <c r="AI509" s="141">
        <v>342724.44312500005</v>
      </c>
      <c r="AJ509" s="141">
        <v>336815.68575000006</v>
      </c>
      <c r="AK509" s="141">
        <v>330906.92837500008</v>
      </c>
      <c r="AL509" s="141">
        <v>324998.17100000009</v>
      </c>
      <c r="AM509" s="141">
        <v>319089.4136250001</v>
      </c>
      <c r="AN509" s="141">
        <v>313180.65625000012</v>
      </c>
      <c r="AO509" s="141">
        <v>307271.89887500013</v>
      </c>
      <c r="AP509" s="141">
        <v>301363.14150000014</v>
      </c>
      <c r="AQ509" s="141">
        <v>295454.38412500016</v>
      </c>
      <c r="AR509" s="141">
        <v>289545.62675000017</v>
      </c>
      <c r="AS509" s="141">
        <v>283636.86937500018</v>
      </c>
      <c r="AT509" s="141">
        <v>277728.1120000002</v>
      </c>
      <c r="AU509" s="141">
        <v>271819.35462500021</v>
      </c>
      <c r="AV509" s="141">
        <v>265910.59725000022</v>
      </c>
      <c r="AW509" s="141">
        <v>260001.83987500024</v>
      </c>
      <c r="AX509" s="141">
        <v>254093.08250000025</v>
      </c>
      <c r="AY509" s="141">
        <v>248184.32512500026</v>
      </c>
      <c r="AZ509" s="141">
        <v>242275.56775000028</v>
      </c>
      <c r="BA509" s="141">
        <v>236366.81037500029</v>
      </c>
      <c r="BB509" s="141">
        <v>230458.05300000031</v>
      </c>
      <c r="BC509" s="141">
        <v>224549.29562500032</v>
      </c>
      <c r="BD509" s="141">
        <v>218640.53825000033</v>
      </c>
      <c r="BE509" s="141">
        <v>212731.78087500035</v>
      </c>
      <c r="BF509" s="141">
        <v>206823.02350000036</v>
      </c>
      <c r="BG509" s="141">
        <v>200914.26612500037</v>
      </c>
      <c r="BH509" s="141">
        <v>195005.50875000039</v>
      </c>
      <c r="BI509" s="141">
        <v>189096.7513750004</v>
      </c>
      <c r="BJ509" s="141">
        <v>183187.99400000041</v>
      </c>
      <c r="BK509" s="141">
        <v>177279.23662500043</v>
      </c>
      <c r="BL509" s="141">
        <v>171370.47925000044</v>
      </c>
      <c r="BM509" s="141">
        <v>165461.72187500045</v>
      </c>
      <c r="BN509" s="141">
        <v>159552.96450000047</v>
      </c>
      <c r="BO509" s="141">
        <v>153644.20712500048</v>
      </c>
      <c r="BP509" s="141">
        <v>147735.44975000049</v>
      </c>
    </row>
    <row r="510" spans="4:68">
      <c r="D510" s="174" t="s">
        <v>4513</v>
      </c>
      <c r="E510" s="175">
        <v>49926.93</v>
      </c>
      <c r="F510" s="174" t="s">
        <v>3501</v>
      </c>
      <c r="G510" s="174" t="s">
        <v>4508</v>
      </c>
      <c r="H510" s="174" t="s">
        <v>191</v>
      </c>
      <c r="I510" s="174" t="s">
        <v>4509</v>
      </c>
      <c r="J510" s="174" t="s">
        <v>4512</v>
      </c>
      <c r="K510" s="174"/>
      <c r="L510" s="174" t="s">
        <v>4377</v>
      </c>
      <c r="M510" s="174" t="s">
        <v>3776</v>
      </c>
      <c r="N510" s="176">
        <v>960</v>
      </c>
      <c r="O510" s="174" t="s">
        <v>3407</v>
      </c>
      <c r="P510" s="177">
        <v>35247</v>
      </c>
      <c r="Q510" s="176">
        <v>204</v>
      </c>
      <c r="R510" s="175">
        <v>10607.65</v>
      </c>
      <c r="S510" s="175">
        <v>39319.279999999999</v>
      </c>
      <c r="T510" s="178">
        <v>0</v>
      </c>
      <c r="U510" s="96">
        <v>6</v>
      </c>
      <c r="V510" s="38" t="s">
        <v>116</v>
      </c>
      <c r="W510" s="38"/>
      <c r="X510" s="137">
        <v>624.08662500000003</v>
      </c>
      <c r="Y510" s="138">
        <v>64467</v>
      </c>
      <c r="Z510" s="179">
        <v>63</v>
      </c>
      <c r="AA510" s="139">
        <v>2076</v>
      </c>
      <c r="AB510" s="131"/>
      <c r="AC510" s="38"/>
      <c r="AD510" s="140">
        <v>39319.279999999999</v>
      </c>
      <c r="AE510" s="141">
        <v>38695.193374999995</v>
      </c>
      <c r="AF510" s="141">
        <v>38071.106749999992</v>
      </c>
      <c r="AG510" s="141">
        <v>37447.020124999988</v>
      </c>
      <c r="AH510" s="141">
        <v>36822.933499999985</v>
      </c>
      <c r="AI510" s="141">
        <v>36198.846874999981</v>
      </c>
      <c r="AJ510" s="141">
        <v>35574.760249999978</v>
      </c>
      <c r="AK510" s="141">
        <v>34950.673624999974</v>
      </c>
      <c r="AL510" s="141">
        <v>34326.58699999997</v>
      </c>
      <c r="AM510" s="141">
        <v>33702.500374999967</v>
      </c>
      <c r="AN510" s="141">
        <v>33078.413749999963</v>
      </c>
      <c r="AO510" s="141">
        <v>32454.327124999963</v>
      </c>
      <c r="AP510" s="141">
        <v>31830.240499999964</v>
      </c>
      <c r="AQ510" s="141">
        <v>31206.153874999964</v>
      </c>
      <c r="AR510" s="141">
        <v>30582.067249999964</v>
      </c>
      <c r="AS510" s="141">
        <v>29957.980624999964</v>
      </c>
      <c r="AT510" s="141">
        <v>29333.893999999964</v>
      </c>
      <c r="AU510" s="141">
        <v>28709.807374999964</v>
      </c>
      <c r="AV510" s="141">
        <v>28085.720749999964</v>
      </c>
      <c r="AW510" s="141">
        <v>27461.634124999964</v>
      </c>
      <c r="AX510" s="141">
        <v>26837.547499999964</v>
      </c>
      <c r="AY510" s="141">
        <v>26213.460874999964</v>
      </c>
      <c r="AZ510" s="141">
        <v>25589.374249999964</v>
      </c>
      <c r="BA510" s="141">
        <v>24965.287624999964</v>
      </c>
      <c r="BB510" s="141">
        <v>24341.200999999965</v>
      </c>
      <c r="BC510" s="141">
        <v>23717.114374999965</v>
      </c>
      <c r="BD510" s="141">
        <v>23093.027749999965</v>
      </c>
      <c r="BE510" s="141">
        <v>22468.941124999965</v>
      </c>
      <c r="BF510" s="141">
        <v>21844.854499999965</v>
      </c>
      <c r="BG510" s="141">
        <v>21220.767874999965</v>
      </c>
      <c r="BH510" s="141">
        <v>20596.681249999965</v>
      </c>
      <c r="BI510" s="141">
        <v>19972.594624999965</v>
      </c>
      <c r="BJ510" s="141">
        <v>19348.507999999965</v>
      </c>
      <c r="BK510" s="141">
        <v>18724.421374999965</v>
      </c>
      <c r="BL510" s="141">
        <v>18100.334749999965</v>
      </c>
      <c r="BM510" s="141">
        <v>17476.248124999966</v>
      </c>
      <c r="BN510" s="141">
        <v>16852.161499999966</v>
      </c>
      <c r="BO510" s="141">
        <v>16228.074874999966</v>
      </c>
      <c r="BP510" s="141">
        <v>15603.988249999966</v>
      </c>
    </row>
    <row r="511" spans="4:68">
      <c r="D511" s="174" t="s">
        <v>4514</v>
      </c>
      <c r="E511" s="175">
        <v>571283.69999999995</v>
      </c>
      <c r="F511" s="174" t="s">
        <v>3540</v>
      </c>
      <c r="G511" s="174" t="s">
        <v>4508</v>
      </c>
      <c r="H511" s="174" t="s">
        <v>191</v>
      </c>
      <c r="I511" s="174" t="s">
        <v>4509</v>
      </c>
      <c r="J511" s="174" t="s">
        <v>4512</v>
      </c>
      <c r="K511" s="174"/>
      <c r="L511" s="174" t="s">
        <v>4377</v>
      </c>
      <c r="M511" s="174" t="s">
        <v>3776</v>
      </c>
      <c r="N511" s="176">
        <v>960</v>
      </c>
      <c r="O511" s="174" t="s">
        <v>3407</v>
      </c>
      <c r="P511" s="177">
        <v>35247</v>
      </c>
      <c r="Q511" s="176">
        <v>204</v>
      </c>
      <c r="R511" s="175">
        <v>121377.87</v>
      </c>
      <c r="S511" s="175">
        <v>449905.83</v>
      </c>
      <c r="T511" s="178">
        <v>0</v>
      </c>
      <c r="U511" s="96">
        <v>6</v>
      </c>
      <c r="V511" s="38" t="s">
        <v>116</v>
      </c>
      <c r="W511" s="38"/>
      <c r="X511" s="137">
        <v>7141.0462499999994</v>
      </c>
      <c r="Y511" s="138">
        <v>64467</v>
      </c>
      <c r="Z511" s="179">
        <v>63</v>
      </c>
      <c r="AA511" s="139">
        <v>2076</v>
      </c>
      <c r="AB511" s="131"/>
      <c r="AC511" s="38"/>
      <c r="AD511" s="140">
        <v>449905.83</v>
      </c>
      <c r="AE511" s="141">
        <v>442764.78375</v>
      </c>
      <c r="AF511" s="141">
        <v>435623.73749999999</v>
      </c>
      <c r="AG511" s="141">
        <v>428482.69124999997</v>
      </c>
      <c r="AH511" s="141">
        <v>421341.64499999996</v>
      </c>
      <c r="AI511" s="141">
        <v>414200.59874999995</v>
      </c>
      <c r="AJ511" s="141">
        <v>407059.55249999993</v>
      </c>
      <c r="AK511" s="141">
        <v>399918.50624999992</v>
      </c>
      <c r="AL511" s="141">
        <v>392777.4599999999</v>
      </c>
      <c r="AM511" s="141">
        <v>385636.41374999989</v>
      </c>
      <c r="AN511" s="141">
        <v>378495.36749999988</v>
      </c>
      <c r="AO511" s="141">
        <v>371354.32124999986</v>
      </c>
      <c r="AP511" s="141">
        <v>364213.27499999985</v>
      </c>
      <c r="AQ511" s="141">
        <v>357072.22874999983</v>
      </c>
      <c r="AR511" s="141">
        <v>349931.18249999982</v>
      </c>
      <c r="AS511" s="141">
        <v>342790.13624999981</v>
      </c>
      <c r="AT511" s="141">
        <v>335649.08999999979</v>
      </c>
      <c r="AU511" s="141">
        <v>328508.04374999978</v>
      </c>
      <c r="AV511" s="141">
        <v>321366.99749999976</v>
      </c>
      <c r="AW511" s="141">
        <v>314225.95124999975</v>
      </c>
      <c r="AX511" s="141">
        <v>307084.90499999974</v>
      </c>
      <c r="AY511" s="141">
        <v>299943.85874999972</v>
      </c>
      <c r="AZ511" s="141">
        <v>292802.81249999971</v>
      </c>
      <c r="BA511" s="141">
        <v>285661.76624999969</v>
      </c>
      <c r="BB511" s="141">
        <v>278520.71999999968</v>
      </c>
      <c r="BC511" s="141">
        <v>271379.67374999967</v>
      </c>
      <c r="BD511" s="141">
        <v>264238.62749999965</v>
      </c>
      <c r="BE511" s="141">
        <v>257097.58124999964</v>
      </c>
      <c r="BF511" s="141">
        <v>249956.53499999963</v>
      </c>
      <c r="BG511" s="141">
        <v>242815.48874999961</v>
      </c>
      <c r="BH511" s="141">
        <v>235674.4424999996</v>
      </c>
      <c r="BI511" s="141">
        <v>228533.39624999958</v>
      </c>
      <c r="BJ511" s="141">
        <v>221392.34999999957</v>
      </c>
      <c r="BK511" s="141">
        <v>214251.30374999956</v>
      </c>
      <c r="BL511" s="141">
        <v>207110.25749999954</v>
      </c>
      <c r="BM511" s="141">
        <v>199969.21124999953</v>
      </c>
      <c r="BN511" s="141">
        <v>192828.16499999951</v>
      </c>
      <c r="BO511" s="141">
        <v>185687.1187499995</v>
      </c>
      <c r="BP511" s="141">
        <v>178546.07249999949</v>
      </c>
    </row>
    <row r="512" spans="4:68">
      <c r="D512" s="174" t="s">
        <v>4515</v>
      </c>
      <c r="E512" s="175">
        <v>63254.43</v>
      </c>
      <c r="F512" s="174" t="s">
        <v>3540</v>
      </c>
      <c r="G512" s="174" t="s">
        <v>3772</v>
      </c>
      <c r="H512" s="174" t="s">
        <v>191</v>
      </c>
      <c r="I512" s="174" t="s">
        <v>4516</v>
      </c>
      <c r="J512" s="174" t="s">
        <v>4517</v>
      </c>
      <c r="K512" s="174"/>
      <c r="L512" s="174" t="s">
        <v>4475</v>
      </c>
      <c r="M512" s="174" t="s">
        <v>4518</v>
      </c>
      <c r="N512" s="176">
        <v>960</v>
      </c>
      <c r="O512" s="174" t="s">
        <v>3407</v>
      </c>
      <c r="P512" s="177">
        <v>35247</v>
      </c>
      <c r="Q512" s="176">
        <v>204</v>
      </c>
      <c r="R512" s="175">
        <v>13439.36</v>
      </c>
      <c r="S512" s="175">
        <v>49815.07</v>
      </c>
      <c r="T512" s="178">
        <v>0</v>
      </c>
      <c r="U512" s="96">
        <v>6</v>
      </c>
      <c r="V512" s="38" t="s">
        <v>116</v>
      </c>
      <c r="W512" s="38"/>
      <c r="X512" s="137">
        <v>790.68037500000014</v>
      </c>
      <c r="Y512" s="138">
        <v>64467</v>
      </c>
      <c r="Z512" s="179">
        <v>63</v>
      </c>
      <c r="AA512" s="139">
        <v>2076</v>
      </c>
      <c r="AB512" s="131"/>
      <c r="AC512" s="38"/>
      <c r="AD512" s="140">
        <v>49815.07</v>
      </c>
      <c r="AE512" s="141">
        <v>49024.389624999996</v>
      </c>
      <c r="AF512" s="141">
        <v>48233.709249999993</v>
      </c>
      <c r="AG512" s="141">
        <v>47443.028874999989</v>
      </c>
      <c r="AH512" s="141">
        <v>46652.348499999986</v>
      </c>
      <c r="AI512" s="141">
        <v>45861.668124999982</v>
      </c>
      <c r="AJ512" s="141">
        <v>45070.987749999978</v>
      </c>
      <c r="AK512" s="141">
        <v>44280.307374999975</v>
      </c>
      <c r="AL512" s="141">
        <v>43489.626999999971</v>
      </c>
      <c r="AM512" s="141">
        <v>42698.946624999968</v>
      </c>
      <c r="AN512" s="141">
        <v>41908.266249999964</v>
      </c>
      <c r="AO512" s="141">
        <v>41117.585874999961</v>
      </c>
      <c r="AP512" s="141">
        <v>40326.905499999957</v>
      </c>
      <c r="AQ512" s="141">
        <v>39536.225124999954</v>
      </c>
      <c r="AR512" s="141">
        <v>38745.54474999995</v>
      </c>
      <c r="AS512" s="141">
        <v>37954.864374999946</v>
      </c>
      <c r="AT512" s="141">
        <v>37164.183999999943</v>
      </c>
      <c r="AU512" s="141">
        <v>36373.503624999939</v>
      </c>
      <c r="AV512" s="141">
        <v>35582.823249999936</v>
      </c>
      <c r="AW512" s="141">
        <v>34792.142874999932</v>
      </c>
      <c r="AX512" s="141">
        <v>34001.462499999929</v>
      </c>
      <c r="AY512" s="141">
        <v>33210.782124999925</v>
      </c>
      <c r="AZ512" s="141">
        <v>32420.101749999925</v>
      </c>
      <c r="BA512" s="141">
        <v>31629.421374999925</v>
      </c>
      <c r="BB512" s="141">
        <v>30838.740999999925</v>
      </c>
      <c r="BC512" s="141">
        <v>30048.060624999925</v>
      </c>
      <c r="BD512" s="141">
        <v>29257.380249999926</v>
      </c>
      <c r="BE512" s="141">
        <v>28466.699874999926</v>
      </c>
      <c r="BF512" s="141">
        <v>27676.019499999926</v>
      </c>
      <c r="BG512" s="141">
        <v>26885.339124999926</v>
      </c>
      <c r="BH512" s="141">
        <v>26094.658749999926</v>
      </c>
      <c r="BI512" s="141">
        <v>25303.978374999926</v>
      </c>
      <c r="BJ512" s="141">
        <v>24513.297999999926</v>
      </c>
      <c r="BK512" s="141">
        <v>23722.617624999926</v>
      </c>
      <c r="BL512" s="141">
        <v>22931.937249999926</v>
      </c>
      <c r="BM512" s="141">
        <v>22141.256874999926</v>
      </c>
      <c r="BN512" s="141">
        <v>21350.576499999926</v>
      </c>
      <c r="BO512" s="141">
        <v>20559.896124999927</v>
      </c>
      <c r="BP512" s="141">
        <v>19769.215749999927</v>
      </c>
    </row>
    <row r="513" spans="4:68">
      <c r="D513" s="174" t="s">
        <v>4519</v>
      </c>
      <c r="E513" s="175">
        <v>48751.78</v>
      </c>
      <c r="F513" s="174" t="s">
        <v>3540</v>
      </c>
      <c r="G513" s="174" t="s">
        <v>3772</v>
      </c>
      <c r="H513" s="174" t="s">
        <v>191</v>
      </c>
      <c r="I513" s="174" t="s">
        <v>4520</v>
      </c>
      <c r="J513" s="174" t="s">
        <v>4521</v>
      </c>
      <c r="K513" s="174"/>
      <c r="L513" s="174" t="s">
        <v>4475</v>
      </c>
      <c r="M513" s="174" t="s">
        <v>4522</v>
      </c>
      <c r="N513" s="176">
        <v>960</v>
      </c>
      <c r="O513" s="174" t="s">
        <v>3407</v>
      </c>
      <c r="P513" s="177">
        <v>35247</v>
      </c>
      <c r="Q513" s="176">
        <v>204</v>
      </c>
      <c r="R513" s="175">
        <v>10357.959999999999</v>
      </c>
      <c r="S513" s="175">
        <v>38393.82</v>
      </c>
      <c r="T513" s="178">
        <v>0</v>
      </c>
      <c r="U513" s="96">
        <v>6</v>
      </c>
      <c r="V513" s="38" t="s">
        <v>116</v>
      </c>
      <c r="W513" s="38"/>
      <c r="X513" s="137">
        <v>609.39724999999999</v>
      </c>
      <c r="Y513" s="138">
        <v>64467</v>
      </c>
      <c r="Z513" s="179">
        <v>63</v>
      </c>
      <c r="AA513" s="139">
        <v>2076</v>
      </c>
      <c r="AB513" s="131"/>
      <c r="AC513" s="38"/>
      <c r="AD513" s="140">
        <v>38393.82</v>
      </c>
      <c r="AE513" s="141">
        <v>37784.422749999998</v>
      </c>
      <c r="AF513" s="141">
        <v>37175.025499999996</v>
      </c>
      <c r="AG513" s="141">
        <v>36565.628249999994</v>
      </c>
      <c r="AH513" s="141">
        <v>35956.230999999992</v>
      </c>
      <c r="AI513" s="141">
        <v>35346.833749999991</v>
      </c>
      <c r="AJ513" s="141">
        <v>34737.436499999989</v>
      </c>
      <c r="AK513" s="141">
        <v>34128.039249999987</v>
      </c>
      <c r="AL513" s="141">
        <v>33518.641999999985</v>
      </c>
      <c r="AM513" s="141">
        <v>32909.244749999983</v>
      </c>
      <c r="AN513" s="141">
        <v>32299.847499999982</v>
      </c>
      <c r="AO513" s="141">
        <v>31690.45024999998</v>
      </c>
      <c r="AP513" s="141">
        <v>31081.052999999978</v>
      </c>
      <c r="AQ513" s="141">
        <v>30471.655749999976</v>
      </c>
      <c r="AR513" s="141">
        <v>29862.258499999974</v>
      </c>
      <c r="AS513" s="141">
        <v>29252.861249999973</v>
      </c>
      <c r="AT513" s="141">
        <v>28643.463999999971</v>
      </c>
      <c r="AU513" s="141">
        <v>28034.066749999969</v>
      </c>
      <c r="AV513" s="141">
        <v>27424.669499999967</v>
      </c>
      <c r="AW513" s="141">
        <v>26815.272249999965</v>
      </c>
      <c r="AX513" s="141">
        <v>26205.874999999964</v>
      </c>
      <c r="AY513" s="141">
        <v>25596.477749999962</v>
      </c>
      <c r="AZ513" s="141">
        <v>24987.08049999996</v>
      </c>
      <c r="BA513" s="141">
        <v>24377.683249999958</v>
      </c>
      <c r="BB513" s="141">
        <v>23768.285999999956</v>
      </c>
      <c r="BC513" s="141">
        <v>23158.888749999955</v>
      </c>
      <c r="BD513" s="141">
        <v>22549.491499999953</v>
      </c>
      <c r="BE513" s="141">
        <v>21940.094249999951</v>
      </c>
      <c r="BF513" s="141">
        <v>21330.696999999949</v>
      </c>
      <c r="BG513" s="141">
        <v>20721.299749999947</v>
      </c>
      <c r="BH513" s="141">
        <v>20111.902499999946</v>
      </c>
      <c r="BI513" s="141">
        <v>19502.505249999944</v>
      </c>
      <c r="BJ513" s="141">
        <v>18893.107999999942</v>
      </c>
      <c r="BK513" s="141">
        <v>18283.71074999994</v>
      </c>
      <c r="BL513" s="141">
        <v>17674.313499999938</v>
      </c>
      <c r="BM513" s="141">
        <v>17064.916249999937</v>
      </c>
      <c r="BN513" s="141">
        <v>16455.518999999935</v>
      </c>
      <c r="BO513" s="141">
        <v>15846.121749999935</v>
      </c>
      <c r="BP513" s="141">
        <v>15236.724499999935</v>
      </c>
    </row>
    <row r="514" spans="4:68">
      <c r="D514" s="174" t="s">
        <v>4523</v>
      </c>
      <c r="E514" s="176">
        <v>282423</v>
      </c>
      <c r="F514" s="174" t="s">
        <v>3466</v>
      </c>
      <c r="G514" s="174" t="s">
        <v>4524</v>
      </c>
      <c r="H514" s="174" t="s">
        <v>191</v>
      </c>
      <c r="I514" s="174" t="s">
        <v>4525</v>
      </c>
      <c r="J514" s="174" t="s">
        <v>4526</v>
      </c>
      <c r="K514" s="174"/>
      <c r="L514" s="174" t="s">
        <v>4377</v>
      </c>
      <c r="M514" s="174" t="s">
        <v>4527</v>
      </c>
      <c r="N514" s="176">
        <v>960</v>
      </c>
      <c r="O514" s="174" t="s">
        <v>3407</v>
      </c>
      <c r="P514" s="177">
        <v>35247</v>
      </c>
      <c r="Q514" s="176">
        <v>204</v>
      </c>
      <c r="R514" s="175">
        <v>60004.98</v>
      </c>
      <c r="S514" s="175">
        <v>222418.02</v>
      </c>
      <c r="T514" s="178">
        <v>1</v>
      </c>
      <c r="U514" s="96">
        <v>6</v>
      </c>
      <c r="V514" s="38" t="s">
        <v>116</v>
      </c>
      <c r="W514" s="38"/>
      <c r="X514" s="137">
        <v>3530.2875000000004</v>
      </c>
      <c r="Y514" s="138">
        <v>64467</v>
      </c>
      <c r="Z514" s="179">
        <v>63</v>
      </c>
      <c r="AA514" s="139">
        <v>2076</v>
      </c>
      <c r="AB514" s="131"/>
      <c r="AC514" s="38"/>
      <c r="AD514" s="140">
        <v>222418.02</v>
      </c>
      <c r="AE514" s="141">
        <v>218887.73249999998</v>
      </c>
      <c r="AF514" s="141">
        <v>215357.44499999998</v>
      </c>
      <c r="AG514" s="141">
        <v>211827.15749999997</v>
      </c>
      <c r="AH514" s="141">
        <v>208296.86999999997</v>
      </c>
      <c r="AI514" s="141">
        <v>204766.58249999996</v>
      </c>
      <c r="AJ514" s="141">
        <v>201236.29499999995</v>
      </c>
      <c r="AK514" s="141">
        <v>197706.00749999995</v>
      </c>
      <c r="AL514" s="141">
        <v>194175.71999999994</v>
      </c>
      <c r="AM514" s="141">
        <v>190645.43249999994</v>
      </c>
      <c r="AN514" s="141">
        <v>187115.14499999993</v>
      </c>
      <c r="AO514" s="141">
        <v>183584.85749999993</v>
      </c>
      <c r="AP514" s="141">
        <v>180054.56999999992</v>
      </c>
      <c r="AQ514" s="141">
        <v>176524.28249999991</v>
      </c>
      <c r="AR514" s="141">
        <v>172993.99499999991</v>
      </c>
      <c r="AS514" s="141">
        <v>169463.7074999999</v>
      </c>
      <c r="AT514" s="141">
        <v>165933.4199999999</v>
      </c>
      <c r="AU514" s="141">
        <v>162403.13249999989</v>
      </c>
      <c r="AV514" s="141">
        <v>158872.84499999988</v>
      </c>
      <c r="AW514" s="141">
        <v>155342.55749999988</v>
      </c>
      <c r="AX514" s="141">
        <v>151812.26999999987</v>
      </c>
      <c r="AY514" s="141">
        <v>148281.98249999987</v>
      </c>
      <c r="AZ514" s="141">
        <v>144751.69499999986</v>
      </c>
      <c r="BA514" s="141">
        <v>141221.40749999986</v>
      </c>
      <c r="BB514" s="141">
        <v>137691.11999999985</v>
      </c>
      <c r="BC514" s="141">
        <v>134160.83249999984</v>
      </c>
      <c r="BD514" s="141">
        <v>130630.54499999984</v>
      </c>
      <c r="BE514" s="141">
        <v>127100.25749999983</v>
      </c>
      <c r="BF514" s="141">
        <v>123569.96999999983</v>
      </c>
      <c r="BG514" s="141">
        <v>120039.68249999982</v>
      </c>
      <c r="BH514" s="141">
        <v>116509.39499999981</v>
      </c>
      <c r="BI514" s="141">
        <v>112979.10749999981</v>
      </c>
      <c r="BJ514" s="141">
        <v>109448.8199999998</v>
      </c>
      <c r="BK514" s="141">
        <v>105918.5324999998</v>
      </c>
      <c r="BL514" s="141">
        <v>102388.24499999979</v>
      </c>
      <c r="BM514" s="141">
        <v>98857.957499999786</v>
      </c>
      <c r="BN514" s="141">
        <v>95327.66999999978</v>
      </c>
      <c r="BO514" s="141">
        <v>91797.382499999774</v>
      </c>
      <c r="BP514" s="141">
        <v>88267.094999999768</v>
      </c>
    </row>
    <row r="515" spans="4:68">
      <c r="D515" s="174" t="s">
        <v>4528</v>
      </c>
      <c r="E515" s="175">
        <v>1986504.35</v>
      </c>
      <c r="F515" s="174" t="s">
        <v>3459</v>
      </c>
      <c r="G515" s="174" t="s">
        <v>4524</v>
      </c>
      <c r="H515" s="174" t="s">
        <v>191</v>
      </c>
      <c r="I515" s="174" t="s">
        <v>4525</v>
      </c>
      <c r="J515" s="174" t="s">
        <v>4529</v>
      </c>
      <c r="K515" s="174"/>
      <c r="L515" s="174" t="s">
        <v>4377</v>
      </c>
      <c r="M515" s="174" t="s">
        <v>4530</v>
      </c>
      <c r="N515" s="176">
        <v>960</v>
      </c>
      <c r="O515" s="174" t="s">
        <v>3407</v>
      </c>
      <c r="P515" s="177">
        <v>35247</v>
      </c>
      <c r="Q515" s="176">
        <v>204</v>
      </c>
      <c r="R515" s="175">
        <v>422063.13</v>
      </c>
      <c r="S515" s="175">
        <v>1564441.22</v>
      </c>
      <c r="T515" s="178">
        <v>0</v>
      </c>
      <c r="U515" s="96">
        <v>6</v>
      </c>
      <c r="V515" s="38" t="s">
        <v>116</v>
      </c>
      <c r="W515" s="38"/>
      <c r="X515" s="137">
        <v>24831.304375000003</v>
      </c>
      <c r="Y515" s="138">
        <v>64467</v>
      </c>
      <c r="Z515" s="179">
        <v>63</v>
      </c>
      <c r="AA515" s="139">
        <v>2076</v>
      </c>
      <c r="AB515" s="131"/>
      <c r="AC515" s="38"/>
      <c r="AD515" s="140">
        <v>1564441.22</v>
      </c>
      <c r="AE515" s="141">
        <v>1539609.9156249999</v>
      </c>
      <c r="AF515" s="141">
        <v>1514778.6112499998</v>
      </c>
      <c r="AG515" s="141">
        <v>1489947.3068749998</v>
      </c>
      <c r="AH515" s="141">
        <v>1465116.0024999997</v>
      </c>
      <c r="AI515" s="141">
        <v>1440284.6981249996</v>
      </c>
      <c r="AJ515" s="141">
        <v>1415453.3937499996</v>
      </c>
      <c r="AK515" s="141">
        <v>1390622.0893749995</v>
      </c>
      <c r="AL515" s="141">
        <v>1365790.7849999995</v>
      </c>
      <c r="AM515" s="141">
        <v>1340959.4806249994</v>
      </c>
      <c r="AN515" s="141">
        <v>1316128.1762499993</v>
      </c>
      <c r="AO515" s="141">
        <v>1291296.8718749993</v>
      </c>
      <c r="AP515" s="141">
        <v>1266465.5674999992</v>
      </c>
      <c r="AQ515" s="141">
        <v>1241634.2631249991</v>
      </c>
      <c r="AR515" s="141">
        <v>1216802.9587499991</v>
      </c>
      <c r="AS515" s="141">
        <v>1191971.654374999</v>
      </c>
      <c r="AT515" s="141">
        <v>1167140.3499999989</v>
      </c>
      <c r="AU515" s="141">
        <v>1142309.0456249989</v>
      </c>
      <c r="AV515" s="141">
        <v>1117477.7412499988</v>
      </c>
      <c r="AW515" s="141">
        <v>1092646.4368749987</v>
      </c>
      <c r="AX515" s="141">
        <v>1067815.1324999987</v>
      </c>
      <c r="AY515" s="141">
        <v>1042983.8281249987</v>
      </c>
      <c r="AZ515" s="141">
        <v>1018152.5237499988</v>
      </c>
      <c r="BA515" s="141">
        <v>993321.21937499882</v>
      </c>
      <c r="BB515" s="141">
        <v>968489.91499999887</v>
      </c>
      <c r="BC515" s="141">
        <v>943658.61062499892</v>
      </c>
      <c r="BD515" s="141">
        <v>918827.30624999898</v>
      </c>
      <c r="BE515" s="141">
        <v>893996.00187499903</v>
      </c>
      <c r="BF515" s="141">
        <v>869164.69749999908</v>
      </c>
      <c r="BG515" s="141">
        <v>844333.39312499913</v>
      </c>
      <c r="BH515" s="141">
        <v>819502.08874999918</v>
      </c>
      <c r="BI515" s="141">
        <v>794670.78437499923</v>
      </c>
      <c r="BJ515" s="141">
        <v>769839.47999999928</v>
      </c>
      <c r="BK515" s="141">
        <v>745008.17562499933</v>
      </c>
      <c r="BL515" s="141">
        <v>720176.87124999939</v>
      </c>
      <c r="BM515" s="141">
        <v>695345.56687499944</v>
      </c>
      <c r="BN515" s="141">
        <v>670514.26249999949</v>
      </c>
      <c r="BO515" s="141">
        <v>645682.95812499954</v>
      </c>
      <c r="BP515" s="141">
        <v>620851.65374999959</v>
      </c>
    </row>
    <row r="516" spans="4:68">
      <c r="D516" s="174" t="s">
        <v>4531</v>
      </c>
      <c r="E516" s="175">
        <v>21333.040000000001</v>
      </c>
      <c r="F516" s="174" t="s">
        <v>3501</v>
      </c>
      <c r="G516" s="174" t="s">
        <v>4524</v>
      </c>
      <c r="H516" s="174" t="s">
        <v>191</v>
      </c>
      <c r="I516" s="174" t="s">
        <v>4525</v>
      </c>
      <c r="J516" s="174" t="s">
        <v>4529</v>
      </c>
      <c r="K516" s="174"/>
      <c r="L516" s="174" t="s">
        <v>4377</v>
      </c>
      <c r="M516" s="174" t="s">
        <v>4530</v>
      </c>
      <c r="N516" s="176">
        <v>960</v>
      </c>
      <c r="O516" s="174" t="s">
        <v>3407</v>
      </c>
      <c r="P516" s="177">
        <v>35247</v>
      </c>
      <c r="Q516" s="176">
        <v>204</v>
      </c>
      <c r="R516" s="175">
        <v>4532.49</v>
      </c>
      <c r="S516" s="175">
        <v>16800.55</v>
      </c>
      <c r="T516" s="178">
        <v>0</v>
      </c>
      <c r="U516" s="96">
        <v>6</v>
      </c>
      <c r="V516" s="38" t="s">
        <v>116</v>
      </c>
      <c r="W516" s="38"/>
      <c r="X516" s="137">
        <v>266.66300000000001</v>
      </c>
      <c r="Y516" s="138">
        <v>64467</v>
      </c>
      <c r="Z516" s="179">
        <v>63</v>
      </c>
      <c r="AA516" s="139">
        <v>2076</v>
      </c>
      <c r="AB516" s="131"/>
      <c r="AC516" s="38"/>
      <c r="AD516" s="140">
        <v>16800.55</v>
      </c>
      <c r="AE516" s="141">
        <v>16533.886999999999</v>
      </c>
      <c r="AF516" s="141">
        <v>16267.223999999998</v>
      </c>
      <c r="AG516" s="141">
        <v>16000.560999999998</v>
      </c>
      <c r="AH516" s="141">
        <v>15733.897999999997</v>
      </c>
      <c r="AI516" s="141">
        <v>15467.234999999997</v>
      </c>
      <c r="AJ516" s="141">
        <v>15200.571999999996</v>
      </c>
      <c r="AK516" s="141">
        <v>14933.908999999996</v>
      </c>
      <c r="AL516" s="141">
        <v>14667.245999999996</v>
      </c>
      <c r="AM516" s="141">
        <v>14400.582999999995</v>
      </c>
      <c r="AN516" s="141">
        <v>14133.919999999995</v>
      </c>
      <c r="AO516" s="141">
        <v>13867.256999999994</v>
      </c>
      <c r="AP516" s="141">
        <v>13600.593999999994</v>
      </c>
      <c r="AQ516" s="141">
        <v>13333.930999999993</v>
      </c>
      <c r="AR516" s="141">
        <v>13067.267999999993</v>
      </c>
      <c r="AS516" s="141">
        <v>12800.604999999992</v>
      </c>
      <c r="AT516" s="141">
        <v>12533.941999999992</v>
      </c>
      <c r="AU516" s="141">
        <v>12267.278999999991</v>
      </c>
      <c r="AV516" s="141">
        <v>12000.615999999991</v>
      </c>
      <c r="AW516" s="141">
        <v>11733.95299999999</v>
      </c>
      <c r="AX516" s="141">
        <v>11467.28999999999</v>
      </c>
      <c r="AY516" s="141">
        <v>11200.626999999989</v>
      </c>
      <c r="AZ516" s="141">
        <v>10933.963999999989</v>
      </c>
      <c r="BA516" s="141">
        <v>10667.300999999989</v>
      </c>
      <c r="BB516" s="141">
        <v>10400.637999999988</v>
      </c>
      <c r="BC516" s="141">
        <v>10133.974999999988</v>
      </c>
      <c r="BD516" s="141">
        <v>9867.3119999999872</v>
      </c>
      <c r="BE516" s="141">
        <v>9600.6489999999867</v>
      </c>
      <c r="BF516" s="141">
        <v>9333.9859999999862</v>
      </c>
      <c r="BG516" s="141">
        <v>9067.3229999999858</v>
      </c>
      <c r="BH516" s="141">
        <v>8800.6599999999853</v>
      </c>
      <c r="BI516" s="141">
        <v>8533.9969999999848</v>
      </c>
      <c r="BJ516" s="141">
        <v>8267.3339999999844</v>
      </c>
      <c r="BK516" s="141">
        <v>8000.6709999999839</v>
      </c>
      <c r="BL516" s="141">
        <v>7734.0079999999834</v>
      </c>
      <c r="BM516" s="141">
        <v>7467.344999999983</v>
      </c>
      <c r="BN516" s="141">
        <v>7200.6819999999825</v>
      </c>
      <c r="BO516" s="141">
        <v>6934.018999999982</v>
      </c>
      <c r="BP516" s="141">
        <v>6667.3559999999816</v>
      </c>
    </row>
    <row r="517" spans="4:68">
      <c r="D517" s="174" t="s">
        <v>4532</v>
      </c>
      <c r="E517" s="175">
        <v>342261.98</v>
      </c>
      <c r="F517" s="174" t="s">
        <v>3540</v>
      </c>
      <c r="G517" s="174" t="s">
        <v>4524</v>
      </c>
      <c r="H517" s="174" t="s">
        <v>191</v>
      </c>
      <c r="I517" s="174" t="s">
        <v>4525</v>
      </c>
      <c r="J517" s="174" t="s">
        <v>4529</v>
      </c>
      <c r="K517" s="174"/>
      <c r="L517" s="174" t="s">
        <v>4377</v>
      </c>
      <c r="M517" s="174" t="s">
        <v>4530</v>
      </c>
      <c r="N517" s="176">
        <v>960</v>
      </c>
      <c r="O517" s="174" t="s">
        <v>3407</v>
      </c>
      <c r="P517" s="177">
        <v>35247</v>
      </c>
      <c r="Q517" s="176">
        <v>204</v>
      </c>
      <c r="R517" s="175">
        <v>72718.720000000001</v>
      </c>
      <c r="S517" s="175">
        <v>269543.26</v>
      </c>
      <c r="T517" s="178">
        <v>0</v>
      </c>
      <c r="U517" s="96">
        <v>6</v>
      </c>
      <c r="V517" s="38" t="s">
        <v>116</v>
      </c>
      <c r="W517" s="38"/>
      <c r="X517" s="137">
        <v>4278.2747500000005</v>
      </c>
      <c r="Y517" s="138">
        <v>64467</v>
      </c>
      <c r="Z517" s="179">
        <v>63</v>
      </c>
      <c r="AA517" s="139">
        <v>2076</v>
      </c>
      <c r="AB517" s="131"/>
      <c r="AC517" s="38"/>
      <c r="AD517" s="140">
        <v>269543.26</v>
      </c>
      <c r="AE517" s="141">
        <v>265264.98525000003</v>
      </c>
      <c r="AF517" s="141">
        <v>260986.71050000002</v>
      </c>
      <c r="AG517" s="141">
        <v>256708.43575</v>
      </c>
      <c r="AH517" s="141">
        <v>252430.16099999999</v>
      </c>
      <c r="AI517" s="141">
        <v>248151.88624999998</v>
      </c>
      <c r="AJ517" s="141">
        <v>243873.61149999997</v>
      </c>
      <c r="AK517" s="141">
        <v>239595.33674999996</v>
      </c>
      <c r="AL517" s="141">
        <v>235317.06199999995</v>
      </c>
      <c r="AM517" s="141">
        <v>231038.78724999994</v>
      </c>
      <c r="AN517" s="141">
        <v>226760.51249999992</v>
      </c>
      <c r="AO517" s="141">
        <v>222482.23774999991</v>
      </c>
      <c r="AP517" s="141">
        <v>218203.9629999999</v>
      </c>
      <c r="AQ517" s="141">
        <v>213925.68824999989</v>
      </c>
      <c r="AR517" s="141">
        <v>209647.41349999988</v>
      </c>
      <c r="AS517" s="141">
        <v>205369.13874999987</v>
      </c>
      <c r="AT517" s="141">
        <v>201090.86399999986</v>
      </c>
      <c r="AU517" s="141">
        <v>196812.58924999984</v>
      </c>
      <c r="AV517" s="141">
        <v>192534.31449999983</v>
      </c>
      <c r="AW517" s="141">
        <v>188256.03974999982</v>
      </c>
      <c r="AX517" s="141">
        <v>183977.76499999981</v>
      </c>
      <c r="AY517" s="141">
        <v>179699.4902499998</v>
      </c>
      <c r="AZ517" s="141">
        <v>175421.21549999979</v>
      </c>
      <c r="BA517" s="141">
        <v>171142.94074999978</v>
      </c>
      <c r="BB517" s="141">
        <v>166864.66599999976</v>
      </c>
      <c r="BC517" s="141">
        <v>162586.39124999975</v>
      </c>
      <c r="BD517" s="141">
        <v>158308.11649999974</v>
      </c>
      <c r="BE517" s="141">
        <v>154029.84174999973</v>
      </c>
      <c r="BF517" s="141">
        <v>149751.56699999972</v>
      </c>
      <c r="BG517" s="141">
        <v>145473.29224999971</v>
      </c>
      <c r="BH517" s="141">
        <v>141195.0174999997</v>
      </c>
      <c r="BI517" s="141">
        <v>136916.74274999968</v>
      </c>
      <c r="BJ517" s="141">
        <v>132638.46799999967</v>
      </c>
      <c r="BK517" s="141">
        <v>128360.19324999968</v>
      </c>
      <c r="BL517" s="141">
        <v>124081.91849999968</v>
      </c>
      <c r="BM517" s="141">
        <v>119803.64374999968</v>
      </c>
      <c r="BN517" s="141">
        <v>115525.36899999969</v>
      </c>
      <c r="BO517" s="141">
        <v>111247.09424999969</v>
      </c>
      <c r="BP517" s="141">
        <v>106968.81949999969</v>
      </c>
    </row>
    <row r="518" spans="4:68">
      <c r="D518" s="174" t="s">
        <v>4533</v>
      </c>
      <c r="E518" s="176">
        <v>486003</v>
      </c>
      <c r="F518" s="174" t="s">
        <v>3466</v>
      </c>
      <c r="G518" s="174" t="s">
        <v>4534</v>
      </c>
      <c r="H518" s="174" t="s">
        <v>191</v>
      </c>
      <c r="I518" s="174" t="s">
        <v>4535</v>
      </c>
      <c r="J518" s="174" t="s">
        <v>4536</v>
      </c>
      <c r="K518" s="174"/>
      <c r="L518" s="174" t="s">
        <v>4377</v>
      </c>
      <c r="M518" s="174" t="s">
        <v>3596</v>
      </c>
      <c r="N518" s="176">
        <v>960</v>
      </c>
      <c r="O518" s="174" t="s">
        <v>3407</v>
      </c>
      <c r="P518" s="177">
        <v>34516</v>
      </c>
      <c r="Q518" s="176">
        <v>228</v>
      </c>
      <c r="R518" s="175">
        <v>115408.73</v>
      </c>
      <c r="S518" s="175">
        <v>370594.27</v>
      </c>
      <c r="T518" s="178">
        <v>0</v>
      </c>
      <c r="U518" s="96">
        <v>6</v>
      </c>
      <c r="V518" s="38" t="s">
        <v>116</v>
      </c>
      <c r="W518" s="38"/>
      <c r="X518" s="137">
        <v>6075.0375000000004</v>
      </c>
      <c r="Y518" s="138">
        <v>63736</v>
      </c>
      <c r="Z518" s="179">
        <v>61</v>
      </c>
      <c r="AA518" s="139">
        <v>2074</v>
      </c>
      <c r="AB518" s="131"/>
      <c r="AC518" s="38"/>
      <c r="AD518" s="140">
        <v>370594.27</v>
      </c>
      <c r="AE518" s="141">
        <v>364519.23250000004</v>
      </c>
      <c r="AF518" s="141">
        <v>358444.19500000007</v>
      </c>
      <c r="AG518" s="141">
        <v>352369.15750000009</v>
      </c>
      <c r="AH518" s="141">
        <v>346294.12000000011</v>
      </c>
      <c r="AI518" s="141">
        <v>340219.08250000014</v>
      </c>
      <c r="AJ518" s="141">
        <v>334144.04500000016</v>
      </c>
      <c r="AK518" s="141">
        <v>328069.00750000018</v>
      </c>
      <c r="AL518" s="141">
        <v>321993.9700000002</v>
      </c>
      <c r="AM518" s="141">
        <v>315918.93250000023</v>
      </c>
      <c r="AN518" s="141">
        <v>309843.89500000025</v>
      </c>
      <c r="AO518" s="141">
        <v>303768.85750000027</v>
      </c>
      <c r="AP518" s="141">
        <v>297693.8200000003</v>
      </c>
      <c r="AQ518" s="141">
        <v>291618.78250000032</v>
      </c>
      <c r="AR518" s="141">
        <v>285543.74500000034</v>
      </c>
      <c r="AS518" s="141">
        <v>279468.70750000037</v>
      </c>
      <c r="AT518" s="141">
        <v>273393.67000000039</v>
      </c>
      <c r="AU518" s="141">
        <v>267318.63250000041</v>
      </c>
      <c r="AV518" s="141">
        <v>261243.59500000041</v>
      </c>
      <c r="AW518" s="141">
        <v>255168.5575000004</v>
      </c>
      <c r="AX518" s="141">
        <v>249093.5200000004</v>
      </c>
      <c r="AY518" s="141">
        <v>243018.48250000039</v>
      </c>
      <c r="AZ518" s="141">
        <v>236943.44500000039</v>
      </c>
      <c r="BA518" s="141">
        <v>230868.40750000038</v>
      </c>
      <c r="BB518" s="141">
        <v>224793.37000000037</v>
      </c>
      <c r="BC518" s="141">
        <v>218718.33250000037</v>
      </c>
      <c r="BD518" s="141">
        <v>212643.29500000036</v>
      </c>
      <c r="BE518" s="141">
        <v>206568.25750000036</v>
      </c>
      <c r="BF518" s="141">
        <v>200493.22000000035</v>
      </c>
      <c r="BG518" s="141">
        <v>194418.18250000034</v>
      </c>
      <c r="BH518" s="141">
        <v>188343.14500000034</v>
      </c>
      <c r="BI518" s="141">
        <v>182268.10750000033</v>
      </c>
      <c r="BJ518" s="141">
        <v>176193.07000000033</v>
      </c>
      <c r="BK518" s="141">
        <v>170118.03250000032</v>
      </c>
      <c r="BL518" s="141">
        <v>164042.99500000032</v>
      </c>
      <c r="BM518" s="141">
        <v>157967.95750000031</v>
      </c>
      <c r="BN518" s="141">
        <v>151892.9200000003</v>
      </c>
      <c r="BO518" s="141">
        <v>145817.8825000003</v>
      </c>
      <c r="BP518" s="141">
        <v>139742.84500000029</v>
      </c>
    </row>
    <row r="519" spans="4:68">
      <c r="D519" s="174" t="s">
        <v>4537</v>
      </c>
      <c r="E519" s="176">
        <v>72136</v>
      </c>
      <c r="F519" s="174" t="s">
        <v>3475</v>
      </c>
      <c r="G519" s="174" t="s">
        <v>4534</v>
      </c>
      <c r="H519" s="174" t="s">
        <v>191</v>
      </c>
      <c r="I519" s="174" t="s">
        <v>4535</v>
      </c>
      <c r="J519" s="174" t="s">
        <v>4536</v>
      </c>
      <c r="K519" s="174"/>
      <c r="L519" s="174" t="s">
        <v>4377</v>
      </c>
      <c r="M519" s="174" t="s">
        <v>3596</v>
      </c>
      <c r="N519" s="176">
        <v>960</v>
      </c>
      <c r="O519" s="174" t="s">
        <v>3407</v>
      </c>
      <c r="P519" s="177">
        <v>34516</v>
      </c>
      <c r="Q519" s="176">
        <v>228</v>
      </c>
      <c r="R519" s="175">
        <v>17129.79</v>
      </c>
      <c r="S519" s="175">
        <v>55006.21</v>
      </c>
      <c r="T519" s="178">
        <v>0</v>
      </c>
      <c r="U519" s="96">
        <v>6</v>
      </c>
      <c r="V519" s="38" t="s">
        <v>116</v>
      </c>
      <c r="W519" s="38"/>
      <c r="X519" s="137">
        <v>901.7</v>
      </c>
      <c r="Y519" s="138">
        <v>63736</v>
      </c>
      <c r="Z519" s="179">
        <v>61</v>
      </c>
      <c r="AA519" s="139">
        <v>2074</v>
      </c>
      <c r="AB519" s="131"/>
      <c r="AC519" s="38"/>
      <c r="AD519" s="140">
        <v>55006.21</v>
      </c>
      <c r="AE519" s="141">
        <v>54104.51</v>
      </c>
      <c r="AF519" s="141">
        <v>53202.810000000005</v>
      </c>
      <c r="AG519" s="141">
        <v>52301.110000000008</v>
      </c>
      <c r="AH519" s="141">
        <v>51399.410000000011</v>
      </c>
      <c r="AI519" s="141">
        <v>50497.710000000014</v>
      </c>
      <c r="AJ519" s="141">
        <v>49596.010000000017</v>
      </c>
      <c r="AK519" s="141">
        <v>48694.310000000019</v>
      </c>
      <c r="AL519" s="141">
        <v>47792.610000000022</v>
      </c>
      <c r="AM519" s="141">
        <v>46890.910000000025</v>
      </c>
      <c r="AN519" s="141">
        <v>45989.210000000028</v>
      </c>
      <c r="AO519" s="141">
        <v>45087.510000000031</v>
      </c>
      <c r="AP519" s="141">
        <v>44185.810000000034</v>
      </c>
      <c r="AQ519" s="141">
        <v>43284.110000000037</v>
      </c>
      <c r="AR519" s="141">
        <v>42382.41000000004</v>
      </c>
      <c r="AS519" s="141">
        <v>41480.710000000043</v>
      </c>
      <c r="AT519" s="141">
        <v>40579.010000000046</v>
      </c>
      <c r="AU519" s="141">
        <v>39677.310000000049</v>
      </c>
      <c r="AV519" s="141">
        <v>38775.610000000052</v>
      </c>
      <c r="AW519" s="141">
        <v>37873.910000000054</v>
      </c>
      <c r="AX519" s="141">
        <v>36972.210000000057</v>
      </c>
      <c r="AY519" s="141">
        <v>36070.51000000006</v>
      </c>
      <c r="AZ519" s="141">
        <v>35168.810000000063</v>
      </c>
      <c r="BA519" s="141">
        <v>34267.110000000066</v>
      </c>
      <c r="BB519" s="141">
        <v>33365.410000000069</v>
      </c>
      <c r="BC519" s="141">
        <v>32463.710000000068</v>
      </c>
      <c r="BD519" s="141">
        <v>31562.010000000068</v>
      </c>
      <c r="BE519" s="141">
        <v>30660.310000000067</v>
      </c>
      <c r="BF519" s="141">
        <v>29758.610000000066</v>
      </c>
      <c r="BG519" s="141">
        <v>28856.910000000065</v>
      </c>
      <c r="BH519" s="141">
        <v>27955.210000000065</v>
      </c>
      <c r="BI519" s="141">
        <v>27053.510000000064</v>
      </c>
      <c r="BJ519" s="141">
        <v>26151.810000000063</v>
      </c>
      <c r="BK519" s="141">
        <v>25250.110000000062</v>
      </c>
      <c r="BL519" s="141">
        <v>24348.410000000062</v>
      </c>
      <c r="BM519" s="141">
        <v>23446.710000000061</v>
      </c>
      <c r="BN519" s="141">
        <v>22545.01000000006</v>
      </c>
      <c r="BO519" s="141">
        <v>21643.31000000006</v>
      </c>
      <c r="BP519" s="141">
        <v>20741.610000000059</v>
      </c>
    </row>
    <row r="520" spans="4:68">
      <c r="D520" s="174" t="s">
        <v>4538</v>
      </c>
      <c r="E520" s="175">
        <v>3063051.59</v>
      </c>
      <c r="F520" s="174" t="s">
        <v>3459</v>
      </c>
      <c r="G520" s="174" t="s">
        <v>4534</v>
      </c>
      <c r="H520" s="174" t="s">
        <v>191</v>
      </c>
      <c r="I520" s="174" t="s">
        <v>4535</v>
      </c>
      <c r="J520" s="174" t="s">
        <v>4539</v>
      </c>
      <c r="K520" s="174"/>
      <c r="L520" s="174" t="s">
        <v>4377</v>
      </c>
      <c r="M520" s="174" t="s">
        <v>3596</v>
      </c>
      <c r="N520" s="176">
        <v>960</v>
      </c>
      <c r="O520" s="174" t="s">
        <v>3407</v>
      </c>
      <c r="P520" s="177">
        <v>34516</v>
      </c>
      <c r="Q520" s="176">
        <v>228</v>
      </c>
      <c r="R520" s="175">
        <v>727368.33</v>
      </c>
      <c r="S520" s="175">
        <v>2335683.2599999998</v>
      </c>
      <c r="T520" s="178">
        <v>0</v>
      </c>
      <c r="U520" s="96">
        <v>6</v>
      </c>
      <c r="V520" s="38" t="s">
        <v>116</v>
      </c>
      <c r="W520" s="38"/>
      <c r="X520" s="137">
        <v>38288.144874999998</v>
      </c>
      <c r="Y520" s="138">
        <v>63736</v>
      </c>
      <c r="Z520" s="179">
        <v>61</v>
      </c>
      <c r="AA520" s="139">
        <v>2074</v>
      </c>
      <c r="AB520" s="131"/>
      <c r="AC520" s="38"/>
      <c r="AD520" s="140">
        <v>2335683.2599999998</v>
      </c>
      <c r="AE520" s="141">
        <v>2297395.1151249995</v>
      </c>
      <c r="AF520" s="141">
        <v>2259106.9702499993</v>
      </c>
      <c r="AG520" s="141">
        <v>2220818.8253749991</v>
      </c>
      <c r="AH520" s="141">
        <v>2182530.6804999989</v>
      </c>
      <c r="AI520" s="141">
        <v>2144242.5356249986</v>
      </c>
      <c r="AJ520" s="141">
        <v>2105954.3907499984</v>
      </c>
      <c r="AK520" s="141">
        <v>2067666.2458749984</v>
      </c>
      <c r="AL520" s="141">
        <v>2029378.1009999984</v>
      </c>
      <c r="AM520" s="141">
        <v>1991089.9561249984</v>
      </c>
      <c r="AN520" s="141">
        <v>1952801.8112499984</v>
      </c>
      <c r="AO520" s="141">
        <v>1914513.6663749984</v>
      </c>
      <c r="AP520" s="141">
        <v>1876225.5214999984</v>
      </c>
      <c r="AQ520" s="141">
        <v>1837937.3766249984</v>
      </c>
      <c r="AR520" s="141">
        <v>1799649.2317499984</v>
      </c>
      <c r="AS520" s="141">
        <v>1761361.0868749984</v>
      </c>
      <c r="AT520" s="141">
        <v>1723072.9419999984</v>
      </c>
      <c r="AU520" s="141">
        <v>1684784.7971249984</v>
      </c>
      <c r="AV520" s="141">
        <v>1646496.6522499984</v>
      </c>
      <c r="AW520" s="141">
        <v>1608208.5073749984</v>
      </c>
      <c r="AX520" s="141">
        <v>1569920.3624999984</v>
      </c>
      <c r="AY520" s="141">
        <v>1531632.2176249984</v>
      </c>
      <c r="AZ520" s="141">
        <v>1493344.0727499984</v>
      </c>
      <c r="BA520" s="141">
        <v>1455055.9278749984</v>
      </c>
      <c r="BB520" s="141">
        <v>1416767.7829999984</v>
      </c>
      <c r="BC520" s="141">
        <v>1378479.6381249984</v>
      </c>
      <c r="BD520" s="141">
        <v>1340191.4932499984</v>
      </c>
      <c r="BE520" s="141">
        <v>1301903.3483749984</v>
      </c>
      <c r="BF520" s="141">
        <v>1263615.2034999984</v>
      </c>
      <c r="BG520" s="141">
        <v>1225327.0586249984</v>
      </c>
      <c r="BH520" s="141">
        <v>1187038.9137499984</v>
      </c>
      <c r="BI520" s="141">
        <v>1148750.7688749984</v>
      </c>
      <c r="BJ520" s="141">
        <v>1110462.6239999984</v>
      </c>
      <c r="BK520" s="141">
        <v>1072174.4791249984</v>
      </c>
      <c r="BL520" s="141">
        <v>1033886.3342499984</v>
      </c>
      <c r="BM520" s="141">
        <v>995598.18937499844</v>
      </c>
      <c r="BN520" s="141">
        <v>957310.04449999845</v>
      </c>
      <c r="BO520" s="141">
        <v>919021.89962499845</v>
      </c>
      <c r="BP520" s="141">
        <v>880733.75474999845</v>
      </c>
    </row>
    <row r="521" spans="4:68">
      <c r="D521" s="174" t="s">
        <v>4540</v>
      </c>
      <c r="E521" s="175">
        <v>467542.29</v>
      </c>
      <c r="F521" s="174" t="s">
        <v>3486</v>
      </c>
      <c r="G521" s="174" t="s">
        <v>4534</v>
      </c>
      <c r="H521" s="174" t="s">
        <v>191</v>
      </c>
      <c r="I521" s="174" t="s">
        <v>4535</v>
      </c>
      <c r="J521" s="174" t="s">
        <v>4539</v>
      </c>
      <c r="K521" s="174"/>
      <c r="L521" s="174" t="s">
        <v>4377</v>
      </c>
      <c r="M521" s="174" t="s">
        <v>3596</v>
      </c>
      <c r="N521" s="176">
        <v>960</v>
      </c>
      <c r="O521" s="174" t="s">
        <v>3407</v>
      </c>
      <c r="P521" s="177">
        <v>34516</v>
      </c>
      <c r="Q521" s="176">
        <v>228</v>
      </c>
      <c r="R521" s="175">
        <v>111024.94</v>
      </c>
      <c r="S521" s="175">
        <v>356517.35</v>
      </c>
      <c r="T521" s="178">
        <v>0</v>
      </c>
      <c r="U521" s="96">
        <v>6</v>
      </c>
      <c r="V521" s="38" t="s">
        <v>116</v>
      </c>
      <c r="W521" s="38"/>
      <c r="X521" s="137">
        <v>5844.278624999999</v>
      </c>
      <c r="Y521" s="138">
        <v>63736</v>
      </c>
      <c r="Z521" s="179">
        <v>61</v>
      </c>
      <c r="AA521" s="139">
        <v>2074</v>
      </c>
      <c r="AB521" s="131"/>
      <c r="AC521" s="38"/>
      <c r="AD521" s="140">
        <v>356517.35</v>
      </c>
      <c r="AE521" s="141">
        <v>350673.071375</v>
      </c>
      <c r="AF521" s="141">
        <v>344828.79275000002</v>
      </c>
      <c r="AG521" s="141">
        <v>338984.51412500005</v>
      </c>
      <c r="AH521" s="141">
        <v>333140.23550000007</v>
      </c>
      <c r="AI521" s="141">
        <v>327295.95687500009</v>
      </c>
      <c r="AJ521" s="141">
        <v>321451.67825000011</v>
      </c>
      <c r="AK521" s="141">
        <v>315607.39962500014</v>
      </c>
      <c r="AL521" s="141">
        <v>309763.12100000016</v>
      </c>
      <c r="AM521" s="141">
        <v>303918.84237500018</v>
      </c>
      <c r="AN521" s="141">
        <v>298074.5637500002</v>
      </c>
      <c r="AO521" s="141">
        <v>292230.28512500023</v>
      </c>
      <c r="AP521" s="141">
        <v>286386.00650000025</v>
      </c>
      <c r="AQ521" s="141">
        <v>280541.72787500027</v>
      </c>
      <c r="AR521" s="141">
        <v>274697.4492500003</v>
      </c>
      <c r="AS521" s="141">
        <v>268853.17062500032</v>
      </c>
      <c r="AT521" s="141">
        <v>263008.89200000034</v>
      </c>
      <c r="AU521" s="141">
        <v>257164.61337500034</v>
      </c>
      <c r="AV521" s="141">
        <v>251320.33475000033</v>
      </c>
      <c r="AW521" s="141">
        <v>245476.05612500032</v>
      </c>
      <c r="AX521" s="141">
        <v>239631.77750000032</v>
      </c>
      <c r="AY521" s="141">
        <v>233787.49887500031</v>
      </c>
      <c r="AZ521" s="141">
        <v>227943.2202500003</v>
      </c>
      <c r="BA521" s="141">
        <v>222098.9416250003</v>
      </c>
      <c r="BB521" s="141">
        <v>216254.66300000029</v>
      </c>
      <c r="BC521" s="141">
        <v>210410.38437500029</v>
      </c>
      <c r="BD521" s="141">
        <v>204566.10575000028</v>
      </c>
      <c r="BE521" s="141">
        <v>198721.82712500027</v>
      </c>
      <c r="BF521" s="141">
        <v>192877.54850000027</v>
      </c>
      <c r="BG521" s="141">
        <v>187033.26987500026</v>
      </c>
      <c r="BH521" s="141">
        <v>181188.99125000025</v>
      </c>
      <c r="BI521" s="141">
        <v>175344.71262500025</v>
      </c>
      <c r="BJ521" s="141">
        <v>169500.43400000024</v>
      </c>
      <c r="BK521" s="141">
        <v>163656.15537500023</v>
      </c>
      <c r="BL521" s="141">
        <v>157811.87675000023</v>
      </c>
      <c r="BM521" s="141">
        <v>151967.59812500022</v>
      </c>
      <c r="BN521" s="141">
        <v>146123.31950000022</v>
      </c>
      <c r="BO521" s="141">
        <v>140279.04087500021</v>
      </c>
      <c r="BP521" s="141">
        <v>134434.7622500002</v>
      </c>
    </row>
    <row r="522" spans="4:68">
      <c r="D522" s="174" t="s">
        <v>4541</v>
      </c>
      <c r="E522" s="176">
        <v>643610</v>
      </c>
      <c r="F522" s="174" t="s">
        <v>3466</v>
      </c>
      <c r="G522" s="174" t="s">
        <v>4542</v>
      </c>
      <c r="H522" s="174" t="s">
        <v>191</v>
      </c>
      <c r="I522" s="174" t="s">
        <v>4543</v>
      </c>
      <c r="J522" s="174" t="s">
        <v>4544</v>
      </c>
      <c r="K522" s="174"/>
      <c r="L522" s="174" t="s">
        <v>4405</v>
      </c>
      <c r="M522" s="174" t="s">
        <v>4545</v>
      </c>
      <c r="N522" s="176">
        <v>960</v>
      </c>
      <c r="O522" s="174" t="s">
        <v>3407</v>
      </c>
      <c r="P522" s="177">
        <v>35247</v>
      </c>
      <c r="Q522" s="176">
        <v>204</v>
      </c>
      <c r="R522" s="175">
        <v>136744.71</v>
      </c>
      <c r="S522" s="175">
        <v>506865.29</v>
      </c>
      <c r="T522" s="178">
        <v>0</v>
      </c>
      <c r="U522" s="96">
        <v>6</v>
      </c>
      <c r="V522" s="38" t="s">
        <v>116</v>
      </c>
      <c r="W522" s="38"/>
      <c r="X522" s="137">
        <v>8045.125</v>
      </c>
      <c r="Y522" s="138">
        <v>64467</v>
      </c>
      <c r="Z522" s="179">
        <v>63</v>
      </c>
      <c r="AA522" s="139">
        <v>2076</v>
      </c>
      <c r="AB522" s="131"/>
      <c r="AC522" s="38"/>
      <c r="AD522" s="140">
        <v>506865.29</v>
      </c>
      <c r="AE522" s="141">
        <v>498820.16499999998</v>
      </c>
      <c r="AF522" s="141">
        <v>490775.03999999998</v>
      </c>
      <c r="AG522" s="141">
        <v>482729.91499999998</v>
      </c>
      <c r="AH522" s="141">
        <v>474684.79</v>
      </c>
      <c r="AI522" s="141">
        <v>466639.66499999998</v>
      </c>
      <c r="AJ522" s="141">
        <v>458594.54</v>
      </c>
      <c r="AK522" s="141">
        <v>450549.41499999998</v>
      </c>
      <c r="AL522" s="141">
        <v>442504.29</v>
      </c>
      <c r="AM522" s="141">
        <v>434459.16499999998</v>
      </c>
      <c r="AN522" s="141">
        <v>426414.04</v>
      </c>
      <c r="AO522" s="141">
        <v>418368.91499999998</v>
      </c>
      <c r="AP522" s="141">
        <v>410323.79</v>
      </c>
      <c r="AQ522" s="141">
        <v>402278.66499999998</v>
      </c>
      <c r="AR522" s="141">
        <v>394233.54</v>
      </c>
      <c r="AS522" s="141">
        <v>386188.41499999998</v>
      </c>
      <c r="AT522" s="141">
        <v>378143.29</v>
      </c>
      <c r="AU522" s="141">
        <v>370098.16499999998</v>
      </c>
      <c r="AV522" s="141">
        <v>362053.04</v>
      </c>
      <c r="AW522" s="141">
        <v>354007.91499999998</v>
      </c>
      <c r="AX522" s="141">
        <v>345962.79</v>
      </c>
      <c r="AY522" s="141">
        <v>337917.66499999998</v>
      </c>
      <c r="AZ522" s="141">
        <v>329872.53999999998</v>
      </c>
      <c r="BA522" s="141">
        <v>321827.41499999998</v>
      </c>
      <c r="BB522" s="141">
        <v>313782.28999999998</v>
      </c>
      <c r="BC522" s="141">
        <v>305737.16499999998</v>
      </c>
      <c r="BD522" s="141">
        <v>297692.03999999998</v>
      </c>
      <c r="BE522" s="141">
        <v>289646.91499999998</v>
      </c>
      <c r="BF522" s="141">
        <v>281601.78999999998</v>
      </c>
      <c r="BG522" s="141">
        <v>273556.66499999998</v>
      </c>
      <c r="BH522" s="141">
        <v>265511.53999999998</v>
      </c>
      <c r="BI522" s="141">
        <v>257466.41499999998</v>
      </c>
      <c r="BJ522" s="141">
        <v>249421.28999999998</v>
      </c>
      <c r="BK522" s="141">
        <v>241376.16499999998</v>
      </c>
      <c r="BL522" s="141">
        <v>233331.03999999998</v>
      </c>
      <c r="BM522" s="141">
        <v>225285.91499999998</v>
      </c>
      <c r="BN522" s="141">
        <v>217240.78999999998</v>
      </c>
      <c r="BO522" s="141">
        <v>209195.66499999998</v>
      </c>
      <c r="BP522" s="141">
        <v>201150.53999999998</v>
      </c>
    </row>
    <row r="523" spans="4:68">
      <c r="D523" s="174" t="s">
        <v>4546</v>
      </c>
      <c r="E523" s="176">
        <v>91252</v>
      </c>
      <c r="F523" s="174" t="s">
        <v>3475</v>
      </c>
      <c r="G523" s="174" t="s">
        <v>4542</v>
      </c>
      <c r="H523" s="174" t="s">
        <v>191</v>
      </c>
      <c r="I523" s="174" t="s">
        <v>4543</v>
      </c>
      <c r="J523" s="174" t="s">
        <v>4547</v>
      </c>
      <c r="K523" s="174"/>
      <c r="L523" s="174" t="s">
        <v>4405</v>
      </c>
      <c r="M523" s="174" t="s">
        <v>4545</v>
      </c>
      <c r="N523" s="176">
        <v>960</v>
      </c>
      <c r="O523" s="174" t="s">
        <v>3407</v>
      </c>
      <c r="P523" s="177">
        <v>35247</v>
      </c>
      <c r="Q523" s="176">
        <v>204</v>
      </c>
      <c r="R523" s="175">
        <v>19387.88</v>
      </c>
      <c r="S523" s="175">
        <v>71864.12</v>
      </c>
      <c r="T523" s="178">
        <v>0</v>
      </c>
      <c r="U523" s="96">
        <v>6</v>
      </c>
      <c r="V523" s="38" t="s">
        <v>116</v>
      </c>
      <c r="W523" s="38"/>
      <c r="X523" s="137">
        <v>1140.6499999999999</v>
      </c>
      <c r="Y523" s="138">
        <v>64467</v>
      </c>
      <c r="Z523" s="179">
        <v>63</v>
      </c>
      <c r="AA523" s="139">
        <v>2076</v>
      </c>
      <c r="AB523" s="131"/>
      <c r="AC523" s="38"/>
      <c r="AD523" s="140">
        <v>71864.12</v>
      </c>
      <c r="AE523" s="141">
        <v>70723.47</v>
      </c>
      <c r="AF523" s="141">
        <v>69582.820000000007</v>
      </c>
      <c r="AG523" s="141">
        <v>68442.170000000013</v>
      </c>
      <c r="AH523" s="141">
        <v>67301.520000000019</v>
      </c>
      <c r="AI523" s="141">
        <v>66160.870000000024</v>
      </c>
      <c r="AJ523" s="141">
        <v>65020.220000000023</v>
      </c>
      <c r="AK523" s="141">
        <v>63879.570000000022</v>
      </c>
      <c r="AL523" s="141">
        <v>62738.92000000002</v>
      </c>
      <c r="AM523" s="141">
        <v>61598.270000000019</v>
      </c>
      <c r="AN523" s="141">
        <v>60457.620000000017</v>
      </c>
      <c r="AO523" s="141">
        <v>59316.970000000016</v>
      </c>
      <c r="AP523" s="141">
        <v>58176.320000000014</v>
      </c>
      <c r="AQ523" s="141">
        <v>57035.670000000013</v>
      </c>
      <c r="AR523" s="141">
        <v>55895.020000000011</v>
      </c>
      <c r="AS523" s="141">
        <v>54754.37000000001</v>
      </c>
      <c r="AT523" s="141">
        <v>53613.720000000008</v>
      </c>
      <c r="AU523" s="141">
        <v>52473.070000000007</v>
      </c>
      <c r="AV523" s="141">
        <v>51332.420000000006</v>
      </c>
      <c r="AW523" s="141">
        <v>50191.770000000004</v>
      </c>
      <c r="AX523" s="141">
        <v>49051.12</v>
      </c>
      <c r="AY523" s="141">
        <v>47910.47</v>
      </c>
      <c r="AZ523" s="141">
        <v>46769.82</v>
      </c>
      <c r="BA523" s="141">
        <v>45629.17</v>
      </c>
      <c r="BB523" s="141">
        <v>44488.52</v>
      </c>
      <c r="BC523" s="141">
        <v>43347.869999999995</v>
      </c>
      <c r="BD523" s="141">
        <v>42207.219999999994</v>
      </c>
      <c r="BE523" s="141">
        <v>41066.569999999992</v>
      </c>
      <c r="BF523" s="141">
        <v>39925.919999999991</v>
      </c>
      <c r="BG523" s="141">
        <v>38785.26999999999</v>
      </c>
      <c r="BH523" s="141">
        <v>37644.619999999988</v>
      </c>
      <c r="BI523" s="141">
        <v>36503.969999999987</v>
      </c>
      <c r="BJ523" s="141">
        <v>35363.319999999985</v>
      </c>
      <c r="BK523" s="141">
        <v>34222.669999999984</v>
      </c>
      <c r="BL523" s="141">
        <v>33082.019999999982</v>
      </c>
      <c r="BM523" s="141">
        <v>31941.369999999981</v>
      </c>
      <c r="BN523" s="141">
        <v>30800.719999999979</v>
      </c>
      <c r="BO523" s="141">
        <v>29660.069999999978</v>
      </c>
      <c r="BP523" s="141">
        <v>28519.419999999976</v>
      </c>
    </row>
    <row r="524" spans="4:68">
      <c r="D524" s="174" t="s">
        <v>4548</v>
      </c>
      <c r="E524" s="175">
        <v>2338351.31</v>
      </c>
      <c r="F524" s="174" t="s">
        <v>3459</v>
      </c>
      <c r="G524" s="174" t="s">
        <v>4542</v>
      </c>
      <c r="H524" s="174" t="s">
        <v>191</v>
      </c>
      <c r="I524" s="174" t="s">
        <v>4543</v>
      </c>
      <c r="J524" s="174" t="s">
        <v>4549</v>
      </c>
      <c r="K524" s="174"/>
      <c r="L524" s="174" t="s">
        <v>4405</v>
      </c>
      <c r="M524" s="174" t="s">
        <v>4545</v>
      </c>
      <c r="N524" s="176">
        <v>960</v>
      </c>
      <c r="O524" s="174" t="s">
        <v>3407</v>
      </c>
      <c r="P524" s="177">
        <v>35247</v>
      </c>
      <c r="Q524" s="176">
        <v>204</v>
      </c>
      <c r="R524" s="175">
        <v>496818.44</v>
      </c>
      <c r="S524" s="175">
        <v>1841532.87</v>
      </c>
      <c r="T524" s="178">
        <v>0</v>
      </c>
      <c r="U524" s="96">
        <v>6</v>
      </c>
      <c r="V524" s="38" t="s">
        <v>116</v>
      </c>
      <c r="W524" s="38"/>
      <c r="X524" s="137">
        <v>29229.391374999999</v>
      </c>
      <c r="Y524" s="138">
        <v>64467</v>
      </c>
      <c r="Z524" s="179">
        <v>63</v>
      </c>
      <c r="AA524" s="139">
        <v>2076</v>
      </c>
      <c r="AB524" s="131"/>
      <c r="AC524" s="38"/>
      <c r="AD524" s="140">
        <v>1841532.87</v>
      </c>
      <c r="AE524" s="141">
        <v>1812303.4786250002</v>
      </c>
      <c r="AF524" s="141">
        <v>1783074.0872500003</v>
      </c>
      <c r="AG524" s="141">
        <v>1753844.6958750004</v>
      </c>
      <c r="AH524" s="141">
        <v>1724615.3045000006</v>
      </c>
      <c r="AI524" s="141">
        <v>1695385.9131250007</v>
      </c>
      <c r="AJ524" s="141">
        <v>1666156.5217500008</v>
      </c>
      <c r="AK524" s="141">
        <v>1636927.1303750009</v>
      </c>
      <c r="AL524" s="141">
        <v>1607697.739000001</v>
      </c>
      <c r="AM524" s="141">
        <v>1578468.3476250011</v>
      </c>
      <c r="AN524" s="141">
        <v>1549238.9562500012</v>
      </c>
      <c r="AO524" s="141">
        <v>1520009.5648750013</v>
      </c>
      <c r="AP524" s="141">
        <v>1490780.1735000014</v>
      </c>
      <c r="AQ524" s="141">
        <v>1461550.7821250015</v>
      </c>
      <c r="AR524" s="141">
        <v>1432321.3907500017</v>
      </c>
      <c r="AS524" s="141">
        <v>1403091.9993750018</v>
      </c>
      <c r="AT524" s="141">
        <v>1373862.6080000019</v>
      </c>
      <c r="AU524" s="141">
        <v>1344633.216625002</v>
      </c>
      <c r="AV524" s="141">
        <v>1315403.8252500021</v>
      </c>
      <c r="AW524" s="141">
        <v>1286174.4338750022</v>
      </c>
      <c r="AX524" s="141">
        <v>1256945.0425000023</v>
      </c>
      <c r="AY524" s="141">
        <v>1227715.6511250024</v>
      </c>
      <c r="AZ524" s="141">
        <v>1198486.2597500025</v>
      </c>
      <c r="BA524" s="141">
        <v>1169256.8683750026</v>
      </c>
      <c r="BB524" s="141">
        <v>1140027.4770000027</v>
      </c>
      <c r="BC524" s="141">
        <v>1110798.0856250029</v>
      </c>
      <c r="BD524" s="141">
        <v>1081568.694250003</v>
      </c>
      <c r="BE524" s="141">
        <v>1052339.3028750031</v>
      </c>
      <c r="BF524" s="141">
        <v>1023109.9115000031</v>
      </c>
      <c r="BG524" s="141">
        <v>993880.52012500307</v>
      </c>
      <c r="BH524" s="141">
        <v>964651.12875000306</v>
      </c>
      <c r="BI524" s="141">
        <v>935421.73737500305</v>
      </c>
      <c r="BJ524" s="141">
        <v>906192.34600000305</v>
      </c>
      <c r="BK524" s="141">
        <v>876962.95462500304</v>
      </c>
      <c r="BL524" s="141">
        <v>847733.56325000303</v>
      </c>
      <c r="BM524" s="141">
        <v>818504.17187500303</v>
      </c>
      <c r="BN524" s="141">
        <v>789274.78050000302</v>
      </c>
      <c r="BO524" s="141">
        <v>760045.38912500301</v>
      </c>
      <c r="BP524" s="141">
        <v>730815.99775000301</v>
      </c>
    </row>
    <row r="525" spans="4:68">
      <c r="D525" s="174" t="s">
        <v>4550</v>
      </c>
      <c r="E525" s="175">
        <v>459416.78</v>
      </c>
      <c r="F525" s="174" t="s">
        <v>3501</v>
      </c>
      <c r="G525" s="174" t="s">
        <v>4542</v>
      </c>
      <c r="H525" s="174" t="s">
        <v>191</v>
      </c>
      <c r="I525" s="174" t="s">
        <v>4543</v>
      </c>
      <c r="J525" s="174" t="s">
        <v>4549</v>
      </c>
      <c r="K525" s="174"/>
      <c r="L525" s="174" t="s">
        <v>4405</v>
      </c>
      <c r="M525" s="174" t="s">
        <v>4545</v>
      </c>
      <c r="N525" s="176">
        <v>960</v>
      </c>
      <c r="O525" s="174" t="s">
        <v>3407</v>
      </c>
      <c r="P525" s="177">
        <v>35247</v>
      </c>
      <c r="Q525" s="176">
        <v>204</v>
      </c>
      <c r="R525" s="175">
        <v>97609.98</v>
      </c>
      <c r="S525" s="175">
        <v>361806.8</v>
      </c>
      <c r="T525" s="178">
        <v>0</v>
      </c>
      <c r="U525" s="96">
        <v>6</v>
      </c>
      <c r="V525" s="38" t="s">
        <v>116</v>
      </c>
      <c r="W525" s="38"/>
      <c r="X525" s="137">
        <v>5742.7097500000009</v>
      </c>
      <c r="Y525" s="138">
        <v>64467</v>
      </c>
      <c r="Z525" s="179">
        <v>63</v>
      </c>
      <c r="AA525" s="139">
        <v>2076</v>
      </c>
      <c r="AB525" s="131"/>
      <c r="AC525" s="38"/>
      <c r="AD525" s="140">
        <v>361806.8</v>
      </c>
      <c r="AE525" s="141">
        <v>356064.09025000001</v>
      </c>
      <c r="AF525" s="141">
        <v>350321.38050000003</v>
      </c>
      <c r="AG525" s="141">
        <v>344578.67075000005</v>
      </c>
      <c r="AH525" s="141">
        <v>338835.96100000007</v>
      </c>
      <c r="AI525" s="141">
        <v>333093.25125000009</v>
      </c>
      <c r="AJ525" s="141">
        <v>327350.54150000011</v>
      </c>
      <c r="AK525" s="141">
        <v>321607.83175000013</v>
      </c>
      <c r="AL525" s="141">
        <v>315865.12200000015</v>
      </c>
      <c r="AM525" s="141">
        <v>310122.41225000017</v>
      </c>
      <c r="AN525" s="141">
        <v>304379.70250000019</v>
      </c>
      <c r="AO525" s="141">
        <v>298636.99275000021</v>
      </c>
      <c r="AP525" s="141">
        <v>292894.28300000023</v>
      </c>
      <c r="AQ525" s="141">
        <v>287151.57325000025</v>
      </c>
      <c r="AR525" s="141">
        <v>281408.86350000027</v>
      </c>
      <c r="AS525" s="141">
        <v>275666.15375000029</v>
      </c>
      <c r="AT525" s="141">
        <v>269923.44400000031</v>
      </c>
      <c r="AU525" s="141">
        <v>264180.73425000033</v>
      </c>
      <c r="AV525" s="141">
        <v>258438.02450000032</v>
      </c>
      <c r="AW525" s="141">
        <v>252695.31475000031</v>
      </c>
      <c r="AX525" s="141">
        <v>246952.6050000003</v>
      </c>
      <c r="AY525" s="141">
        <v>241209.89525000029</v>
      </c>
      <c r="AZ525" s="141">
        <v>235467.18550000028</v>
      </c>
      <c r="BA525" s="141">
        <v>229724.47575000027</v>
      </c>
      <c r="BB525" s="141">
        <v>223981.76600000027</v>
      </c>
      <c r="BC525" s="141">
        <v>218239.05625000026</v>
      </c>
      <c r="BD525" s="141">
        <v>212496.34650000025</v>
      </c>
      <c r="BE525" s="141">
        <v>206753.63675000024</v>
      </c>
      <c r="BF525" s="141">
        <v>201010.92700000023</v>
      </c>
      <c r="BG525" s="141">
        <v>195268.21725000022</v>
      </c>
      <c r="BH525" s="141">
        <v>189525.50750000021</v>
      </c>
      <c r="BI525" s="141">
        <v>183782.7977500002</v>
      </c>
      <c r="BJ525" s="141">
        <v>178040.08800000019</v>
      </c>
      <c r="BK525" s="141">
        <v>172297.37825000018</v>
      </c>
      <c r="BL525" s="141">
        <v>166554.66850000017</v>
      </c>
      <c r="BM525" s="141">
        <v>160811.95875000017</v>
      </c>
      <c r="BN525" s="141">
        <v>155069.24900000016</v>
      </c>
      <c r="BO525" s="141">
        <v>149326.53925000015</v>
      </c>
      <c r="BP525" s="141">
        <v>143583.82950000014</v>
      </c>
    </row>
    <row r="526" spans="4:68">
      <c r="D526" s="174" t="s">
        <v>4551</v>
      </c>
      <c r="E526" s="175">
        <v>209.32</v>
      </c>
      <c r="F526" s="174" t="s">
        <v>3520</v>
      </c>
      <c r="G526" s="174" t="s">
        <v>4542</v>
      </c>
      <c r="H526" s="174" t="s">
        <v>191</v>
      </c>
      <c r="I526" s="174" t="s">
        <v>4543</v>
      </c>
      <c r="J526" s="174" t="s">
        <v>4549</v>
      </c>
      <c r="K526" s="174"/>
      <c r="L526" s="174" t="s">
        <v>4405</v>
      </c>
      <c r="M526" s="174" t="s">
        <v>4545</v>
      </c>
      <c r="N526" s="176">
        <v>960</v>
      </c>
      <c r="O526" s="174" t="s">
        <v>3407</v>
      </c>
      <c r="P526" s="177">
        <v>35247</v>
      </c>
      <c r="Q526" s="176">
        <v>204</v>
      </c>
      <c r="R526" s="175">
        <v>44.38</v>
      </c>
      <c r="S526" s="175">
        <v>164.94</v>
      </c>
      <c r="T526" s="178">
        <v>0</v>
      </c>
      <c r="U526" s="96">
        <v>6</v>
      </c>
      <c r="V526" s="38" t="s">
        <v>116</v>
      </c>
      <c r="W526" s="38"/>
      <c r="X526" s="137">
        <v>2.6164999999999998</v>
      </c>
      <c r="Y526" s="138">
        <v>64467</v>
      </c>
      <c r="Z526" s="179">
        <v>63</v>
      </c>
      <c r="AA526" s="139">
        <v>2076</v>
      </c>
      <c r="AB526" s="131"/>
      <c r="AC526" s="38"/>
      <c r="AD526" s="140">
        <v>164.94</v>
      </c>
      <c r="AE526" s="141">
        <v>162.3235</v>
      </c>
      <c r="AF526" s="141">
        <v>159.70699999999999</v>
      </c>
      <c r="AG526" s="141">
        <v>157.09049999999999</v>
      </c>
      <c r="AH526" s="141">
        <v>154.47399999999999</v>
      </c>
      <c r="AI526" s="141">
        <v>151.85749999999999</v>
      </c>
      <c r="AJ526" s="141">
        <v>149.24099999999999</v>
      </c>
      <c r="AK526" s="141">
        <v>146.62449999999998</v>
      </c>
      <c r="AL526" s="141">
        <v>144.00799999999998</v>
      </c>
      <c r="AM526" s="141">
        <v>141.39149999999998</v>
      </c>
      <c r="AN526" s="141">
        <v>138.77499999999998</v>
      </c>
      <c r="AO526" s="141">
        <v>136.15849999999998</v>
      </c>
      <c r="AP526" s="141">
        <v>133.54199999999997</v>
      </c>
      <c r="AQ526" s="141">
        <v>130.92549999999997</v>
      </c>
      <c r="AR526" s="141">
        <v>128.30899999999997</v>
      </c>
      <c r="AS526" s="141">
        <v>125.69249999999997</v>
      </c>
      <c r="AT526" s="141">
        <v>123.07599999999996</v>
      </c>
      <c r="AU526" s="141">
        <v>120.45949999999996</v>
      </c>
      <c r="AV526" s="141">
        <v>117.84299999999996</v>
      </c>
      <c r="AW526" s="141">
        <v>115.22649999999996</v>
      </c>
      <c r="AX526" s="141">
        <v>112.60999999999996</v>
      </c>
      <c r="AY526" s="141">
        <v>109.99349999999995</v>
      </c>
      <c r="AZ526" s="141">
        <v>107.37699999999995</v>
      </c>
      <c r="BA526" s="141">
        <v>104.76049999999995</v>
      </c>
      <c r="BB526" s="141">
        <v>102.14399999999995</v>
      </c>
      <c r="BC526" s="141">
        <v>99.527499999999947</v>
      </c>
      <c r="BD526" s="141">
        <v>96.910999999999945</v>
      </c>
      <c r="BE526" s="141">
        <v>94.294499999999942</v>
      </c>
      <c r="BF526" s="141">
        <v>91.67799999999994</v>
      </c>
      <c r="BG526" s="141">
        <v>89.061499999999938</v>
      </c>
      <c r="BH526" s="141">
        <v>86.444999999999936</v>
      </c>
      <c r="BI526" s="141">
        <v>83.828499999999934</v>
      </c>
      <c r="BJ526" s="141">
        <v>81.211999999999932</v>
      </c>
      <c r="BK526" s="141">
        <v>78.59549999999993</v>
      </c>
      <c r="BL526" s="141">
        <v>75.978999999999928</v>
      </c>
      <c r="BM526" s="141">
        <v>73.362499999999926</v>
      </c>
      <c r="BN526" s="141">
        <v>70.745999999999924</v>
      </c>
      <c r="BO526" s="141">
        <v>68.129499999999922</v>
      </c>
      <c r="BP526" s="141">
        <v>65.51299999999992</v>
      </c>
    </row>
    <row r="527" spans="4:68">
      <c r="D527" s="174" t="s">
        <v>4552</v>
      </c>
      <c r="E527" s="175">
        <v>247631.7</v>
      </c>
      <c r="F527" s="174" t="s">
        <v>3486</v>
      </c>
      <c r="G527" s="174" t="s">
        <v>4542</v>
      </c>
      <c r="H527" s="174" t="s">
        <v>191</v>
      </c>
      <c r="I527" s="174" t="s">
        <v>4543</v>
      </c>
      <c r="J527" s="174" t="s">
        <v>4549</v>
      </c>
      <c r="K527" s="174"/>
      <c r="L527" s="174" t="s">
        <v>4405</v>
      </c>
      <c r="M527" s="174" t="s">
        <v>4545</v>
      </c>
      <c r="N527" s="176">
        <v>960</v>
      </c>
      <c r="O527" s="174" t="s">
        <v>3407</v>
      </c>
      <c r="P527" s="177">
        <v>35247</v>
      </c>
      <c r="Q527" s="176">
        <v>204</v>
      </c>
      <c r="R527" s="175">
        <v>52613.05</v>
      </c>
      <c r="S527" s="175">
        <v>195018.65</v>
      </c>
      <c r="T527" s="178">
        <v>0</v>
      </c>
      <c r="U527" s="96">
        <v>6</v>
      </c>
      <c r="V527" s="38" t="s">
        <v>116</v>
      </c>
      <c r="W527" s="38"/>
      <c r="X527" s="137">
        <v>3095.3962500000007</v>
      </c>
      <c r="Y527" s="138">
        <v>64467</v>
      </c>
      <c r="Z527" s="179">
        <v>63</v>
      </c>
      <c r="AA527" s="139">
        <v>2076</v>
      </c>
      <c r="AB527" s="131"/>
      <c r="AC527" s="38"/>
      <c r="AD527" s="140">
        <v>195018.65</v>
      </c>
      <c r="AE527" s="141">
        <v>191923.25375</v>
      </c>
      <c r="AF527" s="141">
        <v>188827.85750000001</v>
      </c>
      <c r="AG527" s="141">
        <v>185732.46125000002</v>
      </c>
      <c r="AH527" s="141">
        <v>182637.06500000003</v>
      </c>
      <c r="AI527" s="141">
        <v>179541.66875000004</v>
      </c>
      <c r="AJ527" s="141">
        <v>176446.27250000005</v>
      </c>
      <c r="AK527" s="141">
        <v>173350.87625000006</v>
      </c>
      <c r="AL527" s="141">
        <v>170255.48000000007</v>
      </c>
      <c r="AM527" s="141">
        <v>167160.08375000008</v>
      </c>
      <c r="AN527" s="141">
        <v>164064.68750000009</v>
      </c>
      <c r="AO527" s="141">
        <v>160969.2912500001</v>
      </c>
      <c r="AP527" s="141">
        <v>157873.89500000011</v>
      </c>
      <c r="AQ527" s="141">
        <v>154778.49875000012</v>
      </c>
      <c r="AR527" s="141">
        <v>151683.10250000012</v>
      </c>
      <c r="AS527" s="141">
        <v>148587.70625000013</v>
      </c>
      <c r="AT527" s="141">
        <v>145492.31000000014</v>
      </c>
      <c r="AU527" s="141">
        <v>142396.91375000015</v>
      </c>
      <c r="AV527" s="141">
        <v>139301.51750000016</v>
      </c>
      <c r="AW527" s="141">
        <v>136206.12125000017</v>
      </c>
      <c r="AX527" s="141">
        <v>133110.72500000018</v>
      </c>
      <c r="AY527" s="141">
        <v>130015.32875000018</v>
      </c>
      <c r="AZ527" s="141">
        <v>126919.93250000017</v>
      </c>
      <c r="BA527" s="141">
        <v>123824.53625000016</v>
      </c>
      <c r="BB527" s="141">
        <v>120729.14000000016</v>
      </c>
      <c r="BC527" s="141">
        <v>117633.74375000015</v>
      </c>
      <c r="BD527" s="141">
        <v>114538.34750000015</v>
      </c>
      <c r="BE527" s="141">
        <v>111442.95125000014</v>
      </c>
      <c r="BF527" s="141">
        <v>108347.55500000014</v>
      </c>
      <c r="BG527" s="141">
        <v>105252.15875000013</v>
      </c>
      <c r="BH527" s="141">
        <v>102156.76250000013</v>
      </c>
      <c r="BI527" s="141">
        <v>99061.366250000123</v>
      </c>
      <c r="BJ527" s="141">
        <v>95965.970000000118</v>
      </c>
      <c r="BK527" s="141">
        <v>92870.573750000112</v>
      </c>
      <c r="BL527" s="141">
        <v>89775.177500000107</v>
      </c>
      <c r="BM527" s="141">
        <v>86679.781250000102</v>
      </c>
      <c r="BN527" s="141">
        <v>83584.385000000097</v>
      </c>
      <c r="BO527" s="141">
        <v>80488.988750000091</v>
      </c>
      <c r="BP527" s="141">
        <v>77393.592500000086</v>
      </c>
    </row>
    <row r="528" spans="4:68">
      <c r="D528" s="174" t="s">
        <v>4553</v>
      </c>
      <c r="E528" s="176">
        <v>294013</v>
      </c>
      <c r="F528" s="174" t="s">
        <v>3466</v>
      </c>
      <c r="G528" s="174" t="s">
        <v>4554</v>
      </c>
      <c r="H528" s="174" t="s">
        <v>191</v>
      </c>
      <c r="I528" s="174" t="s">
        <v>4555</v>
      </c>
      <c r="J528" s="174" t="s">
        <v>4556</v>
      </c>
      <c r="K528" s="174"/>
      <c r="L528" s="174" t="s">
        <v>4377</v>
      </c>
      <c r="M528" s="174" t="s">
        <v>4484</v>
      </c>
      <c r="N528" s="176">
        <v>960</v>
      </c>
      <c r="O528" s="174" t="s">
        <v>3407</v>
      </c>
      <c r="P528" s="177">
        <v>35247</v>
      </c>
      <c r="Q528" s="176">
        <v>204</v>
      </c>
      <c r="R528" s="175">
        <v>62467.519999999997</v>
      </c>
      <c r="S528" s="175">
        <v>231545.48</v>
      </c>
      <c r="T528" s="178">
        <v>1</v>
      </c>
      <c r="U528" s="96">
        <v>6</v>
      </c>
      <c r="V528" s="38" t="s">
        <v>116</v>
      </c>
      <c r="W528" s="38"/>
      <c r="X528" s="137">
        <v>3675.1624999999995</v>
      </c>
      <c r="Y528" s="138">
        <v>64467</v>
      </c>
      <c r="Z528" s="179">
        <v>63</v>
      </c>
      <c r="AA528" s="139">
        <v>2076</v>
      </c>
      <c r="AB528" s="131"/>
      <c r="AC528" s="38"/>
      <c r="AD528" s="140">
        <v>231545.48</v>
      </c>
      <c r="AE528" s="141">
        <v>227870.3175</v>
      </c>
      <c r="AF528" s="141">
        <v>224195.155</v>
      </c>
      <c r="AG528" s="141">
        <v>220519.99249999999</v>
      </c>
      <c r="AH528" s="141">
        <v>216844.83</v>
      </c>
      <c r="AI528" s="141">
        <v>213169.66749999998</v>
      </c>
      <c r="AJ528" s="141">
        <v>209494.50499999998</v>
      </c>
      <c r="AK528" s="141">
        <v>205819.34249999997</v>
      </c>
      <c r="AL528" s="141">
        <v>202144.17999999996</v>
      </c>
      <c r="AM528" s="141">
        <v>198469.01749999996</v>
      </c>
      <c r="AN528" s="141">
        <v>194793.85499999995</v>
      </c>
      <c r="AO528" s="141">
        <v>191118.69249999995</v>
      </c>
      <c r="AP528" s="141">
        <v>187443.52999999994</v>
      </c>
      <c r="AQ528" s="141">
        <v>183768.36749999993</v>
      </c>
      <c r="AR528" s="141">
        <v>180093.20499999993</v>
      </c>
      <c r="AS528" s="141">
        <v>176418.04249999992</v>
      </c>
      <c r="AT528" s="141">
        <v>172742.87999999992</v>
      </c>
      <c r="AU528" s="141">
        <v>169067.71749999991</v>
      </c>
      <c r="AV528" s="141">
        <v>165392.55499999991</v>
      </c>
      <c r="AW528" s="141">
        <v>161717.3924999999</v>
      </c>
      <c r="AX528" s="141">
        <v>158042.22999999989</v>
      </c>
      <c r="AY528" s="141">
        <v>154367.06749999989</v>
      </c>
      <c r="AZ528" s="141">
        <v>150691.90499999988</v>
      </c>
      <c r="BA528" s="141">
        <v>147016.74249999988</v>
      </c>
      <c r="BB528" s="141">
        <v>143341.57999999987</v>
      </c>
      <c r="BC528" s="141">
        <v>139666.41749999986</v>
      </c>
      <c r="BD528" s="141">
        <v>135991.25499999986</v>
      </c>
      <c r="BE528" s="141">
        <v>132316.09249999985</v>
      </c>
      <c r="BF528" s="141">
        <v>128640.92999999985</v>
      </c>
      <c r="BG528" s="141">
        <v>124965.76749999984</v>
      </c>
      <c r="BH528" s="141">
        <v>121290.60499999984</v>
      </c>
      <c r="BI528" s="141">
        <v>117615.44249999983</v>
      </c>
      <c r="BJ528" s="141">
        <v>113940.27999999982</v>
      </c>
      <c r="BK528" s="141">
        <v>110265.11749999982</v>
      </c>
      <c r="BL528" s="141">
        <v>106589.95499999981</v>
      </c>
      <c r="BM528" s="141">
        <v>102914.79249999981</v>
      </c>
      <c r="BN528" s="141">
        <v>99239.629999999801</v>
      </c>
      <c r="BO528" s="141">
        <v>95564.467499999795</v>
      </c>
      <c r="BP528" s="141">
        <v>91889.304999999789</v>
      </c>
    </row>
    <row r="529" spans="4:68">
      <c r="D529" s="174" t="s">
        <v>4557</v>
      </c>
      <c r="E529" s="175">
        <v>19017.689999999999</v>
      </c>
      <c r="F529" s="174" t="s">
        <v>3426</v>
      </c>
      <c r="G529" s="174" t="s">
        <v>4554</v>
      </c>
      <c r="H529" s="174" t="s">
        <v>191</v>
      </c>
      <c r="I529" s="174" t="s">
        <v>4555</v>
      </c>
      <c r="J529" s="174" t="s">
        <v>4558</v>
      </c>
      <c r="K529" s="174"/>
      <c r="L529" s="174" t="s">
        <v>4377</v>
      </c>
      <c r="M529" s="174" t="s">
        <v>4484</v>
      </c>
      <c r="N529" s="176">
        <v>960</v>
      </c>
      <c r="O529" s="174" t="s">
        <v>3407</v>
      </c>
      <c r="P529" s="177">
        <v>35247</v>
      </c>
      <c r="Q529" s="176">
        <v>204</v>
      </c>
      <c r="R529" s="175">
        <v>4040.58</v>
      </c>
      <c r="S529" s="175">
        <v>14977.11</v>
      </c>
      <c r="T529" s="178">
        <v>0</v>
      </c>
      <c r="U529" s="96">
        <v>6</v>
      </c>
      <c r="V529" s="38" t="s">
        <v>116</v>
      </c>
      <c r="W529" s="38"/>
      <c r="X529" s="137">
        <v>237.721125</v>
      </c>
      <c r="Y529" s="138">
        <v>64467</v>
      </c>
      <c r="Z529" s="179">
        <v>63</v>
      </c>
      <c r="AA529" s="139">
        <v>2076</v>
      </c>
      <c r="AB529" s="131"/>
      <c r="AC529" s="38"/>
      <c r="AD529" s="140">
        <v>14977.11</v>
      </c>
      <c r="AE529" s="141">
        <v>14739.388875000001</v>
      </c>
      <c r="AF529" s="141">
        <v>14501.667750000001</v>
      </c>
      <c r="AG529" s="141">
        <v>14263.946625</v>
      </c>
      <c r="AH529" s="141">
        <v>14026.2255</v>
      </c>
      <c r="AI529" s="141">
        <v>13788.504375</v>
      </c>
      <c r="AJ529" s="141">
        <v>13550.78325</v>
      </c>
      <c r="AK529" s="141">
        <v>13313.062125</v>
      </c>
      <c r="AL529" s="141">
        <v>13075.341</v>
      </c>
      <c r="AM529" s="141">
        <v>12837.619875</v>
      </c>
      <c r="AN529" s="141">
        <v>12599.89875</v>
      </c>
      <c r="AO529" s="141">
        <v>12362.177625</v>
      </c>
      <c r="AP529" s="141">
        <v>12124.4565</v>
      </c>
      <c r="AQ529" s="141">
        <v>11886.735375</v>
      </c>
      <c r="AR529" s="141">
        <v>11649.01425</v>
      </c>
      <c r="AS529" s="141">
        <v>11411.293125</v>
      </c>
      <c r="AT529" s="141">
        <v>11173.572</v>
      </c>
      <c r="AU529" s="141">
        <v>10935.850875</v>
      </c>
      <c r="AV529" s="141">
        <v>10698.12975</v>
      </c>
      <c r="AW529" s="141">
        <v>10460.408625</v>
      </c>
      <c r="AX529" s="141">
        <v>10222.6875</v>
      </c>
      <c r="AY529" s="141">
        <v>9984.966375</v>
      </c>
      <c r="AZ529" s="141">
        <v>9747.2452499999999</v>
      </c>
      <c r="BA529" s="141">
        <v>9509.5241249999999</v>
      </c>
      <c r="BB529" s="141">
        <v>9271.8029999999999</v>
      </c>
      <c r="BC529" s="141">
        <v>9034.0818749999999</v>
      </c>
      <c r="BD529" s="141">
        <v>8796.3607499999998</v>
      </c>
      <c r="BE529" s="141">
        <v>8558.6396249999998</v>
      </c>
      <c r="BF529" s="141">
        <v>8320.9184999999998</v>
      </c>
      <c r="BG529" s="141">
        <v>8083.1973749999997</v>
      </c>
      <c r="BH529" s="141">
        <v>7845.4762499999997</v>
      </c>
      <c r="BI529" s="141">
        <v>7607.7551249999997</v>
      </c>
      <c r="BJ529" s="141">
        <v>7370.0339999999997</v>
      </c>
      <c r="BK529" s="141">
        <v>7132.3128749999996</v>
      </c>
      <c r="BL529" s="141">
        <v>6894.5917499999996</v>
      </c>
      <c r="BM529" s="141">
        <v>6656.8706249999996</v>
      </c>
      <c r="BN529" s="141">
        <v>6419.1494999999995</v>
      </c>
      <c r="BO529" s="141">
        <v>6181.4283749999995</v>
      </c>
      <c r="BP529" s="141">
        <v>5943.7072499999995</v>
      </c>
    </row>
    <row r="530" spans="4:68">
      <c r="D530" s="174" t="s">
        <v>4559</v>
      </c>
      <c r="E530" s="175">
        <v>1148581.51</v>
      </c>
      <c r="F530" s="174" t="s">
        <v>3459</v>
      </c>
      <c r="G530" s="174" t="s">
        <v>4554</v>
      </c>
      <c r="H530" s="174" t="s">
        <v>191</v>
      </c>
      <c r="I530" s="174" t="s">
        <v>4555</v>
      </c>
      <c r="J530" s="174" t="s">
        <v>4558</v>
      </c>
      <c r="K530" s="174"/>
      <c r="L530" s="174" t="s">
        <v>4377</v>
      </c>
      <c r="M530" s="174" t="s">
        <v>4484</v>
      </c>
      <c r="N530" s="176">
        <v>960</v>
      </c>
      <c r="O530" s="174" t="s">
        <v>3407</v>
      </c>
      <c r="P530" s="177">
        <v>35247</v>
      </c>
      <c r="Q530" s="176">
        <v>204</v>
      </c>
      <c r="R530" s="175">
        <v>244033.57</v>
      </c>
      <c r="S530" s="175">
        <v>904547.94</v>
      </c>
      <c r="T530" s="178">
        <v>0</v>
      </c>
      <c r="U530" s="96">
        <v>6</v>
      </c>
      <c r="V530" s="38" t="s">
        <v>116</v>
      </c>
      <c r="W530" s="38"/>
      <c r="X530" s="137">
        <v>14357.268875</v>
      </c>
      <c r="Y530" s="138">
        <v>64467</v>
      </c>
      <c r="Z530" s="179">
        <v>63</v>
      </c>
      <c r="AA530" s="139">
        <v>2076</v>
      </c>
      <c r="AB530" s="131"/>
      <c r="AC530" s="38"/>
      <c r="AD530" s="140">
        <v>904547.94</v>
      </c>
      <c r="AE530" s="141">
        <v>890190.67112499999</v>
      </c>
      <c r="AF530" s="141">
        <v>875833.40225000004</v>
      </c>
      <c r="AG530" s="141">
        <v>861476.13337500009</v>
      </c>
      <c r="AH530" s="141">
        <v>847118.86450000014</v>
      </c>
      <c r="AI530" s="141">
        <v>832761.59562500019</v>
      </c>
      <c r="AJ530" s="141">
        <v>818404.32675000024</v>
      </c>
      <c r="AK530" s="141">
        <v>804047.05787500029</v>
      </c>
      <c r="AL530" s="141">
        <v>789689.78900000034</v>
      </c>
      <c r="AM530" s="141">
        <v>775332.52012500039</v>
      </c>
      <c r="AN530" s="141">
        <v>760975.25125000044</v>
      </c>
      <c r="AO530" s="141">
        <v>746617.98237500049</v>
      </c>
      <c r="AP530" s="141">
        <v>732260.71350000054</v>
      </c>
      <c r="AQ530" s="141">
        <v>717903.44462500059</v>
      </c>
      <c r="AR530" s="141">
        <v>703546.17575000064</v>
      </c>
      <c r="AS530" s="141">
        <v>689188.90687500068</v>
      </c>
      <c r="AT530" s="141">
        <v>674831.63800000073</v>
      </c>
      <c r="AU530" s="141">
        <v>660474.36912500078</v>
      </c>
      <c r="AV530" s="141">
        <v>646117.10025000083</v>
      </c>
      <c r="AW530" s="141">
        <v>631759.83137500088</v>
      </c>
      <c r="AX530" s="141">
        <v>617402.56250000093</v>
      </c>
      <c r="AY530" s="141">
        <v>603045.29362500098</v>
      </c>
      <c r="AZ530" s="141">
        <v>588688.02475000103</v>
      </c>
      <c r="BA530" s="141">
        <v>574330.75587500108</v>
      </c>
      <c r="BB530" s="141">
        <v>559973.48700000113</v>
      </c>
      <c r="BC530" s="141">
        <v>545616.21812500118</v>
      </c>
      <c r="BD530" s="141">
        <v>531258.94925000123</v>
      </c>
      <c r="BE530" s="141">
        <v>516901.68037500122</v>
      </c>
      <c r="BF530" s="141">
        <v>502544.41150000121</v>
      </c>
      <c r="BG530" s="141">
        <v>488187.1426250012</v>
      </c>
      <c r="BH530" s="141">
        <v>473829.87375000119</v>
      </c>
      <c r="BI530" s="141">
        <v>459472.60487500118</v>
      </c>
      <c r="BJ530" s="141">
        <v>445115.33600000117</v>
      </c>
      <c r="BK530" s="141">
        <v>430758.06712500117</v>
      </c>
      <c r="BL530" s="141">
        <v>416400.79825000116</v>
      </c>
      <c r="BM530" s="141">
        <v>402043.52937500115</v>
      </c>
      <c r="BN530" s="141">
        <v>387686.26050000114</v>
      </c>
      <c r="BO530" s="141">
        <v>373328.99162500113</v>
      </c>
      <c r="BP530" s="141">
        <v>358971.72275000112</v>
      </c>
    </row>
    <row r="531" spans="4:68">
      <c r="D531" s="174" t="s">
        <v>4560</v>
      </c>
      <c r="E531" s="175">
        <v>1620319.26</v>
      </c>
      <c r="F531" s="174" t="s">
        <v>3540</v>
      </c>
      <c r="G531" s="174" t="s">
        <v>4554</v>
      </c>
      <c r="H531" s="174" t="s">
        <v>191</v>
      </c>
      <c r="I531" s="174" t="s">
        <v>4555</v>
      </c>
      <c r="J531" s="174" t="s">
        <v>4558</v>
      </c>
      <c r="K531" s="174"/>
      <c r="L531" s="174" t="s">
        <v>4377</v>
      </c>
      <c r="M531" s="174" t="s">
        <v>4484</v>
      </c>
      <c r="N531" s="176">
        <v>960</v>
      </c>
      <c r="O531" s="174" t="s">
        <v>3407</v>
      </c>
      <c r="P531" s="177">
        <v>35247</v>
      </c>
      <c r="Q531" s="176">
        <v>204</v>
      </c>
      <c r="R531" s="175">
        <v>344261.57</v>
      </c>
      <c r="S531" s="175">
        <v>1276057.69</v>
      </c>
      <c r="T531" s="178">
        <v>0</v>
      </c>
      <c r="U531" s="96">
        <v>6</v>
      </c>
      <c r="V531" s="38" t="s">
        <v>116</v>
      </c>
      <c r="W531" s="38"/>
      <c r="X531" s="137">
        <v>20253.990750000001</v>
      </c>
      <c r="Y531" s="138">
        <v>64467</v>
      </c>
      <c r="Z531" s="179">
        <v>63</v>
      </c>
      <c r="AA531" s="139">
        <v>2076</v>
      </c>
      <c r="AB531" s="131"/>
      <c r="AC531" s="38"/>
      <c r="AD531" s="140">
        <v>1276057.69</v>
      </c>
      <c r="AE531" s="141">
        <v>1255803.6992499998</v>
      </c>
      <c r="AF531" s="141">
        <v>1235549.7084999997</v>
      </c>
      <c r="AG531" s="141">
        <v>1215295.7177499996</v>
      </c>
      <c r="AH531" s="141">
        <v>1195041.7269999995</v>
      </c>
      <c r="AI531" s="141">
        <v>1174787.7362499994</v>
      </c>
      <c r="AJ531" s="141">
        <v>1154533.7454999993</v>
      </c>
      <c r="AK531" s="141">
        <v>1134279.7547499991</v>
      </c>
      <c r="AL531" s="141">
        <v>1114025.763999999</v>
      </c>
      <c r="AM531" s="141">
        <v>1093771.7732499989</v>
      </c>
      <c r="AN531" s="141">
        <v>1073517.7824999988</v>
      </c>
      <c r="AO531" s="141">
        <v>1053263.7917499987</v>
      </c>
      <c r="AP531" s="141">
        <v>1033009.8009999987</v>
      </c>
      <c r="AQ531" s="141">
        <v>1012755.8102499987</v>
      </c>
      <c r="AR531" s="141">
        <v>992501.8194999987</v>
      </c>
      <c r="AS531" s="141">
        <v>972247.82874999871</v>
      </c>
      <c r="AT531" s="141">
        <v>951993.83799999871</v>
      </c>
      <c r="AU531" s="141">
        <v>931739.84724999871</v>
      </c>
      <c r="AV531" s="141">
        <v>911485.85649999871</v>
      </c>
      <c r="AW531" s="141">
        <v>891231.86574999872</v>
      </c>
      <c r="AX531" s="141">
        <v>870977.87499999872</v>
      </c>
      <c r="AY531" s="141">
        <v>850723.88424999872</v>
      </c>
      <c r="AZ531" s="141">
        <v>830469.89349999873</v>
      </c>
      <c r="BA531" s="141">
        <v>810215.90274999873</v>
      </c>
      <c r="BB531" s="141">
        <v>789961.91199999873</v>
      </c>
      <c r="BC531" s="141">
        <v>769707.92124999873</v>
      </c>
      <c r="BD531" s="141">
        <v>749453.93049999874</v>
      </c>
      <c r="BE531" s="141">
        <v>729199.93974999874</v>
      </c>
      <c r="BF531" s="141">
        <v>708945.94899999874</v>
      </c>
      <c r="BG531" s="141">
        <v>688691.95824999874</v>
      </c>
      <c r="BH531" s="141">
        <v>668437.96749999875</v>
      </c>
      <c r="BI531" s="141">
        <v>648183.97674999875</v>
      </c>
      <c r="BJ531" s="141">
        <v>627929.98599999875</v>
      </c>
      <c r="BK531" s="141">
        <v>607675.99524999876</v>
      </c>
      <c r="BL531" s="141">
        <v>587422.00449999876</v>
      </c>
      <c r="BM531" s="141">
        <v>567168.01374999876</v>
      </c>
      <c r="BN531" s="141">
        <v>546914.02299999876</v>
      </c>
      <c r="BO531" s="141">
        <v>526660.03224999877</v>
      </c>
      <c r="BP531" s="141">
        <v>506406.04149999877</v>
      </c>
    </row>
    <row r="532" spans="4:68">
      <c r="D532" s="174" t="s">
        <v>4561</v>
      </c>
      <c r="E532" s="176">
        <v>12501</v>
      </c>
      <c r="F532" s="174" t="s">
        <v>3466</v>
      </c>
      <c r="G532" s="174" t="s">
        <v>3781</v>
      </c>
      <c r="H532" s="174" t="s">
        <v>191</v>
      </c>
      <c r="I532" s="174" t="s">
        <v>4562</v>
      </c>
      <c r="J532" s="174" t="s">
        <v>4563</v>
      </c>
      <c r="K532" s="174"/>
      <c r="L532" s="174" t="s">
        <v>4377</v>
      </c>
      <c r="M532" s="174" t="s">
        <v>3531</v>
      </c>
      <c r="N532" s="176">
        <v>960</v>
      </c>
      <c r="O532" s="174" t="s">
        <v>3407</v>
      </c>
      <c r="P532" s="177">
        <v>35247</v>
      </c>
      <c r="Q532" s="176">
        <v>204</v>
      </c>
      <c r="R532" s="175">
        <v>2655.99</v>
      </c>
      <c r="S532" s="175">
        <v>9845.01</v>
      </c>
      <c r="T532" s="178">
        <v>0</v>
      </c>
      <c r="U532" s="96">
        <v>6</v>
      </c>
      <c r="V532" s="38" t="s">
        <v>116</v>
      </c>
      <c r="W532" s="38"/>
      <c r="X532" s="137">
        <v>156.26249999999999</v>
      </c>
      <c r="Y532" s="138">
        <v>64467</v>
      </c>
      <c r="Z532" s="179">
        <v>63</v>
      </c>
      <c r="AA532" s="139">
        <v>2076</v>
      </c>
      <c r="AB532" s="131"/>
      <c r="AC532" s="38"/>
      <c r="AD532" s="140">
        <v>9845.01</v>
      </c>
      <c r="AE532" s="141">
        <v>9688.7474999999995</v>
      </c>
      <c r="AF532" s="141">
        <v>9532.4849999999988</v>
      </c>
      <c r="AG532" s="141">
        <v>9376.222499999998</v>
      </c>
      <c r="AH532" s="141">
        <v>9219.9599999999973</v>
      </c>
      <c r="AI532" s="141">
        <v>9063.6974999999966</v>
      </c>
      <c r="AJ532" s="141">
        <v>8907.4349999999959</v>
      </c>
      <c r="AK532" s="141">
        <v>8751.1724999999951</v>
      </c>
      <c r="AL532" s="141">
        <v>8594.9099999999944</v>
      </c>
      <c r="AM532" s="141">
        <v>8438.6474999999937</v>
      </c>
      <c r="AN532" s="141">
        <v>8282.3849999999929</v>
      </c>
      <c r="AO532" s="141">
        <v>8126.1224999999931</v>
      </c>
      <c r="AP532" s="141">
        <v>7969.8599999999933</v>
      </c>
      <c r="AQ532" s="141">
        <v>7813.5974999999935</v>
      </c>
      <c r="AR532" s="141">
        <v>7657.3349999999937</v>
      </c>
      <c r="AS532" s="141">
        <v>7501.0724999999939</v>
      </c>
      <c r="AT532" s="141">
        <v>7344.809999999994</v>
      </c>
      <c r="AU532" s="141">
        <v>7188.5474999999942</v>
      </c>
      <c r="AV532" s="141">
        <v>7032.2849999999944</v>
      </c>
      <c r="AW532" s="141">
        <v>6876.0224999999946</v>
      </c>
      <c r="AX532" s="141">
        <v>6719.7599999999948</v>
      </c>
      <c r="AY532" s="141">
        <v>6563.4974999999949</v>
      </c>
      <c r="AZ532" s="141">
        <v>6407.2349999999951</v>
      </c>
      <c r="BA532" s="141">
        <v>6250.9724999999953</v>
      </c>
      <c r="BB532" s="141">
        <v>6094.7099999999955</v>
      </c>
      <c r="BC532" s="141">
        <v>5938.4474999999957</v>
      </c>
      <c r="BD532" s="141">
        <v>5782.1849999999959</v>
      </c>
      <c r="BE532" s="141">
        <v>5625.922499999996</v>
      </c>
      <c r="BF532" s="141">
        <v>5469.6599999999962</v>
      </c>
      <c r="BG532" s="141">
        <v>5313.3974999999964</v>
      </c>
      <c r="BH532" s="141">
        <v>5157.1349999999966</v>
      </c>
      <c r="BI532" s="141">
        <v>5000.8724999999968</v>
      </c>
      <c r="BJ532" s="141">
        <v>4844.6099999999969</v>
      </c>
      <c r="BK532" s="141">
        <v>4688.3474999999971</v>
      </c>
      <c r="BL532" s="141">
        <v>4532.0849999999973</v>
      </c>
      <c r="BM532" s="141">
        <v>4375.8224999999975</v>
      </c>
      <c r="BN532" s="141">
        <v>4219.5599999999977</v>
      </c>
      <c r="BO532" s="141">
        <v>4063.2974999999979</v>
      </c>
      <c r="BP532" s="141">
        <v>3907.034999999998</v>
      </c>
    </row>
    <row r="533" spans="4:68">
      <c r="D533" s="174" t="s">
        <v>4564</v>
      </c>
      <c r="E533" s="175">
        <v>72950.91</v>
      </c>
      <c r="F533" s="174" t="s">
        <v>3540</v>
      </c>
      <c r="G533" s="174" t="s">
        <v>3781</v>
      </c>
      <c r="H533" s="174" t="s">
        <v>191</v>
      </c>
      <c r="I533" s="174" t="s">
        <v>4562</v>
      </c>
      <c r="J533" s="174" t="s">
        <v>4565</v>
      </c>
      <c r="K533" s="174"/>
      <c r="L533" s="174" t="s">
        <v>4377</v>
      </c>
      <c r="M533" s="174" t="s">
        <v>3531</v>
      </c>
      <c r="N533" s="176">
        <v>960</v>
      </c>
      <c r="O533" s="174" t="s">
        <v>3407</v>
      </c>
      <c r="P533" s="177">
        <v>35247</v>
      </c>
      <c r="Q533" s="176">
        <v>204</v>
      </c>
      <c r="R533" s="175">
        <v>15499.45</v>
      </c>
      <c r="S533" s="175">
        <v>57451.46</v>
      </c>
      <c r="T533" s="178">
        <v>0</v>
      </c>
      <c r="U533" s="96">
        <v>6</v>
      </c>
      <c r="V533" s="38" t="s">
        <v>116</v>
      </c>
      <c r="W533" s="38"/>
      <c r="X533" s="137">
        <v>911.88637500000004</v>
      </c>
      <c r="Y533" s="138">
        <v>64467</v>
      </c>
      <c r="Z533" s="179">
        <v>63</v>
      </c>
      <c r="AA533" s="139">
        <v>2076</v>
      </c>
      <c r="AB533" s="131"/>
      <c r="AC533" s="38"/>
      <c r="AD533" s="140">
        <v>57451.46</v>
      </c>
      <c r="AE533" s="141">
        <v>56539.573624999997</v>
      </c>
      <c r="AF533" s="141">
        <v>55627.687249999995</v>
      </c>
      <c r="AG533" s="141">
        <v>54715.800874999994</v>
      </c>
      <c r="AH533" s="141">
        <v>53803.914499999992</v>
      </c>
      <c r="AI533" s="141">
        <v>52892.02812499999</v>
      </c>
      <c r="AJ533" s="141">
        <v>51980.141749999988</v>
      </c>
      <c r="AK533" s="141">
        <v>51068.255374999986</v>
      </c>
      <c r="AL533" s="141">
        <v>50156.368999999984</v>
      </c>
      <c r="AM533" s="141">
        <v>49244.482624999982</v>
      </c>
      <c r="AN533" s="141">
        <v>48332.596249999981</v>
      </c>
      <c r="AO533" s="141">
        <v>47420.709874999979</v>
      </c>
      <c r="AP533" s="141">
        <v>46508.823499999977</v>
      </c>
      <c r="AQ533" s="141">
        <v>45596.937124999975</v>
      </c>
      <c r="AR533" s="141">
        <v>44685.050749999973</v>
      </c>
      <c r="AS533" s="141">
        <v>43773.164374999971</v>
      </c>
      <c r="AT533" s="141">
        <v>42861.277999999969</v>
      </c>
      <c r="AU533" s="141">
        <v>41949.391624999967</v>
      </c>
      <c r="AV533" s="141">
        <v>41037.505249999966</v>
      </c>
      <c r="AW533" s="141">
        <v>40125.618874999964</v>
      </c>
      <c r="AX533" s="141">
        <v>39213.732499999962</v>
      </c>
      <c r="AY533" s="141">
        <v>38301.84612499996</v>
      </c>
      <c r="AZ533" s="141">
        <v>37389.959749999958</v>
      </c>
      <c r="BA533" s="141">
        <v>36478.073374999956</v>
      </c>
      <c r="BB533" s="141">
        <v>35566.186999999954</v>
      </c>
      <c r="BC533" s="141">
        <v>34654.300624999953</v>
      </c>
      <c r="BD533" s="141">
        <v>33742.414249999951</v>
      </c>
      <c r="BE533" s="141">
        <v>32830.527874999949</v>
      </c>
      <c r="BF533" s="141">
        <v>31918.641499999947</v>
      </c>
      <c r="BG533" s="141">
        <v>31006.755124999945</v>
      </c>
      <c r="BH533" s="141">
        <v>30094.868749999943</v>
      </c>
      <c r="BI533" s="141">
        <v>29182.982374999941</v>
      </c>
      <c r="BJ533" s="141">
        <v>28271.09599999994</v>
      </c>
      <c r="BK533" s="141">
        <v>27359.209624999938</v>
      </c>
      <c r="BL533" s="141">
        <v>26447.323249999936</v>
      </c>
      <c r="BM533" s="141">
        <v>25535.436874999934</v>
      </c>
      <c r="BN533" s="141">
        <v>24623.550499999932</v>
      </c>
      <c r="BO533" s="141">
        <v>23711.66412499993</v>
      </c>
      <c r="BP533" s="141">
        <v>22799.777749999928</v>
      </c>
    </row>
    <row r="534" spans="4:68">
      <c r="D534" s="174" t="s">
        <v>4566</v>
      </c>
      <c r="E534" s="175">
        <v>49680.77</v>
      </c>
      <c r="F534" s="174" t="s">
        <v>3459</v>
      </c>
      <c r="G534" s="174" t="s">
        <v>3781</v>
      </c>
      <c r="H534" s="174" t="s">
        <v>191</v>
      </c>
      <c r="I534" s="174" t="s">
        <v>4567</v>
      </c>
      <c r="J534" s="174" t="s">
        <v>4568</v>
      </c>
      <c r="K534" s="174"/>
      <c r="L534" s="174" t="s">
        <v>4439</v>
      </c>
      <c r="M534" s="174" t="s">
        <v>4569</v>
      </c>
      <c r="N534" s="176">
        <v>960</v>
      </c>
      <c r="O534" s="174" t="s">
        <v>3407</v>
      </c>
      <c r="P534" s="177">
        <v>35247</v>
      </c>
      <c r="Q534" s="176">
        <v>204</v>
      </c>
      <c r="R534" s="175">
        <v>10555.3</v>
      </c>
      <c r="S534" s="175">
        <v>39125.47</v>
      </c>
      <c r="T534" s="178">
        <v>0</v>
      </c>
      <c r="U534" s="96">
        <v>6</v>
      </c>
      <c r="V534" s="38" t="s">
        <v>116</v>
      </c>
      <c r="W534" s="38"/>
      <c r="X534" s="137">
        <v>621.00962500000003</v>
      </c>
      <c r="Y534" s="138">
        <v>64467</v>
      </c>
      <c r="Z534" s="179">
        <v>63</v>
      </c>
      <c r="AA534" s="139">
        <v>2076</v>
      </c>
      <c r="AB534" s="131"/>
      <c r="AC534" s="38"/>
      <c r="AD534" s="140">
        <v>39125.47</v>
      </c>
      <c r="AE534" s="141">
        <v>38504.460375000002</v>
      </c>
      <c r="AF534" s="141">
        <v>37883.450750000004</v>
      </c>
      <c r="AG534" s="141">
        <v>37262.441125000005</v>
      </c>
      <c r="AH534" s="141">
        <v>36641.431500000006</v>
      </c>
      <c r="AI534" s="141">
        <v>36020.421875000007</v>
      </c>
      <c r="AJ534" s="141">
        <v>35399.412250000008</v>
      </c>
      <c r="AK534" s="141">
        <v>34778.40262500001</v>
      </c>
      <c r="AL534" s="141">
        <v>34157.393000000011</v>
      </c>
      <c r="AM534" s="141">
        <v>33536.383375000012</v>
      </c>
      <c r="AN534" s="141">
        <v>32915.373750000013</v>
      </c>
      <c r="AO534" s="141">
        <v>32294.364125000015</v>
      </c>
      <c r="AP534" s="141">
        <v>31673.354500000016</v>
      </c>
      <c r="AQ534" s="141">
        <v>31052.344875000017</v>
      </c>
      <c r="AR534" s="141">
        <v>30431.335250000018</v>
      </c>
      <c r="AS534" s="141">
        <v>29810.325625000019</v>
      </c>
      <c r="AT534" s="141">
        <v>29189.316000000021</v>
      </c>
      <c r="AU534" s="141">
        <v>28568.306375000022</v>
      </c>
      <c r="AV534" s="141">
        <v>27947.296750000023</v>
      </c>
      <c r="AW534" s="141">
        <v>27326.287125000024</v>
      </c>
      <c r="AX534" s="141">
        <v>26705.277500000026</v>
      </c>
      <c r="AY534" s="141">
        <v>26084.267875000027</v>
      </c>
      <c r="AZ534" s="141">
        <v>25463.258250000028</v>
      </c>
      <c r="BA534" s="141">
        <v>24842.248625000029</v>
      </c>
      <c r="BB534" s="141">
        <v>24221.239000000031</v>
      </c>
      <c r="BC534" s="141">
        <v>23600.229375000032</v>
      </c>
      <c r="BD534" s="141">
        <v>22979.219750000033</v>
      </c>
      <c r="BE534" s="141">
        <v>22358.210125000034</v>
      </c>
      <c r="BF534" s="141">
        <v>21737.200500000035</v>
      </c>
      <c r="BG534" s="141">
        <v>21116.190875000037</v>
      </c>
      <c r="BH534" s="141">
        <v>20495.181250000038</v>
      </c>
      <c r="BI534" s="141">
        <v>19874.171625000039</v>
      </c>
      <c r="BJ534" s="141">
        <v>19253.16200000004</v>
      </c>
      <c r="BK534" s="141">
        <v>18632.152375000042</v>
      </c>
      <c r="BL534" s="141">
        <v>18011.142750000043</v>
      </c>
      <c r="BM534" s="141">
        <v>17390.133125000044</v>
      </c>
      <c r="BN534" s="141">
        <v>16769.123500000045</v>
      </c>
      <c r="BO534" s="141">
        <v>16148.113875000045</v>
      </c>
      <c r="BP534" s="141">
        <v>15527.104250000044</v>
      </c>
    </row>
    <row r="535" spans="4:68">
      <c r="D535" s="174" t="s">
        <v>4570</v>
      </c>
      <c r="E535" s="175">
        <v>2702.96</v>
      </c>
      <c r="F535" s="174" t="s">
        <v>3540</v>
      </c>
      <c r="G535" s="174" t="s">
        <v>3781</v>
      </c>
      <c r="H535" s="174" t="s">
        <v>191</v>
      </c>
      <c r="I535" s="174" t="s">
        <v>4567</v>
      </c>
      <c r="J535" s="174" t="s">
        <v>4568</v>
      </c>
      <c r="K535" s="174"/>
      <c r="L535" s="174" t="s">
        <v>4439</v>
      </c>
      <c r="M535" s="174" t="s">
        <v>4569</v>
      </c>
      <c r="N535" s="176">
        <v>960</v>
      </c>
      <c r="O535" s="174" t="s">
        <v>3407</v>
      </c>
      <c r="P535" s="177">
        <v>35247</v>
      </c>
      <c r="Q535" s="176">
        <v>204</v>
      </c>
      <c r="R535" s="175">
        <v>574.19000000000005</v>
      </c>
      <c r="S535" s="175">
        <v>2128.77</v>
      </c>
      <c r="T535" s="178">
        <v>0</v>
      </c>
      <c r="U535" s="96">
        <v>6</v>
      </c>
      <c r="V535" s="38" t="s">
        <v>116</v>
      </c>
      <c r="W535" s="38"/>
      <c r="X535" s="137">
        <v>33.787000000000006</v>
      </c>
      <c r="Y535" s="138">
        <v>64467</v>
      </c>
      <c r="Z535" s="179">
        <v>63</v>
      </c>
      <c r="AA535" s="139">
        <v>2076</v>
      </c>
      <c r="AB535" s="131"/>
      <c r="AC535" s="38"/>
      <c r="AD535" s="140">
        <v>2128.77</v>
      </c>
      <c r="AE535" s="141">
        <v>2094.9830000000002</v>
      </c>
      <c r="AF535" s="141">
        <v>2061.1960000000004</v>
      </c>
      <c r="AG535" s="141">
        <v>2027.4090000000003</v>
      </c>
      <c r="AH535" s="141">
        <v>1993.6220000000003</v>
      </c>
      <c r="AI535" s="141">
        <v>1959.8350000000003</v>
      </c>
      <c r="AJ535" s="141">
        <v>1926.0480000000002</v>
      </c>
      <c r="AK535" s="141">
        <v>1892.2610000000002</v>
      </c>
      <c r="AL535" s="141">
        <v>1858.4740000000002</v>
      </c>
      <c r="AM535" s="141">
        <v>1824.6870000000001</v>
      </c>
      <c r="AN535" s="141">
        <v>1790.9</v>
      </c>
      <c r="AO535" s="141">
        <v>1757.1130000000001</v>
      </c>
      <c r="AP535" s="141">
        <v>1723.326</v>
      </c>
      <c r="AQ535" s="141">
        <v>1689.539</v>
      </c>
      <c r="AR535" s="141">
        <v>1655.752</v>
      </c>
      <c r="AS535" s="141">
        <v>1621.9649999999999</v>
      </c>
      <c r="AT535" s="141">
        <v>1588.1779999999999</v>
      </c>
      <c r="AU535" s="141">
        <v>1554.3909999999998</v>
      </c>
      <c r="AV535" s="141">
        <v>1520.6039999999998</v>
      </c>
      <c r="AW535" s="141">
        <v>1486.8169999999998</v>
      </c>
      <c r="AX535" s="141">
        <v>1453.0299999999997</v>
      </c>
      <c r="AY535" s="141">
        <v>1419.2429999999997</v>
      </c>
      <c r="AZ535" s="141">
        <v>1385.4559999999997</v>
      </c>
      <c r="BA535" s="141">
        <v>1351.6689999999996</v>
      </c>
      <c r="BB535" s="141">
        <v>1317.8819999999996</v>
      </c>
      <c r="BC535" s="141">
        <v>1284.0949999999996</v>
      </c>
      <c r="BD535" s="141">
        <v>1250.3079999999995</v>
      </c>
      <c r="BE535" s="141">
        <v>1216.5209999999995</v>
      </c>
      <c r="BF535" s="141">
        <v>1182.7339999999995</v>
      </c>
      <c r="BG535" s="141">
        <v>1148.9469999999994</v>
      </c>
      <c r="BH535" s="141">
        <v>1115.1599999999994</v>
      </c>
      <c r="BI535" s="141">
        <v>1081.3729999999994</v>
      </c>
      <c r="BJ535" s="141">
        <v>1047.5859999999993</v>
      </c>
      <c r="BK535" s="141">
        <v>1013.7989999999993</v>
      </c>
      <c r="BL535" s="141">
        <v>980.01199999999926</v>
      </c>
      <c r="BM535" s="141">
        <v>946.22499999999923</v>
      </c>
      <c r="BN535" s="141">
        <v>912.43799999999919</v>
      </c>
      <c r="BO535" s="141">
        <v>878.65099999999916</v>
      </c>
      <c r="BP535" s="141">
        <v>844.86399999999912</v>
      </c>
    </row>
    <row r="536" spans="4:68">
      <c r="D536" s="174" t="s">
        <v>4571</v>
      </c>
      <c r="E536" s="176">
        <v>6427</v>
      </c>
      <c r="F536" s="174" t="s">
        <v>3466</v>
      </c>
      <c r="G536" s="174" t="s">
        <v>3793</v>
      </c>
      <c r="H536" s="174" t="s">
        <v>191</v>
      </c>
      <c r="I536" s="174" t="s">
        <v>4572</v>
      </c>
      <c r="J536" s="174" t="s">
        <v>4573</v>
      </c>
      <c r="K536" s="174"/>
      <c r="L536" s="174" t="s">
        <v>4377</v>
      </c>
      <c r="M536" s="174" t="s">
        <v>4378</v>
      </c>
      <c r="N536" s="176">
        <v>960</v>
      </c>
      <c r="O536" s="174" t="s">
        <v>3407</v>
      </c>
      <c r="P536" s="177">
        <v>35247</v>
      </c>
      <c r="Q536" s="176">
        <v>204</v>
      </c>
      <c r="R536" s="175">
        <v>1365.4</v>
      </c>
      <c r="S536" s="175">
        <v>5061.6000000000004</v>
      </c>
      <c r="T536" s="178">
        <v>0</v>
      </c>
      <c r="U536" s="96">
        <v>6</v>
      </c>
      <c r="V536" s="38" t="s">
        <v>116</v>
      </c>
      <c r="W536" s="38"/>
      <c r="X536" s="137">
        <v>80.337499999999991</v>
      </c>
      <c r="Y536" s="138">
        <v>64467</v>
      </c>
      <c r="Z536" s="179">
        <v>63</v>
      </c>
      <c r="AA536" s="139">
        <v>2076</v>
      </c>
      <c r="AB536" s="131"/>
      <c r="AC536" s="38"/>
      <c r="AD536" s="140">
        <v>5061.6000000000004</v>
      </c>
      <c r="AE536" s="141">
        <v>4981.2625000000007</v>
      </c>
      <c r="AF536" s="141">
        <v>4900.9250000000011</v>
      </c>
      <c r="AG536" s="141">
        <v>4820.5875000000015</v>
      </c>
      <c r="AH536" s="141">
        <v>4740.2500000000018</v>
      </c>
      <c r="AI536" s="141">
        <v>4659.9125000000022</v>
      </c>
      <c r="AJ536" s="141">
        <v>4579.5750000000025</v>
      </c>
      <c r="AK536" s="141">
        <v>4499.2375000000029</v>
      </c>
      <c r="AL536" s="141">
        <v>4418.9000000000033</v>
      </c>
      <c r="AM536" s="141">
        <v>4338.5625000000036</v>
      </c>
      <c r="AN536" s="141">
        <v>4258.225000000004</v>
      </c>
      <c r="AO536" s="141">
        <v>4177.8875000000044</v>
      </c>
      <c r="AP536" s="141">
        <v>4097.5500000000047</v>
      </c>
      <c r="AQ536" s="141">
        <v>4017.2125000000046</v>
      </c>
      <c r="AR536" s="141">
        <v>3936.8750000000045</v>
      </c>
      <c r="AS536" s="141">
        <v>3856.5375000000045</v>
      </c>
      <c r="AT536" s="141">
        <v>3776.2000000000044</v>
      </c>
      <c r="AU536" s="141">
        <v>3695.8625000000043</v>
      </c>
      <c r="AV536" s="141">
        <v>3615.5250000000042</v>
      </c>
      <c r="AW536" s="141">
        <v>3535.1875000000041</v>
      </c>
      <c r="AX536" s="141">
        <v>3454.850000000004</v>
      </c>
      <c r="AY536" s="141">
        <v>3374.5125000000039</v>
      </c>
      <c r="AZ536" s="141">
        <v>3294.1750000000038</v>
      </c>
      <c r="BA536" s="141">
        <v>3213.8375000000037</v>
      </c>
      <c r="BB536" s="141">
        <v>3133.5000000000036</v>
      </c>
      <c r="BC536" s="141">
        <v>3053.1625000000035</v>
      </c>
      <c r="BD536" s="141">
        <v>2972.8250000000035</v>
      </c>
      <c r="BE536" s="141">
        <v>2892.4875000000034</v>
      </c>
      <c r="BF536" s="141">
        <v>2812.1500000000033</v>
      </c>
      <c r="BG536" s="141">
        <v>2731.8125000000032</v>
      </c>
      <c r="BH536" s="141">
        <v>2651.4750000000031</v>
      </c>
      <c r="BI536" s="141">
        <v>2571.137500000003</v>
      </c>
      <c r="BJ536" s="141">
        <v>2490.8000000000029</v>
      </c>
      <c r="BK536" s="141">
        <v>2410.4625000000028</v>
      </c>
      <c r="BL536" s="141">
        <v>2330.1250000000027</v>
      </c>
      <c r="BM536" s="141">
        <v>2249.7875000000026</v>
      </c>
      <c r="BN536" s="141">
        <v>2169.4500000000025</v>
      </c>
      <c r="BO536" s="141">
        <v>2089.1125000000025</v>
      </c>
      <c r="BP536" s="141">
        <v>2008.7750000000024</v>
      </c>
    </row>
    <row r="537" spans="4:68">
      <c r="D537" s="174" t="s">
        <v>4574</v>
      </c>
      <c r="E537" s="175">
        <v>29211.23</v>
      </c>
      <c r="F537" s="174" t="s">
        <v>3459</v>
      </c>
      <c r="G537" s="174" t="s">
        <v>3793</v>
      </c>
      <c r="H537" s="174" t="s">
        <v>191</v>
      </c>
      <c r="I537" s="174" t="s">
        <v>4572</v>
      </c>
      <c r="J537" s="174" t="s">
        <v>4575</v>
      </c>
      <c r="K537" s="174"/>
      <c r="L537" s="174" t="s">
        <v>4377</v>
      </c>
      <c r="M537" s="174" t="s">
        <v>4378</v>
      </c>
      <c r="N537" s="176">
        <v>960</v>
      </c>
      <c r="O537" s="174" t="s">
        <v>3407</v>
      </c>
      <c r="P537" s="177">
        <v>35247</v>
      </c>
      <c r="Q537" s="176">
        <v>204</v>
      </c>
      <c r="R537" s="175">
        <v>6206.37</v>
      </c>
      <c r="S537" s="175">
        <v>23004.86</v>
      </c>
      <c r="T537" s="178">
        <v>0</v>
      </c>
      <c r="U537" s="96">
        <v>6</v>
      </c>
      <c r="V537" s="38" t="s">
        <v>116</v>
      </c>
      <c r="W537" s="38"/>
      <c r="X537" s="137">
        <v>365.14037500000001</v>
      </c>
      <c r="Y537" s="138">
        <v>64467</v>
      </c>
      <c r="Z537" s="179">
        <v>63</v>
      </c>
      <c r="AA537" s="139">
        <v>2076</v>
      </c>
      <c r="AB537" s="131"/>
      <c r="AC537" s="38"/>
      <c r="AD537" s="140">
        <v>23004.86</v>
      </c>
      <c r="AE537" s="141">
        <v>22639.719625000002</v>
      </c>
      <c r="AF537" s="141">
        <v>22274.579250000003</v>
      </c>
      <c r="AG537" s="141">
        <v>21909.438875000003</v>
      </c>
      <c r="AH537" s="141">
        <v>21544.298500000004</v>
      </c>
      <c r="AI537" s="141">
        <v>21179.158125000005</v>
      </c>
      <c r="AJ537" s="141">
        <v>20814.017750000006</v>
      </c>
      <c r="AK537" s="141">
        <v>20448.877375000007</v>
      </c>
      <c r="AL537" s="141">
        <v>20083.737000000008</v>
      </c>
      <c r="AM537" s="141">
        <v>19718.596625000009</v>
      </c>
      <c r="AN537" s="141">
        <v>19353.45625000001</v>
      </c>
      <c r="AO537" s="141">
        <v>18988.315875000011</v>
      </c>
      <c r="AP537" s="141">
        <v>18623.175500000012</v>
      </c>
      <c r="AQ537" s="141">
        <v>18258.035125000013</v>
      </c>
      <c r="AR537" s="141">
        <v>17892.894750000014</v>
      </c>
      <c r="AS537" s="141">
        <v>17527.754375000015</v>
      </c>
      <c r="AT537" s="141">
        <v>17162.614000000016</v>
      </c>
      <c r="AU537" s="141">
        <v>16797.473625000017</v>
      </c>
      <c r="AV537" s="141">
        <v>16432.333250000018</v>
      </c>
      <c r="AW537" s="141">
        <v>16067.192875000017</v>
      </c>
      <c r="AX537" s="141">
        <v>15702.052500000016</v>
      </c>
      <c r="AY537" s="141">
        <v>15336.912125000015</v>
      </c>
      <c r="AZ537" s="141">
        <v>14971.771750000014</v>
      </c>
      <c r="BA537" s="141">
        <v>14606.631375000014</v>
      </c>
      <c r="BB537" s="141">
        <v>14241.491000000013</v>
      </c>
      <c r="BC537" s="141">
        <v>13876.350625000012</v>
      </c>
      <c r="BD537" s="141">
        <v>13511.210250000011</v>
      </c>
      <c r="BE537" s="141">
        <v>13146.06987500001</v>
      </c>
      <c r="BF537" s="141">
        <v>12780.929500000009</v>
      </c>
      <c r="BG537" s="141">
        <v>12415.789125000008</v>
      </c>
      <c r="BH537" s="141">
        <v>12050.648750000008</v>
      </c>
      <c r="BI537" s="141">
        <v>11685.508375000007</v>
      </c>
      <c r="BJ537" s="141">
        <v>11320.368000000006</v>
      </c>
      <c r="BK537" s="141">
        <v>10955.227625000005</v>
      </c>
      <c r="BL537" s="141">
        <v>10590.087250000004</v>
      </c>
      <c r="BM537" s="141">
        <v>10224.946875000003</v>
      </c>
      <c r="BN537" s="141">
        <v>9859.8065000000024</v>
      </c>
      <c r="BO537" s="141">
        <v>9494.6661250000016</v>
      </c>
      <c r="BP537" s="141">
        <v>9129.5257500000007</v>
      </c>
    </row>
    <row r="538" spans="4:68">
      <c r="D538" s="174" t="s">
        <v>4576</v>
      </c>
      <c r="E538" s="175">
        <v>9283.6299999999992</v>
      </c>
      <c r="F538" s="174" t="s">
        <v>3540</v>
      </c>
      <c r="G538" s="174" t="s">
        <v>3793</v>
      </c>
      <c r="H538" s="174" t="s">
        <v>191</v>
      </c>
      <c r="I538" s="174" t="s">
        <v>4572</v>
      </c>
      <c r="J538" s="174" t="s">
        <v>4575</v>
      </c>
      <c r="K538" s="174"/>
      <c r="L538" s="174" t="s">
        <v>4377</v>
      </c>
      <c r="M538" s="174" t="s">
        <v>4378</v>
      </c>
      <c r="N538" s="176">
        <v>960</v>
      </c>
      <c r="O538" s="174" t="s">
        <v>3407</v>
      </c>
      <c r="P538" s="177">
        <v>35247</v>
      </c>
      <c r="Q538" s="176">
        <v>204</v>
      </c>
      <c r="R538" s="175">
        <v>1972.37</v>
      </c>
      <c r="S538" s="175">
        <v>7311.26</v>
      </c>
      <c r="T538" s="178">
        <v>0</v>
      </c>
      <c r="U538" s="96">
        <v>6</v>
      </c>
      <c r="V538" s="38" t="s">
        <v>116</v>
      </c>
      <c r="W538" s="38"/>
      <c r="X538" s="137">
        <v>116.04537499999998</v>
      </c>
      <c r="Y538" s="138">
        <v>64467</v>
      </c>
      <c r="Z538" s="179">
        <v>63</v>
      </c>
      <c r="AA538" s="139">
        <v>2076</v>
      </c>
      <c r="AB538" s="131"/>
      <c r="AC538" s="38"/>
      <c r="AD538" s="140">
        <v>7311.26</v>
      </c>
      <c r="AE538" s="141">
        <v>7195.2146250000005</v>
      </c>
      <c r="AF538" s="141">
        <v>7079.1692500000008</v>
      </c>
      <c r="AG538" s="141">
        <v>6963.1238750000011</v>
      </c>
      <c r="AH538" s="141">
        <v>6847.0785000000014</v>
      </c>
      <c r="AI538" s="141">
        <v>6731.0331250000017</v>
      </c>
      <c r="AJ538" s="141">
        <v>6614.9877500000021</v>
      </c>
      <c r="AK538" s="141">
        <v>6498.9423750000024</v>
      </c>
      <c r="AL538" s="141">
        <v>6382.8970000000027</v>
      </c>
      <c r="AM538" s="141">
        <v>6266.851625000003</v>
      </c>
      <c r="AN538" s="141">
        <v>6150.8062500000033</v>
      </c>
      <c r="AO538" s="141">
        <v>6034.7608750000036</v>
      </c>
      <c r="AP538" s="141">
        <v>5918.7155000000039</v>
      </c>
      <c r="AQ538" s="141">
        <v>5802.6701250000042</v>
      </c>
      <c r="AR538" s="141">
        <v>5686.6247500000045</v>
      </c>
      <c r="AS538" s="141">
        <v>5570.5793750000048</v>
      </c>
      <c r="AT538" s="141">
        <v>5454.5340000000051</v>
      </c>
      <c r="AU538" s="141">
        <v>5338.4886250000054</v>
      </c>
      <c r="AV538" s="141">
        <v>5222.4432500000057</v>
      </c>
      <c r="AW538" s="141">
        <v>5106.397875000006</v>
      </c>
      <c r="AX538" s="141">
        <v>4990.3525000000063</v>
      </c>
      <c r="AY538" s="141">
        <v>4874.3071250000066</v>
      </c>
      <c r="AZ538" s="141">
        <v>4758.2617500000069</v>
      </c>
      <c r="BA538" s="141">
        <v>4642.2163750000072</v>
      </c>
      <c r="BB538" s="141">
        <v>4526.1710000000076</v>
      </c>
      <c r="BC538" s="141">
        <v>4410.1256250000079</v>
      </c>
      <c r="BD538" s="141">
        <v>4294.0802500000082</v>
      </c>
      <c r="BE538" s="141">
        <v>4178.0348750000085</v>
      </c>
      <c r="BF538" s="141">
        <v>4061.9895000000083</v>
      </c>
      <c r="BG538" s="141">
        <v>3945.9441250000082</v>
      </c>
      <c r="BH538" s="141">
        <v>3829.898750000008</v>
      </c>
      <c r="BI538" s="141">
        <v>3713.8533750000079</v>
      </c>
      <c r="BJ538" s="141">
        <v>3597.8080000000077</v>
      </c>
      <c r="BK538" s="141">
        <v>3481.7626250000076</v>
      </c>
      <c r="BL538" s="141">
        <v>3365.7172500000074</v>
      </c>
      <c r="BM538" s="141">
        <v>3249.6718750000073</v>
      </c>
      <c r="BN538" s="141">
        <v>3133.6265000000071</v>
      </c>
      <c r="BO538" s="141">
        <v>3017.581125000007</v>
      </c>
      <c r="BP538" s="141">
        <v>2901.5357500000068</v>
      </c>
    </row>
    <row r="539" spans="4:68">
      <c r="D539" s="174" t="s">
        <v>4577</v>
      </c>
      <c r="E539" s="176">
        <v>10275</v>
      </c>
      <c r="F539" s="174" t="s">
        <v>3466</v>
      </c>
      <c r="G539" s="174" t="s">
        <v>3793</v>
      </c>
      <c r="H539" s="174" t="s">
        <v>191</v>
      </c>
      <c r="I539" s="174" t="s">
        <v>4578</v>
      </c>
      <c r="J539" s="174" t="s">
        <v>4579</v>
      </c>
      <c r="K539" s="174"/>
      <c r="L539" s="174" t="s">
        <v>4377</v>
      </c>
      <c r="M539" s="174" t="s">
        <v>3596</v>
      </c>
      <c r="N539" s="176">
        <v>960</v>
      </c>
      <c r="O539" s="174" t="s">
        <v>3407</v>
      </c>
      <c r="P539" s="177">
        <v>35247</v>
      </c>
      <c r="Q539" s="176">
        <v>204</v>
      </c>
      <c r="R539" s="175">
        <v>2182.9699999999998</v>
      </c>
      <c r="S539" s="175">
        <v>8092.03</v>
      </c>
      <c r="T539" s="178">
        <v>0</v>
      </c>
      <c r="U539" s="96">
        <v>6</v>
      </c>
      <c r="V539" s="38" t="s">
        <v>116</v>
      </c>
      <c r="W539" s="38"/>
      <c r="X539" s="137">
        <v>128.4375</v>
      </c>
      <c r="Y539" s="138">
        <v>64467</v>
      </c>
      <c r="Z539" s="179">
        <v>63</v>
      </c>
      <c r="AA539" s="139">
        <v>2076</v>
      </c>
      <c r="AB539" s="131"/>
      <c r="AC539" s="38"/>
      <c r="AD539" s="140">
        <v>8092.03</v>
      </c>
      <c r="AE539" s="141">
        <v>7963.5924999999997</v>
      </c>
      <c r="AF539" s="141">
        <v>7835.1549999999997</v>
      </c>
      <c r="AG539" s="141">
        <v>7706.7174999999997</v>
      </c>
      <c r="AH539" s="141">
        <v>7578.28</v>
      </c>
      <c r="AI539" s="141">
        <v>7449.8424999999997</v>
      </c>
      <c r="AJ539" s="141">
        <v>7321.4049999999997</v>
      </c>
      <c r="AK539" s="141">
        <v>7192.9674999999997</v>
      </c>
      <c r="AL539" s="141">
        <v>7064.53</v>
      </c>
      <c r="AM539" s="141">
        <v>6936.0924999999997</v>
      </c>
      <c r="AN539" s="141">
        <v>6807.6549999999997</v>
      </c>
      <c r="AO539" s="141">
        <v>6679.2174999999997</v>
      </c>
      <c r="AP539" s="141">
        <v>6550.78</v>
      </c>
      <c r="AQ539" s="141">
        <v>6422.3424999999997</v>
      </c>
      <c r="AR539" s="141">
        <v>6293.9049999999997</v>
      </c>
      <c r="AS539" s="141">
        <v>6165.4674999999997</v>
      </c>
      <c r="AT539" s="141">
        <v>6037.03</v>
      </c>
      <c r="AU539" s="141">
        <v>5908.5924999999997</v>
      </c>
      <c r="AV539" s="141">
        <v>5780.1549999999997</v>
      </c>
      <c r="AW539" s="141">
        <v>5651.7174999999997</v>
      </c>
      <c r="AX539" s="141">
        <v>5523.28</v>
      </c>
      <c r="AY539" s="141">
        <v>5394.8424999999997</v>
      </c>
      <c r="AZ539" s="141">
        <v>5266.4049999999997</v>
      </c>
      <c r="BA539" s="141">
        <v>5137.9674999999997</v>
      </c>
      <c r="BB539" s="141">
        <v>5009.53</v>
      </c>
      <c r="BC539" s="141">
        <v>4881.0924999999997</v>
      </c>
      <c r="BD539" s="141">
        <v>4752.6549999999997</v>
      </c>
      <c r="BE539" s="141">
        <v>4624.2174999999997</v>
      </c>
      <c r="BF539" s="141">
        <v>4495.78</v>
      </c>
      <c r="BG539" s="141">
        <v>4367.3424999999997</v>
      </c>
      <c r="BH539" s="141">
        <v>4238.9049999999997</v>
      </c>
      <c r="BI539" s="141">
        <v>4110.4674999999997</v>
      </c>
      <c r="BJ539" s="141">
        <v>3982.0299999999997</v>
      </c>
      <c r="BK539" s="141">
        <v>3853.5924999999997</v>
      </c>
      <c r="BL539" s="141">
        <v>3725.1549999999997</v>
      </c>
      <c r="BM539" s="141">
        <v>3596.7174999999997</v>
      </c>
      <c r="BN539" s="141">
        <v>3468.2799999999997</v>
      </c>
      <c r="BO539" s="141">
        <v>3339.8424999999997</v>
      </c>
      <c r="BP539" s="141">
        <v>3211.4049999999997</v>
      </c>
    </row>
    <row r="540" spans="4:68">
      <c r="D540" s="174" t="s">
        <v>4580</v>
      </c>
      <c r="E540" s="175">
        <v>61543.96</v>
      </c>
      <c r="F540" s="174" t="s">
        <v>3459</v>
      </c>
      <c r="G540" s="174" t="s">
        <v>3793</v>
      </c>
      <c r="H540" s="174" t="s">
        <v>191</v>
      </c>
      <c r="I540" s="174" t="s">
        <v>4578</v>
      </c>
      <c r="J540" s="174" t="s">
        <v>4581</v>
      </c>
      <c r="K540" s="174"/>
      <c r="L540" s="174" t="s">
        <v>4377</v>
      </c>
      <c r="M540" s="174" t="s">
        <v>3596</v>
      </c>
      <c r="N540" s="176">
        <v>960</v>
      </c>
      <c r="O540" s="174" t="s">
        <v>3407</v>
      </c>
      <c r="P540" s="177">
        <v>35247</v>
      </c>
      <c r="Q540" s="176">
        <v>204</v>
      </c>
      <c r="R540" s="175">
        <v>13075.82</v>
      </c>
      <c r="S540" s="175">
        <v>48468.14</v>
      </c>
      <c r="T540" s="178">
        <v>0</v>
      </c>
      <c r="U540" s="96">
        <v>6</v>
      </c>
      <c r="V540" s="38" t="s">
        <v>116</v>
      </c>
      <c r="W540" s="38"/>
      <c r="X540" s="137">
        <v>769.29949999999985</v>
      </c>
      <c r="Y540" s="138">
        <v>64467</v>
      </c>
      <c r="Z540" s="179">
        <v>63</v>
      </c>
      <c r="AA540" s="139">
        <v>2076</v>
      </c>
      <c r="AB540" s="131"/>
      <c r="AC540" s="38"/>
      <c r="AD540" s="140">
        <v>48468.14</v>
      </c>
      <c r="AE540" s="141">
        <v>47698.840499999998</v>
      </c>
      <c r="AF540" s="141">
        <v>46929.540999999997</v>
      </c>
      <c r="AG540" s="141">
        <v>46160.241499999996</v>
      </c>
      <c r="AH540" s="141">
        <v>45390.941999999995</v>
      </c>
      <c r="AI540" s="141">
        <v>44621.642499999994</v>
      </c>
      <c r="AJ540" s="141">
        <v>43852.342999999993</v>
      </c>
      <c r="AK540" s="141">
        <v>43083.043499999992</v>
      </c>
      <c r="AL540" s="141">
        <v>42313.743999999992</v>
      </c>
      <c r="AM540" s="141">
        <v>41544.444499999991</v>
      </c>
      <c r="AN540" s="141">
        <v>40775.14499999999</v>
      </c>
      <c r="AO540" s="141">
        <v>40005.845499999989</v>
      </c>
      <c r="AP540" s="141">
        <v>39236.545999999988</v>
      </c>
      <c r="AQ540" s="141">
        <v>38467.246499999987</v>
      </c>
      <c r="AR540" s="141">
        <v>37697.946999999986</v>
      </c>
      <c r="AS540" s="141">
        <v>36928.647499999985</v>
      </c>
      <c r="AT540" s="141">
        <v>36159.347999999984</v>
      </c>
      <c r="AU540" s="141">
        <v>35390.048499999983</v>
      </c>
      <c r="AV540" s="141">
        <v>34620.748999999982</v>
      </c>
      <c r="AW540" s="141">
        <v>33851.449499999981</v>
      </c>
      <c r="AX540" s="141">
        <v>33082.14999999998</v>
      </c>
      <c r="AY540" s="141">
        <v>32312.850499999979</v>
      </c>
      <c r="AZ540" s="141">
        <v>31543.550999999978</v>
      </c>
      <c r="BA540" s="141">
        <v>30774.251499999977</v>
      </c>
      <c r="BB540" s="141">
        <v>30004.951999999976</v>
      </c>
      <c r="BC540" s="141">
        <v>29235.652499999975</v>
      </c>
      <c r="BD540" s="141">
        <v>28466.352999999974</v>
      </c>
      <c r="BE540" s="141">
        <v>27697.053499999973</v>
      </c>
      <c r="BF540" s="141">
        <v>26927.753999999972</v>
      </c>
      <c r="BG540" s="141">
        <v>26158.454499999971</v>
      </c>
      <c r="BH540" s="141">
        <v>25389.15499999997</v>
      </c>
      <c r="BI540" s="141">
        <v>24619.855499999969</v>
      </c>
      <c r="BJ540" s="141">
        <v>23850.555999999968</v>
      </c>
      <c r="BK540" s="141">
        <v>23081.256499999967</v>
      </c>
      <c r="BL540" s="141">
        <v>22311.956999999966</v>
      </c>
      <c r="BM540" s="141">
        <v>21542.657499999965</v>
      </c>
      <c r="BN540" s="141">
        <v>20773.357999999964</v>
      </c>
      <c r="BO540" s="141">
        <v>20004.058499999963</v>
      </c>
      <c r="BP540" s="141">
        <v>19234.758999999962</v>
      </c>
    </row>
    <row r="541" spans="4:68">
      <c r="D541" s="174" t="s">
        <v>4582</v>
      </c>
      <c r="E541" s="176">
        <v>16691</v>
      </c>
      <c r="F541" s="174" t="s">
        <v>3466</v>
      </c>
      <c r="G541" s="174" t="s">
        <v>3793</v>
      </c>
      <c r="H541" s="174" t="s">
        <v>191</v>
      </c>
      <c r="I541" s="174" t="s">
        <v>4583</v>
      </c>
      <c r="J541" s="174" t="s">
        <v>4584</v>
      </c>
      <c r="K541" s="174"/>
      <c r="L541" s="174" t="s">
        <v>4439</v>
      </c>
      <c r="M541" s="174" t="s">
        <v>4585</v>
      </c>
      <c r="N541" s="176">
        <v>960</v>
      </c>
      <c r="O541" s="174" t="s">
        <v>3407</v>
      </c>
      <c r="P541" s="177">
        <v>35247</v>
      </c>
      <c r="Q541" s="176">
        <v>204</v>
      </c>
      <c r="R541" s="175">
        <v>3546.16</v>
      </c>
      <c r="S541" s="175">
        <v>13144.84</v>
      </c>
      <c r="T541" s="178">
        <v>0</v>
      </c>
      <c r="U541" s="96">
        <v>6</v>
      </c>
      <c r="V541" s="38" t="s">
        <v>116</v>
      </c>
      <c r="W541" s="38"/>
      <c r="X541" s="137">
        <v>208.63749999999999</v>
      </c>
      <c r="Y541" s="138">
        <v>64467</v>
      </c>
      <c r="Z541" s="179">
        <v>63</v>
      </c>
      <c r="AA541" s="139">
        <v>2076</v>
      </c>
      <c r="AB541" s="131"/>
      <c r="AC541" s="38"/>
      <c r="AD541" s="140">
        <v>13144.84</v>
      </c>
      <c r="AE541" s="141">
        <v>12936.202499999999</v>
      </c>
      <c r="AF541" s="141">
        <v>12727.564999999999</v>
      </c>
      <c r="AG541" s="141">
        <v>12518.927499999998</v>
      </c>
      <c r="AH541" s="141">
        <v>12310.289999999997</v>
      </c>
      <c r="AI541" s="141">
        <v>12101.652499999997</v>
      </c>
      <c r="AJ541" s="141">
        <v>11893.014999999996</v>
      </c>
      <c r="AK541" s="141">
        <v>11684.377499999995</v>
      </c>
      <c r="AL541" s="141">
        <v>11475.739999999994</v>
      </c>
      <c r="AM541" s="141">
        <v>11267.102499999994</v>
      </c>
      <c r="AN541" s="141">
        <v>11058.464999999993</v>
      </c>
      <c r="AO541" s="141">
        <v>10849.827499999992</v>
      </c>
      <c r="AP541" s="141">
        <v>10641.189999999991</v>
      </c>
      <c r="AQ541" s="141">
        <v>10432.552499999991</v>
      </c>
      <c r="AR541" s="141">
        <v>10223.91499999999</v>
      </c>
      <c r="AS541" s="141">
        <v>10015.277499999989</v>
      </c>
      <c r="AT541" s="141">
        <v>9806.6399999999885</v>
      </c>
      <c r="AU541" s="141">
        <v>9598.0024999999878</v>
      </c>
      <c r="AV541" s="141">
        <v>9389.364999999987</v>
      </c>
      <c r="AW541" s="141">
        <v>9180.7274999999863</v>
      </c>
      <c r="AX541" s="141">
        <v>8972.0899999999856</v>
      </c>
      <c r="AY541" s="141">
        <v>8763.4524999999849</v>
      </c>
      <c r="AZ541" s="141">
        <v>8554.8149999999841</v>
      </c>
      <c r="BA541" s="141">
        <v>8346.1774999999834</v>
      </c>
      <c r="BB541" s="141">
        <v>8137.5399999999836</v>
      </c>
      <c r="BC541" s="141">
        <v>7928.9024999999838</v>
      </c>
      <c r="BD541" s="141">
        <v>7720.264999999984</v>
      </c>
      <c r="BE541" s="141">
        <v>7511.6274999999841</v>
      </c>
      <c r="BF541" s="141">
        <v>7302.9899999999843</v>
      </c>
      <c r="BG541" s="141">
        <v>7094.3524999999845</v>
      </c>
      <c r="BH541" s="141">
        <v>6885.7149999999847</v>
      </c>
      <c r="BI541" s="141">
        <v>6677.0774999999849</v>
      </c>
      <c r="BJ541" s="141">
        <v>6468.439999999985</v>
      </c>
      <c r="BK541" s="141">
        <v>6259.8024999999852</v>
      </c>
      <c r="BL541" s="141">
        <v>6051.1649999999854</v>
      </c>
      <c r="BM541" s="141">
        <v>5842.5274999999856</v>
      </c>
      <c r="BN541" s="141">
        <v>5633.8899999999858</v>
      </c>
      <c r="BO541" s="141">
        <v>5425.252499999986</v>
      </c>
      <c r="BP541" s="141">
        <v>5216.6149999999861</v>
      </c>
    </row>
    <row r="542" spans="4:68">
      <c r="D542" s="174" t="s">
        <v>4586</v>
      </c>
      <c r="E542" s="175">
        <v>87786.43</v>
      </c>
      <c r="F542" s="174" t="s">
        <v>3459</v>
      </c>
      <c r="G542" s="174" t="s">
        <v>3793</v>
      </c>
      <c r="H542" s="174" t="s">
        <v>191</v>
      </c>
      <c r="I542" s="174" t="s">
        <v>4583</v>
      </c>
      <c r="J542" s="174" t="s">
        <v>4587</v>
      </c>
      <c r="K542" s="174"/>
      <c r="L542" s="174" t="s">
        <v>4439</v>
      </c>
      <c r="M542" s="174" t="s">
        <v>4585</v>
      </c>
      <c r="N542" s="176">
        <v>960</v>
      </c>
      <c r="O542" s="174" t="s">
        <v>3407</v>
      </c>
      <c r="P542" s="177">
        <v>35247</v>
      </c>
      <c r="Q542" s="176">
        <v>204</v>
      </c>
      <c r="R542" s="175">
        <v>18651.560000000001</v>
      </c>
      <c r="S542" s="175">
        <v>69134.87</v>
      </c>
      <c r="T542" s="178">
        <v>0</v>
      </c>
      <c r="U542" s="96">
        <v>6</v>
      </c>
      <c r="V542" s="38" t="s">
        <v>116</v>
      </c>
      <c r="W542" s="38"/>
      <c r="X542" s="137">
        <v>1097.3303749999998</v>
      </c>
      <c r="Y542" s="138">
        <v>64467</v>
      </c>
      <c r="Z542" s="179">
        <v>63</v>
      </c>
      <c r="AA542" s="139">
        <v>2076</v>
      </c>
      <c r="AB542" s="131"/>
      <c r="AC542" s="38"/>
      <c r="AD542" s="140">
        <v>69134.87</v>
      </c>
      <c r="AE542" s="141">
        <v>68037.53962499999</v>
      </c>
      <c r="AF542" s="141">
        <v>66940.209249999985</v>
      </c>
      <c r="AG542" s="141">
        <v>65842.87887499998</v>
      </c>
      <c r="AH542" s="141">
        <v>64745.548499999983</v>
      </c>
      <c r="AI542" s="141">
        <v>63648.218124999985</v>
      </c>
      <c r="AJ542" s="141">
        <v>62550.887749999987</v>
      </c>
      <c r="AK542" s="141">
        <v>61453.557374999989</v>
      </c>
      <c r="AL542" s="141">
        <v>60356.226999999992</v>
      </c>
      <c r="AM542" s="141">
        <v>59258.896624999994</v>
      </c>
      <c r="AN542" s="141">
        <v>58161.566249999996</v>
      </c>
      <c r="AO542" s="141">
        <v>57064.235874999998</v>
      </c>
      <c r="AP542" s="141">
        <v>55966.905500000001</v>
      </c>
      <c r="AQ542" s="141">
        <v>54869.575125000003</v>
      </c>
      <c r="AR542" s="141">
        <v>53772.244750000005</v>
      </c>
      <c r="AS542" s="141">
        <v>52674.914375000008</v>
      </c>
      <c r="AT542" s="141">
        <v>51577.58400000001</v>
      </c>
      <c r="AU542" s="141">
        <v>50480.253625000012</v>
      </c>
      <c r="AV542" s="141">
        <v>49382.923250000014</v>
      </c>
      <c r="AW542" s="141">
        <v>48285.592875000017</v>
      </c>
      <c r="AX542" s="141">
        <v>47188.262500000019</v>
      </c>
      <c r="AY542" s="141">
        <v>46090.932125000021</v>
      </c>
      <c r="AZ542" s="141">
        <v>44993.601750000023</v>
      </c>
      <c r="BA542" s="141">
        <v>43896.271375000026</v>
      </c>
      <c r="BB542" s="141">
        <v>42798.941000000028</v>
      </c>
      <c r="BC542" s="141">
        <v>41701.61062500003</v>
      </c>
      <c r="BD542" s="141">
        <v>40604.280250000033</v>
      </c>
      <c r="BE542" s="141">
        <v>39506.949875000035</v>
      </c>
      <c r="BF542" s="141">
        <v>38409.619500000037</v>
      </c>
      <c r="BG542" s="141">
        <v>37312.289125000039</v>
      </c>
      <c r="BH542" s="141">
        <v>36214.958750000042</v>
      </c>
      <c r="BI542" s="141">
        <v>35117.628375000044</v>
      </c>
      <c r="BJ542" s="141">
        <v>34020.298000000046</v>
      </c>
      <c r="BK542" s="141">
        <v>32922.967625000048</v>
      </c>
      <c r="BL542" s="141">
        <v>31825.637250000047</v>
      </c>
      <c r="BM542" s="141">
        <v>30728.306875000046</v>
      </c>
      <c r="BN542" s="141">
        <v>29630.976500000044</v>
      </c>
      <c r="BO542" s="141">
        <v>28533.646125000043</v>
      </c>
      <c r="BP542" s="141">
        <v>27436.315750000042</v>
      </c>
    </row>
    <row r="543" spans="4:68">
      <c r="D543" s="174" t="s">
        <v>4588</v>
      </c>
      <c r="E543" s="175">
        <v>12192.11</v>
      </c>
      <c r="F543" s="174" t="s">
        <v>3540</v>
      </c>
      <c r="G543" s="174" t="s">
        <v>3793</v>
      </c>
      <c r="H543" s="174" t="s">
        <v>191</v>
      </c>
      <c r="I543" s="174" t="s">
        <v>4583</v>
      </c>
      <c r="J543" s="174" t="s">
        <v>4587</v>
      </c>
      <c r="K543" s="174"/>
      <c r="L543" s="174" t="s">
        <v>4439</v>
      </c>
      <c r="M543" s="174" t="s">
        <v>4585</v>
      </c>
      <c r="N543" s="176">
        <v>960</v>
      </c>
      <c r="O543" s="174" t="s">
        <v>3407</v>
      </c>
      <c r="P543" s="177">
        <v>35247</v>
      </c>
      <c r="Q543" s="176">
        <v>204</v>
      </c>
      <c r="R543" s="175">
        <v>2590.38</v>
      </c>
      <c r="S543" s="175">
        <v>9601.73</v>
      </c>
      <c r="T543" s="178">
        <v>0</v>
      </c>
      <c r="U543" s="96">
        <v>6</v>
      </c>
      <c r="V543" s="38" t="s">
        <v>116</v>
      </c>
      <c r="W543" s="38"/>
      <c r="X543" s="137">
        <v>152.40137500000003</v>
      </c>
      <c r="Y543" s="138">
        <v>64467</v>
      </c>
      <c r="Z543" s="179">
        <v>63</v>
      </c>
      <c r="AA543" s="139">
        <v>2076</v>
      </c>
      <c r="AB543" s="131"/>
      <c r="AC543" s="38"/>
      <c r="AD543" s="140">
        <v>9601.73</v>
      </c>
      <c r="AE543" s="141">
        <v>9449.3286250000001</v>
      </c>
      <c r="AF543" s="141">
        <v>9296.9272500000006</v>
      </c>
      <c r="AG543" s="141">
        <v>9144.5258750000012</v>
      </c>
      <c r="AH543" s="141">
        <v>8992.1245000000017</v>
      </c>
      <c r="AI543" s="141">
        <v>8839.7231250000023</v>
      </c>
      <c r="AJ543" s="141">
        <v>8687.3217500000028</v>
      </c>
      <c r="AK543" s="141">
        <v>8534.9203750000033</v>
      </c>
      <c r="AL543" s="141">
        <v>8382.5190000000039</v>
      </c>
      <c r="AM543" s="141">
        <v>8230.1176250000044</v>
      </c>
      <c r="AN543" s="141">
        <v>8077.716250000004</v>
      </c>
      <c r="AO543" s="141">
        <v>7925.3148750000037</v>
      </c>
      <c r="AP543" s="141">
        <v>7772.9135000000033</v>
      </c>
      <c r="AQ543" s="141">
        <v>7620.5121250000029</v>
      </c>
      <c r="AR543" s="141">
        <v>7468.1107500000026</v>
      </c>
      <c r="AS543" s="141">
        <v>7315.7093750000022</v>
      </c>
      <c r="AT543" s="141">
        <v>7163.3080000000018</v>
      </c>
      <c r="AU543" s="141">
        <v>7010.9066250000014</v>
      </c>
      <c r="AV543" s="141">
        <v>6858.5052500000011</v>
      </c>
      <c r="AW543" s="141">
        <v>6706.1038750000007</v>
      </c>
      <c r="AX543" s="141">
        <v>6553.7025000000003</v>
      </c>
      <c r="AY543" s="141">
        <v>6401.301125</v>
      </c>
      <c r="AZ543" s="141">
        <v>6248.8997499999996</v>
      </c>
      <c r="BA543" s="141">
        <v>6096.4983749999992</v>
      </c>
      <c r="BB543" s="141">
        <v>5944.0969999999988</v>
      </c>
      <c r="BC543" s="141">
        <v>5791.6956249999985</v>
      </c>
      <c r="BD543" s="141">
        <v>5639.2942499999981</v>
      </c>
      <c r="BE543" s="141">
        <v>5486.8928749999977</v>
      </c>
      <c r="BF543" s="141">
        <v>5334.4914999999974</v>
      </c>
      <c r="BG543" s="141">
        <v>5182.090124999997</v>
      </c>
      <c r="BH543" s="141">
        <v>5029.6887499999966</v>
      </c>
      <c r="BI543" s="141">
        <v>4877.2873749999962</v>
      </c>
      <c r="BJ543" s="141">
        <v>4724.8859999999959</v>
      </c>
      <c r="BK543" s="141">
        <v>4572.4846249999955</v>
      </c>
      <c r="BL543" s="141">
        <v>4420.0832499999951</v>
      </c>
      <c r="BM543" s="141">
        <v>4267.6818749999948</v>
      </c>
      <c r="BN543" s="141">
        <v>4115.2804999999944</v>
      </c>
      <c r="BO543" s="141">
        <v>3962.8791249999945</v>
      </c>
      <c r="BP543" s="141">
        <v>3810.4777499999946</v>
      </c>
    </row>
    <row r="544" spans="4:68">
      <c r="D544" s="174" t="s">
        <v>4589</v>
      </c>
      <c r="E544" s="176">
        <v>12810</v>
      </c>
      <c r="F544" s="174" t="s">
        <v>3466</v>
      </c>
      <c r="G544" s="174" t="s">
        <v>3793</v>
      </c>
      <c r="H544" s="174" t="s">
        <v>191</v>
      </c>
      <c r="I544" s="174" t="s">
        <v>4590</v>
      </c>
      <c r="J544" s="174" t="s">
        <v>4591</v>
      </c>
      <c r="K544" s="174"/>
      <c r="L544" s="174" t="s">
        <v>4377</v>
      </c>
      <c r="M544" s="174" t="s">
        <v>3535</v>
      </c>
      <c r="N544" s="176">
        <v>960</v>
      </c>
      <c r="O544" s="174" t="s">
        <v>3407</v>
      </c>
      <c r="P544" s="177">
        <v>35247</v>
      </c>
      <c r="Q544" s="176">
        <v>204</v>
      </c>
      <c r="R544" s="175">
        <v>2721.61</v>
      </c>
      <c r="S544" s="175">
        <v>10088.39</v>
      </c>
      <c r="T544" s="178">
        <v>0</v>
      </c>
      <c r="U544" s="96">
        <v>6</v>
      </c>
      <c r="V544" s="38" t="s">
        <v>116</v>
      </c>
      <c r="W544" s="38"/>
      <c r="X544" s="137">
        <v>160.125</v>
      </c>
      <c r="Y544" s="138">
        <v>64467</v>
      </c>
      <c r="Z544" s="179">
        <v>63</v>
      </c>
      <c r="AA544" s="139">
        <v>2076</v>
      </c>
      <c r="AB544" s="131"/>
      <c r="AC544" s="38"/>
      <c r="AD544" s="140">
        <v>10088.39</v>
      </c>
      <c r="AE544" s="141">
        <v>9928.2649999999994</v>
      </c>
      <c r="AF544" s="141">
        <v>9768.14</v>
      </c>
      <c r="AG544" s="141">
        <v>9608.0149999999994</v>
      </c>
      <c r="AH544" s="141">
        <v>9447.89</v>
      </c>
      <c r="AI544" s="141">
        <v>9287.7649999999994</v>
      </c>
      <c r="AJ544" s="141">
        <v>9127.64</v>
      </c>
      <c r="AK544" s="141">
        <v>8967.5149999999994</v>
      </c>
      <c r="AL544" s="141">
        <v>8807.39</v>
      </c>
      <c r="AM544" s="141">
        <v>8647.2649999999994</v>
      </c>
      <c r="AN544" s="141">
        <v>8487.14</v>
      </c>
      <c r="AO544" s="141">
        <v>8327.0149999999994</v>
      </c>
      <c r="AP544" s="141">
        <v>8166.8899999999994</v>
      </c>
      <c r="AQ544" s="141">
        <v>8006.7649999999994</v>
      </c>
      <c r="AR544" s="141">
        <v>7846.6399999999994</v>
      </c>
      <c r="AS544" s="141">
        <v>7686.5149999999994</v>
      </c>
      <c r="AT544" s="141">
        <v>7526.3899999999994</v>
      </c>
      <c r="AU544" s="141">
        <v>7366.2649999999994</v>
      </c>
      <c r="AV544" s="141">
        <v>7206.1399999999994</v>
      </c>
      <c r="AW544" s="141">
        <v>7046.0149999999994</v>
      </c>
      <c r="AX544" s="141">
        <v>6885.8899999999994</v>
      </c>
      <c r="AY544" s="141">
        <v>6725.7649999999994</v>
      </c>
      <c r="AZ544" s="141">
        <v>6565.6399999999994</v>
      </c>
      <c r="BA544" s="141">
        <v>6405.5149999999994</v>
      </c>
      <c r="BB544" s="141">
        <v>6245.3899999999994</v>
      </c>
      <c r="BC544" s="141">
        <v>6085.2649999999994</v>
      </c>
      <c r="BD544" s="141">
        <v>5925.1399999999994</v>
      </c>
      <c r="BE544" s="141">
        <v>5765.0149999999994</v>
      </c>
      <c r="BF544" s="141">
        <v>5604.8899999999994</v>
      </c>
      <c r="BG544" s="141">
        <v>5444.7649999999994</v>
      </c>
      <c r="BH544" s="141">
        <v>5284.6399999999994</v>
      </c>
      <c r="BI544" s="141">
        <v>5124.5149999999994</v>
      </c>
      <c r="BJ544" s="141">
        <v>4964.3899999999994</v>
      </c>
      <c r="BK544" s="141">
        <v>4804.2649999999994</v>
      </c>
      <c r="BL544" s="141">
        <v>4644.1399999999994</v>
      </c>
      <c r="BM544" s="141">
        <v>4484.0149999999994</v>
      </c>
      <c r="BN544" s="141">
        <v>4323.8899999999994</v>
      </c>
      <c r="BO544" s="141">
        <v>4163.7649999999994</v>
      </c>
      <c r="BP544" s="141">
        <v>4003.6399999999994</v>
      </c>
    </row>
    <row r="545" spans="4:68">
      <c r="D545" s="174" t="s">
        <v>4592</v>
      </c>
      <c r="E545" s="175">
        <v>42709.5</v>
      </c>
      <c r="F545" s="174" t="s">
        <v>3459</v>
      </c>
      <c r="G545" s="174" t="s">
        <v>3793</v>
      </c>
      <c r="H545" s="174" t="s">
        <v>191</v>
      </c>
      <c r="I545" s="174" t="s">
        <v>4590</v>
      </c>
      <c r="J545" s="174" t="s">
        <v>4593</v>
      </c>
      <c r="K545" s="174"/>
      <c r="L545" s="174" t="s">
        <v>4377</v>
      </c>
      <c r="M545" s="174" t="s">
        <v>3535</v>
      </c>
      <c r="N545" s="176">
        <v>960</v>
      </c>
      <c r="O545" s="174" t="s">
        <v>3407</v>
      </c>
      <c r="P545" s="177">
        <v>35247</v>
      </c>
      <c r="Q545" s="176">
        <v>204</v>
      </c>
      <c r="R545" s="175">
        <v>9074.16</v>
      </c>
      <c r="S545" s="175">
        <v>33635.339999999997</v>
      </c>
      <c r="T545" s="178">
        <v>0</v>
      </c>
      <c r="U545" s="96">
        <v>6</v>
      </c>
      <c r="V545" s="38" t="s">
        <v>116</v>
      </c>
      <c r="W545" s="38"/>
      <c r="X545" s="137">
        <v>533.86875000000009</v>
      </c>
      <c r="Y545" s="138">
        <v>64467</v>
      </c>
      <c r="Z545" s="179">
        <v>63</v>
      </c>
      <c r="AA545" s="139">
        <v>2076</v>
      </c>
      <c r="AB545" s="131"/>
      <c r="AC545" s="38"/>
      <c r="AD545" s="140">
        <v>33635.339999999997</v>
      </c>
      <c r="AE545" s="141">
        <v>33101.471249999995</v>
      </c>
      <c r="AF545" s="141">
        <v>32567.602499999994</v>
      </c>
      <c r="AG545" s="141">
        <v>32033.733749999992</v>
      </c>
      <c r="AH545" s="141">
        <v>31499.864999999991</v>
      </c>
      <c r="AI545" s="141">
        <v>30965.996249999989</v>
      </c>
      <c r="AJ545" s="141">
        <v>30432.127499999988</v>
      </c>
      <c r="AK545" s="141">
        <v>29898.258749999986</v>
      </c>
      <c r="AL545" s="141">
        <v>29364.389999999985</v>
      </c>
      <c r="AM545" s="141">
        <v>28830.521249999983</v>
      </c>
      <c r="AN545" s="141">
        <v>28296.652499999982</v>
      </c>
      <c r="AO545" s="141">
        <v>27762.783749999981</v>
      </c>
      <c r="AP545" s="141">
        <v>27228.914999999979</v>
      </c>
      <c r="AQ545" s="141">
        <v>26695.046249999978</v>
      </c>
      <c r="AR545" s="141">
        <v>26161.177499999976</v>
      </c>
      <c r="AS545" s="141">
        <v>25627.308749999975</v>
      </c>
      <c r="AT545" s="141">
        <v>25093.439999999973</v>
      </c>
      <c r="AU545" s="141">
        <v>24559.571249999972</v>
      </c>
      <c r="AV545" s="141">
        <v>24025.70249999997</v>
      </c>
      <c r="AW545" s="141">
        <v>23491.833749999969</v>
      </c>
      <c r="AX545" s="141">
        <v>22957.964999999967</v>
      </c>
      <c r="AY545" s="141">
        <v>22424.096249999966</v>
      </c>
      <c r="AZ545" s="141">
        <v>21890.227499999964</v>
      </c>
      <c r="BA545" s="141">
        <v>21356.358749999963</v>
      </c>
      <c r="BB545" s="141">
        <v>20822.489999999962</v>
      </c>
      <c r="BC545" s="141">
        <v>20288.62124999996</v>
      </c>
      <c r="BD545" s="141">
        <v>19754.752499999959</v>
      </c>
      <c r="BE545" s="141">
        <v>19220.883749999957</v>
      </c>
      <c r="BF545" s="141">
        <v>18687.014999999956</v>
      </c>
      <c r="BG545" s="141">
        <v>18153.146249999954</v>
      </c>
      <c r="BH545" s="141">
        <v>17619.277499999953</v>
      </c>
      <c r="BI545" s="141">
        <v>17085.408749999951</v>
      </c>
      <c r="BJ545" s="141">
        <v>16551.53999999995</v>
      </c>
      <c r="BK545" s="141">
        <v>16017.67124999995</v>
      </c>
      <c r="BL545" s="141">
        <v>15483.802499999951</v>
      </c>
      <c r="BM545" s="141">
        <v>14949.933749999951</v>
      </c>
      <c r="BN545" s="141">
        <v>14416.064999999951</v>
      </c>
      <c r="BO545" s="141">
        <v>13882.196249999952</v>
      </c>
      <c r="BP545" s="141">
        <v>13348.327499999952</v>
      </c>
    </row>
    <row r="546" spans="4:68">
      <c r="D546" s="174" t="s">
        <v>4594</v>
      </c>
      <c r="E546" s="175">
        <v>34021.800000000003</v>
      </c>
      <c r="F546" s="174" t="s">
        <v>3540</v>
      </c>
      <c r="G546" s="174" t="s">
        <v>3793</v>
      </c>
      <c r="H546" s="174" t="s">
        <v>191</v>
      </c>
      <c r="I546" s="174" t="s">
        <v>4590</v>
      </c>
      <c r="J546" s="174" t="s">
        <v>4593</v>
      </c>
      <c r="K546" s="174"/>
      <c r="L546" s="174" t="s">
        <v>4377</v>
      </c>
      <c r="M546" s="174" t="s">
        <v>3535</v>
      </c>
      <c r="N546" s="176">
        <v>960</v>
      </c>
      <c r="O546" s="174" t="s">
        <v>3407</v>
      </c>
      <c r="P546" s="177">
        <v>35247</v>
      </c>
      <c r="Q546" s="176">
        <v>204</v>
      </c>
      <c r="R546" s="175">
        <v>7228.42</v>
      </c>
      <c r="S546" s="175">
        <v>26793.38</v>
      </c>
      <c r="T546" s="178">
        <v>0</v>
      </c>
      <c r="U546" s="96">
        <v>6</v>
      </c>
      <c r="V546" s="38" t="s">
        <v>116</v>
      </c>
      <c r="W546" s="38"/>
      <c r="X546" s="137">
        <v>425.27250000000004</v>
      </c>
      <c r="Y546" s="138">
        <v>64467</v>
      </c>
      <c r="Z546" s="179">
        <v>63</v>
      </c>
      <c r="AA546" s="139">
        <v>2076</v>
      </c>
      <c r="AB546" s="131"/>
      <c r="AC546" s="38"/>
      <c r="AD546" s="140">
        <v>26793.38</v>
      </c>
      <c r="AE546" s="141">
        <v>26368.107500000002</v>
      </c>
      <c r="AF546" s="141">
        <v>25942.835000000003</v>
      </c>
      <c r="AG546" s="141">
        <v>25517.562500000004</v>
      </c>
      <c r="AH546" s="141">
        <v>25092.290000000005</v>
      </c>
      <c r="AI546" s="141">
        <v>24667.017500000005</v>
      </c>
      <c r="AJ546" s="141">
        <v>24241.745000000006</v>
      </c>
      <c r="AK546" s="141">
        <v>23816.472500000007</v>
      </c>
      <c r="AL546" s="141">
        <v>23391.200000000008</v>
      </c>
      <c r="AM546" s="141">
        <v>22965.927500000009</v>
      </c>
      <c r="AN546" s="141">
        <v>22540.65500000001</v>
      </c>
      <c r="AO546" s="141">
        <v>22115.382500000011</v>
      </c>
      <c r="AP546" s="141">
        <v>21690.110000000011</v>
      </c>
      <c r="AQ546" s="141">
        <v>21264.837500000012</v>
      </c>
      <c r="AR546" s="141">
        <v>20839.565000000013</v>
      </c>
      <c r="AS546" s="141">
        <v>20414.292500000014</v>
      </c>
      <c r="AT546" s="141">
        <v>19989.020000000015</v>
      </c>
      <c r="AU546" s="141">
        <v>19563.747500000016</v>
      </c>
      <c r="AV546" s="141">
        <v>19138.475000000017</v>
      </c>
      <c r="AW546" s="141">
        <v>18713.202500000018</v>
      </c>
      <c r="AX546" s="141">
        <v>18287.930000000018</v>
      </c>
      <c r="AY546" s="141">
        <v>17862.657500000019</v>
      </c>
      <c r="AZ546" s="141">
        <v>17437.38500000002</v>
      </c>
      <c r="BA546" s="141">
        <v>17012.112500000021</v>
      </c>
      <c r="BB546" s="141">
        <v>16586.840000000022</v>
      </c>
      <c r="BC546" s="141">
        <v>16161.567500000023</v>
      </c>
      <c r="BD546" s="141">
        <v>15736.295000000024</v>
      </c>
      <c r="BE546" s="141">
        <v>15311.022500000025</v>
      </c>
      <c r="BF546" s="141">
        <v>14885.750000000025</v>
      </c>
      <c r="BG546" s="141">
        <v>14460.477500000026</v>
      </c>
      <c r="BH546" s="141">
        <v>14035.205000000027</v>
      </c>
      <c r="BI546" s="141">
        <v>13609.932500000028</v>
      </c>
      <c r="BJ546" s="141">
        <v>13184.660000000029</v>
      </c>
      <c r="BK546" s="141">
        <v>12759.38750000003</v>
      </c>
      <c r="BL546" s="141">
        <v>12334.115000000031</v>
      </c>
      <c r="BM546" s="141">
        <v>11908.842500000032</v>
      </c>
      <c r="BN546" s="141">
        <v>11483.570000000032</v>
      </c>
      <c r="BO546" s="141">
        <v>11058.297500000033</v>
      </c>
      <c r="BP546" s="141">
        <v>10633.025000000034</v>
      </c>
    </row>
    <row r="547" spans="4:68">
      <c r="D547" s="174" t="s">
        <v>4595</v>
      </c>
      <c r="E547" s="175">
        <v>128914.71</v>
      </c>
      <c r="F547" s="174" t="s">
        <v>3459</v>
      </c>
      <c r="G547" s="174" t="s">
        <v>4596</v>
      </c>
      <c r="H547" s="174" t="s">
        <v>191</v>
      </c>
      <c r="I547" s="174" t="s">
        <v>4597</v>
      </c>
      <c r="J547" s="174" t="s">
        <v>4598</v>
      </c>
      <c r="K547" s="174"/>
      <c r="L547" s="174" t="s">
        <v>4395</v>
      </c>
      <c r="M547" s="174" t="s">
        <v>3575</v>
      </c>
      <c r="N547" s="176">
        <v>960</v>
      </c>
      <c r="O547" s="174" t="s">
        <v>3407</v>
      </c>
      <c r="P547" s="177">
        <v>35247</v>
      </c>
      <c r="Q547" s="176">
        <v>204</v>
      </c>
      <c r="R547" s="175">
        <v>27389.85</v>
      </c>
      <c r="S547" s="175">
        <v>101524.86</v>
      </c>
      <c r="T547" s="178">
        <v>0</v>
      </c>
      <c r="U547" s="96">
        <v>6</v>
      </c>
      <c r="V547" s="38" t="s">
        <v>116</v>
      </c>
      <c r="W547" s="38"/>
      <c r="X547" s="137">
        <v>1611.4338750000002</v>
      </c>
      <c r="Y547" s="138">
        <v>64467</v>
      </c>
      <c r="Z547" s="179">
        <v>63</v>
      </c>
      <c r="AA547" s="139">
        <v>2076</v>
      </c>
      <c r="AB547" s="131"/>
      <c r="AC547" s="38"/>
      <c r="AD547" s="140">
        <v>101524.86</v>
      </c>
      <c r="AE547" s="141">
        <v>99913.426124999998</v>
      </c>
      <c r="AF547" s="141">
        <v>98301.992249999996</v>
      </c>
      <c r="AG547" s="141">
        <v>96690.558374999993</v>
      </c>
      <c r="AH547" s="141">
        <v>95079.124499999991</v>
      </c>
      <c r="AI547" s="141">
        <v>93467.690624999988</v>
      </c>
      <c r="AJ547" s="141">
        <v>91856.256749999986</v>
      </c>
      <c r="AK547" s="141">
        <v>90244.822874999983</v>
      </c>
      <c r="AL547" s="141">
        <v>88633.388999999981</v>
      </c>
      <c r="AM547" s="141">
        <v>87021.955124999979</v>
      </c>
      <c r="AN547" s="141">
        <v>85410.521249999976</v>
      </c>
      <c r="AO547" s="141">
        <v>83799.087374999974</v>
      </c>
      <c r="AP547" s="141">
        <v>82187.653499999971</v>
      </c>
      <c r="AQ547" s="141">
        <v>80576.219624999969</v>
      </c>
      <c r="AR547" s="141">
        <v>78964.785749999966</v>
      </c>
      <c r="AS547" s="141">
        <v>77353.351874999964</v>
      </c>
      <c r="AT547" s="141">
        <v>75741.917999999961</v>
      </c>
      <c r="AU547" s="141">
        <v>74130.484124999959</v>
      </c>
      <c r="AV547" s="141">
        <v>72519.050249999957</v>
      </c>
      <c r="AW547" s="141">
        <v>70907.616374999954</v>
      </c>
      <c r="AX547" s="141">
        <v>69296.182499999952</v>
      </c>
      <c r="AY547" s="141">
        <v>67684.748624999949</v>
      </c>
      <c r="AZ547" s="141">
        <v>66073.314749999947</v>
      </c>
      <c r="BA547" s="141">
        <v>64461.880874999944</v>
      </c>
      <c r="BB547" s="141">
        <v>62850.446999999942</v>
      </c>
      <c r="BC547" s="141">
        <v>61239.013124999939</v>
      </c>
      <c r="BD547" s="141">
        <v>59627.579249999937</v>
      </c>
      <c r="BE547" s="141">
        <v>58016.145374999935</v>
      </c>
      <c r="BF547" s="141">
        <v>56404.711499999932</v>
      </c>
      <c r="BG547" s="141">
        <v>54793.27762499993</v>
      </c>
      <c r="BH547" s="141">
        <v>53181.843749999927</v>
      </c>
      <c r="BI547" s="141">
        <v>51570.409874999925</v>
      </c>
      <c r="BJ547" s="141">
        <v>49958.975999999922</v>
      </c>
      <c r="BK547" s="141">
        <v>48347.54212499992</v>
      </c>
      <c r="BL547" s="141">
        <v>46736.108249999917</v>
      </c>
      <c r="BM547" s="141">
        <v>45124.674374999915</v>
      </c>
      <c r="BN547" s="141">
        <v>43513.240499999913</v>
      </c>
      <c r="BO547" s="141">
        <v>41901.80662499991</v>
      </c>
      <c r="BP547" s="141">
        <v>40290.372749999908</v>
      </c>
    </row>
    <row r="548" spans="4:68">
      <c r="D548" s="174" t="s">
        <v>4599</v>
      </c>
      <c r="E548" s="175">
        <v>9330.91</v>
      </c>
      <c r="F548" s="174" t="s">
        <v>3540</v>
      </c>
      <c r="G548" s="174" t="s">
        <v>4596</v>
      </c>
      <c r="H548" s="174" t="s">
        <v>191</v>
      </c>
      <c r="I548" s="174" t="s">
        <v>4597</v>
      </c>
      <c r="J548" s="174" t="s">
        <v>4598</v>
      </c>
      <c r="K548" s="174"/>
      <c r="L548" s="174" t="s">
        <v>4395</v>
      </c>
      <c r="M548" s="174" t="s">
        <v>3575</v>
      </c>
      <c r="N548" s="176">
        <v>960</v>
      </c>
      <c r="O548" s="174" t="s">
        <v>3407</v>
      </c>
      <c r="P548" s="177">
        <v>35247</v>
      </c>
      <c r="Q548" s="176">
        <v>204</v>
      </c>
      <c r="R548" s="175">
        <v>1982.41</v>
      </c>
      <c r="S548" s="175">
        <v>7348.5</v>
      </c>
      <c r="T548" s="178">
        <v>0</v>
      </c>
      <c r="U548" s="96">
        <v>6</v>
      </c>
      <c r="V548" s="38" t="s">
        <v>116</v>
      </c>
      <c r="W548" s="38"/>
      <c r="X548" s="137">
        <v>116.63637499999999</v>
      </c>
      <c r="Y548" s="138">
        <v>64467</v>
      </c>
      <c r="Z548" s="179">
        <v>63</v>
      </c>
      <c r="AA548" s="139">
        <v>2076</v>
      </c>
      <c r="AB548" s="131"/>
      <c r="AC548" s="38"/>
      <c r="AD548" s="140">
        <v>7348.5</v>
      </c>
      <c r="AE548" s="141">
        <v>7231.863625</v>
      </c>
      <c r="AF548" s="141">
        <v>7115.2272499999999</v>
      </c>
      <c r="AG548" s="141">
        <v>6998.5908749999999</v>
      </c>
      <c r="AH548" s="141">
        <v>6881.9544999999998</v>
      </c>
      <c r="AI548" s="141">
        <v>6765.3181249999998</v>
      </c>
      <c r="AJ548" s="141">
        <v>6648.6817499999997</v>
      </c>
      <c r="AK548" s="141">
        <v>6532.0453749999997</v>
      </c>
      <c r="AL548" s="141">
        <v>6415.4089999999997</v>
      </c>
      <c r="AM548" s="141">
        <v>6298.7726249999996</v>
      </c>
      <c r="AN548" s="141">
        <v>6182.1362499999996</v>
      </c>
      <c r="AO548" s="141">
        <v>6065.4998749999995</v>
      </c>
      <c r="AP548" s="141">
        <v>5948.8634999999995</v>
      </c>
      <c r="AQ548" s="141">
        <v>5832.2271249999994</v>
      </c>
      <c r="AR548" s="141">
        <v>5715.5907499999994</v>
      </c>
      <c r="AS548" s="141">
        <v>5598.9543749999993</v>
      </c>
      <c r="AT548" s="141">
        <v>5482.3179999999993</v>
      </c>
      <c r="AU548" s="141">
        <v>5365.6816249999993</v>
      </c>
      <c r="AV548" s="141">
        <v>5249.0452499999992</v>
      </c>
      <c r="AW548" s="141">
        <v>5132.4088749999992</v>
      </c>
      <c r="AX548" s="141">
        <v>5015.7724999999991</v>
      </c>
      <c r="AY548" s="141">
        <v>4899.1361249999991</v>
      </c>
      <c r="AZ548" s="141">
        <v>4782.499749999999</v>
      </c>
      <c r="BA548" s="141">
        <v>4665.863374999999</v>
      </c>
      <c r="BB548" s="141">
        <v>4549.226999999999</v>
      </c>
      <c r="BC548" s="141">
        <v>4432.5906249999989</v>
      </c>
      <c r="BD548" s="141">
        <v>4315.9542499999989</v>
      </c>
      <c r="BE548" s="141">
        <v>4199.3178749999988</v>
      </c>
      <c r="BF548" s="141">
        <v>4082.6814999999988</v>
      </c>
      <c r="BG548" s="141">
        <v>3966.0451249999987</v>
      </c>
      <c r="BH548" s="141">
        <v>3849.4087499999987</v>
      </c>
      <c r="BI548" s="141">
        <v>3732.7723749999986</v>
      </c>
      <c r="BJ548" s="141">
        <v>3616.1359999999986</v>
      </c>
      <c r="BK548" s="141">
        <v>3499.4996249999986</v>
      </c>
      <c r="BL548" s="141">
        <v>3382.8632499999985</v>
      </c>
      <c r="BM548" s="141">
        <v>3266.2268749999985</v>
      </c>
      <c r="BN548" s="141">
        <v>3149.5904999999984</v>
      </c>
      <c r="BO548" s="141">
        <v>3032.9541249999984</v>
      </c>
      <c r="BP548" s="141">
        <v>2916.3177499999983</v>
      </c>
    </row>
    <row r="549" spans="4:68">
      <c r="D549" s="174" t="s">
        <v>4600</v>
      </c>
      <c r="E549" s="175">
        <v>5863574.6799999997</v>
      </c>
      <c r="F549" s="174" t="s">
        <v>3459</v>
      </c>
      <c r="G549" s="174" t="s">
        <v>4596</v>
      </c>
      <c r="H549" s="174" t="s">
        <v>191</v>
      </c>
      <c r="I549" s="174" t="s">
        <v>4601</v>
      </c>
      <c r="J549" s="174" t="s">
        <v>4598</v>
      </c>
      <c r="K549" s="174"/>
      <c r="L549" s="174" t="s">
        <v>4395</v>
      </c>
      <c r="M549" s="174" t="s">
        <v>3575</v>
      </c>
      <c r="N549" s="176">
        <v>960</v>
      </c>
      <c r="O549" s="174" t="s">
        <v>3407</v>
      </c>
      <c r="P549" s="177">
        <v>35247</v>
      </c>
      <c r="Q549" s="176">
        <v>204</v>
      </c>
      <c r="R549" s="175">
        <v>1245805.97</v>
      </c>
      <c r="S549" s="175">
        <v>4617768.71</v>
      </c>
      <c r="T549" s="178">
        <v>0</v>
      </c>
      <c r="U549" s="96">
        <v>6</v>
      </c>
      <c r="V549" s="38" t="s">
        <v>116</v>
      </c>
      <c r="W549" s="38"/>
      <c r="X549" s="137">
        <v>73294.683499999999</v>
      </c>
      <c r="Y549" s="138">
        <v>64467</v>
      </c>
      <c r="Z549" s="179">
        <v>63</v>
      </c>
      <c r="AA549" s="139">
        <v>2076</v>
      </c>
      <c r="AB549" s="131"/>
      <c r="AC549" s="38"/>
      <c r="AD549" s="140">
        <v>4617768.71</v>
      </c>
      <c r="AE549" s="141">
        <v>4544474.0264999997</v>
      </c>
      <c r="AF549" s="141">
        <v>4471179.3429999994</v>
      </c>
      <c r="AG549" s="141">
        <v>4397884.6594999991</v>
      </c>
      <c r="AH549" s="141">
        <v>4324589.9759999989</v>
      </c>
      <c r="AI549" s="141">
        <v>4251295.2924999986</v>
      </c>
      <c r="AJ549" s="141">
        <v>4178000.6089999988</v>
      </c>
      <c r="AK549" s="141">
        <v>4104705.925499999</v>
      </c>
      <c r="AL549" s="141">
        <v>4031411.2419999992</v>
      </c>
      <c r="AM549" s="141">
        <v>3958116.5584999993</v>
      </c>
      <c r="AN549" s="141">
        <v>3884821.8749999995</v>
      </c>
      <c r="AO549" s="141">
        <v>3811527.1914999997</v>
      </c>
      <c r="AP549" s="141">
        <v>3738232.5079999999</v>
      </c>
      <c r="AQ549" s="141">
        <v>3664937.8245000001</v>
      </c>
      <c r="AR549" s="141">
        <v>3591643.1410000003</v>
      </c>
      <c r="AS549" s="141">
        <v>3518348.4575000005</v>
      </c>
      <c r="AT549" s="141">
        <v>3445053.7740000007</v>
      </c>
      <c r="AU549" s="141">
        <v>3371759.0905000009</v>
      </c>
      <c r="AV549" s="141">
        <v>3298464.4070000011</v>
      </c>
      <c r="AW549" s="141">
        <v>3225169.7235000012</v>
      </c>
      <c r="AX549" s="141">
        <v>3151875.0400000014</v>
      </c>
      <c r="AY549" s="141">
        <v>3078580.3565000016</v>
      </c>
      <c r="AZ549" s="141">
        <v>3005285.6730000018</v>
      </c>
      <c r="BA549" s="141">
        <v>2931990.989500002</v>
      </c>
      <c r="BB549" s="141">
        <v>2858696.3060000022</v>
      </c>
      <c r="BC549" s="141">
        <v>2785401.6225000024</v>
      </c>
      <c r="BD549" s="141">
        <v>2712106.9390000026</v>
      </c>
      <c r="BE549" s="141">
        <v>2638812.2555000028</v>
      </c>
      <c r="BF549" s="141">
        <v>2565517.572000003</v>
      </c>
      <c r="BG549" s="141">
        <v>2492222.8885000031</v>
      </c>
      <c r="BH549" s="141">
        <v>2418928.2050000033</v>
      </c>
      <c r="BI549" s="141">
        <v>2345633.5215000035</v>
      </c>
      <c r="BJ549" s="141">
        <v>2272338.8380000037</v>
      </c>
      <c r="BK549" s="141">
        <v>2199044.1545000039</v>
      </c>
      <c r="BL549" s="141">
        <v>2125749.4710000041</v>
      </c>
      <c r="BM549" s="141">
        <v>2052454.7875000041</v>
      </c>
      <c r="BN549" s="141">
        <v>1979160.104000004</v>
      </c>
      <c r="BO549" s="141">
        <v>1905865.420500004</v>
      </c>
      <c r="BP549" s="141">
        <v>1832570.7370000039</v>
      </c>
    </row>
    <row r="550" spans="4:68">
      <c r="D550" s="174" t="s">
        <v>4602</v>
      </c>
      <c r="E550" s="175">
        <v>1525051.19</v>
      </c>
      <c r="F550" s="174" t="s">
        <v>3540</v>
      </c>
      <c r="G550" s="174" t="s">
        <v>4596</v>
      </c>
      <c r="H550" s="174" t="s">
        <v>191</v>
      </c>
      <c r="I550" s="174" t="s">
        <v>4601</v>
      </c>
      <c r="J550" s="174" t="s">
        <v>4598</v>
      </c>
      <c r="K550" s="174"/>
      <c r="L550" s="174" t="s">
        <v>4395</v>
      </c>
      <c r="M550" s="174" t="s">
        <v>3575</v>
      </c>
      <c r="N550" s="176">
        <v>960</v>
      </c>
      <c r="O550" s="174" t="s">
        <v>3407</v>
      </c>
      <c r="P550" s="177">
        <v>35247</v>
      </c>
      <c r="Q550" s="176">
        <v>204</v>
      </c>
      <c r="R550" s="175">
        <v>324020.28000000003</v>
      </c>
      <c r="S550" s="175">
        <v>1201030.9099999999</v>
      </c>
      <c r="T550" s="178">
        <v>0</v>
      </c>
      <c r="U550" s="96">
        <v>6</v>
      </c>
      <c r="V550" s="38" t="s">
        <v>116</v>
      </c>
      <c r="W550" s="38"/>
      <c r="X550" s="137">
        <v>19063.139875000001</v>
      </c>
      <c r="Y550" s="138">
        <v>64467</v>
      </c>
      <c r="Z550" s="179">
        <v>63</v>
      </c>
      <c r="AA550" s="139">
        <v>2076</v>
      </c>
      <c r="AB550" s="131"/>
      <c r="AC550" s="38"/>
      <c r="AD550" s="140">
        <v>1201030.9099999999</v>
      </c>
      <c r="AE550" s="141">
        <v>1181967.7701249998</v>
      </c>
      <c r="AF550" s="141">
        <v>1162904.6302499997</v>
      </c>
      <c r="AG550" s="141">
        <v>1143841.4903749996</v>
      </c>
      <c r="AH550" s="141">
        <v>1124778.3504999995</v>
      </c>
      <c r="AI550" s="141">
        <v>1105715.2106249994</v>
      </c>
      <c r="AJ550" s="141">
        <v>1086652.0707499993</v>
      </c>
      <c r="AK550" s="141">
        <v>1067588.9308749991</v>
      </c>
      <c r="AL550" s="141">
        <v>1048525.7909999992</v>
      </c>
      <c r="AM550" s="141">
        <v>1029462.6511249992</v>
      </c>
      <c r="AN550" s="141">
        <v>1010399.5112499992</v>
      </c>
      <c r="AO550" s="141">
        <v>991336.37137499917</v>
      </c>
      <c r="AP550" s="141">
        <v>972273.23149999918</v>
      </c>
      <c r="AQ550" s="141">
        <v>953210.09162499919</v>
      </c>
      <c r="AR550" s="141">
        <v>934146.95174999919</v>
      </c>
      <c r="AS550" s="141">
        <v>915083.8118749992</v>
      </c>
      <c r="AT550" s="141">
        <v>896020.67199999921</v>
      </c>
      <c r="AU550" s="141">
        <v>876957.53212499921</v>
      </c>
      <c r="AV550" s="141">
        <v>857894.39224999922</v>
      </c>
      <c r="AW550" s="141">
        <v>838831.25237499923</v>
      </c>
      <c r="AX550" s="141">
        <v>819768.11249999923</v>
      </c>
      <c r="AY550" s="141">
        <v>800704.97262499924</v>
      </c>
      <c r="AZ550" s="141">
        <v>781641.83274999924</v>
      </c>
      <c r="BA550" s="141">
        <v>762578.69287499925</v>
      </c>
      <c r="BB550" s="141">
        <v>743515.55299999926</v>
      </c>
      <c r="BC550" s="141">
        <v>724452.41312499926</v>
      </c>
      <c r="BD550" s="141">
        <v>705389.27324999927</v>
      </c>
      <c r="BE550" s="141">
        <v>686326.13337499928</v>
      </c>
      <c r="BF550" s="141">
        <v>667262.99349999928</v>
      </c>
      <c r="BG550" s="141">
        <v>648199.85362499929</v>
      </c>
      <c r="BH550" s="141">
        <v>629136.7137499993</v>
      </c>
      <c r="BI550" s="141">
        <v>610073.5738749993</v>
      </c>
      <c r="BJ550" s="141">
        <v>591010.43399999931</v>
      </c>
      <c r="BK550" s="141">
        <v>571947.29412499932</v>
      </c>
      <c r="BL550" s="141">
        <v>552884.15424999932</v>
      </c>
      <c r="BM550" s="141">
        <v>533821.01437499933</v>
      </c>
      <c r="BN550" s="141">
        <v>514757.87449999934</v>
      </c>
      <c r="BO550" s="141">
        <v>495694.73462499934</v>
      </c>
      <c r="BP550" s="141">
        <v>476631.59474999935</v>
      </c>
    </row>
    <row r="551" spans="4:68">
      <c r="D551" s="174" t="s">
        <v>4603</v>
      </c>
      <c r="E551" s="175">
        <v>-845993.67</v>
      </c>
      <c r="F551" s="174" t="s">
        <v>3459</v>
      </c>
      <c r="G551" s="174" t="s">
        <v>4596</v>
      </c>
      <c r="H551" s="174" t="s">
        <v>191</v>
      </c>
      <c r="I551" s="174" t="s">
        <v>4604</v>
      </c>
      <c r="J551" s="174" t="s">
        <v>4605</v>
      </c>
      <c r="K551" s="174"/>
      <c r="L551" s="174" t="s">
        <v>4395</v>
      </c>
      <c r="M551" s="174" t="s">
        <v>3575</v>
      </c>
      <c r="N551" s="176">
        <v>960</v>
      </c>
      <c r="O551" s="174" t="s">
        <v>3407</v>
      </c>
      <c r="P551" s="177">
        <v>22098</v>
      </c>
      <c r="Q551" s="176">
        <v>636</v>
      </c>
      <c r="R551" s="175">
        <v>-560441.42000000004</v>
      </c>
      <c r="S551" s="175">
        <v>-285552.25</v>
      </c>
      <c r="T551" s="178">
        <v>0</v>
      </c>
      <c r="U551" s="96">
        <v>6</v>
      </c>
      <c r="V551" s="38" t="s">
        <v>116</v>
      </c>
      <c r="W551" s="38"/>
      <c r="X551" s="137">
        <v>-10574.920875</v>
      </c>
      <c r="Y551" s="138">
        <v>51318</v>
      </c>
      <c r="Z551" s="179">
        <v>27</v>
      </c>
      <c r="AA551" s="139">
        <v>2040</v>
      </c>
      <c r="AB551" s="131"/>
      <c r="AC551" s="38"/>
      <c r="AD551" s="140">
        <v>-285552.25</v>
      </c>
      <c r="AE551" s="141">
        <v>-274977.32912499999</v>
      </c>
      <c r="AF551" s="141">
        <v>-264402.40824999998</v>
      </c>
      <c r="AG551" s="141">
        <v>-253827.48737499997</v>
      </c>
      <c r="AH551" s="141">
        <v>-243252.56649999996</v>
      </c>
      <c r="AI551" s="141">
        <v>-232677.64562499995</v>
      </c>
      <c r="AJ551" s="141">
        <v>-222102.72474999994</v>
      </c>
      <c r="AK551" s="141">
        <v>-211527.80387499993</v>
      </c>
      <c r="AL551" s="141">
        <v>-200952.88299999991</v>
      </c>
      <c r="AM551" s="141">
        <v>-190377.9621249999</v>
      </c>
      <c r="AN551" s="141">
        <v>-179803.04124999989</v>
      </c>
      <c r="AO551" s="141">
        <v>-169228.12037499988</v>
      </c>
      <c r="AP551" s="141">
        <v>-158653.19949999987</v>
      </c>
      <c r="AQ551" s="141">
        <v>-148078.27862499986</v>
      </c>
      <c r="AR551" s="141">
        <v>-137503.35774999985</v>
      </c>
      <c r="AS551" s="141">
        <v>-126928.43687499985</v>
      </c>
      <c r="AT551" s="141">
        <v>-116353.51599999986</v>
      </c>
      <c r="AU551" s="141">
        <v>-105778.59512499986</v>
      </c>
      <c r="AV551" s="141">
        <v>-95203.674249999865</v>
      </c>
      <c r="AW551" s="141">
        <v>-84628.753374999869</v>
      </c>
      <c r="AX551" s="141">
        <v>-74053.832499999873</v>
      </c>
      <c r="AY551" s="141">
        <v>-63478.911624999877</v>
      </c>
      <c r="AZ551" s="141">
        <v>-52903.990749999881</v>
      </c>
      <c r="BA551" s="141">
        <v>-42329.069874999885</v>
      </c>
      <c r="BB551" s="141">
        <v>-31754.148999999885</v>
      </c>
      <c r="BC551" s="141">
        <v>-21179.228124999885</v>
      </c>
      <c r="BD551" s="141">
        <v>-10604.307249999885</v>
      </c>
      <c r="BE551" s="141">
        <v>-29.386374999885447</v>
      </c>
      <c r="BF551" s="141">
        <v>0</v>
      </c>
      <c r="BG551" s="141">
        <v>0</v>
      </c>
      <c r="BH551" s="141">
        <v>0</v>
      </c>
      <c r="BI551" s="141">
        <v>0</v>
      </c>
      <c r="BJ551" s="141">
        <v>0</v>
      </c>
      <c r="BK551" s="141">
        <v>0</v>
      </c>
      <c r="BL551" s="141">
        <v>0</v>
      </c>
      <c r="BM551" s="141">
        <v>0</v>
      </c>
      <c r="BN551" s="141">
        <v>0</v>
      </c>
      <c r="BO551" s="141">
        <v>0</v>
      </c>
      <c r="BP551" s="141">
        <v>0</v>
      </c>
    </row>
    <row r="552" spans="4:68">
      <c r="D552" s="174" t="s">
        <v>4606</v>
      </c>
      <c r="E552" s="175">
        <v>-220033.63</v>
      </c>
      <c r="F552" s="174" t="s">
        <v>3540</v>
      </c>
      <c r="G552" s="174" t="s">
        <v>4596</v>
      </c>
      <c r="H552" s="174" t="s">
        <v>191</v>
      </c>
      <c r="I552" s="174" t="s">
        <v>4604</v>
      </c>
      <c r="J552" s="174" t="s">
        <v>4605</v>
      </c>
      <c r="K552" s="174"/>
      <c r="L552" s="174" t="s">
        <v>4395</v>
      </c>
      <c r="M552" s="174" t="s">
        <v>3575</v>
      </c>
      <c r="N552" s="176">
        <v>960</v>
      </c>
      <c r="O552" s="174" t="s">
        <v>3407</v>
      </c>
      <c r="P552" s="177">
        <v>22098</v>
      </c>
      <c r="Q552" s="176">
        <v>636</v>
      </c>
      <c r="R552" s="175">
        <v>-145764.63</v>
      </c>
      <c r="S552" s="176">
        <v>-74269</v>
      </c>
      <c r="T552" s="178">
        <v>0</v>
      </c>
      <c r="U552" s="96">
        <v>6</v>
      </c>
      <c r="V552" s="38" t="s">
        <v>116</v>
      </c>
      <c r="W552" s="38"/>
      <c r="X552" s="137">
        <v>-2750.4203749999997</v>
      </c>
      <c r="Y552" s="138">
        <v>51318</v>
      </c>
      <c r="Z552" s="179">
        <v>27</v>
      </c>
      <c r="AA552" s="139">
        <v>2040</v>
      </c>
      <c r="AB552" s="131"/>
      <c r="AC552" s="38"/>
      <c r="AD552" s="140">
        <v>-74269</v>
      </c>
      <c r="AE552" s="141">
        <v>-71518.579624999998</v>
      </c>
      <c r="AF552" s="141">
        <v>-68768.159249999997</v>
      </c>
      <c r="AG552" s="141">
        <v>-66017.738874999995</v>
      </c>
      <c r="AH552" s="141">
        <v>-63267.318499999994</v>
      </c>
      <c r="AI552" s="141">
        <v>-60516.898124999992</v>
      </c>
      <c r="AJ552" s="141">
        <v>-57766.477749999991</v>
      </c>
      <c r="AK552" s="141">
        <v>-55016.057374999989</v>
      </c>
      <c r="AL552" s="141">
        <v>-52265.636999999988</v>
      </c>
      <c r="AM552" s="141">
        <v>-49515.216624999986</v>
      </c>
      <c r="AN552" s="141">
        <v>-46764.796249999985</v>
      </c>
      <c r="AO552" s="141">
        <v>-44014.375874999983</v>
      </c>
      <c r="AP552" s="141">
        <v>-41263.955499999982</v>
      </c>
      <c r="AQ552" s="141">
        <v>-38513.53512499998</v>
      </c>
      <c r="AR552" s="141">
        <v>-35763.114749999979</v>
      </c>
      <c r="AS552" s="141">
        <v>-33012.694374999977</v>
      </c>
      <c r="AT552" s="141">
        <v>-30262.273999999976</v>
      </c>
      <c r="AU552" s="141">
        <v>-27511.853624999974</v>
      </c>
      <c r="AV552" s="141">
        <v>-24761.433249999973</v>
      </c>
      <c r="AW552" s="141">
        <v>-22011.012874999971</v>
      </c>
      <c r="AX552" s="141">
        <v>-19260.59249999997</v>
      </c>
      <c r="AY552" s="141">
        <v>-16510.172124999968</v>
      </c>
      <c r="AZ552" s="141">
        <v>-13759.751749999969</v>
      </c>
      <c r="BA552" s="141">
        <v>-11009.331374999969</v>
      </c>
      <c r="BB552" s="141">
        <v>-8258.9109999999691</v>
      </c>
      <c r="BC552" s="141">
        <v>-5508.4906249999694</v>
      </c>
      <c r="BD552" s="141">
        <v>-2758.0702499999697</v>
      </c>
      <c r="BE552" s="141">
        <v>-7.6498749999700522</v>
      </c>
      <c r="BF552" s="141">
        <v>0</v>
      </c>
      <c r="BG552" s="141">
        <v>0</v>
      </c>
      <c r="BH552" s="141">
        <v>0</v>
      </c>
      <c r="BI552" s="141">
        <v>0</v>
      </c>
      <c r="BJ552" s="141">
        <v>0</v>
      </c>
      <c r="BK552" s="141">
        <v>0</v>
      </c>
      <c r="BL552" s="141">
        <v>0</v>
      </c>
      <c r="BM552" s="141">
        <v>0</v>
      </c>
      <c r="BN552" s="141">
        <v>0</v>
      </c>
      <c r="BO552" s="141">
        <v>0</v>
      </c>
      <c r="BP552" s="141">
        <v>0</v>
      </c>
    </row>
    <row r="553" spans="4:68">
      <c r="D553" s="174" t="s">
        <v>4607</v>
      </c>
      <c r="E553" s="176">
        <v>1786167</v>
      </c>
      <c r="F553" s="174" t="s">
        <v>3466</v>
      </c>
      <c r="G553" s="174" t="s">
        <v>4596</v>
      </c>
      <c r="H553" s="174" t="s">
        <v>191</v>
      </c>
      <c r="I553" s="174" t="s">
        <v>3098</v>
      </c>
      <c r="J553" s="174" t="s">
        <v>4608</v>
      </c>
      <c r="K553" s="174"/>
      <c r="L553" s="174" t="s">
        <v>4395</v>
      </c>
      <c r="M553" s="174" t="s">
        <v>3575</v>
      </c>
      <c r="N553" s="176">
        <v>960</v>
      </c>
      <c r="O553" s="174" t="s">
        <v>3407</v>
      </c>
      <c r="P553" s="177">
        <v>35247</v>
      </c>
      <c r="Q553" s="176">
        <v>204</v>
      </c>
      <c r="R553" s="175">
        <v>379498.36</v>
      </c>
      <c r="S553" s="175">
        <v>1406668.64</v>
      </c>
      <c r="T553" s="178">
        <v>0</v>
      </c>
      <c r="U553" s="96">
        <v>6</v>
      </c>
      <c r="V553" s="38" t="s">
        <v>116</v>
      </c>
      <c r="W553" s="38"/>
      <c r="X553" s="137">
        <v>22327.087500000001</v>
      </c>
      <c r="Y553" s="138">
        <v>64467</v>
      </c>
      <c r="Z553" s="179">
        <v>63</v>
      </c>
      <c r="AA553" s="139">
        <v>2076</v>
      </c>
      <c r="AB553" s="131"/>
      <c r="AC553" s="38"/>
      <c r="AD553" s="140">
        <v>1406668.64</v>
      </c>
      <c r="AE553" s="141">
        <v>1384341.5525</v>
      </c>
      <c r="AF553" s="141">
        <v>1362014.4650000001</v>
      </c>
      <c r="AG553" s="141">
        <v>1339687.3775000002</v>
      </c>
      <c r="AH553" s="141">
        <v>1317360.2900000003</v>
      </c>
      <c r="AI553" s="141">
        <v>1295033.2025000004</v>
      </c>
      <c r="AJ553" s="141">
        <v>1272706.1150000005</v>
      </c>
      <c r="AK553" s="141">
        <v>1250379.0275000005</v>
      </c>
      <c r="AL553" s="141">
        <v>1228051.9400000006</v>
      </c>
      <c r="AM553" s="141">
        <v>1205724.8525000007</v>
      </c>
      <c r="AN553" s="141">
        <v>1183397.7650000008</v>
      </c>
      <c r="AO553" s="141">
        <v>1161070.6775000009</v>
      </c>
      <c r="AP553" s="141">
        <v>1138743.590000001</v>
      </c>
      <c r="AQ553" s="141">
        <v>1116416.5025000011</v>
      </c>
      <c r="AR553" s="141">
        <v>1094089.4150000012</v>
      </c>
      <c r="AS553" s="141">
        <v>1071762.3275000013</v>
      </c>
      <c r="AT553" s="141">
        <v>1049435.2400000014</v>
      </c>
      <c r="AU553" s="141">
        <v>1027108.1525000014</v>
      </c>
      <c r="AV553" s="141">
        <v>1004781.0650000013</v>
      </c>
      <c r="AW553" s="141">
        <v>982453.97750000132</v>
      </c>
      <c r="AX553" s="141">
        <v>960126.89000000129</v>
      </c>
      <c r="AY553" s="141">
        <v>937799.80250000127</v>
      </c>
      <c r="AZ553" s="141">
        <v>915472.71500000125</v>
      </c>
      <c r="BA553" s="141">
        <v>893145.62750000122</v>
      </c>
      <c r="BB553" s="141">
        <v>870818.5400000012</v>
      </c>
      <c r="BC553" s="141">
        <v>848491.45250000118</v>
      </c>
      <c r="BD553" s="141">
        <v>826164.36500000115</v>
      </c>
      <c r="BE553" s="141">
        <v>803837.27750000113</v>
      </c>
      <c r="BF553" s="141">
        <v>781510.19000000111</v>
      </c>
      <c r="BG553" s="141">
        <v>759183.10250000108</v>
      </c>
      <c r="BH553" s="141">
        <v>736856.01500000106</v>
      </c>
      <c r="BI553" s="141">
        <v>714528.92750000104</v>
      </c>
      <c r="BJ553" s="141">
        <v>692201.84000000102</v>
      </c>
      <c r="BK553" s="141">
        <v>669874.75250000099</v>
      </c>
      <c r="BL553" s="141">
        <v>647547.66500000097</v>
      </c>
      <c r="BM553" s="141">
        <v>625220.57750000095</v>
      </c>
      <c r="BN553" s="141">
        <v>602893.49000000092</v>
      </c>
      <c r="BO553" s="141">
        <v>580566.4025000009</v>
      </c>
      <c r="BP553" s="141">
        <v>558239.31500000088</v>
      </c>
    </row>
    <row r="554" spans="4:68">
      <c r="D554" s="174" t="s">
        <v>4609</v>
      </c>
      <c r="E554" s="176">
        <v>12938</v>
      </c>
      <c r="F554" s="174" t="s">
        <v>3466</v>
      </c>
      <c r="G554" s="174" t="s">
        <v>4610</v>
      </c>
      <c r="H554" s="174" t="s">
        <v>191</v>
      </c>
      <c r="I554" s="174" t="s">
        <v>4611</v>
      </c>
      <c r="J554" s="174" t="s">
        <v>4612</v>
      </c>
      <c r="K554" s="174"/>
      <c r="L554" s="174" t="s">
        <v>4377</v>
      </c>
      <c r="M554" s="174" t="s">
        <v>4613</v>
      </c>
      <c r="N554" s="176">
        <v>960</v>
      </c>
      <c r="O554" s="174" t="s">
        <v>3407</v>
      </c>
      <c r="P554" s="177">
        <v>35247</v>
      </c>
      <c r="Q554" s="176">
        <v>204</v>
      </c>
      <c r="R554" s="175">
        <v>2748.81</v>
      </c>
      <c r="S554" s="175">
        <v>10189.19</v>
      </c>
      <c r="T554" s="178">
        <v>0</v>
      </c>
      <c r="U554" s="96">
        <v>6</v>
      </c>
      <c r="V554" s="38" t="s">
        <v>116</v>
      </c>
      <c r="W554" s="38"/>
      <c r="X554" s="137">
        <v>161.72499999999999</v>
      </c>
      <c r="Y554" s="138">
        <v>64467</v>
      </c>
      <c r="Z554" s="179">
        <v>63</v>
      </c>
      <c r="AA554" s="139">
        <v>2076</v>
      </c>
      <c r="AB554" s="131"/>
      <c r="AC554" s="38"/>
      <c r="AD554" s="140">
        <v>10189.19</v>
      </c>
      <c r="AE554" s="141">
        <v>10027.465</v>
      </c>
      <c r="AF554" s="141">
        <v>9865.74</v>
      </c>
      <c r="AG554" s="141">
        <v>9704.0149999999994</v>
      </c>
      <c r="AH554" s="141">
        <v>9542.2899999999991</v>
      </c>
      <c r="AI554" s="141">
        <v>9380.5649999999987</v>
      </c>
      <c r="AJ554" s="141">
        <v>9218.8399999999983</v>
      </c>
      <c r="AK554" s="141">
        <v>9057.114999999998</v>
      </c>
      <c r="AL554" s="141">
        <v>8895.3899999999976</v>
      </c>
      <c r="AM554" s="141">
        <v>8733.6649999999972</v>
      </c>
      <c r="AN554" s="141">
        <v>8571.9399999999969</v>
      </c>
      <c r="AO554" s="141">
        <v>8410.2149999999965</v>
      </c>
      <c r="AP554" s="141">
        <v>8248.4899999999961</v>
      </c>
      <c r="AQ554" s="141">
        <v>8086.7649999999958</v>
      </c>
      <c r="AR554" s="141">
        <v>7925.0399999999954</v>
      </c>
      <c r="AS554" s="141">
        <v>7763.3149999999951</v>
      </c>
      <c r="AT554" s="141">
        <v>7601.5899999999947</v>
      </c>
      <c r="AU554" s="141">
        <v>7439.8649999999943</v>
      </c>
      <c r="AV554" s="141">
        <v>7278.139999999994</v>
      </c>
      <c r="AW554" s="141">
        <v>7116.4149999999936</v>
      </c>
      <c r="AX554" s="141">
        <v>6954.6899999999932</v>
      </c>
      <c r="AY554" s="141">
        <v>6792.9649999999929</v>
      </c>
      <c r="AZ554" s="141">
        <v>6631.2399999999925</v>
      </c>
      <c r="BA554" s="141">
        <v>6469.5149999999921</v>
      </c>
      <c r="BB554" s="141">
        <v>6307.7899999999918</v>
      </c>
      <c r="BC554" s="141">
        <v>6146.0649999999914</v>
      </c>
      <c r="BD554" s="141">
        <v>5984.3399999999911</v>
      </c>
      <c r="BE554" s="141">
        <v>5822.6149999999907</v>
      </c>
      <c r="BF554" s="141">
        <v>5660.8899999999903</v>
      </c>
      <c r="BG554" s="141">
        <v>5499.16499999999</v>
      </c>
      <c r="BH554" s="141">
        <v>5337.4399999999896</v>
      </c>
      <c r="BI554" s="141">
        <v>5175.7149999999892</v>
      </c>
      <c r="BJ554" s="141">
        <v>5013.9899999999889</v>
      </c>
      <c r="BK554" s="141">
        <v>4852.2649999999885</v>
      </c>
      <c r="BL554" s="141">
        <v>4690.5399999999881</v>
      </c>
      <c r="BM554" s="141">
        <v>4528.8149999999878</v>
      </c>
      <c r="BN554" s="141">
        <v>4367.0899999999874</v>
      </c>
      <c r="BO554" s="141">
        <v>4205.364999999987</v>
      </c>
      <c r="BP554" s="141">
        <v>4043.6399999999871</v>
      </c>
    </row>
    <row r="555" spans="4:68">
      <c r="D555" s="174" t="s">
        <v>4614</v>
      </c>
      <c r="E555" s="175">
        <v>50703.37</v>
      </c>
      <c r="F555" s="174" t="s">
        <v>3459</v>
      </c>
      <c r="G555" s="174" t="s">
        <v>4610</v>
      </c>
      <c r="H555" s="174" t="s">
        <v>191</v>
      </c>
      <c r="I555" s="174" t="s">
        <v>4611</v>
      </c>
      <c r="J555" s="174" t="s">
        <v>4615</v>
      </c>
      <c r="K555" s="174"/>
      <c r="L555" s="174" t="s">
        <v>4377</v>
      </c>
      <c r="M555" s="174" t="s">
        <v>4613</v>
      </c>
      <c r="N555" s="176">
        <v>960</v>
      </c>
      <c r="O555" s="174" t="s">
        <v>3407</v>
      </c>
      <c r="P555" s="177">
        <v>35247</v>
      </c>
      <c r="Q555" s="176">
        <v>204</v>
      </c>
      <c r="R555" s="175">
        <v>10772.68</v>
      </c>
      <c r="S555" s="175">
        <v>39930.69</v>
      </c>
      <c r="T555" s="178">
        <v>0</v>
      </c>
      <c r="U555" s="96">
        <v>6</v>
      </c>
      <c r="V555" s="38" t="s">
        <v>116</v>
      </c>
      <c r="W555" s="38"/>
      <c r="X555" s="137">
        <v>633.79212500000006</v>
      </c>
      <c r="Y555" s="138">
        <v>64467</v>
      </c>
      <c r="Z555" s="179">
        <v>63</v>
      </c>
      <c r="AA555" s="139">
        <v>2076</v>
      </c>
      <c r="AB555" s="131"/>
      <c r="AC555" s="38"/>
      <c r="AD555" s="140">
        <v>39930.69</v>
      </c>
      <c r="AE555" s="141">
        <v>39296.897875000002</v>
      </c>
      <c r="AF555" s="141">
        <v>38663.105750000002</v>
      </c>
      <c r="AG555" s="141">
        <v>38029.313625000003</v>
      </c>
      <c r="AH555" s="141">
        <v>37395.521500000003</v>
      </c>
      <c r="AI555" s="141">
        <v>36761.729375000003</v>
      </c>
      <c r="AJ555" s="141">
        <v>36127.937250000003</v>
      </c>
      <c r="AK555" s="141">
        <v>35494.145125000003</v>
      </c>
      <c r="AL555" s="141">
        <v>34860.353000000003</v>
      </c>
      <c r="AM555" s="141">
        <v>34226.560875000003</v>
      </c>
      <c r="AN555" s="141">
        <v>33592.768750000003</v>
      </c>
      <c r="AO555" s="141">
        <v>32958.976625000003</v>
      </c>
      <c r="AP555" s="141">
        <v>32325.184500000003</v>
      </c>
      <c r="AQ555" s="141">
        <v>31691.392375000003</v>
      </c>
      <c r="AR555" s="141">
        <v>31057.600250000003</v>
      </c>
      <c r="AS555" s="141">
        <v>30423.808125000003</v>
      </c>
      <c r="AT555" s="141">
        <v>29790.016000000003</v>
      </c>
      <c r="AU555" s="141">
        <v>29156.223875000003</v>
      </c>
      <c r="AV555" s="141">
        <v>28522.431750000003</v>
      </c>
      <c r="AW555" s="141">
        <v>27888.639625000003</v>
      </c>
      <c r="AX555" s="141">
        <v>27254.847500000003</v>
      </c>
      <c r="AY555" s="141">
        <v>26621.055375000004</v>
      </c>
      <c r="AZ555" s="141">
        <v>25987.263250000004</v>
      </c>
      <c r="BA555" s="141">
        <v>25353.471125000004</v>
      </c>
      <c r="BB555" s="141">
        <v>24719.679000000004</v>
      </c>
      <c r="BC555" s="141">
        <v>24085.886875000004</v>
      </c>
      <c r="BD555" s="141">
        <v>23452.094750000004</v>
      </c>
      <c r="BE555" s="141">
        <v>22818.302625000004</v>
      </c>
      <c r="BF555" s="141">
        <v>22184.510500000004</v>
      </c>
      <c r="BG555" s="141">
        <v>21550.718375000004</v>
      </c>
      <c r="BH555" s="141">
        <v>20916.926250000004</v>
      </c>
      <c r="BI555" s="141">
        <v>20283.134125000004</v>
      </c>
      <c r="BJ555" s="141">
        <v>19649.342000000004</v>
      </c>
      <c r="BK555" s="141">
        <v>19015.549875000004</v>
      </c>
      <c r="BL555" s="141">
        <v>18381.757750000004</v>
      </c>
      <c r="BM555" s="141">
        <v>17747.965625000004</v>
      </c>
      <c r="BN555" s="141">
        <v>17114.173500000004</v>
      </c>
      <c r="BO555" s="141">
        <v>16480.381375000004</v>
      </c>
      <c r="BP555" s="141">
        <v>15846.589250000005</v>
      </c>
    </row>
    <row r="556" spans="4:68">
      <c r="D556" s="174" t="s">
        <v>4616</v>
      </c>
      <c r="E556" s="175">
        <v>194786.64</v>
      </c>
      <c r="F556" s="174" t="s">
        <v>3501</v>
      </c>
      <c r="G556" s="174" t="s">
        <v>4610</v>
      </c>
      <c r="H556" s="174" t="s">
        <v>191</v>
      </c>
      <c r="I556" s="174" t="s">
        <v>4611</v>
      </c>
      <c r="J556" s="174" t="s">
        <v>4615</v>
      </c>
      <c r="K556" s="174"/>
      <c r="L556" s="174" t="s">
        <v>4377</v>
      </c>
      <c r="M556" s="174" t="s">
        <v>4613</v>
      </c>
      <c r="N556" s="176">
        <v>960</v>
      </c>
      <c r="O556" s="174" t="s">
        <v>3407</v>
      </c>
      <c r="P556" s="177">
        <v>35247</v>
      </c>
      <c r="Q556" s="176">
        <v>204</v>
      </c>
      <c r="R556" s="175">
        <v>41385.35</v>
      </c>
      <c r="S556" s="175">
        <v>153401.29</v>
      </c>
      <c r="T556" s="178">
        <v>0</v>
      </c>
      <c r="U556" s="96">
        <v>6</v>
      </c>
      <c r="V556" s="38" t="s">
        <v>116</v>
      </c>
      <c r="W556" s="38"/>
      <c r="X556" s="137">
        <v>2434.8330000000005</v>
      </c>
      <c r="Y556" s="138">
        <v>64467</v>
      </c>
      <c r="Z556" s="179">
        <v>63</v>
      </c>
      <c r="AA556" s="139">
        <v>2076</v>
      </c>
      <c r="AB556" s="131"/>
      <c r="AC556" s="38"/>
      <c r="AD556" s="140">
        <v>153401.29</v>
      </c>
      <c r="AE556" s="141">
        <v>150966.45699999999</v>
      </c>
      <c r="AF556" s="141">
        <v>148531.62399999998</v>
      </c>
      <c r="AG556" s="141">
        <v>146096.79099999997</v>
      </c>
      <c r="AH556" s="141">
        <v>143661.95799999996</v>
      </c>
      <c r="AI556" s="141">
        <v>141227.12499999994</v>
      </c>
      <c r="AJ556" s="141">
        <v>138792.29199999993</v>
      </c>
      <c r="AK556" s="141">
        <v>136357.45899999992</v>
      </c>
      <c r="AL556" s="141">
        <v>133922.6259999999</v>
      </c>
      <c r="AM556" s="141">
        <v>131487.79299999989</v>
      </c>
      <c r="AN556" s="141">
        <v>129052.95999999989</v>
      </c>
      <c r="AO556" s="141">
        <v>126618.12699999989</v>
      </c>
      <c r="AP556" s="141">
        <v>124183.29399999989</v>
      </c>
      <c r="AQ556" s="141">
        <v>121748.46099999989</v>
      </c>
      <c r="AR556" s="141">
        <v>119313.6279999999</v>
      </c>
      <c r="AS556" s="141">
        <v>116878.7949999999</v>
      </c>
      <c r="AT556" s="141">
        <v>114443.9619999999</v>
      </c>
      <c r="AU556" s="141">
        <v>112009.1289999999</v>
      </c>
      <c r="AV556" s="141">
        <v>109574.2959999999</v>
      </c>
      <c r="AW556" s="141">
        <v>107139.4629999999</v>
      </c>
      <c r="AX556" s="141">
        <v>104704.6299999999</v>
      </c>
      <c r="AY556" s="141">
        <v>102269.7969999999</v>
      </c>
      <c r="AZ556" s="141">
        <v>99834.963999999905</v>
      </c>
      <c r="BA556" s="141">
        <v>97400.130999999907</v>
      </c>
      <c r="BB556" s="141">
        <v>94965.297999999908</v>
      </c>
      <c r="BC556" s="141">
        <v>92530.464999999909</v>
      </c>
      <c r="BD556" s="141">
        <v>90095.63199999991</v>
      </c>
      <c r="BE556" s="141">
        <v>87660.798999999912</v>
      </c>
      <c r="BF556" s="141">
        <v>85225.965999999913</v>
      </c>
      <c r="BG556" s="141">
        <v>82791.132999999914</v>
      </c>
      <c r="BH556" s="141">
        <v>80356.299999999916</v>
      </c>
      <c r="BI556" s="141">
        <v>77921.466999999917</v>
      </c>
      <c r="BJ556" s="141">
        <v>75486.633999999918</v>
      </c>
      <c r="BK556" s="141">
        <v>73051.800999999919</v>
      </c>
      <c r="BL556" s="141">
        <v>70616.967999999921</v>
      </c>
      <c r="BM556" s="141">
        <v>68182.134999999922</v>
      </c>
      <c r="BN556" s="141">
        <v>65747.301999999923</v>
      </c>
      <c r="BO556" s="141">
        <v>63312.468999999925</v>
      </c>
      <c r="BP556" s="141">
        <v>60877.635999999926</v>
      </c>
    </row>
    <row r="557" spans="4:68">
      <c r="D557" s="174" t="s">
        <v>4617</v>
      </c>
      <c r="E557" s="175">
        <v>305.42</v>
      </c>
      <c r="F557" s="174" t="s">
        <v>3520</v>
      </c>
      <c r="G557" s="174" t="s">
        <v>4610</v>
      </c>
      <c r="H557" s="174" t="s">
        <v>191</v>
      </c>
      <c r="I557" s="174" t="s">
        <v>4611</v>
      </c>
      <c r="J557" s="174" t="s">
        <v>4615</v>
      </c>
      <c r="K557" s="174"/>
      <c r="L557" s="174" t="s">
        <v>4377</v>
      </c>
      <c r="M557" s="174" t="s">
        <v>4613</v>
      </c>
      <c r="N557" s="176">
        <v>960</v>
      </c>
      <c r="O557" s="174" t="s">
        <v>3407</v>
      </c>
      <c r="P557" s="177">
        <v>35247</v>
      </c>
      <c r="Q557" s="176">
        <v>204</v>
      </c>
      <c r="R557" s="175">
        <v>64.78</v>
      </c>
      <c r="S557" s="175">
        <v>240.64</v>
      </c>
      <c r="T557" s="178">
        <v>0</v>
      </c>
      <c r="U557" s="96">
        <v>6</v>
      </c>
      <c r="V557" s="38" t="s">
        <v>116</v>
      </c>
      <c r="W557" s="38"/>
      <c r="X557" s="137">
        <v>3.8177500000000002</v>
      </c>
      <c r="Y557" s="138">
        <v>64467</v>
      </c>
      <c r="Z557" s="179">
        <v>63</v>
      </c>
      <c r="AA557" s="139">
        <v>2076</v>
      </c>
      <c r="AB557" s="131"/>
      <c r="AC557" s="38"/>
      <c r="AD557" s="140">
        <v>240.64</v>
      </c>
      <c r="AE557" s="141">
        <v>236.82225</v>
      </c>
      <c r="AF557" s="141">
        <v>233.00450000000001</v>
      </c>
      <c r="AG557" s="141">
        <v>229.18675000000002</v>
      </c>
      <c r="AH557" s="141">
        <v>225.36900000000003</v>
      </c>
      <c r="AI557" s="141">
        <v>221.55125000000004</v>
      </c>
      <c r="AJ557" s="141">
        <v>217.73350000000005</v>
      </c>
      <c r="AK557" s="141">
        <v>213.91575000000006</v>
      </c>
      <c r="AL557" s="141">
        <v>210.09800000000007</v>
      </c>
      <c r="AM557" s="141">
        <v>206.28025000000008</v>
      </c>
      <c r="AN557" s="141">
        <v>202.46250000000009</v>
      </c>
      <c r="AO557" s="141">
        <v>198.6447500000001</v>
      </c>
      <c r="AP557" s="141">
        <v>194.82700000000011</v>
      </c>
      <c r="AQ557" s="141">
        <v>191.00925000000012</v>
      </c>
      <c r="AR557" s="141">
        <v>187.19150000000013</v>
      </c>
      <c r="AS557" s="141">
        <v>183.37375000000014</v>
      </c>
      <c r="AT557" s="141">
        <v>179.55600000000015</v>
      </c>
      <c r="AU557" s="141">
        <v>175.73825000000016</v>
      </c>
      <c r="AV557" s="141">
        <v>171.92050000000017</v>
      </c>
      <c r="AW557" s="141">
        <v>168.10275000000019</v>
      </c>
      <c r="AX557" s="141">
        <v>164.2850000000002</v>
      </c>
      <c r="AY557" s="141">
        <v>160.46725000000021</v>
      </c>
      <c r="AZ557" s="141">
        <v>156.64950000000022</v>
      </c>
      <c r="BA557" s="141">
        <v>152.83175000000023</v>
      </c>
      <c r="BB557" s="141">
        <v>149.01400000000024</v>
      </c>
      <c r="BC557" s="141">
        <v>145.19625000000025</v>
      </c>
      <c r="BD557" s="141">
        <v>141.37850000000026</v>
      </c>
      <c r="BE557" s="141">
        <v>137.56075000000027</v>
      </c>
      <c r="BF557" s="141">
        <v>133.74300000000028</v>
      </c>
      <c r="BG557" s="141">
        <v>129.92525000000029</v>
      </c>
      <c r="BH557" s="141">
        <v>126.10750000000029</v>
      </c>
      <c r="BI557" s="141">
        <v>122.28975000000028</v>
      </c>
      <c r="BJ557" s="141">
        <v>118.47200000000028</v>
      </c>
      <c r="BK557" s="141">
        <v>114.65425000000027</v>
      </c>
      <c r="BL557" s="141">
        <v>110.83650000000027</v>
      </c>
      <c r="BM557" s="141">
        <v>107.01875000000027</v>
      </c>
      <c r="BN557" s="141">
        <v>103.20100000000026</v>
      </c>
      <c r="BO557" s="141">
        <v>99.38325000000026</v>
      </c>
      <c r="BP557" s="141">
        <v>95.565500000000256</v>
      </c>
    </row>
    <row r="558" spans="4:68">
      <c r="D558" s="174" t="s">
        <v>4618</v>
      </c>
      <c r="E558" s="176">
        <v>28098</v>
      </c>
      <c r="F558" s="174" t="s">
        <v>3466</v>
      </c>
      <c r="G558" s="174" t="s">
        <v>4619</v>
      </c>
      <c r="H558" s="174" t="s">
        <v>191</v>
      </c>
      <c r="I558" s="174" t="s">
        <v>4620</v>
      </c>
      <c r="J558" s="174" t="s">
        <v>4621</v>
      </c>
      <c r="K558" s="174"/>
      <c r="L558" s="174" t="s">
        <v>4439</v>
      </c>
      <c r="M558" s="174" t="s">
        <v>4440</v>
      </c>
      <c r="N558" s="176">
        <v>960</v>
      </c>
      <c r="O558" s="174" t="s">
        <v>3407</v>
      </c>
      <c r="P558" s="177">
        <v>35247</v>
      </c>
      <c r="Q558" s="176">
        <v>204</v>
      </c>
      <c r="R558" s="175">
        <v>5969.78</v>
      </c>
      <c r="S558" s="175">
        <v>22128.22</v>
      </c>
      <c r="T558" s="178">
        <v>0</v>
      </c>
      <c r="U558" s="96">
        <v>6</v>
      </c>
      <c r="V558" s="38" t="s">
        <v>116</v>
      </c>
      <c r="W558" s="38"/>
      <c r="X558" s="137">
        <v>351.22500000000002</v>
      </c>
      <c r="Y558" s="138">
        <v>64467</v>
      </c>
      <c r="Z558" s="179">
        <v>63</v>
      </c>
      <c r="AA558" s="139">
        <v>2076</v>
      </c>
      <c r="AB558" s="131"/>
      <c r="AC558" s="38"/>
      <c r="AD558" s="140">
        <v>22128.22</v>
      </c>
      <c r="AE558" s="141">
        <v>21776.995000000003</v>
      </c>
      <c r="AF558" s="141">
        <v>21425.770000000004</v>
      </c>
      <c r="AG558" s="141">
        <v>21074.545000000006</v>
      </c>
      <c r="AH558" s="141">
        <v>20723.320000000007</v>
      </c>
      <c r="AI558" s="141">
        <v>20372.095000000008</v>
      </c>
      <c r="AJ558" s="141">
        <v>20020.87000000001</v>
      </c>
      <c r="AK558" s="141">
        <v>19669.645000000011</v>
      </c>
      <c r="AL558" s="141">
        <v>19318.420000000013</v>
      </c>
      <c r="AM558" s="141">
        <v>18967.195000000014</v>
      </c>
      <c r="AN558" s="141">
        <v>18615.970000000016</v>
      </c>
      <c r="AO558" s="141">
        <v>18264.745000000017</v>
      </c>
      <c r="AP558" s="141">
        <v>17913.520000000019</v>
      </c>
      <c r="AQ558" s="141">
        <v>17562.29500000002</v>
      </c>
      <c r="AR558" s="141">
        <v>17211.070000000022</v>
      </c>
      <c r="AS558" s="141">
        <v>16859.845000000023</v>
      </c>
      <c r="AT558" s="141">
        <v>16508.620000000024</v>
      </c>
      <c r="AU558" s="141">
        <v>16157.395000000024</v>
      </c>
      <c r="AV558" s="141">
        <v>15806.170000000024</v>
      </c>
      <c r="AW558" s="141">
        <v>15454.945000000023</v>
      </c>
      <c r="AX558" s="141">
        <v>15103.720000000023</v>
      </c>
      <c r="AY558" s="141">
        <v>14752.495000000023</v>
      </c>
      <c r="AZ558" s="141">
        <v>14401.270000000022</v>
      </c>
      <c r="BA558" s="141">
        <v>14050.045000000022</v>
      </c>
      <c r="BB558" s="141">
        <v>13698.820000000022</v>
      </c>
      <c r="BC558" s="141">
        <v>13347.595000000021</v>
      </c>
      <c r="BD558" s="141">
        <v>12996.370000000021</v>
      </c>
      <c r="BE558" s="141">
        <v>12645.14500000002</v>
      </c>
      <c r="BF558" s="141">
        <v>12293.92000000002</v>
      </c>
      <c r="BG558" s="141">
        <v>11942.69500000002</v>
      </c>
      <c r="BH558" s="141">
        <v>11591.470000000019</v>
      </c>
      <c r="BI558" s="141">
        <v>11240.245000000019</v>
      </c>
      <c r="BJ558" s="141">
        <v>10889.020000000019</v>
      </c>
      <c r="BK558" s="141">
        <v>10537.795000000018</v>
      </c>
      <c r="BL558" s="141">
        <v>10186.570000000018</v>
      </c>
      <c r="BM558" s="141">
        <v>9835.3450000000175</v>
      </c>
      <c r="BN558" s="141">
        <v>9484.1200000000172</v>
      </c>
      <c r="BO558" s="141">
        <v>9132.8950000000168</v>
      </c>
      <c r="BP558" s="141">
        <v>8781.6700000000164</v>
      </c>
    </row>
    <row r="559" spans="4:68">
      <c r="D559" s="174" t="s">
        <v>4622</v>
      </c>
      <c r="E559" s="175">
        <v>146928.89000000001</v>
      </c>
      <c r="F559" s="174" t="s">
        <v>3459</v>
      </c>
      <c r="G559" s="174" t="s">
        <v>4619</v>
      </c>
      <c r="H559" s="174" t="s">
        <v>191</v>
      </c>
      <c r="I559" s="174" t="s">
        <v>4620</v>
      </c>
      <c r="J559" s="174" t="s">
        <v>4623</v>
      </c>
      <c r="K559" s="174"/>
      <c r="L559" s="174" t="s">
        <v>4439</v>
      </c>
      <c r="M559" s="174" t="s">
        <v>4440</v>
      </c>
      <c r="N559" s="176">
        <v>960</v>
      </c>
      <c r="O559" s="174" t="s">
        <v>3407</v>
      </c>
      <c r="P559" s="177">
        <v>35247</v>
      </c>
      <c r="Q559" s="176">
        <v>204</v>
      </c>
      <c r="R559" s="175">
        <v>31217.27</v>
      </c>
      <c r="S559" s="175">
        <v>115711.62</v>
      </c>
      <c r="T559" s="178">
        <v>0</v>
      </c>
      <c r="U559" s="96">
        <v>6</v>
      </c>
      <c r="V559" s="38" t="s">
        <v>116</v>
      </c>
      <c r="W559" s="38"/>
      <c r="X559" s="137">
        <v>1836.6111249999999</v>
      </c>
      <c r="Y559" s="138">
        <v>64467</v>
      </c>
      <c r="Z559" s="179">
        <v>63</v>
      </c>
      <c r="AA559" s="139">
        <v>2076</v>
      </c>
      <c r="AB559" s="131"/>
      <c r="AC559" s="38"/>
      <c r="AD559" s="140">
        <v>115711.62</v>
      </c>
      <c r="AE559" s="141">
        <v>113875.008875</v>
      </c>
      <c r="AF559" s="141">
        <v>112038.39775</v>
      </c>
      <c r="AG559" s="141">
        <v>110201.78662500001</v>
      </c>
      <c r="AH559" s="141">
        <v>108365.17550000001</v>
      </c>
      <c r="AI559" s="141">
        <v>106528.56437500002</v>
      </c>
      <c r="AJ559" s="141">
        <v>104691.95325000002</v>
      </c>
      <c r="AK559" s="141">
        <v>102855.34212500002</v>
      </c>
      <c r="AL559" s="141">
        <v>101018.73100000003</v>
      </c>
      <c r="AM559" s="141">
        <v>99182.119875000033</v>
      </c>
      <c r="AN559" s="141">
        <v>97345.508750000037</v>
      </c>
      <c r="AO559" s="141">
        <v>95508.897625000041</v>
      </c>
      <c r="AP559" s="141">
        <v>93672.286500000046</v>
      </c>
      <c r="AQ559" s="141">
        <v>91835.67537500005</v>
      </c>
      <c r="AR559" s="141">
        <v>89999.064250000054</v>
      </c>
      <c r="AS559" s="141">
        <v>88162.453125000058</v>
      </c>
      <c r="AT559" s="141">
        <v>86325.842000000062</v>
      </c>
      <c r="AU559" s="141">
        <v>84489.230875000067</v>
      </c>
      <c r="AV559" s="141">
        <v>82652.619750000071</v>
      </c>
      <c r="AW559" s="141">
        <v>80816.008625000075</v>
      </c>
      <c r="AX559" s="141">
        <v>78979.397500000079</v>
      </c>
      <c r="AY559" s="141">
        <v>77142.786375000083</v>
      </c>
      <c r="AZ559" s="141">
        <v>75306.175250000088</v>
      </c>
      <c r="BA559" s="141">
        <v>73469.564125000092</v>
      </c>
      <c r="BB559" s="141">
        <v>71632.953000000096</v>
      </c>
      <c r="BC559" s="141">
        <v>69796.3418750001</v>
      </c>
      <c r="BD559" s="141">
        <v>67959.730750000104</v>
      </c>
      <c r="BE559" s="141">
        <v>66123.119625000108</v>
      </c>
      <c r="BF559" s="141">
        <v>64286.508500000105</v>
      </c>
      <c r="BG559" s="141">
        <v>62449.897375000102</v>
      </c>
      <c r="BH559" s="141">
        <v>60613.286250000099</v>
      </c>
      <c r="BI559" s="141">
        <v>58776.675125000096</v>
      </c>
      <c r="BJ559" s="141">
        <v>56940.064000000093</v>
      </c>
      <c r="BK559" s="141">
        <v>55103.45287500009</v>
      </c>
      <c r="BL559" s="141">
        <v>53266.841750000087</v>
      </c>
      <c r="BM559" s="141">
        <v>51430.230625000084</v>
      </c>
      <c r="BN559" s="141">
        <v>49593.619500000081</v>
      </c>
      <c r="BO559" s="141">
        <v>47757.008375000078</v>
      </c>
      <c r="BP559" s="141">
        <v>45920.397250000075</v>
      </c>
    </row>
    <row r="560" spans="4:68">
      <c r="D560" s="174" t="s">
        <v>4624</v>
      </c>
      <c r="E560" s="175">
        <v>1458739.71</v>
      </c>
      <c r="F560" s="174" t="s">
        <v>3540</v>
      </c>
      <c r="G560" s="174" t="s">
        <v>4619</v>
      </c>
      <c r="H560" s="174" t="s">
        <v>191</v>
      </c>
      <c r="I560" s="174" t="s">
        <v>4620</v>
      </c>
      <c r="J560" s="174" t="s">
        <v>4623</v>
      </c>
      <c r="K560" s="174"/>
      <c r="L560" s="174" t="s">
        <v>4439</v>
      </c>
      <c r="M560" s="174" t="s">
        <v>4440</v>
      </c>
      <c r="N560" s="176">
        <v>960</v>
      </c>
      <c r="O560" s="174" t="s">
        <v>3407</v>
      </c>
      <c r="P560" s="177">
        <v>35247</v>
      </c>
      <c r="Q560" s="176">
        <v>204</v>
      </c>
      <c r="R560" s="175">
        <v>309931.45</v>
      </c>
      <c r="S560" s="175">
        <v>1148808.26</v>
      </c>
      <c r="T560" s="178">
        <v>0</v>
      </c>
      <c r="U560" s="96">
        <v>6</v>
      </c>
      <c r="V560" s="38" t="s">
        <v>116</v>
      </c>
      <c r="W560" s="38"/>
      <c r="X560" s="137">
        <v>18234.246374999999</v>
      </c>
      <c r="Y560" s="138">
        <v>64467</v>
      </c>
      <c r="Z560" s="179">
        <v>63</v>
      </c>
      <c r="AA560" s="139">
        <v>2076</v>
      </c>
      <c r="AB560" s="131"/>
      <c r="AC560" s="38"/>
      <c r="AD560" s="140">
        <v>1148808.26</v>
      </c>
      <c r="AE560" s="141">
        <v>1130574.0136249999</v>
      </c>
      <c r="AF560" s="141">
        <v>1112339.7672499998</v>
      </c>
      <c r="AG560" s="141">
        <v>1094105.5208749997</v>
      </c>
      <c r="AH560" s="141">
        <v>1075871.2744999996</v>
      </c>
      <c r="AI560" s="141">
        <v>1057637.0281249995</v>
      </c>
      <c r="AJ560" s="141">
        <v>1039402.7817499995</v>
      </c>
      <c r="AK560" s="141">
        <v>1021168.5353749995</v>
      </c>
      <c r="AL560" s="141">
        <v>1002934.2889999995</v>
      </c>
      <c r="AM560" s="141">
        <v>984700.04262499954</v>
      </c>
      <c r="AN560" s="141">
        <v>966465.79624999955</v>
      </c>
      <c r="AO560" s="141">
        <v>948231.54987499956</v>
      </c>
      <c r="AP560" s="141">
        <v>929997.30349999957</v>
      </c>
      <c r="AQ560" s="141">
        <v>911763.05712499958</v>
      </c>
      <c r="AR560" s="141">
        <v>893528.8107499996</v>
      </c>
      <c r="AS560" s="141">
        <v>875294.56437499961</v>
      </c>
      <c r="AT560" s="141">
        <v>857060.31799999962</v>
      </c>
      <c r="AU560" s="141">
        <v>838826.07162499963</v>
      </c>
      <c r="AV560" s="141">
        <v>820591.82524999965</v>
      </c>
      <c r="AW560" s="141">
        <v>802357.57887499966</v>
      </c>
      <c r="AX560" s="141">
        <v>784123.33249999967</v>
      </c>
      <c r="AY560" s="141">
        <v>765889.08612499968</v>
      </c>
      <c r="AZ560" s="141">
        <v>747654.83974999969</v>
      </c>
      <c r="BA560" s="141">
        <v>729420.59337499971</v>
      </c>
      <c r="BB560" s="141">
        <v>711186.34699999972</v>
      </c>
      <c r="BC560" s="141">
        <v>692952.10062499973</v>
      </c>
      <c r="BD560" s="141">
        <v>674717.85424999974</v>
      </c>
      <c r="BE560" s="141">
        <v>656483.60787499975</v>
      </c>
      <c r="BF560" s="141">
        <v>638249.36149999977</v>
      </c>
      <c r="BG560" s="141">
        <v>620015.11512499978</v>
      </c>
      <c r="BH560" s="141">
        <v>601780.86874999979</v>
      </c>
      <c r="BI560" s="141">
        <v>583546.6223749998</v>
      </c>
      <c r="BJ560" s="141">
        <v>565312.37599999981</v>
      </c>
      <c r="BK560" s="141">
        <v>547078.12962499983</v>
      </c>
      <c r="BL560" s="141">
        <v>528843.88324999984</v>
      </c>
      <c r="BM560" s="141">
        <v>510609.63687499985</v>
      </c>
      <c r="BN560" s="141">
        <v>492375.39049999986</v>
      </c>
      <c r="BO560" s="141">
        <v>474141.14412499988</v>
      </c>
      <c r="BP560" s="141">
        <v>455906.89774999989</v>
      </c>
    </row>
    <row r="561" spans="4:68">
      <c r="D561" s="174" t="s">
        <v>4625</v>
      </c>
      <c r="E561" s="176">
        <v>3067</v>
      </c>
      <c r="F561" s="174" t="s">
        <v>3466</v>
      </c>
      <c r="G561" s="174" t="s">
        <v>3804</v>
      </c>
      <c r="H561" s="174" t="s">
        <v>191</v>
      </c>
      <c r="I561" s="174" t="s">
        <v>4626</v>
      </c>
      <c r="J561" s="174" t="s">
        <v>4627</v>
      </c>
      <c r="K561" s="174"/>
      <c r="L561" s="174" t="s">
        <v>4377</v>
      </c>
      <c r="M561" s="174" t="s">
        <v>4411</v>
      </c>
      <c r="N561" s="176">
        <v>960</v>
      </c>
      <c r="O561" s="174" t="s">
        <v>3407</v>
      </c>
      <c r="P561" s="177">
        <v>35247</v>
      </c>
      <c r="Q561" s="176">
        <v>204</v>
      </c>
      <c r="R561" s="175">
        <v>651.52</v>
      </c>
      <c r="S561" s="175">
        <v>2415.48</v>
      </c>
      <c r="T561" s="178">
        <v>0</v>
      </c>
      <c r="U561" s="96">
        <v>6</v>
      </c>
      <c r="V561" s="38" t="s">
        <v>116</v>
      </c>
      <c r="W561" s="38"/>
      <c r="X561" s="137">
        <v>38.337499999999999</v>
      </c>
      <c r="Y561" s="138">
        <v>64467</v>
      </c>
      <c r="Z561" s="179">
        <v>63</v>
      </c>
      <c r="AA561" s="139">
        <v>2076</v>
      </c>
      <c r="AB561" s="131"/>
      <c r="AC561" s="38"/>
      <c r="AD561" s="140">
        <v>2415.48</v>
      </c>
      <c r="AE561" s="141">
        <v>2377.1424999999999</v>
      </c>
      <c r="AF561" s="141">
        <v>2338.8049999999998</v>
      </c>
      <c r="AG561" s="141">
        <v>2300.4674999999997</v>
      </c>
      <c r="AH561" s="141">
        <v>2262.1299999999997</v>
      </c>
      <c r="AI561" s="141">
        <v>2223.7924999999996</v>
      </c>
      <c r="AJ561" s="141">
        <v>2185.4549999999995</v>
      </c>
      <c r="AK561" s="141">
        <v>2147.1174999999994</v>
      </c>
      <c r="AL561" s="141">
        <v>2108.7799999999993</v>
      </c>
      <c r="AM561" s="141">
        <v>2070.4424999999992</v>
      </c>
      <c r="AN561" s="141">
        <v>2032.1049999999991</v>
      </c>
      <c r="AO561" s="141">
        <v>1993.767499999999</v>
      </c>
      <c r="AP561" s="141">
        <v>1955.4299999999989</v>
      </c>
      <c r="AQ561" s="141">
        <v>1917.0924999999988</v>
      </c>
      <c r="AR561" s="141">
        <v>1878.7549999999987</v>
      </c>
      <c r="AS561" s="141">
        <v>1840.4174999999987</v>
      </c>
      <c r="AT561" s="141">
        <v>1802.0799999999986</v>
      </c>
      <c r="AU561" s="141">
        <v>1763.7424999999985</v>
      </c>
      <c r="AV561" s="141">
        <v>1725.4049999999984</v>
      </c>
      <c r="AW561" s="141">
        <v>1687.0674999999983</v>
      </c>
      <c r="AX561" s="141">
        <v>1648.7299999999982</v>
      </c>
      <c r="AY561" s="141">
        <v>1610.3924999999981</v>
      </c>
      <c r="AZ561" s="141">
        <v>1572.054999999998</v>
      </c>
      <c r="BA561" s="141">
        <v>1533.7174999999979</v>
      </c>
      <c r="BB561" s="141">
        <v>1495.3799999999978</v>
      </c>
      <c r="BC561" s="141">
        <v>1457.0424999999977</v>
      </c>
      <c r="BD561" s="141">
        <v>1418.7049999999977</v>
      </c>
      <c r="BE561" s="141">
        <v>1380.3674999999976</v>
      </c>
      <c r="BF561" s="141">
        <v>1342.0299999999975</v>
      </c>
      <c r="BG561" s="141">
        <v>1303.6924999999974</v>
      </c>
      <c r="BH561" s="141">
        <v>1265.3549999999973</v>
      </c>
      <c r="BI561" s="141">
        <v>1227.0174999999972</v>
      </c>
      <c r="BJ561" s="141">
        <v>1188.6799999999971</v>
      </c>
      <c r="BK561" s="141">
        <v>1150.342499999997</v>
      </c>
      <c r="BL561" s="141">
        <v>1112.0049999999969</v>
      </c>
      <c r="BM561" s="141">
        <v>1073.6674999999968</v>
      </c>
      <c r="BN561" s="141">
        <v>1035.3299999999967</v>
      </c>
      <c r="BO561" s="141">
        <v>996.99249999999677</v>
      </c>
      <c r="BP561" s="141">
        <v>958.65499999999679</v>
      </c>
    </row>
    <row r="562" spans="4:68">
      <c r="D562" s="174" t="s">
        <v>4628</v>
      </c>
      <c r="E562" s="175">
        <v>13294.94</v>
      </c>
      <c r="F562" s="174" t="s">
        <v>3459</v>
      </c>
      <c r="G562" s="174" t="s">
        <v>3804</v>
      </c>
      <c r="H562" s="174" t="s">
        <v>191</v>
      </c>
      <c r="I562" s="174" t="s">
        <v>4626</v>
      </c>
      <c r="J562" s="174" t="s">
        <v>4629</v>
      </c>
      <c r="K562" s="174"/>
      <c r="L562" s="174" t="s">
        <v>4377</v>
      </c>
      <c r="M562" s="174" t="s">
        <v>4411</v>
      </c>
      <c r="N562" s="176">
        <v>960</v>
      </c>
      <c r="O562" s="174" t="s">
        <v>3407</v>
      </c>
      <c r="P562" s="177">
        <v>35247</v>
      </c>
      <c r="Q562" s="176">
        <v>204</v>
      </c>
      <c r="R562" s="175">
        <v>2824.62</v>
      </c>
      <c r="S562" s="175">
        <v>10470.32</v>
      </c>
      <c r="T562" s="178">
        <v>0</v>
      </c>
      <c r="U562" s="96">
        <v>6</v>
      </c>
      <c r="V562" s="38" t="s">
        <v>116</v>
      </c>
      <c r="W562" s="38"/>
      <c r="X562" s="137">
        <v>166.18675000000002</v>
      </c>
      <c r="Y562" s="138">
        <v>64467</v>
      </c>
      <c r="Z562" s="179">
        <v>63</v>
      </c>
      <c r="AA562" s="139">
        <v>2076</v>
      </c>
      <c r="AB562" s="131"/>
      <c r="AC562" s="38"/>
      <c r="AD562" s="140">
        <v>10470.32</v>
      </c>
      <c r="AE562" s="141">
        <v>10304.133249999999</v>
      </c>
      <c r="AF562" s="141">
        <v>10137.946499999998</v>
      </c>
      <c r="AG562" s="141">
        <v>9971.7597499999974</v>
      </c>
      <c r="AH562" s="141">
        <v>9805.5729999999967</v>
      </c>
      <c r="AI562" s="141">
        <v>9639.3862499999959</v>
      </c>
      <c r="AJ562" s="141">
        <v>9473.1994999999952</v>
      </c>
      <c r="AK562" s="141">
        <v>9307.0127499999944</v>
      </c>
      <c r="AL562" s="141">
        <v>9140.8259999999937</v>
      </c>
      <c r="AM562" s="141">
        <v>8974.6392499999929</v>
      </c>
      <c r="AN562" s="141">
        <v>8808.4524999999921</v>
      </c>
      <c r="AO562" s="141">
        <v>8642.2657499999914</v>
      </c>
      <c r="AP562" s="141">
        <v>8476.0789999999906</v>
      </c>
      <c r="AQ562" s="141">
        <v>8309.8922499999899</v>
      </c>
      <c r="AR562" s="141">
        <v>8143.70549999999</v>
      </c>
      <c r="AS562" s="141">
        <v>7977.5187499999902</v>
      </c>
      <c r="AT562" s="141">
        <v>7811.3319999999903</v>
      </c>
      <c r="AU562" s="141">
        <v>7645.1452499999905</v>
      </c>
      <c r="AV562" s="141">
        <v>7478.9584999999906</v>
      </c>
      <c r="AW562" s="141">
        <v>7312.7717499999908</v>
      </c>
      <c r="AX562" s="141">
        <v>7146.5849999999909</v>
      </c>
      <c r="AY562" s="141">
        <v>6980.3982499999911</v>
      </c>
      <c r="AZ562" s="141">
        <v>6814.2114999999912</v>
      </c>
      <c r="BA562" s="141">
        <v>6648.0247499999914</v>
      </c>
      <c r="BB562" s="141">
        <v>6481.8379999999916</v>
      </c>
      <c r="BC562" s="141">
        <v>6315.6512499999917</v>
      </c>
      <c r="BD562" s="141">
        <v>6149.4644999999919</v>
      </c>
      <c r="BE562" s="141">
        <v>5983.277749999992</v>
      </c>
      <c r="BF562" s="141">
        <v>5817.0909999999922</v>
      </c>
      <c r="BG562" s="141">
        <v>5650.9042499999923</v>
      </c>
      <c r="BH562" s="141">
        <v>5484.7174999999925</v>
      </c>
      <c r="BI562" s="141">
        <v>5318.5307499999926</v>
      </c>
      <c r="BJ562" s="141">
        <v>5152.3439999999928</v>
      </c>
      <c r="BK562" s="141">
        <v>4986.1572499999929</v>
      </c>
      <c r="BL562" s="141">
        <v>4819.9704999999931</v>
      </c>
      <c r="BM562" s="141">
        <v>4653.7837499999932</v>
      </c>
      <c r="BN562" s="141">
        <v>4487.5969999999934</v>
      </c>
      <c r="BO562" s="141">
        <v>4321.4102499999935</v>
      </c>
      <c r="BP562" s="141">
        <v>4155.2234999999937</v>
      </c>
    </row>
    <row r="563" spans="4:68">
      <c r="D563" s="174" t="s">
        <v>4630</v>
      </c>
      <c r="E563" s="175">
        <v>68969.47</v>
      </c>
      <c r="F563" s="174" t="s">
        <v>3540</v>
      </c>
      <c r="G563" s="174" t="s">
        <v>3804</v>
      </c>
      <c r="H563" s="174" t="s">
        <v>191</v>
      </c>
      <c r="I563" s="174" t="s">
        <v>4626</v>
      </c>
      <c r="J563" s="174" t="s">
        <v>4629</v>
      </c>
      <c r="K563" s="174"/>
      <c r="L563" s="174" t="s">
        <v>4377</v>
      </c>
      <c r="M563" s="174" t="s">
        <v>4411</v>
      </c>
      <c r="N563" s="176">
        <v>960</v>
      </c>
      <c r="O563" s="174" t="s">
        <v>3407</v>
      </c>
      <c r="P563" s="177">
        <v>35247</v>
      </c>
      <c r="Q563" s="176">
        <v>204</v>
      </c>
      <c r="R563" s="175">
        <v>14653.5</v>
      </c>
      <c r="S563" s="175">
        <v>54315.97</v>
      </c>
      <c r="T563" s="178">
        <v>0</v>
      </c>
      <c r="U563" s="96">
        <v>6</v>
      </c>
      <c r="V563" s="38" t="s">
        <v>116</v>
      </c>
      <c r="W563" s="38"/>
      <c r="X563" s="137">
        <v>862.11837500000001</v>
      </c>
      <c r="Y563" s="138">
        <v>64467</v>
      </c>
      <c r="Z563" s="179">
        <v>63</v>
      </c>
      <c r="AA563" s="139">
        <v>2076</v>
      </c>
      <c r="AB563" s="131"/>
      <c r="AC563" s="38"/>
      <c r="AD563" s="140">
        <v>54315.97</v>
      </c>
      <c r="AE563" s="141">
        <v>53453.851625000003</v>
      </c>
      <c r="AF563" s="141">
        <v>52591.733250000005</v>
      </c>
      <c r="AG563" s="141">
        <v>51729.614875000007</v>
      </c>
      <c r="AH563" s="141">
        <v>50867.496500000008</v>
      </c>
      <c r="AI563" s="141">
        <v>50005.37812500001</v>
      </c>
      <c r="AJ563" s="141">
        <v>49143.259750000012</v>
      </c>
      <c r="AK563" s="141">
        <v>48281.141375000014</v>
      </c>
      <c r="AL563" s="141">
        <v>47419.023000000016</v>
      </c>
      <c r="AM563" s="141">
        <v>46556.904625000017</v>
      </c>
      <c r="AN563" s="141">
        <v>45694.786250000019</v>
      </c>
      <c r="AO563" s="141">
        <v>44832.667875000021</v>
      </c>
      <c r="AP563" s="141">
        <v>43970.549500000023</v>
      </c>
      <c r="AQ563" s="141">
        <v>43108.431125000025</v>
      </c>
      <c r="AR563" s="141">
        <v>42246.312750000026</v>
      </c>
      <c r="AS563" s="141">
        <v>41384.194375000028</v>
      </c>
      <c r="AT563" s="141">
        <v>40522.07600000003</v>
      </c>
      <c r="AU563" s="141">
        <v>39659.957625000032</v>
      </c>
      <c r="AV563" s="141">
        <v>38797.839250000034</v>
      </c>
      <c r="AW563" s="141">
        <v>37935.720875000035</v>
      </c>
      <c r="AX563" s="141">
        <v>37073.602500000037</v>
      </c>
      <c r="AY563" s="141">
        <v>36211.484125000039</v>
      </c>
      <c r="AZ563" s="141">
        <v>35349.365750000041</v>
      </c>
      <c r="BA563" s="141">
        <v>34487.247375000043</v>
      </c>
      <c r="BB563" s="141">
        <v>33625.129000000044</v>
      </c>
      <c r="BC563" s="141">
        <v>32763.010625000046</v>
      </c>
      <c r="BD563" s="141">
        <v>31900.892250000048</v>
      </c>
      <c r="BE563" s="141">
        <v>31038.77387500005</v>
      </c>
      <c r="BF563" s="141">
        <v>30176.655500000052</v>
      </c>
      <c r="BG563" s="141">
        <v>29314.537125000053</v>
      </c>
      <c r="BH563" s="141">
        <v>28452.418750000055</v>
      </c>
      <c r="BI563" s="141">
        <v>27590.300375000057</v>
      </c>
      <c r="BJ563" s="141">
        <v>26728.182000000059</v>
      </c>
      <c r="BK563" s="141">
        <v>25866.063625000061</v>
      </c>
      <c r="BL563" s="141">
        <v>25003.945250000063</v>
      </c>
      <c r="BM563" s="141">
        <v>24141.826875000064</v>
      </c>
      <c r="BN563" s="141">
        <v>23279.708500000066</v>
      </c>
      <c r="BO563" s="141">
        <v>22417.590125000068</v>
      </c>
      <c r="BP563" s="141">
        <v>21555.47175000007</v>
      </c>
    </row>
    <row r="564" spans="4:68">
      <c r="D564" s="174" t="s">
        <v>4631</v>
      </c>
      <c r="E564" s="176">
        <v>31257</v>
      </c>
      <c r="F564" s="174" t="s">
        <v>3466</v>
      </c>
      <c r="G564" s="174" t="s">
        <v>4632</v>
      </c>
      <c r="H564" s="174" t="s">
        <v>191</v>
      </c>
      <c r="I564" s="174" t="s">
        <v>4633</v>
      </c>
      <c r="J564" s="174" t="s">
        <v>4634</v>
      </c>
      <c r="K564" s="174"/>
      <c r="L564" s="174" t="s">
        <v>4439</v>
      </c>
      <c r="M564" s="174" t="s">
        <v>4635</v>
      </c>
      <c r="N564" s="176">
        <v>960</v>
      </c>
      <c r="O564" s="174" t="s">
        <v>3407</v>
      </c>
      <c r="P564" s="177">
        <v>35247</v>
      </c>
      <c r="Q564" s="176">
        <v>204</v>
      </c>
      <c r="R564" s="175">
        <v>6640.99</v>
      </c>
      <c r="S564" s="175">
        <v>24616.01</v>
      </c>
      <c r="T564" s="178">
        <v>1</v>
      </c>
      <c r="U564" s="96">
        <v>6</v>
      </c>
      <c r="V564" s="38" t="s">
        <v>116</v>
      </c>
      <c r="W564" s="38"/>
      <c r="X564" s="137">
        <v>390.71250000000003</v>
      </c>
      <c r="Y564" s="138">
        <v>64467</v>
      </c>
      <c r="Z564" s="179">
        <v>63</v>
      </c>
      <c r="AA564" s="139">
        <v>2076</v>
      </c>
      <c r="AB564" s="131"/>
      <c r="AC564" s="38"/>
      <c r="AD564" s="140">
        <v>24616.01</v>
      </c>
      <c r="AE564" s="141">
        <v>24225.297499999997</v>
      </c>
      <c r="AF564" s="141">
        <v>23834.584999999995</v>
      </c>
      <c r="AG564" s="141">
        <v>23443.872499999994</v>
      </c>
      <c r="AH564" s="141">
        <v>23053.159999999993</v>
      </c>
      <c r="AI564" s="141">
        <v>22662.447499999991</v>
      </c>
      <c r="AJ564" s="141">
        <v>22271.73499999999</v>
      </c>
      <c r="AK564" s="141">
        <v>21881.022499999988</v>
      </c>
      <c r="AL564" s="141">
        <v>21490.309999999987</v>
      </c>
      <c r="AM564" s="141">
        <v>21099.597499999985</v>
      </c>
      <c r="AN564" s="141">
        <v>20708.884999999984</v>
      </c>
      <c r="AO564" s="141">
        <v>20318.172499999982</v>
      </c>
      <c r="AP564" s="141">
        <v>19927.459999999981</v>
      </c>
      <c r="AQ564" s="141">
        <v>19536.747499999979</v>
      </c>
      <c r="AR564" s="141">
        <v>19146.034999999978</v>
      </c>
      <c r="AS564" s="141">
        <v>18755.322499999977</v>
      </c>
      <c r="AT564" s="141">
        <v>18364.609999999975</v>
      </c>
      <c r="AU564" s="141">
        <v>17973.897499999974</v>
      </c>
      <c r="AV564" s="141">
        <v>17583.184999999972</v>
      </c>
      <c r="AW564" s="141">
        <v>17192.472499999971</v>
      </c>
      <c r="AX564" s="141">
        <v>16801.759999999969</v>
      </c>
      <c r="AY564" s="141">
        <v>16411.047499999968</v>
      </c>
      <c r="AZ564" s="141">
        <v>16020.334999999968</v>
      </c>
      <c r="BA564" s="141">
        <v>15629.622499999969</v>
      </c>
      <c r="BB564" s="141">
        <v>15238.909999999969</v>
      </c>
      <c r="BC564" s="141">
        <v>14848.197499999969</v>
      </c>
      <c r="BD564" s="141">
        <v>14457.48499999997</v>
      </c>
      <c r="BE564" s="141">
        <v>14066.77249999997</v>
      </c>
      <c r="BF564" s="141">
        <v>13676.05999999997</v>
      </c>
      <c r="BG564" s="141">
        <v>13285.347499999971</v>
      </c>
      <c r="BH564" s="141">
        <v>12894.634999999971</v>
      </c>
      <c r="BI564" s="141">
        <v>12503.922499999971</v>
      </c>
      <c r="BJ564" s="141">
        <v>12113.209999999972</v>
      </c>
      <c r="BK564" s="141">
        <v>11722.497499999972</v>
      </c>
      <c r="BL564" s="141">
        <v>11331.784999999973</v>
      </c>
      <c r="BM564" s="141">
        <v>10941.072499999973</v>
      </c>
      <c r="BN564" s="141">
        <v>10550.359999999973</v>
      </c>
      <c r="BO564" s="141">
        <v>10159.647499999974</v>
      </c>
      <c r="BP564" s="141">
        <v>9768.934999999974</v>
      </c>
    </row>
    <row r="565" spans="4:68">
      <c r="D565" s="174" t="s">
        <v>4636</v>
      </c>
      <c r="E565" s="175">
        <v>139426.63</v>
      </c>
      <c r="F565" s="174" t="s">
        <v>3459</v>
      </c>
      <c r="G565" s="174" t="s">
        <v>4632</v>
      </c>
      <c r="H565" s="174" t="s">
        <v>191</v>
      </c>
      <c r="I565" s="174" t="s">
        <v>4633</v>
      </c>
      <c r="J565" s="174" t="s">
        <v>4637</v>
      </c>
      <c r="K565" s="174"/>
      <c r="L565" s="174" t="s">
        <v>4439</v>
      </c>
      <c r="M565" s="174" t="s">
        <v>4635</v>
      </c>
      <c r="N565" s="176">
        <v>960</v>
      </c>
      <c r="O565" s="174" t="s">
        <v>3407</v>
      </c>
      <c r="P565" s="177">
        <v>35247</v>
      </c>
      <c r="Q565" s="176">
        <v>204</v>
      </c>
      <c r="R565" s="175">
        <v>29623.279999999999</v>
      </c>
      <c r="S565" s="175">
        <v>109803.35</v>
      </c>
      <c r="T565" s="178">
        <v>0</v>
      </c>
      <c r="U565" s="96">
        <v>6</v>
      </c>
      <c r="V565" s="38" t="s">
        <v>116</v>
      </c>
      <c r="W565" s="38"/>
      <c r="X565" s="137">
        <v>1742.8328750000001</v>
      </c>
      <c r="Y565" s="138">
        <v>64467</v>
      </c>
      <c r="Z565" s="179">
        <v>63</v>
      </c>
      <c r="AA565" s="139">
        <v>2076</v>
      </c>
      <c r="AB565" s="131"/>
      <c r="AC565" s="38"/>
      <c r="AD565" s="140">
        <v>109803.35</v>
      </c>
      <c r="AE565" s="141">
        <v>108060.51712500001</v>
      </c>
      <c r="AF565" s="141">
        <v>106317.68425000002</v>
      </c>
      <c r="AG565" s="141">
        <v>104574.85137500003</v>
      </c>
      <c r="AH565" s="141">
        <v>102832.01850000003</v>
      </c>
      <c r="AI565" s="141">
        <v>101089.18562500004</v>
      </c>
      <c r="AJ565" s="141">
        <v>99346.352750000049</v>
      </c>
      <c r="AK565" s="141">
        <v>97603.519875000056</v>
      </c>
      <c r="AL565" s="141">
        <v>95860.687000000064</v>
      </c>
      <c r="AM565" s="141">
        <v>94117.854125000071</v>
      </c>
      <c r="AN565" s="141">
        <v>92375.021250000078</v>
      </c>
      <c r="AO565" s="141">
        <v>90632.188375000085</v>
      </c>
      <c r="AP565" s="141">
        <v>88889.355500000092</v>
      </c>
      <c r="AQ565" s="141">
        <v>87146.5226250001</v>
      </c>
      <c r="AR565" s="141">
        <v>85403.689750000107</v>
      </c>
      <c r="AS565" s="141">
        <v>83660.856875000114</v>
      </c>
      <c r="AT565" s="141">
        <v>81918.024000000121</v>
      </c>
      <c r="AU565" s="141">
        <v>80175.191125000129</v>
      </c>
      <c r="AV565" s="141">
        <v>78432.358250000136</v>
      </c>
      <c r="AW565" s="141">
        <v>76689.525375000143</v>
      </c>
      <c r="AX565" s="141">
        <v>74946.69250000015</v>
      </c>
      <c r="AY565" s="141">
        <v>73203.859625000157</v>
      </c>
      <c r="AZ565" s="141">
        <v>71461.026750000165</v>
      </c>
      <c r="BA565" s="141">
        <v>69718.193875000172</v>
      </c>
      <c r="BB565" s="141">
        <v>67975.361000000179</v>
      </c>
      <c r="BC565" s="141">
        <v>66232.528125000186</v>
      </c>
      <c r="BD565" s="141">
        <v>64489.695250000186</v>
      </c>
      <c r="BE565" s="141">
        <v>62746.862375000186</v>
      </c>
      <c r="BF565" s="141">
        <v>61004.029500000186</v>
      </c>
      <c r="BG565" s="141">
        <v>59261.196625000186</v>
      </c>
      <c r="BH565" s="141">
        <v>57518.363750000186</v>
      </c>
      <c r="BI565" s="141">
        <v>55775.530875000186</v>
      </c>
      <c r="BJ565" s="141">
        <v>54032.698000000186</v>
      </c>
      <c r="BK565" s="141">
        <v>52289.865125000186</v>
      </c>
      <c r="BL565" s="141">
        <v>50547.032250000186</v>
      </c>
      <c r="BM565" s="141">
        <v>48804.199375000186</v>
      </c>
      <c r="BN565" s="141">
        <v>47061.366500000186</v>
      </c>
      <c r="BO565" s="141">
        <v>45318.533625000186</v>
      </c>
      <c r="BP565" s="141">
        <v>43575.700750000186</v>
      </c>
    </row>
    <row r="566" spans="4:68">
      <c r="D566" s="174" t="s">
        <v>4638</v>
      </c>
      <c r="E566" s="175">
        <v>1275411.53</v>
      </c>
      <c r="F566" s="174" t="s">
        <v>3540</v>
      </c>
      <c r="G566" s="174" t="s">
        <v>4632</v>
      </c>
      <c r="H566" s="174" t="s">
        <v>191</v>
      </c>
      <c r="I566" s="174" t="s">
        <v>4633</v>
      </c>
      <c r="J566" s="174" t="s">
        <v>4637</v>
      </c>
      <c r="K566" s="174"/>
      <c r="L566" s="174" t="s">
        <v>4439</v>
      </c>
      <c r="M566" s="174" t="s">
        <v>4635</v>
      </c>
      <c r="N566" s="176">
        <v>960</v>
      </c>
      <c r="O566" s="174" t="s">
        <v>3407</v>
      </c>
      <c r="P566" s="177">
        <v>35247</v>
      </c>
      <c r="Q566" s="176">
        <v>204</v>
      </c>
      <c r="R566" s="175">
        <v>270980.59999999998</v>
      </c>
      <c r="S566" s="175">
        <v>1004430.93</v>
      </c>
      <c r="T566" s="178">
        <v>0</v>
      </c>
      <c r="U566" s="96">
        <v>6</v>
      </c>
      <c r="V566" s="38" t="s">
        <v>116</v>
      </c>
      <c r="W566" s="38"/>
      <c r="X566" s="137">
        <v>15942.644125000003</v>
      </c>
      <c r="Y566" s="138">
        <v>64467</v>
      </c>
      <c r="Z566" s="179">
        <v>63</v>
      </c>
      <c r="AA566" s="139">
        <v>2076</v>
      </c>
      <c r="AB566" s="131"/>
      <c r="AC566" s="38"/>
      <c r="AD566" s="140">
        <v>1004430.93</v>
      </c>
      <c r="AE566" s="141">
        <v>988488.28587500006</v>
      </c>
      <c r="AF566" s="141">
        <v>972545.64175000007</v>
      </c>
      <c r="AG566" s="141">
        <v>956602.99762500008</v>
      </c>
      <c r="AH566" s="141">
        <v>940660.35350000008</v>
      </c>
      <c r="AI566" s="141">
        <v>924717.70937500009</v>
      </c>
      <c r="AJ566" s="141">
        <v>908775.0652500001</v>
      </c>
      <c r="AK566" s="141">
        <v>892832.42112500011</v>
      </c>
      <c r="AL566" s="141">
        <v>876889.77700000012</v>
      </c>
      <c r="AM566" s="141">
        <v>860947.13287500013</v>
      </c>
      <c r="AN566" s="141">
        <v>845004.48875000014</v>
      </c>
      <c r="AO566" s="141">
        <v>829061.84462500014</v>
      </c>
      <c r="AP566" s="141">
        <v>813119.20050000015</v>
      </c>
      <c r="AQ566" s="141">
        <v>797176.55637500016</v>
      </c>
      <c r="AR566" s="141">
        <v>781233.91225000017</v>
      </c>
      <c r="AS566" s="141">
        <v>765291.26812500018</v>
      </c>
      <c r="AT566" s="141">
        <v>749348.62400000019</v>
      </c>
      <c r="AU566" s="141">
        <v>733405.97987500019</v>
      </c>
      <c r="AV566" s="141">
        <v>717463.3357500002</v>
      </c>
      <c r="AW566" s="141">
        <v>701520.69162500021</v>
      </c>
      <c r="AX566" s="141">
        <v>685578.04750000022</v>
      </c>
      <c r="AY566" s="141">
        <v>669635.40337500023</v>
      </c>
      <c r="AZ566" s="141">
        <v>653692.75925000024</v>
      </c>
      <c r="BA566" s="141">
        <v>637750.11512500024</v>
      </c>
      <c r="BB566" s="141">
        <v>621807.47100000025</v>
      </c>
      <c r="BC566" s="141">
        <v>605864.82687500026</v>
      </c>
      <c r="BD566" s="141">
        <v>589922.18275000027</v>
      </c>
      <c r="BE566" s="141">
        <v>573979.53862500028</v>
      </c>
      <c r="BF566" s="141">
        <v>558036.89450000029</v>
      </c>
      <c r="BG566" s="141">
        <v>542094.25037500029</v>
      </c>
      <c r="BH566" s="141">
        <v>526151.6062500003</v>
      </c>
      <c r="BI566" s="141">
        <v>510208.96212500031</v>
      </c>
      <c r="BJ566" s="141">
        <v>494266.31800000032</v>
      </c>
      <c r="BK566" s="141">
        <v>478323.67387500033</v>
      </c>
      <c r="BL566" s="141">
        <v>462381.02975000034</v>
      </c>
      <c r="BM566" s="141">
        <v>446438.38562500034</v>
      </c>
      <c r="BN566" s="141">
        <v>430495.74150000035</v>
      </c>
      <c r="BO566" s="141">
        <v>414553.09737500036</v>
      </c>
      <c r="BP566" s="141">
        <v>398610.45325000037</v>
      </c>
    </row>
    <row r="567" spans="4:68">
      <c r="D567" s="174" t="s">
        <v>4639</v>
      </c>
      <c r="E567" s="176">
        <v>28951</v>
      </c>
      <c r="F567" s="174" t="s">
        <v>3466</v>
      </c>
      <c r="G567" s="174" t="s">
        <v>4640</v>
      </c>
      <c r="H567" s="174" t="s">
        <v>191</v>
      </c>
      <c r="I567" s="174" t="s">
        <v>4641</v>
      </c>
      <c r="J567" s="174" t="s">
        <v>4642</v>
      </c>
      <c r="K567" s="174"/>
      <c r="L567" s="174" t="s">
        <v>4377</v>
      </c>
      <c r="M567" s="174" t="s">
        <v>3776</v>
      </c>
      <c r="N567" s="176">
        <v>960</v>
      </c>
      <c r="O567" s="174" t="s">
        <v>3407</v>
      </c>
      <c r="P567" s="177">
        <v>35247</v>
      </c>
      <c r="Q567" s="176">
        <v>204</v>
      </c>
      <c r="R567" s="175">
        <v>6150.98</v>
      </c>
      <c r="S567" s="175">
        <v>22800.02</v>
      </c>
      <c r="T567" s="178">
        <v>0</v>
      </c>
      <c r="U567" s="96">
        <v>6</v>
      </c>
      <c r="V567" s="38" t="s">
        <v>116</v>
      </c>
      <c r="W567" s="38"/>
      <c r="X567" s="137">
        <v>361.88749999999999</v>
      </c>
      <c r="Y567" s="138">
        <v>64467</v>
      </c>
      <c r="Z567" s="179">
        <v>63</v>
      </c>
      <c r="AA567" s="139">
        <v>2076</v>
      </c>
      <c r="AB567" s="131"/>
      <c r="AC567" s="38"/>
      <c r="AD567" s="140">
        <v>22800.02</v>
      </c>
      <c r="AE567" s="141">
        <v>22438.1325</v>
      </c>
      <c r="AF567" s="141">
        <v>22076.244999999999</v>
      </c>
      <c r="AG567" s="141">
        <v>21714.357499999998</v>
      </c>
      <c r="AH567" s="141">
        <v>21352.469999999998</v>
      </c>
      <c r="AI567" s="141">
        <v>20990.582499999997</v>
      </c>
      <c r="AJ567" s="141">
        <v>20628.694999999996</v>
      </c>
      <c r="AK567" s="141">
        <v>20266.807499999995</v>
      </c>
      <c r="AL567" s="141">
        <v>19904.919999999995</v>
      </c>
      <c r="AM567" s="141">
        <v>19543.032499999994</v>
      </c>
      <c r="AN567" s="141">
        <v>19181.144999999993</v>
      </c>
      <c r="AO567" s="141">
        <v>18819.257499999992</v>
      </c>
      <c r="AP567" s="141">
        <v>18457.369999999992</v>
      </c>
      <c r="AQ567" s="141">
        <v>18095.482499999991</v>
      </c>
      <c r="AR567" s="141">
        <v>17733.59499999999</v>
      </c>
      <c r="AS567" s="141">
        <v>17371.70749999999</v>
      </c>
      <c r="AT567" s="141">
        <v>17009.819999999989</v>
      </c>
      <c r="AU567" s="141">
        <v>16647.932499999988</v>
      </c>
      <c r="AV567" s="141">
        <v>16286.044999999987</v>
      </c>
      <c r="AW567" s="141">
        <v>15924.157499999987</v>
      </c>
      <c r="AX567" s="141">
        <v>15562.269999999986</v>
      </c>
      <c r="AY567" s="141">
        <v>15200.382499999985</v>
      </c>
      <c r="AZ567" s="141">
        <v>14838.494999999984</v>
      </c>
      <c r="BA567" s="141">
        <v>14476.607499999984</v>
      </c>
      <c r="BB567" s="141">
        <v>14114.719999999983</v>
      </c>
      <c r="BC567" s="141">
        <v>13752.832499999982</v>
      </c>
      <c r="BD567" s="141">
        <v>13390.944999999982</v>
      </c>
      <c r="BE567" s="141">
        <v>13029.057499999981</v>
      </c>
      <c r="BF567" s="141">
        <v>12667.16999999998</v>
      </c>
      <c r="BG567" s="141">
        <v>12305.282499999979</v>
      </c>
      <c r="BH567" s="141">
        <v>11943.394999999979</v>
      </c>
      <c r="BI567" s="141">
        <v>11581.507499999978</v>
      </c>
      <c r="BJ567" s="141">
        <v>11219.619999999977</v>
      </c>
      <c r="BK567" s="141">
        <v>10857.732499999976</v>
      </c>
      <c r="BL567" s="141">
        <v>10495.844999999976</v>
      </c>
      <c r="BM567" s="141">
        <v>10133.957499999975</v>
      </c>
      <c r="BN567" s="141">
        <v>9772.0699999999742</v>
      </c>
      <c r="BO567" s="141">
        <v>9410.1824999999735</v>
      </c>
      <c r="BP567" s="141">
        <v>9048.2949999999728</v>
      </c>
    </row>
    <row r="568" spans="4:68">
      <c r="D568" s="174" t="s">
        <v>4643</v>
      </c>
      <c r="E568" s="175">
        <v>102250.86</v>
      </c>
      <c r="F568" s="174" t="s">
        <v>3459</v>
      </c>
      <c r="G568" s="174" t="s">
        <v>4640</v>
      </c>
      <c r="H568" s="174" t="s">
        <v>191</v>
      </c>
      <c r="I568" s="174" t="s">
        <v>4641</v>
      </c>
      <c r="J568" s="174" t="s">
        <v>4644</v>
      </c>
      <c r="K568" s="174"/>
      <c r="L568" s="174" t="s">
        <v>4377</v>
      </c>
      <c r="M568" s="174" t="s">
        <v>3776</v>
      </c>
      <c r="N568" s="176">
        <v>960</v>
      </c>
      <c r="O568" s="174" t="s">
        <v>3407</v>
      </c>
      <c r="P568" s="177">
        <v>35247</v>
      </c>
      <c r="Q568" s="176">
        <v>204</v>
      </c>
      <c r="R568" s="175">
        <v>21724.68</v>
      </c>
      <c r="S568" s="175">
        <v>80526.179999999993</v>
      </c>
      <c r="T568" s="178">
        <v>0</v>
      </c>
      <c r="U568" s="96">
        <v>6</v>
      </c>
      <c r="V568" s="38" t="s">
        <v>116</v>
      </c>
      <c r="W568" s="38"/>
      <c r="X568" s="137">
        <v>1278.1357499999999</v>
      </c>
      <c r="Y568" s="138">
        <v>64467</v>
      </c>
      <c r="Z568" s="179">
        <v>63</v>
      </c>
      <c r="AA568" s="139">
        <v>2076</v>
      </c>
      <c r="AB568" s="131"/>
      <c r="AC568" s="38"/>
      <c r="AD568" s="140">
        <v>80526.179999999993</v>
      </c>
      <c r="AE568" s="141">
        <v>79248.044249999992</v>
      </c>
      <c r="AF568" s="141">
        <v>77969.90849999999</v>
      </c>
      <c r="AG568" s="141">
        <v>76691.772749999989</v>
      </c>
      <c r="AH568" s="141">
        <v>75413.636999999988</v>
      </c>
      <c r="AI568" s="141">
        <v>74135.501249999987</v>
      </c>
      <c r="AJ568" s="141">
        <v>72857.365499999985</v>
      </c>
      <c r="AK568" s="141">
        <v>71579.229749999984</v>
      </c>
      <c r="AL568" s="141">
        <v>70301.093999999983</v>
      </c>
      <c r="AM568" s="141">
        <v>69022.958249999981</v>
      </c>
      <c r="AN568" s="141">
        <v>67744.82249999998</v>
      </c>
      <c r="AO568" s="141">
        <v>66466.686749999979</v>
      </c>
      <c r="AP568" s="141">
        <v>65188.550999999978</v>
      </c>
      <c r="AQ568" s="141">
        <v>63910.415249999976</v>
      </c>
      <c r="AR568" s="141">
        <v>62632.279499999975</v>
      </c>
      <c r="AS568" s="141">
        <v>61354.143749999974</v>
      </c>
      <c r="AT568" s="141">
        <v>60076.007999999973</v>
      </c>
      <c r="AU568" s="141">
        <v>58797.872249999971</v>
      </c>
      <c r="AV568" s="141">
        <v>57519.73649999997</v>
      </c>
      <c r="AW568" s="141">
        <v>56241.600749999969</v>
      </c>
      <c r="AX568" s="141">
        <v>54963.464999999967</v>
      </c>
      <c r="AY568" s="141">
        <v>53685.329249999966</v>
      </c>
      <c r="AZ568" s="141">
        <v>52407.193499999965</v>
      </c>
      <c r="BA568" s="141">
        <v>51129.057749999964</v>
      </c>
      <c r="BB568" s="141">
        <v>49850.921999999962</v>
      </c>
      <c r="BC568" s="141">
        <v>48572.786249999961</v>
      </c>
      <c r="BD568" s="141">
        <v>47294.65049999996</v>
      </c>
      <c r="BE568" s="141">
        <v>46016.514749999958</v>
      </c>
      <c r="BF568" s="141">
        <v>44738.378999999957</v>
      </c>
      <c r="BG568" s="141">
        <v>43460.243249999956</v>
      </c>
      <c r="BH568" s="141">
        <v>42182.107499999955</v>
      </c>
      <c r="BI568" s="141">
        <v>40903.971749999953</v>
      </c>
      <c r="BJ568" s="141">
        <v>39625.835999999952</v>
      </c>
      <c r="BK568" s="141">
        <v>38347.700249999951</v>
      </c>
      <c r="BL568" s="141">
        <v>37069.564499999949</v>
      </c>
      <c r="BM568" s="141">
        <v>35791.428749999948</v>
      </c>
      <c r="BN568" s="141">
        <v>34513.292999999947</v>
      </c>
      <c r="BO568" s="141">
        <v>33235.157249999946</v>
      </c>
      <c r="BP568" s="141">
        <v>31957.021499999944</v>
      </c>
    </row>
    <row r="569" spans="4:68">
      <c r="D569" s="174" t="s">
        <v>4645</v>
      </c>
      <c r="E569" s="175">
        <v>75646.75</v>
      </c>
      <c r="F569" s="174" t="s">
        <v>3501</v>
      </c>
      <c r="G569" s="174" t="s">
        <v>4640</v>
      </c>
      <c r="H569" s="174" t="s">
        <v>191</v>
      </c>
      <c r="I569" s="174" t="s">
        <v>4641</v>
      </c>
      <c r="J569" s="174" t="s">
        <v>4644</v>
      </c>
      <c r="K569" s="174"/>
      <c r="L569" s="174" t="s">
        <v>4377</v>
      </c>
      <c r="M569" s="174" t="s">
        <v>3776</v>
      </c>
      <c r="N569" s="176">
        <v>960</v>
      </c>
      <c r="O569" s="174" t="s">
        <v>3407</v>
      </c>
      <c r="P569" s="177">
        <v>35247</v>
      </c>
      <c r="Q569" s="176">
        <v>204</v>
      </c>
      <c r="R569" s="175">
        <v>16072.25</v>
      </c>
      <c r="S569" s="175">
        <v>59574.5</v>
      </c>
      <c r="T569" s="178">
        <v>0</v>
      </c>
      <c r="U569" s="96">
        <v>6</v>
      </c>
      <c r="V569" s="38" t="s">
        <v>116</v>
      </c>
      <c r="W569" s="38"/>
      <c r="X569" s="137">
        <v>945.58437500000002</v>
      </c>
      <c r="Y569" s="138">
        <v>64467</v>
      </c>
      <c r="Z569" s="179">
        <v>63</v>
      </c>
      <c r="AA569" s="139">
        <v>2076</v>
      </c>
      <c r="AB569" s="131"/>
      <c r="AC569" s="38"/>
      <c r="AD569" s="140">
        <v>59574.5</v>
      </c>
      <c r="AE569" s="141">
        <v>58628.915625000001</v>
      </c>
      <c r="AF569" s="141">
        <v>57683.331250000003</v>
      </c>
      <c r="AG569" s="141">
        <v>56737.746875000004</v>
      </c>
      <c r="AH569" s="141">
        <v>55792.162500000006</v>
      </c>
      <c r="AI569" s="141">
        <v>54846.578125000007</v>
      </c>
      <c r="AJ569" s="141">
        <v>53900.993750000009</v>
      </c>
      <c r="AK569" s="141">
        <v>52955.40937500001</v>
      </c>
      <c r="AL569" s="141">
        <v>52009.825000000012</v>
      </c>
      <c r="AM569" s="141">
        <v>51064.240625000013</v>
      </c>
      <c r="AN569" s="141">
        <v>50118.656250000015</v>
      </c>
      <c r="AO569" s="141">
        <v>49173.071875000016</v>
      </c>
      <c r="AP569" s="141">
        <v>48227.487500000017</v>
      </c>
      <c r="AQ569" s="141">
        <v>47281.903125000019</v>
      </c>
      <c r="AR569" s="141">
        <v>46336.31875000002</v>
      </c>
      <c r="AS569" s="141">
        <v>45390.734375000022</v>
      </c>
      <c r="AT569" s="141">
        <v>44445.150000000023</v>
      </c>
      <c r="AU569" s="141">
        <v>43499.565625000025</v>
      </c>
      <c r="AV569" s="141">
        <v>42553.981250000026</v>
      </c>
      <c r="AW569" s="141">
        <v>41608.396875000028</v>
      </c>
      <c r="AX569" s="141">
        <v>40662.812500000029</v>
      </c>
      <c r="AY569" s="141">
        <v>39717.228125000031</v>
      </c>
      <c r="AZ569" s="141">
        <v>38771.643750000032</v>
      </c>
      <c r="BA569" s="141">
        <v>37826.059375000033</v>
      </c>
      <c r="BB569" s="141">
        <v>36880.475000000035</v>
      </c>
      <c r="BC569" s="141">
        <v>35934.890625000036</v>
      </c>
      <c r="BD569" s="141">
        <v>34989.306250000038</v>
      </c>
      <c r="BE569" s="141">
        <v>34043.721875000039</v>
      </c>
      <c r="BF569" s="141">
        <v>33098.137500000041</v>
      </c>
      <c r="BG569" s="141">
        <v>32152.553125000042</v>
      </c>
      <c r="BH569" s="141">
        <v>31206.968750000044</v>
      </c>
      <c r="BI569" s="141">
        <v>30261.384375000045</v>
      </c>
      <c r="BJ569" s="141">
        <v>29315.800000000047</v>
      </c>
      <c r="BK569" s="141">
        <v>28370.215625000048</v>
      </c>
      <c r="BL569" s="141">
        <v>27424.631250000049</v>
      </c>
      <c r="BM569" s="141">
        <v>26479.046875000051</v>
      </c>
      <c r="BN569" s="141">
        <v>25533.462500000052</v>
      </c>
      <c r="BO569" s="141">
        <v>24587.878125000054</v>
      </c>
      <c r="BP569" s="141">
        <v>23642.293750000055</v>
      </c>
    </row>
    <row r="570" spans="4:68">
      <c r="D570" s="174" t="s">
        <v>4646</v>
      </c>
      <c r="E570" s="176">
        <v>1134</v>
      </c>
      <c r="F570" s="174" t="s">
        <v>3459</v>
      </c>
      <c r="G570" s="174" t="s">
        <v>4647</v>
      </c>
      <c r="H570" s="174" t="s">
        <v>191</v>
      </c>
      <c r="I570" s="174" t="s">
        <v>4648</v>
      </c>
      <c r="J570" s="174" t="s">
        <v>4649</v>
      </c>
      <c r="K570" s="174"/>
      <c r="L570" s="174" t="s">
        <v>4377</v>
      </c>
      <c r="M570" s="174" t="s">
        <v>4530</v>
      </c>
      <c r="N570" s="176">
        <v>960</v>
      </c>
      <c r="O570" s="174" t="s">
        <v>3407</v>
      </c>
      <c r="P570" s="177">
        <v>35976</v>
      </c>
      <c r="Q570" s="176">
        <v>180</v>
      </c>
      <c r="R570" s="175">
        <v>212.55</v>
      </c>
      <c r="S570" s="175">
        <v>921.45</v>
      </c>
      <c r="T570" s="178">
        <v>0</v>
      </c>
      <c r="U570" s="96">
        <v>6</v>
      </c>
      <c r="V570" s="38" t="s">
        <v>116</v>
      </c>
      <c r="W570" s="38"/>
      <c r="X570" s="137">
        <v>14.174999999999999</v>
      </c>
      <c r="Y570" s="138">
        <v>65196</v>
      </c>
      <c r="Z570" s="179">
        <v>65</v>
      </c>
      <c r="AA570" s="139">
        <v>2078</v>
      </c>
      <c r="AB570" s="131"/>
      <c r="AC570" s="38"/>
      <c r="AD570" s="140">
        <v>921.45</v>
      </c>
      <c r="AE570" s="141">
        <v>907.27500000000009</v>
      </c>
      <c r="AF570" s="141">
        <v>893.10000000000014</v>
      </c>
      <c r="AG570" s="141">
        <v>878.92500000000018</v>
      </c>
      <c r="AH570" s="141">
        <v>864.75000000000023</v>
      </c>
      <c r="AI570" s="141">
        <v>850.57500000000027</v>
      </c>
      <c r="AJ570" s="141">
        <v>836.40000000000032</v>
      </c>
      <c r="AK570" s="141">
        <v>822.22500000000036</v>
      </c>
      <c r="AL570" s="141">
        <v>808.05000000000041</v>
      </c>
      <c r="AM570" s="141">
        <v>793.87500000000045</v>
      </c>
      <c r="AN570" s="141">
        <v>779.7000000000005</v>
      </c>
      <c r="AO570" s="141">
        <v>765.52500000000055</v>
      </c>
      <c r="AP570" s="141">
        <v>751.35000000000059</v>
      </c>
      <c r="AQ570" s="141">
        <v>737.17500000000064</v>
      </c>
      <c r="AR570" s="141">
        <v>723.00000000000068</v>
      </c>
      <c r="AS570" s="141">
        <v>708.82500000000073</v>
      </c>
      <c r="AT570" s="141">
        <v>694.65000000000077</v>
      </c>
      <c r="AU570" s="141">
        <v>680.47500000000082</v>
      </c>
      <c r="AV570" s="141">
        <v>666.30000000000086</v>
      </c>
      <c r="AW570" s="141">
        <v>652.12500000000091</v>
      </c>
      <c r="AX570" s="141">
        <v>637.95000000000095</v>
      </c>
      <c r="AY570" s="141">
        <v>623.775000000001</v>
      </c>
      <c r="AZ570" s="141">
        <v>609.60000000000105</v>
      </c>
      <c r="BA570" s="141">
        <v>595.42500000000109</v>
      </c>
      <c r="BB570" s="141">
        <v>581.25000000000114</v>
      </c>
      <c r="BC570" s="141">
        <v>567.07500000000118</v>
      </c>
      <c r="BD570" s="141">
        <v>552.90000000000123</v>
      </c>
      <c r="BE570" s="141">
        <v>538.72500000000127</v>
      </c>
      <c r="BF570" s="141">
        <v>524.55000000000132</v>
      </c>
      <c r="BG570" s="141">
        <v>510.37500000000131</v>
      </c>
      <c r="BH570" s="141">
        <v>496.2000000000013</v>
      </c>
      <c r="BI570" s="141">
        <v>482.02500000000128</v>
      </c>
      <c r="BJ570" s="141">
        <v>467.85000000000127</v>
      </c>
      <c r="BK570" s="141">
        <v>453.67500000000126</v>
      </c>
      <c r="BL570" s="141">
        <v>439.50000000000125</v>
      </c>
      <c r="BM570" s="141">
        <v>425.32500000000124</v>
      </c>
      <c r="BN570" s="141">
        <v>411.15000000000123</v>
      </c>
      <c r="BO570" s="141">
        <v>396.97500000000122</v>
      </c>
      <c r="BP570" s="141">
        <v>382.80000000000121</v>
      </c>
    </row>
    <row r="571" spans="4:68">
      <c r="D571" s="174" t="s">
        <v>4650</v>
      </c>
      <c r="E571" s="175">
        <v>480833.6</v>
      </c>
      <c r="F571" s="174" t="s">
        <v>3501</v>
      </c>
      <c r="G571" s="174" t="s">
        <v>4647</v>
      </c>
      <c r="H571" s="174" t="s">
        <v>191</v>
      </c>
      <c r="I571" s="174" t="s">
        <v>4648</v>
      </c>
      <c r="J571" s="174" t="s">
        <v>4649</v>
      </c>
      <c r="K571" s="174"/>
      <c r="L571" s="174" t="s">
        <v>4377</v>
      </c>
      <c r="M571" s="174" t="s">
        <v>4530</v>
      </c>
      <c r="N571" s="176">
        <v>960</v>
      </c>
      <c r="O571" s="174" t="s">
        <v>3407</v>
      </c>
      <c r="P571" s="177">
        <v>35976</v>
      </c>
      <c r="Q571" s="176">
        <v>180</v>
      </c>
      <c r="R571" s="175">
        <v>90156.3</v>
      </c>
      <c r="S571" s="175">
        <v>390677.3</v>
      </c>
      <c r="T571" s="178">
        <v>0</v>
      </c>
      <c r="U571" s="96">
        <v>6</v>
      </c>
      <c r="V571" s="38" t="s">
        <v>116</v>
      </c>
      <c r="W571" s="38"/>
      <c r="X571" s="137">
        <v>6010.4199999999992</v>
      </c>
      <c r="Y571" s="138">
        <v>65196</v>
      </c>
      <c r="Z571" s="179">
        <v>65</v>
      </c>
      <c r="AA571" s="139">
        <v>2078</v>
      </c>
      <c r="AB571" s="131"/>
      <c r="AC571" s="38"/>
      <c r="AD571" s="140">
        <v>390677.3</v>
      </c>
      <c r="AE571" s="141">
        <v>384666.88</v>
      </c>
      <c r="AF571" s="141">
        <v>378656.46</v>
      </c>
      <c r="AG571" s="141">
        <v>372646.04000000004</v>
      </c>
      <c r="AH571" s="141">
        <v>366635.62000000005</v>
      </c>
      <c r="AI571" s="141">
        <v>360625.20000000007</v>
      </c>
      <c r="AJ571" s="141">
        <v>354614.78000000009</v>
      </c>
      <c r="AK571" s="141">
        <v>348604.3600000001</v>
      </c>
      <c r="AL571" s="141">
        <v>342593.94000000012</v>
      </c>
      <c r="AM571" s="141">
        <v>336583.52000000014</v>
      </c>
      <c r="AN571" s="141">
        <v>330573.10000000015</v>
      </c>
      <c r="AO571" s="141">
        <v>324562.68000000017</v>
      </c>
      <c r="AP571" s="141">
        <v>318552.26000000018</v>
      </c>
      <c r="AQ571" s="141">
        <v>312541.8400000002</v>
      </c>
      <c r="AR571" s="141">
        <v>306531.42000000022</v>
      </c>
      <c r="AS571" s="141">
        <v>300521.00000000023</v>
      </c>
      <c r="AT571" s="141">
        <v>294510.58000000025</v>
      </c>
      <c r="AU571" s="141">
        <v>288500.16000000027</v>
      </c>
      <c r="AV571" s="141">
        <v>282489.74000000028</v>
      </c>
      <c r="AW571" s="141">
        <v>276479.3200000003</v>
      </c>
      <c r="AX571" s="141">
        <v>270468.90000000031</v>
      </c>
      <c r="AY571" s="141">
        <v>264458.48000000033</v>
      </c>
      <c r="AZ571" s="141">
        <v>258448.06000000032</v>
      </c>
      <c r="BA571" s="141">
        <v>252437.64000000031</v>
      </c>
      <c r="BB571" s="141">
        <v>246427.22000000029</v>
      </c>
      <c r="BC571" s="141">
        <v>240416.80000000028</v>
      </c>
      <c r="BD571" s="141">
        <v>234406.38000000027</v>
      </c>
      <c r="BE571" s="141">
        <v>228395.96000000025</v>
      </c>
      <c r="BF571" s="141">
        <v>222385.54000000024</v>
      </c>
      <c r="BG571" s="141">
        <v>216375.12000000023</v>
      </c>
      <c r="BH571" s="141">
        <v>210364.70000000022</v>
      </c>
      <c r="BI571" s="141">
        <v>204354.2800000002</v>
      </c>
      <c r="BJ571" s="141">
        <v>198343.86000000019</v>
      </c>
      <c r="BK571" s="141">
        <v>192333.44000000018</v>
      </c>
      <c r="BL571" s="141">
        <v>186323.02000000016</v>
      </c>
      <c r="BM571" s="141">
        <v>180312.60000000015</v>
      </c>
      <c r="BN571" s="141">
        <v>174302.18000000014</v>
      </c>
      <c r="BO571" s="141">
        <v>168291.76000000013</v>
      </c>
      <c r="BP571" s="141">
        <v>162281.34000000011</v>
      </c>
    </row>
    <row r="572" spans="4:68">
      <c r="D572" s="174" t="s">
        <v>4651</v>
      </c>
      <c r="E572" s="175">
        <v>64244.56</v>
      </c>
      <c r="F572" s="174" t="s">
        <v>3520</v>
      </c>
      <c r="G572" s="174" t="s">
        <v>4647</v>
      </c>
      <c r="H572" s="174" t="s">
        <v>191</v>
      </c>
      <c r="I572" s="174" t="s">
        <v>4648</v>
      </c>
      <c r="J572" s="174" t="s">
        <v>4649</v>
      </c>
      <c r="K572" s="174"/>
      <c r="L572" s="174" t="s">
        <v>4377</v>
      </c>
      <c r="M572" s="174" t="s">
        <v>4530</v>
      </c>
      <c r="N572" s="176">
        <v>960</v>
      </c>
      <c r="O572" s="174" t="s">
        <v>3407</v>
      </c>
      <c r="P572" s="177">
        <v>35976</v>
      </c>
      <c r="Q572" s="176">
        <v>180</v>
      </c>
      <c r="R572" s="175">
        <v>12045.76</v>
      </c>
      <c r="S572" s="175">
        <v>52198.8</v>
      </c>
      <c r="T572" s="178">
        <v>0</v>
      </c>
      <c r="U572" s="96">
        <v>6</v>
      </c>
      <c r="V572" s="38" t="s">
        <v>116</v>
      </c>
      <c r="W572" s="38"/>
      <c r="X572" s="137">
        <v>803.0569999999999</v>
      </c>
      <c r="Y572" s="138">
        <v>65196</v>
      </c>
      <c r="Z572" s="179">
        <v>65</v>
      </c>
      <c r="AA572" s="139">
        <v>2078</v>
      </c>
      <c r="AB572" s="131"/>
      <c r="AC572" s="38"/>
      <c r="AD572" s="140">
        <v>52198.8</v>
      </c>
      <c r="AE572" s="141">
        <v>51395.743000000002</v>
      </c>
      <c r="AF572" s="141">
        <v>50592.686000000002</v>
      </c>
      <c r="AG572" s="141">
        <v>49789.629000000001</v>
      </c>
      <c r="AH572" s="141">
        <v>48986.572</v>
      </c>
      <c r="AI572" s="141">
        <v>48183.514999999999</v>
      </c>
      <c r="AJ572" s="141">
        <v>47380.457999999999</v>
      </c>
      <c r="AK572" s="141">
        <v>46577.400999999998</v>
      </c>
      <c r="AL572" s="141">
        <v>45774.343999999997</v>
      </c>
      <c r="AM572" s="141">
        <v>44971.286999999997</v>
      </c>
      <c r="AN572" s="141">
        <v>44168.229999999996</v>
      </c>
      <c r="AO572" s="141">
        <v>43365.172999999995</v>
      </c>
      <c r="AP572" s="141">
        <v>42562.115999999995</v>
      </c>
      <c r="AQ572" s="141">
        <v>41759.058999999994</v>
      </c>
      <c r="AR572" s="141">
        <v>40956.001999999993</v>
      </c>
      <c r="AS572" s="141">
        <v>40152.944999999992</v>
      </c>
      <c r="AT572" s="141">
        <v>39349.887999999992</v>
      </c>
      <c r="AU572" s="141">
        <v>38546.830999999991</v>
      </c>
      <c r="AV572" s="141">
        <v>37743.77399999999</v>
      </c>
      <c r="AW572" s="141">
        <v>36940.71699999999</v>
      </c>
      <c r="AX572" s="141">
        <v>36137.659999999989</v>
      </c>
      <c r="AY572" s="141">
        <v>35334.602999999988</v>
      </c>
      <c r="AZ572" s="141">
        <v>34531.545999999988</v>
      </c>
      <c r="BA572" s="141">
        <v>33728.488999999987</v>
      </c>
      <c r="BB572" s="141">
        <v>32925.431999999986</v>
      </c>
      <c r="BC572" s="141">
        <v>32122.374999999985</v>
      </c>
      <c r="BD572" s="141">
        <v>31319.317999999985</v>
      </c>
      <c r="BE572" s="141">
        <v>30516.260999999984</v>
      </c>
      <c r="BF572" s="141">
        <v>29713.203999999983</v>
      </c>
      <c r="BG572" s="141">
        <v>28910.146999999983</v>
      </c>
      <c r="BH572" s="141">
        <v>28107.089999999982</v>
      </c>
      <c r="BI572" s="141">
        <v>27304.032999999981</v>
      </c>
      <c r="BJ572" s="141">
        <v>26500.975999999981</v>
      </c>
      <c r="BK572" s="141">
        <v>25697.91899999998</v>
      </c>
      <c r="BL572" s="141">
        <v>24894.861999999979</v>
      </c>
      <c r="BM572" s="141">
        <v>24091.804999999978</v>
      </c>
      <c r="BN572" s="141">
        <v>23288.747999999978</v>
      </c>
      <c r="BO572" s="141">
        <v>22485.690999999977</v>
      </c>
      <c r="BP572" s="141">
        <v>21682.633999999976</v>
      </c>
    </row>
    <row r="573" spans="4:68">
      <c r="D573" s="174" t="s">
        <v>4652</v>
      </c>
      <c r="E573" s="175">
        <v>27616.76</v>
      </c>
      <c r="F573" s="174" t="s">
        <v>3503</v>
      </c>
      <c r="G573" s="174" t="s">
        <v>4647</v>
      </c>
      <c r="H573" s="174" t="s">
        <v>191</v>
      </c>
      <c r="I573" s="174" t="s">
        <v>4648</v>
      </c>
      <c r="J573" s="174" t="s">
        <v>4649</v>
      </c>
      <c r="K573" s="174"/>
      <c r="L573" s="174" t="s">
        <v>4377</v>
      </c>
      <c r="M573" s="174" t="s">
        <v>4530</v>
      </c>
      <c r="N573" s="176">
        <v>960</v>
      </c>
      <c r="O573" s="174" t="s">
        <v>3407</v>
      </c>
      <c r="P573" s="177">
        <v>35976</v>
      </c>
      <c r="Q573" s="176">
        <v>180</v>
      </c>
      <c r="R573" s="175">
        <v>5178.01</v>
      </c>
      <c r="S573" s="175">
        <v>22438.75</v>
      </c>
      <c r="T573" s="178">
        <v>0</v>
      </c>
      <c r="U573" s="96">
        <v>6</v>
      </c>
      <c r="V573" s="38" t="s">
        <v>116</v>
      </c>
      <c r="W573" s="38"/>
      <c r="X573" s="137">
        <v>345.20949999999993</v>
      </c>
      <c r="Y573" s="138">
        <v>65196</v>
      </c>
      <c r="Z573" s="179">
        <v>65</v>
      </c>
      <c r="AA573" s="139">
        <v>2078</v>
      </c>
      <c r="AB573" s="131"/>
      <c r="AC573" s="38"/>
      <c r="AD573" s="140">
        <v>22438.75</v>
      </c>
      <c r="AE573" s="141">
        <v>22093.540499999999</v>
      </c>
      <c r="AF573" s="141">
        <v>21748.330999999998</v>
      </c>
      <c r="AG573" s="141">
        <v>21403.121499999997</v>
      </c>
      <c r="AH573" s="141">
        <v>21057.911999999997</v>
      </c>
      <c r="AI573" s="141">
        <v>20712.702499999996</v>
      </c>
      <c r="AJ573" s="141">
        <v>20367.492999999995</v>
      </c>
      <c r="AK573" s="141">
        <v>20022.283499999994</v>
      </c>
      <c r="AL573" s="141">
        <v>19677.073999999993</v>
      </c>
      <c r="AM573" s="141">
        <v>19331.864499999992</v>
      </c>
      <c r="AN573" s="141">
        <v>18986.654999999992</v>
      </c>
      <c r="AO573" s="141">
        <v>18641.445499999991</v>
      </c>
      <c r="AP573" s="141">
        <v>18296.23599999999</v>
      </c>
      <c r="AQ573" s="141">
        <v>17951.026499999989</v>
      </c>
      <c r="AR573" s="141">
        <v>17605.816999999988</v>
      </c>
      <c r="AS573" s="141">
        <v>17260.607499999987</v>
      </c>
      <c r="AT573" s="141">
        <v>16915.397999999986</v>
      </c>
      <c r="AU573" s="141">
        <v>16570.188499999986</v>
      </c>
      <c r="AV573" s="141">
        <v>16224.978999999985</v>
      </c>
      <c r="AW573" s="141">
        <v>15879.769499999984</v>
      </c>
      <c r="AX573" s="141">
        <v>15534.559999999983</v>
      </c>
      <c r="AY573" s="141">
        <v>15189.350499999982</v>
      </c>
      <c r="AZ573" s="141">
        <v>14844.140999999981</v>
      </c>
      <c r="BA573" s="141">
        <v>14498.931499999981</v>
      </c>
      <c r="BB573" s="141">
        <v>14153.72199999998</v>
      </c>
      <c r="BC573" s="141">
        <v>13808.512499999979</v>
      </c>
      <c r="BD573" s="141">
        <v>13463.302999999978</v>
      </c>
      <c r="BE573" s="141">
        <v>13118.093499999977</v>
      </c>
      <c r="BF573" s="141">
        <v>12772.883999999976</v>
      </c>
      <c r="BG573" s="141">
        <v>12427.674499999976</v>
      </c>
      <c r="BH573" s="141">
        <v>12082.464999999975</v>
      </c>
      <c r="BI573" s="141">
        <v>11737.255499999974</v>
      </c>
      <c r="BJ573" s="141">
        <v>11392.045999999973</v>
      </c>
      <c r="BK573" s="141">
        <v>11046.836499999972</v>
      </c>
      <c r="BL573" s="141">
        <v>10701.626999999971</v>
      </c>
      <c r="BM573" s="141">
        <v>10356.41749999997</v>
      </c>
      <c r="BN573" s="141">
        <v>10011.20799999997</v>
      </c>
      <c r="BO573" s="141">
        <v>9665.9984999999688</v>
      </c>
      <c r="BP573" s="141">
        <v>9320.7889999999679</v>
      </c>
    </row>
    <row r="574" spans="4:68">
      <c r="D574" s="174" t="s">
        <v>4653</v>
      </c>
      <c r="E574" s="175">
        <v>1183.58</v>
      </c>
      <c r="F574" s="174" t="s">
        <v>4654</v>
      </c>
      <c r="G574" s="174" t="s">
        <v>4647</v>
      </c>
      <c r="H574" s="174" t="s">
        <v>191</v>
      </c>
      <c r="I574" s="174" t="s">
        <v>4648</v>
      </c>
      <c r="J574" s="174" t="s">
        <v>4649</v>
      </c>
      <c r="K574" s="174"/>
      <c r="L574" s="174" t="s">
        <v>4377</v>
      </c>
      <c r="M574" s="174" t="s">
        <v>4530</v>
      </c>
      <c r="N574" s="176">
        <v>960</v>
      </c>
      <c r="O574" s="174" t="s">
        <v>3407</v>
      </c>
      <c r="P574" s="177">
        <v>35976</v>
      </c>
      <c r="Q574" s="176">
        <v>180</v>
      </c>
      <c r="R574" s="175">
        <v>221.85</v>
      </c>
      <c r="S574" s="175">
        <v>961.73</v>
      </c>
      <c r="T574" s="178">
        <v>0</v>
      </c>
      <c r="U574" s="96">
        <v>6</v>
      </c>
      <c r="V574" s="38" t="s">
        <v>116</v>
      </c>
      <c r="W574" s="38"/>
      <c r="X574" s="137">
        <v>14.794750000000001</v>
      </c>
      <c r="Y574" s="138">
        <v>65196</v>
      </c>
      <c r="Z574" s="179">
        <v>65</v>
      </c>
      <c r="AA574" s="139">
        <v>2078</v>
      </c>
      <c r="AB574" s="131"/>
      <c r="AC574" s="38"/>
      <c r="AD574" s="140">
        <v>961.73</v>
      </c>
      <c r="AE574" s="141">
        <v>946.93525</v>
      </c>
      <c r="AF574" s="141">
        <v>932.14049999999997</v>
      </c>
      <c r="AG574" s="141">
        <v>917.34574999999995</v>
      </c>
      <c r="AH574" s="141">
        <v>902.55099999999993</v>
      </c>
      <c r="AI574" s="141">
        <v>887.75624999999991</v>
      </c>
      <c r="AJ574" s="141">
        <v>872.96149999999989</v>
      </c>
      <c r="AK574" s="141">
        <v>858.16674999999987</v>
      </c>
      <c r="AL574" s="141">
        <v>843.37199999999984</v>
      </c>
      <c r="AM574" s="141">
        <v>828.57724999999982</v>
      </c>
      <c r="AN574" s="141">
        <v>813.7824999999998</v>
      </c>
      <c r="AO574" s="141">
        <v>798.98774999999978</v>
      </c>
      <c r="AP574" s="141">
        <v>784.19299999999976</v>
      </c>
      <c r="AQ574" s="141">
        <v>769.39824999999973</v>
      </c>
      <c r="AR574" s="141">
        <v>754.60349999999971</v>
      </c>
      <c r="AS574" s="141">
        <v>739.80874999999969</v>
      </c>
      <c r="AT574" s="141">
        <v>725.01399999999967</v>
      </c>
      <c r="AU574" s="141">
        <v>710.21924999999965</v>
      </c>
      <c r="AV574" s="141">
        <v>695.42449999999963</v>
      </c>
      <c r="AW574" s="141">
        <v>680.6297499999996</v>
      </c>
      <c r="AX574" s="141">
        <v>665.83499999999958</v>
      </c>
      <c r="AY574" s="141">
        <v>651.04024999999956</v>
      </c>
      <c r="AZ574" s="141">
        <v>636.24549999999954</v>
      </c>
      <c r="BA574" s="141">
        <v>621.45074999999952</v>
      </c>
      <c r="BB574" s="141">
        <v>606.65599999999949</v>
      </c>
      <c r="BC574" s="141">
        <v>591.86124999999947</v>
      </c>
      <c r="BD574" s="141">
        <v>577.06649999999945</v>
      </c>
      <c r="BE574" s="141">
        <v>562.27174999999943</v>
      </c>
      <c r="BF574" s="141">
        <v>547.47699999999941</v>
      </c>
      <c r="BG574" s="141">
        <v>532.68224999999939</v>
      </c>
      <c r="BH574" s="141">
        <v>517.88749999999936</v>
      </c>
      <c r="BI574" s="141">
        <v>503.09274999999934</v>
      </c>
      <c r="BJ574" s="141">
        <v>488.29799999999932</v>
      </c>
      <c r="BK574" s="141">
        <v>473.5032499999993</v>
      </c>
      <c r="BL574" s="141">
        <v>458.70849999999928</v>
      </c>
      <c r="BM574" s="141">
        <v>443.91374999999925</v>
      </c>
      <c r="BN574" s="141">
        <v>429.11899999999923</v>
      </c>
      <c r="BO574" s="141">
        <v>414.32424999999921</v>
      </c>
      <c r="BP574" s="141">
        <v>399.52949999999919</v>
      </c>
    </row>
    <row r="575" spans="4:68">
      <c r="D575" s="174" t="s">
        <v>4655</v>
      </c>
      <c r="E575" s="175">
        <v>1053.1199999999999</v>
      </c>
      <c r="F575" s="174" t="s">
        <v>3459</v>
      </c>
      <c r="G575" s="174" t="s">
        <v>4647</v>
      </c>
      <c r="H575" s="174" t="s">
        <v>191</v>
      </c>
      <c r="I575" s="174" t="s">
        <v>4656</v>
      </c>
      <c r="J575" s="174" t="s">
        <v>4649</v>
      </c>
      <c r="K575" s="174"/>
      <c r="L575" s="174" t="s">
        <v>4377</v>
      </c>
      <c r="M575" s="174" t="s">
        <v>4530</v>
      </c>
      <c r="N575" s="176">
        <v>960</v>
      </c>
      <c r="O575" s="174" t="s">
        <v>3407</v>
      </c>
      <c r="P575" s="177">
        <v>35976</v>
      </c>
      <c r="Q575" s="176">
        <v>180</v>
      </c>
      <c r="R575" s="175">
        <v>197.41</v>
      </c>
      <c r="S575" s="175">
        <v>855.71</v>
      </c>
      <c r="T575" s="178">
        <v>0</v>
      </c>
      <c r="U575" s="96">
        <v>6</v>
      </c>
      <c r="V575" s="38" t="s">
        <v>116</v>
      </c>
      <c r="W575" s="38"/>
      <c r="X575" s="137">
        <v>13.164</v>
      </c>
      <c r="Y575" s="138">
        <v>65196</v>
      </c>
      <c r="Z575" s="179">
        <v>65</v>
      </c>
      <c r="AA575" s="139">
        <v>2078</v>
      </c>
      <c r="AB575" s="131"/>
      <c r="AC575" s="38"/>
      <c r="AD575" s="140">
        <v>855.71</v>
      </c>
      <c r="AE575" s="141">
        <v>842.54600000000005</v>
      </c>
      <c r="AF575" s="141">
        <v>829.38200000000006</v>
      </c>
      <c r="AG575" s="141">
        <v>816.21800000000007</v>
      </c>
      <c r="AH575" s="141">
        <v>803.05400000000009</v>
      </c>
      <c r="AI575" s="141">
        <v>789.8900000000001</v>
      </c>
      <c r="AJ575" s="141">
        <v>776.72600000000011</v>
      </c>
      <c r="AK575" s="141">
        <v>763.56200000000013</v>
      </c>
      <c r="AL575" s="141">
        <v>750.39800000000014</v>
      </c>
      <c r="AM575" s="141">
        <v>737.23400000000015</v>
      </c>
      <c r="AN575" s="141">
        <v>724.07000000000016</v>
      </c>
      <c r="AO575" s="141">
        <v>710.90600000000018</v>
      </c>
      <c r="AP575" s="141">
        <v>697.74200000000019</v>
      </c>
      <c r="AQ575" s="141">
        <v>684.5780000000002</v>
      </c>
      <c r="AR575" s="141">
        <v>671.41400000000021</v>
      </c>
      <c r="AS575" s="141">
        <v>658.25000000000023</v>
      </c>
      <c r="AT575" s="141">
        <v>645.08600000000024</v>
      </c>
      <c r="AU575" s="141">
        <v>631.92200000000025</v>
      </c>
      <c r="AV575" s="141">
        <v>618.75800000000027</v>
      </c>
      <c r="AW575" s="141">
        <v>605.59400000000028</v>
      </c>
      <c r="AX575" s="141">
        <v>592.43000000000029</v>
      </c>
      <c r="AY575" s="141">
        <v>579.2660000000003</v>
      </c>
      <c r="AZ575" s="141">
        <v>566.10200000000032</v>
      </c>
      <c r="BA575" s="141">
        <v>552.93800000000033</v>
      </c>
      <c r="BB575" s="141">
        <v>539.77400000000034</v>
      </c>
      <c r="BC575" s="141">
        <v>526.61000000000035</v>
      </c>
      <c r="BD575" s="141">
        <v>513.44600000000037</v>
      </c>
      <c r="BE575" s="141">
        <v>500.28200000000038</v>
      </c>
      <c r="BF575" s="141">
        <v>487.11800000000039</v>
      </c>
      <c r="BG575" s="141">
        <v>473.95400000000041</v>
      </c>
      <c r="BH575" s="141">
        <v>460.79000000000042</v>
      </c>
      <c r="BI575" s="141">
        <v>447.62600000000043</v>
      </c>
      <c r="BJ575" s="141">
        <v>434.46200000000044</v>
      </c>
      <c r="BK575" s="141">
        <v>421.29800000000046</v>
      </c>
      <c r="BL575" s="141">
        <v>408.13400000000047</v>
      </c>
      <c r="BM575" s="141">
        <v>394.97000000000048</v>
      </c>
      <c r="BN575" s="141">
        <v>381.80600000000049</v>
      </c>
      <c r="BO575" s="141">
        <v>368.64200000000051</v>
      </c>
      <c r="BP575" s="141">
        <v>355.47800000000052</v>
      </c>
    </row>
    <row r="576" spans="4:68">
      <c r="D576" s="174" t="s">
        <v>4657</v>
      </c>
      <c r="E576" s="175">
        <v>171293.06</v>
      </c>
      <c r="F576" s="174" t="s">
        <v>3501</v>
      </c>
      <c r="G576" s="174" t="s">
        <v>4647</v>
      </c>
      <c r="H576" s="174" t="s">
        <v>191</v>
      </c>
      <c r="I576" s="174" t="s">
        <v>4656</v>
      </c>
      <c r="J576" s="174" t="s">
        <v>4649</v>
      </c>
      <c r="K576" s="174"/>
      <c r="L576" s="174" t="s">
        <v>4377</v>
      </c>
      <c r="M576" s="174" t="s">
        <v>4530</v>
      </c>
      <c r="N576" s="176">
        <v>960</v>
      </c>
      <c r="O576" s="174" t="s">
        <v>3407</v>
      </c>
      <c r="P576" s="177">
        <v>35976</v>
      </c>
      <c r="Q576" s="176">
        <v>180</v>
      </c>
      <c r="R576" s="175">
        <v>32117.4</v>
      </c>
      <c r="S576" s="175">
        <v>139175.66</v>
      </c>
      <c r="T576" s="178">
        <v>0</v>
      </c>
      <c r="U576" s="96">
        <v>6</v>
      </c>
      <c r="V576" s="38" t="s">
        <v>116</v>
      </c>
      <c r="W576" s="38"/>
      <c r="X576" s="137">
        <v>2141.1632500000001</v>
      </c>
      <c r="Y576" s="138">
        <v>65196</v>
      </c>
      <c r="Z576" s="179">
        <v>65</v>
      </c>
      <c r="AA576" s="139">
        <v>2078</v>
      </c>
      <c r="AB576" s="131"/>
      <c r="AC576" s="38"/>
      <c r="AD576" s="140">
        <v>139175.66</v>
      </c>
      <c r="AE576" s="141">
        <v>137034.49674999999</v>
      </c>
      <c r="AF576" s="141">
        <v>134893.33349999998</v>
      </c>
      <c r="AG576" s="141">
        <v>132752.17024999997</v>
      </c>
      <c r="AH576" s="141">
        <v>130611.00699999997</v>
      </c>
      <c r="AI576" s="141">
        <v>128469.84374999997</v>
      </c>
      <c r="AJ576" s="141">
        <v>126328.68049999997</v>
      </c>
      <c r="AK576" s="141">
        <v>124187.51724999998</v>
      </c>
      <c r="AL576" s="141">
        <v>122046.35399999998</v>
      </c>
      <c r="AM576" s="141">
        <v>119905.19074999998</v>
      </c>
      <c r="AN576" s="141">
        <v>117764.02749999998</v>
      </c>
      <c r="AO576" s="141">
        <v>115622.86424999998</v>
      </c>
      <c r="AP576" s="141">
        <v>113481.70099999999</v>
      </c>
      <c r="AQ576" s="141">
        <v>111340.53774999999</v>
      </c>
      <c r="AR576" s="141">
        <v>109199.37449999999</v>
      </c>
      <c r="AS576" s="141">
        <v>107058.21124999999</v>
      </c>
      <c r="AT576" s="141">
        <v>104917.048</v>
      </c>
      <c r="AU576" s="141">
        <v>102775.88475</v>
      </c>
      <c r="AV576" s="141">
        <v>100634.7215</v>
      </c>
      <c r="AW576" s="141">
        <v>98493.558250000002</v>
      </c>
      <c r="AX576" s="141">
        <v>96352.395000000004</v>
      </c>
      <c r="AY576" s="141">
        <v>94211.231750000006</v>
      </c>
      <c r="AZ576" s="141">
        <v>92070.068500000008</v>
      </c>
      <c r="BA576" s="141">
        <v>89928.905250000011</v>
      </c>
      <c r="BB576" s="141">
        <v>87787.742000000013</v>
      </c>
      <c r="BC576" s="141">
        <v>85646.578750000015</v>
      </c>
      <c r="BD576" s="141">
        <v>83505.415500000017</v>
      </c>
      <c r="BE576" s="141">
        <v>81364.25225000002</v>
      </c>
      <c r="BF576" s="141">
        <v>79223.089000000022</v>
      </c>
      <c r="BG576" s="141">
        <v>77081.925750000024</v>
      </c>
      <c r="BH576" s="141">
        <v>74940.762500000026</v>
      </c>
      <c r="BI576" s="141">
        <v>72799.599250000028</v>
      </c>
      <c r="BJ576" s="141">
        <v>70658.436000000031</v>
      </c>
      <c r="BK576" s="141">
        <v>68517.272750000033</v>
      </c>
      <c r="BL576" s="141">
        <v>66376.109500000035</v>
      </c>
      <c r="BM576" s="141">
        <v>64234.946250000037</v>
      </c>
      <c r="BN576" s="141">
        <v>62093.783000000039</v>
      </c>
      <c r="BO576" s="141">
        <v>59952.619750000042</v>
      </c>
      <c r="BP576" s="141">
        <v>57811.456500000044</v>
      </c>
    </row>
    <row r="577" spans="4:68">
      <c r="D577" s="174" t="s">
        <v>4658</v>
      </c>
      <c r="E577" s="175">
        <v>598704.05000000005</v>
      </c>
      <c r="F577" s="174" t="s">
        <v>3520</v>
      </c>
      <c r="G577" s="174" t="s">
        <v>4647</v>
      </c>
      <c r="H577" s="174" t="s">
        <v>191</v>
      </c>
      <c r="I577" s="174" t="s">
        <v>4656</v>
      </c>
      <c r="J577" s="174" t="s">
        <v>4649</v>
      </c>
      <c r="K577" s="174"/>
      <c r="L577" s="174" t="s">
        <v>4377</v>
      </c>
      <c r="M577" s="174" t="s">
        <v>4530</v>
      </c>
      <c r="N577" s="176">
        <v>960</v>
      </c>
      <c r="O577" s="174" t="s">
        <v>3407</v>
      </c>
      <c r="P577" s="177">
        <v>35976</v>
      </c>
      <c r="Q577" s="176">
        <v>180</v>
      </c>
      <c r="R577" s="176">
        <v>112257</v>
      </c>
      <c r="S577" s="175">
        <v>486447.05</v>
      </c>
      <c r="T577" s="178">
        <v>0</v>
      </c>
      <c r="U577" s="96">
        <v>6</v>
      </c>
      <c r="V577" s="38" t="s">
        <v>116</v>
      </c>
      <c r="W577" s="38"/>
      <c r="X577" s="137">
        <v>7483.8006250000017</v>
      </c>
      <c r="Y577" s="138">
        <v>65196</v>
      </c>
      <c r="Z577" s="179">
        <v>65</v>
      </c>
      <c r="AA577" s="139">
        <v>2078</v>
      </c>
      <c r="AB577" s="131"/>
      <c r="AC577" s="38"/>
      <c r="AD577" s="140">
        <v>486447.05</v>
      </c>
      <c r="AE577" s="141">
        <v>478963.24937500001</v>
      </c>
      <c r="AF577" s="141">
        <v>471479.44875000004</v>
      </c>
      <c r="AG577" s="141">
        <v>463995.64812500007</v>
      </c>
      <c r="AH577" s="141">
        <v>456511.84750000009</v>
      </c>
      <c r="AI577" s="141">
        <v>449028.04687500012</v>
      </c>
      <c r="AJ577" s="141">
        <v>441544.24625000014</v>
      </c>
      <c r="AK577" s="141">
        <v>434060.44562500017</v>
      </c>
      <c r="AL577" s="141">
        <v>426576.64500000019</v>
      </c>
      <c r="AM577" s="141">
        <v>419092.84437500022</v>
      </c>
      <c r="AN577" s="141">
        <v>411609.04375000024</v>
      </c>
      <c r="AO577" s="141">
        <v>404125.24312500027</v>
      </c>
      <c r="AP577" s="141">
        <v>396641.4425000003</v>
      </c>
      <c r="AQ577" s="141">
        <v>389157.64187500032</v>
      </c>
      <c r="AR577" s="141">
        <v>381673.84125000035</v>
      </c>
      <c r="AS577" s="141">
        <v>374190.04062500037</v>
      </c>
      <c r="AT577" s="141">
        <v>366706.2400000004</v>
      </c>
      <c r="AU577" s="141">
        <v>359222.43937500042</v>
      </c>
      <c r="AV577" s="141">
        <v>351738.63875000045</v>
      </c>
      <c r="AW577" s="141">
        <v>344254.83812500047</v>
      </c>
      <c r="AX577" s="141">
        <v>336771.0375000005</v>
      </c>
      <c r="AY577" s="141">
        <v>329287.23687500053</v>
      </c>
      <c r="AZ577" s="141">
        <v>321803.43625000055</v>
      </c>
      <c r="BA577" s="141">
        <v>314319.63562500058</v>
      </c>
      <c r="BB577" s="141">
        <v>306835.8350000006</v>
      </c>
      <c r="BC577" s="141">
        <v>299352.03437500063</v>
      </c>
      <c r="BD577" s="141">
        <v>291868.23375000065</v>
      </c>
      <c r="BE577" s="141">
        <v>284384.43312500068</v>
      </c>
      <c r="BF577" s="141">
        <v>276900.63250000071</v>
      </c>
      <c r="BG577" s="141">
        <v>269416.83187500073</v>
      </c>
      <c r="BH577" s="141">
        <v>261933.03125000073</v>
      </c>
      <c r="BI577" s="141">
        <v>254449.23062500072</v>
      </c>
      <c r="BJ577" s="141">
        <v>246965.43000000072</v>
      </c>
      <c r="BK577" s="141">
        <v>239481.62937500072</v>
      </c>
      <c r="BL577" s="141">
        <v>231997.82875000071</v>
      </c>
      <c r="BM577" s="141">
        <v>224514.02812500071</v>
      </c>
      <c r="BN577" s="141">
        <v>217030.22750000071</v>
      </c>
      <c r="BO577" s="141">
        <v>209546.4268750007</v>
      </c>
      <c r="BP577" s="141">
        <v>202062.6262500007</v>
      </c>
    </row>
    <row r="578" spans="4:68">
      <c r="D578" s="174" t="s">
        <v>4659</v>
      </c>
      <c r="E578" s="175">
        <v>173809.82</v>
      </c>
      <c r="F578" s="174" t="s">
        <v>3503</v>
      </c>
      <c r="G578" s="174" t="s">
        <v>4647</v>
      </c>
      <c r="H578" s="174" t="s">
        <v>191</v>
      </c>
      <c r="I578" s="174" t="s">
        <v>4656</v>
      </c>
      <c r="J578" s="174" t="s">
        <v>4649</v>
      </c>
      <c r="K578" s="174"/>
      <c r="L578" s="174" t="s">
        <v>4377</v>
      </c>
      <c r="M578" s="174" t="s">
        <v>4530</v>
      </c>
      <c r="N578" s="176">
        <v>960</v>
      </c>
      <c r="O578" s="174" t="s">
        <v>3407</v>
      </c>
      <c r="P578" s="177">
        <v>35976</v>
      </c>
      <c r="Q578" s="176">
        <v>180</v>
      </c>
      <c r="R578" s="175">
        <v>32589.3</v>
      </c>
      <c r="S578" s="175">
        <v>141220.51999999999</v>
      </c>
      <c r="T578" s="178">
        <v>0</v>
      </c>
      <c r="U578" s="96">
        <v>6</v>
      </c>
      <c r="V578" s="38" t="s">
        <v>116</v>
      </c>
      <c r="W578" s="38"/>
      <c r="X578" s="137">
        <v>2172.62275</v>
      </c>
      <c r="Y578" s="138">
        <v>65196</v>
      </c>
      <c r="Z578" s="179">
        <v>65</v>
      </c>
      <c r="AA578" s="139">
        <v>2078</v>
      </c>
      <c r="AB578" s="131"/>
      <c r="AC578" s="38"/>
      <c r="AD578" s="140">
        <v>141220.51999999999</v>
      </c>
      <c r="AE578" s="141">
        <v>139047.89724999998</v>
      </c>
      <c r="AF578" s="141">
        <v>136875.27449999997</v>
      </c>
      <c r="AG578" s="141">
        <v>134702.65174999996</v>
      </c>
      <c r="AH578" s="141">
        <v>132530.02899999995</v>
      </c>
      <c r="AI578" s="141">
        <v>130357.40624999996</v>
      </c>
      <c r="AJ578" s="141">
        <v>128184.78349999996</v>
      </c>
      <c r="AK578" s="141">
        <v>126012.16074999997</v>
      </c>
      <c r="AL578" s="141">
        <v>123839.53799999997</v>
      </c>
      <c r="AM578" s="141">
        <v>121666.91524999998</v>
      </c>
      <c r="AN578" s="141">
        <v>119494.29249999998</v>
      </c>
      <c r="AO578" s="141">
        <v>117321.66974999999</v>
      </c>
      <c r="AP578" s="141">
        <v>115149.04699999999</v>
      </c>
      <c r="AQ578" s="141">
        <v>112976.42425</v>
      </c>
      <c r="AR578" s="141">
        <v>110803.8015</v>
      </c>
      <c r="AS578" s="141">
        <v>108631.17875000001</v>
      </c>
      <c r="AT578" s="141">
        <v>106458.55600000001</v>
      </c>
      <c r="AU578" s="141">
        <v>104285.93325000002</v>
      </c>
      <c r="AV578" s="141">
        <v>102113.31050000002</v>
      </c>
      <c r="AW578" s="141">
        <v>99940.687750000026</v>
      </c>
      <c r="AX578" s="141">
        <v>97768.065000000031</v>
      </c>
      <c r="AY578" s="141">
        <v>95595.442250000036</v>
      </c>
      <c r="AZ578" s="141">
        <v>93422.819500000041</v>
      </c>
      <c r="BA578" s="141">
        <v>91250.196750000046</v>
      </c>
      <c r="BB578" s="141">
        <v>89077.574000000051</v>
      </c>
      <c r="BC578" s="141">
        <v>86904.951250000056</v>
      </c>
      <c r="BD578" s="141">
        <v>84732.328500000061</v>
      </c>
      <c r="BE578" s="141">
        <v>82559.705750000066</v>
      </c>
      <c r="BF578" s="141">
        <v>80387.083000000071</v>
      </c>
      <c r="BG578" s="141">
        <v>78214.460250000076</v>
      </c>
      <c r="BH578" s="141">
        <v>76041.837500000081</v>
      </c>
      <c r="BI578" s="141">
        <v>73869.214750000086</v>
      </c>
      <c r="BJ578" s="141">
        <v>71696.592000000092</v>
      </c>
      <c r="BK578" s="141">
        <v>69523.969250000097</v>
      </c>
      <c r="BL578" s="141">
        <v>67351.346500000102</v>
      </c>
      <c r="BM578" s="141">
        <v>65178.723750000099</v>
      </c>
      <c r="BN578" s="141">
        <v>63006.101000000097</v>
      </c>
      <c r="BO578" s="141">
        <v>60833.478250000095</v>
      </c>
      <c r="BP578" s="141">
        <v>58660.855500000092</v>
      </c>
    </row>
    <row r="579" spans="4:68">
      <c r="D579" s="174" t="s">
        <v>4660</v>
      </c>
      <c r="E579" s="175">
        <v>170076.07</v>
      </c>
      <c r="F579" s="174" t="s">
        <v>4654</v>
      </c>
      <c r="G579" s="174" t="s">
        <v>4647</v>
      </c>
      <c r="H579" s="174" t="s">
        <v>191</v>
      </c>
      <c r="I579" s="174" t="s">
        <v>4656</v>
      </c>
      <c r="J579" s="174" t="s">
        <v>4649</v>
      </c>
      <c r="K579" s="174"/>
      <c r="L579" s="174" t="s">
        <v>4377</v>
      </c>
      <c r="M579" s="174" t="s">
        <v>4530</v>
      </c>
      <c r="N579" s="176">
        <v>960</v>
      </c>
      <c r="O579" s="174" t="s">
        <v>3407</v>
      </c>
      <c r="P579" s="177">
        <v>35976</v>
      </c>
      <c r="Q579" s="176">
        <v>180</v>
      </c>
      <c r="R579" s="175">
        <v>31889.25</v>
      </c>
      <c r="S579" s="175">
        <v>138186.82</v>
      </c>
      <c r="T579" s="178">
        <v>0</v>
      </c>
      <c r="U579" s="96">
        <v>6</v>
      </c>
      <c r="V579" s="38" t="s">
        <v>116</v>
      </c>
      <c r="W579" s="38"/>
      <c r="X579" s="137">
        <v>2125.950875</v>
      </c>
      <c r="Y579" s="138">
        <v>65196</v>
      </c>
      <c r="Z579" s="179">
        <v>65</v>
      </c>
      <c r="AA579" s="139">
        <v>2078</v>
      </c>
      <c r="AB579" s="131"/>
      <c r="AC579" s="38"/>
      <c r="AD579" s="140">
        <v>138186.82</v>
      </c>
      <c r="AE579" s="141">
        <v>136060.869125</v>
      </c>
      <c r="AF579" s="141">
        <v>133934.91824999999</v>
      </c>
      <c r="AG579" s="141">
        <v>131808.96737499998</v>
      </c>
      <c r="AH579" s="141">
        <v>129683.01649999998</v>
      </c>
      <c r="AI579" s="141">
        <v>127557.06562499999</v>
      </c>
      <c r="AJ579" s="141">
        <v>125431.11474999999</v>
      </c>
      <c r="AK579" s="141">
        <v>123305.163875</v>
      </c>
      <c r="AL579" s="141">
        <v>121179.213</v>
      </c>
      <c r="AM579" s="141">
        <v>119053.26212500001</v>
      </c>
      <c r="AN579" s="141">
        <v>116927.31125000001</v>
      </c>
      <c r="AO579" s="141">
        <v>114801.36037500002</v>
      </c>
      <c r="AP579" s="141">
        <v>112675.40950000002</v>
      </c>
      <c r="AQ579" s="141">
        <v>110549.45862500003</v>
      </c>
      <c r="AR579" s="141">
        <v>108423.50775000003</v>
      </c>
      <c r="AS579" s="141">
        <v>106297.55687500004</v>
      </c>
      <c r="AT579" s="141">
        <v>104171.60600000004</v>
      </c>
      <c r="AU579" s="141">
        <v>102045.65512500005</v>
      </c>
      <c r="AV579" s="141">
        <v>99919.704250000053</v>
      </c>
      <c r="AW579" s="141">
        <v>97793.753375000058</v>
      </c>
      <c r="AX579" s="141">
        <v>95667.802500000063</v>
      </c>
      <c r="AY579" s="141">
        <v>93541.851625000068</v>
      </c>
      <c r="AZ579" s="141">
        <v>91415.900750000073</v>
      </c>
      <c r="BA579" s="141">
        <v>89289.949875000078</v>
      </c>
      <c r="BB579" s="141">
        <v>87163.999000000083</v>
      </c>
      <c r="BC579" s="141">
        <v>85038.048125000088</v>
      </c>
      <c r="BD579" s="141">
        <v>82912.097250000093</v>
      </c>
      <c r="BE579" s="141">
        <v>80786.146375000098</v>
      </c>
      <c r="BF579" s="141">
        <v>78660.195500000103</v>
      </c>
      <c r="BG579" s="141">
        <v>76534.244625000108</v>
      </c>
      <c r="BH579" s="141">
        <v>74408.293750000114</v>
      </c>
      <c r="BI579" s="141">
        <v>72282.342875000119</v>
      </c>
      <c r="BJ579" s="141">
        <v>70156.392000000124</v>
      </c>
      <c r="BK579" s="141">
        <v>68030.441125000129</v>
      </c>
      <c r="BL579" s="141">
        <v>65904.490250000134</v>
      </c>
      <c r="BM579" s="141">
        <v>63778.539375000131</v>
      </c>
      <c r="BN579" s="141">
        <v>61652.588500000129</v>
      </c>
      <c r="BO579" s="141">
        <v>59526.637625000127</v>
      </c>
      <c r="BP579" s="141">
        <v>57400.686750000124</v>
      </c>
    </row>
    <row r="580" spans="4:68">
      <c r="D580" s="174" t="s">
        <v>4661</v>
      </c>
      <c r="E580" s="175">
        <v>66912.44</v>
      </c>
      <c r="F580" s="174" t="s">
        <v>3459</v>
      </c>
      <c r="G580" s="174" t="s">
        <v>4647</v>
      </c>
      <c r="H580" s="174" t="s">
        <v>191</v>
      </c>
      <c r="I580" s="174" t="s">
        <v>4662</v>
      </c>
      <c r="J580" s="174" t="s">
        <v>4649</v>
      </c>
      <c r="K580" s="174"/>
      <c r="L580" s="174" t="s">
        <v>4377</v>
      </c>
      <c r="M580" s="174" t="s">
        <v>4530</v>
      </c>
      <c r="N580" s="176">
        <v>960</v>
      </c>
      <c r="O580" s="174" t="s">
        <v>3407</v>
      </c>
      <c r="P580" s="177">
        <v>35976</v>
      </c>
      <c r="Q580" s="176">
        <v>180</v>
      </c>
      <c r="R580" s="175">
        <v>12546.01</v>
      </c>
      <c r="S580" s="175">
        <v>54366.43</v>
      </c>
      <c r="T580" s="178">
        <v>0</v>
      </c>
      <c r="U580" s="96">
        <v>6</v>
      </c>
      <c r="V580" s="38" t="s">
        <v>116</v>
      </c>
      <c r="W580" s="38"/>
      <c r="X580" s="137">
        <v>836.40549999999996</v>
      </c>
      <c r="Y580" s="138">
        <v>65196</v>
      </c>
      <c r="Z580" s="179">
        <v>65</v>
      </c>
      <c r="AA580" s="139">
        <v>2078</v>
      </c>
      <c r="AB580" s="131"/>
      <c r="AC580" s="38"/>
      <c r="AD580" s="140">
        <v>54366.43</v>
      </c>
      <c r="AE580" s="141">
        <v>53530.0245</v>
      </c>
      <c r="AF580" s="141">
        <v>52693.618999999999</v>
      </c>
      <c r="AG580" s="141">
        <v>51857.213499999998</v>
      </c>
      <c r="AH580" s="141">
        <v>51020.807999999997</v>
      </c>
      <c r="AI580" s="141">
        <v>50184.402499999997</v>
      </c>
      <c r="AJ580" s="141">
        <v>49347.996999999996</v>
      </c>
      <c r="AK580" s="141">
        <v>48511.591499999995</v>
      </c>
      <c r="AL580" s="141">
        <v>47675.185999999994</v>
      </c>
      <c r="AM580" s="141">
        <v>46838.780499999993</v>
      </c>
      <c r="AN580" s="141">
        <v>46002.374999999993</v>
      </c>
      <c r="AO580" s="141">
        <v>45165.969499999992</v>
      </c>
      <c r="AP580" s="141">
        <v>44329.563999999991</v>
      </c>
      <c r="AQ580" s="141">
        <v>43493.15849999999</v>
      </c>
      <c r="AR580" s="141">
        <v>42656.75299999999</v>
      </c>
      <c r="AS580" s="141">
        <v>41820.347499999989</v>
      </c>
      <c r="AT580" s="141">
        <v>40983.941999999988</v>
      </c>
      <c r="AU580" s="141">
        <v>40147.536499999987</v>
      </c>
      <c r="AV580" s="141">
        <v>39311.130999999987</v>
      </c>
      <c r="AW580" s="141">
        <v>38474.725499999986</v>
      </c>
      <c r="AX580" s="141">
        <v>37638.319999999985</v>
      </c>
      <c r="AY580" s="141">
        <v>36801.914499999984</v>
      </c>
      <c r="AZ580" s="141">
        <v>35965.508999999984</v>
      </c>
      <c r="BA580" s="141">
        <v>35129.103499999983</v>
      </c>
      <c r="BB580" s="141">
        <v>34292.697999999982</v>
      </c>
      <c r="BC580" s="141">
        <v>33456.292499999981</v>
      </c>
      <c r="BD580" s="141">
        <v>32619.886999999981</v>
      </c>
      <c r="BE580" s="141">
        <v>31783.48149999998</v>
      </c>
      <c r="BF580" s="141">
        <v>30947.075999999979</v>
      </c>
      <c r="BG580" s="141">
        <v>30110.670499999978</v>
      </c>
      <c r="BH580" s="141">
        <v>29274.264999999978</v>
      </c>
      <c r="BI580" s="141">
        <v>28437.859499999977</v>
      </c>
      <c r="BJ580" s="141">
        <v>27601.453999999976</v>
      </c>
      <c r="BK580" s="141">
        <v>26765.048499999975</v>
      </c>
      <c r="BL580" s="141">
        <v>25928.642999999975</v>
      </c>
      <c r="BM580" s="141">
        <v>25092.237499999974</v>
      </c>
      <c r="BN580" s="141">
        <v>24255.831999999973</v>
      </c>
      <c r="BO580" s="141">
        <v>23419.426499999972</v>
      </c>
      <c r="BP580" s="141">
        <v>22583.020999999972</v>
      </c>
    </row>
    <row r="581" spans="4:68">
      <c r="D581" s="174" t="s">
        <v>4663</v>
      </c>
      <c r="E581" s="175">
        <v>525971.91</v>
      </c>
      <c r="F581" s="174" t="s">
        <v>3501</v>
      </c>
      <c r="G581" s="174" t="s">
        <v>4647</v>
      </c>
      <c r="H581" s="174" t="s">
        <v>191</v>
      </c>
      <c r="I581" s="174" t="s">
        <v>4662</v>
      </c>
      <c r="J581" s="174" t="s">
        <v>4649</v>
      </c>
      <c r="K581" s="174"/>
      <c r="L581" s="174" t="s">
        <v>4377</v>
      </c>
      <c r="M581" s="174" t="s">
        <v>4530</v>
      </c>
      <c r="N581" s="176">
        <v>960</v>
      </c>
      <c r="O581" s="174" t="s">
        <v>3407</v>
      </c>
      <c r="P581" s="177">
        <v>35976</v>
      </c>
      <c r="Q581" s="176">
        <v>180</v>
      </c>
      <c r="R581" s="175">
        <v>98619.61</v>
      </c>
      <c r="S581" s="175">
        <v>427352.3</v>
      </c>
      <c r="T581" s="178">
        <v>0</v>
      </c>
      <c r="U581" s="96">
        <v>6</v>
      </c>
      <c r="V581" s="38" t="s">
        <v>116</v>
      </c>
      <c r="W581" s="38"/>
      <c r="X581" s="137">
        <v>6574.6488750000008</v>
      </c>
      <c r="Y581" s="138">
        <v>65196</v>
      </c>
      <c r="Z581" s="179">
        <v>65</v>
      </c>
      <c r="AA581" s="139">
        <v>2078</v>
      </c>
      <c r="AB581" s="131"/>
      <c r="AC581" s="38"/>
      <c r="AD581" s="140">
        <v>427352.3</v>
      </c>
      <c r="AE581" s="141">
        <v>420777.65112499997</v>
      </c>
      <c r="AF581" s="141">
        <v>414203.00224999996</v>
      </c>
      <c r="AG581" s="141">
        <v>407628.35337499995</v>
      </c>
      <c r="AH581" s="141">
        <v>401053.70449999993</v>
      </c>
      <c r="AI581" s="141">
        <v>394479.05562499992</v>
      </c>
      <c r="AJ581" s="141">
        <v>387904.40674999991</v>
      </c>
      <c r="AK581" s="141">
        <v>381329.75787499989</v>
      </c>
      <c r="AL581" s="141">
        <v>374755.10899999988</v>
      </c>
      <c r="AM581" s="141">
        <v>368180.46012499987</v>
      </c>
      <c r="AN581" s="141">
        <v>361605.81124999985</v>
      </c>
      <c r="AO581" s="141">
        <v>355031.16237499984</v>
      </c>
      <c r="AP581" s="141">
        <v>348456.51349999983</v>
      </c>
      <c r="AQ581" s="141">
        <v>341881.86462499981</v>
      </c>
      <c r="AR581" s="141">
        <v>335307.2157499998</v>
      </c>
      <c r="AS581" s="141">
        <v>328732.56687499979</v>
      </c>
      <c r="AT581" s="141">
        <v>322157.91799999977</v>
      </c>
      <c r="AU581" s="141">
        <v>315583.26912499976</v>
      </c>
      <c r="AV581" s="141">
        <v>309008.62024999975</v>
      </c>
      <c r="AW581" s="141">
        <v>302433.97137499973</v>
      </c>
      <c r="AX581" s="141">
        <v>295859.32249999972</v>
      </c>
      <c r="AY581" s="141">
        <v>289284.6736249997</v>
      </c>
      <c r="AZ581" s="141">
        <v>282710.02474999969</v>
      </c>
      <c r="BA581" s="141">
        <v>276135.37587499968</v>
      </c>
      <c r="BB581" s="141">
        <v>269560.72699999966</v>
      </c>
      <c r="BC581" s="141">
        <v>262986.07812499965</v>
      </c>
      <c r="BD581" s="141">
        <v>256411.42924999964</v>
      </c>
      <c r="BE581" s="141">
        <v>249836.78037499962</v>
      </c>
      <c r="BF581" s="141">
        <v>243262.13149999961</v>
      </c>
      <c r="BG581" s="141">
        <v>236687.4826249996</v>
      </c>
      <c r="BH581" s="141">
        <v>230112.83374999958</v>
      </c>
      <c r="BI581" s="141">
        <v>223538.18487499957</v>
      </c>
      <c r="BJ581" s="141">
        <v>216963.53599999956</v>
      </c>
      <c r="BK581" s="141">
        <v>210388.88712499954</v>
      </c>
      <c r="BL581" s="141">
        <v>203814.23824999953</v>
      </c>
      <c r="BM581" s="141">
        <v>197239.58937499952</v>
      </c>
      <c r="BN581" s="141">
        <v>190664.9404999995</v>
      </c>
      <c r="BO581" s="141">
        <v>184090.29162499949</v>
      </c>
      <c r="BP581" s="141">
        <v>177515.64274999948</v>
      </c>
    </row>
    <row r="582" spans="4:68">
      <c r="D582" s="174" t="s">
        <v>4664</v>
      </c>
      <c r="E582" s="175">
        <v>1548.26</v>
      </c>
      <c r="F582" s="174" t="s">
        <v>3520</v>
      </c>
      <c r="G582" s="174" t="s">
        <v>4647</v>
      </c>
      <c r="H582" s="174" t="s">
        <v>191</v>
      </c>
      <c r="I582" s="174" t="s">
        <v>4662</v>
      </c>
      <c r="J582" s="174" t="s">
        <v>4649</v>
      </c>
      <c r="K582" s="174"/>
      <c r="L582" s="174" t="s">
        <v>4377</v>
      </c>
      <c r="M582" s="174" t="s">
        <v>4530</v>
      </c>
      <c r="N582" s="176">
        <v>960</v>
      </c>
      <c r="O582" s="174" t="s">
        <v>3407</v>
      </c>
      <c r="P582" s="177">
        <v>35976</v>
      </c>
      <c r="Q582" s="176">
        <v>180</v>
      </c>
      <c r="R582" s="175">
        <v>290.25</v>
      </c>
      <c r="S582" s="175">
        <v>1258.01</v>
      </c>
      <c r="T582" s="178">
        <v>0</v>
      </c>
      <c r="U582" s="96">
        <v>6</v>
      </c>
      <c r="V582" s="38" t="s">
        <v>116</v>
      </c>
      <c r="W582" s="38"/>
      <c r="X582" s="137">
        <v>19.353249999999999</v>
      </c>
      <c r="Y582" s="138">
        <v>65196</v>
      </c>
      <c r="Z582" s="179">
        <v>65</v>
      </c>
      <c r="AA582" s="139">
        <v>2078</v>
      </c>
      <c r="AB582" s="131"/>
      <c r="AC582" s="38"/>
      <c r="AD582" s="140">
        <v>1258.01</v>
      </c>
      <c r="AE582" s="141">
        <v>1238.6567500000001</v>
      </c>
      <c r="AF582" s="141">
        <v>1219.3035000000002</v>
      </c>
      <c r="AG582" s="141">
        <v>1199.9502500000003</v>
      </c>
      <c r="AH582" s="141">
        <v>1180.5970000000004</v>
      </c>
      <c r="AI582" s="141">
        <v>1161.2437500000005</v>
      </c>
      <c r="AJ582" s="141">
        <v>1141.8905000000007</v>
      </c>
      <c r="AK582" s="141">
        <v>1122.5372500000008</v>
      </c>
      <c r="AL582" s="141">
        <v>1103.1840000000009</v>
      </c>
      <c r="AM582" s="141">
        <v>1083.830750000001</v>
      </c>
      <c r="AN582" s="141">
        <v>1064.4775000000011</v>
      </c>
      <c r="AO582" s="141">
        <v>1045.1242500000012</v>
      </c>
      <c r="AP582" s="141">
        <v>1025.7710000000013</v>
      </c>
      <c r="AQ582" s="141">
        <v>1006.4177500000013</v>
      </c>
      <c r="AR582" s="141">
        <v>987.06450000000132</v>
      </c>
      <c r="AS582" s="141">
        <v>967.71125000000131</v>
      </c>
      <c r="AT582" s="141">
        <v>948.35800000000131</v>
      </c>
      <c r="AU582" s="141">
        <v>929.00475000000131</v>
      </c>
      <c r="AV582" s="141">
        <v>909.65150000000131</v>
      </c>
      <c r="AW582" s="141">
        <v>890.2982500000013</v>
      </c>
      <c r="AX582" s="141">
        <v>870.9450000000013</v>
      </c>
      <c r="AY582" s="141">
        <v>851.5917500000013</v>
      </c>
      <c r="AZ582" s="141">
        <v>832.2385000000013</v>
      </c>
      <c r="BA582" s="141">
        <v>812.88525000000129</v>
      </c>
      <c r="BB582" s="141">
        <v>793.53200000000129</v>
      </c>
      <c r="BC582" s="141">
        <v>774.17875000000129</v>
      </c>
      <c r="BD582" s="141">
        <v>754.82550000000128</v>
      </c>
      <c r="BE582" s="141">
        <v>735.47225000000128</v>
      </c>
      <c r="BF582" s="141">
        <v>716.11900000000128</v>
      </c>
      <c r="BG582" s="141">
        <v>696.76575000000128</v>
      </c>
      <c r="BH582" s="141">
        <v>677.41250000000127</v>
      </c>
      <c r="BI582" s="141">
        <v>658.05925000000127</v>
      </c>
      <c r="BJ582" s="141">
        <v>638.70600000000127</v>
      </c>
      <c r="BK582" s="141">
        <v>619.35275000000127</v>
      </c>
      <c r="BL582" s="141">
        <v>599.99950000000126</v>
      </c>
      <c r="BM582" s="141">
        <v>580.64625000000126</v>
      </c>
      <c r="BN582" s="141">
        <v>561.29300000000126</v>
      </c>
      <c r="BO582" s="141">
        <v>541.93975000000125</v>
      </c>
      <c r="BP582" s="141">
        <v>522.58650000000125</v>
      </c>
    </row>
    <row r="583" spans="4:68">
      <c r="D583" s="174" t="s">
        <v>4665</v>
      </c>
      <c r="E583" s="176">
        <v>211136</v>
      </c>
      <c r="F583" s="174" t="s">
        <v>3466</v>
      </c>
      <c r="G583" s="174" t="s">
        <v>4647</v>
      </c>
      <c r="H583" s="174" t="s">
        <v>191</v>
      </c>
      <c r="I583" s="174" t="s">
        <v>3098</v>
      </c>
      <c r="J583" s="174" t="s">
        <v>4666</v>
      </c>
      <c r="K583" s="174"/>
      <c r="L583" s="174" t="s">
        <v>4377</v>
      </c>
      <c r="M583" s="174" t="s">
        <v>4530</v>
      </c>
      <c r="N583" s="176">
        <v>960</v>
      </c>
      <c r="O583" s="174" t="s">
        <v>3407</v>
      </c>
      <c r="P583" s="177">
        <v>35976</v>
      </c>
      <c r="Q583" s="176">
        <v>180</v>
      </c>
      <c r="R583" s="176">
        <v>39588</v>
      </c>
      <c r="S583" s="176">
        <v>171548</v>
      </c>
      <c r="T583" s="178">
        <v>0</v>
      </c>
      <c r="U583" s="96">
        <v>6</v>
      </c>
      <c r="V583" s="38" t="s">
        <v>116</v>
      </c>
      <c r="W583" s="38"/>
      <c r="X583" s="137">
        <v>2639.2</v>
      </c>
      <c r="Y583" s="138">
        <v>65196</v>
      </c>
      <c r="Z583" s="179">
        <v>65</v>
      </c>
      <c r="AA583" s="139">
        <v>2078</v>
      </c>
      <c r="AB583" s="131"/>
      <c r="AC583" s="38"/>
      <c r="AD583" s="140">
        <v>171548</v>
      </c>
      <c r="AE583" s="141">
        <v>168908.79999999999</v>
      </c>
      <c r="AF583" s="141">
        <v>166269.59999999998</v>
      </c>
      <c r="AG583" s="141">
        <v>163630.39999999997</v>
      </c>
      <c r="AH583" s="141">
        <v>160991.19999999995</v>
      </c>
      <c r="AI583" s="141">
        <v>158351.99999999994</v>
      </c>
      <c r="AJ583" s="141">
        <v>155712.79999999993</v>
      </c>
      <c r="AK583" s="141">
        <v>153073.59999999992</v>
      </c>
      <c r="AL583" s="141">
        <v>150434.39999999991</v>
      </c>
      <c r="AM583" s="141">
        <v>147795.1999999999</v>
      </c>
      <c r="AN583" s="141">
        <v>145155.99999999988</v>
      </c>
      <c r="AO583" s="141">
        <v>142516.79999999987</v>
      </c>
      <c r="AP583" s="141">
        <v>139877.59999999986</v>
      </c>
      <c r="AQ583" s="141">
        <v>137238.39999999985</v>
      </c>
      <c r="AR583" s="141">
        <v>134599.19999999984</v>
      </c>
      <c r="AS583" s="141">
        <v>131959.99999999983</v>
      </c>
      <c r="AT583" s="141">
        <v>129320.79999999983</v>
      </c>
      <c r="AU583" s="141">
        <v>126681.59999999983</v>
      </c>
      <c r="AV583" s="141">
        <v>124042.39999999983</v>
      </c>
      <c r="AW583" s="141">
        <v>121403.19999999984</v>
      </c>
      <c r="AX583" s="141">
        <v>118763.99999999984</v>
      </c>
      <c r="AY583" s="141">
        <v>116124.79999999984</v>
      </c>
      <c r="AZ583" s="141">
        <v>113485.59999999985</v>
      </c>
      <c r="BA583" s="141">
        <v>110846.39999999985</v>
      </c>
      <c r="BB583" s="141">
        <v>108207.19999999985</v>
      </c>
      <c r="BC583" s="141">
        <v>105567.99999999985</v>
      </c>
      <c r="BD583" s="141">
        <v>102928.79999999986</v>
      </c>
      <c r="BE583" s="141">
        <v>100289.59999999986</v>
      </c>
      <c r="BF583" s="141">
        <v>97650.399999999863</v>
      </c>
      <c r="BG583" s="141">
        <v>95011.199999999866</v>
      </c>
      <c r="BH583" s="141">
        <v>92371.999999999869</v>
      </c>
      <c r="BI583" s="141">
        <v>89732.799999999872</v>
      </c>
      <c r="BJ583" s="141">
        <v>87093.599999999875</v>
      </c>
      <c r="BK583" s="141">
        <v>84454.399999999878</v>
      </c>
      <c r="BL583" s="141">
        <v>81815.199999999881</v>
      </c>
      <c r="BM583" s="141">
        <v>79175.999999999884</v>
      </c>
      <c r="BN583" s="141">
        <v>76536.799999999886</v>
      </c>
      <c r="BO583" s="141">
        <v>73897.599999999889</v>
      </c>
      <c r="BP583" s="141">
        <v>71258.399999999892</v>
      </c>
    </row>
    <row r="584" spans="4:68">
      <c r="D584" s="174" t="s">
        <v>4667</v>
      </c>
      <c r="E584" s="176">
        <v>55199</v>
      </c>
      <c r="F584" s="174" t="s">
        <v>3516</v>
      </c>
      <c r="G584" s="174" t="s">
        <v>4647</v>
      </c>
      <c r="H584" s="174" t="s">
        <v>191</v>
      </c>
      <c r="I584" s="174" t="s">
        <v>3098</v>
      </c>
      <c r="J584" s="174" t="s">
        <v>4666</v>
      </c>
      <c r="K584" s="174"/>
      <c r="L584" s="174" t="s">
        <v>4377</v>
      </c>
      <c r="M584" s="174" t="s">
        <v>4530</v>
      </c>
      <c r="N584" s="176">
        <v>960</v>
      </c>
      <c r="O584" s="174" t="s">
        <v>3407</v>
      </c>
      <c r="P584" s="177">
        <v>35976</v>
      </c>
      <c r="Q584" s="176">
        <v>180</v>
      </c>
      <c r="R584" s="175">
        <v>10349.709999999999</v>
      </c>
      <c r="S584" s="175">
        <v>44849.29</v>
      </c>
      <c r="T584" s="178">
        <v>0</v>
      </c>
      <c r="U584" s="96">
        <v>6</v>
      </c>
      <c r="V584" s="38" t="s">
        <v>116</v>
      </c>
      <c r="W584" s="38"/>
      <c r="X584" s="137">
        <v>689.98749999999995</v>
      </c>
      <c r="Y584" s="138">
        <v>65196</v>
      </c>
      <c r="Z584" s="179">
        <v>65</v>
      </c>
      <c r="AA584" s="139">
        <v>2078</v>
      </c>
      <c r="AB584" s="131"/>
      <c r="AC584" s="38"/>
      <c r="AD584" s="140">
        <v>44849.29</v>
      </c>
      <c r="AE584" s="141">
        <v>44159.302499999998</v>
      </c>
      <c r="AF584" s="141">
        <v>43469.314999999995</v>
      </c>
      <c r="AG584" s="141">
        <v>42779.327499999992</v>
      </c>
      <c r="AH584" s="141">
        <v>42089.339999999989</v>
      </c>
      <c r="AI584" s="141">
        <v>41399.352499999986</v>
      </c>
      <c r="AJ584" s="141">
        <v>40709.364999999983</v>
      </c>
      <c r="AK584" s="141">
        <v>40019.377499999981</v>
      </c>
      <c r="AL584" s="141">
        <v>39329.389999999978</v>
      </c>
      <c r="AM584" s="141">
        <v>38639.402499999975</v>
      </c>
      <c r="AN584" s="141">
        <v>37949.414999999972</v>
      </c>
      <c r="AO584" s="141">
        <v>37259.427499999969</v>
      </c>
      <c r="AP584" s="141">
        <v>36569.439999999966</v>
      </c>
      <c r="AQ584" s="141">
        <v>35879.452499999963</v>
      </c>
      <c r="AR584" s="141">
        <v>35189.46499999996</v>
      </c>
      <c r="AS584" s="141">
        <v>34499.477499999957</v>
      </c>
      <c r="AT584" s="141">
        <v>33809.489999999954</v>
      </c>
      <c r="AU584" s="141">
        <v>33119.502499999951</v>
      </c>
      <c r="AV584" s="141">
        <v>32429.514999999952</v>
      </c>
      <c r="AW584" s="141">
        <v>31739.527499999953</v>
      </c>
      <c r="AX584" s="141">
        <v>31049.539999999954</v>
      </c>
      <c r="AY584" s="141">
        <v>30359.552499999954</v>
      </c>
      <c r="AZ584" s="141">
        <v>29669.564999999955</v>
      </c>
      <c r="BA584" s="141">
        <v>28979.577499999956</v>
      </c>
      <c r="BB584" s="141">
        <v>28289.589999999956</v>
      </c>
      <c r="BC584" s="141">
        <v>27599.602499999957</v>
      </c>
      <c r="BD584" s="141">
        <v>26909.614999999958</v>
      </c>
      <c r="BE584" s="141">
        <v>26219.627499999959</v>
      </c>
      <c r="BF584" s="141">
        <v>25529.639999999959</v>
      </c>
      <c r="BG584" s="141">
        <v>24839.65249999996</v>
      </c>
      <c r="BH584" s="141">
        <v>24149.664999999961</v>
      </c>
      <c r="BI584" s="141">
        <v>23459.677499999962</v>
      </c>
      <c r="BJ584" s="141">
        <v>22769.689999999962</v>
      </c>
      <c r="BK584" s="141">
        <v>22079.702499999963</v>
      </c>
      <c r="BL584" s="141">
        <v>21389.714999999964</v>
      </c>
      <c r="BM584" s="141">
        <v>20699.727499999964</v>
      </c>
      <c r="BN584" s="141">
        <v>20009.739999999965</v>
      </c>
      <c r="BO584" s="141">
        <v>19319.752499999966</v>
      </c>
      <c r="BP584" s="141">
        <v>18629.764999999967</v>
      </c>
    </row>
    <row r="585" spans="4:68">
      <c r="D585" s="174" t="s">
        <v>4668</v>
      </c>
      <c r="E585" s="176">
        <v>7314</v>
      </c>
      <c r="F585" s="174" t="s">
        <v>4669</v>
      </c>
      <c r="G585" s="174" t="s">
        <v>4647</v>
      </c>
      <c r="H585" s="174" t="s">
        <v>191</v>
      </c>
      <c r="I585" s="174" t="s">
        <v>3098</v>
      </c>
      <c r="J585" s="174" t="s">
        <v>4666</v>
      </c>
      <c r="K585" s="174"/>
      <c r="L585" s="174" t="s">
        <v>4377</v>
      </c>
      <c r="M585" s="174" t="s">
        <v>4530</v>
      </c>
      <c r="N585" s="176">
        <v>960</v>
      </c>
      <c r="O585" s="174" t="s">
        <v>3407</v>
      </c>
      <c r="P585" s="177">
        <v>35976</v>
      </c>
      <c r="Q585" s="176">
        <v>180</v>
      </c>
      <c r="R585" s="175">
        <v>1371.31</v>
      </c>
      <c r="S585" s="175">
        <v>5942.69</v>
      </c>
      <c r="T585" s="178">
        <v>0</v>
      </c>
      <c r="U585" s="96">
        <v>6</v>
      </c>
      <c r="V585" s="38" t="s">
        <v>116</v>
      </c>
      <c r="W585" s="38"/>
      <c r="X585" s="137">
        <v>91.425000000000011</v>
      </c>
      <c r="Y585" s="138">
        <v>65196</v>
      </c>
      <c r="Z585" s="179">
        <v>65</v>
      </c>
      <c r="AA585" s="139">
        <v>2078</v>
      </c>
      <c r="AB585" s="131"/>
      <c r="AC585" s="38"/>
      <c r="AD585" s="140">
        <v>5942.69</v>
      </c>
      <c r="AE585" s="141">
        <v>5851.2649999999994</v>
      </c>
      <c r="AF585" s="141">
        <v>5759.8399999999992</v>
      </c>
      <c r="AG585" s="141">
        <v>5668.4149999999991</v>
      </c>
      <c r="AH585" s="141">
        <v>5576.9899999999989</v>
      </c>
      <c r="AI585" s="141">
        <v>5485.5649999999987</v>
      </c>
      <c r="AJ585" s="141">
        <v>5394.1399999999985</v>
      </c>
      <c r="AK585" s="141">
        <v>5302.7149999999983</v>
      </c>
      <c r="AL585" s="141">
        <v>5211.2899999999981</v>
      </c>
      <c r="AM585" s="141">
        <v>5119.864999999998</v>
      </c>
      <c r="AN585" s="141">
        <v>5028.4399999999978</v>
      </c>
      <c r="AO585" s="141">
        <v>4937.0149999999976</v>
      </c>
      <c r="AP585" s="141">
        <v>4845.5899999999974</v>
      </c>
      <c r="AQ585" s="141">
        <v>4754.1649999999972</v>
      </c>
      <c r="AR585" s="141">
        <v>4662.7399999999971</v>
      </c>
      <c r="AS585" s="141">
        <v>4571.3149999999969</v>
      </c>
      <c r="AT585" s="141">
        <v>4479.8899999999967</v>
      </c>
      <c r="AU585" s="141">
        <v>4388.4649999999965</v>
      </c>
      <c r="AV585" s="141">
        <v>4297.0399999999963</v>
      </c>
      <c r="AW585" s="141">
        <v>4205.6149999999961</v>
      </c>
      <c r="AX585" s="141">
        <v>4114.189999999996</v>
      </c>
      <c r="AY585" s="141">
        <v>4022.7649999999958</v>
      </c>
      <c r="AZ585" s="141">
        <v>3931.3399999999956</v>
      </c>
      <c r="BA585" s="141">
        <v>3839.9149999999954</v>
      </c>
      <c r="BB585" s="141">
        <v>3748.4899999999952</v>
      </c>
      <c r="BC585" s="141">
        <v>3657.0649999999951</v>
      </c>
      <c r="BD585" s="141">
        <v>3565.6399999999949</v>
      </c>
      <c r="BE585" s="141">
        <v>3474.2149999999947</v>
      </c>
      <c r="BF585" s="141">
        <v>3382.7899999999945</v>
      </c>
      <c r="BG585" s="141">
        <v>3291.3649999999943</v>
      </c>
      <c r="BH585" s="141">
        <v>3199.9399999999941</v>
      </c>
      <c r="BI585" s="141">
        <v>3108.514999999994</v>
      </c>
      <c r="BJ585" s="141">
        <v>3017.0899999999938</v>
      </c>
      <c r="BK585" s="141">
        <v>2925.6649999999936</v>
      </c>
      <c r="BL585" s="141">
        <v>2834.2399999999934</v>
      </c>
      <c r="BM585" s="141">
        <v>2742.8149999999932</v>
      </c>
      <c r="BN585" s="141">
        <v>2651.3899999999931</v>
      </c>
      <c r="BO585" s="141">
        <v>2559.9649999999929</v>
      </c>
      <c r="BP585" s="141">
        <v>2468.5399999999927</v>
      </c>
    </row>
    <row r="586" spans="4:68">
      <c r="D586" s="174" t="s">
        <v>4670</v>
      </c>
      <c r="E586" s="176">
        <v>9683</v>
      </c>
      <c r="F586" s="174" t="s">
        <v>4671</v>
      </c>
      <c r="G586" s="174" t="s">
        <v>4647</v>
      </c>
      <c r="H586" s="174" t="s">
        <v>191</v>
      </c>
      <c r="I586" s="174" t="s">
        <v>3098</v>
      </c>
      <c r="J586" s="174" t="s">
        <v>4666</v>
      </c>
      <c r="K586" s="174"/>
      <c r="L586" s="174" t="s">
        <v>4377</v>
      </c>
      <c r="M586" s="174" t="s">
        <v>4530</v>
      </c>
      <c r="N586" s="176">
        <v>960</v>
      </c>
      <c r="O586" s="174" t="s">
        <v>3407</v>
      </c>
      <c r="P586" s="177">
        <v>35976</v>
      </c>
      <c r="Q586" s="176">
        <v>180</v>
      </c>
      <c r="R586" s="175">
        <v>1815.46</v>
      </c>
      <c r="S586" s="175">
        <v>7867.54</v>
      </c>
      <c r="T586" s="178">
        <v>0</v>
      </c>
      <c r="U586" s="96">
        <v>6</v>
      </c>
      <c r="V586" s="38" t="s">
        <v>116</v>
      </c>
      <c r="W586" s="38"/>
      <c r="X586" s="137">
        <v>121.03749999999999</v>
      </c>
      <c r="Y586" s="138">
        <v>65196</v>
      </c>
      <c r="Z586" s="179">
        <v>65</v>
      </c>
      <c r="AA586" s="139">
        <v>2078</v>
      </c>
      <c r="AB586" s="131"/>
      <c r="AC586" s="38"/>
      <c r="AD586" s="140">
        <v>7867.54</v>
      </c>
      <c r="AE586" s="141">
        <v>7746.5024999999996</v>
      </c>
      <c r="AF586" s="141">
        <v>7625.4649999999992</v>
      </c>
      <c r="AG586" s="141">
        <v>7504.4274999999989</v>
      </c>
      <c r="AH586" s="141">
        <v>7383.3899999999985</v>
      </c>
      <c r="AI586" s="141">
        <v>7262.3524999999981</v>
      </c>
      <c r="AJ586" s="141">
        <v>7141.3149999999978</v>
      </c>
      <c r="AK586" s="141">
        <v>7020.2774999999974</v>
      </c>
      <c r="AL586" s="141">
        <v>6899.2399999999971</v>
      </c>
      <c r="AM586" s="141">
        <v>6778.2024999999967</v>
      </c>
      <c r="AN586" s="141">
        <v>6657.1649999999963</v>
      </c>
      <c r="AO586" s="141">
        <v>6536.127499999996</v>
      </c>
      <c r="AP586" s="141">
        <v>6415.0899999999956</v>
      </c>
      <c r="AQ586" s="141">
        <v>6294.0524999999952</v>
      </c>
      <c r="AR586" s="141">
        <v>6173.0149999999949</v>
      </c>
      <c r="AS586" s="141">
        <v>6051.9774999999945</v>
      </c>
      <c r="AT586" s="141">
        <v>5930.9399999999941</v>
      </c>
      <c r="AU586" s="141">
        <v>5809.9024999999938</v>
      </c>
      <c r="AV586" s="141">
        <v>5688.8649999999934</v>
      </c>
      <c r="AW586" s="141">
        <v>5567.8274999999931</v>
      </c>
      <c r="AX586" s="141">
        <v>5446.7899999999927</v>
      </c>
      <c r="AY586" s="141">
        <v>5325.7524999999923</v>
      </c>
      <c r="AZ586" s="141">
        <v>5204.714999999992</v>
      </c>
      <c r="BA586" s="141">
        <v>5083.6774999999916</v>
      </c>
      <c r="BB586" s="141">
        <v>4962.6399999999912</v>
      </c>
      <c r="BC586" s="141">
        <v>4841.6024999999909</v>
      </c>
      <c r="BD586" s="141">
        <v>4720.5649999999905</v>
      </c>
      <c r="BE586" s="141">
        <v>4599.5274999999901</v>
      </c>
      <c r="BF586" s="141">
        <v>4478.4899999999898</v>
      </c>
      <c r="BG586" s="141">
        <v>4357.4524999999894</v>
      </c>
      <c r="BH586" s="141">
        <v>4236.414999999989</v>
      </c>
      <c r="BI586" s="141">
        <v>4115.3774999999887</v>
      </c>
      <c r="BJ586" s="141">
        <v>3994.3399999999888</v>
      </c>
      <c r="BK586" s="141">
        <v>3873.3024999999889</v>
      </c>
      <c r="BL586" s="141">
        <v>3752.264999999989</v>
      </c>
      <c r="BM586" s="141">
        <v>3631.227499999989</v>
      </c>
      <c r="BN586" s="141">
        <v>3510.1899999999891</v>
      </c>
      <c r="BO586" s="141">
        <v>3389.1524999999892</v>
      </c>
      <c r="BP586" s="141">
        <v>3268.1149999999893</v>
      </c>
    </row>
    <row r="587" spans="4:68">
      <c r="D587" s="174" t="s">
        <v>4672</v>
      </c>
      <c r="E587" s="175">
        <v>166304.46</v>
      </c>
      <c r="F587" s="174" t="s">
        <v>3540</v>
      </c>
      <c r="G587" s="174" t="s">
        <v>4673</v>
      </c>
      <c r="H587" s="174" t="s">
        <v>191</v>
      </c>
      <c r="I587" s="174" t="s">
        <v>4674</v>
      </c>
      <c r="J587" s="174" t="s">
        <v>4675</v>
      </c>
      <c r="K587" s="174"/>
      <c r="L587" s="174" t="s">
        <v>4377</v>
      </c>
      <c r="M587" s="174" t="s">
        <v>3776</v>
      </c>
      <c r="N587" s="176">
        <v>960</v>
      </c>
      <c r="O587" s="174" t="s">
        <v>3407</v>
      </c>
      <c r="P587" s="177">
        <v>35247</v>
      </c>
      <c r="Q587" s="176">
        <v>204</v>
      </c>
      <c r="R587" s="175">
        <v>35333.839999999997</v>
      </c>
      <c r="S587" s="175">
        <v>130970.62</v>
      </c>
      <c r="T587" s="178">
        <v>0</v>
      </c>
      <c r="U587" s="96">
        <v>6</v>
      </c>
      <c r="V587" s="38" t="s">
        <v>116</v>
      </c>
      <c r="W587" s="38"/>
      <c r="X587" s="137">
        <v>2078.80575</v>
      </c>
      <c r="Y587" s="138">
        <v>64467</v>
      </c>
      <c r="Z587" s="179">
        <v>63</v>
      </c>
      <c r="AA587" s="139">
        <v>2076</v>
      </c>
      <c r="AB587" s="131"/>
      <c r="AC587" s="38"/>
      <c r="AD587" s="140">
        <v>130970.62</v>
      </c>
      <c r="AE587" s="141">
        <v>128891.81425</v>
      </c>
      <c r="AF587" s="141">
        <v>126813.0085</v>
      </c>
      <c r="AG587" s="141">
        <v>124734.20275</v>
      </c>
      <c r="AH587" s="141">
        <v>122655.397</v>
      </c>
      <c r="AI587" s="141">
        <v>120576.59125</v>
      </c>
      <c r="AJ587" s="141">
        <v>118497.7855</v>
      </c>
      <c r="AK587" s="141">
        <v>116418.97975</v>
      </c>
      <c r="AL587" s="141">
        <v>114340.174</v>
      </c>
      <c r="AM587" s="141">
        <v>112261.36825</v>
      </c>
      <c r="AN587" s="141">
        <v>110182.5625</v>
      </c>
      <c r="AO587" s="141">
        <v>108103.75675</v>
      </c>
      <c r="AP587" s="141">
        <v>106024.951</v>
      </c>
      <c r="AQ587" s="141">
        <v>103946.14525</v>
      </c>
      <c r="AR587" s="141">
        <v>101867.3395</v>
      </c>
      <c r="AS587" s="141">
        <v>99788.533750000002</v>
      </c>
      <c r="AT587" s="141">
        <v>97709.728000000003</v>
      </c>
      <c r="AU587" s="141">
        <v>95630.922250000003</v>
      </c>
      <c r="AV587" s="141">
        <v>93552.116500000004</v>
      </c>
      <c r="AW587" s="141">
        <v>91473.310750000004</v>
      </c>
      <c r="AX587" s="141">
        <v>89394.505000000005</v>
      </c>
      <c r="AY587" s="141">
        <v>87315.699250000005</v>
      </c>
      <c r="AZ587" s="141">
        <v>85236.893500000006</v>
      </c>
      <c r="BA587" s="141">
        <v>83158.087750000006</v>
      </c>
      <c r="BB587" s="141">
        <v>81079.282000000007</v>
      </c>
      <c r="BC587" s="141">
        <v>79000.476250000007</v>
      </c>
      <c r="BD587" s="141">
        <v>76921.670500000007</v>
      </c>
      <c r="BE587" s="141">
        <v>74842.864750000008</v>
      </c>
      <c r="BF587" s="141">
        <v>72764.059000000008</v>
      </c>
      <c r="BG587" s="141">
        <v>70685.253250000009</v>
      </c>
      <c r="BH587" s="141">
        <v>68606.447500000009</v>
      </c>
      <c r="BI587" s="141">
        <v>66527.64175000001</v>
      </c>
      <c r="BJ587" s="141">
        <v>64448.83600000001</v>
      </c>
      <c r="BK587" s="141">
        <v>62370.030250000011</v>
      </c>
      <c r="BL587" s="141">
        <v>60291.224500000011</v>
      </c>
      <c r="BM587" s="141">
        <v>58212.418750000012</v>
      </c>
      <c r="BN587" s="141">
        <v>56133.613000000012</v>
      </c>
      <c r="BO587" s="141">
        <v>54054.807250000013</v>
      </c>
      <c r="BP587" s="141">
        <v>51976.001500000013</v>
      </c>
    </row>
    <row r="588" spans="4:68">
      <c r="D588" s="174" t="s">
        <v>4676</v>
      </c>
      <c r="E588" s="176">
        <v>24639</v>
      </c>
      <c r="F588" s="174" t="s">
        <v>3466</v>
      </c>
      <c r="G588" s="174" t="s">
        <v>4677</v>
      </c>
      <c r="H588" s="174" t="s">
        <v>191</v>
      </c>
      <c r="I588" s="174" t="s">
        <v>4678</v>
      </c>
      <c r="J588" s="174" t="s">
        <v>4679</v>
      </c>
      <c r="K588" s="174"/>
      <c r="L588" s="174" t="s">
        <v>4439</v>
      </c>
      <c r="M588" s="174" t="s">
        <v>4680</v>
      </c>
      <c r="N588" s="176">
        <v>960</v>
      </c>
      <c r="O588" s="174" t="s">
        <v>3407</v>
      </c>
      <c r="P588" s="177">
        <v>35246</v>
      </c>
      <c r="Q588" s="176">
        <v>204</v>
      </c>
      <c r="R588" s="175">
        <v>5235.68</v>
      </c>
      <c r="S588" s="175">
        <v>19403.32</v>
      </c>
      <c r="T588" s="178">
        <v>1</v>
      </c>
      <c r="U588" s="96">
        <v>6</v>
      </c>
      <c r="V588" s="38" t="s">
        <v>116</v>
      </c>
      <c r="W588" s="38"/>
      <c r="X588" s="137">
        <v>307.98749999999995</v>
      </c>
      <c r="Y588" s="138">
        <v>64466</v>
      </c>
      <c r="Z588" s="179">
        <v>63</v>
      </c>
      <c r="AA588" s="139">
        <v>2076</v>
      </c>
      <c r="AB588" s="131"/>
      <c r="AC588" s="38"/>
      <c r="AD588" s="140">
        <v>19403.32</v>
      </c>
      <c r="AE588" s="141">
        <v>19095.3325</v>
      </c>
      <c r="AF588" s="141">
        <v>18787.345000000001</v>
      </c>
      <c r="AG588" s="141">
        <v>18479.357500000002</v>
      </c>
      <c r="AH588" s="141">
        <v>18171.370000000003</v>
      </c>
      <c r="AI588" s="141">
        <v>17863.382500000003</v>
      </c>
      <c r="AJ588" s="141">
        <v>17555.395000000004</v>
      </c>
      <c r="AK588" s="141">
        <v>17247.407500000005</v>
      </c>
      <c r="AL588" s="141">
        <v>16939.420000000006</v>
      </c>
      <c r="AM588" s="141">
        <v>16631.432500000006</v>
      </c>
      <c r="AN588" s="141">
        <v>16323.445000000007</v>
      </c>
      <c r="AO588" s="141">
        <v>16015.457500000008</v>
      </c>
      <c r="AP588" s="141">
        <v>15707.470000000008</v>
      </c>
      <c r="AQ588" s="141">
        <v>15399.482500000009</v>
      </c>
      <c r="AR588" s="141">
        <v>15091.49500000001</v>
      </c>
      <c r="AS588" s="141">
        <v>14783.507500000011</v>
      </c>
      <c r="AT588" s="141">
        <v>14475.520000000011</v>
      </c>
      <c r="AU588" s="141">
        <v>14167.532500000012</v>
      </c>
      <c r="AV588" s="141">
        <v>13859.545000000013</v>
      </c>
      <c r="AW588" s="141">
        <v>13551.557500000014</v>
      </c>
      <c r="AX588" s="141">
        <v>13243.570000000014</v>
      </c>
      <c r="AY588" s="141">
        <v>12935.582500000015</v>
      </c>
      <c r="AZ588" s="141">
        <v>12627.595000000016</v>
      </c>
      <c r="BA588" s="141">
        <v>12319.607500000016</v>
      </c>
      <c r="BB588" s="141">
        <v>12011.620000000017</v>
      </c>
      <c r="BC588" s="141">
        <v>11703.632500000018</v>
      </c>
      <c r="BD588" s="141">
        <v>11395.645000000019</v>
      </c>
      <c r="BE588" s="141">
        <v>11087.657500000019</v>
      </c>
      <c r="BF588" s="141">
        <v>10779.67000000002</v>
      </c>
      <c r="BG588" s="141">
        <v>10471.682500000021</v>
      </c>
      <c r="BH588" s="141">
        <v>10163.695000000022</v>
      </c>
      <c r="BI588" s="141">
        <v>9855.7075000000223</v>
      </c>
      <c r="BJ588" s="141">
        <v>9547.720000000023</v>
      </c>
      <c r="BK588" s="141">
        <v>9239.7325000000237</v>
      </c>
      <c r="BL588" s="141">
        <v>8931.7450000000244</v>
      </c>
      <c r="BM588" s="141">
        <v>8623.7575000000252</v>
      </c>
      <c r="BN588" s="141">
        <v>8315.7700000000259</v>
      </c>
      <c r="BO588" s="141">
        <v>8007.7825000000257</v>
      </c>
      <c r="BP588" s="141">
        <v>7699.7950000000255</v>
      </c>
    </row>
    <row r="589" spans="4:68">
      <c r="D589" s="174" t="s">
        <v>4681</v>
      </c>
      <c r="E589" s="175">
        <v>898853.67</v>
      </c>
      <c r="F589" s="174" t="s">
        <v>3501</v>
      </c>
      <c r="G589" s="174" t="s">
        <v>4677</v>
      </c>
      <c r="H589" s="174" t="s">
        <v>191</v>
      </c>
      <c r="I589" s="174" t="s">
        <v>4678</v>
      </c>
      <c r="J589" s="174" t="s">
        <v>4682</v>
      </c>
      <c r="K589" s="174"/>
      <c r="L589" s="174" t="s">
        <v>4439</v>
      </c>
      <c r="M589" s="174" t="s">
        <v>4683</v>
      </c>
      <c r="N589" s="176">
        <v>960</v>
      </c>
      <c r="O589" s="174" t="s">
        <v>3407</v>
      </c>
      <c r="P589" s="177">
        <v>35246</v>
      </c>
      <c r="Q589" s="176">
        <v>204</v>
      </c>
      <c r="R589" s="175">
        <v>191006.4</v>
      </c>
      <c r="S589" s="175">
        <v>707847.27</v>
      </c>
      <c r="T589" s="178">
        <v>0</v>
      </c>
      <c r="U589" s="96">
        <v>6</v>
      </c>
      <c r="V589" s="38" t="s">
        <v>116</v>
      </c>
      <c r="W589" s="38"/>
      <c r="X589" s="137">
        <v>11235.670875</v>
      </c>
      <c r="Y589" s="138">
        <v>64466</v>
      </c>
      <c r="Z589" s="179">
        <v>63</v>
      </c>
      <c r="AA589" s="139">
        <v>2076</v>
      </c>
      <c r="AB589" s="131"/>
      <c r="AC589" s="38"/>
      <c r="AD589" s="140">
        <v>707847.27</v>
      </c>
      <c r="AE589" s="141">
        <v>696611.59912500007</v>
      </c>
      <c r="AF589" s="141">
        <v>685375.92825000011</v>
      </c>
      <c r="AG589" s="141">
        <v>674140.25737500016</v>
      </c>
      <c r="AH589" s="141">
        <v>662904.58650000021</v>
      </c>
      <c r="AI589" s="141">
        <v>651668.91562500026</v>
      </c>
      <c r="AJ589" s="141">
        <v>640433.2447500003</v>
      </c>
      <c r="AK589" s="141">
        <v>629197.57387500035</v>
      </c>
      <c r="AL589" s="141">
        <v>617961.9030000004</v>
      </c>
      <c r="AM589" s="141">
        <v>606726.23212500045</v>
      </c>
      <c r="AN589" s="141">
        <v>595490.56125000049</v>
      </c>
      <c r="AO589" s="141">
        <v>584254.89037500054</v>
      </c>
      <c r="AP589" s="141">
        <v>573019.21950000059</v>
      </c>
      <c r="AQ589" s="141">
        <v>561783.54862500064</v>
      </c>
      <c r="AR589" s="141">
        <v>550547.87775000068</v>
      </c>
      <c r="AS589" s="141">
        <v>539312.20687500073</v>
      </c>
      <c r="AT589" s="141">
        <v>528076.53600000078</v>
      </c>
      <c r="AU589" s="141">
        <v>516840.86512500077</v>
      </c>
      <c r="AV589" s="141">
        <v>505605.19425000076</v>
      </c>
      <c r="AW589" s="141">
        <v>494369.52337500075</v>
      </c>
      <c r="AX589" s="141">
        <v>483133.85250000074</v>
      </c>
      <c r="AY589" s="141">
        <v>471898.18162500073</v>
      </c>
      <c r="AZ589" s="141">
        <v>460662.51075000071</v>
      </c>
      <c r="BA589" s="141">
        <v>449426.8398750007</v>
      </c>
      <c r="BB589" s="141">
        <v>438191.16900000069</v>
      </c>
      <c r="BC589" s="141">
        <v>426955.49812500068</v>
      </c>
      <c r="BD589" s="141">
        <v>415719.82725000067</v>
      </c>
      <c r="BE589" s="141">
        <v>404484.15637500066</v>
      </c>
      <c r="BF589" s="141">
        <v>393248.48550000065</v>
      </c>
      <c r="BG589" s="141">
        <v>382012.81462500064</v>
      </c>
      <c r="BH589" s="141">
        <v>370777.14375000063</v>
      </c>
      <c r="BI589" s="141">
        <v>359541.47287500062</v>
      </c>
      <c r="BJ589" s="141">
        <v>348305.80200000061</v>
      </c>
      <c r="BK589" s="141">
        <v>337070.1311250006</v>
      </c>
      <c r="BL589" s="141">
        <v>325834.46025000059</v>
      </c>
      <c r="BM589" s="141">
        <v>314598.78937500058</v>
      </c>
      <c r="BN589" s="141">
        <v>303363.11850000056</v>
      </c>
      <c r="BO589" s="141">
        <v>292127.44762500055</v>
      </c>
      <c r="BP589" s="141">
        <v>280891.77675000054</v>
      </c>
    </row>
    <row r="590" spans="4:68">
      <c r="D590" s="174" t="s">
        <v>4684</v>
      </c>
      <c r="E590" s="175">
        <v>153687.48000000001</v>
      </c>
      <c r="F590" s="174" t="s">
        <v>3540</v>
      </c>
      <c r="G590" s="174" t="s">
        <v>4685</v>
      </c>
      <c r="H590" s="174" t="s">
        <v>191</v>
      </c>
      <c r="I590" s="174" t="s">
        <v>4686</v>
      </c>
      <c r="J590" s="174" t="s">
        <v>4687</v>
      </c>
      <c r="K590" s="174"/>
      <c r="L590" s="174" t="s">
        <v>4395</v>
      </c>
      <c r="M590" s="174" t="s">
        <v>3575</v>
      </c>
      <c r="N590" s="176">
        <v>960</v>
      </c>
      <c r="O590" s="174" t="s">
        <v>3407</v>
      </c>
      <c r="P590" s="177">
        <v>35246</v>
      </c>
      <c r="Q590" s="176">
        <v>204</v>
      </c>
      <c r="R590" s="175">
        <v>32658.54</v>
      </c>
      <c r="S590" s="175">
        <v>121028.94</v>
      </c>
      <c r="T590" s="178">
        <v>0</v>
      </c>
      <c r="U590" s="96">
        <v>6</v>
      </c>
      <c r="V590" s="38" t="s">
        <v>116</v>
      </c>
      <c r="W590" s="38"/>
      <c r="X590" s="137">
        <v>1921.0934999999999</v>
      </c>
      <c r="Y590" s="138">
        <v>64466</v>
      </c>
      <c r="Z590" s="179">
        <v>63</v>
      </c>
      <c r="AA590" s="139">
        <v>2076</v>
      </c>
      <c r="AB590" s="131"/>
      <c r="AC590" s="38"/>
      <c r="AD590" s="140">
        <v>121028.94</v>
      </c>
      <c r="AE590" s="141">
        <v>119107.8465</v>
      </c>
      <c r="AF590" s="141">
        <v>117186.753</v>
      </c>
      <c r="AG590" s="141">
        <v>115265.65949999999</v>
      </c>
      <c r="AH590" s="141">
        <v>113344.56599999999</v>
      </c>
      <c r="AI590" s="141">
        <v>111423.47249999999</v>
      </c>
      <c r="AJ590" s="141">
        <v>109502.37899999999</v>
      </c>
      <c r="AK590" s="141">
        <v>107581.28549999998</v>
      </c>
      <c r="AL590" s="141">
        <v>105660.19199999998</v>
      </c>
      <c r="AM590" s="141">
        <v>103739.09849999998</v>
      </c>
      <c r="AN590" s="141">
        <v>101818.00499999998</v>
      </c>
      <c r="AO590" s="141">
        <v>99896.911499999973</v>
      </c>
      <c r="AP590" s="141">
        <v>97975.81799999997</v>
      </c>
      <c r="AQ590" s="141">
        <v>96054.724499999968</v>
      </c>
      <c r="AR590" s="141">
        <v>94133.630999999965</v>
      </c>
      <c r="AS590" s="141">
        <v>92212.537499999962</v>
      </c>
      <c r="AT590" s="141">
        <v>90291.443999999959</v>
      </c>
      <c r="AU590" s="141">
        <v>88370.350499999957</v>
      </c>
      <c r="AV590" s="141">
        <v>86449.256999999954</v>
      </c>
      <c r="AW590" s="141">
        <v>84528.163499999951</v>
      </c>
      <c r="AX590" s="141">
        <v>82607.069999999949</v>
      </c>
      <c r="AY590" s="141">
        <v>80685.976499999946</v>
      </c>
      <c r="AZ590" s="141">
        <v>78764.882999999943</v>
      </c>
      <c r="BA590" s="141">
        <v>76843.789499999941</v>
      </c>
      <c r="BB590" s="141">
        <v>74922.695999999938</v>
      </c>
      <c r="BC590" s="141">
        <v>73001.602499999935</v>
      </c>
      <c r="BD590" s="141">
        <v>71080.508999999933</v>
      </c>
      <c r="BE590" s="141">
        <v>69159.41549999993</v>
      </c>
      <c r="BF590" s="141">
        <v>67238.321999999927</v>
      </c>
      <c r="BG590" s="141">
        <v>65317.228499999925</v>
      </c>
      <c r="BH590" s="141">
        <v>63396.134999999922</v>
      </c>
      <c r="BI590" s="141">
        <v>61475.041499999919</v>
      </c>
      <c r="BJ590" s="141">
        <v>59553.947999999917</v>
      </c>
      <c r="BK590" s="141">
        <v>57632.854499999914</v>
      </c>
      <c r="BL590" s="141">
        <v>55711.760999999911</v>
      </c>
      <c r="BM590" s="141">
        <v>53790.667499999909</v>
      </c>
      <c r="BN590" s="141">
        <v>51869.573999999906</v>
      </c>
      <c r="BO590" s="141">
        <v>49948.480499999903</v>
      </c>
      <c r="BP590" s="141">
        <v>48027.386999999901</v>
      </c>
    </row>
    <row r="591" spans="4:68">
      <c r="D591" s="174" t="s">
        <v>4688</v>
      </c>
      <c r="E591" s="175">
        <v>340387.32</v>
      </c>
      <c r="F591" s="174" t="s">
        <v>3540</v>
      </c>
      <c r="G591" s="174" t="s">
        <v>4689</v>
      </c>
      <c r="H591" s="174" t="s">
        <v>191</v>
      </c>
      <c r="I591" s="174" t="s">
        <v>4690</v>
      </c>
      <c r="J591" s="174" t="s">
        <v>4691</v>
      </c>
      <c r="K591" s="174"/>
      <c r="L591" s="174" t="s">
        <v>4377</v>
      </c>
      <c r="M591" s="174" t="s">
        <v>4411</v>
      </c>
      <c r="N591" s="176">
        <v>960</v>
      </c>
      <c r="O591" s="174" t="s">
        <v>3407</v>
      </c>
      <c r="P591" s="177">
        <v>35247</v>
      </c>
      <c r="Q591" s="176">
        <v>204</v>
      </c>
      <c r="R591" s="175">
        <v>72320.47</v>
      </c>
      <c r="S591" s="175">
        <v>268066.84999999998</v>
      </c>
      <c r="T591" s="178">
        <v>0</v>
      </c>
      <c r="U591" s="96">
        <v>6</v>
      </c>
      <c r="V591" s="38" t="s">
        <v>116</v>
      </c>
      <c r="W591" s="38"/>
      <c r="X591" s="137">
        <v>4254.8415000000005</v>
      </c>
      <c r="Y591" s="138">
        <v>64467</v>
      </c>
      <c r="Z591" s="179">
        <v>63</v>
      </c>
      <c r="AA591" s="139">
        <v>2076</v>
      </c>
      <c r="AB591" s="131"/>
      <c r="AC591" s="38"/>
      <c r="AD591" s="140">
        <v>268066.84999999998</v>
      </c>
      <c r="AE591" s="141">
        <v>263812.0085</v>
      </c>
      <c r="AF591" s="141">
        <v>259557.16699999999</v>
      </c>
      <c r="AG591" s="141">
        <v>255302.32549999998</v>
      </c>
      <c r="AH591" s="141">
        <v>251047.48399999997</v>
      </c>
      <c r="AI591" s="141">
        <v>246792.64249999996</v>
      </c>
      <c r="AJ591" s="141">
        <v>242537.80099999995</v>
      </c>
      <c r="AK591" s="141">
        <v>238282.95949999994</v>
      </c>
      <c r="AL591" s="141">
        <v>234028.11799999993</v>
      </c>
      <c r="AM591" s="141">
        <v>229773.27649999992</v>
      </c>
      <c r="AN591" s="141">
        <v>225518.43499999991</v>
      </c>
      <c r="AO591" s="141">
        <v>221263.5934999999</v>
      </c>
      <c r="AP591" s="141">
        <v>217008.75199999989</v>
      </c>
      <c r="AQ591" s="141">
        <v>212753.91049999988</v>
      </c>
      <c r="AR591" s="141">
        <v>208499.06899999987</v>
      </c>
      <c r="AS591" s="141">
        <v>204244.22749999986</v>
      </c>
      <c r="AT591" s="141">
        <v>199989.38599999985</v>
      </c>
      <c r="AU591" s="141">
        <v>195734.54449999984</v>
      </c>
      <c r="AV591" s="141">
        <v>191479.70299999983</v>
      </c>
      <c r="AW591" s="141">
        <v>187224.86149999982</v>
      </c>
      <c r="AX591" s="141">
        <v>182970.01999999981</v>
      </c>
      <c r="AY591" s="141">
        <v>178715.17849999981</v>
      </c>
      <c r="AZ591" s="141">
        <v>174460.3369999998</v>
      </c>
      <c r="BA591" s="141">
        <v>170205.49549999979</v>
      </c>
      <c r="BB591" s="141">
        <v>165950.65399999978</v>
      </c>
      <c r="BC591" s="141">
        <v>161695.81249999977</v>
      </c>
      <c r="BD591" s="141">
        <v>157440.97099999976</v>
      </c>
      <c r="BE591" s="141">
        <v>153186.12949999975</v>
      </c>
      <c r="BF591" s="141">
        <v>148931.28799999974</v>
      </c>
      <c r="BG591" s="141">
        <v>144676.44649999973</v>
      </c>
      <c r="BH591" s="141">
        <v>140421.60499999972</v>
      </c>
      <c r="BI591" s="141">
        <v>136166.76349999971</v>
      </c>
      <c r="BJ591" s="141">
        <v>131911.9219999997</v>
      </c>
      <c r="BK591" s="141">
        <v>127657.08049999971</v>
      </c>
      <c r="BL591" s="141">
        <v>123402.23899999971</v>
      </c>
      <c r="BM591" s="141">
        <v>119147.39749999972</v>
      </c>
      <c r="BN591" s="141">
        <v>114892.55599999972</v>
      </c>
      <c r="BO591" s="141">
        <v>110637.71449999973</v>
      </c>
      <c r="BP591" s="141">
        <v>106382.87299999973</v>
      </c>
    </row>
    <row r="592" spans="4:68">
      <c r="D592" s="174" t="s">
        <v>4692</v>
      </c>
      <c r="E592" s="175">
        <v>554862.97</v>
      </c>
      <c r="F592" s="174" t="s">
        <v>3540</v>
      </c>
      <c r="G592" s="174" t="s">
        <v>4693</v>
      </c>
      <c r="H592" s="174" t="s">
        <v>191</v>
      </c>
      <c r="I592" s="174" t="s">
        <v>4694</v>
      </c>
      <c r="J592" s="174" t="s">
        <v>4695</v>
      </c>
      <c r="K592" s="174"/>
      <c r="L592" s="174" t="s">
        <v>4377</v>
      </c>
      <c r="M592" s="174" t="s">
        <v>4696</v>
      </c>
      <c r="N592" s="176">
        <v>960</v>
      </c>
      <c r="O592" s="174" t="s">
        <v>3407</v>
      </c>
      <c r="P592" s="177">
        <v>35976</v>
      </c>
      <c r="Q592" s="176">
        <v>180</v>
      </c>
      <c r="R592" s="175">
        <v>104036.7</v>
      </c>
      <c r="S592" s="175">
        <v>450826.27</v>
      </c>
      <c r="T592" s="178">
        <v>0</v>
      </c>
      <c r="U592" s="96">
        <v>6</v>
      </c>
      <c r="V592" s="38" t="s">
        <v>116</v>
      </c>
      <c r="W592" s="38"/>
      <c r="X592" s="137">
        <v>6935.7871250000007</v>
      </c>
      <c r="Y592" s="138">
        <v>65196</v>
      </c>
      <c r="Z592" s="179">
        <v>65</v>
      </c>
      <c r="AA592" s="139">
        <v>2078</v>
      </c>
      <c r="AB592" s="131"/>
      <c r="AC592" s="38"/>
      <c r="AD592" s="140">
        <v>450826.27</v>
      </c>
      <c r="AE592" s="141">
        <v>443890.48287500005</v>
      </c>
      <c r="AF592" s="141">
        <v>436954.69575000007</v>
      </c>
      <c r="AG592" s="141">
        <v>430018.9086250001</v>
      </c>
      <c r="AH592" s="141">
        <v>423083.12150000012</v>
      </c>
      <c r="AI592" s="141">
        <v>416147.33437500015</v>
      </c>
      <c r="AJ592" s="141">
        <v>409211.54725000018</v>
      </c>
      <c r="AK592" s="141">
        <v>402275.7601250002</v>
      </c>
      <c r="AL592" s="141">
        <v>395339.97300000023</v>
      </c>
      <c r="AM592" s="141">
        <v>388404.18587500026</v>
      </c>
      <c r="AN592" s="141">
        <v>381468.39875000028</v>
      </c>
      <c r="AO592" s="141">
        <v>374532.61162500031</v>
      </c>
      <c r="AP592" s="141">
        <v>367596.82450000034</v>
      </c>
      <c r="AQ592" s="141">
        <v>360661.03737500036</v>
      </c>
      <c r="AR592" s="141">
        <v>353725.25025000039</v>
      </c>
      <c r="AS592" s="141">
        <v>346789.46312500042</v>
      </c>
      <c r="AT592" s="141">
        <v>339853.67600000044</v>
      </c>
      <c r="AU592" s="141">
        <v>332917.88887500047</v>
      </c>
      <c r="AV592" s="141">
        <v>325982.1017500005</v>
      </c>
      <c r="AW592" s="141">
        <v>319046.31462500052</v>
      </c>
      <c r="AX592" s="141">
        <v>312110.52750000055</v>
      </c>
      <c r="AY592" s="141">
        <v>305174.74037500058</v>
      </c>
      <c r="AZ592" s="141">
        <v>298238.9532500006</v>
      </c>
      <c r="BA592" s="141">
        <v>291303.16612500063</v>
      </c>
      <c r="BB592" s="141">
        <v>284367.37900000066</v>
      </c>
      <c r="BC592" s="141">
        <v>277431.59187500068</v>
      </c>
      <c r="BD592" s="141">
        <v>270495.80475000071</v>
      </c>
      <c r="BE592" s="141">
        <v>263560.01762500074</v>
      </c>
      <c r="BF592" s="141">
        <v>256624.23050000073</v>
      </c>
      <c r="BG592" s="141">
        <v>249688.44337500073</v>
      </c>
      <c r="BH592" s="141">
        <v>242752.65625000073</v>
      </c>
      <c r="BI592" s="141">
        <v>235816.86912500073</v>
      </c>
      <c r="BJ592" s="141">
        <v>228881.08200000072</v>
      </c>
      <c r="BK592" s="141">
        <v>221945.29487500072</v>
      </c>
      <c r="BL592" s="141">
        <v>215009.50775000072</v>
      </c>
      <c r="BM592" s="141">
        <v>208073.72062500071</v>
      </c>
      <c r="BN592" s="141">
        <v>201137.93350000071</v>
      </c>
      <c r="BO592" s="141">
        <v>194202.14637500071</v>
      </c>
      <c r="BP592" s="141">
        <v>187266.35925000071</v>
      </c>
    </row>
    <row r="593" spans="4:68">
      <c r="D593" s="174" t="s">
        <v>4697</v>
      </c>
      <c r="E593" s="175">
        <v>201432.17</v>
      </c>
      <c r="F593" s="174" t="s">
        <v>3540</v>
      </c>
      <c r="G593" s="174" t="s">
        <v>4693</v>
      </c>
      <c r="H593" s="174" t="s">
        <v>191</v>
      </c>
      <c r="I593" s="174" t="s">
        <v>4698</v>
      </c>
      <c r="J593" s="174" t="s">
        <v>4699</v>
      </c>
      <c r="K593" s="174"/>
      <c r="L593" s="174" t="s">
        <v>4377</v>
      </c>
      <c r="M593" s="174" t="s">
        <v>4696</v>
      </c>
      <c r="N593" s="176">
        <v>960</v>
      </c>
      <c r="O593" s="174" t="s">
        <v>3407</v>
      </c>
      <c r="P593" s="177">
        <v>35976</v>
      </c>
      <c r="Q593" s="176">
        <v>180</v>
      </c>
      <c r="R593" s="175">
        <v>37768.51</v>
      </c>
      <c r="S593" s="175">
        <v>163663.66</v>
      </c>
      <c r="T593" s="178">
        <v>0</v>
      </c>
      <c r="U593" s="96">
        <v>6</v>
      </c>
      <c r="V593" s="38" t="s">
        <v>116</v>
      </c>
      <c r="W593" s="38"/>
      <c r="X593" s="137">
        <v>2517.9021250000005</v>
      </c>
      <c r="Y593" s="138">
        <v>65196</v>
      </c>
      <c r="Z593" s="179">
        <v>65</v>
      </c>
      <c r="AA593" s="139">
        <v>2078</v>
      </c>
      <c r="AB593" s="131"/>
      <c r="AC593" s="38"/>
      <c r="AD593" s="140">
        <v>163663.66</v>
      </c>
      <c r="AE593" s="141">
        <v>161145.75787500001</v>
      </c>
      <c r="AF593" s="141">
        <v>158627.85575000002</v>
      </c>
      <c r="AG593" s="141">
        <v>156109.95362500002</v>
      </c>
      <c r="AH593" s="141">
        <v>153592.05150000003</v>
      </c>
      <c r="AI593" s="141">
        <v>151074.14937500004</v>
      </c>
      <c r="AJ593" s="141">
        <v>148556.24725000004</v>
      </c>
      <c r="AK593" s="141">
        <v>146038.34512500005</v>
      </c>
      <c r="AL593" s="141">
        <v>143520.44300000006</v>
      </c>
      <c r="AM593" s="141">
        <v>141002.54087500006</v>
      </c>
      <c r="AN593" s="141">
        <v>138484.63875000007</v>
      </c>
      <c r="AO593" s="141">
        <v>135966.73662500008</v>
      </c>
      <c r="AP593" s="141">
        <v>133448.83450000008</v>
      </c>
      <c r="AQ593" s="141">
        <v>130930.93237500009</v>
      </c>
      <c r="AR593" s="141">
        <v>128413.0302500001</v>
      </c>
      <c r="AS593" s="141">
        <v>125895.1281250001</v>
      </c>
      <c r="AT593" s="141">
        <v>123377.22600000011</v>
      </c>
      <c r="AU593" s="141">
        <v>120859.32387500012</v>
      </c>
      <c r="AV593" s="141">
        <v>118341.42175000013</v>
      </c>
      <c r="AW593" s="141">
        <v>115823.51962500013</v>
      </c>
      <c r="AX593" s="141">
        <v>113305.61750000014</v>
      </c>
      <c r="AY593" s="141">
        <v>110787.71537500015</v>
      </c>
      <c r="AZ593" s="141">
        <v>108269.81325000015</v>
      </c>
      <c r="BA593" s="141">
        <v>105751.91112500016</v>
      </c>
      <c r="BB593" s="141">
        <v>103234.00900000017</v>
      </c>
      <c r="BC593" s="141">
        <v>100716.10687500017</v>
      </c>
      <c r="BD593" s="141">
        <v>98198.204750000179</v>
      </c>
      <c r="BE593" s="141">
        <v>95680.302625000186</v>
      </c>
      <c r="BF593" s="141">
        <v>93162.400500000193</v>
      </c>
      <c r="BG593" s="141">
        <v>90644.498375000199</v>
      </c>
      <c r="BH593" s="141">
        <v>88126.596250000206</v>
      </c>
      <c r="BI593" s="141">
        <v>85608.694125000213</v>
      </c>
      <c r="BJ593" s="141">
        <v>83090.79200000022</v>
      </c>
      <c r="BK593" s="141">
        <v>80572.889875000226</v>
      </c>
      <c r="BL593" s="141">
        <v>78054.987750000233</v>
      </c>
      <c r="BM593" s="141">
        <v>75537.08562500024</v>
      </c>
      <c r="BN593" s="141">
        <v>73019.183500000247</v>
      </c>
      <c r="BO593" s="141">
        <v>70501.281375000253</v>
      </c>
      <c r="BP593" s="141">
        <v>67983.37925000026</v>
      </c>
    </row>
    <row r="594" spans="4:68">
      <c r="D594" s="174" t="s">
        <v>4700</v>
      </c>
      <c r="E594" s="175">
        <v>777789.11</v>
      </c>
      <c r="F594" s="174" t="s">
        <v>3540</v>
      </c>
      <c r="G594" s="174" t="s">
        <v>4701</v>
      </c>
      <c r="H594" s="174" t="s">
        <v>191</v>
      </c>
      <c r="I594" s="174" t="s">
        <v>4702</v>
      </c>
      <c r="J594" s="174" t="s">
        <v>4703</v>
      </c>
      <c r="K594" s="174"/>
      <c r="L594" s="174" t="s">
        <v>4704</v>
      </c>
      <c r="M594" s="174" t="s">
        <v>4705</v>
      </c>
      <c r="N594" s="176">
        <v>960</v>
      </c>
      <c r="O594" s="174" t="s">
        <v>3407</v>
      </c>
      <c r="P594" s="177">
        <v>35976</v>
      </c>
      <c r="Q594" s="176">
        <v>180</v>
      </c>
      <c r="R594" s="175">
        <v>145835.41</v>
      </c>
      <c r="S594" s="175">
        <v>631953.69999999995</v>
      </c>
      <c r="T594" s="178">
        <v>0</v>
      </c>
      <c r="U594" s="96">
        <v>2</v>
      </c>
      <c r="V594" s="38" t="s">
        <v>112</v>
      </c>
      <c r="W594" s="38"/>
      <c r="X594" s="137">
        <v>9722.3638749999991</v>
      </c>
      <c r="Y594" s="138">
        <v>65196</v>
      </c>
      <c r="Z594" s="179">
        <v>65</v>
      </c>
      <c r="AA594" s="139">
        <v>2078</v>
      </c>
      <c r="AB594" s="131"/>
      <c r="AC594" s="38"/>
      <c r="AD594" s="140">
        <v>631953.69999999995</v>
      </c>
      <c r="AE594" s="141">
        <v>622231.33612499991</v>
      </c>
      <c r="AF594" s="141">
        <v>612508.97224999988</v>
      </c>
      <c r="AG594" s="141">
        <v>602786.60837499984</v>
      </c>
      <c r="AH594" s="141">
        <v>593064.2444999998</v>
      </c>
      <c r="AI594" s="141">
        <v>583341.88062499976</v>
      </c>
      <c r="AJ594" s="141">
        <v>573619.51674999972</v>
      </c>
      <c r="AK594" s="141">
        <v>563897.15287499968</v>
      </c>
      <c r="AL594" s="141">
        <v>554174.78899999964</v>
      </c>
      <c r="AM594" s="141">
        <v>544452.4251249996</v>
      </c>
      <c r="AN594" s="141">
        <v>534730.06124999956</v>
      </c>
      <c r="AO594" s="141">
        <v>525007.69737499952</v>
      </c>
      <c r="AP594" s="141">
        <v>515285.33349999954</v>
      </c>
      <c r="AQ594" s="141">
        <v>505562.96962499956</v>
      </c>
      <c r="AR594" s="141">
        <v>495840.60574999958</v>
      </c>
      <c r="AS594" s="141">
        <v>486118.2418749996</v>
      </c>
      <c r="AT594" s="141">
        <v>476395.87799999962</v>
      </c>
      <c r="AU594" s="141">
        <v>466673.51412499964</v>
      </c>
      <c r="AV594" s="141">
        <v>456951.15024999966</v>
      </c>
      <c r="AW594" s="141">
        <v>447228.78637499968</v>
      </c>
      <c r="AX594" s="141">
        <v>437506.42249999969</v>
      </c>
      <c r="AY594" s="141">
        <v>427784.05862499971</v>
      </c>
      <c r="AZ594" s="141">
        <v>418061.69474999973</v>
      </c>
      <c r="BA594" s="141">
        <v>408339.33087499975</v>
      </c>
      <c r="BB594" s="141">
        <v>398616.96699999977</v>
      </c>
      <c r="BC594" s="141">
        <v>388894.60312499979</v>
      </c>
      <c r="BD594" s="141">
        <v>379172.23924999981</v>
      </c>
      <c r="BE594" s="141">
        <v>369449.87537499983</v>
      </c>
      <c r="BF594" s="141">
        <v>359727.51149999985</v>
      </c>
      <c r="BG594" s="141">
        <v>350005.14762499987</v>
      </c>
      <c r="BH594" s="141">
        <v>340282.78374999989</v>
      </c>
      <c r="BI594" s="141">
        <v>330560.41987499991</v>
      </c>
      <c r="BJ594" s="141">
        <v>320838.05599999992</v>
      </c>
      <c r="BK594" s="141">
        <v>311115.69212499994</v>
      </c>
      <c r="BL594" s="141">
        <v>301393.32824999996</v>
      </c>
      <c r="BM594" s="141">
        <v>291670.96437499998</v>
      </c>
      <c r="BN594" s="141">
        <v>281948.6005</v>
      </c>
      <c r="BO594" s="141">
        <v>272226.23662500002</v>
      </c>
      <c r="BP594" s="141">
        <v>262503.87275000004</v>
      </c>
    </row>
    <row r="595" spans="4:68">
      <c r="D595" s="174" t="s">
        <v>4706</v>
      </c>
      <c r="E595" s="175">
        <v>1504453.31</v>
      </c>
      <c r="F595" s="174" t="s">
        <v>3540</v>
      </c>
      <c r="G595" s="174" t="s">
        <v>4707</v>
      </c>
      <c r="H595" s="174" t="s">
        <v>191</v>
      </c>
      <c r="I595" s="174" t="s">
        <v>4708</v>
      </c>
      <c r="J595" s="174" t="s">
        <v>4709</v>
      </c>
      <c r="K595" s="174"/>
      <c r="L595" s="174" t="s">
        <v>4377</v>
      </c>
      <c r="M595" s="174" t="s">
        <v>4489</v>
      </c>
      <c r="N595" s="176">
        <v>960</v>
      </c>
      <c r="O595" s="174" t="s">
        <v>3407</v>
      </c>
      <c r="P595" s="177">
        <v>35247</v>
      </c>
      <c r="Q595" s="176">
        <v>204</v>
      </c>
      <c r="R595" s="176">
        <v>319644</v>
      </c>
      <c r="S595" s="175">
        <v>1184809.31</v>
      </c>
      <c r="T595" s="178">
        <v>0</v>
      </c>
      <c r="U595" s="96">
        <v>6</v>
      </c>
      <c r="V595" s="38" t="s">
        <v>116</v>
      </c>
      <c r="W595" s="38"/>
      <c r="X595" s="137">
        <v>18805.666375000001</v>
      </c>
      <c r="Y595" s="138">
        <v>64467</v>
      </c>
      <c r="Z595" s="179">
        <v>63</v>
      </c>
      <c r="AA595" s="139">
        <v>2076</v>
      </c>
      <c r="AB595" s="131"/>
      <c r="AC595" s="38"/>
      <c r="AD595" s="140">
        <v>1184809.31</v>
      </c>
      <c r="AE595" s="141">
        <v>1166003.643625</v>
      </c>
      <c r="AF595" s="141">
        <v>1147197.97725</v>
      </c>
      <c r="AG595" s="141">
        <v>1128392.310875</v>
      </c>
      <c r="AH595" s="141">
        <v>1109586.6444999999</v>
      </c>
      <c r="AI595" s="141">
        <v>1090780.9781249999</v>
      </c>
      <c r="AJ595" s="141">
        <v>1071975.3117499999</v>
      </c>
      <c r="AK595" s="141">
        <v>1053169.6453749998</v>
      </c>
      <c r="AL595" s="141">
        <v>1034363.9789999998</v>
      </c>
      <c r="AM595" s="141">
        <v>1015558.3126249998</v>
      </c>
      <c r="AN595" s="141">
        <v>996752.64624999976</v>
      </c>
      <c r="AO595" s="141">
        <v>977946.97987499973</v>
      </c>
      <c r="AP595" s="141">
        <v>959141.3134999997</v>
      </c>
      <c r="AQ595" s="141">
        <v>940335.64712499967</v>
      </c>
      <c r="AR595" s="141">
        <v>921529.98074999964</v>
      </c>
      <c r="AS595" s="141">
        <v>902724.31437499961</v>
      </c>
      <c r="AT595" s="141">
        <v>883918.64799999958</v>
      </c>
      <c r="AU595" s="141">
        <v>865112.98162499955</v>
      </c>
      <c r="AV595" s="141">
        <v>846307.31524999952</v>
      </c>
      <c r="AW595" s="141">
        <v>827501.64887499949</v>
      </c>
      <c r="AX595" s="141">
        <v>808695.98249999946</v>
      </c>
      <c r="AY595" s="141">
        <v>789890.31612499943</v>
      </c>
      <c r="AZ595" s="141">
        <v>771084.6497499994</v>
      </c>
      <c r="BA595" s="141">
        <v>752278.98337499937</v>
      </c>
      <c r="BB595" s="141">
        <v>733473.31699999934</v>
      </c>
      <c r="BC595" s="141">
        <v>714667.65062499931</v>
      </c>
      <c r="BD595" s="141">
        <v>695861.98424999928</v>
      </c>
      <c r="BE595" s="141">
        <v>677056.31787499925</v>
      </c>
      <c r="BF595" s="141">
        <v>658250.65149999922</v>
      </c>
      <c r="BG595" s="141">
        <v>639444.98512499919</v>
      </c>
      <c r="BH595" s="141">
        <v>620639.31874999916</v>
      </c>
      <c r="BI595" s="141">
        <v>601833.65237499913</v>
      </c>
      <c r="BJ595" s="141">
        <v>583027.9859999991</v>
      </c>
      <c r="BK595" s="141">
        <v>564222.31962499907</v>
      </c>
      <c r="BL595" s="141">
        <v>545416.65324999904</v>
      </c>
      <c r="BM595" s="141">
        <v>526610.98687499901</v>
      </c>
      <c r="BN595" s="141">
        <v>507805.32049999898</v>
      </c>
      <c r="BO595" s="141">
        <v>488999.65412499895</v>
      </c>
      <c r="BP595" s="141">
        <v>470193.98774999892</v>
      </c>
    </row>
    <row r="596" spans="4:68">
      <c r="D596" s="174" t="s">
        <v>4710</v>
      </c>
      <c r="E596" s="176">
        <v>1000</v>
      </c>
      <c r="F596" s="174" t="s">
        <v>3540</v>
      </c>
      <c r="G596" s="174" t="s">
        <v>4711</v>
      </c>
      <c r="H596" s="174" t="s">
        <v>191</v>
      </c>
      <c r="I596" s="174" t="s">
        <v>4712</v>
      </c>
      <c r="J596" s="174" t="s">
        <v>4713</v>
      </c>
      <c r="K596" s="174"/>
      <c r="L596" s="174" t="s">
        <v>4439</v>
      </c>
      <c r="M596" s="174" t="s">
        <v>4683</v>
      </c>
      <c r="N596" s="176">
        <v>960</v>
      </c>
      <c r="O596" s="174" t="s">
        <v>3407</v>
      </c>
      <c r="P596" s="177">
        <v>35246</v>
      </c>
      <c r="Q596" s="176">
        <v>204</v>
      </c>
      <c r="R596" s="175">
        <v>212.5</v>
      </c>
      <c r="S596" s="175">
        <v>787.5</v>
      </c>
      <c r="T596" s="178">
        <v>0</v>
      </c>
      <c r="U596" s="96">
        <v>6</v>
      </c>
      <c r="V596" s="38" t="s">
        <v>116</v>
      </c>
      <c r="W596" s="38"/>
      <c r="X596" s="137">
        <v>12.5</v>
      </c>
      <c r="Y596" s="138">
        <v>64466</v>
      </c>
      <c r="Z596" s="179">
        <v>63</v>
      </c>
      <c r="AA596" s="139">
        <v>2076</v>
      </c>
      <c r="AB596" s="131"/>
      <c r="AC596" s="38"/>
      <c r="AD596" s="140">
        <v>787.5</v>
      </c>
      <c r="AE596" s="141">
        <v>775</v>
      </c>
      <c r="AF596" s="141">
        <v>762.5</v>
      </c>
      <c r="AG596" s="141">
        <v>750</v>
      </c>
      <c r="AH596" s="141">
        <v>737.5</v>
      </c>
      <c r="AI596" s="141">
        <v>725</v>
      </c>
      <c r="AJ596" s="141">
        <v>712.5</v>
      </c>
      <c r="AK596" s="141">
        <v>700</v>
      </c>
      <c r="AL596" s="141">
        <v>687.5</v>
      </c>
      <c r="AM596" s="141">
        <v>675</v>
      </c>
      <c r="AN596" s="141">
        <v>662.5</v>
      </c>
      <c r="AO596" s="141">
        <v>650</v>
      </c>
      <c r="AP596" s="141">
        <v>637.5</v>
      </c>
      <c r="AQ596" s="141">
        <v>625</v>
      </c>
      <c r="AR596" s="141">
        <v>612.5</v>
      </c>
      <c r="AS596" s="141">
        <v>600</v>
      </c>
      <c r="AT596" s="141">
        <v>587.5</v>
      </c>
      <c r="AU596" s="141">
        <v>575</v>
      </c>
      <c r="AV596" s="141">
        <v>562.5</v>
      </c>
      <c r="AW596" s="141">
        <v>550</v>
      </c>
      <c r="AX596" s="141">
        <v>537.5</v>
      </c>
      <c r="AY596" s="141">
        <v>525</v>
      </c>
      <c r="AZ596" s="141">
        <v>512.5</v>
      </c>
      <c r="BA596" s="141">
        <v>500</v>
      </c>
      <c r="BB596" s="141">
        <v>487.5</v>
      </c>
      <c r="BC596" s="141">
        <v>475</v>
      </c>
      <c r="BD596" s="141">
        <v>462.5</v>
      </c>
      <c r="BE596" s="141">
        <v>450</v>
      </c>
      <c r="BF596" s="141">
        <v>437.5</v>
      </c>
      <c r="BG596" s="141">
        <v>425</v>
      </c>
      <c r="BH596" s="141">
        <v>412.5</v>
      </c>
      <c r="BI596" s="141">
        <v>400</v>
      </c>
      <c r="BJ596" s="141">
        <v>387.5</v>
      </c>
      <c r="BK596" s="141">
        <v>375</v>
      </c>
      <c r="BL596" s="141">
        <v>362.5</v>
      </c>
      <c r="BM596" s="141">
        <v>350</v>
      </c>
      <c r="BN596" s="141">
        <v>337.5</v>
      </c>
      <c r="BO596" s="141">
        <v>325</v>
      </c>
      <c r="BP596" s="141">
        <v>312.5</v>
      </c>
    </row>
    <row r="597" spans="4:68">
      <c r="D597" s="174" t="s">
        <v>4714</v>
      </c>
      <c r="E597" s="175">
        <v>-349.4</v>
      </c>
      <c r="F597" s="174" t="s">
        <v>3464</v>
      </c>
      <c r="G597" s="174" t="s">
        <v>4715</v>
      </c>
      <c r="H597" s="174" t="s">
        <v>191</v>
      </c>
      <c r="I597" s="174" t="s">
        <v>3098</v>
      </c>
      <c r="J597" s="174" t="s">
        <v>4716</v>
      </c>
      <c r="K597" s="174"/>
      <c r="L597" s="174" t="s">
        <v>4377</v>
      </c>
      <c r="M597" s="174" t="s">
        <v>3596</v>
      </c>
      <c r="N597" s="176">
        <v>960</v>
      </c>
      <c r="O597" s="174" t="s">
        <v>3407</v>
      </c>
      <c r="P597" s="177">
        <v>26481</v>
      </c>
      <c r="Q597" s="176">
        <v>492</v>
      </c>
      <c r="R597" s="175">
        <v>-178.95</v>
      </c>
      <c r="S597" s="175">
        <v>-170.45</v>
      </c>
      <c r="T597" s="178">
        <v>0</v>
      </c>
      <c r="U597" s="96">
        <v>6</v>
      </c>
      <c r="V597" s="38" t="s">
        <v>116</v>
      </c>
      <c r="W597" s="38"/>
      <c r="X597" s="137">
        <v>-4.3674999999999997</v>
      </c>
      <c r="Y597" s="138">
        <v>55701</v>
      </c>
      <c r="Z597" s="179">
        <v>39</v>
      </c>
      <c r="AA597" s="139">
        <v>2052</v>
      </c>
      <c r="AB597" s="131"/>
      <c r="AC597" s="38"/>
      <c r="AD597" s="140">
        <v>-170.45</v>
      </c>
      <c r="AE597" s="141">
        <v>-166.08249999999998</v>
      </c>
      <c r="AF597" s="141">
        <v>-161.71499999999997</v>
      </c>
      <c r="AG597" s="141">
        <v>-157.34749999999997</v>
      </c>
      <c r="AH597" s="141">
        <v>-152.97999999999996</v>
      </c>
      <c r="AI597" s="141">
        <v>-148.61249999999995</v>
      </c>
      <c r="AJ597" s="141">
        <v>-144.24499999999995</v>
      </c>
      <c r="AK597" s="141">
        <v>-139.87749999999994</v>
      </c>
      <c r="AL597" s="141">
        <v>-135.50999999999993</v>
      </c>
      <c r="AM597" s="141">
        <v>-131.14249999999993</v>
      </c>
      <c r="AN597" s="141">
        <v>-126.77499999999992</v>
      </c>
      <c r="AO597" s="141">
        <v>-122.40749999999991</v>
      </c>
      <c r="AP597" s="141">
        <v>-118.03999999999991</v>
      </c>
      <c r="AQ597" s="141">
        <v>-113.6724999999999</v>
      </c>
      <c r="AR597" s="141">
        <v>-109.30499999999989</v>
      </c>
      <c r="AS597" s="141">
        <v>-104.93749999999989</v>
      </c>
      <c r="AT597" s="141">
        <v>-100.56999999999988</v>
      </c>
      <c r="AU597" s="141">
        <v>-96.202499999999873</v>
      </c>
      <c r="AV597" s="141">
        <v>-91.834999999999866</v>
      </c>
      <c r="AW597" s="141">
        <v>-87.467499999999859</v>
      </c>
      <c r="AX597" s="141">
        <v>-83.099999999999852</v>
      </c>
      <c r="AY597" s="141">
        <v>-78.732499999999845</v>
      </c>
      <c r="AZ597" s="141">
        <v>-74.364999999999839</v>
      </c>
      <c r="BA597" s="141">
        <v>-69.997499999999832</v>
      </c>
      <c r="BB597" s="141">
        <v>-65.629999999999825</v>
      </c>
      <c r="BC597" s="141">
        <v>-61.262499999999825</v>
      </c>
      <c r="BD597" s="141">
        <v>-56.894999999999825</v>
      </c>
      <c r="BE597" s="141">
        <v>-52.527499999999826</v>
      </c>
      <c r="BF597" s="141">
        <v>-48.159999999999826</v>
      </c>
      <c r="BG597" s="141">
        <v>-43.792499999999826</v>
      </c>
      <c r="BH597" s="141">
        <v>-39.424999999999827</v>
      </c>
      <c r="BI597" s="141">
        <v>-35.057499999999827</v>
      </c>
      <c r="BJ597" s="141">
        <v>-30.689999999999827</v>
      </c>
      <c r="BK597" s="141">
        <v>-26.322499999999827</v>
      </c>
      <c r="BL597" s="141">
        <v>-21.954999999999828</v>
      </c>
      <c r="BM597" s="141">
        <v>-17.587499999999828</v>
      </c>
      <c r="BN597" s="141">
        <v>-13.219999999999828</v>
      </c>
      <c r="BO597" s="141">
        <v>-8.8524999999998286</v>
      </c>
      <c r="BP597" s="141">
        <v>-4.4849999999998289</v>
      </c>
    </row>
    <row r="598" spans="4:68">
      <c r="D598" s="174" t="s">
        <v>4717</v>
      </c>
      <c r="E598" s="176">
        <v>-12921</v>
      </c>
      <c r="F598" s="174" t="s">
        <v>3409</v>
      </c>
      <c r="G598" s="174" t="s">
        <v>4718</v>
      </c>
      <c r="H598" s="174" t="s">
        <v>191</v>
      </c>
      <c r="I598" s="174" t="s">
        <v>3098</v>
      </c>
      <c r="J598" s="174" t="s">
        <v>4719</v>
      </c>
      <c r="K598" s="174"/>
      <c r="L598" s="174" t="s">
        <v>4405</v>
      </c>
      <c r="M598" s="174" t="s">
        <v>4720</v>
      </c>
      <c r="N598" s="176">
        <v>960</v>
      </c>
      <c r="O598" s="174" t="s">
        <v>3407</v>
      </c>
      <c r="P598" s="177">
        <v>15189</v>
      </c>
      <c r="Q598" s="176">
        <v>863</v>
      </c>
      <c r="R598" s="175">
        <v>-11614.96</v>
      </c>
      <c r="S598" s="175">
        <v>-1306.04</v>
      </c>
      <c r="T598" s="178">
        <v>0</v>
      </c>
      <c r="U598" s="96">
        <v>6</v>
      </c>
      <c r="V598" s="38" t="s">
        <v>116</v>
      </c>
      <c r="W598" s="38"/>
      <c r="X598" s="137">
        <v>-161.51249999999999</v>
      </c>
      <c r="Y598" s="138">
        <v>44409</v>
      </c>
      <c r="Z598" s="179">
        <v>8.0833333333333339</v>
      </c>
      <c r="AA598" s="139">
        <v>2022</v>
      </c>
      <c r="AB598" s="131"/>
      <c r="AC598" s="38"/>
      <c r="AD598" s="140">
        <v>-1306.04</v>
      </c>
      <c r="AE598" s="141">
        <v>-1144.5274999999999</v>
      </c>
      <c r="AF598" s="141">
        <v>-983.01499999999987</v>
      </c>
      <c r="AG598" s="141">
        <v>-821.50249999999983</v>
      </c>
      <c r="AH598" s="141">
        <v>-659.98999999999978</v>
      </c>
      <c r="AI598" s="141">
        <v>-498.47749999999979</v>
      </c>
      <c r="AJ598" s="141">
        <v>-336.9649999999998</v>
      </c>
      <c r="AK598" s="141">
        <v>-175.45249999999982</v>
      </c>
      <c r="AL598" s="141">
        <v>-13.939999999999827</v>
      </c>
      <c r="AM598" s="141">
        <v>0</v>
      </c>
      <c r="AN598" s="141">
        <v>0</v>
      </c>
      <c r="AO598" s="141">
        <v>0</v>
      </c>
      <c r="AP598" s="141">
        <v>0</v>
      </c>
      <c r="AQ598" s="141">
        <v>0</v>
      </c>
      <c r="AR598" s="141">
        <v>0</v>
      </c>
      <c r="AS598" s="141">
        <v>0</v>
      </c>
      <c r="AT598" s="141">
        <v>0</v>
      </c>
      <c r="AU598" s="141">
        <v>0</v>
      </c>
      <c r="AV598" s="141">
        <v>0</v>
      </c>
      <c r="AW598" s="141">
        <v>0</v>
      </c>
      <c r="AX598" s="141">
        <v>0</v>
      </c>
      <c r="AY598" s="141">
        <v>0</v>
      </c>
      <c r="AZ598" s="141">
        <v>0</v>
      </c>
      <c r="BA598" s="141">
        <v>0</v>
      </c>
      <c r="BB598" s="141">
        <v>0</v>
      </c>
      <c r="BC598" s="141">
        <v>0</v>
      </c>
      <c r="BD598" s="141">
        <v>0</v>
      </c>
      <c r="BE598" s="141">
        <v>0</v>
      </c>
      <c r="BF598" s="141">
        <v>0</v>
      </c>
      <c r="BG598" s="141">
        <v>0</v>
      </c>
      <c r="BH598" s="141">
        <v>0</v>
      </c>
      <c r="BI598" s="141">
        <v>0</v>
      </c>
      <c r="BJ598" s="141">
        <v>0</v>
      </c>
      <c r="BK598" s="141">
        <v>0</v>
      </c>
      <c r="BL598" s="141">
        <v>0</v>
      </c>
      <c r="BM598" s="141">
        <v>0</v>
      </c>
      <c r="BN598" s="141">
        <v>0</v>
      </c>
      <c r="BO598" s="141">
        <v>0</v>
      </c>
      <c r="BP598" s="141">
        <v>0</v>
      </c>
    </row>
    <row r="599" spans="4:68">
      <c r="D599" s="174" t="s">
        <v>4721</v>
      </c>
      <c r="E599" s="176">
        <v>-5171</v>
      </c>
      <c r="F599" s="174" t="s">
        <v>3409</v>
      </c>
      <c r="G599" s="174" t="s">
        <v>4722</v>
      </c>
      <c r="H599" s="174" t="s">
        <v>191</v>
      </c>
      <c r="I599" s="174" t="s">
        <v>3098</v>
      </c>
      <c r="J599" s="174" t="s">
        <v>4723</v>
      </c>
      <c r="K599" s="174"/>
      <c r="L599" s="174" t="s">
        <v>4377</v>
      </c>
      <c r="M599" s="174" t="s">
        <v>4696</v>
      </c>
      <c r="N599" s="176">
        <v>960</v>
      </c>
      <c r="O599" s="174" t="s">
        <v>3407</v>
      </c>
      <c r="P599" s="177">
        <v>15189</v>
      </c>
      <c r="Q599" s="176">
        <v>863</v>
      </c>
      <c r="R599" s="175">
        <v>-4648.2299999999996</v>
      </c>
      <c r="S599" s="175">
        <v>-522.77</v>
      </c>
      <c r="T599" s="178">
        <v>0</v>
      </c>
      <c r="U599" s="96">
        <v>6</v>
      </c>
      <c r="V599" s="38" t="s">
        <v>116</v>
      </c>
      <c r="W599" s="38"/>
      <c r="X599" s="137">
        <v>-64.637500000000003</v>
      </c>
      <c r="Y599" s="138">
        <v>44409</v>
      </c>
      <c r="Z599" s="179">
        <v>8.0833333333333339</v>
      </c>
      <c r="AA599" s="139">
        <v>2022</v>
      </c>
      <c r="AB599" s="131"/>
      <c r="AC599" s="38"/>
      <c r="AD599" s="140">
        <v>-522.77</v>
      </c>
      <c r="AE599" s="141">
        <v>-458.13249999999999</v>
      </c>
      <c r="AF599" s="141">
        <v>-393.495</v>
      </c>
      <c r="AG599" s="141">
        <v>-328.85750000000002</v>
      </c>
      <c r="AH599" s="141">
        <v>-264.22000000000003</v>
      </c>
      <c r="AI599" s="141">
        <v>-199.58250000000004</v>
      </c>
      <c r="AJ599" s="141">
        <v>-134.94500000000005</v>
      </c>
      <c r="AK599" s="141">
        <v>-70.307500000000047</v>
      </c>
      <c r="AL599" s="141">
        <v>-5.6700000000000443</v>
      </c>
      <c r="AM599" s="141">
        <v>0</v>
      </c>
      <c r="AN599" s="141">
        <v>0</v>
      </c>
      <c r="AO599" s="141">
        <v>0</v>
      </c>
      <c r="AP599" s="141">
        <v>0</v>
      </c>
      <c r="AQ599" s="141">
        <v>0</v>
      </c>
      <c r="AR599" s="141">
        <v>0</v>
      </c>
      <c r="AS599" s="141">
        <v>0</v>
      </c>
      <c r="AT599" s="141">
        <v>0</v>
      </c>
      <c r="AU599" s="141">
        <v>0</v>
      </c>
      <c r="AV599" s="141">
        <v>0</v>
      </c>
      <c r="AW599" s="141">
        <v>0</v>
      </c>
      <c r="AX599" s="141">
        <v>0</v>
      </c>
      <c r="AY599" s="141">
        <v>0</v>
      </c>
      <c r="AZ599" s="141">
        <v>0</v>
      </c>
      <c r="BA599" s="141">
        <v>0</v>
      </c>
      <c r="BB599" s="141">
        <v>0</v>
      </c>
      <c r="BC599" s="141">
        <v>0</v>
      </c>
      <c r="BD599" s="141">
        <v>0</v>
      </c>
      <c r="BE599" s="141">
        <v>0</v>
      </c>
      <c r="BF599" s="141">
        <v>0</v>
      </c>
      <c r="BG599" s="141">
        <v>0</v>
      </c>
      <c r="BH599" s="141">
        <v>0</v>
      </c>
      <c r="BI599" s="141">
        <v>0</v>
      </c>
      <c r="BJ599" s="141">
        <v>0</v>
      </c>
      <c r="BK599" s="141">
        <v>0</v>
      </c>
      <c r="BL599" s="141">
        <v>0</v>
      </c>
      <c r="BM599" s="141">
        <v>0</v>
      </c>
      <c r="BN599" s="141">
        <v>0</v>
      </c>
      <c r="BO599" s="141">
        <v>0</v>
      </c>
      <c r="BP599" s="141">
        <v>0</v>
      </c>
    </row>
    <row r="600" spans="4:68">
      <c r="D600" s="174" t="s">
        <v>4724</v>
      </c>
      <c r="E600" s="175">
        <v>-7402.18</v>
      </c>
      <c r="F600" s="174" t="s">
        <v>3540</v>
      </c>
      <c r="G600" s="174" t="s">
        <v>4725</v>
      </c>
      <c r="H600" s="174" t="s">
        <v>191</v>
      </c>
      <c r="I600" s="174" t="s">
        <v>4726</v>
      </c>
      <c r="J600" s="174" t="s">
        <v>4727</v>
      </c>
      <c r="K600" s="174"/>
      <c r="L600" s="174" t="s">
        <v>4377</v>
      </c>
      <c r="M600" s="174" t="s">
        <v>3776</v>
      </c>
      <c r="N600" s="176">
        <v>960</v>
      </c>
      <c r="O600" s="174" t="s">
        <v>3407</v>
      </c>
      <c r="P600" s="177">
        <v>15189</v>
      </c>
      <c r="Q600" s="176">
        <v>863</v>
      </c>
      <c r="R600" s="175">
        <v>-6653.89</v>
      </c>
      <c r="S600" s="175">
        <v>-748.29</v>
      </c>
      <c r="T600" s="178">
        <v>0</v>
      </c>
      <c r="U600" s="96">
        <v>6</v>
      </c>
      <c r="V600" s="38" t="s">
        <v>116</v>
      </c>
      <c r="W600" s="38"/>
      <c r="X600" s="137">
        <v>-92.527250000000009</v>
      </c>
      <c r="Y600" s="138">
        <v>44409</v>
      </c>
      <c r="Z600" s="179">
        <v>8.0833333333333339</v>
      </c>
      <c r="AA600" s="139">
        <v>2022</v>
      </c>
      <c r="AB600" s="131"/>
      <c r="AC600" s="38"/>
      <c r="AD600" s="140">
        <v>-748.29</v>
      </c>
      <c r="AE600" s="141">
        <v>-655.76274999999998</v>
      </c>
      <c r="AF600" s="141">
        <v>-563.2355</v>
      </c>
      <c r="AG600" s="141">
        <v>-470.70825000000002</v>
      </c>
      <c r="AH600" s="141">
        <v>-378.18100000000004</v>
      </c>
      <c r="AI600" s="141">
        <v>-285.65375000000006</v>
      </c>
      <c r="AJ600" s="141">
        <v>-193.12650000000005</v>
      </c>
      <c r="AK600" s="141">
        <v>-100.59925000000004</v>
      </c>
      <c r="AL600" s="141">
        <v>-8.0720000000000312</v>
      </c>
      <c r="AM600" s="141">
        <v>0</v>
      </c>
      <c r="AN600" s="141">
        <v>0</v>
      </c>
      <c r="AO600" s="141">
        <v>0</v>
      </c>
      <c r="AP600" s="141">
        <v>0</v>
      </c>
      <c r="AQ600" s="141">
        <v>0</v>
      </c>
      <c r="AR600" s="141">
        <v>0</v>
      </c>
      <c r="AS600" s="141">
        <v>0</v>
      </c>
      <c r="AT600" s="141">
        <v>0</v>
      </c>
      <c r="AU600" s="141">
        <v>0</v>
      </c>
      <c r="AV600" s="141">
        <v>0</v>
      </c>
      <c r="AW600" s="141">
        <v>0</v>
      </c>
      <c r="AX600" s="141">
        <v>0</v>
      </c>
      <c r="AY600" s="141">
        <v>0</v>
      </c>
      <c r="AZ600" s="141">
        <v>0</v>
      </c>
      <c r="BA600" s="141">
        <v>0</v>
      </c>
      <c r="BB600" s="141">
        <v>0</v>
      </c>
      <c r="BC600" s="141">
        <v>0</v>
      </c>
      <c r="BD600" s="141">
        <v>0</v>
      </c>
      <c r="BE600" s="141">
        <v>0</v>
      </c>
      <c r="BF600" s="141">
        <v>0</v>
      </c>
      <c r="BG600" s="141">
        <v>0</v>
      </c>
      <c r="BH600" s="141">
        <v>0</v>
      </c>
      <c r="BI600" s="141">
        <v>0</v>
      </c>
      <c r="BJ600" s="141">
        <v>0</v>
      </c>
      <c r="BK600" s="141">
        <v>0</v>
      </c>
      <c r="BL600" s="141">
        <v>0</v>
      </c>
      <c r="BM600" s="141">
        <v>0</v>
      </c>
      <c r="BN600" s="141">
        <v>0</v>
      </c>
      <c r="BO600" s="141">
        <v>0</v>
      </c>
      <c r="BP600" s="141">
        <v>0</v>
      </c>
    </row>
    <row r="601" spans="4:68">
      <c r="D601" s="174" t="s">
        <v>4728</v>
      </c>
      <c r="E601" s="175">
        <v>-8139.22</v>
      </c>
      <c r="F601" s="174" t="s">
        <v>3540</v>
      </c>
      <c r="G601" s="174" t="s">
        <v>4725</v>
      </c>
      <c r="H601" s="174" t="s">
        <v>191</v>
      </c>
      <c r="I601" s="174" t="s">
        <v>4729</v>
      </c>
      <c r="J601" s="174" t="s">
        <v>4730</v>
      </c>
      <c r="K601" s="174"/>
      <c r="L601" s="174" t="s">
        <v>4377</v>
      </c>
      <c r="M601" s="174" t="s">
        <v>4696</v>
      </c>
      <c r="N601" s="176">
        <v>960</v>
      </c>
      <c r="O601" s="174" t="s">
        <v>3407</v>
      </c>
      <c r="P601" s="177">
        <v>15189</v>
      </c>
      <c r="Q601" s="176">
        <v>863</v>
      </c>
      <c r="R601" s="175">
        <v>-7316.54</v>
      </c>
      <c r="S601" s="175">
        <v>-822.68</v>
      </c>
      <c r="T601" s="178">
        <v>0</v>
      </c>
      <c r="U601" s="96">
        <v>6</v>
      </c>
      <c r="V601" s="38" t="s">
        <v>116</v>
      </c>
      <c r="W601" s="38"/>
      <c r="X601" s="137">
        <v>-101.74025</v>
      </c>
      <c r="Y601" s="138">
        <v>44409</v>
      </c>
      <c r="Z601" s="179">
        <v>8.0833333333333339</v>
      </c>
      <c r="AA601" s="139">
        <v>2022</v>
      </c>
      <c r="AB601" s="131"/>
      <c r="AC601" s="38"/>
      <c r="AD601" s="140">
        <v>-822.68</v>
      </c>
      <c r="AE601" s="141">
        <v>-720.93975</v>
      </c>
      <c r="AF601" s="141">
        <v>-619.19949999999994</v>
      </c>
      <c r="AG601" s="141">
        <v>-517.45924999999988</v>
      </c>
      <c r="AH601" s="141">
        <v>-415.71899999999988</v>
      </c>
      <c r="AI601" s="141">
        <v>-313.97874999999988</v>
      </c>
      <c r="AJ601" s="141">
        <v>-212.23849999999987</v>
      </c>
      <c r="AK601" s="141">
        <v>-110.49824999999987</v>
      </c>
      <c r="AL601" s="141">
        <v>-8.7579999999998677</v>
      </c>
      <c r="AM601" s="141">
        <v>0</v>
      </c>
      <c r="AN601" s="141">
        <v>0</v>
      </c>
      <c r="AO601" s="141">
        <v>0</v>
      </c>
      <c r="AP601" s="141">
        <v>0</v>
      </c>
      <c r="AQ601" s="141">
        <v>0</v>
      </c>
      <c r="AR601" s="141">
        <v>0</v>
      </c>
      <c r="AS601" s="141">
        <v>0</v>
      </c>
      <c r="AT601" s="141">
        <v>0</v>
      </c>
      <c r="AU601" s="141">
        <v>0</v>
      </c>
      <c r="AV601" s="141">
        <v>0</v>
      </c>
      <c r="AW601" s="141">
        <v>0</v>
      </c>
      <c r="AX601" s="141">
        <v>0</v>
      </c>
      <c r="AY601" s="141">
        <v>0</v>
      </c>
      <c r="AZ601" s="141">
        <v>0</v>
      </c>
      <c r="BA601" s="141">
        <v>0</v>
      </c>
      <c r="BB601" s="141">
        <v>0</v>
      </c>
      <c r="BC601" s="141">
        <v>0</v>
      </c>
      <c r="BD601" s="141">
        <v>0</v>
      </c>
      <c r="BE601" s="141">
        <v>0</v>
      </c>
      <c r="BF601" s="141">
        <v>0</v>
      </c>
      <c r="BG601" s="141">
        <v>0</v>
      </c>
      <c r="BH601" s="141">
        <v>0</v>
      </c>
      <c r="BI601" s="141">
        <v>0</v>
      </c>
      <c r="BJ601" s="141">
        <v>0</v>
      </c>
      <c r="BK601" s="141">
        <v>0</v>
      </c>
      <c r="BL601" s="141">
        <v>0</v>
      </c>
      <c r="BM601" s="141">
        <v>0</v>
      </c>
      <c r="BN601" s="141">
        <v>0</v>
      </c>
      <c r="BO601" s="141">
        <v>0</v>
      </c>
      <c r="BP601" s="141">
        <v>0</v>
      </c>
    </row>
    <row r="602" spans="4:68">
      <c r="D602" s="174" t="s">
        <v>4731</v>
      </c>
      <c r="E602" s="176">
        <v>-27801</v>
      </c>
      <c r="F602" s="174" t="s">
        <v>3409</v>
      </c>
      <c r="G602" s="174" t="s">
        <v>4732</v>
      </c>
      <c r="H602" s="174" t="s">
        <v>191</v>
      </c>
      <c r="I602" s="174" t="s">
        <v>3098</v>
      </c>
      <c r="J602" s="174" t="s">
        <v>4733</v>
      </c>
      <c r="K602" s="174"/>
      <c r="L602" s="174" t="s">
        <v>4377</v>
      </c>
      <c r="M602" s="174" t="s">
        <v>4734</v>
      </c>
      <c r="N602" s="176">
        <v>960</v>
      </c>
      <c r="O602" s="174" t="s">
        <v>3407</v>
      </c>
      <c r="P602" s="177">
        <v>28307</v>
      </c>
      <c r="Q602" s="176">
        <v>432</v>
      </c>
      <c r="R602" s="175">
        <v>-12509.45</v>
      </c>
      <c r="S602" s="175">
        <v>-15291.55</v>
      </c>
      <c r="T602" s="178">
        <v>0</v>
      </c>
      <c r="U602" s="96">
        <v>6</v>
      </c>
      <c r="V602" s="38" t="s">
        <v>116</v>
      </c>
      <c r="W602" s="38"/>
      <c r="X602" s="137">
        <v>-347.51250000000005</v>
      </c>
      <c r="Y602" s="138">
        <v>57527</v>
      </c>
      <c r="Z602" s="179">
        <v>44</v>
      </c>
      <c r="AA602" s="139">
        <v>2057</v>
      </c>
      <c r="AB602" s="131"/>
      <c r="AC602" s="38"/>
      <c r="AD602" s="140">
        <v>-15291.55</v>
      </c>
      <c r="AE602" s="141">
        <v>-14944.037499999999</v>
      </c>
      <c r="AF602" s="141">
        <v>-14596.524999999998</v>
      </c>
      <c r="AG602" s="141">
        <v>-14249.012499999997</v>
      </c>
      <c r="AH602" s="141">
        <v>-13901.499999999996</v>
      </c>
      <c r="AI602" s="141">
        <v>-13553.987499999996</v>
      </c>
      <c r="AJ602" s="141">
        <v>-13206.474999999995</v>
      </c>
      <c r="AK602" s="141">
        <v>-12858.962499999994</v>
      </c>
      <c r="AL602" s="141">
        <v>-12511.449999999993</v>
      </c>
      <c r="AM602" s="141">
        <v>-12163.937499999993</v>
      </c>
      <c r="AN602" s="141">
        <v>-11816.424999999992</v>
      </c>
      <c r="AO602" s="141">
        <v>-11468.912499999991</v>
      </c>
      <c r="AP602" s="141">
        <v>-11121.399999999991</v>
      </c>
      <c r="AQ602" s="141">
        <v>-10773.88749999999</v>
      </c>
      <c r="AR602" s="141">
        <v>-10426.374999999989</v>
      </c>
      <c r="AS602" s="141">
        <v>-10078.862499999988</v>
      </c>
      <c r="AT602" s="141">
        <v>-9731.3499999999876</v>
      </c>
      <c r="AU602" s="141">
        <v>-9383.8374999999869</v>
      </c>
      <c r="AV602" s="141">
        <v>-9036.3249999999862</v>
      </c>
      <c r="AW602" s="141">
        <v>-8688.8124999999854</v>
      </c>
      <c r="AX602" s="141">
        <v>-8341.2999999999847</v>
      </c>
      <c r="AY602" s="141">
        <v>-7993.7874999999849</v>
      </c>
      <c r="AZ602" s="141">
        <v>-7646.2749999999851</v>
      </c>
      <c r="BA602" s="141">
        <v>-7298.7624999999853</v>
      </c>
      <c r="BB602" s="141">
        <v>-6951.2499999999854</v>
      </c>
      <c r="BC602" s="141">
        <v>-6603.7374999999856</v>
      </c>
      <c r="BD602" s="141">
        <v>-6256.2249999999858</v>
      </c>
      <c r="BE602" s="141">
        <v>-5908.712499999986</v>
      </c>
      <c r="BF602" s="141">
        <v>-5561.1999999999862</v>
      </c>
      <c r="BG602" s="141">
        <v>-5213.6874999999864</v>
      </c>
      <c r="BH602" s="141">
        <v>-4866.1749999999865</v>
      </c>
      <c r="BI602" s="141">
        <v>-4518.6624999999867</v>
      </c>
      <c r="BJ602" s="141">
        <v>-4171.1499999999869</v>
      </c>
      <c r="BK602" s="141">
        <v>-3823.6374999999871</v>
      </c>
      <c r="BL602" s="141">
        <v>-3476.1249999999873</v>
      </c>
      <c r="BM602" s="141">
        <v>-3128.6124999999874</v>
      </c>
      <c r="BN602" s="141">
        <v>-2781.0999999999876</v>
      </c>
      <c r="BO602" s="141">
        <v>-2433.5874999999878</v>
      </c>
      <c r="BP602" s="141">
        <v>-2086.074999999988</v>
      </c>
    </row>
    <row r="603" spans="4:68">
      <c r="D603" s="174" t="s">
        <v>4735</v>
      </c>
      <c r="E603" s="176">
        <v>-4280</v>
      </c>
      <c r="F603" s="174" t="s">
        <v>3409</v>
      </c>
      <c r="G603" s="174" t="s">
        <v>4736</v>
      </c>
      <c r="H603" s="174" t="s">
        <v>191</v>
      </c>
      <c r="I603" s="174" t="s">
        <v>3098</v>
      </c>
      <c r="J603" s="174" t="s">
        <v>4737</v>
      </c>
      <c r="K603" s="174"/>
      <c r="L603" s="174" t="s">
        <v>4377</v>
      </c>
      <c r="M603" s="174" t="s">
        <v>3866</v>
      </c>
      <c r="N603" s="176">
        <v>960</v>
      </c>
      <c r="O603" s="174" t="s">
        <v>3407</v>
      </c>
      <c r="P603" s="177">
        <v>15189</v>
      </c>
      <c r="Q603" s="176">
        <v>863</v>
      </c>
      <c r="R603" s="175">
        <v>-3847.39</v>
      </c>
      <c r="S603" s="175">
        <v>-432.61</v>
      </c>
      <c r="T603" s="178">
        <v>0</v>
      </c>
      <c r="U603" s="96">
        <v>6</v>
      </c>
      <c r="V603" s="38" t="s">
        <v>116</v>
      </c>
      <c r="W603" s="38"/>
      <c r="X603" s="137">
        <v>-53.5</v>
      </c>
      <c r="Y603" s="138">
        <v>44409</v>
      </c>
      <c r="Z603" s="179">
        <v>8.0833333333333339</v>
      </c>
      <c r="AA603" s="139">
        <v>2022</v>
      </c>
      <c r="AB603" s="131"/>
      <c r="AC603" s="38"/>
      <c r="AD603" s="140">
        <v>-432.61</v>
      </c>
      <c r="AE603" s="141">
        <v>-379.11</v>
      </c>
      <c r="AF603" s="141">
        <v>-325.61</v>
      </c>
      <c r="AG603" s="141">
        <v>-272.11</v>
      </c>
      <c r="AH603" s="141">
        <v>-218.61</v>
      </c>
      <c r="AI603" s="141">
        <v>-165.11</v>
      </c>
      <c r="AJ603" s="141">
        <v>-111.61000000000001</v>
      </c>
      <c r="AK603" s="141">
        <v>-58.110000000000014</v>
      </c>
      <c r="AL603" s="141">
        <v>-4.6100000000000136</v>
      </c>
      <c r="AM603" s="141">
        <v>0</v>
      </c>
      <c r="AN603" s="141">
        <v>0</v>
      </c>
      <c r="AO603" s="141">
        <v>0</v>
      </c>
      <c r="AP603" s="141">
        <v>0</v>
      </c>
      <c r="AQ603" s="141">
        <v>0</v>
      </c>
      <c r="AR603" s="141">
        <v>0</v>
      </c>
      <c r="AS603" s="141">
        <v>0</v>
      </c>
      <c r="AT603" s="141">
        <v>0</v>
      </c>
      <c r="AU603" s="141">
        <v>0</v>
      </c>
      <c r="AV603" s="141">
        <v>0</v>
      </c>
      <c r="AW603" s="141">
        <v>0</v>
      </c>
      <c r="AX603" s="141">
        <v>0</v>
      </c>
      <c r="AY603" s="141">
        <v>0</v>
      </c>
      <c r="AZ603" s="141">
        <v>0</v>
      </c>
      <c r="BA603" s="141">
        <v>0</v>
      </c>
      <c r="BB603" s="141">
        <v>0</v>
      </c>
      <c r="BC603" s="141">
        <v>0</v>
      </c>
      <c r="BD603" s="141">
        <v>0</v>
      </c>
      <c r="BE603" s="141">
        <v>0</v>
      </c>
      <c r="BF603" s="141">
        <v>0</v>
      </c>
      <c r="BG603" s="141">
        <v>0</v>
      </c>
      <c r="BH603" s="141">
        <v>0</v>
      </c>
      <c r="BI603" s="141">
        <v>0</v>
      </c>
      <c r="BJ603" s="141">
        <v>0</v>
      </c>
      <c r="BK603" s="141">
        <v>0</v>
      </c>
      <c r="BL603" s="141">
        <v>0</v>
      </c>
      <c r="BM603" s="141">
        <v>0</v>
      </c>
      <c r="BN603" s="141">
        <v>0</v>
      </c>
      <c r="BO603" s="141">
        <v>0</v>
      </c>
      <c r="BP603" s="141">
        <v>0</v>
      </c>
    </row>
    <row r="604" spans="4:68">
      <c r="D604" s="174" t="s">
        <v>4738</v>
      </c>
      <c r="E604" s="175">
        <v>-4692.3900000000003</v>
      </c>
      <c r="F604" s="174" t="s">
        <v>3426</v>
      </c>
      <c r="G604" s="174" t="s">
        <v>4739</v>
      </c>
      <c r="H604" s="174" t="s">
        <v>191</v>
      </c>
      <c r="I604" s="174" t="s">
        <v>3098</v>
      </c>
      <c r="J604" s="174" t="s">
        <v>4740</v>
      </c>
      <c r="K604" s="174"/>
      <c r="L604" s="174" t="s">
        <v>4377</v>
      </c>
      <c r="M604" s="174" t="s">
        <v>4493</v>
      </c>
      <c r="N604" s="176">
        <v>960</v>
      </c>
      <c r="O604" s="174" t="s">
        <v>3407</v>
      </c>
      <c r="P604" s="177">
        <v>26846</v>
      </c>
      <c r="Q604" s="176">
        <v>480</v>
      </c>
      <c r="R604" s="175">
        <v>-2345.9699999999998</v>
      </c>
      <c r="S604" s="175">
        <v>-2346.42</v>
      </c>
      <c r="T604" s="178">
        <v>0</v>
      </c>
      <c r="U604" s="96">
        <v>6</v>
      </c>
      <c r="V604" s="38" t="s">
        <v>116</v>
      </c>
      <c r="W604" s="38"/>
      <c r="X604" s="137">
        <v>-58.654875000000004</v>
      </c>
      <c r="Y604" s="138">
        <v>56066</v>
      </c>
      <c r="Z604" s="179">
        <v>40</v>
      </c>
      <c r="AA604" s="139">
        <v>2053</v>
      </c>
      <c r="AB604" s="131"/>
      <c r="AC604" s="38"/>
      <c r="AD604" s="140">
        <v>-2346.42</v>
      </c>
      <c r="AE604" s="141">
        <v>-2287.7651249999999</v>
      </c>
      <c r="AF604" s="141">
        <v>-2229.1102499999997</v>
      </c>
      <c r="AG604" s="141">
        <v>-2170.4553749999995</v>
      </c>
      <c r="AH604" s="141">
        <v>-2111.8004999999994</v>
      </c>
      <c r="AI604" s="141">
        <v>-2053.1456249999992</v>
      </c>
      <c r="AJ604" s="141">
        <v>-1994.4907499999993</v>
      </c>
      <c r="AK604" s="141">
        <v>-1935.8358749999993</v>
      </c>
      <c r="AL604" s="141">
        <v>-1877.1809999999994</v>
      </c>
      <c r="AM604" s="141">
        <v>-1818.5261249999994</v>
      </c>
      <c r="AN604" s="141">
        <v>-1759.8712499999995</v>
      </c>
      <c r="AO604" s="141">
        <v>-1701.2163749999995</v>
      </c>
      <c r="AP604" s="141">
        <v>-1642.5614999999996</v>
      </c>
      <c r="AQ604" s="141">
        <v>-1583.9066249999996</v>
      </c>
      <c r="AR604" s="141">
        <v>-1525.2517499999997</v>
      </c>
      <c r="AS604" s="141">
        <v>-1466.5968749999997</v>
      </c>
      <c r="AT604" s="141">
        <v>-1407.9419999999998</v>
      </c>
      <c r="AU604" s="141">
        <v>-1349.2871249999998</v>
      </c>
      <c r="AV604" s="141">
        <v>-1290.6322499999999</v>
      </c>
      <c r="AW604" s="141">
        <v>-1231.9773749999999</v>
      </c>
      <c r="AX604" s="141">
        <v>-1173.3225</v>
      </c>
      <c r="AY604" s="141">
        <v>-1114.667625</v>
      </c>
      <c r="AZ604" s="141">
        <v>-1056.0127500000001</v>
      </c>
      <c r="BA604" s="141">
        <v>-997.35787500000015</v>
      </c>
      <c r="BB604" s="141">
        <v>-938.7030000000002</v>
      </c>
      <c r="BC604" s="141">
        <v>-880.04812500000025</v>
      </c>
      <c r="BD604" s="141">
        <v>-821.39325000000031</v>
      </c>
      <c r="BE604" s="141">
        <v>-762.73837500000036</v>
      </c>
      <c r="BF604" s="141">
        <v>-704.08350000000041</v>
      </c>
      <c r="BG604" s="141">
        <v>-645.42862500000047</v>
      </c>
      <c r="BH604" s="141">
        <v>-586.77375000000052</v>
      </c>
      <c r="BI604" s="141">
        <v>-528.11887500000057</v>
      </c>
      <c r="BJ604" s="141">
        <v>-469.46400000000057</v>
      </c>
      <c r="BK604" s="141">
        <v>-410.80912500000056</v>
      </c>
      <c r="BL604" s="141">
        <v>-352.15425000000056</v>
      </c>
      <c r="BM604" s="141">
        <v>-293.49937500000055</v>
      </c>
      <c r="BN604" s="141">
        <v>-234.84450000000055</v>
      </c>
      <c r="BO604" s="141">
        <v>-176.18962500000055</v>
      </c>
      <c r="BP604" s="141">
        <v>-117.53475000000054</v>
      </c>
    </row>
    <row r="605" spans="4:68">
      <c r="D605" s="174" t="s">
        <v>4741</v>
      </c>
      <c r="E605" s="176">
        <v>-29260</v>
      </c>
      <c r="F605" s="174" t="s">
        <v>3409</v>
      </c>
      <c r="G605" s="174" t="s">
        <v>4742</v>
      </c>
      <c r="H605" s="174" t="s">
        <v>191</v>
      </c>
      <c r="I605" s="174" t="s">
        <v>3098</v>
      </c>
      <c r="J605" s="174" t="s">
        <v>4743</v>
      </c>
      <c r="K605" s="174"/>
      <c r="L605" s="174" t="s">
        <v>4377</v>
      </c>
      <c r="M605" s="174" t="s">
        <v>4744</v>
      </c>
      <c r="N605" s="176">
        <v>960</v>
      </c>
      <c r="O605" s="174" t="s">
        <v>3407</v>
      </c>
      <c r="P605" s="177">
        <v>19906</v>
      </c>
      <c r="Q605" s="176">
        <v>708</v>
      </c>
      <c r="R605" s="175">
        <v>-21578.23</v>
      </c>
      <c r="S605" s="175">
        <v>-7681.77</v>
      </c>
      <c r="T605" s="178">
        <v>0</v>
      </c>
      <c r="U605" s="96">
        <v>6</v>
      </c>
      <c r="V605" s="38" t="s">
        <v>116</v>
      </c>
      <c r="W605" s="38"/>
      <c r="X605" s="137">
        <v>-365.75</v>
      </c>
      <c r="Y605" s="138">
        <v>49126</v>
      </c>
      <c r="Z605" s="179">
        <v>21</v>
      </c>
      <c r="AA605" s="139">
        <v>2034</v>
      </c>
      <c r="AB605" s="131"/>
      <c r="AC605" s="38"/>
      <c r="AD605" s="140">
        <v>-7681.77</v>
      </c>
      <c r="AE605" s="141">
        <v>-7316.02</v>
      </c>
      <c r="AF605" s="141">
        <v>-6950.27</v>
      </c>
      <c r="AG605" s="141">
        <v>-6584.52</v>
      </c>
      <c r="AH605" s="141">
        <v>-6218.77</v>
      </c>
      <c r="AI605" s="141">
        <v>-5853.02</v>
      </c>
      <c r="AJ605" s="141">
        <v>-5487.27</v>
      </c>
      <c r="AK605" s="141">
        <v>-5121.5200000000004</v>
      </c>
      <c r="AL605" s="141">
        <v>-4755.7700000000004</v>
      </c>
      <c r="AM605" s="141">
        <v>-4390.0200000000004</v>
      </c>
      <c r="AN605" s="141">
        <v>-4024.2700000000004</v>
      </c>
      <c r="AO605" s="141">
        <v>-3658.5200000000004</v>
      </c>
      <c r="AP605" s="141">
        <v>-3292.7700000000004</v>
      </c>
      <c r="AQ605" s="141">
        <v>-2927.0200000000004</v>
      </c>
      <c r="AR605" s="141">
        <v>-2561.2700000000004</v>
      </c>
      <c r="AS605" s="141">
        <v>-2195.5200000000004</v>
      </c>
      <c r="AT605" s="141">
        <v>-1829.7700000000004</v>
      </c>
      <c r="AU605" s="141">
        <v>-1464.0200000000004</v>
      </c>
      <c r="AV605" s="141">
        <v>-1098.2700000000004</v>
      </c>
      <c r="AW605" s="141">
        <v>-732.52000000000044</v>
      </c>
      <c r="AX605" s="141">
        <v>-366.77000000000044</v>
      </c>
      <c r="AY605" s="141">
        <v>-1.0200000000004366</v>
      </c>
      <c r="AZ605" s="141">
        <v>0</v>
      </c>
      <c r="BA605" s="141">
        <v>0</v>
      </c>
      <c r="BB605" s="141">
        <v>0</v>
      </c>
      <c r="BC605" s="141">
        <v>0</v>
      </c>
      <c r="BD605" s="141">
        <v>0</v>
      </c>
      <c r="BE605" s="141">
        <v>0</v>
      </c>
      <c r="BF605" s="141">
        <v>0</v>
      </c>
      <c r="BG605" s="141">
        <v>0</v>
      </c>
      <c r="BH605" s="141">
        <v>0</v>
      </c>
      <c r="BI605" s="141">
        <v>0</v>
      </c>
      <c r="BJ605" s="141">
        <v>0</v>
      </c>
      <c r="BK605" s="141">
        <v>0</v>
      </c>
      <c r="BL605" s="141">
        <v>0</v>
      </c>
      <c r="BM605" s="141">
        <v>0</v>
      </c>
      <c r="BN605" s="141">
        <v>0</v>
      </c>
      <c r="BO605" s="141">
        <v>0</v>
      </c>
      <c r="BP605" s="141">
        <v>0</v>
      </c>
    </row>
    <row r="606" spans="4:68">
      <c r="D606" s="174" t="s">
        <v>4745</v>
      </c>
      <c r="E606" s="175">
        <v>-9913.27</v>
      </c>
      <c r="F606" s="174" t="s">
        <v>3426</v>
      </c>
      <c r="G606" s="174" t="s">
        <v>4746</v>
      </c>
      <c r="H606" s="174" t="s">
        <v>191</v>
      </c>
      <c r="I606" s="174" t="s">
        <v>3098</v>
      </c>
      <c r="J606" s="174" t="s">
        <v>4747</v>
      </c>
      <c r="K606" s="174"/>
      <c r="L606" s="174" t="s">
        <v>4377</v>
      </c>
      <c r="M606" s="174" t="s">
        <v>4489</v>
      </c>
      <c r="N606" s="176">
        <v>960</v>
      </c>
      <c r="O606" s="174" t="s">
        <v>3407</v>
      </c>
      <c r="P606" s="177">
        <v>26115</v>
      </c>
      <c r="Q606" s="176">
        <v>504</v>
      </c>
      <c r="R606" s="175">
        <v>-5204.04</v>
      </c>
      <c r="S606" s="175">
        <v>-4709.2299999999996</v>
      </c>
      <c r="T606" s="178">
        <v>0</v>
      </c>
      <c r="U606" s="96">
        <v>6</v>
      </c>
      <c r="V606" s="38" t="s">
        <v>116</v>
      </c>
      <c r="W606" s="38"/>
      <c r="X606" s="137">
        <v>-123.915875</v>
      </c>
      <c r="Y606" s="138">
        <v>55335</v>
      </c>
      <c r="Z606" s="179">
        <v>38</v>
      </c>
      <c r="AA606" s="139">
        <v>2051</v>
      </c>
      <c r="AB606" s="131"/>
      <c r="AC606" s="38"/>
      <c r="AD606" s="140">
        <v>-4709.2299999999996</v>
      </c>
      <c r="AE606" s="141">
        <v>-4585.3141249999999</v>
      </c>
      <c r="AF606" s="141">
        <v>-4461.3982500000002</v>
      </c>
      <c r="AG606" s="141">
        <v>-4337.4823750000005</v>
      </c>
      <c r="AH606" s="141">
        <v>-4213.5665000000008</v>
      </c>
      <c r="AI606" s="141">
        <v>-4089.6506250000007</v>
      </c>
      <c r="AJ606" s="141">
        <v>-3965.7347500000005</v>
      </c>
      <c r="AK606" s="141">
        <v>-3841.8188750000004</v>
      </c>
      <c r="AL606" s="141">
        <v>-3717.9030000000002</v>
      </c>
      <c r="AM606" s="141">
        <v>-3593.9871250000001</v>
      </c>
      <c r="AN606" s="141">
        <v>-3470.07125</v>
      </c>
      <c r="AO606" s="141">
        <v>-3346.1553749999998</v>
      </c>
      <c r="AP606" s="141">
        <v>-3222.2394999999997</v>
      </c>
      <c r="AQ606" s="141">
        <v>-3098.3236249999995</v>
      </c>
      <c r="AR606" s="141">
        <v>-2974.4077499999994</v>
      </c>
      <c r="AS606" s="141">
        <v>-2850.4918749999993</v>
      </c>
      <c r="AT606" s="141">
        <v>-2726.5759999999991</v>
      </c>
      <c r="AU606" s="141">
        <v>-2602.660124999999</v>
      </c>
      <c r="AV606" s="141">
        <v>-2478.7442499999988</v>
      </c>
      <c r="AW606" s="141">
        <v>-2354.8283749999987</v>
      </c>
      <c r="AX606" s="141">
        <v>-2230.9124999999985</v>
      </c>
      <c r="AY606" s="141">
        <v>-2106.9966249999984</v>
      </c>
      <c r="AZ606" s="141">
        <v>-1983.0807499999985</v>
      </c>
      <c r="BA606" s="141">
        <v>-1859.1648749999986</v>
      </c>
      <c r="BB606" s="141">
        <v>-1735.2489999999987</v>
      </c>
      <c r="BC606" s="141">
        <v>-1611.3331249999987</v>
      </c>
      <c r="BD606" s="141">
        <v>-1487.4172499999988</v>
      </c>
      <c r="BE606" s="141">
        <v>-1363.5013749999989</v>
      </c>
      <c r="BF606" s="141">
        <v>-1239.585499999999</v>
      </c>
      <c r="BG606" s="141">
        <v>-1115.6696249999991</v>
      </c>
      <c r="BH606" s="141">
        <v>-991.75374999999906</v>
      </c>
      <c r="BI606" s="141">
        <v>-867.83787499999903</v>
      </c>
      <c r="BJ606" s="141">
        <v>-743.921999999999</v>
      </c>
      <c r="BK606" s="141">
        <v>-620.00612499999897</v>
      </c>
      <c r="BL606" s="141">
        <v>-496.09024999999895</v>
      </c>
      <c r="BM606" s="141">
        <v>-372.17437499999892</v>
      </c>
      <c r="BN606" s="141">
        <v>-248.25849999999892</v>
      </c>
      <c r="BO606" s="141">
        <v>-124.34262499999892</v>
      </c>
      <c r="BP606" s="141">
        <v>-0.42674999999891838</v>
      </c>
    </row>
    <row r="607" spans="4:68">
      <c r="D607" s="174" t="s">
        <v>4748</v>
      </c>
      <c r="E607" s="175">
        <v>-50943.68</v>
      </c>
      <c r="F607" s="174" t="s">
        <v>3426</v>
      </c>
      <c r="G607" s="174" t="s">
        <v>4749</v>
      </c>
      <c r="H607" s="174" t="s">
        <v>191</v>
      </c>
      <c r="I607" s="174" t="s">
        <v>3098</v>
      </c>
      <c r="J607" s="174" t="s">
        <v>4750</v>
      </c>
      <c r="K607" s="174"/>
      <c r="L607" s="174" t="s">
        <v>4377</v>
      </c>
      <c r="M607" s="174" t="s">
        <v>3776</v>
      </c>
      <c r="N607" s="176">
        <v>960</v>
      </c>
      <c r="O607" s="174" t="s">
        <v>3407</v>
      </c>
      <c r="P607" s="177">
        <v>15189</v>
      </c>
      <c r="Q607" s="176">
        <v>863</v>
      </c>
      <c r="R607" s="175">
        <v>-45794.400000000001</v>
      </c>
      <c r="S607" s="175">
        <v>-5149.28</v>
      </c>
      <c r="T607" s="178">
        <v>0</v>
      </c>
      <c r="U607" s="96">
        <v>6</v>
      </c>
      <c r="V607" s="38" t="s">
        <v>116</v>
      </c>
      <c r="W607" s="38"/>
      <c r="X607" s="137">
        <v>-636.79600000000005</v>
      </c>
      <c r="Y607" s="138">
        <v>44409</v>
      </c>
      <c r="Z607" s="179">
        <v>8.0833333333333339</v>
      </c>
      <c r="AA607" s="139">
        <v>2022</v>
      </c>
      <c r="AB607" s="131"/>
      <c r="AC607" s="38"/>
      <c r="AD607" s="140">
        <v>-5149.28</v>
      </c>
      <c r="AE607" s="141">
        <v>-4512.4839999999995</v>
      </c>
      <c r="AF607" s="141">
        <v>-3875.6879999999992</v>
      </c>
      <c r="AG607" s="141">
        <v>-3238.8919999999989</v>
      </c>
      <c r="AH607" s="141">
        <v>-2602.0959999999986</v>
      </c>
      <c r="AI607" s="141">
        <v>-1965.2999999999986</v>
      </c>
      <c r="AJ607" s="141">
        <v>-1328.5039999999985</v>
      </c>
      <c r="AK607" s="141">
        <v>-691.70799999999849</v>
      </c>
      <c r="AL607" s="141">
        <v>-54.911999999998443</v>
      </c>
      <c r="AM607" s="141">
        <v>0</v>
      </c>
      <c r="AN607" s="141">
        <v>0</v>
      </c>
      <c r="AO607" s="141">
        <v>0</v>
      </c>
      <c r="AP607" s="141">
        <v>0</v>
      </c>
      <c r="AQ607" s="141">
        <v>0</v>
      </c>
      <c r="AR607" s="141">
        <v>0</v>
      </c>
      <c r="AS607" s="141">
        <v>0</v>
      </c>
      <c r="AT607" s="141">
        <v>0</v>
      </c>
      <c r="AU607" s="141">
        <v>0</v>
      </c>
      <c r="AV607" s="141">
        <v>0</v>
      </c>
      <c r="AW607" s="141">
        <v>0</v>
      </c>
      <c r="AX607" s="141">
        <v>0</v>
      </c>
      <c r="AY607" s="141">
        <v>0</v>
      </c>
      <c r="AZ607" s="141">
        <v>0</v>
      </c>
      <c r="BA607" s="141">
        <v>0</v>
      </c>
      <c r="BB607" s="141">
        <v>0</v>
      </c>
      <c r="BC607" s="141">
        <v>0</v>
      </c>
      <c r="BD607" s="141">
        <v>0</v>
      </c>
      <c r="BE607" s="141">
        <v>0</v>
      </c>
      <c r="BF607" s="141">
        <v>0</v>
      </c>
      <c r="BG607" s="141">
        <v>0</v>
      </c>
      <c r="BH607" s="141">
        <v>0</v>
      </c>
      <c r="BI607" s="141">
        <v>0</v>
      </c>
      <c r="BJ607" s="141">
        <v>0</v>
      </c>
      <c r="BK607" s="141">
        <v>0</v>
      </c>
      <c r="BL607" s="141">
        <v>0</v>
      </c>
      <c r="BM607" s="141">
        <v>0</v>
      </c>
      <c r="BN607" s="141">
        <v>0</v>
      </c>
      <c r="BO607" s="141">
        <v>0</v>
      </c>
      <c r="BP607" s="141">
        <v>0</v>
      </c>
    </row>
    <row r="608" spans="4:68">
      <c r="D608" s="174" t="s">
        <v>4751</v>
      </c>
      <c r="E608" s="175">
        <v>-70683.27</v>
      </c>
      <c r="F608" s="174" t="s">
        <v>3426</v>
      </c>
      <c r="G608" s="174" t="s">
        <v>4752</v>
      </c>
      <c r="H608" s="174" t="s">
        <v>191</v>
      </c>
      <c r="I608" s="174" t="s">
        <v>3098</v>
      </c>
      <c r="J608" s="174" t="s">
        <v>4753</v>
      </c>
      <c r="K608" s="174"/>
      <c r="L608" s="174" t="s">
        <v>4377</v>
      </c>
      <c r="M608" s="174" t="s">
        <v>3776</v>
      </c>
      <c r="N608" s="176">
        <v>960</v>
      </c>
      <c r="O608" s="174" t="s">
        <v>3407</v>
      </c>
      <c r="P608" s="177">
        <v>15189</v>
      </c>
      <c r="Q608" s="176">
        <v>863</v>
      </c>
      <c r="R608" s="175">
        <v>-63538.85</v>
      </c>
      <c r="S608" s="175">
        <v>-7144.42</v>
      </c>
      <c r="T608" s="178">
        <v>0</v>
      </c>
      <c r="U608" s="96">
        <v>6</v>
      </c>
      <c r="V608" s="38" t="s">
        <v>116</v>
      </c>
      <c r="W608" s="38"/>
      <c r="X608" s="137">
        <v>-883.54087499999991</v>
      </c>
      <c r="Y608" s="138">
        <v>44409</v>
      </c>
      <c r="Z608" s="179">
        <v>8.0833333333333339</v>
      </c>
      <c r="AA608" s="139">
        <v>2022</v>
      </c>
      <c r="AB608" s="131"/>
      <c r="AC608" s="38"/>
      <c r="AD608" s="140">
        <v>-7144.42</v>
      </c>
      <c r="AE608" s="141">
        <v>-6260.8791250000004</v>
      </c>
      <c r="AF608" s="141">
        <v>-5377.3382500000007</v>
      </c>
      <c r="AG608" s="141">
        <v>-4493.797375000001</v>
      </c>
      <c r="AH608" s="141">
        <v>-3610.2565000000013</v>
      </c>
      <c r="AI608" s="141">
        <v>-2726.7156250000016</v>
      </c>
      <c r="AJ608" s="141">
        <v>-1843.1747500000017</v>
      </c>
      <c r="AK608" s="141">
        <v>-959.63387500000181</v>
      </c>
      <c r="AL608" s="141">
        <v>-76.093000000001894</v>
      </c>
      <c r="AM608" s="141">
        <v>0</v>
      </c>
      <c r="AN608" s="141">
        <v>0</v>
      </c>
      <c r="AO608" s="141">
        <v>0</v>
      </c>
      <c r="AP608" s="141">
        <v>0</v>
      </c>
      <c r="AQ608" s="141">
        <v>0</v>
      </c>
      <c r="AR608" s="141">
        <v>0</v>
      </c>
      <c r="AS608" s="141">
        <v>0</v>
      </c>
      <c r="AT608" s="141">
        <v>0</v>
      </c>
      <c r="AU608" s="141">
        <v>0</v>
      </c>
      <c r="AV608" s="141">
        <v>0</v>
      </c>
      <c r="AW608" s="141">
        <v>0</v>
      </c>
      <c r="AX608" s="141">
        <v>0</v>
      </c>
      <c r="AY608" s="141">
        <v>0</v>
      </c>
      <c r="AZ608" s="141">
        <v>0</v>
      </c>
      <c r="BA608" s="141">
        <v>0</v>
      </c>
      <c r="BB608" s="141">
        <v>0</v>
      </c>
      <c r="BC608" s="141">
        <v>0</v>
      </c>
      <c r="BD608" s="141">
        <v>0</v>
      </c>
      <c r="BE608" s="141">
        <v>0</v>
      </c>
      <c r="BF608" s="141">
        <v>0</v>
      </c>
      <c r="BG608" s="141">
        <v>0</v>
      </c>
      <c r="BH608" s="141">
        <v>0</v>
      </c>
      <c r="BI608" s="141">
        <v>0</v>
      </c>
      <c r="BJ608" s="141">
        <v>0</v>
      </c>
      <c r="BK608" s="141">
        <v>0</v>
      </c>
      <c r="BL608" s="141">
        <v>0</v>
      </c>
      <c r="BM608" s="141">
        <v>0</v>
      </c>
      <c r="BN608" s="141">
        <v>0</v>
      </c>
      <c r="BO608" s="141">
        <v>0</v>
      </c>
      <c r="BP608" s="141">
        <v>0</v>
      </c>
    </row>
    <row r="609" spans="4:68">
      <c r="D609" s="174" t="s">
        <v>4754</v>
      </c>
      <c r="E609" s="175">
        <v>-7998.71</v>
      </c>
      <c r="F609" s="174" t="s">
        <v>3464</v>
      </c>
      <c r="G609" s="174" t="s">
        <v>4755</v>
      </c>
      <c r="H609" s="174" t="s">
        <v>191</v>
      </c>
      <c r="I609" s="174" t="s">
        <v>3098</v>
      </c>
      <c r="J609" s="174" t="s">
        <v>4756</v>
      </c>
      <c r="K609" s="174"/>
      <c r="L609" s="174" t="s">
        <v>4377</v>
      </c>
      <c r="M609" s="174" t="s">
        <v>4696</v>
      </c>
      <c r="N609" s="176">
        <v>960</v>
      </c>
      <c r="O609" s="174" t="s">
        <v>3407</v>
      </c>
      <c r="P609" s="177">
        <v>15189</v>
      </c>
      <c r="Q609" s="176">
        <v>863</v>
      </c>
      <c r="R609" s="175">
        <v>-7190.17</v>
      </c>
      <c r="S609" s="175">
        <v>-808.54</v>
      </c>
      <c r="T609" s="178">
        <v>0</v>
      </c>
      <c r="U609" s="96">
        <v>6</v>
      </c>
      <c r="V609" s="38" t="s">
        <v>116</v>
      </c>
      <c r="W609" s="38"/>
      <c r="X609" s="137">
        <v>-99.983875000000012</v>
      </c>
      <c r="Y609" s="138">
        <v>44409</v>
      </c>
      <c r="Z609" s="179">
        <v>8.0833333333333339</v>
      </c>
      <c r="AA609" s="139">
        <v>2022</v>
      </c>
      <c r="AB609" s="131"/>
      <c r="AC609" s="38"/>
      <c r="AD609" s="140">
        <v>-808.54</v>
      </c>
      <c r="AE609" s="141">
        <v>-708.55612499999995</v>
      </c>
      <c r="AF609" s="141">
        <v>-608.57224999999994</v>
      </c>
      <c r="AG609" s="141">
        <v>-508.58837499999993</v>
      </c>
      <c r="AH609" s="141">
        <v>-408.60449999999992</v>
      </c>
      <c r="AI609" s="141">
        <v>-308.6206249999999</v>
      </c>
      <c r="AJ609" s="141">
        <v>-208.63674999999989</v>
      </c>
      <c r="AK609" s="141">
        <v>-108.65287499999988</v>
      </c>
      <c r="AL609" s="141">
        <v>-8.668999999999869</v>
      </c>
      <c r="AM609" s="141">
        <v>0</v>
      </c>
      <c r="AN609" s="141">
        <v>0</v>
      </c>
      <c r="AO609" s="141">
        <v>0</v>
      </c>
      <c r="AP609" s="141">
        <v>0</v>
      </c>
      <c r="AQ609" s="141">
        <v>0</v>
      </c>
      <c r="AR609" s="141">
        <v>0</v>
      </c>
      <c r="AS609" s="141">
        <v>0</v>
      </c>
      <c r="AT609" s="141">
        <v>0</v>
      </c>
      <c r="AU609" s="141">
        <v>0</v>
      </c>
      <c r="AV609" s="141">
        <v>0</v>
      </c>
      <c r="AW609" s="141">
        <v>0</v>
      </c>
      <c r="AX609" s="141">
        <v>0</v>
      </c>
      <c r="AY609" s="141">
        <v>0</v>
      </c>
      <c r="AZ609" s="141">
        <v>0</v>
      </c>
      <c r="BA609" s="141">
        <v>0</v>
      </c>
      <c r="BB609" s="141">
        <v>0</v>
      </c>
      <c r="BC609" s="141">
        <v>0</v>
      </c>
      <c r="BD609" s="141">
        <v>0</v>
      </c>
      <c r="BE609" s="141">
        <v>0</v>
      </c>
      <c r="BF609" s="141">
        <v>0</v>
      </c>
      <c r="BG609" s="141">
        <v>0</v>
      </c>
      <c r="BH609" s="141">
        <v>0</v>
      </c>
      <c r="BI609" s="141">
        <v>0</v>
      </c>
      <c r="BJ609" s="141">
        <v>0</v>
      </c>
      <c r="BK609" s="141">
        <v>0</v>
      </c>
      <c r="BL609" s="141">
        <v>0</v>
      </c>
      <c r="BM609" s="141">
        <v>0</v>
      </c>
      <c r="BN609" s="141">
        <v>0</v>
      </c>
      <c r="BO609" s="141">
        <v>0</v>
      </c>
      <c r="BP609" s="141">
        <v>0</v>
      </c>
    </row>
    <row r="610" spans="4:68">
      <c r="D610" s="174" t="s">
        <v>4757</v>
      </c>
      <c r="E610" s="175">
        <v>-28838.77</v>
      </c>
      <c r="F610" s="174" t="s">
        <v>3464</v>
      </c>
      <c r="G610" s="174" t="s">
        <v>4758</v>
      </c>
      <c r="H610" s="174" t="s">
        <v>191</v>
      </c>
      <c r="I610" s="174" t="s">
        <v>3098</v>
      </c>
      <c r="J610" s="174" t="s">
        <v>4759</v>
      </c>
      <c r="K610" s="174"/>
      <c r="L610" s="174" t="s">
        <v>4377</v>
      </c>
      <c r="M610" s="174" t="s">
        <v>4760</v>
      </c>
      <c r="N610" s="176">
        <v>960</v>
      </c>
      <c r="O610" s="174" t="s">
        <v>3407</v>
      </c>
      <c r="P610" s="177">
        <v>28307</v>
      </c>
      <c r="Q610" s="176">
        <v>432</v>
      </c>
      <c r="R610" s="175">
        <v>-12976.38</v>
      </c>
      <c r="S610" s="175">
        <v>-15862.39</v>
      </c>
      <c r="T610" s="178">
        <v>0</v>
      </c>
      <c r="U610" s="96">
        <v>6</v>
      </c>
      <c r="V610" s="38" t="s">
        <v>116</v>
      </c>
      <c r="W610" s="38"/>
      <c r="X610" s="137">
        <v>-360.48462499999999</v>
      </c>
      <c r="Y610" s="138">
        <v>57527</v>
      </c>
      <c r="Z610" s="179">
        <v>44</v>
      </c>
      <c r="AA610" s="139">
        <v>2057</v>
      </c>
      <c r="AB610" s="131"/>
      <c r="AC610" s="38"/>
      <c r="AD610" s="140">
        <v>-15862.39</v>
      </c>
      <c r="AE610" s="141">
        <v>-15501.905375</v>
      </c>
      <c r="AF610" s="141">
        <v>-15141.420750000001</v>
      </c>
      <c r="AG610" s="141">
        <v>-14780.936125000002</v>
      </c>
      <c r="AH610" s="141">
        <v>-14420.451500000003</v>
      </c>
      <c r="AI610" s="141">
        <v>-14059.966875000004</v>
      </c>
      <c r="AJ610" s="141">
        <v>-13699.482250000005</v>
      </c>
      <c r="AK610" s="141">
        <v>-13338.997625000005</v>
      </c>
      <c r="AL610" s="141">
        <v>-12978.513000000006</v>
      </c>
      <c r="AM610" s="141">
        <v>-12618.028375000007</v>
      </c>
      <c r="AN610" s="141">
        <v>-12257.543750000008</v>
      </c>
      <c r="AO610" s="141">
        <v>-11897.059125000009</v>
      </c>
      <c r="AP610" s="141">
        <v>-11536.57450000001</v>
      </c>
      <c r="AQ610" s="141">
        <v>-11176.089875000011</v>
      </c>
      <c r="AR610" s="141">
        <v>-10815.605250000011</v>
      </c>
      <c r="AS610" s="141">
        <v>-10455.120625000012</v>
      </c>
      <c r="AT610" s="141">
        <v>-10094.636000000013</v>
      </c>
      <c r="AU610" s="141">
        <v>-9734.151375000014</v>
      </c>
      <c r="AV610" s="141">
        <v>-9373.6667500000149</v>
      </c>
      <c r="AW610" s="141">
        <v>-9013.1821250000157</v>
      </c>
      <c r="AX610" s="141">
        <v>-8652.6975000000166</v>
      </c>
      <c r="AY610" s="141">
        <v>-8292.2128750000174</v>
      </c>
      <c r="AZ610" s="141">
        <v>-7931.7282500000174</v>
      </c>
      <c r="BA610" s="141">
        <v>-7571.2436250000173</v>
      </c>
      <c r="BB610" s="141">
        <v>-7210.7590000000173</v>
      </c>
      <c r="BC610" s="141">
        <v>-6850.2743750000172</v>
      </c>
      <c r="BD610" s="141">
        <v>-6489.7897500000172</v>
      </c>
      <c r="BE610" s="141">
        <v>-6129.3051250000171</v>
      </c>
      <c r="BF610" s="141">
        <v>-5768.8205000000171</v>
      </c>
      <c r="BG610" s="141">
        <v>-5408.335875000017</v>
      </c>
      <c r="BH610" s="141">
        <v>-5047.851250000017</v>
      </c>
      <c r="BI610" s="141">
        <v>-4687.3666250000169</v>
      </c>
      <c r="BJ610" s="141">
        <v>-4326.8820000000169</v>
      </c>
      <c r="BK610" s="141">
        <v>-3966.3973750000168</v>
      </c>
      <c r="BL610" s="141">
        <v>-3605.9127500000168</v>
      </c>
      <c r="BM610" s="141">
        <v>-3245.4281250000167</v>
      </c>
      <c r="BN610" s="141">
        <v>-2884.9435000000167</v>
      </c>
      <c r="BO610" s="141">
        <v>-2524.4588750000166</v>
      </c>
      <c r="BP610" s="141">
        <v>-2163.9742500000166</v>
      </c>
    </row>
    <row r="611" spans="4:68">
      <c r="D611" s="174" t="s">
        <v>4761</v>
      </c>
      <c r="E611" s="175">
        <v>-57952.98</v>
      </c>
      <c r="F611" s="174" t="s">
        <v>3464</v>
      </c>
      <c r="G611" s="174" t="s">
        <v>4762</v>
      </c>
      <c r="H611" s="174" t="s">
        <v>191</v>
      </c>
      <c r="I611" s="174" t="s">
        <v>3098</v>
      </c>
      <c r="J611" s="174" t="s">
        <v>4763</v>
      </c>
      <c r="K611" s="174"/>
      <c r="L611" s="174" t="s">
        <v>4377</v>
      </c>
      <c r="M611" s="174" t="s">
        <v>4696</v>
      </c>
      <c r="N611" s="176">
        <v>960</v>
      </c>
      <c r="O611" s="174" t="s">
        <v>3407</v>
      </c>
      <c r="P611" s="177">
        <v>15189</v>
      </c>
      <c r="Q611" s="176">
        <v>863</v>
      </c>
      <c r="R611" s="175">
        <v>-52095.27</v>
      </c>
      <c r="S611" s="175">
        <v>-5857.71</v>
      </c>
      <c r="T611" s="178">
        <v>0</v>
      </c>
      <c r="U611" s="96">
        <v>6</v>
      </c>
      <c r="V611" s="38" t="s">
        <v>116</v>
      </c>
      <c r="W611" s="38"/>
      <c r="X611" s="137">
        <v>-724.41225000000009</v>
      </c>
      <c r="Y611" s="138">
        <v>44409</v>
      </c>
      <c r="Z611" s="179">
        <v>8.0833333333333339</v>
      </c>
      <c r="AA611" s="139">
        <v>2022</v>
      </c>
      <c r="AB611" s="131"/>
      <c r="AC611" s="38"/>
      <c r="AD611" s="140">
        <v>-5857.71</v>
      </c>
      <c r="AE611" s="141">
        <v>-5133.2977499999997</v>
      </c>
      <c r="AF611" s="141">
        <v>-4408.8854999999994</v>
      </c>
      <c r="AG611" s="141">
        <v>-3684.4732499999991</v>
      </c>
      <c r="AH611" s="141">
        <v>-2960.0609999999988</v>
      </c>
      <c r="AI611" s="141">
        <v>-2235.6487499999985</v>
      </c>
      <c r="AJ611" s="141">
        <v>-1511.2364999999984</v>
      </c>
      <c r="AK611" s="141">
        <v>-786.8242499999983</v>
      </c>
      <c r="AL611" s="141">
        <v>-62.411999999998216</v>
      </c>
      <c r="AM611" s="141">
        <v>0</v>
      </c>
      <c r="AN611" s="141">
        <v>0</v>
      </c>
      <c r="AO611" s="141">
        <v>0</v>
      </c>
      <c r="AP611" s="141">
        <v>0</v>
      </c>
      <c r="AQ611" s="141">
        <v>0</v>
      </c>
      <c r="AR611" s="141">
        <v>0</v>
      </c>
      <c r="AS611" s="141">
        <v>0</v>
      </c>
      <c r="AT611" s="141">
        <v>0</v>
      </c>
      <c r="AU611" s="141">
        <v>0</v>
      </c>
      <c r="AV611" s="141">
        <v>0</v>
      </c>
      <c r="AW611" s="141">
        <v>0</v>
      </c>
      <c r="AX611" s="141">
        <v>0</v>
      </c>
      <c r="AY611" s="141">
        <v>0</v>
      </c>
      <c r="AZ611" s="141">
        <v>0</v>
      </c>
      <c r="BA611" s="141">
        <v>0</v>
      </c>
      <c r="BB611" s="141">
        <v>0</v>
      </c>
      <c r="BC611" s="141">
        <v>0</v>
      </c>
      <c r="BD611" s="141">
        <v>0</v>
      </c>
      <c r="BE611" s="141">
        <v>0</v>
      </c>
      <c r="BF611" s="141">
        <v>0</v>
      </c>
      <c r="BG611" s="141">
        <v>0</v>
      </c>
      <c r="BH611" s="141">
        <v>0</v>
      </c>
      <c r="BI611" s="141">
        <v>0</v>
      </c>
      <c r="BJ611" s="141">
        <v>0</v>
      </c>
      <c r="BK611" s="141">
        <v>0</v>
      </c>
      <c r="BL611" s="141">
        <v>0</v>
      </c>
      <c r="BM611" s="141">
        <v>0</v>
      </c>
      <c r="BN611" s="141">
        <v>0</v>
      </c>
      <c r="BO611" s="141">
        <v>0</v>
      </c>
      <c r="BP611" s="141">
        <v>0</v>
      </c>
    </row>
    <row r="612" spans="4:68">
      <c r="D612" s="174" t="s">
        <v>4764</v>
      </c>
      <c r="E612" s="175">
        <v>37358.42</v>
      </c>
      <c r="F612" s="174" t="s">
        <v>3409</v>
      </c>
      <c r="G612" s="174" t="s">
        <v>4765</v>
      </c>
      <c r="H612" s="174" t="s">
        <v>191</v>
      </c>
      <c r="I612" s="174" t="s">
        <v>3098</v>
      </c>
      <c r="J612" s="174" t="s">
        <v>4766</v>
      </c>
      <c r="K612" s="174"/>
      <c r="L612" s="174" t="s">
        <v>172</v>
      </c>
      <c r="M612" s="174" t="s">
        <v>3548</v>
      </c>
      <c r="N612" s="176">
        <v>960</v>
      </c>
      <c r="O612" s="174" t="s">
        <v>3407</v>
      </c>
      <c r="P612" s="177">
        <v>24654</v>
      </c>
      <c r="Q612" s="176">
        <v>552</v>
      </c>
      <c r="R612" s="175">
        <v>21479.79</v>
      </c>
      <c r="S612" s="175">
        <v>15878.63</v>
      </c>
      <c r="T612" s="178">
        <v>0</v>
      </c>
      <c r="U612" s="96">
        <v>6</v>
      </c>
      <c r="V612" s="38" t="s">
        <v>116</v>
      </c>
      <c r="W612" s="38"/>
      <c r="X612" s="137">
        <v>466.98024999999996</v>
      </c>
      <c r="Y612" s="138">
        <v>53874</v>
      </c>
      <c r="Z612" s="179">
        <v>34</v>
      </c>
      <c r="AA612" s="139">
        <v>2047</v>
      </c>
      <c r="AB612" s="131"/>
      <c r="AC612" s="38"/>
      <c r="AD612" s="140">
        <v>15878.63</v>
      </c>
      <c r="AE612" s="141">
        <v>15411.649749999999</v>
      </c>
      <c r="AF612" s="141">
        <v>14944.669499999998</v>
      </c>
      <c r="AG612" s="141">
        <v>14477.689249999998</v>
      </c>
      <c r="AH612" s="141">
        <v>14010.708999999997</v>
      </c>
      <c r="AI612" s="141">
        <v>13543.728749999997</v>
      </c>
      <c r="AJ612" s="141">
        <v>13076.748499999996</v>
      </c>
      <c r="AK612" s="141">
        <v>12609.768249999996</v>
      </c>
      <c r="AL612" s="141">
        <v>12142.787999999995</v>
      </c>
      <c r="AM612" s="141">
        <v>11675.807749999994</v>
      </c>
      <c r="AN612" s="141">
        <v>11208.827499999994</v>
      </c>
      <c r="AO612" s="141">
        <v>10741.847249999993</v>
      </c>
      <c r="AP612" s="141">
        <v>10274.866999999993</v>
      </c>
      <c r="AQ612" s="141">
        <v>9807.8867499999924</v>
      </c>
      <c r="AR612" s="141">
        <v>9340.9064999999919</v>
      </c>
      <c r="AS612" s="141">
        <v>8873.9262499999913</v>
      </c>
      <c r="AT612" s="141">
        <v>8406.9459999999908</v>
      </c>
      <c r="AU612" s="141">
        <v>7939.9657499999912</v>
      </c>
      <c r="AV612" s="141">
        <v>7472.9854999999916</v>
      </c>
      <c r="AW612" s="141">
        <v>7006.005249999992</v>
      </c>
      <c r="AX612" s="141">
        <v>6539.0249999999924</v>
      </c>
      <c r="AY612" s="141">
        <v>6072.0447499999927</v>
      </c>
      <c r="AZ612" s="141">
        <v>5605.0644999999931</v>
      </c>
      <c r="BA612" s="141">
        <v>5138.0842499999935</v>
      </c>
      <c r="BB612" s="141">
        <v>4671.1039999999939</v>
      </c>
      <c r="BC612" s="141">
        <v>4204.1237499999943</v>
      </c>
      <c r="BD612" s="141">
        <v>3737.1434999999942</v>
      </c>
      <c r="BE612" s="141">
        <v>3270.1632499999942</v>
      </c>
      <c r="BF612" s="141">
        <v>2803.1829999999941</v>
      </c>
      <c r="BG612" s="141">
        <v>2336.202749999994</v>
      </c>
      <c r="BH612" s="141">
        <v>1869.2224999999939</v>
      </c>
      <c r="BI612" s="141">
        <v>1402.2422499999939</v>
      </c>
      <c r="BJ612" s="141">
        <v>935.26199999999392</v>
      </c>
      <c r="BK612" s="141">
        <v>468.28174999999396</v>
      </c>
      <c r="BL612" s="141">
        <v>1.3014999999940073</v>
      </c>
      <c r="BM612" s="141">
        <v>0</v>
      </c>
      <c r="BN612" s="141">
        <v>0</v>
      </c>
      <c r="BO612" s="141">
        <v>0</v>
      </c>
      <c r="BP612" s="141">
        <v>0</v>
      </c>
    </row>
    <row r="613" spans="4:68">
      <c r="D613" s="174" t="s">
        <v>4767</v>
      </c>
      <c r="E613" s="175">
        <v>-9343728.4100000001</v>
      </c>
      <c r="F613" s="174" t="s">
        <v>3409</v>
      </c>
      <c r="G613" s="174" t="s">
        <v>4768</v>
      </c>
      <c r="H613" s="174" t="s">
        <v>191</v>
      </c>
      <c r="I613" s="174" t="s">
        <v>3098</v>
      </c>
      <c r="J613" s="174" t="s">
        <v>4769</v>
      </c>
      <c r="K613" s="174"/>
      <c r="L613" s="174" t="s">
        <v>4377</v>
      </c>
      <c r="M613" s="174" t="s">
        <v>3596</v>
      </c>
      <c r="N613" s="176">
        <v>960</v>
      </c>
      <c r="O613" s="174" t="s">
        <v>3407</v>
      </c>
      <c r="P613" s="177">
        <v>34516</v>
      </c>
      <c r="Q613" s="176">
        <v>228</v>
      </c>
      <c r="R613" s="175">
        <v>-2218810.9900000002</v>
      </c>
      <c r="S613" s="175">
        <v>-7124917.4199999999</v>
      </c>
      <c r="T613" s="178">
        <v>0</v>
      </c>
      <c r="U613" s="96">
        <v>6</v>
      </c>
      <c r="V613" s="38" t="s">
        <v>116</v>
      </c>
      <c r="W613" s="38"/>
      <c r="X613" s="137">
        <v>-116796.605125</v>
      </c>
      <c r="Y613" s="138">
        <v>63736</v>
      </c>
      <c r="Z613" s="179">
        <v>61</v>
      </c>
      <c r="AA613" s="139">
        <v>2074</v>
      </c>
      <c r="AB613" s="131"/>
      <c r="AC613" s="38"/>
      <c r="AD613" s="140">
        <v>-7124917.4199999999</v>
      </c>
      <c r="AE613" s="141">
        <v>-7008120.8148750002</v>
      </c>
      <c r="AF613" s="141">
        <v>-6891324.2097500004</v>
      </c>
      <c r="AG613" s="141">
        <v>-6774527.6046250006</v>
      </c>
      <c r="AH613" s="141">
        <v>-6657730.9995000008</v>
      </c>
      <c r="AI613" s="141">
        <v>-6540934.3943750011</v>
      </c>
      <c r="AJ613" s="141">
        <v>-6424137.7892500013</v>
      </c>
      <c r="AK613" s="141">
        <v>-6307341.1841250015</v>
      </c>
      <c r="AL613" s="141">
        <v>-6190544.5790000018</v>
      </c>
      <c r="AM613" s="141">
        <v>-6073747.973875002</v>
      </c>
      <c r="AN613" s="141">
        <v>-5956951.3687500022</v>
      </c>
      <c r="AO613" s="141">
        <v>-5840154.7636250025</v>
      </c>
      <c r="AP613" s="141">
        <v>-5723358.1585000027</v>
      </c>
      <c r="AQ613" s="141">
        <v>-5606561.5533750029</v>
      </c>
      <c r="AR613" s="141">
        <v>-5489764.9482500032</v>
      </c>
      <c r="AS613" s="141">
        <v>-5372968.3431250034</v>
      </c>
      <c r="AT613" s="141">
        <v>-5256171.7380000036</v>
      </c>
      <c r="AU613" s="141">
        <v>-5139375.1328750039</v>
      </c>
      <c r="AV613" s="141">
        <v>-5022578.5277500041</v>
      </c>
      <c r="AW613" s="141">
        <v>-4905781.9226250043</v>
      </c>
      <c r="AX613" s="141">
        <v>-4788985.3175000045</v>
      </c>
      <c r="AY613" s="141">
        <v>-4672188.7123750048</v>
      </c>
      <c r="AZ613" s="141">
        <v>-4555392.107250005</v>
      </c>
      <c r="BA613" s="141">
        <v>-4438595.5021250052</v>
      </c>
      <c r="BB613" s="141">
        <v>-4321798.8970000055</v>
      </c>
      <c r="BC613" s="141">
        <v>-4205002.2918750057</v>
      </c>
      <c r="BD613" s="141">
        <v>-4088205.6867500059</v>
      </c>
      <c r="BE613" s="141">
        <v>-3971409.0816250062</v>
      </c>
      <c r="BF613" s="141">
        <v>-3854612.4765000064</v>
      </c>
      <c r="BG613" s="141">
        <v>-3737815.8713750066</v>
      </c>
      <c r="BH613" s="141">
        <v>-3621019.2662500069</v>
      </c>
      <c r="BI613" s="141">
        <v>-3504222.6611250071</v>
      </c>
      <c r="BJ613" s="141">
        <v>-3387426.0560000073</v>
      </c>
      <c r="BK613" s="141">
        <v>-3270629.4508750075</v>
      </c>
      <c r="BL613" s="141">
        <v>-3153832.8457500078</v>
      </c>
      <c r="BM613" s="141">
        <v>-3037036.240625008</v>
      </c>
      <c r="BN613" s="141">
        <v>-2920239.6355000082</v>
      </c>
      <c r="BO613" s="141">
        <v>-2803443.0303750085</v>
      </c>
      <c r="BP613" s="141">
        <v>-2686646.4252500087</v>
      </c>
    </row>
    <row r="614" spans="4:68">
      <c r="D614" s="174" t="s">
        <v>4770</v>
      </c>
      <c r="E614" s="175">
        <v>86672.42</v>
      </c>
      <c r="F614" s="174" t="s">
        <v>3409</v>
      </c>
      <c r="G614" s="174" t="s">
        <v>4771</v>
      </c>
      <c r="H614" s="174" t="s">
        <v>191</v>
      </c>
      <c r="I614" s="174" t="s">
        <v>3098</v>
      </c>
      <c r="J614" s="174" t="s">
        <v>4772</v>
      </c>
      <c r="K614" s="174"/>
      <c r="L614" s="174" t="s">
        <v>4704</v>
      </c>
      <c r="M614" s="174" t="s">
        <v>4705</v>
      </c>
      <c r="N614" s="176">
        <v>960</v>
      </c>
      <c r="O614" s="174" t="s">
        <v>3407</v>
      </c>
      <c r="P614" s="177">
        <v>24654</v>
      </c>
      <c r="Q614" s="176">
        <v>552</v>
      </c>
      <c r="R614" s="175">
        <v>49833.55</v>
      </c>
      <c r="S614" s="175">
        <v>36838.870000000003</v>
      </c>
      <c r="T614" s="178">
        <v>0</v>
      </c>
      <c r="U614" s="96">
        <v>2</v>
      </c>
      <c r="V614" s="38" t="s">
        <v>112</v>
      </c>
      <c r="W614" s="38"/>
      <c r="X614" s="137">
        <v>1083.40525</v>
      </c>
      <c r="Y614" s="138">
        <v>53874</v>
      </c>
      <c r="Z614" s="179">
        <v>34</v>
      </c>
      <c r="AA614" s="139">
        <v>2047</v>
      </c>
      <c r="AB614" s="131"/>
      <c r="AC614" s="38"/>
      <c r="AD614" s="140">
        <v>36838.870000000003</v>
      </c>
      <c r="AE614" s="141">
        <v>35755.464749999999</v>
      </c>
      <c r="AF614" s="141">
        <v>34672.059499999996</v>
      </c>
      <c r="AG614" s="141">
        <v>33588.654249999992</v>
      </c>
      <c r="AH614" s="141">
        <v>32505.248999999993</v>
      </c>
      <c r="AI614" s="141">
        <v>31421.843749999993</v>
      </c>
      <c r="AJ614" s="141">
        <v>30338.438499999993</v>
      </c>
      <c r="AK614" s="141">
        <v>29255.033249999993</v>
      </c>
      <c r="AL614" s="141">
        <v>28171.627999999993</v>
      </c>
      <c r="AM614" s="141">
        <v>27088.222749999994</v>
      </c>
      <c r="AN614" s="141">
        <v>26004.817499999994</v>
      </c>
      <c r="AO614" s="141">
        <v>24921.412249999994</v>
      </c>
      <c r="AP614" s="141">
        <v>23838.006999999994</v>
      </c>
      <c r="AQ614" s="141">
        <v>22754.601749999994</v>
      </c>
      <c r="AR614" s="141">
        <v>21671.196499999995</v>
      </c>
      <c r="AS614" s="141">
        <v>20587.791249999995</v>
      </c>
      <c r="AT614" s="141">
        <v>19504.385999999995</v>
      </c>
      <c r="AU614" s="141">
        <v>18420.980749999995</v>
      </c>
      <c r="AV614" s="141">
        <v>17337.575499999995</v>
      </c>
      <c r="AW614" s="141">
        <v>16254.170249999996</v>
      </c>
      <c r="AX614" s="141">
        <v>15170.764999999996</v>
      </c>
      <c r="AY614" s="141">
        <v>14087.359749999996</v>
      </c>
      <c r="AZ614" s="141">
        <v>13003.954499999996</v>
      </c>
      <c r="BA614" s="141">
        <v>11920.549249999996</v>
      </c>
      <c r="BB614" s="141">
        <v>10837.143999999997</v>
      </c>
      <c r="BC614" s="141">
        <v>9753.7387499999968</v>
      </c>
      <c r="BD614" s="141">
        <v>8670.333499999997</v>
      </c>
      <c r="BE614" s="141">
        <v>7586.9282499999972</v>
      </c>
      <c r="BF614" s="141">
        <v>6503.5229999999974</v>
      </c>
      <c r="BG614" s="141">
        <v>5420.1177499999976</v>
      </c>
      <c r="BH614" s="141">
        <v>4336.7124999999978</v>
      </c>
      <c r="BI614" s="141">
        <v>3253.307249999998</v>
      </c>
      <c r="BJ614" s="141">
        <v>2169.9019999999982</v>
      </c>
      <c r="BK614" s="141">
        <v>1086.4967499999982</v>
      </c>
      <c r="BL614" s="141">
        <v>3.0914999999981774</v>
      </c>
      <c r="BM614" s="141">
        <v>0</v>
      </c>
      <c r="BN614" s="141">
        <v>0</v>
      </c>
      <c r="BO614" s="141">
        <v>0</v>
      </c>
      <c r="BP614" s="141">
        <v>0</v>
      </c>
    </row>
    <row r="615" spans="4:68">
      <c r="D615" s="174" t="s">
        <v>4773</v>
      </c>
      <c r="E615" s="175">
        <v>2917401.44</v>
      </c>
      <c r="F615" s="174" t="s">
        <v>3409</v>
      </c>
      <c r="G615" s="174" t="s">
        <v>4774</v>
      </c>
      <c r="H615" s="174" t="s">
        <v>191</v>
      </c>
      <c r="I615" s="174" t="s">
        <v>3098</v>
      </c>
      <c r="J615" s="174" t="s">
        <v>4775</v>
      </c>
      <c r="K615" s="174" t="s">
        <v>4776</v>
      </c>
      <c r="L615" s="174" t="s">
        <v>4377</v>
      </c>
      <c r="M615" s="174" t="s">
        <v>4777</v>
      </c>
      <c r="N615" s="176">
        <v>960</v>
      </c>
      <c r="O615" s="174" t="s">
        <v>3407</v>
      </c>
      <c r="P615" s="177">
        <v>24654</v>
      </c>
      <c r="Q615" s="176">
        <v>552</v>
      </c>
      <c r="R615" s="175">
        <v>1677404.42</v>
      </c>
      <c r="S615" s="175">
        <v>1239997.02</v>
      </c>
      <c r="T615" s="178">
        <v>0</v>
      </c>
      <c r="U615" s="96">
        <v>6</v>
      </c>
      <c r="V615" s="38" t="s">
        <v>116</v>
      </c>
      <c r="W615" s="38"/>
      <c r="X615" s="137">
        <v>36467.517999999996</v>
      </c>
      <c r="Y615" s="138">
        <v>53874</v>
      </c>
      <c r="Z615" s="179">
        <v>34</v>
      </c>
      <c r="AA615" s="139">
        <v>2047</v>
      </c>
      <c r="AB615" s="131"/>
      <c r="AC615" s="38"/>
      <c r="AD615" s="140">
        <v>1239997.02</v>
      </c>
      <c r="AE615" s="141">
        <v>1203529.5020000001</v>
      </c>
      <c r="AF615" s="141">
        <v>1167061.9840000002</v>
      </c>
      <c r="AG615" s="141">
        <v>1130594.4660000002</v>
      </c>
      <c r="AH615" s="141">
        <v>1094126.9480000003</v>
      </c>
      <c r="AI615" s="141">
        <v>1057659.4300000004</v>
      </c>
      <c r="AJ615" s="141">
        <v>1021191.9120000004</v>
      </c>
      <c r="AK615" s="141">
        <v>984724.39400000032</v>
      </c>
      <c r="AL615" s="141">
        <v>948256.87600000028</v>
      </c>
      <c r="AM615" s="141">
        <v>911789.35800000024</v>
      </c>
      <c r="AN615" s="141">
        <v>875321.8400000002</v>
      </c>
      <c r="AO615" s="141">
        <v>838854.32200000016</v>
      </c>
      <c r="AP615" s="141">
        <v>802386.80400000012</v>
      </c>
      <c r="AQ615" s="141">
        <v>765919.28600000008</v>
      </c>
      <c r="AR615" s="141">
        <v>729451.76800000004</v>
      </c>
      <c r="AS615" s="141">
        <v>692984.25</v>
      </c>
      <c r="AT615" s="141">
        <v>656516.73199999996</v>
      </c>
      <c r="AU615" s="141">
        <v>620049.21399999992</v>
      </c>
      <c r="AV615" s="141">
        <v>583581.69599999988</v>
      </c>
      <c r="AW615" s="141">
        <v>547114.17799999984</v>
      </c>
      <c r="AX615" s="141">
        <v>510646.65999999986</v>
      </c>
      <c r="AY615" s="141">
        <v>474179.14199999988</v>
      </c>
      <c r="AZ615" s="141">
        <v>437711.62399999989</v>
      </c>
      <c r="BA615" s="141">
        <v>401244.10599999991</v>
      </c>
      <c r="BB615" s="141">
        <v>364776.58799999993</v>
      </c>
      <c r="BC615" s="141">
        <v>328309.06999999995</v>
      </c>
      <c r="BD615" s="141">
        <v>291841.55199999997</v>
      </c>
      <c r="BE615" s="141">
        <v>255374.03399999999</v>
      </c>
      <c r="BF615" s="141">
        <v>218906.516</v>
      </c>
      <c r="BG615" s="141">
        <v>182438.99800000002</v>
      </c>
      <c r="BH615" s="141">
        <v>145971.48000000004</v>
      </c>
      <c r="BI615" s="141">
        <v>109503.96200000004</v>
      </c>
      <c r="BJ615" s="141">
        <v>73036.444000000047</v>
      </c>
      <c r="BK615" s="141">
        <v>36568.92600000005</v>
      </c>
      <c r="BL615" s="141">
        <v>101.40800000005402</v>
      </c>
      <c r="BM615" s="141">
        <v>0</v>
      </c>
      <c r="BN615" s="141">
        <v>0</v>
      </c>
      <c r="BO615" s="141">
        <v>0</v>
      </c>
      <c r="BP615" s="141">
        <v>0</v>
      </c>
    </row>
    <row r="616" spans="4:68">
      <c r="D616" s="174" t="s">
        <v>4778</v>
      </c>
      <c r="E616" s="175">
        <v>502210.66</v>
      </c>
      <c r="F616" s="174" t="s">
        <v>3409</v>
      </c>
      <c r="G616" s="174" t="s">
        <v>4779</v>
      </c>
      <c r="H616" s="174" t="s">
        <v>191</v>
      </c>
      <c r="I616" s="174" t="s">
        <v>3098</v>
      </c>
      <c r="J616" s="174" t="s">
        <v>4780</v>
      </c>
      <c r="K616" s="174" t="s">
        <v>4781</v>
      </c>
      <c r="L616" s="174" t="s">
        <v>4377</v>
      </c>
      <c r="M616" s="174" t="s">
        <v>4782</v>
      </c>
      <c r="N616" s="176">
        <v>960</v>
      </c>
      <c r="O616" s="174" t="s">
        <v>3407</v>
      </c>
      <c r="P616" s="177">
        <v>24289</v>
      </c>
      <c r="Q616" s="176">
        <v>564</v>
      </c>
      <c r="R616" s="175">
        <v>295031.28000000003</v>
      </c>
      <c r="S616" s="175">
        <v>207179.38</v>
      </c>
      <c r="T616" s="178">
        <v>0</v>
      </c>
      <c r="U616" s="96">
        <v>6</v>
      </c>
      <c r="V616" s="38" t="s">
        <v>116</v>
      </c>
      <c r="W616" s="38"/>
      <c r="X616" s="137">
        <v>6277.6332499999999</v>
      </c>
      <c r="Y616" s="138">
        <v>53509</v>
      </c>
      <c r="Z616" s="179">
        <v>33</v>
      </c>
      <c r="AA616" s="139">
        <v>2046</v>
      </c>
      <c r="AB616" s="131"/>
      <c r="AC616" s="38"/>
      <c r="AD616" s="140">
        <v>207179.38</v>
      </c>
      <c r="AE616" s="141">
        <v>200901.74674999999</v>
      </c>
      <c r="AF616" s="141">
        <v>194624.11349999998</v>
      </c>
      <c r="AG616" s="141">
        <v>188346.48024999996</v>
      </c>
      <c r="AH616" s="141">
        <v>182068.84699999995</v>
      </c>
      <c r="AI616" s="141">
        <v>175791.21374999994</v>
      </c>
      <c r="AJ616" s="141">
        <v>169513.58049999992</v>
      </c>
      <c r="AK616" s="141">
        <v>163235.94724999991</v>
      </c>
      <c r="AL616" s="141">
        <v>156958.3139999999</v>
      </c>
      <c r="AM616" s="141">
        <v>150680.68074999988</v>
      </c>
      <c r="AN616" s="141">
        <v>144403.04749999987</v>
      </c>
      <c r="AO616" s="141">
        <v>138125.41424999986</v>
      </c>
      <c r="AP616" s="141">
        <v>131847.78099999984</v>
      </c>
      <c r="AQ616" s="141">
        <v>125570.14774999984</v>
      </c>
      <c r="AR616" s="141">
        <v>119292.51449999984</v>
      </c>
      <c r="AS616" s="141">
        <v>113014.88124999985</v>
      </c>
      <c r="AT616" s="141">
        <v>106737.24799999985</v>
      </c>
      <c r="AU616" s="141">
        <v>100459.61474999985</v>
      </c>
      <c r="AV616" s="141">
        <v>94181.981499999849</v>
      </c>
      <c r="AW616" s="141">
        <v>87904.34824999985</v>
      </c>
      <c r="AX616" s="141">
        <v>81626.714999999851</v>
      </c>
      <c r="AY616" s="141">
        <v>75349.081749999852</v>
      </c>
      <c r="AZ616" s="141">
        <v>69071.448499999853</v>
      </c>
      <c r="BA616" s="141">
        <v>62793.815249999854</v>
      </c>
      <c r="BB616" s="141">
        <v>56516.181999999855</v>
      </c>
      <c r="BC616" s="141">
        <v>50238.548749999856</v>
      </c>
      <c r="BD616" s="141">
        <v>43960.915499999857</v>
      </c>
      <c r="BE616" s="141">
        <v>37683.282249999858</v>
      </c>
      <c r="BF616" s="141">
        <v>31405.648999999859</v>
      </c>
      <c r="BG616" s="141">
        <v>25128.01574999986</v>
      </c>
      <c r="BH616" s="141">
        <v>18850.382499999861</v>
      </c>
      <c r="BI616" s="141">
        <v>12572.749249999863</v>
      </c>
      <c r="BJ616" s="141">
        <v>6295.1159999998627</v>
      </c>
      <c r="BK616" s="141">
        <v>17.48274999986279</v>
      </c>
      <c r="BL616" s="141">
        <v>0</v>
      </c>
      <c r="BM616" s="141">
        <v>0</v>
      </c>
      <c r="BN616" s="141">
        <v>0</v>
      </c>
      <c r="BO616" s="141">
        <v>0</v>
      </c>
      <c r="BP616" s="141">
        <v>0</v>
      </c>
    </row>
    <row r="617" spans="4:68">
      <c r="D617" s="174" t="s">
        <v>4783</v>
      </c>
      <c r="E617" s="175">
        <v>750485.31</v>
      </c>
      <c r="F617" s="174" t="s">
        <v>3409</v>
      </c>
      <c r="G617" s="174" t="s">
        <v>4784</v>
      </c>
      <c r="H617" s="174" t="s">
        <v>191</v>
      </c>
      <c r="I617" s="174" t="s">
        <v>3098</v>
      </c>
      <c r="J617" s="174" t="s">
        <v>4785</v>
      </c>
      <c r="K617" s="174"/>
      <c r="L617" s="174" t="s">
        <v>4377</v>
      </c>
      <c r="M617" s="174" t="s">
        <v>4411</v>
      </c>
      <c r="N617" s="176">
        <v>960</v>
      </c>
      <c r="O617" s="174" t="s">
        <v>3407</v>
      </c>
      <c r="P617" s="177">
        <v>25750</v>
      </c>
      <c r="Q617" s="176">
        <v>516</v>
      </c>
      <c r="R617" s="175">
        <v>403359.71</v>
      </c>
      <c r="S617" s="175">
        <v>347125.6</v>
      </c>
      <c r="T617" s="178">
        <v>0</v>
      </c>
      <c r="U617" s="96">
        <v>6</v>
      </c>
      <c r="V617" s="38" t="s">
        <v>116</v>
      </c>
      <c r="W617" s="38"/>
      <c r="X617" s="137">
        <v>9381.0663750000022</v>
      </c>
      <c r="Y617" s="138">
        <v>54970</v>
      </c>
      <c r="Z617" s="179">
        <v>37</v>
      </c>
      <c r="AA617" s="139">
        <v>2050</v>
      </c>
      <c r="AB617" s="131"/>
      <c r="AC617" s="38"/>
      <c r="AD617" s="140">
        <v>347125.6</v>
      </c>
      <c r="AE617" s="141">
        <v>337744.53362499998</v>
      </c>
      <c r="AF617" s="141">
        <v>328363.46724999999</v>
      </c>
      <c r="AG617" s="141">
        <v>318982.40087499999</v>
      </c>
      <c r="AH617" s="141">
        <v>309601.3345</v>
      </c>
      <c r="AI617" s="141">
        <v>300220.268125</v>
      </c>
      <c r="AJ617" s="141">
        <v>290839.20175000001</v>
      </c>
      <c r="AK617" s="141">
        <v>281458.13537500001</v>
      </c>
      <c r="AL617" s="141">
        <v>272077.06900000002</v>
      </c>
      <c r="AM617" s="141">
        <v>262696.00262500002</v>
      </c>
      <c r="AN617" s="141">
        <v>253314.93625000003</v>
      </c>
      <c r="AO617" s="141">
        <v>243933.86987500003</v>
      </c>
      <c r="AP617" s="141">
        <v>234552.80350000004</v>
      </c>
      <c r="AQ617" s="141">
        <v>225171.73712500004</v>
      </c>
      <c r="AR617" s="141">
        <v>215790.67075000005</v>
      </c>
      <c r="AS617" s="141">
        <v>206409.60437500005</v>
      </c>
      <c r="AT617" s="141">
        <v>197028.53800000006</v>
      </c>
      <c r="AU617" s="141">
        <v>187647.47162500006</v>
      </c>
      <c r="AV617" s="141">
        <v>178266.40525000007</v>
      </c>
      <c r="AW617" s="141">
        <v>168885.33887500007</v>
      </c>
      <c r="AX617" s="141">
        <v>159504.27250000008</v>
      </c>
      <c r="AY617" s="141">
        <v>150123.20612500008</v>
      </c>
      <c r="AZ617" s="141">
        <v>140742.13975000009</v>
      </c>
      <c r="BA617" s="141">
        <v>131361.07337500009</v>
      </c>
      <c r="BB617" s="141">
        <v>121980.0070000001</v>
      </c>
      <c r="BC617" s="141">
        <v>112598.9406250001</v>
      </c>
      <c r="BD617" s="141">
        <v>103217.87425000011</v>
      </c>
      <c r="BE617" s="141">
        <v>93836.807875000115</v>
      </c>
      <c r="BF617" s="141">
        <v>84455.74150000012</v>
      </c>
      <c r="BG617" s="141">
        <v>75074.675125000125</v>
      </c>
      <c r="BH617" s="141">
        <v>65693.60875000013</v>
      </c>
      <c r="BI617" s="141">
        <v>56312.542375000128</v>
      </c>
      <c r="BJ617" s="141">
        <v>46931.476000000126</v>
      </c>
      <c r="BK617" s="141">
        <v>37550.409625000124</v>
      </c>
      <c r="BL617" s="141">
        <v>28169.343250000122</v>
      </c>
      <c r="BM617" s="141">
        <v>18788.27687500012</v>
      </c>
      <c r="BN617" s="141">
        <v>9407.2105000001175</v>
      </c>
      <c r="BO617" s="141">
        <v>26.144125000115309</v>
      </c>
      <c r="BP617" s="141">
        <v>0</v>
      </c>
    </row>
    <row r="618" spans="4:68">
      <c r="D618" s="174" t="s">
        <v>4786</v>
      </c>
      <c r="E618" s="175">
        <v>-72864.22</v>
      </c>
      <c r="F618" s="174" t="s">
        <v>3464</v>
      </c>
      <c r="G618" s="174" t="s">
        <v>4784</v>
      </c>
      <c r="H618" s="174" t="s">
        <v>191</v>
      </c>
      <c r="I618" s="174" t="s">
        <v>3098</v>
      </c>
      <c r="J618" s="174" t="s">
        <v>4785</v>
      </c>
      <c r="K618" s="174"/>
      <c r="L618" s="174" t="s">
        <v>4377</v>
      </c>
      <c r="M618" s="174" t="s">
        <v>4411</v>
      </c>
      <c r="N618" s="176">
        <v>960</v>
      </c>
      <c r="O618" s="174" t="s">
        <v>3407</v>
      </c>
      <c r="P618" s="177">
        <v>15189</v>
      </c>
      <c r="Q618" s="176">
        <v>863</v>
      </c>
      <c r="R618" s="175">
        <v>-65499.33</v>
      </c>
      <c r="S618" s="175">
        <v>-7364.89</v>
      </c>
      <c r="T618" s="178">
        <v>0</v>
      </c>
      <c r="U618" s="96">
        <v>6</v>
      </c>
      <c r="V618" s="38" t="s">
        <v>116</v>
      </c>
      <c r="W618" s="38"/>
      <c r="X618" s="137">
        <v>-910.80274999999995</v>
      </c>
      <c r="Y618" s="138">
        <v>44409</v>
      </c>
      <c r="Z618" s="179">
        <v>8.0833333333333339</v>
      </c>
      <c r="AA618" s="139">
        <v>2022</v>
      </c>
      <c r="AB618" s="131"/>
      <c r="AC618" s="38"/>
      <c r="AD618" s="140">
        <v>-7364.89</v>
      </c>
      <c r="AE618" s="141">
        <v>-6454.0872500000005</v>
      </c>
      <c r="AF618" s="141">
        <v>-5543.2845000000007</v>
      </c>
      <c r="AG618" s="141">
        <v>-4632.4817500000008</v>
      </c>
      <c r="AH618" s="141">
        <v>-3721.679000000001</v>
      </c>
      <c r="AI618" s="141">
        <v>-2810.8762500000012</v>
      </c>
      <c r="AJ618" s="141">
        <v>-1900.0735000000013</v>
      </c>
      <c r="AK618" s="141">
        <v>-989.27075000000139</v>
      </c>
      <c r="AL618" s="141">
        <v>-78.468000000001439</v>
      </c>
      <c r="AM618" s="141">
        <v>0</v>
      </c>
      <c r="AN618" s="141">
        <v>0</v>
      </c>
      <c r="AO618" s="141">
        <v>0</v>
      </c>
      <c r="AP618" s="141">
        <v>0</v>
      </c>
      <c r="AQ618" s="141">
        <v>0</v>
      </c>
      <c r="AR618" s="141">
        <v>0</v>
      </c>
      <c r="AS618" s="141">
        <v>0</v>
      </c>
      <c r="AT618" s="141">
        <v>0</v>
      </c>
      <c r="AU618" s="141">
        <v>0</v>
      </c>
      <c r="AV618" s="141">
        <v>0</v>
      </c>
      <c r="AW618" s="141">
        <v>0</v>
      </c>
      <c r="AX618" s="141">
        <v>0</v>
      </c>
      <c r="AY618" s="141">
        <v>0</v>
      </c>
      <c r="AZ618" s="141">
        <v>0</v>
      </c>
      <c r="BA618" s="141">
        <v>0</v>
      </c>
      <c r="BB618" s="141">
        <v>0</v>
      </c>
      <c r="BC618" s="141">
        <v>0</v>
      </c>
      <c r="BD618" s="141">
        <v>0</v>
      </c>
      <c r="BE618" s="141">
        <v>0</v>
      </c>
      <c r="BF618" s="141">
        <v>0</v>
      </c>
      <c r="BG618" s="141">
        <v>0</v>
      </c>
      <c r="BH618" s="141">
        <v>0</v>
      </c>
      <c r="BI618" s="141">
        <v>0</v>
      </c>
      <c r="BJ618" s="141">
        <v>0</v>
      </c>
      <c r="BK618" s="141">
        <v>0</v>
      </c>
      <c r="BL618" s="141">
        <v>0</v>
      </c>
      <c r="BM618" s="141">
        <v>0</v>
      </c>
      <c r="BN618" s="141">
        <v>0</v>
      </c>
      <c r="BO618" s="141">
        <v>0</v>
      </c>
      <c r="BP618" s="141">
        <v>0</v>
      </c>
    </row>
    <row r="619" spans="4:68">
      <c r="D619" s="174" t="s">
        <v>4787</v>
      </c>
      <c r="E619" s="175">
        <v>49831.65</v>
      </c>
      <c r="F619" s="174" t="s">
        <v>3409</v>
      </c>
      <c r="G619" s="174" t="s">
        <v>4788</v>
      </c>
      <c r="H619" s="174" t="s">
        <v>191</v>
      </c>
      <c r="I619" s="174" t="s">
        <v>3098</v>
      </c>
      <c r="J619" s="174" t="s">
        <v>4789</v>
      </c>
      <c r="K619" s="174"/>
      <c r="L619" s="174" t="s">
        <v>4704</v>
      </c>
      <c r="M619" s="174" t="s">
        <v>4705</v>
      </c>
      <c r="N619" s="176">
        <v>960</v>
      </c>
      <c r="O619" s="174" t="s">
        <v>3407</v>
      </c>
      <c r="P619" s="177">
        <v>24289</v>
      </c>
      <c r="Q619" s="176">
        <v>564</v>
      </c>
      <c r="R619" s="175">
        <v>29274.29</v>
      </c>
      <c r="S619" s="175">
        <v>20557.36</v>
      </c>
      <c r="T619" s="178">
        <v>0</v>
      </c>
      <c r="U619" s="96">
        <v>2</v>
      </c>
      <c r="V619" s="38" t="s">
        <v>112</v>
      </c>
      <c r="W619" s="38"/>
      <c r="X619" s="137">
        <v>622.895625</v>
      </c>
      <c r="Y619" s="138">
        <v>53509</v>
      </c>
      <c r="Z619" s="179">
        <v>33</v>
      </c>
      <c r="AA619" s="139">
        <v>2046</v>
      </c>
      <c r="AB619" s="131"/>
      <c r="AC619" s="38"/>
      <c r="AD619" s="140">
        <v>20557.36</v>
      </c>
      <c r="AE619" s="141">
        <v>19934.464375</v>
      </c>
      <c r="AF619" s="141">
        <v>19311.568749999999</v>
      </c>
      <c r="AG619" s="141">
        <v>18688.673124999998</v>
      </c>
      <c r="AH619" s="141">
        <v>18065.777499999997</v>
      </c>
      <c r="AI619" s="141">
        <v>17442.881874999995</v>
      </c>
      <c r="AJ619" s="141">
        <v>16819.986249999994</v>
      </c>
      <c r="AK619" s="141">
        <v>16197.090624999995</v>
      </c>
      <c r="AL619" s="141">
        <v>15574.194999999996</v>
      </c>
      <c r="AM619" s="141">
        <v>14951.299374999997</v>
      </c>
      <c r="AN619" s="141">
        <v>14328.403749999998</v>
      </c>
      <c r="AO619" s="141">
        <v>13705.508124999998</v>
      </c>
      <c r="AP619" s="141">
        <v>13082.612499999999</v>
      </c>
      <c r="AQ619" s="141">
        <v>12459.716875</v>
      </c>
      <c r="AR619" s="141">
        <v>11836.821250000001</v>
      </c>
      <c r="AS619" s="141">
        <v>11213.925625000002</v>
      </c>
      <c r="AT619" s="141">
        <v>10591.030000000002</v>
      </c>
      <c r="AU619" s="141">
        <v>9968.1343750000033</v>
      </c>
      <c r="AV619" s="141">
        <v>9345.2387500000041</v>
      </c>
      <c r="AW619" s="141">
        <v>8722.3431250000049</v>
      </c>
      <c r="AX619" s="141">
        <v>8099.4475000000048</v>
      </c>
      <c r="AY619" s="141">
        <v>7476.5518750000047</v>
      </c>
      <c r="AZ619" s="141">
        <v>6853.6562500000045</v>
      </c>
      <c r="BA619" s="141">
        <v>6230.7606250000044</v>
      </c>
      <c r="BB619" s="141">
        <v>5607.8650000000043</v>
      </c>
      <c r="BC619" s="141">
        <v>4984.9693750000042</v>
      </c>
      <c r="BD619" s="141">
        <v>4362.0737500000041</v>
      </c>
      <c r="BE619" s="141">
        <v>3739.178125000004</v>
      </c>
      <c r="BF619" s="141">
        <v>3116.2825000000039</v>
      </c>
      <c r="BG619" s="141">
        <v>2493.3868750000038</v>
      </c>
      <c r="BH619" s="141">
        <v>1870.4912500000037</v>
      </c>
      <c r="BI619" s="141">
        <v>1247.5956250000036</v>
      </c>
      <c r="BJ619" s="141">
        <v>624.70000000000357</v>
      </c>
      <c r="BK619" s="141">
        <v>1.8043750000035743</v>
      </c>
      <c r="BL619" s="141">
        <v>0</v>
      </c>
      <c r="BM619" s="141">
        <v>0</v>
      </c>
      <c r="BN619" s="141">
        <v>0</v>
      </c>
      <c r="BO619" s="141">
        <v>0</v>
      </c>
      <c r="BP619" s="141">
        <v>0</v>
      </c>
    </row>
    <row r="620" spans="4:68">
      <c r="D620" s="174" t="s">
        <v>4790</v>
      </c>
      <c r="E620" s="175">
        <v>23274.95</v>
      </c>
      <c r="F620" s="174" t="s">
        <v>3409</v>
      </c>
      <c r="G620" s="174" t="s">
        <v>4791</v>
      </c>
      <c r="H620" s="174" t="s">
        <v>191</v>
      </c>
      <c r="I620" s="174" t="s">
        <v>3098</v>
      </c>
      <c r="J620" s="174" t="s">
        <v>4792</v>
      </c>
      <c r="K620" s="174"/>
      <c r="L620" s="174" t="s">
        <v>4439</v>
      </c>
      <c r="M620" s="174" t="s">
        <v>4793</v>
      </c>
      <c r="N620" s="176">
        <v>960</v>
      </c>
      <c r="O620" s="174" t="s">
        <v>3407</v>
      </c>
      <c r="P620" s="177">
        <v>24654</v>
      </c>
      <c r="Q620" s="176">
        <v>552</v>
      </c>
      <c r="R620" s="175">
        <v>13382.19</v>
      </c>
      <c r="S620" s="175">
        <v>9892.76</v>
      </c>
      <c r="T620" s="178">
        <v>0</v>
      </c>
      <c r="U620" s="96">
        <v>6</v>
      </c>
      <c r="V620" s="38" t="s">
        <v>116</v>
      </c>
      <c r="W620" s="38"/>
      <c r="X620" s="137">
        <v>290.93687499999999</v>
      </c>
      <c r="Y620" s="138">
        <v>53874</v>
      </c>
      <c r="Z620" s="179">
        <v>34</v>
      </c>
      <c r="AA620" s="139">
        <v>2047</v>
      </c>
      <c r="AB620" s="131"/>
      <c r="AC620" s="38"/>
      <c r="AD620" s="140">
        <v>9892.76</v>
      </c>
      <c r="AE620" s="141">
        <v>9601.8231250000008</v>
      </c>
      <c r="AF620" s="141">
        <v>9310.8862500000014</v>
      </c>
      <c r="AG620" s="141">
        <v>9019.949375000002</v>
      </c>
      <c r="AH620" s="141">
        <v>8729.0125000000025</v>
      </c>
      <c r="AI620" s="141">
        <v>8438.0756250000031</v>
      </c>
      <c r="AJ620" s="141">
        <v>8147.1387500000028</v>
      </c>
      <c r="AK620" s="141">
        <v>7856.2018750000025</v>
      </c>
      <c r="AL620" s="141">
        <v>7565.2650000000021</v>
      </c>
      <c r="AM620" s="141">
        <v>7274.3281250000018</v>
      </c>
      <c r="AN620" s="141">
        <v>6983.3912500000015</v>
      </c>
      <c r="AO620" s="141">
        <v>6692.4543750000012</v>
      </c>
      <c r="AP620" s="141">
        <v>6401.5175000000008</v>
      </c>
      <c r="AQ620" s="141">
        <v>6110.5806250000005</v>
      </c>
      <c r="AR620" s="141">
        <v>5819.6437500000002</v>
      </c>
      <c r="AS620" s="141">
        <v>5528.7068749999999</v>
      </c>
      <c r="AT620" s="141">
        <v>5237.7699999999995</v>
      </c>
      <c r="AU620" s="141">
        <v>4946.8331249999992</v>
      </c>
      <c r="AV620" s="141">
        <v>4655.8962499999989</v>
      </c>
      <c r="AW620" s="141">
        <v>4364.9593749999985</v>
      </c>
      <c r="AX620" s="141">
        <v>4074.0224999999987</v>
      </c>
      <c r="AY620" s="141">
        <v>3783.0856249999988</v>
      </c>
      <c r="AZ620" s="141">
        <v>3492.1487499999989</v>
      </c>
      <c r="BA620" s="141">
        <v>3201.2118749999991</v>
      </c>
      <c r="BB620" s="141">
        <v>2910.2749999999992</v>
      </c>
      <c r="BC620" s="141">
        <v>2619.3381249999993</v>
      </c>
      <c r="BD620" s="141">
        <v>2328.4012499999994</v>
      </c>
      <c r="BE620" s="141">
        <v>2037.4643749999996</v>
      </c>
      <c r="BF620" s="141">
        <v>1746.5274999999997</v>
      </c>
      <c r="BG620" s="141">
        <v>1455.5906249999998</v>
      </c>
      <c r="BH620" s="141">
        <v>1164.6537499999999</v>
      </c>
      <c r="BI620" s="141">
        <v>873.71687499999996</v>
      </c>
      <c r="BJ620" s="141">
        <v>582.78</v>
      </c>
      <c r="BK620" s="141">
        <v>291.84312499999999</v>
      </c>
      <c r="BL620" s="141">
        <v>0.90625</v>
      </c>
      <c r="BM620" s="141">
        <v>0</v>
      </c>
      <c r="BN620" s="141">
        <v>0</v>
      </c>
      <c r="BO620" s="141">
        <v>0</v>
      </c>
      <c r="BP620" s="141">
        <v>0</v>
      </c>
    </row>
    <row r="621" spans="4:68">
      <c r="D621" s="174" t="s">
        <v>4794</v>
      </c>
      <c r="E621" s="175">
        <v>6096276.0999999996</v>
      </c>
      <c r="F621" s="174" t="s">
        <v>3409</v>
      </c>
      <c r="G621" s="174" t="s">
        <v>4795</v>
      </c>
      <c r="H621" s="174" t="s">
        <v>191</v>
      </c>
      <c r="I621" s="174" t="s">
        <v>3098</v>
      </c>
      <c r="J621" s="174" t="s">
        <v>4796</v>
      </c>
      <c r="K621" s="174"/>
      <c r="L621" s="174" t="s">
        <v>4377</v>
      </c>
      <c r="M621" s="174" t="s">
        <v>4489</v>
      </c>
      <c r="N621" s="176">
        <v>960</v>
      </c>
      <c r="O621" s="174" t="s">
        <v>3407</v>
      </c>
      <c r="P621" s="177">
        <v>27211</v>
      </c>
      <c r="Q621" s="176">
        <v>468</v>
      </c>
      <c r="R621" s="175">
        <v>2971722.91</v>
      </c>
      <c r="S621" s="175">
        <v>3124553.19</v>
      </c>
      <c r="T621" s="178">
        <v>0</v>
      </c>
      <c r="U621" s="96">
        <v>6</v>
      </c>
      <c r="V621" s="38" t="s">
        <v>116</v>
      </c>
      <c r="W621" s="38"/>
      <c r="X621" s="137">
        <v>76203.451249999984</v>
      </c>
      <c r="Y621" s="138">
        <v>56431</v>
      </c>
      <c r="Z621" s="179">
        <v>41</v>
      </c>
      <c r="AA621" s="139">
        <v>2054</v>
      </c>
      <c r="AB621" s="131"/>
      <c r="AC621" s="38"/>
      <c r="AD621" s="140">
        <v>3124553.19</v>
      </c>
      <c r="AE621" s="141">
        <v>3048349.73875</v>
      </c>
      <c r="AF621" s="141">
        <v>2972146.2875000001</v>
      </c>
      <c r="AG621" s="141">
        <v>2895942.8362500002</v>
      </c>
      <c r="AH621" s="141">
        <v>2819739.3850000002</v>
      </c>
      <c r="AI621" s="141">
        <v>2743535.9337500003</v>
      </c>
      <c r="AJ621" s="141">
        <v>2667332.4825000004</v>
      </c>
      <c r="AK621" s="141">
        <v>2591129.0312500005</v>
      </c>
      <c r="AL621" s="141">
        <v>2514925.5800000005</v>
      </c>
      <c r="AM621" s="141">
        <v>2438722.1287500006</v>
      </c>
      <c r="AN621" s="141">
        <v>2362518.6775000007</v>
      </c>
      <c r="AO621" s="141">
        <v>2286315.2262500008</v>
      </c>
      <c r="AP621" s="141">
        <v>2210111.7750000008</v>
      </c>
      <c r="AQ621" s="141">
        <v>2133908.3237500009</v>
      </c>
      <c r="AR621" s="141">
        <v>2057704.872500001</v>
      </c>
      <c r="AS621" s="141">
        <v>1981501.4212500011</v>
      </c>
      <c r="AT621" s="141">
        <v>1905297.9700000011</v>
      </c>
      <c r="AU621" s="141">
        <v>1829094.5187500012</v>
      </c>
      <c r="AV621" s="141">
        <v>1752891.0675000013</v>
      </c>
      <c r="AW621" s="141">
        <v>1676687.6162500014</v>
      </c>
      <c r="AX621" s="141">
        <v>1600484.1650000014</v>
      </c>
      <c r="AY621" s="141">
        <v>1524280.7137500015</v>
      </c>
      <c r="AZ621" s="141">
        <v>1448077.2625000016</v>
      </c>
      <c r="BA621" s="141">
        <v>1371873.8112500017</v>
      </c>
      <c r="BB621" s="141">
        <v>1295670.3600000017</v>
      </c>
      <c r="BC621" s="141">
        <v>1219466.9087500018</v>
      </c>
      <c r="BD621" s="141">
        <v>1143263.4575000019</v>
      </c>
      <c r="BE621" s="141">
        <v>1067060.006250002</v>
      </c>
      <c r="BF621" s="141">
        <v>990856.55500000203</v>
      </c>
      <c r="BG621" s="141">
        <v>914653.1037500021</v>
      </c>
      <c r="BH621" s="141">
        <v>838449.65250000218</v>
      </c>
      <c r="BI621" s="141">
        <v>762246.20125000225</v>
      </c>
      <c r="BJ621" s="141">
        <v>686042.75000000233</v>
      </c>
      <c r="BK621" s="141">
        <v>609839.2987500024</v>
      </c>
      <c r="BL621" s="141">
        <v>533635.84750000248</v>
      </c>
      <c r="BM621" s="141">
        <v>457432.39625000249</v>
      </c>
      <c r="BN621" s="141">
        <v>381228.94500000251</v>
      </c>
      <c r="BO621" s="141">
        <v>305025.49375000253</v>
      </c>
      <c r="BP621" s="141">
        <v>228822.04250000254</v>
      </c>
    </row>
    <row r="622" spans="4:68">
      <c r="D622" s="174" t="s">
        <v>4797</v>
      </c>
      <c r="E622" s="175">
        <v>4705820.34</v>
      </c>
      <c r="F622" s="174" t="s">
        <v>3464</v>
      </c>
      <c r="G622" s="174" t="s">
        <v>4795</v>
      </c>
      <c r="H622" s="174" t="s">
        <v>191</v>
      </c>
      <c r="I622" s="174" t="s">
        <v>3098</v>
      </c>
      <c r="J622" s="174" t="s">
        <v>4796</v>
      </c>
      <c r="K622" s="174"/>
      <c r="L622" s="174" t="s">
        <v>4377</v>
      </c>
      <c r="M622" s="174" t="s">
        <v>4489</v>
      </c>
      <c r="N622" s="176">
        <v>960</v>
      </c>
      <c r="O622" s="174" t="s">
        <v>3407</v>
      </c>
      <c r="P622" s="177">
        <v>27211</v>
      </c>
      <c r="Q622" s="176">
        <v>468</v>
      </c>
      <c r="R622" s="175">
        <v>2293923.96</v>
      </c>
      <c r="S622" s="175">
        <v>2411896.38</v>
      </c>
      <c r="T622" s="178">
        <v>0</v>
      </c>
      <c r="U622" s="96">
        <v>6</v>
      </c>
      <c r="V622" s="38" t="s">
        <v>116</v>
      </c>
      <c r="W622" s="38"/>
      <c r="X622" s="137">
        <v>58822.754249999998</v>
      </c>
      <c r="Y622" s="138">
        <v>56431</v>
      </c>
      <c r="Z622" s="179">
        <v>41</v>
      </c>
      <c r="AA622" s="139">
        <v>2054</v>
      </c>
      <c r="AB622" s="131"/>
      <c r="AC622" s="38"/>
      <c r="AD622" s="140">
        <v>2411896.38</v>
      </c>
      <c r="AE622" s="141">
        <v>2353073.6257499997</v>
      </c>
      <c r="AF622" s="141">
        <v>2294250.8714999994</v>
      </c>
      <c r="AG622" s="141">
        <v>2235428.1172499992</v>
      </c>
      <c r="AH622" s="141">
        <v>2176605.362999999</v>
      </c>
      <c r="AI622" s="141">
        <v>2117782.6087499987</v>
      </c>
      <c r="AJ622" s="141">
        <v>2058959.8544999987</v>
      </c>
      <c r="AK622" s="141">
        <v>2000137.1002499987</v>
      </c>
      <c r="AL622" s="141">
        <v>1941314.3459999987</v>
      </c>
      <c r="AM622" s="141">
        <v>1882491.5917499987</v>
      </c>
      <c r="AN622" s="141">
        <v>1823668.8374999987</v>
      </c>
      <c r="AO622" s="141">
        <v>1764846.0832499987</v>
      </c>
      <c r="AP622" s="141">
        <v>1706023.3289999987</v>
      </c>
      <c r="AQ622" s="141">
        <v>1647200.5747499987</v>
      </c>
      <c r="AR622" s="141">
        <v>1588377.8204999988</v>
      </c>
      <c r="AS622" s="141">
        <v>1529555.0662499988</v>
      </c>
      <c r="AT622" s="141">
        <v>1470732.3119999988</v>
      </c>
      <c r="AU622" s="141">
        <v>1411909.5577499988</v>
      </c>
      <c r="AV622" s="141">
        <v>1353086.8034999988</v>
      </c>
      <c r="AW622" s="141">
        <v>1294264.0492499988</v>
      </c>
      <c r="AX622" s="141">
        <v>1235441.2949999988</v>
      </c>
      <c r="AY622" s="141">
        <v>1176618.5407499988</v>
      </c>
      <c r="AZ622" s="141">
        <v>1117795.7864999988</v>
      </c>
      <c r="BA622" s="141">
        <v>1058973.0322499988</v>
      </c>
      <c r="BB622" s="141">
        <v>1000150.2779999988</v>
      </c>
      <c r="BC622" s="141">
        <v>941327.52374999877</v>
      </c>
      <c r="BD622" s="141">
        <v>882504.76949999877</v>
      </c>
      <c r="BE622" s="141">
        <v>823682.01524999877</v>
      </c>
      <c r="BF622" s="141">
        <v>764859.26099999878</v>
      </c>
      <c r="BG622" s="141">
        <v>706036.50674999878</v>
      </c>
      <c r="BH622" s="141">
        <v>647213.75249999878</v>
      </c>
      <c r="BI622" s="141">
        <v>588390.99824999878</v>
      </c>
      <c r="BJ622" s="141">
        <v>529568.24399999878</v>
      </c>
      <c r="BK622" s="141">
        <v>470745.48974999879</v>
      </c>
      <c r="BL622" s="141">
        <v>411922.73549999879</v>
      </c>
      <c r="BM622" s="141">
        <v>353099.98124999879</v>
      </c>
      <c r="BN622" s="141">
        <v>294277.22699999879</v>
      </c>
      <c r="BO622" s="141">
        <v>235454.47274999879</v>
      </c>
      <c r="BP622" s="141">
        <v>176631.71849999879</v>
      </c>
    </row>
    <row r="623" spans="4:68">
      <c r="D623" s="174" t="s">
        <v>4798</v>
      </c>
      <c r="E623" s="175">
        <v>21639.88</v>
      </c>
      <c r="F623" s="174" t="s">
        <v>3409</v>
      </c>
      <c r="G623" s="174" t="s">
        <v>4799</v>
      </c>
      <c r="H623" s="174" t="s">
        <v>191</v>
      </c>
      <c r="I623" s="174" t="s">
        <v>3098</v>
      </c>
      <c r="J623" s="174" t="s">
        <v>4800</v>
      </c>
      <c r="K623" s="174"/>
      <c r="L623" s="174" t="s">
        <v>4439</v>
      </c>
      <c r="M623" s="174" t="s">
        <v>4793</v>
      </c>
      <c r="N623" s="176">
        <v>960</v>
      </c>
      <c r="O623" s="174" t="s">
        <v>3407</v>
      </c>
      <c r="P623" s="177">
        <v>25020</v>
      </c>
      <c r="Q623" s="176">
        <v>540</v>
      </c>
      <c r="R623" s="175">
        <v>12171.56</v>
      </c>
      <c r="S623" s="175">
        <v>9468.32</v>
      </c>
      <c r="T623" s="178">
        <v>0</v>
      </c>
      <c r="U623" s="96">
        <v>6</v>
      </c>
      <c r="V623" s="38" t="s">
        <v>116</v>
      </c>
      <c r="W623" s="38"/>
      <c r="X623" s="137">
        <v>270.49850000000004</v>
      </c>
      <c r="Y623" s="138">
        <v>54240</v>
      </c>
      <c r="Z623" s="179">
        <v>35</v>
      </c>
      <c r="AA623" s="139">
        <v>2048</v>
      </c>
      <c r="AB623" s="131"/>
      <c r="AC623" s="38"/>
      <c r="AD623" s="140">
        <v>9468.32</v>
      </c>
      <c r="AE623" s="141">
        <v>9197.8215</v>
      </c>
      <c r="AF623" s="141">
        <v>8927.3230000000003</v>
      </c>
      <c r="AG623" s="141">
        <v>8656.8245000000006</v>
      </c>
      <c r="AH623" s="141">
        <v>8386.3260000000009</v>
      </c>
      <c r="AI623" s="141">
        <v>8115.8275000000012</v>
      </c>
      <c r="AJ623" s="141">
        <v>7845.3290000000015</v>
      </c>
      <c r="AK623" s="141">
        <v>7574.8305000000018</v>
      </c>
      <c r="AL623" s="141">
        <v>7304.3320000000022</v>
      </c>
      <c r="AM623" s="141">
        <v>7033.8335000000025</v>
      </c>
      <c r="AN623" s="141">
        <v>6763.3350000000028</v>
      </c>
      <c r="AO623" s="141">
        <v>6492.8365000000031</v>
      </c>
      <c r="AP623" s="141">
        <v>6222.3380000000034</v>
      </c>
      <c r="AQ623" s="141">
        <v>5951.8395000000037</v>
      </c>
      <c r="AR623" s="141">
        <v>5681.341000000004</v>
      </c>
      <c r="AS623" s="141">
        <v>5410.8425000000043</v>
      </c>
      <c r="AT623" s="141">
        <v>5140.3440000000046</v>
      </c>
      <c r="AU623" s="141">
        <v>4869.8455000000049</v>
      </c>
      <c r="AV623" s="141">
        <v>4599.3470000000052</v>
      </c>
      <c r="AW623" s="141">
        <v>4328.8485000000055</v>
      </c>
      <c r="AX623" s="141">
        <v>4058.3500000000054</v>
      </c>
      <c r="AY623" s="141">
        <v>3787.8515000000052</v>
      </c>
      <c r="AZ623" s="141">
        <v>3517.3530000000051</v>
      </c>
      <c r="BA623" s="141">
        <v>3246.8545000000049</v>
      </c>
      <c r="BB623" s="141">
        <v>2976.3560000000048</v>
      </c>
      <c r="BC623" s="141">
        <v>2705.8575000000046</v>
      </c>
      <c r="BD623" s="141">
        <v>2435.3590000000045</v>
      </c>
      <c r="BE623" s="141">
        <v>2164.8605000000043</v>
      </c>
      <c r="BF623" s="141">
        <v>1894.3620000000042</v>
      </c>
      <c r="BG623" s="141">
        <v>1623.863500000004</v>
      </c>
      <c r="BH623" s="141">
        <v>1353.3650000000039</v>
      </c>
      <c r="BI623" s="141">
        <v>1082.8665000000037</v>
      </c>
      <c r="BJ623" s="141">
        <v>812.36800000000369</v>
      </c>
      <c r="BK623" s="141">
        <v>541.86950000000365</v>
      </c>
      <c r="BL623" s="141">
        <v>271.37100000000362</v>
      </c>
      <c r="BM623" s="141">
        <v>0.87250000000358341</v>
      </c>
      <c r="BN623" s="141">
        <v>0</v>
      </c>
      <c r="BO623" s="141">
        <v>0</v>
      </c>
      <c r="BP623" s="141">
        <v>0</v>
      </c>
    </row>
    <row r="624" spans="4:68">
      <c r="D624" s="174" t="s">
        <v>4801</v>
      </c>
      <c r="E624" s="176">
        <v>708000</v>
      </c>
      <c r="F624" s="174" t="s">
        <v>3409</v>
      </c>
      <c r="G624" s="174" t="s">
        <v>4802</v>
      </c>
      <c r="H624" s="174" t="s">
        <v>191</v>
      </c>
      <c r="I624" s="174" t="s">
        <v>3098</v>
      </c>
      <c r="J624" s="174" t="s">
        <v>4803</v>
      </c>
      <c r="K624" s="174"/>
      <c r="L624" s="174" t="s">
        <v>4377</v>
      </c>
      <c r="M624" s="174" t="s">
        <v>4489</v>
      </c>
      <c r="N624" s="176">
        <v>960</v>
      </c>
      <c r="O624" s="174" t="s">
        <v>3407</v>
      </c>
      <c r="P624" s="177">
        <v>26481</v>
      </c>
      <c r="Q624" s="176">
        <v>492</v>
      </c>
      <c r="R624" s="175">
        <v>362825.42</v>
      </c>
      <c r="S624" s="175">
        <v>345174.58</v>
      </c>
      <c r="T624" s="178">
        <v>0</v>
      </c>
      <c r="U624" s="96">
        <v>6</v>
      </c>
      <c r="V624" s="38" t="s">
        <v>116</v>
      </c>
      <c r="W624" s="38"/>
      <c r="X624" s="137">
        <v>8850</v>
      </c>
      <c r="Y624" s="138">
        <v>55701</v>
      </c>
      <c r="Z624" s="179">
        <v>39</v>
      </c>
      <c r="AA624" s="139">
        <v>2052</v>
      </c>
      <c r="AB624" s="131"/>
      <c r="AC624" s="38"/>
      <c r="AD624" s="140">
        <v>345174.58</v>
      </c>
      <c r="AE624" s="141">
        <v>336324.58</v>
      </c>
      <c r="AF624" s="141">
        <v>327474.58</v>
      </c>
      <c r="AG624" s="141">
        <v>318624.58</v>
      </c>
      <c r="AH624" s="141">
        <v>309774.58</v>
      </c>
      <c r="AI624" s="141">
        <v>300924.58</v>
      </c>
      <c r="AJ624" s="141">
        <v>292074.58</v>
      </c>
      <c r="AK624" s="141">
        <v>283224.58</v>
      </c>
      <c r="AL624" s="141">
        <v>274374.58</v>
      </c>
      <c r="AM624" s="141">
        <v>265524.58</v>
      </c>
      <c r="AN624" s="141">
        <v>256674.58000000002</v>
      </c>
      <c r="AO624" s="141">
        <v>247824.58000000002</v>
      </c>
      <c r="AP624" s="141">
        <v>238974.58000000002</v>
      </c>
      <c r="AQ624" s="141">
        <v>230124.58000000002</v>
      </c>
      <c r="AR624" s="141">
        <v>221274.58000000002</v>
      </c>
      <c r="AS624" s="141">
        <v>212424.58000000002</v>
      </c>
      <c r="AT624" s="141">
        <v>203574.58000000002</v>
      </c>
      <c r="AU624" s="141">
        <v>194724.58000000002</v>
      </c>
      <c r="AV624" s="141">
        <v>185874.58000000002</v>
      </c>
      <c r="AW624" s="141">
        <v>177024.58000000002</v>
      </c>
      <c r="AX624" s="141">
        <v>168174.58000000002</v>
      </c>
      <c r="AY624" s="141">
        <v>159324.58000000002</v>
      </c>
      <c r="AZ624" s="141">
        <v>150474.58000000002</v>
      </c>
      <c r="BA624" s="141">
        <v>141624.58000000002</v>
      </c>
      <c r="BB624" s="141">
        <v>132774.58000000002</v>
      </c>
      <c r="BC624" s="141">
        <v>123924.58000000002</v>
      </c>
      <c r="BD624" s="141">
        <v>115074.58000000002</v>
      </c>
      <c r="BE624" s="141">
        <v>106224.58000000002</v>
      </c>
      <c r="BF624" s="141">
        <v>97374.580000000016</v>
      </c>
      <c r="BG624" s="141">
        <v>88524.580000000016</v>
      </c>
      <c r="BH624" s="141">
        <v>79674.580000000016</v>
      </c>
      <c r="BI624" s="141">
        <v>70824.580000000016</v>
      </c>
      <c r="BJ624" s="141">
        <v>61974.580000000016</v>
      </c>
      <c r="BK624" s="141">
        <v>53124.580000000016</v>
      </c>
      <c r="BL624" s="141">
        <v>44274.580000000016</v>
      </c>
      <c r="BM624" s="141">
        <v>35424.580000000016</v>
      </c>
      <c r="BN624" s="141">
        <v>26574.580000000016</v>
      </c>
      <c r="BO624" s="141">
        <v>17724.580000000016</v>
      </c>
      <c r="BP624" s="141">
        <v>8874.5800000000163</v>
      </c>
    </row>
    <row r="625" spans="4:68">
      <c r="D625" s="174" t="s">
        <v>4804</v>
      </c>
      <c r="E625" s="175">
        <v>2613454.2599999998</v>
      </c>
      <c r="F625" s="174" t="s">
        <v>3464</v>
      </c>
      <c r="G625" s="174" t="s">
        <v>4802</v>
      </c>
      <c r="H625" s="174" t="s">
        <v>191</v>
      </c>
      <c r="I625" s="174" t="s">
        <v>3098</v>
      </c>
      <c r="J625" s="174" t="s">
        <v>4803</v>
      </c>
      <c r="K625" s="174"/>
      <c r="L625" s="174" t="s">
        <v>4377</v>
      </c>
      <c r="M625" s="174" t="s">
        <v>4489</v>
      </c>
      <c r="N625" s="176">
        <v>960</v>
      </c>
      <c r="O625" s="174" t="s">
        <v>3407</v>
      </c>
      <c r="P625" s="177">
        <v>26481</v>
      </c>
      <c r="Q625" s="176">
        <v>492</v>
      </c>
      <c r="R625" s="175">
        <v>1339304.45</v>
      </c>
      <c r="S625" s="175">
        <v>1274149.81</v>
      </c>
      <c r="T625" s="178">
        <v>0</v>
      </c>
      <c r="U625" s="96">
        <v>6</v>
      </c>
      <c r="V625" s="38" t="s">
        <v>116</v>
      </c>
      <c r="W625" s="38"/>
      <c r="X625" s="137">
        <v>32668.178249999997</v>
      </c>
      <c r="Y625" s="138">
        <v>55701</v>
      </c>
      <c r="Z625" s="179">
        <v>39</v>
      </c>
      <c r="AA625" s="139">
        <v>2052</v>
      </c>
      <c r="AB625" s="131"/>
      <c r="AC625" s="38"/>
      <c r="AD625" s="140">
        <v>1274149.81</v>
      </c>
      <c r="AE625" s="141">
        <v>1241481.6317500002</v>
      </c>
      <c r="AF625" s="141">
        <v>1208813.4535000003</v>
      </c>
      <c r="AG625" s="141">
        <v>1176145.2752500004</v>
      </c>
      <c r="AH625" s="141">
        <v>1143477.0970000005</v>
      </c>
      <c r="AI625" s="141">
        <v>1110808.9187500007</v>
      </c>
      <c r="AJ625" s="141">
        <v>1078140.7405000008</v>
      </c>
      <c r="AK625" s="141">
        <v>1045472.5622500008</v>
      </c>
      <c r="AL625" s="141">
        <v>1012804.3840000008</v>
      </c>
      <c r="AM625" s="141">
        <v>980136.20575000078</v>
      </c>
      <c r="AN625" s="141">
        <v>947468.02750000078</v>
      </c>
      <c r="AO625" s="141">
        <v>914799.84925000079</v>
      </c>
      <c r="AP625" s="141">
        <v>882131.67100000079</v>
      </c>
      <c r="AQ625" s="141">
        <v>849463.49275000079</v>
      </c>
      <c r="AR625" s="141">
        <v>816795.31450000079</v>
      </c>
      <c r="AS625" s="141">
        <v>784127.1362500008</v>
      </c>
      <c r="AT625" s="141">
        <v>751458.9580000008</v>
      </c>
      <c r="AU625" s="141">
        <v>718790.7797500008</v>
      </c>
      <c r="AV625" s="141">
        <v>686122.6015000008</v>
      </c>
      <c r="AW625" s="141">
        <v>653454.42325000081</v>
      </c>
      <c r="AX625" s="141">
        <v>620786.24500000081</v>
      </c>
      <c r="AY625" s="141">
        <v>588118.06675000081</v>
      </c>
      <c r="AZ625" s="141">
        <v>555449.88850000082</v>
      </c>
      <c r="BA625" s="141">
        <v>522781.71025000082</v>
      </c>
      <c r="BB625" s="141">
        <v>490113.53200000082</v>
      </c>
      <c r="BC625" s="141">
        <v>457445.35375000082</v>
      </c>
      <c r="BD625" s="141">
        <v>424777.17550000083</v>
      </c>
      <c r="BE625" s="141">
        <v>392108.99725000083</v>
      </c>
      <c r="BF625" s="141">
        <v>359440.81900000083</v>
      </c>
      <c r="BG625" s="141">
        <v>326772.64075000084</v>
      </c>
      <c r="BH625" s="141">
        <v>294104.46250000084</v>
      </c>
      <c r="BI625" s="141">
        <v>261436.28425000084</v>
      </c>
      <c r="BJ625" s="141">
        <v>228768.10600000084</v>
      </c>
      <c r="BK625" s="141">
        <v>196099.92775000085</v>
      </c>
      <c r="BL625" s="141">
        <v>163431.74950000085</v>
      </c>
      <c r="BM625" s="141">
        <v>130763.57125000085</v>
      </c>
      <c r="BN625" s="141">
        <v>98095.393000000855</v>
      </c>
      <c r="BO625" s="141">
        <v>65427.214750000858</v>
      </c>
      <c r="BP625" s="141">
        <v>32759.036500000861</v>
      </c>
    </row>
    <row r="626" spans="4:68">
      <c r="D626" s="174" t="s">
        <v>4805</v>
      </c>
      <c r="E626" s="175">
        <v>1137850.45</v>
      </c>
      <c r="F626" s="174" t="s">
        <v>3409</v>
      </c>
      <c r="G626" s="174" t="s">
        <v>4806</v>
      </c>
      <c r="H626" s="174" t="s">
        <v>191</v>
      </c>
      <c r="I626" s="174" t="s">
        <v>3098</v>
      </c>
      <c r="J626" s="174" t="s">
        <v>4807</v>
      </c>
      <c r="K626" s="174"/>
      <c r="L626" s="174" t="s">
        <v>4377</v>
      </c>
      <c r="M626" s="174" t="s">
        <v>4489</v>
      </c>
      <c r="N626" s="176">
        <v>960</v>
      </c>
      <c r="O626" s="174" t="s">
        <v>3407</v>
      </c>
      <c r="P626" s="177">
        <v>26481</v>
      </c>
      <c r="Q626" s="176">
        <v>492</v>
      </c>
      <c r="R626" s="175">
        <v>583108.84</v>
      </c>
      <c r="S626" s="175">
        <v>554741.61</v>
      </c>
      <c r="T626" s="178">
        <v>0</v>
      </c>
      <c r="U626" s="96">
        <v>6</v>
      </c>
      <c r="V626" s="38" t="s">
        <v>116</v>
      </c>
      <c r="W626" s="38"/>
      <c r="X626" s="137">
        <v>14223.130625000002</v>
      </c>
      <c r="Y626" s="138">
        <v>55701</v>
      </c>
      <c r="Z626" s="179">
        <v>39</v>
      </c>
      <c r="AA626" s="139">
        <v>2052</v>
      </c>
      <c r="AB626" s="131"/>
      <c r="AC626" s="38"/>
      <c r="AD626" s="140">
        <v>554741.61</v>
      </c>
      <c r="AE626" s="141">
        <v>540518.479375</v>
      </c>
      <c r="AF626" s="141">
        <v>526295.34875</v>
      </c>
      <c r="AG626" s="141">
        <v>512072.21812500001</v>
      </c>
      <c r="AH626" s="141">
        <v>497849.08750000002</v>
      </c>
      <c r="AI626" s="141">
        <v>483625.95687500003</v>
      </c>
      <c r="AJ626" s="141">
        <v>469402.82625000004</v>
      </c>
      <c r="AK626" s="141">
        <v>455179.69562500005</v>
      </c>
      <c r="AL626" s="141">
        <v>440956.56500000006</v>
      </c>
      <c r="AM626" s="141">
        <v>426733.43437500007</v>
      </c>
      <c r="AN626" s="141">
        <v>412510.30375000008</v>
      </c>
      <c r="AO626" s="141">
        <v>398287.17312500009</v>
      </c>
      <c r="AP626" s="141">
        <v>384064.0425000001</v>
      </c>
      <c r="AQ626" s="141">
        <v>369840.91187500011</v>
      </c>
      <c r="AR626" s="141">
        <v>355617.78125000012</v>
      </c>
      <c r="AS626" s="141">
        <v>341394.65062500013</v>
      </c>
      <c r="AT626" s="141">
        <v>327171.52000000014</v>
      </c>
      <c r="AU626" s="141">
        <v>312948.38937500014</v>
      </c>
      <c r="AV626" s="141">
        <v>298725.25875000015</v>
      </c>
      <c r="AW626" s="141">
        <v>284502.12812500016</v>
      </c>
      <c r="AX626" s="141">
        <v>270278.99750000017</v>
      </c>
      <c r="AY626" s="141">
        <v>256055.86687500018</v>
      </c>
      <c r="AZ626" s="141">
        <v>241832.73625000019</v>
      </c>
      <c r="BA626" s="141">
        <v>227609.6056250002</v>
      </c>
      <c r="BB626" s="141">
        <v>213386.47500000021</v>
      </c>
      <c r="BC626" s="141">
        <v>199163.34437500022</v>
      </c>
      <c r="BD626" s="141">
        <v>184940.21375000023</v>
      </c>
      <c r="BE626" s="141">
        <v>170717.08312500024</v>
      </c>
      <c r="BF626" s="141">
        <v>156493.95250000025</v>
      </c>
      <c r="BG626" s="141">
        <v>142270.82187500026</v>
      </c>
      <c r="BH626" s="141">
        <v>128047.69125000025</v>
      </c>
      <c r="BI626" s="141">
        <v>113824.56062500025</v>
      </c>
      <c r="BJ626" s="141">
        <v>99601.43000000024</v>
      </c>
      <c r="BK626" s="141">
        <v>85378.299375000235</v>
      </c>
      <c r="BL626" s="141">
        <v>71155.16875000023</v>
      </c>
      <c r="BM626" s="141">
        <v>56932.038125000225</v>
      </c>
      <c r="BN626" s="141">
        <v>42708.907500000219</v>
      </c>
      <c r="BO626" s="141">
        <v>28485.776875000218</v>
      </c>
      <c r="BP626" s="141">
        <v>14262.646250000216</v>
      </c>
    </row>
    <row r="627" spans="4:68">
      <c r="D627" s="174" t="s">
        <v>4808</v>
      </c>
      <c r="E627" s="175">
        <v>8488809.3200000003</v>
      </c>
      <c r="F627" s="174" t="s">
        <v>3464</v>
      </c>
      <c r="G627" s="174" t="s">
        <v>4806</v>
      </c>
      <c r="H627" s="174" t="s">
        <v>191</v>
      </c>
      <c r="I627" s="174" t="s">
        <v>3098</v>
      </c>
      <c r="J627" s="174" t="s">
        <v>4807</v>
      </c>
      <c r="K627" s="174"/>
      <c r="L627" s="174" t="s">
        <v>4377</v>
      </c>
      <c r="M627" s="174" t="s">
        <v>4489</v>
      </c>
      <c r="N627" s="176">
        <v>960</v>
      </c>
      <c r="O627" s="174" t="s">
        <v>3407</v>
      </c>
      <c r="P627" s="177">
        <v>26481</v>
      </c>
      <c r="Q627" s="176">
        <v>492</v>
      </c>
      <c r="R627" s="175">
        <v>4350219.9400000004</v>
      </c>
      <c r="S627" s="175">
        <v>4138589.38</v>
      </c>
      <c r="T627" s="178">
        <v>0</v>
      </c>
      <c r="U627" s="96">
        <v>6</v>
      </c>
      <c r="V627" s="38" t="s">
        <v>116</v>
      </c>
      <c r="W627" s="38"/>
      <c r="X627" s="137">
        <v>106110.1165</v>
      </c>
      <c r="Y627" s="138">
        <v>55701</v>
      </c>
      <c r="Z627" s="179">
        <v>39</v>
      </c>
      <c r="AA627" s="139">
        <v>2052</v>
      </c>
      <c r="AB627" s="131"/>
      <c r="AC627" s="38"/>
      <c r="AD627" s="140">
        <v>4138589.38</v>
      </c>
      <c r="AE627" s="141">
        <v>4032479.2634999999</v>
      </c>
      <c r="AF627" s="141">
        <v>3926369.1469999999</v>
      </c>
      <c r="AG627" s="141">
        <v>3820259.0304999999</v>
      </c>
      <c r="AH627" s="141">
        <v>3714148.9139999999</v>
      </c>
      <c r="AI627" s="141">
        <v>3608038.7974999999</v>
      </c>
      <c r="AJ627" s="141">
        <v>3501928.6809999999</v>
      </c>
      <c r="AK627" s="141">
        <v>3395818.5644999999</v>
      </c>
      <c r="AL627" s="141">
        <v>3289708.4479999999</v>
      </c>
      <c r="AM627" s="141">
        <v>3183598.3314999999</v>
      </c>
      <c r="AN627" s="141">
        <v>3077488.2149999999</v>
      </c>
      <c r="AO627" s="141">
        <v>2971378.0984999998</v>
      </c>
      <c r="AP627" s="141">
        <v>2865267.9819999998</v>
      </c>
      <c r="AQ627" s="141">
        <v>2759157.8654999998</v>
      </c>
      <c r="AR627" s="141">
        <v>2653047.7489999998</v>
      </c>
      <c r="AS627" s="141">
        <v>2546937.6324999998</v>
      </c>
      <c r="AT627" s="141">
        <v>2440827.5159999998</v>
      </c>
      <c r="AU627" s="141">
        <v>2334717.3994999998</v>
      </c>
      <c r="AV627" s="141">
        <v>2228607.2829999998</v>
      </c>
      <c r="AW627" s="141">
        <v>2122497.1664999998</v>
      </c>
      <c r="AX627" s="141">
        <v>2016387.0499999998</v>
      </c>
      <c r="AY627" s="141">
        <v>1910276.9334999998</v>
      </c>
      <c r="AZ627" s="141">
        <v>1804166.8169999998</v>
      </c>
      <c r="BA627" s="141">
        <v>1698056.7004999998</v>
      </c>
      <c r="BB627" s="141">
        <v>1591946.5839999998</v>
      </c>
      <c r="BC627" s="141">
        <v>1485836.4674999998</v>
      </c>
      <c r="BD627" s="141">
        <v>1379726.3509999998</v>
      </c>
      <c r="BE627" s="141">
        <v>1273616.2344999998</v>
      </c>
      <c r="BF627" s="141">
        <v>1167506.1179999998</v>
      </c>
      <c r="BG627" s="141">
        <v>1061396.0014999998</v>
      </c>
      <c r="BH627" s="141">
        <v>955285.88499999978</v>
      </c>
      <c r="BI627" s="141">
        <v>849175.76849999977</v>
      </c>
      <c r="BJ627" s="141">
        <v>743065.65199999977</v>
      </c>
      <c r="BK627" s="141">
        <v>636955.53549999977</v>
      </c>
      <c r="BL627" s="141">
        <v>530845.41899999976</v>
      </c>
      <c r="BM627" s="141">
        <v>424735.30249999976</v>
      </c>
      <c r="BN627" s="141">
        <v>318625.18599999975</v>
      </c>
      <c r="BO627" s="141">
        <v>212515.06949999975</v>
      </c>
      <c r="BP627" s="141">
        <v>106404.95299999975</v>
      </c>
    </row>
    <row r="628" spans="4:68">
      <c r="D628" s="174" t="s">
        <v>4809</v>
      </c>
      <c r="E628" s="175">
        <v>64738.01</v>
      </c>
      <c r="F628" s="174" t="s">
        <v>3409</v>
      </c>
      <c r="G628" s="174" t="s">
        <v>4810</v>
      </c>
      <c r="H628" s="174" t="s">
        <v>191</v>
      </c>
      <c r="I628" s="174" t="s">
        <v>3098</v>
      </c>
      <c r="J628" s="174" t="s">
        <v>4811</v>
      </c>
      <c r="K628" s="174"/>
      <c r="L628" s="174" t="s">
        <v>4377</v>
      </c>
      <c r="M628" s="174" t="s">
        <v>4411</v>
      </c>
      <c r="N628" s="176">
        <v>960</v>
      </c>
      <c r="O628" s="174" t="s">
        <v>3407</v>
      </c>
      <c r="P628" s="177">
        <v>24654</v>
      </c>
      <c r="Q628" s="176">
        <v>552</v>
      </c>
      <c r="R628" s="175">
        <v>37222.03</v>
      </c>
      <c r="S628" s="175">
        <v>27515.98</v>
      </c>
      <c r="T628" s="178">
        <v>0</v>
      </c>
      <c r="U628" s="96">
        <v>6</v>
      </c>
      <c r="V628" s="38" t="s">
        <v>116</v>
      </c>
      <c r="W628" s="38"/>
      <c r="X628" s="137">
        <v>809.22512500000005</v>
      </c>
      <c r="Y628" s="138">
        <v>53874</v>
      </c>
      <c r="Z628" s="179">
        <v>34</v>
      </c>
      <c r="AA628" s="139">
        <v>2047</v>
      </c>
      <c r="AB628" s="131"/>
      <c r="AC628" s="38"/>
      <c r="AD628" s="140">
        <v>27515.98</v>
      </c>
      <c r="AE628" s="141">
        <v>26706.754874999999</v>
      </c>
      <c r="AF628" s="141">
        <v>25897.529749999998</v>
      </c>
      <c r="AG628" s="141">
        <v>25088.304624999997</v>
      </c>
      <c r="AH628" s="141">
        <v>24279.079499999996</v>
      </c>
      <c r="AI628" s="141">
        <v>23469.854374999995</v>
      </c>
      <c r="AJ628" s="141">
        <v>22660.629249999994</v>
      </c>
      <c r="AK628" s="141">
        <v>21851.404124999994</v>
      </c>
      <c r="AL628" s="141">
        <v>21042.178999999993</v>
      </c>
      <c r="AM628" s="141">
        <v>20232.953874999992</v>
      </c>
      <c r="AN628" s="141">
        <v>19423.728749999991</v>
      </c>
      <c r="AO628" s="141">
        <v>18614.50362499999</v>
      </c>
      <c r="AP628" s="141">
        <v>17805.278499999989</v>
      </c>
      <c r="AQ628" s="141">
        <v>16996.053374999989</v>
      </c>
      <c r="AR628" s="141">
        <v>16186.828249999988</v>
      </c>
      <c r="AS628" s="141">
        <v>15377.603124999987</v>
      </c>
      <c r="AT628" s="141">
        <v>14568.377999999986</v>
      </c>
      <c r="AU628" s="141">
        <v>13759.152874999985</v>
      </c>
      <c r="AV628" s="141">
        <v>12949.927749999984</v>
      </c>
      <c r="AW628" s="141">
        <v>12140.702624999984</v>
      </c>
      <c r="AX628" s="141">
        <v>11331.477499999983</v>
      </c>
      <c r="AY628" s="141">
        <v>10522.252374999982</v>
      </c>
      <c r="AZ628" s="141">
        <v>9713.027249999981</v>
      </c>
      <c r="BA628" s="141">
        <v>8903.8021249999802</v>
      </c>
      <c r="BB628" s="141">
        <v>8094.5769999999802</v>
      </c>
      <c r="BC628" s="141">
        <v>7285.3518749999803</v>
      </c>
      <c r="BD628" s="141">
        <v>6476.1267499999803</v>
      </c>
      <c r="BE628" s="141">
        <v>5666.9016249999804</v>
      </c>
      <c r="BF628" s="141">
        <v>4857.6764999999805</v>
      </c>
      <c r="BG628" s="141">
        <v>4048.4513749999805</v>
      </c>
      <c r="BH628" s="141">
        <v>3239.2262499999806</v>
      </c>
      <c r="BI628" s="141">
        <v>2430.0011249999807</v>
      </c>
      <c r="BJ628" s="141">
        <v>1620.7759999999807</v>
      </c>
      <c r="BK628" s="141">
        <v>811.55087499998069</v>
      </c>
      <c r="BL628" s="141">
        <v>2.3257499999806441</v>
      </c>
      <c r="BM628" s="141">
        <v>0</v>
      </c>
      <c r="BN628" s="141">
        <v>0</v>
      </c>
      <c r="BO628" s="141">
        <v>0</v>
      </c>
      <c r="BP628" s="141">
        <v>0</v>
      </c>
    </row>
    <row r="629" spans="4:68">
      <c r="D629" s="174" t="s">
        <v>4812</v>
      </c>
      <c r="E629" s="175">
        <v>9810091.5099999998</v>
      </c>
      <c r="F629" s="174" t="s">
        <v>3409</v>
      </c>
      <c r="G629" s="174" t="s">
        <v>4813</v>
      </c>
      <c r="H629" s="174" t="s">
        <v>191</v>
      </c>
      <c r="I629" s="174" t="s">
        <v>3098</v>
      </c>
      <c r="J629" s="174" t="s">
        <v>4814</v>
      </c>
      <c r="K629" s="174"/>
      <c r="L629" s="174" t="s">
        <v>4377</v>
      </c>
      <c r="M629" s="174" t="s">
        <v>3596</v>
      </c>
      <c r="N629" s="176">
        <v>960</v>
      </c>
      <c r="O629" s="174" t="s">
        <v>3407</v>
      </c>
      <c r="P629" s="177">
        <v>26481</v>
      </c>
      <c r="Q629" s="176">
        <v>492</v>
      </c>
      <c r="R629" s="175">
        <v>5027331.22</v>
      </c>
      <c r="S629" s="175">
        <v>4782760.29</v>
      </c>
      <c r="T629" s="178">
        <v>0</v>
      </c>
      <c r="U629" s="96">
        <v>6</v>
      </c>
      <c r="V629" s="38" t="s">
        <v>116</v>
      </c>
      <c r="W629" s="38"/>
      <c r="X629" s="137">
        <v>122626.14387499999</v>
      </c>
      <c r="Y629" s="138">
        <v>55701</v>
      </c>
      <c r="Z629" s="179">
        <v>39</v>
      </c>
      <c r="AA629" s="139">
        <v>2052</v>
      </c>
      <c r="AB629" s="131"/>
      <c r="AC629" s="38"/>
      <c r="AD629" s="140">
        <v>4782760.29</v>
      </c>
      <c r="AE629" s="141">
        <v>4660134.146125</v>
      </c>
      <c r="AF629" s="141">
        <v>4537508.0022499999</v>
      </c>
      <c r="AG629" s="141">
        <v>4414881.8583749998</v>
      </c>
      <c r="AH629" s="141">
        <v>4292255.7144999998</v>
      </c>
      <c r="AI629" s="141">
        <v>4169629.5706249997</v>
      </c>
      <c r="AJ629" s="141">
        <v>4047003.4267499996</v>
      </c>
      <c r="AK629" s="141">
        <v>3924377.2828749996</v>
      </c>
      <c r="AL629" s="141">
        <v>3801751.1389999995</v>
      </c>
      <c r="AM629" s="141">
        <v>3679124.9951249994</v>
      </c>
      <c r="AN629" s="141">
        <v>3556498.8512499994</v>
      </c>
      <c r="AO629" s="141">
        <v>3433872.7073749993</v>
      </c>
      <c r="AP629" s="141">
        <v>3311246.5634999992</v>
      </c>
      <c r="AQ629" s="141">
        <v>3188620.4196249992</v>
      </c>
      <c r="AR629" s="141">
        <v>3065994.2757499991</v>
      </c>
      <c r="AS629" s="141">
        <v>2943368.131874999</v>
      </c>
      <c r="AT629" s="141">
        <v>2820741.987999999</v>
      </c>
      <c r="AU629" s="141">
        <v>2698115.8441249989</v>
      </c>
      <c r="AV629" s="141">
        <v>2575489.7002499988</v>
      </c>
      <c r="AW629" s="141">
        <v>2452863.5563749988</v>
      </c>
      <c r="AX629" s="141">
        <v>2330237.4124999987</v>
      </c>
      <c r="AY629" s="141">
        <v>2207611.2686249986</v>
      </c>
      <c r="AZ629" s="141">
        <v>2084985.1247499986</v>
      </c>
      <c r="BA629" s="141">
        <v>1962358.9808749985</v>
      </c>
      <c r="BB629" s="141">
        <v>1839732.8369999984</v>
      </c>
      <c r="BC629" s="141">
        <v>1717106.6931249984</v>
      </c>
      <c r="BD629" s="141">
        <v>1594480.5492499983</v>
      </c>
      <c r="BE629" s="141">
        <v>1471854.4053749982</v>
      </c>
      <c r="BF629" s="141">
        <v>1349228.2614999982</v>
      </c>
      <c r="BG629" s="141">
        <v>1226602.1176249981</v>
      </c>
      <c r="BH629" s="141">
        <v>1103975.973749998</v>
      </c>
      <c r="BI629" s="141">
        <v>981349.82987499807</v>
      </c>
      <c r="BJ629" s="141">
        <v>858723.68599999812</v>
      </c>
      <c r="BK629" s="141">
        <v>736097.54212499817</v>
      </c>
      <c r="BL629" s="141">
        <v>613471.39824999822</v>
      </c>
      <c r="BM629" s="141">
        <v>490845.25437499821</v>
      </c>
      <c r="BN629" s="141">
        <v>368219.11049999821</v>
      </c>
      <c r="BO629" s="141">
        <v>245592.9666249982</v>
      </c>
      <c r="BP629" s="141">
        <v>122966.8227499982</v>
      </c>
    </row>
    <row r="630" spans="4:68">
      <c r="D630" s="174" t="s">
        <v>4815</v>
      </c>
      <c r="E630" s="175">
        <v>18673473.989999998</v>
      </c>
      <c r="F630" s="174" t="s">
        <v>3464</v>
      </c>
      <c r="G630" s="174" t="s">
        <v>4813</v>
      </c>
      <c r="H630" s="174" t="s">
        <v>191</v>
      </c>
      <c r="I630" s="174" t="s">
        <v>3098</v>
      </c>
      <c r="J630" s="174" t="s">
        <v>4814</v>
      </c>
      <c r="K630" s="174"/>
      <c r="L630" s="174" t="s">
        <v>4377</v>
      </c>
      <c r="M630" s="174" t="s">
        <v>3596</v>
      </c>
      <c r="N630" s="176">
        <v>960</v>
      </c>
      <c r="O630" s="174" t="s">
        <v>3407</v>
      </c>
      <c r="P630" s="177">
        <v>27211</v>
      </c>
      <c r="Q630" s="176">
        <v>468</v>
      </c>
      <c r="R630" s="175">
        <v>9102670.1199999992</v>
      </c>
      <c r="S630" s="175">
        <v>9570803.8699999992</v>
      </c>
      <c r="T630" s="178">
        <v>0</v>
      </c>
      <c r="U630" s="96">
        <v>6</v>
      </c>
      <c r="V630" s="38" t="s">
        <v>116</v>
      </c>
      <c r="W630" s="38"/>
      <c r="X630" s="137">
        <v>233418.42487499997</v>
      </c>
      <c r="Y630" s="138">
        <v>56431</v>
      </c>
      <c r="Z630" s="179">
        <v>41</v>
      </c>
      <c r="AA630" s="139">
        <v>2054</v>
      </c>
      <c r="AB630" s="131"/>
      <c r="AC630" s="38"/>
      <c r="AD630" s="140">
        <v>9570803.8699999992</v>
      </c>
      <c r="AE630" s="141">
        <v>9337385.4451249987</v>
      </c>
      <c r="AF630" s="141">
        <v>9103967.0202499982</v>
      </c>
      <c r="AG630" s="141">
        <v>8870548.5953749977</v>
      </c>
      <c r="AH630" s="141">
        <v>8637130.1704999972</v>
      </c>
      <c r="AI630" s="141">
        <v>8403711.7456249967</v>
      </c>
      <c r="AJ630" s="141">
        <v>8170293.3207499972</v>
      </c>
      <c r="AK630" s="141">
        <v>7936874.8958749976</v>
      </c>
      <c r="AL630" s="141">
        <v>7703456.470999998</v>
      </c>
      <c r="AM630" s="141">
        <v>7470038.0461249985</v>
      </c>
      <c r="AN630" s="141">
        <v>7236619.6212499989</v>
      </c>
      <c r="AO630" s="141">
        <v>7003201.1963749994</v>
      </c>
      <c r="AP630" s="141">
        <v>6769782.7714999998</v>
      </c>
      <c r="AQ630" s="141">
        <v>6536364.3466250002</v>
      </c>
      <c r="AR630" s="141">
        <v>6302945.9217500007</v>
      </c>
      <c r="AS630" s="141">
        <v>6069527.4968750011</v>
      </c>
      <c r="AT630" s="141">
        <v>5836109.0720000016</v>
      </c>
      <c r="AU630" s="141">
        <v>5602690.647125002</v>
      </c>
      <c r="AV630" s="141">
        <v>5369272.2222500024</v>
      </c>
      <c r="AW630" s="141">
        <v>5135853.7973750029</v>
      </c>
      <c r="AX630" s="141">
        <v>4902435.3725000033</v>
      </c>
      <c r="AY630" s="141">
        <v>4669016.9476250038</v>
      </c>
      <c r="AZ630" s="141">
        <v>4435598.5227500042</v>
      </c>
      <c r="BA630" s="141">
        <v>4202180.0978750046</v>
      </c>
      <c r="BB630" s="141">
        <v>3968761.6730000046</v>
      </c>
      <c r="BC630" s="141">
        <v>3735343.2481250046</v>
      </c>
      <c r="BD630" s="141">
        <v>3501924.8232500046</v>
      </c>
      <c r="BE630" s="141">
        <v>3268506.3983750045</v>
      </c>
      <c r="BF630" s="141">
        <v>3035087.9735000045</v>
      </c>
      <c r="BG630" s="141">
        <v>2801669.5486250045</v>
      </c>
      <c r="BH630" s="141">
        <v>2568251.1237500045</v>
      </c>
      <c r="BI630" s="141">
        <v>2334832.6988750044</v>
      </c>
      <c r="BJ630" s="141">
        <v>2101414.2740000044</v>
      </c>
      <c r="BK630" s="141">
        <v>1867995.8491250044</v>
      </c>
      <c r="BL630" s="141">
        <v>1634577.4242500043</v>
      </c>
      <c r="BM630" s="141">
        <v>1401158.9993750043</v>
      </c>
      <c r="BN630" s="141">
        <v>1167740.5745000043</v>
      </c>
      <c r="BO630" s="141">
        <v>934322.14962500427</v>
      </c>
      <c r="BP630" s="141">
        <v>700903.72475000424</v>
      </c>
    </row>
    <row r="631" spans="4:68">
      <c r="D631" s="174" t="s">
        <v>4816</v>
      </c>
      <c r="E631" s="175">
        <v>89908.49</v>
      </c>
      <c r="F631" s="174" t="s">
        <v>4337</v>
      </c>
      <c r="G631" s="174" t="s">
        <v>4813</v>
      </c>
      <c r="H631" s="174" t="s">
        <v>191</v>
      </c>
      <c r="I631" s="174" t="s">
        <v>3098</v>
      </c>
      <c r="J631" s="174" t="s">
        <v>4814</v>
      </c>
      <c r="K631" s="174"/>
      <c r="L631" s="174" t="s">
        <v>4377</v>
      </c>
      <c r="M631" s="174" t="s">
        <v>3596</v>
      </c>
      <c r="N631" s="176">
        <v>960</v>
      </c>
      <c r="O631" s="174" t="s">
        <v>3407</v>
      </c>
      <c r="P631" s="177">
        <v>26481</v>
      </c>
      <c r="Q631" s="176">
        <v>492</v>
      </c>
      <c r="R631" s="175">
        <v>46074.89</v>
      </c>
      <c r="S631" s="175">
        <v>43833.599999999999</v>
      </c>
      <c r="T631" s="178">
        <v>0</v>
      </c>
      <c r="U631" s="96">
        <v>6</v>
      </c>
      <c r="V631" s="38" t="s">
        <v>116</v>
      </c>
      <c r="W631" s="38"/>
      <c r="X631" s="137">
        <v>1123.856125</v>
      </c>
      <c r="Y631" s="138">
        <v>55701</v>
      </c>
      <c r="Z631" s="179">
        <v>39</v>
      </c>
      <c r="AA631" s="139">
        <v>2052</v>
      </c>
      <c r="AB631" s="131"/>
      <c r="AC631" s="38"/>
      <c r="AD631" s="140">
        <v>43833.599999999999</v>
      </c>
      <c r="AE631" s="141">
        <v>42709.743875</v>
      </c>
      <c r="AF631" s="141">
        <v>41585.887750000002</v>
      </c>
      <c r="AG631" s="141">
        <v>40462.031625000003</v>
      </c>
      <c r="AH631" s="141">
        <v>39338.175500000005</v>
      </c>
      <c r="AI631" s="141">
        <v>38214.319375000006</v>
      </c>
      <c r="AJ631" s="141">
        <v>37090.463250000008</v>
      </c>
      <c r="AK631" s="141">
        <v>35966.60712500001</v>
      </c>
      <c r="AL631" s="141">
        <v>34842.751000000011</v>
      </c>
      <c r="AM631" s="141">
        <v>33718.894875000013</v>
      </c>
      <c r="AN631" s="141">
        <v>32595.038750000014</v>
      </c>
      <c r="AO631" s="141">
        <v>31471.182625000016</v>
      </c>
      <c r="AP631" s="141">
        <v>30347.326500000017</v>
      </c>
      <c r="AQ631" s="141">
        <v>29223.470375000019</v>
      </c>
      <c r="AR631" s="141">
        <v>28099.614250000021</v>
      </c>
      <c r="AS631" s="141">
        <v>26975.758125000022</v>
      </c>
      <c r="AT631" s="141">
        <v>25851.902000000024</v>
      </c>
      <c r="AU631" s="141">
        <v>24728.045875000025</v>
      </c>
      <c r="AV631" s="141">
        <v>23604.189750000027</v>
      </c>
      <c r="AW631" s="141">
        <v>22480.333625000028</v>
      </c>
      <c r="AX631" s="141">
        <v>21356.47750000003</v>
      </c>
      <c r="AY631" s="141">
        <v>20232.621375000032</v>
      </c>
      <c r="AZ631" s="141">
        <v>19108.765250000033</v>
      </c>
      <c r="BA631" s="141">
        <v>17984.909125000035</v>
      </c>
      <c r="BB631" s="141">
        <v>16861.053000000036</v>
      </c>
      <c r="BC631" s="141">
        <v>15737.196875000036</v>
      </c>
      <c r="BD631" s="141">
        <v>14613.340750000036</v>
      </c>
      <c r="BE631" s="141">
        <v>13489.484625000036</v>
      </c>
      <c r="BF631" s="141">
        <v>12365.628500000035</v>
      </c>
      <c r="BG631" s="141">
        <v>11241.772375000035</v>
      </c>
      <c r="BH631" s="141">
        <v>10117.916250000035</v>
      </c>
      <c r="BI631" s="141">
        <v>8994.0601250000345</v>
      </c>
      <c r="BJ631" s="141">
        <v>7870.2040000000343</v>
      </c>
      <c r="BK631" s="141">
        <v>6746.347875000034</v>
      </c>
      <c r="BL631" s="141">
        <v>5622.4917500000338</v>
      </c>
      <c r="BM631" s="141">
        <v>4498.6356250000335</v>
      </c>
      <c r="BN631" s="141">
        <v>3374.7795000000333</v>
      </c>
      <c r="BO631" s="141">
        <v>2250.923375000033</v>
      </c>
      <c r="BP631" s="141">
        <v>1127.067250000033</v>
      </c>
    </row>
    <row r="632" spans="4:68">
      <c r="D632" s="174" t="s">
        <v>4817</v>
      </c>
      <c r="E632" s="175">
        <v>508702.67</v>
      </c>
      <c r="F632" s="174" t="s">
        <v>3409</v>
      </c>
      <c r="G632" s="174" t="s">
        <v>4818</v>
      </c>
      <c r="H632" s="174" t="s">
        <v>191</v>
      </c>
      <c r="I632" s="174" t="s">
        <v>3098</v>
      </c>
      <c r="J632" s="174" t="s">
        <v>4819</v>
      </c>
      <c r="K632" s="174"/>
      <c r="L632" s="174" t="s">
        <v>4377</v>
      </c>
      <c r="M632" s="174" t="s">
        <v>4489</v>
      </c>
      <c r="N632" s="176">
        <v>960</v>
      </c>
      <c r="O632" s="174" t="s">
        <v>3407</v>
      </c>
      <c r="P632" s="177">
        <v>26481</v>
      </c>
      <c r="Q632" s="176">
        <v>492</v>
      </c>
      <c r="R632" s="175">
        <v>260692.41</v>
      </c>
      <c r="S632" s="175">
        <v>248010.26</v>
      </c>
      <c r="T632" s="178">
        <v>0</v>
      </c>
      <c r="U632" s="96">
        <v>6</v>
      </c>
      <c r="V632" s="38" t="s">
        <v>116</v>
      </c>
      <c r="W632" s="38"/>
      <c r="X632" s="137">
        <v>6358.7833750000009</v>
      </c>
      <c r="Y632" s="138">
        <v>55701</v>
      </c>
      <c r="Z632" s="179">
        <v>39</v>
      </c>
      <c r="AA632" s="139">
        <v>2052</v>
      </c>
      <c r="AB632" s="131"/>
      <c r="AC632" s="38"/>
      <c r="AD632" s="140">
        <v>248010.26</v>
      </c>
      <c r="AE632" s="141">
        <v>241651.47662500001</v>
      </c>
      <c r="AF632" s="141">
        <v>235292.69325000001</v>
      </c>
      <c r="AG632" s="141">
        <v>228933.90987500001</v>
      </c>
      <c r="AH632" s="141">
        <v>222575.12650000001</v>
      </c>
      <c r="AI632" s="141">
        <v>216216.34312500001</v>
      </c>
      <c r="AJ632" s="141">
        <v>209857.55975000001</v>
      </c>
      <c r="AK632" s="141">
        <v>203498.77637500002</v>
      </c>
      <c r="AL632" s="141">
        <v>197139.99300000002</v>
      </c>
      <c r="AM632" s="141">
        <v>190781.20962500002</v>
      </c>
      <c r="AN632" s="141">
        <v>184422.42625000002</v>
      </c>
      <c r="AO632" s="141">
        <v>178063.64287500002</v>
      </c>
      <c r="AP632" s="141">
        <v>171704.85950000002</v>
      </c>
      <c r="AQ632" s="141">
        <v>165346.07612500002</v>
      </c>
      <c r="AR632" s="141">
        <v>158987.29275000002</v>
      </c>
      <c r="AS632" s="141">
        <v>152628.50937500002</v>
      </c>
      <c r="AT632" s="141">
        <v>146269.72600000002</v>
      </c>
      <c r="AU632" s="141">
        <v>139910.94262500003</v>
      </c>
      <c r="AV632" s="141">
        <v>133552.15925000003</v>
      </c>
      <c r="AW632" s="141">
        <v>127193.37587500003</v>
      </c>
      <c r="AX632" s="141">
        <v>120834.59250000003</v>
      </c>
      <c r="AY632" s="141">
        <v>114475.80912500003</v>
      </c>
      <c r="AZ632" s="141">
        <v>108117.02575000003</v>
      </c>
      <c r="BA632" s="141">
        <v>101758.24237500003</v>
      </c>
      <c r="BB632" s="141">
        <v>95399.459000000032</v>
      </c>
      <c r="BC632" s="141">
        <v>89040.675625000033</v>
      </c>
      <c r="BD632" s="141">
        <v>82681.892250000034</v>
      </c>
      <c r="BE632" s="141">
        <v>76323.108875000034</v>
      </c>
      <c r="BF632" s="141">
        <v>69964.325500000035</v>
      </c>
      <c r="BG632" s="141">
        <v>63605.542125000036</v>
      </c>
      <c r="BH632" s="141">
        <v>57246.758750000037</v>
      </c>
      <c r="BI632" s="141">
        <v>50887.975375000038</v>
      </c>
      <c r="BJ632" s="141">
        <v>44529.192000000039</v>
      </c>
      <c r="BK632" s="141">
        <v>38170.40862500004</v>
      </c>
      <c r="BL632" s="141">
        <v>31811.625250000041</v>
      </c>
      <c r="BM632" s="141">
        <v>25452.841875000042</v>
      </c>
      <c r="BN632" s="141">
        <v>19094.058500000043</v>
      </c>
      <c r="BO632" s="141">
        <v>12735.275125000042</v>
      </c>
      <c r="BP632" s="141">
        <v>6376.4917500000411</v>
      </c>
    </row>
    <row r="633" spans="4:68">
      <c r="D633" s="174" t="s">
        <v>4820</v>
      </c>
      <c r="E633" s="175">
        <v>4788128.76</v>
      </c>
      <c r="F633" s="174" t="s">
        <v>3464</v>
      </c>
      <c r="G633" s="174" t="s">
        <v>4818</v>
      </c>
      <c r="H633" s="174" t="s">
        <v>191</v>
      </c>
      <c r="I633" s="174" t="s">
        <v>3098</v>
      </c>
      <c r="J633" s="174" t="s">
        <v>4819</v>
      </c>
      <c r="K633" s="174"/>
      <c r="L633" s="174" t="s">
        <v>4377</v>
      </c>
      <c r="M633" s="174" t="s">
        <v>4489</v>
      </c>
      <c r="N633" s="176">
        <v>960</v>
      </c>
      <c r="O633" s="174" t="s">
        <v>3407</v>
      </c>
      <c r="P633" s="177">
        <v>26481</v>
      </c>
      <c r="Q633" s="176">
        <v>492</v>
      </c>
      <c r="R633" s="175">
        <v>2453749.6</v>
      </c>
      <c r="S633" s="175">
        <v>2334379.16</v>
      </c>
      <c r="T633" s="178">
        <v>0</v>
      </c>
      <c r="U633" s="96">
        <v>6</v>
      </c>
      <c r="V633" s="38" t="s">
        <v>116</v>
      </c>
      <c r="W633" s="38"/>
      <c r="X633" s="137">
        <v>59851.609499999991</v>
      </c>
      <c r="Y633" s="138">
        <v>55701</v>
      </c>
      <c r="Z633" s="179">
        <v>39</v>
      </c>
      <c r="AA633" s="139">
        <v>2052</v>
      </c>
      <c r="AB633" s="131"/>
      <c r="AC633" s="38"/>
      <c r="AD633" s="140">
        <v>2334379.16</v>
      </c>
      <c r="AE633" s="141">
        <v>2274527.5505000004</v>
      </c>
      <c r="AF633" s="141">
        <v>2214675.9410000006</v>
      </c>
      <c r="AG633" s="141">
        <v>2154824.3315000008</v>
      </c>
      <c r="AH633" s="141">
        <v>2094972.7220000008</v>
      </c>
      <c r="AI633" s="141">
        <v>2035121.1125000007</v>
      </c>
      <c r="AJ633" s="141">
        <v>1975269.5030000007</v>
      </c>
      <c r="AK633" s="141">
        <v>1915417.8935000007</v>
      </c>
      <c r="AL633" s="141">
        <v>1855566.2840000007</v>
      </c>
      <c r="AM633" s="141">
        <v>1795714.6745000007</v>
      </c>
      <c r="AN633" s="141">
        <v>1735863.0650000006</v>
      </c>
      <c r="AO633" s="141">
        <v>1676011.4555000006</v>
      </c>
      <c r="AP633" s="141">
        <v>1616159.8460000006</v>
      </c>
      <c r="AQ633" s="141">
        <v>1556308.2365000006</v>
      </c>
      <c r="AR633" s="141">
        <v>1496456.6270000006</v>
      </c>
      <c r="AS633" s="141">
        <v>1436605.0175000005</v>
      </c>
      <c r="AT633" s="141">
        <v>1376753.4080000005</v>
      </c>
      <c r="AU633" s="141">
        <v>1316901.7985000005</v>
      </c>
      <c r="AV633" s="141">
        <v>1257050.1890000005</v>
      </c>
      <c r="AW633" s="141">
        <v>1197198.5795000005</v>
      </c>
      <c r="AX633" s="141">
        <v>1137346.9700000004</v>
      </c>
      <c r="AY633" s="141">
        <v>1077495.3605000004</v>
      </c>
      <c r="AZ633" s="141">
        <v>1017643.7510000004</v>
      </c>
      <c r="BA633" s="141">
        <v>957792.14150000038</v>
      </c>
      <c r="BB633" s="141">
        <v>897940.53200000036</v>
      </c>
      <c r="BC633" s="141">
        <v>838088.92250000034</v>
      </c>
      <c r="BD633" s="141">
        <v>778237.31300000031</v>
      </c>
      <c r="BE633" s="141">
        <v>718385.70350000029</v>
      </c>
      <c r="BF633" s="141">
        <v>658534.09400000027</v>
      </c>
      <c r="BG633" s="141">
        <v>598682.48450000025</v>
      </c>
      <c r="BH633" s="141">
        <v>538830.87500000023</v>
      </c>
      <c r="BI633" s="141">
        <v>478979.26550000021</v>
      </c>
      <c r="BJ633" s="141">
        <v>419127.65600000019</v>
      </c>
      <c r="BK633" s="141">
        <v>359276.04650000017</v>
      </c>
      <c r="BL633" s="141">
        <v>299424.43700000015</v>
      </c>
      <c r="BM633" s="141">
        <v>239572.82750000016</v>
      </c>
      <c r="BN633" s="141">
        <v>179721.21800000017</v>
      </c>
      <c r="BO633" s="141">
        <v>119869.60850000018</v>
      </c>
      <c r="BP633" s="141">
        <v>60017.999000000185</v>
      </c>
    </row>
    <row r="634" spans="4:68">
      <c r="D634" s="174" t="s">
        <v>4821</v>
      </c>
      <c r="E634" s="175">
        <v>653140.66</v>
      </c>
      <c r="F634" s="174" t="s">
        <v>3409</v>
      </c>
      <c r="G634" s="174" t="s">
        <v>4822</v>
      </c>
      <c r="H634" s="174" t="s">
        <v>191</v>
      </c>
      <c r="I634" s="174" t="s">
        <v>3098</v>
      </c>
      <c r="J634" s="174" t="s">
        <v>4823</v>
      </c>
      <c r="K634" s="174"/>
      <c r="L634" s="174" t="s">
        <v>4377</v>
      </c>
      <c r="M634" s="174" t="s">
        <v>4489</v>
      </c>
      <c r="N634" s="176">
        <v>960</v>
      </c>
      <c r="O634" s="174" t="s">
        <v>3407</v>
      </c>
      <c r="P634" s="177">
        <v>26481</v>
      </c>
      <c r="Q634" s="176">
        <v>492</v>
      </c>
      <c r="R634" s="175">
        <v>334711.78999999998</v>
      </c>
      <c r="S634" s="175">
        <v>318428.87</v>
      </c>
      <c r="T634" s="178">
        <v>0</v>
      </c>
      <c r="U634" s="96">
        <v>6</v>
      </c>
      <c r="V634" s="38" t="s">
        <v>116</v>
      </c>
      <c r="W634" s="38"/>
      <c r="X634" s="137">
        <v>8164.2582499999999</v>
      </c>
      <c r="Y634" s="138">
        <v>55701</v>
      </c>
      <c r="Z634" s="179">
        <v>39</v>
      </c>
      <c r="AA634" s="139">
        <v>2052</v>
      </c>
      <c r="AB634" s="131"/>
      <c r="AC634" s="38"/>
      <c r="AD634" s="140">
        <v>318428.87</v>
      </c>
      <c r="AE634" s="141">
        <v>310264.61174999998</v>
      </c>
      <c r="AF634" s="141">
        <v>302100.35349999997</v>
      </c>
      <c r="AG634" s="141">
        <v>293936.09524999995</v>
      </c>
      <c r="AH634" s="141">
        <v>285771.83699999994</v>
      </c>
      <c r="AI634" s="141">
        <v>277607.57874999993</v>
      </c>
      <c r="AJ634" s="141">
        <v>269443.32049999991</v>
      </c>
      <c r="AK634" s="141">
        <v>261279.0622499999</v>
      </c>
      <c r="AL634" s="141">
        <v>253114.80399999989</v>
      </c>
      <c r="AM634" s="141">
        <v>244950.54574999987</v>
      </c>
      <c r="AN634" s="141">
        <v>236786.28749999986</v>
      </c>
      <c r="AO634" s="141">
        <v>228622.02924999985</v>
      </c>
      <c r="AP634" s="141">
        <v>220457.77099999983</v>
      </c>
      <c r="AQ634" s="141">
        <v>212293.51274999982</v>
      </c>
      <c r="AR634" s="141">
        <v>204129.25449999981</v>
      </c>
      <c r="AS634" s="141">
        <v>195964.99624999979</v>
      </c>
      <c r="AT634" s="141">
        <v>187800.73799999978</v>
      </c>
      <c r="AU634" s="141">
        <v>179636.47974999977</v>
      </c>
      <c r="AV634" s="141">
        <v>171472.22149999975</v>
      </c>
      <c r="AW634" s="141">
        <v>163307.96324999974</v>
      </c>
      <c r="AX634" s="141">
        <v>155143.70499999973</v>
      </c>
      <c r="AY634" s="141">
        <v>146979.44674999971</v>
      </c>
      <c r="AZ634" s="141">
        <v>138815.1884999997</v>
      </c>
      <c r="BA634" s="141">
        <v>130650.9302499997</v>
      </c>
      <c r="BB634" s="141">
        <v>122486.6719999997</v>
      </c>
      <c r="BC634" s="141">
        <v>114322.4137499997</v>
      </c>
      <c r="BD634" s="141">
        <v>106158.1554999997</v>
      </c>
      <c r="BE634" s="141">
        <v>97993.897249999703</v>
      </c>
      <c r="BF634" s="141">
        <v>89829.638999999705</v>
      </c>
      <c r="BG634" s="141">
        <v>81665.380749999706</v>
      </c>
      <c r="BH634" s="141">
        <v>73501.122499999707</v>
      </c>
      <c r="BI634" s="141">
        <v>65336.864249999708</v>
      </c>
      <c r="BJ634" s="141">
        <v>57172.605999999709</v>
      </c>
      <c r="BK634" s="141">
        <v>49008.34774999971</v>
      </c>
      <c r="BL634" s="141">
        <v>40844.089499999711</v>
      </c>
      <c r="BM634" s="141">
        <v>32679.831249999712</v>
      </c>
      <c r="BN634" s="141">
        <v>24515.572999999713</v>
      </c>
      <c r="BO634" s="141">
        <v>16351.314749999714</v>
      </c>
      <c r="BP634" s="141">
        <v>8187.0564999997141</v>
      </c>
    </row>
    <row r="635" spans="4:68">
      <c r="D635" s="174" t="s">
        <v>4824</v>
      </c>
      <c r="E635" s="175">
        <v>3307406.11</v>
      </c>
      <c r="F635" s="174" t="s">
        <v>3464</v>
      </c>
      <c r="G635" s="174" t="s">
        <v>4822</v>
      </c>
      <c r="H635" s="174" t="s">
        <v>191</v>
      </c>
      <c r="I635" s="174" t="s">
        <v>3098</v>
      </c>
      <c r="J635" s="174" t="s">
        <v>4823</v>
      </c>
      <c r="K635" s="174"/>
      <c r="L635" s="174" t="s">
        <v>4377</v>
      </c>
      <c r="M635" s="174" t="s">
        <v>4489</v>
      </c>
      <c r="N635" s="176">
        <v>960</v>
      </c>
      <c r="O635" s="174" t="s">
        <v>3407</v>
      </c>
      <c r="P635" s="177">
        <v>26481</v>
      </c>
      <c r="Q635" s="176">
        <v>492</v>
      </c>
      <c r="R635" s="175">
        <v>1694930.7</v>
      </c>
      <c r="S635" s="175">
        <v>1612475.41</v>
      </c>
      <c r="T635" s="178">
        <v>0</v>
      </c>
      <c r="U635" s="96">
        <v>6</v>
      </c>
      <c r="V635" s="38" t="s">
        <v>116</v>
      </c>
      <c r="W635" s="38"/>
      <c r="X635" s="137">
        <v>41342.576374999997</v>
      </c>
      <c r="Y635" s="138">
        <v>55701</v>
      </c>
      <c r="Z635" s="179">
        <v>39</v>
      </c>
      <c r="AA635" s="139">
        <v>2052</v>
      </c>
      <c r="AB635" s="131"/>
      <c r="AC635" s="38"/>
      <c r="AD635" s="140">
        <v>1612475.41</v>
      </c>
      <c r="AE635" s="141">
        <v>1571132.833625</v>
      </c>
      <c r="AF635" s="141">
        <v>1529790.25725</v>
      </c>
      <c r="AG635" s="141">
        <v>1488447.6808750001</v>
      </c>
      <c r="AH635" s="141">
        <v>1447105.1045000001</v>
      </c>
      <c r="AI635" s="141">
        <v>1405762.5281250002</v>
      </c>
      <c r="AJ635" s="141">
        <v>1364419.9517500002</v>
      </c>
      <c r="AK635" s="141">
        <v>1323077.3753750003</v>
      </c>
      <c r="AL635" s="141">
        <v>1281734.7990000003</v>
      </c>
      <c r="AM635" s="141">
        <v>1240392.2226250004</v>
      </c>
      <c r="AN635" s="141">
        <v>1199049.6462500005</v>
      </c>
      <c r="AO635" s="141">
        <v>1157707.0698750005</v>
      </c>
      <c r="AP635" s="141">
        <v>1116364.4935000006</v>
      </c>
      <c r="AQ635" s="141">
        <v>1075021.9171250006</v>
      </c>
      <c r="AR635" s="141">
        <v>1033679.3407500007</v>
      </c>
      <c r="AS635" s="141">
        <v>992336.76437500073</v>
      </c>
      <c r="AT635" s="141">
        <v>950994.18800000078</v>
      </c>
      <c r="AU635" s="141">
        <v>909651.61162500083</v>
      </c>
      <c r="AV635" s="141">
        <v>868309.03525000089</v>
      </c>
      <c r="AW635" s="141">
        <v>826966.45887500094</v>
      </c>
      <c r="AX635" s="141">
        <v>785623.882500001</v>
      </c>
      <c r="AY635" s="141">
        <v>744281.30612500105</v>
      </c>
      <c r="AZ635" s="141">
        <v>702938.7297500011</v>
      </c>
      <c r="BA635" s="141">
        <v>661596.15337500116</v>
      </c>
      <c r="BB635" s="141">
        <v>620253.57700000121</v>
      </c>
      <c r="BC635" s="141">
        <v>578911.00062500127</v>
      </c>
      <c r="BD635" s="141">
        <v>537568.42425000132</v>
      </c>
      <c r="BE635" s="141">
        <v>496225.84787500132</v>
      </c>
      <c r="BF635" s="141">
        <v>454883.27150000131</v>
      </c>
      <c r="BG635" s="141">
        <v>413540.69512500131</v>
      </c>
      <c r="BH635" s="141">
        <v>372198.1187500013</v>
      </c>
      <c r="BI635" s="141">
        <v>330855.5423750013</v>
      </c>
      <c r="BJ635" s="141">
        <v>289512.9660000013</v>
      </c>
      <c r="BK635" s="141">
        <v>248170.38962500129</v>
      </c>
      <c r="BL635" s="141">
        <v>206827.81325000129</v>
      </c>
      <c r="BM635" s="141">
        <v>165485.23687500128</v>
      </c>
      <c r="BN635" s="141">
        <v>124142.66050000128</v>
      </c>
      <c r="BO635" s="141">
        <v>82800.084125001275</v>
      </c>
      <c r="BP635" s="141">
        <v>41457.507750001278</v>
      </c>
    </row>
    <row r="636" spans="4:68">
      <c r="D636" s="174" t="s">
        <v>4825</v>
      </c>
      <c r="E636" s="175">
        <v>481129.08</v>
      </c>
      <c r="F636" s="174" t="s">
        <v>3409</v>
      </c>
      <c r="G636" s="174" t="s">
        <v>4826</v>
      </c>
      <c r="H636" s="174" t="s">
        <v>191</v>
      </c>
      <c r="I636" s="174" t="s">
        <v>3098</v>
      </c>
      <c r="J636" s="174" t="s">
        <v>4827</v>
      </c>
      <c r="K636" s="174"/>
      <c r="L636" s="174" t="s">
        <v>4377</v>
      </c>
      <c r="M636" s="174" t="s">
        <v>4489</v>
      </c>
      <c r="N636" s="176">
        <v>960</v>
      </c>
      <c r="O636" s="174" t="s">
        <v>3407</v>
      </c>
      <c r="P636" s="177">
        <v>26481</v>
      </c>
      <c r="Q636" s="176">
        <v>492</v>
      </c>
      <c r="R636" s="175">
        <v>246561.9</v>
      </c>
      <c r="S636" s="175">
        <v>234567.18</v>
      </c>
      <c r="T636" s="178">
        <v>0</v>
      </c>
      <c r="U636" s="96">
        <v>6</v>
      </c>
      <c r="V636" s="38" t="s">
        <v>116</v>
      </c>
      <c r="W636" s="38"/>
      <c r="X636" s="137">
        <v>6014.1135000000004</v>
      </c>
      <c r="Y636" s="138">
        <v>55701</v>
      </c>
      <c r="Z636" s="179">
        <v>39</v>
      </c>
      <c r="AA636" s="139">
        <v>2052</v>
      </c>
      <c r="AB636" s="131"/>
      <c r="AC636" s="38"/>
      <c r="AD636" s="140">
        <v>234567.18</v>
      </c>
      <c r="AE636" s="141">
        <v>228553.06649999999</v>
      </c>
      <c r="AF636" s="141">
        <v>222538.95299999998</v>
      </c>
      <c r="AG636" s="141">
        <v>216524.83949999997</v>
      </c>
      <c r="AH636" s="141">
        <v>210510.72599999997</v>
      </c>
      <c r="AI636" s="141">
        <v>204496.61249999996</v>
      </c>
      <c r="AJ636" s="141">
        <v>198482.49899999995</v>
      </c>
      <c r="AK636" s="141">
        <v>192468.38549999995</v>
      </c>
      <c r="AL636" s="141">
        <v>186454.27199999994</v>
      </c>
      <c r="AM636" s="141">
        <v>180440.15849999993</v>
      </c>
      <c r="AN636" s="141">
        <v>174426.04499999993</v>
      </c>
      <c r="AO636" s="141">
        <v>168411.93149999992</v>
      </c>
      <c r="AP636" s="141">
        <v>162397.81799999991</v>
      </c>
      <c r="AQ636" s="141">
        <v>156383.70449999991</v>
      </c>
      <c r="AR636" s="141">
        <v>150369.5909999999</v>
      </c>
      <c r="AS636" s="141">
        <v>144355.47749999989</v>
      </c>
      <c r="AT636" s="141">
        <v>138341.36399999988</v>
      </c>
      <c r="AU636" s="141">
        <v>132327.25049999988</v>
      </c>
      <c r="AV636" s="141">
        <v>126313.13699999987</v>
      </c>
      <c r="AW636" s="141">
        <v>120299.02349999986</v>
      </c>
      <c r="AX636" s="141">
        <v>114284.90999999986</v>
      </c>
      <c r="AY636" s="141">
        <v>108270.79649999985</v>
      </c>
      <c r="AZ636" s="141">
        <v>102256.68299999984</v>
      </c>
      <c r="BA636" s="141">
        <v>96242.569499999838</v>
      </c>
      <c r="BB636" s="141">
        <v>90228.455999999831</v>
      </c>
      <c r="BC636" s="141">
        <v>84214.342499999824</v>
      </c>
      <c r="BD636" s="141">
        <v>78200.228999999817</v>
      </c>
      <c r="BE636" s="141">
        <v>72186.115499999811</v>
      </c>
      <c r="BF636" s="141">
        <v>66172.001999999804</v>
      </c>
      <c r="BG636" s="141">
        <v>60157.888499999804</v>
      </c>
      <c r="BH636" s="141">
        <v>54143.774999999805</v>
      </c>
      <c r="BI636" s="141">
        <v>48129.661499999806</v>
      </c>
      <c r="BJ636" s="141">
        <v>42115.547999999806</v>
      </c>
      <c r="BK636" s="141">
        <v>36101.434499999807</v>
      </c>
      <c r="BL636" s="141">
        <v>30087.320999999807</v>
      </c>
      <c r="BM636" s="141">
        <v>24073.207499999808</v>
      </c>
      <c r="BN636" s="141">
        <v>18059.093999999808</v>
      </c>
      <c r="BO636" s="141">
        <v>12044.980499999809</v>
      </c>
      <c r="BP636" s="141">
        <v>6030.8669999998083</v>
      </c>
    </row>
    <row r="637" spans="4:68">
      <c r="D637" s="174" t="s">
        <v>4828</v>
      </c>
      <c r="E637" s="175">
        <v>3517009.96</v>
      </c>
      <c r="F637" s="174" t="s">
        <v>3464</v>
      </c>
      <c r="G637" s="174" t="s">
        <v>4826</v>
      </c>
      <c r="H637" s="174" t="s">
        <v>191</v>
      </c>
      <c r="I637" s="174" t="s">
        <v>3098</v>
      </c>
      <c r="J637" s="174" t="s">
        <v>4827</v>
      </c>
      <c r="K637" s="174"/>
      <c r="L637" s="174" t="s">
        <v>4377</v>
      </c>
      <c r="M637" s="174" t="s">
        <v>4489</v>
      </c>
      <c r="N637" s="176">
        <v>960</v>
      </c>
      <c r="O637" s="174" t="s">
        <v>3407</v>
      </c>
      <c r="P637" s="177">
        <v>26481</v>
      </c>
      <c r="Q637" s="176">
        <v>492</v>
      </c>
      <c r="R637" s="175">
        <v>1802345.42</v>
      </c>
      <c r="S637" s="175">
        <v>1714664.54</v>
      </c>
      <c r="T637" s="178">
        <v>0</v>
      </c>
      <c r="U637" s="96">
        <v>6</v>
      </c>
      <c r="V637" s="38" t="s">
        <v>116</v>
      </c>
      <c r="W637" s="38"/>
      <c r="X637" s="137">
        <v>43962.624500000005</v>
      </c>
      <c r="Y637" s="138">
        <v>55701</v>
      </c>
      <c r="Z637" s="179">
        <v>39</v>
      </c>
      <c r="AA637" s="139">
        <v>2052</v>
      </c>
      <c r="AB637" s="131"/>
      <c r="AC637" s="38"/>
      <c r="AD637" s="140">
        <v>1714664.54</v>
      </c>
      <c r="AE637" s="141">
        <v>1670701.9155000001</v>
      </c>
      <c r="AF637" s="141">
        <v>1626739.2910000002</v>
      </c>
      <c r="AG637" s="141">
        <v>1582776.6665000003</v>
      </c>
      <c r="AH637" s="141">
        <v>1538814.0420000004</v>
      </c>
      <c r="AI637" s="141">
        <v>1494851.4175000004</v>
      </c>
      <c r="AJ637" s="141">
        <v>1450888.7930000005</v>
      </c>
      <c r="AK637" s="141">
        <v>1406926.1685000006</v>
      </c>
      <c r="AL637" s="141">
        <v>1362963.5440000007</v>
      </c>
      <c r="AM637" s="141">
        <v>1319000.9195000008</v>
      </c>
      <c r="AN637" s="141">
        <v>1275038.2950000009</v>
      </c>
      <c r="AO637" s="141">
        <v>1231075.6705000009</v>
      </c>
      <c r="AP637" s="141">
        <v>1187113.046000001</v>
      </c>
      <c r="AQ637" s="141">
        <v>1143150.4215000011</v>
      </c>
      <c r="AR637" s="141">
        <v>1099187.7970000012</v>
      </c>
      <c r="AS637" s="141">
        <v>1055225.1725000013</v>
      </c>
      <c r="AT637" s="141">
        <v>1011262.5480000012</v>
      </c>
      <c r="AU637" s="141">
        <v>967299.9235000012</v>
      </c>
      <c r="AV637" s="141">
        <v>923337.29900000116</v>
      </c>
      <c r="AW637" s="141">
        <v>879374.67450000113</v>
      </c>
      <c r="AX637" s="141">
        <v>835412.05000000109</v>
      </c>
      <c r="AY637" s="141">
        <v>791449.42550000106</v>
      </c>
      <c r="AZ637" s="141">
        <v>747486.80100000103</v>
      </c>
      <c r="BA637" s="141">
        <v>703524.17650000099</v>
      </c>
      <c r="BB637" s="141">
        <v>659561.55200000096</v>
      </c>
      <c r="BC637" s="141">
        <v>615598.92750000092</v>
      </c>
      <c r="BD637" s="141">
        <v>571636.30300000089</v>
      </c>
      <c r="BE637" s="141">
        <v>527673.67850000085</v>
      </c>
      <c r="BF637" s="141">
        <v>483711.05400000082</v>
      </c>
      <c r="BG637" s="141">
        <v>439748.42950000078</v>
      </c>
      <c r="BH637" s="141">
        <v>395785.80500000075</v>
      </c>
      <c r="BI637" s="141">
        <v>351823.18050000072</v>
      </c>
      <c r="BJ637" s="141">
        <v>307860.55600000068</v>
      </c>
      <c r="BK637" s="141">
        <v>263897.93150000065</v>
      </c>
      <c r="BL637" s="141">
        <v>219935.30700000064</v>
      </c>
      <c r="BM637" s="141">
        <v>175972.68250000064</v>
      </c>
      <c r="BN637" s="141">
        <v>132010.05800000063</v>
      </c>
      <c r="BO637" s="141">
        <v>88047.433500000625</v>
      </c>
      <c r="BP637" s="141">
        <v>44084.80900000062</v>
      </c>
    </row>
    <row r="638" spans="4:68">
      <c r="D638" s="174" t="s">
        <v>4829</v>
      </c>
      <c r="E638" s="175">
        <v>686772.82</v>
      </c>
      <c r="F638" s="174" t="s">
        <v>3409</v>
      </c>
      <c r="G638" s="174" t="s">
        <v>4830</v>
      </c>
      <c r="H638" s="174" t="s">
        <v>191</v>
      </c>
      <c r="I638" s="174" t="s">
        <v>3098</v>
      </c>
      <c r="J638" s="174" t="s">
        <v>4831</v>
      </c>
      <c r="K638" s="174"/>
      <c r="L638" s="174" t="s">
        <v>4377</v>
      </c>
      <c r="M638" s="174" t="s">
        <v>4489</v>
      </c>
      <c r="N638" s="176">
        <v>960</v>
      </c>
      <c r="O638" s="174" t="s">
        <v>3407</v>
      </c>
      <c r="P638" s="177">
        <v>26481</v>
      </c>
      <c r="Q638" s="176">
        <v>492</v>
      </c>
      <c r="R638" s="175">
        <v>351947.22</v>
      </c>
      <c r="S638" s="175">
        <v>334825.59999999998</v>
      </c>
      <c r="T638" s="178">
        <v>0</v>
      </c>
      <c r="U638" s="96">
        <v>6</v>
      </c>
      <c r="V638" s="38" t="s">
        <v>116</v>
      </c>
      <c r="W638" s="38"/>
      <c r="X638" s="137">
        <v>8584.6602500000008</v>
      </c>
      <c r="Y638" s="138">
        <v>55701</v>
      </c>
      <c r="Z638" s="179">
        <v>39</v>
      </c>
      <c r="AA638" s="139">
        <v>2052</v>
      </c>
      <c r="AB638" s="131"/>
      <c r="AC638" s="38"/>
      <c r="AD638" s="140">
        <v>334825.59999999998</v>
      </c>
      <c r="AE638" s="141">
        <v>326240.93974999996</v>
      </c>
      <c r="AF638" s="141">
        <v>317656.27949999995</v>
      </c>
      <c r="AG638" s="141">
        <v>309071.61924999993</v>
      </c>
      <c r="AH638" s="141">
        <v>300486.95899999992</v>
      </c>
      <c r="AI638" s="141">
        <v>291902.2987499999</v>
      </c>
      <c r="AJ638" s="141">
        <v>283317.63849999988</v>
      </c>
      <c r="AK638" s="141">
        <v>274732.97824999987</v>
      </c>
      <c r="AL638" s="141">
        <v>266148.31799999985</v>
      </c>
      <c r="AM638" s="141">
        <v>257563.65774999984</v>
      </c>
      <c r="AN638" s="141">
        <v>248978.99749999982</v>
      </c>
      <c r="AO638" s="141">
        <v>240394.33724999981</v>
      </c>
      <c r="AP638" s="141">
        <v>231809.67699999979</v>
      </c>
      <c r="AQ638" s="141">
        <v>223225.01674999978</v>
      </c>
      <c r="AR638" s="141">
        <v>214640.35649999976</v>
      </c>
      <c r="AS638" s="141">
        <v>206055.69624999975</v>
      </c>
      <c r="AT638" s="141">
        <v>197471.03599999973</v>
      </c>
      <c r="AU638" s="141">
        <v>188886.37574999972</v>
      </c>
      <c r="AV638" s="141">
        <v>180301.7154999997</v>
      </c>
      <c r="AW638" s="141">
        <v>171717.05524999968</v>
      </c>
      <c r="AX638" s="141">
        <v>163132.39499999967</v>
      </c>
      <c r="AY638" s="141">
        <v>154547.73474999965</v>
      </c>
      <c r="AZ638" s="141">
        <v>145963.07449999964</v>
      </c>
      <c r="BA638" s="141">
        <v>137378.41424999962</v>
      </c>
      <c r="BB638" s="141">
        <v>128793.75399999962</v>
      </c>
      <c r="BC638" s="141">
        <v>120209.09374999962</v>
      </c>
      <c r="BD638" s="141">
        <v>111624.43349999962</v>
      </c>
      <c r="BE638" s="141">
        <v>103039.77324999962</v>
      </c>
      <c r="BF638" s="141">
        <v>94455.112999999619</v>
      </c>
      <c r="BG638" s="141">
        <v>85870.452749999618</v>
      </c>
      <c r="BH638" s="141">
        <v>77285.792499999618</v>
      </c>
      <c r="BI638" s="141">
        <v>68701.132249999617</v>
      </c>
      <c r="BJ638" s="141">
        <v>60116.471999999616</v>
      </c>
      <c r="BK638" s="141">
        <v>51531.811749999615</v>
      </c>
      <c r="BL638" s="141">
        <v>42947.151499999614</v>
      </c>
      <c r="BM638" s="141">
        <v>34362.491249999614</v>
      </c>
      <c r="BN638" s="141">
        <v>25777.830999999613</v>
      </c>
      <c r="BO638" s="141">
        <v>17193.170749999612</v>
      </c>
      <c r="BP638" s="141">
        <v>8608.5104999996111</v>
      </c>
    </row>
    <row r="639" spans="4:68">
      <c r="D639" s="174" t="s">
        <v>4832</v>
      </c>
      <c r="E639" s="175">
        <v>13132107.67</v>
      </c>
      <c r="F639" s="174" t="s">
        <v>3464</v>
      </c>
      <c r="G639" s="174" t="s">
        <v>4830</v>
      </c>
      <c r="H639" s="174" t="s">
        <v>191</v>
      </c>
      <c r="I639" s="174" t="s">
        <v>3098</v>
      </c>
      <c r="J639" s="174" t="s">
        <v>4831</v>
      </c>
      <c r="K639" s="174"/>
      <c r="L639" s="174" t="s">
        <v>4377</v>
      </c>
      <c r="M639" s="174" t="s">
        <v>4489</v>
      </c>
      <c r="N639" s="176">
        <v>960</v>
      </c>
      <c r="O639" s="174" t="s">
        <v>3407</v>
      </c>
      <c r="P639" s="177">
        <v>26846</v>
      </c>
      <c r="Q639" s="176">
        <v>480</v>
      </c>
      <c r="R639" s="175">
        <v>6565597.7800000003</v>
      </c>
      <c r="S639" s="175">
        <v>6566509.8899999997</v>
      </c>
      <c r="T639" s="178">
        <v>0</v>
      </c>
      <c r="U639" s="96">
        <v>6</v>
      </c>
      <c r="V639" s="38" t="s">
        <v>116</v>
      </c>
      <c r="W639" s="38"/>
      <c r="X639" s="137">
        <v>164151.345875</v>
      </c>
      <c r="Y639" s="138">
        <v>56066</v>
      </c>
      <c r="Z639" s="179">
        <v>40</v>
      </c>
      <c r="AA639" s="139">
        <v>2053</v>
      </c>
      <c r="AB639" s="131"/>
      <c r="AC639" s="38"/>
      <c r="AD639" s="140">
        <v>6566509.8899999997</v>
      </c>
      <c r="AE639" s="141">
        <v>6402358.544125</v>
      </c>
      <c r="AF639" s="141">
        <v>6238207.1982500004</v>
      </c>
      <c r="AG639" s="141">
        <v>6074055.8523750007</v>
      </c>
      <c r="AH639" s="141">
        <v>5909904.5065000011</v>
      </c>
      <c r="AI639" s="141">
        <v>5745753.1606250014</v>
      </c>
      <c r="AJ639" s="141">
        <v>5581601.8147500018</v>
      </c>
      <c r="AK639" s="141">
        <v>5417450.4688750021</v>
      </c>
      <c r="AL639" s="141">
        <v>5253299.1230000025</v>
      </c>
      <c r="AM639" s="141">
        <v>5089147.7771250028</v>
      </c>
      <c r="AN639" s="141">
        <v>4924996.4312500032</v>
      </c>
      <c r="AO639" s="141">
        <v>4760845.0853750035</v>
      </c>
      <c r="AP639" s="141">
        <v>4596693.7395000039</v>
      </c>
      <c r="AQ639" s="141">
        <v>4432542.3936250042</v>
      </c>
      <c r="AR639" s="141">
        <v>4268391.0477500046</v>
      </c>
      <c r="AS639" s="141">
        <v>4104239.7018750045</v>
      </c>
      <c r="AT639" s="141">
        <v>3940088.3560000043</v>
      </c>
      <c r="AU639" s="141">
        <v>3775937.0101250042</v>
      </c>
      <c r="AV639" s="141">
        <v>3611785.6642500041</v>
      </c>
      <c r="AW639" s="141">
        <v>3447634.318375004</v>
      </c>
      <c r="AX639" s="141">
        <v>3283482.9725000039</v>
      </c>
      <c r="AY639" s="141">
        <v>3119331.6266250038</v>
      </c>
      <c r="AZ639" s="141">
        <v>2955180.2807500036</v>
      </c>
      <c r="BA639" s="141">
        <v>2791028.9348750035</v>
      </c>
      <c r="BB639" s="141">
        <v>2626877.5890000034</v>
      </c>
      <c r="BC639" s="141">
        <v>2462726.2431250033</v>
      </c>
      <c r="BD639" s="141">
        <v>2298574.8972500032</v>
      </c>
      <c r="BE639" s="141">
        <v>2134423.5513750031</v>
      </c>
      <c r="BF639" s="141">
        <v>1970272.205500003</v>
      </c>
      <c r="BG639" s="141">
        <v>1806120.8596250028</v>
      </c>
      <c r="BH639" s="141">
        <v>1641969.5137500027</v>
      </c>
      <c r="BI639" s="141">
        <v>1477818.1678750026</v>
      </c>
      <c r="BJ639" s="141">
        <v>1313666.8220000025</v>
      </c>
      <c r="BK639" s="141">
        <v>1149515.4761250024</v>
      </c>
      <c r="BL639" s="141">
        <v>985364.13025000237</v>
      </c>
      <c r="BM639" s="141">
        <v>821212.78437500237</v>
      </c>
      <c r="BN639" s="141">
        <v>657061.43850000238</v>
      </c>
      <c r="BO639" s="141">
        <v>492910.09262500238</v>
      </c>
      <c r="BP639" s="141">
        <v>328758.74675000238</v>
      </c>
    </row>
    <row r="640" spans="4:68">
      <c r="D640" s="174" t="s">
        <v>4833</v>
      </c>
      <c r="E640" s="175">
        <v>27198.13</v>
      </c>
      <c r="F640" s="174" t="s">
        <v>3409</v>
      </c>
      <c r="G640" s="174" t="s">
        <v>4834</v>
      </c>
      <c r="H640" s="174" t="s">
        <v>191</v>
      </c>
      <c r="I640" s="174" t="s">
        <v>3098</v>
      </c>
      <c r="J640" s="174" t="s">
        <v>4835</v>
      </c>
      <c r="K640" s="174"/>
      <c r="L640" s="174" t="s">
        <v>4377</v>
      </c>
      <c r="M640" s="174" t="s">
        <v>4530</v>
      </c>
      <c r="N640" s="176">
        <v>960</v>
      </c>
      <c r="O640" s="174" t="s">
        <v>3407</v>
      </c>
      <c r="P640" s="177">
        <v>24654</v>
      </c>
      <c r="Q640" s="176">
        <v>552</v>
      </c>
      <c r="R640" s="175">
        <v>15637.89</v>
      </c>
      <c r="S640" s="175">
        <v>11560.24</v>
      </c>
      <c r="T640" s="178">
        <v>0</v>
      </c>
      <c r="U640" s="96">
        <v>6</v>
      </c>
      <c r="V640" s="38" t="s">
        <v>116</v>
      </c>
      <c r="W640" s="38"/>
      <c r="X640" s="137">
        <v>339.97662500000001</v>
      </c>
      <c r="Y640" s="138">
        <v>53874</v>
      </c>
      <c r="Z640" s="179">
        <v>34</v>
      </c>
      <c r="AA640" s="139">
        <v>2047</v>
      </c>
      <c r="AB640" s="131"/>
      <c r="AC640" s="38"/>
      <c r="AD640" s="140">
        <v>11560.24</v>
      </c>
      <c r="AE640" s="141">
        <v>11220.263375</v>
      </c>
      <c r="AF640" s="141">
        <v>10880.286750000001</v>
      </c>
      <c r="AG640" s="141">
        <v>10540.310125000002</v>
      </c>
      <c r="AH640" s="141">
        <v>10200.333500000002</v>
      </c>
      <c r="AI640" s="141">
        <v>9860.3568750000031</v>
      </c>
      <c r="AJ640" s="141">
        <v>9520.3802500000038</v>
      </c>
      <c r="AK640" s="141">
        <v>9180.4036250000045</v>
      </c>
      <c r="AL640" s="141">
        <v>8840.4270000000051</v>
      </c>
      <c r="AM640" s="141">
        <v>8500.4503750000058</v>
      </c>
      <c r="AN640" s="141">
        <v>8160.4737500000056</v>
      </c>
      <c r="AO640" s="141">
        <v>7820.4971250000053</v>
      </c>
      <c r="AP640" s="141">
        <v>7480.5205000000051</v>
      </c>
      <c r="AQ640" s="141">
        <v>7140.5438750000048</v>
      </c>
      <c r="AR640" s="141">
        <v>6800.5672500000046</v>
      </c>
      <c r="AS640" s="141">
        <v>6460.5906250000044</v>
      </c>
      <c r="AT640" s="141">
        <v>6120.6140000000041</v>
      </c>
      <c r="AU640" s="141">
        <v>5780.6373750000039</v>
      </c>
      <c r="AV640" s="141">
        <v>5440.6607500000036</v>
      </c>
      <c r="AW640" s="141">
        <v>5100.6841250000034</v>
      </c>
      <c r="AX640" s="141">
        <v>4760.7075000000032</v>
      </c>
      <c r="AY640" s="141">
        <v>4420.7308750000029</v>
      </c>
      <c r="AZ640" s="141">
        <v>4080.7542500000027</v>
      </c>
      <c r="BA640" s="141">
        <v>3740.7776250000024</v>
      </c>
      <c r="BB640" s="141">
        <v>3400.8010000000022</v>
      </c>
      <c r="BC640" s="141">
        <v>3060.824375000002</v>
      </c>
      <c r="BD640" s="141">
        <v>2720.8477500000017</v>
      </c>
      <c r="BE640" s="141">
        <v>2380.8711250000015</v>
      </c>
      <c r="BF640" s="141">
        <v>2040.8945000000015</v>
      </c>
      <c r="BG640" s="141">
        <v>1700.9178750000015</v>
      </c>
      <c r="BH640" s="141">
        <v>1360.9412500000014</v>
      </c>
      <c r="BI640" s="141">
        <v>1020.9646250000014</v>
      </c>
      <c r="BJ640" s="141">
        <v>680.98800000000142</v>
      </c>
      <c r="BK640" s="141">
        <v>341.01137500000141</v>
      </c>
      <c r="BL640" s="141">
        <v>1.0347500000013952</v>
      </c>
      <c r="BM640" s="141">
        <v>0</v>
      </c>
      <c r="BN640" s="141">
        <v>0</v>
      </c>
      <c r="BO640" s="141">
        <v>0</v>
      </c>
      <c r="BP640" s="141">
        <v>0</v>
      </c>
    </row>
    <row r="641" spans="4:68">
      <c r="D641" s="174" t="s">
        <v>4836</v>
      </c>
      <c r="E641" s="175">
        <v>58468.4</v>
      </c>
      <c r="F641" s="174" t="s">
        <v>3409</v>
      </c>
      <c r="G641" s="174" t="s">
        <v>4837</v>
      </c>
      <c r="H641" s="174" t="s">
        <v>191</v>
      </c>
      <c r="I641" s="174" t="s">
        <v>3098</v>
      </c>
      <c r="J641" s="174" t="s">
        <v>4838</v>
      </c>
      <c r="K641" s="174"/>
      <c r="L641" s="174" t="s">
        <v>4377</v>
      </c>
      <c r="M641" s="174" t="s">
        <v>3866</v>
      </c>
      <c r="N641" s="176">
        <v>960</v>
      </c>
      <c r="O641" s="174" t="s">
        <v>3407</v>
      </c>
      <c r="P641" s="177">
        <v>25020</v>
      </c>
      <c r="Q641" s="176">
        <v>540</v>
      </c>
      <c r="R641" s="175">
        <v>32886.370000000003</v>
      </c>
      <c r="S641" s="175">
        <v>25582.03</v>
      </c>
      <c r="T641" s="178">
        <v>0</v>
      </c>
      <c r="U641" s="96">
        <v>6</v>
      </c>
      <c r="V641" s="38" t="s">
        <v>116</v>
      </c>
      <c r="W641" s="38"/>
      <c r="X641" s="137">
        <v>730.85500000000002</v>
      </c>
      <c r="Y641" s="138">
        <v>54240</v>
      </c>
      <c r="Z641" s="179">
        <v>35</v>
      </c>
      <c r="AA641" s="139">
        <v>2048</v>
      </c>
      <c r="AB641" s="131"/>
      <c r="AC641" s="38"/>
      <c r="AD641" s="140">
        <v>25582.03</v>
      </c>
      <c r="AE641" s="141">
        <v>24851.174999999999</v>
      </c>
      <c r="AF641" s="141">
        <v>24120.32</v>
      </c>
      <c r="AG641" s="141">
        <v>23389.465</v>
      </c>
      <c r="AH641" s="141">
        <v>22658.61</v>
      </c>
      <c r="AI641" s="141">
        <v>21927.755000000001</v>
      </c>
      <c r="AJ641" s="141">
        <v>21196.9</v>
      </c>
      <c r="AK641" s="141">
        <v>20466.045000000002</v>
      </c>
      <c r="AL641" s="141">
        <v>19735.190000000002</v>
      </c>
      <c r="AM641" s="141">
        <v>19004.335000000003</v>
      </c>
      <c r="AN641" s="141">
        <v>18273.480000000003</v>
      </c>
      <c r="AO641" s="141">
        <v>17542.625000000004</v>
      </c>
      <c r="AP641" s="141">
        <v>16811.770000000004</v>
      </c>
      <c r="AQ641" s="141">
        <v>16080.915000000005</v>
      </c>
      <c r="AR641" s="141">
        <v>15350.060000000005</v>
      </c>
      <c r="AS641" s="141">
        <v>14619.205000000005</v>
      </c>
      <c r="AT641" s="141">
        <v>13888.350000000006</v>
      </c>
      <c r="AU641" s="141">
        <v>13157.495000000006</v>
      </c>
      <c r="AV641" s="141">
        <v>12426.640000000007</v>
      </c>
      <c r="AW641" s="141">
        <v>11695.785000000007</v>
      </c>
      <c r="AX641" s="141">
        <v>10964.930000000008</v>
      </c>
      <c r="AY641" s="141">
        <v>10234.075000000008</v>
      </c>
      <c r="AZ641" s="141">
        <v>9503.2200000000084</v>
      </c>
      <c r="BA641" s="141">
        <v>8772.3650000000089</v>
      </c>
      <c r="BB641" s="141">
        <v>8041.5100000000093</v>
      </c>
      <c r="BC641" s="141">
        <v>7310.6550000000097</v>
      </c>
      <c r="BD641" s="141">
        <v>6579.8000000000102</v>
      </c>
      <c r="BE641" s="141">
        <v>5848.9450000000106</v>
      </c>
      <c r="BF641" s="141">
        <v>5118.0900000000111</v>
      </c>
      <c r="BG641" s="141">
        <v>4387.2350000000115</v>
      </c>
      <c r="BH641" s="141">
        <v>3656.3800000000115</v>
      </c>
      <c r="BI641" s="141">
        <v>2925.5250000000115</v>
      </c>
      <c r="BJ641" s="141">
        <v>2194.6700000000114</v>
      </c>
      <c r="BK641" s="141">
        <v>1463.8150000000114</v>
      </c>
      <c r="BL641" s="141">
        <v>732.96000000001141</v>
      </c>
      <c r="BM641" s="141">
        <v>2.1050000000113869</v>
      </c>
      <c r="BN641" s="141">
        <v>0</v>
      </c>
      <c r="BO641" s="141">
        <v>0</v>
      </c>
      <c r="BP641" s="141">
        <v>0</v>
      </c>
    </row>
    <row r="642" spans="4:68">
      <c r="D642" s="174" t="s">
        <v>4839</v>
      </c>
      <c r="E642" s="175">
        <v>120832.02</v>
      </c>
      <c r="F642" s="174" t="s">
        <v>3409</v>
      </c>
      <c r="G642" s="174" t="s">
        <v>4840</v>
      </c>
      <c r="H642" s="174" t="s">
        <v>191</v>
      </c>
      <c r="I642" s="174" t="s">
        <v>3098</v>
      </c>
      <c r="J642" s="174" t="s">
        <v>4841</v>
      </c>
      <c r="K642" s="174"/>
      <c r="L642" s="174" t="s">
        <v>4704</v>
      </c>
      <c r="M642" s="174" t="s">
        <v>4705</v>
      </c>
      <c r="N642" s="176">
        <v>960</v>
      </c>
      <c r="O642" s="174" t="s">
        <v>3407</v>
      </c>
      <c r="P642" s="177">
        <v>26115</v>
      </c>
      <c r="Q642" s="176">
        <v>504</v>
      </c>
      <c r="R642" s="175">
        <v>63432.61</v>
      </c>
      <c r="S642" s="175">
        <v>57399.41</v>
      </c>
      <c r="T642" s="178">
        <v>0</v>
      </c>
      <c r="U642" s="96">
        <v>2</v>
      </c>
      <c r="V642" s="38" t="s">
        <v>112</v>
      </c>
      <c r="W642" s="38"/>
      <c r="X642" s="137">
        <v>1510.4002499999999</v>
      </c>
      <c r="Y642" s="138">
        <v>55335</v>
      </c>
      <c r="Z642" s="179">
        <v>38</v>
      </c>
      <c r="AA642" s="139">
        <v>2051</v>
      </c>
      <c r="AB642" s="131"/>
      <c r="AC642" s="38"/>
      <c r="AD642" s="140">
        <v>57399.41</v>
      </c>
      <c r="AE642" s="141">
        <v>55889.009750000005</v>
      </c>
      <c r="AF642" s="141">
        <v>54378.609500000006</v>
      </c>
      <c r="AG642" s="141">
        <v>52868.209250000007</v>
      </c>
      <c r="AH642" s="141">
        <v>51357.809000000008</v>
      </c>
      <c r="AI642" s="141">
        <v>49847.40875000001</v>
      </c>
      <c r="AJ642" s="141">
        <v>48337.008500000011</v>
      </c>
      <c r="AK642" s="141">
        <v>46826.608250000012</v>
      </c>
      <c r="AL642" s="141">
        <v>45316.208000000013</v>
      </c>
      <c r="AM642" s="141">
        <v>43805.807750000014</v>
      </c>
      <c r="AN642" s="141">
        <v>42295.407500000016</v>
      </c>
      <c r="AO642" s="141">
        <v>40785.007250000017</v>
      </c>
      <c r="AP642" s="141">
        <v>39274.607000000018</v>
      </c>
      <c r="AQ642" s="141">
        <v>37764.206750000019</v>
      </c>
      <c r="AR642" s="141">
        <v>36253.806500000021</v>
      </c>
      <c r="AS642" s="141">
        <v>34743.406250000022</v>
      </c>
      <c r="AT642" s="141">
        <v>33233.006000000023</v>
      </c>
      <c r="AU642" s="141">
        <v>31722.605750000024</v>
      </c>
      <c r="AV642" s="141">
        <v>30212.205500000025</v>
      </c>
      <c r="AW642" s="141">
        <v>28701.805250000027</v>
      </c>
      <c r="AX642" s="141">
        <v>27191.405000000028</v>
      </c>
      <c r="AY642" s="141">
        <v>25681.004750000029</v>
      </c>
      <c r="AZ642" s="141">
        <v>24170.60450000003</v>
      </c>
      <c r="BA642" s="141">
        <v>22660.204250000032</v>
      </c>
      <c r="BB642" s="141">
        <v>21149.804000000033</v>
      </c>
      <c r="BC642" s="141">
        <v>19639.403750000034</v>
      </c>
      <c r="BD642" s="141">
        <v>18129.003500000035</v>
      </c>
      <c r="BE642" s="141">
        <v>16618.603250000036</v>
      </c>
      <c r="BF642" s="141">
        <v>15108.203000000036</v>
      </c>
      <c r="BG642" s="141">
        <v>13597.802750000035</v>
      </c>
      <c r="BH642" s="141">
        <v>12087.402500000035</v>
      </c>
      <c r="BI642" s="141">
        <v>10577.002250000034</v>
      </c>
      <c r="BJ642" s="141">
        <v>9066.6020000000335</v>
      </c>
      <c r="BK642" s="141">
        <v>7556.2017500000338</v>
      </c>
      <c r="BL642" s="141">
        <v>6045.8015000000341</v>
      </c>
      <c r="BM642" s="141">
        <v>4535.4012500000345</v>
      </c>
      <c r="BN642" s="141">
        <v>3025.0010000000348</v>
      </c>
      <c r="BO642" s="141">
        <v>1514.6007500000349</v>
      </c>
      <c r="BP642" s="141">
        <v>4.2005000000349355</v>
      </c>
    </row>
    <row r="643" spans="4:68">
      <c r="D643" s="174" t="s">
        <v>4842</v>
      </c>
      <c r="E643" s="176">
        <v>34672</v>
      </c>
      <c r="F643" s="174" t="s">
        <v>3466</v>
      </c>
      <c r="G643" s="174" t="s">
        <v>4843</v>
      </c>
      <c r="H643" s="174" t="s">
        <v>191</v>
      </c>
      <c r="I643" s="174" t="s">
        <v>3098</v>
      </c>
      <c r="J643" s="174" t="s">
        <v>4844</v>
      </c>
      <c r="K643" s="174"/>
      <c r="L643" s="174" t="s">
        <v>4439</v>
      </c>
      <c r="M643" s="174" t="s">
        <v>4793</v>
      </c>
      <c r="N643" s="176">
        <v>960</v>
      </c>
      <c r="O643" s="174" t="s">
        <v>3407</v>
      </c>
      <c r="P643" s="177">
        <v>34881</v>
      </c>
      <c r="Q643" s="176">
        <v>216</v>
      </c>
      <c r="R643" s="176">
        <v>7800</v>
      </c>
      <c r="S643" s="176">
        <v>26872</v>
      </c>
      <c r="T643" s="178">
        <v>1</v>
      </c>
      <c r="U643" s="96">
        <v>6</v>
      </c>
      <c r="V643" s="38" t="s">
        <v>116</v>
      </c>
      <c r="W643" s="38"/>
      <c r="X643" s="137">
        <v>433.4</v>
      </c>
      <c r="Y643" s="138">
        <v>64101</v>
      </c>
      <c r="Z643" s="179">
        <v>62</v>
      </c>
      <c r="AA643" s="139">
        <v>2075</v>
      </c>
      <c r="AB643" s="131"/>
      <c r="AC643" s="38"/>
      <c r="AD643" s="140">
        <v>26872</v>
      </c>
      <c r="AE643" s="141">
        <v>26438.6</v>
      </c>
      <c r="AF643" s="141">
        <v>26005.199999999997</v>
      </c>
      <c r="AG643" s="141">
        <v>25571.799999999996</v>
      </c>
      <c r="AH643" s="141">
        <v>25138.399999999994</v>
      </c>
      <c r="AI643" s="141">
        <v>24704.999999999993</v>
      </c>
      <c r="AJ643" s="141">
        <v>24271.599999999991</v>
      </c>
      <c r="AK643" s="141">
        <v>23838.19999999999</v>
      </c>
      <c r="AL643" s="141">
        <v>23404.799999999988</v>
      </c>
      <c r="AM643" s="141">
        <v>22971.399999999987</v>
      </c>
      <c r="AN643" s="141">
        <v>22537.999999999985</v>
      </c>
      <c r="AO643" s="141">
        <v>22104.599999999984</v>
      </c>
      <c r="AP643" s="141">
        <v>21671.199999999983</v>
      </c>
      <c r="AQ643" s="141">
        <v>21237.799999999981</v>
      </c>
      <c r="AR643" s="141">
        <v>20804.39999999998</v>
      </c>
      <c r="AS643" s="141">
        <v>20370.999999999978</v>
      </c>
      <c r="AT643" s="141">
        <v>19937.599999999977</v>
      </c>
      <c r="AU643" s="141">
        <v>19504.199999999975</v>
      </c>
      <c r="AV643" s="141">
        <v>19070.799999999974</v>
      </c>
      <c r="AW643" s="141">
        <v>18637.399999999972</v>
      </c>
      <c r="AX643" s="141">
        <v>18203.999999999971</v>
      </c>
      <c r="AY643" s="141">
        <v>17770.599999999969</v>
      </c>
      <c r="AZ643" s="141">
        <v>17337.199999999968</v>
      </c>
      <c r="BA643" s="141">
        <v>16903.799999999967</v>
      </c>
      <c r="BB643" s="141">
        <v>16470.399999999965</v>
      </c>
      <c r="BC643" s="141">
        <v>16036.999999999965</v>
      </c>
      <c r="BD643" s="141">
        <v>15603.599999999966</v>
      </c>
      <c r="BE643" s="141">
        <v>15170.199999999966</v>
      </c>
      <c r="BF643" s="141">
        <v>14736.799999999967</v>
      </c>
      <c r="BG643" s="141">
        <v>14303.399999999967</v>
      </c>
      <c r="BH643" s="141">
        <v>13869.999999999967</v>
      </c>
      <c r="BI643" s="141">
        <v>13436.599999999968</v>
      </c>
      <c r="BJ643" s="141">
        <v>13003.199999999968</v>
      </c>
      <c r="BK643" s="141">
        <v>12569.799999999968</v>
      </c>
      <c r="BL643" s="141">
        <v>12136.399999999969</v>
      </c>
      <c r="BM643" s="141">
        <v>11702.999999999969</v>
      </c>
      <c r="BN643" s="141">
        <v>11269.599999999969</v>
      </c>
      <c r="BO643" s="141">
        <v>10836.19999999997</v>
      </c>
      <c r="BP643" s="141">
        <v>10402.79999999997</v>
      </c>
    </row>
    <row r="644" spans="4:68">
      <c r="D644" s="174" t="s">
        <v>4845</v>
      </c>
      <c r="E644" s="175">
        <v>355661.63</v>
      </c>
      <c r="F644" s="174" t="s">
        <v>3459</v>
      </c>
      <c r="G644" s="174" t="s">
        <v>4843</v>
      </c>
      <c r="H644" s="174" t="s">
        <v>191</v>
      </c>
      <c r="I644" s="174" t="s">
        <v>3098</v>
      </c>
      <c r="J644" s="174" t="s">
        <v>4846</v>
      </c>
      <c r="K644" s="174"/>
      <c r="L644" s="174" t="s">
        <v>4439</v>
      </c>
      <c r="M644" s="174" t="s">
        <v>4793</v>
      </c>
      <c r="N644" s="176">
        <v>960</v>
      </c>
      <c r="O644" s="174" t="s">
        <v>3407</v>
      </c>
      <c r="P644" s="177">
        <v>34881</v>
      </c>
      <c r="Q644" s="176">
        <v>216</v>
      </c>
      <c r="R644" s="175">
        <v>80011.509999999995</v>
      </c>
      <c r="S644" s="175">
        <v>275650.12</v>
      </c>
      <c r="T644" s="178">
        <v>0</v>
      </c>
      <c r="U644" s="96">
        <v>6</v>
      </c>
      <c r="V644" s="38" t="s">
        <v>116</v>
      </c>
      <c r="W644" s="38"/>
      <c r="X644" s="137">
        <v>4445.7703750000001</v>
      </c>
      <c r="Y644" s="138">
        <v>64101</v>
      </c>
      <c r="Z644" s="179">
        <v>62</v>
      </c>
      <c r="AA644" s="139">
        <v>2075</v>
      </c>
      <c r="AB644" s="131"/>
      <c r="AC644" s="38"/>
      <c r="AD644" s="140">
        <v>275650.12</v>
      </c>
      <c r="AE644" s="141">
        <v>271204.34962499997</v>
      </c>
      <c r="AF644" s="141">
        <v>266758.57924999995</v>
      </c>
      <c r="AG644" s="141">
        <v>262312.80887499993</v>
      </c>
      <c r="AH644" s="141">
        <v>257867.03849999994</v>
      </c>
      <c r="AI644" s="141">
        <v>253421.26812499994</v>
      </c>
      <c r="AJ644" s="141">
        <v>248975.49774999995</v>
      </c>
      <c r="AK644" s="141">
        <v>244529.72737499996</v>
      </c>
      <c r="AL644" s="141">
        <v>240083.95699999997</v>
      </c>
      <c r="AM644" s="141">
        <v>235638.18662499997</v>
      </c>
      <c r="AN644" s="141">
        <v>231192.41624999998</v>
      </c>
      <c r="AO644" s="141">
        <v>226746.64587499999</v>
      </c>
      <c r="AP644" s="141">
        <v>222300.87549999999</v>
      </c>
      <c r="AQ644" s="141">
        <v>217855.105125</v>
      </c>
      <c r="AR644" s="141">
        <v>213409.33475000001</v>
      </c>
      <c r="AS644" s="141">
        <v>208963.56437500002</v>
      </c>
      <c r="AT644" s="141">
        <v>204517.79400000002</v>
      </c>
      <c r="AU644" s="141">
        <v>200072.02362500003</v>
      </c>
      <c r="AV644" s="141">
        <v>195626.25325000004</v>
      </c>
      <c r="AW644" s="141">
        <v>191180.48287500005</v>
      </c>
      <c r="AX644" s="141">
        <v>186734.71250000005</v>
      </c>
      <c r="AY644" s="141">
        <v>182288.94212500006</v>
      </c>
      <c r="AZ644" s="141">
        <v>177843.17175000007</v>
      </c>
      <c r="BA644" s="141">
        <v>173397.40137500007</v>
      </c>
      <c r="BB644" s="141">
        <v>168951.63100000008</v>
      </c>
      <c r="BC644" s="141">
        <v>164505.86062500009</v>
      </c>
      <c r="BD644" s="141">
        <v>160060.0902500001</v>
      </c>
      <c r="BE644" s="141">
        <v>155614.3198750001</v>
      </c>
      <c r="BF644" s="141">
        <v>151168.54950000011</v>
      </c>
      <c r="BG644" s="141">
        <v>146722.77912500012</v>
      </c>
      <c r="BH644" s="141">
        <v>142277.00875000012</v>
      </c>
      <c r="BI644" s="141">
        <v>137831.23837500013</v>
      </c>
      <c r="BJ644" s="141">
        <v>133385.46800000014</v>
      </c>
      <c r="BK644" s="141">
        <v>128939.69762500015</v>
      </c>
      <c r="BL644" s="141">
        <v>124493.92725000015</v>
      </c>
      <c r="BM644" s="141">
        <v>120048.15687500016</v>
      </c>
      <c r="BN644" s="141">
        <v>115602.38650000017</v>
      </c>
      <c r="BO644" s="141">
        <v>111156.61612500018</v>
      </c>
      <c r="BP644" s="141">
        <v>106710.84575000018</v>
      </c>
    </row>
    <row r="645" spans="4:68">
      <c r="D645" s="174" t="s">
        <v>4847</v>
      </c>
      <c r="E645" s="175">
        <v>1949017.63</v>
      </c>
      <c r="F645" s="174" t="s">
        <v>3409</v>
      </c>
      <c r="G645" s="174" t="s">
        <v>4848</v>
      </c>
      <c r="H645" s="174" t="s">
        <v>191</v>
      </c>
      <c r="I645" s="174" t="s">
        <v>3098</v>
      </c>
      <c r="J645" s="174" t="s">
        <v>4849</v>
      </c>
      <c r="K645" s="174"/>
      <c r="L645" s="174" t="s">
        <v>4377</v>
      </c>
      <c r="M645" s="174" t="s">
        <v>4744</v>
      </c>
      <c r="N645" s="176">
        <v>960</v>
      </c>
      <c r="O645" s="174" t="s">
        <v>3407</v>
      </c>
      <c r="P645" s="177">
        <v>26481</v>
      </c>
      <c r="Q645" s="176">
        <v>492</v>
      </c>
      <c r="R645" s="175">
        <v>998803.86</v>
      </c>
      <c r="S645" s="175">
        <v>950213.77</v>
      </c>
      <c r="T645" s="178">
        <v>0</v>
      </c>
      <c r="U645" s="96">
        <v>6</v>
      </c>
      <c r="V645" s="38" t="s">
        <v>116</v>
      </c>
      <c r="W645" s="38"/>
      <c r="X645" s="137">
        <v>24362.720374999997</v>
      </c>
      <c r="Y645" s="138">
        <v>55701</v>
      </c>
      <c r="Z645" s="179">
        <v>39</v>
      </c>
      <c r="AA645" s="139">
        <v>2052</v>
      </c>
      <c r="AB645" s="131"/>
      <c r="AC645" s="38"/>
      <c r="AD645" s="140">
        <v>950213.77</v>
      </c>
      <c r="AE645" s="141">
        <v>925851.04962499999</v>
      </c>
      <c r="AF645" s="141">
        <v>901488.32924999995</v>
      </c>
      <c r="AG645" s="141">
        <v>877125.60887499992</v>
      </c>
      <c r="AH645" s="141">
        <v>852762.88849999988</v>
      </c>
      <c r="AI645" s="141">
        <v>828400.16812499985</v>
      </c>
      <c r="AJ645" s="141">
        <v>804037.44774999982</v>
      </c>
      <c r="AK645" s="141">
        <v>779674.72737499978</v>
      </c>
      <c r="AL645" s="141">
        <v>755312.00699999975</v>
      </c>
      <c r="AM645" s="141">
        <v>730949.28662499972</v>
      </c>
      <c r="AN645" s="141">
        <v>706586.56624999968</v>
      </c>
      <c r="AO645" s="141">
        <v>682223.84587499965</v>
      </c>
      <c r="AP645" s="141">
        <v>657861.12549999962</v>
      </c>
      <c r="AQ645" s="141">
        <v>633498.40512499958</v>
      </c>
      <c r="AR645" s="141">
        <v>609135.68474999955</v>
      </c>
      <c r="AS645" s="141">
        <v>584772.96437499952</v>
      </c>
      <c r="AT645" s="141">
        <v>560410.24399999948</v>
      </c>
      <c r="AU645" s="141">
        <v>536047.52362499945</v>
      </c>
      <c r="AV645" s="141">
        <v>511684.80324999947</v>
      </c>
      <c r="AW645" s="141">
        <v>487322.0828749995</v>
      </c>
      <c r="AX645" s="141">
        <v>462959.36249999952</v>
      </c>
      <c r="AY645" s="141">
        <v>438596.64212499955</v>
      </c>
      <c r="AZ645" s="141">
        <v>414233.92174999957</v>
      </c>
      <c r="BA645" s="141">
        <v>389871.2013749996</v>
      </c>
      <c r="BB645" s="141">
        <v>365508.48099999962</v>
      </c>
      <c r="BC645" s="141">
        <v>341145.76062499965</v>
      </c>
      <c r="BD645" s="141">
        <v>316783.04024999967</v>
      </c>
      <c r="BE645" s="141">
        <v>292420.3198749997</v>
      </c>
      <c r="BF645" s="141">
        <v>268057.59949999972</v>
      </c>
      <c r="BG645" s="141">
        <v>243694.87912499972</v>
      </c>
      <c r="BH645" s="141">
        <v>219332.15874999971</v>
      </c>
      <c r="BI645" s="141">
        <v>194969.43837499971</v>
      </c>
      <c r="BJ645" s="141">
        <v>170606.7179999997</v>
      </c>
      <c r="BK645" s="141">
        <v>146243.9976249997</v>
      </c>
      <c r="BL645" s="141">
        <v>121881.27724999969</v>
      </c>
      <c r="BM645" s="141">
        <v>97518.556874999689</v>
      </c>
      <c r="BN645" s="141">
        <v>73155.836499999685</v>
      </c>
      <c r="BO645" s="141">
        <v>48793.116124999688</v>
      </c>
      <c r="BP645" s="141">
        <v>24430.39574999969</v>
      </c>
    </row>
    <row r="646" spans="4:68">
      <c r="D646" s="174" t="s">
        <v>4850</v>
      </c>
      <c r="E646" s="175">
        <v>479815.04</v>
      </c>
      <c r="F646" s="174" t="s">
        <v>3464</v>
      </c>
      <c r="G646" s="174" t="s">
        <v>4848</v>
      </c>
      <c r="H646" s="174" t="s">
        <v>191</v>
      </c>
      <c r="I646" s="174" t="s">
        <v>3098</v>
      </c>
      <c r="J646" s="174" t="s">
        <v>4849</v>
      </c>
      <c r="K646" s="174"/>
      <c r="L646" s="174" t="s">
        <v>4377</v>
      </c>
      <c r="M646" s="174" t="s">
        <v>4744</v>
      </c>
      <c r="N646" s="176">
        <v>960</v>
      </c>
      <c r="O646" s="174" t="s">
        <v>3407</v>
      </c>
      <c r="P646" s="177">
        <v>26481</v>
      </c>
      <c r="Q646" s="176">
        <v>492</v>
      </c>
      <c r="R646" s="175">
        <v>245888.44</v>
      </c>
      <c r="S646" s="175">
        <v>233926.6</v>
      </c>
      <c r="T646" s="178">
        <v>0</v>
      </c>
      <c r="U646" s="96">
        <v>6</v>
      </c>
      <c r="V646" s="38" t="s">
        <v>116</v>
      </c>
      <c r="W646" s="38"/>
      <c r="X646" s="137">
        <v>5997.6880000000001</v>
      </c>
      <c r="Y646" s="138">
        <v>55701</v>
      </c>
      <c r="Z646" s="179">
        <v>39</v>
      </c>
      <c r="AA646" s="139">
        <v>2052</v>
      </c>
      <c r="AB646" s="131"/>
      <c r="AC646" s="38"/>
      <c r="AD646" s="140">
        <v>233926.6</v>
      </c>
      <c r="AE646" s="141">
        <v>227928.91200000001</v>
      </c>
      <c r="AF646" s="141">
        <v>221931.22400000002</v>
      </c>
      <c r="AG646" s="141">
        <v>215933.53600000002</v>
      </c>
      <c r="AH646" s="141">
        <v>209935.84800000003</v>
      </c>
      <c r="AI646" s="141">
        <v>203938.16000000003</v>
      </c>
      <c r="AJ646" s="141">
        <v>197940.47200000004</v>
      </c>
      <c r="AK646" s="141">
        <v>191942.78400000004</v>
      </c>
      <c r="AL646" s="141">
        <v>185945.09600000005</v>
      </c>
      <c r="AM646" s="141">
        <v>179947.40800000005</v>
      </c>
      <c r="AN646" s="141">
        <v>173949.72000000006</v>
      </c>
      <c r="AO646" s="141">
        <v>167952.03200000006</v>
      </c>
      <c r="AP646" s="141">
        <v>161954.34400000007</v>
      </c>
      <c r="AQ646" s="141">
        <v>155956.65600000008</v>
      </c>
      <c r="AR646" s="141">
        <v>149958.96800000008</v>
      </c>
      <c r="AS646" s="141">
        <v>143961.28000000009</v>
      </c>
      <c r="AT646" s="141">
        <v>137963.59200000009</v>
      </c>
      <c r="AU646" s="141">
        <v>131965.9040000001</v>
      </c>
      <c r="AV646" s="141">
        <v>125968.2160000001</v>
      </c>
      <c r="AW646" s="141">
        <v>119970.52800000011</v>
      </c>
      <c r="AX646" s="141">
        <v>113972.84000000011</v>
      </c>
      <c r="AY646" s="141">
        <v>107975.15200000012</v>
      </c>
      <c r="AZ646" s="141">
        <v>101977.46400000012</v>
      </c>
      <c r="BA646" s="141">
        <v>95979.776000000129</v>
      </c>
      <c r="BB646" s="141">
        <v>89982.088000000134</v>
      </c>
      <c r="BC646" s="141">
        <v>83984.40000000014</v>
      </c>
      <c r="BD646" s="141">
        <v>77986.712000000145</v>
      </c>
      <c r="BE646" s="141">
        <v>71989.02400000015</v>
      </c>
      <c r="BF646" s="141">
        <v>65991.336000000156</v>
      </c>
      <c r="BG646" s="141">
        <v>59993.648000000154</v>
      </c>
      <c r="BH646" s="141">
        <v>53995.960000000152</v>
      </c>
      <c r="BI646" s="141">
        <v>47998.27200000015</v>
      </c>
      <c r="BJ646" s="141">
        <v>42000.584000000148</v>
      </c>
      <c r="BK646" s="141">
        <v>36002.896000000146</v>
      </c>
      <c r="BL646" s="141">
        <v>30005.208000000144</v>
      </c>
      <c r="BM646" s="141">
        <v>24007.520000000142</v>
      </c>
      <c r="BN646" s="141">
        <v>18009.83200000014</v>
      </c>
      <c r="BO646" s="141">
        <v>12012.14400000014</v>
      </c>
      <c r="BP646" s="141">
        <v>6014.4560000001402</v>
      </c>
    </row>
    <row r="647" spans="4:68">
      <c r="D647" s="174" t="s">
        <v>4851</v>
      </c>
      <c r="E647" s="176">
        <v>3500000</v>
      </c>
      <c r="F647" s="174" t="s">
        <v>3409</v>
      </c>
      <c r="G647" s="174" t="s">
        <v>4852</v>
      </c>
      <c r="H647" s="174" t="s">
        <v>191</v>
      </c>
      <c r="I647" s="174" t="s">
        <v>3098</v>
      </c>
      <c r="J647" s="174" t="s">
        <v>4853</v>
      </c>
      <c r="K647" s="174"/>
      <c r="L647" s="174" t="s">
        <v>4439</v>
      </c>
      <c r="M647" s="174" t="s">
        <v>4854</v>
      </c>
      <c r="N647" s="176">
        <v>960</v>
      </c>
      <c r="O647" s="174" t="s">
        <v>3407</v>
      </c>
      <c r="P647" s="177">
        <v>26481</v>
      </c>
      <c r="Q647" s="176">
        <v>492</v>
      </c>
      <c r="R647" s="175">
        <v>1793628.47</v>
      </c>
      <c r="S647" s="175">
        <v>1706371.53</v>
      </c>
      <c r="T647" s="178">
        <v>0</v>
      </c>
      <c r="U647" s="96">
        <v>6</v>
      </c>
      <c r="V647" s="38" t="s">
        <v>116</v>
      </c>
      <c r="W647" s="38"/>
      <c r="X647" s="137">
        <v>43750</v>
      </c>
      <c r="Y647" s="138">
        <v>55701</v>
      </c>
      <c r="Z647" s="179">
        <v>39</v>
      </c>
      <c r="AA647" s="139">
        <v>2052</v>
      </c>
      <c r="AB647" s="131"/>
      <c r="AC647" s="38"/>
      <c r="AD647" s="140">
        <v>1706371.53</v>
      </c>
      <c r="AE647" s="141">
        <v>1662621.53</v>
      </c>
      <c r="AF647" s="141">
        <v>1618871.53</v>
      </c>
      <c r="AG647" s="141">
        <v>1575121.53</v>
      </c>
      <c r="AH647" s="141">
        <v>1531371.53</v>
      </c>
      <c r="AI647" s="141">
        <v>1487621.53</v>
      </c>
      <c r="AJ647" s="141">
        <v>1443871.53</v>
      </c>
      <c r="AK647" s="141">
        <v>1400121.53</v>
      </c>
      <c r="AL647" s="141">
        <v>1356371.53</v>
      </c>
      <c r="AM647" s="141">
        <v>1312621.53</v>
      </c>
      <c r="AN647" s="141">
        <v>1268871.53</v>
      </c>
      <c r="AO647" s="141">
        <v>1225121.53</v>
      </c>
      <c r="AP647" s="141">
        <v>1181371.53</v>
      </c>
      <c r="AQ647" s="141">
        <v>1137621.53</v>
      </c>
      <c r="AR647" s="141">
        <v>1093871.53</v>
      </c>
      <c r="AS647" s="141">
        <v>1050121.53</v>
      </c>
      <c r="AT647" s="141">
        <v>1006371.53</v>
      </c>
      <c r="AU647" s="141">
        <v>962621.53</v>
      </c>
      <c r="AV647" s="141">
        <v>918871.53</v>
      </c>
      <c r="AW647" s="141">
        <v>875121.53</v>
      </c>
      <c r="AX647" s="141">
        <v>831371.53</v>
      </c>
      <c r="AY647" s="141">
        <v>787621.53</v>
      </c>
      <c r="AZ647" s="141">
        <v>743871.53</v>
      </c>
      <c r="BA647" s="141">
        <v>700121.53</v>
      </c>
      <c r="BB647" s="141">
        <v>656371.53</v>
      </c>
      <c r="BC647" s="141">
        <v>612621.53</v>
      </c>
      <c r="BD647" s="141">
        <v>568871.53</v>
      </c>
      <c r="BE647" s="141">
        <v>525121.53</v>
      </c>
      <c r="BF647" s="141">
        <v>481371.53</v>
      </c>
      <c r="BG647" s="141">
        <v>437621.53</v>
      </c>
      <c r="BH647" s="141">
        <v>393871.53</v>
      </c>
      <c r="BI647" s="141">
        <v>350121.53</v>
      </c>
      <c r="BJ647" s="141">
        <v>306371.53000000003</v>
      </c>
      <c r="BK647" s="141">
        <v>262621.53000000003</v>
      </c>
      <c r="BL647" s="141">
        <v>218871.53000000003</v>
      </c>
      <c r="BM647" s="141">
        <v>175121.53000000003</v>
      </c>
      <c r="BN647" s="141">
        <v>131371.53000000003</v>
      </c>
      <c r="BO647" s="141">
        <v>87621.530000000028</v>
      </c>
      <c r="BP647" s="141">
        <v>43871.530000000028</v>
      </c>
    </row>
    <row r="648" spans="4:68">
      <c r="D648" s="174" t="s">
        <v>4855</v>
      </c>
      <c r="E648" s="175">
        <v>4141975.55</v>
      </c>
      <c r="F648" s="174" t="s">
        <v>3464</v>
      </c>
      <c r="G648" s="174" t="s">
        <v>4852</v>
      </c>
      <c r="H648" s="174" t="s">
        <v>191</v>
      </c>
      <c r="I648" s="174" t="s">
        <v>3098</v>
      </c>
      <c r="J648" s="174" t="s">
        <v>4853</v>
      </c>
      <c r="K648" s="174"/>
      <c r="L648" s="174" t="s">
        <v>4439</v>
      </c>
      <c r="M648" s="174" t="s">
        <v>4854</v>
      </c>
      <c r="N648" s="176">
        <v>960</v>
      </c>
      <c r="O648" s="174" t="s">
        <v>3407</v>
      </c>
      <c r="P648" s="177">
        <v>26481</v>
      </c>
      <c r="Q648" s="176">
        <v>492</v>
      </c>
      <c r="R648" s="175">
        <v>2122618.59</v>
      </c>
      <c r="S648" s="175">
        <v>2019356.96</v>
      </c>
      <c r="T648" s="178">
        <v>0</v>
      </c>
      <c r="U648" s="96">
        <v>6</v>
      </c>
      <c r="V648" s="38" t="s">
        <v>116</v>
      </c>
      <c r="W648" s="38"/>
      <c r="X648" s="137">
        <v>51774.694374999992</v>
      </c>
      <c r="Y648" s="138">
        <v>55701</v>
      </c>
      <c r="Z648" s="179">
        <v>39</v>
      </c>
      <c r="AA648" s="139">
        <v>2052</v>
      </c>
      <c r="AB648" s="131"/>
      <c r="AC648" s="38"/>
      <c r="AD648" s="140">
        <v>2019356.96</v>
      </c>
      <c r="AE648" s="141">
        <v>1967582.265625</v>
      </c>
      <c r="AF648" s="141">
        <v>1915807.57125</v>
      </c>
      <c r="AG648" s="141">
        <v>1864032.8768750001</v>
      </c>
      <c r="AH648" s="141">
        <v>1812258.1825000001</v>
      </c>
      <c r="AI648" s="141">
        <v>1760483.4881250001</v>
      </c>
      <c r="AJ648" s="141">
        <v>1708708.7937500002</v>
      </c>
      <c r="AK648" s="141">
        <v>1656934.0993750002</v>
      </c>
      <c r="AL648" s="141">
        <v>1605159.4050000003</v>
      </c>
      <c r="AM648" s="141">
        <v>1553384.7106250003</v>
      </c>
      <c r="AN648" s="141">
        <v>1501610.0162500003</v>
      </c>
      <c r="AO648" s="141">
        <v>1449835.3218750004</v>
      </c>
      <c r="AP648" s="141">
        <v>1398060.6275000004</v>
      </c>
      <c r="AQ648" s="141">
        <v>1346285.9331250004</v>
      </c>
      <c r="AR648" s="141">
        <v>1294511.2387500005</v>
      </c>
      <c r="AS648" s="141">
        <v>1242736.5443750005</v>
      </c>
      <c r="AT648" s="141">
        <v>1190961.8500000006</v>
      </c>
      <c r="AU648" s="141">
        <v>1139187.1556250006</v>
      </c>
      <c r="AV648" s="141">
        <v>1087412.4612500006</v>
      </c>
      <c r="AW648" s="141">
        <v>1035637.7668750007</v>
      </c>
      <c r="AX648" s="141">
        <v>983863.07250000071</v>
      </c>
      <c r="AY648" s="141">
        <v>932088.37812500075</v>
      </c>
      <c r="AZ648" s="141">
        <v>880313.68375000078</v>
      </c>
      <c r="BA648" s="141">
        <v>828538.98937500082</v>
      </c>
      <c r="BB648" s="141">
        <v>776764.29500000086</v>
      </c>
      <c r="BC648" s="141">
        <v>724989.60062500089</v>
      </c>
      <c r="BD648" s="141">
        <v>673214.90625000093</v>
      </c>
      <c r="BE648" s="141">
        <v>621440.21187500097</v>
      </c>
      <c r="BF648" s="141">
        <v>569665.51750000101</v>
      </c>
      <c r="BG648" s="141">
        <v>517890.82312500104</v>
      </c>
      <c r="BH648" s="141">
        <v>466116.12875000108</v>
      </c>
      <c r="BI648" s="141">
        <v>414341.43437500112</v>
      </c>
      <c r="BJ648" s="141">
        <v>362566.74000000115</v>
      </c>
      <c r="BK648" s="141">
        <v>310792.04562500119</v>
      </c>
      <c r="BL648" s="141">
        <v>259017.3512500012</v>
      </c>
      <c r="BM648" s="141">
        <v>207242.65687500121</v>
      </c>
      <c r="BN648" s="141">
        <v>155467.96250000122</v>
      </c>
      <c r="BO648" s="141">
        <v>103693.26812500122</v>
      </c>
      <c r="BP648" s="141">
        <v>51918.573750001233</v>
      </c>
    </row>
    <row r="649" spans="4:68">
      <c r="D649" s="174" t="s">
        <v>4856</v>
      </c>
      <c r="E649" s="176">
        <v>5400000</v>
      </c>
      <c r="F649" s="174" t="s">
        <v>3409</v>
      </c>
      <c r="G649" s="174" t="s">
        <v>4857</v>
      </c>
      <c r="H649" s="174" t="s">
        <v>191</v>
      </c>
      <c r="I649" s="174" t="s">
        <v>3098</v>
      </c>
      <c r="J649" s="174" t="s">
        <v>4858</v>
      </c>
      <c r="K649" s="174"/>
      <c r="L649" s="174" t="s">
        <v>4377</v>
      </c>
      <c r="M649" s="174" t="s">
        <v>3596</v>
      </c>
      <c r="N649" s="176">
        <v>960</v>
      </c>
      <c r="O649" s="174" t="s">
        <v>3407</v>
      </c>
      <c r="P649" s="177">
        <v>26846</v>
      </c>
      <c r="Q649" s="176">
        <v>480</v>
      </c>
      <c r="R649" s="175">
        <v>2699812.5</v>
      </c>
      <c r="S649" s="175">
        <v>2700187.5</v>
      </c>
      <c r="T649" s="178">
        <v>0</v>
      </c>
      <c r="U649" s="96">
        <v>6</v>
      </c>
      <c r="V649" s="38" t="s">
        <v>116</v>
      </c>
      <c r="W649" s="38"/>
      <c r="X649" s="137">
        <v>67500</v>
      </c>
      <c r="Y649" s="138">
        <v>56066</v>
      </c>
      <c r="Z649" s="179">
        <v>40</v>
      </c>
      <c r="AA649" s="139">
        <v>2053</v>
      </c>
      <c r="AB649" s="131"/>
      <c r="AC649" s="38"/>
      <c r="AD649" s="140">
        <v>2700187.5</v>
      </c>
      <c r="AE649" s="141">
        <v>2632687.5</v>
      </c>
      <c r="AF649" s="141">
        <v>2565187.5</v>
      </c>
      <c r="AG649" s="141">
        <v>2497687.5</v>
      </c>
      <c r="AH649" s="141">
        <v>2430187.5</v>
      </c>
      <c r="AI649" s="141">
        <v>2362687.5</v>
      </c>
      <c r="AJ649" s="141">
        <v>2295187.5</v>
      </c>
      <c r="AK649" s="141">
        <v>2227687.5</v>
      </c>
      <c r="AL649" s="141">
        <v>2160187.5</v>
      </c>
      <c r="AM649" s="141">
        <v>2092687.5</v>
      </c>
      <c r="AN649" s="141">
        <v>2025187.5</v>
      </c>
      <c r="AO649" s="141">
        <v>1957687.5</v>
      </c>
      <c r="AP649" s="141">
        <v>1890187.5</v>
      </c>
      <c r="AQ649" s="141">
        <v>1822687.5</v>
      </c>
      <c r="AR649" s="141">
        <v>1755187.5</v>
      </c>
      <c r="AS649" s="141">
        <v>1687687.5</v>
      </c>
      <c r="AT649" s="141">
        <v>1620187.5</v>
      </c>
      <c r="AU649" s="141">
        <v>1552687.5</v>
      </c>
      <c r="AV649" s="141">
        <v>1485187.5</v>
      </c>
      <c r="AW649" s="141">
        <v>1417687.5</v>
      </c>
      <c r="AX649" s="141">
        <v>1350187.5</v>
      </c>
      <c r="AY649" s="141">
        <v>1282687.5</v>
      </c>
      <c r="AZ649" s="141">
        <v>1215187.5</v>
      </c>
      <c r="BA649" s="141">
        <v>1147687.5</v>
      </c>
      <c r="BB649" s="141">
        <v>1080187.5</v>
      </c>
      <c r="BC649" s="141">
        <v>1012687.5</v>
      </c>
      <c r="BD649" s="141">
        <v>945187.5</v>
      </c>
      <c r="BE649" s="141">
        <v>877687.5</v>
      </c>
      <c r="BF649" s="141">
        <v>810187.5</v>
      </c>
      <c r="BG649" s="141">
        <v>742687.5</v>
      </c>
      <c r="BH649" s="141">
        <v>675187.5</v>
      </c>
      <c r="BI649" s="141">
        <v>607687.5</v>
      </c>
      <c r="BJ649" s="141">
        <v>540187.5</v>
      </c>
      <c r="BK649" s="141">
        <v>472687.5</v>
      </c>
      <c r="BL649" s="141">
        <v>405187.5</v>
      </c>
      <c r="BM649" s="141">
        <v>337687.5</v>
      </c>
      <c r="BN649" s="141">
        <v>270187.5</v>
      </c>
      <c r="BO649" s="141">
        <v>202687.5</v>
      </c>
      <c r="BP649" s="141">
        <v>135187.5</v>
      </c>
    </row>
    <row r="650" spans="4:68">
      <c r="D650" s="174" t="s">
        <v>4859</v>
      </c>
      <c r="E650" s="175">
        <v>28717801.18</v>
      </c>
      <c r="F650" s="174" t="s">
        <v>3464</v>
      </c>
      <c r="G650" s="174" t="s">
        <v>4857</v>
      </c>
      <c r="H650" s="174" t="s">
        <v>191</v>
      </c>
      <c r="I650" s="174" t="s">
        <v>3098</v>
      </c>
      <c r="J650" s="174" t="s">
        <v>4858</v>
      </c>
      <c r="K650" s="174"/>
      <c r="L650" s="174" t="s">
        <v>4377</v>
      </c>
      <c r="M650" s="174" t="s">
        <v>3596</v>
      </c>
      <c r="N650" s="176">
        <v>960</v>
      </c>
      <c r="O650" s="174" t="s">
        <v>3407</v>
      </c>
      <c r="P650" s="177">
        <v>27211</v>
      </c>
      <c r="Q650" s="176">
        <v>468</v>
      </c>
      <c r="R650" s="175">
        <v>13998930.869999999</v>
      </c>
      <c r="S650" s="175">
        <v>14718870.310000001</v>
      </c>
      <c r="T650" s="178">
        <v>0</v>
      </c>
      <c r="U650" s="96">
        <v>6</v>
      </c>
      <c r="V650" s="38" t="s">
        <v>116</v>
      </c>
      <c r="W650" s="38"/>
      <c r="X650" s="137">
        <v>358972.51475000003</v>
      </c>
      <c r="Y650" s="138">
        <v>56431</v>
      </c>
      <c r="Z650" s="179">
        <v>41</v>
      </c>
      <c r="AA650" s="139">
        <v>2054</v>
      </c>
      <c r="AB650" s="131"/>
      <c r="AC650" s="38"/>
      <c r="AD650" s="140">
        <v>14718870.310000001</v>
      </c>
      <c r="AE650" s="141">
        <v>14359897.79525</v>
      </c>
      <c r="AF650" s="141">
        <v>14000925.2805</v>
      </c>
      <c r="AG650" s="141">
        <v>13641952.76575</v>
      </c>
      <c r="AH650" s="141">
        <v>13282980.251</v>
      </c>
      <c r="AI650" s="141">
        <v>12924007.73625</v>
      </c>
      <c r="AJ650" s="141">
        <v>12565035.2215</v>
      </c>
      <c r="AK650" s="141">
        <v>12206062.70675</v>
      </c>
      <c r="AL650" s="141">
        <v>11847090.192</v>
      </c>
      <c r="AM650" s="141">
        <v>11488117.67725</v>
      </c>
      <c r="AN650" s="141">
        <v>11129145.1625</v>
      </c>
      <c r="AO650" s="141">
        <v>10770172.64775</v>
      </c>
      <c r="AP650" s="141">
        <v>10411200.132999999</v>
      </c>
      <c r="AQ650" s="141">
        <v>10052227.618249999</v>
      </c>
      <c r="AR650" s="141">
        <v>9693255.1034999993</v>
      </c>
      <c r="AS650" s="141">
        <v>9334282.5887499992</v>
      </c>
      <c r="AT650" s="141">
        <v>8975310.0739999991</v>
      </c>
      <c r="AU650" s="141">
        <v>8616337.559249999</v>
      </c>
      <c r="AV650" s="141">
        <v>8257365.0444999989</v>
      </c>
      <c r="AW650" s="141">
        <v>7898392.5297499988</v>
      </c>
      <c r="AX650" s="141">
        <v>7539420.0149999987</v>
      </c>
      <c r="AY650" s="141">
        <v>7180447.5002499986</v>
      </c>
      <c r="AZ650" s="141">
        <v>6821474.9854999986</v>
      </c>
      <c r="BA650" s="141">
        <v>6462502.4707499985</v>
      </c>
      <c r="BB650" s="141">
        <v>6103529.9559999984</v>
      </c>
      <c r="BC650" s="141">
        <v>5744557.4412499983</v>
      </c>
      <c r="BD650" s="141">
        <v>5385584.9264999982</v>
      </c>
      <c r="BE650" s="141">
        <v>5026612.4117499981</v>
      </c>
      <c r="BF650" s="141">
        <v>4667639.896999998</v>
      </c>
      <c r="BG650" s="141">
        <v>4308667.3822499979</v>
      </c>
      <c r="BH650" s="141">
        <v>3949694.8674999978</v>
      </c>
      <c r="BI650" s="141">
        <v>3590722.3527499977</v>
      </c>
      <c r="BJ650" s="141">
        <v>3231749.8379999977</v>
      </c>
      <c r="BK650" s="141">
        <v>2872777.3232499976</v>
      </c>
      <c r="BL650" s="141">
        <v>2513804.8084999975</v>
      </c>
      <c r="BM650" s="141">
        <v>2154832.2937499974</v>
      </c>
      <c r="BN650" s="141">
        <v>1795859.7789999973</v>
      </c>
      <c r="BO650" s="141">
        <v>1436887.2642499972</v>
      </c>
      <c r="BP650" s="141">
        <v>1077914.7494999971</v>
      </c>
    </row>
    <row r="651" spans="4:68">
      <c r="D651" s="174" t="s">
        <v>4860</v>
      </c>
      <c r="E651" s="176">
        <v>1700000</v>
      </c>
      <c r="F651" s="174" t="s">
        <v>3409</v>
      </c>
      <c r="G651" s="174" t="s">
        <v>4861</v>
      </c>
      <c r="H651" s="174" t="s">
        <v>191</v>
      </c>
      <c r="I651" s="174" t="s">
        <v>3098</v>
      </c>
      <c r="J651" s="174" t="s">
        <v>4862</v>
      </c>
      <c r="K651" s="174"/>
      <c r="L651" s="174" t="s">
        <v>4377</v>
      </c>
      <c r="M651" s="174" t="s">
        <v>3596</v>
      </c>
      <c r="N651" s="176">
        <v>960</v>
      </c>
      <c r="O651" s="174" t="s">
        <v>3407</v>
      </c>
      <c r="P651" s="177">
        <v>26481</v>
      </c>
      <c r="Q651" s="176">
        <v>492</v>
      </c>
      <c r="R651" s="175">
        <v>871190.97</v>
      </c>
      <c r="S651" s="175">
        <v>828809.03</v>
      </c>
      <c r="T651" s="178">
        <v>0</v>
      </c>
      <c r="U651" s="96">
        <v>6</v>
      </c>
      <c r="V651" s="38" t="s">
        <v>116</v>
      </c>
      <c r="W651" s="38"/>
      <c r="X651" s="137">
        <v>21250</v>
      </c>
      <c r="Y651" s="138">
        <v>55701</v>
      </c>
      <c r="Z651" s="179">
        <v>39</v>
      </c>
      <c r="AA651" s="139">
        <v>2052</v>
      </c>
      <c r="AB651" s="131"/>
      <c r="AC651" s="38"/>
      <c r="AD651" s="140">
        <v>828809.03</v>
      </c>
      <c r="AE651" s="141">
        <v>807559.03</v>
      </c>
      <c r="AF651" s="141">
        <v>786309.03</v>
      </c>
      <c r="AG651" s="141">
        <v>765059.03</v>
      </c>
      <c r="AH651" s="141">
        <v>743809.03</v>
      </c>
      <c r="AI651" s="141">
        <v>722559.03</v>
      </c>
      <c r="AJ651" s="141">
        <v>701309.03</v>
      </c>
      <c r="AK651" s="141">
        <v>680059.03</v>
      </c>
      <c r="AL651" s="141">
        <v>658809.03</v>
      </c>
      <c r="AM651" s="141">
        <v>637559.03</v>
      </c>
      <c r="AN651" s="141">
        <v>616309.03</v>
      </c>
      <c r="AO651" s="141">
        <v>595059.03</v>
      </c>
      <c r="AP651" s="141">
        <v>573809.03</v>
      </c>
      <c r="AQ651" s="141">
        <v>552559.03</v>
      </c>
      <c r="AR651" s="141">
        <v>531309.03</v>
      </c>
      <c r="AS651" s="141">
        <v>510059.03</v>
      </c>
      <c r="AT651" s="141">
        <v>488809.03</v>
      </c>
      <c r="AU651" s="141">
        <v>467559.03</v>
      </c>
      <c r="AV651" s="141">
        <v>446309.03</v>
      </c>
      <c r="AW651" s="141">
        <v>425059.03</v>
      </c>
      <c r="AX651" s="141">
        <v>403809.03</v>
      </c>
      <c r="AY651" s="141">
        <v>382559.03</v>
      </c>
      <c r="AZ651" s="141">
        <v>361309.03</v>
      </c>
      <c r="BA651" s="141">
        <v>340059.03</v>
      </c>
      <c r="BB651" s="141">
        <v>318809.03000000003</v>
      </c>
      <c r="BC651" s="141">
        <v>297559.03000000003</v>
      </c>
      <c r="BD651" s="141">
        <v>276309.03000000003</v>
      </c>
      <c r="BE651" s="141">
        <v>255059.03000000003</v>
      </c>
      <c r="BF651" s="141">
        <v>233809.03000000003</v>
      </c>
      <c r="BG651" s="141">
        <v>212559.03000000003</v>
      </c>
      <c r="BH651" s="141">
        <v>191309.03000000003</v>
      </c>
      <c r="BI651" s="141">
        <v>170059.03000000003</v>
      </c>
      <c r="BJ651" s="141">
        <v>148809.03000000003</v>
      </c>
      <c r="BK651" s="141">
        <v>127559.03000000003</v>
      </c>
      <c r="BL651" s="141">
        <v>106309.03000000003</v>
      </c>
      <c r="BM651" s="141">
        <v>85059.030000000028</v>
      </c>
      <c r="BN651" s="141">
        <v>63809.030000000028</v>
      </c>
      <c r="BO651" s="141">
        <v>42559.030000000028</v>
      </c>
      <c r="BP651" s="141">
        <v>21309.030000000028</v>
      </c>
    </row>
    <row r="652" spans="4:68">
      <c r="D652" s="174" t="s">
        <v>4863</v>
      </c>
      <c r="E652" s="175">
        <v>34856133.159999996</v>
      </c>
      <c r="F652" s="174" t="s">
        <v>3464</v>
      </c>
      <c r="G652" s="174" t="s">
        <v>4861</v>
      </c>
      <c r="H652" s="174" t="s">
        <v>191</v>
      </c>
      <c r="I652" s="174" t="s">
        <v>3098</v>
      </c>
      <c r="J652" s="174" t="s">
        <v>4862</v>
      </c>
      <c r="K652" s="174"/>
      <c r="L652" s="174" t="s">
        <v>4377</v>
      </c>
      <c r="M652" s="174" t="s">
        <v>3596</v>
      </c>
      <c r="N652" s="176">
        <v>960</v>
      </c>
      <c r="O652" s="174" t="s">
        <v>3407</v>
      </c>
      <c r="P652" s="177">
        <v>27211</v>
      </c>
      <c r="Q652" s="176">
        <v>468</v>
      </c>
      <c r="R652" s="175">
        <v>16991154.57</v>
      </c>
      <c r="S652" s="175">
        <v>17864978.59</v>
      </c>
      <c r="T652" s="178">
        <v>0</v>
      </c>
      <c r="U652" s="96">
        <v>6</v>
      </c>
      <c r="V652" s="38" t="s">
        <v>116</v>
      </c>
      <c r="W652" s="38"/>
      <c r="X652" s="137">
        <v>435701.66449999996</v>
      </c>
      <c r="Y652" s="138">
        <v>56431</v>
      </c>
      <c r="Z652" s="179">
        <v>41</v>
      </c>
      <c r="AA652" s="139">
        <v>2054</v>
      </c>
      <c r="AB652" s="131"/>
      <c r="AC652" s="38"/>
      <c r="AD652" s="140">
        <v>17864978.59</v>
      </c>
      <c r="AE652" s="141">
        <v>17429276.925499998</v>
      </c>
      <c r="AF652" s="141">
        <v>16993575.261</v>
      </c>
      <c r="AG652" s="141">
        <v>16557873.5965</v>
      </c>
      <c r="AH652" s="141">
        <v>16122171.932</v>
      </c>
      <c r="AI652" s="141">
        <v>15686470.2675</v>
      </c>
      <c r="AJ652" s="141">
        <v>15250768.603</v>
      </c>
      <c r="AK652" s="141">
        <v>14815066.9385</v>
      </c>
      <c r="AL652" s="141">
        <v>14379365.274</v>
      </c>
      <c r="AM652" s="141">
        <v>13943663.6095</v>
      </c>
      <c r="AN652" s="141">
        <v>13507961.945</v>
      </c>
      <c r="AO652" s="141">
        <v>13072260.2805</v>
      </c>
      <c r="AP652" s="141">
        <v>12636558.616</v>
      </c>
      <c r="AQ652" s="141">
        <v>12200856.9515</v>
      </c>
      <c r="AR652" s="141">
        <v>11765155.287</v>
      </c>
      <c r="AS652" s="141">
        <v>11329453.622500001</v>
      </c>
      <c r="AT652" s="141">
        <v>10893751.958000001</v>
      </c>
      <c r="AU652" s="141">
        <v>10458050.293500001</v>
      </c>
      <c r="AV652" s="141">
        <v>10022348.629000001</v>
      </c>
      <c r="AW652" s="141">
        <v>9586646.9645000007</v>
      </c>
      <c r="AX652" s="141">
        <v>9150945.3000000007</v>
      </c>
      <c r="AY652" s="141">
        <v>8715243.6355000008</v>
      </c>
      <c r="AZ652" s="141">
        <v>8279541.9710000008</v>
      </c>
      <c r="BA652" s="141">
        <v>7843840.3065000009</v>
      </c>
      <c r="BB652" s="141">
        <v>7408138.6420000009</v>
      </c>
      <c r="BC652" s="141">
        <v>6972436.977500001</v>
      </c>
      <c r="BD652" s="141">
        <v>6536735.313000001</v>
      </c>
      <c r="BE652" s="141">
        <v>6101033.6485000011</v>
      </c>
      <c r="BF652" s="141">
        <v>5665331.9840000011</v>
      </c>
      <c r="BG652" s="141">
        <v>5229630.3195000011</v>
      </c>
      <c r="BH652" s="141">
        <v>4793928.6550000012</v>
      </c>
      <c r="BI652" s="141">
        <v>4358226.9905000012</v>
      </c>
      <c r="BJ652" s="141">
        <v>3922525.3260000013</v>
      </c>
      <c r="BK652" s="141">
        <v>3486823.6615000013</v>
      </c>
      <c r="BL652" s="141">
        <v>3051121.9970000014</v>
      </c>
      <c r="BM652" s="141">
        <v>2615420.3325000014</v>
      </c>
      <c r="BN652" s="141">
        <v>2179718.6680000015</v>
      </c>
      <c r="BO652" s="141">
        <v>1744017.0035000015</v>
      </c>
      <c r="BP652" s="141">
        <v>1308315.3390000015</v>
      </c>
    </row>
    <row r="653" spans="4:68">
      <c r="D653" s="174" t="s">
        <v>4864</v>
      </c>
      <c r="E653" s="176">
        <v>600000</v>
      </c>
      <c r="F653" s="174" t="s">
        <v>3409</v>
      </c>
      <c r="G653" s="174" t="s">
        <v>4865</v>
      </c>
      <c r="H653" s="174" t="s">
        <v>191</v>
      </c>
      <c r="I653" s="174" t="s">
        <v>3098</v>
      </c>
      <c r="J653" s="174" t="s">
        <v>4866</v>
      </c>
      <c r="K653" s="174"/>
      <c r="L653" s="174" t="s">
        <v>4439</v>
      </c>
      <c r="M653" s="174" t="s">
        <v>4867</v>
      </c>
      <c r="N653" s="176">
        <v>960</v>
      </c>
      <c r="O653" s="174" t="s">
        <v>3407</v>
      </c>
      <c r="P653" s="177">
        <v>26481</v>
      </c>
      <c r="Q653" s="176">
        <v>492</v>
      </c>
      <c r="R653" s="175">
        <v>307479.17</v>
      </c>
      <c r="S653" s="175">
        <v>292520.83</v>
      </c>
      <c r="T653" s="178">
        <v>0</v>
      </c>
      <c r="U653" s="96">
        <v>6</v>
      </c>
      <c r="V653" s="38" t="s">
        <v>116</v>
      </c>
      <c r="W653" s="38"/>
      <c r="X653" s="137">
        <v>7500</v>
      </c>
      <c r="Y653" s="138">
        <v>55701</v>
      </c>
      <c r="Z653" s="179">
        <v>39</v>
      </c>
      <c r="AA653" s="139">
        <v>2052</v>
      </c>
      <c r="AB653" s="131"/>
      <c r="AC653" s="38"/>
      <c r="AD653" s="140">
        <v>292520.83</v>
      </c>
      <c r="AE653" s="141">
        <v>285020.83</v>
      </c>
      <c r="AF653" s="141">
        <v>277520.83</v>
      </c>
      <c r="AG653" s="141">
        <v>270020.83</v>
      </c>
      <c r="AH653" s="141">
        <v>262520.83</v>
      </c>
      <c r="AI653" s="141">
        <v>255020.83000000002</v>
      </c>
      <c r="AJ653" s="141">
        <v>247520.83000000002</v>
      </c>
      <c r="AK653" s="141">
        <v>240020.83000000002</v>
      </c>
      <c r="AL653" s="141">
        <v>232520.83000000002</v>
      </c>
      <c r="AM653" s="141">
        <v>225020.83000000002</v>
      </c>
      <c r="AN653" s="141">
        <v>217520.83000000002</v>
      </c>
      <c r="AO653" s="141">
        <v>210020.83000000002</v>
      </c>
      <c r="AP653" s="141">
        <v>202520.83000000002</v>
      </c>
      <c r="AQ653" s="141">
        <v>195020.83000000002</v>
      </c>
      <c r="AR653" s="141">
        <v>187520.83000000002</v>
      </c>
      <c r="AS653" s="141">
        <v>180020.83000000002</v>
      </c>
      <c r="AT653" s="141">
        <v>172520.83000000002</v>
      </c>
      <c r="AU653" s="141">
        <v>165020.83000000002</v>
      </c>
      <c r="AV653" s="141">
        <v>157520.83000000002</v>
      </c>
      <c r="AW653" s="141">
        <v>150020.83000000002</v>
      </c>
      <c r="AX653" s="141">
        <v>142520.83000000002</v>
      </c>
      <c r="AY653" s="141">
        <v>135020.83000000002</v>
      </c>
      <c r="AZ653" s="141">
        <v>127520.83000000002</v>
      </c>
      <c r="BA653" s="141">
        <v>120020.83000000002</v>
      </c>
      <c r="BB653" s="141">
        <v>112520.83000000002</v>
      </c>
      <c r="BC653" s="141">
        <v>105020.83000000002</v>
      </c>
      <c r="BD653" s="141">
        <v>97520.830000000016</v>
      </c>
      <c r="BE653" s="141">
        <v>90020.830000000016</v>
      </c>
      <c r="BF653" s="141">
        <v>82520.830000000016</v>
      </c>
      <c r="BG653" s="141">
        <v>75020.830000000016</v>
      </c>
      <c r="BH653" s="141">
        <v>67520.830000000016</v>
      </c>
      <c r="BI653" s="141">
        <v>60020.830000000016</v>
      </c>
      <c r="BJ653" s="141">
        <v>52520.830000000016</v>
      </c>
      <c r="BK653" s="141">
        <v>45020.830000000016</v>
      </c>
      <c r="BL653" s="141">
        <v>37520.830000000016</v>
      </c>
      <c r="BM653" s="141">
        <v>30020.830000000016</v>
      </c>
      <c r="BN653" s="141">
        <v>22520.830000000016</v>
      </c>
      <c r="BO653" s="141">
        <v>15020.830000000016</v>
      </c>
      <c r="BP653" s="141">
        <v>7520.8300000000163</v>
      </c>
    </row>
    <row r="654" spans="4:68">
      <c r="D654" s="174" t="s">
        <v>4868</v>
      </c>
      <c r="E654" s="175">
        <v>292438.99</v>
      </c>
      <c r="F654" s="174" t="s">
        <v>3464</v>
      </c>
      <c r="G654" s="174" t="s">
        <v>4865</v>
      </c>
      <c r="H654" s="174" t="s">
        <v>191</v>
      </c>
      <c r="I654" s="174" t="s">
        <v>3098</v>
      </c>
      <c r="J654" s="174" t="s">
        <v>4866</v>
      </c>
      <c r="K654" s="174"/>
      <c r="L654" s="174" t="s">
        <v>4439</v>
      </c>
      <c r="M654" s="174" t="s">
        <v>4867</v>
      </c>
      <c r="N654" s="176">
        <v>960</v>
      </c>
      <c r="O654" s="174" t="s">
        <v>3407</v>
      </c>
      <c r="P654" s="177">
        <v>26481</v>
      </c>
      <c r="Q654" s="176">
        <v>492</v>
      </c>
      <c r="R654" s="175">
        <v>149864.72</v>
      </c>
      <c r="S654" s="175">
        <v>142574.26999999999</v>
      </c>
      <c r="T654" s="178">
        <v>0</v>
      </c>
      <c r="U654" s="96">
        <v>6</v>
      </c>
      <c r="V654" s="38" t="s">
        <v>116</v>
      </c>
      <c r="W654" s="38"/>
      <c r="X654" s="137">
        <v>3655.4873750000002</v>
      </c>
      <c r="Y654" s="138">
        <v>55701</v>
      </c>
      <c r="Z654" s="179">
        <v>39</v>
      </c>
      <c r="AA654" s="139">
        <v>2052</v>
      </c>
      <c r="AB654" s="131"/>
      <c r="AC654" s="38"/>
      <c r="AD654" s="140">
        <v>142574.26999999999</v>
      </c>
      <c r="AE654" s="141">
        <v>138918.78262499999</v>
      </c>
      <c r="AF654" s="141">
        <v>135263.29525</v>
      </c>
      <c r="AG654" s="141">
        <v>131607.807875</v>
      </c>
      <c r="AH654" s="141">
        <v>127952.3205</v>
      </c>
      <c r="AI654" s="141">
        <v>124296.833125</v>
      </c>
      <c r="AJ654" s="141">
        <v>120641.34575000001</v>
      </c>
      <c r="AK654" s="141">
        <v>116985.85837500001</v>
      </c>
      <c r="AL654" s="141">
        <v>113330.37100000001</v>
      </c>
      <c r="AM654" s="141">
        <v>109674.88362500002</v>
      </c>
      <c r="AN654" s="141">
        <v>106019.39625000002</v>
      </c>
      <c r="AO654" s="141">
        <v>102363.90887500002</v>
      </c>
      <c r="AP654" s="141">
        <v>98708.421500000026</v>
      </c>
      <c r="AQ654" s="141">
        <v>95052.934125000029</v>
      </c>
      <c r="AR654" s="141">
        <v>91397.446750000032</v>
      </c>
      <c r="AS654" s="141">
        <v>87741.959375000035</v>
      </c>
      <c r="AT654" s="141">
        <v>84086.472000000038</v>
      </c>
      <c r="AU654" s="141">
        <v>80430.984625000041</v>
      </c>
      <c r="AV654" s="141">
        <v>76775.497250000044</v>
      </c>
      <c r="AW654" s="141">
        <v>73120.009875000047</v>
      </c>
      <c r="AX654" s="141">
        <v>69464.52250000005</v>
      </c>
      <c r="AY654" s="141">
        <v>65809.035125000053</v>
      </c>
      <c r="AZ654" s="141">
        <v>62153.547750000056</v>
      </c>
      <c r="BA654" s="141">
        <v>58498.060375000059</v>
      </c>
      <c r="BB654" s="141">
        <v>54842.573000000062</v>
      </c>
      <c r="BC654" s="141">
        <v>51187.085625000065</v>
      </c>
      <c r="BD654" s="141">
        <v>47531.598250000068</v>
      </c>
      <c r="BE654" s="141">
        <v>43876.110875000071</v>
      </c>
      <c r="BF654" s="141">
        <v>40220.623500000074</v>
      </c>
      <c r="BG654" s="141">
        <v>36565.136125000077</v>
      </c>
      <c r="BH654" s="141">
        <v>32909.64875000008</v>
      </c>
      <c r="BI654" s="141">
        <v>29254.16137500008</v>
      </c>
      <c r="BJ654" s="141">
        <v>25598.674000000079</v>
      </c>
      <c r="BK654" s="141">
        <v>21943.186625000078</v>
      </c>
      <c r="BL654" s="141">
        <v>18287.699250000078</v>
      </c>
      <c r="BM654" s="141">
        <v>14632.211875000077</v>
      </c>
      <c r="BN654" s="141">
        <v>10976.724500000077</v>
      </c>
      <c r="BO654" s="141">
        <v>7321.237125000076</v>
      </c>
      <c r="BP654" s="141">
        <v>3665.7497500000759</v>
      </c>
    </row>
    <row r="655" spans="4:68">
      <c r="D655" s="174" t="s">
        <v>4869</v>
      </c>
      <c r="E655" s="175">
        <v>3387599.86</v>
      </c>
      <c r="F655" s="174" t="s">
        <v>3464</v>
      </c>
      <c r="G655" s="174" t="s">
        <v>4865</v>
      </c>
      <c r="H655" s="174" t="s">
        <v>191</v>
      </c>
      <c r="I655" s="174" t="s">
        <v>3098</v>
      </c>
      <c r="J655" s="174" t="s">
        <v>4870</v>
      </c>
      <c r="K655" s="174"/>
      <c r="L655" s="174" t="s">
        <v>4439</v>
      </c>
      <c r="M655" s="174" t="s">
        <v>4867</v>
      </c>
      <c r="N655" s="176">
        <v>960</v>
      </c>
      <c r="O655" s="174" t="s">
        <v>3407</v>
      </c>
      <c r="P655" s="177">
        <v>26481</v>
      </c>
      <c r="Q655" s="176">
        <v>492</v>
      </c>
      <c r="R655" s="175">
        <v>1736027.19</v>
      </c>
      <c r="S655" s="175">
        <v>1651572.67</v>
      </c>
      <c r="T655" s="178">
        <v>0</v>
      </c>
      <c r="U655" s="96">
        <v>6</v>
      </c>
      <c r="V655" s="38" t="s">
        <v>116</v>
      </c>
      <c r="W655" s="38"/>
      <c r="X655" s="137">
        <v>42344.998249999997</v>
      </c>
      <c r="Y655" s="138">
        <v>55701</v>
      </c>
      <c r="Z655" s="179">
        <v>39</v>
      </c>
      <c r="AA655" s="139">
        <v>2052</v>
      </c>
      <c r="AB655" s="131"/>
      <c r="AC655" s="38"/>
      <c r="AD655" s="140">
        <v>1651572.67</v>
      </c>
      <c r="AE655" s="141">
        <v>1609227.67175</v>
      </c>
      <c r="AF655" s="141">
        <v>1566882.6735</v>
      </c>
      <c r="AG655" s="141">
        <v>1524537.6752500001</v>
      </c>
      <c r="AH655" s="141">
        <v>1482192.6770000001</v>
      </c>
      <c r="AI655" s="141">
        <v>1439847.6787500002</v>
      </c>
      <c r="AJ655" s="141">
        <v>1397502.6805000002</v>
      </c>
      <c r="AK655" s="141">
        <v>1355157.6822500003</v>
      </c>
      <c r="AL655" s="141">
        <v>1312812.6840000004</v>
      </c>
      <c r="AM655" s="141">
        <v>1270467.6857500004</v>
      </c>
      <c r="AN655" s="141">
        <v>1228122.6875000005</v>
      </c>
      <c r="AO655" s="141">
        <v>1185777.6892500005</v>
      </c>
      <c r="AP655" s="141">
        <v>1143432.6910000006</v>
      </c>
      <c r="AQ655" s="141">
        <v>1101087.6927500006</v>
      </c>
      <c r="AR655" s="141">
        <v>1058742.6945000007</v>
      </c>
      <c r="AS655" s="141">
        <v>1016397.6962500007</v>
      </c>
      <c r="AT655" s="141">
        <v>974052.69800000079</v>
      </c>
      <c r="AU655" s="141">
        <v>931707.69975000084</v>
      </c>
      <c r="AV655" s="141">
        <v>889362.7015000009</v>
      </c>
      <c r="AW655" s="141">
        <v>847017.70325000095</v>
      </c>
      <c r="AX655" s="141">
        <v>804672.70500000101</v>
      </c>
      <c r="AY655" s="141">
        <v>762327.70675000106</v>
      </c>
      <c r="AZ655" s="141">
        <v>719982.70850000111</v>
      </c>
      <c r="BA655" s="141">
        <v>677637.71025000117</v>
      </c>
      <c r="BB655" s="141">
        <v>635292.71200000122</v>
      </c>
      <c r="BC655" s="141">
        <v>592947.71375000128</v>
      </c>
      <c r="BD655" s="141">
        <v>550602.71550000133</v>
      </c>
      <c r="BE655" s="141">
        <v>508257.71725000133</v>
      </c>
      <c r="BF655" s="141">
        <v>465912.71900000132</v>
      </c>
      <c r="BG655" s="141">
        <v>423567.72075000132</v>
      </c>
      <c r="BH655" s="141">
        <v>381222.72250000131</v>
      </c>
      <c r="BI655" s="141">
        <v>338877.72425000131</v>
      </c>
      <c r="BJ655" s="141">
        <v>296532.7260000013</v>
      </c>
      <c r="BK655" s="141">
        <v>254187.7277500013</v>
      </c>
      <c r="BL655" s="141">
        <v>211842.7295000013</v>
      </c>
      <c r="BM655" s="141">
        <v>169497.73125000129</v>
      </c>
      <c r="BN655" s="141">
        <v>127152.73300000129</v>
      </c>
      <c r="BO655" s="141">
        <v>84807.734750001284</v>
      </c>
      <c r="BP655" s="141">
        <v>42462.736500001287</v>
      </c>
    </row>
    <row r="656" spans="4:68">
      <c r="D656" s="174" t="s">
        <v>4871</v>
      </c>
      <c r="E656" s="175">
        <v>3596886.93</v>
      </c>
      <c r="F656" s="174" t="s">
        <v>3464</v>
      </c>
      <c r="G656" s="174" t="s">
        <v>4865</v>
      </c>
      <c r="H656" s="174" t="s">
        <v>191</v>
      </c>
      <c r="I656" s="174" t="s">
        <v>3098</v>
      </c>
      <c r="J656" s="174" t="s">
        <v>4872</v>
      </c>
      <c r="K656" s="174"/>
      <c r="L656" s="174" t="s">
        <v>4439</v>
      </c>
      <c r="M656" s="174" t="s">
        <v>4867</v>
      </c>
      <c r="N656" s="176">
        <v>960</v>
      </c>
      <c r="O656" s="174" t="s">
        <v>3407</v>
      </c>
      <c r="P656" s="177">
        <v>26481</v>
      </c>
      <c r="Q656" s="176">
        <v>492</v>
      </c>
      <c r="R656" s="175">
        <v>1843279.57</v>
      </c>
      <c r="S656" s="175">
        <v>1753607.36</v>
      </c>
      <c r="T656" s="178">
        <v>0</v>
      </c>
      <c r="U656" s="96">
        <v>6</v>
      </c>
      <c r="V656" s="38" t="s">
        <v>116</v>
      </c>
      <c r="W656" s="38"/>
      <c r="X656" s="137">
        <v>44961.086624999996</v>
      </c>
      <c r="Y656" s="138">
        <v>55701</v>
      </c>
      <c r="Z656" s="179">
        <v>39</v>
      </c>
      <c r="AA656" s="139">
        <v>2052</v>
      </c>
      <c r="AB656" s="131"/>
      <c r="AC656" s="38"/>
      <c r="AD656" s="140">
        <v>1753607.36</v>
      </c>
      <c r="AE656" s="141">
        <v>1708646.2733750001</v>
      </c>
      <c r="AF656" s="141">
        <v>1663685.1867500001</v>
      </c>
      <c r="AG656" s="141">
        <v>1618724.1001250001</v>
      </c>
      <c r="AH656" s="141">
        <v>1573763.0135000001</v>
      </c>
      <c r="AI656" s="141">
        <v>1528801.9268750001</v>
      </c>
      <c r="AJ656" s="141">
        <v>1483840.8402500001</v>
      </c>
      <c r="AK656" s="141">
        <v>1438879.7536250001</v>
      </c>
      <c r="AL656" s="141">
        <v>1393918.6670000001</v>
      </c>
      <c r="AM656" s="141">
        <v>1348957.5803750001</v>
      </c>
      <c r="AN656" s="141">
        <v>1303996.4937500001</v>
      </c>
      <c r="AO656" s="141">
        <v>1259035.4071250001</v>
      </c>
      <c r="AP656" s="141">
        <v>1214074.3205000001</v>
      </c>
      <c r="AQ656" s="141">
        <v>1169113.2338750002</v>
      </c>
      <c r="AR656" s="141">
        <v>1124152.1472500002</v>
      </c>
      <c r="AS656" s="141">
        <v>1079191.0606250002</v>
      </c>
      <c r="AT656" s="141">
        <v>1034229.9740000002</v>
      </c>
      <c r="AU656" s="141">
        <v>989268.88737500017</v>
      </c>
      <c r="AV656" s="141">
        <v>944307.80075000017</v>
      </c>
      <c r="AW656" s="141">
        <v>899346.71412500017</v>
      </c>
      <c r="AX656" s="141">
        <v>854385.62750000018</v>
      </c>
      <c r="AY656" s="141">
        <v>809424.54087500018</v>
      </c>
      <c r="AZ656" s="141">
        <v>764463.45425000018</v>
      </c>
      <c r="BA656" s="141">
        <v>719502.36762500019</v>
      </c>
      <c r="BB656" s="141">
        <v>674541.28100000019</v>
      </c>
      <c r="BC656" s="141">
        <v>629580.1943750002</v>
      </c>
      <c r="BD656" s="141">
        <v>584619.1077500002</v>
      </c>
      <c r="BE656" s="141">
        <v>539658.0211250002</v>
      </c>
      <c r="BF656" s="141">
        <v>494696.93450000021</v>
      </c>
      <c r="BG656" s="141">
        <v>449735.84787500021</v>
      </c>
      <c r="BH656" s="141">
        <v>404774.76125000021</v>
      </c>
      <c r="BI656" s="141">
        <v>359813.67462500022</v>
      </c>
      <c r="BJ656" s="141">
        <v>314852.58800000022</v>
      </c>
      <c r="BK656" s="141">
        <v>269891.50137500023</v>
      </c>
      <c r="BL656" s="141">
        <v>224930.41475000023</v>
      </c>
      <c r="BM656" s="141">
        <v>179969.32812500023</v>
      </c>
      <c r="BN656" s="141">
        <v>135008.24150000024</v>
      </c>
      <c r="BO656" s="141">
        <v>90047.15487500024</v>
      </c>
      <c r="BP656" s="141">
        <v>45086.068250000244</v>
      </c>
    </row>
    <row r="657" spans="4:68">
      <c r="D657" s="174" t="s">
        <v>4873</v>
      </c>
      <c r="E657" s="175">
        <v>4860319.9000000004</v>
      </c>
      <c r="F657" s="174" t="s">
        <v>3464</v>
      </c>
      <c r="G657" s="174" t="s">
        <v>4865</v>
      </c>
      <c r="H657" s="174" t="s">
        <v>191</v>
      </c>
      <c r="I657" s="174" t="s">
        <v>3098</v>
      </c>
      <c r="J657" s="174" t="s">
        <v>4874</v>
      </c>
      <c r="K657" s="174"/>
      <c r="L657" s="174" t="s">
        <v>4439</v>
      </c>
      <c r="M657" s="174" t="s">
        <v>4867</v>
      </c>
      <c r="N657" s="176">
        <v>960</v>
      </c>
      <c r="O657" s="174" t="s">
        <v>3407</v>
      </c>
      <c r="P657" s="177">
        <v>26481</v>
      </c>
      <c r="Q657" s="176">
        <v>492</v>
      </c>
      <c r="R657" s="175">
        <v>2490745.06</v>
      </c>
      <c r="S657" s="175">
        <v>2369574.84</v>
      </c>
      <c r="T657" s="178">
        <v>0</v>
      </c>
      <c r="U657" s="96">
        <v>6</v>
      </c>
      <c r="V657" s="38" t="s">
        <v>116</v>
      </c>
      <c r="W657" s="38"/>
      <c r="X657" s="137">
        <v>60753.998750000013</v>
      </c>
      <c r="Y657" s="138">
        <v>55701</v>
      </c>
      <c r="Z657" s="179">
        <v>39</v>
      </c>
      <c r="AA657" s="139">
        <v>2052</v>
      </c>
      <c r="AB657" s="131"/>
      <c r="AC657" s="38"/>
      <c r="AD657" s="140">
        <v>2369574.84</v>
      </c>
      <c r="AE657" s="141">
        <v>2308820.8412500001</v>
      </c>
      <c r="AF657" s="141">
        <v>2248066.8425000003</v>
      </c>
      <c r="AG657" s="141">
        <v>2187312.8437500005</v>
      </c>
      <c r="AH657" s="141">
        <v>2126558.8450000007</v>
      </c>
      <c r="AI657" s="141">
        <v>2065804.8462500006</v>
      </c>
      <c r="AJ657" s="141">
        <v>2005050.8475000006</v>
      </c>
      <c r="AK657" s="141">
        <v>1944296.8487500006</v>
      </c>
      <c r="AL657" s="141">
        <v>1883542.8500000006</v>
      </c>
      <c r="AM657" s="141">
        <v>1822788.8512500005</v>
      </c>
      <c r="AN657" s="141">
        <v>1762034.8525000005</v>
      </c>
      <c r="AO657" s="141">
        <v>1701280.8537500005</v>
      </c>
      <c r="AP657" s="141">
        <v>1640526.8550000004</v>
      </c>
      <c r="AQ657" s="141">
        <v>1579772.8562500004</v>
      </c>
      <c r="AR657" s="141">
        <v>1519018.8575000004</v>
      </c>
      <c r="AS657" s="141">
        <v>1458264.8587500004</v>
      </c>
      <c r="AT657" s="141">
        <v>1397510.8600000003</v>
      </c>
      <c r="AU657" s="141">
        <v>1336756.8612500003</v>
      </c>
      <c r="AV657" s="141">
        <v>1276002.8625000003</v>
      </c>
      <c r="AW657" s="141">
        <v>1215248.8637500003</v>
      </c>
      <c r="AX657" s="141">
        <v>1154494.8650000002</v>
      </c>
      <c r="AY657" s="141">
        <v>1093740.8662500002</v>
      </c>
      <c r="AZ657" s="141">
        <v>1032986.8675000002</v>
      </c>
      <c r="BA657" s="141">
        <v>972232.86875000014</v>
      </c>
      <c r="BB657" s="141">
        <v>911478.87000000011</v>
      </c>
      <c r="BC657" s="141">
        <v>850724.87125000008</v>
      </c>
      <c r="BD657" s="141">
        <v>789970.87250000006</v>
      </c>
      <c r="BE657" s="141">
        <v>729216.87375000003</v>
      </c>
      <c r="BF657" s="141">
        <v>668462.875</v>
      </c>
      <c r="BG657" s="141">
        <v>607708.87624999997</v>
      </c>
      <c r="BH657" s="141">
        <v>546954.87749999994</v>
      </c>
      <c r="BI657" s="141">
        <v>486200.87874999992</v>
      </c>
      <c r="BJ657" s="141">
        <v>425446.87999999989</v>
      </c>
      <c r="BK657" s="141">
        <v>364692.88124999986</v>
      </c>
      <c r="BL657" s="141">
        <v>303938.88249999983</v>
      </c>
      <c r="BM657" s="141">
        <v>243184.8837499998</v>
      </c>
      <c r="BN657" s="141">
        <v>182430.88499999978</v>
      </c>
      <c r="BO657" s="141">
        <v>121676.88624999976</v>
      </c>
      <c r="BP657" s="141">
        <v>60922.88749999975</v>
      </c>
    </row>
    <row r="658" spans="4:68">
      <c r="D658" s="174" t="s">
        <v>4875</v>
      </c>
      <c r="E658" s="175">
        <v>5066933.28</v>
      </c>
      <c r="F658" s="174" t="s">
        <v>3464</v>
      </c>
      <c r="G658" s="174" t="s">
        <v>4865</v>
      </c>
      <c r="H658" s="174" t="s">
        <v>191</v>
      </c>
      <c r="I658" s="174" t="s">
        <v>3098</v>
      </c>
      <c r="J658" s="174" t="s">
        <v>4876</v>
      </c>
      <c r="K658" s="174"/>
      <c r="L658" s="174" t="s">
        <v>4439</v>
      </c>
      <c r="M658" s="174" t="s">
        <v>4867</v>
      </c>
      <c r="N658" s="176">
        <v>960</v>
      </c>
      <c r="O658" s="174" t="s">
        <v>3407</v>
      </c>
      <c r="P658" s="177">
        <v>26481</v>
      </c>
      <c r="Q658" s="176">
        <v>492</v>
      </c>
      <c r="R658" s="175">
        <v>2596627.2799999998</v>
      </c>
      <c r="S658" s="176">
        <v>2470306</v>
      </c>
      <c r="T658" s="178">
        <v>0</v>
      </c>
      <c r="U658" s="96">
        <v>6</v>
      </c>
      <c r="V658" s="38" t="s">
        <v>116</v>
      </c>
      <c r="W658" s="38"/>
      <c r="X658" s="137">
        <v>63336.666000000005</v>
      </c>
      <c r="Y658" s="138">
        <v>55701</v>
      </c>
      <c r="Z658" s="179">
        <v>39</v>
      </c>
      <c r="AA658" s="139">
        <v>2052</v>
      </c>
      <c r="AB658" s="131"/>
      <c r="AC658" s="38"/>
      <c r="AD658" s="140">
        <v>2470306</v>
      </c>
      <c r="AE658" s="141">
        <v>2406969.3339999998</v>
      </c>
      <c r="AF658" s="141">
        <v>2343632.6679999996</v>
      </c>
      <c r="AG658" s="141">
        <v>2280296.0019999994</v>
      </c>
      <c r="AH658" s="141">
        <v>2216959.3359999992</v>
      </c>
      <c r="AI658" s="141">
        <v>2153622.669999999</v>
      </c>
      <c r="AJ658" s="141">
        <v>2090286.003999999</v>
      </c>
      <c r="AK658" s="141">
        <v>2026949.3379999991</v>
      </c>
      <c r="AL658" s="141">
        <v>1963612.6719999991</v>
      </c>
      <c r="AM658" s="141">
        <v>1900276.0059999991</v>
      </c>
      <c r="AN658" s="141">
        <v>1836939.3399999992</v>
      </c>
      <c r="AO658" s="141">
        <v>1773602.6739999992</v>
      </c>
      <c r="AP658" s="141">
        <v>1710266.0079999992</v>
      </c>
      <c r="AQ658" s="141">
        <v>1646929.3419999992</v>
      </c>
      <c r="AR658" s="141">
        <v>1583592.6759999993</v>
      </c>
      <c r="AS658" s="141">
        <v>1520256.0099999993</v>
      </c>
      <c r="AT658" s="141">
        <v>1456919.3439999993</v>
      </c>
      <c r="AU658" s="141">
        <v>1393582.6779999994</v>
      </c>
      <c r="AV658" s="141">
        <v>1330246.0119999994</v>
      </c>
      <c r="AW658" s="141">
        <v>1266909.3459999994</v>
      </c>
      <c r="AX658" s="141">
        <v>1203572.6799999995</v>
      </c>
      <c r="AY658" s="141">
        <v>1140236.0139999995</v>
      </c>
      <c r="AZ658" s="141">
        <v>1076899.3479999995</v>
      </c>
      <c r="BA658" s="141">
        <v>1013562.6819999996</v>
      </c>
      <c r="BB658" s="141">
        <v>950226.0159999996</v>
      </c>
      <c r="BC658" s="141">
        <v>886889.34999999963</v>
      </c>
      <c r="BD658" s="141">
        <v>823552.68399999966</v>
      </c>
      <c r="BE658" s="141">
        <v>760216.01799999969</v>
      </c>
      <c r="BF658" s="141">
        <v>696879.35199999972</v>
      </c>
      <c r="BG658" s="141">
        <v>633542.68599999975</v>
      </c>
      <c r="BH658" s="141">
        <v>570206.01999999979</v>
      </c>
      <c r="BI658" s="141">
        <v>506869.35399999976</v>
      </c>
      <c r="BJ658" s="141">
        <v>443532.68799999973</v>
      </c>
      <c r="BK658" s="141">
        <v>380196.02199999971</v>
      </c>
      <c r="BL658" s="141">
        <v>316859.35599999968</v>
      </c>
      <c r="BM658" s="141">
        <v>253522.68999999968</v>
      </c>
      <c r="BN658" s="141">
        <v>190186.02399999968</v>
      </c>
      <c r="BO658" s="141">
        <v>126849.35799999969</v>
      </c>
      <c r="BP658" s="141">
        <v>63512.691999999683</v>
      </c>
    </row>
    <row r="659" spans="4:68">
      <c r="D659" s="174" t="s">
        <v>4877</v>
      </c>
      <c r="E659" s="175">
        <v>9747128.7799999993</v>
      </c>
      <c r="F659" s="174" t="s">
        <v>3464</v>
      </c>
      <c r="G659" s="174" t="s">
        <v>4878</v>
      </c>
      <c r="H659" s="174" t="s">
        <v>191</v>
      </c>
      <c r="I659" s="174" t="s">
        <v>4879</v>
      </c>
      <c r="J659" s="174" t="s">
        <v>4880</v>
      </c>
      <c r="K659" s="174"/>
      <c r="L659" s="174" t="s">
        <v>4377</v>
      </c>
      <c r="M659" s="174" t="s">
        <v>3596</v>
      </c>
      <c r="N659" s="176">
        <v>960</v>
      </c>
      <c r="O659" s="174" t="s">
        <v>3407</v>
      </c>
      <c r="P659" s="177">
        <v>27576</v>
      </c>
      <c r="Q659" s="176">
        <v>456</v>
      </c>
      <c r="R659" s="175">
        <v>4629547.59</v>
      </c>
      <c r="S659" s="175">
        <v>5117581.1900000004</v>
      </c>
      <c r="T659" s="178">
        <v>0</v>
      </c>
      <c r="U659" s="96">
        <v>6</v>
      </c>
      <c r="V659" s="38" t="s">
        <v>116</v>
      </c>
      <c r="W659" s="38"/>
      <c r="X659" s="137">
        <v>121839.10974999997</v>
      </c>
      <c r="Y659" s="138">
        <v>56796</v>
      </c>
      <c r="Z659" s="179">
        <v>42</v>
      </c>
      <c r="AA659" s="139">
        <v>2055</v>
      </c>
      <c r="AB659" s="131"/>
      <c r="AC659" s="38"/>
      <c r="AD659" s="140">
        <v>5117581.1900000004</v>
      </c>
      <c r="AE659" s="141">
        <v>4995742.0802500006</v>
      </c>
      <c r="AF659" s="141">
        <v>4873902.9705000008</v>
      </c>
      <c r="AG659" s="141">
        <v>4752063.8607500009</v>
      </c>
      <c r="AH659" s="141">
        <v>4630224.7510000011</v>
      </c>
      <c r="AI659" s="141">
        <v>4508385.6412500013</v>
      </c>
      <c r="AJ659" s="141">
        <v>4386546.5315000014</v>
      </c>
      <c r="AK659" s="141">
        <v>4264707.4217500016</v>
      </c>
      <c r="AL659" s="141">
        <v>4142868.3120000018</v>
      </c>
      <c r="AM659" s="141">
        <v>4021029.202250002</v>
      </c>
      <c r="AN659" s="141">
        <v>3899190.0925000021</v>
      </c>
      <c r="AO659" s="141">
        <v>3777350.9827500023</v>
      </c>
      <c r="AP659" s="141">
        <v>3655511.8730000025</v>
      </c>
      <c r="AQ659" s="141">
        <v>3533672.7632500026</v>
      </c>
      <c r="AR659" s="141">
        <v>3411833.6535000028</v>
      </c>
      <c r="AS659" s="141">
        <v>3289994.543750003</v>
      </c>
      <c r="AT659" s="141">
        <v>3168155.4340000032</v>
      </c>
      <c r="AU659" s="141">
        <v>3046316.3242500033</v>
      </c>
      <c r="AV659" s="141">
        <v>2924477.2145000035</v>
      </c>
      <c r="AW659" s="141">
        <v>2802638.1047500037</v>
      </c>
      <c r="AX659" s="141">
        <v>2680798.9950000038</v>
      </c>
      <c r="AY659" s="141">
        <v>2558959.885250004</v>
      </c>
      <c r="AZ659" s="141">
        <v>2437120.7755000042</v>
      </c>
      <c r="BA659" s="141">
        <v>2315281.6657500044</v>
      </c>
      <c r="BB659" s="141">
        <v>2193442.5560000045</v>
      </c>
      <c r="BC659" s="141">
        <v>2071603.4462500045</v>
      </c>
      <c r="BD659" s="141">
        <v>1949764.3365000044</v>
      </c>
      <c r="BE659" s="141">
        <v>1827925.2267500043</v>
      </c>
      <c r="BF659" s="141">
        <v>1706086.1170000043</v>
      </c>
      <c r="BG659" s="141">
        <v>1584247.0072500042</v>
      </c>
      <c r="BH659" s="141">
        <v>1462407.8975000042</v>
      </c>
      <c r="BI659" s="141">
        <v>1340568.7877500041</v>
      </c>
      <c r="BJ659" s="141">
        <v>1218729.678000004</v>
      </c>
      <c r="BK659" s="141">
        <v>1096890.568250004</v>
      </c>
      <c r="BL659" s="141">
        <v>975051.45850000402</v>
      </c>
      <c r="BM659" s="141">
        <v>853212.34875000408</v>
      </c>
      <c r="BN659" s="141">
        <v>731373.23900000413</v>
      </c>
      <c r="BO659" s="141">
        <v>609534.12925000419</v>
      </c>
      <c r="BP659" s="141">
        <v>487695.01950000424</v>
      </c>
    </row>
    <row r="660" spans="4:68">
      <c r="D660" s="174" t="s">
        <v>4881</v>
      </c>
      <c r="E660" s="175">
        <v>28196.63</v>
      </c>
      <c r="F660" s="174" t="s">
        <v>3409</v>
      </c>
      <c r="G660" s="174" t="s">
        <v>4882</v>
      </c>
      <c r="H660" s="174" t="s">
        <v>191</v>
      </c>
      <c r="I660" s="174" t="s">
        <v>3098</v>
      </c>
      <c r="J660" s="174" t="s">
        <v>4883</v>
      </c>
      <c r="K660" s="174"/>
      <c r="L660" s="174" t="s">
        <v>4377</v>
      </c>
      <c r="M660" s="174" t="s">
        <v>3866</v>
      </c>
      <c r="N660" s="176">
        <v>960</v>
      </c>
      <c r="O660" s="174" t="s">
        <v>3407</v>
      </c>
      <c r="P660" s="177">
        <v>25385</v>
      </c>
      <c r="Q660" s="176">
        <v>528</v>
      </c>
      <c r="R660" s="175">
        <v>15507.06</v>
      </c>
      <c r="S660" s="175">
        <v>12689.57</v>
      </c>
      <c r="T660" s="178">
        <v>0</v>
      </c>
      <c r="U660" s="96">
        <v>6</v>
      </c>
      <c r="V660" s="38" t="s">
        <v>116</v>
      </c>
      <c r="W660" s="38"/>
      <c r="X660" s="137">
        <v>352.45787500000006</v>
      </c>
      <c r="Y660" s="138">
        <v>54605</v>
      </c>
      <c r="Z660" s="179">
        <v>36</v>
      </c>
      <c r="AA660" s="139">
        <v>2049</v>
      </c>
      <c r="AB660" s="131"/>
      <c r="AC660" s="38"/>
      <c r="AD660" s="140">
        <v>12689.57</v>
      </c>
      <c r="AE660" s="141">
        <v>12337.112125</v>
      </c>
      <c r="AF660" s="141">
        <v>11984.65425</v>
      </c>
      <c r="AG660" s="141">
        <v>11632.196375</v>
      </c>
      <c r="AH660" s="141">
        <v>11279.738499999999</v>
      </c>
      <c r="AI660" s="141">
        <v>10927.280624999999</v>
      </c>
      <c r="AJ660" s="141">
        <v>10574.822749999999</v>
      </c>
      <c r="AK660" s="141">
        <v>10222.364874999999</v>
      </c>
      <c r="AL660" s="141">
        <v>9869.9069999999992</v>
      </c>
      <c r="AM660" s="141">
        <v>9517.4491249999992</v>
      </c>
      <c r="AN660" s="141">
        <v>9164.9912499999991</v>
      </c>
      <c r="AO660" s="141">
        <v>8812.5333749999991</v>
      </c>
      <c r="AP660" s="141">
        <v>8460.075499999999</v>
      </c>
      <c r="AQ660" s="141">
        <v>8107.617624999999</v>
      </c>
      <c r="AR660" s="141">
        <v>7755.1597499999989</v>
      </c>
      <c r="AS660" s="141">
        <v>7402.7018749999988</v>
      </c>
      <c r="AT660" s="141">
        <v>7050.2439999999988</v>
      </c>
      <c r="AU660" s="141">
        <v>6697.7861249999987</v>
      </c>
      <c r="AV660" s="141">
        <v>6345.3282499999987</v>
      </c>
      <c r="AW660" s="141">
        <v>5992.8703749999986</v>
      </c>
      <c r="AX660" s="141">
        <v>5640.4124999999985</v>
      </c>
      <c r="AY660" s="141">
        <v>5287.9546249999985</v>
      </c>
      <c r="AZ660" s="141">
        <v>4935.4967499999984</v>
      </c>
      <c r="BA660" s="141">
        <v>4583.0388749999984</v>
      </c>
      <c r="BB660" s="141">
        <v>4230.5809999999983</v>
      </c>
      <c r="BC660" s="141">
        <v>3878.1231249999983</v>
      </c>
      <c r="BD660" s="141">
        <v>3525.6652499999982</v>
      </c>
      <c r="BE660" s="141">
        <v>3173.2073749999981</v>
      </c>
      <c r="BF660" s="141">
        <v>2820.7494999999981</v>
      </c>
      <c r="BG660" s="141">
        <v>2468.291624999998</v>
      </c>
      <c r="BH660" s="141">
        <v>2115.833749999998</v>
      </c>
      <c r="BI660" s="141">
        <v>1763.3758749999979</v>
      </c>
      <c r="BJ660" s="141">
        <v>1410.9179999999978</v>
      </c>
      <c r="BK660" s="141">
        <v>1058.4601249999978</v>
      </c>
      <c r="BL660" s="141">
        <v>706.00224999999773</v>
      </c>
      <c r="BM660" s="141">
        <v>353.54437499999767</v>
      </c>
      <c r="BN660" s="141">
        <v>1.0864999999976135</v>
      </c>
      <c r="BO660" s="141">
        <v>0</v>
      </c>
      <c r="BP660" s="141">
        <v>0</v>
      </c>
    </row>
    <row r="661" spans="4:68">
      <c r="D661" s="174" t="s">
        <v>4884</v>
      </c>
      <c r="E661" s="175">
        <v>153174.67000000001</v>
      </c>
      <c r="F661" s="174" t="s">
        <v>3409</v>
      </c>
      <c r="G661" s="174" t="s">
        <v>4885</v>
      </c>
      <c r="H661" s="174" t="s">
        <v>191</v>
      </c>
      <c r="I661" s="174" t="s">
        <v>3098</v>
      </c>
      <c r="J661" s="174" t="s">
        <v>4886</v>
      </c>
      <c r="K661" s="174"/>
      <c r="L661" s="174" t="s">
        <v>4405</v>
      </c>
      <c r="M661" s="174" t="s">
        <v>3575</v>
      </c>
      <c r="N661" s="176">
        <v>960</v>
      </c>
      <c r="O661" s="174" t="s">
        <v>3407</v>
      </c>
      <c r="P661" s="177">
        <v>29403</v>
      </c>
      <c r="Q661" s="176">
        <v>396</v>
      </c>
      <c r="R661" s="175">
        <v>63179.19</v>
      </c>
      <c r="S661" s="175">
        <v>89995.48</v>
      </c>
      <c r="T661" s="178">
        <v>0</v>
      </c>
      <c r="U661" s="96">
        <v>6</v>
      </c>
      <c r="V661" s="38" t="s">
        <v>116</v>
      </c>
      <c r="W661" s="38"/>
      <c r="X661" s="137">
        <v>1914.6833750000001</v>
      </c>
      <c r="Y661" s="138">
        <v>58623</v>
      </c>
      <c r="Z661" s="179">
        <v>47</v>
      </c>
      <c r="AA661" s="139">
        <v>2060</v>
      </c>
      <c r="AB661" s="131"/>
      <c r="AC661" s="38"/>
      <c r="AD661" s="140">
        <v>89995.48</v>
      </c>
      <c r="AE661" s="141">
        <v>88080.796625000003</v>
      </c>
      <c r="AF661" s="141">
        <v>86166.113250000009</v>
      </c>
      <c r="AG661" s="141">
        <v>84251.429875000016</v>
      </c>
      <c r="AH661" s="141">
        <v>82336.746500000023</v>
      </c>
      <c r="AI661" s="141">
        <v>80422.06312500003</v>
      </c>
      <c r="AJ661" s="141">
        <v>78507.379750000036</v>
      </c>
      <c r="AK661" s="141">
        <v>76592.696375000043</v>
      </c>
      <c r="AL661" s="141">
        <v>74678.01300000005</v>
      </c>
      <c r="AM661" s="141">
        <v>72763.329625000057</v>
      </c>
      <c r="AN661" s="141">
        <v>70848.646250000063</v>
      </c>
      <c r="AO661" s="141">
        <v>68933.96287500007</v>
      </c>
      <c r="AP661" s="141">
        <v>67019.279500000077</v>
      </c>
      <c r="AQ661" s="141">
        <v>65104.596125000076</v>
      </c>
      <c r="AR661" s="141">
        <v>63189.912750000076</v>
      </c>
      <c r="AS661" s="141">
        <v>61275.229375000075</v>
      </c>
      <c r="AT661" s="141">
        <v>59360.546000000075</v>
      </c>
      <c r="AU661" s="141">
        <v>57445.862625000074</v>
      </c>
      <c r="AV661" s="141">
        <v>55531.179250000074</v>
      </c>
      <c r="AW661" s="141">
        <v>53616.495875000073</v>
      </c>
      <c r="AX661" s="141">
        <v>51701.812500000073</v>
      </c>
      <c r="AY661" s="141">
        <v>49787.129125000072</v>
      </c>
      <c r="AZ661" s="141">
        <v>47872.445750000072</v>
      </c>
      <c r="BA661" s="141">
        <v>45957.762375000071</v>
      </c>
      <c r="BB661" s="141">
        <v>44043.079000000071</v>
      </c>
      <c r="BC661" s="141">
        <v>42128.39562500007</v>
      </c>
      <c r="BD661" s="141">
        <v>40213.71225000007</v>
      </c>
      <c r="BE661" s="141">
        <v>38299.028875000069</v>
      </c>
      <c r="BF661" s="141">
        <v>36384.345500000069</v>
      </c>
      <c r="BG661" s="141">
        <v>34469.662125000068</v>
      </c>
      <c r="BH661" s="141">
        <v>32554.978750000068</v>
      </c>
      <c r="BI661" s="141">
        <v>30640.295375000067</v>
      </c>
      <c r="BJ661" s="141">
        <v>28725.612000000066</v>
      </c>
      <c r="BK661" s="141">
        <v>26810.928625000066</v>
      </c>
      <c r="BL661" s="141">
        <v>24896.245250000065</v>
      </c>
      <c r="BM661" s="141">
        <v>22981.561875000065</v>
      </c>
      <c r="BN661" s="141">
        <v>21066.878500000064</v>
      </c>
      <c r="BO661" s="141">
        <v>19152.195125000064</v>
      </c>
      <c r="BP661" s="141">
        <v>17237.511750000063</v>
      </c>
    </row>
    <row r="662" spans="4:68">
      <c r="D662" s="174" t="s">
        <v>4887</v>
      </c>
      <c r="E662" s="175">
        <v>327646.59999999998</v>
      </c>
      <c r="F662" s="174" t="s">
        <v>3426</v>
      </c>
      <c r="G662" s="174" t="s">
        <v>4885</v>
      </c>
      <c r="H662" s="174" t="s">
        <v>191</v>
      </c>
      <c r="I662" s="174" t="s">
        <v>3098</v>
      </c>
      <c r="J662" s="174" t="s">
        <v>4886</v>
      </c>
      <c r="K662" s="174"/>
      <c r="L662" s="174" t="s">
        <v>4405</v>
      </c>
      <c r="M662" s="174" t="s">
        <v>3575</v>
      </c>
      <c r="N662" s="176">
        <v>960</v>
      </c>
      <c r="O662" s="174" t="s">
        <v>3407</v>
      </c>
      <c r="P662" s="177">
        <v>29403</v>
      </c>
      <c r="Q662" s="176">
        <v>396</v>
      </c>
      <c r="R662" s="175">
        <v>135142.81</v>
      </c>
      <c r="S662" s="175">
        <v>192503.79</v>
      </c>
      <c r="T662" s="178">
        <v>0</v>
      </c>
      <c r="U662" s="96">
        <v>6</v>
      </c>
      <c r="V662" s="38" t="s">
        <v>116</v>
      </c>
      <c r="W662" s="38"/>
      <c r="X662" s="137">
        <v>4095.5825</v>
      </c>
      <c r="Y662" s="138">
        <v>58623</v>
      </c>
      <c r="Z662" s="179">
        <v>47</v>
      </c>
      <c r="AA662" s="139">
        <v>2060</v>
      </c>
      <c r="AB662" s="131"/>
      <c r="AC662" s="38"/>
      <c r="AD662" s="140">
        <v>192503.79</v>
      </c>
      <c r="AE662" s="141">
        <v>188408.20750000002</v>
      </c>
      <c r="AF662" s="141">
        <v>184312.62500000003</v>
      </c>
      <c r="AG662" s="141">
        <v>180217.04250000004</v>
      </c>
      <c r="AH662" s="141">
        <v>176121.46000000005</v>
      </c>
      <c r="AI662" s="141">
        <v>172025.87750000006</v>
      </c>
      <c r="AJ662" s="141">
        <v>167930.29500000007</v>
      </c>
      <c r="AK662" s="141">
        <v>163834.71250000008</v>
      </c>
      <c r="AL662" s="141">
        <v>159739.13000000009</v>
      </c>
      <c r="AM662" s="141">
        <v>155643.5475000001</v>
      </c>
      <c r="AN662" s="141">
        <v>151547.96500000011</v>
      </c>
      <c r="AO662" s="141">
        <v>147452.38250000012</v>
      </c>
      <c r="AP662" s="141">
        <v>143356.80000000013</v>
      </c>
      <c r="AQ662" s="141">
        <v>139261.21750000014</v>
      </c>
      <c r="AR662" s="141">
        <v>135165.63500000015</v>
      </c>
      <c r="AS662" s="141">
        <v>131070.05250000015</v>
      </c>
      <c r="AT662" s="141">
        <v>126974.47000000015</v>
      </c>
      <c r="AU662" s="141">
        <v>122878.88750000014</v>
      </c>
      <c r="AV662" s="141">
        <v>118783.30500000014</v>
      </c>
      <c r="AW662" s="141">
        <v>114687.72250000013</v>
      </c>
      <c r="AX662" s="141">
        <v>110592.14000000013</v>
      </c>
      <c r="AY662" s="141">
        <v>106496.55750000013</v>
      </c>
      <c r="AZ662" s="141">
        <v>102400.97500000012</v>
      </c>
      <c r="BA662" s="141">
        <v>98305.392500000118</v>
      </c>
      <c r="BB662" s="141">
        <v>94209.810000000114</v>
      </c>
      <c r="BC662" s="141">
        <v>90114.22750000011</v>
      </c>
      <c r="BD662" s="141">
        <v>86018.645000000106</v>
      </c>
      <c r="BE662" s="141">
        <v>81923.062500000102</v>
      </c>
      <c r="BF662" s="141">
        <v>77827.480000000098</v>
      </c>
      <c r="BG662" s="141">
        <v>73731.897500000094</v>
      </c>
      <c r="BH662" s="141">
        <v>69636.31500000009</v>
      </c>
      <c r="BI662" s="141">
        <v>65540.732500000086</v>
      </c>
      <c r="BJ662" s="141">
        <v>61445.150000000089</v>
      </c>
      <c r="BK662" s="141">
        <v>57349.567500000092</v>
      </c>
      <c r="BL662" s="141">
        <v>53253.985000000095</v>
      </c>
      <c r="BM662" s="141">
        <v>49158.402500000098</v>
      </c>
      <c r="BN662" s="141">
        <v>45062.820000000102</v>
      </c>
      <c r="BO662" s="141">
        <v>40967.237500000105</v>
      </c>
      <c r="BP662" s="141">
        <v>36871.655000000108</v>
      </c>
    </row>
    <row r="663" spans="4:68">
      <c r="D663" s="174" t="s">
        <v>4888</v>
      </c>
      <c r="E663" s="175">
        <v>349156.61</v>
      </c>
      <c r="F663" s="174" t="s">
        <v>3464</v>
      </c>
      <c r="G663" s="174" t="s">
        <v>4885</v>
      </c>
      <c r="H663" s="174" t="s">
        <v>191</v>
      </c>
      <c r="I663" s="174" t="s">
        <v>3098</v>
      </c>
      <c r="J663" s="174" t="s">
        <v>4886</v>
      </c>
      <c r="K663" s="174"/>
      <c r="L663" s="174" t="s">
        <v>4405</v>
      </c>
      <c r="M663" s="174" t="s">
        <v>3575</v>
      </c>
      <c r="N663" s="176">
        <v>960</v>
      </c>
      <c r="O663" s="174" t="s">
        <v>3407</v>
      </c>
      <c r="P663" s="177">
        <v>29403</v>
      </c>
      <c r="Q663" s="176">
        <v>396</v>
      </c>
      <c r="R663" s="175">
        <v>144014.87</v>
      </c>
      <c r="S663" s="175">
        <v>205141.74</v>
      </c>
      <c r="T663" s="178">
        <v>0</v>
      </c>
      <c r="U663" s="96">
        <v>6</v>
      </c>
      <c r="V663" s="38" t="s">
        <v>116</v>
      </c>
      <c r="W663" s="38"/>
      <c r="X663" s="137">
        <v>4364.457625</v>
      </c>
      <c r="Y663" s="138">
        <v>58623</v>
      </c>
      <c r="Z663" s="179">
        <v>47</v>
      </c>
      <c r="AA663" s="139">
        <v>2060</v>
      </c>
      <c r="AB663" s="131"/>
      <c r="AC663" s="38"/>
      <c r="AD663" s="140">
        <v>205141.74</v>
      </c>
      <c r="AE663" s="141">
        <v>200777.28237499998</v>
      </c>
      <c r="AF663" s="141">
        <v>196412.82474999997</v>
      </c>
      <c r="AG663" s="141">
        <v>192048.36712499996</v>
      </c>
      <c r="AH663" s="141">
        <v>187683.90949999995</v>
      </c>
      <c r="AI663" s="141">
        <v>183319.45187499994</v>
      </c>
      <c r="AJ663" s="141">
        <v>178954.99424999993</v>
      </c>
      <c r="AK663" s="141">
        <v>174590.53662499992</v>
      </c>
      <c r="AL663" s="141">
        <v>170226.07899999991</v>
      </c>
      <c r="AM663" s="141">
        <v>165861.6213749999</v>
      </c>
      <c r="AN663" s="141">
        <v>161497.16374999989</v>
      </c>
      <c r="AO663" s="141">
        <v>157132.70612499988</v>
      </c>
      <c r="AP663" s="141">
        <v>152768.24849999987</v>
      </c>
      <c r="AQ663" s="141">
        <v>148403.79087499986</v>
      </c>
      <c r="AR663" s="141">
        <v>144039.33324999985</v>
      </c>
      <c r="AS663" s="141">
        <v>139674.87562499984</v>
      </c>
      <c r="AT663" s="141">
        <v>135310.41799999983</v>
      </c>
      <c r="AU663" s="141">
        <v>130945.96037499984</v>
      </c>
      <c r="AV663" s="141">
        <v>126581.50274999984</v>
      </c>
      <c r="AW663" s="141">
        <v>122217.04512499984</v>
      </c>
      <c r="AX663" s="141">
        <v>117852.58749999985</v>
      </c>
      <c r="AY663" s="141">
        <v>113488.12987499985</v>
      </c>
      <c r="AZ663" s="141">
        <v>109123.67224999986</v>
      </c>
      <c r="BA663" s="141">
        <v>104759.21462499986</v>
      </c>
      <c r="BB663" s="141">
        <v>100394.75699999987</v>
      </c>
      <c r="BC663" s="141">
        <v>96030.299374999871</v>
      </c>
      <c r="BD663" s="141">
        <v>91665.841749999876</v>
      </c>
      <c r="BE663" s="141">
        <v>87301.38412499988</v>
      </c>
      <c r="BF663" s="141">
        <v>82936.926499999885</v>
      </c>
      <c r="BG663" s="141">
        <v>78572.46887499989</v>
      </c>
      <c r="BH663" s="141">
        <v>74208.011249999894</v>
      </c>
      <c r="BI663" s="141">
        <v>69843.553624999899</v>
      </c>
      <c r="BJ663" s="141">
        <v>65479.095999999896</v>
      </c>
      <c r="BK663" s="141">
        <v>61114.638374999893</v>
      </c>
      <c r="BL663" s="141">
        <v>56750.18074999989</v>
      </c>
      <c r="BM663" s="141">
        <v>52385.723124999888</v>
      </c>
      <c r="BN663" s="141">
        <v>48021.265499999885</v>
      </c>
      <c r="BO663" s="141">
        <v>43656.807874999882</v>
      </c>
      <c r="BP663" s="141">
        <v>39292.350249999879</v>
      </c>
    </row>
    <row r="664" spans="4:68">
      <c r="D664" s="174" t="s">
        <v>4889</v>
      </c>
      <c r="E664" s="175">
        <v>9624.92</v>
      </c>
      <c r="F664" s="174" t="s">
        <v>3409</v>
      </c>
      <c r="G664" s="174" t="s">
        <v>4890</v>
      </c>
      <c r="H664" s="174" t="s">
        <v>191</v>
      </c>
      <c r="I664" s="174" t="s">
        <v>3098</v>
      </c>
      <c r="J664" s="174" t="s">
        <v>4891</v>
      </c>
      <c r="K664" s="174"/>
      <c r="L664" s="174" t="s">
        <v>4377</v>
      </c>
      <c r="M664" s="174" t="s">
        <v>3866</v>
      </c>
      <c r="N664" s="176">
        <v>960</v>
      </c>
      <c r="O664" s="174" t="s">
        <v>3407</v>
      </c>
      <c r="P664" s="177">
        <v>25385</v>
      </c>
      <c r="Q664" s="176">
        <v>528</v>
      </c>
      <c r="R664" s="175">
        <v>5293.35</v>
      </c>
      <c r="S664" s="175">
        <v>4331.57</v>
      </c>
      <c r="T664" s="178">
        <v>0</v>
      </c>
      <c r="U664" s="96">
        <v>6</v>
      </c>
      <c r="V664" s="38" t="s">
        <v>116</v>
      </c>
      <c r="W664" s="38"/>
      <c r="X664" s="137">
        <v>120.3115</v>
      </c>
      <c r="Y664" s="138">
        <v>54605</v>
      </c>
      <c r="Z664" s="179">
        <v>36</v>
      </c>
      <c r="AA664" s="139">
        <v>2049</v>
      </c>
      <c r="AB664" s="131"/>
      <c r="AC664" s="38"/>
      <c r="AD664" s="140">
        <v>4331.57</v>
      </c>
      <c r="AE664" s="141">
        <v>4211.2584999999999</v>
      </c>
      <c r="AF664" s="141">
        <v>4090.9470000000001</v>
      </c>
      <c r="AG664" s="141">
        <v>3970.6355000000003</v>
      </c>
      <c r="AH664" s="141">
        <v>3850.3240000000005</v>
      </c>
      <c r="AI664" s="141">
        <v>3730.0125000000007</v>
      </c>
      <c r="AJ664" s="141">
        <v>3609.7010000000009</v>
      </c>
      <c r="AK664" s="141">
        <v>3489.3895000000011</v>
      </c>
      <c r="AL664" s="141">
        <v>3369.0780000000013</v>
      </c>
      <c r="AM664" s="141">
        <v>3248.7665000000015</v>
      </c>
      <c r="AN664" s="141">
        <v>3128.4550000000017</v>
      </c>
      <c r="AO664" s="141">
        <v>3008.1435000000019</v>
      </c>
      <c r="AP664" s="141">
        <v>2887.8320000000022</v>
      </c>
      <c r="AQ664" s="141">
        <v>2767.5205000000024</v>
      </c>
      <c r="AR664" s="141">
        <v>2647.2090000000026</v>
      </c>
      <c r="AS664" s="141">
        <v>2526.8975000000028</v>
      </c>
      <c r="AT664" s="141">
        <v>2406.586000000003</v>
      </c>
      <c r="AU664" s="141">
        <v>2286.2745000000032</v>
      </c>
      <c r="AV664" s="141">
        <v>2165.9630000000034</v>
      </c>
      <c r="AW664" s="141">
        <v>2045.6515000000034</v>
      </c>
      <c r="AX664" s="141">
        <v>1925.3400000000033</v>
      </c>
      <c r="AY664" s="141">
        <v>1805.0285000000033</v>
      </c>
      <c r="AZ664" s="141">
        <v>1684.7170000000033</v>
      </c>
      <c r="BA664" s="141">
        <v>1564.4055000000033</v>
      </c>
      <c r="BB664" s="141">
        <v>1444.0940000000032</v>
      </c>
      <c r="BC664" s="141">
        <v>1323.7825000000032</v>
      </c>
      <c r="BD664" s="141">
        <v>1203.4710000000032</v>
      </c>
      <c r="BE664" s="141">
        <v>1083.1595000000032</v>
      </c>
      <c r="BF664" s="141">
        <v>962.84800000000314</v>
      </c>
      <c r="BG664" s="141">
        <v>842.53650000000312</v>
      </c>
      <c r="BH664" s="141">
        <v>722.22500000000309</v>
      </c>
      <c r="BI664" s="141">
        <v>601.91350000000307</v>
      </c>
      <c r="BJ664" s="141">
        <v>481.60200000000304</v>
      </c>
      <c r="BK664" s="141">
        <v>361.29050000000302</v>
      </c>
      <c r="BL664" s="141">
        <v>240.97900000000303</v>
      </c>
      <c r="BM664" s="141">
        <v>120.66750000000303</v>
      </c>
      <c r="BN664" s="141">
        <v>0.35600000000303567</v>
      </c>
      <c r="BO664" s="141">
        <v>0</v>
      </c>
      <c r="BP664" s="141">
        <v>0</v>
      </c>
    </row>
    <row r="665" spans="4:68">
      <c r="D665" s="174" t="s">
        <v>4892</v>
      </c>
      <c r="E665" s="175">
        <v>61011.360000000001</v>
      </c>
      <c r="F665" s="174" t="s">
        <v>3409</v>
      </c>
      <c r="G665" s="174" t="s">
        <v>4893</v>
      </c>
      <c r="H665" s="174" t="s">
        <v>191</v>
      </c>
      <c r="I665" s="174" t="s">
        <v>3098</v>
      </c>
      <c r="J665" s="174" t="s">
        <v>4894</v>
      </c>
      <c r="K665" s="174"/>
      <c r="L665" s="174" t="s">
        <v>4377</v>
      </c>
      <c r="M665" s="174" t="s">
        <v>3866</v>
      </c>
      <c r="N665" s="176">
        <v>960</v>
      </c>
      <c r="O665" s="174" t="s">
        <v>3407</v>
      </c>
      <c r="P665" s="177">
        <v>26115</v>
      </c>
      <c r="Q665" s="176">
        <v>504</v>
      </c>
      <c r="R665" s="175">
        <v>32028.81</v>
      </c>
      <c r="S665" s="175">
        <v>28982.55</v>
      </c>
      <c r="T665" s="178">
        <v>0</v>
      </c>
      <c r="U665" s="96">
        <v>6</v>
      </c>
      <c r="V665" s="38" t="s">
        <v>116</v>
      </c>
      <c r="W665" s="38"/>
      <c r="X665" s="137">
        <v>762.64200000000005</v>
      </c>
      <c r="Y665" s="138">
        <v>55335</v>
      </c>
      <c r="Z665" s="179">
        <v>38</v>
      </c>
      <c r="AA665" s="139">
        <v>2051</v>
      </c>
      <c r="AB665" s="131"/>
      <c r="AC665" s="38"/>
      <c r="AD665" s="140">
        <v>28982.55</v>
      </c>
      <c r="AE665" s="141">
        <v>28219.907999999999</v>
      </c>
      <c r="AF665" s="141">
        <v>27457.266</v>
      </c>
      <c r="AG665" s="141">
        <v>26694.624</v>
      </c>
      <c r="AH665" s="141">
        <v>25931.982</v>
      </c>
      <c r="AI665" s="141">
        <v>25169.34</v>
      </c>
      <c r="AJ665" s="141">
        <v>24406.698</v>
      </c>
      <c r="AK665" s="141">
        <v>23644.056</v>
      </c>
      <c r="AL665" s="141">
        <v>22881.414000000001</v>
      </c>
      <c r="AM665" s="141">
        <v>22118.772000000001</v>
      </c>
      <c r="AN665" s="141">
        <v>21356.13</v>
      </c>
      <c r="AO665" s="141">
        <v>20593.488000000001</v>
      </c>
      <c r="AP665" s="141">
        <v>19830.846000000001</v>
      </c>
      <c r="AQ665" s="141">
        <v>19068.204000000002</v>
      </c>
      <c r="AR665" s="141">
        <v>18305.562000000002</v>
      </c>
      <c r="AS665" s="141">
        <v>17542.920000000002</v>
      </c>
      <c r="AT665" s="141">
        <v>16780.278000000002</v>
      </c>
      <c r="AU665" s="141">
        <v>16017.636000000002</v>
      </c>
      <c r="AV665" s="141">
        <v>15254.994000000002</v>
      </c>
      <c r="AW665" s="141">
        <v>14492.352000000003</v>
      </c>
      <c r="AX665" s="141">
        <v>13729.710000000003</v>
      </c>
      <c r="AY665" s="141">
        <v>12967.068000000003</v>
      </c>
      <c r="AZ665" s="141">
        <v>12204.426000000003</v>
      </c>
      <c r="BA665" s="141">
        <v>11441.784000000003</v>
      </c>
      <c r="BB665" s="141">
        <v>10679.142000000003</v>
      </c>
      <c r="BC665" s="141">
        <v>9916.5000000000036</v>
      </c>
      <c r="BD665" s="141">
        <v>9153.8580000000038</v>
      </c>
      <c r="BE665" s="141">
        <v>8391.216000000004</v>
      </c>
      <c r="BF665" s="141">
        <v>7628.5740000000042</v>
      </c>
      <c r="BG665" s="141">
        <v>6865.9320000000043</v>
      </c>
      <c r="BH665" s="141">
        <v>6103.2900000000045</v>
      </c>
      <c r="BI665" s="141">
        <v>5340.6480000000047</v>
      </c>
      <c r="BJ665" s="141">
        <v>4578.0060000000049</v>
      </c>
      <c r="BK665" s="141">
        <v>3815.364000000005</v>
      </c>
      <c r="BL665" s="141">
        <v>3052.7220000000052</v>
      </c>
      <c r="BM665" s="141">
        <v>2290.0800000000054</v>
      </c>
      <c r="BN665" s="141">
        <v>1527.4380000000053</v>
      </c>
      <c r="BO665" s="141">
        <v>764.79600000000528</v>
      </c>
      <c r="BP665" s="141">
        <v>2.154000000005226</v>
      </c>
    </row>
    <row r="666" spans="4:68">
      <c r="D666" s="174" t="s">
        <v>4895</v>
      </c>
      <c r="E666" s="175">
        <v>44542.31</v>
      </c>
      <c r="F666" s="174" t="s">
        <v>3464</v>
      </c>
      <c r="G666" s="174" t="s">
        <v>4893</v>
      </c>
      <c r="H666" s="174" t="s">
        <v>191</v>
      </c>
      <c r="I666" s="174" t="s">
        <v>3098</v>
      </c>
      <c r="J666" s="174" t="s">
        <v>4894</v>
      </c>
      <c r="K666" s="174"/>
      <c r="L666" s="174" t="s">
        <v>4377</v>
      </c>
      <c r="M666" s="174" t="s">
        <v>3866</v>
      </c>
      <c r="N666" s="176">
        <v>960</v>
      </c>
      <c r="O666" s="174" t="s">
        <v>3407</v>
      </c>
      <c r="P666" s="177">
        <v>26115</v>
      </c>
      <c r="Q666" s="176">
        <v>504</v>
      </c>
      <c r="R666" s="175">
        <v>23383.040000000001</v>
      </c>
      <c r="S666" s="175">
        <v>21159.27</v>
      </c>
      <c r="T666" s="178">
        <v>0</v>
      </c>
      <c r="U666" s="96">
        <v>6</v>
      </c>
      <c r="V666" s="38" t="s">
        <v>116</v>
      </c>
      <c r="W666" s="38"/>
      <c r="X666" s="137">
        <v>556.77887499999997</v>
      </c>
      <c r="Y666" s="138">
        <v>55335</v>
      </c>
      <c r="Z666" s="179">
        <v>38</v>
      </c>
      <c r="AA666" s="139">
        <v>2051</v>
      </c>
      <c r="AB666" s="131"/>
      <c r="AC666" s="38"/>
      <c r="AD666" s="140">
        <v>21159.27</v>
      </c>
      <c r="AE666" s="141">
        <v>20602.491125</v>
      </c>
      <c r="AF666" s="141">
        <v>20045.71225</v>
      </c>
      <c r="AG666" s="141">
        <v>19488.933375000001</v>
      </c>
      <c r="AH666" s="141">
        <v>18932.154500000001</v>
      </c>
      <c r="AI666" s="141">
        <v>18375.375625000001</v>
      </c>
      <c r="AJ666" s="141">
        <v>17818.596750000001</v>
      </c>
      <c r="AK666" s="141">
        <v>17261.817875000001</v>
      </c>
      <c r="AL666" s="141">
        <v>16705.039000000001</v>
      </c>
      <c r="AM666" s="141">
        <v>16148.260125000001</v>
      </c>
      <c r="AN666" s="141">
        <v>15591.481250000001</v>
      </c>
      <c r="AO666" s="141">
        <v>15034.702375000001</v>
      </c>
      <c r="AP666" s="141">
        <v>14477.923500000001</v>
      </c>
      <c r="AQ666" s="141">
        <v>13921.144625000001</v>
      </c>
      <c r="AR666" s="141">
        <v>13364.365750000001</v>
      </c>
      <c r="AS666" s="141">
        <v>12807.586875000001</v>
      </c>
      <c r="AT666" s="141">
        <v>12250.808000000001</v>
      </c>
      <c r="AU666" s="141">
        <v>11694.029125000001</v>
      </c>
      <c r="AV666" s="141">
        <v>11137.250250000001</v>
      </c>
      <c r="AW666" s="141">
        <v>10580.471375000001</v>
      </c>
      <c r="AX666" s="141">
        <v>10023.692500000001</v>
      </c>
      <c r="AY666" s="141">
        <v>9466.913625000001</v>
      </c>
      <c r="AZ666" s="141">
        <v>8910.1347500000011</v>
      </c>
      <c r="BA666" s="141">
        <v>8353.3558750000011</v>
      </c>
      <c r="BB666" s="141">
        <v>7796.5770000000011</v>
      </c>
      <c r="BC666" s="141">
        <v>7239.7981250000012</v>
      </c>
      <c r="BD666" s="141">
        <v>6683.0192500000012</v>
      </c>
      <c r="BE666" s="141">
        <v>6126.2403750000012</v>
      </c>
      <c r="BF666" s="141">
        <v>5569.4615000000013</v>
      </c>
      <c r="BG666" s="141">
        <v>5012.6826250000013</v>
      </c>
      <c r="BH666" s="141">
        <v>4455.9037500000013</v>
      </c>
      <c r="BI666" s="141">
        <v>3899.1248750000013</v>
      </c>
      <c r="BJ666" s="141">
        <v>3342.3460000000014</v>
      </c>
      <c r="BK666" s="141">
        <v>2785.5671250000014</v>
      </c>
      <c r="BL666" s="141">
        <v>2228.7882500000014</v>
      </c>
      <c r="BM666" s="141">
        <v>1672.0093750000015</v>
      </c>
      <c r="BN666" s="141">
        <v>1115.2305000000015</v>
      </c>
      <c r="BO666" s="141">
        <v>558.45162500000151</v>
      </c>
      <c r="BP666" s="141">
        <v>1.6727500000015425</v>
      </c>
    </row>
    <row r="667" spans="4:68">
      <c r="D667" s="174" t="s">
        <v>4896</v>
      </c>
      <c r="E667" s="175">
        <v>84263.92</v>
      </c>
      <c r="F667" s="174" t="s">
        <v>3409</v>
      </c>
      <c r="G667" s="174" t="s">
        <v>4897</v>
      </c>
      <c r="H667" s="174" t="s">
        <v>191</v>
      </c>
      <c r="I667" s="174" t="s">
        <v>3098</v>
      </c>
      <c r="J667" s="174" t="s">
        <v>4898</v>
      </c>
      <c r="K667" s="174"/>
      <c r="L667" s="174" t="s">
        <v>4704</v>
      </c>
      <c r="M667" s="174" t="s">
        <v>4705</v>
      </c>
      <c r="N667" s="176">
        <v>960</v>
      </c>
      <c r="O667" s="174" t="s">
        <v>3407</v>
      </c>
      <c r="P667" s="177">
        <v>26115</v>
      </c>
      <c r="Q667" s="176">
        <v>504</v>
      </c>
      <c r="R667" s="175">
        <v>44235.5</v>
      </c>
      <c r="S667" s="175">
        <v>40028.42</v>
      </c>
      <c r="T667" s="178">
        <v>0</v>
      </c>
      <c r="U667" s="96">
        <v>2</v>
      </c>
      <c r="V667" s="38" t="s">
        <v>112</v>
      </c>
      <c r="W667" s="38"/>
      <c r="X667" s="137">
        <v>1053.299</v>
      </c>
      <c r="Y667" s="138">
        <v>55335</v>
      </c>
      <c r="Z667" s="179">
        <v>38</v>
      </c>
      <c r="AA667" s="139">
        <v>2051</v>
      </c>
      <c r="AB667" s="131"/>
      <c r="AC667" s="38"/>
      <c r="AD667" s="140">
        <v>40028.42</v>
      </c>
      <c r="AE667" s="141">
        <v>38975.120999999999</v>
      </c>
      <c r="AF667" s="141">
        <v>37921.822</v>
      </c>
      <c r="AG667" s="141">
        <v>36868.523000000001</v>
      </c>
      <c r="AH667" s="141">
        <v>35815.224000000002</v>
      </c>
      <c r="AI667" s="141">
        <v>34761.925000000003</v>
      </c>
      <c r="AJ667" s="141">
        <v>33708.626000000004</v>
      </c>
      <c r="AK667" s="141">
        <v>32655.327000000005</v>
      </c>
      <c r="AL667" s="141">
        <v>31602.028000000006</v>
      </c>
      <c r="AM667" s="141">
        <v>30548.729000000007</v>
      </c>
      <c r="AN667" s="141">
        <v>29495.430000000008</v>
      </c>
      <c r="AO667" s="141">
        <v>28442.131000000008</v>
      </c>
      <c r="AP667" s="141">
        <v>27388.832000000009</v>
      </c>
      <c r="AQ667" s="141">
        <v>26335.53300000001</v>
      </c>
      <c r="AR667" s="141">
        <v>25282.234000000011</v>
      </c>
      <c r="AS667" s="141">
        <v>24228.935000000012</v>
      </c>
      <c r="AT667" s="141">
        <v>23175.636000000013</v>
      </c>
      <c r="AU667" s="141">
        <v>22122.337000000014</v>
      </c>
      <c r="AV667" s="141">
        <v>21069.038000000015</v>
      </c>
      <c r="AW667" s="141">
        <v>20015.739000000016</v>
      </c>
      <c r="AX667" s="141">
        <v>18962.440000000017</v>
      </c>
      <c r="AY667" s="141">
        <v>17909.141000000018</v>
      </c>
      <c r="AZ667" s="141">
        <v>16855.842000000019</v>
      </c>
      <c r="BA667" s="141">
        <v>15802.54300000002</v>
      </c>
      <c r="BB667" s="141">
        <v>14749.244000000021</v>
      </c>
      <c r="BC667" s="141">
        <v>13695.945000000022</v>
      </c>
      <c r="BD667" s="141">
        <v>12642.646000000022</v>
      </c>
      <c r="BE667" s="141">
        <v>11589.347000000023</v>
      </c>
      <c r="BF667" s="141">
        <v>10536.048000000024</v>
      </c>
      <c r="BG667" s="141">
        <v>9482.7490000000253</v>
      </c>
      <c r="BH667" s="141">
        <v>8429.4500000000262</v>
      </c>
      <c r="BI667" s="141">
        <v>7376.1510000000262</v>
      </c>
      <c r="BJ667" s="141">
        <v>6322.8520000000262</v>
      </c>
      <c r="BK667" s="141">
        <v>5269.5530000000263</v>
      </c>
      <c r="BL667" s="141">
        <v>4216.2540000000263</v>
      </c>
      <c r="BM667" s="141">
        <v>3162.9550000000263</v>
      </c>
      <c r="BN667" s="141">
        <v>2109.6560000000263</v>
      </c>
      <c r="BO667" s="141">
        <v>1056.3570000000263</v>
      </c>
      <c r="BP667" s="141">
        <v>3.0580000000263681</v>
      </c>
    </row>
    <row r="668" spans="4:68">
      <c r="D668" s="174" t="s">
        <v>4899</v>
      </c>
      <c r="E668" s="175">
        <v>349537.42</v>
      </c>
      <c r="F668" s="174" t="s">
        <v>3409</v>
      </c>
      <c r="G668" s="174" t="s">
        <v>4900</v>
      </c>
      <c r="H668" s="174" t="s">
        <v>191</v>
      </c>
      <c r="I668" s="174" t="s">
        <v>3098</v>
      </c>
      <c r="J668" s="174" t="s">
        <v>4901</v>
      </c>
      <c r="K668" s="174"/>
      <c r="L668" s="174" t="s">
        <v>4704</v>
      </c>
      <c r="M668" s="174" t="s">
        <v>4705</v>
      </c>
      <c r="N668" s="176">
        <v>960</v>
      </c>
      <c r="O668" s="174" t="s">
        <v>3407</v>
      </c>
      <c r="P668" s="177">
        <v>26115</v>
      </c>
      <c r="Q668" s="176">
        <v>504</v>
      </c>
      <c r="R668" s="175">
        <v>183494.9</v>
      </c>
      <c r="S668" s="175">
        <v>166042.51999999999</v>
      </c>
      <c r="T668" s="178">
        <v>0</v>
      </c>
      <c r="U668" s="96">
        <v>2</v>
      </c>
      <c r="V668" s="38" t="s">
        <v>112</v>
      </c>
      <c r="W668" s="38"/>
      <c r="X668" s="137">
        <v>4369.2177499999998</v>
      </c>
      <c r="Y668" s="138">
        <v>55335</v>
      </c>
      <c r="Z668" s="179">
        <v>38</v>
      </c>
      <c r="AA668" s="139">
        <v>2051</v>
      </c>
      <c r="AB668" s="131"/>
      <c r="AC668" s="38"/>
      <c r="AD668" s="140">
        <v>166042.51999999999</v>
      </c>
      <c r="AE668" s="141">
        <v>161673.30224999998</v>
      </c>
      <c r="AF668" s="141">
        <v>157304.08449999997</v>
      </c>
      <c r="AG668" s="141">
        <v>152934.86674999996</v>
      </c>
      <c r="AH668" s="141">
        <v>148565.64899999995</v>
      </c>
      <c r="AI668" s="141">
        <v>144196.43124999994</v>
      </c>
      <c r="AJ668" s="141">
        <v>139827.21349999993</v>
      </c>
      <c r="AK668" s="141">
        <v>135457.99574999991</v>
      </c>
      <c r="AL668" s="141">
        <v>131088.7779999999</v>
      </c>
      <c r="AM668" s="141">
        <v>126719.56024999991</v>
      </c>
      <c r="AN668" s="141">
        <v>122350.34249999991</v>
      </c>
      <c r="AO668" s="141">
        <v>117981.12474999992</v>
      </c>
      <c r="AP668" s="141">
        <v>113611.90699999992</v>
      </c>
      <c r="AQ668" s="141">
        <v>109242.68924999992</v>
      </c>
      <c r="AR668" s="141">
        <v>104873.47149999993</v>
      </c>
      <c r="AS668" s="141">
        <v>100504.25374999993</v>
      </c>
      <c r="AT668" s="141">
        <v>96135.035999999935</v>
      </c>
      <c r="AU668" s="141">
        <v>91765.818249999938</v>
      </c>
      <c r="AV668" s="141">
        <v>87396.600499999942</v>
      </c>
      <c r="AW668" s="141">
        <v>83027.382749999946</v>
      </c>
      <c r="AX668" s="141">
        <v>78658.16499999995</v>
      </c>
      <c r="AY668" s="141">
        <v>74288.947249999954</v>
      </c>
      <c r="AZ668" s="141">
        <v>69919.729499999958</v>
      </c>
      <c r="BA668" s="141">
        <v>65550.511749999961</v>
      </c>
      <c r="BB668" s="141">
        <v>61181.293999999965</v>
      </c>
      <c r="BC668" s="141">
        <v>56812.076249999969</v>
      </c>
      <c r="BD668" s="141">
        <v>52442.858499999973</v>
      </c>
      <c r="BE668" s="141">
        <v>48073.640749999977</v>
      </c>
      <c r="BF668" s="141">
        <v>43704.422999999981</v>
      </c>
      <c r="BG668" s="141">
        <v>39335.205249999985</v>
      </c>
      <c r="BH668" s="141">
        <v>34965.987499999988</v>
      </c>
      <c r="BI668" s="141">
        <v>30596.769749999989</v>
      </c>
      <c r="BJ668" s="141">
        <v>26227.551999999989</v>
      </c>
      <c r="BK668" s="141">
        <v>21858.334249999989</v>
      </c>
      <c r="BL668" s="141">
        <v>17489.116499999989</v>
      </c>
      <c r="BM668" s="141">
        <v>13119.898749999989</v>
      </c>
      <c r="BN668" s="141">
        <v>8750.6809999999896</v>
      </c>
      <c r="BO668" s="141">
        <v>4381.4632499999898</v>
      </c>
      <c r="BP668" s="141">
        <v>12.245499999989988</v>
      </c>
    </row>
    <row r="669" spans="4:68">
      <c r="D669" s="174" t="s">
        <v>4902</v>
      </c>
      <c r="E669" s="176">
        <v>-263</v>
      </c>
      <c r="F669" s="174" t="s">
        <v>3409</v>
      </c>
      <c r="G669" s="174" t="s">
        <v>4903</v>
      </c>
      <c r="H669" s="174" t="s">
        <v>191</v>
      </c>
      <c r="I669" s="174" t="s">
        <v>3098</v>
      </c>
      <c r="J669" s="174" t="s">
        <v>4904</v>
      </c>
      <c r="K669" s="174"/>
      <c r="L669" s="174" t="s">
        <v>4377</v>
      </c>
      <c r="M669" s="174" t="s">
        <v>3596</v>
      </c>
      <c r="N669" s="176">
        <v>960</v>
      </c>
      <c r="O669" s="174" t="s">
        <v>3407</v>
      </c>
      <c r="P669" s="177">
        <v>26481</v>
      </c>
      <c r="Q669" s="176">
        <v>492</v>
      </c>
      <c r="R669" s="175">
        <v>-134.66999999999999</v>
      </c>
      <c r="S669" s="175">
        <v>-128.33000000000001</v>
      </c>
      <c r="T669" s="178">
        <v>0</v>
      </c>
      <c r="U669" s="96">
        <v>6</v>
      </c>
      <c r="V669" s="38" t="s">
        <v>116</v>
      </c>
      <c r="W669" s="38"/>
      <c r="X669" s="137">
        <v>-3.2875000000000005</v>
      </c>
      <c r="Y669" s="138">
        <v>55701</v>
      </c>
      <c r="Z669" s="179">
        <v>39</v>
      </c>
      <c r="AA669" s="139">
        <v>2052</v>
      </c>
      <c r="AB669" s="131"/>
      <c r="AC669" s="38"/>
      <c r="AD669" s="140">
        <v>-128.33000000000001</v>
      </c>
      <c r="AE669" s="141">
        <v>-125.04250000000002</v>
      </c>
      <c r="AF669" s="141">
        <v>-121.75500000000002</v>
      </c>
      <c r="AG669" s="141">
        <v>-118.46750000000003</v>
      </c>
      <c r="AH669" s="141">
        <v>-115.18000000000004</v>
      </c>
      <c r="AI669" s="141">
        <v>-111.89250000000004</v>
      </c>
      <c r="AJ669" s="141">
        <v>-108.60500000000005</v>
      </c>
      <c r="AK669" s="141">
        <v>-105.31750000000005</v>
      </c>
      <c r="AL669" s="141">
        <v>-102.03000000000006</v>
      </c>
      <c r="AM669" s="141">
        <v>-98.742500000000064</v>
      </c>
      <c r="AN669" s="141">
        <v>-95.455000000000069</v>
      </c>
      <c r="AO669" s="141">
        <v>-92.167500000000075</v>
      </c>
      <c r="AP669" s="141">
        <v>-88.880000000000081</v>
      </c>
      <c r="AQ669" s="141">
        <v>-85.592500000000086</v>
      </c>
      <c r="AR669" s="141">
        <v>-82.305000000000092</v>
      </c>
      <c r="AS669" s="141">
        <v>-79.017500000000098</v>
      </c>
      <c r="AT669" s="141">
        <v>-75.730000000000103</v>
      </c>
      <c r="AU669" s="141">
        <v>-72.442500000000109</v>
      </c>
      <c r="AV669" s="141">
        <v>-69.155000000000115</v>
      </c>
      <c r="AW669" s="141">
        <v>-65.867500000000121</v>
      </c>
      <c r="AX669" s="141">
        <v>-62.580000000000119</v>
      </c>
      <c r="AY669" s="141">
        <v>-59.292500000000118</v>
      </c>
      <c r="AZ669" s="141">
        <v>-56.005000000000116</v>
      </c>
      <c r="BA669" s="141">
        <v>-52.717500000000115</v>
      </c>
      <c r="BB669" s="141">
        <v>-49.430000000000113</v>
      </c>
      <c r="BC669" s="141">
        <v>-46.142500000000112</v>
      </c>
      <c r="BD669" s="141">
        <v>-42.855000000000111</v>
      </c>
      <c r="BE669" s="141">
        <v>-39.567500000000109</v>
      </c>
      <c r="BF669" s="141">
        <v>-36.280000000000108</v>
      </c>
      <c r="BG669" s="141">
        <v>-32.992500000000106</v>
      </c>
      <c r="BH669" s="141">
        <v>-29.705000000000105</v>
      </c>
      <c r="BI669" s="141">
        <v>-26.417500000000103</v>
      </c>
      <c r="BJ669" s="141">
        <v>-23.130000000000102</v>
      </c>
      <c r="BK669" s="141">
        <v>-19.842500000000101</v>
      </c>
      <c r="BL669" s="141">
        <v>-16.555000000000099</v>
      </c>
      <c r="BM669" s="141">
        <v>-13.267500000000098</v>
      </c>
      <c r="BN669" s="141">
        <v>-9.9800000000000963</v>
      </c>
      <c r="BO669" s="141">
        <v>-6.6925000000000958</v>
      </c>
      <c r="BP669" s="141">
        <v>-3.4050000000000953</v>
      </c>
    </row>
    <row r="670" spans="4:68">
      <c r="D670" s="174" t="s">
        <v>4905</v>
      </c>
      <c r="E670" s="175">
        <v>31649204.41</v>
      </c>
      <c r="F670" s="174" t="s">
        <v>3464</v>
      </c>
      <c r="G670" s="174" t="s">
        <v>4903</v>
      </c>
      <c r="H670" s="174" t="s">
        <v>191</v>
      </c>
      <c r="I670" s="174" t="s">
        <v>3098</v>
      </c>
      <c r="J670" s="174" t="s">
        <v>4904</v>
      </c>
      <c r="K670" s="174"/>
      <c r="L670" s="174" t="s">
        <v>4377</v>
      </c>
      <c r="M670" s="174" t="s">
        <v>3596</v>
      </c>
      <c r="N670" s="176">
        <v>960</v>
      </c>
      <c r="O670" s="174" t="s">
        <v>3407</v>
      </c>
      <c r="P670" s="177">
        <v>27211</v>
      </c>
      <c r="Q670" s="176">
        <v>468</v>
      </c>
      <c r="R670" s="175">
        <v>15427888.15</v>
      </c>
      <c r="S670" s="175">
        <v>16221316.26</v>
      </c>
      <c r="T670" s="178">
        <v>0</v>
      </c>
      <c r="U670" s="96">
        <v>6</v>
      </c>
      <c r="V670" s="38" t="s">
        <v>116</v>
      </c>
      <c r="W670" s="38"/>
      <c r="X670" s="137">
        <v>395615.05512500001</v>
      </c>
      <c r="Y670" s="138">
        <v>56431</v>
      </c>
      <c r="Z670" s="179">
        <v>41</v>
      </c>
      <c r="AA670" s="139">
        <v>2054</v>
      </c>
      <c r="AB670" s="131"/>
      <c r="AC670" s="38"/>
      <c r="AD670" s="140">
        <v>16221316.26</v>
      </c>
      <c r="AE670" s="141">
        <v>15825701.204875</v>
      </c>
      <c r="AF670" s="141">
        <v>15430086.14975</v>
      </c>
      <c r="AG670" s="141">
        <v>15034471.094625</v>
      </c>
      <c r="AH670" s="141">
        <v>14638856.0395</v>
      </c>
      <c r="AI670" s="141">
        <v>14243240.984375</v>
      </c>
      <c r="AJ670" s="141">
        <v>13847625.92925</v>
      </c>
      <c r="AK670" s="141">
        <v>13452010.874125</v>
      </c>
      <c r="AL670" s="141">
        <v>13056395.819</v>
      </c>
      <c r="AM670" s="141">
        <v>12660780.763875</v>
      </c>
      <c r="AN670" s="141">
        <v>12265165.70875</v>
      </c>
      <c r="AO670" s="141">
        <v>11869550.653625</v>
      </c>
      <c r="AP670" s="141">
        <v>11473935.5985</v>
      </c>
      <c r="AQ670" s="141">
        <v>11078320.543375</v>
      </c>
      <c r="AR670" s="141">
        <v>10682705.48825</v>
      </c>
      <c r="AS670" s="141">
        <v>10287090.433125</v>
      </c>
      <c r="AT670" s="141">
        <v>9891475.3780000005</v>
      </c>
      <c r="AU670" s="141">
        <v>9495860.3228750005</v>
      </c>
      <c r="AV670" s="141">
        <v>9100245.2677500006</v>
      </c>
      <c r="AW670" s="141">
        <v>8704630.2126250006</v>
      </c>
      <c r="AX670" s="141">
        <v>8309015.1575000007</v>
      </c>
      <c r="AY670" s="141">
        <v>7913400.1023750007</v>
      </c>
      <c r="AZ670" s="141">
        <v>7517785.0472500008</v>
      </c>
      <c r="BA670" s="141">
        <v>7122169.9921250008</v>
      </c>
      <c r="BB670" s="141">
        <v>6726554.9370000008</v>
      </c>
      <c r="BC670" s="141">
        <v>6330939.8818750009</v>
      </c>
      <c r="BD670" s="141">
        <v>5935324.8267500009</v>
      </c>
      <c r="BE670" s="141">
        <v>5539709.771625001</v>
      </c>
      <c r="BF670" s="141">
        <v>5144094.716500001</v>
      </c>
      <c r="BG670" s="141">
        <v>4748479.6613750011</v>
      </c>
      <c r="BH670" s="141">
        <v>4352864.6062500011</v>
      </c>
      <c r="BI670" s="141">
        <v>3957249.5511250012</v>
      </c>
      <c r="BJ670" s="141">
        <v>3561634.4960000012</v>
      </c>
      <c r="BK670" s="141">
        <v>3166019.4408750013</v>
      </c>
      <c r="BL670" s="141">
        <v>2770404.3857500013</v>
      </c>
      <c r="BM670" s="141">
        <v>2374789.3306250013</v>
      </c>
      <c r="BN670" s="141">
        <v>1979174.2755000014</v>
      </c>
      <c r="BO670" s="141">
        <v>1583559.2203750014</v>
      </c>
      <c r="BP670" s="141">
        <v>1187944.1652500015</v>
      </c>
    </row>
    <row r="671" spans="4:68">
      <c r="D671" s="174" t="s">
        <v>4906</v>
      </c>
      <c r="E671" s="175">
        <v>8774969.9600000009</v>
      </c>
      <c r="F671" s="174" t="s">
        <v>3464</v>
      </c>
      <c r="G671" s="174" t="s">
        <v>4907</v>
      </c>
      <c r="H671" s="174" t="s">
        <v>191</v>
      </c>
      <c r="I671" s="174" t="s">
        <v>3098</v>
      </c>
      <c r="J671" s="174" t="s">
        <v>4908</v>
      </c>
      <c r="K671" s="174"/>
      <c r="L671" s="174" t="s">
        <v>4377</v>
      </c>
      <c r="M671" s="174" t="s">
        <v>3535</v>
      </c>
      <c r="N671" s="176">
        <v>960</v>
      </c>
      <c r="O671" s="174" t="s">
        <v>3407</v>
      </c>
      <c r="P671" s="177">
        <v>26846</v>
      </c>
      <c r="Q671" s="176">
        <v>480</v>
      </c>
      <c r="R671" s="175">
        <v>4387180.2300000004</v>
      </c>
      <c r="S671" s="175">
        <v>4387789.7300000004</v>
      </c>
      <c r="T671" s="178">
        <v>0</v>
      </c>
      <c r="U671" s="96">
        <v>6</v>
      </c>
      <c r="V671" s="38" t="s">
        <v>116</v>
      </c>
      <c r="W671" s="38"/>
      <c r="X671" s="137">
        <v>109687.12450000001</v>
      </c>
      <c r="Y671" s="138">
        <v>56066</v>
      </c>
      <c r="Z671" s="179">
        <v>40</v>
      </c>
      <c r="AA671" s="139">
        <v>2053</v>
      </c>
      <c r="AB671" s="131"/>
      <c r="AC671" s="38"/>
      <c r="AD671" s="140">
        <v>4387789.7300000004</v>
      </c>
      <c r="AE671" s="141">
        <v>4278102.6055000005</v>
      </c>
      <c r="AF671" s="141">
        <v>4168415.4810000006</v>
      </c>
      <c r="AG671" s="141">
        <v>4058728.3565000007</v>
      </c>
      <c r="AH671" s="141">
        <v>3949041.2320000008</v>
      </c>
      <c r="AI671" s="141">
        <v>3839354.1075000009</v>
      </c>
      <c r="AJ671" s="141">
        <v>3729666.9830000009</v>
      </c>
      <c r="AK671" s="141">
        <v>3619979.858500001</v>
      </c>
      <c r="AL671" s="141">
        <v>3510292.7340000011</v>
      </c>
      <c r="AM671" s="141">
        <v>3400605.6095000012</v>
      </c>
      <c r="AN671" s="141">
        <v>3290918.4850000013</v>
      </c>
      <c r="AO671" s="141">
        <v>3181231.3605000013</v>
      </c>
      <c r="AP671" s="141">
        <v>3071544.2360000014</v>
      </c>
      <c r="AQ671" s="141">
        <v>2961857.1115000015</v>
      </c>
      <c r="AR671" s="141">
        <v>2852169.9870000016</v>
      </c>
      <c r="AS671" s="141">
        <v>2742482.8625000017</v>
      </c>
      <c r="AT671" s="141">
        <v>2632795.7380000018</v>
      </c>
      <c r="AU671" s="141">
        <v>2523108.6135000018</v>
      </c>
      <c r="AV671" s="141">
        <v>2413421.4890000019</v>
      </c>
      <c r="AW671" s="141">
        <v>2303734.364500002</v>
      </c>
      <c r="AX671" s="141">
        <v>2194047.2400000021</v>
      </c>
      <c r="AY671" s="141">
        <v>2084360.1155000022</v>
      </c>
      <c r="AZ671" s="141">
        <v>1974672.9910000023</v>
      </c>
      <c r="BA671" s="141">
        <v>1864985.8665000023</v>
      </c>
      <c r="BB671" s="141">
        <v>1755298.7420000024</v>
      </c>
      <c r="BC671" s="141">
        <v>1645611.6175000025</v>
      </c>
      <c r="BD671" s="141">
        <v>1535924.4930000026</v>
      </c>
      <c r="BE671" s="141">
        <v>1426237.3685000027</v>
      </c>
      <c r="BF671" s="141">
        <v>1316550.2440000027</v>
      </c>
      <c r="BG671" s="141">
        <v>1206863.1195000028</v>
      </c>
      <c r="BH671" s="141">
        <v>1097175.9950000029</v>
      </c>
      <c r="BI671" s="141">
        <v>987488.87050000287</v>
      </c>
      <c r="BJ671" s="141">
        <v>877801.74600000284</v>
      </c>
      <c r="BK671" s="141">
        <v>768114.6215000028</v>
      </c>
      <c r="BL671" s="141">
        <v>658427.49700000277</v>
      </c>
      <c r="BM671" s="141">
        <v>548740.37250000273</v>
      </c>
      <c r="BN671" s="141">
        <v>439053.2480000027</v>
      </c>
      <c r="BO671" s="141">
        <v>329366.12350000266</v>
      </c>
      <c r="BP671" s="141">
        <v>219678.99900000266</v>
      </c>
    </row>
    <row r="672" spans="4:68">
      <c r="D672" s="174" t="s">
        <v>4909</v>
      </c>
      <c r="E672" s="175">
        <v>3487.97</v>
      </c>
      <c r="F672" s="174" t="s">
        <v>3426</v>
      </c>
      <c r="G672" s="174" t="s">
        <v>4910</v>
      </c>
      <c r="H672" s="174" t="s">
        <v>191</v>
      </c>
      <c r="I672" s="174" t="s">
        <v>3098</v>
      </c>
      <c r="J672" s="174" t="s">
        <v>4911</v>
      </c>
      <c r="K672" s="174"/>
      <c r="L672" s="174" t="s">
        <v>4377</v>
      </c>
      <c r="M672" s="174" t="s">
        <v>4530</v>
      </c>
      <c r="N672" s="176">
        <v>960</v>
      </c>
      <c r="O672" s="174" t="s">
        <v>3407</v>
      </c>
      <c r="P672" s="177">
        <v>27942</v>
      </c>
      <c r="Q672" s="176">
        <v>444</v>
      </c>
      <c r="R672" s="175">
        <v>1612.93</v>
      </c>
      <c r="S672" s="175">
        <v>1875.04</v>
      </c>
      <c r="T672" s="178">
        <v>0</v>
      </c>
      <c r="U672" s="96">
        <v>6</v>
      </c>
      <c r="V672" s="38" t="s">
        <v>116</v>
      </c>
      <c r="W672" s="38"/>
      <c r="X672" s="137">
        <v>43.599624999999996</v>
      </c>
      <c r="Y672" s="138">
        <v>57162</v>
      </c>
      <c r="Z672" s="179">
        <v>43</v>
      </c>
      <c r="AA672" s="139">
        <v>2056</v>
      </c>
      <c r="AB672" s="131"/>
      <c r="AC672" s="38"/>
      <c r="AD672" s="140">
        <v>1875.04</v>
      </c>
      <c r="AE672" s="141">
        <v>1831.4403749999999</v>
      </c>
      <c r="AF672" s="141">
        <v>1787.8407499999998</v>
      </c>
      <c r="AG672" s="141">
        <v>1744.2411249999998</v>
      </c>
      <c r="AH672" s="141">
        <v>1700.6414999999997</v>
      </c>
      <c r="AI672" s="141">
        <v>1657.0418749999997</v>
      </c>
      <c r="AJ672" s="141">
        <v>1613.4422499999996</v>
      </c>
      <c r="AK672" s="141">
        <v>1569.8426249999995</v>
      </c>
      <c r="AL672" s="141">
        <v>1526.2429999999995</v>
      </c>
      <c r="AM672" s="141">
        <v>1482.6433749999994</v>
      </c>
      <c r="AN672" s="141">
        <v>1439.0437499999994</v>
      </c>
      <c r="AO672" s="141">
        <v>1395.4441249999993</v>
      </c>
      <c r="AP672" s="141">
        <v>1351.8444999999992</v>
      </c>
      <c r="AQ672" s="141">
        <v>1308.2448749999992</v>
      </c>
      <c r="AR672" s="141">
        <v>1264.6452499999991</v>
      </c>
      <c r="AS672" s="141">
        <v>1221.0456249999991</v>
      </c>
      <c r="AT672" s="141">
        <v>1177.445999999999</v>
      </c>
      <c r="AU672" s="141">
        <v>1133.8463749999989</v>
      </c>
      <c r="AV672" s="141">
        <v>1090.2467499999989</v>
      </c>
      <c r="AW672" s="141">
        <v>1046.6471249999988</v>
      </c>
      <c r="AX672" s="141">
        <v>1003.0474999999989</v>
      </c>
      <c r="AY672" s="141">
        <v>959.44787499999893</v>
      </c>
      <c r="AZ672" s="141">
        <v>915.84824999999898</v>
      </c>
      <c r="BA672" s="141">
        <v>872.24862499999904</v>
      </c>
      <c r="BB672" s="141">
        <v>828.64899999999909</v>
      </c>
      <c r="BC672" s="141">
        <v>785.04937499999915</v>
      </c>
      <c r="BD672" s="141">
        <v>741.4497499999992</v>
      </c>
      <c r="BE672" s="141">
        <v>697.85012499999925</v>
      </c>
      <c r="BF672" s="141">
        <v>654.25049999999931</v>
      </c>
      <c r="BG672" s="141">
        <v>610.65087499999936</v>
      </c>
      <c r="BH672" s="141">
        <v>567.05124999999941</v>
      </c>
      <c r="BI672" s="141">
        <v>523.45162499999947</v>
      </c>
      <c r="BJ672" s="141">
        <v>479.85199999999946</v>
      </c>
      <c r="BK672" s="141">
        <v>436.25237499999946</v>
      </c>
      <c r="BL672" s="141">
        <v>392.65274999999946</v>
      </c>
      <c r="BM672" s="141">
        <v>349.05312499999945</v>
      </c>
      <c r="BN672" s="141">
        <v>305.45349999999945</v>
      </c>
      <c r="BO672" s="141">
        <v>261.85387499999945</v>
      </c>
      <c r="BP672" s="141">
        <v>218.25424999999944</v>
      </c>
    </row>
    <row r="673" spans="4:68">
      <c r="D673" s="174" t="s">
        <v>4912</v>
      </c>
      <c r="E673" s="175">
        <v>591041.35</v>
      </c>
      <c r="F673" s="174" t="s">
        <v>3464</v>
      </c>
      <c r="G673" s="174" t="s">
        <v>4910</v>
      </c>
      <c r="H673" s="174" t="s">
        <v>191</v>
      </c>
      <c r="I673" s="174" t="s">
        <v>3098</v>
      </c>
      <c r="J673" s="174" t="s">
        <v>4911</v>
      </c>
      <c r="K673" s="174"/>
      <c r="L673" s="174" t="s">
        <v>4377</v>
      </c>
      <c r="M673" s="174" t="s">
        <v>4530</v>
      </c>
      <c r="N673" s="176">
        <v>960</v>
      </c>
      <c r="O673" s="174" t="s">
        <v>3407</v>
      </c>
      <c r="P673" s="177">
        <v>27942</v>
      </c>
      <c r="Q673" s="176">
        <v>444</v>
      </c>
      <c r="R673" s="175">
        <v>273336.01</v>
      </c>
      <c r="S673" s="175">
        <v>317705.34000000003</v>
      </c>
      <c r="T673" s="178">
        <v>0</v>
      </c>
      <c r="U673" s="96">
        <v>6</v>
      </c>
      <c r="V673" s="38" t="s">
        <v>116</v>
      </c>
      <c r="W673" s="38"/>
      <c r="X673" s="137">
        <v>7388.0168750000003</v>
      </c>
      <c r="Y673" s="138">
        <v>57162</v>
      </c>
      <c r="Z673" s="179">
        <v>43</v>
      </c>
      <c r="AA673" s="139">
        <v>2056</v>
      </c>
      <c r="AB673" s="131"/>
      <c r="AC673" s="38"/>
      <c r="AD673" s="140">
        <v>317705.34000000003</v>
      </c>
      <c r="AE673" s="141">
        <v>310317.32312500005</v>
      </c>
      <c r="AF673" s="141">
        <v>302929.30625000008</v>
      </c>
      <c r="AG673" s="141">
        <v>295541.28937500011</v>
      </c>
      <c r="AH673" s="141">
        <v>288153.27250000014</v>
      </c>
      <c r="AI673" s="141">
        <v>280765.25562500017</v>
      </c>
      <c r="AJ673" s="141">
        <v>273377.23875000019</v>
      </c>
      <c r="AK673" s="141">
        <v>265989.22187500022</v>
      </c>
      <c r="AL673" s="141">
        <v>258601.20500000022</v>
      </c>
      <c r="AM673" s="141">
        <v>251213.18812500022</v>
      </c>
      <c r="AN673" s="141">
        <v>243825.17125000022</v>
      </c>
      <c r="AO673" s="141">
        <v>236437.15437500022</v>
      </c>
      <c r="AP673" s="141">
        <v>229049.13750000022</v>
      </c>
      <c r="AQ673" s="141">
        <v>221661.12062500021</v>
      </c>
      <c r="AR673" s="141">
        <v>214273.10375000021</v>
      </c>
      <c r="AS673" s="141">
        <v>206885.08687500021</v>
      </c>
      <c r="AT673" s="141">
        <v>199497.07000000021</v>
      </c>
      <c r="AU673" s="141">
        <v>192109.05312500021</v>
      </c>
      <c r="AV673" s="141">
        <v>184721.03625000021</v>
      </c>
      <c r="AW673" s="141">
        <v>177333.01937500021</v>
      </c>
      <c r="AX673" s="141">
        <v>169945.00250000021</v>
      </c>
      <c r="AY673" s="141">
        <v>162556.9856250002</v>
      </c>
      <c r="AZ673" s="141">
        <v>155168.9687500002</v>
      </c>
      <c r="BA673" s="141">
        <v>147780.9518750002</v>
      </c>
      <c r="BB673" s="141">
        <v>140392.9350000002</v>
      </c>
      <c r="BC673" s="141">
        <v>133004.9181250002</v>
      </c>
      <c r="BD673" s="141">
        <v>125616.9012500002</v>
      </c>
      <c r="BE673" s="141">
        <v>118228.8843750002</v>
      </c>
      <c r="BF673" s="141">
        <v>110840.8675000002</v>
      </c>
      <c r="BG673" s="141">
        <v>103452.8506250002</v>
      </c>
      <c r="BH673" s="141">
        <v>96064.833750000194</v>
      </c>
      <c r="BI673" s="141">
        <v>88676.816875000193</v>
      </c>
      <c r="BJ673" s="141">
        <v>81288.800000000192</v>
      </c>
      <c r="BK673" s="141">
        <v>73900.783125000191</v>
      </c>
      <c r="BL673" s="141">
        <v>66512.76625000019</v>
      </c>
      <c r="BM673" s="141">
        <v>59124.749375000189</v>
      </c>
      <c r="BN673" s="141">
        <v>51736.732500000187</v>
      </c>
      <c r="BO673" s="141">
        <v>44348.715625000186</v>
      </c>
      <c r="BP673" s="141">
        <v>36960.698750000185</v>
      </c>
    </row>
    <row r="674" spans="4:68">
      <c r="D674" s="174" t="s">
        <v>4913</v>
      </c>
      <c r="E674" s="175">
        <v>1145596.6200000001</v>
      </c>
      <c r="F674" s="174" t="s">
        <v>3409</v>
      </c>
      <c r="G674" s="174" t="s">
        <v>4914</v>
      </c>
      <c r="H674" s="174" t="s">
        <v>191</v>
      </c>
      <c r="I674" s="174" t="s">
        <v>3098</v>
      </c>
      <c r="J674" s="174" t="s">
        <v>4915</v>
      </c>
      <c r="K674" s="174"/>
      <c r="L674" s="174" t="s">
        <v>4377</v>
      </c>
      <c r="M674" s="174" t="s">
        <v>3596</v>
      </c>
      <c r="N674" s="176">
        <v>960</v>
      </c>
      <c r="O674" s="174" t="s">
        <v>3407</v>
      </c>
      <c r="P674" s="177">
        <v>27942</v>
      </c>
      <c r="Q674" s="176">
        <v>444</v>
      </c>
      <c r="R674" s="175">
        <v>529798.55000000005</v>
      </c>
      <c r="S674" s="175">
        <v>615798.06999999995</v>
      </c>
      <c r="T674" s="178">
        <v>0</v>
      </c>
      <c r="U674" s="96">
        <v>6</v>
      </c>
      <c r="V674" s="38" t="s">
        <v>116</v>
      </c>
      <c r="W674" s="38"/>
      <c r="X674" s="137">
        <v>14319.957750000001</v>
      </c>
      <c r="Y674" s="138">
        <v>57162</v>
      </c>
      <c r="Z674" s="179">
        <v>43</v>
      </c>
      <c r="AA674" s="139">
        <v>2056</v>
      </c>
      <c r="AB674" s="131"/>
      <c r="AC674" s="38"/>
      <c r="AD674" s="140">
        <v>615798.06999999995</v>
      </c>
      <c r="AE674" s="141">
        <v>601478.11225000001</v>
      </c>
      <c r="AF674" s="141">
        <v>587158.15449999995</v>
      </c>
      <c r="AG674" s="141">
        <v>572838.19674999989</v>
      </c>
      <c r="AH674" s="141">
        <v>558518.23899999983</v>
      </c>
      <c r="AI674" s="141">
        <v>544198.28124999977</v>
      </c>
      <c r="AJ674" s="141">
        <v>529878.32349999971</v>
      </c>
      <c r="AK674" s="141">
        <v>515558.36574999971</v>
      </c>
      <c r="AL674" s="141">
        <v>501238.4079999997</v>
      </c>
      <c r="AM674" s="141">
        <v>486918.4502499997</v>
      </c>
      <c r="AN674" s="141">
        <v>472598.4924999997</v>
      </c>
      <c r="AO674" s="141">
        <v>458278.5347499997</v>
      </c>
      <c r="AP674" s="141">
        <v>443958.5769999997</v>
      </c>
      <c r="AQ674" s="141">
        <v>429638.6192499997</v>
      </c>
      <c r="AR674" s="141">
        <v>415318.6614999997</v>
      </c>
      <c r="AS674" s="141">
        <v>400998.70374999969</v>
      </c>
      <c r="AT674" s="141">
        <v>386678.74599999969</v>
      </c>
      <c r="AU674" s="141">
        <v>372358.78824999969</v>
      </c>
      <c r="AV674" s="141">
        <v>358038.83049999969</v>
      </c>
      <c r="AW674" s="141">
        <v>343718.87274999969</v>
      </c>
      <c r="AX674" s="141">
        <v>329398.91499999969</v>
      </c>
      <c r="AY674" s="141">
        <v>315078.95724999969</v>
      </c>
      <c r="AZ674" s="141">
        <v>300758.99949999969</v>
      </c>
      <c r="BA674" s="141">
        <v>286439.04174999968</v>
      </c>
      <c r="BB674" s="141">
        <v>272119.08399999968</v>
      </c>
      <c r="BC674" s="141">
        <v>257799.12624999968</v>
      </c>
      <c r="BD674" s="141">
        <v>243479.16849999968</v>
      </c>
      <c r="BE674" s="141">
        <v>229159.21074999968</v>
      </c>
      <c r="BF674" s="141">
        <v>214839.25299999968</v>
      </c>
      <c r="BG674" s="141">
        <v>200519.29524999968</v>
      </c>
      <c r="BH674" s="141">
        <v>186199.33749999967</v>
      </c>
      <c r="BI674" s="141">
        <v>171879.37974999967</v>
      </c>
      <c r="BJ674" s="141">
        <v>157559.42199999967</v>
      </c>
      <c r="BK674" s="141">
        <v>143239.46424999967</v>
      </c>
      <c r="BL674" s="141">
        <v>128919.50649999967</v>
      </c>
      <c r="BM674" s="141">
        <v>114599.54874999967</v>
      </c>
      <c r="BN674" s="141">
        <v>100279.59099999967</v>
      </c>
      <c r="BO674" s="141">
        <v>85959.633249999664</v>
      </c>
      <c r="BP674" s="141">
        <v>71639.675499999663</v>
      </c>
    </row>
    <row r="675" spans="4:68">
      <c r="D675" s="174" t="s">
        <v>4916</v>
      </c>
      <c r="E675" s="175">
        <v>-2830.35</v>
      </c>
      <c r="F675" s="174" t="s">
        <v>3426</v>
      </c>
      <c r="G675" s="174" t="s">
        <v>4914</v>
      </c>
      <c r="H675" s="174" t="s">
        <v>191</v>
      </c>
      <c r="I675" s="174" t="s">
        <v>3098</v>
      </c>
      <c r="J675" s="174" t="s">
        <v>4915</v>
      </c>
      <c r="K675" s="174"/>
      <c r="L675" s="174" t="s">
        <v>4377</v>
      </c>
      <c r="M675" s="174" t="s">
        <v>3596</v>
      </c>
      <c r="N675" s="176">
        <v>960</v>
      </c>
      <c r="O675" s="174" t="s">
        <v>3407</v>
      </c>
      <c r="P675" s="177">
        <v>27942</v>
      </c>
      <c r="Q675" s="176">
        <v>444</v>
      </c>
      <c r="R675" s="175">
        <v>-1308.81</v>
      </c>
      <c r="S675" s="175">
        <v>-1521.54</v>
      </c>
      <c r="T675" s="178">
        <v>0</v>
      </c>
      <c r="U675" s="96">
        <v>6</v>
      </c>
      <c r="V675" s="38" t="s">
        <v>116</v>
      </c>
      <c r="W675" s="38"/>
      <c r="X675" s="137">
        <v>-35.379374999999996</v>
      </c>
      <c r="Y675" s="138">
        <v>57162</v>
      </c>
      <c r="Z675" s="179">
        <v>43</v>
      </c>
      <c r="AA675" s="139">
        <v>2056</v>
      </c>
      <c r="AB675" s="131"/>
      <c r="AC675" s="38"/>
      <c r="AD675" s="140">
        <v>-1521.54</v>
      </c>
      <c r="AE675" s="141">
        <v>-1486.160625</v>
      </c>
      <c r="AF675" s="141">
        <v>-1450.78125</v>
      </c>
      <c r="AG675" s="141">
        <v>-1415.401875</v>
      </c>
      <c r="AH675" s="141">
        <v>-1380.0225</v>
      </c>
      <c r="AI675" s="141">
        <v>-1344.6431250000001</v>
      </c>
      <c r="AJ675" s="141">
        <v>-1309.2637500000001</v>
      </c>
      <c r="AK675" s="141">
        <v>-1273.8843750000001</v>
      </c>
      <c r="AL675" s="141">
        <v>-1238.5050000000001</v>
      </c>
      <c r="AM675" s="141">
        <v>-1203.1256250000001</v>
      </c>
      <c r="AN675" s="141">
        <v>-1167.7462500000001</v>
      </c>
      <c r="AO675" s="141">
        <v>-1132.3668750000002</v>
      </c>
      <c r="AP675" s="141">
        <v>-1096.9875000000002</v>
      </c>
      <c r="AQ675" s="141">
        <v>-1061.6081250000002</v>
      </c>
      <c r="AR675" s="141">
        <v>-1026.2287500000002</v>
      </c>
      <c r="AS675" s="141">
        <v>-990.84937500000024</v>
      </c>
      <c r="AT675" s="141">
        <v>-955.47000000000025</v>
      </c>
      <c r="AU675" s="141">
        <v>-920.09062500000027</v>
      </c>
      <c r="AV675" s="141">
        <v>-884.71125000000029</v>
      </c>
      <c r="AW675" s="141">
        <v>-849.33187500000031</v>
      </c>
      <c r="AX675" s="141">
        <v>-813.95250000000033</v>
      </c>
      <c r="AY675" s="141">
        <v>-778.57312500000035</v>
      </c>
      <c r="AZ675" s="141">
        <v>-743.19375000000036</v>
      </c>
      <c r="BA675" s="141">
        <v>-707.81437500000038</v>
      </c>
      <c r="BB675" s="141">
        <v>-672.4350000000004</v>
      </c>
      <c r="BC675" s="141">
        <v>-637.05562500000042</v>
      </c>
      <c r="BD675" s="141">
        <v>-601.67625000000044</v>
      </c>
      <c r="BE675" s="141">
        <v>-566.29687500000045</v>
      </c>
      <c r="BF675" s="141">
        <v>-530.91750000000047</v>
      </c>
      <c r="BG675" s="141">
        <v>-495.53812500000049</v>
      </c>
      <c r="BH675" s="141">
        <v>-460.15875000000051</v>
      </c>
      <c r="BI675" s="141">
        <v>-424.77937500000053</v>
      </c>
      <c r="BJ675" s="141">
        <v>-389.40000000000055</v>
      </c>
      <c r="BK675" s="141">
        <v>-354.02062500000056</v>
      </c>
      <c r="BL675" s="141">
        <v>-318.64125000000058</v>
      </c>
      <c r="BM675" s="141">
        <v>-283.2618750000006</v>
      </c>
      <c r="BN675" s="141">
        <v>-247.88250000000062</v>
      </c>
      <c r="BO675" s="141">
        <v>-212.50312500000064</v>
      </c>
      <c r="BP675" s="141">
        <v>-177.12375000000065</v>
      </c>
    </row>
    <row r="676" spans="4:68">
      <c r="D676" s="174" t="s">
        <v>4917</v>
      </c>
      <c r="E676" s="175">
        <v>2993281.87</v>
      </c>
      <c r="F676" s="174" t="s">
        <v>3426</v>
      </c>
      <c r="G676" s="174" t="s">
        <v>4914</v>
      </c>
      <c r="H676" s="174" t="s">
        <v>191</v>
      </c>
      <c r="I676" s="174" t="s">
        <v>3098</v>
      </c>
      <c r="J676" s="174" t="s">
        <v>4915</v>
      </c>
      <c r="K676" s="174"/>
      <c r="L676" s="174" t="s">
        <v>4377</v>
      </c>
      <c r="M676" s="174" t="s">
        <v>3596</v>
      </c>
      <c r="N676" s="176">
        <v>960</v>
      </c>
      <c r="O676" s="174" t="s">
        <v>3407</v>
      </c>
      <c r="P676" s="177">
        <v>28307</v>
      </c>
      <c r="Q676" s="176">
        <v>432</v>
      </c>
      <c r="R676" s="175">
        <v>1346872.86</v>
      </c>
      <c r="S676" s="175">
        <v>1646409.01</v>
      </c>
      <c r="T676" s="178">
        <v>0</v>
      </c>
      <c r="U676" s="96">
        <v>6</v>
      </c>
      <c r="V676" s="38" t="s">
        <v>116</v>
      </c>
      <c r="W676" s="38"/>
      <c r="X676" s="137">
        <v>37416.023375000004</v>
      </c>
      <c r="Y676" s="138">
        <v>57527</v>
      </c>
      <c r="Z676" s="179">
        <v>44</v>
      </c>
      <c r="AA676" s="139">
        <v>2057</v>
      </c>
      <c r="AB676" s="131"/>
      <c r="AC676" s="38"/>
      <c r="AD676" s="140">
        <v>1646409.01</v>
      </c>
      <c r="AE676" s="141">
        <v>1608992.9866249999</v>
      </c>
      <c r="AF676" s="141">
        <v>1571576.9632499998</v>
      </c>
      <c r="AG676" s="141">
        <v>1534160.9398749997</v>
      </c>
      <c r="AH676" s="141">
        <v>1496744.9164999996</v>
      </c>
      <c r="AI676" s="141">
        <v>1459328.8931249995</v>
      </c>
      <c r="AJ676" s="141">
        <v>1421912.8697499994</v>
      </c>
      <c r="AK676" s="141">
        <v>1384496.8463749993</v>
      </c>
      <c r="AL676" s="141">
        <v>1347080.8229999992</v>
      </c>
      <c r="AM676" s="141">
        <v>1309664.7996249991</v>
      </c>
      <c r="AN676" s="141">
        <v>1272248.7762499989</v>
      </c>
      <c r="AO676" s="141">
        <v>1234832.7528749988</v>
      </c>
      <c r="AP676" s="141">
        <v>1197416.7294999987</v>
      </c>
      <c r="AQ676" s="141">
        <v>1160000.7061249986</v>
      </c>
      <c r="AR676" s="141">
        <v>1122584.6827499985</v>
      </c>
      <c r="AS676" s="141">
        <v>1085168.6593749984</v>
      </c>
      <c r="AT676" s="141">
        <v>1047752.6359999984</v>
      </c>
      <c r="AU676" s="141">
        <v>1010336.6126249984</v>
      </c>
      <c r="AV676" s="141">
        <v>972920.58924999845</v>
      </c>
      <c r="AW676" s="141">
        <v>935504.56587499846</v>
      </c>
      <c r="AX676" s="141">
        <v>898088.54249999847</v>
      </c>
      <c r="AY676" s="141">
        <v>860672.51912499848</v>
      </c>
      <c r="AZ676" s="141">
        <v>823256.49574999849</v>
      </c>
      <c r="BA676" s="141">
        <v>785840.4723749985</v>
      </c>
      <c r="BB676" s="141">
        <v>748424.44899999851</v>
      </c>
      <c r="BC676" s="141">
        <v>711008.42562499852</v>
      </c>
      <c r="BD676" s="141">
        <v>673592.40224999853</v>
      </c>
      <c r="BE676" s="141">
        <v>636176.37887499854</v>
      </c>
      <c r="BF676" s="141">
        <v>598760.35549999855</v>
      </c>
      <c r="BG676" s="141">
        <v>561344.33212499856</v>
      </c>
      <c r="BH676" s="141">
        <v>523928.30874999857</v>
      </c>
      <c r="BI676" s="141">
        <v>486512.28537499858</v>
      </c>
      <c r="BJ676" s="141">
        <v>449096.26199999859</v>
      </c>
      <c r="BK676" s="141">
        <v>411680.2386249986</v>
      </c>
      <c r="BL676" s="141">
        <v>374264.21524999861</v>
      </c>
      <c r="BM676" s="141">
        <v>336848.19187499862</v>
      </c>
      <c r="BN676" s="141">
        <v>299432.16849999863</v>
      </c>
      <c r="BO676" s="141">
        <v>262016.14512499864</v>
      </c>
      <c r="BP676" s="141">
        <v>224600.12174999865</v>
      </c>
    </row>
    <row r="677" spans="4:68">
      <c r="D677" s="174" t="s">
        <v>4918</v>
      </c>
      <c r="E677" s="175">
        <v>27247077.02</v>
      </c>
      <c r="F677" s="174" t="s">
        <v>3464</v>
      </c>
      <c r="G677" s="174" t="s">
        <v>4914</v>
      </c>
      <c r="H677" s="174" t="s">
        <v>191</v>
      </c>
      <c r="I677" s="174" t="s">
        <v>3098</v>
      </c>
      <c r="J677" s="174" t="s">
        <v>4915</v>
      </c>
      <c r="K677" s="174"/>
      <c r="L677" s="174" t="s">
        <v>4377</v>
      </c>
      <c r="M677" s="174" t="s">
        <v>3596</v>
      </c>
      <c r="N677" s="176">
        <v>960</v>
      </c>
      <c r="O677" s="174" t="s">
        <v>3407</v>
      </c>
      <c r="P677" s="177">
        <v>29037</v>
      </c>
      <c r="Q677" s="176">
        <v>408</v>
      </c>
      <c r="R677" s="175">
        <v>11579061.609999999</v>
      </c>
      <c r="S677" s="175">
        <v>15668015.41</v>
      </c>
      <c r="T677" s="178">
        <v>0</v>
      </c>
      <c r="U677" s="96">
        <v>6</v>
      </c>
      <c r="V677" s="38" t="s">
        <v>116</v>
      </c>
      <c r="W677" s="38"/>
      <c r="X677" s="137">
        <v>340588.46275000001</v>
      </c>
      <c r="Y677" s="138">
        <v>58257</v>
      </c>
      <c r="Z677" s="179">
        <v>46</v>
      </c>
      <c r="AA677" s="139">
        <v>2059</v>
      </c>
      <c r="AB677" s="131"/>
      <c r="AC677" s="38"/>
      <c r="AD677" s="140">
        <v>15668015.41</v>
      </c>
      <c r="AE677" s="141">
        <v>15327426.947249999</v>
      </c>
      <c r="AF677" s="141">
        <v>14986838.484499998</v>
      </c>
      <c r="AG677" s="141">
        <v>14646250.021749998</v>
      </c>
      <c r="AH677" s="141">
        <v>14305661.558999997</v>
      </c>
      <c r="AI677" s="141">
        <v>13965073.096249996</v>
      </c>
      <c r="AJ677" s="141">
        <v>13624484.633499995</v>
      </c>
      <c r="AK677" s="141">
        <v>13283896.170749994</v>
      </c>
      <c r="AL677" s="141">
        <v>12943307.707999993</v>
      </c>
      <c r="AM677" s="141">
        <v>12602719.245249992</v>
      </c>
      <c r="AN677" s="141">
        <v>12262130.782499991</v>
      </c>
      <c r="AO677" s="141">
        <v>11921542.31974999</v>
      </c>
      <c r="AP677" s="141">
        <v>11580953.85699999</v>
      </c>
      <c r="AQ677" s="141">
        <v>11240365.394249989</v>
      </c>
      <c r="AR677" s="141">
        <v>10899776.931499988</v>
      </c>
      <c r="AS677" s="141">
        <v>10559188.468749987</v>
      </c>
      <c r="AT677" s="141">
        <v>10218600.005999986</v>
      </c>
      <c r="AU677" s="141">
        <v>9878011.5432499852</v>
      </c>
      <c r="AV677" s="141">
        <v>9537423.0804999843</v>
      </c>
      <c r="AW677" s="141">
        <v>9196834.6177499834</v>
      </c>
      <c r="AX677" s="141">
        <v>8856246.1549999826</v>
      </c>
      <c r="AY677" s="141">
        <v>8515657.6922499817</v>
      </c>
      <c r="AZ677" s="141">
        <v>8175069.2294999817</v>
      </c>
      <c r="BA677" s="141">
        <v>7834480.7667499818</v>
      </c>
      <c r="BB677" s="141">
        <v>7493892.3039999818</v>
      </c>
      <c r="BC677" s="141">
        <v>7153303.8412499819</v>
      </c>
      <c r="BD677" s="141">
        <v>6812715.3784999819</v>
      </c>
      <c r="BE677" s="141">
        <v>6472126.915749982</v>
      </c>
      <c r="BF677" s="141">
        <v>6131538.4529999821</v>
      </c>
      <c r="BG677" s="141">
        <v>5790949.9902499821</v>
      </c>
      <c r="BH677" s="141">
        <v>5450361.5274999822</v>
      </c>
      <c r="BI677" s="141">
        <v>5109773.0647499822</v>
      </c>
      <c r="BJ677" s="141">
        <v>4769184.6019999823</v>
      </c>
      <c r="BK677" s="141">
        <v>4428596.1392499823</v>
      </c>
      <c r="BL677" s="141">
        <v>4088007.6764999824</v>
      </c>
      <c r="BM677" s="141">
        <v>3747419.2137499824</v>
      </c>
      <c r="BN677" s="141">
        <v>3406830.7509999825</v>
      </c>
      <c r="BO677" s="141">
        <v>3066242.2882499825</v>
      </c>
      <c r="BP677" s="141">
        <v>2725653.8254999826</v>
      </c>
    </row>
    <row r="678" spans="4:68">
      <c r="D678" s="174" t="s">
        <v>4919</v>
      </c>
      <c r="E678" s="175">
        <v>11250085.5</v>
      </c>
      <c r="F678" s="174" t="s">
        <v>3464</v>
      </c>
      <c r="G678" s="174" t="s">
        <v>4920</v>
      </c>
      <c r="H678" s="174" t="s">
        <v>191</v>
      </c>
      <c r="I678" s="174" t="s">
        <v>3098</v>
      </c>
      <c r="J678" s="174" t="s">
        <v>4921</v>
      </c>
      <c r="K678" s="174"/>
      <c r="L678" s="174" t="s">
        <v>4377</v>
      </c>
      <c r="M678" s="174" t="s">
        <v>3596</v>
      </c>
      <c r="N678" s="176">
        <v>960</v>
      </c>
      <c r="O678" s="174" t="s">
        <v>3407</v>
      </c>
      <c r="P678" s="177">
        <v>27211</v>
      </c>
      <c r="Q678" s="176">
        <v>468</v>
      </c>
      <c r="R678" s="175">
        <v>5484025.9299999997</v>
      </c>
      <c r="S678" s="175">
        <v>5766059.5700000003</v>
      </c>
      <c r="T678" s="178">
        <v>0</v>
      </c>
      <c r="U678" s="96">
        <v>6</v>
      </c>
      <c r="V678" s="38" t="s">
        <v>116</v>
      </c>
      <c r="W678" s="38"/>
      <c r="X678" s="137">
        <v>140626.06874999998</v>
      </c>
      <c r="Y678" s="138">
        <v>56431</v>
      </c>
      <c r="Z678" s="179">
        <v>41</v>
      </c>
      <c r="AA678" s="139">
        <v>2054</v>
      </c>
      <c r="AB678" s="131"/>
      <c r="AC678" s="38"/>
      <c r="AD678" s="140">
        <v>5766059.5700000003</v>
      </c>
      <c r="AE678" s="141">
        <v>5625433.5012500007</v>
      </c>
      <c r="AF678" s="141">
        <v>5484807.432500001</v>
      </c>
      <c r="AG678" s="141">
        <v>5344181.3637500014</v>
      </c>
      <c r="AH678" s="141">
        <v>5203555.2950000018</v>
      </c>
      <c r="AI678" s="141">
        <v>5062929.2262500022</v>
      </c>
      <c r="AJ678" s="141">
        <v>4922303.1575000025</v>
      </c>
      <c r="AK678" s="141">
        <v>4781677.0887500029</v>
      </c>
      <c r="AL678" s="141">
        <v>4641051.0200000033</v>
      </c>
      <c r="AM678" s="141">
        <v>4500424.9512500037</v>
      </c>
      <c r="AN678" s="141">
        <v>4359798.882500004</v>
      </c>
      <c r="AO678" s="141">
        <v>4219172.8137500044</v>
      </c>
      <c r="AP678" s="141">
        <v>4078546.7450000043</v>
      </c>
      <c r="AQ678" s="141">
        <v>3937920.6762500042</v>
      </c>
      <c r="AR678" s="141">
        <v>3797294.6075000041</v>
      </c>
      <c r="AS678" s="141">
        <v>3656668.538750004</v>
      </c>
      <c r="AT678" s="141">
        <v>3516042.4700000039</v>
      </c>
      <c r="AU678" s="141">
        <v>3375416.4012500038</v>
      </c>
      <c r="AV678" s="141">
        <v>3234790.3325000037</v>
      </c>
      <c r="AW678" s="141">
        <v>3094164.2637500037</v>
      </c>
      <c r="AX678" s="141">
        <v>2953538.1950000036</v>
      </c>
      <c r="AY678" s="141">
        <v>2812912.1262500035</v>
      </c>
      <c r="AZ678" s="141">
        <v>2672286.0575000034</v>
      </c>
      <c r="BA678" s="141">
        <v>2531659.9887500033</v>
      </c>
      <c r="BB678" s="141">
        <v>2391033.9200000032</v>
      </c>
      <c r="BC678" s="141">
        <v>2250407.8512500031</v>
      </c>
      <c r="BD678" s="141">
        <v>2109781.782500003</v>
      </c>
      <c r="BE678" s="141">
        <v>1969155.7137500029</v>
      </c>
      <c r="BF678" s="141">
        <v>1828529.6450000028</v>
      </c>
      <c r="BG678" s="141">
        <v>1687903.5762500027</v>
      </c>
      <c r="BH678" s="141">
        <v>1547277.5075000026</v>
      </c>
      <c r="BI678" s="141">
        <v>1406651.4387500025</v>
      </c>
      <c r="BJ678" s="141">
        <v>1266025.3700000024</v>
      </c>
      <c r="BK678" s="141">
        <v>1125399.3012500023</v>
      </c>
      <c r="BL678" s="141">
        <v>984773.23250000237</v>
      </c>
      <c r="BM678" s="141">
        <v>844147.16375000239</v>
      </c>
      <c r="BN678" s="141">
        <v>703521.09500000242</v>
      </c>
      <c r="BO678" s="141">
        <v>562895.02625000244</v>
      </c>
      <c r="BP678" s="141">
        <v>422268.95750000246</v>
      </c>
    </row>
    <row r="679" spans="4:68">
      <c r="D679" s="174" t="s">
        <v>4922</v>
      </c>
      <c r="E679" s="175">
        <v>6083157.4800000004</v>
      </c>
      <c r="F679" s="174" t="s">
        <v>3464</v>
      </c>
      <c r="G679" s="174" t="s">
        <v>4923</v>
      </c>
      <c r="H679" s="174" t="s">
        <v>191</v>
      </c>
      <c r="I679" s="174" t="s">
        <v>3098</v>
      </c>
      <c r="J679" s="174" t="s">
        <v>4924</v>
      </c>
      <c r="K679" s="174"/>
      <c r="L679" s="174" t="s">
        <v>4377</v>
      </c>
      <c r="M679" s="174" t="s">
        <v>3596</v>
      </c>
      <c r="N679" s="176">
        <v>960</v>
      </c>
      <c r="O679" s="174" t="s">
        <v>3407</v>
      </c>
      <c r="P679" s="177">
        <v>26481</v>
      </c>
      <c r="Q679" s="176">
        <v>492</v>
      </c>
      <c r="R679" s="175">
        <v>3117406.87</v>
      </c>
      <c r="S679" s="175">
        <v>2965750.61</v>
      </c>
      <c r="T679" s="178">
        <v>0</v>
      </c>
      <c r="U679" s="96">
        <v>6</v>
      </c>
      <c r="V679" s="38" t="s">
        <v>116</v>
      </c>
      <c r="W679" s="38"/>
      <c r="X679" s="137">
        <v>76039.468500000017</v>
      </c>
      <c r="Y679" s="138">
        <v>55701</v>
      </c>
      <c r="Z679" s="179">
        <v>39</v>
      </c>
      <c r="AA679" s="139">
        <v>2052</v>
      </c>
      <c r="AB679" s="131"/>
      <c r="AC679" s="38"/>
      <c r="AD679" s="140">
        <v>2965750.61</v>
      </c>
      <c r="AE679" s="141">
        <v>2889711.1414999999</v>
      </c>
      <c r="AF679" s="141">
        <v>2813671.673</v>
      </c>
      <c r="AG679" s="141">
        <v>2737632.2045</v>
      </c>
      <c r="AH679" s="141">
        <v>2661592.736</v>
      </c>
      <c r="AI679" s="141">
        <v>2585553.2675000001</v>
      </c>
      <c r="AJ679" s="141">
        <v>2509513.7990000001</v>
      </c>
      <c r="AK679" s="141">
        <v>2433474.3305000002</v>
      </c>
      <c r="AL679" s="141">
        <v>2357434.8620000002</v>
      </c>
      <c r="AM679" s="141">
        <v>2281395.3935000002</v>
      </c>
      <c r="AN679" s="141">
        <v>2205355.9250000003</v>
      </c>
      <c r="AO679" s="141">
        <v>2129316.4565000003</v>
      </c>
      <c r="AP679" s="141">
        <v>2053276.9880000004</v>
      </c>
      <c r="AQ679" s="141">
        <v>1977237.5195000004</v>
      </c>
      <c r="AR679" s="141">
        <v>1901198.0510000004</v>
      </c>
      <c r="AS679" s="141">
        <v>1825158.5825000005</v>
      </c>
      <c r="AT679" s="141">
        <v>1749119.1140000005</v>
      </c>
      <c r="AU679" s="141">
        <v>1673079.6455000006</v>
      </c>
      <c r="AV679" s="141">
        <v>1597040.1770000006</v>
      </c>
      <c r="AW679" s="141">
        <v>1521000.7085000006</v>
      </c>
      <c r="AX679" s="141">
        <v>1444961.2400000007</v>
      </c>
      <c r="AY679" s="141">
        <v>1368921.7715000007</v>
      </c>
      <c r="AZ679" s="141">
        <v>1292882.3030000008</v>
      </c>
      <c r="BA679" s="141">
        <v>1216842.8345000008</v>
      </c>
      <c r="BB679" s="141">
        <v>1140803.3660000009</v>
      </c>
      <c r="BC679" s="141">
        <v>1064763.8975000009</v>
      </c>
      <c r="BD679" s="141">
        <v>988724.42900000094</v>
      </c>
      <c r="BE679" s="141">
        <v>912684.96050000098</v>
      </c>
      <c r="BF679" s="141">
        <v>836645.49200000102</v>
      </c>
      <c r="BG679" s="141">
        <v>760606.02350000106</v>
      </c>
      <c r="BH679" s="141">
        <v>684566.5550000011</v>
      </c>
      <c r="BI679" s="141">
        <v>608527.08650000114</v>
      </c>
      <c r="BJ679" s="141">
        <v>532487.61800000118</v>
      </c>
      <c r="BK679" s="141">
        <v>456448.14950000116</v>
      </c>
      <c r="BL679" s="141">
        <v>380408.68100000115</v>
      </c>
      <c r="BM679" s="141">
        <v>304369.21250000113</v>
      </c>
      <c r="BN679" s="141">
        <v>228329.74400000111</v>
      </c>
      <c r="BO679" s="141">
        <v>152290.27550000109</v>
      </c>
      <c r="BP679" s="141">
        <v>76250.807000001078</v>
      </c>
    </row>
    <row r="680" spans="4:68">
      <c r="D680" s="174" t="s">
        <v>4925</v>
      </c>
      <c r="E680" s="175">
        <v>4464322.58</v>
      </c>
      <c r="F680" s="174" t="s">
        <v>3464</v>
      </c>
      <c r="G680" s="174" t="s">
        <v>4926</v>
      </c>
      <c r="H680" s="174" t="s">
        <v>191</v>
      </c>
      <c r="I680" s="174" t="s">
        <v>3098</v>
      </c>
      <c r="J680" s="174" t="s">
        <v>4927</v>
      </c>
      <c r="K680" s="174"/>
      <c r="L680" s="174" t="s">
        <v>4377</v>
      </c>
      <c r="M680" s="174" t="s">
        <v>3535</v>
      </c>
      <c r="N680" s="176">
        <v>960</v>
      </c>
      <c r="O680" s="174" t="s">
        <v>3407</v>
      </c>
      <c r="P680" s="177">
        <v>26846</v>
      </c>
      <c r="Q680" s="176">
        <v>480</v>
      </c>
      <c r="R680" s="175">
        <v>2232006.25</v>
      </c>
      <c r="S680" s="175">
        <v>2232316.33</v>
      </c>
      <c r="T680" s="178">
        <v>0</v>
      </c>
      <c r="U680" s="96">
        <v>6</v>
      </c>
      <c r="V680" s="38" t="s">
        <v>116</v>
      </c>
      <c r="W680" s="38"/>
      <c r="X680" s="137">
        <v>55804.032250000004</v>
      </c>
      <c r="Y680" s="138">
        <v>56066</v>
      </c>
      <c r="Z680" s="179">
        <v>40</v>
      </c>
      <c r="AA680" s="139">
        <v>2053</v>
      </c>
      <c r="AB680" s="131"/>
      <c r="AC680" s="38"/>
      <c r="AD680" s="140">
        <v>2232316.33</v>
      </c>
      <c r="AE680" s="141">
        <v>2176512.2977499999</v>
      </c>
      <c r="AF680" s="141">
        <v>2120708.2654999997</v>
      </c>
      <c r="AG680" s="141">
        <v>2064904.2332499998</v>
      </c>
      <c r="AH680" s="141">
        <v>2009100.2009999999</v>
      </c>
      <c r="AI680" s="141">
        <v>1953296.16875</v>
      </c>
      <c r="AJ680" s="141">
        <v>1897492.1365</v>
      </c>
      <c r="AK680" s="141">
        <v>1841688.1042500001</v>
      </c>
      <c r="AL680" s="141">
        <v>1785884.0720000002</v>
      </c>
      <c r="AM680" s="141">
        <v>1730080.0397500002</v>
      </c>
      <c r="AN680" s="141">
        <v>1674276.0075000003</v>
      </c>
      <c r="AO680" s="141">
        <v>1618471.9752500004</v>
      </c>
      <c r="AP680" s="141">
        <v>1562667.9430000004</v>
      </c>
      <c r="AQ680" s="141">
        <v>1506863.9107500005</v>
      </c>
      <c r="AR680" s="141">
        <v>1451059.8785000006</v>
      </c>
      <c r="AS680" s="141">
        <v>1395255.8462500006</v>
      </c>
      <c r="AT680" s="141">
        <v>1339451.8140000007</v>
      </c>
      <c r="AU680" s="141">
        <v>1283647.7817500008</v>
      </c>
      <c r="AV680" s="141">
        <v>1227843.7495000008</v>
      </c>
      <c r="AW680" s="141">
        <v>1172039.7172500009</v>
      </c>
      <c r="AX680" s="141">
        <v>1116235.685000001</v>
      </c>
      <c r="AY680" s="141">
        <v>1060431.6527500011</v>
      </c>
      <c r="AZ680" s="141">
        <v>1004627.620500001</v>
      </c>
      <c r="BA680" s="141">
        <v>948823.58825000096</v>
      </c>
      <c r="BB680" s="141">
        <v>893019.55600000091</v>
      </c>
      <c r="BC680" s="141">
        <v>837215.52375000087</v>
      </c>
      <c r="BD680" s="141">
        <v>781411.49150000082</v>
      </c>
      <c r="BE680" s="141">
        <v>725607.45925000077</v>
      </c>
      <c r="BF680" s="141">
        <v>669803.42700000072</v>
      </c>
      <c r="BG680" s="141">
        <v>613999.39475000068</v>
      </c>
      <c r="BH680" s="141">
        <v>558195.36250000063</v>
      </c>
      <c r="BI680" s="141">
        <v>502391.33025000064</v>
      </c>
      <c r="BJ680" s="141">
        <v>446587.29800000065</v>
      </c>
      <c r="BK680" s="141">
        <v>390783.26575000066</v>
      </c>
      <c r="BL680" s="141">
        <v>334979.23350000067</v>
      </c>
      <c r="BM680" s="141">
        <v>279175.20125000068</v>
      </c>
      <c r="BN680" s="141">
        <v>223371.16900000069</v>
      </c>
      <c r="BO680" s="141">
        <v>167567.1367500007</v>
      </c>
      <c r="BP680" s="141">
        <v>111763.1045000007</v>
      </c>
    </row>
    <row r="681" spans="4:68">
      <c r="D681" s="174" t="s">
        <v>4928</v>
      </c>
      <c r="E681" s="175">
        <v>2487631.44</v>
      </c>
      <c r="F681" s="174" t="s">
        <v>3464</v>
      </c>
      <c r="G681" s="174" t="s">
        <v>4929</v>
      </c>
      <c r="H681" s="174" t="s">
        <v>191</v>
      </c>
      <c r="I681" s="174" t="s">
        <v>3098</v>
      </c>
      <c r="J681" s="174" t="s">
        <v>4930</v>
      </c>
      <c r="K681" s="174"/>
      <c r="L681" s="174" t="s">
        <v>4704</v>
      </c>
      <c r="M681" s="174" t="s">
        <v>4705</v>
      </c>
      <c r="N681" s="176">
        <v>960</v>
      </c>
      <c r="O681" s="174" t="s">
        <v>3407</v>
      </c>
      <c r="P681" s="177">
        <v>26481</v>
      </c>
      <c r="Q681" s="176">
        <v>492</v>
      </c>
      <c r="R681" s="175">
        <v>1274824.69</v>
      </c>
      <c r="S681" s="175">
        <v>1212806.75</v>
      </c>
      <c r="T681" s="178">
        <v>0</v>
      </c>
      <c r="U681" s="96">
        <v>2</v>
      </c>
      <c r="V681" s="38" t="s">
        <v>112</v>
      </c>
      <c r="W681" s="38"/>
      <c r="X681" s="137">
        <v>31095.392999999996</v>
      </c>
      <c r="Y681" s="138">
        <v>55701</v>
      </c>
      <c r="Z681" s="179">
        <v>39</v>
      </c>
      <c r="AA681" s="139">
        <v>2052</v>
      </c>
      <c r="AB681" s="131"/>
      <c r="AC681" s="38"/>
      <c r="AD681" s="140">
        <v>1212806.75</v>
      </c>
      <c r="AE681" s="141">
        <v>1181711.3570000001</v>
      </c>
      <c r="AF681" s="141">
        <v>1150615.9640000002</v>
      </c>
      <c r="AG681" s="141">
        <v>1119520.5710000002</v>
      </c>
      <c r="AH681" s="141">
        <v>1088425.1780000003</v>
      </c>
      <c r="AI681" s="141">
        <v>1057329.7850000004</v>
      </c>
      <c r="AJ681" s="141">
        <v>1026234.3920000003</v>
      </c>
      <c r="AK681" s="141">
        <v>995138.9990000003</v>
      </c>
      <c r="AL681" s="141">
        <v>964043.60600000026</v>
      </c>
      <c r="AM681" s="141">
        <v>932948.21300000022</v>
      </c>
      <c r="AN681" s="141">
        <v>901852.82000000018</v>
      </c>
      <c r="AO681" s="141">
        <v>870757.42700000014</v>
      </c>
      <c r="AP681" s="141">
        <v>839662.0340000001</v>
      </c>
      <c r="AQ681" s="141">
        <v>808566.64100000006</v>
      </c>
      <c r="AR681" s="141">
        <v>777471.24800000002</v>
      </c>
      <c r="AS681" s="141">
        <v>746375.85499999998</v>
      </c>
      <c r="AT681" s="141">
        <v>715280.46199999994</v>
      </c>
      <c r="AU681" s="141">
        <v>684185.0689999999</v>
      </c>
      <c r="AV681" s="141">
        <v>653089.67599999986</v>
      </c>
      <c r="AW681" s="141">
        <v>621994.28299999982</v>
      </c>
      <c r="AX681" s="141">
        <v>590898.88999999978</v>
      </c>
      <c r="AY681" s="141">
        <v>559803.49699999974</v>
      </c>
      <c r="AZ681" s="141">
        <v>528708.1039999997</v>
      </c>
      <c r="BA681" s="141">
        <v>497612.71099999972</v>
      </c>
      <c r="BB681" s="141">
        <v>466517.31799999974</v>
      </c>
      <c r="BC681" s="141">
        <v>435421.92499999976</v>
      </c>
      <c r="BD681" s="141">
        <v>404326.53199999977</v>
      </c>
      <c r="BE681" s="141">
        <v>373231.13899999979</v>
      </c>
      <c r="BF681" s="141">
        <v>342135.74599999981</v>
      </c>
      <c r="BG681" s="141">
        <v>311040.35299999983</v>
      </c>
      <c r="BH681" s="141">
        <v>279944.95999999985</v>
      </c>
      <c r="BI681" s="141">
        <v>248849.56699999986</v>
      </c>
      <c r="BJ681" s="141">
        <v>217754.17399999988</v>
      </c>
      <c r="BK681" s="141">
        <v>186658.7809999999</v>
      </c>
      <c r="BL681" s="141">
        <v>155563.38799999992</v>
      </c>
      <c r="BM681" s="141">
        <v>124467.99499999992</v>
      </c>
      <c r="BN681" s="141">
        <v>93372.601999999926</v>
      </c>
      <c r="BO681" s="141">
        <v>62277.20899999993</v>
      </c>
      <c r="BP681" s="141">
        <v>31181.815999999933</v>
      </c>
    </row>
    <row r="682" spans="4:68">
      <c r="D682" s="174" t="s">
        <v>4931</v>
      </c>
      <c r="E682" s="175">
        <v>13938709.93</v>
      </c>
      <c r="F682" s="174" t="s">
        <v>3464</v>
      </c>
      <c r="G682" s="174" t="s">
        <v>4932</v>
      </c>
      <c r="H682" s="174" t="s">
        <v>191</v>
      </c>
      <c r="I682" s="174" t="s">
        <v>3098</v>
      </c>
      <c r="J682" s="174" t="s">
        <v>4933</v>
      </c>
      <c r="K682" s="174"/>
      <c r="L682" s="174" t="s">
        <v>4439</v>
      </c>
      <c r="M682" s="174" t="s">
        <v>4569</v>
      </c>
      <c r="N682" s="176">
        <v>960</v>
      </c>
      <c r="O682" s="174" t="s">
        <v>3407</v>
      </c>
      <c r="P682" s="177">
        <v>27576</v>
      </c>
      <c r="Q682" s="176">
        <v>456</v>
      </c>
      <c r="R682" s="175">
        <v>6620403.1799999997</v>
      </c>
      <c r="S682" s="175">
        <v>7318306.75</v>
      </c>
      <c r="T682" s="178">
        <v>0</v>
      </c>
      <c r="U682" s="96">
        <v>6</v>
      </c>
      <c r="V682" s="38" t="s">
        <v>116</v>
      </c>
      <c r="W682" s="38"/>
      <c r="X682" s="137">
        <v>174233.874125</v>
      </c>
      <c r="Y682" s="138">
        <v>56796</v>
      </c>
      <c r="Z682" s="179">
        <v>42</v>
      </c>
      <c r="AA682" s="139">
        <v>2055</v>
      </c>
      <c r="AB682" s="131"/>
      <c r="AC682" s="38"/>
      <c r="AD682" s="140">
        <v>7318306.75</v>
      </c>
      <c r="AE682" s="141">
        <v>7144072.8758749999</v>
      </c>
      <c r="AF682" s="141">
        <v>6969839.0017499998</v>
      </c>
      <c r="AG682" s="141">
        <v>6795605.1276249997</v>
      </c>
      <c r="AH682" s="141">
        <v>6621371.2534999996</v>
      </c>
      <c r="AI682" s="141">
        <v>6447137.3793749996</v>
      </c>
      <c r="AJ682" s="141">
        <v>6272903.5052499995</v>
      </c>
      <c r="AK682" s="141">
        <v>6098669.6311249994</v>
      </c>
      <c r="AL682" s="141">
        <v>5924435.7569999993</v>
      </c>
      <c r="AM682" s="141">
        <v>5750201.8828749992</v>
      </c>
      <c r="AN682" s="141">
        <v>5575968.0087499991</v>
      </c>
      <c r="AO682" s="141">
        <v>5401734.134624999</v>
      </c>
      <c r="AP682" s="141">
        <v>5227500.2604999989</v>
      </c>
      <c r="AQ682" s="141">
        <v>5053266.3863749988</v>
      </c>
      <c r="AR682" s="141">
        <v>4879032.5122499987</v>
      </c>
      <c r="AS682" s="141">
        <v>4704798.6381249987</v>
      </c>
      <c r="AT682" s="141">
        <v>4530564.7639999986</v>
      </c>
      <c r="AU682" s="141">
        <v>4356330.8898749985</v>
      </c>
      <c r="AV682" s="141">
        <v>4182097.0157499984</v>
      </c>
      <c r="AW682" s="141">
        <v>4007863.1416249983</v>
      </c>
      <c r="AX682" s="141">
        <v>3833629.2674999982</v>
      </c>
      <c r="AY682" s="141">
        <v>3659395.3933749981</v>
      </c>
      <c r="AZ682" s="141">
        <v>3485161.519249998</v>
      </c>
      <c r="BA682" s="141">
        <v>3310927.6451249979</v>
      </c>
      <c r="BB682" s="141">
        <v>3136693.7709999979</v>
      </c>
      <c r="BC682" s="141">
        <v>2962459.8968749978</v>
      </c>
      <c r="BD682" s="141">
        <v>2788226.0227499977</v>
      </c>
      <c r="BE682" s="141">
        <v>2613992.1486249976</v>
      </c>
      <c r="BF682" s="141">
        <v>2439758.2744999975</v>
      </c>
      <c r="BG682" s="141">
        <v>2265524.4003749974</v>
      </c>
      <c r="BH682" s="141">
        <v>2091290.5262499973</v>
      </c>
      <c r="BI682" s="141">
        <v>1917056.6521249972</v>
      </c>
      <c r="BJ682" s="141">
        <v>1742822.7779999971</v>
      </c>
      <c r="BK682" s="141">
        <v>1568588.903874997</v>
      </c>
      <c r="BL682" s="141">
        <v>1394355.029749997</v>
      </c>
      <c r="BM682" s="141">
        <v>1220121.1556249969</v>
      </c>
      <c r="BN682" s="141">
        <v>1045887.2814999969</v>
      </c>
      <c r="BO682" s="141">
        <v>871653.40737499692</v>
      </c>
      <c r="BP682" s="141">
        <v>697419.53324999695</v>
      </c>
    </row>
    <row r="683" spans="4:68">
      <c r="D683" s="174" t="s">
        <v>4934</v>
      </c>
      <c r="E683" s="175">
        <v>275447.78999999998</v>
      </c>
      <c r="F683" s="174" t="s">
        <v>3409</v>
      </c>
      <c r="G683" s="174" t="s">
        <v>4935</v>
      </c>
      <c r="H683" s="174" t="s">
        <v>191</v>
      </c>
      <c r="I683" s="174" t="s">
        <v>3098</v>
      </c>
      <c r="J683" s="174" t="s">
        <v>4936</v>
      </c>
      <c r="K683" s="174"/>
      <c r="L683" s="174" t="s">
        <v>4439</v>
      </c>
      <c r="M683" s="174" t="s">
        <v>4937</v>
      </c>
      <c r="N683" s="176">
        <v>960</v>
      </c>
      <c r="O683" s="174" t="s">
        <v>3407</v>
      </c>
      <c r="P683" s="177">
        <v>29037</v>
      </c>
      <c r="Q683" s="176">
        <v>408</v>
      </c>
      <c r="R683" s="175">
        <v>117055.64</v>
      </c>
      <c r="S683" s="175">
        <v>158392.15</v>
      </c>
      <c r="T683" s="178">
        <v>0</v>
      </c>
      <c r="U683" s="96">
        <v>6</v>
      </c>
      <c r="V683" s="38" t="s">
        <v>116</v>
      </c>
      <c r="W683" s="38"/>
      <c r="X683" s="137">
        <v>3443.0973749999994</v>
      </c>
      <c r="Y683" s="138">
        <v>58257</v>
      </c>
      <c r="Z683" s="179">
        <v>46</v>
      </c>
      <c r="AA683" s="139">
        <v>2059</v>
      </c>
      <c r="AB683" s="131"/>
      <c r="AC683" s="38"/>
      <c r="AD683" s="140">
        <v>158392.15</v>
      </c>
      <c r="AE683" s="141">
        <v>154949.05262499998</v>
      </c>
      <c r="AF683" s="141">
        <v>151505.95524999997</v>
      </c>
      <c r="AG683" s="141">
        <v>148062.85787499996</v>
      </c>
      <c r="AH683" s="141">
        <v>144619.76049999995</v>
      </c>
      <c r="AI683" s="141">
        <v>141176.66312499993</v>
      </c>
      <c r="AJ683" s="141">
        <v>137733.56574999992</v>
      </c>
      <c r="AK683" s="141">
        <v>134290.46837499991</v>
      </c>
      <c r="AL683" s="141">
        <v>130847.37099999991</v>
      </c>
      <c r="AM683" s="141">
        <v>127404.27362499991</v>
      </c>
      <c r="AN683" s="141">
        <v>123961.17624999992</v>
      </c>
      <c r="AO683" s="141">
        <v>120518.07887499992</v>
      </c>
      <c r="AP683" s="141">
        <v>117074.98149999992</v>
      </c>
      <c r="AQ683" s="141">
        <v>113631.88412499992</v>
      </c>
      <c r="AR683" s="141">
        <v>110188.78674999993</v>
      </c>
      <c r="AS683" s="141">
        <v>106745.68937499993</v>
      </c>
      <c r="AT683" s="141">
        <v>103302.59199999993</v>
      </c>
      <c r="AU683" s="141">
        <v>99859.494624999934</v>
      </c>
      <c r="AV683" s="141">
        <v>96416.397249999936</v>
      </c>
      <c r="AW683" s="141">
        <v>92973.299874999939</v>
      </c>
      <c r="AX683" s="141">
        <v>89530.202499999941</v>
      </c>
      <c r="AY683" s="141">
        <v>86087.105124999944</v>
      </c>
      <c r="AZ683" s="141">
        <v>82644.007749999946</v>
      </c>
      <c r="BA683" s="141">
        <v>79200.910374999949</v>
      </c>
      <c r="BB683" s="141">
        <v>75757.812999999951</v>
      </c>
      <c r="BC683" s="141">
        <v>72314.715624999953</v>
      </c>
      <c r="BD683" s="141">
        <v>68871.618249999956</v>
      </c>
      <c r="BE683" s="141">
        <v>65428.520874999958</v>
      </c>
      <c r="BF683" s="141">
        <v>61985.423499999961</v>
      </c>
      <c r="BG683" s="141">
        <v>58542.326124999963</v>
      </c>
      <c r="BH683" s="141">
        <v>55099.228749999966</v>
      </c>
      <c r="BI683" s="141">
        <v>51656.131374999968</v>
      </c>
      <c r="BJ683" s="141">
        <v>48213.033999999971</v>
      </c>
      <c r="BK683" s="141">
        <v>44769.936624999973</v>
      </c>
      <c r="BL683" s="141">
        <v>41326.839249999975</v>
      </c>
      <c r="BM683" s="141">
        <v>37883.741874999978</v>
      </c>
      <c r="BN683" s="141">
        <v>34440.64449999998</v>
      </c>
      <c r="BO683" s="141">
        <v>30997.547124999983</v>
      </c>
      <c r="BP683" s="141">
        <v>27554.449749999985</v>
      </c>
    </row>
    <row r="684" spans="4:68">
      <c r="D684" s="174" t="s">
        <v>4938</v>
      </c>
      <c r="E684" s="175">
        <v>149371.57</v>
      </c>
      <c r="F684" s="174" t="s">
        <v>3426</v>
      </c>
      <c r="G684" s="174" t="s">
        <v>4935</v>
      </c>
      <c r="H684" s="174" t="s">
        <v>191</v>
      </c>
      <c r="I684" s="174" t="s">
        <v>3098</v>
      </c>
      <c r="J684" s="174" t="s">
        <v>4936</v>
      </c>
      <c r="K684" s="174"/>
      <c r="L684" s="174" t="s">
        <v>4439</v>
      </c>
      <c r="M684" s="174" t="s">
        <v>4937</v>
      </c>
      <c r="N684" s="176">
        <v>960</v>
      </c>
      <c r="O684" s="174" t="s">
        <v>3407</v>
      </c>
      <c r="P684" s="177">
        <v>29037</v>
      </c>
      <c r="Q684" s="176">
        <v>408</v>
      </c>
      <c r="R684" s="175">
        <v>63477.67</v>
      </c>
      <c r="S684" s="175">
        <v>85893.9</v>
      </c>
      <c r="T684" s="178">
        <v>0</v>
      </c>
      <c r="U684" s="96">
        <v>6</v>
      </c>
      <c r="V684" s="38" t="s">
        <v>116</v>
      </c>
      <c r="W684" s="38"/>
      <c r="X684" s="137">
        <v>1867.1446250000004</v>
      </c>
      <c r="Y684" s="138">
        <v>58257</v>
      </c>
      <c r="Z684" s="179">
        <v>46</v>
      </c>
      <c r="AA684" s="139">
        <v>2059</v>
      </c>
      <c r="AB684" s="131"/>
      <c r="AC684" s="38"/>
      <c r="AD684" s="140">
        <v>85893.9</v>
      </c>
      <c r="AE684" s="141">
        <v>84026.755374999993</v>
      </c>
      <c r="AF684" s="141">
        <v>82159.610749999993</v>
      </c>
      <c r="AG684" s="141">
        <v>80292.466124999992</v>
      </c>
      <c r="AH684" s="141">
        <v>78425.321499999991</v>
      </c>
      <c r="AI684" s="141">
        <v>76558.17687499999</v>
      </c>
      <c r="AJ684" s="141">
        <v>74691.032249999989</v>
      </c>
      <c r="AK684" s="141">
        <v>72823.887624999988</v>
      </c>
      <c r="AL684" s="141">
        <v>70956.742999999988</v>
      </c>
      <c r="AM684" s="141">
        <v>69089.598374999987</v>
      </c>
      <c r="AN684" s="141">
        <v>67222.453749999986</v>
      </c>
      <c r="AO684" s="141">
        <v>65355.309124999985</v>
      </c>
      <c r="AP684" s="141">
        <v>63488.164499999984</v>
      </c>
      <c r="AQ684" s="141">
        <v>61621.019874999984</v>
      </c>
      <c r="AR684" s="141">
        <v>59753.875249999983</v>
      </c>
      <c r="AS684" s="141">
        <v>57886.730624999982</v>
      </c>
      <c r="AT684" s="141">
        <v>56019.585999999981</v>
      </c>
      <c r="AU684" s="141">
        <v>54152.44137499998</v>
      </c>
      <c r="AV684" s="141">
        <v>52285.29674999998</v>
      </c>
      <c r="AW684" s="141">
        <v>50418.152124999979</v>
      </c>
      <c r="AX684" s="141">
        <v>48551.007499999978</v>
      </c>
      <c r="AY684" s="141">
        <v>46683.862874999977</v>
      </c>
      <c r="AZ684" s="141">
        <v>44816.718249999976</v>
      </c>
      <c r="BA684" s="141">
        <v>42949.573624999975</v>
      </c>
      <c r="BB684" s="141">
        <v>41082.428999999975</v>
      </c>
      <c r="BC684" s="141">
        <v>39215.284374999974</v>
      </c>
      <c r="BD684" s="141">
        <v>37348.139749999973</v>
      </c>
      <c r="BE684" s="141">
        <v>35480.995124999972</v>
      </c>
      <c r="BF684" s="141">
        <v>33613.850499999971</v>
      </c>
      <c r="BG684" s="141">
        <v>31746.705874999971</v>
      </c>
      <c r="BH684" s="141">
        <v>29879.56124999997</v>
      </c>
      <c r="BI684" s="141">
        <v>28012.416624999969</v>
      </c>
      <c r="BJ684" s="141">
        <v>26145.271999999968</v>
      </c>
      <c r="BK684" s="141">
        <v>24278.127374999967</v>
      </c>
      <c r="BL684" s="141">
        <v>22410.982749999966</v>
      </c>
      <c r="BM684" s="141">
        <v>20543.838124999966</v>
      </c>
      <c r="BN684" s="141">
        <v>18676.693499999965</v>
      </c>
      <c r="BO684" s="141">
        <v>16809.548874999964</v>
      </c>
      <c r="BP684" s="141">
        <v>14942.404249999963</v>
      </c>
    </row>
    <row r="685" spans="4:68">
      <c r="D685" s="174" t="s">
        <v>4939</v>
      </c>
      <c r="E685" s="175">
        <v>4847690.91</v>
      </c>
      <c r="F685" s="174" t="s">
        <v>3464</v>
      </c>
      <c r="G685" s="174" t="s">
        <v>4935</v>
      </c>
      <c r="H685" s="174" t="s">
        <v>191</v>
      </c>
      <c r="I685" s="174" t="s">
        <v>3098</v>
      </c>
      <c r="J685" s="174" t="s">
        <v>4936</v>
      </c>
      <c r="K685" s="174"/>
      <c r="L685" s="174" t="s">
        <v>4439</v>
      </c>
      <c r="M685" s="174" t="s">
        <v>4937</v>
      </c>
      <c r="N685" s="176">
        <v>960</v>
      </c>
      <c r="O685" s="174" t="s">
        <v>3407</v>
      </c>
      <c r="P685" s="177">
        <v>29037</v>
      </c>
      <c r="Q685" s="176">
        <v>408</v>
      </c>
      <c r="R685" s="175">
        <v>2060100.23</v>
      </c>
      <c r="S685" s="175">
        <v>2787590.68</v>
      </c>
      <c r="T685" s="178">
        <v>0</v>
      </c>
      <c r="U685" s="96">
        <v>6</v>
      </c>
      <c r="V685" s="38" t="s">
        <v>116</v>
      </c>
      <c r="W685" s="38"/>
      <c r="X685" s="137">
        <v>60596.136375000002</v>
      </c>
      <c r="Y685" s="138">
        <v>58257</v>
      </c>
      <c r="Z685" s="179">
        <v>46</v>
      </c>
      <c r="AA685" s="139">
        <v>2059</v>
      </c>
      <c r="AB685" s="131"/>
      <c r="AC685" s="38"/>
      <c r="AD685" s="140">
        <v>2787590.68</v>
      </c>
      <c r="AE685" s="141">
        <v>2726994.5436249999</v>
      </c>
      <c r="AF685" s="141">
        <v>2666398.4072500002</v>
      </c>
      <c r="AG685" s="141">
        <v>2605802.2708750004</v>
      </c>
      <c r="AH685" s="141">
        <v>2545206.1345000006</v>
      </c>
      <c r="AI685" s="141">
        <v>2484609.9981250009</v>
      </c>
      <c r="AJ685" s="141">
        <v>2424013.8617500011</v>
      </c>
      <c r="AK685" s="141">
        <v>2363417.7253750013</v>
      </c>
      <c r="AL685" s="141">
        <v>2302821.5890000015</v>
      </c>
      <c r="AM685" s="141">
        <v>2242225.4526250018</v>
      </c>
      <c r="AN685" s="141">
        <v>2181629.316250002</v>
      </c>
      <c r="AO685" s="141">
        <v>2121033.1798750022</v>
      </c>
      <c r="AP685" s="141">
        <v>2060437.0435000022</v>
      </c>
      <c r="AQ685" s="141">
        <v>1999840.9071250022</v>
      </c>
      <c r="AR685" s="141">
        <v>1939244.7707500022</v>
      </c>
      <c r="AS685" s="141">
        <v>1878648.6343750022</v>
      </c>
      <c r="AT685" s="141">
        <v>1818052.4980000022</v>
      </c>
      <c r="AU685" s="141">
        <v>1757456.3616250022</v>
      </c>
      <c r="AV685" s="141">
        <v>1696860.2252500022</v>
      </c>
      <c r="AW685" s="141">
        <v>1636264.0888750022</v>
      </c>
      <c r="AX685" s="141">
        <v>1575667.9525000022</v>
      </c>
      <c r="AY685" s="141">
        <v>1515071.8161250022</v>
      </c>
      <c r="AZ685" s="141">
        <v>1454475.6797500022</v>
      </c>
      <c r="BA685" s="141">
        <v>1393879.5433750022</v>
      </c>
      <c r="BB685" s="141">
        <v>1333283.4070000022</v>
      </c>
      <c r="BC685" s="141">
        <v>1272687.2706250022</v>
      </c>
      <c r="BD685" s="141">
        <v>1212091.1342500022</v>
      </c>
      <c r="BE685" s="141">
        <v>1151494.9978750022</v>
      </c>
      <c r="BF685" s="141">
        <v>1090898.8615000022</v>
      </c>
      <c r="BG685" s="141">
        <v>1030302.7251250022</v>
      </c>
      <c r="BH685" s="141">
        <v>969706.58875000221</v>
      </c>
      <c r="BI685" s="141">
        <v>909110.45237500221</v>
      </c>
      <c r="BJ685" s="141">
        <v>848514.3160000022</v>
      </c>
      <c r="BK685" s="141">
        <v>787918.1796250022</v>
      </c>
      <c r="BL685" s="141">
        <v>727322.0432500022</v>
      </c>
      <c r="BM685" s="141">
        <v>666725.9068750022</v>
      </c>
      <c r="BN685" s="141">
        <v>606129.7705000022</v>
      </c>
      <c r="BO685" s="141">
        <v>545533.63412500219</v>
      </c>
      <c r="BP685" s="141">
        <v>484937.49775000219</v>
      </c>
    </row>
    <row r="686" spans="4:68">
      <c r="D686" s="174" t="s">
        <v>4940</v>
      </c>
      <c r="E686" s="175">
        <v>343357.61</v>
      </c>
      <c r="F686" s="174" t="s">
        <v>3409</v>
      </c>
      <c r="G686" s="174" t="s">
        <v>4941</v>
      </c>
      <c r="H686" s="174" t="s">
        <v>191</v>
      </c>
      <c r="I686" s="174" t="s">
        <v>3098</v>
      </c>
      <c r="J686" s="174" t="s">
        <v>4942</v>
      </c>
      <c r="K686" s="174"/>
      <c r="L686" s="174" t="s">
        <v>4377</v>
      </c>
      <c r="M686" s="174" t="s">
        <v>3535</v>
      </c>
      <c r="N686" s="176">
        <v>960</v>
      </c>
      <c r="O686" s="174" t="s">
        <v>3407</v>
      </c>
      <c r="P686" s="177">
        <v>27576</v>
      </c>
      <c r="Q686" s="176">
        <v>456</v>
      </c>
      <c r="R686" s="175">
        <v>163082.94</v>
      </c>
      <c r="S686" s="175">
        <v>180274.67</v>
      </c>
      <c r="T686" s="178">
        <v>0</v>
      </c>
      <c r="U686" s="96">
        <v>6</v>
      </c>
      <c r="V686" s="38" t="s">
        <v>116</v>
      </c>
      <c r="W686" s="38"/>
      <c r="X686" s="137">
        <v>4291.9701249999998</v>
      </c>
      <c r="Y686" s="138">
        <v>56796</v>
      </c>
      <c r="Z686" s="179">
        <v>42</v>
      </c>
      <c r="AA686" s="139">
        <v>2055</v>
      </c>
      <c r="AB686" s="131"/>
      <c r="AC686" s="38"/>
      <c r="AD686" s="140">
        <v>180274.67</v>
      </c>
      <c r="AE686" s="141">
        <v>175982.69987500002</v>
      </c>
      <c r="AF686" s="141">
        <v>171690.72975000003</v>
      </c>
      <c r="AG686" s="141">
        <v>167398.75962500004</v>
      </c>
      <c r="AH686" s="141">
        <v>163106.78950000004</v>
      </c>
      <c r="AI686" s="141">
        <v>158814.81937500005</v>
      </c>
      <c r="AJ686" s="141">
        <v>154522.84925000006</v>
      </c>
      <c r="AK686" s="141">
        <v>150230.87912500006</v>
      </c>
      <c r="AL686" s="141">
        <v>145938.90900000007</v>
      </c>
      <c r="AM686" s="141">
        <v>141646.93887500008</v>
      </c>
      <c r="AN686" s="141">
        <v>137354.96875000009</v>
      </c>
      <c r="AO686" s="141">
        <v>133062.99862500009</v>
      </c>
      <c r="AP686" s="141">
        <v>128771.0285000001</v>
      </c>
      <c r="AQ686" s="141">
        <v>124479.05837500011</v>
      </c>
      <c r="AR686" s="141">
        <v>120187.08825000012</v>
      </c>
      <c r="AS686" s="141">
        <v>115895.11812500012</v>
      </c>
      <c r="AT686" s="141">
        <v>111603.14800000013</v>
      </c>
      <c r="AU686" s="141">
        <v>107311.17787500014</v>
      </c>
      <c r="AV686" s="141">
        <v>103019.20775000015</v>
      </c>
      <c r="AW686" s="141">
        <v>98727.237625000154</v>
      </c>
      <c r="AX686" s="141">
        <v>94435.267500000162</v>
      </c>
      <c r="AY686" s="141">
        <v>90143.297375000169</v>
      </c>
      <c r="AZ686" s="141">
        <v>85851.327250000177</v>
      </c>
      <c r="BA686" s="141">
        <v>81559.357125000184</v>
      </c>
      <c r="BB686" s="141">
        <v>77267.387000000192</v>
      </c>
      <c r="BC686" s="141">
        <v>72975.416875000199</v>
      </c>
      <c r="BD686" s="141">
        <v>68683.446750000207</v>
      </c>
      <c r="BE686" s="141">
        <v>64391.476625000207</v>
      </c>
      <c r="BF686" s="141">
        <v>60099.506500000207</v>
      </c>
      <c r="BG686" s="141">
        <v>55807.536375000207</v>
      </c>
      <c r="BH686" s="141">
        <v>51515.566250000207</v>
      </c>
      <c r="BI686" s="141">
        <v>47223.596125000207</v>
      </c>
      <c r="BJ686" s="141">
        <v>42931.626000000208</v>
      </c>
      <c r="BK686" s="141">
        <v>38639.655875000208</v>
      </c>
      <c r="BL686" s="141">
        <v>34347.685750000208</v>
      </c>
      <c r="BM686" s="141">
        <v>30055.715625000208</v>
      </c>
      <c r="BN686" s="141">
        <v>25763.745500000208</v>
      </c>
      <c r="BO686" s="141">
        <v>21471.775375000208</v>
      </c>
      <c r="BP686" s="141">
        <v>17179.805250000209</v>
      </c>
    </row>
    <row r="687" spans="4:68">
      <c r="D687" s="174" t="s">
        <v>4943</v>
      </c>
      <c r="E687" s="175">
        <v>-343357.61</v>
      </c>
      <c r="F687" s="174" t="s">
        <v>3464</v>
      </c>
      <c r="G687" s="174" t="s">
        <v>4941</v>
      </c>
      <c r="H687" s="174" t="s">
        <v>191</v>
      </c>
      <c r="I687" s="174" t="s">
        <v>3098</v>
      </c>
      <c r="J687" s="174" t="s">
        <v>4942</v>
      </c>
      <c r="K687" s="174"/>
      <c r="L687" s="174" t="s">
        <v>4377</v>
      </c>
      <c r="M687" s="174" t="s">
        <v>3535</v>
      </c>
      <c r="N687" s="176">
        <v>960</v>
      </c>
      <c r="O687" s="174" t="s">
        <v>3407</v>
      </c>
      <c r="P687" s="177">
        <v>27576</v>
      </c>
      <c r="Q687" s="176">
        <v>456</v>
      </c>
      <c r="R687" s="175">
        <v>-163082.94</v>
      </c>
      <c r="S687" s="175">
        <v>-180274.67</v>
      </c>
      <c r="T687" s="178">
        <v>0</v>
      </c>
      <c r="U687" s="96">
        <v>6</v>
      </c>
      <c r="V687" s="38" t="s">
        <v>116</v>
      </c>
      <c r="W687" s="38"/>
      <c r="X687" s="137">
        <v>-4291.9701249999998</v>
      </c>
      <c r="Y687" s="138">
        <v>56796</v>
      </c>
      <c r="Z687" s="179">
        <v>42</v>
      </c>
      <c r="AA687" s="139">
        <v>2055</v>
      </c>
      <c r="AB687" s="131"/>
      <c r="AC687" s="38"/>
      <c r="AD687" s="140">
        <v>-180274.67</v>
      </c>
      <c r="AE687" s="141">
        <v>-175982.69987500002</v>
      </c>
      <c r="AF687" s="141">
        <v>-171690.72975000003</v>
      </c>
      <c r="AG687" s="141">
        <v>-167398.75962500004</v>
      </c>
      <c r="AH687" s="141">
        <v>-163106.78950000004</v>
      </c>
      <c r="AI687" s="141">
        <v>-158814.81937500005</v>
      </c>
      <c r="AJ687" s="141">
        <v>-154522.84925000006</v>
      </c>
      <c r="AK687" s="141">
        <v>-150230.87912500006</v>
      </c>
      <c r="AL687" s="141">
        <v>-145938.90900000007</v>
      </c>
      <c r="AM687" s="141">
        <v>-141646.93887500008</v>
      </c>
      <c r="AN687" s="141">
        <v>-137354.96875000009</v>
      </c>
      <c r="AO687" s="141">
        <v>-133062.99862500009</v>
      </c>
      <c r="AP687" s="141">
        <v>-128771.0285000001</v>
      </c>
      <c r="AQ687" s="141">
        <v>-124479.05837500011</v>
      </c>
      <c r="AR687" s="141">
        <v>-120187.08825000012</v>
      </c>
      <c r="AS687" s="141">
        <v>-115895.11812500012</v>
      </c>
      <c r="AT687" s="141">
        <v>-111603.14800000013</v>
      </c>
      <c r="AU687" s="141">
        <v>-107311.17787500014</v>
      </c>
      <c r="AV687" s="141">
        <v>-103019.20775000015</v>
      </c>
      <c r="AW687" s="141">
        <v>-98727.237625000154</v>
      </c>
      <c r="AX687" s="141">
        <v>-94435.267500000162</v>
      </c>
      <c r="AY687" s="141">
        <v>-90143.297375000169</v>
      </c>
      <c r="AZ687" s="141">
        <v>-85851.327250000177</v>
      </c>
      <c r="BA687" s="141">
        <v>-81559.357125000184</v>
      </c>
      <c r="BB687" s="141">
        <v>-77267.387000000192</v>
      </c>
      <c r="BC687" s="141">
        <v>-72975.416875000199</v>
      </c>
      <c r="BD687" s="141">
        <v>-68683.446750000207</v>
      </c>
      <c r="BE687" s="141">
        <v>-64391.476625000207</v>
      </c>
      <c r="BF687" s="141">
        <v>-60099.506500000207</v>
      </c>
      <c r="BG687" s="141">
        <v>-55807.536375000207</v>
      </c>
      <c r="BH687" s="141">
        <v>-51515.566250000207</v>
      </c>
      <c r="BI687" s="141">
        <v>-47223.596125000207</v>
      </c>
      <c r="BJ687" s="141">
        <v>-42931.626000000208</v>
      </c>
      <c r="BK687" s="141">
        <v>-38639.655875000208</v>
      </c>
      <c r="BL687" s="141">
        <v>-34347.685750000208</v>
      </c>
      <c r="BM687" s="141">
        <v>-30055.715625000208</v>
      </c>
      <c r="BN687" s="141">
        <v>-25763.745500000208</v>
      </c>
      <c r="BO687" s="141">
        <v>-21471.775375000208</v>
      </c>
      <c r="BP687" s="141">
        <v>-17179.805250000209</v>
      </c>
    </row>
    <row r="688" spans="4:68">
      <c r="D688" s="174" t="s">
        <v>4944</v>
      </c>
      <c r="E688" s="175">
        <v>16262863.060000001</v>
      </c>
      <c r="F688" s="174" t="s">
        <v>3464</v>
      </c>
      <c r="G688" s="174" t="s">
        <v>4941</v>
      </c>
      <c r="H688" s="174" t="s">
        <v>191</v>
      </c>
      <c r="I688" s="174" t="s">
        <v>3098</v>
      </c>
      <c r="J688" s="174" t="s">
        <v>4942</v>
      </c>
      <c r="K688" s="174"/>
      <c r="L688" s="174" t="s">
        <v>4377</v>
      </c>
      <c r="M688" s="174" t="s">
        <v>3535</v>
      </c>
      <c r="N688" s="176">
        <v>960</v>
      </c>
      <c r="O688" s="174" t="s">
        <v>3407</v>
      </c>
      <c r="P688" s="177">
        <v>27942</v>
      </c>
      <c r="Q688" s="176">
        <v>444</v>
      </c>
      <c r="R688" s="175">
        <v>7521009.3600000003</v>
      </c>
      <c r="S688" s="175">
        <v>8741853.6999999993</v>
      </c>
      <c r="T688" s="178">
        <v>0</v>
      </c>
      <c r="U688" s="96">
        <v>6</v>
      </c>
      <c r="V688" s="38" t="s">
        <v>116</v>
      </c>
      <c r="W688" s="38"/>
      <c r="X688" s="137">
        <v>203285.78824999998</v>
      </c>
      <c r="Y688" s="138">
        <v>57162</v>
      </c>
      <c r="Z688" s="179">
        <v>43</v>
      </c>
      <c r="AA688" s="139">
        <v>2056</v>
      </c>
      <c r="AB688" s="131"/>
      <c r="AC688" s="38"/>
      <c r="AD688" s="140">
        <v>8741853.6999999993</v>
      </c>
      <c r="AE688" s="141">
        <v>8538567.91175</v>
      </c>
      <c r="AF688" s="141">
        <v>8335282.1234999998</v>
      </c>
      <c r="AG688" s="141">
        <v>8131996.3352499995</v>
      </c>
      <c r="AH688" s="141">
        <v>7928710.5469999993</v>
      </c>
      <c r="AI688" s="141">
        <v>7725424.7587499991</v>
      </c>
      <c r="AJ688" s="141">
        <v>7522138.9704999989</v>
      </c>
      <c r="AK688" s="141">
        <v>7318853.1822499987</v>
      </c>
      <c r="AL688" s="141">
        <v>7115567.3939999985</v>
      </c>
      <c r="AM688" s="141">
        <v>6912281.6057499982</v>
      </c>
      <c r="AN688" s="141">
        <v>6708995.817499998</v>
      </c>
      <c r="AO688" s="141">
        <v>6505710.0292499978</v>
      </c>
      <c r="AP688" s="141">
        <v>6302424.2409999976</v>
      </c>
      <c r="AQ688" s="141">
        <v>6099138.4527499974</v>
      </c>
      <c r="AR688" s="141">
        <v>5895852.6644999972</v>
      </c>
      <c r="AS688" s="141">
        <v>5692566.8762499969</v>
      </c>
      <c r="AT688" s="141">
        <v>5489281.0879999967</v>
      </c>
      <c r="AU688" s="141">
        <v>5285995.2997499965</v>
      </c>
      <c r="AV688" s="141">
        <v>5082709.5114999963</v>
      </c>
      <c r="AW688" s="141">
        <v>4879423.7232499961</v>
      </c>
      <c r="AX688" s="141">
        <v>4676137.9349999959</v>
      </c>
      <c r="AY688" s="141">
        <v>4472852.1467499956</v>
      </c>
      <c r="AZ688" s="141">
        <v>4269566.3584999954</v>
      </c>
      <c r="BA688" s="141">
        <v>4066280.5702499952</v>
      </c>
      <c r="BB688" s="141">
        <v>3862994.781999995</v>
      </c>
      <c r="BC688" s="141">
        <v>3659708.9937499948</v>
      </c>
      <c r="BD688" s="141">
        <v>3456423.2054999946</v>
      </c>
      <c r="BE688" s="141">
        <v>3253137.4172499944</v>
      </c>
      <c r="BF688" s="141">
        <v>3049851.6289999941</v>
      </c>
      <c r="BG688" s="141">
        <v>2846565.8407499939</v>
      </c>
      <c r="BH688" s="141">
        <v>2643280.0524999937</v>
      </c>
      <c r="BI688" s="141">
        <v>2439994.2642499935</v>
      </c>
      <c r="BJ688" s="141">
        <v>2236708.4759999933</v>
      </c>
      <c r="BK688" s="141">
        <v>2033422.6877499933</v>
      </c>
      <c r="BL688" s="141">
        <v>1830136.8994999933</v>
      </c>
      <c r="BM688" s="141">
        <v>1626851.1112499933</v>
      </c>
      <c r="BN688" s="141">
        <v>1423565.3229999933</v>
      </c>
      <c r="BO688" s="141">
        <v>1220279.5347499934</v>
      </c>
      <c r="BP688" s="141">
        <v>1016993.7464999934</v>
      </c>
    </row>
    <row r="689" spans="4:68">
      <c r="D689" s="174" t="s">
        <v>4945</v>
      </c>
      <c r="E689" s="175">
        <v>30188.23</v>
      </c>
      <c r="F689" s="174" t="s">
        <v>3409</v>
      </c>
      <c r="G689" s="174" t="s">
        <v>4946</v>
      </c>
      <c r="H689" s="174" t="s">
        <v>191</v>
      </c>
      <c r="I689" s="174" t="s">
        <v>3098</v>
      </c>
      <c r="J689" s="174" t="s">
        <v>4947</v>
      </c>
      <c r="K689" s="174"/>
      <c r="L689" s="174" t="s">
        <v>4377</v>
      </c>
      <c r="M689" s="174" t="s">
        <v>3776</v>
      </c>
      <c r="N689" s="176">
        <v>960</v>
      </c>
      <c r="O689" s="174" t="s">
        <v>3407</v>
      </c>
      <c r="P689" s="177">
        <v>26846</v>
      </c>
      <c r="Q689" s="176">
        <v>480</v>
      </c>
      <c r="R689" s="175">
        <v>15093.03</v>
      </c>
      <c r="S689" s="175">
        <v>15095.2</v>
      </c>
      <c r="T689" s="178">
        <v>0</v>
      </c>
      <c r="U689" s="96">
        <v>6</v>
      </c>
      <c r="V689" s="38" t="s">
        <v>116</v>
      </c>
      <c r="W689" s="38"/>
      <c r="X689" s="137">
        <v>377.35287499999998</v>
      </c>
      <c r="Y689" s="138">
        <v>56066</v>
      </c>
      <c r="Z689" s="179">
        <v>40</v>
      </c>
      <c r="AA689" s="139">
        <v>2053</v>
      </c>
      <c r="AB689" s="131"/>
      <c r="AC689" s="38"/>
      <c r="AD689" s="140">
        <v>15095.2</v>
      </c>
      <c r="AE689" s="141">
        <v>14717.847125</v>
      </c>
      <c r="AF689" s="141">
        <v>14340.49425</v>
      </c>
      <c r="AG689" s="141">
        <v>13963.141374999999</v>
      </c>
      <c r="AH689" s="141">
        <v>13585.788499999999</v>
      </c>
      <c r="AI689" s="141">
        <v>13208.435624999998</v>
      </c>
      <c r="AJ689" s="141">
        <v>12831.082749999998</v>
      </c>
      <c r="AK689" s="141">
        <v>12453.729874999997</v>
      </c>
      <c r="AL689" s="141">
        <v>12076.376999999997</v>
      </c>
      <c r="AM689" s="141">
        <v>11699.024124999996</v>
      </c>
      <c r="AN689" s="141">
        <v>11321.671249999996</v>
      </c>
      <c r="AO689" s="141">
        <v>10944.318374999995</v>
      </c>
      <c r="AP689" s="141">
        <v>10566.965499999995</v>
      </c>
      <c r="AQ689" s="141">
        <v>10189.612624999994</v>
      </c>
      <c r="AR689" s="141">
        <v>9812.2597499999938</v>
      </c>
      <c r="AS689" s="141">
        <v>9434.9068749999933</v>
      </c>
      <c r="AT689" s="141">
        <v>9057.5539999999928</v>
      </c>
      <c r="AU689" s="141">
        <v>8680.2011249999923</v>
      </c>
      <c r="AV689" s="141">
        <v>8302.8482499999918</v>
      </c>
      <c r="AW689" s="141">
        <v>7925.4953749999922</v>
      </c>
      <c r="AX689" s="141">
        <v>7548.1424999999927</v>
      </c>
      <c r="AY689" s="141">
        <v>7170.7896249999931</v>
      </c>
      <c r="AZ689" s="141">
        <v>6793.4367499999935</v>
      </c>
      <c r="BA689" s="141">
        <v>6416.0838749999939</v>
      </c>
      <c r="BB689" s="141">
        <v>6038.7309999999943</v>
      </c>
      <c r="BC689" s="141">
        <v>5661.3781249999947</v>
      </c>
      <c r="BD689" s="141">
        <v>5284.0252499999951</v>
      </c>
      <c r="BE689" s="141">
        <v>4906.6723749999956</v>
      </c>
      <c r="BF689" s="141">
        <v>4529.319499999996</v>
      </c>
      <c r="BG689" s="141">
        <v>4151.9666249999964</v>
      </c>
      <c r="BH689" s="141">
        <v>3774.6137499999963</v>
      </c>
      <c r="BI689" s="141">
        <v>3397.2608749999963</v>
      </c>
      <c r="BJ689" s="141">
        <v>3019.9079999999963</v>
      </c>
      <c r="BK689" s="141">
        <v>2642.5551249999962</v>
      </c>
      <c r="BL689" s="141">
        <v>2265.2022499999962</v>
      </c>
      <c r="BM689" s="141">
        <v>1887.8493749999961</v>
      </c>
      <c r="BN689" s="141">
        <v>1510.4964999999961</v>
      </c>
      <c r="BO689" s="141">
        <v>1133.1436249999961</v>
      </c>
      <c r="BP689" s="141">
        <v>755.79074999999602</v>
      </c>
    </row>
    <row r="690" spans="4:68">
      <c r="D690" s="174" t="s">
        <v>4948</v>
      </c>
      <c r="E690" s="175">
        <v>9047.99</v>
      </c>
      <c r="F690" s="174" t="s">
        <v>3409</v>
      </c>
      <c r="G690" s="174" t="s">
        <v>4949</v>
      </c>
      <c r="H690" s="174" t="s">
        <v>191</v>
      </c>
      <c r="I690" s="174" t="s">
        <v>3098</v>
      </c>
      <c r="J690" s="174" t="s">
        <v>4950</v>
      </c>
      <c r="K690" s="174"/>
      <c r="L690" s="174" t="s">
        <v>4377</v>
      </c>
      <c r="M690" s="174" t="s">
        <v>3535</v>
      </c>
      <c r="N690" s="176">
        <v>960</v>
      </c>
      <c r="O690" s="174" t="s">
        <v>3407</v>
      </c>
      <c r="P690" s="177">
        <v>27942</v>
      </c>
      <c r="Q690" s="176">
        <v>444</v>
      </c>
      <c r="R690" s="175">
        <v>4184.24</v>
      </c>
      <c r="S690" s="175">
        <v>4863.75</v>
      </c>
      <c r="T690" s="178">
        <v>0</v>
      </c>
      <c r="U690" s="96">
        <v>6</v>
      </c>
      <c r="V690" s="38" t="s">
        <v>116</v>
      </c>
      <c r="W690" s="38"/>
      <c r="X690" s="137">
        <v>113.099875</v>
      </c>
      <c r="Y690" s="138">
        <v>57162</v>
      </c>
      <c r="Z690" s="179">
        <v>43</v>
      </c>
      <c r="AA690" s="139">
        <v>2056</v>
      </c>
      <c r="AB690" s="131"/>
      <c r="AC690" s="38"/>
      <c r="AD690" s="140">
        <v>4863.75</v>
      </c>
      <c r="AE690" s="141">
        <v>4750.6501250000001</v>
      </c>
      <c r="AF690" s="141">
        <v>4637.5502500000002</v>
      </c>
      <c r="AG690" s="141">
        <v>4524.4503750000003</v>
      </c>
      <c r="AH690" s="141">
        <v>4411.3505000000005</v>
      </c>
      <c r="AI690" s="141">
        <v>4298.2506250000006</v>
      </c>
      <c r="AJ690" s="141">
        <v>4185.1507500000007</v>
      </c>
      <c r="AK690" s="141">
        <v>4072.0508750000008</v>
      </c>
      <c r="AL690" s="141">
        <v>3958.9510000000009</v>
      </c>
      <c r="AM690" s="141">
        <v>3845.851125000001</v>
      </c>
      <c r="AN690" s="141">
        <v>3732.7512500000012</v>
      </c>
      <c r="AO690" s="141">
        <v>3619.6513750000013</v>
      </c>
      <c r="AP690" s="141">
        <v>3506.5515000000014</v>
      </c>
      <c r="AQ690" s="141">
        <v>3393.4516250000015</v>
      </c>
      <c r="AR690" s="141">
        <v>3280.3517500000016</v>
      </c>
      <c r="AS690" s="141">
        <v>3167.2518750000017</v>
      </c>
      <c r="AT690" s="141">
        <v>3054.1520000000019</v>
      </c>
      <c r="AU690" s="141">
        <v>2941.052125000002</v>
      </c>
      <c r="AV690" s="141">
        <v>2827.9522500000021</v>
      </c>
      <c r="AW690" s="141">
        <v>2714.8523750000022</v>
      </c>
      <c r="AX690" s="141">
        <v>2601.7525000000023</v>
      </c>
      <c r="AY690" s="141">
        <v>2488.6526250000024</v>
      </c>
      <c r="AZ690" s="141">
        <v>2375.5527500000026</v>
      </c>
      <c r="BA690" s="141">
        <v>2262.4528750000027</v>
      </c>
      <c r="BB690" s="141">
        <v>2149.3530000000028</v>
      </c>
      <c r="BC690" s="141">
        <v>2036.2531250000029</v>
      </c>
      <c r="BD690" s="141">
        <v>1923.153250000003</v>
      </c>
      <c r="BE690" s="141">
        <v>1810.0533750000031</v>
      </c>
      <c r="BF690" s="141">
        <v>1696.9535000000033</v>
      </c>
      <c r="BG690" s="141">
        <v>1583.8536250000034</v>
      </c>
      <c r="BH690" s="141">
        <v>1470.7537500000035</v>
      </c>
      <c r="BI690" s="141">
        <v>1357.6538750000036</v>
      </c>
      <c r="BJ690" s="141">
        <v>1244.5540000000037</v>
      </c>
      <c r="BK690" s="141">
        <v>1131.4541250000038</v>
      </c>
      <c r="BL690" s="141">
        <v>1018.3542500000038</v>
      </c>
      <c r="BM690" s="141">
        <v>905.25437500000385</v>
      </c>
      <c r="BN690" s="141">
        <v>792.15450000000385</v>
      </c>
      <c r="BO690" s="141">
        <v>679.05462500000385</v>
      </c>
      <c r="BP690" s="141">
        <v>565.95475000000386</v>
      </c>
    </row>
    <row r="691" spans="4:68">
      <c r="D691" s="174" t="s">
        <v>4951</v>
      </c>
      <c r="E691" s="175">
        <v>11372.83</v>
      </c>
      <c r="F691" s="174" t="s">
        <v>3426</v>
      </c>
      <c r="G691" s="174" t="s">
        <v>4949</v>
      </c>
      <c r="H691" s="174" t="s">
        <v>191</v>
      </c>
      <c r="I691" s="174" t="s">
        <v>3098</v>
      </c>
      <c r="J691" s="174" t="s">
        <v>4950</v>
      </c>
      <c r="K691" s="174"/>
      <c r="L691" s="174" t="s">
        <v>4377</v>
      </c>
      <c r="M691" s="174" t="s">
        <v>3535</v>
      </c>
      <c r="N691" s="176">
        <v>960</v>
      </c>
      <c r="O691" s="174" t="s">
        <v>3407</v>
      </c>
      <c r="P691" s="177">
        <v>27942</v>
      </c>
      <c r="Q691" s="176">
        <v>444</v>
      </c>
      <c r="R691" s="175">
        <v>5259.54</v>
      </c>
      <c r="S691" s="175">
        <v>6113.29</v>
      </c>
      <c r="T691" s="178">
        <v>0</v>
      </c>
      <c r="U691" s="96">
        <v>6</v>
      </c>
      <c r="V691" s="38" t="s">
        <v>116</v>
      </c>
      <c r="W691" s="38"/>
      <c r="X691" s="137">
        <v>142.16037499999999</v>
      </c>
      <c r="Y691" s="138">
        <v>57162</v>
      </c>
      <c r="Z691" s="179">
        <v>43</v>
      </c>
      <c r="AA691" s="139">
        <v>2056</v>
      </c>
      <c r="AB691" s="131"/>
      <c r="AC691" s="38"/>
      <c r="AD691" s="140">
        <v>6113.29</v>
      </c>
      <c r="AE691" s="141">
        <v>5971.1296249999996</v>
      </c>
      <c r="AF691" s="141">
        <v>5828.9692499999992</v>
      </c>
      <c r="AG691" s="141">
        <v>5686.8088749999988</v>
      </c>
      <c r="AH691" s="141">
        <v>5544.6484999999984</v>
      </c>
      <c r="AI691" s="141">
        <v>5402.488124999998</v>
      </c>
      <c r="AJ691" s="141">
        <v>5260.3277499999976</v>
      </c>
      <c r="AK691" s="141">
        <v>5118.1673749999973</v>
      </c>
      <c r="AL691" s="141">
        <v>4976.0069999999969</v>
      </c>
      <c r="AM691" s="141">
        <v>4833.8466249999965</v>
      </c>
      <c r="AN691" s="141">
        <v>4691.6862499999961</v>
      </c>
      <c r="AO691" s="141">
        <v>4549.5258749999957</v>
      </c>
      <c r="AP691" s="141">
        <v>4407.3654999999953</v>
      </c>
      <c r="AQ691" s="141">
        <v>4265.205124999995</v>
      </c>
      <c r="AR691" s="141">
        <v>4123.0447499999946</v>
      </c>
      <c r="AS691" s="141">
        <v>3980.8843749999946</v>
      </c>
      <c r="AT691" s="141">
        <v>3838.7239999999947</v>
      </c>
      <c r="AU691" s="141">
        <v>3696.5636249999948</v>
      </c>
      <c r="AV691" s="141">
        <v>3554.4032499999948</v>
      </c>
      <c r="AW691" s="141">
        <v>3412.2428749999949</v>
      </c>
      <c r="AX691" s="141">
        <v>3270.082499999995</v>
      </c>
      <c r="AY691" s="141">
        <v>3127.922124999995</v>
      </c>
      <c r="AZ691" s="141">
        <v>2985.7617499999951</v>
      </c>
      <c r="BA691" s="141">
        <v>2843.6013749999952</v>
      </c>
      <c r="BB691" s="141">
        <v>2701.4409999999953</v>
      </c>
      <c r="BC691" s="141">
        <v>2559.2806249999953</v>
      </c>
      <c r="BD691" s="141">
        <v>2417.1202499999954</v>
      </c>
      <c r="BE691" s="141">
        <v>2274.9598749999955</v>
      </c>
      <c r="BF691" s="141">
        <v>2132.7994999999955</v>
      </c>
      <c r="BG691" s="141">
        <v>1990.6391249999956</v>
      </c>
      <c r="BH691" s="141">
        <v>1848.4787499999957</v>
      </c>
      <c r="BI691" s="141">
        <v>1706.3183749999957</v>
      </c>
      <c r="BJ691" s="141">
        <v>1564.1579999999958</v>
      </c>
      <c r="BK691" s="141">
        <v>1421.9976249999959</v>
      </c>
      <c r="BL691" s="141">
        <v>1279.8372499999959</v>
      </c>
      <c r="BM691" s="141">
        <v>1137.676874999996</v>
      </c>
      <c r="BN691" s="141">
        <v>995.51649999999609</v>
      </c>
      <c r="BO691" s="141">
        <v>853.35612499999615</v>
      </c>
      <c r="BP691" s="141">
        <v>711.19574999999622</v>
      </c>
    </row>
    <row r="692" spans="4:68">
      <c r="D692" s="174" t="s">
        <v>4952</v>
      </c>
      <c r="E692" s="175">
        <v>2697912.22</v>
      </c>
      <c r="F692" s="174" t="s">
        <v>3464</v>
      </c>
      <c r="G692" s="174" t="s">
        <v>4949</v>
      </c>
      <c r="H692" s="174" t="s">
        <v>191</v>
      </c>
      <c r="I692" s="174" t="s">
        <v>3098</v>
      </c>
      <c r="J692" s="174" t="s">
        <v>4950</v>
      </c>
      <c r="K692" s="174"/>
      <c r="L692" s="174" t="s">
        <v>4377</v>
      </c>
      <c r="M692" s="174" t="s">
        <v>3535</v>
      </c>
      <c r="N692" s="176">
        <v>960</v>
      </c>
      <c r="O692" s="174" t="s">
        <v>3407</v>
      </c>
      <c r="P692" s="177">
        <v>27942</v>
      </c>
      <c r="Q692" s="176">
        <v>444</v>
      </c>
      <c r="R692" s="175">
        <v>1247690.68</v>
      </c>
      <c r="S692" s="175">
        <v>1450221.54</v>
      </c>
      <c r="T692" s="178">
        <v>0</v>
      </c>
      <c r="U692" s="96">
        <v>6</v>
      </c>
      <c r="V692" s="38" t="s">
        <v>116</v>
      </c>
      <c r="W692" s="38"/>
      <c r="X692" s="137">
        <v>33723.902750000001</v>
      </c>
      <c r="Y692" s="138">
        <v>57162</v>
      </c>
      <c r="Z692" s="179">
        <v>43</v>
      </c>
      <c r="AA692" s="139">
        <v>2056</v>
      </c>
      <c r="AB692" s="131"/>
      <c r="AC692" s="38"/>
      <c r="AD692" s="140">
        <v>1450221.54</v>
      </c>
      <c r="AE692" s="141">
        <v>1416497.6372500001</v>
      </c>
      <c r="AF692" s="141">
        <v>1382773.7345000003</v>
      </c>
      <c r="AG692" s="141">
        <v>1349049.8317500004</v>
      </c>
      <c r="AH692" s="141">
        <v>1315325.9290000005</v>
      </c>
      <c r="AI692" s="141">
        <v>1281602.0262500006</v>
      </c>
      <c r="AJ692" s="141">
        <v>1247878.1235000007</v>
      </c>
      <c r="AK692" s="141">
        <v>1214154.2207500008</v>
      </c>
      <c r="AL692" s="141">
        <v>1180430.3180000009</v>
      </c>
      <c r="AM692" s="141">
        <v>1146706.415250001</v>
      </c>
      <c r="AN692" s="141">
        <v>1112982.5125000011</v>
      </c>
      <c r="AO692" s="141">
        <v>1079258.6097500012</v>
      </c>
      <c r="AP692" s="141">
        <v>1045534.7070000012</v>
      </c>
      <c r="AQ692" s="141">
        <v>1011810.8042500012</v>
      </c>
      <c r="AR692" s="141">
        <v>978086.9015000012</v>
      </c>
      <c r="AS692" s="141">
        <v>944362.99875000119</v>
      </c>
      <c r="AT692" s="141">
        <v>910639.09600000118</v>
      </c>
      <c r="AU692" s="141">
        <v>876915.19325000118</v>
      </c>
      <c r="AV692" s="141">
        <v>843191.29050000117</v>
      </c>
      <c r="AW692" s="141">
        <v>809467.38775000116</v>
      </c>
      <c r="AX692" s="141">
        <v>775743.48500000115</v>
      </c>
      <c r="AY692" s="141">
        <v>742019.58225000114</v>
      </c>
      <c r="AZ692" s="141">
        <v>708295.67950000113</v>
      </c>
      <c r="BA692" s="141">
        <v>674571.77675000113</v>
      </c>
      <c r="BB692" s="141">
        <v>640847.87400000112</v>
      </c>
      <c r="BC692" s="141">
        <v>607123.97125000111</v>
      </c>
      <c r="BD692" s="141">
        <v>573400.0685000011</v>
      </c>
      <c r="BE692" s="141">
        <v>539676.16575000109</v>
      </c>
      <c r="BF692" s="141">
        <v>505952.26300000108</v>
      </c>
      <c r="BG692" s="141">
        <v>472228.36025000107</v>
      </c>
      <c r="BH692" s="141">
        <v>438504.45750000107</v>
      </c>
      <c r="BI692" s="141">
        <v>404780.55475000106</v>
      </c>
      <c r="BJ692" s="141">
        <v>371056.65200000105</v>
      </c>
      <c r="BK692" s="141">
        <v>337332.74925000104</v>
      </c>
      <c r="BL692" s="141">
        <v>303608.84650000103</v>
      </c>
      <c r="BM692" s="141">
        <v>269884.94375000102</v>
      </c>
      <c r="BN692" s="141">
        <v>236161.04100000102</v>
      </c>
      <c r="BO692" s="141">
        <v>202437.13825000101</v>
      </c>
      <c r="BP692" s="141">
        <v>168713.235500001</v>
      </c>
    </row>
    <row r="693" spans="4:68">
      <c r="D693" s="174" t="s">
        <v>4953</v>
      </c>
      <c r="E693" s="175">
        <v>67120.86</v>
      </c>
      <c r="F693" s="174" t="s">
        <v>3464</v>
      </c>
      <c r="G693" s="174" t="s">
        <v>4954</v>
      </c>
      <c r="H693" s="174" t="s">
        <v>191</v>
      </c>
      <c r="I693" s="174" t="s">
        <v>3098</v>
      </c>
      <c r="J693" s="174" t="s">
        <v>4955</v>
      </c>
      <c r="K693" s="174"/>
      <c r="L693" s="174" t="s">
        <v>4377</v>
      </c>
      <c r="M693" s="174" t="s">
        <v>4493</v>
      </c>
      <c r="N693" s="176">
        <v>960</v>
      </c>
      <c r="O693" s="174" t="s">
        <v>3407</v>
      </c>
      <c r="P693" s="177">
        <v>26846</v>
      </c>
      <c r="Q693" s="176">
        <v>480</v>
      </c>
      <c r="R693" s="175">
        <v>33558.089999999997</v>
      </c>
      <c r="S693" s="175">
        <v>33562.769999999997</v>
      </c>
      <c r="T693" s="178">
        <v>0</v>
      </c>
      <c r="U693" s="96">
        <v>6</v>
      </c>
      <c r="V693" s="38" t="s">
        <v>116</v>
      </c>
      <c r="W693" s="38"/>
      <c r="X693" s="137">
        <v>839.01075000000003</v>
      </c>
      <c r="Y693" s="138">
        <v>56066</v>
      </c>
      <c r="Z693" s="179">
        <v>40</v>
      </c>
      <c r="AA693" s="139">
        <v>2053</v>
      </c>
      <c r="AB693" s="131"/>
      <c r="AC693" s="38"/>
      <c r="AD693" s="140">
        <v>33562.769999999997</v>
      </c>
      <c r="AE693" s="141">
        <v>32723.759249999996</v>
      </c>
      <c r="AF693" s="141">
        <v>31884.748499999994</v>
      </c>
      <c r="AG693" s="141">
        <v>31045.737749999993</v>
      </c>
      <c r="AH693" s="141">
        <v>30206.726999999992</v>
      </c>
      <c r="AI693" s="141">
        <v>29367.71624999999</v>
      </c>
      <c r="AJ693" s="141">
        <v>28528.705499999989</v>
      </c>
      <c r="AK693" s="141">
        <v>27689.694749999988</v>
      </c>
      <c r="AL693" s="141">
        <v>26850.683999999987</v>
      </c>
      <c r="AM693" s="141">
        <v>26011.673249999985</v>
      </c>
      <c r="AN693" s="141">
        <v>25172.662499999984</v>
      </c>
      <c r="AO693" s="141">
        <v>24333.651749999983</v>
      </c>
      <c r="AP693" s="141">
        <v>23494.640999999981</v>
      </c>
      <c r="AQ693" s="141">
        <v>22655.63024999998</v>
      </c>
      <c r="AR693" s="141">
        <v>21816.619499999979</v>
      </c>
      <c r="AS693" s="141">
        <v>20977.608749999978</v>
      </c>
      <c r="AT693" s="141">
        <v>20138.597999999976</v>
      </c>
      <c r="AU693" s="141">
        <v>19299.587249999975</v>
      </c>
      <c r="AV693" s="141">
        <v>18460.576499999974</v>
      </c>
      <c r="AW693" s="141">
        <v>17621.565749999972</v>
      </c>
      <c r="AX693" s="141">
        <v>16782.554999999971</v>
      </c>
      <c r="AY693" s="141">
        <v>15943.544249999972</v>
      </c>
      <c r="AZ693" s="141">
        <v>15104.533499999972</v>
      </c>
      <c r="BA693" s="141">
        <v>14265.522749999973</v>
      </c>
      <c r="BB693" s="141">
        <v>13426.511999999973</v>
      </c>
      <c r="BC693" s="141">
        <v>12587.501249999974</v>
      </c>
      <c r="BD693" s="141">
        <v>11748.490499999974</v>
      </c>
      <c r="BE693" s="141">
        <v>10909.479749999975</v>
      </c>
      <c r="BF693" s="141">
        <v>10070.468999999975</v>
      </c>
      <c r="BG693" s="141">
        <v>9231.458249999976</v>
      </c>
      <c r="BH693" s="141">
        <v>8392.4474999999766</v>
      </c>
      <c r="BI693" s="141">
        <v>7553.4367499999762</v>
      </c>
      <c r="BJ693" s="141">
        <v>6714.4259999999758</v>
      </c>
      <c r="BK693" s="141">
        <v>5875.4152499999755</v>
      </c>
      <c r="BL693" s="141">
        <v>5036.4044999999751</v>
      </c>
      <c r="BM693" s="141">
        <v>4197.3937499999747</v>
      </c>
      <c r="BN693" s="141">
        <v>3358.3829999999748</v>
      </c>
      <c r="BO693" s="141">
        <v>2519.3722499999749</v>
      </c>
      <c r="BP693" s="141">
        <v>1680.361499999975</v>
      </c>
    </row>
    <row r="694" spans="4:68">
      <c r="D694" s="174" t="s">
        <v>4956</v>
      </c>
      <c r="E694" s="175">
        <v>27946.15</v>
      </c>
      <c r="F694" s="174" t="s">
        <v>3409</v>
      </c>
      <c r="G694" s="174" t="s">
        <v>4957</v>
      </c>
      <c r="H694" s="174" t="s">
        <v>191</v>
      </c>
      <c r="I694" s="174" t="s">
        <v>3098</v>
      </c>
      <c r="J694" s="174" t="s">
        <v>4958</v>
      </c>
      <c r="K694" s="174"/>
      <c r="L694" s="174" t="s">
        <v>4377</v>
      </c>
      <c r="M694" s="174" t="s">
        <v>3535</v>
      </c>
      <c r="N694" s="176">
        <v>960</v>
      </c>
      <c r="O694" s="174" t="s">
        <v>3407</v>
      </c>
      <c r="P694" s="177">
        <v>29037</v>
      </c>
      <c r="Q694" s="176">
        <v>408</v>
      </c>
      <c r="R694" s="175">
        <v>11876.05</v>
      </c>
      <c r="S694" s="175">
        <v>16070.1</v>
      </c>
      <c r="T694" s="178">
        <v>0</v>
      </c>
      <c r="U694" s="96">
        <v>6</v>
      </c>
      <c r="V694" s="38" t="s">
        <v>116</v>
      </c>
      <c r="W694" s="38"/>
      <c r="X694" s="137">
        <v>349.32687500000003</v>
      </c>
      <c r="Y694" s="138">
        <v>58257</v>
      </c>
      <c r="Z694" s="179">
        <v>46</v>
      </c>
      <c r="AA694" s="139">
        <v>2059</v>
      </c>
      <c r="AB694" s="131"/>
      <c r="AC694" s="38"/>
      <c r="AD694" s="140">
        <v>16070.1</v>
      </c>
      <c r="AE694" s="141">
        <v>15720.773125</v>
      </c>
      <c r="AF694" s="141">
        <v>15371.446249999999</v>
      </c>
      <c r="AG694" s="141">
        <v>15022.119374999998</v>
      </c>
      <c r="AH694" s="141">
        <v>14672.792499999998</v>
      </c>
      <c r="AI694" s="141">
        <v>14323.465624999997</v>
      </c>
      <c r="AJ694" s="141">
        <v>13974.138749999996</v>
      </c>
      <c r="AK694" s="141">
        <v>13624.811874999996</v>
      </c>
      <c r="AL694" s="141">
        <v>13275.484999999995</v>
      </c>
      <c r="AM694" s="141">
        <v>12926.158124999994</v>
      </c>
      <c r="AN694" s="141">
        <v>12576.831249999994</v>
      </c>
      <c r="AO694" s="141">
        <v>12227.504374999993</v>
      </c>
      <c r="AP694" s="141">
        <v>11878.177499999993</v>
      </c>
      <c r="AQ694" s="141">
        <v>11528.850624999992</v>
      </c>
      <c r="AR694" s="141">
        <v>11179.523749999991</v>
      </c>
      <c r="AS694" s="141">
        <v>10830.196874999991</v>
      </c>
      <c r="AT694" s="141">
        <v>10480.86999999999</v>
      </c>
      <c r="AU694" s="141">
        <v>10131.543124999989</v>
      </c>
      <c r="AV694" s="141">
        <v>9782.2162499999886</v>
      </c>
      <c r="AW694" s="141">
        <v>9432.8893749999879</v>
      </c>
      <c r="AX694" s="141">
        <v>9083.5624999999873</v>
      </c>
      <c r="AY694" s="141">
        <v>8734.2356249999866</v>
      </c>
      <c r="AZ694" s="141">
        <v>8384.908749999986</v>
      </c>
      <c r="BA694" s="141">
        <v>8035.5818749999862</v>
      </c>
      <c r="BB694" s="141">
        <v>7686.2549999999865</v>
      </c>
      <c r="BC694" s="141">
        <v>7336.9281249999867</v>
      </c>
      <c r="BD694" s="141">
        <v>6987.601249999987</v>
      </c>
      <c r="BE694" s="141">
        <v>6638.2743749999872</v>
      </c>
      <c r="BF694" s="141">
        <v>6288.9474999999875</v>
      </c>
      <c r="BG694" s="141">
        <v>5939.6206249999877</v>
      </c>
      <c r="BH694" s="141">
        <v>5590.293749999988</v>
      </c>
      <c r="BI694" s="141">
        <v>5240.9668749999882</v>
      </c>
      <c r="BJ694" s="141">
        <v>4891.6399999999885</v>
      </c>
      <c r="BK694" s="141">
        <v>4542.3131249999888</v>
      </c>
      <c r="BL694" s="141">
        <v>4192.986249999989</v>
      </c>
      <c r="BM694" s="141">
        <v>3843.6593749999888</v>
      </c>
      <c r="BN694" s="141">
        <v>3494.3324999999886</v>
      </c>
      <c r="BO694" s="141">
        <v>3145.0056249999884</v>
      </c>
      <c r="BP694" s="141">
        <v>2795.6787499999882</v>
      </c>
    </row>
    <row r="695" spans="4:68">
      <c r="D695" s="174" t="s">
        <v>4959</v>
      </c>
      <c r="E695" s="175">
        <v>527136.63</v>
      </c>
      <c r="F695" s="174" t="s">
        <v>3426</v>
      </c>
      <c r="G695" s="174" t="s">
        <v>4957</v>
      </c>
      <c r="H695" s="174" t="s">
        <v>191</v>
      </c>
      <c r="I695" s="174" t="s">
        <v>3098</v>
      </c>
      <c r="J695" s="174" t="s">
        <v>4958</v>
      </c>
      <c r="K695" s="174"/>
      <c r="L695" s="174" t="s">
        <v>4377</v>
      </c>
      <c r="M695" s="174" t="s">
        <v>3535</v>
      </c>
      <c r="N695" s="176">
        <v>960</v>
      </c>
      <c r="O695" s="174" t="s">
        <v>3407</v>
      </c>
      <c r="P695" s="177">
        <v>29037</v>
      </c>
      <c r="Q695" s="176">
        <v>408</v>
      </c>
      <c r="R695" s="175">
        <v>224014.65</v>
      </c>
      <c r="S695" s="175">
        <v>303121.98</v>
      </c>
      <c r="T695" s="178">
        <v>0</v>
      </c>
      <c r="U695" s="96">
        <v>6</v>
      </c>
      <c r="V695" s="38" t="s">
        <v>116</v>
      </c>
      <c r="W695" s="38"/>
      <c r="X695" s="137">
        <v>6589.2078750000001</v>
      </c>
      <c r="Y695" s="138">
        <v>58257</v>
      </c>
      <c r="Z695" s="179">
        <v>46</v>
      </c>
      <c r="AA695" s="139">
        <v>2059</v>
      </c>
      <c r="AB695" s="131"/>
      <c r="AC695" s="38"/>
      <c r="AD695" s="140">
        <v>303121.98</v>
      </c>
      <c r="AE695" s="141">
        <v>296532.77212499996</v>
      </c>
      <c r="AF695" s="141">
        <v>289943.56424999994</v>
      </c>
      <c r="AG695" s="141">
        <v>283354.35637499992</v>
      </c>
      <c r="AH695" s="141">
        <v>276765.14849999989</v>
      </c>
      <c r="AI695" s="141">
        <v>270175.94062499987</v>
      </c>
      <c r="AJ695" s="141">
        <v>263586.73274999985</v>
      </c>
      <c r="AK695" s="141">
        <v>256997.52487499986</v>
      </c>
      <c r="AL695" s="141">
        <v>250408.31699999986</v>
      </c>
      <c r="AM695" s="141">
        <v>243819.10912499987</v>
      </c>
      <c r="AN695" s="141">
        <v>237229.90124999988</v>
      </c>
      <c r="AO695" s="141">
        <v>230640.69337499989</v>
      </c>
      <c r="AP695" s="141">
        <v>224051.48549999989</v>
      </c>
      <c r="AQ695" s="141">
        <v>217462.2776249999</v>
      </c>
      <c r="AR695" s="141">
        <v>210873.06974999991</v>
      </c>
      <c r="AS695" s="141">
        <v>204283.86187499992</v>
      </c>
      <c r="AT695" s="141">
        <v>197694.65399999992</v>
      </c>
      <c r="AU695" s="141">
        <v>191105.44612499993</v>
      </c>
      <c r="AV695" s="141">
        <v>184516.23824999994</v>
      </c>
      <c r="AW695" s="141">
        <v>177927.03037499994</v>
      </c>
      <c r="AX695" s="141">
        <v>171337.82249999995</v>
      </c>
      <c r="AY695" s="141">
        <v>164748.61462499996</v>
      </c>
      <c r="AZ695" s="141">
        <v>158159.40674999997</v>
      </c>
      <c r="BA695" s="141">
        <v>151570.19887499997</v>
      </c>
      <c r="BB695" s="141">
        <v>144980.99099999998</v>
      </c>
      <c r="BC695" s="141">
        <v>138391.78312499999</v>
      </c>
      <c r="BD695" s="141">
        <v>131802.57524999999</v>
      </c>
      <c r="BE695" s="141">
        <v>125213.367375</v>
      </c>
      <c r="BF695" s="141">
        <v>118624.15950000001</v>
      </c>
      <c r="BG695" s="141">
        <v>112034.95162500002</v>
      </c>
      <c r="BH695" s="141">
        <v>105445.74375000002</v>
      </c>
      <c r="BI695" s="141">
        <v>98856.535875000031</v>
      </c>
      <c r="BJ695" s="141">
        <v>92267.328000000038</v>
      </c>
      <c r="BK695" s="141">
        <v>85678.120125000045</v>
      </c>
      <c r="BL695" s="141">
        <v>79088.912250000052</v>
      </c>
      <c r="BM695" s="141">
        <v>72499.704375000059</v>
      </c>
      <c r="BN695" s="141">
        <v>65910.496500000067</v>
      </c>
      <c r="BO695" s="141">
        <v>59321.288625000067</v>
      </c>
      <c r="BP695" s="141">
        <v>52732.080750000066</v>
      </c>
    </row>
    <row r="696" spans="4:68">
      <c r="D696" s="174" t="s">
        <v>4960</v>
      </c>
      <c r="E696" s="175">
        <v>9744131.25</v>
      </c>
      <c r="F696" s="174" t="s">
        <v>3464</v>
      </c>
      <c r="G696" s="174" t="s">
        <v>4957</v>
      </c>
      <c r="H696" s="174" t="s">
        <v>191</v>
      </c>
      <c r="I696" s="174" t="s">
        <v>3098</v>
      </c>
      <c r="J696" s="174" t="s">
        <v>4958</v>
      </c>
      <c r="K696" s="174"/>
      <c r="L696" s="174" t="s">
        <v>4377</v>
      </c>
      <c r="M696" s="174" t="s">
        <v>3535</v>
      </c>
      <c r="N696" s="176">
        <v>960</v>
      </c>
      <c r="O696" s="174" t="s">
        <v>3407</v>
      </c>
      <c r="P696" s="177">
        <v>28864</v>
      </c>
      <c r="Q696" s="176">
        <v>414</v>
      </c>
      <c r="R696" s="175">
        <v>4199111.5599999996</v>
      </c>
      <c r="S696" s="175">
        <v>5545019.6900000004</v>
      </c>
      <c r="T696" s="178">
        <v>0</v>
      </c>
      <c r="U696" s="96">
        <v>6</v>
      </c>
      <c r="V696" s="38" t="s">
        <v>116</v>
      </c>
      <c r="W696" s="38"/>
      <c r="X696" s="137">
        <v>121801.640625</v>
      </c>
      <c r="Y696" s="138">
        <v>58084</v>
      </c>
      <c r="Z696" s="179">
        <v>45.5</v>
      </c>
      <c r="AA696" s="139">
        <v>2059</v>
      </c>
      <c r="AB696" s="131"/>
      <c r="AC696" s="38"/>
      <c r="AD696" s="140">
        <v>5545019.6900000004</v>
      </c>
      <c r="AE696" s="141">
        <v>5423218.0493750004</v>
      </c>
      <c r="AF696" s="141">
        <v>5301416.4087500004</v>
      </c>
      <c r="AG696" s="141">
        <v>5179614.7681250004</v>
      </c>
      <c r="AH696" s="141">
        <v>5057813.1275000004</v>
      </c>
      <c r="AI696" s="141">
        <v>4936011.4868750004</v>
      </c>
      <c r="AJ696" s="141">
        <v>4814209.8462500004</v>
      </c>
      <c r="AK696" s="141">
        <v>4692408.2056250004</v>
      </c>
      <c r="AL696" s="141">
        <v>4570606.5650000004</v>
      </c>
      <c r="AM696" s="141">
        <v>4448804.9243750004</v>
      </c>
      <c r="AN696" s="141">
        <v>4327003.2837500004</v>
      </c>
      <c r="AO696" s="141">
        <v>4205201.6431250004</v>
      </c>
      <c r="AP696" s="141">
        <v>4083400.0025000004</v>
      </c>
      <c r="AQ696" s="141">
        <v>3961598.3618750004</v>
      </c>
      <c r="AR696" s="141">
        <v>3839796.7212500004</v>
      </c>
      <c r="AS696" s="141">
        <v>3717995.0806250004</v>
      </c>
      <c r="AT696" s="141">
        <v>3596193.4400000004</v>
      </c>
      <c r="AU696" s="141">
        <v>3474391.7993750004</v>
      </c>
      <c r="AV696" s="141">
        <v>3352590.1587500004</v>
      </c>
      <c r="AW696" s="141">
        <v>3230788.5181250004</v>
      </c>
      <c r="AX696" s="141">
        <v>3108986.8775000004</v>
      </c>
      <c r="AY696" s="141">
        <v>2987185.2368750004</v>
      </c>
      <c r="AZ696" s="141">
        <v>2865383.5962500004</v>
      </c>
      <c r="BA696" s="141">
        <v>2743581.9556250004</v>
      </c>
      <c r="BB696" s="141">
        <v>2621780.3150000004</v>
      </c>
      <c r="BC696" s="141">
        <v>2499978.6743750004</v>
      </c>
      <c r="BD696" s="141">
        <v>2378177.0337500004</v>
      </c>
      <c r="BE696" s="141">
        <v>2256375.3931250004</v>
      </c>
      <c r="BF696" s="141">
        <v>2134573.7525000004</v>
      </c>
      <c r="BG696" s="141">
        <v>2012772.1118750004</v>
      </c>
      <c r="BH696" s="141">
        <v>1890970.4712500004</v>
      </c>
      <c r="BI696" s="141">
        <v>1769168.8306250004</v>
      </c>
      <c r="BJ696" s="141">
        <v>1647367.1900000004</v>
      </c>
      <c r="BK696" s="141">
        <v>1525565.5493750004</v>
      </c>
      <c r="BL696" s="141">
        <v>1403763.9087500004</v>
      </c>
      <c r="BM696" s="141">
        <v>1281962.2681250004</v>
      </c>
      <c r="BN696" s="141">
        <v>1160160.6275000004</v>
      </c>
      <c r="BO696" s="141">
        <v>1038358.9868750004</v>
      </c>
      <c r="BP696" s="141">
        <v>916557.34625000041</v>
      </c>
    </row>
    <row r="697" spans="4:68">
      <c r="D697" s="174" t="s">
        <v>4961</v>
      </c>
      <c r="E697" s="175">
        <v>19850781.32</v>
      </c>
      <c r="F697" s="174" t="s">
        <v>3464</v>
      </c>
      <c r="G697" s="174" t="s">
        <v>4962</v>
      </c>
      <c r="H697" s="174" t="s">
        <v>191</v>
      </c>
      <c r="I697" s="174" t="s">
        <v>3098</v>
      </c>
      <c r="J697" s="174" t="s">
        <v>4963</v>
      </c>
      <c r="K697" s="174"/>
      <c r="L697" s="174" t="s">
        <v>4377</v>
      </c>
      <c r="M697" s="174" t="s">
        <v>3535</v>
      </c>
      <c r="N697" s="176">
        <v>960</v>
      </c>
      <c r="O697" s="174" t="s">
        <v>3407</v>
      </c>
      <c r="P697" s="177">
        <v>27211</v>
      </c>
      <c r="Q697" s="176">
        <v>468</v>
      </c>
      <c r="R697" s="175">
        <v>9676566.5399999991</v>
      </c>
      <c r="S697" s="175">
        <v>10174214.779999999</v>
      </c>
      <c r="T697" s="178">
        <v>0</v>
      </c>
      <c r="U697" s="96">
        <v>6</v>
      </c>
      <c r="V697" s="38" t="s">
        <v>116</v>
      </c>
      <c r="W697" s="38"/>
      <c r="X697" s="137">
        <v>248134.76649999997</v>
      </c>
      <c r="Y697" s="138">
        <v>56431</v>
      </c>
      <c r="Z697" s="179">
        <v>41</v>
      </c>
      <c r="AA697" s="139">
        <v>2054</v>
      </c>
      <c r="AB697" s="131"/>
      <c r="AC697" s="38"/>
      <c r="AD697" s="140">
        <v>10174214.779999999</v>
      </c>
      <c r="AE697" s="141">
        <v>9926080.0134999994</v>
      </c>
      <c r="AF697" s="141">
        <v>9677945.2469999995</v>
      </c>
      <c r="AG697" s="141">
        <v>9429810.4804999996</v>
      </c>
      <c r="AH697" s="141">
        <v>9181675.7139999997</v>
      </c>
      <c r="AI697" s="141">
        <v>8933540.9474999998</v>
      </c>
      <c r="AJ697" s="141">
        <v>8685406.1809999999</v>
      </c>
      <c r="AK697" s="141">
        <v>8437271.4145</v>
      </c>
      <c r="AL697" s="141">
        <v>8189136.648</v>
      </c>
      <c r="AM697" s="141">
        <v>7941001.8815000001</v>
      </c>
      <c r="AN697" s="141">
        <v>7692867.1150000002</v>
      </c>
      <c r="AO697" s="141">
        <v>7444732.3485000003</v>
      </c>
      <c r="AP697" s="141">
        <v>7196597.5820000004</v>
      </c>
      <c r="AQ697" s="141">
        <v>6948462.8155000005</v>
      </c>
      <c r="AR697" s="141">
        <v>6700328.0490000006</v>
      </c>
      <c r="AS697" s="141">
        <v>6452193.2825000007</v>
      </c>
      <c r="AT697" s="141">
        <v>6204058.5160000008</v>
      </c>
      <c r="AU697" s="141">
        <v>5955923.7495000008</v>
      </c>
      <c r="AV697" s="141">
        <v>5707788.9830000009</v>
      </c>
      <c r="AW697" s="141">
        <v>5459654.216500001</v>
      </c>
      <c r="AX697" s="141">
        <v>5211519.4500000011</v>
      </c>
      <c r="AY697" s="141">
        <v>4963384.6835000012</v>
      </c>
      <c r="AZ697" s="141">
        <v>4715249.9170000013</v>
      </c>
      <c r="BA697" s="141">
        <v>4467115.1505000014</v>
      </c>
      <c r="BB697" s="141">
        <v>4218980.3840000015</v>
      </c>
      <c r="BC697" s="141">
        <v>3970845.6175000016</v>
      </c>
      <c r="BD697" s="141">
        <v>3722710.8510000017</v>
      </c>
      <c r="BE697" s="141">
        <v>3474576.0845000017</v>
      </c>
      <c r="BF697" s="141">
        <v>3226441.3180000018</v>
      </c>
      <c r="BG697" s="141">
        <v>2978306.5515000019</v>
      </c>
      <c r="BH697" s="141">
        <v>2730171.785000002</v>
      </c>
      <c r="BI697" s="141">
        <v>2482037.0185000021</v>
      </c>
      <c r="BJ697" s="141">
        <v>2233902.2520000022</v>
      </c>
      <c r="BK697" s="141">
        <v>1985767.4855000023</v>
      </c>
      <c r="BL697" s="141">
        <v>1737632.7190000024</v>
      </c>
      <c r="BM697" s="141">
        <v>1489497.9525000025</v>
      </c>
      <c r="BN697" s="141">
        <v>1241363.1860000025</v>
      </c>
      <c r="BO697" s="141">
        <v>993228.41950000264</v>
      </c>
      <c r="BP697" s="141">
        <v>745093.65300000273</v>
      </c>
    </row>
    <row r="698" spans="4:68">
      <c r="D698" s="174" t="s">
        <v>4964</v>
      </c>
      <c r="E698" s="175">
        <v>39968.22</v>
      </c>
      <c r="F698" s="174" t="s">
        <v>3409</v>
      </c>
      <c r="G698" s="174" t="s">
        <v>4965</v>
      </c>
      <c r="H698" s="174" t="s">
        <v>191</v>
      </c>
      <c r="I698" s="174" t="s">
        <v>3098</v>
      </c>
      <c r="J698" s="174" t="s">
        <v>4966</v>
      </c>
      <c r="K698" s="174"/>
      <c r="L698" s="174" t="s">
        <v>4377</v>
      </c>
      <c r="M698" s="174" t="s">
        <v>4734</v>
      </c>
      <c r="N698" s="176">
        <v>960</v>
      </c>
      <c r="O698" s="174" t="s">
        <v>3407</v>
      </c>
      <c r="P698" s="177">
        <v>28672</v>
      </c>
      <c r="Q698" s="176">
        <v>420</v>
      </c>
      <c r="R698" s="175">
        <v>17484.669999999998</v>
      </c>
      <c r="S698" s="175">
        <v>22483.55</v>
      </c>
      <c r="T698" s="178">
        <v>0</v>
      </c>
      <c r="U698" s="96">
        <v>6</v>
      </c>
      <c r="V698" s="38" t="s">
        <v>116</v>
      </c>
      <c r="W698" s="38"/>
      <c r="X698" s="137">
        <v>499.60275000000001</v>
      </c>
      <c r="Y698" s="138">
        <v>57892</v>
      </c>
      <c r="Z698" s="179">
        <v>45</v>
      </c>
      <c r="AA698" s="139">
        <v>2058</v>
      </c>
      <c r="AB698" s="131"/>
      <c r="AC698" s="38"/>
      <c r="AD698" s="140">
        <v>22483.55</v>
      </c>
      <c r="AE698" s="141">
        <v>21983.947249999997</v>
      </c>
      <c r="AF698" s="141">
        <v>21484.344499999999</v>
      </c>
      <c r="AG698" s="141">
        <v>20984.741750000001</v>
      </c>
      <c r="AH698" s="141">
        <v>20485.139000000003</v>
      </c>
      <c r="AI698" s="141">
        <v>19985.536250000005</v>
      </c>
      <c r="AJ698" s="141">
        <v>19485.933500000006</v>
      </c>
      <c r="AK698" s="141">
        <v>18986.330750000008</v>
      </c>
      <c r="AL698" s="141">
        <v>18486.72800000001</v>
      </c>
      <c r="AM698" s="141">
        <v>17987.125250000012</v>
      </c>
      <c r="AN698" s="141">
        <v>17487.522500000014</v>
      </c>
      <c r="AO698" s="141">
        <v>16987.919750000015</v>
      </c>
      <c r="AP698" s="141">
        <v>16488.317000000017</v>
      </c>
      <c r="AQ698" s="141">
        <v>15988.714250000017</v>
      </c>
      <c r="AR698" s="141">
        <v>15489.111500000017</v>
      </c>
      <c r="AS698" s="141">
        <v>14989.508750000017</v>
      </c>
      <c r="AT698" s="141">
        <v>14489.906000000017</v>
      </c>
      <c r="AU698" s="141">
        <v>13990.303250000017</v>
      </c>
      <c r="AV698" s="141">
        <v>13490.700500000017</v>
      </c>
      <c r="AW698" s="141">
        <v>12991.097750000017</v>
      </c>
      <c r="AX698" s="141">
        <v>12491.495000000017</v>
      </c>
      <c r="AY698" s="141">
        <v>11991.892250000017</v>
      </c>
      <c r="AZ698" s="141">
        <v>11492.289500000017</v>
      </c>
      <c r="BA698" s="141">
        <v>10992.686750000017</v>
      </c>
      <c r="BB698" s="141">
        <v>10493.084000000017</v>
      </c>
      <c r="BC698" s="141">
        <v>9993.4812500000171</v>
      </c>
      <c r="BD698" s="141">
        <v>9493.8785000000171</v>
      </c>
      <c r="BE698" s="141">
        <v>8994.2757500000171</v>
      </c>
      <c r="BF698" s="141">
        <v>8494.6730000000171</v>
      </c>
      <c r="BG698" s="141">
        <v>7995.070250000017</v>
      </c>
      <c r="BH698" s="141">
        <v>7495.467500000017</v>
      </c>
      <c r="BI698" s="141">
        <v>6995.864750000017</v>
      </c>
      <c r="BJ698" s="141">
        <v>6496.262000000017</v>
      </c>
      <c r="BK698" s="141">
        <v>5996.659250000017</v>
      </c>
      <c r="BL698" s="141">
        <v>5497.056500000017</v>
      </c>
      <c r="BM698" s="141">
        <v>4997.453750000017</v>
      </c>
      <c r="BN698" s="141">
        <v>4497.8510000000169</v>
      </c>
      <c r="BO698" s="141">
        <v>3998.2482500000169</v>
      </c>
      <c r="BP698" s="141">
        <v>3498.6455000000169</v>
      </c>
    </row>
    <row r="699" spans="4:68">
      <c r="D699" s="174" t="s">
        <v>4967</v>
      </c>
      <c r="E699" s="175">
        <v>106566.12</v>
      </c>
      <c r="F699" s="174" t="s">
        <v>3426</v>
      </c>
      <c r="G699" s="174" t="s">
        <v>4965</v>
      </c>
      <c r="H699" s="174" t="s">
        <v>191</v>
      </c>
      <c r="I699" s="174" t="s">
        <v>3098</v>
      </c>
      <c r="J699" s="174" t="s">
        <v>4966</v>
      </c>
      <c r="K699" s="174"/>
      <c r="L699" s="174" t="s">
        <v>4377</v>
      </c>
      <c r="M699" s="174" t="s">
        <v>4734</v>
      </c>
      <c r="N699" s="176">
        <v>960</v>
      </c>
      <c r="O699" s="174" t="s">
        <v>3407</v>
      </c>
      <c r="P699" s="177">
        <v>28672</v>
      </c>
      <c r="Q699" s="176">
        <v>420</v>
      </c>
      <c r="R699" s="175">
        <v>46618.89</v>
      </c>
      <c r="S699" s="175">
        <v>59947.23</v>
      </c>
      <c r="T699" s="178">
        <v>0</v>
      </c>
      <c r="U699" s="96">
        <v>6</v>
      </c>
      <c r="V699" s="38" t="s">
        <v>116</v>
      </c>
      <c r="W699" s="38"/>
      <c r="X699" s="137">
        <v>1332.0764999999999</v>
      </c>
      <c r="Y699" s="138">
        <v>57892</v>
      </c>
      <c r="Z699" s="179">
        <v>45</v>
      </c>
      <c r="AA699" s="139">
        <v>2058</v>
      </c>
      <c r="AB699" s="131"/>
      <c r="AC699" s="38"/>
      <c r="AD699" s="140">
        <v>59947.23</v>
      </c>
      <c r="AE699" s="141">
        <v>58615.1535</v>
      </c>
      <c r="AF699" s="141">
        <v>57283.076999999997</v>
      </c>
      <c r="AG699" s="141">
        <v>55951.000499999995</v>
      </c>
      <c r="AH699" s="141">
        <v>54618.923999999992</v>
      </c>
      <c r="AI699" s="141">
        <v>53286.847499999989</v>
      </c>
      <c r="AJ699" s="141">
        <v>51954.770999999986</v>
      </c>
      <c r="AK699" s="141">
        <v>50622.694499999983</v>
      </c>
      <c r="AL699" s="141">
        <v>49290.61799999998</v>
      </c>
      <c r="AM699" s="141">
        <v>47958.541499999978</v>
      </c>
      <c r="AN699" s="141">
        <v>46626.464999999975</v>
      </c>
      <c r="AO699" s="141">
        <v>45294.388499999972</v>
      </c>
      <c r="AP699" s="141">
        <v>43962.311999999969</v>
      </c>
      <c r="AQ699" s="141">
        <v>42630.235499999966</v>
      </c>
      <c r="AR699" s="141">
        <v>41298.158999999963</v>
      </c>
      <c r="AS699" s="141">
        <v>39966.08249999996</v>
      </c>
      <c r="AT699" s="141">
        <v>38634.005999999958</v>
      </c>
      <c r="AU699" s="141">
        <v>37301.929499999955</v>
      </c>
      <c r="AV699" s="141">
        <v>35969.852999999952</v>
      </c>
      <c r="AW699" s="141">
        <v>34637.776499999949</v>
      </c>
      <c r="AX699" s="141">
        <v>33305.699999999946</v>
      </c>
      <c r="AY699" s="141">
        <v>31973.623499999947</v>
      </c>
      <c r="AZ699" s="141">
        <v>30641.546999999948</v>
      </c>
      <c r="BA699" s="141">
        <v>29309.470499999949</v>
      </c>
      <c r="BB699" s="141">
        <v>27977.393999999949</v>
      </c>
      <c r="BC699" s="141">
        <v>26645.31749999995</v>
      </c>
      <c r="BD699" s="141">
        <v>25313.240999999951</v>
      </c>
      <c r="BE699" s="141">
        <v>23981.164499999952</v>
      </c>
      <c r="BF699" s="141">
        <v>22649.087999999952</v>
      </c>
      <c r="BG699" s="141">
        <v>21317.011499999953</v>
      </c>
      <c r="BH699" s="141">
        <v>19984.934999999954</v>
      </c>
      <c r="BI699" s="141">
        <v>18652.858499999955</v>
      </c>
      <c r="BJ699" s="141">
        <v>17320.781999999956</v>
      </c>
      <c r="BK699" s="141">
        <v>15988.705499999956</v>
      </c>
      <c r="BL699" s="141">
        <v>14656.628999999957</v>
      </c>
      <c r="BM699" s="141">
        <v>13324.552499999958</v>
      </c>
      <c r="BN699" s="141">
        <v>11992.475999999959</v>
      </c>
      <c r="BO699" s="141">
        <v>10660.39949999996</v>
      </c>
      <c r="BP699" s="141">
        <v>9328.3229999999603</v>
      </c>
    </row>
    <row r="700" spans="4:68">
      <c r="D700" s="174" t="s">
        <v>4968</v>
      </c>
      <c r="E700" s="175">
        <v>5125099.0599999996</v>
      </c>
      <c r="F700" s="174" t="s">
        <v>3464</v>
      </c>
      <c r="G700" s="174" t="s">
        <v>4965</v>
      </c>
      <c r="H700" s="174" t="s">
        <v>191</v>
      </c>
      <c r="I700" s="174" t="s">
        <v>3098</v>
      </c>
      <c r="J700" s="174" t="s">
        <v>4969</v>
      </c>
      <c r="K700" s="174"/>
      <c r="L700" s="174" t="s">
        <v>4377</v>
      </c>
      <c r="M700" s="174" t="s">
        <v>4760</v>
      </c>
      <c r="N700" s="176">
        <v>960</v>
      </c>
      <c r="O700" s="174" t="s">
        <v>3407</v>
      </c>
      <c r="P700" s="177">
        <v>28307</v>
      </c>
      <c r="Q700" s="176">
        <v>432</v>
      </c>
      <c r="R700" s="175">
        <v>2306116.5</v>
      </c>
      <c r="S700" s="175">
        <v>2818982.56</v>
      </c>
      <c r="T700" s="178">
        <v>0</v>
      </c>
      <c r="U700" s="96">
        <v>6</v>
      </c>
      <c r="V700" s="38" t="s">
        <v>116</v>
      </c>
      <c r="W700" s="38"/>
      <c r="X700" s="137">
        <v>64063.738249999995</v>
      </c>
      <c r="Y700" s="138">
        <v>57527</v>
      </c>
      <c r="Z700" s="179">
        <v>44</v>
      </c>
      <c r="AA700" s="139">
        <v>2057</v>
      </c>
      <c r="AB700" s="131"/>
      <c r="AC700" s="38"/>
      <c r="AD700" s="140">
        <v>2818982.56</v>
      </c>
      <c r="AE700" s="141">
        <v>2754918.8217500001</v>
      </c>
      <c r="AF700" s="141">
        <v>2690855.0835000002</v>
      </c>
      <c r="AG700" s="141">
        <v>2626791.3452500002</v>
      </c>
      <c r="AH700" s="141">
        <v>2562727.6070000003</v>
      </c>
      <c r="AI700" s="141">
        <v>2498663.8687500004</v>
      </c>
      <c r="AJ700" s="141">
        <v>2434600.1305000004</v>
      </c>
      <c r="AK700" s="141">
        <v>2370536.3922500005</v>
      </c>
      <c r="AL700" s="141">
        <v>2306472.6540000006</v>
      </c>
      <c r="AM700" s="141">
        <v>2242408.9157500006</v>
      </c>
      <c r="AN700" s="141">
        <v>2178345.1775000007</v>
      </c>
      <c r="AO700" s="141">
        <v>2114281.4392500008</v>
      </c>
      <c r="AP700" s="141">
        <v>2050217.7010000008</v>
      </c>
      <c r="AQ700" s="141">
        <v>1986153.9627500009</v>
      </c>
      <c r="AR700" s="141">
        <v>1922090.2245000009</v>
      </c>
      <c r="AS700" s="141">
        <v>1858026.486250001</v>
      </c>
      <c r="AT700" s="141">
        <v>1793962.7480000011</v>
      </c>
      <c r="AU700" s="141">
        <v>1729899.0097500011</v>
      </c>
      <c r="AV700" s="141">
        <v>1665835.2715000012</v>
      </c>
      <c r="AW700" s="141">
        <v>1601771.5332500013</v>
      </c>
      <c r="AX700" s="141">
        <v>1537707.7950000013</v>
      </c>
      <c r="AY700" s="141">
        <v>1473644.0567500014</v>
      </c>
      <c r="AZ700" s="141">
        <v>1409580.3185000014</v>
      </c>
      <c r="BA700" s="141">
        <v>1345516.5802500015</v>
      </c>
      <c r="BB700" s="141">
        <v>1281452.8420000016</v>
      </c>
      <c r="BC700" s="141">
        <v>1217389.1037500016</v>
      </c>
      <c r="BD700" s="141">
        <v>1153325.3655000017</v>
      </c>
      <c r="BE700" s="141">
        <v>1089261.6272500018</v>
      </c>
      <c r="BF700" s="141">
        <v>1025197.8890000018</v>
      </c>
      <c r="BG700" s="141">
        <v>961134.15075000189</v>
      </c>
      <c r="BH700" s="141">
        <v>897070.41250000196</v>
      </c>
      <c r="BI700" s="141">
        <v>833006.67425000202</v>
      </c>
      <c r="BJ700" s="141">
        <v>768942.93600000208</v>
      </c>
      <c r="BK700" s="141">
        <v>704879.19775000215</v>
      </c>
      <c r="BL700" s="141">
        <v>640815.45950000221</v>
      </c>
      <c r="BM700" s="141">
        <v>576751.72125000227</v>
      </c>
      <c r="BN700" s="141">
        <v>512687.98300000228</v>
      </c>
      <c r="BO700" s="141">
        <v>448624.24475000228</v>
      </c>
      <c r="BP700" s="141">
        <v>384560.50650000229</v>
      </c>
    </row>
    <row r="701" spans="4:68">
      <c r="D701" s="174" t="s">
        <v>4970</v>
      </c>
      <c r="E701" s="175">
        <v>1824727.37</v>
      </c>
      <c r="F701" s="174" t="s">
        <v>3464</v>
      </c>
      <c r="G701" s="174" t="s">
        <v>4965</v>
      </c>
      <c r="H701" s="174" t="s">
        <v>191</v>
      </c>
      <c r="I701" s="174" t="s">
        <v>3098</v>
      </c>
      <c r="J701" s="174" t="s">
        <v>4966</v>
      </c>
      <c r="K701" s="174"/>
      <c r="L701" s="174" t="s">
        <v>4377</v>
      </c>
      <c r="M701" s="174" t="s">
        <v>4734</v>
      </c>
      <c r="N701" s="176">
        <v>960</v>
      </c>
      <c r="O701" s="174" t="s">
        <v>3407</v>
      </c>
      <c r="P701" s="177">
        <v>28672</v>
      </c>
      <c r="Q701" s="176">
        <v>420</v>
      </c>
      <c r="R701" s="175">
        <v>798254.84</v>
      </c>
      <c r="S701" s="175">
        <v>1026472.53</v>
      </c>
      <c r="T701" s="178">
        <v>0</v>
      </c>
      <c r="U701" s="96">
        <v>6</v>
      </c>
      <c r="V701" s="38" t="s">
        <v>116</v>
      </c>
      <c r="W701" s="38"/>
      <c r="X701" s="137">
        <v>22809.092125000003</v>
      </c>
      <c r="Y701" s="138">
        <v>57892</v>
      </c>
      <c r="Z701" s="179">
        <v>45</v>
      </c>
      <c r="AA701" s="139">
        <v>2058</v>
      </c>
      <c r="AB701" s="131"/>
      <c r="AC701" s="38"/>
      <c r="AD701" s="140">
        <v>1026472.53</v>
      </c>
      <c r="AE701" s="141">
        <v>1003663.4378750001</v>
      </c>
      <c r="AF701" s="141">
        <v>980854.34575000009</v>
      </c>
      <c r="AG701" s="141">
        <v>958045.25362500013</v>
      </c>
      <c r="AH701" s="141">
        <v>935236.16150000016</v>
      </c>
      <c r="AI701" s="141">
        <v>912427.0693750002</v>
      </c>
      <c r="AJ701" s="141">
        <v>889617.97725000023</v>
      </c>
      <c r="AK701" s="141">
        <v>866808.88512500026</v>
      </c>
      <c r="AL701" s="141">
        <v>843999.7930000003</v>
      </c>
      <c r="AM701" s="141">
        <v>821190.70087500033</v>
      </c>
      <c r="AN701" s="141">
        <v>798381.60875000036</v>
      </c>
      <c r="AO701" s="141">
        <v>775572.5166250004</v>
      </c>
      <c r="AP701" s="141">
        <v>752763.42450000043</v>
      </c>
      <c r="AQ701" s="141">
        <v>729954.33237500046</v>
      </c>
      <c r="AR701" s="141">
        <v>707145.2402500005</v>
      </c>
      <c r="AS701" s="141">
        <v>684336.14812500053</v>
      </c>
      <c r="AT701" s="141">
        <v>661527.05600000056</v>
      </c>
      <c r="AU701" s="141">
        <v>638717.9638750006</v>
      </c>
      <c r="AV701" s="141">
        <v>615908.87175000063</v>
      </c>
      <c r="AW701" s="141">
        <v>593099.77962500066</v>
      </c>
      <c r="AX701" s="141">
        <v>570290.6875000007</v>
      </c>
      <c r="AY701" s="141">
        <v>547481.59537500073</v>
      </c>
      <c r="AZ701" s="141">
        <v>524672.50325000077</v>
      </c>
      <c r="BA701" s="141">
        <v>501863.41112500074</v>
      </c>
      <c r="BB701" s="141">
        <v>479054.31900000072</v>
      </c>
      <c r="BC701" s="141">
        <v>456245.22687500069</v>
      </c>
      <c r="BD701" s="141">
        <v>433436.13475000067</v>
      </c>
      <c r="BE701" s="141">
        <v>410627.04262500064</v>
      </c>
      <c r="BF701" s="141">
        <v>387817.95050000062</v>
      </c>
      <c r="BG701" s="141">
        <v>365008.85837500059</v>
      </c>
      <c r="BH701" s="141">
        <v>342199.76625000057</v>
      </c>
      <c r="BI701" s="141">
        <v>319390.67412500054</v>
      </c>
      <c r="BJ701" s="141">
        <v>296581.58200000052</v>
      </c>
      <c r="BK701" s="141">
        <v>273772.48987500049</v>
      </c>
      <c r="BL701" s="141">
        <v>250963.3977500005</v>
      </c>
      <c r="BM701" s="141">
        <v>228154.3056250005</v>
      </c>
      <c r="BN701" s="141">
        <v>205345.21350000051</v>
      </c>
      <c r="BO701" s="141">
        <v>182536.12137500051</v>
      </c>
      <c r="BP701" s="141">
        <v>159727.02925000052</v>
      </c>
    </row>
    <row r="702" spans="4:68">
      <c r="D702" s="174" t="s">
        <v>4971</v>
      </c>
      <c r="E702" s="175">
        <v>13677329.109999999</v>
      </c>
      <c r="F702" s="174" t="s">
        <v>3464</v>
      </c>
      <c r="G702" s="174" t="s">
        <v>4972</v>
      </c>
      <c r="H702" s="174" t="s">
        <v>191</v>
      </c>
      <c r="I702" s="174" t="s">
        <v>3098</v>
      </c>
      <c r="J702" s="174" t="s">
        <v>4973</v>
      </c>
      <c r="K702" s="174"/>
      <c r="L702" s="174" t="s">
        <v>4377</v>
      </c>
      <c r="M702" s="174" t="s">
        <v>3535</v>
      </c>
      <c r="N702" s="176">
        <v>960</v>
      </c>
      <c r="O702" s="174" t="s">
        <v>3407</v>
      </c>
      <c r="P702" s="177">
        <v>27211</v>
      </c>
      <c r="Q702" s="176">
        <v>468</v>
      </c>
      <c r="R702" s="175">
        <v>6667222.9800000004</v>
      </c>
      <c r="S702" s="175">
        <v>7010106.1299999999</v>
      </c>
      <c r="T702" s="178">
        <v>0</v>
      </c>
      <c r="U702" s="96">
        <v>6</v>
      </c>
      <c r="V702" s="38" t="s">
        <v>116</v>
      </c>
      <c r="W702" s="38"/>
      <c r="X702" s="137">
        <v>170966.61387499998</v>
      </c>
      <c r="Y702" s="138">
        <v>56431</v>
      </c>
      <c r="Z702" s="179">
        <v>41</v>
      </c>
      <c r="AA702" s="139">
        <v>2054</v>
      </c>
      <c r="AB702" s="131"/>
      <c r="AC702" s="38"/>
      <c r="AD702" s="140">
        <v>7010106.1299999999</v>
      </c>
      <c r="AE702" s="141">
        <v>6839139.5161250001</v>
      </c>
      <c r="AF702" s="141">
        <v>6668172.9022500003</v>
      </c>
      <c r="AG702" s="141">
        <v>6497206.2883750005</v>
      </c>
      <c r="AH702" s="141">
        <v>6326239.6745000007</v>
      </c>
      <c r="AI702" s="141">
        <v>6155273.0606250009</v>
      </c>
      <c r="AJ702" s="141">
        <v>5984306.4467500011</v>
      </c>
      <c r="AK702" s="141">
        <v>5813339.8328750012</v>
      </c>
      <c r="AL702" s="141">
        <v>5642373.2190000014</v>
      </c>
      <c r="AM702" s="141">
        <v>5471406.6051250016</v>
      </c>
      <c r="AN702" s="141">
        <v>5300439.9912500018</v>
      </c>
      <c r="AO702" s="141">
        <v>5129473.377375002</v>
      </c>
      <c r="AP702" s="141">
        <v>4958506.7635000022</v>
      </c>
      <c r="AQ702" s="141">
        <v>4787540.1496250024</v>
      </c>
      <c r="AR702" s="141">
        <v>4616573.5357500026</v>
      </c>
      <c r="AS702" s="141">
        <v>4445606.9218750028</v>
      </c>
      <c r="AT702" s="141">
        <v>4274640.308000003</v>
      </c>
      <c r="AU702" s="141">
        <v>4103673.6941250032</v>
      </c>
      <c r="AV702" s="141">
        <v>3932707.0802500034</v>
      </c>
      <c r="AW702" s="141">
        <v>3761740.4663750036</v>
      </c>
      <c r="AX702" s="141">
        <v>3590773.8525000038</v>
      </c>
      <c r="AY702" s="141">
        <v>3419807.238625004</v>
      </c>
      <c r="AZ702" s="141">
        <v>3248840.6247500041</v>
      </c>
      <c r="BA702" s="141">
        <v>3077874.0108750043</v>
      </c>
      <c r="BB702" s="141">
        <v>2906907.3970000045</v>
      </c>
      <c r="BC702" s="141">
        <v>2735940.7831250047</v>
      </c>
      <c r="BD702" s="141">
        <v>2564974.1692500049</v>
      </c>
      <c r="BE702" s="141">
        <v>2394007.5553750051</v>
      </c>
      <c r="BF702" s="141">
        <v>2223040.9415000053</v>
      </c>
      <c r="BG702" s="141">
        <v>2052074.3276250053</v>
      </c>
      <c r="BH702" s="141">
        <v>1881107.7137500052</v>
      </c>
      <c r="BI702" s="141">
        <v>1710141.0998750052</v>
      </c>
      <c r="BJ702" s="141">
        <v>1539174.4860000052</v>
      </c>
      <c r="BK702" s="141">
        <v>1368207.8721250051</v>
      </c>
      <c r="BL702" s="141">
        <v>1197241.2582500051</v>
      </c>
      <c r="BM702" s="141">
        <v>1026274.644375005</v>
      </c>
      <c r="BN702" s="141">
        <v>855308.030500005</v>
      </c>
      <c r="BO702" s="141">
        <v>684341.41662500496</v>
      </c>
      <c r="BP702" s="141">
        <v>513374.80275000498</v>
      </c>
    </row>
    <row r="703" spans="4:68">
      <c r="D703" s="174" t="s">
        <v>4974</v>
      </c>
      <c r="E703" s="175">
        <v>-5473.31</v>
      </c>
      <c r="F703" s="174" t="s">
        <v>3409</v>
      </c>
      <c r="G703" s="174" t="s">
        <v>4975</v>
      </c>
      <c r="H703" s="174" t="s">
        <v>191</v>
      </c>
      <c r="I703" s="174" t="s">
        <v>3098</v>
      </c>
      <c r="J703" s="174" t="s">
        <v>4976</v>
      </c>
      <c r="K703" s="174"/>
      <c r="L703" s="174" t="s">
        <v>4377</v>
      </c>
      <c r="M703" s="174" t="s">
        <v>3531</v>
      </c>
      <c r="N703" s="176">
        <v>960</v>
      </c>
      <c r="O703" s="174" t="s">
        <v>3407</v>
      </c>
      <c r="P703" s="177">
        <v>28307</v>
      </c>
      <c r="Q703" s="176">
        <v>432</v>
      </c>
      <c r="R703" s="175">
        <v>-2462.71</v>
      </c>
      <c r="S703" s="175">
        <v>-3010.6</v>
      </c>
      <c r="T703" s="178">
        <v>0</v>
      </c>
      <c r="U703" s="96">
        <v>6</v>
      </c>
      <c r="V703" s="38" t="s">
        <v>116</v>
      </c>
      <c r="W703" s="38"/>
      <c r="X703" s="137">
        <v>-68.416375000000002</v>
      </c>
      <c r="Y703" s="138">
        <v>57527</v>
      </c>
      <c r="Z703" s="179">
        <v>44</v>
      </c>
      <c r="AA703" s="139">
        <v>2057</v>
      </c>
      <c r="AB703" s="131"/>
      <c r="AC703" s="38"/>
      <c r="AD703" s="140">
        <v>-3010.6</v>
      </c>
      <c r="AE703" s="141">
        <v>-2942.1836250000001</v>
      </c>
      <c r="AF703" s="141">
        <v>-2873.7672500000003</v>
      </c>
      <c r="AG703" s="141">
        <v>-2805.3508750000005</v>
      </c>
      <c r="AH703" s="141">
        <v>-2736.9345000000008</v>
      </c>
      <c r="AI703" s="141">
        <v>-2668.518125000001</v>
      </c>
      <c r="AJ703" s="141">
        <v>-2600.1017500000012</v>
      </c>
      <c r="AK703" s="141">
        <v>-2531.6853750000014</v>
      </c>
      <c r="AL703" s="141">
        <v>-2463.2690000000016</v>
      </c>
      <c r="AM703" s="141">
        <v>-2394.8526250000018</v>
      </c>
      <c r="AN703" s="141">
        <v>-2326.436250000002</v>
      </c>
      <c r="AO703" s="141">
        <v>-2258.0198750000022</v>
      </c>
      <c r="AP703" s="141">
        <v>-2189.6035000000024</v>
      </c>
      <c r="AQ703" s="141">
        <v>-2121.1871250000027</v>
      </c>
      <c r="AR703" s="141">
        <v>-2052.7707500000029</v>
      </c>
      <c r="AS703" s="141">
        <v>-1984.3543750000028</v>
      </c>
      <c r="AT703" s="141">
        <v>-1915.9380000000028</v>
      </c>
      <c r="AU703" s="141">
        <v>-1847.5216250000028</v>
      </c>
      <c r="AV703" s="141">
        <v>-1779.1052500000028</v>
      </c>
      <c r="AW703" s="141">
        <v>-1710.6888750000028</v>
      </c>
      <c r="AX703" s="141">
        <v>-1642.2725000000028</v>
      </c>
      <c r="AY703" s="141">
        <v>-1573.8561250000027</v>
      </c>
      <c r="AZ703" s="141">
        <v>-1505.4397500000027</v>
      </c>
      <c r="BA703" s="141">
        <v>-1437.0233750000027</v>
      </c>
      <c r="BB703" s="141">
        <v>-1368.6070000000027</v>
      </c>
      <c r="BC703" s="141">
        <v>-1300.1906250000027</v>
      </c>
      <c r="BD703" s="141">
        <v>-1231.7742500000027</v>
      </c>
      <c r="BE703" s="141">
        <v>-1163.3578750000027</v>
      </c>
      <c r="BF703" s="141">
        <v>-1094.9415000000026</v>
      </c>
      <c r="BG703" s="141">
        <v>-1026.5251250000026</v>
      </c>
      <c r="BH703" s="141">
        <v>-958.1087500000026</v>
      </c>
      <c r="BI703" s="141">
        <v>-889.69237500000258</v>
      </c>
      <c r="BJ703" s="141">
        <v>-821.27600000000257</v>
      </c>
      <c r="BK703" s="141">
        <v>-752.85962500000255</v>
      </c>
      <c r="BL703" s="141">
        <v>-684.44325000000254</v>
      </c>
      <c r="BM703" s="141">
        <v>-616.02687500000252</v>
      </c>
      <c r="BN703" s="141">
        <v>-547.6105000000025</v>
      </c>
      <c r="BO703" s="141">
        <v>-479.19412500000249</v>
      </c>
      <c r="BP703" s="141">
        <v>-410.77775000000247</v>
      </c>
    </row>
    <row r="704" spans="4:68">
      <c r="D704" s="174" t="s">
        <v>4977</v>
      </c>
      <c r="E704" s="175">
        <v>3515.04</v>
      </c>
      <c r="F704" s="174" t="s">
        <v>3409</v>
      </c>
      <c r="G704" s="174" t="s">
        <v>4975</v>
      </c>
      <c r="H704" s="174" t="s">
        <v>191</v>
      </c>
      <c r="I704" s="174" t="s">
        <v>3098</v>
      </c>
      <c r="J704" s="174" t="s">
        <v>4976</v>
      </c>
      <c r="K704" s="174"/>
      <c r="L704" s="174" t="s">
        <v>4377</v>
      </c>
      <c r="M704" s="174" t="s">
        <v>3531</v>
      </c>
      <c r="N704" s="176">
        <v>960</v>
      </c>
      <c r="O704" s="174" t="s">
        <v>3407</v>
      </c>
      <c r="P704" s="177">
        <v>28307</v>
      </c>
      <c r="Q704" s="176">
        <v>432</v>
      </c>
      <c r="R704" s="175">
        <v>1581.53</v>
      </c>
      <c r="S704" s="175">
        <v>1933.51</v>
      </c>
      <c r="T704" s="178">
        <v>0</v>
      </c>
      <c r="U704" s="96">
        <v>6</v>
      </c>
      <c r="V704" s="38" t="s">
        <v>116</v>
      </c>
      <c r="W704" s="38"/>
      <c r="X704" s="137">
        <v>43.937999999999995</v>
      </c>
      <c r="Y704" s="138">
        <v>57527</v>
      </c>
      <c r="Z704" s="179">
        <v>44</v>
      </c>
      <c r="AA704" s="139">
        <v>2057</v>
      </c>
      <c r="AB704" s="131"/>
      <c r="AC704" s="38"/>
      <c r="AD704" s="140">
        <v>1933.51</v>
      </c>
      <c r="AE704" s="141">
        <v>1889.5719999999999</v>
      </c>
      <c r="AF704" s="141">
        <v>1845.6339999999998</v>
      </c>
      <c r="AG704" s="141">
        <v>1801.6959999999997</v>
      </c>
      <c r="AH704" s="141">
        <v>1757.7579999999996</v>
      </c>
      <c r="AI704" s="141">
        <v>1713.8199999999995</v>
      </c>
      <c r="AJ704" s="141">
        <v>1669.8819999999994</v>
      </c>
      <c r="AK704" s="141">
        <v>1625.9439999999993</v>
      </c>
      <c r="AL704" s="141">
        <v>1582.0059999999992</v>
      </c>
      <c r="AM704" s="141">
        <v>1538.0679999999991</v>
      </c>
      <c r="AN704" s="141">
        <v>1494.129999999999</v>
      </c>
      <c r="AO704" s="141">
        <v>1450.1919999999989</v>
      </c>
      <c r="AP704" s="141">
        <v>1406.2539999999988</v>
      </c>
      <c r="AQ704" s="141">
        <v>1362.3159999999987</v>
      </c>
      <c r="AR704" s="141">
        <v>1318.3779999999986</v>
      </c>
      <c r="AS704" s="141">
        <v>1274.4399999999985</v>
      </c>
      <c r="AT704" s="141">
        <v>1230.5019999999984</v>
      </c>
      <c r="AU704" s="141">
        <v>1186.5639999999983</v>
      </c>
      <c r="AV704" s="141">
        <v>1142.6259999999982</v>
      </c>
      <c r="AW704" s="141">
        <v>1098.6879999999981</v>
      </c>
      <c r="AX704" s="141">
        <v>1054.749999999998</v>
      </c>
      <c r="AY704" s="141">
        <v>1010.811999999998</v>
      </c>
      <c r="AZ704" s="141">
        <v>966.87399999999798</v>
      </c>
      <c r="BA704" s="141">
        <v>922.93599999999799</v>
      </c>
      <c r="BB704" s="141">
        <v>878.997999999998</v>
      </c>
      <c r="BC704" s="141">
        <v>835.05999999999801</v>
      </c>
      <c r="BD704" s="141">
        <v>791.12199999999802</v>
      </c>
      <c r="BE704" s="141">
        <v>747.18399999999804</v>
      </c>
      <c r="BF704" s="141">
        <v>703.24599999999805</v>
      </c>
      <c r="BG704" s="141">
        <v>659.30799999999806</v>
      </c>
      <c r="BH704" s="141">
        <v>615.36999999999807</v>
      </c>
      <c r="BI704" s="141">
        <v>571.43199999999808</v>
      </c>
      <c r="BJ704" s="141">
        <v>527.4939999999981</v>
      </c>
      <c r="BK704" s="141">
        <v>483.55599999999811</v>
      </c>
      <c r="BL704" s="141">
        <v>439.61799999999812</v>
      </c>
      <c r="BM704" s="141">
        <v>395.67999999999813</v>
      </c>
      <c r="BN704" s="141">
        <v>351.74199999999814</v>
      </c>
      <c r="BO704" s="141">
        <v>307.80399999999815</v>
      </c>
      <c r="BP704" s="141">
        <v>263.86599999999817</v>
      </c>
    </row>
    <row r="705" spans="4:68">
      <c r="D705" s="174" t="s">
        <v>4978</v>
      </c>
      <c r="E705" s="175">
        <v>700814.24</v>
      </c>
      <c r="F705" s="174" t="s">
        <v>3426</v>
      </c>
      <c r="G705" s="174" t="s">
        <v>4975</v>
      </c>
      <c r="H705" s="174" t="s">
        <v>191</v>
      </c>
      <c r="I705" s="174" t="s">
        <v>3098</v>
      </c>
      <c r="J705" s="174" t="s">
        <v>4976</v>
      </c>
      <c r="K705" s="174"/>
      <c r="L705" s="174" t="s">
        <v>4377</v>
      </c>
      <c r="M705" s="174" t="s">
        <v>3531</v>
      </c>
      <c r="N705" s="176">
        <v>960</v>
      </c>
      <c r="O705" s="174" t="s">
        <v>3407</v>
      </c>
      <c r="P705" s="177">
        <v>28307</v>
      </c>
      <c r="Q705" s="176">
        <v>432</v>
      </c>
      <c r="R705" s="175">
        <v>315341.96000000002</v>
      </c>
      <c r="S705" s="175">
        <v>385472.28</v>
      </c>
      <c r="T705" s="178">
        <v>0</v>
      </c>
      <c r="U705" s="96">
        <v>6</v>
      </c>
      <c r="V705" s="38" t="s">
        <v>116</v>
      </c>
      <c r="W705" s="38"/>
      <c r="X705" s="137">
        <v>8760.1779999999999</v>
      </c>
      <c r="Y705" s="138">
        <v>57527</v>
      </c>
      <c r="Z705" s="179">
        <v>44</v>
      </c>
      <c r="AA705" s="139">
        <v>2057</v>
      </c>
      <c r="AB705" s="131"/>
      <c r="AC705" s="38"/>
      <c r="AD705" s="140">
        <v>385472.28</v>
      </c>
      <c r="AE705" s="141">
        <v>376712.10200000001</v>
      </c>
      <c r="AF705" s="141">
        <v>367951.924</v>
      </c>
      <c r="AG705" s="141">
        <v>359191.74599999998</v>
      </c>
      <c r="AH705" s="141">
        <v>350431.56799999997</v>
      </c>
      <c r="AI705" s="141">
        <v>341671.38999999996</v>
      </c>
      <c r="AJ705" s="141">
        <v>332911.21199999994</v>
      </c>
      <c r="AK705" s="141">
        <v>324151.03399999993</v>
      </c>
      <c r="AL705" s="141">
        <v>315390.85599999991</v>
      </c>
      <c r="AM705" s="141">
        <v>306630.6779999999</v>
      </c>
      <c r="AN705" s="141">
        <v>297870.49999999988</v>
      </c>
      <c r="AO705" s="141">
        <v>289110.32199999987</v>
      </c>
      <c r="AP705" s="141">
        <v>280350.14399999985</v>
      </c>
      <c r="AQ705" s="141">
        <v>271589.96599999984</v>
      </c>
      <c r="AR705" s="141">
        <v>262829.78799999983</v>
      </c>
      <c r="AS705" s="141">
        <v>254069.60999999981</v>
      </c>
      <c r="AT705" s="141">
        <v>245309.4319999998</v>
      </c>
      <c r="AU705" s="141">
        <v>236549.25399999978</v>
      </c>
      <c r="AV705" s="141">
        <v>227789.07599999977</v>
      </c>
      <c r="AW705" s="141">
        <v>219028.89799999975</v>
      </c>
      <c r="AX705" s="141">
        <v>210268.71999999974</v>
      </c>
      <c r="AY705" s="141">
        <v>201508.54199999972</v>
      </c>
      <c r="AZ705" s="141">
        <v>192748.36399999971</v>
      </c>
      <c r="BA705" s="141">
        <v>183988.1859999997</v>
      </c>
      <c r="BB705" s="141">
        <v>175228.00799999968</v>
      </c>
      <c r="BC705" s="141">
        <v>166467.82999999967</v>
      </c>
      <c r="BD705" s="141">
        <v>157707.65199999965</v>
      </c>
      <c r="BE705" s="141">
        <v>148947.47399999964</v>
      </c>
      <c r="BF705" s="141">
        <v>140187.29599999962</v>
      </c>
      <c r="BG705" s="141">
        <v>131427.11799999961</v>
      </c>
      <c r="BH705" s="141">
        <v>122666.93999999961</v>
      </c>
      <c r="BI705" s="141">
        <v>113906.76199999961</v>
      </c>
      <c r="BJ705" s="141">
        <v>105146.58399999961</v>
      </c>
      <c r="BK705" s="141">
        <v>96386.40599999961</v>
      </c>
      <c r="BL705" s="141">
        <v>87626.22799999961</v>
      </c>
      <c r="BM705" s="141">
        <v>78866.04999999961</v>
      </c>
      <c r="BN705" s="141">
        <v>70105.87199999961</v>
      </c>
      <c r="BO705" s="141">
        <v>61345.69399999961</v>
      </c>
      <c r="BP705" s="141">
        <v>52585.51599999961</v>
      </c>
    </row>
    <row r="706" spans="4:68">
      <c r="D706" s="174" t="s">
        <v>4979</v>
      </c>
      <c r="E706" s="175">
        <v>11984730.16</v>
      </c>
      <c r="F706" s="174" t="s">
        <v>3464</v>
      </c>
      <c r="G706" s="174" t="s">
        <v>4975</v>
      </c>
      <c r="H706" s="174" t="s">
        <v>191</v>
      </c>
      <c r="I706" s="174" t="s">
        <v>3098</v>
      </c>
      <c r="J706" s="174" t="s">
        <v>4976</v>
      </c>
      <c r="K706" s="174"/>
      <c r="L706" s="174" t="s">
        <v>4377</v>
      </c>
      <c r="M706" s="174" t="s">
        <v>3531</v>
      </c>
      <c r="N706" s="176">
        <v>960</v>
      </c>
      <c r="O706" s="174" t="s">
        <v>3407</v>
      </c>
      <c r="P706" s="177">
        <v>28672</v>
      </c>
      <c r="Q706" s="176">
        <v>420</v>
      </c>
      <c r="R706" s="175">
        <v>5242903.21</v>
      </c>
      <c r="S706" s="175">
        <v>6741826.9500000002</v>
      </c>
      <c r="T706" s="178">
        <v>0</v>
      </c>
      <c r="U706" s="96">
        <v>6</v>
      </c>
      <c r="V706" s="38" t="s">
        <v>116</v>
      </c>
      <c r="W706" s="38"/>
      <c r="X706" s="137">
        <v>149809.12700000001</v>
      </c>
      <c r="Y706" s="138">
        <v>57892</v>
      </c>
      <c r="Z706" s="179">
        <v>45</v>
      </c>
      <c r="AA706" s="139">
        <v>2058</v>
      </c>
      <c r="AB706" s="131"/>
      <c r="AC706" s="38"/>
      <c r="AD706" s="140">
        <v>6741826.9500000002</v>
      </c>
      <c r="AE706" s="141">
        <v>6592017.8229999999</v>
      </c>
      <c r="AF706" s="141">
        <v>6442208.6959999995</v>
      </c>
      <c r="AG706" s="141">
        <v>6292399.5689999992</v>
      </c>
      <c r="AH706" s="141">
        <v>6142590.4419999989</v>
      </c>
      <c r="AI706" s="141">
        <v>5992781.3149999985</v>
      </c>
      <c r="AJ706" s="141">
        <v>5842972.1879999982</v>
      </c>
      <c r="AK706" s="141">
        <v>5693163.0609999979</v>
      </c>
      <c r="AL706" s="141">
        <v>5543353.9339999976</v>
      </c>
      <c r="AM706" s="141">
        <v>5393544.8069999972</v>
      </c>
      <c r="AN706" s="141">
        <v>5243735.6799999969</v>
      </c>
      <c r="AO706" s="141">
        <v>5093926.5529999966</v>
      </c>
      <c r="AP706" s="141">
        <v>4944117.4259999963</v>
      </c>
      <c r="AQ706" s="141">
        <v>4794308.2989999959</v>
      </c>
      <c r="AR706" s="141">
        <v>4644499.1719999956</v>
      </c>
      <c r="AS706" s="141">
        <v>4494690.0449999953</v>
      </c>
      <c r="AT706" s="141">
        <v>4344880.9179999949</v>
      </c>
      <c r="AU706" s="141">
        <v>4195071.7909999946</v>
      </c>
      <c r="AV706" s="141">
        <v>4045262.6639999948</v>
      </c>
      <c r="AW706" s="141">
        <v>3895453.5369999949</v>
      </c>
      <c r="AX706" s="141">
        <v>3745644.409999995</v>
      </c>
      <c r="AY706" s="141">
        <v>3595835.2829999952</v>
      </c>
      <c r="AZ706" s="141">
        <v>3446026.1559999953</v>
      </c>
      <c r="BA706" s="141">
        <v>3296217.0289999954</v>
      </c>
      <c r="BB706" s="141">
        <v>3146407.9019999956</v>
      </c>
      <c r="BC706" s="141">
        <v>2996598.7749999957</v>
      </c>
      <c r="BD706" s="141">
        <v>2846789.6479999959</v>
      </c>
      <c r="BE706" s="141">
        <v>2696980.520999996</v>
      </c>
      <c r="BF706" s="141">
        <v>2547171.3939999961</v>
      </c>
      <c r="BG706" s="141">
        <v>2397362.2669999963</v>
      </c>
      <c r="BH706" s="141">
        <v>2247553.1399999964</v>
      </c>
      <c r="BI706" s="141">
        <v>2097744.0129999965</v>
      </c>
      <c r="BJ706" s="141">
        <v>1947934.8859999964</v>
      </c>
      <c r="BK706" s="141">
        <v>1798125.7589999964</v>
      </c>
      <c r="BL706" s="141">
        <v>1648316.6319999963</v>
      </c>
      <c r="BM706" s="141">
        <v>1498507.5049999962</v>
      </c>
      <c r="BN706" s="141">
        <v>1348698.3779999961</v>
      </c>
      <c r="BO706" s="141">
        <v>1198889.250999996</v>
      </c>
      <c r="BP706" s="141">
        <v>1049080.1239999959</v>
      </c>
    </row>
    <row r="707" spans="4:68">
      <c r="D707" s="174" t="s">
        <v>4980</v>
      </c>
      <c r="E707" s="175">
        <v>23856.92</v>
      </c>
      <c r="F707" s="174" t="s">
        <v>3464</v>
      </c>
      <c r="G707" s="174" t="s">
        <v>4981</v>
      </c>
      <c r="H707" s="174" t="s">
        <v>191</v>
      </c>
      <c r="I707" s="174" t="s">
        <v>3098</v>
      </c>
      <c r="J707" s="174" t="s">
        <v>4982</v>
      </c>
      <c r="K707" s="174"/>
      <c r="L707" s="174" t="s">
        <v>4377</v>
      </c>
      <c r="M707" s="174" t="s">
        <v>4744</v>
      </c>
      <c r="N707" s="176">
        <v>960</v>
      </c>
      <c r="O707" s="174" t="s">
        <v>3407</v>
      </c>
      <c r="P707" s="177">
        <v>26846</v>
      </c>
      <c r="Q707" s="176">
        <v>480</v>
      </c>
      <c r="R707" s="175">
        <v>11927.61</v>
      </c>
      <c r="S707" s="175">
        <v>11929.31</v>
      </c>
      <c r="T707" s="178">
        <v>0</v>
      </c>
      <c r="U707" s="96">
        <v>6</v>
      </c>
      <c r="V707" s="38" t="s">
        <v>116</v>
      </c>
      <c r="W707" s="38"/>
      <c r="X707" s="137">
        <v>298.2115</v>
      </c>
      <c r="Y707" s="138">
        <v>56066</v>
      </c>
      <c r="Z707" s="179">
        <v>40</v>
      </c>
      <c r="AA707" s="139">
        <v>2053</v>
      </c>
      <c r="AB707" s="131"/>
      <c r="AC707" s="38"/>
      <c r="AD707" s="140">
        <v>11929.31</v>
      </c>
      <c r="AE707" s="141">
        <v>11631.0985</v>
      </c>
      <c r="AF707" s="141">
        <v>11332.887000000001</v>
      </c>
      <c r="AG707" s="141">
        <v>11034.675500000001</v>
      </c>
      <c r="AH707" s="141">
        <v>10736.464000000002</v>
      </c>
      <c r="AI707" s="141">
        <v>10438.252500000002</v>
      </c>
      <c r="AJ707" s="141">
        <v>10140.041000000003</v>
      </c>
      <c r="AK707" s="141">
        <v>9841.8295000000035</v>
      </c>
      <c r="AL707" s="141">
        <v>9543.618000000004</v>
      </c>
      <c r="AM707" s="141">
        <v>9245.4065000000046</v>
      </c>
      <c r="AN707" s="141">
        <v>8947.1950000000052</v>
      </c>
      <c r="AO707" s="141">
        <v>8648.9835000000057</v>
      </c>
      <c r="AP707" s="141">
        <v>8350.7720000000063</v>
      </c>
      <c r="AQ707" s="141">
        <v>8052.560500000006</v>
      </c>
      <c r="AR707" s="141">
        <v>7754.3490000000056</v>
      </c>
      <c r="AS707" s="141">
        <v>7456.1375000000053</v>
      </c>
      <c r="AT707" s="141">
        <v>7157.9260000000049</v>
      </c>
      <c r="AU707" s="141">
        <v>6859.7145000000046</v>
      </c>
      <c r="AV707" s="141">
        <v>6561.5030000000042</v>
      </c>
      <c r="AW707" s="141">
        <v>6263.2915000000039</v>
      </c>
      <c r="AX707" s="141">
        <v>5965.0800000000036</v>
      </c>
      <c r="AY707" s="141">
        <v>5666.8685000000032</v>
      </c>
      <c r="AZ707" s="141">
        <v>5368.6570000000029</v>
      </c>
      <c r="BA707" s="141">
        <v>5070.4455000000025</v>
      </c>
      <c r="BB707" s="141">
        <v>4772.2340000000022</v>
      </c>
      <c r="BC707" s="141">
        <v>4474.0225000000019</v>
      </c>
      <c r="BD707" s="141">
        <v>4175.8110000000015</v>
      </c>
      <c r="BE707" s="141">
        <v>3877.5995000000016</v>
      </c>
      <c r="BF707" s="141">
        <v>3579.3880000000017</v>
      </c>
      <c r="BG707" s="141">
        <v>3281.1765000000019</v>
      </c>
      <c r="BH707" s="141">
        <v>2982.965000000002</v>
      </c>
      <c r="BI707" s="141">
        <v>2684.7535000000021</v>
      </c>
      <c r="BJ707" s="141">
        <v>2386.5420000000022</v>
      </c>
      <c r="BK707" s="141">
        <v>2088.3305000000023</v>
      </c>
      <c r="BL707" s="141">
        <v>1790.1190000000024</v>
      </c>
      <c r="BM707" s="141">
        <v>1491.9075000000025</v>
      </c>
      <c r="BN707" s="141">
        <v>1193.6960000000026</v>
      </c>
      <c r="BO707" s="141">
        <v>895.48450000000264</v>
      </c>
      <c r="BP707" s="141">
        <v>597.27300000000264</v>
      </c>
    </row>
    <row r="708" spans="4:68">
      <c r="D708" s="174" t="s">
        <v>4983</v>
      </c>
      <c r="E708" s="175">
        <v>1856832.09</v>
      </c>
      <c r="F708" s="174" t="s">
        <v>3464</v>
      </c>
      <c r="G708" s="174" t="s">
        <v>4984</v>
      </c>
      <c r="H708" s="174" t="s">
        <v>191</v>
      </c>
      <c r="I708" s="174" t="s">
        <v>3098</v>
      </c>
      <c r="J708" s="174" t="s">
        <v>4985</v>
      </c>
      <c r="K708" s="174"/>
      <c r="L708" s="174" t="s">
        <v>4439</v>
      </c>
      <c r="M708" s="174" t="s">
        <v>4867</v>
      </c>
      <c r="N708" s="176">
        <v>960</v>
      </c>
      <c r="O708" s="174" t="s">
        <v>3407</v>
      </c>
      <c r="P708" s="177">
        <v>27576</v>
      </c>
      <c r="Q708" s="176">
        <v>456</v>
      </c>
      <c r="R708" s="175">
        <v>881930.75</v>
      </c>
      <c r="S708" s="175">
        <v>974901.34</v>
      </c>
      <c r="T708" s="178">
        <v>0</v>
      </c>
      <c r="U708" s="96">
        <v>5</v>
      </c>
      <c r="V708" s="38" t="s">
        <v>115</v>
      </c>
      <c r="W708" s="38"/>
      <c r="X708" s="137">
        <v>23210.401125000004</v>
      </c>
      <c r="Y708" s="138">
        <v>56796</v>
      </c>
      <c r="Z708" s="179">
        <v>42</v>
      </c>
      <c r="AA708" s="139">
        <v>2055</v>
      </c>
      <c r="AB708" s="131"/>
      <c r="AC708" s="38"/>
      <c r="AD708" s="140">
        <v>974901.34</v>
      </c>
      <c r="AE708" s="141">
        <v>951690.93887499999</v>
      </c>
      <c r="AF708" s="141">
        <v>928480.53775000002</v>
      </c>
      <c r="AG708" s="141">
        <v>905270.13662500004</v>
      </c>
      <c r="AH708" s="141">
        <v>882059.73550000007</v>
      </c>
      <c r="AI708" s="141">
        <v>858849.33437500009</v>
      </c>
      <c r="AJ708" s="141">
        <v>835638.93325000012</v>
      </c>
      <c r="AK708" s="141">
        <v>812428.53212500014</v>
      </c>
      <c r="AL708" s="141">
        <v>789218.13100000017</v>
      </c>
      <c r="AM708" s="141">
        <v>766007.72987500019</v>
      </c>
      <c r="AN708" s="141">
        <v>742797.32875000022</v>
      </c>
      <c r="AO708" s="141">
        <v>719586.92762500024</v>
      </c>
      <c r="AP708" s="141">
        <v>696376.52650000027</v>
      </c>
      <c r="AQ708" s="141">
        <v>673166.12537500029</v>
      </c>
      <c r="AR708" s="141">
        <v>649955.72425000032</v>
      </c>
      <c r="AS708" s="141">
        <v>626745.32312500034</v>
      </c>
      <c r="AT708" s="141">
        <v>603534.92200000037</v>
      </c>
      <c r="AU708" s="141">
        <v>580324.52087500039</v>
      </c>
      <c r="AV708" s="141">
        <v>557114.11975000042</v>
      </c>
      <c r="AW708" s="141">
        <v>533903.71862500045</v>
      </c>
      <c r="AX708" s="141">
        <v>510693.31750000047</v>
      </c>
      <c r="AY708" s="141">
        <v>487482.9163750005</v>
      </c>
      <c r="AZ708" s="141">
        <v>464272.51525000052</v>
      </c>
      <c r="BA708" s="141">
        <v>441062.11412500055</v>
      </c>
      <c r="BB708" s="141">
        <v>417851.71300000057</v>
      </c>
      <c r="BC708" s="141">
        <v>394641.3118750006</v>
      </c>
      <c r="BD708" s="141">
        <v>371430.91075000062</v>
      </c>
      <c r="BE708" s="141">
        <v>348220.50962500065</v>
      </c>
      <c r="BF708" s="141">
        <v>325010.10850000067</v>
      </c>
      <c r="BG708" s="141">
        <v>301799.7073750007</v>
      </c>
      <c r="BH708" s="141">
        <v>278589.30625000072</v>
      </c>
      <c r="BI708" s="141">
        <v>255378.90512500072</v>
      </c>
      <c r="BJ708" s="141">
        <v>232168.50400000071</v>
      </c>
      <c r="BK708" s="141">
        <v>208958.10287500071</v>
      </c>
      <c r="BL708" s="141">
        <v>185747.70175000071</v>
      </c>
      <c r="BM708" s="141">
        <v>162537.3006250007</v>
      </c>
      <c r="BN708" s="141">
        <v>139326.8995000007</v>
      </c>
      <c r="BO708" s="141">
        <v>116116.49837500069</v>
      </c>
      <c r="BP708" s="141">
        <v>92906.09725000069</v>
      </c>
    </row>
    <row r="709" spans="4:68">
      <c r="D709" s="174" t="s">
        <v>4986</v>
      </c>
      <c r="E709" s="175">
        <v>67241.740000000005</v>
      </c>
      <c r="F709" s="174" t="s">
        <v>3464</v>
      </c>
      <c r="G709" s="174" t="s">
        <v>4987</v>
      </c>
      <c r="H709" s="174" t="s">
        <v>191</v>
      </c>
      <c r="I709" s="174" t="s">
        <v>3098</v>
      </c>
      <c r="J709" s="174" t="s">
        <v>4988</v>
      </c>
      <c r="K709" s="174"/>
      <c r="L709" s="174" t="s">
        <v>4377</v>
      </c>
      <c r="M709" s="174" t="s">
        <v>4989</v>
      </c>
      <c r="N709" s="176">
        <v>960</v>
      </c>
      <c r="O709" s="174" t="s">
        <v>3407</v>
      </c>
      <c r="P709" s="177">
        <v>26115</v>
      </c>
      <c r="Q709" s="176">
        <v>504</v>
      </c>
      <c r="R709" s="175">
        <v>35299.550000000003</v>
      </c>
      <c r="S709" s="175">
        <v>31942.19</v>
      </c>
      <c r="T709" s="178">
        <v>0</v>
      </c>
      <c r="U709" s="96">
        <v>6</v>
      </c>
      <c r="V709" s="38" t="s">
        <v>116</v>
      </c>
      <c r="W709" s="38"/>
      <c r="X709" s="137">
        <v>840.52175000000011</v>
      </c>
      <c r="Y709" s="138">
        <v>55335</v>
      </c>
      <c r="Z709" s="179">
        <v>38</v>
      </c>
      <c r="AA709" s="139">
        <v>2051</v>
      </c>
      <c r="AB709" s="131"/>
      <c r="AC709" s="38"/>
      <c r="AD709" s="140">
        <v>31942.19</v>
      </c>
      <c r="AE709" s="141">
        <v>31101.668249999999</v>
      </c>
      <c r="AF709" s="141">
        <v>30261.146499999999</v>
      </c>
      <c r="AG709" s="141">
        <v>29420.624749999999</v>
      </c>
      <c r="AH709" s="141">
        <v>28580.102999999999</v>
      </c>
      <c r="AI709" s="141">
        <v>27739.581249999999</v>
      </c>
      <c r="AJ709" s="141">
        <v>26899.059499999999</v>
      </c>
      <c r="AK709" s="141">
        <v>26058.53775</v>
      </c>
      <c r="AL709" s="141">
        <v>25218.016</v>
      </c>
      <c r="AM709" s="141">
        <v>24377.49425</v>
      </c>
      <c r="AN709" s="141">
        <v>23536.9725</v>
      </c>
      <c r="AO709" s="141">
        <v>22696.45075</v>
      </c>
      <c r="AP709" s="141">
        <v>21855.929</v>
      </c>
      <c r="AQ709" s="141">
        <v>21015.40725</v>
      </c>
      <c r="AR709" s="141">
        <v>20174.8855</v>
      </c>
      <c r="AS709" s="141">
        <v>19334.36375</v>
      </c>
      <c r="AT709" s="141">
        <v>18493.842000000001</v>
      </c>
      <c r="AU709" s="141">
        <v>17653.320250000001</v>
      </c>
      <c r="AV709" s="141">
        <v>16812.798500000001</v>
      </c>
      <c r="AW709" s="141">
        <v>15972.276750000001</v>
      </c>
      <c r="AX709" s="141">
        <v>15131.755000000001</v>
      </c>
      <c r="AY709" s="141">
        <v>14291.233250000001</v>
      </c>
      <c r="AZ709" s="141">
        <v>13450.711500000001</v>
      </c>
      <c r="BA709" s="141">
        <v>12610.189750000001</v>
      </c>
      <c r="BB709" s="141">
        <v>11769.668000000001</v>
      </c>
      <c r="BC709" s="141">
        <v>10929.146250000002</v>
      </c>
      <c r="BD709" s="141">
        <v>10088.624500000002</v>
      </c>
      <c r="BE709" s="141">
        <v>9248.1027500000018</v>
      </c>
      <c r="BF709" s="141">
        <v>8407.5810000000019</v>
      </c>
      <c r="BG709" s="141">
        <v>7567.0592500000021</v>
      </c>
      <c r="BH709" s="141">
        <v>6726.5375000000022</v>
      </c>
      <c r="BI709" s="141">
        <v>5886.0157500000023</v>
      </c>
      <c r="BJ709" s="141">
        <v>5045.4940000000024</v>
      </c>
      <c r="BK709" s="141">
        <v>4204.9722500000025</v>
      </c>
      <c r="BL709" s="141">
        <v>3364.4505000000026</v>
      </c>
      <c r="BM709" s="141">
        <v>2523.9287500000028</v>
      </c>
      <c r="BN709" s="141">
        <v>1683.4070000000027</v>
      </c>
      <c r="BO709" s="141">
        <v>842.88525000000254</v>
      </c>
      <c r="BP709" s="141">
        <v>2.363500000002432</v>
      </c>
    </row>
    <row r="710" spans="4:68">
      <c r="D710" s="174" t="s">
        <v>4990</v>
      </c>
      <c r="E710" s="175">
        <v>9166713.5</v>
      </c>
      <c r="F710" s="174" t="s">
        <v>3464</v>
      </c>
      <c r="G710" s="174" t="s">
        <v>4991</v>
      </c>
      <c r="H710" s="174" t="s">
        <v>191</v>
      </c>
      <c r="I710" s="174" t="s">
        <v>3098</v>
      </c>
      <c r="J710" s="174" t="s">
        <v>4992</v>
      </c>
      <c r="K710" s="174"/>
      <c r="L710" s="174" t="s">
        <v>4377</v>
      </c>
      <c r="M710" s="174" t="s">
        <v>3535</v>
      </c>
      <c r="N710" s="176">
        <v>960</v>
      </c>
      <c r="O710" s="174" t="s">
        <v>3407</v>
      </c>
      <c r="P710" s="177">
        <v>27211</v>
      </c>
      <c r="Q710" s="176">
        <v>468</v>
      </c>
      <c r="R710" s="175">
        <v>4468454.42</v>
      </c>
      <c r="S710" s="175">
        <v>4698259.08</v>
      </c>
      <c r="T710" s="178">
        <v>0</v>
      </c>
      <c r="U710" s="96">
        <v>6</v>
      </c>
      <c r="V710" s="38" t="s">
        <v>116</v>
      </c>
      <c r="W710" s="38"/>
      <c r="X710" s="137">
        <v>114583.91874999998</v>
      </c>
      <c r="Y710" s="138">
        <v>56431</v>
      </c>
      <c r="Z710" s="179">
        <v>41</v>
      </c>
      <c r="AA710" s="139">
        <v>2054</v>
      </c>
      <c r="AB710" s="131"/>
      <c r="AC710" s="38"/>
      <c r="AD710" s="140">
        <v>4698259.08</v>
      </c>
      <c r="AE710" s="141">
        <v>4583675.1612499999</v>
      </c>
      <c r="AF710" s="141">
        <v>4469091.2424999997</v>
      </c>
      <c r="AG710" s="141">
        <v>4354507.3237499995</v>
      </c>
      <c r="AH710" s="141">
        <v>4239923.4049999993</v>
      </c>
      <c r="AI710" s="141">
        <v>4125339.4862499991</v>
      </c>
      <c r="AJ710" s="141">
        <v>4010755.567499999</v>
      </c>
      <c r="AK710" s="141">
        <v>3896171.6487499988</v>
      </c>
      <c r="AL710" s="141">
        <v>3781587.7299999986</v>
      </c>
      <c r="AM710" s="141">
        <v>3667003.8112499984</v>
      </c>
      <c r="AN710" s="141">
        <v>3552419.8924999982</v>
      </c>
      <c r="AO710" s="141">
        <v>3437835.973749998</v>
      </c>
      <c r="AP710" s="141">
        <v>3323252.0549999978</v>
      </c>
      <c r="AQ710" s="141">
        <v>3208668.1362499977</v>
      </c>
      <c r="AR710" s="141">
        <v>3094084.2174999975</v>
      </c>
      <c r="AS710" s="141">
        <v>2979500.2987499973</v>
      </c>
      <c r="AT710" s="141">
        <v>2864916.3799999971</v>
      </c>
      <c r="AU710" s="141">
        <v>2750332.4612499969</v>
      </c>
      <c r="AV710" s="141">
        <v>2635748.5424999967</v>
      </c>
      <c r="AW710" s="141">
        <v>2521164.6237499965</v>
      </c>
      <c r="AX710" s="141">
        <v>2406580.7049999963</v>
      </c>
      <c r="AY710" s="141">
        <v>2291996.7862499962</v>
      </c>
      <c r="AZ710" s="141">
        <v>2177412.867499996</v>
      </c>
      <c r="BA710" s="141">
        <v>2062828.948749996</v>
      </c>
      <c r="BB710" s="141">
        <v>1948245.0299999961</v>
      </c>
      <c r="BC710" s="141">
        <v>1833661.1112499961</v>
      </c>
      <c r="BD710" s="141">
        <v>1719077.1924999962</v>
      </c>
      <c r="BE710" s="141">
        <v>1604493.2737499962</v>
      </c>
      <c r="BF710" s="141">
        <v>1489909.3549999963</v>
      </c>
      <c r="BG710" s="141">
        <v>1375325.4362499963</v>
      </c>
      <c r="BH710" s="141">
        <v>1260741.5174999963</v>
      </c>
      <c r="BI710" s="141">
        <v>1146157.5987499964</v>
      </c>
      <c r="BJ710" s="141">
        <v>1031573.6799999964</v>
      </c>
      <c r="BK710" s="141">
        <v>916989.76124999649</v>
      </c>
      <c r="BL710" s="141">
        <v>802405.84249999654</v>
      </c>
      <c r="BM710" s="141">
        <v>687821.92374999658</v>
      </c>
      <c r="BN710" s="141">
        <v>573238.00499999663</v>
      </c>
      <c r="BO710" s="141">
        <v>458654.08624999668</v>
      </c>
      <c r="BP710" s="141">
        <v>344070.16749999672</v>
      </c>
    </row>
    <row r="711" spans="4:68">
      <c r="D711" s="174" t="s">
        <v>4993</v>
      </c>
      <c r="E711" s="175">
        <v>115421.59</v>
      </c>
      <c r="F711" s="174" t="s">
        <v>3426</v>
      </c>
      <c r="G711" s="174" t="s">
        <v>4994</v>
      </c>
      <c r="H711" s="174" t="s">
        <v>191</v>
      </c>
      <c r="I711" s="174" t="s">
        <v>3098</v>
      </c>
      <c r="J711" s="174" t="s">
        <v>4995</v>
      </c>
      <c r="K711" s="174"/>
      <c r="L711" s="174" t="s">
        <v>4377</v>
      </c>
      <c r="M711" s="174" t="s">
        <v>3866</v>
      </c>
      <c r="N711" s="176">
        <v>960</v>
      </c>
      <c r="O711" s="174" t="s">
        <v>3407</v>
      </c>
      <c r="P711" s="177">
        <v>29037</v>
      </c>
      <c r="Q711" s="176">
        <v>408</v>
      </c>
      <c r="R711" s="175">
        <v>49050.03</v>
      </c>
      <c r="S711" s="175">
        <v>66371.56</v>
      </c>
      <c r="T711" s="178">
        <v>0</v>
      </c>
      <c r="U711" s="96">
        <v>6</v>
      </c>
      <c r="V711" s="38" t="s">
        <v>116</v>
      </c>
      <c r="W711" s="38"/>
      <c r="X711" s="137">
        <v>1442.769875</v>
      </c>
      <c r="Y711" s="138">
        <v>58257</v>
      </c>
      <c r="Z711" s="179">
        <v>46</v>
      </c>
      <c r="AA711" s="139">
        <v>2059</v>
      </c>
      <c r="AB711" s="131"/>
      <c r="AC711" s="38"/>
      <c r="AD711" s="140">
        <v>66371.56</v>
      </c>
      <c r="AE711" s="141">
        <v>64928.790125</v>
      </c>
      <c r="AF711" s="141">
        <v>63486.020250000001</v>
      </c>
      <c r="AG711" s="141">
        <v>62043.250375000003</v>
      </c>
      <c r="AH711" s="141">
        <v>60600.480500000005</v>
      </c>
      <c r="AI711" s="141">
        <v>59157.710625000007</v>
      </c>
      <c r="AJ711" s="141">
        <v>57714.940750000009</v>
      </c>
      <c r="AK711" s="141">
        <v>56272.170875000011</v>
      </c>
      <c r="AL711" s="141">
        <v>54829.401000000013</v>
      </c>
      <c r="AM711" s="141">
        <v>53386.631125000014</v>
      </c>
      <c r="AN711" s="141">
        <v>51943.861250000016</v>
      </c>
      <c r="AO711" s="141">
        <v>50501.091375000018</v>
      </c>
      <c r="AP711" s="141">
        <v>49058.32150000002</v>
      </c>
      <c r="AQ711" s="141">
        <v>47615.551625000022</v>
      </c>
      <c r="AR711" s="141">
        <v>46172.781750000024</v>
      </c>
      <c r="AS711" s="141">
        <v>44730.011875000026</v>
      </c>
      <c r="AT711" s="141">
        <v>43287.242000000027</v>
      </c>
      <c r="AU711" s="141">
        <v>41844.472125000029</v>
      </c>
      <c r="AV711" s="141">
        <v>40401.702250000031</v>
      </c>
      <c r="AW711" s="141">
        <v>38958.932375000033</v>
      </c>
      <c r="AX711" s="141">
        <v>37516.162500000035</v>
      </c>
      <c r="AY711" s="141">
        <v>36073.392625000037</v>
      </c>
      <c r="AZ711" s="141">
        <v>34630.622750000039</v>
      </c>
      <c r="BA711" s="141">
        <v>33187.852875000041</v>
      </c>
      <c r="BB711" s="141">
        <v>31745.083000000042</v>
      </c>
      <c r="BC711" s="141">
        <v>30302.313125000044</v>
      </c>
      <c r="BD711" s="141">
        <v>28859.543250000046</v>
      </c>
      <c r="BE711" s="141">
        <v>27416.773375000048</v>
      </c>
      <c r="BF711" s="141">
        <v>25974.00350000005</v>
      </c>
      <c r="BG711" s="141">
        <v>24531.233625000052</v>
      </c>
      <c r="BH711" s="141">
        <v>23088.463750000054</v>
      </c>
      <c r="BI711" s="141">
        <v>21645.693875000055</v>
      </c>
      <c r="BJ711" s="141">
        <v>20202.924000000057</v>
      </c>
      <c r="BK711" s="141">
        <v>18760.154125000059</v>
      </c>
      <c r="BL711" s="141">
        <v>17317.384250000061</v>
      </c>
      <c r="BM711" s="141">
        <v>15874.614375000061</v>
      </c>
      <c r="BN711" s="141">
        <v>14431.844500000061</v>
      </c>
      <c r="BO711" s="141">
        <v>12989.074625000061</v>
      </c>
      <c r="BP711" s="141">
        <v>11546.304750000061</v>
      </c>
    </row>
    <row r="712" spans="4:68">
      <c r="D712" s="174" t="s">
        <v>4996</v>
      </c>
      <c r="E712" s="175">
        <v>46012.75</v>
      </c>
      <c r="F712" s="174" t="s">
        <v>3464</v>
      </c>
      <c r="G712" s="174" t="s">
        <v>4994</v>
      </c>
      <c r="H712" s="174" t="s">
        <v>191</v>
      </c>
      <c r="I712" s="174" t="s">
        <v>3098</v>
      </c>
      <c r="J712" s="174" t="s">
        <v>4995</v>
      </c>
      <c r="K712" s="174"/>
      <c r="L712" s="174" t="s">
        <v>4377</v>
      </c>
      <c r="M712" s="174" t="s">
        <v>3866</v>
      </c>
      <c r="N712" s="176">
        <v>960</v>
      </c>
      <c r="O712" s="174" t="s">
        <v>3407</v>
      </c>
      <c r="P712" s="177">
        <v>27576</v>
      </c>
      <c r="Q712" s="176">
        <v>456</v>
      </c>
      <c r="R712" s="175">
        <v>21854.33</v>
      </c>
      <c r="S712" s="175">
        <v>24158.42</v>
      </c>
      <c r="T712" s="178">
        <v>0</v>
      </c>
      <c r="U712" s="96">
        <v>6</v>
      </c>
      <c r="V712" s="38" t="s">
        <v>116</v>
      </c>
      <c r="W712" s="38"/>
      <c r="X712" s="137">
        <v>575.15937500000007</v>
      </c>
      <c r="Y712" s="138">
        <v>56796</v>
      </c>
      <c r="Z712" s="179">
        <v>42</v>
      </c>
      <c r="AA712" s="139">
        <v>2055</v>
      </c>
      <c r="AB712" s="131"/>
      <c r="AC712" s="38"/>
      <c r="AD712" s="140">
        <v>24158.42</v>
      </c>
      <c r="AE712" s="141">
        <v>23583.260624999999</v>
      </c>
      <c r="AF712" s="141">
        <v>23008.10125</v>
      </c>
      <c r="AG712" s="141">
        <v>22432.941875</v>
      </c>
      <c r="AH712" s="141">
        <v>21857.782500000001</v>
      </c>
      <c r="AI712" s="141">
        <v>21282.623125000002</v>
      </c>
      <c r="AJ712" s="141">
        <v>20707.463750000003</v>
      </c>
      <c r="AK712" s="141">
        <v>20132.304375000003</v>
      </c>
      <c r="AL712" s="141">
        <v>19557.145000000004</v>
      </c>
      <c r="AM712" s="141">
        <v>18981.985625000005</v>
      </c>
      <c r="AN712" s="141">
        <v>18406.826250000006</v>
      </c>
      <c r="AO712" s="141">
        <v>17831.666875000006</v>
      </c>
      <c r="AP712" s="141">
        <v>17256.507500000007</v>
      </c>
      <c r="AQ712" s="141">
        <v>16681.348125000008</v>
      </c>
      <c r="AR712" s="141">
        <v>16106.188750000008</v>
      </c>
      <c r="AS712" s="141">
        <v>15531.029375000009</v>
      </c>
      <c r="AT712" s="141">
        <v>14955.87000000001</v>
      </c>
      <c r="AU712" s="141">
        <v>14380.710625000011</v>
      </c>
      <c r="AV712" s="141">
        <v>13805.551250000011</v>
      </c>
      <c r="AW712" s="141">
        <v>13230.391875000012</v>
      </c>
      <c r="AX712" s="141">
        <v>12655.232500000013</v>
      </c>
      <c r="AY712" s="141">
        <v>12080.073125000014</v>
      </c>
      <c r="AZ712" s="141">
        <v>11504.913750000014</v>
      </c>
      <c r="BA712" s="141">
        <v>10929.754375000015</v>
      </c>
      <c r="BB712" s="141">
        <v>10354.595000000016</v>
      </c>
      <c r="BC712" s="141">
        <v>9779.4356250000164</v>
      </c>
      <c r="BD712" s="141">
        <v>9204.2762500000172</v>
      </c>
      <c r="BE712" s="141">
        <v>8629.1168750000179</v>
      </c>
      <c r="BF712" s="141">
        <v>8053.9575000000177</v>
      </c>
      <c r="BG712" s="141">
        <v>7478.7981250000175</v>
      </c>
      <c r="BH712" s="141">
        <v>6903.6387500000174</v>
      </c>
      <c r="BI712" s="141">
        <v>6328.4793750000172</v>
      </c>
      <c r="BJ712" s="141">
        <v>5753.320000000017</v>
      </c>
      <c r="BK712" s="141">
        <v>5178.1606250000168</v>
      </c>
      <c r="BL712" s="141">
        <v>4603.0012500000166</v>
      </c>
      <c r="BM712" s="141">
        <v>4027.8418750000164</v>
      </c>
      <c r="BN712" s="141">
        <v>3452.6825000000163</v>
      </c>
      <c r="BO712" s="141">
        <v>2877.5231250000161</v>
      </c>
      <c r="BP712" s="141">
        <v>2302.3637500000159</v>
      </c>
    </row>
    <row r="713" spans="4:68">
      <c r="D713" s="174" t="s">
        <v>4997</v>
      </c>
      <c r="E713" s="175">
        <v>921795.32</v>
      </c>
      <c r="F713" s="174" t="s">
        <v>3409</v>
      </c>
      <c r="G713" s="174" t="s">
        <v>4998</v>
      </c>
      <c r="H713" s="174" t="s">
        <v>191</v>
      </c>
      <c r="I713" s="174" t="s">
        <v>3098</v>
      </c>
      <c r="J713" s="174" t="s">
        <v>4999</v>
      </c>
      <c r="K713" s="174"/>
      <c r="L713" s="174" t="s">
        <v>4377</v>
      </c>
      <c r="M713" s="174" t="s">
        <v>3531</v>
      </c>
      <c r="N713" s="176">
        <v>960</v>
      </c>
      <c r="O713" s="174" t="s">
        <v>3407</v>
      </c>
      <c r="P713" s="177">
        <v>28307</v>
      </c>
      <c r="Q713" s="176">
        <v>432</v>
      </c>
      <c r="R713" s="175">
        <v>414775.86</v>
      </c>
      <c r="S713" s="175">
        <v>507019.46</v>
      </c>
      <c r="T713" s="178">
        <v>0</v>
      </c>
      <c r="U713" s="96">
        <v>6</v>
      </c>
      <c r="V713" s="38" t="s">
        <v>116</v>
      </c>
      <c r="W713" s="38"/>
      <c r="X713" s="137">
        <v>11522.441499999999</v>
      </c>
      <c r="Y713" s="138">
        <v>57527</v>
      </c>
      <c r="Z713" s="179">
        <v>44</v>
      </c>
      <c r="AA713" s="139">
        <v>2057</v>
      </c>
      <c r="AB713" s="131"/>
      <c r="AC713" s="38"/>
      <c r="AD713" s="140">
        <v>507019.46</v>
      </c>
      <c r="AE713" s="141">
        <v>495497.01850000001</v>
      </c>
      <c r="AF713" s="141">
        <v>483974.57699999999</v>
      </c>
      <c r="AG713" s="141">
        <v>472452.13549999997</v>
      </c>
      <c r="AH713" s="141">
        <v>460929.69399999996</v>
      </c>
      <c r="AI713" s="141">
        <v>449407.25249999994</v>
      </c>
      <c r="AJ713" s="141">
        <v>437884.81099999993</v>
      </c>
      <c r="AK713" s="141">
        <v>426362.36949999991</v>
      </c>
      <c r="AL713" s="141">
        <v>414839.9279999999</v>
      </c>
      <c r="AM713" s="141">
        <v>403317.48649999988</v>
      </c>
      <c r="AN713" s="141">
        <v>391795.04499999987</v>
      </c>
      <c r="AO713" s="141">
        <v>380272.60349999985</v>
      </c>
      <c r="AP713" s="141">
        <v>368750.16199999984</v>
      </c>
      <c r="AQ713" s="141">
        <v>357227.72049999982</v>
      </c>
      <c r="AR713" s="141">
        <v>345705.27899999981</v>
      </c>
      <c r="AS713" s="141">
        <v>334182.83749999979</v>
      </c>
      <c r="AT713" s="141">
        <v>322660.39599999978</v>
      </c>
      <c r="AU713" s="141">
        <v>311137.95449999976</v>
      </c>
      <c r="AV713" s="141">
        <v>299615.51299999974</v>
      </c>
      <c r="AW713" s="141">
        <v>288093.07149999973</v>
      </c>
      <c r="AX713" s="141">
        <v>276570.62999999971</v>
      </c>
      <c r="AY713" s="141">
        <v>265048.1884999997</v>
      </c>
      <c r="AZ713" s="141">
        <v>253525.74699999971</v>
      </c>
      <c r="BA713" s="141">
        <v>242003.30549999973</v>
      </c>
      <c r="BB713" s="141">
        <v>230480.86399999974</v>
      </c>
      <c r="BC713" s="141">
        <v>218958.42249999975</v>
      </c>
      <c r="BD713" s="141">
        <v>207435.98099999977</v>
      </c>
      <c r="BE713" s="141">
        <v>195913.53949999978</v>
      </c>
      <c r="BF713" s="141">
        <v>184391.09799999979</v>
      </c>
      <c r="BG713" s="141">
        <v>172868.65649999981</v>
      </c>
      <c r="BH713" s="141">
        <v>161346.21499999982</v>
      </c>
      <c r="BI713" s="141">
        <v>149823.77349999984</v>
      </c>
      <c r="BJ713" s="141">
        <v>138301.33199999985</v>
      </c>
      <c r="BK713" s="141">
        <v>126778.89049999985</v>
      </c>
      <c r="BL713" s="141">
        <v>115256.44899999985</v>
      </c>
      <c r="BM713" s="141">
        <v>103734.00749999985</v>
      </c>
      <c r="BN713" s="141">
        <v>92211.565999999846</v>
      </c>
      <c r="BO713" s="141">
        <v>80689.124499999845</v>
      </c>
      <c r="BP713" s="141">
        <v>69166.682999999844</v>
      </c>
    </row>
    <row r="714" spans="4:68">
      <c r="D714" s="174" t="s">
        <v>5000</v>
      </c>
      <c r="E714" s="175">
        <v>4756823.53</v>
      </c>
      <c r="F714" s="174" t="s">
        <v>3426</v>
      </c>
      <c r="G714" s="174" t="s">
        <v>4998</v>
      </c>
      <c r="H714" s="174" t="s">
        <v>191</v>
      </c>
      <c r="I714" s="174" t="s">
        <v>3098</v>
      </c>
      <c r="J714" s="174" t="s">
        <v>4999</v>
      </c>
      <c r="K714" s="174"/>
      <c r="L714" s="174" t="s">
        <v>4377</v>
      </c>
      <c r="M714" s="174" t="s">
        <v>3531</v>
      </c>
      <c r="N714" s="176">
        <v>960</v>
      </c>
      <c r="O714" s="174" t="s">
        <v>3407</v>
      </c>
      <c r="P714" s="177">
        <v>28307</v>
      </c>
      <c r="Q714" s="176">
        <v>432</v>
      </c>
      <c r="R714" s="175">
        <v>2140405.36</v>
      </c>
      <c r="S714" s="175">
        <v>2616418.17</v>
      </c>
      <c r="T714" s="178">
        <v>0</v>
      </c>
      <c r="U714" s="96">
        <v>6</v>
      </c>
      <c r="V714" s="38" t="s">
        <v>116</v>
      </c>
      <c r="W714" s="38"/>
      <c r="X714" s="137">
        <v>59460.294125</v>
      </c>
      <c r="Y714" s="138">
        <v>57527</v>
      </c>
      <c r="Z714" s="179">
        <v>44</v>
      </c>
      <c r="AA714" s="139">
        <v>2057</v>
      </c>
      <c r="AB714" s="131"/>
      <c r="AC714" s="38"/>
      <c r="AD714" s="140">
        <v>2616418.17</v>
      </c>
      <c r="AE714" s="141">
        <v>2556957.8758749999</v>
      </c>
      <c r="AF714" s="141">
        <v>2497497.5817499999</v>
      </c>
      <c r="AG714" s="141">
        <v>2438037.2876249999</v>
      </c>
      <c r="AH714" s="141">
        <v>2378576.9934999999</v>
      </c>
      <c r="AI714" s="141">
        <v>2319116.6993749999</v>
      </c>
      <c r="AJ714" s="141">
        <v>2259656.4052499998</v>
      </c>
      <c r="AK714" s="141">
        <v>2200196.1111249998</v>
      </c>
      <c r="AL714" s="141">
        <v>2140735.8169999998</v>
      </c>
      <c r="AM714" s="141">
        <v>2081275.5228749998</v>
      </c>
      <c r="AN714" s="141">
        <v>2021815.2287499998</v>
      </c>
      <c r="AO714" s="141">
        <v>1962354.9346249998</v>
      </c>
      <c r="AP714" s="141">
        <v>1902894.6404999997</v>
      </c>
      <c r="AQ714" s="141">
        <v>1843434.3463749997</v>
      </c>
      <c r="AR714" s="141">
        <v>1783974.0522499997</v>
      </c>
      <c r="AS714" s="141">
        <v>1724513.7581249997</v>
      </c>
      <c r="AT714" s="141">
        <v>1665053.4639999997</v>
      </c>
      <c r="AU714" s="141">
        <v>1605593.1698749997</v>
      </c>
      <c r="AV714" s="141">
        <v>1546132.8757499997</v>
      </c>
      <c r="AW714" s="141">
        <v>1486672.5816249996</v>
      </c>
      <c r="AX714" s="141">
        <v>1427212.2874999996</v>
      </c>
      <c r="AY714" s="141">
        <v>1367751.9933749996</v>
      </c>
      <c r="AZ714" s="141">
        <v>1308291.6992499996</v>
      </c>
      <c r="BA714" s="141">
        <v>1248831.4051249996</v>
      </c>
      <c r="BB714" s="141">
        <v>1189371.1109999996</v>
      </c>
      <c r="BC714" s="141">
        <v>1129910.8168749996</v>
      </c>
      <c r="BD714" s="141">
        <v>1070450.5227499995</v>
      </c>
      <c r="BE714" s="141">
        <v>1010990.2286249995</v>
      </c>
      <c r="BF714" s="141">
        <v>951529.93449999951</v>
      </c>
      <c r="BG714" s="141">
        <v>892069.64037499949</v>
      </c>
      <c r="BH714" s="141">
        <v>832609.34624999948</v>
      </c>
      <c r="BI714" s="141">
        <v>773149.05212499946</v>
      </c>
      <c r="BJ714" s="141">
        <v>713688.75799999945</v>
      </c>
      <c r="BK714" s="141">
        <v>654228.46387499943</v>
      </c>
      <c r="BL714" s="141">
        <v>594768.16974999942</v>
      </c>
      <c r="BM714" s="141">
        <v>535307.8756249994</v>
      </c>
      <c r="BN714" s="141">
        <v>475847.58149999939</v>
      </c>
      <c r="BO714" s="141">
        <v>416387.28737499937</v>
      </c>
      <c r="BP714" s="141">
        <v>356926.99324999936</v>
      </c>
    </row>
    <row r="715" spans="4:68">
      <c r="D715" s="174" t="s">
        <v>5001</v>
      </c>
      <c r="E715" s="175">
        <v>13178435.9</v>
      </c>
      <c r="F715" s="174" t="s">
        <v>3464</v>
      </c>
      <c r="G715" s="174" t="s">
        <v>4998</v>
      </c>
      <c r="H715" s="174" t="s">
        <v>191</v>
      </c>
      <c r="I715" s="174" t="s">
        <v>3098</v>
      </c>
      <c r="J715" s="174" t="s">
        <v>4999</v>
      </c>
      <c r="K715" s="174"/>
      <c r="L715" s="174" t="s">
        <v>4377</v>
      </c>
      <c r="M715" s="174" t="s">
        <v>3531</v>
      </c>
      <c r="N715" s="176">
        <v>960</v>
      </c>
      <c r="O715" s="174" t="s">
        <v>3407</v>
      </c>
      <c r="P715" s="177">
        <v>28672</v>
      </c>
      <c r="Q715" s="176">
        <v>420</v>
      </c>
      <c r="R715" s="176">
        <v>5765108</v>
      </c>
      <c r="S715" s="175">
        <v>7413327.9000000004</v>
      </c>
      <c r="T715" s="178">
        <v>0</v>
      </c>
      <c r="U715" s="96">
        <v>6</v>
      </c>
      <c r="V715" s="38" t="s">
        <v>116</v>
      </c>
      <c r="W715" s="38"/>
      <c r="X715" s="137">
        <v>164730.44874999998</v>
      </c>
      <c r="Y715" s="138">
        <v>57892</v>
      </c>
      <c r="Z715" s="179">
        <v>45</v>
      </c>
      <c r="AA715" s="139">
        <v>2058</v>
      </c>
      <c r="AB715" s="131"/>
      <c r="AC715" s="38"/>
      <c r="AD715" s="140">
        <v>7413327.9000000004</v>
      </c>
      <c r="AE715" s="141">
        <v>7248597.4512499999</v>
      </c>
      <c r="AF715" s="141">
        <v>7083867.0024999995</v>
      </c>
      <c r="AG715" s="141">
        <v>6919136.553749999</v>
      </c>
      <c r="AH715" s="141">
        <v>6754406.1049999986</v>
      </c>
      <c r="AI715" s="141">
        <v>6589675.6562499981</v>
      </c>
      <c r="AJ715" s="141">
        <v>6424945.2074999977</v>
      </c>
      <c r="AK715" s="141">
        <v>6260214.7587499972</v>
      </c>
      <c r="AL715" s="141">
        <v>6095484.3099999968</v>
      </c>
      <c r="AM715" s="141">
        <v>5930753.8612499963</v>
      </c>
      <c r="AN715" s="141">
        <v>5766023.4124999959</v>
      </c>
      <c r="AO715" s="141">
        <v>5601292.9637499955</v>
      </c>
      <c r="AP715" s="141">
        <v>5436562.514999995</v>
      </c>
      <c r="AQ715" s="141">
        <v>5271832.0662499946</v>
      </c>
      <c r="AR715" s="141">
        <v>5107101.6174999941</v>
      </c>
      <c r="AS715" s="141">
        <v>4942371.1687499937</v>
      </c>
      <c r="AT715" s="141">
        <v>4777640.7199999932</v>
      </c>
      <c r="AU715" s="141">
        <v>4612910.2712499928</v>
      </c>
      <c r="AV715" s="141">
        <v>4448179.8224999923</v>
      </c>
      <c r="AW715" s="141">
        <v>4283449.3737499919</v>
      </c>
      <c r="AX715" s="141">
        <v>4118718.9249999919</v>
      </c>
      <c r="AY715" s="141">
        <v>3953988.4762499919</v>
      </c>
      <c r="AZ715" s="141">
        <v>3789258.0274999919</v>
      </c>
      <c r="BA715" s="141">
        <v>3624527.578749992</v>
      </c>
      <c r="BB715" s="141">
        <v>3459797.129999992</v>
      </c>
      <c r="BC715" s="141">
        <v>3295066.681249992</v>
      </c>
      <c r="BD715" s="141">
        <v>3130336.232499992</v>
      </c>
      <c r="BE715" s="141">
        <v>2965605.783749992</v>
      </c>
      <c r="BF715" s="141">
        <v>2800875.334999992</v>
      </c>
      <c r="BG715" s="141">
        <v>2636144.8862499921</v>
      </c>
      <c r="BH715" s="141">
        <v>2471414.4374999921</v>
      </c>
      <c r="BI715" s="141">
        <v>2306683.9887499921</v>
      </c>
      <c r="BJ715" s="141">
        <v>2141953.5399999921</v>
      </c>
      <c r="BK715" s="141">
        <v>1977223.0912499921</v>
      </c>
      <c r="BL715" s="141">
        <v>1812492.6424999922</v>
      </c>
      <c r="BM715" s="141">
        <v>1647762.1937499922</v>
      </c>
      <c r="BN715" s="141">
        <v>1483031.7449999922</v>
      </c>
      <c r="BO715" s="141">
        <v>1318301.2962499922</v>
      </c>
      <c r="BP715" s="141">
        <v>1153570.8474999922</v>
      </c>
    </row>
    <row r="716" spans="4:68">
      <c r="D716" s="174" t="s">
        <v>5002</v>
      </c>
      <c r="E716" s="175">
        <v>6361193.8099999996</v>
      </c>
      <c r="F716" s="174" t="s">
        <v>3464</v>
      </c>
      <c r="G716" s="174" t="s">
        <v>5003</v>
      </c>
      <c r="H716" s="174" t="s">
        <v>191</v>
      </c>
      <c r="I716" s="174" t="s">
        <v>3098</v>
      </c>
      <c r="J716" s="174" t="s">
        <v>5004</v>
      </c>
      <c r="K716" s="174"/>
      <c r="L716" s="174" t="s">
        <v>4377</v>
      </c>
      <c r="M716" s="174" t="s">
        <v>3596</v>
      </c>
      <c r="N716" s="176">
        <v>960</v>
      </c>
      <c r="O716" s="174" t="s">
        <v>3407</v>
      </c>
      <c r="P716" s="177">
        <v>27576</v>
      </c>
      <c r="Q716" s="176">
        <v>456</v>
      </c>
      <c r="R716" s="175">
        <v>3021346.14</v>
      </c>
      <c r="S716" s="175">
        <v>3339847.67</v>
      </c>
      <c r="T716" s="178">
        <v>0</v>
      </c>
      <c r="U716" s="96">
        <v>6</v>
      </c>
      <c r="V716" s="38" t="s">
        <v>116</v>
      </c>
      <c r="W716" s="38"/>
      <c r="X716" s="137">
        <v>79514.922625000007</v>
      </c>
      <c r="Y716" s="138">
        <v>56796</v>
      </c>
      <c r="Z716" s="179">
        <v>42</v>
      </c>
      <c r="AA716" s="139">
        <v>2055</v>
      </c>
      <c r="AB716" s="131"/>
      <c r="AC716" s="38"/>
      <c r="AD716" s="140">
        <v>3339847.67</v>
      </c>
      <c r="AE716" s="141">
        <v>3260332.7473749998</v>
      </c>
      <c r="AF716" s="141">
        <v>3180817.8247499997</v>
      </c>
      <c r="AG716" s="141">
        <v>3101302.9021249996</v>
      </c>
      <c r="AH716" s="141">
        <v>3021787.9794999994</v>
      </c>
      <c r="AI716" s="141">
        <v>2942273.0568749993</v>
      </c>
      <c r="AJ716" s="141">
        <v>2862758.1342499992</v>
      </c>
      <c r="AK716" s="141">
        <v>2783243.2116249991</v>
      </c>
      <c r="AL716" s="141">
        <v>2703728.2889999989</v>
      </c>
      <c r="AM716" s="141">
        <v>2624213.3663749988</v>
      </c>
      <c r="AN716" s="141">
        <v>2544698.4437499987</v>
      </c>
      <c r="AO716" s="141">
        <v>2465183.5211249986</v>
      </c>
      <c r="AP716" s="141">
        <v>2385668.5984999985</v>
      </c>
      <c r="AQ716" s="141">
        <v>2306153.6758749983</v>
      </c>
      <c r="AR716" s="141">
        <v>2226638.7532499982</v>
      </c>
      <c r="AS716" s="141">
        <v>2147123.8306249981</v>
      </c>
      <c r="AT716" s="141">
        <v>2067608.907999998</v>
      </c>
      <c r="AU716" s="141">
        <v>1988093.9853749978</v>
      </c>
      <c r="AV716" s="141">
        <v>1908579.0627499977</v>
      </c>
      <c r="AW716" s="141">
        <v>1829064.1401249976</v>
      </c>
      <c r="AX716" s="141">
        <v>1749549.2174999975</v>
      </c>
      <c r="AY716" s="141">
        <v>1670034.2948749973</v>
      </c>
      <c r="AZ716" s="141">
        <v>1590519.3722499972</v>
      </c>
      <c r="BA716" s="141">
        <v>1511004.4496249971</v>
      </c>
      <c r="BB716" s="141">
        <v>1431489.526999997</v>
      </c>
      <c r="BC716" s="141">
        <v>1351974.6043749969</v>
      </c>
      <c r="BD716" s="141">
        <v>1272459.6817499967</v>
      </c>
      <c r="BE716" s="141">
        <v>1192944.7591249966</v>
      </c>
      <c r="BF716" s="141">
        <v>1113429.8364999965</v>
      </c>
      <c r="BG716" s="141">
        <v>1033914.9138749965</v>
      </c>
      <c r="BH716" s="141">
        <v>954399.99124999647</v>
      </c>
      <c r="BI716" s="141">
        <v>874885.06862499646</v>
      </c>
      <c r="BJ716" s="141">
        <v>795370.14599999646</v>
      </c>
      <c r="BK716" s="141">
        <v>715855.22337499645</v>
      </c>
      <c r="BL716" s="141">
        <v>636340.30074999644</v>
      </c>
      <c r="BM716" s="141">
        <v>556825.37812499644</v>
      </c>
      <c r="BN716" s="141">
        <v>477310.45549999643</v>
      </c>
      <c r="BO716" s="141">
        <v>397795.53287499642</v>
      </c>
      <c r="BP716" s="141">
        <v>318280.61024999642</v>
      </c>
    </row>
    <row r="717" spans="4:68">
      <c r="D717" s="174" t="s">
        <v>5005</v>
      </c>
      <c r="E717" s="175">
        <v>724.54</v>
      </c>
      <c r="F717" s="174" t="s">
        <v>3409</v>
      </c>
      <c r="G717" s="174" t="s">
        <v>5006</v>
      </c>
      <c r="H717" s="174" t="s">
        <v>191</v>
      </c>
      <c r="I717" s="174" t="s">
        <v>3098</v>
      </c>
      <c r="J717" s="174" t="s">
        <v>5007</v>
      </c>
      <c r="K717" s="174"/>
      <c r="L717" s="174" t="s">
        <v>4377</v>
      </c>
      <c r="M717" s="174" t="s">
        <v>3596</v>
      </c>
      <c r="N717" s="176">
        <v>960</v>
      </c>
      <c r="O717" s="174" t="s">
        <v>3407</v>
      </c>
      <c r="P717" s="177">
        <v>27942</v>
      </c>
      <c r="Q717" s="176">
        <v>444</v>
      </c>
      <c r="R717" s="175">
        <v>334.98</v>
      </c>
      <c r="S717" s="175">
        <v>389.56</v>
      </c>
      <c r="T717" s="178">
        <v>0</v>
      </c>
      <c r="U717" s="96">
        <v>6</v>
      </c>
      <c r="V717" s="38" t="s">
        <v>116</v>
      </c>
      <c r="W717" s="38"/>
      <c r="X717" s="137">
        <v>9.056750000000001</v>
      </c>
      <c r="Y717" s="138">
        <v>57162</v>
      </c>
      <c r="Z717" s="179">
        <v>43</v>
      </c>
      <c r="AA717" s="139">
        <v>2056</v>
      </c>
      <c r="AB717" s="131"/>
      <c r="AC717" s="38"/>
      <c r="AD717" s="140">
        <v>389.56</v>
      </c>
      <c r="AE717" s="141">
        <v>380.50324999999998</v>
      </c>
      <c r="AF717" s="141">
        <v>371.44649999999996</v>
      </c>
      <c r="AG717" s="141">
        <v>362.38974999999994</v>
      </c>
      <c r="AH717" s="141">
        <v>353.33299999999991</v>
      </c>
      <c r="AI717" s="141">
        <v>344.27624999999989</v>
      </c>
      <c r="AJ717" s="141">
        <v>335.21949999999987</v>
      </c>
      <c r="AK717" s="141">
        <v>326.16274999999985</v>
      </c>
      <c r="AL717" s="141">
        <v>317.10599999999982</v>
      </c>
      <c r="AM717" s="141">
        <v>308.0492499999998</v>
      </c>
      <c r="AN717" s="141">
        <v>298.99249999999978</v>
      </c>
      <c r="AO717" s="141">
        <v>289.93574999999976</v>
      </c>
      <c r="AP717" s="141">
        <v>280.87899999999973</v>
      </c>
      <c r="AQ717" s="141">
        <v>271.82224999999971</v>
      </c>
      <c r="AR717" s="141">
        <v>262.76549999999969</v>
      </c>
      <c r="AS717" s="141">
        <v>253.7087499999997</v>
      </c>
      <c r="AT717" s="141">
        <v>244.6519999999997</v>
      </c>
      <c r="AU717" s="141">
        <v>235.59524999999971</v>
      </c>
      <c r="AV717" s="141">
        <v>226.53849999999971</v>
      </c>
      <c r="AW717" s="141">
        <v>217.48174999999972</v>
      </c>
      <c r="AX717" s="141">
        <v>208.42499999999973</v>
      </c>
      <c r="AY717" s="141">
        <v>199.36824999999973</v>
      </c>
      <c r="AZ717" s="141">
        <v>190.31149999999974</v>
      </c>
      <c r="BA717" s="141">
        <v>181.25474999999975</v>
      </c>
      <c r="BB717" s="141">
        <v>172.19799999999975</v>
      </c>
      <c r="BC717" s="141">
        <v>163.14124999999976</v>
      </c>
      <c r="BD717" s="141">
        <v>154.08449999999976</v>
      </c>
      <c r="BE717" s="141">
        <v>145.02774999999977</v>
      </c>
      <c r="BF717" s="141">
        <v>135.97099999999978</v>
      </c>
      <c r="BG717" s="141">
        <v>126.91424999999978</v>
      </c>
      <c r="BH717" s="141">
        <v>117.85749999999979</v>
      </c>
      <c r="BI717" s="141">
        <v>108.80074999999979</v>
      </c>
      <c r="BJ717" s="141">
        <v>99.743999999999801</v>
      </c>
      <c r="BK717" s="141">
        <v>90.687249999999807</v>
      </c>
      <c r="BL717" s="141">
        <v>81.630499999999813</v>
      </c>
      <c r="BM717" s="141">
        <v>72.573749999999819</v>
      </c>
      <c r="BN717" s="141">
        <v>63.516999999999818</v>
      </c>
      <c r="BO717" s="141">
        <v>54.460249999999817</v>
      </c>
      <c r="BP717" s="141">
        <v>45.403499999999816</v>
      </c>
    </row>
    <row r="718" spans="4:68">
      <c r="D718" s="174" t="s">
        <v>5008</v>
      </c>
      <c r="E718" s="175">
        <v>1021.31</v>
      </c>
      <c r="F718" s="174" t="s">
        <v>3426</v>
      </c>
      <c r="G718" s="174" t="s">
        <v>5006</v>
      </c>
      <c r="H718" s="174" t="s">
        <v>191</v>
      </c>
      <c r="I718" s="174" t="s">
        <v>3098</v>
      </c>
      <c r="J718" s="174" t="s">
        <v>5007</v>
      </c>
      <c r="K718" s="174"/>
      <c r="L718" s="174" t="s">
        <v>4377</v>
      </c>
      <c r="M718" s="174" t="s">
        <v>3596</v>
      </c>
      <c r="N718" s="176">
        <v>960</v>
      </c>
      <c r="O718" s="174" t="s">
        <v>3407</v>
      </c>
      <c r="P718" s="177">
        <v>27942</v>
      </c>
      <c r="Q718" s="176">
        <v>444</v>
      </c>
      <c r="R718" s="175">
        <v>472.23</v>
      </c>
      <c r="S718" s="175">
        <v>549.08000000000004</v>
      </c>
      <c r="T718" s="178">
        <v>0</v>
      </c>
      <c r="U718" s="96">
        <v>6</v>
      </c>
      <c r="V718" s="38" t="s">
        <v>116</v>
      </c>
      <c r="W718" s="38"/>
      <c r="X718" s="137">
        <v>12.766375</v>
      </c>
      <c r="Y718" s="138">
        <v>57162</v>
      </c>
      <c r="Z718" s="179">
        <v>43</v>
      </c>
      <c r="AA718" s="139">
        <v>2056</v>
      </c>
      <c r="AB718" s="131"/>
      <c r="AC718" s="38"/>
      <c r="AD718" s="140">
        <v>549.08000000000004</v>
      </c>
      <c r="AE718" s="141">
        <v>536.313625</v>
      </c>
      <c r="AF718" s="141">
        <v>523.54724999999996</v>
      </c>
      <c r="AG718" s="141">
        <v>510.78087499999998</v>
      </c>
      <c r="AH718" s="141">
        <v>498.0145</v>
      </c>
      <c r="AI718" s="141">
        <v>485.24812500000002</v>
      </c>
      <c r="AJ718" s="141">
        <v>472.48175000000003</v>
      </c>
      <c r="AK718" s="141">
        <v>459.71537500000005</v>
      </c>
      <c r="AL718" s="141">
        <v>446.94900000000007</v>
      </c>
      <c r="AM718" s="141">
        <v>434.18262500000009</v>
      </c>
      <c r="AN718" s="141">
        <v>421.4162500000001</v>
      </c>
      <c r="AO718" s="141">
        <v>408.64987500000012</v>
      </c>
      <c r="AP718" s="141">
        <v>395.88350000000014</v>
      </c>
      <c r="AQ718" s="141">
        <v>383.11712500000016</v>
      </c>
      <c r="AR718" s="141">
        <v>370.35075000000018</v>
      </c>
      <c r="AS718" s="141">
        <v>357.58437500000019</v>
      </c>
      <c r="AT718" s="141">
        <v>344.81800000000021</v>
      </c>
      <c r="AU718" s="141">
        <v>332.05162500000023</v>
      </c>
      <c r="AV718" s="141">
        <v>319.28525000000025</v>
      </c>
      <c r="AW718" s="141">
        <v>306.51887500000026</v>
      </c>
      <c r="AX718" s="141">
        <v>293.75250000000028</v>
      </c>
      <c r="AY718" s="141">
        <v>280.9861250000003</v>
      </c>
      <c r="AZ718" s="141">
        <v>268.21975000000032</v>
      </c>
      <c r="BA718" s="141">
        <v>255.45337500000031</v>
      </c>
      <c r="BB718" s="141">
        <v>242.6870000000003</v>
      </c>
      <c r="BC718" s="141">
        <v>229.92062500000029</v>
      </c>
      <c r="BD718" s="141">
        <v>217.15425000000027</v>
      </c>
      <c r="BE718" s="141">
        <v>204.38787500000026</v>
      </c>
      <c r="BF718" s="141">
        <v>191.62150000000025</v>
      </c>
      <c r="BG718" s="141">
        <v>178.85512500000024</v>
      </c>
      <c r="BH718" s="141">
        <v>166.08875000000023</v>
      </c>
      <c r="BI718" s="141">
        <v>153.32237500000022</v>
      </c>
      <c r="BJ718" s="141">
        <v>140.55600000000021</v>
      </c>
      <c r="BK718" s="141">
        <v>127.78962500000021</v>
      </c>
      <c r="BL718" s="141">
        <v>115.02325000000022</v>
      </c>
      <c r="BM718" s="141">
        <v>102.25687500000022</v>
      </c>
      <c r="BN718" s="141">
        <v>89.490500000000225</v>
      </c>
      <c r="BO718" s="141">
        <v>76.724125000000228</v>
      </c>
      <c r="BP718" s="141">
        <v>63.957750000000232</v>
      </c>
    </row>
    <row r="719" spans="4:68">
      <c r="D719" s="174" t="s">
        <v>5009</v>
      </c>
      <c r="E719" s="175">
        <v>5193230.47</v>
      </c>
      <c r="F719" s="174" t="s">
        <v>3464</v>
      </c>
      <c r="G719" s="174" t="s">
        <v>5006</v>
      </c>
      <c r="H719" s="174" t="s">
        <v>191</v>
      </c>
      <c r="I719" s="174" t="s">
        <v>3098</v>
      </c>
      <c r="J719" s="174" t="s">
        <v>5007</v>
      </c>
      <c r="K719" s="174"/>
      <c r="L719" s="174" t="s">
        <v>4377</v>
      </c>
      <c r="M719" s="174" t="s">
        <v>3596</v>
      </c>
      <c r="N719" s="176">
        <v>960</v>
      </c>
      <c r="O719" s="174" t="s">
        <v>3407</v>
      </c>
      <c r="P719" s="177">
        <v>27942</v>
      </c>
      <c r="Q719" s="176">
        <v>444</v>
      </c>
      <c r="R719" s="175">
        <v>2401688.75</v>
      </c>
      <c r="S719" s="175">
        <v>2791541.72</v>
      </c>
      <c r="T719" s="178">
        <v>0</v>
      </c>
      <c r="U719" s="96">
        <v>6</v>
      </c>
      <c r="V719" s="38" t="s">
        <v>116</v>
      </c>
      <c r="W719" s="38"/>
      <c r="X719" s="137">
        <v>64915.380875000003</v>
      </c>
      <c r="Y719" s="138">
        <v>57162</v>
      </c>
      <c r="Z719" s="179">
        <v>43</v>
      </c>
      <c r="AA719" s="139">
        <v>2056</v>
      </c>
      <c r="AB719" s="131"/>
      <c r="AC719" s="38"/>
      <c r="AD719" s="140">
        <v>2791541.72</v>
      </c>
      <c r="AE719" s="141">
        <v>2726626.3391250004</v>
      </c>
      <c r="AF719" s="141">
        <v>2661710.9582500006</v>
      </c>
      <c r="AG719" s="141">
        <v>2596795.5773750008</v>
      </c>
      <c r="AH719" s="141">
        <v>2531880.196500001</v>
      </c>
      <c r="AI719" s="141">
        <v>2466964.8156250012</v>
      </c>
      <c r="AJ719" s="141">
        <v>2402049.4347500014</v>
      </c>
      <c r="AK719" s="141">
        <v>2337134.0538750016</v>
      </c>
      <c r="AL719" s="141">
        <v>2272218.6730000018</v>
      </c>
      <c r="AM719" s="141">
        <v>2207303.292125002</v>
      </c>
      <c r="AN719" s="141">
        <v>2142387.9112500022</v>
      </c>
      <c r="AO719" s="141">
        <v>2077472.5303750022</v>
      </c>
      <c r="AP719" s="141">
        <v>2012557.1495000022</v>
      </c>
      <c r="AQ719" s="141">
        <v>1947641.7686250021</v>
      </c>
      <c r="AR719" s="141">
        <v>1882726.3877500021</v>
      </c>
      <c r="AS719" s="141">
        <v>1817811.0068750021</v>
      </c>
      <c r="AT719" s="141">
        <v>1752895.626000002</v>
      </c>
      <c r="AU719" s="141">
        <v>1687980.245125002</v>
      </c>
      <c r="AV719" s="141">
        <v>1623064.864250002</v>
      </c>
      <c r="AW719" s="141">
        <v>1558149.4833750019</v>
      </c>
      <c r="AX719" s="141">
        <v>1493234.1025000019</v>
      </c>
      <c r="AY719" s="141">
        <v>1428318.7216250019</v>
      </c>
      <c r="AZ719" s="141">
        <v>1363403.3407500018</v>
      </c>
      <c r="BA719" s="141">
        <v>1298487.9598750018</v>
      </c>
      <c r="BB719" s="141">
        <v>1233572.5790000018</v>
      </c>
      <c r="BC719" s="141">
        <v>1168657.1981250017</v>
      </c>
      <c r="BD719" s="141">
        <v>1103741.8172500017</v>
      </c>
      <c r="BE719" s="141">
        <v>1038826.4363750017</v>
      </c>
      <c r="BF719" s="141">
        <v>973911.05550000165</v>
      </c>
      <c r="BG719" s="141">
        <v>908995.67462500161</v>
      </c>
      <c r="BH719" s="141">
        <v>844080.29375000158</v>
      </c>
      <c r="BI719" s="141">
        <v>779164.91287500155</v>
      </c>
      <c r="BJ719" s="141">
        <v>714249.53200000152</v>
      </c>
      <c r="BK719" s="141">
        <v>649334.15112500149</v>
      </c>
      <c r="BL719" s="141">
        <v>584418.77025000146</v>
      </c>
      <c r="BM719" s="141">
        <v>519503.38937500142</v>
      </c>
      <c r="BN719" s="141">
        <v>454588.00850000139</v>
      </c>
      <c r="BO719" s="141">
        <v>389672.62762500136</v>
      </c>
      <c r="BP719" s="141">
        <v>324757.24675000133</v>
      </c>
    </row>
    <row r="720" spans="4:68">
      <c r="D720" s="174" t="s">
        <v>5010</v>
      </c>
      <c r="E720" s="175">
        <v>1455595.5</v>
      </c>
      <c r="F720" s="174" t="s">
        <v>3409</v>
      </c>
      <c r="G720" s="174" t="s">
        <v>5011</v>
      </c>
      <c r="H720" s="174" t="s">
        <v>191</v>
      </c>
      <c r="I720" s="174" t="s">
        <v>3098</v>
      </c>
      <c r="J720" s="174" t="s">
        <v>5012</v>
      </c>
      <c r="K720" s="174"/>
      <c r="L720" s="174" t="s">
        <v>4377</v>
      </c>
      <c r="M720" s="174" t="s">
        <v>3596</v>
      </c>
      <c r="N720" s="176">
        <v>960</v>
      </c>
      <c r="O720" s="174" t="s">
        <v>3407</v>
      </c>
      <c r="P720" s="177">
        <v>28672</v>
      </c>
      <c r="Q720" s="176">
        <v>420</v>
      </c>
      <c r="R720" s="175">
        <v>636772.43000000005</v>
      </c>
      <c r="S720" s="175">
        <v>818823.07</v>
      </c>
      <c r="T720" s="178">
        <v>0</v>
      </c>
      <c r="U720" s="96">
        <v>6</v>
      </c>
      <c r="V720" s="38" t="s">
        <v>116</v>
      </c>
      <c r="W720" s="38"/>
      <c r="X720" s="137">
        <v>18194.943749999999</v>
      </c>
      <c r="Y720" s="138">
        <v>57892</v>
      </c>
      <c r="Z720" s="179">
        <v>45</v>
      </c>
      <c r="AA720" s="139">
        <v>2058</v>
      </c>
      <c r="AB720" s="131"/>
      <c r="AC720" s="38"/>
      <c r="AD720" s="140">
        <v>818823.07</v>
      </c>
      <c r="AE720" s="141">
        <v>800628.12624999997</v>
      </c>
      <c r="AF720" s="141">
        <v>782433.1825</v>
      </c>
      <c r="AG720" s="141">
        <v>764238.23875000002</v>
      </c>
      <c r="AH720" s="141">
        <v>746043.29500000004</v>
      </c>
      <c r="AI720" s="141">
        <v>727848.35125000007</v>
      </c>
      <c r="AJ720" s="141">
        <v>709653.40750000009</v>
      </c>
      <c r="AK720" s="141">
        <v>691458.46375000011</v>
      </c>
      <c r="AL720" s="141">
        <v>673263.52000000014</v>
      </c>
      <c r="AM720" s="141">
        <v>655068.57625000016</v>
      </c>
      <c r="AN720" s="141">
        <v>636873.63250000018</v>
      </c>
      <c r="AO720" s="141">
        <v>618678.6887500002</v>
      </c>
      <c r="AP720" s="141">
        <v>600483.74500000023</v>
      </c>
      <c r="AQ720" s="141">
        <v>582288.80125000025</v>
      </c>
      <c r="AR720" s="141">
        <v>564093.85750000027</v>
      </c>
      <c r="AS720" s="141">
        <v>545898.9137500003</v>
      </c>
      <c r="AT720" s="141">
        <v>527703.97000000032</v>
      </c>
      <c r="AU720" s="141">
        <v>509509.02625000034</v>
      </c>
      <c r="AV720" s="141">
        <v>491314.08250000037</v>
      </c>
      <c r="AW720" s="141">
        <v>473119.13875000039</v>
      </c>
      <c r="AX720" s="141">
        <v>454924.19500000041</v>
      </c>
      <c r="AY720" s="141">
        <v>436729.25125000044</v>
      </c>
      <c r="AZ720" s="141">
        <v>418534.30750000046</v>
      </c>
      <c r="BA720" s="141">
        <v>400339.36375000048</v>
      </c>
      <c r="BB720" s="141">
        <v>382144.42000000051</v>
      </c>
      <c r="BC720" s="141">
        <v>363949.47625000053</v>
      </c>
      <c r="BD720" s="141">
        <v>345754.53250000055</v>
      </c>
      <c r="BE720" s="141">
        <v>327559.58875000058</v>
      </c>
      <c r="BF720" s="141">
        <v>309364.6450000006</v>
      </c>
      <c r="BG720" s="141">
        <v>291169.70125000062</v>
      </c>
      <c r="BH720" s="141">
        <v>272974.75750000065</v>
      </c>
      <c r="BI720" s="141">
        <v>254779.81375000064</v>
      </c>
      <c r="BJ720" s="141">
        <v>236584.87000000064</v>
      </c>
      <c r="BK720" s="141">
        <v>218389.92625000063</v>
      </c>
      <c r="BL720" s="141">
        <v>200194.98250000062</v>
      </c>
      <c r="BM720" s="141">
        <v>182000.03875000062</v>
      </c>
      <c r="BN720" s="141">
        <v>163805.09500000061</v>
      </c>
      <c r="BO720" s="141">
        <v>145610.15125000061</v>
      </c>
      <c r="BP720" s="141">
        <v>127415.2075000006</v>
      </c>
    </row>
    <row r="721" spans="4:68">
      <c r="D721" s="174" t="s">
        <v>5013</v>
      </c>
      <c r="E721" s="175">
        <v>771544.99</v>
      </c>
      <c r="F721" s="174" t="s">
        <v>3426</v>
      </c>
      <c r="G721" s="174" t="s">
        <v>5011</v>
      </c>
      <c r="H721" s="174" t="s">
        <v>191</v>
      </c>
      <c r="I721" s="174" t="s">
        <v>3098</v>
      </c>
      <c r="J721" s="174" t="s">
        <v>5012</v>
      </c>
      <c r="K721" s="174"/>
      <c r="L721" s="174" t="s">
        <v>4377</v>
      </c>
      <c r="M721" s="174" t="s">
        <v>3596</v>
      </c>
      <c r="N721" s="176">
        <v>960</v>
      </c>
      <c r="O721" s="174" t="s">
        <v>3407</v>
      </c>
      <c r="P721" s="177">
        <v>28307</v>
      </c>
      <c r="Q721" s="176">
        <v>432</v>
      </c>
      <c r="R721" s="175">
        <v>347168.42</v>
      </c>
      <c r="S721" s="175">
        <v>424376.57</v>
      </c>
      <c r="T721" s="178">
        <v>0</v>
      </c>
      <c r="U721" s="96">
        <v>6</v>
      </c>
      <c r="V721" s="38" t="s">
        <v>116</v>
      </c>
      <c r="W721" s="38"/>
      <c r="X721" s="137">
        <v>9644.3123750000013</v>
      </c>
      <c r="Y721" s="138">
        <v>57527</v>
      </c>
      <c r="Z721" s="179">
        <v>44</v>
      </c>
      <c r="AA721" s="139">
        <v>2057</v>
      </c>
      <c r="AB721" s="131"/>
      <c r="AC721" s="38"/>
      <c r="AD721" s="140">
        <v>424376.57</v>
      </c>
      <c r="AE721" s="141">
        <v>414732.25762500003</v>
      </c>
      <c r="AF721" s="141">
        <v>405087.94525000005</v>
      </c>
      <c r="AG721" s="141">
        <v>395443.63287500007</v>
      </c>
      <c r="AH721" s="141">
        <v>385799.32050000009</v>
      </c>
      <c r="AI721" s="141">
        <v>376155.00812500011</v>
      </c>
      <c r="AJ721" s="141">
        <v>366510.69575000013</v>
      </c>
      <c r="AK721" s="141">
        <v>356866.38337500015</v>
      </c>
      <c r="AL721" s="141">
        <v>347222.07100000017</v>
      </c>
      <c r="AM721" s="141">
        <v>337577.75862500019</v>
      </c>
      <c r="AN721" s="141">
        <v>327933.44625000021</v>
      </c>
      <c r="AO721" s="141">
        <v>318289.13387500023</v>
      </c>
      <c r="AP721" s="141">
        <v>308644.82150000025</v>
      </c>
      <c r="AQ721" s="141">
        <v>299000.50912500027</v>
      </c>
      <c r="AR721" s="141">
        <v>289356.19675000029</v>
      </c>
      <c r="AS721" s="141">
        <v>279711.88437500031</v>
      </c>
      <c r="AT721" s="141">
        <v>270067.57200000033</v>
      </c>
      <c r="AU721" s="141">
        <v>260423.25962500033</v>
      </c>
      <c r="AV721" s="141">
        <v>250778.94725000032</v>
      </c>
      <c r="AW721" s="141">
        <v>241134.63487500031</v>
      </c>
      <c r="AX721" s="141">
        <v>231490.3225000003</v>
      </c>
      <c r="AY721" s="141">
        <v>221846.01012500029</v>
      </c>
      <c r="AZ721" s="141">
        <v>212201.69775000028</v>
      </c>
      <c r="BA721" s="141">
        <v>202557.38537500027</v>
      </c>
      <c r="BB721" s="141">
        <v>192913.07300000027</v>
      </c>
      <c r="BC721" s="141">
        <v>183268.76062500026</v>
      </c>
      <c r="BD721" s="141">
        <v>173624.44825000025</v>
      </c>
      <c r="BE721" s="141">
        <v>163980.13587500024</v>
      </c>
      <c r="BF721" s="141">
        <v>154335.82350000023</v>
      </c>
      <c r="BG721" s="141">
        <v>144691.51112500022</v>
      </c>
      <c r="BH721" s="141">
        <v>135047.19875000021</v>
      </c>
      <c r="BI721" s="141">
        <v>125402.88637500021</v>
      </c>
      <c r="BJ721" s="141">
        <v>115758.5740000002</v>
      </c>
      <c r="BK721" s="141">
        <v>106114.26162500019</v>
      </c>
      <c r="BL721" s="141">
        <v>96469.94925000018</v>
      </c>
      <c r="BM721" s="141">
        <v>86825.636875000171</v>
      </c>
      <c r="BN721" s="141">
        <v>77181.324500000163</v>
      </c>
      <c r="BO721" s="141">
        <v>67537.012125000154</v>
      </c>
      <c r="BP721" s="141">
        <v>57892.699750000153</v>
      </c>
    </row>
    <row r="722" spans="4:68">
      <c r="D722" s="174" t="s">
        <v>5014</v>
      </c>
      <c r="E722" s="175">
        <v>6227071.3399999999</v>
      </c>
      <c r="F722" s="174" t="s">
        <v>3464</v>
      </c>
      <c r="G722" s="174" t="s">
        <v>5011</v>
      </c>
      <c r="H722" s="174" t="s">
        <v>191</v>
      </c>
      <c r="I722" s="174" t="s">
        <v>3098</v>
      </c>
      <c r="J722" s="174" t="s">
        <v>5012</v>
      </c>
      <c r="K722" s="174"/>
      <c r="L722" s="174" t="s">
        <v>4377</v>
      </c>
      <c r="M722" s="174" t="s">
        <v>3596</v>
      </c>
      <c r="N722" s="176">
        <v>960</v>
      </c>
      <c r="O722" s="174" t="s">
        <v>3407</v>
      </c>
      <c r="P722" s="177">
        <v>28672</v>
      </c>
      <c r="Q722" s="176">
        <v>420</v>
      </c>
      <c r="R722" s="175">
        <v>2724127.47</v>
      </c>
      <c r="S722" s="175">
        <v>3502943.87</v>
      </c>
      <c r="T722" s="178">
        <v>0</v>
      </c>
      <c r="U722" s="96">
        <v>6</v>
      </c>
      <c r="V722" s="38" t="s">
        <v>116</v>
      </c>
      <c r="W722" s="38"/>
      <c r="X722" s="137">
        <v>77838.391749999995</v>
      </c>
      <c r="Y722" s="138">
        <v>57892</v>
      </c>
      <c r="Z722" s="179">
        <v>45</v>
      </c>
      <c r="AA722" s="139">
        <v>2058</v>
      </c>
      <c r="AB722" s="131"/>
      <c r="AC722" s="38"/>
      <c r="AD722" s="140">
        <v>3502943.87</v>
      </c>
      <c r="AE722" s="141">
        <v>3425105.4782500002</v>
      </c>
      <c r="AF722" s="141">
        <v>3347267.0865000002</v>
      </c>
      <c r="AG722" s="141">
        <v>3269428.6947500003</v>
      </c>
      <c r="AH722" s="141">
        <v>3191590.3030000003</v>
      </c>
      <c r="AI722" s="141">
        <v>3113751.9112500004</v>
      </c>
      <c r="AJ722" s="141">
        <v>3035913.5195000004</v>
      </c>
      <c r="AK722" s="141">
        <v>2958075.1277500005</v>
      </c>
      <c r="AL722" s="141">
        <v>2880236.7360000005</v>
      </c>
      <c r="AM722" s="141">
        <v>2802398.3442500005</v>
      </c>
      <c r="AN722" s="141">
        <v>2724559.9525000006</v>
      </c>
      <c r="AO722" s="141">
        <v>2646721.5607500006</v>
      </c>
      <c r="AP722" s="141">
        <v>2568883.1690000007</v>
      </c>
      <c r="AQ722" s="141">
        <v>2491044.7772500007</v>
      </c>
      <c r="AR722" s="141">
        <v>2413206.3855000008</v>
      </c>
      <c r="AS722" s="141">
        <v>2335367.9937500008</v>
      </c>
      <c r="AT722" s="141">
        <v>2257529.6020000009</v>
      </c>
      <c r="AU722" s="141">
        <v>2179691.2102500009</v>
      </c>
      <c r="AV722" s="141">
        <v>2101852.818500001</v>
      </c>
      <c r="AW722" s="141">
        <v>2024014.426750001</v>
      </c>
      <c r="AX722" s="141">
        <v>1946176.0350000011</v>
      </c>
      <c r="AY722" s="141">
        <v>1868337.6432500011</v>
      </c>
      <c r="AZ722" s="141">
        <v>1790499.2515000012</v>
      </c>
      <c r="BA722" s="141">
        <v>1712660.8597500012</v>
      </c>
      <c r="BB722" s="141">
        <v>1634822.4680000013</v>
      </c>
      <c r="BC722" s="141">
        <v>1556984.0762500013</v>
      </c>
      <c r="BD722" s="141">
        <v>1479145.6845000014</v>
      </c>
      <c r="BE722" s="141">
        <v>1401307.2927500014</v>
      </c>
      <c r="BF722" s="141">
        <v>1323468.9010000015</v>
      </c>
      <c r="BG722" s="141">
        <v>1245630.5092500015</v>
      </c>
      <c r="BH722" s="141">
        <v>1167792.1175000016</v>
      </c>
      <c r="BI722" s="141">
        <v>1089953.7257500016</v>
      </c>
      <c r="BJ722" s="141">
        <v>1012115.3340000017</v>
      </c>
      <c r="BK722" s="141">
        <v>934276.94225000171</v>
      </c>
      <c r="BL722" s="141">
        <v>856438.55050000176</v>
      </c>
      <c r="BM722" s="141">
        <v>778600.15875000181</v>
      </c>
      <c r="BN722" s="141">
        <v>700761.76700000186</v>
      </c>
      <c r="BO722" s="141">
        <v>622923.3752500019</v>
      </c>
      <c r="BP722" s="141">
        <v>545084.98350000195</v>
      </c>
    </row>
    <row r="723" spans="4:68">
      <c r="D723" s="174" t="s">
        <v>5015</v>
      </c>
      <c r="E723" s="175">
        <v>47006.34</v>
      </c>
      <c r="F723" s="174" t="s">
        <v>3464</v>
      </c>
      <c r="G723" s="174" t="s">
        <v>5016</v>
      </c>
      <c r="H723" s="174" t="s">
        <v>191</v>
      </c>
      <c r="I723" s="174" t="s">
        <v>3098</v>
      </c>
      <c r="J723" s="174" t="s">
        <v>5017</v>
      </c>
      <c r="K723" s="174"/>
      <c r="L723" s="174" t="s">
        <v>4405</v>
      </c>
      <c r="M723" s="174" t="s">
        <v>4545</v>
      </c>
      <c r="N723" s="176">
        <v>960</v>
      </c>
      <c r="O723" s="174" t="s">
        <v>3407</v>
      </c>
      <c r="P723" s="177">
        <v>27211</v>
      </c>
      <c r="Q723" s="176">
        <v>468</v>
      </c>
      <c r="R723" s="175">
        <v>22913.82</v>
      </c>
      <c r="S723" s="175">
        <v>24092.52</v>
      </c>
      <c r="T723" s="178">
        <v>0</v>
      </c>
      <c r="U723" s="96">
        <v>6</v>
      </c>
      <c r="V723" s="38" t="s">
        <v>116</v>
      </c>
      <c r="W723" s="38"/>
      <c r="X723" s="137">
        <v>587.57925</v>
      </c>
      <c r="Y723" s="138">
        <v>56431</v>
      </c>
      <c r="Z723" s="179">
        <v>41</v>
      </c>
      <c r="AA723" s="139">
        <v>2054</v>
      </c>
      <c r="AB723" s="131"/>
      <c r="AC723" s="38"/>
      <c r="AD723" s="140">
        <v>24092.52</v>
      </c>
      <c r="AE723" s="141">
        <v>23504.940750000002</v>
      </c>
      <c r="AF723" s="141">
        <v>22917.361500000003</v>
      </c>
      <c r="AG723" s="141">
        <v>22329.782250000004</v>
      </c>
      <c r="AH723" s="141">
        <v>21742.203000000005</v>
      </c>
      <c r="AI723" s="141">
        <v>21154.623750000006</v>
      </c>
      <c r="AJ723" s="141">
        <v>20567.044500000007</v>
      </c>
      <c r="AK723" s="141">
        <v>19979.465250000008</v>
      </c>
      <c r="AL723" s="141">
        <v>19391.88600000001</v>
      </c>
      <c r="AM723" s="141">
        <v>18804.306750000011</v>
      </c>
      <c r="AN723" s="141">
        <v>18216.727500000012</v>
      </c>
      <c r="AO723" s="141">
        <v>17629.148250000013</v>
      </c>
      <c r="AP723" s="141">
        <v>17041.569000000014</v>
      </c>
      <c r="AQ723" s="141">
        <v>16453.989750000015</v>
      </c>
      <c r="AR723" s="141">
        <v>15866.410500000015</v>
      </c>
      <c r="AS723" s="141">
        <v>15278.831250000014</v>
      </c>
      <c r="AT723" s="141">
        <v>14691.252000000013</v>
      </c>
      <c r="AU723" s="141">
        <v>14103.672750000012</v>
      </c>
      <c r="AV723" s="141">
        <v>13516.093500000012</v>
      </c>
      <c r="AW723" s="141">
        <v>12928.514250000011</v>
      </c>
      <c r="AX723" s="141">
        <v>12340.93500000001</v>
      </c>
      <c r="AY723" s="141">
        <v>11753.35575000001</v>
      </c>
      <c r="AZ723" s="141">
        <v>11165.776500000009</v>
      </c>
      <c r="BA723" s="141">
        <v>10578.197250000008</v>
      </c>
      <c r="BB723" s="141">
        <v>9990.6180000000077</v>
      </c>
      <c r="BC723" s="141">
        <v>9403.038750000007</v>
      </c>
      <c r="BD723" s="141">
        <v>8815.4595000000063</v>
      </c>
      <c r="BE723" s="141">
        <v>8227.8802500000056</v>
      </c>
      <c r="BF723" s="141">
        <v>7640.3010000000058</v>
      </c>
      <c r="BG723" s="141">
        <v>7052.7217500000061</v>
      </c>
      <c r="BH723" s="141">
        <v>6465.1425000000063</v>
      </c>
      <c r="BI723" s="141">
        <v>5877.5632500000065</v>
      </c>
      <c r="BJ723" s="141">
        <v>5289.9840000000067</v>
      </c>
      <c r="BK723" s="141">
        <v>4702.404750000007</v>
      </c>
      <c r="BL723" s="141">
        <v>4114.8255000000072</v>
      </c>
      <c r="BM723" s="141">
        <v>3527.2462500000074</v>
      </c>
      <c r="BN723" s="141">
        <v>2939.6670000000076</v>
      </c>
      <c r="BO723" s="141">
        <v>2352.0877500000079</v>
      </c>
      <c r="BP723" s="141">
        <v>1764.5085000000079</v>
      </c>
    </row>
    <row r="724" spans="4:68">
      <c r="D724" s="174" t="s">
        <v>5018</v>
      </c>
      <c r="E724" s="175">
        <v>11052.55</v>
      </c>
      <c r="F724" s="174" t="s">
        <v>3409</v>
      </c>
      <c r="G724" s="174" t="s">
        <v>5019</v>
      </c>
      <c r="H724" s="174" t="s">
        <v>191</v>
      </c>
      <c r="I724" s="174" t="s">
        <v>3098</v>
      </c>
      <c r="J724" s="174" t="s">
        <v>5020</v>
      </c>
      <c r="K724" s="174"/>
      <c r="L724" s="174" t="s">
        <v>4377</v>
      </c>
      <c r="M724" s="174" t="s">
        <v>3866</v>
      </c>
      <c r="N724" s="176">
        <v>960</v>
      </c>
      <c r="O724" s="174" t="s">
        <v>3407</v>
      </c>
      <c r="P724" s="177">
        <v>26846</v>
      </c>
      <c r="Q724" s="176">
        <v>480</v>
      </c>
      <c r="R724" s="175">
        <v>5525.79</v>
      </c>
      <c r="S724" s="175">
        <v>5526.76</v>
      </c>
      <c r="T724" s="178">
        <v>0</v>
      </c>
      <c r="U724" s="96">
        <v>6</v>
      </c>
      <c r="V724" s="38" t="s">
        <v>116</v>
      </c>
      <c r="W724" s="38"/>
      <c r="X724" s="137">
        <v>138.15687499999999</v>
      </c>
      <c r="Y724" s="138">
        <v>56066</v>
      </c>
      <c r="Z724" s="179">
        <v>40</v>
      </c>
      <c r="AA724" s="139">
        <v>2053</v>
      </c>
      <c r="AB724" s="131"/>
      <c r="AC724" s="38"/>
      <c r="AD724" s="140">
        <v>5526.76</v>
      </c>
      <c r="AE724" s="141">
        <v>5388.6031250000005</v>
      </c>
      <c r="AF724" s="141">
        <v>5250.4462500000009</v>
      </c>
      <c r="AG724" s="141">
        <v>5112.2893750000012</v>
      </c>
      <c r="AH724" s="141">
        <v>4974.1325000000015</v>
      </c>
      <c r="AI724" s="141">
        <v>4835.9756250000019</v>
      </c>
      <c r="AJ724" s="141">
        <v>4697.8187500000022</v>
      </c>
      <c r="AK724" s="141">
        <v>4559.6618750000025</v>
      </c>
      <c r="AL724" s="141">
        <v>4421.5050000000028</v>
      </c>
      <c r="AM724" s="141">
        <v>4283.3481250000032</v>
      </c>
      <c r="AN724" s="141">
        <v>4145.1912500000035</v>
      </c>
      <c r="AO724" s="141">
        <v>4007.0343750000034</v>
      </c>
      <c r="AP724" s="141">
        <v>3868.8775000000032</v>
      </c>
      <c r="AQ724" s="141">
        <v>3730.7206250000031</v>
      </c>
      <c r="AR724" s="141">
        <v>3592.563750000003</v>
      </c>
      <c r="AS724" s="141">
        <v>3454.4068750000029</v>
      </c>
      <c r="AT724" s="141">
        <v>3316.2500000000027</v>
      </c>
      <c r="AU724" s="141">
        <v>3178.0931250000026</v>
      </c>
      <c r="AV724" s="141">
        <v>3039.9362500000025</v>
      </c>
      <c r="AW724" s="141">
        <v>2901.7793750000023</v>
      </c>
      <c r="AX724" s="141">
        <v>2763.6225000000022</v>
      </c>
      <c r="AY724" s="141">
        <v>2625.4656250000021</v>
      </c>
      <c r="AZ724" s="141">
        <v>2487.308750000002</v>
      </c>
      <c r="BA724" s="141">
        <v>2349.1518750000018</v>
      </c>
      <c r="BB724" s="141">
        <v>2210.9950000000017</v>
      </c>
      <c r="BC724" s="141">
        <v>2072.8381250000016</v>
      </c>
      <c r="BD724" s="141">
        <v>1934.6812500000017</v>
      </c>
      <c r="BE724" s="141">
        <v>1796.5243750000018</v>
      </c>
      <c r="BF724" s="141">
        <v>1658.3675000000019</v>
      </c>
      <c r="BG724" s="141">
        <v>1520.210625000002</v>
      </c>
      <c r="BH724" s="141">
        <v>1382.0537500000021</v>
      </c>
      <c r="BI724" s="141">
        <v>1243.8968750000022</v>
      </c>
      <c r="BJ724" s="141">
        <v>1105.7400000000023</v>
      </c>
      <c r="BK724" s="141">
        <v>967.58312500000227</v>
      </c>
      <c r="BL724" s="141">
        <v>829.42625000000226</v>
      </c>
      <c r="BM724" s="141">
        <v>691.26937500000224</v>
      </c>
      <c r="BN724" s="141">
        <v>553.11250000000223</v>
      </c>
      <c r="BO724" s="141">
        <v>414.95562500000221</v>
      </c>
      <c r="BP724" s="141">
        <v>276.7987500000022</v>
      </c>
    </row>
    <row r="725" spans="4:68">
      <c r="D725" s="174" t="s">
        <v>5021</v>
      </c>
      <c r="E725" s="175">
        <v>94939.520000000004</v>
      </c>
      <c r="F725" s="174" t="s">
        <v>3409</v>
      </c>
      <c r="G725" s="174" t="s">
        <v>5022</v>
      </c>
      <c r="H725" s="174" t="s">
        <v>191</v>
      </c>
      <c r="I725" s="174" t="s">
        <v>3098</v>
      </c>
      <c r="J725" s="174" t="s">
        <v>5023</v>
      </c>
      <c r="K725" s="174"/>
      <c r="L725" s="174" t="s">
        <v>4405</v>
      </c>
      <c r="M725" s="174" t="s">
        <v>4720</v>
      </c>
      <c r="N725" s="176">
        <v>960</v>
      </c>
      <c r="O725" s="174" t="s">
        <v>3407</v>
      </c>
      <c r="P725" s="177">
        <v>26846</v>
      </c>
      <c r="Q725" s="176">
        <v>480</v>
      </c>
      <c r="R725" s="175">
        <v>47466.400000000001</v>
      </c>
      <c r="S725" s="175">
        <v>47473.120000000003</v>
      </c>
      <c r="T725" s="178">
        <v>0</v>
      </c>
      <c r="U725" s="96">
        <v>6</v>
      </c>
      <c r="V725" s="38" t="s">
        <v>116</v>
      </c>
      <c r="W725" s="38"/>
      <c r="X725" s="137">
        <v>1186.7440000000001</v>
      </c>
      <c r="Y725" s="138">
        <v>56066</v>
      </c>
      <c r="Z725" s="179">
        <v>40</v>
      </c>
      <c r="AA725" s="139">
        <v>2053</v>
      </c>
      <c r="AB725" s="131"/>
      <c r="AC725" s="38"/>
      <c r="AD725" s="140">
        <v>47473.120000000003</v>
      </c>
      <c r="AE725" s="141">
        <v>46286.376000000004</v>
      </c>
      <c r="AF725" s="141">
        <v>45099.632000000005</v>
      </c>
      <c r="AG725" s="141">
        <v>43912.888000000006</v>
      </c>
      <c r="AH725" s="141">
        <v>42726.144000000008</v>
      </c>
      <c r="AI725" s="141">
        <v>41539.400000000009</v>
      </c>
      <c r="AJ725" s="141">
        <v>40352.65600000001</v>
      </c>
      <c r="AK725" s="141">
        <v>39165.912000000011</v>
      </c>
      <c r="AL725" s="141">
        <v>37979.168000000012</v>
      </c>
      <c r="AM725" s="141">
        <v>36792.424000000014</v>
      </c>
      <c r="AN725" s="141">
        <v>35605.680000000015</v>
      </c>
      <c r="AO725" s="141">
        <v>34418.936000000016</v>
      </c>
      <c r="AP725" s="141">
        <v>33232.192000000017</v>
      </c>
      <c r="AQ725" s="141">
        <v>32045.448000000019</v>
      </c>
      <c r="AR725" s="141">
        <v>30858.70400000002</v>
      </c>
      <c r="AS725" s="141">
        <v>29671.960000000021</v>
      </c>
      <c r="AT725" s="141">
        <v>28485.216000000022</v>
      </c>
      <c r="AU725" s="141">
        <v>27298.472000000023</v>
      </c>
      <c r="AV725" s="141">
        <v>26111.728000000025</v>
      </c>
      <c r="AW725" s="141">
        <v>24924.984000000026</v>
      </c>
      <c r="AX725" s="141">
        <v>23738.240000000027</v>
      </c>
      <c r="AY725" s="141">
        <v>22551.496000000028</v>
      </c>
      <c r="AZ725" s="141">
        <v>21364.75200000003</v>
      </c>
      <c r="BA725" s="141">
        <v>20178.008000000031</v>
      </c>
      <c r="BB725" s="141">
        <v>18991.264000000032</v>
      </c>
      <c r="BC725" s="141">
        <v>17804.520000000033</v>
      </c>
      <c r="BD725" s="141">
        <v>16617.776000000034</v>
      </c>
      <c r="BE725" s="141">
        <v>15431.032000000034</v>
      </c>
      <c r="BF725" s="141">
        <v>14244.288000000033</v>
      </c>
      <c r="BG725" s="141">
        <v>13057.544000000033</v>
      </c>
      <c r="BH725" s="141">
        <v>11870.800000000032</v>
      </c>
      <c r="BI725" s="141">
        <v>10684.056000000031</v>
      </c>
      <c r="BJ725" s="141">
        <v>9497.3120000000308</v>
      </c>
      <c r="BK725" s="141">
        <v>8310.5680000000302</v>
      </c>
      <c r="BL725" s="141">
        <v>7123.8240000000296</v>
      </c>
      <c r="BM725" s="141">
        <v>5937.080000000029</v>
      </c>
      <c r="BN725" s="141">
        <v>4750.3360000000284</v>
      </c>
      <c r="BO725" s="141">
        <v>3563.5920000000283</v>
      </c>
      <c r="BP725" s="141">
        <v>2376.8480000000282</v>
      </c>
    </row>
    <row r="726" spans="4:68">
      <c r="D726" s="174" t="s">
        <v>5024</v>
      </c>
      <c r="E726" s="175">
        <v>19475.03</v>
      </c>
      <c r="F726" s="174" t="s">
        <v>3409</v>
      </c>
      <c r="G726" s="174" t="s">
        <v>5025</v>
      </c>
      <c r="H726" s="174" t="s">
        <v>191</v>
      </c>
      <c r="I726" s="174" t="s">
        <v>3098</v>
      </c>
      <c r="J726" s="174" t="s">
        <v>5026</v>
      </c>
      <c r="K726" s="174"/>
      <c r="L726" s="174" t="s">
        <v>4377</v>
      </c>
      <c r="M726" s="174" t="s">
        <v>5027</v>
      </c>
      <c r="N726" s="176">
        <v>960</v>
      </c>
      <c r="O726" s="174" t="s">
        <v>3407</v>
      </c>
      <c r="P726" s="177">
        <v>28672</v>
      </c>
      <c r="Q726" s="176">
        <v>420</v>
      </c>
      <c r="R726" s="175">
        <v>8519.5400000000009</v>
      </c>
      <c r="S726" s="175">
        <v>10955.49</v>
      </c>
      <c r="T726" s="178">
        <v>0</v>
      </c>
      <c r="U726" s="96">
        <v>6</v>
      </c>
      <c r="V726" s="38" t="s">
        <v>116</v>
      </c>
      <c r="W726" s="38"/>
      <c r="X726" s="137">
        <v>243.43787499999996</v>
      </c>
      <c r="Y726" s="138">
        <v>57892</v>
      </c>
      <c r="Z726" s="179">
        <v>45</v>
      </c>
      <c r="AA726" s="139">
        <v>2058</v>
      </c>
      <c r="AB726" s="131"/>
      <c r="AC726" s="38"/>
      <c r="AD726" s="140">
        <v>10955.49</v>
      </c>
      <c r="AE726" s="141">
        <v>10712.052125</v>
      </c>
      <c r="AF726" s="141">
        <v>10468.614250000001</v>
      </c>
      <c r="AG726" s="141">
        <v>10225.176375000001</v>
      </c>
      <c r="AH726" s="141">
        <v>9981.7385000000013</v>
      </c>
      <c r="AI726" s="141">
        <v>9738.3006250000017</v>
      </c>
      <c r="AJ726" s="141">
        <v>9494.8627500000021</v>
      </c>
      <c r="AK726" s="141">
        <v>9251.4248750000024</v>
      </c>
      <c r="AL726" s="141">
        <v>9007.9870000000028</v>
      </c>
      <c r="AM726" s="141">
        <v>8764.5491250000032</v>
      </c>
      <c r="AN726" s="141">
        <v>8521.1112500000036</v>
      </c>
      <c r="AO726" s="141">
        <v>8277.6733750000039</v>
      </c>
      <c r="AP726" s="141">
        <v>8034.2355000000043</v>
      </c>
      <c r="AQ726" s="141">
        <v>7790.7976250000047</v>
      </c>
      <c r="AR726" s="141">
        <v>7547.3597500000051</v>
      </c>
      <c r="AS726" s="141">
        <v>7303.9218750000055</v>
      </c>
      <c r="AT726" s="141">
        <v>7060.4840000000058</v>
      </c>
      <c r="AU726" s="141">
        <v>6817.0461250000062</v>
      </c>
      <c r="AV726" s="141">
        <v>6573.6082500000066</v>
      </c>
      <c r="AW726" s="141">
        <v>6330.170375000007</v>
      </c>
      <c r="AX726" s="141">
        <v>6086.7325000000073</v>
      </c>
      <c r="AY726" s="141">
        <v>5843.2946250000077</v>
      </c>
      <c r="AZ726" s="141">
        <v>5599.8567500000081</v>
      </c>
      <c r="BA726" s="141">
        <v>5356.4188750000085</v>
      </c>
      <c r="BB726" s="141">
        <v>5112.9810000000089</v>
      </c>
      <c r="BC726" s="141">
        <v>4869.5431250000092</v>
      </c>
      <c r="BD726" s="141">
        <v>4626.1052500000096</v>
      </c>
      <c r="BE726" s="141">
        <v>4382.66737500001</v>
      </c>
      <c r="BF726" s="141">
        <v>4139.2295000000104</v>
      </c>
      <c r="BG726" s="141">
        <v>3895.7916250000103</v>
      </c>
      <c r="BH726" s="141">
        <v>3652.3537500000102</v>
      </c>
      <c r="BI726" s="141">
        <v>3408.9158750000101</v>
      </c>
      <c r="BJ726" s="141">
        <v>3165.4780000000101</v>
      </c>
      <c r="BK726" s="141">
        <v>2922.04012500001</v>
      </c>
      <c r="BL726" s="141">
        <v>2678.6022500000099</v>
      </c>
      <c r="BM726" s="141">
        <v>2435.1643750000098</v>
      </c>
      <c r="BN726" s="141">
        <v>2191.7265000000098</v>
      </c>
      <c r="BO726" s="141">
        <v>1948.2886250000097</v>
      </c>
      <c r="BP726" s="141">
        <v>1704.8507500000096</v>
      </c>
    </row>
    <row r="727" spans="4:68">
      <c r="D727" s="174" t="s">
        <v>5028</v>
      </c>
      <c r="E727" s="175">
        <v>136802.01</v>
      </c>
      <c r="F727" s="174" t="s">
        <v>3426</v>
      </c>
      <c r="G727" s="174" t="s">
        <v>5025</v>
      </c>
      <c r="H727" s="174" t="s">
        <v>191</v>
      </c>
      <c r="I727" s="174" t="s">
        <v>3098</v>
      </c>
      <c r="J727" s="174" t="s">
        <v>5026</v>
      </c>
      <c r="K727" s="174"/>
      <c r="L727" s="174" t="s">
        <v>4377</v>
      </c>
      <c r="M727" s="174" t="s">
        <v>5027</v>
      </c>
      <c r="N727" s="176">
        <v>960</v>
      </c>
      <c r="O727" s="174" t="s">
        <v>3407</v>
      </c>
      <c r="P727" s="177">
        <v>28672</v>
      </c>
      <c r="Q727" s="176">
        <v>420</v>
      </c>
      <c r="R727" s="175">
        <v>59846.06</v>
      </c>
      <c r="S727" s="175">
        <v>76955.95</v>
      </c>
      <c r="T727" s="178">
        <v>0</v>
      </c>
      <c r="U727" s="96">
        <v>6</v>
      </c>
      <c r="V727" s="38" t="s">
        <v>116</v>
      </c>
      <c r="W727" s="38"/>
      <c r="X727" s="137">
        <v>1710.0251250000001</v>
      </c>
      <c r="Y727" s="138">
        <v>57892</v>
      </c>
      <c r="Z727" s="179">
        <v>45</v>
      </c>
      <c r="AA727" s="139">
        <v>2058</v>
      </c>
      <c r="AB727" s="131"/>
      <c r="AC727" s="38"/>
      <c r="AD727" s="140">
        <v>76955.95</v>
      </c>
      <c r="AE727" s="141">
        <v>75245.924874999997</v>
      </c>
      <c r="AF727" s="141">
        <v>73535.899749999997</v>
      </c>
      <c r="AG727" s="141">
        <v>71825.874624999997</v>
      </c>
      <c r="AH727" s="141">
        <v>70115.849499999997</v>
      </c>
      <c r="AI727" s="141">
        <v>68405.824374999997</v>
      </c>
      <c r="AJ727" s="141">
        <v>66695.799249999996</v>
      </c>
      <c r="AK727" s="141">
        <v>64985.774124999996</v>
      </c>
      <c r="AL727" s="141">
        <v>63275.748999999996</v>
      </c>
      <c r="AM727" s="141">
        <v>61565.723874999996</v>
      </c>
      <c r="AN727" s="141">
        <v>59855.698749999996</v>
      </c>
      <c r="AO727" s="141">
        <v>58145.673624999996</v>
      </c>
      <c r="AP727" s="141">
        <v>56435.648499999996</v>
      </c>
      <c r="AQ727" s="141">
        <v>54725.623374999996</v>
      </c>
      <c r="AR727" s="141">
        <v>53015.598249999995</v>
      </c>
      <c r="AS727" s="141">
        <v>51305.573124999995</v>
      </c>
      <c r="AT727" s="141">
        <v>49595.547999999995</v>
      </c>
      <c r="AU727" s="141">
        <v>47885.522874999995</v>
      </c>
      <c r="AV727" s="141">
        <v>46175.497749999995</v>
      </c>
      <c r="AW727" s="141">
        <v>44465.472624999995</v>
      </c>
      <c r="AX727" s="141">
        <v>42755.447499999995</v>
      </c>
      <c r="AY727" s="141">
        <v>41045.422374999995</v>
      </c>
      <c r="AZ727" s="141">
        <v>39335.397249999995</v>
      </c>
      <c r="BA727" s="141">
        <v>37625.372124999994</v>
      </c>
      <c r="BB727" s="141">
        <v>35915.346999999994</v>
      </c>
      <c r="BC727" s="141">
        <v>34205.321874999994</v>
      </c>
      <c r="BD727" s="141">
        <v>32495.296749999994</v>
      </c>
      <c r="BE727" s="141">
        <v>30785.271624999994</v>
      </c>
      <c r="BF727" s="141">
        <v>29075.246499999994</v>
      </c>
      <c r="BG727" s="141">
        <v>27365.221374999994</v>
      </c>
      <c r="BH727" s="141">
        <v>25655.196249999994</v>
      </c>
      <c r="BI727" s="141">
        <v>23945.171124999993</v>
      </c>
      <c r="BJ727" s="141">
        <v>22235.145999999993</v>
      </c>
      <c r="BK727" s="141">
        <v>20525.120874999993</v>
      </c>
      <c r="BL727" s="141">
        <v>18815.095749999993</v>
      </c>
      <c r="BM727" s="141">
        <v>17105.070624999993</v>
      </c>
      <c r="BN727" s="141">
        <v>15395.045499999993</v>
      </c>
      <c r="BO727" s="141">
        <v>13685.020374999993</v>
      </c>
      <c r="BP727" s="141">
        <v>11974.995249999993</v>
      </c>
    </row>
    <row r="728" spans="4:68">
      <c r="D728" s="174" t="s">
        <v>5029</v>
      </c>
      <c r="E728" s="175">
        <v>4900075.6100000003</v>
      </c>
      <c r="F728" s="174" t="s">
        <v>3464</v>
      </c>
      <c r="G728" s="174" t="s">
        <v>5025</v>
      </c>
      <c r="H728" s="174" t="s">
        <v>191</v>
      </c>
      <c r="I728" s="174" t="s">
        <v>3098</v>
      </c>
      <c r="J728" s="174" t="s">
        <v>5026</v>
      </c>
      <c r="K728" s="174"/>
      <c r="L728" s="174" t="s">
        <v>4377</v>
      </c>
      <c r="M728" s="174" t="s">
        <v>5027</v>
      </c>
      <c r="N728" s="176">
        <v>960</v>
      </c>
      <c r="O728" s="174" t="s">
        <v>3407</v>
      </c>
      <c r="P728" s="177">
        <v>28672</v>
      </c>
      <c r="Q728" s="176">
        <v>420</v>
      </c>
      <c r="R728" s="175">
        <v>2143612.86</v>
      </c>
      <c r="S728" s="175">
        <v>2756462.75</v>
      </c>
      <c r="T728" s="178">
        <v>0</v>
      </c>
      <c r="U728" s="96">
        <v>6</v>
      </c>
      <c r="V728" s="38" t="s">
        <v>116</v>
      </c>
      <c r="W728" s="38"/>
      <c r="X728" s="137">
        <v>61250.945125000013</v>
      </c>
      <c r="Y728" s="138">
        <v>57892</v>
      </c>
      <c r="Z728" s="179">
        <v>45</v>
      </c>
      <c r="AA728" s="139">
        <v>2058</v>
      </c>
      <c r="AB728" s="131"/>
      <c r="AC728" s="38"/>
      <c r="AD728" s="140">
        <v>2756462.75</v>
      </c>
      <c r="AE728" s="141">
        <v>2695211.8048749999</v>
      </c>
      <c r="AF728" s="141">
        <v>2633960.8597499998</v>
      </c>
      <c r="AG728" s="141">
        <v>2572709.9146249997</v>
      </c>
      <c r="AH728" s="141">
        <v>2511458.9694999997</v>
      </c>
      <c r="AI728" s="141">
        <v>2450208.0243749996</v>
      </c>
      <c r="AJ728" s="141">
        <v>2388957.0792499995</v>
      </c>
      <c r="AK728" s="141">
        <v>2327706.1341249994</v>
      </c>
      <c r="AL728" s="141">
        <v>2266455.1889999993</v>
      </c>
      <c r="AM728" s="141">
        <v>2205204.2438749992</v>
      </c>
      <c r="AN728" s="141">
        <v>2143953.2987499991</v>
      </c>
      <c r="AO728" s="141">
        <v>2082702.3536249991</v>
      </c>
      <c r="AP728" s="141">
        <v>2021451.408499999</v>
      </c>
      <c r="AQ728" s="141">
        <v>1960200.4633749989</v>
      </c>
      <c r="AR728" s="141">
        <v>1898949.5182499988</v>
      </c>
      <c r="AS728" s="141">
        <v>1837698.5731249987</v>
      </c>
      <c r="AT728" s="141">
        <v>1776447.6279999986</v>
      </c>
      <c r="AU728" s="141">
        <v>1715196.6828749985</v>
      </c>
      <c r="AV728" s="141">
        <v>1653945.7377499985</v>
      </c>
      <c r="AW728" s="141">
        <v>1592694.7926249984</v>
      </c>
      <c r="AX728" s="141">
        <v>1531443.8474999983</v>
      </c>
      <c r="AY728" s="141">
        <v>1470192.9023749982</v>
      </c>
      <c r="AZ728" s="141">
        <v>1408941.9572499981</v>
      </c>
      <c r="BA728" s="141">
        <v>1347691.012124998</v>
      </c>
      <c r="BB728" s="141">
        <v>1286440.0669999979</v>
      </c>
      <c r="BC728" s="141">
        <v>1225189.1218749979</v>
      </c>
      <c r="BD728" s="141">
        <v>1163938.1767499978</v>
      </c>
      <c r="BE728" s="141">
        <v>1102687.2316249977</v>
      </c>
      <c r="BF728" s="141">
        <v>1041436.2864999977</v>
      </c>
      <c r="BG728" s="141">
        <v>980185.34137499775</v>
      </c>
      <c r="BH728" s="141">
        <v>918934.39624999778</v>
      </c>
      <c r="BI728" s="141">
        <v>857683.45112499781</v>
      </c>
      <c r="BJ728" s="141">
        <v>796432.50599999784</v>
      </c>
      <c r="BK728" s="141">
        <v>735181.56087499787</v>
      </c>
      <c r="BL728" s="141">
        <v>673930.6157499979</v>
      </c>
      <c r="BM728" s="141">
        <v>612679.67062499793</v>
      </c>
      <c r="BN728" s="141">
        <v>551428.72549999796</v>
      </c>
      <c r="BO728" s="141">
        <v>490177.78037499794</v>
      </c>
      <c r="BP728" s="141">
        <v>428926.83524999791</v>
      </c>
    </row>
    <row r="729" spans="4:68">
      <c r="D729" s="174" t="s">
        <v>5030</v>
      </c>
      <c r="E729" s="175">
        <v>332350.51</v>
      </c>
      <c r="F729" s="174" t="s">
        <v>3409</v>
      </c>
      <c r="G729" s="174" t="s">
        <v>5031</v>
      </c>
      <c r="H729" s="174" t="s">
        <v>191</v>
      </c>
      <c r="I729" s="174" t="s">
        <v>3098</v>
      </c>
      <c r="J729" s="174" t="s">
        <v>5032</v>
      </c>
      <c r="K729" s="174"/>
      <c r="L729" s="174" t="s">
        <v>4377</v>
      </c>
      <c r="M729" s="174" t="s">
        <v>3535</v>
      </c>
      <c r="N729" s="176">
        <v>960</v>
      </c>
      <c r="O729" s="174" t="s">
        <v>3407</v>
      </c>
      <c r="P729" s="177">
        <v>28672</v>
      </c>
      <c r="Q729" s="176">
        <v>420</v>
      </c>
      <c r="R729" s="175">
        <v>145391.79</v>
      </c>
      <c r="S729" s="175">
        <v>186958.72</v>
      </c>
      <c r="T729" s="178">
        <v>0</v>
      </c>
      <c r="U729" s="96">
        <v>6</v>
      </c>
      <c r="V729" s="38" t="s">
        <v>116</v>
      </c>
      <c r="W729" s="38"/>
      <c r="X729" s="137">
        <v>4154.3813749999999</v>
      </c>
      <c r="Y729" s="138">
        <v>57892</v>
      </c>
      <c r="Z729" s="179">
        <v>45</v>
      </c>
      <c r="AA729" s="139">
        <v>2058</v>
      </c>
      <c r="AB729" s="131"/>
      <c r="AC729" s="38"/>
      <c r="AD729" s="140">
        <v>186958.72</v>
      </c>
      <c r="AE729" s="141">
        <v>182804.338625</v>
      </c>
      <c r="AF729" s="141">
        <v>178649.95725000001</v>
      </c>
      <c r="AG729" s="141">
        <v>174495.57587500001</v>
      </c>
      <c r="AH729" s="141">
        <v>170341.19450000001</v>
      </c>
      <c r="AI729" s="141">
        <v>166186.81312500002</v>
      </c>
      <c r="AJ729" s="141">
        <v>162032.43175000002</v>
      </c>
      <c r="AK729" s="141">
        <v>157878.05037500002</v>
      </c>
      <c r="AL729" s="141">
        <v>153723.66900000002</v>
      </c>
      <c r="AM729" s="141">
        <v>149569.28762500003</v>
      </c>
      <c r="AN729" s="141">
        <v>145414.90625000003</v>
      </c>
      <c r="AO729" s="141">
        <v>141260.52487500003</v>
      </c>
      <c r="AP729" s="141">
        <v>137106.14350000003</v>
      </c>
      <c r="AQ729" s="141">
        <v>132951.76212500004</v>
      </c>
      <c r="AR729" s="141">
        <v>128797.38075000004</v>
      </c>
      <c r="AS729" s="141">
        <v>124642.99937500004</v>
      </c>
      <c r="AT729" s="141">
        <v>120488.61800000005</v>
      </c>
      <c r="AU729" s="141">
        <v>116334.23662500005</v>
      </c>
      <c r="AV729" s="141">
        <v>112179.85525000005</v>
      </c>
      <c r="AW729" s="141">
        <v>108025.47387500005</v>
      </c>
      <c r="AX729" s="141">
        <v>103871.09250000006</v>
      </c>
      <c r="AY729" s="141">
        <v>99716.71112500006</v>
      </c>
      <c r="AZ729" s="141">
        <v>95562.329750000063</v>
      </c>
      <c r="BA729" s="141">
        <v>91407.948375000065</v>
      </c>
      <c r="BB729" s="141">
        <v>87253.567000000068</v>
      </c>
      <c r="BC729" s="141">
        <v>83099.185625000071</v>
      </c>
      <c r="BD729" s="141">
        <v>78944.804250000074</v>
      </c>
      <c r="BE729" s="141">
        <v>74790.422875000077</v>
      </c>
      <c r="BF729" s="141">
        <v>70636.041500000079</v>
      </c>
      <c r="BG729" s="141">
        <v>66481.660125000082</v>
      </c>
      <c r="BH729" s="141">
        <v>62327.278750000085</v>
      </c>
      <c r="BI729" s="141">
        <v>58172.897375000088</v>
      </c>
      <c r="BJ729" s="141">
        <v>54018.516000000091</v>
      </c>
      <c r="BK729" s="141">
        <v>49864.134625000093</v>
      </c>
      <c r="BL729" s="141">
        <v>45709.753250000096</v>
      </c>
      <c r="BM729" s="141">
        <v>41555.371875000099</v>
      </c>
      <c r="BN729" s="141">
        <v>37400.990500000102</v>
      </c>
      <c r="BO729" s="141">
        <v>33246.609125000105</v>
      </c>
      <c r="BP729" s="141">
        <v>29092.227750000104</v>
      </c>
    </row>
    <row r="730" spans="4:68">
      <c r="D730" s="174" t="s">
        <v>5033</v>
      </c>
      <c r="E730" s="175">
        <v>80345.64</v>
      </c>
      <c r="F730" s="174" t="s">
        <v>3426</v>
      </c>
      <c r="G730" s="174" t="s">
        <v>5031</v>
      </c>
      <c r="H730" s="174" t="s">
        <v>191</v>
      </c>
      <c r="I730" s="174" t="s">
        <v>3098</v>
      </c>
      <c r="J730" s="174" t="s">
        <v>5032</v>
      </c>
      <c r="K730" s="174"/>
      <c r="L730" s="174" t="s">
        <v>4377</v>
      </c>
      <c r="M730" s="174" t="s">
        <v>3535</v>
      </c>
      <c r="N730" s="176">
        <v>960</v>
      </c>
      <c r="O730" s="174" t="s">
        <v>3407</v>
      </c>
      <c r="P730" s="177">
        <v>28672</v>
      </c>
      <c r="Q730" s="176">
        <v>420</v>
      </c>
      <c r="R730" s="175">
        <v>35148.42</v>
      </c>
      <c r="S730" s="175">
        <v>45197.22</v>
      </c>
      <c r="T730" s="178">
        <v>0</v>
      </c>
      <c r="U730" s="96">
        <v>6</v>
      </c>
      <c r="V730" s="38" t="s">
        <v>116</v>
      </c>
      <c r="W730" s="38"/>
      <c r="X730" s="137">
        <v>1004.3205</v>
      </c>
      <c r="Y730" s="138">
        <v>57892</v>
      </c>
      <c r="Z730" s="179">
        <v>45</v>
      </c>
      <c r="AA730" s="139">
        <v>2058</v>
      </c>
      <c r="AB730" s="131"/>
      <c r="AC730" s="38"/>
      <c r="AD730" s="140">
        <v>45197.22</v>
      </c>
      <c r="AE730" s="141">
        <v>44192.8995</v>
      </c>
      <c r="AF730" s="141">
        <v>43188.578999999998</v>
      </c>
      <c r="AG730" s="141">
        <v>42184.258499999996</v>
      </c>
      <c r="AH730" s="141">
        <v>41179.937999999995</v>
      </c>
      <c r="AI730" s="141">
        <v>40175.617499999993</v>
      </c>
      <c r="AJ730" s="141">
        <v>39171.296999999991</v>
      </c>
      <c r="AK730" s="141">
        <v>38166.97649999999</v>
      </c>
      <c r="AL730" s="141">
        <v>37162.655999999988</v>
      </c>
      <c r="AM730" s="141">
        <v>36158.335499999986</v>
      </c>
      <c r="AN730" s="141">
        <v>35154.014999999985</v>
      </c>
      <c r="AO730" s="141">
        <v>34149.694499999983</v>
      </c>
      <c r="AP730" s="141">
        <v>33145.373999999982</v>
      </c>
      <c r="AQ730" s="141">
        <v>32141.05349999998</v>
      </c>
      <c r="AR730" s="141">
        <v>31136.732999999978</v>
      </c>
      <c r="AS730" s="141">
        <v>30132.412499999977</v>
      </c>
      <c r="AT730" s="141">
        <v>29128.091999999975</v>
      </c>
      <c r="AU730" s="141">
        <v>28123.771499999973</v>
      </c>
      <c r="AV730" s="141">
        <v>27119.450999999972</v>
      </c>
      <c r="AW730" s="141">
        <v>26115.13049999997</v>
      </c>
      <c r="AX730" s="141">
        <v>25110.809999999969</v>
      </c>
      <c r="AY730" s="141">
        <v>24106.489499999967</v>
      </c>
      <c r="AZ730" s="141">
        <v>23102.168999999965</v>
      </c>
      <c r="BA730" s="141">
        <v>22097.848499999964</v>
      </c>
      <c r="BB730" s="141">
        <v>21093.527999999962</v>
      </c>
      <c r="BC730" s="141">
        <v>20089.20749999996</v>
      </c>
      <c r="BD730" s="141">
        <v>19084.886999999959</v>
      </c>
      <c r="BE730" s="141">
        <v>18080.566499999957</v>
      </c>
      <c r="BF730" s="141">
        <v>17076.245999999956</v>
      </c>
      <c r="BG730" s="141">
        <v>16071.925499999956</v>
      </c>
      <c r="BH730" s="141">
        <v>15067.604999999956</v>
      </c>
      <c r="BI730" s="141">
        <v>14063.284499999956</v>
      </c>
      <c r="BJ730" s="141">
        <v>13058.963999999956</v>
      </c>
      <c r="BK730" s="141">
        <v>12054.643499999956</v>
      </c>
      <c r="BL730" s="141">
        <v>11050.322999999957</v>
      </c>
      <c r="BM730" s="141">
        <v>10046.002499999957</v>
      </c>
      <c r="BN730" s="141">
        <v>9041.681999999957</v>
      </c>
      <c r="BO730" s="141">
        <v>8037.3614999999572</v>
      </c>
      <c r="BP730" s="141">
        <v>7033.0409999999574</v>
      </c>
    </row>
    <row r="731" spans="4:68">
      <c r="D731" s="174" t="s">
        <v>5034</v>
      </c>
      <c r="E731" s="175">
        <v>8486308.3599999994</v>
      </c>
      <c r="F731" s="174" t="s">
        <v>3464</v>
      </c>
      <c r="G731" s="174" t="s">
        <v>5031</v>
      </c>
      <c r="H731" s="174" t="s">
        <v>191</v>
      </c>
      <c r="I731" s="174" t="s">
        <v>3098</v>
      </c>
      <c r="J731" s="174" t="s">
        <v>5032</v>
      </c>
      <c r="K731" s="174"/>
      <c r="L731" s="174" t="s">
        <v>4377</v>
      </c>
      <c r="M731" s="174" t="s">
        <v>3535</v>
      </c>
      <c r="N731" s="176">
        <v>960</v>
      </c>
      <c r="O731" s="174" t="s">
        <v>3407</v>
      </c>
      <c r="P731" s="177">
        <v>28672</v>
      </c>
      <c r="Q731" s="176">
        <v>420</v>
      </c>
      <c r="R731" s="175">
        <v>3712465.18</v>
      </c>
      <c r="S731" s="175">
        <v>4773843.18</v>
      </c>
      <c r="T731" s="178">
        <v>0</v>
      </c>
      <c r="U731" s="96">
        <v>6</v>
      </c>
      <c r="V731" s="38" t="s">
        <v>116</v>
      </c>
      <c r="W731" s="38"/>
      <c r="X731" s="137">
        <v>106078.8545</v>
      </c>
      <c r="Y731" s="138">
        <v>57892</v>
      </c>
      <c r="Z731" s="179">
        <v>45</v>
      </c>
      <c r="AA731" s="139">
        <v>2058</v>
      </c>
      <c r="AB731" s="131"/>
      <c r="AC731" s="38"/>
      <c r="AD731" s="140">
        <v>4773843.18</v>
      </c>
      <c r="AE731" s="141">
        <v>4667764.3254999993</v>
      </c>
      <c r="AF731" s="141">
        <v>4561685.470999999</v>
      </c>
      <c r="AG731" s="141">
        <v>4455606.6164999986</v>
      </c>
      <c r="AH731" s="141">
        <v>4349527.7619999982</v>
      </c>
      <c r="AI731" s="141">
        <v>4243448.9074999979</v>
      </c>
      <c r="AJ731" s="141">
        <v>4137370.052999998</v>
      </c>
      <c r="AK731" s="141">
        <v>4031291.1984999981</v>
      </c>
      <c r="AL731" s="141">
        <v>3925212.3439999982</v>
      </c>
      <c r="AM731" s="141">
        <v>3819133.4894999983</v>
      </c>
      <c r="AN731" s="141">
        <v>3713054.6349999984</v>
      </c>
      <c r="AO731" s="141">
        <v>3606975.7804999985</v>
      </c>
      <c r="AP731" s="141">
        <v>3500896.9259999986</v>
      </c>
      <c r="AQ731" s="141">
        <v>3394818.0714999987</v>
      </c>
      <c r="AR731" s="141">
        <v>3288739.2169999988</v>
      </c>
      <c r="AS731" s="141">
        <v>3182660.3624999989</v>
      </c>
      <c r="AT731" s="141">
        <v>3076581.507999999</v>
      </c>
      <c r="AU731" s="141">
        <v>2970502.6534999991</v>
      </c>
      <c r="AV731" s="141">
        <v>2864423.7989999992</v>
      </c>
      <c r="AW731" s="141">
        <v>2758344.9444999993</v>
      </c>
      <c r="AX731" s="141">
        <v>2652266.0899999994</v>
      </c>
      <c r="AY731" s="141">
        <v>2546187.2354999995</v>
      </c>
      <c r="AZ731" s="141">
        <v>2440108.3809999996</v>
      </c>
      <c r="BA731" s="141">
        <v>2334029.5264999997</v>
      </c>
      <c r="BB731" s="141">
        <v>2227950.6719999998</v>
      </c>
      <c r="BC731" s="141">
        <v>2121871.8174999999</v>
      </c>
      <c r="BD731" s="141">
        <v>2015792.963</v>
      </c>
      <c r="BE731" s="141">
        <v>1909714.1085000001</v>
      </c>
      <c r="BF731" s="141">
        <v>1803635.2540000002</v>
      </c>
      <c r="BG731" s="141">
        <v>1697556.3995000003</v>
      </c>
      <c r="BH731" s="141">
        <v>1591477.5450000004</v>
      </c>
      <c r="BI731" s="141">
        <v>1485398.6905000005</v>
      </c>
      <c r="BJ731" s="141">
        <v>1379319.8360000006</v>
      </c>
      <c r="BK731" s="141">
        <v>1273240.9815000007</v>
      </c>
      <c r="BL731" s="141">
        <v>1167162.1270000008</v>
      </c>
      <c r="BM731" s="141">
        <v>1061083.2725000009</v>
      </c>
      <c r="BN731" s="141">
        <v>955004.41800000088</v>
      </c>
      <c r="BO731" s="141">
        <v>848925.56350000086</v>
      </c>
      <c r="BP731" s="141">
        <v>742846.70900000085</v>
      </c>
    </row>
    <row r="732" spans="4:68">
      <c r="D732" s="174" t="s">
        <v>5035</v>
      </c>
      <c r="E732" s="175">
        <v>264306.92</v>
      </c>
      <c r="F732" s="174" t="s">
        <v>3409</v>
      </c>
      <c r="G732" s="174" t="s">
        <v>5036</v>
      </c>
      <c r="H732" s="174" t="s">
        <v>191</v>
      </c>
      <c r="I732" s="174" t="s">
        <v>3098</v>
      </c>
      <c r="J732" s="174" t="s">
        <v>5037</v>
      </c>
      <c r="K732" s="174"/>
      <c r="L732" s="174" t="s">
        <v>4377</v>
      </c>
      <c r="M732" s="174" t="s">
        <v>5027</v>
      </c>
      <c r="N732" s="176">
        <v>960</v>
      </c>
      <c r="O732" s="174" t="s">
        <v>3407</v>
      </c>
      <c r="P732" s="177">
        <v>28672</v>
      </c>
      <c r="Q732" s="176">
        <v>420</v>
      </c>
      <c r="R732" s="175">
        <v>115625.01</v>
      </c>
      <c r="S732" s="175">
        <v>148681.91</v>
      </c>
      <c r="T732" s="178">
        <v>0</v>
      </c>
      <c r="U732" s="96">
        <v>6</v>
      </c>
      <c r="V732" s="38" t="s">
        <v>116</v>
      </c>
      <c r="W732" s="38"/>
      <c r="X732" s="137">
        <v>3303.8364999999999</v>
      </c>
      <c r="Y732" s="138">
        <v>57892</v>
      </c>
      <c r="Z732" s="179">
        <v>45</v>
      </c>
      <c r="AA732" s="139">
        <v>2058</v>
      </c>
      <c r="AB732" s="131"/>
      <c r="AC732" s="38"/>
      <c r="AD732" s="140">
        <v>148681.91</v>
      </c>
      <c r="AE732" s="141">
        <v>145378.0735</v>
      </c>
      <c r="AF732" s="141">
        <v>142074.23699999999</v>
      </c>
      <c r="AG732" s="141">
        <v>138770.40049999999</v>
      </c>
      <c r="AH732" s="141">
        <v>135466.56399999998</v>
      </c>
      <c r="AI732" s="141">
        <v>132162.72749999998</v>
      </c>
      <c r="AJ732" s="141">
        <v>128858.89099999997</v>
      </c>
      <c r="AK732" s="141">
        <v>125555.05449999997</v>
      </c>
      <c r="AL732" s="141">
        <v>122251.21799999996</v>
      </c>
      <c r="AM732" s="141">
        <v>118947.38149999996</v>
      </c>
      <c r="AN732" s="141">
        <v>115643.54499999995</v>
      </c>
      <c r="AO732" s="141">
        <v>112339.70849999995</v>
      </c>
      <c r="AP732" s="141">
        <v>109035.87199999994</v>
      </c>
      <c r="AQ732" s="141">
        <v>105732.03549999994</v>
      </c>
      <c r="AR732" s="141">
        <v>102428.19899999994</v>
      </c>
      <c r="AS732" s="141">
        <v>99124.36249999993</v>
      </c>
      <c r="AT732" s="141">
        <v>95820.525999999925</v>
      </c>
      <c r="AU732" s="141">
        <v>92516.68949999992</v>
      </c>
      <c r="AV732" s="141">
        <v>89212.852999999915</v>
      </c>
      <c r="AW732" s="141">
        <v>85909.016499999911</v>
      </c>
      <c r="AX732" s="141">
        <v>82605.179999999906</v>
      </c>
      <c r="AY732" s="141">
        <v>79301.343499999901</v>
      </c>
      <c r="AZ732" s="141">
        <v>75997.506999999896</v>
      </c>
      <c r="BA732" s="141">
        <v>72693.670499999891</v>
      </c>
      <c r="BB732" s="141">
        <v>69389.833999999886</v>
      </c>
      <c r="BC732" s="141">
        <v>66085.997499999881</v>
      </c>
      <c r="BD732" s="141">
        <v>62782.160999999884</v>
      </c>
      <c r="BE732" s="141">
        <v>59478.324499999886</v>
      </c>
      <c r="BF732" s="141">
        <v>56174.487999999888</v>
      </c>
      <c r="BG732" s="141">
        <v>52870.651499999891</v>
      </c>
      <c r="BH732" s="141">
        <v>49566.814999999893</v>
      </c>
      <c r="BI732" s="141">
        <v>46262.978499999896</v>
      </c>
      <c r="BJ732" s="141">
        <v>42959.141999999898</v>
      </c>
      <c r="BK732" s="141">
        <v>39655.3054999999</v>
      </c>
      <c r="BL732" s="141">
        <v>36351.468999999903</v>
      </c>
      <c r="BM732" s="141">
        <v>33047.632499999905</v>
      </c>
      <c r="BN732" s="141">
        <v>29743.795999999904</v>
      </c>
      <c r="BO732" s="141">
        <v>26439.959499999903</v>
      </c>
      <c r="BP732" s="141">
        <v>23136.122999999901</v>
      </c>
    </row>
    <row r="733" spans="4:68">
      <c r="D733" s="174" t="s">
        <v>5038</v>
      </c>
      <c r="E733" s="175">
        <v>490203.4</v>
      </c>
      <c r="F733" s="174" t="s">
        <v>3426</v>
      </c>
      <c r="G733" s="174" t="s">
        <v>5036</v>
      </c>
      <c r="H733" s="174" t="s">
        <v>191</v>
      </c>
      <c r="I733" s="174" t="s">
        <v>3098</v>
      </c>
      <c r="J733" s="174" t="s">
        <v>5037</v>
      </c>
      <c r="K733" s="174"/>
      <c r="L733" s="174" t="s">
        <v>4377</v>
      </c>
      <c r="M733" s="174" t="s">
        <v>5027</v>
      </c>
      <c r="N733" s="176">
        <v>960</v>
      </c>
      <c r="O733" s="174" t="s">
        <v>3407</v>
      </c>
      <c r="P733" s="177">
        <v>28672</v>
      </c>
      <c r="Q733" s="176">
        <v>420</v>
      </c>
      <c r="R733" s="175">
        <v>214446.93</v>
      </c>
      <c r="S733" s="175">
        <v>275756.46999999997</v>
      </c>
      <c r="T733" s="178">
        <v>0</v>
      </c>
      <c r="U733" s="96">
        <v>6</v>
      </c>
      <c r="V733" s="38" t="s">
        <v>116</v>
      </c>
      <c r="W733" s="38"/>
      <c r="X733" s="137">
        <v>6127.5425000000005</v>
      </c>
      <c r="Y733" s="138">
        <v>57892</v>
      </c>
      <c r="Z733" s="179">
        <v>45</v>
      </c>
      <c r="AA733" s="139">
        <v>2058</v>
      </c>
      <c r="AB733" s="131"/>
      <c r="AC733" s="38"/>
      <c r="AD733" s="140">
        <v>275756.46999999997</v>
      </c>
      <c r="AE733" s="141">
        <v>269628.92749999999</v>
      </c>
      <c r="AF733" s="141">
        <v>263501.38500000001</v>
      </c>
      <c r="AG733" s="141">
        <v>257373.8425</v>
      </c>
      <c r="AH733" s="141">
        <v>251246.3</v>
      </c>
      <c r="AI733" s="141">
        <v>245118.75749999998</v>
      </c>
      <c r="AJ733" s="141">
        <v>238991.21499999997</v>
      </c>
      <c r="AK733" s="141">
        <v>232863.67249999996</v>
      </c>
      <c r="AL733" s="141">
        <v>226736.12999999995</v>
      </c>
      <c r="AM733" s="141">
        <v>220608.58749999994</v>
      </c>
      <c r="AN733" s="141">
        <v>214481.04499999993</v>
      </c>
      <c r="AO733" s="141">
        <v>208353.50249999992</v>
      </c>
      <c r="AP733" s="141">
        <v>202225.9599999999</v>
      </c>
      <c r="AQ733" s="141">
        <v>196098.41749999989</v>
      </c>
      <c r="AR733" s="141">
        <v>189970.87499999988</v>
      </c>
      <c r="AS733" s="141">
        <v>183843.33249999987</v>
      </c>
      <c r="AT733" s="141">
        <v>177715.78999999986</v>
      </c>
      <c r="AU733" s="141">
        <v>171588.24749999985</v>
      </c>
      <c r="AV733" s="141">
        <v>165460.70499999984</v>
      </c>
      <c r="AW733" s="141">
        <v>159333.16249999983</v>
      </c>
      <c r="AX733" s="141">
        <v>153205.61999999982</v>
      </c>
      <c r="AY733" s="141">
        <v>147078.07749999981</v>
      </c>
      <c r="AZ733" s="141">
        <v>140950.5349999998</v>
      </c>
      <c r="BA733" s="141">
        <v>134822.99249999979</v>
      </c>
      <c r="BB733" s="141">
        <v>128695.44999999979</v>
      </c>
      <c r="BC733" s="141">
        <v>122567.9074999998</v>
      </c>
      <c r="BD733" s="141">
        <v>116440.3649999998</v>
      </c>
      <c r="BE733" s="141">
        <v>110312.82249999981</v>
      </c>
      <c r="BF733" s="141">
        <v>104185.27999999981</v>
      </c>
      <c r="BG733" s="141">
        <v>98057.737499999814</v>
      </c>
      <c r="BH733" s="141">
        <v>91930.194999999818</v>
      </c>
      <c r="BI733" s="141">
        <v>85802.652499999822</v>
      </c>
      <c r="BJ733" s="141">
        <v>79675.109999999826</v>
      </c>
      <c r="BK733" s="141">
        <v>73547.56749999983</v>
      </c>
      <c r="BL733" s="141">
        <v>67420.024999999834</v>
      </c>
      <c r="BM733" s="141">
        <v>61292.482499999831</v>
      </c>
      <c r="BN733" s="141">
        <v>55164.939999999828</v>
      </c>
      <c r="BO733" s="141">
        <v>49037.397499999825</v>
      </c>
      <c r="BP733" s="141">
        <v>42909.854999999821</v>
      </c>
    </row>
    <row r="734" spans="4:68">
      <c r="D734" s="174" t="s">
        <v>5039</v>
      </c>
      <c r="E734" s="175">
        <v>4749033.25</v>
      </c>
      <c r="F734" s="174" t="s">
        <v>3464</v>
      </c>
      <c r="G734" s="174" t="s">
        <v>5036</v>
      </c>
      <c r="H734" s="174" t="s">
        <v>191</v>
      </c>
      <c r="I734" s="174" t="s">
        <v>3098</v>
      </c>
      <c r="J734" s="174" t="s">
        <v>5037</v>
      </c>
      <c r="K734" s="174"/>
      <c r="L734" s="174" t="s">
        <v>4377</v>
      </c>
      <c r="M734" s="174" t="s">
        <v>5027</v>
      </c>
      <c r="N734" s="176">
        <v>960</v>
      </c>
      <c r="O734" s="174" t="s">
        <v>3407</v>
      </c>
      <c r="P734" s="177">
        <v>28672</v>
      </c>
      <c r="Q734" s="176">
        <v>420</v>
      </c>
      <c r="R734" s="175">
        <v>2077537.07</v>
      </c>
      <c r="S734" s="175">
        <v>2671496.1800000002</v>
      </c>
      <c r="T734" s="178">
        <v>0</v>
      </c>
      <c r="U734" s="96">
        <v>6</v>
      </c>
      <c r="V734" s="38" t="s">
        <v>116</v>
      </c>
      <c r="W734" s="38"/>
      <c r="X734" s="137">
        <v>59362.915625000001</v>
      </c>
      <c r="Y734" s="138">
        <v>57892</v>
      </c>
      <c r="Z734" s="179">
        <v>45</v>
      </c>
      <c r="AA734" s="139">
        <v>2058</v>
      </c>
      <c r="AB734" s="131"/>
      <c r="AC734" s="38"/>
      <c r="AD734" s="140">
        <v>2671496.1800000002</v>
      </c>
      <c r="AE734" s="141">
        <v>2612133.2643750003</v>
      </c>
      <c r="AF734" s="141">
        <v>2552770.3487500004</v>
      </c>
      <c r="AG734" s="141">
        <v>2493407.4331250004</v>
      </c>
      <c r="AH734" s="141">
        <v>2434044.5175000005</v>
      </c>
      <c r="AI734" s="141">
        <v>2374681.6018750006</v>
      </c>
      <c r="AJ734" s="141">
        <v>2315318.6862500007</v>
      </c>
      <c r="AK734" s="141">
        <v>2255955.7706250008</v>
      </c>
      <c r="AL734" s="141">
        <v>2196592.8550000009</v>
      </c>
      <c r="AM734" s="141">
        <v>2137229.939375001</v>
      </c>
      <c r="AN734" s="141">
        <v>2077867.0237500011</v>
      </c>
      <c r="AO734" s="141">
        <v>2018504.1081250012</v>
      </c>
      <c r="AP734" s="141">
        <v>1959141.1925000013</v>
      </c>
      <c r="AQ734" s="141">
        <v>1899778.2768750014</v>
      </c>
      <c r="AR734" s="141">
        <v>1840415.3612500015</v>
      </c>
      <c r="AS734" s="141">
        <v>1781052.4456250016</v>
      </c>
      <c r="AT734" s="141">
        <v>1721689.5300000017</v>
      </c>
      <c r="AU734" s="141">
        <v>1662326.6143750018</v>
      </c>
      <c r="AV734" s="141">
        <v>1602963.6987500018</v>
      </c>
      <c r="AW734" s="141">
        <v>1543600.7831250019</v>
      </c>
      <c r="AX734" s="141">
        <v>1484237.867500002</v>
      </c>
      <c r="AY734" s="141">
        <v>1424874.9518750021</v>
      </c>
      <c r="AZ734" s="141">
        <v>1365512.0362500022</v>
      </c>
      <c r="BA734" s="141">
        <v>1306149.1206250023</v>
      </c>
      <c r="BB734" s="141">
        <v>1246786.2050000024</v>
      </c>
      <c r="BC734" s="141">
        <v>1187423.2893750025</v>
      </c>
      <c r="BD734" s="141">
        <v>1128060.3737500026</v>
      </c>
      <c r="BE734" s="141">
        <v>1068697.4581250027</v>
      </c>
      <c r="BF734" s="141">
        <v>1009334.5425000027</v>
      </c>
      <c r="BG734" s="141">
        <v>949971.62687500264</v>
      </c>
      <c r="BH734" s="141">
        <v>890608.71125000261</v>
      </c>
      <c r="BI734" s="141">
        <v>831245.79562500259</v>
      </c>
      <c r="BJ734" s="141">
        <v>771882.88000000257</v>
      </c>
      <c r="BK734" s="141">
        <v>712519.96437500254</v>
      </c>
      <c r="BL734" s="141">
        <v>653157.04875000252</v>
      </c>
      <c r="BM734" s="141">
        <v>593794.1331250025</v>
      </c>
      <c r="BN734" s="141">
        <v>534431.21750000247</v>
      </c>
      <c r="BO734" s="141">
        <v>475068.30187500245</v>
      </c>
      <c r="BP734" s="141">
        <v>415705.38625000243</v>
      </c>
    </row>
    <row r="735" spans="4:68">
      <c r="D735" s="174" t="s">
        <v>5040</v>
      </c>
      <c r="E735" s="175">
        <v>418070.98</v>
      </c>
      <c r="F735" s="174" t="s">
        <v>3409</v>
      </c>
      <c r="G735" s="174" t="s">
        <v>5041</v>
      </c>
      <c r="H735" s="174" t="s">
        <v>191</v>
      </c>
      <c r="I735" s="174" t="s">
        <v>3098</v>
      </c>
      <c r="J735" s="174" t="s">
        <v>5042</v>
      </c>
      <c r="K735" s="174"/>
      <c r="L735" s="174" t="s">
        <v>4377</v>
      </c>
      <c r="M735" s="174" t="s">
        <v>3596</v>
      </c>
      <c r="N735" s="176">
        <v>960</v>
      </c>
      <c r="O735" s="174" t="s">
        <v>3407</v>
      </c>
      <c r="P735" s="177">
        <v>28307</v>
      </c>
      <c r="Q735" s="176">
        <v>432</v>
      </c>
      <c r="R735" s="175">
        <v>188117.32</v>
      </c>
      <c r="S735" s="175">
        <v>229953.66</v>
      </c>
      <c r="T735" s="178">
        <v>0</v>
      </c>
      <c r="U735" s="96">
        <v>6</v>
      </c>
      <c r="V735" s="38" t="s">
        <v>116</v>
      </c>
      <c r="W735" s="38"/>
      <c r="X735" s="137">
        <v>5225.8872499999998</v>
      </c>
      <c r="Y735" s="138">
        <v>57527</v>
      </c>
      <c r="Z735" s="179">
        <v>44</v>
      </c>
      <c r="AA735" s="139">
        <v>2057</v>
      </c>
      <c r="AB735" s="131"/>
      <c r="AC735" s="38"/>
      <c r="AD735" s="140">
        <v>229953.66</v>
      </c>
      <c r="AE735" s="141">
        <v>224727.77275</v>
      </c>
      <c r="AF735" s="141">
        <v>219501.8855</v>
      </c>
      <c r="AG735" s="141">
        <v>214275.99825</v>
      </c>
      <c r="AH735" s="141">
        <v>209050.111</v>
      </c>
      <c r="AI735" s="141">
        <v>203824.22375</v>
      </c>
      <c r="AJ735" s="141">
        <v>198598.3365</v>
      </c>
      <c r="AK735" s="141">
        <v>193372.44925000001</v>
      </c>
      <c r="AL735" s="141">
        <v>188146.56200000001</v>
      </c>
      <c r="AM735" s="141">
        <v>182920.67475000001</v>
      </c>
      <c r="AN735" s="141">
        <v>177694.78750000001</v>
      </c>
      <c r="AO735" s="141">
        <v>172468.90025000001</v>
      </c>
      <c r="AP735" s="141">
        <v>167243.01300000001</v>
      </c>
      <c r="AQ735" s="141">
        <v>162017.12575000001</v>
      </c>
      <c r="AR735" s="141">
        <v>156791.23850000001</v>
      </c>
      <c r="AS735" s="141">
        <v>151565.35125000001</v>
      </c>
      <c r="AT735" s="141">
        <v>146339.46400000001</v>
      </c>
      <c r="AU735" s="141">
        <v>141113.57675000001</v>
      </c>
      <c r="AV735" s="141">
        <v>135887.68950000001</v>
      </c>
      <c r="AW735" s="141">
        <v>130661.80225000001</v>
      </c>
      <c r="AX735" s="141">
        <v>125435.91500000001</v>
      </c>
      <c r="AY735" s="141">
        <v>120210.02775000001</v>
      </c>
      <c r="AZ735" s="141">
        <v>114984.14050000001</v>
      </c>
      <c r="BA735" s="141">
        <v>109758.25325000001</v>
      </c>
      <c r="BB735" s="141">
        <v>104532.36600000001</v>
      </c>
      <c r="BC735" s="141">
        <v>99306.478750000009</v>
      </c>
      <c r="BD735" s="141">
        <v>94080.59150000001</v>
      </c>
      <c r="BE735" s="141">
        <v>88854.70425000001</v>
      </c>
      <c r="BF735" s="141">
        <v>83628.81700000001</v>
      </c>
      <c r="BG735" s="141">
        <v>78402.92975000001</v>
      </c>
      <c r="BH735" s="141">
        <v>73177.04250000001</v>
      </c>
      <c r="BI735" s="141">
        <v>67951.155250000011</v>
      </c>
      <c r="BJ735" s="141">
        <v>62725.268000000011</v>
      </c>
      <c r="BK735" s="141">
        <v>57499.380750000011</v>
      </c>
      <c r="BL735" s="141">
        <v>52273.493500000011</v>
      </c>
      <c r="BM735" s="141">
        <v>47047.606250000012</v>
      </c>
      <c r="BN735" s="141">
        <v>41821.719000000012</v>
      </c>
      <c r="BO735" s="141">
        <v>36595.831750000012</v>
      </c>
      <c r="BP735" s="141">
        <v>31369.944500000012</v>
      </c>
    </row>
    <row r="736" spans="4:68">
      <c r="D736" s="174" t="s">
        <v>5043</v>
      </c>
      <c r="E736" s="175">
        <v>2183684.4500000002</v>
      </c>
      <c r="F736" s="174" t="s">
        <v>3426</v>
      </c>
      <c r="G736" s="174" t="s">
        <v>5041</v>
      </c>
      <c r="H736" s="174" t="s">
        <v>191</v>
      </c>
      <c r="I736" s="174" t="s">
        <v>3098</v>
      </c>
      <c r="J736" s="174" t="s">
        <v>5042</v>
      </c>
      <c r="K736" s="174"/>
      <c r="L736" s="174" t="s">
        <v>4377</v>
      </c>
      <c r="M736" s="174" t="s">
        <v>3596</v>
      </c>
      <c r="N736" s="176">
        <v>960</v>
      </c>
      <c r="O736" s="174" t="s">
        <v>3407</v>
      </c>
      <c r="P736" s="177">
        <v>28307</v>
      </c>
      <c r="Q736" s="176">
        <v>432</v>
      </c>
      <c r="R736" s="175">
        <v>982582.1</v>
      </c>
      <c r="S736" s="175">
        <v>1201102.3500000001</v>
      </c>
      <c r="T736" s="178">
        <v>0</v>
      </c>
      <c r="U736" s="96">
        <v>6</v>
      </c>
      <c r="V736" s="38" t="s">
        <v>116</v>
      </c>
      <c r="W736" s="38"/>
      <c r="X736" s="137">
        <v>27296.055625000001</v>
      </c>
      <c r="Y736" s="138">
        <v>57527</v>
      </c>
      <c r="Z736" s="179">
        <v>44</v>
      </c>
      <c r="AA736" s="139">
        <v>2057</v>
      </c>
      <c r="AB736" s="131"/>
      <c r="AC736" s="38"/>
      <c r="AD736" s="140">
        <v>1201102.3500000001</v>
      </c>
      <c r="AE736" s="141">
        <v>1173806.2943750001</v>
      </c>
      <c r="AF736" s="141">
        <v>1146510.23875</v>
      </c>
      <c r="AG736" s="141">
        <v>1119214.183125</v>
      </c>
      <c r="AH736" s="141">
        <v>1091918.1274999999</v>
      </c>
      <c r="AI736" s="141">
        <v>1064622.0718749999</v>
      </c>
      <c r="AJ736" s="141">
        <v>1037326.0162499999</v>
      </c>
      <c r="AK736" s="141">
        <v>1010029.9606249998</v>
      </c>
      <c r="AL736" s="141">
        <v>982733.9049999998</v>
      </c>
      <c r="AM736" s="141">
        <v>955437.84937499976</v>
      </c>
      <c r="AN736" s="141">
        <v>928141.79374999972</v>
      </c>
      <c r="AO736" s="141">
        <v>900845.73812499968</v>
      </c>
      <c r="AP736" s="141">
        <v>873549.68249999965</v>
      </c>
      <c r="AQ736" s="141">
        <v>846253.62687499961</v>
      </c>
      <c r="AR736" s="141">
        <v>818957.57124999957</v>
      </c>
      <c r="AS736" s="141">
        <v>791661.51562499953</v>
      </c>
      <c r="AT736" s="141">
        <v>764365.4599999995</v>
      </c>
      <c r="AU736" s="141">
        <v>737069.40437499946</v>
      </c>
      <c r="AV736" s="141">
        <v>709773.34874999942</v>
      </c>
      <c r="AW736" s="141">
        <v>682477.29312499939</v>
      </c>
      <c r="AX736" s="141">
        <v>655181.23749999935</v>
      </c>
      <c r="AY736" s="141">
        <v>627885.18187499931</v>
      </c>
      <c r="AZ736" s="141">
        <v>600589.12624999927</v>
      </c>
      <c r="BA736" s="141">
        <v>573293.07062499924</v>
      </c>
      <c r="BB736" s="141">
        <v>545997.0149999992</v>
      </c>
      <c r="BC736" s="141">
        <v>518700.95937499922</v>
      </c>
      <c r="BD736" s="141">
        <v>491404.90374999924</v>
      </c>
      <c r="BE736" s="141">
        <v>464108.84812499926</v>
      </c>
      <c r="BF736" s="141">
        <v>436812.79249999928</v>
      </c>
      <c r="BG736" s="141">
        <v>409516.7368749993</v>
      </c>
      <c r="BH736" s="141">
        <v>382220.68124999932</v>
      </c>
      <c r="BI736" s="141">
        <v>354924.62562499935</v>
      </c>
      <c r="BJ736" s="141">
        <v>327628.56999999937</v>
      </c>
      <c r="BK736" s="141">
        <v>300332.51437499939</v>
      </c>
      <c r="BL736" s="141">
        <v>273036.45874999941</v>
      </c>
      <c r="BM736" s="141">
        <v>245740.4031249994</v>
      </c>
      <c r="BN736" s="141">
        <v>218444.34749999939</v>
      </c>
      <c r="BO736" s="141">
        <v>191148.29187499938</v>
      </c>
      <c r="BP736" s="141">
        <v>163852.23624999938</v>
      </c>
    </row>
    <row r="737" spans="4:68">
      <c r="D737" s="174" t="s">
        <v>5044</v>
      </c>
      <c r="E737" s="175">
        <v>3622496.71</v>
      </c>
      <c r="F737" s="174" t="s">
        <v>3464</v>
      </c>
      <c r="G737" s="174" t="s">
        <v>5041</v>
      </c>
      <c r="H737" s="174" t="s">
        <v>191</v>
      </c>
      <c r="I737" s="174" t="s">
        <v>3098</v>
      </c>
      <c r="J737" s="174" t="s">
        <v>5042</v>
      </c>
      <c r="K737" s="174"/>
      <c r="L737" s="174" t="s">
        <v>4377</v>
      </c>
      <c r="M737" s="174" t="s">
        <v>3596</v>
      </c>
      <c r="N737" s="176">
        <v>960</v>
      </c>
      <c r="O737" s="174" t="s">
        <v>3407</v>
      </c>
      <c r="P737" s="177">
        <v>28307</v>
      </c>
      <c r="Q737" s="176">
        <v>432</v>
      </c>
      <c r="R737" s="175">
        <v>1629997.61</v>
      </c>
      <c r="S737" s="175">
        <v>1992499.1</v>
      </c>
      <c r="T737" s="178">
        <v>0</v>
      </c>
      <c r="U737" s="96">
        <v>6</v>
      </c>
      <c r="V737" s="38" t="s">
        <v>116</v>
      </c>
      <c r="W737" s="38"/>
      <c r="X737" s="137">
        <v>45281.208874999997</v>
      </c>
      <c r="Y737" s="138">
        <v>57527</v>
      </c>
      <c r="Z737" s="179">
        <v>44</v>
      </c>
      <c r="AA737" s="139">
        <v>2057</v>
      </c>
      <c r="AB737" s="131"/>
      <c r="AC737" s="38"/>
      <c r="AD737" s="140">
        <v>1992499.1</v>
      </c>
      <c r="AE737" s="141">
        <v>1947217.8911250001</v>
      </c>
      <c r="AF737" s="141">
        <v>1901936.6822500001</v>
      </c>
      <c r="AG737" s="141">
        <v>1856655.4733750001</v>
      </c>
      <c r="AH737" s="141">
        <v>1811374.2645</v>
      </c>
      <c r="AI737" s="141">
        <v>1766093.055625</v>
      </c>
      <c r="AJ737" s="141">
        <v>1720811.84675</v>
      </c>
      <c r="AK737" s="141">
        <v>1675530.637875</v>
      </c>
      <c r="AL737" s="141">
        <v>1630249.429</v>
      </c>
      <c r="AM737" s="141">
        <v>1584968.220125</v>
      </c>
      <c r="AN737" s="141">
        <v>1539687.01125</v>
      </c>
      <c r="AO737" s="141">
        <v>1494405.802375</v>
      </c>
      <c r="AP737" s="141">
        <v>1449124.5935</v>
      </c>
      <c r="AQ737" s="141">
        <v>1403843.3846249999</v>
      </c>
      <c r="AR737" s="141">
        <v>1358562.1757499999</v>
      </c>
      <c r="AS737" s="141">
        <v>1313280.9668749999</v>
      </c>
      <c r="AT737" s="141">
        <v>1267999.7579999999</v>
      </c>
      <c r="AU737" s="141">
        <v>1222718.5491249999</v>
      </c>
      <c r="AV737" s="141">
        <v>1177437.3402499999</v>
      </c>
      <c r="AW737" s="141">
        <v>1132156.1313749999</v>
      </c>
      <c r="AX737" s="141">
        <v>1086874.9224999999</v>
      </c>
      <c r="AY737" s="141">
        <v>1041593.7136249999</v>
      </c>
      <c r="AZ737" s="141">
        <v>996312.50474999985</v>
      </c>
      <c r="BA737" s="141">
        <v>951031.29587499984</v>
      </c>
      <c r="BB737" s="141">
        <v>905750.08699999982</v>
      </c>
      <c r="BC737" s="141">
        <v>860468.87812499981</v>
      </c>
      <c r="BD737" s="141">
        <v>815187.6692499998</v>
      </c>
      <c r="BE737" s="141">
        <v>769906.46037499979</v>
      </c>
      <c r="BF737" s="141">
        <v>724625.25149999978</v>
      </c>
      <c r="BG737" s="141">
        <v>679344.04262499977</v>
      </c>
      <c r="BH737" s="141">
        <v>634062.83374999976</v>
      </c>
      <c r="BI737" s="141">
        <v>588781.62487499975</v>
      </c>
      <c r="BJ737" s="141">
        <v>543500.41599999974</v>
      </c>
      <c r="BK737" s="141">
        <v>498219.20712499972</v>
      </c>
      <c r="BL737" s="141">
        <v>452937.99824999971</v>
      </c>
      <c r="BM737" s="141">
        <v>407656.7893749997</v>
      </c>
      <c r="BN737" s="141">
        <v>362375.58049999969</v>
      </c>
      <c r="BO737" s="141">
        <v>317094.37162499968</v>
      </c>
      <c r="BP737" s="141">
        <v>271813.16274999967</v>
      </c>
    </row>
    <row r="738" spans="4:68">
      <c r="D738" s="174" t="s">
        <v>5045</v>
      </c>
      <c r="E738" s="175">
        <v>1665251.31</v>
      </c>
      <c r="F738" s="174" t="s">
        <v>3409</v>
      </c>
      <c r="G738" s="174" t="s">
        <v>5046</v>
      </c>
      <c r="H738" s="174" t="s">
        <v>191</v>
      </c>
      <c r="I738" s="174" t="s">
        <v>3098</v>
      </c>
      <c r="J738" s="174" t="s">
        <v>5047</v>
      </c>
      <c r="K738" s="174"/>
      <c r="L738" s="174" t="s">
        <v>4377</v>
      </c>
      <c r="M738" s="174" t="s">
        <v>5027</v>
      </c>
      <c r="N738" s="176">
        <v>960</v>
      </c>
      <c r="O738" s="174" t="s">
        <v>3407</v>
      </c>
      <c r="P738" s="177">
        <v>28672</v>
      </c>
      <c r="Q738" s="176">
        <v>420</v>
      </c>
      <c r="R738" s="175">
        <v>728489.61</v>
      </c>
      <c r="S738" s="175">
        <v>936761.7</v>
      </c>
      <c r="T738" s="178">
        <v>0</v>
      </c>
      <c r="U738" s="96">
        <v>6</v>
      </c>
      <c r="V738" s="38" t="s">
        <v>116</v>
      </c>
      <c r="W738" s="38"/>
      <c r="X738" s="137">
        <v>20815.641374999999</v>
      </c>
      <c r="Y738" s="138">
        <v>57892</v>
      </c>
      <c r="Z738" s="179">
        <v>45</v>
      </c>
      <c r="AA738" s="139">
        <v>2058</v>
      </c>
      <c r="AB738" s="131"/>
      <c r="AC738" s="38"/>
      <c r="AD738" s="140">
        <v>936761.7</v>
      </c>
      <c r="AE738" s="141">
        <v>915946.05862499995</v>
      </c>
      <c r="AF738" s="141">
        <v>895130.41724999994</v>
      </c>
      <c r="AG738" s="141">
        <v>874314.77587499993</v>
      </c>
      <c r="AH738" s="141">
        <v>853499.13449999993</v>
      </c>
      <c r="AI738" s="141">
        <v>832683.49312499992</v>
      </c>
      <c r="AJ738" s="141">
        <v>811867.85174999991</v>
      </c>
      <c r="AK738" s="141">
        <v>791052.21037499991</v>
      </c>
      <c r="AL738" s="141">
        <v>770236.5689999999</v>
      </c>
      <c r="AM738" s="141">
        <v>749420.92762499989</v>
      </c>
      <c r="AN738" s="141">
        <v>728605.28624999989</v>
      </c>
      <c r="AO738" s="141">
        <v>707789.64487499988</v>
      </c>
      <c r="AP738" s="141">
        <v>686974.00349999988</v>
      </c>
      <c r="AQ738" s="141">
        <v>666158.36212499987</v>
      </c>
      <c r="AR738" s="141">
        <v>645342.72074999986</v>
      </c>
      <c r="AS738" s="141">
        <v>624527.07937499986</v>
      </c>
      <c r="AT738" s="141">
        <v>603711.43799999985</v>
      </c>
      <c r="AU738" s="141">
        <v>582895.79662499984</v>
      </c>
      <c r="AV738" s="141">
        <v>562080.15524999984</v>
      </c>
      <c r="AW738" s="141">
        <v>541264.51387499983</v>
      </c>
      <c r="AX738" s="141">
        <v>520448.87249999982</v>
      </c>
      <c r="AY738" s="141">
        <v>499633.23112499982</v>
      </c>
      <c r="AZ738" s="141">
        <v>478817.58974999981</v>
      </c>
      <c r="BA738" s="141">
        <v>458001.9483749998</v>
      </c>
      <c r="BB738" s="141">
        <v>437186.3069999998</v>
      </c>
      <c r="BC738" s="141">
        <v>416370.66562499979</v>
      </c>
      <c r="BD738" s="141">
        <v>395555.02424999978</v>
      </c>
      <c r="BE738" s="141">
        <v>374739.38287499978</v>
      </c>
      <c r="BF738" s="141">
        <v>353923.74149999977</v>
      </c>
      <c r="BG738" s="141">
        <v>333108.10012499976</v>
      </c>
      <c r="BH738" s="141">
        <v>312292.45874999976</v>
      </c>
      <c r="BI738" s="141">
        <v>291476.81737499975</v>
      </c>
      <c r="BJ738" s="141">
        <v>270661.17599999974</v>
      </c>
      <c r="BK738" s="141">
        <v>249845.53462499974</v>
      </c>
      <c r="BL738" s="141">
        <v>229029.89324999973</v>
      </c>
      <c r="BM738" s="141">
        <v>208214.25187499973</v>
      </c>
      <c r="BN738" s="141">
        <v>187398.61049999972</v>
      </c>
      <c r="BO738" s="141">
        <v>166582.96912499971</v>
      </c>
      <c r="BP738" s="141">
        <v>145767.32774999971</v>
      </c>
    </row>
    <row r="739" spans="4:68">
      <c r="D739" s="174" t="s">
        <v>5048</v>
      </c>
      <c r="E739" s="175">
        <v>490542.35</v>
      </c>
      <c r="F739" s="174" t="s">
        <v>3426</v>
      </c>
      <c r="G739" s="174" t="s">
        <v>5046</v>
      </c>
      <c r="H739" s="174" t="s">
        <v>191</v>
      </c>
      <c r="I739" s="174" t="s">
        <v>3098</v>
      </c>
      <c r="J739" s="174" t="s">
        <v>5047</v>
      </c>
      <c r="K739" s="174"/>
      <c r="L739" s="174" t="s">
        <v>4377</v>
      </c>
      <c r="M739" s="174" t="s">
        <v>5027</v>
      </c>
      <c r="N739" s="176">
        <v>960</v>
      </c>
      <c r="O739" s="174" t="s">
        <v>3407</v>
      </c>
      <c r="P739" s="177">
        <v>28672</v>
      </c>
      <c r="Q739" s="176">
        <v>420</v>
      </c>
      <c r="R739" s="175">
        <v>214595.11</v>
      </c>
      <c r="S739" s="175">
        <v>275947.24</v>
      </c>
      <c r="T739" s="178">
        <v>0</v>
      </c>
      <c r="U739" s="96">
        <v>6</v>
      </c>
      <c r="V739" s="38" t="s">
        <v>116</v>
      </c>
      <c r="W739" s="38"/>
      <c r="X739" s="137">
        <v>6131.7793749999992</v>
      </c>
      <c r="Y739" s="138">
        <v>57892</v>
      </c>
      <c r="Z739" s="179">
        <v>45</v>
      </c>
      <c r="AA739" s="139">
        <v>2058</v>
      </c>
      <c r="AB739" s="131"/>
      <c r="AC739" s="38"/>
      <c r="AD739" s="140">
        <v>275947.24</v>
      </c>
      <c r="AE739" s="141">
        <v>269815.46062500001</v>
      </c>
      <c r="AF739" s="141">
        <v>263683.68125000002</v>
      </c>
      <c r="AG739" s="141">
        <v>257551.90187500001</v>
      </c>
      <c r="AH739" s="141">
        <v>251420.1225</v>
      </c>
      <c r="AI739" s="141">
        <v>245288.34312499998</v>
      </c>
      <c r="AJ739" s="141">
        <v>239156.56374999997</v>
      </c>
      <c r="AK739" s="141">
        <v>233024.78437499996</v>
      </c>
      <c r="AL739" s="141">
        <v>226893.00499999995</v>
      </c>
      <c r="AM739" s="141">
        <v>220761.22562499993</v>
      </c>
      <c r="AN739" s="141">
        <v>214629.44624999992</v>
      </c>
      <c r="AO739" s="141">
        <v>208497.66687499991</v>
      </c>
      <c r="AP739" s="141">
        <v>202365.8874999999</v>
      </c>
      <c r="AQ739" s="141">
        <v>196234.10812499988</v>
      </c>
      <c r="AR739" s="141">
        <v>190102.32874999987</v>
      </c>
      <c r="AS739" s="141">
        <v>183970.54937499986</v>
      </c>
      <c r="AT739" s="141">
        <v>177838.76999999984</v>
      </c>
      <c r="AU739" s="141">
        <v>171706.99062499983</v>
      </c>
      <c r="AV739" s="141">
        <v>165575.21124999982</v>
      </c>
      <c r="AW739" s="141">
        <v>159443.43187499981</v>
      </c>
      <c r="AX739" s="141">
        <v>153311.65249999979</v>
      </c>
      <c r="AY739" s="141">
        <v>147179.87312499978</v>
      </c>
      <c r="AZ739" s="141">
        <v>141048.09374999977</v>
      </c>
      <c r="BA739" s="141">
        <v>134916.31437499975</v>
      </c>
      <c r="BB739" s="141">
        <v>128784.53499999976</v>
      </c>
      <c r="BC739" s="141">
        <v>122652.75562499976</v>
      </c>
      <c r="BD739" s="141">
        <v>116520.97624999976</v>
      </c>
      <c r="BE739" s="141">
        <v>110389.19687499976</v>
      </c>
      <c r="BF739" s="141">
        <v>104257.41749999976</v>
      </c>
      <c r="BG739" s="141">
        <v>98125.638124999765</v>
      </c>
      <c r="BH739" s="141">
        <v>91993.858749999767</v>
      </c>
      <c r="BI739" s="141">
        <v>85862.079374999768</v>
      </c>
      <c r="BJ739" s="141">
        <v>79730.29999999977</v>
      </c>
      <c r="BK739" s="141">
        <v>73598.520624999772</v>
      </c>
      <c r="BL739" s="141">
        <v>67466.741249999774</v>
      </c>
      <c r="BM739" s="141">
        <v>61334.961874999775</v>
      </c>
      <c r="BN739" s="141">
        <v>55203.182499999777</v>
      </c>
      <c r="BO739" s="141">
        <v>49071.403124999779</v>
      </c>
      <c r="BP739" s="141">
        <v>42939.623749999781</v>
      </c>
    </row>
    <row r="740" spans="4:68">
      <c r="D740" s="174" t="s">
        <v>5049</v>
      </c>
      <c r="E740" s="175">
        <v>3905410.1</v>
      </c>
      <c r="F740" s="174" t="s">
        <v>3464</v>
      </c>
      <c r="G740" s="174" t="s">
        <v>5046</v>
      </c>
      <c r="H740" s="174" t="s">
        <v>191</v>
      </c>
      <c r="I740" s="174" t="s">
        <v>3098</v>
      </c>
      <c r="J740" s="174" t="s">
        <v>5047</v>
      </c>
      <c r="K740" s="174"/>
      <c r="L740" s="174" t="s">
        <v>4377</v>
      </c>
      <c r="M740" s="174" t="s">
        <v>5027</v>
      </c>
      <c r="N740" s="176">
        <v>960</v>
      </c>
      <c r="O740" s="174" t="s">
        <v>3407</v>
      </c>
      <c r="P740" s="177">
        <v>28672</v>
      </c>
      <c r="Q740" s="176">
        <v>420</v>
      </c>
      <c r="R740" s="175">
        <v>1708481.22</v>
      </c>
      <c r="S740" s="175">
        <v>2196928.88</v>
      </c>
      <c r="T740" s="178">
        <v>0</v>
      </c>
      <c r="U740" s="96">
        <v>6</v>
      </c>
      <c r="V740" s="38" t="s">
        <v>116</v>
      </c>
      <c r="W740" s="38"/>
      <c r="X740" s="137">
        <v>48817.626250000001</v>
      </c>
      <c r="Y740" s="138">
        <v>57892</v>
      </c>
      <c r="Z740" s="179">
        <v>45</v>
      </c>
      <c r="AA740" s="139">
        <v>2058</v>
      </c>
      <c r="AB740" s="131"/>
      <c r="AC740" s="38"/>
      <c r="AD740" s="140">
        <v>2196928.88</v>
      </c>
      <c r="AE740" s="141">
        <v>2148111.2537499997</v>
      </c>
      <c r="AF740" s="141">
        <v>2099293.6274999995</v>
      </c>
      <c r="AG740" s="141">
        <v>2050476.0012499995</v>
      </c>
      <c r="AH740" s="141">
        <v>2001658.3749999995</v>
      </c>
      <c r="AI740" s="141">
        <v>1952840.7487499996</v>
      </c>
      <c r="AJ740" s="141">
        <v>1904023.1224999996</v>
      </c>
      <c r="AK740" s="141">
        <v>1855205.4962499996</v>
      </c>
      <c r="AL740" s="141">
        <v>1806387.8699999996</v>
      </c>
      <c r="AM740" s="141">
        <v>1757570.2437499997</v>
      </c>
      <c r="AN740" s="141">
        <v>1708752.6174999997</v>
      </c>
      <c r="AO740" s="141">
        <v>1659934.9912499997</v>
      </c>
      <c r="AP740" s="141">
        <v>1611117.3649999998</v>
      </c>
      <c r="AQ740" s="141">
        <v>1562299.7387499998</v>
      </c>
      <c r="AR740" s="141">
        <v>1513482.1124999998</v>
      </c>
      <c r="AS740" s="141">
        <v>1464664.4862499998</v>
      </c>
      <c r="AT740" s="141">
        <v>1415846.8599999999</v>
      </c>
      <c r="AU740" s="141">
        <v>1367029.2337499999</v>
      </c>
      <c r="AV740" s="141">
        <v>1318211.6074999999</v>
      </c>
      <c r="AW740" s="141">
        <v>1269393.98125</v>
      </c>
      <c r="AX740" s="141">
        <v>1220576.355</v>
      </c>
      <c r="AY740" s="141">
        <v>1171758.72875</v>
      </c>
      <c r="AZ740" s="141">
        <v>1122941.1025</v>
      </c>
      <c r="BA740" s="141">
        <v>1074123.4762500001</v>
      </c>
      <c r="BB740" s="141">
        <v>1025305.8500000001</v>
      </c>
      <c r="BC740" s="141">
        <v>976488.22375000012</v>
      </c>
      <c r="BD740" s="141">
        <v>927670.59750000015</v>
      </c>
      <c r="BE740" s="141">
        <v>878852.97125000018</v>
      </c>
      <c r="BF740" s="141">
        <v>830035.3450000002</v>
      </c>
      <c r="BG740" s="141">
        <v>781217.71875000023</v>
      </c>
      <c r="BH740" s="141">
        <v>732400.09250000026</v>
      </c>
      <c r="BI740" s="141">
        <v>683582.46625000029</v>
      </c>
      <c r="BJ740" s="141">
        <v>634764.84000000032</v>
      </c>
      <c r="BK740" s="141">
        <v>585947.21375000034</v>
      </c>
      <c r="BL740" s="141">
        <v>537129.58750000037</v>
      </c>
      <c r="BM740" s="141">
        <v>488311.9612500004</v>
      </c>
      <c r="BN740" s="141">
        <v>439494.33500000043</v>
      </c>
      <c r="BO740" s="141">
        <v>390676.70875000046</v>
      </c>
      <c r="BP740" s="141">
        <v>341859.08250000048</v>
      </c>
    </row>
    <row r="741" spans="4:68">
      <c r="D741" s="174" t="s">
        <v>5050</v>
      </c>
      <c r="E741" s="175">
        <v>249533.69</v>
      </c>
      <c r="F741" s="174" t="s">
        <v>3409</v>
      </c>
      <c r="G741" s="174" t="s">
        <v>5051</v>
      </c>
      <c r="H741" s="174" t="s">
        <v>191</v>
      </c>
      <c r="I741" s="174" t="s">
        <v>3098</v>
      </c>
      <c r="J741" s="174" t="s">
        <v>5052</v>
      </c>
      <c r="K741" s="174"/>
      <c r="L741" s="174" t="s">
        <v>4377</v>
      </c>
      <c r="M741" s="174" t="s">
        <v>3531</v>
      </c>
      <c r="N741" s="176">
        <v>960</v>
      </c>
      <c r="O741" s="174" t="s">
        <v>3407</v>
      </c>
      <c r="P741" s="177">
        <v>29037</v>
      </c>
      <c r="Q741" s="176">
        <v>408</v>
      </c>
      <c r="R741" s="175">
        <v>106043.14</v>
      </c>
      <c r="S741" s="175">
        <v>143490.54999999999</v>
      </c>
      <c r="T741" s="178">
        <v>0</v>
      </c>
      <c r="U741" s="96">
        <v>6</v>
      </c>
      <c r="V741" s="38" t="s">
        <v>116</v>
      </c>
      <c r="W741" s="38"/>
      <c r="X741" s="137">
        <v>3119.1711250000003</v>
      </c>
      <c r="Y741" s="138">
        <v>58257</v>
      </c>
      <c r="Z741" s="179">
        <v>46</v>
      </c>
      <c r="AA741" s="139">
        <v>2059</v>
      </c>
      <c r="AB741" s="131"/>
      <c r="AC741" s="38"/>
      <c r="AD741" s="140">
        <v>143490.54999999999</v>
      </c>
      <c r="AE741" s="141">
        <v>140371.37887499999</v>
      </c>
      <c r="AF741" s="141">
        <v>137252.20775</v>
      </c>
      <c r="AG741" s="141">
        <v>134133.03662500001</v>
      </c>
      <c r="AH741" s="141">
        <v>131013.86550000001</v>
      </c>
      <c r="AI741" s="141">
        <v>127894.69437500002</v>
      </c>
      <c r="AJ741" s="141">
        <v>124775.52325000003</v>
      </c>
      <c r="AK741" s="141">
        <v>121656.35212500003</v>
      </c>
      <c r="AL741" s="141">
        <v>118537.18100000004</v>
      </c>
      <c r="AM741" s="141">
        <v>115418.00987500005</v>
      </c>
      <c r="AN741" s="141">
        <v>112298.83875000005</v>
      </c>
      <c r="AO741" s="141">
        <v>109179.66762500006</v>
      </c>
      <c r="AP741" s="141">
        <v>106060.49650000007</v>
      </c>
      <c r="AQ741" s="141">
        <v>102941.32537500007</v>
      </c>
      <c r="AR741" s="141">
        <v>99822.15425000008</v>
      </c>
      <c r="AS741" s="141">
        <v>96702.983125000086</v>
      </c>
      <c r="AT741" s="141">
        <v>93583.812000000093</v>
      </c>
      <c r="AU741" s="141">
        <v>90464.640875000099</v>
      </c>
      <c r="AV741" s="141">
        <v>87345.469750000106</v>
      </c>
      <c r="AW741" s="141">
        <v>84226.298625000112</v>
      </c>
      <c r="AX741" s="141">
        <v>81107.127500000119</v>
      </c>
      <c r="AY741" s="141">
        <v>77987.956375000125</v>
      </c>
      <c r="AZ741" s="141">
        <v>74868.785250000132</v>
      </c>
      <c r="BA741" s="141">
        <v>71749.614125000138</v>
      </c>
      <c r="BB741" s="141">
        <v>68630.443000000145</v>
      </c>
      <c r="BC741" s="141">
        <v>65511.271875000144</v>
      </c>
      <c r="BD741" s="141">
        <v>62392.100750000143</v>
      </c>
      <c r="BE741" s="141">
        <v>59272.929625000143</v>
      </c>
      <c r="BF741" s="141">
        <v>56153.758500000142</v>
      </c>
      <c r="BG741" s="141">
        <v>53034.587375000141</v>
      </c>
      <c r="BH741" s="141">
        <v>49915.41625000014</v>
      </c>
      <c r="BI741" s="141">
        <v>46796.24512500014</v>
      </c>
      <c r="BJ741" s="141">
        <v>43677.074000000139</v>
      </c>
      <c r="BK741" s="141">
        <v>40557.902875000138</v>
      </c>
      <c r="BL741" s="141">
        <v>37438.731750000137</v>
      </c>
      <c r="BM741" s="141">
        <v>34319.560625000136</v>
      </c>
      <c r="BN741" s="141">
        <v>31200.389500000136</v>
      </c>
      <c r="BO741" s="141">
        <v>28081.218375000135</v>
      </c>
      <c r="BP741" s="141">
        <v>24962.047250000134</v>
      </c>
    </row>
    <row r="742" spans="4:68">
      <c r="D742" s="174" t="s">
        <v>5053</v>
      </c>
      <c r="E742" s="175">
        <v>12154605.75</v>
      </c>
      <c r="F742" s="174" t="s">
        <v>3426</v>
      </c>
      <c r="G742" s="174" t="s">
        <v>5051</v>
      </c>
      <c r="H742" s="174" t="s">
        <v>191</v>
      </c>
      <c r="I742" s="174" t="s">
        <v>3098</v>
      </c>
      <c r="J742" s="174" t="s">
        <v>5052</v>
      </c>
      <c r="K742" s="174"/>
      <c r="L742" s="174" t="s">
        <v>4377</v>
      </c>
      <c r="M742" s="174" t="s">
        <v>3531</v>
      </c>
      <c r="N742" s="176">
        <v>960</v>
      </c>
      <c r="O742" s="174" t="s">
        <v>3407</v>
      </c>
      <c r="P742" s="177">
        <v>29403</v>
      </c>
      <c r="Q742" s="176">
        <v>396</v>
      </c>
      <c r="R742" s="175">
        <v>5013352.8099999996</v>
      </c>
      <c r="S742" s="175">
        <v>7141252.9400000004</v>
      </c>
      <c r="T742" s="178">
        <v>0</v>
      </c>
      <c r="U742" s="96">
        <v>6</v>
      </c>
      <c r="V742" s="38" t="s">
        <v>116</v>
      </c>
      <c r="W742" s="38"/>
      <c r="X742" s="137">
        <v>151932.57187500002</v>
      </c>
      <c r="Y742" s="138">
        <v>58623</v>
      </c>
      <c r="Z742" s="179">
        <v>47</v>
      </c>
      <c r="AA742" s="139">
        <v>2060</v>
      </c>
      <c r="AB742" s="131"/>
      <c r="AC742" s="38"/>
      <c r="AD742" s="140">
        <v>7141252.9400000004</v>
      </c>
      <c r="AE742" s="141">
        <v>6989320.368125</v>
      </c>
      <c r="AF742" s="141">
        <v>6837387.7962499997</v>
      </c>
      <c r="AG742" s="141">
        <v>6685455.2243749993</v>
      </c>
      <c r="AH742" s="141">
        <v>6533522.6524999989</v>
      </c>
      <c r="AI742" s="141">
        <v>6381590.0806249985</v>
      </c>
      <c r="AJ742" s="141">
        <v>6229657.5087499982</v>
      </c>
      <c r="AK742" s="141">
        <v>6077724.9368749978</v>
      </c>
      <c r="AL742" s="141">
        <v>5925792.3649999974</v>
      </c>
      <c r="AM742" s="141">
        <v>5773859.7931249971</v>
      </c>
      <c r="AN742" s="141">
        <v>5621927.2212499967</v>
      </c>
      <c r="AO742" s="141">
        <v>5469994.6493749963</v>
      </c>
      <c r="AP742" s="141">
        <v>5318062.0774999959</v>
      </c>
      <c r="AQ742" s="141">
        <v>5166129.5056249956</v>
      </c>
      <c r="AR742" s="141">
        <v>5014196.9337499952</v>
      </c>
      <c r="AS742" s="141">
        <v>4862264.3618749948</v>
      </c>
      <c r="AT742" s="141">
        <v>4710331.7899999944</v>
      </c>
      <c r="AU742" s="141">
        <v>4558399.2181249941</v>
      </c>
      <c r="AV742" s="141">
        <v>4406466.6462499937</v>
      </c>
      <c r="AW742" s="141">
        <v>4254534.0743749933</v>
      </c>
      <c r="AX742" s="141">
        <v>4102601.5024999934</v>
      </c>
      <c r="AY742" s="141">
        <v>3950668.9306249935</v>
      </c>
      <c r="AZ742" s="141">
        <v>3798736.3587499936</v>
      </c>
      <c r="BA742" s="141">
        <v>3646803.7868749937</v>
      </c>
      <c r="BB742" s="141">
        <v>3494871.2149999938</v>
      </c>
      <c r="BC742" s="141">
        <v>3342938.6431249939</v>
      </c>
      <c r="BD742" s="141">
        <v>3191006.071249994</v>
      </c>
      <c r="BE742" s="141">
        <v>3039073.4993749941</v>
      </c>
      <c r="BF742" s="141">
        <v>2887140.9274999942</v>
      </c>
      <c r="BG742" s="141">
        <v>2735208.3556249943</v>
      </c>
      <c r="BH742" s="141">
        <v>2583275.7837499944</v>
      </c>
      <c r="BI742" s="141">
        <v>2431343.2118749944</v>
      </c>
      <c r="BJ742" s="141">
        <v>2279410.6399999945</v>
      </c>
      <c r="BK742" s="141">
        <v>2127478.0681249946</v>
      </c>
      <c r="BL742" s="141">
        <v>1975545.4962499947</v>
      </c>
      <c r="BM742" s="141">
        <v>1823612.9243749948</v>
      </c>
      <c r="BN742" s="141">
        <v>1671680.3524999949</v>
      </c>
      <c r="BO742" s="141">
        <v>1519747.780624995</v>
      </c>
      <c r="BP742" s="141">
        <v>1367815.2087499951</v>
      </c>
    </row>
    <row r="743" spans="4:68">
      <c r="D743" s="174" t="s">
        <v>5054</v>
      </c>
      <c r="E743" s="175">
        <v>1819493.58</v>
      </c>
      <c r="F743" s="174" t="s">
        <v>3464</v>
      </c>
      <c r="G743" s="174" t="s">
        <v>5051</v>
      </c>
      <c r="H743" s="174" t="s">
        <v>191</v>
      </c>
      <c r="I743" s="174" t="s">
        <v>3098</v>
      </c>
      <c r="J743" s="174" t="s">
        <v>5052</v>
      </c>
      <c r="K743" s="174"/>
      <c r="L743" s="174" t="s">
        <v>4377</v>
      </c>
      <c r="M743" s="174" t="s">
        <v>3531</v>
      </c>
      <c r="N743" s="176">
        <v>960</v>
      </c>
      <c r="O743" s="174" t="s">
        <v>3407</v>
      </c>
      <c r="P743" s="177">
        <v>29037</v>
      </c>
      <c r="Q743" s="176">
        <v>408</v>
      </c>
      <c r="R743" s="175">
        <v>773221.45</v>
      </c>
      <c r="S743" s="175">
        <v>1046272.13</v>
      </c>
      <c r="T743" s="178">
        <v>0</v>
      </c>
      <c r="U743" s="96">
        <v>6</v>
      </c>
      <c r="V743" s="38" t="s">
        <v>116</v>
      </c>
      <c r="W743" s="38"/>
      <c r="X743" s="137">
        <v>22743.669750000001</v>
      </c>
      <c r="Y743" s="138">
        <v>58257</v>
      </c>
      <c r="Z743" s="179">
        <v>46</v>
      </c>
      <c r="AA743" s="139">
        <v>2059</v>
      </c>
      <c r="AB743" s="131"/>
      <c r="AC743" s="38"/>
      <c r="AD743" s="140">
        <v>1046272.13</v>
      </c>
      <c r="AE743" s="141">
        <v>1023528.46025</v>
      </c>
      <c r="AF743" s="141">
        <v>1000784.7905</v>
      </c>
      <c r="AG743" s="141">
        <v>978041.12075</v>
      </c>
      <c r="AH743" s="141">
        <v>955297.451</v>
      </c>
      <c r="AI743" s="141">
        <v>932553.78125</v>
      </c>
      <c r="AJ743" s="141">
        <v>909810.1115</v>
      </c>
      <c r="AK743" s="141">
        <v>887066.44175</v>
      </c>
      <c r="AL743" s="141">
        <v>864322.772</v>
      </c>
      <c r="AM743" s="141">
        <v>841579.10225</v>
      </c>
      <c r="AN743" s="141">
        <v>818835.4325</v>
      </c>
      <c r="AO743" s="141">
        <v>796091.76274999999</v>
      </c>
      <c r="AP743" s="141">
        <v>773348.09299999999</v>
      </c>
      <c r="AQ743" s="141">
        <v>750604.42324999999</v>
      </c>
      <c r="AR743" s="141">
        <v>727860.75349999999</v>
      </c>
      <c r="AS743" s="141">
        <v>705117.08374999999</v>
      </c>
      <c r="AT743" s="141">
        <v>682373.41399999999</v>
      </c>
      <c r="AU743" s="141">
        <v>659629.74424999999</v>
      </c>
      <c r="AV743" s="141">
        <v>636886.07449999999</v>
      </c>
      <c r="AW743" s="141">
        <v>614142.40474999999</v>
      </c>
      <c r="AX743" s="141">
        <v>591398.73499999999</v>
      </c>
      <c r="AY743" s="141">
        <v>568655.06524999999</v>
      </c>
      <c r="AZ743" s="141">
        <v>545911.39549999998</v>
      </c>
      <c r="BA743" s="141">
        <v>523167.72574999998</v>
      </c>
      <c r="BB743" s="141">
        <v>500424.05599999998</v>
      </c>
      <c r="BC743" s="141">
        <v>477680.38624999998</v>
      </c>
      <c r="BD743" s="141">
        <v>454936.71649999998</v>
      </c>
      <c r="BE743" s="141">
        <v>432193.04674999998</v>
      </c>
      <c r="BF743" s="141">
        <v>409449.37699999998</v>
      </c>
      <c r="BG743" s="141">
        <v>386705.70724999998</v>
      </c>
      <c r="BH743" s="141">
        <v>363962.03749999998</v>
      </c>
      <c r="BI743" s="141">
        <v>341218.36774999998</v>
      </c>
      <c r="BJ743" s="141">
        <v>318474.69799999997</v>
      </c>
      <c r="BK743" s="141">
        <v>295731.02824999997</v>
      </c>
      <c r="BL743" s="141">
        <v>272987.35849999997</v>
      </c>
      <c r="BM743" s="141">
        <v>250243.68874999997</v>
      </c>
      <c r="BN743" s="141">
        <v>227500.01899999997</v>
      </c>
      <c r="BO743" s="141">
        <v>204756.34924999997</v>
      </c>
      <c r="BP743" s="141">
        <v>182012.67949999997</v>
      </c>
    </row>
    <row r="744" spans="4:68">
      <c r="D744" s="174" t="s">
        <v>5055</v>
      </c>
      <c r="E744" s="175">
        <v>36211.85</v>
      </c>
      <c r="F744" s="174" t="s">
        <v>3409</v>
      </c>
      <c r="G744" s="174" t="s">
        <v>5056</v>
      </c>
      <c r="H744" s="174" t="s">
        <v>191</v>
      </c>
      <c r="I744" s="174" t="s">
        <v>5057</v>
      </c>
      <c r="J744" s="174" t="s">
        <v>5058</v>
      </c>
      <c r="K744" s="174"/>
      <c r="L744" s="174" t="s">
        <v>4405</v>
      </c>
      <c r="M744" s="174" t="s">
        <v>5059</v>
      </c>
      <c r="N744" s="176">
        <v>960</v>
      </c>
      <c r="O744" s="174" t="s">
        <v>3407</v>
      </c>
      <c r="P744" s="177">
        <v>27942</v>
      </c>
      <c r="Q744" s="176">
        <v>444</v>
      </c>
      <c r="R744" s="175">
        <v>16746.61</v>
      </c>
      <c r="S744" s="175">
        <v>19465.240000000002</v>
      </c>
      <c r="T744" s="178">
        <v>0</v>
      </c>
      <c r="U744" s="96">
        <v>6</v>
      </c>
      <c r="V744" s="38" t="s">
        <v>116</v>
      </c>
      <c r="W744" s="38"/>
      <c r="X744" s="137">
        <v>452.64812500000005</v>
      </c>
      <c r="Y744" s="138">
        <v>57162</v>
      </c>
      <c r="Z744" s="179">
        <v>43</v>
      </c>
      <c r="AA744" s="139">
        <v>2056</v>
      </c>
      <c r="AB744" s="131"/>
      <c r="AC744" s="38"/>
      <c r="AD744" s="140">
        <v>19465.240000000002</v>
      </c>
      <c r="AE744" s="141">
        <v>19012.591875000002</v>
      </c>
      <c r="AF744" s="141">
        <v>18559.943750000002</v>
      </c>
      <c r="AG744" s="141">
        <v>18107.295625000002</v>
      </c>
      <c r="AH744" s="141">
        <v>17654.647500000003</v>
      </c>
      <c r="AI744" s="141">
        <v>17201.999375000003</v>
      </c>
      <c r="AJ744" s="141">
        <v>16749.351250000003</v>
      </c>
      <c r="AK744" s="141">
        <v>16296.703125000004</v>
      </c>
      <c r="AL744" s="141">
        <v>15844.055000000004</v>
      </c>
      <c r="AM744" s="141">
        <v>15391.406875000004</v>
      </c>
      <c r="AN744" s="141">
        <v>14938.758750000005</v>
      </c>
      <c r="AO744" s="141">
        <v>14486.110625000005</v>
      </c>
      <c r="AP744" s="141">
        <v>14033.462500000005</v>
      </c>
      <c r="AQ744" s="141">
        <v>13580.814375000005</v>
      </c>
      <c r="AR744" s="141">
        <v>13128.166250000006</v>
      </c>
      <c r="AS744" s="141">
        <v>12675.518125000006</v>
      </c>
      <c r="AT744" s="141">
        <v>12222.870000000006</v>
      </c>
      <c r="AU744" s="141">
        <v>11770.221875000007</v>
      </c>
      <c r="AV744" s="141">
        <v>11317.573750000007</v>
      </c>
      <c r="AW744" s="141">
        <v>10864.925625000007</v>
      </c>
      <c r="AX744" s="141">
        <v>10412.277500000007</v>
      </c>
      <c r="AY744" s="141">
        <v>9959.6293750000077</v>
      </c>
      <c r="AZ744" s="141">
        <v>9506.981250000008</v>
      </c>
      <c r="BA744" s="141">
        <v>9054.3331250000083</v>
      </c>
      <c r="BB744" s="141">
        <v>8601.6850000000086</v>
      </c>
      <c r="BC744" s="141">
        <v>8149.0368750000089</v>
      </c>
      <c r="BD744" s="141">
        <v>7696.3887500000092</v>
      </c>
      <c r="BE744" s="141">
        <v>7243.7406250000095</v>
      </c>
      <c r="BF744" s="141">
        <v>6791.0925000000097</v>
      </c>
      <c r="BG744" s="141">
        <v>6338.44437500001</v>
      </c>
      <c r="BH744" s="141">
        <v>5885.7962500000103</v>
      </c>
      <c r="BI744" s="141">
        <v>5433.1481250000106</v>
      </c>
      <c r="BJ744" s="141">
        <v>4980.5000000000109</v>
      </c>
      <c r="BK744" s="141">
        <v>4527.8518750000112</v>
      </c>
      <c r="BL744" s="141">
        <v>4075.203750000011</v>
      </c>
      <c r="BM744" s="141">
        <v>3622.5556250000109</v>
      </c>
      <c r="BN744" s="141">
        <v>3169.9075000000107</v>
      </c>
      <c r="BO744" s="141">
        <v>2717.2593750000106</v>
      </c>
      <c r="BP744" s="141">
        <v>2264.6112500000104</v>
      </c>
    </row>
    <row r="745" spans="4:68">
      <c r="D745" s="174" t="s">
        <v>5060</v>
      </c>
      <c r="E745" s="175">
        <v>5220.25</v>
      </c>
      <c r="F745" s="174" t="s">
        <v>3426</v>
      </c>
      <c r="G745" s="174" t="s">
        <v>5056</v>
      </c>
      <c r="H745" s="174" t="s">
        <v>191</v>
      </c>
      <c r="I745" s="174" t="s">
        <v>5057</v>
      </c>
      <c r="J745" s="174" t="s">
        <v>5058</v>
      </c>
      <c r="K745" s="174"/>
      <c r="L745" s="174" t="s">
        <v>4405</v>
      </c>
      <c r="M745" s="174" t="s">
        <v>5059</v>
      </c>
      <c r="N745" s="176">
        <v>960</v>
      </c>
      <c r="O745" s="174" t="s">
        <v>3407</v>
      </c>
      <c r="P745" s="177">
        <v>27942</v>
      </c>
      <c r="Q745" s="176">
        <v>444</v>
      </c>
      <c r="R745" s="175">
        <v>2414.14</v>
      </c>
      <c r="S745" s="175">
        <v>2806.11</v>
      </c>
      <c r="T745" s="178">
        <v>0</v>
      </c>
      <c r="U745" s="96">
        <v>6</v>
      </c>
      <c r="V745" s="38" t="s">
        <v>116</v>
      </c>
      <c r="W745" s="38"/>
      <c r="X745" s="137">
        <v>65.253124999999997</v>
      </c>
      <c r="Y745" s="138">
        <v>57162</v>
      </c>
      <c r="Z745" s="179">
        <v>43</v>
      </c>
      <c r="AA745" s="139">
        <v>2056</v>
      </c>
      <c r="AB745" s="131"/>
      <c r="AC745" s="38"/>
      <c r="AD745" s="140">
        <v>2806.11</v>
      </c>
      <c r="AE745" s="141">
        <v>2740.8568749999999</v>
      </c>
      <c r="AF745" s="141">
        <v>2675.6037499999998</v>
      </c>
      <c r="AG745" s="141">
        <v>2610.3506249999996</v>
      </c>
      <c r="AH745" s="141">
        <v>2545.0974999999994</v>
      </c>
      <c r="AI745" s="141">
        <v>2479.8443749999992</v>
      </c>
      <c r="AJ745" s="141">
        <v>2414.591249999999</v>
      </c>
      <c r="AK745" s="141">
        <v>2349.3381249999989</v>
      </c>
      <c r="AL745" s="141">
        <v>2284.0849999999987</v>
      </c>
      <c r="AM745" s="141">
        <v>2218.8318749999985</v>
      </c>
      <c r="AN745" s="141">
        <v>2153.5787499999983</v>
      </c>
      <c r="AO745" s="141">
        <v>2088.3256249999981</v>
      </c>
      <c r="AP745" s="141">
        <v>2023.0724999999982</v>
      </c>
      <c r="AQ745" s="141">
        <v>1957.8193749999982</v>
      </c>
      <c r="AR745" s="141">
        <v>1892.5662499999983</v>
      </c>
      <c r="AS745" s="141">
        <v>1827.3131249999983</v>
      </c>
      <c r="AT745" s="141">
        <v>1762.0599999999984</v>
      </c>
      <c r="AU745" s="141">
        <v>1696.8068749999984</v>
      </c>
      <c r="AV745" s="141">
        <v>1631.5537499999984</v>
      </c>
      <c r="AW745" s="141">
        <v>1566.3006249999985</v>
      </c>
      <c r="AX745" s="141">
        <v>1501.0474999999985</v>
      </c>
      <c r="AY745" s="141">
        <v>1435.7943749999986</v>
      </c>
      <c r="AZ745" s="141">
        <v>1370.5412499999986</v>
      </c>
      <c r="BA745" s="141">
        <v>1305.2881249999987</v>
      </c>
      <c r="BB745" s="141">
        <v>1240.0349999999987</v>
      </c>
      <c r="BC745" s="141">
        <v>1174.7818749999988</v>
      </c>
      <c r="BD745" s="141">
        <v>1109.5287499999988</v>
      </c>
      <c r="BE745" s="141">
        <v>1044.2756249999989</v>
      </c>
      <c r="BF745" s="141">
        <v>979.0224999999989</v>
      </c>
      <c r="BG745" s="141">
        <v>913.76937499999894</v>
      </c>
      <c r="BH745" s="141">
        <v>848.51624999999899</v>
      </c>
      <c r="BI745" s="141">
        <v>783.26312499999904</v>
      </c>
      <c r="BJ745" s="141">
        <v>718.00999999999908</v>
      </c>
      <c r="BK745" s="141">
        <v>652.75687499999913</v>
      </c>
      <c r="BL745" s="141">
        <v>587.50374999999917</v>
      </c>
      <c r="BM745" s="141">
        <v>522.25062499999922</v>
      </c>
      <c r="BN745" s="141">
        <v>456.99749999999921</v>
      </c>
      <c r="BO745" s="141">
        <v>391.7443749999992</v>
      </c>
      <c r="BP745" s="141">
        <v>326.49124999999918</v>
      </c>
    </row>
    <row r="746" spans="4:68">
      <c r="D746" s="174" t="s">
        <v>5061</v>
      </c>
      <c r="E746" s="176">
        <v>8847</v>
      </c>
      <c r="F746" s="174" t="s">
        <v>3420</v>
      </c>
      <c r="G746" s="174" t="s">
        <v>5062</v>
      </c>
      <c r="H746" s="174" t="s">
        <v>191</v>
      </c>
      <c r="I746" s="174" t="s">
        <v>5063</v>
      </c>
      <c r="J746" s="174" t="s">
        <v>5064</v>
      </c>
      <c r="K746" s="174"/>
      <c r="L746" s="174" t="s">
        <v>4377</v>
      </c>
      <c r="M746" s="174" t="s">
        <v>4530</v>
      </c>
      <c r="N746" s="176">
        <v>960</v>
      </c>
      <c r="O746" s="174" t="s">
        <v>3407</v>
      </c>
      <c r="P746" s="177">
        <v>30864</v>
      </c>
      <c r="Q746" s="176">
        <v>348</v>
      </c>
      <c r="R746" s="175">
        <v>3206.63</v>
      </c>
      <c r="S746" s="175">
        <v>5640.37</v>
      </c>
      <c r="T746" s="178">
        <v>0</v>
      </c>
      <c r="U746" s="96">
        <v>6</v>
      </c>
      <c r="V746" s="38" t="s">
        <v>116</v>
      </c>
      <c r="W746" s="38"/>
      <c r="X746" s="137">
        <v>110.58749999999999</v>
      </c>
      <c r="Y746" s="138">
        <v>60084</v>
      </c>
      <c r="Z746" s="179">
        <v>51</v>
      </c>
      <c r="AA746" s="139">
        <v>2064</v>
      </c>
      <c r="AB746" s="131"/>
      <c r="AC746" s="38"/>
      <c r="AD746" s="140">
        <v>5640.37</v>
      </c>
      <c r="AE746" s="141">
        <v>5529.7825000000003</v>
      </c>
      <c r="AF746" s="141">
        <v>5419.1950000000006</v>
      </c>
      <c r="AG746" s="141">
        <v>5308.607500000001</v>
      </c>
      <c r="AH746" s="141">
        <v>5198.0200000000013</v>
      </c>
      <c r="AI746" s="141">
        <v>5087.4325000000017</v>
      </c>
      <c r="AJ746" s="141">
        <v>4976.8450000000021</v>
      </c>
      <c r="AK746" s="141">
        <v>4866.2575000000024</v>
      </c>
      <c r="AL746" s="141">
        <v>4755.6700000000028</v>
      </c>
      <c r="AM746" s="141">
        <v>4645.0825000000032</v>
      </c>
      <c r="AN746" s="141">
        <v>4534.4950000000035</v>
      </c>
      <c r="AO746" s="141">
        <v>4423.9075000000039</v>
      </c>
      <c r="AP746" s="141">
        <v>4313.3200000000043</v>
      </c>
      <c r="AQ746" s="141">
        <v>4202.7325000000046</v>
      </c>
      <c r="AR746" s="141">
        <v>4092.1450000000045</v>
      </c>
      <c r="AS746" s="141">
        <v>3981.5575000000044</v>
      </c>
      <c r="AT746" s="141">
        <v>3870.9700000000043</v>
      </c>
      <c r="AU746" s="141">
        <v>3760.3825000000043</v>
      </c>
      <c r="AV746" s="141">
        <v>3649.7950000000042</v>
      </c>
      <c r="AW746" s="141">
        <v>3539.2075000000041</v>
      </c>
      <c r="AX746" s="141">
        <v>3428.620000000004</v>
      </c>
      <c r="AY746" s="141">
        <v>3318.0325000000039</v>
      </c>
      <c r="AZ746" s="141">
        <v>3207.4450000000038</v>
      </c>
      <c r="BA746" s="141">
        <v>3096.8575000000037</v>
      </c>
      <c r="BB746" s="141">
        <v>2986.2700000000036</v>
      </c>
      <c r="BC746" s="141">
        <v>2875.6825000000035</v>
      </c>
      <c r="BD746" s="141">
        <v>2765.0950000000034</v>
      </c>
      <c r="BE746" s="141">
        <v>2654.5075000000033</v>
      </c>
      <c r="BF746" s="141">
        <v>2543.9200000000033</v>
      </c>
      <c r="BG746" s="141">
        <v>2433.3325000000032</v>
      </c>
      <c r="BH746" s="141">
        <v>2322.7450000000031</v>
      </c>
      <c r="BI746" s="141">
        <v>2212.157500000003</v>
      </c>
      <c r="BJ746" s="141">
        <v>2101.5700000000029</v>
      </c>
      <c r="BK746" s="141">
        <v>1990.9825000000028</v>
      </c>
      <c r="BL746" s="141">
        <v>1880.3950000000027</v>
      </c>
      <c r="BM746" s="141">
        <v>1769.8075000000026</v>
      </c>
      <c r="BN746" s="141">
        <v>1659.2200000000025</v>
      </c>
      <c r="BO746" s="141">
        <v>1548.6325000000024</v>
      </c>
      <c r="BP746" s="141">
        <v>1438.0450000000023</v>
      </c>
    </row>
    <row r="747" spans="4:68">
      <c r="D747" s="174" t="s">
        <v>5065</v>
      </c>
      <c r="E747" s="175">
        <v>316670.44</v>
      </c>
      <c r="F747" s="174" t="s">
        <v>3426</v>
      </c>
      <c r="G747" s="174" t="s">
        <v>5062</v>
      </c>
      <c r="H747" s="174" t="s">
        <v>191</v>
      </c>
      <c r="I747" s="174" t="s">
        <v>5063</v>
      </c>
      <c r="J747" s="174" t="s">
        <v>5066</v>
      </c>
      <c r="K747" s="174"/>
      <c r="L747" s="174" t="s">
        <v>4377</v>
      </c>
      <c r="M747" s="174" t="s">
        <v>4530</v>
      </c>
      <c r="N747" s="176">
        <v>960</v>
      </c>
      <c r="O747" s="174" t="s">
        <v>3407</v>
      </c>
      <c r="P747" s="177">
        <v>30864</v>
      </c>
      <c r="Q747" s="176">
        <v>348</v>
      </c>
      <c r="R747" s="175">
        <v>114782.04</v>
      </c>
      <c r="S747" s="175">
        <v>201888.4</v>
      </c>
      <c r="T747" s="178">
        <v>0</v>
      </c>
      <c r="U747" s="96">
        <v>6</v>
      </c>
      <c r="V747" s="38" t="s">
        <v>116</v>
      </c>
      <c r="W747" s="38"/>
      <c r="X747" s="137">
        <v>3958.3805000000002</v>
      </c>
      <c r="Y747" s="138">
        <v>60084</v>
      </c>
      <c r="Z747" s="179">
        <v>51</v>
      </c>
      <c r="AA747" s="139">
        <v>2064</v>
      </c>
      <c r="AB747" s="131"/>
      <c r="AC747" s="38"/>
      <c r="AD747" s="140">
        <v>201888.4</v>
      </c>
      <c r="AE747" s="141">
        <v>197930.01949999999</v>
      </c>
      <c r="AF747" s="141">
        <v>193971.639</v>
      </c>
      <c r="AG747" s="141">
        <v>190013.2585</v>
      </c>
      <c r="AH747" s="141">
        <v>186054.878</v>
      </c>
      <c r="AI747" s="141">
        <v>182096.4975</v>
      </c>
      <c r="AJ747" s="141">
        <v>178138.117</v>
      </c>
      <c r="AK747" s="141">
        <v>174179.7365</v>
      </c>
      <c r="AL747" s="141">
        <v>170221.356</v>
      </c>
      <c r="AM747" s="141">
        <v>166262.9755</v>
      </c>
      <c r="AN747" s="141">
        <v>162304.595</v>
      </c>
      <c r="AO747" s="141">
        <v>158346.2145</v>
      </c>
      <c r="AP747" s="141">
        <v>154387.834</v>
      </c>
      <c r="AQ747" s="141">
        <v>150429.4535</v>
      </c>
      <c r="AR747" s="141">
        <v>146471.073</v>
      </c>
      <c r="AS747" s="141">
        <v>142512.6925</v>
      </c>
      <c r="AT747" s="141">
        <v>138554.31200000001</v>
      </c>
      <c r="AU747" s="141">
        <v>134595.93150000001</v>
      </c>
      <c r="AV747" s="141">
        <v>130637.55100000001</v>
      </c>
      <c r="AW747" s="141">
        <v>126679.17050000001</v>
      </c>
      <c r="AX747" s="141">
        <v>122720.79000000001</v>
      </c>
      <c r="AY747" s="141">
        <v>118762.40950000001</v>
      </c>
      <c r="AZ747" s="141">
        <v>114804.02900000001</v>
      </c>
      <c r="BA747" s="141">
        <v>110845.64850000001</v>
      </c>
      <c r="BB747" s="141">
        <v>106887.26800000001</v>
      </c>
      <c r="BC747" s="141">
        <v>102928.88750000001</v>
      </c>
      <c r="BD747" s="141">
        <v>98970.507000000012</v>
      </c>
      <c r="BE747" s="141">
        <v>95012.126500000013</v>
      </c>
      <c r="BF747" s="141">
        <v>91053.746000000014</v>
      </c>
      <c r="BG747" s="141">
        <v>87095.365500000014</v>
      </c>
      <c r="BH747" s="141">
        <v>83136.985000000015</v>
      </c>
      <c r="BI747" s="141">
        <v>79178.604500000016</v>
      </c>
      <c r="BJ747" s="141">
        <v>75220.224000000017</v>
      </c>
      <c r="BK747" s="141">
        <v>71261.843500000017</v>
      </c>
      <c r="BL747" s="141">
        <v>67303.463000000018</v>
      </c>
      <c r="BM747" s="141">
        <v>63345.082500000019</v>
      </c>
      <c r="BN747" s="141">
        <v>59386.702000000019</v>
      </c>
      <c r="BO747" s="141">
        <v>55428.32150000002</v>
      </c>
      <c r="BP747" s="141">
        <v>51469.941000000021</v>
      </c>
    </row>
    <row r="748" spans="4:68">
      <c r="D748" s="174" t="s">
        <v>5067</v>
      </c>
      <c r="E748" s="175">
        <v>81651.91</v>
      </c>
      <c r="F748" s="174" t="s">
        <v>3409</v>
      </c>
      <c r="G748" s="174" t="s">
        <v>5068</v>
      </c>
      <c r="H748" s="174" t="s">
        <v>191</v>
      </c>
      <c r="I748" s="174" t="s">
        <v>5069</v>
      </c>
      <c r="J748" s="174" t="s">
        <v>5070</v>
      </c>
      <c r="K748" s="174"/>
      <c r="L748" s="174" t="s">
        <v>4377</v>
      </c>
      <c r="M748" s="174" t="s">
        <v>3776</v>
      </c>
      <c r="N748" s="176">
        <v>960</v>
      </c>
      <c r="O748" s="174" t="s">
        <v>3407</v>
      </c>
      <c r="P748" s="177">
        <v>30864</v>
      </c>
      <c r="Q748" s="176">
        <v>348</v>
      </c>
      <c r="R748" s="175">
        <v>29595.85</v>
      </c>
      <c r="S748" s="175">
        <v>52056.06</v>
      </c>
      <c r="T748" s="178">
        <v>0</v>
      </c>
      <c r="U748" s="96">
        <v>6</v>
      </c>
      <c r="V748" s="38" t="s">
        <v>116</v>
      </c>
      <c r="W748" s="38"/>
      <c r="X748" s="137">
        <v>1020.6488750000001</v>
      </c>
      <c r="Y748" s="138">
        <v>60084</v>
      </c>
      <c r="Z748" s="179">
        <v>51</v>
      </c>
      <c r="AA748" s="139">
        <v>2064</v>
      </c>
      <c r="AB748" s="131"/>
      <c r="AC748" s="38"/>
      <c r="AD748" s="140">
        <v>52056.06</v>
      </c>
      <c r="AE748" s="141">
        <v>51035.411124999999</v>
      </c>
      <c r="AF748" s="141">
        <v>50014.76225</v>
      </c>
      <c r="AG748" s="141">
        <v>48994.113375000001</v>
      </c>
      <c r="AH748" s="141">
        <v>47973.464500000002</v>
      </c>
      <c r="AI748" s="141">
        <v>46952.815625000003</v>
      </c>
      <c r="AJ748" s="141">
        <v>45932.166750000004</v>
      </c>
      <c r="AK748" s="141">
        <v>44911.517875000005</v>
      </c>
      <c r="AL748" s="141">
        <v>43890.869000000006</v>
      </c>
      <c r="AM748" s="141">
        <v>42870.220125000007</v>
      </c>
      <c r="AN748" s="141">
        <v>41849.571250000008</v>
      </c>
      <c r="AO748" s="141">
        <v>40828.922375000009</v>
      </c>
      <c r="AP748" s="141">
        <v>39808.27350000001</v>
      </c>
      <c r="AQ748" s="141">
        <v>38787.624625000011</v>
      </c>
      <c r="AR748" s="141">
        <v>37766.975750000012</v>
      </c>
      <c r="AS748" s="141">
        <v>36746.326875000013</v>
      </c>
      <c r="AT748" s="141">
        <v>35725.678000000014</v>
      </c>
      <c r="AU748" s="141">
        <v>34705.029125000015</v>
      </c>
      <c r="AV748" s="141">
        <v>33684.380250000017</v>
      </c>
      <c r="AW748" s="141">
        <v>32663.731375000018</v>
      </c>
      <c r="AX748" s="141">
        <v>31643.082500000019</v>
      </c>
      <c r="AY748" s="141">
        <v>30622.43362500002</v>
      </c>
      <c r="AZ748" s="141">
        <v>29601.784750000021</v>
      </c>
      <c r="BA748" s="141">
        <v>28581.135875000022</v>
      </c>
      <c r="BB748" s="141">
        <v>27560.487000000023</v>
      </c>
      <c r="BC748" s="141">
        <v>26539.838125000024</v>
      </c>
      <c r="BD748" s="141">
        <v>25519.189250000025</v>
      </c>
      <c r="BE748" s="141">
        <v>24498.540375000026</v>
      </c>
      <c r="BF748" s="141">
        <v>23477.891500000027</v>
      </c>
      <c r="BG748" s="141">
        <v>22457.242625000028</v>
      </c>
      <c r="BH748" s="141">
        <v>21436.593750000029</v>
      </c>
      <c r="BI748" s="141">
        <v>20415.94487500003</v>
      </c>
      <c r="BJ748" s="141">
        <v>19395.296000000031</v>
      </c>
      <c r="BK748" s="141">
        <v>18374.647125000032</v>
      </c>
      <c r="BL748" s="141">
        <v>17353.998250000033</v>
      </c>
      <c r="BM748" s="141">
        <v>16333.349375000033</v>
      </c>
      <c r="BN748" s="141">
        <v>15312.700500000032</v>
      </c>
      <c r="BO748" s="141">
        <v>14292.051625000031</v>
      </c>
      <c r="BP748" s="141">
        <v>13271.40275000003</v>
      </c>
    </row>
    <row r="749" spans="4:68">
      <c r="D749" s="174" t="s">
        <v>5071</v>
      </c>
      <c r="E749" s="176">
        <v>148409</v>
      </c>
      <c r="F749" s="174" t="s">
        <v>3420</v>
      </c>
      <c r="G749" s="174" t="s">
        <v>5068</v>
      </c>
      <c r="H749" s="174" t="s">
        <v>191</v>
      </c>
      <c r="I749" s="174" t="s">
        <v>5069</v>
      </c>
      <c r="J749" s="174" t="s">
        <v>5072</v>
      </c>
      <c r="K749" s="174"/>
      <c r="L749" s="174" t="s">
        <v>4377</v>
      </c>
      <c r="M749" s="174" t="s">
        <v>3776</v>
      </c>
      <c r="N749" s="176">
        <v>960</v>
      </c>
      <c r="O749" s="174" t="s">
        <v>3407</v>
      </c>
      <c r="P749" s="177">
        <v>30864</v>
      </c>
      <c r="Q749" s="176">
        <v>348</v>
      </c>
      <c r="R749" s="175">
        <v>53793.07</v>
      </c>
      <c r="S749" s="175">
        <v>94615.93</v>
      </c>
      <c r="T749" s="178">
        <v>1</v>
      </c>
      <c r="U749" s="96">
        <v>6</v>
      </c>
      <c r="V749" s="38" t="s">
        <v>116</v>
      </c>
      <c r="W749" s="38"/>
      <c r="X749" s="137">
        <v>1855.1124999999997</v>
      </c>
      <c r="Y749" s="138">
        <v>60084</v>
      </c>
      <c r="Z749" s="179">
        <v>51</v>
      </c>
      <c r="AA749" s="139">
        <v>2064</v>
      </c>
      <c r="AB749" s="131"/>
      <c r="AC749" s="38"/>
      <c r="AD749" s="140">
        <v>94615.93</v>
      </c>
      <c r="AE749" s="141">
        <v>92760.81749999999</v>
      </c>
      <c r="AF749" s="141">
        <v>90905.704999999987</v>
      </c>
      <c r="AG749" s="141">
        <v>89050.592499999984</v>
      </c>
      <c r="AH749" s="141">
        <v>87195.479999999981</v>
      </c>
      <c r="AI749" s="141">
        <v>85340.367499999978</v>
      </c>
      <c r="AJ749" s="141">
        <v>83485.254999999976</v>
      </c>
      <c r="AK749" s="141">
        <v>81630.142499999973</v>
      </c>
      <c r="AL749" s="141">
        <v>79775.02999999997</v>
      </c>
      <c r="AM749" s="141">
        <v>77919.917499999967</v>
      </c>
      <c r="AN749" s="141">
        <v>76064.804999999964</v>
      </c>
      <c r="AO749" s="141">
        <v>74209.692499999961</v>
      </c>
      <c r="AP749" s="141">
        <v>72354.579999999958</v>
      </c>
      <c r="AQ749" s="141">
        <v>70499.467499999955</v>
      </c>
      <c r="AR749" s="141">
        <v>68644.354999999952</v>
      </c>
      <c r="AS749" s="141">
        <v>66789.242499999949</v>
      </c>
      <c r="AT749" s="141">
        <v>64934.129999999946</v>
      </c>
      <c r="AU749" s="141">
        <v>63079.017499999944</v>
      </c>
      <c r="AV749" s="141">
        <v>61223.904999999941</v>
      </c>
      <c r="AW749" s="141">
        <v>59368.792499999938</v>
      </c>
      <c r="AX749" s="141">
        <v>57513.679999999935</v>
      </c>
      <c r="AY749" s="141">
        <v>55658.567499999932</v>
      </c>
      <c r="AZ749" s="141">
        <v>53803.454999999929</v>
      </c>
      <c r="BA749" s="141">
        <v>51948.342499999926</v>
      </c>
      <c r="BB749" s="141">
        <v>50093.229999999923</v>
      </c>
      <c r="BC749" s="141">
        <v>48238.11749999992</v>
      </c>
      <c r="BD749" s="141">
        <v>46383.004999999917</v>
      </c>
      <c r="BE749" s="141">
        <v>44527.892499999914</v>
      </c>
      <c r="BF749" s="141">
        <v>42672.779999999912</v>
      </c>
      <c r="BG749" s="141">
        <v>40817.667499999909</v>
      </c>
      <c r="BH749" s="141">
        <v>38962.554999999906</v>
      </c>
      <c r="BI749" s="141">
        <v>37107.442499999903</v>
      </c>
      <c r="BJ749" s="141">
        <v>35252.3299999999</v>
      </c>
      <c r="BK749" s="141">
        <v>33397.217499999897</v>
      </c>
      <c r="BL749" s="141">
        <v>31542.104999999898</v>
      </c>
      <c r="BM749" s="141">
        <v>29686.992499999898</v>
      </c>
      <c r="BN749" s="141">
        <v>27831.879999999899</v>
      </c>
      <c r="BO749" s="141">
        <v>25976.7674999999</v>
      </c>
      <c r="BP749" s="141">
        <v>24121.654999999901</v>
      </c>
    </row>
    <row r="750" spans="4:68">
      <c r="D750" s="174" t="s">
        <v>5073</v>
      </c>
      <c r="E750" s="176">
        <v>15525</v>
      </c>
      <c r="F750" s="174" t="s">
        <v>3612</v>
      </c>
      <c r="G750" s="174" t="s">
        <v>5068</v>
      </c>
      <c r="H750" s="174" t="s">
        <v>191</v>
      </c>
      <c r="I750" s="174" t="s">
        <v>5069</v>
      </c>
      <c r="J750" s="174" t="s">
        <v>5072</v>
      </c>
      <c r="K750" s="174"/>
      <c r="L750" s="174" t="s">
        <v>4377</v>
      </c>
      <c r="M750" s="174" t="s">
        <v>3776</v>
      </c>
      <c r="N750" s="176">
        <v>960</v>
      </c>
      <c r="O750" s="174" t="s">
        <v>3407</v>
      </c>
      <c r="P750" s="177">
        <v>30864</v>
      </c>
      <c r="Q750" s="176">
        <v>348</v>
      </c>
      <c r="R750" s="175">
        <v>5627.24</v>
      </c>
      <c r="S750" s="175">
        <v>9897.76</v>
      </c>
      <c r="T750" s="178">
        <v>1</v>
      </c>
      <c r="U750" s="96">
        <v>6</v>
      </c>
      <c r="V750" s="38" t="s">
        <v>116</v>
      </c>
      <c r="W750" s="38"/>
      <c r="X750" s="137">
        <v>194.0625</v>
      </c>
      <c r="Y750" s="138">
        <v>60084</v>
      </c>
      <c r="Z750" s="179">
        <v>51</v>
      </c>
      <c r="AA750" s="139">
        <v>2064</v>
      </c>
      <c r="AB750" s="131"/>
      <c r="AC750" s="38"/>
      <c r="AD750" s="140">
        <v>9897.76</v>
      </c>
      <c r="AE750" s="141">
        <v>9703.6975000000002</v>
      </c>
      <c r="AF750" s="141">
        <v>9509.6350000000002</v>
      </c>
      <c r="AG750" s="141">
        <v>9315.5725000000002</v>
      </c>
      <c r="AH750" s="141">
        <v>9121.51</v>
      </c>
      <c r="AI750" s="141">
        <v>8927.4475000000002</v>
      </c>
      <c r="AJ750" s="141">
        <v>8733.3850000000002</v>
      </c>
      <c r="AK750" s="141">
        <v>8539.3225000000002</v>
      </c>
      <c r="AL750" s="141">
        <v>8345.26</v>
      </c>
      <c r="AM750" s="141">
        <v>8151.1975000000002</v>
      </c>
      <c r="AN750" s="141">
        <v>7957.1350000000002</v>
      </c>
      <c r="AO750" s="141">
        <v>7763.0725000000002</v>
      </c>
      <c r="AP750" s="141">
        <v>7569.01</v>
      </c>
      <c r="AQ750" s="141">
        <v>7374.9475000000002</v>
      </c>
      <c r="AR750" s="141">
        <v>7180.8850000000002</v>
      </c>
      <c r="AS750" s="141">
        <v>6986.8225000000002</v>
      </c>
      <c r="AT750" s="141">
        <v>6792.76</v>
      </c>
      <c r="AU750" s="141">
        <v>6598.6975000000002</v>
      </c>
      <c r="AV750" s="141">
        <v>6404.6350000000002</v>
      </c>
      <c r="AW750" s="141">
        <v>6210.5725000000002</v>
      </c>
      <c r="AX750" s="141">
        <v>6016.51</v>
      </c>
      <c r="AY750" s="141">
        <v>5822.4475000000002</v>
      </c>
      <c r="AZ750" s="141">
        <v>5628.3850000000002</v>
      </c>
      <c r="BA750" s="141">
        <v>5434.3225000000002</v>
      </c>
      <c r="BB750" s="141">
        <v>5240.26</v>
      </c>
      <c r="BC750" s="141">
        <v>5046.1975000000002</v>
      </c>
      <c r="BD750" s="141">
        <v>4852.1350000000002</v>
      </c>
      <c r="BE750" s="141">
        <v>4658.0725000000002</v>
      </c>
      <c r="BF750" s="141">
        <v>4464.01</v>
      </c>
      <c r="BG750" s="141">
        <v>4269.9475000000002</v>
      </c>
      <c r="BH750" s="141">
        <v>4075.8850000000002</v>
      </c>
      <c r="BI750" s="141">
        <v>3881.8225000000002</v>
      </c>
      <c r="BJ750" s="141">
        <v>3687.76</v>
      </c>
      <c r="BK750" s="141">
        <v>3493.6975000000002</v>
      </c>
      <c r="BL750" s="141">
        <v>3299.6350000000002</v>
      </c>
      <c r="BM750" s="141">
        <v>3105.5725000000002</v>
      </c>
      <c r="BN750" s="141">
        <v>2911.51</v>
      </c>
      <c r="BO750" s="141">
        <v>2717.4475000000002</v>
      </c>
      <c r="BP750" s="141">
        <v>2523.3850000000002</v>
      </c>
    </row>
    <row r="751" spans="4:68">
      <c r="D751" s="174" t="s">
        <v>5074</v>
      </c>
      <c r="E751" s="175">
        <v>621664.65</v>
      </c>
      <c r="F751" s="174" t="s">
        <v>3426</v>
      </c>
      <c r="G751" s="174" t="s">
        <v>5068</v>
      </c>
      <c r="H751" s="174" t="s">
        <v>191</v>
      </c>
      <c r="I751" s="174" t="s">
        <v>5069</v>
      </c>
      <c r="J751" s="174" t="s">
        <v>5075</v>
      </c>
      <c r="K751" s="174"/>
      <c r="L751" s="174" t="s">
        <v>4405</v>
      </c>
      <c r="M751" s="174" t="s">
        <v>4545</v>
      </c>
      <c r="N751" s="176">
        <v>960</v>
      </c>
      <c r="O751" s="174" t="s">
        <v>3407</v>
      </c>
      <c r="P751" s="177">
        <v>30864</v>
      </c>
      <c r="Q751" s="176">
        <v>348</v>
      </c>
      <c r="R751" s="175">
        <v>225331.74</v>
      </c>
      <c r="S751" s="175">
        <v>396332.91</v>
      </c>
      <c r="T751" s="178">
        <v>0</v>
      </c>
      <c r="U751" s="96">
        <v>6</v>
      </c>
      <c r="V751" s="38" t="s">
        <v>116</v>
      </c>
      <c r="W751" s="38"/>
      <c r="X751" s="137">
        <v>7770.8081250000014</v>
      </c>
      <c r="Y751" s="138">
        <v>60084</v>
      </c>
      <c r="Z751" s="179">
        <v>51</v>
      </c>
      <c r="AA751" s="139">
        <v>2064</v>
      </c>
      <c r="AB751" s="131"/>
      <c r="AC751" s="38"/>
      <c r="AD751" s="140">
        <v>396332.91</v>
      </c>
      <c r="AE751" s="141">
        <v>388562.10187499999</v>
      </c>
      <c r="AF751" s="141">
        <v>380791.29375000001</v>
      </c>
      <c r="AG751" s="141">
        <v>373020.48562500003</v>
      </c>
      <c r="AH751" s="141">
        <v>365249.67750000005</v>
      </c>
      <c r="AI751" s="141">
        <v>357478.86937500007</v>
      </c>
      <c r="AJ751" s="141">
        <v>349708.06125000009</v>
      </c>
      <c r="AK751" s="141">
        <v>341937.2531250001</v>
      </c>
      <c r="AL751" s="141">
        <v>334166.44500000012</v>
      </c>
      <c r="AM751" s="141">
        <v>326395.63687500014</v>
      </c>
      <c r="AN751" s="141">
        <v>318624.82875000016</v>
      </c>
      <c r="AO751" s="141">
        <v>310854.02062500018</v>
      </c>
      <c r="AP751" s="141">
        <v>303083.2125000002</v>
      </c>
      <c r="AQ751" s="141">
        <v>295312.40437500022</v>
      </c>
      <c r="AR751" s="141">
        <v>287541.59625000024</v>
      </c>
      <c r="AS751" s="141">
        <v>279770.78812500025</v>
      </c>
      <c r="AT751" s="141">
        <v>271999.98000000027</v>
      </c>
      <c r="AU751" s="141">
        <v>264229.17187500029</v>
      </c>
      <c r="AV751" s="141">
        <v>256458.36375000028</v>
      </c>
      <c r="AW751" s="141">
        <v>248687.55562500027</v>
      </c>
      <c r="AX751" s="141">
        <v>240916.74750000026</v>
      </c>
      <c r="AY751" s="141">
        <v>233145.93937500025</v>
      </c>
      <c r="AZ751" s="141">
        <v>225375.13125000024</v>
      </c>
      <c r="BA751" s="141">
        <v>217604.32312500023</v>
      </c>
      <c r="BB751" s="141">
        <v>209833.51500000022</v>
      </c>
      <c r="BC751" s="141">
        <v>202062.70687500021</v>
      </c>
      <c r="BD751" s="141">
        <v>194291.8987500002</v>
      </c>
      <c r="BE751" s="141">
        <v>186521.09062500019</v>
      </c>
      <c r="BF751" s="141">
        <v>178750.28250000018</v>
      </c>
      <c r="BG751" s="141">
        <v>170979.47437500017</v>
      </c>
      <c r="BH751" s="141">
        <v>163208.66625000015</v>
      </c>
      <c r="BI751" s="141">
        <v>155437.85812500014</v>
      </c>
      <c r="BJ751" s="141">
        <v>147667.05000000013</v>
      </c>
      <c r="BK751" s="141">
        <v>139896.24187500012</v>
      </c>
      <c r="BL751" s="141">
        <v>132125.43375000011</v>
      </c>
      <c r="BM751" s="141">
        <v>124354.62562500012</v>
      </c>
      <c r="BN751" s="141">
        <v>116583.81750000012</v>
      </c>
      <c r="BO751" s="141">
        <v>108813.00937500013</v>
      </c>
      <c r="BP751" s="141">
        <v>101042.20125000013</v>
      </c>
    </row>
    <row r="752" spans="4:68">
      <c r="D752" s="174" t="s">
        <v>5076</v>
      </c>
      <c r="E752" s="175">
        <v>366401.53</v>
      </c>
      <c r="F752" s="174" t="s">
        <v>3426</v>
      </c>
      <c r="G752" s="174" t="s">
        <v>5068</v>
      </c>
      <c r="H752" s="174" t="s">
        <v>191</v>
      </c>
      <c r="I752" s="174" t="s">
        <v>5069</v>
      </c>
      <c r="J752" s="174" t="s">
        <v>5070</v>
      </c>
      <c r="K752" s="174"/>
      <c r="L752" s="174" t="s">
        <v>4377</v>
      </c>
      <c r="M752" s="174" t="s">
        <v>3776</v>
      </c>
      <c r="N752" s="176">
        <v>960</v>
      </c>
      <c r="O752" s="174" t="s">
        <v>3407</v>
      </c>
      <c r="P752" s="177">
        <v>30864</v>
      </c>
      <c r="Q752" s="176">
        <v>348</v>
      </c>
      <c r="R752" s="175">
        <v>132807.71</v>
      </c>
      <c r="S752" s="175">
        <v>233593.82</v>
      </c>
      <c r="T752" s="178">
        <v>0</v>
      </c>
      <c r="U752" s="96">
        <v>6</v>
      </c>
      <c r="V752" s="38" t="s">
        <v>116</v>
      </c>
      <c r="W752" s="38"/>
      <c r="X752" s="137">
        <v>4580.0191249999998</v>
      </c>
      <c r="Y752" s="138">
        <v>60084</v>
      </c>
      <c r="Z752" s="179">
        <v>51</v>
      </c>
      <c r="AA752" s="139">
        <v>2064</v>
      </c>
      <c r="AB752" s="131"/>
      <c r="AC752" s="38"/>
      <c r="AD752" s="140">
        <v>233593.82</v>
      </c>
      <c r="AE752" s="141">
        <v>229013.80087500002</v>
      </c>
      <c r="AF752" s="141">
        <v>224433.78175000002</v>
      </c>
      <c r="AG752" s="141">
        <v>219853.76262500003</v>
      </c>
      <c r="AH752" s="141">
        <v>215273.74350000004</v>
      </c>
      <c r="AI752" s="141">
        <v>210693.72437500005</v>
      </c>
      <c r="AJ752" s="141">
        <v>206113.70525000006</v>
      </c>
      <c r="AK752" s="141">
        <v>201533.68612500007</v>
      </c>
      <c r="AL752" s="141">
        <v>196953.66700000007</v>
      </c>
      <c r="AM752" s="141">
        <v>192373.64787500008</v>
      </c>
      <c r="AN752" s="141">
        <v>187793.62875000009</v>
      </c>
      <c r="AO752" s="141">
        <v>183213.6096250001</v>
      </c>
      <c r="AP752" s="141">
        <v>178633.59050000011</v>
      </c>
      <c r="AQ752" s="141">
        <v>174053.57137500012</v>
      </c>
      <c r="AR752" s="141">
        <v>169473.55225000012</v>
      </c>
      <c r="AS752" s="141">
        <v>164893.53312500013</v>
      </c>
      <c r="AT752" s="141">
        <v>160313.51400000014</v>
      </c>
      <c r="AU752" s="141">
        <v>155733.49487500015</v>
      </c>
      <c r="AV752" s="141">
        <v>151153.47575000016</v>
      </c>
      <c r="AW752" s="141">
        <v>146573.45662500017</v>
      </c>
      <c r="AX752" s="141">
        <v>141993.43750000017</v>
      </c>
      <c r="AY752" s="141">
        <v>137413.41837500018</v>
      </c>
      <c r="AZ752" s="141">
        <v>132833.39925000019</v>
      </c>
      <c r="BA752" s="141">
        <v>128253.38012500019</v>
      </c>
      <c r="BB752" s="141">
        <v>123673.36100000018</v>
      </c>
      <c r="BC752" s="141">
        <v>119093.34187500017</v>
      </c>
      <c r="BD752" s="141">
        <v>114513.32275000017</v>
      </c>
      <c r="BE752" s="141">
        <v>109933.30362500016</v>
      </c>
      <c r="BF752" s="141">
        <v>105353.28450000015</v>
      </c>
      <c r="BG752" s="141">
        <v>100773.26537500015</v>
      </c>
      <c r="BH752" s="141">
        <v>96193.246250000142</v>
      </c>
      <c r="BI752" s="141">
        <v>91613.227125000136</v>
      </c>
      <c r="BJ752" s="141">
        <v>87033.20800000013</v>
      </c>
      <c r="BK752" s="141">
        <v>82453.188875000124</v>
      </c>
      <c r="BL752" s="141">
        <v>77873.169750000117</v>
      </c>
      <c r="BM752" s="141">
        <v>73293.150625000111</v>
      </c>
      <c r="BN752" s="141">
        <v>68713.131500000105</v>
      </c>
      <c r="BO752" s="141">
        <v>64133.112375000106</v>
      </c>
      <c r="BP752" s="141">
        <v>59553.093250000107</v>
      </c>
    </row>
    <row r="753" spans="4:68">
      <c r="D753" s="174" t="s">
        <v>5077</v>
      </c>
      <c r="E753" s="175">
        <v>5673887.9000000004</v>
      </c>
      <c r="F753" s="174" t="s">
        <v>3426</v>
      </c>
      <c r="G753" s="174" t="s">
        <v>5078</v>
      </c>
      <c r="H753" s="174" t="s">
        <v>191</v>
      </c>
      <c r="I753" s="174" t="s">
        <v>3098</v>
      </c>
      <c r="J753" s="174" t="s">
        <v>5079</v>
      </c>
      <c r="K753" s="174"/>
      <c r="L753" s="174" t="s">
        <v>4377</v>
      </c>
      <c r="M753" s="174" t="s">
        <v>4378</v>
      </c>
      <c r="N753" s="176">
        <v>960</v>
      </c>
      <c r="O753" s="174" t="s">
        <v>3407</v>
      </c>
      <c r="P753" s="177">
        <v>28307</v>
      </c>
      <c r="Q753" s="176">
        <v>432</v>
      </c>
      <c r="R753" s="175">
        <v>2553052.42</v>
      </c>
      <c r="S753" s="175">
        <v>3120835.48</v>
      </c>
      <c r="T753" s="178">
        <v>0</v>
      </c>
      <c r="U753" s="96">
        <v>6</v>
      </c>
      <c r="V753" s="38" t="s">
        <v>116</v>
      </c>
      <c r="W753" s="38"/>
      <c r="X753" s="137">
        <v>70923.598750000005</v>
      </c>
      <c r="Y753" s="138">
        <v>57527</v>
      </c>
      <c r="Z753" s="179">
        <v>44</v>
      </c>
      <c r="AA753" s="139">
        <v>2057</v>
      </c>
      <c r="AB753" s="131"/>
      <c r="AC753" s="38"/>
      <c r="AD753" s="140">
        <v>3120835.48</v>
      </c>
      <c r="AE753" s="141">
        <v>3049911.8812500001</v>
      </c>
      <c r="AF753" s="141">
        <v>2978988.2825000002</v>
      </c>
      <c r="AG753" s="141">
        <v>2908064.6837500003</v>
      </c>
      <c r="AH753" s="141">
        <v>2837141.0850000004</v>
      </c>
      <c r="AI753" s="141">
        <v>2766217.4862500005</v>
      </c>
      <c r="AJ753" s="141">
        <v>2695293.8875000007</v>
      </c>
      <c r="AK753" s="141">
        <v>2624370.2887500008</v>
      </c>
      <c r="AL753" s="141">
        <v>2553446.6900000009</v>
      </c>
      <c r="AM753" s="141">
        <v>2482523.091250001</v>
      </c>
      <c r="AN753" s="141">
        <v>2411599.4925000011</v>
      </c>
      <c r="AO753" s="141">
        <v>2340675.8937500012</v>
      </c>
      <c r="AP753" s="141">
        <v>2269752.2950000013</v>
      </c>
      <c r="AQ753" s="141">
        <v>2198828.6962500014</v>
      </c>
      <c r="AR753" s="141">
        <v>2127905.0975000015</v>
      </c>
      <c r="AS753" s="141">
        <v>2056981.4987500017</v>
      </c>
      <c r="AT753" s="141">
        <v>1986057.9000000018</v>
      </c>
      <c r="AU753" s="141">
        <v>1915134.3012500019</v>
      </c>
      <c r="AV753" s="141">
        <v>1844210.702500002</v>
      </c>
      <c r="AW753" s="141">
        <v>1773287.1037500021</v>
      </c>
      <c r="AX753" s="141">
        <v>1702363.5050000022</v>
      </c>
      <c r="AY753" s="141">
        <v>1631439.9062500023</v>
      </c>
      <c r="AZ753" s="141">
        <v>1560516.3075000024</v>
      </c>
      <c r="BA753" s="141">
        <v>1489592.7087500026</v>
      </c>
      <c r="BB753" s="141">
        <v>1418669.1100000027</v>
      </c>
      <c r="BC753" s="141">
        <v>1347745.5112500028</v>
      </c>
      <c r="BD753" s="141">
        <v>1276821.9125000029</v>
      </c>
      <c r="BE753" s="141">
        <v>1205898.313750003</v>
      </c>
      <c r="BF753" s="141">
        <v>1134974.7150000031</v>
      </c>
      <c r="BG753" s="141">
        <v>1064051.1162500032</v>
      </c>
      <c r="BH753" s="141">
        <v>993127.51750000322</v>
      </c>
      <c r="BI753" s="141">
        <v>922203.91875000321</v>
      </c>
      <c r="BJ753" s="141">
        <v>851280.32000000321</v>
      </c>
      <c r="BK753" s="141">
        <v>780356.7212500032</v>
      </c>
      <c r="BL753" s="141">
        <v>709433.1225000032</v>
      </c>
      <c r="BM753" s="141">
        <v>638509.52375000319</v>
      </c>
      <c r="BN753" s="141">
        <v>567585.92500000319</v>
      </c>
      <c r="BO753" s="141">
        <v>496662.32625000319</v>
      </c>
      <c r="BP753" s="141">
        <v>425738.72750000318</v>
      </c>
    </row>
    <row r="754" spans="4:68">
      <c r="D754" s="174" t="s">
        <v>5080</v>
      </c>
      <c r="E754" s="175">
        <v>45120.78</v>
      </c>
      <c r="F754" s="174" t="s">
        <v>3426</v>
      </c>
      <c r="G754" s="174" t="s">
        <v>5081</v>
      </c>
      <c r="H754" s="174" t="s">
        <v>191</v>
      </c>
      <c r="I754" s="174" t="s">
        <v>5082</v>
      </c>
      <c r="J754" s="174" t="s">
        <v>5083</v>
      </c>
      <c r="K754" s="174"/>
      <c r="L754" s="174" t="s">
        <v>4405</v>
      </c>
      <c r="M754" s="174" t="s">
        <v>5084</v>
      </c>
      <c r="N754" s="176">
        <v>960</v>
      </c>
      <c r="O754" s="174" t="s">
        <v>3407</v>
      </c>
      <c r="P754" s="177">
        <v>28307</v>
      </c>
      <c r="Q754" s="176">
        <v>432</v>
      </c>
      <c r="R754" s="175">
        <v>20302.650000000001</v>
      </c>
      <c r="S754" s="175">
        <v>24818.13</v>
      </c>
      <c r="T754" s="178">
        <v>0</v>
      </c>
      <c r="U754" s="96">
        <v>6</v>
      </c>
      <c r="V754" s="38" t="s">
        <v>116</v>
      </c>
      <c r="W754" s="38"/>
      <c r="X754" s="137">
        <v>564.00975000000005</v>
      </c>
      <c r="Y754" s="138">
        <v>57527</v>
      </c>
      <c r="Z754" s="179">
        <v>44</v>
      </c>
      <c r="AA754" s="139">
        <v>2057</v>
      </c>
      <c r="AB754" s="131"/>
      <c r="AC754" s="38"/>
      <c r="AD754" s="140">
        <v>24818.13</v>
      </c>
      <c r="AE754" s="141">
        <v>24254.12025</v>
      </c>
      <c r="AF754" s="141">
        <v>23690.110499999999</v>
      </c>
      <c r="AG754" s="141">
        <v>23126.100749999998</v>
      </c>
      <c r="AH754" s="141">
        <v>22562.090999999997</v>
      </c>
      <c r="AI754" s="141">
        <v>21998.081249999996</v>
      </c>
      <c r="AJ754" s="141">
        <v>21434.071499999995</v>
      </c>
      <c r="AK754" s="141">
        <v>20870.061749999993</v>
      </c>
      <c r="AL754" s="141">
        <v>20306.051999999992</v>
      </c>
      <c r="AM754" s="141">
        <v>19742.042249999991</v>
      </c>
      <c r="AN754" s="141">
        <v>19178.03249999999</v>
      </c>
      <c r="AO754" s="141">
        <v>18614.022749999989</v>
      </c>
      <c r="AP754" s="141">
        <v>18050.012999999988</v>
      </c>
      <c r="AQ754" s="141">
        <v>17486.003249999987</v>
      </c>
      <c r="AR754" s="141">
        <v>16921.993499999986</v>
      </c>
      <c r="AS754" s="141">
        <v>16357.983749999987</v>
      </c>
      <c r="AT754" s="141">
        <v>15793.973999999987</v>
      </c>
      <c r="AU754" s="141">
        <v>15229.964249999988</v>
      </c>
      <c r="AV754" s="141">
        <v>14665.954499999989</v>
      </c>
      <c r="AW754" s="141">
        <v>14101.94474999999</v>
      </c>
      <c r="AX754" s="141">
        <v>13537.93499999999</v>
      </c>
      <c r="AY754" s="141">
        <v>12973.925249999991</v>
      </c>
      <c r="AZ754" s="141">
        <v>12409.915499999992</v>
      </c>
      <c r="BA754" s="141">
        <v>11845.905749999993</v>
      </c>
      <c r="BB754" s="141">
        <v>11281.895999999993</v>
      </c>
      <c r="BC754" s="141">
        <v>10717.886249999994</v>
      </c>
      <c r="BD754" s="141">
        <v>10153.876499999995</v>
      </c>
      <c r="BE754" s="141">
        <v>9589.8667499999956</v>
      </c>
      <c r="BF754" s="141">
        <v>9025.8569999999963</v>
      </c>
      <c r="BG754" s="141">
        <v>8461.8472499999971</v>
      </c>
      <c r="BH754" s="141">
        <v>7897.8374999999969</v>
      </c>
      <c r="BI754" s="141">
        <v>7333.8277499999967</v>
      </c>
      <c r="BJ754" s="141">
        <v>6769.8179999999966</v>
      </c>
      <c r="BK754" s="141">
        <v>6205.8082499999964</v>
      </c>
      <c r="BL754" s="141">
        <v>5641.7984999999962</v>
      </c>
      <c r="BM754" s="141">
        <v>5077.7887499999961</v>
      </c>
      <c r="BN754" s="141">
        <v>4513.7789999999959</v>
      </c>
      <c r="BO754" s="141">
        <v>3949.7692499999957</v>
      </c>
      <c r="BP754" s="141">
        <v>3385.7594999999956</v>
      </c>
    </row>
    <row r="755" spans="4:68">
      <c r="D755" s="174" t="s">
        <v>5085</v>
      </c>
      <c r="E755" s="175">
        <v>53743.14</v>
      </c>
      <c r="F755" s="174" t="s">
        <v>3426</v>
      </c>
      <c r="G755" s="174" t="s">
        <v>5086</v>
      </c>
      <c r="H755" s="174" t="s">
        <v>191</v>
      </c>
      <c r="I755" s="174" t="s">
        <v>3098</v>
      </c>
      <c r="J755" s="174" t="s">
        <v>5087</v>
      </c>
      <c r="K755" s="174"/>
      <c r="L755" s="174" t="s">
        <v>4704</v>
      </c>
      <c r="M755" s="174" t="s">
        <v>4705</v>
      </c>
      <c r="N755" s="176">
        <v>960</v>
      </c>
      <c r="O755" s="174" t="s">
        <v>3407</v>
      </c>
      <c r="P755" s="177">
        <v>29403</v>
      </c>
      <c r="Q755" s="176">
        <v>396</v>
      </c>
      <c r="R755" s="175">
        <v>22167.05</v>
      </c>
      <c r="S755" s="175">
        <v>31576.09</v>
      </c>
      <c r="T755" s="178">
        <v>0</v>
      </c>
      <c r="U755" s="96">
        <v>2</v>
      </c>
      <c r="V755" s="38" t="s">
        <v>112</v>
      </c>
      <c r="W755" s="38"/>
      <c r="X755" s="137">
        <v>671.78924999999992</v>
      </c>
      <c r="Y755" s="138">
        <v>58623</v>
      </c>
      <c r="Z755" s="179">
        <v>47</v>
      </c>
      <c r="AA755" s="139">
        <v>2060</v>
      </c>
      <c r="AB755" s="131"/>
      <c r="AC755" s="38"/>
      <c r="AD755" s="140">
        <v>31576.09</v>
      </c>
      <c r="AE755" s="141">
        <v>30904.300749999999</v>
      </c>
      <c r="AF755" s="141">
        <v>30232.511499999997</v>
      </c>
      <c r="AG755" s="141">
        <v>29560.722249999995</v>
      </c>
      <c r="AH755" s="141">
        <v>28888.932999999994</v>
      </c>
      <c r="AI755" s="141">
        <v>28217.143749999992</v>
      </c>
      <c r="AJ755" s="141">
        <v>27545.35449999999</v>
      </c>
      <c r="AK755" s="141">
        <v>26873.565249999989</v>
      </c>
      <c r="AL755" s="141">
        <v>26201.775999999987</v>
      </c>
      <c r="AM755" s="141">
        <v>25529.986749999985</v>
      </c>
      <c r="AN755" s="141">
        <v>24858.197499999984</v>
      </c>
      <c r="AO755" s="141">
        <v>24186.408249999982</v>
      </c>
      <c r="AP755" s="141">
        <v>23514.618999999981</v>
      </c>
      <c r="AQ755" s="141">
        <v>22842.829749999979</v>
      </c>
      <c r="AR755" s="141">
        <v>22171.040499999977</v>
      </c>
      <c r="AS755" s="141">
        <v>21499.251249999976</v>
      </c>
      <c r="AT755" s="141">
        <v>20827.461999999974</v>
      </c>
      <c r="AU755" s="141">
        <v>20155.672749999972</v>
      </c>
      <c r="AV755" s="141">
        <v>19483.883499999971</v>
      </c>
      <c r="AW755" s="141">
        <v>18812.094249999969</v>
      </c>
      <c r="AX755" s="141">
        <v>18140.304999999968</v>
      </c>
      <c r="AY755" s="141">
        <v>17468.515749999966</v>
      </c>
      <c r="AZ755" s="141">
        <v>16796.726499999964</v>
      </c>
      <c r="BA755" s="141">
        <v>16124.937249999964</v>
      </c>
      <c r="BB755" s="141">
        <v>15453.147999999965</v>
      </c>
      <c r="BC755" s="141">
        <v>14781.358749999965</v>
      </c>
      <c r="BD755" s="141">
        <v>14109.569499999965</v>
      </c>
      <c r="BE755" s="141">
        <v>13437.780249999965</v>
      </c>
      <c r="BF755" s="141">
        <v>12765.990999999965</v>
      </c>
      <c r="BG755" s="141">
        <v>12094.201749999966</v>
      </c>
      <c r="BH755" s="141">
        <v>11422.412499999966</v>
      </c>
      <c r="BI755" s="141">
        <v>10750.623249999966</v>
      </c>
      <c r="BJ755" s="141">
        <v>10078.833999999966</v>
      </c>
      <c r="BK755" s="141">
        <v>9407.0447499999664</v>
      </c>
      <c r="BL755" s="141">
        <v>8735.2554999999666</v>
      </c>
      <c r="BM755" s="141">
        <v>8063.4662499999667</v>
      </c>
      <c r="BN755" s="141">
        <v>7391.6769999999669</v>
      </c>
      <c r="BO755" s="141">
        <v>6719.8877499999671</v>
      </c>
      <c r="BP755" s="141">
        <v>6048.0984999999673</v>
      </c>
    </row>
    <row r="756" spans="4:68">
      <c r="D756" s="174" t="s">
        <v>5088</v>
      </c>
      <c r="E756" s="176">
        <v>60000</v>
      </c>
      <c r="F756" s="174" t="s">
        <v>3426</v>
      </c>
      <c r="G756" s="174" t="s">
        <v>5089</v>
      </c>
      <c r="H756" s="174" t="s">
        <v>191</v>
      </c>
      <c r="I756" s="174" t="s">
        <v>3098</v>
      </c>
      <c r="J756" s="174" t="s">
        <v>5090</v>
      </c>
      <c r="K756" s="174"/>
      <c r="L756" s="174" t="s">
        <v>4405</v>
      </c>
      <c r="M756" s="174" t="s">
        <v>5091</v>
      </c>
      <c r="N756" s="176">
        <v>960</v>
      </c>
      <c r="O756" s="174" t="s">
        <v>3407</v>
      </c>
      <c r="P756" s="177">
        <v>28307</v>
      </c>
      <c r="Q756" s="176">
        <v>432</v>
      </c>
      <c r="R756" s="175">
        <v>26997.919999999998</v>
      </c>
      <c r="S756" s="175">
        <v>33002.080000000002</v>
      </c>
      <c r="T756" s="178">
        <v>0</v>
      </c>
      <c r="U756" s="96">
        <v>6</v>
      </c>
      <c r="V756" s="38" t="s">
        <v>116</v>
      </c>
      <c r="W756" s="38"/>
      <c r="X756" s="137">
        <v>750</v>
      </c>
      <c r="Y756" s="138">
        <v>57527</v>
      </c>
      <c r="Z756" s="179">
        <v>44</v>
      </c>
      <c r="AA756" s="139">
        <v>2057</v>
      </c>
      <c r="AB756" s="131"/>
      <c r="AC756" s="38"/>
      <c r="AD756" s="140">
        <v>33002.080000000002</v>
      </c>
      <c r="AE756" s="141">
        <v>32252.080000000002</v>
      </c>
      <c r="AF756" s="141">
        <v>31502.080000000002</v>
      </c>
      <c r="AG756" s="141">
        <v>30752.080000000002</v>
      </c>
      <c r="AH756" s="141">
        <v>30002.080000000002</v>
      </c>
      <c r="AI756" s="141">
        <v>29252.080000000002</v>
      </c>
      <c r="AJ756" s="141">
        <v>28502.080000000002</v>
      </c>
      <c r="AK756" s="141">
        <v>27752.080000000002</v>
      </c>
      <c r="AL756" s="141">
        <v>27002.080000000002</v>
      </c>
      <c r="AM756" s="141">
        <v>26252.080000000002</v>
      </c>
      <c r="AN756" s="141">
        <v>25502.080000000002</v>
      </c>
      <c r="AO756" s="141">
        <v>24752.080000000002</v>
      </c>
      <c r="AP756" s="141">
        <v>24002.080000000002</v>
      </c>
      <c r="AQ756" s="141">
        <v>23252.080000000002</v>
      </c>
      <c r="AR756" s="141">
        <v>22502.080000000002</v>
      </c>
      <c r="AS756" s="141">
        <v>21752.080000000002</v>
      </c>
      <c r="AT756" s="141">
        <v>21002.080000000002</v>
      </c>
      <c r="AU756" s="141">
        <v>20252.080000000002</v>
      </c>
      <c r="AV756" s="141">
        <v>19502.080000000002</v>
      </c>
      <c r="AW756" s="141">
        <v>18752.080000000002</v>
      </c>
      <c r="AX756" s="141">
        <v>18002.080000000002</v>
      </c>
      <c r="AY756" s="141">
        <v>17252.080000000002</v>
      </c>
      <c r="AZ756" s="141">
        <v>16502.080000000002</v>
      </c>
      <c r="BA756" s="141">
        <v>15752.080000000002</v>
      </c>
      <c r="BB756" s="141">
        <v>15002.080000000002</v>
      </c>
      <c r="BC756" s="141">
        <v>14252.080000000002</v>
      </c>
      <c r="BD756" s="141">
        <v>13502.080000000002</v>
      </c>
      <c r="BE756" s="141">
        <v>12752.080000000002</v>
      </c>
      <c r="BF756" s="141">
        <v>12002.080000000002</v>
      </c>
      <c r="BG756" s="141">
        <v>11252.080000000002</v>
      </c>
      <c r="BH756" s="141">
        <v>10502.080000000002</v>
      </c>
      <c r="BI756" s="141">
        <v>9752.0800000000017</v>
      </c>
      <c r="BJ756" s="141">
        <v>9002.0800000000017</v>
      </c>
      <c r="BK756" s="141">
        <v>8252.0800000000017</v>
      </c>
      <c r="BL756" s="141">
        <v>7502.0800000000017</v>
      </c>
      <c r="BM756" s="141">
        <v>6752.0800000000017</v>
      </c>
      <c r="BN756" s="141">
        <v>6002.0800000000017</v>
      </c>
      <c r="BO756" s="141">
        <v>5252.0800000000017</v>
      </c>
      <c r="BP756" s="141">
        <v>4502.0800000000017</v>
      </c>
    </row>
    <row r="757" spans="4:68">
      <c r="D757" s="174" t="s">
        <v>5092</v>
      </c>
      <c r="E757" s="175">
        <v>89390.9</v>
      </c>
      <c r="F757" s="174" t="s">
        <v>3426</v>
      </c>
      <c r="G757" s="174" t="s">
        <v>5093</v>
      </c>
      <c r="H757" s="174" t="s">
        <v>191</v>
      </c>
      <c r="I757" s="174" t="s">
        <v>3098</v>
      </c>
      <c r="J757" s="174" t="s">
        <v>5094</v>
      </c>
      <c r="K757" s="174"/>
      <c r="L757" s="174" t="s">
        <v>4377</v>
      </c>
      <c r="M757" s="174" t="s">
        <v>3535</v>
      </c>
      <c r="N757" s="176">
        <v>960</v>
      </c>
      <c r="O757" s="174" t="s">
        <v>3407</v>
      </c>
      <c r="P757" s="177">
        <v>29403</v>
      </c>
      <c r="Q757" s="176">
        <v>396</v>
      </c>
      <c r="R757" s="175">
        <v>36870.550000000003</v>
      </c>
      <c r="S757" s="175">
        <v>52520.35</v>
      </c>
      <c r="T757" s="178">
        <v>0</v>
      </c>
      <c r="U757" s="96">
        <v>6</v>
      </c>
      <c r="V757" s="38" t="s">
        <v>116</v>
      </c>
      <c r="W757" s="38"/>
      <c r="X757" s="137">
        <v>1117.3862499999998</v>
      </c>
      <c r="Y757" s="138">
        <v>58623</v>
      </c>
      <c r="Z757" s="179">
        <v>47</v>
      </c>
      <c r="AA757" s="139">
        <v>2060</v>
      </c>
      <c r="AB757" s="131"/>
      <c r="AC757" s="38"/>
      <c r="AD757" s="140">
        <v>52520.35</v>
      </c>
      <c r="AE757" s="141">
        <v>51402.963749999995</v>
      </c>
      <c r="AF757" s="141">
        <v>50285.577499999992</v>
      </c>
      <c r="AG757" s="141">
        <v>49168.191249999989</v>
      </c>
      <c r="AH757" s="141">
        <v>48050.804999999986</v>
      </c>
      <c r="AI757" s="141">
        <v>46933.418749999983</v>
      </c>
      <c r="AJ757" s="141">
        <v>45816.032499999979</v>
      </c>
      <c r="AK757" s="141">
        <v>44698.646249999976</v>
      </c>
      <c r="AL757" s="141">
        <v>43581.259999999973</v>
      </c>
      <c r="AM757" s="141">
        <v>42463.87374999997</v>
      </c>
      <c r="AN757" s="141">
        <v>41346.487499999967</v>
      </c>
      <c r="AO757" s="141">
        <v>40229.101249999963</v>
      </c>
      <c r="AP757" s="141">
        <v>39111.71499999996</v>
      </c>
      <c r="AQ757" s="141">
        <v>37994.328749999957</v>
      </c>
      <c r="AR757" s="141">
        <v>36876.942499999954</v>
      </c>
      <c r="AS757" s="141">
        <v>35759.556249999951</v>
      </c>
      <c r="AT757" s="141">
        <v>34642.169999999947</v>
      </c>
      <c r="AU757" s="141">
        <v>33524.783749999944</v>
      </c>
      <c r="AV757" s="141">
        <v>32407.397499999945</v>
      </c>
      <c r="AW757" s="141">
        <v>31290.011249999945</v>
      </c>
      <c r="AX757" s="141">
        <v>30172.624999999945</v>
      </c>
      <c r="AY757" s="141">
        <v>29055.238749999946</v>
      </c>
      <c r="AZ757" s="141">
        <v>27937.852499999946</v>
      </c>
      <c r="BA757" s="141">
        <v>26820.466249999947</v>
      </c>
      <c r="BB757" s="141">
        <v>25703.079999999947</v>
      </c>
      <c r="BC757" s="141">
        <v>24585.693749999948</v>
      </c>
      <c r="BD757" s="141">
        <v>23468.307499999948</v>
      </c>
      <c r="BE757" s="141">
        <v>22350.921249999948</v>
      </c>
      <c r="BF757" s="141">
        <v>21233.534999999949</v>
      </c>
      <c r="BG757" s="141">
        <v>20116.148749999949</v>
      </c>
      <c r="BH757" s="141">
        <v>18998.76249999995</v>
      </c>
      <c r="BI757" s="141">
        <v>17881.37624999995</v>
      </c>
      <c r="BJ757" s="141">
        <v>16763.989999999951</v>
      </c>
      <c r="BK757" s="141">
        <v>15646.603749999951</v>
      </c>
      <c r="BL757" s="141">
        <v>14529.217499999952</v>
      </c>
      <c r="BM757" s="141">
        <v>13411.831249999952</v>
      </c>
      <c r="BN757" s="141">
        <v>12294.444999999952</v>
      </c>
      <c r="BO757" s="141">
        <v>11177.058749999953</v>
      </c>
      <c r="BP757" s="141">
        <v>10059.672499999953</v>
      </c>
    </row>
    <row r="758" spans="4:68">
      <c r="D758" s="174" t="s">
        <v>5095</v>
      </c>
      <c r="E758" s="175">
        <v>97777.11</v>
      </c>
      <c r="F758" s="174" t="s">
        <v>3426</v>
      </c>
      <c r="G758" s="174" t="s">
        <v>5096</v>
      </c>
      <c r="H758" s="174" t="s">
        <v>191</v>
      </c>
      <c r="I758" s="174" t="s">
        <v>3098</v>
      </c>
      <c r="J758" s="174" t="s">
        <v>5097</v>
      </c>
      <c r="K758" s="174"/>
      <c r="L758" s="174" t="s">
        <v>4439</v>
      </c>
      <c r="M758" s="174" t="s">
        <v>5098</v>
      </c>
      <c r="N758" s="176">
        <v>960</v>
      </c>
      <c r="O758" s="174" t="s">
        <v>3407</v>
      </c>
      <c r="P758" s="177">
        <v>29403</v>
      </c>
      <c r="Q758" s="176">
        <v>396</v>
      </c>
      <c r="R758" s="175">
        <v>40329.61</v>
      </c>
      <c r="S758" s="175">
        <v>57447.5</v>
      </c>
      <c r="T758" s="178">
        <v>0</v>
      </c>
      <c r="U758" s="96">
        <v>6</v>
      </c>
      <c r="V758" s="38" t="s">
        <v>116</v>
      </c>
      <c r="W758" s="38"/>
      <c r="X758" s="137">
        <v>1222.2138749999999</v>
      </c>
      <c r="Y758" s="138">
        <v>58623</v>
      </c>
      <c r="Z758" s="179">
        <v>47</v>
      </c>
      <c r="AA758" s="139">
        <v>2060</v>
      </c>
      <c r="AB758" s="131"/>
      <c r="AC758" s="38"/>
      <c r="AD758" s="140">
        <v>57447.5</v>
      </c>
      <c r="AE758" s="141">
        <v>56225.286124999999</v>
      </c>
      <c r="AF758" s="141">
        <v>55003.072249999997</v>
      </c>
      <c r="AG758" s="141">
        <v>53780.858374999996</v>
      </c>
      <c r="AH758" s="141">
        <v>52558.644499999995</v>
      </c>
      <c r="AI758" s="141">
        <v>51336.430624999994</v>
      </c>
      <c r="AJ758" s="141">
        <v>50114.216749999992</v>
      </c>
      <c r="AK758" s="141">
        <v>48892.002874999991</v>
      </c>
      <c r="AL758" s="141">
        <v>47669.78899999999</v>
      </c>
      <c r="AM758" s="141">
        <v>46447.575124999988</v>
      </c>
      <c r="AN758" s="141">
        <v>45225.361249999987</v>
      </c>
      <c r="AO758" s="141">
        <v>44003.147374999986</v>
      </c>
      <c r="AP758" s="141">
        <v>42780.933499999985</v>
      </c>
      <c r="AQ758" s="141">
        <v>41558.719624999983</v>
      </c>
      <c r="AR758" s="141">
        <v>40336.505749999982</v>
      </c>
      <c r="AS758" s="141">
        <v>39114.291874999981</v>
      </c>
      <c r="AT758" s="141">
        <v>37892.07799999998</v>
      </c>
      <c r="AU758" s="141">
        <v>36669.864124999978</v>
      </c>
      <c r="AV758" s="141">
        <v>35447.650249999977</v>
      </c>
      <c r="AW758" s="141">
        <v>34225.436374999976</v>
      </c>
      <c r="AX758" s="141">
        <v>33003.222499999974</v>
      </c>
      <c r="AY758" s="141">
        <v>31781.008624999973</v>
      </c>
      <c r="AZ758" s="141">
        <v>30558.794749999972</v>
      </c>
      <c r="BA758" s="141">
        <v>29336.580874999971</v>
      </c>
      <c r="BB758" s="141">
        <v>28114.366999999969</v>
      </c>
      <c r="BC758" s="141">
        <v>26892.153124999968</v>
      </c>
      <c r="BD758" s="141">
        <v>25669.939249999967</v>
      </c>
      <c r="BE758" s="141">
        <v>24447.725374999965</v>
      </c>
      <c r="BF758" s="141">
        <v>23225.511499999964</v>
      </c>
      <c r="BG758" s="141">
        <v>22003.297624999963</v>
      </c>
      <c r="BH758" s="141">
        <v>20781.083749999962</v>
      </c>
      <c r="BI758" s="141">
        <v>19558.86987499996</v>
      </c>
      <c r="BJ758" s="141">
        <v>18336.655999999959</v>
      </c>
      <c r="BK758" s="141">
        <v>17114.442124999958</v>
      </c>
      <c r="BL758" s="141">
        <v>15892.228249999958</v>
      </c>
      <c r="BM758" s="141">
        <v>14670.014374999959</v>
      </c>
      <c r="BN758" s="141">
        <v>13447.800499999959</v>
      </c>
      <c r="BO758" s="141">
        <v>12225.58662499996</v>
      </c>
      <c r="BP758" s="141">
        <v>11003.37274999996</v>
      </c>
    </row>
    <row r="759" spans="4:68">
      <c r="D759" s="174" t="s">
        <v>5099</v>
      </c>
      <c r="E759" s="176">
        <v>198294</v>
      </c>
      <c r="F759" s="174" t="s">
        <v>3420</v>
      </c>
      <c r="G759" s="174" t="s">
        <v>5100</v>
      </c>
      <c r="H759" s="174" t="s">
        <v>191</v>
      </c>
      <c r="I759" s="174" t="s">
        <v>5101</v>
      </c>
      <c r="J759" s="174" t="s">
        <v>5102</v>
      </c>
      <c r="K759" s="174"/>
      <c r="L759" s="174" t="s">
        <v>4439</v>
      </c>
      <c r="M759" s="174" t="s">
        <v>5103</v>
      </c>
      <c r="N759" s="176">
        <v>960</v>
      </c>
      <c r="O759" s="174" t="s">
        <v>3407</v>
      </c>
      <c r="P759" s="177">
        <v>31594</v>
      </c>
      <c r="Q759" s="176">
        <v>324</v>
      </c>
      <c r="R759" s="175">
        <v>66917.27</v>
      </c>
      <c r="S759" s="175">
        <v>131376.73000000001</v>
      </c>
      <c r="T759" s="178">
        <v>1</v>
      </c>
      <c r="U759" s="96">
        <v>8</v>
      </c>
      <c r="V759" s="38" t="s">
        <v>118</v>
      </c>
      <c r="W759" s="38"/>
      <c r="X759" s="137">
        <v>2478.6750000000002</v>
      </c>
      <c r="Y759" s="138">
        <v>60814</v>
      </c>
      <c r="Z759" s="179">
        <v>53</v>
      </c>
      <c r="AA759" s="139">
        <v>2066</v>
      </c>
      <c r="AB759" s="131"/>
      <c r="AC759" s="38"/>
      <c r="AD759" s="140">
        <v>131376.73000000001</v>
      </c>
      <c r="AE759" s="141">
        <v>128898.05500000001</v>
      </c>
      <c r="AF759" s="141">
        <v>126419.38</v>
      </c>
      <c r="AG759" s="141">
        <v>123940.705</v>
      </c>
      <c r="AH759" s="141">
        <v>121462.03</v>
      </c>
      <c r="AI759" s="141">
        <v>118983.355</v>
      </c>
      <c r="AJ759" s="141">
        <v>116504.68</v>
      </c>
      <c r="AK759" s="141">
        <v>114026.00499999999</v>
      </c>
      <c r="AL759" s="141">
        <v>111547.32999999999</v>
      </c>
      <c r="AM759" s="141">
        <v>109068.65499999998</v>
      </c>
      <c r="AN759" s="141">
        <v>106589.97999999998</v>
      </c>
      <c r="AO759" s="141">
        <v>104111.30499999998</v>
      </c>
      <c r="AP759" s="141">
        <v>101632.62999999998</v>
      </c>
      <c r="AQ759" s="141">
        <v>99153.954999999973</v>
      </c>
      <c r="AR759" s="141">
        <v>96675.27999999997</v>
      </c>
      <c r="AS759" s="141">
        <v>94196.604999999967</v>
      </c>
      <c r="AT759" s="141">
        <v>91717.929999999964</v>
      </c>
      <c r="AU759" s="141">
        <v>89239.254999999961</v>
      </c>
      <c r="AV759" s="141">
        <v>86760.579999999958</v>
      </c>
      <c r="AW759" s="141">
        <v>84281.904999999955</v>
      </c>
      <c r="AX759" s="141">
        <v>81803.229999999952</v>
      </c>
      <c r="AY759" s="141">
        <v>79324.554999999949</v>
      </c>
      <c r="AZ759" s="141">
        <v>76845.879999999946</v>
      </c>
      <c r="BA759" s="141">
        <v>74367.204999999944</v>
      </c>
      <c r="BB759" s="141">
        <v>71888.529999999941</v>
      </c>
      <c r="BC759" s="141">
        <v>69409.854999999938</v>
      </c>
      <c r="BD759" s="141">
        <v>66931.179999999935</v>
      </c>
      <c r="BE759" s="141">
        <v>64452.504999999932</v>
      </c>
      <c r="BF759" s="141">
        <v>61973.829999999929</v>
      </c>
      <c r="BG759" s="141">
        <v>59495.154999999926</v>
      </c>
      <c r="BH759" s="141">
        <v>57016.479999999923</v>
      </c>
      <c r="BI759" s="141">
        <v>54537.80499999992</v>
      </c>
      <c r="BJ759" s="141">
        <v>52059.129999999917</v>
      </c>
      <c r="BK759" s="141">
        <v>49580.454999999914</v>
      </c>
      <c r="BL759" s="141">
        <v>47101.779999999912</v>
      </c>
      <c r="BM759" s="141">
        <v>44623.104999999909</v>
      </c>
      <c r="BN759" s="141">
        <v>42144.429999999906</v>
      </c>
      <c r="BO759" s="141">
        <v>39665.754999999903</v>
      </c>
      <c r="BP759" s="141">
        <v>37187.0799999999</v>
      </c>
    </row>
    <row r="760" spans="4:68">
      <c r="D760" s="174" t="s">
        <v>5104</v>
      </c>
      <c r="E760" s="176">
        <v>4074</v>
      </c>
      <c r="F760" s="174" t="s">
        <v>3612</v>
      </c>
      <c r="G760" s="174" t="s">
        <v>5100</v>
      </c>
      <c r="H760" s="174" t="s">
        <v>191</v>
      </c>
      <c r="I760" s="174" t="s">
        <v>5101</v>
      </c>
      <c r="J760" s="174" t="s">
        <v>5102</v>
      </c>
      <c r="K760" s="174"/>
      <c r="L760" s="174" t="s">
        <v>4439</v>
      </c>
      <c r="M760" s="174" t="s">
        <v>5103</v>
      </c>
      <c r="N760" s="176">
        <v>960</v>
      </c>
      <c r="O760" s="174" t="s">
        <v>3407</v>
      </c>
      <c r="P760" s="177">
        <v>31594</v>
      </c>
      <c r="Q760" s="176">
        <v>324</v>
      </c>
      <c r="R760" s="175">
        <v>1374.76</v>
      </c>
      <c r="S760" s="175">
        <v>2699.24</v>
      </c>
      <c r="T760" s="178">
        <v>1</v>
      </c>
      <c r="U760" s="96">
        <v>8</v>
      </c>
      <c r="V760" s="38" t="s">
        <v>118</v>
      </c>
      <c r="W760" s="38"/>
      <c r="X760" s="137">
        <v>50.925000000000004</v>
      </c>
      <c r="Y760" s="138">
        <v>60814</v>
      </c>
      <c r="Z760" s="179">
        <v>53</v>
      </c>
      <c r="AA760" s="139">
        <v>2066</v>
      </c>
      <c r="AB760" s="131"/>
      <c r="AC760" s="38"/>
      <c r="AD760" s="140">
        <v>2699.24</v>
      </c>
      <c r="AE760" s="141">
        <v>2648.3149999999996</v>
      </c>
      <c r="AF760" s="141">
        <v>2597.3899999999994</v>
      </c>
      <c r="AG760" s="141">
        <v>2546.4649999999992</v>
      </c>
      <c r="AH760" s="141">
        <v>2495.5399999999991</v>
      </c>
      <c r="AI760" s="141">
        <v>2444.6149999999989</v>
      </c>
      <c r="AJ760" s="141">
        <v>2393.6899999999987</v>
      </c>
      <c r="AK760" s="141">
        <v>2342.7649999999985</v>
      </c>
      <c r="AL760" s="141">
        <v>2291.8399999999983</v>
      </c>
      <c r="AM760" s="141">
        <v>2240.9149999999981</v>
      </c>
      <c r="AN760" s="141">
        <v>2189.989999999998</v>
      </c>
      <c r="AO760" s="141">
        <v>2139.0649999999978</v>
      </c>
      <c r="AP760" s="141">
        <v>2088.1399999999976</v>
      </c>
      <c r="AQ760" s="141">
        <v>2037.2149999999976</v>
      </c>
      <c r="AR760" s="141">
        <v>1986.2899999999977</v>
      </c>
      <c r="AS760" s="141">
        <v>1935.3649999999977</v>
      </c>
      <c r="AT760" s="141">
        <v>1884.4399999999978</v>
      </c>
      <c r="AU760" s="141">
        <v>1833.5149999999978</v>
      </c>
      <c r="AV760" s="141">
        <v>1782.5899999999979</v>
      </c>
      <c r="AW760" s="141">
        <v>1731.6649999999979</v>
      </c>
      <c r="AX760" s="141">
        <v>1680.739999999998</v>
      </c>
      <c r="AY760" s="141">
        <v>1629.814999999998</v>
      </c>
      <c r="AZ760" s="141">
        <v>1578.8899999999981</v>
      </c>
      <c r="BA760" s="141">
        <v>1527.9649999999981</v>
      </c>
      <c r="BB760" s="141">
        <v>1477.0399999999981</v>
      </c>
      <c r="BC760" s="141">
        <v>1426.1149999999982</v>
      </c>
      <c r="BD760" s="141">
        <v>1375.1899999999982</v>
      </c>
      <c r="BE760" s="141">
        <v>1324.2649999999983</v>
      </c>
      <c r="BF760" s="141">
        <v>1273.3399999999983</v>
      </c>
      <c r="BG760" s="141">
        <v>1222.4149999999984</v>
      </c>
      <c r="BH760" s="141">
        <v>1171.4899999999984</v>
      </c>
      <c r="BI760" s="141">
        <v>1120.5649999999985</v>
      </c>
      <c r="BJ760" s="141">
        <v>1069.6399999999985</v>
      </c>
      <c r="BK760" s="141">
        <v>1018.7149999999986</v>
      </c>
      <c r="BL760" s="141">
        <v>967.7899999999986</v>
      </c>
      <c r="BM760" s="141">
        <v>916.86499999999864</v>
      </c>
      <c r="BN760" s="141">
        <v>865.93999999999869</v>
      </c>
      <c r="BO760" s="141">
        <v>815.01499999999874</v>
      </c>
      <c r="BP760" s="141">
        <v>764.08999999999878</v>
      </c>
    </row>
    <row r="761" spans="4:68">
      <c r="D761" s="174" t="s">
        <v>5105</v>
      </c>
      <c r="E761" s="175">
        <v>1519998.79</v>
      </c>
      <c r="F761" s="174" t="s">
        <v>3540</v>
      </c>
      <c r="G761" s="174" t="s">
        <v>5100</v>
      </c>
      <c r="H761" s="174" t="s">
        <v>191</v>
      </c>
      <c r="I761" s="174" t="s">
        <v>5101</v>
      </c>
      <c r="J761" s="174" t="s">
        <v>5106</v>
      </c>
      <c r="K761" s="174"/>
      <c r="L761" s="174" t="s">
        <v>4439</v>
      </c>
      <c r="M761" s="174" t="s">
        <v>5103</v>
      </c>
      <c r="N761" s="176">
        <v>960</v>
      </c>
      <c r="O761" s="174" t="s">
        <v>3407</v>
      </c>
      <c r="P761" s="177">
        <v>31594</v>
      </c>
      <c r="Q761" s="176">
        <v>324</v>
      </c>
      <c r="R761" s="175">
        <v>512946.74</v>
      </c>
      <c r="S761" s="175">
        <v>1007052.05</v>
      </c>
      <c r="T761" s="178">
        <v>0</v>
      </c>
      <c r="U761" s="96">
        <v>6</v>
      </c>
      <c r="V761" s="38" t="s">
        <v>116</v>
      </c>
      <c r="W761" s="38"/>
      <c r="X761" s="137">
        <v>18999.984875000002</v>
      </c>
      <c r="Y761" s="138">
        <v>60814</v>
      </c>
      <c r="Z761" s="179">
        <v>53</v>
      </c>
      <c r="AA761" s="139">
        <v>2066</v>
      </c>
      <c r="AB761" s="131"/>
      <c r="AC761" s="38"/>
      <c r="AD761" s="140">
        <v>1007052.05</v>
      </c>
      <c r="AE761" s="141">
        <v>988052.06512500008</v>
      </c>
      <c r="AF761" s="141">
        <v>969052.08025000012</v>
      </c>
      <c r="AG761" s="141">
        <v>950052.09537500015</v>
      </c>
      <c r="AH761" s="141">
        <v>931052.11050000018</v>
      </c>
      <c r="AI761" s="141">
        <v>912052.12562500022</v>
      </c>
      <c r="AJ761" s="141">
        <v>893052.14075000025</v>
      </c>
      <c r="AK761" s="141">
        <v>874052.15587500029</v>
      </c>
      <c r="AL761" s="141">
        <v>855052.17100000032</v>
      </c>
      <c r="AM761" s="141">
        <v>836052.18612500036</v>
      </c>
      <c r="AN761" s="141">
        <v>817052.20125000039</v>
      </c>
      <c r="AO761" s="141">
        <v>798052.21637500043</v>
      </c>
      <c r="AP761" s="141">
        <v>779052.23150000046</v>
      </c>
      <c r="AQ761" s="141">
        <v>760052.24662500049</v>
      </c>
      <c r="AR761" s="141">
        <v>741052.26175000053</v>
      </c>
      <c r="AS761" s="141">
        <v>722052.27687500056</v>
      </c>
      <c r="AT761" s="141">
        <v>703052.2920000006</v>
      </c>
      <c r="AU761" s="141">
        <v>684052.30712500063</v>
      </c>
      <c r="AV761" s="141">
        <v>665052.32225000067</v>
      </c>
      <c r="AW761" s="141">
        <v>646052.3373750007</v>
      </c>
      <c r="AX761" s="141">
        <v>627052.35250000074</v>
      </c>
      <c r="AY761" s="141">
        <v>608052.36762500077</v>
      </c>
      <c r="AZ761" s="141">
        <v>589052.3827500008</v>
      </c>
      <c r="BA761" s="141">
        <v>570052.39787500084</v>
      </c>
      <c r="BB761" s="141">
        <v>551052.41300000087</v>
      </c>
      <c r="BC761" s="141">
        <v>532052.42812500091</v>
      </c>
      <c r="BD761" s="141">
        <v>513052.44325000088</v>
      </c>
      <c r="BE761" s="141">
        <v>494052.45837500086</v>
      </c>
      <c r="BF761" s="141">
        <v>475052.47350000084</v>
      </c>
      <c r="BG761" s="141">
        <v>456052.48862500081</v>
      </c>
      <c r="BH761" s="141">
        <v>437052.50375000079</v>
      </c>
      <c r="BI761" s="141">
        <v>418052.51887500077</v>
      </c>
      <c r="BJ761" s="141">
        <v>399052.53400000074</v>
      </c>
      <c r="BK761" s="141">
        <v>380052.54912500072</v>
      </c>
      <c r="BL761" s="141">
        <v>361052.56425000069</v>
      </c>
      <c r="BM761" s="141">
        <v>342052.57937500067</v>
      </c>
      <c r="BN761" s="141">
        <v>323052.59450000065</v>
      </c>
      <c r="BO761" s="141">
        <v>304052.60962500062</v>
      </c>
      <c r="BP761" s="141">
        <v>285052.6247500006</v>
      </c>
    </row>
    <row r="762" spans="4:68">
      <c r="D762" s="174" t="s">
        <v>5107</v>
      </c>
      <c r="E762" s="175">
        <v>49136.51</v>
      </c>
      <c r="F762" s="174" t="s">
        <v>3426</v>
      </c>
      <c r="G762" s="174" t="s">
        <v>5108</v>
      </c>
      <c r="H762" s="174" t="s">
        <v>191</v>
      </c>
      <c r="I762" s="174" t="s">
        <v>5109</v>
      </c>
      <c r="J762" s="174" t="s">
        <v>5110</v>
      </c>
      <c r="K762" s="174"/>
      <c r="L762" s="174" t="s">
        <v>4377</v>
      </c>
      <c r="M762" s="174" t="s">
        <v>3866</v>
      </c>
      <c r="N762" s="176">
        <v>960</v>
      </c>
      <c r="O762" s="174" t="s">
        <v>3407</v>
      </c>
      <c r="P762" s="177">
        <v>29037</v>
      </c>
      <c r="Q762" s="176">
        <v>408</v>
      </c>
      <c r="R762" s="175">
        <v>20881.22</v>
      </c>
      <c r="S762" s="175">
        <v>28255.29</v>
      </c>
      <c r="T762" s="178">
        <v>0</v>
      </c>
      <c r="U762" s="96">
        <v>6</v>
      </c>
      <c r="V762" s="38" t="s">
        <v>116</v>
      </c>
      <c r="W762" s="38"/>
      <c r="X762" s="137">
        <v>614.20637500000009</v>
      </c>
      <c r="Y762" s="138">
        <v>58257</v>
      </c>
      <c r="Z762" s="179">
        <v>46</v>
      </c>
      <c r="AA762" s="139">
        <v>2059</v>
      </c>
      <c r="AB762" s="131"/>
      <c r="AC762" s="38"/>
      <c r="AD762" s="140">
        <v>28255.29</v>
      </c>
      <c r="AE762" s="141">
        <v>27641.083624999999</v>
      </c>
      <c r="AF762" s="141">
        <v>27026.877249999998</v>
      </c>
      <c r="AG762" s="141">
        <v>26412.670874999996</v>
      </c>
      <c r="AH762" s="141">
        <v>25798.464499999995</v>
      </c>
      <c r="AI762" s="141">
        <v>25184.258124999993</v>
      </c>
      <c r="AJ762" s="141">
        <v>24570.051749999991</v>
      </c>
      <c r="AK762" s="141">
        <v>23955.84537499999</v>
      </c>
      <c r="AL762" s="141">
        <v>23341.638999999988</v>
      </c>
      <c r="AM762" s="141">
        <v>22727.432624999987</v>
      </c>
      <c r="AN762" s="141">
        <v>22113.226249999985</v>
      </c>
      <c r="AO762" s="141">
        <v>21499.019874999984</v>
      </c>
      <c r="AP762" s="141">
        <v>20884.813499999982</v>
      </c>
      <c r="AQ762" s="141">
        <v>20270.60712499998</v>
      </c>
      <c r="AR762" s="141">
        <v>19656.400749999979</v>
      </c>
      <c r="AS762" s="141">
        <v>19042.194374999977</v>
      </c>
      <c r="AT762" s="141">
        <v>18427.987999999976</v>
      </c>
      <c r="AU762" s="141">
        <v>17813.781624999974</v>
      </c>
      <c r="AV762" s="141">
        <v>17199.575249999973</v>
      </c>
      <c r="AW762" s="141">
        <v>16585.368874999971</v>
      </c>
      <c r="AX762" s="141">
        <v>15971.162499999971</v>
      </c>
      <c r="AY762" s="141">
        <v>15356.956124999972</v>
      </c>
      <c r="AZ762" s="141">
        <v>14742.749749999972</v>
      </c>
      <c r="BA762" s="141">
        <v>14128.543374999972</v>
      </c>
      <c r="BB762" s="141">
        <v>13514.336999999972</v>
      </c>
      <c r="BC762" s="141">
        <v>12900.130624999972</v>
      </c>
      <c r="BD762" s="141">
        <v>12285.924249999973</v>
      </c>
      <c r="BE762" s="141">
        <v>11671.717874999973</v>
      </c>
      <c r="BF762" s="141">
        <v>11057.511499999973</v>
      </c>
      <c r="BG762" s="141">
        <v>10443.305124999973</v>
      </c>
      <c r="BH762" s="141">
        <v>9829.0987499999737</v>
      </c>
      <c r="BI762" s="141">
        <v>9214.892374999974</v>
      </c>
      <c r="BJ762" s="141">
        <v>8600.6859999999742</v>
      </c>
      <c r="BK762" s="141">
        <v>7986.4796249999745</v>
      </c>
      <c r="BL762" s="141">
        <v>7372.2732499999747</v>
      </c>
      <c r="BM762" s="141">
        <v>6758.066874999975</v>
      </c>
      <c r="BN762" s="141">
        <v>6143.8604999999752</v>
      </c>
      <c r="BO762" s="141">
        <v>5529.6541249999755</v>
      </c>
      <c r="BP762" s="141">
        <v>4915.4477499999757</v>
      </c>
    </row>
    <row r="763" spans="4:68">
      <c r="D763" s="174" t="s">
        <v>5111</v>
      </c>
      <c r="E763" s="176">
        <v>1084682</v>
      </c>
      <c r="F763" s="174" t="s">
        <v>3420</v>
      </c>
      <c r="G763" s="174" t="s">
        <v>5112</v>
      </c>
      <c r="H763" s="174" t="s">
        <v>191</v>
      </c>
      <c r="I763" s="174" t="s">
        <v>3098</v>
      </c>
      <c r="J763" s="174" t="s">
        <v>5113</v>
      </c>
      <c r="K763" s="174" t="s">
        <v>5114</v>
      </c>
      <c r="L763" s="174" t="s">
        <v>4439</v>
      </c>
      <c r="M763" s="174" t="s">
        <v>5115</v>
      </c>
      <c r="N763" s="176">
        <v>960</v>
      </c>
      <c r="O763" s="174" t="s">
        <v>3407</v>
      </c>
      <c r="P763" s="177">
        <v>31229</v>
      </c>
      <c r="Q763" s="176">
        <v>336</v>
      </c>
      <c r="R763" s="175">
        <v>379600.97</v>
      </c>
      <c r="S763" s="175">
        <v>705081.03</v>
      </c>
      <c r="T763" s="178">
        <v>0</v>
      </c>
      <c r="U763" s="96">
        <v>6</v>
      </c>
      <c r="V763" s="38" t="s">
        <v>116</v>
      </c>
      <c r="W763" s="38"/>
      <c r="X763" s="137">
        <v>13558.525</v>
      </c>
      <c r="Y763" s="138">
        <v>60449</v>
      </c>
      <c r="Z763" s="179">
        <v>52</v>
      </c>
      <c r="AA763" s="139">
        <v>2065</v>
      </c>
      <c r="AB763" s="131"/>
      <c r="AC763" s="38"/>
      <c r="AD763" s="140">
        <v>705081.03</v>
      </c>
      <c r="AE763" s="141">
        <v>691522.505</v>
      </c>
      <c r="AF763" s="141">
        <v>677963.98</v>
      </c>
      <c r="AG763" s="141">
        <v>664405.45499999996</v>
      </c>
      <c r="AH763" s="141">
        <v>650846.92999999993</v>
      </c>
      <c r="AI763" s="141">
        <v>637288.40499999991</v>
      </c>
      <c r="AJ763" s="141">
        <v>623729.87999999989</v>
      </c>
      <c r="AK763" s="141">
        <v>610171.35499999986</v>
      </c>
      <c r="AL763" s="141">
        <v>596612.82999999984</v>
      </c>
      <c r="AM763" s="141">
        <v>583054.30499999982</v>
      </c>
      <c r="AN763" s="141">
        <v>569495.7799999998</v>
      </c>
      <c r="AO763" s="141">
        <v>555937.25499999977</v>
      </c>
      <c r="AP763" s="141">
        <v>542378.72999999975</v>
      </c>
      <c r="AQ763" s="141">
        <v>528820.20499999973</v>
      </c>
      <c r="AR763" s="141">
        <v>515261.6799999997</v>
      </c>
      <c r="AS763" s="141">
        <v>501703.15499999968</v>
      </c>
      <c r="AT763" s="141">
        <v>488144.62999999966</v>
      </c>
      <c r="AU763" s="141">
        <v>474586.10499999963</v>
      </c>
      <c r="AV763" s="141">
        <v>461027.57999999961</v>
      </c>
      <c r="AW763" s="141">
        <v>447469.05499999959</v>
      </c>
      <c r="AX763" s="141">
        <v>433910.52999999956</v>
      </c>
      <c r="AY763" s="141">
        <v>420352.00499999954</v>
      </c>
      <c r="AZ763" s="141">
        <v>406793.47999999952</v>
      </c>
      <c r="BA763" s="141">
        <v>393234.95499999949</v>
      </c>
      <c r="BB763" s="141">
        <v>379676.42999999947</v>
      </c>
      <c r="BC763" s="141">
        <v>366117.90499999945</v>
      </c>
      <c r="BD763" s="141">
        <v>352559.37999999942</v>
      </c>
      <c r="BE763" s="141">
        <v>339000.8549999994</v>
      </c>
      <c r="BF763" s="141">
        <v>325442.32999999938</v>
      </c>
      <c r="BG763" s="141">
        <v>311883.80499999935</v>
      </c>
      <c r="BH763" s="141">
        <v>298325.27999999933</v>
      </c>
      <c r="BI763" s="141">
        <v>284766.75499999931</v>
      </c>
      <c r="BJ763" s="141">
        <v>271208.22999999928</v>
      </c>
      <c r="BK763" s="141">
        <v>257649.70499999929</v>
      </c>
      <c r="BL763" s="141">
        <v>244091.17999999929</v>
      </c>
      <c r="BM763" s="141">
        <v>230532.6549999993</v>
      </c>
      <c r="BN763" s="141">
        <v>216974.12999999931</v>
      </c>
      <c r="BO763" s="141">
        <v>203415.60499999931</v>
      </c>
      <c r="BP763" s="141">
        <v>189857.07999999932</v>
      </c>
    </row>
    <row r="764" spans="4:68">
      <c r="D764" s="174" t="s">
        <v>5116</v>
      </c>
      <c r="E764" s="176">
        <v>1286312</v>
      </c>
      <c r="F764" s="174" t="s">
        <v>3612</v>
      </c>
      <c r="G764" s="174" t="s">
        <v>5112</v>
      </c>
      <c r="H764" s="174" t="s">
        <v>191</v>
      </c>
      <c r="I764" s="174" t="s">
        <v>3098</v>
      </c>
      <c r="J764" s="174" t="s">
        <v>5113</v>
      </c>
      <c r="K764" s="174" t="s">
        <v>5114</v>
      </c>
      <c r="L764" s="174" t="s">
        <v>4439</v>
      </c>
      <c r="M764" s="174" t="s">
        <v>5115</v>
      </c>
      <c r="N764" s="176">
        <v>960</v>
      </c>
      <c r="O764" s="174" t="s">
        <v>3407</v>
      </c>
      <c r="P764" s="177">
        <v>31229</v>
      </c>
      <c r="Q764" s="176">
        <v>336</v>
      </c>
      <c r="R764" s="175">
        <v>450164.54</v>
      </c>
      <c r="S764" s="175">
        <v>836147.46</v>
      </c>
      <c r="T764" s="178">
        <v>0</v>
      </c>
      <c r="U764" s="96">
        <v>6</v>
      </c>
      <c r="V764" s="38" t="s">
        <v>116</v>
      </c>
      <c r="W764" s="38"/>
      <c r="X764" s="137">
        <v>16078.9</v>
      </c>
      <c r="Y764" s="138">
        <v>60449</v>
      </c>
      <c r="Z764" s="179">
        <v>52</v>
      </c>
      <c r="AA764" s="139">
        <v>2065</v>
      </c>
      <c r="AB764" s="131"/>
      <c r="AC764" s="38"/>
      <c r="AD764" s="140">
        <v>836147.46</v>
      </c>
      <c r="AE764" s="141">
        <v>820068.55999999994</v>
      </c>
      <c r="AF764" s="141">
        <v>803989.65999999992</v>
      </c>
      <c r="AG764" s="141">
        <v>787910.75999999989</v>
      </c>
      <c r="AH764" s="141">
        <v>771831.85999999987</v>
      </c>
      <c r="AI764" s="141">
        <v>755752.95999999985</v>
      </c>
      <c r="AJ764" s="141">
        <v>739674.05999999982</v>
      </c>
      <c r="AK764" s="141">
        <v>723595.1599999998</v>
      </c>
      <c r="AL764" s="141">
        <v>707516.25999999978</v>
      </c>
      <c r="AM764" s="141">
        <v>691437.35999999975</v>
      </c>
      <c r="AN764" s="141">
        <v>675358.45999999973</v>
      </c>
      <c r="AO764" s="141">
        <v>659279.55999999971</v>
      </c>
      <c r="AP764" s="141">
        <v>643200.65999999968</v>
      </c>
      <c r="AQ764" s="141">
        <v>627121.75999999966</v>
      </c>
      <c r="AR764" s="141">
        <v>611042.85999999964</v>
      </c>
      <c r="AS764" s="141">
        <v>594963.95999999961</v>
      </c>
      <c r="AT764" s="141">
        <v>578885.05999999959</v>
      </c>
      <c r="AU764" s="141">
        <v>562806.15999999957</v>
      </c>
      <c r="AV764" s="141">
        <v>546727.25999999954</v>
      </c>
      <c r="AW764" s="141">
        <v>530648.35999999952</v>
      </c>
      <c r="AX764" s="141">
        <v>514569.4599999995</v>
      </c>
      <c r="AY764" s="141">
        <v>498490.55999999947</v>
      </c>
      <c r="AZ764" s="141">
        <v>482411.65999999945</v>
      </c>
      <c r="BA764" s="141">
        <v>466332.75999999943</v>
      </c>
      <c r="BB764" s="141">
        <v>450253.8599999994</v>
      </c>
      <c r="BC764" s="141">
        <v>434174.95999999938</v>
      </c>
      <c r="BD764" s="141">
        <v>418096.05999999936</v>
      </c>
      <c r="BE764" s="141">
        <v>402017.15999999933</v>
      </c>
      <c r="BF764" s="141">
        <v>385938.25999999931</v>
      </c>
      <c r="BG764" s="141">
        <v>369859.35999999929</v>
      </c>
      <c r="BH764" s="141">
        <v>353780.45999999926</v>
      </c>
      <c r="BI764" s="141">
        <v>337701.55999999924</v>
      </c>
      <c r="BJ764" s="141">
        <v>321622.65999999922</v>
      </c>
      <c r="BK764" s="141">
        <v>305543.75999999919</v>
      </c>
      <c r="BL764" s="141">
        <v>289464.85999999917</v>
      </c>
      <c r="BM764" s="141">
        <v>273385.95999999915</v>
      </c>
      <c r="BN764" s="141">
        <v>257307.05999999915</v>
      </c>
      <c r="BO764" s="141">
        <v>241228.15999999916</v>
      </c>
      <c r="BP764" s="141">
        <v>225149.25999999917</v>
      </c>
    </row>
    <row r="765" spans="4:68">
      <c r="D765" s="174" t="s">
        <v>5117</v>
      </c>
      <c r="E765" s="175">
        <v>16664164.710000001</v>
      </c>
      <c r="F765" s="174" t="s">
        <v>3426</v>
      </c>
      <c r="G765" s="174" t="s">
        <v>5112</v>
      </c>
      <c r="H765" s="174" t="s">
        <v>191</v>
      </c>
      <c r="I765" s="174" t="s">
        <v>3098</v>
      </c>
      <c r="J765" s="174" t="s">
        <v>5118</v>
      </c>
      <c r="K765" s="174" t="s">
        <v>5114</v>
      </c>
      <c r="L765" s="174" t="s">
        <v>4439</v>
      </c>
      <c r="M765" s="174" t="s">
        <v>5115</v>
      </c>
      <c r="N765" s="176">
        <v>960</v>
      </c>
      <c r="O765" s="174" t="s">
        <v>3407</v>
      </c>
      <c r="P765" s="177">
        <v>31229</v>
      </c>
      <c r="Q765" s="176">
        <v>336</v>
      </c>
      <c r="R765" s="175">
        <v>5831878.9000000004</v>
      </c>
      <c r="S765" s="175">
        <v>10832285.810000001</v>
      </c>
      <c r="T765" s="178">
        <v>0</v>
      </c>
      <c r="U765" s="96">
        <v>6</v>
      </c>
      <c r="V765" s="38" t="s">
        <v>116</v>
      </c>
      <c r="W765" s="38"/>
      <c r="X765" s="137">
        <v>208302.05887499999</v>
      </c>
      <c r="Y765" s="138">
        <v>60449</v>
      </c>
      <c r="Z765" s="179">
        <v>52</v>
      </c>
      <c r="AA765" s="139">
        <v>2065</v>
      </c>
      <c r="AB765" s="131"/>
      <c r="AC765" s="38"/>
      <c r="AD765" s="140">
        <v>10832285.810000001</v>
      </c>
      <c r="AE765" s="141">
        <v>10623983.751125</v>
      </c>
      <c r="AF765" s="141">
        <v>10415681.69225</v>
      </c>
      <c r="AG765" s="141">
        <v>10207379.633375</v>
      </c>
      <c r="AH765" s="141">
        <v>9999077.5745000001</v>
      </c>
      <c r="AI765" s="141">
        <v>9790775.515625</v>
      </c>
      <c r="AJ765" s="141">
        <v>9582473.4567499999</v>
      </c>
      <c r="AK765" s="141">
        <v>9374171.3978749998</v>
      </c>
      <c r="AL765" s="141">
        <v>9165869.3389999997</v>
      </c>
      <c r="AM765" s="141">
        <v>8957567.2801249996</v>
      </c>
      <c r="AN765" s="141">
        <v>8749265.2212499995</v>
      </c>
      <c r="AO765" s="141">
        <v>8540963.1623749994</v>
      </c>
      <c r="AP765" s="141">
        <v>8332661.1034999993</v>
      </c>
      <c r="AQ765" s="141">
        <v>8124359.0446249992</v>
      </c>
      <c r="AR765" s="141">
        <v>7916056.9857499991</v>
      </c>
      <c r="AS765" s="141">
        <v>7707754.926874999</v>
      </c>
      <c r="AT765" s="141">
        <v>7499452.8679999989</v>
      </c>
      <c r="AU765" s="141">
        <v>7291150.8091249987</v>
      </c>
      <c r="AV765" s="141">
        <v>7082848.7502499986</v>
      </c>
      <c r="AW765" s="141">
        <v>6874546.6913749985</v>
      </c>
      <c r="AX765" s="141">
        <v>6666244.6324999984</v>
      </c>
      <c r="AY765" s="141">
        <v>6457942.5736249983</v>
      </c>
      <c r="AZ765" s="141">
        <v>6249640.5147499982</v>
      </c>
      <c r="BA765" s="141">
        <v>6041338.4558749981</v>
      </c>
      <c r="BB765" s="141">
        <v>5833036.396999998</v>
      </c>
      <c r="BC765" s="141">
        <v>5624734.3381249979</v>
      </c>
      <c r="BD765" s="141">
        <v>5416432.2792499978</v>
      </c>
      <c r="BE765" s="141">
        <v>5208130.2203749977</v>
      </c>
      <c r="BF765" s="141">
        <v>4999828.1614999976</v>
      </c>
      <c r="BG765" s="141">
        <v>4791526.1026249975</v>
      </c>
      <c r="BH765" s="141">
        <v>4583224.0437499974</v>
      </c>
      <c r="BI765" s="141">
        <v>4374921.9848749973</v>
      </c>
      <c r="BJ765" s="141">
        <v>4166619.9259999972</v>
      </c>
      <c r="BK765" s="141">
        <v>3958317.8671249971</v>
      </c>
      <c r="BL765" s="141">
        <v>3750015.808249997</v>
      </c>
      <c r="BM765" s="141">
        <v>3541713.7493749969</v>
      </c>
      <c r="BN765" s="141">
        <v>3333411.6904999968</v>
      </c>
      <c r="BO765" s="141">
        <v>3125109.6316249967</v>
      </c>
      <c r="BP765" s="141">
        <v>2916807.5727499966</v>
      </c>
    </row>
    <row r="766" spans="4:68">
      <c r="D766" s="174" t="s">
        <v>5119</v>
      </c>
      <c r="E766" s="176">
        <v>4008</v>
      </c>
      <c r="F766" s="174" t="s">
        <v>3420</v>
      </c>
      <c r="G766" s="174" t="s">
        <v>5120</v>
      </c>
      <c r="H766" s="174" t="s">
        <v>191</v>
      </c>
      <c r="I766" s="174" t="s">
        <v>5121</v>
      </c>
      <c r="J766" s="174" t="s">
        <v>5122</v>
      </c>
      <c r="K766" s="174"/>
      <c r="L766" s="174" t="s">
        <v>4405</v>
      </c>
      <c r="M766" s="174" t="s">
        <v>5123</v>
      </c>
      <c r="N766" s="176">
        <v>960</v>
      </c>
      <c r="O766" s="174" t="s">
        <v>3407</v>
      </c>
      <c r="P766" s="177">
        <v>30864</v>
      </c>
      <c r="Q766" s="176">
        <v>348</v>
      </c>
      <c r="R766" s="175">
        <v>1452.77</v>
      </c>
      <c r="S766" s="175">
        <v>2555.23</v>
      </c>
      <c r="T766" s="178">
        <v>0</v>
      </c>
      <c r="U766" s="96">
        <v>6</v>
      </c>
      <c r="V766" s="38" t="s">
        <v>116</v>
      </c>
      <c r="W766" s="38"/>
      <c r="X766" s="137">
        <v>50.099999999999994</v>
      </c>
      <c r="Y766" s="138">
        <v>60084</v>
      </c>
      <c r="Z766" s="179">
        <v>51</v>
      </c>
      <c r="AA766" s="139">
        <v>2064</v>
      </c>
      <c r="AB766" s="131"/>
      <c r="AC766" s="38"/>
      <c r="AD766" s="140">
        <v>2555.23</v>
      </c>
      <c r="AE766" s="141">
        <v>2505.13</v>
      </c>
      <c r="AF766" s="141">
        <v>2455.0300000000002</v>
      </c>
      <c r="AG766" s="141">
        <v>2404.9300000000003</v>
      </c>
      <c r="AH766" s="141">
        <v>2354.8300000000004</v>
      </c>
      <c r="AI766" s="141">
        <v>2304.7300000000005</v>
      </c>
      <c r="AJ766" s="141">
        <v>2254.6300000000006</v>
      </c>
      <c r="AK766" s="141">
        <v>2204.5300000000007</v>
      </c>
      <c r="AL766" s="141">
        <v>2154.4300000000007</v>
      </c>
      <c r="AM766" s="141">
        <v>2104.3300000000008</v>
      </c>
      <c r="AN766" s="141">
        <v>2054.2300000000009</v>
      </c>
      <c r="AO766" s="141">
        <v>2004.130000000001</v>
      </c>
      <c r="AP766" s="141">
        <v>1954.0300000000011</v>
      </c>
      <c r="AQ766" s="141">
        <v>1903.9300000000012</v>
      </c>
      <c r="AR766" s="141">
        <v>1853.8300000000013</v>
      </c>
      <c r="AS766" s="141">
        <v>1803.7300000000014</v>
      </c>
      <c r="AT766" s="141">
        <v>1753.6300000000015</v>
      </c>
      <c r="AU766" s="141">
        <v>1703.5300000000016</v>
      </c>
      <c r="AV766" s="141">
        <v>1653.4300000000017</v>
      </c>
      <c r="AW766" s="141">
        <v>1603.3300000000017</v>
      </c>
      <c r="AX766" s="141">
        <v>1553.2300000000018</v>
      </c>
      <c r="AY766" s="141">
        <v>1503.1300000000019</v>
      </c>
      <c r="AZ766" s="141">
        <v>1453.030000000002</v>
      </c>
      <c r="BA766" s="141">
        <v>1402.9300000000021</v>
      </c>
      <c r="BB766" s="141">
        <v>1352.8300000000022</v>
      </c>
      <c r="BC766" s="141">
        <v>1302.7300000000023</v>
      </c>
      <c r="BD766" s="141">
        <v>1252.6300000000024</v>
      </c>
      <c r="BE766" s="141">
        <v>1202.5300000000025</v>
      </c>
      <c r="BF766" s="141">
        <v>1152.4300000000026</v>
      </c>
      <c r="BG766" s="141">
        <v>1102.3300000000027</v>
      </c>
      <c r="BH766" s="141">
        <v>1052.2300000000027</v>
      </c>
      <c r="BI766" s="141">
        <v>1002.1300000000027</v>
      </c>
      <c r="BJ766" s="141">
        <v>952.0300000000027</v>
      </c>
      <c r="BK766" s="141">
        <v>901.93000000000268</v>
      </c>
      <c r="BL766" s="141">
        <v>851.83000000000266</v>
      </c>
      <c r="BM766" s="141">
        <v>801.73000000000263</v>
      </c>
      <c r="BN766" s="141">
        <v>751.63000000000261</v>
      </c>
      <c r="BO766" s="141">
        <v>701.53000000000259</v>
      </c>
      <c r="BP766" s="141">
        <v>651.43000000000256</v>
      </c>
    </row>
    <row r="767" spans="4:68">
      <c r="D767" s="174" t="s">
        <v>5124</v>
      </c>
      <c r="E767" s="175">
        <v>143488.22</v>
      </c>
      <c r="F767" s="174" t="s">
        <v>3426</v>
      </c>
      <c r="G767" s="174" t="s">
        <v>5120</v>
      </c>
      <c r="H767" s="174" t="s">
        <v>191</v>
      </c>
      <c r="I767" s="174" t="s">
        <v>5121</v>
      </c>
      <c r="J767" s="174" t="s">
        <v>5125</v>
      </c>
      <c r="K767" s="174"/>
      <c r="L767" s="174" t="s">
        <v>4405</v>
      </c>
      <c r="M767" s="174" t="s">
        <v>5123</v>
      </c>
      <c r="N767" s="176">
        <v>960</v>
      </c>
      <c r="O767" s="174" t="s">
        <v>3407</v>
      </c>
      <c r="P767" s="177">
        <v>30864</v>
      </c>
      <c r="Q767" s="176">
        <v>348</v>
      </c>
      <c r="R767" s="175">
        <v>52009.46</v>
      </c>
      <c r="S767" s="175">
        <v>91478.76</v>
      </c>
      <c r="T767" s="178">
        <v>0</v>
      </c>
      <c r="U767" s="96">
        <v>6</v>
      </c>
      <c r="V767" s="38" t="s">
        <v>116</v>
      </c>
      <c r="W767" s="38"/>
      <c r="X767" s="137">
        <v>1793.60275</v>
      </c>
      <c r="Y767" s="138">
        <v>60084</v>
      </c>
      <c r="Z767" s="179">
        <v>51</v>
      </c>
      <c r="AA767" s="139">
        <v>2064</v>
      </c>
      <c r="AB767" s="131"/>
      <c r="AC767" s="38"/>
      <c r="AD767" s="140">
        <v>91478.76</v>
      </c>
      <c r="AE767" s="141">
        <v>89685.157249999989</v>
      </c>
      <c r="AF767" s="141">
        <v>87891.554499999984</v>
      </c>
      <c r="AG767" s="141">
        <v>86097.951749999978</v>
      </c>
      <c r="AH767" s="141">
        <v>84304.348999999973</v>
      </c>
      <c r="AI767" s="141">
        <v>82510.746249999967</v>
      </c>
      <c r="AJ767" s="141">
        <v>80717.143499999962</v>
      </c>
      <c r="AK767" s="141">
        <v>78923.540749999956</v>
      </c>
      <c r="AL767" s="141">
        <v>77129.937999999951</v>
      </c>
      <c r="AM767" s="141">
        <v>75336.335249999946</v>
      </c>
      <c r="AN767" s="141">
        <v>73542.73249999994</v>
      </c>
      <c r="AO767" s="141">
        <v>71749.129749999935</v>
      </c>
      <c r="AP767" s="141">
        <v>69955.526999999929</v>
      </c>
      <c r="AQ767" s="141">
        <v>68161.924249999924</v>
      </c>
      <c r="AR767" s="141">
        <v>66368.321499999918</v>
      </c>
      <c r="AS767" s="141">
        <v>64574.71874999992</v>
      </c>
      <c r="AT767" s="141">
        <v>62781.115999999922</v>
      </c>
      <c r="AU767" s="141">
        <v>60987.513249999924</v>
      </c>
      <c r="AV767" s="141">
        <v>59193.910499999925</v>
      </c>
      <c r="AW767" s="141">
        <v>57400.307749999927</v>
      </c>
      <c r="AX767" s="141">
        <v>55606.704999999929</v>
      </c>
      <c r="AY767" s="141">
        <v>53813.102249999931</v>
      </c>
      <c r="AZ767" s="141">
        <v>52019.499499999933</v>
      </c>
      <c r="BA767" s="141">
        <v>50225.896749999934</v>
      </c>
      <c r="BB767" s="141">
        <v>48432.293999999936</v>
      </c>
      <c r="BC767" s="141">
        <v>46638.691249999938</v>
      </c>
      <c r="BD767" s="141">
        <v>44845.08849999994</v>
      </c>
      <c r="BE767" s="141">
        <v>43051.485749999942</v>
      </c>
      <c r="BF767" s="141">
        <v>41257.882999999943</v>
      </c>
      <c r="BG767" s="141">
        <v>39464.280249999945</v>
      </c>
      <c r="BH767" s="141">
        <v>37670.677499999947</v>
      </c>
      <c r="BI767" s="141">
        <v>35877.074749999949</v>
      </c>
      <c r="BJ767" s="141">
        <v>34083.471999999951</v>
      </c>
      <c r="BK767" s="141">
        <v>32289.869249999952</v>
      </c>
      <c r="BL767" s="141">
        <v>30496.266499999954</v>
      </c>
      <c r="BM767" s="141">
        <v>28702.663749999956</v>
      </c>
      <c r="BN767" s="141">
        <v>26909.060999999958</v>
      </c>
      <c r="BO767" s="141">
        <v>25115.45824999996</v>
      </c>
      <c r="BP767" s="141">
        <v>23321.855499999961</v>
      </c>
    </row>
    <row r="768" spans="4:68">
      <c r="D768" s="174" t="s">
        <v>5126</v>
      </c>
      <c r="E768" s="176">
        <v>29663</v>
      </c>
      <c r="F768" s="174" t="s">
        <v>3420</v>
      </c>
      <c r="G768" s="174" t="s">
        <v>5127</v>
      </c>
      <c r="H768" s="174" t="s">
        <v>191</v>
      </c>
      <c r="I768" s="174" t="s">
        <v>5128</v>
      </c>
      <c r="J768" s="174" t="s">
        <v>5129</v>
      </c>
      <c r="K768" s="174"/>
      <c r="L768" s="174" t="s">
        <v>4439</v>
      </c>
      <c r="M768" s="174" t="s">
        <v>4937</v>
      </c>
      <c r="N768" s="176">
        <v>960</v>
      </c>
      <c r="O768" s="174" t="s">
        <v>3407</v>
      </c>
      <c r="P768" s="177">
        <v>31229</v>
      </c>
      <c r="Q768" s="176">
        <v>336</v>
      </c>
      <c r="R768" s="175">
        <v>10380.92</v>
      </c>
      <c r="S768" s="175">
        <v>19282.080000000002</v>
      </c>
      <c r="T768" s="178">
        <v>1</v>
      </c>
      <c r="U768" s="96">
        <v>6</v>
      </c>
      <c r="V768" s="38" t="s">
        <v>116</v>
      </c>
      <c r="W768" s="38"/>
      <c r="X768" s="137">
        <v>370.78750000000002</v>
      </c>
      <c r="Y768" s="138">
        <v>60449</v>
      </c>
      <c r="Z768" s="179">
        <v>52</v>
      </c>
      <c r="AA768" s="139">
        <v>2065</v>
      </c>
      <c r="AB768" s="131"/>
      <c r="AC768" s="38"/>
      <c r="AD768" s="140">
        <v>19282.080000000002</v>
      </c>
      <c r="AE768" s="141">
        <v>18911.292500000003</v>
      </c>
      <c r="AF768" s="141">
        <v>18540.505000000005</v>
      </c>
      <c r="AG768" s="141">
        <v>18169.717500000006</v>
      </c>
      <c r="AH768" s="141">
        <v>17798.930000000008</v>
      </c>
      <c r="AI768" s="141">
        <v>17428.142500000009</v>
      </c>
      <c r="AJ768" s="141">
        <v>17057.35500000001</v>
      </c>
      <c r="AK768" s="141">
        <v>16686.567500000012</v>
      </c>
      <c r="AL768" s="141">
        <v>16315.780000000012</v>
      </c>
      <c r="AM768" s="141">
        <v>15944.992500000011</v>
      </c>
      <c r="AN768" s="141">
        <v>15574.205000000011</v>
      </c>
      <c r="AO768" s="141">
        <v>15203.41750000001</v>
      </c>
      <c r="AP768" s="141">
        <v>14832.63000000001</v>
      </c>
      <c r="AQ768" s="141">
        <v>14461.84250000001</v>
      </c>
      <c r="AR768" s="141">
        <v>14091.055000000009</v>
      </c>
      <c r="AS768" s="141">
        <v>13720.267500000009</v>
      </c>
      <c r="AT768" s="141">
        <v>13349.480000000009</v>
      </c>
      <c r="AU768" s="141">
        <v>12978.692500000008</v>
      </c>
      <c r="AV768" s="141">
        <v>12607.905000000008</v>
      </c>
      <c r="AW768" s="141">
        <v>12237.117500000008</v>
      </c>
      <c r="AX768" s="141">
        <v>11866.330000000007</v>
      </c>
      <c r="AY768" s="141">
        <v>11495.542500000007</v>
      </c>
      <c r="AZ768" s="141">
        <v>11124.755000000006</v>
      </c>
      <c r="BA768" s="141">
        <v>10753.967500000006</v>
      </c>
      <c r="BB768" s="141">
        <v>10383.180000000006</v>
      </c>
      <c r="BC768" s="141">
        <v>10012.392500000005</v>
      </c>
      <c r="BD768" s="141">
        <v>9641.605000000005</v>
      </c>
      <c r="BE768" s="141">
        <v>9270.8175000000047</v>
      </c>
      <c r="BF768" s="141">
        <v>8900.0300000000043</v>
      </c>
      <c r="BG768" s="141">
        <v>8529.2425000000039</v>
      </c>
      <c r="BH768" s="141">
        <v>8158.4550000000036</v>
      </c>
      <c r="BI768" s="141">
        <v>7787.6675000000032</v>
      </c>
      <c r="BJ768" s="141">
        <v>7416.8800000000028</v>
      </c>
      <c r="BK768" s="141">
        <v>7046.0925000000025</v>
      </c>
      <c r="BL768" s="141">
        <v>6675.3050000000021</v>
      </c>
      <c r="BM768" s="141">
        <v>6304.5175000000017</v>
      </c>
      <c r="BN768" s="141">
        <v>5933.7300000000014</v>
      </c>
      <c r="BO768" s="141">
        <v>5562.942500000001</v>
      </c>
      <c r="BP768" s="141">
        <v>5192.1550000000007</v>
      </c>
    </row>
    <row r="769" spans="4:68">
      <c r="D769" s="174" t="s">
        <v>5130</v>
      </c>
      <c r="E769" s="176">
        <v>29287</v>
      </c>
      <c r="F769" s="174" t="s">
        <v>3612</v>
      </c>
      <c r="G769" s="174" t="s">
        <v>5127</v>
      </c>
      <c r="H769" s="174" t="s">
        <v>191</v>
      </c>
      <c r="I769" s="174" t="s">
        <v>5128</v>
      </c>
      <c r="J769" s="174" t="s">
        <v>5131</v>
      </c>
      <c r="K769" s="174"/>
      <c r="L769" s="174" t="s">
        <v>4439</v>
      </c>
      <c r="M769" s="174" t="s">
        <v>4937</v>
      </c>
      <c r="N769" s="176">
        <v>960</v>
      </c>
      <c r="O769" s="174" t="s">
        <v>3407</v>
      </c>
      <c r="P769" s="177">
        <v>31229</v>
      </c>
      <c r="Q769" s="176">
        <v>336</v>
      </c>
      <c r="R769" s="175">
        <v>10249.33</v>
      </c>
      <c r="S769" s="175">
        <v>19037.669999999998</v>
      </c>
      <c r="T769" s="178">
        <v>0</v>
      </c>
      <c r="U769" s="96">
        <v>6</v>
      </c>
      <c r="V769" s="38" t="s">
        <v>116</v>
      </c>
      <c r="W769" s="38"/>
      <c r="X769" s="137">
        <v>366.08749999999998</v>
      </c>
      <c r="Y769" s="138">
        <v>60449</v>
      </c>
      <c r="Z769" s="179">
        <v>52</v>
      </c>
      <c r="AA769" s="139">
        <v>2065</v>
      </c>
      <c r="AB769" s="131"/>
      <c r="AC769" s="38"/>
      <c r="AD769" s="140">
        <v>19037.669999999998</v>
      </c>
      <c r="AE769" s="141">
        <v>18671.582499999997</v>
      </c>
      <c r="AF769" s="141">
        <v>18305.494999999995</v>
      </c>
      <c r="AG769" s="141">
        <v>17939.407499999994</v>
      </c>
      <c r="AH769" s="141">
        <v>17573.319999999992</v>
      </c>
      <c r="AI769" s="141">
        <v>17207.232499999991</v>
      </c>
      <c r="AJ769" s="141">
        <v>16841.14499999999</v>
      </c>
      <c r="AK769" s="141">
        <v>16475.057499999988</v>
      </c>
      <c r="AL769" s="141">
        <v>16108.969999999988</v>
      </c>
      <c r="AM769" s="141">
        <v>15742.882499999989</v>
      </c>
      <c r="AN769" s="141">
        <v>15376.794999999989</v>
      </c>
      <c r="AO769" s="141">
        <v>15010.70749999999</v>
      </c>
      <c r="AP769" s="141">
        <v>14644.61999999999</v>
      </c>
      <c r="AQ769" s="141">
        <v>14278.53249999999</v>
      </c>
      <c r="AR769" s="141">
        <v>13912.444999999991</v>
      </c>
      <c r="AS769" s="141">
        <v>13546.357499999991</v>
      </c>
      <c r="AT769" s="141">
        <v>13180.269999999991</v>
      </c>
      <c r="AU769" s="141">
        <v>12814.182499999992</v>
      </c>
      <c r="AV769" s="141">
        <v>12448.094999999992</v>
      </c>
      <c r="AW769" s="141">
        <v>12082.007499999992</v>
      </c>
      <c r="AX769" s="141">
        <v>11715.919999999993</v>
      </c>
      <c r="AY769" s="141">
        <v>11349.832499999993</v>
      </c>
      <c r="AZ769" s="141">
        <v>10983.744999999994</v>
      </c>
      <c r="BA769" s="141">
        <v>10617.657499999994</v>
      </c>
      <c r="BB769" s="141">
        <v>10251.569999999994</v>
      </c>
      <c r="BC769" s="141">
        <v>9885.4824999999946</v>
      </c>
      <c r="BD769" s="141">
        <v>9519.394999999995</v>
      </c>
      <c r="BE769" s="141">
        <v>9153.3074999999953</v>
      </c>
      <c r="BF769" s="141">
        <v>8787.2199999999957</v>
      </c>
      <c r="BG769" s="141">
        <v>8421.1324999999961</v>
      </c>
      <c r="BH769" s="141">
        <v>8055.0449999999964</v>
      </c>
      <c r="BI769" s="141">
        <v>7688.9574999999968</v>
      </c>
      <c r="BJ769" s="141">
        <v>7322.8699999999972</v>
      </c>
      <c r="BK769" s="141">
        <v>6956.7824999999975</v>
      </c>
      <c r="BL769" s="141">
        <v>6590.6949999999979</v>
      </c>
      <c r="BM769" s="141">
        <v>6224.6074999999983</v>
      </c>
      <c r="BN769" s="141">
        <v>5858.5199999999986</v>
      </c>
      <c r="BO769" s="141">
        <v>5492.432499999999</v>
      </c>
      <c r="BP769" s="141">
        <v>5126.3449999999993</v>
      </c>
    </row>
    <row r="770" spans="4:68">
      <c r="D770" s="174" t="s">
        <v>5132</v>
      </c>
      <c r="E770" s="175">
        <v>665782.87</v>
      </c>
      <c r="F770" s="174" t="s">
        <v>3426</v>
      </c>
      <c r="G770" s="174" t="s">
        <v>5127</v>
      </c>
      <c r="H770" s="174" t="s">
        <v>191</v>
      </c>
      <c r="I770" s="174" t="s">
        <v>5128</v>
      </c>
      <c r="J770" s="174" t="s">
        <v>5131</v>
      </c>
      <c r="K770" s="174"/>
      <c r="L770" s="174" t="s">
        <v>4439</v>
      </c>
      <c r="M770" s="174" t="s">
        <v>4937</v>
      </c>
      <c r="N770" s="176">
        <v>960</v>
      </c>
      <c r="O770" s="174" t="s">
        <v>3407</v>
      </c>
      <c r="P770" s="177">
        <v>31229</v>
      </c>
      <c r="Q770" s="176">
        <v>336</v>
      </c>
      <c r="R770" s="175">
        <v>233000.8</v>
      </c>
      <c r="S770" s="175">
        <v>432782.07</v>
      </c>
      <c r="T770" s="178">
        <v>0</v>
      </c>
      <c r="U770" s="96">
        <v>6</v>
      </c>
      <c r="V770" s="38" t="s">
        <v>116</v>
      </c>
      <c r="W770" s="38"/>
      <c r="X770" s="137">
        <v>8322.2858749999996</v>
      </c>
      <c r="Y770" s="138">
        <v>60449</v>
      </c>
      <c r="Z770" s="179">
        <v>52</v>
      </c>
      <c r="AA770" s="139">
        <v>2065</v>
      </c>
      <c r="AB770" s="131"/>
      <c r="AC770" s="38"/>
      <c r="AD770" s="140">
        <v>432782.07</v>
      </c>
      <c r="AE770" s="141">
        <v>424459.78412500001</v>
      </c>
      <c r="AF770" s="141">
        <v>416137.49825</v>
      </c>
      <c r="AG770" s="141">
        <v>407815.212375</v>
      </c>
      <c r="AH770" s="141">
        <v>399492.9265</v>
      </c>
      <c r="AI770" s="141">
        <v>391170.640625</v>
      </c>
      <c r="AJ770" s="141">
        <v>382848.35475</v>
      </c>
      <c r="AK770" s="141">
        <v>374526.068875</v>
      </c>
      <c r="AL770" s="141">
        <v>366203.783</v>
      </c>
      <c r="AM770" s="141">
        <v>357881.49712499999</v>
      </c>
      <c r="AN770" s="141">
        <v>349559.21124999999</v>
      </c>
      <c r="AO770" s="141">
        <v>341236.92537499999</v>
      </c>
      <c r="AP770" s="141">
        <v>332914.63949999999</v>
      </c>
      <c r="AQ770" s="141">
        <v>324592.35362499999</v>
      </c>
      <c r="AR770" s="141">
        <v>316270.06774999999</v>
      </c>
      <c r="AS770" s="141">
        <v>307947.78187499999</v>
      </c>
      <c r="AT770" s="141">
        <v>299625.49599999998</v>
      </c>
      <c r="AU770" s="141">
        <v>291303.21012499998</v>
      </c>
      <c r="AV770" s="141">
        <v>282980.92424999998</v>
      </c>
      <c r="AW770" s="141">
        <v>274658.63837499998</v>
      </c>
      <c r="AX770" s="141">
        <v>266336.35249999998</v>
      </c>
      <c r="AY770" s="141">
        <v>258014.06662499998</v>
      </c>
      <c r="AZ770" s="141">
        <v>249691.78074999998</v>
      </c>
      <c r="BA770" s="141">
        <v>241369.49487499997</v>
      </c>
      <c r="BB770" s="141">
        <v>233047.20899999997</v>
      </c>
      <c r="BC770" s="141">
        <v>224724.92312499997</v>
      </c>
      <c r="BD770" s="141">
        <v>216402.63724999997</v>
      </c>
      <c r="BE770" s="141">
        <v>208080.35137499997</v>
      </c>
      <c r="BF770" s="141">
        <v>199758.06549999997</v>
      </c>
      <c r="BG770" s="141">
        <v>191435.77962499997</v>
      </c>
      <c r="BH770" s="141">
        <v>183113.49374999997</v>
      </c>
      <c r="BI770" s="141">
        <v>174791.20787499996</v>
      </c>
      <c r="BJ770" s="141">
        <v>166468.92199999996</v>
      </c>
      <c r="BK770" s="141">
        <v>158146.63612499996</v>
      </c>
      <c r="BL770" s="141">
        <v>149824.35024999996</v>
      </c>
      <c r="BM770" s="141">
        <v>141502.06437499996</v>
      </c>
      <c r="BN770" s="141">
        <v>133179.77849999996</v>
      </c>
      <c r="BO770" s="141">
        <v>124857.49262499996</v>
      </c>
      <c r="BP770" s="141">
        <v>116535.20674999995</v>
      </c>
    </row>
    <row r="771" spans="4:68">
      <c r="D771" s="174" t="s">
        <v>5133</v>
      </c>
      <c r="E771" s="176">
        <v>22073</v>
      </c>
      <c r="F771" s="174" t="s">
        <v>3420</v>
      </c>
      <c r="G771" s="174" t="s">
        <v>5134</v>
      </c>
      <c r="H771" s="174" t="s">
        <v>191</v>
      </c>
      <c r="I771" s="174" t="s">
        <v>5135</v>
      </c>
      <c r="J771" s="174" t="s">
        <v>5136</v>
      </c>
      <c r="K771" s="174"/>
      <c r="L771" s="174" t="s">
        <v>4439</v>
      </c>
      <c r="M771" s="174" t="s">
        <v>4635</v>
      </c>
      <c r="N771" s="176">
        <v>960</v>
      </c>
      <c r="O771" s="174" t="s">
        <v>3407</v>
      </c>
      <c r="P771" s="177">
        <v>31229</v>
      </c>
      <c r="Q771" s="176">
        <v>336</v>
      </c>
      <c r="R771" s="175">
        <v>7724.75</v>
      </c>
      <c r="S771" s="175">
        <v>14348.25</v>
      </c>
      <c r="T771" s="178">
        <v>0</v>
      </c>
      <c r="U771" s="96">
        <v>6</v>
      </c>
      <c r="V771" s="38" t="s">
        <v>116</v>
      </c>
      <c r="W771" s="38"/>
      <c r="X771" s="137">
        <v>275.91250000000002</v>
      </c>
      <c r="Y771" s="138">
        <v>60449</v>
      </c>
      <c r="Z771" s="179">
        <v>52</v>
      </c>
      <c r="AA771" s="139">
        <v>2065</v>
      </c>
      <c r="AB771" s="131"/>
      <c r="AC771" s="38"/>
      <c r="AD771" s="140">
        <v>14348.25</v>
      </c>
      <c r="AE771" s="141">
        <v>14072.3375</v>
      </c>
      <c r="AF771" s="141">
        <v>13796.424999999999</v>
      </c>
      <c r="AG771" s="141">
        <v>13520.512499999999</v>
      </c>
      <c r="AH771" s="141">
        <v>13244.599999999999</v>
      </c>
      <c r="AI771" s="141">
        <v>12968.687499999998</v>
      </c>
      <c r="AJ771" s="141">
        <v>12692.774999999998</v>
      </c>
      <c r="AK771" s="141">
        <v>12416.862499999997</v>
      </c>
      <c r="AL771" s="141">
        <v>12140.949999999997</v>
      </c>
      <c r="AM771" s="141">
        <v>11865.037499999997</v>
      </c>
      <c r="AN771" s="141">
        <v>11589.124999999996</v>
      </c>
      <c r="AO771" s="141">
        <v>11313.212499999996</v>
      </c>
      <c r="AP771" s="141">
        <v>11037.299999999996</v>
      </c>
      <c r="AQ771" s="141">
        <v>10761.387499999995</v>
      </c>
      <c r="AR771" s="141">
        <v>10485.474999999995</v>
      </c>
      <c r="AS771" s="141">
        <v>10209.562499999995</v>
      </c>
      <c r="AT771" s="141">
        <v>9933.6499999999942</v>
      </c>
      <c r="AU771" s="141">
        <v>9657.7374999999938</v>
      </c>
      <c r="AV771" s="141">
        <v>9381.8249999999935</v>
      </c>
      <c r="AW771" s="141">
        <v>9105.9124999999931</v>
      </c>
      <c r="AX771" s="141">
        <v>8829.9999999999927</v>
      </c>
      <c r="AY771" s="141">
        <v>8554.0874999999924</v>
      </c>
      <c r="AZ771" s="141">
        <v>8278.174999999992</v>
      </c>
      <c r="BA771" s="141">
        <v>8002.2624999999916</v>
      </c>
      <c r="BB771" s="141">
        <v>7726.3499999999913</v>
      </c>
      <c r="BC771" s="141">
        <v>7450.4374999999909</v>
      </c>
      <c r="BD771" s="141">
        <v>7174.5249999999905</v>
      </c>
      <c r="BE771" s="141">
        <v>6898.6124999999902</v>
      </c>
      <c r="BF771" s="141">
        <v>6622.6999999999898</v>
      </c>
      <c r="BG771" s="141">
        <v>6346.7874999999894</v>
      </c>
      <c r="BH771" s="141">
        <v>6070.8749999999891</v>
      </c>
      <c r="BI771" s="141">
        <v>5794.9624999999887</v>
      </c>
      <c r="BJ771" s="141">
        <v>5519.0499999999884</v>
      </c>
      <c r="BK771" s="141">
        <v>5243.137499999988</v>
      </c>
      <c r="BL771" s="141">
        <v>4967.2249999999876</v>
      </c>
      <c r="BM771" s="141">
        <v>4691.3124999999873</v>
      </c>
      <c r="BN771" s="141">
        <v>4415.3999999999869</v>
      </c>
      <c r="BO771" s="141">
        <v>4139.4874999999865</v>
      </c>
      <c r="BP771" s="141">
        <v>3863.5749999999866</v>
      </c>
    </row>
    <row r="772" spans="4:68">
      <c r="D772" s="174" t="s">
        <v>5137</v>
      </c>
      <c r="E772" s="175">
        <v>411169.7</v>
      </c>
      <c r="F772" s="174" t="s">
        <v>3426</v>
      </c>
      <c r="G772" s="174" t="s">
        <v>5134</v>
      </c>
      <c r="H772" s="174" t="s">
        <v>191</v>
      </c>
      <c r="I772" s="174" t="s">
        <v>5135</v>
      </c>
      <c r="J772" s="174" t="s">
        <v>5138</v>
      </c>
      <c r="K772" s="174"/>
      <c r="L772" s="174" t="s">
        <v>4439</v>
      </c>
      <c r="M772" s="174" t="s">
        <v>4635</v>
      </c>
      <c r="N772" s="176">
        <v>960</v>
      </c>
      <c r="O772" s="174" t="s">
        <v>3407</v>
      </c>
      <c r="P772" s="177">
        <v>31229</v>
      </c>
      <c r="Q772" s="176">
        <v>336</v>
      </c>
      <c r="R772" s="175">
        <v>143895.1</v>
      </c>
      <c r="S772" s="175">
        <v>267274.59999999998</v>
      </c>
      <c r="T772" s="178">
        <v>0</v>
      </c>
      <c r="U772" s="96">
        <v>6</v>
      </c>
      <c r="V772" s="38" t="s">
        <v>116</v>
      </c>
      <c r="W772" s="38"/>
      <c r="X772" s="137">
        <v>5139.6212500000001</v>
      </c>
      <c r="Y772" s="138">
        <v>60449</v>
      </c>
      <c r="Z772" s="179">
        <v>52</v>
      </c>
      <c r="AA772" s="139">
        <v>2065</v>
      </c>
      <c r="AB772" s="131"/>
      <c r="AC772" s="38"/>
      <c r="AD772" s="140">
        <v>267274.59999999998</v>
      </c>
      <c r="AE772" s="141">
        <v>262134.97874999998</v>
      </c>
      <c r="AF772" s="141">
        <v>256995.35749999998</v>
      </c>
      <c r="AG772" s="141">
        <v>251855.73624999999</v>
      </c>
      <c r="AH772" s="141">
        <v>246716.11499999999</v>
      </c>
      <c r="AI772" s="141">
        <v>241576.49374999999</v>
      </c>
      <c r="AJ772" s="141">
        <v>236436.8725</v>
      </c>
      <c r="AK772" s="141">
        <v>231297.25125</v>
      </c>
      <c r="AL772" s="141">
        <v>226157.63</v>
      </c>
      <c r="AM772" s="141">
        <v>221018.00875000001</v>
      </c>
      <c r="AN772" s="141">
        <v>215878.38750000001</v>
      </c>
      <c r="AO772" s="141">
        <v>210738.76625000002</v>
      </c>
      <c r="AP772" s="141">
        <v>205599.14500000002</v>
      </c>
      <c r="AQ772" s="141">
        <v>200459.52375000002</v>
      </c>
      <c r="AR772" s="141">
        <v>195319.90250000003</v>
      </c>
      <c r="AS772" s="141">
        <v>190180.28125000003</v>
      </c>
      <c r="AT772" s="141">
        <v>185040.66000000003</v>
      </c>
      <c r="AU772" s="141">
        <v>179901.03875000004</v>
      </c>
      <c r="AV772" s="141">
        <v>174761.41750000004</v>
      </c>
      <c r="AW772" s="141">
        <v>169621.79625000004</v>
      </c>
      <c r="AX772" s="141">
        <v>164482.17500000005</v>
      </c>
      <c r="AY772" s="141">
        <v>159342.55375000005</v>
      </c>
      <c r="AZ772" s="141">
        <v>154202.93250000005</v>
      </c>
      <c r="BA772" s="141">
        <v>149063.31125000006</v>
      </c>
      <c r="BB772" s="141">
        <v>143923.69000000006</v>
      </c>
      <c r="BC772" s="141">
        <v>138784.06875000006</v>
      </c>
      <c r="BD772" s="141">
        <v>133644.44750000007</v>
      </c>
      <c r="BE772" s="141">
        <v>128504.82625000007</v>
      </c>
      <c r="BF772" s="141">
        <v>123365.20500000007</v>
      </c>
      <c r="BG772" s="141">
        <v>118225.58375000008</v>
      </c>
      <c r="BH772" s="141">
        <v>113085.96250000008</v>
      </c>
      <c r="BI772" s="141">
        <v>107946.34125000008</v>
      </c>
      <c r="BJ772" s="141">
        <v>102806.72000000009</v>
      </c>
      <c r="BK772" s="141">
        <v>97667.098750000092</v>
      </c>
      <c r="BL772" s="141">
        <v>92527.477500000095</v>
      </c>
      <c r="BM772" s="141">
        <v>87387.856250000099</v>
      </c>
      <c r="BN772" s="141">
        <v>82248.235000000102</v>
      </c>
      <c r="BO772" s="141">
        <v>77108.613750000106</v>
      </c>
      <c r="BP772" s="141">
        <v>71968.992500000109</v>
      </c>
    </row>
    <row r="773" spans="4:68">
      <c r="D773" s="174" t="s">
        <v>5139</v>
      </c>
      <c r="E773" s="176">
        <v>1208</v>
      </c>
      <c r="F773" s="174" t="s">
        <v>3420</v>
      </c>
      <c r="G773" s="174" t="s">
        <v>5140</v>
      </c>
      <c r="H773" s="174" t="s">
        <v>191</v>
      </c>
      <c r="I773" s="174" t="s">
        <v>3098</v>
      </c>
      <c r="J773" s="174" t="s">
        <v>5141</v>
      </c>
      <c r="K773" s="174"/>
      <c r="L773" s="174" t="s">
        <v>4377</v>
      </c>
      <c r="M773" s="174" t="s">
        <v>3776</v>
      </c>
      <c r="N773" s="176">
        <v>960</v>
      </c>
      <c r="O773" s="174" t="s">
        <v>3407</v>
      </c>
      <c r="P773" s="177">
        <v>30864</v>
      </c>
      <c r="Q773" s="176">
        <v>348</v>
      </c>
      <c r="R773" s="175">
        <v>437.86</v>
      </c>
      <c r="S773" s="175">
        <v>770.14</v>
      </c>
      <c r="T773" s="178">
        <v>0</v>
      </c>
      <c r="U773" s="96">
        <v>6</v>
      </c>
      <c r="V773" s="38" t="s">
        <v>116</v>
      </c>
      <c r="W773" s="38"/>
      <c r="X773" s="137">
        <v>15.1</v>
      </c>
      <c r="Y773" s="138">
        <v>60084</v>
      </c>
      <c r="Z773" s="179">
        <v>51</v>
      </c>
      <c r="AA773" s="139">
        <v>2064</v>
      </c>
      <c r="AB773" s="131"/>
      <c r="AC773" s="38"/>
      <c r="AD773" s="140">
        <v>770.14</v>
      </c>
      <c r="AE773" s="141">
        <v>755.04</v>
      </c>
      <c r="AF773" s="141">
        <v>739.93999999999994</v>
      </c>
      <c r="AG773" s="141">
        <v>724.83999999999992</v>
      </c>
      <c r="AH773" s="141">
        <v>709.7399999999999</v>
      </c>
      <c r="AI773" s="141">
        <v>694.63999999999987</v>
      </c>
      <c r="AJ773" s="141">
        <v>679.53999999999985</v>
      </c>
      <c r="AK773" s="141">
        <v>664.43999999999983</v>
      </c>
      <c r="AL773" s="141">
        <v>649.3399999999998</v>
      </c>
      <c r="AM773" s="141">
        <v>634.23999999999978</v>
      </c>
      <c r="AN773" s="141">
        <v>619.13999999999976</v>
      </c>
      <c r="AO773" s="141">
        <v>604.03999999999974</v>
      </c>
      <c r="AP773" s="141">
        <v>588.93999999999971</v>
      </c>
      <c r="AQ773" s="141">
        <v>573.83999999999969</v>
      </c>
      <c r="AR773" s="141">
        <v>558.73999999999967</v>
      </c>
      <c r="AS773" s="141">
        <v>543.63999999999965</v>
      </c>
      <c r="AT773" s="141">
        <v>528.53999999999962</v>
      </c>
      <c r="AU773" s="141">
        <v>513.4399999999996</v>
      </c>
      <c r="AV773" s="141">
        <v>498.33999999999958</v>
      </c>
      <c r="AW773" s="141">
        <v>483.23999999999955</v>
      </c>
      <c r="AX773" s="141">
        <v>468.13999999999953</v>
      </c>
      <c r="AY773" s="141">
        <v>453.03999999999951</v>
      </c>
      <c r="AZ773" s="141">
        <v>437.93999999999949</v>
      </c>
      <c r="BA773" s="141">
        <v>422.83999999999946</v>
      </c>
      <c r="BB773" s="141">
        <v>407.73999999999944</v>
      </c>
      <c r="BC773" s="141">
        <v>392.63999999999942</v>
      </c>
      <c r="BD773" s="141">
        <v>377.5399999999994</v>
      </c>
      <c r="BE773" s="141">
        <v>362.43999999999937</v>
      </c>
      <c r="BF773" s="141">
        <v>347.33999999999935</v>
      </c>
      <c r="BG773" s="141">
        <v>332.23999999999933</v>
      </c>
      <c r="BH773" s="141">
        <v>317.1399999999993</v>
      </c>
      <c r="BI773" s="141">
        <v>302.03999999999928</v>
      </c>
      <c r="BJ773" s="141">
        <v>286.93999999999926</v>
      </c>
      <c r="BK773" s="141">
        <v>271.83999999999924</v>
      </c>
      <c r="BL773" s="141">
        <v>256.73999999999921</v>
      </c>
      <c r="BM773" s="141">
        <v>241.63999999999922</v>
      </c>
      <c r="BN773" s="141">
        <v>226.53999999999922</v>
      </c>
      <c r="BO773" s="141">
        <v>211.43999999999923</v>
      </c>
      <c r="BP773" s="141">
        <v>196.33999999999924</v>
      </c>
    </row>
    <row r="774" spans="4:68">
      <c r="D774" s="174" t="s">
        <v>5142</v>
      </c>
      <c r="E774" s="175">
        <v>66275.13</v>
      </c>
      <c r="F774" s="174" t="s">
        <v>3426</v>
      </c>
      <c r="G774" s="174" t="s">
        <v>5140</v>
      </c>
      <c r="H774" s="174" t="s">
        <v>191</v>
      </c>
      <c r="I774" s="174" t="s">
        <v>3098</v>
      </c>
      <c r="J774" s="174" t="s">
        <v>5143</v>
      </c>
      <c r="K774" s="174"/>
      <c r="L774" s="174" t="s">
        <v>4377</v>
      </c>
      <c r="M774" s="174" t="s">
        <v>3776</v>
      </c>
      <c r="N774" s="176">
        <v>960</v>
      </c>
      <c r="O774" s="174" t="s">
        <v>3407</v>
      </c>
      <c r="P774" s="177">
        <v>30864</v>
      </c>
      <c r="Q774" s="176">
        <v>348</v>
      </c>
      <c r="R774" s="175">
        <v>24022.31</v>
      </c>
      <c r="S774" s="175">
        <v>42252.82</v>
      </c>
      <c r="T774" s="178">
        <v>0</v>
      </c>
      <c r="U774" s="96">
        <v>6</v>
      </c>
      <c r="V774" s="38" t="s">
        <v>116</v>
      </c>
      <c r="W774" s="38"/>
      <c r="X774" s="137">
        <v>828.4391250000001</v>
      </c>
      <c r="Y774" s="138">
        <v>60084</v>
      </c>
      <c r="Z774" s="179">
        <v>51</v>
      </c>
      <c r="AA774" s="139">
        <v>2064</v>
      </c>
      <c r="AB774" s="131"/>
      <c r="AC774" s="38"/>
      <c r="AD774" s="140">
        <v>42252.82</v>
      </c>
      <c r="AE774" s="141">
        <v>41424.380875000003</v>
      </c>
      <c r="AF774" s="141">
        <v>40595.941750000005</v>
      </c>
      <c r="AG774" s="141">
        <v>39767.502625000008</v>
      </c>
      <c r="AH774" s="141">
        <v>38939.063500000011</v>
      </c>
      <c r="AI774" s="141">
        <v>38110.624375000014</v>
      </c>
      <c r="AJ774" s="141">
        <v>37282.185250000017</v>
      </c>
      <c r="AK774" s="141">
        <v>36453.74612500002</v>
      </c>
      <c r="AL774" s="141">
        <v>35625.307000000023</v>
      </c>
      <c r="AM774" s="141">
        <v>34796.867875000025</v>
      </c>
      <c r="AN774" s="141">
        <v>33968.428750000028</v>
      </c>
      <c r="AO774" s="141">
        <v>33139.989625000031</v>
      </c>
      <c r="AP774" s="141">
        <v>32311.55050000003</v>
      </c>
      <c r="AQ774" s="141">
        <v>31483.11137500003</v>
      </c>
      <c r="AR774" s="141">
        <v>30654.672250000029</v>
      </c>
      <c r="AS774" s="141">
        <v>29826.233125000028</v>
      </c>
      <c r="AT774" s="141">
        <v>28997.794000000027</v>
      </c>
      <c r="AU774" s="141">
        <v>28169.354875000026</v>
      </c>
      <c r="AV774" s="141">
        <v>27340.915750000026</v>
      </c>
      <c r="AW774" s="141">
        <v>26512.476625000025</v>
      </c>
      <c r="AX774" s="141">
        <v>25684.037500000024</v>
      </c>
      <c r="AY774" s="141">
        <v>24855.598375000023</v>
      </c>
      <c r="AZ774" s="141">
        <v>24027.159250000022</v>
      </c>
      <c r="BA774" s="141">
        <v>23198.720125000022</v>
      </c>
      <c r="BB774" s="141">
        <v>22370.281000000021</v>
      </c>
      <c r="BC774" s="141">
        <v>21541.84187500002</v>
      </c>
      <c r="BD774" s="141">
        <v>20713.402750000019</v>
      </c>
      <c r="BE774" s="141">
        <v>19884.963625000019</v>
      </c>
      <c r="BF774" s="141">
        <v>19056.524500000018</v>
      </c>
      <c r="BG774" s="141">
        <v>18228.085375000017</v>
      </c>
      <c r="BH774" s="141">
        <v>17399.646250000016</v>
      </c>
      <c r="BI774" s="141">
        <v>16571.207125000015</v>
      </c>
      <c r="BJ774" s="141">
        <v>15742.768000000015</v>
      </c>
      <c r="BK774" s="141">
        <v>14914.328875000014</v>
      </c>
      <c r="BL774" s="141">
        <v>14085.889750000013</v>
      </c>
      <c r="BM774" s="141">
        <v>13257.450625000012</v>
      </c>
      <c r="BN774" s="141">
        <v>12429.011500000011</v>
      </c>
      <c r="BO774" s="141">
        <v>11600.572375000011</v>
      </c>
      <c r="BP774" s="141">
        <v>10772.13325000001</v>
      </c>
    </row>
    <row r="775" spans="4:68">
      <c r="D775" s="174" t="s">
        <v>5144</v>
      </c>
      <c r="E775" s="176">
        <v>3176057</v>
      </c>
      <c r="F775" s="174" t="s">
        <v>3420</v>
      </c>
      <c r="G775" s="174" t="s">
        <v>5145</v>
      </c>
      <c r="H775" s="174" t="s">
        <v>191</v>
      </c>
      <c r="I775" s="174" t="s">
        <v>5146</v>
      </c>
      <c r="J775" s="174" t="s">
        <v>5147</v>
      </c>
      <c r="K775" s="174" t="s">
        <v>5148</v>
      </c>
      <c r="L775" s="174" t="s">
        <v>4439</v>
      </c>
      <c r="M775" s="174" t="s">
        <v>5115</v>
      </c>
      <c r="N775" s="176">
        <v>960</v>
      </c>
      <c r="O775" s="174" t="s">
        <v>3407</v>
      </c>
      <c r="P775" s="177">
        <v>32325</v>
      </c>
      <c r="Q775" s="176">
        <v>300</v>
      </c>
      <c r="R775" s="175">
        <v>992407.5</v>
      </c>
      <c r="S775" s="175">
        <v>2183649.5</v>
      </c>
      <c r="T775" s="178">
        <v>0</v>
      </c>
      <c r="U775" s="96">
        <v>6</v>
      </c>
      <c r="V775" s="38" t="s">
        <v>116</v>
      </c>
      <c r="W775" s="38"/>
      <c r="X775" s="137">
        <v>39700.712500000001</v>
      </c>
      <c r="Y775" s="138">
        <v>61545</v>
      </c>
      <c r="Z775" s="179">
        <v>55</v>
      </c>
      <c r="AA775" s="139">
        <v>2068</v>
      </c>
      <c r="AB775" s="131"/>
      <c r="AC775" s="38"/>
      <c r="AD775" s="140">
        <v>2183649.5</v>
      </c>
      <c r="AE775" s="141">
        <v>2143948.7875000001</v>
      </c>
      <c r="AF775" s="141">
        <v>2104248.0750000002</v>
      </c>
      <c r="AG775" s="141">
        <v>2064547.3625000003</v>
      </c>
      <c r="AH775" s="141">
        <v>2024846.6500000004</v>
      </c>
      <c r="AI775" s="141">
        <v>1985145.9375000005</v>
      </c>
      <c r="AJ775" s="141">
        <v>1945445.2250000006</v>
      </c>
      <c r="AK775" s="141">
        <v>1905744.5125000007</v>
      </c>
      <c r="AL775" s="141">
        <v>1866043.8000000007</v>
      </c>
      <c r="AM775" s="141">
        <v>1826343.0875000008</v>
      </c>
      <c r="AN775" s="141">
        <v>1786642.3750000009</v>
      </c>
      <c r="AO775" s="141">
        <v>1746941.662500001</v>
      </c>
      <c r="AP775" s="141">
        <v>1707240.9500000011</v>
      </c>
      <c r="AQ775" s="141">
        <v>1667540.2375000012</v>
      </c>
      <c r="AR775" s="141">
        <v>1627839.5250000013</v>
      </c>
      <c r="AS775" s="141">
        <v>1588138.8125000014</v>
      </c>
      <c r="AT775" s="141">
        <v>1548438.1000000015</v>
      </c>
      <c r="AU775" s="141">
        <v>1508737.3875000016</v>
      </c>
      <c r="AV775" s="141">
        <v>1469036.6750000017</v>
      </c>
      <c r="AW775" s="141">
        <v>1429335.9625000018</v>
      </c>
      <c r="AX775" s="141">
        <v>1389635.2500000019</v>
      </c>
      <c r="AY775" s="141">
        <v>1349934.537500002</v>
      </c>
      <c r="AZ775" s="141">
        <v>1310233.825000002</v>
      </c>
      <c r="BA775" s="141">
        <v>1270533.1125000021</v>
      </c>
      <c r="BB775" s="141">
        <v>1230832.4000000022</v>
      </c>
      <c r="BC775" s="141">
        <v>1191131.6875000023</v>
      </c>
      <c r="BD775" s="141">
        <v>1151430.9750000024</v>
      </c>
      <c r="BE775" s="141">
        <v>1111730.2625000025</v>
      </c>
      <c r="BF775" s="141">
        <v>1072029.5500000026</v>
      </c>
      <c r="BG775" s="141">
        <v>1032328.8375000026</v>
      </c>
      <c r="BH775" s="141">
        <v>992628.12500000256</v>
      </c>
      <c r="BI775" s="141">
        <v>952927.41250000254</v>
      </c>
      <c r="BJ775" s="141">
        <v>913226.70000000251</v>
      </c>
      <c r="BK775" s="141">
        <v>873525.98750000249</v>
      </c>
      <c r="BL775" s="141">
        <v>833825.27500000247</v>
      </c>
      <c r="BM775" s="141">
        <v>794124.56250000244</v>
      </c>
      <c r="BN775" s="141">
        <v>754423.85000000242</v>
      </c>
      <c r="BO775" s="141">
        <v>714723.1375000024</v>
      </c>
      <c r="BP775" s="141">
        <v>675022.42500000237</v>
      </c>
    </row>
    <row r="776" spans="4:68">
      <c r="D776" s="174" t="s">
        <v>5149</v>
      </c>
      <c r="E776" s="176">
        <v>1600293</v>
      </c>
      <c r="F776" s="174" t="s">
        <v>3612</v>
      </c>
      <c r="G776" s="174" t="s">
        <v>5145</v>
      </c>
      <c r="H776" s="174" t="s">
        <v>191</v>
      </c>
      <c r="I776" s="174" t="s">
        <v>5146</v>
      </c>
      <c r="J776" s="174" t="s">
        <v>5147</v>
      </c>
      <c r="K776" s="174" t="s">
        <v>5148</v>
      </c>
      <c r="L776" s="174" t="s">
        <v>4439</v>
      </c>
      <c r="M776" s="174" t="s">
        <v>5115</v>
      </c>
      <c r="N776" s="176">
        <v>960</v>
      </c>
      <c r="O776" s="174" t="s">
        <v>3407</v>
      </c>
      <c r="P776" s="177">
        <v>32325</v>
      </c>
      <c r="Q776" s="176">
        <v>300</v>
      </c>
      <c r="R776" s="175">
        <v>500035.96</v>
      </c>
      <c r="S776" s="175">
        <v>1100257.04</v>
      </c>
      <c r="T776" s="178">
        <v>0</v>
      </c>
      <c r="U776" s="96">
        <v>6</v>
      </c>
      <c r="V776" s="38" t="s">
        <v>116</v>
      </c>
      <c r="W776" s="38"/>
      <c r="X776" s="137">
        <v>20003.662499999999</v>
      </c>
      <c r="Y776" s="138">
        <v>61545</v>
      </c>
      <c r="Z776" s="179">
        <v>55</v>
      </c>
      <c r="AA776" s="139">
        <v>2068</v>
      </c>
      <c r="AB776" s="131"/>
      <c r="AC776" s="38"/>
      <c r="AD776" s="140">
        <v>1100257.04</v>
      </c>
      <c r="AE776" s="141">
        <v>1080253.3774999999</v>
      </c>
      <c r="AF776" s="141">
        <v>1060249.7149999999</v>
      </c>
      <c r="AG776" s="141">
        <v>1040246.0524999999</v>
      </c>
      <c r="AH776" s="141">
        <v>1020242.3899999999</v>
      </c>
      <c r="AI776" s="141">
        <v>1000238.7274999999</v>
      </c>
      <c r="AJ776" s="141">
        <v>980235.06499999994</v>
      </c>
      <c r="AK776" s="141">
        <v>960231.40249999997</v>
      </c>
      <c r="AL776" s="141">
        <v>940227.74</v>
      </c>
      <c r="AM776" s="141">
        <v>920224.07750000001</v>
      </c>
      <c r="AN776" s="141">
        <v>900220.41500000004</v>
      </c>
      <c r="AO776" s="141">
        <v>880216.75250000006</v>
      </c>
      <c r="AP776" s="141">
        <v>860213.09000000008</v>
      </c>
      <c r="AQ776" s="141">
        <v>840209.42750000011</v>
      </c>
      <c r="AR776" s="141">
        <v>820205.76500000013</v>
      </c>
      <c r="AS776" s="141">
        <v>800202.10250000015</v>
      </c>
      <c r="AT776" s="141">
        <v>780198.44000000018</v>
      </c>
      <c r="AU776" s="141">
        <v>760194.7775000002</v>
      </c>
      <c r="AV776" s="141">
        <v>740191.11500000022</v>
      </c>
      <c r="AW776" s="141">
        <v>720187.45250000025</v>
      </c>
      <c r="AX776" s="141">
        <v>700183.79000000027</v>
      </c>
      <c r="AY776" s="141">
        <v>680180.12750000029</v>
      </c>
      <c r="AZ776" s="141">
        <v>660176.46500000032</v>
      </c>
      <c r="BA776" s="141">
        <v>640172.80250000034</v>
      </c>
      <c r="BB776" s="141">
        <v>620169.14000000036</v>
      </c>
      <c r="BC776" s="141">
        <v>600165.47750000039</v>
      </c>
      <c r="BD776" s="141">
        <v>580161.81500000041</v>
      </c>
      <c r="BE776" s="141">
        <v>560158.15250000043</v>
      </c>
      <c r="BF776" s="141">
        <v>540154.49000000046</v>
      </c>
      <c r="BG776" s="141">
        <v>520150.82750000048</v>
      </c>
      <c r="BH776" s="141">
        <v>500147.1650000005</v>
      </c>
      <c r="BI776" s="141">
        <v>480143.50250000053</v>
      </c>
      <c r="BJ776" s="141">
        <v>460139.84000000055</v>
      </c>
      <c r="BK776" s="141">
        <v>440136.17750000057</v>
      </c>
      <c r="BL776" s="141">
        <v>420132.5150000006</v>
      </c>
      <c r="BM776" s="141">
        <v>400128.85250000062</v>
      </c>
      <c r="BN776" s="141">
        <v>380125.19000000064</v>
      </c>
      <c r="BO776" s="141">
        <v>360121.52750000067</v>
      </c>
      <c r="BP776" s="141">
        <v>340117.86500000069</v>
      </c>
    </row>
    <row r="777" spans="4:68">
      <c r="D777" s="174" t="s">
        <v>5150</v>
      </c>
      <c r="E777" s="176">
        <v>1042</v>
      </c>
      <c r="F777" s="174" t="s">
        <v>3472</v>
      </c>
      <c r="G777" s="174" t="s">
        <v>5145</v>
      </c>
      <c r="H777" s="174" t="s">
        <v>191</v>
      </c>
      <c r="I777" s="174" t="s">
        <v>5146</v>
      </c>
      <c r="J777" s="174" t="s">
        <v>5147</v>
      </c>
      <c r="K777" s="174" t="s">
        <v>5148</v>
      </c>
      <c r="L777" s="174" t="s">
        <v>4439</v>
      </c>
      <c r="M777" s="174" t="s">
        <v>5115</v>
      </c>
      <c r="N777" s="176">
        <v>960</v>
      </c>
      <c r="O777" s="174" t="s">
        <v>3407</v>
      </c>
      <c r="P777" s="177">
        <v>32325</v>
      </c>
      <c r="Q777" s="176">
        <v>300</v>
      </c>
      <c r="R777" s="175">
        <v>325.52</v>
      </c>
      <c r="S777" s="175">
        <v>716.48</v>
      </c>
      <c r="T777" s="178">
        <v>0</v>
      </c>
      <c r="U777" s="96">
        <v>6</v>
      </c>
      <c r="V777" s="38" t="s">
        <v>116</v>
      </c>
      <c r="W777" s="38"/>
      <c r="X777" s="137">
        <v>13.025</v>
      </c>
      <c r="Y777" s="138">
        <v>61545</v>
      </c>
      <c r="Z777" s="179">
        <v>55</v>
      </c>
      <c r="AA777" s="139">
        <v>2068</v>
      </c>
      <c r="AB777" s="131"/>
      <c r="AC777" s="38"/>
      <c r="AD777" s="140">
        <v>716.48</v>
      </c>
      <c r="AE777" s="141">
        <v>703.45500000000004</v>
      </c>
      <c r="AF777" s="141">
        <v>690.43000000000006</v>
      </c>
      <c r="AG777" s="141">
        <v>677.40500000000009</v>
      </c>
      <c r="AH777" s="141">
        <v>664.38000000000011</v>
      </c>
      <c r="AI777" s="141">
        <v>651.35500000000013</v>
      </c>
      <c r="AJ777" s="141">
        <v>638.33000000000015</v>
      </c>
      <c r="AK777" s="141">
        <v>625.30500000000018</v>
      </c>
      <c r="AL777" s="141">
        <v>612.2800000000002</v>
      </c>
      <c r="AM777" s="141">
        <v>599.25500000000022</v>
      </c>
      <c r="AN777" s="141">
        <v>586.23000000000025</v>
      </c>
      <c r="AO777" s="141">
        <v>573.20500000000027</v>
      </c>
      <c r="AP777" s="141">
        <v>560.18000000000029</v>
      </c>
      <c r="AQ777" s="141">
        <v>547.15500000000031</v>
      </c>
      <c r="AR777" s="141">
        <v>534.13000000000034</v>
      </c>
      <c r="AS777" s="141">
        <v>521.10500000000036</v>
      </c>
      <c r="AT777" s="141">
        <v>508.08000000000038</v>
      </c>
      <c r="AU777" s="141">
        <v>495.0550000000004</v>
      </c>
      <c r="AV777" s="141">
        <v>482.03000000000043</v>
      </c>
      <c r="AW777" s="141">
        <v>469.00500000000045</v>
      </c>
      <c r="AX777" s="141">
        <v>455.98000000000047</v>
      </c>
      <c r="AY777" s="141">
        <v>442.9550000000005</v>
      </c>
      <c r="AZ777" s="141">
        <v>429.93000000000052</v>
      </c>
      <c r="BA777" s="141">
        <v>416.90500000000054</v>
      </c>
      <c r="BB777" s="141">
        <v>403.88000000000056</v>
      </c>
      <c r="BC777" s="141">
        <v>390.85500000000059</v>
      </c>
      <c r="BD777" s="141">
        <v>377.83000000000061</v>
      </c>
      <c r="BE777" s="141">
        <v>364.80500000000063</v>
      </c>
      <c r="BF777" s="141">
        <v>351.78000000000065</v>
      </c>
      <c r="BG777" s="141">
        <v>338.75500000000068</v>
      </c>
      <c r="BH777" s="141">
        <v>325.7300000000007</v>
      </c>
      <c r="BI777" s="141">
        <v>312.70500000000072</v>
      </c>
      <c r="BJ777" s="141">
        <v>299.68000000000075</v>
      </c>
      <c r="BK777" s="141">
        <v>286.65500000000077</v>
      </c>
      <c r="BL777" s="141">
        <v>273.63000000000079</v>
      </c>
      <c r="BM777" s="141">
        <v>260.60500000000081</v>
      </c>
      <c r="BN777" s="141">
        <v>247.58000000000081</v>
      </c>
      <c r="BO777" s="141">
        <v>234.5550000000008</v>
      </c>
      <c r="BP777" s="141">
        <v>221.5300000000008</v>
      </c>
    </row>
    <row r="778" spans="4:68">
      <c r="D778" s="174" t="s">
        <v>5151</v>
      </c>
      <c r="E778" s="175">
        <v>43998374.560000002</v>
      </c>
      <c r="F778" s="174" t="s">
        <v>3426</v>
      </c>
      <c r="G778" s="174" t="s">
        <v>5145</v>
      </c>
      <c r="H778" s="174" t="s">
        <v>191</v>
      </c>
      <c r="I778" s="174" t="s">
        <v>5146</v>
      </c>
      <c r="J778" s="174" t="s">
        <v>5152</v>
      </c>
      <c r="K778" s="174" t="s">
        <v>5148</v>
      </c>
      <c r="L778" s="174" t="s">
        <v>4439</v>
      </c>
      <c r="M778" s="174" t="s">
        <v>5115</v>
      </c>
      <c r="N778" s="176">
        <v>960</v>
      </c>
      <c r="O778" s="174" t="s">
        <v>3407</v>
      </c>
      <c r="P778" s="177">
        <v>32325</v>
      </c>
      <c r="Q778" s="176">
        <v>300</v>
      </c>
      <c r="R778" s="175">
        <v>13747964.300000001</v>
      </c>
      <c r="S778" s="175">
        <v>30250410.260000002</v>
      </c>
      <c r="T778" s="178">
        <v>0</v>
      </c>
      <c r="U778" s="96">
        <v>6</v>
      </c>
      <c r="V778" s="38" t="s">
        <v>116</v>
      </c>
      <c r="W778" s="38"/>
      <c r="X778" s="137">
        <v>549979.68200000003</v>
      </c>
      <c r="Y778" s="138">
        <v>61545</v>
      </c>
      <c r="Z778" s="179">
        <v>55</v>
      </c>
      <c r="AA778" s="139">
        <v>2068</v>
      </c>
      <c r="AB778" s="131"/>
      <c r="AC778" s="38"/>
      <c r="AD778" s="140">
        <v>30250410.260000002</v>
      </c>
      <c r="AE778" s="141">
        <v>29700430.578000002</v>
      </c>
      <c r="AF778" s="141">
        <v>29150450.896000002</v>
      </c>
      <c r="AG778" s="141">
        <v>28600471.214000002</v>
      </c>
      <c r="AH778" s="141">
        <v>28050491.532000002</v>
      </c>
      <c r="AI778" s="141">
        <v>27500511.850000001</v>
      </c>
      <c r="AJ778" s="141">
        <v>26950532.168000001</v>
      </c>
      <c r="AK778" s="141">
        <v>26400552.486000001</v>
      </c>
      <c r="AL778" s="141">
        <v>25850572.804000001</v>
      </c>
      <c r="AM778" s="141">
        <v>25300593.122000001</v>
      </c>
      <c r="AN778" s="141">
        <v>24750613.440000001</v>
      </c>
      <c r="AO778" s="141">
        <v>24200633.758000001</v>
      </c>
      <c r="AP778" s="141">
        <v>23650654.076000001</v>
      </c>
      <c r="AQ778" s="141">
        <v>23100674.394000001</v>
      </c>
      <c r="AR778" s="141">
        <v>22550694.712000001</v>
      </c>
      <c r="AS778" s="141">
        <v>22000715.030000001</v>
      </c>
      <c r="AT778" s="141">
        <v>21450735.348000001</v>
      </c>
      <c r="AU778" s="141">
        <v>20900755.666000001</v>
      </c>
      <c r="AV778" s="141">
        <v>20350775.984000001</v>
      </c>
      <c r="AW778" s="141">
        <v>19800796.302000001</v>
      </c>
      <c r="AX778" s="141">
        <v>19250816.620000001</v>
      </c>
      <c r="AY778" s="141">
        <v>18700836.938000001</v>
      </c>
      <c r="AZ778" s="141">
        <v>18150857.256000001</v>
      </c>
      <c r="BA778" s="141">
        <v>17600877.574000001</v>
      </c>
      <c r="BB778" s="141">
        <v>17050897.892000001</v>
      </c>
      <c r="BC778" s="141">
        <v>16500918.210000001</v>
      </c>
      <c r="BD778" s="141">
        <v>15950938.528000001</v>
      </c>
      <c r="BE778" s="141">
        <v>15400958.846000001</v>
      </c>
      <c r="BF778" s="141">
        <v>14850979.164000001</v>
      </c>
      <c r="BG778" s="141">
        <v>14300999.482000001</v>
      </c>
      <c r="BH778" s="141">
        <v>13751019.800000001</v>
      </c>
      <c r="BI778" s="141">
        <v>13201040.118000001</v>
      </c>
      <c r="BJ778" s="141">
        <v>12651060.436000001</v>
      </c>
      <c r="BK778" s="141">
        <v>12101080.754000001</v>
      </c>
      <c r="BL778" s="141">
        <v>11551101.072000001</v>
      </c>
      <c r="BM778" s="141">
        <v>11001121.390000001</v>
      </c>
      <c r="BN778" s="141">
        <v>10451141.708000001</v>
      </c>
      <c r="BO778" s="141">
        <v>9901162.0260000005</v>
      </c>
      <c r="BP778" s="141">
        <v>9351182.3440000005</v>
      </c>
    </row>
    <row r="779" spans="4:68">
      <c r="D779" s="174" t="s">
        <v>5153</v>
      </c>
      <c r="E779" s="176">
        <v>297884</v>
      </c>
      <c r="F779" s="174" t="s">
        <v>3420</v>
      </c>
      <c r="G779" s="174" t="s">
        <v>5154</v>
      </c>
      <c r="H779" s="174" t="s">
        <v>191</v>
      </c>
      <c r="I779" s="174" t="s">
        <v>5155</v>
      </c>
      <c r="J779" s="174" t="s">
        <v>5156</v>
      </c>
      <c r="K779" s="174"/>
      <c r="L779" s="174" t="s">
        <v>4439</v>
      </c>
      <c r="M779" s="174" t="s">
        <v>4937</v>
      </c>
      <c r="N779" s="176">
        <v>960</v>
      </c>
      <c r="O779" s="174" t="s">
        <v>3407</v>
      </c>
      <c r="P779" s="177">
        <v>32690</v>
      </c>
      <c r="Q779" s="176">
        <v>288</v>
      </c>
      <c r="R779" s="175">
        <v>89354.86</v>
      </c>
      <c r="S779" s="175">
        <v>208529.14</v>
      </c>
      <c r="T779" s="178">
        <v>1</v>
      </c>
      <c r="U779" s="96">
        <v>6</v>
      </c>
      <c r="V779" s="38" t="s">
        <v>116</v>
      </c>
      <c r="W779" s="38"/>
      <c r="X779" s="137">
        <v>3723.55</v>
      </c>
      <c r="Y779" s="138">
        <v>61910</v>
      </c>
      <c r="Z779" s="179">
        <v>56</v>
      </c>
      <c r="AA779" s="139">
        <v>2069</v>
      </c>
      <c r="AB779" s="131"/>
      <c r="AC779" s="38"/>
      <c r="AD779" s="140">
        <v>208529.14</v>
      </c>
      <c r="AE779" s="141">
        <v>204805.59000000003</v>
      </c>
      <c r="AF779" s="141">
        <v>201082.04000000004</v>
      </c>
      <c r="AG779" s="141">
        <v>197358.49000000005</v>
      </c>
      <c r="AH779" s="141">
        <v>193634.94000000006</v>
      </c>
      <c r="AI779" s="141">
        <v>189911.39000000007</v>
      </c>
      <c r="AJ779" s="141">
        <v>186187.84000000008</v>
      </c>
      <c r="AK779" s="141">
        <v>182464.2900000001</v>
      </c>
      <c r="AL779" s="141">
        <v>178740.74000000011</v>
      </c>
      <c r="AM779" s="141">
        <v>175017.19000000012</v>
      </c>
      <c r="AN779" s="141">
        <v>171293.64000000013</v>
      </c>
      <c r="AO779" s="141">
        <v>167570.09000000014</v>
      </c>
      <c r="AP779" s="141">
        <v>163846.54000000015</v>
      </c>
      <c r="AQ779" s="141">
        <v>160122.99000000017</v>
      </c>
      <c r="AR779" s="141">
        <v>156399.44000000018</v>
      </c>
      <c r="AS779" s="141">
        <v>152675.89000000019</v>
      </c>
      <c r="AT779" s="141">
        <v>148952.3400000002</v>
      </c>
      <c r="AU779" s="141">
        <v>145228.79000000021</v>
      </c>
      <c r="AV779" s="141">
        <v>141505.24000000022</v>
      </c>
      <c r="AW779" s="141">
        <v>137781.69000000024</v>
      </c>
      <c r="AX779" s="141">
        <v>134058.14000000025</v>
      </c>
      <c r="AY779" s="141">
        <v>130334.59000000024</v>
      </c>
      <c r="AZ779" s="141">
        <v>126611.04000000024</v>
      </c>
      <c r="BA779" s="141">
        <v>122887.49000000024</v>
      </c>
      <c r="BB779" s="141">
        <v>119163.94000000024</v>
      </c>
      <c r="BC779" s="141">
        <v>115440.39000000023</v>
      </c>
      <c r="BD779" s="141">
        <v>111716.84000000023</v>
      </c>
      <c r="BE779" s="141">
        <v>107993.29000000023</v>
      </c>
      <c r="BF779" s="141">
        <v>104269.74000000022</v>
      </c>
      <c r="BG779" s="141">
        <v>100546.19000000022</v>
      </c>
      <c r="BH779" s="141">
        <v>96822.640000000218</v>
      </c>
      <c r="BI779" s="141">
        <v>93099.090000000215</v>
      </c>
      <c r="BJ779" s="141">
        <v>89375.540000000212</v>
      </c>
      <c r="BK779" s="141">
        <v>85651.990000000209</v>
      </c>
      <c r="BL779" s="141">
        <v>81928.440000000206</v>
      </c>
      <c r="BM779" s="141">
        <v>78204.890000000203</v>
      </c>
      <c r="BN779" s="141">
        <v>74481.3400000002</v>
      </c>
      <c r="BO779" s="141">
        <v>70757.790000000197</v>
      </c>
      <c r="BP779" s="141">
        <v>67034.240000000194</v>
      </c>
    </row>
    <row r="780" spans="4:68">
      <c r="D780" s="174" t="s">
        <v>5157</v>
      </c>
      <c r="E780" s="176">
        <v>103464</v>
      </c>
      <c r="F780" s="174" t="s">
        <v>3612</v>
      </c>
      <c r="G780" s="174" t="s">
        <v>5154</v>
      </c>
      <c r="H780" s="174" t="s">
        <v>191</v>
      </c>
      <c r="I780" s="174" t="s">
        <v>5155</v>
      </c>
      <c r="J780" s="174" t="s">
        <v>5156</v>
      </c>
      <c r="K780" s="174"/>
      <c r="L780" s="174" t="s">
        <v>4439</v>
      </c>
      <c r="M780" s="174" t="s">
        <v>4937</v>
      </c>
      <c r="N780" s="176">
        <v>960</v>
      </c>
      <c r="O780" s="174" t="s">
        <v>3407</v>
      </c>
      <c r="P780" s="177">
        <v>32690</v>
      </c>
      <c r="Q780" s="176">
        <v>288</v>
      </c>
      <c r="R780" s="175">
        <v>31035.61</v>
      </c>
      <c r="S780" s="175">
        <v>72428.39</v>
      </c>
      <c r="T780" s="178">
        <v>1</v>
      </c>
      <c r="U780" s="96">
        <v>6</v>
      </c>
      <c r="V780" s="38" t="s">
        <v>116</v>
      </c>
      <c r="W780" s="38"/>
      <c r="X780" s="137">
        <v>1293.3000000000002</v>
      </c>
      <c r="Y780" s="138">
        <v>61910</v>
      </c>
      <c r="Z780" s="179">
        <v>56</v>
      </c>
      <c r="AA780" s="139">
        <v>2069</v>
      </c>
      <c r="AB780" s="131"/>
      <c r="AC780" s="38"/>
      <c r="AD780" s="140">
        <v>72428.39</v>
      </c>
      <c r="AE780" s="141">
        <v>71135.09</v>
      </c>
      <c r="AF780" s="141">
        <v>69841.789999999994</v>
      </c>
      <c r="AG780" s="141">
        <v>68548.489999999991</v>
      </c>
      <c r="AH780" s="141">
        <v>67255.189999999988</v>
      </c>
      <c r="AI780" s="141">
        <v>65961.889999999985</v>
      </c>
      <c r="AJ780" s="141">
        <v>64668.589999999982</v>
      </c>
      <c r="AK780" s="141">
        <v>63375.289999999979</v>
      </c>
      <c r="AL780" s="141">
        <v>62081.989999999976</v>
      </c>
      <c r="AM780" s="141">
        <v>60788.689999999973</v>
      </c>
      <c r="AN780" s="141">
        <v>59495.38999999997</v>
      </c>
      <c r="AO780" s="141">
        <v>58202.089999999967</v>
      </c>
      <c r="AP780" s="141">
        <v>56908.789999999964</v>
      </c>
      <c r="AQ780" s="141">
        <v>55615.489999999962</v>
      </c>
      <c r="AR780" s="141">
        <v>54322.189999999959</v>
      </c>
      <c r="AS780" s="141">
        <v>53028.889999999956</v>
      </c>
      <c r="AT780" s="141">
        <v>51735.589999999953</v>
      </c>
      <c r="AU780" s="141">
        <v>50442.28999999995</v>
      </c>
      <c r="AV780" s="141">
        <v>49148.989999999947</v>
      </c>
      <c r="AW780" s="141">
        <v>47855.689999999944</v>
      </c>
      <c r="AX780" s="141">
        <v>46562.389999999941</v>
      </c>
      <c r="AY780" s="141">
        <v>45269.089999999938</v>
      </c>
      <c r="AZ780" s="141">
        <v>43975.789999999935</v>
      </c>
      <c r="BA780" s="141">
        <v>42682.489999999932</v>
      </c>
      <c r="BB780" s="141">
        <v>41389.18999999993</v>
      </c>
      <c r="BC780" s="141">
        <v>40095.889999999927</v>
      </c>
      <c r="BD780" s="141">
        <v>38802.589999999924</v>
      </c>
      <c r="BE780" s="141">
        <v>37509.289999999921</v>
      </c>
      <c r="BF780" s="141">
        <v>36215.989999999918</v>
      </c>
      <c r="BG780" s="141">
        <v>34922.689999999915</v>
      </c>
      <c r="BH780" s="141">
        <v>33629.389999999912</v>
      </c>
      <c r="BI780" s="141">
        <v>32336.089999999913</v>
      </c>
      <c r="BJ780" s="141">
        <v>31042.789999999914</v>
      </c>
      <c r="BK780" s="141">
        <v>29749.489999999914</v>
      </c>
      <c r="BL780" s="141">
        <v>28456.189999999915</v>
      </c>
      <c r="BM780" s="141">
        <v>27162.889999999916</v>
      </c>
      <c r="BN780" s="141">
        <v>25869.589999999916</v>
      </c>
      <c r="BO780" s="141">
        <v>24576.289999999917</v>
      </c>
      <c r="BP780" s="141">
        <v>23282.989999999918</v>
      </c>
    </row>
    <row r="781" spans="4:68">
      <c r="D781" s="174" t="s">
        <v>5158</v>
      </c>
      <c r="E781" s="175">
        <v>10171578.83</v>
      </c>
      <c r="F781" s="174" t="s">
        <v>3426</v>
      </c>
      <c r="G781" s="174" t="s">
        <v>5154</v>
      </c>
      <c r="H781" s="174" t="s">
        <v>191</v>
      </c>
      <c r="I781" s="174" t="s">
        <v>5155</v>
      </c>
      <c r="J781" s="174" t="s">
        <v>5159</v>
      </c>
      <c r="K781" s="174"/>
      <c r="L781" s="174" t="s">
        <v>4439</v>
      </c>
      <c r="M781" s="174" t="s">
        <v>4937</v>
      </c>
      <c r="N781" s="176">
        <v>960</v>
      </c>
      <c r="O781" s="174" t="s">
        <v>3407</v>
      </c>
      <c r="P781" s="177">
        <v>32690</v>
      </c>
      <c r="Q781" s="176">
        <v>288</v>
      </c>
      <c r="R781" s="175">
        <v>3051120.39</v>
      </c>
      <c r="S781" s="175">
        <v>7120458.4400000004</v>
      </c>
      <c r="T781" s="178">
        <v>0</v>
      </c>
      <c r="U781" s="96">
        <v>6</v>
      </c>
      <c r="V781" s="38" t="s">
        <v>116</v>
      </c>
      <c r="W781" s="38"/>
      <c r="X781" s="137">
        <v>127144.73537500002</v>
      </c>
      <c r="Y781" s="138">
        <v>61910</v>
      </c>
      <c r="Z781" s="179">
        <v>56</v>
      </c>
      <c r="AA781" s="139">
        <v>2069</v>
      </c>
      <c r="AB781" s="131"/>
      <c r="AC781" s="38"/>
      <c r="AD781" s="140">
        <v>7120458.4400000004</v>
      </c>
      <c r="AE781" s="141">
        <v>6993313.7046250002</v>
      </c>
      <c r="AF781" s="141">
        <v>6866168.9692500001</v>
      </c>
      <c r="AG781" s="141">
        <v>6739024.2338749999</v>
      </c>
      <c r="AH781" s="141">
        <v>6611879.4984999998</v>
      </c>
      <c r="AI781" s="141">
        <v>6484734.7631249996</v>
      </c>
      <c r="AJ781" s="141">
        <v>6357590.0277499994</v>
      </c>
      <c r="AK781" s="141">
        <v>6230445.2923749993</v>
      </c>
      <c r="AL781" s="141">
        <v>6103300.5569999991</v>
      </c>
      <c r="AM781" s="141">
        <v>5976155.8216249989</v>
      </c>
      <c r="AN781" s="141">
        <v>5849011.0862499988</v>
      </c>
      <c r="AO781" s="141">
        <v>5721866.3508749986</v>
      </c>
      <c r="AP781" s="141">
        <v>5594721.6154999984</v>
      </c>
      <c r="AQ781" s="141">
        <v>5467576.8801249983</v>
      </c>
      <c r="AR781" s="141">
        <v>5340432.1447499981</v>
      </c>
      <c r="AS781" s="141">
        <v>5213287.409374998</v>
      </c>
      <c r="AT781" s="141">
        <v>5086142.6739999978</v>
      </c>
      <c r="AU781" s="141">
        <v>4958997.9386249976</v>
      </c>
      <c r="AV781" s="141">
        <v>4831853.2032499975</v>
      </c>
      <c r="AW781" s="141">
        <v>4704708.4678749973</v>
      </c>
      <c r="AX781" s="141">
        <v>4577563.7324999971</v>
      </c>
      <c r="AY781" s="141">
        <v>4450418.997124997</v>
      </c>
      <c r="AZ781" s="141">
        <v>4323274.2617499968</v>
      </c>
      <c r="BA781" s="141">
        <v>4196129.5263749966</v>
      </c>
      <c r="BB781" s="141">
        <v>4068984.7909999965</v>
      </c>
      <c r="BC781" s="141">
        <v>3941840.0556249963</v>
      </c>
      <c r="BD781" s="141">
        <v>3814695.3202499961</v>
      </c>
      <c r="BE781" s="141">
        <v>3687550.584874996</v>
      </c>
      <c r="BF781" s="141">
        <v>3560405.8494999958</v>
      </c>
      <c r="BG781" s="141">
        <v>3433261.1141249957</v>
      </c>
      <c r="BH781" s="141">
        <v>3306116.3787499955</v>
      </c>
      <c r="BI781" s="141">
        <v>3178971.6433749953</v>
      </c>
      <c r="BJ781" s="141">
        <v>3051826.9079999952</v>
      </c>
      <c r="BK781" s="141">
        <v>2924682.172624995</v>
      </c>
      <c r="BL781" s="141">
        <v>2797537.4372499948</v>
      </c>
      <c r="BM781" s="141">
        <v>2670392.7018749947</v>
      </c>
      <c r="BN781" s="141">
        <v>2543247.9664999945</v>
      </c>
      <c r="BO781" s="141">
        <v>2416103.2311249943</v>
      </c>
      <c r="BP781" s="141">
        <v>2288958.4957499942</v>
      </c>
    </row>
    <row r="782" spans="4:68">
      <c r="D782" s="174" t="s">
        <v>5160</v>
      </c>
      <c r="E782" s="175">
        <v>38695.74</v>
      </c>
      <c r="F782" s="174" t="s">
        <v>3426</v>
      </c>
      <c r="G782" s="174" t="s">
        <v>5161</v>
      </c>
      <c r="H782" s="174" t="s">
        <v>191</v>
      </c>
      <c r="I782" s="174" t="s">
        <v>5155</v>
      </c>
      <c r="J782" s="174" t="s">
        <v>5162</v>
      </c>
      <c r="K782" s="174"/>
      <c r="L782" s="174" t="s">
        <v>4439</v>
      </c>
      <c r="M782" s="174" t="s">
        <v>4937</v>
      </c>
      <c r="N782" s="176">
        <v>960</v>
      </c>
      <c r="O782" s="174" t="s">
        <v>3407</v>
      </c>
      <c r="P782" s="177">
        <v>32325</v>
      </c>
      <c r="Q782" s="176">
        <v>300</v>
      </c>
      <c r="R782" s="175">
        <v>12090.98</v>
      </c>
      <c r="S782" s="175">
        <v>26604.76</v>
      </c>
      <c r="T782" s="178">
        <v>0</v>
      </c>
      <c r="U782" s="96">
        <v>6</v>
      </c>
      <c r="V782" s="38" t="s">
        <v>116</v>
      </c>
      <c r="W782" s="38"/>
      <c r="X782" s="137">
        <v>483.69674999999995</v>
      </c>
      <c r="Y782" s="138">
        <v>61545</v>
      </c>
      <c r="Z782" s="179">
        <v>55</v>
      </c>
      <c r="AA782" s="139">
        <v>2068</v>
      </c>
      <c r="AB782" s="131"/>
      <c r="AC782" s="38"/>
      <c r="AD782" s="140">
        <v>26604.76</v>
      </c>
      <c r="AE782" s="141">
        <v>26121.063249999999</v>
      </c>
      <c r="AF782" s="141">
        <v>25637.3665</v>
      </c>
      <c r="AG782" s="141">
        <v>25153.669750000001</v>
      </c>
      <c r="AH782" s="141">
        <v>24669.973000000002</v>
      </c>
      <c r="AI782" s="141">
        <v>24186.276250000003</v>
      </c>
      <c r="AJ782" s="141">
        <v>23702.579500000003</v>
      </c>
      <c r="AK782" s="141">
        <v>23218.882750000004</v>
      </c>
      <c r="AL782" s="141">
        <v>22735.186000000005</v>
      </c>
      <c r="AM782" s="141">
        <v>22251.489250000006</v>
      </c>
      <c r="AN782" s="141">
        <v>21767.792500000007</v>
      </c>
      <c r="AO782" s="141">
        <v>21284.095750000008</v>
      </c>
      <c r="AP782" s="141">
        <v>20800.399000000009</v>
      </c>
      <c r="AQ782" s="141">
        <v>20316.702250000009</v>
      </c>
      <c r="AR782" s="141">
        <v>19833.00550000001</v>
      </c>
      <c r="AS782" s="141">
        <v>19349.308750000011</v>
      </c>
      <c r="AT782" s="141">
        <v>18865.612000000012</v>
      </c>
      <c r="AU782" s="141">
        <v>18381.915250000013</v>
      </c>
      <c r="AV782" s="141">
        <v>17898.218500000014</v>
      </c>
      <c r="AW782" s="141">
        <v>17414.521750000014</v>
      </c>
      <c r="AX782" s="141">
        <v>16930.825000000015</v>
      </c>
      <c r="AY782" s="141">
        <v>16447.128250000016</v>
      </c>
      <c r="AZ782" s="141">
        <v>15963.431500000017</v>
      </c>
      <c r="BA782" s="141">
        <v>15479.734750000018</v>
      </c>
      <c r="BB782" s="141">
        <v>14996.038000000019</v>
      </c>
      <c r="BC782" s="141">
        <v>14512.341250000019</v>
      </c>
      <c r="BD782" s="141">
        <v>14028.64450000002</v>
      </c>
      <c r="BE782" s="141">
        <v>13544.947750000021</v>
      </c>
      <c r="BF782" s="141">
        <v>13061.251000000022</v>
      </c>
      <c r="BG782" s="141">
        <v>12577.554250000023</v>
      </c>
      <c r="BH782" s="141">
        <v>12093.857500000024</v>
      </c>
      <c r="BI782" s="141">
        <v>11610.160750000025</v>
      </c>
      <c r="BJ782" s="141">
        <v>11126.464000000025</v>
      </c>
      <c r="BK782" s="141">
        <v>10642.767250000026</v>
      </c>
      <c r="BL782" s="141">
        <v>10159.070500000027</v>
      </c>
      <c r="BM782" s="141">
        <v>9675.3737500000279</v>
      </c>
      <c r="BN782" s="141">
        <v>9191.6770000000288</v>
      </c>
      <c r="BO782" s="141">
        <v>8707.9802500000296</v>
      </c>
      <c r="BP782" s="141">
        <v>8224.2835000000305</v>
      </c>
    </row>
    <row r="783" spans="4:68">
      <c r="D783" s="174" t="s">
        <v>5163</v>
      </c>
      <c r="E783" s="176">
        <v>61920</v>
      </c>
      <c r="F783" s="174" t="s">
        <v>3612</v>
      </c>
      <c r="G783" s="174" t="s">
        <v>5164</v>
      </c>
      <c r="H783" s="174" t="s">
        <v>191</v>
      </c>
      <c r="I783" s="174" t="s">
        <v>5165</v>
      </c>
      <c r="J783" s="174" t="s">
        <v>5166</v>
      </c>
      <c r="K783" s="174"/>
      <c r="L783" s="174" t="s">
        <v>4377</v>
      </c>
      <c r="M783" s="174" t="s">
        <v>4530</v>
      </c>
      <c r="N783" s="176">
        <v>960</v>
      </c>
      <c r="O783" s="174" t="s">
        <v>3407</v>
      </c>
      <c r="P783" s="177">
        <v>30864</v>
      </c>
      <c r="Q783" s="176">
        <v>348</v>
      </c>
      <c r="R783" s="175">
        <v>22443.85</v>
      </c>
      <c r="S783" s="175">
        <v>39476.15</v>
      </c>
      <c r="T783" s="178">
        <v>0</v>
      </c>
      <c r="U783" s="96">
        <v>6</v>
      </c>
      <c r="V783" s="38" t="s">
        <v>116</v>
      </c>
      <c r="W783" s="38"/>
      <c r="X783" s="137">
        <v>774</v>
      </c>
      <c r="Y783" s="138">
        <v>60084</v>
      </c>
      <c r="Z783" s="179">
        <v>51</v>
      </c>
      <c r="AA783" s="139">
        <v>2064</v>
      </c>
      <c r="AB783" s="131"/>
      <c r="AC783" s="38"/>
      <c r="AD783" s="140">
        <v>39476.15</v>
      </c>
      <c r="AE783" s="141">
        <v>38702.15</v>
      </c>
      <c r="AF783" s="141">
        <v>37928.15</v>
      </c>
      <c r="AG783" s="141">
        <v>37154.15</v>
      </c>
      <c r="AH783" s="141">
        <v>36380.15</v>
      </c>
      <c r="AI783" s="141">
        <v>35606.15</v>
      </c>
      <c r="AJ783" s="141">
        <v>34832.15</v>
      </c>
      <c r="AK783" s="141">
        <v>34058.15</v>
      </c>
      <c r="AL783" s="141">
        <v>33284.15</v>
      </c>
      <c r="AM783" s="141">
        <v>32510.15</v>
      </c>
      <c r="AN783" s="141">
        <v>31736.15</v>
      </c>
      <c r="AO783" s="141">
        <v>30962.15</v>
      </c>
      <c r="AP783" s="141">
        <v>30188.15</v>
      </c>
      <c r="AQ783" s="141">
        <v>29414.15</v>
      </c>
      <c r="AR783" s="141">
        <v>28640.15</v>
      </c>
      <c r="AS783" s="141">
        <v>27866.15</v>
      </c>
      <c r="AT783" s="141">
        <v>27092.15</v>
      </c>
      <c r="AU783" s="141">
        <v>26318.15</v>
      </c>
      <c r="AV783" s="141">
        <v>25544.15</v>
      </c>
      <c r="AW783" s="141">
        <v>24770.15</v>
      </c>
      <c r="AX783" s="141">
        <v>23996.15</v>
      </c>
      <c r="AY783" s="141">
        <v>23222.15</v>
      </c>
      <c r="AZ783" s="141">
        <v>22448.15</v>
      </c>
      <c r="BA783" s="141">
        <v>21674.15</v>
      </c>
      <c r="BB783" s="141">
        <v>20900.150000000001</v>
      </c>
      <c r="BC783" s="141">
        <v>20126.150000000001</v>
      </c>
      <c r="BD783" s="141">
        <v>19352.150000000001</v>
      </c>
      <c r="BE783" s="141">
        <v>18578.150000000001</v>
      </c>
      <c r="BF783" s="141">
        <v>17804.150000000001</v>
      </c>
      <c r="BG783" s="141">
        <v>17030.150000000001</v>
      </c>
      <c r="BH783" s="141">
        <v>16256.150000000001</v>
      </c>
      <c r="BI783" s="141">
        <v>15482.150000000001</v>
      </c>
      <c r="BJ783" s="141">
        <v>14708.150000000001</v>
      </c>
      <c r="BK783" s="141">
        <v>13934.150000000001</v>
      </c>
      <c r="BL783" s="141">
        <v>13160.150000000001</v>
      </c>
      <c r="BM783" s="141">
        <v>12386.150000000001</v>
      </c>
      <c r="BN783" s="141">
        <v>11612.150000000001</v>
      </c>
      <c r="BO783" s="141">
        <v>10838.150000000001</v>
      </c>
      <c r="BP783" s="141">
        <v>10064.150000000001</v>
      </c>
    </row>
    <row r="784" spans="4:68">
      <c r="D784" s="174" t="s">
        <v>5167</v>
      </c>
      <c r="E784" s="175">
        <v>914190.98</v>
      </c>
      <c r="F784" s="174" t="s">
        <v>3426</v>
      </c>
      <c r="G784" s="174" t="s">
        <v>5164</v>
      </c>
      <c r="H784" s="174" t="s">
        <v>191</v>
      </c>
      <c r="I784" s="174" t="s">
        <v>5165</v>
      </c>
      <c r="J784" s="174" t="s">
        <v>5168</v>
      </c>
      <c r="K784" s="174"/>
      <c r="L784" s="174" t="s">
        <v>4377</v>
      </c>
      <c r="M784" s="174" t="s">
        <v>4530</v>
      </c>
      <c r="N784" s="176">
        <v>960</v>
      </c>
      <c r="O784" s="174" t="s">
        <v>3407</v>
      </c>
      <c r="P784" s="177">
        <v>30864</v>
      </c>
      <c r="Q784" s="176">
        <v>348</v>
      </c>
      <c r="R784" s="175">
        <v>331362.38</v>
      </c>
      <c r="S784" s="175">
        <v>582828.6</v>
      </c>
      <c r="T784" s="178">
        <v>0</v>
      </c>
      <c r="U784" s="96">
        <v>6</v>
      </c>
      <c r="V784" s="38" t="s">
        <v>116</v>
      </c>
      <c r="W784" s="38"/>
      <c r="X784" s="137">
        <v>11427.38725</v>
      </c>
      <c r="Y784" s="138">
        <v>60084</v>
      </c>
      <c r="Z784" s="179">
        <v>51</v>
      </c>
      <c r="AA784" s="139">
        <v>2064</v>
      </c>
      <c r="AB784" s="131"/>
      <c r="AC784" s="38"/>
      <c r="AD784" s="140">
        <v>582828.6</v>
      </c>
      <c r="AE784" s="141">
        <v>571401.21274999995</v>
      </c>
      <c r="AF784" s="141">
        <v>559973.82549999992</v>
      </c>
      <c r="AG784" s="141">
        <v>548546.43824999989</v>
      </c>
      <c r="AH784" s="141">
        <v>537119.05099999986</v>
      </c>
      <c r="AI784" s="141">
        <v>525691.66374999983</v>
      </c>
      <c r="AJ784" s="141">
        <v>514264.2764999998</v>
      </c>
      <c r="AK784" s="141">
        <v>502836.88924999977</v>
      </c>
      <c r="AL784" s="141">
        <v>491409.50199999975</v>
      </c>
      <c r="AM784" s="141">
        <v>479982.11474999972</v>
      </c>
      <c r="AN784" s="141">
        <v>468554.72749999969</v>
      </c>
      <c r="AO784" s="141">
        <v>457127.34024999966</v>
      </c>
      <c r="AP784" s="141">
        <v>445699.95299999963</v>
      </c>
      <c r="AQ784" s="141">
        <v>434272.5657499996</v>
      </c>
      <c r="AR784" s="141">
        <v>422845.17849999957</v>
      </c>
      <c r="AS784" s="141">
        <v>411417.79124999954</v>
      </c>
      <c r="AT784" s="141">
        <v>399990.40399999951</v>
      </c>
      <c r="AU784" s="141">
        <v>388563.01674999949</v>
      </c>
      <c r="AV784" s="141">
        <v>377135.62949999946</v>
      </c>
      <c r="AW784" s="141">
        <v>365708.24224999943</v>
      </c>
      <c r="AX784" s="141">
        <v>354280.8549999994</v>
      </c>
      <c r="AY784" s="141">
        <v>342853.46774999937</v>
      </c>
      <c r="AZ784" s="141">
        <v>331426.08049999934</v>
      </c>
      <c r="BA784" s="141">
        <v>319998.69324999931</v>
      </c>
      <c r="BB784" s="141">
        <v>308571.30599999928</v>
      </c>
      <c r="BC784" s="141">
        <v>297143.91874999925</v>
      </c>
      <c r="BD784" s="141">
        <v>285716.53149999923</v>
      </c>
      <c r="BE784" s="141">
        <v>274289.1442499992</v>
      </c>
      <c r="BF784" s="141">
        <v>262861.75699999917</v>
      </c>
      <c r="BG784" s="141">
        <v>251434.36974999917</v>
      </c>
      <c r="BH784" s="141">
        <v>240006.98249999917</v>
      </c>
      <c r="BI784" s="141">
        <v>228579.59524999917</v>
      </c>
      <c r="BJ784" s="141">
        <v>217152.20799999917</v>
      </c>
      <c r="BK784" s="141">
        <v>205724.82074999917</v>
      </c>
      <c r="BL784" s="141">
        <v>194297.43349999917</v>
      </c>
      <c r="BM784" s="141">
        <v>182870.04624999917</v>
      </c>
      <c r="BN784" s="141">
        <v>171442.65899999917</v>
      </c>
      <c r="BO784" s="141">
        <v>160015.27174999917</v>
      </c>
      <c r="BP784" s="141">
        <v>148587.88449999917</v>
      </c>
    </row>
    <row r="785" spans="4:68">
      <c r="D785" s="174" t="s">
        <v>5169</v>
      </c>
      <c r="E785" s="176">
        <v>2839</v>
      </c>
      <c r="F785" s="174" t="s">
        <v>3612</v>
      </c>
      <c r="G785" s="174" t="s">
        <v>5170</v>
      </c>
      <c r="H785" s="174" t="s">
        <v>191</v>
      </c>
      <c r="I785" s="174" t="s">
        <v>5171</v>
      </c>
      <c r="J785" s="174" t="s">
        <v>5172</v>
      </c>
      <c r="K785" s="174"/>
      <c r="L785" s="174" t="s">
        <v>4377</v>
      </c>
      <c r="M785" s="174" t="s">
        <v>5173</v>
      </c>
      <c r="N785" s="176">
        <v>960</v>
      </c>
      <c r="O785" s="174" t="s">
        <v>3407</v>
      </c>
      <c r="P785" s="177">
        <v>30498</v>
      </c>
      <c r="Q785" s="176">
        <v>360</v>
      </c>
      <c r="R785" s="175">
        <v>1064.42</v>
      </c>
      <c r="S785" s="175">
        <v>1774.58</v>
      </c>
      <c r="T785" s="178">
        <v>0</v>
      </c>
      <c r="U785" s="96">
        <v>6</v>
      </c>
      <c r="V785" s="38" t="s">
        <v>116</v>
      </c>
      <c r="W785" s="38"/>
      <c r="X785" s="137">
        <v>35.487500000000004</v>
      </c>
      <c r="Y785" s="138">
        <v>59718</v>
      </c>
      <c r="Z785" s="179">
        <v>50</v>
      </c>
      <c r="AA785" s="139">
        <v>2063</v>
      </c>
      <c r="AB785" s="131"/>
      <c r="AC785" s="38"/>
      <c r="AD785" s="140">
        <v>1774.58</v>
      </c>
      <c r="AE785" s="141">
        <v>1739.0925</v>
      </c>
      <c r="AF785" s="141">
        <v>1703.605</v>
      </c>
      <c r="AG785" s="141">
        <v>1668.1175000000001</v>
      </c>
      <c r="AH785" s="141">
        <v>1632.63</v>
      </c>
      <c r="AI785" s="141">
        <v>1597.1425000000002</v>
      </c>
      <c r="AJ785" s="141">
        <v>1561.6550000000002</v>
      </c>
      <c r="AK785" s="141">
        <v>1526.1675000000002</v>
      </c>
      <c r="AL785" s="141">
        <v>1490.6800000000003</v>
      </c>
      <c r="AM785" s="141">
        <v>1455.1925000000003</v>
      </c>
      <c r="AN785" s="141">
        <v>1419.7050000000004</v>
      </c>
      <c r="AO785" s="141">
        <v>1384.2175000000004</v>
      </c>
      <c r="AP785" s="141">
        <v>1348.7300000000005</v>
      </c>
      <c r="AQ785" s="141">
        <v>1313.2425000000005</v>
      </c>
      <c r="AR785" s="141">
        <v>1277.7550000000006</v>
      </c>
      <c r="AS785" s="141">
        <v>1242.2675000000006</v>
      </c>
      <c r="AT785" s="141">
        <v>1206.7800000000007</v>
      </c>
      <c r="AU785" s="141">
        <v>1171.2925000000007</v>
      </c>
      <c r="AV785" s="141">
        <v>1135.8050000000007</v>
      </c>
      <c r="AW785" s="141">
        <v>1100.3175000000008</v>
      </c>
      <c r="AX785" s="141">
        <v>1064.8300000000008</v>
      </c>
      <c r="AY785" s="141">
        <v>1029.3425000000009</v>
      </c>
      <c r="AZ785" s="141">
        <v>993.85500000000093</v>
      </c>
      <c r="BA785" s="141">
        <v>958.36750000000097</v>
      </c>
      <c r="BB785" s="141">
        <v>922.88000000000102</v>
      </c>
      <c r="BC785" s="141">
        <v>887.39250000000106</v>
      </c>
      <c r="BD785" s="141">
        <v>851.90500000000111</v>
      </c>
      <c r="BE785" s="141">
        <v>816.41750000000116</v>
      </c>
      <c r="BF785" s="141">
        <v>780.9300000000012</v>
      </c>
      <c r="BG785" s="141">
        <v>745.44250000000125</v>
      </c>
      <c r="BH785" s="141">
        <v>709.95500000000129</v>
      </c>
      <c r="BI785" s="141">
        <v>674.46750000000134</v>
      </c>
      <c r="BJ785" s="141">
        <v>638.98000000000138</v>
      </c>
      <c r="BK785" s="141">
        <v>603.49250000000143</v>
      </c>
      <c r="BL785" s="141">
        <v>568.00500000000147</v>
      </c>
      <c r="BM785" s="141">
        <v>532.51750000000152</v>
      </c>
      <c r="BN785" s="141">
        <v>497.03000000000151</v>
      </c>
      <c r="BO785" s="141">
        <v>461.5425000000015</v>
      </c>
      <c r="BP785" s="141">
        <v>426.05500000000148</v>
      </c>
    </row>
    <row r="786" spans="4:68">
      <c r="D786" s="174" t="s">
        <v>5174</v>
      </c>
      <c r="E786" s="175">
        <v>65833.83</v>
      </c>
      <c r="F786" s="174" t="s">
        <v>3426</v>
      </c>
      <c r="G786" s="174" t="s">
        <v>5170</v>
      </c>
      <c r="H786" s="174" t="s">
        <v>191</v>
      </c>
      <c r="I786" s="174" t="s">
        <v>5171</v>
      </c>
      <c r="J786" s="174" t="s">
        <v>5175</v>
      </c>
      <c r="K786" s="174"/>
      <c r="L786" s="174" t="s">
        <v>4377</v>
      </c>
      <c r="M786" s="174" t="s">
        <v>5173</v>
      </c>
      <c r="N786" s="176">
        <v>960</v>
      </c>
      <c r="O786" s="174" t="s">
        <v>3407</v>
      </c>
      <c r="P786" s="177">
        <v>30498</v>
      </c>
      <c r="Q786" s="176">
        <v>360</v>
      </c>
      <c r="R786" s="175">
        <v>24685.360000000001</v>
      </c>
      <c r="S786" s="175">
        <v>41148.47</v>
      </c>
      <c r="T786" s="178">
        <v>0</v>
      </c>
      <c r="U786" s="96">
        <v>6</v>
      </c>
      <c r="V786" s="38" t="s">
        <v>116</v>
      </c>
      <c r="W786" s="38"/>
      <c r="X786" s="137">
        <v>822.92287500000009</v>
      </c>
      <c r="Y786" s="138">
        <v>59718</v>
      </c>
      <c r="Z786" s="179">
        <v>50</v>
      </c>
      <c r="AA786" s="139">
        <v>2063</v>
      </c>
      <c r="AB786" s="131"/>
      <c r="AC786" s="38"/>
      <c r="AD786" s="140">
        <v>41148.47</v>
      </c>
      <c r="AE786" s="141">
        <v>40325.547125000005</v>
      </c>
      <c r="AF786" s="141">
        <v>39502.624250000008</v>
      </c>
      <c r="AG786" s="141">
        <v>38679.701375000011</v>
      </c>
      <c r="AH786" s="141">
        <v>37856.778500000015</v>
      </c>
      <c r="AI786" s="141">
        <v>37033.855625000018</v>
      </c>
      <c r="AJ786" s="141">
        <v>36210.932750000022</v>
      </c>
      <c r="AK786" s="141">
        <v>35388.009875000025</v>
      </c>
      <c r="AL786" s="141">
        <v>34565.087000000029</v>
      </c>
      <c r="AM786" s="141">
        <v>33742.164125000032</v>
      </c>
      <c r="AN786" s="141">
        <v>32919.241250000036</v>
      </c>
      <c r="AO786" s="141">
        <v>32096.318375000035</v>
      </c>
      <c r="AP786" s="141">
        <v>31273.395500000035</v>
      </c>
      <c r="AQ786" s="141">
        <v>30450.472625000035</v>
      </c>
      <c r="AR786" s="141">
        <v>29627.549750000035</v>
      </c>
      <c r="AS786" s="141">
        <v>28804.626875000034</v>
      </c>
      <c r="AT786" s="141">
        <v>27981.704000000034</v>
      </c>
      <c r="AU786" s="141">
        <v>27158.781125000034</v>
      </c>
      <c r="AV786" s="141">
        <v>26335.858250000034</v>
      </c>
      <c r="AW786" s="141">
        <v>25512.935375000034</v>
      </c>
      <c r="AX786" s="141">
        <v>24690.012500000033</v>
      </c>
      <c r="AY786" s="141">
        <v>23867.089625000033</v>
      </c>
      <c r="AZ786" s="141">
        <v>23044.166750000033</v>
      </c>
      <c r="BA786" s="141">
        <v>22221.243875000033</v>
      </c>
      <c r="BB786" s="141">
        <v>21398.321000000033</v>
      </c>
      <c r="BC786" s="141">
        <v>20575.398125000032</v>
      </c>
      <c r="BD786" s="141">
        <v>19752.475250000032</v>
      </c>
      <c r="BE786" s="141">
        <v>18929.552375000032</v>
      </c>
      <c r="BF786" s="141">
        <v>18106.629500000032</v>
      </c>
      <c r="BG786" s="141">
        <v>17283.706625000032</v>
      </c>
      <c r="BH786" s="141">
        <v>16460.783750000031</v>
      </c>
      <c r="BI786" s="141">
        <v>15637.860875000031</v>
      </c>
      <c r="BJ786" s="141">
        <v>14814.938000000031</v>
      </c>
      <c r="BK786" s="141">
        <v>13992.015125000031</v>
      </c>
      <c r="BL786" s="141">
        <v>13169.092250000031</v>
      </c>
      <c r="BM786" s="141">
        <v>12346.16937500003</v>
      </c>
      <c r="BN786" s="141">
        <v>11523.24650000003</v>
      </c>
      <c r="BO786" s="141">
        <v>10700.32362500003</v>
      </c>
      <c r="BP786" s="141">
        <v>9877.4007500000298</v>
      </c>
    </row>
    <row r="787" spans="4:68">
      <c r="D787" s="174" t="s">
        <v>5176</v>
      </c>
      <c r="E787" s="175">
        <v>34392.959999999999</v>
      </c>
      <c r="F787" s="174" t="s">
        <v>3426</v>
      </c>
      <c r="G787" s="174" t="s">
        <v>5177</v>
      </c>
      <c r="H787" s="174" t="s">
        <v>191</v>
      </c>
      <c r="I787" s="174" t="s">
        <v>4115</v>
      </c>
      <c r="J787" s="174" t="s">
        <v>5178</v>
      </c>
      <c r="K787" s="174"/>
      <c r="L787" s="174" t="s">
        <v>4439</v>
      </c>
      <c r="M787" s="174" t="s">
        <v>4569</v>
      </c>
      <c r="N787" s="176">
        <v>960</v>
      </c>
      <c r="O787" s="174" t="s">
        <v>3407</v>
      </c>
      <c r="P787" s="177">
        <v>31594</v>
      </c>
      <c r="Q787" s="176">
        <v>324</v>
      </c>
      <c r="R787" s="175">
        <v>11606.41</v>
      </c>
      <c r="S787" s="175">
        <v>22786.55</v>
      </c>
      <c r="T787" s="178">
        <v>0</v>
      </c>
      <c r="U787" s="96">
        <v>6</v>
      </c>
      <c r="V787" s="38" t="s">
        <v>116</v>
      </c>
      <c r="W787" s="38"/>
      <c r="X787" s="137">
        <v>429.91200000000003</v>
      </c>
      <c r="Y787" s="138">
        <v>60814</v>
      </c>
      <c r="Z787" s="179">
        <v>53</v>
      </c>
      <c r="AA787" s="139">
        <v>2066</v>
      </c>
      <c r="AB787" s="131"/>
      <c r="AC787" s="38"/>
      <c r="AD787" s="140">
        <v>22786.55</v>
      </c>
      <c r="AE787" s="141">
        <v>22356.637999999999</v>
      </c>
      <c r="AF787" s="141">
        <v>21926.725999999999</v>
      </c>
      <c r="AG787" s="141">
        <v>21496.813999999998</v>
      </c>
      <c r="AH787" s="141">
        <v>21066.901999999998</v>
      </c>
      <c r="AI787" s="141">
        <v>20636.989999999998</v>
      </c>
      <c r="AJ787" s="141">
        <v>20207.077999999998</v>
      </c>
      <c r="AK787" s="141">
        <v>19777.165999999997</v>
      </c>
      <c r="AL787" s="141">
        <v>19347.253999999997</v>
      </c>
      <c r="AM787" s="141">
        <v>18917.341999999997</v>
      </c>
      <c r="AN787" s="141">
        <v>18487.429999999997</v>
      </c>
      <c r="AO787" s="141">
        <v>18057.517999999996</v>
      </c>
      <c r="AP787" s="141">
        <v>17627.605999999996</v>
      </c>
      <c r="AQ787" s="141">
        <v>17197.693999999996</v>
      </c>
      <c r="AR787" s="141">
        <v>16767.781999999996</v>
      </c>
      <c r="AS787" s="141">
        <v>16337.869999999995</v>
      </c>
      <c r="AT787" s="141">
        <v>15907.957999999995</v>
      </c>
      <c r="AU787" s="141">
        <v>15478.045999999995</v>
      </c>
      <c r="AV787" s="141">
        <v>15048.133999999995</v>
      </c>
      <c r="AW787" s="141">
        <v>14618.221999999994</v>
      </c>
      <c r="AX787" s="141">
        <v>14188.309999999994</v>
      </c>
      <c r="AY787" s="141">
        <v>13758.397999999994</v>
      </c>
      <c r="AZ787" s="141">
        <v>13328.485999999994</v>
      </c>
      <c r="BA787" s="141">
        <v>12898.573999999993</v>
      </c>
      <c r="BB787" s="141">
        <v>12468.661999999993</v>
      </c>
      <c r="BC787" s="141">
        <v>12038.749999999993</v>
      </c>
      <c r="BD787" s="141">
        <v>11608.837999999992</v>
      </c>
      <c r="BE787" s="141">
        <v>11178.925999999992</v>
      </c>
      <c r="BF787" s="141">
        <v>10749.013999999992</v>
      </c>
      <c r="BG787" s="141">
        <v>10319.101999999992</v>
      </c>
      <c r="BH787" s="141">
        <v>9889.1899999999914</v>
      </c>
      <c r="BI787" s="141">
        <v>9459.2779999999912</v>
      </c>
      <c r="BJ787" s="141">
        <v>9029.3659999999909</v>
      </c>
      <c r="BK787" s="141">
        <v>8599.4539999999906</v>
      </c>
      <c r="BL787" s="141">
        <v>8169.5419999999904</v>
      </c>
      <c r="BM787" s="141">
        <v>7739.6299999999901</v>
      </c>
      <c r="BN787" s="141">
        <v>7309.7179999999898</v>
      </c>
      <c r="BO787" s="141">
        <v>6879.8059999999896</v>
      </c>
      <c r="BP787" s="141">
        <v>6449.8939999999893</v>
      </c>
    </row>
    <row r="788" spans="4:68">
      <c r="D788" s="174" t="s">
        <v>5179</v>
      </c>
      <c r="E788" s="176">
        <v>421446</v>
      </c>
      <c r="F788" s="174" t="s">
        <v>3420</v>
      </c>
      <c r="G788" s="174" t="s">
        <v>5180</v>
      </c>
      <c r="H788" s="174" t="s">
        <v>191</v>
      </c>
      <c r="I788" s="174" t="s">
        <v>3098</v>
      </c>
      <c r="J788" s="174" t="s">
        <v>5181</v>
      </c>
      <c r="K788" s="174"/>
      <c r="L788" s="174" t="s">
        <v>4405</v>
      </c>
      <c r="M788" s="174" t="s">
        <v>5182</v>
      </c>
      <c r="N788" s="176">
        <v>960</v>
      </c>
      <c r="O788" s="174" t="s">
        <v>3407</v>
      </c>
      <c r="P788" s="177">
        <v>32690</v>
      </c>
      <c r="Q788" s="176">
        <v>288</v>
      </c>
      <c r="R788" s="175">
        <v>126419.1</v>
      </c>
      <c r="S788" s="175">
        <v>295026.90000000002</v>
      </c>
      <c r="T788" s="178">
        <v>0</v>
      </c>
      <c r="U788" s="96">
        <v>6</v>
      </c>
      <c r="V788" s="38" t="s">
        <v>116</v>
      </c>
      <c r="W788" s="38"/>
      <c r="X788" s="137">
        <v>5268.0750000000007</v>
      </c>
      <c r="Y788" s="138">
        <v>61910</v>
      </c>
      <c r="Z788" s="179">
        <v>56</v>
      </c>
      <c r="AA788" s="139">
        <v>2069</v>
      </c>
      <c r="AB788" s="131"/>
      <c r="AC788" s="38"/>
      <c r="AD788" s="140">
        <v>295026.90000000002</v>
      </c>
      <c r="AE788" s="141">
        <v>289758.82500000001</v>
      </c>
      <c r="AF788" s="141">
        <v>284490.75</v>
      </c>
      <c r="AG788" s="141">
        <v>279222.67499999999</v>
      </c>
      <c r="AH788" s="141">
        <v>273954.59999999998</v>
      </c>
      <c r="AI788" s="141">
        <v>268686.52499999997</v>
      </c>
      <c r="AJ788" s="141">
        <v>263418.44999999995</v>
      </c>
      <c r="AK788" s="141">
        <v>258150.37499999994</v>
      </c>
      <c r="AL788" s="141">
        <v>252882.29999999993</v>
      </c>
      <c r="AM788" s="141">
        <v>247614.22499999992</v>
      </c>
      <c r="AN788" s="141">
        <v>242346.14999999991</v>
      </c>
      <c r="AO788" s="141">
        <v>237078.0749999999</v>
      </c>
      <c r="AP788" s="141">
        <v>231809.99999999988</v>
      </c>
      <c r="AQ788" s="141">
        <v>226541.92499999987</v>
      </c>
      <c r="AR788" s="141">
        <v>221273.84999999986</v>
      </c>
      <c r="AS788" s="141">
        <v>216005.77499999985</v>
      </c>
      <c r="AT788" s="141">
        <v>210737.69999999984</v>
      </c>
      <c r="AU788" s="141">
        <v>205469.62499999983</v>
      </c>
      <c r="AV788" s="141">
        <v>200201.54999999981</v>
      </c>
      <c r="AW788" s="141">
        <v>194933.4749999998</v>
      </c>
      <c r="AX788" s="141">
        <v>189665.39999999979</v>
      </c>
      <c r="AY788" s="141">
        <v>184397.32499999978</v>
      </c>
      <c r="AZ788" s="141">
        <v>179129.24999999977</v>
      </c>
      <c r="BA788" s="141">
        <v>173861.17499999976</v>
      </c>
      <c r="BB788" s="141">
        <v>168593.09999999974</v>
      </c>
      <c r="BC788" s="141">
        <v>163325.02499999973</v>
      </c>
      <c r="BD788" s="141">
        <v>158056.94999999972</v>
      </c>
      <c r="BE788" s="141">
        <v>152788.87499999971</v>
      </c>
      <c r="BF788" s="141">
        <v>147520.7999999997</v>
      </c>
      <c r="BG788" s="141">
        <v>142252.72499999969</v>
      </c>
      <c r="BH788" s="141">
        <v>136984.64999999967</v>
      </c>
      <c r="BI788" s="141">
        <v>131716.57499999966</v>
      </c>
      <c r="BJ788" s="141">
        <v>126448.49999999967</v>
      </c>
      <c r="BK788" s="141">
        <v>121180.42499999967</v>
      </c>
      <c r="BL788" s="141">
        <v>115912.34999999967</v>
      </c>
      <c r="BM788" s="141">
        <v>110644.27499999967</v>
      </c>
      <c r="BN788" s="141">
        <v>105376.19999999968</v>
      </c>
      <c r="BO788" s="141">
        <v>100108.12499999968</v>
      </c>
      <c r="BP788" s="141">
        <v>94840.049999999683</v>
      </c>
    </row>
    <row r="789" spans="4:68">
      <c r="D789" s="174" t="s">
        <v>5183</v>
      </c>
      <c r="E789" s="175">
        <v>930165.88</v>
      </c>
      <c r="F789" s="174" t="s">
        <v>3426</v>
      </c>
      <c r="G789" s="174" t="s">
        <v>5180</v>
      </c>
      <c r="H789" s="174" t="s">
        <v>191</v>
      </c>
      <c r="I789" s="174" t="s">
        <v>3098</v>
      </c>
      <c r="J789" s="174" t="s">
        <v>5184</v>
      </c>
      <c r="K789" s="174"/>
      <c r="L789" s="174" t="s">
        <v>4405</v>
      </c>
      <c r="M789" s="174" t="s">
        <v>5182</v>
      </c>
      <c r="N789" s="176">
        <v>960</v>
      </c>
      <c r="O789" s="174" t="s">
        <v>3407</v>
      </c>
      <c r="P789" s="177">
        <v>32690</v>
      </c>
      <c r="Q789" s="176">
        <v>288</v>
      </c>
      <c r="R789" s="175">
        <v>279017.40999999997</v>
      </c>
      <c r="S789" s="175">
        <v>651148.47</v>
      </c>
      <c r="T789" s="178">
        <v>0</v>
      </c>
      <c r="U789" s="96">
        <v>6</v>
      </c>
      <c r="V789" s="38" t="s">
        <v>116</v>
      </c>
      <c r="W789" s="38"/>
      <c r="X789" s="137">
        <v>11627.073499999999</v>
      </c>
      <c r="Y789" s="138">
        <v>61910</v>
      </c>
      <c r="Z789" s="179">
        <v>56</v>
      </c>
      <c r="AA789" s="139">
        <v>2069</v>
      </c>
      <c r="AB789" s="131"/>
      <c r="AC789" s="38"/>
      <c r="AD789" s="140">
        <v>651148.47</v>
      </c>
      <c r="AE789" s="141">
        <v>639521.39650000003</v>
      </c>
      <c r="AF789" s="141">
        <v>627894.32300000009</v>
      </c>
      <c r="AG789" s="141">
        <v>616267.24950000015</v>
      </c>
      <c r="AH789" s="141">
        <v>604640.17600000021</v>
      </c>
      <c r="AI789" s="141">
        <v>593013.10250000027</v>
      </c>
      <c r="AJ789" s="141">
        <v>581386.02900000033</v>
      </c>
      <c r="AK789" s="141">
        <v>569758.95550000039</v>
      </c>
      <c r="AL789" s="141">
        <v>558131.88200000045</v>
      </c>
      <c r="AM789" s="141">
        <v>546504.80850000051</v>
      </c>
      <c r="AN789" s="141">
        <v>534877.73500000057</v>
      </c>
      <c r="AO789" s="141">
        <v>523250.66150000057</v>
      </c>
      <c r="AP789" s="141">
        <v>511623.58800000057</v>
      </c>
      <c r="AQ789" s="141">
        <v>499996.51450000057</v>
      </c>
      <c r="AR789" s="141">
        <v>488369.44100000057</v>
      </c>
      <c r="AS789" s="141">
        <v>476742.36750000058</v>
      </c>
      <c r="AT789" s="141">
        <v>465115.29400000058</v>
      </c>
      <c r="AU789" s="141">
        <v>453488.22050000058</v>
      </c>
      <c r="AV789" s="141">
        <v>441861.14700000058</v>
      </c>
      <c r="AW789" s="141">
        <v>430234.07350000058</v>
      </c>
      <c r="AX789" s="141">
        <v>418607.00000000058</v>
      </c>
      <c r="AY789" s="141">
        <v>406979.92650000058</v>
      </c>
      <c r="AZ789" s="141">
        <v>395352.85300000058</v>
      </c>
      <c r="BA789" s="141">
        <v>383725.77950000059</v>
      </c>
      <c r="BB789" s="141">
        <v>372098.70600000059</v>
      </c>
      <c r="BC789" s="141">
        <v>360471.63250000059</v>
      </c>
      <c r="BD789" s="141">
        <v>348844.55900000059</v>
      </c>
      <c r="BE789" s="141">
        <v>337217.48550000059</v>
      </c>
      <c r="BF789" s="141">
        <v>325590.41200000059</v>
      </c>
      <c r="BG789" s="141">
        <v>313963.33850000059</v>
      </c>
      <c r="BH789" s="141">
        <v>302336.2650000006</v>
      </c>
      <c r="BI789" s="141">
        <v>290709.1915000006</v>
      </c>
      <c r="BJ789" s="141">
        <v>279082.1180000006</v>
      </c>
      <c r="BK789" s="141">
        <v>267455.0445000006</v>
      </c>
      <c r="BL789" s="141">
        <v>255827.9710000006</v>
      </c>
      <c r="BM789" s="141">
        <v>244200.8975000006</v>
      </c>
      <c r="BN789" s="141">
        <v>232573.8240000006</v>
      </c>
      <c r="BO789" s="141">
        <v>220946.75050000061</v>
      </c>
      <c r="BP789" s="141">
        <v>209319.67700000061</v>
      </c>
    </row>
    <row r="790" spans="4:68">
      <c r="D790" s="174" t="s">
        <v>5185</v>
      </c>
      <c r="E790" s="176">
        <v>258184</v>
      </c>
      <c r="F790" s="174" t="s">
        <v>3420</v>
      </c>
      <c r="G790" s="174" t="s">
        <v>5186</v>
      </c>
      <c r="H790" s="174" t="s">
        <v>191</v>
      </c>
      <c r="I790" s="174" t="s">
        <v>3098</v>
      </c>
      <c r="J790" s="174" t="s">
        <v>5187</v>
      </c>
      <c r="K790" s="174"/>
      <c r="L790" s="174" t="s">
        <v>4405</v>
      </c>
      <c r="M790" s="174" t="s">
        <v>5182</v>
      </c>
      <c r="N790" s="176">
        <v>960</v>
      </c>
      <c r="O790" s="174" t="s">
        <v>3407</v>
      </c>
      <c r="P790" s="177">
        <v>32690</v>
      </c>
      <c r="Q790" s="176">
        <v>288</v>
      </c>
      <c r="R790" s="175">
        <v>77446.23</v>
      </c>
      <c r="S790" s="175">
        <v>180737.77</v>
      </c>
      <c r="T790" s="178">
        <v>0</v>
      </c>
      <c r="U790" s="96">
        <v>6</v>
      </c>
      <c r="V790" s="38" t="s">
        <v>116</v>
      </c>
      <c r="W790" s="38"/>
      <c r="X790" s="137">
        <v>3227.3</v>
      </c>
      <c r="Y790" s="138">
        <v>61910</v>
      </c>
      <c r="Z790" s="179">
        <v>56</v>
      </c>
      <c r="AA790" s="139">
        <v>2069</v>
      </c>
      <c r="AB790" s="131"/>
      <c r="AC790" s="38"/>
      <c r="AD790" s="140">
        <v>180737.77</v>
      </c>
      <c r="AE790" s="141">
        <v>177510.47</v>
      </c>
      <c r="AF790" s="141">
        <v>174283.17</v>
      </c>
      <c r="AG790" s="141">
        <v>171055.87000000002</v>
      </c>
      <c r="AH790" s="141">
        <v>167828.57000000004</v>
      </c>
      <c r="AI790" s="141">
        <v>164601.27000000005</v>
      </c>
      <c r="AJ790" s="141">
        <v>161373.97000000006</v>
      </c>
      <c r="AK790" s="141">
        <v>158146.67000000007</v>
      </c>
      <c r="AL790" s="141">
        <v>154919.37000000008</v>
      </c>
      <c r="AM790" s="141">
        <v>151692.07000000009</v>
      </c>
      <c r="AN790" s="141">
        <v>148464.77000000011</v>
      </c>
      <c r="AO790" s="141">
        <v>145237.47000000012</v>
      </c>
      <c r="AP790" s="141">
        <v>142010.17000000013</v>
      </c>
      <c r="AQ790" s="141">
        <v>138782.87000000014</v>
      </c>
      <c r="AR790" s="141">
        <v>135555.57000000015</v>
      </c>
      <c r="AS790" s="141">
        <v>132328.27000000016</v>
      </c>
      <c r="AT790" s="141">
        <v>129100.97000000016</v>
      </c>
      <c r="AU790" s="141">
        <v>125873.67000000016</v>
      </c>
      <c r="AV790" s="141">
        <v>122646.37000000016</v>
      </c>
      <c r="AW790" s="141">
        <v>119419.07000000015</v>
      </c>
      <c r="AX790" s="141">
        <v>116191.77000000015</v>
      </c>
      <c r="AY790" s="141">
        <v>112964.47000000015</v>
      </c>
      <c r="AZ790" s="141">
        <v>109737.17000000014</v>
      </c>
      <c r="BA790" s="141">
        <v>106509.87000000014</v>
      </c>
      <c r="BB790" s="141">
        <v>103282.57000000014</v>
      </c>
      <c r="BC790" s="141">
        <v>100055.27000000014</v>
      </c>
      <c r="BD790" s="141">
        <v>96827.970000000132</v>
      </c>
      <c r="BE790" s="141">
        <v>93600.670000000129</v>
      </c>
      <c r="BF790" s="141">
        <v>90373.370000000126</v>
      </c>
      <c r="BG790" s="141">
        <v>87146.070000000123</v>
      </c>
      <c r="BH790" s="141">
        <v>83918.77000000012</v>
      </c>
      <c r="BI790" s="141">
        <v>80691.470000000118</v>
      </c>
      <c r="BJ790" s="141">
        <v>77464.170000000115</v>
      </c>
      <c r="BK790" s="141">
        <v>74236.870000000112</v>
      </c>
      <c r="BL790" s="141">
        <v>71009.570000000109</v>
      </c>
      <c r="BM790" s="141">
        <v>67782.270000000106</v>
      </c>
      <c r="BN790" s="141">
        <v>64554.970000000103</v>
      </c>
      <c r="BO790" s="141">
        <v>61327.6700000001</v>
      </c>
      <c r="BP790" s="141">
        <v>58100.370000000097</v>
      </c>
    </row>
    <row r="791" spans="4:68">
      <c r="D791" s="174" t="s">
        <v>5188</v>
      </c>
      <c r="E791" s="175">
        <v>76036.460000000006</v>
      </c>
      <c r="F791" s="174" t="s">
        <v>3426</v>
      </c>
      <c r="G791" s="174" t="s">
        <v>5186</v>
      </c>
      <c r="H791" s="174" t="s">
        <v>191</v>
      </c>
      <c r="I791" s="174" t="s">
        <v>3098</v>
      </c>
      <c r="J791" s="174" t="s">
        <v>5189</v>
      </c>
      <c r="K791" s="174"/>
      <c r="L791" s="174" t="s">
        <v>4405</v>
      </c>
      <c r="M791" s="174" t="s">
        <v>5182</v>
      </c>
      <c r="N791" s="176">
        <v>960</v>
      </c>
      <c r="O791" s="174" t="s">
        <v>3407</v>
      </c>
      <c r="P791" s="177">
        <v>32690</v>
      </c>
      <c r="Q791" s="176">
        <v>288</v>
      </c>
      <c r="R791" s="175">
        <v>22808.21</v>
      </c>
      <c r="S791" s="175">
        <v>53228.25</v>
      </c>
      <c r="T791" s="178">
        <v>0</v>
      </c>
      <c r="U791" s="96">
        <v>6</v>
      </c>
      <c r="V791" s="38" t="s">
        <v>116</v>
      </c>
      <c r="W791" s="38"/>
      <c r="X791" s="137">
        <v>950.45575000000008</v>
      </c>
      <c r="Y791" s="138">
        <v>61910</v>
      </c>
      <c r="Z791" s="179">
        <v>56</v>
      </c>
      <c r="AA791" s="139">
        <v>2069</v>
      </c>
      <c r="AB791" s="131"/>
      <c r="AC791" s="38"/>
      <c r="AD791" s="140">
        <v>53228.25</v>
      </c>
      <c r="AE791" s="141">
        <v>52277.794249999999</v>
      </c>
      <c r="AF791" s="141">
        <v>51327.338499999998</v>
      </c>
      <c r="AG791" s="141">
        <v>50376.882749999997</v>
      </c>
      <c r="AH791" s="141">
        <v>49426.426999999996</v>
      </c>
      <c r="AI791" s="141">
        <v>48475.971249999995</v>
      </c>
      <c r="AJ791" s="141">
        <v>47525.515499999994</v>
      </c>
      <c r="AK791" s="141">
        <v>46575.059749999993</v>
      </c>
      <c r="AL791" s="141">
        <v>45624.603999999992</v>
      </c>
      <c r="AM791" s="141">
        <v>44674.148249999991</v>
      </c>
      <c r="AN791" s="141">
        <v>43723.69249999999</v>
      </c>
      <c r="AO791" s="141">
        <v>42773.236749999989</v>
      </c>
      <c r="AP791" s="141">
        <v>41822.780999999988</v>
      </c>
      <c r="AQ791" s="141">
        <v>40872.325249999987</v>
      </c>
      <c r="AR791" s="141">
        <v>39921.869499999986</v>
      </c>
      <c r="AS791" s="141">
        <v>38971.413749999985</v>
      </c>
      <c r="AT791" s="141">
        <v>38020.957999999984</v>
      </c>
      <c r="AU791" s="141">
        <v>37070.502249999983</v>
      </c>
      <c r="AV791" s="141">
        <v>36120.046499999982</v>
      </c>
      <c r="AW791" s="141">
        <v>35169.590749999981</v>
      </c>
      <c r="AX791" s="141">
        <v>34219.13499999998</v>
      </c>
      <c r="AY791" s="141">
        <v>33268.679249999979</v>
      </c>
      <c r="AZ791" s="141">
        <v>32318.223499999978</v>
      </c>
      <c r="BA791" s="141">
        <v>31367.767749999977</v>
      </c>
      <c r="BB791" s="141">
        <v>30417.311999999976</v>
      </c>
      <c r="BC791" s="141">
        <v>29466.856249999975</v>
      </c>
      <c r="BD791" s="141">
        <v>28516.400499999974</v>
      </c>
      <c r="BE791" s="141">
        <v>27565.944749999973</v>
      </c>
      <c r="BF791" s="141">
        <v>26615.488999999972</v>
      </c>
      <c r="BG791" s="141">
        <v>25665.033249999971</v>
      </c>
      <c r="BH791" s="141">
        <v>24714.57749999997</v>
      </c>
      <c r="BI791" s="141">
        <v>23764.121749999969</v>
      </c>
      <c r="BJ791" s="141">
        <v>22813.665999999968</v>
      </c>
      <c r="BK791" s="141">
        <v>21863.210249999967</v>
      </c>
      <c r="BL791" s="141">
        <v>20912.754499999966</v>
      </c>
      <c r="BM791" s="141">
        <v>19962.298749999965</v>
      </c>
      <c r="BN791" s="141">
        <v>19011.842999999964</v>
      </c>
      <c r="BO791" s="141">
        <v>18061.387249999963</v>
      </c>
      <c r="BP791" s="141">
        <v>17110.931499999962</v>
      </c>
    </row>
    <row r="792" spans="4:68">
      <c r="D792" s="174" t="s">
        <v>5190</v>
      </c>
      <c r="E792" s="175">
        <v>493795.82</v>
      </c>
      <c r="F792" s="174" t="s">
        <v>3464</v>
      </c>
      <c r="G792" s="174" t="s">
        <v>5186</v>
      </c>
      <c r="H792" s="174" t="s">
        <v>191</v>
      </c>
      <c r="I792" s="174" t="s">
        <v>3098</v>
      </c>
      <c r="J792" s="174" t="s">
        <v>5189</v>
      </c>
      <c r="K792" s="174"/>
      <c r="L792" s="174" t="s">
        <v>4405</v>
      </c>
      <c r="M792" s="174" t="s">
        <v>5182</v>
      </c>
      <c r="N792" s="176">
        <v>960</v>
      </c>
      <c r="O792" s="174" t="s">
        <v>3407</v>
      </c>
      <c r="P792" s="177">
        <v>32690</v>
      </c>
      <c r="Q792" s="176">
        <v>288</v>
      </c>
      <c r="R792" s="175">
        <v>148121.49</v>
      </c>
      <c r="S792" s="175">
        <v>345674.33</v>
      </c>
      <c r="T792" s="178">
        <v>0</v>
      </c>
      <c r="U792" s="96">
        <v>6</v>
      </c>
      <c r="V792" s="38" t="s">
        <v>116</v>
      </c>
      <c r="W792" s="38"/>
      <c r="X792" s="137">
        <v>6172.4477500000003</v>
      </c>
      <c r="Y792" s="138">
        <v>61910</v>
      </c>
      <c r="Z792" s="179">
        <v>56</v>
      </c>
      <c r="AA792" s="139">
        <v>2069</v>
      </c>
      <c r="AB792" s="131"/>
      <c r="AC792" s="38"/>
      <c r="AD792" s="140">
        <v>345674.33</v>
      </c>
      <c r="AE792" s="141">
        <v>339501.88225000002</v>
      </c>
      <c r="AF792" s="141">
        <v>333329.43450000003</v>
      </c>
      <c r="AG792" s="141">
        <v>327156.98675000004</v>
      </c>
      <c r="AH792" s="141">
        <v>320984.53900000005</v>
      </c>
      <c r="AI792" s="141">
        <v>314812.09125000006</v>
      </c>
      <c r="AJ792" s="141">
        <v>308639.64350000006</v>
      </c>
      <c r="AK792" s="141">
        <v>302467.19575000007</v>
      </c>
      <c r="AL792" s="141">
        <v>296294.74800000008</v>
      </c>
      <c r="AM792" s="141">
        <v>290122.30025000009</v>
      </c>
      <c r="AN792" s="141">
        <v>283949.8525000001</v>
      </c>
      <c r="AO792" s="141">
        <v>277777.4047500001</v>
      </c>
      <c r="AP792" s="141">
        <v>271604.95700000011</v>
      </c>
      <c r="AQ792" s="141">
        <v>265432.50925000012</v>
      </c>
      <c r="AR792" s="141">
        <v>259260.06150000013</v>
      </c>
      <c r="AS792" s="141">
        <v>253087.61375000014</v>
      </c>
      <c r="AT792" s="141">
        <v>246915.16600000014</v>
      </c>
      <c r="AU792" s="141">
        <v>240742.71825000015</v>
      </c>
      <c r="AV792" s="141">
        <v>234570.27050000016</v>
      </c>
      <c r="AW792" s="141">
        <v>228397.82275000017</v>
      </c>
      <c r="AX792" s="141">
        <v>222225.37500000017</v>
      </c>
      <c r="AY792" s="141">
        <v>216052.92725000018</v>
      </c>
      <c r="AZ792" s="141">
        <v>209880.47950000019</v>
      </c>
      <c r="BA792" s="141">
        <v>203708.0317500002</v>
      </c>
      <c r="BB792" s="141">
        <v>197535.58400000021</v>
      </c>
      <c r="BC792" s="141">
        <v>191363.13625000021</v>
      </c>
      <c r="BD792" s="141">
        <v>185190.68850000022</v>
      </c>
      <c r="BE792" s="141">
        <v>179018.24075000023</v>
      </c>
      <c r="BF792" s="141">
        <v>172845.79300000024</v>
      </c>
      <c r="BG792" s="141">
        <v>166673.34525000025</v>
      </c>
      <c r="BH792" s="141">
        <v>160500.89750000025</v>
      </c>
      <c r="BI792" s="141">
        <v>154328.44975000026</v>
      </c>
      <c r="BJ792" s="141">
        <v>148156.00200000027</v>
      </c>
      <c r="BK792" s="141">
        <v>141983.55425000028</v>
      </c>
      <c r="BL792" s="141">
        <v>135811.10650000029</v>
      </c>
      <c r="BM792" s="141">
        <v>129638.65875000028</v>
      </c>
      <c r="BN792" s="141">
        <v>123466.21100000027</v>
      </c>
      <c r="BO792" s="141">
        <v>117293.76325000027</v>
      </c>
      <c r="BP792" s="141">
        <v>111121.31550000026</v>
      </c>
    </row>
    <row r="793" spans="4:68">
      <c r="D793" s="174" t="s">
        <v>5191</v>
      </c>
      <c r="E793" s="176">
        <v>267422</v>
      </c>
      <c r="F793" s="174" t="s">
        <v>3420</v>
      </c>
      <c r="G793" s="174" t="s">
        <v>5192</v>
      </c>
      <c r="H793" s="174" t="s">
        <v>191</v>
      </c>
      <c r="I793" s="174" t="s">
        <v>3098</v>
      </c>
      <c r="J793" s="174" t="s">
        <v>5193</v>
      </c>
      <c r="K793" s="174"/>
      <c r="L793" s="174" t="s">
        <v>4439</v>
      </c>
      <c r="M793" s="174" t="s">
        <v>5194</v>
      </c>
      <c r="N793" s="176">
        <v>960</v>
      </c>
      <c r="O793" s="174" t="s">
        <v>3407</v>
      </c>
      <c r="P793" s="177">
        <v>32690</v>
      </c>
      <c r="Q793" s="176">
        <v>288</v>
      </c>
      <c r="R793" s="175">
        <v>80217.240000000005</v>
      </c>
      <c r="S793" s="175">
        <v>187204.76</v>
      </c>
      <c r="T793" s="178">
        <v>1</v>
      </c>
      <c r="U793" s="96">
        <v>6</v>
      </c>
      <c r="V793" s="38" t="s">
        <v>116</v>
      </c>
      <c r="W793" s="38"/>
      <c r="X793" s="137">
        <v>3342.7750000000005</v>
      </c>
      <c r="Y793" s="138">
        <v>61910</v>
      </c>
      <c r="Z793" s="179">
        <v>56</v>
      </c>
      <c r="AA793" s="139">
        <v>2069</v>
      </c>
      <c r="AB793" s="131"/>
      <c r="AC793" s="38"/>
      <c r="AD793" s="140">
        <v>187204.76</v>
      </c>
      <c r="AE793" s="141">
        <v>183861.98500000002</v>
      </c>
      <c r="AF793" s="141">
        <v>180519.21000000002</v>
      </c>
      <c r="AG793" s="141">
        <v>177176.43500000003</v>
      </c>
      <c r="AH793" s="141">
        <v>173833.66000000003</v>
      </c>
      <c r="AI793" s="141">
        <v>170490.88500000004</v>
      </c>
      <c r="AJ793" s="141">
        <v>167148.11000000004</v>
      </c>
      <c r="AK793" s="141">
        <v>163805.33500000005</v>
      </c>
      <c r="AL793" s="141">
        <v>160462.56000000006</v>
      </c>
      <c r="AM793" s="141">
        <v>157119.78500000006</v>
      </c>
      <c r="AN793" s="141">
        <v>153777.01000000007</v>
      </c>
      <c r="AO793" s="141">
        <v>150434.23500000007</v>
      </c>
      <c r="AP793" s="141">
        <v>147091.46000000008</v>
      </c>
      <c r="AQ793" s="141">
        <v>143748.68500000008</v>
      </c>
      <c r="AR793" s="141">
        <v>140405.91000000009</v>
      </c>
      <c r="AS793" s="141">
        <v>137063.1350000001</v>
      </c>
      <c r="AT793" s="141">
        <v>133720.3600000001</v>
      </c>
      <c r="AU793" s="141">
        <v>130377.58500000011</v>
      </c>
      <c r="AV793" s="141">
        <v>127034.81000000011</v>
      </c>
      <c r="AW793" s="141">
        <v>123692.03500000012</v>
      </c>
      <c r="AX793" s="141">
        <v>120349.26000000013</v>
      </c>
      <c r="AY793" s="141">
        <v>117006.48500000013</v>
      </c>
      <c r="AZ793" s="141">
        <v>113663.71000000014</v>
      </c>
      <c r="BA793" s="141">
        <v>110320.93500000014</v>
      </c>
      <c r="BB793" s="141">
        <v>106978.16000000015</v>
      </c>
      <c r="BC793" s="141">
        <v>103635.38500000015</v>
      </c>
      <c r="BD793" s="141">
        <v>100292.61000000016</v>
      </c>
      <c r="BE793" s="141">
        <v>96949.835000000166</v>
      </c>
      <c r="BF793" s="141">
        <v>93607.060000000172</v>
      </c>
      <c r="BG793" s="141">
        <v>90264.285000000178</v>
      </c>
      <c r="BH793" s="141">
        <v>86921.510000000184</v>
      </c>
      <c r="BI793" s="141">
        <v>83578.73500000019</v>
      </c>
      <c r="BJ793" s="141">
        <v>80235.960000000196</v>
      </c>
      <c r="BK793" s="141">
        <v>76893.185000000201</v>
      </c>
      <c r="BL793" s="141">
        <v>73550.410000000207</v>
      </c>
      <c r="BM793" s="141">
        <v>70207.635000000213</v>
      </c>
      <c r="BN793" s="141">
        <v>66864.860000000219</v>
      </c>
      <c r="BO793" s="141">
        <v>63522.085000000217</v>
      </c>
      <c r="BP793" s="141">
        <v>60179.310000000216</v>
      </c>
    </row>
    <row r="794" spans="4:68">
      <c r="D794" s="174" t="s">
        <v>5195</v>
      </c>
      <c r="E794" s="176">
        <v>338464</v>
      </c>
      <c r="F794" s="174" t="s">
        <v>3472</v>
      </c>
      <c r="G794" s="174" t="s">
        <v>5192</v>
      </c>
      <c r="H794" s="174" t="s">
        <v>191</v>
      </c>
      <c r="I794" s="174" t="s">
        <v>3098</v>
      </c>
      <c r="J794" s="174" t="s">
        <v>5193</v>
      </c>
      <c r="K794" s="174"/>
      <c r="L794" s="174" t="s">
        <v>4439</v>
      </c>
      <c r="M794" s="174" t="s">
        <v>5194</v>
      </c>
      <c r="N794" s="176">
        <v>960</v>
      </c>
      <c r="O794" s="174" t="s">
        <v>3407</v>
      </c>
      <c r="P794" s="177">
        <v>32690</v>
      </c>
      <c r="Q794" s="176">
        <v>288</v>
      </c>
      <c r="R794" s="175">
        <v>101527.45</v>
      </c>
      <c r="S794" s="175">
        <v>236936.55</v>
      </c>
      <c r="T794" s="178">
        <v>1</v>
      </c>
      <c r="U794" s="96">
        <v>6</v>
      </c>
      <c r="V794" s="38" t="s">
        <v>116</v>
      </c>
      <c r="W794" s="38"/>
      <c r="X794" s="137">
        <v>4230.8</v>
      </c>
      <c r="Y794" s="138">
        <v>61910</v>
      </c>
      <c r="Z794" s="179">
        <v>56</v>
      </c>
      <c r="AA794" s="139">
        <v>2069</v>
      </c>
      <c r="AB794" s="131"/>
      <c r="AC794" s="38"/>
      <c r="AD794" s="140">
        <v>236936.55</v>
      </c>
      <c r="AE794" s="141">
        <v>232705.75</v>
      </c>
      <c r="AF794" s="141">
        <v>228474.95</v>
      </c>
      <c r="AG794" s="141">
        <v>224244.15000000002</v>
      </c>
      <c r="AH794" s="141">
        <v>220013.35000000003</v>
      </c>
      <c r="AI794" s="141">
        <v>215782.55000000005</v>
      </c>
      <c r="AJ794" s="141">
        <v>211551.75000000006</v>
      </c>
      <c r="AK794" s="141">
        <v>207320.95000000007</v>
      </c>
      <c r="AL794" s="141">
        <v>203090.15000000008</v>
      </c>
      <c r="AM794" s="141">
        <v>198859.35000000009</v>
      </c>
      <c r="AN794" s="141">
        <v>194628.5500000001</v>
      </c>
      <c r="AO794" s="141">
        <v>190397.75000000012</v>
      </c>
      <c r="AP794" s="141">
        <v>186166.95000000013</v>
      </c>
      <c r="AQ794" s="141">
        <v>181936.15000000014</v>
      </c>
      <c r="AR794" s="141">
        <v>177705.35000000015</v>
      </c>
      <c r="AS794" s="141">
        <v>173474.55000000016</v>
      </c>
      <c r="AT794" s="141">
        <v>169243.75000000017</v>
      </c>
      <c r="AU794" s="141">
        <v>165012.95000000019</v>
      </c>
      <c r="AV794" s="141">
        <v>160782.1500000002</v>
      </c>
      <c r="AW794" s="141">
        <v>156551.35000000021</v>
      </c>
      <c r="AX794" s="141">
        <v>152320.55000000022</v>
      </c>
      <c r="AY794" s="141">
        <v>148089.75000000023</v>
      </c>
      <c r="AZ794" s="141">
        <v>143858.95000000024</v>
      </c>
      <c r="BA794" s="141">
        <v>139628.15000000026</v>
      </c>
      <c r="BB794" s="141">
        <v>135397.35000000027</v>
      </c>
      <c r="BC794" s="141">
        <v>131166.55000000028</v>
      </c>
      <c r="BD794" s="141">
        <v>126935.75000000028</v>
      </c>
      <c r="BE794" s="141">
        <v>122704.95000000027</v>
      </c>
      <c r="BF794" s="141">
        <v>118474.15000000027</v>
      </c>
      <c r="BG794" s="141">
        <v>114243.35000000027</v>
      </c>
      <c r="BH794" s="141">
        <v>110012.55000000026</v>
      </c>
      <c r="BI794" s="141">
        <v>105781.75000000026</v>
      </c>
      <c r="BJ794" s="141">
        <v>101550.95000000026</v>
      </c>
      <c r="BK794" s="141">
        <v>97320.150000000256</v>
      </c>
      <c r="BL794" s="141">
        <v>93089.350000000253</v>
      </c>
      <c r="BM794" s="141">
        <v>88858.55000000025</v>
      </c>
      <c r="BN794" s="141">
        <v>84627.750000000247</v>
      </c>
      <c r="BO794" s="141">
        <v>80396.950000000244</v>
      </c>
      <c r="BP794" s="141">
        <v>76166.150000000242</v>
      </c>
    </row>
    <row r="795" spans="4:68">
      <c r="D795" s="174" t="s">
        <v>5196</v>
      </c>
      <c r="E795" s="175">
        <v>2449631.65</v>
      </c>
      <c r="F795" s="174" t="s">
        <v>3426</v>
      </c>
      <c r="G795" s="174" t="s">
        <v>5192</v>
      </c>
      <c r="H795" s="174" t="s">
        <v>191</v>
      </c>
      <c r="I795" s="174" t="s">
        <v>3098</v>
      </c>
      <c r="J795" s="174" t="s">
        <v>5197</v>
      </c>
      <c r="K795" s="174"/>
      <c r="L795" s="174" t="s">
        <v>4439</v>
      </c>
      <c r="M795" s="174" t="s">
        <v>5194</v>
      </c>
      <c r="N795" s="176">
        <v>960</v>
      </c>
      <c r="O795" s="174" t="s">
        <v>3407</v>
      </c>
      <c r="P795" s="177">
        <v>32690</v>
      </c>
      <c r="Q795" s="176">
        <v>288</v>
      </c>
      <c r="R795" s="175">
        <v>734804.36</v>
      </c>
      <c r="S795" s="175">
        <v>1714827.29</v>
      </c>
      <c r="T795" s="178">
        <v>0</v>
      </c>
      <c r="U795" s="96">
        <v>6</v>
      </c>
      <c r="V795" s="38" t="s">
        <v>116</v>
      </c>
      <c r="W795" s="38"/>
      <c r="X795" s="137">
        <v>30620.395625000001</v>
      </c>
      <c r="Y795" s="138">
        <v>61910</v>
      </c>
      <c r="Z795" s="179">
        <v>56</v>
      </c>
      <c r="AA795" s="139">
        <v>2069</v>
      </c>
      <c r="AB795" s="131"/>
      <c r="AC795" s="38"/>
      <c r="AD795" s="140">
        <v>1714827.29</v>
      </c>
      <c r="AE795" s="141">
        <v>1684206.8943750001</v>
      </c>
      <c r="AF795" s="141">
        <v>1653586.4987500003</v>
      </c>
      <c r="AG795" s="141">
        <v>1622966.1031250004</v>
      </c>
      <c r="AH795" s="141">
        <v>1592345.7075000005</v>
      </c>
      <c r="AI795" s="141">
        <v>1561725.3118750006</v>
      </c>
      <c r="AJ795" s="141">
        <v>1531104.9162500007</v>
      </c>
      <c r="AK795" s="141">
        <v>1500484.5206250008</v>
      </c>
      <c r="AL795" s="141">
        <v>1469864.1250000009</v>
      </c>
      <c r="AM795" s="141">
        <v>1439243.729375001</v>
      </c>
      <c r="AN795" s="141">
        <v>1408623.3337500012</v>
      </c>
      <c r="AO795" s="141">
        <v>1378002.9381250013</v>
      </c>
      <c r="AP795" s="141">
        <v>1347382.5425000014</v>
      </c>
      <c r="AQ795" s="141">
        <v>1316762.1468750015</v>
      </c>
      <c r="AR795" s="141">
        <v>1286141.7512500016</v>
      </c>
      <c r="AS795" s="141">
        <v>1255521.3556250017</v>
      </c>
      <c r="AT795" s="141">
        <v>1224900.9600000018</v>
      </c>
      <c r="AU795" s="141">
        <v>1194280.5643750019</v>
      </c>
      <c r="AV795" s="141">
        <v>1163660.168750002</v>
      </c>
      <c r="AW795" s="141">
        <v>1133039.7731250022</v>
      </c>
      <c r="AX795" s="141">
        <v>1102419.3775000023</v>
      </c>
      <c r="AY795" s="141">
        <v>1071798.9818750024</v>
      </c>
      <c r="AZ795" s="141">
        <v>1041178.5862500024</v>
      </c>
      <c r="BA795" s="141">
        <v>1010558.1906250024</v>
      </c>
      <c r="BB795" s="141">
        <v>979937.79500000237</v>
      </c>
      <c r="BC795" s="141">
        <v>949317.39937500237</v>
      </c>
      <c r="BD795" s="141">
        <v>918697.00375000236</v>
      </c>
      <c r="BE795" s="141">
        <v>888076.60812500236</v>
      </c>
      <c r="BF795" s="141">
        <v>857456.21250000235</v>
      </c>
      <c r="BG795" s="141">
        <v>826835.81687500235</v>
      </c>
      <c r="BH795" s="141">
        <v>796215.42125000234</v>
      </c>
      <c r="BI795" s="141">
        <v>765595.02562500234</v>
      </c>
      <c r="BJ795" s="141">
        <v>734974.63000000233</v>
      </c>
      <c r="BK795" s="141">
        <v>704354.23437500233</v>
      </c>
      <c r="BL795" s="141">
        <v>673733.83875000232</v>
      </c>
      <c r="BM795" s="141">
        <v>643113.44312500232</v>
      </c>
      <c r="BN795" s="141">
        <v>612493.04750000231</v>
      </c>
      <c r="BO795" s="141">
        <v>581872.65187500231</v>
      </c>
      <c r="BP795" s="141">
        <v>551252.25625000231</v>
      </c>
    </row>
    <row r="796" spans="4:68">
      <c r="D796" s="174" t="s">
        <v>5198</v>
      </c>
      <c r="E796" s="175">
        <v>7410669.6600000001</v>
      </c>
      <c r="F796" s="174" t="s">
        <v>3464</v>
      </c>
      <c r="G796" s="174" t="s">
        <v>5192</v>
      </c>
      <c r="H796" s="174" t="s">
        <v>191</v>
      </c>
      <c r="I796" s="174" t="s">
        <v>3098</v>
      </c>
      <c r="J796" s="174" t="s">
        <v>5197</v>
      </c>
      <c r="K796" s="174"/>
      <c r="L796" s="174" t="s">
        <v>4439</v>
      </c>
      <c r="M796" s="174" t="s">
        <v>5194</v>
      </c>
      <c r="N796" s="176">
        <v>960</v>
      </c>
      <c r="O796" s="174" t="s">
        <v>3407</v>
      </c>
      <c r="P796" s="177">
        <v>32690</v>
      </c>
      <c r="Q796" s="176">
        <v>288</v>
      </c>
      <c r="R796" s="175">
        <v>2222943.58</v>
      </c>
      <c r="S796" s="175">
        <v>5187726.08</v>
      </c>
      <c r="T796" s="178">
        <v>0</v>
      </c>
      <c r="U796" s="96">
        <v>6</v>
      </c>
      <c r="V796" s="38" t="s">
        <v>116</v>
      </c>
      <c r="W796" s="38"/>
      <c r="X796" s="137">
        <v>92633.370750000002</v>
      </c>
      <c r="Y796" s="138">
        <v>61910</v>
      </c>
      <c r="Z796" s="179">
        <v>56</v>
      </c>
      <c r="AA796" s="139">
        <v>2069</v>
      </c>
      <c r="AB796" s="131"/>
      <c r="AC796" s="38"/>
      <c r="AD796" s="140">
        <v>5187726.08</v>
      </c>
      <c r="AE796" s="141">
        <v>5095092.7092500003</v>
      </c>
      <c r="AF796" s="141">
        <v>5002459.3385000005</v>
      </c>
      <c r="AG796" s="141">
        <v>4909825.9677500008</v>
      </c>
      <c r="AH796" s="141">
        <v>4817192.597000001</v>
      </c>
      <c r="AI796" s="141">
        <v>4724559.2262500012</v>
      </c>
      <c r="AJ796" s="141">
        <v>4631925.8555000015</v>
      </c>
      <c r="AK796" s="141">
        <v>4539292.4847500017</v>
      </c>
      <c r="AL796" s="141">
        <v>4446659.1140000019</v>
      </c>
      <c r="AM796" s="141">
        <v>4354025.7432500022</v>
      </c>
      <c r="AN796" s="141">
        <v>4261392.3725000024</v>
      </c>
      <c r="AO796" s="141">
        <v>4168759.0017500026</v>
      </c>
      <c r="AP796" s="141">
        <v>4076125.6310000028</v>
      </c>
      <c r="AQ796" s="141">
        <v>3983492.2602500031</v>
      </c>
      <c r="AR796" s="141">
        <v>3890858.8895000033</v>
      </c>
      <c r="AS796" s="141">
        <v>3798225.5187500035</v>
      </c>
      <c r="AT796" s="141">
        <v>3705592.1480000038</v>
      </c>
      <c r="AU796" s="141">
        <v>3612958.777250004</v>
      </c>
      <c r="AV796" s="141">
        <v>3520325.4065000042</v>
      </c>
      <c r="AW796" s="141">
        <v>3427692.0357500045</v>
      </c>
      <c r="AX796" s="141">
        <v>3335058.6650000047</v>
      </c>
      <c r="AY796" s="141">
        <v>3242425.2942500049</v>
      </c>
      <c r="AZ796" s="141">
        <v>3149791.9235000052</v>
      </c>
      <c r="BA796" s="141">
        <v>3057158.5527500054</v>
      </c>
      <c r="BB796" s="141">
        <v>2964525.1820000056</v>
      </c>
      <c r="BC796" s="141">
        <v>2871891.8112500058</v>
      </c>
      <c r="BD796" s="141">
        <v>2779258.4405000061</v>
      </c>
      <c r="BE796" s="141">
        <v>2686625.0697500063</v>
      </c>
      <c r="BF796" s="141">
        <v>2593991.6990000065</v>
      </c>
      <c r="BG796" s="141">
        <v>2501358.3282500068</v>
      </c>
      <c r="BH796" s="141">
        <v>2408724.957500007</v>
      </c>
      <c r="BI796" s="141">
        <v>2316091.5867500072</v>
      </c>
      <c r="BJ796" s="141">
        <v>2223458.2160000075</v>
      </c>
      <c r="BK796" s="141">
        <v>2130824.8452500077</v>
      </c>
      <c r="BL796" s="141">
        <v>2038191.4745000077</v>
      </c>
      <c r="BM796" s="141">
        <v>1945558.1037500077</v>
      </c>
      <c r="BN796" s="141">
        <v>1852924.7330000077</v>
      </c>
      <c r="BO796" s="141">
        <v>1760291.3622500077</v>
      </c>
      <c r="BP796" s="141">
        <v>1667657.9915000077</v>
      </c>
    </row>
    <row r="797" spans="4:68">
      <c r="D797" s="174" t="s">
        <v>5199</v>
      </c>
      <c r="E797" s="176">
        <v>8034</v>
      </c>
      <c r="F797" s="174" t="s">
        <v>3420</v>
      </c>
      <c r="G797" s="174" t="s">
        <v>5200</v>
      </c>
      <c r="H797" s="174" t="s">
        <v>191</v>
      </c>
      <c r="I797" s="174" t="s">
        <v>3098</v>
      </c>
      <c r="J797" s="174" t="s">
        <v>5201</v>
      </c>
      <c r="K797" s="174"/>
      <c r="L797" s="174" t="s">
        <v>5202</v>
      </c>
      <c r="M797" s="174" t="s">
        <v>3575</v>
      </c>
      <c r="N797" s="176">
        <v>960</v>
      </c>
      <c r="O797" s="174" t="s">
        <v>3407</v>
      </c>
      <c r="P797" s="177">
        <v>31229</v>
      </c>
      <c r="Q797" s="176">
        <v>336</v>
      </c>
      <c r="R797" s="175">
        <v>2811.55</v>
      </c>
      <c r="S797" s="175">
        <v>5222.45</v>
      </c>
      <c r="T797" s="178">
        <v>0</v>
      </c>
      <c r="U797" s="96">
        <v>6</v>
      </c>
      <c r="V797" s="38" t="s">
        <v>116</v>
      </c>
      <c r="W797" s="38"/>
      <c r="X797" s="137">
        <v>100.42500000000001</v>
      </c>
      <c r="Y797" s="138">
        <v>60449</v>
      </c>
      <c r="Z797" s="179">
        <v>52</v>
      </c>
      <c r="AA797" s="139">
        <v>2065</v>
      </c>
      <c r="AB797" s="131"/>
      <c r="AC797" s="38"/>
      <c r="AD797" s="140">
        <v>5222.45</v>
      </c>
      <c r="AE797" s="141">
        <v>5122.0249999999996</v>
      </c>
      <c r="AF797" s="141">
        <v>5021.5999999999995</v>
      </c>
      <c r="AG797" s="141">
        <v>4921.1749999999993</v>
      </c>
      <c r="AH797" s="141">
        <v>4820.7499999999991</v>
      </c>
      <c r="AI797" s="141">
        <v>4720.3249999999989</v>
      </c>
      <c r="AJ797" s="141">
        <v>4619.8999999999987</v>
      </c>
      <c r="AK797" s="141">
        <v>4519.4749999999985</v>
      </c>
      <c r="AL797" s="141">
        <v>4419.0499999999984</v>
      </c>
      <c r="AM797" s="141">
        <v>4318.6249999999982</v>
      </c>
      <c r="AN797" s="141">
        <v>4218.199999999998</v>
      </c>
      <c r="AO797" s="141">
        <v>4117.7749999999978</v>
      </c>
      <c r="AP797" s="141">
        <v>4017.3499999999976</v>
      </c>
      <c r="AQ797" s="141">
        <v>3916.9249999999975</v>
      </c>
      <c r="AR797" s="141">
        <v>3816.4999999999973</v>
      </c>
      <c r="AS797" s="141">
        <v>3716.0749999999971</v>
      </c>
      <c r="AT797" s="141">
        <v>3615.6499999999969</v>
      </c>
      <c r="AU797" s="141">
        <v>3515.2249999999967</v>
      </c>
      <c r="AV797" s="141">
        <v>3414.7999999999965</v>
      </c>
      <c r="AW797" s="141">
        <v>3314.3749999999964</v>
      </c>
      <c r="AX797" s="141">
        <v>3213.9499999999962</v>
      </c>
      <c r="AY797" s="141">
        <v>3113.524999999996</v>
      </c>
      <c r="AZ797" s="141">
        <v>3013.0999999999958</v>
      </c>
      <c r="BA797" s="141">
        <v>2912.6749999999956</v>
      </c>
      <c r="BB797" s="141">
        <v>2812.2499999999955</v>
      </c>
      <c r="BC797" s="141">
        <v>2711.8249999999953</v>
      </c>
      <c r="BD797" s="141">
        <v>2611.3999999999951</v>
      </c>
      <c r="BE797" s="141">
        <v>2510.9749999999949</v>
      </c>
      <c r="BF797" s="141">
        <v>2410.5499999999947</v>
      </c>
      <c r="BG797" s="141">
        <v>2310.1249999999945</v>
      </c>
      <c r="BH797" s="141">
        <v>2209.6999999999944</v>
      </c>
      <c r="BI797" s="141">
        <v>2109.2749999999942</v>
      </c>
      <c r="BJ797" s="141">
        <v>2008.8499999999942</v>
      </c>
      <c r="BK797" s="141">
        <v>1908.4249999999943</v>
      </c>
      <c r="BL797" s="141">
        <v>1807.9999999999943</v>
      </c>
      <c r="BM797" s="141">
        <v>1707.5749999999944</v>
      </c>
      <c r="BN797" s="141">
        <v>1607.1499999999944</v>
      </c>
      <c r="BO797" s="141">
        <v>1506.7249999999945</v>
      </c>
      <c r="BP797" s="141">
        <v>1406.2999999999945</v>
      </c>
    </row>
    <row r="798" spans="4:68">
      <c r="D798" s="174" t="s">
        <v>5203</v>
      </c>
      <c r="E798" s="175">
        <v>149656.51</v>
      </c>
      <c r="F798" s="174" t="s">
        <v>3426</v>
      </c>
      <c r="G798" s="174" t="s">
        <v>5200</v>
      </c>
      <c r="H798" s="174" t="s">
        <v>191</v>
      </c>
      <c r="I798" s="174" t="s">
        <v>3098</v>
      </c>
      <c r="J798" s="174" t="s">
        <v>5204</v>
      </c>
      <c r="K798" s="174"/>
      <c r="L798" s="174" t="s">
        <v>5202</v>
      </c>
      <c r="M798" s="174" t="s">
        <v>3575</v>
      </c>
      <c r="N798" s="176">
        <v>960</v>
      </c>
      <c r="O798" s="174" t="s">
        <v>3407</v>
      </c>
      <c r="P798" s="177">
        <v>31229</v>
      </c>
      <c r="Q798" s="176">
        <v>336</v>
      </c>
      <c r="R798" s="175">
        <v>52374.49</v>
      </c>
      <c r="S798" s="175">
        <v>97282.02</v>
      </c>
      <c r="T798" s="178">
        <v>0</v>
      </c>
      <c r="U798" s="96">
        <v>6</v>
      </c>
      <c r="V798" s="38" t="s">
        <v>116</v>
      </c>
      <c r="W798" s="38"/>
      <c r="X798" s="137">
        <v>1870.7063750000002</v>
      </c>
      <c r="Y798" s="138">
        <v>60449</v>
      </c>
      <c r="Z798" s="179">
        <v>52</v>
      </c>
      <c r="AA798" s="139">
        <v>2065</v>
      </c>
      <c r="AB798" s="131"/>
      <c r="AC798" s="38"/>
      <c r="AD798" s="140">
        <v>97282.02</v>
      </c>
      <c r="AE798" s="141">
        <v>95411.31362500001</v>
      </c>
      <c r="AF798" s="141">
        <v>93540.607250000015</v>
      </c>
      <c r="AG798" s="141">
        <v>91669.900875000021</v>
      </c>
      <c r="AH798" s="141">
        <v>89799.194500000027</v>
      </c>
      <c r="AI798" s="141">
        <v>87928.488125000033</v>
      </c>
      <c r="AJ798" s="141">
        <v>86057.781750000038</v>
      </c>
      <c r="AK798" s="141">
        <v>84187.075375000044</v>
      </c>
      <c r="AL798" s="141">
        <v>82316.36900000005</v>
      </c>
      <c r="AM798" s="141">
        <v>80445.662625000055</v>
      </c>
      <c r="AN798" s="141">
        <v>78574.956250000061</v>
      </c>
      <c r="AO798" s="141">
        <v>76704.249875000067</v>
      </c>
      <c r="AP798" s="141">
        <v>74833.543500000073</v>
      </c>
      <c r="AQ798" s="141">
        <v>72962.837125000078</v>
      </c>
      <c r="AR798" s="141">
        <v>71092.130750000084</v>
      </c>
      <c r="AS798" s="141">
        <v>69221.42437500009</v>
      </c>
      <c r="AT798" s="141">
        <v>67350.718000000095</v>
      </c>
      <c r="AU798" s="141">
        <v>65480.011625000094</v>
      </c>
      <c r="AV798" s="141">
        <v>63609.305250000092</v>
      </c>
      <c r="AW798" s="141">
        <v>61738.598875000091</v>
      </c>
      <c r="AX798" s="141">
        <v>59867.892500000089</v>
      </c>
      <c r="AY798" s="141">
        <v>57997.186125000087</v>
      </c>
      <c r="AZ798" s="141">
        <v>56126.479750000086</v>
      </c>
      <c r="BA798" s="141">
        <v>54255.773375000084</v>
      </c>
      <c r="BB798" s="141">
        <v>52385.067000000083</v>
      </c>
      <c r="BC798" s="141">
        <v>50514.360625000081</v>
      </c>
      <c r="BD798" s="141">
        <v>48643.65425000008</v>
      </c>
      <c r="BE798" s="141">
        <v>46772.947875000078</v>
      </c>
      <c r="BF798" s="141">
        <v>44902.241500000076</v>
      </c>
      <c r="BG798" s="141">
        <v>43031.535125000075</v>
      </c>
      <c r="BH798" s="141">
        <v>41160.828750000073</v>
      </c>
      <c r="BI798" s="141">
        <v>39290.122375000072</v>
      </c>
      <c r="BJ798" s="141">
        <v>37419.41600000007</v>
      </c>
      <c r="BK798" s="141">
        <v>35548.709625000069</v>
      </c>
      <c r="BL798" s="141">
        <v>33678.003250000067</v>
      </c>
      <c r="BM798" s="141">
        <v>31807.296875000065</v>
      </c>
      <c r="BN798" s="141">
        <v>29936.590500000064</v>
      </c>
      <c r="BO798" s="141">
        <v>28065.884125000062</v>
      </c>
      <c r="BP798" s="141">
        <v>26195.177750000061</v>
      </c>
    </row>
    <row r="799" spans="4:68">
      <c r="D799" s="174" t="s">
        <v>5205</v>
      </c>
      <c r="E799" s="175">
        <v>30140.69</v>
      </c>
      <c r="F799" s="174" t="s">
        <v>3426</v>
      </c>
      <c r="G799" s="174" t="s">
        <v>5206</v>
      </c>
      <c r="H799" s="174" t="s">
        <v>191</v>
      </c>
      <c r="I799" s="174" t="s">
        <v>3737</v>
      </c>
      <c r="J799" s="174" t="s">
        <v>5207</v>
      </c>
      <c r="K799" s="174"/>
      <c r="L799" s="174" t="s">
        <v>4377</v>
      </c>
      <c r="M799" s="174" t="s">
        <v>4489</v>
      </c>
      <c r="N799" s="176">
        <v>960</v>
      </c>
      <c r="O799" s="174" t="s">
        <v>3407</v>
      </c>
      <c r="P799" s="177">
        <v>31594</v>
      </c>
      <c r="Q799" s="176">
        <v>324</v>
      </c>
      <c r="R799" s="175">
        <v>10171.32</v>
      </c>
      <c r="S799" s="175">
        <v>19969.37</v>
      </c>
      <c r="T799" s="178">
        <v>0</v>
      </c>
      <c r="U799" s="96">
        <v>6</v>
      </c>
      <c r="V799" s="38" t="s">
        <v>116</v>
      </c>
      <c r="W799" s="38"/>
      <c r="X799" s="137">
        <v>376.75862499999999</v>
      </c>
      <c r="Y799" s="138">
        <v>60814</v>
      </c>
      <c r="Z799" s="179">
        <v>53</v>
      </c>
      <c r="AA799" s="139">
        <v>2066</v>
      </c>
      <c r="AB799" s="131"/>
      <c r="AC799" s="38"/>
      <c r="AD799" s="140">
        <v>19969.37</v>
      </c>
      <c r="AE799" s="141">
        <v>19592.611375</v>
      </c>
      <c r="AF799" s="141">
        <v>19215.852750000002</v>
      </c>
      <c r="AG799" s="141">
        <v>18839.094125000003</v>
      </c>
      <c r="AH799" s="141">
        <v>18462.335500000005</v>
      </c>
      <c r="AI799" s="141">
        <v>18085.576875000006</v>
      </c>
      <c r="AJ799" s="141">
        <v>17708.818250000008</v>
      </c>
      <c r="AK799" s="141">
        <v>17332.059625000009</v>
      </c>
      <c r="AL799" s="141">
        <v>16955.30100000001</v>
      </c>
      <c r="AM799" s="141">
        <v>16578.542375000012</v>
      </c>
      <c r="AN799" s="141">
        <v>16201.783750000011</v>
      </c>
      <c r="AO799" s="141">
        <v>15825.025125000011</v>
      </c>
      <c r="AP799" s="141">
        <v>15448.266500000011</v>
      </c>
      <c r="AQ799" s="141">
        <v>15071.50787500001</v>
      </c>
      <c r="AR799" s="141">
        <v>14694.74925000001</v>
      </c>
      <c r="AS799" s="141">
        <v>14317.990625000009</v>
      </c>
      <c r="AT799" s="141">
        <v>13941.232000000009</v>
      </c>
      <c r="AU799" s="141">
        <v>13564.473375000009</v>
      </c>
      <c r="AV799" s="141">
        <v>13187.714750000008</v>
      </c>
      <c r="AW799" s="141">
        <v>12810.956125000008</v>
      </c>
      <c r="AX799" s="141">
        <v>12434.197500000007</v>
      </c>
      <c r="AY799" s="141">
        <v>12057.438875000007</v>
      </c>
      <c r="AZ799" s="141">
        <v>11680.680250000007</v>
      </c>
      <c r="BA799" s="141">
        <v>11303.921625000006</v>
      </c>
      <c r="BB799" s="141">
        <v>10927.163000000006</v>
      </c>
      <c r="BC799" s="141">
        <v>10550.404375000006</v>
      </c>
      <c r="BD799" s="141">
        <v>10173.645750000005</v>
      </c>
      <c r="BE799" s="141">
        <v>9796.8871250000047</v>
      </c>
      <c r="BF799" s="141">
        <v>9420.1285000000044</v>
      </c>
      <c r="BG799" s="141">
        <v>9043.369875000004</v>
      </c>
      <c r="BH799" s="141">
        <v>8666.6112500000036</v>
      </c>
      <c r="BI799" s="141">
        <v>8289.8526250000032</v>
      </c>
      <c r="BJ799" s="141">
        <v>7913.0940000000028</v>
      </c>
      <c r="BK799" s="141">
        <v>7536.3353750000024</v>
      </c>
      <c r="BL799" s="141">
        <v>7159.576750000002</v>
      </c>
      <c r="BM799" s="141">
        <v>6782.8181250000016</v>
      </c>
      <c r="BN799" s="141">
        <v>6406.0595000000012</v>
      </c>
      <c r="BO799" s="141">
        <v>6029.3008750000008</v>
      </c>
      <c r="BP799" s="141">
        <v>5652.5422500000004</v>
      </c>
    </row>
    <row r="800" spans="4:68">
      <c r="D800" s="174" t="s">
        <v>5208</v>
      </c>
      <c r="E800" s="175">
        <v>277106.01</v>
      </c>
      <c r="F800" s="174" t="s">
        <v>3426</v>
      </c>
      <c r="G800" s="174" t="s">
        <v>5209</v>
      </c>
      <c r="H800" s="174" t="s">
        <v>191</v>
      </c>
      <c r="I800" s="174" t="s">
        <v>3098</v>
      </c>
      <c r="J800" s="174" t="s">
        <v>5210</v>
      </c>
      <c r="K800" s="174"/>
      <c r="L800" s="174" t="s">
        <v>4377</v>
      </c>
      <c r="M800" s="174" t="s">
        <v>3866</v>
      </c>
      <c r="N800" s="176">
        <v>960</v>
      </c>
      <c r="O800" s="174" t="s">
        <v>3407</v>
      </c>
      <c r="P800" s="177">
        <v>32690</v>
      </c>
      <c r="Q800" s="176">
        <v>288</v>
      </c>
      <c r="R800" s="175">
        <v>83122.11</v>
      </c>
      <c r="S800" s="175">
        <v>193983.9</v>
      </c>
      <c r="T800" s="178">
        <v>0</v>
      </c>
      <c r="U800" s="96">
        <v>6</v>
      </c>
      <c r="V800" s="38" t="s">
        <v>116</v>
      </c>
      <c r="W800" s="38"/>
      <c r="X800" s="137">
        <v>3463.8251250000003</v>
      </c>
      <c r="Y800" s="138">
        <v>61910</v>
      </c>
      <c r="Z800" s="179">
        <v>56</v>
      </c>
      <c r="AA800" s="139">
        <v>2069</v>
      </c>
      <c r="AB800" s="131"/>
      <c r="AC800" s="38"/>
      <c r="AD800" s="140">
        <v>193983.9</v>
      </c>
      <c r="AE800" s="141">
        <v>190520.07487499999</v>
      </c>
      <c r="AF800" s="141">
        <v>187056.24974999999</v>
      </c>
      <c r="AG800" s="141">
        <v>183592.42462499999</v>
      </c>
      <c r="AH800" s="141">
        <v>180128.59949999998</v>
      </c>
      <c r="AI800" s="141">
        <v>176664.77437499998</v>
      </c>
      <c r="AJ800" s="141">
        <v>173200.94924999998</v>
      </c>
      <c r="AK800" s="141">
        <v>169737.12412499997</v>
      </c>
      <c r="AL800" s="141">
        <v>166273.29899999997</v>
      </c>
      <c r="AM800" s="141">
        <v>162809.47387499997</v>
      </c>
      <c r="AN800" s="141">
        <v>159345.64874999996</v>
      </c>
      <c r="AO800" s="141">
        <v>155881.82362499996</v>
      </c>
      <c r="AP800" s="141">
        <v>152417.99849999996</v>
      </c>
      <c r="AQ800" s="141">
        <v>148954.17337499995</v>
      </c>
      <c r="AR800" s="141">
        <v>145490.34824999995</v>
      </c>
      <c r="AS800" s="141">
        <v>142026.52312499995</v>
      </c>
      <c r="AT800" s="141">
        <v>138562.69799999995</v>
      </c>
      <c r="AU800" s="141">
        <v>135098.87287499994</v>
      </c>
      <c r="AV800" s="141">
        <v>131635.04774999994</v>
      </c>
      <c r="AW800" s="141">
        <v>128171.22262499994</v>
      </c>
      <c r="AX800" s="141">
        <v>124707.39749999993</v>
      </c>
      <c r="AY800" s="141">
        <v>121243.57237499993</v>
      </c>
      <c r="AZ800" s="141">
        <v>117779.74724999993</v>
      </c>
      <c r="BA800" s="141">
        <v>114315.92212499992</v>
      </c>
      <c r="BB800" s="141">
        <v>110852.09699999992</v>
      </c>
      <c r="BC800" s="141">
        <v>107388.27187499992</v>
      </c>
      <c r="BD800" s="141">
        <v>103924.44674999992</v>
      </c>
      <c r="BE800" s="141">
        <v>100460.62162499991</v>
      </c>
      <c r="BF800" s="141">
        <v>96996.796499999909</v>
      </c>
      <c r="BG800" s="141">
        <v>93532.971374999906</v>
      </c>
      <c r="BH800" s="141">
        <v>90069.146249999903</v>
      </c>
      <c r="BI800" s="141">
        <v>86605.3211249999</v>
      </c>
      <c r="BJ800" s="141">
        <v>83141.495999999897</v>
      </c>
      <c r="BK800" s="141">
        <v>79677.670874999894</v>
      </c>
      <c r="BL800" s="141">
        <v>76213.845749999891</v>
      </c>
      <c r="BM800" s="141">
        <v>72750.020624999888</v>
      </c>
      <c r="BN800" s="141">
        <v>69286.195499999885</v>
      </c>
      <c r="BO800" s="141">
        <v>65822.370374999882</v>
      </c>
      <c r="BP800" s="141">
        <v>62358.545249999879</v>
      </c>
    </row>
    <row r="801" spans="4:68">
      <c r="D801" s="174" t="s">
        <v>5211</v>
      </c>
      <c r="E801" s="176">
        <v>310361</v>
      </c>
      <c r="F801" s="174" t="s">
        <v>3420</v>
      </c>
      <c r="G801" s="174" t="s">
        <v>5212</v>
      </c>
      <c r="H801" s="174" t="s">
        <v>191</v>
      </c>
      <c r="I801" s="174" t="s">
        <v>5213</v>
      </c>
      <c r="J801" s="174" t="s">
        <v>5214</v>
      </c>
      <c r="K801" s="174"/>
      <c r="L801" s="174" t="s">
        <v>4377</v>
      </c>
      <c r="M801" s="174" t="s">
        <v>4760</v>
      </c>
      <c r="N801" s="176">
        <v>960</v>
      </c>
      <c r="O801" s="174" t="s">
        <v>3407</v>
      </c>
      <c r="P801" s="177">
        <v>33420</v>
      </c>
      <c r="Q801" s="176">
        <v>264</v>
      </c>
      <c r="R801" s="175">
        <v>85338.46</v>
      </c>
      <c r="S801" s="175">
        <v>225022.54</v>
      </c>
      <c r="T801" s="178">
        <v>0</v>
      </c>
      <c r="U801" s="96">
        <v>6</v>
      </c>
      <c r="V801" s="38" t="s">
        <v>116</v>
      </c>
      <c r="W801" s="38"/>
      <c r="X801" s="137">
        <v>3879.5124999999998</v>
      </c>
      <c r="Y801" s="138">
        <v>62640</v>
      </c>
      <c r="Z801" s="179">
        <v>58</v>
      </c>
      <c r="AA801" s="139">
        <v>2071</v>
      </c>
      <c r="AB801" s="131"/>
      <c r="AC801" s="38"/>
      <c r="AD801" s="140">
        <v>225022.54</v>
      </c>
      <c r="AE801" s="141">
        <v>221143.0275</v>
      </c>
      <c r="AF801" s="141">
        <v>217263.51499999998</v>
      </c>
      <c r="AG801" s="141">
        <v>213384.00249999997</v>
      </c>
      <c r="AH801" s="141">
        <v>209504.48999999996</v>
      </c>
      <c r="AI801" s="141">
        <v>205624.97749999995</v>
      </c>
      <c r="AJ801" s="141">
        <v>201745.46499999994</v>
      </c>
      <c r="AK801" s="141">
        <v>197865.95249999993</v>
      </c>
      <c r="AL801" s="141">
        <v>193986.43999999992</v>
      </c>
      <c r="AM801" s="141">
        <v>190106.9274999999</v>
      </c>
      <c r="AN801" s="141">
        <v>186227.41499999989</v>
      </c>
      <c r="AO801" s="141">
        <v>182347.90249999988</v>
      </c>
      <c r="AP801" s="141">
        <v>178468.38999999987</v>
      </c>
      <c r="AQ801" s="141">
        <v>174588.87749999986</v>
      </c>
      <c r="AR801" s="141">
        <v>170709.36499999985</v>
      </c>
      <c r="AS801" s="141">
        <v>166829.85249999983</v>
      </c>
      <c r="AT801" s="141">
        <v>162950.33999999982</v>
      </c>
      <c r="AU801" s="141">
        <v>159070.82749999981</v>
      </c>
      <c r="AV801" s="141">
        <v>155191.3149999998</v>
      </c>
      <c r="AW801" s="141">
        <v>151311.80249999979</v>
      </c>
      <c r="AX801" s="141">
        <v>147432.28999999978</v>
      </c>
      <c r="AY801" s="141">
        <v>143552.77749999976</v>
      </c>
      <c r="AZ801" s="141">
        <v>139673.26499999975</v>
      </c>
      <c r="BA801" s="141">
        <v>135793.75249999974</v>
      </c>
      <c r="BB801" s="141">
        <v>131914.23999999973</v>
      </c>
      <c r="BC801" s="141">
        <v>128034.72749999973</v>
      </c>
      <c r="BD801" s="141">
        <v>124155.21499999973</v>
      </c>
      <c r="BE801" s="141">
        <v>120275.70249999974</v>
      </c>
      <c r="BF801" s="141">
        <v>116396.18999999974</v>
      </c>
      <c r="BG801" s="141">
        <v>112516.67749999974</v>
      </c>
      <c r="BH801" s="141">
        <v>108637.16499999975</v>
      </c>
      <c r="BI801" s="141">
        <v>104757.65249999975</v>
      </c>
      <c r="BJ801" s="141">
        <v>100878.13999999975</v>
      </c>
      <c r="BK801" s="141">
        <v>96998.627499999755</v>
      </c>
      <c r="BL801" s="141">
        <v>93119.114999999758</v>
      </c>
      <c r="BM801" s="141">
        <v>89239.602499999761</v>
      </c>
      <c r="BN801" s="141">
        <v>85360.089999999764</v>
      </c>
      <c r="BO801" s="141">
        <v>81480.577499999767</v>
      </c>
      <c r="BP801" s="141">
        <v>77601.064999999769</v>
      </c>
    </row>
    <row r="802" spans="4:68">
      <c r="D802" s="174" t="s">
        <v>5215</v>
      </c>
      <c r="E802" s="176">
        <v>14281</v>
      </c>
      <c r="F802" s="174" t="s">
        <v>3472</v>
      </c>
      <c r="G802" s="174" t="s">
        <v>5212</v>
      </c>
      <c r="H802" s="174" t="s">
        <v>191</v>
      </c>
      <c r="I802" s="174" t="s">
        <v>5213</v>
      </c>
      <c r="J802" s="174" t="s">
        <v>5214</v>
      </c>
      <c r="K802" s="174"/>
      <c r="L802" s="174" t="s">
        <v>4377</v>
      </c>
      <c r="M802" s="174" t="s">
        <v>4760</v>
      </c>
      <c r="N802" s="176">
        <v>960</v>
      </c>
      <c r="O802" s="174" t="s">
        <v>3407</v>
      </c>
      <c r="P802" s="177">
        <v>33420</v>
      </c>
      <c r="Q802" s="176">
        <v>264</v>
      </c>
      <c r="R802" s="175">
        <v>3926.75</v>
      </c>
      <c r="S802" s="175">
        <v>10354.25</v>
      </c>
      <c r="T802" s="178">
        <v>0</v>
      </c>
      <c r="U802" s="96">
        <v>6</v>
      </c>
      <c r="V802" s="38" t="s">
        <v>116</v>
      </c>
      <c r="W802" s="38"/>
      <c r="X802" s="137">
        <v>178.51250000000002</v>
      </c>
      <c r="Y802" s="138">
        <v>62640</v>
      </c>
      <c r="Z802" s="179">
        <v>58</v>
      </c>
      <c r="AA802" s="139">
        <v>2071</v>
      </c>
      <c r="AB802" s="131"/>
      <c r="AC802" s="38"/>
      <c r="AD802" s="140">
        <v>10354.25</v>
      </c>
      <c r="AE802" s="141">
        <v>10175.737499999999</v>
      </c>
      <c r="AF802" s="141">
        <v>9997.2249999999985</v>
      </c>
      <c r="AG802" s="141">
        <v>9818.7124999999978</v>
      </c>
      <c r="AH802" s="141">
        <v>9640.1999999999971</v>
      </c>
      <c r="AI802" s="141">
        <v>9461.6874999999964</v>
      </c>
      <c r="AJ802" s="141">
        <v>9283.1749999999956</v>
      </c>
      <c r="AK802" s="141">
        <v>9104.6624999999949</v>
      </c>
      <c r="AL802" s="141">
        <v>8926.1499999999942</v>
      </c>
      <c r="AM802" s="141">
        <v>8747.6374999999935</v>
      </c>
      <c r="AN802" s="141">
        <v>8569.1249999999927</v>
      </c>
      <c r="AO802" s="141">
        <v>8390.612499999992</v>
      </c>
      <c r="AP802" s="141">
        <v>8212.0999999999913</v>
      </c>
      <c r="AQ802" s="141">
        <v>8033.5874999999915</v>
      </c>
      <c r="AR802" s="141">
        <v>7855.0749999999916</v>
      </c>
      <c r="AS802" s="141">
        <v>7676.5624999999918</v>
      </c>
      <c r="AT802" s="141">
        <v>7498.049999999992</v>
      </c>
      <c r="AU802" s="141">
        <v>7319.5374999999922</v>
      </c>
      <c r="AV802" s="141">
        <v>7141.0249999999924</v>
      </c>
      <c r="AW802" s="141">
        <v>6962.5124999999925</v>
      </c>
      <c r="AX802" s="141">
        <v>6783.9999999999927</v>
      </c>
      <c r="AY802" s="141">
        <v>6605.4874999999929</v>
      </c>
      <c r="AZ802" s="141">
        <v>6426.9749999999931</v>
      </c>
      <c r="BA802" s="141">
        <v>6248.4624999999933</v>
      </c>
      <c r="BB802" s="141">
        <v>6069.9499999999935</v>
      </c>
      <c r="BC802" s="141">
        <v>5891.4374999999936</v>
      </c>
      <c r="BD802" s="141">
        <v>5712.9249999999938</v>
      </c>
      <c r="BE802" s="141">
        <v>5534.412499999994</v>
      </c>
      <c r="BF802" s="141">
        <v>5355.8999999999942</v>
      </c>
      <c r="BG802" s="141">
        <v>5177.3874999999944</v>
      </c>
      <c r="BH802" s="141">
        <v>4998.8749999999945</v>
      </c>
      <c r="BI802" s="141">
        <v>4820.3624999999947</v>
      </c>
      <c r="BJ802" s="141">
        <v>4641.8499999999949</v>
      </c>
      <c r="BK802" s="141">
        <v>4463.3374999999951</v>
      </c>
      <c r="BL802" s="141">
        <v>4284.8249999999953</v>
      </c>
      <c r="BM802" s="141">
        <v>4106.3124999999955</v>
      </c>
      <c r="BN802" s="141">
        <v>3927.7999999999956</v>
      </c>
      <c r="BO802" s="141">
        <v>3749.2874999999958</v>
      </c>
      <c r="BP802" s="141">
        <v>3570.774999999996</v>
      </c>
    </row>
    <row r="803" spans="4:68">
      <c r="D803" s="174" t="s">
        <v>5216</v>
      </c>
      <c r="E803" s="176">
        <v>598</v>
      </c>
      <c r="F803" s="174" t="s">
        <v>3475</v>
      </c>
      <c r="G803" s="174" t="s">
        <v>5212</v>
      </c>
      <c r="H803" s="174" t="s">
        <v>191</v>
      </c>
      <c r="I803" s="174" t="s">
        <v>5213</v>
      </c>
      <c r="J803" s="174" t="s">
        <v>5214</v>
      </c>
      <c r="K803" s="174"/>
      <c r="L803" s="174" t="s">
        <v>4377</v>
      </c>
      <c r="M803" s="174" t="s">
        <v>4760</v>
      </c>
      <c r="N803" s="176">
        <v>960</v>
      </c>
      <c r="O803" s="174" t="s">
        <v>3407</v>
      </c>
      <c r="P803" s="177">
        <v>33420</v>
      </c>
      <c r="Q803" s="176">
        <v>264</v>
      </c>
      <c r="R803" s="175">
        <v>164.36</v>
      </c>
      <c r="S803" s="175">
        <v>433.64</v>
      </c>
      <c r="T803" s="178">
        <v>0</v>
      </c>
      <c r="U803" s="96">
        <v>6</v>
      </c>
      <c r="V803" s="38" t="s">
        <v>116</v>
      </c>
      <c r="W803" s="38"/>
      <c r="X803" s="137">
        <v>7.4749999999999996</v>
      </c>
      <c r="Y803" s="138">
        <v>62640</v>
      </c>
      <c r="Z803" s="179">
        <v>58</v>
      </c>
      <c r="AA803" s="139">
        <v>2071</v>
      </c>
      <c r="AB803" s="131"/>
      <c r="AC803" s="38"/>
      <c r="AD803" s="140">
        <v>433.64</v>
      </c>
      <c r="AE803" s="141">
        <v>426.16499999999996</v>
      </c>
      <c r="AF803" s="141">
        <v>418.68999999999994</v>
      </c>
      <c r="AG803" s="141">
        <v>411.21499999999992</v>
      </c>
      <c r="AH803" s="141">
        <v>403.7399999999999</v>
      </c>
      <c r="AI803" s="141">
        <v>396.26499999999987</v>
      </c>
      <c r="AJ803" s="141">
        <v>388.78999999999985</v>
      </c>
      <c r="AK803" s="141">
        <v>381.31499999999983</v>
      </c>
      <c r="AL803" s="141">
        <v>373.8399999999998</v>
      </c>
      <c r="AM803" s="141">
        <v>366.36499999999978</v>
      </c>
      <c r="AN803" s="141">
        <v>358.88999999999976</v>
      </c>
      <c r="AO803" s="141">
        <v>351.41499999999974</v>
      </c>
      <c r="AP803" s="141">
        <v>343.93999999999971</v>
      </c>
      <c r="AQ803" s="141">
        <v>336.46499999999969</v>
      </c>
      <c r="AR803" s="141">
        <v>328.98999999999967</v>
      </c>
      <c r="AS803" s="141">
        <v>321.51499999999965</v>
      </c>
      <c r="AT803" s="141">
        <v>314.03999999999962</v>
      </c>
      <c r="AU803" s="141">
        <v>306.5649999999996</v>
      </c>
      <c r="AV803" s="141">
        <v>299.08999999999958</v>
      </c>
      <c r="AW803" s="141">
        <v>291.61499999999955</v>
      </c>
      <c r="AX803" s="141">
        <v>284.13999999999953</v>
      </c>
      <c r="AY803" s="141">
        <v>276.66499999999951</v>
      </c>
      <c r="AZ803" s="141">
        <v>269.18999999999949</v>
      </c>
      <c r="BA803" s="141">
        <v>261.71499999999946</v>
      </c>
      <c r="BB803" s="141">
        <v>254.23999999999947</v>
      </c>
      <c r="BC803" s="141">
        <v>246.76499999999947</v>
      </c>
      <c r="BD803" s="141">
        <v>239.28999999999948</v>
      </c>
      <c r="BE803" s="141">
        <v>231.81499999999949</v>
      </c>
      <c r="BF803" s="141">
        <v>224.33999999999949</v>
      </c>
      <c r="BG803" s="141">
        <v>216.8649999999995</v>
      </c>
      <c r="BH803" s="141">
        <v>209.3899999999995</v>
      </c>
      <c r="BI803" s="141">
        <v>201.91499999999951</v>
      </c>
      <c r="BJ803" s="141">
        <v>194.43999999999951</v>
      </c>
      <c r="BK803" s="141">
        <v>186.96499999999952</v>
      </c>
      <c r="BL803" s="141">
        <v>179.48999999999953</v>
      </c>
      <c r="BM803" s="141">
        <v>172.01499999999953</v>
      </c>
      <c r="BN803" s="141">
        <v>164.53999999999954</v>
      </c>
      <c r="BO803" s="141">
        <v>157.06499999999954</v>
      </c>
      <c r="BP803" s="141">
        <v>149.58999999999955</v>
      </c>
    </row>
    <row r="804" spans="4:68">
      <c r="D804" s="174" t="s">
        <v>5217</v>
      </c>
      <c r="E804" s="175">
        <v>1431940.24</v>
      </c>
      <c r="F804" s="174" t="s">
        <v>3426</v>
      </c>
      <c r="G804" s="174" t="s">
        <v>5212</v>
      </c>
      <c r="H804" s="174" t="s">
        <v>191</v>
      </c>
      <c r="I804" s="174" t="s">
        <v>5213</v>
      </c>
      <c r="J804" s="174" t="s">
        <v>5218</v>
      </c>
      <c r="K804" s="174"/>
      <c r="L804" s="174" t="s">
        <v>4377</v>
      </c>
      <c r="M804" s="174" t="s">
        <v>4760</v>
      </c>
      <c r="N804" s="176">
        <v>960</v>
      </c>
      <c r="O804" s="174" t="s">
        <v>3407</v>
      </c>
      <c r="P804" s="177">
        <v>33420</v>
      </c>
      <c r="Q804" s="176">
        <v>264</v>
      </c>
      <c r="R804" s="175">
        <v>393733.8</v>
      </c>
      <c r="S804" s="175">
        <v>1038206.44</v>
      </c>
      <c r="T804" s="178">
        <v>0</v>
      </c>
      <c r="U804" s="96">
        <v>6</v>
      </c>
      <c r="V804" s="38" t="s">
        <v>116</v>
      </c>
      <c r="W804" s="38"/>
      <c r="X804" s="137">
        <v>17899.252999999997</v>
      </c>
      <c r="Y804" s="138">
        <v>62640</v>
      </c>
      <c r="Z804" s="179">
        <v>58</v>
      </c>
      <c r="AA804" s="139">
        <v>2071</v>
      </c>
      <c r="AB804" s="131"/>
      <c r="AC804" s="38"/>
      <c r="AD804" s="140">
        <v>1038206.44</v>
      </c>
      <c r="AE804" s="141">
        <v>1020307.1869999999</v>
      </c>
      <c r="AF804" s="141">
        <v>1002407.9339999999</v>
      </c>
      <c r="AG804" s="141">
        <v>984508.68099999987</v>
      </c>
      <c r="AH804" s="141">
        <v>966609.42799999984</v>
      </c>
      <c r="AI804" s="141">
        <v>948710.17499999981</v>
      </c>
      <c r="AJ804" s="141">
        <v>930810.92199999979</v>
      </c>
      <c r="AK804" s="141">
        <v>912911.66899999976</v>
      </c>
      <c r="AL804" s="141">
        <v>895012.41599999974</v>
      </c>
      <c r="AM804" s="141">
        <v>877113.16299999971</v>
      </c>
      <c r="AN804" s="141">
        <v>859213.90999999968</v>
      </c>
      <c r="AO804" s="141">
        <v>841314.65699999966</v>
      </c>
      <c r="AP804" s="141">
        <v>823415.40399999963</v>
      </c>
      <c r="AQ804" s="141">
        <v>805516.15099999961</v>
      </c>
      <c r="AR804" s="141">
        <v>787616.89799999958</v>
      </c>
      <c r="AS804" s="141">
        <v>769717.64499999955</v>
      </c>
      <c r="AT804" s="141">
        <v>751818.39199999953</v>
      </c>
      <c r="AU804" s="141">
        <v>733919.1389999995</v>
      </c>
      <c r="AV804" s="141">
        <v>716019.88599999947</v>
      </c>
      <c r="AW804" s="141">
        <v>698120.63299999945</v>
      </c>
      <c r="AX804" s="141">
        <v>680221.37999999942</v>
      </c>
      <c r="AY804" s="141">
        <v>662322.1269999994</v>
      </c>
      <c r="AZ804" s="141">
        <v>644422.87399999937</v>
      </c>
      <c r="BA804" s="141">
        <v>626523.62099999934</v>
      </c>
      <c r="BB804" s="141">
        <v>608624.36799999932</v>
      </c>
      <c r="BC804" s="141">
        <v>590725.11499999929</v>
      </c>
      <c r="BD804" s="141">
        <v>572825.86199999927</v>
      </c>
      <c r="BE804" s="141">
        <v>554926.60899999924</v>
      </c>
      <c r="BF804" s="141">
        <v>537027.35599999921</v>
      </c>
      <c r="BG804" s="141">
        <v>519128.10299999919</v>
      </c>
      <c r="BH804" s="141">
        <v>501228.84999999916</v>
      </c>
      <c r="BI804" s="141">
        <v>483329.59699999914</v>
      </c>
      <c r="BJ804" s="141">
        <v>465430.34399999911</v>
      </c>
      <c r="BK804" s="141">
        <v>447531.09099999908</v>
      </c>
      <c r="BL804" s="141">
        <v>429631.83799999906</v>
      </c>
      <c r="BM804" s="141">
        <v>411732.58499999903</v>
      </c>
      <c r="BN804" s="141">
        <v>393833.33199999901</v>
      </c>
      <c r="BO804" s="141">
        <v>375934.07899999898</v>
      </c>
      <c r="BP804" s="141">
        <v>358034.82599999895</v>
      </c>
    </row>
    <row r="805" spans="4:68">
      <c r="D805" s="174" t="s">
        <v>5219</v>
      </c>
      <c r="E805" s="175">
        <v>164065.65</v>
      </c>
      <c r="F805" s="174" t="s">
        <v>3464</v>
      </c>
      <c r="G805" s="174" t="s">
        <v>5212</v>
      </c>
      <c r="H805" s="174" t="s">
        <v>191</v>
      </c>
      <c r="I805" s="174" t="s">
        <v>5213</v>
      </c>
      <c r="J805" s="174" t="s">
        <v>5218</v>
      </c>
      <c r="K805" s="174"/>
      <c r="L805" s="174" t="s">
        <v>4377</v>
      </c>
      <c r="M805" s="174" t="s">
        <v>4760</v>
      </c>
      <c r="N805" s="176">
        <v>960</v>
      </c>
      <c r="O805" s="174" t="s">
        <v>3407</v>
      </c>
      <c r="P805" s="177">
        <v>33420</v>
      </c>
      <c r="Q805" s="176">
        <v>264</v>
      </c>
      <c r="R805" s="175">
        <v>45112.35</v>
      </c>
      <c r="S805" s="175">
        <v>118953.3</v>
      </c>
      <c r="T805" s="178">
        <v>0</v>
      </c>
      <c r="U805" s="96">
        <v>6</v>
      </c>
      <c r="V805" s="38" t="s">
        <v>116</v>
      </c>
      <c r="W805" s="38"/>
      <c r="X805" s="137">
        <v>2050.8206249999998</v>
      </c>
      <c r="Y805" s="138">
        <v>62640</v>
      </c>
      <c r="Z805" s="179">
        <v>58</v>
      </c>
      <c r="AA805" s="139">
        <v>2071</v>
      </c>
      <c r="AB805" s="131"/>
      <c r="AC805" s="38"/>
      <c r="AD805" s="140">
        <v>118953.3</v>
      </c>
      <c r="AE805" s="141">
        <v>116902.47937500001</v>
      </c>
      <c r="AF805" s="141">
        <v>114851.65875000002</v>
      </c>
      <c r="AG805" s="141">
        <v>112800.83812500002</v>
      </c>
      <c r="AH805" s="141">
        <v>110750.01750000003</v>
      </c>
      <c r="AI805" s="141">
        <v>108699.19687500004</v>
      </c>
      <c r="AJ805" s="141">
        <v>106648.37625000004</v>
      </c>
      <c r="AK805" s="141">
        <v>104597.55562500005</v>
      </c>
      <c r="AL805" s="141">
        <v>102546.73500000006</v>
      </c>
      <c r="AM805" s="141">
        <v>100495.91437500007</v>
      </c>
      <c r="AN805" s="141">
        <v>98445.093750000073</v>
      </c>
      <c r="AO805" s="141">
        <v>96394.27312500008</v>
      </c>
      <c r="AP805" s="141">
        <v>94343.452500000087</v>
      </c>
      <c r="AQ805" s="141">
        <v>92292.631875000094</v>
      </c>
      <c r="AR805" s="141">
        <v>90241.811250000101</v>
      </c>
      <c r="AS805" s="141">
        <v>88190.990625000108</v>
      </c>
      <c r="AT805" s="141">
        <v>86140.170000000115</v>
      </c>
      <c r="AU805" s="141">
        <v>84089.349375000122</v>
      </c>
      <c r="AV805" s="141">
        <v>82038.528750000129</v>
      </c>
      <c r="AW805" s="141">
        <v>79987.708125000136</v>
      </c>
      <c r="AX805" s="141">
        <v>77936.887500000143</v>
      </c>
      <c r="AY805" s="141">
        <v>75886.06687500015</v>
      </c>
      <c r="AZ805" s="141">
        <v>73835.246250000157</v>
      </c>
      <c r="BA805" s="141">
        <v>71784.425625000164</v>
      </c>
      <c r="BB805" s="141">
        <v>69733.605000000171</v>
      </c>
      <c r="BC805" s="141">
        <v>67682.784375000178</v>
      </c>
      <c r="BD805" s="141">
        <v>65631.963750000185</v>
      </c>
      <c r="BE805" s="141">
        <v>63581.143125000184</v>
      </c>
      <c r="BF805" s="141">
        <v>61530.322500000184</v>
      </c>
      <c r="BG805" s="141">
        <v>59479.501875000184</v>
      </c>
      <c r="BH805" s="141">
        <v>57428.681250000183</v>
      </c>
      <c r="BI805" s="141">
        <v>55377.860625000183</v>
      </c>
      <c r="BJ805" s="141">
        <v>53327.040000000183</v>
      </c>
      <c r="BK805" s="141">
        <v>51276.219375000182</v>
      </c>
      <c r="BL805" s="141">
        <v>49225.398750000182</v>
      </c>
      <c r="BM805" s="141">
        <v>47174.578125000182</v>
      </c>
      <c r="BN805" s="141">
        <v>45123.757500000182</v>
      </c>
      <c r="BO805" s="141">
        <v>43072.936875000181</v>
      </c>
      <c r="BP805" s="141">
        <v>41022.116250000181</v>
      </c>
    </row>
    <row r="806" spans="4:68">
      <c r="D806" s="174" t="s">
        <v>5220</v>
      </c>
      <c r="E806" s="175">
        <v>79032.77</v>
      </c>
      <c r="F806" s="174" t="s">
        <v>3486</v>
      </c>
      <c r="G806" s="174" t="s">
        <v>5212</v>
      </c>
      <c r="H806" s="174" t="s">
        <v>191</v>
      </c>
      <c r="I806" s="174" t="s">
        <v>5213</v>
      </c>
      <c r="J806" s="174" t="s">
        <v>5218</v>
      </c>
      <c r="K806" s="174"/>
      <c r="L806" s="174" t="s">
        <v>4377</v>
      </c>
      <c r="M806" s="174" t="s">
        <v>4760</v>
      </c>
      <c r="N806" s="176">
        <v>960</v>
      </c>
      <c r="O806" s="174" t="s">
        <v>3407</v>
      </c>
      <c r="P806" s="177">
        <v>33420</v>
      </c>
      <c r="Q806" s="176">
        <v>264</v>
      </c>
      <c r="R806" s="175">
        <v>21731.13</v>
      </c>
      <c r="S806" s="175">
        <v>57301.64</v>
      </c>
      <c r="T806" s="178">
        <v>0</v>
      </c>
      <c r="U806" s="96">
        <v>6</v>
      </c>
      <c r="V806" s="38" t="s">
        <v>116</v>
      </c>
      <c r="W806" s="38"/>
      <c r="X806" s="137">
        <v>987.90962500000012</v>
      </c>
      <c r="Y806" s="138">
        <v>62640</v>
      </c>
      <c r="Z806" s="179">
        <v>58</v>
      </c>
      <c r="AA806" s="139">
        <v>2071</v>
      </c>
      <c r="AB806" s="131"/>
      <c r="AC806" s="38"/>
      <c r="AD806" s="140">
        <v>57301.64</v>
      </c>
      <c r="AE806" s="141">
        <v>56313.730374999999</v>
      </c>
      <c r="AF806" s="141">
        <v>55325.820749999999</v>
      </c>
      <c r="AG806" s="141">
        <v>54337.911124999999</v>
      </c>
      <c r="AH806" s="141">
        <v>53350.001499999998</v>
      </c>
      <c r="AI806" s="141">
        <v>52362.091874999998</v>
      </c>
      <c r="AJ806" s="141">
        <v>51374.182249999998</v>
      </c>
      <c r="AK806" s="141">
        <v>50386.272624999998</v>
      </c>
      <c r="AL806" s="141">
        <v>49398.362999999998</v>
      </c>
      <c r="AM806" s="141">
        <v>48410.453374999997</v>
      </c>
      <c r="AN806" s="141">
        <v>47422.543749999997</v>
      </c>
      <c r="AO806" s="141">
        <v>46434.634124999997</v>
      </c>
      <c r="AP806" s="141">
        <v>45446.724499999997</v>
      </c>
      <c r="AQ806" s="141">
        <v>44458.814874999996</v>
      </c>
      <c r="AR806" s="141">
        <v>43470.905249999996</v>
      </c>
      <c r="AS806" s="141">
        <v>42482.995624999996</v>
      </c>
      <c r="AT806" s="141">
        <v>41495.085999999996</v>
      </c>
      <c r="AU806" s="141">
        <v>40507.176374999995</v>
      </c>
      <c r="AV806" s="141">
        <v>39519.266749999995</v>
      </c>
      <c r="AW806" s="141">
        <v>38531.357124999995</v>
      </c>
      <c r="AX806" s="141">
        <v>37543.447499999995</v>
      </c>
      <c r="AY806" s="141">
        <v>36555.537874999995</v>
      </c>
      <c r="AZ806" s="141">
        <v>35567.628249999994</v>
      </c>
      <c r="BA806" s="141">
        <v>34579.718624999994</v>
      </c>
      <c r="BB806" s="141">
        <v>33591.808999999994</v>
      </c>
      <c r="BC806" s="141">
        <v>32603.899374999994</v>
      </c>
      <c r="BD806" s="141">
        <v>31615.989749999993</v>
      </c>
      <c r="BE806" s="141">
        <v>30628.080124999993</v>
      </c>
      <c r="BF806" s="141">
        <v>29640.170499999993</v>
      </c>
      <c r="BG806" s="141">
        <v>28652.260874999993</v>
      </c>
      <c r="BH806" s="141">
        <v>27664.351249999992</v>
      </c>
      <c r="BI806" s="141">
        <v>26676.441624999992</v>
      </c>
      <c r="BJ806" s="141">
        <v>25688.531999999992</v>
      </c>
      <c r="BK806" s="141">
        <v>24700.622374999992</v>
      </c>
      <c r="BL806" s="141">
        <v>23712.712749999992</v>
      </c>
      <c r="BM806" s="141">
        <v>22724.803124999991</v>
      </c>
      <c r="BN806" s="141">
        <v>21736.893499999991</v>
      </c>
      <c r="BO806" s="141">
        <v>20748.983874999991</v>
      </c>
      <c r="BP806" s="141">
        <v>19761.074249999991</v>
      </c>
    </row>
    <row r="807" spans="4:68">
      <c r="D807" s="174" t="s">
        <v>5221</v>
      </c>
      <c r="E807" s="176">
        <v>8114</v>
      </c>
      <c r="F807" s="174" t="s">
        <v>3472</v>
      </c>
      <c r="G807" s="174" t="s">
        <v>5222</v>
      </c>
      <c r="H807" s="174" t="s">
        <v>191</v>
      </c>
      <c r="I807" s="174" t="s">
        <v>5223</v>
      </c>
      <c r="J807" s="174" t="s">
        <v>5224</v>
      </c>
      <c r="K807" s="174"/>
      <c r="L807" s="174" t="s">
        <v>4377</v>
      </c>
      <c r="M807" s="174" t="s">
        <v>4696</v>
      </c>
      <c r="N807" s="176">
        <v>960</v>
      </c>
      <c r="O807" s="174" t="s">
        <v>3407</v>
      </c>
      <c r="P807" s="177">
        <v>31959</v>
      </c>
      <c r="Q807" s="176">
        <v>312</v>
      </c>
      <c r="R807" s="175">
        <v>2636.7</v>
      </c>
      <c r="S807" s="175">
        <v>5477.3</v>
      </c>
      <c r="T807" s="178">
        <v>0</v>
      </c>
      <c r="U807" s="96">
        <v>6</v>
      </c>
      <c r="V807" s="38" t="s">
        <v>116</v>
      </c>
      <c r="W807" s="38"/>
      <c r="X807" s="137">
        <v>101.42499999999998</v>
      </c>
      <c r="Y807" s="138">
        <v>61179</v>
      </c>
      <c r="Z807" s="179">
        <v>54</v>
      </c>
      <c r="AA807" s="139">
        <v>2067</v>
      </c>
      <c r="AB807" s="131"/>
      <c r="AC807" s="38"/>
      <c r="AD807" s="140">
        <v>5477.3</v>
      </c>
      <c r="AE807" s="141">
        <v>5375.875</v>
      </c>
      <c r="AF807" s="141">
        <v>5274.45</v>
      </c>
      <c r="AG807" s="141">
        <v>5173.0249999999996</v>
      </c>
      <c r="AH807" s="141">
        <v>5071.5999999999995</v>
      </c>
      <c r="AI807" s="141">
        <v>4970.1749999999993</v>
      </c>
      <c r="AJ807" s="141">
        <v>4868.7499999999991</v>
      </c>
      <c r="AK807" s="141">
        <v>4767.3249999999989</v>
      </c>
      <c r="AL807" s="141">
        <v>4665.8999999999987</v>
      </c>
      <c r="AM807" s="141">
        <v>4564.4749999999985</v>
      </c>
      <c r="AN807" s="141">
        <v>4463.0499999999984</v>
      </c>
      <c r="AO807" s="141">
        <v>4361.6249999999982</v>
      </c>
      <c r="AP807" s="141">
        <v>4260.199999999998</v>
      </c>
      <c r="AQ807" s="141">
        <v>4158.7749999999978</v>
      </c>
      <c r="AR807" s="141">
        <v>4057.3499999999976</v>
      </c>
      <c r="AS807" s="141">
        <v>3955.9249999999975</v>
      </c>
      <c r="AT807" s="141">
        <v>3854.4999999999973</v>
      </c>
      <c r="AU807" s="141">
        <v>3753.0749999999971</v>
      </c>
      <c r="AV807" s="141">
        <v>3651.6499999999969</v>
      </c>
      <c r="AW807" s="141">
        <v>3550.2249999999967</v>
      </c>
      <c r="AX807" s="141">
        <v>3448.7999999999965</v>
      </c>
      <c r="AY807" s="141">
        <v>3347.3749999999964</v>
      </c>
      <c r="AZ807" s="141">
        <v>3245.9499999999962</v>
      </c>
      <c r="BA807" s="141">
        <v>3144.524999999996</v>
      </c>
      <c r="BB807" s="141">
        <v>3043.0999999999958</v>
      </c>
      <c r="BC807" s="141">
        <v>2941.6749999999956</v>
      </c>
      <c r="BD807" s="141">
        <v>2840.2499999999955</v>
      </c>
      <c r="BE807" s="141">
        <v>2738.8249999999953</v>
      </c>
      <c r="BF807" s="141">
        <v>2637.3999999999951</v>
      </c>
      <c r="BG807" s="141">
        <v>2535.9749999999949</v>
      </c>
      <c r="BH807" s="141">
        <v>2434.5499999999947</v>
      </c>
      <c r="BI807" s="141">
        <v>2333.1249999999945</v>
      </c>
      <c r="BJ807" s="141">
        <v>2231.6999999999944</v>
      </c>
      <c r="BK807" s="141">
        <v>2130.2749999999942</v>
      </c>
      <c r="BL807" s="141">
        <v>2028.8499999999942</v>
      </c>
      <c r="BM807" s="141">
        <v>1927.4249999999943</v>
      </c>
      <c r="BN807" s="141">
        <v>1825.9999999999943</v>
      </c>
      <c r="BO807" s="141">
        <v>1724.5749999999944</v>
      </c>
      <c r="BP807" s="141">
        <v>1623.1499999999944</v>
      </c>
    </row>
    <row r="808" spans="4:68">
      <c r="D808" s="174" t="s">
        <v>5225</v>
      </c>
      <c r="E808" s="175">
        <v>133090.04999999999</v>
      </c>
      <c r="F808" s="174" t="s">
        <v>3464</v>
      </c>
      <c r="G808" s="174" t="s">
        <v>5222</v>
      </c>
      <c r="H808" s="174" t="s">
        <v>191</v>
      </c>
      <c r="I808" s="174" t="s">
        <v>5223</v>
      </c>
      <c r="J808" s="174" t="s">
        <v>5224</v>
      </c>
      <c r="K808" s="174"/>
      <c r="L808" s="174" t="s">
        <v>4377</v>
      </c>
      <c r="M808" s="174" t="s">
        <v>4696</v>
      </c>
      <c r="N808" s="176">
        <v>960</v>
      </c>
      <c r="O808" s="174" t="s">
        <v>3407</v>
      </c>
      <c r="P808" s="177">
        <v>31959</v>
      </c>
      <c r="Q808" s="176">
        <v>312</v>
      </c>
      <c r="R808" s="175">
        <v>43249.57</v>
      </c>
      <c r="S808" s="175">
        <v>89840.48</v>
      </c>
      <c r="T808" s="178">
        <v>0</v>
      </c>
      <c r="U808" s="96">
        <v>6</v>
      </c>
      <c r="V808" s="38" t="s">
        <v>116</v>
      </c>
      <c r="W808" s="38"/>
      <c r="X808" s="137">
        <v>1663.6256250000001</v>
      </c>
      <c r="Y808" s="138">
        <v>61179</v>
      </c>
      <c r="Z808" s="179">
        <v>54</v>
      </c>
      <c r="AA808" s="139">
        <v>2067</v>
      </c>
      <c r="AB808" s="131"/>
      <c r="AC808" s="38"/>
      <c r="AD808" s="140">
        <v>89840.48</v>
      </c>
      <c r="AE808" s="141">
        <v>88176.854374999995</v>
      </c>
      <c r="AF808" s="141">
        <v>86513.228749999995</v>
      </c>
      <c r="AG808" s="141">
        <v>84849.603124999994</v>
      </c>
      <c r="AH808" s="141">
        <v>83185.977499999994</v>
      </c>
      <c r="AI808" s="141">
        <v>81522.351874999993</v>
      </c>
      <c r="AJ808" s="141">
        <v>79858.726249999992</v>
      </c>
      <c r="AK808" s="141">
        <v>78195.100624999992</v>
      </c>
      <c r="AL808" s="141">
        <v>76531.474999999991</v>
      </c>
      <c r="AM808" s="141">
        <v>74867.849374999991</v>
      </c>
      <c r="AN808" s="141">
        <v>73204.22374999999</v>
      </c>
      <c r="AO808" s="141">
        <v>71540.59812499999</v>
      </c>
      <c r="AP808" s="141">
        <v>69876.972499999989</v>
      </c>
      <c r="AQ808" s="141">
        <v>68213.346874999988</v>
      </c>
      <c r="AR808" s="141">
        <v>66549.721249999988</v>
      </c>
      <c r="AS808" s="141">
        <v>64886.095624999987</v>
      </c>
      <c r="AT808" s="141">
        <v>63222.469999999987</v>
      </c>
      <c r="AU808" s="141">
        <v>61558.844374999986</v>
      </c>
      <c r="AV808" s="141">
        <v>59895.218749999985</v>
      </c>
      <c r="AW808" s="141">
        <v>58231.593124999985</v>
      </c>
      <c r="AX808" s="141">
        <v>56567.967499999984</v>
      </c>
      <c r="AY808" s="141">
        <v>54904.341874999984</v>
      </c>
      <c r="AZ808" s="141">
        <v>53240.716249999983</v>
      </c>
      <c r="BA808" s="141">
        <v>51577.090624999983</v>
      </c>
      <c r="BB808" s="141">
        <v>49913.464999999982</v>
      </c>
      <c r="BC808" s="141">
        <v>48249.839374999981</v>
      </c>
      <c r="BD808" s="141">
        <v>46586.213749999981</v>
      </c>
      <c r="BE808" s="141">
        <v>44922.58812499998</v>
      </c>
      <c r="BF808" s="141">
        <v>43258.96249999998</v>
      </c>
      <c r="BG808" s="141">
        <v>41595.336874999979</v>
      </c>
      <c r="BH808" s="141">
        <v>39931.711249999978</v>
      </c>
      <c r="BI808" s="141">
        <v>38268.085624999978</v>
      </c>
      <c r="BJ808" s="141">
        <v>36604.459999999977</v>
      </c>
      <c r="BK808" s="141">
        <v>34940.834374999977</v>
      </c>
      <c r="BL808" s="141">
        <v>33277.208749999976</v>
      </c>
      <c r="BM808" s="141">
        <v>31613.583124999976</v>
      </c>
      <c r="BN808" s="141">
        <v>29949.957499999975</v>
      </c>
      <c r="BO808" s="141">
        <v>28286.331874999974</v>
      </c>
      <c r="BP808" s="141">
        <v>26622.706249999974</v>
      </c>
    </row>
    <row r="809" spans="4:68">
      <c r="D809" s="174" t="s">
        <v>5226</v>
      </c>
      <c r="E809" s="176">
        <v>4835</v>
      </c>
      <c r="F809" s="174" t="s">
        <v>3472</v>
      </c>
      <c r="G809" s="174" t="s">
        <v>5227</v>
      </c>
      <c r="H809" s="174" t="s">
        <v>191</v>
      </c>
      <c r="I809" s="174" t="s">
        <v>5228</v>
      </c>
      <c r="J809" s="174" t="s">
        <v>5229</v>
      </c>
      <c r="K809" s="174"/>
      <c r="L809" s="174" t="s">
        <v>4377</v>
      </c>
      <c r="M809" s="174" t="s">
        <v>5173</v>
      </c>
      <c r="N809" s="176">
        <v>960</v>
      </c>
      <c r="O809" s="174" t="s">
        <v>3407</v>
      </c>
      <c r="P809" s="177">
        <v>32325</v>
      </c>
      <c r="Q809" s="176">
        <v>300</v>
      </c>
      <c r="R809" s="175">
        <v>1510.67</v>
      </c>
      <c r="S809" s="175">
        <v>3324.33</v>
      </c>
      <c r="T809" s="178">
        <v>0</v>
      </c>
      <c r="U809" s="96">
        <v>6</v>
      </c>
      <c r="V809" s="38" t="s">
        <v>116</v>
      </c>
      <c r="W809" s="38"/>
      <c r="X809" s="137">
        <v>60.4375</v>
      </c>
      <c r="Y809" s="138">
        <v>61545</v>
      </c>
      <c r="Z809" s="179">
        <v>55</v>
      </c>
      <c r="AA809" s="139">
        <v>2068</v>
      </c>
      <c r="AB809" s="131"/>
      <c r="AC809" s="38"/>
      <c r="AD809" s="140">
        <v>3324.33</v>
      </c>
      <c r="AE809" s="141">
        <v>3263.8924999999999</v>
      </c>
      <c r="AF809" s="141">
        <v>3203.4549999999999</v>
      </c>
      <c r="AG809" s="141">
        <v>3143.0174999999999</v>
      </c>
      <c r="AH809" s="141">
        <v>3082.58</v>
      </c>
      <c r="AI809" s="141">
        <v>3022.1424999999999</v>
      </c>
      <c r="AJ809" s="141">
        <v>2961.7049999999999</v>
      </c>
      <c r="AK809" s="141">
        <v>2901.2674999999999</v>
      </c>
      <c r="AL809" s="141">
        <v>2840.83</v>
      </c>
      <c r="AM809" s="141">
        <v>2780.3924999999999</v>
      </c>
      <c r="AN809" s="141">
        <v>2719.9549999999999</v>
      </c>
      <c r="AO809" s="141">
        <v>2659.5174999999999</v>
      </c>
      <c r="AP809" s="141">
        <v>2599.08</v>
      </c>
      <c r="AQ809" s="141">
        <v>2538.6424999999999</v>
      </c>
      <c r="AR809" s="141">
        <v>2478.2049999999999</v>
      </c>
      <c r="AS809" s="141">
        <v>2417.7674999999999</v>
      </c>
      <c r="AT809" s="141">
        <v>2357.33</v>
      </c>
      <c r="AU809" s="141">
        <v>2296.8924999999999</v>
      </c>
      <c r="AV809" s="141">
        <v>2236.4549999999999</v>
      </c>
      <c r="AW809" s="141">
        <v>2176.0174999999999</v>
      </c>
      <c r="AX809" s="141">
        <v>2115.58</v>
      </c>
      <c r="AY809" s="141">
        <v>2055.1424999999999</v>
      </c>
      <c r="AZ809" s="141">
        <v>1994.7049999999999</v>
      </c>
      <c r="BA809" s="141">
        <v>1934.2674999999999</v>
      </c>
      <c r="BB809" s="141">
        <v>1873.83</v>
      </c>
      <c r="BC809" s="141">
        <v>1813.3924999999999</v>
      </c>
      <c r="BD809" s="141">
        <v>1752.9549999999999</v>
      </c>
      <c r="BE809" s="141">
        <v>1692.5174999999999</v>
      </c>
      <c r="BF809" s="141">
        <v>1632.08</v>
      </c>
      <c r="BG809" s="141">
        <v>1571.6424999999999</v>
      </c>
      <c r="BH809" s="141">
        <v>1511.2049999999999</v>
      </c>
      <c r="BI809" s="141">
        <v>1450.7674999999999</v>
      </c>
      <c r="BJ809" s="141">
        <v>1390.33</v>
      </c>
      <c r="BK809" s="141">
        <v>1329.8924999999999</v>
      </c>
      <c r="BL809" s="141">
        <v>1269.4549999999999</v>
      </c>
      <c r="BM809" s="141">
        <v>1209.0174999999999</v>
      </c>
      <c r="BN809" s="141">
        <v>1148.58</v>
      </c>
      <c r="BO809" s="141">
        <v>1088.1424999999999</v>
      </c>
      <c r="BP809" s="141">
        <v>1027.7049999999999</v>
      </c>
    </row>
    <row r="810" spans="4:68">
      <c r="D810" s="174" t="s">
        <v>5230</v>
      </c>
      <c r="E810" s="175">
        <v>73631.960000000006</v>
      </c>
      <c r="F810" s="174" t="s">
        <v>3464</v>
      </c>
      <c r="G810" s="174" t="s">
        <v>5227</v>
      </c>
      <c r="H810" s="174" t="s">
        <v>191</v>
      </c>
      <c r="I810" s="174" t="s">
        <v>5228</v>
      </c>
      <c r="J810" s="174" t="s">
        <v>5231</v>
      </c>
      <c r="K810" s="174"/>
      <c r="L810" s="174" t="s">
        <v>4377</v>
      </c>
      <c r="M810" s="174" t="s">
        <v>5173</v>
      </c>
      <c r="N810" s="176">
        <v>960</v>
      </c>
      <c r="O810" s="174" t="s">
        <v>3407</v>
      </c>
      <c r="P810" s="177">
        <v>32325</v>
      </c>
      <c r="Q810" s="176">
        <v>300</v>
      </c>
      <c r="R810" s="175">
        <v>23007.3</v>
      </c>
      <c r="S810" s="175">
        <v>50624.66</v>
      </c>
      <c r="T810" s="178">
        <v>0</v>
      </c>
      <c r="U810" s="96">
        <v>6</v>
      </c>
      <c r="V810" s="38" t="s">
        <v>116</v>
      </c>
      <c r="W810" s="38"/>
      <c r="X810" s="137">
        <v>920.3995000000001</v>
      </c>
      <c r="Y810" s="138">
        <v>61545</v>
      </c>
      <c r="Z810" s="179">
        <v>55</v>
      </c>
      <c r="AA810" s="139">
        <v>2068</v>
      </c>
      <c r="AB810" s="131"/>
      <c r="AC810" s="38"/>
      <c r="AD810" s="140">
        <v>50624.66</v>
      </c>
      <c r="AE810" s="141">
        <v>49704.260500000004</v>
      </c>
      <c r="AF810" s="141">
        <v>48783.861000000004</v>
      </c>
      <c r="AG810" s="141">
        <v>47863.461500000005</v>
      </c>
      <c r="AH810" s="141">
        <v>46943.062000000005</v>
      </c>
      <c r="AI810" s="141">
        <v>46022.662500000006</v>
      </c>
      <c r="AJ810" s="141">
        <v>45102.263000000006</v>
      </c>
      <c r="AK810" s="141">
        <v>44181.863500000007</v>
      </c>
      <c r="AL810" s="141">
        <v>43261.464000000007</v>
      </c>
      <c r="AM810" s="141">
        <v>42341.064500000008</v>
      </c>
      <c r="AN810" s="141">
        <v>41420.665000000008</v>
      </c>
      <c r="AO810" s="141">
        <v>40500.265500000009</v>
      </c>
      <c r="AP810" s="141">
        <v>39579.866000000009</v>
      </c>
      <c r="AQ810" s="141">
        <v>38659.46650000001</v>
      </c>
      <c r="AR810" s="141">
        <v>37739.06700000001</v>
      </c>
      <c r="AS810" s="141">
        <v>36818.66750000001</v>
      </c>
      <c r="AT810" s="141">
        <v>35898.268000000011</v>
      </c>
      <c r="AU810" s="141">
        <v>34977.868500000011</v>
      </c>
      <c r="AV810" s="141">
        <v>34057.469000000012</v>
      </c>
      <c r="AW810" s="141">
        <v>33137.069500000012</v>
      </c>
      <c r="AX810" s="141">
        <v>32216.670000000013</v>
      </c>
      <c r="AY810" s="141">
        <v>31296.270500000013</v>
      </c>
      <c r="AZ810" s="141">
        <v>30375.871000000014</v>
      </c>
      <c r="BA810" s="141">
        <v>29455.471500000014</v>
      </c>
      <c r="BB810" s="141">
        <v>28535.072000000015</v>
      </c>
      <c r="BC810" s="141">
        <v>27614.672500000015</v>
      </c>
      <c r="BD810" s="141">
        <v>26694.273000000016</v>
      </c>
      <c r="BE810" s="141">
        <v>25773.873500000016</v>
      </c>
      <c r="BF810" s="141">
        <v>24853.474000000017</v>
      </c>
      <c r="BG810" s="141">
        <v>23933.074500000017</v>
      </c>
      <c r="BH810" s="141">
        <v>23012.675000000017</v>
      </c>
      <c r="BI810" s="141">
        <v>22092.275500000018</v>
      </c>
      <c r="BJ810" s="141">
        <v>21171.876000000018</v>
      </c>
      <c r="BK810" s="141">
        <v>20251.476500000019</v>
      </c>
      <c r="BL810" s="141">
        <v>19331.077000000019</v>
      </c>
      <c r="BM810" s="141">
        <v>18410.67750000002</v>
      </c>
      <c r="BN810" s="141">
        <v>17490.27800000002</v>
      </c>
      <c r="BO810" s="141">
        <v>16569.878500000021</v>
      </c>
      <c r="BP810" s="141">
        <v>15649.479000000021</v>
      </c>
    </row>
    <row r="811" spans="4:68">
      <c r="D811" s="174" t="s">
        <v>5232</v>
      </c>
      <c r="E811" s="176">
        <v>4892</v>
      </c>
      <c r="F811" s="174" t="s">
        <v>3472</v>
      </c>
      <c r="G811" s="174" t="s">
        <v>5233</v>
      </c>
      <c r="H811" s="174" t="s">
        <v>191</v>
      </c>
      <c r="I811" s="174" t="s">
        <v>5228</v>
      </c>
      <c r="J811" s="174" t="s">
        <v>5234</v>
      </c>
      <c r="K811" s="174"/>
      <c r="L811" s="174" t="s">
        <v>4377</v>
      </c>
      <c r="M811" s="174" t="s">
        <v>4411</v>
      </c>
      <c r="N811" s="176">
        <v>960</v>
      </c>
      <c r="O811" s="174" t="s">
        <v>3407</v>
      </c>
      <c r="P811" s="177">
        <v>32325</v>
      </c>
      <c r="Q811" s="176">
        <v>300</v>
      </c>
      <c r="R811" s="175">
        <v>1528.58</v>
      </c>
      <c r="S811" s="175">
        <v>3363.42</v>
      </c>
      <c r="T811" s="178">
        <v>0</v>
      </c>
      <c r="U811" s="96">
        <v>6</v>
      </c>
      <c r="V811" s="38" t="s">
        <v>116</v>
      </c>
      <c r="W811" s="38"/>
      <c r="X811" s="137">
        <v>61.15</v>
      </c>
      <c r="Y811" s="138">
        <v>61545</v>
      </c>
      <c r="Z811" s="179">
        <v>55</v>
      </c>
      <c r="AA811" s="139">
        <v>2068</v>
      </c>
      <c r="AB811" s="131"/>
      <c r="AC811" s="38"/>
      <c r="AD811" s="140">
        <v>3363.42</v>
      </c>
      <c r="AE811" s="141">
        <v>3302.27</v>
      </c>
      <c r="AF811" s="141">
        <v>3241.12</v>
      </c>
      <c r="AG811" s="141">
        <v>3179.97</v>
      </c>
      <c r="AH811" s="141">
        <v>3118.8199999999997</v>
      </c>
      <c r="AI811" s="141">
        <v>3057.6699999999996</v>
      </c>
      <c r="AJ811" s="141">
        <v>2996.5199999999995</v>
      </c>
      <c r="AK811" s="141">
        <v>2935.3699999999994</v>
      </c>
      <c r="AL811" s="141">
        <v>2874.2199999999993</v>
      </c>
      <c r="AM811" s="141">
        <v>2813.0699999999993</v>
      </c>
      <c r="AN811" s="141">
        <v>2751.9199999999992</v>
      </c>
      <c r="AO811" s="141">
        <v>2690.7699999999991</v>
      </c>
      <c r="AP811" s="141">
        <v>2629.619999999999</v>
      </c>
      <c r="AQ811" s="141">
        <v>2568.4699999999989</v>
      </c>
      <c r="AR811" s="141">
        <v>2507.3199999999988</v>
      </c>
      <c r="AS811" s="141">
        <v>2446.1699999999987</v>
      </c>
      <c r="AT811" s="141">
        <v>2385.0199999999986</v>
      </c>
      <c r="AU811" s="141">
        <v>2323.8699999999985</v>
      </c>
      <c r="AV811" s="141">
        <v>2262.7199999999984</v>
      </c>
      <c r="AW811" s="141">
        <v>2201.5699999999983</v>
      </c>
      <c r="AX811" s="141">
        <v>2140.4199999999983</v>
      </c>
      <c r="AY811" s="141">
        <v>2079.2699999999982</v>
      </c>
      <c r="AZ811" s="141">
        <v>2018.1199999999981</v>
      </c>
      <c r="BA811" s="141">
        <v>1956.969999999998</v>
      </c>
      <c r="BB811" s="141">
        <v>1895.8199999999979</v>
      </c>
      <c r="BC811" s="141">
        <v>1834.6699999999978</v>
      </c>
      <c r="BD811" s="141">
        <v>1773.5199999999977</v>
      </c>
      <c r="BE811" s="141">
        <v>1712.3699999999976</v>
      </c>
      <c r="BF811" s="141">
        <v>1651.2199999999975</v>
      </c>
      <c r="BG811" s="141">
        <v>1590.0699999999974</v>
      </c>
      <c r="BH811" s="141">
        <v>1528.9199999999973</v>
      </c>
      <c r="BI811" s="141">
        <v>1467.7699999999973</v>
      </c>
      <c r="BJ811" s="141">
        <v>1406.6199999999972</v>
      </c>
      <c r="BK811" s="141">
        <v>1345.4699999999971</v>
      </c>
      <c r="BL811" s="141">
        <v>1284.319999999997</v>
      </c>
      <c r="BM811" s="141">
        <v>1223.1699999999969</v>
      </c>
      <c r="BN811" s="141">
        <v>1162.0199999999968</v>
      </c>
      <c r="BO811" s="141">
        <v>1100.8699999999967</v>
      </c>
      <c r="BP811" s="141">
        <v>1039.7199999999966</v>
      </c>
    </row>
    <row r="812" spans="4:68">
      <c r="D812" s="174" t="s">
        <v>5235</v>
      </c>
      <c r="E812" s="175">
        <v>74497.88</v>
      </c>
      <c r="F812" s="174" t="s">
        <v>3464</v>
      </c>
      <c r="G812" s="174" t="s">
        <v>5233</v>
      </c>
      <c r="H812" s="174" t="s">
        <v>191</v>
      </c>
      <c r="I812" s="174" t="s">
        <v>5228</v>
      </c>
      <c r="J812" s="174" t="s">
        <v>5236</v>
      </c>
      <c r="K812" s="174"/>
      <c r="L812" s="174" t="s">
        <v>4377</v>
      </c>
      <c r="M812" s="174" t="s">
        <v>4411</v>
      </c>
      <c r="N812" s="176">
        <v>960</v>
      </c>
      <c r="O812" s="174" t="s">
        <v>3407</v>
      </c>
      <c r="P812" s="177">
        <v>32325</v>
      </c>
      <c r="Q812" s="176">
        <v>300</v>
      </c>
      <c r="R812" s="175">
        <v>23277.95</v>
      </c>
      <c r="S812" s="175">
        <v>51219.93</v>
      </c>
      <c r="T812" s="178">
        <v>0</v>
      </c>
      <c r="U812" s="96">
        <v>6</v>
      </c>
      <c r="V812" s="38" t="s">
        <v>116</v>
      </c>
      <c r="W812" s="38"/>
      <c r="X812" s="137">
        <v>931.22350000000006</v>
      </c>
      <c r="Y812" s="138">
        <v>61545</v>
      </c>
      <c r="Z812" s="179">
        <v>55</v>
      </c>
      <c r="AA812" s="139">
        <v>2068</v>
      </c>
      <c r="AB812" s="131"/>
      <c r="AC812" s="38"/>
      <c r="AD812" s="140">
        <v>51219.93</v>
      </c>
      <c r="AE812" s="141">
        <v>50288.7065</v>
      </c>
      <c r="AF812" s="141">
        <v>49357.483</v>
      </c>
      <c r="AG812" s="141">
        <v>48426.2595</v>
      </c>
      <c r="AH812" s="141">
        <v>47495.036</v>
      </c>
      <c r="AI812" s="141">
        <v>46563.8125</v>
      </c>
      <c r="AJ812" s="141">
        <v>45632.589</v>
      </c>
      <c r="AK812" s="141">
        <v>44701.3655</v>
      </c>
      <c r="AL812" s="141">
        <v>43770.142</v>
      </c>
      <c r="AM812" s="141">
        <v>42838.9185</v>
      </c>
      <c r="AN812" s="141">
        <v>41907.695</v>
      </c>
      <c r="AO812" s="141">
        <v>40976.4715</v>
      </c>
      <c r="AP812" s="141">
        <v>40045.248</v>
      </c>
      <c r="AQ812" s="141">
        <v>39114.0245</v>
      </c>
      <c r="AR812" s="141">
        <v>38182.800999999999</v>
      </c>
      <c r="AS812" s="141">
        <v>37251.577499999999</v>
      </c>
      <c r="AT812" s="141">
        <v>36320.353999999999</v>
      </c>
      <c r="AU812" s="141">
        <v>35389.130499999999</v>
      </c>
      <c r="AV812" s="141">
        <v>34457.906999999999</v>
      </c>
      <c r="AW812" s="141">
        <v>33526.683499999999</v>
      </c>
      <c r="AX812" s="141">
        <v>32595.46</v>
      </c>
      <c r="AY812" s="141">
        <v>31664.236499999999</v>
      </c>
      <c r="AZ812" s="141">
        <v>30733.012999999999</v>
      </c>
      <c r="BA812" s="141">
        <v>29801.789499999999</v>
      </c>
      <c r="BB812" s="141">
        <v>28870.565999999999</v>
      </c>
      <c r="BC812" s="141">
        <v>27939.342499999999</v>
      </c>
      <c r="BD812" s="141">
        <v>27008.118999999999</v>
      </c>
      <c r="BE812" s="141">
        <v>26076.895499999999</v>
      </c>
      <c r="BF812" s="141">
        <v>25145.671999999999</v>
      </c>
      <c r="BG812" s="141">
        <v>24214.448499999999</v>
      </c>
      <c r="BH812" s="141">
        <v>23283.224999999999</v>
      </c>
      <c r="BI812" s="141">
        <v>22352.001499999998</v>
      </c>
      <c r="BJ812" s="141">
        <v>21420.777999999998</v>
      </c>
      <c r="BK812" s="141">
        <v>20489.554499999998</v>
      </c>
      <c r="BL812" s="141">
        <v>19558.330999999998</v>
      </c>
      <c r="BM812" s="141">
        <v>18627.107499999998</v>
      </c>
      <c r="BN812" s="141">
        <v>17695.883999999998</v>
      </c>
      <c r="BO812" s="141">
        <v>16764.660499999998</v>
      </c>
      <c r="BP812" s="141">
        <v>15833.436999999998</v>
      </c>
    </row>
    <row r="813" spans="4:68">
      <c r="D813" s="174" t="s">
        <v>5237</v>
      </c>
      <c r="E813" s="176">
        <v>137772</v>
      </c>
      <c r="F813" s="174" t="s">
        <v>3472</v>
      </c>
      <c r="G813" s="174" t="s">
        <v>5238</v>
      </c>
      <c r="H813" s="174" t="s">
        <v>191</v>
      </c>
      <c r="I813" s="174" t="s">
        <v>3098</v>
      </c>
      <c r="J813" s="174" t="s">
        <v>5239</v>
      </c>
      <c r="K813" s="174"/>
      <c r="L813" s="174" t="s">
        <v>4439</v>
      </c>
      <c r="M813" s="174" t="s">
        <v>5240</v>
      </c>
      <c r="N813" s="176">
        <v>960</v>
      </c>
      <c r="O813" s="174" t="s">
        <v>3407</v>
      </c>
      <c r="P813" s="177">
        <v>32690</v>
      </c>
      <c r="Q813" s="176">
        <v>288</v>
      </c>
      <c r="R813" s="175">
        <v>41326.81</v>
      </c>
      <c r="S813" s="175">
        <v>96445.19</v>
      </c>
      <c r="T813" s="178">
        <v>0</v>
      </c>
      <c r="U813" s="96">
        <v>6</v>
      </c>
      <c r="V813" s="38" t="s">
        <v>116</v>
      </c>
      <c r="W813" s="38"/>
      <c r="X813" s="137">
        <v>1722.1499999999999</v>
      </c>
      <c r="Y813" s="138">
        <v>61910</v>
      </c>
      <c r="Z813" s="179">
        <v>56</v>
      </c>
      <c r="AA813" s="139">
        <v>2069</v>
      </c>
      <c r="AB813" s="131"/>
      <c r="AC813" s="38"/>
      <c r="AD813" s="140">
        <v>96445.19</v>
      </c>
      <c r="AE813" s="141">
        <v>94723.040000000008</v>
      </c>
      <c r="AF813" s="141">
        <v>93000.890000000014</v>
      </c>
      <c r="AG813" s="141">
        <v>91278.74000000002</v>
      </c>
      <c r="AH813" s="141">
        <v>89556.590000000026</v>
      </c>
      <c r="AI813" s="141">
        <v>87834.440000000031</v>
      </c>
      <c r="AJ813" s="141">
        <v>86112.290000000037</v>
      </c>
      <c r="AK813" s="141">
        <v>84390.140000000043</v>
      </c>
      <c r="AL813" s="141">
        <v>82667.990000000049</v>
      </c>
      <c r="AM813" s="141">
        <v>80945.840000000055</v>
      </c>
      <c r="AN813" s="141">
        <v>79223.690000000061</v>
      </c>
      <c r="AO813" s="141">
        <v>77501.540000000066</v>
      </c>
      <c r="AP813" s="141">
        <v>75779.390000000072</v>
      </c>
      <c r="AQ813" s="141">
        <v>74057.240000000078</v>
      </c>
      <c r="AR813" s="141">
        <v>72335.090000000084</v>
      </c>
      <c r="AS813" s="141">
        <v>70612.94000000009</v>
      </c>
      <c r="AT813" s="141">
        <v>68890.790000000095</v>
      </c>
      <c r="AU813" s="141">
        <v>67168.640000000101</v>
      </c>
      <c r="AV813" s="141">
        <v>65446.4900000001</v>
      </c>
      <c r="AW813" s="141">
        <v>63724.340000000098</v>
      </c>
      <c r="AX813" s="141">
        <v>62002.190000000097</v>
      </c>
      <c r="AY813" s="141">
        <v>60280.040000000095</v>
      </c>
      <c r="AZ813" s="141">
        <v>58557.890000000094</v>
      </c>
      <c r="BA813" s="141">
        <v>56835.740000000093</v>
      </c>
      <c r="BB813" s="141">
        <v>55113.590000000091</v>
      </c>
      <c r="BC813" s="141">
        <v>53391.44000000009</v>
      </c>
      <c r="BD813" s="141">
        <v>51669.290000000088</v>
      </c>
      <c r="BE813" s="141">
        <v>49947.140000000087</v>
      </c>
      <c r="BF813" s="141">
        <v>48224.990000000085</v>
      </c>
      <c r="BG813" s="141">
        <v>46502.840000000084</v>
      </c>
      <c r="BH813" s="141">
        <v>44780.690000000082</v>
      </c>
      <c r="BI813" s="141">
        <v>43058.540000000081</v>
      </c>
      <c r="BJ813" s="141">
        <v>41336.390000000079</v>
      </c>
      <c r="BK813" s="141">
        <v>39614.240000000078</v>
      </c>
      <c r="BL813" s="141">
        <v>37892.090000000077</v>
      </c>
      <c r="BM813" s="141">
        <v>36169.940000000075</v>
      </c>
      <c r="BN813" s="141">
        <v>34447.790000000074</v>
      </c>
      <c r="BO813" s="141">
        <v>32725.640000000072</v>
      </c>
      <c r="BP813" s="141">
        <v>31003.490000000071</v>
      </c>
    </row>
    <row r="814" spans="4:68">
      <c r="D814" s="174" t="s">
        <v>5241</v>
      </c>
      <c r="E814" s="175">
        <v>9616204.5099999998</v>
      </c>
      <c r="F814" s="174" t="s">
        <v>3464</v>
      </c>
      <c r="G814" s="174" t="s">
        <v>5238</v>
      </c>
      <c r="H814" s="174" t="s">
        <v>191</v>
      </c>
      <c r="I814" s="174" t="s">
        <v>3098</v>
      </c>
      <c r="J814" s="174" t="s">
        <v>5242</v>
      </c>
      <c r="K814" s="174"/>
      <c r="L814" s="174" t="s">
        <v>4439</v>
      </c>
      <c r="M814" s="174" t="s">
        <v>5240</v>
      </c>
      <c r="N814" s="176">
        <v>960</v>
      </c>
      <c r="O814" s="174" t="s">
        <v>3407</v>
      </c>
      <c r="P814" s="177">
        <v>32690</v>
      </c>
      <c r="Q814" s="176">
        <v>288</v>
      </c>
      <c r="R814" s="175">
        <v>2884527.37</v>
      </c>
      <c r="S814" s="175">
        <v>6731677.1399999997</v>
      </c>
      <c r="T814" s="178">
        <v>0</v>
      </c>
      <c r="U814" s="96">
        <v>6</v>
      </c>
      <c r="V814" s="38" t="s">
        <v>116</v>
      </c>
      <c r="W814" s="38"/>
      <c r="X814" s="137">
        <v>120202.55637500001</v>
      </c>
      <c r="Y814" s="138">
        <v>61910</v>
      </c>
      <c r="Z814" s="179">
        <v>56</v>
      </c>
      <c r="AA814" s="139">
        <v>2069</v>
      </c>
      <c r="AB814" s="131"/>
      <c r="AC814" s="38"/>
      <c r="AD814" s="140">
        <v>6731677.1399999997</v>
      </c>
      <c r="AE814" s="141">
        <v>6611474.583625</v>
      </c>
      <c r="AF814" s="141">
        <v>6491272.0272500003</v>
      </c>
      <c r="AG814" s="141">
        <v>6371069.4708750006</v>
      </c>
      <c r="AH814" s="141">
        <v>6250866.9145000009</v>
      </c>
      <c r="AI814" s="141">
        <v>6130664.3581250012</v>
      </c>
      <c r="AJ814" s="141">
        <v>6010461.8017500015</v>
      </c>
      <c r="AK814" s="141">
        <v>5890259.2453750018</v>
      </c>
      <c r="AL814" s="141">
        <v>5770056.6890000021</v>
      </c>
      <c r="AM814" s="141">
        <v>5649854.1326250024</v>
      </c>
      <c r="AN814" s="141">
        <v>5529651.5762500027</v>
      </c>
      <c r="AO814" s="141">
        <v>5409449.019875003</v>
      </c>
      <c r="AP814" s="141">
        <v>5289246.4635000033</v>
      </c>
      <c r="AQ814" s="141">
        <v>5169043.9071250036</v>
      </c>
      <c r="AR814" s="141">
        <v>5048841.3507500039</v>
      </c>
      <c r="AS814" s="141">
        <v>4928638.7943750042</v>
      </c>
      <c r="AT814" s="141">
        <v>4808436.2380000046</v>
      </c>
      <c r="AU814" s="141">
        <v>4688233.6816250049</v>
      </c>
      <c r="AV814" s="141">
        <v>4568031.1252500052</v>
      </c>
      <c r="AW814" s="141">
        <v>4447828.5688750055</v>
      </c>
      <c r="AX814" s="141">
        <v>4327626.0125000058</v>
      </c>
      <c r="AY814" s="141">
        <v>4207423.4561250061</v>
      </c>
      <c r="AZ814" s="141">
        <v>4087220.8997500059</v>
      </c>
      <c r="BA814" s="141">
        <v>3967018.3433750058</v>
      </c>
      <c r="BB814" s="141">
        <v>3846815.7870000056</v>
      </c>
      <c r="BC814" s="141">
        <v>3726613.2306250054</v>
      </c>
      <c r="BD814" s="141">
        <v>3606410.6742500053</v>
      </c>
      <c r="BE814" s="141">
        <v>3486208.1178750051</v>
      </c>
      <c r="BF814" s="141">
        <v>3366005.561500005</v>
      </c>
      <c r="BG814" s="141">
        <v>3245803.0051250048</v>
      </c>
      <c r="BH814" s="141">
        <v>3125600.4487500046</v>
      </c>
      <c r="BI814" s="141">
        <v>3005397.8923750045</v>
      </c>
      <c r="BJ814" s="141">
        <v>2885195.3360000043</v>
      </c>
      <c r="BK814" s="141">
        <v>2764992.7796250042</v>
      </c>
      <c r="BL814" s="141">
        <v>2644790.223250004</v>
      </c>
      <c r="BM814" s="141">
        <v>2524587.6668750038</v>
      </c>
      <c r="BN814" s="141">
        <v>2404385.1105000037</v>
      </c>
      <c r="BO814" s="141">
        <v>2284182.5541250035</v>
      </c>
      <c r="BP814" s="141">
        <v>2163979.9977500034</v>
      </c>
    </row>
    <row r="815" spans="4:68">
      <c r="D815" s="174" t="s">
        <v>5243</v>
      </c>
      <c r="E815" s="176">
        <v>2000</v>
      </c>
      <c r="F815" s="174" t="s">
        <v>3472</v>
      </c>
      <c r="G815" s="174" t="s">
        <v>5244</v>
      </c>
      <c r="H815" s="174" t="s">
        <v>191</v>
      </c>
      <c r="I815" s="174" t="s">
        <v>5245</v>
      </c>
      <c r="J815" s="174" t="s">
        <v>5246</v>
      </c>
      <c r="K815" s="174"/>
      <c r="L815" s="174" t="s">
        <v>4377</v>
      </c>
      <c r="M815" s="174" t="s">
        <v>3866</v>
      </c>
      <c r="N815" s="176">
        <v>960</v>
      </c>
      <c r="O815" s="174" t="s">
        <v>3407</v>
      </c>
      <c r="P815" s="177">
        <v>32690</v>
      </c>
      <c r="Q815" s="176">
        <v>288</v>
      </c>
      <c r="R815" s="175">
        <v>599.92999999999995</v>
      </c>
      <c r="S815" s="175">
        <v>1400.07</v>
      </c>
      <c r="T815" s="178">
        <v>0</v>
      </c>
      <c r="U815" s="96">
        <v>6</v>
      </c>
      <c r="V815" s="38" t="s">
        <v>116</v>
      </c>
      <c r="W815" s="38"/>
      <c r="X815" s="137">
        <v>25</v>
      </c>
      <c r="Y815" s="138">
        <v>61910</v>
      </c>
      <c r="Z815" s="179">
        <v>56</v>
      </c>
      <c r="AA815" s="139">
        <v>2069</v>
      </c>
      <c r="AB815" s="131"/>
      <c r="AC815" s="38"/>
      <c r="AD815" s="140">
        <v>1400.07</v>
      </c>
      <c r="AE815" s="141">
        <v>1375.07</v>
      </c>
      <c r="AF815" s="141">
        <v>1350.07</v>
      </c>
      <c r="AG815" s="141">
        <v>1325.07</v>
      </c>
      <c r="AH815" s="141">
        <v>1300.07</v>
      </c>
      <c r="AI815" s="141">
        <v>1275.07</v>
      </c>
      <c r="AJ815" s="141">
        <v>1250.07</v>
      </c>
      <c r="AK815" s="141">
        <v>1225.07</v>
      </c>
      <c r="AL815" s="141">
        <v>1200.07</v>
      </c>
      <c r="AM815" s="141">
        <v>1175.07</v>
      </c>
      <c r="AN815" s="141">
        <v>1150.07</v>
      </c>
      <c r="AO815" s="141">
        <v>1125.07</v>
      </c>
      <c r="AP815" s="141">
        <v>1100.07</v>
      </c>
      <c r="AQ815" s="141">
        <v>1075.07</v>
      </c>
      <c r="AR815" s="141">
        <v>1050.07</v>
      </c>
      <c r="AS815" s="141">
        <v>1025.07</v>
      </c>
      <c r="AT815" s="141">
        <v>1000.0699999999999</v>
      </c>
      <c r="AU815" s="141">
        <v>975.06999999999994</v>
      </c>
      <c r="AV815" s="141">
        <v>950.06999999999994</v>
      </c>
      <c r="AW815" s="141">
        <v>925.06999999999994</v>
      </c>
      <c r="AX815" s="141">
        <v>900.06999999999994</v>
      </c>
      <c r="AY815" s="141">
        <v>875.06999999999994</v>
      </c>
      <c r="AZ815" s="141">
        <v>850.06999999999994</v>
      </c>
      <c r="BA815" s="141">
        <v>825.06999999999994</v>
      </c>
      <c r="BB815" s="141">
        <v>800.06999999999994</v>
      </c>
      <c r="BC815" s="141">
        <v>775.06999999999994</v>
      </c>
      <c r="BD815" s="141">
        <v>750.06999999999994</v>
      </c>
      <c r="BE815" s="141">
        <v>725.06999999999994</v>
      </c>
      <c r="BF815" s="141">
        <v>700.06999999999994</v>
      </c>
      <c r="BG815" s="141">
        <v>675.06999999999994</v>
      </c>
      <c r="BH815" s="141">
        <v>650.06999999999994</v>
      </c>
      <c r="BI815" s="141">
        <v>625.06999999999994</v>
      </c>
      <c r="BJ815" s="141">
        <v>600.06999999999994</v>
      </c>
      <c r="BK815" s="141">
        <v>575.06999999999994</v>
      </c>
      <c r="BL815" s="141">
        <v>550.06999999999994</v>
      </c>
      <c r="BM815" s="141">
        <v>525.06999999999994</v>
      </c>
      <c r="BN815" s="141">
        <v>500.06999999999994</v>
      </c>
      <c r="BO815" s="141">
        <v>475.06999999999994</v>
      </c>
      <c r="BP815" s="141">
        <v>450.06999999999994</v>
      </c>
    </row>
    <row r="816" spans="4:68">
      <c r="D816" s="174" t="s">
        <v>5247</v>
      </c>
      <c r="E816" s="175">
        <v>73841.09</v>
      </c>
      <c r="F816" s="174" t="s">
        <v>3464</v>
      </c>
      <c r="G816" s="174" t="s">
        <v>5244</v>
      </c>
      <c r="H816" s="174" t="s">
        <v>191</v>
      </c>
      <c r="I816" s="174" t="s">
        <v>5245</v>
      </c>
      <c r="J816" s="174" t="s">
        <v>5248</v>
      </c>
      <c r="K816" s="174"/>
      <c r="L816" s="174" t="s">
        <v>4377</v>
      </c>
      <c r="M816" s="174" t="s">
        <v>3866</v>
      </c>
      <c r="N816" s="176">
        <v>960</v>
      </c>
      <c r="O816" s="174" t="s">
        <v>3407</v>
      </c>
      <c r="P816" s="177">
        <v>32690</v>
      </c>
      <c r="Q816" s="176">
        <v>288</v>
      </c>
      <c r="R816" s="175">
        <v>22149.71</v>
      </c>
      <c r="S816" s="175">
        <v>51691.38</v>
      </c>
      <c r="T816" s="178">
        <v>0</v>
      </c>
      <c r="U816" s="96">
        <v>6</v>
      </c>
      <c r="V816" s="38" t="s">
        <v>116</v>
      </c>
      <c r="W816" s="38"/>
      <c r="X816" s="137">
        <v>923.01362499999993</v>
      </c>
      <c r="Y816" s="138">
        <v>61910</v>
      </c>
      <c r="Z816" s="179">
        <v>56</v>
      </c>
      <c r="AA816" s="139">
        <v>2069</v>
      </c>
      <c r="AB816" s="131"/>
      <c r="AC816" s="38"/>
      <c r="AD816" s="140">
        <v>51691.38</v>
      </c>
      <c r="AE816" s="141">
        <v>50768.366374999998</v>
      </c>
      <c r="AF816" s="141">
        <v>49845.352749999998</v>
      </c>
      <c r="AG816" s="141">
        <v>48922.339124999999</v>
      </c>
      <c r="AH816" s="141">
        <v>47999.325499999999</v>
      </c>
      <c r="AI816" s="141">
        <v>47076.311874999999</v>
      </c>
      <c r="AJ816" s="141">
        <v>46153.29825</v>
      </c>
      <c r="AK816" s="141">
        <v>45230.284625</v>
      </c>
      <c r="AL816" s="141">
        <v>44307.271000000001</v>
      </c>
      <c r="AM816" s="141">
        <v>43384.257375000001</v>
      </c>
      <c r="AN816" s="141">
        <v>42461.243750000001</v>
      </c>
      <c r="AO816" s="141">
        <v>41538.230125000002</v>
      </c>
      <c r="AP816" s="141">
        <v>40615.216500000002</v>
      </c>
      <c r="AQ816" s="141">
        <v>39692.202875000003</v>
      </c>
      <c r="AR816" s="141">
        <v>38769.189250000003</v>
      </c>
      <c r="AS816" s="141">
        <v>37846.175625000003</v>
      </c>
      <c r="AT816" s="141">
        <v>36923.162000000004</v>
      </c>
      <c r="AU816" s="141">
        <v>36000.148375000004</v>
      </c>
      <c r="AV816" s="141">
        <v>35077.134750000005</v>
      </c>
      <c r="AW816" s="141">
        <v>34154.121125000005</v>
      </c>
      <c r="AX816" s="141">
        <v>33231.107500000006</v>
      </c>
      <c r="AY816" s="141">
        <v>32308.093875000006</v>
      </c>
      <c r="AZ816" s="141">
        <v>31385.080250000006</v>
      </c>
      <c r="BA816" s="141">
        <v>30462.066625000007</v>
      </c>
      <c r="BB816" s="141">
        <v>29539.053000000007</v>
      </c>
      <c r="BC816" s="141">
        <v>28616.039375000008</v>
      </c>
      <c r="BD816" s="141">
        <v>27693.025750000008</v>
      </c>
      <c r="BE816" s="141">
        <v>26770.012125000008</v>
      </c>
      <c r="BF816" s="141">
        <v>25846.998500000009</v>
      </c>
      <c r="BG816" s="141">
        <v>24923.984875000009</v>
      </c>
      <c r="BH816" s="141">
        <v>24000.97125000001</v>
      </c>
      <c r="BI816" s="141">
        <v>23077.95762500001</v>
      </c>
      <c r="BJ816" s="141">
        <v>22154.94400000001</v>
      </c>
      <c r="BK816" s="141">
        <v>21231.930375000011</v>
      </c>
      <c r="BL816" s="141">
        <v>20308.916750000011</v>
      </c>
      <c r="BM816" s="141">
        <v>19385.903125000012</v>
      </c>
      <c r="BN816" s="141">
        <v>18462.889500000012</v>
      </c>
      <c r="BO816" s="141">
        <v>17539.875875000012</v>
      </c>
      <c r="BP816" s="141">
        <v>16616.862250000013</v>
      </c>
    </row>
    <row r="817" spans="4:68">
      <c r="D817" s="174" t="s">
        <v>5249</v>
      </c>
      <c r="E817" s="176">
        <v>3985</v>
      </c>
      <c r="F817" s="174" t="s">
        <v>3472</v>
      </c>
      <c r="G817" s="174" t="s">
        <v>5250</v>
      </c>
      <c r="H817" s="174" t="s">
        <v>191</v>
      </c>
      <c r="I817" s="174" t="s">
        <v>3098</v>
      </c>
      <c r="J817" s="174" t="s">
        <v>5251</v>
      </c>
      <c r="K817" s="174"/>
      <c r="L817" s="174" t="s">
        <v>4377</v>
      </c>
      <c r="M817" s="174" t="s">
        <v>4411</v>
      </c>
      <c r="N817" s="176">
        <v>960</v>
      </c>
      <c r="O817" s="174" t="s">
        <v>3407</v>
      </c>
      <c r="P817" s="177">
        <v>32690</v>
      </c>
      <c r="Q817" s="176">
        <v>288</v>
      </c>
      <c r="R817" s="175">
        <v>1195.33</v>
      </c>
      <c r="S817" s="175">
        <v>2789.67</v>
      </c>
      <c r="T817" s="178">
        <v>0</v>
      </c>
      <c r="U817" s="96">
        <v>6</v>
      </c>
      <c r="V817" s="38" t="s">
        <v>116</v>
      </c>
      <c r="W817" s="38"/>
      <c r="X817" s="137">
        <v>49.8125</v>
      </c>
      <c r="Y817" s="138">
        <v>61910</v>
      </c>
      <c r="Z817" s="179">
        <v>56</v>
      </c>
      <c r="AA817" s="139">
        <v>2069</v>
      </c>
      <c r="AB817" s="131"/>
      <c r="AC817" s="38"/>
      <c r="AD817" s="140">
        <v>2789.67</v>
      </c>
      <c r="AE817" s="141">
        <v>2739.8575000000001</v>
      </c>
      <c r="AF817" s="141">
        <v>2690.0450000000001</v>
      </c>
      <c r="AG817" s="141">
        <v>2640.2325000000001</v>
      </c>
      <c r="AH817" s="141">
        <v>2590.42</v>
      </c>
      <c r="AI817" s="141">
        <v>2540.6075000000001</v>
      </c>
      <c r="AJ817" s="141">
        <v>2490.7950000000001</v>
      </c>
      <c r="AK817" s="141">
        <v>2440.9825000000001</v>
      </c>
      <c r="AL817" s="141">
        <v>2391.17</v>
      </c>
      <c r="AM817" s="141">
        <v>2341.3575000000001</v>
      </c>
      <c r="AN817" s="141">
        <v>2291.5450000000001</v>
      </c>
      <c r="AO817" s="141">
        <v>2241.7325000000001</v>
      </c>
      <c r="AP817" s="141">
        <v>2191.92</v>
      </c>
      <c r="AQ817" s="141">
        <v>2142.1075000000001</v>
      </c>
      <c r="AR817" s="141">
        <v>2092.2950000000001</v>
      </c>
      <c r="AS817" s="141">
        <v>2042.4825000000001</v>
      </c>
      <c r="AT817" s="141">
        <v>1992.67</v>
      </c>
      <c r="AU817" s="141">
        <v>1942.8575000000001</v>
      </c>
      <c r="AV817" s="141">
        <v>1893.0450000000001</v>
      </c>
      <c r="AW817" s="141">
        <v>1843.2325000000001</v>
      </c>
      <c r="AX817" s="141">
        <v>1793.42</v>
      </c>
      <c r="AY817" s="141">
        <v>1743.6075000000001</v>
      </c>
      <c r="AZ817" s="141">
        <v>1693.7950000000001</v>
      </c>
      <c r="BA817" s="141">
        <v>1643.9825000000001</v>
      </c>
      <c r="BB817" s="141">
        <v>1594.17</v>
      </c>
      <c r="BC817" s="141">
        <v>1544.3575000000001</v>
      </c>
      <c r="BD817" s="141">
        <v>1494.5450000000001</v>
      </c>
      <c r="BE817" s="141">
        <v>1444.7325000000001</v>
      </c>
      <c r="BF817" s="141">
        <v>1394.92</v>
      </c>
      <c r="BG817" s="141">
        <v>1345.1075000000001</v>
      </c>
      <c r="BH817" s="141">
        <v>1295.2950000000001</v>
      </c>
      <c r="BI817" s="141">
        <v>1245.4825000000001</v>
      </c>
      <c r="BJ817" s="141">
        <v>1195.67</v>
      </c>
      <c r="BK817" s="141">
        <v>1145.8575000000001</v>
      </c>
      <c r="BL817" s="141">
        <v>1096.0450000000001</v>
      </c>
      <c r="BM817" s="141">
        <v>1046.2325000000001</v>
      </c>
      <c r="BN817" s="141">
        <v>996.42000000000007</v>
      </c>
      <c r="BO817" s="141">
        <v>946.60750000000007</v>
      </c>
      <c r="BP817" s="141">
        <v>896.79500000000007</v>
      </c>
    </row>
    <row r="818" spans="4:68">
      <c r="D818" s="174" t="s">
        <v>5252</v>
      </c>
      <c r="E818" s="175">
        <v>33310.28</v>
      </c>
      <c r="F818" s="174" t="s">
        <v>3464</v>
      </c>
      <c r="G818" s="174" t="s">
        <v>5250</v>
      </c>
      <c r="H818" s="174" t="s">
        <v>191</v>
      </c>
      <c r="I818" s="174" t="s">
        <v>3098</v>
      </c>
      <c r="J818" s="174" t="s">
        <v>5253</v>
      </c>
      <c r="K818" s="174"/>
      <c r="L818" s="174" t="s">
        <v>4377</v>
      </c>
      <c r="M818" s="174" t="s">
        <v>4411</v>
      </c>
      <c r="N818" s="176">
        <v>960</v>
      </c>
      <c r="O818" s="174" t="s">
        <v>3407</v>
      </c>
      <c r="P818" s="177">
        <v>32690</v>
      </c>
      <c r="Q818" s="176">
        <v>288</v>
      </c>
      <c r="R818" s="175">
        <v>9991.81</v>
      </c>
      <c r="S818" s="175">
        <v>23318.47</v>
      </c>
      <c r="T818" s="178">
        <v>0</v>
      </c>
      <c r="U818" s="96">
        <v>6</v>
      </c>
      <c r="V818" s="38" t="s">
        <v>116</v>
      </c>
      <c r="W818" s="38"/>
      <c r="X818" s="137">
        <v>416.37850000000003</v>
      </c>
      <c r="Y818" s="138">
        <v>61910</v>
      </c>
      <c r="Z818" s="179">
        <v>56</v>
      </c>
      <c r="AA818" s="139">
        <v>2069</v>
      </c>
      <c r="AB818" s="131"/>
      <c r="AC818" s="38"/>
      <c r="AD818" s="140">
        <v>23318.47</v>
      </c>
      <c r="AE818" s="141">
        <v>22902.091500000002</v>
      </c>
      <c r="AF818" s="141">
        <v>22485.713000000003</v>
      </c>
      <c r="AG818" s="141">
        <v>22069.334500000004</v>
      </c>
      <c r="AH818" s="141">
        <v>21652.956000000006</v>
      </c>
      <c r="AI818" s="141">
        <v>21236.577500000007</v>
      </c>
      <c r="AJ818" s="141">
        <v>20820.199000000008</v>
      </c>
      <c r="AK818" s="141">
        <v>20403.820500000009</v>
      </c>
      <c r="AL818" s="141">
        <v>19987.44200000001</v>
      </c>
      <c r="AM818" s="141">
        <v>19571.063500000011</v>
      </c>
      <c r="AN818" s="141">
        <v>19154.685000000012</v>
      </c>
      <c r="AO818" s="141">
        <v>18738.306500000013</v>
      </c>
      <c r="AP818" s="141">
        <v>18321.928000000014</v>
      </c>
      <c r="AQ818" s="141">
        <v>17905.549500000016</v>
      </c>
      <c r="AR818" s="141">
        <v>17489.171000000017</v>
      </c>
      <c r="AS818" s="141">
        <v>17072.792500000018</v>
      </c>
      <c r="AT818" s="141">
        <v>16656.414000000019</v>
      </c>
      <c r="AU818" s="141">
        <v>16240.035500000018</v>
      </c>
      <c r="AV818" s="141">
        <v>15823.657000000017</v>
      </c>
      <c r="AW818" s="141">
        <v>15407.278500000017</v>
      </c>
      <c r="AX818" s="141">
        <v>14990.900000000016</v>
      </c>
      <c r="AY818" s="141">
        <v>14574.521500000015</v>
      </c>
      <c r="AZ818" s="141">
        <v>14158.143000000015</v>
      </c>
      <c r="BA818" s="141">
        <v>13741.764500000014</v>
      </c>
      <c r="BB818" s="141">
        <v>13325.386000000013</v>
      </c>
      <c r="BC818" s="141">
        <v>12909.007500000012</v>
      </c>
      <c r="BD818" s="141">
        <v>12492.629000000012</v>
      </c>
      <c r="BE818" s="141">
        <v>12076.250500000011</v>
      </c>
      <c r="BF818" s="141">
        <v>11659.87200000001</v>
      </c>
      <c r="BG818" s="141">
        <v>11243.49350000001</v>
      </c>
      <c r="BH818" s="141">
        <v>10827.115000000009</v>
      </c>
      <c r="BI818" s="141">
        <v>10410.736500000008</v>
      </c>
      <c r="BJ818" s="141">
        <v>9994.3580000000075</v>
      </c>
      <c r="BK818" s="141">
        <v>9577.9795000000067</v>
      </c>
      <c r="BL818" s="141">
        <v>9161.601000000006</v>
      </c>
      <c r="BM818" s="141">
        <v>8745.2225000000053</v>
      </c>
      <c r="BN818" s="141">
        <v>8328.8440000000046</v>
      </c>
      <c r="BO818" s="141">
        <v>7912.4655000000048</v>
      </c>
      <c r="BP818" s="141">
        <v>7496.087000000005</v>
      </c>
    </row>
    <row r="819" spans="4:68">
      <c r="D819" s="174" t="s">
        <v>5254</v>
      </c>
      <c r="E819" s="176">
        <v>7286</v>
      </c>
      <c r="F819" s="174" t="s">
        <v>3472</v>
      </c>
      <c r="G819" s="174" t="s">
        <v>5255</v>
      </c>
      <c r="H819" s="174" t="s">
        <v>191</v>
      </c>
      <c r="I819" s="174" t="s">
        <v>3098</v>
      </c>
      <c r="J819" s="174" t="s">
        <v>5256</v>
      </c>
      <c r="K819" s="174"/>
      <c r="L819" s="174" t="s">
        <v>4377</v>
      </c>
      <c r="M819" s="174" t="s">
        <v>4489</v>
      </c>
      <c r="N819" s="176">
        <v>960</v>
      </c>
      <c r="O819" s="174" t="s">
        <v>3407</v>
      </c>
      <c r="P819" s="177">
        <v>32690</v>
      </c>
      <c r="Q819" s="176">
        <v>288</v>
      </c>
      <c r="R819" s="175">
        <v>2185.48</v>
      </c>
      <c r="S819" s="175">
        <v>5100.5200000000004</v>
      </c>
      <c r="T819" s="178">
        <v>0</v>
      </c>
      <c r="U819" s="96">
        <v>6</v>
      </c>
      <c r="V819" s="38" t="s">
        <v>116</v>
      </c>
      <c r="W819" s="38"/>
      <c r="X819" s="137">
        <v>91.075000000000003</v>
      </c>
      <c r="Y819" s="138">
        <v>61910</v>
      </c>
      <c r="Z819" s="179">
        <v>56</v>
      </c>
      <c r="AA819" s="139">
        <v>2069</v>
      </c>
      <c r="AB819" s="131"/>
      <c r="AC819" s="38"/>
      <c r="AD819" s="140">
        <v>5100.5200000000004</v>
      </c>
      <c r="AE819" s="141">
        <v>5009.4450000000006</v>
      </c>
      <c r="AF819" s="141">
        <v>4918.3700000000008</v>
      </c>
      <c r="AG819" s="141">
        <v>4827.295000000001</v>
      </c>
      <c r="AH819" s="141">
        <v>4736.2200000000012</v>
      </c>
      <c r="AI819" s="141">
        <v>4645.1450000000013</v>
      </c>
      <c r="AJ819" s="141">
        <v>4554.0700000000015</v>
      </c>
      <c r="AK819" s="141">
        <v>4462.9950000000017</v>
      </c>
      <c r="AL819" s="141">
        <v>4371.9200000000019</v>
      </c>
      <c r="AM819" s="141">
        <v>4280.8450000000021</v>
      </c>
      <c r="AN819" s="141">
        <v>4189.7700000000023</v>
      </c>
      <c r="AO819" s="141">
        <v>4098.6950000000024</v>
      </c>
      <c r="AP819" s="141">
        <v>4007.6200000000026</v>
      </c>
      <c r="AQ819" s="141">
        <v>3916.5450000000028</v>
      </c>
      <c r="AR819" s="141">
        <v>3825.470000000003</v>
      </c>
      <c r="AS819" s="141">
        <v>3734.3950000000032</v>
      </c>
      <c r="AT819" s="141">
        <v>3643.3200000000033</v>
      </c>
      <c r="AU819" s="141">
        <v>3552.2450000000035</v>
      </c>
      <c r="AV819" s="141">
        <v>3461.1700000000037</v>
      </c>
      <c r="AW819" s="141">
        <v>3370.0950000000039</v>
      </c>
      <c r="AX819" s="141">
        <v>3279.0200000000041</v>
      </c>
      <c r="AY819" s="141">
        <v>3187.9450000000043</v>
      </c>
      <c r="AZ819" s="141">
        <v>3096.8700000000044</v>
      </c>
      <c r="BA819" s="141">
        <v>3005.7950000000046</v>
      </c>
      <c r="BB819" s="141">
        <v>2914.7200000000048</v>
      </c>
      <c r="BC819" s="141">
        <v>2823.645000000005</v>
      </c>
      <c r="BD819" s="141">
        <v>2732.5700000000052</v>
      </c>
      <c r="BE819" s="141">
        <v>2641.4950000000053</v>
      </c>
      <c r="BF819" s="141">
        <v>2550.4200000000055</v>
      </c>
      <c r="BG819" s="141">
        <v>2459.3450000000057</v>
      </c>
      <c r="BH819" s="141">
        <v>2368.2700000000059</v>
      </c>
      <c r="BI819" s="141">
        <v>2277.1950000000061</v>
      </c>
      <c r="BJ819" s="141">
        <v>2186.1200000000063</v>
      </c>
      <c r="BK819" s="141">
        <v>2095.0450000000064</v>
      </c>
      <c r="BL819" s="141">
        <v>2003.9700000000064</v>
      </c>
      <c r="BM819" s="141">
        <v>1912.8950000000063</v>
      </c>
      <c r="BN819" s="141">
        <v>1821.8200000000063</v>
      </c>
      <c r="BO819" s="141">
        <v>1730.7450000000063</v>
      </c>
      <c r="BP819" s="141">
        <v>1639.6700000000062</v>
      </c>
    </row>
    <row r="820" spans="4:68">
      <c r="D820" s="174" t="s">
        <v>5257</v>
      </c>
      <c r="E820" s="175">
        <v>60907.1</v>
      </c>
      <c r="F820" s="174" t="s">
        <v>3464</v>
      </c>
      <c r="G820" s="174" t="s">
        <v>5255</v>
      </c>
      <c r="H820" s="174" t="s">
        <v>191</v>
      </c>
      <c r="I820" s="174" t="s">
        <v>3098</v>
      </c>
      <c r="J820" s="174" t="s">
        <v>5258</v>
      </c>
      <c r="K820" s="174"/>
      <c r="L820" s="174" t="s">
        <v>4377</v>
      </c>
      <c r="M820" s="174" t="s">
        <v>4489</v>
      </c>
      <c r="N820" s="176">
        <v>960</v>
      </c>
      <c r="O820" s="174" t="s">
        <v>3407</v>
      </c>
      <c r="P820" s="177">
        <v>32690</v>
      </c>
      <c r="Q820" s="176">
        <v>288</v>
      </c>
      <c r="R820" s="175">
        <v>18269.89</v>
      </c>
      <c r="S820" s="175">
        <v>42637.21</v>
      </c>
      <c r="T820" s="178">
        <v>0</v>
      </c>
      <c r="U820" s="96">
        <v>6</v>
      </c>
      <c r="V820" s="38" t="s">
        <v>116</v>
      </c>
      <c r="W820" s="38"/>
      <c r="X820" s="137">
        <v>761.33875</v>
      </c>
      <c r="Y820" s="138">
        <v>61910</v>
      </c>
      <c r="Z820" s="179">
        <v>56</v>
      </c>
      <c r="AA820" s="139">
        <v>2069</v>
      </c>
      <c r="AB820" s="131"/>
      <c r="AC820" s="38"/>
      <c r="AD820" s="140">
        <v>42637.21</v>
      </c>
      <c r="AE820" s="141">
        <v>41875.871249999997</v>
      </c>
      <c r="AF820" s="141">
        <v>41114.532499999994</v>
      </c>
      <c r="AG820" s="141">
        <v>40353.193749999991</v>
      </c>
      <c r="AH820" s="141">
        <v>39591.854999999989</v>
      </c>
      <c r="AI820" s="141">
        <v>38830.516249999986</v>
      </c>
      <c r="AJ820" s="141">
        <v>38069.177499999983</v>
      </c>
      <c r="AK820" s="141">
        <v>37307.838749999981</v>
      </c>
      <c r="AL820" s="141">
        <v>36546.499999999978</v>
      </c>
      <c r="AM820" s="141">
        <v>35785.161249999976</v>
      </c>
      <c r="AN820" s="141">
        <v>35023.822499999973</v>
      </c>
      <c r="AO820" s="141">
        <v>34262.48374999997</v>
      </c>
      <c r="AP820" s="141">
        <v>33501.144999999968</v>
      </c>
      <c r="AQ820" s="141">
        <v>32739.806249999969</v>
      </c>
      <c r="AR820" s="141">
        <v>31978.46749999997</v>
      </c>
      <c r="AS820" s="141">
        <v>31217.128749999971</v>
      </c>
      <c r="AT820" s="141">
        <v>30455.789999999972</v>
      </c>
      <c r="AU820" s="141">
        <v>29694.451249999973</v>
      </c>
      <c r="AV820" s="141">
        <v>28933.112499999974</v>
      </c>
      <c r="AW820" s="141">
        <v>28171.773749999975</v>
      </c>
      <c r="AX820" s="141">
        <v>27410.434999999976</v>
      </c>
      <c r="AY820" s="141">
        <v>26649.096249999977</v>
      </c>
      <c r="AZ820" s="141">
        <v>25887.757499999978</v>
      </c>
      <c r="BA820" s="141">
        <v>25126.418749999979</v>
      </c>
      <c r="BB820" s="141">
        <v>24365.07999999998</v>
      </c>
      <c r="BC820" s="141">
        <v>23603.741249999981</v>
      </c>
      <c r="BD820" s="141">
        <v>22842.402499999982</v>
      </c>
      <c r="BE820" s="141">
        <v>22081.063749999983</v>
      </c>
      <c r="BF820" s="141">
        <v>21319.724999999984</v>
      </c>
      <c r="BG820" s="141">
        <v>20558.386249999985</v>
      </c>
      <c r="BH820" s="141">
        <v>19797.047499999986</v>
      </c>
      <c r="BI820" s="141">
        <v>19035.708749999987</v>
      </c>
      <c r="BJ820" s="141">
        <v>18274.369999999988</v>
      </c>
      <c r="BK820" s="141">
        <v>17513.031249999989</v>
      </c>
      <c r="BL820" s="141">
        <v>16751.69249999999</v>
      </c>
      <c r="BM820" s="141">
        <v>15990.353749999989</v>
      </c>
      <c r="BN820" s="141">
        <v>15229.014999999989</v>
      </c>
      <c r="BO820" s="141">
        <v>14467.676249999988</v>
      </c>
      <c r="BP820" s="141">
        <v>13706.337499999987</v>
      </c>
    </row>
    <row r="821" spans="4:68">
      <c r="D821" s="174" t="s">
        <v>5259</v>
      </c>
      <c r="E821" s="176">
        <v>3400</v>
      </c>
      <c r="F821" s="174" t="s">
        <v>3472</v>
      </c>
      <c r="G821" s="174" t="s">
        <v>5260</v>
      </c>
      <c r="H821" s="174" t="s">
        <v>191</v>
      </c>
      <c r="I821" s="174" t="s">
        <v>3098</v>
      </c>
      <c r="J821" s="174" t="s">
        <v>5261</v>
      </c>
      <c r="K821" s="174"/>
      <c r="L821" s="174" t="s">
        <v>4377</v>
      </c>
      <c r="M821" s="174" t="s">
        <v>4411</v>
      </c>
      <c r="N821" s="176">
        <v>960</v>
      </c>
      <c r="O821" s="174" t="s">
        <v>3407</v>
      </c>
      <c r="P821" s="177">
        <v>32690</v>
      </c>
      <c r="Q821" s="176">
        <v>288</v>
      </c>
      <c r="R821" s="175">
        <v>1019.88</v>
      </c>
      <c r="S821" s="175">
        <v>2380.12</v>
      </c>
      <c r="T821" s="178">
        <v>0</v>
      </c>
      <c r="U821" s="96">
        <v>6</v>
      </c>
      <c r="V821" s="38" t="s">
        <v>116</v>
      </c>
      <c r="W821" s="38"/>
      <c r="X821" s="137">
        <v>42.5</v>
      </c>
      <c r="Y821" s="138">
        <v>61910</v>
      </c>
      <c r="Z821" s="179">
        <v>56</v>
      </c>
      <c r="AA821" s="139">
        <v>2069</v>
      </c>
      <c r="AB821" s="131"/>
      <c r="AC821" s="38"/>
      <c r="AD821" s="140">
        <v>2380.12</v>
      </c>
      <c r="AE821" s="141">
        <v>2337.62</v>
      </c>
      <c r="AF821" s="141">
        <v>2295.12</v>
      </c>
      <c r="AG821" s="141">
        <v>2252.62</v>
      </c>
      <c r="AH821" s="141">
        <v>2210.12</v>
      </c>
      <c r="AI821" s="141">
        <v>2167.62</v>
      </c>
      <c r="AJ821" s="141">
        <v>2125.12</v>
      </c>
      <c r="AK821" s="141">
        <v>2082.62</v>
      </c>
      <c r="AL821" s="141">
        <v>2040.12</v>
      </c>
      <c r="AM821" s="141">
        <v>1997.62</v>
      </c>
      <c r="AN821" s="141">
        <v>1955.12</v>
      </c>
      <c r="AO821" s="141">
        <v>1912.62</v>
      </c>
      <c r="AP821" s="141">
        <v>1870.12</v>
      </c>
      <c r="AQ821" s="141">
        <v>1827.62</v>
      </c>
      <c r="AR821" s="141">
        <v>1785.12</v>
      </c>
      <c r="AS821" s="141">
        <v>1742.62</v>
      </c>
      <c r="AT821" s="141">
        <v>1700.12</v>
      </c>
      <c r="AU821" s="141">
        <v>1657.62</v>
      </c>
      <c r="AV821" s="141">
        <v>1615.12</v>
      </c>
      <c r="AW821" s="141">
        <v>1572.62</v>
      </c>
      <c r="AX821" s="141">
        <v>1530.12</v>
      </c>
      <c r="AY821" s="141">
        <v>1487.62</v>
      </c>
      <c r="AZ821" s="141">
        <v>1445.12</v>
      </c>
      <c r="BA821" s="141">
        <v>1402.62</v>
      </c>
      <c r="BB821" s="141">
        <v>1360.12</v>
      </c>
      <c r="BC821" s="141">
        <v>1317.62</v>
      </c>
      <c r="BD821" s="141">
        <v>1275.1199999999999</v>
      </c>
      <c r="BE821" s="141">
        <v>1232.6199999999999</v>
      </c>
      <c r="BF821" s="141">
        <v>1190.1199999999999</v>
      </c>
      <c r="BG821" s="141">
        <v>1147.6199999999999</v>
      </c>
      <c r="BH821" s="141">
        <v>1105.1199999999999</v>
      </c>
      <c r="BI821" s="141">
        <v>1062.6199999999999</v>
      </c>
      <c r="BJ821" s="141">
        <v>1020.1199999999999</v>
      </c>
      <c r="BK821" s="141">
        <v>977.61999999999989</v>
      </c>
      <c r="BL821" s="141">
        <v>935.11999999999989</v>
      </c>
      <c r="BM821" s="141">
        <v>892.61999999999989</v>
      </c>
      <c r="BN821" s="141">
        <v>850.11999999999989</v>
      </c>
      <c r="BO821" s="141">
        <v>807.61999999999989</v>
      </c>
      <c r="BP821" s="141">
        <v>765.11999999999989</v>
      </c>
    </row>
    <row r="822" spans="4:68">
      <c r="D822" s="174" t="s">
        <v>5262</v>
      </c>
      <c r="E822" s="175">
        <v>28418.93</v>
      </c>
      <c r="F822" s="174" t="s">
        <v>3464</v>
      </c>
      <c r="G822" s="174" t="s">
        <v>5260</v>
      </c>
      <c r="H822" s="174" t="s">
        <v>191</v>
      </c>
      <c r="I822" s="174" t="s">
        <v>3098</v>
      </c>
      <c r="J822" s="174" t="s">
        <v>5263</v>
      </c>
      <c r="K822" s="174"/>
      <c r="L822" s="174" t="s">
        <v>4377</v>
      </c>
      <c r="M822" s="174" t="s">
        <v>4411</v>
      </c>
      <c r="N822" s="176">
        <v>960</v>
      </c>
      <c r="O822" s="174" t="s">
        <v>3407</v>
      </c>
      <c r="P822" s="177">
        <v>32690</v>
      </c>
      <c r="Q822" s="176">
        <v>288</v>
      </c>
      <c r="R822" s="175">
        <v>8524.6</v>
      </c>
      <c r="S822" s="175">
        <v>19894.330000000002</v>
      </c>
      <c r="T822" s="178">
        <v>0</v>
      </c>
      <c r="U822" s="96">
        <v>6</v>
      </c>
      <c r="V822" s="38" t="s">
        <v>116</v>
      </c>
      <c r="W822" s="38"/>
      <c r="X822" s="137">
        <v>355.236625</v>
      </c>
      <c r="Y822" s="138">
        <v>61910</v>
      </c>
      <c r="Z822" s="179">
        <v>56</v>
      </c>
      <c r="AA822" s="139">
        <v>2069</v>
      </c>
      <c r="AB822" s="131"/>
      <c r="AC822" s="38"/>
      <c r="AD822" s="140">
        <v>19894.330000000002</v>
      </c>
      <c r="AE822" s="141">
        <v>19539.093375</v>
      </c>
      <c r="AF822" s="141">
        <v>19183.856749999999</v>
      </c>
      <c r="AG822" s="141">
        <v>18828.620124999998</v>
      </c>
      <c r="AH822" s="141">
        <v>18473.383499999996</v>
      </c>
      <c r="AI822" s="141">
        <v>18118.146874999995</v>
      </c>
      <c r="AJ822" s="141">
        <v>17762.910249999994</v>
      </c>
      <c r="AK822" s="141">
        <v>17407.673624999992</v>
      </c>
      <c r="AL822" s="141">
        <v>17052.436999999991</v>
      </c>
      <c r="AM822" s="141">
        <v>16697.200374999989</v>
      </c>
      <c r="AN822" s="141">
        <v>16341.96374999999</v>
      </c>
      <c r="AO822" s="141">
        <v>15986.72712499999</v>
      </c>
      <c r="AP822" s="141">
        <v>15631.490499999991</v>
      </c>
      <c r="AQ822" s="141">
        <v>15276.253874999991</v>
      </c>
      <c r="AR822" s="141">
        <v>14921.017249999992</v>
      </c>
      <c r="AS822" s="141">
        <v>14565.780624999992</v>
      </c>
      <c r="AT822" s="141">
        <v>14210.543999999993</v>
      </c>
      <c r="AU822" s="141">
        <v>13855.307374999993</v>
      </c>
      <c r="AV822" s="141">
        <v>13500.070749999993</v>
      </c>
      <c r="AW822" s="141">
        <v>13144.834124999994</v>
      </c>
      <c r="AX822" s="141">
        <v>12789.597499999994</v>
      </c>
      <c r="AY822" s="141">
        <v>12434.360874999995</v>
      </c>
      <c r="AZ822" s="141">
        <v>12079.124249999995</v>
      </c>
      <c r="BA822" s="141">
        <v>11723.887624999996</v>
      </c>
      <c r="BB822" s="141">
        <v>11368.650999999996</v>
      </c>
      <c r="BC822" s="141">
        <v>11013.414374999997</v>
      </c>
      <c r="BD822" s="141">
        <v>10658.177749999997</v>
      </c>
      <c r="BE822" s="141">
        <v>10302.941124999998</v>
      </c>
      <c r="BF822" s="141">
        <v>9947.704499999998</v>
      </c>
      <c r="BG822" s="141">
        <v>9592.4678749999985</v>
      </c>
      <c r="BH822" s="141">
        <v>9237.2312499999989</v>
      </c>
      <c r="BI822" s="141">
        <v>8881.9946249999994</v>
      </c>
      <c r="BJ822" s="141">
        <v>8526.7579999999998</v>
      </c>
      <c r="BK822" s="141">
        <v>8171.5213750000003</v>
      </c>
      <c r="BL822" s="141">
        <v>7816.2847500000007</v>
      </c>
      <c r="BM822" s="141">
        <v>7461.0481250000012</v>
      </c>
      <c r="BN822" s="141">
        <v>7105.8115000000016</v>
      </c>
      <c r="BO822" s="141">
        <v>6750.5748750000021</v>
      </c>
      <c r="BP822" s="141">
        <v>6395.3382500000025</v>
      </c>
    </row>
    <row r="823" spans="4:68">
      <c r="D823" s="174" t="s">
        <v>5264</v>
      </c>
      <c r="E823" s="176">
        <v>3223</v>
      </c>
      <c r="F823" s="174" t="s">
        <v>3472</v>
      </c>
      <c r="G823" s="174" t="s">
        <v>5265</v>
      </c>
      <c r="H823" s="174" t="s">
        <v>191</v>
      </c>
      <c r="I823" s="174" t="s">
        <v>3098</v>
      </c>
      <c r="J823" s="174" t="s">
        <v>5266</v>
      </c>
      <c r="K823" s="174"/>
      <c r="L823" s="174" t="s">
        <v>4377</v>
      </c>
      <c r="M823" s="174" t="s">
        <v>4411</v>
      </c>
      <c r="N823" s="176">
        <v>960</v>
      </c>
      <c r="O823" s="174" t="s">
        <v>3407</v>
      </c>
      <c r="P823" s="177">
        <v>32690</v>
      </c>
      <c r="Q823" s="176">
        <v>288</v>
      </c>
      <c r="R823" s="175">
        <v>966.69</v>
      </c>
      <c r="S823" s="175">
        <v>2256.31</v>
      </c>
      <c r="T823" s="178">
        <v>0</v>
      </c>
      <c r="U823" s="96">
        <v>6</v>
      </c>
      <c r="V823" s="38" t="s">
        <v>116</v>
      </c>
      <c r="W823" s="38"/>
      <c r="X823" s="137">
        <v>40.287500000000001</v>
      </c>
      <c r="Y823" s="138">
        <v>61910</v>
      </c>
      <c r="Z823" s="179">
        <v>56</v>
      </c>
      <c r="AA823" s="139">
        <v>2069</v>
      </c>
      <c r="AB823" s="131"/>
      <c r="AC823" s="38"/>
      <c r="AD823" s="140">
        <v>2256.31</v>
      </c>
      <c r="AE823" s="141">
        <v>2216.0225</v>
      </c>
      <c r="AF823" s="141">
        <v>2175.7350000000001</v>
      </c>
      <c r="AG823" s="141">
        <v>2135.4475000000002</v>
      </c>
      <c r="AH823" s="141">
        <v>2095.1600000000003</v>
      </c>
      <c r="AI823" s="141">
        <v>2054.8725000000004</v>
      </c>
      <c r="AJ823" s="141">
        <v>2014.5850000000005</v>
      </c>
      <c r="AK823" s="141">
        <v>1974.2975000000006</v>
      </c>
      <c r="AL823" s="141">
        <v>1934.0100000000007</v>
      </c>
      <c r="AM823" s="141">
        <v>1893.7225000000008</v>
      </c>
      <c r="AN823" s="141">
        <v>1853.4350000000009</v>
      </c>
      <c r="AO823" s="141">
        <v>1813.1475000000009</v>
      </c>
      <c r="AP823" s="141">
        <v>1772.860000000001</v>
      </c>
      <c r="AQ823" s="141">
        <v>1732.5725000000011</v>
      </c>
      <c r="AR823" s="141">
        <v>1692.2850000000012</v>
      </c>
      <c r="AS823" s="141">
        <v>1651.9975000000013</v>
      </c>
      <c r="AT823" s="141">
        <v>1611.7100000000014</v>
      </c>
      <c r="AU823" s="141">
        <v>1571.4225000000015</v>
      </c>
      <c r="AV823" s="141">
        <v>1531.1350000000016</v>
      </c>
      <c r="AW823" s="141">
        <v>1490.8475000000017</v>
      </c>
      <c r="AX823" s="141">
        <v>1450.5600000000018</v>
      </c>
      <c r="AY823" s="141">
        <v>1410.2725000000019</v>
      </c>
      <c r="AZ823" s="141">
        <v>1369.9850000000019</v>
      </c>
      <c r="BA823" s="141">
        <v>1329.697500000002</v>
      </c>
      <c r="BB823" s="141">
        <v>1289.4100000000021</v>
      </c>
      <c r="BC823" s="141">
        <v>1249.1225000000022</v>
      </c>
      <c r="BD823" s="141">
        <v>1208.8350000000023</v>
      </c>
      <c r="BE823" s="141">
        <v>1168.5475000000024</v>
      </c>
      <c r="BF823" s="141">
        <v>1128.2600000000025</v>
      </c>
      <c r="BG823" s="141">
        <v>1087.9725000000026</v>
      </c>
      <c r="BH823" s="141">
        <v>1047.6850000000027</v>
      </c>
      <c r="BI823" s="141">
        <v>1007.3975000000027</v>
      </c>
      <c r="BJ823" s="141">
        <v>967.11000000000263</v>
      </c>
      <c r="BK823" s="141">
        <v>926.82250000000261</v>
      </c>
      <c r="BL823" s="141">
        <v>886.53500000000258</v>
      </c>
      <c r="BM823" s="141">
        <v>846.24750000000256</v>
      </c>
      <c r="BN823" s="141">
        <v>805.96000000000254</v>
      </c>
      <c r="BO823" s="141">
        <v>765.67250000000251</v>
      </c>
      <c r="BP823" s="141">
        <v>725.38500000000249</v>
      </c>
    </row>
    <row r="824" spans="4:68">
      <c r="D824" s="174" t="s">
        <v>5267</v>
      </c>
      <c r="E824" s="175">
        <v>26939.52</v>
      </c>
      <c r="F824" s="174" t="s">
        <v>3464</v>
      </c>
      <c r="G824" s="174" t="s">
        <v>5265</v>
      </c>
      <c r="H824" s="174" t="s">
        <v>191</v>
      </c>
      <c r="I824" s="174" t="s">
        <v>3098</v>
      </c>
      <c r="J824" s="174" t="s">
        <v>5268</v>
      </c>
      <c r="K824" s="174"/>
      <c r="L824" s="174" t="s">
        <v>4377</v>
      </c>
      <c r="M824" s="174" t="s">
        <v>4411</v>
      </c>
      <c r="N824" s="176">
        <v>960</v>
      </c>
      <c r="O824" s="174" t="s">
        <v>3407</v>
      </c>
      <c r="P824" s="177">
        <v>32690</v>
      </c>
      <c r="Q824" s="176">
        <v>288</v>
      </c>
      <c r="R824" s="175">
        <v>8080.86</v>
      </c>
      <c r="S824" s="175">
        <v>18858.66</v>
      </c>
      <c r="T824" s="178">
        <v>0</v>
      </c>
      <c r="U824" s="96">
        <v>6</v>
      </c>
      <c r="V824" s="38" t="s">
        <v>116</v>
      </c>
      <c r="W824" s="38"/>
      <c r="X824" s="137">
        <v>336.74400000000003</v>
      </c>
      <c r="Y824" s="138">
        <v>61910</v>
      </c>
      <c r="Z824" s="179">
        <v>56</v>
      </c>
      <c r="AA824" s="139">
        <v>2069</v>
      </c>
      <c r="AB824" s="131"/>
      <c r="AC824" s="38"/>
      <c r="AD824" s="140">
        <v>18858.66</v>
      </c>
      <c r="AE824" s="141">
        <v>18521.916000000001</v>
      </c>
      <c r="AF824" s="141">
        <v>18185.172000000002</v>
      </c>
      <c r="AG824" s="141">
        <v>17848.428000000004</v>
      </c>
      <c r="AH824" s="141">
        <v>17511.684000000005</v>
      </c>
      <c r="AI824" s="141">
        <v>17174.940000000006</v>
      </c>
      <c r="AJ824" s="141">
        <v>16838.196000000007</v>
      </c>
      <c r="AK824" s="141">
        <v>16501.452000000008</v>
      </c>
      <c r="AL824" s="141">
        <v>16164.708000000008</v>
      </c>
      <c r="AM824" s="141">
        <v>15827.964000000007</v>
      </c>
      <c r="AN824" s="141">
        <v>15491.220000000007</v>
      </c>
      <c r="AO824" s="141">
        <v>15154.476000000006</v>
      </c>
      <c r="AP824" s="141">
        <v>14817.732000000005</v>
      </c>
      <c r="AQ824" s="141">
        <v>14480.988000000005</v>
      </c>
      <c r="AR824" s="141">
        <v>14144.244000000004</v>
      </c>
      <c r="AS824" s="141">
        <v>13807.500000000004</v>
      </c>
      <c r="AT824" s="141">
        <v>13470.756000000003</v>
      </c>
      <c r="AU824" s="141">
        <v>13134.012000000002</v>
      </c>
      <c r="AV824" s="141">
        <v>12797.268000000002</v>
      </c>
      <c r="AW824" s="141">
        <v>12460.524000000001</v>
      </c>
      <c r="AX824" s="141">
        <v>12123.78</v>
      </c>
      <c r="AY824" s="141">
        <v>11787.036</v>
      </c>
      <c r="AZ824" s="141">
        <v>11450.291999999999</v>
      </c>
      <c r="BA824" s="141">
        <v>11113.547999999999</v>
      </c>
      <c r="BB824" s="141">
        <v>10776.803999999998</v>
      </c>
      <c r="BC824" s="141">
        <v>10440.059999999998</v>
      </c>
      <c r="BD824" s="141">
        <v>10103.315999999997</v>
      </c>
      <c r="BE824" s="141">
        <v>9766.5719999999965</v>
      </c>
      <c r="BF824" s="141">
        <v>9429.8279999999959</v>
      </c>
      <c r="BG824" s="141">
        <v>9093.0839999999953</v>
      </c>
      <c r="BH824" s="141">
        <v>8756.3399999999947</v>
      </c>
      <c r="BI824" s="141">
        <v>8419.5959999999941</v>
      </c>
      <c r="BJ824" s="141">
        <v>8082.8519999999944</v>
      </c>
      <c r="BK824" s="141">
        <v>7746.1079999999947</v>
      </c>
      <c r="BL824" s="141">
        <v>7409.363999999995</v>
      </c>
      <c r="BM824" s="141">
        <v>7072.6199999999953</v>
      </c>
      <c r="BN824" s="141">
        <v>6735.8759999999957</v>
      </c>
      <c r="BO824" s="141">
        <v>6399.131999999996</v>
      </c>
      <c r="BP824" s="141">
        <v>6062.3879999999963</v>
      </c>
    </row>
    <row r="825" spans="4:68">
      <c r="D825" s="174" t="s">
        <v>5269</v>
      </c>
      <c r="E825" s="176">
        <v>4424</v>
      </c>
      <c r="F825" s="174" t="s">
        <v>3472</v>
      </c>
      <c r="G825" s="174" t="s">
        <v>5270</v>
      </c>
      <c r="H825" s="174" t="s">
        <v>191</v>
      </c>
      <c r="I825" s="174" t="s">
        <v>3098</v>
      </c>
      <c r="J825" s="174" t="s">
        <v>5271</v>
      </c>
      <c r="K825" s="174"/>
      <c r="L825" s="174" t="s">
        <v>4405</v>
      </c>
      <c r="M825" s="174" t="s">
        <v>5272</v>
      </c>
      <c r="N825" s="176">
        <v>960</v>
      </c>
      <c r="O825" s="174" t="s">
        <v>3407</v>
      </c>
      <c r="P825" s="177">
        <v>32690</v>
      </c>
      <c r="Q825" s="176">
        <v>288</v>
      </c>
      <c r="R825" s="175">
        <v>1327.05</v>
      </c>
      <c r="S825" s="175">
        <v>3096.95</v>
      </c>
      <c r="T825" s="178">
        <v>0</v>
      </c>
      <c r="U825" s="96">
        <v>6</v>
      </c>
      <c r="V825" s="38" t="s">
        <v>116</v>
      </c>
      <c r="W825" s="38"/>
      <c r="X825" s="137">
        <v>55.3</v>
      </c>
      <c r="Y825" s="138">
        <v>61910</v>
      </c>
      <c r="Z825" s="179">
        <v>56</v>
      </c>
      <c r="AA825" s="139">
        <v>2069</v>
      </c>
      <c r="AB825" s="131"/>
      <c r="AC825" s="38"/>
      <c r="AD825" s="140">
        <v>3096.95</v>
      </c>
      <c r="AE825" s="141">
        <v>3041.6499999999996</v>
      </c>
      <c r="AF825" s="141">
        <v>2986.3499999999995</v>
      </c>
      <c r="AG825" s="141">
        <v>2931.0499999999993</v>
      </c>
      <c r="AH825" s="141">
        <v>2875.7499999999991</v>
      </c>
      <c r="AI825" s="141">
        <v>2820.4499999999989</v>
      </c>
      <c r="AJ825" s="141">
        <v>2765.1499999999987</v>
      </c>
      <c r="AK825" s="141">
        <v>2709.8499999999985</v>
      </c>
      <c r="AL825" s="141">
        <v>2654.5499999999984</v>
      </c>
      <c r="AM825" s="141">
        <v>2599.2499999999982</v>
      </c>
      <c r="AN825" s="141">
        <v>2543.949999999998</v>
      </c>
      <c r="AO825" s="141">
        <v>2488.6499999999978</v>
      </c>
      <c r="AP825" s="141">
        <v>2433.3499999999976</v>
      </c>
      <c r="AQ825" s="141">
        <v>2378.0499999999975</v>
      </c>
      <c r="AR825" s="141">
        <v>2322.7499999999973</v>
      </c>
      <c r="AS825" s="141">
        <v>2267.4499999999971</v>
      </c>
      <c r="AT825" s="141">
        <v>2212.1499999999969</v>
      </c>
      <c r="AU825" s="141">
        <v>2156.8499999999967</v>
      </c>
      <c r="AV825" s="141">
        <v>2101.5499999999965</v>
      </c>
      <c r="AW825" s="141">
        <v>2046.2499999999966</v>
      </c>
      <c r="AX825" s="141">
        <v>1990.9499999999966</v>
      </c>
      <c r="AY825" s="141">
        <v>1935.6499999999967</v>
      </c>
      <c r="AZ825" s="141">
        <v>1880.3499999999967</v>
      </c>
      <c r="BA825" s="141">
        <v>1825.0499999999968</v>
      </c>
      <c r="BB825" s="141">
        <v>1769.7499999999968</v>
      </c>
      <c r="BC825" s="141">
        <v>1714.4499999999969</v>
      </c>
      <c r="BD825" s="141">
        <v>1659.1499999999969</v>
      </c>
      <c r="BE825" s="141">
        <v>1603.849999999997</v>
      </c>
      <c r="BF825" s="141">
        <v>1548.549999999997</v>
      </c>
      <c r="BG825" s="141">
        <v>1493.249999999997</v>
      </c>
      <c r="BH825" s="141">
        <v>1437.9499999999971</v>
      </c>
      <c r="BI825" s="141">
        <v>1382.6499999999971</v>
      </c>
      <c r="BJ825" s="141">
        <v>1327.3499999999972</v>
      </c>
      <c r="BK825" s="141">
        <v>1272.0499999999972</v>
      </c>
      <c r="BL825" s="141">
        <v>1216.7499999999973</v>
      </c>
      <c r="BM825" s="141">
        <v>1161.4499999999973</v>
      </c>
      <c r="BN825" s="141">
        <v>1106.1499999999974</v>
      </c>
      <c r="BO825" s="141">
        <v>1050.8499999999974</v>
      </c>
      <c r="BP825" s="141">
        <v>995.54999999999745</v>
      </c>
    </row>
    <row r="826" spans="4:68">
      <c r="D826" s="174" t="s">
        <v>5273</v>
      </c>
      <c r="E826" s="175">
        <v>36977.370000000003</v>
      </c>
      <c r="F826" s="174" t="s">
        <v>3464</v>
      </c>
      <c r="G826" s="174" t="s">
        <v>5270</v>
      </c>
      <c r="H826" s="174" t="s">
        <v>191</v>
      </c>
      <c r="I826" s="174" t="s">
        <v>3098</v>
      </c>
      <c r="J826" s="174" t="s">
        <v>5274</v>
      </c>
      <c r="K826" s="174"/>
      <c r="L826" s="174" t="s">
        <v>4405</v>
      </c>
      <c r="M826" s="174" t="s">
        <v>5272</v>
      </c>
      <c r="N826" s="176">
        <v>960</v>
      </c>
      <c r="O826" s="174" t="s">
        <v>3407</v>
      </c>
      <c r="P826" s="177">
        <v>32690</v>
      </c>
      <c r="Q826" s="176">
        <v>288</v>
      </c>
      <c r="R826" s="175">
        <v>11091.83</v>
      </c>
      <c r="S826" s="175">
        <v>25885.54</v>
      </c>
      <c r="T826" s="178">
        <v>0</v>
      </c>
      <c r="U826" s="96">
        <v>6</v>
      </c>
      <c r="V826" s="38" t="s">
        <v>116</v>
      </c>
      <c r="W826" s="38"/>
      <c r="X826" s="137">
        <v>462.21712500000007</v>
      </c>
      <c r="Y826" s="138">
        <v>61910</v>
      </c>
      <c r="Z826" s="179">
        <v>56</v>
      </c>
      <c r="AA826" s="139">
        <v>2069</v>
      </c>
      <c r="AB826" s="131"/>
      <c r="AC826" s="38"/>
      <c r="AD826" s="140">
        <v>25885.54</v>
      </c>
      <c r="AE826" s="141">
        <v>25423.322875000002</v>
      </c>
      <c r="AF826" s="141">
        <v>24961.105750000002</v>
      </c>
      <c r="AG826" s="141">
        <v>24498.888625000003</v>
      </c>
      <c r="AH826" s="141">
        <v>24036.671500000004</v>
      </c>
      <c r="AI826" s="141">
        <v>23574.454375000005</v>
      </c>
      <c r="AJ826" s="141">
        <v>23112.237250000006</v>
      </c>
      <c r="AK826" s="141">
        <v>22650.020125000006</v>
      </c>
      <c r="AL826" s="141">
        <v>22187.803000000007</v>
      </c>
      <c r="AM826" s="141">
        <v>21725.585875000008</v>
      </c>
      <c r="AN826" s="141">
        <v>21263.368750000009</v>
      </c>
      <c r="AO826" s="141">
        <v>20801.15162500001</v>
      </c>
      <c r="AP826" s="141">
        <v>20338.93450000001</v>
      </c>
      <c r="AQ826" s="141">
        <v>19876.717375000011</v>
      </c>
      <c r="AR826" s="141">
        <v>19414.500250000012</v>
      </c>
      <c r="AS826" s="141">
        <v>18952.283125000013</v>
      </c>
      <c r="AT826" s="141">
        <v>18490.066000000013</v>
      </c>
      <c r="AU826" s="141">
        <v>18027.848875000014</v>
      </c>
      <c r="AV826" s="141">
        <v>17565.631750000015</v>
      </c>
      <c r="AW826" s="141">
        <v>17103.414625000016</v>
      </c>
      <c r="AX826" s="141">
        <v>16641.197500000017</v>
      </c>
      <c r="AY826" s="141">
        <v>16178.980375000017</v>
      </c>
      <c r="AZ826" s="141">
        <v>15716.763250000018</v>
      </c>
      <c r="BA826" s="141">
        <v>15254.546125000019</v>
      </c>
      <c r="BB826" s="141">
        <v>14792.32900000002</v>
      </c>
      <c r="BC826" s="141">
        <v>14330.111875000021</v>
      </c>
      <c r="BD826" s="141">
        <v>13867.894750000021</v>
      </c>
      <c r="BE826" s="141">
        <v>13405.677625000022</v>
      </c>
      <c r="BF826" s="141">
        <v>12943.460500000023</v>
      </c>
      <c r="BG826" s="141">
        <v>12481.243375000024</v>
      </c>
      <c r="BH826" s="141">
        <v>12019.026250000024</v>
      </c>
      <c r="BI826" s="141">
        <v>11556.809125000025</v>
      </c>
      <c r="BJ826" s="141">
        <v>11094.592000000026</v>
      </c>
      <c r="BK826" s="141">
        <v>10632.374875000027</v>
      </c>
      <c r="BL826" s="141">
        <v>10170.157750000028</v>
      </c>
      <c r="BM826" s="141">
        <v>9707.9406250000284</v>
      </c>
      <c r="BN826" s="141">
        <v>9245.7235000000292</v>
      </c>
      <c r="BO826" s="141">
        <v>8783.5063750000299</v>
      </c>
      <c r="BP826" s="141">
        <v>8321.2892500000307</v>
      </c>
    </row>
    <row r="827" spans="4:68">
      <c r="D827" s="174" t="s">
        <v>5275</v>
      </c>
      <c r="E827" s="176">
        <v>15256</v>
      </c>
      <c r="F827" s="174" t="s">
        <v>3472</v>
      </c>
      <c r="G827" s="174" t="s">
        <v>5276</v>
      </c>
      <c r="H827" s="174" t="s">
        <v>191</v>
      </c>
      <c r="I827" s="174" t="s">
        <v>5277</v>
      </c>
      <c r="J827" s="174" t="s">
        <v>5278</v>
      </c>
      <c r="K827" s="174"/>
      <c r="L827" s="174" t="s">
        <v>4377</v>
      </c>
      <c r="M827" s="174" t="s">
        <v>4696</v>
      </c>
      <c r="N827" s="176">
        <v>960</v>
      </c>
      <c r="O827" s="174" t="s">
        <v>3407</v>
      </c>
      <c r="P827" s="177">
        <v>32690</v>
      </c>
      <c r="Q827" s="176">
        <v>288</v>
      </c>
      <c r="R827" s="175">
        <v>4576.2700000000004</v>
      </c>
      <c r="S827" s="175">
        <v>10679.73</v>
      </c>
      <c r="T827" s="178">
        <v>0</v>
      </c>
      <c r="U827" s="96">
        <v>6</v>
      </c>
      <c r="V827" s="38" t="s">
        <v>116</v>
      </c>
      <c r="W827" s="38"/>
      <c r="X827" s="137">
        <v>190.70000000000002</v>
      </c>
      <c r="Y827" s="138">
        <v>61910</v>
      </c>
      <c r="Z827" s="179">
        <v>56</v>
      </c>
      <c r="AA827" s="139">
        <v>2069</v>
      </c>
      <c r="AB827" s="131"/>
      <c r="AC827" s="38"/>
      <c r="AD827" s="140">
        <v>10679.73</v>
      </c>
      <c r="AE827" s="141">
        <v>10489.029999999999</v>
      </c>
      <c r="AF827" s="141">
        <v>10298.329999999998</v>
      </c>
      <c r="AG827" s="141">
        <v>10107.629999999997</v>
      </c>
      <c r="AH827" s="141">
        <v>9916.9299999999967</v>
      </c>
      <c r="AI827" s="141">
        <v>9726.2299999999959</v>
      </c>
      <c r="AJ827" s="141">
        <v>9535.5299999999952</v>
      </c>
      <c r="AK827" s="141">
        <v>9344.8299999999945</v>
      </c>
      <c r="AL827" s="141">
        <v>9154.1299999999937</v>
      </c>
      <c r="AM827" s="141">
        <v>8963.429999999993</v>
      </c>
      <c r="AN827" s="141">
        <v>8772.7299999999923</v>
      </c>
      <c r="AO827" s="141">
        <v>8582.0299999999916</v>
      </c>
      <c r="AP827" s="141">
        <v>8391.3299999999908</v>
      </c>
      <c r="AQ827" s="141">
        <v>8200.6299999999901</v>
      </c>
      <c r="AR827" s="141">
        <v>8009.9299999999903</v>
      </c>
      <c r="AS827" s="141">
        <v>7819.2299999999905</v>
      </c>
      <c r="AT827" s="141">
        <v>7628.5299999999907</v>
      </c>
      <c r="AU827" s="141">
        <v>7437.8299999999908</v>
      </c>
      <c r="AV827" s="141">
        <v>7247.129999999991</v>
      </c>
      <c r="AW827" s="141">
        <v>7056.4299999999912</v>
      </c>
      <c r="AX827" s="141">
        <v>6865.7299999999914</v>
      </c>
      <c r="AY827" s="141">
        <v>6675.0299999999916</v>
      </c>
      <c r="AZ827" s="141">
        <v>6484.3299999999917</v>
      </c>
      <c r="BA827" s="141">
        <v>6293.6299999999919</v>
      </c>
      <c r="BB827" s="141">
        <v>6102.9299999999921</v>
      </c>
      <c r="BC827" s="141">
        <v>5912.2299999999923</v>
      </c>
      <c r="BD827" s="141">
        <v>5721.5299999999925</v>
      </c>
      <c r="BE827" s="141">
        <v>5530.8299999999927</v>
      </c>
      <c r="BF827" s="141">
        <v>5340.1299999999928</v>
      </c>
      <c r="BG827" s="141">
        <v>5149.429999999993</v>
      </c>
      <c r="BH827" s="141">
        <v>4958.7299999999932</v>
      </c>
      <c r="BI827" s="141">
        <v>4768.0299999999934</v>
      </c>
      <c r="BJ827" s="141">
        <v>4577.3299999999936</v>
      </c>
      <c r="BK827" s="141">
        <v>4386.6299999999937</v>
      </c>
      <c r="BL827" s="141">
        <v>4195.9299999999939</v>
      </c>
      <c r="BM827" s="141">
        <v>4005.2299999999941</v>
      </c>
      <c r="BN827" s="141">
        <v>3814.5299999999943</v>
      </c>
      <c r="BO827" s="141">
        <v>3623.8299999999945</v>
      </c>
      <c r="BP827" s="141">
        <v>3433.1299999999947</v>
      </c>
    </row>
    <row r="828" spans="4:68">
      <c r="D828" s="174" t="s">
        <v>5279</v>
      </c>
      <c r="E828" s="175">
        <v>563197.12</v>
      </c>
      <c r="F828" s="174" t="s">
        <v>3464</v>
      </c>
      <c r="G828" s="174" t="s">
        <v>5276</v>
      </c>
      <c r="H828" s="174" t="s">
        <v>191</v>
      </c>
      <c r="I828" s="174" t="s">
        <v>5277</v>
      </c>
      <c r="J828" s="174" t="s">
        <v>5280</v>
      </c>
      <c r="K828" s="174"/>
      <c r="L828" s="174" t="s">
        <v>4377</v>
      </c>
      <c r="M828" s="174" t="s">
        <v>4696</v>
      </c>
      <c r="N828" s="176">
        <v>960</v>
      </c>
      <c r="O828" s="174" t="s">
        <v>3407</v>
      </c>
      <c r="P828" s="177">
        <v>32690</v>
      </c>
      <c r="Q828" s="176">
        <v>288</v>
      </c>
      <c r="R828" s="175">
        <v>168939.51999999999</v>
      </c>
      <c r="S828" s="175">
        <v>394257.6</v>
      </c>
      <c r="T828" s="178">
        <v>0</v>
      </c>
      <c r="U828" s="96">
        <v>6</v>
      </c>
      <c r="V828" s="38" t="s">
        <v>116</v>
      </c>
      <c r="W828" s="38"/>
      <c r="X828" s="137">
        <v>7039.9639999999999</v>
      </c>
      <c r="Y828" s="138">
        <v>61910</v>
      </c>
      <c r="Z828" s="179">
        <v>56</v>
      </c>
      <c r="AA828" s="139">
        <v>2069</v>
      </c>
      <c r="AB828" s="131"/>
      <c r="AC828" s="38"/>
      <c r="AD828" s="140">
        <v>394257.6</v>
      </c>
      <c r="AE828" s="141">
        <v>387217.636</v>
      </c>
      <c r="AF828" s="141">
        <v>380177.67200000002</v>
      </c>
      <c r="AG828" s="141">
        <v>373137.70800000004</v>
      </c>
      <c r="AH828" s="141">
        <v>366097.74400000006</v>
      </c>
      <c r="AI828" s="141">
        <v>359057.78000000009</v>
      </c>
      <c r="AJ828" s="141">
        <v>352017.81600000011</v>
      </c>
      <c r="AK828" s="141">
        <v>344977.85200000013</v>
      </c>
      <c r="AL828" s="141">
        <v>337937.88800000015</v>
      </c>
      <c r="AM828" s="141">
        <v>330897.92400000017</v>
      </c>
      <c r="AN828" s="141">
        <v>323857.9600000002</v>
      </c>
      <c r="AO828" s="141">
        <v>316817.99600000022</v>
      </c>
      <c r="AP828" s="141">
        <v>309778.03200000024</v>
      </c>
      <c r="AQ828" s="141">
        <v>302738.06800000026</v>
      </c>
      <c r="AR828" s="141">
        <v>295698.10400000028</v>
      </c>
      <c r="AS828" s="141">
        <v>288658.14000000031</v>
      </c>
      <c r="AT828" s="141">
        <v>281618.17600000033</v>
      </c>
      <c r="AU828" s="141">
        <v>274578.21200000035</v>
      </c>
      <c r="AV828" s="141">
        <v>267538.24800000037</v>
      </c>
      <c r="AW828" s="141">
        <v>260498.28400000036</v>
      </c>
      <c r="AX828" s="141">
        <v>253458.32000000036</v>
      </c>
      <c r="AY828" s="141">
        <v>246418.35600000035</v>
      </c>
      <c r="AZ828" s="141">
        <v>239378.39200000034</v>
      </c>
      <c r="BA828" s="141">
        <v>232338.42800000033</v>
      </c>
      <c r="BB828" s="141">
        <v>225298.46400000033</v>
      </c>
      <c r="BC828" s="141">
        <v>218258.50000000032</v>
      </c>
      <c r="BD828" s="141">
        <v>211218.53600000031</v>
      </c>
      <c r="BE828" s="141">
        <v>204178.57200000031</v>
      </c>
      <c r="BF828" s="141">
        <v>197138.6080000003</v>
      </c>
      <c r="BG828" s="141">
        <v>190098.64400000029</v>
      </c>
      <c r="BH828" s="141">
        <v>183058.68000000028</v>
      </c>
      <c r="BI828" s="141">
        <v>176018.71600000028</v>
      </c>
      <c r="BJ828" s="141">
        <v>168978.75200000027</v>
      </c>
      <c r="BK828" s="141">
        <v>161938.78800000026</v>
      </c>
      <c r="BL828" s="141">
        <v>154898.82400000026</v>
      </c>
      <c r="BM828" s="141">
        <v>147858.86000000025</v>
      </c>
      <c r="BN828" s="141">
        <v>140818.89600000024</v>
      </c>
      <c r="BO828" s="141">
        <v>133778.93200000023</v>
      </c>
      <c r="BP828" s="141">
        <v>126738.96800000023</v>
      </c>
    </row>
    <row r="829" spans="4:68">
      <c r="D829" s="174" t="s">
        <v>5281</v>
      </c>
      <c r="E829" s="176">
        <v>2349</v>
      </c>
      <c r="F829" s="174" t="s">
        <v>3472</v>
      </c>
      <c r="G829" s="174" t="s">
        <v>5282</v>
      </c>
      <c r="H829" s="174" t="s">
        <v>191</v>
      </c>
      <c r="I829" s="174" t="s">
        <v>3098</v>
      </c>
      <c r="J829" s="174" t="s">
        <v>5283</v>
      </c>
      <c r="K829" s="174"/>
      <c r="L829" s="174" t="s">
        <v>4377</v>
      </c>
      <c r="M829" s="174" t="s">
        <v>4760</v>
      </c>
      <c r="N829" s="176">
        <v>960</v>
      </c>
      <c r="O829" s="174" t="s">
        <v>3407</v>
      </c>
      <c r="P829" s="177">
        <v>32325</v>
      </c>
      <c r="Q829" s="176">
        <v>300</v>
      </c>
      <c r="R829" s="175">
        <v>733.95</v>
      </c>
      <c r="S829" s="175">
        <v>1615.05</v>
      </c>
      <c r="T829" s="178">
        <v>0</v>
      </c>
      <c r="U829" s="96">
        <v>6</v>
      </c>
      <c r="V829" s="38" t="s">
        <v>116</v>
      </c>
      <c r="W829" s="38"/>
      <c r="X829" s="137">
        <v>29.362499999999997</v>
      </c>
      <c r="Y829" s="138">
        <v>61545</v>
      </c>
      <c r="Z829" s="179">
        <v>55</v>
      </c>
      <c r="AA829" s="139">
        <v>2068</v>
      </c>
      <c r="AB829" s="131"/>
      <c r="AC829" s="38"/>
      <c r="AD829" s="140">
        <v>1615.05</v>
      </c>
      <c r="AE829" s="141">
        <v>1585.6875</v>
      </c>
      <c r="AF829" s="141">
        <v>1556.325</v>
      </c>
      <c r="AG829" s="141">
        <v>1526.9625000000001</v>
      </c>
      <c r="AH829" s="141">
        <v>1497.6000000000001</v>
      </c>
      <c r="AI829" s="141">
        <v>1468.2375000000002</v>
      </c>
      <c r="AJ829" s="141">
        <v>1438.8750000000002</v>
      </c>
      <c r="AK829" s="141">
        <v>1409.5125000000003</v>
      </c>
      <c r="AL829" s="141">
        <v>1380.1500000000003</v>
      </c>
      <c r="AM829" s="141">
        <v>1350.7875000000004</v>
      </c>
      <c r="AN829" s="141">
        <v>1321.4250000000004</v>
      </c>
      <c r="AO829" s="141">
        <v>1292.0625000000005</v>
      </c>
      <c r="AP829" s="141">
        <v>1262.7000000000005</v>
      </c>
      <c r="AQ829" s="141">
        <v>1233.3375000000005</v>
      </c>
      <c r="AR829" s="141">
        <v>1203.9750000000006</v>
      </c>
      <c r="AS829" s="141">
        <v>1174.6125000000006</v>
      </c>
      <c r="AT829" s="141">
        <v>1145.2500000000007</v>
      </c>
      <c r="AU829" s="141">
        <v>1115.8875000000007</v>
      </c>
      <c r="AV829" s="141">
        <v>1086.5250000000008</v>
      </c>
      <c r="AW829" s="141">
        <v>1057.1625000000008</v>
      </c>
      <c r="AX829" s="141">
        <v>1027.8000000000009</v>
      </c>
      <c r="AY829" s="141">
        <v>998.43750000000091</v>
      </c>
      <c r="AZ829" s="141">
        <v>969.07500000000095</v>
      </c>
      <c r="BA829" s="141">
        <v>939.712500000001</v>
      </c>
      <c r="BB829" s="141">
        <v>910.35000000000105</v>
      </c>
      <c r="BC829" s="141">
        <v>880.98750000000109</v>
      </c>
      <c r="BD829" s="141">
        <v>851.62500000000114</v>
      </c>
      <c r="BE829" s="141">
        <v>822.26250000000118</v>
      </c>
      <c r="BF829" s="141">
        <v>792.90000000000123</v>
      </c>
      <c r="BG829" s="141">
        <v>763.53750000000127</v>
      </c>
      <c r="BH829" s="141">
        <v>734.17500000000132</v>
      </c>
      <c r="BI829" s="141">
        <v>704.81250000000136</v>
      </c>
      <c r="BJ829" s="141">
        <v>675.45000000000141</v>
      </c>
      <c r="BK829" s="141">
        <v>646.08750000000146</v>
      </c>
      <c r="BL829" s="141">
        <v>616.7250000000015</v>
      </c>
      <c r="BM829" s="141">
        <v>587.36250000000155</v>
      </c>
      <c r="BN829" s="141">
        <v>558.00000000000159</v>
      </c>
      <c r="BO829" s="141">
        <v>528.63750000000164</v>
      </c>
      <c r="BP829" s="141">
        <v>499.27500000000163</v>
      </c>
    </row>
    <row r="830" spans="4:68">
      <c r="D830" s="174" t="s">
        <v>5284</v>
      </c>
      <c r="E830" s="175">
        <v>140130.07</v>
      </c>
      <c r="F830" s="174" t="s">
        <v>3464</v>
      </c>
      <c r="G830" s="174" t="s">
        <v>5282</v>
      </c>
      <c r="H830" s="174" t="s">
        <v>191</v>
      </c>
      <c r="I830" s="174" t="s">
        <v>3098</v>
      </c>
      <c r="J830" s="174" t="s">
        <v>5285</v>
      </c>
      <c r="K830" s="174"/>
      <c r="L830" s="174" t="s">
        <v>4377</v>
      </c>
      <c r="M830" s="174" t="s">
        <v>4760</v>
      </c>
      <c r="N830" s="176">
        <v>960</v>
      </c>
      <c r="O830" s="174" t="s">
        <v>3407</v>
      </c>
      <c r="P830" s="177">
        <v>32325</v>
      </c>
      <c r="Q830" s="176">
        <v>300</v>
      </c>
      <c r="R830" s="175">
        <v>43785.7</v>
      </c>
      <c r="S830" s="175">
        <v>96344.37</v>
      </c>
      <c r="T830" s="178">
        <v>0</v>
      </c>
      <c r="U830" s="96">
        <v>6</v>
      </c>
      <c r="V830" s="38" t="s">
        <v>116</v>
      </c>
      <c r="W830" s="38"/>
      <c r="X830" s="137">
        <v>1751.6258750000002</v>
      </c>
      <c r="Y830" s="138">
        <v>61545</v>
      </c>
      <c r="Z830" s="179">
        <v>55</v>
      </c>
      <c r="AA830" s="139">
        <v>2068</v>
      </c>
      <c r="AB830" s="131"/>
      <c r="AC830" s="38"/>
      <c r="AD830" s="140">
        <v>96344.37</v>
      </c>
      <c r="AE830" s="141">
        <v>94592.744124999997</v>
      </c>
      <c r="AF830" s="141">
        <v>92841.11825</v>
      </c>
      <c r="AG830" s="141">
        <v>91089.492375000002</v>
      </c>
      <c r="AH830" s="141">
        <v>89337.866500000004</v>
      </c>
      <c r="AI830" s="141">
        <v>87586.240625000006</v>
      </c>
      <c r="AJ830" s="141">
        <v>85834.614750000008</v>
      </c>
      <c r="AK830" s="141">
        <v>84082.98887500001</v>
      </c>
      <c r="AL830" s="141">
        <v>82331.363000000012</v>
      </c>
      <c r="AM830" s="141">
        <v>80579.737125000014</v>
      </c>
      <c r="AN830" s="141">
        <v>78828.111250000016</v>
      </c>
      <c r="AO830" s="141">
        <v>77076.485375000018</v>
      </c>
      <c r="AP830" s="141">
        <v>75324.85950000002</v>
      </c>
      <c r="AQ830" s="141">
        <v>73573.233625000023</v>
      </c>
      <c r="AR830" s="141">
        <v>71821.607750000025</v>
      </c>
      <c r="AS830" s="141">
        <v>70069.981875000027</v>
      </c>
      <c r="AT830" s="141">
        <v>68318.356000000029</v>
      </c>
      <c r="AU830" s="141">
        <v>66566.730125000031</v>
      </c>
      <c r="AV830" s="141">
        <v>64815.104250000033</v>
      </c>
      <c r="AW830" s="141">
        <v>63063.478375000035</v>
      </c>
      <c r="AX830" s="141">
        <v>61311.852500000037</v>
      </c>
      <c r="AY830" s="141">
        <v>59560.226625000039</v>
      </c>
      <c r="AZ830" s="141">
        <v>57808.600750000041</v>
      </c>
      <c r="BA830" s="141">
        <v>56056.974875000044</v>
      </c>
      <c r="BB830" s="141">
        <v>54305.349000000046</v>
      </c>
      <c r="BC830" s="141">
        <v>52553.723125000048</v>
      </c>
      <c r="BD830" s="141">
        <v>50802.09725000005</v>
      </c>
      <c r="BE830" s="141">
        <v>49050.471375000052</v>
      </c>
      <c r="BF830" s="141">
        <v>47298.845500000054</v>
      </c>
      <c r="BG830" s="141">
        <v>45547.219625000056</v>
      </c>
      <c r="BH830" s="141">
        <v>43795.593750000058</v>
      </c>
      <c r="BI830" s="141">
        <v>42043.96787500006</v>
      </c>
      <c r="BJ830" s="141">
        <v>40292.342000000062</v>
      </c>
      <c r="BK830" s="141">
        <v>38540.716125000064</v>
      </c>
      <c r="BL830" s="141">
        <v>36789.090250000067</v>
      </c>
      <c r="BM830" s="141">
        <v>35037.464375000069</v>
      </c>
      <c r="BN830" s="141">
        <v>33285.838500000071</v>
      </c>
      <c r="BO830" s="141">
        <v>31534.212625000069</v>
      </c>
      <c r="BP830" s="141">
        <v>29782.586750000068</v>
      </c>
    </row>
    <row r="831" spans="4:68">
      <c r="D831" s="174" t="s">
        <v>5286</v>
      </c>
      <c r="E831" s="175">
        <v>72828.61</v>
      </c>
      <c r="F831" s="174" t="s">
        <v>3464</v>
      </c>
      <c r="G831" s="174" t="s">
        <v>5287</v>
      </c>
      <c r="H831" s="174" t="s">
        <v>191</v>
      </c>
      <c r="I831" s="174" t="s">
        <v>5288</v>
      </c>
      <c r="J831" s="174" t="s">
        <v>5289</v>
      </c>
      <c r="K831" s="174"/>
      <c r="L831" s="174" t="s">
        <v>4377</v>
      </c>
      <c r="M831" s="174" t="s">
        <v>4696</v>
      </c>
      <c r="N831" s="176">
        <v>960</v>
      </c>
      <c r="O831" s="174" t="s">
        <v>3407</v>
      </c>
      <c r="P831" s="177">
        <v>32325</v>
      </c>
      <c r="Q831" s="176">
        <v>300</v>
      </c>
      <c r="R831" s="175">
        <v>22756.3</v>
      </c>
      <c r="S831" s="175">
        <v>50072.31</v>
      </c>
      <c r="T831" s="178">
        <v>0</v>
      </c>
      <c r="U831" s="96">
        <v>6</v>
      </c>
      <c r="V831" s="38" t="s">
        <v>116</v>
      </c>
      <c r="W831" s="38"/>
      <c r="X831" s="137">
        <v>910.35762499999998</v>
      </c>
      <c r="Y831" s="138">
        <v>61545</v>
      </c>
      <c r="Z831" s="179">
        <v>55</v>
      </c>
      <c r="AA831" s="139">
        <v>2068</v>
      </c>
      <c r="AB831" s="131"/>
      <c r="AC831" s="38"/>
      <c r="AD831" s="140">
        <v>50072.31</v>
      </c>
      <c r="AE831" s="141">
        <v>49161.952375000001</v>
      </c>
      <c r="AF831" s="141">
        <v>48251.594750000004</v>
      </c>
      <c r="AG831" s="141">
        <v>47341.237125000007</v>
      </c>
      <c r="AH831" s="141">
        <v>46430.87950000001</v>
      </c>
      <c r="AI831" s="141">
        <v>45520.521875000013</v>
      </c>
      <c r="AJ831" s="141">
        <v>44610.164250000016</v>
      </c>
      <c r="AK831" s="141">
        <v>43699.806625000019</v>
      </c>
      <c r="AL831" s="141">
        <v>42789.449000000022</v>
      </c>
      <c r="AM831" s="141">
        <v>41879.091375000025</v>
      </c>
      <c r="AN831" s="141">
        <v>40968.733750000029</v>
      </c>
      <c r="AO831" s="141">
        <v>40058.376125000032</v>
      </c>
      <c r="AP831" s="141">
        <v>39148.018500000035</v>
      </c>
      <c r="AQ831" s="141">
        <v>38237.660875000038</v>
      </c>
      <c r="AR831" s="141">
        <v>37327.303250000041</v>
      </c>
      <c r="AS831" s="141">
        <v>36416.945625000044</v>
      </c>
      <c r="AT831" s="141">
        <v>35506.588000000047</v>
      </c>
      <c r="AU831" s="141">
        <v>34596.23037500005</v>
      </c>
      <c r="AV831" s="141">
        <v>33685.872750000053</v>
      </c>
      <c r="AW831" s="141">
        <v>32775.515125000056</v>
      </c>
      <c r="AX831" s="141">
        <v>31865.157500000056</v>
      </c>
      <c r="AY831" s="141">
        <v>30954.799875000055</v>
      </c>
      <c r="AZ831" s="141">
        <v>30044.442250000055</v>
      </c>
      <c r="BA831" s="141">
        <v>29134.084625000054</v>
      </c>
      <c r="BB831" s="141">
        <v>28223.727000000054</v>
      </c>
      <c r="BC831" s="141">
        <v>27313.369375000053</v>
      </c>
      <c r="BD831" s="141">
        <v>26403.011750000052</v>
      </c>
      <c r="BE831" s="141">
        <v>25492.654125000052</v>
      </c>
      <c r="BF831" s="141">
        <v>24582.296500000051</v>
      </c>
      <c r="BG831" s="141">
        <v>23671.938875000051</v>
      </c>
      <c r="BH831" s="141">
        <v>22761.58125000005</v>
      </c>
      <c r="BI831" s="141">
        <v>21851.22362500005</v>
      </c>
      <c r="BJ831" s="141">
        <v>20940.866000000049</v>
      </c>
      <c r="BK831" s="141">
        <v>20030.508375000049</v>
      </c>
      <c r="BL831" s="141">
        <v>19120.150750000048</v>
      </c>
      <c r="BM831" s="141">
        <v>18209.793125000047</v>
      </c>
      <c r="BN831" s="141">
        <v>17299.435500000047</v>
      </c>
      <c r="BO831" s="141">
        <v>16389.077875000046</v>
      </c>
      <c r="BP831" s="141">
        <v>15478.720250000046</v>
      </c>
    </row>
    <row r="832" spans="4:68">
      <c r="D832" s="174" t="s">
        <v>5290</v>
      </c>
      <c r="E832" s="176">
        <v>2930</v>
      </c>
      <c r="F832" s="174" t="s">
        <v>3472</v>
      </c>
      <c r="G832" s="174" t="s">
        <v>5291</v>
      </c>
      <c r="H832" s="174" t="s">
        <v>191</v>
      </c>
      <c r="I832" s="174" t="s">
        <v>3098</v>
      </c>
      <c r="J832" s="174" t="s">
        <v>5292</v>
      </c>
      <c r="K832" s="174"/>
      <c r="L832" s="174" t="s">
        <v>4377</v>
      </c>
      <c r="M832" s="174" t="s">
        <v>3776</v>
      </c>
      <c r="N832" s="176">
        <v>960</v>
      </c>
      <c r="O832" s="174" t="s">
        <v>3407</v>
      </c>
      <c r="P832" s="177">
        <v>32690</v>
      </c>
      <c r="Q832" s="176">
        <v>288</v>
      </c>
      <c r="R832" s="175">
        <v>878.83</v>
      </c>
      <c r="S832" s="175">
        <v>2051.17</v>
      </c>
      <c r="T832" s="178">
        <v>0</v>
      </c>
      <c r="U832" s="96">
        <v>6</v>
      </c>
      <c r="V832" s="38" t="s">
        <v>116</v>
      </c>
      <c r="W832" s="38"/>
      <c r="X832" s="137">
        <v>36.625</v>
      </c>
      <c r="Y832" s="138">
        <v>61910</v>
      </c>
      <c r="Z832" s="179">
        <v>56</v>
      </c>
      <c r="AA832" s="139">
        <v>2069</v>
      </c>
      <c r="AB832" s="131"/>
      <c r="AC832" s="38"/>
      <c r="AD832" s="140">
        <v>2051.17</v>
      </c>
      <c r="AE832" s="141">
        <v>2014.5450000000001</v>
      </c>
      <c r="AF832" s="141">
        <v>1977.92</v>
      </c>
      <c r="AG832" s="141">
        <v>1941.2950000000001</v>
      </c>
      <c r="AH832" s="141">
        <v>1904.67</v>
      </c>
      <c r="AI832" s="141">
        <v>1868.0450000000001</v>
      </c>
      <c r="AJ832" s="141">
        <v>1831.42</v>
      </c>
      <c r="AK832" s="141">
        <v>1794.7950000000001</v>
      </c>
      <c r="AL832" s="141">
        <v>1758.17</v>
      </c>
      <c r="AM832" s="141">
        <v>1721.5450000000001</v>
      </c>
      <c r="AN832" s="141">
        <v>1684.92</v>
      </c>
      <c r="AO832" s="141">
        <v>1648.2950000000001</v>
      </c>
      <c r="AP832" s="141">
        <v>1611.67</v>
      </c>
      <c r="AQ832" s="141">
        <v>1575.0450000000001</v>
      </c>
      <c r="AR832" s="141">
        <v>1538.42</v>
      </c>
      <c r="AS832" s="141">
        <v>1501.7950000000001</v>
      </c>
      <c r="AT832" s="141">
        <v>1465.17</v>
      </c>
      <c r="AU832" s="141">
        <v>1428.5450000000001</v>
      </c>
      <c r="AV832" s="141">
        <v>1391.92</v>
      </c>
      <c r="AW832" s="141">
        <v>1355.2950000000001</v>
      </c>
      <c r="AX832" s="141">
        <v>1318.67</v>
      </c>
      <c r="AY832" s="141">
        <v>1282.0450000000001</v>
      </c>
      <c r="AZ832" s="141">
        <v>1245.42</v>
      </c>
      <c r="BA832" s="141">
        <v>1208.7950000000001</v>
      </c>
      <c r="BB832" s="141">
        <v>1172.17</v>
      </c>
      <c r="BC832" s="141">
        <v>1135.5450000000001</v>
      </c>
      <c r="BD832" s="141">
        <v>1098.92</v>
      </c>
      <c r="BE832" s="141">
        <v>1062.2950000000001</v>
      </c>
      <c r="BF832" s="141">
        <v>1025.67</v>
      </c>
      <c r="BG832" s="141">
        <v>989.04500000000007</v>
      </c>
      <c r="BH832" s="141">
        <v>952.42000000000007</v>
      </c>
      <c r="BI832" s="141">
        <v>915.79500000000007</v>
      </c>
      <c r="BJ832" s="141">
        <v>879.17000000000007</v>
      </c>
      <c r="BK832" s="141">
        <v>842.54500000000007</v>
      </c>
      <c r="BL832" s="141">
        <v>805.92000000000007</v>
      </c>
      <c r="BM832" s="141">
        <v>769.29500000000007</v>
      </c>
      <c r="BN832" s="141">
        <v>732.67000000000007</v>
      </c>
      <c r="BO832" s="141">
        <v>696.04500000000007</v>
      </c>
      <c r="BP832" s="141">
        <v>659.42000000000007</v>
      </c>
    </row>
    <row r="833" spans="4:68">
      <c r="D833" s="174" t="s">
        <v>5293</v>
      </c>
      <c r="E833" s="175">
        <v>108147.71</v>
      </c>
      <c r="F833" s="174" t="s">
        <v>3464</v>
      </c>
      <c r="G833" s="174" t="s">
        <v>5291</v>
      </c>
      <c r="H833" s="174" t="s">
        <v>191</v>
      </c>
      <c r="I833" s="174" t="s">
        <v>3098</v>
      </c>
      <c r="J833" s="174" t="s">
        <v>5294</v>
      </c>
      <c r="K833" s="174"/>
      <c r="L833" s="174" t="s">
        <v>4377</v>
      </c>
      <c r="M833" s="174" t="s">
        <v>3776</v>
      </c>
      <c r="N833" s="176">
        <v>960</v>
      </c>
      <c r="O833" s="174" t="s">
        <v>3407</v>
      </c>
      <c r="P833" s="177">
        <v>32690</v>
      </c>
      <c r="Q833" s="176">
        <v>288</v>
      </c>
      <c r="R833" s="175">
        <v>32440.46</v>
      </c>
      <c r="S833" s="175">
        <v>75707.25</v>
      </c>
      <c r="T833" s="178">
        <v>0</v>
      </c>
      <c r="U833" s="96">
        <v>6</v>
      </c>
      <c r="V833" s="38" t="s">
        <v>116</v>
      </c>
      <c r="W833" s="38"/>
      <c r="X833" s="137">
        <v>1351.8463750000001</v>
      </c>
      <c r="Y833" s="138">
        <v>61910</v>
      </c>
      <c r="Z833" s="179">
        <v>56</v>
      </c>
      <c r="AA833" s="139">
        <v>2069</v>
      </c>
      <c r="AB833" s="131"/>
      <c r="AC833" s="38"/>
      <c r="AD833" s="140">
        <v>75707.25</v>
      </c>
      <c r="AE833" s="141">
        <v>74355.403625000006</v>
      </c>
      <c r="AF833" s="141">
        <v>73003.557250000013</v>
      </c>
      <c r="AG833" s="141">
        <v>71651.710875000019</v>
      </c>
      <c r="AH833" s="141">
        <v>70299.864500000025</v>
      </c>
      <c r="AI833" s="141">
        <v>68948.018125000031</v>
      </c>
      <c r="AJ833" s="141">
        <v>67596.171750000038</v>
      </c>
      <c r="AK833" s="141">
        <v>66244.325375000044</v>
      </c>
      <c r="AL833" s="141">
        <v>64892.479000000043</v>
      </c>
      <c r="AM833" s="141">
        <v>63540.632625000042</v>
      </c>
      <c r="AN833" s="141">
        <v>62188.786250000041</v>
      </c>
      <c r="AO833" s="141">
        <v>60836.93987500004</v>
      </c>
      <c r="AP833" s="141">
        <v>59485.093500000039</v>
      </c>
      <c r="AQ833" s="141">
        <v>58133.247125000038</v>
      </c>
      <c r="AR833" s="141">
        <v>56781.400750000037</v>
      </c>
      <c r="AS833" s="141">
        <v>55429.554375000036</v>
      </c>
      <c r="AT833" s="141">
        <v>54077.708000000035</v>
      </c>
      <c r="AU833" s="141">
        <v>52725.861625000034</v>
      </c>
      <c r="AV833" s="141">
        <v>51374.015250000033</v>
      </c>
      <c r="AW833" s="141">
        <v>50022.168875000032</v>
      </c>
      <c r="AX833" s="141">
        <v>48670.322500000031</v>
      </c>
      <c r="AY833" s="141">
        <v>47318.47612500003</v>
      </c>
      <c r="AZ833" s="141">
        <v>45966.629750000029</v>
      </c>
      <c r="BA833" s="141">
        <v>44614.783375000028</v>
      </c>
      <c r="BB833" s="141">
        <v>43262.937000000027</v>
      </c>
      <c r="BC833" s="141">
        <v>41911.090625000026</v>
      </c>
      <c r="BD833" s="141">
        <v>40559.244250000025</v>
      </c>
      <c r="BE833" s="141">
        <v>39207.397875000024</v>
      </c>
      <c r="BF833" s="141">
        <v>37855.551500000023</v>
      </c>
      <c r="BG833" s="141">
        <v>36503.705125000022</v>
      </c>
      <c r="BH833" s="141">
        <v>35151.858750000021</v>
      </c>
      <c r="BI833" s="141">
        <v>33800.01237500002</v>
      </c>
      <c r="BJ833" s="141">
        <v>32448.166000000019</v>
      </c>
      <c r="BK833" s="141">
        <v>31096.319625000018</v>
      </c>
      <c r="BL833" s="141">
        <v>29744.473250000017</v>
      </c>
      <c r="BM833" s="141">
        <v>28392.626875000016</v>
      </c>
      <c r="BN833" s="141">
        <v>27040.780500000015</v>
      </c>
      <c r="BO833" s="141">
        <v>25688.934125000014</v>
      </c>
      <c r="BP833" s="141">
        <v>24337.087750000013</v>
      </c>
    </row>
    <row r="834" spans="4:68">
      <c r="D834" s="174" t="s">
        <v>5295</v>
      </c>
      <c r="E834" s="176">
        <v>34656</v>
      </c>
      <c r="F834" s="174" t="s">
        <v>3464</v>
      </c>
      <c r="G834" s="174" t="s">
        <v>5296</v>
      </c>
      <c r="H834" s="174" t="s">
        <v>191</v>
      </c>
      <c r="I834" s="174" t="s">
        <v>3098</v>
      </c>
      <c r="J834" s="174" t="s">
        <v>5297</v>
      </c>
      <c r="K834" s="174"/>
      <c r="L834" s="174" t="s">
        <v>4704</v>
      </c>
      <c r="M834" s="174" t="s">
        <v>4705</v>
      </c>
      <c r="N834" s="176">
        <v>960</v>
      </c>
      <c r="O834" s="174" t="s">
        <v>3407</v>
      </c>
      <c r="P834" s="177">
        <v>33055</v>
      </c>
      <c r="Q834" s="176">
        <v>276</v>
      </c>
      <c r="R834" s="175">
        <v>9962.4</v>
      </c>
      <c r="S834" s="175">
        <v>24693.599999999999</v>
      </c>
      <c r="T834" s="178">
        <v>0</v>
      </c>
      <c r="U834" s="96">
        <v>6</v>
      </c>
      <c r="V834" s="38" t="s">
        <v>116</v>
      </c>
      <c r="W834" s="38"/>
      <c r="X834" s="137">
        <v>433.20000000000005</v>
      </c>
      <c r="Y834" s="138">
        <v>62275</v>
      </c>
      <c r="Z834" s="179">
        <v>57</v>
      </c>
      <c r="AA834" s="139">
        <v>2070</v>
      </c>
      <c r="AB834" s="131"/>
      <c r="AC834" s="38"/>
      <c r="AD834" s="140">
        <v>24693.599999999999</v>
      </c>
      <c r="AE834" s="141">
        <v>24260.399999999998</v>
      </c>
      <c r="AF834" s="141">
        <v>23827.199999999997</v>
      </c>
      <c r="AG834" s="141">
        <v>23393.999999999996</v>
      </c>
      <c r="AH834" s="141">
        <v>22960.799999999996</v>
      </c>
      <c r="AI834" s="141">
        <v>22527.599999999995</v>
      </c>
      <c r="AJ834" s="141">
        <v>22094.399999999994</v>
      </c>
      <c r="AK834" s="141">
        <v>21661.199999999993</v>
      </c>
      <c r="AL834" s="141">
        <v>21227.999999999993</v>
      </c>
      <c r="AM834" s="141">
        <v>20794.799999999992</v>
      </c>
      <c r="AN834" s="141">
        <v>20361.599999999991</v>
      </c>
      <c r="AO834" s="141">
        <v>19928.399999999991</v>
      </c>
      <c r="AP834" s="141">
        <v>19495.19999999999</v>
      </c>
      <c r="AQ834" s="141">
        <v>19061.999999999989</v>
      </c>
      <c r="AR834" s="141">
        <v>18628.799999999988</v>
      </c>
      <c r="AS834" s="141">
        <v>18195.599999999988</v>
      </c>
      <c r="AT834" s="141">
        <v>17762.399999999987</v>
      </c>
      <c r="AU834" s="141">
        <v>17329.199999999986</v>
      </c>
      <c r="AV834" s="141">
        <v>16895.999999999985</v>
      </c>
      <c r="AW834" s="141">
        <v>16462.799999999985</v>
      </c>
      <c r="AX834" s="141">
        <v>16029.599999999984</v>
      </c>
      <c r="AY834" s="141">
        <v>15596.399999999983</v>
      </c>
      <c r="AZ834" s="141">
        <v>15163.199999999983</v>
      </c>
      <c r="BA834" s="141">
        <v>14729.999999999982</v>
      </c>
      <c r="BB834" s="141">
        <v>14296.799999999981</v>
      </c>
      <c r="BC834" s="141">
        <v>13863.59999999998</v>
      </c>
      <c r="BD834" s="141">
        <v>13430.39999999998</v>
      </c>
      <c r="BE834" s="141">
        <v>12997.199999999979</v>
      </c>
      <c r="BF834" s="141">
        <v>12563.999999999978</v>
      </c>
      <c r="BG834" s="141">
        <v>12130.799999999977</v>
      </c>
      <c r="BH834" s="141">
        <v>11697.599999999977</v>
      </c>
      <c r="BI834" s="141">
        <v>11264.399999999976</v>
      </c>
      <c r="BJ834" s="141">
        <v>10831.199999999975</v>
      </c>
      <c r="BK834" s="141">
        <v>10397.999999999975</v>
      </c>
      <c r="BL834" s="141">
        <v>9964.7999999999738</v>
      </c>
      <c r="BM834" s="141">
        <v>9531.5999999999731</v>
      </c>
      <c r="BN834" s="141">
        <v>9098.3999999999724</v>
      </c>
      <c r="BO834" s="141">
        <v>8665.1999999999716</v>
      </c>
      <c r="BP834" s="141">
        <v>8231.9999999999709</v>
      </c>
    </row>
    <row r="835" spans="4:68">
      <c r="D835" s="174" t="s">
        <v>5298</v>
      </c>
      <c r="E835" s="175">
        <v>419078.68</v>
      </c>
      <c r="F835" s="174" t="s">
        <v>3464</v>
      </c>
      <c r="G835" s="174" t="s">
        <v>5296</v>
      </c>
      <c r="H835" s="174" t="s">
        <v>191</v>
      </c>
      <c r="I835" s="174" t="s">
        <v>3098</v>
      </c>
      <c r="J835" s="174" t="s">
        <v>5299</v>
      </c>
      <c r="K835" s="174"/>
      <c r="L835" s="174" t="s">
        <v>4704</v>
      </c>
      <c r="M835" s="174" t="s">
        <v>4705</v>
      </c>
      <c r="N835" s="176">
        <v>960</v>
      </c>
      <c r="O835" s="174" t="s">
        <v>3407</v>
      </c>
      <c r="P835" s="177">
        <v>33055</v>
      </c>
      <c r="Q835" s="176">
        <v>276</v>
      </c>
      <c r="R835" s="175">
        <v>120470.52</v>
      </c>
      <c r="S835" s="175">
        <v>298608.15999999997</v>
      </c>
      <c r="T835" s="178">
        <v>0</v>
      </c>
      <c r="U835" s="96">
        <v>2</v>
      </c>
      <c r="V835" s="38" t="s">
        <v>112</v>
      </c>
      <c r="W835" s="38"/>
      <c r="X835" s="137">
        <v>5238.4834999999994</v>
      </c>
      <c r="Y835" s="138">
        <v>62275</v>
      </c>
      <c r="Z835" s="179">
        <v>57</v>
      </c>
      <c r="AA835" s="139">
        <v>2070</v>
      </c>
      <c r="AB835" s="131"/>
      <c r="AC835" s="38"/>
      <c r="AD835" s="140">
        <v>298608.15999999997</v>
      </c>
      <c r="AE835" s="141">
        <v>293369.6765</v>
      </c>
      <c r="AF835" s="141">
        <v>288131.19300000003</v>
      </c>
      <c r="AG835" s="141">
        <v>282892.70950000006</v>
      </c>
      <c r="AH835" s="141">
        <v>277654.22600000008</v>
      </c>
      <c r="AI835" s="141">
        <v>272415.74250000011</v>
      </c>
      <c r="AJ835" s="141">
        <v>267177.25900000014</v>
      </c>
      <c r="AK835" s="141">
        <v>261938.77550000013</v>
      </c>
      <c r="AL835" s="141">
        <v>256700.29200000013</v>
      </c>
      <c r="AM835" s="141">
        <v>251461.80850000013</v>
      </c>
      <c r="AN835" s="141">
        <v>246223.32500000013</v>
      </c>
      <c r="AO835" s="141">
        <v>240984.84150000013</v>
      </c>
      <c r="AP835" s="141">
        <v>235746.35800000012</v>
      </c>
      <c r="AQ835" s="141">
        <v>230507.87450000012</v>
      </c>
      <c r="AR835" s="141">
        <v>225269.39100000012</v>
      </c>
      <c r="AS835" s="141">
        <v>220030.90750000012</v>
      </c>
      <c r="AT835" s="141">
        <v>214792.42400000012</v>
      </c>
      <c r="AU835" s="141">
        <v>209553.94050000011</v>
      </c>
      <c r="AV835" s="141">
        <v>204315.45700000011</v>
      </c>
      <c r="AW835" s="141">
        <v>199076.97350000011</v>
      </c>
      <c r="AX835" s="141">
        <v>193838.49000000011</v>
      </c>
      <c r="AY835" s="141">
        <v>188600.00650000011</v>
      </c>
      <c r="AZ835" s="141">
        <v>183361.5230000001</v>
      </c>
      <c r="BA835" s="141">
        <v>178123.0395000001</v>
      </c>
      <c r="BB835" s="141">
        <v>172884.5560000001</v>
      </c>
      <c r="BC835" s="141">
        <v>167646.0725000001</v>
      </c>
      <c r="BD835" s="141">
        <v>162407.58900000009</v>
      </c>
      <c r="BE835" s="141">
        <v>157169.10550000009</v>
      </c>
      <c r="BF835" s="141">
        <v>151930.62200000009</v>
      </c>
      <c r="BG835" s="141">
        <v>146692.13850000009</v>
      </c>
      <c r="BH835" s="141">
        <v>141453.65500000009</v>
      </c>
      <c r="BI835" s="141">
        <v>136215.17150000008</v>
      </c>
      <c r="BJ835" s="141">
        <v>130976.68800000008</v>
      </c>
      <c r="BK835" s="141">
        <v>125738.20450000008</v>
      </c>
      <c r="BL835" s="141">
        <v>120499.72100000008</v>
      </c>
      <c r="BM835" s="141">
        <v>115261.23750000008</v>
      </c>
      <c r="BN835" s="141">
        <v>110022.75400000007</v>
      </c>
      <c r="BO835" s="141">
        <v>104784.27050000007</v>
      </c>
      <c r="BP835" s="141">
        <v>99545.787000000069</v>
      </c>
    </row>
    <row r="836" spans="4:68">
      <c r="D836" s="174" t="s">
        <v>5300</v>
      </c>
      <c r="E836" s="176">
        <v>1644613</v>
      </c>
      <c r="F836" s="174" t="s">
        <v>3472</v>
      </c>
      <c r="G836" s="174" t="s">
        <v>5301</v>
      </c>
      <c r="H836" s="174" t="s">
        <v>191</v>
      </c>
      <c r="I836" s="174" t="s">
        <v>3098</v>
      </c>
      <c r="J836" s="174" t="s">
        <v>5302</v>
      </c>
      <c r="K836" s="174"/>
      <c r="L836" s="174" t="s">
        <v>4377</v>
      </c>
      <c r="M836" s="174" t="s">
        <v>3596</v>
      </c>
      <c r="N836" s="176">
        <v>960</v>
      </c>
      <c r="O836" s="174" t="s">
        <v>3407</v>
      </c>
      <c r="P836" s="177">
        <v>33786</v>
      </c>
      <c r="Q836" s="176">
        <v>252</v>
      </c>
      <c r="R836" s="175">
        <v>431653.77</v>
      </c>
      <c r="S836" s="175">
        <v>1212959.23</v>
      </c>
      <c r="T836" s="178">
        <v>1</v>
      </c>
      <c r="U836" s="96">
        <v>6</v>
      </c>
      <c r="V836" s="38" t="s">
        <v>116</v>
      </c>
      <c r="W836" s="38"/>
      <c r="X836" s="137">
        <v>20557.662499999999</v>
      </c>
      <c r="Y836" s="138">
        <v>63006</v>
      </c>
      <c r="Z836" s="179">
        <v>59</v>
      </c>
      <c r="AA836" s="139">
        <v>2072</v>
      </c>
      <c r="AB836" s="131"/>
      <c r="AC836" s="38"/>
      <c r="AD836" s="140">
        <v>1212959.23</v>
      </c>
      <c r="AE836" s="141">
        <v>1192401.5674999999</v>
      </c>
      <c r="AF836" s="141">
        <v>1171843.9049999998</v>
      </c>
      <c r="AG836" s="141">
        <v>1151286.2424999997</v>
      </c>
      <c r="AH836" s="141">
        <v>1130728.5799999996</v>
      </c>
      <c r="AI836" s="141">
        <v>1110170.9174999995</v>
      </c>
      <c r="AJ836" s="141">
        <v>1089613.2549999994</v>
      </c>
      <c r="AK836" s="141">
        <v>1069055.5924999993</v>
      </c>
      <c r="AL836" s="141">
        <v>1048497.9299999994</v>
      </c>
      <c r="AM836" s="141">
        <v>1027940.2674999994</v>
      </c>
      <c r="AN836" s="141">
        <v>1007382.6049999994</v>
      </c>
      <c r="AO836" s="141">
        <v>986824.94249999942</v>
      </c>
      <c r="AP836" s="141">
        <v>966267.27999999945</v>
      </c>
      <c r="AQ836" s="141">
        <v>945709.61749999947</v>
      </c>
      <c r="AR836" s="141">
        <v>925151.95499999949</v>
      </c>
      <c r="AS836" s="141">
        <v>904594.29249999952</v>
      </c>
      <c r="AT836" s="141">
        <v>884036.62999999954</v>
      </c>
      <c r="AU836" s="141">
        <v>863478.96749999956</v>
      </c>
      <c r="AV836" s="141">
        <v>842921.30499999959</v>
      </c>
      <c r="AW836" s="141">
        <v>822363.64249999961</v>
      </c>
      <c r="AX836" s="141">
        <v>801805.97999999963</v>
      </c>
      <c r="AY836" s="141">
        <v>781248.31749999966</v>
      </c>
      <c r="AZ836" s="141">
        <v>760690.65499999968</v>
      </c>
      <c r="BA836" s="141">
        <v>740132.9924999997</v>
      </c>
      <c r="BB836" s="141">
        <v>719575.32999999973</v>
      </c>
      <c r="BC836" s="141">
        <v>699017.66749999975</v>
      </c>
      <c r="BD836" s="141">
        <v>678460.00499999977</v>
      </c>
      <c r="BE836" s="141">
        <v>657902.3424999998</v>
      </c>
      <c r="BF836" s="141">
        <v>637344.67999999982</v>
      </c>
      <c r="BG836" s="141">
        <v>616787.01749999984</v>
      </c>
      <c r="BH836" s="141">
        <v>596229.35499999986</v>
      </c>
      <c r="BI836" s="141">
        <v>575671.69249999989</v>
      </c>
      <c r="BJ836" s="141">
        <v>555114.02999999991</v>
      </c>
      <c r="BK836" s="141">
        <v>534556.36749999993</v>
      </c>
      <c r="BL836" s="141">
        <v>513998.70499999996</v>
      </c>
      <c r="BM836" s="141">
        <v>493441.04249999998</v>
      </c>
      <c r="BN836" s="141">
        <v>472883.38</v>
      </c>
      <c r="BO836" s="141">
        <v>452325.71750000003</v>
      </c>
      <c r="BP836" s="141">
        <v>431768.05500000005</v>
      </c>
    </row>
    <row r="837" spans="4:68">
      <c r="D837" s="174" t="s">
        <v>5303</v>
      </c>
      <c r="E837" s="176">
        <v>520</v>
      </c>
      <c r="F837" s="174" t="s">
        <v>3475</v>
      </c>
      <c r="G837" s="174" t="s">
        <v>5301</v>
      </c>
      <c r="H837" s="174" t="s">
        <v>191</v>
      </c>
      <c r="I837" s="174" t="s">
        <v>3098</v>
      </c>
      <c r="J837" s="174" t="s">
        <v>5302</v>
      </c>
      <c r="K837" s="174"/>
      <c r="L837" s="174" t="s">
        <v>4377</v>
      </c>
      <c r="M837" s="174" t="s">
        <v>3596</v>
      </c>
      <c r="N837" s="176">
        <v>960</v>
      </c>
      <c r="O837" s="174" t="s">
        <v>3407</v>
      </c>
      <c r="P837" s="177">
        <v>33786</v>
      </c>
      <c r="Q837" s="176">
        <v>252</v>
      </c>
      <c r="R837" s="175">
        <v>136.47999999999999</v>
      </c>
      <c r="S837" s="175">
        <v>383.52</v>
      </c>
      <c r="T837" s="178">
        <v>1</v>
      </c>
      <c r="U837" s="96">
        <v>6</v>
      </c>
      <c r="V837" s="38" t="s">
        <v>116</v>
      </c>
      <c r="W837" s="38"/>
      <c r="X837" s="137">
        <v>6.5</v>
      </c>
      <c r="Y837" s="138">
        <v>63006</v>
      </c>
      <c r="Z837" s="179">
        <v>59</v>
      </c>
      <c r="AA837" s="139">
        <v>2072</v>
      </c>
      <c r="AB837" s="131"/>
      <c r="AC837" s="38"/>
      <c r="AD837" s="140">
        <v>383.52</v>
      </c>
      <c r="AE837" s="141">
        <v>377.02</v>
      </c>
      <c r="AF837" s="141">
        <v>370.52</v>
      </c>
      <c r="AG837" s="141">
        <v>364.02</v>
      </c>
      <c r="AH837" s="141">
        <v>357.52</v>
      </c>
      <c r="AI837" s="141">
        <v>351.02</v>
      </c>
      <c r="AJ837" s="141">
        <v>344.52</v>
      </c>
      <c r="AK837" s="141">
        <v>338.02</v>
      </c>
      <c r="AL837" s="141">
        <v>331.52</v>
      </c>
      <c r="AM837" s="141">
        <v>325.02</v>
      </c>
      <c r="AN837" s="141">
        <v>318.52</v>
      </c>
      <c r="AO837" s="141">
        <v>312.02</v>
      </c>
      <c r="AP837" s="141">
        <v>305.52</v>
      </c>
      <c r="AQ837" s="141">
        <v>299.02</v>
      </c>
      <c r="AR837" s="141">
        <v>292.52</v>
      </c>
      <c r="AS837" s="141">
        <v>286.02</v>
      </c>
      <c r="AT837" s="141">
        <v>279.52</v>
      </c>
      <c r="AU837" s="141">
        <v>273.02</v>
      </c>
      <c r="AV837" s="141">
        <v>266.52</v>
      </c>
      <c r="AW837" s="141">
        <v>260.02</v>
      </c>
      <c r="AX837" s="141">
        <v>253.51999999999998</v>
      </c>
      <c r="AY837" s="141">
        <v>247.01999999999998</v>
      </c>
      <c r="AZ837" s="141">
        <v>240.51999999999998</v>
      </c>
      <c r="BA837" s="141">
        <v>234.01999999999998</v>
      </c>
      <c r="BB837" s="141">
        <v>227.51999999999998</v>
      </c>
      <c r="BC837" s="141">
        <v>221.01999999999998</v>
      </c>
      <c r="BD837" s="141">
        <v>214.51999999999998</v>
      </c>
      <c r="BE837" s="141">
        <v>208.01999999999998</v>
      </c>
      <c r="BF837" s="141">
        <v>201.51999999999998</v>
      </c>
      <c r="BG837" s="141">
        <v>195.01999999999998</v>
      </c>
      <c r="BH837" s="141">
        <v>188.51999999999998</v>
      </c>
      <c r="BI837" s="141">
        <v>182.01999999999998</v>
      </c>
      <c r="BJ837" s="141">
        <v>175.51999999999998</v>
      </c>
      <c r="BK837" s="141">
        <v>169.01999999999998</v>
      </c>
      <c r="BL837" s="141">
        <v>162.51999999999998</v>
      </c>
      <c r="BM837" s="141">
        <v>156.01999999999998</v>
      </c>
      <c r="BN837" s="141">
        <v>149.51999999999998</v>
      </c>
      <c r="BO837" s="141">
        <v>143.01999999999998</v>
      </c>
      <c r="BP837" s="141">
        <v>136.51999999999998</v>
      </c>
    </row>
    <row r="838" spans="4:68">
      <c r="D838" s="174" t="s">
        <v>5304</v>
      </c>
      <c r="E838" s="175">
        <v>9840817.3300000001</v>
      </c>
      <c r="F838" s="174" t="s">
        <v>3464</v>
      </c>
      <c r="G838" s="174" t="s">
        <v>5301</v>
      </c>
      <c r="H838" s="174" t="s">
        <v>191</v>
      </c>
      <c r="I838" s="174" t="s">
        <v>3098</v>
      </c>
      <c r="J838" s="174" t="s">
        <v>5305</v>
      </c>
      <c r="K838" s="174"/>
      <c r="L838" s="174" t="s">
        <v>4377</v>
      </c>
      <c r="M838" s="174" t="s">
        <v>3596</v>
      </c>
      <c r="N838" s="176">
        <v>960</v>
      </c>
      <c r="O838" s="174" t="s">
        <v>3407</v>
      </c>
      <c r="P838" s="177">
        <v>33786</v>
      </c>
      <c r="Q838" s="176">
        <v>252</v>
      </c>
      <c r="R838" s="175">
        <v>2582872.7599999998</v>
      </c>
      <c r="S838" s="175">
        <v>7257944.5700000003</v>
      </c>
      <c r="T838" s="178">
        <v>0</v>
      </c>
      <c r="U838" s="96">
        <v>6</v>
      </c>
      <c r="V838" s="38" t="s">
        <v>116</v>
      </c>
      <c r="W838" s="38"/>
      <c r="X838" s="137">
        <v>123010.216625</v>
      </c>
      <c r="Y838" s="138">
        <v>63006</v>
      </c>
      <c r="Z838" s="179">
        <v>59</v>
      </c>
      <c r="AA838" s="139">
        <v>2072</v>
      </c>
      <c r="AB838" s="131"/>
      <c r="AC838" s="38"/>
      <c r="AD838" s="140">
        <v>7257944.5700000003</v>
      </c>
      <c r="AE838" s="141">
        <v>7134934.3533749999</v>
      </c>
      <c r="AF838" s="141">
        <v>7011924.1367499996</v>
      </c>
      <c r="AG838" s="141">
        <v>6888913.9201249992</v>
      </c>
      <c r="AH838" s="141">
        <v>6765903.7034999989</v>
      </c>
      <c r="AI838" s="141">
        <v>6642893.4868749985</v>
      </c>
      <c r="AJ838" s="141">
        <v>6519883.2702499982</v>
      </c>
      <c r="AK838" s="141">
        <v>6396873.0536249978</v>
      </c>
      <c r="AL838" s="141">
        <v>6273862.8369999975</v>
      </c>
      <c r="AM838" s="141">
        <v>6150852.6203749971</v>
      </c>
      <c r="AN838" s="141">
        <v>6027842.4037499968</v>
      </c>
      <c r="AO838" s="141">
        <v>5904832.1871249964</v>
      </c>
      <c r="AP838" s="141">
        <v>5781821.9704999961</v>
      </c>
      <c r="AQ838" s="141">
        <v>5658811.7538749957</v>
      </c>
      <c r="AR838" s="141">
        <v>5535801.5372499954</v>
      </c>
      <c r="AS838" s="141">
        <v>5412791.320624995</v>
      </c>
      <c r="AT838" s="141">
        <v>5289781.1039999947</v>
      </c>
      <c r="AU838" s="141">
        <v>5166770.8873749943</v>
      </c>
      <c r="AV838" s="141">
        <v>5043760.670749994</v>
      </c>
      <c r="AW838" s="141">
        <v>4920750.4541249936</v>
      </c>
      <c r="AX838" s="141">
        <v>4797740.2374999933</v>
      </c>
      <c r="AY838" s="141">
        <v>4674730.0208749929</v>
      </c>
      <c r="AZ838" s="141">
        <v>4551719.8042499926</v>
      </c>
      <c r="BA838" s="141">
        <v>4428709.5876249922</v>
      </c>
      <c r="BB838" s="141">
        <v>4305699.3709999919</v>
      </c>
      <c r="BC838" s="141">
        <v>4182689.154374992</v>
      </c>
      <c r="BD838" s="141">
        <v>4059678.9377499921</v>
      </c>
      <c r="BE838" s="141">
        <v>3936668.7211249922</v>
      </c>
      <c r="BF838" s="141">
        <v>3813658.5044999924</v>
      </c>
      <c r="BG838" s="141">
        <v>3690648.2878749925</v>
      </c>
      <c r="BH838" s="141">
        <v>3567638.0712499926</v>
      </c>
      <c r="BI838" s="141">
        <v>3444627.8546249927</v>
      </c>
      <c r="BJ838" s="141">
        <v>3321617.6379999928</v>
      </c>
      <c r="BK838" s="141">
        <v>3198607.4213749929</v>
      </c>
      <c r="BL838" s="141">
        <v>3075597.204749993</v>
      </c>
      <c r="BM838" s="141">
        <v>2952586.9881249932</v>
      </c>
      <c r="BN838" s="141">
        <v>2829576.7714999933</v>
      </c>
      <c r="BO838" s="141">
        <v>2706566.5548749934</v>
      </c>
      <c r="BP838" s="141">
        <v>2583556.3382499935</v>
      </c>
    </row>
    <row r="839" spans="4:68">
      <c r="D839" s="174" t="s">
        <v>5306</v>
      </c>
      <c r="E839" s="175">
        <v>32307.16</v>
      </c>
      <c r="F839" s="174" t="s">
        <v>3486</v>
      </c>
      <c r="G839" s="174" t="s">
        <v>5301</v>
      </c>
      <c r="H839" s="174" t="s">
        <v>191</v>
      </c>
      <c r="I839" s="174" t="s">
        <v>3098</v>
      </c>
      <c r="J839" s="174" t="s">
        <v>5305</v>
      </c>
      <c r="K839" s="174"/>
      <c r="L839" s="174" t="s">
        <v>4377</v>
      </c>
      <c r="M839" s="174" t="s">
        <v>3596</v>
      </c>
      <c r="N839" s="176">
        <v>960</v>
      </c>
      <c r="O839" s="174" t="s">
        <v>3407</v>
      </c>
      <c r="P839" s="177">
        <v>33786</v>
      </c>
      <c r="Q839" s="176">
        <v>252</v>
      </c>
      <c r="R839" s="175">
        <v>8479.3700000000008</v>
      </c>
      <c r="S839" s="175">
        <v>23827.79</v>
      </c>
      <c r="T839" s="178">
        <v>0</v>
      </c>
      <c r="U839" s="96">
        <v>6</v>
      </c>
      <c r="V839" s="38" t="s">
        <v>116</v>
      </c>
      <c r="W839" s="38"/>
      <c r="X839" s="137">
        <v>403.83950000000004</v>
      </c>
      <c r="Y839" s="138">
        <v>63006</v>
      </c>
      <c r="Z839" s="179">
        <v>59</v>
      </c>
      <c r="AA839" s="139">
        <v>2072</v>
      </c>
      <c r="AB839" s="131"/>
      <c r="AC839" s="38"/>
      <c r="AD839" s="140">
        <v>23827.79</v>
      </c>
      <c r="AE839" s="141">
        <v>23423.950499999999</v>
      </c>
      <c r="AF839" s="141">
        <v>23020.110999999997</v>
      </c>
      <c r="AG839" s="141">
        <v>22616.271499999995</v>
      </c>
      <c r="AH839" s="141">
        <v>22212.431999999993</v>
      </c>
      <c r="AI839" s="141">
        <v>21808.592499999992</v>
      </c>
      <c r="AJ839" s="141">
        <v>21404.75299999999</v>
      </c>
      <c r="AK839" s="141">
        <v>21000.913499999988</v>
      </c>
      <c r="AL839" s="141">
        <v>20597.073999999986</v>
      </c>
      <c r="AM839" s="141">
        <v>20193.234499999984</v>
      </c>
      <c r="AN839" s="141">
        <v>19789.394999999982</v>
      </c>
      <c r="AO839" s="141">
        <v>19385.55549999998</v>
      </c>
      <c r="AP839" s="141">
        <v>18981.715999999979</v>
      </c>
      <c r="AQ839" s="141">
        <v>18577.876499999977</v>
      </c>
      <c r="AR839" s="141">
        <v>18174.036999999975</v>
      </c>
      <c r="AS839" s="141">
        <v>17770.197499999973</v>
      </c>
      <c r="AT839" s="141">
        <v>17366.357999999971</v>
      </c>
      <c r="AU839" s="141">
        <v>16962.518499999969</v>
      </c>
      <c r="AV839" s="141">
        <v>16558.678999999967</v>
      </c>
      <c r="AW839" s="141">
        <v>16154.839499999967</v>
      </c>
      <c r="AX839" s="141">
        <v>15750.999999999967</v>
      </c>
      <c r="AY839" s="141">
        <v>15347.160499999967</v>
      </c>
      <c r="AZ839" s="141">
        <v>14943.320999999967</v>
      </c>
      <c r="BA839" s="141">
        <v>14539.481499999967</v>
      </c>
      <c r="BB839" s="141">
        <v>14135.641999999967</v>
      </c>
      <c r="BC839" s="141">
        <v>13731.802499999967</v>
      </c>
      <c r="BD839" s="141">
        <v>13327.962999999967</v>
      </c>
      <c r="BE839" s="141">
        <v>12924.123499999967</v>
      </c>
      <c r="BF839" s="141">
        <v>12520.283999999967</v>
      </c>
      <c r="BG839" s="141">
        <v>12116.444499999967</v>
      </c>
      <c r="BH839" s="141">
        <v>11712.604999999967</v>
      </c>
      <c r="BI839" s="141">
        <v>11308.765499999967</v>
      </c>
      <c r="BJ839" s="141">
        <v>10904.925999999967</v>
      </c>
      <c r="BK839" s="141">
        <v>10501.086499999967</v>
      </c>
      <c r="BL839" s="141">
        <v>10097.246999999967</v>
      </c>
      <c r="BM839" s="141">
        <v>9693.4074999999666</v>
      </c>
      <c r="BN839" s="141">
        <v>9289.5679999999666</v>
      </c>
      <c r="BO839" s="141">
        <v>8885.7284999999665</v>
      </c>
      <c r="BP839" s="141">
        <v>8481.8889999999665</v>
      </c>
    </row>
    <row r="840" spans="4:68">
      <c r="D840" s="174" t="s">
        <v>5307</v>
      </c>
      <c r="E840" s="176">
        <v>21069</v>
      </c>
      <c r="F840" s="174" t="s">
        <v>3475</v>
      </c>
      <c r="G840" s="174" t="s">
        <v>5308</v>
      </c>
      <c r="H840" s="174" t="s">
        <v>191</v>
      </c>
      <c r="I840" s="174" t="s">
        <v>3098</v>
      </c>
      <c r="J840" s="174" t="s">
        <v>5309</v>
      </c>
      <c r="K840" s="174"/>
      <c r="L840" s="174" t="s">
        <v>4377</v>
      </c>
      <c r="M840" s="174" t="s">
        <v>3596</v>
      </c>
      <c r="N840" s="176">
        <v>960</v>
      </c>
      <c r="O840" s="174" t="s">
        <v>3407</v>
      </c>
      <c r="P840" s="177">
        <v>33786</v>
      </c>
      <c r="Q840" s="176">
        <v>252</v>
      </c>
      <c r="R840" s="175">
        <v>5529.85</v>
      </c>
      <c r="S840" s="175">
        <v>15539.15</v>
      </c>
      <c r="T840" s="178">
        <v>1</v>
      </c>
      <c r="U840" s="96">
        <v>6</v>
      </c>
      <c r="V840" s="38" t="s">
        <v>116</v>
      </c>
      <c r="W840" s="38"/>
      <c r="X840" s="137">
        <v>263.36249999999995</v>
      </c>
      <c r="Y840" s="138">
        <v>63006</v>
      </c>
      <c r="Z840" s="179">
        <v>59</v>
      </c>
      <c r="AA840" s="139">
        <v>2072</v>
      </c>
      <c r="AB840" s="131"/>
      <c r="AC840" s="38"/>
      <c r="AD840" s="140">
        <v>15539.15</v>
      </c>
      <c r="AE840" s="141">
        <v>15275.7875</v>
      </c>
      <c r="AF840" s="141">
        <v>15012.425000000001</v>
      </c>
      <c r="AG840" s="141">
        <v>14749.062500000002</v>
      </c>
      <c r="AH840" s="141">
        <v>14485.700000000003</v>
      </c>
      <c r="AI840" s="141">
        <v>14222.337500000003</v>
      </c>
      <c r="AJ840" s="141">
        <v>13958.975000000004</v>
      </c>
      <c r="AK840" s="141">
        <v>13695.612500000005</v>
      </c>
      <c r="AL840" s="141">
        <v>13432.250000000005</v>
      </c>
      <c r="AM840" s="141">
        <v>13168.887500000006</v>
      </c>
      <c r="AN840" s="141">
        <v>12905.525000000007</v>
      </c>
      <c r="AO840" s="141">
        <v>12642.162500000008</v>
      </c>
      <c r="AP840" s="141">
        <v>12378.800000000008</v>
      </c>
      <c r="AQ840" s="141">
        <v>12115.437500000009</v>
      </c>
      <c r="AR840" s="141">
        <v>11852.07500000001</v>
      </c>
      <c r="AS840" s="141">
        <v>11588.712500000011</v>
      </c>
      <c r="AT840" s="141">
        <v>11325.350000000011</v>
      </c>
      <c r="AU840" s="141">
        <v>11061.987500000012</v>
      </c>
      <c r="AV840" s="141">
        <v>10798.625000000013</v>
      </c>
      <c r="AW840" s="141">
        <v>10535.262500000013</v>
      </c>
      <c r="AX840" s="141">
        <v>10271.900000000014</v>
      </c>
      <c r="AY840" s="141">
        <v>10008.537500000015</v>
      </c>
      <c r="AZ840" s="141">
        <v>9745.1750000000156</v>
      </c>
      <c r="BA840" s="141">
        <v>9481.8125000000164</v>
      </c>
      <c r="BB840" s="141">
        <v>9218.4500000000171</v>
      </c>
      <c r="BC840" s="141">
        <v>8955.0875000000178</v>
      </c>
      <c r="BD840" s="141">
        <v>8691.7250000000186</v>
      </c>
      <c r="BE840" s="141">
        <v>8428.3625000000193</v>
      </c>
      <c r="BF840" s="141">
        <v>8165.0000000000191</v>
      </c>
      <c r="BG840" s="141">
        <v>7901.6375000000189</v>
      </c>
      <c r="BH840" s="141">
        <v>7638.2750000000187</v>
      </c>
      <c r="BI840" s="141">
        <v>7374.9125000000186</v>
      </c>
      <c r="BJ840" s="141">
        <v>7111.5500000000184</v>
      </c>
      <c r="BK840" s="141">
        <v>6848.1875000000182</v>
      </c>
      <c r="BL840" s="141">
        <v>6584.825000000018</v>
      </c>
      <c r="BM840" s="141">
        <v>6321.4625000000178</v>
      </c>
      <c r="BN840" s="141">
        <v>6058.1000000000176</v>
      </c>
      <c r="BO840" s="141">
        <v>5794.7375000000175</v>
      </c>
      <c r="BP840" s="141">
        <v>5531.3750000000173</v>
      </c>
    </row>
    <row r="841" spans="4:68">
      <c r="D841" s="174" t="s">
        <v>5310</v>
      </c>
      <c r="E841" s="175">
        <v>1308445.44</v>
      </c>
      <c r="F841" s="174" t="s">
        <v>3486</v>
      </c>
      <c r="G841" s="174" t="s">
        <v>5308</v>
      </c>
      <c r="H841" s="174" t="s">
        <v>191</v>
      </c>
      <c r="I841" s="174" t="s">
        <v>3098</v>
      </c>
      <c r="J841" s="174" t="s">
        <v>5311</v>
      </c>
      <c r="K841" s="174"/>
      <c r="L841" s="174" t="s">
        <v>4377</v>
      </c>
      <c r="M841" s="174" t="s">
        <v>3596</v>
      </c>
      <c r="N841" s="176">
        <v>960</v>
      </c>
      <c r="O841" s="174" t="s">
        <v>3407</v>
      </c>
      <c r="P841" s="177">
        <v>33786</v>
      </c>
      <c r="Q841" s="176">
        <v>252</v>
      </c>
      <c r="R841" s="175">
        <v>343421.38</v>
      </c>
      <c r="S841" s="175">
        <v>965024.06</v>
      </c>
      <c r="T841" s="178">
        <v>0</v>
      </c>
      <c r="U841" s="96">
        <v>6</v>
      </c>
      <c r="V841" s="38" t="s">
        <v>116</v>
      </c>
      <c r="W841" s="38"/>
      <c r="X841" s="137">
        <v>16355.567999999999</v>
      </c>
      <c r="Y841" s="138">
        <v>63006</v>
      </c>
      <c r="Z841" s="179">
        <v>59</v>
      </c>
      <c r="AA841" s="139">
        <v>2072</v>
      </c>
      <c r="AB841" s="131"/>
      <c r="AC841" s="38"/>
      <c r="AD841" s="140">
        <v>965024.06</v>
      </c>
      <c r="AE841" s="141">
        <v>948668.49200000009</v>
      </c>
      <c r="AF841" s="141">
        <v>932312.92400000012</v>
      </c>
      <c r="AG841" s="141">
        <v>915957.35600000015</v>
      </c>
      <c r="AH841" s="141">
        <v>899601.78800000018</v>
      </c>
      <c r="AI841" s="141">
        <v>883246.2200000002</v>
      </c>
      <c r="AJ841" s="141">
        <v>866890.65200000023</v>
      </c>
      <c r="AK841" s="141">
        <v>850535.08400000026</v>
      </c>
      <c r="AL841" s="141">
        <v>834179.51600000029</v>
      </c>
      <c r="AM841" s="141">
        <v>817823.94800000032</v>
      </c>
      <c r="AN841" s="141">
        <v>801468.38000000035</v>
      </c>
      <c r="AO841" s="141">
        <v>785112.81200000038</v>
      </c>
      <c r="AP841" s="141">
        <v>768757.24400000041</v>
      </c>
      <c r="AQ841" s="141">
        <v>752401.67600000044</v>
      </c>
      <c r="AR841" s="141">
        <v>736046.10800000047</v>
      </c>
      <c r="AS841" s="141">
        <v>719690.5400000005</v>
      </c>
      <c r="AT841" s="141">
        <v>703334.97200000053</v>
      </c>
      <c r="AU841" s="141">
        <v>686979.40400000056</v>
      </c>
      <c r="AV841" s="141">
        <v>670623.83600000059</v>
      </c>
      <c r="AW841" s="141">
        <v>654268.26800000062</v>
      </c>
      <c r="AX841" s="141">
        <v>637912.70000000065</v>
      </c>
      <c r="AY841" s="141">
        <v>621557.13200000068</v>
      </c>
      <c r="AZ841" s="141">
        <v>605201.56400000071</v>
      </c>
      <c r="BA841" s="141">
        <v>588845.99600000074</v>
      </c>
      <c r="BB841" s="141">
        <v>572490.42800000077</v>
      </c>
      <c r="BC841" s="141">
        <v>556134.8600000008</v>
      </c>
      <c r="BD841" s="141">
        <v>539779.29200000083</v>
      </c>
      <c r="BE841" s="141">
        <v>523423.72400000086</v>
      </c>
      <c r="BF841" s="141">
        <v>507068.15600000089</v>
      </c>
      <c r="BG841" s="141">
        <v>490712.58800000092</v>
      </c>
      <c r="BH841" s="141">
        <v>474357.02000000095</v>
      </c>
      <c r="BI841" s="141">
        <v>458001.45200000098</v>
      </c>
      <c r="BJ841" s="141">
        <v>441645.88400000101</v>
      </c>
      <c r="BK841" s="141">
        <v>425290.31600000104</v>
      </c>
      <c r="BL841" s="141">
        <v>408934.74800000107</v>
      </c>
      <c r="BM841" s="141">
        <v>392579.1800000011</v>
      </c>
      <c r="BN841" s="141">
        <v>376223.61200000113</v>
      </c>
      <c r="BO841" s="141">
        <v>359868.04400000116</v>
      </c>
      <c r="BP841" s="141">
        <v>343512.47600000119</v>
      </c>
    </row>
    <row r="842" spans="4:68">
      <c r="D842" s="174" t="s">
        <v>5312</v>
      </c>
      <c r="E842" s="176">
        <v>59924</v>
      </c>
      <c r="F842" s="174" t="s">
        <v>3466</v>
      </c>
      <c r="G842" s="174" t="s">
        <v>5313</v>
      </c>
      <c r="H842" s="174" t="s">
        <v>191</v>
      </c>
      <c r="I842" s="174" t="s">
        <v>3098</v>
      </c>
      <c r="J842" s="174" t="s">
        <v>5314</v>
      </c>
      <c r="K842" s="174"/>
      <c r="L842" s="174" t="s">
        <v>4439</v>
      </c>
      <c r="M842" s="174" t="s">
        <v>5240</v>
      </c>
      <c r="N842" s="176">
        <v>960</v>
      </c>
      <c r="O842" s="174" t="s">
        <v>3407</v>
      </c>
      <c r="P842" s="177">
        <v>34516</v>
      </c>
      <c r="Q842" s="176">
        <v>228</v>
      </c>
      <c r="R842" s="175">
        <v>14229.87</v>
      </c>
      <c r="S842" s="175">
        <v>45694.13</v>
      </c>
      <c r="T842" s="178">
        <v>1</v>
      </c>
      <c r="U842" s="96">
        <v>6</v>
      </c>
      <c r="V842" s="38" t="s">
        <v>116</v>
      </c>
      <c r="W842" s="38"/>
      <c r="X842" s="137">
        <v>749.05</v>
      </c>
      <c r="Y842" s="138">
        <v>63736</v>
      </c>
      <c r="Z842" s="179">
        <v>61</v>
      </c>
      <c r="AA842" s="139">
        <v>2074</v>
      </c>
      <c r="AB842" s="131"/>
      <c r="AC842" s="38"/>
      <c r="AD842" s="140">
        <v>45694.13</v>
      </c>
      <c r="AE842" s="141">
        <v>44945.079999999994</v>
      </c>
      <c r="AF842" s="141">
        <v>44196.029999999992</v>
      </c>
      <c r="AG842" s="141">
        <v>43446.979999999989</v>
      </c>
      <c r="AH842" s="141">
        <v>42697.929999999986</v>
      </c>
      <c r="AI842" s="141">
        <v>41948.879999999983</v>
      </c>
      <c r="AJ842" s="141">
        <v>41199.82999999998</v>
      </c>
      <c r="AK842" s="141">
        <v>40450.779999999977</v>
      </c>
      <c r="AL842" s="141">
        <v>39701.729999999974</v>
      </c>
      <c r="AM842" s="141">
        <v>38952.679999999971</v>
      </c>
      <c r="AN842" s="141">
        <v>38203.629999999968</v>
      </c>
      <c r="AO842" s="141">
        <v>37454.579999999965</v>
      </c>
      <c r="AP842" s="141">
        <v>36705.529999999962</v>
      </c>
      <c r="AQ842" s="141">
        <v>35956.47999999996</v>
      </c>
      <c r="AR842" s="141">
        <v>35207.429999999957</v>
      </c>
      <c r="AS842" s="141">
        <v>34458.379999999954</v>
      </c>
      <c r="AT842" s="141">
        <v>33709.329999999951</v>
      </c>
      <c r="AU842" s="141">
        <v>32960.279999999948</v>
      </c>
      <c r="AV842" s="141">
        <v>32211.229999999949</v>
      </c>
      <c r="AW842" s="141">
        <v>31462.179999999949</v>
      </c>
      <c r="AX842" s="141">
        <v>30713.12999999995</v>
      </c>
      <c r="AY842" s="141">
        <v>29964.079999999951</v>
      </c>
      <c r="AZ842" s="141">
        <v>29215.029999999952</v>
      </c>
      <c r="BA842" s="141">
        <v>28465.979999999952</v>
      </c>
      <c r="BB842" s="141">
        <v>27716.929999999953</v>
      </c>
      <c r="BC842" s="141">
        <v>26967.879999999954</v>
      </c>
      <c r="BD842" s="141">
        <v>26218.829999999954</v>
      </c>
      <c r="BE842" s="141">
        <v>25469.779999999955</v>
      </c>
      <c r="BF842" s="141">
        <v>24720.729999999956</v>
      </c>
      <c r="BG842" s="141">
        <v>23971.679999999957</v>
      </c>
      <c r="BH842" s="141">
        <v>23222.629999999957</v>
      </c>
      <c r="BI842" s="141">
        <v>22473.579999999958</v>
      </c>
      <c r="BJ842" s="141">
        <v>21724.529999999959</v>
      </c>
      <c r="BK842" s="141">
        <v>20975.47999999996</v>
      </c>
      <c r="BL842" s="141">
        <v>20226.42999999996</v>
      </c>
      <c r="BM842" s="141">
        <v>19477.379999999961</v>
      </c>
      <c r="BN842" s="141">
        <v>18728.329999999962</v>
      </c>
      <c r="BO842" s="141">
        <v>17979.279999999962</v>
      </c>
      <c r="BP842" s="141">
        <v>17230.229999999963</v>
      </c>
    </row>
    <row r="843" spans="4:68">
      <c r="D843" s="174" t="s">
        <v>5315</v>
      </c>
      <c r="E843" s="176">
        <v>1799216</v>
      </c>
      <c r="F843" s="174" t="s">
        <v>3472</v>
      </c>
      <c r="G843" s="174" t="s">
        <v>5313</v>
      </c>
      <c r="H843" s="174" t="s">
        <v>191</v>
      </c>
      <c r="I843" s="174" t="s">
        <v>3098</v>
      </c>
      <c r="J843" s="174" t="s">
        <v>5314</v>
      </c>
      <c r="K843" s="174"/>
      <c r="L843" s="174" t="s">
        <v>4439</v>
      </c>
      <c r="M843" s="174" t="s">
        <v>5240</v>
      </c>
      <c r="N843" s="176">
        <v>960</v>
      </c>
      <c r="O843" s="174" t="s">
        <v>3407</v>
      </c>
      <c r="P843" s="177">
        <v>34516</v>
      </c>
      <c r="Q843" s="176">
        <v>228</v>
      </c>
      <c r="R843" s="175">
        <v>427251.32</v>
      </c>
      <c r="S843" s="175">
        <v>1371964.68</v>
      </c>
      <c r="T843" s="178">
        <v>1</v>
      </c>
      <c r="U843" s="96">
        <v>6</v>
      </c>
      <c r="V843" s="38" t="s">
        <v>116</v>
      </c>
      <c r="W843" s="38"/>
      <c r="X843" s="137">
        <v>22490.2</v>
      </c>
      <c r="Y843" s="138">
        <v>63736</v>
      </c>
      <c r="Z843" s="179">
        <v>61</v>
      </c>
      <c r="AA843" s="139">
        <v>2074</v>
      </c>
      <c r="AB843" s="131"/>
      <c r="AC843" s="38"/>
      <c r="AD843" s="140">
        <v>1371964.68</v>
      </c>
      <c r="AE843" s="141">
        <v>1349474.48</v>
      </c>
      <c r="AF843" s="141">
        <v>1326984.28</v>
      </c>
      <c r="AG843" s="141">
        <v>1304494.0800000001</v>
      </c>
      <c r="AH843" s="141">
        <v>1282003.8800000001</v>
      </c>
      <c r="AI843" s="141">
        <v>1259513.6800000002</v>
      </c>
      <c r="AJ843" s="141">
        <v>1237023.4800000002</v>
      </c>
      <c r="AK843" s="141">
        <v>1214533.2800000003</v>
      </c>
      <c r="AL843" s="141">
        <v>1192043.0800000003</v>
      </c>
      <c r="AM843" s="141">
        <v>1169552.8800000004</v>
      </c>
      <c r="AN843" s="141">
        <v>1147062.6800000004</v>
      </c>
      <c r="AO843" s="141">
        <v>1124572.4800000004</v>
      </c>
      <c r="AP843" s="141">
        <v>1102082.2800000005</v>
      </c>
      <c r="AQ843" s="141">
        <v>1079592.0800000005</v>
      </c>
      <c r="AR843" s="141">
        <v>1057101.8800000006</v>
      </c>
      <c r="AS843" s="141">
        <v>1034611.6800000006</v>
      </c>
      <c r="AT843" s="141">
        <v>1012121.4800000007</v>
      </c>
      <c r="AU843" s="141">
        <v>989631.28000000073</v>
      </c>
      <c r="AV843" s="141">
        <v>967141.08000000077</v>
      </c>
      <c r="AW843" s="141">
        <v>944650.88000000082</v>
      </c>
      <c r="AX843" s="141">
        <v>922160.68000000087</v>
      </c>
      <c r="AY843" s="141">
        <v>899670.48000000091</v>
      </c>
      <c r="AZ843" s="141">
        <v>877180.28000000096</v>
      </c>
      <c r="BA843" s="141">
        <v>854690.08000000101</v>
      </c>
      <c r="BB843" s="141">
        <v>832199.88000000105</v>
      </c>
      <c r="BC843" s="141">
        <v>809709.6800000011</v>
      </c>
      <c r="BD843" s="141">
        <v>787219.48000000115</v>
      </c>
      <c r="BE843" s="141">
        <v>764729.28000000119</v>
      </c>
      <c r="BF843" s="141">
        <v>742239.08000000124</v>
      </c>
      <c r="BG843" s="141">
        <v>719748.88000000129</v>
      </c>
      <c r="BH843" s="141">
        <v>697258.68000000133</v>
      </c>
      <c r="BI843" s="141">
        <v>674768.48000000138</v>
      </c>
      <c r="BJ843" s="141">
        <v>652278.28000000142</v>
      </c>
      <c r="BK843" s="141">
        <v>629788.08000000147</v>
      </c>
      <c r="BL843" s="141">
        <v>607297.88000000152</v>
      </c>
      <c r="BM843" s="141">
        <v>584807.68000000156</v>
      </c>
      <c r="BN843" s="141">
        <v>562317.48000000161</v>
      </c>
      <c r="BO843" s="141">
        <v>539827.28000000166</v>
      </c>
      <c r="BP843" s="141">
        <v>517337.08000000165</v>
      </c>
    </row>
    <row r="844" spans="4:68">
      <c r="D844" s="174" t="s">
        <v>5316</v>
      </c>
      <c r="E844" s="175">
        <v>1024208.09</v>
      </c>
      <c r="F844" s="174" t="s">
        <v>3459</v>
      </c>
      <c r="G844" s="174" t="s">
        <v>5313</v>
      </c>
      <c r="H844" s="174" t="s">
        <v>191</v>
      </c>
      <c r="I844" s="174" t="s">
        <v>3098</v>
      </c>
      <c r="J844" s="174" t="s">
        <v>5317</v>
      </c>
      <c r="K844" s="174"/>
      <c r="L844" s="174" t="s">
        <v>4439</v>
      </c>
      <c r="M844" s="174" t="s">
        <v>5240</v>
      </c>
      <c r="N844" s="176">
        <v>960</v>
      </c>
      <c r="O844" s="174" t="s">
        <v>3407</v>
      </c>
      <c r="P844" s="177">
        <v>34516</v>
      </c>
      <c r="Q844" s="176">
        <v>228</v>
      </c>
      <c r="R844" s="175">
        <v>243213.84</v>
      </c>
      <c r="S844" s="175">
        <v>780994.25</v>
      </c>
      <c r="T844" s="178">
        <v>0</v>
      </c>
      <c r="U844" s="96">
        <v>6</v>
      </c>
      <c r="V844" s="38" t="s">
        <v>116</v>
      </c>
      <c r="W844" s="38"/>
      <c r="X844" s="137">
        <v>12802.601125000001</v>
      </c>
      <c r="Y844" s="138">
        <v>63736</v>
      </c>
      <c r="Z844" s="179">
        <v>61</v>
      </c>
      <c r="AA844" s="139">
        <v>2074</v>
      </c>
      <c r="AB844" s="131"/>
      <c r="AC844" s="38"/>
      <c r="AD844" s="140">
        <v>780994.25</v>
      </c>
      <c r="AE844" s="141">
        <v>768191.64887499996</v>
      </c>
      <c r="AF844" s="141">
        <v>755389.04774999991</v>
      </c>
      <c r="AG844" s="141">
        <v>742586.44662499987</v>
      </c>
      <c r="AH844" s="141">
        <v>729783.84549999982</v>
      </c>
      <c r="AI844" s="141">
        <v>716981.24437499978</v>
      </c>
      <c r="AJ844" s="141">
        <v>704178.64324999973</v>
      </c>
      <c r="AK844" s="141">
        <v>691376.04212499969</v>
      </c>
      <c r="AL844" s="141">
        <v>678573.44099999964</v>
      </c>
      <c r="AM844" s="141">
        <v>665770.8398749996</v>
      </c>
      <c r="AN844" s="141">
        <v>652968.23874999955</v>
      </c>
      <c r="AO844" s="141">
        <v>640165.63762499951</v>
      </c>
      <c r="AP844" s="141">
        <v>627363.03649999946</v>
      </c>
      <c r="AQ844" s="141">
        <v>614560.43537499942</v>
      </c>
      <c r="AR844" s="141">
        <v>601757.83424999937</v>
      </c>
      <c r="AS844" s="141">
        <v>588955.23312499933</v>
      </c>
      <c r="AT844" s="141">
        <v>576152.63199999928</v>
      </c>
      <c r="AU844" s="141">
        <v>563350.03087499924</v>
      </c>
      <c r="AV844" s="141">
        <v>550547.4297499992</v>
      </c>
      <c r="AW844" s="141">
        <v>537744.82862499915</v>
      </c>
      <c r="AX844" s="141">
        <v>524942.22749999911</v>
      </c>
      <c r="AY844" s="141">
        <v>512139.62637499912</v>
      </c>
      <c r="AZ844" s="141">
        <v>499337.02524999913</v>
      </c>
      <c r="BA844" s="141">
        <v>486534.42412499915</v>
      </c>
      <c r="BB844" s="141">
        <v>473731.82299999916</v>
      </c>
      <c r="BC844" s="141">
        <v>460929.22187499917</v>
      </c>
      <c r="BD844" s="141">
        <v>448126.62074999919</v>
      </c>
      <c r="BE844" s="141">
        <v>435324.0196249992</v>
      </c>
      <c r="BF844" s="141">
        <v>422521.41849999921</v>
      </c>
      <c r="BG844" s="141">
        <v>409718.81737499923</v>
      </c>
      <c r="BH844" s="141">
        <v>396916.21624999924</v>
      </c>
      <c r="BI844" s="141">
        <v>384113.61512499925</v>
      </c>
      <c r="BJ844" s="141">
        <v>371311.01399999927</v>
      </c>
      <c r="BK844" s="141">
        <v>358508.41287499928</v>
      </c>
      <c r="BL844" s="141">
        <v>345705.81174999929</v>
      </c>
      <c r="BM844" s="141">
        <v>332903.21062499931</v>
      </c>
      <c r="BN844" s="141">
        <v>320100.60949999932</v>
      </c>
      <c r="BO844" s="141">
        <v>307298.00837499934</v>
      </c>
      <c r="BP844" s="141">
        <v>294495.40724999935</v>
      </c>
    </row>
    <row r="845" spans="4:68">
      <c r="D845" s="174" t="s">
        <v>5318</v>
      </c>
      <c r="E845" s="175">
        <v>5689616.25</v>
      </c>
      <c r="F845" s="174" t="s">
        <v>3464</v>
      </c>
      <c r="G845" s="174" t="s">
        <v>5313</v>
      </c>
      <c r="H845" s="174" t="s">
        <v>191</v>
      </c>
      <c r="I845" s="174" t="s">
        <v>3098</v>
      </c>
      <c r="J845" s="174" t="s">
        <v>5317</v>
      </c>
      <c r="K845" s="174"/>
      <c r="L845" s="174" t="s">
        <v>4439</v>
      </c>
      <c r="M845" s="174" t="s">
        <v>5240</v>
      </c>
      <c r="N845" s="176">
        <v>960</v>
      </c>
      <c r="O845" s="174" t="s">
        <v>3407</v>
      </c>
      <c r="P845" s="177">
        <v>34516</v>
      </c>
      <c r="Q845" s="176">
        <v>228</v>
      </c>
      <c r="R845" s="175">
        <v>1351086.26</v>
      </c>
      <c r="S845" s="175">
        <v>4338529.99</v>
      </c>
      <c r="T845" s="178">
        <v>0</v>
      </c>
      <c r="U845" s="96">
        <v>6</v>
      </c>
      <c r="V845" s="38" t="s">
        <v>116</v>
      </c>
      <c r="W845" s="38"/>
      <c r="X845" s="137">
        <v>71120.203125</v>
      </c>
      <c r="Y845" s="138">
        <v>63736</v>
      </c>
      <c r="Z845" s="179">
        <v>61</v>
      </c>
      <c r="AA845" s="139">
        <v>2074</v>
      </c>
      <c r="AB845" s="131"/>
      <c r="AC845" s="38"/>
      <c r="AD845" s="140">
        <v>4338529.99</v>
      </c>
      <c r="AE845" s="141">
        <v>4267409.7868750002</v>
      </c>
      <c r="AF845" s="141">
        <v>4196289.5837500002</v>
      </c>
      <c r="AG845" s="141">
        <v>4125169.3806250002</v>
      </c>
      <c r="AH845" s="141">
        <v>4054049.1775000002</v>
      </c>
      <c r="AI845" s="141">
        <v>3982928.9743750002</v>
      </c>
      <c r="AJ845" s="141">
        <v>3911808.7712500002</v>
      </c>
      <c r="AK845" s="141">
        <v>3840688.5681250002</v>
      </c>
      <c r="AL845" s="141">
        <v>3769568.3650000002</v>
      </c>
      <c r="AM845" s="141">
        <v>3698448.1618750002</v>
      </c>
      <c r="AN845" s="141">
        <v>3627327.9587500002</v>
      </c>
      <c r="AO845" s="141">
        <v>3556207.7556250002</v>
      </c>
      <c r="AP845" s="141">
        <v>3485087.5525000002</v>
      </c>
      <c r="AQ845" s="141">
        <v>3413967.3493750002</v>
      </c>
      <c r="AR845" s="141">
        <v>3342847.1462500002</v>
      </c>
      <c r="AS845" s="141">
        <v>3271726.9431250002</v>
      </c>
      <c r="AT845" s="141">
        <v>3200606.74</v>
      </c>
      <c r="AU845" s="141">
        <v>3129486.5368750002</v>
      </c>
      <c r="AV845" s="141">
        <v>3058366.3337500002</v>
      </c>
      <c r="AW845" s="141">
        <v>2987246.1306250002</v>
      </c>
      <c r="AX845" s="141">
        <v>2916125.9275000002</v>
      </c>
      <c r="AY845" s="141">
        <v>2845005.7243750002</v>
      </c>
      <c r="AZ845" s="141">
        <v>2773885.5212500002</v>
      </c>
      <c r="BA845" s="141">
        <v>2702765.3181250002</v>
      </c>
      <c r="BB845" s="141">
        <v>2631645.1150000002</v>
      </c>
      <c r="BC845" s="141">
        <v>2560524.9118750002</v>
      </c>
      <c r="BD845" s="141">
        <v>2489404.7087500002</v>
      </c>
      <c r="BE845" s="141">
        <v>2418284.5056250002</v>
      </c>
      <c r="BF845" s="141">
        <v>2347164.3025000002</v>
      </c>
      <c r="BG845" s="141">
        <v>2276044.0993750002</v>
      </c>
      <c r="BH845" s="141">
        <v>2204923.8962500002</v>
      </c>
      <c r="BI845" s="141">
        <v>2133803.6931250002</v>
      </c>
      <c r="BJ845" s="141">
        <v>2062683.4900000002</v>
      </c>
      <c r="BK845" s="141">
        <v>1991563.2868750002</v>
      </c>
      <c r="BL845" s="141">
        <v>1920443.0837500002</v>
      </c>
      <c r="BM845" s="141">
        <v>1849322.8806250002</v>
      </c>
      <c r="BN845" s="141">
        <v>1778202.6775000002</v>
      </c>
      <c r="BO845" s="141">
        <v>1707082.4743750002</v>
      </c>
      <c r="BP845" s="141">
        <v>1635962.2712500002</v>
      </c>
    </row>
    <row r="846" spans="4:68">
      <c r="D846" s="174" t="s">
        <v>5319</v>
      </c>
      <c r="E846" s="176">
        <v>4997303</v>
      </c>
      <c r="F846" s="174" t="s">
        <v>3475</v>
      </c>
      <c r="G846" s="174" t="s">
        <v>5313</v>
      </c>
      <c r="H846" s="174" t="s">
        <v>191</v>
      </c>
      <c r="I846" s="174" t="s">
        <v>3098</v>
      </c>
      <c r="J846" s="174" t="s">
        <v>5314</v>
      </c>
      <c r="K846" s="174"/>
      <c r="L846" s="174" t="s">
        <v>4439</v>
      </c>
      <c r="M846" s="174" t="s">
        <v>5240</v>
      </c>
      <c r="N846" s="176">
        <v>960</v>
      </c>
      <c r="O846" s="174" t="s">
        <v>3407</v>
      </c>
      <c r="P846" s="177">
        <v>34516</v>
      </c>
      <c r="Q846" s="176">
        <v>228</v>
      </c>
      <c r="R846" s="175">
        <v>1186685.8400000001</v>
      </c>
      <c r="S846" s="175">
        <v>3810617.16</v>
      </c>
      <c r="T846" s="178">
        <v>1</v>
      </c>
      <c r="U846" s="96">
        <v>6</v>
      </c>
      <c r="V846" s="38" t="s">
        <v>116</v>
      </c>
      <c r="W846" s="38"/>
      <c r="X846" s="137">
        <v>62466.287499999999</v>
      </c>
      <c r="Y846" s="138">
        <v>63736</v>
      </c>
      <c r="Z846" s="179">
        <v>61</v>
      </c>
      <c r="AA846" s="139">
        <v>2074</v>
      </c>
      <c r="AB846" s="131"/>
      <c r="AC846" s="38"/>
      <c r="AD846" s="140">
        <v>3810617.16</v>
      </c>
      <c r="AE846" s="141">
        <v>3748150.8725000001</v>
      </c>
      <c r="AF846" s="141">
        <v>3685684.585</v>
      </c>
      <c r="AG846" s="141">
        <v>3623218.2974999999</v>
      </c>
      <c r="AH846" s="141">
        <v>3560752.01</v>
      </c>
      <c r="AI846" s="141">
        <v>3498285.7224999997</v>
      </c>
      <c r="AJ846" s="141">
        <v>3435819.4349999996</v>
      </c>
      <c r="AK846" s="141">
        <v>3373353.1474999995</v>
      </c>
      <c r="AL846" s="141">
        <v>3310886.8599999994</v>
      </c>
      <c r="AM846" s="141">
        <v>3248420.5724999993</v>
      </c>
      <c r="AN846" s="141">
        <v>3185954.2849999992</v>
      </c>
      <c r="AO846" s="141">
        <v>3123487.9974999991</v>
      </c>
      <c r="AP846" s="141">
        <v>3061021.709999999</v>
      </c>
      <c r="AQ846" s="141">
        <v>2998555.4224999989</v>
      </c>
      <c r="AR846" s="141">
        <v>2936089.1349999988</v>
      </c>
      <c r="AS846" s="141">
        <v>2873622.8474999988</v>
      </c>
      <c r="AT846" s="141">
        <v>2811156.5599999987</v>
      </c>
      <c r="AU846" s="141">
        <v>2748690.2724999986</v>
      </c>
      <c r="AV846" s="141">
        <v>2686223.9849999985</v>
      </c>
      <c r="AW846" s="141">
        <v>2623757.6974999984</v>
      </c>
      <c r="AX846" s="141">
        <v>2561291.4099999983</v>
      </c>
      <c r="AY846" s="141">
        <v>2498825.1224999982</v>
      </c>
      <c r="AZ846" s="141">
        <v>2436358.8349999981</v>
      </c>
      <c r="BA846" s="141">
        <v>2373892.547499998</v>
      </c>
      <c r="BB846" s="141">
        <v>2311426.2599999979</v>
      </c>
      <c r="BC846" s="141">
        <v>2248959.9724999978</v>
      </c>
      <c r="BD846" s="141">
        <v>2186493.6849999977</v>
      </c>
      <c r="BE846" s="141">
        <v>2124027.3974999976</v>
      </c>
      <c r="BF846" s="141">
        <v>2061561.1099999975</v>
      </c>
      <c r="BG846" s="141">
        <v>1999094.8224999974</v>
      </c>
      <c r="BH846" s="141">
        <v>1936628.5349999974</v>
      </c>
      <c r="BI846" s="141">
        <v>1874162.2474999973</v>
      </c>
      <c r="BJ846" s="141">
        <v>1811695.9599999972</v>
      </c>
      <c r="BK846" s="141">
        <v>1749229.6724999971</v>
      </c>
      <c r="BL846" s="141">
        <v>1686763.384999997</v>
      </c>
      <c r="BM846" s="141">
        <v>1624297.0974999969</v>
      </c>
      <c r="BN846" s="141">
        <v>1561830.8099999968</v>
      </c>
      <c r="BO846" s="141">
        <v>1499364.5224999967</v>
      </c>
      <c r="BP846" s="141">
        <v>1436898.2349999966</v>
      </c>
    </row>
    <row r="847" spans="4:68">
      <c r="D847" s="174" t="s">
        <v>5320</v>
      </c>
      <c r="E847" s="175">
        <v>32145084.420000002</v>
      </c>
      <c r="F847" s="174" t="s">
        <v>3486</v>
      </c>
      <c r="G847" s="174" t="s">
        <v>5313</v>
      </c>
      <c r="H847" s="174" t="s">
        <v>191</v>
      </c>
      <c r="I847" s="174" t="s">
        <v>3098</v>
      </c>
      <c r="J847" s="174" t="s">
        <v>5317</v>
      </c>
      <c r="K847" s="174"/>
      <c r="L847" s="174" t="s">
        <v>4439</v>
      </c>
      <c r="M847" s="174" t="s">
        <v>5240</v>
      </c>
      <c r="N847" s="176">
        <v>960</v>
      </c>
      <c r="O847" s="174" t="s">
        <v>3407</v>
      </c>
      <c r="P847" s="177">
        <v>34516</v>
      </c>
      <c r="Q847" s="176">
        <v>228</v>
      </c>
      <c r="R847" s="175">
        <v>7633341.3200000003</v>
      </c>
      <c r="S847" s="175">
        <v>24511743.100000001</v>
      </c>
      <c r="T847" s="178">
        <v>0</v>
      </c>
      <c r="U847" s="96">
        <v>6</v>
      </c>
      <c r="V847" s="38" t="s">
        <v>116</v>
      </c>
      <c r="W847" s="38"/>
      <c r="X847" s="137">
        <v>401813.55524999998</v>
      </c>
      <c r="Y847" s="138">
        <v>63736</v>
      </c>
      <c r="Z847" s="179">
        <v>61</v>
      </c>
      <c r="AA847" s="139">
        <v>2074</v>
      </c>
      <c r="AB847" s="131"/>
      <c r="AC847" s="38"/>
      <c r="AD847" s="140">
        <v>24511743.100000001</v>
      </c>
      <c r="AE847" s="141">
        <v>24109929.544750001</v>
      </c>
      <c r="AF847" s="141">
        <v>23708115.989500001</v>
      </c>
      <c r="AG847" s="141">
        <v>23306302.434250001</v>
      </c>
      <c r="AH847" s="141">
        <v>22904488.879000001</v>
      </c>
      <c r="AI847" s="141">
        <v>22502675.32375</v>
      </c>
      <c r="AJ847" s="141">
        <v>22100861.7685</v>
      </c>
      <c r="AK847" s="141">
        <v>21699048.21325</v>
      </c>
      <c r="AL847" s="141">
        <v>21297234.658</v>
      </c>
      <c r="AM847" s="141">
        <v>20895421.10275</v>
      </c>
      <c r="AN847" s="141">
        <v>20493607.547499999</v>
      </c>
      <c r="AO847" s="141">
        <v>20091793.992249999</v>
      </c>
      <c r="AP847" s="141">
        <v>19689980.436999999</v>
      </c>
      <c r="AQ847" s="141">
        <v>19288166.881749999</v>
      </c>
      <c r="AR847" s="141">
        <v>18886353.326499999</v>
      </c>
      <c r="AS847" s="141">
        <v>18484539.771249998</v>
      </c>
      <c r="AT847" s="141">
        <v>18082726.215999998</v>
      </c>
      <c r="AU847" s="141">
        <v>17680912.660749998</v>
      </c>
      <c r="AV847" s="141">
        <v>17279099.105499998</v>
      </c>
      <c r="AW847" s="141">
        <v>16877285.550249998</v>
      </c>
      <c r="AX847" s="141">
        <v>16475471.994999997</v>
      </c>
      <c r="AY847" s="141">
        <v>16073658.439749997</v>
      </c>
      <c r="AZ847" s="141">
        <v>15671844.884499997</v>
      </c>
      <c r="BA847" s="141">
        <v>15270031.329249997</v>
      </c>
      <c r="BB847" s="141">
        <v>14868217.773999996</v>
      </c>
      <c r="BC847" s="141">
        <v>14466404.218749996</v>
      </c>
      <c r="BD847" s="141">
        <v>14064590.663499996</v>
      </c>
      <c r="BE847" s="141">
        <v>13662777.108249996</v>
      </c>
      <c r="BF847" s="141">
        <v>13260963.552999996</v>
      </c>
      <c r="BG847" s="141">
        <v>12859149.997749995</v>
      </c>
      <c r="BH847" s="141">
        <v>12457336.442499995</v>
      </c>
      <c r="BI847" s="141">
        <v>12055522.887249995</v>
      </c>
      <c r="BJ847" s="141">
        <v>11653709.331999995</v>
      </c>
      <c r="BK847" s="141">
        <v>11251895.776749995</v>
      </c>
      <c r="BL847" s="141">
        <v>10850082.221499994</v>
      </c>
      <c r="BM847" s="141">
        <v>10448268.666249994</v>
      </c>
      <c r="BN847" s="141">
        <v>10046455.110999994</v>
      </c>
      <c r="BO847" s="141">
        <v>9644641.5557499938</v>
      </c>
      <c r="BP847" s="141">
        <v>9242828.0004999936</v>
      </c>
    </row>
    <row r="848" spans="4:68">
      <c r="D848" s="174" t="s">
        <v>5321</v>
      </c>
      <c r="E848" s="176">
        <v>27952</v>
      </c>
      <c r="F848" s="174" t="s">
        <v>3472</v>
      </c>
      <c r="G848" s="174" t="s">
        <v>5322</v>
      </c>
      <c r="H848" s="174" t="s">
        <v>191</v>
      </c>
      <c r="I848" s="174" t="s">
        <v>3098</v>
      </c>
      <c r="J848" s="174" t="s">
        <v>5323</v>
      </c>
      <c r="K848" s="174"/>
      <c r="L848" s="174" t="s">
        <v>4377</v>
      </c>
      <c r="M848" s="174" t="s">
        <v>5173</v>
      </c>
      <c r="N848" s="176">
        <v>960</v>
      </c>
      <c r="O848" s="174" t="s">
        <v>3407</v>
      </c>
      <c r="P848" s="177">
        <v>33055</v>
      </c>
      <c r="Q848" s="176">
        <v>276</v>
      </c>
      <c r="R848" s="175">
        <v>8035.23</v>
      </c>
      <c r="S848" s="175">
        <v>19916.77</v>
      </c>
      <c r="T848" s="178">
        <v>0</v>
      </c>
      <c r="U848" s="96">
        <v>6</v>
      </c>
      <c r="V848" s="38" t="s">
        <v>116</v>
      </c>
      <c r="W848" s="38"/>
      <c r="X848" s="137">
        <v>349.4</v>
      </c>
      <c r="Y848" s="138">
        <v>62275</v>
      </c>
      <c r="Z848" s="179">
        <v>57</v>
      </c>
      <c r="AA848" s="139">
        <v>2070</v>
      </c>
      <c r="AB848" s="131"/>
      <c r="AC848" s="38"/>
      <c r="AD848" s="140">
        <v>19916.77</v>
      </c>
      <c r="AE848" s="141">
        <v>19567.37</v>
      </c>
      <c r="AF848" s="141">
        <v>19217.969999999998</v>
      </c>
      <c r="AG848" s="141">
        <v>18868.569999999996</v>
      </c>
      <c r="AH848" s="141">
        <v>18519.169999999995</v>
      </c>
      <c r="AI848" s="141">
        <v>18169.769999999993</v>
      </c>
      <c r="AJ848" s="141">
        <v>17820.369999999992</v>
      </c>
      <c r="AK848" s="141">
        <v>17470.96999999999</v>
      </c>
      <c r="AL848" s="141">
        <v>17121.569999999989</v>
      </c>
      <c r="AM848" s="141">
        <v>16772.169999999987</v>
      </c>
      <c r="AN848" s="141">
        <v>16422.769999999986</v>
      </c>
      <c r="AO848" s="141">
        <v>16073.369999999986</v>
      </c>
      <c r="AP848" s="141">
        <v>15723.969999999987</v>
      </c>
      <c r="AQ848" s="141">
        <v>15374.569999999987</v>
      </c>
      <c r="AR848" s="141">
        <v>15025.169999999987</v>
      </c>
      <c r="AS848" s="141">
        <v>14675.769999999988</v>
      </c>
      <c r="AT848" s="141">
        <v>14326.369999999988</v>
      </c>
      <c r="AU848" s="141">
        <v>13976.969999999988</v>
      </c>
      <c r="AV848" s="141">
        <v>13627.569999999989</v>
      </c>
      <c r="AW848" s="141">
        <v>13278.169999999989</v>
      </c>
      <c r="AX848" s="141">
        <v>12928.76999999999</v>
      </c>
      <c r="AY848" s="141">
        <v>12579.36999999999</v>
      </c>
      <c r="AZ848" s="141">
        <v>12229.96999999999</v>
      </c>
      <c r="BA848" s="141">
        <v>11880.569999999991</v>
      </c>
      <c r="BB848" s="141">
        <v>11531.169999999991</v>
      </c>
      <c r="BC848" s="141">
        <v>11181.769999999991</v>
      </c>
      <c r="BD848" s="141">
        <v>10832.369999999992</v>
      </c>
      <c r="BE848" s="141">
        <v>10482.969999999992</v>
      </c>
      <c r="BF848" s="141">
        <v>10133.569999999992</v>
      </c>
      <c r="BG848" s="141">
        <v>9784.1699999999928</v>
      </c>
      <c r="BH848" s="141">
        <v>9434.7699999999932</v>
      </c>
      <c r="BI848" s="141">
        <v>9085.3699999999935</v>
      </c>
      <c r="BJ848" s="141">
        <v>8735.9699999999939</v>
      </c>
      <c r="BK848" s="141">
        <v>8386.5699999999943</v>
      </c>
      <c r="BL848" s="141">
        <v>8037.1699999999946</v>
      </c>
      <c r="BM848" s="141">
        <v>7687.769999999995</v>
      </c>
      <c r="BN848" s="141">
        <v>7338.3699999999953</v>
      </c>
      <c r="BO848" s="141">
        <v>6988.9699999999957</v>
      </c>
      <c r="BP848" s="141">
        <v>6639.5699999999961</v>
      </c>
    </row>
    <row r="849" spans="4:68">
      <c r="D849" s="174" t="s">
        <v>5324</v>
      </c>
      <c r="E849" s="175">
        <v>299991.24</v>
      </c>
      <c r="F849" s="174" t="s">
        <v>3464</v>
      </c>
      <c r="G849" s="174" t="s">
        <v>5322</v>
      </c>
      <c r="H849" s="174" t="s">
        <v>191</v>
      </c>
      <c r="I849" s="174" t="s">
        <v>3098</v>
      </c>
      <c r="J849" s="174" t="s">
        <v>5325</v>
      </c>
      <c r="K849" s="174"/>
      <c r="L849" s="174" t="s">
        <v>4377</v>
      </c>
      <c r="M849" s="174" t="s">
        <v>5173</v>
      </c>
      <c r="N849" s="176">
        <v>960</v>
      </c>
      <c r="O849" s="174" t="s">
        <v>3407</v>
      </c>
      <c r="P849" s="177">
        <v>33055</v>
      </c>
      <c r="Q849" s="176">
        <v>276</v>
      </c>
      <c r="R849" s="175">
        <v>86237.06</v>
      </c>
      <c r="S849" s="175">
        <v>213754.18</v>
      </c>
      <c r="T849" s="178">
        <v>0</v>
      </c>
      <c r="U849" s="96">
        <v>6</v>
      </c>
      <c r="V849" s="38" t="s">
        <v>116</v>
      </c>
      <c r="W849" s="38"/>
      <c r="X849" s="137">
        <v>3749.8905000000004</v>
      </c>
      <c r="Y849" s="138">
        <v>62275</v>
      </c>
      <c r="Z849" s="179">
        <v>57</v>
      </c>
      <c r="AA849" s="139">
        <v>2070</v>
      </c>
      <c r="AB849" s="131"/>
      <c r="AC849" s="38"/>
      <c r="AD849" s="140">
        <v>213754.18</v>
      </c>
      <c r="AE849" s="141">
        <v>210004.28949999998</v>
      </c>
      <c r="AF849" s="141">
        <v>206254.39899999998</v>
      </c>
      <c r="AG849" s="141">
        <v>202504.50849999997</v>
      </c>
      <c r="AH849" s="141">
        <v>198754.61799999996</v>
      </c>
      <c r="AI849" s="141">
        <v>195004.72749999995</v>
      </c>
      <c r="AJ849" s="141">
        <v>191254.83699999994</v>
      </c>
      <c r="AK849" s="141">
        <v>187504.94649999993</v>
      </c>
      <c r="AL849" s="141">
        <v>183755.05599999992</v>
      </c>
      <c r="AM849" s="141">
        <v>180005.16549999992</v>
      </c>
      <c r="AN849" s="141">
        <v>176255.27499999991</v>
      </c>
      <c r="AO849" s="141">
        <v>172505.3844999999</v>
      </c>
      <c r="AP849" s="141">
        <v>168755.49399999989</v>
      </c>
      <c r="AQ849" s="141">
        <v>165005.60349999988</v>
      </c>
      <c r="AR849" s="141">
        <v>161255.71299999987</v>
      </c>
      <c r="AS849" s="141">
        <v>157505.82249999986</v>
      </c>
      <c r="AT849" s="141">
        <v>153755.93199999986</v>
      </c>
      <c r="AU849" s="141">
        <v>150006.04149999985</v>
      </c>
      <c r="AV849" s="141">
        <v>146256.15099999984</v>
      </c>
      <c r="AW849" s="141">
        <v>142506.26049999983</v>
      </c>
      <c r="AX849" s="141">
        <v>138756.36999999982</v>
      </c>
      <c r="AY849" s="141">
        <v>135006.47949999981</v>
      </c>
      <c r="AZ849" s="141">
        <v>131256.5889999998</v>
      </c>
      <c r="BA849" s="141">
        <v>127506.69849999981</v>
      </c>
      <c r="BB849" s="141">
        <v>123756.80799999982</v>
      </c>
      <c r="BC849" s="141">
        <v>120006.91749999982</v>
      </c>
      <c r="BD849" s="141">
        <v>116257.02699999983</v>
      </c>
      <c r="BE849" s="141">
        <v>112507.13649999983</v>
      </c>
      <c r="BF849" s="141">
        <v>108757.24599999984</v>
      </c>
      <c r="BG849" s="141">
        <v>105007.35549999985</v>
      </c>
      <c r="BH849" s="141">
        <v>101257.46499999985</v>
      </c>
      <c r="BI849" s="141">
        <v>97507.574499999857</v>
      </c>
      <c r="BJ849" s="141">
        <v>93757.683999999863</v>
      </c>
      <c r="BK849" s="141">
        <v>90007.793499999869</v>
      </c>
      <c r="BL849" s="141">
        <v>86257.902999999875</v>
      </c>
      <c r="BM849" s="141">
        <v>82508.012499999881</v>
      </c>
      <c r="BN849" s="141">
        <v>78758.121999999887</v>
      </c>
      <c r="BO849" s="141">
        <v>75008.231499999893</v>
      </c>
      <c r="BP849" s="141">
        <v>71258.340999999898</v>
      </c>
    </row>
    <row r="850" spans="4:68">
      <c r="D850" s="174" t="s">
        <v>5326</v>
      </c>
      <c r="E850" s="175">
        <v>182162.19</v>
      </c>
      <c r="F850" s="174" t="s">
        <v>3540</v>
      </c>
      <c r="G850" s="174" t="s">
        <v>5327</v>
      </c>
      <c r="H850" s="174" t="s">
        <v>191</v>
      </c>
      <c r="I850" s="174" t="s">
        <v>5328</v>
      </c>
      <c r="J850" s="174" t="s">
        <v>5329</v>
      </c>
      <c r="K850" s="174"/>
      <c r="L850" s="174" t="s">
        <v>4377</v>
      </c>
      <c r="M850" s="174" t="s">
        <v>4493</v>
      </c>
      <c r="N850" s="176">
        <v>960</v>
      </c>
      <c r="O850" s="174" t="s">
        <v>3407</v>
      </c>
      <c r="P850" s="177">
        <v>34151</v>
      </c>
      <c r="Q850" s="176">
        <v>240</v>
      </c>
      <c r="R850" s="175">
        <v>45534.12</v>
      </c>
      <c r="S850" s="175">
        <v>136628.07</v>
      </c>
      <c r="T850" s="178">
        <v>0</v>
      </c>
      <c r="U850" s="96">
        <v>6</v>
      </c>
      <c r="V850" s="38" t="s">
        <v>116</v>
      </c>
      <c r="W850" s="38"/>
      <c r="X850" s="137">
        <v>2277.0273750000001</v>
      </c>
      <c r="Y850" s="138">
        <v>63371</v>
      </c>
      <c r="Z850" s="179">
        <v>60</v>
      </c>
      <c r="AA850" s="139">
        <v>2073</v>
      </c>
      <c r="AB850" s="131"/>
      <c r="AC850" s="38"/>
      <c r="AD850" s="140">
        <v>136628.07</v>
      </c>
      <c r="AE850" s="141">
        <v>134351.042625</v>
      </c>
      <c r="AF850" s="141">
        <v>132074.01525</v>
      </c>
      <c r="AG850" s="141">
        <v>129796.98787499999</v>
      </c>
      <c r="AH850" s="141">
        <v>127519.96049999999</v>
      </c>
      <c r="AI850" s="141">
        <v>125242.93312499998</v>
      </c>
      <c r="AJ850" s="141">
        <v>122965.90574999998</v>
      </c>
      <c r="AK850" s="141">
        <v>120688.87837499997</v>
      </c>
      <c r="AL850" s="141">
        <v>118411.85099999997</v>
      </c>
      <c r="AM850" s="141">
        <v>116134.82362499996</v>
      </c>
      <c r="AN850" s="141">
        <v>113857.79624999996</v>
      </c>
      <c r="AO850" s="141">
        <v>111580.76887499995</v>
      </c>
      <c r="AP850" s="141">
        <v>109303.74149999995</v>
      </c>
      <c r="AQ850" s="141">
        <v>107026.71412499994</v>
      </c>
      <c r="AR850" s="141">
        <v>104749.68674999994</v>
      </c>
      <c r="AS850" s="141">
        <v>102472.65937499993</v>
      </c>
      <c r="AT850" s="141">
        <v>100195.63199999993</v>
      </c>
      <c r="AU850" s="141">
        <v>97918.60462499992</v>
      </c>
      <c r="AV850" s="141">
        <v>95641.577249999915</v>
      </c>
      <c r="AW850" s="141">
        <v>93364.54987499991</v>
      </c>
      <c r="AX850" s="141">
        <v>91087.522499999905</v>
      </c>
      <c r="AY850" s="141">
        <v>88810.495124999899</v>
      </c>
      <c r="AZ850" s="141">
        <v>86533.467749999894</v>
      </c>
      <c r="BA850" s="141">
        <v>84256.440374999889</v>
      </c>
      <c r="BB850" s="141">
        <v>81979.412999999884</v>
      </c>
      <c r="BC850" s="141">
        <v>79702.385624999879</v>
      </c>
      <c r="BD850" s="141">
        <v>77425.358249999874</v>
      </c>
      <c r="BE850" s="141">
        <v>75148.330874999869</v>
      </c>
      <c r="BF850" s="141">
        <v>72871.303499999864</v>
      </c>
      <c r="BG850" s="141">
        <v>70594.276124999858</v>
      </c>
      <c r="BH850" s="141">
        <v>68317.248749999853</v>
      </c>
      <c r="BI850" s="141">
        <v>66040.221374999848</v>
      </c>
      <c r="BJ850" s="141">
        <v>63763.19399999985</v>
      </c>
      <c r="BK850" s="141">
        <v>61486.166624999853</v>
      </c>
      <c r="BL850" s="141">
        <v>59209.139249999855</v>
      </c>
      <c r="BM850" s="141">
        <v>56932.111874999857</v>
      </c>
      <c r="BN850" s="141">
        <v>54655.084499999859</v>
      </c>
      <c r="BO850" s="141">
        <v>52378.057124999861</v>
      </c>
      <c r="BP850" s="141">
        <v>50101.029749999863</v>
      </c>
    </row>
    <row r="851" spans="4:68">
      <c r="D851" s="174" t="s">
        <v>5330</v>
      </c>
      <c r="E851" s="176">
        <v>12</v>
      </c>
      <c r="F851" s="174" t="s">
        <v>3466</v>
      </c>
      <c r="G851" s="174" t="s">
        <v>5327</v>
      </c>
      <c r="H851" s="174" t="s">
        <v>191</v>
      </c>
      <c r="I851" s="174" t="s">
        <v>5328</v>
      </c>
      <c r="J851" s="174" t="s">
        <v>5331</v>
      </c>
      <c r="K851" s="174"/>
      <c r="L851" s="174" t="s">
        <v>4377</v>
      </c>
      <c r="M851" s="174" t="s">
        <v>4493</v>
      </c>
      <c r="N851" s="176">
        <v>960</v>
      </c>
      <c r="O851" s="174" t="s">
        <v>3407</v>
      </c>
      <c r="P851" s="177">
        <v>34151</v>
      </c>
      <c r="Q851" s="176">
        <v>240</v>
      </c>
      <c r="R851" s="176">
        <v>3</v>
      </c>
      <c r="S851" s="176">
        <v>9</v>
      </c>
      <c r="T851" s="178">
        <v>0</v>
      </c>
      <c r="U851" s="96">
        <v>6</v>
      </c>
      <c r="V851" s="38" t="s">
        <v>116</v>
      </c>
      <c r="W851" s="38"/>
      <c r="X851" s="137">
        <v>0.15000000000000002</v>
      </c>
      <c r="Y851" s="138">
        <v>63371</v>
      </c>
      <c r="Z851" s="179">
        <v>60</v>
      </c>
      <c r="AA851" s="139">
        <v>2073</v>
      </c>
      <c r="AB851" s="131"/>
      <c r="AC851" s="38"/>
      <c r="AD851" s="140">
        <v>9</v>
      </c>
      <c r="AE851" s="141">
        <v>8.85</v>
      </c>
      <c r="AF851" s="141">
        <v>8.6999999999999993</v>
      </c>
      <c r="AG851" s="141">
        <v>8.5499999999999989</v>
      </c>
      <c r="AH851" s="141">
        <v>8.3999999999999986</v>
      </c>
      <c r="AI851" s="141">
        <v>8.2499999999999982</v>
      </c>
      <c r="AJ851" s="141">
        <v>8.0999999999999979</v>
      </c>
      <c r="AK851" s="141">
        <v>7.9499999999999975</v>
      </c>
      <c r="AL851" s="141">
        <v>7.7999999999999972</v>
      </c>
      <c r="AM851" s="141">
        <v>7.6499999999999968</v>
      </c>
      <c r="AN851" s="141">
        <v>7.4999999999999964</v>
      </c>
      <c r="AO851" s="141">
        <v>7.3499999999999961</v>
      </c>
      <c r="AP851" s="141">
        <v>7.1999999999999957</v>
      </c>
      <c r="AQ851" s="141">
        <v>7.0499999999999954</v>
      </c>
      <c r="AR851" s="141">
        <v>6.899999999999995</v>
      </c>
      <c r="AS851" s="141">
        <v>6.7499999999999947</v>
      </c>
      <c r="AT851" s="141">
        <v>6.5999999999999943</v>
      </c>
      <c r="AU851" s="141">
        <v>6.449999999999994</v>
      </c>
      <c r="AV851" s="141">
        <v>6.2999999999999936</v>
      </c>
      <c r="AW851" s="141">
        <v>6.1499999999999932</v>
      </c>
      <c r="AX851" s="141">
        <v>5.9999999999999929</v>
      </c>
      <c r="AY851" s="141">
        <v>5.8499999999999925</v>
      </c>
      <c r="AZ851" s="141">
        <v>5.6999999999999922</v>
      </c>
      <c r="BA851" s="141">
        <v>5.5499999999999918</v>
      </c>
      <c r="BB851" s="141">
        <v>5.3999999999999915</v>
      </c>
      <c r="BC851" s="141">
        <v>5.2499999999999911</v>
      </c>
      <c r="BD851" s="141">
        <v>5.0999999999999908</v>
      </c>
      <c r="BE851" s="141">
        <v>4.9499999999999904</v>
      </c>
      <c r="BF851" s="141">
        <v>4.7999999999999901</v>
      </c>
      <c r="BG851" s="141">
        <v>4.6499999999999897</v>
      </c>
      <c r="BH851" s="141">
        <v>4.4999999999999893</v>
      </c>
      <c r="BI851" s="141">
        <v>4.349999999999989</v>
      </c>
      <c r="BJ851" s="141">
        <v>4.1999999999999886</v>
      </c>
      <c r="BK851" s="141">
        <v>4.0499999999999883</v>
      </c>
      <c r="BL851" s="141">
        <v>3.8999999999999884</v>
      </c>
      <c r="BM851" s="141">
        <v>3.7499999999999885</v>
      </c>
      <c r="BN851" s="141">
        <v>3.5999999999999885</v>
      </c>
      <c r="BO851" s="141">
        <v>3.4499999999999886</v>
      </c>
      <c r="BP851" s="141">
        <v>3.2999999999999887</v>
      </c>
    </row>
    <row r="852" spans="4:68">
      <c r="D852" s="174" t="s">
        <v>5332</v>
      </c>
      <c r="E852" s="175">
        <v>98.58</v>
      </c>
      <c r="F852" s="174" t="s">
        <v>3459</v>
      </c>
      <c r="G852" s="174" t="s">
        <v>5327</v>
      </c>
      <c r="H852" s="174" t="s">
        <v>191</v>
      </c>
      <c r="I852" s="174" t="s">
        <v>5328</v>
      </c>
      <c r="J852" s="174" t="s">
        <v>5329</v>
      </c>
      <c r="K852" s="174"/>
      <c r="L852" s="174" t="s">
        <v>4377</v>
      </c>
      <c r="M852" s="174" t="s">
        <v>4493</v>
      </c>
      <c r="N852" s="176">
        <v>960</v>
      </c>
      <c r="O852" s="174" t="s">
        <v>3407</v>
      </c>
      <c r="P852" s="177">
        <v>34151</v>
      </c>
      <c r="Q852" s="176">
        <v>240</v>
      </c>
      <c r="R852" s="175">
        <v>24.61</v>
      </c>
      <c r="S852" s="175">
        <v>73.97</v>
      </c>
      <c r="T852" s="178">
        <v>0</v>
      </c>
      <c r="U852" s="96">
        <v>6</v>
      </c>
      <c r="V852" s="38" t="s">
        <v>116</v>
      </c>
      <c r="W852" s="38"/>
      <c r="X852" s="137">
        <v>1.2322500000000001</v>
      </c>
      <c r="Y852" s="138">
        <v>63371</v>
      </c>
      <c r="Z852" s="179">
        <v>60</v>
      </c>
      <c r="AA852" s="139">
        <v>2073</v>
      </c>
      <c r="AB852" s="131"/>
      <c r="AC852" s="38"/>
      <c r="AD852" s="140">
        <v>73.97</v>
      </c>
      <c r="AE852" s="141">
        <v>72.737750000000005</v>
      </c>
      <c r="AF852" s="141">
        <v>71.505500000000012</v>
      </c>
      <c r="AG852" s="141">
        <v>70.273250000000019</v>
      </c>
      <c r="AH852" s="141">
        <v>69.041000000000025</v>
      </c>
      <c r="AI852" s="141">
        <v>67.808750000000032</v>
      </c>
      <c r="AJ852" s="141">
        <v>66.576500000000038</v>
      </c>
      <c r="AK852" s="141">
        <v>65.344250000000045</v>
      </c>
      <c r="AL852" s="141">
        <v>64.112000000000052</v>
      </c>
      <c r="AM852" s="141">
        <v>62.879750000000051</v>
      </c>
      <c r="AN852" s="141">
        <v>61.647500000000051</v>
      </c>
      <c r="AO852" s="141">
        <v>60.41525000000005</v>
      </c>
      <c r="AP852" s="141">
        <v>59.18300000000005</v>
      </c>
      <c r="AQ852" s="141">
        <v>57.950750000000049</v>
      </c>
      <c r="AR852" s="141">
        <v>56.718500000000049</v>
      </c>
      <c r="AS852" s="141">
        <v>55.486250000000048</v>
      </c>
      <c r="AT852" s="141">
        <v>54.254000000000048</v>
      </c>
      <c r="AU852" s="141">
        <v>53.021750000000047</v>
      </c>
      <c r="AV852" s="141">
        <v>51.789500000000046</v>
      </c>
      <c r="AW852" s="141">
        <v>50.557250000000046</v>
      </c>
      <c r="AX852" s="141">
        <v>49.325000000000045</v>
      </c>
      <c r="AY852" s="141">
        <v>48.092750000000045</v>
      </c>
      <c r="AZ852" s="141">
        <v>46.860500000000044</v>
      </c>
      <c r="BA852" s="141">
        <v>45.628250000000044</v>
      </c>
      <c r="BB852" s="141">
        <v>44.396000000000043</v>
      </c>
      <c r="BC852" s="141">
        <v>43.163750000000043</v>
      </c>
      <c r="BD852" s="141">
        <v>41.931500000000042</v>
      </c>
      <c r="BE852" s="141">
        <v>40.699250000000042</v>
      </c>
      <c r="BF852" s="141">
        <v>39.467000000000041</v>
      </c>
      <c r="BG852" s="141">
        <v>38.234750000000041</v>
      </c>
      <c r="BH852" s="141">
        <v>37.00250000000004</v>
      </c>
      <c r="BI852" s="141">
        <v>35.77025000000004</v>
      </c>
      <c r="BJ852" s="141">
        <v>34.538000000000039</v>
      </c>
      <c r="BK852" s="141">
        <v>33.305750000000039</v>
      </c>
      <c r="BL852" s="141">
        <v>32.073500000000038</v>
      </c>
      <c r="BM852" s="141">
        <v>30.841250000000038</v>
      </c>
      <c r="BN852" s="141">
        <v>29.609000000000037</v>
      </c>
      <c r="BO852" s="141">
        <v>28.376750000000037</v>
      </c>
      <c r="BP852" s="141">
        <v>27.144500000000036</v>
      </c>
    </row>
    <row r="853" spans="4:68">
      <c r="D853" s="174" t="s">
        <v>5333</v>
      </c>
      <c r="E853" s="175">
        <v>339169.59</v>
      </c>
      <c r="F853" s="174" t="s">
        <v>3540</v>
      </c>
      <c r="G853" s="174" t="s">
        <v>5334</v>
      </c>
      <c r="H853" s="174" t="s">
        <v>191</v>
      </c>
      <c r="I853" s="174" t="s">
        <v>5335</v>
      </c>
      <c r="J853" s="174" t="s">
        <v>5336</v>
      </c>
      <c r="K853" s="174"/>
      <c r="L853" s="174" t="s">
        <v>4377</v>
      </c>
      <c r="M853" s="174" t="s">
        <v>4378</v>
      </c>
      <c r="N853" s="176">
        <v>960</v>
      </c>
      <c r="O853" s="174" t="s">
        <v>3407</v>
      </c>
      <c r="P853" s="177">
        <v>33420</v>
      </c>
      <c r="Q853" s="176">
        <v>264</v>
      </c>
      <c r="R853" s="175">
        <v>93259.72</v>
      </c>
      <c r="S853" s="175">
        <v>245909.87</v>
      </c>
      <c r="T853" s="178">
        <v>0</v>
      </c>
      <c r="U853" s="96">
        <v>6</v>
      </c>
      <c r="V853" s="38" t="s">
        <v>116</v>
      </c>
      <c r="W853" s="38"/>
      <c r="X853" s="137">
        <v>4239.6198750000003</v>
      </c>
      <c r="Y853" s="138">
        <v>62640</v>
      </c>
      <c r="Z853" s="179">
        <v>58</v>
      </c>
      <c r="AA853" s="139">
        <v>2071</v>
      </c>
      <c r="AB853" s="131"/>
      <c r="AC853" s="38"/>
      <c r="AD853" s="140">
        <v>245909.87</v>
      </c>
      <c r="AE853" s="141">
        <v>241670.25012499999</v>
      </c>
      <c r="AF853" s="141">
        <v>237430.63024999999</v>
      </c>
      <c r="AG853" s="141">
        <v>233191.01037499998</v>
      </c>
      <c r="AH853" s="141">
        <v>228951.39049999998</v>
      </c>
      <c r="AI853" s="141">
        <v>224711.77062499998</v>
      </c>
      <c r="AJ853" s="141">
        <v>220472.15074999997</v>
      </c>
      <c r="AK853" s="141">
        <v>216232.53087499997</v>
      </c>
      <c r="AL853" s="141">
        <v>211992.91099999996</v>
      </c>
      <c r="AM853" s="141">
        <v>207753.29112499996</v>
      </c>
      <c r="AN853" s="141">
        <v>203513.67124999996</v>
      </c>
      <c r="AO853" s="141">
        <v>199274.05137499995</v>
      </c>
      <c r="AP853" s="141">
        <v>195034.43149999995</v>
      </c>
      <c r="AQ853" s="141">
        <v>190794.81162499994</v>
      </c>
      <c r="AR853" s="141">
        <v>186555.19174999994</v>
      </c>
      <c r="AS853" s="141">
        <v>182315.57187499994</v>
      </c>
      <c r="AT853" s="141">
        <v>178075.95199999993</v>
      </c>
      <c r="AU853" s="141">
        <v>173836.33212499993</v>
      </c>
      <c r="AV853" s="141">
        <v>169596.71224999992</v>
      </c>
      <c r="AW853" s="141">
        <v>165357.09237499992</v>
      </c>
      <c r="AX853" s="141">
        <v>161117.47249999992</v>
      </c>
      <c r="AY853" s="141">
        <v>156877.85262499991</v>
      </c>
      <c r="AZ853" s="141">
        <v>152638.23274999991</v>
      </c>
      <c r="BA853" s="141">
        <v>148398.6128749999</v>
      </c>
      <c r="BB853" s="141">
        <v>144158.9929999999</v>
      </c>
      <c r="BC853" s="141">
        <v>139919.3731249999</v>
      </c>
      <c r="BD853" s="141">
        <v>135679.75324999989</v>
      </c>
      <c r="BE853" s="141">
        <v>131440.13337499989</v>
      </c>
      <c r="BF853" s="141">
        <v>127200.51349999988</v>
      </c>
      <c r="BG853" s="141">
        <v>122960.89362499988</v>
      </c>
      <c r="BH853" s="141">
        <v>118721.27374999988</v>
      </c>
      <c r="BI853" s="141">
        <v>114481.65387499987</v>
      </c>
      <c r="BJ853" s="141">
        <v>110242.03399999987</v>
      </c>
      <c r="BK853" s="141">
        <v>106002.41412499986</v>
      </c>
      <c r="BL853" s="141">
        <v>101762.79424999986</v>
      </c>
      <c r="BM853" s="141">
        <v>97523.174374999857</v>
      </c>
      <c r="BN853" s="141">
        <v>93283.554499999853</v>
      </c>
      <c r="BO853" s="141">
        <v>89043.934624999849</v>
      </c>
      <c r="BP853" s="141">
        <v>84804.314749999845</v>
      </c>
    </row>
    <row r="854" spans="4:68">
      <c r="D854" s="174" t="s">
        <v>5337</v>
      </c>
      <c r="E854" s="176">
        <v>3265</v>
      </c>
      <c r="F854" s="174" t="s">
        <v>3466</v>
      </c>
      <c r="G854" s="174" t="s">
        <v>5338</v>
      </c>
      <c r="H854" s="174" t="s">
        <v>191</v>
      </c>
      <c r="I854" s="174" t="s">
        <v>5339</v>
      </c>
      <c r="J854" s="174" t="s">
        <v>5340</v>
      </c>
      <c r="K854" s="174"/>
      <c r="L854" s="174" t="s">
        <v>4377</v>
      </c>
      <c r="M854" s="174" t="s">
        <v>3776</v>
      </c>
      <c r="N854" s="176">
        <v>960</v>
      </c>
      <c r="O854" s="174" t="s">
        <v>3407</v>
      </c>
      <c r="P854" s="177">
        <v>34151</v>
      </c>
      <c r="Q854" s="176">
        <v>240</v>
      </c>
      <c r="R854" s="175">
        <v>816.1</v>
      </c>
      <c r="S854" s="175">
        <v>2448.9</v>
      </c>
      <c r="T854" s="178">
        <v>0</v>
      </c>
      <c r="U854" s="96">
        <v>6</v>
      </c>
      <c r="V854" s="38" t="s">
        <v>116</v>
      </c>
      <c r="W854" s="38"/>
      <c r="X854" s="137">
        <v>40.8125</v>
      </c>
      <c r="Y854" s="138">
        <v>63371</v>
      </c>
      <c r="Z854" s="179">
        <v>60</v>
      </c>
      <c r="AA854" s="139">
        <v>2073</v>
      </c>
      <c r="AB854" s="131"/>
      <c r="AC854" s="38"/>
      <c r="AD854" s="140">
        <v>2448.9</v>
      </c>
      <c r="AE854" s="141">
        <v>2408.0875000000001</v>
      </c>
      <c r="AF854" s="141">
        <v>2367.2750000000001</v>
      </c>
      <c r="AG854" s="141">
        <v>2326.4625000000001</v>
      </c>
      <c r="AH854" s="141">
        <v>2285.65</v>
      </c>
      <c r="AI854" s="141">
        <v>2244.8375000000001</v>
      </c>
      <c r="AJ854" s="141">
        <v>2204.0250000000001</v>
      </c>
      <c r="AK854" s="141">
        <v>2163.2125000000001</v>
      </c>
      <c r="AL854" s="141">
        <v>2122.4</v>
      </c>
      <c r="AM854" s="141">
        <v>2081.5875000000001</v>
      </c>
      <c r="AN854" s="141">
        <v>2040.7750000000001</v>
      </c>
      <c r="AO854" s="141">
        <v>1999.9625000000001</v>
      </c>
      <c r="AP854" s="141">
        <v>1959.15</v>
      </c>
      <c r="AQ854" s="141">
        <v>1918.3375000000001</v>
      </c>
      <c r="AR854" s="141">
        <v>1877.5250000000001</v>
      </c>
      <c r="AS854" s="141">
        <v>1836.7125000000001</v>
      </c>
      <c r="AT854" s="141">
        <v>1795.9</v>
      </c>
      <c r="AU854" s="141">
        <v>1755.0875000000001</v>
      </c>
      <c r="AV854" s="141">
        <v>1714.2750000000001</v>
      </c>
      <c r="AW854" s="141">
        <v>1673.4625000000001</v>
      </c>
      <c r="AX854" s="141">
        <v>1632.65</v>
      </c>
      <c r="AY854" s="141">
        <v>1591.8375000000001</v>
      </c>
      <c r="AZ854" s="141">
        <v>1551.0250000000001</v>
      </c>
      <c r="BA854" s="141">
        <v>1510.2125000000001</v>
      </c>
      <c r="BB854" s="141">
        <v>1469.4</v>
      </c>
      <c r="BC854" s="141">
        <v>1428.5875000000001</v>
      </c>
      <c r="BD854" s="141">
        <v>1387.7750000000001</v>
      </c>
      <c r="BE854" s="141">
        <v>1346.9625000000001</v>
      </c>
      <c r="BF854" s="141">
        <v>1306.1500000000001</v>
      </c>
      <c r="BG854" s="141">
        <v>1265.3375000000001</v>
      </c>
      <c r="BH854" s="141">
        <v>1224.5250000000001</v>
      </c>
      <c r="BI854" s="141">
        <v>1183.7125000000001</v>
      </c>
      <c r="BJ854" s="141">
        <v>1142.9000000000001</v>
      </c>
      <c r="BK854" s="141">
        <v>1102.0875000000001</v>
      </c>
      <c r="BL854" s="141">
        <v>1061.2750000000001</v>
      </c>
      <c r="BM854" s="141">
        <v>1020.4625000000001</v>
      </c>
      <c r="BN854" s="141">
        <v>979.65000000000009</v>
      </c>
      <c r="BO854" s="141">
        <v>938.83750000000009</v>
      </c>
      <c r="BP854" s="141">
        <v>898.02500000000009</v>
      </c>
    </row>
    <row r="855" spans="4:68">
      <c r="D855" s="174" t="s">
        <v>5341</v>
      </c>
      <c r="E855" s="175">
        <v>62771.3</v>
      </c>
      <c r="F855" s="174" t="s">
        <v>3459</v>
      </c>
      <c r="G855" s="174" t="s">
        <v>5338</v>
      </c>
      <c r="H855" s="174" t="s">
        <v>191</v>
      </c>
      <c r="I855" s="174" t="s">
        <v>5339</v>
      </c>
      <c r="J855" s="174" t="s">
        <v>5342</v>
      </c>
      <c r="K855" s="174"/>
      <c r="L855" s="174" t="s">
        <v>4377</v>
      </c>
      <c r="M855" s="174" t="s">
        <v>3776</v>
      </c>
      <c r="N855" s="176">
        <v>960</v>
      </c>
      <c r="O855" s="174" t="s">
        <v>3407</v>
      </c>
      <c r="P855" s="177">
        <v>34151</v>
      </c>
      <c r="Q855" s="176">
        <v>240</v>
      </c>
      <c r="R855" s="175">
        <v>15690.63</v>
      </c>
      <c r="S855" s="175">
        <v>47080.67</v>
      </c>
      <c r="T855" s="178">
        <v>0</v>
      </c>
      <c r="U855" s="96">
        <v>6</v>
      </c>
      <c r="V855" s="38" t="s">
        <v>116</v>
      </c>
      <c r="W855" s="38"/>
      <c r="X855" s="137">
        <v>784.6412499999999</v>
      </c>
      <c r="Y855" s="138">
        <v>63371</v>
      </c>
      <c r="Z855" s="179">
        <v>60</v>
      </c>
      <c r="AA855" s="139">
        <v>2073</v>
      </c>
      <c r="AB855" s="131"/>
      <c r="AC855" s="38"/>
      <c r="AD855" s="140">
        <v>47080.67</v>
      </c>
      <c r="AE855" s="141">
        <v>46296.028749999998</v>
      </c>
      <c r="AF855" s="141">
        <v>45511.387499999997</v>
      </c>
      <c r="AG855" s="141">
        <v>44726.746249999997</v>
      </c>
      <c r="AH855" s="141">
        <v>43942.104999999996</v>
      </c>
      <c r="AI855" s="141">
        <v>43157.463749999995</v>
      </c>
      <c r="AJ855" s="141">
        <v>42372.822499999995</v>
      </c>
      <c r="AK855" s="141">
        <v>41588.181249999994</v>
      </c>
      <c r="AL855" s="141">
        <v>40803.539999999994</v>
      </c>
      <c r="AM855" s="141">
        <v>40018.898749999993</v>
      </c>
      <c r="AN855" s="141">
        <v>39234.257499999992</v>
      </c>
      <c r="AO855" s="141">
        <v>38449.616249999992</v>
      </c>
      <c r="AP855" s="141">
        <v>37664.974999999991</v>
      </c>
      <c r="AQ855" s="141">
        <v>36880.333749999991</v>
      </c>
      <c r="AR855" s="141">
        <v>36095.69249999999</v>
      </c>
      <c r="AS855" s="141">
        <v>35311.05124999999</v>
      </c>
      <c r="AT855" s="141">
        <v>34526.409999999989</v>
      </c>
      <c r="AU855" s="141">
        <v>33741.768749999988</v>
      </c>
      <c r="AV855" s="141">
        <v>32957.127499999988</v>
      </c>
      <c r="AW855" s="141">
        <v>32172.486249999987</v>
      </c>
      <c r="AX855" s="141">
        <v>31387.844999999987</v>
      </c>
      <c r="AY855" s="141">
        <v>30603.203749999986</v>
      </c>
      <c r="AZ855" s="141">
        <v>29818.562499999985</v>
      </c>
      <c r="BA855" s="141">
        <v>29033.921249999985</v>
      </c>
      <c r="BB855" s="141">
        <v>28249.279999999984</v>
      </c>
      <c r="BC855" s="141">
        <v>27464.638749999984</v>
      </c>
      <c r="BD855" s="141">
        <v>26679.997499999983</v>
      </c>
      <c r="BE855" s="141">
        <v>25895.356249999983</v>
      </c>
      <c r="BF855" s="141">
        <v>25110.714999999982</v>
      </c>
      <c r="BG855" s="141">
        <v>24326.073749999981</v>
      </c>
      <c r="BH855" s="141">
        <v>23541.432499999981</v>
      </c>
      <c r="BI855" s="141">
        <v>22756.79124999998</v>
      </c>
      <c r="BJ855" s="141">
        <v>21972.14999999998</v>
      </c>
      <c r="BK855" s="141">
        <v>21187.508749999979</v>
      </c>
      <c r="BL855" s="141">
        <v>20402.867499999978</v>
      </c>
      <c r="BM855" s="141">
        <v>19618.226249999978</v>
      </c>
      <c r="BN855" s="141">
        <v>18833.584999999977</v>
      </c>
      <c r="BO855" s="141">
        <v>18048.943749999977</v>
      </c>
      <c r="BP855" s="141">
        <v>17264.302499999976</v>
      </c>
    </row>
    <row r="856" spans="4:68">
      <c r="D856" s="174" t="s">
        <v>5343</v>
      </c>
      <c r="E856" s="175">
        <v>36025.89</v>
      </c>
      <c r="F856" s="174" t="s">
        <v>3540</v>
      </c>
      <c r="G856" s="174" t="s">
        <v>5338</v>
      </c>
      <c r="H856" s="174" t="s">
        <v>191</v>
      </c>
      <c r="I856" s="174" t="s">
        <v>5339</v>
      </c>
      <c r="J856" s="174" t="s">
        <v>5344</v>
      </c>
      <c r="K856" s="174"/>
      <c r="L856" s="174" t="s">
        <v>4377</v>
      </c>
      <c r="M856" s="174" t="s">
        <v>4378</v>
      </c>
      <c r="N856" s="176">
        <v>960</v>
      </c>
      <c r="O856" s="174" t="s">
        <v>3407</v>
      </c>
      <c r="P856" s="177">
        <v>34151</v>
      </c>
      <c r="Q856" s="176">
        <v>240</v>
      </c>
      <c r="R856" s="175">
        <v>9005.17</v>
      </c>
      <c r="S856" s="175">
        <v>27020.720000000001</v>
      </c>
      <c r="T856" s="178">
        <v>0</v>
      </c>
      <c r="U856" s="96">
        <v>6</v>
      </c>
      <c r="V856" s="38" t="s">
        <v>116</v>
      </c>
      <c r="W856" s="38"/>
      <c r="X856" s="137">
        <v>450.32362499999999</v>
      </c>
      <c r="Y856" s="138">
        <v>63371</v>
      </c>
      <c r="Z856" s="179">
        <v>60</v>
      </c>
      <c r="AA856" s="139">
        <v>2073</v>
      </c>
      <c r="AB856" s="131"/>
      <c r="AC856" s="38"/>
      <c r="AD856" s="140">
        <v>27020.720000000001</v>
      </c>
      <c r="AE856" s="141">
        <v>26570.396375</v>
      </c>
      <c r="AF856" s="141">
        <v>26120.072749999999</v>
      </c>
      <c r="AG856" s="141">
        <v>25669.749124999998</v>
      </c>
      <c r="AH856" s="141">
        <v>25219.425499999998</v>
      </c>
      <c r="AI856" s="141">
        <v>24769.101874999997</v>
      </c>
      <c r="AJ856" s="141">
        <v>24318.778249999996</v>
      </c>
      <c r="AK856" s="141">
        <v>23868.454624999995</v>
      </c>
      <c r="AL856" s="141">
        <v>23418.130999999994</v>
      </c>
      <c r="AM856" s="141">
        <v>22967.807374999993</v>
      </c>
      <c r="AN856" s="141">
        <v>22517.483749999992</v>
      </c>
      <c r="AO856" s="141">
        <v>22067.160124999991</v>
      </c>
      <c r="AP856" s="141">
        <v>21616.83649999999</v>
      </c>
      <c r="AQ856" s="141">
        <v>21166.512874999989</v>
      </c>
      <c r="AR856" s="141">
        <v>20716.189249999989</v>
      </c>
      <c r="AS856" s="141">
        <v>20265.865624999988</v>
      </c>
      <c r="AT856" s="141">
        <v>19815.541999999987</v>
      </c>
      <c r="AU856" s="141">
        <v>19365.218374999986</v>
      </c>
      <c r="AV856" s="141">
        <v>18914.894749999985</v>
      </c>
      <c r="AW856" s="141">
        <v>18464.571124999984</v>
      </c>
      <c r="AX856" s="141">
        <v>18014.247499999983</v>
      </c>
      <c r="AY856" s="141">
        <v>17563.923874999982</v>
      </c>
      <c r="AZ856" s="141">
        <v>17113.600249999981</v>
      </c>
      <c r="BA856" s="141">
        <v>16663.27662499998</v>
      </c>
      <c r="BB856" s="141">
        <v>16212.95299999998</v>
      </c>
      <c r="BC856" s="141">
        <v>15762.629374999979</v>
      </c>
      <c r="BD856" s="141">
        <v>15312.305749999978</v>
      </c>
      <c r="BE856" s="141">
        <v>14861.982124999977</v>
      </c>
      <c r="BF856" s="141">
        <v>14411.658499999976</v>
      </c>
      <c r="BG856" s="141">
        <v>13961.334874999975</v>
      </c>
      <c r="BH856" s="141">
        <v>13511.011249999974</v>
      </c>
      <c r="BI856" s="141">
        <v>13060.687624999973</v>
      </c>
      <c r="BJ856" s="141">
        <v>12610.363999999972</v>
      </c>
      <c r="BK856" s="141">
        <v>12160.040374999971</v>
      </c>
      <c r="BL856" s="141">
        <v>11709.71674999997</v>
      </c>
      <c r="BM856" s="141">
        <v>11259.39312499997</v>
      </c>
      <c r="BN856" s="141">
        <v>10809.069499999969</v>
      </c>
      <c r="BO856" s="141">
        <v>10358.745874999968</v>
      </c>
      <c r="BP856" s="141">
        <v>9908.4222499999669</v>
      </c>
    </row>
    <row r="857" spans="4:68">
      <c r="D857" s="174" t="s">
        <v>5345</v>
      </c>
      <c r="E857" s="176">
        <v>6533</v>
      </c>
      <c r="F857" s="174" t="s">
        <v>3466</v>
      </c>
      <c r="G857" s="174" t="s">
        <v>5346</v>
      </c>
      <c r="H857" s="174" t="s">
        <v>191</v>
      </c>
      <c r="I857" s="174" t="s">
        <v>3098</v>
      </c>
      <c r="J857" s="174" t="s">
        <v>5347</v>
      </c>
      <c r="K857" s="174"/>
      <c r="L857" s="174" t="s">
        <v>4439</v>
      </c>
      <c r="M857" s="174" t="s">
        <v>4635</v>
      </c>
      <c r="N857" s="176">
        <v>960</v>
      </c>
      <c r="O857" s="174" t="s">
        <v>3407</v>
      </c>
      <c r="P857" s="177">
        <v>33786</v>
      </c>
      <c r="Q857" s="176">
        <v>252</v>
      </c>
      <c r="R857" s="175">
        <v>1714.66</v>
      </c>
      <c r="S857" s="175">
        <v>4818.34</v>
      </c>
      <c r="T857" s="178">
        <v>0</v>
      </c>
      <c r="U857" s="96">
        <v>6</v>
      </c>
      <c r="V857" s="38" t="s">
        <v>116</v>
      </c>
      <c r="W857" s="38"/>
      <c r="X857" s="137">
        <v>81.662500000000009</v>
      </c>
      <c r="Y857" s="138">
        <v>63006</v>
      </c>
      <c r="Z857" s="179">
        <v>59</v>
      </c>
      <c r="AA857" s="139">
        <v>2072</v>
      </c>
      <c r="AB857" s="131"/>
      <c r="AC857" s="38"/>
      <c r="AD857" s="140">
        <v>4818.34</v>
      </c>
      <c r="AE857" s="141">
        <v>4736.6774999999998</v>
      </c>
      <c r="AF857" s="141">
        <v>4655.0149999999994</v>
      </c>
      <c r="AG857" s="141">
        <v>4573.3524999999991</v>
      </c>
      <c r="AH857" s="141">
        <v>4491.6899999999987</v>
      </c>
      <c r="AI857" s="141">
        <v>4410.0274999999983</v>
      </c>
      <c r="AJ857" s="141">
        <v>4328.364999999998</v>
      </c>
      <c r="AK857" s="141">
        <v>4246.7024999999976</v>
      </c>
      <c r="AL857" s="141">
        <v>4165.0399999999972</v>
      </c>
      <c r="AM857" s="141">
        <v>4083.3774999999973</v>
      </c>
      <c r="AN857" s="141">
        <v>4001.7149999999974</v>
      </c>
      <c r="AO857" s="141">
        <v>3920.0524999999975</v>
      </c>
      <c r="AP857" s="141">
        <v>3838.3899999999976</v>
      </c>
      <c r="AQ857" s="141">
        <v>3756.7274999999977</v>
      </c>
      <c r="AR857" s="141">
        <v>3675.0649999999978</v>
      </c>
      <c r="AS857" s="141">
        <v>3593.4024999999979</v>
      </c>
      <c r="AT857" s="141">
        <v>3511.739999999998</v>
      </c>
      <c r="AU857" s="141">
        <v>3430.0774999999981</v>
      </c>
      <c r="AV857" s="141">
        <v>3348.4149999999981</v>
      </c>
      <c r="AW857" s="141">
        <v>3266.7524999999982</v>
      </c>
      <c r="AX857" s="141">
        <v>3185.0899999999983</v>
      </c>
      <c r="AY857" s="141">
        <v>3103.4274999999984</v>
      </c>
      <c r="AZ857" s="141">
        <v>3021.7649999999985</v>
      </c>
      <c r="BA857" s="141">
        <v>2940.1024999999986</v>
      </c>
      <c r="BB857" s="141">
        <v>2858.4399999999987</v>
      </c>
      <c r="BC857" s="141">
        <v>2776.7774999999988</v>
      </c>
      <c r="BD857" s="141">
        <v>2695.1149999999989</v>
      </c>
      <c r="BE857" s="141">
        <v>2613.452499999999</v>
      </c>
      <c r="BF857" s="141">
        <v>2531.7899999999991</v>
      </c>
      <c r="BG857" s="141">
        <v>2450.1274999999991</v>
      </c>
      <c r="BH857" s="141">
        <v>2368.4649999999992</v>
      </c>
      <c r="BI857" s="141">
        <v>2286.8024999999993</v>
      </c>
      <c r="BJ857" s="141">
        <v>2205.1399999999994</v>
      </c>
      <c r="BK857" s="141">
        <v>2123.4774999999995</v>
      </c>
      <c r="BL857" s="141">
        <v>2041.8149999999996</v>
      </c>
      <c r="BM857" s="141">
        <v>1960.1524999999997</v>
      </c>
      <c r="BN857" s="141">
        <v>1878.4899999999998</v>
      </c>
      <c r="BO857" s="141">
        <v>1796.8274999999999</v>
      </c>
      <c r="BP857" s="141">
        <v>1715.165</v>
      </c>
    </row>
    <row r="858" spans="4:68">
      <c r="D858" s="174" t="s">
        <v>5348</v>
      </c>
      <c r="E858" s="175">
        <v>132304.99</v>
      </c>
      <c r="F858" s="174" t="s">
        <v>3459</v>
      </c>
      <c r="G858" s="174" t="s">
        <v>5346</v>
      </c>
      <c r="H858" s="174" t="s">
        <v>191</v>
      </c>
      <c r="I858" s="174" t="s">
        <v>3098</v>
      </c>
      <c r="J858" s="174" t="s">
        <v>5349</v>
      </c>
      <c r="K858" s="174"/>
      <c r="L858" s="174" t="s">
        <v>4439</v>
      </c>
      <c r="M858" s="174" t="s">
        <v>4635</v>
      </c>
      <c r="N858" s="176">
        <v>960</v>
      </c>
      <c r="O858" s="174" t="s">
        <v>3407</v>
      </c>
      <c r="P858" s="177">
        <v>33786</v>
      </c>
      <c r="Q858" s="176">
        <v>252</v>
      </c>
      <c r="R858" s="175">
        <v>34725.440000000002</v>
      </c>
      <c r="S858" s="175">
        <v>97579.55</v>
      </c>
      <c r="T858" s="178">
        <v>0</v>
      </c>
      <c r="U858" s="96">
        <v>6</v>
      </c>
      <c r="V858" s="38" t="s">
        <v>116</v>
      </c>
      <c r="W858" s="38"/>
      <c r="X858" s="137">
        <v>1653.8123749999997</v>
      </c>
      <c r="Y858" s="138">
        <v>63006</v>
      </c>
      <c r="Z858" s="179">
        <v>59</v>
      </c>
      <c r="AA858" s="139">
        <v>2072</v>
      </c>
      <c r="AB858" s="131"/>
      <c r="AC858" s="38"/>
      <c r="AD858" s="140">
        <v>97579.55</v>
      </c>
      <c r="AE858" s="141">
        <v>95925.737625000009</v>
      </c>
      <c r="AF858" s="141">
        <v>94271.925250000015</v>
      </c>
      <c r="AG858" s="141">
        <v>92618.112875000021</v>
      </c>
      <c r="AH858" s="141">
        <v>90964.300500000027</v>
      </c>
      <c r="AI858" s="141">
        <v>89310.488125000033</v>
      </c>
      <c r="AJ858" s="141">
        <v>87656.675750000039</v>
      </c>
      <c r="AK858" s="141">
        <v>86002.863375000044</v>
      </c>
      <c r="AL858" s="141">
        <v>84349.05100000005</v>
      </c>
      <c r="AM858" s="141">
        <v>82695.238625000056</v>
      </c>
      <c r="AN858" s="141">
        <v>81041.426250000062</v>
      </c>
      <c r="AO858" s="141">
        <v>79387.613875000068</v>
      </c>
      <c r="AP858" s="141">
        <v>77733.801500000074</v>
      </c>
      <c r="AQ858" s="141">
        <v>76079.98912500008</v>
      </c>
      <c r="AR858" s="141">
        <v>74426.176750000086</v>
      </c>
      <c r="AS858" s="141">
        <v>72772.364375000092</v>
      </c>
      <c r="AT858" s="141">
        <v>71118.552000000098</v>
      </c>
      <c r="AU858" s="141">
        <v>69464.739625000104</v>
      </c>
      <c r="AV858" s="141">
        <v>67810.92725000011</v>
      </c>
      <c r="AW858" s="141">
        <v>66157.114875000116</v>
      </c>
      <c r="AX858" s="141">
        <v>64503.302500000114</v>
      </c>
      <c r="AY858" s="141">
        <v>62849.490125000113</v>
      </c>
      <c r="AZ858" s="141">
        <v>61195.677750000112</v>
      </c>
      <c r="BA858" s="141">
        <v>59541.86537500011</v>
      </c>
      <c r="BB858" s="141">
        <v>57888.053000000109</v>
      </c>
      <c r="BC858" s="141">
        <v>56234.240625000108</v>
      </c>
      <c r="BD858" s="141">
        <v>54580.428250000106</v>
      </c>
      <c r="BE858" s="141">
        <v>52926.615875000105</v>
      </c>
      <c r="BF858" s="141">
        <v>51272.803500000104</v>
      </c>
      <c r="BG858" s="141">
        <v>49618.991125000102</v>
      </c>
      <c r="BH858" s="141">
        <v>47965.178750000101</v>
      </c>
      <c r="BI858" s="141">
        <v>46311.3663750001</v>
      </c>
      <c r="BJ858" s="141">
        <v>44657.554000000098</v>
      </c>
      <c r="BK858" s="141">
        <v>43003.741625000097</v>
      </c>
      <c r="BL858" s="141">
        <v>41349.929250000096</v>
      </c>
      <c r="BM858" s="141">
        <v>39696.116875000094</v>
      </c>
      <c r="BN858" s="141">
        <v>38042.304500000093</v>
      </c>
      <c r="BO858" s="141">
        <v>36388.492125000092</v>
      </c>
      <c r="BP858" s="141">
        <v>34734.67975000009</v>
      </c>
    </row>
    <row r="859" spans="4:68">
      <c r="D859" s="174" t="s">
        <v>5350</v>
      </c>
      <c r="E859" s="175">
        <v>6599.25</v>
      </c>
      <c r="F859" s="174" t="s">
        <v>3540</v>
      </c>
      <c r="G859" s="174" t="s">
        <v>5346</v>
      </c>
      <c r="H859" s="174" t="s">
        <v>191</v>
      </c>
      <c r="I859" s="174" t="s">
        <v>3098</v>
      </c>
      <c r="J859" s="174" t="s">
        <v>5349</v>
      </c>
      <c r="K859" s="174"/>
      <c r="L859" s="174" t="s">
        <v>4439</v>
      </c>
      <c r="M859" s="174" t="s">
        <v>4635</v>
      </c>
      <c r="N859" s="176">
        <v>960</v>
      </c>
      <c r="O859" s="174" t="s">
        <v>3407</v>
      </c>
      <c r="P859" s="177">
        <v>34151</v>
      </c>
      <c r="Q859" s="176">
        <v>240</v>
      </c>
      <c r="R859" s="175">
        <v>1649.57</v>
      </c>
      <c r="S859" s="175">
        <v>4949.68</v>
      </c>
      <c r="T859" s="178">
        <v>0</v>
      </c>
      <c r="U859" s="96">
        <v>6</v>
      </c>
      <c r="V859" s="38" t="s">
        <v>116</v>
      </c>
      <c r="W859" s="38"/>
      <c r="X859" s="137">
        <v>82.490624999999994</v>
      </c>
      <c r="Y859" s="138">
        <v>63371</v>
      </c>
      <c r="Z859" s="179">
        <v>60</v>
      </c>
      <c r="AA859" s="139">
        <v>2073</v>
      </c>
      <c r="AB859" s="131"/>
      <c r="AC859" s="38"/>
      <c r="AD859" s="140">
        <v>4949.68</v>
      </c>
      <c r="AE859" s="141">
        <v>4867.1893749999999</v>
      </c>
      <c r="AF859" s="141">
        <v>4784.6987499999996</v>
      </c>
      <c r="AG859" s="141">
        <v>4702.2081249999992</v>
      </c>
      <c r="AH859" s="141">
        <v>4619.7174999999988</v>
      </c>
      <c r="AI859" s="141">
        <v>4537.2268749999985</v>
      </c>
      <c r="AJ859" s="141">
        <v>4454.7362499999981</v>
      </c>
      <c r="AK859" s="141">
        <v>4372.2456249999977</v>
      </c>
      <c r="AL859" s="141">
        <v>4289.7549999999974</v>
      </c>
      <c r="AM859" s="141">
        <v>4207.264374999997</v>
      </c>
      <c r="AN859" s="141">
        <v>4124.7737499999967</v>
      </c>
      <c r="AO859" s="141">
        <v>4042.2831249999967</v>
      </c>
      <c r="AP859" s="141">
        <v>3959.7924999999968</v>
      </c>
      <c r="AQ859" s="141">
        <v>3877.3018749999969</v>
      </c>
      <c r="AR859" s="141">
        <v>3794.811249999997</v>
      </c>
      <c r="AS859" s="141">
        <v>3712.3206249999971</v>
      </c>
      <c r="AT859" s="141">
        <v>3629.8299999999972</v>
      </c>
      <c r="AU859" s="141">
        <v>3547.3393749999973</v>
      </c>
      <c r="AV859" s="141">
        <v>3464.8487499999974</v>
      </c>
      <c r="AW859" s="141">
        <v>3382.3581249999975</v>
      </c>
      <c r="AX859" s="141">
        <v>3299.8674999999976</v>
      </c>
      <c r="AY859" s="141">
        <v>3217.3768749999977</v>
      </c>
      <c r="AZ859" s="141">
        <v>3134.8862499999977</v>
      </c>
      <c r="BA859" s="141">
        <v>3052.3956249999978</v>
      </c>
      <c r="BB859" s="141">
        <v>2969.9049999999979</v>
      </c>
      <c r="BC859" s="141">
        <v>2887.414374999998</v>
      </c>
      <c r="BD859" s="141">
        <v>2804.9237499999981</v>
      </c>
      <c r="BE859" s="141">
        <v>2722.4331249999982</v>
      </c>
      <c r="BF859" s="141">
        <v>2639.9424999999983</v>
      </c>
      <c r="BG859" s="141">
        <v>2557.4518749999984</v>
      </c>
      <c r="BH859" s="141">
        <v>2474.9612499999985</v>
      </c>
      <c r="BI859" s="141">
        <v>2392.4706249999986</v>
      </c>
      <c r="BJ859" s="141">
        <v>2309.9799999999987</v>
      </c>
      <c r="BK859" s="141">
        <v>2227.4893749999987</v>
      </c>
      <c r="BL859" s="141">
        <v>2144.9987499999988</v>
      </c>
      <c r="BM859" s="141">
        <v>2062.5081249999989</v>
      </c>
      <c r="BN859" s="141">
        <v>1980.017499999999</v>
      </c>
      <c r="BO859" s="141">
        <v>1897.5268749999991</v>
      </c>
      <c r="BP859" s="141">
        <v>1815.0362499999992</v>
      </c>
    </row>
    <row r="860" spans="4:68">
      <c r="D860" s="174" t="s">
        <v>5351</v>
      </c>
      <c r="E860" s="175">
        <v>6107182.6900000004</v>
      </c>
      <c r="F860" s="174" t="s">
        <v>3409</v>
      </c>
      <c r="G860" s="174" t="s">
        <v>5352</v>
      </c>
      <c r="H860" s="174" t="s">
        <v>191</v>
      </c>
      <c r="I860" s="174" t="s">
        <v>3098</v>
      </c>
      <c r="J860" s="174" t="s">
        <v>5353</v>
      </c>
      <c r="K860" s="174"/>
      <c r="L860" s="174" t="s">
        <v>4377</v>
      </c>
      <c r="M860" s="174" t="s">
        <v>4613</v>
      </c>
      <c r="N860" s="176">
        <v>960</v>
      </c>
      <c r="O860" s="174" t="s">
        <v>3407</v>
      </c>
      <c r="P860" s="177">
        <v>25750</v>
      </c>
      <c r="Q860" s="176">
        <v>516</v>
      </c>
      <c r="R860" s="175">
        <v>3282398.59</v>
      </c>
      <c r="S860" s="175">
        <v>2824784.1</v>
      </c>
      <c r="T860" s="178">
        <v>0</v>
      </c>
      <c r="U860" s="96">
        <v>6</v>
      </c>
      <c r="V860" s="38" t="s">
        <v>116</v>
      </c>
      <c r="W860" s="38"/>
      <c r="X860" s="137">
        <v>76339.783625000011</v>
      </c>
      <c r="Y860" s="138">
        <v>54970</v>
      </c>
      <c r="Z860" s="179">
        <v>37</v>
      </c>
      <c r="AA860" s="139">
        <v>2050</v>
      </c>
      <c r="AB860" s="131"/>
      <c r="AC860" s="38"/>
      <c r="AD860" s="140">
        <v>2824784.1</v>
      </c>
      <c r="AE860" s="141">
        <v>2748444.3163749999</v>
      </c>
      <c r="AF860" s="141">
        <v>2672104.5327499998</v>
      </c>
      <c r="AG860" s="141">
        <v>2595764.7491249996</v>
      </c>
      <c r="AH860" s="141">
        <v>2519424.9654999995</v>
      </c>
      <c r="AI860" s="141">
        <v>2443085.1818749993</v>
      </c>
      <c r="AJ860" s="141">
        <v>2366745.3982499992</v>
      </c>
      <c r="AK860" s="141">
        <v>2290405.614624999</v>
      </c>
      <c r="AL860" s="141">
        <v>2214065.8309999988</v>
      </c>
      <c r="AM860" s="141">
        <v>2137726.0473749987</v>
      </c>
      <c r="AN860" s="141">
        <v>2061386.2637499988</v>
      </c>
      <c r="AO860" s="141">
        <v>1985046.4801249988</v>
      </c>
      <c r="AP860" s="141">
        <v>1908706.6964999989</v>
      </c>
      <c r="AQ860" s="141">
        <v>1832366.912874999</v>
      </c>
      <c r="AR860" s="141">
        <v>1756027.1292499991</v>
      </c>
      <c r="AS860" s="141">
        <v>1679687.3456249991</v>
      </c>
      <c r="AT860" s="141">
        <v>1603347.5619999992</v>
      </c>
      <c r="AU860" s="141">
        <v>1527007.7783749993</v>
      </c>
      <c r="AV860" s="141">
        <v>1450667.9947499994</v>
      </c>
      <c r="AW860" s="141">
        <v>1374328.2111249994</v>
      </c>
      <c r="AX860" s="141">
        <v>1297988.4274999995</v>
      </c>
      <c r="AY860" s="141">
        <v>1221648.6438749996</v>
      </c>
      <c r="AZ860" s="141">
        <v>1145308.8602499997</v>
      </c>
      <c r="BA860" s="141">
        <v>1068969.0766249998</v>
      </c>
      <c r="BB860" s="141">
        <v>992629.29299999971</v>
      </c>
      <c r="BC860" s="141">
        <v>916289.50937499967</v>
      </c>
      <c r="BD860" s="141">
        <v>839949.72574999963</v>
      </c>
      <c r="BE860" s="141">
        <v>763609.94212499959</v>
      </c>
      <c r="BF860" s="141">
        <v>687270.15849999955</v>
      </c>
      <c r="BG860" s="141">
        <v>610930.37487499951</v>
      </c>
      <c r="BH860" s="141">
        <v>534590.59124999947</v>
      </c>
      <c r="BI860" s="141">
        <v>458250.80762499943</v>
      </c>
      <c r="BJ860" s="141">
        <v>381911.02399999939</v>
      </c>
      <c r="BK860" s="141">
        <v>305571.24037499935</v>
      </c>
      <c r="BL860" s="141">
        <v>229231.45674999934</v>
      </c>
      <c r="BM860" s="141">
        <v>152891.67312499933</v>
      </c>
      <c r="BN860" s="141">
        <v>76551.889499999321</v>
      </c>
      <c r="BO860" s="141">
        <v>212.10587499930989</v>
      </c>
      <c r="BP860" s="141">
        <v>0</v>
      </c>
    </row>
    <row r="861" spans="4:68">
      <c r="D861" s="174" t="s">
        <v>5354</v>
      </c>
      <c r="E861" s="176">
        <v>16504746</v>
      </c>
      <c r="F861" s="174" t="s">
        <v>3540</v>
      </c>
      <c r="G861" s="174" t="s">
        <v>5355</v>
      </c>
      <c r="H861" s="174" t="s">
        <v>191</v>
      </c>
      <c r="I861" s="174" t="s">
        <v>3098</v>
      </c>
      <c r="J861" s="174" t="s">
        <v>5356</v>
      </c>
      <c r="K861" s="174"/>
      <c r="L861" s="174" t="s">
        <v>5357</v>
      </c>
      <c r="M861" s="174" t="s">
        <v>4683</v>
      </c>
      <c r="N861" s="176">
        <v>960</v>
      </c>
      <c r="O861" s="174" t="s">
        <v>3407</v>
      </c>
      <c r="P861" s="177">
        <v>35246</v>
      </c>
      <c r="Q861" s="176">
        <v>204</v>
      </c>
      <c r="R861" s="175">
        <v>3507258.45</v>
      </c>
      <c r="S861" s="175">
        <v>12997487.550000001</v>
      </c>
      <c r="T861" s="178">
        <v>0</v>
      </c>
      <c r="U861" s="96">
        <v>6</v>
      </c>
      <c r="V861" s="38" t="s">
        <v>116</v>
      </c>
      <c r="W861" s="38"/>
      <c r="X861" s="137">
        <v>206309.32499999998</v>
      </c>
      <c r="Y861" s="138">
        <v>64466</v>
      </c>
      <c r="Z861" s="179">
        <v>63</v>
      </c>
      <c r="AA861" s="139">
        <v>2076</v>
      </c>
      <c r="AB861" s="131"/>
      <c r="AC861" s="38"/>
      <c r="AD861" s="140">
        <v>12997487.550000001</v>
      </c>
      <c r="AE861" s="141">
        <v>12791178.225000001</v>
      </c>
      <c r="AF861" s="141">
        <v>12584868.900000002</v>
      </c>
      <c r="AG861" s="141">
        <v>12378559.575000003</v>
      </c>
      <c r="AH861" s="141">
        <v>12172250.250000004</v>
      </c>
      <c r="AI861" s="141">
        <v>11965940.925000004</v>
      </c>
      <c r="AJ861" s="141">
        <v>11759631.600000005</v>
      </c>
      <c r="AK861" s="141">
        <v>11553322.275000006</v>
      </c>
      <c r="AL861" s="141">
        <v>11347012.950000007</v>
      </c>
      <c r="AM861" s="141">
        <v>11140703.625000007</v>
      </c>
      <c r="AN861" s="141">
        <v>10934394.300000008</v>
      </c>
      <c r="AO861" s="141">
        <v>10728084.975000009</v>
      </c>
      <c r="AP861" s="141">
        <v>10521775.65000001</v>
      </c>
      <c r="AQ861" s="141">
        <v>10315466.32500001</v>
      </c>
      <c r="AR861" s="141">
        <v>10109157.000000011</v>
      </c>
      <c r="AS861" s="141">
        <v>9902847.6750000119</v>
      </c>
      <c r="AT861" s="141">
        <v>9696538.3500000127</v>
      </c>
      <c r="AU861" s="141">
        <v>9490229.0250000134</v>
      </c>
      <c r="AV861" s="141">
        <v>9283919.7000000142</v>
      </c>
      <c r="AW861" s="141">
        <v>9077610.3750000149</v>
      </c>
      <c r="AX861" s="141">
        <v>8871301.0500000156</v>
      </c>
      <c r="AY861" s="141">
        <v>8664991.7250000164</v>
      </c>
      <c r="AZ861" s="141">
        <v>8458682.4000000171</v>
      </c>
      <c r="BA861" s="141">
        <v>8252373.075000017</v>
      </c>
      <c r="BB861" s="141">
        <v>8046063.7500000168</v>
      </c>
      <c r="BC861" s="141">
        <v>7839754.4250000166</v>
      </c>
      <c r="BD861" s="141">
        <v>7633445.1000000164</v>
      </c>
      <c r="BE861" s="141">
        <v>7427135.7750000162</v>
      </c>
      <c r="BF861" s="141">
        <v>7220826.450000016</v>
      </c>
      <c r="BG861" s="141">
        <v>7014517.1250000158</v>
      </c>
      <c r="BH861" s="141">
        <v>6808207.8000000156</v>
      </c>
      <c r="BI861" s="141">
        <v>6601898.4750000155</v>
      </c>
      <c r="BJ861" s="141">
        <v>6395589.1500000153</v>
      </c>
      <c r="BK861" s="141">
        <v>6189279.8250000151</v>
      </c>
      <c r="BL861" s="141">
        <v>5982970.5000000149</v>
      </c>
      <c r="BM861" s="141">
        <v>5776661.1750000147</v>
      </c>
      <c r="BN861" s="141">
        <v>5570351.8500000145</v>
      </c>
      <c r="BO861" s="141">
        <v>5364042.5250000143</v>
      </c>
      <c r="BP861" s="141">
        <v>5157733.2000000142</v>
      </c>
    </row>
    <row r="862" spans="4:68">
      <c r="D862" s="174" t="s">
        <v>5358</v>
      </c>
      <c r="E862" s="175">
        <v>65720176.219999999</v>
      </c>
      <c r="F862" s="174" t="s">
        <v>3540</v>
      </c>
      <c r="G862" s="174" t="s">
        <v>5355</v>
      </c>
      <c r="H862" s="174" t="s">
        <v>191</v>
      </c>
      <c r="I862" s="174" t="s">
        <v>3098</v>
      </c>
      <c r="J862" s="174" t="s">
        <v>5359</v>
      </c>
      <c r="K862" s="174"/>
      <c r="L862" s="174" t="s">
        <v>5357</v>
      </c>
      <c r="M862" s="174" t="s">
        <v>4683</v>
      </c>
      <c r="N862" s="176">
        <v>960</v>
      </c>
      <c r="O862" s="174" t="s">
        <v>3407</v>
      </c>
      <c r="P862" s="177">
        <v>35246</v>
      </c>
      <c r="Q862" s="176">
        <v>204</v>
      </c>
      <c r="R862" s="175">
        <v>13965537.41</v>
      </c>
      <c r="S862" s="175">
        <v>51754638.810000002</v>
      </c>
      <c r="T862" s="178">
        <v>0</v>
      </c>
      <c r="U862" s="96">
        <v>6</v>
      </c>
      <c r="V862" s="38" t="s">
        <v>116</v>
      </c>
      <c r="W862" s="38"/>
      <c r="X862" s="137">
        <v>821502.20275000005</v>
      </c>
      <c r="Y862" s="138">
        <v>64466</v>
      </c>
      <c r="Z862" s="179">
        <v>63</v>
      </c>
      <c r="AA862" s="139">
        <v>2076</v>
      </c>
      <c r="AB862" s="131"/>
      <c r="AC862" s="38"/>
      <c r="AD862" s="140">
        <v>51754638.810000002</v>
      </c>
      <c r="AE862" s="141">
        <v>50933136.607250005</v>
      </c>
      <c r="AF862" s="141">
        <v>50111634.404500008</v>
      </c>
      <c r="AG862" s="141">
        <v>49290132.20175001</v>
      </c>
      <c r="AH862" s="141">
        <v>48468629.999000013</v>
      </c>
      <c r="AI862" s="141">
        <v>47647127.796250015</v>
      </c>
      <c r="AJ862" s="141">
        <v>46825625.593500018</v>
      </c>
      <c r="AK862" s="141">
        <v>46004123.390750021</v>
      </c>
      <c r="AL862" s="141">
        <v>45182621.188000023</v>
      </c>
      <c r="AM862" s="141">
        <v>44361118.985250026</v>
      </c>
      <c r="AN862" s="141">
        <v>43539616.782500029</v>
      </c>
      <c r="AO862" s="141">
        <v>42718114.579750031</v>
      </c>
      <c r="AP862" s="141">
        <v>41896612.377000034</v>
      </c>
      <c r="AQ862" s="141">
        <v>41075110.174250036</v>
      </c>
      <c r="AR862" s="141">
        <v>40253607.971500039</v>
      </c>
      <c r="AS862" s="141">
        <v>39432105.768750042</v>
      </c>
      <c r="AT862" s="141">
        <v>38610603.566000044</v>
      </c>
      <c r="AU862" s="141">
        <v>37789101.363250047</v>
      </c>
      <c r="AV862" s="141">
        <v>36967599.16050005</v>
      </c>
      <c r="AW862" s="141">
        <v>36146096.957750052</v>
      </c>
      <c r="AX862" s="141">
        <v>35324594.755000055</v>
      </c>
      <c r="AY862" s="141">
        <v>34503092.552250057</v>
      </c>
      <c r="AZ862" s="141">
        <v>33681590.34950006</v>
      </c>
      <c r="BA862" s="141">
        <v>32860088.146750059</v>
      </c>
      <c r="BB862" s="141">
        <v>32038585.944000058</v>
      </c>
      <c r="BC862" s="141">
        <v>31217083.741250057</v>
      </c>
      <c r="BD862" s="141">
        <v>30395581.538500056</v>
      </c>
      <c r="BE862" s="141">
        <v>29574079.335750055</v>
      </c>
      <c r="BF862" s="141">
        <v>28752577.133000053</v>
      </c>
      <c r="BG862" s="141">
        <v>27931074.930250052</v>
      </c>
      <c r="BH862" s="141">
        <v>27109572.727500051</v>
      </c>
      <c r="BI862" s="141">
        <v>26288070.52475005</v>
      </c>
      <c r="BJ862" s="141">
        <v>25466568.322000049</v>
      </c>
      <c r="BK862" s="141">
        <v>24645066.119250048</v>
      </c>
      <c r="BL862" s="141">
        <v>23823563.916500047</v>
      </c>
      <c r="BM862" s="141">
        <v>23002061.713750046</v>
      </c>
      <c r="BN862" s="141">
        <v>22180559.511000045</v>
      </c>
      <c r="BO862" s="141">
        <v>21359057.308250044</v>
      </c>
      <c r="BP862" s="141">
        <v>20537555.105500042</v>
      </c>
    </row>
    <row r="863" spans="4:68">
      <c r="D863" s="174" t="s">
        <v>5360</v>
      </c>
      <c r="E863" s="175">
        <v>-1625.86</v>
      </c>
      <c r="F863" s="174" t="s">
        <v>4337</v>
      </c>
      <c r="G863" s="174" t="s">
        <v>5361</v>
      </c>
      <c r="H863" s="174" t="s">
        <v>191</v>
      </c>
      <c r="I863" s="174" t="s">
        <v>3098</v>
      </c>
      <c r="J863" s="174" t="s">
        <v>5362</v>
      </c>
      <c r="K863" s="174"/>
      <c r="L863" s="174" t="s">
        <v>4704</v>
      </c>
      <c r="M863" s="174" t="s">
        <v>4705</v>
      </c>
      <c r="N863" s="176">
        <v>960</v>
      </c>
      <c r="O863" s="174" t="s">
        <v>3407</v>
      </c>
      <c r="P863" s="177">
        <v>15189</v>
      </c>
      <c r="Q863" s="176">
        <v>863</v>
      </c>
      <c r="R863" s="175">
        <v>-1461.47</v>
      </c>
      <c r="S863" s="175">
        <v>-164.39</v>
      </c>
      <c r="T863" s="178">
        <v>0</v>
      </c>
      <c r="U863" s="96">
        <v>2</v>
      </c>
      <c r="V863" s="38" t="s">
        <v>112</v>
      </c>
      <c r="W863" s="38"/>
      <c r="X863" s="137">
        <v>-20.323249999999998</v>
      </c>
      <c r="Y863" s="138">
        <v>44409</v>
      </c>
      <c r="Z863" s="179">
        <v>8.0833333333333339</v>
      </c>
      <c r="AA863" s="139">
        <v>2022</v>
      </c>
      <c r="AB863" s="131"/>
      <c r="AC863" s="38"/>
      <c r="AD863" s="140">
        <v>-164.39</v>
      </c>
      <c r="AE863" s="141">
        <v>-144.06674999999998</v>
      </c>
      <c r="AF863" s="141">
        <v>-123.74349999999998</v>
      </c>
      <c r="AG863" s="141">
        <v>-103.42024999999998</v>
      </c>
      <c r="AH863" s="141">
        <v>-83.09699999999998</v>
      </c>
      <c r="AI863" s="141">
        <v>-62.773749999999978</v>
      </c>
      <c r="AJ863" s="141">
        <v>-42.450499999999977</v>
      </c>
      <c r="AK863" s="141">
        <v>-22.127249999999979</v>
      </c>
      <c r="AL863" s="141">
        <v>-1.8039999999999807</v>
      </c>
      <c r="AM863" s="141">
        <v>0</v>
      </c>
      <c r="AN863" s="141">
        <v>0</v>
      </c>
      <c r="AO863" s="141">
        <v>0</v>
      </c>
      <c r="AP863" s="141">
        <v>0</v>
      </c>
      <c r="AQ863" s="141">
        <v>0</v>
      </c>
      <c r="AR863" s="141">
        <v>0</v>
      </c>
      <c r="AS863" s="141">
        <v>0</v>
      </c>
      <c r="AT863" s="141">
        <v>0</v>
      </c>
      <c r="AU863" s="141">
        <v>0</v>
      </c>
      <c r="AV863" s="141">
        <v>0</v>
      </c>
      <c r="AW863" s="141">
        <v>0</v>
      </c>
      <c r="AX863" s="141">
        <v>0</v>
      </c>
      <c r="AY863" s="141">
        <v>0</v>
      </c>
      <c r="AZ863" s="141">
        <v>0</v>
      </c>
      <c r="BA863" s="141">
        <v>0</v>
      </c>
      <c r="BB863" s="141">
        <v>0</v>
      </c>
      <c r="BC863" s="141">
        <v>0</v>
      </c>
      <c r="BD863" s="141">
        <v>0</v>
      </c>
      <c r="BE863" s="141">
        <v>0</v>
      </c>
      <c r="BF863" s="141">
        <v>0</v>
      </c>
      <c r="BG863" s="141">
        <v>0</v>
      </c>
      <c r="BH863" s="141">
        <v>0</v>
      </c>
      <c r="BI863" s="141">
        <v>0</v>
      </c>
      <c r="BJ863" s="141">
        <v>0</v>
      </c>
      <c r="BK863" s="141">
        <v>0</v>
      </c>
      <c r="BL863" s="141">
        <v>0</v>
      </c>
      <c r="BM863" s="141">
        <v>0</v>
      </c>
      <c r="BN863" s="141">
        <v>0</v>
      </c>
      <c r="BO863" s="141">
        <v>0</v>
      </c>
      <c r="BP863" s="141">
        <v>0</v>
      </c>
    </row>
    <row r="864" spans="4:68">
      <c r="D864" s="174" t="s">
        <v>5363</v>
      </c>
      <c r="E864" s="175">
        <v>-8175.87</v>
      </c>
      <c r="F864" s="174" t="s">
        <v>3409</v>
      </c>
      <c r="G864" s="174" t="s">
        <v>5364</v>
      </c>
      <c r="H864" s="174" t="s">
        <v>191</v>
      </c>
      <c r="I864" s="174" t="s">
        <v>3098</v>
      </c>
      <c r="J864" s="174" t="s">
        <v>5365</v>
      </c>
      <c r="K864" s="174"/>
      <c r="L864" s="174" t="s">
        <v>4475</v>
      </c>
      <c r="M864" s="174" t="s">
        <v>5366</v>
      </c>
      <c r="N864" s="176">
        <v>960</v>
      </c>
      <c r="O864" s="174" t="s">
        <v>3407</v>
      </c>
      <c r="P864" s="177">
        <v>15189</v>
      </c>
      <c r="Q864" s="176">
        <v>863</v>
      </c>
      <c r="R864" s="175">
        <v>-7349.37</v>
      </c>
      <c r="S864" s="175">
        <v>-826.5</v>
      </c>
      <c r="T864" s="178">
        <v>0</v>
      </c>
      <c r="U864" s="96">
        <v>6</v>
      </c>
      <c r="V864" s="38" t="s">
        <v>116</v>
      </c>
      <c r="W864" s="38"/>
      <c r="X864" s="137">
        <v>-102.198375</v>
      </c>
      <c r="Y864" s="138">
        <v>44409</v>
      </c>
      <c r="Z864" s="179">
        <v>8.0833333333333339</v>
      </c>
      <c r="AA864" s="139">
        <v>2022</v>
      </c>
      <c r="AB864" s="131"/>
      <c r="AC864" s="38"/>
      <c r="AD864" s="140">
        <v>-826.5</v>
      </c>
      <c r="AE864" s="141">
        <v>-724.30162500000006</v>
      </c>
      <c r="AF864" s="141">
        <v>-622.10325000000012</v>
      </c>
      <c r="AG864" s="141">
        <v>-519.90487500000017</v>
      </c>
      <c r="AH864" s="141">
        <v>-417.70650000000018</v>
      </c>
      <c r="AI864" s="141">
        <v>-315.50812500000018</v>
      </c>
      <c r="AJ864" s="141">
        <v>-213.30975000000018</v>
      </c>
      <c r="AK864" s="141">
        <v>-111.11137500000018</v>
      </c>
      <c r="AL864" s="141">
        <v>-8.9130000000001814</v>
      </c>
      <c r="AM864" s="141">
        <v>0</v>
      </c>
      <c r="AN864" s="141">
        <v>0</v>
      </c>
      <c r="AO864" s="141">
        <v>0</v>
      </c>
      <c r="AP864" s="141">
        <v>0</v>
      </c>
      <c r="AQ864" s="141">
        <v>0</v>
      </c>
      <c r="AR864" s="141">
        <v>0</v>
      </c>
      <c r="AS864" s="141">
        <v>0</v>
      </c>
      <c r="AT864" s="141">
        <v>0</v>
      </c>
      <c r="AU864" s="141">
        <v>0</v>
      </c>
      <c r="AV864" s="141">
        <v>0</v>
      </c>
      <c r="AW864" s="141">
        <v>0</v>
      </c>
      <c r="AX864" s="141">
        <v>0</v>
      </c>
      <c r="AY864" s="141">
        <v>0</v>
      </c>
      <c r="AZ864" s="141">
        <v>0</v>
      </c>
      <c r="BA864" s="141">
        <v>0</v>
      </c>
      <c r="BB864" s="141">
        <v>0</v>
      </c>
      <c r="BC864" s="141">
        <v>0</v>
      </c>
      <c r="BD864" s="141">
        <v>0</v>
      </c>
      <c r="BE864" s="141">
        <v>0</v>
      </c>
      <c r="BF864" s="141">
        <v>0</v>
      </c>
      <c r="BG864" s="141">
        <v>0</v>
      </c>
      <c r="BH864" s="141">
        <v>0</v>
      </c>
      <c r="BI864" s="141">
        <v>0</v>
      </c>
      <c r="BJ864" s="141">
        <v>0</v>
      </c>
      <c r="BK864" s="141">
        <v>0</v>
      </c>
      <c r="BL864" s="141">
        <v>0</v>
      </c>
      <c r="BM864" s="141">
        <v>0</v>
      </c>
      <c r="BN864" s="141">
        <v>0</v>
      </c>
      <c r="BO864" s="141">
        <v>0</v>
      </c>
      <c r="BP864" s="141">
        <v>0</v>
      </c>
    </row>
    <row r="865" spans="4:68">
      <c r="D865" s="174" t="s">
        <v>5367</v>
      </c>
      <c r="E865" s="176">
        <v>-20000</v>
      </c>
      <c r="F865" s="174" t="s">
        <v>3428</v>
      </c>
      <c r="G865" s="174" t="s">
        <v>5364</v>
      </c>
      <c r="H865" s="174" t="s">
        <v>191</v>
      </c>
      <c r="I865" s="174" t="s">
        <v>3098</v>
      </c>
      <c r="J865" s="174" t="s">
        <v>5365</v>
      </c>
      <c r="K865" s="174"/>
      <c r="L865" s="174" t="s">
        <v>4475</v>
      </c>
      <c r="M865" s="174" t="s">
        <v>5366</v>
      </c>
      <c r="N865" s="176">
        <v>960</v>
      </c>
      <c r="O865" s="174" t="s">
        <v>3407</v>
      </c>
      <c r="P865" s="177">
        <v>15189</v>
      </c>
      <c r="Q865" s="176">
        <v>863</v>
      </c>
      <c r="R865" s="175">
        <v>-17978.47</v>
      </c>
      <c r="S865" s="175">
        <v>-2021.53</v>
      </c>
      <c r="T865" s="178">
        <v>0</v>
      </c>
      <c r="U865" s="96">
        <v>6</v>
      </c>
      <c r="V865" s="38" t="s">
        <v>116</v>
      </c>
      <c r="W865" s="38"/>
      <c r="X865" s="137">
        <v>-250</v>
      </c>
      <c r="Y865" s="138">
        <v>44409</v>
      </c>
      <c r="Z865" s="179">
        <v>8.0833333333333339</v>
      </c>
      <c r="AA865" s="139">
        <v>2022</v>
      </c>
      <c r="AB865" s="131"/>
      <c r="AC865" s="38"/>
      <c r="AD865" s="140">
        <v>-2021.53</v>
      </c>
      <c r="AE865" s="141">
        <v>-1771.53</v>
      </c>
      <c r="AF865" s="141">
        <v>-1521.53</v>
      </c>
      <c r="AG865" s="141">
        <v>-1271.53</v>
      </c>
      <c r="AH865" s="141">
        <v>-1021.53</v>
      </c>
      <c r="AI865" s="141">
        <v>-771.53</v>
      </c>
      <c r="AJ865" s="141">
        <v>-521.53</v>
      </c>
      <c r="AK865" s="141">
        <v>-271.52999999999997</v>
      </c>
      <c r="AL865" s="141">
        <v>-21.529999999999973</v>
      </c>
      <c r="AM865" s="141">
        <v>0</v>
      </c>
      <c r="AN865" s="141">
        <v>0</v>
      </c>
      <c r="AO865" s="141">
        <v>0</v>
      </c>
      <c r="AP865" s="141">
        <v>0</v>
      </c>
      <c r="AQ865" s="141">
        <v>0</v>
      </c>
      <c r="AR865" s="141">
        <v>0</v>
      </c>
      <c r="AS865" s="141">
        <v>0</v>
      </c>
      <c r="AT865" s="141">
        <v>0</v>
      </c>
      <c r="AU865" s="141">
        <v>0</v>
      </c>
      <c r="AV865" s="141">
        <v>0</v>
      </c>
      <c r="AW865" s="141">
        <v>0</v>
      </c>
      <c r="AX865" s="141">
        <v>0</v>
      </c>
      <c r="AY865" s="141">
        <v>0</v>
      </c>
      <c r="AZ865" s="141">
        <v>0</v>
      </c>
      <c r="BA865" s="141">
        <v>0</v>
      </c>
      <c r="BB865" s="141">
        <v>0</v>
      </c>
      <c r="BC865" s="141">
        <v>0</v>
      </c>
      <c r="BD865" s="141">
        <v>0</v>
      </c>
      <c r="BE865" s="141">
        <v>0</v>
      </c>
      <c r="BF865" s="141">
        <v>0</v>
      </c>
      <c r="BG865" s="141">
        <v>0</v>
      </c>
      <c r="BH865" s="141">
        <v>0</v>
      </c>
      <c r="BI865" s="141">
        <v>0</v>
      </c>
      <c r="BJ865" s="141">
        <v>0</v>
      </c>
      <c r="BK865" s="141">
        <v>0</v>
      </c>
      <c r="BL865" s="141">
        <v>0</v>
      </c>
      <c r="BM865" s="141">
        <v>0</v>
      </c>
      <c r="BN865" s="141">
        <v>0</v>
      </c>
      <c r="BO865" s="141">
        <v>0</v>
      </c>
      <c r="BP865" s="141">
        <v>0</v>
      </c>
    </row>
    <row r="866" spans="4:68">
      <c r="D866" s="174" t="s">
        <v>5368</v>
      </c>
      <c r="E866" s="175">
        <v>-26160.65</v>
      </c>
      <c r="F866" s="174" t="s">
        <v>3409</v>
      </c>
      <c r="G866" s="174" t="s">
        <v>5369</v>
      </c>
      <c r="H866" s="174" t="s">
        <v>191</v>
      </c>
      <c r="I866" s="174" t="s">
        <v>3098</v>
      </c>
      <c r="J866" s="174" t="s">
        <v>5370</v>
      </c>
      <c r="K866" s="174"/>
      <c r="L866" s="174" t="s">
        <v>4475</v>
      </c>
      <c r="M866" s="174" t="s">
        <v>5371</v>
      </c>
      <c r="N866" s="176">
        <v>960</v>
      </c>
      <c r="O866" s="174" t="s">
        <v>3407</v>
      </c>
      <c r="P866" s="177">
        <v>15189</v>
      </c>
      <c r="Q866" s="176">
        <v>863</v>
      </c>
      <c r="R866" s="175">
        <v>-23516.31</v>
      </c>
      <c r="S866" s="175">
        <v>-2644.34</v>
      </c>
      <c r="T866" s="178">
        <v>0</v>
      </c>
      <c r="U866" s="96">
        <v>6</v>
      </c>
      <c r="V866" s="38" t="s">
        <v>116</v>
      </c>
      <c r="W866" s="38"/>
      <c r="X866" s="137">
        <v>-327.00812500000006</v>
      </c>
      <c r="Y866" s="138">
        <v>44409</v>
      </c>
      <c r="Z866" s="179">
        <v>8.0833333333333339</v>
      </c>
      <c r="AA866" s="139">
        <v>2022</v>
      </c>
      <c r="AB866" s="131"/>
      <c r="AC866" s="38"/>
      <c r="AD866" s="140">
        <v>-2644.34</v>
      </c>
      <c r="AE866" s="141">
        <v>-2317.3318749999999</v>
      </c>
      <c r="AF866" s="141">
        <v>-1990.3237499999998</v>
      </c>
      <c r="AG866" s="141">
        <v>-1663.3156249999997</v>
      </c>
      <c r="AH866" s="141">
        <v>-1336.3074999999997</v>
      </c>
      <c r="AI866" s="141">
        <v>-1009.2993749999996</v>
      </c>
      <c r="AJ866" s="141">
        <v>-682.29124999999954</v>
      </c>
      <c r="AK866" s="141">
        <v>-355.28312499999947</v>
      </c>
      <c r="AL866" s="141">
        <v>-28.274999999999409</v>
      </c>
      <c r="AM866" s="141">
        <v>0</v>
      </c>
      <c r="AN866" s="141">
        <v>0</v>
      </c>
      <c r="AO866" s="141">
        <v>0</v>
      </c>
      <c r="AP866" s="141">
        <v>0</v>
      </c>
      <c r="AQ866" s="141">
        <v>0</v>
      </c>
      <c r="AR866" s="141">
        <v>0</v>
      </c>
      <c r="AS866" s="141">
        <v>0</v>
      </c>
      <c r="AT866" s="141">
        <v>0</v>
      </c>
      <c r="AU866" s="141">
        <v>0</v>
      </c>
      <c r="AV866" s="141">
        <v>0</v>
      </c>
      <c r="AW866" s="141">
        <v>0</v>
      </c>
      <c r="AX866" s="141">
        <v>0</v>
      </c>
      <c r="AY866" s="141">
        <v>0</v>
      </c>
      <c r="AZ866" s="141">
        <v>0</v>
      </c>
      <c r="BA866" s="141">
        <v>0</v>
      </c>
      <c r="BB866" s="141">
        <v>0</v>
      </c>
      <c r="BC866" s="141">
        <v>0</v>
      </c>
      <c r="BD866" s="141">
        <v>0</v>
      </c>
      <c r="BE866" s="141">
        <v>0</v>
      </c>
      <c r="BF866" s="141">
        <v>0</v>
      </c>
      <c r="BG866" s="141">
        <v>0</v>
      </c>
      <c r="BH866" s="141">
        <v>0</v>
      </c>
      <c r="BI866" s="141">
        <v>0</v>
      </c>
      <c r="BJ866" s="141">
        <v>0</v>
      </c>
      <c r="BK866" s="141">
        <v>0</v>
      </c>
      <c r="BL866" s="141">
        <v>0</v>
      </c>
      <c r="BM866" s="141">
        <v>0</v>
      </c>
      <c r="BN866" s="141">
        <v>0</v>
      </c>
      <c r="BO866" s="141">
        <v>0</v>
      </c>
      <c r="BP866" s="141">
        <v>0</v>
      </c>
    </row>
    <row r="867" spans="4:68">
      <c r="D867" s="174" t="s">
        <v>5372</v>
      </c>
      <c r="E867" s="175">
        <v>-6379.09</v>
      </c>
      <c r="F867" s="174" t="s">
        <v>3428</v>
      </c>
      <c r="G867" s="174" t="s">
        <v>5369</v>
      </c>
      <c r="H867" s="174" t="s">
        <v>191</v>
      </c>
      <c r="I867" s="174" t="s">
        <v>3098</v>
      </c>
      <c r="J867" s="174" t="s">
        <v>5370</v>
      </c>
      <c r="K867" s="174"/>
      <c r="L867" s="174" t="s">
        <v>4475</v>
      </c>
      <c r="M867" s="174" t="s">
        <v>5371</v>
      </c>
      <c r="N867" s="176">
        <v>960</v>
      </c>
      <c r="O867" s="174" t="s">
        <v>3407</v>
      </c>
      <c r="P867" s="177">
        <v>15189</v>
      </c>
      <c r="Q867" s="176">
        <v>863</v>
      </c>
      <c r="R867" s="175">
        <v>-5734.19</v>
      </c>
      <c r="S867" s="175">
        <v>-644.9</v>
      </c>
      <c r="T867" s="178">
        <v>0</v>
      </c>
      <c r="U867" s="96">
        <v>6</v>
      </c>
      <c r="V867" s="38" t="s">
        <v>116</v>
      </c>
      <c r="W867" s="38"/>
      <c r="X867" s="137">
        <v>-79.738624999999999</v>
      </c>
      <c r="Y867" s="138">
        <v>44409</v>
      </c>
      <c r="Z867" s="179">
        <v>8.0833333333333339</v>
      </c>
      <c r="AA867" s="139">
        <v>2022</v>
      </c>
      <c r="AB867" s="131"/>
      <c r="AC867" s="38"/>
      <c r="AD867" s="140">
        <v>-644.9</v>
      </c>
      <c r="AE867" s="141">
        <v>-565.16137500000002</v>
      </c>
      <c r="AF867" s="141">
        <v>-485.42275000000001</v>
      </c>
      <c r="AG867" s="141">
        <v>-405.68412499999999</v>
      </c>
      <c r="AH867" s="141">
        <v>-325.94549999999998</v>
      </c>
      <c r="AI867" s="141">
        <v>-246.20687499999997</v>
      </c>
      <c r="AJ867" s="141">
        <v>-166.46824999999995</v>
      </c>
      <c r="AK867" s="141">
        <v>-86.729624999999956</v>
      </c>
      <c r="AL867" s="141">
        <v>-6.990999999999957</v>
      </c>
      <c r="AM867" s="141">
        <v>0</v>
      </c>
      <c r="AN867" s="141">
        <v>0</v>
      </c>
      <c r="AO867" s="141">
        <v>0</v>
      </c>
      <c r="AP867" s="141">
        <v>0</v>
      </c>
      <c r="AQ867" s="141">
        <v>0</v>
      </c>
      <c r="AR867" s="141">
        <v>0</v>
      </c>
      <c r="AS867" s="141">
        <v>0</v>
      </c>
      <c r="AT867" s="141">
        <v>0</v>
      </c>
      <c r="AU867" s="141">
        <v>0</v>
      </c>
      <c r="AV867" s="141">
        <v>0</v>
      </c>
      <c r="AW867" s="141">
        <v>0</v>
      </c>
      <c r="AX867" s="141">
        <v>0</v>
      </c>
      <c r="AY867" s="141">
        <v>0</v>
      </c>
      <c r="AZ867" s="141">
        <v>0</v>
      </c>
      <c r="BA867" s="141">
        <v>0</v>
      </c>
      <c r="BB867" s="141">
        <v>0</v>
      </c>
      <c r="BC867" s="141">
        <v>0</v>
      </c>
      <c r="BD867" s="141">
        <v>0</v>
      </c>
      <c r="BE867" s="141">
        <v>0</v>
      </c>
      <c r="BF867" s="141">
        <v>0</v>
      </c>
      <c r="BG867" s="141">
        <v>0</v>
      </c>
      <c r="BH867" s="141">
        <v>0</v>
      </c>
      <c r="BI867" s="141">
        <v>0</v>
      </c>
      <c r="BJ867" s="141">
        <v>0</v>
      </c>
      <c r="BK867" s="141">
        <v>0</v>
      </c>
      <c r="BL867" s="141">
        <v>0</v>
      </c>
      <c r="BM867" s="141">
        <v>0</v>
      </c>
      <c r="BN867" s="141">
        <v>0</v>
      </c>
      <c r="BO867" s="141">
        <v>0</v>
      </c>
      <c r="BP867" s="141">
        <v>0</v>
      </c>
    </row>
    <row r="868" spans="4:68">
      <c r="D868" s="174" t="s">
        <v>5373</v>
      </c>
      <c r="E868" s="175">
        <v>-3772.46</v>
      </c>
      <c r="F868" s="174" t="s">
        <v>3409</v>
      </c>
      <c r="G868" s="174" t="s">
        <v>5374</v>
      </c>
      <c r="H868" s="174" t="s">
        <v>191</v>
      </c>
      <c r="I868" s="174" t="s">
        <v>3098</v>
      </c>
      <c r="J868" s="174" t="s">
        <v>5375</v>
      </c>
      <c r="K868" s="174"/>
      <c r="L868" s="174" t="s">
        <v>4377</v>
      </c>
      <c r="M868" s="174" t="s">
        <v>5376</v>
      </c>
      <c r="N868" s="176">
        <v>960</v>
      </c>
      <c r="O868" s="174" t="s">
        <v>3407</v>
      </c>
      <c r="P868" s="177">
        <v>18445</v>
      </c>
      <c r="Q868" s="176">
        <v>756</v>
      </c>
      <c r="R868" s="175">
        <v>-2970.6</v>
      </c>
      <c r="S868" s="175">
        <v>-801.86</v>
      </c>
      <c r="T868" s="178">
        <v>0</v>
      </c>
      <c r="U868" s="96">
        <v>6</v>
      </c>
      <c r="V868" s="38" t="s">
        <v>116</v>
      </c>
      <c r="W868" s="38"/>
      <c r="X868" s="137">
        <v>-47.155749999999998</v>
      </c>
      <c r="Y868" s="138">
        <v>47665</v>
      </c>
      <c r="Z868" s="179">
        <v>17</v>
      </c>
      <c r="AA868" s="139">
        <v>2030</v>
      </c>
      <c r="AB868" s="131"/>
      <c r="AC868" s="38"/>
      <c r="AD868" s="140">
        <v>-801.86</v>
      </c>
      <c r="AE868" s="141">
        <v>-754.70425</v>
      </c>
      <c r="AF868" s="141">
        <v>-707.54849999999999</v>
      </c>
      <c r="AG868" s="141">
        <v>-660.39274999999998</v>
      </c>
      <c r="AH868" s="141">
        <v>-613.23699999999997</v>
      </c>
      <c r="AI868" s="141">
        <v>-566.08124999999995</v>
      </c>
      <c r="AJ868" s="141">
        <v>-518.92549999999994</v>
      </c>
      <c r="AK868" s="141">
        <v>-471.76974999999993</v>
      </c>
      <c r="AL868" s="141">
        <v>-424.61399999999992</v>
      </c>
      <c r="AM868" s="141">
        <v>-377.45824999999991</v>
      </c>
      <c r="AN868" s="141">
        <v>-330.3024999999999</v>
      </c>
      <c r="AO868" s="141">
        <v>-283.14674999999988</v>
      </c>
      <c r="AP868" s="141">
        <v>-235.99099999999987</v>
      </c>
      <c r="AQ868" s="141">
        <v>-188.83524999999986</v>
      </c>
      <c r="AR868" s="141">
        <v>-141.67949999999985</v>
      </c>
      <c r="AS868" s="141">
        <v>-94.523749999999851</v>
      </c>
      <c r="AT868" s="141">
        <v>-47.367999999999853</v>
      </c>
      <c r="AU868" s="141">
        <v>-0.21224999999985528</v>
      </c>
      <c r="AV868" s="141">
        <v>0</v>
      </c>
      <c r="AW868" s="141">
        <v>0</v>
      </c>
      <c r="AX868" s="141">
        <v>0</v>
      </c>
      <c r="AY868" s="141">
        <v>0</v>
      </c>
      <c r="AZ868" s="141">
        <v>0</v>
      </c>
      <c r="BA868" s="141">
        <v>0</v>
      </c>
      <c r="BB868" s="141">
        <v>0</v>
      </c>
      <c r="BC868" s="141">
        <v>0</v>
      </c>
      <c r="BD868" s="141">
        <v>0</v>
      </c>
      <c r="BE868" s="141">
        <v>0</v>
      </c>
      <c r="BF868" s="141">
        <v>0</v>
      </c>
      <c r="BG868" s="141">
        <v>0</v>
      </c>
      <c r="BH868" s="141">
        <v>0</v>
      </c>
      <c r="BI868" s="141">
        <v>0</v>
      </c>
      <c r="BJ868" s="141">
        <v>0</v>
      </c>
      <c r="BK868" s="141">
        <v>0</v>
      </c>
      <c r="BL868" s="141">
        <v>0</v>
      </c>
      <c r="BM868" s="141">
        <v>0</v>
      </c>
      <c r="BN868" s="141">
        <v>0</v>
      </c>
      <c r="BO868" s="141">
        <v>0</v>
      </c>
      <c r="BP868" s="141">
        <v>0</v>
      </c>
    </row>
    <row r="869" spans="4:68">
      <c r="D869" s="174" t="s">
        <v>5377</v>
      </c>
      <c r="E869" s="176">
        <v>-12080</v>
      </c>
      <c r="F869" s="174" t="s">
        <v>3409</v>
      </c>
      <c r="G869" s="174" t="s">
        <v>5378</v>
      </c>
      <c r="H869" s="174" t="s">
        <v>191</v>
      </c>
      <c r="I869" s="174" t="s">
        <v>3098</v>
      </c>
      <c r="J869" s="174" t="s">
        <v>5379</v>
      </c>
      <c r="K869" s="174"/>
      <c r="L869" s="174" t="s">
        <v>4377</v>
      </c>
      <c r="M869" s="174" t="s">
        <v>3776</v>
      </c>
      <c r="N869" s="176">
        <v>960</v>
      </c>
      <c r="O869" s="174" t="s">
        <v>3407</v>
      </c>
      <c r="P869" s="177">
        <v>15189</v>
      </c>
      <c r="Q869" s="176">
        <v>863</v>
      </c>
      <c r="R869" s="175">
        <v>-10858.99</v>
      </c>
      <c r="S869" s="175">
        <v>-1221.01</v>
      </c>
      <c r="T869" s="178">
        <v>0</v>
      </c>
      <c r="U869" s="96">
        <v>6</v>
      </c>
      <c r="V869" s="38" t="s">
        <v>116</v>
      </c>
      <c r="W869" s="38"/>
      <c r="X869" s="137">
        <v>-151</v>
      </c>
      <c r="Y869" s="138">
        <v>44409</v>
      </c>
      <c r="Z869" s="179">
        <v>8.0833333333333339</v>
      </c>
      <c r="AA869" s="139">
        <v>2022</v>
      </c>
      <c r="AB869" s="131"/>
      <c r="AC869" s="38"/>
      <c r="AD869" s="140">
        <v>-1221.01</v>
      </c>
      <c r="AE869" s="141">
        <v>-1070.01</v>
      </c>
      <c r="AF869" s="141">
        <v>-919.01</v>
      </c>
      <c r="AG869" s="141">
        <v>-768.01</v>
      </c>
      <c r="AH869" s="141">
        <v>-617.01</v>
      </c>
      <c r="AI869" s="141">
        <v>-466.01</v>
      </c>
      <c r="AJ869" s="141">
        <v>-315.01</v>
      </c>
      <c r="AK869" s="141">
        <v>-164.01</v>
      </c>
      <c r="AL869" s="141">
        <v>-13.009999999999991</v>
      </c>
      <c r="AM869" s="141">
        <v>0</v>
      </c>
      <c r="AN869" s="141">
        <v>0</v>
      </c>
      <c r="AO869" s="141">
        <v>0</v>
      </c>
      <c r="AP869" s="141">
        <v>0</v>
      </c>
      <c r="AQ869" s="141">
        <v>0</v>
      </c>
      <c r="AR869" s="141">
        <v>0</v>
      </c>
      <c r="AS869" s="141">
        <v>0</v>
      </c>
      <c r="AT869" s="141">
        <v>0</v>
      </c>
      <c r="AU869" s="141">
        <v>0</v>
      </c>
      <c r="AV869" s="141">
        <v>0</v>
      </c>
      <c r="AW869" s="141">
        <v>0</v>
      </c>
      <c r="AX869" s="141">
        <v>0</v>
      </c>
      <c r="AY869" s="141">
        <v>0</v>
      </c>
      <c r="AZ869" s="141">
        <v>0</v>
      </c>
      <c r="BA869" s="141">
        <v>0</v>
      </c>
      <c r="BB869" s="141">
        <v>0</v>
      </c>
      <c r="BC869" s="141">
        <v>0</v>
      </c>
      <c r="BD869" s="141">
        <v>0</v>
      </c>
      <c r="BE869" s="141">
        <v>0</v>
      </c>
      <c r="BF869" s="141">
        <v>0</v>
      </c>
      <c r="BG869" s="141">
        <v>0</v>
      </c>
      <c r="BH869" s="141">
        <v>0</v>
      </c>
      <c r="BI869" s="141">
        <v>0</v>
      </c>
      <c r="BJ869" s="141">
        <v>0</v>
      </c>
      <c r="BK869" s="141">
        <v>0</v>
      </c>
      <c r="BL869" s="141">
        <v>0</v>
      </c>
      <c r="BM869" s="141">
        <v>0</v>
      </c>
      <c r="BN869" s="141">
        <v>0</v>
      </c>
      <c r="BO869" s="141">
        <v>0</v>
      </c>
      <c r="BP869" s="141">
        <v>0</v>
      </c>
    </row>
    <row r="870" spans="4:68">
      <c r="D870" s="174" t="s">
        <v>5380</v>
      </c>
      <c r="E870" s="176">
        <v>-5819</v>
      </c>
      <c r="F870" s="174" t="s">
        <v>3409</v>
      </c>
      <c r="G870" s="174" t="s">
        <v>5381</v>
      </c>
      <c r="H870" s="174" t="s">
        <v>191</v>
      </c>
      <c r="I870" s="174" t="s">
        <v>3098</v>
      </c>
      <c r="J870" s="174" t="s">
        <v>5382</v>
      </c>
      <c r="K870" s="174"/>
      <c r="L870" s="174" t="s">
        <v>4439</v>
      </c>
      <c r="M870" s="174" t="s">
        <v>4793</v>
      </c>
      <c r="N870" s="176">
        <v>960</v>
      </c>
      <c r="O870" s="174" t="s">
        <v>3407</v>
      </c>
      <c r="P870" s="177">
        <v>17349</v>
      </c>
      <c r="Q870" s="176">
        <v>792</v>
      </c>
      <c r="R870" s="175">
        <v>-4800.37</v>
      </c>
      <c r="S870" s="175">
        <v>-1018.63</v>
      </c>
      <c r="T870" s="178">
        <v>0</v>
      </c>
      <c r="U870" s="96">
        <v>6</v>
      </c>
      <c r="V870" s="38" t="s">
        <v>116</v>
      </c>
      <c r="W870" s="38"/>
      <c r="X870" s="137">
        <v>-72.737499999999997</v>
      </c>
      <c r="Y870" s="138">
        <v>46569</v>
      </c>
      <c r="Z870" s="179">
        <v>14</v>
      </c>
      <c r="AA870" s="139">
        <v>2027</v>
      </c>
      <c r="AB870" s="131"/>
      <c r="AC870" s="38"/>
      <c r="AD870" s="140">
        <v>-1018.63</v>
      </c>
      <c r="AE870" s="141">
        <v>-945.89250000000004</v>
      </c>
      <c r="AF870" s="141">
        <v>-873.15500000000009</v>
      </c>
      <c r="AG870" s="141">
        <v>-800.41750000000013</v>
      </c>
      <c r="AH870" s="141">
        <v>-727.68000000000018</v>
      </c>
      <c r="AI870" s="141">
        <v>-654.94250000000022</v>
      </c>
      <c r="AJ870" s="141">
        <v>-582.20500000000027</v>
      </c>
      <c r="AK870" s="141">
        <v>-509.46750000000026</v>
      </c>
      <c r="AL870" s="141">
        <v>-436.73000000000025</v>
      </c>
      <c r="AM870" s="141">
        <v>-363.99250000000023</v>
      </c>
      <c r="AN870" s="141">
        <v>-291.25500000000022</v>
      </c>
      <c r="AO870" s="141">
        <v>-218.51750000000021</v>
      </c>
      <c r="AP870" s="141">
        <v>-145.7800000000002</v>
      </c>
      <c r="AQ870" s="141">
        <v>-73.042500000000203</v>
      </c>
      <c r="AR870" s="141">
        <v>-0.30500000000020577</v>
      </c>
      <c r="AS870" s="141">
        <v>0</v>
      </c>
      <c r="AT870" s="141">
        <v>0</v>
      </c>
      <c r="AU870" s="141">
        <v>0</v>
      </c>
      <c r="AV870" s="141">
        <v>0</v>
      </c>
      <c r="AW870" s="141">
        <v>0</v>
      </c>
      <c r="AX870" s="141">
        <v>0</v>
      </c>
      <c r="AY870" s="141">
        <v>0</v>
      </c>
      <c r="AZ870" s="141">
        <v>0</v>
      </c>
      <c r="BA870" s="141">
        <v>0</v>
      </c>
      <c r="BB870" s="141">
        <v>0</v>
      </c>
      <c r="BC870" s="141">
        <v>0</v>
      </c>
      <c r="BD870" s="141">
        <v>0</v>
      </c>
      <c r="BE870" s="141">
        <v>0</v>
      </c>
      <c r="BF870" s="141">
        <v>0</v>
      </c>
      <c r="BG870" s="141">
        <v>0</v>
      </c>
      <c r="BH870" s="141">
        <v>0</v>
      </c>
      <c r="BI870" s="141">
        <v>0</v>
      </c>
      <c r="BJ870" s="141">
        <v>0</v>
      </c>
      <c r="BK870" s="141">
        <v>0</v>
      </c>
      <c r="BL870" s="141">
        <v>0</v>
      </c>
      <c r="BM870" s="141">
        <v>0</v>
      </c>
      <c r="BN870" s="141">
        <v>0</v>
      </c>
      <c r="BO870" s="141">
        <v>0</v>
      </c>
      <c r="BP870" s="141">
        <v>0</v>
      </c>
    </row>
    <row r="871" spans="4:68">
      <c r="D871" s="174" t="s">
        <v>5383</v>
      </c>
      <c r="E871" s="176">
        <v>-9049</v>
      </c>
      <c r="F871" s="174" t="s">
        <v>3409</v>
      </c>
      <c r="G871" s="174" t="s">
        <v>5384</v>
      </c>
      <c r="H871" s="174" t="s">
        <v>191</v>
      </c>
      <c r="I871" s="174" t="s">
        <v>3098</v>
      </c>
      <c r="J871" s="174" t="s">
        <v>5385</v>
      </c>
      <c r="K871" s="174"/>
      <c r="L871" s="174" t="s">
        <v>4439</v>
      </c>
      <c r="M871" s="174" t="s">
        <v>4793</v>
      </c>
      <c r="N871" s="176">
        <v>960</v>
      </c>
      <c r="O871" s="174" t="s">
        <v>3407</v>
      </c>
      <c r="P871" s="177">
        <v>17349</v>
      </c>
      <c r="Q871" s="176">
        <v>792</v>
      </c>
      <c r="R871" s="175">
        <v>-7465.08</v>
      </c>
      <c r="S871" s="175">
        <v>-1583.92</v>
      </c>
      <c r="T871" s="178">
        <v>0</v>
      </c>
      <c r="U871" s="96">
        <v>6</v>
      </c>
      <c r="V871" s="38" t="s">
        <v>116</v>
      </c>
      <c r="W871" s="38"/>
      <c r="X871" s="137">
        <v>-113.1125</v>
      </c>
      <c r="Y871" s="138">
        <v>46569</v>
      </c>
      <c r="Z871" s="179">
        <v>14</v>
      </c>
      <c r="AA871" s="139">
        <v>2027</v>
      </c>
      <c r="AB871" s="131"/>
      <c r="AC871" s="38"/>
      <c r="AD871" s="140">
        <v>-1583.92</v>
      </c>
      <c r="AE871" s="141">
        <v>-1470.8075000000001</v>
      </c>
      <c r="AF871" s="141">
        <v>-1357.6950000000002</v>
      </c>
      <c r="AG871" s="141">
        <v>-1244.5825000000002</v>
      </c>
      <c r="AH871" s="141">
        <v>-1131.4700000000003</v>
      </c>
      <c r="AI871" s="141">
        <v>-1018.3575000000003</v>
      </c>
      <c r="AJ871" s="141">
        <v>-905.24500000000035</v>
      </c>
      <c r="AK871" s="141">
        <v>-792.13250000000039</v>
      </c>
      <c r="AL871" s="141">
        <v>-679.02000000000044</v>
      </c>
      <c r="AM871" s="141">
        <v>-565.90750000000048</v>
      </c>
      <c r="AN871" s="141">
        <v>-452.79500000000047</v>
      </c>
      <c r="AO871" s="141">
        <v>-339.68250000000046</v>
      </c>
      <c r="AP871" s="141">
        <v>-226.57000000000045</v>
      </c>
      <c r="AQ871" s="141">
        <v>-113.45750000000045</v>
      </c>
      <c r="AR871" s="141">
        <v>-0.34500000000045361</v>
      </c>
      <c r="AS871" s="141">
        <v>0</v>
      </c>
      <c r="AT871" s="141">
        <v>0</v>
      </c>
      <c r="AU871" s="141">
        <v>0</v>
      </c>
      <c r="AV871" s="141">
        <v>0</v>
      </c>
      <c r="AW871" s="141">
        <v>0</v>
      </c>
      <c r="AX871" s="141">
        <v>0</v>
      </c>
      <c r="AY871" s="141">
        <v>0</v>
      </c>
      <c r="AZ871" s="141">
        <v>0</v>
      </c>
      <c r="BA871" s="141">
        <v>0</v>
      </c>
      <c r="BB871" s="141">
        <v>0</v>
      </c>
      <c r="BC871" s="141">
        <v>0</v>
      </c>
      <c r="BD871" s="141">
        <v>0</v>
      </c>
      <c r="BE871" s="141">
        <v>0</v>
      </c>
      <c r="BF871" s="141">
        <v>0</v>
      </c>
      <c r="BG871" s="141">
        <v>0</v>
      </c>
      <c r="BH871" s="141">
        <v>0</v>
      </c>
      <c r="BI871" s="141">
        <v>0</v>
      </c>
      <c r="BJ871" s="141">
        <v>0</v>
      </c>
      <c r="BK871" s="141">
        <v>0</v>
      </c>
      <c r="BL871" s="141">
        <v>0</v>
      </c>
      <c r="BM871" s="141">
        <v>0</v>
      </c>
      <c r="BN871" s="141">
        <v>0</v>
      </c>
      <c r="BO871" s="141">
        <v>0</v>
      </c>
      <c r="BP871" s="141">
        <v>0</v>
      </c>
    </row>
    <row r="872" spans="4:68">
      <c r="D872" s="174" t="s">
        <v>5386</v>
      </c>
      <c r="E872" s="176">
        <v>-100000</v>
      </c>
      <c r="F872" s="174" t="s">
        <v>3409</v>
      </c>
      <c r="G872" s="174" t="s">
        <v>5387</v>
      </c>
      <c r="H872" s="174" t="s">
        <v>191</v>
      </c>
      <c r="I872" s="174" t="s">
        <v>3098</v>
      </c>
      <c r="J872" s="174" t="s">
        <v>5388</v>
      </c>
      <c r="K872" s="174"/>
      <c r="L872" s="174" t="s">
        <v>4377</v>
      </c>
      <c r="M872" s="174" t="s">
        <v>4411</v>
      </c>
      <c r="N872" s="176">
        <v>960</v>
      </c>
      <c r="O872" s="174" t="s">
        <v>3407</v>
      </c>
      <c r="P872" s="177">
        <v>15189</v>
      </c>
      <c r="Q872" s="176">
        <v>863</v>
      </c>
      <c r="R872" s="175">
        <v>-89892.36</v>
      </c>
      <c r="S872" s="175">
        <v>-10107.64</v>
      </c>
      <c r="T872" s="178">
        <v>0</v>
      </c>
      <c r="U872" s="96">
        <v>6</v>
      </c>
      <c r="V872" s="38" t="s">
        <v>116</v>
      </c>
      <c r="W872" s="38"/>
      <c r="X872" s="137">
        <v>-1250</v>
      </c>
      <c r="Y872" s="138">
        <v>44409</v>
      </c>
      <c r="Z872" s="179">
        <v>8.0833333333333339</v>
      </c>
      <c r="AA872" s="139">
        <v>2022</v>
      </c>
      <c r="AB872" s="131"/>
      <c r="AC872" s="38"/>
      <c r="AD872" s="140">
        <v>-10107.64</v>
      </c>
      <c r="AE872" s="141">
        <v>-8857.64</v>
      </c>
      <c r="AF872" s="141">
        <v>-7607.6399999999994</v>
      </c>
      <c r="AG872" s="141">
        <v>-6357.6399999999994</v>
      </c>
      <c r="AH872" s="141">
        <v>-5107.6399999999994</v>
      </c>
      <c r="AI872" s="141">
        <v>-3857.6399999999994</v>
      </c>
      <c r="AJ872" s="141">
        <v>-2607.6399999999994</v>
      </c>
      <c r="AK872" s="141">
        <v>-1357.6399999999994</v>
      </c>
      <c r="AL872" s="141">
        <v>-107.63999999999942</v>
      </c>
      <c r="AM872" s="141">
        <v>0</v>
      </c>
      <c r="AN872" s="141">
        <v>0</v>
      </c>
      <c r="AO872" s="141">
        <v>0</v>
      </c>
      <c r="AP872" s="141">
        <v>0</v>
      </c>
      <c r="AQ872" s="141">
        <v>0</v>
      </c>
      <c r="AR872" s="141">
        <v>0</v>
      </c>
      <c r="AS872" s="141">
        <v>0</v>
      </c>
      <c r="AT872" s="141">
        <v>0</v>
      </c>
      <c r="AU872" s="141">
        <v>0</v>
      </c>
      <c r="AV872" s="141">
        <v>0</v>
      </c>
      <c r="AW872" s="141">
        <v>0</v>
      </c>
      <c r="AX872" s="141">
        <v>0</v>
      </c>
      <c r="AY872" s="141">
        <v>0</v>
      </c>
      <c r="AZ872" s="141">
        <v>0</v>
      </c>
      <c r="BA872" s="141">
        <v>0</v>
      </c>
      <c r="BB872" s="141">
        <v>0</v>
      </c>
      <c r="BC872" s="141">
        <v>0</v>
      </c>
      <c r="BD872" s="141">
        <v>0</v>
      </c>
      <c r="BE872" s="141">
        <v>0</v>
      </c>
      <c r="BF872" s="141">
        <v>0</v>
      </c>
      <c r="BG872" s="141">
        <v>0</v>
      </c>
      <c r="BH872" s="141">
        <v>0</v>
      </c>
      <c r="BI872" s="141">
        <v>0</v>
      </c>
      <c r="BJ872" s="141">
        <v>0</v>
      </c>
      <c r="BK872" s="141">
        <v>0</v>
      </c>
      <c r="BL872" s="141">
        <v>0</v>
      </c>
      <c r="BM872" s="141">
        <v>0</v>
      </c>
      <c r="BN872" s="141">
        <v>0</v>
      </c>
      <c r="BO872" s="141">
        <v>0</v>
      </c>
      <c r="BP872" s="141">
        <v>0</v>
      </c>
    </row>
    <row r="873" spans="4:68">
      <c r="D873" s="174" t="s">
        <v>5389</v>
      </c>
      <c r="E873" s="176">
        <v>-8000</v>
      </c>
      <c r="F873" s="174" t="s">
        <v>3409</v>
      </c>
      <c r="G873" s="174" t="s">
        <v>5390</v>
      </c>
      <c r="H873" s="174" t="s">
        <v>191</v>
      </c>
      <c r="I873" s="174" t="s">
        <v>3098</v>
      </c>
      <c r="J873" s="174" t="s">
        <v>5391</v>
      </c>
      <c r="K873" s="174"/>
      <c r="L873" s="174" t="s">
        <v>4377</v>
      </c>
      <c r="M873" s="174" t="s">
        <v>3866</v>
      </c>
      <c r="N873" s="176">
        <v>960</v>
      </c>
      <c r="O873" s="174" t="s">
        <v>3407</v>
      </c>
      <c r="P873" s="177">
        <v>15189</v>
      </c>
      <c r="Q873" s="176">
        <v>863</v>
      </c>
      <c r="R873" s="175">
        <v>-7191.39</v>
      </c>
      <c r="S873" s="175">
        <v>-808.61</v>
      </c>
      <c r="T873" s="178">
        <v>0</v>
      </c>
      <c r="U873" s="96">
        <v>6</v>
      </c>
      <c r="V873" s="38" t="s">
        <v>116</v>
      </c>
      <c r="W873" s="38"/>
      <c r="X873" s="137">
        <v>-100</v>
      </c>
      <c r="Y873" s="138">
        <v>44409</v>
      </c>
      <c r="Z873" s="179">
        <v>8.0833333333333339</v>
      </c>
      <c r="AA873" s="139">
        <v>2022</v>
      </c>
      <c r="AB873" s="131"/>
      <c r="AC873" s="38"/>
      <c r="AD873" s="140">
        <v>-808.61</v>
      </c>
      <c r="AE873" s="141">
        <v>-708.61</v>
      </c>
      <c r="AF873" s="141">
        <v>-608.61</v>
      </c>
      <c r="AG873" s="141">
        <v>-508.61</v>
      </c>
      <c r="AH873" s="141">
        <v>-408.61</v>
      </c>
      <c r="AI873" s="141">
        <v>-308.61</v>
      </c>
      <c r="AJ873" s="141">
        <v>-208.61</v>
      </c>
      <c r="AK873" s="141">
        <v>-108.61000000000001</v>
      </c>
      <c r="AL873" s="141">
        <v>-8.6100000000000136</v>
      </c>
      <c r="AM873" s="141">
        <v>0</v>
      </c>
      <c r="AN873" s="141">
        <v>0</v>
      </c>
      <c r="AO873" s="141">
        <v>0</v>
      </c>
      <c r="AP873" s="141">
        <v>0</v>
      </c>
      <c r="AQ873" s="141">
        <v>0</v>
      </c>
      <c r="AR873" s="141">
        <v>0</v>
      </c>
      <c r="AS873" s="141">
        <v>0</v>
      </c>
      <c r="AT873" s="141">
        <v>0</v>
      </c>
      <c r="AU873" s="141">
        <v>0</v>
      </c>
      <c r="AV873" s="141">
        <v>0</v>
      </c>
      <c r="AW873" s="141">
        <v>0</v>
      </c>
      <c r="AX873" s="141">
        <v>0</v>
      </c>
      <c r="AY873" s="141">
        <v>0</v>
      </c>
      <c r="AZ873" s="141">
        <v>0</v>
      </c>
      <c r="BA873" s="141">
        <v>0</v>
      </c>
      <c r="BB873" s="141">
        <v>0</v>
      </c>
      <c r="BC873" s="141">
        <v>0</v>
      </c>
      <c r="BD873" s="141">
        <v>0</v>
      </c>
      <c r="BE873" s="141">
        <v>0</v>
      </c>
      <c r="BF873" s="141">
        <v>0</v>
      </c>
      <c r="BG873" s="141">
        <v>0</v>
      </c>
      <c r="BH873" s="141">
        <v>0</v>
      </c>
      <c r="BI873" s="141">
        <v>0</v>
      </c>
      <c r="BJ873" s="141">
        <v>0</v>
      </c>
      <c r="BK873" s="141">
        <v>0</v>
      </c>
      <c r="BL873" s="141">
        <v>0</v>
      </c>
      <c r="BM873" s="141">
        <v>0</v>
      </c>
      <c r="BN873" s="141">
        <v>0</v>
      </c>
      <c r="BO873" s="141">
        <v>0</v>
      </c>
      <c r="BP873" s="141">
        <v>0</v>
      </c>
    </row>
    <row r="874" spans="4:68">
      <c r="D874" s="174" t="s">
        <v>5392</v>
      </c>
      <c r="E874" s="176">
        <v>-50000</v>
      </c>
      <c r="F874" s="174" t="s">
        <v>3409</v>
      </c>
      <c r="G874" s="174" t="s">
        <v>5393</v>
      </c>
      <c r="H874" s="174" t="s">
        <v>191</v>
      </c>
      <c r="I874" s="174" t="s">
        <v>3098</v>
      </c>
      <c r="J874" s="174" t="s">
        <v>5394</v>
      </c>
      <c r="K874" s="174"/>
      <c r="L874" s="174" t="s">
        <v>5395</v>
      </c>
      <c r="M874" s="174" t="s">
        <v>5396</v>
      </c>
      <c r="N874" s="176">
        <v>960</v>
      </c>
      <c r="O874" s="174" t="s">
        <v>3407</v>
      </c>
      <c r="P874" s="177">
        <v>22098</v>
      </c>
      <c r="Q874" s="176">
        <v>636</v>
      </c>
      <c r="R874" s="175">
        <v>-33123.26</v>
      </c>
      <c r="S874" s="175">
        <v>-16876.740000000002</v>
      </c>
      <c r="T874" s="178">
        <v>0</v>
      </c>
      <c r="U874" s="96">
        <v>6</v>
      </c>
      <c r="V874" s="38" t="s">
        <v>116</v>
      </c>
      <c r="W874" s="38"/>
      <c r="X874" s="137">
        <v>-625</v>
      </c>
      <c r="Y874" s="138">
        <v>51318</v>
      </c>
      <c r="Z874" s="179">
        <v>27</v>
      </c>
      <c r="AA874" s="139">
        <v>2040</v>
      </c>
      <c r="AB874" s="131"/>
      <c r="AC874" s="38"/>
      <c r="AD874" s="140">
        <v>-16876.740000000002</v>
      </c>
      <c r="AE874" s="141">
        <v>-16251.740000000002</v>
      </c>
      <c r="AF874" s="141">
        <v>-15626.740000000002</v>
      </c>
      <c r="AG874" s="141">
        <v>-15001.740000000002</v>
      </c>
      <c r="AH874" s="141">
        <v>-14376.740000000002</v>
      </c>
      <c r="AI874" s="141">
        <v>-13751.740000000002</v>
      </c>
      <c r="AJ874" s="141">
        <v>-13126.740000000002</v>
      </c>
      <c r="AK874" s="141">
        <v>-12501.740000000002</v>
      </c>
      <c r="AL874" s="141">
        <v>-11876.740000000002</v>
      </c>
      <c r="AM874" s="141">
        <v>-11251.740000000002</v>
      </c>
      <c r="AN874" s="141">
        <v>-10626.740000000002</v>
      </c>
      <c r="AO874" s="141">
        <v>-10001.740000000002</v>
      </c>
      <c r="AP874" s="141">
        <v>-9376.7400000000016</v>
      </c>
      <c r="AQ874" s="141">
        <v>-8751.7400000000016</v>
      </c>
      <c r="AR874" s="141">
        <v>-8126.7400000000016</v>
      </c>
      <c r="AS874" s="141">
        <v>-7501.7400000000016</v>
      </c>
      <c r="AT874" s="141">
        <v>-6876.7400000000016</v>
      </c>
      <c r="AU874" s="141">
        <v>-6251.7400000000016</v>
      </c>
      <c r="AV874" s="141">
        <v>-5626.7400000000016</v>
      </c>
      <c r="AW874" s="141">
        <v>-5001.7400000000016</v>
      </c>
      <c r="AX874" s="141">
        <v>-4376.7400000000016</v>
      </c>
      <c r="AY874" s="141">
        <v>-3751.7400000000016</v>
      </c>
      <c r="AZ874" s="141">
        <v>-3126.7400000000016</v>
      </c>
      <c r="BA874" s="141">
        <v>-2501.7400000000016</v>
      </c>
      <c r="BB874" s="141">
        <v>-1876.7400000000016</v>
      </c>
      <c r="BC874" s="141">
        <v>-1251.7400000000016</v>
      </c>
      <c r="BD874" s="141">
        <v>-626.7400000000016</v>
      </c>
      <c r="BE874" s="141">
        <v>-1.7400000000016007</v>
      </c>
      <c r="BF874" s="141">
        <v>0</v>
      </c>
      <c r="BG874" s="141">
        <v>0</v>
      </c>
      <c r="BH874" s="141">
        <v>0</v>
      </c>
      <c r="BI874" s="141">
        <v>0</v>
      </c>
      <c r="BJ874" s="141">
        <v>0</v>
      </c>
      <c r="BK874" s="141">
        <v>0</v>
      </c>
      <c r="BL874" s="141">
        <v>0</v>
      </c>
      <c r="BM874" s="141">
        <v>0</v>
      </c>
      <c r="BN874" s="141">
        <v>0</v>
      </c>
      <c r="BO874" s="141">
        <v>0</v>
      </c>
      <c r="BP874" s="141">
        <v>0</v>
      </c>
    </row>
    <row r="875" spans="4:68">
      <c r="D875" s="174" t="s">
        <v>5397</v>
      </c>
      <c r="E875" s="176">
        <v>-5907</v>
      </c>
      <c r="F875" s="174" t="s">
        <v>3409</v>
      </c>
      <c r="G875" s="174" t="s">
        <v>5398</v>
      </c>
      <c r="H875" s="174" t="s">
        <v>191</v>
      </c>
      <c r="I875" s="174" t="s">
        <v>3098</v>
      </c>
      <c r="J875" s="174" t="s">
        <v>5399</v>
      </c>
      <c r="K875" s="174"/>
      <c r="L875" s="174" t="s">
        <v>4377</v>
      </c>
      <c r="M875" s="174" t="s">
        <v>3866</v>
      </c>
      <c r="N875" s="176">
        <v>960</v>
      </c>
      <c r="O875" s="174" t="s">
        <v>3407</v>
      </c>
      <c r="P875" s="177">
        <v>15189</v>
      </c>
      <c r="Q875" s="176">
        <v>863</v>
      </c>
      <c r="R875" s="175">
        <v>-5309.83</v>
      </c>
      <c r="S875" s="175">
        <v>-597.16999999999996</v>
      </c>
      <c r="T875" s="178">
        <v>0</v>
      </c>
      <c r="U875" s="96">
        <v>6</v>
      </c>
      <c r="V875" s="38" t="s">
        <v>116</v>
      </c>
      <c r="W875" s="38"/>
      <c r="X875" s="137">
        <v>-73.837500000000006</v>
      </c>
      <c r="Y875" s="138">
        <v>44409</v>
      </c>
      <c r="Z875" s="179">
        <v>8.0833333333333339</v>
      </c>
      <c r="AA875" s="139">
        <v>2022</v>
      </c>
      <c r="AB875" s="131"/>
      <c r="AC875" s="38"/>
      <c r="AD875" s="140">
        <v>-597.16999999999996</v>
      </c>
      <c r="AE875" s="141">
        <v>-523.33249999999998</v>
      </c>
      <c r="AF875" s="141">
        <v>-449.495</v>
      </c>
      <c r="AG875" s="141">
        <v>-375.65750000000003</v>
      </c>
      <c r="AH875" s="141">
        <v>-301.82000000000005</v>
      </c>
      <c r="AI875" s="141">
        <v>-227.98250000000004</v>
      </c>
      <c r="AJ875" s="141">
        <v>-154.14500000000004</v>
      </c>
      <c r="AK875" s="141">
        <v>-80.307500000000033</v>
      </c>
      <c r="AL875" s="141">
        <v>-6.4700000000000273</v>
      </c>
      <c r="AM875" s="141">
        <v>0</v>
      </c>
      <c r="AN875" s="141">
        <v>0</v>
      </c>
      <c r="AO875" s="141">
        <v>0</v>
      </c>
      <c r="AP875" s="141">
        <v>0</v>
      </c>
      <c r="AQ875" s="141">
        <v>0</v>
      </c>
      <c r="AR875" s="141">
        <v>0</v>
      </c>
      <c r="AS875" s="141">
        <v>0</v>
      </c>
      <c r="AT875" s="141">
        <v>0</v>
      </c>
      <c r="AU875" s="141">
        <v>0</v>
      </c>
      <c r="AV875" s="141">
        <v>0</v>
      </c>
      <c r="AW875" s="141">
        <v>0</v>
      </c>
      <c r="AX875" s="141">
        <v>0</v>
      </c>
      <c r="AY875" s="141">
        <v>0</v>
      </c>
      <c r="AZ875" s="141">
        <v>0</v>
      </c>
      <c r="BA875" s="141">
        <v>0</v>
      </c>
      <c r="BB875" s="141">
        <v>0</v>
      </c>
      <c r="BC875" s="141">
        <v>0</v>
      </c>
      <c r="BD875" s="141">
        <v>0</v>
      </c>
      <c r="BE875" s="141">
        <v>0</v>
      </c>
      <c r="BF875" s="141">
        <v>0</v>
      </c>
      <c r="BG875" s="141">
        <v>0</v>
      </c>
      <c r="BH875" s="141">
        <v>0</v>
      </c>
      <c r="BI875" s="141">
        <v>0</v>
      </c>
      <c r="BJ875" s="141">
        <v>0</v>
      </c>
      <c r="BK875" s="141">
        <v>0</v>
      </c>
      <c r="BL875" s="141">
        <v>0</v>
      </c>
      <c r="BM875" s="141">
        <v>0</v>
      </c>
      <c r="BN875" s="141">
        <v>0</v>
      </c>
      <c r="BO875" s="141">
        <v>0</v>
      </c>
      <c r="BP875" s="141">
        <v>0</v>
      </c>
    </row>
    <row r="876" spans="4:68">
      <c r="D876" s="174" t="s">
        <v>5400</v>
      </c>
      <c r="E876" s="176">
        <v>-4225</v>
      </c>
      <c r="F876" s="174" t="s">
        <v>3409</v>
      </c>
      <c r="G876" s="174" t="s">
        <v>5401</v>
      </c>
      <c r="H876" s="174" t="s">
        <v>191</v>
      </c>
      <c r="I876" s="174" t="s">
        <v>3098</v>
      </c>
      <c r="J876" s="174" t="s">
        <v>5402</v>
      </c>
      <c r="K876" s="174"/>
      <c r="L876" s="174" t="s">
        <v>4405</v>
      </c>
      <c r="M876" s="174" t="s">
        <v>3575</v>
      </c>
      <c r="N876" s="176">
        <v>960</v>
      </c>
      <c r="O876" s="174" t="s">
        <v>3407</v>
      </c>
      <c r="P876" s="177">
        <v>29403</v>
      </c>
      <c r="Q876" s="176">
        <v>396</v>
      </c>
      <c r="R876" s="175">
        <v>-1742.63</v>
      </c>
      <c r="S876" s="175">
        <v>-2482.37</v>
      </c>
      <c r="T876" s="178">
        <v>0</v>
      </c>
      <c r="U876" s="96">
        <v>6</v>
      </c>
      <c r="V876" s="38" t="s">
        <v>116</v>
      </c>
      <c r="W876" s="38"/>
      <c r="X876" s="137">
        <v>-52.8125</v>
      </c>
      <c r="Y876" s="138">
        <v>58623</v>
      </c>
      <c r="Z876" s="179">
        <v>47</v>
      </c>
      <c r="AA876" s="139">
        <v>2060</v>
      </c>
      <c r="AB876" s="131"/>
      <c r="AC876" s="38"/>
      <c r="AD876" s="140">
        <v>-2482.37</v>
      </c>
      <c r="AE876" s="141">
        <v>-2429.5574999999999</v>
      </c>
      <c r="AF876" s="141">
        <v>-2376.7449999999999</v>
      </c>
      <c r="AG876" s="141">
        <v>-2323.9324999999999</v>
      </c>
      <c r="AH876" s="141">
        <v>-2271.12</v>
      </c>
      <c r="AI876" s="141">
        <v>-2218.3074999999999</v>
      </c>
      <c r="AJ876" s="141">
        <v>-2165.4949999999999</v>
      </c>
      <c r="AK876" s="141">
        <v>-2112.6824999999999</v>
      </c>
      <c r="AL876" s="141">
        <v>-2059.87</v>
      </c>
      <c r="AM876" s="141">
        <v>-2007.0574999999999</v>
      </c>
      <c r="AN876" s="141">
        <v>-1954.2449999999999</v>
      </c>
      <c r="AO876" s="141">
        <v>-1901.4324999999999</v>
      </c>
      <c r="AP876" s="141">
        <v>-1848.62</v>
      </c>
      <c r="AQ876" s="141">
        <v>-1795.8074999999999</v>
      </c>
      <c r="AR876" s="141">
        <v>-1742.9949999999999</v>
      </c>
      <c r="AS876" s="141">
        <v>-1690.1824999999999</v>
      </c>
      <c r="AT876" s="141">
        <v>-1637.37</v>
      </c>
      <c r="AU876" s="141">
        <v>-1584.5574999999999</v>
      </c>
      <c r="AV876" s="141">
        <v>-1531.7449999999999</v>
      </c>
      <c r="AW876" s="141">
        <v>-1478.9324999999999</v>
      </c>
      <c r="AX876" s="141">
        <v>-1426.12</v>
      </c>
      <c r="AY876" s="141">
        <v>-1373.3074999999999</v>
      </c>
      <c r="AZ876" s="141">
        <v>-1320.4949999999999</v>
      </c>
      <c r="BA876" s="141">
        <v>-1267.6824999999999</v>
      </c>
      <c r="BB876" s="141">
        <v>-1214.8699999999999</v>
      </c>
      <c r="BC876" s="141">
        <v>-1162.0574999999999</v>
      </c>
      <c r="BD876" s="141">
        <v>-1109.2449999999999</v>
      </c>
      <c r="BE876" s="141">
        <v>-1056.4324999999999</v>
      </c>
      <c r="BF876" s="141">
        <v>-1003.6199999999999</v>
      </c>
      <c r="BG876" s="141">
        <v>-950.80749999999989</v>
      </c>
      <c r="BH876" s="141">
        <v>-897.99499999999989</v>
      </c>
      <c r="BI876" s="141">
        <v>-845.18249999999989</v>
      </c>
      <c r="BJ876" s="141">
        <v>-792.36999999999989</v>
      </c>
      <c r="BK876" s="141">
        <v>-739.55749999999989</v>
      </c>
      <c r="BL876" s="141">
        <v>-686.74499999999989</v>
      </c>
      <c r="BM876" s="141">
        <v>-633.93249999999989</v>
      </c>
      <c r="BN876" s="141">
        <v>-581.11999999999989</v>
      </c>
      <c r="BO876" s="141">
        <v>-528.30749999999989</v>
      </c>
      <c r="BP876" s="141">
        <v>-475.49499999999989</v>
      </c>
    </row>
    <row r="877" spans="4:68">
      <c r="D877" s="174" t="s">
        <v>5403</v>
      </c>
      <c r="E877" s="176">
        <v>-19155</v>
      </c>
      <c r="F877" s="174" t="s">
        <v>3409</v>
      </c>
      <c r="G877" s="174" t="s">
        <v>5404</v>
      </c>
      <c r="H877" s="174" t="s">
        <v>191</v>
      </c>
      <c r="I877" s="174" t="s">
        <v>3098</v>
      </c>
      <c r="J877" s="174" t="s">
        <v>5405</v>
      </c>
      <c r="K877" s="174"/>
      <c r="L877" s="174" t="s">
        <v>4377</v>
      </c>
      <c r="M877" s="174" t="s">
        <v>4696</v>
      </c>
      <c r="N877" s="176">
        <v>960</v>
      </c>
      <c r="O877" s="174" t="s">
        <v>3407</v>
      </c>
      <c r="P877" s="177">
        <v>17349</v>
      </c>
      <c r="Q877" s="176">
        <v>792</v>
      </c>
      <c r="R877" s="175">
        <v>-15802.1</v>
      </c>
      <c r="S877" s="175">
        <v>-3352.9</v>
      </c>
      <c r="T877" s="178">
        <v>0</v>
      </c>
      <c r="U877" s="96">
        <v>6</v>
      </c>
      <c r="V877" s="38" t="s">
        <v>116</v>
      </c>
      <c r="W877" s="38"/>
      <c r="X877" s="137">
        <v>-239.4375</v>
      </c>
      <c r="Y877" s="138">
        <v>46569</v>
      </c>
      <c r="Z877" s="179">
        <v>14</v>
      </c>
      <c r="AA877" s="139">
        <v>2027</v>
      </c>
      <c r="AB877" s="131"/>
      <c r="AC877" s="38"/>
      <c r="AD877" s="140">
        <v>-3352.9</v>
      </c>
      <c r="AE877" s="141">
        <v>-3113.4625000000001</v>
      </c>
      <c r="AF877" s="141">
        <v>-2874.0250000000001</v>
      </c>
      <c r="AG877" s="141">
        <v>-2634.5875000000001</v>
      </c>
      <c r="AH877" s="141">
        <v>-2395.15</v>
      </c>
      <c r="AI877" s="141">
        <v>-2155.7125000000001</v>
      </c>
      <c r="AJ877" s="141">
        <v>-1916.2750000000001</v>
      </c>
      <c r="AK877" s="141">
        <v>-1676.8375000000001</v>
      </c>
      <c r="AL877" s="141">
        <v>-1437.4</v>
      </c>
      <c r="AM877" s="141">
        <v>-1197.9625000000001</v>
      </c>
      <c r="AN877" s="141">
        <v>-958.52500000000009</v>
      </c>
      <c r="AO877" s="141">
        <v>-719.08750000000009</v>
      </c>
      <c r="AP877" s="141">
        <v>-479.65000000000009</v>
      </c>
      <c r="AQ877" s="141">
        <v>-240.21250000000009</v>
      </c>
      <c r="AR877" s="141">
        <v>-0.77500000000009095</v>
      </c>
      <c r="AS877" s="141">
        <v>0</v>
      </c>
      <c r="AT877" s="141">
        <v>0</v>
      </c>
      <c r="AU877" s="141">
        <v>0</v>
      </c>
      <c r="AV877" s="141">
        <v>0</v>
      </c>
      <c r="AW877" s="141">
        <v>0</v>
      </c>
      <c r="AX877" s="141">
        <v>0</v>
      </c>
      <c r="AY877" s="141">
        <v>0</v>
      </c>
      <c r="AZ877" s="141">
        <v>0</v>
      </c>
      <c r="BA877" s="141">
        <v>0</v>
      </c>
      <c r="BB877" s="141">
        <v>0</v>
      </c>
      <c r="BC877" s="141">
        <v>0</v>
      </c>
      <c r="BD877" s="141">
        <v>0</v>
      </c>
      <c r="BE877" s="141">
        <v>0</v>
      </c>
      <c r="BF877" s="141">
        <v>0</v>
      </c>
      <c r="BG877" s="141">
        <v>0</v>
      </c>
      <c r="BH877" s="141">
        <v>0</v>
      </c>
      <c r="BI877" s="141">
        <v>0</v>
      </c>
      <c r="BJ877" s="141">
        <v>0</v>
      </c>
      <c r="BK877" s="141">
        <v>0</v>
      </c>
      <c r="BL877" s="141">
        <v>0</v>
      </c>
      <c r="BM877" s="141">
        <v>0</v>
      </c>
      <c r="BN877" s="141">
        <v>0</v>
      </c>
      <c r="BO877" s="141">
        <v>0</v>
      </c>
      <c r="BP877" s="141">
        <v>0</v>
      </c>
    </row>
    <row r="878" spans="4:68">
      <c r="D878" s="174" t="s">
        <v>5406</v>
      </c>
      <c r="E878" s="176">
        <v>-9782</v>
      </c>
      <c r="F878" s="174" t="s">
        <v>3409</v>
      </c>
      <c r="G878" s="174" t="s">
        <v>5407</v>
      </c>
      <c r="H878" s="174" t="s">
        <v>191</v>
      </c>
      <c r="I878" s="174" t="s">
        <v>3098</v>
      </c>
      <c r="J878" s="174" t="s">
        <v>5408</v>
      </c>
      <c r="K878" s="174"/>
      <c r="L878" s="174" t="s">
        <v>4405</v>
      </c>
      <c r="M878" s="174" t="s">
        <v>5084</v>
      </c>
      <c r="N878" s="176">
        <v>960</v>
      </c>
      <c r="O878" s="174" t="s">
        <v>3407</v>
      </c>
      <c r="P878" s="177">
        <v>28307</v>
      </c>
      <c r="Q878" s="176">
        <v>432</v>
      </c>
      <c r="R878" s="175">
        <v>-4401.49</v>
      </c>
      <c r="S878" s="175">
        <v>-5380.51</v>
      </c>
      <c r="T878" s="178">
        <v>0</v>
      </c>
      <c r="U878" s="96">
        <v>6</v>
      </c>
      <c r="V878" s="38" t="s">
        <v>116</v>
      </c>
      <c r="W878" s="38"/>
      <c r="X878" s="137">
        <v>-122.27500000000001</v>
      </c>
      <c r="Y878" s="138">
        <v>57527</v>
      </c>
      <c r="Z878" s="179">
        <v>44</v>
      </c>
      <c r="AA878" s="139">
        <v>2057</v>
      </c>
      <c r="AB878" s="131"/>
      <c r="AC878" s="38"/>
      <c r="AD878" s="140">
        <v>-5380.51</v>
      </c>
      <c r="AE878" s="141">
        <v>-5258.2350000000006</v>
      </c>
      <c r="AF878" s="141">
        <v>-5135.9600000000009</v>
      </c>
      <c r="AG878" s="141">
        <v>-5013.6850000000013</v>
      </c>
      <c r="AH878" s="141">
        <v>-4891.4100000000017</v>
      </c>
      <c r="AI878" s="141">
        <v>-4769.135000000002</v>
      </c>
      <c r="AJ878" s="141">
        <v>-4646.8600000000024</v>
      </c>
      <c r="AK878" s="141">
        <v>-4524.5850000000028</v>
      </c>
      <c r="AL878" s="141">
        <v>-4402.3100000000031</v>
      </c>
      <c r="AM878" s="141">
        <v>-4280.0350000000035</v>
      </c>
      <c r="AN878" s="141">
        <v>-4157.7600000000039</v>
      </c>
      <c r="AO878" s="141">
        <v>-4035.4850000000038</v>
      </c>
      <c r="AP878" s="141">
        <v>-3913.2100000000037</v>
      </c>
      <c r="AQ878" s="141">
        <v>-3790.9350000000036</v>
      </c>
      <c r="AR878" s="141">
        <v>-3668.6600000000035</v>
      </c>
      <c r="AS878" s="141">
        <v>-3546.3850000000034</v>
      </c>
      <c r="AT878" s="141">
        <v>-3424.1100000000033</v>
      </c>
      <c r="AU878" s="141">
        <v>-3301.8350000000032</v>
      </c>
      <c r="AV878" s="141">
        <v>-3179.5600000000031</v>
      </c>
      <c r="AW878" s="141">
        <v>-3057.285000000003</v>
      </c>
      <c r="AX878" s="141">
        <v>-2935.0100000000029</v>
      </c>
      <c r="AY878" s="141">
        <v>-2812.7350000000029</v>
      </c>
      <c r="AZ878" s="141">
        <v>-2690.4600000000028</v>
      </c>
      <c r="BA878" s="141">
        <v>-2568.1850000000027</v>
      </c>
      <c r="BB878" s="141">
        <v>-2445.9100000000026</v>
      </c>
      <c r="BC878" s="141">
        <v>-2323.6350000000025</v>
      </c>
      <c r="BD878" s="141">
        <v>-2201.3600000000024</v>
      </c>
      <c r="BE878" s="141">
        <v>-2079.0850000000023</v>
      </c>
      <c r="BF878" s="141">
        <v>-1956.8100000000022</v>
      </c>
      <c r="BG878" s="141">
        <v>-1834.5350000000021</v>
      </c>
      <c r="BH878" s="141">
        <v>-1712.260000000002</v>
      </c>
      <c r="BI878" s="141">
        <v>-1589.9850000000019</v>
      </c>
      <c r="BJ878" s="141">
        <v>-1467.7100000000019</v>
      </c>
      <c r="BK878" s="141">
        <v>-1345.4350000000018</v>
      </c>
      <c r="BL878" s="141">
        <v>-1223.1600000000017</v>
      </c>
      <c r="BM878" s="141">
        <v>-1100.8850000000016</v>
      </c>
      <c r="BN878" s="141">
        <v>-978.61000000000161</v>
      </c>
      <c r="BO878" s="141">
        <v>-856.33500000000163</v>
      </c>
      <c r="BP878" s="141">
        <v>-734.06000000000165</v>
      </c>
    </row>
    <row r="879" spans="4:68">
      <c r="D879" s="174" t="s">
        <v>5409</v>
      </c>
      <c r="E879" s="176">
        <v>-4617</v>
      </c>
      <c r="F879" s="174" t="s">
        <v>3409</v>
      </c>
      <c r="G879" s="174" t="s">
        <v>5410</v>
      </c>
      <c r="H879" s="174" t="s">
        <v>191</v>
      </c>
      <c r="I879" s="174" t="s">
        <v>3098</v>
      </c>
      <c r="J879" s="174" t="s">
        <v>5411</v>
      </c>
      <c r="K879" s="174"/>
      <c r="L879" s="174" t="s">
        <v>4704</v>
      </c>
      <c r="M879" s="174" t="s">
        <v>4705</v>
      </c>
      <c r="N879" s="176">
        <v>960</v>
      </c>
      <c r="O879" s="174" t="s">
        <v>3407</v>
      </c>
      <c r="P879" s="177">
        <v>17349</v>
      </c>
      <c r="Q879" s="176">
        <v>792</v>
      </c>
      <c r="R879" s="175">
        <v>-3808.83</v>
      </c>
      <c r="S879" s="175">
        <v>-808.17</v>
      </c>
      <c r="T879" s="178">
        <v>0</v>
      </c>
      <c r="U879" s="96">
        <v>2</v>
      </c>
      <c r="V879" s="38" t="s">
        <v>112</v>
      </c>
      <c r="W879" s="38"/>
      <c r="X879" s="137">
        <v>-57.712500000000006</v>
      </c>
      <c r="Y879" s="138">
        <v>46569</v>
      </c>
      <c r="Z879" s="179">
        <v>14</v>
      </c>
      <c r="AA879" s="139">
        <v>2027</v>
      </c>
      <c r="AB879" s="131"/>
      <c r="AC879" s="38"/>
      <c r="AD879" s="140">
        <v>-808.17</v>
      </c>
      <c r="AE879" s="141">
        <v>-750.45749999999998</v>
      </c>
      <c r="AF879" s="141">
        <v>-692.745</v>
      </c>
      <c r="AG879" s="141">
        <v>-635.03250000000003</v>
      </c>
      <c r="AH879" s="141">
        <v>-577.32000000000005</v>
      </c>
      <c r="AI879" s="141">
        <v>-519.60750000000007</v>
      </c>
      <c r="AJ879" s="141">
        <v>-461.8950000000001</v>
      </c>
      <c r="AK879" s="141">
        <v>-404.18250000000012</v>
      </c>
      <c r="AL879" s="141">
        <v>-346.47000000000014</v>
      </c>
      <c r="AM879" s="141">
        <v>-288.75750000000016</v>
      </c>
      <c r="AN879" s="141">
        <v>-231.04500000000016</v>
      </c>
      <c r="AO879" s="141">
        <v>-173.33250000000015</v>
      </c>
      <c r="AP879" s="141">
        <v>-115.62000000000015</v>
      </c>
      <c r="AQ879" s="141">
        <v>-57.907500000000141</v>
      </c>
      <c r="AR879" s="141">
        <v>-0.19500000000013529</v>
      </c>
      <c r="AS879" s="141">
        <v>0</v>
      </c>
      <c r="AT879" s="141">
        <v>0</v>
      </c>
      <c r="AU879" s="141">
        <v>0</v>
      </c>
      <c r="AV879" s="141">
        <v>0</v>
      </c>
      <c r="AW879" s="141">
        <v>0</v>
      </c>
      <c r="AX879" s="141">
        <v>0</v>
      </c>
      <c r="AY879" s="141">
        <v>0</v>
      </c>
      <c r="AZ879" s="141">
        <v>0</v>
      </c>
      <c r="BA879" s="141">
        <v>0</v>
      </c>
      <c r="BB879" s="141">
        <v>0</v>
      </c>
      <c r="BC879" s="141">
        <v>0</v>
      </c>
      <c r="BD879" s="141">
        <v>0</v>
      </c>
      <c r="BE879" s="141">
        <v>0</v>
      </c>
      <c r="BF879" s="141">
        <v>0</v>
      </c>
      <c r="BG879" s="141">
        <v>0</v>
      </c>
      <c r="BH879" s="141">
        <v>0</v>
      </c>
      <c r="BI879" s="141">
        <v>0</v>
      </c>
      <c r="BJ879" s="141">
        <v>0</v>
      </c>
      <c r="BK879" s="141">
        <v>0</v>
      </c>
      <c r="BL879" s="141">
        <v>0</v>
      </c>
      <c r="BM879" s="141">
        <v>0</v>
      </c>
      <c r="BN879" s="141">
        <v>0</v>
      </c>
      <c r="BO879" s="141">
        <v>0</v>
      </c>
      <c r="BP879" s="141">
        <v>0</v>
      </c>
    </row>
    <row r="880" spans="4:68">
      <c r="D880" s="174" t="s">
        <v>5412</v>
      </c>
      <c r="E880" s="176">
        <v>-6542</v>
      </c>
      <c r="F880" s="174" t="s">
        <v>3409</v>
      </c>
      <c r="G880" s="174" t="s">
        <v>5413</v>
      </c>
      <c r="H880" s="174" t="s">
        <v>191</v>
      </c>
      <c r="I880" s="174" t="s">
        <v>3098</v>
      </c>
      <c r="J880" s="174" t="s">
        <v>5414</v>
      </c>
      <c r="K880" s="174"/>
      <c r="L880" s="174" t="s">
        <v>4704</v>
      </c>
      <c r="M880" s="174" t="s">
        <v>4705</v>
      </c>
      <c r="N880" s="176">
        <v>960</v>
      </c>
      <c r="O880" s="174" t="s">
        <v>3407</v>
      </c>
      <c r="P880" s="177">
        <v>15189</v>
      </c>
      <c r="Q880" s="176">
        <v>863</v>
      </c>
      <c r="R880" s="175">
        <v>-5880.68</v>
      </c>
      <c r="S880" s="175">
        <v>-661.32</v>
      </c>
      <c r="T880" s="178">
        <v>0</v>
      </c>
      <c r="U880" s="96">
        <v>2</v>
      </c>
      <c r="V880" s="38" t="s">
        <v>112</v>
      </c>
      <c r="W880" s="38"/>
      <c r="X880" s="137">
        <v>-81.775000000000006</v>
      </c>
      <c r="Y880" s="138">
        <v>44409</v>
      </c>
      <c r="Z880" s="179">
        <v>8.0833333333333339</v>
      </c>
      <c r="AA880" s="139">
        <v>2022</v>
      </c>
      <c r="AB880" s="131"/>
      <c r="AC880" s="38"/>
      <c r="AD880" s="140">
        <v>-661.32</v>
      </c>
      <c r="AE880" s="141">
        <v>-579.54500000000007</v>
      </c>
      <c r="AF880" s="141">
        <v>-497.7700000000001</v>
      </c>
      <c r="AG880" s="141">
        <v>-415.99500000000012</v>
      </c>
      <c r="AH880" s="141">
        <v>-334.22000000000014</v>
      </c>
      <c r="AI880" s="141">
        <v>-252.44500000000014</v>
      </c>
      <c r="AJ880" s="141">
        <v>-170.67000000000013</v>
      </c>
      <c r="AK880" s="141">
        <v>-88.895000000000124</v>
      </c>
      <c r="AL880" s="141">
        <v>-7.1200000000001182</v>
      </c>
      <c r="AM880" s="141">
        <v>0</v>
      </c>
      <c r="AN880" s="141">
        <v>0</v>
      </c>
      <c r="AO880" s="141">
        <v>0</v>
      </c>
      <c r="AP880" s="141">
        <v>0</v>
      </c>
      <c r="AQ880" s="141">
        <v>0</v>
      </c>
      <c r="AR880" s="141">
        <v>0</v>
      </c>
      <c r="AS880" s="141">
        <v>0</v>
      </c>
      <c r="AT880" s="141">
        <v>0</v>
      </c>
      <c r="AU880" s="141">
        <v>0</v>
      </c>
      <c r="AV880" s="141">
        <v>0</v>
      </c>
      <c r="AW880" s="141">
        <v>0</v>
      </c>
      <c r="AX880" s="141">
        <v>0</v>
      </c>
      <c r="AY880" s="141">
        <v>0</v>
      </c>
      <c r="AZ880" s="141">
        <v>0</v>
      </c>
      <c r="BA880" s="141">
        <v>0</v>
      </c>
      <c r="BB880" s="141">
        <v>0</v>
      </c>
      <c r="BC880" s="141">
        <v>0</v>
      </c>
      <c r="BD880" s="141">
        <v>0</v>
      </c>
      <c r="BE880" s="141">
        <v>0</v>
      </c>
      <c r="BF880" s="141">
        <v>0</v>
      </c>
      <c r="BG880" s="141">
        <v>0</v>
      </c>
      <c r="BH880" s="141">
        <v>0</v>
      </c>
      <c r="BI880" s="141">
        <v>0</v>
      </c>
      <c r="BJ880" s="141">
        <v>0</v>
      </c>
      <c r="BK880" s="141">
        <v>0</v>
      </c>
      <c r="BL880" s="141">
        <v>0</v>
      </c>
      <c r="BM880" s="141">
        <v>0</v>
      </c>
      <c r="BN880" s="141">
        <v>0</v>
      </c>
      <c r="BO880" s="141">
        <v>0</v>
      </c>
      <c r="BP880" s="141">
        <v>0</v>
      </c>
    </row>
    <row r="881" spans="4:68">
      <c r="D881" s="174" t="s">
        <v>5415</v>
      </c>
      <c r="E881" s="176">
        <v>-97187</v>
      </c>
      <c r="F881" s="174" t="s">
        <v>3409</v>
      </c>
      <c r="G881" s="174" t="s">
        <v>5416</v>
      </c>
      <c r="H881" s="174" t="s">
        <v>191</v>
      </c>
      <c r="I881" s="174" t="s">
        <v>3098</v>
      </c>
      <c r="J881" s="174" t="s">
        <v>5417</v>
      </c>
      <c r="K881" s="174"/>
      <c r="L881" s="174" t="s">
        <v>4405</v>
      </c>
      <c r="M881" s="174" t="s">
        <v>3575</v>
      </c>
      <c r="N881" s="176">
        <v>960</v>
      </c>
      <c r="O881" s="174" t="s">
        <v>3407</v>
      </c>
      <c r="P881" s="177">
        <v>29403</v>
      </c>
      <c r="Q881" s="176">
        <v>396</v>
      </c>
      <c r="R881" s="175">
        <v>-40086.160000000003</v>
      </c>
      <c r="S881" s="175">
        <v>-57100.84</v>
      </c>
      <c r="T881" s="178">
        <v>0</v>
      </c>
      <c r="U881" s="96">
        <v>6</v>
      </c>
      <c r="V881" s="38" t="s">
        <v>116</v>
      </c>
      <c r="W881" s="38"/>
      <c r="X881" s="137">
        <v>-1214.8375000000001</v>
      </c>
      <c r="Y881" s="138">
        <v>58623</v>
      </c>
      <c r="Z881" s="179">
        <v>47</v>
      </c>
      <c r="AA881" s="139">
        <v>2060</v>
      </c>
      <c r="AB881" s="131"/>
      <c r="AC881" s="38"/>
      <c r="AD881" s="140">
        <v>-57100.84</v>
      </c>
      <c r="AE881" s="141">
        <v>-55886.002499999995</v>
      </c>
      <c r="AF881" s="141">
        <v>-54671.164999999994</v>
      </c>
      <c r="AG881" s="141">
        <v>-53456.327499999992</v>
      </c>
      <c r="AH881" s="141">
        <v>-52241.489999999991</v>
      </c>
      <c r="AI881" s="141">
        <v>-51026.652499999989</v>
      </c>
      <c r="AJ881" s="141">
        <v>-49811.814999999988</v>
      </c>
      <c r="AK881" s="141">
        <v>-48596.977499999986</v>
      </c>
      <c r="AL881" s="141">
        <v>-47382.139999999985</v>
      </c>
      <c r="AM881" s="141">
        <v>-46167.302499999983</v>
      </c>
      <c r="AN881" s="141">
        <v>-44952.464999999982</v>
      </c>
      <c r="AO881" s="141">
        <v>-43737.627499999981</v>
      </c>
      <c r="AP881" s="141">
        <v>-42522.789999999979</v>
      </c>
      <c r="AQ881" s="141">
        <v>-41307.952499999978</v>
      </c>
      <c r="AR881" s="141">
        <v>-40093.114999999976</v>
      </c>
      <c r="AS881" s="141">
        <v>-38878.277499999975</v>
      </c>
      <c r="AT881" s="141">
        <v>-37663.439999999973</v>
      </c>
      <c r="AU881" s="141">
        <v>-36448.602499999972</v>
      </c>
      <c r="AV881" s="141">
        <v>-35233.76499999997</v>
      </c>
      <c r="AW881" s="141">
        <v>-34018.927499999969</v>
      </c>
      <c r="AX881" s="141">
        <v>-32804.089999999967</v>
      </c>
      <c r="AY881" s="141">
        <v>-31589.252499999966</v>
      </c>
      <c r="AZ881" s="141">
        <v>-30374.414999999964</v>
      </c>
      <c r="BA881" s="141">
        <v>-29159.577499999963</v>
      </c>
      <c r="BB881" s="141">
        <v>-27944.739999999962</v>
      </c>
      <c r="BC881" s="141">
        <v>-26729.90249999996</v>
      </c>
      <c r="BD881" s="141">
        <v>-25515.064999999959</v>
      </c>
      <c r="BE881" s="141">
        <v>-24300.227499999957</v>
      </c>
      <c r="BF881" s="141">
        <v>-23085.389999999956</v>
      </c>
      <c r="BG881" s="141">
        <v>-21870.552499999954</v>
      </c>
      <c r="BH881" s="141">
        <v>-20655.714999999953</v>
      </c>
      <c r="BI881" s="141">
        <v>-19440.877499999951</v>
      </c>
      <c r="BJ881" s="141">
        <v>-18226.03999999995</v>
      </c>
      <c r="BK881" s="141">
        <v>-17011.202499999948</v>
      </c>
      <c r="BL881" s="141">
        <v>-15796.364999999949</v>
      </c>
      <c r="BM881" s="141">
        <v>-14581.527499999949</v>
      </c>
      <c r="BN881" s="141">
        <v>-13366.68999999995</v>
      </c>
      <c r="BO881" s="141">
        <v>-12151.85249999995</v>
      </c>
      <c r="BP881" s="141">
        <v>-10937.01499999995</v>
      </c>
    </row>
    <row r="882" spans="4:68">
      <c r="D882" s="174" t="s">
        <v>5418</v>
      </c>
      <c r="E882" s="176">
        <v>-5876</v>
      </c>
      <c r="F882" s="174" t="s">
        <v>3409</v>
      </c>
      <c r="G882" s="174" t="s">
        <v>5419</v>
      </c>
      <c r="H882" s="174" t="s">
        <v>191</v>
      </c>
      <c r="I882" s="174" t="s">
        <v>5420</v>
      </c>
      <c r="J882" s="174" t="s">
        <v>5421</v>
      </c>
      <c r="K882" s="174"/>
      <c r="L882" s="174" t="s">
        <v>4377</v>
      </c>
      <c r="M882" s="174" t="s">
        <v>3866</v>
      </c>
      <c r="N882" s="176">
        <v>960</v>
      </c>
      <c r="O882" s="174" t="s">
        <v>3407</v>
      </c>
      <c r="P882" s="177">
        <v>15189</v>
      </c>
      <c r="Q882" s="176">
        <v>863</v>
      </c>
      <c r="R882" s="175">
        <v>-5282.07</v>
      </c>
      <c r="S882" s="175">
        <v>-593.92999999999995</v>
      </c>
      <c r="T882" s="178">
        <v>0</v>
      </c>
      <c r="U882" s="96">
        <v>6</v>
      </c>
      <c r="V882" s="38" t="s">
        <v>116</v>
      </c>
      <c r="W882" s="38"/>
      <c r="X882" s="137">
        <v>-73.45</v>
      </c>
      <c r="Y882" s="138">
        <v>44409</v>
      </c>
      <c r="Z882" s="179">
        <v>8.0833333333333339</v>
      </c>
      <c r="AA882" s="139">
        <v>2022</v>
      </c>
      <c r="AB882" s="131"/>
      <c r="AC882" s="38"/>
      <c r="AD882" s="140">
        <v>-593.92999999999995</v>
      </c>
      <c r="AE882" s="141">
        <v>-520.4799999999999</v>
      </c>
      <c r="AF882" s="141">
        <v>-447.02999999999992</v>
      </c>
      <c r="AG882" s="141">
        <v>-373.57999999999993</v>
      </c>
      <c r="AH882" s="141">
        <v>-300.12999999999994</v>
      </c>
      <c r="AI882" s="141">
        <v>-226.67999999999995</v>
      </c>
      <c r="AJ882" s="141">
        <v>-153.22999999999996</v>
      </c>
      <c r="AK882" s="141">
        <v>-79.779999999999959</v>
      </c>
      <c r="AL882" s="141">
        <v>-6.3299999999999557</v>
      </c>
      <c r="AM882" s="141">
        <v>0</v>
      </c>
      <c r="AN882" s="141">
        <v>0</v>
      </c>
      <c r="AO882" s="141">
        <v>0</v>
      </c>
      <c r="AP882" s="141">
        <v>0</v>
      </c>
      <c r="AQ882" s="141">
        <v>0</v>
      </c>
      <c r="AR882" s="141">
        <v>0</v>
      </c>
      <c r="AS882" s="141">
        <v>0</v>
      </c>
      <c r="AT882" s="141">
        <v>0</v>
      </c>
      <c r="AU882" s="141">
        <v>0</v>
      </c>
      <c r="AV882" s="141">
        <v>0</v>
      </c>
      <c r="AW882" s="141">
        <v>0</v>
      </c>
      <c r="AX882" s="141">
        <v>0</v>
      </c>
      <c r="AY882" s="141">
        <v>0</v>
      </c>
      <c r="AZ882" s="141">
        <v>0</v>
      </c>
      <c r="BA882" s="141">
        <v>0</v>
      </c>
      <c r="BB882" s="141">
        <v>0</v>
      </c>
      <c r="BC882" s="141">
        <v>0</v>
      </c>
      <c r="BD882" s="141">
        <v>0</v>
      </c>
      <c r="BE882" s="141">
        <v>0</v>
      </c>
      <c r="BF882" s="141">
        <v>0</v>
      </c>
      <c r="BG882" s="141">
        <v>0</v>
      </c>
      <c r="BH882" s="141">
        <v>0</v>
      </c>
      <c r="BI882" s="141">
        <v>0</v>
      </c>
      <c r="BJ882" s="141">
        <v>0</v>
      </c>
      <c r="BK882" s="141">
        <v>0</v>
      </c>
      <c r="BL882" s="141">
        <v>0</v>
      </c>
      <c r="BM882" s="141">
        <v>0</v>
      </c>
      <c r="BN882" s="141">
        <v>0</v>
      </c>
      <c r="BO882" s="141">
        <v>0</v>
      </c>
      <c r="BP882" s="141">
        <v>0</v>
      </c>
    </row>
    <row r="883" spans="4:68">
      <c r="D883" s="174" t="s">
        <v>5422</v>
      </c>
      <c r="E883" s="175">
        <v>257427.92</v>
      </c>
      <c r="F883" s="174" t="s">
        <v>3428</v>
      </c>
      <c r="G883" s="174" t="s">
        <v>5423</v>
      </c>
      <c r="H883" s="174" t="s">
        <v>191</v>
      </c>
      <c r="I883" s="174" t="s">
        <v>3098</v>
      </c>
      <c r="J883" s="174" t="s">
        <v>5424</v>
      </c>
      <c r="K883" s="174"/>
      <c r="L883" s="174" t="s">
        <v>4704</v>
      </c>
      <c r="M883" s="174" t="s">
        <v>4705</v>
      </c>
      <c r="N883" s="176">
        <v>960</v>
      </c>
      <c r="O883" s="174" t="s">
        <v>3407</v>
      </c>
      <c r="P883" s="177">
        <v>15189</v>
      </c>
      <c r="Q883" s="176">
        <v>863</v>
      </c>
      <c r="R883" s="175">
        <v>231407.91</v>
      </c>
      <c r="S883" s="175">
        <v>26020.01</v>
      </c>
      <c r="T883" s="178">
        <v>0</v>
      </c>
      <c r="U883" s="96">
        <v>2</v>
      </c>
      <c r="V883" s="38" t="s">
        <v>112</v>
      </c>
      <c r="W883" s="38"/>
      <c r="X883" s="137">
        <v>3217.8490000000002</v>
      </c>
      <c r="Y883" s="138">
        <v>44409</v>
      </c>
      <c r="Z883" s="179">
        <v>8.0833333333333339</v>
      </c>
      <c r="AA883" s="139">
        <v>2022</v>
      </c>
      <c r="AB883" s="131"/>
      <c r="AC883" s="38"/>
      <c r="AD883" s="140">
        <v>26020.01</v>
      </c>
      <c r="AE883" s="141">
        <v>22802.161</v>
      </c>
      <c r="AF883" s="141">
        <v>19584.311999999998</v>
      </c>
      <c r="AG883" s="141">
        <v>16366.462999999998</v>
      </c>
      <c r="AH883" s="141">
        <v>13148.613999999998</v>
      </c>
      <c r="AI883" s="141">
        <v>9930.7649999999976</v>
      </c>
      <c r="AJ883" s="141">
        <v>6712.9159999999974</v>
      </c>
      <c r="AK883" s="141">
        <v>3495.0669999999973</v>
      </c>
      <c r="AL883" s="141">
        <v>277.21799999999712</v>
      </c>
      <c r="AM883" s="141">
        <v>0</v>
      </c>
      <c r="AN883" s="141">
        <v>0</v>
      </c>
      <c r="AO883" s="141">
        <v>0</v>
      </c>
      <c r="AP883" s="141">
        <v>0</v>
      </c>
      <c r="AQ883" s="141">
        <v>0</v>
      </c>
      <c r="AR883" s="141">
        <v>0</v>
      </c>
      <c r="AS883" s="141">
        <v>0</v>
      </c>
      <c r="AT883" s="141">
        <v>0</v>
      </c>
      <c r="AU883" s="141">
        <v>0</v>
      </c>
      <c r="AV883" s="141">
        <v>0</v>
      </c>
      <c r="AW883" s="141">
        <v>0</v>
      </c>
      <c r="AX883" s="141">
        <v>0</v>
      </c>
      <c r="AY883" s="141">
        <v>0</v>
      </c>
      <c r="AZ883" s="141">
        <v>0</v>
      </c>
      <c r="BA883" s="141">
        <v>0</v>
      </c>
      <c r="BB883" s="141">
        <v>0</v>
      </c>
      <c r="BC883" s="141">
        <v>0</v>
      </c>
      <c r="BD883" s="141">
        <v>0</v>
      </c>
      <c r="BE883" s="141">
        <v>0</v>
      </c>
      <c r="BF883" s="141">
        <v>0</v>
      </c>
      <c r="BG883" s="141">
        <v>0</v>
      </c>
      <c r="BH883" s="141">
        <v>0</v>
      </c>
      <c r="BI883" s="141">
        <v>0</v>
      </c>
      <c r="BJ883" s="141">
        <v>0</v>
      </c>
      <c r="BK883" s="141">
        <v>0</v>
      </c>
      <c r="BL883" s="141">
        <v>0</v>
      </c>
      <c r="BM883" s="141">
        <v>0</v>
      </c>
      <c r="BN883" s="141">
        <v>0</v>
      </c>
      <c r="BO883" s="141">
        <v>0</v>
      </c>
      <c r="BP883" s="141">
        <v>0</v>
      </c>
    </row>
    <row r="884" spans="4:68">
      <c r="D884" s="174" t="s">
        <v>5425</v>
      </c>
      <c r="E884" s="175">
        <v>52672.95</v>
      </c>
      <c r="F884" s="174" t="s">
        <v>3428</v>
      </c>
      <c r="G884" s="174" t="s">
        <v>5426</v>
      </c>
      <c r="H884" s="174" t="s">
        <v>191</v>
      </c>
      <c r="I884" s="174" t="s">
        <v>3098</v>
      </c>
      <c r="J884" s="174" t="s">
        <v>5427</v>
      </c>
      <c r="K884" s="174"/>
      <c r="L884" s="174" t="s">
        <v>4704</v>
      </c>
      <c r="M884" s="174" t="s">
        <v>4705</v>
      </c>
      <c r="N884" s="176">
        <v>960</v>
      </c>
      <c r="O884" s="174" t="s">
        <v>3407</v>
      </c>
      <c r="P884" s="177">
        <v>15189</v>
      </c>
      <c r="Q884" s="176">
        <v>863</v>
      </c>
      <c r="R884" s="175">
        <v>47348.93</v>
      </c>
      <c r="S884" s="175">
        <v>5324.02</v>
      </c>
      <c r="T884" s="178">
        <v>0</v>
      </c>
      <c r="U884" s="96">
        <v>2</v>
      </c>
      <c r="V884" s="38" t="s">
        <v>112</v>
      </c>
      <c r="W884" s="38"/>
      <c r="X884" s="137">
        <v>658.41187500000001</v>
      </c>
      <c r="Y884" s="138">
        <v>44409</v>
      </c>
      <c r="Z884" s="179">
        <v>8.0833333333333339</v>
      </c>
      <c r="AA884" s="139">
        <v>2022</v>
      </c>
      <c r="AB884" s="131"/>
      <c r="AC884" s="38"/>
      <c r="AD884" s="140">
        <v>5324.02</v>
      </c>
      <c r="AE884" s="141">
        <v>4665.6081250000007</v>
      </c>
      <c r="AF884" s="141">
        <v>4007.1962500000009</v>
      </c>
      <c r="AG884" s="141">
        <v>3348.7843750000011</v>
      </c>
      <c r="AH884" s="141">
        <v>2690.3725000000013</v>
      </c>
      <c r="AI884" s="141">
        <v>2031.9606250000013</v>
      </c>
      <c r="AJ884" s="141">
        <v>1373.5487500000013</v>
      </c>
      <c r="AK884" s="141">
        <v>715.13687500000128</v>
      </c>
      <c r="AL884" s="141">
        <v>56.725000000001273</v>
      </c>
      <c r="AM884" s="141">
        <v>0</v>
      </c>
      <c r="AN884" s="141">
        <v>0</v>
      </c>
      <c r="AO884" s="141">
        <v>0</v>
      </c>
      <c r="AP884" s="141">
        <v>0</v>
      </c>
      <c r="AQ884" s="141">
        <v>0</v>
      </c>
      <c r="AR884" s="141">
        <v>0</v>
      </c>
      <c r="AS884" s="141">
        <v>0</v>
      </c>
      <c r="AT884" s="141">
        <v>0</v>
      </c>
      <c r="AU884" s="141">
        <v>0</v>
      </c>
      <c r="AV884" s="141">
        <v>0</v>
      </c>
      <c r="AW884" s="141">
        <v>0</v>
      </c>
      <c r="AX884" s="141">
        <v>0</v>
      </c>
      <c r="AY884" s="141">
        <v>0</v>
      </c>
      <c r="AZ884" s="141">
        <v>0</v>
      </c>
      <c r="BA884" s="141">
        <v>0</v>
      </c>
      <c r="BB884" s="141">
        <v>0</v>
      </c>
      <c r="BC884" s="141">
        <v>0</v>
      </c>
      <c r="BD884" s="141">
        <v>0</v>
      </c>
      <c r="BE884" s="141">
        <v>0</v>
      </c>
      <c r="BF884" s="141">
        <v>0</v>
      </c>
      <c r="BG884" s="141">
        <v>0</v>
      </c>
      <c r="BH884" s="141">
        <v>0</v>
      </c>
      <c r="BI884" s="141">
        <v>0</v>
      </c>
      <c r="BJ884" s="141">
        <v>0</v>
      </c>
      <c r="BK884" s="141">
        <v>0</v>
      </c>
      <c r="BL884" s="141">
        <v>0</v>
      </c>
      <c r="BM884" s="141">
        <v>0</v>
      </c>
      <c r="BN884" s="141">
        <v>0</v>
      </c>
      <c r="BO884" s="141">
        <v>0</v>
      </c>
      <c r="BP884" s="141">
        <v>0</v>
      </c>
    </row>
    <row r="885" spans="4:68">
      <c r="D885" s="174" t="s">
        <v>5428</v>
      </c>
      <c r="E885" s="175">
        <v>629152.68000000005</v>
      </c>
      <c r="F885" s="174" t="s">
        <v>3428</v>
      </c>
      <c r="G885" s="174" t="s">
        <v>5429</v>
      </c>
      <c r="H885" s="174" t="s">
        <v>191</v>
      </c>
      <c r="I885" s="174" t="s">
        <v>3098</v>
      </c>
      <c r="J885" s="174" t="s">
        <v>5430</v>
      </c>
      <c r="K885" s="174"/>
      <c r="L885" s="174" t="s">
        <v>4704</v>
      </c>
      <c r="M885" s="174" t="s">
        <v>4705</v>
      </c>
      <c r="N885" s="176">
        <v>960</v>
      </c>
      <c r="O885" s="174" t="s">
        <v>3407</v>
      </c>
      <c r="P885" s="177">
        <v>15189</v>
      </c>
      <c r="Q885" s="176">
        <v>863</v>
      </c>
      <c r="R885" s="175">
        <v>565560.07999999996</v>
      </c>
      <c r="S885" s="175">
        <v>63592.6</v>
      </c>
      <c r="T885" s="178">
        <v>0</v>
      </c>
      <c r="U885" s="96">
        <v>2</v>
      </c>
      <c r="V885" s="38" t="s">
        <v>112</v>
      </c>
      <c r="W885" s="38"/>
      <c r="X885" s="137">
        <v>7864.4085000000005</v>
      </c>
      <c r="Y885" s="138">
        <v>44409</v>
      </c>
      <c r="Z885" s="179">
        <v>8.0833333333333339</v>
      </c>
      <c r="AA885" s="139">
        <v>2022</v>
      </c>
      <c r="AB885" s="131"/>
      <c r="AC885" s="38"/>
      <c r="AD885" s="140">
        <v>63592.6</v>
      </c>
      <c r="AE885" s="141">
        <v>55728.191500000001</v>
      </c>
      <c r="AF885" s="141">
        <v>47863.783000000003</v>
      </c>
      <c r="AG885" s="141">
        <v>39999.374500000005</v>
      </c>
      <c r="AH885" s="141">
        <v>32134.966000000004</v>
      </c>
      <c r="AI885" s="141">
        <v>24270.557500000003</v>
      </c>
      <c r="AJ885" s="141">
        <v>16406.149000000001</v>
      </c>
      <c r="AK885" s="141">
        <v>8541.7404999999999</v>
      </c>
      <c r="AL885" s="141">
        <v>677.33199999999943</v>
      </c>
      <c r="AM885" s="141">
        <v>0</v>
      </c>
      <c r="AN885" s="141">
        <v>0</v>
      </c>
      <c r="AO885" s="141">
        <v>0</v>
      </c>
      <c r="AP885" s="141">
        <v>0</v>
      </c>
      <c r="AQ885" s="141">
        <v>0</v>
      </c>
      <c r="AR885" s="141">
        <v>0</v>
      </c>
      <c r="AS885" s="141">
        <v>0</v>
      </c>
      <c r="AT885" s="141">
        <v>0</v>
      </c>
      <c r="AU885" s="141">
        <v>0</v>
      </c>
      <c r="AV885" s="141">
        <v>0</v>
      </c>
      <c r="AW885" s="141">
        <v>0</v>
      </c>
      <c r="AX885" s="141">
        <v>0</v>
      </c>
      <c r="AY885" s="141">
        <v>0</v>
      </c>
      <c r="AZ885" s="141">
        <v>0</v>
      </c>
      <c r="BA885" s="141">
        <v>0</v>
      </c>
      <c r="BB885" s="141">
        <v>0</v>
      </c>
      <c r="BC885" s="141">
        <v>0</v>
      </c>
      <c r="BD885" s="141">
        <v>0</v>
      </c>
      <c r="BE885" s="141">
        <v>0</v>
      </c>
      <c r="BF885" s="141">
        <v>0</v>
      </c>
      <c r="BG885" s="141">
        <v>0</v>
      </c>
      <c r="BH885" s="141">
        <v>0</v>
      </c>
      <c r="BI885" s="141">
        <v>0</v>
      </c>
      <c r="BJ885" s="141">
        <v>0</v>
      </c>
      <c r="BK885" s="141">
        <v>0</v>
      </c>
      <c r="BL885" s="141">
        <v>0</v>
      </c>
      <c r="BM885" s="141">
        <v>0</v>
      </c>
      <c r="BN885" s="141">
        <v>0</v>
      </c>
      <c r="BO885" s="141">
        <v>0</v>
      </c>
      <c r="BP885" s="141">
        <v>0</v>
      </c>
    </row>
    <row r="886" spans="4:68">
      <c r="D886" s="174" t="s">
        <v>5431</v>
      </c>
      <c r="E886" s="175">
        <v>1338336.1399999999</v>
      </c>
      <c r="F886" s="174" t="s">
        <v>3428</v>
      </c>
      <c r="G886" s="174" t="s">
        <v>5432</v>
      </c>
      <c r="H886" s="174" t="s">
        <v>191</v>
      </c>
      <c r="I886" s="174" t="s">
        <v>3098</v>
      </c>
      <c r="J886" s="174" t="s">
        <v>5433</v>
      </c>
      <c r="K886" s="174"/>
      <c r="L886" s="174" t="s">
        <v>4704</v>
      </c>
      <c r="M886" s="174" t="s">
        <v>4705</v>
      </c>
      <c r="N886" s="176">
        <v>960</v>
      </c>
      <c r="O886" s="174" t="s">
        <v>3407</v>
      </c>
      <c r="P886" s="177">
        <v>15189</v>
      </c>
      <c r="Q886" s="176">
        <v>863</v>
      </c>
      <c r="R886" s="175">
        <v>1203061.93</v>
      </c>
      <c r="S886" s="175">
        <v>135274.21</v>
      </c>
      <c r="T886" s="178">
        <v>0</v>
      </c>
      <c r="U886" s="96">
        <v>2</v>
      </c>
      <c r="V886" s="38" t="s">
        <v>112</v>
      </c>
      <c r="W886" s="38"/>
      <c r="X886" s="137">
        <v>16729.20175</v>
      </c>
      <c r="Y886" s="138">
        <v>44409</v>
      </c>
      <c r="Z886" s="179">
        <v>8.0833333333333339</v>
      </c>
      <c r="AA886" s="139">
        <v>2022</v>
      </c>
      <c r="AB886" s="131"/>
      <c r="AC886" s="38"/>
      <c r="AD886" s="140">
        <v>135274.21</v>
      </c>
      <c r="AE886" s="141">
        <v>118545.00824999998</v>
      </c>
      <c r="AF886" s="141">
        <v>101815.80649999998</v>
      </c>
      <c r="AG886" s="141">
        <v>85086.604749999969</v>
      </c>
      <c r="AH886" s="141">
        <v>68357.402999999962</v>
      </c>
      <c r="AI886" s="141">
        <v>51628.201249999962</v>
      </c>
      <c r="AJ886" s="141">
        <v>34898.999499999962</v>
      </c>
      <c r="AK886" s="141">
        <v>18169.797749999962</v>
      </c>
      <c r="AL886" s="141">
        <v>1440.5959999999614</v>
      </c>
      <c r="AM886" s="141">
        <v>0</v>
      </c>
      <c r="AN886" s="141">
        <v>0</v>
      </c>
      <c r="AO886" s="141">
        <v>0</v>
      </c>
      <c r="AP886" s="141">
        <v>0</v>
      </c>
      <c r="AQ886" s="141">
        <v>0</v>
      </c>
      <c r="AR886" s="141">
        <v>0</v>
      </c>
      <c r="AS886" s="141">
        <v>0</v>
      </c>
      <c r="AT886" s="141">
        <v>0</v>
      </c>
      <c r="AU886" s="141">
        <v>0</v>
      </c>
      <c r="AV886" s="141">
        <v>0</v>
      </c>
      <c r="AW886" s="141">
        <v>0</v>
      </c>
      <c r="AX886" s="141">
        <v>0</v>
      </c>
      <c r="AY886" s="141">
        <v>0</v>
      </c>
      <c r="AZ886" s="141">
        <v>0</v>
      </c>
      <c r="BA886" s="141">
        <v>0</v>
      </c>
      <c r="BB886" s="141">
        <v>0</v>
      </c>
      <c r="BC886" s="141">
        <v>0</v>
      </c>
      <c r="BD886" s="141">
        <v>0</v>
      </c>
      <c r="BE886" s="141">
        <v>0</v>
      </c>
      <c r="BF886" s="141">
        <v>0</v>
      </c>
      <c r="BG886" s="141">
        <v>0</v>
      </c>
      <c r="BH886" s="141">
        <v>0</v>
      </c>
      <c r="BI886" s="141">
        <v>0</v>
      </c>
      <c r="BJ886" s="141">
        <v>0</v>
      </c>
      <c r="BK886" s="141">
        <v>0</v>
      </c>
      <c r="BL886" s="141">
        <v>0</v>
      </c>
      <c r="BM886" s="141">
        <v>0</v>
      </c>
      <c r="BN886" s="141">
        <v>0</v>
      </c>
      <c r="BO886" s="141">
        <v>0</v>
      </c>
      <c r="BP886" s="141">
        <v>0</v>
      </c>
    </row>
    <row r="887" spans="4:68">
      <c r="D887" s="174" t="s">
        <v>5434</v>
      </c>
      <c r="E887" s="175">
        <v>3090275.32</v>
      </c>
      <c r="F887" s="174" t="s">
        <v>3428</v>
      </c>
      <c r="G887" s="174" t="s">
        <v>5435</v>
      </c>
      <c r="H887" s="174" t="s">
        <v>191</v>
      </c>
      <c r="I887" s="174" t="s">
        <v>3098</v>
      </c>
      <c r="J887" s="174" t="s">
        <v>5436</v>
      </c>
      <c r="K887" s="174"/>
      <c r="L887" s="174" t="s">
        <v>4704</v>
      </c>
      <c r="M887" s="174" t="s">
        <v>4705</v>
      </c>
      <c r="N887" s="176">
        <v>960</v>
      </c>
      <c r="O887" s="174" t="s">
        <v>3407</v>
      </c>
      <c r="P887" s="177">
        <v>15189</v>
      </c>
      <c r="Q887" s="176">
        <v>863</v>
      </c>
      <c r="R887" s="175">
        <v>2777921.43</v>
      </c>
      <c r="S887" s="175">
        <v>312353.89</v>
      </c>
      <c r="T887" s="178">
        <v>0</v>
      </c>
      <c r="U887" s="96">
        <v>2</v>
      </c>
      <c r="V887" s="38" t="s">
        <v>112</v>
      </c>
      <c r="W887" s="38"/>
      <c r="X887" s="137">
        <v>38628.441500000001</v>
      </c>
      <c r="Y887" s="138">
        <v>44409</v>
      </c>
      <c r="Z887" s="179">
        <v>8.0833333333333339</v>
      </c>
      <c r="AA887" s="139">
        <v>2022</v>
      </c>
      <c r="AB887" s="131"/>
      <c r="AC887" s="38"/>
      <c r="AD887" s="140">
        <v>312353.89</v>
      </c>
      <c r="AE887" s="141">
        <v>273725.4485</v>
      </c>
      <c r="AF887" s="141">
        <v>235097.00699999998</v>
      </c>
      <c r="AG887" s="141">
        <v>196468.56549999997</v>
      </c>
      <c r="AH887" s="141">
        <v>157840.12399999995</v>
      </c>
      <c r="AI887" s="141">
        <v>119211.68249999995</v>
      </c>
      <c r="AJ887" s="141">
        <v>80583.240999999951</v>
      </c>
      <c r="AK887" s="141">
        <v>41954.79949999995</v>
      </c>
      <c r="AL887" s="141">
        <v>3326.3579999999492</v>
      </c>
      <c r="AM887" s="141">
        <v>0</v>
      </c>
      <c r="AN887" s="141">
        <v>0</v>
      </c>
      <c r="AO887" s="141">
        <v>0</v>
      </c>
      <c r="AP887" s="141">
        <v>0</v>
      </c>
      <c r="AQ887" s="141">
        <v>0</v>
      </c>
      <c r="AR887" s="141">
        <v>0</v>
      </c>
      <c r="AS887" s="141">
        <v>0</v>
      </c>
      <c r="AT887" s="141">
        <v>0</v>
      </c>
      <c r="AU887" s="141">
        <v>0</v>
      </c>
      <c r="AV887" s="141">
        <v>0</v>
      </c>
      <c r="AW887" s="141">
        <v>0</v>
      </c>
      <c r="AX887" s="141">
        <v>0</v>
      </c>
      <c r="AY887" s="141">
        <v>0</v>
      </c>
      <c r="AZ887" s="141">
        <v>0</v>
      </c>
      <c r="BA887" s="141">
        <v>0</v>
      </c>
      <c r="BB887" s="141">
        <v>0</v>
      </c>
      <c r="BC887" s="141">
        <v>0</v>
      </c>
      <c r="BD887" s="141">
        <v>0</v>
      </c>
      <c r="BE887" s="141">
        <v>0</v>
      </c>
      <c r="BF887" s="141">
        <v>0</v>
      </c>
      <c r="BG887" s="141">
        <v>0</v>
      </c>
      <c r="BH887" s="141">
        <v>0</v>
      </c>
      <c r="BI887" s="141">
        <v>0</v>
      </c>
      <c r="BJ887" s="141">
        <v>0</v>
      </c>
      <c r="BK887" s="141">
        <v>0</v>
      </c>
      <c r="BL887" s="141">
        <v>0</v>
      </c>
      <c r="BM887" s="141">
        <v>0</v>
      </c>
      <c r="BN887" s="141">
        <v>0</v>
      </c>
      <c r="BO887" s="141">
        <v>0</v>
      </c>
      <c r="BP887" s="141">
        <v>0</v>
      </c>
    </row>
    <row r="888" spans="4:68">
      <c r="D888" s="174" t="s">
        <v>5437</v>
      </c>
      <c r="E888" s="175">
        <v>1380021.32</v>
      </c>
      <c r="F888" s="174" t="s">
        <v>3428</v>
      </c>
      <c r="G888" s="174" t="s">
        <v>5438</v>
      </c>
      <c r="H888" s="174" t="s">
        <v>191</v>
      </c>
      <c r="I888" s="174" t="s">
        <v>3098</v>
      </c>
      <c r="J888" s="174" t="s">
        <v>5439</v>
      </c>
      <c r="K888" s="174"/>
      <c r="L888" s="174" t="s">
        <v>4704</v>
      </c>
      <c r="M888" s="174" t="s">
        <v>4705</v>
      </c>
      <c r="N888" s="176">
        <v>960</v>
      </c>
      <c r="O888" s="174" t="s">
        <v>3407</v>
      </c>
      <c r="P888" s="177">
        <v>15189</v>
      </c>
      <c r="Q888" s="176">
        <v>863</v>
      </c>
      <c r="R888" s="175">
        <v>1240533.6599999999</v>
      </c>
      <c r="S888" s="175">
        <v>139487.66</v>
      </c>
      <c r="T888" s="178">
        <v>0</v>
      </c>
      <c r="U888" s="96">
        <v>2</v>
      </c>
      <c r="V888" s="38" t="s">
        <v>112</v>
      </c>
      <c r="W888" s="38"/>
      <c r="X888" s="137">
        <v>17250.266499999998</v>
      </c>
      <c r="Y888" s="138">
        <v>44409</v>
      </c>
      <c r="Z888" s="179">
        <v>8.0833333333333339</v>
      </c>
      <c r="AA888" s="139">
        <v>2022</v>
      </c>
      <c r="AB888" s="131"/>
      <c r="AC888" s="38"/>
      <c r="AD888" s="140">
        <v>139487.66</v>
      </c>
      <c r="AE888" s="141">
        <v>122237.39350000001</v>
      </c>
      <c r="AF888" s="141">
        <v>104987.12700000001</v>
      </c>
      <c r="AG888" s="141">
        <v>87736.86050000001</v>
      </c>
      <c r="AH888" s="141">
        <v>70486.594000000012</v>
      </c>
      <c r="AI888" s="141">
        <v>53236.327500000014</v>
      </c>
      <c r="AJ888" s="141">
        <v>35986.061000000016</v>
      </c>
      <c r="AK888" s="141">
        <v>18735.794500000018</v>
      </c>
      <c r="AL888" s="141">
        <v>1485.5280000000203</v>
      </c>
      <c r="AM888" s="141">
        <v>0</v>
      </c>
      <c r="AN888" s="141">
        <v>0</v>
      </c>
      <c r="AO888" s="141">
        <v>0</v>
      </c>
      <c r="AP888" s="141">
        <v>0</v>
      </c>
      <c r="AQ888" s="141">
        <v>0</v>
      </c>
      <c r="AR888" s="141">
        <v>0</v>
      </c>
      <c r="AS888" s="141">
        <v>0</v>
      </c>
      <c r="AT888" s="141">
        <v>0</v>
      </c>
      <c r="AU888" s="141">
        <v>0</v>
      </c>
      <c r="AV888" s="141">
        <v>0</v>
      </c>
      <c r="AW888" s="141">
        <v>0</v>
      </c>
      <c r="AX888" s="141">
        <v>0</v>
      </c>
      <c r="AY888" s="141">
        <v>0</v>
      </c>
      <c r="AZ888" s="141">
        <v>0</v>
      </c>
      <c r="BA888" s="141">
        <v>0</v>
      </c>
      <c r="BB888" s="141">
        <v>0</v>
      </c>
      <c r="BC888" s="141">
        <v>0</v>
      </c>
      <c r="BD888" s="141">
        <v>0</v>
      </c>
      <c r="BE888" s="141">
        <v>0</v>
      </c>
      <c r="BF888" s="141">
        <v>0</v>
      </c>
      <c r="BG888" s="141">
        <v>0</v>
      </c>
      <c r="BH888" s="141">
        <v>0</v>
      </c>
      <c r="BI888" s="141">
        <v>0</v>
      </c>
      <c r="BJ888" s="141">
        <v>0</v>
      </c>
      <c r="BK888" s="141">
        <v>0</v>
      </c>
      <c r="BL888" s="141">
        <v>0</v>
      </c>
      <c r="BM888" s="141">
        <v>0</v>
      </c>
      <c r="BN888" s="141">
        <v>0</v>
      </c>
      <c r="BO888" s="141">
        <v>0</v>
      </c>
      <c r="BP888" s="141">
        <v>0</v>
      </c>
    </row>
    <row r="889" spans="4:68">
      <c r="D889" s="174" t="s">
        <v>5440</v>
      </c>
      <c r="E889" s="175">
        <v>92223.99</v>
      </c>
      <c r="F889" s="174" t="s">
        <v>3428</v>
      </c>
      <c r="G889" s="174" t="s">
        <v>5441</v>
      </c>
      <c r="H889" s="174" t="s">
        <v>191</v>
      </c>
      <c r="I889" s="174" t="s">
        <v>3098</v>
      </c>
      <c r="J889" s="174" t="s">
        <v>5442</v>
      </c>
      <c r="K889" s="174"/>
      <c r="L889" s="174" t="s">
        <v>4704</v>
      </c>
      <c r="M889" s="174" t="s">
        <v>4705</v>
      </c>
      <c r="N889" s="176">
        <v>960</v>
      </c>
      <c r="O889" s="174" t="s">
        <v>3407</v>
      </c>
      <c r="P889" s="177">
        <v>15189</v>
      </c>
      <c r="Q889" s="176">
        <v>863</v>
      </c>
      <c r="R889" s="175">
        <v>82902.19</v>
      </c>
      <c r="S889" s="175">
        <v>9321.7999999999993</v>
      </c>
      <c r="T889" s="178">
        <v>0</v>
      </c>
      <c r="U889" s="96">
        <v>2</v>
      </c>
      <c r="V889" s="38" t="s">
        <v>112</v>
      </c>
      <c r="W889" s="38"/>
      <c r="X889" s="137">
        <v>1152.7998750000002</v>
      </c>
      <c r="Y889" s="138">
        <v>44409</v>
      </c>
      <c r="Z889" s="179">
        <v>8.0833333333333339</v>
      </c>
      <c r="AA889" s="139">
        <v>2022</v>
      </c>
      <c r="AB889" s="131"/>
      <c r="AC889" s="38"/>
      <c r="AD889" s="140">
        <v>9321.7999999999993</v>
      </c>
      <c r="AE889" s="141">
        <v>8169.0001249999987</v>
      </c>
      <c r="AF889" s="141">
        <v>7016.2002499999981</v>
      </c>
      <c r="AG889" s="141">
        <v>5863.4003749999974</v>
      </c>
      <c r="AH889" s="141">
        <v>4710.6004999999968</v>
      </c>
      <c r="AI889" s="141">
        <v>3557.8006249999967</v>
      </c>
      <c r="AJ889" s="141">
        <v>2405.0007499999965</v>
      </c>
      <c r="AK889" s="141">
        <v>1252.2008749999964</v>
      </c>
      <c r="AL889" s="141">
        <v>99.400999999996202</v>
      </c>
      <c r="AM889" s="141">
        <v>0</v>
      </c>
      <c r="AN889" s="141">
        <v>0</v>
      </c>
      <c r="AO889" s="141">
        <v>0</v>
      </c>
      <c r="AP889" s="141">
        <v>0</v>
      </c>
      <c r="AQ889" s="141">
        <v>0</v>
      </c>
      <c r="AR889" s="141">
        <v>0</v>
      </c>
      <c r="AS889" s="141">
        <v>0</v>
      </c>
      <c r="AT889" s="141">
        <v>0</v>
      </c>
      <c r="AU889" s="141">
        <v>0</v>
      </c>
      <c r="AV889" s="141">
        <v>0</v>
      </c>
      <c r="AW889" s="141">
        <v>0</v>
      </c>
      <c r="AX889" s="141">
        <v>0</v>
      </c>
      <c r="AY889" s="141">
        <v>0</v>
      </c>
      <c r="AZ889" s="141">
        <v>0</v>
      </c>
      <c r="BA889" s="141">
        <v>0</v>
      </c>
      <c r="BB889" s="141">
        <v>0</v>
      </c>
      <c r="BC889" s="141">
        <v>0</v>
      </c>
      <c r="BD889" s="141">
        <v>0</v>
      </c>
      <c r="BE889" s="141">
        <v>0</v>
      </c>
      <c r="BF889" s="141">
        <v>0</v>
      </c>
      <c r="BG889" s="141">
        <v>0</v>
      </c>
      <c r="BH889" s="141">
        <v>0</v>
      </c>
      <c r="BI889" s="141">
        <v>0</v>
      </c>
      <c r="BJ889" s="141">
        <v>0</v>
      </c>
      <c r="BK889" s="141">
        <v>0</v>
      </c>
      <c r="BL889" s="141">
        <v>0</v>
      </c>
      <c r="BM889" s="141">
        <v>0</v>
      </c>
      <c r="BN889" s="141">
        <v>0</v>
      </c>
      <c r="BO889" s="141">
        <v>0</v>
      </c>
      <c r="BP889" s="141">
        <v>0</v>
      </c>
    </row>
    <row r="890" spans="4:68">
      <c r="D890" s="174" t="s">
        <v>5443</v>
      </c>
      <c r="E890" s="175">
        <v>74273.64</v>
      </c>
      <c r="F890" s="174" t="s">
        <v>3428</v>
      </c>
      <c r="G890" s="174" t="s">
        <v>5444</v>
      </c>
      <c r="H890" s="174" t="s">
        <v>191</v>
      </c>
      <c r="I890" s="174" t="s">
        <v>3098</v>
      </c>
      <c r="J890" s="174" t="s">
        <v>5445</v>
      </c>
      <c r="K890" s="174"/>
      <c r="L890" s="174" t="s">
        <v>4704</v>
      </c>
      <c r="M890" s="174" t="s">
        <v>4705</v>
      </c>
      <c r="N890" s="176">
        <v>960</v>
      </c>
      <c r="O890" s="174" t="s">
        <v>3407</v>
      </c>
      <c r="P890" s="177">
        <v>15189</v>
      </c>
      <c r="Q890" s="176">
        <v>863</v>
      </c>
      <c r="R890" s="175">
        <v>66766.320000000007</v>
      </c>
      <c r="S890" s="175">
        <v>7507.32</v>
      </c>
      <c r="T890" s="178">
        <v>0</v>
      </c>
      <c r="U890" s="96">
        <v>2</v>
      </c>
      <c r="V890" s="38" t="s">
        <v>112</v>
      </c>
      <c r="W890" s="38"/>
      <c r="X890" s="137">
        <v>928.42049999999995</v>
      </c>
      <c r="Y890" s="138">
        <v>44409</v>
      </c>
      <c r="Z890" s="179">
        <v>8.0833333333333339</v>
      </c>
      <c r="AA890" s="139">
        <v>2022</v>
      </c>
      <c r="AB890" s="131"/>
      <c r="AC890" s="38"/>
      <c r="AD890" s="140">
        <v>7507.32</v>
      </c>
      <c r="AE890" s="141">
        <v>6578.8994999999995</v>
      </c>
      <c r="AF890" s="141">
        <v>5650.4789999999994</v>
      </c>
      <c r="AG890" s="141">
        <v>4722.0584999999992</v>
      </c>
      <c r="AH890" s="141">
        <v>3793.637999999999</v>
      </c>
      <c r="AI890" s="141">
        <v>2865.2174999999988</v>
      </c>
      <c r="AJ890" s="141">
        <v>1936.7969999999989</v>
      </c>
      <c r="AK890" s="141">
        <v>1008.3764999999989</v>
      </c>
      <c r="AL890" s="141">
        <v>79.955999999998994</v>
      </c>
      <c r="AM890" s="141">
        <v>0</v>
      </c>
      <c r="AN890" s="141">
        <v>0</v>
      </c>
      <c r="AO890" s="141">
        <v>0</v>
      </c>
      <c r="AP890" s="141">
        <v>0</v>
      </c>
      <c r="AQ890" s="141">
        <v>0</v>
      </c>
      <c r="AR890" s="141">
        <v>0</v>
      </c>
      <c r="AS890" s="141">
        <v>0</v>
      </c>
      <c r="AT890" s="141">
        <v>0</v>
      </c>
      <c r="AU890" s="141">
        <v>0</v>
      </c>
      <c r="AV890" s="141">
        <v>0</v>
      </c>
      <c r="AW890" s="141">
        <v>0</v>
      </c>
      <c r="AX890" s="141">
        <v>0</v>
      </c>
      <c r="AY890" s="141">
        <v>0</v>
      </c>
      <c r="AZ890" s="141">
        <v>0</v>
      </c>
      <c r="BA890" s="141">
        <v>0</v>
      </c>
      <c r="BB890" s="141">
        <v>0</v>
      </c>
      <c r="BC890" s="141">
        <v>0</v>
      </c>
      <c r="BD890" s="141">
        <v>0</v>
      </c>
      <c r="BE890" s="141">
        <v>0</v>
      </c>
      <c r="BF890" s="141">
        <v>0</v>
      </c>
      <c r="BG890" s="141">
        <v>0</v>
      </c>
      <c r="BH890" s="141">
        <v>0</v>
      </c>
      <c r="BI890" s="141">
        <v>0</v>
      </c>
      <c r="BJ890" s="141">
        <v>0</v>
      </c>
      <c r="BK890" s="141">
        <v>0</v>
      </c>
      <c r="BL890" s="141">
        <v>0</v>
      </c>
      <c r="BM890" s="141">
        <v>0</v>
      </c>
      <c r="BN890" s="141">
        <v>0</v>
      </c>
      <c r="BO890" s="141">
        <v>0</v>
      </c>
      <c r="BP890" s="141">
        <v>0</v>
      </c>
    </row>
    <row r="891" spans="4:68">
      <c r="D891" s="174" t="s">
        <v>5446</v>
      </c>
      <c r="E891" s="175">
        <v>1092839.93</v>
      </c>
      <c r="F891" s="174" t="s">
        <v>3428</v>
      </c>
      <c r="G891" s="174" t="s">
        <v>5447</v>
      </c>
      <c r="H891" s="174" t="s">
        <v>191</v>
      </c>
      <c r="I891" s="174" t="s">
        <v>3098</v>
      </c>
      <c r="J891" s="174" t="s">
        <v>5448</v>
      </c>
      <c r="K891" s="174"/>
      <c r="L891" s="174" t="s">
        <v>4704</v>
      </c>
      <c r="M891" s="174" t="s">
        <v>4705</v>
      </c>
      <c r="N891" s="176">
        <v>960</v>
      </c>
      <c r="O891" s="174" t="s">
        <v>3407</v>
      </c>
      <c r="P891" s="177">
        <v>15189</v>
      </c>
      <c r="Q891" s="176">
        <v>863</v>
      </c>
      <c r="R891" s="175">
        <v>982379.48</v>
      </c>
      <c r="S891" s="175">
        <v>110460.45</v>
      </c>
      <c r="T891" s="178">
        <v>0</v>
      </c>
      <c r="U891" s="96">
        <v>2</v>
      </c>
      <c r="V891" s="38" t="s">
        <v>112</v>
      </c>
      <c r="W891" s="38"/>
      <c r="X891" s="137">
        <v>13660.499124999998</v>
      </c>
      <c r="Y891" s="138">
        <v>44409</v>
      </c>
      <c r="Z891" s="179">
        <v>8.0833333333333339</v>
      </c>
      <c r="AA891" s="139">
        <v>2022</v>
      </c>
      <c r="AB891" s="131"/>
      <c r="AC891" s="38"/>
      <c r="AD891" s="140">
        <v>110460.45</v>
      </c>
      <c r="AE891" s="141">
        <v>96799.950874999995</v>
      </c>
      <c r="AF891" s="141">
        <v>83139.451749999993</v>
      </c>
      <c r="AG891" s="141">
        <v>69478.952624999991</v>
      </c>
      <c r="AH891" s="141">
        <v>55818.453499999989</v>
      </c>
      <c r="AI891" s="141">
        <v>42157.954374999987</v>
      </c>
      <c r="AJ891" s="141">
        <v>28497.455249999988</v>
      </c>
      <c r="AK891" s="141">
        <v>14836.95612499999</v>
      </c>
      <c r="AL891" s="141">
        <v>1176.4569999999912</v>
      </c>
      <c r="AM891" s="141">
        <v>0</v>
      </c>
      <c r="AN891" s="141">
        <v>0</v>
      </c>
      <c r="AO891" s="141">
        <v>0</v>
      </c>
      <c r="AP891" s="141">
        <v>0</v>
      </c>
      <c r="AQ891" s="141">
        <v>0</v>
      </c>
      <c r="AR891" s="141">
        <v>0</v>
      </c>
      <c r="AS891" s="141">
        <v>0</v>
      </c>
      <c r="AT891" s="141">
        <v>0</v>
      </c>
      <c r="AU891" s="141">
        <v>0</v>
      </c>
      <c r="AV891" s="141">
        <v>0</v>
      </c>
      <c r="AW891" s="141">
        <v>0</v>
      </c>
      <c r="AX891" s="141">
        <v>0</v>
      </c>
      <c r="AY891" s="141">
        <v>0</v>
      </c>
      <c r="AZ891" s="141">
        <v>0</v>
      </c>
      <c r="BA891" s="141">
        <v>0</v>
      </c>
      <c r="BB891" s="141">
        <v>0</v>
      </c>
      <c r="BC891" s="141">
        <v>0</v>
      </c>
      <c r="BD891" s="141">
        <v>0</v>
      </c>
      <c r="BE891" s="141">
        <v>0</v>
      </c>
      <c r="BF891" s="141">
        <v>0</v>
      </c>
      <c r="BG891" s="141">
        <v>0</v>
      </c>
      <c r="BH891" s="141">
        <v>0</v>
      </c>
      <c r="BI891" s="141">
        <v>0</v>
      </c>
      <c r="BJ891" s="141">
        <v>0</v>
      </c>
      <c r="BK891" s="141">
        <v>0</v>
      </c>
      <c r="BL891" s="141">
        <v>0</v>
      </c>
      <c r="BM891" s="141">
        <v>0</v>
      </c>
      <c r="BN891" s="141">
        <v>0</v>
      </c>
      <c r="BO891" s="141">
        <v>0</v>
      </c>
      <c r="BP891" s="141">
        <v>0</v>
      </c>
    </row>
    <row r="892" spans="4:68">
      <c r="D892" s="174" t="s">
        <v>5449</v>
      </c>
      <c r="E892" s="175">
        <v>242488.33</v>
      </c>
      <c r="F892" s="174" t="s">
        <v>3428</v>
      </c>
      <c r="G892" s="174" t="s">
        <v>5450</v>
      </c>
      <c r="H892" s="174" t="s">
        <v>191</v>
      </c>
      <c r="I892" s="174" t="s">
        <v>3098</v>
      </c>
      <c r="J892" s="174" t="s">
        <v>5451</v>
      </c>
      <c r="K892" s="174"/>
      <c r="L892" s="174" t="s">
        <v>4704</v>
      </c>
      <c r="M892" s="174" t="s">
        <v>4705</v>
      </c>
      <c r="N892" s="176">
        <v>960</v>
      </c>
      <c r="O892" s="174" t="s">
        <v>3407</v>
      </c>
      <c r="P892" s="177">
        <v>15189</v>
      </c>
      <c r="Q892" s="176">
        <v>863</v>
      </c>
      <c r="R892" s="175">
        <v>217978.43</v>
      </c>
      <c r="S892" s="175">
        <v>24509.9</v>
      </c>
      <c r="T892" s="178">
        <v>0</v>
      </c>
      <c r="U892" s="96">
        <v>2</v>
      </c>
      <c r="V892" s="38" t="s">
        <v>112</v>
      </c>
      <c r="W892" s="38"/>
      <c r="X892" s="137">
        <v>3031.1041249999998</v>
      </c>
      <c r="Y892" s="138">
        <v>44409</v>
      </c>
      <c r="Z892" s="179">
        <v>8.0833333333333339</v>
      </c>
      <c r="AA892" s="139">
        <v>2022</v>
      </c>
      <c r="AB892" s="131"/>
      <c r="AC892" s="38"/>
      <c r="AD892" s="140">
        <v>24509.9</v>
      </c>
      <c r="AE892" s="141">
        <v>21478.795875000003</v>
      </c>
      <c r="AF892" s="141">
        <v>18447.691750000005</v>
      </c>
      <c r="AG892" s="141">
        <v>15416.587625000006</v>
      </c>
      <c r="AH892" s="141">
        <v>12385.483500000006</v>
      </c>
      <c r="AI892" s="141">
        <v>9354.3793750000059</v>
      </c>
      <c r="AJ892" s="141">
        <v>6323.2752500000061</v>
      </c>
      <c r="AK892" s="141">
        <v>3292.1711250000062</v>
      </c>
      <c r="AL892" s="141">
        <v>261.06700000000637</v>
      </c>
      <c r="AM892" s="141">
        <v>0</v>
      </c>
      <c r="AN892" s="141">
        <v>0</v>
      </c>
      <c r="AO892" s="141">
        <v>0</v>
      </c>
      <c r="AP892" s="141">
        <v>0</v>
      </c>
      <c r="AQ892" s="141">
        <v>0</v>
      </c>
      <c r="AR892" s="141">
        <v>0</v>
      </c>
      <c r="AS892" s="141">
        <v>0</v>
      </c>
      <c r="AT892" s="141">
        <v>0</v>
      </c>
      <c r="AU892" s="141">
        <v>0</v>
      </c>
      <c r="AV892" s="141">
        <v>0</v>
      </c>
      <c r="AW892" s="141">
        <v>0</v>
      </c>
      <c r="AX892" s="141">
        <v>0</v>
      </c>
      <c r="AY892" s="141">
        <v>0</v>
      </c>
      <c r="AZ892" s="141">
        <v>0</v>
      </c>
      <c r="BA892" s="141">
        <v>0</v>
      </c>
      <c r="BB892" s="141">
        <v>0</v>
      </c>
      <c r="BC892" s="141">
        <v>0</v>
      </c>
      <c r="BD892" s="141">
        <v>0</v>
      </c>
      <c r="BE892" s="141">
        <v>0</v>
      </c>
      <c r="BF892" s="141">
        <v>0</v>
      </c>
      <c r="BG892" s="141">
        <v>0</v>
      </c>
      <c r="BH892" s="141">
        <v>0</v>
      </c>
      <c r="BI892" s="141">
        <v>0</v>
      </c>
      <c r="BJ892" s="141">
        <v>0</v>
      </c>
      <c r="BK892" s="141">
        <v>0</v>
      </c>
      <c r="BL892" s="141">
        <v>0</v>
      </c>
      <c r="BM892" s="141">
        <v>0</v>
      </c>
      <c r="BN892" s="141">
        <v>0</v>
      </c>
      <c r="BO892" s="141">
        <v>0</v>
      </c>
      <c r="BP892" s="141">
        <v>0</v>
      </c>
    </row>
    <row r="893" spans="4:68">
      <c r="D893" s="174" t="s">
        <v>5452</v>
      </c>
      <c r="E893" s="175">
        <v>1355877.39</v>
      </c>
      <c r="F893" s="174" t="s">
        <v>3428</v>
      </c>
      <c r="G893" s="174" t="s">
        <v>5453</v>
      </c>
      <c r="H893" s="174" t="s">
        <v>191</v>
      </c>
      <c r="I893" s="174" t="s">
        <v>3098</v>
      </c>
      <c r="J893" s="174" t="s">
        <v>5454</v>
      </c>
      <c r="K893" s="174"/>
      <c r="L893" s="174" t="s">
        <v>4704</v>
      </c>
      <c r="M893" s="174" t="s">
        <v>4705</v>
      </c>
      <c r="N893" s="176">
        <v>960</v>
      </c>
      <c r="O893" s="174" t="s">
        <v>3407</v>
      </c>
      <c r="P893" s="177">
        <v>15189</v>
      </c>
      <c r="Q893" s="176">
        <v>863</v>
      </c>
      <c r="R893" s="175">
        <v>1218830.0900000001</v>
      </c>
      <c r="S893" s="175">
        <v>137047.29999999999</v>
      </c>
      <c r="T893" s="178">
        <v>0</v>
      </c>
      <c r="U893" s="96">
        <v>2</v>
      </c>
      <c r="V893" s="38" t="s">
        <v>112</v>
      </c>
      <c r="W893" s="38"/>
      <c r="X893" s="137">
        <v>16948.467374999997</v>
      </c>
      <c r="Y893" s="138">
        <v>44409</v>
      </c>
      <c r="Z893" s="179">
        <v>8.0833333333333339</v>
      </c>
      <c r="AA893" s="139">
        <v>2022</v>
      </c>
      <c r="AB893" s="131"/>
      <c r="AC893" s="38"/>
      <c r="AD893" s="140">
        <v>137047.29999999999</v>
      </c>
      <c r="AE893" s="141">
        <v>120098.832625</v>
      </c>
      <c r="AF893" s="141">
        <v>103150.36525</v>
      </c>
      <c r="AG893" s="141">
        <v>86201.89787500001</v>
      </c>
      <c r="AH893" s="141">
        <v>69253.430500000017</v>
      </c>
      <c r="AI893" s="141">
        <v>52304.963125000024</v>
      </c>
      <c r="AJ893" s="141">
        <v>35356.495750000031</v>
      </c>
      <c r="AK893" s="141">
        <v>18408.028375000034</v>
      </c>
      <c r="AL893" s="141">
        <v>1459.5610000000379</v>
      </c>
      <c r="AM893" s="141">
        <v>0</v>
      </c>
      <c r="AN893" s="141">
        <v>0</v>
      </c>
      <c r="AO893" s="141">
        <v>0</v>
      </c>
      <c r="AP893" s="141">
        <v>0</v>
      </c>
      <c r="AQ893" s="141">
        <v>0</v>
      </c>
      <c r="AR893" s="141">
        <v>0</v>
      </c>
      <c r="AS893" s="141">
        <v>0</v>
      </c>
      <c r="AT893" s="141">
        <v>0</v>
      </c>
      <c r="AU893" s="141">
        <v>0</v>
      </c>
      <c r="AV893" s="141">
        <v>0</v>
      </c>
      <c r="AW893" s="141">
        <v>0</v>
      </c>
      <c r="AX893" s="141">
        <v>0</v>
      </c>
      <c r="AY893" s="141">
        <v>0</v>
      </c>
      <c r="AZ893" s="141">
        <v>0</v>
      </c>
      <c r="BA893" s="141">
        <v>0</v>
      </c>
      <c r="BB893" s="141">
        <v>0</v>
      </c>
      <c r="BC893" s="141">
        <v>0</v>
      </c>
      <c r="BD893" s="141">
        <v>0</v>
      </c>
      <c r="BE893" s="141">
        <v>0</v>
      </c>
      <c r="BF893" s="141">
        <v>0</v>
      </c>
      <c r="BG893" s="141">
        <v>0</v>
      </c>
      <c r="BH893" s="141">
        <v>0</v>
      </c>
      <c r="BI893" s="141">
        <v>0</v>
      </c>
      <c r="BJ893" s="141">
        <v>0</v>
      </c>
      <c r="BK893" s="141">
        <v>0</v>
      </c>
      <c r="BL893" s="141">
        <v>0</v>
      </c>
      <c r="BM893" s="141">
        <v>0</v>
      </c>
      <c r="BN893" s="141">
        <v>0</v>
      </c>
      <c r="BO893" s="141">
        <v>0</v>
      </c>
      <c r="BP893" s="141">
        <v>0</v>
      </c>
    </row>
    <row r="894" spans="4:68">
      <c r="D894" s="174" t="s">
        <v>5455</v>
      </c>
      <c r="E894" s="175">
        <v>352639.2</v>
      </c>
      <c r="F894" s="174" t="s">
        <v>3428</v>
      </c>
      <c r="G894" s="174" t="s">
        <v>5456</v>
      </c>
      <c r="H894" s="174" t="s">
        <v>191</v>
      </c>
      <c r="I894" s="174" t="s">
        <v>3098</v>
      </c>
      <c r="J894" s="174" t="s">
        <v>5457</v>
      </c>
      <c r="K894" s="174"/>
      <c r="L894" s="174" t="s">
        <v>4704</v>
      </c>
      <c r="M894" s="174" t="s">
        <v>4705</v>
      </c>
      <c r="N894" s="176">
        <v>960</v>
      </c>
      <c r="O894" s="174" t="s">
        <v>3407</v>
      </c>
      <c r="P894" s="177">
        <v>15189</v>
      </c>
      <c r="Q894" s="176">
        <v>863</v>
      </c>
      <c r="R894" s="175">
        <v>316995.7</v>
      </c>
      <c r="S894" s="175">
        <v>35643.5</v>
      </c>
      <c r="T894" s="178">
        <v>0</v>
      </c>
      <c r="U894" s="96">
        <v>2</v>
      </c>
      <c r="V894" s="38" t="s">
        <v>112</v>
      </c>
      <c r="W894" s="38"/>
      <c r="X894" s="137">
        <v>4407.9900000000007</v>
      </c>
      <c r="Y894" s="138">
        <v>44409</v>
      </c>
      <c r="Z894" s="179">
        <v>8.0833333333333339</v>
      </c>
      <c r="AA894" s="139">
        <v>2022</v>
      </c>
      <c r="AB894" s="131"/>
      <c r="AC894" s="38"/>
      <c r="AD894" s="140">
        <v>35643.5</v>
      </c>
      <c r="AE894" s="141">
        <v>31235.51</v>
      </c>
      <c r="AF894" s="141">
        <v>26827.519999999997</v>
      </c>
      <c r="AG894" s="141">
        <v>22419.529999999995</v>
      </c>
      <c r="AH894" s="141">
        <v>18011.539999999994</v>
      </c>
      <c r="AI894" s="141">
        <v>13603.549999999992</v>
      </c>
      <c r="AJ894" s="141">
        <v>9195.5599999999904</v>
      </c>
      <c r="AK894" s="141">
        <v>4787.5699999999897</v>
      </c>
      <c r="AL894" s="141">
        <v>379.57999999998901</v>
      </c>
      <c r="AM894" s="141">
        <v>0</v>
      </c>
      <c r="AN894" s="141">
        <v>0</v>
      </c>
      <c r="AO894" s="141">
        <v>0</v>
      </c>
      <c r="AP894" s="141">
        <v>0</v>
      </c>
      <c r="AQ894" s="141">
        <v>0</v>
      </c>
      <c r="AR894" s="141">
        <v>0</v>
      </c>
      <c r="AS894" s="141">
        <v>0</v>
      </c>
      <c r="AT894" s="141">
        <v>0</v>
      </c>
      <c r="AU894" s="141">
        <v>0</v>
      </c>
      <c r="AV894" s="141">
        <v>0</v>
      </c>
      <c r="AW894" s="141">
        <v>0</v>
      </c>
      <c r="AX894" s="141">
        <v>0</v>
      </c>
      <c r="AY894" s="141">
        <v>0</v>
      </c>
      <c r="AZ894" s="141">
        <v>0</v>
      </c>
      <c r="BA894" s="141">
        <v>0</v>
      </c>
      <c r="BB894" s="141">
        <v>0</v>
      </c>
      <c r="BC894" s="141">
        <v>0</v>
      </c>
      <c r="BD894" s="141">
        <v>0</v>
      </c>
      <c r="BE894" s="141">
        <v>0</v>
      </c>
      <c r="BF894" s="141">
        <v>0</v>
      </c>
      <c r="BG894" s="141">
        <v>0</v>
      </c>
      <c r="BH894" s="141">
        <v>0</v>
      </c>
      <c r="BI894" s="141">
        <v>0</v>
      </c>
      <c r="BJ894" s="141">
        <v>0</v>
      </c>
      <c r="BK894" s="141">
        <v>0</v>
      </c>
      <c r="BL894" s="141">
        <v>0</v>
      </c>
      <c r="BM894" s="141">
        <v>0</v>
      </c>
      <c r="BN894" s="141">
        <v>0</v>
      </c>
      <c r="BO894" s="141">
        <v>0</v>
      </c>
      <c r="BP894" s="141">
        <v>0</v>
      </c>
    </row>
    <row r="895" spans="4:68">
      <c r="D895" s="174" t="s">
        <v>5458</v>
      </c>
      <c r="E895" s="175">
        <v>826603.1</v>
      </c>
      <c r="F895" s="174" t="s">
        <v>3428</v>
      </c>
      <c r="G895" s="174" t="s">
        <v>5459</v>
      </c>
      <c r="H895" s="174" t="s">
        <v>191</v>
      </c>
      <c r="I895" s="174" t="s">
        <v>3098</v>
      </c>
      <c r="J895" s="174" t="s">
        <v>5460</v>
      </c>
      <c r="K895" s="174"/>
      <c r="L895" s="174" t="s">
        <v>4704</v>
      </c>
      <c r="M895" s="174" t="s">
        <v>4705</v>
      </c>
      <c r="N895" s="176">
        <v>960</v>
      </c>
      <c r="O895" s="174" t="s">
        <v>3407</v>
      </c>
      <c r="P895" s="177">
        <v>15189</v>
      </c>
      <c r="Q895" s="176">
        <v>863</v>
      </c>
      <c r="R895" s="175">
        <v>743052.92</v>
      </c>
      <c r="S895" s="175">
        <v>83550.179999999993</v>
      </c>
      <c r="T895" s="178">
        <v>0</v>
      </c>
      <c r="U895" s="96">
        <v>2</v>
      </c>
      <c r="V895" s="38" t="s">
        <v>112</v>
      </c>
      <c r="W895" s="38"/>
      <c r="X895" s="137">
        <v>10332.53875</v>
      </c>
      <c r="Y895" s="138">
        <v>44409</v>
      </c>
      <c r="Z895" s="179">
        <v>8.0833333333333339</v>
      </c>
      <c r="AA895" s="139">
        <v>2022</v>
      </c>
      <c r="AB895" s="131"/>
      <c r="AC895" s="38"/>
      <c r="AD895" s="140">
        <v>83550.179999999993</v>
      </c>
      <c r="AE895" s="141">
        <v>73217.641249999986</v>
      </c>
      <c r="AF895" s="141">
        <v>62885.102499999986</v>
      </c>
      <c r="AG895" s="141">
        <v>52552.563749999987</v>
      </c>
      <c r="AH895" s="141">
        <v>42220.024999999987</v>
      </c>
      <c r="AI895" s="141">
        <v>31887.486249999987</v>
      </c>
      <c r="AJ895" s="141">
        <v>21554.947499999987</v>
      </c>
      <c r="AK895" s="141">
        <v>11222.408749999988</v>
      </c>
      <c r="AL895" s="141">
        <v>889.86999999998807</v>
      </c>
      <c r="AM895" s="141">
        <v>0</v>
      </c>
      <c r="AN895" s="141">
        <v>0</v>
      </c>
      <c r="AO895" s="141">
        <v>0</v>
      </c>
      <c r="AP895" s="141">
        <v>0</v>
      </c>
      <c r="AQ895" s="141">
        <v>0</v>
      </c>
      <c r="AR895" s="141">
        <v>0</v>
      </c>
      <c r="AS895" s="141">
        <v>0</v>
      </c>
      <c r="AT895" s="141">
        <v>0</v>
      </c>
      <c r="AU895" s="141">
        <v>0</v>
      </c>
      <c r="AV895" s="141">
        <v>0</v>
      </c>
      <c r="AW895" s="141">
        <v>0</v>
      </c>
      <c r="AX895" s="141">
        <v>0</v>
      </c>
      <c r="AY895" s="141">
        <v>0</v>
      </c>
      <c r="AZ895" s="141">
        <v>0</v>
      </c>
      <c r="BA895" s="141">
        <v>0</v>
      </c>
      <c r="BB895" s="141">
        <v>0</v>
      </c>
      <c r="BC895" s="141">
        <v>0</v>
      </c>
      <c r="BD895" s="141">
        <v>0</v>
      </c>
      <c r="BE895" s="141">
        <v>0</v>
      </c>
      <c r="BF895" s="141">
        <v>0</v>
      </c>
      <c r="BG895" s="141">
        <v>0</v>
      </c>
      <c r="BH895" s="141">
        <v>0</v>
      </c>
      <c r="BI895" s="141">
        <v>0</v>
      </c>
      <c r="BJ895" s="141">
        <v>0</v>
      </c>
      <c r="BK895" s="141">
        <v>0</v>
      </c>
      <c r="BL895" s="141">
        <v>0</v>
      </c>
      <c r="BM895" s="141">
        <v>0</v>
      </c>
      <c r="BN895" s="141">
        <v>0</v>
      </c>
      <c r="BO895" s="141">
        <v>0</v>
      </c>
      <c r="BP895" s="141">
        <v>0</v>
      </c>
    </row>
    <row r="896" spans="4:68">
      <c r="D896" s="174" t="s">
        <v>5461</v>
      </c>
      <c r="E896" s="175">
        <v>379970.08</v>
      </c>
      <c r="F896" s="174" t="s">
        <v>3428</v>
      </c>
      <c r="G896" s="174" t="s">
        <v>5462</v>
      </c>
      <c r="H896" s="174" t="s">
        <v>191</v>
      </c>
      <c r="I896" s="174" t="s">
        <v>3098</v>
      </c>
      <c r="J896" s="174" t="s">
        <v>5463</v>
      </c>
      <c r="K896" s="174"/>
      <c r="L896" s="174" t="s">
        <v>4704</v>
      </c>
      <c r="M896" s="174" t="s">
        <v>4705</v>
      </c>
      <c r="N896" s="176">
        <v>960</v>
      </c>
      <c r="O896" s="174" t="s">
        <v>3407</v>
      </c>
      <c r="P896" s="177">
        <v>15189</v>
      </c>
      <c r="Q896" s="176">
        <v>863</v>
      </c>
      <c r="R896" s="175">
        <v>341563.99</v>
      </c>
      <c r="S896" s="175">
        <v>38406.089999999997</v>
      </c>
      <c r="T896" s="178">
        <v>0</v>
      </c>
      <c r="U896" s="96">
        <v>2</v>
      </c>
      <c r="V896" s="38" t="s">
        <v>112</v>
      </c>
      <c r="W896" s="38"/>
      <c r="X896" s="137">
        <v>4749.6260000000002</v>
      </c>
      <c r="Y896" s="138">
        <v>44409</v>
      </c>
      <c r="Z896" s="179">
        <v>8.0833333333333339</v>
      </c>
      <c r="AA896" s="139">
        <v>2022</v>
      </c>
      <c r="AB896" s="131"/>
      <c r="AC896" s="38"/>
      <c r="AD896" s="140">
        <v>38406.089999999997</v>
      </c>
      <c r="AE896" s="141">
        <v>33656.463999999993</v>
      </c>
      <c r="AF896" s="141">
        <v>28906.837999999992</v>
      </c>
      <c r="AG896" s="141">
        <v>24157.211999999992</v>
      </c>
      <c r="AH896" s="141">
        <v>19407.585999999992</v>
      </c>
      <c r="AI896" s="141">
        <v>14657.959999999992</v>
      </c>
      <c r="AJ896" s="141">
        <v>9908.3339999999916</v>
      </c>
      <c r="AK896" s="141">
        <v>5158.7079999999914</v>
      </c>
      <c r="AL896" s="141">
        <v>409.08199999999124</v>
      </c>
      <c r="AM896" s="141">
        <v>0</v>
      </c>
      <c r="AN896" s="141">
        <v>0</v>
      </c>
      <c r="AO896" s="141">
        <v>0</v>
      </c>
      <c r="AP896" s="141">
        <v>0</v>
      </c>
      <c r="AQ896" s="141">
        <v>0</v>
      </c>
      <c r="AR896" s="141">
        <v>0</v>
      </c>
      <c r="AS896" s="141">
        <v>0</v>
      </c>
      <c r="AT896" s="141">
        <v>0</v>
      </c>
      <c r="AU896" s="141">
        <v>0</v>
      </c>
      <c r="AV896" s="141">
        <v>0</v>
      </c>
      <c r="AW896" s="141">
        <v>0</v>
      </c>
      <c r="AX896" s="141">
        <v>0</v>
      </c>
      <c r="AY896" s="141">
        <v>0</v>
      </c>
      <c r="AZ896" s="141">
        <v>0</v>
      </c>
      <c r="BA896" s="141">
        <v>0</v>
      </c>
      <c r="BB896" s="141">
        <v>0</v>
      </c>
      <c r="BC896" s="141">
        <v>0</v>
      </c>
      <c r="BD896" s="141">
        <v>0</v>
      </c>
      <c r="BE896" s="141">
        <v>0</v>
      </c>
      <c r="BF896" s="141">
        <v>0</v>
      </c>
      <c r="BG896" s="141">
        <v>0</v>
      </c>
      <c r="BH896" s="141">
        <v>0</v>
      </c>
      <c r="BI896" s="141">
        <v>0</v>
      </c>
      <c r="BJ896" s="141">
        <v>0</v>
      </c>
      <c r="BK896" s="141">
        <v>0</v>
      </c>
      <c r="BL896" s="141">
        <v>0</v>
      </c>
      <c r="BM896" s="141">
        <v>0</v>
      </c>
      <c r="BN896" s="141">
        <v>0</v>
      </c>
      <c r="BO896" s="141">
        <v>0</v>
      </c>
      <c r="BP896" s="141">
        <v>0</v>
      </c>
    </row>
    <row r="897" spans="4:68">
      <c r="D897" s="174" t="s">
        <v>5464</v>
      </c>
      <c r="E897" s="175">
        <v>448607.29</v>
      </c>
      <c r="F897" s="174" t="s">
        <v>3428</v>
      </c>
      <c r="G897" s="174" t="s">
        <v>5465</v>
      </c>
      <c r="H897" s="174" t="s">
        <v>191</v>
      </c>
      <c r="I897" s="174" t="s">
        <v>3098</v>
      </c>
      <c r="J897" s="174" t="s">
        <v>5466</v>
      </c>
      <c r="K897" s="174"/>
      <c r="L897" s="174" t="s">
        <v>4704</v>
      </c>
      <c r="M897" s="174" t="s">
        <v>4705</v>
      </c>
      <c r="N897" s="176">
        <v>960</v>
      </c>
      <c r="O897" s="174" t="s">
        <v>3407</v>
      </c>
      <c r="P897" s="177">
        <v>15189</v>
      </c>
      <c r="Q897" s="176">
        <v>863</v>
      </c>
      <c r="R897" s="175">
        <v>403263.67</v>
      </c>
      <c r="S897" s="175">
        <v>45343.62</v>
      </c>
      <c r="T897" s="178">
        <v>0</v>
      </c>
      <c r="U897" s="96">
        <v>2</v>
      </c>
      <c r="V897" s="38" t="s">
        <v>112</v>
      </c>
      <c r="W897" s="38"/>
      <c r="X897" s="137">
        <v>5607.5911249999999</v>
      </c>
      <c r="Y897" s="138">
        <v>44409</v>
      </c>
      <c r="Z897" s="179">
        <v>8.0833333333333339</v>
      </c>
      <c r="AA897" s="139">
        <v>2022</v>
      </c>
      <c r="AB897" s="131"/>
      <c r="AC897" s="38"/>
      <c r="AD897" s="140">
        <v>45343.62</v>
      </c>
      <c r="AE897" s="141">
        <v>39736.028875000004</v>
      </c>
      <c r="AF897" s="141">
        <v>34128.437750000005</v>
      </c>
      <c r="AG897" s="141">
        <v>28520.846625000006</v>
      </c>
      <c r="AH897" s="141">
        <v>22913.255500000007</v>
      </c>
      <c r="AI897" s="141">
        <v>17305.664375000008</v>
      </c>
      <c r="AJ897" s="141">
        <v>11698.073250000009</v>
      </c>
      <c r="AK897" s="141">
        <v>6090.4821250000086</v>
      </c>
      <c r="AL897" s="141">
        <v>482.89100000000872</v>
      </c>
      <c r="AM897" s="141">
        <v>0</v>
      </c>
      <c r="AN897" s="141">
        <v>0</v>
      </c>
      <c r="AO897" s="141">
        <v>0</v>
      </c>
      <c r="AP897" s="141">
        <v>0</v>
      </c>
      <c r="AQ897" s="141">
        <v>0</v>
      </c>
      <c r="AR897" s="141">
        <v>0</v>
      </c>
      <c r="AS897" s="141">
        <v>0</v>
      </c>
      <c r="AT897" s="141">
        <v>0</v>
      </c>
      <c r="AU897" s="141">
        <v>0</v>
      </c>
      <c r="AV897" s="141">
        <v>0</v>
      </c>
      <c r="AW897" s="141">
        <v>0</v>
      </c>
      <c r="AX897" s="141">
        <v>0</v>
      </c>
      <c r="AY897" s="141">
        <v>0</v>
      </c>
      <c r="AZ897" s="141">
        <v>0</v>
      </c>
      <c r="BA897" s="141">
        <v>0</v>
      </c>
      <c r="BB897" s="141">
        <v>0</v>
      </c>
      <c r="BC897" s="141">
        <v>0</v>
      </c>
      <c r="BD897" s="141">
        <v>0</v>
      </c>
      <c r="BE897" s="141">
        <v>0</v>
      </c>
      <c r="BF897" s="141">
        <v>0</v>
      </c>
      <c r="BG897" s="141">
        <v>0</v>
      </c>
      <c r="BH897" s="141">
        <v>0</v>
      </c>
      <c r="BI897" s="141">
        <v>0</v>
      </c>
      <c r="BJ897" s="141">
        <v>0</v>
      </c>
      <c r="BK897" s="141">
        <v>0</v>
      </c>
      <c r="BL897" s="141">
        <v>0</v>
      </c>
      <c r="BM897" s="141">
        <v>0</v>
      </c>
      <c r="BN897" s="141">
        <v>0</v>
      </c>
      <c r="BO897" s="141">
        <v>0</v>
      </c>
      <c r="BP897" s="141">
        <v>0</v>
      </c>
    </row>
    <row r="898" spans="4:68">
      <c r="D898" s="174" t="s">
        <v>5467</v>
      </c>
      <c r="E898" s="175">
        <v>1069156.26</v>
      </c>
      <c r="F898" s="174" t="s">
        <v>3428</v>
      </c>
      <c r="G898" s="174" t="s">
        <v>5468</v>
      </c>
      <c r="H898" s="174" t="s">
        <v>191</v>
      </c>
      <c r="I898" s="174" t="s">
        <v>3098</v>
      </c>
      <c r="J898" s="174" t="s">
        <v>5469</v>
      </c>
      <c r="K898" s="174"/>
      <c r="L898" s="174" t="s">
        <v>4704</v>
      </c>
      <c r="M898" s="174" t="s">
        <v>4705</v>
      </c>
      <c r="N898" s="176">
        <v>960</v>
      </c>
      <c r="O898" s="174" t="s">
        <v>3407</v>
      </c>
      <c r="P898" s="177">
        <v>15189</v>
      </c>
      <c r="Q898" s="176">
        <v>863</v>
      </c>
      <c r="R898" s="175">
        <v>961089.76</v>
      </c>
      <c r="S898" s="175">
        <v>108066.5</v>
      </c>
      <c r="T898" s="178">
        <v>0</v>
      </c>
      <c r="U898" s="96">
        <v>2</v>
      </c>
      <c r="V898" s="38" t="s">
        <v>112</v>
      </c>
      <c r="W898" s="38"/>
      <c r="X898" s="137">
        <v>13364.45325</v>
      </c>
      <c r="Y898" s="138">
        <v>44409</v>
      </c>
      <c r="Z898" s="179">
        <v>8.0833333333333339</v>
      </c>
      <c r="AA898" s="139">
        <v>2022</v>
      </c>
      <c r="AB898" s="131"/>
      <c r="AC898" s="38"/>
      <c r="AD898" s="140">
        <v>108066.5</v>
      </c>
      <c r="AE898" s="141">
        <v>94702.046749999994</v>
      </c>
      <c r="AF898" s="141">
        <v>81337.593499999988</v>
      </c>
      <c r="AG898" s="141">
        <v>67973.140249999982</v>
      </c>
      <c r="AH898" s="141">
        <v>54608.686999999984</v>
      </c>
      <c r="AI898" s="141">
        <v>41244.233749999985</v>
      </c>
      <c r="AJ898" s="141">
        <v>27879.780499999986</v>
      </c>
      <c r="AK898" s="141">
        <v>14515.327249999986</v>
      </c>
      <c r="AL898" s="141">
        <v>1150.8739999999852</v>
      </c>
      <c r="AM898" s="141">
        <v>0</v>
      </c>
      <c r="AN898" s="141">
        <v>0</v>
      </c>
      <c r="AO898" s="141">
        <v>0</v>
      </c>
      <c r="AP898" s="141">
        <v>0</v>
      </c>
      <c r="AQ898" s="141">
        <v>0</v>
      </c>
      <c r="AR898" s="141">
        <v>0</v>
      </c>
      <c r="AS898" s="141">
        <v>0</v>
      </c>
      <c r="AT898" s="141">
        <v>0</v>
      </c>
      <c r="AU898" s="141">
        <v>0</v>
      </c>
      <c r="AV898" s="141">
        <v>0</v>
      </c>
      <c r="AW898" s="141">
        <v>0</v>
      </c>
      <c r="AX898" s="141">
        <v>0</v>
      </c>
      <c r="AY898" s="141">
        <v>0</v>
      </c>
      <c r="AZ898" s="141">
        <v>0</v>
      </c>
      <c r="BA898" s="141">
        <v>0</v>
      </c>
      <c r="BB898" s="141">
        <v>0</v>
      </c>
      <c r="BC898" s="141">
        <v>0</v>
      </c>
      <c r="BD898" s="141">
        <v>0</v>
      </c>
      <c r="BE898" s="141">
        <v>0</v>
      </c>
      <c r="BF898" s="141">
        <v>0</v>
      </c>
      <c r="BG898" s="141">
        <v>0</v>
      </c>
      <c r="BH898" s="141">
        <v>0</v>
      </c>
      <c r="BI898" s="141">
        <v>0</v>
      </c>
      <c r="BJ898" s="141">
        <v>0</v>
      </c>
      <c r="BK898" s="141">
        <v>0</v>
      </c>
      <c r="BL898" s="141">
        <v>0</v>
      </c>
      <c r="BM898" s="141">
        <v>0</v>
      </c>
      <c r="BN898" s="141">
        <v>0</v>
      </c>
      <c r="BO898" s="141">
        <v>0</v>
      </c>
      <c r="BP898" s="141">
        <v>0</v>
      </c>
    </row>
    <row r="899" spans="4:68">
      <c r="D899" s="174" t="s">
        <v>5470</v>
      </c>
      <c r="E899" s="175">
        <v>340934.81</v>
      </c>
      <c r="F899" s="174" t="s">
        <v>3428</v>
      </c>
      <c r="G899" s="174" t="s">
        <v>5471</v>
      </c>
      <c r="H899" s="174" t="s">
        <v>191</v>
      </c>
      <c r="I899" s="174" t="s">
        <v>3098</v>
      </c>
      <c r="J899" s="174" t="s">
        <v>5472</v>
      </c>
      <c r="K899" s="174"/>
      <c r="L899" s="174" t="s">
        <v>4704</v>
      </c>
      <c r="M899" s="174" t="s">
        <v>4705</v>
      </c>
      <c r="N899" s="176">
        <v>960</v>
      </c>
      <c r="O899" s="174" t="s">
        <v>3407</v>
      </c>
      <c r="P899" s="177">
        <v>15189</v>
      </c>
      <c r="Q899" s="176">
        <v>863</v>
      </c>
      <c r="R899" s="175">
        <v>306474.28000000003</v>
      </c>
      <c r="S899" s="175">
        <v>34460.53</v>
      </c>
      <c r="T899" s="178">
        <v>0</v>
      </c>
      <c r="U899" s="96">
        <v>2</v>
      </c>
      <c r="V899" s="38" t="s">
        <v>112</v>
      </c>
      <c r="W899" s="38"/>
      <c r="X899" s="137">
        <v>4261.685125</v>
      </c>
      <c r="Y899" s="138">
        <v>44409</v>
      </c>
      <c r="Z899" s="179">
        <v>8.0833333333333339</v>
      </c>
      <c r="AA899" s="139">
        <v>2022</v>
      </c>
      <c r="AB899" s="131"/>
      <c r="AC899" s="38"/>
      <c r="AD899" s="140">
        <v>34460.53</v>
      </c>
      <c r="AE899" s="141">
        <v>30198.844874999999</v>
      </c>
      <c r="AF899" s="141">
        <v>25937.159749999999</v>
      </c>
      <c r="AG899" s="141">
        <v>21675.474624999999</v>
      </c>
      <c r="AH899" s="141">
        <v>17413.789499999999</v>
      </c>
      <c r="AI899" s="141">
        <v>13152.104374999999</v>
      </c>
      <c r="AJ899" s="141">
        <v>8890.419249999999</v>
      </c>
      <c r="AK899" s="141">
        <v>4628.734124999999</v>
      </c>
      <c r="AL899" s="141">
        <v>367.04899999999907</v>
      </c>
      <c r="AM899" s="141">
        <v>0</v>
      </c>
      <c r="AN899" s="141">
        <v>0</v>
      </c>
      <c r="AO899" s="141">
        <v>0</v>
      </c>
      <c r="AP899" s="141">
        <v>0</v>
      </c>
      <c r="AQ899" s="141">
        <v>0</v>
      </c>
      <c r="AR899" s="141">
        <v>0</v>
      </c>
      <c r="AS899" s="141">
        <v>0</v>
      </c>
      <c r="AT899" s="141">
        <v>0</v>
      </c>
      <c r="AU899" s="141">
        <v>0</v>
      </c>
      <c r="AV899" s="141">
        <v>0</v>
      </c>
      <c r="AW899" s="141">
        <v>0</v>
      </c>
      <c r="AX899" s="141">
        <v>0</v>
      </c>
      <c r="AY899" s="141">
        <v>0</v>
      </c>
      <c r="AZ899" s="141">
        <v>0</v>
      </c>
      <c r="BA899" s="141">
        <v>0</v>
      </c>
      <c r="BB899" s="141">
        <v>0</v>
      </c>
      <c r="BC899" s="141">
        <v>0</v>
      </c>
      <c r="BD899" s="141">
        <v>0</v>
      </c>
      <c r="BE899" s="141">
        <v>0</v>
      </c>
      <c r="BF899" s="141">
        <v>0</v>
      </c>
      <c r="BG899" s="141">
        <v>0</v>
      </c>
      <c r="BH899" s="141">
        <v>0</v>
      </c>
      <c r="BI899" s="141">
        <v>0</v>
      </c>
      <c r="BJ899" s="141">
        <v>0</v>
      </c>
      <c r="BK899" s="141">
        <v>0</v>
      </c>
      <c r="BL899" s="141">
        <v>0</v>
      </c>
      <c r="BM899" s="141">
        <v>0</v>
      </c>
      <c r="BN899" s="141">
        <v>0</v>
      </c>
      <c r="BO899" s="141">
        <v>0</v>
      </c>
      <c r="BP899" s="141">
        <v>0</v>
      </c>
    </row>
    <row r="900" spans="4:68">
      <c r="D900" s="174" t="s">
        <v>5473</v>
      </c>
      <c r="E900" s="175">
        <v>761320.1</v>
      </c>
      <c r="F900" s="174" t="s">
        <v>3428</v>
      </c>
      <c r="G900" s="174" t="s">
        <v>5474</v>
      </c>
      <c r="H900" s="174" t="s">
        <v>191</v>
      </c>
      <c r="I900" s="174" t="s">
        <v>3098</v>
      </c>
      <c r="J900" s="174" t="s">
        <v>5475</v>
      </c>
      <c r="K900" s="174"/>
      <c r="L900" s="174" t="s">
        <v>4704</v>
      </c>
      <c r="M900" s="174" t="s">
        <v>4705</v>
      </c>
      <c r="N900" s="176">
        <v>960</v>
      </c>
      <c r="O900" s="174" t="s">
        <v>3407</v>
      </c>
      <c r="P900" s="177">
        <v>15189</v>
      </c>
      <c r="Q900" s="176">
        <v>863</v>
      </c>
      <c r="R900" s="175">
        <v>684368.59</v>
      </c>
      <c r="S900" s="175">
        <v>76951.509999999995</v>
      </c>
      <c r="T900" s="178">
        <v>0</v>
      </c>
      <c r="U900" s="96">
        <v>1</v>
      </c>
      <c r="V900" s="38" t="s">
        <v>111</v>
      </c>
      <c r="W900" s="38"/>
      <c r="X900" s="137">
        <v>9516.5012499999993</v>
      </c>
      <c r="Y900" s="138">
        <v>44409</v>
      </c>
      <c r="Z900" s="179">
        <v>8.0833333333333339</v>
      </c>
      <c r="AA900" s="139">
        <v>2022</v>
      </c>
      <c r="AB900" s="131"/>
      <c r="AC900" s="38"/>
      <c r="AD900" s="140">
        <v>76951.509999999995</v>
      </c>
      <c r="AE900" s="141">
        <v>67435.008749999994</v>
      </c>
      <c r="AF900" s="141">
        <v>57918.507499999992</v>
      </c>
      <c r="AG900" s="141">
        <v>48402.006249999991</v>
      </c>
      <c r="AH900" s="141">
        <v>38885.50499999999</v>
      </c>
      <c r="AI900" s="141">
        <v>29369.003749999989</v>
      </c>
      <c r="AJ900" s="141">
        <v>19852.502499999988</v>
      </c>
      <c r="AK900" s="141">
        <v>10336.001249999988</v>
      </c>
      <c r="AL900" s="141">
        <v>819.49999999998909</v>
      </c>
      <c r="AM900" s="141">
        <v>0</v>
      </c>
      <c r="AN900" s="141">
        <v>0</v>
      </c>
      <c r="AO900" s="141">
        <v>0</v>
      </c>
      <c r="AP900" s="141">
        <v>0</v>
      </c>
      <c r="AQ900" s="141">
        <v>0</v>
      </c>
      <c r="AR900" s="141">
        <v>0</v>
      </c>
      <c r="AS900" s="141">
        <v>0</v>
      </c>
      <c r="AT900" s="141">
        <v>0</v>
      </c>
      <c r="AU900" s="141">
        <v>0</v>
      </c>
      <c r="AV900" s="141">
        <v>0</v>
      </c>
      <c r="AW900" s="141">
        <v>0</v>
      </c>
      <c r="AX900" s="141">
        <v>0</v>
      </c>
      <c r="AY900" s="141">
        <v>0</v>
      </c>
      <c r="AZ900" s="141">
        <v>0</v>
      </c>
      <c r="BA900" s="141">
        <v>0</v>
      </c>
      <c r="BB900" s="141">
        <v>0</v>
      </c>
      <c r="BC900" s="141">
        <v>0</v>
      </c>
      <c r="BD900" s="141">
        <v>0</v>
      </c>
      <c r="BE900" s="141">
        <v>0</v>
      </c>
      <c r="BF900" s="141">
        <v>0</v>
      </c>
      <c r="BG900" s="141">
        <v>0</v>
      </c>
      <c r="BH900" s="141">
        <v>0</v>
      </c>
      <c r="BI900" s="141">
        <v>0</v>
      </c>
      <c r="BJ900" s="141">
        <v>0</v>
      </c>
      <c r="BK900" s="141">
        <v>0</v>
      </c>
      <c r="BL900" s="141">
        <v>0</v>
      </c>
      <c r="BM900" s="141">
        <v>0</v>
      </c>
      <c r="BN900" s="141">
        <v>0</v>
      </c>
      <c r="BO900" s="141">
        <v>0</v>
      </c>
      <c r="BP900" s="141">
        <v>0</v>
      </c>
    </row>
    <row r="901" spans="4:68">
      <c r="D901" s="174" t="s">
        <v>5476</v>
      </c>
      <c r="E901" s="175">
        <v>955423.38</v>
      </c>
      <c r="F901" s="174" t="s">
        <v>3428</v>
      </c>
      <c r="G901" s="174" t="s">
        <v>5477</v>
      </c>
      <c r="H901" s="174" t="s">
        <v>191</v>
      </c>
      <c r="I901" s="174" t="s">
        <v>3098</v>
      </c>
      <c r="J901" s="174" t="s">
        <v>5478</v>
      </c>
      <c r="K901" s="174"/>
      <c r="L901" s="174" t="s">
        <v>4704</v>
      </c>
      <c r="M901" s="174" t="s">
        <v>4705</v>
      </c>
      <c r="N901" s="176">
        <v>960</v>
      </c>
      <c r="O901" s="174" t="s">
        <v>3407</v>
      </c>
      <c r="P901" s="177">
        <v>15189</v>
      </c>
      <c r="Q901" s="176">
        <v>863</v>
      </c>
      <c r="R901" s="175">
        <v>858852.6</v>
      </c>
      <c r="S901" s="175">
        <v>96570.78</v>
      </c>
      <c r="T901" s="178">
        <v>0</v>
      </c>
      <c r="U901" s="96">
        <v>2</v>
      </c>
      <c r="V901" s="38" t="s">
        <v>112</v>
      </c>
      <c r="W901" s="38"/>
      <c r="X901" s="137">
        <v>11942.79225</v>
      </c>
      <c r="Y901" s="138">
        <v>44409</v>
      </c>
      <c r="Z901" s="179">
        <v>8.0833333333333339</v>
      </c>
      <c r="AA901" s="139">
        <v>2022</v>
      </c>
      <c r="AB901" s="131"/>
      <c r="AC901" s="38"/>
      <c r="AD901" s="140">
        <v>96570.78</v>
      </c>
      <c r="AE901" s="141">
        <v>84627.98775</v>
      </c>
      <c r="AF901" s="141">
        <v>72685.195500000002</v>
      </c>
      <c r="AG901" s="141">
        <v>60742.403250000003</v>
      </c>
      <c r="AH901" s="141">
        <v>48799.611000000004</v>
      </c>
      <c r="AI901" s="141">
        <v>36856.818750000006</v>
      </c>
      <c r="AJ901" s="141">
        <v>24914.026500000007</v>
      </c>
      <c r="AK901" s="141">
        <v>12971.234250000007</v>
      </c>
      <c r="AL901" s="141">
        <v>1028.4420000000064</v>
      </c>
      <c r="AM901" s="141">
        <v>0</v>
      </c>
      <c r="AN901" s="141">
        <v>0</v>
      </c>
      <c r="AO901" s="141">
        <v>0</v>
      </c>
      <c r="AP901" s="141">
        <v>0</v>
      </c>
      <c r="AQ901" s="141">
        <v>0</v>
      </c>
      <c r="AR901" s="141">
        <v>0</v>
      </c>
      <c r="AS901" s="141">
        <v>0</v>
      </c>
      <c r="AT901" s="141">
        <v>0</v>
      </c>
      <c r="AU901" s="141">
        <v>0</v>
      </c>
      <c r="AV901" s="141">
        <v>0</v>
      </c>
      <c r="AW901" s="141">
        <v>0</v>
      </c>
      <c r="AX901" s="141">
        <v>0</v>
      </c>
      <c r="AY901" s="141">
        <v>0</v>
      </c>
      <c r="AZ901" s="141">
        <v>0</v>
      </c>
      <c r="BA901" s="141">
        <v>0</v>
      </c>
      <c r="BB901" s="141">
        <v>0</v>
      </c>
      <c r="BC901" s="141">
        <v>0</v>
      </c>
      <c r="BD901" s="141">
        <v>0</v>
      </c>
      <c r="BE901" s="141">
        <v>0</v>
      </c>
      <c r="BF901" s="141">
        <v>0</v>
      </c>
      <c r="BG901" s="141">
        <v>0</v>
      </c>
      <c r="BH901" s="141">
        <v>0</v>
      </c>
      <c r="BI901" s="141">
        <v>0</v>
      </c>
      <c r="BJ901" s="141">
        <v>0</v>
      </c>
      <c r="BK901" s="141">
        <v>0</v>
      </c>
      <c r="BL901" s="141">
        <v>0</v>
      </c>
      <c r="BM901" s="141">
        <v>0</v>
      </c>
      <c r="BN901" s="141">
        <v>0</v>
      </c>
      <c r="BO901" s="141">
        <v>0</v>
      </c>
      <c r="BP901" s="141">
        <v>0</v>
      </c>
    </row>
    <row r="902" spans="4:68">
      <c r="D902" s="174" t="s">
        <v>5479</v>
      </c>
      <c r="E902" s="175">
        <v>421067.44</v>
      </c>
      <c r="F902" s="174" t="s">
        <v>3428</v>
      </c>
      <c r="G902" s="174" t="s">
        <v>5480</v>
      </c>
      <c r="H902" s="174" t="s">
        <v>191</v>
      </c>
      <c r="I902" s="174" t="s">
        <v>3098</v>
      </c>
      <c r="J902" s="174" t="s">
        <v>5481</v>
      </c>
      <c r="K902" s="174"/>
      <c r="L902" s="174" t="s">
        <v>4704</v>
      </c>
      <c r="M902" s="174" t="s">
        <v>4705</v>
      </c>
      <c r="N902" s="176">
        <v>960</v>
      </c>
      <c r="O902" s="174" t="s">
        <v>3407</v>
      </c>
      <c r="P902" s="177">
        <v>15189</v>
      </c>
      <c r="Q902" s="176">
        <v>863</v>
      </c>
      <c r="R902" s="175">
        <v>378507.42</v>
      </c>
      <c r="S902" s="175">
        <v>42560.02</v>
      </c>
      <c r="T902" s="178">
        <v>0</v>
      </c>
      <c r="U902" s="96">
        <v>2</v>
      </c>
      <c r="V902" s="38" t="s">
        <v>112</v>
      </c>
      <c r="W902" s="38"/>
      <c r="X902" s="137">
        <v>5263.3429999999998</v>
      </c>
      <c r="Y902" s="138">
        <v>44409</v>
      </c>
      <c r="Z902" s="179">
        <v>8.0833333333333339</v>
      </c>
      <c r="AA902" s="139">
        <v>2022</v>
      </c>
      <c r="AB902" s="131"/>
      <c r="AC902" s="38"/>
      <c r="AD902" s="140">
        <v>42560.02</v>
      </c>
      <c r="AE902" s="141">
        <v>37296.676999999996</v>
      </c>
      <c r="AF902" s="141">
        <v>32033.333999999995</v>
      </c>
      <c r="AG902" s="141">
        <v>26769.990999999995</v>
      </c>
      <c r="AH902" s="141">
        <v>21506.647999999994</v>
      </c>
      <c r="AI902" s="141">
        <v>16243.304999999993</v>
      </c>
      <c r="AJ902" s="141">
        <v>10979.961999999992</v>
      </c>
      <c r="AK902" s="141">
        <v>5716.6189999999924</v>
      </c>
      <c r="AL902" s="141">
        <v>453.27599999999256</v>
      </c>
      <c r="AM902" s="141">
        <v>0</v>
      </c>
      <c r="AN902" s="141">
        <v>0</v>
      </c>
      <c r="AO902" s="141">
        <v>0</v>
      </c>
      <c r="AP902" s="141">
        <v>0</v>
      </c>
      <c r="AQ902" s="141">
        <v>0</v>
      </c>
      <c r="AR902" s="141">
        <v>0</v>
      </c>
      <c r="AS902" s="141">
        <v>0</v>
      </c>
      <c r="AT902" s="141">
        <v>0</v>
      </c>
      <c r="AU902" s="141">
        <v>0</v>
      </c>
      <c r="AV902" s="141">
        <v>0</v>
      </c>
      <c r="AW902" s="141">
        <v>0</v>
      </c>
      <c r="AX902" s="141">
        <v>0</v>
      </c>
      <c r="AY902" s="141">
        <v>0</v>
      </c>
      <c r="AZ902" s="141">
        <v>0</v>
      </c>
      <c r="BA902" s="141">
        <v>0</v>
      </c>
      <c r="BB902" s="141">
        <v>0</v>
      </c>
      <c r="BC902" s="141">
        <v>0</v>
      </c>
      <c r="BD902" s="141">
        <v>0</v>
      </c>
      <c r="BE902" s="141">
        <v>0</v>
      </c>
      <c r="BF902" s="141">
        <v>0</v>
      </c>
      <c r="BG902" s="141">
        <v>0</v>
      </c>
      <c r="BH902" s="141">
        <v>0</v>
      </c>
      <c r="BI902" s="141">
        <v>0</v>
      </c>
      <c r="BJ902" s="141">
        <v>0</v>
      </c>
      <c r="BK902" s="141">
        <v>0</v>
      </c>
      <c r="BL902" s="141">
        <v>0</v>
      </c>
      <c r="BM902" s="141">
        <v>0</v>
      </c>
      <c r="BN902" s="141">
        <v>0</v>
      </c>
      <c r="BO902" s="141">
        <v>0</v>
      </c>
      <c r="BP902" s="141">
        <v>0</v>
      </c>
    </row>
    <row r="903" spans="4:68">
      <c r="D903" s="174" t="s">
        <v>5482</v>
      </c>
      <c r="E903" s="175">
        <v>146948.44</v>
      </c>
      <c r="F903" s="174" t="s">
        <v>3428</v>
      </c>
      <c r="G903" s="174" t="s">
        <v>5483</v>
      </c>
      <c r="H903" s="174" t="s">
        <v>191</v>
      </c>
      <c r="I903" s="174" t="s">
        <v>3098</v>
      </c>
      <c r="J903" s="174" t="s">
        <v>5484</v>
      </c>
      <c r="K903" s="174"/>
      <c r="L903" s="174" t="s">
        <v>4704</v>
      </c>
      <c r="M903" s="174" t="s">
        <v>4705</v>
      </c>
      <c r="N903" s="176">
        <v>960</v>
      </c>
      <c r="O903" s="174" t="s">
        <v>3407</v>
      </c>
      <c r="P903" s="177">
        <v>15189</v>
      </c>
      <c r="Q903" s="176">
        <v>863</v>
      </c>
      <c r="R903" s="175">
        <v>132095.34</v>
      </c>
      <c r="S903" s="175">
        <v>14853.1</v>
      </c>
      <c r="T903" s="178">
        <v>0</v>
      </c>
      <c r="U903" s="96">
        <v>2</v>
      </c>
      <c r="V903" s="38" t="s">
        <v>112</v>
      </c>
      <c r="W903" s="38"/>
      <c r="X903" s="137">
        <v>1836.8555000000001</v>
      </c>
      <c r="Y903" s="138">
        <v>44409</v>
      </c>
      <c r="Z903" s="179">
        <v>8.0833333333333339</v>
      </c>
      <c r="AA903" s="139">
        <v>2022</v>
      </c>
      <c r="AB903" s="131"/>
      <c r="AC903" s="38"/>
      <c r="AD903" s="140">
        <v>14853.1</v>
      </c>
      <c r="AE903" s="141">
        <v>13016.244500000001</v>
      </c>
      <c r="AF903" s="141">
        <v>11179.389000000001</v>
      </c>
      <c r="AG903" s="141">
        <v>9342.5335000000014</v>
      </c>
      <c r="AH903" s="141">
        <v>7505.6780000000017</v>
      </c>
      <c r="AI903" s="141">
        <v>5668.822500000002</v>
      </c>
      <c r="AJ903" s="141">
        <v>3831.9670000000019</v>
      </c>
      <c r="AK903" s="141">
        <v>1995.1115000000018</v>
      </c>
      <c r="AL903" s="141">
        <v>158.25600000000168</v>
      </c>
      <c r="AM903" s="141">
        <v>0</v>
      </c>
      <c r="AN903" s="141">
        <v>0</v>
      </c>
      <c r="AO903" s="141">
        <v>0</v>
      </c>
      <c r="AP903" s="141">
        <v>0</v>
      </c>
      <c r="AQ903" s="141">
        <v>0</v>
      </c>
      <c r="AR903" s="141">
        <v>0</v>
      </c>
      <c r="AS903" s="141">
        <v>0</v>
      </c>
      <c r="AT903" s="141">
        <v>0</v>
      </c>
      <c r="AU903" s="141">
        <v>0</v>
      </c>
      <c r="AV903" s="141">
        <v>0</v>
      </c>
      <c r="AW903" s="141">
        <v>0</v>
      </c>
      <c r="AX903" s="141">
        <v>0</v>
      </c>
      <c r="AY903" s="141">
        <v>0</v>
      </c>
      <c r="AZ903" s="141">
        <v>0</v>
      </c>
      <c r="BA903" s="141">
        <v>0</v>
      </c>
      <c r="BB903" s="141">
        <v>0</v>
      </c>
      <c r="BC903" s="141">
        <v>0</v>
      </c>
      <c r="BD903" s="141">
        <v>0</v>
      </c>
      <c r="BE903" s="141">
        <v>0</v>
      </c>
      <c r="BF903" s="141">
        <v>0</v>
      </c>
      <c r="BG903" s="141">
        <v>0</v>
      </c>
      <c r="BH903" s="141">
        <v>0</v>
      </c>
      <c r="BI903" s="141">
        <v>0</v>
      </c>
      <c r="BJ903" s="141">
        <v>0</v>
      </c>
      <c r="BK903" s="141">
        <v>0</v>
      </c>
      <c r="BL903" s="141">
        <v>0</v>
      </c>
      <c r="BM903" s="141">
        <v>0</v>
      </c>
      <c r="BN903" s="141">
        <v>0</v>
      </c>
      <c r="BO903" s="141">
        <v>0</v>
      </c>
      <c r="BP903" s="141">
        <v>0</v>
      </c>
    </row>
    <row r="904" spans="4:68">
      <c r="D904" s="174" t="s">
        <v>5485</v>
      </c>
      <c r="E904" s="175">
        <v>779575.47</v>
      </c>
      <c r="F904" s="174" t="s">
        <v>3428</v>
      </c>
      <c r="G904" s="174" t="s">
        <v>5486</v>
      </c>
      <c r="H904" s="174" t="s">
        <v>191</v>
      </c>
      <c r="I904" s="174" t="s">
        <v>3098</v>
      </c>
      <c r="J904" s="174" t="s">
        <v>5487</v>
      </c>
      <c r="K904" s="174"/>
      <c r="L904" s="174" t="s">
        <v>4704</v>
      </c>
      <c r="M904" s="174" t="s">
        <v>4705</v>
      </c>
      <c r="N904" s="176">
        <v>960</v>
      </c>
      <c r="O904" s="174" t="s">
        <v>3407</v>
      </c>
      <c r="P904" s="177">
        <v>15189</v>
      </c>
      <c r="Q904" s="176">
        <v>863</v>
      </c>
      <c r="R904" s="175">
        <v>700778.75</v>
      </c>
      <c r="S904" s="175">
        <v>78796.72</v>
      </c>
      <c r="T904" s="178">
        <v>0</v>
      </c>
      <c r="U904" s="96">
        <v>2</v>
      </c>
      <c r="V904" s="38" t="s">
        <v>112</v>
      </c>
      <c r="W904" s="38"/>
      <c r="X904" s="137">
        <v>9744.6933749999989</v>
      </c>
      <c r="Y904" s="138">
        <v>44409</v>
      </c>
      <c r="Z904" s="179">
        <v>8.0833333333333339</v>
      </c>
      <c r="AA904" s="139">
        <v>2022</v>
      </c>
      <c r="AB904" s="131"/>
      <c r="AC904" s="38"/>
      <c r="AD904" s="140">
        <v>78796.72</v>
      </c>
      <c r="AE904" s="141">
        <v>69052.026624999999</v>
      </c>
      <c r="AF904" s="141">
        <v>59307.333249999996</v>
      </c>
      <c r="AG904" s="141">
        <v>49562.639874999993</v>
      </c>
      <c r="AH904" s="141">
        <v>39817.946499999991</v>
      </c>
      <c r="AI904" s="141">
        <v>30073.253124999992</v>
      </c>
      <c r="AJ904" s="141">
        <v>20328.559749999993</v>
      </c>
      <c r="AK904" s="141">
        <v>10583.866374999994</v>
      </c>
      <c r="AL904" s="141">
        <v>839.17299999999523</v>
      </c>
      <c r="AM904" s="141">
        <v>0</v>
      </c>
      <c r="AN904" s="141">
        <v>0</v>
      </c>
      <c r="AO904" s="141">
        <v>0</v>
      </c>
      <c r="AP904" s="141">
        <v>0</v>
      </c>
      <c r="AQ904" s="141">
        <v>0</v>
      </c>
      <c r="AR904" s="141">
        <v>0</v>
      </c>
      <c r="AS904" s="141">
        <v>0</v>
      </c>
      <c r="AT904" s="141">
        <v>0</v>
      </c>
      <c r="AU904" s="141">
        <v>0</v>
      </c>
      <c r="AV904" s="141">
        <v>0</v>
      </c>
      <c r="AW904" s="141">
        <v>0</v>
      </c>
      <c r="AX904" s="141">
        <v>0</v>
      </c>
      <c r="AY904" s="141">
        <v>0</v>
      </c>
      <c r="AZ904" s="141">
        <v>0</v>
      </c>
      <c r="BA904" s="141">
        <v>0</v>
      </c>
      <c r="BB904" s="141">
        <v>0</v>
      </c>
      <c r="BC904" s="141">
        <v>0</v>
      </c>
      <c r="BD904" s="141">
        <v>0</v>
      </c>
      <c r="BE904" s="141">
        <v>0</v>
      </c>
      <c r="BF904" s="141">
        <v>0</v>
      </c>
      <c r="BG904" s="141">
        <v>0</v>
      </c>
      <c r="BH904" s="141">
        <v>0</v>
      </c>
      <c r="BI904" s="141">
        <v>0</v>
      </c>
      <c r="BJ904" s="141">
        <v>0</v>
      </c>
      <c r="BK904" s="141">
        <v>0</v>
      </c>
      <c r="BL904" s="141">
        <v>0</v>
      </c>
      <c r="BM904" s="141">
        <v>0</v>
      </c>
      <c r="BN904" s="141">
        <v>0</v>
      </c>
      <c r="BO904" s="141">
        <v>0</v>
      </c>
      <c r="BP904" s="141">
        <v>0</v>
      </c>
    </row>
    <row r="905" spans="4:68">
      <c r="D905" s="174" t="s">
        <v>5488</v>
      </c>
      <c r="E905" s="175">
        <v>425511.85</v>
      </c>
      <c r="F905" s="174" t="s">
        <v>3428</v>
      </c>
      <c r="G905" s="174" t="s">
        <v>5489</v>
      </c>
      <c r="H905" s="174" t="s">
        <v>191</v>
      </c>
      <c r="I905" s="174" t="s">
        <v>3098</v>
      </c>
      <c r="J905" s="174" t="s">
        <v>5490</v>
      </c>
      <c r="K905" s="174"/>
      <c r="L905" s="174" t="s">
        <v>4704</v>
      </c>
      <c r="M905" s="174" t="s">
        <v>4705</v>
      </c>
      <c r="N905" s="176">
        <v>960</v>
      </c>
      <c r="O905" s="174" t="s">
        <v>3407</v>
      </c>
      <c r="P905" s="177">
        <v>15189</v>
      </c>
      <c r="Q905" s="176">
        <v>863</v>
      </c>
      <c r="R905" s="175">
        <v>382502.53</v>
      </c>
      <c r="S905" s="175">
        <v>43009.32</v>
      </c>
      <c r="T905" s="178">
        <v>0</v>
      </c>
      <c r="U905" s="96">
        <v>2</v>
      </c>
      <c r="V905" s="38" t="s">
        <v>112</v>
      </c>
      <c r="W905" s="38"/>
      <c r="X905" s="137">
        <v>5318.8981249999997</v>
      </c>
      <c r="Y905" s="138">
        <v>44409</v>
      </c>
      <c r="Z905" s="179">
        <v>8.0833333333333339</v>
      </c>
      <c r="AA905" s="139">
        <v>2022</v>
      </c>
      <c r="AB905" s="131"/>
      <c r="AC905" s="38"/>
      <c r="AD905" s="140">
        <v>43009.32</v>
      </c>
      <c r="AE905" s="141">
        <v>37690.421875</v>
      </c>
      <c r="AF905" s="141">
        <v>32371.52375</v>
      </c>
      <c r="AG905" s="141">
        <v>27052.625625000001</v>
      </c>
      <c r="AH905" s="141">
        <v>21733.727500000001</v>
      </c>
      <c r="AI905" s="141">
        <v>16414.829375000001</v>
      </c>
      <c r="AJ905" s="141">
        <v>11095.931250000001</v>
      </c>
      <c r="AK905" s="141">
        <v>5777.0331250000017</v>
      </c>
      <c r="AL905" s="141">
        <v>458.13500000000204</v>
      </c>
      <c r="AM905" s="141">
        <v>0</v>
      </c>
      <c r="AN905" s="141">
        <v>0</v>
      </c>
      <c r="AO905" s="141">
        <v>0</v>
      </c>
      <c r="AP905" s="141">
        <v>0</v>
      </c>
      <c r="AQ905" s="141">
        <v>0</v>
      </c>
      <c r="AR905" s="141">
        <v>0</v>
      </c>
      <c r="AS905" s="141">
        <v>0</v>
      </c>
      <c r="AT905" s="141">
        <v>0</v>
      </c>
      <c r="AU905" s="141">
        <v>0</v>
      </c>
      <c r="AV905" s="141">
        <v>0</v>
      </c>
      <c r="AW905" s="141">
        <v>0</v>
      </c>
      <c r="AX905" s="141">
        <v>0</v>
      </c>
      <c r="AY905" s="141">
        <v>0</v>
      </c>
      <c r="AZ905" s="141">
        <v>0</v>
      </c>
      <c r="BA905" s="141">
        <v>0</v>
      </c>
      <c r="BB905" s="141">
        <v>0</v>
      </c>
      <c r="BC905" s="141">
        <v>0</v>
      </c>
      <c r="BD905" s="141">
        <v>0</v>
      </c>
      <c r="BE905" s="141">
        <v>0</v>
      </c>
      <c r="BF905" s="141">
        <v>0</v>
      </c>
      <c r="BG905" s="141">
        <v>0</v>
      </c>
      <c r="BH905" s="141">
        <v>0</v>
      </c>
      <c r="BI905" s="141">
        <v>0</v>
      </c>
      <c r="BJ905" s="141">
        <v>0</v>
      </c>
      <c r="BK905" s="141">
        <v>0</v>
      </c>
      <c r="BL905" s="141">
        <v>0</v>
      </c>
      <c r="BM905" s="141">
        <v>0</v>
      </c>
      <c r="BN905" s="141">
        <v>0</v>
      </c>
      <c r="BO905" s="141">
        <v>0</v>
      </c>
      <c r="BP905" s="141">
        <v>0</v>
      </c>
    </row>
    <row r="906" spans="4:68">
      <c r="D906" s="174" t="s">
        <v>5491</v>
      </c>
      <c r="E906" s="175">
        <v>1037038.82</v>
      </c>
      <c r="F906" s="174" t="s">
        <v>3428</v>
      </c>
      <c r="G906" s="174" t="s">
        <v>5492</v>
      </c>
      <c r="H906" s="174" t="s">
        <v>191</v>
      </c>
      <c r="I906" s="174" t="s">
        <v>3098</v>
      </c>
      <c r="J906" s="174" t="s">
        <v>5493</v>
      </c>
      <c r="K906" s="174"/>
      <c r="L906" s="174" t="s">
        <v>4704</v>
      </c>
      <c r="M906" s="174" t="s">
        <v>4705</v>
      </c>
      <c r="N906" s="176">
        <v>960</v>
      </c>
      <c r="O906" s="174" t="s">
        <v>3407</v>
      </c>
      <c r="P906" s="177">
        <v>15189</v>
      </c>
      <c r="Q906" s="176">
        <v>863</v>
      </c>
      <c r="R906" s="175">
        <v>932218.61</v>
      </c>
      <c r="S906" s="175">
        <v>104820.21</v>
      </c>
      <c r="T906" s="178">
        <v>0</v>
      </c>
      <c r="U906" s="96">
        <v>1</v>
      </c>
      <c r="V906" s="38" t="s">
        <v>111</v>
      </c>
      <c r="W906" s="38"/>
      <c r="X906" s="137">
        <v>12962.98525</v>
      </c>
      <c r="Y906" s="138">
        <v>44409</v>
      </c>
      <c r="Z906" s="179">
        <v>8.0833333333333339</v>
      </c>
      <c r="AA906" s="139">
        <v>2022</v>
      </c>
      <c r="AB906" s="131"/>
      <c r="AC906" s="38"/>
      <c r="AD906" s="140">
        <v>104820.21</v>
      </c>
      <c r="AE906" s="141">
        <v>91857.224750000008</v>
      </c>
      <c r="AF906" s="141">
        <v>78894.239500000011</v>
      </c>
      <c r="AG906" s="141">
        <v>65931.254250000013</v>
      </c>
      <c r="AH906" s="141">
        <v>52968.269000000015</v>
      </c>
      <c r="AI906" s="141">
        <v>40005.283750000017</v>
      </c>
      <c r="AJ906" s="141">
        <v>27042.298500000019</v>
      </c>
      <c r="AK906" s="141">
        <v>14079.313250000019</v>
      </c>
      <c r="AL906" s="141">
        <v>1116.3280000000195</v>
      </c>
      <c r="AM906" s="141">
        <v>0</v>
      </c>
      <c r="AN906" s="141">
        <v>0</v>
      </c>
      <c r="AO906" s="141">
        <v>0</v>
      </c>
      <c r="AP906" s="141">
        <v>0</v>
      </c>
      <c r="AQ906" s="141">
        <v>0</v>
      </c>
      <c r="AR906" s="141">
        <v>0</v>
      </c>
      <c r="AS906" s="141">
        <v>0</v>
      </c>
      <c r="AT906" s="141">
        <v>0</v>
      </c>
      <c r="AU906" s="141">
        <v>0</v>
      </c>
      <c r="AV906" s="141">
        <v>0</v>
      </c>
      <c r="AW906" s="141">
        <v>0</v>
      </c>
      <c r="AX906" s="141">
        <v>0</v>
      </c>
      <c r="AY906" s="141">
        <v>0</v>
      </c>
      <c r="AZ906" s="141">
        <v>0</v>
      </c>
      <c r="BA906" s="141">
        <v>0</v>
      </c>
      <c r="BB906" s="141">
        <v>0</v>
      </c>
      <c r="BC906" s="141">
        <v>0</v>
      </c>
      <c r="BD906" s="141">
        <v>0</v>
      </c>
      <c r="BE906" s="141">
        <v>0</v>
      </c>
      <c r="BF906" s="141">
        <v>0</v>
      </c>
      <c r="BG906" s="141">
        <v>0</v>
      </c>
      <c r="BH906" s="141">
        <v>0</v>
      </c>
      <c r="BI906" s="141">
        <v>0</v>
      </c>
      <c r="BJ906" s="141">
        <v>0</v>
      </c>
      <c r="BK906" s="141">
        <v>0</v>
      </c>
      <c r="BL906" s="141">
        <v>0</v>
      </c>
      <c r="BM906" s="141">
        <v>0</v>
      </c>
      <c r="BN906" s="141">
        <v>0</v>
      </c>
      <c r="BO906" s="141">
        <v>0</v>
      </c>
      <c r="BP906" s="141">
        <v>0</v>
      </c>
    </row>
    <row r="907" spans="4:68">
      <c r="D907" s="174" t="s">
        <v>5494</v>
      </c>
      <c r="E907" s="175">
        <v>231219.44</v>
      </c>
      <c r="F907" s="174" t="s">
        <v>3428</v>
      </c>
      <c r="G907" s="174" t="s">
        <v>5495</v>
      </c>
      <c r="H907" s="174" t="s">
        <v>191</v>
      </c>
      <c r="I907" s="174" t="s">
        <v>3098</v>
      </c>
      <c r="J907" s="174" t="s">
        <v>5496</v>
      </c>
      <c r="K907" s="174"/>
      <c r="L907" s="174" t="s">
        <v>4704</v>
      </c>
      <c r="M907" s="174" t="s">
        <v>4705</v>
      </c>
      <c r="N907" s="176">
        <v>960</v>
      </c>
      <c r="O907" s="174" t="s">
        <v>3407</v>
      </c>
      <c r="P907" s="177">
        <v>15189</v>
      </c>
      <c r="Q907" s="176">
        <v>863</v>
      </c>
      <c r="R907" s="175">
        <v>207848.57</v>
      </c>
      <c r="S907" s="175">
        <v>23370.87</v>
      </c>
      <c r="T907" s="178">
        <v>0</v>
      </c>
      <c r="U907" s="96">
        <v>2</v>
      </c>
      <c r="V907" s="38" t="s">
        <v>112</v>
      </c>
      <c r="W907" s="38"/>
      <c r="X907" s="137">
        <v>2890.2430000000004</v>
      </c>
      <c r="Y907" s="138">
        <v>44409</v>
      </c>
      <c r="Z907" s="179">
        <v>8.0833333333333339</v>
      </c>
      <c r="AA907" s="139">
        <v>2022</v>
      </c>
      <c r="AB907" s="131"/>
      <c r="AC907" s="38"/>
      <c r="AD907" s="140">
        <v>23370.87</v>
      </c>
      <c r="AE907" s="141">
        <v>20480.627</v>
      </c>
      <c r="AF907" s="141">
        <v>17590.383999999998</v>
      </c>
      <c r="AG907" s="141">
        <v>14700.140999999998</v>
      </c>
      <c r="AH907" s="141">
        <v>11809.897999999997</v>
      </c>
      <c r="AI907" s="141">
        <v>8919.654999999997</v>
      </c>
      <c r="AJ907" s="141">
        <v>6029.4119999999966</v>
      </c>
      <c r="AK907" s="141">
        <v>3139.1689999999962</v>
      </c>
      <c r="AL907" s="141">
        <v>248.92599999999584</v>
      </c>
      <c r="AM907" s="141">
        <v>0</v>
      </c>
      <c r="AN907" s="141">
        <v>0</v>
      </c>
      <c r="AO907" s="141">
        <v>0</v>
      </c>
      <c r="AP907" s="141">
        <v>0</v>
      </c>
      <c r="AQ907" s="141">
        <v>0</v>
      </c>
      <c r="AR907" s="141">
        <v>0</v>
      </c>
      <c r="AS907" s="141">
        <v>0</v>
      </c>
      <c r="AT907" s="141">
        <v>0</v>
      </c>
      <c r="AU907" s="141">
        <v>0</v>
      </c>
      <c r="AV907" s="141">
        <v>0</v>
      </c>
      <c r="AW907" s="141">
        <v>0</v>
      </c>
      <c r="AX907" s="141">
        <v>0</v>
      </c>
      <c r="AY907" s="141">
        <v>0</v>
      </c>
      <c r="AZ907" s="141">
        <v>0</v>
      </c>
      <c r="BA907" s="141">
        <v>0</v>
      </c>
      <c r="BB907" s="141">
        <v>0</v>
      </c>
      <c r="BC907" s="141">
        <v>0</v>
      </c>
      <c r="BD907" s="141">
        <v>0</v>
      </c>
      <c r="BE907" s="141">
        <v>0</v>
      </c>
      <c r="BF907" s="141">
        <v>0</v>
      </c>
      <c r="BG907" s="141">
        <v>0</v>
      </c>
      <c r="BH907" s="141">
        <v>0</v>
      </c>
      <c r="BI907" s="141">
        <v>0</v>
      </c>
      <c r="BJ907" s="141">
        <v>0</v>
      </c>
      <c r="BK907" s="141">
        <v>0</v>
      </c>
      <c r="BL907" s="141">
        <v>0</v>
      </c>
      <c r="BM907" s="141">
        <v>0</v>
      </c>
      <c r="BN907" s="141">
        <v>0</v>
      </c>
      <c r="BO907" s="141">
        <v>0</v>
      </c>
      <c r="BP907" s="141">
        <v>0</v>
      </c>
    </row>
    <row r="908" spans="4:68">
      <c r="D908" s="174" t="s">
        <v>5497</v>
      </c>
      <c r="E908" s="175">
        <v>283766.27</v>
      </c>
      <c r="F908" s="174" t="s">
        <v>3428</v>
      </c>
      <c r="G908" s="174" t="s">
        <v>5498</v>
      </c>
      <c r="H908" s="174" t="s">
        <v>191</v>
      </c>
      <c r="I908" s="174" t="s">
        <v>3098</v>
      </c>
      <c r="J908" s="174" t="s">
        <v>5499</v>
      </c>
      <c r="K908" s="174"/>
      <c r="L908" s="174" t="s">
        <v>4704</v>
      </c>
      <c r="M908" s="174" t="s">
        <v>4705</v>
      </c>
      <c r="N908" s="176">
        <v>960</v>
      </c>
      <c r="O908" s="174" t="s">
        <v>3407</v>
      </c>
      <c r="P908" s="177">
        <v>15189</v>
      </c>
      <c r="Q908" s="176">
        <v>863</v>
      </c>
      <c r="R908" s="175">
        <v>255084.08</v>
      </c>
      <c r="S908" s="175">
        <v>28682.19</v>
      </c>
      <c r="T908" s="178">
        <v>0</v>
      </c>
      <c r="U908" s="96">
        <v>2</v>
      </c>
      <c r="V908" s="38" t="s">
        <v>112</v>
      </c>
      <c r="W908" s="38"/>
      <c r="X908" s="137">
        <v>3547.0783750000001</v>
      </c>
      <c r="Y908" s="138">
        <v>44409</v>
      </c>
      <c r="Z908" s="179">
        <v>8.0833333333333339</v>
      </c>
      <c r="AA908" s="139">
        <v>2022</v>
      </c>
      <c r="AB908" s="131"/>
      <c r="AC908" s="38"/>
      <c r="AD908" s="140">
        <v>28682.19</v>
      </c>
      <c r="AE908" s="141">
        <v>25135.111624999998</v>
      </c>
      <c r="AF908" s="141">
        <v>21588.033249999997</v>
      </c>
      <c r="AG908" s="141">
        <v>18040.954874999996</v>
      </c>
      <c r="AH908" s="141">
        <v>14493.876499999995</v>
      </c>
      <c r="AI908" s="141">
        <v>10946.798124999994</v>
      </c>
      <c r="AJ908" s="141">
        <v>7399.7197499999938</v>
      </c>
      <c r="AK908" s="141">
        <v>3852.6413749999938</v>
      </c>
      <c r="AL908" s="141">
        <v>305.56299999999374</v>
      </c>
      <c r="AM908" s="141">
        <v>0</v>
      </c>
      <c r="AN908" s="141">
        <v>0</v>
      </c>
      <c r="AO908" s="141">
        <v>0</v>
      </c>
      <c r="AP908" s="141">
        <v>0</v>
      </c>
      <c r="AQ908" s="141">
        <v>0</v>
      </c>
      <c r="AR908" s="141">
        <v>0</v>
      </c>
      <c r="AS908" s="141">
        <v>0</v>
      </c>
      <c r="AT908" s="141">
        <v>0</v>
      </c>
      <c r="AU908" s="141">
        <v>0</v>
      </c>
      <c r="AV908" s="141">
        <v>0</v>
      </c>
      <c r="AW908" s="141">
        <v>0</v>
      </c>
      <c r="AX908" s="141">
        <v>0</v>
      </c>
      <c r="AY908" s="141">
        <v>0</v>
      </c>
      <c r="AZ908" s="141">
        <v>0</v>
      </c>
      <c r="BA908" s="141">
        <v>0</v>
      </c>
      <c r="BB908" s="141">
        <v>0</v>
      </c>
      <c r="BC908" s="141">
        <v>0</v>
      </c>
      <c r="BD908" s="141">
        <v>0</v>
      </c>
      <c r="BE908" s="141">
        <v>0</v>
      </c>
      <c r="BF908" s="141">
        <v>0</v>
      </c>
      <c r="BG908" s="141">
        <v>0</v>
      </c>
      <c r="BH908" s="141">
        <v>0</v>
      </c>
      <c r="BI908" s="141">
        <v>0</v>
      </c>
      <c r="BJ908" s="141">
        <v>0</v>
      </c>
      <c r="BK908" s="141">
        <v>0</v>
      </c>
      <c r="BL908" s="141">
        <v>0</v>
      </c>
      <c r="BM908" s="141">
        <v>0</v>
      </c>
      <c r="BN908" s="141">
        <v>0</v>
      </c>
      <c r="BO908" s="141">
        <v>0</v>
      </c>
      <c r="BP908" s="141">
        <v>0</v>
      </c>
    </row>
    <row r="909" spans="4:68">
      <c r="D909" s="174" t="s">
        <v>5500</v>
      </c>
      <c r="E909" s="175">
        <v>927903.11</v>
      </c>
      <c r="F909" s="174" t="s">
        <v>3428</v>
      </c>
      <c r="G909" s="174" t="s">
        <v>5501</v>
      </c>
      <c r="H909" s="174" t="s">
        <v>191</v>
      </c>
      <c r="I909" s="174" t="s">
        <v>3098</v>
      </c>
      <c r="J909" s="174" t="s">
        <v>5502</v>
      </c>
      <c r="K909" s="174"/>
      <c r="L909" s="174" t="s">
        <v>4704</v>
      </c>
      <c r="M909" s="174" t="s">
        <v>4705</v>
      </c>
      <c r="N909" s="176">
        <v>960</v>
      </c>
      <c r="O909" s="174" t="s">
        <v>3407</v>
      </c>
      <c r="P909" s="177">
        <v>15189</v>
      </c>
      <c r="Q909" s="176">
        <v>863</v>
      </c>
      <c r="R909" s="175">
        <v>834113.89</v>
      </c>
      <c r="S909" s="175">
        <v>93789.22</v>
      </c>
      <c r="T909" s="178">
        <v>0</v>
      </c>
      <c r="U909" s="96">
        <v>1</v>
      </c>
      <c r="V909" s="38" t="s">
        <v>111</v>
      </c>
      <c r="W909" s="38"/>
      <c r="X909" s="137">
        <v>11598.788875</v>
      </c>
      <c r="Y909" s="138">
        <v>44409</v>
      </c>
      <c r="Z909" s="179">
        <v>8.0833333333333339</v>
      </c>
      <c r="AA909" s="139">
        <v>2022</v>
      </c>
      <c r="AB909" s="131"/>
      <c r="AC909" s="38"/>
      <c r="AD909" s="140">
        <v>93789.22</v>
      </c>
      <c r="AE909" s="141">
        <v>82190.431125000003</v>
      </c>
      <c r="AF909" s="141">
        <v>70591.642250000004</v>
      </c>
      <c r="AG909" s="141">
        <v>58992.853375000006</v>
      </c>
      <c r="AH909" s="141">
        <v>47394.064500000008</v>
      </c>
      <c r="AI909" s="141">
        <v>35795.275625000009</v>
      </c>
      <c r="AJ909" s="141">
        <v>24196.486750000011</v>
      </c>
      <c r="AK909" s="141">
        <v>12597.697875000011</v>
      </c>
      <c r="AL909" s="141">
        <v>998.90900000001056</v>
      </c>
      <c r="AM909" s="141">
        <v>0</v>
      </c>
      <c r="AN909" s="141">
        <v>0</v>
      </c>
      <c r="AO909" s="141">
        <v>0</v>
      </c>
      <c r="AP909" s="141">
        <v>0</v>
      </c>
      <c r="AQ909" s="141">
        <v>0</v>
      </c>
      <c r="AR909" s="141">
        <v>0</v>
      </c>
      <c r="AS909" s="141">
        <v>0</v>
      </c>
      <c r="AT909" s="141">
        <v>0</v>
      </c>
      <c r="AU909" s="141">
        <v>0</v>
      </c>
      <c r="AV909" s="141">
        <v>0</v>
      </c>
      <c r="AW909" s="141">
        <v>0</v>
      </c>
      <c r="AX909" s="141">
        <v>0</v>
      </c>
      <c r="AY909" s="141">
        <v>0</v>
      </c>
      <c r="AZ909" s="141">
        <v>0</v>
      </c>
      <c r="BA909" s="141">
        <v>0</v>
      </c>
      <c r="BB909" s="141">
        <v>0</v>
      </c>
      <c r="BC909" s="141">
        <v>0</v>
      </c>
      <c r="BD909" s="141">
        <v>0</v>
      </c>
      <c r="BE909" s="141">
        <v>0</v>
      </c>
      <c r="BF909" s="141">
        <v>0</v>
      </c>
      <c r="BG909" s="141">
        <v>0</v>
      </c>
      <c r="BH909" s="141">
        <v>0</v>
      </c>
      <c r="BI909" s="141">
        <v>0</v>
      </c>
      <c r="BJ909" s="141">
        <v>0</v>
      </c>
      <c r="BK909" s="141">
        <v>0</v>
      </c>
      <c r="BL909" s="141">
        <v>0</v>
      </c>
      <c r="BM909" s="141">
        <v>0</v>
      </c>
      <c r="BN909" s="141">
        <v>0</v>
      </c>
      <c r="BO909" s="141">
        <v>0</v>
      </c>
      <c r="BP909" s="141">
        <v>0</v>
      </c>
    </row>
    <row r="910" spans="4:68">
      <c r="D910" s="174" t="s">
        <v>5503</v>
      </c>
      <c r="E910" s="175">
        <v>330779.53999999998</v>
      </c>
      <c r="F910" s="174" t="s">
        <v>3428</v>
      </c>
      <c r="G910" s="174" t="s">
        <v>5504</v>
      </c>
      <c r="H910" s="174" t="s">
        <v>191</v>
      </c>
      <c r="I910" s="174" t="s">
        <v>3098</v>
      </c>
      <c r="J910" s="174" t="s">
        <v>5505</v>
      </c>
      <c r="K910" s="174"/>
      <c r="L910" s="174" t="s">
        <v>4704</v>
      </c>
      <c r="M910" s="174" t="s">
        <v>4705</v>
      </c>
      <c r="N910" s="176">
        <v>960</v>
      </c>
      <c r="O910" s="174" t="s">
        <v>3407</v>
      </c>
      <c r="P910" s="177">
        <v>15189</v>
      </c>
      <c r="Q910" s="176">
        <v>863</v>
      </c>
      <c r="R910" s="175">
        <v>297345.48</v>
      </c>
      <c r="S910" s="175">
        <v>33434.06</v>
      </c>
      <c r="T910" s="178">
        <v>0</v>
      </c>
      <c r="U910" s="96">
        <v>2</v>
      </c>
      <c r="V910" s="38" t="s">
        <v>112</v>
      </c>
      <c r="W910" s="38"/>
      <c r="X910" s="137">
        <v>4134.7442499999997</v>
      </c>
      <c r="Y910" s="138">
        <v>44409</v>
      </c>
      <c r="Z910" s="179">
        <v>8.0833333333333339</v>
      </c>
      <c r="AA910" s="139">
        <v>2022</v>
      </c>
      <c r="AB910" s="131"/>
      <c r="AC910" s="38"/>
      <c r="AD910" s="140">
        <v>33434.06</v>
      </c>
      <c r="AE910" s="141">
        <v>29299.315749999998</v>
      </c>
      <c r="AF910" s="141">
        <v>25164.571499999998</v>
      </c>
      <c r="AG910" s="141">
        <v>21029.827249999998</v>
      </c>
      <c r="AH910" s="141">
        <v>16895.082999999999</v>
      </c>
      <c r="AI910" s="141">
        <v>12760.338749999999</v>
      </c>
      <c r="AJ910" s="141">
        <v>8625.5944999999992</v>
      </c>
      <c r="AK910" s="141">
        <v>4490.8502499999995</v>
      </c>
      <c r="AL910" s="141">
        <v>356.10599999999977</v>
      </c>
      <c r="AM910" s="141">
        <v>0</v>
      </c>
      <c r="AN910" s="141">
        <v>0</v>
      </c>
      <c r="AO910" s="141">
        <v>0</v>
      </c>
      <c r="AP910" s="141">
        <v>0</v>
      </c>
      <c r="AQ910" s="141">
        <v>0</v>
      </c>
      <c r="AR910" s="141">
        <v>0</v>
      </c>
      <c r="AS910" s="141">
        <v>0</v>
      </c>
      <c r="AT910" s="141">
        <v>0</v>
      </c>
      <c r="AU910" s="141">
        <v>0</v>
      </c>
      <c r="AV910" s="141">
        <v>0</v>
      </c>
      <c r="AW910" s="141">
        <v>0</v>
      </c>
      <c r="AX910" s="141">
        <v>0</v>
      </c>
      <c r="AY910" s="141">
        <v>0</v>
      </c>
      <c r="AZ910" s="141">
        <v>0</v>
      </c>
      <c r="BA910" s="141">
        <v>0</v>
      </c>
      <c r="BB910" s="141">
        <v>0</v>
      </c>
      <c r="BC910" s="141">
        <v>0</v>
      </c>
      <c r="BD910" s="141">
        <v>0</v>
      </c>
      <c r="BE910" s="141">
        <v>0</v>
      </c>
      <c r="BF910" s="141">
        <v>0</v>
      </c>
      <c r="BG910" s="141">
        <v>0</v>
      </c>
      <c r="BH910" s="141">
        <v>0</v>
      </c>
      <c r="BI910" s="141">
        <v>0</v>
      </c>
      <c r="BJ910" s="141">
        <v>0</v>
      </c>
      <c r="BK910" s="141">
        <v>0</v>
      </c>
      <c r="BL910" s="141">
        <v>0</v>
      </c>
      <c r="BM910" s="141">
        <v>0</v>
      </c>
      <c r="BN910" s="141">
        <v>0</v>
      </c>
      <c r="BO910" s="141">
        <v>0</v>
      </c>
      <c r="BP910" s="141">
        <v>0</v>
      </c>
    </row>
    <row r="911" spans="4:68">
      <c r="D911" s="174" t="s">
        <v>5506</v>
      </c>
      <c r="E911" s="175">
        <v>70147.929999999993</v>
      </c>
      <c r="F911" s="174" t="s">
        <v>3428</v>
      </c>
      <c r="G911" s="174" t="s">
        <v>5507</v>
      </c>
      <c r="H911" s="174" t="s">
        <v>191</v>
      </c>
      <c r="I911" s="174" t="s">
        <v>3098</v>
      </c>
      <c r="J911" s="174" t="s">
        <v>5508</v>
      </c>
      <c r="K911" s="174"/>
      <c r="L911" s="174" t="s">
        <v>4704</v>
      </c>
      <c r="M911" s="174" t="s">
        <v>4705</v>
      </c>
      <c r="N911" s="176">
        <v>960</v>
      </c>
      <c r="O911" s="174" t="s">
        <v>3407</v>
      </c>
      <c r="P911" s="177">
        <v>15189</v>
      </c>
      <c r="Q911" s="176">
        <v>863</v>
      </c>
      <c r="R911" s="175">
        <v>63057.5</v>
      </c>
      <c r="S911" s="175">
        <v>7090.43</v>
      </c>
      <c r="T911" s="178">
        <v>0</v>
      </c>
      <c r="U911" s="96">
        <v>2</v>
      </c>
      <c r="V911" s="38" t="s">
        <v>112</v>
      </c>
      <c r="W911" s="38"/>
      <c r="X911" s="137">
        <v>876.84912499999996</v>
      </c>
      <c r="Y911" s="138">
        <v>44409</v>
      </c>
      <c r="Z911" s="179">
        <v>8.0833333333333339</v>
      </c>
      <c r="AA911" s="139">
        <v>2022</v>
      </c>
      <c r="AB911" s="131"/>
      <c r="AC911" s="38"/>
      <c r="AD911" s="140">
        <v>7090.43</v>
      </c>
      <c r="AE911" s="141">
        <v>6213.5808750000006</v>
      </c>
      <c r="AF911" s="141">
        <v>5336.7317500000008</v>
      </c>
      <c r="AG911" s="141">
        <v>4459.8826250000011</v>
      </c>
      <c r="AH911" s="141">
        <v>3583.0335000000014</v>
      </c>
      <c r="AI911" s="141">
        <v>2706.1843750000016</v>
      </c>
      <c r="AJ911" s="141">
        <v>1829.3352500000017</v>
      </c>
      <c r="AK911" s="141">
        <v>952.48612500000172</v>
      </c>
      <c r="AL911" s="141">
        <v>75.637000000001763</v>
      </c>
      <c r="AM911" s="141">
        <v>0</v>
      </c>
      <c r="AN911" s="141">
        <v>0</v>
      </c>
      <c r="AO911" s="141">
        <v>0</v>
      </c>
      <c r="AP911" s="141">
        <v>0</v>
      </c>
      <c r="AQ911" s="141">
        <v>0</v>
      </c>
      <c r="AR911" s="141">
        <v>0</v>
      </c>
      <c r="AS911" s="141">
        <v>0</v>
      </c>
      <c r="AT911" s="141">
        <v>0</v>
      </c>
      <c r="AU911" s="141">
        <v>0</v>
      </c>
      <c r="AV911" s="141">
        <v>0</v>
      </c>
      <c r="AW911" s="141">
        <v>0</v>
      </c>
      <c r="AX911" s="141">
        <v>0</v>
      </c>
      <c r="AY911" s="141">
        <v>0</v>
      </c>
      <c r="AZ911" s="141">
        <v>0</v>
      </c>
      <c r="BA911" s="141">
        <v>0</v>
      </c>
      <c r="BB911" s="141">
        <v>0</v>
      </c>
      <c r="BC911" s="141">
        <v>0</v>
      </c>
      <c r="BD911" s="141">
        <v>0</v>
      </c>
      <c r="BE911" s="141">
        <v>0</v>
      </c>
      <c r="BF911" s="141">
        <v>0</v>
      </c>
      <c r="BG911" s="141">
        <v>0</v>
      </c>
      <c r="BH911" s="141">
        <v>0</v>
      </c>
      <c r="BI911" s="141">
        <v>0</v>
      </c>
      <c r="BJ911" s="141">
        <v>0</v>
      </c>
      <c r="BK911" s="141">
        <v>0</v>
      </c>
      <c r="BL911" s="141">
        <v>0</v>
      </c>
      <c r="BM911" s="141">
        <v>0</v>
      </c>
      <c r="BN911" s="141">
        <v>0</v>
      </c>
      <c r="BO911" s="141">
        <v>0</v>
      </c>
      <c r="BP911" s="141">
        <v>0</v>
      </c>
    </row>
    <row r="912" spans="4:68">
      <c r="D912" s="174" t="s">
        <v>5509</v>
      </c>
      <c r="E912" s="175">
        <v>3084402.02</v>
      </c>
      <c r="F912" s="174" t="s">
        <v>3428</v>
      </c>
      <c r="G912" s="174" t="s">
        <v>5510</v>
      </c>
      <c r="H912" s="174" t="s">
        <v>191</v>
      </c>
      <c r="I912" s="174" t="s">
        <v>3098</v>
      </c>
      <c r="J912" s="174" t="s">
        <v>5511</v>
      </c>
      <c r="K912" s="174"/>
      <c r="L912" s="174" t="s">
        <v>4704</v>
      </c>
      <c r="M912" s="174" t="s">
        <v>4705</v>
      </c>
      <c r="N912" s="176">
        <v>960</v>
      </c>
      <c r="O912" s="174" t="s">
        <v>3407</v>
      </c>
      <c r="P912" s="177">
        <v>15189</v>
      </c>
      <c r="Q912" s="176">
        <v>863</v>
      </c>
      <c r="R912" s="175">
        <v>2772641.73</v>
      </c>
      <c r="S912" s="175">
        <v>311760.28999999998</v>
      </c>
      <c r="T912" s="178">
        <v>0</v>
      </c>
      <c r="U912" s="96">
        <v>2</v>
      </c>
      <c r="V912" s="38" t="s">
        <v>112</v>
      </c>
      <c r="W912" s="38"/>
      <c r="X912" s="137">
        <v>38555.025249999999</v>
      </c>
      <c r="Y912" s="138">
        <v>44409</v>
      </c>
      <c r="Z912" s="179">
        <v>8.0833333333333339</v>
      </c>
      <c r="AA912" s="139">
        <v>2022</v>
      </c>
      <c r="AB912" s="131"/>
      <c r="AC912" s="38"/>
      <c r="AD912" s="140">
        <v>311760.28999999998</v>
      </c>
      <c r="AE912" s="141">
        <v>273205.26474999997</v>
      </c>
      <c r="AF912" s="141">
        <v>234650.23949999997</v>
      </c>
      <c r="AG912" s="141">
        <v>196095.21424999996</v>
      </c>
      <c r="AH912" s="141">
        <v>157540.18899999995</v>
      </c>
      <c r="AI912" s="141">
        <v>118985.16374999995</v>
      </c>
      <c r="AJ912" s="141">
        <v>80430.138499999943</v>
      </c>
      <c r="AK912" s="141">
        <v>41875.113249999944</v>
      </c>
      <c r="AL912" s="141">
        <v>3320.0879999999452</v>
      </c>
      <c r="AM912" s="141">
        <v>0</v>
      </c>
      <c r="AN912" s="141">
        <v>0</v>
      </c>
      <c r="AO912" s="141">
        <v>0</v>
      </c>
      <c r="AP912" s="141">
        <v>0</v>
      </c>
      <c r="AQ912" s="141">
        <v>0</v>
      </c>
      <c r="AR912" s="141">
        <v>0</v>
      </c>
      <c r="AS912" s="141">
        <v>0</v>
      </c>
      <c r="AT912" s="141">
        <v>0</v>
      </c>
      <c r="AU912" s="141">
        <v>0</v>
      </c>
      <c r="AV912" s="141">
        <v>0</v>
      </c>
      <c r="AW912" s="141">
        <v>0</v>
      </c>
      <c r="AX912" s="141">
        <v>0</v>
      </c>
      <c r="AY912" s="141">
        <v>0</v>
      </c>
      <c r="AZ912" s="141">
        <v>0</v>
      </c>
      <c r="BA912" s="141">
        <v>0</v>
      </c>
      <c r="BB912" s="141">
        <v>0</v>
      </c>
      <c r="BC912" s="141">
        <v>0</v>
      </c>
      <c r="BD912" s="141">
        <v>0</v>
      </c>
      <c r="BE912" s="141">
        <v>0</v>
      </c>
      <c r="BF912" s="141">
        <v>0</v>
      </c>
      <c r="BG912" s="141">
        <v>0</v>
      </c>
      <c r="BH912" s="141">
        <v>0</v>
      </c>
      <c r="BI912" s="141">
        <v>0</v>
      </c>
      <c r="BJ912" s="141">
        <v>0</v>
      </c>
      <c r="BK912" s="141">
        <v>0</v>
      </c>
      <c r="BL912" s="141">
        <v>0</v>
      </c>
      <c r="BM912" s="141">
        <v>0</v>
      </c>
      <c r="BN912" s="141">
        <v>0</v>
      </c>
      <c r="BO912" s="141">
        <v>0</v>
      </c>
      <c r="BP912" s="141">
        <v>0</v>
      </c>
    </row>
    <row r="913" spans="4:68">
      <c r="D913" s="174" t="s">
        <v>5512</v>
      </c>
      <c r="E913" s="175">
        <v>34247.47</v>
      </c>
      <c r="F913" s="174" t="s">
        <v>3428</v>
      </c>
      <c r="G913" s="174" t="s">
        <v>5513</v>
      </c>
      <c r="H913" s="174" t="s">
        <v>191</v>
      </c>
      <c r="I913" s="174" t="s">
        <v>3098</v>
      </c>
      <c r="J913" s="174" t="s">
        <v>5514</v>
      </c>
      <c r="K913" s="174"/>
      <c r="L913" s="174" t="s">
        <v>4704</v>
      </c>
      <c r="M913" s="174" t="s">
        <v>4705</v>
      </c>
      <c r="N913" s="176">
        <v>960</v>
      </c>
      <c r="O913" s="174" t="s">
        <v>3407</v>
      </c>
      <c r="P913" s="177">
        <v>15189</v>
      </c>
      <c r="Q913" s="176">
        <v>863</v>
      </c>
      <c r="R913" s="175">
        <v>30785.81</v>
      </c>
      <c r="S913" s="175">
        <v>3461.66</v>
      </c>
      <c r="T913" s="178">
        <v>0</v>
      </c>
      <c r="U913" s="96">
        <v>2</v>
      </c>
      <c r="V913" s="38" t="s">
        <v>112</v>
      </c>
      <c r="W913" s="38"/>
      <c r="X913" s="137">
        <v>428.09337499999998</v>
      </c>
      <c r="Y913" s="138">
        <v>44409</v>
      </c>
      <c r="Z913" s="179">
        <v>8.0833333333333339</v>
      </c>
      <c r="AA913" s="139">
        <v>2022</v>
      </c>
      <c r="AB913" s="131"/>
      <c r="AC913" s="38"/>
      <c r="AD913" s="140">
        <v>3461.66</v>
      </c>
      <c r="AE913" s="141">
        <v>3033.5666249999999</v>
      </c>
      <c r="AF913" s="141">
        <v>2605.47325</v>
      </c>
      <c r="AG913" s="141">
        <v>2177.3798750000001</v>
      </c>
      <c r="AH913" s="141">
        <v>1749.2865000000002</v>
      </c>
      <c r="AI913" s="141">
        <v>1321.1931250000002</v>
      </c>
      <c r="AJ913" s="141">
        <v>893.09975000000031</v>
      </c>
      <c r="AK913" s="141">
        <v>465.00637500000033</v>
      </c>
      <c r="AL913" s="141">
        <v>36.913000000000352</v>
      </c>
      <c r="AM913" s="141">
        <v>0</v>
      </c>
      <c r="AN913" s="141">
        <v>0</v>
      </c>
      <c r="AO913" s="141">
        <v>0</v>
      </c>
      <c r="AP913" s="141">
        <v>0</v>
      </c>
      <c r="AQ913" s="141">
        <v>0</v>
      </c>
      <c r="AR913" s="141">
        <v>0</v>
      </c>
      <c r="AS913" s="141">
        <v>0</v>
      </c>
      <c r="AT913" s="141">
        <v>0</v>
      </c>
      <c r="AU913" s="141">
        <v>0</v>
      </c>
      <c r="AV913" s="141">
        <v>0</v>
      </c>
      <c r="AW913" s="141">
        <v>0</v>
      </c>
      <c r="AX913" s="141">
        <v>0</v>
      </c>
      <c r="AY913" s="141">
        <v>0</v>
      </c>
      <c r="AZ913" s="141">
        <v>0</v>
      </c>
      <c r="BA913" s="141">
        <v>0</v>
      </c>
      <c r="BB913" s="141">
        <v>0</v>
      </c>
      <c r="BC913" s="141">
        <v>0</v>
      </c>
      <c r="BD913" s="141">
        <v>0</v>
      </c>
      <c r="BE913" s="141">
        <v>0</v>
      </c>
      <c r="BF913" s="141">
        <v>0</v>
      </c>
      <c r="BG913" s="141">
        <v>0</v>
      </c>
      <c r="BH913" s="141">
        <v>0</v>
      </c>
      <c r="BI913" s="141">
        <v>0</v>
      </c>
      <c r="BJ913" s="141">
        <v>0</v>
      </c>
      <c r="BK913" s="141">
        <v>0</v>
      </c>
      <c r="BL913" s="141">
        <v>0</v>
      </c>
      <c r="BM913" s="141">
        <v>0</v>
      </c>
      <c r="BN913" s="141">
        <v>0</v>
      </c>
      <c r="BO913" s="141">
        <v>0</v>
      </c>
      <c r="BP913" s="141">
        <v>0</v>
      </c>
    </row>
    <row r="914" spans="4:68">
      <c r="D914" s="174" t="s">
        <v>5515</v>
      </c>
      <c r="E914" s="175">
        <v>2277467.2200000002</v>
      </c>
      <c r="F914" s="174" t="s">
        <v>3428</v>
      </c>
      <c r="G914" s="174" t="s">
        <v>5516</v>
      </c>
      <c r="H914" s="174" t="s">
        <v>191</v>
      </c>
      <c r="I914" s="174" t="s">
        <v>3098</v>
      </c>
      <c r="J914" s="174" t="s">
        <v>5517</v>
      </c>
      <c r="K914" s="174"/>
      <c r="L914" s="174" t="s">
        <v>4704</v>
      </c>
      <c r="M914" s="174" t="s">
        <v>4705</v>
      </c>
      <c r="N914" s="176">
        <v>960</v>
      </c>
      <c r="O914" s="174" t="s">
        <v>3407</v>
      </c>
      <c r="P914" s="177">
        <v>15189</v>
      </c>
      <c r="Q914" s="176">
        <v>863</v>
      </c>
      <c r="R914" s="175">
        <v>2047269.05</v>
      </c>
      <c r="S914" s="175">
        <v>230198.17</v>
      </c>
      <c r="T914" s="178">
        <v>0</v>
      </c>
      <c r="U914" s="96">
        <v>2</v>
      </c>
      <c r="V914" s="38" t="s">
        <v>112</v>
      </c>
      <c r="W914" s="38"/>
      <c r="X914" s="137">
        <v>28468.340250000001</v>
      </c>
      <c r="Y914" s="138">
        <v>44409</v>
      </c>
      <c r="Z914" s="179">
        <v>8.0833333333333339</v>
      </c>
      <c r="AA914" s="139">
        <v>2022</v>
      </c>
      <c r="AB914" s="131"/>
      <c r="AC914" s="38"/>
      <c r="AD914" s="140">
        <v>230198.17</v>
      </c>
      <c r="AE914" s="141">
        <v>201729.82975</v>
      </c>
      <c r="AF914" s="141">
        <v>173261.4895</v>
      </c>
      <c r="AG914" s="141">
        <v>144793.14924999999</v>
      </c>
      <c r="AH914" s="141">
        <v>116324.80899999998</v>
      </c>
      <c r="AI914" s="141">
        <v>87856.468749999971</v>
      </c>
      <c r="AJ914" s="141">
        <v>59388.12849999997</v>
      </c>
      <c r="AK914" s="141">
        <v>30919.788249999969</v>
      </c>
      <c r="AL914" s="141">
        <v>2451.4479999999676</v>
      </c>
      <c r="AM914" s="141">
        <v>0</v>
      </c>
      <c r="AN914" s="141">
        <v>0</v>
      </c>
      <c r="AO914" s="141">
        <v>0</v>
      </c>
      <c r="AP914" s="141">
        <v>0</v>
      </c>
      <c r="AQ914" s="141">
        <v>0</v>
      </c>
      <c r="AR914" s="141">
        <v>0</v>
      </c>
      <c r="AS914" s="141">
        <v>0</v>
      </c>
      <c r="AT914" s="141">
        <v>0</v>
      </c>
      <c r="AU914" s="141">
        <v>0</v>
      </c>
      <c r="AV914" s="141">
        <v>0</v>
      </c>
      <c r="AW914" s="141">
        <v>0</v>
      </c>
      <c r="AX914" s="141">
        <v>0</v>
      </c>
      <c r="AY914" s="141">
        <v>0</v>
      </c>
      <c r="AZ914" s="141">
        <v>0</v>
      </c>
      <c r="BA914" s="141">
        <v>0</v>
      </c>
      <c r="BB914" s="141">
        <v>0</v>
      </c>
      <c r="BC914" s="141">
        <v>0</v>
      </c>
      <c r="BD914" s="141">
        <v>0</v>
      </c>
      <c r="BE914" s="141">
        <v>0</v>
      </c>
      <c r="BF914" s="141">
        <v>0</v>
      </c>
      <c r="BG914" s="141">
        <v>0</v>
      </c>
      <c r="BH914" s="141">
        <v>0</v>
      </c>
      <c r="BI914" s="141">
        <v>0</v>
      </c>
      <c r="BJ914" s="141">
        <v>0</v>
      </c>
      <c r="BK914" s="141">
        <v>0</v>
      </c>
      <c r="BL914" s="141">
        <v>0</v>
      </c>
      <c r="BM914" s="141">
        <v>0</v>
      </c>
      <c r="BN914" s="141">
        <v>0</v>
      </c>
      <c r="BO914" s="141">
        <v>0</v>
      </c>
      <c r="BP914" s="141">
        <v>0</v>
      </c>
    </row>
    <row r="915" spans="4:68">
      <c r="D915" s="174" t="s">
        <v>5518</v>
      </c>
      <c r="E915" s="175">
        <v>2204513.96</v>
      </c>
      <c r="F915" s="174" t="s">
        <v>3428</v>
      </c>
      <c r="G915" s="174" t="s">
        <v>5519</v>
      </c>
      <c r="H915" s="174" t="s">
        <v>191</v>
      </c>
      <c r="I915" s="174" t="s">
        <v>3098</v>
      </c>
      <c r="J915" s="174" t="s">
        <v>5520</v>
      </c>
      <c r="K915" s="174"/>
      <c r="L915" s="174" t="s">
        <v>4704</v>
      </c>
      <c r="M915" s="174" t="s">
        <v>4705</v>
      </c>
      <c r="N915" s="176">
        <v>960</v>
      </c>
      <c r="O915" s="174" t="s">
        <v>3407</v>
      </c>
      <c r="P915" s="177">
        <v>15189</v>
      </c>
      <c r="Q915" s="176">
        <v>863</v>
      </c>
      <c r="R915" s="175">
        <v>1981689.59</v>
      </c>
      <c r="S915" s="175">
        <v>222824.37</v>
      </c>
      <c r="T915" s="178">
        <v>0</v>
      </c>
      <c r="U915" s="96">
        <v>2</v>
      </c>
      <c r="V915" s="38" t="s">
        <v>112</v>
      </c>
      <c r="W915" s="38"/>
      <c r="X915" s="137">
        <v>27556.424500000001</v>
      </c>
      <c r="Y915" s="138">
        <v>44409</v>
      </c>
      <c r="Z915" s="179">
        <v>8.0833333333333339</v>
      </c>
      <c r="AA915" s="139">
        <v>2022</v>
      </c>
      <c r="AB915" s="131"/>
      <c r="AC915" s="38"/>
      <c r="AD915" s="140">
        <v>222824.37</v>
      </c>
      <c r="AE915" s="141">
        <v>195267.9455</v>
      </c>
      <c r="AF915" s="141">
        <v>167711.52100000001</v>
      </c>
      <c r="AG915" s="141">
        <v>140155.09650000001</v>
      </c>
      <c r="AH915" s="141">
        <v>112598.67200000002</v>
      </c>
      <c r="AI915" s="141">
        <v>85042.247500000027</v>
      </c>
      <c r="AJ915" s="141">
        <v>57485.823000000026</v>
      </c>
      <c r="AK915" s="141">
        <v>29929.398500000025</v>
      </c>
      <c r="AL915" s="141">
        <v>2372.9740000000238</v>
      </c>
      <c r="AM915" s="141">
        <v>0</v>
      </c>
      <c r="AN915" s="141">
        <v>0</v>
      </c>
      <c r="AO915" s="141">
        <v>0</v>
      </c>
      <c r="AP915" s="141">
        <v>0</v>
      </c>
      <c r="AQ915" s="141">
        <v>0</v>
      </c>
      <c r="AR915" s="141">
        <v>0</v>
      </c>
      <c r="AS915" s="141">
        <v>0</v>
      </c>
      <c r="AT915" s="141">
        <v>0</v>
      </c>
      <c r="AU915" s="141">
        <v>0</v>
      </c>
      <c r="AV915" s="141">
        <v>0</v>
      </c>
      <c r="AW915" s="141">
        <v>0</v>
      </c>
      <c r="AX915" s="141">
        <v>0</v>
      </c>
      <c r="AY915" s="141">
        <v>0</v>
      </c>
      <c r="AZ915" s="141">
        <v>0</v>
      </c>
      <c r="BA915" s="141">
        <v>0</v>
      </c>
      <c r="BB915" s="141">
        <v>0</v>
      </c>
      <c r="BC915" s="141">
        <v>0</v>
      </c>
      <c r="BD915" s="141">
        <v>0</v>
      </c>
      <c r="BE915" s="141">
        <v>0</v>
      </c>
      <c r="BF915" s="141">
        <v>0</v>
      </c>
      <c r="BG915" s="141">
        <v>0</v>
      </c>
      <c r="BH915" s="141">
        <v>0</v>
      </c>
      <c r="BI915" s="141">
        <v>0</v>
      </c>
      <c r="BJ915" s="141">
        <v>0</v>
      </c>
      <c r="BK915" s="141">
        <v>0</v>
      </c>
      <c r="BL915" s="141">
        <v>0</v>
      </c>
      <c r="BM915" s="141">
        <v>0</v>
      </c>
      <c r="BN915" s="141">
        <v>0</v>
      </c>
      <c r="BO915" s="141">
        <v>0</v>
      </c>
      <c r="BP915" s="141">
        <v>0</v>
      </c>
    </row>
    <row r="916" spans="4:68">
      <c r="D916" s="174" t="s">
        <v>5521</v>
      </c>
      <c r="E916" s="175">
        <v>1046655.24</v>
      </c>
      <c r="F916" s="174" t="s">
        <v>3428</v>
      </c>
      <c r="G916" s="174" t="s">
        <v>5522</v>
      </c>
      <c r="H916" s="174" t="s">
        <v>191</v>
      </c>
      <c r="I916" s="174" t="s">
        <v>3098</v>
      </c>
      <c r="J916" s="174" t="s">
        <v>5523</v>
      </c>
      <c r="K916" s="174"/>
      <c r="L916" s="174" t="s">
        <v>4704</v>
      </c>
      <c r="M916" s="174" t="s">
        <v>4705</v>
      </c>
      <c r="N916" s="176">
        <v>960</v>
      </c>
      <c r="O916" s="174" t="s">
        <v>3407</v>
      </c>
      <c r="P916" s="177">
        <v>15189</v>
      </c>
      <c r="Q916" s="176">
        <v>863</v>
      </c>
      <c r="R916" s="175">
        <v>940863.11</v>
      </c>
      <c r="S916" s="175">
        <v>105792.13</v>
      </c>
      <c r="T916" s="178">
        <v>0</v>
      </c>
      <c r="U916" s="96">
        <v>2</v>
      </c>
      <c r="V916" s="38" t="s">
        <v>112</v>
      </c>
      <c r="W916" s="38"/>
      <c r="X916" s="137">
        <v>13083.190500000001</v>
      </c>
      <c r="Y916" s="138">
        <v>44409</v>
      </c>
      <c r="Z916" s="179">
        <v>8.0833333333333339</v>
      </c>
      <c r="AA916" s="139">
        <v>2022</v>
      </c>
      <c r="AB916" s="131"/>
      <c r="AC916" s="38"/>
      <c r="AD916" s="140">
        <v>105792.13</v>
      </c>
      <c r="AE916" s="141">
        <v>92708.939500000008</v>
      </c>
      <c r="AF916" s="141">
        <v>79625.749000000011</v>
      </c>
      <c r="AG916" s="141">
        <v>66542.558500000014</v>
      </c>
      <c r="AH916" s="141">
        <v>53459.368000000017</v>
      </c>
      <c r="AI916" s="141">
        <v>40376.17750000002</v>
      </c>
      <c r="AJ916" s="141">
        <v>27292.987000000019</v>
      </c>
      <c r="AK916" s="141">
        <v>14209.796500000019</v>
      </c>
      <c r="AL916" s="141">
        <v>1126.606000000018</v>
      </c>
      <c r="AM916" s="141">
        <v>0</v>
      </c>
      <c r="AN916" s="141">
        <v>0</v>
      </c>
      <c r="AO916" s="141">
        <v>0</v>
      </c>
      <c r="AP916" s="141">
        <v>0</v>
      </c>
      <c r="AQ916" s="141">
        <v>0</v>
      </c>
      <c r="AR916" s="141">
        <v>0</v>
      </c>
      <c r="AS916" s="141">
        <v>0</v>
      </c>
      <c r="AT916" s="141">
        <v>0</v>
      </c>
      <c r="AU916" s="141">
        <v>0</v>
      </c>
      <c r="AV916" s="141">
        <v>0</v>
      </c>
      <c r="AW916" s="141">
        <v>0</v>
      </c>
      <c r="AX916" s="141">
        <v>0</v>
      </c>
      <c r="AY916" s="141">
        <v>0</v>
      </c>
      <c r="AZ916" s="141">
        <v>0</v>
      </c>
      <c r="BA916" s="141">
        <v>0</v>
      </c>
      <c r="BB916" s="141">
        <v>0</v>
      </c>
      <c r="BC916" s="141">
        <v>0</v>
      </c>
      <c r="BD916" s="141">
        <v>0</v>
      </c>
      <c r="BE916" s="141">
        <v>0</v>
      </c>
      <c r="BF916" s="141">
        <v>0</v>
      </c>
      <c r="BG916" s="141">
        <v>0</v>
      </c>
      <c r="BH916" s="141">
        <v>0</v>
      </c>
      <c r="BI916" s="141">
        <v>0</v>
      </c>
      <c r="BJ916" s="141">
        <v>0</v>
      </c>
      <c r="BK916" s="141">
        <v>0</v>
      </c>
      <c r="BL916" s="141">
        <v>0</v>
      </c>
      <c r="BM916" s="141">
        <v>0</v>
      </c>
      <c r="BN916" s="141">
        <v>0</v>
      </c>
      <c r="BO916" s="141">
        <v>0</v>
      </c>
      <c r="BP916" s="141">
        <v>0</v>
      </c>
    </row>
    <row r="917" spans="4:68">
      <c r="D917" s="174" t="s">
        <v>5524</v>
      </c>
      <c r="E917" s="175">
        <v>1946649.04</v>
      </c>
      <c r="F917" s="174" t="s">
        <v>3428</v>
      </c>
      <c r="G917" s="174" t="s">
        <v>5525</v>
      </c>
      <c r="H917" s="174" t="s">
        <v>191</v>
      </c>
      <c r="I917" s="174" t="s">
        <v>3098</v>
      </c>
      <c r="J917" s="174" t="s">
        <v>5526</v>
      </c>
      <c r="K917" s="174"/>
      <c r="L917" s="174" t="s">
        <v>4704</v>
      </c>
      <c r="M917" s="174" t="s">
        <v>4705</v>
      </c>
      <c r="N917" s="176">
        <v>960</v>
      </c>
      <c r="O917" s="174" t="s">
        <v>3407</v>
      </c>
      <c r="P917" s="177">
        <v>15189</v>
      </c>
      <c r="Q917" s="176">
        <v>863</v>
      </c>
      <c r="R917" s="175">
        <v>1749888.74</v>
      </c>
      <c r="S917" s="175">
        <v>196760.3</v>
      </c>
      <c r="T917" s="178">
        <v>0</v>
      </c>
      <c r="U917" s="96">
        <v>2</v>
      </c>
      <c r="V917" s="38" t="s">
        <v>112</v>
      </c>
      <c r="W917" s="38"/>
      <c r="X917" s="137">
        <v>24333.113000000001</v>
      </c>
      <c r="Y917" s="138">
        <v>44409</v>
      </c>
      <c r="Z917" s="179">
        <v>8.0833333333333339</v>
      </c>
      <c r="AA917" s="139">
        <v>2022</v>
      </c>
      <c r="AB917" s="131"/>
      <c r="AC917" s="38"/>
      <c r="AD917" s="140">
        <v>196760.3</v>
      </c>
      <c r="AE917" s="141">
        <v>172427.18699999998</v>
      </c>
      <c r="AF917" s="141">
        <v>148094.07399999996</v>
      </c>
      <c r="AG917" s="141">
        <v>123760.96099999997</v>
      </c>
      <c r="AH917" s="141">
        <v>99427.847999999969</v>
      </c>
      <c r="AI917" s="141">
        <v>75094.734999999971</v>
      </c>
      <c r="AJ917" s="141">
        <v>50761.621999999974</v>
      </c>
      <c r="AK917" s="141">
        <v>26428.508999999973</v>
      </c>
      <c r="AL917" s="141">
        <v>2095.3959999999715</v>
      </c>
      <c r="AM917" s="141">
        <v>0</v>
      </c>
      <c r="AN917" s="141">
        <v>0</v>
      </c>
      <c r="AO917" s="141">
        <v>0</v>
      </c>
      <c r="AP917" s="141">
        <v>0</v>
      </c>
      <c r="AQ917" s="141">
        <v>0</v>
      </c>
      <c r="AR917" s="141">
        <v>0</v>
      </c>
      <c r="AS917" s="141">
        <v>0</v>
      </c>
      <c r="AT917" s="141">
        <v>0</v>
      </c>
      <c r="AU917" s="141">
        <v>0</v>
      </c>
      <c r="AV917" s="141">
        <v>0</v>
      </c>
      <c r="AW917" s="141">
        <v>0</v>
      </c>
      <c r="AX917" s="141">
        <v>0</v>
      </c>
      <c r="AY917" s="141">
        <v>0</v>
      </c>
      <c r="AZ917" s="141">
        <v>0</v>
      </c>
      <c r="BA917" s="141">
        <v>0</v>
      </c>
      <c r="BB917" s="141">
        <v>0</v>
      </c>
      <c r="BC917" s="141">
        <v>0</v>
      </c>
      <c r="BD917" s="141">
        <v>0</v>
      </c>
      <c r="BE917" s="141">
        <v>0</v>
      </c>
      <c r="BF917" s="141">
        <v>0</v>
      </c>
      <c r="BG917" s="141">
        <v>0</v>
      </c>
      <c r="BH917" s="141">
        <v>0</v>
      </c>
      <c r="BI917" s="141">
        <v>0</v>
      </c>
      <c r="BJ917" s="141">
        <v>0</v>
      </c>
      <c r="BK917" s="141">
        <v>0</v>
      </c>
      <c r="BL917" s="141">
        <v>0</v>
      </c>
      <c r="BM917" s="141">
        <v>0</v>
      </c>
      <c r="BN917" s="141">
        <v>0</v>
      </c>
      <c r="BO917" s="141">
        <v>0</v>
      </c>
      <c r="BP917" s="141">
        <v>0</v>
      </c>
    </row>
    <row r="918" spans="4:68">
      <c r="D918" s="174" t="s">
        <v>5527</v>
      </c>
      <c r="E918" s="175">
        <v>1342157.71</v>
      </c>
      <c r="F918" s="174" t="s">
        <v>3428</v>
      </c>
      <c r="G918" s="174" t="s">
        <v>5528</v>
      </c>
      <c r="H918" s="174" t="s">
        <v>191</v>
      </c>
      <c r="I918" s="174" t="s">
        <v>3098</v>
      </c>
      <c r="J918" s="174" t="s">
        <v>5529</v>
      </c>
      <c r="K918" s="174"/>
      <c r="L918" s="174" t="s">
        <v>4704</v>
      </c>
      <c r="M918" s="174" t="s">
        <v>4705</v>
      </c>
      <c r="N918" s="176">
        <v>960</v>
      </c>
      <c r="O918" s="174" t="s">
        <v>3407</v>
      </c>
      <c r="P918" s="177">
        <v>15189</v>
      </c>
      <c r="Q918" s="176">
        <v>863</v>
      </c>
      <c r="R918" s="175">
        <v>1206497.24</v>
      </c>
      <c r="S918" s="175">
        <v>135660.47</v>
      </c>
      <c r="T918" s="178">
        <v>0</v>
      </c>
      <c r="U918" s="96">
        <v>2</v>
      </c>
      <c r="V918" s="38" t="s">
        <v>112</v>
      </c>
      <c r="W918" s="38"/>
      <c r="X918" s="137">
        <v>16776.971375000001</v>
      </c>
      <c r="Y918" s="138">
        <v>44409</v>
      </c>
      <c r="Z918" s="179">
        <v>8.0833333333333339</v>
      </c>
      <c r="AA918" s="139">
        <v>2022</v>
      </c>
      <c r="AB918" s="131"/>
      <c r="AC918" s="38"/>
      <c r="AD918" s="140">
        <v>135660.47</v>
      </c>
      <c r="AE918" s="141">
        <v>118883.49862500001</v>
      </c>
      <c r="AF918" s="141">
        <v>102106.52725000001</v>
      </c>
      <c r="AG918" s="141">
        <v>85329.55587500002</v>
      </c>
      <c r="AH918" s="141">
        <v>68552.584500000026</v>
      </c>
      <c r="AI918" s="141">
        <v>51775.613125000025</v>
      </c>
      <c r="AJ918" s="141">
        <v>34998.641750000024</v>
      </c>
      <c r="AK918" s="141">
        <v>18221.670375000023</v>
      </c>
      <c r="AL918" s="141">
        <v>1444.6990000000224</v>
      </c>
      <c r="AM918" s="141">
        <v>0</v>
      </c>
      <c r="AN918" s="141">
        <v>0</v>
      </c>
      <c r="AO918" s="141">
        <v>0</v>
      </c>
      <c r="AP918" s="141">
        <v>0</v>
      </c>
      <c r="AQ918" s="141">
        <v>0</v>
      </c>
      <c r="AR918" s="141">
        <v>0</v>
      </c>
      <c r="AS918" s="141">
        <v>0</v>
      </c>
      <c r="AT918" s="141">
        <v>0</v>
      </c>
      <c r="AU918" s="141">
        <v>0</v>
      </c>
      <c r="AV918" s="141">
        <v>0</v>
      </c>
      <c r="AW918" s="141">
        <v>0</v>
      </c>
      <c r="AX918" s="141">
        <v>0</v>
      </c>
      <c r="AY918" s="141">
        <v>0</v>
      </c>
      <c r="AZ918" s="141">
        <v>0</v>
      </c>
      <c r="BA918" s="141">
        <v>0</v>
      </c>
      <c r="BB918" s="141">
        <v>0</v>
      </c>
      <c r="BC918" s="141">
        <v>0</v>
      </c>
      <c r="BD918" s="141">
        <v>0</v>
      </c>
      <c r="BE918" s="141">
        <v>0</v>
      </c>
      <c r="BF918" s="141">
        <v>0</v>
      </c>
      <c r="BG918" s="141">
        <v>0</v>
      </c>
      <c r="BH918" s="141">
        <v>0</v>
      </c>
      <c r="BI918" s="141">
        <v>0</v>
      </c>
      <c r="BJ918" s="141">
        <v>0</v>
      </c>
      <c r="BK918" s="141">
        <v>0</v>
      </c>
      <c r="BL918" s="141">
        <v>0</v>
      </c>
      <c r="BM918" s="141">
        <v>0</v>
      </c>
      <c r="BN918" s="141">
        <v>0</v>
      </c>
      <c r="BO918" s="141">
        <v>0</v>
      </c>
      <c r="BP918" s="141">
        <v>0</v>
      </c>
    </row>
    <row r="919" spans="4:68">
      <c r="D919" s="174" t="s">
        <v>5530</v>
      </c>
      <c r="E919" s="175">
        <v>785825.17</v>
      </c>
      <c r="F919" s="174" t="s">
        <v>3428</v>
      </c>
      <c r="G919" s="174" t="s">
        <v>5531</v>
      </c>
      <c r="H919" s="174" t="s">
        <v>191</v>
      </c>
      <c r="I919" s="174" t="s">
        <v>3098</v>
      </c>
      <c r="J919" s="174" t="s">
        <v>5532</v>
      </c>
      <c r="K919" s="174"/>
      <c r="L919" s="174" t="s">
        <v>4704</v>
      </c>
      <c r="M919" s="174" t="s">
        <v>4705</v>
      </c>
      <c r="N919" s="176">
        <v>960</v>
      </c>
      <c r="O919" s="174" t="s">
        <v>3407</v>
      </c>
      <c r="P919" s="177">
        <v>15189</v>
      </c>
      <c r="Q919" s="176">
        <v>863</v>
      </c>
      <c r="R919" s="175">
        <v>706396.74</v>
      </c>
      <c r="S919" s="175">
        <v>79428.429999999993</v>
      </c>
      <c r="T919" s="178">
        <v>0</v>
      </c>
      <c r="U919" s="96">
        <v>2</v>
      </c>
      <c r="V919" s="38" t="s">
        <v>112</v>
      </c>
      <c r="W919" s="38"/>
      <c r="X919" s="137">
        <v>9822.8146250000009</v>
      </c>
      <c r="Y919" s="138">
        <v>44409</v>
      </c>
      <c r="Z919" s="179">
        <v>8.0833333333333339</v>
      </c>
      <c r="AA919" s="139">
        <v>2022</v>
      </c>
      <c r="AB919" s="131"/>
      <c r="AC919" s="38"/>
      <c r="AD919" s="140">
        <v>79428.429999999993</v>
      </c>
      <c r="AE919" s="141">
        <v>69605.615374999994</v>
      </c>
      <c r="AF919" s="141">
        <v>59782.800749999995</v>
      </c>
      <c r="AG919" s="141">
        <v>49959.986124999996</v>
      </c>
      <c r="AH919" s="141">
        <v>40137.171499999997</v>
      </c>
      <c r="AI919" s="141">
        <v>30314.356874999998</v>
      </c>
      <c r="AJ919" s="141">
        <v>20491.542249999999</v>
      </c>
      <c r="AK919" s="141">
        <v>10668.727624999998</v>
      </c>
      <c r="AL919" s="141">
        <v>845.91299999999683</v>
      </c>
      <c r="AM919" s="141">
        <v>0</v>
      </c>
      <c r="AN919" s="141">
        <v>0</v>
      </c>
      <c r="AO919" s="141">
        <v>0</v>
      </c>
      <c r="AP919" s="141">
        <v>0</v>
      </c>
      <c r="AQ919" s="141">
        <v>0</v>
      </c>
      <c r="AR919" s="141">
        <v>0</v>
      </c>
      <c r="AS919" s="141">
        <v>0</v>
      </c>
      <c r="AT919" s="141">
        <v>0</v>
      </c>
      <c r="AU919" s="141">
        <v>0</v>
      </c>
      <c r="AV919" s="141">
        <v>0</v>
      </c>
      <c r="AW919" s="141">
        <v>0</v>
      </c>
      <c r="AX919" s="141">
        <v>0</v>
      </c>
      <c r="AY919" s="141">
        <v>0</v>
      </c>
      <c r="AZ919" s="141">
        <v>0</v>
      </c>
      <c r="BA919" s="141">
        <v>0</v>
      </c>
      <c r="BB919" s="141">
        <v>0</v>
      </c>
      <c r="BC919" s="141">
        <v>0</v>
      </c>
      <c r="BD919" s="141">
        <v>0</v>
      </c>
      <c r="BE919" s="141">
        <v>0</v>
      </c>
      <c r="BF919" s="141">
        <v>0</v>
      </c>
      <c r="BG919" s="141">
        <v>0</v>
      </c>
      <c r="BH919" s="141">
        <v>0</v>
      </c>
      <c r="BI919" s="141">
        <v>0</v>
      </c>
      <c r="BJ919" s="141">
        <v>0</v>
      </c>
      <c r="BK919" s="141">
        <v>0</v>
      </c>
      <c r="BL919" s="141">
        <v>0</v>
      </c>
      <c r="BM919" s="141">
        <v>0</v>
      </c>
      <c r="BN919" s="141">
        <v>0</v>
      </c>
      <c r="BO919" s="141">
        <v>0</v>
      </c>
      <c r="BP919" s="141">
        <v>0</v>
      </c>
    </row>
    <row r="920" spans="4:68">
      <c r="D920" s="174" t="s">
        <v>5533</v>
      </c>
      <c r="E920" s="175">
        <v>185538.88</v>
      </c>
      <c r="F920" s="174" t="s">
        <v>3428</v>
      </c>
      <c r="G920" s="174" t="s">
        <v>5534</v>
      </c>
      <c r="H920" s="174" t="s">
        <v>191</v>
      </c>
      <c r="I920" s="174" t="s">
        <v>3098</v>
      </c>
      <c r="J920" s="174" t="s">
        <v>5535</v>
      </c>
      <c r="K920" s="174"/>
      <c r="L920" s="174" t="s">
        <v>4704</v>
      </c>
      <c r="M920" s="174" t="s">
        <v>4705</v>
      </c>
      <c r="N920" s="176">
        <v>960</v>
      </c>
      <c r="O920" s="174" t="s">
        <v>3407</v>
      </c>
      <c r="P920" s="177">
        <v>15189</v>
      </c>
      <c r="Q920" s="176">
        <v>863</v>
      </c>
      <c r="R920" s="175">
        <v>166785.20000000001</v>
      </c>
      <c r="S920" s="175">
        <v>18753.68</v>
      </c>
      <c r="T920" s="178">
        <v>0</v>
      </c>
      <c r="U920" s="96">
        <v>2</v>
      </c>
      <c r="V920" s="38" t="s">
        <v>112</v>
      </c>
      <c r="W920" s="38"/>
      <c r="X920" s="137">
        <v>2319.2359999999999</v>
      </c>
      <c r="Y920" s="138">
        <v>44409</v>
      </c>
      <c r="Z920" s="179">
        <v>8.0833333333333339</v>
      </c>
      <c r="AA920" s="139">
        <v>2022</v>
      </c>
      <c r="AB920" s="131"/>
      <c r="AC920" s="38"/>
      <c r="AD920" s="140">
        <v>18753.68</v>
      </c>
      <c r="AE920" s="141">
        <v>16434.444</v>
      </c>
      <c r="AF920" s="141">
        <v>14115.207999999999</v>
      </c>
      <c r="AG920" s="141">
        <v>11795.971999999998</v>
      </c>
      <c r="AH920" s="141">
        <v>9476.7359999999971</v>
      </c>
      <c r="AI920" s="141">
        <v>7157.4999999999973</v>
      </c>
      <c r="AJ920" s="141">
        <v>4838.2639999999974</v>
      </c>
      <c r="AK920" s="141">
        <v>2519.0279999999975</v>
      </c>
      <c r="AL920" s="141">
        <v>199.79199999999764</v>
      </c>
      <c r="AM920" s="141">
        <v>0</v>
      </c>
      <c r="AN920" s="141">
        <v>0</v>
      </c>
      <c r="AO920" s="141">
        <v>0</v>
      </c>
      <c r="AP920" s="141">
        <v>0</v>
      </c>
      <c r="AQ920" s="141">
        <v>0</v>
      </c>
      <c r="AR920" s="141">
        <v>0</v>
      </c>
      <c r="AS920" s="141">
        <v>0</v>
      </c>
      <c r="AT920" s="141">
        <v>0</v>
      </c>
      <c r="AU920" s="141">
        <v>0</v>
      </c>
      <c r="AV920" s="141">
        <v>0</v>
      </c>
      <c r="AW920" s="141">
        <v>0</v>
      </c>
      <c r="AX920" s="141">
        <v>0</v>
      </c>
      <c r="AY920" s="141">
        <v>0</v>
      </c>
      <c r="AZ920" s="141">
        <v>0</v>
      </c>
      <c r="BA920" s="141">
        <v>0</v>
      </c>
      <c r="BB920" s="141">
        <v>0</v>
      </c>
      <c r="BC920" s="141">
        <v>0</v>
      </c>
      <c r="BD920" s="141">
        <v>0</v>
      </c>
      <c r="BE920" s="141">
        <v>0</v>
      </c>
      <c r="BF920" s="141">
        <v>0</v>
      </c>
      <c r="BG920" s="141">
        <v>0</v>
      </c>
      <c r="BH920" s="141">
        <v>0</v>
      </c>
      <c r="BI920" s="141">
        <v>0</v>
      </c>
      <c r="BJ920" s="141">
        <v>0</v>
      </c>
      <c r="BK920" s="141">
        <v>0</v>
      </c>
      <c r="BL920" s="141">
        <v>0</v>
      </c>
      <c r="BM920" s="141">
        <v>0</v>
      </c>
      <c r="BN920" s="141">
        <v>0</v>
      </c>
      <c r="BO920" s="141">
        <v>0</v>
      </c>
      <c r="BP920" s="141">
        <v>0</v>
      </c>
    </row>
    <row r="921" spans="4:68">
      <c r="D921" s="174" t="s">
        <v>5536</v>
      </c>
      <c r="E921" s="175">
        <v>352615.17</v>
      </c>
      <c r="F921" s="174" t="s">
        <v>3428</v>
      </c>
      <c r="G921" s="174" t="s">
        <v>5537</v>
      </c>
      <c r="H921" s="174" t="s">
        <v>191</v>
      </c>
      <c r="I921" s="174" t="s">
        <v>3098</v>
      </c>
      <c r="J921" s="174" t="s">
        <v>5538</v>
      </c>
      <c r="K921" s="174"/>
      <c r="L921" s="174" t="s">
        <v>4704</v>
      </c>
      <c r="M921" s="174" t="s">
        <v>4705</v>
      </c>
      <c r="N921" s="176">
        <v>960</v>
      </c>
      <c r="O921" s="174" t="s">
        <v>3407</v>
      </c>
      <c r="P921" s="177">
        <v>15189</v>
      </c>
      <c r="Q921" s="176">
        <v>863</v>
      </c>
      <c r="R921" s="175">
        <v>316973.96999999997</v>
      </c>
      <c r="S921" s="175">
        <v>35641.199999999997</v>
      </c>
      <c r="T921" s="178">
        <v>0</v>
      </c>
      <c r="U921" s="96">
        <v>2</v>
      </c>
      <c r="V921" s="38" t="s">
        <v>112</v>
      </c>
      <c r="W921" s="38"/>
      <c r="X921" s="137">
        <v>4407.689625</v>
      </c>
      <c r="Y921" s="138">
        <v>44409</v>
      </c>
      <c r="Z921" s="179">
        <v>8.0833333333333339</v>
      </c>
      <c r="AA921" s="139">
        <v>2022</v>
      </c>
      <c r="AB921" s="131"/>
      <c r="AC921" s="38"/>
      <c r="AD921" s="140">
        <v>35641.199999999997</v>
      </c>
      <c r="AE921" s="141">
        <v>31233.510374999998</v>
      </c>
      <c r="AF921" s="141">
        <v>26825.820749999999</v>
      </c>
      <c r="AG921" s="141">
        <v>22418.131125</v>
      </c>
      <c r="AH921" s="141">
        <v>18010.441500000001</v>
      </c>
      <c r="AI921" s="141">
        <v>13602.751875000002</v>
      </c>
      <c r="AJ921" s="141">
        <v>9195.0622500000027</v>
      </c>
      <c r="AK921" s="141">
        <v>4787.3726250000027</v>
      </c>
      <c r="AL921" s="141">
        <v>379.68300000000272</v>
      </c>
      <c r="AM921" s="141">
        <v>0</v>
      </c>
      <c r="AN921" s="141">
        <v>0</v>
      </c>
      <c r="AO921" s="141">
        <v>0</v>
      </c>
      <c r="AP921" s="141">
        <v>0</v>
      </c>
      <c r="AQ921" s="141">
        <v>0</v>
      </c>
      <c r="AR921" s="141">
        <v>0</v>
      </c>
      <c r="AS921" s="141">
        <v>0</v>
      </c>
      <c r="AT921" s="141">
        <v>0</v>
      </c>
      <c r="AU921" s="141">
        <v>0</v>
      </c>
      <c r="AV921" s="141">
        <v>0</v>
      </c>
      <c r="AW921" s="141">
        <v>0</v>
      </c>
      <c r="AX921" s="141">
        <v>0</v>
      </c>
      <c r="AY921" s="141">
        <v>0</v>
      </c>
      <c r="AZ921" s="141">
        <v>0</v>
      </c>
      <c r="BA921" s="141">
        <v>0</v>
      </c>
      <c r="BB921" s="141">
        <v>0</v>
      </c>
      <c r="BC921" s="141">
        <v>0</v>
      </c>
      <c r="BD921" s="141">
        <v>0</v>
      </c>
      <c r="BE921" s="141">
        <v>0</v>
      </c>
      <c r="BF921" s="141">
        <v>0</v>
      </c>
      <c r="BG921" s="141">
        <v>0</v>
      </c>
      <c r="BH921" s="141">
        <v>0</v>
      </c>
      <c r="BI921" s="141">
        <v>0</v>
      </c>
      <c r="BJ921" s="141">
        <v>0</v>
      </c>
      <c r="BK921" s="141">
        <v>0</v>
      </c>
      <c r="BL921" s="141">
        <v>0</v>
      </c>
      <c r="BM921" s="141">
        <v>0</v>
      </c>
      <c r="BN921" s="141">
        <v>0</v>
      </c>
      <c r="BO921" s="141">
        <v>0</v>
      </c>
      <c r="BP921" s="141">
        <v>0</v>
      </c>
    </row>
    <row r="922" spans="4:68">
      <c r="D922" s="174" t="s">
        <v>5539</v>
      </c>
      <c r="E922" s="175">
        <v>176287.05</v>
      </c>
      <c r="F922" s="174" t="s">
        <v>3428</v>
      </c>
      <c r="G922" s="174" t="s">
        <v>5540</v>
      </c>
      <c r="H922" s="174" t="s">
        <v>191</v>
      </c>
      <c r="I922" s="174" t="s">
        <v>3098</v>
      </c>
      <c r="J922" s="174" t="s">
        <v>5541</v>
      </c>
      <c r="K922" s="174"/>
      <c r="L922" s="174" t="s">
        <v>4704</v>
      </c>
      <c r="M922" s="174" t="s">
        <v>4705</v>
      </c>
      <c r="N922" s="176">
        <v>960</v>
      </c>
      <c r="O922" s="174" t="s">
        <v>3407</v>
      </c>
      <c r="P922" s="177">
        <v>15189</v>
      </c>
      <c r="Q922" s="176">
        <v>863</v>
      </c>
      <c r="R922" s="175">
        <v>158468.48000000001</v>
      </c>
      <c r="S922" s="175">
        <v>17818.57</v>
      </c>
      <c r="T922" s="178">
        <v>0</v>
      </c>
      <c r="U922" s="96">
        <v>2</v>
      </c>
      <c r="V922" s="38" t="s">
        <v>112</v>
      </c>
      <c r="W922" s="38"/>
      <c r="X922" s="137">
        <v>2203.5881249999998</v>
      </c>
      <c r="Y922" s="138">
        <v>44409</v>
      </c>
      <c r="Z922" s="179">
        <v>8.0833333333333339</v>
      </c>
      <c r="AA922" s="139">
        <v>2022</v>
      </c>
      <c r="AB922" s="131"/>
      <c r="AC922" s="38"/>
      <c r="AD922" s="140">
        <v>17818.57</v>
      </c>
      <c r="AE922" s="141">
        <v>15614.981874999999</v>
      </c>
      <c r="AF922" s="141">
        <v>13411.393749999999</v>
      </c>
      <c r="AG922" s="141">
        <v>11207.805624999999</v>
      </c>
      <c r="AH922" s="141">
        <v>9004.2174999999988</v>
      </c>
      <c r="AI922" s="141">
        <v>6800.6293749999986</v>
      </c>
      <c r="AJ922" s="141">
        <v>4597.0412499999984</v>
      </c>
      <c r="AK922" s="141">
        <v>2393.4531249999986</v>
      </c>
      <c r="AL922" s="141">
        <v>189.86499999999887</v>
      </c>
      <c r="AM922" s="141">
        <v>0</v>
      </c>
      <c r="AN922" s="141">
        <v>0</v>
      </c>
      <c r="AO922" s="141">
        <v>0</v>
      </c>
      <c r="AP922" s="141">
        <v>0</v>
      </c>
      <c r="AQ922" s="141">
        <v>0</v>
      </c>
      <c r="AR922" s="141">
        <v>0</v>
      </c>
      <c r="AS922" s="141">
        <v>0</v>
      </c>
      <c r="AT922" s="141">
        <v>0</v>
      </c>
      <c r="AU922" s="141">
        <v>0</v>
      </c>
      <c r="AV922" s="141">
        <v>0</v>
      </c>
      <c r="AW922" s="141">
        <v>0</v>
      </c>
      <c r="AX922" s="141">
        <v>0</v>
      </c>
      <c r="AY922" s="141">
        <v>0</v>
      </c>
      <c r="AZ922" s="141">
        <v>0</v>
      </c>
      <c r="BA922" s="141">
        <v>0</v>
      </c>
      <c r="BB922" s="141">
        <v>0</v>
      </c>
      <c r="BC922" s="141">
        <v>0</v>
      </c>
      <c r="BD922" s="141">
        <v>0</v>
      </c>
      <c r="BE922" s="141">
        <v>0</v>
      </c>
      <c r="BF922" s="141">
        <v>0</v>
      </c>
      <c r="BG922" s="141">
        <v>0</v>
      </c>
      <c r="BH922" s="141">
        <v>0</v>
      </c>
      <c r="BI922" s="141">
        <v>0</v>
      </c>
      <c r="BJ922" s="141">
        <v>0</v>
      </c>
      <c r="BK922" s="141">
        <v>0</v>
      </c>
      <c r="BL922" s="141">
        <v>0</v>
      </c>
      <c r="BM922" s="141">
        <v>0</v>
      </c>
      <c r="BN922" s="141">
        <v>0</v>
      </c>
      <c r="BO922" s="141">
        <v>0</v>
      </c>
      <c r="BP922" s="141">
        <v>0</v>
      </c>
    </row>
    <row r="923" spans="4:68">
      <c r="D923" s="174" t="s">
        <v>5542</v>
      </c>
      <c r="E923" s="175">
        <v>626409.9</v>
      </c>
      <c r="F923" s="174" t="s">
        <v>3428</v>
      </c>
      <c r="G923" s="174" t="s">
        <v>5543</v>
      </c>
      <c r="H923" s="174" t="s">
        <v>191</v>
      </c>
      <c r="I923" s="174" t="s">
        <v>3098</v>
      </c>
      <c r="J923" s="174" t="s">
        <v>5544</v>
      </c>
      <c r="K923" s="174"/>
      <c r="L923" s="174" t="s">
        <v>4704</v>
      </c>
      <c r="M923" s="174" t="s">
        <v>4705</v>
      </c>
      <c r="N923" s="176">
        <v>960</v>
      </c>
      <c r="O923" s="174" t="s">
        <v>3407</v>
      </c>
      <c r="P923" s="177">
        <v>15189</v>
      </c>
      <c r="Q923" s="176">
        <v>863</v>
      </c>
      <c r="R923" s="175">
        <v>563094.6</v>
      </c>
      <c r="S923" s="175">
        <v>63315.3</v>
      </c>
      <c r="T923" s="178">
        <v>0</v>
      </c>
      <c r="U923" s="96">
        <v>2</v>
      </c>
      <c r="V923" s="38" t="s">
        <v>112</v>
      </c>
      <c r="W923" s="38"/>
      <c r="X923" s="137">
        <v>7830.1237500000007</v>
      </c>
      <c r="Y923" s="138">
        <v>44409</v>
      </c>
      <c r="Z923" s="179">
        <v>8.0833333333333339</v>
      </c>
      <c r="AA923" s="139">
        <v>2022</v>
      </c>
      <c r="AB923" s="131"/>
      <c r="AC923" s="38"/>
      <c r="AD923" s="140">
        <v>63315.3</v>
      </c>
      <c r="AE923" s="141">
        <v>55485.176250000004</v>
      </c>
      <c r="AF923" s="141">
        <v>47655.052500000005</v>
      </c>
      <c r="AG923" s="141">
        <v>39824.928750000006</v>
      </c>
      <c r="AH923" s="141">
        <v>31994.805000000008</v>
      </c>
      <c r="AI923" s="141">
        <v>24164.681250000009</v>
      </c>
      <c r="AJ923" s="141">
        <v>16334.557500000008</v>
      </c>
      <c r="AK923" s="141">
        <v>8504.4337500000074</v>
      </c>
      <c r="AL923" s="141">
        <v>674.31000000000677</v>
      </c>
      <c r="AM923" s="141">
        <v>0</v>
      </c>
      <c r="AN923" s="141">
        <v>0</v>
      </c>
      <c r="AO923" s="141">
        <v>0</v>
      </c>
      <c r="AP923" s="141">
        <v>0</v>
      </c>
      <c r="AQ923" s="141">
        <v>0</v>
      </c>
      <c r="AR923" s="141">
        <v>0</v>
      </c>
      <c r="AS923" s="141">
        <v>0</v>
      </c>
      <c r="AT923" s="141">
        <v>0</v>
      </c>
      <c r="AU923" s="141">
        <v>0</v>
      </c>
      <c r="AV923" s="141">
        <v>0</v>
      </c>
      <c r="AW923" s="141">
        <v>0</v>
      </c>
      <c r="AX923" s="141">
        <v>0</v>
      </c>
      <c r="AY923" s="141">
        <v>0</v>
      </c>
      <c r="AZ923" s="141">
        <v>0</v>
      </c>
      <c r="BA923" s="141">
        <v>0</v>
      </c>
      <c r="BB923" s="141">
        <v>0</v>
      </c>
      <c r="BC923" s="141">
        <v>0</v>
      </c>
      <c r="BD923" s="141">
        <v>0</v>
      </c>
      <c r="BE923" s="141">
        <v>0</v>
      </c>
      <c r="BF923" s="141">
        <v>0</v>
      </c>
      <c r="BG923" s="141">
        <v>0</v>
      </c>
      <c r="BH923" s="141">
        <v>0</v>
      </c>
      <c r="BI923" s="141">
        <v>0</v>
      </c>
      <c r="BJ923" s="141">
        <v>0</v>
      </c>
      <c r="BK923" s="141">
        <v>0</v>
      </c>
      <c r="BL923" s="141">
        <v>0</v>
      </c>
      <c r="BM923" s="141">
        <v>0</v>
      </c>
      <c r="BN923" s="141">
        <v>0</v>
      </c>
      <c r="BO923" s="141">
        <v>0</v>
      </c>
      <c r="BP923" s="141">
        <v>0</v>
      </c>
    </row>
    <row r="924" spans="4:68">
      <c r="D924" s="174" t="s">
        <v>5545</v>
      </c>
      <c r="E924" s="175">
        <v>64886.41</v>
      </c>
      <c r="F924" s="174" t="s">
        <v>3428</v>
      </c>
      <c r="G924" s="174" t="s">
        <v>5546</v>
      </c>
      <c r="H924" s="174" t="s">
        <v>191</v>
      </c>
      <c r="I924" s="174" t="s">
        <v>3098</v>
      </c>
      <c r="J924" s="174" t="s">
        <v>5547</v>
      </c>
      <c r="K924" s="174"/>
      <c r="L924" s="174" t="s">
        <v>4704</v>
      </c>
      <c r="M924" s="174" t="s">
        <v>4705</v>
      </c>
      <c r="N924" s="176">
        <v>960</v>
      </c>
      <c r="O924" s="174" t="s">
        <v>3407</v>
      </c>
      <c r="P924" s="177">
        <v>15189</v>
      </c>
      <c r="Q924" s="176">
        <v>863</v>
      </c>
      <c r="R924" s="175">
        <v>58327.92</v>
      </c>
      <c r="S924" s="175">
        <v>6558.49</v>
      </c>
      <c r="T924" s="178">
        <v>0</v>
      </c>
      <c r="U924" s="96">
        <v>2</v>
      </c>
      <c r="V924" s="38" t="s">
        <v>112</v>
      </c>
      <c r="W924" s="38"/>
      <c r="X924" s="137">
        <v>811.08012500000007</v>
      </c>
      <c r="Y924" s="138">
        <v>44409</v>
      </c>
      <c r="Z924" s="179">
        <v>8.0833333333333339</v>
      </c>
      <c r="AA924" s="139">
        <v>2022</v>
      </c>
      <c r="AB924" s="131"/>
      <c r="AC924" s="38"/>
      <c r="AD924" s="140">
        <v>6558.49</v>
      </c>
      <c r="AE924" s="141">
        <v>5747.4098749999994</v>
      </c>
      <c r="AF924" s="141">
        <v>4936.329749999999</v>
      </c>
      <c r="AG924" s="141">
        <v>4125.2496249999986</v>
      </c>
      <c r="AH924" s="141">
        <v>3314.1694999999986</v>
      </c>
      <c r="AI924" s="141">
        <v>2503.0893749999987</v>
      </c>
      <c r="AJ924" s="141">
        <v>1692.0092499999987</v>
      </c>
      <c r="AK924" s="141">
        <v>880.92912499999863</v>
      </c>
      <c r="AL924" s="141">
        <v>69.848999999998568</v>
      </c>
      <c r="AM924" s="141">
        <v>0</v>
      </c>
      <c r="AN924" s="141">
        <v>0</v>
      </c>
      <c r="AO924" s="141">
        <v>0</v>
      </c>
      <c r="AP924" s="141">
        <v>0</v>
      </c>
      <c r="AQ924" s="141">
        <v>0</v>
      </c>
      <c r="AR924" s="141">
        <v>0</v>
      </c>
      <c r="AS924" s="141">
        <v>0</v>
      </c>
      <c r="AT924" s="141">
        <v>0</v>
      </c>
      <c r="AU924" s="141">
        <v>0</v>
      </c>
      <c r="AV924" s="141">
        <v>0</v>
      </c>
      <c r="AW924" s="141">
        <v>0</v>
      </c>
      <c r="AX924" s="141">
        <v>0</v>
      </c>
      <c r="AY924" s="141">
        <v>0</v>
      </c>
      <c r="AZ924" s="141">
        <v>0</v>
      </c>
      <c r="BA924" s="141">
        <v>0</v>
      </c>
      <c r="BB924" s="141">
        <v>0</v>
      </c>
      <c r="BC924" s="141">
        <v>0</v>
      </c>
      <c r="BD924" s="141">
        <v>0</v>
      </c>
      <c r="BE924" s="141">
        <v>0</v>
      </c>
      <c r="BF924" s="141">
        <v>0</v>
      </c>
      <c r="BG924" s="141">
        <v>0</v>
      </c>
      <c r="BH924" s="141">
        <v>0</v>
      </c>
      <c r="BI924" s="141">
        <v>0</v>
      </c>
      <c r="BJ924" s="141">
        <v>0</v>
      </c>
      <c r="BK924" s="141">
        <v>0</v>
      </c>
      <c r="BL924" s="141">
        <v>0</v>
      </c>
      <c r="BM924" s="141">
        <v>0</v>
      </c>
      <c r="BN924" s="141">
        <v>0</v>
      </c>
      <c r="BO924" s="141">
        <v>0</v>
      </c>
      <c r="BP924" s="141">
        <v>0</v>
      </c>
    </row>
    <row r="925" spans="4:68">
      <c r="D925" s="174" t="s">
        <v>5548</v>
      </c>
      <c r="E925" s="175">
        <v>245520.61</v>
      </c>
      <c r="F925" s="174" t="s">
        <v>3428</v>
      </c>
      <c r="G925" s="174" t="s">
        <v>5549</v>
      </c>
      <c r="H925" s="174" t="s">
        <v>191</v>
      </c>
      <c r="I925" s="174" t="s">
        <v>3098</v>
      </c>
      <c r="J925" s="174" t="s">
        <v>5550</v>
      </c>
      <c r="K925" s="174"/>
      <c r="L925" s="174" t="s">
        <v>4704</v>
      </c>
      <c r="M925" s="174" t="s">
        <v>4705</v>
      </c>
      <c r="N925" s="176">
        <v>960</v>
      </c>
      <c r="O925" s="174" t="s">
        <v>3407</v>
      </c>
      <c r="P925" s="177">
        <v>15189</v>
      </c>
      <c r="Q925" s="176">
        <v>863</v>
      </c>
      <c r="R925" s="175">
        <v>220704.17</v>
      </c>
      <c r="S925" s="175">
        <v>24816.44</v>
      </c>
      <c r="T925" s="178">
        <v>0</v>
      </c>
      <c r="U925" s="96">
        <v>2</v>
      </c>
      <c r="V925" s="38" t="s">
        <v>112</v>
      </c>
      <c r="W925" s="38"/>
      <c r="X925" s="137">
        <v>3069.0076249999997</v>
      </c>
      <c r="Y925" s="138">
        <v>44409</v>
      </c>
      <c r="Z925" s="179">
        <v>8.0833333333333339</v>
      </c>
      <c r="AA925" s="139">
        <v>2022</v>
      </c>
      <c r="AB925" s="131"/>
      <c r="AC925" s="38"/>
      <c r="AD925" s="140">
        <v>24816.44</v>
      </c>
      <c r="AE925" s="141">
        <v>21747.432375</v>
      </c>
      <c r="AF925" s="141">
        <v>18678.424750000002</v>
      </c>
      <c r="AG925" s="141">
        <v>15609.417125000002</v>
      </c>
      <c r="AH925" s="141">
        <v>12540.409500000002</v>
      </c>
      <c r="AI925" s="141">
        <v>9471.4018750000014</v>
      </c>
      <c r="AJ925" s="141">
        <v>6402.3942500000012</v>
      </c>
      <c r="AK925" s="141">
        <v>3333.3866250000015</v>
      </c>
      <c r="AL925" s="141">
        <v>264.37900000000172</v>
      </c>
      <c r="AM925" s="141">
        <v>0</v>
      </c>
      <c r="AN925" s="141">
        <v>0</v>
      </c>
      <c r="AO925" s="141">
        <v>0</v>
      </c>
      <c r="AP925" s="141">
        <v>0</v>
      </c>
      <c r="AQ925" s="141">
        <v>0</v>
      </c>
      <c r="AR925" s="141">
        <v>0</v>
      </c>
      <c r="AS925" s="141">
        <v>0</v>
      </c>
      <c r="AT925" s="141">
        <v>0</v>
      </c>
      <c r="AU925" s="141">
        <v>0</v>
      </c>
      <c r="AV925" s="141">
        <v>0</v>
      </c>
      <c r="AW925" s="141">
        <v>0</v>
      </c>
      <c r="AX925" s="141">
        <v>0</v>
      </c>
      <c r="AY925" s="141">
        <v>0</v>
      </c>
      <c r="AZ925" s="141">
        <v>0</v>
      </c>
      <c r="BA925" s="141">
        <v>0</v>
      </c>
      <c r="BB925" s="141">
        <v>0</v>
      </c>
      <c r="BC925" s="141">
        <v>0</v>
      </c>
      <c r="BD925" s="141">
        <v>0</v>
      </c>
      <c r="BE925" s="141">
        <v>0</v>
      </c>
      <c r="BF925" s="141">
        <v>0</v>
      </c>
      <c r="BG925" s="141">
        <v>0</v>
      </c>
      <c r="BH925" s="141">
        <v>0</v>
      </c>
      <c r="BI925" s="141">
        <v>0</v>
      </c>
      <c r="BJ925" s="141">
        <v>0</v>
      </c>
      <c r="BK925" s="141">
        <v>0</v>
      </c>
      <c r="BL925" s="141">
        <v>0</v>
      </c>
      <c r="BM925" s="141">
        <v>0</v>
      </c>
      <c r="BN925" s="141">
        <v>0</v>
      </c>
      <c r="BO925" s="141">
        <v>0</v>
      </c>
      <c r="BP925" s="141">
        <v>0</v>
      </c>
    </row>
    <row r="926" spans="4:68">
      <c r="D926" s="174" t="s">
        <v>5551</v>
      </c>
      <c r="E926" s="175">
        <v>1726311.67</v>
      </c>
      <c r="F926" s="174" t="s">
        <v>3428</v>
      </c>
      <c r="G926" s="174" t="s">
        <v>5552</v>
      </c>
      <c r="H926" s="174" t="s">
        <v>191</v>
      </c>
      <c r="I926" s="174" t="s">
        <v>3098</v>
      </c>
      <c r="J926" s="174" t="s">
        <v>5553</v>
      </c>
      <c r="K926" s="174"/>
      <c r="L926" s="174" t="s">
        <v>4704</v>
      </c>
      <c r="M926" s="174" t="s">
        <v>4705</v>
      </c>
      <c r="N926" s="176">
        <v>960</v>
      </c>
      <c r="O926" s="174" t="s">
        <v>3407</v>
      </c>
      <c r="P926" s="177">
        <v>15189</v>
      </c>
      <c r="Q926" s="176">
        <v>863</v>
      </c>
      <c r="R926" s="175">
        <v>1551822.24</v>
      </c>
      <c r="S926" s="175">
        <v>174489.43</v>
      </c>
      <c r="T926" s="178">
        <v>0</v>
      </c>
      <c r="U926" s="96">
        <v>2</v>
      </c>
      <c r="V926" s="38" t="s">
        <v>112</v>
      </c>
      <c r="W926" s="38"/>
      <c r="X926" s="137">
        <v>21578.895874999998</v>
      </c>
      <c r="Y926" s="138">
        <v>44409</v>
      </c>
      <c r="Z926" s="179">
        <v>8.0833333333333339</v>
      </c>
      <c r="AA926" s="139">
        <v>2022</v>
      </c>
      <c r="AB926" s="131"/>
      <c r="AC926" s="38"/>
      <c r="AD926" s="140">
        <v>174489.43</v>
      </c>
      <c r="AE926" s="141">
        <v>152910.53412500001</v>
      </c>
      <c r="AF926" s="141">
        <v>131331.63825000002</v>
      </c>
      <c r="AG926" s="141">
        <v>109752.74237500002</v>
      </c>
      <c r="AH926" s="141">
        <v>88173.846500000014</v>
      </c>
      <c r="AI926" s="141">
        <v>66594.950625000012</v>
      </c>
      <c r="AJ926" s="141">
        <v>45016.05475000001</v>
      </c>
      <c r="AK926" s="141">
        <v>23437.158875000012</v>
      </c>
      <c r="AL926" s="141">
        <v>1858.2630000000136</v>
      </c>
      <c r="AM926" s="141">
        <v>0</v>
      </c>
      <c r="AN926" s="141">
        <v>0</v>
      </c>
      <c r="AO926" s="141">
        <v>0</v>
      </c>
      <c r="AP926" s="141">
        <v>0</v>
      </c>
      <c r="AQ926" s="141">
        <v>0</v>
      </c>
      <c r="AR926" s="141">
        <v>0</v>
      </c>
      <c r="AS926" s="141">
        <v>0</v>
      </c>
      <c r="AT926" s="141">
        <v>0</v>
      </c>
      <c r="AU926" s="141">
        <v>0</v>
      </c>
      <c r="AV926" s="141">
        <v>0</v>
      </c>
      <c r="AW926" s="141">
        <v>0</v>
      </c>
      <c r="AX926" s="141">
        <v>0</v>
      </c>
      <c r="AY926" s="141">
        <v>0</v>
      </c>
      <c r="AZ926" s="141">
        <v>0</v>
      </c>
      <c r="BA926" s="141">
        <v>0</v>
      </c>
      <c r="BB926" s="141">
        <v>0</v>
      </c>
      <c r="BC926" s="141">
        <v>0</v>
      </c>
      <c r="BD926" s="141">
        <v>0</v>
      </c>
      <c r="BE926" s="141">
        <v>0</v>
      </c>
      <c r="BF926" s="141">
        <v>0</v>
      </c>
      <c r="BG926" s="141">
        <v>0</v>
      </c>
      <c r="BH926" s="141">
        <v>0</v>
      </c>
      <c r="BI926" s="141">
        <v>0</v>
      </c>
      <c r="BJ926" s="141">
        <v>0</v>
      </c>
      <c r="BK926" s="141">
        <v>0</v>
      </c>
      <c r="BL926" s="141">
        <v>0</v>
      </c>
      <c r="BM926" s="141">
        <v>0</v>
      </c>
      <c r="BN926" s="141">
        <v>0</v>
      </c>
      <c r="BO926" s="141">
        <v>0</v>
      </c>
      <c r="BP926" s="141">
        <v>0</v>
      </c>
    </row>
    <row r="927" spans="4:68">
      <c r="D927" s="174" t="s">
        <v>5554</v>
      </c>
      <c r="E927" s="175">
        <v>230379.08</v>
      </c>
      <c r="F927" s="174" t="s">
        <v>3428</v>
      </c>
      <c r="G927" s="174" t="s">
        <v>5555</v>
      </c>
      <c r="H927" s="174" t="s">
        <v>191</v>
      </c>
      <c r="I927" s="174" t="s">
        <v>3098</v>
      </c>
      <c r="J927" s="174" t="s">
        <v>5556</v>
      </c>
      <c r="K927" s="174"/>
      <c r="L927" s="174" t="s">
        <v>4704</v>
      </c>
      <c r="M927" s="174" t="s">
        <v>4705</v>
      </c>
      <c r="N927" s="176">
        <v>960</v>
      </c>
      <c r="O927" s="174" t="s">
        <v>3407</v>
      </c>
      <c r="P927" s="177">
        <v>15189</v>
      </c>
      <c r="Q927" s="176">
        <v>863</v>
      </c>
      <c r="R927" s="175">
        <v>207093.08</v>
      </c>
      <c r="S927" s="176">
        <v>23286</v>
      </c>
      <c r="T927" s="178">
        <v>0</v>
      </c>
      <c r="U927" s="96">
        <v>2</v>
      </c>
      <c r="V927" s="38" t="s">
        <v>112</v>
      </c>
      <c r="W927" s="38"/>
      <c r="X927" s="137">
        <v>2879.7384999999999</v>
      </c>
      <c r="Y927" s="138">
        <v>44409</v>
      </c>
      <c r="Z927" s="179">
        <v>8.0833333333333339</v>
      </c>
      <c r="AA927" s="139">
        <v>2022</v>
      </c>
      <c r="AB927" s="131"/>
      <c r="AC927" s="38"/>
      <c r="AD927" s="140">
        <v>23286</v>
      </c>
      <c r="AE927" s="141">
        <v>20406.261500000001</v>
      </c>
      <c r="AF927" s="141">
        <v>17526.523000000001</v>
      </c>
      <c r="AG927" s="141">
        <v>14646.784500000002</v>
      </c>
      <c r="AH927" s="141">
        <v>11767.046000000002</v>
      </c>
      <c r="AI927" s="141">
        <v>8887.3075000000026</v>
      </c>
      <c r="AJ927" s="141">
        <v>6007.5690000000031</v>
      </c>
      <c r="AK927" s="141">
        <v>3127.8305000000032</v>
      </c>
      <c r="AL927" s="141">
        <v>248.09200000000328</v>
      </c>
      <c r="AM927" s="141">
        <v>0</v>
      </c>
      <c r="AN927" s="141">
        <v>0</v>
      </c>
      <c r="AO927" s="141">
        <v>0</v>
      </c>
      <c r="AP927" s="141">
        <v>0</v>
      </c>
      <c r="AQ927" s="141">
        <v>0</v>
      </c>
      <c r="AR927" s="141">
        <v>0</v>
      </c>
      <c r="AS927" s="141">
        <v>0</v>
      </c>
      <c r="AT927" s="141">
        <v>0</v>
      </c>
      <c r="AU927" s="141">
        <v>0</v>
      </c>
      <c r="AV927" s="141">
        <v>0</v>
      </c>
      <c r="AW927" s="141">
        <v>0</v>
      </c>
      <c r="AX927" s="141">
        <v>0</v>
      </c>
      <c r="AY927" s="141">
        <v>0</v>
      </c>
      <c r="AZ927" s="141">
        <v>0</v>
      </c>
      <c r="BA927" s="141">
        <v>0</v>
      </c>
      <c r="BB927" s="141">
        <v>0</v>
      </c>
      <c r="BC927" s="141">
        <v>0</v>
      </c>
      <c r="BD927" s="141">
        <v>0</v>
      </c>
      <c r="BE927" s="141">
        <v>0</v>
      </c>
      <c r="BF927" s="141">
        <v>0</v>
      </c>
      <c r="BG927" s="141">
        <v>0</v>
      </c>
      <c r="BH927" s="141">
        <v>0</v>
      </c>
      <c r="BI927" s="141">
        <v>0</v>
      </c>
      <c r="BJ927" s="141">
        <v>0</v>
      </c>
      <c r="BK927" s="141">
        <v>0</v>
      </c>
      <c r="BL927" s="141">
        <v>0</v>
      </c>
      <c r="BM927" s="141">
        <v>0</v>
      </c>
      <c r="BN927" s="141">
        <v>0</v>
      </c>
      <c r="BO927" s="141">
        <v>0</v>
      </c>
      <c r="BP927" s="141">
        <v>0</v>
      </c>
    </row>
    <row r="928" spans="4:68">
      <c r="D928" s="174" t="s">
        <v>5557</v>
      </c>
      <c r="E928" s="175">
        <v>1283770.6200000001</v>
      </c>
      <c r="F928" s="174" t="s">
        <v>3428</v>
      </c>
      <c r="G928" s="174" t="s">
        <v>5558</v>
      </c>
      <c r="H928" s="174" t="s">
        <v>191</v>
      </c>
      <c r="I928" s="174" t="s">
        <v>3098</v>
      </c>
      <c r="J928" s="174" t="s">
        <v>5559</v>
      </c>
      <c r="K928" s="174"/>
      <c r="L928" s="174" t="s">
        <v>4704</v>
      </c>
      <c r="M928" s="174" t="s">
        <v>4705</v>
      </c>
      <c r="N928" s="176">
        <v>960</v>
      </c>
      <c r="O928" s="174" t="s">
        <v>3407</v>
      </c>
      <c r="P928" s="177">
        <v>15189</v>
      </c>
      <c r="Q928" s="176">
        <v>863</v>
      </c>
      <c r="R928" s="175">
        <v>1154011.68</v>
      </c>
      <c r="S928" s="175">
        <v>129758.94</v>
      </c>
      <c r="T928" s="178">
        <v>0</v>
      </c>
      <c r="U928" s="96">
        <v>2</v>
      </c>
      <c r="V928" s="38" t="s">
        <v>112</v>
      </c>
      <c r="W928" s="38"/>
      <c r="X928" s="137">
        <v>16047.132750000002</v>
      </c>
      <c r="Y928" s="138">
        <v>44409</v>
      </c>
      <c r="Z928" s="179">
        <v>8.0833333333333339</v>
      </c>
      <c r="AA928" s="139">
        <v>2022</v>
      </c>
      <c r="AB928" s="131"/>
      <c r="AC928" s="38"/>
      <c r="AD928" s="140">
        <v>129758.94</v>
      </c>
      <c r="AE928" s="141">
        <v>113711.80725</v>
      </c>
      <c r="AF928" s="141">
        <v>97664.674499999994</v>
      </c>
      <c r="AG928" s="141">
        <v>81617.541749999989</v>
      </c>
      <c r="AH928" s="141">
        <v>65570.408999999985</v>
      </c>
      <c r="AI928" s="141">
        <v>49523.276249999981</v>
      </c>
      <c r="AJ928" s="141">
        <v>33476.143499999976</v>
      </c>
      <c r="AK928" s="141">
        <v>17429.010749999972</v>
      </c>
      <c r="AL928" s="141">
        <v>1381.8779999999697</v>
      </c>
      <c r="AM928" s="141">
        <v>0</v>
      </c>
      <c r="AN928" s="141">
        <v>0</v>
      </c>
      <c r="AO928" s="141">
        <v>0</v>
      </c>
      <c r="AP928" s="141">
        <v>0</v>
      </c>
      <c r="AQ928" s="141">
        <v>0</v>
      </c>
      <c r="AR928" s="141">
        <v>0</v>
      </c>
      <c r="AS928" s="141">
        <v>0</v>
      </c>
      <c r="AT928" s="141">
        <v>0</v>
      </c>
      <c r="AU928" s="141">
        <v>0</v>
      </c>
      <c r="AV928" s="141">
        <v>0</v>
      </c>
      <c r="AW928" s="141">
        <v>0</v>
      </c>
      <c r="AX928" s="141">
        <v>0</v>
      </c>
      <c r="AY928" s="141">
        <v>0</v>
      </c>
      <c r="AZ928" s="141">
        <v>0</v>
      </c>
      <c r="BA928" s="141">
        <v>0</v>
      </c>
      <c r="BB928" s="141">
        <v>0</v>
      </c>
      <c r="BC928" s="141">
        <v>0</v>
      </c>
      <c r="BD928" s="141">
        <v>0</v>
      </c>
      <c r="BE928" s="141">
        <v>0</v>
      </c>
      <c r="BF928" s="141">
        <v>0</v>
      </c>
      <c r="BG928" s="141">
        <v>0</v>
      </c>
      <c r="BH928" s="141">
        <v>0</v>
      </c>
      <c r="BI928" s="141">
        <v>0</v>
      </c>
      <c r="BJ928" s="141">
        <v>0</v>
      </c>
      <c r="BK928" s="141">
        <v>0</v>
      </c>
      <c r="BL928" s="141">
        <v>0</v>
      </c>
      <c r="BM928" s="141">
        <v>0</v>
      </c>
      <c r="BN928" s="141">
        <v>0</v>
      </c>
      <c r="BO928" s="141">
        <v>0</v>
      </c>
      <c r="BP928" s="141">
        <v>0</v>
      </c>
    </row>
    <row r="929" spans="4:68">
      <c r="D929" s="174" t="s">
        <v>5560</v>
      </c>
      <c r="E929" s="175">
        <v>127085.65</v>
      </c>
      <c r="F929" s="174" t="s">
        <v>3428</v>
      </c>
      <c r="G929" s="174" t="s">
        <v>5561</v>
      </c>
      <c r="H929" s="174" t="s">
        <v>191</v>
      </c>
      <c r="I929" s="174" t="s">
        <v>3098</v>
      </c>
      <c r="J929" s="174" t="s">
        <v>5562</v>
      </c>
      <c r="K929" s="174"/>
      <c r="L929" s="174" t="s">
        <v>4704</v>
      </c>
      <c r="M929" s="174" t="s">
        <v>4705</v>
      </c>
      <c r="N929" s="176">
        <v>960</v>
      </c>
      <c r="O929" s="174" t="s">
        <v>3407</v>
      </c>
      <c r="P929" s="177">
        <v>15189</v>
      </c>
      <c r="Q929" s="176">
        <v>863</v>
      </c>
      <c r="R929" s="175">
        <v>114240.28</v>
      </c>
      <c r="S929" s="175">
        <v>12845.37</v>
      </c>
      <c r="T929" s="178">
        <v>0</v>
      </c>
      <c r="U929" s="96">
        <v>2</v>
      </c>
      <c r="V929" s="38" t="s">
        <v>112</v>
      </c>
      <c r="W929" s="38"/>
      <c r="X929" s="137">
        <v>1588.5706250000001</v>
      </c>
      <c r="Y929" s="138">
        <v>44409</v>
      </c>
      <c r="Z929" s="179">
        <v>8.0833333333333339</v>
      </c>
      <c r="AA929" s="139">
        <v>2022</v>
      </c>
      <c r="AB929" s="131"/>
      <c r="AC929" s="38"/>
      <c r="AD929" s="140">
        <v>12845.37</v>
      </c>
      <c r="AE929" s="141">
        <v>11256.799375000001</v>
      </c>
      <c r="AF929" s="141">
        <v>9668.2287500000002</v>
      </c>
      <c r="AG929" s="141">
        <v>8079.6581249999999</v>
      </c>
      <c r="AH929" s="141">
        <v>6491.0874999999996</v>
      </c>
      <c r="AI929" s="141">
        <v>4902.5168749999993</v>
      </c>
      <c r="AJ929" s="141">
        <v>3313.9462499999991</v>
      </c>
      <c r="AK929" s="141">
        <v>1725.375624999999</v>
      </c>
      <c r="AL929" s="141">
        <v>136.80499999999893</v>
      </c>
      <c r="AM929" s="141">
        <v>0</v>
      </c>
      <c r="AN929" s="141">
        <v>0</v>
      </c>
      <c r="AO929" s="141">
        <v>0</v>
      </c>
      <c r="AP929" s="141">
        <v>0</v>
      </c>
      <c r="AQ929" s="141">
        <v>0</v>
      </c>
      <c r="AR929" s="141">
        <v>0</v>
      </c>
      <c r="AS929" s="141">
        <v>0</v>
      </c>
      <c r="AT929" s="141">
        <v>0</v>
      </c>
      <c r="AU929" s="141">
        <v>0</v>
      </c>
      <c r="AV929" s="141">
        <v>0</v>
      </c>
      <c r="AW929" s="141">
        <v>0</v>
      </c>
      <c r="AX929" s="141">
        <v>0</v>
      </c>
      <c r="AY929" s="141">
        <v>0</v>
      </c>
      <c r="AZ929" s="141">
        <v>0</v>
      </c>
      <c r="BA929" s="141">
        <v>0</v>
      </c>
      <c r="BB929" s="141">
        <v>0</v>
      </c>
      <c r="BC929" s="141">
        <v>0</v>
      </c>
      <c r="BD929" s="141">
        <v>0</v>
      </c>
      <c r="BE929" s="141">
        <v>0</v>
      </c>
      <c r="BF929" s="141">
        <v>0</v>
      </c>
      <c r="BG929" s="141">
        <v>0</v>
      </c>
      <c r="BH929" s="141">
        <v>0</v>
      </c>
      <c r="BI929" s="141">
        <v>0</v>
      </c>
      <c r="BJ929" s="141">
        <v>0</v>
      </c>
      <c r="BK929" s="141">
        <v>0</v>
      </c>
      <c r="BL929" s="141">
        <v>0</v>
      </c>
      <c r="BM929" s="141">
        <v>0</v>
      </c>
      <c r="BN929" s="141">
        <v>0</v>
      </c>
      <c r="BO929" s="141">
        <v>0</v>
      </c>
      <c r="BP929" s="141">
        <v>0</v>
      </c>
    </row>
    <row r="930" spans="4:68">
      <c r="D930" s="174" t="s">
        <v>5563</v>
      </c>
      <c r="E930" s="175">
        <v>1389304.11</v>
      </c>
      <c r="F930" s="174" t="s">
        <v>3428</v>
      </c>
      <c r="G930" s="174" t="s">
        <v>5564</v>
      </c>
      <c r="H930" s="174" t="s">
        <v>191</v>
      </c>
      <c r="I930" s="174" t="s">
        <v>3098</v>
      </c>
      <c r="J930" s="174" t="s">
        <v>5565</v>
      </c>
      <c r="K930" s="174"/>
      <c r="L930" s="174" t="s">
        <v>4704</v>
      </c>
      <c r="M930" s="174" t="s">
        <v>4705</v>
      </c>
      <c r="N930" s="176">
        <v>960</v>
      </c>
      <c r="O930" s="174" t="s">
        <v>3407</v>
      </c>
      <c r="P930" s="177">
        <v>15189</v>
      </c>
      <c r="Q930" s="176">
        <v>863</v>
      </c>
      <c r="R930" s="175">
        <v>1248878.25</v>
      </c>
      <c r="S930" s="175">
        <v>140425.85999999999</v>
      </c>
      <c r="T930" s="178">
        <v>0</v>
      </c>
      <c r="U930" s="96">
        <v>2</v>
      </c>
      <c r="V930" s="38" t="s">
        <v>112</v>
      </c>
      <c r="W930" s="38"/>
      <c r="X930" s="137">
        <v>17366.301375000003</v>
      </c>
      <c r="Y930" s="138">
        <v>44409</v>
      </c>
      <c r="Z930" s="179">
        <v>8.0833333333333339</v>
      </c>
      <c r="AA930" s="139">
        <v>2022</v>
      </c>
      <c r="AB930" s="131"/>
      <c r="AC930" s="38"/>
      <c r="AD930" s="140">
        <v>140425.85999999999</v>
      </c>
      <c r="AE930" s="141">
        <v>123059.55862499998</v>
      </c>
      <c r="AF930" s="141">
        <v>105693.25724999997</v>
      </c>
      <c r="AG930" s="141">
        <v>88326.955874999956</v>
      </c>
      <c r="AH930" s="141">
        <v>70960.654499999946</v>
      </c>
      <c r="AI930" s="141">
        <v>53594.353124999943</v>
      </c>
      <c r="AJ930" s="141">
        <v>36228.051749999941</v>
      </c>
      <c r="AK930" s="141">
        <v>18861.750374999938</v>
      </c>
      <c r="AL930" s="141">
        <v>1495.448999999935</v>
      </c>
      <c r="AM930" s="141">
        <v>0</v>
      </c>
      <c r="AN930" s="141">
        <v>0</v>
      </c>
      <c r="AO930" s="141">
        <v>0</v>
      </c>
      <c r="AP930" s="141">
        <v>0</v>
      </c>
      <c r="AQ930" s="141">
        <v>0</v>
      </c>
      <c r="AR930" s="141">
        <v>0</v>
      </c>
      <c r="AS930" s="141">
        <v>0</v>
      </c>
      <c r="AT930" s="141">
        <v>0</v>
      </c>
      <c r="AU930" s="141">
        <v>0</v>
      </c>
      <c r="AV930" s="141">
        <v>0</v>
      </c>
      <c r="AW930" s="141">
        <v>0</v>
      </c>
      <c r="AX930" s="141">
        <v>0</v>
      </c>
      <c r="AY930" s="141">
        <v>0</v>
      </c>
      <c r="AZ930" s="141">
        <v>0</v>
      </c>
      <c r="BA930" s="141">
        <v>0</v>
      </c>
      <c r="BB930" s="141">
        <v>0</v>
      </c>
      <c r="BC930" s="141">
        <v>0</v>
      </c>
      <c r="BD930" s="141">
        <v>0</v>
      </c>
      <c r="BE930" s="141">
        <v>0</v>
      </c>
      <c r="BF930" s="141">
        <v>0</v>
      </c>
      <c r="BG930" s="141">
        <v>0</v>
      </c>
      <c r="BH930" s="141">
        <v>0</v>
      </c>
      <c r="BI930" s="141">
        <v>0</v>
      </c>
      <c r="BJ930" s="141">
        <v>0</v>
      </c>
      <c r="BK930" s="141">
        <v>0</v>
      </c>
      <c r="BL930" s="141">
        <v>0</v>
      </c>
      <c r="BM930" s="141">
        <v>0</v>
      </c>
      <c r="BN930" s="141">
        <v>0</v>
      </c>
      <c r="BO930" s="141">
        <v>0</v>
      </c>
      <c r="BP930" s="141">
        <v>0</v>
      </c>
    </row>
    <row r="931" spans="4:68">
      <c r="D931" s="174" t="s">
        <v>5566</v>
      </c>
      <c r="E931" s="175">
        <v>99483.17</v>
      </c>
      <c r="F931" s="174" t="s">
        <v>3428</v>
      </c>
      <c r="G931" s="174" t="s">
        <v>5567</v>
      </c>
      <c r="H931" s="174" t="s">
        <v>191</v>
      </c>
      <c r="I931" s="174" t="s">
        <v>3098</v>
      </c>
      <c r="J931" s="174" t="s">
        <v>5568</v>
      </c>
      <c r="K931" s="174"/>
      <c r="L931" s="174" t="s">
        <v>4704</v>
      </c>
      <c r="M931" s="174" t="s">
        <v>4705</v>
      </c>
      <c r="N931" s="176">
        <v>960</v>
      </c>
      <c r="O931" s="174" t="s">
        <v>3407</v>
      </c>
      <c r="P931" s="177">
        <v>15189</v>
      </c>
      <c r="Q931" s="176">
        <v>863</v>
      </c>
      <c r="R931" s="175">
        <v>89427.64</v>
      </c>
      <c r="S931" s="175">
        <v>10055.530000000001</v>
      </c>
      <c r="T931" s="178">
        <v>0</v>
      </c>
      <c r="U931" s="96">
        <v>2</v>
      </c>
      <c r="V931" s="38" t="s">
        <v>112</v>
      </c>
      <c r="W931" s="38"/>
      <c r="X931" s="137">
        <v>1243.5396250000001</v>
      </c>
      <c r="Y931" s="138">
        <v>44409</v>
      </c>
      <c r="Z931" s="179">
        <v>8.0833333333333339</v>
      </c>
      <c r="AA931" s="139">
        <v>2022</v>
      </c>
      <c r="AB931" s="131"/>
      <c r="AC931" s="38"/>
      <c r="AD931" s="140">
        <v>10055.530000000001</v>
      </c>
      <c r="AE931" s="141">
        <v>8811.9903750000012</v>
      </c>
      <c r="AF931" s="141">
        <v>7568.4507500000009</v>
      </c>
      <c r="AG931" s="141">
        <v>6324.9111250000005</v>
      </c>
      <c r="AH931" s="141">
        <v>5081.3715000000002</v>
      </c>
      <c r="AI931" s="141">
        <v>3837.8318749999999</v>
      </c>
      <c r="AJ931" s="141">
        <v>2594.2922499999995</v>
      </c>
      <c r="AK931" s="141">
        <v>1350.7526249999994</v>
      </c>
      <c r="AL931" s="141">
        <v>107.21299999999928</v>
      </c>
      <c r="AM931" s="141">
        <v>0</v>
      </c>
      <c r="AN931" s="141">
        <v>0</v>
      </c>
      <c r="AO931" s="141">
        <v>0</v>
      </c>
      <c r="AP931" s="141">
        <v>0</v>
      </c>
      <c r="AQ931" s="141">
        <v>0</v>
      </c>
      <c r="AR931" s="141">
        <v>0</v>
      </c>
      <c r="AS931" s="141">
        <v>0</v>
      </c>
      <c r="AT931" s="141">
        <v>0</v>
      </c>
      <c r="AU931" s="141">
        <v>0</v>
      </c>
      <c r="AV931" s="141">
        <v>0</v>
      </c>
      <c r="AW931" s="141">
        <v>0</v>
      </c>
      <c r="AX931" s="141">
        <v>0</v>
      </c>
      <c r="AY931" s="141">
        <v>0</v>
      </c>
      <c r="AZ931" s="141">
        <v>0</v>
      </c>
      <c r="BA931" s="141">
        <v>0</v>
      </c>
      <c r="BB931" s="141">
        <v>0</v>
      </c>
      <c r="BC931" s="141">
        <v>0</v>
      </c>
      <c r="BD931" s="141">
        <v>0</v>
      </c>
      <c r="BE931" s="141">
        <v>0</v>
      </c>
      <c r="BF931" s="141">
        <v>0</v>
      </c>
      <c r="BG931" s="141">
        <v>0</v>
      </c>
      <c r="BH931" s="141">
        <v>0</v>
      </c>
      <c r="BI931" s="141">
        <v>0</v>
      </c>
      <c r="BJ931" s="141">
        <v>0</v>
      </c>
      <c r="BK931" s="141">
        <v>0</v>
      </c>
      <c r="BL931" s="141">
        <v>0</v>
      </c>
      <c r="BM931" s="141">
        <v>0</v>
      </c>
      <c r="BN931" s="141">
        <v>0</v>
      </c>
      <c r="BO931" s="141">
        <v>0</v>
      </c>
      <c r="BP931" s="141">
        <v>0</v>
      </c>
    </row>
    <row r="932" spans="4:68">
      <c r="D932" s="174" t="s">
        <v>5569</v>
      </c>
      <c r="E932" s="175">
        <v>62440.38</v>
      </c>
      <c r="F932" s="174" t="s">
        <v>3428</v>
      </c>
      <c r="G932" s="174" t="s">
        <v>5570</v>
      </c>
      <c r="H932" s="174" t="s">
        <v>191</v>
      </c>
      <c r="I932" s="174" t="s">
        <v>3098</v>
      </c>
      <c r="J932" s="174" t="s">
        <v>5571</v>
      </c>
      <c r="K932" s="174"/>
      <c r="L932" s="174" t="s">
        <v>4704</v>
      </c>
      <c r="M932" s="174" t="s">
        <v>4705</v>
      </c>
      <c r="N932" s="176">
        <v>960</v>
      </c>
      <c r="O932" s="174" t="s">
        <v>3407</v>
      </c>
      <c r="P932" s="177">
        <v>15189</v>
      </c>
      <c r="Q932" s="176">
        <v>863</v>
      </c>
      <c r="R932" s="175">
        <v>56129.06</v>
      </c>
      <c r="S932" s="175">
        <v>6311.32</v>
      </c>
      <c r="T932" s="178">
        <v>0</v>
      </c>
      <c r="U932" s="96">
        <v>2</v>
      </c>
      <c r="V932" s="38" t="s">
        <v>112</v>
      </c>
      <c r="W932" s="38"/>
      <c r="X932" s="137">
        <v>780.50475000000006</v>
      </c>
      <c r="Y932" s="138">
        <v>44409</v>
      </c>
      <c r="Z932" s="179">
        <v>8.0833333333333339</v>
      </c>
      <c r="AA932" s="139">
        <v>2022</v>
      </c>
      <c r="AB932" s="131"/>
      <c r="AC932" s="38"/>
      <c r="AD932" s="140">
        <v>6311.32</v>
      </c>
      <c r="AE932" s="141">
        <v>5530.8152499999997</v>
      </c>
      <c r="AF932" s="141">
        <v>4750.3104999999996</v>
      </c>
      <c r="AG932" s="141">
        <v>3969.8057499999995</v>
      </c>
      <c r="AH932" s="141">
        <v>3189.3009999999995</v>
      </c>
      <c r="AI932" s="141">
        <v>2408.7962499999994</v>
      </c>
      <c r="AJ932" s="141">
        <v>1628.2914999999994</v>
      </c>
      <c r="AK932" s="141">
        <v>847.7867499999993</v>
      </c>
      <c r="AL932" s="141">
        <v>67.281999999999243</v>
      </c>
      <c r="AM932" s="141">
        <v>0</v>
      </c>
      <c r="AN932" s="141">
        <v>0</v>
      </c>
      <c r="AO932" s="141">
        <v>0</v>
      </c>
      <c r="AP932" s="141">
        <v>0</v>
      </c>
      <c r="AQ932" s="141">
        <v>0</v>
      </c>
      <c r="AR932" s="141">
        <v>0</v>
      </c>
      <c r="AS932" s="141">
        <v>0</v>
      </c>
      <c r="AT932" s="141">
        <v>0</v>
      </c>
      <c r="AU932" s="141">
        <v>0</v>
      </c>
      <c r="AV932" s="141">
        <v>0</v>
      </c>
      <c r="AW932" s="141">
        <v>0</v>
      </c>
      <c r="AX932" s="141">
        <v>0</v>
      </c>
      <c r="AY932" s="141">
        <v>0</v>
      </c>
      <c r="AZ932" s="141">
        <v>0</v>
      </c>
      <c r="BA932" s="141">
        <v>0</v>
      </c>
      <c r="BB932" s="141">
        <v>0</v>
      </c>
      <c r="BC932" s="141">
        <v>0</v>
      </c>
      <c r="BD932" s="141">
        <v>0</v>
      </c>
      <c r="BE932" s="141">
        <v>0</v>
      </c>
      <c r="BF932" s="141">
        <v>0</v>
      </c>
      <c r="BG932" s="141">
        <v>0</v>
      </c>
      <c r="BH932" s="141">
        <v>0</v>
      </c>
      <c r="BI932" s="141">
        <v>0</v>
      </c>
      <c r="BJ932" s="141">
        <v>0</v>
      </c>
      <c r="BK932" s="141">
        <v>0</v>
      </c>
      <c r="BL932" s="141">
        <v>0</v>
      </c>
      <c r="BM932" s="141">
        <v>0</v>
      </c>
      <c r="BN932" s="141">
        <v>0</v>
      </c>
      <c r="BO932" s="141">
        <v>0</v>
      </c>
      <c r="BP932" s="141">
        <v>0</v>
      </c>
    </row>
    <row r="933" spans="4:68">
      <c r="D933" s="174" t="s">
        <v>5572</v>
      </c>
      <c r="E933" s="175">
        <v>6986049.46</v>
      </c>
      <c r="F933" s="174" t="s">
        <v>3409</v>
      </c>
      <c r="G933" s="174" t="s">
        <v>5573</v>
      </c>
      <c r="H933" s="174" t="s">
        <v>191</v>
      </c>
      <c r="I933" s="174" t="s">
        <v>3098</v>
      </c>
      <c r="J933" s="174" t="s">
        <v>5574</v>
      </c>
      <c r="K933" s="174"/>
      <c r="L933" s="174" t="s">
        <v>4439</v>
      </c>
      <c r="M933" s="174" t="s">
        <v>4793</v>
      </c>
      <c r="N933" s="176">
        <v>960</v>
      </c>
      <c r="O933" s="174" t="s">
        <v>3407</v>
      </c>
      <c r="P933" s="177">
        <v>23559</v>
      </c>
      <c r="Q933" s="176">
        <v>588</v>
      </c>
      <c r="R933" s="175">
        <v>4278712.5999999996</v>
      </c>
      <c r="S933" s="175">
        <v>2707336.86</v>
      </c>
      <c r="T933" s="178">
        <v>0</v>
      </c>
      <c r="U933" s="96">
        <v>6</v>
      </c>
      <c r="V933" s="38" t="s">
        <v>116</v>
      </c>
      <c r="W933" s="38"/>
      <c r="X933" s="137">
        <v>87325.61825</v>
      </c>
      <c r="Y933" s="138">
        <v>52779</v>
      </c>
      <c r="Z933" s="179">
        <v>31</v>
      </c>
      <c r="AA933" s="139">
        <v>2044</v>
      </c>
      <c r="AB933" s="131"/>
      <c r="AC933" s="38"/>
      <c r="AD933" s="140">
        <v>2707336.86</v>
      </c>
      <c r="AE933" s="141">
        <v>2620011.24175</v>
      </c>
      <c r="AF933" s="141">
        <v>2532685.6235000002</v>
      </c>
      <c r="AG933" s="141">
        <v>2445360.0052500004</v>
      </c>
      <c r="AH933" s="141">
        <v>2358034.3870000006</v>
      </c>
      <c r="AI933" s="141">
        <v>2270708.7687500007</v>
      </c>
      <c r="AJ933" s="141">
        <v>2183383.1505000009</v>
      </c>
      <c r="AK933" s="141">
        <v>2096057.5322500009</v>
      </c>
      <c r="AL933" s="141">
        <v>2008731.9140000008</v>
      </c>
      <c r="AM933" s="141">
        <v>1921406.2957500007</v>
      </c>
      <c r="AN933" s="141">
        <v>1834080.6775000007</v>
      </c>
      <c r="AO933" s="141">
        <v>1746755.0592500006</v>
      </c>
      <c r="AP933" s="141">
        <v>1659429.4410000006</v>
      </c>
      <c r="AQ933" s="141">
        <v>1572103.8227500005</v>
      </c>
      <c r="AR933" s="141">
        <v>1484778.2045000005</v>
      </c>
      <c r="AS933" s="141">
        <v>1397452.5862500004</v>
      </c>
      <c r="AT933" s="141">
        <v>1310126.9680000003</v>
      </c>
      <c r="AU933" s="141">
        <v>1222801.3497500003</v>
      </c>
      <c r="AV933" s="141">
        <v>1135475.7315000002</v>
      </c>
      <c r="AW933" s="141">
        <v>1048150.1132500002</v>
      </c>
      <c r="AX933" s="141">
        <v>960824.49500000011</v>
      </c>
      <c r="AY933" s="141">
        <v>873498.87675000005</v>
      </c>
      <c r="AZ933" s="141">
        <v>786173.2585</v>
      </c>
      <c r="BA933" s="141">
        <v>698847.64024999994</v>
      </c>
      <c r="BB933" s="141">
        <v>611522.02199999988</v>
      </c>
      <c r="BC933" s="141">
        <v>524196.40374999988</v>
      </c>
      <c r="BD933" s="141">
        <v>436870.78549999988</v>
      </c>
      <c r="BE933" s="141">
        <v>349545.16724999988</v>
      </c>
      <c r="BF933" s="141">
        <v>262219.54899999988</v>
      </c>
      <c r="BG933" s="141">
        <v>174893.93074999988</v>
      </c>
      <c r="BH933" s="141">
        <v>87568.312499999884</v>
      </c>
      <c r="BI933" s="141">
        <v>242.69424999988405</v>
      </c>
      <c r="BJ933" s="141">
        <v>0</v>
      </c>
      <c r="BK933" s="141">
        <v>0</v>
      </c>
      <c r="BL933" s="141">
        <v>0</v>
      </c>
      <c r="BM933" s="141">
        <v>0</v>
      </c>
      <c r="BN933" s="141">
        <v>0</v>
      </c>
      <c r="BO933" s="141">
        <v>0</v>
      </c>
      <c r="BP933" s="141">
        <v>0</v>
      </c>
    </row>
    <row r="934" spans="4:68">
      <c r="D934" s="174" t="s">
        <v>5575</v>
      </c>
      <c r="E934" s="175">
        <v>8272086.75</v>
      </c>
      <c r="F934" s="174" t="s">
        <v>3409</v>
      </c>
      <c r="G934" s="174" t="s">
        <v>5573</v>
      </c>
      <c r="H934" s="174" t="s">
        <v>191</v>
      </c>
      <c r="I934" s="174" t="s">
        <v>3098</v>
      </c>
      <c r="J934" s="174" t="s">
        <v>5576</v>
      </c>
      <c r="K934" s="174"/>
      <c r="L934" s="174" t="s">
        <v>4439</v>
      </c>
      <c r="M934" s="174" t="s">
        <v>4793</v>
      </c>
      <c r="N934" s="176">
        <v>960</v>
      </c>
      <c r="O934" s="174" t="s">
        <v>3407</v>
      </c>
      <c r="P934" s="177">
        <v>23559</v>
      </c>
      <c r="Q934" s="176">
        <v>588</v>
      </c>
      <c r="R934" s="175">
        <v>5066365.8499999996</v>
      </c>
      <c r="S934" s="175">
        <v>3205720.9</v>
      </c>
      <c r="T934" s="178">
        <v>0</v>
      </c>
      <c r="U934" s="96">
        <v>6</v>
      </c>
      <c r="V934" s="38" t="s">
        <v>116</v>
      </c>
      <c r="W934" s="38"/>
      <c r="X934" s="137">
        <v>103401.08437499999</v>
      </c>
      <c r="Y934" s="138">
        <v>52779</v>
      </c>
      <c r="Z934" s="179">
        <v>31</v>
      </c>
      <c r="AA934" s="139">
        <v>2044</v>
      </c>
      <c r="AB934" s="131"/>
      <c r="AC934" s="38"/>
      <c r="AD934" s="140">
        <v>3205720.9</v>
      </c>
      <c r="AE934" s="141">
        <v>3102319.8156249998</v>
      </c>
      <c r="AF934" s="141">
        <v>2998918.7312499997</v>
      </c>
      <c r="AG934" s="141">
        <v>2895517.6468749996</v>
      </c>
      <c r="AH934" s="141">
        <v>2792116.5624999995</v>
      </c>
      <c r="AI934" s="141">
        <v>2688715.4781249994</v>
      </c>
      <c r="AJ934" s="141">
        <v>2585314.3937499993</v>
      </c>
      <c r="AK934" s="141">
        <v>2481913.3093749993</v>
      </c>
      <c r="AL934" s="141">
        <v>2378512.2249999992</v>
      </c>
      <c r="AM934" s="141">
        <v>2275111.1406249991</v>
      </c>
      <c r="AN934" s="141">
        <v>2171710.056249999</v>
      </c>
      <c r="AO934" s="141">
        <v>2068308.9718749989</v>
      </c>
      <c r="AP934" s="141">
        <v>1964907.8874999988</v>
      </c>
      <c r="AQ934" s="141">
        <v>1861506.8031249987</v>
      </c>
      <c r="AR934" s="141">
        <v>1758105.7187499986</v>
      </c>
      <c r="AS934" s="141">
        <v>1654704.6343749985</v>
      </c>
      <c r="AT934" s="141">
        <v>1551303.5499999984</v>
      </c>
      <c r="AU934" s="141">
        <v>1447902.4656249983</v>
      </c>
      <c r="AV934" s="141">
        <v>1344501.3812499982</v>
      </c>
      <c r="AW934" s="141">
        <v>1241100.2968749981</v>
      </c>
      <c r="AX934" s="141">
        <v>1137699.212499998</v>
      </c>
      <c r="AY934" s="141">
        <v>1034298.1281249981</v>
      </c>
      <c r="AZ934" s="141">
        <v>930897.04374999809</v>
      </c>
      <c r="BA934" s="141">
        <v>827495.95937499811</v>
      </c>
      <c r="BB934" s="141">
        <v>724094.87499999814</v>
      </c>
      <c r="BC934" s="141">
        <v>620693.79062499816</v>
      </c>
      <c r="BD934" s="141">
        <v>517292.70624999818</v>
      </c>
      <c r="BE934" s="141">
        <v>413891.62187499821</v>
      </c>
      <c r="BF934" s="141">
        <v>310490.53749999823</v>
      </c>
      <c r="BG934" s="141">
        <v>207089.45312499825</v>
      </c>
      <c r="BH934" s="141">
        <v>103688.36874999826</v>
      </c>
      <c r="BI934" s="141">
        <v>287.28437499827123</v>
      </c>
      <c r="BJ934" s="141">
        <v>0</v>
      </c>
      <c r="BK934" s="141">
        <v>0</v>
      </c>
      <c r="BL934" s="141">
        <v>0</v>
      </c>
      <c r="BM934" s="141">
        <v>0</v>
      </c>
      <c r="BN934" s="141">
        <v>0</v>
      </c>
      <c r="BO934" s="141">
        <v>0</v>
      </c>
      <c r="BP934" s="141">
        <v>0</v>
      </c>
    </row>
    <row r="935" spans="4:68">
      <c r="D935" s="174" t="s">
        <v>5577</v>
      </c>
      <c r="E935" s="175">
        <v>4172969.14</v>
      </c>
      <c r="F935" s="174" t="s">
        <v>3409</v>
      </c>
      <c r="G935" s="174" t="s">
        <v>5573</v>
      </c>
      <c r="H935" s="174" t="s">
        <v>191</v>
      </c>
      <c r="I935" s="174" t="s">
        <v>3098</v>
      </c>
      <c r="J935" s="174" t="s">
        <v>5578</v>
      </c>
      <c r="K935" s="174"/>
      <c r="L935" s="174" t="s">
        <v>4439</v>
      </c>
      <c r="M935" s="174" t="s">
        <v>4793</v>
      </c>
      <c r="N935" s="176">
        <v>960</v>
      </c>
      <c r="O935" s="174" t="s">
        <v>3407</v>
      </c>
      <c r="P935" s="177">
        <v>23924</v>
      </c>
      <c r="Q935" s="176">
        <v>576</v>
      </c>
      <c r="R935" s="175">
        <v>2503636.5299999998</v>
      </c>
      <c r="S935" s="175">
        <v>1669332.61</v>
      </c>
      <c r="T935" s="178">
        <v>0</v>
      </c>
      <c r="U935" s="96">
        <v>6</v>
      </c>
      <c r="V935" s="38" t="s">
        <v>116</v>
      </c>
      <c r="W935" s="38"/>
      <c r="X935" s="137">
        <v>52162.114250000006</v>
      </c>
      <c r="Y935" s="138">
        <v>53144</v>
      </c>
      <c r="Z935" s="179">
        <v>32</v>
      </c>
      <c r="AA935" s="139">
        <v>2045</v>
      </c>
      <c r="AB935" s="131"/>
      <c r="AC935" s="38"/>
      <c r="AD935" s="140">
        <v>1669332.61</v>
      </c>
      <c r="AE935" s="141">
        <v>1617170.49575</v>
      </c>
      <c r="AF935" s="141">
        <v>1565008.3814999999</v>
      </c>
      <c r="AG935" s="141">
        <v>1512846.2672499998</v>
      </c>
      <c r="AH935" s="141">
        <v>1460684.1529999997</v>
      </c>
      <c r="AI935" s="141">
        <v>1408522.0387499996</v>
      </c>
      <c r="AJ935" s="141">
        <v>1356359.9244999995</v>
      </c>
      <c r="AK935" s="141">
        <v>1304197.8102499994</v>
      </c>
      <c r="AL935" s="141">
        <v>1252035.6959999993</v>
      </c>
      <c r="AM935" s="141">
        <v>1199873.5817499992</v>
      </c>
      <c r="AN935" s="141">
        <v>1147711.4674999991</v>
      </c>
      <c r="AO935" s="141">
        <v>1095549.353249999</v>
      </c>
      <c r="AP935" s="141">
        <v>1043387.238999999</v>
      </c>
      <c r="AQ935" s="141">
        <v>991225.12474999903</v>
      </c>
      <c r="AR935" s="141">
        <v>939063.01049999904</v>
      </c>
      <c r="AS935" s="141">
        <v>886900.89624999906</v>
      </c>
      <c r="AT935" s="141">
        <v>834738.78199999908</v>
      </c>
      <c r="AU935" s="141">
        <v>782576.66774999909</v>
      </c>
      <c r="AV935" s="141">
        <v>730414.55349999911</v>
      </c>
      <c r="AW935" s="141">
        <v>678252.43924999912</v>
      </c>
      <c r="AX935" s="141">
        <v>626090.32499999914</v>
      </c>
      <c r="AY935" s="141">
        <v>573928.21074999915</v>
      </c>
      <c r="AZ935" s="141">
        <v>521766.09649999917</v>
      </c>
      <c r="BA935" s="141">
        <v>469603.98224999919</v>
      </c>
      <c r="BB935" s="141">
        <v>417441.8679999992</v>
      </c>
      <c r="BC935" s="141">
        <v>365279.75374999922</v>
      </c>
      <c r="BD935" s="141">
        <v>313117.63949999923</v>
      </c>
      <c r="BE935" s="141">
        <v>260955.52524999922</v>
      </c>
      <c r="BF935" s="141">
        <v>208793.41099999921</v>
      </c>
      <c r="BG935" s="141">
        <v>156631.29674999919</v>
      </c>
      <c r="BH935" s="141">
        <v>104469.18249999918</v>
      </c>
      <c r="BI935" s="141">
        <v>52307.068249999174</v>
      </c>
      <c r="BJ935" s="141">
        <v>144.95399999916845</v>
      </c>
      <c r="BK935" s="141">
        <v>0</v>
      </c>
      <c r="BL935" s="141">
        <v>0</v>
      </c>
      <c r="BM935" s="141">
        <v>0</v>
      </c>
      <c r="BN935" s="141">
        <v>0</v>
      </c>
      <c r="BO935" s="141">
        <v>0</v>
      </c>
      <c r="BP935" s="141">
        <v>0</v>
      </c>
    </row>
    <row r="936" spans="4:68">
      <c r="D936" s="174" t="s">
        <v>5579</v>
      </c>
      <c r="E936" s="175">
        <v>17864062.559999999</v>
      </c>
      <c r="F936" s="174" t="s">
        <v>3428</v>
      </c>
      <c r="G936" s="174" t="s">
        <v>5580</v>
      </c>
      <c r="H936" s="174" t="s">
        <v>191</v>
      </c>
      <c r="I936" s="174" t="s">
        <v>3098</v>
      </c>
      <c r="J936" s="174" t="s">
        <v>5581</v>
      </c>
      <c r="K936" s="174"/>
      <c r="L936" s="174" t="s">
        <v>4704</v>
      </c>
      <c r="M936" s="174" t="s">
        <v>4705</v>
      </c>
      <c r="N936" s="176">
        <v>960</v>
      </c>
      <c r="O936" s="174" t="s">
        <v>3407</v>
      </c>
      <c r="P936" s="177">
        <v>15189</v>
      </c>
      <c r="Q936" s="176">
        <v>863</v>
      </c>
      <c r="R936" s="175">
        <v>16058427.6</v>
      </c>
      <c r="S936" s="175">
        <v>1805634.96</v>
      </c>
      <c r="T936" s="178">
        <v>0</v>
      </c>
      <c r="U936" s="96">
        <v>2</v>
      </c>
      <c r="V936" s="38" t="s">
        <v>112</v>
      </c>
      <c r="W936" s="38"/>
      <c r="X936" s="137">
        <v>223300.78200000001</v>
      </c>
      <c r="Y936" s="138">
        <v>44409</v>
      </c>
      <c r="Z936" s="179">
        <v>8.0833333333333339</v>
      </c>
      <c r="AA936" s="139">
        <v>2022</v>
      </c>
      <c r="AB936" s="131"/>
      <c r="AC936" s="38"/>
      <c r="AD936" s="140">
        <v>1805634.96</v>
      </c>
      <c r="AE936" s="141">
        <v>1582334.1779999998</v>
      </c>
      <c r="AF936" s="141">
        <v>1359033.3959999997</v>
      </c>
      <c r="AG936" s="141">
        <v>1135732.6139999996</v>
      </c>
      <c r="AH936" s="141">
        <v>912431.83199999959</v>
      </c>
      <c r="AI936" s="141">
        <v>689131.04999999958</v>
      </c>
      <c r="AJ936" s="141">
        <v>465830.26799999957</v>
      </c>
      <c r="AK936" s="141">
        <v>242529.48599999957</v>
      </c>
      <c r="AL936" s="141">
        <v>19228.703999999561</v>
      </c>
      <c r="AM936" s="141">
        <v>0</v>
      </c>
      <c r="AN936" s="141">
        <v>0</v>
      </c>
      <c r="AO936" s="141">
        <v>0</v>
      </c>
      <c r="AP936" s="141">
        <v>0</v>
      </c>
      <c r="AQ936" s="141">
        <v>0</v>
      </c>
      <c r="AR936" s="141">
        <v>0</v>
      </c>
      <c r="AS936" s="141">
        <v>0</v>
      </c>
      <c r="AT936" s="141">
        <v>0</v>
      </c>
      <c r="AU936" s="141">
        <v>0</v>
      </c>
      <c r="AV936" s="141">
        <v>0</v>
      </c>
      <c r="AW936" s="141">
        <v>0</v>
      </c>
      <c r="AX936" s="141">
        <v>0</v>
      </c>
      <c r="AY936" s="141">
        <v>0</v>
      </c>
      <c r="AZ936" s="141">
        <v>0</v>
      </c>
      <c r="BA936" s="141">
        <v>0</v>
      </c>
      <c r="BB936" s="141">
        <v>0</v>
      </c>
      <c r="BC936" s="141">
        <v>0</v>
      </c>
      <c r="BD936" s="141">
        <v>0</v>
      </c>
      <c r="BE936" s="141">
        <v>0</v>
      </c>
      <c r="BF936" s="141">
        <v>0</v>
      </c>
      <c r="BG936" s="141">
        <v>0</v>
      </c>
      <c r="BH936" s="141">
        <v>0</v>
      </c>
      <c r="BI936" s="141">
        <v>0</v>
      </c>
      <c r="BJ936" s="141">
        <v>0</v>
      </c>
      <c r="BK936" s="141">
        <v>0</v>
      </c>
      <c r="BL936" s="141">
        <v>0</v>
      </c>
      <c r="BM936" s="141">
        <v>0</v>
      </c>
      <c r="BN936" s="141">
        <v>0</v>
      </c>
      <c r="BO936" s="141">
        <v>0</v>
      </c>
      <c r="BP936" s="141">
        <v>0</v>
      </c>
    </row>
    <row r="937" spans="4:68">
      <c r="D937" s="174" t="s">
        <v>5582</v>
      </c>
      <c r="E937" s="175">
        <v>2726764.28</v>
      </c>
      <c r="F937" s="174" t="s">
        <v>3428</v>
      </c>
      <c r="G937" s="174" t="s">
        <v>5583</v>
      </c>
      <c r="H937" s="174" t="s">
        <v>191</v>
      </c>
      <c r="I937" s="174" t="s">
        <v>3098</v>
      </c>
      <c r="J937" s="174" t="s">
        <v>5584</v>
      </c>
      <c r="K937" s="174"/>
      <c r="L937" s="174" t="s">
        <v>4704</v>
      </c>
      <c r="M937" s="174" t="s">
        <v>4705</v>
      </c>
      <c r="N937" s="176">
        <v>960</v>
      </c>
      <c r="O937" s="174" t="s">
        <v>3407</v>
      </c>
      <c r="P937" s="177">
        <v>15189</v>
      </c>
      <c r="Q937" s="176">
        <v>863</v>
      </c>
      <c r="R937" s="175">
        <v>2451152.7400000002</v>
      </c>
      <c r="S937" s="175">
        <v>275611.53999999998</v>
      </c>
      <c r="T937" s="178">
        <v>0</v>
      </c>
      <c r="U937" s="96">
        <v>2</v>
      </c>
      <c r="V937" s="38" t="s">
        <v>112</v>
      </c>
      <c r="W937" s="38"/>
      <c r="X937" s="137">
        <v>34084.553500000002</v>
      </c>
      <c r="Y937" s="138">
        <v>44409</v>
      </c>
      <c r="Z937" s="179">
        <v>8.0833333333333339</v>
      </c>
      <c r="AA937" s="139">
        <v>2022</v>
      </c>
      <c r="AB937" s="131"/>
      <c r="AC937" s="38"/>
      <c r="AD937" s="140">
        <v>275611.53999999998</v>
      </c>
      <c r="AE937" s="141">
        <v>241526.98649999997</v>
      </c>
      <c r="AF937" s="141">
        <v>207442.43299999996</v>
      </c>
      <c r="AG937" s="141">
        <v>173357.87949999995</v>
      </c>
      <c r="AH937" s="141">
        <v>139273.32599999994</v>
      </c>
      <c r="AI937" s="141">
        <v>105188.77249999993</v>
      </c>
      <c r="AJ937" s="141">
        <v>71104.218999999925</v>
      </c>
      <c r="AK937" s="141">
        <v>37019.665499999923</v>
      </c>
      <c r="AL937" s="141">
        <v>2935.111999999921</v>
      </c>
      <c r="AM937" s="141">
        <v>0</v>
      </c>
      <c r="AN937" s="141">
        <v>0</v>
      </c>
      <c r="AO937" s="141">
        <v>0</v>
      </c>
      <c r="AP937" s="141">
        <v>0</v>
      </c>
      <c r="AQ937" s="141">
        <v>0</v>
      </c>
      <c r="AR937" s="141">
        <v>0</v>
      </c>
      <c r="AS937" s="141">
        <v>0</v>
      </c>
      <c r="AT937" s="141">
        <v>0</v>
      </c>
      <c r="AU937" s="141">
        <v>0</v>
      </c>
      <c r="AV937" s="141">
        <v>0</v>
      </c>
      <c r="AW937" s="141">
        <v>0</v>
      </c>
      <c r="AX937" s="141">
        <v>0</v>
      </c>
      <c r="AY937" s="141">
        <v>0</v>
      </c>
      <c r="AZ937" s="141">
        <v>0</v>
      </c>
      <c r="BA937" s="141">
        <v>0</v>
      </c>
      <c r="BB937" s="141">
        <v>0</v>
      </c>
      <c r="BC937" s="141">
        <v>0</v>
      </c>
      <c r="BD937" s="141">
        <v>0</v>
      </c>
      <c r="BE937" s="141">
        <v>0</v>
      </c>
      <c r="BF937" s="141">
        <v>0</v>
      </c>
      <c r="BG937" s="141">
        <v>0</v>
      </c>
      <c r="BH937" s="141">
        <v>0</v>
      </c>
      <c r="BI937" s="141">
        <v>0</v>
      </c>
      <c r="BJ937" s="141">
        <v>0</v>
      </c>
      <c r="BK937" s="141">
        <v>0</v>
      </c>
      <c r="BL937" s="141">
        <v>0</v>
      </c>
      <c r="BM937" s="141">
        <v>0</v>
      </c>
      <c r="BN937" s="141">
        <v>0</v>
      </c>
      <c r="BO937" s="141">
        <v>0</v>
      </c>
      <c r="BP937" s="141">
        <v>0</v>
      </c>
    </row>
    <row r="938" spans="4:68">
      <c r="D938" s="174" t="s">
        <v>5585</v>
      </c>
      <c r="E938" s="175">
        <v>1171578.02</v>
      </c>
      <c r="F938" s="174" t="s">
        <v>3428</v>
      </c>
      <c r="G938" s="174" t="s">
        <v>5586</v>
      </c>
      <c r="H938" s="174" t="s">
        <v>191</v>
      </c>
      <c r="I938" s="174" t="s">
        <v>3098</v>
      </c>
      <c r="J938" s="174" t="s">
        <v>5587</v>
      </c>
      <c r="K938" s="174"/>
      <c r="L938" s="174" t="s">
        <v>4704</v>
      </c>
      <c r="M938" s="174" t="s">
        <v>4705</v>
      </c>
      <c r="N938" s="176">
        <v>960</v>
      </c>
      <c r="O938" s="174" t="s">
        <v>3407</v>
      </c>
      <c r="P938" s="177">
        <v>15189</v>
      </c>
      <c r="Q938" s="176">
        <v>863</v>
      </c>
      <c r="R938" s="175">
        <v>1053159.07</v>
      </c>
      <c r="S938" s="175">
        <v>118418.95</v>
      </c>
      <c r="T938" s="178">
        <v>0</v>
      </c>
      <c r="U938" s="96">
        <v>2</v>
      </c>
      <c r="V938" s="38" t="s">
        <v>112</v>
      </c>
      <c r="W938" s="38"/>
      <c r="X938" s="137">
        <v>14644.72525</v>
      </c>
      <c r="Y938" s="138">
        <v>44409</v>
      </c>
      <c r="Z938" s="179">
        <v>8.0833333333333339</v>
      </c>
      <c r="AA938" s="139">
        <v>2022</v>
      </c>
      <c r="AB938" s="131"/>
      <c r="AC938" s="38"/>
      <c r="AD938" s="140">
        <v>118418.95</v>
      </c>
      <c r="AE938" s="141">
        <v>103774.22474999999</v>
      </c>
      <c r="AF938" s="141">
        <v>89129.499499999991</v>
      </c>
      <c r="AG938" s="141">
        <v>74484.774249999988</v>
      </c>
      <c r="AH938" s="141">
        <v>59840.048999999985</v>
      </c>
      <c r="AI938" s="141">
        <v>45195.323749999981</v>
      </c>
      <c r="AJ938" s="141">
        <v>30550.598499999982</v>
      </c>
      <c r="AK938" s="141">
        <v>15905.873249999982</v>
      </c>
      <c r="AL938" s="141">
        <v>1261.1479999999829</v>
      </c>
      <c r="AM938" s="141">
        <v>0</v>
      </c>
      <c r="AN938" s="141">
        <v>0</v>
      </c>
      <c r="AO938" s="141">
        <v>0</v>
      </c>
      <c r="AP938" s="141">
        <v>0</v>
      </c>
      <c r="AQ938" s="141">
        <v>0</v>
      </c>
      <c r="AR938" s="141">
        <v>0</v>
      </c>
      <c r="AS938" s="141">
        <v>0</v>
      </c>
      <c r="AT938" s="141">
        <v>0</v>
      </c>
      <c r="AU938" s="141">
        <v>0</v>
      </c>
      <c r="AV938" s="141">
        <v>0</v>
      </c>
      <c r="AW938" s="141">
        <v>0</v>
      </c>
      <c r="AX938" s="141">
        <v>0</v>
      </c>
      <c r="AY938" s="141">
        <v>0</v>
      </c>
      <c r="AZ938" s="141">
        <v>0</v>
      </c>
      <c r="BA938" s="141">
        <v>0</v>
      </c>
      <c r="BB938" s="141">
        <v>0</v>
      </c>
      <c r="BC938" s="141">
        <v>0</v>
      </c>
      <c r="BD938" s="141">
        <v>0</v>
      </c>
      <c r="BE938" s="141">
        <v>0</v>
      </c>
      <c r="BF938" s="141">
        <v>0</v>
      </c>
      <c r="BG938" s="141">
        <v>0</v>
      </c>
      <c r="BH938" s="141">
        <v>0</v>
      </c>
      <c r="BI938" s="141">
        <v>0</v>
      </c>
      <c r="BJ938" s="141">
        <v>0</v>
      </c>
      <c r="BK938" s="141">
        <v>0</v>
      </c>
      <c r="BL938" s="141">
        <v>0</v>
      </c>
      <c r="BM938" s="141">
        <v>0</v>
      </c>
      <c r="BN938" s="141">
        <v>0</v>
      </c>
      <c r="BO938" s="141">
        <v>0</v>
      </c>
      <c r="BP938" s="141">
        <v>0</v>
      </c>
    </row>
    <row r="939" spans="4:68">
      <c r="D939" s="174" t="s">
        <v>5588</v>
      </c>
      <c r="E939" s="175">
        <v>652069.78</v>
      </c>
      <c r="F939" s="174" t="s">
        <v>3428</v>
      </c>
      <c r="G939" s="174" t="s">
        <v>5589</v>
      </c>
      <c r="H939" s="174" t="s">
        <v>191</v>
      </c>
      <c r="I939" s="174" t="s">
        <v>3098</v>
      </c>
      <c r="J939" s="174" t="s">
        <v>5590</v>
      </c>
      <c r="K939" s="174"/>
      <c r="L939" s="174" t="s">
        <v>4704</v>
      </c>
      <c r="M939" s="174" t="s">
        <v>4705</v>
      </c>
      <c r="N939" s="176">
        <v>960</v>
      </c>
      <c r="O939" s="174" t="s">
        <v>3407</v>
      </c>
      <c r="P939" s="177">
        <v>15189</v>
      </c>
      <c r="Q939" s="176">
        <v>863</v>
      </c>
      <c r="R939" s="175">
        <v>586160.89</v>
      </c>
      <c r="S939" s="175">
        <v>65908.89</v>
      </c>
      <c r="T939" s="178">
        <v>0</v>
      </c>
      <c r="U939" s="96">
        <v>2</v>
      </c>
      <c r="V939" s="38" t="s">
        <v>112</v>
      </c>
      <c r="W939" s="38"/>
      <c r="X939" s="137">
        <v>8150.8722500000003</v>
      </c>
      <c r="Y939" s="138">
        <v>44409</v>
      </c>
      <c r="Z939" s="179">
        <v>8.0833333333333339</v>
      </c>
      <c r="AA939" s="139">
        <v>2022</v>
      </c>
      <c r="AB939" s="131"/>
      <c r="AC939" s="38"/>
      <c r="AD939" s="140">
        <v>65908.89</v>
      </c>
      <c r="AE939" s="141">
        <v>57758.017749999999</v>
      </c>
      <c r="AF939" s="141">
        <v>49607.145499999999</v>
      </c>
      <c r="AG939" s="141">
        <v>41456.273249999998</v>
      </c>
      <c r="AH939" s="141">
        <v>33305.400999999998</v>
      </c>
      <c r="AI939" s="141">
        <v>25154.528749999998</v>
      </c>
      <c r="AJ939" s="141">
        <v>17003.656499999997</v>
      </c>
      <c r="AK939" s="141">
        <v>8852.784249999997</v>
      </c>
      <c r="AL939" s="141">
        <v>701.91199999999662</v>
      </c>
      <c r="AM939" s="141">
        <v>0</v>
      </c>
      <c r="AN939" s="141">
        <v>0</v>
      </c>
      <c r="AO939" s="141">
        <v>0</v>
      </c>
      <c r="AP939" s="141">
        <v>0</v>
      </c>
      <c r="AQ939" s="141">
        <v>0</v>
      </c>
      <c r="AR939" s="141">
        <v>0</v>
      </c>
      <c r="AS939" s="141">
        <v>0</v>
      </c>
      <c r="AT939" s="141">
        <v>0</v>
      </c>
      <c r="AU939" s="141">
        <v>0</v>
      </c>
      <c r="AV939" s="141">
        <v>0</v>
      </c>
      <c r="AW939" s="141">
        <v>0</v>
      </c>
      <c r="AX939" s="141">
        <v>0</v>
      </c>
      <c r="AY939" s="141">
        <v>0</v>
      </c>
      <c r="AZ939" s="141">
        <v>0</v>
      </c>
      <c r="BA939" s="141">
        <v>0</v>
      </c>
      <c r="BB939" s="141">
        <v>0</v>
      </c>
      <c r="BC939" s="141">
        <v>0</v>
      </c>
      <c r="BD939" s="141">
        <v>0</v>
      </c>
      <c r="BE939" s="141">
        <v>0</v>
      </c>
      <c r="BF939" s="141">
        <v>0</v>
      </c>
      <c r="BG939" s="141">
        <v>0</v>
      </c>
      <c r="BH939" s="141">
        <v>0</v>
      </c>
      <c r="BI939" s="141">
        <v>0</v>
      </c>
      <c r="BJ939" s="141">
        <v>0</v>
      </c>
      <c r="BK939" s="141">
        <v>0</v>
      </c>
      <c r="BL939" s="141">
        <v>0</v>
      </c>
      <c r="BM939" s="141">
        <v>0</v>
      </c>
      <c r="BN939" s="141">
        <v>0</v>
      </c>
      <c r="BO939" s="141">
        <v>0</v>
      </c>
      <c r="BP939" s="141">
        <v>0</v>
      </c>
    </row>
    <row r="940" spans="4:68">
      <c r="D940" s="174" t="s">
        <v>5591</v>
      </c>
      <c r="E940" s="175">
        <v>795604.26</v>
      </c>
      <c r="F940" s="174" t="s">
        <v>3428</v>
      </c>
      <c r="G940" s="174" t="s">
        <v>5592</v>
      </c>
      <c r="H940" s="174" t="s">
        <v>191</v>
      </c>
      <c r="I940" s="174" t="s">
        <v>3098</v>
      </c>
      <c r="J940" s="174" t="s">
        <v>5593</v>
      </c>
      <c r="K940" s="174"/>
      <c r="L940" s="174" t="s">
        <v>4704</v>
      </c>
      <c r="M940" s="174" t="s">
        <v>4705</v>
      </c>
      <c r="N940" s="176">
        <v>960</v>
      </c>
      <c r="O940" s="174" t="s">
        <v>3407</v>
      </c>
      <c r="P940" s="177">
        <v>15189</v>
      </c>
      <c r="Q940" s="176">
        <v>863</v>
      </c>
      <c r="R940" s="175">
        <v>715187.4</v>
      </c>
      <c r="S940" s="175">
        <v>80416.86</v>
      </c>
      <c r="T940" s="178">
        <v>0</v>
      </c>
      <c r="U940" s="96">
        <v>2</v>
      </c>
      <c r="V940" s="38" t="s">
        <v>112</v>
      </c>
      <c r="W940" s="38"/>
      <c r="X940" s="137">
        <v>9945.0532500000008</v>
      </c>
      <c r="Y940" s="138">
        <v>44409</v>
      </c>
      <c r="Z940" s="179">
        <v>8.0833333333333339</v>
      </c>
      <c r="AA940" s="139">
        <v>2022</v>
      </c>
      <c r="AB940" s="131"/>
      <c r="AC940" s="38"/>
      <c r="AD940" s="140">
        <v>80416.86</v>
      </c>
      <c r="AE940" s="141">
        <v>70471.806750000003</v>
      </c>
      <c r="AF940" s="141">
        <v>60526.753500000006</v>
      </c>
      <c r="AG940" s="141">
        <v>50581.700250000009</v>
      </c>
      <c r="AH940" s="141">
        <v>40636.647000000012</v>
      </c>
      <c r="AI940" s="141">
        <v>30691.593750000011</v>
      </c>
      <c r="AJ940" s="141">
        <v>20746.54050000001</v>
      </c>
      <c r="AK940" s="141">
        <v>10801.487250000009</v>
      </c>
      <c r="AL940" s="141">
        <v>856.43400000000838</v>
      </c>
      <c r="AM940" s="141">
        <v>0</v>
      </c>
      <c r="AN940" s="141">
        <v>0</v>
      </c>
      <c r="AO940" s="141">
        <v>0</v>
      </c>
      <c r="AP940" s="141">
        <v>0</v>
      </c>
      <c r="AQ940" s="141">
        <v>0</v>
      </c>
      <c r="AR940" s="141">
        <v>0</v>
      </c>
      <c r="AS940" s="141">
        <v>0</v>
      </c>
      <c r="AT940" s="141">
        <v>0</v>
      </c>
      <c r="AU940" s="141">
        <v>0</v>
      </c>
      <c r="AV940" s="141">
        <v>0</v>
      </c>
      <c r="AW940" s="141">
        <v>0</v>
      </c>
      <c r="AX940" s="141">
        <v>0</v>
      </c>
      <c r="AY940" s="141">
        <v>0</v>
      </c>
      <c r="AZ940" s="141">
        <v>0</v>
      </c>
      <c r="BA940" s="141">
        <v>0</v>
      </c>
      <c r="BB940" s="141">
        <v>0</v>
      </c>
      <c r="BC940" s="141">
        <v>0</v>
      </c>
      <c r="BD940" s="141">
        <v>0</v>
      </c>
      <c r="BE940" s="141">
        <v>0</v>
      </c>
      <c r="BF940" s="141">
        <v>0</v>
      </c>
      <c r="BG940" s="141">
        <v>0</v>
      </c>
      <c r="BH940" s="141">
        <v>0</v>
      </c>
      <c r="BI940" s="141">
        <v>0</v>
      </c>
      <c r="BJ940" s="141">
        <v>0</v>
      </c>
      <c r="BK940" s="141">
        <v>0</v>
      </c>
      <c r="BL940" s="141">
        <v>0</v>
      </c>
      <c r="BM940" s="141">
        <v>0</v>
      </c>
      <c r="BN940" s="141">
        <v>0</v>
      </c>
      <c r="BO940" s="141">
        <v>0</v>
      </c>
      <c r="BP940" s="141">
        <v>0</v>
      </c>
    </row>
    <row r="941" spans="4:68">
      <c r="D941" s="174" t="s">
        <v>5594</v>
      </c>
      <c r="E941" s="175">
        <v>82620.88</v>
      </c>
      <c r="F941" s="174" t="s">
        <v>3428</v>
      </c>
      <c r="G941" s="174" t="s">
        <v>5595</v>
      </c>
      <c r="H941" s="174" t="s">
        <v>191</v>
      </c>
      <c r="I941" s="174" t="s">
        <v>3098</v>
      </c>
      <c r="J941" s="174" t="s">
        <v>5596</v>
      </c>
      <c r="K941" s="174"/>
      <c r="L941" s="174" t="s">
        <v>4704</v>
      </c>
      <c r="M941" s="174" t="s">
        <v>4705</v>
      </c>
      <c r="N941" s="176">
        <v>960</v>
      </c>
      <c r="O941" s="174" t="s">
        <v>3407</v>
      </c>
      <c r="P941" s="177">
        <v>15189</v>
      </c>
      <c r="Q941" s="176">
        <v>863</v>
      </c>
      <c r="R941" s="175">
        <v>74269.84</v>
      </c>
      <c r="S941" s="175">
        <v>8351.0400000000009</v>
      </c>
      <c r="T941" s="178">
        <v>0</v>
      </c>
      <c r="U941" s="96">
        <v>2</v>
      </c>
      <c r="V941" s="38" t="s">
        <v>112</v>
      </c>
      <c r="W941" s="38"/>
      <c r="X941" s="137">
        <v>1032.761</v>
      </c>
      <c r="Y941" s="138">
        <v>44409</v>
      </c>
      <c r="Z941" s="179">
        <v>8.0833333333333339</v>
      </c>
      <c r="AA941" s="139">
        <v>2022</v>
      </c>
      <c r="AB941" s="131"/>
      <c r="AC941" s="38"/>
      <c r="AD941" s="140">
        <v>8351.0400000000009</v>
      </c>
      <c r="AE941" s="141">
        <v>7318.2790000000005</v>
      </c>
      <c r="AF941" s="141">
        <v>6285.518</v>
      </c>
      <c r="AG941" s="141">
        <v>5252.7569999999996</v>
      </c>
      <c r="AH941" s="141">
        <v>4219.9959999999992</v>
      </c>
      <c r="AI941" s="141">
        <v>3187.2349999999992</v>
      </c>
      <c r="AJ941" s="141">
        <v>2154.4739999999993</v>
      </c>
      <c r="AK941" s="141">
        <v>1121.7129999999993</v>
      </c>
      <c r="AL941" s="141">
        <v>88.951999999999316</v>
      </c>
      <c r="AM941" s="141">
        <v>0</v>
      </c>
      <c r="AN941" s="141">
        <v>0</v>
      </c>
      <c r="AO941" s="141">
        <v>0</v>
      </c>
      <c r="AP941" s="141">
        <v>0</v>
      </c>
      <c r="AQ941" s="141">
        <v>0</v>
      </c>
      <c r="AR941" s="141">
        <v>0</v>
      </c>
      <c r="AS941" s="141">
        <v>0</v>
      </c>
      <c r="AT941" s="141">
        <v>0</v>
      </c>
      <c r="AU941" s="141">
        <v>0</v>
      </c>
      <c r="AV941" s="141">
        <v>0</v>
      </c>
      <c r="AW941" s="141">
        <v>0</v>
      </c>
      <c r="AX941" s="141">
        <v>0</v>
      </c>
      <c r="AY941" s="141">
        <v>0</v>
      </c>
      <c r="AZ941" s="141">
        <v>0</v>
      </c>
      <c r="BA941" s="141">
        <v>0</v>
      </c>
      <c r="BB941" s="141">
        <v>0</v>
      </c>
      <c r="BC941" s="141">
        <v>0</v>
      </c>
      <c r="BD941" s="141">
        <v>0</v>
      </c>
      <c r="BE941" s="141">
        <v>0</v>
      </c>
      <c r="BF941" s="141">
        <v>0</v>
      </c>
      <c r="BG941" s="141">
        <v>0</v>
      </c>
      <c r="BH941" s="141">
        <v>0</v>
      </c>
      <c r="BI941" s="141">
        <v>0</v>
      </c>
      <c r="BJ941" s="141">
        <v>0</v>
      </c>
      <c r="BK941" s="141">
        <v>0</v>
      </c>
      <c r="BL941" s="141">
        <v>0</v>
      </c>
      <c r="BM941" s="141">
        <v>0</v>
      </c>
      <c r="BN941" s="141">
        <v>0</v>
      </c>
      <c r="BO941" s="141">
        <v>0</v>
      </c>
      <c r="BP941" s="141">
        <v>0</v>
      </c>
    </row>
    <row r="942" spans="4:68">
      <c r="D942" s="174" t="s">
        <v>5597</v>
      </c>
      <c r="E942" s="175">
        <v>91883.02</v>
      </c>
      <c r="F942" s="174" t="s">
        <v>3428</v>
      </c>
      <c r="G942" s="174" t="s">
        <v>5598</v>
      </c>
      <c r="H942" s="174" t="s">
        <v>191</v>
      </c>
      <c r="I942" s="174" t="s">
        <v>3098</v>
      </c>
      <c r="J942" s="174" t="s">
        <v>5599</v>
      </c>
      <c r="K942" s="174"/>
      <c r="L942" s="174" t="s">
        <v>4704</v>
      </c>
      <c r="M942" s="174" t="s">
        <v>4705</v>
      </c>
      <c r="N942" s="176">
        <v>960</v>
      </c>
      <c r="O942" s="174" t="s">
        <v>3407</v>
      </c>
      <c r="P942" s="177">
        <v>15189</v>
      </c>
      <c r="Q942" s="176">
        <v>863</v>
      </c>
      <c r="R942" s="175">
        <v>82595.710000000006</v>
      </c>
      <c r="S942" s="175">
        <v>9287.31</v>
      </c>
      <c r="T942" s="178">
        <v>0</v>
      </c>
      <c r="U942" s="96">
        <v>2</v>
      </c>
      <c r="V942" s="38" t="s">
        <v>112</v>
      </c>
      <c r="W942" s="38"/>
      <c r="X942" s="137">
        <v>1148.5377500000002</v>
      </c>
      <c r="Y942" s="138">
        <v>44409</v>
      </c>
      <c r="Z942" s="179">
        <v>8.0833333333333339</v>
      </c>
      <c r="AA942" s="139">
        <v>2022</v>
      </c>
      <c r="AB942" s="131"/>
      <c r="AC942" s="38"/>
      <c r="AD942" s="140">
        <v>9287.31</v>
      </c>
      <c r="AE942" s="141">
        <v>8138.7722499999991</v>
      </c>
      <c r="AF942" s="141">
        <v>6990.2344999999987</v>
      </c>
      <c r="AG942" s="141">
        <v>5841.6967499999982</v>
      </c>
      <c r="AH942" s="141">
        <v>4693.1589999999978</v>
      </c>
      <c r="AI942" s="141">
        <v>3544.6212499999974</v>
      </c>
      <c r="AJ942" s="141">
        <v>2396.083499999997</v>
      </c>
      <c r="AK942" s="141">
        <v>1247.5457499999968</v>
      </c>
      <c r="AL942" s="141">
        <v>99.007999999996628</v>
      </c>
      <c r="AM942" s="141">
        <v>0</v>
      </c>
      <c r="AN942" s="141">
        <v>0</v>
      </c>
      <c r="AO942" s="141">
        <v>0</v>
      </c>
      <c r="AP942" s="141">
        <v>0</v>
      </c>
      <c r="AQ942" s="141">
        <v>0</v>
      </c>
      <c r="AR942" s="141">
        <v>0</v>
      </c>
      <c r="AS942" s="141">
        <v>0</v>
      </c>
      <c r="AT942" s="141">
        <v>0</v>
      </c>
      <c r="AU942" s="141">
        <v>0</v>
      </c>
      <c r="AV942" s="141">
        <v>0</v>
      </c>
      <c r="AW942" s="141">
        <v>0</v>
      </c>
      <c r="AX942" s="141">
        <v>0</v>
      </c>
      <c r="AY942" s="141">
        <v>0</v>
      </c>
      <c r="AZ942" s="141">
        <v>0</v>
      </c>
      <c r="BA942" s="141">
        <v>0</v>
      </c>
      <c r="BB942" s="141">
        <v>0</v>
      </c>
      <c r="BC942" s="141">
        <v>0</v>
      </c>
      <c r="BD942" s="141">
        <v>0</v>
      </c>
      <c r="BE942" s="141">
        <v>0</v>
      </c>
      <c r="BF942" s="141">
        <v>0</v>
      </c>
      <c r="BG942" s="141">
        <v>0</v>
      </c>
      <c r="BH942" s="141">
        <v>0</v>
      </c>
      <c r="BI942" s="141">
        <v>0</v>
      </c>
      <c r="BJ942" s="141">
        <v>0</v>
      </c>
      <c r="BK942" s="141">
        <v>0</v>
      </c>
      <c r="BL942" s="141">
        <v>0</v>
      </c>
      <c r="BM942" s="141">
        <v>0</v>
      </c>
      <c r="BN942" s="141">
        <v>0</v>
      </c>
      <c r="BO942" s="141">
        <v>0</v>
      </c>
      <c r="BP942" s="141">
        <v>0</v>
      </c>
    </row>
    <row r="943" spans="4:68">
      <c r="D943" s="174" t="s">
        <v>5600</v>
      </c>
      <c r="E943" s="175">
        <v>124654.21</v>
      </c>
      <c r="F943" s="174" t="s">
        <v>3428</v>
      </c>
      <c r="G943" s="174" t="s">
        <v>5598</v>
      </c>
      <c r="H943" s="174" t="s">
        <v>191</v>
      </c>
      <c r="I943" s="174" t="s">
        <v>3098</v>
      </c>
      <c r="J943" s="174" t="s">
        <v>5601</v>
      </c>
      <c r="K943" s="174"/>
      <c r="L943" s="174" t="s">
        <v>4704</v>
      </c>
      <c r="M943" s="174" t="s">
        <v>4705</v>
      </c>
      <c r="N943" s="176">
        <v>960</v>
      </c>
      <c r="O943" s="174" t="s">
        <v>3407</v>
      </c>
      <c r="P943" s="177">
        <v>15189</v>
      </c>
      <c r="Q943" s="176">
        <v>863</v>
      </c>
      <c r="R943" s="175">
        <v>112054.51</v>
      </c>
      <c r="S943" s="175">
        <v>12599.7</v>
      </c>
      <c r="T943" s="178">
        <v>0</v>
      </c>
      <c r="U943" s="96">
        <v>2</v>
      </c>
      <c r="V943" s="38" t="s">
        <v>112</v>
      </c>
      <c r="W943" s="38"/>
      <c r="X943" s="137">
        <v>1558.1776250000003</v>
      </c>
      <c r="Y943" s="138">
        <v>44409</v>
      </c>
      <c r="Z943" s="179">
        <v>8.0833333333333339</v>
      </c>
      <c r="AA943" s="139">
        <v>2022</v>
      </c>
      <c r="AB943" s="131"/>
      <c r="AC943" s="38"/>
      <c r="AD943" s="140">
        <v>12599.7</v>
      </c>
      <c r="AE943" s="141">
        <v>11041.522375</v>
      </c>
      <c r="AF943" s="141">
        <v>9483.3447500000002</v>
      </c>
      <c r="AG943" s="141">
        <v>7925.1671249999999</v>
      </c>
      <c r="AH943" s="141">
        <v>6366.9894999999997</v>
      </c>
      <c r="AI943" s="141">
        <v>4808.8118749999994</v>
      </c>
      <c r="AJ943" s="141">
        <v>3250.6342499999992</v>
      </c>
      <c r="AK943" s="141">
        <v>1692.4566249999989</v>
      </c>
      <c r="AL943" s="141">
        <v>134.27899999999863</v>
      </c>
      <c r="AM943" s="141">
        <v>0</v>
      </c>
      <c r="AN943" s="141">
        <v>0</v>
      </c>
      <c r="AO943" s="141">
        <v>0</v>
      </c>
      <c r="AP943" s="141">
        <v>0</v>
      </c>
      <c r="AQ943" s="141">
        <v>0</v>
      </c>
      <c r="AR943" s="141">
        <v>0</v>
      </c>
      <c r="AS943" s="141">
        <v>0</v>
      </c>
      <c r="AT943" s="141">
        <v>0</v>
      </c>
      <c r="AU943" s="141">
        <v>0</v>
      </c>
      <c r="AV943" s="141">
        <v>0</v>
      </c>
      <c r="AW943" s="141">
        <v>0</v>
      </c>
      <c r="AX943" s="141">
        <v>0</v>
      </c>
      <c r="AY943" s="141">
        <v>0</v>
      </c>
      <c r="AZ943" s="141">
        <v>0</v>
      </c>
      <c r="BA943" s="141">
        <v>0</v>
      </c>
      <c r="BB943" s="141">
        <v>0</v>
      </c>
      <c r="BC943" s="141">
        <v>0</v>
      </c>
      <c r="BD943" s="141">
        <v>0</v>
      </c>
      <c r="BE943" s="141">
        <v>0</v>
      </c>
      <c r="BF943" s="141">
        <v>0</v>
      </c>
      <c r="BG943" s="141">
        <v>0</v>
      </c>
      <c r="BH943" s="141">
        <v>0</v>
      </c>
      <c r="BI943" s="141">
        <v>0</v>
      </c>
      <c r="BJ943" s="141">
        <v>0</v>
      </c>
      <c r="BK943" s="141">
        <v>0</v>
      </c>
      <c r="BL943" s="141">
        <v>0</v>
      </c>
      <c r="BM943" s="141">
        <v>0</v>
      </c>
      <c r="BN943" s="141">
        <v>0</v>
      </c>
      <c r="BO943" s="141">
        <v>0</v>
      </c>
      <c r="BP943" s="141">
        <v>0</v>
      </c>
    </row>
    <row r="944" spans="4:68">
      <c r="D944" s="174" t="s">
        <v>5602</v>
      </c>
      <c r="E944" s="175">
        <v>814857.15</v>
      </c>
      <c r="F944" s="174" t="s">
        <v>3428</v>
      </c>
      <c r="G944" s="174" t="s">
        <v>5598</v>
      </c>
      <c r="H944" s="174" t="s">
        <v>191</v>
      </c>
      <c r="I944" s="174" t="s">
        <v>3098</v>
      </c>
      <c r="J944" s="174" t="s">
        <v>5603</v>
      </c>
      <c r="K944" s="174"/>
      <c r="L944" s="174" t="s">
        <v>4704</v>
      </c>
      <c r="M944" s="174" t="s">
        <v>4705</v>
      </c>
      <c r="N944" s="176">
        <v>960</v>
      </c>
      <c r="O944" s="174" t="s">
        <v>3407</v>
      </c>
      <c r="P944" s="177">
        <v>15189</v>
      </c>
      <c r="Q944" s="176">
        <v>863</v>
      </c>
      <c r="R944" s="175">
        <v>732494.27</v>
      </c>
      <c r="S944" s="175">
        <v>82362.880000000005</v>
      </c>
      <c r="T944" s="178">
        <v>0</v>
      </c>
      <c r="U944" s="96">
        <v>2</v>
      </c>
      <c r="V944" s="38" t="s">
        <v>112</v>
      </c>
      <c r="W944" s="38"/>
      <c r="X944" s="137">
        <v>10185.714375000001</v>
      </c>
      <c r="Y944" s="138">
        <v>44409</v>
      </c>
      <c r="Z944" s="179">
        <v>8.0833333333333339</v>
      </c>
      <c r="AA944" s="139">
        <v>2022</v>
      </c>
      <c r="AB944" s="131"/>
      <c r="AC944" s="38"/>
      <c r="AD944" s="140">
        <v>82362.880000000005</v>
      </c>
      <c r="AE944" s="141">
        <v>72177.165625000009</v>
      </c>
      <c r="AF944" s="141">
        <v>61991.451250000006</v>
      </c>
      <c r="AG944" s="141">
        <v>51805.736875000002</v>
      </c>
      <c r="AH944" s="141">
        <v>41620.022499999999</v>
      </c>
      <c r="AI944" s="141">
        <v>31434.308124999996</v>
      </c>
      <c r="AJ944" s="141">
        <v>21248.593749999993</v>
      </c>
      <c r="AK944" s="141">
        <v>11062.879374999991</v>
      </c>
      <c r="AL944" s="141">
        <v>877.16499999998996</v>
      </c>
      <c r="AM944" s="141">
        <v>0</v>
      </c>
      <c r="AN944" s="141">
        <v>0</v>
      </c>
      <c r="AO944" s="141">
        <v>0</v>
      </c>
      <c r="AP944" s="141">
        <v>0</v>
      </c>
      <c r="AQ944" s="141">
        <v>0</v>
      </c>
      <c r="AR944" s="141">
        <v>0</v>
      </c>
      <c r="AS944" s="141">
        <v>0</v>
      </c>
      <c r="AT944" s="141">
        <v>0</v>
      </c>
      <c r="AU944" s="141">
        <v>0</v>
      </c>
      <c r="AV944" s="141">
        <v>0</v>
      </c>
      <c r="AW944" s="141">
        <v>0</v>
      </c>
      <c r="AX944" s="141">
        <v>0</v>
      </c>
      <c r="AY944" s="141">
        <v>0</v>
      </c>
      <c r="AZ944" s="141">
        <v>0</v>
      </c>
      <c r="BA944" s="141">
        <v>0</v>
      </c>
      <c r="BB944" s="141">
        <v>0</v>
      </c>
      <c r="BC944" s="141">
        <v>0</v>
      </c>
      <c r="BD944" s="141">
        <v>0</v>
      </c>
      <c r="BE944" s="141">
        <v>0</v>
      </c>
      <c r="BF944" s="141">
        <v>0</v>
      </c>
      <c r="BG944" s="141">
        <v>0</v>
      </c>
      <c r="BH944" s="141">
        <v>0</v>
      </c>
      <c r="BI944" s="141">
        <v>0</v>
      </c>
      <c r="BJ944" s="141">
        <v>0</v>
      </c>
      <c r="BK944" s="141">
        <v>0</v>
      </c>
      <c r="BL944" s="141">
        <v>0</v>
      </c>
      <c r="BM944" s="141">
        <v>0</v>
      </c>
      <c r="BN944" s="141">
        <v>0</v>
      </c>
      <c r="BO944" s="141">
        <v>0</v>
      </c>
      <c r="BP944" s="141">
        <v>0</v>
      </c>
    </row>
    <row r="945" spans="4:68">
      <c r="D945" s="174" t="s">
        <v>5604</v>
      </c>
      <c r="E945" s="175">
        <v>604900.75</v>
      </c>
      <c r="F945" s="174" t="s">
        <v>3428</v>
      </c>
      <c r="G945" s="174" t="s">
        <v>5605</v>
      </c>
      <c r="H945" s="174" t="s">
        <v>191</v>
      </c>
      <c r="I945" s="174" t="s">
        <v>3098</v>
      </c>
      <c r="J945" s="174" t="s">
        <v>5606</v>
      </c>
      <c r="K945" s="174"/>
      <c r="L945" s="174" t="s">
        <v>4704</v>
      </c>
      <c r="M945" s="174" t="s">
        <v>4705</v>
      </c>
      <c r="N945" s="176">
        <v>960</v>
      </c>
      <c r="O945" s="174" t="s">
        <v>3407</v>
      </c>
      <c r="P945" s="177">
        <v>15189</v>
      </c>
      <c r="Q945" s="176">
        <v>863</v>
      </c>
      <c r="R945" s="175">
        <v>543759.43000000005</v>
      </c>
      <c r="S945" s="175">
        <v>61141.32</v>
      </c>
      <c r="T945" s="178">
        <v>0</v>
      </c>
      <c r="U945" s="96">
        <v>2</v>
      </c>
      <c r="V945" s="38" t="s">
        <v>112</v>
      </c>
      <c r="W945" s="38"/>
      <c r="X945" s="137">
        <v>7561.2593749999996</v>
      </c>
      <c r="Y945" s="138">
        <v>44409</v>
      </c>
      <c r="Z945" s="179">
        <v>8.0833333333333339</v>
      </c>
      <c r="AA945" s="139">
        <v>2022</v>
      </c>
      <c r="AB945" s="131"/>
      <c r="AC945" s="38"/>
      <c r="AD945" s="140">
        <v>61141.32</v>
      </c>
      <c r="AE945" s="141">
        <v>53580.060624999998</v>
      </c>
      <c r="AF945" s="141">
        <v>46018.801249999997</v>
      </c>
      <c r="AG945" s="141">
        <v>38457.541874999995</v>
      </c>
      <c r="AH945" s="141">
        <v>30896.282499999994</v>
      </c>
      <c r="AI945" s="141">
        <v>23335.023124999992</v>
      </c>
      <c r="AJ945" s="141">
        <v>15773.763749999993</v>
      </c>
      <c r="AK945" s="141">
        <v>8212.5043749999932</v>
      </c>
      <c r="AL945" s="141">
        <v>651.24499999999352</v>
      </c>
      <c r="AM945" s="141">
        <v>0</v>
      </c>
      <c r="AN945" s="141">
        <v>0</v>
      </c>
      <c r="AO945" s="141">
        <v>0</v>
      </c>
      <c r="AP945" s="141">
        <v>0</v>
      </c>
      <c r="AQ945" s="141">
        <v>0</v>
      </c>
      <c r="AR945" s="141">
        <v>0</v>
      </c>
      <c r="AS945" s="141">
        <v>0</v>
      </c>
      <c r="AT945" s="141">
        <v>0</v>
      </c>
      <c r="AU945" s="141">
        <v>0</v>
      </c>
      <c r="AV945" s="141">
        <v>0</v>
      </c>
      <c r="AW945" s="141">
        <v>0</v>
      </c>
      <c r="AX945" s="141">
        <v>0</v>
      </c>
      <c r="AY945" s="141">
        <v>0</v>
      </c>
      <c r="AZ945" s="141">
        <v>0</v>
      </c>
      <c r="BA945" s="141">
        <v>0</v>
      </c>
      <c r="BB945" s="141">
        <v>0</v>
      </c>
      <c r="BC945" s="141">
        <v>0</v>
      </c>
      <c r="BD945" s="141">
        <v>0</v>
      </c>
      <c r="BE945" s="141">
        <v>0</v>
      </c>
      <c r="BF945" s="141">
        <v>0</v>
      </c>
      <c r="BG945" s="141">
        <v>0</v>
      </c>
      <c r="BH945" s="141">
        <v>0</v>
      </c>
      <c r="BI945" s="141">
        <v>0</v>
      </c>
      <c r="BJ945" s="141">
        <v>0</v>
      </c>
      <c r="BK945" s="141">
        <v>0</v>
      </c>
      <c r="BL945" s="141">
        <v>0</v>
      </c>
      <c r="BM945" s="141">
        <v>0</v>
      </c>
      <c r="BN945" s="141">
        <v>0</v>
      </c>
      <c r="BO945" s="141">
        <v>0</v>
      </c>
      <c r="BP945" s="141">
        <v>0</v>
      </c>
    </row>
    <row r="946" spans="4:68">
      <c r="D946" s="174" t="s">
        <v>5607</v>
      </c>
      <c r="E946" s="175">
        <v>877180.66</v>
      </c>
      <c r="F946" s="174" t="s">
        <v>3428</v>
      </c>
      <c r="G946" s="174" t="s">
        <v>5605</v>
      </c>
      <c r="H946" s="174" t="s">
        <v>191</v>
      </c>
      <c r="I946" s="174" t="s">
        <v>3098</v>
      </c>
      <c r="J946" s="174" t="s">
        <v>5608</v>
      </c>
      <c r="K946" s="174"/>
      <c r="L946" s="174" t="s">
        <v>4704</v>
      </c>
      <c r="M946" s="174" t="s">
        <v>4705</v>
      </c>
      <c r="N946" s="176">
        <v>960</v>
      </c>
      <c r="O946" s="174" t="s">
        <v>3407</v>
      </c>
      <c r="P946" s="177">
        <v>15189</v>
      </c>
      <c r="Q946" s="176">
        <v>863</v>
      </c>
      <c r="R946" s="175">
        <v>788518.29</v>
      </c>
      <c r="S946" s="175">
        <v>88662.37</v>
      </c>
      <c r="T946" s="178">
        <v>0</v>
      </c>
      <c r="U946" s="96">
        <v>2</v>
      </c>
      <c r="V946" s="38" t="s">
        <v>112</v>
      </c>
      <c r="W946" s="38"/>
      <c r="X946" s="137">
        <v>10964.758249999999</v>
      </c>
      <c r="Y946" s="138">
        <v>44409</v>
      </c>
      <c r="Z946" s="179">
        <v>8.0833333333333339</v>
      </c>
      <c r="AA946" s="139">
        <v>2022</v>
      </c>
      <c r="AB946" s="131"/>
      <c r="AC946" s="38"/>
      <c r="AD946" s="140">
        <v>88662.37</v>
      </c>
      <c r="AE946" s="141">
        <v>77697.611749999996</v>
      </c>
      <c r="AF946" s="141">
        <v>66732.853499999997</v>
      </c>
      <c r="AG946" s="141">
        <v>55768.095249999998</v>
      </c>
      <c r="AH946" s="141">
        <v>44803.337</v>
      </c>
      <c r="AI946" s="141">
        <v>33838.578750000001</v>
      </c>
      <c r="AJ946" s="141">
        <v>22873.820500000002</v>
      </c>
      <c r="AK946" s="141">
        <v>11909.062250000003</v>
      </c>
      <c r="AL946" s="141">
        <v>944.30400000000373</v>
      </c>
      <c r="AM946" s="141">
        <v>0</v>
      </c>
      <c r="AN946" s="141">
        <v>0</v>
      </c>
      <c r="AO946" s="141">
        <v>0</v>
      </c>
      <c r="AP946" s="141">
        <v>0</v>
      </c>
      <c r="AQ946" s="141">
        <v>0</v>
      </c>
      <c r="AR946" s="141">
        <v>0</v>
      </c>
      <c r="AS946" s="141">
        <v>0</v>
      </c>
      <c r="AT946" s="141">
        <v>0</v>
      </c>
      <c r="AU946" s="141">
        <v>0</v>
      </c>
      <c r="AV946" s="141">
        <v>0</v>
      </c>
      <c r="AW946" s="141">
        <v>0</v>
      </c>
      <c r="AX946" s="141">
        <v>0</v>
      </c>
      <c r="AY946" s="141">
        <v>0</v>
      </c>
      <c r="AZ946" s="141">
        <v>0</v>
      </c>
      <c r="BA946" s="141">
        <v>0</v>
      </c>
      <c r="BB946" s="141">
        <v>0</v>
      </c>
      <c r="BC946" s="141">
        <v>0</v>
      </c>
      <c r="BD946" s="141">
        <v>0</v>
      </c>
      <c r="BE946" s="141">
        <v>0</v>
      </c>
      <c r="BF946" s="141">
        <v>0</v>
      </c>
      <c r="BG946" s="141">
        <v>0</v>
      </c>
      <c r="BH946" s="141">
        <v>0</v>
      </c>
      <c r="BI946" s="141">
        <v>0</v>
      </c>
      <c r="BJ946" s="141">
        <v>0</v>
      </c>
      <c r="BK946" s="141">
        <v>0</v>
      </c>
      <c r="BL946" s="141">
        <v>0</v>
      </c>
      <c r="BM946" s="141">
        <v>0</v>
      </c>
      <c r="BN946" s="141">
        <v>0</v>
      </c>
      <c r="BO946" s="141">
        <v>0</v>
      </c>
      <c r="BP946" s="141">
        <v>0</v>
      </c>
    </row>
    <row r="947" spans="4:68">
      <c r="D947" s="174" t="s">
        <v>5609</v>
      </c>
      <c r="E947" s="175">
        <v>82894.509999999995</v>
      </c>
      <c r="F947" s="174" t="s">
        <v>3428</v>
      </c>
      <c r="G947" s="174" t="s">
        <v>5610</v>
      </c>
      <c r="H947" s="174" t="s">
        <v>191</v>
      </c>
      <c r="I947" s="174" t="s">
        <v>3098</v>
      </c>
      <c r="J947" s="174" t="s">
        <v>5611</v>
      </c>
      <c r="K947" s="174"/>
      <c r="L947" s="174" t="s">
        <v>4704</v>
      </c>
      <c r="M947" s="174" t="s">
        <v>4705</v>
      </c>
      <c r="N947" s="176">
        <v>960</v>
      </c>
      <c r="O947" s="174" t="s">
        <v>3407</v>
      </c>
      <c r="P947" s="177">
        <v>15189</v>
      </c>
      <c r="Q947" s="176">
        <v>863</v>
      </c>
      <c r="R947" s="175">
        <v>74515.81</v>
      </c>
      <c r="S947" s="175">
        <v>8378.7000000000007</v>
      </c>
      <c r="T947" s="178">
        <v>0</v>
      </c>
      <c r="U947" s="96">
        <v>2</v>
      </c>
      <c r="V947" s="38" t="s">
        <v>112</v>
      </c>
      <c r="W947" s="38"/>
      <c r="X947" s="137">
        <v>1036.1813749999999</v>
      </c>
      <c r="Y947" s="138">
        <v>44409</v>
      </c>
      <c r="Z947" s="179">
        <v>8.0833333333333339</v>
      </c>
      <c r="AA947" s="139">
        <v>2022</v>
      </c>
      <c r="AB947" s="131"/>
      <c r="AC947" s="38"/>
      <c r="AD947" s="140">
        <v>8378.7000000000007</v>
      </c>
      <c r="AE947" s="141">
        <v>7342.5186250000006</v>
      </c>
      <c r="AF947" s="141">
        <v>6306.3372500000005</v>
      </c>
      <c r="AG947" s="141">
        <v>5270.1558750000004</v>
      </c>
      <c r="AH947" s="141">
        <v>4233.9745000000003</v>
      </c>
      <c r="AI947" s="141">
        <v>3197.7931250000001</v>
      </c>
      <c r="AJ947" s="141">
        <v>2161.61175</v>
      </c>
      <c r="AK947" s="141">
        <v>1125.4303750000001</v>
      </c>
      <c r="AL947" s="141">
        <v>89.249000000000251</v>
      </c>
      <c r="AM947" s="141">
        <v>0</v>
      </c>
      <c r="AN947" s="141">
        <v>0</v>
      </c>
      <c r="AO947" s="141">
        <v>0</v>
      </c>
      <c r="AP947" s="141">
        <v>0</v>
      </c>
      <c r="AQ947" s="141">
        <v>0</v>
      </c>
      <c r="AR947" s="141">
        <v>0</v>
      </c>
      <c r="AS947" s="141">
        <v>0</v>
      </c>
      <c r="AT947" s="141">
        <v>0</v>
      </c>
      <c r="AU947" s="141">
        <v>0</v>
      </c>
      <c r="AV947" s="141">
        <v>0</v>
      </c>
      <c r="AW947" s="141">
        <v>0</v>
      </c>
      <c r="AX947" s="141">
        <v>0</v>
      </c>
      <c r="AY947" s="141">
        <v>0</v>
      </c>
      <c r="AZ947" s="141">
        <v>0</v>
      </c>
      <c r="BA947" s="141">
        <v>0</v>
      </c>
      <c r="BB947" s="141">
        <v>0</v>
      </c>
      <c r="BC947" s="141">
        <v>0</v>
      </c>
      <c r="BD947" s="141">
        <v>0</v>
      </c>
      <c r="BE947" s="141">
        <v>0</v>
      </c>
      <c r="BF947" s="141">
        <v>0</v>
      </c>
      <c r="BG947" s="141">
        <v>0</v>
      </c>
      <c r="BH947" s="141">
        <v>0</v>
      </c>
      <c r="BI947" s="141">
        <v>0</v>
      </c>
      <c r="BJ947" s="141">
        <v>0</v>
      </c>
      <c r="BK947" s="141">
        <v>0</v>
      </c>
      <c r="BL947" s="141">
        <v>0</v>
      </c>
      <c r="BM947" s="141">
        <v>0</v>
      </c>
      <c r="BN947" s="141">
        <v>0</v>
      </c>
      <c r="BO947" s="141">
        <v>0</v>
      </c>
      <c r="BP947" s="141">
        <v>0</v>
      </c>
    </row>
    <row r="948" spans="4:68">
      <c r="D948" s="174" t="s">
        <v>5612</v>
      </c>
      <c r="E948" s="175">
        <v>106558.16</v>
      </c>
      <c r="F948" s="174" t="s">
        <v>3428</v>
      </c>
      <c r="G948" s="174" t="s">
        <v>5613</v>
      </c>
      <c r="H948" s="174" t="s">
        <v>191</v>
      </c>
      <c r="I948" s="174" t="s">
        <v>3098</v>
      </c>
      <c r="J948" s="174" t="s">
        <v>5614</v>
      </c>
      <c r="K948" s="174"/>
      <c r="L948" s="174" t="s">
        <v>4704</v>
      </c>
      <c r="M948" s="174" t="s">
        <v>4705</v>
      </c>
      <c r="N948" s="176">
        <v>960</v>
      </c>
      <c r="O948" s="174" t="s">
        <v>3407</v>
      </c>
      <c r="P948" s="177">
        <v>15189</v>
      </c>
      <c r="Q948" s="176">
        <v>863</v>
      </c>
      <c r="R948" s="175">
        <v>95787.55</v>
      </c>
      <c r="S948" s="175">
        <v>10770.61</v>
      </c>
      <c r="T948" s="178">
        <v>0</v>
      </c>
      <c r="U948" s="96">
        <v>2</v>
      </c>
      <c r="V948" s="38" t="s">
        <v>112</v>
      </c>
      <c r="W948" s="38"/>
      <c r="X948" s="137">
        <v>1331.9770000000001</v>
      </c>
      <c r="Y948" s="138">
        <v>44409</v>
      </c>
      <c r="Z948" s="179">
        <v>8.0833333333333339</v>
      </c>
      <c r="AA948" s="139">
        <v>2022</v>
      </c>
      <c r="AB948" s="131"/>
      <c r="AC948" s="38"/>
      <c r="AD948" s="140">
        <v>10770.61</v>
      </c>
      <c r="AE948" s="141">
        <v>9438.6329999999998</v>
      </c>
      <c r="AF948" s="141">
        <v>8106.6559999999999</v>
      </c>
      <c r="AG948" s="141">
        <v>6774.6790000000001</v>
      </c>
      <c r="AH948" s="141">
        <v>5442.7020000000002</v>
      </c>
      <c r="AI948" s="141">
        <v>4110.7250000000004</v>
      </c>
      <c r="AJ948" s="141">
        <v>2778.7480000000005</v>
      </c>
      <c r="AK948" s="141">
        <v>1446.7710000000004</v>
      </c>
      <c r="AL948" s="141">
        <v>114.79400000000032</v>
      </c>
      <c r="AM948" s="141">
        <v>0</v>
      </c>
      <c r="AN948" s="141">
        <v>0</v>
      </c>
      <c r="AO948" s="141">
        <v>0</v>
      </c>
      <c r="AP948" s="141">
        <v>0</v>
      </c>
      <c r="AQ948" s="141">
        <v>0</v>
      </c>
      <c r="AR948" s="141">
        <v>0</v>
      </c>
      <c r="AS948" s="141">
        <v>0</v>
      </c>
      <c r="AT948" s="141">
        <v>0</v>
      </c>
      <c r="AU948" s="141">
        <v>0</v>
      </c>
      <c r="AV948" s="141">
        <v>0</v>
      </c>
      <c r="AW948" s="141">
        <v>0</v>
      </c>
      <c r="AX948" s="141">
        <v>0</v>
      </c>
      <c r="AY948" s="141">
        <v>0</v>
      </c>
      <c r="AZ948" s="141">
        <v>0</v>
      </c>
      <c r="BA948" s="141">
        <v>0</v>
      </c>
      <c r="BB948" s="141">
        <v>0</v>
      </c>
      <c r="BC948" s="141">
        <v>0</v>
      </c>
      <c r="BD948" s="141">
        <v>0</v>
      </c>
      <c r="BE948" s="141">
        <v>0</v>
      </c>
      <c r="BF948" s="141">
        <v>0</v>
      </c>
      <c r="BG948" s="141">
        <v>0</v>
      </c>
      <c r="BH948" s="141">
        <v>0</v>
      </c>
      <c r="BI948" s="141">
        <v>0</v>
      </c>
      <c r="BJ948" s="141">
        <v>0</v>
      </c>
      <c r="BK948" s="141">
        <v>0</v>
      </c>
      <c r="BL948" s="141">
        <v>0</v>
      </c>
      <c r="BM948" s="141">
        <v>0</v>
      </c>
      <c r="BN948" s="141">
        <v>0</v>
      </c>
      <c r="BO948" s="141">
        <v>0</v>
      </c>
      <c r="BP948" s="141">
        <v>0</v>
      </c>
    </row>
    <row r="949" spans="4:68">
      <c r="D949" s="174" t="s">
        <v>5615</v>
      </c>
      <c r="E949" s="175">
        <v>23469772.309999999</v>
      </c>
      <c r="F949" s="174" t="s">
        <v>3428</v>
      </c>
      <c r="G949" s="174" t="s">
        <v>5616</v>
      </c>
      <c r="H949" s="174" t="s">
        <v>191</v>
      </c>
      <c r="I949" s="174" t="s">
        <v>3098</v>
      </c>
      <c r="J949" s="174" t="s">
        <v>5617</v>
      </c>
      <c r="K949" s="174"/>
      <c r="L949" s="174" t="s">
        <v>4704</v>
      </c>
      <c r="M949" s="174" t="s">
        <v>4705</v>
      </c>
      <c r="N949" s="176">
        <v>960</v>
      </c>
      <c r="O949" s="174" t="s">
        <v>3407</v>
      </c>
      <c r="P949" s="177">
        <v>15189</v>
      </c>
      <c r="Q949" s="176">
        <v>863</v>
      </c>
      <c r="R949" s="175">
        <v>21097532.420000002</v>
      </c>
      <c r="S949" s="175">
        <v>2372239.89</v>
      </c>
      <c r="T949" s="178">
        <v>0</v>
      </c>
      <c r="U949" s="96">
        <v>2</v>
      </c>
      <c r="V949" s="38" t="s">
        <v>112</v>
      </c>
      <c r="W949" s="38"/>
      <c r="X949" s="137">
        <v>293372.15387500002</v>
      </c>
      <c r="Y949" s="138">
        <v>44409</v>
      </c>
      <c r="Z949" s="179">
        <v>8.0833333333333339</v>
      </c>
      <c r="AA949" s="139">
        <v>2022</v>
      </c>
      <c r="AB949" s="131"/>
      <c r="AC949" s="38"/>
      <c r="AD949" s="140">
        <v>2372239.89</v>
      </c>
      <c r="AE949" s="141">
        <v>2078867.7361250001</v>
      </c>
      <c r="AF949" s="141">
        <v>1785495.58225</v>
      </c>
      <c r="AG949" s="141">
        <v>1492123.4283749999</v>
      </c>
      <c r="AH949" s="141">
        <v>1198751.2744999998</v>
      </c>
      <c r="AI949" s="141">
        <v>905379.12062499975</v>
      </c>
      <c r="AJ949" s="141">
        <v>612006.96674999967</v>
      </c>
      <c r="AK949" s="141">
        <v>318634.81287499965</v>
      </c>
      <c r="AL949" s="141">
        <v>25262.658999999636</v>
      </c>
      <c r="AM949" s="141">
        <v>0</v>
      </c>
      <c r="AN949" s="141">
        <v>0</v>
      </c>
      <c r="AO949" s="141">
        <v>0</v>
      </c>
      <c r="AP949" s="141">
        <v>0</v>
      </c>
      <c r="AQ949" s="141">
        <v>0</v>
      </c>
      <c r="AR949" s="141">
        <v>0</v>
      </c>
      <c r="AS949" s="141">
        <v>0</v>
      </c>
      <c r="AT949" s="141">
        <v>0</v>
      </c>
      <c r="AU949" s="141">
        <v>0</v>
      </c>
      <c r="AV949" s="141">
        <v>0</v>
      </c>
      <c r="AW949" s="141">
        <v>0</v>
      </c>
      <c r="AX949" s="141">
        <v>0</v>
      </c>
      <c r="AY949" s="141">
        <v>0</v>
      </c>
      <c r="AZ949" s="141">
        <v>0</v>
      </c>
      <c r="BA949" s="141">
        <v>0</v>
      </c>
      <c r="BB949" s="141">
        <v>0</v>
      </c>
      <c r="BC949" s="141">
        <v>0</v>
      </c>
      <c r="BD949" s="141">
        <v>0</v>
      </c>
      <c r="BE949" s="141">
        <v>0</v>
      </c>
      <c r="BF949" s="141">
        <v>0</v>
      </c>
      <c r="BG949" s="141">
        <v>0</v>
      </c>
      <c r="BH949" s="141">
        <v>0</v>
      </c>
      <c r="BI949" s="141">
        <v>0</v>
      </c>
      <c r="BJ949" s="141">
        <v>0</v>
      </c>
      <c r="BK949" s="141">
        <v>0</v>
      </c>
      <c r="BL949" s="141">
        <v>0</v>
      </c>
      <c r="BM949" s="141">
        <v>0</v>
      </c>
      <c r="BN949" s="141">
        <v>0</v>
      </c>
      <c r="BO949" s="141">
        <v>0</v>
      </c>
      <c r="BP949" s="141">
        <v>0</v>
      </c>
    </row>
    <row r="950" spans="4:68">
      <c r="D950" s="174" t="s">
        <v>5618</v>
      </c>
      <c r="E950" s="175">
        <v>1278427.6599999999</v>
      </c>
      <c r="F950" s="174" t="s">
        <v>3428</v>
      </c>
      <c r="G950" s="174" t="s">
        <v>5619</v>
      </c>
      <c r="H950" s="174" t="s">
        <v>191</v>
      </c>
      <c r="I950" s="174" t="s">
        <v>3098</v>
      </c>
      <c r="J950" s="174" t="s">
        <v>5620</v>
      </c>
      <c r="K950" s="174"/>
      <c r="L950" s="174" t="s">
        <v>4704</v>
      </c>
      <c r="M950" s="174" t="s">
        <v>4705</v>
      </c>
      <c r="N950" s="176">
        <v>960</v>
      </c>
      <c r="O950" s="174" t="s">
        <v>3407</v>
      </c>
      <c r="P950" s="177">
        <v>15189</v>
      </c>
      <c r="Q950" s="176">
        <v>863</v>
      </c>
      <c r="R950" s="175">
        <v>1149208.72</v>
      </c>
      <c r="S950" s="175">
        <v>129218.94</v>
      </c>
      <c r="T950" s="178">
        <v>0</v>
      </c>
      <c r="U950" s="96">
        <v>2</v>
      </c>
      <c r="V950" s="38" t="s">
        <v>112</v>
      </c>
      <c r="W950" s="38"/>
      <c r="X950" s="137">
        <v>15980.345749999997</v>
      </c>
      <c r="Y950" s="138">
        <v>44409</v>
      </c>
      <c r="Z950" s="179">
        <v>8.0833333333333339</v>
      </c>
      <c r="AA950" s="139">
        <v>2022</v>
      </c>
      <c r="AB950" s="131"/>
      <c r="AC950" s="38"/>
      <c r="AD950" s="140">
        <v>129218.94</v>
      </c>
      <c r="AE950" s="141">
        <v>113238.59425000001</v>
      </c>
      <c r="AF950" s="141">
        <v>97258.248500000016</v>
      </c>
      <c r="AG950" s="141">
        <v>81277.902750000023</v>
      </c>
      <c r="AH950" s="141">
        <v>65297.55700000003</v>
      </c>
      <c r="AI950" s="141">
        <v>49317.211250000037</v>
      </c>
      <c r="AJ950" s="141">
        <v>33336.865500000044</v>
      </c>
      <c r="AK950" s="141">
        <v>17356.519750000047</v>
      </c>
      <c r="AL950" s="141">
        <v>1376.17400000005</v>
      </c>
      <c r="AM950" s="141">
        <v>0</v>
      </c>
      <c r="AN950" s="141">
        <v>0</v>
      </c>
      <c r="AO950" s="141">
        <v>0</v>
      </c>
      <c r="AP950" s="141">
        <v>0</v>
      </c>
      <c r="AQ950" s="141">
        <v>0</v>
      </c>
      <c r="AR950" s="141">
        <v>0</v>
      </c>
      <c r="AS950" s="141">
        <v>0</v>
      </c>
      <c r="AT950" s="141">
        <v>0</v>
      </c>
      <c r="AU950" s="141">
        <v>0</v>
      </c>
      <c r="AV950" s="141">
        <v>0</v>
      </c>
      <c r="AW950" s="141">
        <v>0</v>
      </c>
      <c r="AX950" s="141">
        <v>0</v>
      </c>
      <c r="AY950" s="141">
        <v>0</v>
      </c>
      <c r="AZ950" s="141">
        <v>0</v>
      </c>
      <c r="BA950" s="141">
        <v>0</v>
      </c>
      <c r="BB950" s="141">
        <v>0</v>
      </c>
      <c r="BC950" s="141">
        <v>0</v>
      </c>
      <c r="BD950" s="141">
        <v>0</v>
      </c>
      <c r="BE950" s="141">
        <v>0</v>
      </c>
      <c r="BF950" s="141">
        <v>0</v>
      </c>
      <c r="BG950" s="141">
        <v>0</v>
      </c>
      <c r="BH950" s="141">
        <v>0</v>
      </c>
      <c r="BI950" s="141">
        <v>0</v>
      </c>
      <c r="BJ950" s="141">
        <v>0</v>
      </c>
      <c r="BK950" s="141">
        <v>0</v>
      </c>
      <c r="BL950" s="141">
        <v>0</v>
      </c>
      <c r="BM950" s="141">
        <v>0</v>
      </c>
      <c r="BN950" s="141">
        <v>0</v>
      </c>
      <c r="BO950" s="141">
        <v>0</v>
      </c>
      <c r="BP950" s="141">
        <v>0</v>
      </c>
    </row>
    <row r="951" spans="4:68">
      <c r="D951" s="174" t="s">
        <v>5621</v>
      </c>
      <c r="E951" s="175">
        <v>12568.33</v>
      </c>
      <c r="F951" s="174" t="s">
        <v>3428</v>
      </c>
      <c r="G951" s="174" t="s">
        <v>5622</v>
      </c>
      <c r="H951" s="174" t="s">
        <v>191</v>
      </c>
      <c r="I951" s="174" t="s">
        <v>3098</v>
      </c>
      <c r="J951" s="174" t="s">
        <v>5623</v>
      </c>
      <c r="K951" s="174"/>
      <c r="L951" s="174" t="s">
        <v>4704</v>
      </c>
      <c r="M951" s="174" t="s">
        <v>4705</v>
      </c>
      <c r="N951" s="176">
        <v>960</v>
      </c>
      <c r="O951" s="174" t="s">
        <v>3407</v>
      </c>
      <c r="P951" s="177">
        <v>15189</v>
      </c>
      <c r="Q951" s="176">
        <v>863</v>
      </c>
      <c r="R951" s="175">
        <v>11297.91</v>
      </c>
      <c r="S951" s="175">
        <v>1270.42</v>
      </c>
      <c r="T951" s="178">
        <v>0</v>
      </c>
      <c r="U951" s="96">
        <v>2</v>
      </c>
      <c r="V951" s="38" t="s">
        <v>112</v>
      </c>
      <c r="W951" s="38"/>
      <c r="X951" s="137">
        <v>157.10412499999998</v>
      </c>
      <c r="Y951" s="138">
        <v>44409</v>
      </c>
      <c r="Z951" s="179">
        <v>8.0833333333333339</v>
      </c>
      <c r="AA951" s="139">
        <v>2022</v>
      </c>
      <c r="AB951" s="131"/>
      <c r="AC951" s="38"/>
      <c r="AD951" s="140">
        <v>1270.42</v>
      </c>
      <c r="AE951" s="141">
        <v>1113.315875</v>
      </c>
      <c r="AF951" s="141">
        <v>956.21175000000005</v>
      </c>
      <c r="AG951" s="141">
        <v>799.1076250000001</v>
      </c>
      <c r="AH951" s="141">
        <v>642.00350000000014</v>
      </c>
      <c r="AI951" s="141">
        <v>484.89937500000019</v>
      </c>
      <c r="AJ951" s="141">
        <v>327.79525000000024</v>
      </c>
      <c r="AK951" s="141">
        <v>170.69112500000026</v>
      </c>
      <c r="AL951" s="141">
        <v>13.587000000000273</v>
      </c>
      <c r="AM951" s="141">
        <v>0</v>
      </c>
      <c r="AN951" s="141">
        <v>0</v>
      </c>
      <c r="AO951" s="141">
        <v>0</v>
      </c>
      <c r="AP951" s="141">
        <v>0</v>
      </c>
      <c r="AQ951" s="141">
        <v>0</v>
      </c>
      <c r="AR951" s="141">
        <v>0</v>
      </c>
      <c r="AS951" s="141">
        <v>0</v>
      </c>
      <c r="AT951" s="141">
        <v>0</v>
      </c>
      <c r="AU951" s="141">
        <v>0</v>
      </c>
      <c r="AV951" s="141">
        <v>0</v>
      </c>
      <c r="AW951" s="141">
        <v>0</v>
      </c>
      <c r="AX951" s="141">
        <v>0</v>
      </c>
      <c r="AY951" s="141">
        <v>0</v>
      </c>
      <c r="AZ951" s="141">
        <v>0</v>
      </c>
      <c r="BA951" s="141">
        <v>0</v>
      </c>
      <c r="BB951" s="141">
        <v>0</v>
      </c>
      <c r="BC951" s="141">
        <v>0</v>
      </c>
      <c r="BD951" s="141">
        <v>0</v>
      </c>
      <c r="BE951" s="141">
        <v>0</v>
      </c>
      <c r="BF951" s="141">
        <v>0</v>
      </c>
      <c r="BG951" s="141">
        <v>0</v>
      </c>
      <c r="BH951" s="141">
        <v>0</v>
      </c>
      <c r="BI951" s="141">
        <v>0</v>
      </c>
      <c r="BJ951" s="141">
        <v>0</v>
      </c>
      <c r="BK951" s="141">
        <v>0</v>
      </c>
      <c r="BL951" s="141">
        <v>0</v>
      </c>
      <c r="BM951" s="141">
        <v>0</v>
      </c>
      <c r="BN951" s="141">
        <v>0</v>
      </c>
      <c r="BO951" s="141">
        <v>0</v>
      </c>
      <c r="BP951" s="141">
        <v>0</v>
      </c>
    </row>
    <row r="952" spans="4:68">
      <c r="D952" s="174" t="s">
        <v>5624</v>
      </c>
      <c r="E952" s="175">
        <v>559148.5</v>
      </c>
      <c r="F952" s="174" t="s">
        <v>3428</v>
      </c>
      <c r="G952" s="174" t="s">
        <v>5625</v>
      </c>
      <c r="H952" s="174" t="s">
        <v>191</v>
      </c>
      <c r="I952" s="174" t="s">
        <v>3098</v>
      </c>
      <c r="J952" s="174" t="s">
        <v>5626</v>
      </c>
      <c r="K952" s="174"/>
      <c r="L952" s="174" t="s">
        <v>4704</v>
      </c>
      <c r="M952" s="174" t="s">
        <v>4705</v>
      </c>
      <c r="N952" s="176">
        <v>960</v>
      </c>
      <c r="O952" s="174" t="s">
        <v>3407</v>
      </c>
      <c r="P952" s="177">
        <v>15189</v>
      </c>
      <c r="Q952" s="176">
        <v>863</v>
      </c>
      <c r="R952" s="175">
        <v>502631.7</v>
      </c>
      <c r="S952" s="175">
        <v>56516.800000000003</v>
      </c>
      <c r="T952" s="178">
        <v>0</v>
      </c>
      <c r="U952" s="96">
        <v>2</v>
      </c>
      <c r="V952" s="38" t="s">
        <v>112</v>
      </c>
      <c r="W952" s="38"/>
      <c r="X952" s="137">
        <v>6989.3562499999998</v>
      </c>
      <c r="Y952" s="138">
        <v>44409</v>
      </c>
      <c r="Z952" s="179">
        <v>8.0833333333333339</v>
      </c>
      <c r="AA952" s="139">
        <v>2022</v>
      </c>
      <c r="AB952" s="131"/>
      <c r="AC952" s="38"/>
      <c r="AD952" s="140">
        <v>56516.800000000003</v>
      </c>
      <c r="AE952" s="141">
        <v>49527.443750000006</v>
      </c>
      <c r="AF952" s="141">
        <v>42538.087500000009</v>
      </c>
      <c r="AG952" s="141">
        <v>35548.731250000012</v>
      </c>
      <c r="AH952" s="141">
        <v>28559.375000000011</v>
      </c>
      <c r="AI952" s="141">
        <v>21570.01875000001</v>
      </c>
      <c r="AJ952" s="141">
        <v>14580.662500000009</v>
      </c>
      <c r="AK952" s="141">
        <v>7591.3062500000096</v>
      </c>
      <c r="AL952" s="141">
        <v>601.95000000000982</v>
      </c>
      <c r="AM952" s="141">
        <v>0</v>
      </c>
      <c r="AN952" s="141">
        <v>0</v>
      </c>
      <c r="AO952" s="141">
        <v>0</v>
      </c>
      <c r="AP952" s="141">
        <v>0</v>
      </c>
      <c r="AQ952" s="141">
        <v>0</v>
      </c>
      <c r="AR952" s="141">
        <v>0</v>
      </c>
      <c r="AS952" s="141">
        <v>0</v>
      </c>
      <c r="AT952" s="141">
        <v>0</v>
      </c>
      <c r="AU952" s="141">
        <v>0</v>
      </c>
      <c r="AV952" s="141">
        <v>0</v>
      </c>
      <c r="AW952" s="141">
        <v>0</v>
      </c>
      <c r="AX952" s="141">
        <v>0</v>
      </c>
      <c r="AY952" s="141">
        <v>0</v>
      </c>
      <c r="AZ952" s="141">
        <v>0</v>
      </c>
      <c r="BA952" s="141">
        <v>0</v>
      </c>
      <c r="BB952" s="141">
        <v>0</v>
      </c>
      <c r="BC952" s="141">
        <v>0</v>
      </c>
      <c r="BD952" s="141">
        <v>0</v>
      </c>
      <c r="BE952" s="141">
        <v>0</v>
      </c>
      <c r="BF952" s="141">
        <v>0</v>
      </c>
      <c r="BG952" s="141">
        <v>0</v>
      </c>
      <c r="BH952" s="141">
        <v>0</v>
      </c>
      <c r="BI952" s="141">
        <v>0</v>
      </c>
      <c r="BJ952" s="141">
        <v>0</v>
      </c>
      <c r="BK952" s="141">
        <v>0</v>
      </c>
      <c r="BL952" s="141">
        <v>0</v>
      </c>
      <c r="BM952" s="141">
        <v>0</v>
      </c>
      <c r="BN952" s="141">
        <v>0</v>
      </c>
      <c r="BO952" s="141">
        <v>0</v>
      </c>
      <c r="BP952" s="141">
        <v>0</v>
      </c>
    </row>
    <row r="953" spans="4:68">
      <c r="D953" s="174" t="s">
        <v>5627</v>
      </c>
      <c r="E953" s="175">
        <v>1196920.72</v>
      </c>
      <c r="F953" s="174" t="s">
        <v>3428</v>
      </c>
      <c r="G953" s="174" t="s">
        <v>5628</v>
      </c>
      <c r="H953" s="174" t="s">
        <v>191</v>
      </c>
      <c r="I953" s="174" t="s">
        <v>3098</v>
      </c>
      <c r="J953" s="174" t="s">
        <v>5629</v>
      </c>
      <c r="K953" s="174"/>
      <c r="L953" s="174" t="s">
        <v>4704</v>
      </c>
      <c r="M953" s="174" t="s">
        <v>4705</v>
      </c>
      <c r="N953" s="176">
        <v>960</v>
      </c>
      <c r="O953" s="174" t="s">
        <v>3407</v>
      </c>
      <c r="P953" s="177">
        <v>15189</v>
      </c>
      <c r="Q953" s="176">
        <v>863</v>
      </c>
      <c r="R953" s="175">
        <v>1075940.17</v>
      </c>
      <c r="S953" s="175">
        <v>120980.55</v>
      </c>
      <c r="T953" s="178">
        <v>0</v>
      </c>
      <c r="U953" s="96">
        <v>2</v>
      </c>
      <c r="V953" s="38" t="s">
        <v>112</v>
      </c>
      <c r="W953" s="38"/>
      <c r="X953" s="137">
        <v>14961.509</v>
      </c>
      <c r="Y953" s="138">
        <v>44409</v>
      </c>
      <c r="Z953" s="179">
        <v>8.0833333333333339</v>
      </c>
      <c r="AA953" s="139">
        <v>2022</v>
      </c>
      <c r="AB953" s="131"/>
      <c r="AC953" s="38"/>
      <c r="AD953" s="140">
        <v>120980.55</v>
      </c>
      <c r="AE953" s="141">
        <v>106019.041</v>
      </c>
      <c r="AF953" s="141">
        <v>91057.531999999992</v>
      </c>
      <c r="AG953" s="141">
        <v>76096.022999999986</v>
      </c>
      <c r="AH953" s="141">
        <v>61134.513999999988</v>
      </c>
      <c r="AI953" s="141">
        <v>46173.00499999999</v>
      </c>
      <c r="AJ953" s="141">
        <v>31211.495999999992</v>
      </c>
      <c r="AK953" s="141">
        <v>16249.986999999992</v>
      </c>
      <c r="AL953" s="141">
        <v>1288.4779999999919</v>
      </c>
      <c r="AM953" s="141">
        <v>0</v>
      </c>
      <c r="AN953" s="141">
        <v>0</v>
      </c>
      <c r="AO953" s="141">
        <v>0</v>
      </c>
      <c r="AP953" s="141">
        <v>0</v>
      </c>
      <c r="AQ953" s="141">
        <v>0</v>
      </c>
      <c r="AR953" s="141">
        <v>0</v>
      </c>
      <c r="AS953" s="141">
        <v>0</v>
      </c>
      <c r="AT953" s="141">
        <v>0</v>
      </c>
      <c r="AU953" s="141">
        <v>0</v>
      </c>
      <c r="AV953" s="141">
        <v>0</v>
      </c>
      <c r="AW953" s="141">
        <v>0</v>
      </c>
      <c r="AX953" s="141">
        <v>0</v>
      </c>
      <c r="AY953" s="141">
        <v>0</v>
      </c>
      <c r="AZ953" s="141">
        <v>0</v>
      </c>
      <c r="BA953" s="141">
        <v>0</v>
      </c>
      <c r="BB953" s="141">
        <v>0</v>
      </c>
      <c r="BC953" s="141">
        <v>0</v>
      </c>
      <c r="BD953" s="141">
        <v>0</v>
      </c>
      <c r="BE953" s="141">
        <v>0</v>
      </c>
      <c r="BF953" s="141">
        <v>0</v>
      </c>
      <c r="BG953" s="141">
        <v>0</v>
      </c>
      <c r="BH953" s="141">
        <v>0</v>
      </c>
      <c r="BI953" s="141">
        <v>0</v>
      </c>
      <c r="BJ953" s="141">
        <v>0</v>
      </c>
      <c r="BK953" s="141">
        <v>0</v>
      </c>
      <c r="BL953" s="141">
        <v>0</v>
      </c>
      <c r="BM953" s="141">
        <v>0</v>
      </c>
      <c r="BN953" s="141">
        <v>0</v>
      </c>
      <c r="BO953" s="141">
        <v>0</v>
      </c>
      <c r="BP953" s="141">
        <v>0</v>
      </c>
    </row>
    <row r="954" spans="4:68">
      <c r="D954" s="174" t="s">
        <v>5630</v>
      </c>
      <c r="E954" s="175">
        <v>61433.55</v>
      </c>
      <c r="F954" s="174" t="s">
        <v>3428</v>
      </c>
      <c r="G954" s="174" t="s">
        <v>5631</v>
      </c>
      <c r="H954" s="174" t="s">
        <v>191</v>
      </c>
      <c r="I954" s="174" t="s">
        <v>3098</v>
      </c>
      <c r="J954" s="174" t="s">
        <v>5632</v>
      </c>
      <c r="K954" s="174"/>
      <c r="L954" s="174" t="s">
        <v>4704</v>
      </c>
      <c r="M954" s="174" t="s">
        <v>4705</v>
      </c>
      <c r="N954" s="176">
        <v>960</v>
      </c>
      <c r="O954" s="174" t="s">
        <v>3407</v>
      </c>
      <c r="P954" s="177">
        <v>15189</v>
      </c>
      <c r="Q954" s="176">
        <v>863</v>
      </c>
      <c r="R954" s="175">
        <v>55223.93</v>
      </c>
      <c r="S954" s="175">
        <v>6209.62</v>
      </c>
      <c r="T954" s="178">
        <v>0</v>
      </c>
      <c r="U954" s="96">
        <v>2</v>
      </c>
      <c r="V954" s="38" t="s">
        <v>112</v>
      </c>
      <c r="W954" s="38"/>
      <c r="X954" s="137">
        <v>767.91937500000006</v>
      </c>
      <c r="Y954" s="138">
        <v>44409</v>
      </c>
      <c r="Z954" s="179">
        <v>8.0833333333333339</v>
      </c>
      <c r="AA954" s="139">
        <v>2022</v>
      </c>
      <c r="AB954" s="131"/>
      <c r="AC954" s="38"/>
      <c r="AD954" s="140">
        <v>6209.62</v>
      </c>
      <c r="AE954" s="141">
        <v>5441.7006249999995</v>
      </c>
      <c r="AF954" s="141">
        <v>4673.7812499999991</v>
      </c>
      <c r="AG954" s="141">
        <v>3905.8618749999991</v>
      </c>
      <c r="AH954" s="141">
        <v>3137.9424999999992</v>
      </c>
      <c r="AI954" s="141">
        <v>2370.0231249999993</v>
      </c>
      <c r="AJ954" s="141">
        <v>1602.1037499999993</v>
      </c>
      <c r="AK954" s="141">
        <v>834.18437499999925</v>
      </c>
      <c r="AL954" s="141">
        <v>66.264999999999191</v>
      </c>
      <c r="AM954" s="141">
        <v>0</v>
      </c>
      <c r="AN954" s="141">
        <v>0</v>
      </c>
      <c r="AO954" s="141">
        <v>0</v>
      </c>
      <c r="AP954" s="141">
        <v>0</v>
      </c>
      <c r="AQ954" s="141">
        <v>0</v>
      </c>
      <c r="AR954" s="141">
        <v>0</v>
      </c>
      <c r="AS954" s="141">
        <v>0</v>
      </c>
      <c r="AT954" s="141">
        <v>0</v>
      </c>
      <c r="AU954" s="141">
        <v>0</v>
      </c>
      <c r="AV954" s="141">
        <v>0</v>
      </c>
      <c r="AW954" s="141">
        <v>0</v>
      </c>
      <c r="AX954" s="141">
        <v>0</v>
      </c>
      <c r="AY954" s="141">
        <v>0</v>
      </c>
      <c r="AZ954" s="141">
        <v>0</v>
      </c>
      <c r="BA954" s="141">
        <v>0</v>
      </c>
      <c r="BB954" s="141">
        <v>0</v>
      </c>
      <c r="BC954" s="141">
        <v>0</v>
      </c>
      <c r="BD954" s="141">
        <v>0</v>
      </c>
      <c r="BE954" s="141">
        <v>0</v>
      </c>
      <c r="BF954" s="141">
        <v>0</v>
      </c>
      <c r="BG954" s="141">
        <v>0</v>
      </c>
      <c r="BH954" s="141">
        <v>0</v>
      </c>
      <c r="BI954" s="141">
        <v>0</v>
      </c>
      <c r="BJ954" s="141">
        <v>0</v>
      </c>
      <c r="BK954" s="141">
        <v>0</v>
      </c>
      <c r="BL954" s="141">
        <v>0</v>
      </c>
      <c r="BM954" s="141">
        <v>0</v>
      </c>
      <c r="BN954" s="141">
        <v>0</v>
      </c>
      <c r="BO954" s="141">
        <v>0</v>
      </c>
      <c r="BP954" s="141">
        <v>0</v>
      </c>
    </row>
    <row r="955" spans="4:68">
      <c r="D955" s="174" t="s">
        <v>5633</v>
      </c>
      <c r="E955" s="175">
        <v>1615110.25</v>
      </c>
      <c r="F955" s="174" t="s">
        <v>3428</v>
      </c>
      <c r="G955" s="174" t="s">
        <v>5634</v>
      </c>
      <c r="H955" s="174" t="s">
        <v>191</v>
      </c>
      <c r="I955" s="174" t="s">
        <v>3098</v>
      </c>
      <c r="J955" s="174" t="s">
        <v>5635</v>
      </c>
      <c r="K955" s="174"/>
      <c r="L955" s="174" t="s">
        <v>4704</v>
      </c>
      <c r="M955" s="174" t="s">
        <v>4705</v>
      </c>
      <c r="N955" s="176">
        <v>960</v>
      </c>
      <c r="O955" s="174" t="s">
        <v>3407</v>
      </c>
      <c r="P955" s="177">
        <v>15189</v>
      </c>
      <c r="Q955" s="176">
        <v>863</v>
      </c>
      <c r="R955" s="175">
        <v>1451860.63</v>
      </c>
      <c r="S955" s="175">
        <v>163249.62</v>
      </c>
      <c r="T955" s="178">
        <v>0</v>
      </c>
      <c r="U955" s="96">
        <v>2</v>
      </c>
      <c r="V955" s="38" t="s">
        <v>112</v>
      </c>
      <c r="W955" s="38"/>
      <c r="X955" s="137">
        <v>20188.878124999999</v>
      </c>
      <c r="Y955" s="138">
        <v>44409</v>
      </c>
      <c r="Z955" s="179">
        <v>8.0833333333333339</v>
      </c>
      <c r="AA955" s="139">
        <v>2022</v>
      </c>
      <c r="AB955" s="131"/>
      <c r="AC955" s="38"/>
      <c r="AD955" s="140">
        <v>163249.62</v>
      </c>
      <c r="AE955" s="141">
        <v>143060.74187500001</v>
      </c>
      <c r="AF955" s="141">
        <v>122871.86375</v>
      </c>
      <c r="AG955" s="141">
        <v>102682.985625</v>
      </c>
      <c r="AH955" s="141">
        <v>82494.107499999998</v>
      </c>
      <c r="AI955" s="141">
        <v>62305.229374999995</v>
      </c>
      <c r="AJ955" s="141">
        <v>42116.351249999992</v>
      </c>
      <c r="AK955" s="141">
        <v>21927.473124999993</v>
      </c>
      <c r="AL955" s="141">
        <v>1738.5949999999939</v>
      </c>
      <c r="AM955" s="141">
        <v>0</v>
      </c>
      <c r="AN955" s="141">
        <v>0</v>
      </c>
      <c r="AO955" s="141">
        <v>0</v>
      </c>
      <c r="AP955" s="141">
        <v>0</v>
      </c>
      <c r="AQ955" s="141">
        <v>0</v>
      </c>
      <c r="AR955" s="141">
        <v>0</v>
      </c>
      <c r="AS955" s="141">
        <v>0</v>
      </c>
      <c r="AT955" s="141">
        <v>0</v>
      </c>
      <c r="AU955" s="141">
        <v>0</v>
      </c>
      <c r="AV955" s="141">
        <v>0</v>
      </c>
      <c r="AW955" s="141">
        <v>0</v>
      </c>
      <c r="AX955" s="141">
        <v>0</v>
      </c>
      <c r="AY955" s="141">
        <v>0</v>
      </c>
      <c r="AZ955" s="141">
        <v>0</v>
      </c>
      <c r="BA955" s="141">
        <v>0</v>
      </c>
      <c r="BB955" s="141">
        <v>0</v>
      </c>
      <c r="BC955" s="141">
        <v>0</v>
      </c>
      <c r="BD955" s="141">
        <v>0</v>
      </c>
      <c r="BE955" s="141">
        <v>0</v>
      </c>
      <c r="BF955" s="141">
        <v>0</v>
      </c>
      <c r="BG955" s="141">
        <v>0</v>
      </c>
      <c r="BH955" s="141">
        <v>0</v>
      </c>
      <c r="BI955" s="141">
        <v>0</v>
      </c>
      <c r="BJ955" s="141">
        <v>0</v>
      </c>
      <c r="BK955" s="141">
        <v>0</v>
      </c>
      <c r="BL955" s="141">
        <v>0</v>
      </c>
      <c r="BM955" s="141">
        <v>0</v>
      </c>
      <c r="BN955" s="141">
        <v>0</v>
      </c>
      <c r="BO955" s="141">
        <v>0</v>
      </c>
      <c r="BP955" s="141">
        <v>0</v>
      </c>
    </row>
    <row r="956" spans="4:68">
      <c r="D956" s="174" t="s">
        <v>5636</v>
      </c>
      <c r="E956" s="175">
        <v>130895.14</v>
      </c>
      <c r="F956" s="174" t="s">
        <v>3428</v>
      </c>
      <c r="G956" s="174" t="s">
        <v>5637</v>
      </c>
      <c r="H956" s="174" t="s">
        <v>191</v>
      </c>
      <c r="I956" s="174" t="s">
        <v>3098</v>
      </c>
      <c r="J956" s="174" t="s">
        <v>5638</v>
      </c>
      <c r="K956" s="174"/>
      <c r="L956" s="174" t="s">
        <v>4704</v>
      </c>
      <c r="M956" s="174" t="s">
        <v>4705</v>
      </c>
      <c r="N956" s="176">
        <v>960</v>
      </c>
      <c r="O956" s="174" t="s">
        <v>3407</v>
      </c>
      <c r="P956" s="177">
        <v>15189</v>
      </c>
      <c r="Q956" s="176">
        <v>863</v>
      </c>
      <c r="R956" s="175">
        <v>117664.6</v>
      </c>
      <c r="S956" s="175">
        <v>13230.54</v>
      </c>
      <c r="T956" s="178">
        <v>0</v>
      </c>
      <c r="U956" s="96">
        <v>2</v>
      </c>
      <c r="V956" s="38" t="s">
        <v>112</v>
      </c>
      <c r="W956" s="38"/>
      <c r="X956" s="137">
        <v>1636.1892500000001</v>
      </c>
      <c r="Y956" s="138">
        <v>44409</v>
      </c>
      <c r="Z956" s="179">
        <v>8.0833333333333339</v>
      </c>
      <c r="AA956" s="139">
        <v>2022</v>
      </c>
      <c r="AB956" s="131"/>
      <c r="AC956" s="38"/>
      <c r="AD956" s="140">
        <v>13230.54</v>
      </c>
      <c r="AE956" s="141">
        <v>11594.350750000001</v>
      </c>
      <c r="AF956" s="141">
        <v>9958.161500000002</v>
      </c>
      <c r="AG956" s="141">
        <v>8321.9722500000025</v>
      </c>
      <c r="AH956" s="141">
        <v>6685.7830000000022</v>
      </c>
      <c r="AI956" s="141">
        <v>5049.5937500000018</v>
      </c>
      <c r="AJ956" s="141">
        <v>3413.4045000000015</v>
      </c>
      <c r="AK956" s="141">
        <v>1777.2152500000013</v>
      </c>
      <c r="AL956" s="141">
        <v>141.0260000000012</v>
      </c>
      <c r="AM956" s="141">
        <v>0</v>
      </c>
      <c r="AN956" s="141">
        <v>0</v>
      </c>
      <c r="AO956" s="141">
        <v>0</v>
      </c>
      <c r="AP956" s="141">
        <v>0</v>
      </c>
      <c r="AQ956" s="141">
        <v>0</v>
      </c>
      <c r="AR956" s="141">
        <v>0</v>
      </c>
      <c r="AS956" s="141">
        <v>0</v>
      </c>
      <c r="AT956" s="141">
        <v>0</v>
      </c>
      <c r="AU956" s="141">
        <v>0</v>
      </c>
      <c r="AV956" s="141">
        <v>0</v>
      </c>
      <c r="AW956" s="141">
        <v>0</v>
      </c>
      <c r="AX956" s="141">
        <v>0</v>
      </c>
      <c r="AY956" s="141">
        <v>0</v>
      </c>
      <c r="AZ956" s="141">
        <v>0</v>
      </c>
      <c r="BA956" s="141">
        <v>0</v>
      </c>
      <c r="BB956" s="141">
        <v>0</v>
      </c>
      <c r="BC956" s="141">
        <v>0</v>
      </c>
      <c r="BD956" s="141">
        <v>0</v>
      </c>
      <c r="BE956" s="141">
        <v>0</v>
      </c>
      <c r="BF956" s="141">
        <v>0</v>
      </c>
      <c r="BG956" s="141">
        <v>0</v>
      </c>
      <c r="BH956" s="141">
        <v>0</v>
      </c>
      <c r="BI956" s="141">
        <v>0</v>
      </c>
      <c r="BJ956" s="141">
        <v>0</v>
      </c>
      <c r="BK956" s="141">
        <v>0</v>
      </c>
      <c r="BL956" s="141">
        <v>0</v>
      </c>
      <c r="BM956" s="141">
        <v>0</v>
      </c>
      <c r="BN956" s="141">
        <v>0</v>
      </c>
      <c r="BO956" s="141">
        <v>0</v>
      </c>
      <c r="BP956" s="141">
        <v>0</v>
      </c>
    </row>
    <row r="957" spans="4:68">
      <c r="D957" s="174" t="s">
        <v>5639</v>
      </c>
      <c r="E957" s="175">
        <v>4617374.17</v>
      </c>
      <c r="F957" s="174" t="s">
        <v>3428</v>
      </c>
      <c r="G957" s="174" t="s">
        <v>5640</v>
      </c>
      <c r="H957" s="174" t="s">
        <v>191</v>
      </c>
      <c r="I957" s="174" t="s">
        <v>3098</v>
      </c>
      <c r="J957" s="174" t="s">
        <v>5641</v>
      </c>
      <c r="K957" s="174"/>
      <c r="L957" s="174" t="s">
        <v>4704</v>
      </c>
      <c r="M957" s="174" t="s">
        <v>4705</v>
      </c>
      <c r="N957" s="176">
        <v>960</v>
      </c>
      <c r="O957" s="174" t="s">
        <v>3407</v>
      </c>
      <c r="P957" s="177">
        <v>15189</v>
      </c>
      <c r="Q957" s="176">
        <v>863</v>
      </c>
      <c r="R957" s="175">
        <v>4150666.56</v>
      </c>
      <c r="S957" s="175">
        <v>466707.61</v>
      </c>
      <c r="T957" s="178">
        <v>0</v>
      </c>
      <c r="U957" s="96">
        <v>2</v>
      </c>
      <c r="V957" s="38" t="s">
        <v>112</v>
      </c>
      <c r="W957" s="38"/>
      <c r="X957" s="137">
        <v>57717.177125000002</v>
      </c>
      <c r="Y957" s="138">
        <v>44409</v>
      </c>
      <c r="Z957" s="179">
        <v>8.0833333333333339</v>
      </c>
      <c r="AA957" s="139">
        <v>2022</v>
      </c>
      <c r="AB957" s="131"/>
      <c r="AC957" s="38"/>
      <c r="AD957" s="140">
        <v>466707.61</v>
      </c>
      <c r="AE957" s="141">
        <v>408990.432875</v>
      </c>
      <c r="AF957" s="141">
        <v>351273.25575000001</v>
      </c>
      <c r="AG957" s="141">
        <v>293556.07862500002</v>
      </c>
      <c r="AH957" s="141">
        <v>235838.90150000004</v>
      </c>
      <c r="AI957" s="141">
        <v>178121.72437500005</v>
      </c>
      <c r="AJ957" s="141">
        <v>120404.54725000005</v>
      </c>
      <c r="AK957" s="141">
        <v>62687.370125000045</v>
      </c>
      <c r="AL957" s="141">
        <v>4970.193000000043</v>
      </c>
      <c r="AM957" s="141">
        <v>0</v>
      </c>
      <c r="AN957" s="141">
        <v>0</v>
      </c>
      <c r="AO957" s="141">
        <v>0</v>
      </c>
      <c r="AP957" s="141">
        <v>0</v>
      </c>
      <c r="AQ957" s="141">
        <v>0</v>
      </c>
      <c r="AR957" s="141">
        <v>0</v>
      </c>
      <c r="AS957" s="141">
        <v>0</v>
      </c>
      <c r="AT957" s="141">
        <v>0</v>
      </c>
      <c r="AU957" s="141">
        <v>0</v>
      </c>
      <c r="AV957" s="141">
        <v>0</v>
      </c>
      <c r="AW957" s="141">
        <v>0</v>
      </c>
      <c r="AX957" s="141">
        <v>0</v>
      </c>
      <c r="AY957" s="141">
        <v>0</v>
      </c>
      <c r="AZ957" s="141">
        <v>0</v>
      </c>
      <c r="BA957" s="141">
        <v>0</v>
      </c>
      <c r="BB957" s="141">
        <v>0</v>
      </c>
      <c r="BC957" s="141">
        <v>0</v>
      </c>
      <c r="BD957" s="141">
        <v>0</v>
      </c>
      <c r="BE957" s="141">
        <v>0</v>
      </c>
      <c r="BF957" s="141">
        <v>0</v>
      </c>
      <c r="BG957" s="141">
        <v>0</v>
      </c>
      <c r="BH957" s="141">
        <v>0</v>
      </c>
      <c r="BI957" s="141">
        <v>0</v>
      </c>
      <c r="BJ957" s="141">
        <v>0</v>
      </c>
      <c r="BK957" s="141">
        <v>0</v>
      </c>
      <c r="BL957" s="141">
        <v>0</v>
      </c>
      <c r="BM957" s="141">
        <v>0</v>
      </c>
      <c r="BN957" s="141">
        <v>0</v>
      </c>
      <c r="BO957" s="141">
        <v>0</v>
      </c>
      <c r="BP957" s="141">
        <v>0</v>
      </c>
    </row>
    <row r="958" spans="4:68">
      <c r="D958" s="174" t="s">
        <v>5642</v>
      </c>
      <c r="E958" s="175">
        <v>491233.57</v>
      </c>
      <c r="F958" s="174" t="s">
        <v>3428</v>
      </c>
      <c r="G958" s="174" t="s">
        <v>5643</v>
      </c>
      <c r="H958" s="174" t="s">
        <v>191</v>
      </c>
      <c r="I958" s="174" t="s">
        <v>3098</v>
      </c>
      <c r="J958" s="174" t="s">
        <v>5644</v>
      </c>
      <c r="K958" s="174"/>
      <c r="L958" s="174" t="s">
        <v>4704</v>
      </c>
      <c r="M958" s="174" t="s">
        <v>4705</v>
      </c>
      <c r="N958" s="176">
        <v>960</v>
      </c>
      <c r="O958" s="174" t="s">
        <v>3407</v>
      </c>
      <c r="P958" s="177">
        <v>15189</v>
      </c>
      <c r="Q958" s="176">
        <v>863</v>
      </c>
      <c r="R958" s="175">
        <v>441581.32</v>
      </c>
      <c r="S958" s="175">
        <v>49652.25</v>
      </c>
      <c r="T958" s="178">
        <v>0</v>
      </c>
      <c r="U958" s="96">
        <v>2</v>
      </c>
      <c r="V958" s="38" t="s">
        <v>112</v>
      </c>
      <c r="W958" s="38"/>
      <c r="X958" s="137">
        <v>6140.4196249999995</v>
      </c>
      <c r="Y958" s="138">
        <v>44409</v>
      </c>
      <c r="Z958" s="179">
        <v>8.0833333333333339</v>
      </c>
      <c r="AA958" s="139">
        <v>2022</v>
      </c>
      <c r="AB958" s="131"/>
      <c r="AC958" s="38"/>
      <c r="AD958" s="140">
        <v>49652.25</v>
      </c>
      <c r="AE958" s="141">
        <v>43511.830374999998</v>
      </c>
      <c r="AF958" s="141">
        <v>37371.410749999995</v>
      </c>
      <c r="AG958" s="141">
        <v>31230.991124999997</v>
      </c>
      <c r="AH958" s="141">
        <v>25090.571499999998</v>
      </c>
      <c r="AI958" s="141">
        <v>18950.151875</v>
      </c>
      <c r="AJ958" s="141">
        <v>12809.732250000001</v>
      </c>
      <c r="AK958" s="141">
        <v>6669.3126250000014</v>
      </c>
      <c r="AL958" s="141">
        <v>528.89300000000185</v>
      </c>
      <c r="AM958" s="141">
        <v>0</v>
      </c>
      <c r="AN958" s="141">
        <v>0</v>
      </c>
      <c r="AO958" s="141">
        <v>0</v>
      </c>
      <c r="AP958" s="141">
        <v>0</v>
      </c>
      <c r="AQ958" s="141">
        <v>0</v>
      </c>
      <c r="AR958" s="141">
        <v>0</v>
      </c>
      <c r="AS958" s="141">
        <v>0</v>
      </c>
      <c r="AT958" s="141">
        <v>0</v>
      </c>
      <c r="AU958" s="141">
        <v>0</v>
      </c>
      <c r="AV958" s="141">
        <v>0</v>
      </c>
      <c r="AW958" s="141">
        <v>0</v>
      </c>
      <c r="AX958" s="141">
        <v>0</v>
      </c>
      <c r="AY958" s="141">
        <v>0</v>
      </c>
      <c r="AZ958" s="141">
        <v>0</v>
      </c>
      <c r="BA958" s="141">
        <v>0</v>
      </c>
      <c r="BB958" s="141">
        <v>0</v>
      </c>
      <c r="BC958" s="141">
        <v>0</v>
      </c>
      <c r="BD958" s="141">
        <v>0</v>
      </c>
      <c r="BE958" s="141">
        <v>0</v>
      </c>
      <c r="BF958" s="141">
        <v>0</v>
      </c>
      <c r="BG958" s="141">
        <v>0</v>
      </c>
      <c r="BH958" s="141">
        <v>0</v>
      </c>
      <c r="BI958" s="141">
        <v>0</v>
      </c>
      <c r="BJ958" s="141">
        <v>0</v>
      </c>
      <c r="BK958" s="141">
        <v>0</v>
      </c>
      <c r="BL958" s="141">
        <v>0</v>
      </c>
      <c r="BM958" s="141">
        <v>0</v>
      </c>
      <c r="BN958" s="141">
        <v>0</v>
      </c>
      <c r="BO958" s="141">
        <v>0</v>
      </c>
      <c r="BP958" s="141">
        <v>0</v>
      </c>
    </row>
    <row r="959" spans="4:68">
      <c r="D959" s="174" t="s">
        <v>5645</v>
      </c>
      <c r="E959" s="175">
        <v>934147.92</v>
      </c>
      <c r="F959" s="174" t="s">
        <v>3428</v>
      </c>
      <c r="G959" s="174" t="s">
        <v>5646</v>
      </c>
      <c r="H959" s="174" t="s">
        <v>191</v>
      </c>
      <c r="I959" s="174" t="s">
        <v>3098</v>
      </c>
      <c r="J959" s="174" t="s">
        <v>5647</v>
      </c>
      <c r="K959" s="174"/>
      <c r="L959" s="174" t="s">
        <v>4704</v>
      </c>
      <c r="M959" s="174" t="s">
        <v>4705</v>
      </c>
      <c r="N959" s="176">
        <v>960</v>
      </c>
      <c r="O959" s="174" t="s">
        <v>3407</v>
      </c>
      <c r="P959" s="177">
        <v>15189</v>
      </c>
      <c r="Q959" s="176">
        <v>863</v>
      </c>
      <c r="R959" s="175">
        <v>839727.49</v>
      </c>
      <c r="S959" s="175">
        <v>94420.43</v>
      </c>
      <c r="T959" s="178">
        <v>0</v>
      </c>
      <c r="U959" s="96">
        <v>2</v>
      </c>
      <c r="V959" s="38" t="s">
        <v>112</v>
      </c>
      <c r="W959" s="38"/>
      <c r="X959" s="137">
        <v>11676.849000000002</v>
      </c>
      <c r="Y959" s="138">
        <v>44409</v>
      </c>
      <c r="Z959" s="179">
        <v>8.0833333333333339</v>
      </c>
      <c r="AA959" s="139">
        <v>2022</v>
      </c>
      <c r="AB959" s="131"/>
      <c r="AC959" s="38"/>
      <c r="AD959" s="140">
        <v>94420.43</v>
      </c>
      <c r="AE959" s="141">
        <v>82743.580999999991</v>
      </c>
      <c r="AF959" s="141">
        <v>71066.731999999989</v>
      </c>
      <c r="AG959" s="141">
        <v>59389.882999999987</v>
      </c>
      <c r="AH959" s="141">
        <v>47713.033999999985</v>
      </c>
      <c r="AI959" s="141">
        <v>36036.184999999983</v>
      </c>
      <c r="AJ959" s="141">
        <v>24359.335999999981</v>
      </c>
      <c r="AK959" s="141">
        <v>12682.486999999979</v>
      </c>
      <c r="AL959" s="141">
        <v>1005.6379999999772</v>
      </c>
      <c r="AM959" s="141">
        <v>0</v>
      </c>
      <c r="AN959" s="141">
        <v>0</v>
      </c>
      <c r="AO959" s="141">
        <v>0</v>
      </c>
      <c r="AP959" s="141">
        <v>0</v>
      </c>
      <c r="AQ959" s="141">
        <v>0</v>
      </c>
      <c r="AR959" s="141">
        <v>0</v>
      </c>
      <c r="AS959" s="141">
        <v>0</v>
      </c>
      <c r="AT959" s="141">
        <v>0</v>
      </c>
      <c r="AU959" s="141">
        <v>0</v>
      </c>
      <c r="AV959" s="141">
        <v>0</v>
      </c>
      <c r="AW959" s="141">
        <v>0</v>
      </c>
      <c r="AX959" s="141">
        <v>0</v>
      </c>
      <c r="AY959" s="141">
        <v>0</v>
      </c>
      <c r="AZ959" s="141">
        <v>0</v>
      </c>
      <c r="BA959" s="141">
        <v>0</v>
      </c>
      <c r="BB959" s="141">
        <v>0</v>
      </c>
      <c r="BC959" s="141">
        <v>0</v>
      </c>
      <c r="BD959" s="141">
        <v>0</v>
      </c>
      <c r="BE959" s="141">
        <v>0</v>
      </c>
      <c r="BF959" s="141">
        <v>0</v>
      </c>
      <c r="BG959" s="141">
        <v>0</v>
      </c>
      <c r="BH959" s="141">
        <v>0</v>
      </c>
      <c r="BI959" s="141">
        <v>0</v>
      </c>
      <c r="BJ959" s="141">
        <v>0</v>
      </c>
      <c r="BK959" s="141">
        <v>0</v>
      </c>
      <c r="BL959" s="141">
        <v>0</v>
      </c>
      <c r="BM959" s="141">
        <v>0</v>
      </c>
      <c r="BN959" s="141">
        <v>0</v>
      </c>
      <c r="BO959" s="141">
        <v>0</v>
      </c>
      <c r="BP959" s="141">
        <v>0</v>
      </c>
    </row>
    <row r="960" spans="4:68">
      <c r="D960" s="174" t="s">
        <v>5648</v>
      </c>
      <c r="E960" s="175">
        <v>113992.07</v>
      </c>
      <c r="F960" s="174" t="s">
        <v>3428</v>
      </c>
      <c r="G960" s="174" t="s">
        <v>5649</v>
      </c>
      <c r="H960" s="174" t="s">
        <v>191</v>
      </c>
      <c r="I960" s="174" t="s">
        <v>3098</v>
      </c>
      <c r="J960" s="174" t="s">
        <v>5650</v>
      </c>
      <c r="K960" s="174"/>
      <c r="L960" s="174" t="s">
        <v>4704</v>
      </c>
      <c r="M960" s="174" t="s">
        <v>4705</v>
      </c>
      <c r="N960" s="176">
        <v>960</v>
      </c>
      <c r="O960" s="174" t="s">
        <v>3407</v>
      </c>
      <c r="P960" s="177">
        <v>15189</v>
      </c>
      <c r="Q960" s="176">
        <v>863</v>
      </c>
      <c r="R960" s="175">
        <v>102470.15</v>
      </c>
      <c r="S960" s="175">
        <v>11521.92</v>
      </c>
      <c r="T960" s="178">
        <v>0</v>
      </c>
      <c r="U960" s="96">
        <v>2</v>
      </c>
      <c r="V960" s="38" t="s">
        <v>112</v>
      </c>
      <c r="W960" s="38"/>
      <c r="X960" s="137">
        <v>1424.900875</v>
      </c>
      <c r="Y960" s="138">
        <v>44409</v>
      </c>
      <c r="Z960" s="179">
        <v>8.0833333333333339</v>
      </c>
      <c r="AA960" s="139">
        <v>2022</v>
      </c>
      <c r="AB960" s="131"/>
      <c r="AC960" s="38"/>
      <c r="AD960" s="140">
        <v>11521.92</v>
      </c>
      <c r="AE960" s="141">
        <v>10097.019125000001</v>
      </c>
      <c r="AF960" s="141">
        <v>8672.1182500000014</v>
      </c>
      <c r="AG960" s="141">
        <v>7247.2173750000011</v>
      </c>
      <c r="AH960" s="141">
        <v>5822.3165000000008</v>
      </c>
      <c r="AI960" s="141">
        <v>4397.4156250000005</v>
      </c>
      <c r="AJ960" s="141">
        <v>2972.5147500000003</v>
      </c>
      <c r="AK960" s="141">
        <v>1547.6138750000002</v>
      </c>
      <c r="AL960" s="141">
        <v>122.71300000000019</v>
      </c>
      <c r="AM960" s="141">
        <v>0</v>
      </c>
      <c r="AN960" s="141">
        <v>0</v>
      </c>
      <c r="AO960" s="141">
        <v>0</v>
      </c>
      <c r="AP960" s="141">
        <v>0</v>
      </c>
      <c r="AQ960" s="141">
        <v>0</v>
      </c>
      <c r="AR960" s="141">
        <v>0</v>
      </c>
      <c r="AS960" s="141">
        <v>0</v>
      </c>
      <c r="AT960" s="141">
        <v>0</v>
      </c>
      <c r="AU960" s="141">
        <v>0</v>
      </c>
      <c r="AV960" s="141">
        <v>0</v>
      </c>
      <c r="AW960" s="141">
        <v>0</v>
      </c>
      <c r="AX960" s="141">
        <v>0</v>
      </c>
      <c r="AY960" s="141">
        <v>0</v>
      </c>
      <c r="AZ960" s="141">
        <v>0</v>
      </c>
      <c r="BA960" s="141">
        <v>0</v>
      </c>
      <c r="BB960" s="141">
        <v>0</v>
      </c>
      <c r="BC960" s="141">
        <v>0</v>
      </c>
      <c r="BD960" s="141">
        <v>0</v>
      </c>
      <c r="BE960" s="141">
        <v>0</v>
      </c>
      <c r="BF960" s="141">
        <v>0</v>
      </c>
      <c r="BG960" s="141">
        <v>0</v>
      </c>
      <c r="BH960" s="141">
        <v>0</v>
      </c>
      <c r="BI960" s="141">
        <v>0</v>
      </c>
      <c r="BJ960" s="141">
        <v>0</v>
      </c>
      <c r="BK960" s="141">
        <v>0</v>
      </c>
      <c r="BL960" s="141">
        <v>0</v>
      </c>
      <c r="BM960" s="141">
        <v>0</v>
      </c>
      <c r="BN960" s="141">
        <v>0</v>
      </c>
      <c r="BO960" s="141">
        <v>0</v>
      </c>
      <c r="BP960" s="141">
        <v>0</v>
      </c>
    </row>
    <row r="961" spans="4:68">
      <c r="D961" s="174" t="s">
        <v>5651</v>
      </c>
      <c r="E961" s="175">
        <v>374243.23</v>
      </c>
      <c r="F961" s="174" t="s">
        <v>3428</v>
      </c>
      <c r="G961" s="174" t="s">
        <v>5652</v>
      </c>
      <c r="H961" s="174" t="s">
        <v>191</v>
      </c>
      <c r="I961" s="174" t="s">
        <v>3098</v>
      </c>
      <c r="J961" s="174" t="s">
        <v>5653</v>
      </c>
      <c r="K961" s="174"/>
      <c r="L961" s="174" t="s">
        <v>4704</v>
      </c>
      <c r="M961" s="174" t="s">
        <v>4705</v>
      </c>
      <c r="N961" s="176">
        <v>960</v>
      </c>
      <c r="O961" s="174" t="s">
        <v>3407</v>
      </c>
      <c r="P961" s="177">
        <v>15189</v>
      </c>
      <c r="Q961" s="176">
        <v>863</v>
      </c>
      <c r="R961" s="175">
        <v>336416.07</v>
      </c>
      <c r="S961" s="175">
        <v>37827.160000000003</v>
      </c>
      <c r="T961" s="178">
        <v>0</v>
      </c>
      <c r="U961" s="96">
        <v>2</v>
      </c>
      <c r="V961" s="38" t="s">
        <v>112</v>
      </c>
      <c r="W961" s="38"/>
      <c r="X961" s="137">
        <v>4678.0403749999996</v>
      </c>
      <c r="Y961" s="138">
        <v>44409</v>
      </c>
      <c r="Z961" s="179">
        <v>8.0833333333333339</v>
      </c>
      <c r="AA961" s="139">
        <v>2022</v>
      </c>
      <c r="AB961" s="131"/>
      <c r="AC961" s="38"/>
      <c r="AD961" s="140">
        <v>37827.160000000003</v>
      </c>
      <c r="AE961" s="141">
        <v>33149.119625000007</v>
      </c>
      <c r="AF961" s="141">
        <v>28471.079250000006</v>
      </c>
      <c r="AG961" s="141">
        <v>23793.038875000006</v>
      </c>
      <c r="AH961" s="141">
        <v>19114.998500000005</v>
      </c>
      <c r="AI961" s="141">
        <v>14436.958125000005</v>
      </c>
      <c r="AJ961" s="141">
        <v>9758.9177500000042</v>
      </c>
      <c r="AK961" s="141">
        <v>5080.8773750000046</v>
      </c>
      <c r="AL961" s="141">
        <v>402.83700000000499</v>
      </c>
      <c r="AM961" s="141">
        <v>0</v>
      </c>
      <c r="AN961" s="141">
        <v>0</v>
      </c>
      <c r="AO961" s="141">
        <v>0</v>
      </c>
      <c r="AP961" s="141">
        <v>0</v>
      </c>
      <c r="AQ961" s="141">
        <v>0</v>
      </c>
      <c r="AR961" s="141">
        <v>0</v>
      </c>
      <c r="AS961" s="141">
        <v>0</v>
      </c>
      <c r="AT961" s="141">
        <v>0</v>
      </c>
      <c r="AU961" s="141">
        <v>0</v>
      </c>
      <c r="AV961" s="141">
        <v>0</v>
      </c>
      <c r="AW961" s="141">
        <v>0</v>
      </c>
      <c r="AX961" s="141">
        <v>0</v>
      </c>
      <c r="AY961" s="141">
        <v>0</v>
      </c>
      <c r="AZ961" s="141">
        <v>0</v>
      </c>
      <c r="BA961" s="141">
        <v>0</v>
      </c>
      <c r="BB961" s="141">
        <v>0</v>
      </c>
      <c r="BC961" s="141">
        <v>0</v>
      </c>
      <c r="BD961" s="141">
        <v>0</v>
      </c>
      <c r="BE961" s="141">
        <v>0</v>
      </c>
      <c r="BF961" s="141">
        <v>0</v>
      </c>
      <c r="BG961" s="141">
        <v>0</v>
      </c>
      <c r="BH961" s="141">
        <v>0</v>
      </c>
      <c r="BI961" s="141">
        <v>0</v>
      </c>
      <c r="BJ961" s="141">
        <v>0</v>
      </c>
      <c r="BK961" s="141">
        <v>0</v>
      </c>
      <c r="BL961" s="141">
        <v>0</v>
      </c>
      <c r="BM961" s="141">
        <v>0</v>
      </c>
      <c r="BN961" s="141">
        <v>0</v>
      </c>
      <c r="BO961" s="141">
        <v>0</v>
      </c>
      <c r="BP961" s="141">
        <v>0</v>
      </c>
    </row>
    <row r="962" spans="4:68">
      <c r="D962" s="174" t="s">
        <v>5654</v>
      </c>
      <c r="E962" s="175">
        <v>546674.19999999995</v>
      </c>
      <c r="F962" s="174" t="s">
        <v>3428</v>
      </c>
      <c r="G962" s="174" t="s">
        <v>5655</v>
      </c>
      <c r="H962" s="174" t="s">
        <v>191</v>
      </c>
      <c r="I962" s="174" t="s">
        <v>3098</v>
      </c>
      <c r="J962" s="174" t="s">
        <v>5656</v>
      </c>
      <c r="K962" s="174"/>
      <c r="L962" s="174" t="s">
        <v>4704</v>
      </c>
      <c r="M962" s="174" t="s">
        <v>4705</v>
      </c>
      <c r="N962" s="176">
        <v>960</v>
      </c>
      <c r="O962" s="174" t="s">
        <v>3407</v>
      </c>
      <c r="P962" s="177">
        <v>15189</v>
      </c>
      <c r="Q962" s="176">
        <v>863</v>
      </c>
      <c r="R962" s="175">
        <v>491418.24</v>
      </c>
      <c r="S962" s="175">
        <v>55255.96</v>
      </c>
      <c r="T962" s="178">
        <v>0</v>
      </c>
      <c r="U962" s="96">
        <v>2</v>
      </c>
      <c r="V962" s="38" t="s">
        <v>112</v>
      </c>
      <c r="W962" s="38"/>
      <c r="X962" s="137">
        <v>6833.4274999999998</v>
      </c>
      <c r="Y962" s="138">
        <v>44409</v>
      </c>
      <c r="Z962" s="179">
        <v>8.0833333333333339</v>
      </c>
      <c r="AA962" s="139">
        <v>2022</v>
      </c>
      <c r="AB962" s="131"/>
      <c r="AC962" s="38"/>
      <c r="AD962" s="140">
        <v>55255.96</v>
      </c>
      <c r="AE962" s="141">
        <v>48422.532500000001</v>
      </c>
      <c r="AF962" s="141">
        <v>41589.105000000003</v>
      </c>
      <c r="AG962" s="141">
        <v>34755.677500000005</v>
      </c>
      <c r="AH962" s="141">
        <v>27922.250000000007</v>
      </c>
      <c r="AI962" s="141">
        <v>21088.822500000009</v>
      </c>
      <c r="AJ962" s="141">
        <v>14255.39500000001</v>
      </c>
      <c r="AK962" s="141">
        <v>7421.9675000000097</v>
      </c>
      <c r="AL962" s="141">
        <v>588.54000000000997</v>
      </c>
      <c r="AM962" s="141">
        <v>0</v>
      </c>
      <c r="AN962" s="141">
        <v>0</v>
      </c>
      <c r="AO962" s="141">
        <v>0</v>
      </c>
      <c r="AP962" s="141">
        <v>0</v>
      </c>
      <c r="AQ962" s="141">
        <v>0</v>
      </c>
      <c r="AR962" s="141">
        <v>0</v>
      </c>
      <c r="AS962" s="141">
        <v>0</v>
      </c>
      <c r="AT962" s="141">
        <v>0</v>
      </c>
      <c r="AU962" s="141">
        <v>0</v>
      </c>
      <c r="AV962" s="141">
        <v>0</v>
      </c>
      <c r="AW962" s="141">
        <v>0</v>
      </c>
      <c r="AX962" s="141">
        <v>0</v>
      </c>
      <c r="AY962" s="141">
        <v>0</v>
      </c>
      <c r="AZ962" s="141">
        <v>0</v>
      </c>
      <c r="BA962" s="141">
        <v>0</v>
      </c>
      <c r="BB962" s="141">
        <v>0</v>
      </c>
      <c r="BC962" s="141">
        <v>0</v>
      </c>
      <c r="BD962" s="141">
        <v>0</v>
      </c>
      <c r="BE962" s="141">
        <v>0</v>
      </c>
      <c r="BF962" s="141">
        <v>0</v>
      </c>
      <c r="BG962" s="141">
        <v>0</v>
      </c>
      <c r="BH962" s="141">
        <v>0</v>
      </c>
      <c r="BI962" s="141">
        <v>0</v>
      </c>
      <c r="BJ962" s="141">
        <v>0</v>
      </c>
      <c r="BK962" s="141">
        <v>0</v>
      </c>
      <c r="BL962" s="141">
        <v>0</v>
      </c>
      <c r="BM962" s="141">
        <v>0</v>
      </c>
      <c r="BN962" s="141">
        <v>0</v>
      </c>
      <c r="BO962" s="141">
        <v>0</v>
      </c>
      <c r="BP962" s="141">
        <v>0</v>
      </c>
    </row>
    <row r="963" spans="4:68">
      <c r="D963" s="174" t="s">
        <v>5657</v>
      </c>
      <c r="E963" s="175">
        <v>265113.49</v>
      </c>
      <c r="F963" s="174" t="s">
        <v>3428</v>
      </c>
      <c r="G963" s="174" t="s">
        <v>5658</v>
      </c>
      <c r="H963" s="174" t="s">
        <v>191</v>
      </c>
      <c r="I963" s="174" t="s">
        <v>3098</v>
      </c>
      <c r="J963" s="174" t="s">
        <v>5659</v>
      </c>
      <c r="K963" s="174"/>
      <c r="L963" s="174" t="s">
        <v>4704</v>
      </c>
      <c r="M963" s="174" t="s">
        <v>4705</v>
      </c>
      <c r="N963" s="176">
        <v>960</v>
      </c>
      <c r="O963" s="174" t="s">
        <v>3407</v>
      </c>
      <c r="P963" s="177">
        <v>15189</v>
      </c>
      <c r="Q963" s="176">
        <v>863</v>
      </c>
      <c r="R963" s="175">
        <v>238316.66</v>
      </c>
      <c r="S963" s="175">
        <v>26796.83</v>
      </c>
      <c r="T963" s="178">
        <v>0</v>
      </c>
      <c r="U963" s="96">
        <v>2</v>
      </c>
      <c r="V963" s="38" t="s">
        <v>112</v>
      </c>
      <c r="W963" s="38"/>
      <c r="X963" s="137">
        <v>3313.9186250000002</v>
      </c>
      <c r="Y963" s="138">
        <v>44409</v>
      </c>
      <c r="Z963" s="179">
        <v>8.0833333333333339</v>
      </c>
      <c r="AA963" s="139">
        <v>2022</v>
      </c>
      <c r="AB963" s="131"/>
      <c r="AC963" s="38"/>
      <c r="AD963" s="140">
        <v>26796.83</v>
      </c>
      <c r="AE963" s="141">
        <v>23482.911375000003</v>
      </c>
      <c r="AF963" s="141">
        <v>20168.992750000005</v>
      </c>
      <c r="AG963" s="141">
        <v>16855.074125000006</v>
      </c>
      <c r="AH963" s="141">
        <v>13541.155500000006</v>
      </c>
      <c r="AI963" s="141">
        <v>10227.236875000006</v>
      </c>
      <c r="AJ963" s="141">
        <v>6913.3182500000057</v>
      </c>
      <c r="AK963" s="141">
        <v>3599.3996250000055</v>
      </c>
      <c r="AL963" s="141">
        <v>285.48100000000522</v>
      </c>
      <c r="AM963" s="141">
        <v>0</v>
      </c>
      <c r="AN963" s="141">
        <v>0</v>
      </c>
      <c r="AO963" s="141">
        <v>0</v>
      </c>
      <c r="AP963" s="141">
        <v>0</v>
      </c>
      <c r="AQ963" s="141">
        <v>0</v>
      </c>
      <c r="AR963" s="141">
        <v>0</v>
      </c>
      <c r="AS963" s="141">
        <v>0</v>
      </c>
      <c r="AT963" s="141">
        <v>0</v>
      </c>
      <c r="AU963" s="141">
        <v>0</v>
      </c>
      <c r="AV963" s="141">
        <v>0</v>
      </c>
      <c r="AW963" s="141">
        <v>0</v>
      </c>
      <c r="AX963" s="141">
        <v>0</v>
      </c>
      <c r="AY963" s="141">
        <v>0</v>
      </c>
      <c r="AZ963" s="141">
        <v>0</v>
      </c>
      <c r="BA963" s="141">
        <v>0</v>
      </c>
      <c r="BB963" s="141">
        <v>0</v>
      </c>
      <c r="BC963" s="141">
        <v>0</v>
      </c>
      <c r="BD963" s="141">
        <v>0</v>
      </c>
      <c r="BE963" s="141">
        <v>0</v>
      </c>
      <c r="BF963" s="141">
        <v>0</v>
      </c>
      <c r="BG963" s="141">
        <v>0</v>
      </c>
      <c r="BH963" s="141">
        <v>0</v>
      </c>
      <c r="BI963" s="141">
        <v>0</v>
      </c>
      <c r="BJ963" s="141">
        <v>0</v>
      </c>
      <c r="BK963" s="141">
        <v>0</v>
      </c>
      <c r="BL963" s="141">
        <v>0</v>
      </c>
      <c r="BM963" s="141">
        <v>0</v>
      </c>
      <c r="BN963" s="141">
        <v>0</v>
      </c>
      <c r="BO963" s="141">
        <v>0</v>
      </c>
      <c r="BP963" s="141">
        <v>0</v>
      </c>
    </row>
    <row r="964" spans="4:68">
      <c r="D964" s="174" t="s">
        <v>5660</v>
      </c>
      <c r="E964" s="175">
        <v>1380617.32</v>
      </c>
      <c r="F964" s="174" t="s">
        <v>3428</v>
      </c>
      <c r="G964" s="174" t="s">
        <v>5661</v>
      </c>
      <c r="H964" s="174" t="s">
        <v>191</v>
      </c>
      <c r="I964" s="174" t="s">
        <v>3098</v>
      </c>
      <c r="J964" s="174" t="s">
        <v>5662</v>
      </c>
      <c r="K964" s="174"/>
      <c r="L964" s="174" t="s">
        <v>4704</v>
      </c>
      <c r="M964" s="174" t="s">
        <v>4705</v>
      </c>
      <c r="N964" s="176">
        <v>960</v>
      </c>
      <c r="O964" s="174" t="s">
        <v>3407</v>
      </c>
      <c r="P964" s="177">
        <v>15189</v>
      </c>
      <c r="Q964" s="176">
        <v>863</v>
      </c>
      <c r="R964" s="175">
        <v>1241069.4099999999</v>
      </c>
      <c r="S964" s="175">
        <v>139547.91</v>
      </c>
      <c r="T964" s="178">
        <v>0</v>
      </c>
      <c r="U964" s="96">
        <v>2</v>
      </c>
      <c r="V964" s="38" t="s">
        <v>112</v>
      </c>
      <c r="W964" s="38"/>
      <c r="X964" s="137">
        <v>17257.716500000002</v>
      </c>
      <c r="Y964" s="138">
        <v>44409</v>
      </c>
      <c r="Z964" s="179">
        <v>8.0833333333333339</v>
      </c>
      <c r="AA964" s="139">
        <v>2022</v>
      </c>
      <c r="AB964" s="131"/>
      <c r="AC964" s="38"/>
      <c r="AD964" s="140">
        <v>139547.91</v>
      </c>
      <c r="AE964" s="141">
        <v>122290.19349999999</v>
      </c>
      <c r="AF964" s="141">
        <v>105032.47699999998</v>
      </c>
      <c r="AG964" s="141">
        <v>87774.760499999975</v>
      </c>
      <c r="AH964" s="141">
        <v>70517.043999999965</v>
      </c>
      <c r="AI964" s="141">
        <v>53259.327499999963</v>
      </c>
      <c r="AJ964" s="141">
        <v>36001.610999999961</v>
      </c>
      <c r="AK964" s="141">
        <v>18743.894499999958</v>
      </c>
      <c r="AL964" s="141">
        <v>1486.1779999999562</v>
      </c>
      <c r="AM964" s="141">
        <v>0</v>
      </c>
      <c r="AN964" s="141">
        <v>0</v>
      </c>
      <c r="AO964" s="141">
        <v>0</v>
      </c>
      <c r="AP964" s="141">
        <v>0</v>
      </c>
      <c r="AQ964" s="141">
        <v>0</v>
      </c>
      <c r="AR964" s="141">
        <v>0</v>
      </c>
      <c r="AS964" s="141">
        <v>0</v>
      </c>
      <c r="AT964" s="141">
        <v>0</v>
      </c>
      <c r="AU964" s="141">
        <v>0</v>
      </c>
      <c r="AV964" s="141">
        <v>0</v>
      </c>
      <c r="AW964" s="141">
        <v>0</v>
      </c>
      <c r="AX964" s="141">
        <v>0</v>
      </c>
      <c r="AY964" s="141">
        <v>0</v>
      </c>
      <c r="AZ964" s="141">
        <v>0</v>
      </c>
      <c r="BA964" s="141">
        <v>0</v>
      </c>
      <c r="BB964" s="141">
        <v>0</v>
      </c>
      <c r="BC964" s="141">
        <v>0</v>
      </c>
      <c r="BD964" s="141">
        <v>0</v>
      </c>
      <c r="BE964" s="141">
        <v>0</v>
      </c>
      <c r="BF964" s="141">
        <v>0</v>
      </c>
      <c r="BG964" s="141">
        <v>0</v>
      </c>
      <c r="BH964" s="141">
        <v>0</v>
      </c>
      <c r="BI964" s="141">
        <v>0</v>
      </c>
      <c r="BJ964" s="141">
        <v>0</v>
      </c>
      <c r="BK964" s="141">
        <v>0</v>
      </c>
      <c r="BL964" s="141">
        <v>0</v>
      </c>
      <c r="BM964" s="141">
        <v>0</v>
      </c>
      <c r="BN964" s="141">
        <v>0</v>
      </c>
      <c r="BO964" s="141">
        <v>0</v>
      </c>
      <c r="BP964" s="141">
        <v>0</v>
      </c>
    </row>
    <row r="965" spans="4:68">
      <c r="D965" s="174" t="s">
        <v>5663</v>
      </c>
      <c r="E965" s="175">
        <v>1653649.51</v>
      </c>
      <c r="F965" s="174" t="s">
        <v>4342</v>
      </c>
      <c r="G965" s="174" t="s">
        <v>5664</v>
      </c>
      <c r="H965" s="174" t="s">
        <v>191</v>
      </c>
      <c r="I965" s="174" t="s">
        <v>3098</v>
      </c>
      <c r="J965" s="174" t="s">
        <v>5665</v>
      </c>
      <c r="K965" s="174" t="s">
        <v>5666</v>
      </c>
      <c r="L965" s="174" t="s">
        <v>4377</v>
      </c>
      <c r="M965" s="174" t="s">
        <v>5173</v>
      </c>
      <c r="N965" s="176">
        <v>960</v>
      </c>
      <c r="O965" s="174" t="s">
        <v>3407</v>
      </c>
      <c r="P965" s="177">
        <v>21002</v>
      </c>
      <c r="Q965" s="176">
        <v>672</v>
      </c>
      <c r="R965" s="175">
        <v>1157497.1100000001</v>
      </c>
      <c r="S965" s="175">
        <v>496152.4</v>
      </c>
      <c r="T965" s="178">
        <v>0</v>
      </c>
      <c r="U965" s="96">
        <v>6</v>
      </c>
      <c r="V965" s="38" t="s">
        <v>116</v>
      </c>
      <c r="W965" s="38"/>
      <c r="X965" s="137">
        <v>20670.618875</v>
      </c>
      <c r="Y965" s="138">
        <v>50222</v>
      </c>
      <c r="Z965" s="179">
        <v>24</v>
      </c>
      <c r="AA965" s="139">
        <v>2037</v>
      </c>
      <c r="AB965" s="131"/>
      <c r="AC965" s="38"/>
      <c r="AD965" s="140">
        <v>496152.4</v>
      </c>
      <c r="AE965" s="141">
        <v>475481.78112500004</v>
      </c>
      <c r="AF965" s="141">
        <v>454811.16225000005</v>
      </c>
      <c r="AG965" s="141">
        <v>434140.54337500007</v>
      </c>
      <c r="AH965" s="141">
        <v>413469.92450000008</v>
      </c>
      <c r="AI965" s="141">
        <v>392799.3056250001</v>
      </c>
      <c r="AJ965" s="141">
        <v>372128.68675000011</v>
      </c>
      <c r="AK965" s="141">
        <v>351458.06787500012</v>
      </c>
      <c r="AL965" s="141">
        <v>330787.44900000014</v>
      </c>
      <c r="AM965" s="141">
        <v>310116.83012500015</v>
      </c>
      <c r="AN965" s="141">
        <v>289446.21125000017</v>
      </c>
      <c r="AO965" s="141">
        <v>268775.59237500018</v>
      </c>
      <c r="AP965" s="141">
        <v>248104.9735000002</v>
      </c>
      <c r="AQ965" s="141">
        <v>227434.35462500021</v>
      </c>
      <c r="AR965" s="141">
        <v>206763.73575000023</v>
      </c>
      <c r="AS965" s="141">
        <v>186093.11687500024</v>
      </c>
      <c r="AT965" s="141">
        <v>165422.49800000025</v>
      </c>
      <c r="AU965" s="141">
        <v>144751.87912500027</v>
      </c>
      <c r="AV965" s="141">
        <v>124081.26025000027</v>
      </c>
      <c r="AW965" s="141">
        <v>103410.64137500027</v>
      </c>
      <c r="AX965" s="141">
        <v>82740.022500000268</v>
      </c>
      <c r="AY965" s="141">
        <v>62069.403625000268</v>
      </c>
      <c r="AZ965" s="141">
        <v>41398.784750000268</v>
      </c>
      <c r="BA965" s="141">
        <v>20728.165875000268</v>
      </c>
      <c r="BB965" s="141">
        <v>57.547000000267872</v>
      </c>
      <c r="BC965" s="141">
        <v>0</v>
      </c>
      <c r="BD965" s="141">
        <v>0</v>
      </c>
      <c r="BE965" s="141">
        <v>0</v>
      </c>
      <c r="BF965" s="141">
        <v>0</v>
      </c>
      <c r="BG965" s="141">
        <v>0</v>
      </c>
      <c r="BH965" s="141">
        <v>0</v>
      </c>
      <c r="BI965" s="141">
        <v>0</v>
      </c>
      <c r="BJ965" s="141">
        <v>0</v>
      </c>
      <c r="BK965" s="141">
        <v>0</v>
      </c>
      <c r="BL965" s="141">
        <v>0</v>
      </c>
      <c r="BM965" s="141">
        <v>0</v>
      </c>
      <c r="BN965" s="141">
        <v>0</v>
      </c>
      <c r="BO965" s="141">
        <v>0</v>
      </c>
      <c r="BP965" s="141">
        <v>0</v>
      </c>
    </row>
    <row r="966" spans="4:68">
      <c r="D966" s="174" t="s">
        <v>5667</v>
      </c>
      <c r="E966" s="175">
        <v>2755643.62</v>
      </c>
      <c r="F966" s="174" t="s">
        <v>4342</v>
      </c>
      <c r="G966" s="174" t="s">
        <v>5668</v>
      </c>
      <c r="H966" s="174" t="s">
        <v>191</v>
      </c>
      <c r="I966" s="174" t="s">
        <v>3098</v>
      </c>
      <c r="J966" s="174" t="s">
        <v>5669</v>
      </c>
      <c r="K966" s="174" t="s">
        <v>5670</v>
      </c>
      <c r="L966" s="174" t="s">
        <v>4377</v>
      </c>
      <c r="M966" s="174" t="s">
        <v>4530</v>
      </c>
      <c r="N966" s="176">
        <v>960</v>
      </c>
      <c r="O966" s="174" t="s">
        <v>3407</v>
      </c>
      <c r="P966" s="177">
        <v>21002</v>
      </c>
      <c r="Q966" s="176">
        <v>672</v>
      </c>
      <c r="R966" s="175">
        <v>1928854.78</v>
      </c>
      <c r="S966" s="175">
        <v>826788.84</v>
      </c>
      <c r="T966" s="178">
        <v>0</v>
      </c>
      <c r="U966" s="96">
        <v>6</v>
      </c>
      <c r="V966" s="38" t="s">
        <v>116</v>
      </c>
      <c r="W966" s="38"/>
      <c r="X966" s="137">
        <v>34445.545250000003</v>
      </c>
      <c r="Y966" s="138">
        <v>50222</v>
      </c>
      <c r="Z966" s="179">
        <v>24</v>
      </c>
      <c r="AA966" s="139">
        <v>2037</v>
      </c>
      <c r="AB966" s="131"/>
      <c r="AC966" s="38"/>
      <c r="AD966" s="140">
        <v>826788.84</v>
      </c>
      <c r="AE966" s="141">
        <v>792343.29475</v>
      </c>
      <c r="AF966" s="141">
        <v>757897.74950000003</v>
      </c>
      <c r="AG966" s="141">
        <v>723452.20425000007</v>
      </c>
      <c r="AH966" s="141">
        <v>689006.6590000001</v>
      </c>
      <c r="AI966" s="141">
        <v>654561.11375000014</v>
      </c>
      <c r="AJ966" s="141">
        <v>620115.56850000017</v>
      </c>
      <c r="AK966" s="141">
        <v>585670.0232500002</v>
      </c>
      <c r="AL966" s="141">
        <v>551224.47800000024</v>
      </c>
      <c r="AM966" s="141">
        <v>516778.93275000021</v>
      </c>
      <c r="AN966" s="141">
        <v>482333.38750000019</v>
      </c>
      <c r="AO966" s="141">
        <v>447887.84225000016</v>
      </c>
      <c r="AP966" s="141">
        <v>413442.29700000014</v>
      </c>
      <c r="AQ966" s="141">
        <v>378996.75175000011</v>
      </c>
      <c r="AR966" s="141">
        <v>344551.20650000009</v>
      </c>
      <c r="AS966" s="141">
        <v>310105.66125000006</v>
      </c>
      <c r="AT966" s="141">
        <v>275660.11600000004</v>
      </c>
      <c r="AU966" s="141">
        <v>241214.57075000004</v>
      </c>
      <c r="AV966" s="141">
        <v>206769.02550000005</v>
      </c>
      <c r="AW966" s="141">
        <v>172323.48025000005</v>
      </c>
      <c r="AX966" s="141">
        <v>137877.93500000006</v>
      </c>
      <c r="AY966" s="141">
        <v>103432.38975000006</v>
      </c>
      <c r="AZ966" s="141">
        <v>68986.844500000065</v>
      </c>
      <c r="BA966" s="141">
        <v>34541.299250000062</v>
      </c>
      <c r="BB966" s="141">
        <v>95.754000000059023</v>
      </c>
      <c r="BC966" s="141">
        <v>0</v>
      </c>
      <c r="BD966" s="141">
        <v>0</v>
      </c>
      <c r="BE966" s="141">
        <v>0</v>
      </c>
      <c r="BF966" s="141">
        <v>0</v>
      </c>
      <c r="BG966" s="141">
        <v>0</v>
      </c>
      <c r="BH966" s="141">
        <v>0</v>
      </c>
      <c r="BI966" s="141">
        <v>0</v>
      </c>
      <c r="BJ966" s="141">
        <v>0</v>
      </c>
      <c r="BK966" s="141">
        <v>0</v>
      </c>
      <c r="BL966" s="141">
        <v>0</v>
      </c>
      <c r="BM966" s="141">
        <v>0</v>
      </c>
      <c r="BN966" s="141">
        <v>0</v>
      </c>
      <c r="BO966" s="141">
        <v>0</v>
      </c>
      <c r="BP966" s="141">
        <v>0</v>
      </c>
    </row>
    <row r="967" spans="4:68">
      <c r="D967" s="174" t="s">
        <v>5671</v>
      </c>
      <c r="E967" s="175">
        <v>5138795.79</v>
      </c>
      <c r="F967" s="174" t="s">
        <v>3409</v>
      </c>
      <c r="G967" s="174" t="s">
        <v>5672</v>
      </c>
      <c r="H967" s="174" t="s">
        <v>191</v>
      </c>
      <c r="I967" s="174" t="s">
        <v>3098</v>
      </c>
      <c r="J967" s="174" t="s">
        <v>5673</v>
      </c>
      <c r="K967" s="174" t="s">
        <v>5674</v>
      </c>
      <c r="L967" s="174" t="s">
        <v>4377</v>
      </c>
      <c r="M967" s="174" t="s">
        <v>5675</v>
      </c>
      <c r="N967" s="176">
        <v>960</v>
      </c>
      <c r="O967" s="174" t="s">
        <v>3407</v>
      </c>
      <c r="P967" s="177">
        <v>23193</v>
      </c>
      <c r="Q967" s="176">
        <v>600</v>
      </c>
      <c r="R967" s="175">
        <v>3211568.83</v>
      </c>
      <c r="S967" s="175">
        <v>1927226.96</v>
      </c>
      <c r="T967" s="178">
        <v>0</v>
      </c>
      <c r="U967" s="96">
        <v>6</v>
      </c>
      <c r="V967" s="38" t="s">
        <v>116</v>
      </c>
      <c r="W967" s="38"/>
      <c r="X967" s="137">
        <v>64234.947375000003</v>
      </c>
      <c r="Y967" s="138">
        <v>52413</v>
      </c>
      <c r="Z967" s="179">
        <v>30</v>
      </c>
      <c r="AA967" s="139">
        <v>2043</v>
      </c>
      <c r="AB967" s="131"/>
      <c r="AC967" s="38"/>
      <c r="AD967" s="140">
        <v>1927226.96</v>
      </c>
      <c r="AE967" s="141">
        <v>1862992.012625</v>
      </c>
      <c r="AF967" s="141">
        <v>1798757.06525</v>
      </c>
      <c r="AG967" s="141">
        <v>1734522.117875</v>
      </c>
      <c r="AH967" s="141">
        <v>1670287.1705</v>
      </c>
      <c r="AI967" s="141">
        <v>1606052.223125</v>
      </c>
      <c r="AJ967" s="141">
        <v>1541817.27575</v>
      </c>
      <c r="AK967" s="141">
        <v>1477582.328375</v>
      </c>
      <c r="AL967" s="141">
        <v>1413347.3810000001</v>
      </c>
      <c r="AM967" s="141">
        <v>1349112.4336250001</v>
      </c>
      <c r="AN967" s="141">
        <v>1284877.4862500001</v>
      </c>
      <c r="AO967" s="141">
        <v>1220642.5388750001</v>
      </c>
      <c r="AP967" s="141">
        <v>1156407.5915000001</v>
      </c>
      <c r="AQ967" s="141">
        <v>1092172.6441250001</v>
      </c>
      <c r="AR967" s="141">
        <v>1027937.6967500001</v>
      </c>
      <c r="AS967" s="141">
        <v>963702.74937500013</v>
      </c>
      <c r="AT967" s="141">
        <v>899467.80200000014</v>
      </c>
      <c r="AU967" s="141">
        <v>835232.85462500015</v>
      </c>
      <c r="AV967" s="141">
        <v>770997.90725000016</v>
      </c>
      <c r="AW967" s="141">
        <v>706762.95987500018</v>
      </c>
      <c r="AX967" s="141">
        <v>642528.01250000019</v>
      </c>
      <c r="AY967" s="141">
        <v>578293.0651250002</v>
      </c>
      <c r="AZ967" s="141">
        <v>514058.11775000021</v>
      </c>
      <c r="BA967" s="141">
        <v>449823.17037500022</v>
      </c>
      <c r="BB967" s="141">
        <v>385588.22300000023</v>
      </c>
      <c r="BC967" s="141">
        <v>321353.27562500024</v>
      </c>
      <c r="BD967" s="141">
        <v>257118.32825000025</v>
      </c>
      <c r="BE967" s="141">
        <v>192883.38087500026</v>
      </c>
      <c r="BF967" s="141">
        <v>128648.43350000026</v>
      </c>
      <c r="BG967" s="141">
        <v>64413.486125000258</v>
      </c>
      <c r="BH967" s="141">
        <v>178.53875000025437</v>
      </c>
      <c r="BI967" s="141">
        <v>0</v>
      </c>
      <c r="BJ967" s="141">
        <v>0</v>
      </c>
      <c r="BK967" s="141">
        <v>0</v>
      </c>
      <c r="BL967" s="141">
        <v>0</v>
      </c>
      <c r="BM967" s="141">
        <v>0</v>
      </c>
      <c r="BN967" s="141">
        <v>0</v>
      </c>
      <c r="BO967" s="141">
        <v>0</v>
      </c>
      <c r="BP967" s="141">
        <v>0</v>
      </c>
    </row>
    <row r="968" spans="4:68">
      <c r="D968" s="174" t="s">
        <v>5676</v>
      </c>
      <c r="E968" s="175">
        <v>135279.79999999999</v>
      </c>
      <c r="F968" s="174" t="s">
        <v>4342</v>
      </c>
      <c r="G968" s="174" t="s">
        <v>5672</v>
      </c>
      <c r="H968" s="174" t="s">
        <v>191</v>
      </c>
      <c r="I968" s="174" t="s">
        <v>3098</v>
      </c>
      <c r="J968" s="174" t="s">
        <v>5673</v>
      </c>
      <c r="K968" s="174" t="s">
        <v>5674</v>
      </c>
      <c r="L968" s="174" t="s">
        <v>4377</v>
      </c>
      <c r="M968" s="174" t="s">
        <v>5675</v>
      </c>
      <c r="N968" s="176">
        <v>960</v>
      </c>
      <c r="O968" s="174" t="s">
        <v>3407</v>
      </c>
      <c r="P968" s="177">
        <v>23193</v>
      </c>
      <c r="Q968" s="176">
        <v>600</v>
      </c>
      <c r="R968" s="175">
        <v>84545.08</v>
      </c>
      <c r="S968" s="175">
        <v>50734.720000000001</v>
      </c>
      <c r="T968" s="178">
        <v>0</v>
      </c>
      <c r="U968" s="96">
        <v>6</v>
      </c>
      <c r="V968" s="38" t="s">
        <v>116</v>
      </c>
      <c r="W968" s="38"/>
      <c r="X968" s="137">
        <v>1690.9974999999997</v>
      </c>
      <c r="Y968" s="138">
        <v>52413</v>
      </c>
      <c r="Z968" s="179">
        <v>30</v>
      </c>
      <c r="AA968" s="139">
        <v>2043</v>
      </c>
      <c r="AB968" s="131"/>
      <c r="AC968" s="38"/>
      <c r="AD968" s="140">
        <v>50734.720000000001</v>
      </c>
      <c r="AE968" s="141">
        <v>49043.722500000003</v>
      </c>
      <c r="AF968" s="141">
        <v>47352.725000000006</v>
      </c>
      <c r="AG968" s="141">
        <v>45661.727500000008</v>
      </c>
      <c r="AH968" s="141">
        <v>43970.73000000001</v>
      </c>
      <c r="AI968" s="141">
        <v>42279.732500000013</v>
      </c>
      <c r="AJ968" s="141">
        <v>40588.735000000015</v>
      </c>
      <c r="AK968" s="141">
        <v>38897.737500000017</v>
      </c>
      <c r="AL968" s="141">
        <v>37206.74000000002</v>
      </c>
      <c r="AM968" s="141">
        <v>35515.742500000022</v>
      </c>
      <c r="AN968" s="141">
        <v>33824.745000000024</v>
      </c>
      <c r="AO968" s="141">
        <v>32133.747500000023</v>
      </c>
      <c r="AP968" s="141">
        <v>30442.750000000022</v>
      </c>
      <c r="AQ968" s="141">
        <v>28751.752500000021</v>
      </c>
      <c r="AR968" s="141">
        <v>27060.755000000019</v>
      </c>
      <c r="AS968" s="141">
        <v>25369.757500000018</v>
      </c>
      <c r="AT968" s="141">
        <v>23678.760000000017</v>
      </c>
      <c r="AU968" s="141">
        <v>21987.762500000015</v>
      </c>
      <c r="AV968" s="141">
        <v>20296.765000000014</v>
      </c>
      <c r="AW968" s="141">
        <v>18605.767500000013</v>
      </c>
      <c r="AX968" s="141">
        <v>16914.770000000011</v>
      </c>
      <c r="AY968" s="141">
        <v>15223.772500000012</v>
      </c>
      <c r="AZ968" s="141">
        <v>13532.775000000012</v>
      </c>
      <c r="BA968" s="141">
        <v>11841.777500000013</v>
      </c>
      <c r="BB968" s="141">
        <v>10150.780000000013</v>
      </c>
      <c r="BC968" s="141">
        <v>8459.7825000000139</v>
      </c>
      <c r="BD968" s="141">
        <v>6768.7850000000144</v>
      </c>
      <c r="BE968" s="141">
        <v>5077.7875000000149</v>
      </c>
      <c r="BF968" s="141">
        <v>3386.7900000000154</v>
      </c>
      <c r="BG968" s="141">
        <v>1695.7925000000157</v>
      </c>
      <c r="BH968" s="141">
        <v>4.7950000000159889</v>
      </c>
      <c r="BI968" s="141">
        <v>0</v>
      </c>
      <c r="BJ968" s="141">
        <v>0</v>
      </c>
      <c r="BK968" s="141">
        <v>0</v>
      </c>
      <c r="BL968" s="141">
        <v>0</v>
      </c>
      <c r="BM968" s="141">
        <v>0</v>
      </c>
      <c r="BN968" s="141">
        <v>0</v>
      </c>
      <c r="BO968" s="141">
        <v>0</v>
      </c>
      <c r="BP968" s="141">
        <v>0</v>
      </c>
    </row>
    <row r="969" spans="4:68">
      <c r="D969" s="174" t="s">
        <v>5677</v>
      </c>
      <c r="E969" s="175">
        <v>534919.99</v>
      </c>
      <c r="F969" s="174" t="s">
        <v>3409</v>
      </c>
      <c r="G969" s="174" t="s">
        <v>5678</v>
      </c>
      <c r="H969" s="174" t="s">
        <v>191</v>
      </c>
      <c r="I969" s="174" t="s">
        <v>3098</v>
      </c>
      <c r="J969" s="174" t="s">
        <v>5679</v>
      </c>
      <c r="K969" s="174" t="s">
        <v>5680</v>
      </c>
      <c r="L969" s="174" t="s">
        <v>4377</v>
      </c>
      <c r="M969" s="174" t="s">
        <v>4744</v>
      </c>
      <c r="N969" s="176">
        <v>960</v>
      </c>
      <c r="O969" s="174" t="s">
        <v>3407</v>
      </c>
      <c r="P969" s="177">
        <v>23193</v>
      </c>
      <c r="Q969" s="176">
        <v>600</v>
      </c>
      <c r="R969" s="175">
        <v>334306.28000000003</v>
      </c>
      <c r="S969" s="175">
        <v>200613.71</v>
      </c>
      <c r="T969" s="178">
        <v>0</v>
      </c>
      <c r="U969" s="96">
        <v>6</v>
      </c>
      <c r="V969" s="38" t="s">
        <v>116</v>
      </c>
      <c r="W969" s="38"/>
      <c r="X969" s="137">
        <v>6686.4998750000004</v>
      </c>
      <c r="Y969" s="138">
        <v>52413</v>
      </c>
      <c r="Z969" s="179">
        <v>30</v>
      </c>
      <c r="AA969" s="139">
        <v>2043</v>
      </c>
      <c r="AB969" s="131"/>
      <c r="AC969" s="38"/>
      <c r="AD969" s="140">
        <v>200613.71</v>
      </c>
      <c r="AE969" s="141">
        <v>193927.21012499998</v>
      </c>
      <c r="AF969" s="141">
        <v>187240.71024999997</v>
      </c>
      <c r="AG969" s="141">
        <v>180554.21037499997</v>
      </c>
      <c r="AH969" s="141">
        <v>173867.71049999996</v>
      </c>
      <c r="AI969" s="141">
        <v>167181.21062499995</v>
      </c>
      <c r="AJ969" s="141">
        <v>160494.71074999994</v>
      </c>
      <c r="AK969" s="141">
        <v>153808.21087499993</v>
      </c>
      <c r="AL969" s="141">
        <v>147121.71099999992</v>
      </c>
      <c r="AM969" s="141">
        <v>140435.21112499991</v>
      </c>
      <c r="AN969" s="141">
        <v>133748.71124999991</v>
      </c>
      <c r="AO969" s="141">
        <v>127062.21137499991</v>
      </c>
      <c r="AP969" s="141">
        <v>120375.71149999992</v>
      </c>
      <c r="AQ969" s="141">
        <v>113689.21162499992</v>
      </c>
      <c r="AR969" s="141">
        <v>107002.71174999993</v>
      </c>
      <c r="AS969" s="141">
        <v>100316.21187499994</v>
      </c>
      <c r="AT969" s="141">
        <v>93629.711999999941</v>
      </c>
      <c r="AU969" s="141">
        <v>86943.212124999947</v>
      </c>
      <c r="AV969" s="141">
        <v>80256.712249999953</v>
      </c>
      <c r="AW969" s="141">
        <v>73570.212374999959</v>
      </c>
      <c r="AX969" s="141">
        <v>66883.712499999965</v>
      </c>
      <c r="AY969" s="141">
        <v>60197.212624999964</v>
      </c>
      <c r="AZ969" s="141">
        <v>53510.712749999962</v>
      </c>
      <c r="BA969" s="141">
        <v>46824.212874999961</v>
      </c>
      <c r="BB969" s="141">
        <v>40137.71299999996</v>
      </c>
      <c r="BC969" s="141">
        <v>33451.213124999958</v>
      </c>
      <c r="BD969" s="141">
        <v>26764.713249999957</v>
      </c>
      <c r="BE969" s="141">
        <v>20078.213374999956</v>
      </c>
      <c r="BF969" s="141">
        <v>13391.713499999954</v>
      </c>
      <c r="BG969" s="141">
        <v>6705.2136249999539</v>
      </c>
      <c r="BH969" s="141">
        <v>18.713749999953507</v>
      </c>
      <c r="BI969" s="141">
        <v>0</v>
      </c>
      <c r="BJ969" s="141">
        <v>0</v>
      </c>
      <c r="BK969" s="141">
        <v>0</v>
      </c>
      <c r="BL969" s="141">
        <v>0</v>
      </c>
      <c r="BM969" s="141">
        <v>0</v>
      </c>
      <c r="BN969" s="141">
        <v>0</v>
      </c>
      <c r="BO969" s="141">
        <v>0</v>
      </c>
      <c r="BP969" s="141">
        <v>0</v>
      </c>
    </row>
    <row r="970" spans="4:68">
      <c r="D970" s="174" t="s">
        <v>5681</v>
      </c>
      <c r="E970" s="175">
        <v>2123195.69</v>
      </c>
      <c r="F970" s="174" t="s">
        <v>4342</v>
      </c>
      <c r="G970" s="174" t="s">
        <v>5678</v>
      </c>
      <c r="H970" s="174" t="s">
        <v>191</v>
      </c>
      <c r="I970" s="174" t="s">
        <v>3098</v>
      </c>
      <c r="J970" s="174" t="s">
        <v>5679</v>
      </c>
      <c r="K970" s="174" t="s">
        <v>5680</v>
      </c>
      <c r="L970" s="174" t="s">
        <v>4377</v>
      </c>
      <c r="M970" s="174" t="s">
        <v>4744</v>
      </c>
      <c r="N970" s="176">
        <v>960</v>
      </c>
      <c r="O970" s="174" t="s">
        <v>3407</v>
      </c>
      <c r="P970" s="177">
        <v>23193</v>
      </c>
      <c r="Q970" s="176">
        <v>600</v>
      </c>
      <c r="R970" s="175">
        <v>1326923.5</v>
      </c>
      <c r="S970" s="175">
        <v>796272.19</v>
      </c>
      <c r="T970" s="178">
        <v>0</v>
      </c>
      <c r="U970" s="96">
        <v>6</v>
      </c>
      <c r="V970" s="38" t="s">
        <v>116</v>
      </c>
      <c r="W970" s="38"/>
      <c r="X970" s="137">
        <v>26539.946124999995</v>
      </c>
      <c r="Y970" s="138">
        <v>52413</v>
      </c>
      <c r="Z970" s="179">
        <v>30</v>
      </c>
      <c r="AA970" s="139">
        <v>2043</v>
      </c>
      <c r="AB970" s="131"/>
      <c r="AC970" s="38"/>
      <c r="AD970" s="140">
        <v>796272.19</v>
      </c>
      <c r="AE970" s="141">
        <v>769732.24387499993</v>
      </c>
      <c r="AF970" s="141">
        <v>743192.29774999991</v>
      </c>
      <c r="AG970" s="141">
        <v>716652.35162499989</v>
      </c>
      <c r="AH970" s="141">
        <v>690112.40549999988</v>
      </c>
      <c r="AI970" s="141">
        <v>663572.45937499986</v>
      </c>
      <c r="AJ970" s="141">
        <v>637032.51324999984</v>
      </c>
      <c r="AK970" s="141">
        <v>610492.56712499983</v>
      </c>
      <c r="AL970" s="141">
        <v>583952.62099999981</v>
      </c>
      <c r="AM970" s="141">
        <v>557412.67487499979</v>
      </c>
      <c r="AN970" s="141">
        <v>530872.72874999978</v>
      </c>
      <c r="AO970" s="141">
        <v>504332.78262499976</v>
      </c>
      <c r="AP970" s="141">
        <v>477792.83649999974</v>
      </c>
      <c r="AQ970" s="141">
        <v>451252.89037499973</v>
      </c>
      <c r="AR970" s="141">
        <v>424712.94424999971</v>
      </c>
      <c r="AS970" s="141">
        <v>398172.99812499969</v>
      </c>
      <c r="AT970" s="141">
        <v>371633.05199999968</v>
      </c>
      <c r="AU970" s="141">
        <v>345093.10587499966</v>
      </c>
      <c r="AV970" s="141">
        <v>318553.15974999964</v>
      </c>
      <c r="AW970" s="141">
        <v>292013.21362499963</v>
      </c>
      <c r="AX970" s="141">
        <v>265473.26749999961</v>
      </c>
      <c r="AY970" s="141">
        <v>238933.32137499962</v>
      </c>
      <c r="AZ970" s="141">
        <v>212393.37524999963</v>
      </c>
      <c r="BA970" s="141">
        <v>185853.42912499965</v>
      </c>
      <c r="BB970" s="141">
        <v>159313.48299999966</v>
      </c>
      <c r="BC970" s="141">
        <v>132773.53687499967</v>
      </c>
      <c r="BD970" s="141">
        <v>106233.59074999968</v>
      </c>
      <c r="BE970" s="141">
        <v>79693.644624999695</v>
      </c>
      <c r="BF970" s="141">
        <v>53153.6984999997</v>
      </c>
      <c r="BG970" s="141">
        <v>26613.752374999705</v>
      </c>
      <c r="BH970" s="141">
        <v>73.806249999710417</v>
      </c>
      <c r="BI970" s="141">
        <v>0</v>
      </c>
      <c r="BJ970" s="141">
        <v>0</v>
      </c>
      <c r="BK970" s="141">
        <v>0</v>
      </c>
      <c r="BL970" s="141">
        <v>0</v>
      </c>
      <c r="BM970" s="141">
        <v>0</v>
      </c>
      <c r="BN970" s="141">
        <v>0</v>
      </c>
      <c r="BO970" s="141">
        <v>0</v>
      </c>
      <c r="BP970" s="141">
        <v>0</v>
      </c>
    </row>
    <row r="971" spans="4:68">
      <c r="D971" s="174" t="s">
        <v>5682</v>
      </c>
      <c r="E971" s="175">
        <v>1907193.21</v>
      </c>
      <c r="F971" s="174" t="s">
        <v>3409</v>
      </c>
      <c r="G971" s="174" t="s">
        <v>5683</v>
      </c>
      <c r="H971" s="174" t="s">
        <v>191</v>
      </c>
      <c r="I971" s="174" t="s">
        <v>3098</v>
      </c>
      <c r="J971" s="174" t="s">
        <v>5684</v>
      </c>
      <c r="K971" s="174" t="s">
        <v>5680</v>
      </c>
      <c r="L971" s="174" t="s">
        <v>4377</v>
      </c>
      <c r="M971" s="174" t="s">
        <v>4744</v>
      </c>
      <c r="N971" s="176">
        <v>960</v>
      </c>
      <c r="O971" s="174" t="s">
        <v>3407</v>
      </c>
      <c r="P971" s="177">
        <v>23193</v>
      </c>
      <c r="Q971" s="176">
        <v>600</v>
      </c>
      <c r="R971" s="175">
        <v>1191929.46</v>
      </c>
      <c r="S971" s="175">
        <v>715263.75</v>
      </c>
      <c r="T971" s="178">
        <v>0</v>
      </c>
      <c r="U971" s="96">
        <v>6</v>
      </c>
      <c r="V971" s="38" t="s">
        <v>116</v>
      </c>
      <c r="W971" s="38"/>
      <c r="X971" s="137">
        <v>23839.915125</v>
      </c>
      <c r="Y971" s="138">
        <v>52413</v>
      </c>
      <c r="Z971" s="179">
        <v>30</v>
      </c>
      <c r="AA971" s="139">
        <v>2043</v>
      </c>
      <c r="AB971" s="131"/>
      <c r="AC971" s="38"/>
      <c r="AD971" s="140">
        <v>715263.75</v>
      </c>
      <c r="AE971" s="141">
        <v>691423.83487499994</v>
      </c>
      <c r="AF971" s="141">
        <v>667583.91974999988</v>
      </c>
      <c r="AG971" s="141">
        <v>643744.00462499983</v>
      </c>
      <c r="AH971" s="141">
        <v>619904.08949999977</v>
      </c>
      <c r="AI971" s="141">
        <v>596064.17437499971</v>
      </c>
      <c r="AJ971" s="141">
        <v>572224.25924999965</v>
      </c>
      <c r="AK971" s="141">
        <v>548384.3441249996</v>
      </c>
      <c r="AL971" s="141">
        <v>524544.42899999954</v>
      </c>
      <c r="AM971" s="141">
        <v>500704.51387499954</v>
      </c>
      <c r="AN971" s="141">
        <v>476864.59874999954</v>
      </c>
      <c r="AO971" s="141">
        <v>453024.68362499954</v>
      </c>
      <c r="AP971" s="141">
        <v>429184.76849999954</v>
      </c>
      <c r="AQ971" s="141">
        <v>405344.85337499954</v>
      </c>
      <c r="AR971" s="141">
        <v>381504.93824999954</v>
      </c>
      <c r="AS971" s="141">
        <v>357665.02312499954</v>
      </c>
      <c r="AT971" s="141">
        <v>333825.10799999954</v>
      </c>
      <c r="AU971" s="141">
        <v>309985.19287499954</v>
      </c>
      <c r="AV971" s="141">
        <v>286145.27774999954</v>
      </c>
      <c r="AW971" s="141">
        <v>262305.36262499954</v>
      </c>
      <c r="AX971" s="141">
        <v>238465.44749999954</v>
      </c>
      <c r="AY971" s="141">
        <v>214625.53237499954</v>
      </c>
      <c r="AZ971" s="141">
        <v>190785.61724999954</v>
      </c>
      <c r="BA971" s="141">
        <v>166945.70212499955</v>
      </c>
      <c r="BB971" s="141">
        <v>143105.78699999955</v>
      </c>
      <c r="BC971" s="141">
        <v>119265.87187499955</v>
      </c>
      <c r="BD971" s="141">
        <v>95425.956749999546</v>
      </c>
      <c r="BE971" s="141">
        <v>71586.041624999547</v>
      </c>
      <c r="BF971" s="141">
        <v>47746.126499999547</v>
      </c>
      <c r="BG971" s="141">
        <v>23906.211374999548</v>
      </c>
      <c r="BH971" s="141">
        <v>66.296249999548309</v>
      </c>
      <c r="BI971" s="141">
        <v>0</v>
      </c>
      <c r="BJ971" s="141">
        <v>0</v>
      </c>
      <c r="BK971" s="141">
        <v>0</v>
      </c>
      <c r="BL971" s="141">
        <v>0</v>
      </c>
      <c r="BM971" s="141">
        <v>0</v>
      </c>
      <c r="BN971" s="141">
        <v>0</v>
      </c>
      <c r="BO971" s="141">
        <v>0</v>
      </c>
      <c r="BP971" s="141">
        <v>0</v>
      </c>
    </row>
    <row r="972" spans="4:68">
      <c r="D972" s="174" t="s">
        <v>5685</v>
      </c>
      <c r="E972" s="175">
        <v>758634.7</v>
      </c>
      <c r="F972" s="174" t="s">
        <v>4342</v>
      </c>
      <c r="G972" s="174" t="s">
        <v>5683</v>
      </c>
      <c r="H972" s="174" t="s">
        <v>191</v>
      </c>
      <c r="I972" s="174" t="s">
        <v>3098</v>
      </c>
      <c r="J972" s="174" t="s">
        <v>5684</v>
      </c>
      <c r="K972" s="174" t="s">
        <v>5680</v>
      </c>
      <c r="L972" s="174" t="s">
        <v>4377</v>
      </c>
      <c r="M972" s="174" t="s">
        <v>4744</v>
      </c>
      <c r="N972" s="176">
        <v>960</v>
      </c>
      <c r="O972" s="174" t="s">
        <v>3407</v>
      </c>
      <c r="P972" s="177">
        <v>23193</v>
      </c>
      <c r="Q972" s="176">
        <v>600</v>
      </c>
      <c r="R972" s="175">
        <v>474120.29</v>
      </c>
      <c r="S972" s="175">
        <v>284514.40999999997</v>
      </c>
      <c r="T972" s="178">
        <v>0</v>
      </c>
      <c r="U972" s="96">
        <v>6</v>
      </c>
      <c r="V972" s="38" t="s">
        <v>116</v>
      </c>
      <c r="W972" s="38"/>
      <c r="X972" s="137">
        <v>9482.9337499999983</v>
      </c>
      <c r="Y972" s="138">
        <v>52413</v>
      </c>
      <c r="Z972" s="179">
        <v>30</v>
      </c>
      <c r="AA972" s="139">
        <v>2043</v>
      </c>
      <c r="AB972" s="131"/>
      <c r="AC972" s="38"/>
      <c r="AD972" s="140">
        <v>284514.40999999997</v>
      </c>
      <c r="AE972" s="141">
        <v>275031.47624999995</v>
      </c>
      <c r="AF972" s="141">
        <v>265548.54249999992</v>
      </c>
      <c r="AG972" s="141">
        <v>256065.60874999993</v>
      </c>
      <c r="AH972" s="141">
        <v>246582.67499999993</v>
      </c>
      <c r="AI972" s="141">
        <v>237099.74124999993</v>
      </c>
      <c r="AJ972" s="141">
        <v>227616.80749999994</v>
      </c>
      <c r="AK972" s="141">
        <v>218133.87374999994</v>
      </c>
      <c r="AL972" s="141">
        <v>208650.93999999994</v>
      </c>
      <c r="AM972" s="141">
        <v>199168.00624999995</v>
      </c>
      <c r="AN972" s="141">
        <v>189685.07249999995</v>
      </c>
      <c r="AO972" s="141">
        <v>180202.13874999995</v>
      </c>
      <c r="AP972" s="141">
        <v>170719.20499999996</v>
      </c>
      <c r="AQ972" s="141">
        <v>161236.27124999996</v>
      </c>
      <c r="AR972" s="141">
        <v>151753.33749999997</v>
      </c>
      <c r="AS972" s="141">
        <v>142270.40374999997</v>
      </c>
      <c r="AT972" s="141">
        <v>132787.46999999997</v>
      </c>
      <c r="AU972" s="141">
        <v>123304.53624999998</v>
      </c>
      <c r="AV972" s="141">
        <v>113821.60249999998</v>
      </c>
      <c r="AW972" s="141">
        <v>104338.66874999998</v>
      </c>
      <c r="AX972" s="141">
        <v>94855.734999999986</v>
      </c>
      <c r="AY972" s="141">
        <v>85372.80124999999</v>
      </c>
      <c r="AZ972" s="141">
        <v>75889.867499999993</v>
      </c>
      <c r="BA972" s="141">
        <v>66406.933749999997</v>
      </c>
      <c r="BB972" s="141">
        <v>56924</v>
      </c>
      <c r="BC972" s="141">
        <v>47441.066250000003</v>
      </c>
      <c r="BD972" s="141">
        <v>37958.132500000007</v>
      </c>
      <c r="BE972" s="141">
        <v>28475.19875000001</v>
      </c>
      <c r="BF972" s="141">
        <v>18992.265000000014</v>
      </c>
      <c r="BG972" s="141">
        <v>9509.3312500000156</v>
      </c>
      <c r="BH972" s="141">
        <v>26.397500000017317</v>
      </c>
      <c r="BI972" s="141">
        <v>0</v>
      </c>
      <c r="BJ972" s="141">
        <v>0</v>
      </c>
      <c r="BK972" s="141">
        <v>0</v>
      </c>
      <c r="BL972" s="141">
        <v>0</v>
      </c>
      <c r="BM972" s="141">
        <v>0</v>
      </c>
      <c r="BN972" s="141">
        <v>0</v>
      </c>
      <c r="BO972" s="141">
        <v>0</v>
      </c>
      <c r="BP972" s="141">
        <v>0</v>
      </c>
    </row>
    <row r="973" spans="4:68">
      <c r="D973" s="174" t="s">
        <v>5686</v>
      </c>
      <c r="E973" s="175">
        <v>434147.44</v>
      </c>
      <c r="F973" s="174" t="s">
        <v>3409</v>
      </c>
      <c r="G973" s="174" t="s">
        <v>5687</v>
      </c>
      <c r="H973" s="174" t="s">
        <v>191</v>
      </c>
      <c r="I973" s="174" t="s">
        <v>3098</v>
      </c>
      <c r="J973" s="174" t="s">
        <v>5688</v>
      </c>
      <c r="K973" s="174" t="s">
        <v>5689</v>
      </c>
      <c r="L973" s="174" t="s">
        <v>4377</v>
      </c>
      <c r="M973" s="174" t="s">
        <v>4744</v>
      </c>
      <c r="N973" s="176">
        <v>960</v>
      </c>
      <c r="O973" s="174" t="s">
        <v>3407</v>
      </c>
      <c r="P973" s="177">
        <v>21732</v>
      </c>
      <c r="Q973" s="176">
        <v>648</v>
      </c>
      <c r="R973" s="175">
        <v>293034.40999999997</v>
      </c>
      <c r="S973" s="175">
        <v>141113.03</v>
      </c>
      <c r="T973" s="178">
        <v>0</v>
      </c>
      <c r="U973" s="96">
        <v>6</v>
      </c>
      <c r="V973" s="38" t="s">
        <v>116</v>
      </c>
      <c r="W973" s="38"/>
      <c r="X973" s="137">
        <v>5426.8429999999998</v>
      </c>
      <c r="Y973" s="138">
        <v>50952</v>
      </c>
      <c r="Z973" s="179">
        <v>26</v>
      </c>
      <c r="AA973" s="139">
        <v>2039</v>
      </c>
      <c r="AB973" s="131"/>
      <c r="AC973" s="38"/>
      <c r="AD973" s="140">
        <v>141113.03</v>
      </c>
      <c r="AE973" s="141">
        <v>135686.18700000001</v>
      </c>
      <c r="AF973" s="141">
        <v>130259.34400000001</v>
      </c>
      <c r="AG973" s="141">
        <v>124832.50100000002</v>
      </c>
      <c r="AH973" s="141">
        <v>119405.65800000002</v>
      </c>
      <c r="AI973" s="141">
        <v>113978.81500000003</v>
      </c>
      <c r="AJ973" s="141">
        <v>108551.97200000004</v>
      </c>
      <c r="AK973" s="141">
        <v>103125.12900000004</v>
      </c>
      <c r="AL973" s="141">
        <v>97698.286000000051</v>
      </c>
      <c r="AM973" s="141">
        <v>92271.443000000058</v>
      </c>
      <c r="AN973" s="141">
        <v>86844.600000000064</v>
      </c>
      <c r="AO973" s="141">
        <v>81417.757000000071</v>
      </c>
      <c r="AP973" s="141">
        <v>75990.914000000077</v>
      </c>
      <c r="AQ973" s="141">
        <v>70564.071000000084</v>
      </c>
      <c r="AR973" s="141">
        <v>65137.228000000083</v>
      </c>
      <c r="AS973" s="141">
        <v>59710.385000000082</v>
      </c>
      <c r="AT973" s="141">
        <v>54283.542000000081</v>
      </c>
      <c r="AU973" s="141">
        <v>48856.699000000081</v>
      </c>
      <c r="AV973" s="141">
        <v>43429.85600000008</v>
      </c>
      <c r="AW973" s="141">
        <v>38003.013000000079</v>
      </c>
      <c r="AX973" s="141">
        <v>32576.170000000078</v>
      </c>
      <c r="AY973" s="141">
        <v>27149.327000000078</v>
      </c>
      <c r="AZ973" s="141">
        <v>21722.484000000077</v>
      </c>
      <c r="BA973" s="141">
        <v>16295.641000000076</v>
      </c>
      <c r="BB973" s="141">
        <v>10868.798000000075</v>
      </c>
      <c r="BC973" s="141">
        <v>5441.9550000000754</v>
      </c>
      <c r="BD973" s="141">
        <v>15.112000000075568</v>
      </c>
      <c r="BE973" s="141">
        <v>0</v>
      </c>
      <c r="BF973" s="141">
        <v>0</v>
      </c>
      <c r="BG973" s="141">
        <v>0</v>
      </c>
      <c r="BH973" s="141">
        <v>0</v>
      </c>
      <c r="BI973" s="141">
        <v>0</v>
      </c>
      <c r="BJ973" s="141">
        <v>0</v>
      </c>
      <c r="BK973" s="141">
        <v>0</v>
      </c>
      <c r="BL973" s="141">
        <v>0</v>
      </c>
      <c r="BM973" s="141">
        <v>0</v>
      </c>
      <c r="BN973" s="141">
        <v>0</v>
      </c>
      <c r="BO973" s="141">
        <v>0</v>
      </c>
      <c r="BP973" s="141">
        <v>0</v>
      </c>
    </row>
    <row r="974" spans="4:68">
      <c r="D974" s="174" t="s">
        <v>5690</v>
      </c>
      <c r="E974" s="175">
        <v>1800450.35</v>
      </c>
      <c r="F974" s="174" t="s">
        <v>4342</v>
      </c>
      <c r="G974" s="174" t="s">
        <v>5687</v>
      </c>
      <c r="H974" s="174" t="s">
        <v>191</v>
      </c>
      <c r="I974" s="174" t="s">
        <v>3098</v>
      </c>
      <c r="J974" s="174" t="s">
        <v>5688</v>
      </c>
      <c r="K974" s="174" t="s">
        <v>5689</v>
      </c>
      <c r="L974" s="174" t="s">
        <v>4377</v>
      </c>
      <c r="M974" s="174" t="s">
        <v>4744</v>
      </c>
      <c r="N974" s="176">
        <v>960</v>
      </c>
      <c r="O974" s="174" t="s">
        <v>3407</v>
      </c>
      <c r="P974" s="177">
        <v>21732</v>
      </c>
      <c r="Q974" s="176">
        <v>648</v>
      </c>
      <c r="R974" s="175">
        <v>1215241.3400000001</v>
      </c>
      <c r="S974" s="175">
        <v>585209.01</v>
      </c>
      <c r="T974" s="178">
        <v>0</v>
      </c>
      <c r="U974" s="96">
        <v>6</v>
      </c>
      <c r="V974" s="38" t="s">
        <v>116</v>
      </c>
      <c r="W974" s="38"/>
      <c r="X974" s="137">
        <v>22505.629375000004</v>
      </c>
      <c r="Y974" s="138">
        <v>50952</v>
      </c>
      <c r="Z974" s="179">
        <v>26</v>
      </c>
      <c r="AA974" s="139">
        <v>2039</v>
      </c>
      <c r="AB974" s="131"/>
      <c r="AC974" s="38"/>
      <c r="AD974" s="140">
        <v>585209.01</v>
      </c>
      <c r="AE974" s="141">
        <v>562703.38062499999</v>
      </c>
      <c r="AF974" s="141">
        <v>540197.75124999997</v>
      </c>
      <c r="AG974" s="141">
        <v>517692.12187499995</v>
      </c>
      <c r="AH974" s="141">
        <v>495186.49249999993</v>
      </c>
      <c r="AI974" s="141">
        <v>472680.86312499992</v>
      </c>
      <c r="AJ974" s="141">
        <v>450175.2337499999</v>
      </c>
      <c r="AK974" s="141">
        <v>427669.60437499988</v>
      </c>
      <c r="AL974" s="141">
        <v>405163.97499999986</v>
      </c>
      <c r="AM974" s="141">
        <v>382658.34562499984</v>
      </c>
      <c r="AN974" s="141">
        <v>360152.71624999982</v>
      </c>
      <c r="AO974" s="141">
        <v>337647.0868749998</v>
      </c>
      <c r="AP974" s="141">
        <v>315141.45749999979</v>
      </c>
      <c r="AQ974" s="141">
        <v>292635.82812499977</v>
      </c>
      <c r="AR974" s="141">
        <v>270130.19874999975</v>
      </c>
      <c r="AS974" s="141">
        <v>247624.56937499973</v>
      </c>
      <c r="AT974" s="141">
        <v>225118.93999999971</v>
      </c>
      <c r="AU974" s="141">
        <v>202613.31062499969</v>
      </c>
      <c r="AV974" s="141">
        <v>180107.68124999967</v>
      </c>
      <c r="AW974" s="141">
        <v>157602.05187499966</v>
      </c>
      <c r="AX974" s="141">
        <v>135096.42249999964</v>
      </c>
      <c r="AY974" s="141">
        <v>112590.79312499963</v>
      </c>
      <c r="AZ974" s="141">
        <v>90085.163749999629</v>
      </c>
      <c r="BA974" s="141">
        <v>67579.534374999625</v>
      </c>
      <c r="BB974" s="141">
        <v>45073.90499999962</v>
      </c>
      <c r="BC974" s="141">
        <v>22568.275624999616</v>
      </c>
      <c r="BD974" s="141">
        <v>62.646249999612337</v>
      </c>
      <c r="BE974" s="141">
        <v>0</v>
      </c>
      <c r="BF974" s="141">
        <v>0</v>
      </c>
      <c r="BG974" s="141">
        <v>0</v>
      </c>
      <c r="BH974" s="141">
        <v>0</v>
      </c>
      <c r="BI974" s="141">
        <v>0</v>
      </c>
      <c r="BJ974" s="141">
        <v>0</v>
      </c>
      <c r="BK974" s="141">
        <v>0</v>
      </c>
      <c r="BL974" s="141">
        <v>0</v>
      </c>
      <c r="BM974" s="141">
        <v>0</v>
      </c>
      <c r="BN974" s="141">
        <v>0</v>
      </c>
      <c r="BO974" s="141">
        <v>0</v>
      </c>
      <c r="BP974" s="141">
        <v>0</v>
      </c>
    </row>
    <row r="975" spans="4:68">
      <c r="D975" s="174" t="s">
        <v>5691</v>
      </c>
      <c r="E975" s="175">
        <v>1709495.81</v>
      </c>
      <c r="F975" s="174" t="s">
        <v>3409</v>
      </c>
      <c r="G975" s="174" t="s">
        <v>5692</v>
      </c>
      <c r="H975" s="174" t="s">
        <v>191</v>
      </c>
      <c r="I975" s="174" t="s">
        <v>3098</v>
      </c>
      <c r="J975" s="174" t="s">
        <v>5693</v>
      </c>
      <c r="K975" s="174" t="s">
        <v>5689</v>
      </c>
      <c r="L975" s="174" t="s">
        <v>4377</v>
      </c>
      <c r="M975" s="174" t="s">
        <v>4744</v>
      </c>
      <c r="N975" s="176">
        <v>960</v>
      </c>
      <c r="O975" s="174" t="s">
        <v>3407</v>
      </c>
      <c r="P975" s="177">
        <v>21732</v>
      </c>
      <c r="Q975" s="176">
        <v>648</v>
      </c>
      <c r="R975" s="175">
        <v>1153850.2</v>
      </c>
      <c r="S975" s="175">
        <v>555645.61</v>
      </c>
      <c r="T975" s="178">
        <v>0</v>
      </c>
      <c r="U975" s="96">
        <v>6</v>
      </c>
      <c r="V975" s="38" t="s">
        <v>116</v>
      </c>
      <c r="W975" s="38"/>
      <c r="X975" s="137">
        <v>21368.697625000001</v>
      </c>
      <c r="Y975" s="138">
        <v>50952</v>
      </c>
      <c r="Z975" s="179">
        <v>26</v>
      </c>
      <c r="AA975" s="139">
        <v>2039</v>
      </c>
      <c r="AB975" s="131"/>
      <c r="AC975" s="38"/>
      <c r="AD975" s="140">
        <v>555645.61</v>
      </c>
      <c r="AE975" s="141">
        <v>534276.91237499996</v>
      </c>
      <c r="AF975" s="141">
        <v>512908.21474999993</v>
      </c>
      <c r="AG975" s="141">
        <v>491539.5171249999</v>
      </c>
      <c r="AH975" s="141">
        <v>470170.81949999987</v>
      </c>
      <c r="AI975" s="141">
        <v>448802.12187499984</v>
      </c>
      <c r="AJ975" s="141">
        <v>427433.42424999981</v>
      </c>
      <c r="AK975" s="141">
        <v>406064.72662499978</v>
      </c>
      <c r="AL975" s="141">
        <v>384696.02899999975</v>
      </c>
      <c r="AM975" s="141">
        <v>363327.33137499972</v>
      </c>
      <c r="AN975" s="141">
        <v>341958.63374999969</v>
      </c>
      <c r="AO975" s="141">
        <v>320589.93612499966</v>
      </c>
      <c r="AP975" s="141">
        <v>299221.23849999963</v>
      </c>
      <c r="AQ975" s="141">
        <v>277852.5408749996</v>
      </c>
      <c r="AR975" s="141">
        <v>256483.8432499996</v>
      </c>
      <c r="AS975" s="141">
        <v>235115.1456249996</v>
      </c>
      <c r="AT975" s="141">
        <v>213746.4479999996</v>
      </c>
      <c r="AU975" s="141">
        <v>192377.7503749996</v>
      </c>
      <c r="AV975" s="141">
        <v>171009.0527499996</v>
      </c>
      <c r="AW975" s="141">
        <v>149640.35512499959</v>
      </c>
      <c r="AX975" s="141">
        <v>128271.65749999959</v>
      </c>
      <c r="AY975" s="141">
        <v>106902.95987499959</v>
      </c>
      <c r="AZ975" s="141">
        <v>85534.262249999592</v>
      </c>
      <c r="BA975" s="141">
        <v>64165.564624999592</v>
      </c>
      <c r="BB975" s="141">
        <v>42796.866999999591</v>
      </c>
      <c r="BC975" s="141">
        <v>21428.16937499959</v>
      </c>
      <c r="BD975" s="141">
        <v>59.47174999958952</v>
      </c>
      <c r="BE975" s="141">
        <v>0</v>
      </c>
      <c r="BF975" s="141">
        <v>0</v>
      </c>
      <c r="BG975" s="141">
        <v>0</v>
      </c>
      <c r="BH975" s="141">
        <v>0</v>
      </c>
      <c r="BI975" s="141">
        <v>0</v>
      </c>
      <c r="BJ975" s="141">
        <v>0</v>
      </c>
      <c r="BK975" s="141">
        <v>0</v>
      </c>
      <c r="BL975" s="141">
        <v>0</v>
      </c>
      <c r="BM975" s="141">
        <v>0</v>
      </c>
      <c r="BN975" s="141">
        <v>0</v>
      </c>
      <c r="BO975" s="141">
        <v>0</v>
      </c>
      <c r="BP975" s="141">
        <v>0</v>
      </c>
    </row>
    <row r="976" spans="4:68">
      <c r="D976" s="174" t="s">
        <v>5694</v>
      </c>
      <c r="E976" s="175">
        <v>425801.52</v>
      </c>
      <c r="F976" s="174" t="s">
        <v>4342</v>
      </c>
      <c r="G976" s="174" t="s">
        <v>5692</v>
      </c>
      <c r="H976" s="174" t="s">
        <v>191</v>
      </c>
      <c r="I976" s="174" t="s">
        <v>3098</v>
      </c>
      <c r="J976" s="174" t="s">
        <v>5693</v>
      </c>
      <c r="K976" s="174" t="s">
        <v>5689</v>
      </c>
      <c r="L976" s="174" t="s">
        <v>4377</v>
      </c>
      <c r="M976" s="174" t="s">
        <v>4744</v>
      </c>
      <c r="N976" s="176">
        <v>960</v>
      </c>
      <c r="O976" s="174" t="s">
        <v>3407</v>
      </c>
      <c r="P976" s="177">
        <v>21732</v>
      </c>
      <c r="Q976" s="176">
        <v>648</v>
      </c>
      <c r="R976" s="175">
        <v>287401.11</v>
      </c>
      <c r="S976" s="175">
        <v>138400.41</v>
      </c>
      <c r="T976" s="178">
        <v>0</v>
      </c>
      <c r="U976" s="96">
        <v>6</v>
      </c>
      <c r="V976" s="38" t="s">
        <v>116</v>
      </c>
      <c r="W976" s="38"/>
      <c r="X976" s="137">
        <v>5322.5190000000002</v>
      </c>
      <c r="Y976" s="138">
        <v>50952</v>
      </c>
      <c r="Z976" s="179">
        <v>26</v>
      </c>
      <c r="AA976" s="139">
        <v>2039</v>
      </c>
      <c r="AB976" s="131"/>
      <c r="AC976" s="38"/>
      <c r="AD976" s="140">
        <v>138400.41</v>
      </c>
      <c r="AE976" s="141">
        <v>133077.891</v>
      </c>
      <c r="AF976" s="141">
        <v>127755.372</v>
      </c>
      <c r="AG976" s="141">
        <v>122432.853</v>
      </c>
      <c r="AH976" s="141">
        <v>117110.334</v>
      </c>
      <c r="AI976" s="141">
        <v>111787.815</v>
      </c>
      <c r="AJ976" s="141">
        <v>106465.296</v>
      </c>
      <c r="AK976" s="141">
        <v>101142.777</v>
      </c>
      <c r="AL976" s="141">
        <v>95820.258000000002</v>
      </c>
      <c r="AM976" s="141">
        <v>90497.739000000001</v>
      </c>
      <c r="AN976" s="141">
        <v>85175.22</v>
      </c>
      <c r="AO976" s="141">
        <v>79852.701000000001</v>
      </c>
      <c r="AP976" s="141">
        <v>74530.182000000001</v>
      </c>
      <c r="AQ976" s="141">
        <v>69207.663</v>
      </c>
      <c r="AR976" s="141">
        <v>63885.144</v>
      </c>
      <c r="AS976" s="141">
        <v>58562.625</v>
      </c>
      <c r="AT976" s="141">
        <v>53240.106</v>
      </c>
      <c r="AU976" s="141">
        <v>47917.587</v>
      </c>
      <c r="AV976" s="141">
        <v>42595.067999999999</v>
      </c>
      <c r="AW976" s="141">
        <v>37272.548999999999</v>
      </c>
      <c r="AX976" s="141">
        <v>31950.03</v>
      </c>
      <c r="AY976" s="141">
        <v>26627.510999999999</v>
      </c>
      <c r="AZ976" s="141">
        <v>21304.991999999998</v>
      </c>
      <c r="BA976" s="141">
        <v>15982.472999999998</v>
      </c>
      <c r="BB976" s="141">
        <v>10659.953999999998</v>
      </c>
      <c r="BC976" s="141">
        <v>5337.4349999999977</v>
      </c>
      <c r="BD976" s="141">
        <v>14.915999999997439</v>
      </c>
      <c r="BE976" s="141">
        <v>0</v>
      </c>
      <c r="BF976" s="141">
        <v>0</v>
      </c>
      <c r="BG976" s="141">
        <v>0</v>
      </c>
      <c r="BH976" s="141">
        <v>0</v>
      </c>
      <c r="BI976" s="141">
        <v>0</v>
      </c>
      <c r="BJ976" s="141">
        <v>0</v>
      </c>
      <c r="BK976" s="141">
        <v>0</v>
      </c>
      <c r="BL976" s="141">
        <v>0</v>
      </c>
      <c r="BM976" s="141">
        <v>0</v>
      </c>
      <c r="BN976" s="141">
        <v>0</v>
      </c>
      <c r="BO976" s="141">
        <v>0</v>
      </c>
      <c r="BP976" s="141">
        <v>0</v>
      </c>
    </row>
    <row r="977" spans="4:68">
      <c r="D977" s="174" t="s">
        <v>5695</v>
      </c>
      <c r="E977" s="175">
        <v>1112642.21</v>
      </c>
      <c r="F977" s="174" t="s">
        <v>4337</v>
      </c>
      <c r="G977" s="174" t="s">
        <v>5696</v>
      </c>
      <c r="H977" s="174" t="s">
        <v>191</v>
      </c>
      <c r="I977" s="174" t="s">
        <v>3098</v>
      </c>
      <c r="J977" s="174" t="s">
        <v>5697</v>
      </c>
      <c r="K977" s="174" t="s">
        <v>5698</v>
      </c>
      <c r="L977" s="174" t="s">
        <v>4377</v>
      </c>
      <c r="M977" s="174" t="s">
        <v>4744</v>
      </c>
      <c r="N977" s="176">
        <v>960</v>
      </c>
      <c r="O977" s="174" t="s">
        <v>3407</v>
      </c>
      <c r="P977" s="177">
        <v>21367</v>
      </c>
      <c r="Q977" s="176">
        <v>660</v>
      </c>
      <c r="R977" s="175">
        <v>764902.78</v>
      </c>
      <c r="S977" s="175">
        <v>347739.43</v>
      </c>
      <c r="T977" s="178">
        <v>0</v>
      </c>
      <c r="U977" s="96">
        <v>6</v>
      </c>
      <c r="V977" s="38" t="s">
        <v>116</v>
      </c>
      <c r="W977" s="38"/>
      <c r="X977" s="137">
        <v>13908.027624999999</v>
      </c>
      <c r="Y977" s="138">
        <v>50587</v>
      </c>
      <c r="Z977" s="179">
        <v>25</v>
      </c>
      <c r="AA977" s="139">
        <v>2038</v>
      </c>
      <c r="AB977" s="131"/>
      <c r="AC977" s="38"/>
      <c r="AD977" s="140">
        <v>347739.43</v>
      </c>
      <c r="AE977" s="141">
        <v>333831.40237500001</v>
      </c>
      <c r="AF977" s="141">
        <v>319923.37475000002</v>
      </c>
      <c r="AG977" s="141">
        <v>306015.34712500003</v>
      </c>
      <c r="AH977" s="141">
        <v>292107.31950000004</v>
      </c>
      <c r="AI977" s="141">
        <v>278199.29187500005</v>
      </c>
      <c r="AJ977" s="141">
        <v>264291.26425000007</v>
      </c>
      <c r="AK977" s="141">
        <v>250383.23662500008</v>
      </c>
      <c r="AL977" s="141">
        <v>236475.20900000009</v>
      </c>
      <c r="AM977" s="141">
        <v>222567.1813750001</v>
      </c>
      <c r="AN977" s="141">
        <v>208659.15375000011</v>
      </c>
      <c r="AO977" s="141">
        <v>194751.12612500013</v>
      </c>
      <c r="AP977" s="141">
        <v>180843.09850000014</v>
      </c>
      <c r="AQ977" s="141">
        <v>166935.07087500015</v>
      </c>
      <c r="AR977" s="141">
        <v>153027.04325000016</v>
      </c>
      <c r="AS977" s="141">
        <v>139119.01562500017</v>
      </c>
      <c r="AT977" s="141">
        <v>125210.98800000017</v>
      </c>
      <c r="AU977" s="141">
        <v>111302.96037500017</v>
      </c>
      <c r="AV977" s="141">
        <v>97394.932750000167</v>
      </c>
      <c r="AW977" s="141">
        <v>83486.905125000165</v>
      </c>
      <c r="AX977" s="141">
        <v>69578.877500000162</v>
      </c>
      <c r="AY977" s="141">
        <v>55670.84987500016</v>
      </c>
      <c r="AZ977" s="141">
        <v>41762.822250000158</v>
      </c>
      <c r="BA977" s="141">
        <v>27854.794625000159</v>
      </c>
      <c r="BB977" s="141">
        <v>13946.76700000016</v>
      </c>
      <c r="BC977" s="141">
        <v>38.73937500016109</v>
      </c>
      <c r="BD977" s="141">
        <v>0</v>
      </c>
      <c r="BE977" s="141">
        <v>0</v>
      </c>
      <c r="BF977" s="141">
        <v>0</v>
      </c>
      <c r="BG977" s="141">
        <v>0</v>
      </c>
      <c r="BH977" s="141">
        <v>0</v>
      </c>
      <c r="BI977" s="141">
        <v>0</v>
      </c>
      <c r="BJ977" s="141">
        <v>0</v>
      </c>
      <c r="BK977" s="141">
        <v>0</v>
      </c>
      <c r="BL977" s="141">
        <v>0</v>
      </c>
      <c r="BM977" s="141">
        <v>0</v>
      </c>
      <c r="BN977" s="141">
        <v>0</v>
      </c>
      <c r="BO977" s="141">
        <v>0</v>
      </c>
      <c r="BP977" s="141">
        <v>0</v>
      </c>
    </row>
    <row r="978" spans="4:68">
      <c r="D978" s="174" t="s">
        <v>5699</v>
      </c>
      <c r="E978" s="175">
        <v>1139457.6299999999</v>
      </c>
      <c r="F978" s="174" t="s">
        <v>4342</v>
      </c>
      <c r="G978" s="174" t="s">
        <v>5696</v>
      </c>
      <c r="H978" s="174" t="s">
        <v>191</v>
      </c>
      <c r="I978" s="174" t="s">
        <v>3098</v>
      </c>
      <c r="J978" s="174" t="s">
        <v>5697</v>
      </c>
      <c r="K978" s="174" t="s">
        <v>5698</v>
      </c>
      <c r="L978" s="174" t="s">
        <v>4377</v>
      </c>
      <c r="M978" s="174" t="s">
        <v>4744</v>
      </c>
      <c r="N978" s="176">
        <v>960</v>
      </c>
      <c r="O978" s="174" t="s">
        <v>3407</v>
      </c>
      <c r="P978" s="177">
        <v>21367</v>
      </c>
      <c r="Q978" s="176">
        <v>660</v>
      </c>
      <c r="R978" s="175">
        <v>783337.56</v>
      </c>
      <c r="S978" s="175">
        <v>356120.07</v>
      </c>
      <c r="T978" s="178">
        <v>0</v>
      </c>
      <c r="U978" s="96">
        <v>6</v>
      </c>
      <c r="V978" s="38" t="s">
        <v>116</v>
      </c>
      <c r="W978" s="38"/>
      <c r="X978" s="137">
        <v>14243.220374999997</v>
      </c>
      <c r="Y978" s="138">
        <v>50587</v>
      </c>
      <c r="Z978" s="179">
        <v>25</v>
      </c>
      <c r="AA978" s="139">
        <v>2038</v>
      </c>
      <c r="AB978" s="131"/>
      <c r="AC978" s="38"/>
      <c r="AD978" s="140">
        <v>356120.07</v>
      </c>
      <c r="AE978" s="141">
        <v>341876.84962500003</v>
      </c>
      <c r="AF978" s="141">
        <v>327633.62925000006</v>
      </c>
      <c r="AG978" s="141">
        <v>313390.40887500008</v>
      </c>
      <c r="AH978" s="141">
        <v>299147.18850000011</v>
      </c>
      <c r="AI978" s="141">
        <v>284903.96812500013</v>
      </c>
      <c r="AJ978" s="141">
        <v>270660.74775000016</v>
      </c>
      <c r="AK978" s="141">
        <v>256417.52737500015</v>
      </c>
      <c r="AL978" s="141">
        <v>242174.30700000015</v>
      </c>
      <c r="AM978" s="141">
        <v>227931.08662500014</v>
      </c>
      <c r="AN978" s="141">
        <v>213687.86625000014</v>
      </c>
      <c r="AO978" s="141">
        <v>199444.64587500013</v>
      </c>
      <c r="AP978" s="141">
        <v>185201.42550000013</v>
      </c>
      <c r="AQ978" s="141">
        <v>170958.20512500012</v>
      </c>
      <c r="AR978" s="141">
        <v>156714.98475000012</v>
      </c>
      <c r="AS978" s="141">
        <v>142471.76437500012</v>
      </c>
      <c r="AT978" s="141">
        <v>128228.54400000011</v>
      </c>
      <c r="AU978" s="141">
        <v>113985.32362500011</v>
      </c>
      <c r="AV978" s="141">
        <v>99742.103250000102</v>
      </c>
      <c r="AW978" s="141">
        <v>85498.882875000098</v>
      </c>
      <c r="AX978" s="141">
        <v>71255.662500000093</v>
      </c>
      <c r="AY978" s="141">
        <v>57012.442125000096</v>
      </c>
      <c r="AZ978" s="141">
        <v>42769.221750000099</v>
      </c>
      <c r="BA978" s="141">
        <v>28526.001375000102</v>
      </c>
      <c r="BB978" s="141">
        <v>14282.781000000105</v>
      </c>
      <c r="BC978" s="141">
        <v>39.560625000107393</v>
      </c>
      <c r="BD978" s="141">
        <v>0</v>
      </c>
      <c r="BE978" s="141">
        <v>0</v>
      </c>
      <c r="BF978" s="141">
        <v>0</v>
      </c>
      <c r="BG978" s="141">
        <v>0</v>
      </c>
      <c r="BH978" s="141">
        <v>0</v>
      </c>
      <c r="BI978" s="141">
        <v>0</v>
      </c>
      <c r="BJ978" s="141">
        <v>0</v>
      </c>
      <c r="BK978" s="141">
        <v>0</v>
      </c>
      <c r="BL978" s="141">
        <v>0</v>
      </c>
      <c r="BM978" s="141">
        <v>0</v>
      </c>
      <c r="BN978" s="141">
        <v>0</v>
      </c>
      <c r="BO978" s="141">
        <v>0</v>
      </c>
      <c r="BP978" s="141">
        <v>0</v>
      </c>
    </row>
    <row r="979" spans="4:68">
      <c r="D979" s="174" t="s">
        <v>5700</v>
      </c>
      <c r="E979" s="175">
        <v>1484952.38</v>
      </c>
      <c r="F979" s="174" t="s">
        <v>3428</v>
      </c>
      <c r="G979" s="174" t="s">
        <v>5701</v>
      </c>
      <c r="H979" s="174" t="s">
        <v>191</v>
      </c>
      <c r="I979" s="174" t="s">
        <v>3098</v>
      </c>
      <c r="J979" s="174" t="s">
        <v>5702</v>
      </c>
      <c r="K979" s="174"/>
      <c r="L979" s="174" t="s">
        <v>4377</v>
      </c>
      <c r="M979" s="174" t="s">
        <v>4411</v>
      </c>
      <c r="N979" s="176">
        <v>960</v>
      </c>
      <c r="O979" s="174" t="s">
        <v>3407</v>
      </c>
      <c r="P979" s="177">
        <v>15189</v>
      </c>
      <c r="Q979" s="176">
        <v>863</v>
      </c>
      <c r="R979" s="175">
        <v>1334858.68</v>
      </c>
      <c r="S979" s="175">
        <v>150093.70000000001</v>
      </c>
      <c r="T979" s="178">
        <v>0</v>
      </c>
      <c r="U979" s="96">
        <v>6</v>
      </c>
      <c r="V979" s="38" t="s">
        <v>116</v>
      </c>
      <c r="W979" s="38"/>
      <c r="X979" s="137">
        <v>18561.904749999998</v>
      </c>
      <c r="Y979" s="138">
        <v>44409</v>
      </c>
      <c r="Z979" s="179">
        <v>8.0833333333333339</v>
      </c>
      <c r="AA979" s="139">
        <v>2022</v>
      </c>
      <c r="AB979" s="131"/>
      <c r="AC979" s="38"/>
      <c r="AD979" s="140">
        <v>150093.70000000001</v>
      </c>
      <c r="AE979" s="141">
        <v>131531.79525000002</v>
      </c>
      <c r="AF979" s="141">
        <v>112969.89050000002</v>
      </c>
      <c r="AG979" s="141">
        <v>94407.985750000022</v>
      </c>
      <c r="AH979" s="141">
        <v>75846.08100000002</v>
      </c>
      <c r="AI979" s="141">
        <v>57284.176250000019</v>
      </c>
      <c r="AJ979" s="141">
        <v>38722.271500000017</v>
      </c>
      <c r="AK979" s="141">
        <v>20160.366750000019</v>
      </c>
      <c r="AL979" s="141">
        <v>1598.4620000000214</v>
      </c>
      <c r="AM979" s="141">
        <v>0</v>
      </c>
      <c r="AN979" s="141">
        <v>0</v>
      </c>
      <c r="AO979" s="141">
        <v>0</v>
      </c>
      <c r="AP979" s="141">
        <v>0</v>
      </c>
      <c r="AQ979" s="141">
        <v>0</v>
      </c>
      <c r="AR979" s="141">
        <v>0</v>
      </c>
      <c r="AS979" s="141">
        <v>0</v>
      </c>
      <c r="AT979" s="141">
        <v>0</v>
      </c>
      <c r="AU979" s="141">
        <v>0</v>
      </c>
      <c r="AV979" s="141">
        <v>0</v>
      </c>
      <c r="AW979" s="141">
        <v>0</v>
      </c>
      <c r="AX979" s="141">
        <v>0</v>
      </c>
      <c r="AY979" s="141">
        <v>0</v>
      </c>
      <c r="AZ979" s="141">
        <v>0</v>
      </c>
      <c r="BA979" s="141">
        <v>0</v>
      </c>
      <c r="BB979" s="141">
        <v>0</v>
      </c>
      <c r="BC979" s="141">
        <v>0</v>
      </c>
      <c r="BD979" s="141">
        <v>0</v>
      </c>
      <c r="BE979" s="141">
        <v>0</v>
      </c>
      <c r="BF979" s="141">
        <v>0</v>
      </c>
      <c r="BG979" s="141">
        <v>0</v>
      </c>
      <c r="BH979" s="141">
        <v>0</v>
      </c>
      <c r="BI979" s="141">
        <v>0</v>
      </c>
      <c r="BJ979" s="141">
        <v>0</v>
      </c>
      <c r="BK979" s="141">
        <v>0</v>
      </c>
      <c r="BL979" s="141">
        <v>0</v>
      </c>
      <c r="BM979" s="141">
        <v>0</v>
      </c>
      <c r="BN979" s="141">
        <v>0</v>
      </c>
      <c r="BO979" s="141">
        <v>0</v>
      </c>
      <c r="BP979" s="141">
        <v>0</v>
      </c>
    </row>
    <row r="980" spans="4:68">
      <c r="D980" s="174" t="s">
        <v>5703</v>
      </c>
      <c r="E980" s="175">
        <v>339176.24</v>
      </c>
      <c r="F980" s="174" t="s">
        <v>3428</v>
      </c>
      <c r="G980" s="174" t="s">
        <v>5704</v>
      </c>
      <c r="H980" s="174" t="s">
        <v>191</v>
      </c>
      <c r="I980" s="174" t="s">
        <v>3098</v>
      </c>
      <c r="J980" s="174" t="s">
        <v>5705</v>
      </c>
      <c r="K980" s="174" t="s">
        <v>5706</v>
      </c>
      <c r="L980" s="174" t="s">
        <v>4377</v>
      </c>
      <c r="M980" s="174" t="s">
        <v>4696</v>
      </c>
      <c r="N980" s="176">
        <v>960</v>
      </c>
      <c r="O980" s="174" t="s">
        <v>3407</v>
      </c>
      <c r="P980" s="177">
        <v>15189</v>
      </c>
      <c r="Q980" s="176">
        <v>863</v>
      </c>
      <c r="R980" s="175">
        <v>304893.49</v>
      </c>
      <c r="S980" s="175">
        <v>34282.75</v>
      </c>
      <c r="T980" s="178">
        <v>0</v>
      </c>
      <c r="U980" s="96">
        <v>6</v>
      </c>
      <c r="V980" s="38" t="s">
        <v>116</v>
      </c>
      <c r="W980" s="38"/>
      <c r="X980" s="137">
        <v>4239.7029999999995</v>
      </c>
      <c r="Y980" s="138">
        <v>44409</v>
      </c>
      <c r="Z980" s="179">
        <v>8.0833333333333339</v>
      </c>
      <c r="AA980" s="139">
        <v>2022</v>
      </c>
      <c r="AB980" s="131"/>
      <c r="AC980" s="38"/>
      <c r="AD980" s="140">
        <v>34282.75</v>
      </c>
      <c r="AE980" s="141">
        <v>30043.046999999999</v>
      </c>
      <c r="AF980" s="141">
        <v>25803.343999999997</v>
      </c>
      <c r="AG980" s="141">
        <v>21563.640999999996</v>
      </c>
      <c r="AH980" s="141">
        <v>17323.937999999995</v>
      </c>
      <c r="AI980" s="141">
        <v>13084.234999999995</v>
      </c>
      <c r="AJ980" s="141">
        <v>8844.5319999999956</v>
      </c>
      <c r="AK980" s="141">
        <v>4604.8289999999961</v>
      </c>
      <c r="AL980" s="141">
        <v>365.12599999999657</v>
      </c>
      <c r="AM980" s="141">
        <v>0</v>
      </c>
      <c r="AN980" s="141">
        <v>0</v>
      </c>
      <c r="AO980" s="141">
        <v>0</v>
      </c>
      <c r="AP980" s="141">
        <v>0</v>
      </c>
      <c r="AQ980" s="141">
        <v>0</v>
      </c>
      <c r="AR980" s="141">
        <v>0</v>
      </c>
      <c r="AS980" s="141">
        <v>0</v>
      </c>
      <c r="AT980" s="141">
        <v>0</v>
      </c>
      <c r="AU980" s="141">
        <v>0</v>
      </c>
      <c r="AV980" s="141">
        <v>0</v>
      </c>
      <c r="AW980" s="141">
        <v>0</v>
      </c>
      <c r="AX980" s="141">
        <v>0</v>
      </c>
      <c r="AY980" s="141">
        <v>0</v>
      </c>
      <c r="AZ980" s="141">
        <v>0</v>
      </c>
      <c r="BA980" s="141">
        <v>0</v>
      </c>
      <c r="BB980" s="141">
        <v>0</v>
      </c>
      <c r="BC980" s="141">
        <v>0</v>
      </c>
      <c r="BD980" s="141">
        <v>0</v>
      </c>
      <c r="BE980" s="141">
        <v>0</v>
      </c>
      <c r="BF980" s="141">
        <v>0</v>
      </c>
      <c r="BG980" s="141">
        <v>0</v>
      </c>
      <c r="BH980" s="141">
        <v>0</v>
      </c>
      <c r="BI980" s="141">
        <v>0</v>
      </c>
      <c r="BJ980" s="141">
        <v>0</v>
      </c>
      <c r="BK980" s="141">
        <v>0</v>
      </c>
      <c r="BL980" s="141">
        <v>0</v>
      </c>
      <c r="BM980" s="141">
        <v>0</v>
      </c>
      <c r="BN980" s="141">
        <v>0</v>
      </c>
      <c r="BO980" s="141">
        <v>0</v>
      </c>
      <c r="BP980" s="141">
        <v>0</v>
      </c>
    </row>
    <row r="981" spans="4:68">
      <c r="D981" s="174" t="s">
        <v>5707</v>
      </c>
      <c r="E981" s="175">
        <v>162271.93</v>
      </c>
      <c r="F981" s="174" t="s">
        <v>3428</v>
      </c>
      <c r="G981" s="174" t="s">
        <v>5708</v>
      </c>
      <c r="H981" s="174" t="s">
        <v>191</v>
      </c>
      <c r="I981" s="174" t="s">
        <v>3098</v>
      </c>
      <c r="J981" s="174" t="s">
        <v>5709</v>
      </c>
      <c r="K981" s="174" t="s">
        <v>5710</v>
      </c>
      <c r="L981" s="174" t="s">
        <v>4377</v>
      </c>
      <c r="M981" s="174" t="s">
        <v>4696</v>
      </c>
      <c r="N981" s="176">
        <v>960</v>
      </c>
      <c r="O981" s="174" t="s">
        <v>3407</v>
      </c>
      <c r="P981" s="177">
        <v>15189</v>
      </c>
      <c r="Q981" s="176">
        <v>863</v>
      </c>
      <c r="R981" s="175">
        <v>145869.94</v>
      </c>
      <c r="S981" s="175">
        <v>16401.990000000002</v>
      </c>
      <c r="T981" s="178">
        <v>0</v>
      </c>
      <c r="U981" s="96">
        <v>6</v>
      </c>
      <c r="V981" s="38" t="s">
        <v>116</v>
      </c>
      <c r="W981" s="38"/>
      <c r="X981" s="137">
        <v>2028.3991249999999</v>
      </c>
      <c r="Y981" s="138">
        <v>44409</v>
      </c>
      <c r="Z981" s="179">
        <v>8.0833333333333339</v>
      </c>
      <c r="AA981" s="139">
        <v>2022</v>
      </c>
      <c r="AB981" s="131"/>
      <c r="AC981" s="38"/>
      <c r="AD981" s="140">
        <v>16401.990000000002</v>
      </c>
      <c r="AE981" s="141">
        <v>14373.590875000002</v>
      </c>
      <c r="AF981" s="141">
        <v>12345.191750000002</v>
      </c>
      <c r="AG981" s="141">
        <v>10316.792625000002</v>
      </c>
      <c r="AH981" s="141">
        <v>8288.3935000000019</v>
      </c>
      <c r="AI981" s="141">
        <v>6259.994375000002</v>
      </c>
      <c r="AJ981" s="141">
        <v>4231.5952500000021</v>
      </c>
      <c r="AK981" s="141">
        <v>2203.1961250000022</v>
      </c>
      <c r="AL981" s="141">
        <v>174.7970000000023</v>
      </c>
      <c r="AM981" s="141">
        <v>0</v>
      </c>
      <c r="AN981" s="141">
        <v>0</v>
      </c>
      <c r="AO981" s="141">
        <v>0</v>
      </c>
      <c r="AP981" s="141">
        <v>0</v>
      </c>
      <c r="AQ981" s="141">
        <v>0</v>
      </c>
      <c r="AR981" s="141">
        <v>0</v>
      </c>
      <c r="AS981" s="141">
        <v>0</v>
      </c>
      <c r="AT981" s="141">
        <v>0</v>
      </c>
      <c r="AU981" s="141">
        <v>0</v>
      </c>
      <c r="AV981" s="141">
        <v>0</v>
      </c>
      <c r="AW981" s="141">
        <v>0</v>
      </c>
      <c r="AX981" s="141">
        <v>0</v>
      </c>
      <c r="AY981" s="141">
        <v>0</v>
      </c>
      <c r="AZ981" s="141">
        <v>0</v>
      </c>
      <c r="BA981" s="141">
        <v>0</v>
      </c>
      <c r="BB981" s="141">
        <v>0</v>
      </c>
      <c r="BC981" s="141">
        <v>0</v>
      </c>
      <c r="BD981" s="141">
        <v>0</v>
      </c>
      <c r="BE981" s="141">
        <v>0</v>
      </c>
      <c r="BF981" s="141">
        <v>0</v>
      </c>
      <c r="BG981" s="141">
        <v>0</v>
      </c>
      <c r="BH981" s="141">
        <v>0</v>
      </c>
      <c r="BI981" s="141">
        <v>0</v>
      </c>
      <c r="BJ981" s="141">
        <v>0</v>
      </c>
      <c r="BK981" s="141">
        <v>0</v>
      </c>
      <c r="BL981" s="141">
        <v>0</v>
      </c>
      <c r="BM981" s="141">
        <v>0</v>
      </c>
      <c r="BN981" s="141">
        <v>0</v>
      </c>
      <c r="BO981" s="141">
        <v>0</v>
      </c>
      <c r="BP981" s="141">
        <v>0</v>
      </c>
    </row>
    <row r="982" spans="4:68">
      <c r="D982" s="174" t="s">
        <v>5711</v>
      </c>
      <c r="E982" s="175">
        <v>577673.18000000005</v>
      </c>
      <c r="F982" s="174" t="s">
        <v>3428</v>
      </c>
      <c r="G982" s="174" t="s">
        <v>5712</v>
      </c>
      <c r="H982" s="174" t="s">
        <v>191</v>
      </c>
      <c r="I982" s="174" t="s">
        <v>3098</v>
      </c>
      <c r="J982" s="174" t="s">
        <v>5713</v>
      </c>
      <c r="K982" s="174"/>
      <c r="L982" s="174" t="s">
        <v>4377</v>
      </c>
      <c r="M982" s="174" t="s">
        <v>4696</v>
      </c>
      <c r="N982" s="176">
        <v>960</v>
      </c>
      <c r="O982" s="174" t="s">
        <v>3407</v>
      </c>
      <c r="P982" s="177">
        <v>15189</v>
      </c>
      <c r="Q982" s="176">
        <v>863</v>
      </c>
      <c r="R982" s="175">
        <v>519283.99</v>
      </c>
      <c r="S982" s="175">
        <v>58389.19</v>
      </c>
      <c r="T982" s="178">
        <v>0</v>
      </c>
      <c r="U982" s="96">
        <v>6</v>
      </c>
      <c r="V982" s="38" t="s">
        <v>116</v>
      </c>
      <c r="W982" s="38"/>
      <c r="X982" s="137">
        <v>7220.9147499999999</v>
      </c>
      <c r="Y982" s="138">
        <v>44409</v>
      </c>
      <c r="Z982" s="179">
        <v>8.0833333333333339</v>
      </c>
      <c r="AA982" s="139">
        <v>2022</v>
      </c>
      <c r="AB982" s="131"/>
      <c r="AC982" s="38"/>
      <c r="AD982" s="140">
        <v>58389.19</v>
      </c>
      <c r="AE982" s="141">
        <v>51168.275250000006</v>
      </c>
      <c r="AF982" s="141">
        <v>43947.36050000001</v>
      </c>
      <c r="AG982" s="141">
        <v>36726.445750000014</v>
      </c>
      <c r="AH982" s="141">
        <v>29505.531000000014</v>
      </c>
      <c r="AI982" s="141">
        <v>22284.616250000014</v>
      </c>
      <c r="AJ982" s="141">
        <v>15063.701500000014</v>
      </c>
      <c r="AK982" s="141">
        <v>7842.7867500000139</v>
      </c>
      <c r="AL982" s="141">
        <v>621.87200000001394</v>
      </c>
      <c r="AM982" s="141">
        <v>0</v>
      </c>
      <c r="AN982" s="141">
        <v>0</v>
      </c>
      <c r="AO982" s="141">
        <v>0</v>
      </c>
      <c r="AP982" s="141">
        <v>0</v>
      </c>
      <c r="AQ982" s="141">
        <v>0</v>
      </c>
      <c r="AR982" s="141">
        <v>0</v>
      </c>
      <c r="AS982" s="141">
        <v>0</v>
      </c>
      <c r="AT982" s="141">
        <v>0</v>
      </c>
      <c r="AU982" s="141">
        <v>0</v>
      </c>
      <c r="AV982" s="141">
        <v>0</v>
      </c>
      <c r="AW982" s="141">
        <v>0</v>
      </c>
      <c r="AX982" s="141">
        <v>0</v>
      </c>
      <c r="AY982" s="141">
        <v>0</v>
      </c>
      <c r="AZ982" s="141">
        <v>0</v>
      </c>
      <c r="BA982" s="141">
        <v>0</v>
      </c>
      <c r="BB982" s="141">
        <v>0</v>
      </c>
      <c r="BC982" s="141">
        <v>0</v>
      </c>
      <c r="BD982" s="141">
        <v>0</v>
      </c>
      <c r="BE982" s="141">
        <v>0</v>
      </c>
      <c r="BF982" s="141">
        <v>0</v>
      </c>
      <c r="BG982" s="141">
        <v>0</v>
      </c>
      <c r="BH982" s="141">
        <v>0</v>
      </c>
      <c r="BI982" s="141">
        <v>0</v>
      </c>
      <c r="BJ982" s="141">
        <v>0</v>
      </c>
      <c r="BK982" s="141">
        <v>0</v>
      </c>
      <c r="BL982" s="141">
        <v>0</v>
      </c>
      <c r="BM982" s="141">
        <v>0</v>
      </c>
      <c r="BN982" s="141">
        <v>0</v>
      </c>
      <c r="BO982" s="141">
        <v>0</v>
      </c>
      <c r="BP982" s="141">
        <v>0</v>
      </c>
    </row>
    <row r="983" spans="4:68">
      <c r="D983" s="174" t="s">
        <v>5714</v>
      </c>
      <c r="E983" s="175">
        <v>643682.05000000005</v>
      </c>
      <c r="F983" s="174" t="s">
        <v>3428</v>
      </c>
      <c r="G983" s="174" t="s">
        <v>5715</v>
      </c>
      <c r="H983" s="174" t="s">
        <v>191</v>
      </c>
      <c r="I983" s="174" t="s">
        <v>3098</v>
      </c>
      <c r="J983" s="174" t="s">
        <v>5716</v>
      </c>
      <c r="K983" s="174"/>
      <c r="L983" s="174" t="s">
        <v>4377</v>
      </c>
      <c r="M983" s="174" t="s">
        <v>4696</v>
      </c>
      <c r="N983" s="176">
        <v>960</v>
      </c>
      <c r="O983" s="174" t="s">
        <v>3407</v>
      </c>
      <c r="P983" s="177">
        <v>15189</v>
      </c>
      <c r="Q983" s="176">
        <v>863</v>
      </c>
      <c r="R983" s="175">
        <v>578620.91</v>
      </c>
      <c r="S983" s="175">
        <v>65061.14</v>
      </c>
      <c r="T983" s="178">
        <v>0</v>
      </c>
      <c r="U983" s="96">
        <v>6</v>
      </c>
      <c r="V983" s="38" t="s">
        <v>116</v>
      </c>
      <c r="W983" s="38"/>
      <c r="X983" s="137">
        <v>8046.0256250000011</v>
      </c>
      <c r="Y983" s="138">
        <v>44409</v>
      </c>
      <c r="Z983" s="179">
        <v>8.0833333333333339</v>
      </c>
      <c r="AA983" s="139">
        <v>2022</v>
      </c>
      <c r="AB983" s="131"/>
      <c r="AC983" s="38"/>
      <c r="AD983" s="140">
        <v>65061.14</v>
      </c>
      <c r="AE983" s="141">
        <v>57015.114374999997</v>
      </c>
      <c r="AF983" s="141">
        <v>48969.088749999995</v>
      </c>
      <c r="AG983" s="141">
        <v>40923.063124999993</v>
      </c>
      <c r="AH983" s="141">
        <v>32877.037499999991</v>
      </c>
      <c r="AI983" s="141">
        <v>24831.011874999989</v>
      </c>
      <c r="AJ983" s="141">
        <v>16784.986249999987</v>
      </c>
      <c r="AK983" s="141">
        <v>8738.9606249999852</v>
      </c>
      <c r="AL983" s="141">
        <v>692.93499999998403</v>
      </c>
      <c r="AM983" s="141">
        <v>0</v>
      </c>
      <c r="AN983" s="141">
        <v>0</v>
      </c>
      <c r="AO983" s="141">
        <v>0</v>
      </c>
      <c r="AP983" s="141">
        <v>0</v>
      </c>
      <c r="AQ983" s="141">
        <v>0</v>
      </c>
      <c r="AR983" s="141">
        <v>0</v>
      </c>
      <c r="AS983" s="141">
        <v>0</v>
      </c>
      <c r="AT983" s="141">
        <v>0</v>
      </c>
      <c r="AU983" s="141">
        <v>0</v>
      </c>
      <c r="AV983" s="141">
        <v>0</v>
      </c>
      <c r="AW983" s="141">
        <v>0</v>
      </c>
      <c r="AX983" s="141">
        <v>0</v>
      </c>
      <c r="AY983" s="141">
        <v>0</v>
      </c>
      <c r="AZ983" s="141">
        <v>0</v>
      </c>
      <c r="BA983" s="141">
        <v>0</v>
      </c>
      <c r="BB983" s="141">
        <v>0</v>
      </c>
      <c r="BC983" s="141">
        <v>0</v>
      </c>
      <c r="BD983" s="141">
        <v>0</v>
      </c>
      <c r="BE983" s="141">
        <v>0</v>
      </c>
      <c r="BF983" s="141">
        <v>0</v>
      </c>
      <c r="BG983" s="141">
        <v>0</v>
      </c>
      <c r="BH983" s="141">
        <v>0</v>
      </c>
      <c r="BI983" s="141">
        <v>0</v>
      </c>
      <c r="BJ983" s="141">
        <v>0</v>
      </c>
      <c r="BK983" s="141">
        <v>0</v>
      </c>
      <c r="BL983" s="141">
        <v>0</v>
      </c>
      <c r="BM983" s="141">
        <v>0</v>
      </c>
      <c r="BN983" s="141">
        <v>0</v>
      </c>
      <c r="BO983" s="141">
        <v>0</v>
      </c>
      <c r="BP983" s="141">
        <v>0</v>
      </c>
    </row>
    <row r="984" spans="4:68">
      <c r="D984" s="174" t="s">
        <v>5717</v>
      </c>
      <c r="E984" s="175">
        <v>775474.58</v>
      </c>
      <c r="F984" s="174" t="s">
        <v>3428</v>
      </c>
      <c r="G984" s="174" t="s">
        <v>5718</v>
      </c>
      <c r="H984" s="174" t="s">
        <v>191</v>
      </c>
      <c r="I984" s="174" t="s">
        <v>3098</v>
      </c>
      <c r="J984" s="174" t="s">
        <v>5719</v>
      </c>
      <c r="K984" s="174"/>
      <c r="L984" s="174" t="s">
        <v>4377</v>
      </c>
      <c r="M984" s="174" t="s">
        <v>3866</v>
      </c>
      <c r="N984" s="176">
        <v>960</v>
      </c>
      <c r="O984" s="174" t="s">
        <v>3407</v>
      </c>
      <c r="P984" s="177">
        <v>15189</v>
      </c>
      <c r="Q984" s="176">
        <v>863</v>
      </c>
      <c r="R984" s="175">
        <v>697092.38</v>
      </c>
      <c r="S984" s="175">
        <v>78382.2</v>
      </c>
      <c r="T984" s="178">
        <v>0</v>
      </c>
      <c r="U984" s="96">
        <v>6</v>
      </c>
      <c r="V984" s="38" t="s">
        <v>116</v>
      </c>
      <c r="W984" s="38"/>
      <c r="X984" s="137">
        <v>9693.4322499999998</v>
      </c>
      <c r="Y984" s="138">
        <v>44409</v>
      </c>
      <c r="Z984" s="179">
        <v>8.0833333333333339</v>
      </c>
      <c r="AA984" s="139">
        <v>2022</v>
      </c>
      <c r="AB984" s="131"/>
      <c r="AC984" s="38"/>
      <c r="AD984" s="140">
        <v>78382.2</v>
      </c>
      <c r="AE984" s="141">
        <v>68688.767749999999</v>
      </c>
      <c r="AF984" s="141">
        <v>58995.335500000001</v>
      </c>
      <c r="AG984" s="141">
        <v>49301.903250000003</v>
      </c>
      <c r="AH984" s="141">
        <v>39608.471000000005</v>
      </c>
      <c r="AI984" s="141">
        <v>29915.038750000007</v>
      </c>
      <c r="AJ984" s="141">
        <v>20221.606500000009</v>
      </c>
      <c r="AK984" s="141">
        <v>10528.174250000009</v>
      </c>
      <c r="AL984" s="141">
        <v>834.74200000000928</v>
      </c>
      <c r="AM984" s="141">
        <v>0</v>
      </c>
      <c r="AN984" s="141">
        <v>0</v>
      </c>
      <c r="AO984" s="141">
        <v>0</v>
      </c>
      <c r="AP984" s="141">
        <v>0</v>
      </c>
      <c r="AQ984" s="141">
        <v>0</v>
      </c>
      <c r="AR984" s="141">
        <v>0</v>
      </c>
      <c r="AS984" s="141">
        <v>0</v>
      </c>
      <c r="AT984" s="141">
        <v>0</v>
      </c>
      <c r="AU984" s="141">
        <v>0</v>
      </c>
      <c r="AV984" s="141">
        <v>0</v>
      </c>
      <c r="AW984" s="141">
        <v>0</v>
      </c>
      <c r="AX984" s="141">
        <v>0</v>
      </c>
      <c r="AY984" s="141">
        <v>0</v>
      </c>
      <c r="AZ984" s="141">
        <v>0</v>
      </c>
      <c r="BA984" s="141">
        <v>0</v>
      </c>
      <c r="BB984" s="141">
        <v>0</v>
      </c>
      <c r="BC984" s="141">
        <v>0</v>
      </c>
      <c r="BD984" s="141">
        <v>0</v>
      </c>
      <c r="BE984" s="141">
        <v>0</v>
      </c>
      <c r="BF984" s="141">
        <v>0</v>
      </c>
      <c r="BG984" s="141">
        <v>0</v>
      </c>
      <c r="BH984" s="141">
        <v>0</v>
      </c>
      <c r="BI984" s="141">
        <v>0</v>
      </c>
      <c r="BJ984" s="141">
        <v>0</v>
      </c>
      <c r="BK984" s="141">
        <v>0</v>
      </c>
      <c r="BL984" s="141">
        <v>0</v>
      </c>
      <c r="BM984" s="141">
        <v>0</v>
      </c>
      <c r="BN984" s="141">
        <v>0</v>
      </c>
      <c r="BO984" s="141">
        <v>0</v>
      </c>
      <c r="BP984" s="141">
        <v>0</v>
      </c>
    </row>
    <row r="985" spans="4:68">
      <c r="D985" s="174" t="s">
        <v>5720</v>
      </c>
      <c r="E985" s="175">
        <v>665614.68000000005</v>
      </c>
      <c r="F985" s="174" t="s">
        <v>3428</v>
      </c>
      <c r="G985" s="174" t="s">
        <v>5721</v>
      </c>
      <c r="H985" s="174" t="s">
        <v>191</v>
      </c>
      <c r="I985" s="174" t="s">
        <v>3098</v>
      </c>
      <c r="J985" s="174" t="s">
        <v>5722</v>
      </c>
      <c r="K985" s="174"/>
      <c r="L985" s="174" t="s">
        <v>4377</v>
      </c>
      <c r="M985" s="174" t="s">
        <v>4411</v>
      </c>
      <c r="N985" s="176">
        <v>960</v>
      </c>
      <c r="O985" s="174" t="s">
        <v>3407</v>
      </c>
      <c r="P985" s="177">
        <v>15189</v>
      </c>
      <c r="Q985" s="176">
        <v>863</v>
      </c>
      <c r="R985" s="175">
        <v>598336.69999999995</v>
      </c>
      <c r="S985" s="175">
        <v>67277.98</v>
      </c>
      <c r="T985" s="178">
        <v>0</v>
      </c>
      <c r="U985" s="96">
        <v>6</v>
      </c>
      <c r="V985" s="38" t="s">
        <v>116</v>
      </c>
      <c r="W985" s="38"/>
      <c r="X985" s="137">
        <v>8320.183500000001</v>
      </c>
      <c r="Y985" s="138">
        <v>44409</v>
      </c>
      <c r="Z985" s="179">
        <v>8.0833333333333339</v>
      </c>
      <c r="AA985" s="139">
        <v>2022</v>
      </c>
      <c r="AB985" s="131"/>
      <c r="AC985" s="38"/>
      <c r="AD985" s="140">
        <v>67277.98</v>
      </c>
      <c r="AE985" s="141">
        <v>58957.796499999997</v>
      </c>
      <c r="AF985" s="141">
        <v>50637.612999999998</v>
      </c>
      <c r="AG985" s="141">
        <v>42317.429499999998</v>
      </c>
      <c r="AH985" s="141">
        <v>33997.245999999999</v>
      </c>
      <c r="AI985" s="141">
        <v>25677.0625</v>
      </c>
      <c r="AJ985" s="141">
        <v>17356.879000000001</v>
      </c>
      <c r="AK985" s="141">
        <v>9036.6954999999998</v>
      </c>
      <c r="AL985" s="141">
        <v>716.51199999999881</v>
      </c>
      <c r="AM985" s="141">
        <v>0</v>
      </c>
      <c r="AN985" s="141">
        <v>0</v>
      </c>
      <c r="AO985" s="141">
        <v>0</v>
      </c>
      <c r="AP985" s="141">
        <v>0</v>
      </c>
      <c r="AQ985" s="141">
        <v>0</v>
      </c>
      <c r="AR985" s="141">
        <v>0</v>
      </c>
      <c r="AS985" s="141">
        <v>0</v>
      </c>
      <c r="AT985" s="141">
        <v>0</v>
      </c>
      <c r="AU985" s="141">
        <v>0</v>
      </c>
      <c r="AV985" s="141">
        <v>0</v>
      </c>
      <c r="AW985" s="141">
        <v>0</v>
      </c>
      <c r="AX985" s="141">
        <v>0</v>
      </c>
      <c r="AY985" s="141">
        <v>0</v>
      </c>
      <c r="AZ985" s="141">
        <v>0</v>
      </c>
      <c r="BA985" s="141">
        <v>0</v>
      </c>
      <c r="BB985" s="141">
        <v>0</v>
      </c>
      <c r="BC985" s="141">
        <v>0</v>
      </c>
      <c r="BD985" s="141">
        <v>0</v>
      </c>
      <c r="BE985" s="141">
        <v>0</v>
      </c>
      <c r="BF985" s="141">
        <v>0</v>
      </c>
      <c r="BG985" s="141">
        <v>0</v>
      </c>
      <c r="BH985" s="141">
        <v>0</v>
      </c>
      <c r="BI985" s="141">
        <v>0</v>
      </c>
      <c r="BJ985" s="141">
        <v>0</v>
      </c>
      <c r="BK985" s="141">
        <v>0</v>
      </c>
      <c r="BL985" s="141">
        <v>0</v>
      </c>
      <c r="BM985" s="141">
        <v>0</v>
      </c>
      <c r="BN985" s="141">
        <v>0</v>
      </c>
      <c r="BO985" s="141">
        <v>0</v>
      </c>
      <c r="BP985" s="141">
        <v>0</v>
      </c>
    </row>
    <row r="986" spans="4:68">
      <c r="D986" s="174" t="s">
        <v>5723</v>
      </c>
      <c r="E986" s="175">
        <v>2486154.0099999998</v>
      </c>
      <c r="F986" s="174" t="s">
        <v>3428</v>
      </c>
      <c r="G986" s="174" t="s">
        <v>5724</v>
      </c>
      <c r="H986" s="174" t="s">
        <v>191</v>
      </c>
      <c r="I986" s="174" t="s">
        <v>3098</v>
      </c>
      <c r="J986" s="174" t="s">
        <v>5725</v>
      </c>
      <c r="K986" s="174"/>
      <c r="L986" s="174" t="s">
        <v>4377</v>
      </c>
      <c r="M986" s="174" t="s">
        <v>4411</v>
      </c>
      <c r="N986" s="176">
        <v>960</v>
      </c>
      <c r="O986" s="174" t="s">
        <v>3407</v>
      </c>
      <c r="P986" s="177">
        <v>15189</v>
      </c>
      <c r="Q986" s="176">
        <v>863</v>
      </c>
      <c r="R986" s="175">
        <v>2234862.46</v>
      </c>
      <c r="S986" s="175">
        <v>251291.55</v>
      </c>
      <c r="T986" s="178">
        <v>0</v>
      </c>
      <c r="U986" s="96">
        <v>6</v>
      </c>
      <c r="V986" s="38" t="s">
        <v>116</v>
      </c>
      <c r="W986" s="38"/>
      <c r="X986" s="137">
        <v>31076.925125000002</v>
      </c>
      <c r="Y986" s="138">
        <v>44409</v>
      </c>
      <c r="Z986" s="179">
        <v>8.0833333333333339</v>
      </c>
      <c r="AA986" s="139">
        <v>2022</v>
      </c>
      <c r="AB986" s="131"/>
      <c r="AC986" s="38"/>
      <c r="AD986" s="140">
        <v>251291.55</v>
      </c>
      <c r="AE986" s="141">
        <v>220214.62487499998</v>
      </c>
      <c r="AF986" s="141">
        <v>189137.69974999997</v>
      </c>
      <c r="AG986" s="141">
        <v>158060.77462499996</v>
      </c>
      <c r="AH986" s="141">
        <v>126983.84949999995</v>
      </c>
      <c r="AI986" s="141">
        <v>95906.924374999944</v>
      </c>
      <c r="AJ986" s="141">
        <v>64829.999249999943</v>
      </c>
      <c r="AK986" s="141">
        <v>33753.074124999941</v>
      </c>
      <c r="AL986" s="141">
        <v>2676.1489999999394</v>
      </c>
      <c r="AM986" s="141">
        <v>0</v>
      </c>
      <c r="AN986" s="141">
        <v>0</v>
      </c>
      <c r="AO986" s="141">
        <v>0</v>
      </c>
      <c r="AP986" s="141">
        <v>0</v>
      </c>
      <c r="AQ986" s="141">
        <v>0</v>
      </c>
      <c r="AR986" s="141">
        <v>0</v>
      </c>
      <c r="AS986" s="141">
        <v>0</v>
      </c>
      <c r="AT986" s="141">
        <v>0</v>
      </c>
      <c r="AU986" s="141">
        <v>0</v>
      </c>
      <c r="AV986" s="141">
        <v>0</v>
      </c>
      <c r="AW986" s="141">
        <v>0</v>
      </c>
      <c r="AX986" s="141">
        <v>0</v>
      </c>
      <c r="AY986" s="141">
        <v>0</v>
      </c>
      <c r="AZ986" s="141">
        <v>0</v>
      </c>
      <c r="BA986" s="141">
        <v>0</v>
      </c>
      <c r="BB986" s="141">
        <v>0</v>
      </c>
      <c r="BC986" s="141">
        <v>0</v>
      </c>
      <c r="BD986" s="141">
        <v>0</v>
      </c>
      <c r="BE986" s="141">
        <v>0</v>
      </c>
      <c r="BF986" s="141">
        <v>0</v>
      </c>
      <c r="BG986" s="141">
        <v>0</v>
      </c>
      <c r="BH986" s="141">
        <v>0</v>
      </c>
      <c r="BI986" s="141">
        <v>0</v>
      </c>
      <c r="BJ986" s="141">
        <v>0</v>
      </c>
      <c r="BK986" s="141">
        <v>0</v>
      </c>
      <c r="BL986" s="141">
        <v>0</v>
      </c>
      <c r="BM986" s="141">
        <v>0</v>
      </c>
      <c r="BN986" s="141">
        <v>0</v>
      </c>
      <c r="BO986" s="141">
        <v>0</v>
      </c>
      <c r="BP986" s="141">
        <v>0</v>
      </c>
    </row>
    <row r="987" spans="4:68">
      <c r="D987" s="174" t="s">
        <v>5726</v>
      </c>
      <c r="E987" s="175">
        <v>159761.34</v>
      </c>
      <c r="F987" s="174" t="s">
        <v>3428</v>
      </c>
      <c r="G987" s="174" t="s">
        <v>5727</v>
      </c>
      <c r="H987" s="174" t="s">
        <v>191</v>
      </c>
      <c r="I987" s="174" t="s">
        <v>3098</v>
      </c>
      <c r="J987" s="174" t="s">
        <v>5728</v>
      </c>
      <c r="K987" s="174" t="s">
        <v>5729</v>
      </c>
      <c r="L987" s="174" t="s">
        <v>4377</v>
      </c>
      <c r="M987" s="174" t="s">
        <v>4411</v>
      </c>
      <c r="N987" s="176">
        <v>960</v>
      </c>
      <c r="O987" s="174" t="s">
        <v>3407</v>
      </c>
      <c r="P987" s="177">
        <v>15189</v>
      </c>
      <c r="Q987" s="176">
        <v>863</v>
      </c>
      <c r="R987" s="175">
        <v>143613.15</v>
      </c>
      <c r="S987" s="175">
        <v>16148.19</v>
      </c>
      <c r="T987" s="178">
        <v>0</v>
      </c>
      <c r="U987" s="96">
        <v>6</v>
      </c>
      <c r="V987" s="38" t="s">
        <v>116</v>
      </c>
      <c r="W987" s="38"/>
      <c r="X987" s="137">
        <v>1997.0167499999998</v>
      </c>
      <c r="Y987" s="138">
        <v>44409</v>
      </c>
      <c r="Z987" s="179">
        <v>8.0833333333333339</v>
      </c>
      <c r="AA987" s="139">
        <v>2022</v>
      </c>
      <c r="AB987" s="131"/>
      <c r="AC987" s="38"/>
      <c r="AD987" s="140">
        <v>16148.19</v>
      </c>
      <c r="AE987" s="141">
        <v>14151.17325</v>
      </c>
      <c r="AF987" s="141">
        <v>12154.156500000001</v>
      </c>
      <c r="AG987" s="141">
        <v>10157.139750000002</v>
      </c>
      <c r="AH987" s="141">
        <v>8160.1230000000023</v>
      </c>
      <c r="AI987" s="141">
        <v>6163.1062500000025</v>
      </c>
      <c r="AJ987" s="141">
        <v>4166.0895000000028</v>
      </c>
      <c r="AK987" s="141">
        <v>2169.072750000003</v>
      </c>
      <c r="AL987" s="141">
        <v>172.05600000000322</v>
      </c>
      <c r="AM987" s="141">
        <v>0</v>
      </c>
      <c r="AN987" s="141">
        <v>0</v>
      </c>
      <c r="AO987" s="141">
        <v>0</v>
      </c>
      <c r="AP987" s="141">
        <v>0</v>
      </c>
      <c r="AQ987" s="141">
        <v>0</v>
      </c>
      <c r="AR987" s="141">
        <v>0</v>
      </c>
      <c r="AS987" s="141">
        <v>0</v>
      </c>
      <c r="AT987" s="141">
        <v>0</v>
      </c>
      <c r="AU987" s="141">
        <v>0</v>
      </c>
      <c r="AV987" s="141">
        <v>0</v>
      </c>
      <c r="AW987" s="141">
        <v>0</v>
      </c>
      <c r="AX987" s="141">
        <v>0</v>
      </c>
      <c r="AY987" s="141">
        <v>0</v>
      </c>
      <c r="AZ987" s="141">
        <v>0</v>
      </c>
      <c r="BA987" s="141">
        <v>0</v>
      </c>
      <c r="BB987" s="141">
        <v>0</v>
      </c>
      <c r="BC987" s="141">
        <v>0</v>
      </c>
      <c r="BD987" s="141">
        <v>0</v>
      </c>
      <c r="BE987" s="141">
        <v>0</v>
      </c>
      <c r="BF987" s="141">
        <v>0</v>
      </c>
      <c r="BG987" s="141">
        <v>0</v>
      </c>
      <c r="BH987" s="141">
        <v>0</v>
      </c>
      <c r="BI987" s="141">
        <v>0</v>
      </c>
      <c r="BJ987" s="141">
        <v>0</v>
      </c>
      <c r="BK987" s="141">
        <v>0</v>
      </c>
      <c r="BL987" s="141">
        <v>0</v>
      </c>
      <c r="BM987" s="141">
        <v>0</v>
      </c>
      <c r="BN987" s="141">
        <v>0</v>
      </c>
      <c r="BO987" s="141">
        <v>0</v>
      </c>
      <c r="BP987" s="141">
        <v>0</v>
      </c>
    </row>
    <row r="988" spans="4:68">
      <c r="D988" s="174" t="s">
        <v>5730</v>
      </c>
      <c r="E988" s="175">
        <v>28175.87</v>
      </c>
      <c r="F988" s="174" t="s">
        <v>3428</v>
      </c>
      <c r="G988" s="174" t="s">
        <v>5731</v>
      </c>
      <c r="H988" s="174" t="s">
        <v>191</v>
      </c>
      <c r="I988" s="174" t="s">
        <v>3098</v>
      </c>
      <c r="J988" s="174" t="s">
        <v>5732</v>
      </c>
      <c r="K988" s="174"/>
      <c r="L988" s="174" t="s">
        <v>4475</v>
      </c>
      <c r="M988" s="174" t="s">
        <v>5366</v>
      </c>
      <c r="N988" s="176">
        <v>960</v>
      </c>
      <c r="O988" s="174" t="s">
        <v>3407</v>
      </c>
      <c r="P988" s="177">
        <v>15189</v>
      </c>
      <c r="Q988" s="176">
        <v>863</v>
      </c>
      <c r="R988" s="175">
        <v>25327.84</v>
      </c>
      <c r="S988" s="175">
        <v>2848.03</v>
      </c>
      <c r="T988" s="178">
        <v>0</v>
      </c>
      <c r="U988" s="96">
        <v>6</v>
      </c>
      <c r="V988" s="38" t="s">
        <v>116</v>
      </c>
      <c r="W988" s="38"/>
      <c r="X988" s="137">
        <v>352.198375</v>
      </c>
      <c r="Y988" s="138">
        <v>44409</v>
      </c>
      <c r="Z988" s="179">
        <v>8.0833333333333339</v>
      </c>
      <c r="AA988" s="139">
        <v>2022</v>
      </c>
      <c r="AB988" s="131"/>
      <c r="AC988" s="38"/>
      <c r="AD988" s="140">
        <v>2848.03</v>
      </c>
      <c r="AE988" s="141">
        <v>2495.8316250000003</v>
      </c>
      <c r="AF988" s="141">
        <v>2143.6332500000003</v>
      </c>
      <c r="AG988" s="141">
        <v>1791.4348750000004</v>
      </c>
      <c r="AH988" s="141">
        <v>1439.2365000000004</v>
      </c>
      <c r="AI988" s="141">
        <v>1087.0381250000005</v>
      </c>
      <c r="AJ988" s="141">
        <v>734.83975000000055</v>
      </c>
      <c r="AK988" s="141">
        <v>382.64137500000055</v>
      </c>
      <c r="AL988" s="141">
        <v>30.443000000000552</v>
      </c>
      <c r="AM988" s="141">
        <v>0</v>
      </c>
      <c r="AN988" s="141">
        <v>0</v>
      </c>
      <c r="AO988" s="141">
        <v>0</v>
      </c>
      <c r="AP988" s="141">
        <v>0</v>
      </c>
      <c r="AQ988" s="141">
        <v>0</v>
      </c>
      <c r="AR988" s="141">
        <v>0</v>
      </c>
      <c r="AS988" s="141">
        <v>0</v>
      </c>
      <c r="AT988" s="141">
        <v>0</v>
      </c>
      <c r="AU988" s="141">
        <v>0</v>
      </c>
      <c r="AV988" s="141">
        <v>0</v>
      </c>
      <c r="AW988" s="141">
        <v>0</v>
      </c>
      <c r="AX988" s="141">
        <v>0</v>
      </c>
      <c r="AY988" s="141">
        <v>0</v>
      </c>
      <c r="AZ988" s="141">
        <v>0</v>
      </c>
      <c r="BA988" s="141">
        <v>0</v>
      </c>
      <c r="BB988" s="141">
        <v>0</v>
      </c>
      <c r="BC988" s="141">
        <v>0</v>
      </c>
      <c r="BD988" s="141">
        <v>0</v>
      </c>
      <c r="BE988" s="141">
        <v>0</v>
      </c>
      <c r="BF988" s="141">
        <v>0</v>
      </c>
      <c r="BG988" s="141">
        <v>0</v>
      </c>
      <c r="BH988" s="141">
        <v>0</v>
      </c>
      <c r="BI988" s="141">
        <v>0</v>
      </c>
      <c r="BJ988" s="141">
        <v>0</v>
      </c>
      <c r="BK988" s="141">
        <v>0</v>
      </c>
      <c r="BL988" s="141">
        <v>0</v>
      </c>
      <c r="BM988" s="141">
        <v>0</v>
      </c>
      <c r="BN988" s="141">
        <v>0</v>
      </c>
      <c r="BO988" s="141">
        <v>0</v>
      </c>
      <c r="BP988" s="141">
        <v>0</v>
      </c>
    </row>
    <row r="989" spans="4:68">
      <c r="D989" s="174" t="s">
        <v>5733</v>
      </c>
      <c r="E989" s="175">
        <v>117389.66</v>
      </c>
      <c r="F989" s="174" t="s">
        <v>3428</v>
      </c>
      <c r="G989" s="174" t="s">
        <v>5734</v>
      </c>
      <c r="H989" s="174" t="s">
        <v>191</v>
      </c>
      <c r="I989" s="174" t="s">
        <v>3098</v>
      </c>
      <c r="J989" s="174" t="s">
        <v>5735</v>
      </c>
      <c r="K989" s="174" t="s">
        <v>5736</v>
      </c>
      <c r="L989" s="174" t="s">
        <v>4475</v>
      </c>
      <c r="M989" s="174" t="s">
        <v>4518</v>
      </c>
      <c r="N989" s="176">
        <v>960</v>
      </c>
      <c r="O989" s="174" t="s">
        <v>3407</v>
      </c>
      <c r="P989" s="177">
        <v>15189</v>
      </c>
      <c r="Q989" s="176">
        <v>863</v>
      </c>
      <c r="R989" s="175">
        <v>105524.33</v>
      </c>
      <c r="S989" s="175">
        <v>11865.33</v>
      </c>
      <c r="T989" s="178">
        <v>0</v>
      </c>
      <c r="U989" s="96">
        <v>6</v>
      </c>
      <c r="V989" s="38" t="s">
        <v>116</v>
      </c>
      <c r="W989" s="38"/>
      <c r="X989" s="137">
        <v>1467.37075</v>
      </c>
      <c r="Y989" s="138">
        <v>44409</v>
      </c>
      <c r="Z989" s="179">
        <v>8.0833333333333339</v>
      </c>
      <c r="AA989" s="139">
        <v>2022</v>
      </c>
      <c r="AB989" s="131"/>
      <c r="AC989" s="38"/>
      <c r="AD989" s="140">
        <v>11865.33</v>
      </c>
      <c r="AE989" s="141">
        <v>10397.95925</v>
      </c>
      <c r="AF989" s="141">
        <v>8930.5884999999998</v>
      </c>
      <c r="AG989" s="141">
        <v>7463.2177499999998</v>
      </c>
      <c r="AH989" s="141">
        <v>5995.8469999999998</v>
      </c>
      <c r="AI989" s="141">
        <v>4528.4762499999997</v>
      </c>
      <c r="AJ989" s="141">
        <v>3061.1054999999997</v>
      </c>
      <c r="AK989" s="141">
        <v>1593.7347499999996</v>
      </c>
      <c r="AL989" s="141">
        <v>126.36399999999958</v>
      </c>
      <c r="AM989" s="141">
        <v>0</v>
      </c>
      <c r="AN989" s="141">
        <v>0</v>
      </c>
      <c r="AO989" s="141">
        <v>0</v>
      </c>
      <c r="AP989" s="141">
        <v>0</v>
      </c>
      <c r="AQ989" s="141">
        <v>0</v>
      </c>
      <c r="AR989" s="141">
        <v>0</v>
      </c>
      <c r="AS989" s="141">
        <v>0</v>
      </c>
      <c r="AT989" s="141">
        <v>0</v>
      </c>
      <c r="AU989" s="141">
        <v>0</v>
      </c>
      <c r="AV989" s="141">
        <v>0</v>
      </c>
      <c r="AW989" s="141">
        <v>0</v>
      </c>
      <c r="AX989" s="141">
        <v>0</v>
      </c>
      <c r="AY989" s="141">
        <v>0</v>
      </c>
      <c r="AZ989" s="141">
        <v>0</v>
      </c>
      <c r="BA989" s="141">
        <v>0</v>
      </c>
      <c r="BB989" s="141">
        <v>0</v>
      </c>
      <c r="BC989" s="141">
        <v>0</v>
      </c>
      <c r="BD989" s="141">
        <v>0</v>
      </c>
      <c r="BE989" s="141">
        <v>0</v>
      </c>
      <c r="BF989" s="141">
        <v>0</v>
      </c>
      <c r="BG989" s="141">
        <v>0</v>
      </c>
      <c r="BH989" s="141">
        <v>0</v>
      </c>
      <c r="BI989" s="141">
        <v>0</v>
      </c>
      <c r="BJ989" s="141">
        <v>0</v>
      </c>
      <c r="BK989" s="141">
        <v>0</v>
      </c>
      <c r="BL989" s="141">
        <v>0</v>
      </c>
      <c r="BM989" s="141">
        <v>0</v>
      </c>
      <c r="BN989" s="141">
        <v>0</v>
      </c>
      <c r="BO989" s="141">
        <v>0</v>
      </c>
      <c r="BP989" s="141">
        <v>0</v>
      </c>
    </row>
    <row r="990" spans="4:68">
      <c r="D990" s="174" t="s">
        <v>5737</v>
      </c>
      <c r="E990" s="175">
        <v>1049873.3700000001</v>
      </c>
      <c r="F990" s="174" t="s">
        <v>3428</v>
      </c>
      <c r="G990" s="174" t="s">
        <v>5738</v>
      </c>
      <c r="H990" s="174" t="s">
        <v>191</v>
      </c>
      <c r="I990" s="174" t="s">
        <v>3098</v>
      </c>
      <c r="J990" s="174" t="s">
        <v>5739</v>
      </c>
      <c r="K990" s="174"/>
      <c r="L990" s="174" t="s">
        <v>4377</v>
      </c>
      <c r="M990" s="174" t="s">
        <v>4411</v>
      </c>
      <c r="N990" s="176">
        <v>960</v>
      </c>
      <c r="O990" s="174" t="s">
        <v>3407</v>
      </c>
      <c r="P990" s="177">
        <v>15189</v>
      </c>
      <c r="Q990" s="176">
        <v>863</v>
      </c>
      <c r="R990" s="175">
        <v>943755.86</v>
      </c>
      <c r="S990" s="175">
        <v>106117.51</v>
      </c>
      <c r="T990" s="178">
        <v>0</v>
      </c>
      <c r="U990" s="96">
        <v>6</v>
      </c>
      <c r="V990" s="38" t="s">
        <v>116</v>
      </c>
      <c r="W990" s="38"/>
      <c r="X990" s="137">
        <v>13123.417125</v>
      </c>
      <c r="Y990" s="138">
        <v>44409</v>
      </c>
      <c r="Z990" s="179">
        <v>8.0833333333333339</v>
      </c>
      <c r="AA990" s="139">
        <v>2022</v>
      </c>
      <c r="AB990" s="131"/>
      <c r="AC990" s="38"/>
      <c r="AD990" s="140">
        <v>106117.51</v>
      </c>
      <c r="AE990" s="141">
        <v>92994.092875000002</v>
      </c>
      <c r="AF990" s="141">
        <v>79870.675749999995</v>
      </c>
      <c r="AG990" s="141">
        <v>66747.258624999988</v>
      </c>
      <c r="AH990" s="141">
        <v>53623.841499999988</v>
      </c>
      <c r="AI990" s="141">
        <v>40500.424374999988</v>
      </c>
      <c r="AJ990" s="141">
        <v>27377.007249999988</v>
      </c>
      <c r="AK990" s="141">
        <v>14253.590124999988</v>
      </c>
      <c r="AL990" s="141">
        <v>1130.172999999988</v>
      </c>
      <c r="AM990" s="141">
        <v>0</v>
      </c>
      <c r="AN990" s="141">
        <v>0</v>
      </c>
      <c r="AO990" s="141">
        <v>0</v>
      </c>
      <c r="AP990" s="141">
        <v>0</v>
      </c>
      <c r="AQ990" s="141">
        <v>0</v>
      </c>
      <c r="AR990" s="141">
        <v>0</v>
      </c>
      <c r="AS990" s="141">
        <v>0</v>
      </c>
      <c r="AT990" s="141">
        <v>0</v>
      </c>
      <c r="AU990" s="141">
        <v>0</v>
      </c>
      <c r="AV990" s="141">
        <v>0</v>
      </c>
      <c r="AW990" s="141">
        <v>0</v>
      </c>
      <c r="AX990" s="141">
        <v>0</v>
      </c>
      <c r="AY990" s="141">
        <v>0</v>
      </c>
      <c r="AZ990" s="141">
        <v>0</v>
      </c>
      <c r="BA990" s="141">
        <v>0</v>
      </c>
      <c r="BB990" s="141">
        <v>0</v>
      </c>
      <c r="BC990" s="141">
        <v>0</v>
      </c>
      <c r="BD990" s="141">
        <v>0</v>
      </c>
      <c r="BE990" s="141">
        <v>0</v>
      </c>
      <c r="BF990" s="141">
        <v>0</v>
      </c>
      <c r="BG990" s="141">
        <v>0</v>
      </c>
      <c r="BH990" s="141">
        <v>0</v>
      </c>
      <c r="BI990" s="141">
        <v>0</v>
      </c>
      <c r="BJ990" s="141">
        <v>0</v>
      </c>
      <c r="BK990" s="141">
        <v>0</v>
      </c>
      <c r="BL990" s="141">
        <v>0</v>
      </c>
      <c r="BM990" s="141">
        <v>0</v>
      </c>
      <c r="BN990" s="141">
        <v>0</v>
      </c>
      <c r="BO990" s="141">
        <v>0</v>
      </c>
      <c r="BP990" s="141">
        <v>0</v>
      </c>
    </row>
    <row r="991" spans="4:68">
      <c r="D991" s="174" t="s">
        <v>5740</v>
      </c>
      <c r="E991" s="175">
        <v>1096058.6599999999</v>
      </c>
      <c r="F991" s="174" t="s">
        <v>3428</v>
      </c>
      <c r="G991" s="174" t="s">
        <v>5741</v>
      </c>
      <c r="H991" s="174" t="s">
        <v>191</v>
      </c>
      <c r="I991" s="174" t="s">
        <v>3098</v>
      </c>
      <c r="J991" s="174" t="s">
        <v>5742</v>
      </c>
      <c r="K991" s="174"/>
      <c r="L991" s="174" t="s">
        <v>4377</v>
      </c>
      <c r="M991" s="174" t="s">
        <v>3866</v>
      </c>
      <c r="N991" s="176">
        <v>960</v>
      </c>
      <c r="O991" s="174" t="s">
        <v>3407</v>
      </c>
      <c r="P991" s="177">
        <v>15189</v>
      </c>
      <c r="Q991" s="176">
        <v>863</v>
      </c>
      <c r="R991" s="175">
        <v>985272.97</v>
      </c>
      <c r="S991" s="175">
        <v>110785.69</v>
      </c>
      <c r="T991" s="178">
        <v>0</v>
      </c>
      <c r="U991" s="96">
        <v>6</v>
      </c>
      <c r="V991" s="38" t="s">
        <v>116</v>
      </c>
      <c r="W991" s="38"/>
      <c r="X991" s="137">
        <v>13700.733250000001</v>
      </c>
      <c r="Y991" s="138">
        <v>44409</v>
      </c>
      <c r="Z991" s="179">
        <v>8.0833333333333339</v>
      </c>
      <c r="AA991" s="139">
        <v>2022</v>
      </c>
      <c r="AB991" s="131"/>
      <c r="AC991" s="38"/>
      <c r="AD991" s="140">
        <v>110785.69</v>
      </c>
      <c r="AE991" s="141">
        <v>97084.956749999998</v>
      </c>
      <c r="AF991" s="141">
        <v>83384.223499999993</v>
      </c>
      <c r="AG991" s="141">
        <v>69683.490249999988</v>
      </c>
      <c r="AH991" s="141">
        <v>55982.756999999983</v>
      </c>
      <c r="AI991" s="141">
        <v>42282.023749999978</v>
      </c>
      <c r="AJ991" s="141">
        <v>28581.290499999977</v>
      </c>
      <c r="AK991" s="141">
        <v>14880.557249999976</v>
      </c>
      <c r="AL991" s="141">
        <v>1179.8239999999751</v>
      </c>
      <c r="AM991" s="141">
        <v>0</v>
      </c>
      <c r="AN991" s="141">
        <v>0</v>
      </c>
      <c r="AO991" s="141">
        <v>0</v>
      </c>
      <c r="AP991" s="141">
        <v>0</v>
      </c>
      <c r="AQ991" s="141">
        <v>0</v>
      </c>
      <c r="AR991" s="141">
        <v>0</v>
      </c>
      <c r="AS991" s="141">
        <v>0</v>
      </c>
      <c r="AT991" s="141">
        <v>0</v>
      </c>
      <c r="AU991" s="141">
        <v>0</v>
      </c>
      <c r="AV991" s="141">
        <v>0</v>
      </c>
      <c r="AW991" s="141">
        <v>0</v>
      </c>
      <c r="AX991" s="141">
        <v>0</v>
      </c>
      <c r="AY991" s="141">
        <v>0</v>
      </c>
      <c r="AZ991" s="141">
        <v>0</v>
      </c>
      <c r="BA991" s="141">
        <v>0</v>
      </c>
      <c r="BB991" s="141">
        <v>0</v>
      </c>
      <c r="BC991" s="141">
        <v>0</v>
      </c>
      <c r="BD991" s="141">
        <v>0</v>
      </c>
      <c r="BE991" s="141">
        <v>0</v>
      </c>
      <c r="BF991" s="141">
        <v>0</v>
      </c>
      <c r="BG991" s="141">
        <v>0</v>
      </c>
      <c r="BH991" s="141">
        <v>0</v>
      </c>
      <c r="BI991" s="141">
        <v>0</v>
      </c>
      <c r="BJ991" s="141">
        <v>0</v>
      </c>
      <c r="BK991" s="141">
        <v>0</v>
      </c>
      <c r="BL991" s="141">
        <v>0</v>
      </c>
      <c r="BM991" s="141">
        <v>0</v>
      </c>
      <c r="BN991" s="141">
        <v>0</v>
      </c>
      <c r="BO991" s="141">
        <v>0</v>
      </c>
      <c r="BP991" s="141">
        <v>0</v>
      </c>
    </row>
    <row r="992" spans="4:68">
      <c r="D992" s="174" t="s">
        <v>5743</v>
      </c>
      <c r="E992" s="175">
        <v>624363.56000000006</v>
      </c>
      <c r="F992" s="174" t="s">
        <v>3428</v>
      </c>
      <c r="G992" s="174" t="s">
        <v>5744</v>
      </c>
      <c r="H992" s="174" t="s">
        <v>191</v>
      </c>
      <c r="I992" s="174" t="s">
        <v>3098</v>
      </c>
      <c r="J992" s="174" t="s">
        <v>5745</v>
      </c>
      <c r="K992" s="174"/>
      <c r="L992" s="174" t="s">
        <v>4377</v>
      </c>
      <c r="M992" s="174" t="s">
        <v>4411</v>
      </c>
      <c r="N992" s="176">
        <v>960</v>
      </c>
      <c r="O992" s="174" t="s">
        <v>3407</v>
      </c>
      <c r="P992" s="177">
        <v>15189</v>
      </c>
      <c r="Q992" s="176">
        <v>863</v>
      </c>
      <c r="R992" s="175">
        <v>561255.07999999996</v>
      </c>
      <c r="S992" s="175">
        <v>63108.480000000003</v>
      </c>
      <c r="T992" s="178">
        <v>0</v>
      </c>
      <c r="U992" s="96">
        <v>6</v>
      </c>
      <c r="V992" s="38" t="s">
        <v>116</v>
      </c>
      <c r="W992" s="38"/>
      <c r="X992" s="137">
        <v>7804.5445000000009</v>
      </c>
      <c r="Y992" s="138">
        <v>44409</v>
      </c>
      <c r="Z992" s="179">
        <v>8.0833333333333339</v>
      </c>
      <c r="AA992" s="139">
        <v>2022</v>
      </c>
      <c r="AB992" s="131"/>
      <c r="AC992" s="38"/>
      <c r="AD992" s="140">
        <v>63108.480000000003</v>
      </c>
      <c r="AE992" s="141">
        <v>55303.9355</v>
      </c>
      <c r="AF992" s="141">
        <v>47499.390999999996</v>
      </c>
      <c r="AG992" s="141">
        <v>39694.846499999992</v>
      </c>
      <c r="AH992" s="141">
        <v>31890.301999999992</v>
      </c>
      <c r="AI992" s="141">
        <v>24085.757499999992</v>
      </c>
      <c r="AJ992" s="141">
        <v>16281.212999999992</v>
      </c>
      <c r="AK992" s="141">
        <v>8476.6684999999925</v>
      </c>
      <c r="AL992" s="141">
        <v>672.12399999999161</v>
      </c>
      <c r="AM992" s="141">
        <v>0</v>
      </c>
      <c r="AN992" s="141">
        <v>0</v>
      </c>
      <c r="AO992" s="141">
        <v>0</v>
      </c>
      <c r="AP992" s="141">
        <v>0</v>
      </c>
      <c r="AQ992" s="141">
        <v>0</v>
      </c>
      <c r="AR992" s="141">
        <v>0</v>
      </c>
      <c r="AS992" s="141">
        <v>0</v>
      </c>
      <c r="AT992" s="141">
        <v>0</v>
      </c>
      <c r="AU992" s="141">
        <v>0</v>
      </c>
      <c r="AV992" s="141">
        <v>0</v>
      </c>
      <c r="AW992" s="141">
        <v>0</v>
      </c>
      <c r="AX992" s="141">
        <v>0</v>
      </c>
      <c r="AY992" s="141">
        <v>0</v>
      </c>
      <c r="AZ992" s="141">
        <v>0</v>
      </c>
      <c r="BA992" s="141">
        <v>0</v>
      </c>
      <c r="BB992" s="141">
        <v>0</v>
      </c>
      <c r="BC992" s="141">
        <v>0</v>
      </c>
      <c r="BD992" s="141">
        <v>0</v>
      </c>
      <c r="BE992" s="141">
        <v>0</v>
      </c>
      <c r="BF992" s="141">
        <v>0</v>
      </c>
      <c r="BG992" s="141">
        <v>0</v>
      </c>
      <c r="BH992" s="141">
        <v>0</v>
      </c>
      <c r="BI992" s="141">
        <v>0</v>
      </c>
      <c r="BJ992" s="141">
        <v>0</v>
      </c>
      <c r="BK992" s="141">
        <v>0</v>
      </c>
      <c r="BL992" s="141">
        <v>0</v>
      </c>
      <c r="BM992" s="141">
        <v>0</v>
      </c>
      <c r="BN992" s="141">
        <v>0</v>
      </c>
      <c r="BO992" s="141">
        <v>0</v>
      </c>
      <c r="BP992" s="141">
        <v>0</v>
      </c>
    </row>
    <row r="993" spans="4:68">
      <c r="D993" s="174" t="s">
        <v>5746</v>
      </c>
      <c r="E993" s="175">
        <v>841898.81</v>
      </c>
      <c r="F993" s="174" t="s">
        <v>3428</v>
      </c>
      <c r="G993" s="174" t="s">
        <v>5747</v>
      </c>
      <c r="H993" s="174" t="s">
        <v>191</v>
      </c>
      <c r="I993" s="174" t="s">
        <v>3098</v>
      </c>
      <c r="J993" s="174" t="s">
        <v>5748</v>
      </c>
      <c r="K993" s="174"/>
      <c r="L993" s="174" t="s">
        <v>4377</v>
      </c>
      <c r="M993" s="174" t="s">
        <v>4411</v>
      </c>
      <c r="N993" s="176">
        <v>960</v>
      </c>
      <c r="O993" s="174" t="s">
        <v>3407</v>
      </c>
      <c r="P993" s="177">
        <v>15189</v>
      </c>
      <c r="Q993" s="176">
        <v>863</v>
      </c>
      <c r="R993" s="175">
        <v>756802.65</v>
      </c>
      <c r="S993" s="175">
        <v>85096.16</v>
      </c>
      <c r="T993" s="178">
        <v>0</v>
      </c>
      <c r="U993" s="96">
        <v>6</v>
      </c>
      <c r="V993" s="38" t="s">
        <v>116</v>
      </c>
      <c r="W993" s="38"/>
      <c r="X993" s="137">
        <v>10523.735125000001</v>
      </c>
      <c r="Y993" s="138">
        <v>44409</v>
      </c>
      <c r="Z993" s="179">
        <v>8.0833333333333339</v>
      </c>
      <c r="AA993" s="139">
        <v>2022</v>
      </c>
      <c r="AB993" s="131"/>
      <c r="AC993" s="38"/>
      <c r="AD993" s="140">
        <v>85096.16</v>
      </c>
      <c r="AE993" s="141">
        <v>74572.424874999997</v>
      </c>
      <c r="AF993" s="141">
        <v>64048.689749999998</v>
      </c>
      <c r="AG993" s="141">
        <v>53524.954624999998</v>
      </c>
      <c r="AH993" s="141">
        <v>43001.219499999999</v>
      </c>
      <c r="AI993" s="141">
        <v>32477.484375</v>
      </c>
      <c r="AJ993" s="141">
        <v>21953.749250000001</v>
      </c>
      <c r="AK993" s="141">
        <v>11430.014125</v>
      </c>
      <c r="AL993" s="141">
        <v>906.27899999999863</v>
      </c>
      <c r="AM993" s="141">
        <v>0</v>
      </c>
      <c r="AN993" s="141">
        <v>0</v>
      </c>
      <c r="AO993" s="141">
        <v>0</v>
      </c>
      <c r="AP993" s="141">
        <v>0</v>
      </c>
      <c r="AQ993" s="141">
        <v>0</v>
      </c>
      <c r="AR993" s="141">
        <v>0</v>
      </c>
      <c r="AS993" s="141">
        <v>0</v>
      </c>
      <c r="AT993" s="141">
        <v>0</v>
      </c>
      <c r="AU993" s="141">
        <v>0</v>
      </c>
      <c r="AV993" s="141">
        <v>0</v>
      </c>
      <c r="AW993" s="141">
        <v>0</v>
      </c>
      <c r="AX993" s="141">
        <v>0</v>
      </c>
      <c r="AY993" s="141">
        <v>0</v>
      </c>
      <c r="AZ993" s="141">
        <v>0</v>
      </c>
      <c r="BA993" s="141">
        <v>0</v>
      </c>
      <c r="BB993" s="141">
        <v>0</v>
      </c>
      <c r="BC993" s="141">
        <v>0</v>
      </c>
      <c r="BD993" s="141">
        <v>0</v>
      </c>
      <c r="BE993" s="141">
        <v>0</v>
      </c>
      <c r="BF993" s="141">
        <v>0</v>
      </c>
      <c r="BG993" s="141">
        <v>0</v>
      </c>
      <c r="BH993" s="141">
        <v>0</v>
      </c>
      <c r="BI993" s="141">
        <v>0</v>
      </c>
      <c r="BJ993" s="141">
        <v>0</v>
      </c>
      <c r="BK993" s="141">
        <v>0</v>
      </c>
      <c r="BL993" s="141">
        <v>0</v>
      </c>
      <c r="BM993" s="141">
        <v>0</v>
      </c>
      <c r="BN993" s="141">
        <v>0</v>
      </c>
      <c r="BO993" s="141">
        <v>0</v>
      </c>
      <c r="BP993" s="141">
        <v>0</v>
      </c>
    </row>
    <row r="994" spans="4:68">
      <c r="D994" s="174" t="s">
        <v>5749</v>
      </c>
      <c r="E994" s="175">
        <v>462155.71</v>
      </c>
      <c r="F994" s="174" t="s">
        <v>3428</v>
      </c>
      <c r="G994" s="174" t="s">
        <v>5750</v>
      </c>
      <c r="H994" s="174" t="s">
        <v>191</v>
      </c>
      <c r="I994" s="174" t="s">
        <v>3098</v>
      </c>
      <c r="J994" s="174" t="s">
        <v>5751</v>
      </c>
      <c r="K994" s="174"/>
      <c r="L994" s="174" t="s">
        <v>4377</v>
      </c>
      <c r="M994" s="174" t="s">
        <v>4411</v>
      </c>
      <c r="N994" s="176">
        <v>960</v>
      </c>
      <c r="O994" s="174" t="s">
        <v>3407</v>
      </c>
      <c r="P994" s="177">
        <v>15189</v>
      </c>
      <c r="Q994" s="176">
        <v>863</v>
      </c>
      <c r="R994" s="175">
        <v>415442.59</v>
      </c>
      <c r="S994" s="175">
        <v>46713.120000000003</v>
      </c>
      <c r="T994" s="178">
        <v>0</v>
      </c>
      <c r="U994" s="96">
        <v>6</v>
      </c>
      <c r="V994" s="38" t="s">
        <v>116</v>
      </c>
      <c r="W994" s="38"/>
      <c r="X994" s="137">
        <v>5776.9463750000004</v>
      </c>
      <c r="Y994" s="138">
        <v>44409</v>
      </c>
      <c r="Z994" s="179">
        <v>8.0833333333333339</v>
      </c>
      <c r="AA994" s="139">
        <v>2022</v>
      </c>
      <c r="AB994" s="131"/>
      <c r="AC994" s="38"/>
      <c r="AD994" s="140">
        <v>46713.120000000003</v>
      </c>
      <c r="AE994" s="141">
        <v>40936.173625000003</v>
      </c>
      <c r="AF994" s="141">
        <v>35159.227250000004</v>
      </c>
      <c r="AG994" s="141">
        <v>29382.280875000004</v>
      </c>
      <c r="AH994" s="141">
        <v>23605.334500000004</v>
      </c>
      <c r="AI994" s="141">
        <v>17828.388125000005</v>
      </c>
      <c r="AJ994" s="141">
        <v>12051.441750000005</v>
      </c>
      <c r="AK994" s="141">
        <v>6274.495375000005</v>
      </c>
      <c r="AL994" s="141">
        <v>497.54900000000453</v>
      </c>
      <c r="AM994" s="141">
        <v>0</v>
      </c>
      <c r="AN994" s="141">
        <v>0</v>
      </c>
      <c r="AO994" s="141">
        <v>0</v>
      </c>
      <c r="AP994" s="141">
        <v>0</v>
      </c>
      <c r="AQ994" s="141">
        <v>0</v>
      </c>
      <c r="AR994" s="141">
        <v>0</v>
      </c>
      <c r="AS994" s="141">
        <v>0</v>
      </c>
      <c r="AT994" s="141">
        <v>0</v>
      </c>
      <c r="AU994" s="141">
        <v>0</v>
      </c>
      <c r="AV994" s="141">
        <v>0</v>
      </c>
      <c r="AW994" s="141">
        <v>0</v>
      </c>
      <c r="AX994" s="141">
        <v>0</v>
      </c>
      <c r="AY994" s="141">
        <v>0</v>
      </c>
      <c r="AZ994" s="141">
        <v>0</v>
      </c>
      <c r="BA994" s="141">
        <v>0</v>
      </c>
      <c r="BB994" s="141">
        <v>0</v>
      </c>
      <c r="BC994" s="141">
        <v>0</v>
      </c>
      <c r="BD994" s="141">
        <v>0</v>
      </c>
      <c r="BE994" s="141">
        <v>0</v>
      </c>
      <c r="BF994" s="141">
        <v>0</v>
      </c>
      <c r="BG994" s="141">
        <v>0</v>
      </c>
      <c r="BH994" s="141">
        <v>0</v>
      </c>
      <c r="BI994" s="141">
        <v>0</v>
      </c>
      <c r="BJ994" s="141">
        <v>0</v>
      </c>
      <c r="BK994" s="141">
        <v>0</v>
      </c>
      <c r="BL994" s="141">
        <v>0</v>
      </c>
      <c r="BM994" s="141">
        <v>0</v>
      </c>
      <c r="BN994" s="141">
        <v>0</v>
      </c>
      <c r="BO994" s="141">
        <v>0</v>
      </c>
      <c r="BP994" s="141">
        <v>0</v>
      </c>
    </row>
    <row r="995" spans="4:68">
      <c r="D995" s="174" t="s">
        <v>5752</v>
      </c>
      <c r="E995" s="175">
        <v>413652.21</v>
      </c>
      <c r="F995" s="174" t="s">
        <v>3428</v>
      </c>
      <c r="G995" s="174" t="s">
        <v>5753</v>
      </c>
      <c r="H995" s="174" t="s">
        <v>191</v>
      </c>
      <c r="I995" s="174" t="s">
        <v>3098</v>
      </c>
      <c r="J995" s="174" t="s">
        <v>5754</v>
      </c>
      <c r="K995" s="174"/>
      <c r="L995" s="174" t="s">
        <v>4377</v>
      </c>
      <c r="M995" s="174" t="s">
        <v>4411</v>
      </c>
      <c r="N995" s="176">
        <v>960</v>
      </c>
      <c r="O995" s="174" t="s">
        <v>3407</v>
      </c>
      <c r="P995" s="177">
        <v>15189</v>
      </c>
      <c r="Q995" s="176">
        <v>863</v>
      </c>
      <c r="R995" s="175">
        <v>371841.7</v>
      </c>
      <c r="S995" s="175">
        <v>41810.51</v>
      </c>
      <c r="T995" s="178">
        <v>0</v>
      </c>
      <c r="U995" s="96">
        <v>6</v>
      </c>
      <c r="V995" s="38" t="s">
        <v>116</v>
      </c>
      <c r="W995" s="38"/>
      <c r="X995" s="137">
        <v>5170.6526250000006</v>
      </c>
      <c r="Y995" s="138">
        <v>44409</v>
      </c>
      <c r="Z995" s="179">
        <v>8.0833333333333339</v>
      </c>
      <c r="AA995" s="139">
        <v>2022</v>
      </c>
      <c r="AB995" s="131"/>
      <c r="AC995" s="38"/>
      <c r="AD995" s="140">
        <v>41810.51</v>
      </c>
      <c r="AE995" s="141">
        <v>36639.857375</v>
      </c>
      <c r="AF995" s="141">
        <v>31469.204749999997</v>
      </c>
      <c r="AG995" s="141">
        <v>26298.552124999995</v>
      </c>
      <c r="AH995" s="141">
        <v>21127.899499999992</v>
      </c>
      <c r="AI995" s="141">
        <v>15957.246874999992</v>
      </c>
      <c r="AJ995" s="141">
        <v>10786.594249999991</v>
      </c>
      <c r="AK995" s="141">
        <v>5615.9416249999904</v>
      </c>
      <c r="AL995" s="141">
        <v>445.28899999998976</v>
      </c>
      <c r="AM995" s="141">
        <v>0</v>
      </c>
      <c r="AN995" s="141">
        <v>0</v>
      </c>
      <c r="AO995" s="141">
        <v>0</v>
      </c>
      <c r="AP995" s="141">
        <v>0</v>
      </c>
      <c r="AQ995" s="141">
        <v>0</v>
      </c>
      <c r="AR995" s="141">
        <v>0</v>
      </c>
      <c r="AS995" s="141">
        <v>0</v>
      </c>
      <c r="AT995" s="141">
        <v>0</v>
      </c>
      <c r="AU995" s="141">
        <v>0</v>
      </c>
      <c r="AV995" s="141">
        <v>0</v>
      </c>
      <c r="AW995" s="141">
        <v>0</v>
      </c>
      <c r="AX995" s="141">
        <v>0</v>
      </c>
      <c r="AY995" s="141">
        <v>0</v>
      </c>
      <c r="AZ995" s="141">
        <v>0</v>
      </c>
      <c r="BA995" s="141">
        <v>0</v>
      </c>
      <c r="BB995" s="141">
        <v>0</v>
      </c>
      <c r="BC995" s="141">
        <v>0</v>
      </c>
      <c r="BD995" s="141">
        <v>0</v>
      </c>
      <c r="BE995" s="141">
        <v>0</v>
      </c>
      <c r="BF995" s="141">
        <v>0</v>
      </c>
      <c r="BG995" s="141">
        <v>0</v>
      </c>
      <c r="BH995" s="141">
        <v>0</v>
      </c>
      <c r="BI995" s="141">
        <v>0</v>
      </c>
      <c r="BJ995" s="141">
        <v>0</v>
      </c>
      <c r="BK995" s="141">
        <v>0</v>
      </c>
      <c r="BL995" s="141">
        <v>0</v>
      </c>
      <c r="BM995" s="141">
        <v>0</v>
      </c>
      <c r="BN995" s="141">
        <v>0</v>
      </c>
      <c r="BO995" s="141">
        <v>0</v>
      </c>
      <c r="BP995" s="141">
        <v>0</v>
      </c>
    </row>
    <row r="996" spans="4:68">
      <c r="D996" s="174" t="s">
        <v>5755</v>
      </c>
      <c r="E996" s="175">
        <v>1292746.1100000001</v>
      </c>
      <c r="F996" s="174" t="s">
        <v>3428</v>
      </c>
      <c r="G996" s="174" t="s">
        <v>5756</v>
      </c>
      <c r="H996" s="174" t="s">
        <v>191</v>
      </c>
      <c r="I996" s="174" t="s">
        <v>3098</v>
      </c>
      <c r="J996" s="174" t="s">
        <v>5757</v>
      </c>
      <c r="K996" s="174"/>
      <c r="L996" s="174" t="s">
        <v>4377</v>
      </c>
      <c r="M996" s="174" t="s">
        <v>4411</v>
      </c>
      <c r="N996" s="176">
        <v>960</v>
      </c>
      <c r="O996" s="174" t="s">
        <v>3407</v>
      </c>
      <c r="P996" s="177">
        <v>15189</v>
      </c>
      <c r="Q996" s="176">
        <v>863</v>
      </c>
      <c r="R996" s="175">
        <v>1162079.9099999999</v>
      </c>
      <c r="S996" s="175">
        <v>130666.2</v>
      </c>
      <c r="T996" s="178">
        <v>0</v>
      </c>
      <c r="U996" s="96">
        <v>6</v>
      </c>
      <c r="V996" s="38" t="s">
        <v>116</v>
      </c>
      <c r="W996" s="38"/>
      <c r="X996" s="137">
        <v>16159.326375000001</v>
      </c>
      <c r="Y996" s="138">
        <v>44409</v>
      </c>
      <c r="Z996" s="179">
        <v>8.0833333333333339</v>
      </c>
      <c r="AA996" s="139">
        <v>2022</v>
      </c>
      <c r="AB996" s="131"/>
      <c r="AC996" s="38"/>
      <c r="AD996" s="140">
        <v>130666.2</v>
      </c>
      <c r="AE996" s="141">
        <v>114506.87362499999</v>
      </c>
      <c r="AF996" s="141">
        <v>98347.547249999989</v>
      </c>
      <c r="AG996" s="141">
        <v>82188.220874999985</v>
      </c>
      <c r="AH996" s="141">
        <v>66028.89449999998</v>
      </c>
      <c r="AI996" s="141">
        <v>49869.568124999976</v>
      </c>
      <c r="AJ996" s="141">
        <v>33710.241749999972</v>
      </c>
      <c r="AK996" s="141">
        <v>17550.915374999971</v>
      </c>
      <c r="AL996" s="141">
        <v>1391.5889999999708</v>
      </c>
      <c r="AM996" s="141">
        <v>0</v>
      </c>
      <c r="AN996" s="141">
        <v>0</v>
      </c>
      <c r="AO996" s="141">
        <v>0</v>
      </c>
      <c r="AP996" s="141">
        <v>0</v>
      </c>
      <c r="AQ996" s="141">
        <v>0</v>
      </c>
      <c r="AR996" s="141">
        <v>0</v>
      </c>
      <c r="AS996" s="141">
        <v>0</v>
      </c>
      <c r="AT996" s="141">
        <v>0</v>
      </c>
      <c r="AU996" s="141">
        <v>0</v>
      </c>
      <c r="AV996" s="141">
        <v>0</v>
      </c>
      <c r="AW996" s="141">
        <v>0</v>
      </c>
      <c r="AX996" s="141">
        <v>0</v>
      </c>
      <c r="AY996" s="141">
        <v>0</v>
      </c>
      <c r="AZ996" s="141">
        <v>0</v>
      </c>
      <c r="BA996" s="141">
        <v>0</v>
      </c>
      <c r="BB996" s="141">
        <v>0</v>
      </c>
      <c r="BC996" s="141">
        <v>0</v>
      </c>
      <c r="BD996" s="141">
        <v>0</v>
      </c>
      <c r="BE996" s="141">
        <v>0</v>
      </c>
      <c r="BF996" s="141">
        <v>0</v>
      </c>
      <c r="BG996" s="141">
        <v>0</v>
      </c>
      <c r="BH996" s="141">
        <v>0</v>
      </c>
      <c r="BI996" s="141">
        <v>0</v>
      </c>
      <c r="BJ996" s="141">
        <v>0</v>
      </c>
      <c r="BK996" s="141">
        <v>0</v>
      </c>
      <c r="BL996" s="141">
        <v>0</v>
      </c>
      <c r="BM996" s="141">
        <v>0</v>
      </c>
      <c r="BN996" s="141">
        <v>0</v>
      </c>
      <c r="BO996" s="141">
        <v>0</v>
      </c>
      <c r="BP996" s="141">
        <v>0</v>
      </c>
    </row>
    <row r="997" spans="4:68">
      <c r="D997" s="174" t="s">
        <v>5758</v>
      </c>
      <c r="E997" s="175">
        <v>1146064.03</v>
      </c>
      <c r="F997" s="174" t="s">
        <v>3428</v>
      </c>
      <c r="G997" s="174" t="s">
        <v>5759</v>
      </c>
      <c r="H997" s="174" t="s">
        <v>191</v>
      </c>
      <c r="I997" s="174" t="s">
        <v>3098</v>
      </c>
      <c r="J997" s="174" t="s">
        <v>5760</v>
      </c>
      <c r="K997" s="174"/>
      <c r="L997" s="174" t="s">
        <v>4377</v>
      </c>
      <c r="M997" s="174" t="s">
        <v>4411</v>
      </c>
      <c r="N997" s="176">
        <v>960</v>
      </c>
      <c r="O997" s="174" t="s">
        <v>3407</v>
      </c>
      <c r="P997" s="177">
        <v>15189</v>
      </c>
      <c r="Q997" s="176">
        <v>863</v>
      </c>
      <c r="R997" s="175">
        <v>1030224.01</v>
      </c>
      <c r="S997" s="175">
        <v>115840.02</v>
      </c>
      <c r="T997" s="178">
        <v>0</v>
      </c>
      <c r="U997" s="96">
        <v>6</v>
      </c>
      <c r="V997" s="38" t="s">
        <v>116</v>
      </c>
      <c r="W997" s="38"/>
      <c r="X997" s="137">
        <v>14325.800375000001</v>
      </c>
      <c r="Y997" s="138">
        <v>44409</v>
      </c>
      <c r="Z997" s="179">
        <v>8.0833333333333339</v>
      </c>
      <c r="AA997" s="139">
        <v>2022</v>
      </c>
      <c r="AB997" s="131"/>
      <c r="AC997" s="38"/>
      <c r="AD997" s="140">
        <v>115840.02</v>
      </c>
      <c r="AE997" s="141">
        <v>101514.219625</v>
      </c>
      <c r="AF997" s="141">
        <v>87188.419249999992</v>
      </c>
      <c r="AG997" s="141">
        <v>72862.618874999986</v>
      </c>
      <c r="AH997" s="141">
        <v>58536.818499999987</v>
      </c>
      <c r="AI997" s="141">
        <v>44211.018124999988</v>
      </c>
      <c r="AJ997" s="141">
        <v>29885.217749999989</v>
      </c>
      <c r="AK997" s="141">
        <v>15559.417374999988</v>
      </c>
      <c r="AL997" s="141">
        <v>1233.6169999999875</v>
      </c>
      <c r="AM997" s="141">
        <v>0</v>
      </c>
      <c r="AN997" s="141">
        <v>0</v>
      </c>
      <c r="AO997" s="141">
        <v>0</v>
      </c>
      <c r="AP997" s="141">
        <v>0</v>
      </c>
      <c r="AQ997" s="141">
        <v>0</v>
      </c>
      <c r="AR997" s="141">
        <v>0</v>
      </c>
      <c r="AS997" s="141">
        <v>0</v>
      </c>
      <c r="AT997" s="141">
        <v>0</v>
      </c>
      <c r="AU997" s="141">
        <v>0</v>
      </c>
      <c r="AV997" s="141">
        <v>0</v>
      </c>
      <c r="AW997" s="141">
        <v>0</v>
      </c>
      <c r="AX997" s="141">
        <v>0</v>
      </c>
      <c r="AY997" s="141">
        <v>0</v>
      </c>
      <c r="AZ997" s="141">
        <v>0</v>
      </c>
      <c r="BA997" s="141">
        <v>0</v>
      </c>
      <c r="BB997" s="141">
        <v>0</v>
      </c>
      <c r="BC997" s="141">
        <v>0</v>
      </c>
      <c r="BD997" s="141">
        <v>0</v>
      </c>
      <c r="BE997" s="141">
        <v>0</v>
      </c>
      <c r="BF997" s="141">
        <v>0</v>
      </c>
      <c r="BG997" s="141">
        <v>0</v>
      </c>
      <c r="BH997" s="141">
        <v>0</v>
      </c>
      <c r="BI997" s="141">
        <v>0</v>
      </c>
      <c r="BJ997" s="141">
        <v>0</v>
      </c>
      <c r="BK997" s="141">
        <v>0</v>
      </c>
      <c r="BL997" s="141">
        <v>0</v>
      </c>
      <c r="BM997" s="141">
        <v>0</v>
      </c>
      <c r="BN997" s="141">
        <v>0</v>
      </c>
      <c r="BO997" s="141">
        <v>0</v>
      </c>
      <c r="BP997" s="141">
        <v>0</v>
      </c>
    </row>
    <row r="998" spans="4:68">
      <c r="D998" s="174" t="s">
        <v>5761</v>
      </c>
      <c r="E998" s="175">
        <v>1506614.56</v>
      </c>
      <c r="F998" s="174" t="s">
        <v>3428</v>
      </c>
      <c r="G998" s="174" t="s">
        <v>5762</v>
      </c>
      <c r="H998" s="174" t="s">
        <v>191</v>
      </c>
      <c r="I998" s="174" t="s">
        <v>3098</v>
      </c>
      <c r="J998" s="174" t="s">
        <v>5763</v>
      </c>
      <c r="K998" s="174"/>
      <c r="L998" s="174" t="s">
        <v>4377</v>
      </c>
      <c r="M998" s="174" t="s">
        <v>4411</v>
      </c>
      <c r="N998" s="176">
        <v>960</v>
      </c>
      <c r="O998" s="174" t="s">
        <v>3407</v>
      </c>
      <c r="P998" s="177">
        <v>15189</v>
      </c>
      <c r="Q998" s="176">
        <v>863</v>
      </c>
      <c r="R998" s="175">
        <v>1354331.37</v>
      </c>
      <c r="S998" s="175">
        <v>152283.19</v>
      </c>
      <c r="T998" s="178">
        <v>0</v>
      </c>
      <c r="U998" s="96">
        <v>6</v>
      </c>
      <c r="V998" s="38" t="s">
        <v>116</v>
      </c>
      <c r="W998" s="38"/>
      <c r="X998" s="137">
        <v>18832.682000000001</v>
      </c>
      <c r="Y998" s="138">
        <v>44409</v>
      </c>
      <c r="Z998" s="179">
        <v>8.0833333333333339</v>
      </c>
      <c r="AA998" s="139">
        <v>2022</v>
      </c>
      <c r="AB998" s="131"/>
      <c r="AC998" s="38"/>
      <c r="AD998" s="140">
        <v>152283.19</v>
      </c>
      <c r="AE998" s="141">
        <v>133450.508</v>
      </c>
      <c r="AF998" s="141">
        <v>114617.826</v>
      </c>
      <c r="AG998" s="141">
        <v>95785.144</v>
      </c>
      <c r="AH998" s="141">
        <v>76952.462</v>
      </c>
      <c r="AI998" s="141">
        <v>58119.78</v>
      </c>
      <c r="AJ998" s="141">
        <v>39287.097999999998</v>
      </c>
      <c r="AK998" s="141">
        <v>20454.415999999997</v>
      </c>
      <c r="AL998" s="141">
        <v>1621.7339999999967</v>
      </c>
      <c r="AM998" s="141">
        <v>0</v>
      </c>
      <c r="AN998" s="141">
        <v>0</v>
      </c>
      <c r="AO998" s="141">
        <v>0</v>
      </c>
      <c r="AP998" s="141">
        <v>0</v>
      </c>
      <c r="AQ998" s="141">
        <v>0</v>
      </c>
      <c r="AR998" s="141">
        <v>0</v>
      </c>
      <c r="AS998" s="141">
        <v>0</v>
      </c>
      <c r="AT998" s="141">
        <v>0</v>
      </c>
      <c r="AU998" s="141">
        <v>0</v>
      </c>
      <c r="AV998" s="141">
        <v>0</v>
      </c>
      <c r="AW998" s="141">
        <v>0</v>
      </c>
      <c r="AX998" s="141">
        <v>0</v>
      </c>
      <c r="AY998" s="141">
        <v>0</v>
      </c>
      <c r="AZ998" s="141">
        <v>0</v>
      </c>
      <c r="BA998" s="141">
        <v>0</v>
      </c>
      <c r="BB998" s="141">
        <v>0</v>
      </c>
      <c r="BC998" s="141">
        <v>0</v>
      </c>
      <c r="BD998" s="141">
        <v>0</v>
      </c>
      <c r="BE998" s="141">
        <v>0</v>
      </c>
      <c r="BF998" s="141">
        <v>0</v>
      </c>
      <c r="BG998" s="141">
        <v>0</v>
      </c>
      <c r="BH998" s="141">
        <v>0</v>
      </c>
      <c r="BI998" s="141">
        <v>0</v>
      </c>
      <c r="BJ998" s="141">
        <v>0</v>
      </c>
      <c r="BK998" s="141">
        <v>0</v>
      </c>
      <c r="BL998" s="141">
        <v>0</v>
      </c>
      <c r="BM998" s="141">
        <v>0</v>
      </c>
      <c r="BN998" s="141">
        <v>0</v>
      </c>
      <c r="BO998" s="141">
        <v>0</v>
      </c>
      <c r="BP998" s="141">
        <v>0</v>
      </c>
    </row>
    <row r="999" spans="4:68">
      <c r="D999" s="174" t="s">
        <v>5764</v>
      </c>
      <c r="E999" s="175">
        <v>1711839.22</v>
      </c>
      <c r="F999" s="174" t="s">
        <v>3428</v>
      </c>
      <c r="G999" s="174" t="s">
        <v>5765</v>
      </c>
      <c r="H999" s="174" t="s">
        <v>191</v>
      </c>
      <c r="I999" s="174" t="s">
        <v>3098</v>
      </c>
      <c r="J999" s="174" t="s">
        <v>5766</v>
      </c>
      <c r="K999" s="174"/>
      <c r="L999" s="174" t="s">
        <v>4377</v>
      </c>
      <c r="M999" s="174" t="s">
        <v>4411</v>
      </c>
      <c r="N999" s="176">
        <v>960</v>
      </c>
      <c r="O999" s="174" t="s">
        <v>3407</v>
      </c>
      <c r="P999" s="177">
        <v>15189</v>
      </c>
      <c r="Q999" s="176">
        <v>863</v>
      </c>
      <c r="R999" s="175">
        <v>1538812.69</v>
      </c>
      <c r="S999" s="175">
        <v>173026.53</v>
      </c>
      <c r="T999" s="178">
        <v>0</v>
      </c>
      <c r="U999" s="96">
        <v>6</v>
      </c>
      <c r="V999" s="38" t="s">
        <v>116</v>
      </c>
      <c r="W999" s="38"/>
      <c r="X999" s="137">
        <v>21397.990249999999</v>
      </c>
      <c r="Y999" s="138">
        <v>44409</v>
      </c>
      <c r="Z999" s="179">
        <v>8.0833333333333339</v>
      </c>
      <c r="AA999" s="139">
        <v>2022</v>
      </c>
      <c r="AB999" s="131"/>
      <c r="AC999" s="38"/>
      <c r="AD999" s="140">
        <v>173026.53</v>
      </c>
      <c r="AE999" s="141">
        <v>151628.53975</v>
      </c>
      <c r="AF999" s="141">
        <v>130230.54949999999</v>
      </c>
      <c r="AG999" s="141">
        <v>108832.55924999999</v>
      </c>
      <c r="AH999" s="141">
        <v>87434.568999999989</v>
      </c>
      <c r="AI999" s="141">
        <v>66036.578749999986</v>
      </c>
      <c r="AJ999" s="141">
        <v>44638.588499999983</v>
      </c>
      <c r="AK999" s="141">
        <v>23240.598249999985</v>
      </c>
      <c r="AL999" s="141">
        <v>1842.6079999999856</v>
      </c>
      <c r="AM999" s="141">
        <v>0</v>
      </c>
      <c r="AN999" s="141">
        <v>0</v>
      </c>
      <c r="AO999" s="141">
        <v>0</v>
      </c>
      <c r="AP999" s="141">
        <v>0</v>
      </c>
      <c r="AQ999" s="141">
        <v>0</v>
      </c>
      <c r="AR999" s="141">
        <v>0</v>
      </c>
      <c r="AS999" s="141">
        <v>0</v>
      </c>
      <c r="AT999" s="141">
        <v>0</v>
      </c>
      <c r="AU999" s="141">
        <v>0</v>
      </c>
      <c r="AV999" s="141">
        <v>0</v>
      </c>
      <c r="AW999" s="141">
        <v>0</v>
      </c>
      <c r="AX999" s="141">
        <v>0</v>
      </c>
      <c r="AY999" s="141">
        <v>0</v>
      </c>
      <c r="AZ999" s="141">
        <v>0</v>
      </c>
      <c r="BA999" s="141">
        <v>0</v>
      </c>
      <c r="BB999" s="141">
        <v>0</v>
      </c>
      <c r="BC999" s="141">
        <v>0</v>
      </c>
      <c r="BD999" s="141">
        <v>0</v>
      </c>
      <c r="BE999" s="141">
        <v>0</v>
      </c>
      <c r="BF999" s="141">
        <v>0</v>
      </c>
      <c r="BG999" s="141">
        <v>0</v>
      </c>
      <c r="BH999" s="141">
        <v>0</v>
      </c>
      <c r="BI999" s="141">
        <v>0</v>
      </c>
      <c r="BJ999" s="141">
        <v>0</v>
      </c>
      <c r="BK999" s="141">
        <v>0</v>
      </c>
      <c r="BL999" s="141">
        <v>0</v>
      </c>
      <c r="BM999" s="141">
        <v>0</v>
      </c>
      <c r="BN999" s="141">
        <v>0</v>
      </c>
      <c r="BO999" s="141">
        <v>0</v>
      </c>
      <c r="BP999" s="141">
        <v>0</v>
      </c>
    </row>
    <row r="1000" spans="4:68">
      <c r="D1000" s="174" t="s">
        <v>5767</v>
      </c>
      <c r="E1000" s="175">
        <v>652542.05000000005</v>
      </c>
      <c r="F1000" s="174" t="s">
        <v>3428</v>
      </c>
      <c r="G1000" s="174" t="s">
        <v>5768</v>
      </c>
      <c r="H1000" s="174" t="s">
        <v>191</v>
      </c>
      <c r="I1000" s="174" t="s">
        <v>3098</v>
      </c>
      <c r="J1000" s="174" t="s">
        <v>5769</v>
      </c>
      <c r="K1000" s="174"/>
      <c r="L1000" s="174" t="s">
        <v>4377</v>
      </c>
      <c r="M1000" s="174" t="s">
        <v>4411</v>
      </c>
      <c r="N1000" s="176">
        <v>960</v>
      </c>
      <c r="O1000" s="174" t="s">
        <v>3407</v>
      </c>
      <c r="P1000" s="177">
        <v>15189</v>
      </c>
      <c r="Q1000" s="176">
        <v>863</v>
      </c>
      <c r="R1000" s="175">
        <v>586585.38</v>
      </c>
      <c r="S1000" s="175">
        <v>65956.67</v>
      </c>
      <c r="T1000" s="178">
        <v>0</v>
      </c>
      <c r="U1000" s="96">
        <v>6</v>
      </c>
      <c r="V1000" s="38" t="s">
        <v>116</v>
      </c>
      <c r="W1000" s="38"/>
      <c r="X1000" s="137">
        <v>8156.7756250000002</v>
      </c>
      <c r="Y1000" s="138">
        <v>44409</v>
      </c>
      <c r="Z1000" s="179">
        <v>8.0833333333333339</v>
      </c>
      <c r="AA1000" s="139">
        <v>2022</v>
      </c>
      <c r="AB1000" s="131"/>
      <c r="AC1000" s="38"/>
      <c r="AD1000" s="140">
        <v>65956.67</v>
      </c>
      <c r="AE1000" s="141">
        <v>57799.894374999996</v>
      </c>
      <c r="AF1000" s="141">
        <v>49643.118749999994</v>
      </c>
      <c r="AG1000" s="141">
        <v>41486.343124999992</v>
      </c>
      <c r="AH1000" s="141">
        <v>33329.56749999999</v>
      </c>
      <c r="AI1000" s="141">
        <v>25172.791874999988</v>
      </c>
      <c r="AJ1000" s="141">
        <v>17016.016249999986</v>
      </c>
      <c r="AK1000" s="141">
        <v>8859.2406249999858</v>
      </c>
      <c r="AL1000" s="141">
        <v>702.46499999998559</v>
      </c>
      <c r="AM1000" s="141">
        <v>0</v>
      </c>
      <c r="AN1000" s="141">
        <v>0</v>
      </c>
      <c r="AO1000" s="141">
        <v>0</v>
      </c>
      <c r="AP1000" s="141">
        <v>0</v>
      </c>
      <c r="AQ1000" s="141">
        <v>0</v>
      </c>
      <c r="AR1000" s="141">
        <v>0</v>
      </c>
      <c r="AS1000" s="141">
        <v>0</v>
      </c>
      <c r="AT1000" s="141">
        <v>0</v>
      </c>
      <c r="AU1000" s="141">
        <v>0</v>
      </c>
      <c r="AV1000" s="141">
        <v>0</v>
      </c>
      <c r="AW1000" s="141">
        <v>0</v>
      </c>
      <c r="AX1000" s="141">
        <v>0</v>
      </c>
      <c r="AY1000" s="141">
        <v>0</v>
      </c>
      <c r="AZ1000" s="141">
        <v>0</v>
      </c>
      <c r="BA1000" s="141">
        <v>0</v>
      </c>
      <c r="BB1000" s="141">
        <v>0</v>
      </c>
      <c r="BC1000" s="141">
        <v>0</v>
      </c>
      <c r="BD1000" s="141">
        <v>0</v>
      </c>
      <c r="BE1000" s="141">
        <v>0</v>
      </c>
      <c r="BF1000" s="141">
        <v>0</v>
      </c>
      <c r="BG1000" s="141">
        <v>0</v>
      </c>
      <c r="BH1000" s="141">
        <v>0</v>
      </c>
      <c r="BI1000" s="141">
        <v>0</v>
      </c>
      <c r="BJ1000" s="141">
        <v>0</v>
      </c>
      <c r="BK1000" s="141">
        <v>0</v>
      </c>
      <c r="BL1000" s="141">
        <v>0</v>
      </c>
      <c r="BM1000" s="141">
        <v>0</v>
      </c>
      <c r="BN1000" s="141">
        <v>0</v>
      </c>
      <c r="BO1000" s="141">
        <v>0</v>
      </c>
      <c r="BP1000" s="141">
        <v>0</v>
      </c>
    </row>
    <row r="1001" spans="4:68">
      <c r="D1001" s="174" t="s">
        <v>5770</v>
      </c>
      <c r="E1001" s="175">
        <v>1217411.6599999999</v>
      </c>
      <c r="F1001" s="174" t="s">
        <v>3428</v>
      </c>
      <c r="G1001" s="174" t="s">
        <v>5771</v>
      </c>
      <c r="H1001" s="174" t="s">
        <v>191</v>
      </c>
      <c r="I1001" s="174" t="s">
        <v>3098</v>
      </c>
      <c r="J1001" s="174" t="s">
        <v>5772</v>
      </c>
      <c r="K1001" s="174"/>
      <c r="L1001" s="174" t="s">
        <v>4377</v>
      </c>
      <c r="M1001" s="174" t="s">
        <v>4411</v>
      </c>
      <c r="N1001" s="176">
        <v>960</v>
      </c>
      <c r="O1001" s="174" t="s">
        <v>3407</v>
      </c>
      <c r="P1001" s="177">
        <v>15189</v>
      </c>
      <c r="Q1001" s="176">
        <v>863</v>
      </c>
      <c r="R1001" s="175">
        <v>1094360.01</v>
      </c>
      <c r="S1001" s="175">
        <v>123051.65</v>
      </c>
      <c r="T1001" s="178">
        <v>0</v>
      </c>
      <c r="U1001" s="96">
        <v>6</v>
      </c>
      <c r="V1001" s="38" t="s">
        <v>116</v>
      </c>
      <c r="W1001" s="38"/>
      <c r="X1001" s="137">
        <v>15217.64575</v>
      </c>
      <c r="Y1001" s="138">
        <v>44409</v>
      </c>
      <c r="Z1001" s="179">
        <v>8.0833333333333339</v>
      </c>
      <c r="AA1001" s="139">
        <v>2022</v>
      </c>
      <c r="AB1001" s="131"/>
      <c r="AC1001" s="38"/>
      <c r="AD1001" s="140">
        <v>123051.65</v>
      </c>
      <c r="AE1001" s="141">
        <v>107834.00425</v>
      </c>
      <c r="AF1001" s="141">
        <v>92616.358500000002</v>
      </c>
      <c r="AG1001" s="141">
        <v>77398.712750000006</v>
      </c>
      <c r="AH1001" s="141">
        <v>62181.06700000001</v>
      </c>
      <c r="AI1001" s="141">
        <v>46963.421250000014</v>
      </c>
      <c r="AJ1001" s="141">
        <v>31745.775500000014</v>
      </c>
      <c r="AK1001" s="141">
        <v>16528.129750000015</v>
      </c>
      <c r="AL1001" s="141">
        <v>1310.4840000000149</v>
      </c>
      <c r="AM1001" s="141">
        <v>0</v>
      </c>
      <c r="AN1001" s="141">
        <v>0</v>
      </c>
      <c r="AO1001" s="141">
        <v>0</v>
      </c>
      <c r="AP1001" s="141">
        <v>0</v>
      </c>
      <c r="AQ1001" s="141">
        <v>0</v>
      </c>
      <c r="AR1001" s="141">
        <v>0</v>
      </c>
      <c r="AS1001" s="141">
        <v>0</v>
      </c>
      <c r="AT1001" s="141">
        <v>0</v>
      </c>
      <c r="AU1001" s="141">
        <v>0</v>
      </c>
      <c r="AV1001" s="141">
        <v>0</v>
      </c>
      <c r="AW1001" s="141">
        <v>0</v>
      </c>
      <c r="AX1001" s="141">
        <v>0</v>
      </c>
      <c r="AY1001" s="141">
        <v>0</v>
      </c>
      <c r="AZ1001" s="141">
        <v>0</v>
      </c>
      <c r="BA1001" s="141">
        <v>0</v>
      </c>
      <c r="BB1001" s="141">
        <v>0</v>
      </c>
      <c r="BC1001" s="141">
        <v>0</v>
      </c>
      <c r="BD1001" s="141">
        <v>0</v>
      </c>
      <c r="BE1001" s="141">
        <v>0</v>
      </c>
      <c r="BF1001" s="141">
        <v>0</v>
      </c>
      <c r="BG1001" s="141">
        <v>0</v>
      </c>
      <c r="BH1001" s="141">
        <v>0</v>
      </c>
      <c r="BI1001" s="141">
        <v>0</v>
      </c>
      <c r="BJ1001" s="141">
        <v>0</v>
      </c>
      <c r="BK1001" s="141">
        <v>0</v>
      </c>
      <c r="BL1001" s="141">
        <v>0</v>
      </c>
      <c r="BM1001" s="141">
        <v>0</v>
      </c>
      <c r="BN1001" s="141">
        <v>0</v>
      </c>
      <c r="BO1001" s="141">
        <v>0</v>
      </c>
      <c r="BP1001" s="141">
        <v>0</v>
      </c>
    </row>
    <row r="1002" spans="4:68">
      <c r="D1002" s="174" t="s">
        <v>5773</v>
      </c>
      <c r="E1002" s="175">
        <v>4498292.25</v>
      </c>
      <c r="F1002" s="174" t="s">
        <v>3428</v>
      </c>
      <c r="G1002" s="174" t="s">
        <v>5774</v>
      </c>
      <c r="H1002" s="174" t="s">
        <v>191</v>
      </c>
      <c r="I1002" s="174" t="s">
        <v>3098</v>
      </c>
      <c r="J1002" s="174" t="s">
        <v>5775</v>
      </c>
      <c r="K1002" s="174"/>
      <c r="L1002" s="174" t="s">
        <v>4377</v>
      </c>
      <c r="M1002" s="174" t="s">
        <v>4411</v>
      </c>
      <c r="N1002" s="176">
        <v>960</v>
      </c>
      <c r="O1002" s="174" t="s">
        <v>3407</v>
      </c>
      <c r="P1002" s="177">
        <v>15189</v>
      </c>
      <c r="Q1002" s="176">
        <v>863</v>
      </c>
      <c r="R1002" s="175">
        <v>4043621.07</v>
      </c>
      <c r="S1002" s="175">
        <v>454671.18</v>
      </c>
      <c r="T1002" s="178">
        <v>0</v>
      </c>
      <c r="U1002" s="96">
        <v>6</v>
      </c>
      <c r="V1002" s="38" t="s">
        <v>116</v>
      </c>
      <c r="W1002" s="38"/>
      <c r="X1002" s="137">
        <v>56228.653125000004</v>
      </c>
      <c r="Y1002" s="138">
        <v>44409</v>
      </c>
      <c r="Z1002" s="179">
        <v>8.0833333333333339</v>
      </c>
      <c r="AA1002" s="139">
        <v>2022</v>
      </c>
      <c r="AB1002" s="131"/>
      <c r="AC1002" s="38"/>
      <c r="AD1002" s="140">
        <v>454671.18</v>
      </c>
      <c r="AE1002" s="141">
        <v>398442.52687499998</v>
      </c>
      <c r="AF1002" s="141">
        <v>342213.87374999997</v>
      </c>
      <c r="AG1002" s="141">
        <v>285985.22062499996</v>
      </c>
      <c r="AH1002" s="141">
        <v>229756.56749999995</v>
      </c>
      <c r="AI1002" s="141">
        <v>173527.91437499993</v>
      </c>
      <c r="AJ1002" s="141">
        <v>117299.26124999992</v>
      </c>
      <c r="AK1002" s="141">
        <v>61070.608124999919</v>
      </c>
      <c r="AL1002" s="141">
        <v>4841.9549999999144</v>
      </c>
      <c r="AM1002" s="141">
        <v>0</v>
      </c>
      <c r="AN1002" s="141">
        <v>0</v>
      </c>
      <c r="AO1002" s="141">
        <v>0</v>
      </c>
      <c r="AP1002" s="141">
        <v>0</v>
      </c>
      <c r="AQ1002" s="141">
        <v>0</v>
      </c>
      <c r="AR1002" s="141">
        <v>0</v>
      </c>
      <c r="AS1002" s="141">
        <v>0</v>
      </c>
      <c r="AT1002" s="141">
        <v>0</v>
      </c>
      <c r="AU1002" s="141">
        <v>0</v>
      </c>
      <c r="AV1002" s="141">
        <v>0</v>
      </c>
      <c r="AW1002" s="141">
        <v>0</v>
      </c>
      <c r="AX1002" s="141">
        <v>0</v>
      </c>
      <c r="AY1002" s="141">
        <v>0</v>
      </c>
      <c r="AZ1002" s="141">
        <v>0</v>
      </c>
      <c r="BA1002" s="141">
        <v>0</v>
      </c>
      <c r="BB1002" s="141">
        <v>0</v>
      </c>
      <c r="BC1002" s="141">
        <v>0</v>
      </c>
      <c r="BD1002" s="141">
        <v>0</v>
      </c>
      <c r="BE1002" s="141">
        <v>0</v>
      </c>
      <c r="BF1002" s="141">
        <v>0</v>
      </c>
      <c r="BG1002" s="141">
        <v>0</v>
      </c>
      <c r="BH1002" s="141">
        <v>0</v>
      </c>
      <c r="BI1002" s="141">
        <v>0</v>
      </c>
      <c r="BJ1002" s="141">
        <v>0</v>
      </c>
      <c r="BK1002" s="141">
        <v>0</v>
      </c>
      <c r="BL1002" s="141">
        <v>0</v>
      </c>
      <c r="BM1002" s="141">
        <v>0</v>
      </c>
      <c r="BN1002" s="141">
        <v>0</v>
      </c>
      <c r="BO1002" s="141">
        <v>0</v>
      </c>
      <c r="BP1002" s="141">
        <v>0</v>
      </c>
    </row>
    <row r="1003" spans="4:68">
      <c r="D1003" s="174" t="s">
        <v>5776</v>
      </c>
      <c r="E1003" s="175">
        <v>223462.47</v>
      </c>
      <c r="F1003" s="174" t="s">
        <v>3428</v>
      </c>
      <c r="G1003" s="174" t="s">
        <v>5777</v>
      </c>
      <c r="H1003" s="174" t="s">
        <v>191</v>
      </c>
      <c r="I1003" s="174" t="s">
        <v>3098</v>
      </c>
      <c r="J1003" s="174" t="s">
        <v>5778</v>
      </c>
      <c r="K1003" s="174"/>
      <c r="L1003" s="174" t="s">
        <v>4377</v>
      </c>
      <c r="M1003" s="174" t="s">
        <v>4411</v>
      </c>
      <c r="N1003" s="176">
        <v>960</v>
      </c>
      <c r="O1003" s="174" t="s">
        <v>3407</v>
      </c>
      <c r="P1003" s="177">
        <v>15189</v>
      </c>
      <c r="Q1003" s="176">
        <v>863</v>
      </c>
      <c r="R1003" s="175">
        <v>200875.67</v>
      </c>
      <c r="S1003" s="175">
        <v>22586.799999999999</v>
      </c>
      <c r="T1003" s="178">
        <v>0</v>
      </c>
      <c r="U1003" s="96">
        <v>6</v>
      </c>
      <c r="V1003" s="38" t="s">
        <v>116</v>
      </c>
      <c r="W1003" s="38"/>
      <c r="X1003" s="137">
        <v>2793.2808749999999</v>
      </c>
      <c r="Y1003" s="138">
        <v>44409</v>
      </c>
      <c r="Z1003" s="179">
        <v>8.0833333333333339</v>
      </c>
      <c r="AA1003" s="139">
        <v>2022</v>
      </c>
      <c r="AB1003" s="131"/>
      <c r="AC1003" s="38"/>
      <c r="AD1003" s="140">
        <v>22586.799999999999</v>
      </c>
      <c r="AE1003" s="141">
        <v>19793.519124999999</v>
      </c>
      <c r="AF1003" s="141">
        <v>17000.238249999999</v>
      </c>
      <c r="AG1003" s="141">
        <v>14206.957374999998</v>
      </c>
      <c r="AH1003" s="141">
        <v>11413.676499999998</v>
      </c>
      <c r="AI1003" s="141">
        <v>8620.3956249999974</v>
      </c>
      <c r="AJ1003" s="141">
        <v>5827.114749999997</v>
      </c>
      <c r="AK1003" s="141">
        <v>3033.8338749999971</v>
      </c>
      <c r="AL1003" s="141">
        <v>240.55299999999716</v>
      </c>
      <c r="AM1003" s="141">
        <v>0</v>
      </c>
      <c r="AN1003" s="141">
        <v>0</v>
      </c>
      <c r="AO1003" s="141">
        <v>0</v>
      </c>
      <c r="AP1003" s="141">
        <v>0</v>
      </c>
      <c r="AQ1003" s="141">
        <v>0</v>
      </c>
      <c r="AR1003" s="141">
        <v>0</v>
      </c>
      <c r="AS1003" s="141">
        <v>0</v>
      </c>
      <c r="AT1003" s="141">
        <v>0</v>
      </c>
      <c r="AU1003" s="141">
        <v>0</v>
      </c>
      <c r="AV1003" s="141">
        <v>0</v>
      </c>
      <c r="AW1003" s="141">
        <v>0</v>
      </c>
      <c r="AX1003" s="141">
        <v>0</v>
      </c>
      <c r="AY1003" s="141">
        <v>0</v>
      </c>
      <c r="AZ1003" s="141">
        <v>0</v>
      </c>
      <c r="BA1003" s="141">
        <v>0</v>
      </c>
      <c r="BB1003" s="141">
        <v>0</v>
      </c>
      <c r="BC1003" s="141">
        <v>0</v>
      </c>
      <c r="BD1003" s="141">
        <v>0</v>
      </c>
      <c r="BE1003" s="141">
        <v>0</v>
      </c>
      <c r="BF1003" s="141">
        <v>0</v>
      </c>
      <c r="BG1003" s="141">
        <v>0</v>
      </c>
      <c r="BH1003" s="141">
        <v>0</v>
      </c>
      <c r="BI1003" s="141">
        <v>0</v>
      </c>
      <c r="BJ1003" s="141">
        <v>0</v>
      </c>
      <c r="BK1003" s="141">
        <v>0</v>
      </c>
      <c r="BL1003" s="141">
        <v>0</v>
      </c>
      <c r="BM1003" s="141">
        <v>0</v>
      </c>
      <c r="BN1003" s="141">
        <v>0</v>
      </c>
      <c r="BO1003" s="141">
        <v>0</v>
      </c>
      <c r="BP1003" s="141">
        <v>0</v>
      </c>
    </row>
    <row r="1004" spans="4:68">
      <c r="D1004" s="174" t="s">
        <v>5779</v>
      </c>
      <c r="E1004" s="175">
        <v>458327.01</v>
      </c>
      <c r="F1004" s="174" t="s">
        <v>3428</v>
      </c>
      <c r="G1004" s="174" t="s">
        <v>5780</v>
      </c>
      <c r="H1004" s="174" t="s">
        <v>191</v>
      </c>
      <c r="I1004" s="174" t="s">
        <v>3098</v>
      </c>
      <c r="J1004" s="174" t="s">
        <v>5781</v>
      </c>
      <c r="K1004" s="174"/>
      <c r="L1004" s="174" t="s">
        <v>4377</v>
      </c>
      <c r="M1004" s="174" t="s">
        <v>4411</v>
      </c>
      <c r="N1004" s="176">
        <v>960</v>
      </c>
      <c r="O1004" s="174" t="s">
        <v>3407</v>
      </c>
      <c r="P1004" s="177">
        <v>15189</v>
      </c>
      <c r="Q1004" s="176">
        <v>863</v>
      </c>
      <c r="R1004" s="175">
        <v>412000.86</v>
      </c>
      <c r="S1004" s="175">
        <v>46326.15</v>
      </c>
      <c r="T1004" s="178">
        <v>0</v>
      </c>
      <c r="U1004" s="96">
        <v>6</v>
      </c>
      <c r="V1004" s="38" t="s">
        <v>116</v>
      </c>
      <c r="W1004" s="38"/>
      <c r="X1004" s="137">
        <v>5729.0876250000001</v>
      </c>
      <c r="Y1004" s="138">
        <v>44409</v>
      </c>
      <c r="Z1004" s="179">
        <v>8.0833333333333339</v>
      </c>
      <c r="AA1004" s="139">
        <v>2022</v>
      </c>
      <c r="AB1004" s="131"/>
      <c r="AC1004" s="38"/>
      <c r="AD1004" s="140">
        <v>46326.15</v>
      </c>
      <c r="AE1004" s="141">
        <v>40597.062375000001</v>
      </c>
      <c r="AF1004" s="141">
        <v>34867.974750000001</v>
      </c>
      <c r="AG1004" s="141">
        <v>29138.887125000001</v>
      </c>
      <c r="AH1004" s="141">
        <v>23409.799500000001</v>
      </c>
      <c r="AI1004" s="141">
        <v>17680.711875000001</v>
      </c>
      <c r="AJ1004" s="141">
        <v>11951.624250000001</v>
      </c>
      <c r="AK1004" s="141">
        <v>6222.5366250000006</v>
      </c>
      <c r="AL1004" s="141">
        <v>493.44900000000052</v>
      </c>
      <c r="AM1004" s="141">
        <v>0</v>
      </c>
      <c r="AN1004" s="141">
        <v>0</v>
      </c>
      <c r="AO1004" s="141">
        <v>0</v>
      </c>
      <c r="AP1004" s="141">
        <v>0</v>
      </c>
      <c r="AQ1004" s="141">
        <v>0</v>
      </c>
      <c r="AR1004" s="141">
        <v>0</v>
      </c>
      <c r="AS1004" s="141">
        <v>0</v>
      </c>
      <c r="AT1004" s="141">
        <v>0</v>
      </c>
      <c r="AU1004" s="141">
        <v>0</v>
      </c>
      <c r="AV1004" s="141">
        <v>0</v>
      </c>
      <c r="AW1004" s="141">
        <v>0</v>
      </c>
      <c r="AX1004" s="141">
        <v>0</v>
      </c>
      <c r="AY1004" s="141">
        <v>0</v>
      </c>
      <c r="AZ1004" s="141">
        <v>0</v>
      </c>
      <c r="BA1004" s="141">
        <v>0</v>
      </c>
      <c r="BB1004" s="141">
        <v>0</v>
      </c>
      <c r="BC1004" s="141">
        <v>0</v>
      </c>
      <c r="BD1004" s="141">
        <v>0</v>
      </c>
      <c r="BE1004" s="141">
        <v>0</v>
      </c>
      <c r="BF1004" s="141">
        <v>0</v>
      </c>
      <c r="BG1004" s="141">
        <v>0</v>
      </c>
      <c r="BH1004" s="141">
        <v>0</v>
      </c>
      <c r="BI1004" s="141">
        <v>0</v>
      </c>
      <c r="BJ1004" s="141">
        <v>0</v>
      </c>
      <c r="BK1004" s="141">
        <v>0</v>
      </c>
      <c r="BL1004" s="141">
        <v>0</v>
      </c>
      <c r="BM1004" s="141">
        <v>0</v>
      </c>
      <c r="BN1004" s="141">
        <v>0</v>
      </c>
      <c r="BO1004" s="141">
        <v>0</v>
      </c>
      <c r="BP1004" s="141">
        <v>0</v>
      </c>
    </row>
    <row r="1005" spans="4:68">
      <c r="D1005" s="174" t="s">
        <v>5782</v>
      </c>
      <c r="E1005" s="175">
        <v>531151.88</v>
      </c>
      <c r="F1005" s="174" t="s">
        <v>3428</v>
      </c>
      <c r="G1005" s="174" t="s">
        <v>5783</v>
      </c>
      <c r="H1005" s="174" t="s">
        <v>191</v>
      </c>
      <c r="I1005" s="174" t="s">
        <v>3098</v>
      </c>
      <c r="J1005" s="174" t="s">
        <v>5784</v>
      </c>
      <c r="K1005" s="174"/>
      <c r="L1005" s="174" t="s">
        <v>4377</v>
      </c>
      <c r="M1005" s="174" t="s">
        <v>4411</v>
      </c>
      <c r="N1005" s="176">
        <v>960</v>
      </c>
      <c r="O1005" s="174" t="s">
        <v>3407</v>
      </c>
      <c r="P1005" s="177">
        <v>15189</v>
      </c>
      <c r="Q1005" s="176">
        <v>863</v>
      </c>
      <c r="R1005" s="175">
        <v>477464.84</v>
      </c>
      <c r="S1005" s="175">
        <v>53687.040000000001</v>
      </c>
      <c r="T1005" s="178">
        <v>0</v>
      </c>
      <c r="U1005" s="96">
        <v>6</v>
      </c>
      <c r="V1005" s="38" t="s">
        <v>116</v>
      </c>
      <c r="W1005" s="38"/>
      <c r="X1005" s="137">
        <v>6639.3985000000011</v>
      </c>
      <c r="Y1005" s="138">
        <v>44409</v>
      </c>
      <c r="Z1005" s="179">
        <v>8.0833333333333339</v>
      </c>
      <c r="AA1005" s="139">
        <v>2022</v>
      </c>
      <c r="AB1005" s="131"/>
      <c r="AC1005" s="38"/>
      <c r="AD1005" s="140">
        <v>53687.040000000001</v>
      </c>
      <c r="AE1005" s="141">
        <v>47047.641499999998</v>
      </c>
      <c r="AF1005" s="141">
        <v>40408.242999999995</v>
      </c>
      <c r="AG1005" s="141">
        <v>33768.844499999992</v>
      </c>
      <c r="AH1005" s="141">
        <v>27129.445999999989</v>
      </c>
      <c r="AI1005" s="141">
        <v>20490.047499999986</v>
      </c>
      <c r="AJ1005" s="141">
        <v>13850.648999999985</v>
      </c>
      <c r="AK1005" s="141">
        <v>7211.2504999999837</v>
      </c>
      <c r="AL1005" s="141">
        <v>571.85199999998258</v>
      </c>
      <c r="AM1005" s="141">
        <v>0</v>
      </c>
      <c r="AN1005" s="141">
        <v>0</v>
      </c>
      <c r="AO1005" s="141">
        <v>0</v>
      </c>
      <c r="AP1005" s="141">
        <v>0</v>
      </c>
      <c r="AQ1005" s="141">
        <v>0</v>
      </c>
      <c r="AR1005" s="141">
        <v>0</v>
      </c>
      <c r="AS1005" s="141">
        <v>0</v>
      </c>
      <c r="AT1005" s="141">
        <v>0</v>
      </c>
      <c r="AU1005" s="141">
        <v>0</v>
      </c>
      <c r="AV1005" s="141">
        <v>0</v>
      </c>
      <c r="AW1005" s="141">
        <v>0</v>
      </c>
      <c r="AX1005" s="141">
        <v>0</v>
      </c>
      <c r="AY1005" s="141">
        <v>0</v>
      </c>
      <c r="AZ1005" s="141">
        <v>0</v>
      </c>
      <c r="BA1005" s="141">
        <v>0</v>
      </c>
      <c r="BB1005" s="141">
        <v>0</v>
      </c>
      <c r="BC1005" s="141">
        <v>0</v>
      </c>
      <c r="BD1005" s="141">
        <v>0</v>
      </c>
      <c r="BE1005" s="141">
        <v>0</v>
      </c>
      <c r="BF1005" s="141">
        <v>0</v>
      </c>
      <c r="BG1005" s="141">
        <v>0</v>
      </c>
      <c r="BH1005" s="141">
        <v>0</v>
      </c>
      <c r="BI1005" s="141">
        <v>0</v>
      </c>
      <c r="BJ1005" s="141">
        <v>0</v>
      </c>
      <c r="BK1005" s="141">
        <v>0</v>
      </c>
      <c r="BL1005" s="141">
        <v>0</v>
      </c>
      <c r="BM1005" s="141">
        <v>0</v>
      </c>
      <c r="BN1005" s="141">
        <v>0</v>
      </c>
      <c r="BO1005" s="141">
        <v>0</v>
      </c>
      <c r="BP1005" s="141">
        <v>0</v>
      </c>
    </row>
    <row r="1006" spans="4:68">
      <c r="D1006" s="174" t="s">
        <v>5785</v>
      </c>
      <c r="E1006" s="175">
        <v>301468.18</v>
      </c>
      <c r="F1006" s="174" t="s">
        <v>3428</v>
      </c>
      <c r="G1006" s="174" t="s">
        <v>5786</v>
      </c>
      <c r="H1006" s="174" t="s">
        <v>191</v>
      </c>
      <c r="I1006" s="174" t="s">
        <v>3098</v>
      </c>
      <c r="J1006" s="174" t="s">
        <v>5787</v>
      </c>
      <c r="K1006" s="174"/>
      <c r="L1006" s="174" t="s">
        <v>4377</v>
      </c>
      <c r="M1006" s="174" t="s">
        <v>4411</v>
      </c>
      <c r="N1006" s="176">
        <v>960</v>
      </c>
      <c r="O1006" s="174" t="s">
        <v>3407</v>
      </c>
      <c r="P1006" s="177">
        <v>15189</v>
      </c>
      <c r="Q1006" s="176">
        <v>863</v>
      </c>
      <c r="R1006" s="175">
        <v>270996.83</v>
      </c>
      <c r="S1006" s="175">
        <v>30471.35</v>
      </c>
      <c r="T1006" s="178">
        <v>0</v>
      </c>
      <c r="U1006" s="96">
        <v>6</v>
      </c>
      <c r="V1006" s="38" t="s">
        <v>116</v>
      </c>
      <c r="W1006" s="38"/>
      <c r="X1006" s="137">
        <v>3768.3522499999999</v>
      </c>
      <c r="Y1006" s="138">
        <v>44409</v>
      </c>
      <c r="Z1006" s="179">
        <v>8.0833333333333339</v>
      </c>
      <c r="AA1006" s="139">
        <v>2022</v>
      </c>
      <c r="AB1006" s="131"/>
      <c r="AC1006" s="38"/>
      <c r="AD1006" s="140">
        <v>30471.35</v>
      </c>
      <c r="AE1006" s="141">
        <v>26702.997749999999</v>
      </c>
      <c r="AF1006" s="141">
        <v>22934.645499999999</v>
      </c>
      <c r="AG1006" s="141">
        <v>19166.293249999999</v>
      </c>
      <c r="AH1006" s="141">
        <v>15397.940999999999</v>
      </c>
      <c r="AI1006" s="141">
        <v>11629.588749999999</v>
      </c>
      <c r="AJ1006" s="141">
        <v>7861.2364999999991</v>
      </c>
      <c r="AK1006" s="141">
        <v>4092.8842499999992</v>
      </c>
      <c r="AL1006" s="141">
        <v>324.53199999999924</v>
      </c>
      <c r="AM1006" s="141">
        <v>0</v>
      </c>
      <c r="AN1006" s="141">
        <v>0</v>
      </c>
      <c r="AO1006" s="141">
        <v>0</v>
      </c>
      <c r="AP1006" s="141">
        <v>0</v>
      </c>
      <c r="AQ1006" s="141">
        <v>0</v>
      </c>
      <c r="AR1006" s="141">
        <v>0</v>
      </c>
      <c r="AS1006" s="141">
        <v>0</v>
      </c>
      <c r="AT1006" s="141">
        <v>0</v>
      </c>
      <c r="AU1006" s="141">
        <v>0</v>
      </c>
      <c r="AV1006" s="141">
        <v>0</v>
      </c>
      <c r="AW1006" s="141">
        <v>0</v>
      </c>
      <c r="AX1006" s="141">
        <v>0</v>
      </c>
      <c r="AY1006" s="141">
        <v>0</v>
      </c>
      <c r="AZ1006" s="141">
        <v>0</v>
      </c>
      <c r="BA1006" s="141">
        <v>0</v>
      </c>
      <c r="BB1006" s="141">
        <v>0</v>
      </c>
      <c r="BC1006" s="141">
        <v>0</v>
      </c>
      <c r="BD1006" s="141">
        <v>0</v>
      </c>
      <c r="BE1006" s="141">
        <v>0</v>
      </c>
      <c r="BF1006" s="141">
        <v>0</v>
      </c>
      <c r="BG1006" s="141">
        <v>0</v>
      </c>
      <c r="BH1006" s="141">
        <v>0</v>
      </c>
      <c r="BI1006" s="141">
        <v>0</v>
      </c>
      <c r="BJ1006" s="141">
        <v>0</v>
      </c>
      <c r="BK1006" s="141">
        <v>0</v>
      </c>
      <c r="BL1006" s="141">
        <v>0</v>
      </c>
      <c r="BM1006" s="141">
        <v>0</v>
      </c>
      <c r="BN1006" s="141">
        <v>0</v>
      </c>
      <c r="BO1006" s="141">
        <v>0</v>
      </c>
      <c r="BP1006" s="141">
        <v>0</v>
      </c>
    </row>
    <row r="1007" spans="4:68">
      <c r="D1007" s="174" t="s">
        <v>5788</v>
      </c>
      <c r="E1007" s="175">
        <v>182927.6</v>
      </c>
      <c r="F1007" s="174" t="s">
        <v>3428</v>
      </c>
      <c r="G1007" s="174" t="s">
        <v>5789</v>
      </c>
      <c r="H1007" s="174" t="s">
        <v>191</v>
      </c>
      <c r="I1007" s="174" t="s">
        <v>3098</v>
      </c>
      <c r="J1007" s="174" t="s">
        <v>5790</v>
      </c>
      <c r="K1007" s="174"/>
      <c r="L1007" s="174" t="s">
        <v>4377</v>
      </c>
      <c r="M1007" s="174" t="s">
        <v>4411</v>
      </c>
      <c r="N1007" s="176">
        <v>960</v>
      </c>
      <c r="O1007" s="174" t="s">
        <v>3407</v>
      </c>
      <c r="P1007" s="177">
        <v>15189</v>
      </c>
      <c r="Q1007" s="176">
        <v>863</v>
      </c>
      <c r="R1007" s="175">
        <v>164437.87</v>
      </c>
      <c r="S1007" s="175">
        <v>18489.73</v>
      </c>
      <c r="T1007" s="178">
        <v>0</v>
      </c>
      <c r="U1007" s="96">
        <v>6</v>
      </c>
      <c r="V1007" s="38" t="s">
        <v>116</v>
      </c>
      <c r="W1007" s="38"/>
      <c r="X1007" s="137">
        <v>2286.5950000000003</v>
      </c>
      <c r="Y1007" s="138">
        <v>44409</v>
      </c>
      <c r="Z1007" s="179">
        <v>8.0833333333333339</v>
      </c>
      <c r="AA1007" s="139">
        <v>2022</v>
      </c>
      <c r="AB1007" s="131"/>
      <c r="AC1007" s="38"/>
      <c r="AD1007" s="140">
        <v>18489.73</v>
      </c>
      <c r="AE1007" s="141">
        <v>16203.134999999998</v>
      </c>
      <c r="AF1007" s="141">
        <v>13916.539999999997</v>
      </c>
      <c r="AG1007" s="141">
        <v>11629.944999999996</v>
      </c>
      <c r="AH1007" s="141">
        <v>9343.3499999999949</v>
      </c>
      <c r="AI1007" s="141">
        <v>7056.7549999999947</v>
      </c>
      <c r="AJ1007" s="141">
        <v>4770.1599999999944</v>
      </c>
      <c r="AK1007" s="141">
        <v>2483.5649999999941</v>
      </c>
      <c r="AL1007" s="141">
        <v>196.96999999999389</v>
      </c>
      <c r="AM1007" s="141">
        <v>0</v>
      </c>
      <c r="AN1007" s="141">
        <v>0</v>
      </c>
      <c r="AO1007" s="141">
        <v>0</v>
      </c>
      <c r="AP1007" s="141">
        <v>0</v>
      </c>
      <c r="AQ1007" s="141">
        <v>0</v>
      </c>
      <c r="AR1007" s="141">
        <v>0</v>
      </c>
      <c r="AS1007" s="141">
        <v>0</v>
      </c>
      <c r="AT1007" s="141">
        <v>0</v>
      </c>
      <c r="AU1007" s="141">
        <v>0</v>
      </c>
      <c r="AV1007" s="141">
        <v>0</v>
      </c>
      <c r="AW1007" s="141">
        <v>0</v>
      </c>
      <c r="AX1007" s="141">
        <v>0</v>
      </c>
      <c r="AY1007" s="141">
        <v>0</v>
      </c>
      <c r="AZ1007" s="141">
        <v>0</v>
      </c>
      <c r="BA1007" s="141">
        <v>0</v>
      </c>
      <c r="BB1007" s="141">
        <v>0</v>
      </c>
      <c r="BC1007" s="141">
        <v>0</v>
      </c>
      <c r="BD1007" s="141">
        <v>0</v>
      </c>
      <c r="BE1007" s="141">
        <v>0</v>
      </c>
      <c r="BF1007" s="141">
        <v>0</v>
      </c>
      <c r="BG1007" s="141">
        <v>0</v>
      </c>
      <c r="BH1007" s="141">
        <v>0</v>
      </c>
      <c r="BI1007" s="141">
        <v>0</v>
      </c>
      <c r="BJ1007" s="141">
        <v>0</v>
      </c>
      <c r="BK1007" s="141">
        <v>0</v>
      </c>
      <c r="BL1007" s="141">
        <v>0</v>
      </c>
      <c r="BM1007" s="141">
        <v>0</v>
      </c>
      <c r="BN1007" s="141">
        <v>0</v>
      </c>
      <c r="BO1007" s="141">
        <v>0</v>
      </c>
      <c r="BP1007" s="141">
        <v>0</v>
      </c>
    </row>
    <row r="1008" spans="4:68">
      <c r="D1008" s="174" t="s">
        <v>5791</v>
      </c>
      <c r="E1008" s="175">
        <v>113135.72</v>
      </c>
      <c r="F1008" s="174" t="s">
        <v>3428</v>
      </c>
      <c r="G1008" s="174" t="s">
        <v>5792</v>
      </c>
      <c r="H1008" s="174" t="s">
        <v>191</v>
      </c>
      <c r="I1008" s="174" t="s">
        <v>3098</v>
      </c>
      <c r="J1008" s="174" t="s">
        <v>5793</v>
      </c>
      <c r="K1008" s="174"/>
      <c r="L1008" s="174" t="s">
        <v>4377</v>
      </c>
      <c r="M1008" s="174" t="s">
        <v>4411</v>
      </c>
      <c r="N1008" s="176">
        <v>960</v>
      </c>
      <c r="O1008" s="174" t="s">
        <v>3407</v>
      </c>
      <c r="P1008" s="177">
        <v>15189</v>
      </c>
      <c r="Q1008" s="176">
        <v>863</v>
      </c>
      <c r="R1008" s="175">
        <v>101700.28</v>
      </c>
      <c r="S1008" s="175">
        <v>11435.44</v>
      </c>
      <c r="T1008" s="178">
        <v>0</v>
      </c>
      <c r="U1008" s="96">
        <v>6</v>
      </c>
      <c r="V1008" s="38" t="s">
        <v>116</v>
      </c>
      <c r="W1008" s="38"/>
      <c r="X1008" s="137">
        <v>1414.1965</v>
      </c>
      <c r="Y1008" s="138">
        <v>44409</v>
      </c>
      <c r="Z1008" s="179">
        <v>8.0833333333333339</v>
      </c>
      <c r="AA1008" s="139">
        <v>2022</v>
      </c>
      <c r="AB1008" s="131"/>
      <c r="AC1008" s="38"/>
      <c r="AD1008" s="140">
        <v>11435.44</v>
      </c>
      <c r="AE1008" s="141">
        <v>10021.2435</v>
      </c>
      <c r="AF1008" s="141">
        <v>8607.0470000000005</v>
      </c>
      <c r="AG1008" s="141">
        <v>7192.8505000000005</v>
      </c>
      <c r="AH1008" s="141">
        <v>5778.6540000000005</v>
      </c>
      <c r="AI1008" s="141">
        <v>4364.4575000000004</v>
      </c>
      <c r="AJ1008" s="141">
        <v>2950.2610000000004</v>
      </c>
      <c r="AK1008" s="141">
        <v>1536.0645000000004</v>
      </c>
      <c r="AL1008" s="141">
        <v>121.86800000000039</v>
      </c>
      <c r="AM1008" s="141">
        <v>0</v>
      </c>
      <c r="AN1008" s="141">
        <v>0</v>
      </c>
      <c r="AO1008" s="141">
        <v>0</v>
      </c>
      <c r="AP1008" s="141">
        <v>0</v>
      </c>
      <c r="AQ1008" s="141">
        <v>0</v>
      </c>
      <c r="AR1008" s="141">
        <v>0</v>
      </c>
      <c r="AS1008" s="141">
        <v>0</v>
      </c>
      <c r="AT1008" s="141">
        <v>0</v>
      </c>
      <c r="AU1008" s="141">
        <v>0</v>
      </c>
      <c r="AV1008" s="141">
        <v>0</v>
      </c>
      <c r="AW1008" s="141">
        <v>0</v>
      </c>
      <c r="AX1008" s="141">
        <v>0</v>
      </c>
      <c r="AY1008" s="141">
        <v>0</v>
      </c>
      <c r="AZ1008" s="141">
        <v>0</v>
      </c>
      <c r="BA1008" s="141">
        <v>0</v>
      </c>
      <c r="BB1008" s="141">
        <v>0</v>
      </c>
      <c r="BC1008" s="141">
        <v>0</v>
      </c>
      <c r="BD1008" s="141">
        <v>0</v>
      </c>
      <c r="BE1008" s="141">
        <v>0</v>
      </c>
      <c r="BF1008" s="141">
        <v>0</v>
      </c>
      <c r="BG1008" s="141">
        <v>0</v>
      </c>
      <c r="BH1008" s="141">
        <v>0</v>
      </c>
      <c r="BI1008" s="141">
        <v>0</v>
      </c>
      <c r="BJ1008" s="141">
        <v>0</v>
      </c>
      <c r="BK1008" s="141">
        <v>0</v>
      </c>
      <c r="BL1008" s="141">
        <v>0</v>
      </c>
      <c r="BM1008" s="141">
        <v>0</v>
      </c>
      <c r="BN1008" s="141">
        <v>0</v>
      </c>
      <c r="BO1008" s="141">
        <v>0</v>
      </c>
      <c r="BP1008" s="141">
        <v>0</v>
      </c>
    </row>
    <row r="1009" spans="4:68">
      <c r="D1009" s="174" t="s">
        <v>5794</v>
      </c>
      <c r="E1009" s="175">
        <v>85443.92</v>
      </c>
      <c r="F1009" s="174" t="s">
        <v>3428</v>
      </c>
      <c r="G1009" s="174" t="s">
        <v>5795</v>
      </c>
      <c r="H1009" s="174" t="s">
        <v>191</v>
      </c>
      <c r="I1009" s="174" t="s">
        <v>3098</v>
      </c>
      <c r="J1009" s="174" t="s">
        <v>5796</v>
      </c>
      <c r="K1009" s="174"/>
      <c r="L1009" s="174" t="s">
        <v>4377</v>
      </c>
      <c r="M1009" s="174" t="s">
        <v>4411</v>
      </c>
      <c r="N1009" s="176">
        <v>960</v>
      </c>
      <c r="O1009" s="174" t="s">
        <v>3407</v>
      </c>
      <c r="P1009" s="177">
        <v>15189</v>
      </c>
      <c r="Q1009" s="176">
        <v>863</v>
      </c>
      <c r="R1009" s="175">
        <v>76807.429999999993</v>
      </c>
      <c r="S1009" s="175">
        <v>8636.49</v>
      </c>
      <c r="T1009" s="178">
        <v>0</v>
      </c>
      <c r="U1009" s="96">
        <v>6</v>
      </c>
      <c r="V1009" s="38" t="s">
        <v>116</v>
      </c>
      <c r="W1009" s="38"/>
      <c r="X1009" s="137">
        <v>1068.049</v>
      </c>
      <c r="Y1009" s="138">
        <v>44409</v>
      </c>
      <c r="Z1009" s="179">
        <v>8.0833333333333339</v>
      </c>
      <c r="AA1009" s="139">
        <v>2022</v>
      </c>
      <c r="AB1009" s="131"/>
      <c r="AC1009" s="38"/>
      <c r="AD1009" s="140">
        <v>8636.49</v>
      </c>
      <c r="AE1009" s="141">
        <v>7568.4409999999998</v>
      </c>
      <c r="AF1009" s="141">
        <v>6500.3919999999998</v>
      </c>
      <c r="AG1009" s="141">
        <v>5432.3429999999998</v>
      </c>
      <c r="AH1009" s="141">
        <v>4364.2939999999999</v>
      </c>
      <c r="AI1009" s="141">
        <v>3296.2449999999999</v>
      </c>
      <c r="AJ1009" s="141">
        <v>2228.1959999999999</v>
      </c>
      <c r="AK1009" s="141">
        <v>1160.1469999999999</v>
      </c>
      <c r="AL1009" s="141">
        <v>92.097999999999956</v>
      </c>
      <c r="AM1009" s="141">
        <v>0</v>
      </c>
      <c r="AN1009" s="141">
        <v>0</v>
      </c>
      <c r="AO1009" s="141">
        <v>0</v>
      </c>
      <c r="AP1009" s="141">
        <v>0</v>
      </c>
      <c r="AQ1009" s="141">
        <v>0</v>
      </c>
      <c r="AR1009" s="141">
        <v>0</v>
      </c>
      <c r="AS1009" s="141">
        <v>0</v>
      </c>
      <c r="AT1009" s="141">
        <v>0</v>
      </c>
      <c r="AU1009" s="141">
        <v>0</v>
      </c>
      <c r="AV1009" s="141">
        <v>0</v>
      </c>
      <c r="AW1009" s="141">
        <v>0</v>
      </c>
      <c r="AX1009" s="141">
        <v>0</v>
      </c>
      <c r="AY1009" s="141">
        <v>0</v>
      </c>
      <c r="AZ1009" s="141">
        <v>0</v>
      </c>
      <c r="BA1009" s="141">
        <v>0</v>
      </c>
      <c r="BB1009" s="141">
        <v>0</v>
      </c>
      <c r="BC1009" s="141">
        <v>0</v>
      </c>
      <c r="BD1009" s="141">
        <v>0</v>
      </c>
      <c r="BE1009" s="141">
        <v>0</v>
      </c>
      <c r="BF1009" s="141">
        <v>0</v>
      </c>
      <c r="BG1009" s="141">
        <v>0</v>
      </c>
      <c r="BH1009" s="141">
        <v>0</v>
      </c>
      <c r="BI1009" s="141">
        <v>0</v>
      </c>
      <c r="BJ1009" s="141">
        <v>0</v>
      </c>
      <c r="BK1009" s="141">
        <v>0</v>
      </c>
      <c r="BL1009" s="141">
        <v>0</v>
      </c>
      <c r="BM1009" s="141">
        <v>0</v>
      </c>
      <c r="BN1009" s="141">
        <v>0</v>
      </c>
      <c r="BO1009" s="141">
        <v>0</v>
      </c>
      <c r="BP1009" s="141">
        <v>0</v>
      </c>
    </row>
    <row r="1010" spans="4:68">
      <c r="D1010" s="174" t="s">
        <v>5797</v>
      </c>
      <c r="E1010" s="175">
        <v>917599.32</v>
      </c>
      <c r="F1010" s="174" t="s">
        <v>3428</v>
      </c>
      <c r="G1010" s="174" t="s">
        <v>5798</v>
      </c>
      <c r="H1010" s="174" t="s">
        <v>191</v>
      </c>
      <c r="I1010" s="174" t="s">
        <v>3098</v>
      </c>
      <c r="J1010" s="174" t="s">
        <v>5799</v>
      </c>
      <c r="K1010" s="174"/>
      <c r="L1010" s="174" t="s">
        <v>4377</v>
      </c>
      <c r="M1010" s="174" t="s">
        <v>3776</v>
      </c>
      <c r="N1010" s="176">
        <v>960</v>
      </c>
      <c r="O1010" s="174" t="s">
        <v>3407</v>
      </c>
      <c r="P1010" s="177">
        <v>15189</v>
      </c>
      <c r="Q1010" s="176">
        <v>863</v>
      </c>
      <c r="R1010" s="175">
        <v>824851.67</v>
      </c>
      <c r="S1010" s="175">
        <v>92747.65</v>
      </c>
      <c r="T1010" s="178">
        <v>0</v>
      </c>
      <c r="U1010" s="96">
        <v>6</v>
      </c>
      <c r="V1010" s="38" t="s">
        <v>116</v>
      </c>
      <c r="W1010" s="38"/>
      <c r="X1010" s="137">
        <v>11469.991499999998</v>
      </c>
      <c r="Y1010" s="138">
        <v>44409</v>
      </c>
      <c r="Z1010" s="179">
        <v>8.0833333333333339</v>
      </c>
      <c r="AA1010" s="139">
        <v>2022</v>
      </c>
      <c r="AB1010" s="131"/>
      <c r="AC1010" s="38"/>
      <c r="AD1010" s="140">
        <v>92747.65</v>
      </c>
      <c r="AE1010" s="141">
        <v>81277.65849999999</v>
      </c>
      <c r="AF1010" s="141">
        <v>69807.666999999987</v>
      </c>
      <c r="AG1010" s="141">
        <v>58337.67549999999</v>
      </c>
      <c r="AH1010" s="141">
        <v>46867.683999999994</v>
      </c>
      <c r="AI1010" s="141">
        <v>35397.692499999997</v>
      </c>
      <c r="AJ1010" s="141">
        <v>23927.701000000001</v>
      </c>
      <c r="AK1010" s="141">
        <v>12457.709500000003</v>
      </c>
      <c r="AL1010" s="141">
        <v>987.71800000000439</v>
      </c>
      <c r="AM1010" s="141">
        <v>0</v>
      </c>
      <c r="AN1010" s="141">
        <v>0</v>
      </c>
      <c r="AO1010" s="141">
        <v>0</v>
      </c>
      <c r="AP1010" s="141">
        <v>0</v>
      </c>
      <c r="AQ1010" s="141">
        <v>0</v>
      </c>
      <c r="AR1010" s="141">
        <v>0</v>
      </c>
      <c r="AS1010" s="141">
        <v>0</v>
      </c>
      <c r="AT1010" s="141">
        <v>0</v>
      </c>
      <c r="AU1010" s="141">
        <v>0</v>
      </c>
      <c r="AV1010" s="141">
        <v>0</v>
      </c>
      <c r="AW1010" s="141">
        <v>0</v>
      </c>
      <c r="AX1010" s="141">
        <v>0</v>
      </c>
      <c r="AY1010" s="141">
        <v>0</v>
      </c>
      <c r="AZ1010" s="141">
        <v>0</v>
      </c>
      <c r="BA1010" s="141">
        <v>0</v>
      </c>
      <c r="BB1010" s="141">
        <v>0</v>
      </c>
      <c r="BC1010" s="141">
        <v>0</v>
      </c>
      <c r="BD1010" s="141">
        <v>0</v>
      </c>
      <c r="BE1010" s="141">
        <v>0</v>
      </c>
      <c r="BF1010" s="141">
        <v>0</v>
      </c>
      <c r="BG1010" s="141">
        <v>0</v>
      </c>
      <c r="BH1010" s="141">
        <v>0</v>
      </c>
      <c r="BI1010" s="141">
        <v>0</v>
      </c>
      <c r="BJ1010" s="141">
        <v>0</v>
      </c>
      <c r="BK1010" s="141">
        <v>0</v>
      </c>
      <c r="BL1010" s="141">
        <v>0</v>
      </c>
      <c r="BM1010" s="141">
        <v>0</v>
      </c>
      <c r="BN1010" s="141">
        <v>0</v>
      </c>
      <c r="BO1010" s="141">
        <v>0</v>
      </c>
      <c r="BP1010" s="141">
        <v>0</v>
      </c>
    </row>
    <row r="1011" spans="4:68">
      <c r="D1011" s="174" t="s">
        <v>5800</v>
      </c>
      <c r="E1011" s="175">
        <v>864867.18</v>
      </c>
      <c r="F1011" s="174" t="s">
        <v>3428</v>
      </c>
      <c r="G1011" s="174" t="s">
        <v>5801</v>
      </c>
      <c r="H1011" s="174" t="s">
        <v>191</v>
      </c>
      <c r="I1011" s="174" t="s">
        <v>3098</v>
      </c>
      <c r="J1011" s="174" t="s">
        <v>5802</v>
      </c>
      <c r="K1011" s="174"/>
      <c r="L1011" s="174" t="s">
        <v>4377</v>
      </c>
      <c r="M1011" s="174" t="s">
        <v>3776</v>
      </c>
      <c r="N1011" s="176">
        <v>960</v>
      </c>
      <c r="O1011" s="174" t="s">
        <v>3407</v>
      </c>
      <c r="P1011" s="177">
        <v>15189</v>
      </c>
      <c r="Q1011" s="176">
        <v>863</v>
      </c>
      <c r="R1011" s="175">
        <v>777449.39</v>
      </c>
      <c r="S1011" s="175">
        <v>87417.79</v>
      </c>
      <c r="T1011" s="178">
        <v>0</v>
      </c>
      <c r="U1011" s="96">
        <v>6</v>
      </c>
      <c r="V1011" s="38" t="s">
        <v>116</v>
      </c>
      <c r="W1011" s="38"/>
      <c r="X1011" s="137">
        <v>10810.839750000001</v>
      </c>
      <c r="Y1011" s="138">
        <v>44409</v>
      </c>
      <c r="Z1011" s="179">
        <v>8.0833333333333339</v>
      </c>
      <c r="AA1011" s="139">
        <v>2022</v>
      </c>
      <c r="AB1011" s="131"/>
      <c r="AC1011" s="38"/>
      <c r="AD1011" s="140">
        <v>87417.79</v>
      </c>
      <c r="AE1011" s="141">
        <v>76606.950249999994</v>
      </c>
      <c r="AF1011" s="141">
        <v>65796.110499999995</v>
      </c>
      <c r="AG1011" s="141">
        <v>54985.270749999996</v>
      </c>
      <c r="AH1011" s="141">
        <v>44174.430999999997</v>
      </c>
      <c r="AI1011" s="141">
        <v>33363.591249999998</v>
      </c>
      <c r="AJ1011" s="141">
        <v>22552.751499999998</v>
      </c>
      <c r="AK1011" s="141">
        <v>11741.911749999997</v>
      </c>
      <c r="AL1011" s="141">
        <v>931.07199999999648</v>
      </c>
      <c r="AM1011" s="141">
        <v>0</v>
      </c>
      <c r="AN1011" s="141">
        <v>0</v>
      </c>
      <c r="AO1011" s="141">
        <v>0</v>
      </c>
      <c r="AP1011" s="141">
        <v>0</v>
      </c>
      <c r="AQ1011" s="141">
        <v>0</v>
      </c>
      <c r="AR1011" s="141">
        <v>0</v>
      </c>
      <c r="AS1011" s="141">
        <v>0</v>
      </c>
      <c r="AT1011" s="141">
        <v>0</v>
      </c>
      <c r="AU1011" s="141">
        <v>0</v>
      </c>
      <c r="AV1011" s="141">
        <v>0</v>
      </c>
      <c r="AW1011" s="141">
        <v>0</v>
      </c>
      <c r="AX1011" s="141">
        <v>0</v>
      </c>
      <c r="AY1011" s="141">
        <v>0</v>
      </c>
      <c r="AZ1011" s="141">
        <v>0</v>
      </c>
      <c r="BA1011" s="141">
        <v>0</v>
      </c>
      <c r="BB1011" s="141">
        <v>0</v>
      </c>
      <c r="BC1011" s="141">
        <v>0</v>
      </c>
      <c r="BD1011" s="141">
        <v>0</v>
      </c>
      <c r="BE1011" s="141">
        <v>0</v>
      </c>
      <c r="BF1011" s="141">
        <v>0</v>
      </c>
      <c r="BG1011" s="141">
        <v>0</v>
      </c>
      <c r="BH1011" s="141">
        <v>0</v>
      </c>
      <c r="BI1011" s="141">
        <v>0</v>
      </c>
      <c r="BJ1011" s="141">
        <v>0</v>
      </c>
      <c r="BK1011" s="141">
        <v>0</v>
      </c>
      <c r="BL1011" s="141">
        <v>0</v>
      </c>
      <c r="BM1011" s="141">
        <v>0</v>
      </c>
      <c r="BN1011" s="141">
        <v>0</v>
      </c>
      <c r="BO1011" s="141">
        <v>0</v>
      </c>
      <c r="BP1011" s="141">
        <v>0</v>
      </c>
    </row>
    <row r="1012" spans="4:68">
      <c r="D1012" s="174" t="s">
        <v>5803</v>
      </c>
      <c r="E1012" s="175">
        <v>953641.11</v>
      </c>
      <c r="F1012" s="174" t="s">
        <v>3428</v>
      </c>
      <c r="G1012" s="174" t="s">
        <v>5804</v>
      </c>
      <c r="H1012" s="174" t="s">
        <v>191</v>
      </c>
      <c r="I1012" s="174" t="s">
        <v>3098</v>
      </c>
      <c r="J1012" s="174" t="s">
        <v>5805</v>
      </c>
      <c r="K1012" s="174"/>
      <c r="L1012" s="174" t="s">
        <v>4377</v>
      </c>
      <c r="M1012" s="174" t="s">
        <v>3776</v>
      </c>
      <c r="N1012" s="176">
        <v>960</v>
      </c>
      <c r="O1012" s="174" t="s">
        <v>3407</v>
      </c>
      <c r="P1012" s="177">
        <v>15189</v>
      </c>
      <c r="Q1012" s="176">
        <v>863</v>
      </c>
      <c r="R1012" s="175">
        <v>857250.46</v>
      </c>
      <c r="S1012" s="175">
        <v>96390.65</v>
      </c>
      <c r="T1012" s="178">
        <v>0</v>
      </c>
      <c r="U1012" s="96">
        <v>6</v>
      </c>
      <c r="V1012" s="38" t="s">
        <v>116</v>
      </c>
      <c r="W1012" s="38"/>
      <c r="X1012" s="137">
        <v>11920.513875000001</v>
      </c>
      <c r="Y1012" s="138">
        <v>44409</v>
      </c>
      <c r="Z1012" s="179">
        <v>8.0833333333333339</v>
      </c>
      <c r="AA1012" s="139">
        <v>2022</v>
      </c>
      <c r="AB1012" s="131"/>
      <c r="AC1012" s="38"/>
      <c r="AD1012" s="140">
        <v>96390.65</v>
      </c>
      <c r="AE1012" s="141">
        <v>84470.13612499999</v>
      </c>
      <c r="AF1012" s="141">
        <v>72549.622249999986</v>
      </c>
      <c r="AG1012" s="141">
        <v>60629.108374999982</v>
      </c>
      <c r="AH1012" s="141">
        <v>48708.594499999977</v>
      </c>
      <c r="AI1012" s="141">
        <v>36788.080624999973</v>
      </c>
      <c r="AJ1012" s="141">
        <v>24867.566749999973</v>
      </c>
      <c r="AK1012" s="141">
        <v>12947.052874999972</v>
      </c>
      <c r="AL1012" s="141">
        <v>1026.5389999999716</v>
      </c>
      <c r="AM1012" s="141">
        <v>0</v>
      </c>
      <c r="AN1012" s="141">
        <v>0</v>
      </c>
      <c r="AO1012" s="141">
        <v>0</v>
      </c>
      <c r="AP1012" s="141">
        <v>0</v>
      </c>
      <c r="AQ1012" s="141">
        <v>0</v>
      </c>
      <c r="AR1012" s="141">
        <v>0</v>
      </c>
      <c r="AS1012" s="141">
        <v>0</v>
      </c>
      <c r="AT1012" s="141">
        <v>0</v>
      </c>
      <c r="AU1012" s="141">
        <v>0</v>
      </c>
      <c r="AV1012" s="141">
        <v>0</v>
      </c>
      <c r="AW1012" s="141">
        <v>0</v>
      </c>
      <c r="AX1012" s="141">
        <v>0</v>
      </c>
      <c r="AY1012" s="141">
        <v>0</v>
      </c>
      <c r="AZ1012" s="141">
        <v>0</v>
      </c>
      <c r="BA1012" s="141">
        <v>0</v>
      </c>
      <c r="BB1012" s="141">
        <v>0</v>
      </c>
      <c r="BC1012" s="141">
        <v>0</v>
      </c>
      <c r="BD1012" s="141">
        <v>0</v>
      </c>
      <c r="BE1012" s="141">
        <v>0</v>
      </c>
      <c r="BF1012" s="141">
        <v>0</v>
      </c>
      <c r="BG1012" s="141">
        <v>0</v>
      </c>
      <c r="BH1012" s="141">
        <v>0</v>
      </c>
      <c r="BI1012" s="141">
        <v>0</v>
      </c>
      <c r="BJ1012" s="141">
        <v>0</v>
      </c>
      <c r="BK1012" s="141">
        <v>0</v>
      </c>
      <c r="BL1012" s="141">
        <v>0</v>
      </c>
      <c r="BM1012" s="141">
        <v>0</v>
      </c>
      <c r="BN1012" s="141">
        <v>0</v>
      </c>
      <c r="BO1012" s="141">
        <v>0</v>
      </c>
      <c r="BP1012" s="141">
        <v>0</v>
      </c>
    </row>
    <row r="1013" spans="4:68">
      <c r="D1013" s="174" t="s">
        <v>5806</v>
      </c>
      <c r="E1013" s="175">
        <v>672817.76</v>
      </c>
      <c r="F1013" s="174" t="s">
        <v>3428</v>
      </c>
      <c r="G1013" s="174" t="s">
        <v>5807</v>
      </c>
      <c r="H1013" s="174" t="s">
        <v>191</v>
      </c>
      <c r="I1013" s="174" t="s">
        <v>3098</v>
      </c>
      <c r="J1013" s="174" t="s">
        <v>5808</v>
      </c>
      <c r="K1013" s="174"/>
      <c r="L1013" s="174" t="s">
        <v>4377</v>
      </c>
      <c r="M1013" s="174" t="s">
        <v>3776</v>
      </c>
      <c r="N1013" s="176">
        <v>960</v>
      </c>
      <c r="O1013" s="174" t="s">
        <v>3407</v>
      </c>
      <c r="P1013" s="177">
        <v>15189</v>
      </c>
      <c r="Q1013" s="176">
        <v>863</v>
      </c>
      <c r="R1013" s="175">
        <v>604811.74</v>
      </c>
      <c r="S1013" s="175">
        <v>68006.02</v>
      </c>
      <c r="T1013" s="178">
        <v>0</v>
      </c>
      <c r="U1013" s="96">
        <v>6</v>
      </c>
      <c r="V1013" s="38" t="s">
        <v>116</v>
      </c>
      <c r="W1013" s="38"/>
      <c r="X1013" s="137">
        <v>8410.2220000000016</v>
      </c>
      <c r="Y1013" s="138">
        <v>44409</v>
      </c>
      <c r="Z1013" s="179">
        <v>8.0833333333333339</v>
      </c>
      <c r="AA1013" s="139">
        <v>2022</v>
      </c>
      <c r="AB1013" s="131"/>
      <c r="AC1013" s="38"/>
      <c r="AD1013" s="140">
        <v>68006.02</v>
      </c>
      <c r="AE1013" s="141">
        <v>59595.798000000003</v>
      </c>
      <c r="AF1013" s="141">
        <v>51185.576000000001</v>
      </c>
      <c r="AG1013" s="141">
        <v>42775.353999999999</v>
      </c>
      <c r="AH1013" s="141">
        <v>34365.131999999998</v>
      </c>
      <c r="AI1013" s="141">
        <v>25954.909999999996</v>
      </c>
      <c r="AJ1013" s="141">
        <v>17544.687999999995</v>
      </c>
      <c r="AK1013" s="141">
        <v>9134.4659999999931</v>
      </c>
      <c r="AL1013" s="141">
        <v>724.2439999999915</v>
      </c>
      <c r="AM1013" s="141">
        <v>0</v>
      </c>
      <c r="AN1013" s="141">
        <v>0</v>
      </c>
      <c r="AO1013" s="141">
        <v>0</v>
      </c>
      <c r="AP1013" s="141">
        <v>0</v>
      </c>
      <c r="AQ1013" s="141">
        <v>0</v>
      </c>
      <c r="AR1013" s="141">
        <v>0</v>
      </c>
      <c r="AS1013" s="141">
        <v>0</v>
      </c>
      <c r="AT1013" s="141">
        <v>0</v>
      </c>
      <c r="AU1013" s="141">
        <v>0</v>
      </c>
      <c r="AV1013" s="141">
        <v>0</v>
      </c>
      <c r="AW1013" s="141">
        <v>0</v>
      </c>
      <c r="AX1013" s="141">
        <v>0</v>
      </c>
      <c r="AY1013" s="141">
        <v>0</v>
      </c>
      <c r="AZ1013" s="141">
        <v>0</v>
      </c>
      <c r="BA1013" s="141">
        <v>0</v>
      </c>
      <c r="BB1013" s="141">
        <v>0</v>
      </c>
      <c r="BC1013" s="141">
        <v>0</v>
      </c>
      <c r="BD1013" s="141">
        <v>0</v>
      </c>
      <c r="BE1013" s="141">
        <v>0</v>
      </c>
      <c r="BF1013" s="141">
        <v>0</v>
      </c>
      <c r="BG1013" s="141">
        <v>0</v>
      </c>
      <c r="BH1013" s="141">
        <v>0</v>
      </c>
      <c r="BI1013" s="141">
        <v>0</v>
      </c>
      <c r="BJ1013" s="141">
        <v>0</v>
      </c>
      <c r="BK1013" s="141">
        <v>0</v>
      </c>
      <c r="BL1013" s="141">
        <v>0</v>
      </c>
      <c r="BM1013" s="141">
        <v>0</v>
      </c>
      <c r="BN1013" s="141">
        <v>0</v>
      </c>
      <c r="BO1013" s="141">
        <v>0</v>
      </c>
      <c r="BP1013" s="141">
        <v>0</v>
      </c>
    </row>
    <row r="1014" spans="4:68">
      <c r="D1014" s="174" t="s">
        <v>5809</v>
      </c>
      <c r="E1014" s="175">
        <v>659969.76</v>
      </c>
      <c r="F1014" s="174" t="s">
        <v>3428</v>
      </c>
      <c r="G1014" s="174" t="s">
        <v>5810</v>
      </c>
      <c r="H1014" s="174" t="s">
        <v>191</v>
      </c>
      <c r="I1014" s="174" t="s">
        <v>3098</v>
      </c>
      <c r="J1014" s="174" t="s">
        <v>5811</v>
      </c>
      <c r="K1014" s="174"/>
      <c r="L1014" s="174" t="s">
        <v>4377</v>
      </c>
      <c r="M1014" s="174" t="s">
        <v>3776</v>
      </c>
      <c r="N1014" s="176">
        <v>960</v>
      </c>
      <c r="O1014" s="174" t="s">
        <v>3407</v>
      </c>
      <c r="P1014" s="177">
        <v>15189</v>
      </c>
      <c r="Q1014" s="176">
        <v>863</v>
      </c>
      <c r="R1014" s="175">
        <v>593262.37</v>
      </c>
      <c r="S1014" s="175">
        <v>66707.39</v>
      </c>
      <c r="T1014" s="178">
        <v>0</v>
      </c>
      <c r="U1014" s="96">
        <v>6</v>
      </c>
      <c r="V1014" s="38" t="s">
        <v>116</v>
      </c>
      <c r="W1014" s="38"/>
      <c r="X1014" s="137">
        <v>8249.6220000000012</v>
      </c>
      <c r="Y1014" s="138">
        <v>44409</v>
      </c>
      <c r="Z1014" s="179">
        <v>8.0833333333333339</v>
      </c>
      <c r="AA1014" s="139">
        <v>2022</v>
      </c>
      <c r="AB1014" s="131"/>
      <c r="AC1014" s="38"/>
      <c r="AD1014" s="140">
        <v>66707.39</v>
      </c>
      <c r="AE1014" s="141">
        <v>58457.767999999996</v>
      </c>
      <c r="AF1014" s="141">
        <v>50208.145999999993</v>
      </c>
      <c r="AG1014" s="141">
        <v>41958.52399999999</v>
      </c>
      <c r="AH1014" s="141">
        <v>33708.901999999987</v>
      </c>
      <c r="AI1014" s="141">
        <v>25459.279999999984</v>
      </c>
      <c r="AJ1014" s="141">
        <v>17209.657999999981</v>
      </c>
      <c r="AK1014" s="141">
        <v>8960.03599999998</v>
      </c>
      <c r="AL1014" s="141">
        <v>710.41399999997884</v>
      </c>
      <c r="AM1014" s="141">
        <v>0</v>
      </c>
      <c r="AN1014" s="141">
        <v>0</v>
      </c>
      <c r="AO1014" s="141">
        <v>0</v>
      </c>
      <c r="AP1014" s="141">
        <v>0</v>
      </c>
      <c r="AQ1014" s="141">
        <v>0</v>
      </c>
      <c r="AR1014" s="141">
        <v>0</v>
      </c>
      <c r="AS1014" s="141">
        <v>0</v>
      </c>
      <c r="AT1014" s="141">
        <v>0</v>
      </c>
      <c r="AU1014" s="141">
        <v>0</v>
      </c>
      <c r="AV1014" s="141">
        <v>0</v>
      </c>
      <c r="AW1014" s="141">
        <v>0</v>
      </c>
      <c r="AX1014" s="141">
        <v>0</v>
      </c>
      <c r="AY1014" s="141">
        <v>0</v>
      </c>
      <c r="AZ1014" s="141">
        <v>0</v>
      </c>
      <c r="BA1014" s="141">
        <v>0</v>
      </c>
      <c r="BB1014" s="141">
        <v>0</v>
      </c>
      <c r="BC1014" s="141">
        <v>0</v>
      </c>
      <c r="BD1014" s="141">
        <v>0</v>
      </c>
      <c r="BE1014" s="141">
        <v>0</v>
      </c>
      <c r="BF1014" s="141">
        <v>0</v>
      </c>
      <c r="BG1014" s="141">
        <v>0</v>
      </c>
      <c r="BH1014" s="141">
        <v>0</v>
      </c>
      <c r="BI1014" s="141">
        <v>0</v>
      </c>
      <c r="BJ1014" s="141">
        <v>0</v>
      </c>
      <c r="BK1014" s="141">
        <v>0</v>
      </c>
      <c r="BL1014" s="141">
        <v>0</v>
      </c>
      <c r="BM1014" s="141">
        <v>0</v>
      </c>
      <c r="BN1014" s="141">
        <v>0</v>
      </c>
      <c r="BO1014" s="141">
        <v>0</v>
      </c>
      <c r="BP1014" s="141">
        <v>0</v>
      </c>
    </row>
    <row r="1015" spans="4:68">
      <c r="D1015" s="174" t="s">
        <v>5812</v>
      </c>
      <c r="E1015" s="175">
        <v>318383.44</v>
      </c>
      <c r="F1015" s="174" t="s">
        <v>3428</v>
      </c>
      <c r="G1015" s="174" t="s">
        <v>5813</v>
      </c>
      <c r="H1015" s="174" t="s">
        <v>191</v>
      </c>
      <c r="I1015" s="174" t="s">
        <v>3098</v>
      </c>
      <c r="J1015" s="174" t="s">
        <v>5814</v>
      </c>
      <c r="K1015" s="174" t="s">
        <v>5815</v>
      </c>
      <c r="L1015" s="174" t="s">
        <v>4475</v>
      </c>
      <c r="M1015" s="174" t="s">
        <v>4518</v>
      </c>
      <c r="N1015" s="176">
        <v>960</v>
      </c>
      <c r="O1015" s="174" t="s">
        <v>3407</v>
      </c>
      <c r="P1015" s="177">
        <v>15189</v>
      </c>
      <c r="Q1015" s="176">
        <v>863</v>
      </c>
      <c r="R1015" s="175">
        <v>286202.34999999998</v>
      </c>
      <c r="S1015" s="175">
        <v>32181.09</v>
      </c>
      <c r="T1015" s="178">
        <v>0</v>
      </c>
      <c r="U1015" s="96">
        <v>6</v>
      </c>
      <c r="V1015" s="38" t="s">
        <v>116</v>
      </c>
      <c r="W1015" s="38"/>
      <c r="X1015" s="137">
        <v>3979.7930000000006</v>
      </c>
      <c r="Y1015" s="138">
        <v>44409</v>
      </c>
      <c r="Z1015" s="179">
        <v>8.0833333333333339</v>
      </c>
      <c r="AA1015" s="139">
        <v>2022</v>
      </c>
      <c r="AB1015" s="131"/>
      <c r="AC1015" s="38"/>
      <c r="AD1015" s="140">
        <v>32181.09</v>
      </c>
      <c r="AE1015" s="141">
        <v>28201.296999999999</v>
      </c>
      <c r="AF1015" s="141">
        <v>24221.503999999997</v>
      </c>
      <c r="AG1015" s="141">
        <v>20241.710999999996</v>
      </c>
      <c r="AH1015" s="141">
        <v>16261.917999999994</v>
      </c>
      <c r="AI1015" s="141">
        <v>12282.124999999993</v>
      </c>
      <c r="AJ1015" s="141">
        <v>8302.3319999999912</v>
      </c>
      <c r="AK1015" s="141">
        <v>4322.5389999999907</v>
      </c>
      <c r="AL1015" s="141">
        <v>342.74599999999009</v>
      </c>
      <c r="AM1015" s="141">
        <v>0</v>
      </c>
      <c r="AN1015" s="141">
        <v>0</v>
      </c>
      <c r="AO1015" s="141">
        <v>0</v>
      </c>
      <c r="AP1015" s="141">
        <v>0</v>
      </c>
      <c r="AQ1015" s="141">
        <v>0</v>
      </c>
      <c r="AR1015" s="141">
        <v>0</v>
      </c>
      <c r="AS1015" s="141">
        <v>0</v>
      </c>
      <c r="AT1015" s="141">
        <v>0</v>
      </c>
      <c r="AU1015" s="141">
        <v>0</v>
      </c>
      <c r="AV1015" s="141">
        <v>0</v>
      </c>
      <c r="AW1015" s="141">
        <v>0</v>
      </c>
      <c r="AX1015" s="141">
        <v>0</v>
      </c>
      <c r="AY1015" s="141">
        <v>0</v>
      </c>
      <c r="AZ1015" s="141">
        <v>0</v>
      </c>
      <c r="BA1015" s="141">
        <v>0</v>
      </c>
      <c r="BB1015" s="141">
        <v>0</v>
      </c>
      <c r="BC1015" s="141">
        <v>0</v>
      </c>
      <c r="BD1015" s="141">
        <v>0</v>
      </c>
      <c r="BE1015" s="141">
        <v>0</v>
      </c>
      <c r="BF1015" s="141">
        <v>0</v>
      </c>
      <c r="BG1015" s="141">
        <v>0</v>
      </c>
      <c r="BH1015" s="141">
        <v>0</v>
      </c>
      <c r="BI1015" s="141">
        <v>0</v>
      </c>
      <c r="BJ1015" s="141">
        <v>0</v>
      </c>
      <c r="BK1015" s="141">
        <v>0</v>
      </c>
      <c r="BL1015" s="141">
        <v>0</v>
      </c>
      <c r="BM1015" s="141">
        <v>0</v>
      </c>
      <c r="BN1015" s="141">
        <v>0</v>
      </c>
      <c r="BO1015" s="141">
        <v>0</v>
      </c>
      <c r="BP1015" s="141">
        <v>0</v>
      </c>
    </row>
    <row r="1016" spans="4:68">
      <c r="D1016" s="174" t="s">
        <v>5816</v>
      </c>
      <c r="E1016" s="175">
        <v>72700.100000000006</v>
      </c>
      <c r="F1016" s="174" t="s">
        <v>3428</v>
      </c>
      <c r="G1016" s="174" t="s">
        <v>5817</v>
      </c>
      <c r="H1016" s="174" t="s">
        <v>191</v>
      </c>
      <c r="I1016" s="174" t="s">
        <v>3098</v>
      </c>
      <c r="J1016" s="174" t="s">
        <v>5818</v>
      </c>
      <c r="K1016" s="174"/>
      <c r="L1016" s="174" t="s">
        <v>4475</v>
      </c>
      <c r="M1016" s="174" t="s">
        <v>5819</v>
      </c>
      <c r="N1016" s="176">
        <v>960</v>
      </c>
      <c r="O1016" s="174" t="s">
        <v>3407</v>
      </c>
      <c r="P1016" s="177">
        <v>15189</v>
      </c>
      <c r="Q1016" s="176">
        <v>863</v>
      </c>
      <c r="R1016" s="175">
        <v>65351.82</v>
      </c>
      <c r="S1016" s="175">
        <v>7348.28</v>
      </c>
      <c r="T1016" s="178">
        <v>0</v>
      </c>
      <c r="U1016" s="96">
        <v>6</v>
      </c>
      <c r="V1016" s="38" t="s">
        <v>116</v>
      </c>
      <c r="W1016" s="38"/>
      <c r="X1016" s="137">
        <v>908.75125000000014</v>
      </c>
      <c r="Y1016" s="138">
        <v>44409</v>
      </c>
      <c r="Z1016" s="179">
        <v>8.0833333333333339</v>
      </c>
      <c r="AA1016" s="139">
        <v>2022</v>
      </c>
      <c r="AB1016" s="131"/>
      <c r="AC1016" s="38"/>
      <c r="AD1016" s="140">
        <v>7348.28</v>
      </c>
      <c r="AE1016" s="141">
        <v>6439.5287499999995</v>
      </c>
      <c r="AF1016" s="141">
        <v>5530.7774999999992</v>
      </c>
      <c r="AG1016" s="141">
        <v>4622.026249999999</v>
      </c>
      <c r="AH1016" s="141">
        <v>3713.2749999999987</v>
      </c>
      <c r="AI1016" s="141">
        <v>2804.5237499999985</v>
      </c>
      <c r="AJ1016" s="141">
        <v>1895.7724999999982</v>
      </c>
      <c r="AK1016" s="141">
        <v>987.02124999999808</v>
      </c>
      <c r="AL1016" s="141">
        <v>78.269999999997935</v>
      </c>
      <c r="AM1016" s="141">
        <v>0</v>
      </c>
      <c r="AN1016" s="141">
        <v>0</v>
      </c>
      <c r="AO1016" s="141">
        <v>0</v>
      </c>
      <c r="AP1016" s="141">
        <v>0</v>
      </c>
      <c r="AQ1016" s="141">
        <v>0</v>
      </c>
      <c r="AR1016" s="141">
        <v>0</v>
      </c>
      <c r="AS1016" s="141">
        <v>0</v>
      </c>
      <c r="AT1016" s="141">
        <v>0</v>
      </c>
      <c r="AU1016" s="141">
        <v>0</v>
      </c>
      <c r="AV1016" s="141">
        <v>0</v>
      </c>
      <c r="AW1016" s="141">
        <v>0</v>
      </c>
      <c r="AX1016" s="141">
        <v>0</v>
      </c>
      <c r="AY1016" s="141">
        <v>0</v>
      </c>
      <c r="AZ1016" s="141">
        <v>0</v>
      </c>
      <c r="BA1016" s="141">
        <v>0</v>
      </c>
      <c r="BB1016" s="141">
        <v>0</v>
      </c>
      <c r="BC1016" s="141">
        <v>0</v>
      </c>
      <c r="BD1016" s="141">
        <v>0</v>
      </c>
      <c r="BE1016" s="141">
        <v>0</v>
      </c>
      <c r="BF1016" s="141">
        <v>0</v>
      </c>
      <c r="BG1016" s="141">
        <v>0</v>
      </c>
      <c r="BH1016" s="141">
        <v>0</v>
      </c>
      <c r="BI1016" s="141">
        <v>0</v>
      </c>
      <c r="BJ1016" s="141">
        <v>0</v>
      </c>
      <c r="BK1016" s="141">
        <v>0</v>
      </c>
      <c r="BL1016" s="141">
        <v>0</v>
      </c>
      <c r="BM1016" s="141">
        <v>0</v>
      </c>
      <c r="BN1016" s="141">
        <v>0</v>
      </c>
      <c r="BO1016" s="141">
        <v>0</v>
      </c>
      <c r="BP1016" s="141">
        <v>0</v>
      </c>
    </row>
    <row r="1017" spans="4:68">
      <c r="D1017" s="174" t="s">
        <v>5820</v>
      </c>
      <c r="E1017" s="175">
        <v>61004.87</v>
      </c>
      <c r="F1017" s="174" t="s">
        <v>3428</v>
      </c>
      <c r="G1017" s="174" t="s">
        <v>5821</v>
      </c>
      <c r="H1017" s="174" t="s">
        <v>191</v>
      </c>
      <c r="I1017" s="174" t="s">
        <v>3098</v>
      </c>
      <c r="J1017" s="174" t="s">
        <v>5822</v>
      </c>
      <c r="K1017" s="174"/>
      <c r="L1017" s="174" t="s">
        <v>4475</v>
      </c>
      <c r="M1017" s="174" t="s">
        <v>5371</v>
      </c>
      <c r="N1017" s="176">
        <v>960</v>
      </c>
      <c r="O1017" s="174" t="s">
        <v>3407</v>
      </c>
      <c r="P1017" s="177">
        <v>15189</v>
      </c>
      <c r="Q1017" s="176">
        <v>863</v>
      </c>
      <c r="R1017" s="175">
        <v>54838.71</v>
      </c>
      <c r="S1017" s="175">
        <v>6166.16</v>
      </c>
      <c r="T1017" s="178">
        <v>0</v>
      </c>
      <c r="U1017" s="96">
        <v>6</v>
      </c>
      <c r="V1017" s="38" t="s">
        <v>116</v>
      </c>
      <c r="W1017" s="38"/>
      <c r="X1017" s="137">
        <v>762.56087500000001</v>
      </c>
      <c r="Y1017" s="138">
        <v>44409</v>
      </c>
      <c r="Z1017" s="179">
        <v>8.0833333333333339</v>
      </c>
      <c r="AA1017" s="139">
        <v>2022</v>
      </c>
      <c r="AB1017" s="131"/>
      <c r="AC1017" s="38"/>
      <c r="AD1017" s="140">
        <v>6166.16</v>
      </c>
      <c r="AE1017" s="141">
        <v>5403.5991249999997</v>
      </c>
      <c r="AF1017" s="141">
        <v>4641.0382499999996</v>
      </c>
      <c r="AG1017" s="141">
        <v>3878.4773749999995</v>
      </c>
      <c r="AH1017" s="141">
        <v>3115.9164999999994</v>
      </c>
      <c r="AI1017" s="141">
        <v>2353.3556249999992</v>
      </c>
      <c r="AJ1017" s="141">
        <v>1590.7947499999991</v>
      </c>
      <c r="AK1017" s="141">
        <v>828.2338749999991</v>
      </c>
      <c r="AL1017" s="141">
        <v>65.672999999999092</v>
      </c>
      <c r="AM1017" s="141">
        <v>0</v>
      </c>
      <c r="AN1017" s="141">
        <v>0</v>
      </c>
      <c r="AO1017" s="141">
        <v>0</v>
      </c>
      <c r="AP1017" s="141">
        <v>0</v>
      </c>
      <c r="AQ1017" s="141">
        <v>0</v>
      </c>
      <c r="AR1017" s="141">
        <v>0</v>
      </c>
      <c r="AS1017" s="141">
        <v>0</v>
      </c>
      <c r="AT1017" s="141">
        <v>0</v>
      </c>
      <c r="AU1017" s="141">
        <v>0</v>
      </c>
      <c r="AV1017" s="141">
        <v>0</v>
      </c>
      <c r="AW1017" s="141">
        <v>0</v>
      </c>
      <c r="AX1017" s="141">
        <v>0</v>
      </c>
      <c r="AY1017" s="141">
        <v>0</v>
      </c>
      <c r="AZ1017" s="141">
        <v>0</v>
      </c>
      <c r="BA1017" s="141">
        <v>0</v>
      </c>
      <c r="BB1017" s="141">
        <v>0</v>
      </c>
      <c r="BC1017" s="141">
        <v>0</v>
      </c>
      <c r="BD1017" s="141">
        <v>0</v>
      </c>
      <c r="BE1017" s="141">
        <v>0</v>
      </c>
      <c r="BF1017" s="141">
        <v>0</v>
      </c>
      <c r="BG1017" s="141">
        <v>0</v>
      </c>
      <c r="BH1017" s="141">
        <v>0</v>
      </c>
      <c r="BI1017" s="141">
        <v>0</v>
      </c>
      <c r="BJ1017" s="141">
        <v>0</v>
      </c>
      <c r="BK1017" s="141">
        <v>0</v>
      </c>
      <c r="BL1017" s="141">
        <v>0</v>
      </c>
      <c r="BM1017" s="141">
        <v>0</v>
      </c>
      <c r="BN1017" s="141">
        <v>0</v>
      </c>
      <c r="BO1017" s="141">
        <v>0</v>
      </c>
      <c r="BP1017" s="141">
        <v>0</v>
      </c>
    </row>
    <row r="1018" spans="4:68">
      <c r="D1018" s="174" t="s">
        <v>5823</v>
      </c>
      <c r="E1018" s="175">
        <v>452584.15</v>
      </c>
      <c r="F1018" s="174" t="s">
        <v>3428</v>
      </c>
      <c r="G1018" s="174" t="s">
        <v>5824</v>
      </c>
      <c r="H1018" s="174" t="s">
        <v>191</v>
      </c>
      <c r="I1018" s="174" t="s">
        <v>3098</v>
      </c>
      <c r="J1018" s="174" t="s">
        <v>5825</v>
      </c>
      <c r="K1018" s="174" t="s">
        <v>5826</v>
      </c>
      <c r="L1018" s="174" t="s">
        <v>4377</v>
      </c>
      <c r="M1018" s="174" t="s">
        <v>4696</v>
      </c>
      <c r="N1018" s="176">
        <v>960</v>
      </c>
      <c r="O1018" s="174" t="s">
        <v>3407</v>
      </c>
      <c r="P1018" s="177">
        <v>15189</v>
      </c>
      <c r="Q1018" s="176">
        <v>863</v>
      </c>
      <c r="R1018" s="175">
        <v>406838.55</v>
      </c>
      <c r="S1018" s="175">
        <v>45745.599999999999</v>
      </c>
      <c r="T1018" s="178">
        <v>0</v>
      </c>
      <c r="U1018" s="96">
        <v>6</v>
      </c>
      <c r="V1018" s="38" t="s">
        <v>116</v>
      </c>
      <c r="W1018" s="38"/>
      <c r="X1018" s="137">
        <v>5657.3018750000001</v>
      </c>
      <c r="Y1018" s="138">
        <v>44409</v>
      </c>
      <c r="Z1018" s="179">
        <v>8.0833333333333339</v>
      </c>
      <c r="AA1018" s="139">
        <v>2022</v>
      </c>
      <c r="AB1018" s="131"/>
      <c r="AC1018" s="38"/>
      <c r="AD1018" s="140">
        <v>45745.599999999999</v>
      </c>
      <c r="AE1018" s="141">
        <v>40088.298125000001</v>
      </c>
      <c r="AF1018" s="141">
        <v>34430.996250000004</v>
      </c>
      <c r="AG1018" s="141">
        <v>28773.694375000003</v>
      </c>
      <c r="AH1018" s="141">
        <v>23116.392500000002</v>
      </c>
      <c r="AI1018" s="141">
        <v>17459.090625000001</v>
      </c>
      <c r="AJ1018" s="141">
        <v>11801.78875</v>
      </c>
      <c r="AK1018" s="141">
        <v>6144.4868749999996</v>
      </c>
      <c r="AL1018" s="141">
        <v>487.18499999999949</v>
      </c>
      <c r="AM1018" s="141">
        <v>0</v>
      </c>
      <c r="AN1018" s="141">
        <v>0</v>
      </c>
      <c r="AO1018" s="141">
        <v>0</v>
      </c>
      <c r="AP1018" s="141">
        <v>0</v>
      </c>
      <c r="AQ1018" s="141">
        <v>0</v>
      </c>
      <c r="AR1018" s="141">
        <v>0</v>
      </c>
      <c r="AS1018" s="141">
        <v>0</v>
      </c>
      <c r="AT1018" s="141">
        <v>0</v>
      </c>
      <c r="AU1018" s="141">
        <v>0</v>
      </c>
      <c r="AV1018" s="141">
        <v>0</v>
      </c>
      <c r="AW1018" s="141">
        <v>0</v>
      </c>
      <c r="AX1018" s="141">
        <v>0</v>
      </c>
      <c r="AY1018" s="141">
        <v>0</v>
      </c>
      <c r="AZ1018" s="141">
        <v>0</v>
      </c>
      <c r="BA1018" s="141">
        <v>0</v>
      </c>
      <c r="BB1018" s="141">
        <v>0</v>
      </c>
      <c r="BC1018" s="141">
        <v>0</v>
      </c>
      <c r="BD1018" s="141">
        <v>0</v>
      </c>
      <c r="BE1018" s="141">
        <v>0</v>
      </c>
      <c r="BF1018" s="141">
        <v>0</v>
      </c>
      <c r="BG1018" s="141">
        <v>0</v>
      </c>
      <c r="BH1018" s="141">
        <v>0</v>
      </c>
      <c r="BI1018" s="141">
        <v>0</v>
      </c>
      <c r="BJ1018" s="141">
        <v>0</v>
      </c>
      <c r="BK1018" s="141">
        <v>0</v>
      </c>
      <c r="BL1018" s="141">
        <v>0</v>
      </c>
      <c r="BM1018" s="141">
        <v>0</v>
      </c>
      <c r="BN1018" s="141">
        <v>0</v>
      </c>
      <c r="BO1018" s="141">
        <v>0</v>
      </c>
      <c r="BP1018" s="141">
        <v>0</v>
      </c>
    </row>
    <row r="1019" spans="4:68">
      <c r="D1019" s="174" t="s">
        <v>5827</v>
      </c>
      <c r="E1019" s="175">
        <v>412278.02</v>
      </c>
      <c r="F1019" s="174" t="s">
        <v>3428</v>
      </c>
      <c r="G1019" s="174" t="s">
        <v>5828</v>
      </c>
      <c r="H1019" s="174" t="s">
        <v>191</v>
      </c>
      <c r="I1019" s="174" t="s">
        <v>3098</v>
      </c>
      <c r="J1019" s="174" t="s">
        <v>5829</v>
      </c>
      <c r="K1019" s="174"/>
      <c r="L1019" s="174" t="s">
        <v>4377</v>
      </c>
      <c r="M1019" s="174" t="s">
        <v>4696</v>
      </c>
      <c r="N1019" s="176">
        <v>960</v>
      </c>
      <c r="O1019" s="174" t="s">
        <v>3407</v>
      </c>
      <c r="P1019" s="177">
        <v>15189</v>
      </c>
      <c r="Q1019" s="176">
        <v>863</v>
      </c>
      <c r="R1019" s="175">
        <v>370606.38</v>
      </c>
      <c r="S1019" s="175">
        <v>41671.64</v>
      </c>
      <c r="T1019" s="178">
        <v>0</v>
      </c>
      <c r="U1019" s="96">
        <v>6</v>
      </c>
      <c r="V1019" s="38" t="s">
        <v>116</v>
      </c>
      <c r="W1019" s="38"/>
      <c r="X1019" s="137">
        <v>5153.4752500000004</v>
      </c>
      <c r="Y1019" s="138">
        <v>44409</v>
      </c>
      <c r="Z1019" s="179">
        <v>8.0833333333333339</v>
      </c>
      <c r="AA1019" s="139">
        <v>2022</v>
      </c>
      <c r="AB1019" s="131"/>
      <c r="AC1019" s="38"/>
      <c r="AD1019" s="140">
        <v>41671.64</v>
      </c>
      <c r="AE1019" s="141">
        <v>36518.164749999996</v>
      </c>
      <c r="AF1019" s="141">
        <v>31364.689499999997</v>
      </c>
      <c r="AG1019" s="141">
        <v>26211.214249999997</v>
      </c>
      <c r="AH1019" s="141">
        <v>21057.738999999998</v>
      </c>
      <c r="AI1019" s="141">
        <v>15904.263749999998</v>
      </c>
      <c r="AJ1019" s="141">
        <v>10750.788499999999</v>
      </c>
      <c r="AK1019" s="141">
        <v>5597.3132499999983</v>
      </c>
      <c r="AL1019" s="141">
        <v>443.83799999999792</v>
      </c>
      <c r="AM1019" s="141">
        <v>0</v>
      </c>
      <c r="AN1019" s="141">
        <v>0</v>
      </c>
      <c r="AO1019" s="141">
        <v>0</v>
      </c>
      <c r="AP1019" s="141">
        <v>0</v>
      </c>
      <c r="AQ1019" s="141">
        <v>0</v>
      </c>
      <c r="AR1019" s="141">
        <v>0</v>
      </c>
      <c r="AS1019" s="141">
        <v>0</v>
      </c>
      <c r="AT1019" s="141">
        <v>0</v>
      </c>
      <c r="AU1019" s="141">
        <v>0</v>
      </c>
      <c r="AV1019" s="141">
        <v>0</v>
      </c>
      <c r="AW1019" s="141">
        <v>0</v>
      </c>
      <c r="AX1019" s="141">
        <v>0</v>
      </c>
      <c r="AY1019" s="141">
        <v>0</v>
      </c>
      <c r="AZ1019" s="141">
        <v>0</v>
      </c>
      <c r="BA1019" s="141">
        <v>0</v>
      </c>
      <c r="BB1019" s="141">
        <v>0</v>
      </c>
      <c r="BC1019" s="141">
        <v>0</v>
      </c>
      <c r="BD1019" s="141">
        <v>0</v>
      </c>
      <c r="BE1019" s="141">
        <v>0</v>
      </c>
      <c r="BF1019" s="141">
        <v>0</v>
      </c>
      <c r="BG1019" s="141">
        <v>0</v>
      </c>
      <c r="BH1019" s="141">
        <v>0</v>
      </c>
      <c r="BI1019" s="141">
        <v>0</v>
      </c>
      <c r="BJ1019" s="141">
        <v>0</v>
      </c>
      <c r="BK1019" s="141">
        <v>0</v>
      </c>
      <c r="BL1019" s="141">
        <v>0</v>
      </c>
      <c r="BM1019" s="141">
        <v>0</v>
      </c>
      <c r="BN1019" s="141">
        <v>0</v>
      </c>
      <c r="BO1019" s="141">
        <v>0</v>
      </c>
      <c r="BP1019" s="141">
        <v>0</v>
      </c>
    </row>
    <row r="1020" spans="4:68">
      <c r="D1020" s="174" t="s">
        <v>5830</v>
      </c>
      <c r="E1020" s="175">
        <v>427023.03</v>
      </c>
      <c r="F1020" s="174" t="s">
        <v>3428</v>
      </c>
      <c r="G1020" s="174" t="s">
        <v>5831</v>
      </c>
      <c r="H1020" s="174" t="s">
        <v>191</v>
      </c>
      <c r="I1020" s="174" t="s">
        <v>3098</v>
      </c>
      <c r="J1020" s="174" t="s">
        <v>5832</v>
      </c>
      <c r="K1020" s="174"/>
      <c r="L1020" s="174" t="s">
        <v>4377</v>
      </c>
      <c r="M1020" s="174" t="s">
        <v>3866</v>
      </c>
      <c r="N1020" s="176">
        <v>960</v>
      </c>
      <c r="O1020" s="174" t="s">
        <v>3407</v>
      </c>
      <c r="P1020" s="177">
        <v>15189</v>
      </c>
      <c r="Q1020" s="176">
        <v>863</v>
      </c>
      <c r="R1020" s="175">
        <v>383860.98</v>
      </c>
      <c r="S1020" s="175">
        <v>43162.05</v>
      </c>
      <c r="T1020" s="178">
        <v>0</v>
      </c>
      <c r="U1020" s="96">
        <v>6</v>
      </c>
      <c r="V1020" s="38" t="s">
        <v>116</v>
      </c>
      <c r="W1020" s="38"/>
      <c r="X1020" s="137">
        <v>5337.787875</v>
      </c>
      <c r="Y1020" s="138">
        <v>44409</v>
      </c>
      <c r="Z1020" s="179">
        <v>8.0833333333333339</v>
      </c>
      <c r="AA1020" s="139">
        <v>2022</v>
      </c>
      <c r="AB1020" s="131"/>
      <c r="AC1020" s="38"/>
      <c r="AD1020" s="140">
        <v>43162.05</v>
      </c>
      <c r="AE1020" s="141">
        <v>37824.262125000001</v>
      </c>
      <c r="AF1020" s="141">
        <v>32486.474249999999</v>
      </c>
      <c r="AG1020" s="141">
        <v>27148.686374999997</v>
      </c>
      <c r="AH1020" s="141">
        <v>21810.898499999996</v>
      </c>
      <c r="AI1020" s="141">
        <v>16473.110624999994</v>
      </c>
      <c r="AJ1020" s="141">
        <v>11135.322749999994</v>
      </c>
      <c r="AK1020" s="141">
        <v>5797.5348749999939</v>
      </c>
      <c r="AL1020" s="141">
        <v>459.74699999999393</v>
      </c>
      <c r="AM1020" s="141">
        <v>0</v>
      </c>
      <c r="AN1020" s="141">
        <v>0</v>
      </c>
      <c r="AO1020" s="141">
        <v>0</v>
      </c>
      <c r="AP1020" s="141">
        <v>0</v>
      </c>
      <c r="AQ1020" s="141">
        <v>0</v>
      </c>
      <c r="AR1020" s="141">
        <v>0</v>
      </c>
      <c r="AS1020" s="141">
        <v>0</v>
      </c>
      <c r="AT1020" s="141">
        <v>0</v>
      </c>
      <c r="AU1020" s="141">
        <v>0</v>
      </c>
      <c r="AV1020" s="141">
        <v>0</v>
      </c>
      <c r="AW1020" s="141">
        <v>0</v>
      </c>
      <c r="AX1020" s="141">
        <v>0</v>
      </c>
      <c r="AY1020" s="141">
        <v>0</v>
      </c>
      <c r="AZ1020" s="141">
        <v>0</v>
      </c>
      <c r="BA1020" s="141">
        <v>0</v>
      </c>
      <c r="BB1020" s="141">
        <v>0</v>
      </c>
      <c r="BC1020" s="141">
        <v>0</v>
      </c>
      <c r="BD1020" s="141">
        <v>0</v>
      </c>
      <c r="BE1020" s="141">
        <v>0</v>
      </c>
      <c r="BF1020" s="141">
        <v>0</v>
      </c>
      <c r="BG1020" s="141">
        <v>0</v>
      </c>
      <c r="BH1020" s="141">
        <v>0</v>
      </c>
      <c r="BI1020" s="141">
        <v>0</v>
      </c>
      <c r="BJ1020" s="141">
        <v>0</v>
      </c>
      <c r="BK1020" s="141">
        <v>0</v>
      </c>
      <c r="BL1020" s="141">
        <v>0</v>
      </c>
      <c r="BM1020" s="141">
        <v>0</v>
      </c>
      <c r="BN1020" s="141">
        <v>0</v>
      </c>
      <c r="BO1020" s="141">
        <v>0</v>
      </c>
      <c r="BP1020" s="141">
        <v>0</v>
      </c>
    </row>
    <row r="1021" spans="4:68">
      <c r="D1021" s="174" t="s">
        <v>5833</v>
      </c>
      <c r="E1021" s="175">
        <v>580507.94999999995</v>
      </c>
      <c r="F1021" s="174" t="s">
        <v>3428</v>
      </c>
      <c r="G1021" s="174" t="s">
        <v>5834</v>
      </c>
      <c r="H1021" s="174" t="s">
        <v>191</v>
      </c>
      <c r="I1021" s="174" t="s">
        <v>3098</v>
      </c>
      <c r="J1021" s="174" t="s">
        <v>5835</v>
      </c>
      <c r="K1021" s="174"/>
      <c r="L1021" s="174" t="s">
        <v>4377</v>
      </c>
      <c r="M1021" s="174" t="s">
        <v>3866</v>
      </c>
      <c r="N1021" s="176">
        <v>960</v>
      </c>
      <c r="O1021" s="174" t="s">
        <v>3407</v>
      </c>
      <c r="P1021" s="177">
        <v>15189</v>
      </c>
      <c r="Q1021" s="176">
        <v>863</v>
      </c>
      <c r="R1021" s="175">
        <v>521832.18</v>
      </c>
      <c r="S1021" s="175">
        <v>58675.77</v>
      </c>
      <c r="T1021" s="178">
        <v>0</v>
      </c>
      <c r="U1021" s="96">
        <v>6</v>
      </c>
      <c r="V1021" s="38" t="s">
        <v>116</v>
      </c>
      <c r="W1021" s="38"/>
      <c r="X1021" s="137">
        <v>7256.3493749999998</v>
      </c>
      <c r="Y1021" s="138">
        <v>44409</v>
      </c>
      <c r="Z1021" s="179">
        <v>8.0833333333333339</v>
      </c>
      <c r="AA1021" s="139">
        <v>2022</v>
      </c>
      <c r="AB1021" s="131"/>
      <c r="AC1021" s="38"/>
      <c r="AD1021" s="140">
        <v>58675.77</v>
      </c>
      <c r="AE1021" s="141">
        <v>51419.420624999999</v>
      </c>
      <c r="AF1021" s="141">
        <v>44163.071250000001</v>
      </c>
      <c r="AG1021" s="141">
        <v>36906.721875000003</v>
      </c>
      <c r="AH1021" s="141">
        <v>29650.372500000005</v>
      </c>
      <c r="AI1021" s="141">
        <v>22394.023125000007</v>
      </c>
      <c r="AJ1021" s="141">
        <v>15137.673750000007</v>
      </c>
      <c r="AK1021" s="141">
        <v>7881.3243750000074</v>
      </c>
      <c r="AL1021" s="141">
        <v>624.97500000000764</v>
      </c>
      <c r="AM1021" s="141">
        <v>0</v>
      </c>
      <c r="AN1021" s="141">
        <v>0</v>
      </c>
      <c r="AO1021" s="141">
        <v>0</v>
      </c>
      <c r="AP1021" s="141">
        <v>0</v>
      </c>
      <c r="AQ1021" s="141">
        <v>0</v>
      </c>
      <c r="AR1021" s="141">
        <v>0</v>
      </c>
      <c r="AS1021" s="141">
        <v>0</v>
      </c>
      <c r="AT1021" s="141">
        <v>0</v>
      </c>
      <c r="AU1021" s="141">
        <v>0</v>
      </c>
      <c r="AV1021" s="141">
        <v>0</v>
      </c>
      <c r="AW1021" s="141">
        <v>0</v>
      </c>
      <c r="AX1021" s="141">
        <v>0</v>
      </c>
      <c r="AY1021" s="141">
        <v>0</v>
      </c>
      <c r="AZ1021" s="141">
        <v>0</v>
      </c>
      <c r="BA1021" s="141">
        <v>0</v>
      </c>
      <c r="BB1021" s="141">
        <v>0</v>
      </c>
      <c r="BC1021" s="141">
        <v>0</v>
      </c>
      <c r="BD1021" s="141">
        <v>0</v>
      </c>
      <c r="BE1021" s="141">
        <v>0</v>
      </c>
      <c r="BF1021" s="141">
        <v>0</v>
      </c>
      <c r="BG1021" s="141">
        <v>0</v>
      </c>
      <c r="BH1021" s="141">
        <v>0</v>
      </c>
      <c r="BI1021" s="141">
        <v>0</v>
      </c>
      <c r="BJ1021" s="141">
        <v>0</v>
      </c>
      <c r="BK1021" s="141">
        <v>0</v>
      </c>
      <c r="BL1021" s="141">
        <v>0</v>
      </c>
      <c r="BM1021" s="141">
        <v>0</v>
      </c>
      <c r="BN1021" s="141">
        <v>0</v>
      </c>
      <c r="BO1021" s="141">
        <v>0</v>
      </c>
      <c r="BP1021" s="141">
        <v>0</v>
      </c>
    </row>
    <row r="1022" spans="4:68">
      <c r="D1022" s="174" t="s">
        <v>5836</v>
      </c>
      <c r="E1022" s="175">
        <v>254352.39</v>
      </c>
      <c r="F1022" s="174" t="s">
        <v>3428</v>
      </c>
      <c r="G1022" s="174" t="s">
        <v>5837</v>
      </c>
      <c r="H1022" s="174" t="s">
        <v>191</v>
      </c>
      <c r="I1022" s="174" t="s">
        <v>3098</v>
      </c>
      <c r="J1022" s="174" t="s">
        <v>5838</v>
      </c>
      <c r="K1022" s="174"/>
      <c r="L1022" s="174" t="s">
        <v>4377</v>
      </c>
      <c r="M1022" s="174" t="s">
        <v>3866</v>
      </c>
      <c r="N1022" s="176">
        <v>960</v>
      </c>
      <c r="O1022" s="174" t="s">
        <v>3407</v>
      </c>
      <c r="P1022" s="177">
        <v>15189</v>
      </c>
      <c r="Q1022" s="176">
        <v>863</v>
      </c>
      <c r="R1022" s="175">
        <v>228643.3</v>
      </c>
      <c r="S1022" s="175">
        <v>25709.09</v>
      </c>
      <c r="T1022" s="178">
        <v>0</v>
      </c>
      <c r="U1022" s="96">
        <v>6</v>
      </c>
      <c r="V1022" s="38" t="s">
        <v>116</v>
      </c>
      <c r="W1022" s="38"/>
      <c r="X1022" s="137">
        <v>3179.4048750000002</v>
      </c>
      <c r="Y1022" s="138">
        <v>44409</v>
      </c>
      <c r="Z1022" s="179">
        <v>8.0833333333333339</v>
      </c>
      <c r="AA1022" s="139">
        <v>2022</v>
      </c>
      <c r="AB1022" s="131"/>
      <c r="AC1022" s="38"/>
      <c r="AD1022" s="140">
        <v>25709.09</v>
      </c>
      <c r="AE1022" s="141">
        <v>22529.685125</v>
      </c>
      <c r="AF1022" s="141">
        <v>19350.28025</v>
      </c>
      <c r="AG1022" s="141">
        <v>16170.875375</v>
      </c>
      <c r="AH1022" s="141">
        <v>12991.470499999999</v>
      </c>
      <c r="AI1022" s="141">
        <v>9812.0656249999993</v>
      </c>
      <c r="AJ1022" s="141">
        <v>6632.6607499999991</v>
      </c>
      <c r="AK1022" s="141">
        <v>3453.2558749999989</v>
      </c>
      <c r="AL1022" s="141">
        <v>273.85099999999875</v>
      </c>
      <c r="AM1022" s="141">
        <v>0</v>
      </c>
      <c r="AN1022" s="141">
        <v>0</v>
      </c>
      <c r="AO1022" s="141">
        <v>0</v>
      </c>
      <c r="AP1022" s="141">
        <v>0</v>
      </c>
      <c r="AQ1022" s="141">
        <v>0</v>
      </c>
      <c r="AR1022" s="141">
        <v>0</v>
      </c>
      <c r="AS1022" s="141">
        <v>0</v>
      </c>
      <c r="AT1022" s="141">
        <v>0</v>
      </c>
      <c r="AU1022" s="141">
        <v>0</v>
      </c>
      <c r="AV1022" s="141">
        <v>0</v>
      </c>
      <c r="AW1022" s="141">
        <v>0</v>
      </c>
      <c r="AX1022" s="141">
        <v>0</v>
      </c>
      <c r="AY1022" s="141">
        <v>0</v>
      </c>
      <c r="AZ1022" s="141">
        <v>0</v>
      </c>
      <c r="BA1022" s="141">
        <v>0</v>
      </c>
      <c r="BB1022" s="141">
        <v>0</v>
      </c>
      <c r="BC1022" s="141">
        <v>0</v>
      </c>
      <c r="BD1022" s="141">
        <v>0</v>
      </c>
      <c r="BE1022" s="141">
        <v>0</v>
      </c>
      <c r="BF1022" s="141">
        <v>0</v>
      </c>
      <c r="BG1022" s="141">
        <v>0</v>
      </c>
      <c r="BH1022" s="141">
        <v>0</v>
      </c>
      <c r="BI1022" s="141">
        <v>0</v>
      </c>
      <c r="BJ1022" s="141">
        <v>0</v>
      </c>
      <c r="BK1022" s="141">
        <v>0</v>
      </c>
      <c r="BL1022" s="141">
        <v>0</v>
      </c>
      <c r="BM1022" s="141">
        <v>0</v>
      </c>
      <c r="BN1022" s="141">
        <v>0</v>
      </c>
      <c r="BO1022" s="141">
        <v>0</v>
      </c>
      <c r="BP1022" s="141">
        <v>0</v>
      </c>
    </row>
    <row r="1023" spans="4:68">
      <c r="D1023" s="174" t="s">
        <v>5839</v>
      </c>
      <c r="E1023" s="175">
        <v>487199.41</v>
      </c>
      <c r="F1023" s="174" t="s">
        <v>4337</v>
      </c>
      <c r="G1023" s="174" t="s">
        <v>5840</v>
      </c>
      <c r="H1023" s="174" t="s">
        <v>191</v>
      </c>
      <c r="I1023" s="174" t="s">
        <v>3098</v>
      </c>
      <c r="J1023" s="174" t="s">
        <v>5841</v>
      </c>
      <c r="K1023" s="174"/>
      <c r="L1023" s="174" t="s">
        <v>4439</v>
      </c>
      <c r="M1023" s="174" t="s">
        <v>5098</v>
      </c>
      <c r="N1023" s="176">
        <v>960</v>
      </c>
      <c r="O1023" s="174" t="s">
        <v>3407</v>
      </c>
      <c r="P1023" s="177">
        <v>22098</v>
      </c>
      <c r="Q1023" s="176">
        <v>636</v>
      </c>
      <c r="R1023" s="175">
        <v>322752.65999999997</v>
      </c>
      <c r="S1023" s="175">
        <v>164446.75</v>
      </c>
      <c r="T1023" s="178">
        <v>0</v>
      </c>
      <c r="U1023" s="96">
        <v>6</v>
      </c>
      <c r="V1023" s="38" t="s">
        <v>116</v>
      </c>
      <c r="W1023" s="38"/>
      <c r="X1023" s="137">
        <v>6089.9926249999999</v>
      </c>
      <c r="Y1023" s="138">
        <v>51318</v>
      </c>
      <c r="Z1023" s="179">
        <v>27</v>
      </c>
      <c r="AA1023" s="139">
        <v>2040</v>
      </c>
      <c r="AB1023" s="131"/>
      <c r="AC1023" s="38"/>
      <c r="AD1023" s="140">
        <v>164446.75</v>
      </c>
      <c r="AE1023" s="141">
        <v>158356.75737499999</v>
      </c>
      <c r="AF1023" s="141">
        <v>152266.76474999997</v>
      </c>
      <c r="AG1023" s="141">
        <v>146176.77212499996</v>
      </c>
      <c r="AH1023" s="141">
        <v>140086.77949999995</v>
      </c>
      <c r="AI1023" s="141">
        <v>133996.78687499993</v>
      </c>
      <c r="AJ1023" s="141">
        <v>127906.79424999993</v>
      </c>
      <c r="AK1023" s="141">
        <v>121816.80162499993</v>
      </c>
      <c r="AL1023" s="141">
        <v>115726.80899999994</v>
      </c>
      <c r="AM1023" s="141">
        <v>109636.81637499994</v>
      </c>
      <c r="AN1023" s="141">
        <v>103546.82374999994</v>
      </c>
      <c r="AO1023" s="141">
        <v>97456.831124999939</v>
      </c>
      <c r="AP1023" s="141">
        <v>91366.83849999994</v>
      </c>
      <c r="AQ1023" s="141">
        <v>85276.845874999941</v>
      </c>
      <c r="AR1023" s="141">
        <v>79186.853249999942</v>
      </c>
      <c r="AS1023" s="141">
        <v>73096.860624999943</v>
      </c>
      <c r="AT1023" s="141">
        <v>67006.867999999944</v>
      </c>
      <c r="AU1023" s="141">
        <v>60916.875374999945</v>
      </c>
      <c r="AV1023" s="141">
        <v>54826.882749999946</v>
      </c>
      <c r="AW1023" s="141">
        <v>48736.890124999947</v>
      </c>
      <c r="AX1023" s="141">
        <v>42646.897499999948</v>
      </c>
      <c r="AY1023" s="141">
        <v>36556.904874999949</v>
      </c>
      <c r="AZ1023" s="141">
        <v>30466.91224999995</v>
      </c>
      <c r="BA1023" s="141">
        <v>24376.919624999951</v>
      </c>
      <c r="BB1023" s="141">
        <v>18286.926999999952</v>
      </c>
      <c r="BC1023" s="141">
        <v>12196.934374999953</v>
      </c>
      <c r="BD1023" s="141">
        <v>6106.9417499999536</v>
      </c>
      <c r="BE1023" s="141">
        <v>16.94912499995371</v>
      </c>
      <c r="BF1023" s="141">
        <v>0</v>
      </c>
      <c r="BG1023" s="141">
        <v>0</v>
      </c>
      <c r="BH1023" s="141">
        <v>0</v>
      </c>
      <c r="BI1023" s="141">
        <v>0</v>
      </c>
      <c r="BJ1023" s="141">
        <v>0</v>
      </c>
      <c r="BK1023" s="141">
        <v>0</v>
      </c>
      <c r="BL1023" s="141">
        <v>0</v>
      </c>
      <c r="BM1023" s="141">
        <v>0</v>
      </c>
      <c r="BN1023" s="141">
        <v>0</v>
      </c>
      <c r="BO1023" s="141">
        <v>0</v>
      </c>
      <c r="BP1023" s="141">
        <v>0</v>
      </c>
    </row>
    <row r="1024" spans="4:68">
      <c r="D1024" s="174" t="s">
        <v>5842</v>
      </c>
      <c r="E1024" s="175">
        <v>1040887.19</v>
      </c>
      <c r="F1024" s="174" t="s">
        <v>4337</v>
      </c>
      <c r="G1024" s="174" t="s">
        <v>5843</v>
      </c>
      <c r="H1024" s="174" t="s">
        <v>191</v>
      </c>
      <c r="I1024" s="174" t="s">
        <v>3098</v>
      </c>
      <c r="J1024" s="174" t="s">
        <v>5844</v>
      </c>
      <c r="K1024" s="174" t="s">
        <v>5845</v>
      </c>
      <c r="L1024" s="174" t="s">
        <v>4377</v>
      </c>
      <c r="M1024" s="174" t="s">
        <v>4530</v>
      </c>
      <c r="N1024" s="176">
        <v>960</v>
      </c>
      <c r="O1024" s="174" t="s">
        <v>3407</v>
      </c>
      <c r="P1024" s="177">
        <v>24289</v>
      </c>
      <c r="Q1024" s="176">
        <v>564</v>
      </c>
      <c r="R1024" s="175">
        <v>611484.94999999995</v>
      </c>
      <c r="S1024" s="175">
        <v>429402.24</v>
      </c>
      <c r="T1024" s="178">
        <v>0</v>
      </c>
      <c r="U1024" s="96">
        <v>6</v>
      </c>
      <c r="V1024" s="38" t="s">
        <v>116</v>
      </c>
      <c r="W1024" s="38"/>
      <c r="X1024" s="137">
        <v>13011.089875000001</v>
      </c>
      <c r="Y1024" s="138">
        <v>53509</v>
      </c>
      <c r="Z1024" s="179">
        <v>33</v>
      </c>
      <c r="AA1024" s="139">
        <v>2046</v>
      </c>
      <c r="AB1024" s="131"/>
      <c r="AC1024" s="38"/>
      <c r="AD1024" s="140">
        <v>429402.24</v>
      </c>
      <c r="AE1024" s="141">
        <v>416391.15012499999</v>
      </c>
      <c r="AF1024" s="141">
        <v>403380.06024999998</v>
      </c>
      <c r="AG1024" s="141">
        <v>390368.97037499998</v>
      </c>
      <c r="AH1024" s="141">
        <v>377357.88049999997</v>
      </c>
      <c r="AI1024" s="141">
        <v>364346.79062499997</v>
      </c>
      <c r="AJ1024" s="141">
        <v>351335.70074999996</v>
      </c>
      <c r="AK1024" s="141">
        <v>338324.61087499995</v>
      </c>
      <c r="AL1024" s="141">
        <v>325313.52099999995</v>
      </c>
      <c r="AM1024" s="141">
        <v>312302.43112499994</v>
      </c>
      <c r="AN1024" s="141">
        <v>299291.34124999994</v>
      </c>
      <c r="AO1024" s="141">
        <v>286280.25137499993</v>
      </c>
      <c r="AP1024" s="141">
        <v>273269.16149999993</v>
      </c>
      <c r="AQ1024" s="141">
        <v>260258.07162499992</v>
      </c>
      <c r="AR1024" s="141">
        <v>247246.98174999992</v>
      </c>
      <c r="AS1024" s="141">
        <v>234235.89187499991</v>
      </c>
      <c r="AT1024" s="141">
        <v>221224.80199999991</v>
      </c>
      <c r="AU1024" s="141">
        <v>208213.7121249999</v>
      </c>
      <c r="AV1024" s="141">
        <v>195202.6222499999</v>
      </c>
      <c r="AW1024" s="141">
        <v>182191.53237499989</v>
      </c>
      <c r="AX1024" s="141">
        <v>169180.44249999989</v>
      </c>
      <c r="AY1024" s="141">
        <v>156169.35262499988</v>
      </c>
      <c r="AZ1024" s="141">
        <v>143158.26274999988</v>
      </c>
      <c r="BA1024" s="141">
        <v>130147.17287499987</v>
      </c>
      <c r="BB1024" s="141">
        <v>117136.08299999987</v>
      </c>
      <c r="BC1024" s="141">
        <v>104124.99312499986</v>
      </c>
      <c r="BD1024" s="141">
        <v>91113.903249999858</v>
      </c>
      <c r="BE1024" s="141">
        <v>78102.813374999852</v>
      </c>
      <c r="BF1024" s="141">
        <v>65091.723499999847</v>
      </c>
      <c r="BG1024" s="141">
        <v>52080.633624999842</v>
      </c>
      <c r="BH1024" s="141">
        <v>39069.543749999837</v>
      </c>
      <c r="BI1024" s="141">
        <v>26058.453874999836</v>
      </c>
      <c r="BJ1024" s="141">
        <v>13047.363999999834</v>
      </c>
      <c r="BK1024" s="141">
        <v>36.274124999832566</v>
      </c>
      <c r="BL1024" s="141">
        <v>0</v>
      </c>
      <c r="BM1024" s="141">
        <v>0</v>
      </c>
      <c r="BN1024" s="141">
        <v>0</v>
      </c>
      <c r="BO1024" s="141">
        <v>0</v>
      </c>
      <c r="BP1024" s="141">
        <v>0</v>
      </c>
    </row>
    <row r="1025" spans="4:68">
      <c r="D1025" s="174" t="s">
        <v>5846</v>
      </c>
      <c r="E1025" s="175">
        <v>482780.47</v>
      </c>
      <c r="F1025" s="174" t="s">
        <v>4337</v>
      </c>
      <c r="G1025" s="174" t="s">
        <v>5847</v>
      </c>
      <c r="H1025" s="174" t="s">
        <v>191</v>
      </c>
      <c r="I1025" s="174" t="s">
        <v>3098</v>
      </c>
      <c r="J1025" s="174" t="s">
        <v>5848</v>
      </c>
      <c r="K1025" s="174" t="s">
        <v>5845</v>
      </c>
      <c r="L1025" s="174" t="s">
        <v>4377</v>
      </c>
      <c r="M1025" s="174" t="s">
        <v>4530</v>
      </c>
      <c r="N1025" s="176">
        <v>960</v>
      </c>
      <c r="O1025" s="174" t="s">
        <v>3407</v>
      </c>
      <c r="P1025" s="177">
        <v>24289</v>
      </c>
      <c r="Q1025" s="176">
        <v>564</v>
      </c>
      <c r="R1025" s="175">
        <v>283616.68</v>
      </c>
      <c r="S1025" s="175">
        <v>199163.79</v>
      </c>
      <c r="T1025" s="178">
        <v>0</v>
      </c>
      <c r="U1025" s="96">
        <v>6</v>
      </c>
      <c r="V1025" s="38" t="s">
        <v>116</v>
      </c>
      <c r="W1025" s="38"/>
      <c r="X1025" s="137">
        <v>6034.7558749999998</v>
      </c>
      <c r="Y1025" s="138">
        <v>53509</v>
      </c>
      <c r="Z1025" s="179">
        <v>33</v>
      </c>
      <c r="AA1025" s="139">
        <v>2046</v>
      </c>
      <c r="AB1025" s="131"/>
      <c r="AC1025" s="38"/>
      <c r="AD1025" s="140">
        <v>199163.79</v>
      </c>
      <c r="AE1025" s="141">
        <v>193129.03412500001</v>
      </c>
      <c r="AF1025" s="141">
        <v>187094.27825</v>
      </c>
      <c r="AG1025" s="141">
        <v>181059.522375</v>
      </c>
      <c r="AH1025" s="141">
        <v>175024.7665</v>
      </c>
      <c r="AI1025" s="141">
        <v>168990.010625</v>
      </c>
      <c r="AJ1025" s="141">
        <v>162955.25474999999</v>
      </c>
      <c r="AK1025" s="141">
        <v>156920.49887499999</v>
      </c>
      <c r="AL1025" s="141">
        <v>150885.74299999999</v>
      </c>
      <c r="AM1025" s="141">
        <v>144850.98712499999</v>
      </c>
      <c r="AN1025" s="141">
        <v>138816.23124999998</v>
      </c>
      <c r="AO1025" s="141">
        <v>132781.47537499998</v>
      </c>
      <c r="AP1025" s="141">
        <v>126746.71949999998</v>
      </c>
      <c r="AQ1025" s="141">
        <v>120711.96362499997</v>
      </c>
      <c r="AR1025" s="141">
        <v>114677.20774999997</v>
      </c>
      <c r="AS1025" s="141">
        <v>108642.45187499997</v>
      </c>
      <c r="AT1025" s="141">
        <v>102607.69599999997</v>
      </c>
      <c r="AU1025" s="141">
        <v>96572.940124999965</v>
      </c>
      <c r="AV1025" s="141">
        <v>90538.184249999962</v>
      </c>
      <c r="AW1025" s="141">
        <v>84503.428374999959</v>
      </c>
      <c r="AX1025" s="141">
        <v>78468.672499999957</v>
      </c>
      <c r="AY1025" s="141">
        <v>72433.916624999954</v>
      </c>
      <c r="AZ1025" s="141">
        <v>66399.160749999952</v>
      </c>
      <c r="BA1025" s="141">
        <v>60364.404874999949</v>
      </c>
      <c r="BB1025" s="141">
        <v>54329.648999999947</v>
      </c>
      <c r="BC1025" s="141">
        <v>48294.893124999944</v>
      </c>
      <c r="BD1025" s="141">
        <v>42260.137249999942</v>
      </c>
      <c r="BE1025" s="141">
        <v>36225.381374999939</v>
      </c>
      <c r="BF1025" s="141">
        <v>30190.62549999994</v>
      </c>
      <c r="BG1025" s="141">
        <v>24155.869624999941</v>
      </c>
      <c r="BH1025" s="141">
        <v>18121.113749999942</v>
      </c>
      <c r="BI1025" s="141">
        <v>12086.357874999943</v>
      </c>
      <c r="BJ1025" s="141">
        <v>6051.6019999999435</v>
      </c>
      <c r="BK1025" s="141">
        <v>16.84612499994364</v>
      </c>
      <c r="BL1025" s="141">
        <v>0</v>
      </c>
      <c r="BM1025" s="141">
        <v>0</v>
      </c>
      <c r="BN1025" s="141">
        <v>0</v>
      </c>
      <c r="BO1025" s="141">
        <v>0</v>
      </c>
      <c r="BP1025" s="141">
        <v>0</v>
      </c>
    </row>
    <row r="1026" spans="4:68">
      <c r="D1026" s="174" t="s">
        <v>5849</v>
      </c>
      <c r="E1026" s="175">
        <v>3808533.14</v>
      </c>
      <c r="F1026" s="174" t="s">
        <v>4337</v>
      </c>
      <c r="G1026" s="174" t="s">
        <v>5850</v>
      </c>
      <c r="H1026" s="174" t="s">
        <v>191</v>
      </c>
      <c r="I1026" s="174" t="s">
        <v>3098</v>
      </c>
      <c r="J1026" s="174" t="s">
        <v>5851</v>
      </c>
      <c r="K1026" s="174" t="s">
        <v>5845</v>
      </c>
      <c r="L1026" s="174" t="s">
        <v>4377</v>
      </c>
      <c r="M1026" s="174" t="s">
        <v>4744</v>
      </c>
      <c r="N1026" s="176">
        <v>960</v>
      </c>
      <c r="O1026" s="174" t="s">
        <v>3407</v>
      </c>
      <c r="P1026" s="177">
        <v>24289</v>
      </c>
      <c r="Q1026" s="176">
        <v>564</v>
      </c>
      <c r="R1026" s="175">
        <v>2237380.92</v>
      </c>
      <c r="S1026" s="175">
        <v>1571152.22</v>
      </c>
      <c r="T1026" s="178">
        <v>0</v>
      </c>
      <c r="U1026" s="96">
        <v>6</v>
      </c>
      <c r="V1026" s="38" t="s">
        <v>116</v>
      </c>
      <c r="W1026" s="38"/>
      <c r="X1026" s="137">
        <v>47606.664250000002</v>
      </c>
      <c r="Y1026" s="138">
        <v>53509</v>
      </c>
      <c r="Z1026" s="179">
        <v>33</v>
      </c>
      <c r="AA1026" s="139">
        <v>2046</v>
      </c>
      <c r="AB1026" s="131"/>
      <c r="AC1026" s="38"/>
      <c r="AD1026" s="140">
        <v>1571152.22</v>
      </c>
      <c r="AE1026" s="141">
        <v>1523545.5557500001</v>
      </c>
      <c r="AF1026" s="141">
        <v>1475938.8915000001</v>
      </c>
      <c r="AG1026" s="141">
        <v>1428332.2272500002</v>
      </c>
      <c r="AH1026" s="141">
        <v>1380725.5630000003</v>
      </c>
      <c r="AI1026" s="141">
        <v>1333118.8987500004</v>
      </c>
      <c r="AJ1026" s="141">
        <v>1285512.2345000005</v>
      </c>
      <c r="AK1026" s="141">
        <v>1237905.5702500006</v>
      </c>
      <c r="AL1026" s="141">
        <v>1190298.9060000007</v>
      </c>
      <c r="AM1026" s="141">
        <v>1142692.2417500007</v>
      </c>
      <c r="AN1026" s="141">
        <v>1095085.5775000008</v>
      </c>
      <c r="AO1026" s="141">
        <v>1047478.9132500008</v>
      </c>
      <c r="AP1026" s="141">
        <v>999872.24900000077</v>
      </c>
      <c r="AQ1026" s="141">
        <v>952265.58475000074</v>
      </c>
      <c r="AR1026" s="141">
        <v>904658.92050000071</v>
      </c>
      <c r="AS1026" s="141">
        <v>857052.25625000068</v>
      </c>
      <c r="AT1026" s="141">
        <v>809445.59200000064</v>
      </c>
      <c r="AU1026" s="141">
        <v>761838.92775000061</v>
      </c>
      <c r="AV1026" s="141">
        <v>714232.26350000058</v>
      </c>
      <c r="AW1026" s="141">
        <v>666625.59925000055</v>
      </c>
      <c r="AX1026" s="141">
        <v>619018.93500000052</v>
      </c>
      <c r="AY1026" s="141">
        <v>571412.27075000049</v>
      </c>
      <c r="AZ1026" s="141">
        <v>523805.60650000046</v>
      </c>
      <c r="BA1026" s="141">
        <v>476198.94225000043</v>
      </c>
      <c r="BB1026" s="141">
        <v>428592.2780000004</v>
      </c>
      <c r="BC1026" s="141">
        <v>380985.61375000037</v>
      </c>
      <c r="BD1026" s="141">
        <v>333378.94950000034</v>
      </c>
      <c r="BE1026" s="141">
        <v>285772.28525000031</v>
      </c>
      <c r="BF1026" s="141">
        <v>238165.6210000003</v>
      </c>
      <c r="BG1026" s="141">
        <v>190558.9567500003</v>
      </c>
      <c r="BH1026" s="141">
        <v>142952.2925000003</v>
      </c>
      <c r="BI1026" s="141">
        <v>95345.6282500003</v>
      </c>
      <c r="BJ1026" s="141">
        <v>47738.964000000298</v>
      </c>
      <c r="BK1026" s="141">
        <v>132.29975000029663</v>
      </c>
      <c r="BL1026" s="141">
        <v>0</v>
      </c>
      <c r="BM1026" s="141">
        <v>0</v>
      </c>
      <c r="BN1026" s="141">
        <v>0</v>
      </c>
      <c r="BO1026" s="141">
        <v>0</v>
      </c>
      <c r="BP1026" s="141">
        <v>0</v>
      </c>
    </row>
    <row r="1027" spans="4:68">
      <c r="D1027" s="174" t="s">
        <v>5852</v>
      </c>
      <c r="E1027" s="175">
        <v>3619396.09</v>
      </c>
      <c r="F1027" s="174" t="s">
        <v>4337</v>
      </c>
      <c r="G1027" s="174" t="s">
        <v>5853</v>
      </c>
      <c r="H1027" s="174" t="s">
        <v>191</v>
      </c>
      <c r="I1027" s="174" t="s">
        <v>3098</v>
      </c>
      <c r="J1027" s="174" t="s">
        <v>5854</v>
      </c>
      <c r="K1027" s="174" t="s">
        <v>5845</v>
      </c>
      <c r="L1027" s="174" t="s">
        <v>4377</v>
      </c>
      <c r="M1027" s="174" t="s">
        <v>4744</v>
      </c>
      <c r="N1027" s="176">
        <v>960</v>
      </c>
      <c r="O1027" s="174" t="s">
        <v>3407</v>
      </c>
      <c r="P1027" s="177">
        <v>24289</v>
      </c>
      <c r="Q1027" s="176">
        <v>564</v>
      </c>
      <c r="R1027" s="175">
        <v>2126269.5099999998</v>
      </c>
      <c r="S1027" s="175">
        <v>1493126.58</v>
      </c>
      <c r="T1027" s="178">
        <v>0</v>
      </c>
      <c r="U1027" s="96">
        <v>6</v>
      </c>
      <c r="V1027" s="38" t="s">
        <v>116</v>
      </c>
      <c r="W1027" s="38"/>
      <c r="X1027" s="137">
        <v>45242.451124999992</v>
      </c>
      <c r="Y1027" s="138">
        <v>53509</v>
      </c>
      <c r="Z1027" s="179">
        <v>33</v>
      </c>
      <c r="AA1027" s="139">
        <v>2046</v>
      </c>
      <c r="AB1027" s="131"/>
      <c r="AC1027" s="38"/>
      <c r="AD1027" s="140">
        <v>1493126.58</v>
      </c>
      <c r="AE1027" s="141">
        <v>1447884.1288750002</v>
      </c>
      <c r="AF1027" s="141">
        <v>1402641.6777500003</v>
      </c>
      <c r="AG1027" s="141">
        <v>1357399.2266250004</v>
      </c>
      <c r="AH1027" s="141">
        <v>1312156.7755000005</v>
      </c>
      <c r="AI1027" s="141">
        <v>1266914.3243750005</v>
      </c>
      <c r="AJ1027" s="141">
        <v>1221671.8732500006</v>
      </c>
      <c r="AK1027" s="141">
        <v>1176429.4221250007</v>
      </c>
      <c r="AL1027" s="141">
        <v>1131186.9710000008</v>
      </c>
      <c r="AM1027" s="141">
        <v>1085944.5198750009</v>
      </c>
      <c r="AN1027" s="141">
        <v>1040702.0687500009</v>
      </c>
      <c r="AO1027" s="141">
        <v>995459.61762500089</v>
      </c>
      <c r="AP1027" s="141">
        <v>950217.16650000087</v>
      </c>
      <c r="AQ1027" s="141">
        <v>904974.71537500084</v>
      </c>
      <c r="AR1027" s="141">
        <v>859732.26425000082</v>
      </c>
      <c r="AS1027" s="141">
        <v>814489.8131250008</v>
      </c>
      <c r="AT1027" s="141">
        <v>769247.36200000078</v>
      </c>
      <c r="AU1027" s="141">
        <v>724004.91087500076</v>
      </c>
      <c r="AV1027" s="141">
        <v>678762.45975000074</v>
      </c>
      <c r="AW1027" s="141">
        <v>633520.00862500072</v>
      </c>
      <c r="AX1027" s="141">
        <v>588277.55750000069</v>
      </c>
      <c r="AY1027" s="141">
        <v>543035.10637500067</v>
      </c>
      <c r="AZ1027" s="141">
        <v>497792.65525000065</v>
      </c>
      <c r="BA1027" s="141">
        <v>452550.20412500063</v>
      </c>
      <c r="BB1027" s="141">
        <v>407307.75300000061</v>
      </c>
      <c r="BC1027" s="141">
        <v>362065.30187500059</v>
      </c>
      <c r="BD1027" s="141">
        <v>316822.85075000057</v>
      </c>
      <c r="BE1027" s="141">
        <v>271580.39962500054</v>
      </c>
      <c r="BF1027" s="141">
        <v>226337.94850000055</v>
      </c>
      <c r="BG1027" s="141">
        <v>181095.49737500056</v>
      </c>
      <c r="BH1027" s="141">
        <v>135853.04625000057</v>
      </c>
      <c r="BI1027" s="141">
        <v>90610.595125000575</v>
      </c>
      <c r="BJ1027" s="141">
        <v>45368.144000000582</v>
      </c>
      <c r="BK1027" s="141">
        <v>125.69287500058999</v>
      </c>
      <c r="BL1027" s="141">
        <v>0</v>
      </c>
      <c r="BM1027" s="141">
        <v>0</v>
      </c>
      <c r="BN1027" s="141">
        <v>0</v>
      </c>
      <c r="BO1027" s="141">
        <v>0</v>
      </c>
      <c r="BP1027" s="141">
        <v>0</v>
      </c>
    </row>
    <row r="1028" spans="4:68">
      <c r="D1028" s="174" t="s">
        <v>5855</v>
      </c>
      <c r="E1028" s="175">
        <v>5522396.4299999997</v>
      </c>
      <c r="F1028" s="174" t="s">
        <v>4337</v>
      </c>
      <c r="G1028" s="174" t="s">
        <v>5856</v>
      </c>
      <c r="H1028" s="174" t="s">
        <v>191</v>
      </c>
      <c r="I1028" s="174" t="s">
        <v>3098</v>
      </c>
      <c r="J1028" s="174" t="s">
        <v>5857</v>
      </c>
      <c r="K1028" s="174" t="s">
        <v>5845</v>
      </c>
      <c r="L1028" s="174" t="s">
        <v>4377</v>
      </c>
      <c r="M1028" s="174" t="s">
        <v>4744</v>
      </c>
      <c r="N1028" s="176">
        <v>960</v>
      </c>
      <c r="O1028" s="174" t="s">
        <v>3407</v>
      </c>
      <c r="P1028" s="177">
        <v>24289</v>
      </c>
      <c r="Q1028" s="176">
        <v>564</v>
      </c>
      <c r="R1028" s="175">
        <v>3244216.08</v>
      </c>
      <c r="S1028" s="175">
        <v>2278180.35</v>
      </c>
      <c r="T1028" s="178">
        <v>0</v>
      </c>
      <c r="U1028" s="96">
        <v>6</v>
      </c>
      <c r="V1028" s="38" t="s">
        <v>116</v>
      </c>
      <c r="W1028" s="38"/>
      <c r="X1028" s="137">
        <v>69029.95537499999</v>
      </c>
      <c r="Y1028" s="138">
        <v>53509</v>
      </c>
      <c r="Z1028" s="179">
        <v>33</v>
      </c>
      <c r="AA1028" s="139">
        <v>2046</v>
      </c>
      <c r="AB1028" s="131"/>
      <c r="AC1028" s="38"/>
      <c r="AD1028" s="140">
        <v>2278180.35</v>
      </c>
      <c r="AE1028" s="141">
        <v>2209150.3946250002</v>
      </c>
      <c r="AF1028" s="141">
        <v>2140120.4392500003</v>
      </c>
      <c r="AG1028" s="141">
        <v>2071090.4838750004</v>
      </c>
      <c r="AH1028" s="141">
        <v>2002060.5285000005</v>
      </c>
      <c r="AI1028" s="141">
        <v>1933030.5731250006</v>
      </c>
      <c r="AJ1028" s="141">
        <v>1864000.6177500007</v>
      </c>
      <c r="AK1028" s="141">
        <v>1794970.6623750008</v>
      </c>
      <c r="AL1028" s="141">
        <v>1725940.7070000009</v>
      </c>
      <c r="AM1028" s="141">
        <v>1656910.751625001</v>
      </c>
      <c r="AN1028" s="141">
        <v>1587880.7962500011</v>
      </c>
      <c r="AO1028" s="141">
        <v>1518850.8408750012</v>
      </c>
      <c r="AP1028" s="141">
        <v>1449820.8855000013</v>
      </c>
      <c r="AQ1028" s="141">
        <v>1380790.9301250014</v>
      </c>
      <c r="AR1028" s="141">
        <v>1311760.9747500014</v>
      </c>
      <c r="AS1028" s="141">
        <v>1242731.0193750015</v>
      </c>
      <c r="AT1028" s="141">
        <v>1173701.0640000016</v>
      </c>
      <c r="AU1028" s="141">
        <v>1104671.1086250017</v>
      </c>
      <c r="AV1028" s="141">
        <v>1035641.1532500017</v>
      </c>
      <c r="AW1028" s="141">
        <v>966611.1978750017</v>
      </c>
      <c r="AX1028" s="141">
        <v>897581.24250000168</v>
      </c>
      <c r="AY1028" s="141">
        <v>828551.28712500166</v>
      </c>
      <c r="AZ1028" s="141">
        <v>759521.33175000164</v>
      </c>
      <c r="BA1028" s="141">
        <v>690491.37637500162</v>
      </c>
      <c r="BB1028" s="141">
        <v>621461.4210000016</v>
      </c>
      <c r="BC1028" s="141">
        <v>552431.46562500158</v>
      </c>
      <c r="BD1028" s="141">
        <v>483401.51025000156</v>
      </c>
      <c r="BE1028" s="141">
        <v>414371.55487500154</v>
      </c>
      <c r="BF1028" s="141">
        <v>345341.59950000152</v>
      </c>
      <c r="BG1028" s="141">
        <v>276311.64412500151</v>
      </c>
      <c r="BH1028" s="141">
        <v>207281.68875000151</v>
      </c>
      <c r="BI1028" s="141">
        <v>138251.73337500152</v>
      </c>
      <c r="BJ1028" s="141">
        <v>69221.778000001534</v>
      </c>
      <c r="BK1028" s="141">
        <v>191.8226250015432</v>
      </c>
      <c r="BL1028" s="141">
        <v>0</v>
      </c>
      <c r="BM1028" s="141">
        <v>0</v>
      </c>
      <c r="BN1028" s="141">
        <v>0</v>
      </c>
      <c r="BO1028" s="141">
        <v>0</v>
      </c>
      <c r="BP1028" s="141">
        <v>0</v>
      </c>
    </row>
    <row r="1029" spans="4:68">
      <c r="D1029" s="174" t="s">
        <v>5858</v>
      </c>
      <c r="E1029" s="175">
        <v>-4179.1899999999996</v>
      </c>
      <c r="F1029" s="174" t="s">
        <v>4337</v>
      </c>
      <c r="G1029" s="174" t="s">
        <v>5859</v>
      </c>
      <c r="H1029" s="174" t="s">
        <v>191</v>
      </c>
      <c r="I1029" s="174" t="s">
        <v>3098</v>
      </c>
      <c r="J1029" s="174" t="s">
        <v>5860</v>
      </c>
      <c r="K1029" s="174" t="s">
        <v>5845</v>
      </c>
      <c r="L1029" s="174" t="s">
        <v>4377</v>
      </c>
      <c r="M1029" s="174" t="s">
        <v>4744</v>
      </c>
      <c r="N1029" s="176">
        <v>960</v>
      </c>
      <c r="O1029" s="174" t="s">
        <v>3407</v>
      </c>
      <c r="P1029" s="177">
        <v>24289</v>
      </c>
      <c r="Q1029" s="176">
        <v>564</v>
      </c>
      <c r="R1029" s="175">
        <v>-2454.9899999999998</v>
      </c>
      <c r="S1029" s="175">
        <v>-1724.2</v>
      </c>
      <c r="T1029" s="178">
        <v>0</v>
      </c>
      <c r="U1029" s="96">
        <v>6</v>
      </c>
      <c r="V1029" s="38" t="s">
        <v>116</v>
      </c>
      <c r="W1029" s="38"/>
      <c r="X1029" s="137">
        <v>-52.239874999999998</v>
      </c>
      <c r="Y1029" s="138">
        <v>53509</v>
      </c>
      <c r="Z1029" s="179">
        <v>33</v>
      </c>
      <c r="AA1029" s="139">
        <v>2046</v>
      </c>
      <c r="AB1029" s="131"/>
      <c r="AC1029" s="38"/>
      <c r="AD1029" s="140">
        <v>-1724.2</v>
      </c>
      <c r="AE1029" s="141">
        <v>-1671.9601250000001</v>
      </c>
      <c r="AF1029" s="141">
        <v>-1619.7202500000001</v>
      </c>
      <c r="AG1029" s="141">
        <v>-1567.4803750000001</v>
      </c>
      <c r="AH1029" s="141">
        <v>-1515.2405000000001</v>
      </c>
      <c r="AI1029" s="141">
        <v>-1463.0006250000001</v>
      </c>
      <c r="AJ1029" s="141">
        <v>-1410.7607500000001</v>
      </c>
      <c r="AK1029" s="141">
        <v>-1358.5208750000002</v>
      </c>
      <c r="AL1029" s="141">
        <v>-1306.2810000000002</v>
      </c>
      <c r="AM1029" s="141">
        <v>-1254.0411250000002</v>
      </c>
      <c r="AN1029" s="141">
        <v>-1201.8012500000002</v>
      </c>
      <c r="AO1029" s="141">
        <v>-1149.5613750000002</v>
      </c>
      <c r="AP1029" s="141">
        <v>-1097.3215000000002</v>
      </c>
      <c r="AQ1029" s="141">
        <v>-1045.0816250000003</v>
      </c>
      <c r="AR1029" s="141">
        <v>-992.84175000000027</v>
      </c>
      <c r="AS1029" s="141">
        <v>-940.60187500000029</v>
      </c>
      <c r="AT1029" s="141">
        <v>-888.36200000000031</v>
      </c>
      <c r="AU1029" s="141">
        <v>-836.12212500000032</v>
      </c>
      <c r="AV1029" s="141">
        <v>-783.88225000000034</v>
      </c>
      <c r="AW1029" s="141">
        <v>-731.64237500000036</v>
      </c>
      <c r="AX1029" s="141">
        <v>-679.40250000000037</v>
      </c>
      <c r="AY1029" s="141">
        <v>-627.16262500000039</v>
      </c>
      <c r="AZ1029" s="141">
        <v>-574.92275000000041</v>
      </c>
      <c r="BA1029" s="141">
        <v>-522.68287500000042</v>
      </c>
      <c r="BB1029" s="141">
        <v>-470.44300000000044</v>
      </c>
      <c r="BC1029" s="141">
        <v>-418.20312500000045</v>
      </c>
      <c r="BD1029" s="141">
        <v>-365.96325000000047</v>
      </c>
      <c r="BE1029" s="141">
        <v>-313.72337500000049</v>
      </c>
      <c r="BF1029" s="141">
        <v>-261.4835000000005</v>
      </c>
      <c r="BG1029" s="141">
        <v>-209.24362500000052</v>
      </c>
      <c r="BH1029" s="141">
        <v>-157.00375000000054</v>
      </c>
      <c r="BI1029" s="141">
        <v>-104.76387500000054</v>
      </c>
      <c r="BJ1029" s="141">
        <v>-52.524000000000541</v>
      </c>
      <c r="BK1029" s="141">
        <v>-0.28412500000054308</v>
      </c>
      <c r="BL1029" s="141">
        <v>0</v>
      </c>
      <c r="BM1029" s="141">
        <v>0</v>
      </c>
      <c r="BN1029" s="141">
        <v>0</v>
      </c>
      <c r="BO1029" s="141">
        <v>0</v>
      </c>
      <c r="BP1029" s="141">
        <v>0</v>
      </c>
    </row>
    <row r="1030" spans="4:68">
      <c r="D1030" s="174" t="s">
        <v>5861</v>
      </c>
      <c r="E1030" s="175">
        <v>2631395.2799999998</v>
      </c>
      <c r="F1030" s="174" t="s">
        <v>4337</v>
      </c>
      <c r="G1030" s="174" t="s">
        <v>5862</v>
      </c>
      <c r="H1030" s="174" t="s">
        <v>191</v>
      </c>
      <c r="I1030" s="174" t="s">
        <v>3098</v>
      </c>
      <c r="J1030" s="174" t="s">
        <v>5863</v>
      </c>
      <c r="K1030" s="174" t="s">
        <v>5864</v>
      </c>
      <c r="L1030" s="174" t="s">
        <v>4439</v>
      </c>
      <c r="M1030" s="174" t="s">
        <v>5098</v>
      </c>
      <c r="N1030" s="176">
        <v>960</v>
      </c>
      <c r="O1030" s="174" t="s">
        <v>3407</v>
      </c>
      <c r="P1030" s="177">
        <v>23193</v>
      </c>
      <c r="Q1030" s="176">
        <v>600</v>
      </c>
      <c r="R1030" s="175">
        <v>1644530.67</v>
      </c>
      <c r="S1030" s="175">
        <v>986864.61</v>
      </c>
      <c r="T1030" s="178">
        <v>0</v>
      </c>
      <c r="U1030" s="96">
        <v>6</v>
      </c>
      <c r="V1030" s="38" t="s">
        <v>116</v>
      </c>
      <c r="W1030" s="38"/>
      <c r="X1030" s="137">
        <v>32892.440999999999</v>
      </c>
      <c r="Y1030" s="138">
        <v>52413</v>
      </c>
      <c r="Z1030" s="179">
        <v>30</v>
      </c>
      <c r="AA1030" s="139">
        <v>2043</v>
      </c>
      <c r="AB1030" s="131"/>
      <c r="AC1030" s="38"/>
      <c r="AD1030" s="140">
        <v>986864.61</v>
      </c>
      <c r="AE1030" s="141">
        <v>953972.16899999999</v>
      </c>
      <c r="AF1030" s="141">
        <v>921079.728</v>
      </c>
      <c r="AG1030" s="141">
        <v>888187.28700000001</v>
      </c>
      <c r="AH1030" s="141">
        <v>855294.84600000002</v>
      </c>
      <c r="AI1030" s="141">
        <v>822402.40500000003</v>
      </c>
      <c r="AJ1030" s="141">
        <v>789509.96400000004</v>
      </c>
      <c r="AK1030" s="141">
        <v>756617.52300000004</v>
      </c>
      <c r="AL1030" s="141">
        <v>723725.08200000005</v>
      </c>
      <c r="AM1030" s="141">
        <v>690832.64100000006</v>
      </c>
      <c r="AN1030" s="141">
        <v>657940.20000000007</v>
      </c>
      <c r="AO1030" s="141">
        <v>625047.75900000008</v>
      </c>
      <c r="AP1030" s="141">
        <v>592155.31800000009</v>
      </c>
      <c r="AQ1030" s="141">
        <v>559262.87700000009</v>
      </c>
      <c r="AR1030" s="141">
        <v>526370.4360000001</v>
      </c>
      <c r="AS1030" s="141">
        <v>493477.99500000011</v>
      </c>
      <c r="AT1030" s="141">
        <v>460585.55400000012</v>
      </c>
      <c r="AU1030" s="141">
        <v>427693.11300000013</v>
      </c>
      <c r="AV1030" s="141">
        <v>394800.67200000014</v>
      </c>
      <c r="AW1030" s="141">
        <v>361908.23100000015</v>
      </c>
      <c r="AX1030" s="141">
        <v>329015.79000000015</v>
      </c>
      <c r="AY1030" s="141">
        <v>296123.34900000016</v>
      </c>
      <c r="AZ1030" s="141">
        <v>263230.90800000017</v>
      </c>
      <c r="BA1030" s="141">
        <v>230338.46700000018</v>
      </c>
      <c r="BB1030" s="141">
        <v>197446.02600000019</v>
      </c>
      <c r="BC1030" s="141">
        <v>164553.5850000002</v>
      </c>
      <c r="BD1030" s="141">
        <v>131661.1440000002</v>
      </c>
      <c r="BE1030" s="141">
        <v>98768.703000000212</v>
      </c>
      <c r="BF1030" s="141">
        <v>65876.262000000221</v>
      </c>
      <c r="BG1030" s="141">
        <v>32983.821000000222</v>
      </c>
      <c r="BH1030" s="141">
        <v>91.380000000222935</v>
      </c>
      <c r="BI1030" s="141">
        <v>0</v>
      </c>
      <c r="BJ1030" s="141">
        <v>0</v>
      </c>
      <c r="BK1030" s="141">
        <v>0</v>
      </c>
      <c r="BL1030" s="141">
        <v>0</v>
      </c>
      <c r="BM1030" s="141">
        <v>0</v>
      </c>
      <c r="BN1030" s="141">
        <v>0</v>
      </c>
      <c r="BO1030" s="141">
        <v>0</v>
      </c>
      <c r="BP1030" s="141">
        <v>0</v>
      </c>
    </row>
    <row r="1031" spans="4:68">
      <c r="D1031" s="174" t="s">
        <v>5865</v>
      </c>
      <c r="E1031" s="175">
        <v>3069464.59</v>
      </c>
      <c r="F1031" s="174" t="s">
        <v>4337</v>
      </c>
      <c r="G1031" s="174" t="s">
        <v>5866</v>
      </c>
      <c r="H1031" s="174" t="s">
        <v>191</v>
      </c>
      <c r="I1031" s="174" t="s">
        <v>3098</v>
      </c>
      <c r="J1031" s="174" t="s">
        <v>5867</v>
      </c>
      <c r="K1031" s="174" t="s">
        <v>5864</v>
      </c>
      <c r="L1031" s="174" t="s">
        <v>4439</v>
      </c>
      <c r="M1031" s="174" t="s">
        <v>5098</v>
      </c>
      <c r="N1031" s="176">
        <v>960</v>
      </c>
      <c r="O1031" s="174" t="s">
        <v>3407</v>
      </c>
      <c r="P1031" s="177">
        <v>23193</v>
      </c>
      <c r="Q1031" s="176">
        <v>600</v>
      </c>
      <c r="R1031" s="175">
        <v>1918308.69</v>
      </c>
      <c r="S1031" s="175">
        <v>1151155.8999999999</v>
      </c>
      <c r="T1031" s="178">
        <v>0</v>
      </c>
      <c r="U1031" s="96">
        <v>6</v>
      </c>
      <c r="V1031" s="38" t="s">
        <v>116</v>
      </c>
      <c r="W1031" s="38"/>
      <c r="X1031" s="137">
        <v>38368.307375000004</v>
      </c>
      <c r="Y1031" s="138">
        <v>52413</v>
      </c>
      <c r="Z1031" s="179">
        <v>30</v>
      </c>
      <c r="AA1031" s="139">
        <v>2043</v>
      </c>
      <c r="AB1031" s="131"/>
      <c r="AC1031" s="38"/>
      <c r="AD1031" s="140">
        <v>1151155.8999999999</v>
      </c>
      <c r="AE1031" s="141">
        <v>1112787.5926249998</v>
      </c>
      <c r="AF1031" s="141">
        <v>1074419.2852499997</v>
      </c>
      <c r="AG1031" s="141">
        <v>1036050.9778749997</v>
      </c>
      <c r="AH1031" s="141">
        <v>997682.67049999977</v>
      </c>
      <c r="AI1031" s="141">
        <v>959314.3631249998</v>
      </c>
      <c r="AJ1031" s="141">
        <v>920946.05574999982</v>
      </c>
      <c r="AK1031" s="141">
        <v>882577.74837499985</v>
      </c>
      <c r="AL1031" s="141">
        <v>844209.44099999988</v>
      </c>
      <c r="AM1031" s="141">
        <v>805841.1336249999</v>
      </c>
      <c r="AN1031" s="141">
        <v>767472.82624999993</v>
      </c>
      <c r="AO1031" s="141">
        <v>729104.51887499995</v>
      </c>
      <c r="AP1031" s="141">
        <v>690736.21149999998</v>
      </c>
      <c r="AQ1031" s="141">
        <v>652367.904125</v>
      </c>
      <c r="AR1031" s="141">
        <v>613999.59675000003</v>
      </c>
      <c r="AS1031" s="141">
        <v>575631.28937500005</v>
      </c>
      <c r="AT1031" s="141">
        <v>537262.98200000008</v>
      </c>
      <c r="AU1031" s="141">
        <v>498894.6746250001</v>
      </c>
      <c r="AV1031" s="141">
        <v>460526.36725000013</v>
      </c>
      <c r="AW1031" s="141">
        <v>422158.05987500015</v>
      </c>
      <c r="AX1031" s="141">
        <v>383789.75250000018</v>
      </c>
      <c r="AY1031" s="141">
        <v>345421.4451250002</v>
      </c>
      <c r="AZ1031" s="141">
        <v>307053.13775000023</v>
      </c>
      <c r="BA1031" s="141">
        <v>268684.83037500025</v>
      </c>
      <c r="BB1031" s="141">
        <v>230316.52300000025</v>
      </c>
      <c r="BC1031" s="141">
        <v>191948.21562500024</v>
      </c>
      <c r="BD1031" s="141">
        <v>153579.90825000024</v>
      </c>
      <c r="BE1031" s="141">
        <v>115211.60087500024</v>
      </c>
      <c r="BF1031" s="141">
        <v>76843.293500000233</v>
      </c>
      <c r="BG1031" s="141">
        <v>38474.986125000229</v>
      </c>
      <c r="BH1031" s="141">
        <v>106.67875000022468</v>
      </c>
      <c r="BI1031" s="141">
        <v>0</v>
      </c>
      <c r="BJ1031" s="141">
        <v>0</v>
      </c>
      <c r="BK1031" s="141">
        <v>0</v>
      </c>
      <c r="BL1031" s="141">
        <v>0</v>
      </c>
      <c r="BM1031" s="141">
        <v>0</v>
      </c>
      <c r="BN1031" s="141">
        <v>0</v>
      </c>
      <c r="BO1031" s="141">
        <v>0</v>
      </c>
      <c r="BP1031" s="141">
        <v>0</v>
      </c>
    </row>
    <row r="1032" spans="4:68">
      <c r="D1032" s="174" t="s">
        <v>5868</v>
      </c>
      <c r="E1032" s="175">
        <v>2165063.4</v>
      </c>
      <c r="F1032" s="174" t="s">
        <v>4337</v>
      </c>
      <c r="G1032" s="174" t="s">
        <v>5869</v>
      </c>
      <c r="H1032" s="174" t="s">
        <v>191</v>
      </c>
      <c r="I1032" s="174" t="s">
        <v>3098</v>
      </c>
      <c r="J1032" s="174" t="s">
        <v>5870</v>
      </c>
      <c r="K1032" s="174" t="s">
        <v>5864</v>
      </c>
      <c r="L1032" s="174" t="s">
        <v>4439</v>
      </c>
      <c r="M1032" s="174" t="s">
        <v>5098</v>
      </c>
      <c r="N1032" s="176">
        <v>960</v>
      </c>
      <c r="O1032" s="174" t="s">
        <v>3407</v>
      </c>
      <c r="P1032" s="177">
        <v>23193</v>
      </c>
      <c r="Q1032" s="176">
        <v>600</v>
      </c>
      <c r="R1032" s="175">
        <v>1353089.41</v>
      </c>
      <c r="S1032" s="175">
        <v>811973.99</v>
      </c>
      <c r="T1032" s="178">
        <v>0</v>
      </c>
      <c r="U1032" s="96">
        <v>6</v>
      </c>
      <c r="V1032" s="38" t="s">
        <v>116</v>
      </c>
      <c r="W1032" s="38"/>
      <c r="X1032" s="137">
        <v>27063.2925</v>
      </c>
      <c r="Y1032" s="138">
        <v>52413</v>
      </c>
      <c r="Z1032" s="179">
        <v>30</v>
      </c>
      <c r="AA1032" s="139">
        <v>2043</v>
      </c>
      <c r="AB1032" s="131"/>
      <c r="AC1032" s="38"/>
      <c r="AD1032" s="140">
        <v>811973.99</v>
      </c>
      <c r="AE1032" s="141">
        <v>784910.69750000001</v>
      </c>
      <c r="AF1032" s="141">
        <v>757847.40500000003</v>
      </c>
      <c r="AG1032" s="141">
        <v>730784.11250000005</v>
      </c>
      <c r="AH1032" s="141">
        <v>703720.82000000007</v>
      </c>
      <c r="AI1032" s="141">
        <v>676657.52750000008</v>
      </c>
      <c r="AJ1032" s="141">
        <v>649594.2350000001</v>
      </c>
      <c r="AK1032" s="141">
        <v>622530.94250000012</v>
      </c>
      <c r="AL1032" s="141">
        <v>595467.65000000014</v>
      </c>
      <c r="AM1032" s="141">
        <v>568404.35750000016</v>
      </c>
      <c r="AN1032" s="141">
        <v>541341.06500000018</v>
      </c>
      <c r="AO1032" s="141">
        <v>514277.7725000002</v>
      </c>
      <c r="AP1032" s="141">
        <v>487214.48000000021</v>
      </c>
      <c r="AQ1032" s="141">
        <v>460151.18750000023</v>
      </c>
      <c r="AR1032" s="141">
        <v>433087.89500000025</v>
      </c>
      <c r="AS1032" s="141">
        <v>406024.60250000027</v>
      </c>
      <c r="AT1032" s="141">
        <v>378961.31000000029</v>
      </c>
      <c r="AU1032" s="141">
        <v>351898.01750000031</v>
      </c>
      <c r="AV1032" s="141">
        <v>324834.72500000033</v>
      </c>
      <c r="AW1032" s="141">
        <v>297771.43250000034</v>
      </c>
      <c r="AX1032" s="141">
        <v>270708.14000000036</v>
      </c>
      <c r="AY1032" s="141">
        <v>243644.84750000035</v>
      </c>
      <c r="AZ1032" s="141">
        <v>216581.55500000034</v>
      </c>
      <c r="BA1032" s="141">
        <v>189518.26250000033</v>
      </c>
      <c r="BB1032" s="141">
        <v>162454.97000000032</v>
      </c>
      <c r="BC1032" s="141">
        <v>135391.67750000031</v>
      </c>
      <c r="BD1032" s="141">
        <v>108328.38500000031</v>
      </c>
      <c r="BE1032" s="141">
        <v>81265.092500000319</v>
      </c>
      <c r="BF1032" s="141">
        <v>54201.800000000323</v>
      </c>
      <c r="BG1032" s="141">
        <v>27138.507500000323</v>
      </c>
      <c r="BH1032" s="141">
        <v>75.215000000323926</v>
      </c>
      <c r="BI1032" s="141">
        <v>0</v>
      </c>
      <c r="BJ1032" s="141">
        <v>0</v>
      </c>
      <c r="BK1032" s="141">
        <v>0</v>
      </c>
      <c r="BL1032" s="141">
        <v>0</v>
      </c>
      <c r="BM1032" s="141">
        <v>0</v>
      </c>
      <c r="BN1032" s="141">
        <v>0</v>
      </c>
      <c r="BO1032" s="141">
        <v>0</v>
      </c>
      <c r="BP1032" s="141">
        <v>0</v>
      </c>
    </row>
    <row r="1033" spans="4:68">
      <c r="D1033" s="174" t="s">
        <v>5871</v>
      </c>
      <c r="E1033" s="175">
        <v>1272716.8400000001</v>
      </c>
      <c r="F1033" s="174" t="s">
        <v>4337</v>
      </c>
      <c r="G1033" s="174" t="s">
        <v>5872</v>
      </c>
      <c r="H1033" s="174" t="s">
        <v>191</v>
      </c>
      <c r="I1033" s="174" t="s">
        <v>3098</v>
      </c>
      <c r="J1033" s="174" t="s">
        <v>5873</v>
      </c>
      <c r="K1033" s="174" t="s">
        <v>5864</v>
      </c>
      <c r="L1033" s="174" t="s">
        <v>4439</v>
      </c>
      <c r="M1033" s="174" t="s">
        <v>5098</v>
      </c>
      <c r="N1033" s="176">
        <v>960</v>
      </c>
      <c r="O1033" s="174" t="s">
        <v>3407</v>
      </c>
      <c r="P1033" s="177">
        <v>23193</v>
      </c>
      <c r="Q1033" s="176">
        <v>600</v>
      </c>
      <c r="R1033" s="175">
        <v>795403.83</v>
      </c>
      <c r="S1033" s="175">
        <v>477313.01</v>
      </c>
      <c r="T1033" s="178">
        <v>0</v>
      </c>
      <c r="U1033" s="96">
        <v>6</v>
      </c>
      <c r="V1033" s="38" t="s">
        <v>116</v>
      </c>
      <c r="W1033" s="38"/>
      <c r="X1033" s="137">
        <v>15908.960500000001</v>
      </c>
      <c r="Y1033" s="138">
        <v>52413</v>
      </c>
      <c r="Z1033" s="179">
        <v>30</v>
      </c>
      <c r="AA1033" s="139">
        <v>2043</v>
      </c>
      <c r="AB1033" s="131"/>
      <c r="AC1033" s="38"/>
      <c r="AD1033" s="140">
        <v>477313.01</v>
      </c>
      <c r="AE1033" s="141">
        <v>461404.04950000002</v>
      </c>
      <c r="AF1033" s="141">
        <v>445495.08900000004</v>
      </c>
      <c r="AG1033" s="141">
        <v>429586.12850000005</v>
      </c>
      <c r="AH1033" s="141">
        <v>413677.16800000006</v>
      </c>
      <c r="AI1033" s="141">
        <v>397768.20750000008</v>
      </c>
      <c r="AJ1033" s="141">
        <v>381859.24700000009</v>
      </c>
      <c r="AK1033" s="141">
        <v>365950.2865000001</v>
      </c>
      <c r="AL1033" s="141">
        <v>350041.32600000012</v>
      </c>
      <c r="AM1033" s="141">
        <v>334132.36550000013</v>
      </c>
      <c r="AN1033" s="141">
        <v>318223.40500000014</v>
      </c>
      <c r="AO1033" s="141">
        <v>302314.44450000016</v>
      </c>
      <c r="AP1033" s="141">
        <v>286405.48400000017</v>
      </c>
      <c r="AQ1033" s="141">
        <v>270496.52350000018</v>
      </c>
      <c r="AR1033" s="141">
        <v>254587.5630000002</v>
      </c>
      <c r="AS1033" s="141">
        <v>238678.60250000021</v>
      </c>
      <c r="AT1033" s="141">
        <v>222769.64200000023</v>
      </c>
      <c r="AU1033" s="141">
        <v>206860.68150000024</v>
      </c>
      <c r="AV1033" s="141">
        <v>190951.72100000025</v>
      </c>
      <c r="AW1033" s="141">
        <v>175042.76050000027</v>
      </c>
      <c r="AX1033" s="141">
        <v>159133.80000000028</v>
      </c>
      <c r="AY1033" s="141">
        <v>143224.83950000029</v>
      </c>
      <c r="AZ1033" s="141">
        <v>127315.87900000029</v>
      </c>
      <c r="BA1033" s="141">
        <v>111406.91850000029</v>
      </c>
      <c r="BB1033" s="141">
        <v>95497.95800000029</v>
      </c>
      <c r="BC1033" s="141">
        <v>79588.997500000289</v>
      </c>
      <c r="BD1033" s="141">
        <v>63680.037000000288</v>
      </c>
      <c r="BE1033" s="141">
        <v>47771.076500000287</v>
      </c>
      <c r="BF1033" s="141">
        <v>31862.116000000286</v>
      </c>
      <c r="BG1033" s="141">
        <v>15953.155500000285</v>
      </c>
      <c r="BH1033" s="141">
        <v>44.195000000283471</v>
      </c>
      <c r="BI1033" s="141">
        <v>0</v>
      </c>
      <c r="BJ1033" s="141">
        <v>0</v>
      </c>
      <c r="BK1033" s="141">
        <v>0</v>
      </c>
      <c r="BL1033" s="141">
        <v>0</v>
      </c>
      <c r="BM1033" s="141">
        <v>0</v>
      </c>
      <c r="BN1033" s="141">
        <v>0</v>
      </c>
      <c r="BO1033" s="141">
        <v>0</v>
      </c>
      <c r="BP1033" s="141">
        <v>0</v>
      </c>
    </row>
    <row r="1034" spans="4:68">
      <c r="D1034" s="174" t="s">
        <v>5874</v>
      </c>
      <c r="E1034" s="175">
        <v>2989870.59</v>
      </c>
      <c r="F1034" s="174" t="s">
        <v>3409</v>
      </c>
      <c r="G1034" s="174" t="s">
        <v>5875</v>
      </c>
      <c r="H1034" s="174" t="s">
        <v>191</v>
      </c>
      <c r="I1034" s="174" t="s">
        <v>3098</v>
      </c>
      <c r="J1034" s="174" t="s">
        <v>5876</v>
      </c>
      <c r="K1034" s="174" t="s">
        <v>5877</v>
      </c>
      <c r="L1034" s="174" t="s">
        <v>4377</v>
      </c>
      <c r="M1034" s="174" t="s">
        <v>5878</v>
      </c>
      <c r="N1034" s="176">
        <v>960</v>
      </c>
      <c r="O1034" s="174" t="s">
        <v>3407</v>
      </c>
      <c r="P1034" s="177">
        <v>24289</v>
      </c>
      <c r="Q1034" s="176">
        <v>564</v>
      </c>
      <c r="R1034" s="175">
        <v>1756445.12</v>
      </c>
      <c r="S1034" s="175">
        <v>1233425.47</v>
      </c>
      <c r="T1034" s="178">
        <v>0</v>
      </c>
      <c r="U1034" s="96">
        <v>6</v>
      </c>
      <c r="V1034" s="38" t="s">
        <v>116</v>
      </c>
      <c r="W1034" s="38"/>
      <c r="X1034" s="137">
        <v>37373.382374999994</v>
      </c>
      <c r="Y1034" s="138">
        <v>53509</v>
      </c>
      <c r="Z1034" s="179">
        <v>33</v>
      </c>
      <c r="AA1034" s="139">
        <v>2046</v>
      </c>
      <c r="AB1034" s="131"/>
      <c r="AC1034" s="38"/>
      <c r="AD1034" s="140">
        <v>1233425.47</v>
      </c>
      <c r="AE1034" s="141">
        <v>1196052.0876249999</v>
      </c>
      <c r="AF1034" s="141">
        <v>1158678.7052499999</v>
      </c>
      <c r="AG1034" s="141">
        <v>1121305.3228749998</v>
      </c>
      <c r="AH1034" s="141">
        <v>1083931.9404999998</v>
      </c>
      <c r="AI1034" s="141">
        <v>1046558.5581249997</v>
      </c>
      <c r="AJ1034" s="141">
        <v>1009185.1757499997</v>
      </c>
      <c r="AK1034" s="141">
        <v>971811.79337499966</v>
      </c>
      <c r="AL1034" s="141">
        <v>934438.41099999961</v>
      </c>
      <c r="AM1034" s="141">
        <v>897065.02862499957</v>
      </c>
      <c r="AN1034" s="141">
        <v>859691.64624999953</v>
      </c>
      <c r="AO1034" s="141">
        <v>822318.26387499948</v>
      </c>
      <c r="AP1034" s="141">
        <v>784944.88149999944</v>
      </c>
      <c r="AQ1034" s="141">
        <v>747571.49912499939</v>
      </c>
      <c r="AR1034" s="141">
        <v>710198.11674999935</v>
      </c>
      <c r="AS1034" s="141">
        <v>672824.7343749993</v>
      </c>
      <c r="AT1034" s="141">
        <v>635451.35199999926</v>
      </c>
      <c r="AU1034" s="141">
        <v>598077.96962499921</v>
      </c>
      <c r="AV1034" s="141">
        <v>560704.58724999917</v>
      </c>
      <c r="AW1034" s="141">
        <v>523331.20487499918</v>
      </c>
      <c r="AX1034" s="141">
        <v>485957.82249999919</v>
      </c>
      <c r="AY1034" s="141">
        <v>448584.44012499921</v>
      </c>
      <c r="AZ1034" s="141">
        <v>411211.05774999922</v>
      </c>
      <c r="BA1034" s="141">
        <v>373837.67537499923</v>
      </c>
      <c r="BB1034" s="141">
        <v>336464.29299999925</v>
      </c>
      <c r="BC1034" s="141">
        <v>299090.91062499926</v>
      </c>
      <c r="BD1034" s="141">
        <v>261717.52824999928</v>
      </c>
      <c r="BE1034" s="141">
        <v>224344.14587499929</v>
      </c>
      <c r="BF1034" s="141">
        <v>186970.7634999993</v>
      </c>
      <c r="BG1034" s="141">
        <v>149597.38112499932</v>
      </c>
      <c r="BH1034" s="141">
        <v>112223.99874999933</v>
      </c>
      <c r="BI1034" s="141">
        <v>74850.616374999343</v>
      </c>
      <c r="BJ1034" s="141">
        <v>37477.233999999349</v>
      </c>
      <c r="BK1034" s="141">
        <v>103.85162499935541</v>
      </c>
      <c r="BL1034" s="141">
        <v>0</v>
      </c>
      <c r="BM1034" s="141">
        <v>0</v>
      </c>
      <c r="BN1034" s="141">
        <v>0</v>
      </c>
      <c r="BO1034" s="141">
        <v>0</v>
      </c>
      <c r="BP1034" s="141">
        <v>0</v>
      </c>
    </row>
    <row r="1035" spans="4:68">
      <c r="D1035" s="174" t="s">
        <v>5879</v>
      </c>
      <c r="E1035" s="175">
        <v>104097.28</v>
      </c>
      <c r="F1035" s="174" t="s">
        <v>4337</v>
      </c>
      <c r="G1035" s="174" t="s">
        <v>5875</v>
      </c>
      <c r="H1035" s="174" t="s">
        <v>191</v>
      </c>
      <c r="I1035" s="174" t="s">
        <v>3098</v>
      </c>
      <c r="J1035" s="174" t="s">
        <v>5876</v>
      </c>
      <c r="K1035" s="174" t="s">
        <v>5877</v>
      </c>
      <c r="L1035" s="174" t="s">
        <v>4377</v>
      </c>
      <c r="M1035" s="174" t="s">
        <v>5878</v>
      </c>
      <c r="N1035" s="176">
        <v>960</v>
      </c>
      <c r="O1035" s="174" t="s">
        <v>3407</v>
      </c>
      <c r="P1035" s="177">
        <v>24289</v>
      </c>
      <c r="Q1035" s="176">
        <v>564</v>
      </c>
      <c r="R1035" s="175">
        <v>61153.45</v>
      </c>
      <c r="S1035" s="175">
        <v>42943.83</v>
      </c>
      <c r="T1035" s="178">
        <v>0</v>
      </c>
      <c r="U1035" s="96">
        <v>6</v>
      </c>
      <c r="V1035" s="38" t="s">
        <v>116</v>
      </c>
      <c r="W1035" s="38"/>
      <c r="X1035" s="137">
        <v>1301.2160000000001</v>
      </c>
      <c r="Y1035" s="138">
        <v>53509</v>
      </c>
      <c r="Z1035" s="179">
        <v>33</v>
      </c>
      <c r="AA1035" s="139">
        <v>2046</v>
      </c>
      <c r="AB1035" s="131"/>
      <c r="AC1035" s="38"/>
      <c r="AD1035" s="140">
        <v>42943.83</v>
      </c>
      <c r="AE1035" s="141">
        <v>41642.614000000001</v>
      </c>
      <c r="AF1035" s="141">
        <v>40341.398000000001</v>
      </c>
      <c r="AG1035" s="141">
        <v>39040.182000000001</v>
      </c>
      <c r="AH1035" s="141">
        <v>37738.966</v>
      </c>
      <c r="AI1035" s="141">
        <v>36437.75</v>
      </c>
      <c r="AJ1035" s="141">
        <v>35136.534</v>
      </c>
      <c r="AK1035" s="141">
        <v>33835.317999999999</v>
      </c>
      <c r="AL1035" s="141">
        <v>32534.101999999999</v>
      </c>
      <c r="AM1035" s="141">
        <v>31232.885999999999</v>
      </c>
      <c r="AN1035" s="141">
        <v>29931.67</v>
      </c>
      <c r="AO1035" s="141">
        <v>28630.453999999998</v>
      </c>
      <c r="AP1035" s="141">
        <v>27329.237999999998</v>
      </c>
      <c r="AQ1035" s="141">
        <v>26028.021999999997</v>
      </c>
      <c r="AR1035" s="141">
        <v>24726.805999999997</v>
      </c>
      <c r="AS1035" s="141">
        <v>23425.589999999997</v>
      </c>
      <c r="AT1035" s="141">
        <v>22124.373999999996</v>
      </c>
      <c r="AU1035" s="141">
        <v>20823.157999999996</v>
      </c>
      <c r="AV1035" s="141">
        <v>19521.941999999995</v>
      </c>
      <c r="AW1035" s="141">
        <v>18220.725999999995</v>
      </c>
      <c r="AX1035" s="141">
        <v>16919.509999999995</v>
      </c>
      <c r="AY1035" s="141">
        <v>15618.293999999994</v>
      </c>
      <c r="AZ1035" s="141">
        <v>14317.077999999994</v>
      </c>
      <c r="BA1035" s="141">
        <v>13015.861999999994</v>
      </c>
      <c r="BB1035" s="141">
        <v>11714.645999999993</v>
      </c>
      <c r="BC1035" s="141">
        <v>10413.429999999993</v>
      </c>
      <c r="BD1035" s="141">
        <v>9112.2139999999927</v>
      </c>
      <c r="BE1035" s="141">
        <v>7810.9979999999923</v>
      </c>
      <c r="BF1035" s="141">
        <v>6509.781999999992</v>
      </c>
      <c r="BG1035" s="141">
        <v>5208.5659999999916</v>
      </c>
      <c r="BH1035" s="141">
        <v>3907.3499999999913</v>
      </c>
      <c r="BI1035" s="141">
        <v>2606.1339999999909</v>
      </c>
      <c r="BJ1035" s="141">
        <v>1304.9179999999908</v>
      </c>
      <c r="BK1035" s="141">
        <v>3.7019999999906759</v>
      </c>
      <c r="BL1035" s="141">
        <v>0</v>
      </c>
      <c r="BM1035" s="141">
        <v>0</v>
      </c>
      <c r="BN1035" s="141">
        <v>0</v>
      </c>
      <c r="BO1035" s="141">
        <v>0</v>
      </c>
      <c r="BP1035" s="141">
        <v>0</v>
      </c>
    </row>
    <row r="1036" spans="4:68">
      <c r="D1036" s="174" t="s">
        <v>5880</v>
      </c>
      <c r="E1036" s="175">
        <v>3409529.72</v>
      </c>
      <c r="F1036" s="174" t="s">
        <v>3409</v>
      </c>
      <c r="G1036" s="174" t="s">
        <v>5881</v>
      </c>
      <c r="H1036" s="174" t="s">
        <v>191</v>
      </c>
      <c r="I1036" s="174" t="s">
        <v>3098</v>
      </c>
      <c r="J1036" s="174" t="s">
        <v>5876</v>
      </c>
      <c r="K1036" s="174" t="s">
        <v>5877</v>
      </c>
      <c r="L1036" s="174" t="s">
        <v>4377</v>
      </c>
      <c r="M1036" s="174" t="s">
        <v>5878</v>
      </c>
      <c r="N1036" s="176">
        <v>960</v>
      </c>
      <c r="O1036" s="174" t="s">
        <v>3407</v>
      </c>
      <c r="P1036" s="177">
        <v>24289</v>
      </c>
      <c r="Q1036" s="176">
        <v>564</v>
      </c>
      <c r="R1036" s="175">
        <v>2002980.3</v>
      </c>
      <c r="S1036" s="175">
        <v>1406549.42</v>
      </c>
      <c r="T1036" s="178">
        <v>0</v>
      </c>
      <c r="U1036" s="96">
        <v>6</v>
      </c>
      <c r="V1036" s="38" t="s">
        <v>116</v>
      </c>
      <c r="W1036" s="38"/>
      <c r="X1036" s="137">
        <v>42619.121500000008</v>
      </c>
      <c r="Y1036" s="138">
        <v>53509</v>
      </c>
      <c r="Z1036" s="179">
        <v>33</v>
      </c>
      <c r="AA1036" s="139">
        <v>2046</v>
      </c>
      <c r="AB1036" s="131"/>
      <c r="AC1036" s="38"/>
      <c r="AD1036" s="140">
        <v>1406549.42</v>
      </c>
      <c r="AE1036" s="141">
        <v>1363930.2985</v>
      </c>
      <c r="AF1036" s="141">
        <v>1321311.1770000001</v>
      </c>
      <c r="AG1036" s="141">
        <v>1278692.0555000002</v>
      </c>
      <c r="AH1036" s="141">
        <v>1236072.9340000004</v>
      </c>
      <c r="AI1036" s="141">
        <v>1193453.8125000005</v>
      </c>
      <c r="AJ1036" s="141">
        <v>1150834.6910000006</v>
      </c>
      <c r="AK1036" s="141">
        <v>1108215.5695000007</v>
      </c>
      <c r="AL1036" s="141">
        <v>1065596.4480000008</v>
      </c>
      <c r="AM1036" s="141">
        <v>1022977.3265000008</v>
      </c>
      <c r="AN1036" s="141">
        <v>980358.20500000077</v>
      </c>
      <c r="AO1036" s="141">
        <v>937739.08350000076</v>
      </c>
      <c r="AP1036" s="141">
        <v>895119.96200000076</v>
      </c>
      <c r="AQ1036" s="141">
        <v>852500.84050000075</v>
      </c>
      <c r="AR1036" s="141">
        <v>809881.71900000074</v>
      </c>
      <c r="AS1036" s="141">
        <v>767262.59750000073</v>
      </c>
      <c r="AT1036" s="141">
        <v>724643.47600000072</v>
      </c>
      <c r="AU1036" s="141">
        <v>682024.35450000071</v>
      </c>
      <c r="AV1036" s="141">
        <v>639405.23300000071</v>
      </c>
      <c r="AW1036" s="141">
        <v>596786.1115000007</v>
      </c>
      <c r="AX1036" s="141">
        <v>554166.99000000069</v>
      </c>
      <c r="AY1036" s="141">
        <v>511547.86850000068</v>
      </c>
      <c r="AZ1036" s="141">
        <v>468928.74700000067</v>
      </c>
      <c r="BA1036" s="141">
        <v>426309.62550000066</v>
      </c>
      <c r="BB1036" s="141">
        <v>383690.50400000066</v>
      </c>
      <c r="BC1036" s="141">
        <v>341071.38250000065</v>
      </c>
      <c r="BD1036" s="141">
        <v>298452.26100000064</v>
      </c>
      <c r="BE1036" s="141">
        <v>255833.13950000063</v>
      </c>
      <c r="BF1036" s="141">
        <v>213214.01800000062</v>
      </c>
      <c r="BG1036" s="141">
        <v>170594.89650000061</v>
      </c>
      <c r="BH1036" s="141">
        <v>127975.77500000061</v>
      </c>
      <c r="BI1036" s="141">
        <v>85356.653500000597</v>
      </c>
      <c r="BJ1036" s="141">
        <v>42737.532000000589</v>
      </c>
      <c r="BK1036" s="141">
        <v>118.41050000058021</v>
      </c>
      <c r="BL1036" s="141">
        <v>0</v>
      </c>
      <c r="BM1036" s="141">
        <v>0</v>
      </c>
      <c r="BN1036" s="141">
        <v>0</v>
      </c>
      <c r="BO1036" s="141">
        <v>0</v>
      </c>
      <c r="BP1036" s="141">
        <v>0</v>
      </c>
    </row>
    <row r="1037" spans="4:68">
      <c r="D1037" s="174" t="s">
        <v>5882</v>
      </c>
      <c r="E1037" s="175">
        <v>110440.38</v>
      </c>
      <c r="F1037" s="174" t="s">
        <v>4337</v>
      </c>
      <c r="G1037" s="174" t="s">
        <v>5881</v>
      </c>
      <c r="H1037" s="174" t="s">
        <v>191</v>
      </c>
      <c r="I1037" s="174" t="s">
        <v>3098</v>
      </c>
      <c r="J1037" s="174" t="s">
        <v>5876</v>
      </c>
      <c r="K1037" s="174" t="s">
        <v>5877</v>
      </c>
      <c r="L1037" s="174" t="s">
        <v>4377</v>
      </c>
      <c r="M1037" s="174" t="s">
        <v>5878</v>
      </c>
      <c r="N1037" s="176">
        <v>960</v>
      </c>
      <c r="O1037" s="174" t="s">
        <v>3407</v>
      </c>
      <c r="P1037" s="177">
        <v>24289</v>
      </c>
      <c r="Q1037" s="176">
        <v>564</v>
      </c>
      <c r="R1037" s="175">
        <v>64879.82</v>
      </c>
      <c r="S1037" s="175">
        <v>45560.56</v>
      </c>
      <c r="T1037" s="178">
        <v>0</v>
      </c>
      <c r="U1037" s="96">
        <v>6</v>
      </c>
      <c r="V1037" s="38" t="s">
        <v>116</v>
      </c>
      <c r="W1037" s="38"/>
      <c r="X1037" s="137">
        <v>1380.5047500000001</v>
      </c>
      <c r="Y1037" s="138">
        <v>53509</v>
      </c>
      <c r="Z1037" s="179">
        <v>33</v>
      </c>
      <c r="AA1037" s="139">
        <v>2046</v>
      </c>
      <c r="AB1037" s="131"/>
      <c r="AC1037" s="38"/>
      <c r="AD1037" s="140">
        <v>45560.56</v>
      </c>
      <c r="AE1037" s="141">
        <v>44180.055249999998</v>
      </c>
      <c r="AF1037" s="141">
        <v>42799.550499999998</v>
      </c>
      <c r="AG1037" s="141">
        <v>41419.045749999997</v>
      </c>
      <c r="AH1037" s="141">
        <v>40038.540999999997</v>
      </c>
      <c r="AI1037" s="141">
        <v>38658.036249999997</v>
      </c>
      <c r="AJ1037" s="141">
        <v>37277.531499999997</v>
      </c>
      <c r="AK1037" s="141">
        <v>35897.026749999997</v>
      </c>
      <c r="AL1037" s="141">
        <v>34516.521999999997</v>
      </c>
      <c r="AM1037" s="141">
        <v>33136.017249999997</v>
      </c>
      <c r="AN1037" s="141">
        <v>31755.512499999997</v>
      </c>
      <c r="AO1037" s="141">
        <v>30375.007749999997</v>
      </c>
      <c r="AP1037" s="141">
        <v>28994.502999999997</v>
      </c>
      <c r="AQ1037" s="141">
        <v>27613.998249999997</v>
      </c>
      <c r="AR1037" s="141">
        <v>26233.493499999997</v>
      </c>
      <c r="AS1037" s="141">
        <v>24852.988749999997</v>
      </c>
      <c r="AT1037" s="141">
        <v>23472.483999999997</v>
      </c>
      <c r="AU1037" s="141">
        <v>22091.979249999997</v>
      </c>
      <c r="AV1037" s="141">
        <v>20711.474499999997</v>
      </c>
      <c r="AW1037" s="141">
        <v>19330.969749999997</v>
      </c>
      <c r="AX1037" s="141">
        <v>17950.464999999997</v>
      </c>
      <c r="AY1037" s="141">
        <v>16569.960249999996</v>
      </c>
      <c r="AZ1037" s="141">
        <v>15189.455499999996</v>
      </c>
      <c r="BA1037" s="141">
        <v>13808.950749999996</v>
      </c>
      <c r="BB1037" s="141">
        <v>12428.445999999996</v>
      </c>
      <c r="BC1037" s="141">
        <v>11047.941249999996</v>
      </c>
      <c r="BD1037" s="141">
        <v>9667.4364999999962</v>
      </c>
      <c r="BE1037" s="141">
        <v>8286.9317499999961</v>
      </c>
      <c r="BF1037" s="141">
        <v>6906.426999999996</v>
      </c>
      <c r="BG1037" s="141">
        <v>5525.922249999996</v>
      </c>
      <c r="BH1037" s="141">
        <v>4145.4174999999959</v>
      </c>
      <c r="BI1037" s="141">
        <v>2764.9127499999959</v>
      </c>
      <c r="BJ1037" s="141">
        <v>1384.4079999999958</v>
      </c>
      <c r="BK1037" s="141">
        <v>3.9032499999957508</v>
      </c>
      <c r="BL1037" s="141">
        <v>0</v>
      </c>
      <c r="BM1037" s="141">
        <v>0</v>
      </c>
      <c r="BN1037" s="141">
        <v>0</v>
      </c>
      <c r="BO1037" s="141">
        <v>0</v>
      </c>
      <c r="BP1037" s="141">
        <v>0</v>
      </c>
    </row>
    <row r="1038" spans="4:68">
      <c r="D1038" s="174" t="s">
        <v>5883</v>
      </c>
      <c r="E1038" s="175">
        <v>1879775.46</v>
      </c>
      <c r="F1038" s="174" t="s">
        <v>3409</v>
      </c>
      <c r="G1038" s="174" t="s">
        <v>5884</v>
      </c>
      <c r="H1038" s="174" t="s">
        <v>191</v>
      </c>
      <c r="I1038" s="174" t="s">
        <v>3098</v>
      </c>
      <c r="J1038" s="174" t="s">
        <v>5885</v>
      </c>
      <c r="K1038" s="174" t="s">
        <v>5877</v>
      </c>
      <c r="L1038" s="174" t="s">
        <v>4377</v>
      </c>
      <c r="M1038" s="174" t="s">
        <v>5878</v>
      </c>
      <c r="N1038" s="176">
        <v>960</v>
      </c>
      <c r="O1038" s="174" t="s">
        <v>3407</v>
      </c>
      <c r="P1038" s="177">
        <v>24289</v>
      </c>
      <c r="Q1038" s="176">
        <v>564</v>
      </c>
      <c r="R1038" s="175">
        <v>1104302.77</v>
      </c>
      <c r="S1038" s="175">
        <v>775472.69</v>
      </c>
      <c r="T1038" s="178">
        <v>0</v>
      </c>
      <c r="U1038" s="96">
        <v>6</v>
      </c>
      <c r="V1038" s="38" t="s">
        <v>116</v>
      </c>
      <c r="W1038" s="38"/>
      <c r="X1038" s="137">
        <v>23497.19325</v>
      </c>
      <c r="Y1038" s="138">
        <v>53509</v>
      </c>
      <c r="Z1038" s="179">
        <v>33</v>
      </c>
      <c r="AA1038" s="139">
        <v>2046</v>
      </c>
      <c r="AB1038" s="131"/>
      <c r="AC1038" s="38"/>
      <c r="AD1038" s="140">
        <v>775472.69</v>
      </c>
      <c r="AE1038" s="141">
        <v>751975.49674999993</v>
      </c>
      <c r="AF1038" s="141">
        <v>728478.30349999992</v>
      </c>
      <c r="AG1038" s="141">
        <v>704981.11024999991</v>
      </c>
      <c r="AH1038" s="141">
        <v>681483.9169999999</v>
      </c>
      <c r="AI1038" s="141">
        <v>657986.72374999989</v>
      </c>
      <c r="AJ1038" s="141">
        <v>634489.53049999988</v>
      </c>
      <c r="AK1038" s="141">
        <v>610992.33724999987</v>
      </c>
      <c r="AL1038" s="141">
        <v>587495.14399999985</v>
      </c>
      <c r="AM1038" s="141">
        <v>563997.95074999984</v>
      </c>
      <c r="AN1038" s="141">
        <v>540500.75749999983</v>
      </c>
      <c r="AO1038" s="141">
        <v>517003.56424999982</v>
      </c>
      <c r="AP1038" s="141">
        <v>493506.37099999981</v>
      </c>
      <c r="AQ1038" s="141">
        <v>470009.1777499998</v>
      </c>
      <c r="AR1038" s="141">
        <v>446511.98449999979</v>
      </c>
      <c r="AS1038" s="141">
        <v>423014.79124999978</v>
      </c>
      <c r="AT1038" s="141">
        <v>399517.59799999977</v>
      </c>
      <c r="AU1038" s="141">
        <v>376020.40474999975</v>
      </c>
      <c r="AV1038" s="141">
        <v>352523.21149999974</v>
      </c>
      <c r="AW1038" s="141">
        <v>329026.01824999973</v>
      </c>
      <c r="AX1038" s="141">
        <v>305528.82499999972</v>
      </c>
      <c r="AY1038" s="141">
        <v>282031.63174999971</v>
      </c>
      <c r="AZ1038" s="141">
        <v>258534.4384999997</v>
      </c>
      <c r="BA1038" s="141">
        <v>235037.24524999969</v>
      </c>
      <c r="BB1038" s="141">
        <v>211540.05199999968</v>
      </c>
      <c r="BC1038" s="141">
        <v>188042.85874999966</v>
      </c>
      <c r="BD1038" s="141">
        <v>164545.66549999965</v>
      </c>
      <c r="BE1038" s="141">
        <v>141048.47224999964</v>
      </c>
      <c r="BF1038" s="141">
        <v>117551.27899999965</v>
      </c>
      <c r="BG1038" s="141">
        <v>94054.085749999649</v>
      </c>
      <c r="BH1038" s="141">
        <v>70556.892499999653</v>
      </c>
      <c r="BI1038" s="141">
        <v>47059.699249999656</v>
      </c>
      <c r="BJ1038" s="141">
        <v>23562.505999999656</v>
      </c>
      <c r="BK1038" s="141">
        <v>65.312749999655352</v>
      </c>
      <c r="BL1038" s="141">
        <v>0</v>
      </c>
      <c r="BM1038" s="141">
        <v>0</v>
      </c>
      <c r="BN1038" s="141">
        <v>0</v>
      </c>
      <c r="BO1038" s="141">
        <v>0</v>
      </c>
      <c r="BP1038" s="141">
        <v>0</v>
      </c>
    </row>
    <row r="1039" spans="4:68">
      <c r="D1039" s="174" t="s">
        <v>5886</v>
      </c>
      <c r="E1039" s="175">
        <v>533010.74</v>
      </c>
      <c r="F1039" s="174" t="s">
        <v>4337</v>
      </c>
      <c r="G1039" s="174" t="s">
        <v>5884</v>
      </c>
      <c r="H1039" s="174" t="s">
        <v>191</v>
      </c>
      <c r="I1039" s="174" t="s">
        <v>3098</v>
      </c>
      <c r="J1039" s="174" t="s">
        <v>5885</v>
      </c>
      <c r="K1039" s="174" t="s">
        <v>5877</v>
      </c>
      <c r="L1039" s="174" t="s">
        <v>4377</v>
      </c>
      <c r="M1039" s="174" t="s">
        <v>5878</v>
      </c>
      <c r="N1039" s="176">
        <v>960</v>
      </c>
      <c r="O1039" s="174" t="s">
        <v>3407</v>
      </c>
      <c r="P1039" s="177">
        <v>24289</v>
      </c>
      <c r="Q1039" s="176">
        <v>564</v>
      </c>
      <c r="R1039" s="175">
        <v>313125.24</v>
      </c>
      <c r="S1039" s="175">
        <v>219885.5</v>
      </c>
      <c r="T1039" s="178">
        <v>0</v>
      </c>
      <c r="U1039" s="96">
        <v>6</v>
      </c>
      <c r="V1039" s="38" t="s">
        <v>116</v>
      </c>
      <c r="W1039" s="38"/>
      <c r="X1039" s="137">
        <v>6662.634250000001</v>
      </c>
      <c r="Y1039" s="138">
        <v>53509</v>
      </c>
      <c r="Z1039" s="179">
        <v>33</v>
      </c>
      <c r="AA1039" s="139">
        <v>2046</v>
      </c>
      <c r="AB1039" s="131"/>
      <c r="AC1039" s="38"/>
      <c r="AD1039" s="140">
        <v>219885.5</v>
      </c>
      <c r="AE1039" s="141">
        <v>213222.86575</v>
      </c>
      <c r="AF1039" s="141">
        <v>206560.23149999999</v>
      </c>
      <c r="AG1039" s="141">
        <v>199897.59724999999</v>
      </c>
      <c r="AH1039" s="141">
        <v>193234.96299999999</v>
      </c>
      <c r="AI1039" s="141">
        <v>186572.32874999999</v>
      </c>
      <c r="AJ1039" s="141">
        <v>179909.69449999998</v>
      </c>
      <c r="AK1039" s="141">
        <v>173247.06024999998</v>
      </c>
      <c r="AL1039" s="141">
        <v>166584.42599999998</v>
      </c>
      <c r="AM1039" s="141">
        <v>159921.79174999997</v>
      </c>
      <c r="AN1039" s="141">
        <v>153259.15749999997</v>
      </c>
      <c r="AO1039" s="141">
        <v>146596.52324999997</v>
      </c>
      <c r="AP1039" s="141">
        <v>139933.88899999997</v>
      </c>
      <c r="AQ1039" s="141">
        <v>133271.25474999996</v>
      </c>
      <c r="AR1039" s="141">
        <v>126608.62049999996</v>
      </c>
      <c r="AS1039" s="141">
        <v>119945.98624999996</v>
      </c>
      <c r="AT1039" s="141">
        <v>113283.35199999996</v>
      </c>
      <c r="AU1039" s="141">
        <v>106620.71774999995</v>
      </c>
      <c r="AV1039" s="141">
        <v>99958.08349999995</v>
      </c>
      <c r="AW1039" s="141">
        <v>93295.449249999947</v>
      </c>
      <c r="AX1039" s="141">
        <v>86632.814999999944</v>
      </c>
      <c r="AY1039" s="141">
        <v>79970.180749999941</v>
      </c>
      <c r="AZ1039" s="141">
        <v>73307.546499999939</v>
      </c>
      <c r="BA1039" s="141">
        <v>66644.912249999936</v>
      </c>
      <c r="BB1039" s="141">
        <v>59982.277999999933</v>
      </c>
      <c r="BC1039" s="141">
        <v>53319.64374999993</v>
      </c>
      <c r="BD1039" s="141">
        <v>46657.009499999927</v>
      </c>
      <c r="BE1039" s="141">
        <v>39994.375249999925</v>
      </c>
      <c r="BF1039" s="141">
        <v>33331.740999999922</v>
      </c>
      <c r="BG1039" s="141">
        <v>26669.106749999919</v>
      </c>
      <c r="BH1039" s="141">
        <v>20006.472499999916</v>
      </c>
      <c r="BI1039" s="141">
        <v>13343.838249999915</v>
      </c>
      <c r="BJ1039" s="141">
        <v>6681.2039999999142</v>
      </c>
      <c r="BK1039" s="141">
        <v>18.569749999913256</v>
      </c>
      <c r="BL1039" s="141">
        <v>0</v>
      </c>
      <c r="BM1039" s="141">
        <v>0</v>
      </c>
      <c r="BN1039" s="141">
        <v>0</v>
      </c>
      <c r="BO1039" s="141">
        <v>0</v>
      </c>
      <c r="BP1039" s="141">
        <v>0</v>
      </c>
    </row>
    <row r="1040" spans="4:68">
      <c r="D1040" s="174" t="s">
        <v>5887</v>
      </c>
      <c r="E1040" s="175">
        <v>176.91</v>
      </c>
      <c r="F1040" s="174" t="s">
        <v>3409</v>
      </c>
      <c r="G1040" s="174" t="s">
        <v>5888</v>
      </c>
      <c r="H1040" s="174" t="s">
        <v>191</v>
      </c>
      <c r="I1040" s="174" t="s">
        <v>3098</v>
      </c>
      <c r="J1040" s="174" t="s">
        <v>5889</v>
      </c>
      <c r="K1040" s="174" t="s">
        <v>5877</v>
      </c>
      <c r="L1040" s="174" t="s">
        <v>4377</v>
      </c>
      <c r="M1040" s="174" t="s">
        <v>5878</v>
      </c>
      <c r="N1040" s="176">
        <v>960</v>
      </c>
      <c r="O1040" s="174" t="s">
        <v>3407</v>
      </c>
      <c r="P1040" s="177">
        <v>24289</v>
      </c>
      <c r="Q1040" s="176">
        <v>564</v>
      </c>
      <c r="R1040" s="175">
        <v>103.9</v>
      </c>
      <c r="S1040" s="175">
        <v>73.010000000000005</v>
      </c>
      <c r="T1040" s="178">
        <v>0</v>
      </c>
      <c r="U1040" s="96">
        <v>6</v>
      </c>
      <c r="V1040" s="38" t="s">
        <v>116</v>
      </c>
      <c r="W1040" s="38"/>
      <c r="X1040" s="137">
        <v>2.2113750000000003</v>
      </c>
      <c r="Y1040" s="138">
        <v>53509</v>
      </c>
      <c r="Z1040" s="179">
        <v>33</v>
      </c>
      <c r="AA1040" s="139">
        <v>2046</v>
      </c>
      <c r="AB1040" s="131"/>
      <c r="AC1040" s="38"/>
      <c r="AD1040" s="140">
        <v>73.010000000000005</v>
      </c>
      <c r="AE1040" s="141">
        <v>70.798625000000001</v>
      </c>
      <c r="AF1040" s="141">
        <v>68.587249999999997</v>
      </c>
      <c r="AG1040" s="141">
        <v>66.375874999999994</v>
      </c>
      <c r="AH1040" s="141">
        <v>64.16449999999999</v>
      </c>
      <c r="AI1040" s="141">
        <v>61.953124999999986</v>
      </c>
      <c r="AJ1040" s="141">
        <v>59.741749999999982</v>
      </c>
      <c r="AK1040" s="141">
        <v>57.530374999999978</v>
      </c>
      <c r="AL1040" s="141">
        <v>55.318999999999974</v>
      </c>
      <c r="AM1040" s="141">
        <v>53.10762499999997</v>
      </c>
      <c r="AN1040" s="141">
        <v>50.896249999999966</v>
      </c>
      <c r="AO1040" s="141">
        <v>48.684874999999963</v>
      </c>
      <c r="AP1040" s="141">
        <v>46.473499999999959</v>
      </c>
      <c r="AQ1040" s="141">
        <v>44.262124999999955</v>
      </c>
      <c r="AR1040" s="141">
        <v>42.050749999999951</v>
      </c>
      <c r="AS1040" s="141">
        <v>39.839374999999947</v>
      </c>
      <c r="AT1040" s="141">
        <v>37.627999999999943</v>
      </c>
      <c r="AU1040" s="141">
        <v>35.416624999999939</v>
      </c>
      <c r="AV1040" s="141">
        <v>33.205249999999936</v>
      </c>
      <c r="AW1040" s="141">
        <v>30.993874999999935</v>
      </c>
      <c r="AX1040" s="141">
        <v>28.782499999999935</v>
      </c>
      <c r="AY1040" s="141">
        <v>26.571124999999935</v>
      </c>
      <c r="AZ1040" s="141">
        <v>24.359749999999934</v>
      </c>
      <c r="BA1040" s="141">
        <v>22.148374999999934</v>
      </c>
      <c r="BB1040" s="141">
        <v>19.936999999999934</v>
      </c>
      <c r="BC1040" s="141">
        <v>17.725624999999933</v>
      </c>
      <c r="BD1040" s="141">
        <v>15.514249999999933</v>
      </c>
      <c r="BE1040" s="141">
        <v>13.302874999999933</v>
      </c>
      <c r="BF1040" s="141">
        <v>11.091499999999932</v>
      </c>
      <c r="BG1040" s="141">
        <v>8.8801249999999321</v>
      </c>
      <c r="BH1040" s="141">
        <v>6.6687499999999318</v>
      </c>
      <c r="BI1040" s="141">
        <v>4.4573749999999315</v>
      </c>
      <c r="BJ1040" s="141">
        <v>2.2459999999999312</v>
      </c>
      <c r="BK1040" s="141">
        <v>3.462499999993085E-2</v>
      </c>
      <c r="BL1040" s="141">
        <v>0</v>
      </c>
      <c r="BM1040" s="141">
        <v>0</v>
      </c>
      <c r="BN1040" s="141">
        <v>0</v>
      </c>
      <c r="BO1040" s="141">
        <v>0</v>
      </c>
      <c r="BP1040" s="141">
        <v>0</v>
      </c>
    </row>
    <row r="1041" spans="4:68">
      <c r="D1041" s="174" t="s">
        <v>5890</v>
      </c>
      <c r="E1041" s="175">
        <v>-206.69</v>
      </c>
      <c r="F1041" s="174" t="s">
        <v>3409</v>
      </c>
      <c r="G1041" s="174" t="s">
        <v>5891</v>
      </c>
      <c r="H1041" s="174" t="s">
        <v>191</v>
      </c>
      <c r="I1041" s="174" t="s">
        <v>3098</v>
      </c>
      <c r="J1041" s="174" t="s">
        <v>5892</v>
      </c>
      <c r="K1041" s="174" t="s">
        <v>5877</v>
      </c>
      <c r="L1041" s="174" t="s">
        <v>4377</v>
      </c>
      <c r="M1041" s="174" t="s">
        <v>5878</v>
      </c>
      <c r="N1041" s="176">
        <v>960</v>
      </c>
      <c r="O1041" s="174" t="s">
        <v>3407</v>
      </c>
      <c r="P1041" s="177">
        <v>24289</v>
      </c>
      <c r="Q1041" s="176">
        <v>564</v>
      </c>
      <c r="R1041" s="175">
        <v>-121.37</v>
      </c>
      <c r="S1041" s="175">
        <v>-85.32</v>
      </c>
      <c r="T1041" s="178">
        <v>0</v>
      </c>
      <c r="U1041" s="96">
        <v>6</v>
      </c>
      <c r="V1041" s="38" t="s">
        <v>116</v>
      </c>
      <c r="W1041" s="38"/>
      <c r="X1041" s="137">
        <v>-2.5836250000000001</v>
      </c>
      <c r="Y1041" s="138">
        <v>53509</v>
      </c>
      <c r="Z1041" s="179">
        <v>33</v>
      </c>
      <c r="AA1041" s="139">
        <v>2046</v>
      </c>
      <c r="AB1041" s="131"/>
      <c r="AC1041" s="38"/>
      <c r="AD1041" s="140">
        <v>-85.32</v>
      </c>
      <c r="AE1041" s="141">
        <v>-82.736374999999995</v>
      </c>
      <c r="AF1041" s="141">
        <v>-80.152749999999997</v>
      </c>
      <c r="AG1041" s="141">
        <v>-77.569125</v>
      </c>
      <c r="AH1041" s="141">
        <v>-74.985500000000002</v>
      </c>
      <c r="AI1041" s="141">
        <v>-72.401875000000004</v>
      </c>
      <c r="AJ1041" s="141">
        <v>-69.818250000000006</v>
      </c>
      <c r="AK1041" s="141">
        <v>-67.234625000000008</v>
      </c>
      <c r="AL1041" s="141">
        <v>-64.65100000000001</v>
      </c>
      <c r="AM1041" s="141">
        <v>-62.067375000000013</v>
      </c>
      <c r="AN1041" s="141">
        <v>-59.483750000000015</v>
      </c>
      <c r="AO1041" s="141">
        <v>-56.900125000000017</v>
      </c>
      <c r="AP1041" s="141">
        <v>-54.316500000000019</v>
      </c>
      <c r="AQ1041" s="141">
        <v>-51.732875000000021</v>
      </c>
      <c r="AR1041" s="141">
        <v>-49.149250000000023</v>
      </c>
      <c r="AS1041" s="141">
        <v>-46.565625000000026</v>
      </c>
      <c r="AT1041" s="141">
        <v>-43.982000000000028</v>
      </c>
      <c r="AU1041" s="141">
        <v>-41.39837500000003</v>
      </c>
      <c r="AV1041" s="141">
        <v>-38.814750000000032</v>
      </c>
      <c r="AW1041" s="141">
        <v>-36.231125000000034</v>
      </c>
      <c r="AX1041" s="141">
        <v>-33.647500000000036</v>
      </c>
      <c r="AY1041" s="141">
        <v>-31.063875000000035</v>
      </c>
      <c r="AZ1041" s="141">
        <v>-28.480250000000034</v>
      </c>
      <c r="BA1041" s="141">
        <v>-25.896625000000032</v>
      </c>
      <c r="BB1041" s="141">
        <v>-23.313000000000031</v>
      </c>
      <c r="BC1041" s="141">
        <v>-20.729375000000029</v>
      </c>
      <c r="BD1041" s="141">
        <v>-18.145750000000028</v>
      </c>
      <c r="BE1041" s="141">
        <v>-15.562125000000028</v>
      </c>
      <c r="BF1041" s="141">
        <v>-12.978500000000029</v>
      </c>
      <c r="BG1041" s="141">
        <v>-10.394875000000029</v>
      </c>
      <c r="BH1041" s="141">
        <v>-7.8112500000000296</v>
      </c>
      <c r="BI1041" s="141">
        <v>-5.2276250000000299</v>
      </c>
      <c r="BJ1041" s="141">
        <v>-2.6440000000000299</v>
      </c>
      <c r="BK1041" s="141">
        <v>-6.0375000000029821E-2</v>
      </c>
      <c r="BL1041" s="141">
        <v>0</v>
      </c>
      <c r="BM1041" s="141">
        <v>0</v>
      </c>
      <c r="BN1041" s="141">
        <v>0</v>
      </c>
      <c r="BO1041" s="141">
        <v>0</v>
      </c>
      <c r="BP1041" s="141">
        <v>0</v>
      </c>
    </row>
    <row r="1042" spans="4:68">
      <c r="D1042" s="174" t="s">
        <v>5893</v>
      </c>
      <c r="E1042" s="175">
        <v>-716.53</v>
      </c>
      <c r="F1042" s="174" t="s">
        <v>4337</v>
      </c>
      <c r="G1042" s="174" t="s">
        <v>5891</v>
      </c>
      <c r="H1042" s="174" t="s">
        <v>191</v>
      </c>
      <c r="I1042" s="174" t="s">
        <v>3098</v>
      </c>
      <c r="J1042" s="174" t="s">
        <v>5892</v>
      </c>
      <c r="K1042" s="174" t="s">
        <v>5877</v>
      </c>
      <c r="L1042" s="174" t="s">
        <v>4377</v>
      </c>
      <c r="M1042" s="174" t="s">
        <v>5878</v>
      </c>
      <c r="N1042" s="176">
        <v>960</v>
      </c>
      <c r="O1042" s="174" t="s">
        <v>3407</v>
      </c>
      <c r="P1042" s="177">
        <v>24289</v>
      </c>
      <c r="Q1042" s="176">
        <v>564</v>
      </c>
      <c r="R1042" s="175">
        <v>-420.85</v>
      </c>
      <c r="S1042" s="175">
        <v>-295.68</v>
      </c>
      <c r="T1042" s="178">
        <v>0</v>
      </c>
      <c r="U1042" s="96">
        <v>6</v>
      </c>
      <c r="V1042" s="38" t="s">
        <v>116</v>
      </c>
      <c r="W1042" s="38"/>
      <c r="X1042" s="137">
        <v>-8.9566250000000007</v>
      </c>
      <c r="Y1042" s="138">
        <v>53509</v>
      </c>
      <c r="Z1042" s="179">
        <v>33</v>
      </c>
      <c r="AA1042" s="139">
        <v>2046</v>
      </c>
      <c r="AB1042" s="131"/>
      <c r="AC1042" s="38"/>
      <c r="AD1042" s="140">
        <v>-295.68</v>
      </c>
      <c r="AE1042" s="141">
        <v>-286.72337500000003</v>
      </c>
      <c r="AF1042" s="141">
        <v>-277.76675000000006</v>
      </c>
      <c r="AG1042" s="141">
        <v>-268.81012500000008</v>
      </c>
      <c r="AH1042" s="141">
        <v>-259.85350000000011</v>
      </c>
      <c r="AI1042" s="141">
        <v>-250.89687500000011</v>
      </c>
      <c r="AJ1042" s="141">
        <v>-241.94025000000011</v>
      </c>
      <c r="AK1042" s="141">
        <v>-232.9836250000001</v>
      </c>
      <c r="AL1042" s="141">
        <v>-224.0270000000001</v>
      </c>
      <c r="AM1042" s="141">
        <v>-215.0703750000001</v>
      </c>
      <c r="AN1042" s="141">
        <v>-206.1137500000001</v>
      </c>
      <c r="AO1042" s="141">
        <v>-197.15712500000009</v>
      </c>
      <c r="AP1042" s="141">
        <v>-188.20050000000009</v>
      </c>
      <c r="AQ1042" s="141">
        <v>-179.24387500000009</v>
      </c>
      <c r="AR1042" s="141">
        <v>-170.28725000000009</v>
      </c>
      <c r="AS1042" s="141">
        <v>-161.33062500000008</v>
      </c>
      <c r="AT1042" s="141">
        <v>-152.37400000000008</v>
      </c>
      <c r="AU1042" s="141">
        <v>-143.41737500000008</v>
      </c>
      <c r="AV1042" s="141">
        <v>-134.46075000000008</v>
      </c>
      <c r="AW1042" s="141">
        <v>-125.50412500000007</v>
      </c>
      <c r="AX1042" s="141">
        <v>-116.54750000000007</v>
      </c>
      <c r="AY1042" s="141">
        <v>-107.59087500000007</v>
      </c>
      <c r="AZ1042" s="141">
        <v>-98.634250000000065</v>
      </c>
      <c r="BA1042" s="141">
        <v>-89.677625000000063</v>
      </c>
      <c r="BB1042" s="141">
        <v>-80.72100000000006</v>
      </c>
      <c r="BC1042" s="141">
        <v>-71.764375000000058</v>
      </c>
      <c r="BD1042" s="141">
        <v>-62.807750000000055</v>
      </c>
      <c r="BE1042" s="141">
        <v>-53.851125000000053</v>
      </c>
      <c r="BF1042" s="141">
        <v>-44.89450000000005</v>
      </c>
      <c r="BG1042" s="141">
        <v>-35.937875000000048</v>
      </c>
      <c r="BH1042" s="141">
        <v>-26.981250000000045</v>
      </c>
      <c r="BI1042" s="141">
        <v>-18.024625000000043</v>
      </c>
      <c r="BJ1042" s="141">
        <v>-9.0680000000000422</v>
      </c>
      <c r="BK1042" s="141">
        <v>-0.11137500000004152</v>
      </c>
      <c r="BL1042" s="141">
        <v>0</v>
      </c>
      <c r="BM1042" s="141">
        <v>0</v>
      </c>
      <c r="BN1042" s="141">
        <v>0</v>
      </c>
      <c r="BO1042" s="141">
        <v>0</v>
      </c>
      <c r="BP1042" s="141">
        <v>0</v>
      </c>
    </row>
    <row r="1043" spans="4:68">
      <c r="D1043" s="174" t="s">
        <v>5894</v>
      </c>
      <c r="E1043" s="175">
        <v>340925.61</v>
      </c>
      <c r="F1043" s="174" t="s">
        <v>4337</v>
      </c>
      <c r="G1043" s="174" t="s">
        <v>5895</v>
      </c>
      <c r="H1043" s="174" t="s">
        <v>191</v>
      </c>
      <c r="I1043" s="174" t="s">
        <v>3098</v>
      </c>
      <c r="J1043" s="174" t="s">
        <v>5896</v>
      </c>
      <c r="K1043" s="174" t="s">
        <v>5897</v>
      </c>
      <c r="L1043" s="174" t="s">
        <v>4439</v>
      </c>
      <c r="M1043" s="174" t="s">
        <v>5240</v>
      </c>
      <c r="N1043" s="176">
        <v>960</v>
      </c>
      <c r="O1043" s="174" t="s">
        <v>3407</v>
      </c>
      <c r="P1043" s="177">
        <v>23924</v>
      </c>
      <c r="Q1043" s="176">
        <v>576</v>
      </c>
      <c r="R1043" s="175">
        <v>204543.53</v>
      </c>
      <c r="S1043" s="175">
        <v>136382.07999999999</v>
      </c>
      <c r="T1043" s="178">
        <v>0</v>
      </c>
      <c r="U1043" s="96">
        <v>6</v>
      </c>
      <c r="V1043" s="38" t="s">
        <v>116</v>
      </c>
      <c r="W1043" s="38"/>
      <c r="X1043" s="137">
        <v>4261.5701250000002</v>
      </c>
      <c r="Y1043" s="138">
        <v>53144</v>
      </c>
      <c r="Z1043" s="179">
        <v>32</v>
      </c>
      <c r="AA1043" s="139">
        <v>2045</v>
      </c>
      <c r="AB1043" s="131"/>
      <c r="AC1043" s="38"/>
      <c r="AD1043" s="140">
        <v>136382.07999999999</v>
      </c>
      <c r="AE1043" s="141">
        <v>132120.50987499999</v>
      </c>
      <c r="AF1043" s="141">
        <v>127858.93974999999</v>
      </c>
      <c r="AG1043" s="141">
        <v>123597.36962499999</v>
      </c>
      <c r="AH1043" s="141">
        <v>119335.79949999999</v>
      </c>
      <c r="AI1043" s="141">
        <v>115074.229375</v>
      </c>
      <c r="AJ1043" s="141">
        <v>110812.65925</v>
      </c>
      <c r="AK1043" s="141">
        <v>106551.089125</v>
      </c>
      <c r="AL1043" s="141">
        <v>102289.519</v>
      </c>
      <c r="AM1043" s="141">
        <v>98027.948875000002</v>
      </c>
      <c r="AN1043" s="141">
        <v>93766.378750000003</v>
      </c>
      <c r="AO1043" s="141">
        <v>89504.808625000005</v>
      </c>
      <c r="AP1043" s="141">
        <v>85243.238500000007</v>
      </c>
      <c r="AQ1043" s="141">
        <v>80981.668375000008</v>
      </c>
      <c r="AR1043" s="141">
        <v>76720.09825000001</v>
      </c>
      <c r="AS1043" s="141">
        <v>72458.528125000012</v>
      </c>
      <c r="AT1043" s="141">
        <v>68196.958000000013</v>
      </c>
      <c r="AU1043" s="141">
        <v>63935.387875000015</v>
      </c>
      <c r="AV1043" s="141">
        <v>59673.817750000017</v>
      </c>
      <c r="AW1043" s="141">
        <v>55412.247625000018</v>
      </c>
      <c r="AX1043" s="141">
        <v>51150.67750000002</v>
      </c>
      <c r="AY1043" s="141">
        <v>46889.107375000021</v>
      </c>
      <c r="AZ1043" s="141">
        <v>42627.537250000023</v>
      </c>
      <c r="BA1043" s="141">
        <v>38365.967125000025</v>
      </c>
      <c r="BB1043" s="141">
        <v>34104.397000000026</v>
      </c>
      <c r="BC1043" s="141">
        <v>29842.826875000028</v>
      </c>
      <c r="BD1043" s="141">
        <v>25581.25675000003</v>
      </c>
      <c r="BE1043" s="141">
        <v>21319.686625000031</v>
      </c>
      <c r="BF1043" s="141">
        <v>17058.116500000033</v>
      </c>
      <c r="BG1043" s="141">
        <v>12796.546375000033</v>
      </c>
      <c r="BH1043" s="141">
        <v>8534.9762500000325</v>
      </c>
      <c r="BI1043" s="141">
        <v>4273.4061250000323</v>
      </c>
      <c r="BJ1043" s="141">
        <v>11.836000000032072</v>
      </c>
      <c r="BK1043" s="141">
        <v>0</v>
      </c>
      <c r="BL1043" s="141">
        <v>0</v>
      </c>
      <c r="BM1043" s="141">
        <v>0</v>
      </c>
      <c r="BN1043" s="141">
        <v>0</v>
      </c>
      <c r="BO1043" s="141">
        <v>0</v>
      </c>
      <c r="BP1043" s="141">
        <v>0</v>
      </c>
    </row>
    <row r="1044" spans="4:68">
      <c r="D1044" s="174" t="s">
        <v>5898</v>
      </c>
      <c r="E1044" s="175">
        <v>1792508.78</v>
      </c>
      <c r="F1044" s="174" t="s">
        <v>4337</v>
      </c>
      <c r="G1044" s="174" t="s">
        <v>5899</v>
      </c>
      <c r="H1044" s="174" t="s">
        <v>191</v>
      </c>
      <c r="I1044" s="174" t="s">
        <v>3098</v>
      </c>
      <c r="J1044" s="174" t="s">
        <v>5900</v>
      </c>
      <c r="K1044" s="174" t="s">
        <v>5897</v>
      </c>
      <c r="L1044" s="174" t="s">
        <v>4439</v>
      </c>
      <c r="M1044" s="174" t="s">
        <v>5240</v>
      </c>
      <c r="N1044" s="176">
        <v>960</v>
      </c>
      <c r="O1044" s="174" t="s">
        <v>3407</v>
      </c>
      <c r="P1044" s="177">
        <v>23924</v>
      </c>
      <c r="Q1044" s="176">
        <v>576</v>
      </c>
      <c r="R1044" s="175">
        <v>1075442.8899999999</v>
      </c>
      <c r="S1044" s="175">
        <v>717065.89</v>
      </c>
      <c r="T1044" s="178">
        <v>0</v>
      </c>
      <c r="U1044" s="96">
        <v>6</v>
      </c>
      <c r="V1044" s="38" t="s">
        <v>116</v>
      </c>
      <c r="W1044" s="38"/>
      <c r="X1044" s="137">
        <v>22406.35975</v>
      </c>
      <c r="Y1044" s="138">
        <v>53144</v>
      </c>
      <c r="Z1044" s="179">
        <v>32</v>
      </c>
      <c r="AA1044" s="139">
        <v>2045</v>
      </c>
      <c r="AB1044" s="131"/>
      <c r="AC1044" s="38"/>
      <c r="AD1044" s="140">
        <v>717065.89</v>
      </c>
      <c r="AE1044" s="141">
        <v>694659.53025000007</v>
      </c>
      <c r="AF1044" s="141">
        <v>672253.17050000012</v>
      </c>
      <c r="AG1044" s="141">
        <v>649846.81075000018</v>
      </c>
      <c r="AH1044" s="141">
        <v>627440.45100000023</v>
      </c>
      <c r="AI1044" s="141">
        <v>605034.09125000029</v>
      </c>
      <c r="AJ1044" s="141">
        <v>582627.73150000034</v>
      </c>
      <c r="AK1044" s="141">
        <v>560221.3717500004</v>
      </c>
      <c r="AL1044" s="141">
        <v>537815.01200000045</v>
      </c>
      <c r="AM1044" s="141">
        <v>515408.65225000045</v>
      </c>
      <c r="AN1044" s="141">
        <v>493002.29250000045</v>
      </c>
      <c r="AO1044" s="141">
        <v>470595.93275000044</v>
      </c>
      <c r="AP1044" s="141">
        <v>448189.57300000044</v>
      </c>
      <c r="AQ1044" s="141">
        <v>425783.21325000044</v>
      </c>
      <c r="AR1044" s="141">
        <v>403376.85350000043</v>
      </c>
      <c r="AS1044" s="141">
        <v>380970.49375000043</v>
      </c>
      <c r="AT1044" s="141">
        <v>358564.13400000043</v>
      </c>
      <c r="AU1044" s="141">
        <v>336157.77425000042</v>
      </c>
      <c r="AV1044" s="141">
        <v>313751.41450000042</v>
      </c>
      <c r="AW1044" s="141">
        <v>291345.05475000042</v>
      </c>
      <c r="AX1044" s="141">
        <v>268938.69500000041</v>
      </c>
      <c r="AY1044" s="141">
        <v>246532.33525000041</v>
      </c>
      <c r="AZ1044" s="141">
        <v>224125.97550000041</v>
      </c>
      <c r="BA1044" s="141">
        <v>201719.6157500004</v>
      </c>
      <c r="BB1044" s="141">
        <v>179313.2560000004</v>
      </c>
      <c r="BC1044" s="141">
        <v>156906.8962500004</v>
      </c>
      <c r="BD1044" s="141">
        <v>134500.53650000039</v>
      </c>
      <c r="BE1044" s="141">
        <v>112094.17675000039</v>
      </c>
      <c r="BF1044" s="141">
        <v>89687.817000000388</v>
      </c>
      <c r="BG1044" s="141">
        <v>67281.457250000385</v>
      </c>
      <c r="BH1044" s="141">
        <v>44875.097500000382</v>
      </c>
      <c r="BI1044" s="141">
        <v>22468.737750000382</v>
      </c>
      <c r="BJ1044" s="141">
        <v>62.378000000382599</v>
      </c>
      <c r="BK1044" s="141">
        <v>0</v>
      </c>
      <c r="BL1044" s="141">
        <v>0</v>
      </c>
      <c r="BM1044" s="141">
        <v>0</v>
      </c>
      <c r="BN1044" s="141">
        <v>0</v>
      </c>
      <c r="BO1044" s="141">
        <v>0</v>
      </c>
      <c r="BP1044" s="141">
        <v>0</v>
      </c>
    </row>
    <row r="1045" spans="4:68">
      <c r="D1045" s="174" t="s">
        <v>5901</v>
      </c>
      <c r="E1045" s="175">
        <v>1397876.51</v>
      </c>
      <c r="F1045" s="174" t="s">
        <v>4337</v>
      </c>
      <c r="G1045" s="174" t="s">
        <v>5902</v>
      </c>
      <c r="H1045" s="174" t="s">
        <v>191</v>
      </c>
      <c r="I1045" s="174" t="s">
        <v>3098</v>
      </c>
      <c r="J1045" s="174" t="s">
        <v>5903</v>
      </c>
      <c r="K1045" s="174" t="s">
        <v>5897</v>
      </c>
      <c r="L1045" s="174" t="s">
        <v>4439</v>
      </c>
      <c r="M1045" s="174" t="s">
        <v>5240</v>
      </c>
      <c r="N1045" s="176">
        <v>960</v>
      </c>
      <c r="O1045" s="174" t="s">
        <v>3407</v>
      </c>
      <c r="P1045" s="177">
        <v>23924</v>
      </c>
      <c r="Q1045" s="176">
        <v>576</v>
      </c>
      <c r="R1045" s="175">
        <v>838677.28</v>
      </c>
      <c r="S1045" s="175">
        <v>559199.23</v>
      </c>
      <c r="T1045" s="178">
        <v>0</v>
      </c>
      <c r="U1045" s="96">
        <v>6</v>
      </c>
      <c r="V1045" s="38" t="s">
        <v>116</v>
      </c>
      <c r="W1045" s="38"/>
      <c r="X1045" s="137">
        <v>17473.456375000002</v>
      </c>
      <c r="Y1045" s="138">
        <v>53144</v>
      </c>
      <c r="Z1045" s="179">
        <v>32</v>
      </c>
      <c r="AA1045" s="139">
        <v>2045</v>
      </c>
      <c r="AB1045" s="131"/>
      <c r="AC1045" s="38"/>
      <c r="AD1045" s="140">
        <v>559199.23</v>
      </c>
      <c r="AE1045" s="141">
        <v>541725.77362500003</v>
      </c>
      <c r="AF1045" s="141">
        <v>524252.31725000002</v>
      </c>
      <c r="AG1045" s="141">
        <v>506778.86087500001</v>
      </c>
      <c r="AH1045" s="141">
        <v>489305.4045</v>
      </c>
      <c r="AI1045" s="141">
        <v>471831.948125</v>
      </c>
      <c r="AJ1045" s="141">
        <v>454358.49174999999</v>
      </c>
      <c r="AK1045" s="141">
        <v>436885.03537499998</v>
      </c>
      <c r="AL1045" s="141">
        <v>419411.57899999997</v>
      </c>
      <c r="AM1045" s="141">
        <v>401938.12262499996</v>
      </c>
      <c r="AN1045" s="141">
        <v>384464.66624999995</v>
      </c>
      <c r="AO1045" s="141">
        <v>366991.20987499994</v>
      </c>
      <c r="AP1045" s="141">
        <v>349517.75349999993</v>
      </c>
      <c r="AQ1045" s="141">
        <v>332044.29712499992</v>
      </c>
      <c r="AR1045" s="141">
        <v>314570.84074999992</v>
      </c>
      <c r="AS1045" s="141">
        <v>297097.38437499991</v>
      </c>
      <c r="AT1045" s="141">
        <v>279623.9279999999</v>
      </c>
      <c r="AU1045" s="141">
        <v>262150.47162499989</v>
      </c>
      <c r="AV1045" s="141">
        <v>244677.01524999988</v>
      </c>
      <c r="AW1045" s="141">
        <v>227203.55887499987</v>
      </c>
      <c r="AX1045" s="141">
        <v>209730.10249999986</v>
      </c>
      <c r="AY1045" s="141">
        <v>192256.64612499985</v>
      </c>
      <c r="AZ1045" s="141">
        <v>174783.18974999984</v>
      </c>
      <c r="BA1045" s="141">
        <v>157309.73337499984</v>
      </c>
      <c r="BB1045" s="141">
        <v>139836.27699999983</v>
      </c>
      <c r="BC1045" s="141">
        <v>122362.82062499982</v>
      </c>
      <c r="BD1045" s="141">
        <v>104889.36424999981</v>
      </c>
      <c r="BE1045" s="141">
        <v>87415.907874999801</v>
      </c>
      <c r="BF1045" s="141">
        <v>69942.451499999792</v>
      </c>
      <c r="BG1045" s="141">
        <v>52468.99512499979</v>
      </c>
      <c r="BH1045" s="141">
        <v>34995.538749999789</v>
      </c>
      <c r="BI1045" s="141">
        <v>17522.082374999787</v>
      </c>
      <c r="BJ1045" s="141">
        <v>48.625999999785563</v>
      </c>
      <c r="BK1045" s="141">
        <v>0</v>
      </c>
      <c r="BL1045" s="141">
        <v>0</v>
      </c>
      <c r="BM1045" s="141">
        <v>0</v>
      </c>
      <c r="BN1045" s="141">
        <v>0</v>
      </c>
      <c r="BO1045" s="141">
        <v>0</v>
      </c>
      <c r="BP1045" s="141">
        <v>0</v>
      </c>
    </row>
    <row r="1046" spans="4:68">
      <c r="D1046" s="174" t="s">
        <v>5904</v>
      </c>
      <c r="E1046" s="175">
        <v>2408850.15</v>
      </c>
      <c r="F1046" s="174" t="s">
        <v>4337</v>
      </c>
      <c r="G1046" s="174" t="s">
        <v>5905</v>
      </c>
      <c r="H1046" s="174" t="s">
        <v>191</v>
      </c>
      <c r="I1046" s="174" t="s">
        <v>3098</v>
      </c>
      <c r="J1046" s="174" t="s">
        <v>5906</v>
      </c>
      <c r="K1046" s="174" t="s">
        <v>5897</v>
      </c>
      <c r="L1046" s="174" t="s">
        <v>4439</v>
      </c>
      <c r="M1046" s="174" t="s">
        <v>5240</v>
      </c>
      <c r="N1046" s="176">
        <v>960</v>
      </c>
      <c r="O1046" s="174" t="s">
        <v>3407</v>
      </c>
      <c r="P1046" s="177">
        <v>23924</v>
      </c>
      <c r="Q1046" s="176">
        <v>576</v>
      </c>
      <c r="R1046" s="175">
        <v>1445226.35</v>
      </c>
      <c r="S1046" s="175">
        <v>963623.8</v>
      </c>
      <c r="T1046" s="178">
        <v>0</v>
      </c>
      <c r="U1046" s="96">
        <v>6</v>
      </c>
      <c r="V1046" s="38" t="s">
        <v>116</v>
      </c>
      <c r="W1046" s="38"/>
      <c r="X1046" s="137">
        <v>30110.626874999994</v>
      </c>
      <c r="Y1046" s="138">
        <v>53144</v>
      </c>
      <c r="Z1046" s="179">
        <v>32</v>
      </c>
      <c r="AA1046" s="139">
        <v>2045</v>
      </c>
      <c r="AB1046" s="131"/>
      <c r="AC1046" s="38"/>
      <c r="AD1046" s="140">
        <v>963623.8</v>
      </c>
      <c r="AE1046" s="141">
        <v>933513.17312500009</v>
      </c>
      <c r="AF1046" s="141">
        <v>903402.54625000013</v>
      </c>
      <c r="AG1046" s="141">
        <v>873291.91937500017</v>
      </c>
      <c r="AH1046" s="141">
        <v>843181.29250000021</v>
      </c>
      <c r="AI1046" s="141">
        <v>813070.66562500026</v>
      </c>
      <c r="AJ1046" s="141">
        <v>782960.0387500003</v>
      </c>
      <c r="AK1046" s="141">
        <v>752849.41187500034</v>
      </c>
      <c r="AL1046" s="141">
        <v>722738.78500000038</v>
      </c>
      <c r="AM1046" s="141">
        <v>692628.15812500042</v>
      </c>
      <c r="AN1046" s="141">
        <v>662517.53125000047</v>
      </c>
      <c r="AO1046" s="141">
        <v>632406.90437500051</v>
      </c>
      <c r="AP1046" s="141">
        <v>602296.27750000055</v>
      </c>
      <c r="AQ1046" s="141">
        <v>572185.65062500059</v>
      </c>
      <c r="AR1046" s="141">
        <v>542075.02375000063</v>
      </c>
      <c r="AS1046" s="141">
        <v>511964.39687500062</v>
      </c>
      <c r="AT1046" s="141">
        <v>481853.7700000006</v>
      </c>
      <c r="AU1046" s="141">
        <v>451743.14312500058</v>
      </c>
      <c r="AV1046" s="141">
        <v>421632.51625000057</v>
      </c>
      <c r="AW1046" s="141">
        <v>391521.88937500055</v>
      </c>
      <c r="AX1046" s="141">
        <v>361411.26250000054</v>
      </c>
      <c r="AY1046" s="141">
        <v>331300.63562500052</v>
      </c>
      <c r="AZ1046" s="141">
        <v>301190.0087500005</v>
      </c>
      <c r="BA1046" s="141">
        <v>271079.38187500049</v>
      </c>
      <c r="BB1046" s="141">
        <v>240968.7550000005</v>
      </c>
      <c r="BC1046" s="141">
        <v>210858.12812500051</v>
      </c>
      <c r="BD1046" s="141">
        <v>180747.50125000053</v>
      </c>
      <c r="BE1046" s="141">
        <v>150636.87437500054</v>
      </c>
      <c r="BF1046" s="141">
        <v>120526.24750000055</v>
      </c>
      <c r="BG1046" s="141">
        <v>90415.620625000563</v>
      </c>
      <c r="BH1046" s="141">
        <v>60304.993750000569</v>
      </c>
      <c r="BI1046" s="141">
        <v>30194.366875000575</v>
      </c>
      <c r="BJ1046" s="141">
        <v>83.740000000580039</v>
      </c>
      <c r="BK1046" s="141">
        <v>0</v>
      </c>
      <c r="BL1046" s="141">
        <v>0</v>
      </c>
      <c r="BM1046" s="141">
        <v>0</v>
      </c>
      <c r="BN1046" s="141">
        <v>0</v>
      </c>
      <c r="BO1046" s="141">
        <v>0</v>
      </c>
      <c r="BP1046" s="141">
        <v>0</v>
      </c>
    </row>
    <row r="1047" spans="4:68">
      <c r="D1047" s="174" t="s">
        <v>5907</v>
      </c>
      <c r="E1047" s="175">
        <v>-1135.52</v>
      </c>
      <c r="F1047" s="174" t="s">
        <v>4337</v>
      </c>
      <c r="G1047" s="174" t="s">
        <v>5908</v>
      </c>
      <c r="H1047" s="174" t="s">
        <v>191</v>
      </c>
      <c r="I1047" s="174" t="s">
        <v>3098</v>
      </c>
      <c r="J1047" s="174" t="s">
        <v>5909</v>
      </c>
      <c r="K1047" s="174" t="s">
        <v>5897</v>
      </c>
      <c r="L1047" s="174" t="s">
        <v>4439</v>
      </c>
      <c r="M1047" s="174" t="s">
        <v>5240</v>
      </c>
      <c r="N1047" s="176">
        <v>960</v>
      </c>
      <c r="O1047" s="174" t="s">
        <v>3407</v>
      </c>
      <c r="P1047" s="177">
        <v>23924</v>
      </c>
      <c r="Q1047" s="176">
        <v>576</v>
      </c>
      <c r="R1047" s="175">
        <v>-681.21</v>
      </c>
      <c r="S1047" s="175">
        <v>-454.31</v>
      </c>
      <c r="T1047" s="178">
        <v>0</v>
      </c>
      <c r="U1047" s="96">
        <v>6</v>
      </c>
      <c r="V1047" s="38" t="s">
        <v>116</v>
      </c>
      <c r="W1047" s="38"/>
      <c r="X1047" s="137">
        <v>-14.194000000000001</v>
      </c>
      <c r="Y1047" s="138">
        <v>53144</v>
      </c>
      <c r="Z1047" s="179">
        <v>32</v>
      </c>
      <c r="AA1047" s="139">
        <v>2045</v>
      </c>
      <c r="AB1047" s="131"/>
      <c r="AC1047" s="38"/>
      <c r="AD1047" s="140">
        <v>-454.31</v>
      </c>
      <c r="AE1047" s="141">
        <v>-440.11599999999999</v>
      </c>
      <c r="AF1047" s="141">
        <v>-425.92199999999997</v>
      </c>
      <c r="AG1047" s="141">
        <v>-411.72799999999995</v>
      </c>
      <c r="AH1047" s="141">
        <v>-397.53399999999993</v>
      </c>
      <c r="AI1047" s="141">
        <v>-383.33999999999992</v>
      </c>
      <c r="AJ1047" s="141">
        <v>-369.1459999999999</v>
      </c>
      <c r="AK1047" s="141">
        <v>-354.95199999999988</v>
      </c>
      <c r="AL1047" s="141">
        <v>-340.75799999999987</v>
      </c>
      <c r="AM1047" s="141">
        <v>-326.56399999999985</v>
      </c>
      <c r="AN1047" s="141">
        <v>-312.36999999999983</v>
      </c>
      <c r="AO1047" s="141">
        <v>-298.17599999999982</v>
      </c>
      <c r="AP1047" s="141">
        <v>-283.9819999999998</v>
      </c>
      <c r="AQ1047" s="141">
        <v>-269.78799999999978</v>
      </c>
      <c r="AR1047" s="141">
        <v>-255.5939999999998</v>
      </c>
      <c r="AS1047" s="141">
        <v>-241.39999999999981</v>
      </c>
      <c r="AT1047" s="141">
        <v>-227.20599999999982</v>
      </c>
      <c r="AU1047" s="141">
        <v>-213.01199999999983</v>
      </c>
      <c r="AV1047" s="141">
        <v>-198.81799999999984</v>
      </c>
      <c r="AW1047" s="141">
        <v>-184.62399999999985</v>
      </c>
      <c r="AX1047" s="141">
        <v>-170.42999999999986</v>
      </c>
      <c r="AY1047" s="141">
        <v>-156.23599999999988</v>
      </c>
      <c r="AZ1047" s="141">
        <v>-142.04199999999989</v>
      </c>
      <c r="BA1047" s="141">
        <v>-127.84799999999989</v>
      </c>
      <c r="BB1047" s="141">
        <v>-113.65399999999988</v>
      </c>
      <c r="BC1047" s="141">
        <v>-99.45999999999988</v>
      </c>
      <c r="BD1047" s="141">
        <v>-85.265999999999877</v>
      </c>
      <c r="BE1047" s="141">
        <v>-71.071999999999875</v>
      </c>
      <c r="BF1047" s="141">
        <v>-56.877999999999872</v>
      </c>
      <c r="BG1047" s="141">
        <v>-42.68399999999987</v>
      </c>
      <c r="BH1047" s="141">
        <v>-28.489999999999867</v>
      </c>
      <c r="BI1047" s="141">
        <v>-14.295999999999866</v>
      </c>
      <c r="BJ1047" s="141">
        <v>-0.10199999999986531</v>
      </c>
      <c r="BK1047" s="141">
        <v>0</v>
      </c>
      <c r="BL1047" s="141">
        <v>0</v>
      </c>
      <c r="BM1047" s="141">
        <v>0</v>
      </c>
      <c r="BN1047" s="141">
        <v>0</v>
      </c>
      <c r="BO1047" s="141">
        <v>0</v>
      </c>
      <c r="BP1047" s="141">
        <v>0</v>
      </c>
    </row>
    <row r="1048" spans="4:68">
      <c r="D1048" s="174" t="s">
        <v>5910</v>
      </c>
      <c r="E1048" s="175">
        <v>198410.89</v>
      </c>
      <c r="F1048" s="174" t="s">
        <v>3428</v>
      </c>
      <c r="G1048" s="174" t="s">
        <v>5911</v>
      </c>
      <c r="H1048" s="174" t="s">
        <v>191</v>
      </c>
      <c r="I1048" s="174" t="s">
        <v>3098</v>
      </c>
      <c r="J1048" s="174" t="s">
        <v>5912</v>
      </c>
      <c r="K1048" s="174"/>
      <c r="L1048" s="174" t="s">
        <v>4704</v>
      </c>
      <c r="M1048" s="174" t="s">
        <v>4705</v>
      </c>
      <c r="N1048" s="176">
        <v>960</v>
      </c>
      <c r="O1048" s="174" t="s">
        <v>3407</v>
      </c>
      <c r="P1048" s="177">
        <v>19541</v>
      </c>
      <c r="Q1048" s="176">
        <v>720</v>
      </c>
      <c r="R1048" s="175">
        <v>148801.19</v>
      </c>
      <c r="S1048" s="175">
        <v>49609.7</v>
      </c>
      <c r="T1048" s="178">
        <v>0</v>
      </c>
      <c r="U1048" s="96">
        <v>2</v>
      </c>
      <c r="V1048" s="38" t="s">
        <v>112</v>
      </c>
      <c r="W1048" s="38"/>
      <c r="X1048" s="137">
        <v>2480.1361250000004</v>
      </c>
      <c r="Y1048" s="138">
        <v>48761</v>
      </c>
      <c r="Z1048" s="179">
        <v>20</v>
      </c>
      <c r="AA1048" s="139">
        <v>2033</v>
      </c>
      <c r="AB1048" s="131"/>
      <c r="AC1048" s="38"/>
      <c r="AD1048" s="140">
        <v>49609.7</v>
      </c>
      <c r="AE1048" s="141">
        <v>47129.563875</v>
      </c>
      <c r="AF1048" s="141">
        <v>44649.427750000003</v>
      </c>
      <c r="AG1048" s="141">
        <v>42169.291625000005</v>
      </c>
      <c r="AH1048" s="141">
        <v>39689.155500000008</v>
      </c>
      <c r="AI1048" s="141">
        <v>37209.019375000011</v>
      </c>
      <c r="AJ1048" s="141">
        <v>34728.883250000014</v>
      </c>
      <c r="AK1048" s="141">
        <v>32248.747125000013</v>
      </c>
      <c r="AL1048" s="141">
        <v>29768.611000000012</v>
      </c>
      <c r="AM1048" s="141">
        <v>27288.474875000011</v>
      </c>
      <c r="AN1048" s="141">
        <v>24808.33875000001</v>
      </c>
      <c r="AO1048" s="141">
        <v>22328.202625000009</v>
      </c>
      <c r="AP1048" s="141">
        <v>19848.066500000008</v>
      </c>
      <c r="AQ1048" s="141">
        <v>17367.930375000007</v>
      </c>
      <c r="AR1048" s="141">
        <v>14887.794250000006</v>
      </c>
      <c r="AS1048" s="141">
        <v>12407.658125000005</v>
      </c>
      <c r="AT1048" s="141">
        <v>9927.5220000000045</v>
      </c>
      <c r="AU1048" s="141">
        <v>7447.3858750000036</v>
      </c>
      <c r="AV1048" s="141">
        <v>4967.2497500000027</v>
      </c>
      <c r="AW1048" s="141">
        <v>2487.1136250000022</v>
      </c>
      <c r="AX1048" s="141">
        <v>6.9775000000017826</v>
      </c>
      <c r="AY1048" s="141">
        <v>0</v>
      </c>
      <c r="AZ1048" s="141">
        <v>0</v>
      </c>
      <c r="BA1048" s="141">
        <v>0</v>
      </c>
      <c r="BB1048" s="141">
        <v>0</v>
      </c>
      <c r="BC1048" s="141">
        <v>0</v>
      </c>
      <c r="BD1048" s="141">
        <v>0</v>
      </c>
      <c r="BE1048" s="141">
        <v>0</v>
      </c>
      <c r="BF1048" s="141">
        <v>0</v>
      </c>
      <c r="BG1048" s="141">
        <v>0</v>
      </c>
      <c r="BH1048" s="141">
        <v>0</v>
      </c>
      <c r="BI1048" s="141">
        <v>0</v>
      </c>
      <c r="BJ1048" s="141">
        <v>0</v>
      </c>
      <c r="BK1048" s="141">
        <v>0</v>
      </c>
      <c r="BL1048" s="141">
        <v>0</v>
      </c>
      <c r="BM1048" s="141">
        <v>0</v>
      </c>
      <c r="BN1048" s="141">
        <v>0</v>
      </c>
      <c r="BO1048" s="141">
        <v>0</v>
      </c>
      <c r="BP1048" s="141">
        <v>0</v>
      </c>
    </row>
    <row r="1049" spans="4:68">
      <c r="D1049" s="174" t="s">
        <v>5913</v>
      </c>
      <c r="E1049" s="175">
        <v>-264.72000000000003</v>
      </c>
      <c r="F1049" s="174" t="s">
        <v>3409</v>
      </c>
      <c r="G1049" s="174" t="s">
        <v>5914</v>
      </c>
      <c r="H1049" s="174" t="s">
        <v>191</v>
      </c>
      <c r="I1049" s="174" t="s">
        <v>3098</v>
      </c>
      <c r="J1049" s="174" t="s">
        <v>5915</v>
      </c>
      <c r="K1049" s="174" t="s">
        <v>5916</v>
      </c>
      <c r="L1049" s="174" t="s">
        <v>4377</v>
      </c>
      <c r="M1049" s="174" t="s">
        <v>5376</v>
      </c>
      <c r="N1049" s="176">
        <v>960</v>
      </c>
      <c r="O1049" s="174" t="s">
        <v>3407</v>
      </c>
      <c r="P1049" s="177">
        <v>19541</v>
      </c>
      <c r="Q1049" s="176">
        <v>720</v>
      </c>
      <c r="R1049" s="175">
        <v>-198.4</v>
      </c>
      <c r="S1049" s="175">
        <v>-66.319999999999993</v>
      </c>
      <c r="T1049" s="178">
        <v>0</v>
      </c>
      <c r="U1049" s="96">
        <v>6</v>
      </c>
      <c r="V1049" s="38" t="s">
        <v>116</v>
      </c>
      <c r="W1049" s="38"/>
      <c r="X1049" s="137">
        <v>-3.3090000000000006</v>
      </c>
      <c r="Y1049" s="138">
        <v>48761</v>
      </c>
      <c r="Z1049" s="179">
        <v>20</v>
      </c>
      <c r="AA1049" s="139">
        <v>2033</v>
      </c>
      <c r="AB1049" s="131"/>
      <c r="AC1049" s="38"/>
      <c r="AD1049" s="140">
        <v>-66.319999999999993</v>
      </c>
      <c r="AE1049" s="141">
        <v>-63.010999999999996</v>
      </c>
      <c r="AF1049" s="141">
        <v>-59.701999999999998</v>
      </c>
      <c r="AG1049" s="141">
        <v>-56.393000000000001</v>
      </c>
      <c r="AH1049" s="141">
        <v>-53.084000000000003</v>
      </c>
      <c r="AI1049" s="141">
        <v>-49.775000000000006</v>
      </c>
      <c r="AJ1049" s="141">
        <v>-46.466000000000008</v>
      </c>
      <c r="AK1049" s="141">
        <v>-43.157000000000011</v>
      </c>
      <c r="AL1049" s="141">
        <v>-39.848000000000013</v>
      </c>
      <c r="AM1049" s="141">
        <v>-36.539000000000016</v>
      </c>
      <c r="AN1049" s="141">
        <v>-33.230000000000018</v>
      </c>
      <c r="AO1049" s="141">
        <v>-29.921000000000017</v>
      </c>
      <c r="AP1049" s="141">
        <v>-26.612000000000016</v>
      </c>
      <c r="AQ1049" s="141">
        <v>-23.303000000000015</v>
      </c>
      <c r="AR1049" s="141">
        <v>-19.994000000000014</v>
      </c>
      <c r="AS1049" s="141">
        <v>-16.685000000000013</v>
      </c>
      <c r="AT1049" s="141">
        <v>-13.376000000000012</v>
      </c>
      <c r="AU1049" s="141">
        <v>-10.067000000000011</v>
      </c>
      <c r="AV1049" s="141">
        <v>-6.7580000000000098</v>
      </c>
      <c r="AW1049" s="141">
        <v>-3.4490000000000092</v>
      </c>
      <c r="AX1049" s="141">
        <v>-0.14000000000000856</v>
      </c>
      <c r="AY1049" s="141">
        <v>0</v>
      </c>
      <c r="AZ1049" s="141">
        <v>0</v>
      </c>
      <c r="BA1049" s="141">
        <v>0</v>
      </c>
      <c r="BB1049" s="141">
        <v>0</v>
      </c>
      <c r="BC1049" s="141">
        <v>0</v>
      </c>
      <c r="BD1049" s="141">
        <v>0</v>
      </c>
      <c r="BE1049" s="141">
        <v>0</v>
      </c>
      <c r="BF1049" s="141">
        <v>0</v>
      </c>
      <c r="BG1049" s="141">
        <v>0</v>
      </c>
      <c r="BH1049" s="141">
        <v>0</v>
      </c>
      <c r="BI1049" s="141">
        <v>0</v>
      </c>
      <c r="BJ1049" s="141">
        <v>0</v>
      </c>
      <c r="BK1049" s="141">
        <v>0</v>
      </c>
      <c r="BL1049" s="141">
        <v>0</v>
      </c>
      <c r="BM1049" s="141">
        <v>0</v>
      </c>
      <c r="BN1049" s="141">
        <v>0</v>
      </c>
      <c r="BO1049" s="141">
        <v>0</v>
      </c>
      <c r="BP1049" s="141">
        <v>0</v>
      </c>
    </row>
    <row r="1050" spans="4:68">
      <c r="D1050" s="174" t="s">
        <v>5917</v>
      </c>
      <c r="E1050" s="175">
        <v>896955.84</v>
      </c>
      <c r="F1050" s="174" t="s">
        <v>3409</v>
      </c>
      <c r="G1050" s="174" t="s">
        <v>5914</v>
      </c>
      <c r="H1050" s="174" t="s">
        <v>191</v>
      </c>
      <c r="I1050" s="174" t="s">
        <v>3098</v>
      </c>
      <c r="J1050" s="174" t="s">
        <v>5915</v>
      </c>
      <c r="K1050" s="174" t="s">
        <v>5916</v>
      </c>
      <c r="L1050" s="174" t="s">
        <v>4377</v>
      </c>
      <c r="M1050" s="174" t="s">
        <v>5376</v>
      </c>
      <c r="N1050" s="176">
        <v>960</v>
      </c>
      <c r="O1050" s="174" t="s">
        <v>3407</v>
      </c>
      <c r="P1050" s="177">
        <v>19541</v>
      </c>
      <c r="Q1050" s="176">
        <v>720</v>
      </c>
      <c r="R1050" s="175">
        <v>672685.62</v>
      </c>
      <c r="S1050" s="175">
        <v>224270.22</v>
      </c>
      <c r="T1050" s="178">
        <v>0</v>
      </c>
      <c r="U1050" s="96">
        <v>6</v>
      </c>
      <c r="V1050" s="38" t="s">
        <v>116</v>
      </c>
      <c r="W1050" s="38"/>
      <c r="X1050" s="137">
        <v>11211.948</v>
      </c>
      <c r="Y1050" s="138">
        <v>48761</v>
      </c>
      <c r="Z1050" s="179">
        <v>20</v>
      </c>
      <c r="AA1050" s="139">
        <v>2033</v>
      </c>
      <c r="AB1050" s="131"/>
      <c r="AC1050" s="38"/>
      <c r="AD1050" s="140">
        <v>224270.22</v>
      </c>
      <c r="AE1050" s="141">
        <v>213058.272</v>
      </c>
      <c r="AF1050" s="141">
        <v>201846.32399999999</v>
      </c>
      <c r="AG1050" s="141">
        <v>190634.37599999999</v>
      </c>
      <c r="AH1050" s="141">
        <v>179422.42799999999</v>
      </c>
      <c r="AI1050" s="141">
        <v>168210.47999999998</v>
      </c>
      <c r="AJ1050" s="141">
        <v>156998.53199999998</v>
      </c>
      <c r="AK1050" s="141">
        <v>145786.58399999997</v>
      </c>
      <c r="AL1050" s="141">
        <v>134574.63599999997</v>
      </c>
      <c r="AM1050" s="141">
        <v>123362.68799999997</v>
      </c>
      <c r="AN1050" s="141">
        <v>112150.73999999996</v>
      </c>
      <c r="AO1050" s="141">
        <v>100938.79199999996</v>
      </c>
      <c r="AP1050" s="141">
        <v>89726.843999999954</v>
      </c>
      <c r="AQ1050" s="141">
        <v>78514.89599999995</v>
      </c>
      <c r="AR1050" s="141">
        <v>67302.947999999946</v>
      </c>
      <c r="AS1050" s="141">
        <v>56090.999999999942</v>
      </c>
      <c r="AT1050" s="141">
        <v>44879.051999999938</v>
      </c>
      <c r="AU1050" s="141">
        <v>33667.103999999934</v>
      </c>
      <c r="AV1050" s="141">
        <v>22455.155999999934</v>
      </c>
      <c r="AW1050" s="141">
        <v>11243.207999999933</v>
      </c>
      <c r="AX1050" s="141">
        <v>31.259999999932916</v>
      </c>
      <c r="AY1050" s="141">
        <v>0</v>
      </c>
      <c r="AZ1050" s="141">
        <v>0</v>
      </c>
      <c r="BA1050" s="141">
        <v>0</v>
      </c>
      <c r="BB1050" s="141">
        <v>0</v>
      </c>
      <c r="BC1050" s="141">
        <v>0</v>
      </c>
      <c r="BD1050" s="141">
        <v>0</v>
      </c>
      <c r="BE1050" s="141">
        <v>0</v>
      </c>
      <c r="BF1050" s="141">
        <v>0</v>
      </c>
      <c r="BG1050" s="141">
        <v>0</v>
      </c>
      <c r="BH1050" s="141">
        <v>0</v>
      </c>
      <c r="BI1050" s="141">
        <v>0</v>
      </c>
      <c r="BJ1050" s="141">
        <v>0</v>
      </c>
      <c r="BK1050" s="141">
        <v>0</v>
      </c>
      <c r="BL1050" s="141">
        <v>0</v>
      </c>
      <c r="BM1050" s="141">
        <v>0</v>
      </c>
      <c r="BN1050" s="141">
        <v>0</v>
      </c>
      <c r="BO1050" s="141">
        <v>0</v>
      </c>
      <c r="BP1050" s="141">
        <v>0</v>
      </c>
    </row>
    <row r="1051" spans="4:68">
      <c r="D1051" s="174" t="s">
        <v>5918</v>
      </c>
      <c r="E1051" s="175">
        <v>481937.97</v>
      </c>
      <c r="F1051" s="174" t="s">
        <v>3428</v>
      </c>
      <c r="G1051" s="174" t="s">
        <v>5919</v>
      </c>
      <c r="H1051" s="174" t="s">
        <v>191</v>
      </c>
      <c r="I1051" s="174" t="s">
        <v>3098</v>
      </c>
      <c r="J1051" s="174" t="s">
        <v>5920</v>
      </c>
      <c r="K1051" s="174"/>
      <c r="L1051" s="174" t="s">
        <v>4475</v>
      </c>
      <c r="M1051" s="174" t="s">
        <v>5376</v>
      </c>
      <c r="N1051" s="176">
        <v>960</v>
      </c>
      <c r="O1051" s="174" t="s">
        <v>3407</v>
      </c>
      <c r="P1051" s="177">
        <v>19541</v>
      </c>
      <c r="Q1051" s="176">
        <v>720</v>
      </c>
      <c r="R1051" s="175">
        <v>361436.68</v>
      </c>
      <c r="S1051" s="175">
        <v>120501.29</v>
      </c>
      <c r="T1051" s="178">
        <v>0</v>
      </c>
      <c r="U1051" s="96">
        <v>6</v>
      </c>
      <c r="V1051" s="38" t="s">
        <v>116</v>
      </c>
      <c r="W1051" s="38"/>
      <c r="X1051" s="137">
        <v>6024.2246249999989</v>
      </c>
      <c r="Y1051" s="138">
        <v>48761</v>
      </c>
      <c r="Z1051" s="179">
        <v>20</v>
      </c>
      <c r="AA1051" s="139">
        <v>2033</v>
      </c>
      <c r="AB1051" s="131"/>
      <c r="AC1051" s="38"/>
      <c r="AD1051" s="140">
        <v>120501.29</v>
      </c>
      <c r="AE1051" s="141">
        <v>114477.06537499999</v>
      </c>
      <c r="AF1051" s="141">
        <v>108452.84074999999</v>
      </c>
      <c r="AG1051" s="141">
        <v>102428.61612499999</v>
      </c>
      <c r="AH1051" s="141">
        <v>96404.391499999983</v>
      </c>
      <c r="AI1051" s="141">
        <v>90380.166874999981</v>
      </c>
      <c r="AJ1051" s="141">
        <v>84355.942249999978</v>
      </c>
      <c r="AK1051" s="141">
        <v>78331.717624999976</v>
      </c>
      <c r="AL1051" s="141">
        <v>72307.492999999973</v>
      </c>
      <c r="AM1051" s="141">
        <v>66283.268374999971</v>
      </c>
      <c r="AN1051" s="141">
        <v>60259.043749999968</v>
      </c>
      <c r="AO1051" s="141">
        <v>54234.819124999965</v>
      </c>
      <c r="AP1051" s="141">
        <v>48210.594499999963</v>
      </c>
      <c r="AQ1051" s="141">
        <v>42186.36987499996</v>
      </c>
      <c r="AR1051" s="141">
        <v>36162.145249999958</v>
      </c>
      <c r="AS1051" s="141">
        <v>30137.920624999959</v>
      </c>
      <c r="AT1051" s="141">
        <v>24113.69599999996</v>
      </c>
      <c r="AU1051" s="141">
        <v>18089.471374999961</v>
      </c>
      <c r="AV1051" s="141">
        <v>12065.246749999962</v>
      </c>
      <c r="AW1051" s="141">
        <v>6041.0221249999631</v>
      </c>
      <c r="AX1051" s="141">
        <v>16.797499999964202</v>
      </c>
      <c r="AY1051" s="141">
        <v>0</v>
      </c>
      <c r="AZ1051" s="141">
        <v>0</v>
      </c>
      <c r="BA1051" s="141">
        <v>0</v>
      </c>
      <c r="BB1051" s="141">
        <v>0</v>
      </c>
      <c r="BC1051" s="141">
        <v>0</v>
      </c>
      <c r="BD1051" s="141">
        <v>0</v>
      </c>
      <c r="BE1051" s="141">
        <v>0</v>
      </c>
      <c r="BF1051" s="141">
        <v>0</v>
      </c>
      <c r="BG1051" s="141">
        <v>0</v>
      </c>
      <c r="BH1051" s="141">
        <v>0</v>
      </c>
      <c r="BI1051" s="141">
        <v>0</v>
      </c>
      <c r="BJ1051" s="141">
        <v>0</v>
      </c>
      <c r="BK1051" s="141">
        <v>0</v>
      </c>
      <c r="BL1051" s="141">
        <v>0</v>
      </c>
      <c r="BM1051" s="141">
        <v>0</v>
      </c>
      <c r="BN1051" s="141">
        <v>0</v>
      </c>
      <c r="BO1051" s="141">
        <v>0</v>
      </c>
      <c r="BP1051" s="141">
        <v>0</v>
      </c>
    </row>
    <row r="1052" spans="4:68">
      <c r="D1052" s="174" t="s">
        <v>5921</v>
      </c>
      <c r="E1052" s="175">
        <v>23211.93</v>
      </c>
      <c r="F1052" s="174" t="s">
        <v>3428</v>
      </c>
      <c r="G1052" s="174" t="s">
        <v>5922</v>
      </c>
      <c r="H1052" s="174" t="s">
        <v>191</v>
      </c>
      <c r="I1052" s="174" t="s">
        <v>3098</v>
      </c>
      <c r="J1052" s="174" t="s">
        <v>5920</v>
      </c>
      <c r="K1052" s="174"/>
      <c r="L1052" s="174" t="s">
        <v>4475</v>
      </c>
      <c r="M1052" s="174" t="s">
        <v>5376</v>
      </c>
      <c r="N1052" s="176">
        <v>960</v>
      </c>
      <c r="O1052" s="174" t="s">
        <v>3407</v>
      </c>
      <c r="P1052" s="177">
        <v>19541</v>
      </c>
      <c r="Q1052" s="176">
        <v>720</v>
      </c>
      <c r="R1052" s="175">
        <v>17408.009999999998</v>
      </c>
      <c r="S1052" s="175">
        <v>5803.92</v>
      </c>
      <c r="T1052" s="178">
        <v>0</v>
      </c>
      <c r="U1052" s="96">
        <v>6</v>
      </c>
      <c r="V1052" s="38" t="s">
        <v>116</v>
      </c>
      <c r="W1052" s="38"/>
      <c r="X1052" s="137">
        <v>290.14912500000003</v>
      </c>
      <c r="Y1052" s="138">
        <v>48761</v>
      </c>
      <c r="Z1052" s="179">
        <v>20</v>
      </c>
      <c r="AA1052" s="139">
        <v>2033</v>
      </c>
      <c r="AB1052" s="131"/>
      <c r="AC1052" s="38"/>
      <c r="AD1052" s="140">
        <v>5803.92</v>
      </c>
      <c r="AE1052" s="141">
        <v>5513.7708750000002</v>
      </c>
      <c r="AF1052" s="141">
        <v>5223.6217500000002</v>
      </c>
      <c r="AG1052" s="141">
        <v>4933.4726250000003</v>
      </c>
      <c r="AH1052" s="141">
        <v>4643.3235000000004</v>
      </c>
      <c r="AI1052" s="141">
        <v>4353.1743750000005</v>
      </c>
      <c r="AJ1052" s="141">
        <v>4063.0252500000006</v>
      </c>
      <c r="AK1052" s="141">
        <v>3772.8761250000007</v>
      </c>
      <c r="AL1052" s="141">
        <v>3482.7270000000008</v>
      </c>
      <c r="AM1052" s="141">
        <v>3192.5778750000009</v>
      </c>
      <c r="AN1052" s="141">
        <v>2902.4287500000009</v>
      </c>
      <c r="AO1052" s="141">
        <v>2612.279625000001</v>
      </c>
      <c r="AP1052" s="141">
        <v>2322.1305000000011</v>
      </c>
      <c r="AQ1052" s="141">
        <v>2031.9813750000012</v>
      </c>
      <c r="AR1052" s="141">
        <v>1741.8322500000013</v>
      </c>
      <c r="AS1052" s="141">
        <v>1451.6831250000014</v>
      </c>
      <c r="AT1052" s="141">
        <v>1161.5340000000015</v>
      </c>
      <c r="AU1052" s="141">
        <v>871.38487500000144</v>
      </c>
      <c r="AV1052" s="141">
        <v>581.23575000000142</v>
      </c>
      <c r="AW1052" s="141">
        <v>291.08662500000139</v>
      </c>
      <c r="AX1052" s="141">
        <v>0.93750000000136424</v>
      </c>
      <c r="AY1052" s="141">
        <v>0</v>
      </c>
      <c r="AZ1052" s="141">
        <v>0</v>
      </c>
      <c r="BA1052" s="141">
        <v>0</v>
      </c>
      <c r="BB1052" s="141">
        <v>0</v>
      </c>
      <c r="BC1052" s="141">
        <v>0</v>
      </c>
      <c r="BD1052" s="141">
        <v>0</v>
      </c>
      <c r="BE1052" s="141">
        <v>0</v>
      </c>
      <c r="BF1052" s="141">
        <v>0</v>
      </c>
      <c r="BG1052" s="141">
        <v>0</v>
      </c>
      <c r="BH1052" s="141">
        <v>0</v>
      </c>
      <c r="BI1052" s="141">
        <v>0</v>
      </c>
      <c r="BJ1052" s="141">
        <v>0</v>
      </c>
      <c r="BK1052" s="141">
        <v>0</v>
      </c>
      <c r="BL1052" s="141">
        <v>0</v>
      </c>
      <c r="BM1052" s="141">
        <v>0</v>
      </c>
      <c r="BN1052" s="141">
        <v>0</v>
      </c>
      <c r="BO1052" s="141">
        <v>0</v>
      </c>
      <c r="BP1052" s="141">
        <v>0</v>
      </c>
    </row>
    <row r="1053" spans="4:68">
      <c r="D1053" s="174" t="s">
        <v>5923</v>
      </c>
      <c r="E1053" s="175">
        <v>83998.77</v>
      </c>
      <c r="F1053" s="174" t="s">
        <v>3428</v>
      </c>
      <c r="G1053" s="174" t="s">
        <v>5924</v>
      </c>
      <c r="H1053" s="174" t="s">
        <v>191</v>
      </c>
      <c r="I1053" s="174" t="s">
        <v>3098</v>
      </c>
      <c r="J1053" s="174" t="s">
        <v>5925</v>
      </c>
      <c r="K1053" s="174" t="s">
        <v>5926</v>
      </c>
      <c r="L1053" s="174" t="s">
        <v>4475</v>
      </c>
      <c r="M1053" s="174" t="s">
        <v>5927</v>
      </c>
      <c r="N1053" s="176">
        <v>960</v>
      </c>
      <c r="O1053" s="174" t="s">
        <v>3407</v>
      </c>
      <c r="P1053" s="177">
        <v>19541</v>
      </c>
      <c r="Q1053" s="176">
        <v>720</v>
      </c>
      <c r="R1053" s="175">
        <v>62996.1</v>
      </c>
      <c r="S1053" s="175">
        <v>21002.67</v>
      </c>
      <c r="T1053" s="178">
        <v>0</v>
      </c>
      <c r="U1053" s="96">
        <v>6</v>
      </c>
      <c r="V1053" s="38" t="s">
        <v>116</v>
      </c>
      <c r="W1053" s="38"/>
      <c r="X1053" s="137">
        <v>1049.9846250000001</v>
      </c>
      <c r="Y1053" s="138">
        <v>48761</v>
      </c>
      <c r="Z1053" s="179">
        <v>20</v>
      </c>
      <c r="AA1053" s="139">
        <v>2033</v>
      </c>
      <c r="AB1053" s="131"/>
      <c r="AC1053" s="38"/>
      <c r="AD1053" s="140">
        <v>21002.67</v>
      </c>
      <c r="AE1053" s="141">
        <v>19952.685374999997</v>
      </c>
      <c r="AF1053" s="141">
        <v>18902.700749999996</v>
      </c>
      <c r="AG1053" s="141">
        <v>17852.716124999995</v>
      </c>
      <c r="AH1053" s="141">
        <v>16802.731499999994</v>
      </c>
      <c r="AI1053" s="141">
        <v>15752.746874999993</v>
      </c>
      <c r="AJ1053" s="141">
        <v>14702.762249999992</v>
      </c>
      <c r="AK1053" s="141">
        <v>13652.777624999992</v>
      </c>
      <c r="AL1053" s="141">
        <v>12602.792999999991</v>
      </c>
      <c r="AM1053" s="141">
        <v>11552.80837499999</v>
      </c>
      <c r="AN1053" s="141">
        <v>10502.823749999989</v>
      </c>
      <c r="AO1053" s="141">
        <v>9452.8391249999877</v>
      </c>
      <c r="AP1053" s="141">
        <v>8402.8544999999867</v>
      </c>
      <c r="AQ1053" s="141">
        <v>7352.8698749999867</v>
      </c>
      <c r="AR1053" s="141">
        <v>6302.8852499999866</v>
      </c>
      <c r="AS1053" s="141">
        <v>5252.9006249999866</v>
      </c>
      <c r="AT1053" s="141">
        <v>4202.9159999999865</v>
      </c>
      <c r="AU1053" s="141">
        <v>3152.9313749999865</v>
      </c>
      <c r="AV1053" s="141">
        <v>2102.9467499999864</v>
      </c>
      <c r="AW1053" s="141">
        <v>1052.9621249999864</v>
      </c>
      <c r="AX1053" s="141">
        <v>2.9774999999863212</v>
      </c>
      <c r="AY1053" s="141">
        <v>0</v>
      </c>
      <c r="AZ1053" s="141">
        <v>0</v>
      </c>
      <c r="BA1053" s="141">
        <v>0</v>
      </c>
      <c r="BB1053" s="141">
        <v>0</v>
      </c>
      <c r="BC1053" s="141">
        <v>0</v>
      </c>
      <c r="BD1053" s="141">
        <v>0</v>
      </c>
      <c r="BE1053" s="141">
        <v>0</v>
      </c>
      <c r="BF1053" s="141">
        <v>0</v>
      </c>
      <c r="BG1053" s="141">
        <v>0</v>
      </c>
      <c r="BH1053" s="141">
        <v>0</v>
      </c>
      <c r="BI1053" s="141">
        <v>0</v>
      </c>
      <c r="BJ1053" s="141">
        <v>0</v>
      </c>
      <c r="BK1053" s="141">
        <v>0</v>
      </c>
      <c r="BL1053" s="141">
        <v>0</v>
      </c>
      <c r="BM1053" s="141">
        <v>0</v>
      </c>
      <c r="BN1053" s="141">
        <v>0</v>
      </c>
      <c r="BO1053" s="141">
        <v>0</v>
      </c>
      <c r="BP1053" s="141">
        <v>0</v>
      </c>
    </row>
    <row r="1054" spans="4:68">
      <c r="D1054" s="174" t="s">
        <v>5928</v>
      </c>
      <c r="E1054" s="175">
        <v>2323618.58</v>
      </c>
      <c r="F1054" s="174" t="s">
        <v>3409</v>
      </c>
      <c r="G1054" s="174" t="s">
        <v>5929</v>
      </c>
      <c r="H1054" s="174" t="s">
        <v>191</v>
      </c>
      <c r="I1054" s="174" t="s">
        <v>3098</v>
      </c>
      <c r="J1054" s="174" t="s">
        <v>5930</v>
      </c>
      <c r="K1054" s="174" t="s">
        <v>5931</v>
      </c>
      <c r="L1054" s="174" t="s">
        <v>4377</v>
      </c>
      <c r="M1054" s="174" t="s">
        <v>5932</v>
      </c>
      <c r="N1054" s="176">
        <v>960</v>
      </c>
      <c r="O1054" s="174" t="s">
        <v>3407</v>
      </c>
      <c r="P1054" s="177">
        <v>19906</v>
      </c>
      <c r="Q1054" s="176">
        <v>708</v>
      </c>
      <c r="R1054" s="175">
        <v>1713587.99</v>
      </c>
      <c r="S1054" s="175">
        <v>610030.59</v>
      </c>
      <c r="T1054" s="178">
        <v>0</v>
      </c>
      <c r="U1054" s="96">
        <v>6</v>
      </c>
      <c r="V1054" s="38" t="s">
        <v>116</v>
      </c>
      <c r="W1054" s="38"/>
      <c r="X1054" s="137">
        <v>29045.232250000001</v>
      </c>
      <c r="Y1054" s="138">
        <v>49126</v>
      </c>
      <c r="Z1054" s="179">
        <v>21</v>
      </c>
      <c r="AA1054" s="139">
        <v>2034</v>
      </c>
      <c r="AB1054" s="131"/>
      <c r="AC1054" s="38"/>
      <c r="AD1054" s="140">
        <v>610030.59</v>
      </c>
      <c r="AE1054" s="141">
        <v>580985.35774999997</v>
      </c>
      <c r="AF1054" s="141">
        <v>551940.12549999997</v>
      </c>
      <c r="AG1054" s="141">
        <v>522894.89324999996</v>
      </c>
      <c r="AH1054" s="141">
        <v>493849.66099999996</v>
      </c>
      <c r="AI1054" s="141">
        <v>464804.42874999996</v>
      </c>
      <c r="AJ1054" s="141">
        <v>435759.19649999996</v>
      </c>
      <c r="AK1054" s="141">
        <v>406713.96424999996</v>
      </c>
      <c r="AL1054" s="141">
        <v>377668.73199999996</v>
      </c>
      <c r="AM1054" s="141">
        <v>348623.49974999996</v>
      </c>
      <c r="AN1054" s="141">
        <v>319578.26749999996</v>
      </c>
      <c r="AO1054" s="141">
        <v>290533.03524999996</v>
      </c>
      <c r="AP1054" s="141">
        <v>261487.80299999996</v>
      </c>
      <c r="AQ1054" s="141">
        <v>232442.57074999996</v>
      </c>
      <c r="AR1054" s="141">
        <v>203397.33849999995</v>
      </c>
      <c r="AS1054" s="141">
        <v>174352.10624999995</v>
      </c>
      <c r="AT1054" s="141">
        <v>145306.87399999995</v>
      </c>
      <c r="AU1054" s="141">
        <v>116261.64174999995</v>
      </c>
      <c r="AV1054" s="141">
        <v>87216.409499999951</v>
      </c>
      <c r="AW1054" s="141">
        <v>58171.17724999995</v>
      </c>
      <c r="AX1054" s="141">
        <v>29125.944999999949</v>
      </c>
      <c r="AY1054" s="141">
        <v>80.712749999947846</v>
      </c>
      <c r="AZ1054" s="141">
        <v>0</v>
      </c>
      <c r="BA1054" s="141">
        <v>0</v>
      </c>
      <c r="BB1054" s="141">
        <v>0</v>
      </c>
      <c r="BC1054" s="141">
        <v>0</v>
      </c>
      <c r="BD1054" s="141">
        <v>0</v>
      </c>
      <c r="BE1054" s="141">
        <v>0</v>
      </c>
      <c r="BF1054" s="141">
        <v>0</v>
      </c>
      <c r="BG1054" s="141">
        <v>0</v>
      </c>
      <c r="BH1054" s="141">
        <v>0</v>
      </c>
      <c r="BI1054" s="141">
        <v>0</v>
      </c>
      <c r="BJ1054" s="141">
        <v>0</v>
      </c>
      <c r="BK1054" s="141">
        <v>0</v>
      </c>
      <c r="BL1054" s="141">
        <v>0</v>
      </c>
      <c r="BM1054" s="141">
        <v>0</v>
      </c>
      <c r="BN1054" s="141">
        <v>0</v>
      </c>
      <c r="BO1054" s="141">
        <v>0</v>
      </c>
      <c r="BP1054" s="141">
        <v>0</v>
      </c>
    </row>
    <row r="1055" spans="4:68">
      <c r="D1055" s="174" t="s">
        <v>5933</v>
      </c>
      <c r="E1055" s="175">
        <v>35574.129999999997</v>
      </c>
      <c r="F1055" s="174" t="s">
        <v>3428</v>
      </c>
      <c r="G1055" s="174" t="s">
        <v>5929</v>
      </c>
      <c r="H1055" s="174" t="s">
        <v>191</v>
      </c>
      <c r="I1055" s="174" t="s">
        <v>3098</v>
      </c>
      <c r="J1055" s="174" t="s">
        <v>5930</v>
      </c>
      <c r="K1055" s="174" t="s">
        <v>5931</v>
      </c>
      <c r="L1055" s="174" t="s">
        <v>4377</v>
      </c>
      <c r="M1055" s="174" t="s">
        <v>5932</v>
      </c>
      <c r="N1055" s="176">
        <v>960</v>
      </c>
      <c r="O1055" s="174" t="s">
        <v>3407</v>
      </c>
      <c r="P1055" s="177">
        <v>19906</v>
      </c>
      <c r="Q1055" s="176">
        <v>708</v>
      </c>
      <c r="R1055" s="175">
        <v>26234.6</v>
      </c>
      <c r="S1055" s="175">
        <v>9339.5300000000007</v>
      </c>
      <c r="T1055" s="178">
        <v>0</v>
      </c>
      <c r="U1055" s="96">
        <v>6</v>
      </c>
      <c r="V1055" s="38" t="s">
        <v>116</v>
      </c>
      <c r="W1055" s="38"/>
      <c r="X1055" s="137">
        <v>444.67662499999994</v>
      </c>
      <c r="Y1055" s="138">
        <v>49126</v>
      </c>
      <c r="Z1055" s="179">
        <v>21</v>
      </c>
      <c r="AA1055" s="139">
        <v>2034</v>
      </c>
      <c r="AB1055" s="131"/>
      <c r="AC1055" s="38"/>
      <c r="AD1055" s="140">
        <v>9339.5300000000007</v>
      </c>
      <c r="AE1055" s="141">
        <v>8894.8533750000006</v>
      </c>
      <c r="AF1055" s="141">
        <v>8450.1767500000005</v>
      </c>
      <c r="AG1055" s="141">
        <v>8005.5001250000005</v>
      </c>
      <c r="AH1055" s="141">
        <v>7560.8235000000004</v>
      </c>
      <c r="AI1055" s="141">
        <v>7116.1468750000004</v>
      </c>
      <c r="AJ1055" s="141">
        <v>6671.4702500000003</v>
      </c>
      <c r="AK1055" s="141">
        <v>6226.7936250000002</v>
      </c>
      <c r="AL1055" s="141">
        <v>5782.1170000000002</v>
      </c>
      <c r="AM1055" s="141">
        <v>5337.4403750000001</v>
      </c>
      <c r="AN1055" s="141">
        <v>4892.7637500000001</v>
      </c>
      <c r="AO1055" s="141">
        <v>4448.087125</v>
      </c>
      <c r="AP1055" s="141">
        <v>4003.4105</v>
      </c>
      <c r="AQ1055" s="141">
        <v>3558.7338749999999</v>
      </c>
      <c r="AR1055" s="141">
        <v>3114.0572499999998</v>
      </c>
      <c r="AS1055" s="141">
        <v>2669.3806249999998</v>
      </c>
      <c r="AT1055" s="141">
        <v>2224.7039999999997</v>
      </c>
      <c r="AU1055" s="141">
        <v>1780.0273749999997</v>
      </c>
      <c r="AV1055" s="141">
        <v>1335.3507499999996</v>
      </c>
      <c r="AW1055" s="141">
        <v>890.67412499999966</v>
      </c>
      <c r="AX1055" s="141">
        <v>445.99749999999972</v>
      </c>
      <c r="AY1055" s="141">
        <v>1.3208749999997735</v>
      </c>
      <c r="AZ1055" s="141">
        <v>0</v>
      </c>
      <c r="BA1055" s="141">
        <v>0</v>
      </c>
      <c r="BB1055" s="141">
        <v>0</v>
      </c>
      <c r="BC1055" s="141">
        <v>0</v>
      </c>
      <c r="BD1055" s="141">
        <v>0</v>
      </c>
      <c r="BE1055" s="141">
        <v>0</v>
      </c>
      <c r="BF1055" s="141">
        <v>0</v>
      </c>
      <c r="BG1055" s="141">
        <v>0</v>
      </c>
      <c r="BH1055" s="141">
        <v>0</v>
      </c>
      <c r="BI1055" s="141">
        <v>0</v>
      </c>
      <c r="BJ1055" s="141">
        <v>0</v>
      </c>
      <c r="BK1055" s="141">
        <v>0</v>
      </c>
      <c r="BL1055" s="141">
        <v>0</v>
      </c>
      <c r="BM1055" s="141">
        <v>0</v>
      </c>
      <c r="BN1055" s="141">
        <v>0</v>
      </c>
      <c r="BO1055" s="141">
        <v>0</v>
      </c>
      <c r="BP1055" s="141">
        <v>0</v>
      </c>
    </row>
    <row r="1056" spans="4:68">
      <c r="D1056" s="174" t="s">
        <v>5934</v>
      </c>
      <c r="E1056" s="175">
        <v>93162.73</v>
      </c>
      <c r="F1056" s="174" t="s">
        <v>3409</v>
      </c>
      <c r="G1056" s="174" t="s">
        <v>5935</v>
      </c>
      <c r="H1056" s="174" t="s">
        <v>191</v>
      </c>
      <c r="I1056" s="174" t="s">
        <v>3098</v>
      </c>
      <c r="J1056" s="174" t="s">
        <v>5936</v>
      </c>
      <c r="K1056" s="174" t="s">
        <v>5937</v>
      </c>
      <c r="L1056" s="174" t="s">
        <v>4377</v>
      </c>
      <c r="M1056" s="174" t="s">
        <v>4744</v>
      </c>
      <c r="N1056" s="176">
        <v>960</v>
      </c>
      <c r="O1056" s="174" t="s">
        <v>3407</v>
      </c>
      <c r="P1056" s="177">
        <v>21002</v>
      </c>
      <c r="Q1056" s="176">
        <v>672</v>
      </c>
      <c r="R1056" s="175">
        <v>65210.61</v>
      </c>
      <c r="S1056" s="175">
        <v>27952.12</v>
      </c>
      <c r="T1056" s="178">
        <v>0</v>
      </c>
      <c r="U1056" s="96">
        <v>6</v>
      </c>
      <c r="V1056" s="38" t="s">
        <v>116</v>
      </c>
      <c r="W1056" s="38"/>
      <c r="X1056" s="137">
        <v>1164.5341250000001</v>
      </c>
      <c r="Y1056" s="138">
        <v>50222</v>
      </c>
      <c r="Z1056" s="179">
        <v>24</v>
      </c>
      <c r="AA1056" s="139">
        <v>2037</v>
      </c>
      <c r="AB1056" s="131"/>
      <c r="AC1056" s="38"/>
      <c r="AD1056" s="140">
        <v>27952.12</v>
      </c>
      <c r="AE1056" s="141">
        <v>26787.585874999997</v>
      </c>
      <c r="AF1056" s="141">
        <v>25623.051749999999</v>
      </c>
      <c r="AG1056" s="141">
        <v>24458.517625</v>
      </c>
      <c r="AH1056" s="141">
        <v>23293.983500000002</v>
      </c>
      <c r="AI1056" s="141">
        <v>22129.449375000004</v>
      </c>
      <c r="AJ1056" s="141">
        <v>20964.915250000005</v>
      </c>
      <c r="AK1056" s="141">
        <v>19800.381125000007</v>
      </c>
      <c r="AL1056" s="141">
        <v>18635.847000000009</v>
      </c>
      <c r="AM1056" s="141">
        <v>17471.312875000011</v>
      </c>
      <c r="AN1056" s="141">
        <v>16306.77875000001</v>
      </c>
      <c r="AO1056" s="141">
        <v>15142.24462500001</v>
      </c>
      <c r="AP1056" s="141">
        <v>13977.71050000001</v>
      </c>
      <c r="AQ1056" s="141">
        <v>12813.17637500001</v>
      </c>
      <c r="AR1056" s="141">
        <v>11648.64225000001</v>
      </c>
      <c r="AS1056" s="141">
        <v>10484.10812500001</v>
      </c>
      <c r="AT1056" s="141">
        <v>9319.5740000000096</v>
      </c>
      <c r="AU1056" s="141">
        <v>8155.0398750000095</v>
      </c>
      <c r="AV1056" s="141">
        <v>6990.5057500000094</v>
      </c>
      <c r="AW1056" s="141">
        <v>5825.9716250000092</v>
      </c>
      <c r="AX1056" s="141">
        <v>4661.4375000000091</v>
      </c>
      <c r="AY1056" s="141">
        <v>3496.903375000009</v>
      </c>
      <c r="AZ1056" s="141">
        <v>2332.3692500000088</v>
      </c>
      <c r="BA1056" s="141">
        <v>1167.8351250000087</v>
      </c>
      <c r="BB1056" s="141">
        <v>3.3010000000085711</v>
      </c>
      <c r="BC1056" s="141">
        <v>0</v>
      </c>
      <c r="BD1056" s="141">
        <v>0</v>
      </c>
      <c r="BE1056" s="141">
        <v>0</v>
      </c>
      <c r="BF1056" s="141">
        <v>0</v>
      </c>
      <c r="BG1056" s="141">
        <v>0</v>
      </c>
      <c r="BH1056" s="141">
        <v>0</v>
      </c>
      <c r="BI1056" s="141">
        <v>0</v>
      </c>
      <c r="BJ1056" s="141">
        <v>0</v>
      </c>
      <c r="BK1056" s="141">
        <v>0</v>
      </c>
      <c r="BL1056" s="141">
        <v>0</v>
      </c>
      <c r="BM1056" s="141">
        <v>0</v>
      </c>
      <c r="BN1056" s="141">
        <v>0</v>
      </c>
      <c r="BO1056" s="141">
        <v>0</v>
      </c>
      <c r="BP1056" s="141">
        <v>0</v>
      </c>
    </row>
    <row r="1057" spans="4:68">
      <c r="D1057" s="174" t="s">
        <v>5938</v>
      </c>
      <c r="E1057" s="175">
        <v>3944426.06</v>
      </c>
      <c r="F1057" s="174" t="s">
        <v>3428</v>
      </c>
      <c r="G1057" s="174" t="s">
        <v>5935</v>
      </c>
      <c r="H1057" s="174" t="s">
        <v>191</v>
      </c>
      <c r="I1057" s="174" t="s">
        <v>3098</v>
      </c>
      <c r="J1057" s="174" t="s">
        <v>5936</v>
      </c>
      <c r="K1057" s="174" t="s">
        <v>5937</v>
      </c>
      <c r="L1057" s="174" t="s">
        <v>4377</v>
      </c>
      <c r="M1057" s="174" t="s">
        <v>4744</v>
      </c>
      <c r="N1057" s="176">
        <v>960</v>
      </c>
      <c r="O1057" s="174" t="s">
        <v>3407</v>
      </c>
      <c r="P1057" s="177">
        <v>21002</v>
      </c>
      <c r="Q1057" s="176">
        <v>672</v>
      </c>
      <c r="R1057" s="175">
        <v>2760961.21</v>
      </c>
      <c r="S1057" s="175">
        <v>1183464.8500000001</v>
      </c>
      <c r="T1057" s="178">
        <v>0</v>
      </c>
      <c r="U1057" s="96">
        <v>6</v>
      </c>
      <c r="V1057" s="38" t="s">
        <v>116</v>
      </c>
      <c r="W1057" s="38"/>
      <c r="X1057" s="137">
        <v>49305.325750000004</v>
      </c>
      <c r="Y1057" s="138">
        <v>50222</v>
      </c>
      <c r="Z1057" s="179">
        <v>24</v>
      </c>
      <c r="AA1057" s="139">
        <v>2037</v>
      </c>
      <c r="AB1057" s="131"/>
      <c r="AC1057" s="38"/>
      <c r="AD1057" s="140">
        <v>1183464.8500000001</v>
      </c>
      <c r="AE1057" s="141">
        <v>1134159.52425</v>
      </c>
      <c r="AF1057" s="141">
        <v>1084854.1984999999</v>
      </c>
      <c r="AG1057" s="141">
        <v>1035548.87275</v>
      </c>
      <c r="AH1057" s="141">
        <v>986243.54700000002</v>
      </c>
      <c r="AI1057" s="141">
        <v>936938.22125000006</v>
      </c>
      <c r="AJ1057" s="141">
        <v>887632.8955000001</v>
      </c>
      <c r="AK1057" s="141">
        <v>838327.56975000014</v>
      </c>
      <c r="AL1057" s="141">
        <v>789022.24400000018</v>
      </c>
      <c r="AM1057" s="141">
        <v>739716.91825000022</v>
      </c>
      <c r="AN1057" s="141">
        <v>690411.59250000026</v>
      </c>
      <c r="AO1057" s="141">
        <v>641106.2667500003</v>
      </c>
      <c r="AP1057" s="141">
        <v>591800.94100000034</v>
      </c>
      <c r="AQ1057" s="141">
        <v>542495.61525000038</v>
      </c>
      <c r="AR1057" s="141">
        <v>493190.28950000036</v>
      </c>
      <c r="AS1057" s="141">
        <v>443884.96375000034</v>
      </c>
      <c r="AT1057" s="141">
        <v>394579.63800000033</v>
      </c>
      <c r="AU1057" s="141">
        <v>345274.31225000031</v>
      </c>
      <c r="AV1057" s="141">
        <v>295968.98650000029</v>
      </c>
      <c r="AW1057" s="141">
        <v>246663.66075000027</v>
      </c>
      <c r="AX1057" s="141">
        <v>197358.33500000025</v>
      </c>
      <c r="AY1057" s="141">
        <v>148053.00925000024</v>
      </c>
      <c r="AZ1057" s="141">
        <v>98747.683500000232</v>
      </c>
      <c r="BA1057" s="141">
        <v>49442.357750000228</v>
      </c>
      <c r="BB1057" s="141">
        <v>137.0320000002248</v>
      </c>
      <c r="BC1057" s="141">
        <v>0</v>
      </c>
      <c r="BD1057" s="141">
        <v>0</v>
      </c>
      <c r="BE1057" s="141">
        <v>0</v>
      </c>
      <c r="BF1057" s="141">
        <v>0</v>
      </c>
      <c r="BG1057" s="141">
        <v>0</v>
      </c>
      <c r="BH1057" s="141">
        <v>0</v>
      </c>
      <c r="BI1057" s="141">
        <v>0</v>
      </c>
      <c r="BJ1057" s="141">
        <v>0</v>
      </c>
      <c r="BK1057" s="141">
        <v>0</v>
      </c>
      <c r="BL1057" s="141">
        <v>0</v>
      </c>
      <c r="BM1057" s="141">
        <v>0</v>
      </c>
      <c r="BN1057" s="141">
        <v>0</v>
      </c>
      <c r="BO1057" s="141">
        <v>0</v>
      </c>
      <c r="BP1057" s="141">
        <v>0</v>
      </c>
    </row>
    <row r="1058" spans="4:68">
      <c r="D1058" s="174" t="s">
        <v>5939</v>
      </c>
      <c r="E1058" s="175">
        <v>3627166.26</v>
      </c>
      <c r="F1058" s="174" t="s">
        <v>4342</v>
      </c>
      <c r="G1058" s="174" t="s">
        <v>5935</v>
      </c>
      <c r="H1058" s="174" t="s">
        <v>191</v>
      </c>
      <c r="I1058" s="174" t="s">
        <v>3098</v>
      </c>
      <c r="J1058" s="174" t="s">
        <v>5936</v>
      </c>
      <c r="K1058" s="174" t="s">
        <v>5937</v>
      </c>
      <c r="L1058" s="174" t="s">
        <v>4377</v>
      </c>
      <c r="M1058" s="174" t="s">
        <v>4744</v>
      </c>
      <c r="N1058" s="176">
        <v>960</v>
      </c>
      <c r="O1058" s="174" t="s">
        <v>3407</v>
      </c>
      <c r="P1058" s="177">
        <v>21002</v>
      </c>
      <c r="Q1058" s="176">
        <v>672</v>
      </c>
      <c r="R1058" s="175">
        <v>2538890.33</v>
      </c>
      <c r="S1058" s="175">
        <v>1088275.93</v>
      </c>
      <c r="T1058" s="178">
        <v>0</v>
      </c>
      <c r="U1058" s="96">
        <v>6</v>
      </c>
      <c r="V1058" s="38" t="s">
        <v>116</v>
      </c>
      <c r="W1058" s="38"/>
      <c r="X1058" s="137">
        <v>45339.578249999991</v>
      </c>
      <c r="Y1058" s="138">
        <v>50222</v>
      </c>
      <c r="Z1058" s="179">
        <v>24</v>
      </c>
      <c r="AA1058" s="139">
        <v>2037</v>
      </c>
      <c r="AB1058" s="131"/>
      <c r="AC1058" s="38"/>
      <c r="AD1058" s="140">
        <v>1088275.93</v>
      </c>
      <c r="AE1058" s="141">
        <v>1042936.3517499999</v>
      </c>
      <c r="AF1058" s="141">
        <v>997596.77349999989</v>
      </c>
      <c r="AG1058" s="141">
        <v>952257.19524999987</v>
      </c>
      <c r="AH1058" s="141">
        <v>906917.61699999985</v>
      </c>
      <c r="AI1058" s="141">
        <v>861578.03874999983</v>
      </c>
      <c r="AJ1058" s="141">
        <v>816238.46049999981</v>
      </c>
      <c r="AK1058" s="141">
        <v>770898.88224999979</v>
      </c>
      <c r="AL1058" s="141">
        <v>725559.30399999977</v>
      </c>
      <c r="AM1058" s="141">
        <v>680219.72574999975</v>
      </c>
      <c r="AN1058" s="141">
        <v>634880.14749999973</v>
      </c>
      <c r="AO1058" s="141">
        <v>589540.56924999971</v>
      </c>
      <c r="AP1058" s="141">
        <v>544200.99099999969</v>
      </c>
      <c r="AQ1058" s="141">
        <v>498861.41274999967</v>
      </c>
      <c r="AR1058" s="141">
        <v>453521.83449999965</v>
      </c>
      <c r="AS1058" s="141">
        <v>408182.25624999963</v>
      </c>
      <c r="AT1058" s="141">
        <v>362842.67799999961</v>
      </c>
      <c r="AU1058" s="141">
        <v>317503.09974999959</v>
      </c>
      <c r="AV1058" s="141">
        <v>272163.52149999957</v>
      </c>
      <c r="AW1058" s="141">
        <v>226823.94324999957</v>
      </c>
      <c r="AX1058" s="141">
        <v>181484.36499999958</v>
      </c>
      <c r="AY1058" s="141">
        <v>136144.78674999959</v>
      </c>
      <c r="AZ1058" s="141">
        <v>90805.2084999996</v>
      </c>
      <c r="BA1058" s="141">
        <v>45465.630249999609</v>
      </c>
      <c r="BB1058" s="141">
        <v>126.05199999961769</v>
      </c>
      <c r="BC1058" s="141">
        <v>0</v>
      </c>
      <c r="BD1058" s="141">
        <v>0</v>
      </c>
      <c r="BE1058" s="141">
        <v>0</v>
      </c>
      <c r="BF1058" s="141">
        <v>0</v>
      </c>
      <c r="BG1058" s="141">
        <v>0</v>
      </c>
      <c r="BH1058" s="141">
        <v>0</v>
      </c>
      <c r="BI1058" s="141">
        <v>0</v>
      </c>
      <c r="BJ1058" s="141">
        <v>0</v>
      </c>
      <c r="BK1058" s="141">
        <v>0</v>
      </c>
      <c r="BL1058" s="141">
        <v>0</v>
      </c>
      <c r="BM1058" s="141">
        <v>0</v>
      </c>
      <c r="BN1058" s="141">
        <v>0</v>
      </c>
      <c r="BO1058" s="141">
        <v>0</v>
      </c>
      <c r="BP1058" s="141">
        <v>0</v>
      </c>
    </row>
    <row r="1059" spans="4:68">
      <c r="D1059" s="174" t="s">
        <v>5940</v>
      </c>
      <c r="E1059" s="175">
        <v>2867320.41</v>
      </c>
      <c r="F1059" s="174" t="s">
        <v>3428</v>
      </c>
      <c r="G1059" s="174" t="s">
        <v>5941</v>
      </c>
      <c r="H1059" s="174" t="s">
        <v>191</v>
      </c>
      <c r="I1059" s="174" t="s">
        <v>3098</v>
      </c>
      <c r="J1059" s="174" t="s">
        <v>5942</v>
      </c>
      <c r="K1059" s="174" t="s">
        <v>5943</v>
      </c>
      <c r="L1059" s="174" t="s">
        <v>4377</v>
      </c>
      <c r="M1059" s="174" t="s">
        <v>5944</v>
      </c>
      <c r="N1059" s="176">
        <v>960</v>
      </c>
      <c r="O1059" s="174" t="s">
        <v>3407</v>
      </c>
      <c r="P1059" s="177">
        <v>21732</v>
      </c>
      <c r="Q1059" s="176">
        <v>648</v>
      </c>
      <c r="R1059" s="175">
        <v>1935341.64</v>
      </c>
      <c r="S1059" s="175">
        <v>931978.77</v>
      </c>
      <c r="T1059" s="178">
        <v>0</v>
      </c>
      <c r="U1059" s="96">
        <v>6</v>
      </c>
      <c r="V1059" s="38" t="s">
        <v>116</v>
      </c>
      <c r="W1059" s="38"/>
      <c r="X1059" s="137">
        <v>35841.505125000003</v>
      </c>
      <c r="Y1059" s="138">
        <v>50952</v>
      </c>
      <c r="Z1059" s="179">
        <v>26</v>
      </c>
      <c r="AA1059" s="139">
        <v>2039</v>
      </c>
      <c r="AB1059" s="131"/>
      <c r="AC1059" s="38"/>
      <c r="AD1059" s="140">
        <v>931978.77</v>
      </c>
      <c r="AE1059" s="141">
        <v>896137.26487499999</v>
      </c>
      <c r="AF1059" s="141">
        <v>860295.75974999997</v>
      </c>
      <c r="AG1059" s="141">
        <v>824454.25462499994</v>
      </c>
      <c r="AH1059" s="141">
        <v>788612.74949999992</v>
      </c>
      <c r="AI1059" s="141">
        <v>752771.24437499989</v>
      </c>
      <c r="AJ1059" s="141">
        <v>716929.73924999987</v>
      </c>
      <c r="AK1059" s="141">
        <v>681088.23412499984</v>
      </c>
      <c r="AL1059" s="141">
        <v>645246.72899999982</v>
      </c>
      <c r="AM1059" s="141">
        <v>609405.22387499979</v>
      </c>
      <c r="AN1059" s="141">
        <v>573563.71874999977</v>
      </c>
      <c r="AO1059" s="141">
        <v>537722.21362499974</v>
      </c>
      <c r="AP1059" s="141">
        <v>501880.70849999972</v>
      </c>
      <c r="AQ1059" s="141">
        <v>466039.20337499969</v>
      </c>
      <c r="AR1059" s="141">
        <v>430197.69824999967</v>
      </c>
      <c r="AS1059" s="141">
        <v>394356.19312499964</v>
      </c>
      <c r="AT1059" s="141">
        <v>358514.68799999962</v>
      </c>
      <c r="AU1059" s="141">
        <v>322673.18287499959</v>
      </c>
      <c r="AV1059" s="141">
        <v>286831.67774999957</v>
      </c>
      <c r="AW1059" s="141">
        <v>250990.17262499957</v>
      </c>
      <c r="AX1059" s="141">
        <v>215148.66749999957</v>
      </c>
      <c r="AY1059" s="141">
        <v>179307.16237499958</v>
      </c>
      <c r="AZ1059" s="141">
        <v>143465.65724999958</v>
      </c>
      <c r="BA1059" s="141">
        <v>107624.15212499959</v>
      </c>
      <c r="BB1059" s="141">
        <v>71782.64699999959</v>
      </c>
      <c r="BC1059" s="141">
        <v>35941.141874999586</v>
      </c>
      <c r="BD1059" s="141">
        <v>99.636749999583117</v>
      </c>
      <c r="BE1059" s="141">
        <v>0</v>
      </c>
      <c r="BF1059" s="141">
        <v>0</v>
      </c>
      <c r="BG1059" s="141">
        <v>0</v>
      </c>
      <c r="BH1059" s="141">
        <v>0</v>
      </c>
      <c r="BI1059" s="141">
        <v>0</v>
      </c>
      <c r="BJ1059" s="141">
        <v>0</v>
      </c>
      <c r="BK1059" s="141">
        <v>0</v>
      </c>
      <c r="BL1059" s="141">
        <v>0</v>
      </c>
      <c r="BM1059" s="141">
        <v>0</v>
      </c>
      <c r="BN1059" s="141">
        <v>0</v>
      </c>
      <c r="BO1059" s="141">
        <v>0</v>
      </c>
      <c r="BP1059" s="141">
        <v>0</v>
      </c>
    </row>
    <row r="1060" spans="4:68">
      <c r="D1060" s="174" t="s">
        <v>5945</v>
      </c>
      <c r="E1060" s="175">
        <v>30171.18</v>
      </c>
      <c r="F1060" s="174" t="s">
        <v>4337</v>
      </c>
      <c r="G1060" s="174" t="s">
        <v>5941</v>
      </c>
      <c r="H1060" s="174" t="s">
        <v>191</v>
      </c>
      <c r="I1060" s="174" t="s">
        <v>3098</v>
      </c>
      <c r="J1060" s="174" t="s">
        <v>5942</v>
      </c>
      <c r="K1060" s="174" t="s">
        <v>5943</v>
      </c>
      <c r="L1060" s="174" t="s">
        <v>4377</v>
      </c>
      <c r="M1060" s="174" t="s">
        <v>5944</v>
      </c>
      <c r="N1060" s="176">
        <v>960</v>
      </c>
      <c r="O1060" s="174" t="s">
        <v>3407</v>
      </c>
      <c r="P1060" s="177">
        <v>21732</v>
      </c>
      <c r="Q1060" s="176">
        <v>648</v>
      </c>
      <c r="R1060" s="175">
        <v>20364.36</v>
      </c>
      <c r="S1060" s="175">
        <v>9806.82</v>
      </c>
      <c r="T1060" s="178">
        <v>0</v>
      </c>
      <c r="U1060" s="96">
        <v>6</v>
      </c>
      <c r="V1060" s="38" t="s">
        <v>116</v>
      </c>
      <c r="W1060" s="38"/>
      <c r="X1060" s="137">
        <v>377.13974999999999</v>
      </c>
      <c r="Y1060" s="138">
        <v>50952</v>
      </c>
      <c r="Z1060" s="179">
        <v>26</v>
      </c>
      <c r="AA1060" s="139">
        <v>2039</v>
      </c>
      <c r="AB1060" s="131"/>
      <c r="AC1060" s="38"/>
      <c r="AD1060" s="140">
        <v>9806.82</v>
      </c>
      <c r="AE1060" s="141">
        <v>9429.6802499999994</v>
      </c>
      <c r="AF1060" s="141">
        <v>9052.5404999999992</v>
      </c>
      <c r="AG1060" s="141">
        <v>8675.4007499999989</v>
      </c>
      <c r="AH1060" s="141">
        <v>8298.2609999999986</v>
      </c>
      <c r="AI1060" s="141">
        <v>7921.1212499999983</v>
      </c>
      <c r="AJ1060" s="141">
        <v>7543.9814999999981</v>
      </c>
      <c r="AK1060" s="141">
        <v>7166.8417499999978</v>
      </c>
      <c r="AL1060" s="141">
        <v>6789.7019999999975</v>
      </c>
      <c r="AM1060" s="141">
        <v>6412.5622499999972</v>
      </c>
      <c r="AN1060" s="141">
        <v>6035.4224999999969</v>
      </c>
      <c r="AO1060" s="141">
        <v>5658.2827499999967</v>
      </c>
      <c r="AP1060" s="141">
        <v>5281.1429999999964</v>
      </c>
      <c r="AQ1060" s="141">
        <v>4904.0032499999961</v>
      </c>
      <c r="AR1060" s="141">
        <v>4526.8634999999958</v>
      </c>
      <c r="AS1060" s="141">
        <v>4149.7237499999956</v>
      </c>
      <c r="AT1060" s="141">
        <v>3772.5839999999957</v>
      </c>
      <c r="AU1060" s="141">
        <v>3395.4442499999959</v>
      </c>
      <c r="AV1060" s="141">
        <v>3018.3044999999961</v>
      </c>
      <c r="AW1060" s="141">
        <v>2641.1647499999963</v>
      </c>
      <c r="AX1060" s="141">
        <v>2264.0249999999965</v>
      </c>
      <c r="AY1060" s="141">
        <v>1886.8852499999964</v>
      </c>
      <c r="AZ1060" s="141">
        <v>1509.7454999999964</v>
      </c>
      <c r="BA1060" s="141">
        <v>1132.6057499999963</v>
      </c>
      <c r="BB1060" s="141">
        <v>755.46599999999626</v>
      </c>
      <c r="BC1060" s="141">
        <v>378.32624999999626</v>
      </c>
      <c r="BD1060" s="141">
        <v>1.186499999996272</v>
      </c>
      <c r="BE1060" s="141">
        <v>0</v>
      </c>
      <c r="BF1060" s="141">
        <v>0</v>
      </c>
      <c r="BG1060" s="141">
        <v>0</v>
      </c>
      <c r="BH1060" s="141">
        <v>0</v>
      </c>
      <c r="BI1060" s="141">
        <v>0</v>
      </c>
      <c r="BJ1060" s="141">
        <v>0</v>
      </c>
      <c r="BK1060" s="141">
        <v>0</v>
      </c>
      <c r="BL1060" s="141">
        <v>0</v>
      </c>
      <c r="BM1060" s="141">
        <v>0</v>
      </c>
      <c r="BN1060" s="141">
        <v>0</v>
      </c>
      <c r="BO1060" s="141">
        <v>0</v>
      </c>
      <c r="BP1060" s="141">
        <v>0</v>
      </c>
    </row>
    <row r="1061" spans="4:68">
      <c r="D1061" s="174" t="s">
        <v>5946</v>
      </c>
      <c r="E1061" s="175">
        <v>237159.12</v>
      </c>
      <c r="F1061" s="174" t="s">
        <v>4342</v>
      </c>
      <c r="G1061" s="174" t="s">
        <v>5941</v>
      </c>
      <c r="H1061" s="174" t="s">
        <v>191</v>
      </c>
      <c r="I1061" s="174" t="s">
        <v>3098</v>
      </c>
      <c r="J1061" s="174" t="s">
        <v>5942</v>
      </c>
      <c r="K1061" s="174" t="s">
        <v>5943</v>
      </c>
      <c r="L1061" s="174" t="s">
        <v>4377</v>
      </c>
      <c r="M1061" s="174" t="s">
        <v>5944</v>
      </c>
      <c r="N1061" s="176">
        <v>960</v>
      </c>
      <c r="O1061" s="174" t="s">
        <v>3407</v>
      </c>
      <c r="P1061" s="177">
        <v>21732</v>
      </c>
      <c r="Q1061" s="176">
        <v>648</v>
      </c>
      <c r="R1061" s="175">
        <v>160074.04</v>
      </c>
      <c r="S1061" s="175">
        <v>77085.08</v>
      </c>
      <c r="T1061" s="178">
        <v>0</v>
      </c>
      <c r="U1061" s="96">
        <v>6</v>
      </c>
      <c r="V1061" s="38" t="s">
        <v>116</v>
      </c>
      <c r="W1061" s="38"/>
      <c r="X1061" s="137">
        <v>2964.489</v>
      </c>
      <c r="Y1061" s="138">
        <v>50952</v>
      </c>
      <c r="Z1061" s="179">
        <v>26</v>
      </c>
      <c r="AA1061" s="139">
        <v>2039</v>
      </c>
      <c r="AB1061" s="131"/>
      <c r="AC1061" s="38"/>
      <c r="AD1061" s="140">
        <v>77085.08</v>
      </c>
      <c r="AE1061" s="141">
        <v>74120.591</v>
      </c>
      <c r="AF1061" s="141">
        <v>71156.101999999999</v>
      </c>
      <c r="AG1061" s="141">
        <v>68191.612999999998</v>
      </c>
      <c r="AH1061" s="141">
        <v>65227.123999999996</v>
      </c>
      <c r="AI1061" s="141">
        <v>62262.634999999995</v>
      </c>
      <c r="AJ1061" s="141">
        <v>59298.145999999993</v>
      </c>
      <c r="AK1061" s="141">
        <v>56333.656999999992</v>
      </c>
      <c r="AL1061" s="141">
        <v>53369.167999999991</v>
      </c>
      <c r="AM1061" s="141">
        <v>50404.678999999989</v>
      </c>
      <c r="AN1061" s="141">
        <v>47440.189999999988</v>
      </c>
      <c r="AO1061" s="141">
        <v>44475.700999999986</v>
      </c>
      <c r="AP1061" s="141">
        <v>41511.211999999985</v>
      </c>
      <c r="AQ1061" s="141">
        <v>38546.722999999984</v>
      </c>
      <c r="AR1061" s="141">
        <v>35582.233999999982</v>
      </c>
      <c r="AS1061" s="141">
        <v>32617.744999999981</v>
      </c>
      <c r="AT1061" s="141">
        <v>29653.255999999979</v>
      </c>
      <c r="AU1061" s="141">
        <v>26688.766999999978</v>
      </c>
      <c r="AV1061" s="141">
        <v>23724.277999999977</v>
      </c>
      <c r="AW1061" s="141">
        <v>20759.788999999975</v>
      </c>
      <c r="AX1061" s="141">
        <v>17795.299999999974</v>
      </c>
      <c r="AY1061" s="141">
        <v>14830.810999999974</v>
      </c>
      <c r="AZ1061" s="141">
        <v>11866.321999999975</v>
      </c>
      <c r="BA1061" s="141">
        <v>8901.8329999999751</v>
      </c>
      <c r="BB1061" s="141">
        <v>5937.3439999999755</v>
      </c>
      <c r="BC1061" s="141">
        <v>2972.8549999999755</v>
      </c>
      <c r="BD1061" s="141">
        <v>8.3659999999754291</v>
      </c>
      <c r="BE1061" s="141">
        <v>0</v>
      </c>
      <c r="BF1061" s="141">
        <v>0</v>
      </c>
      <c r="BG1061" s="141">
        <v>0</v>
      </c>
      <c r="BH1061" s="141">
        <v>0</v>
      </c>
      <c r="BI1061" s="141">
        <v>0</v>
      </c>
      <c r="BJ1061" s="141">
        <v>0</v>
      </c>
      <c r="BK1061" s="141">
        <v>0</v>
      </c>
      <c r="BL1061" s="141">
        <v>0</v>
      </c>
      <c r="BM1061" s="141">
        <v>0</v>
      </c>
      <c r="BN1061" s="141">
        <v>0</v>
      </c>
      <c r="BO1061" s="141">
        <v>0</v>
      </c>
      <c r="BP1061" s="141">
        <v>0</v>
      </c>
    </row>
    <row r="1062" spans="4:68">
      <c r="D1062" s="174" t="s">
        <v>5947</v>
      </c>
      <c r="E1062" s="175">
        <v>1162664.17</v>
      </c>
      <c r="F1062" s="174" t="s">
        <v>3428</v>
      </c>
      <c r="G1062" s="174" t="s">
        <v>5948</v>
      </c>
      <c r="H1062" s="174" t="s">
        <v>191</v>
      </c>
      <c r="I1062" s="174" t="s">
        <v>3098</v>
      </c>
      <c r="J1062" s="174" t="s">
        <v>5949</v>
      </c>
      <c r="K1062" s="174" t="s">
        <v>5950</v>
      </c>
      <c r="L1062" s="174" t="s">
        <v>4377</v>
      </c>
      <c r="M1062" s="174" t="s">
        <v>5951</v>
      </c>
      <c r="N1062" s="176">
        <v>960</v>
      </c>
      <c r="O1062" s="174" t="s">
        <v>3407</v>
      </c>
      <c r="P1062" s="177">
        <v>19906</v>
      </c>
      <c r="Q1062" s="176">
        <v>708</v>
      </c>
      <c r="R1062" s="175">
        <v>857424.43</v>
      </c>
      <c r="S1062" s="175">
        <v>305239.74</v>
      </c>
      <c r="T1062" s="178">
        <v>0</v>
      </c>
      <c r="U1062" s="96">
        <v>6</v>
      </c>
      <c r="V1062" s="38" t="s">
        <v>116</v>
      </c>
      <c r="W1062" s="38"/>
      <c r="X1062" s="137">
        <v>14533.302124999998</v>
      </c>
      <c r="Y1062" s="138">
        <v>49126</v>
      </c>
      <c r="Z1062" s="179">
        <v>21</v>
      </c>
      <c r="AA1062" s="139">
        <v>2034</v>
      </c>
      <c r="AB1062" s="131"/>
      <c r="AC1062" s="38"/>
      <c r="AD1062" s="140">
        <v>305239.74</v>
      </c>
      <c r="AE1062" s="141">
        <v>290706.437875</v>
      </c>
      <c r="AF1062" s="141">
        <v>276173.13575000002</v>
      </c>
      <c r="AG1062" s="141">
        <v>261639.83362500003</v>
      </c>
      <c r="AH1062" s="141">
        <v>247106.53150000004</v>
      </c>
      <c r="AI1062" s="141">
        <v>232573.22937500005</v>
      </c>
      <c r="AJ1062" s="141">
        <v>218039.92725000007</v>
      </c>
      <c r="AK1062" s="141">
        <v>203506.62512500008</v>
      </c>
      <c r="AL1062" s="141">
        <v>188973.32300000009</v>
      </c>
      <c r="AM1062" s="141">
        <v>174440.0208750001</v>
      </c>
      <c r="AN1062" s="141">
        <v>159906.71875000012</v>
      </c>
      <c r="AO1062" s="141">
        <v>145373.41662500013</v>
      </c>
      <c r="AP1062" s="141">
        <v>130840.11450000013</v>
      </c>
      <c r="AQ1062" s="141">
        <v>116306.81237500013</v>
      </c>
      <c r="AR1062" s="141">
        <v>101773.51025000012</v>
      </c>
      <c r="AS1062" s="141">
        <v>87240.208125000121</v>
      </c>
      <c r="AT1062" s="141">
        <v>72706.906000000119</v>
      </c>
      <c r="AU1062" s="141">
        <v>58173.603875000117</v>
      </c>
      <c r="AV1062" s="141">
        <v>43640.301750000115</v>
      </c>
      <c r="AW1062" s="141">
        <v>29106.999625000117</v>
      </c>
      <c r="AX1062" s="141">
        <v>14573.697500000118</v>
      </c>
      <c r="AY1062" s="141">
        <v>40.395375000120112</v>
      </c>
      <c r="AZ1062" s="141">
        <v>0</v>
      </c>
      <c r="BA1062" s="141">
        <v>0</v>
      </c>
      <c r="BB1062" s="141">
        <v>0</v>
      </c>
      <c r="BC1062" s="141">
        <v>0</v>
      </c>
      <c r="BD1062" s="141">
        <v>0</v>
      </c>
      <c r="BE1062" s="141">
        <v>0</v>
      </c>
      <c r="BF1062" s="141">
        <v>0</v>
      </c>
      <c r="BG1062" s="141">
        <v>0</v>
      </c>
      <c r="BH1062" s="141">
        <v>0</v>
      </c>
      <c r="BI1062" s="141">
        <v>0</v>
      </c>
      <c r="BJ1062" s="141">
        <v>0</v>
      </c>
      <c r="BK1062" s="141">
        <v>0</v>
      </c>
      <c r="BL1062" s="141">
        <v>0</v>
      </c>
      <c r="BM1062" s="141">
        <v>0</v>
      </c>
      <c r="BN1062" s="141">
        <v>0</v>
      </c>
      <c r="BO1062" s="141">
        <v>0</v>
      </c>
      <c r="BP1062" s="141">
        <v>0</v>
      </c>
    </row>
    <row r="1063" spans="4:68">
      <c r="D1063" s="174" t="s">
        <v>5952</v>
      </c>
      <c r="E1063" s="176">
        <v>1674707</v>
      </c>
      <c r="F1063" s="174" t="s">
        <v>3428</v>
      </c>
      <c r="G1063" s="174" t="s">
        <v>5953</v>
      </c>
      <c r="H1063" s="174" t="s">
        <v>191</v>
      </c>
      <c r="I1063" s="174" t="s">
        <v>3098</v>
      </c>
      <c r="J1063" s="174" t="s">
        <v>5954</v>
      </c>
      <c r="K1063" s="174" t="s">
        <v>5955</v>
      </c>
      <c r="L1063" s="174" t="s">
        <v>4377</v>
      </c>
      <c r="M1063" s="174" t="s">
        <v>4530</v>
      </c>
      <c r="N1063" s="176">
        <v>960</v>
      </c>
      <c r="O1063" s="174" t="s">
        <v>3407</v>
      </c>
      <c r="P1063" s="177">
        <v>20271</v>
      </c>
      <c r="Q1063" s="176">
        <v>696</v>
      </c>
      <c r="R1063" s="175">
        <v>1214104.32</v>
      </c>
      <c r="S1063" s="175">
        <v>460602.68</v>
      </c>
      <c r="T1063" s="178">
        <v>0</v>
      </c>
      <c r="U1063" s="96">
        <v>6</v>
      </c>
      <c r="V1063" s="38" t="s">
        <v>116</v>
      </c>
      <c r="W1063" s="38"/>
      <c r="X1063" s="137">
        <v>20933.837500000001</v>
      </c>
      <c r="Y1063" s="138">
        <v>49491</v>
      </c>
      <c r="Z1063" s="179">
        <v>22</v>
      </c>
      <c r="AA1063" s="139">
        <v>2035</v>
      </c>
      <c r="AB1063" s="131"/>
      <c r="AC1063" s="38"/>
      <c r="AD1063" s="140">
        <v>460602.68</v>
      </c>
      <c r="AE1063" s="141">
        <v>439668.84249999997</v>
      </c>
      <c r="AF1063" s="141">
        <v>418735.00499999995</v>
      </c>
      <c r="AG1063" s="141">
        <v>397801.16749999992</v>
      </c>
      <c r="AH1063" s="141">
        <v>376867.3299999999</v>
      </c>
      <c r="AI1063" s="141">
        <v>355933.49249999988</v>
      </c>
      <c r="AJ1063" s="141">
        <v>334999.65499999985</v>
      </c>
      <c r="AK1063" s="141">
        <v>314065.81749999983</v>
      </c>
      <c r="AL1063" s="141">
        <v>293131.97999999981</v>
      </c>
      <c r="AM1063" s="141">
        <v>272198.14249999978</v>
      </c>
      <c r="AN1063" s="141">
        <v>251264.30499999979</v>
      </c>
      <c r="AO1063" s="141">
        <v>230330.4674999998</v>
      </c>
      <c r="AP1063" s="141">
        <v>209396.6299999998</v>
      </c>
      <c r="AQ1063" s="141">
        <v>188462.79249999981</v>
      </c>
      <c r="AR1063" s="141">
        <v>167528.95499999981</v>
      </c>
      <c r="AS1063" s="141">
        <v>146595.11749999982</v>
      </c>
      <c r="AT1063" s="141">
        <v>125661.27999999982</v>
      </c>
      <c r="AU1063" s="141">
        <v>104727.44249999983</v>
      </c>
      <c r="AV1063" s="141">
        <v>83793.604999999836</v>
      </c>
      <c r="AW1063" s="141">
        <v>62859.767499999834</v>
      </c>
      <c r="AX1063" s="141">
        <v>41925.929999999833</v>
      </c>
      <c r="AY1063" s="141">
        <v>20992.092499999831</v>
      </c>
      <c r="AZ1063" s="141">
        <v>58.254999999830034</v>
      </c>
      <c r="BA1063" s="141">
        <v>0</v>
      </c>
      <c r="BB1063" s="141">
        <v>0</v>
      </c>
      <c r="BC1063" s="141">
        <v>0</v>
      </c>
      <c r="BD1063" s="141">
        <v>0</v>
      </c>
      <c r="BE1063" s="141">
        <v>0</v>
      </c>
      <c r="BF1063" s="141">
        <v>0</v>
      </c>
      <c r="BG1063" s="141">
        <v>0</v>
      </c>
      <c r="BH1063" s="141">
        <v>0</v>
      </c>
      <c r="BI1063" s="141">
        <v>0</v>
      </c>
      <c r="BJ1063" s="141">
        <v>0</v>
      </c>
      <c r="BK1063" s="141">
        <v>0</v>
      </c>
      <c r="BL1063" s="141">
        <v>0</v>
      </c>
      <c r="BM1063" s="141">
        <v>0</v>
      </c>
      <c r="BN1063" s="141">
        <v>0</v>
      </c>
      <c r="BO1063" s="141">
        <v>0</v>
      </c>
      <c r="BP1063" s="141">
        <v>0</v>
      </c>
    </row>
    <row r="1064" spans="4:68">
      <c r="D1064" s="174" t="s">
        <v>5956</v>
      </c>
      <c r="E1064" s="175">
        <v>750604.55</v>
      </c>
      <c r="F1064" s="174" t="s">
        <v>3428</v>
      </c>
      <c r="G1064" s="174" t="s">
        <v>5957</v>
      </c>
      <c r="H1064" s="174" t="s">
        <v>191</v>
      </c>
      <c r="I1064" s="174" t="s">
        <v>3098</v>
      </c>
      <c r="J1064" s="174" t="s">
        <v>5958</v>
      </c>
      <c r="K1064" s="174"/>
      <c r="L1064" s="174" t="s">
        <v>4377</v>
      </c>
      <c r="M1064" s="174" t="s">
        <v>4530</v>
      </c>
      <c r="N1064" s="176">
        <v>960</v>
      </c>
      <c r="O1064" s="174" t="s">
        <v>3407</v>
      </c>
      <c r="P1064" s="177">
        <v>21732</v>
      </c>
      <c r="Q1064" s="176">
        <v>648</v>
      </c>
      <c r="R1064" s="175">
        <v>506631.91</v>
      </c>
      <c r="S1064" s="175">
        <v>243972.64</v>
      </c>
      <c r="T1064" s="178">
        <v>0</v>
      </c>
      <c r="U1064" s="96">
        <v>6</v>
      </c>
      <c r="V1064" s="38" t="s">
        <v>116</v>
      </c>
      <c r="W1064" s="38"/>
      <c r="X1064" s="137">
        <v>9382.5568750000002</v>
      </c>
      <c r="Y1064" s="138">
        <v>50952</v>
      </c>
      <c r="Z1064" s="179">
        <v>26</v>
      </c>
      <c r="AA1064" s="139">
        <v>2039</v>
      </c>
      <c r="AB1064" s="131"/>
      <c r="AC1064" s="38"/>
      <c r="AD1064" s="140">
        <v>243972.64</v>
      </c>
      <c r="AE1064" s="141">
        <v>234590.083125</v>
      </c>
      <c r="AF1064" s="141">
        <v>225207.52625</v>
      </c>
      <c r="AG1064" s="141">
        <v>215824.96937499999</v>
      </c>
      <c r="AH1064" s="141">
        <v>206442.41249999998</v>
      </c>
      <c r="AI1064" s="141">
        <v>197059.85562499997</v>
      </c>
      <c r="AJ1064" s="141">
        <v>187677.29874999996</v>
      </c>
      <c r="AK1064" s="141">
        <v>178294.74187499995</v>
      </c>
      <c r="AL1064" s="141">
        <v>168912.18499999994</v>
      </c>
      <c r="AM1064" s="141">
        <v>159529.62812499993</v>
      </c>
      <c r="AN1064" s="141">
        <v>150147.07124999992</v>
      </c>
      <c r="AO1064" s="141">
        <v>140764.51437499991</v>
      </c>
      <c r="AP1064" s="141">
        <v>131381.9574999999</v>
      </c>
      <c r="AQ1064" s="141">
        <v>121999.40062499991</v>
      </c>
      <c r="AR1064" s="141">
        <v>112616.84374999991</v>
      </c>
      <c r="AS1064" s="141">
        <v>103234.28687499992</v>
      </c>
      <c r="AT1064" s="141">
        <v>93851.729999999923</v>
      </c>
      <c r="AU1064" s="141">
        <v>84469.173124999928</v>
      </c>
      <c r="AV1064" s="141">
        <v>75086.616249999934</v>
      </c>
      <c r="AW1064" s="141">
        <v>65704.059374999939</v>
      </c>
      <c r="AX1064" s="141">
        <v>56321.502499999937</v>
      </c>
      <c r="AY1064" s="141">
        <v>46938.945624999935</v>
      </c>
      <c r="AZ1064" s="141">
        <v>37556.388749999933</v>
      </c>
      <c r="BA1064" s="141">
        <v>28173.831874999931</v>
      </c>
      <c r="BB1064" s="141">
        <v>18791.274999999929</v>
      </c>
      <c r="BC1064" s="141">
        <v>9408.7181249999285</v>
      </c>
      <c r="BD1064" s="141">
        <v>26.161249999928259</v>
      </c>
      <c r="BE1064" s="141">
        <v>0</v>
      </c>
      <c r="BF1064" s="141">
        <v>0</v>
      </c>
      <c r="BG1064" s="141">
        <v>0</v>
      </c>
      <c r="BH1064" s="141">
        <v>0</v>
      </c>
      <c r="BI1064" s="141">
        <v>0</v>
      </c>
      <c r="BJ1064" s="141">
        <v>0</v>
      </c>
      <c r="BK1064" s="141">
        <v>0</v>
      </c>
      <c r="BL1064" s="141">
        <v>0</v>
      </c>
      <c r="BM1064" s="141">
        <v>0</v>
      </c>
      <c r="BN1064" s="141">
        <v>0</v>
      </c>
      <c r="BO1064" s="141">
        <v>0</v>
      </c>
      <c r="BP1064" s="141">
        <v>0</v>
      </c>
    </row>
    <row r="1065" spans="4:68">
      <c r="D1065" s="174" t="s">
        <v>5959</v>
      </c>
      <c r="E1065" s="175">
        <v>1988434.54</v>
      </c>
      <c r="F1065" s="174" t="s">
        <v>3428</v>
      </c>
      <c r="G1065" s="174" t="s">
        <v>5960</v>
      </c>
      <c r="H1065" s="174" t="s">
        <v>191</v>
      </c>
      <c r="I1065" s="174" t="s">
        <v>3098</v>
      </c>
      <c r="J1065" s="174" t="s">
        <v>5961</v>
      </c>
      <c r="K1065" s="174" t="s">
        <v>5962</v>
      </c>
      <c r="L1065" s="174" t="s">
        <v>4475</v>
      </c>
      <c r="M1065" s="174" t="s">
        <v>4522</v>
      </c>
      <c r="N1065" s="176">
        <v>960</v>
      </c>
      <c r="O1065" s="174" t="s">
        <v>3407</v>
      </c>
      <c r="P1065" s="177">
        <v>21732</v>
      </c>
      <c r="Q1065" s="176">
        <v>648</v>
      </c>
      <c r="R1065" s="175">
        <v>1342124.25</v>
      </c>
      <c r="S1065" s="175">
        <v>646310.29</v>
      </c>
      <c r="T1065" s="178">
        <v>0</v>
      </c>
      <c r="U1065" s="96">
        <v>6</v>
      </c>
      <c r="V1065" s="38" t="s">
        <v>116</v>
      </c>
      <c r="W1065" s="38"/>
      <c r="X1065" s="137">
        <v>24855.431749999996</v>
      </c>
      <c r="Y1065" s="138">
        <v>50952</v>
      </c>
      <c r="Z1065" s="179">
        <v>26</v>
      </c>
      <c r="AA1065" s="139">
        <v>2039</v>
      </c>
      <c r="AB1065" s="131"/>
      <c r="AC1065" s="38"/>
      <c r="AD1065" s="140">
        <v>646310.29</v>
      </c>
      <c r="AE1065" s="141">
        <v>621454.85825000005</v>
      </c>
      <c r="AF1065" s="141">
        <v>596599.42650000006</v>
      </c>
      <c r="AG1065" s="141">
        <v>571743.99475000007</v>
      </c>
      <c r="AH1065" s="141">
        <v>546888.56300000008</v>
      </c>
      <c r="AI1065" s="141">
        <v>522033.13125000009</v>
      </c>
      <c r="AJ1065" s="141">
        <v>497177.6995000001</v>
      </c>
      <c r="AK1065" s="141">
        <v>472322.26775000012</v>
      </c>
      <c r="AL1065" s="141">
        <v>447466.83600000013</v>
      </c>
      <c r="AM1065" s="141">
        <v>422611.40425000014</v>
      </c>
      <c r="AN1065" s="141">
        <v>397755.97250000015</v>
      </c>
      <c r="AO1065" s="141">
        <v>372900.54075000016</v>
      </c>
      <c r="AP1065" s="141">
        <v>348045.10900000017</v>
      </c>
      <c r="AQ1065" s="141">
        <v>323189.67725000018</v>
      </c>
      <c r="AR1065" s="141">
        <v>298334.24550000019</v>
      </c>
      <c r="AS1065" s="141">
        <v>273478.8137500002</v>
      </c>
      <c r="AT1065" s="141">
        <v>248623.38200000022</v>
      </c>
      <c r="AU1065" s="141">
        <v>223767.95025000023</v>
      </c>
      <c r="AV1065" s="141">
        <v>198912.51850000024</v>
      </c>
      <c r="AW1065" s="141">
        <v>174057.08675000025</v>
      </c>
      <c r="AX1065" s="141">
        <v>149201.65500000026</v>
      </c>
      <c r="AY1065" s="141">
        <v>124346.22325000027</v>
      </c>
      <c r="AZ1065" s="141">
        <v>99490.791500000283</v>
      </c>
      <c r="BA1065" s="141">
        <v>74635.359750000294</v>
      </c>
      <c r="BB1065" s="141">
        <v>49779.928000000298</v>
      </c>
      <c r="BC1065" s="141">
        <v>24924.496250000302</v>
      </c>
      <c r="BD1065" s="141">
        <v>69.064500000305998</v>
      </c>
      <c r="BE1065" s="141">
        <v>0</v>
      </c>
      <c r="BF1065" s="141">
        <v>0</v>
      </c>
      <c r="BG1065" s="141">
        <v>0</v>
      </c>
      <c r="BH1065" s="141">
        <v>0</v>
      </c>
      <c r="BI1065" s="141">
        <v>0</v>
      </c>
      <c r="BJ1065" s="141">
        <v>0</v>
      </c>
      <c r="BK1065" s="141">
        <v>0</v>
      </c>
      <c r="BL1065" s="141">
        <v>0</v>
      </c>
      <c r="BM1065" s="141">
        <v>0</v>
      </c>
      <c r="BN1065" s="141">
        <v>0</v>
      </c>
      <c r="BO1065" s="141">
        <v>0</v>
      </c>
      <c r="BP1065" s="141">
        <v>0</v>
      </c>
    </row>
    <row r="1066" spans="4:68">
      <c r="D1066" s="174" t="s">
        <v>5963</v>
      </c>
      <c r="E1066" s="175">
        <v>1695158.49</v>
      </c>
      <c r="F1066" s="174" t="s">
        <v>3428</v>
      </c>
      <c r="G1066" s="174" t="s">
        <v>5964</v>
      </c>
      <c r="H1066" s="174" t="s">
        <v>191</v>
      </c>
      <c r="I1066" s="174" t="s">
        <v>3098</v>
      </c>
      <c r="J1066" s="174" t="s">
        <v>5965</v>
      </c>
      <c r="K1066" s="174" t="s">
        <v>5966</v>
      </c>
      <c r="L1066" s="174" t="s">
        <v>4377</v>
      </c>
      <c r="M1066" s="174" t="s">
        <v>4530</v>
      </c>
      <c r="N1066" s="176">
        <v>960</v>
      </c>
      <c r="O1066" s="174" t="s">
        <v>3407</v>
      </c>
      <c r="P1066" s="177">
        <v>21002</v>
      </c>
      <c r="Q1066" s="176">
        <v>672</v>
      </c>
      <c r="R1066" s="175">
        <v>1186552.07</v>
      </c>
      <c r="S1066" s="175">
        <v>508606.42</v>
      </c>
      <c r="T1066" s="178">
        <v>0</v>
      </c>
      <c r="U1066" s="96">
        <v>6</v>
      </c>
      <c r="V1066" s="38" t="s">
        <v>116</v>
      </c>
      <c r="W1066" s="38"/>
      <c r="X1066" s="137">
        <v>21189.481125000002</v>
      </c>
      <c r="Y1066" s="138">
        <v>50222</v>
      </c>
      <c r="Z1066" s="179">
        <v>24</v>
      </c>
      <c r="AA1066" s="139">
        <v>2037</v>
      </c>
      <c r="AB1066" s="131"/>
      <c r="AC1066" s="38"/>
      <c r="AD1066" s="140">
        <v>508606.42</v>
      </c>
      <c r="AE1066" s="141">
        <v>487416.93887499999</v>
      </c>
      <c r="AF1066" s="141">
        <v>466227.45775</v>
      </c>
      <c r="AG1066" s="141">
        <v>445037.97662500001</v>
      </c>
      <c r="AH1066" s="141">
        <v>423848.49550000002</v>
      </c>
      <c r="AI1066" s="141">
        <v>402659.01437500003</v>
      </c>
      <c r="AJ1066" s="141">
        <v>381469.53325000004</v>
      </c>
      <c r="AK1066" s="141">
        <v>360280.05212500005</v>
      </c>
      <c r="AL1066" s="141">
        <v>339090.57100000005</v>
      </c>
      <c r="AM1066" s="141">
        <v>317901.08987500006</v>
      </c>
      <c r="AN1066" s="141">
        <v>296711.60875000007</v>
      </c>
      <c r="AO1066" s="141">
        <v>275522.12762500008</v>
      </c>
      <c r="AP1066" s="141">
        <v>254332.64650000009</v>
      </c>
      <c r="AQ1066" s="141">
        <v>233143.1653750001</v>
      </c>
      <c r="AR1066" s="141">
        <v>211953.68425000011</v>
      </c>
      <c r="AS1066" s="141">
        <v>190764.20312500012</v>
      </c>
      <c r="AT1066" s="141">
        <v>169574.72200000013</v>
      </c>
      <c r="AU1066" s="141">
        <v>148385.24087500013</v>
      </c>
      <c r="AV1066" s="141">
        <v>127195.75975000013</v>
      </c>
      <c r="AW1066" s="141">
        <v>106006.27862500012</v>
      </c>
      <c r="AX1066" s="141">
        <v>84816.797500000117</v>
      </c>
      <c r="AY1066" s="141">
        <v>63627.316375000111</v>
      </c>
      <c r="AZ1066" s="141">
        <v>42437.835250000106</v>
      </c>
      <c r="BA1066" s="141">
        <v>21248.354125000104</v>
      </c>
      <c r="BB1066" s="141">
        <v>58.873000000101456</v>
      </c>
      <c r="BC1066" s="141">
        <v>0</v>
      </c>
      <c r="BD1066" s="141">
        <v>0</v>
      </c>
      <c r="BE1066" s="141">
        <v>0</v>
      </c>
      <c r="BF1066" s="141">
        <v>0</v>
      </c>
      <c r="BG1066" s="141">
        <v>0</v>
      </c>
      <c r="BH1066" s="141">
        <v>0</v>
      </c>
      <c r="BI1066" s="141">
        <v>0</v>
      </c>
      <c r="BJ1066" s="141">
        <v>0</v>
      </c>
      <c r="BK1066" s="141">
        <v>0</v>
      </c>
      <c r="BL1066" s="141">
        <v>0</v>
      </c>
      <c r="BM1066" s="141">
        <v>0</v>
      </c>
      <c r="BN1066" s="141">
        <v>0</v>
      </c>
      <c r="BO1066" s="141">
        <v>0</v>
      </c>
      <c r="BP1066" s="141">
        <v>0</v>
      </c>
    </row>
    <row r="1067" spans="4:68">
      <c r="D1067" s="174" t="s">
        <v>5967</v>
      </c>
      <c r="E1067" s="175">
        <v>1585327.01</v>
      </c>
      <c r="F1067" s="174" t="s">
        <v>3428</v>
      </c>
      <c r="G1067" s="174" t="s">
        <v>5968</v>
      </c>
      <c r="H1067" s="174" t="s">
        <v>191</v>
      </c>
      <c r="I1067" s="174" t="s">
        <v>3098</v>
      </c>
      <c r="J1067" s="174" t="s">
        <v>5969</v>
      </c>
      <c r="K1067" s="174" t="s">
        <v>5670</v>
      </c>
      <c r="L1067" s="174" t="s">
        <v>4377</v>
      </c>
      <c r="M1067" s="174" t="s">
        <v>4530</v>
      </c>
      <c r="N1067" s="176">
        <v>960</v>
      </c>
      <c r="O1067" s="174" t="s">
        <v>3407</v>
      </c>
      <c r="P1067" s="177">
        <v>21002</v>
      </c>
      <c r="Q1067" s="176">
        <v>672</v>
      </c>
      <c r="R1067" s="175">
        <v>1109673.75</v>
      </c>
      <c r="S1067" s="175">
        <v>475653.26</v>
      </c>
      <c r="T1067" s="178">
        <v>0</v>
      </c>
      <c r="U1067" s="96">
        <v>6</v>
      </c>
      <c r="V1067" s="38" t="s">
        <v>116</v>
      </c>
      <c r="W1067" s="38"/>
      <c r="X1067" s="137">
        <v>19816.587625</v>
      </c>
      <c r="Y1067" s="138">
        <v>50222</v>
      </c>
      <c r="Z1067" s="179">
        <v>24</v>
      </c>
      <c r="AA1067" s="139">
        <v>2037</v>
      </c>
      <c r="AB1067" s="131"/>
      <c r="AC1067" s="38"/>
      <c r="AD1067" s="140">
        <v>475653.26</v>
      </c>
      <c r="AE1067" s="141">
        <v>455836.67237500002</v>
      </c>
      <c r="AF1067" s="141">
        <v>436020.08475000004</v>
      </c>
      <c r="AG1067" s="141">
        <v>416203.49712500005</v>
      </c>
      <c r="AH1067" s="141">
        <v>396386.90950000007</v>
      </c>
      <c r="AI1067" s="141">
        <v>376570.32187500008</v>
      </c>
      <c r="AJ1067" s="141">
        <v>356753.7342500001</v>
      </c>
      <c r="AK1067" s="141">
        <v>336937.14662500011</v>
      </c>
      <c r="AL1067" s="141">
        <v>317120.55900000012</v>
      </c>
      <c r="AM1067" s="141">
        <v>297303.97137500014</v>
      </c>
      <c r="AN1067" s="141">
        <v>277487.38375000015</v>
      </c>
      <c r="AO1067" s="141">
        <v>257670.79612500017</v>
      </c>
      <c r="AP1067" s="141">
        <v>237854.20850000018</v>
      </c>
      <c r="AQ1067" s="141">
        <v>218037.6208750002</v>
      </c>
      <c r="AR1067" s="141">
        <v>198221.03325000021</v>
      </c>
      <c r="AS1067" s="141">
        <v>178404.44562500023</v>
      </c>
      <c r="AT1067" s="141">
        <v>158587.85800000024</v>
      </c>
      <c r="AU1067" s="141">
        <v>138771.27037500025</v>
      </c>
      <c r="AV1067" s="141">
        <v>118954.68275000025</v>
      </c>
      <c r="AW1067" s="141">
        <v>99138.095125000254</v>
      </c>
      <c r="AX1067" s="141">
        <v>79321.507500000254</v>
      </c>
      <c r="AY1067" s="141">
        <v>59504.919875000254</v>
      </c>
      <c r="AZ1067" s="141">
        <v>39688.332250000254</v>
      </c>
      <c r="BA1067" s="141">
        <v>19871.744625000254</v>
      </c>
      <c r="BB1067" s="141">
        <v>55.157000000253902</v>
      </c>
      <c r="BC1067" s="141">
        <v>0</v>
      </c>
      <c r="BD1067" s="141">
        <v>0</v>
      </c>
      <c r="BE1067" s="141">
        <v>0</v>
      </c>
      <c r="BF1067" s="141">
        <v>0</v>
      </c>
      <c r="BG1067" s="141">
        <v>0</v>
      </c>
      <c r="BH1067" s="141">
        <v>0</v>
      </c>
      <c r="BI1067" s="141">
        <v>0</v>
      </c>
      <c r="BJ1067" s="141">
        <v>0</v>
      </c>
      <c r="BK1067" s="141">
        <v>0</v>
      </c>
      <c r="BL1067" s="141">
        <v>0</v>
      </c>
      <c r="BM1067" s="141">
        <v>0</v>
      </c>
      <c r="BN1067" s="141">
        <v>0</v>
      </c>
      <c r="BO1067" s="141">
        <v>0</v>
      </c>
      <c r="BP1067" s="141">
        <v>0</v>
      </c>
    </row>
    <row r="1068" spans="4:68">
      <c r="D1068" s="174" t="s">
        <v>5970</v>
      </c>
      <c r="E1068" s="175">
        <v>2264858.4300000002</v>
      </c>
      <c r="F1068" s="174" t="s">
        <v>3428</v>
      </c>
      <c r="G1068" s="174" t="s">
        <v>5971</v>
      </c>
      <c r="H1068" s="174" t="s">
        <v>191</v>
      </c>
      <c r="I1068" s="174" t="s">
        <v>3098</v>
      </c>
      <c r="J1068" s="174" t="s">
        <v>5972</v>
      </c>
      <c r="K1068" s="174" t="s">
        <v>5973</v>
      </c>
      <c r="L1068" s="174" t="s">
        <v>4475</v>
      </c>
      <c r="M1068" s="174" t="s">
        <v>4522</v>
      </c>
      <c r="N1068" s="176">
        <v>960</v>
      </c>
      <c r="O1068" s="174" t="s">
        <v>3407</v>
      </c>
      <c r="P1068" s="177">
        <v>21732</v>
      </c>
      <c r="Q1068" s="176">
        <v>648</v>
      </c>
      <c r="R1068" s="175">
        <v>1528700.8</v>
      </c>
      <c r="S1068" s="175">
        <v>736157.63</v>
      </c>
      <c r="T1068" s="178">
        <v>0</v>
      </c>
      <c r="U1068" s="96">
        <v>6</v>
      </c>
      <c r="V1068" s="38" t="s">
        <v>116</v>
      </c>
      <c r="W1068" s="38"/>
      <c r="X1068" s="137">
        <v>28310.730374999999</v>
      </c>
      <c r="Y1068" s="138">
        <v>50952</v>
      </c>
      <c r="Z1068" s="179">
        <v>26</v>
      </c>
      <c r="AA1068" s="139">
        <v>2039</v>
      </c>
      <c r="AB1068" s="131"/>
      <c r="AC1068" s="38"/>
      <c r="AD1068" s="140">
        <v>736157.63</v>
      </c>
      <c r="AE1068" s="141">
        <v>707846.89962499996</v>
      </c>
      <c r="AF1068" s="141">
        <v>679536.16924999992</v>
      </c>
      <c r="AG1068" s="141">
        <v>651225.43887499988</v>
      </c>
      <c r="AH1068" s="141">
        <v>622914.70849999983</v>
      </c>
      <c r="AI1068" s="141">
        <v>594603.97812499979</v>
      </c>
      <c r="AJ1068" s="141">
        <v>566293.24774999975</v>
      </c>
      <c r="AK1068" s="141">
        <v>537982.5173749997</v>
      </c>
      <c r="AL1068" s="141">
        <v>509671.78699999972</v>
      </c>
      <c r="AM1068" s="141">
        <v>481361.05662499974</v>
      </c>
      <c r="AN1068" s="141">
        <v>453050.32624999975</v>
      </c>
      <c r="AO1068" s="141">
        <v>424739.59587499977</v>
      </c>
      <c r="AP1068" s="141">
        <v>396428.86549999978</v>
      </c>
      <c r="AQ1068" s="141">
        <v>368118.1351249998</v>
      </c>
      <c r="AR1068" s="141">
        <v>339807.40474999981</v>
      </c>
      <c r="AS1068" s="141">
        <v>311496.67437499983</v>
      </c>
      <c r="AT1068" s="141">
        <v>283185.94399999984</v>
      </c>
      <c r="AU1068" s="141">
        <v>254875.21362499986</v>
      </c>
      <c r="AV1068" s="141">
        <v>226564.48324999987</v>
      </c>
      <c r="AW1068" s="141">
        <v>198253.75287499989</v>
      </c>
      <c r="AX1068" s="141">
        <v>169943.0224999999</v>
      </c>
      <c r="AY1068" s="141">
        <v>141632.29212499992</v>
      </c>
      <c r="AZ1068" s="141">
        <v>113321.56174999992</v>
      </c>
      <c r="BA1068" s="141">
        <v>85010.831374999922</v>
      </c>
      <c r="BB1068" s="141">
        <v>56700.100999999922</v>
      </c>
      <c r="BC1068" s="141">
        <v>28389.370624999923</v>
      </c>
      <c r="BD1068" s="141">
        <v>78.640249999923981</v>
      </c>
      <c r="BE1068" s="141">
        <v>0</v>
      </c>
      <c r="BF1068" s="141">
        <v>0</v>
      </c>
      <c r="BG1068" s="141">
        <v>0</v>
      </c>
      <c r="BH1068" s="141">
        <v>0</v>
      </c>
      <c r="BI1068" s="141">
        <v>0</v>
      </c>
      <c r="BJ1068" s="141">
        <v>0</v>
      </c>
      <c r="BK1068" s="141">
        <v>0</v>
      </c>
      <c r="BL1068" s="141">
        <v>0</v>
      </c>
      <c r="BM1068" s="141">
        <v>0</v>
      </c>
      <c r="BN1068" s="141">
        <v>0</v>
      </c>
      <c r="BO1068" s="141">
        <v>0</v>
      </c>
      <c r="BP1068" s="141">
        <v>0</v>
      </c>
    </row>
    <row r="1069" spans="4:68">
      <c r="D1069" s="174" t="s">
        <v>5974</v>
      </c>
      <c r="E1069" s="175">
        <v>-147.78</v>
      </c>
      <c r="F1069" s="174" t="s">
        <v>3428</v>
      </c>
      <c r="G1069" s="174" t="s">
        <v>5975</v>
      </c>
      <c r="H1069" s="174" t="s">
        <v>191</v>
      </c>
      <c r="I1069" s="174" t="s">
        <v>3098</v>
      </c>
      <c r="J1069" s="174" t="s">
        <v>5976</v>
      </c>
      <c r="K1069" s="174" t="s">
        <v>5977</v>
      </c>
      <c r="L1069" s="174" t="s">
        <v>4377</v>
      </c>
      <c r="M1069" s="174" t="s">
        <v>4530</v>
      </c>
      <c r="N1069" s="176">
        <v>960</v>
      </c>
      <c r="O1069" s="174" t="s">
        <v>3407</v>
      </c>
      <c r="P1069" s="177">
        <v>23924</v>
      </c>
      <c r="Q1069" s="176">
        <v>576</v>
      </c>
      <c r="R1069" s="175">
        <v>-88.56</v>
      </c>
      <c r="S1069" s="175">
        <v>-59.22</v>
      </c>
      <c r="T1069" s="178">
        <v>0</v>
      </c>
      <c r="U1069" s="96">
        <v>6</v>
      </c>
      <c r="V1069" s="38" t="s">
        <v>116</v>
      </c>
      <c r="W1069" s="38"/>
      <c r="X1069" s="137">
        <v>-1.8472500000000001</v>
      </c>
      <c r="Y1069" s="138">
        <v>53144</v>
      </c>
      <c r="Z1069" s="179">
        <v>32</v>
      </c>
      <c r="AA1069" s="139">
        <v>2045</v>
      </c>
      <c r="AB1069" s="131"/>
      <c r="AC1069" s="38"/>
      <c r="AD1069" s="140">
        <v>-59.22</v>
      </c>
      <c r="AE1069" s="141">
        <v>-57.372749999999996</v>
      </c>
      <c r="AF1069" s="141">
        <v>-55.525499999999994</v>
      </c>
      <c r="AG1069" s="141">
        <v>-53.678249999999991</v>
      </c>
      <c r="AH1069" s="141">
        <v>-51.830999999999989</v>
      </c>
      <c r="AI1069" s="141">
        <v>-49.983749999999986</v>
      </c>
      <c r="AJ1069" s="141">
        <v>-48.136499999999984</v>
      </c>
      <c r="AK1069" s="141">
        <v>-46.289249999999981</v>
      </c>
      <c r="AL1069" s="141">
        <v>-44.441999999999979</v>
      </c>
      <c r="AM1069" s="141">
        <v>-42.594749999999976</v>
      </c>
      <c r="AN1069" s="141">
        <v>-40.747499999999974</v>
      </c>
      <c r="AO1069" s="141">
        <v>-38.900249999999971</v>
      </c>
      <c r="AP1069" s="141">
        <v>-37.052999999999969</v>
      </c>
      <c r="AQ1069" s="141">
        <v>-35.205749999999966</v>
      </c>
      <c r="AR1069" s="141">
        <v>-33.358499999999964</v>
      </c>
      <c r="AS1069" s="141">
        <v>-31.511249999999965</v>
      </c>
      <c r="AT1069" s="141">
        <v>-29.663999999999966</v>
      </c>
      <c r="AU1069" s="141">
        <v>-27.816749999999967</v>
      </c>
      <c r="AV1069" s="141">
        <v>-25.969499999999968</v>
      </c>
      <c r="AW1069" s="141">
        <v>-24.122249999999969</v>
      </c>
      <c r="AX1069" s="141">
        <v>-22.27499999999997</v>
      </c>
      <c r="AY1069" s="141">
        <v>-20.427749999999971</v>
      </c>
      <c r="AZ1069" s="141">
        <v>-18.580499999999972</v>
      </c>
      <c r="BA1069" s="141">
        <v>-16.733249999999973</v>
      </c>
      <c r="BB1069" s="141">
        <v>-14.885999999999973</v>
      </c>
      <c r="BC1069" s="141">
        <v>-13.038749999999972</v>
      </c>
      <c r="BD1069" s="141">
        <v>-11.191499999999971</v>
      </c>
      <c r="BE1069" s="141">
        <v>-9.3442499999999704</v>
      </c>
      <c r="BF1069" s="141">
        <v>-7.4969999999999706</v>
      </c>
      <c r="BG1069" s="141">
        <v>-5.6497499999999707</v>
      </c>
      <c r="BH1069" s="141">
        <v>-3.8024999999999709</v>
      </c>
      <c r="BI1069" s="141">
        <v>-1.9552499999999708</v>
      </c>
      <c r="BJ1069" s="141">
        <v>-0.10799999999997079</v>
      </c>
      <c r="BK1069" s="141">
        <v>0</v>
      </c>
      <c r="BL1069" s="141">
        <v>0</v>
      </c>
      <c r="BM1069" s="141">
        <v>0</v>
      </c>
      <c r="BN1069" s="141">
        <v>0</v>
      </c>
      <c r="BO1069" s="141">
        <v>0</v>
      </c>
      <c r="BP1069" s="141">
        <v>0</v>
      </c>
    </row>
    <row r="1070" spans="4:68">
      <c r="D1070" s="174" t="s">
        <v>5978</v>
      </c>
      <c r="E1070" s="175">
        <v>1057593.1200000001</v>
      </c>
      <c r="F1070" s="174" t="s">
        <v>3428</v>
      </c>
      <c r="G1070" s="174" t="s">
        <v>5975</v>
      </c>
      <c r="H1070" s="174" t="s">
        <v>191</v>
      </c>
      <c r="I1070" s="174" t="s">
        <v>3098</v>
      </c>
      <c r="J1070" s="174" t="s">
        <v>5976</v>
      </c>
      <c r="K1070" s="174" t="s">
        <v>5977</v>
      </c>
      <c r="L1070" s="174" t="s">
        <v>4377</v>
      </c>
      <c r="M1070" s="174" t="s">
        <v>4530</v>
      </c>
      <c r="N1070" s="176">
        <v>960</v>
      </c>
      <c r="O1070" s="174" t="s">
        <v>3407</v>
      </c>
      <c r="P1070" s="177">
        <v>23924</v>
      </c>
      <c r="Q1070" s="176">
        <v>576</v>
      </c>
      <c r="R1070" s="175">
        <v>634519.09</v>
      </c>
      <c r="S1070" s="175">
        <v>423074.03</v>
      </c>
      <c r="T1070" s="178">
        <v>0</v>
      </c>
      <c r="U1070" s="96">
        <v>6</v>
      </c>
      <c r="V1070" s="38" t="s">
        <v>116</v>
      </c>
      <c r="W1070" s="38"/>
      <c r="X1070" s="137">
        <v>13219.914000000002</v>
      </c>
      <c r="Y1070" s="138">
        <v>53144</v>
      </c>
      <c r="Z1070" s="179">
        <v>32</v>
      </c>
      <c r="AA1070" s="139">
        <v>2045</v>
      </c>
      <c r="AB1070" s="131"/>
      <c r="AC1070" s="38"/>
      <c r="AD1070" s="140">
        <v>423074.03</v>
      </c>
      <c r="AE1070" s="141">
        <v>409854.11600000004</v>
      </c>
      <c r="AF1070" s="141">
        <v>396634.20200000005</v>
      </c>
      <c r="AG1070" s="141">
        <v>383414.28800000006</v>
      </c>
      <c r="AH1070" s="141">
        <v>370194.37400000007</v>
      </c>
      <c r="AI1070" s="141">
        <v>356974.46000000008</v>
      </c>
      <c r="AJ1070" s="141">
        <v>343754.54600000009</v>
      </c>
      <c r="AK1070" s="141">
        <v>330534.6320000001</v>
      </c>
      <c r="AL1070" s="141">
        <v>317314.71800000011</v>
      </c>
      <c r="AM1070" s="141">
        <v>304094.80400000012</v>
      </c>
      <c r="AN1070" s="141">
        <v>290874.89000000013</v>
      </c>
      <c r="AO1070" s="141">
        <v>277654.97600000014</v>
      </c>
      <c r="AP1070" s="141">
        <v>264435.06200000015</v>
      </c>
      <c r="AQ1070" s="141">
        <v>251215.14800000016</v>
      </c>
      <c r="AR1070" s="141">
        <v>237995.23400000017</v>
      </c>
      <c r="AS1070" s="141">
        <v>224775.32000000018</v>
      </c>
      <c r="AT1070" s="141">
        <v>211555.40600000019</v>
      </c>
      <c r="AU1070" s="141">
        <v>198335.4920000002</v>
      </c>
      <c r="AV1070" s="141">
        <v>185115.57800000021</v>
      </c>
      <c r="AW1070" s="141">
        <v>171895.66400000022</v>
      </c>
      <c r="AX1070" s="141">
        <v>158675.75000000023</v>
      </c>
      <c r="AY1070" s="141">
        <v>145455.83600000024</v>
      </c>
      <c r="AZ1070" s="141">
        <v>132235.92200000025</v>
      </c>
      <c r="BA1070" s="141">
        <v>119016.00800000025</v>
      </c>
      <c r="BB1070" s="141">
        <v>105796.09400000024</v>
      </c>
      <c r="BC1070" s="141">
        <v>92576.18000000024</v>
      </c>
      <c r="BD1070" s="141">
        <v>79356.266000000236</v>
      </c>
      <c r="BE1070" s="141">
        <v>66136.352000000232</v>
      </c>
      <c r="BF1070" s="141">
        <v>52916.438000000227</v>
      </c>
      <c r="BG1070" s="141">
        <v>39696.524000000223</v>
      </c>
      <c r="BH1070" s="141">
        <v>26476.610000000219</v>
      </c>
      <c r="BI1070" s="141">
        <v>13256.696000000216</v>
      </c>
      <c r="BJ1070" s="141">
        <v>36.782000000213884</v>
      </c>
      <c r="BK1070" s="141">
        <v>0</v>
      </c>
      <c r="BL1070" s="141">
        <v>0</v>
      </c>
      <c r="BM1070" s="141">
        <v>0</v>
      </c>
      <c r="BN1070" s="141">
        <v>0</v>
      </c>
      <c r="BO1070" s="141">
        <v>0</v>
      </c>
      <c r="BP1070" s="141">
        <v>0</v>
      </c>
    </row>
    <row r="1071" spans="4:68">
      <c r="D1071" s="174" t="s">
        <v>5979</v>
      </c>
      <c r="E1071" s="175">
        <v>291613.48</v>
      </c>
      <c r="F1071" s="174" t="s">
        <v>4337</v>
      </c>
      <c r="G1071" s="174" t="s">
        <v>5975</v>
      </c>
      <c r="H1071" s="174" t="s">
        <v>191</v>
      </c>
      <c r="I1071" s="174" t="s">
        <v>3098</v>
      </c>
      <c r="J1071" s="174" t="s">
        <v>5976</v>
      </c>
      <c r="K1071" s="174" t="s">
        <v>5977</v>
      </c>
      <c r="L1071" s="174" t="s">
        <v>4377</v>
      </c>
      <c r="M1071" s="174" t="s">
        <v>4530</v>
      </c>
      <c r="N1071" s="176">
        <v>960</v>
      </c>
      <c r="O1071" s="174" t="s">
        <v>3407</v>
      </c>
      <c r="P1071" s="177">
        <v>23924</v>
      </c>
      <c r="Q1071" s="176">
        <v>576</v>
      </c>
      <c r="R1071" s="175">
        <v>174957.84</v>
      </c>
      <c r="S1071" s="175">
        <v>116655.64</v>
      </c>
      <c r="T1071" s="178">
        <v>0</v>
      </c>
      <c r="U1071" s="96">
        <v>6</v>
      </c>
      <c r="V1071" s="38" t="s">
        <v>116</v>
      </c>
      <c r="W1071" s="38"/>
      <c r="X1071" s="137">
        <v>3645.1684999999998</v>
      </c>
      <c r="Y1071" s="138">
        <v>53144</v>
      </c>
      <c r="Z1071" s="179">
        <v>32</v>
      </c>
      <c r="AA1071" s="139">
        <v>2045</v>
      </c>
      <c r="AB1071" s="131"/>
      <c r="AC1071" s="38"/>
      <c r="AD1071" s="140">
        <v>116655.64</v>
      </c>
      <c r="AE1071" s="141">
        <v>113010.4715</v>
      </c>
      <c r="AF1071" s="141">
        <v>109365.303</v>
      </c>
      <c r="AG1071" s="141">
        <v>105720.1345</v>
      </c>
      <c r="AH1071" s="141">
        <v>102074.966</v>
      </c>
      <c r="AI1071" s="141">
        <v>98429.797500000001</v>
      </c>
      <c r="AJ1071" s="141">
        <v>94784.629000000001</v>
      </c>
      <c r="AK1071" s="141">
        <v>91139.460500000001</v>
      </c>
      <c r="AL1071" s="141">
        <v>87494.292000000001</v>
      </c>
      <c r="AM1071" s="141">
        <v>83849.123500000002</v>
      </c>
      <c r="AN1071" s="141">
        <v>80203.955000000002</v>
      </c>
      <c r="AO1071" s="141">
        <v>76558.786500000002</v>
      </c>
      <c r="AP1071" s="141">
        <v>72913.618000000002</v>
      </c>
      <c r="AQ1071" s="141">
        <v>69268.449500000002</v>
      </c>
      <c r="AR1071" s="141">
        <v>65623.281000000003</v>
      </c>
      <c r="AS1071" s="141">
        <v>61978.112500000003</v>
      </c>
      <c r="AT1071" s="141">
        <v>58332.944000000003</v>
      </c>
      <c r="AU1071" s="141">
        <v>54687.775500000003</v>
      </c>
      <c r="AV1071" s="141">
        <v>51042.607000000004</v>
      </c>
      <c r="AW1071" s="141">
        <v>47397.438500000004</v>
      </c>
      <c r="AX1071" s="141">
        <v>43752.270000000004</v>
      </c>
      <c r="AY1071" s="141">
        <v>40107.101500000004</v>
      </c>
      <c r="AZ1071" s="141">
        <v>36461.933000000005</v>
      </c>
      <c r="BA1071" s="141">
        <v>32816.764500000005</v>
      </c>
      <c r="BB1071" s="141">
        <v>29171.596000000005</v>
      </c>
      <c r="BC1071" s="141">
        <v>25526.427500000005</v>
      </c>
      <c r="BD1071" s="141">
        <v>21881.259000000005</v>
      </c>
      <c r="BE1071" s="141">
        <v>18236.090500000006</v>
      </c>
      <c r="BF1071" s="141">
        <v>14590.922000000006</v>
      </c>
      <c r="BG1071" s="141">
        <v>10945.753500000006</v>
      </c>
      <c r="BH1071" s="141">
        <v>7300.5850000000064</v>
      </c>
      <c r="BI1071" s="141">
        <v>3655.4165000000066</v>
      </c>
      <c r="BJ1071" s="141">
        <v>10.248000000006869</v>
      </c>
      <c r="BK1071" s="141">
        <v>0</v>
      </c>
      <c r="BL1071" s="141">
        <v>0</v>
      </c>
      <c r="BM1071" s="141">
        <v>0</v>
      </c>
      <c r="BN1071" s="141">
        <v>0</v>
      </c>
      <c r="BO1071" s="141">
        <v>0</v>
      </c>
      <c r="BP1071" s="141">
        <v>0</v>
      </c>
    </row>
    <row r="1072" spans="4:68">
      <c r="D1072" s="174" t="s">
        <v>5980</v>
      </c>
      <c r="E1072" s="175">
        <v>-5.4</v>
      </c>
      <c r="F1072" s="174" t="s">
        <v>4342</v>
      </c>
      <c r="G1072" s="174" t="s">
        <v>5975</v>
      </c>
      <c r="H1072" s="174" t="s">
        <v>191</v>
      </c>
      <c r="I1072" s="174" t="s">
        <v>3098</v>
      </c>
      <c r="J1072" s="174" t="s">
        <v>5976</v>
      </c>
      <c r="K1072" s="174" t="s">
        <v>5977</v>
      </c>
      <c r="L1072" s="174" t="s">
        <v>4377</v>
      </c>
      <c r="M1072" s="174" t="s">
        <v>4530</v>
      </c>
      <c r="N1072" s="176">
        <v>960</v>
      </c>
      <c r="O1072" s="174" t="s">
        <v>3407</v>
      </c>
      <c r="P1072" s="177">
        <v>23924</v>
      </c>
      <c r="Q1072" s="176">
        <v>576</v>
      </c>
      <c r="R1072" s="175">
        <v>-3.13</v>
      </c>
      <c r="S1072" s="175">
        <v>-2.27</v>
      </c>
      <c r="T1072" s="178">
        <v>0</v>
      </c>
      <c r="U1072" s="96">
        <v>6</v>
      </c>
      <c r="V1072" s="38" t="s">
        <v>116</v>
      </c>
      <c r="W1072" s="38"/>
      <c r="X1072" s="137">
        <v>-6.7500000000000004E-2</v>
      </c>
      <c r="Y1072" s="138">
        <v>53144</v>
      </c>
      <c r="Z1072" s="179">
        <v>32</v>
      </c>
      <c r="AA1072" s="139">
        <v>2045</v>
      </c>
      <c r="AB1072" s="131"/>
      <c r="AC1072" s="38"/>
      <c r="AD1072" s="140">
        <v>-2.27</v>
      </c>
      <c r="AE1072" s="141">
        <v>-2.2025000000000001</v>
      </c>
      <c r="AF1072" s="141">
        <v>-2.1350000000000002</v>
      </c>
      <c r="AG1072" s="141">
        <v>-2.0675000000000003</v>
      </c>
      <c r="AH1072" s="141">
        <v>-2.0000000000000004</v>
      </c>
      <c r="AI1072" s="141">
        <v>-1.9325000000000006</v>
      </c>
      <c r="AJ1072" s="141">
        <v>-1.8650000000000007</v>
      </c>
      <c r="AK1072" s="141">
        <v>-1.7975000000000008</v>
      </c>
      <c r="AL1072" s="141">
        <v>-1.7300000000000009</v>
      </c>
      <c r="AM1072" s="141">
        <v>-1.662500000000001</v>
      </c>
      <c r="AN1072" s="141">
        <v>-1.5950000000000011</v>
      </c>
      <c r="AO1072" s="141">
        <v>-1.5275000000000012</v>
      </c>
      <c r="AP1072" s="141">
        <v>-1.4600000000000013</v>
      </c>
      <c r="AQ1072" s="141">
        <v>-1.3925000000000014</v>
      </c>
      <c r="AR1072" s="141">
        <v>-1.3250000000000015</v>
      </c>
      <c r="AS1072" s="141">
        <v>-1.2575000000000016</v>
      </c>
      <c r="AT1072" s="141">
        <v>-1.1900000000000017</v>
      </c>
      <c r="AU1072" s="141">
        <v>-1.1225000000000018</v>
      </c>
      <c r="AV1072" s="141">
        <v>-1.0550000000000019</v>
      </c>
      <c r="AW1072" s="141">
        <v>-0.98750000000000193</v>
      </c>
      <c r="AX1072" s="141">
        <v>-0.92000000000000193</v>
      </c>
      <c r="AY1072" s="141">
        <v>-0.85250000000000192</v>
      </c>
      <c r="AZ1072" s="141">
        <v>-0.78500000000000192</v>
      </c>
      <c r="BA1072" s="141">
        <v>-0.71750000000000191</v>
      </c>
      <c r="BB1072" s="141">
        <v>-0.65000000000000191</v>
      </c>
      <c r="BC1072" s="141">
        <v>-0.58250000000000191</v>
      </c>
      <c r="BD1072" s="141">
        <v>-0.5150000000000019</v>
      </c>
      <c r="BE1072" s="141">
        <v>-0.4475000000000019</v>
      </c>
      <c r="BF1072" s="141">
        <v>-0.38000000000000189</v>
      </c>
      <c r="BG1072" s="141">
        <v>-0.31250000000000189</v>
      </c>
      <c r="BH1072" s="141">
        <v>-0.24500000000000188</v>
      </c>
      <c r="BI1072" s="141">
        <v>-0.17750000000000188</v>
      </c>
      <c r="BJ1072" s="141">
        <v>-0.11000000000000187</v>
      </c>
      <c r="BK1072" s="141">
        <v>-4.250000000000187E-2</v>
      </c>
      <c r="BL1072" s="141">
        <v>0</v>
      </c>
      <c r="BM1072" s="141">
        <v>0</v>
      </c>
      <c r="BN1072" s="141">
        <v>0</v>
      </c>
      <c r="BO1072" s="141">
        <v>0</v>
      </c>
      <c r="BP1072" s="141">
        <v>0</v>
      </c>
    </row>
    <row r="1073" spans="4:68">
      <c r="D1073" s="174" t="s">
        <v>5981</v>
      </c>
      <c r="E1073" s="175">
        <v>1830414.44</v>
      </c>
      <c r="F1073" s="174" t="s">
        <v>4342</v>
      </c>
      <c r="G1073" s="174" t="s">
        <v>5975</v>
      </c>
      <c r="H1073" s="174" t="s">
        <v>191</v>
      </c>
      <c r="I1073" s="174" t="s">
        <v>3098</v>
      </c>
      <c r="J1073" s="174" t="s">
        <v>5976</v>
      </c>
      <c r="K1073" s="174" t="s">
        <v>5977</v>
      </c>
      <c r="L1073" s="174" t="s">
        <v>4377</v>
      </c>
      <c r="M1073" s="174" t="s">
        <v>4530</v>
      </c>
      <c r="N1073" s="176">
        <v>960</v>
      </c>
      <c r="O1073" s="174" t="s">
        <v>3407</v>
      </c>
      <c r="P1073" s="177">
        <v>23924</v>
      </c>
      <c r="Q1073" s="176">
        <v>576</v>
      </c>
      <c r="R1073" s="175">
        <v>1098185.1000000001</v>
      </c>
      <c r="S1073" s="175">
        <v>732229.34</v>
      </c>
      <c r="T1073" s="178">
        <v>0</v>
      </c>
      <c r="U1073" s="96">
        <v>6</v>
      </c>
      <c r="V1073" s="38" t="s">
        <v>116</v>
      </c>
      <c r="W1073" s="38"/>
      <c r="X1073" s="137">
        <v>22880.180499999999</v>
      </c>
      <c r="Y1073" s="138">
        <v>53144</v>
      </c>
      <c r="Z1073" s="179">
        <v>32</v>
      </c>
      <c r="AA1073" s="139">
        <v>2045</v>
      </c>
      <c r="AB1073" s="131"/>
      <c r="AC1073" s="38"/>
      <c r="AD1073" s="140">
        <v>732229.34</v>
      </c>
      <c r="AE1073" s="141">
        <v>709349.15949999995</v>
      </c>
      <c r="AF1073" s="141">
        <v>686468.97899999993</v>
      </c>
      <c r="AG1073" s="141">
        <v>663588.79849999992</v>
      </c>
      <c r="AH1073" s="141">
        <v>640708.6179999999</v>
      </c>
      <c r="AI1073" s="141">
        <v>617828.43749999988</v>
      </c>
      <c r="AJ1073" s="141">
        <v>594948.25699999987</v>
      </c>
      <c r="AK1073" s="141">
        <v>572068.07649999985</v>
      </c>
      <c r="AL1073" s="141">
        <v>549187.89599999983</v>
      </c>
      <c r="AM1073" s="141">
        <v>526307.71549999982</v>
      </c>
      <c r="AN1073" s="141">
        <v>503427.5349999998</v>
      </c>
      <c r="AO1073" s="141">
        <v>480547.35449999978</v>
      </c>
      <c r="AP1073" s="141">
        <v>457667.17399999977</v>
      </c>
      <c r="AQ1073" s="141">
        <v>434786.99349999975</v>
      </c>
      <c r="AR1073" s="141">
        <v>411906.81299999973</v>
      </c>
      <c r="AS1073" s="141">
        <v>389026.63249999972</v>
      </c>
      <c r="AT1073" s="141">
        <v>366146.4519999997</v>
      </c>
      <c r="AU1073" s="141">
        <v>343266.27149999968</v>
      </c>
      <c r="AV1073" s="141">
        <v>320386.09099999967</v>
      </c>
      <c r="AW1073" s="141">
        <v>297505.91049999965</v>
      </c>
      <c r="AX1073" s="141">
        <v>274625.72999999963</v>
      </c>
      <c r="AY1073" s="141">
        <v>251745.54949999964</v>
      </c>
      <c r="AZ1073" s="141">
        <v>228865.36899999966</v>
      </c>
      <c r="BA1073" s="141">
        <v>205985.18849999967</v>
      </c>
      <c r="BB1073" s="141">
        <v>183105.00799999968</v>
      </c>
      <c r="BC1073" s="141">
        <v>160224.82749999969</v>
      </c>
      <c r="BD1073" s="141">
        <v>137344.64699999971</v>
      </c>
      <c r="BE1073" s="141">
        <v>114464.4664999997</v>
      </c>
      <c r="BF1073" s="141">
        <v>91584.285999999702</v>
      </c>
      <c r="BG1073" s="141">
        <v>68704.1054999997</v>
      </c>
      <c r="BH1073" s="141">
        <v>45823.924999999697</v>
      </c>
      <c r="BI1073" s="141">
        <v>22943.744499999699</v>
      </c>
      <c r="BJ1073" s="141">
        <v>63.563999999700172</v>
      </c>
      <c r="BK1073" s="141">
        <v>0</v>
      </c>
      <c r="BL1073" s="141">
        <v>0</v>
      </c>
      <c r="BM1073" s="141">
        <v>0</v>
      </c>
      <c r="BN1073" s="141">
        <v>0</v>
      </c>
      <c r="BO1073" s="141">
        <v>0</v>
      </c>
      <c r="BP1073" s="141">
        <v>0</v>
      </c>
    </row>
    <row r="1074" spans="4:68">
      <c r="D1074" s="174" t="s">
        <v>5982</v>
      </c>
      <c r="E1074" s="175">
        <v>1910202.07</v>
      </c>
      <c r="F1074" s="174" t="s">
        <v>3428</v>
      </c>
      <c r="G1074" s="174" t="s">
        <v>5983</v>
      </c>
      <c r="H1074" s="174" t="s">
        <v>191</v>
      </c>
      <c r="I1074" s="174" t="s">
        <v>3098</v>
      </c>
      <c r="J1074" s="174" t="s">
        <v>5984</v>
      </c>
      <c r="K1074" s="174" t="s">
        <v>5977</v>
      </c>
      <c r="L1074" s="174" t="s">
        <v>4377</v>
      </c>
      <c r="M1074" s="174" t="s">
        <v>4530</v>
      </c>
      <c r="N1074" s="176">
        <v>960</v>
      </c>
      <c r="O1074" s="174" t="s">
        <v>3407</v>
      </c>
      <c r="P1074" s="177">
        <v>23924</v>
      </c>
      <c r="Q1074" s="176">
        <v>576</v>
      </c>
      <c r="R1074" s="175">
        <v>1146054.83</v>
      </c>
      <c r="S1074" s="175">
        <v>764147.24</v>
      </c>
      <c r="T1074" s="178">
        <v>0</v>
      </c>
      <c r="U1074" s="96">
        <v>6</v>
      </c>
      <c r="V1074" s="38" t="s">
        <v>116</v>
      </c>
      <c r="W1074" s="38"/>
      <c r="X1074" s="137">
        <v>23877.525875000003</v>
      </c>
      <c r="Y1074" s="138">
        <v>53144</v>
      </c>
      <c r="Z1074" s="179">
        <v>32</v>
      </c>
      <c r="AA1074" s="139">
        <v>2045</v>
      </c>
      <c r="AB1074" s="131"/>
      <c r="AC1074" s="38"/>
      <c r="AD1074" s="140">
        <v>764147.24</v>
      </c>
      <c r="AE1074" s="141">
        <v>740269.71412499994</v>
      </c>
      <c r="AF1074" s="141">
        <v>716392.18824999989</v>
      </c>
      <c r="AG1074" s="141">
        <v>692514.66237499984</v>
      </c>
      <c r="AH1074" s="141">
        <v>668637.13649999979</v>
      </c>
      <c r="AI1074" s="141">
        <v>644759.61062499974</v>
      </c>
      <c r="AJ1074" s="141">
        <v>620882.08474999969</v>
      </c>
      <c r="AK1074" s="141">
        <v>597004.55887499964</v>
      </c>
      <c r="AL1074" s="141">
        <v>573127.03299999959</v>
      </c>
      <c r="AM1074" s="141">
        <v>549249.50712499954</v>
      </c>
      <c r="AN1074" s="141">
        <v>525371.98124999949</v>
      </c>
      <c r="AO1074" s="141">
        <v>501494.4553749995</v>
      </c>
      <c r="AP1074" s="141">
        <v>477616.9294999995</v>
      </c>
      <c r="AQ1074" s="141">
        <v>453739.40362499951</v>
      </c>
      <c r="AR1074" s="141">
        <v>429861.87774999952</v>
      </c>
      <c r="AS1074" s="141">
        <v>405984.35187499953</v>
      </c>
      <c r="AT1074" s="141">
        <v>382106.82599999954</v>
      </c>
      <c r="AU1074" s="141">
        <v>358229.30012499954</v>
      </c>
      <c r="AV1074" s="141">
        <v>334351.77424999955</v>
      </c>
      <c r="AW1074" s="141">
        <v>310474.24837499956</v>
      </c>
      <c r="AX1074" s="141">
        <v>286596.72249999957</v>
      </c>
      <c r="AY1074" s="141">
        <v>262719.19662499957</v>
      </c>
      <c r="AZ1074" s="141">
        <v>238841.67074999958</v>
      </c>
      <c r="BA1074" s="141">
        <v>214964.14487499959</v>
      </c>
      <c r="BB1074" s="141">
        <v>191086.6189999996</v>
      </c>
      <c r="BC1074" s="141">
        <v>167209.09312499961</v>
      </c>
      <c r="BD1074" s="141">
        <v>143331.56724999961</v>
      </c>
      <c r="BE1074" s="141">
        <v>119454.04137499961</v>
      </c>
      <c r="BF1074" s="141">
        <v>95576.515499999601</v>
      </c>
      <c r="BG1074" s="141">
        <v>71698.989624999595</v>
      </c>
      <c r="BH1074" s="141">
        <v>47821.463749999588</v>
      </c>
      <c r="BI1074" s="141">
        <v>23943.937874999585</v>
      </c>
      <c r="BJ1074" s="141">
        <v>66.411999999581894</v>
      </c>
      <c r="BK1074" s="141">
        <v>0</v>
      </c>
      <c r="BL1074" s="141">
        <v>0</v>
      </c>
      <c r="BM1074" s="141">
        <v>0</v>
      </c>
      <c r="BN1074" s="141">
        <v>0</v>
      </c>
      <c r="BO1074" s="141">
        <v>0</v>
      </c>
      <c r="BP1074" s="141">
        <v>0</v>
      </c>
    </row>
    <row r="1075" spans="4:68">
      <c r="D1075" s="174" t="s">
        <v>5985</v>
      </c>
      <c r="E1075" s="175">
        <v>454282.96</v>
      </c>
      <c r="F1075" s="174" t="s">
        <v>4337</v>
      </c>
      <c r="G1075" s="174" t="s">
        <v>5983</v>
      </c>
      <c r="H1075" s="174" t="s">
        <v>191</v>
      </c>
      <c r="I1075" s="174" t="s">
        <v>3098</v>
      </c>
      <c r="J1075" s="174" t="s">
        <v>5984</v>
      </c>
      <c r="K1075" s="174" t="s">
        <v>5977</v>
      </c>
      <c r="L1075" s="174" t="s">
        <v>4377</v>
      </c>
      <c r="M1075" s="174" t="s">
        <v>4530</v>
      </c>
      <c r="N1075" s="176">
        <v>960</v>
      </c>
      <c r="O1075" s="174" t="s">
        <v>3407</v>
      </c>
      <c r="P1075" s="177">
        <v>23924</v>
      </c>
      <c r="Q1075" s="176">
        <v>576</v>
      </c>
      <c r="R1075" s="175">
        <v>272553.90000000002</v>
      </c>
      <c r="S1075" s="175">
        <v>181729.06</v>
      </c>
      <c r="T1075" s="178">
        <v>0</v>
      </c>
      <c r="U1075" s="96">
        <v>6</v>
      </c>
      <c r="V1075" s="38" t="s">
        <v>116</v>
      </c>
      <c r="W1075" s="38"/>
      <c r="X1075" s="137">
        <v>5678.5370000000003</v>
      </c>
      <c r="Y1075" s="138">
        <v>53144</v>
      </c>
      <c r="Z1075" s="179">
        <v>32</v>
      </c>
      <c r="AA1075" s="139">
        <v>2045</v>
      </c>
      <c r="AB1075" s="131"/>
      <c r="AC1075" s="38"/>
      <c r="AD1075" s="140">
        <v>181729.06</v>
      </c>
      <c r="AE1075" s="141">
        <v>176050.52299999999</v>
      </c>
      <c r="AF1075" s="141">
        <v>170371.98599999998</v>
      </c>
      <c r="AG1075" s="141">
        <v>164693.44899999996</v>
      </c>
      <c r="AH1075" s="141">
        <v>159014.91199999995</v>
      </c>
      <c r="AI1075" s="141">
        <v>153336.37499999994</v>
      </c>
      <c r="AJ1075" s="141">
        <v>147657.83799999993</v>
      </c>
      <c r="AK1075" s="141">
        <v>141979.30099999992</v>
      </c>
      <c r="AL1075" s="141">
        <v>136300.76399999991</v>
      </c>
      <c r="AM1075" s="141">
        <v>130622.22699999991</v>
      </c>
      <c r="AN1075" s="141">
        <v>124943.68999999992</v>
      </c>
      <c r="AO1075" s="141">
        <v>119265.15299999992</v>
      </c>
      <c r="AP1075" s="141">
        <v>113586.61599999992</v>
      </c>
      <c r="AQ1075" s="141">
        <v>107908.07899999993</v>
      </c>
      <c r="AR1075" s="141">
        <v>102229.54199999993</v>
      </c>
      <c r="AS1075" s="141">
        <v>96551.004999999932</v>
      </c>
      <c r="AT1075" s="141">
        <v>90872.467999999935</v>
      </c>
      <c r="AU1075" s="141">
        <v>85193.930999999939</v>
      </c>
      <c r="AV1075" s="141">
        <v>79515.393999999942</v>
      </c>
      <c r="AW1075" s="141">
        <v>73836.856999999945</v>
      </c>
      <c r="AX1075" s="141">
        <v>68158.319999999949</v>
      </c>
      <c r="AY1075" s="141">
        <v>62479.782999999952</v>
      </c>
      <c r="AZ1075" s="141">
        <v>56801.245999999956</v>
      </c>
      <c r="BA1075" s="141">
        <v>51122.708999999959</v>
      </c>
      <c r="BB1075" s="141">
        <v>45444.171999999962</v>
      </c>
      <c r="BC1075" s="141">
        <v>39765.634999999966</v>
      </c>
      <c r="BD1075" s="141">
        <v>34087.097999999969</v>
      </c>
      <c r="BE1075" s="141">
        <v>28408.560999999969</v>
      </c>
      <c r="BF1075" s="141">
        <v>22730.023999999969</v>
      </c>
      <c r="BG1075" s="141">
        <v>17051.486999999968</v>
      </c>
      <c r="BH1075" s="141">
        <v>11372.949999999968</v>
      </c>
      <c r="BI1075" s="141">
        <v>5694.4129999999677</v>
      </c>
      <c r="BJ1075" s="141">
        <v>15.875999999967462</v>
      </c>
      <c r="BK1075" s="141">
        <v>0</v>
      </c>
      <c r="BL1075" s="141">
        <v>0</v>
      </c>
      <c r="BM1075" s="141">
        <v>0</v>
      </c>
      <c r="BN1075" s="141">
        <v>0</v>
      </c>
      <c r="BO1075" s="141">
        <v>0</v>
      </c>
      <c r="BP1075" s="141">
        <v>0</v>
      </c>
    </row>
    <row r="1076" spans="4:68">
      <c r="D1076" s="174" t="s">
        <v>5986</v>
      </c>
      <c r="E1076" s="175">
        <v>1841219.08</v>
      </c>
      <c r="F1076" s="174" t="s">
        <v>4342</v>
      </c>
      <c r="G1076" s="174" t="s">
        <v>5983</v>
      </c>
      <c r="H1076" s="174" t="s">
        <v>191</v>
      </c>
      <c r="I1076" s="174" t="s">
        <v>3098</v>
      </c>
      <c r="J1076" s="174" t="s">
        <v>5984</v>
      </c>
      <c r="K1076" s="174" t="s">
        <v>5977</v>
      </c>
      <c r="L1076" s="174" t="s">
        <v>4377</v>
      </c>
      <c r="M1076" s="174" t="s">
        <v>4530</v>
      </c>
      <c r="N1076" s="176">
        <v>960</v>
      </c>
      <c r="O1076" s="174" t="s">
        <v>3407</v>
      </c>
      <c r="P1076" s="177">
        <v>23924</v>
      </c>
      <c r="Q1076" s="176">
        <v>576</v>
      </c>
      <c r="R1076" s="175">
        <v>1104667.3999999999</v>
      </c>
      <c r="S1076" s="175">
        <v>736551.68</v>
      </c>
      <c r="T1076" s="178">
        <v>0</v>
      </c>
      <c r="U1076" s="96">
        <v>6</v>
      </c>
      <c r="V1076" s="38" t="s">
        <v>116</v>
      </c>
      <c r="W1076" s="38"/>
      <c r="X1076" s="137">
        <v>23015.238499999999</v>
      </c>
      <c r="Y1076" s="138">
        <v>53144</v>
      </c>
      <c r="Z1076" s="179">
        <v>32</v>
      </c>
      <c r="AA1076" s="139">
        <v>2045</v>
      </c>
      <c r="AB1076" s="131"/>
      <c r="AC1076" s="38"/>
      <c r="AD1076" s="140">
        <v>736551.68</v>
      </c>
      <c r="AE1076" s="141">
        <v>713536.44150000007</v>
      </c>
      <c r="AF1076" s="141">
        <v>690521.2030000001</v>
      </c>
      <c r="AG1076" s="141">
        <v>667505.96450000012</v>
      </c>
      <c r="AH1076" s="141">
        <v>644490.72600000014</v>
      </c>
      <c r="AI1076" s="141">
        <v>621475.48750000016</v>
      </c>
      <c r="AJ1076" s="141">
        <v>598460.24900000019</v>
      </c>
      <c r="AK1076" s="141">
        <v>575445.01050000021</v>
      </c>
      <c r="AL1076" s="141">
        <v>552429.77200000023</v>
      </c>
      <c r="AM1076" s="141">
        <v>529414.53350000025</v>
      </c>
      <c r="AN1076" s="141">
        <v>506399.29500000027</v>
      </c>
      <c r="AO1076" s="141">
        <v>483384.0565000003</v>
      </c>
      <c r="AP1076" s="141">
        <v>460368.81800000032</v>
      </c>
      <c r="AQ1076" s="141">
        <v>437353.57950000034</v>
      </c>
      <c r="AR1076" s="141">
        <v>414338.34100000036</v>
      </c>
      <c r="AS1076" s="141">
        <v>391323.10250000039</v>
      </c>
      <c r="AT1076" s="141">
        <v>368307.86400000041</v>
      </c>
      <c r="AU1076" s="141">
        <v>345292.62550000043</v>
      </c>
      <c r="AV1076" s="141">
        <v>322277.38700000045</v>
      </c>
      <c r="AW1076" s="141">
        <v>299262.14850000048</v>
      </c>
      <c r="AX1076" s="141">
        <v>276246.9100000005</v>
      </c>
      <c r="AY1076" s="141">
        <v>253231.67150000049</v>
      </c>
      <c r="AZ1076" s="141">
        <v>230216.43300000048</v>
      </c>
      <c r="BA1076" s="141">
        <v>207201.19450000048</v>
      </c>
      <c r="BB1076" s="141">
        <v>184185.95600000047</v>
      </c>
      <c r="BC1076" s="141">
        <v>161170.71750000046</v>
      </c>
      <c r="BD1076" s="141">
        <v>138155.47900000046</v>
      </c>
      <c r="BE1076" s="141">
        <v>115140.24050000045</v>
      </c>
      <c r="BF1076" s="141">
        <v>92125.002000000444</v>
      </c>
      <c r="BG1076" s="141">
        <v>69109.763500000437</v>
      </c>
      <c r="BH1076" s="141">
        <v>46094.525000000438</v>
      </c>
      <c r="BI1076" s="141">
        <v>23079.286500000439</v>
      </c>
      <c r="BJ1076" s="141">
        <v>64.04800000043906</v>
      </c>
      <c r="BK1076" s="141">
        <v>0</v>
      </c>
      <c r="BL1076" s="141">
        <v>0</v>
      </c>
      <c r="BM1076" s="141">
        <v>0</v>
      </c>
      <c r="BN1076" s="141">
        <v>0</v>
      </c>
      <c r="BO1076" s="141">
        <v>0</v>
      </c>
      <c r="BP1076" s="141">
        <v>0</v>
      </c>
    </row>
    <row r="1077" spans="4:68">
      <c r="D1077" s="174" t="s">
        <v>5987</v>
      </c>
      <c r="E1077" s="175">
        <v>598036.07999999996</v>
      </c>
      <c r="F1077" s="174" t="s">
        <v>4337</v>
      </c>
      <c r="G1077" s="174" t="s">
        <v>5988</v>
      </c>
      <c r="H1077" s="174" t="s">
        <v>191</v>
      </c>
      <c r="I1077" s="174" t="s">
        <v>3098</v>
      </c>
      <c r="J1077" s="174" t="s">
        <v>5989</v>
      </c>
      <c r="K1077" s="174" t="s">
        <v>5990</v>
      </c>
      <c r="L1077" s="174" t="s">
        <v>4377</v>
      </c>
      <c r="M1077" s="174" t="s">
        <v>4530</v>
      </c>
      <c r="N1077" s="176">
        <v>960</v>
      </c>
      <c r="O1077" s="174" t="s">
        <v>3407</v>
      </c>
      <c r="P1077" s="177">
        <v>23924</v>
      </c>
      <c r="Q1077" s="176">
        <v>576</v>
      </c>
      <c r="R1077" s="175">
        <v>358800.86</v>
      </c>
      <c r="S1077" s="175">
        <v>239235.22</v>
      </c>
      <c r="T1077" s="178">
        <v>0</v>
      </c>
      <c r="U1077" s="96">
        <v>6</v>
      </c>
      <c r="V1077" s="38" t="s">
        <v>116</v>
      </c>
      <c r="W1077" s="38"/>
      <c r="X1077" s="137">
        <v>7475.451</v>
      </c>
      <c r="Y1077" s="138">
        <v>53144</v>
      </c>
      <c r="Z1077" s="179">
        <v>32</v>
      </c>
      <c r="AA1077" s="139">
        <v>2045</v>
      </c>
      <c r="AB1077" s="131"/>
      <c r="AC1077" s="38"/>
      <c r="AD1077" s="140">
        <v>239235.22</v>
      </c>
      <c r="AE1077" s="141">
        <v>231759.769</v>
      </c>
      <c r="AF1077" s="141">
        <v>224284.318</v>
      </c>
      <c r="AG1077" s="141">
        <v>216808.867</v>
      </c>
      <c r="AH1077" s="141">
        <v>209333.416</v>
      </c>
      <c r="AI1077" s="141">
        <v>201857.965</v>
      </c>
      <c r="AJ1077" s="141">
        <v>194382.514</v>
      </c>
      <c r="AK1077" s="141">
        <v>186907.06299999999</v>
      </c>
      <c r="AL1077" s="141">
        <v>179431.61199999999</v>
      </c>
      <c r="AM1077" s="141">
        <v>171956.16099999999</v>
      </c>
      <c r="AN1077" s="141">
        <v>164480.71</v>
      </c>
      <c r="AO1077" s="141">
        <v>157005.25899999999</v>
      </c>
      <c r="AP1077" s="141">
        <v>149529.80799999999</v>
      </c>
      <c r="AQ1077" s="141">
        <v>142054.35699999999</v>
      </c>
      <c r="AR1077" s="141">
        <v>134578.90599999999</v>
      </c>
      <c r="AS1077" s="141">
        <v>127103.45499999999</v>
      </c>
      <c r="AT1077" s="141">
        <v>119628.00399999999</v>
      </c>
      <c r="AU1077" s="141">
        <v>112152.55299999999</v>
      </c>
      <c r="AV1077" s="141">
        <v>104677.10199999998</v>
      </c>
      <c r="AW1077" s="141">
        <v>97201.650999999983</v>
      </c>
      <c r="AX1077" s="141">
        <v>89726.199999999983</v>
      </c>
      <c r="AY1077" s="141">
        <v>82250.748999999982</v>
      </c>
      <c r="AZ1077" s="141">
        <v>74775.297999999981</v>
      </c>
      <c r="BA1077" s="141">
        <v>67299.84699999998</v>
      </c>
      <c r="BB1077" s="141">
        <v>59824.395999999979</v>
      </c>
      <c r="BC1077" s="141">
        <v>52348.944999999978</v>
      </c>
      <c r="BD1077" s="141">
        <v>44873.493999999977</v>
      </c>
      <c r="BE1077" s="141">
        <v>37398.042999999976</v>
      </c>
      <c r="BF1077" s="141">
        <v>29922.591999999975</v>
      </c>
      <c r="BG1077" s="141">
        <v>22447.140999999974</v>
      </c>
      <c r="BH1077" s="141">
        <v>14971.689999999973</v>
      </c>
      <c r="BI1077" s="141">
        <v>7496.2389999999732</v>
      </c>
      <c r="BJ1077" s="141">
        <v>20.787999999973181</v>
      </c>
      <c r="BK1077" s="141">
        <v>0</v>
      </c>
      <c r="BL1077" s="141">
        <v>0</v>
      </c>
      <c r="BM1077" s="141">
        <v>0</v>
      </c>
      <c r="BN1077" s="141">
        <v>0</v>
      </c>
      <c r="BO1077" s="141">
        <v>0</v>
      </c>
      <c r="BP1077" s="141">
        <v>0</v>
      </c>
    </row>
    <row r="1078" spans="4:68">
      <c r="D1078" s="174" t="s">
        <v>5991</v>
      </c>
      <c r="E1078" s="175">
        <v>-157.91999999999999</v>
      </c>
      <c r="F1078" s="174" t="s">
        <v>3428</v>
      </c>
      <c r="G1078" s="174" t="s">
        <v>5992</v>
      </c>
      <c r="H1078" s="174" t="s">
        <v>191</v>
      </c>
      <c r="I1078" s="174" t="s">
        <v>3098</v>
      </c>
      <c r="J1078" s="174" t="s">
        <v>5993</v>
      </c>
      <c r="K1078" s="174" t="s">
        <v>5977</v>
      </c>
      <c r="L1078" s="174" t="s">
        <v>4377</v>
      </c>
      <c r="M1078" s="174" t="s">
        <v>4530</v>
      </c>
      <c r="N1078" s="176">
        <v>960</v>
      </c>
      <c r="O1078" s="174" t="s">
        <v>3407</v>
      </c>
      <c r="P1078" s="177">
        <v>23924</v>
      </c>
      <c r="Q1078" s="176">
        <v>576</v>
      </c>
      <c r="R1078" s="175">
        <v>-94.69</v>
      </c>
      <c r="S1078" s="175">
        <v>-63.23</v>
      </c>
      <c r="T1078" s="178">
        <v>0</v>
      </c>
      <c r="U1078" s="96">
        <v>6</v>
      </c>
      <c r="V1078" s="38" t="s">
        <v>116</v>
      </c>
      <c r="W1078" s="38"/>
      <c r="X1078" s="137">
        <v>-1.9739999999999998</v>
      </c>
      <c r="Y1078" s="138">
        <v>53144</v>
      </c>
      <c r="Z1078" s="179">
        <v>32</v>
      </c>
      <c r="AA1078" s="139">
        <v>2045</v>
      </c>
      <c r="AB1078" s="131"/>
      <c r="AC1078" s="38"/>
      <c r="AD1078" s="140">
        <v>-63.23</v>
      </c>
      <c r="AE1078" s="141">
        <v>-61.256</v>
      </c>
      <c r="AF1078" s="141">
        <v>-59.282000000000004</v>
      </c>
      <c r="AG1078" s="141">
        <v>-57.308000000000007</v>
      </c>
      <c r="AH1078" s="141">
        <v>-55.33400000000001</v>
      </c>
      <c r="AI1078" s="141">
        <v>-53.360000000000014</v>
      </c>
      <c r="AJ1078" s="141">
        <v>-51.386000000000017</v>
      </c>
      <c r="AK1078" s="141">
        <v>-49.41200000000002</v>
      </c>
      <c r="AL1078" s="141">
        <v>-47.438000000000024</v>
      </c>
      <c r="AM1078" s="141">
        <v>-45.464000000000027</v>
      </c>
      <c r="AN1078" s="141">
        <v>-43.49000000000003</v>
      </c>
      <c r="AO1078" s="141">
        <v>-41.516000000000034</v>
      </c>
      <c r="AP1078" s="141">
        <v>-39.542000000000037</v>
      </c>
      <c r="AQ1078" s="141">
        <v>-37.56800000000004</v>
      </c>
      <c r="AR1078" s="141">
        <v>-35.594000000000044</v>
      </c>
      <c r="AS1078" s="141">
        <v>-33.620000000000047</v>
      </c>
      <c r="AT1078" s="141">
        <v>-31.646000000000047</v>
      </c>
      <c r="AU1078" s="141">
        <v>-29.672000000000047</v>
      </c>
      <c r="AV1078" s="141">
        <v>-27.698000000000047</v>
      </c>
      <c r="AW1078" s="141">
        <v>-25.724000000000046</v>
      </c>
      <c r="AX1078" s="141">
        <v>-23.750000000000046</v>
      </c>
      <c r="AY1078" s="141">
        <v>-21.776000000000046</v>
      </c>
      <c r="AZ1078" s="141">
        <v>-19.802000000000046</v>
      </c>
      <c r="BA1078" s="141">
        <v>-17.828000000000046</v>
      </c>
      <c r="BB1078" s="141">
        <v>-15.854000000000045</v>
      </c>
      <c r="BC1078" s="141">
        <v>-13.880000000000045</v>
      </c>
      <c r="BD1078" s="141">
        <v>-11.906000000000045</v>
      </c>
      <c r="BE1078" s="141">
        <v>-9.9320000000000448</v>
      </c>
      <c r="BF1078" s="141">
        <v>-7.9580000000000446</v>
      </c>
      <c r="BG1078" s="141">
        <v>-5.9840000000000444</v>
      </c>
      <c r="BH1078" s="141">
        <v>-4.0100000000000442</v>
      </c>
      <c r="BI1078" s="141">
        <v>-2.0360000000000444</v>
      </c>
      <c r="BJ1078" s="141">
        <v>-6.2000000000044686E-2</v>
      </c>
      <c r="BK1078" s="141">
        <v>0</v>
      </c>
      <c r="BL1078" s="141">
        <v>0</v>
      </c>
      <c r="BM1078" s="141">
        <v>0</v>
      </c>
      <c r="BN1078" s="141">
        <v>0</v>
      </c>
      <c r="BO1078" s="141">
        <v>0</v>
      </c>
      <c r="BP1078" s="141">
        <v>0</v>
      </c>
    </row>
    <row r="1079" spans="4:68">
      <c r="D1079" s="174" t="s">
        <v>5994</v>
      </c>
      <c r="E1079" s="175">
        <v>-1082.83</v>
      </c>
      <c r="F1079" s="174" t="s">
        <v>4337</v>
      </c>
      <c r="G1079" s="174" t="s">
        <v>5992</v>
      </c>
      <c r="H1079" s="174" t="s">
        <v>191</v>
      </c>
      <c r="I1079" s="174" t="s">
        <v>3098</v>
      </c>
      <c r="J1079" s="174" t="s">
        <v>5995</v>
      </c>
      <c r="K1079" s="174" t="s">
        <v>5977</v>
      </c>
      <c r="L1079" s="174" t="s">
        <v>4377</v>
      </c>
      <c r="M1079" s="174" t="s">
        <v>4530</v>
      </c>
      <c r="N1079" s="176">
        <v>960</v>
      </c>
      <c r="O1079" s="174" t="s">
        <v>3407</v>
      </c>
      <c r="P1079" s="177">
        <v>23924</v>
      </c>
      <c r="Q1079" s="176">
        <v>576</v>
      </c>
      <c r="R1079" s="175">
        <v>-649.59</v>
      </c>
      <c r="S1079" s="175">
        <v>-433.24</v>
      </c>
      <c r="T1079" s="178">
        <v>0</v>
      </c>
      <c r="U1079" s="96">
        <v>6</v>
      </c>
      <c r="V1079" s="38" t="s">
        <v>116</v>
      </c>
      <c r="W1079" s="38"/>
      <c r="X1079" s="137">
        <v>-13.535374999999998</v>
      </c>
      <c r="Y1079" s="138">
        <v>53144</v>
      </c>
      <c r="Z1079" s="179">
        <v>32</v>
      </c>
      <c r="AA1079" s="139">
        <v>2045</v>
      </c>
      <c r="AB1079" s="131"/>
      <c r="AC1079" s="38"/>
      <c r="AD1079" s="140">
        <v>-433.24</v>
      </c>
      <c r="AE1079" s="141">
        <v>-419.70462500000002</v>
      </c>
      <c r="AF1079" s="141">
        <v>-406.16925000000003</v>
      </c>
      <c r="AG1079" s="141">
        <v>-392.63387500000005</v>
      </c>
      <c r="AH1079" s="141">
        <v>-379.09850000000006</v>
      </c>
      <c r="AI1079" s="141">
        <v>-365.56312500000007</v>
      </c>
      <c r="AJ1079" s="141">
        <v>-352.02775000000008</v>
      </c>
      <c r="AK1079" s="141">
        <v>-338.4923750000001</v>
      </c>
      <c r="AL1079" s="141">
        <v>-324.95700000000011</v>
      </c>
      <c r="AM1079" s="141">
        <v>-311.42162500000012</v>
      </c>
      <c r="AN1079" s="141">
        <v>-297.88625000000013</v>
      </c>
      <c r="AO1079" s="141">
        <v>-284.35087500000014</v>
      </c>
      <c r="AP1079" s="141">
        <v>-270.81550000000016</v>
      </c>
      <c r="AQ1079" s="141">
        <v>-257.28012500000017</v>
      </c>
      <c r="AR1079" s="141">
        <v>-243.74475000000018</v>
      </c>
      <c r="AS1079" s="141">
        <v>-230.20937500000019</v>
      </c>
      <c r="AT1079" s="141">
        <v>-216.67400000000021</v>
      </c>
      <c r="AU1079" s="141">
        <v>-203.13862500000022</v>
      </c>
      <c r="AV1079" s="141">
        <v>-189.60325000000023</v>
      </c>
      <c r="AW1079" s="141">
        <v>-176.06787500000024</v>
      </c>
      <c r="AX1079" s="141">
        <v>-162.53250000000025</v>
      </c>
      <c r="AY1079" s="141">
        <v>-148.99712500000027</v>
      </c>
      <c r="AZ1079" s="141">
        <v>-135.46175000000028</v>
      </c>
      <c r="BA1079" s="141">
        <v>-121.92637500000028</v>
      </c>
      <c r="BB1079" s="141">
        <v>-108.39100000000028</v>
      </c>
      <c r="BC1079" s="141">
        <v>-94.855625000000273</v>
      </c>
      <c r="BD1079" s="141">
        <v>-81.320250000000271</v>
      </c>
      <c r="BE1079" s="141">
        <v>-67.78487500000027</v>
      </c>
      <c r="BF1079" s="141">
        <v>-54.249500000000268</v>
      </c>
      <c r="BG1079" s="141">
        <v>-40.714125000000266</v>
      </c>
      <c r="BH1079" s="141">
        <v>-27.178750000000267</v>
      </c>
      <c r="BI1079" s="141">
        <v>-13.643375000000269</v>
      </c>
      <c r="BJ1079" s="141">
        <v>-0.10800000000027055</v>
      </c>
      <c r="BK1079" s="141">
        <v>0</v>
      </c>
      <c r="BL1079" s="141">
        <v>0</v>
      </c>
      <c r="BM1079" s="141">
        <v>0</v>
      </c>
      <c r="BN1079" s="141">
        <v>0</v>
      </c>
      <c r="BO1079" s="141">
        <v>0</v>
      </c>
      <c r="BP1079" s="141">
        <v>0</v>
      </c>
    </row>
    <row r="1080" spans="4:68">
      <c r="D1080" s="174" t="s">
        <v>5996</v>
      </c>
      <c r="E1080" s="175">
        <v>-4292.1499999999996</v>
      </c>
      <c r="F1080" s="174" t="s">
        <v>4342</v>
      </c>
      <c r="G1080" s="174" t="s">
        <v>5992</v>
      </c>
      <c r="H1080" s="174" t="s">
        <v>191</v>
      </c>
      <c r="I1080" s="174" t="s">
        <v>3098</v>
      </c>
      <c r="J1080" s="174" t="s">
        <v>5995</v>
      </c>
      <c r="K1080" s="174" t="s">
        <v>5977</v>
      </c>
      <c r="L1080" s="174" t="s">
        <v>4377</v>
      </c>
      <c r="M1080" s="174" t="s">
        <v>4530</v>
      </c>
      <c r="N1080" s="176">
        <v>960</v>
      </c>
      <c r="O1080" s="174" t="s">
        <v>3407</v>
      </c>
      <c r="P1080" s="177">
        <v>23924</v>
      </c>
      <c r="Q1080" s="176">
        <v>576</v>
      </c>
      <c r="R1080" s="175">
        <v>-2575.11</v>
      </c>
      <c r="S1080" s="175">
        <v>-1717.04</v>
      </c>
      <c r="T1080" s="178">
        <v>0</v>
      </c>
      <c r="U1080" s="96">
        <v>6</v>
      </c>
      <c r="V1080" s="38" t="s">
        <v>116</v>
      </c>
      <c r="W1080" s="38"/>
      <c r="X1080" s="137">
        <v>-53.651874999999997</v>
      </c>
      <c r="Y1080" s="138">
        <v>53144</v>
      </c>
      <c r="Z1080" s="179">
        <v>32</v>
      </c>
      <c r="AA1080" s="139">
        <v>2045</v>
      </c>
      <c r="AB1080" s="131"/>
      <c r="AC1080" s="38"/>
      <c r="AD1080" s="140">
        <v>-1717.04</v>
      </c>
      <c r="AE1080" s="141">
        <v>-1663.3881249999999</v>
      </c>
      <c r="AF1080" s="141">
        <v>-1609.7362499999999</v>
      </c>
      <c r="AG1080" s="141">
        <v>-1556.0843749999999</v>
      </c>
      <c r="AH1080" s="141">
        <v>-1502.4324999999999</v>
      </c>
      <c r="AI1080" s="141">
        <v>-1448.7806249999999</v>
      </c>
      <c r="AJ1080" s="141">
        <v>-1395.1287499999999</v>
      </c>
      <c r="AK1080" s="141">
        <v>-1341.4768749999998</v>
      </c>
      <c r="AL1080" s="141">
        <v>-1287.8249999999998</v>
      </c>
      <c r="AM1080" s="141">
        <v>-1234.1731249999998</v>
      </c>
      <c r="AN1080" s="141">
        <v>-1180.5212499999998</v>
      </c>
      <c r="AO1080" s="141">
        <v>-1126.8693749999998</v>
      </c>
      <c r="AP1080" s="141">
        <v>-1073.2174999999997</v>
      </c>
      <c r="AQ1080" s="141">
        <v>-1019.5656249999997</v>
      </c>
      <c r="AR1080" s="141">
        <v>-965.91374999999971</v>
      </c>
      <c r="AS1080" s="141">
        <v>-912.26187499999969</v>
      </c>
      <c r="AT1080" s="141">
        <v>-858.60999999999967</v>
      </c>
      <c r="AU1080" s="141">
        <v>-804.95812499999965</v>
      </c>
      <c r="AV1080" s="141">
        <v>-751.30624999999964</v>
      </c>
      <c r="AW1080" s="141">
        <v>-697.65437499999962</v>
      </c>
      <c r="AX1080" s="141">
        <v>-644.0024999999996</v>
      </c>
      <c r="AY1080" s="141">
        <v>-590.35062499999958</v>
      </c>
      <c r="AZ1080" s="141">
        <v>-536.69874999999956</v>
      </c>
      <c r="BA1080" s="141">
        <v>-483.04687499999955</v>
      </c>
      <c r="BB1080" s="141">
        <v>-429.39499999999953</v>
      </c>
      <c r="BC1080" s="141">
        <v>-375.74312499999951</v>
      </c>
      <c r="BD1080" s="141">
        <v>-322.09124999999949</v>
      </c>
      <c r="BE1080" s="141">
        <v>-268.43937499999947</v>
      </c>
      <c r="BF1080" s="141">
        <v>-214.78749999999948</v>
      </c>
      <c r="BG1080" s="141">
        <v>-161.13562499999949</v>
      </c>
      <c r="BH1080" s="141">
        <v>-107.4837499999995</v>
      </c>
      <c r="BI1080" s="141">
        <v>-53.831874999999506</v>
      </c>
      <c r="BJ1080" s="141">
        <v>-0.17999999999950944</v>
      </c>
      <c r="BK1080" s="141">
        <v>0</v>
      </c>
      <c r="BL1080" s="141">
        <v>0</v>
      </c>
      <c r="BM1080" s="141">
        <v>0</v>
      </c>
      <c r="BN1080" s="141">
        <v>0</v>
      </c>
      <c r="BO1080" s="141">
        <v>0</v>
      </c>
      <c r="BP1080" s="141">
        <v>0</v>
      </c>
    </row>
    <row r="1081" spans="4:68">
      <c r="D1081" s="174" t="s">
        <v>5997</v>
      </c>
      <c r="E1081" s="175">
        <v>631728.81000000006</v>
      </c>
      <c r="F1081" s="174" t="s">
        <v>3409</v>
      </c>
      <c r="G1081" s="174" t="s">
        <v>5998</v>
      </c>
      <c r="H1081" s="174" t="s">
        <v>191</v>
      </c>
      <c r="I1081" s="174" t="s">
        <v>3098</v>
      </c>
      <c r="J1081" s="174" t="s">
        <v>5999</v>
      </c>
      <c r="K1081" s="174"/>
      <c r="L1081" s="174" t="s">
        <v>4475</v>
      </c>
      <c r="M1081" s="174" t="s">
        <v>6000</v>
      </c>
      <c r="N1081" s="176">
        <v>960</v>
      </c>
      <c r="O1081" s="174" t="s">
        <v>3407</v>
      </c>
      <c r="P1081" s="177">
        <v>19541</v>
      </c>
      <c r="Q1081" s="176">
        <v>720</v>
      </c>
      <c r="R1081" s="175">
        <v>473774.67</v>
      </c>
      <c r="S1081" s="175">
        <v>157954.14000000001</v>
      </c>
      <c r="T1081" s="178">
        <v>0</v>
      </c>
      <c r="U1081" s="96">
        <v>6</v>
      </c>
      <c r="V1081" s="38" t="s">
        <v>116</v>
      </c>
      <c r="W1081" s="38"/>
      <c r="X1081" s="137">
        <v>7896.6101250000002</v>
      </c>
      <c r="Y1081" s="138">
        <v>48761</v>
      </c>
      <c r="Z1081" s="179">
        <v>20</v>
      </c>
      <c r="AA1081" s="139">
        <v>2033</v>
      </c>
      <c r="AB1081" s="131"/>
      <c r="AC1081" s="38"/>
      <c r="AD1081" s="140">
        <v>157954.14000000001</v>
      </c>
      <c r="AE1081" s="141">
        <v>150057.52987500001</v>
      </c>
      <c r="AF1081" s="141">
        <v>142160.91975</v>
      </c>
      <c r="AG1081" s="141">
        <v>134264.30962499999</v>
      </c>
      <c r="AH1081" s="141">
        <v>126367.69949999999</v>
      </c>
      <c r="AI1081" s="141">
        <v>118471.08937499998</v>
      </c>
      <c r="AJ1081" s="141">
        <v>110574.47924999997</v>
      </c>
      <c r="AK1081" s="141">
        <v>102677.86912499997</v>
      </c>
      <c r="AL1081" s="141">
        <v>94781.258999999962</v>
      </c>
      <c r="AM1081" s="141">
        <v>86884.648874999955</v>
      </c>
      <c r="AN1081" s="141">
        <v>78988.038749999949</v>
      </c>
      <c r="AO1081" s="141">
        <v>71091.428624999942</v>
      </c>
      <c r="AP1081" s="141">
        <v>63194.818499999943</v>
      </c>
      <c r="AQ1081" s="141">
        <v>55298.208374999944</v>
      </c>
      <c r="AR1081" s="141">
        <v>47401.598249999945</v>
      </c>
      <c r="AS1081" s="141">
        <v>39504.988124999945</v>
      </c>
      <c r="AT1081" s="141">
        <v>31608.377999999946</v>
      </c>
      <c r="AU1081" s="141">
        <v>23711.767874999947</v>
      </c>
      <c r="AV1081" s="141">
        <v>15815.157749999948</v>
      </c>
      <c r="AW1081" s="141">
        <v>7918.5476249999474</v>
      </c>
      <c r="AX1081" s="141">
        <v>21.937499999947249</v>
      </c>
      <c r="AY1081" s="141">
        <v>0</v>
      </c>
      <c r="AZ1081" s="141">
        <v>0</v>
      </c>
      <c r="BA1081" s="141">
        <v>0</v>
      </c>
      <c r="BB1081" s="141">
        <v>0</v>
      </c>
      <c r="BC1081" s="141">
        <v>0</v>
      </c>
      <c r="BD1081" s="141">
        <v>0</v>
      </c>
      <c r="BE1081" s="141">
        <v>0</v>
      </c>
      <c r="BF1081" s="141">
        <v>0</v>
      </c>
      <c r="BG1081" s="141">
        <v>0</v>
      </c>
      <c r="BH1081" s="141">
        <v>0</v>
      </c>
      <c r="BI1081" s="141">
        <v>0</v>
      </c>
      <c r="BJ1081" s="141">
        <v>0</v>
      </c>
      <c r="BK1081" s="141">
        <v>0</v>
      </c>
      <c r="BL1081" s="141">
        <v>0</v>
      </c>
      <c r="BM1081" s="141">
        <v>0</v>
      </c>
      <c r="BN1081" s="141">
        <v>0</v>
      </c>
      <c r="BO1081" s="141">
        <v>0</v>
      </c>
      <c r="BP1081" s="141">
        <v>0</v>
      </c>
    </row>
    <row r="1082" spans="4:68">
      <c r="D1082" s="174" t="s">
        <v>6001</v>
      </c>
      <c r="E1082" s="175">
        <v>233346.6</v>
      </c>
      <c r="F1082" s="174" t="s">
        <v>3409</v>
      </c>
      <c r="G1082" s="174" t="s">
        <v>6002</v>
      </c>
      <c r="H1082" s="174" t="s">
        <v>191</v>
      </c>
      <c r="I1082" s="174" t="s">
        <v>3098</v>
      </c>
      <c r="J1082" s="174" t="s">
        <v>6003</v>
      </c>
      <c r="K1082" s="174" t="s">
        <v>6004</v>
      </c>
      <c r="L1082" s="174" t="s">
        <v>4475</v>
      </c>
      <c r="M1082" s="174" t="s">
        <v>6005</v>
      </c>
      <c r="N1082" s="176">
        <v>960</v>
      </c>
      <c r="O1082" s="174" t="s">
        <v>3407</v>
      </c>
      <c r="P1082" s="177">
        <v>19906</v>
      </c>
      <c r="Q1082" s="176">
        <v>708</v>
      </c>
      <c r="R1082" s="175">
        <v>172084.98</v>
      </c>
      <c r="S1082" s="175">
        <v>61261.62</v>
      </c>
      <c r="T1082" s="178">
        <v>0</v>
      </c>
      <c r="U1082" s="96">
        <v>6</v>
      </c>
      <c r="V1082" s="38" t="s">
        <v>116</v>
      </c>
      <c r="W1082" s="38"/>
      <c r="X1082" s="137">
        <v>2916.8325</v>
      </c>
      <c r="Y1082" s="138">
        <v>49126</v>
      </c>
      <c r="Z1082" s="179">
        <v>21</v>
      </c>
      <c r="AA1082" s="139">
        <v>2034</v>
      </c>
      <c r="AB1082" s="131"/>
      <c r="AC1082" s="38"/>
      <c r="AD1082" s="140">
        <v>61261.62</v>
      </c>
      <c r="AE1082" s="141">
        <v>58344.787500000006</v>
      </c>
      <c r="AF1082" s="141">
        <v>55427.955000000009</v>
      </c>
      <c r="AG1082" s="141">
        <v>52511.122500000012</v>
      </c>
      <c r="AH1082" s="141">
        <v>49594.290000000015</v>
      </c>
      <c r="AI1082" s="141">
        <v>46677.457500000019</v>
      </c>
      <c r="AJ1082" s="141">
        <v>43760.625000000022</v>
      </c>
      <c r="AK1082" s="141">
        <v>40843.792500000025</v>
      </c>
      <c r="AL1082" s="141">
        <v>37926.960000000028</v>
      </c>
      <c r="AM1082" s="141">
        <v>35010.127500000031</v>
      </c>
      <c r="AN1082" s="141">
        <v>32093.295000000031</v>
      </c>
      <c r="AO1082" s="141">
        <v>29176.462500000031</v>
      </c>
      <c r="AP1082" s="141">
        <v>26259.63000000003</v>
      </c>
      <c r="AQ1082" s="141">
        <v>23342.79750000003</v>
      </c>
      <c r="AR1082" s="141">
        <v>20425.965000000029</v>
      </c>
      <c r="AS1082" s="141">
        <v>17509.132500000029</v>
      </c>
      <c r="AT1082" s="141">
        <v>14592.300000000028</v>
      </c>
      <c r="AU1082" s="141">
        <v>11675.467500000028</v>
      </c>
      <c r="AV1082" s="141">
        <v>8758.6350000000275</v>
      </c>
      <c r="AW1082" s="141">
        <v>5841.8025000000271</v>
      </c>
      <c r="AX1082" s="141">
        <v>2924.9700000000271</v>
      </c>
      <c r="AY1082" s="141">
        <v>8.1375000000271029</v>
      </c>
      <c r="AZ1082" s="141">
        <v>0</v>
      </c>
      <c r="BA1082" s="141">
        <v>0</v>
      </c>
      <c r="BB1082" s="141">
        <v>0</v>
      </c>
      <c r="BC1082" s="141">
        <v>0</v>
      </c>
      <c r="BD1082" s="141">
        <v>0</v>
      </c>
      <c r="BE1082" s="141">
        <v>0</v>
      </c>
      <c r="BF1082" s="141">
        <v>0</v>
      </c>
      <c r="BG1082" s="141">
        <v>0</v>
      </c>
      <c r="BH1082" s="141">
        <v>0</v>
      </c>
      <c r="BI1082" s="141">
        <v>0</v>
      </c>
      <c r="BJ1082" s="141">
        <v>0</v>
      </c>
      <c r="BK1082" s="141">
        <v>0</v>
      </c>
      <c r="BL1082" s="141">
        <v>0</v>
      </c>
      <c r="BM1082" s="141">
        <v>0</v>
      </c>
      <c r="BN1082" s="141">
        <v>0</v>
      </c>
      <c r="BO1082" s="141">
        <v>0</v>
      </c>
      <c r="BP1082" s="141">
        <v>0</v>
      </c>
    </row>
    <row r="1083" spans="4:68">
      <c r="D1083" s="174" t="s">
        <v>6006</v>
      </c>
      <c r="E1083" s="175">
        <v>181450.77</v>
      </c>
      <c r="F1083" s="174" t="s">
        <v>3409</v>
      </c>
      <c r="G1083" s="174" t="s">
        <v>6007</v>
      </c>
      <c r="H1083" s="174" t="s">
        <v>191</v>
      </c>
      <c r="I1083" s="174" t="s">
        <v>3098</v>
      </c>
      <c r="J1083" s="174" t="s">
        <v>6008</v>
      </c>
      <c r="K1083" s="174"/>
      <c r="L1083" s="174" t="s">
        <v>4377</v>
      </c>
      <c r="M1083" s="174" t="s">
        <v>3866</v>
      </c>
      <c r="N1083" s="176">
        <v>960</v>
      </c>
      <c r="O1083" s="174" t="s">
        <v>3407</v>
      </c>
      <c r="P1083" s="177">
        <v>19906</v>
      </c>
      <c r="Q1083" s="176">
        <v>708</v>
      </c>
      <c r="R1083" s="175">
        <v>133813.57999999999</v>
      </c>
      <c r="S1083" s="175">
        <v>47637.19</v>
      </c>
      <c r="T1083" s="178">
        <v>0</v>
      </c>
      <c r="U1083" s="96">
        <v>6</v>
      </c>
      <c r="V1083" s="38" t="s">
        <v>116</v>
      </c>
      <c r="W1083" s="38"/>
      <c r="X1083" s="137">
        <v>2268.1346249999997</v>
      </c>
      <c r="Y1083" s="138">
        <v>49126</v>
      </c>
      <c r="Z1083" s="179">
        <v>21</v>
      </c>
      <c r="AA1083" s="139">
        <v>2034</v>
      </c>
      <c r="AB1083" s="131"/>
      <c r="AC1083" s="38"/>
      <c r="AD1083" s="140">
        <v>47637.19</v>
      </c>
      <c r="AE1083" s="141">
        <v>45369.055375000004</v>
      </c>
      <c r="AF1083" s="141">
        <v>43100.920750000005</v>
      </c>
      <c r="AG1083" s="141">
        <v>40832.786125000006</v>
      </c>
      <c r="AH1083" s="141">
        <v>38564.651500000007</v>
      </c>
      <c r="AI1083" s="141">
        <v>36296.516875000008</v>
      </c>
      <c r="AJ1083" s="141">
        <v>34028.38225000001</v>
      </c>
      <c r="AK1083" s="141">
        <v>31760.247625000011</v>
      </c>
      <c r="AL1083" s="141">
        <v>29492.113000000012</v>
      </c>
      <c r="AM1083" s="141">
        <v>27223.978375000013</v>
      </c>
      <c r="AN1083" s="141">
        <v>24955.843750000015</v>
      </c>
      <c r="AO1083" s="141">
        <v>22687.709125000016</v>
      </c>
      <c r="AP1083" s="141">
        <v>20419.574500000017</v>
      </c>
      <c r="AQ1083" s="141">
        <v>18151.439875000018</v>
      </c>
      <c r="AR1083" s="141">
        <v>15883.305250000019</v>
      </c>
      <c r="AS1083" s="141">
        <v>13615.170625000021</v>
      </c>
      <c r="AT1083" s="141">
        <v>11347.036000000022</v>
      </c>
      <c r="AU1083" s="141">
        <v>9078.9013750000231</v>
      </c>
      <c r="AV1083" s="141">
        <v>6810.7667500000234</v>
      </c>
      <c r="AW1083" s="141">
        <v>4542.6321250000237</v>
      </c>
      <c r="AX1083" s="141">
        <v>2274.497500000024</v>
      </c>
      <c r="AY1083" s="141">
        <v>6.3628750000243599</v>
      </c>
      <c r="AZ1083" s="141">
        <v>0</v>
      </c>
      <c r="BA1083" s="141">
        <v>0</v>
      </c>
      <c r="BB1083" s="141">
        <v>0</v>
      </c>
      <c r="BC1083" s="141">
        <v>0</v>
      </c>
      <c r="BD1083" s="141">
        <v>0</v>
      </c>
      <c r="BE1083" s="141">
        <v>0</v>
      </c>
      <c r="BF1083" s="141">
        <v>0</v>
      </c>
      <c r="BG1083" s="141">
        <v>0</v>
      </c>
      <c r="BH1083" s="141">
        <v>0</v>
      </c>
      <c r="BI1083" s="141">
        <v>0</v>
      </c>
      <c r="BJ1083" s="141">
        <v>0</v>
      </c>
      <c r="BK1083" s="141">
        <v>0</v>
      </c>
      <c r="BL1083" s="141">
        <v>0</v>
      </c>
      <c r="BM1083" s="141">
        <v>0</v>
      </c>
      <c r="BN1083" s="141">
        <v>0</v>
      </c>
      <c r="BO1083" s="141">
        <v>0</v>
      </c>
      <c r="BP1083" s="141">
        <v>0</v>
      </c>
    </row>
    <row r="1084" spans="4:68">
      <c r="D1084" s="174" t="s">
        <v>6009</v>
      </c>
      <c r="E1084" s="175">
        <v>2528857.58</v>
      </c>
      <c r="F1084" s="174" t="s">
        <v>3409</v>
      </c>
      <c r="G1084" s="174" t="s">
        <v>6010</v>
      </c>
      <c r="H1084" s="174" t="s">
        <v>191</v>
      </c>
      <c r="I1084" s="174" t="s">
        <v>3098</v>
      </c>
      <c r="J1084" s="174" t="s">
        <v>6011</v>
      </c>
      <c r="K1084" s="174" t="s">
        <v>6012</v>
      </c>
      <c r="L1084" s="174" t="s">
        <v>4377</v>
      </c>
      <c r="M1084" s="174" t="s">
        <v>4530</v>
      </c>
      <c r="N1084" s="176">
        <v>960</v>
      </c>
      <c r="O1084" s="174" t="s">
        <v>3407</v>
      </c>
      <c r="P1084" s="177">
        <v>21002</v>
      </c>
      <c r="Q1084" s="176">
        <v>672</v>
      </c>
      <c r="R1084" s="175">
        <v>1770112.37</v>
      </c>
      <c r="S1084" s="175">
        <v>758745.21</v>
      </c>
      <c r="T1084" s="178">
        <v>0</v>
      </c>
      <c r="U1084" s="96">
        <v>6</v>
      </c>
      <c r="V1084" s="38" t="s">
        <v>116</v>
      </c>
      <c r="W1084" s="38"/>
      <c r="X1084" s="137">
        <v>31610.71975</v>
      </c>
      <c r="Y1084" s="138">
        <v>50222</v>
      </c>
      <c r="Z1084" s="179">
        <v>24</v>
      </c>
      <c r="AA1084" s="139">
        <v>2037</v>
      </c>
      <c r="AB1084" s="131"/>
      <c r="AC1084" s="38"/>
      <c r="AD1084" s="140">
        <v>758745.21</v>
      </c>
      <c r="AE1084" s="141">
        <v>727134.49024999992</v>
      </c>
      <c r="AF1084" s="141">
        <v>695523.77049999987</v>
      </c>
      <c r="AG1084" s="141">
        <v>663913.05074999982</v>
      </c>
      <c r="AH1084" s="141">
        <v>632302.33099999977</v>
      </c>
      <c r="AI1084" s="141">
        <v>600691.61124999973</v>
      </c>
      <c r="AJ1084" s="141">
        <v>569080.89149999968</v>
      </c>
      <c r="AK1084" s="141">
        <v>537470.17174999963</v>
      </c>
      <c r="AL1084" s="141">
        <v>505859.45199999964</v>
      </c>
      <c r="AM1084" s="141">
        <v>474248.73224999965</v>
      </c>
      <c r="AN1084" s="141">
        <v>442638.01249999966</v>
      </c>
      <c r="AO1084" s="141">
        <v>411027.29274999967</v>
      </c>
      <c r="AP1084" s="141">
        <v>379416.57299999968</v>
      </c>
      <c r="AQ1084" s="141">
        <v>347805.85324999969</v>
      </c>
      <c r="AR1084" s="141">
        <v>316195.13349999971</v>
      </c>
      <c r="AS1084" s="141">
        <v>284584.41374999972</v>
      </c>
      <c r="AT1084" s="141">
        <v>252973.69399999973</v>
      </c>
      <c r="AU1084" s="141">
        <v>221362.97424999974</v>
      </c>
      <c r="AV1084" s="141">
        <v>189752.25449999975</v>
      </c>
      <c r="AW1084" s="141">
        <v>158141.53474999976</v>
      </c>
      <c r="AX1084" s="141">
        <v>126530.81499999975</v>
      </c>
      <c r="AY1084" s="141">
        <v>94920.095249999751</v>
      </c>
      <c r="AZ1084" s="141">
        <v>63309.375499999747</v>
      </c>
      <c r="BA1084" s="141">
        <v>31698.655749999747</v>
      </c>
      <c r="BB1084" s="141">
        <v>87.935999999746855</v>
      </c>
      <c r="BC1084" s="141">
        <v>0</v>
      </c>
      <c r="BD1084" s="141">
        <v>0</v>
      </c>
      <c r="BE1084" s="141">
        <v>0</v>
      </c>
      <c r="BF1084" s="141">
        <v>0</v>
      </c>
      <c r="BG1084" s="141">
        <v>0</v>
      </c>
      <c r="BH1084" s="141">
        <v>0</v>
      </c>
      <c r="BI1084" s="141">
        <v>0</v>
      </c>
      <c r="BJ1084" s="141">
        <v>0</v>
      </c>
      <c r="BK1084" s="141">
        <v>0</v>
      </c>
      <c r="BL1084" s="141">
        <v>0</v>
      </c>
      <c r="BM1084" s="141">
        <v>0</v>
      </c>
      <c r="BN1084" s="141">
        <v>0</v>
      </c>
      <c r="BO1084" s="141">
        <v>0</v>
      </c>
      <c r="BP1084" s="141">
        <v>0</v>
      </c>
    </row>
    <row r="1085" spans="4:68">
      <c r="D1085" s="174" t="s">
        <v>6013</v>
      </c>
      <c r="E1085" s="175">
        <v>2224357.3199999998</v>
      </c>
      <c r="F1085" s="174" t="s">
        <v>3409</v>
      </c>
      <c r="G1085" s="174" t="s">
        <v>6014</v>
      </c>
      <c r="H1085" s="174" t="s">
        <v>191</v>
      </c>
      <c r="I1085" s="174" t="s">
        <v>3098</v>
      </c>
      <c r="J1085" s="174" t="s">
        <v>6015</v>
      </c>
      <c r="K1085" s="174" t="s">
        <v>6012</v>
      </c>
      <c r="L1085" s="174" t="s">
        <v>4377</v>
      </c>
      <c r="M1085" s="174" t="s">
        <v>4530</v>
      </c>
      <c r="N1085" s="176">
        <v>960</v>
      </c>
      <c r="O1085" s="174" t="s">
        <v>3407</v>
      </c>
      <c r="P1085" s="177">
        <v>21002</v>
      </c>
      <c r="Q1085" s="176">
        <v>672</v>
      </c>
      <c r="R1085" s="175">
        <v>1556972.8</v>
      </c>
      <c r="S1085" s="175">
        <v>667384.52</v>
      </c>
      <c r="T1085" s="178">
        <v>0</v>
      </c>
      <c r="U1085" s="96">
        <v>6</v>
      </c>
      <c r="V1085" s="38" t="s">
        <v>116</v>
      </c>
      <c r="W1085" s="38"/>
      <c r="X1085" s="137">
        <v>27804.466499999995</v>
      </c>
      <c r="Y1085" s="138">
        <v>50222</v>
      </c>
      <c r="Z1085" s="179">
        <v>24</v>
      </c>
      <c r="AA1085" s="139">
        <v>2037</v>
      </c>
      <c r="AB1085" s="131"/>
      <c r="AC1085" s="38"/>
      <c r="AD1085" s="140">
        <v>667384.52</v>
      </c>
      <c r="AE1085" s="141">
        <v>639580.05350000004</v>
      </c>
      <c r="AF1085" s="141">
        <v>611775.58700000006</v>
      </c>
      <c r="AG1085" s="141">
        <v>583971.12050000008</v>
      </c>
      <c r="AH1085" s="141">
        <v>556166.6540000001</v>
      </c>
      <c r="AI1085" s="141">
        <v>528362.18750000012</v>
      </c>
      <c r="AJ1085" s="141">
        <v>500557.72100000014</v>
      </c>
      <c r="AK1085" s="141">
        <v>472753.25450000016</v>
      </c>
      <c r="AL1085" s="141">
        <v>444948.78800000018</v>
      </c>
      <c r="AM1085" s="141">
        <v>417144.32150000019</v>
      </c>
      <c r="AN1085" s="141">
        <v>389339.85500000021</v>
      </c>
      <c r="AO1085" s="141">
        <v>361535.38850000023</v>
      </c>
      <c r="AP1085" s="141">
        <v>333730.92200000025</v>
      </c>
      <c r="AQ1085" s="141">
        <v>305926.45550000027</v>
      </c>
      <c r="AR1085" s="141">
        <v>278121.98900000029</v>
      </c>
      <c r="AS1085" s="141">
        <v>250317.52250000031</v>
      </c>
      <c r="AT1085" s="141">
        <v>222513.05600000033</v>
      </c>
      <c r="AU1085" s="141">
        <v>194708.58950000035</v>
      </c>
      <c r="AV1085" s="141">
        <v>166904.12300000037</v>
      </c>
      <c r="AW1085" s="141">
        <v>139099.65650000039</v>
      </c>
      <c r="AX1085" s="141">
        <v>111295.1900000004</v>
      </c>
      <c r="AY1085" s="141">
        <v>83490.7235000004</v>
      </c>
      <c r="AZ1085" s="141">
        <v>55686.257000000405</v>
      </c>
      <c r="BA1085" s="141">
        <v>27881.79050000041</v>
      </c>
      <c r="BB1085" s="141">
        <v>77.324000000415253</v>
      </c>
      <c r="BC1085" s="141">
        <v>0</v>
      </c>
      <c r="BD1085" s="141">
        <v>0</v>
      </c>
      <c r="BE1085" s="141">
        <v>0</v>
      </c>
      <c r="BF1085" s="141">
        <v>0</v>
      </c>
      <c r="BG1085" s="141">
        <v>0</v>
      </c>
      <c r="BH1085" s="141">
        <v>0</v>
      </c>
      <c r="BI1085" s="141">
        <v>0</v>
      </c>
      <c r="BJ1085" s="141">
        <v>0</v>
      </c>
      <c r="BK1085" s="141">
        <v>0</v>
      </c>
      <c r="BL1085" s="141">
        <v>0</v>
      </c>
      <c r="BM1085" s="141">
        <v>0</v>
      </c>
      <c r="BN1085" s="141">
        <v>0</v>
      </c>
      <c r="BO1085" s="141">
        <v>0</v>
      </c>
      <c r="BP1085" s="141">
        <v>0</v>
      </c>
    </row>
    <row r="1086" spans="4:68">
      <c r="D1086" s="174" t="s">
        <v>6016</v>
      </c>
      <c r="E1086" s="175">
        <v>999677.03</v>
      </c>
      <c r="F1086" s="174" t="s">
        <v>3409</v>
      </c>
      <c r="G1086" s="174" t="s">
        <v>6017</v>
      </c>
      <c r="H1086" s="174" t="s">
        <v>191</v>
      </c>
      <c r="I1086" s="174" t="s">
        <v>3098</v>
      </c>
      <c r="J1086" s="174" t="s">
        <v>6018</v>
      </c>
      <c r="K1086" s="174" t="s">
        <v>6019</v>
      </c>
      <c r="L1086" s="174" t="s">
        <v>4377</v>
      </c>
      <c r="M1086" s="174" t="s">
        <v>5944</v>
      </c>
      <c r="N1086" s="176">
        <v>960</v>
      </c>
      <c r="O1086" s="174" t="s">
        <v>3407</v>
      </c>
      <c r="P1086" s="177">
        <v>20271</v>
      </c>
      <c r="Q1086" s="176">
        <v>696</v>
      </c>
      <c r="R1086" s="175">
        <v>724731.1</v>
      </c>
      <c r="S1086" s="175">
        <v>274945.93</v>
      </c>
      <c r="T1086" s="178">
        <v>0</v>
      </c>
      <c r="U1086" s="96">
        <v>6</v>
      </c>
      <c r="V1086" s="38" t="s">
        <v>116</v>
      </c>
      <c r="W1086" s="38"/>
      <c r="X1086" s="137">
        <v>12495.962875000001</v>
      </c>
      <c r="Y1086" s="138">
        <v>49491</v>
      </c>
      <c r="Z1086" s="179">
        <v>22</v>
      </c>
      <c r="AA1086" s="139">
        <v>2035</v>
      </c>
      <c r="AB1086" s="131"/>
      <c r="AC1086" s="38"/>
      <c r="AD1086" s="140">
        <v>274945.93</v>
      </c>
      <c r="AE1086" s="141">
        <v>262449.96712499997</v>
      </c>
      <c r="AF1086" s="141">
        <v>249954.00424999997</v>
      </c>
      <c r="AG1086" s="141">
        <v>237458.04137499997</v>
      </c>
      <c r="AH1086" s="141">
        <v>224962.07849999997</v>
      </c>
      <c r="AI1086" s="141">
        <v>212466.11562499998</v>
      </c>
      <c r="AJ1086" s="141">
        <v>199970.15274999998</v>
      </c>
      <c r="AK1086" s="141">
        <v>187474.18987499998</v>
      </c>
      <c r="AL1086" s="141">
        <v>174978.22699999998</v>
      </c>
      <c r="AM1086" s="141">
        <v>162482.26412499999</v>
      </c>
      <c r="AN1086" s="141">
        <v>149986.30124999999</v>
      </c>
      <c r="AO1086" s="141">
        <v>137490.33837499999</v>
      </c>
      <c r="AP1086" s="141">
        <v>124994.37549999999</v>
      </c>
      <c r="AQ1086" s="141">
        <v>112498.412625</v>
      </c>
      <c r="AR1086" s="141">
        <v>100002.44975</v>
      </c>
      <c r="AS1086" s="141">
        <v>87506.486875000002</v>
      </c>
      <c r="AT1086" s="141">
        <v>75010.524000000005</v>
      </c>
      <c r="AU1086" s="141">
        <v>62514.561125000007</v>
      </c>
      <c r="AV1086" s="141">
        <v>50018.59825000001</v>
      </c>
      <c r="AW1086" s="141">
        <v>37522.635375000013</v>
      </c>
      <c r="AX1086" s="141">
        <v>25026.672500000011</v>
      </c>
      <c r="AY1086" s="141">
        <v>12530.70962500001</v>
      </c>
      <c r="AZ1086" s="141">
        <v>34.746750000009342</v>
      </c>
      <c r="BA1086" s="141">
        <v>0</v>
      </c>
      <c r="BB1086" s="141">
        <v>0</v>
      </c>
      <c r="BC1086" s="141">
        <v>0</v>
      </c>
      <c r="BD1086" s="141">
        <v>0</v>
      </c>
      <c r="BE1086" s="141">
        <v>0</v>
      </c>
      <c r="BF1086" s="141">
        <v>0</v>
      </c>
      <c r="BG1086" s="141">
        <v>0</v>
      </c>
      <c r="BH1086" s="141">
        <v>0</v>
      </c>
      <c r="BI1086" s="141">
        <v>0</v>
      </c>
      <c r="BJ1086" s="141">
        <v>0</v>
      </c>
      <c r="BK1086" s="141">
        <v>0</v>
      </c>
      <c r="BL1086" s="141">
        <v>0</v>
      </c>
      <c r="BM1086" s="141">
        <v>0</v>
      </c>
      <c r="BN1086" s="141">
        <v>0</v>
      </c>
      <c r="BO1086" s="141">
        <v>0</v>
      </c>
      <c r="BP1086" s="141">
        <v>0</v>
      </c>
    </row>
    <row r="1087" spans="4:68">
      <c r="D1087" s="174" t="s">
        <v>6020</v>
      </c>
      <c r="E1087" s="175">
        <v>645338.88</v>
      </c>
      <c r="F1087" s="174" t="s">
        <v>3409</v>
      </c>
      <c r="G1087" s="174" t="s">
        <v>6021</v>
      </c>
      <c r="H1087" s="174" t="s">
        <v>191</v>
      </c>
      <c r="I1087" s="174" t="s">
        <v>3098</v>
      </c>
      <c r="J1087" s="174" t="s">
        <v>6022</v>
      </c>
      <c r="K1087" s="174" t="s">
        <v>6019</v>
      </c>
      <c r="L1087" s="174" t="s">
        <v>4377</v>
      </c>
      <c r="M1087" s="174" t="s">
        <v>5944</v>
      </c>
      <c r="N1087" s="176">
        <v>960</v>
      </c>
      <c r="O1087" s="174" t="s">
        <v>3407</v>
      </c>
      <c r="P1087" s="177">
        <v>20271</v>
      </c>
      <c r="Q1087" s="176">
        <v>696</v>
      </c>
      <c r="R1087" s="175">
        <v>467848.2</v>
      </c>
      <c r="S1087" s="175">
        <v>177490.68</v>
      </c>
      <c r="T1087" s="178">
        <v>0</v>
      </c>
      <c r="U1087" s="96">
        <v>6</v>
      </c>
      <c r="V1087" s="38" t="s">
        <v>116</v>
      </c>
      <c r="W1087" s="38"/>
      <c r="X1087" s="137">
        <v>8066.735999999999</v>
      </c>
      <c r="Y1087" s="138">
        <v>49491</v>
      </c>
      <c r="Z1087" s="179">
        <v>22</v>
      </c>
      <c r="AA1087" s="139">
        <v>2035</v>
      </c>
      <c r="AB1087" s="131"/>
      <c r="AC1087" s="38"/>
      <c r="AD1087" s="140">
        <v>177490.68</v>
      </c>
      <c r="AE1087" s="141">
        <v>169423.94399999999</v>
      </c>
      <c r="AF1087" s="141">
        <v>161357.20799999998</v>
      </c>
      <c r="AG1087" s="141">
        <v>153290.47199999998</v>
      </c>
      <c r="AH1087" s="141">
        <v>145223.73599999998</v>
      </c>
      <c r="AI1087" s="141">
        <v>137156.99999999997</v>
      </c>
      <c r="AJ1087" s="141">
        <v>129090.26399999997</v>
      </c>
      <c r="AK1087" s="141">
        <v>121023.52799999996</v>
      </c>
      <c r="AL1087" s="141">
        <v>112956.79199999996</v>
      </c>
      <c r="AM1087" s="141">
        <v>104890.05599999995</v>
      </c>
      <c r="AN1087" s="141">
        <v>96823.319999999949</v>
      </c>
      <c r="AO1087" s="141">
        <v>88756.583999999944</v>
      </c>
      <c r="AP1087" s="141">
        <v>80689.84799999994</v>
      </c>
      <c r="AQ1087" s="141">
        <v>72623.111999999936</v>
      </c>
      <c r="AR1087" s="141">
        <v>64556.375999999938</v>
      </c>
      <c r="AS1087" s="141">
        <v>56489.639999999941</v>
      </c>
      <c r="AT1087" s="141">
        <v>48422.903999999944</v>
      </c>
      <c r="AU1087" s="141">
        <v>40356.167999999947</v>
      </c>
      <c r="AV1087" s="141">
        <v>32289.43199999995</v>
      </c>
      <c r="AW1087" s="141">
        <v>24222.695999999953</v>
      </c>
      <c r="AX1087" s="141">
        <v>16155.959999999954</v>
      </c>
      <c r="AY1087" s="141">
        <v>8089.2239999999547</v>
      </c>
      <c r="AZ1087" s="141">
        <v>22.487999999955719</v>
      </c>
      <c r="BA1087" s="141">
        <v>0</v>
      </c>
      <c r="BB1087" s="141">
        <v>0</v>
      </c>
      <c r="BC1087" s="141">
        <v>0</v>
      </c>
      <c r="BD1087" s="141">
        <v>0</v>
      </c>
      <c r="BE1087" s="141">
        <v>0</v>
      </c>
      <c r="BF1087" s="141">
        <v>0</v>
      </c>
      <c r="BG1087" s="141">
        <v>0</v>
      </c>
      <c r="BH1087" s="141">
        <v>0</v>
      </c>
      <c r="BI1087" s="141">
        <v>0</v>
      </c>
      <c r="BJ1087" s="141">
        <v>0</v>
      </c>
      <c r="BK1087" s="141">
        <v>0</v>
      </c>
      <c r="BL1087" s="141">
        <v>0</v>
      </c>
      <c r="BM1087" s="141">
        <v>0</v>
      </c>
      <c r="BN1087" s="141">
        <v>0</v>
      </c>
      <c r="BO1087" s="141">
        <v>0</v>
      </c>
      <c r="BP1087" s="141">
        <v>0</v>
      </c>
    </row>
    <row r="1088" spans="4:68">
      <c r="D1088" s="174" t="s">
        <v>6023</v>
      </c>
      <c r="E1088" s="175">
        <v>1774902.14</v>
      </c>
      <c r="F1088" s="174" t="s">
        <v>3409</v>
      </c>
      <c r="G1088" s="174" t="s">
        <v>6024</v>
      </c>
      <c r="H1088" s="174" t="s">
        <v>191</v>
      </c>
      <c r="I1088" s="174" t="s">
        <v>3098</v>
      </c>
      <c r="J1088" s="174" t="s">
        <v>6025</v>
      </c>
      <c r="K1088" s="174"/>
      <c r="L1088" s="174" t="s">
        <v>4377</v>
      </c>
      <c r="M1088" s="174" t="s">
        <v>4530</v>
      </c>
      <c r="N1088" s="176">
        <v>960</v>
      </c>
      <c r="O1088" s="174" t="s">
        <v>3407</v>
      </c>
      <c r="P1088" s="177">
        <v>21002</v>
      </c>
      <c r="Q1088" s="176">
        <v>672</v>
      </c>
      <c r="R1088" s="175">
        <v>1242369.78</v>
      </c>
      <c r="S1088" s="175">
        <v>532532.36</v>
      </c>
      <c r="T1088" s="178">
        <v>0</v>
      </c>
      <c r="U1088" s="96">
        <v>6</v>
      </c>
      <c r="V1088" s="38" t="s">
        <v>116</v>
      </c>
      <c r="W1088" s="38"/>
      <c r="X1088" s="137">
        <v>22186.276749999997</v>
      </c>
      <c r="Y1088" s="138">
        <v>50222</v>
      </c>
      <c r="Z1088" s="179">
        <v>24</v>
      </c>
      <c r="AA1088" s="139">
        <v>2037</v>
      </c>
      <c r="AB1088" s="131"/>
      <c r="AC1088" s="38"/>
      <c r="AD1088" s="140">
        <v>532532.36</v>
      </c>
      <c r="AE1088" s="141">
        <v>510346.08324999997</v>
      </c>
      <c r="AF1088" s="141">
        <v>488159.80649999995</v>
      </c>
      <c r="AG1088" s="141">
        <v>465973.52974999993</v>
      </c>
      <c r="AH1088" s="141">
        <v>443787.25299999991</v>
      </c>
      <c r="AI1088" s="141">
        <v>421600.97624999989</v>
      </c>
      <c r="AJ1088" s="141">
        <v>399414.69949999987</v>
      </c>
      <c r="AK1088" s="141">
        <v>377228.42274999985</v>
      </c>
      <c r="AL1088" s="141">
        <v>355042.14599999983</v>
      </c>
      <c r="AM1088" s="141">
        <v>332855.86924999981</v>
      </c>
      <c r="AN1088" s="141">
        <v>310669.5924999998</v>
      </c>
      <c r="AO1088" s="141">
        <v>288483.31574999978</v>
      </c>
      <c r="AP1088" s="141">
        <v>266297.03899999976</v>
      </c>
      <c r="AQ1088" s="141">
        <v>244110.76224999977</v>
      </c>
      <c r="AR1088" s="141">
        <v>221924.48549999978</v>
      </c>
      <c r="AS1088" s="141">
        <v>199738.20874999979</v>
      </c>
      <c r="AT1088" s="141">
        <v>177551.9319999998</v>
      </c>
      <c r="AU1088" s="141">
        <v>155365.65524999981</v>
      </c>
      <c r="AV1088" s="141">
        <v>133179.37849999982</v>
      </c>
      <c r="AW1088" s="141">
        <v>110993.10174999983</v>
      </c>
      <c r="AX1088" s="141">
        <v>88806.824999999837</v>
      </c>
      <c r="AY1088" s="141">
        <v>66620.548249999847</v>
      </c>
      <c r="AZ1088" s="141">
        <v>44434.27149999985</v>
      </c>
      <c r="BA1088" s="141">
        <v>22247.994749999853</v>
      </c>
      <c r="BB1088" s="141">
        <v>61.717999999855238</v>
      </c>
      <c r="BC1088" s="141">
        <v>0</v>
      </c>
      <c r="BD1088" s="141">
        <v>0</v>
      </c>
      <c r="BE1088" s="141">
        <v>0</v>
      </c>
      <c r="BF1088" s="141">
        <v>0</v>
      </c>
      <c r="BG1088" s="141">
        <v>0</v>
      </c>
      <c r="BH1088" s="141">
        <v>0</v>
      </c>
      <c r="BI1088" s="141">
        <v>0</v>
      </c>
      <c r="BJ1088" s="141">
        <v>0</v>
      </c>
      <c r="BK1088" s="141">
        <v>0</v>
      </c>
      <c r="BL1088" s="141">
        <v>0</v>
      </c>
      <c r="BM1088" s="141">
        <v>0</v>
      </c>
      <c r="BN1088" s="141">
        <v>0</v>
      </c>
      <c r="BO1088" s="141">
        <v>0</v>
      </c>
      <c r="BP1088" s="141">
        <v>0</v>
      </c>
    </row>
    <row r="1089" spans="4:68">
      <c r="D1089" s="174" t="s">
        <v>6026</v>
      </c>
      <c r="E1089" s="175">
        <v>1952380.7</v>
      </c>
      <c r="F1089" s="174" t="s">
        <v>3409</v>
      </c>
      <c r="G1089" s="174" t="s">
        <v>6027</v>
      </c>
      <c r="H1089" s="174" t="s">
        <v>191</v>
      </c>
      <c r="I1089" s="174" t="s">
        <v>3098</v>
      </c>
      <c r="J1089" s="174" t="s">
        <v>6028</v>
      </c>
      <c r="K1089" s="174" t="s">
        <v>6029</v>
      </c>
      <c r="L1089" s="174" t="s">
        <v>4377</v>
      </c>
      <c r="M1089" s="174" t="s">
        <v>5173</v>
      </c>
      <c r="N1089" s="176">
        <v>960</v>
      </c>
      <c r="O1089" s="174" t="s">
        <v>3407</v>
      </c>
      <c r="P1089" s="177">
        <v>21732</v>
      </c>
      <c r="Q1089" s="176">
        <v>648</v>
      </c>
      <c r="R1089" s="175">
        <v>1317789.06</v>
      </c>
      <c r="S1089" s="175">
        <v>634591.64</v>
      </c>
      <c r="T1089" s="178">
        <v>0</v>
      </c>
      <c r="U1089" s="96">
        <v>6</v>
      </c>
      <c r="V1089" s="38" t="s">
        <v>116</v>
      </c>
      <c r="W1089" s="38"/>
      <c r="X1089" s="137">
        <v>24404.758750000001</v>
      </c>
      <c r="Y1089" s="138">
        <v>50952</v>
      </c>
      <c r="Z1089" s="179">
        <v>26</v>
      </c>
      <c r="AA1089" s="139">
        <v>2039</v>
      </c>
      <c r="AB1089" s="131"/>
      <c r="AC1089" s="38"/>
      <c r="AD1089" s="140">
        <v>634591.64</v>
      </c>
      <c r="AE1089" s="141">
        <v>610186.88124999998</v>
      </c>
      <c r="AF1089" s="141">
        <v>585782.12249999994</v>
      </c>
      <c r="AG1089" s="141">
        <v>561377.3637499999</v>
      </c>
      <c r="AH1089" s="141">
        <v>536972.60499999986</v>
      </c>
      <c r="AI1089" s="141">
        <v>512567.84624999989</v>
      </c>
      <c r="AJ1089" s="141">
        <v>488163.08749999991</v>
      </c>
      <c r="AK1089" s="141">
        <v>463758.32874999993</v>
      </c>
      <c r="AL1089" s="141">
        <v>439353.56999999995</v>
      </c>
      <c r="AM1089" s="141">
        <v>414948.81124999997</v>
      </c>
      <c r="AN1089" s="141">
        <v>390544.05249999999</v>
      </c>
      <c r="AO1089" s="141">
        <v>366139.29375000001</v>
      </c>
      <c r="AP1089" s="141">
        <v>341734.53500000003</v>
      </c>
      <c r="AQ1089" s="141">
        <v>317329.77625000005</v>
      </c>
      <c r="AR1089" s="141">
        <v>292925.01750000007</v>
      </c>
      <c r="AS1089" s="141">
        <v>268520.2587500001</v>
      </c>
      <c r="AT1089" s="141">
        <v>244115.50000000009</v>
      </c>
      <c r="AU1089" s="141">
        <v>219710.74125000008</v>
      </c>
      <c r="AV1089" s="141">
        <v>195305.98250000007</v>
      </c>
      <c r="AW1089" s="141">
        <v>170901.22375000006</v>
      </c>
      <c r="AX1089" s="141">
        <v>146496.46500000005</v>
      </c>
      <c r="AY1089" s="141">
        <v>122091.70625000005</v>
      </c>
      <c r="AZ1089" s="141">
        <v>97686.947500000038</v>
      </c>
      <c r="BA1089" s="141">
        <v>73282.18875000003</v>
      </c>
      <c r="BB1089" s="141">
        <v>48877.430000000029</v>
      </c>
      <c r="BC1089" s="141">
        <v>24472.671250000029</v>
      </c>
      <c r="BD1089" s="141">
        <v>67.912500000027649</v>
      </c>
      <c r="BE1089" s="141">
        <v>0</v>
      </c>
      <c r="BF1089" s="141">
        <v>0</v>
      </c>
      <c r="BG1089" s="141">
        <v>0</v>
      </c>
      <c r="BH1089" s="141">
        <v>0</v>
      </c>
      <c r="BI1089" s="141">
        <v>0</v>
      </c>
      <c r="BJ1089" s="141">
        <v>0</v>
      </c>
      <c r="BK1089" s="141">
        <v>0</v>
      </c>
      <c r="BL1089" s="141">
        <v>0</v>
      </c>
      <c r="BM1089" s="141">
        <v>0</v>
      </c>
      <c r="BN1089" s="141">
        <v>0</v>
      </c>
      <c r="BO1089" s="141">
        <v>0</v>
      </c>
      <c r="BP1089" s="141">
        <v>0</v>
      </c>
    </row>
    <row r="1090" spans="4:68">
      <c r="D1090" s="174" t="s">
        <v>6030</v>
      </c>
      <c r="E1090" s="175">
        <v>223115.91</v>
      </c>
      <c r="F1090" s="174" t="s">
        <v>3409</v>
      </c>
      <c r="G1090" s="174" t="s">
        <v>6031</v>
      </c>
      <c r="H1090" s="174" t="s">
        <v>191</v>
      </c>
      <c r="I1090" s="174" t="s">
        <v>3098</v>
      </c>
      <c r="J1090" s="174" t="s">
        <v>6032</v>
      </c>
      <c r="K1090" s="174"/>
      <c r="L1090" s="174" t="s">
        <v>4704</v>
      </c>
      <c r="M1090" s="174" t="s">
        <v>4705</v>
      </c>
      <c r="N1090" s="176">
        <v>960</v>
      </c>
      <c r="O1090" s="174" t="s">
        <v>3407</v>
      </c>
      <c r="P1090" s="177">
        <v>23193</v>
      </c>
      <c r="Q1090" s="176">
        <v>600</v>
      </c>
      <c r="R1090" s="175">
        <v>139439.57</v>
      </c>
      <c r="S1090" s="175">
        <v>83676.34</v>
      </c>
      <c r="T1090" s="178">
        <v>0</v>
      </c>
      <c r="U1090" s="96">
        <v>2</v>
      </c>
      <c r="V1090" s="38" t="s">
        <v>112</v>
      </c>
      <c r="W1090" s="38"/>
      <c r="X1090" s="137">
        <v>2788.948875</v>
      </c>
      <c r="Y1090" s="138">
        <v>52413</v>
      </c>
      <c r="Z1090" s="179">
        <v>30</v>
      </c>
      <c r="AA1090" s="139">
        <v>2043</v>
      </c>
      <c r="AB1090" s="131"/>
      <c r="AC1090" s="38"/>
      <c r="AD1090" s="140">
        <v>83676.34</v>
      </c>
      <c r="AE1090" s="141">
        <v>80887.391124999995</v>
      </c>
      <c r="AF1090" s="141">
        <v>78098.442249999993</v>
      </c>
      <c r="AG1090" s="141">
        <v>75309.493374999991</v>
      </c>
      <c r="AH1090" s="141">
        <v>72520.544499999989</v>
      </c>
      <c r="AI1090" s="141">
        <v>69731.595624999987</v>
      </c>
      <c r="AJ1090" s="141">
        <v>66942.646749999985</v>
      </c>
      <c r="AK1090" s="141">
        <v>64153.697874999983</v>
      </c>
      <c r="AL1090" s="141">
        <v>61364.748999999982</v>
      </c>
      <c r="AM1090" s="141">
        <v>58575.80012499998</v>
      </c>
      <c r="AN1090" s="141">
        <v>55786.851249999978</v>
      </c>
      <c r="AO1090" s="141">
        <v>52997.902374999976</v>
      </c>
      <c r="AP1090" s="141">
        <v>50208.953499999974</v>
      </c>
      <c r="AQ1090" s="141">
        <v>47420.004624999972</v>
      </c>
      <c r="AR1090" s="141">
        <v>44631.05574999997</v>
      </c>
      <c r="AS1090" s="141">
        <v>41842.106874999969</v>
      </c>
      <c r="AT1090" s="141">
        <v>39053.157999999967</v>
      </c>
      <c r="AU1090" s="141">
        <v>36264.209124999965</v>
      </c>
      <c r="AV1090" s="141">
        <v>33475.260249999963</v>
      </c>
      <c r="AW1090" s="141">
        <v>30686.311374999961</v>
      </c>
      <c r="AX1090" s="141">
        <v>27897.362499999959</v>
      </c>
      <c r="AY1090" s="141">
        <v>25108.413624999957</v>
      </c>
      <c r="AZ1090" s="141">
        <v>22319.464749999956</v>
      </c>
      <c r="BA1090" s="141">
        <v>19530.515874999954</v>
      </c>
      <c r="BB1090" s="141">
        <v>16741.566999999952</v>
      </c>
      <c r="BC1090" s="141">
        <v>13952.618124999952</v>
      </c>
      <c r="BD1090" s="141">
        <v>11163.669249999952</v>
      </c>
      <c r="BE1090" s="141">
        <v>8374.7203749999517</v>
      </c>
      <c r="BF1090" s="141">
        <v>5585.7714999999516</v>
      </c>
      <c r="BG1090" s="141">
        <v>2796.8226249999516</v>
      </c>
      <c r="BH1090" s="141">
        <v>7.8737499999515421</v>
      </c>
      <c r="BI1090" s="141">
        <v>0</v>
      </c>
      <c r="BJ1090" s="141">
        <v>0</v>
      </c>
      <c r="BK1090" s="141">
        <v>0</v>
      </c>
      <c r="BL1090" s="141">
        <v>0</v>
      </c>
      <c r="BM1090" s="141">
        <v>0</v>
      </c>
      <c r="BN1090" s="141">
        <v>0</v>
      </c>
      <c r="BO1090" s="141">
        <v>0</v>
      </c>
      <c r="BP1090" s="141">
        <v>0</v>
      </c>
    </row>
    <row r="1091" spans="4:68">
      <c r="D1091" s="174" t="s">
        <v>6033</v>
      </c>
      <c r="E1091" s="175">
        <v>15974469.08</v>
      </c>
      <c r="F1091" s="174" t="s">
        <v>4337</v>
      </c>
      <c r="G1091" s="174" t="s">
        <v>6031</v>
      </c>
      <c r="H1091" s="174" t="s">
        <v>191</v>
      </c>
      <c r="I1091" s="174" t="s">
        <v>3098</v>
      </c>
      <c r="J1091" s="174" t="s">
        <v>6032</v>
      </c>
      <c r="K1091" s="174"/>
      <c r="L1091" s="174" t="s">
        <v>4704</v>
      </c>
      <c r="M1091" s="174" t="s">
        <v>4705</v>
      </c>
      <c r="N1091" s="176">
        <v>960</v>
      </c>
      <c r="O1091" s="174" t="s">
        <v>3407</v>
      </c>
      <c r="P1091" s="177">
        <v>23559</v>
      </c>
      <c r="Q1091" s="176">
        <v>588</v>
      </c>
      <c r="R1091" s="175">
        <v>9783807.5899999999</v>
      </c>
      <c r="S1091" s="175">
        <v>6190661.4900000002</v>
      </c>
      <c r="T1091" s="178">
        <v>0</v>
      </c>
      <c r="U1091" s="96">
        <v>2</v>
      </c>
      <c r="V1091" s="38" t="s">
        <v>112</v>
      </c>
      <c r="W1091" s="38"/>
      <c r="X1091" s="137">
        <v>199680.86350000001</v>
      </c>
      <c r="Y1091" s="138">
        <v>52779</v>
      </c>
      <c r="Z1091" s="179">
        <v>31</v>
      </c>
      <c r="AA1091" s="139">
        <v>2044</v>
      </c>
      <c r="AB1091" s="131"/>
      <c r="AC1091" s="38"/>
      <c r="AD1091" s="140">
        <v>6190661.4900000002</v>
      </c>
      <c r="AE1091" s="141">
        <v>5990980.6265000002</v>
      </c>
      <c r="AF1091" s="141">
        <v>5791299.7630000003</v>
      </c>
      <c r="AG1091" s="141">
        <v>5591618.8995000003</v>
      </c>
      <c r="AH1091" s="141">
        <v>5391938.0360000003</v>
      </c>
      <c r="AI1091" s="141">
        <v>5192257.1725000003</v>
      </c>
      <c r="AJ1091" s="141">
        <v>4992576.3090000004</v>
      </c>
      <c r="AK1091" s="141">
        <v>4792895.4455000004</v>
      </c>
      <c r="AL1091" s="141">
        <v>4593214.5820000004</v>
      </c>
      <c r="AM1091" s="141">
        <v>4393533.7185000004</v>
      </c>
      <c r="AN1091" s="141">
        <v>4193852.8550000004</v>
      </c>
      <c r="AO1091" s="141">
        <v>3994171.9915000005</v>
      </c>
      <c r="AP1091" s="141">
        <v>3794491.1280000005</v>
      </c>
      <c r="AQ1091" s="141">
        <v>3594810.2645000005</v>
      </c>
      <c r="AR1091" s="141">
        <v>3395129.4010000005</v>
      </c>
      <c r="AS1091" s="141">
        <v>3195448.5375000006</v>
      </c>
      <c r="AT1091" s="141">
        <v>2995767.6740000006</v>
      </c>
      <c r="AU1091" s="141">
        <v>2796086.8105000006</v>
      </c>
      <c r="AV1091" s="141">
        <v>2596405.9470000006</v>
      </c>
      <c r="AW1091" s="141">
        <v>2396725.0835000006</v>
      </c>
      <c r="AX1091" s="141">
        <v>2197044.2200000007</v>
      </c>
      <c r="AY1091" s="141">
        <v>1997363.3565000007</v>
      </c>
      <c r="AZ1091" s="141">
        <v>1797682.4930000007</v>
      </c>
      <c r="BA1091" s="141">
        <v>1598001.6295000007</v>
      </c>
      <c r="BB1091" s="141">
        <v>1398320.7660000008</v>
      </c>
      <c r="BC1091" s="141">
        <v>1198639.9025000008</v>
      </c>
      <c r="BD1091" s="141">
        <v>998959.0390000008</v>
      </c>
      <c r="BE1091" s="141">
        <v>799278.17550000083</v>
      </c>
      <c r="BF1091" s="141">
        <v>599597.31200000085</v>
      </c>
      <c r="BG1091" s="141">
        <v>399916.44850000087</v>
      </c>
      <c r="BH1091" s="141">
        <v>200235.58500000086</v>
      </c>
      <c r="BI1091" s="141">
        <v>554.72150000085821</v>
      </c>
      <c r="BJ1091" s="141">
        <v>0</v>
      </c>
      <c r="BK1091" s="141">
        <v>0</v>
      </c>
      <c r="BL1091" s="141">
        <v>0</v>
      </c>
      <c r="BM1091" s="141">
        <v>0</v>
      </c>
      <c r="BN1091" s="141">
        <v>0</v>
      </c>
      <c r="BO1091" s="141">
        <v>0</v>
      </c>
      <c r="BP1091" s="141">
        <v>0</v>
      </c>
    </row>
    <row r="1092" spans="4:68">
      <c r="D1092" s="174" t="s">
        <v>6034</v>
      </c>
      <c r="E1092" s="175">
        <v>-538.16999999999996</v>
      </c>
      <c r="F1092" s="174" t="s">
        <v>3409</v>
      </c>
      <c r="G1092" s="174" t="s">
        <v>6035</v>
      </c>
      <c r="H1092" s="174" t="s">
        <v>191</v>
      </c>
      <c r="I1092" s="174" t="s">
        <v>3098</v>
      </c>
      <c r="J1092" s="174" t="s">
        <v>6036</v>
      </c>
      <c r="K1092" s="174" t="s">
        <v>5897</v>
      </c>
      <c r="L1092" s="174" t="s">
        <v>5395</v>
      </c>
      <c r="M1092" s="174" t="s">
        <v>5396</v>
      </c>
      <c r="N1092" s="176">
        <v>960</v>
      </c>
      <c r="O1092" s="174" t="s">
        <v>3407</v>
      </c>
      <c r="P1092" s="177">
        <v>23924</v>
      </c>
      <c r="Q1092" s="176">
        <v>576</v>
      </c>
      <c r="R1092" s="175">
        <v>-322.77999999999997</v>
      </c>
      <c r="S1092" s="175">
        <v>-215.39</v>
      </c>
      <c r="T1092" s="178">
        <v>0</v>
      </c>
      <c r="U1092" s="96">
        <v>6</v>
      </c>
      <c r="V1092" s="38" t="s">
        <v>116</v>
      </c>
      <c r="W1092" s="38"/>
      <c r="X1092" s="137">
        <v>-6.727125</v>
      </c>
      <c r="Y1092" s="138">
        <v>53144</v>
      </c>
      <c r="Z1092" s="179">
        <v>32</v>
      </c>
      <c r="AA1092" s="139">
        <v>2045</v>
      </c>
      <c r="AB1092" s="131"/>
      <c r="AC1092" s="38"/>
      <c r="AD1092" s="140">
        <v>-215.39</v>
      </c>
      <c r="AE1092" s="141">
        <v>-208.66287499999999</v>
      </c>
      <c r="AF1092" s="141">
        <v>-201.93574999999998</v>
      </c>
      <c r="AG1092" s="141">
        <v>-195.20862499999998</v>
      </c>
      <c r="AH1092" s="141">
        <v>-188.48149999999998</v>
      </c>
      <c r="AI1092" s="141">
        <v>-181.75437499999998</v>
      </c>
      <c r="AJ1092" s="141">
        <v>-175.02724999999998</v>
      </c>
      <c r="AK1092" s="141">
        <v>-168.30012499999998</v>
      </c>
      <c r="AL1092" s="141">
        <v>-161.57299999999998</v>
      </c>
      <c r="AM1092" s="141">
        <v>-154.84587499999998</v>
      </c>
      <c r="AN1092" s="141">
        <v>-148.11874999999998</v>
      </c>
      <c r="AO1092" s="141">
        <v>-141.39162499999998</v>
      </c>
      <c r="AP1092" s="141">
        <v>-134.66449999999998</v>
      </c>
      <c r="AQ1092" s="141">
        <v>-127.93737499999997</v>
      </c>
      <c r="AR1092" s="141">
        <v>-121.21024999999997</v>
      </c>
      <c r="AS1092" s="141">
        <v>-114.48312499999997</v>
      </c>
      <c r="AT1092" s="141">
        <v>-107.75599999999997</v>
      </c>
      <c r="AU1092" s="141">
        <v>-101.02887499999997</v>
      </c>
      <c r="AV1092" s="141">
        <v>-94.30174999999997</v>
      </c>
      <c r="AW1092" s="141">
        <v>-87.574624999999969</v>
      </c>
      <c r="AX1092" s="141">
        <v>-80.847499999999968</v>
      </c>
      <c r="AY1092" s="141">
        <v>-74.120374999999967</v>
      </c>
      <c r="AZ1092" s="141">
        <v>-67.393249999999966</v>
      </c>
      <c r="BA1092" s="141">
        <v>-60.666124999999965</v>
      </c>
      <c r="BB1092" s="141">
        <v>-53.938999999999965</v>
      </c>
      <c r="BC1092" s="141">
        <v>-47.211874999999964</v>
      </c>
      <c r="BD1092" s="141">
        <v>-40.484749999999963</v>
      </c>
      <c r="BE1092" s="141">
        <v>-33.757624999999962</v>
      </c>
      <c r="BF1092" s="141">
        <v>-27.030499999999961</v>
      </c>
      <c r="BG1092" s="141">
        <v>-20.30337499999996</v>
      </c>
      <c r="BH1092" s="141">
        <v>-13.576249999999959</v>
      </c>
      <c r="BI1092" s="141">
        <v>-6.8491249999999591</v>
      </c>
      <c r="BJ1092" s="141">
        <v>-0.12199999999995903</v>
      </c>
      <c r="BK1092" s="141">
        <v>0</v>
      </c>
      <c r="BL1092" s="141">
        <v>0</v>
      </c>
      <c r="BM1092" s="141">
        <v>0</v>
      </c>
      <c r="BN1092" s="141">
        <v>0</v>
      </c>
      <c r="BO1092" s="141">
        <v>0</v>
      </c>
      <c r="BP1092" s="141">
        <v>0</v>
      </c>
    </row>
    <row r="1093" spans="4:68">
      <c r="D1093" s="174" t="s">
        <v>6037</v>
      </c>
      <c r="E1093" s="175">
        <v>1392514.92</v>
      </c>
      <c r="F1093" s="174" t="s">
        <v>3409</v>
      </c>
      <c r="G1093" s="174" t="s">
        <v>6035</v>
      </c>
      <c r="H1093" s="174" t="s">
        <v>191</v>
      </c>
      <c r="I1093" s="174" t="s">
        <v>3098</v>
      </c>
      <c r="J1093" s="174" t="s">
        <v>6036</v>
      </c>
      <c r="K1093" s="174" t="s">
        <v>5897</v>
      </c>
      <c r="L1093" s="174" t="s">
        <v>5395</v>
      </c>
      <c r="M1093" s="174" t="s">
        <v>5396</v>
      </c>
      <c r="N1093" s="176">
        <v>960</v>
      </c>
      <c r="O1093" s="174" t="s">
        <v>3407</v>
      </c>
      <c r="P1093" s="177">
        <v>23924</v>
      </c>
      <c r="Q1093" s="176">
        <v>576</v>
      </c>
      <c r="R1093" s="175">
        <v>835460.51</v>
      </c>
      <c r="S1093" s="175">
        <v>557054.41</v>
      </c>
      <c r="T1093" s="178">
        <v>0</v>
      </c>
      <c r="U1093" s="96">
        <v>6</v>
      </c>
      <c r="V1093" s="38" t="s">
        <v>116</v>
      </c>
      <c r="W1093" s="38"/>
      <c r="X1093" s="137">
        <v>17406.4365</v>
      </c>
      <c r="Y1093" s="138">
        <v>53144</v>
      </c>
      <c r="Z1093" s="179">
        <v>32</v>
      </c>
      <c r="AA1093" s="139">
        <v>2045</v>
      </c>
      <c r="AB1093" s="131"/>
      <c r="AC1093" s="38"/>
      <c r="AD1093" s="140">
        <v>557054.41</v>
      </c>
      <c r="AE1093" s="141">
        <v>539647.97350000008</v>
      </c>
      <c r="AF1093" s="141">
        <v>522241.53700000007</v>
      </c>
      <c r="AG1093" s="141">
        <v>504835.10050000006</v>
      </c>
      <c r="AH1093" s="141">
        <v>487428.66400000005</v>
      </c>
      <c r="AI1093" s="141">
        <v>470022.22750000004</v>
      </c>
      <c r="AJ1093" s="141">
        <v>452615.79100000003</v>
      </c>
      <c r="AK1093" s="141">
        <v>435209.35450000002</v>
      </c>
      <c r="AL1093" s="141">
        <v>417802.91800000001</v>
      </c>
      <c r="AM1093" s="141">
        <v>400396.48149999999</v>
      </c>
      <c r="AN1093" s="141">
        <v>382990.04499999998</v>
      </c>
      <c r="AO1093" s="141">
        <v>365583.60849999997</v>
      </c>
      <c r="AP1093" s="141">
        <v>348177.17199999996</v>
      </c>
      <c r="AQ1093" s="141">
        <v>330770.73549999995</v>
      </c>
      <c r="AR1093" s="141">
        <v>313364.29899999994</v>
      </c>
      <c r="AS1093" s="141">
        <v>295957.86249999993</v>
      </c>
      <c r="AT1093" s="141">
        <v>278551.42599999992</v>
      </c>
      <c r="AU1093" s="141">
        <v>261144.98949999991</v>
      </c>
      <c r="AV1093" s="141">
        <v>243738.5529999999</v>
      </c>
      <c r="AW1093" s="141">
        <v>226332.11649999989</v>
      </c>
      <c r="AX1093" s="141">
        <v>208925.67999999988</v>
      </c>
      <c r="AY1093" s="141">
        <v>191519.24349999987</v>
      </c>
      <c r="AZ1093" s="141">
        <v>174112.80699999986</v>
      </c>
      <c r="BA1093" s="141">
        <v>156706.37049999984</v>
      </c>
      <c r="BB1093" s="141">
        <v>139299.93399999983</v>
      </c>
      <c r="BC1093" s="141">
        <v>121893.49749999984</v>
      </c>
      <c r="BD1093" s="141">
        <v>104487.06099999984</v>
      </c>
      <c r="BE1093" s="141">
        <v>87080.624499999845</v>
      </c>
      <c r="BF1093" s="141">
        <v>69674.187999999849</v>
      </c>
      <c r="BG1093" s="141">
        <v>52267.751499999853</v>
      </c>
      <c r="BH1093" s="141">
        <v>34861.314999999857</v>
      </c>
      <c r="BI1093" s="141">
        <v>17454.878499999857</v>
      </c>
      <c r="BJ1093" s="141">
        <v>48.441999999857217</v>
      </c>
      <c r="BK1093" s="141">
        <v>0</v>
      </c>
      <c r="BL1093" s="141">
        <v>0</v>
      </c>
      <c r="BM1093" s="141">
        <v>0</v>
      </c>
      <c r="BN1093" s="141">
        <v>0</v>
      </c>
      <c r="BO1093" s="141">
        <v>0</v>
      </c>
      <c r="BP1093" s="141">
        <v>0</v>
      </c>
    </row>
    <row r="1094" spans="4:68">
      <c r="D1094" s="174" t="s">
        <v>6038</v>
      </c>
      <c r="E1094" s="175">
        <v>6393450.8899999997</v>
      </c>
      <c r="F1094" s="174" t="s">
        <v>3409</v>
      </c>
      <c r="G1094" s="174" t="s">
        <v>6039</v>
      </c>
      <c r="H1094" s="174" t="s">
        <v>191</v>
      </c>
      <c r="I1094" s="174" t="s">
        <v>3098</v>
      </c>
      <c r="J1094" s="174" t="s">
        <v>6040</v>
      </c>
      <c r="K1094" s="174"/>
      <c r="L1094" s="174" t="s">
        <v>4704</v>
      </c>
      <c r="M1094" s="174" t="s">
        <v>4705</v>
      </c>
      <c r="N1094" s="176">
        <v>960</v>
      </c>
      <c r="O1094" s="174" t="s">
        <v>3407</v>
      </c>
      <c r="P1094" s="177">
        <v>23559</v>
      </c>
      <c r="Q1094" s="176">
        <v>588</v>
      </c>
      <c r="R1094" s="175">
        <v>3915766.58</v>
      </c>
      <c r="S1094" s="175">
        <v>2477684.31</v>
      </c>
      <c r="T1094" s="178">
        <v>0</v>
      </c>
      <c r="U1094" s="96">
        <v>2</v>
      </c>
      <c r="V1094" s="38" t="s">
        <v>112</v>
      </c>
      <c r="W1094" s="38"/>
      <c r="X1094" s="137">
        <v>79918.136125000005</v>
      </c>
      <c r="Y1094" s="138">
        <v>52779</v>
      </c>
      <c r="Z1094" s="179">
        <v>31</v>
      </c>
      <c r="AA1094" s="139">
        <v>2044</v>
      </c>
      <c r="AB1094" s="131"/>
      <c r="AC1094" s="38"/>
      <c r="AD1094" s="140">
        <v>2477684.31</v>
      </c>
      <c r="AE1094" s="141">
        <v>2397766.1738749999</v>
      </c>
      <c r="AF1094" s="141">
        <v>2317848.0377499997</v>
      </c>
      <c r="AG1094" s="141">
        <v>2237929.9016249995</v>
      </c>
      <c r="AH1094" s="141">
        <v>2158011.7654999993</v>
      </c>
      <c r="AI1094" s="141">
        <v>2078093.6293749993</v>
      </c>
      <c r="AJ1094" s="141">
        <v>1998175.4932499994</v>
      </c>
      <c r="AK1094" s="141">
        <v>1918257.3571249994</v>
      </c>
      <c r="AL1094" s="141">
        <v>1838339.2209999994</v>
      </c>
      <c r="AM1094" s="141">
        <v>1758421.0848749995</v>
      </c>
      <c r="AN1094" s="141">
        <v>1678502.9487499995</v>
      </c>
      <c r="AO1094" s="141">
        <v>1598584.8126249996</v>
      </c>
      <c r="AP1094" s="141">
        <v>1518666.6764999996</v>
      </c>
      <c r="AQ1094" s="141">
        <v>1438748.5403749996</v>
      </c>
      <c r="AR1094" s="141">
        <v>1358830.4042499997</v>
      </c>
      <c r="AS1094" s="141">
        <v>1278912.2681249997</v>
      </c>
      <c r="AT1094" s="141">
        <v>1198994.1319999998</v>
      </c>
      <c r="AU1094" s="141">
        <v>1119075.9958749998</v>
      </c>
      <c r="AV1094" s="141">
        <v>1039157.8597499998</v>
      </c>
      <c r="AW1094" s="141">
        <v>959239.72362499987</v>
      </c>
      <c r="AX1094" s="141">
        <v>879321.58749999991</v>
      </c>
      <c r="AY1094" s="141">
        <v>799403.45137499995</v>
      </c>
      <c r="AZ1094" s="141">
        <v>719485.31524999999</v>
      </c>
      <c r="BA1094" s="141">
        <v>639567.17912500002</v>
      </c>
      <c r="BB1094" s="141">
        <v>559649.04300000006</v>
      </c>
      <c r="BC1094" s="141">
        <v>479730.90687500004</v>
      </c>
      <c r="BD1094" s="141">
        <v>399812.77075000003</v>
      </c>
      <c r="BE1094" s="141">
        <v>319894.63462500001</v>
      </c>
      <c r="BF1094" s="141">
        <v>239976.49849999999</v>
      </c>
      <c r="BG1094" s="141">
        <v>160058.36237499997</v>
      </c>
      <c r="BH1094" s="141">
        <v>80140.226249999963</v>
      </c>
      <c r="BI1094" s="141">
        <v>222.09012499995879</v>
      </c>
      <c r="BJ1094" s="141">
        <v>0</v>
      </c>
      <c r="BK1094" s="141">
        <v>0</v>
      </c>
      <c r="BL1094" s="141">
        <v>0</v>
      </c>
      <c r="BM1094" s="141">
        <v>0</v>
      </c>
      <c r="BN1094" s="141">
        <v>0</v>
      </c>
      <c r="BO1094" s="141">
        <v>0</v>
      </c>
      <c r="BP1094" s="141">
        <v>0</v>
      </c>
    </row>
    <row r="1095" spans="4:68">
      <c r="D1095" s="174" t="s">
        <v>6041</v>
      </c>
      <c r="E1095" s="175">
        <v>-736.02</v>
      </c>
      <c r="F1095" s="174" t="s">
        <v>3409</v>
      </c>
      <c r="G1095" s="174" t="s">
        <v>6042</v>
      </c>
      <c r="H1095" s="174" t="s">
        <v>191</v>
      </c>
      <c r="I1095" s="174" t="s">
        <v>3098</v>
      </c>
      <c r="J1095" s="174" t="s">
        <v>6043</v>
      </c>
      <c r="K1095" s="174" t="s">
        <v>6044</v>
      </c>
      <c r="L1095" s="174" t="s">
        <v>4377</v>
      </c>
      <c r="M1095" s="174" t="s">
        <v>4989</v>
      </c>
      <c r="N1095" s="176">
        <v>960</v>
      </c>
      <c r="O1095" s="174" t="s">
        <v>3407</v>
      </c>
      <c r="P1095" s="177">
        <v>23559</v>
      </c>
      <c r="Q1095" s="176">
        <v>588</v>
      </c>
      <c r="R1095" s="175">
        <v>-450.79</v>
      </c>
      <c r="S1095" s="175">
        <v>-285.23</v>
      </c>
      <c r="T1095" s="178">
        <v>0</v>
      </c>
      <c r="U1095" s="96">
        <v>6</v>
      </c>
      <c r="V1095" s="38" t="s">
        <v>116</v>
      </c>
      <c r="W1095" s="38"/>
      <c r="X1095" s="137">
        <v>-9.2002500000000005</v>
      </c>
      <c r="Y1095" s="138">
        <v>52779</v>
      </c>
      <c r="Z1095" s="179">
        <v>31</v>
      </c>
      <c r="AA1095" s="139">
        <v>2044</v>
      </c>
      <c r="AB1095" s="131"/>
      <c r="AC1095" s="38"/>
      <c r="AD1095" s="140">
        <v>-285.23</v>
      </c>
      <c r="AE1095" s="141">
        <v>-276.02975000000004</v>
      </c>
      <c r="AF1095" s="141">
        <v>-266.82950000000005</v>
      </c>
      <c r="AG1095" s="141">
        <v>-257.62925000000007</v>
      </c>
      <c r="AH1095" s="141">
        <v>-248.42900000000006</v>
      </c>
      <c r="AI1095" s="141">
        <v>-239.22875000000005</v>
      </c>
      <c r="AJ1095" s="141">
        <v>-230.02850000000004</v>
      </c>
      <c r="AK1095" s="141">
        <v>-220.82825000000003</v>
      </c>
      <c r="AL1095" s="141">
        <v>-211.62800000000001</v>
      </c>
      <c r="AM1095" s="141">
        <v>-202.42775</v>
      </c>
      <c r="AN1095" s="141">
        <v>-193.22749999999999</v>
      </c>
      <c r="AO1095" s="141">
        <v>-184.02724999999998</v>
      </c>
      <c r="AP1095" s="141">
        <v>-174.82699999999997</v>
      </c>
      <c r="AQ1095" s="141">
        <v>-165.62674999999996</v>
      </c>
      <c r="AR1095" s="141">
        <v>-156.42649999999995</v>
      </c>
      <c r="AS1095" s="141">
        <v>-147.22624999999994</v>
      </c>
      <c r="AT1095" s="141">
        <v>-138.02599999999993</v>
      </c>
      <c r="AU1095" s="141">
        <v>-128.82574999999991</v>
      </c>
      <c r="AV1095" s="141">
        <v>-119.62549999999992</v>
      </c>
      <c r="AW1095" s="141">
        <v>-110.42524999999992</v>
      </c>
      <c r="AX1095" s="141">
        <v>-101.22499999999992</v>
      </c>
      <c r="AY1095" s="141">
        <v>-92.024749999999926</v>
      </c>
      <c r="AZ1095" s="141">
        <v>-82.824499999999929</v>
      </c>
      <c r="BA1095" s="141">
        <v>-73.624249999999932</v>
      </c>
      <c r="BB1095" s="141">
        <v>-64.423999999999936</v>
      </c>
      <c r="BC1095" s="141">
        <v>-55.223749999999939</v>
      </c>
      <c r="BD1095" s="141">
        <v>-46.023499999999942</v>
      </c>
      <c r="BE1095" s="141">
        <v>-36.823249999999945</v>
      </c>
      <c r="BF1095" s="141">
        <v>-27.622999999999944</v>
      </c>
      <c r="BG1095" s="141">
        <v>-18.422749999999944</v>
      </c>
      <c r="BH1095" s="141">
        <v>-9.2224999999999433</v>
      </c>
      <c r="BI1095" s="141">
        <v>-2.2249999999942816E-2</v>
      </c>
      <c r="BJ1095" s="141">
        <v>0</v>
      </c>
      <c r="BK1095" s="141">
        <v>0</v>
      </c>
      <c r="BL1095" s="141">
        <v>0</v>
      </c>
      <c r="BM1095" s="141">
        <v>0</v>
      </c>
      <c r="BN1095" s="141">
        <v>0</v>
      </c>
      <c r="BO1095" s="141">
        <v>0</v>
      </c>
      <c r="BP1095" s="141">
        <v>0</v>
      </c>
    </row>
    <row r="1096" spans="4:68">
      <c r="D1096" s="174" t="s">
        <v>6045</v>
      </c>
      <c r="E1096" s="175">
        <v>2355153.11</v>
      </c>
      <c r="F1096" s="174" t="s">
        <v>3409</v>
      </c>
      <c r="G1096" s="174" t="s">
        <v>6042</v>
      </c>
      <c r="H1096" s="174" t="s">
        <v>191</v>
      </c>
      <c r="I1096" s="174" t="s">
        <v>3098</v>
      </c>
      <c r="J1096" s="174" t="s">
        <v>6043</v>
      </c>
      <c r="K1096" s="174" t="s">
        <v>6044</v>
      </c>
      <c r="L1096" s="174" t="s">
        <v>4377</v>
      </c>
      <c r="M1096" s="174" t="s">
        <v>4989</v>
      </c>
      <c r="N1096" s="176">
        <v>960</v>
      </c>
      <c r="O1096" s="174" t="s">
        <v>3407</v>
      </c>
      <c r="P1096" s="177">
        <v>23559</v>
      </c>
      <c r="Q1096" s="176">
        <v>588</v>
      </c>
      <c r="R1096" s="175">
        <v>1442449.44</v>
      </c>
      <c r="S1096" s="175">
        <v>912703.67</v>
      </c>
      <c r="T1096" s="178">
        <v>0</v>
      </c>
      <c r="U1096" s="96">
        <v>6</v>
      </c>
      <c r="V1096" s="38" t="s">
        <v>116</v>
      </c>
      <c r="W1096" s="38"/>
      <c r="X1096" s="137">
        <v>29439.413874999998</v>
      </c>
      <c r="Y1096" s="138">
        <v>52779</v>
      </c>
      <c r="Z1096" s="179">
        <v>31</v>
      </c>
      <c r="AA1096" s="139">
        <v>2044</v>
      </c>
      <c r="AB1096" s="131"/>
      <c r="AC1096" s="38"/>
      <c r="AD1096" s="140">
        <v>912703.67</v>
      </c>
      <c r="AE1096" s="141">
        <v>883264.25612500007</v>
      </c>
      <c r="AF1096" s="141">
        <v>853824.8422500001</v>
      </c>
      <c r="AG1096" s="141">
        <v>824385.42837500013</v>
      </c>
      <c r="AH1096" s="141">
        <v>794946.01450000016</v>
      </c>
      <c r="AI1096" s="141">
        <v>765506.6006250002</v>
      </c>
      <c r="AJ1096" s="141">
        <v>736067.18675000023</v>
      </c>
      <c r="AK1096" s="141">
        <v>706627.77287500026</v>
      </c>
      <c r="AL1096" s="141">
        <v>677188.35900000029</v>
      </c>
      <c r="AM1096" s="141">
        <v>647748.94512500032</v>
      </c>
      <c r="AN1096" s="141">
        <v>618309.53125000035</v>
      </c>
      <c r="AO1096" s="141">
        <v>588870.11737500038</v>
      </c>
      <c r="AP1096" s="141">
        <v>559430.70350000041</v>
      </c>
      <c r="AQ1096" s="141">
        <v>529991.28962500044</v>
      </c>
      <c r="AR1096" s="141">
        <v>500551.87575000047</v>
      </c>
      <c r="AS1096" s="141">
        <v>471112.4618750005</v>
      </c>
      <c r="AT1096" s="141">
        <v>441673.04800000053</v>
      </c>
      <c r="AU1096" s="141">
        <v>412233.63412500056</v>
      </c>
      <c r="AV1096" s="141">
        <v>382794.2202500006</v>
      </c>
      <c r="AW1096" s="141">
        <v>353354.80637500063</v>
      </c>
      <c r="AX1096" s="141">
        <v>323915.39250000066</v>
      </c>
      <c r="AY1096" s="141">
        <v>294475.97862500069</v>
      </c>
      <c r="AZ1096" s="141">
        <v>265036.56475000072</v>
      </c>
      <c r="BA1096" s="141">
        <v>235597.15087500072</v>
      </c>
      <c r="BB1096" s="141">
        <v>206157.73700000072</v>
      </c>
      <c r="BC1096" s="141">
        <v>176718.32312500072</v>
      </c>
      <c r="BD1096" s="141">
        <v>147278.90925000072</v>
      </c>
      <c r="BE1096" s="141">
        <v>117839.49537500073</v>
      </c>
      <c r="BF1096" s="141">
        <v>88400.081500000728</v>
      </c>
      <c r="BG1096" s="141">
        <v>58960.667625000729</v>
      </c>
      <c r="BH1096" s="141">
        <v>29521.253750000731</v>
      </c>
      <c r="BI1096" s="141">
        <v>81.839875000732718</v>
      </c>
      <c r="BJ1096" s="141">
        <v>0</v>
      </c>
      <c r="BK1096" s="141">
        <v>0</v>
      </c>
      <c r="BL1096" s="141">
        <v>0</v>
      </c>
      <c r="BM1096" s="141">
        <v>0</v>
      </c>
      <c r="BN1096" s="141">
        <v>0</v>
      </c>
      <c r="BO1096" s="141">
        <v>0</v>
      </c>
      <c r="BP1096" s="141">
        <v>0</v>
      </c>
    </row>
    <row r="1097" spans="4:68">
      <c r="D1097" s="174" t="s">
        <v>6046</v>
      </c>
      <c r="E1097" s="175">
        <v>-213233.03</v>
      </c>
      <c r="F1097" s="174" t="s">
        <v>3409</v>
      </c>
      <c r="G1097" s="174" t="s">
        <v>6047</v>
      </c>
      <c r="H1097" s="174" t="s">
        <v>191</v>
      </c>
      <c r="I1097" s="174" t="s">
        <v>3098</v>
      </c>
      <c r="J1097" s="174" t="s">
        <v>6048</v>
      </c>
      <c r="K1097" s="174"/>
      <c r="L1097" s="174" t="s">
        <v>4377</v>
      </c>
      <c r="M1097" s="174" t="s">
        <v>4613</v>
      </c>
      <c r="N1097" s="176">
        <v>960</v>
      </c>
      <c r="O1097" s="174" t="s">
        <v>3407</v>
      </c>
      <c r="P1097" s="177">
        <v>23559</v>
      </c>
      <c r="Q1097" s="176">
        <v>588</v>
      </c>
      <c r="R1097" s="175">
        <v>-130597.79</v>
      </c>
      <c r="S1097" s="175">
        <v>-82635.240000000005</v>
      </c>
      <c r="T1097" s="178">
        <v>0</v>
      </c>
      <c r="U1097" s="96">
        <v>6</v>
      </c>
      <c r="V1097" s="38" t="s">
        <v>116</v>
      </c>
      <c r="W1097" s="38"/>
      <c r="X1097" s="137">
        <v>-2665.412875</v>
      </c>
      <c r="Y1097" s="138">
        <v>52779</v>
      </c>
      <c r="Z1097" s="179">
        <v>31</v>
      </c>
      <c r="AA1097" s="139">
        <v>2044</v>
      </c>
      <c r="AB1097" s="131"/>
      <c r="AC1097" s="38"/>
      <c r="AD1097" s="140">
        <v>-82635.240000000005</v>
      </c>
      <c r="AE1097" s="141">
        <v>-79969.827125000011</v>
      </c>
      <c r="AF1097" s="141">
        <v>-77304.414250000016</v>
      </c>
      <c r="AG1097" s="141">
        <v>-74639.001375000022</v>
      </c>
      <c r="AH1097" s="141">
        <v>-71973.588500000027</v>
      </c>
      <c r="AI1097" s="141">
        <v>-69308.175625000033</v>
      </c>
      <c r="AJ1097" s="141">
        <v>-66642.762750000038</v>
      </c>
      <c r="AK1097" s="141">
        <v>-63977.349875000036</v>
      </c>
      <c r="AL1097" s="141">
        <v>-61311.937000000034</v>
      </c>
      <c r="AM1097" s="141">
        <v>-58646.524125000033</v>
      </c>
      <c r="AN1097" s="141">
        <v>-55981.111250000031</v>
      </c>
      <c r="AO1097" s="141">
        <v>-53315.698375000029</v>
      </c>
      <c r="AP1097" s="141">
        <v>-50650.285500000027</v>
      </c>
      <c r="AQ1097" s="141">
        <v>-47984.872625000025</v>
      </c>
      <c r="AR1097" s="141">
        <v>-45319.459750000024</v>
      </c>
      <c r="AS1097" s="141">
        <v>-42654.046875000022</v>
      </c>
      <c r="AT1097" s="141">
        <v>-39988.63400000002</v>
      </c>
      <c r="AU1097" s="141">
        <v>-37323.221125000018</v>
      </c>
      <c r="AV1097" s="141">
        <v>-34657.808250000016</v>
      </c>
      <c r="AW1097" s="141">
        <v>-31992.395375000015</v>
      </c>
      <c r="AX1097" s="141">
        <v>-29326.982500000013</v>
      </c>
      <c r="AY1097" s="141">
        <v>-26661.569625000011</v>
      </c>
      <c r="AZ1097" s="141">
        <v>-23996.156750000009</v>
      </c>
      <c r="BA1097" s="141">
        <v>-21330.743875000007</v>
      </c>
      <c r="BB1097" s="141">
        <v>-18665.331000000006</v>
      </c>
      <c r="BC1097" s="141">
        <v>-15999.918125000006</v>
      </c>
      <c r="BD1097" s="141">
        <v>-13334.505250000006</v>
      </c>
      <c r="BE1097" s="141">
        <v>-10669.092375000006</v>
      </c>
      <c r="BF1097" s="141">
        <v>-8003.6795000000056</v>
      </c>
      <c r="BG1097" s="141">
        <v>-5338.2666250000057</v>
      </c>
      <c r="BH1097" s="141">
        <v>-2672.8537500000057</v>
      </c>
      <c r="BI1097" s="141">
        <v>-7.4408750000056898</v>
      </c>
      <c r="BJ1097" s="141">
        <v>0</v>
      </c>
      <c r="BK1097" s="141">
        <v>0</v>
      </c>
      <c r="BL1097" s="141">
        <v>0</v>
      </c>
      <c r="BM1097" s="141">
        <v>0</v>
      </c>
      <c r="BN1097" s="141">
        <v>0</v>
      </c>
      <c r="BO1097" s="141">
        <v>0</v>
      </c>
      <c r="BP1097" s="141">
        <v>0</v>
      </c>
    </row>
    <row r="1098" spans="4:68">
      <c r="D1098" s="174" t="s">
        <v>6049</v>
      </c>
      <c r="E1098" s="175">
        <v>-32.36</v>
      </c>
      <c r="F1098" s="174" t="s">
        <v>3409</v>
      </c>
      <c r="G1098" s="174" t="s">
        <v>6047</v>
      </c>
      <c r="H1098" s="174" t="s">
        <v>191</v>
      </c>
      <c r="I1098" s="174" t="s">
        <v>3098</v>
      </c>
      <c r="J1098" s="174" t="s">
        <v>6048</v>
      </c>
      <c r="K1098" s="174"/>
      <c r="L1098" s="174" t="s">
        <v>4377</v>
      </c>
      <c r="M1098" s="174" t="s">
        <v>4613</v>
      </c>
      <c r="N1098" s="176">
        <v>960</v>
      </c>
      <c r="O1098" s="174" t="s">
        <v>3407</v>
      </c>
      <c r="P1098" s="177">
        <v>23559</v>
      </c>
      <c r="Q1098" s="176">
        <v>588</v>
      </c>
      <c r="R1098" s="175">
        <v>-19.75</v>
      </c>
      <c r="S1098" s="175">
        <v>-12.61</v>
      </c>
      <c r="T1098" s="178">
        <v>0</v>
      </c>
      <c r="U1098" s="96">
        <v>6</v>
      </c>
      <c r="V1098" s="38" t="s">
        <v>116</v>
      </c>
      <c r="W1098" s="38"/>
      <c r="X1098" s="137">
        <v>-0.40449999999999997</v>
      </c>
      <c r="Y1098" s="138">
        <v>52779</v>
      </c>
      <c r="Z1098" s="179">
        <v>31</v>
      </c>
      <c r="AA1098" s="139">
        <v>2044</v>
      </c>
      <c r="AB1098" s="131"/>
      <c r="AC1098" s="38"/>
      <c r="AD1098" s="140">
        <v>-12.61</v>
      </c>
      <c r="AE1098" s="141">
        <v>-12.205499999999999</v>
      </c>
      <c r="AF1098" s="141">
        <v>-11.800999999999998</v>
      </c>
      <c r="AG1098" s="141">
        <v>-11.396499999999998</v>
      </c>
      <c r="AH1098" s="141">
        <v>-10.991999999999997</v>
      </c>
      <c r="AI1098" s="141">
        <v>-10.587499999999997</v>
      </c>
      <c r="AJ1098" s="141">
        <v>-10.182999999999996</v>
      </c>
      <c r="AK1098" s="141">
        <v>-9.7784999999999958</v>
      </c>
      <c r="AL1098" s="141">
        <v>-9.3739999999999952</v>
      </c>
      <c r="AM1098" s="141">
        <v>-8.9694999999999947</v>
      </c>
      <c r="AN1098" s="141">
        <v>-8.5649999999999942</v>
      </c>
      <c r="AO1098" s="141">
        <v>-8.1604999999999936</v>
      </c>
      <c r="AP1098" s="141">
        <v>-7.755999999999994</v>
      </c>
      <c r="AQ1098" s="141">
        <v>-7.3514999999999944</v>
      </c>
      <c r="AR1098" s="141">
        <v>-6.9469999999999947</v>
      </c>
      <c r="AS1098" s="141">
        <v>-6.5424999999999951</v>
      </c>
      <c r="AT1098" s="141">
        <v>-6.1379999999999955</v>
      </c>
      <c r="AU1098" s="141">
        <v>-5.7334999999999958</v>
      </c>
      <c r="AV1098" s="141">
        <v>-5.3289999999999962</v>
      </c>
      <c r="AW1098" s="141">
        <v>-4.9244999999999965</v>
      </c>
      <c r="AX1098" s="141">
        <v>-4.5199999999999969</v>
      </c>
      <c r="AY1098" s="141">
        <v>-4.1154999999999973</v>
      </c>
      <c r="AZ1098" s="141">
        <v>-3.7109999999999972</v>
      </c>
      <c r="BA1098" s="141">
        <v>-3.3064999999999971</v>
      </c>
      <c r="BB1098" s="141">
        <v>-2.901999999999997</v>
      </c>
      <c r="BC1098" s="141">
        <v>-2.4974999999999969</v>
      </c>
      <c r="BD1098" s="141">
        <v>-2.0929999999999969</v>
      </c>
      <c r="BE1098" s="141">
        <v>-1.6884999999999968</v>
      </c>
      <c r="BF1098" s="141">
        <v>-1.2839999999999967</v>
      </c>
      <c r="BG1098" s="141">
        <v>-0.87949999999999673</v>
      </c>
      <c r="BH1098" s="141">
        <v>-0.47499999999999676</v>
      </c>
      <c r="BI1098" s="141">
        <v>-7.0499999999996787E-2</v>
      </c>
      <c r="BJ1098" s="141">
        <v>0</v>
      </c>
      <c r="BK1098" s="141">
        <v>0</v>
      </c>
      <c r="BL1098" s="141">
        <v>0</v>
      </c>
      <c r="BM1098" s="141">
        <v>0</v>
      </c>
      <c r="BN1098" s="141">
        <v>0</v>
      </c>
      <c r="BO1098" s="141">
        <v>0</v>
      </c>
      <c r="BP1098" s="141">
        <v>0</v>
      </c>
    </row>
    <row r="1099" spans="4:68">
      <c r="D1099" s="174" t="s">
        <v>6050</v>
      </c>
      <c r="E1099" s="175">
        <v>14206.39</v>
      </c>
      <c r="F1099" s="174" t="s">
        <v>3409</v>
      </c>
      <c r="G1099" s="174" t="s">
        <v>6047</v>
      </c>
      <c r="H1099" s="174" t="s">
        <v>191</v>
      </c>
      <c r="I1099" s="174" t="s">
        <v>3098</v>
      </c>
      <c r="J1099" s="174" t="s">
        <v>6048</v>
      </c>
      <c r="K1099" s="174"/>
      <c r="L1099" s="174" t="s">
        <v>4377</v>
      </c>
      <c r="M1099" s="174" t="s">
        <v>4613</v>
      </c>
      <c r="N1099" s="176">
        <v>960</v>
      </c>
      <c r="O1099" s="174" t="s">
        <v>3407</v>
      </c>
      <c r="P1099" s="177">
        <v>23559</v>
      </c>
      <c r="Q1099" s="176">
        <v>588</v>
      </c>
      <c r="R1099" s="175">
        <v>8700.7800000000007</v>
      </c>
      <c r="S1099" s="175">
        <v>5505.61</v>
      </c>
      <c r="T1099" s="178">
        <v>0</v>
      </c>
      <c r="U1099" s="96">
        <v>6</v>
      </c>
      <c r="V1099" s="38" t="s">
        <v>116</v>
      </c>
      <c r="W1099" s="38"/>
      <c r="X1099" s="137">
        <v>177.57987500000002</v>
      </c>
      <c r="Y1099" s="138">
        <v>52779</v>
      </c>
      <c r="Z1099" s="179">
        <v>31</v>
      </c>
      <c r="AA1099" s="139">
        <v>2044</v>
      </c>
      <c r="AB1099" s="131"/>
      <c r="AC1099" s="38"/>
      <c r="AD1099" s="140">
        <v>5505.61</v>
      </c>
      <c r="AE1099" s="141">
        <v>5328.0301249999993</v>
      </c>
      <c r="AF1099" s="141">
        <v>5150.450249999999</v>
      </c>
      <c r="AG1099" s="141">
        <v>4972.8703749999986</v>
      </c>
      <c r="AH1099" s="141">
        <v>4795.2904999999982</v>
      </c>
      <c r="AI1099" s="141">
        <v>4617.7106249999979</v>
      </c>
      <c r="AJ1099" s="141">
        <v>4440.1307499999975</v>
      </c>
      <c r="AK1099" s="141">
        <v>4262.5508749999972</v>
      </c>
      <c r="AL1099" s="141">
        <v>4084.9709999999973</v>
      </c>
      <c r="AM1099" s="141">
        <v>3907.3911249999974</v>
      </c>
      <c r="AN1099" s="141">
        <v>3729.8112499999975</v>
      </c>
      <c r="AO1099" s="141">
        <v>3552.2313749999976</v>
      </c>
      <c r="AP1099" s="141">
        <v>3374.6514999999977</v>
      </c>
      <c r="AQ1099" s="141">
        <v>3197.0716249999978</v>
      </c>
      <c r="AR1099" s="141">
        <v>3019.4917499999979</v>
      </c>
      <c r="AS1099" s="141">
        <v>2841.911874999998</v>
      </c>
      <c r="AT1099" s="141">
        <v>2664.3319999999981</v>
      </c>
      <c r="AU1099" s="141">
        <v>2486.7521249999982</v>
      </c>
      <c r="AV1099" s="141">
        <v>2309.1722499999983</v>
      </c>
      <c r="AW1099" s="141">
        <v>2131.5923749999984</v>
      </c>
      <c r="AX1099" s="141">
        <v>1954.0124999999985</v>
      </c>
      <c r="AY1099" s="141">
        <v>1776.4326249999986</v>
      </c>
      <c r="AZ1099" s="141">
        <v>1598.8527499999987</v>
      </c>
      <c r="BA1099" s="141">
        <v>1421.2728749999987</v>
      </c>
      <c r="BB1099" s="141">
        <v>1243.6929999999988</v>
      </c>
      <c r="BC1099" s="141">
        <v>1066.1131249999989</v>
      </c>
      <c r="BD1099" s="141">
        <v>888.53324999999893</v>
      </c>
      <c r="BE1099" s="141">
        <v>710.95337499999891</v>
      </c>
      <c r="BF1099" s="141">
        <v>533.3734999999989</v>
      </c>
      <c r="BG1099" s="141">
        <v>355.79362499999888</v>
      </c>
      <c r="BH1099" s="141">
        <v>178.21374999999887</v>
      </c>
      <c r="BI1099" s="141">
        <v>0.63387499999885222</v>
      </c>
      <c r="BJ1099" s="141">
        <v>0</v>
      </c>
      <c r="BK1099" s="141">
        <v>0</v>
      </c>
      <c r="BL1099" s="141">
        <v>0</v>
      </c>
      <c r="BM1099" s="141">
        <v>0</v>
      </c>
      <c r="BN1099" s="141">
        <v>0</v>
      </c>
      <c r="BO1099" s="141">
        <v>0</v>
      </c>
      <c r="BP1099" s="141">
        <v>0</v>
      </c>
    </row>
    <row r="1100" spans="4:68">
      <c r="D1100" s="174" t="s">
        <v>6051</v>
      </c>
      <c r="E1100" s="175">
        <v>15449.2</v>
      </c>
      <c r="F1100" s="174" t="s">
        <v>3409</v>
      </c>
      <c r="G1100" s="174" t="s">
        <v>6047</v>
      </c>
      <c r="H1100" s="174" t="s">
        <v>191</v>
      </c>
      <c r="I1100" s="174" t="s">
        <v>3098</v>
      </c>
      <c r="J1100" s="174" t="s">
        <v>6048</v>
      </c>
      <c r="K1100" s="174"/>
      <c r="L1100" s="174" t="s">
        <v>4377</v>
      </c>
      <c r="M1100" s="174" t="s">
        <v>4613</v>
      </c>
      <c r="N1100" s="176">
        <v>960</v>
      </c>
      <c r="O1100" s="174" t="s">
        <v>3407</v>
      </c>
      <c r="P1100" s="177">
        <v>23559</v>
      </c>
      <c r="Q1100" s="176">
        <v>588</v>
      </c>
      <c r="R1100" s="175">
        <v>9462.0300000000007</v>
      </c>
      <c r="S1100" s="175">
        <v>5987.17</v>
      </c>
      <c r="T1100" s="178">
        <v>0</v>
      </c>
      <c r="U1100" s="96">
        <v>6</v>
      </c>
      <c r="V1100" s="38" t="s">
        <v>116</v>
      </c>
      <c r="W1100" s="38"/>
      <c r="X1100" s="137">
        <v>193.11500000000001</v>
      </c>
      <c r="Y1100" s="138">
        <v>52779</v>
      </c>
      <c r="Z1100" s="179">
        <v>31</v>
      </c>
      <c r="AA1100" s="139">
        <v>2044</v>
      </c>
      <c r="AB1100" s="131"/>
      <c r="AC1100" s="38"/>
      <c r="AD1100" s="140">
        <v>5987.17</v>
      </c>
      <c r="AE1100" s="141">
        <v>5794.0550000000003</v>
      </c>
      <c r="AF1100" s="141">
        <v>5600.9400000000005</v>
      </c>
      <c r="AG1100" s="141">
        <v>5407.8250000000007</v>
      </c>
      <c r="AH1100" s="141">
        <v>5214.7100000000009</v>
      </c>
      <c r="AI1100" s="141">
        <v>5021.5950000000012</v>
      </c>
      <c r="AJ1100" s="141">
        <v>4828.4800000000014</v>
      </c>
      <c r="AK1100" s="141">
        <v>4635.3650000000016</v>
      </c>
      <c r="AL1100" s="141">
        <v>4442.2500000000018</v>
      </c>
      <c r="AM1100" s="141">
        <v>4249.135000000002</v>
      </c>
      <c r="AN1100" s="141">
        <v>4056.0200000000023</v>
      </c>
      <c r="AO1100" s="141">
        <v>3862.9050000000025</v>
      </c>
      <c r="AP1100" s="141">
        <v>3669.7900000000027</v>
      </c>
      <c r="AQ1100" s="141">
        <v>3476.6750000000029</v>
      </c>
      <c r="AR1100" s="141">
        <v>3283.5600000000031</v>
      </c>
      <c r="AS1100" s="141">
        <v>3090.4450000000033</v>
      </c>
      <c r="AT1100" s="141">
        <v>2897.3300000000036</v>
      </c>
      <c r="AU1100" s="141">
        <v>2704.2150000000038</v>
      </c>
      <c r="AV1100" s="141">
        <v>2511.100000000004</v>
      </c>
      <c r="AW1100" s="141">
        <v>2317.9850000000042</v>
      </c>
      <c r="AX1100" s="141">
        <v>2124.8700000000044</v>
      </c>
      <c r="AY1100" s="141">
        <v>1931.7550000000044</v>
      </c>
      <c r="AZ1100" s="141">
        <v>1738.6400000000044</v>
      </c>
      <c r="BA1100" s="141">
        <v>1545.5250000000044</v>
      </c>
      <c r="BB1100" s="141">
        <v>1352.4100000000044</v>
      </c>
      <c r="BC1100" s="141">
        <v>1159.2950000000044</v>
      </c>
      <c r="BD1100" s="141">
        <v>966.18000000000438</v>
      </c>
      <c r="BE1100" s="141">
        <v>773.06500000000437</v>
      </c>
      <c r="BF1100" s="141">
        <v>579.95000000000437</v>
      </c>
      <c r="BG1100" s="141">
        <v>386.83500000000436</v>
      </c>
      <c r="BH1100" s="141">
        <v>193.72000000000435</v>
      </c>
      <c r="BI1100" s="141">
        <v>0.60500000000433829</v>
      </c>
      <c r="BJ1100" s="141">
        <v>0</v>
      </c>
      <c r="BK1100" s="141">
        <v>0</v>
      </c>
      <c r="BL1100" s="141">
        <v>0</v>
      </c>
      <c r="BM1100" s="141">
        <v>0</v>
      </c>
      <c r="BN1100" s="141">
        <v>0</v>
      </c>
      <c r="BO1100" s="141">
        <v>0</v>
      </c>
      <c r="BP1100" s="141">
        <v>0</v>
      </c>
    </row>
    <row r="1101" spans="4:68">
      <c r="D1101" s="174" t="s">
        <v>6052</v>
      </c>
      <c r="E1101" s="175">
        <v>18302.36</v>
      </c>
      <c r="F1101" s="174" t="s">
        <v>3409</v>
      </c>
      <c r="G1101" s="174" t="s">
        <v>6047</v>
      </c>
      <c r="H1101" s="174" t="s">
        <v>191</v>
      </c>
      <c r="I1101" s="174" t="s">
        <v>3098</v>
      </c>
      <c r="J1101" s="174" t="s">
        <v>6048</v>
      </c>
      <c r="K1101" s="174"/>
      <c r="L1101" s="174" t="s">
        <v>4377</v>
      </c>
      <c r="M1101" s="174" t="s">
        <v>4613</v>
      </c>
      <c r="N1101" s="176">
        <v>960</v>
      </c>
      <c r="O1101" s="174" t="s">
        <v>3407</v>
      </c>
      <c r="P1101" s="177">
        <v>23559</v>
      </c>
      <c r="Q1101" s="176">
        <v>588</v>
      </c>
      <c r="R1101" s="175">
        <v>11209.42</v>
      </c>
      <c r="S1101" s="175">
        <v>7092.94</v>
      </c>
      <c r="T1101" s="178">
        <v>0</v>
      </c>
      <c r="U1101" s="96">
        <v>6</v>
      </c>
      <c r="V1101" s="38" t="s">
        <v>116</v>
      </c>
      <c r="W1101" s="38"/>
      <c r="X1101" s="137">
        <v>228.77949999999998</v>
      </c>
      <c r="Y1101" s="138">
        <v>52779</v>
      </c>
      <c r="Z1101" s="179">
        <v>31</v>
      </c>
      <c r="AA1101" s="139">
        <v>2044</v>
      </c>
      <c r="AB1101" s="131"/>
      <c r="AC1101" s="38"/>
      <c r="AD1101" s="140">
        <v>7092.94</v>
      </c>
      <c r="AE1101" s="141">
        <v>6864.1605</v>
      </c>
      <c r="AF1101" s="141">
        <v>6635.3810000000003</v>
      </c>
      <c r="AG1101" s="141">
        <v>6406.6015000000007</v>
      </c>
      <c r="AH1101" s="141">
        <v>6177.822000000001</v>
      </c>
      <c r="AI1101" s="141">
        <v>5949.0425000000014</v>
      </c>
      <c r="AJ1101" s="141">
        <v>5720.2630000000017</v>
      </c>
      <c r="AK1101" s="141">
        <v>5491.4835000000021</v>
      </c>
      <c r="AL1101" s="141">
        <v>5262.7040000000025</v>
      </c>
      <c r="AM1101" s="141">
        <v>5033.9245000000028</v>
      </c>
      <c r="AN1101" s="141">
        <v>4805.1450000000032</v>
      </c>
      <c r="AO1101" s="141">
        <v>4576.3655000000035</v>
      </c>
      <c r="AP1101" s="141">
        <v>4347.5860000000039</v>
      </c>
      <c r="AQ1101" s="141">
        <v>4118.8065000000042</v>
      </c>
      <c r="AR1101" s="141">
        <v>3890.0270000000041</v>
      </c>
      <c r="AS1101" s="141">
        <v>3661.247500000004</v>
      </c>
      <c r="AT1101" s="141">
        <v>3432.4680000000039</v>
      </c>
      <c r="AU1101" s="141">
        <v>3203.6885000000038</v>
      </c>
      <c r="AV1101" s="141">
        <v>2974.9090000000037</v>
      </c>
      <c r="AW1101" s="141">
        <v>2746.1295000000036</v>
      </c>
      <c r="AX1101" s="141">
        <v>2517.3500000000035</v>
      </c>
      <c r="AY1101" s="141">
        <v>2288.5705000000034</v>
      </c>
      <c r="AZ1101" s="141">
        <v>2059.7910000000034</v>
      </c>
      <c r="BA1101" s="141">
        <v>1831.0115000000033</v>
      </c>
      <c r="BB1101" s="141">
        <v>1602.2320000000032</v>
      </c>
      <c r="BC1101" s="141">
        <v>1373.4525000000031</v>
      </c>
      <c r="BD1101" s="141">
        <v>1144.673000000003</v>
      </c>
      <c r="BE1101" s="141">
        <v>915.89350000000297</v>
      </c>
      <c r="BF1101" s="141">
        <v>687.11400000000299</v>
      </c>
      <c r="BG1101" s="141">
        <v>458.334500000003</v>
      </c>
      <c r="BH1101" s="141">
        <v>229.55500000000302</v>
      </c>
      <c r="BI1101" s="141">
        <v>0.77550000000303498</v>
      </c>
      <c r="BJ1101" s="141">
        <v>0</v>
      </c>
      <c r="BK1101" s="141">
        <v>0</v>
      </c>
      <c r="BL1101" s="141">
        <v>0</v>
      </c>
      <c r="BM1101" s="141">
        <v>0</v>
      </c>
      <c r="BN1101" s="141">
        <v>0</v>
      </c>
      <c r="BO1101" s="141">
        <v>0</v>
      </c>
      <c r="BP1101" s="141">
        <v>0</v>
      </c>
    </row>
    <row r="1102" spans="4:68">
      <c r="D1102" s="174" t="s">
        <v>6053</v>
      </c>
      <c r="E1102" s="175">
        <v>19640.29</v>
      </c>
      <c r="F1102" s="174" t="s">
        <v>3409</v>
      </c>
      <c r="G1102" s="174" t="s">
        <v>6047</v>
      </c>
      <c r="H1102" s="174" t="s">
        <v>191</v>
      </c>
      <c r="I1102" s="174" t="s">
        <v>3098</v>
      </c>
      <c r="J1102" s="174" t="s">
        <v>6048</v>
      </c>
      <c r="K1102" s="174"/>
      <c r="L1102" s="174" t="s">
        <v>4377</v>
      </c>
      <c r="M1102" s="174" t="s">
        <v>4613</v>
      </c>
      <c r="N1102" s="176">
        <v>960</v>
      </c>
      <c r="O1102" s="174" t="s">
        <v>3407</v>
      </c>
      <c r="P1102" s="177">
        <v>23559</v>
      </c>
      <c r="Q1102" s="176">
        <v>588</v>
      </c>
      <c r="R1102" s="175">
        <v>12028.95</v>
      </c>
      <c r="S1102" s="175">
        <v>7611.34</v>
      </c>
      <c r="T1102" s="178">
        <v>0</v>
      </c>
      <c r="U1102" s="96">
        <v>6</v>
      </c>
      <c r="V1102" s="38" t="s">
        <v>116</v>
      </c>
      <c r="W1102" s="38"/>
      <c r="X1102" s="137">
        <v>245.503625</v>
      </c>
      <c r="Y1102" s="138">
        <v>52779</v>
      </c>
      <c r="Z1102" s="179">
        <v>31</v>
      </c>
      <c r="AA1102" s="139">
        <v>2044</v>
      </c>
      <c r="AB1102" s="131"/>
      <c r="AC1102" s="38"/>
      <c r="AD1102" s="140">
        <v>7611.34</v>
      </c>
      <c r="AE1102" s="141">
        <v>7365.8363749999999</v>
      </c>
      <c r="AF1102" s="141">
        <v>7120.3327499999996</v>
      </c>
      <c r="AG1102" s="141">
        <v>6874.8291249999993</v>
      </c>
      <c r="AH1102" s="141">
        <v>6629.325499999999</v>
      </c>
      <c r="AI1102" s="141">
        <v>6383.8218749999987</v>
      </c>
      <c r="AJ1102" s="141">
        <v>6138.3182499999984</v>
      </c>
      <c r="AK1102" s="141">
        <v>5892.8146249999982</v>
      </c>
      <c r="AL1102" s="141">
        <v>5647.3109999999979</v>
      </c>
      <c r="AM1102" s="141">
        <v>5401.8073749999976</v>
      </c>
      <c r="AN1102" s="141">
        <v>5156.3037499999973</v>
      </c>
      <c r="AO1102" s="141">
        <v>4910.800124999997</v>
      </c>
      <c r="AP1102" s="141">
        <v>4665.2964999999967</v>
      </c>
      <c r="AQ1102" s="141">
        <v>4419.7928749999965</v>
      </c>
      <c r="AR1102" s="141">
        <v>4174.2892499999962</v>
      </c>
      <c r="AS1102" s="141">
        <v>3928.7856249999963</v>
      </c>
      <c r="AT1102" s="141">
        <v>3683.2819999999965</v>
      </c>
      <c r="AU1102" s="141">
        <v>3437.7783749999967</v>
      </c>
      <c r="AV1102" s="141">
        <v>3192.2747499999969</v>
      </c>
      <c r="AW1102" s="141">
        <v>2946.771124999997</v>
      </c>
      <c r="AX1102" s="141">
        <v>2701.2674999999972</v>
      </c>
      <c r="AY1102" s="141">
        <v>2455.7638749999974</v>
      </c>
      <c r="AZ1102" s="141">
        <v>2210.2602499999975</v>
      </c>
      <c r="BA1102" s="141">
        <v>1964.7566249999975</v>
      </c>
      <c r="BB1102" s="141">
        <v>1719.2529999999974</v>
      </c>
      <c r="BC1102" s="141">
        <v>1473.7493749999974</v>
      </c>
      <c r="BD1102" s="141">
        <v>1228.2457499999973</v>
      </c>
      <c r="BE1102" s="141">
        <v>982.74212499999726</v>
      </c>
      <c r="BF1102" s="141">
        <v>737.2384999999972</v>
      </c>
      <c r="BG1102" s="141">
        <v>491.7348749999972</v>
      </c>
      <c r="BH1102" s="141">
        <v>246.2312499999972</v>
      </c>
      <c r="BI1102" s="141">
        <v>0.72762499999720376</v>
      </c>
      <c r="BJ1102" s="141">
        <v>0</v>
      </c>
      <c r="BK1102" s="141">
        <v>0</v>
      </c>
      <c r="BL1102" s="141">
        <v>0</v>
      </c>
      <c r="BM1102" s="141">
        <v>0</v>
      </c>
      <c r="BN1102" s="141">
        <v>0</v>
      </c>
      <c r="BO1102" s="141">
        <v>0</v>
      </c>
      <c r="BP1102" s="141">
        <v>0</v>
      </c>
    </row>
    <row r="1103" spans="4:68">
      <c r="D1103" s="174" t="s">
        <v>6054</v>
      </c>
      <c r="E1103" s="175">
        <v>20519.86</v>
      </c>
      <c r="F1103" s="174" t="s">
        <v>3409</v>
      </c>
      <c r="G1103" s="174" t="s">
        <v>6047</v>
      </c>
      <c r="H1103" s="174" t="s">
        <v>191</v>
      </c>
      <c r="I1103" s="174" t="s">
        <v>3098</v>
      </c>
      <c r="J1103" s="174" t="s">
        <v>6048</v>
      </c>
      <c r="K1103" s="174"/>
      <c r="L1103" s="174" t="s">
        <v>4377</v>
      </c>
      <c r="M1103" s="174" t="s">
        <v>4613</v>
      </c>
      <c r="N1103" s="176">
        <v>960</v>
      </c>
      <c r="O1103" s="174" t="s">
        <v>3407</v>
      </c>
      <c r="P1103" s="177">
        <v>23559</v>
      </c>
      <c r="Q1103" s="176">
        <v>588</v>
      </c>
      <c r="R1103" s="175">
        <v>12567.58</v>
      </c>
      <c r="S1103" s="175">
        <v>7952.28</v>
      </c>
      <c r="T1103" s="178">
        <v>0</v>
      </c>
      <c r="U1103" s="96">
        <v>6</v>
      </c>
      <c r="V1103" s="38" t="s">
        <v>116</v>
      </c>
      <c r="W1103" s="38"/>
      <c r="X1103" s="137">
        <v>256.49825000000004</v>
      </c>
      <c r="Y1103" s="138">
        <v>52779</v>
      </c>
      <c r="Z1103" s="179">
        <v>31</v>
      </c>
      <c r="AA1103" s="139">
        <v>2044</v>
      </c>
      <c r="AB1103" s="131"/>
      <c r="AC1103" s="38"/>
      <c r="AD1103" s="140">
        <v>7952.28</v>
      </c>
      <c r="AE1103" s="141">
        <v>7695.7817500000001</v>
      </c>
      <c r="AF1103" s="141">
        <v>7439.2835000000005</v>
      </c>
      <c r="AG1103" s="141">
        <v>7182.7852500000008</v>
      </c>
      <c r="AH1103" s="141">
        <v>6926.2870000000012</v>
      </c>
      <c r="AI1103" s="141">
        <v>6669.7887500000015</v>
      </c>
      <c r="AJ1103" s="141">
        <v>6413.2905000000019</v>
      </c>
      <c r="AK1103" s="141">
        <v>6156.7922500000022</v>
      </c>
      <c r="AL1103" s="141">
        <v>5900.2940000000026</v>
      </c>
      <c r="AM1103" s="141">
        <v>5643.795750000003</v>
      </c>
      <c r="AN1103" s="141">
        <v>5387.2975000000033</v>
      </c>
      <c r="AO1103" s="141">
        <v>5130.7992500000037</v>
      </c>
      <c r="AP1103" s="141">
        <v>4874.301000000004</v>
      </c>
      <c r="AQ1103" s="141">
        <v>4617.8027500000044</v>
      </c>
      <c r="AR1103" s="141">
        <v>4361.3045000000047</v>
      </c>
      <c r="AS1103" s="141">
        <v>4104.8062500000051</v>
      </c>
      <c r="AT1103" s="141">
        <v>3848.308000000005</v>
      </c>
      <c r="AU1103" s="141">
        <v>3591.8097500000049</v>
      </c>
      <c r="AV1103" s="141">
        <v>3335.3115000000048</v>
      </c>
      <c r="AW1103" s="141">
        <v>3078.8132500000047</v>
      </c>
      <c r="AX1103" s="141">
        <v>2822.3150000000046</v>
      </c>
      <c r="AY1103" s="141">
        <v>2565.8167500000045</v>
      </c>
      <c r="AZ1103" s="141">
        <v>2309.3185000000044</v>
      </c>
      <c r="BA1103" s="141">
        <v>2052.8202500000043</v>
      </c>
      <c r="BB1103" s="141">
        <v>1796.3220000000042</v>
      </c>
      <c r="BC1103" s="141">
        <v>1539.8237500000041</v>
      </c>
      <c r="BD1103" s="141">
        <v>1283.325500000004</v>
      </c>
      <c r="BE1103" s="141">
        <v>1026.8272500000039</v>
      </c>
      <c r="BF1103" s="141">
        <v>770.32900000000382</v>
      </c>
      <c r="BG1103" s="141">
        <v>513.83075000000372</v>
      </c>
      <c r="BH1103" s="141">
        <v>257.33250000000368</v>
      </c>
      <c r="BI1103" s="141">
        <v>0.83425000000363525</v>
      </c>
      <c r="BJ1103" s="141">
        <v>0</v>
      </c>
      <c r="BK1103" s="141">
        <v>0</v>
      </c>
      <c r="BL1103" s="141">
        <v>0</v>
      </c>
      <c r="BM1103" s="141">
        <v>0</v>
      </c>
      <c r="BN1103" s="141">
        <v>0</v>
      </c>
      <c r="BO1103" s="141">
        <v>0</v>
      </c>
      <c r="BP1103" s="141">
        <v>0</v>
      </c>
    </row>
    <row r="1104" spans="4:68">
      <c r="D1104" s="174" t="s">
        <v>6055</v>
      </c>
      <c r="E1104" s="175">
        <v>24174.62</v>
      </c>
      <c r="F1104" s="174" t="s">
        <v>3409</v>
      </c>
      <c r="G1104" s="174" t="s">
        <v>6047</v>
      </c>
      <c r="H1104" s="174" t="s">
        <v>191</v>
      </c>
      <c r="I1104" s="174" t="s">
        <v>3098</v>
      </c>
      <c r="J1104" s="174" t="s">
        <v>6048</v>
      </c>
      <c r="K1104" s="174"/>
      <c r="L1104" s="174" t="s">
        <v>4377</v>
      </c>
      <c r="M1104" s="174" t="s">
        <v>4613</v>
      </c>
      <c r="N1104" s="176">
        <v>960</v>
      </c>
      <c r="O1104" s="174" t="s">
        <v>3407</v>
      </c>
      <c r="P1104" s="177">
        <v>23559</v>
      </c>
      <c r="Q1104" s="176">
        <v>588</v>
      </c>
      <c r="R1104" s="175">
        <v>14806.07</v>
      </c>
      <c r="S1104" s="175">
        <v>9368.5499999999993</v>
      </c>
      <c r="T1104" s="178">
        <v>0</v>
      </c>
      <c r="U1104" s="96">
        <v>6</v>
      </c>
      <c r="V1104" s="38" t="s">
        <v>116</v>
      </c>
      <c r="W1104" s="38"/>
      <c r="X1104" s="137">
        <v>302.18275</v>
      </c>
      <c r="Y1104" s="138">
        <v>52779</v>
      </c>
      <c r="Z1104" s="179">
        <v>31</v>
      </c>
      <c r="AA1104" s="139">
        <v>2044</v>
      </c>
      <c r="AB1104" s="131"/>
      <c r="AC1104" s="38"/>
      <c r="AD1104" s="140">
        <v>9368.5499999999993</v>
      </c>
      <c r="AE1104" s="141">
        <v>9066.3672499999993</v>
      </c>
      <c r="AF1104" s="141">
        <v>8764.1844999999994</v>
      </c>
      <c r="AG1104" s="141">
        <v>8462.0017499999994</v>
      </c>
      <c r="AH1104" s="141">
        <v>8159.8189999999995</v>
      </c>
      <c r="AI1104" s="141">
        <v>7857.6362499999996</v>
      </c>
      <c r="AJ1104" s="141">
        <v>7555.4534999999996</v>
      </c>
      <c r="AK1104" s="141">
        <v>7253.2707499999997</v>
      </c>
      <c r="AL1104" s="141">
        <v>6951.0879999999997</v>
      </c>
      <c r="AM1104" s="141">
        <v>6648.9052499999998</v>
      </c>
      <c r="AN1104" s="141">
        <v>6346.7224999999999</v>
      </c>
      <c r="AO1104" s="141">
        <v>6044.5397499999999</v>
      </c>
      <c r="AP1104" s="141">
        <v>5742.357</v>
      </c>
      <c r="AQ1104" s="141">
        <v>5440.17425</v>
      </c>
      <c r="AR1104" s="141">
        <v>5137.9915000000001</v>
      </c>
      <c r="AS1104" s="141">
        <v>4835.8087500000001</v>
      </c>
      <c r="AT1104" s="141">
        <v>4533.6260000000002</v>
      </c>
      <c r="AU1104" s="141">
        <v>4231.4432500000003</v>
      </c>
      <c r="AV1104" s="141">
        <v>3929.2605000000003</v>
      </c>
      <c r="AW1104" s="141">
        <v>3627.0777500000004</v>
      </c>
      <c r="AX1104" s="141">
        <v>3324.8950000000004</v>
      </c>
      <c r="AY1104" s="141">
        <v>3022.7122500000005</v>
      </c>
      <c r="AZ1104" s="141">
        <v>2720.5295000000006</v>
      </c>
      <c r="BA1104" s="141">
        <v>2418.3467500000006</v>
      </c>
      <c r="BB1104" s="141">
        <v>2116.1640000000007</v>
      </c>
      <c r="BC1104" s="141">
        <v>1813.9812500000007</v>
      </c>
      <c r="BD1104" s="141">
        <v>1511.7985000000008</v>
      </c>
      <c r="BE1104" s="141">
        <v>1209.6157500000008</v>
      </c>
      <c r="BF1104" s="141">
        <v>907.4330000000009</v>
      </c>
      <c r="BG1104" s="141">
        <v>605.25025000000096</v>
      </c>
      <c r="BH1104" s="141">
        <v>303.06750000000096</v>
      </c>
      <c r="BI1104" s="141">
        <v>0.88475000000096315</v>
      </c>
      <c r="BJ1104" s="141">
        <v>0</v>
      </c>
      <c r="BK1104" s="141">
        <v>0</v>
      </c>
      <c r="BL1104" s="141">
        <v>0</v>
      </c>
      <c r="BM1104" s="141">
        <v>0</v>
      </c>
      <c r="BN1104" s="141">
        <v>0</v>
      </c>
      <c r="BO1104" s="141">
        <v>0</v>
      </c>
      <c r="BP1104" s="141">
        <v>0</v>
      </c>
    </row>
    <row r="1105" spans="4:68">
      <c r="D1105" s="174" t="s">
        <v>6056</v>
      </c>
      <c r="E1105" s="175">
        <v>34839.910000000003</v>
      </c>
      <c r="F1105" s="174" t="s">
        <v>3409</v>
      </c>
      <c r="G1105" s="174" t="s">
        <v>6047</v>
      </c>
      <c r="H1105" s="174" t="s">
        <v>191</v>
      </c>
      <c r="I1105" s="174" t="s">
        <v>3098</v>
      </c>
      <c r="J1105" s="174" t="s">
        <v>6048</v>
      </c>
      <c r="K1105" s="174"/>
      <c r="L1105" s="174" t="s">
        <v>4377</v>
      </c>
      <c r="M1105" s="174" t="s">
        <v>4613</v>
      </c>
      <c r="N1105" s="176">
        <v>960</v>
      </c>
      <c r="O1105" s="174" t="s">
        <v>3407</v>
      </c>
      <c r="P1105" s="177">
        <v>23559</v>
      </c>
      <c r="Q1105" s="176">
        <v>588</v>
      </c>
      <c r="R1105" s="175">
        <v>21338.11</v>
      </c>
      <c r="S1105" s="175">
        <v>13501.8</v>
      </c>
      <c r="T1105" s="178">
        <v>0</v>
      </c>
      <c r="U1105" s="96">
        <v>6</v>
      </c>
      <c r="V1105" s="38" t="s">
        <v>116</v>
      </c>
      <c r="W1105" s="38"/>
      <c r="X1105" s="137">
        <v>435.49887500000011</v>
      </c>
      <c r="Y1105" s="138">
        <v>52779</v>
      </c>
      <c r="Z1105" s="179">
        <v>31</v>
      </c>
      <c r="AA1105" s="139">
        <v>2044</v>
      </c>
      <c r="AB1105" s="131"/>
      <c r="AC1105" s="38"/>
      <c r="AD1105" s="140">
        <v>13501.8</v>
      </c>
      <c r="AE1105" s="141">
        <v>13066.301125</v>
      </c>
      <c r="AF1105" s="141">
        <v>12630.802250000001</v>
      </c>
      <c r="AG1105" s="141">
        <v>12195.303375000001</v>
      </c>
      <c r="AH1105" s="141">
        <v>11759.804500000002</v>
      </c>
      <c r="AI1105" s="141">
        <v>11324.305625000003</v>
      </c>
      <c r="AJ1105" s="141">
        <v>10888.806750000003</v>
      </c>
      <c r="AK1105" s="141">
        <v>10453.307875000004</v>
      </c>
      <c r="AL1105" s="141">
        <v>10017.809000000005</v>
      </c>
      <c r="AM1105" s="141">
        <v>9582.3101250000054</v>
      </c>
      <c r="AN1105" s="141">
        <v>9146.8112500000061</v>
      </c>
      <c r="AO1105" s="141">
        <v>8711.3123750000068</v>
      </c>
      <c r="AP1105" s="141">
        <v>8275.8135000000075</v>
      </c>
      <c r="AQ1105" s="141">
        <v>7840.3146250000073</v>
      </c>
      <c r="AR1105" s="141">
        <v>7404.815750000007</v>
      </c>
      <c r="AS1105" s="141">
        <v>6969.3168750000068</v>
      </c>
      <c r="AT1105" s="141">
        <v>6533.8180000000066</v>
      </c>
      <c r="AU1105" s="141">
        <v>6098.3191250000064</v>
      </c>
      <c r="AV1105" s="141">
        <v>5662.8202500000061</v>
      </c>
      <c r="AW1105" s="141">
        <v>5227.3213750000059</v>
      </c>
      <c r="AX1105" s="141">
        <v>4791.8225000000057</v>
      </c>
      <c r="AY1105" s="141">
        <v>4356.3236250000054</v>
      </c>
      <c r="AZ1105" s="141">
        <v>3920.8247500000052</v>
      </c>
      <c r="BA1105" s="141">
        <v>3485.325875000005</v>
      </c>
      <c r="BB1105" s="141">
        <v>3049.8270000000048</v>
      </c>
      <c r="BC1105" s="141">
        <v>2614.3281250000045</v>
      </c>
      <c r="BD1105" s="141">
        <v>2178.8292500000043</v>
      </c>
      <c r="BE1105" s="141">
        <v>1743.3303750000041</v>
      </c>
      <c r="BF1105" s="141">
        <v>1307.8315000000039</v>
      </c>
      <c r="BG1105" s="141">
        <v>872.33262500000376</v>
      </c>
      <c r="BH1105" s="141">
        <v>436.83375000000365</v>
      </c>
      <c r="BI1105" s="141">
        <v>1.3348750000035352</v>
      </c>
      <c r="BJ1105" s="141">
        <v>0</v>
      </c>
      <c r="BK1105" s="141">
        <v>0</v>
      </c>
      <c r="BL1105" s="141">
        <v>0</v>
      </c>
      <c r="BM1105" s="141">
        <v>0</v>
      </c>
      <c r="BN1105" s="141">
        <v>0</v>
      </c>
      <c r="BO1105" s="141">
        <v>0</v>
      </c>
      <c r="BP1105" s="141">
        <v>0</v>
      </c>
    </row>
    <row r="1106" spans="4:68">
      <c r="D1106" s="174" t="s">
        <v>6057</v>
      </c>
      <c r="E1106" s="175">
        <v>166528.1</v>
      </c>
      <c r="F1106" s="174" t="s">
        <v>3409</v>
      </c>
      <c r="G1106" s="174" t="s">
        <v>6047</v>
      </c>
      <c r="H1106" s="174" t="s">
        <v>191</v>
      </c>
      <c r="I1106" s="174" t="s">
        <v>3098</v>
      </c>
      <c r="J1106" s="174" t="s">
        <v>6048</v>
      </c>
      <c r="K1106" s="174"/>
      <c r="L1106" s="174" t="s">
        <v>4377</v>
      </c>
      <c r="M1106" s="174" t="s">
        <v>4613</v>
      </c>
      <c r="N1106" s="176">
        <v>960</v>
      </c>
      <c r="O1106" s="174" t="s">
        <v>3407</v>
      </c>
      <c r="P1106" s="177">
        <v>23559</v>
      </c>
      <c r="Q1106" s="176">
        <v>588</v>
      </c>
      <c r="R1106" s="175">
        <v>101984.04</v>
      </c>
      <c r="S1106" s="175">
        <v>64544.06</v>
      </c>
      <c r="T1106" s="178">
        <v>0</v>
      </c>
      <c r="U1106" s="96">
        <v>6</v>
      </c>
      <c r="V1106" s="38" t="s">
        <v>116</v>
      </c>
      <c r="W1106" s="38"/>
      <c r="X1106" s="137">
        <v>2081.6012499999997</v>
      </c>
      <c r="Y1106" s="138">
        <v>52779</v>
      </c>
      <c r="Z1106" s="179">
        <v>31</v>
      </c>
      <c r="AA1106" s="139">
        <v>2044</v>
      </c>
      <c r="AB1106" s="131"/>
      <c r="AC1106" s="38"/>
      <c r="AD1106" s="140">
        <v>64544.06</v>
      </c>
      <c r="AE1106" s="141">
        <v>62462.458749999998</v>
      </c>
      <c r="AF1106" s="141">
        <v>60380.857499999998</v>
      </c>
      <c r="AG1106" s="141">
        <v>58299.256249999999</v>
      </c>
      <c r="AH1106" s="141">
        <v>56217.654999999999</v>
      </c>
      <c r="AI1106" s="141">
        <v>54136.053749999999</v>
      </c>
      <c r="AJ1106" s="141">
        <v>52054.452499999999</v>
      </c>
      <c r="AK1106" s="141">
        <v>49972.85125</v>
      </c>
      <c r="AL1106" s="141">
        <v>47891.25</v>
      </c>
      <c r="AM1106" s="141">
        <v>45809.64875</v>
      </c>
      <c r="AN1106" s="141">
        <v>43728.047500000001</v>
      </c>
      <c r="AO1106" s="141">
        <v>41646.446250000001</v>
      </c>
      <c r="AP1106" s="141">
        <v>39564.845000000001</v>
      </c>
      <c r="AQ1106" s="141">
        <v>37483.243750000001</v>
      </c>
      <c r="AR1106" s="141">
        <v>35401.642500000002</v>
      </c>
      <c r="AS1106" s="141">
        <v>33320.041250000002</v>
      </c>
      <c r="AT1106" s="141">
        <v>31238.440000000002</v>
      </c>
      <c r="AU1106" s="141">
        <v>29156.838750000003</v>
      </c>
      <c r="AV1106" s="141">
        <v>27075.237500000003</v>
      </c>
      <c r="AW1106" s="141">
        <v>24993.636250000003</v>
      </c>
      <c r="AX1106" s="141">
        <v>22912.035000000003</v>
      </c>
      <c r="AY1106" s="141">
        <v>20830.433750000004</v>
      </c>
      <c r="AZ1106" s="141">
        <v>18748.832500000004</v>
      </c>
      <c r="BA1106" s="141">
        <v>16667.231250000004</v>
      </c>
      <c r="BB1106" s="141">
        <v>14585.630000000005</v>
      </c>
      <c r="BC1106" s="141">
        <v>12504.028750000005</v>
      </c>
      <c r="BD1106" s="141">
        <v>10422.427500000005</v>
      </c>
      <c r="BE1106" s="141">
        <v>8340.8262500000055</v>
      </c>
      <c r="BF1106" s="141">
        <v>6259.2250000000058</v>
      </c>
      <c r="BG1106" s="141">
        <v>4177.6237500000061</v>
      </c>
      <c r="BH1106" s="141">
        <v>2096.0225000000064</v>
      </c>
      <c r="BI1106" s="141">
        <v>14.421250000006694</v>
      </c>
      <c r="BJ1106" s="141">
        <v>0</v>
      </c>
      <c r="BK1106" s="141">
        <v>0</v>
      </c>
      <c r="BL1106" s="141">
        <v>0</v>
      </c>
      <c r="BM1106" s="141">
        <v>0</v>
      </c>
      <c r="BN1106" s="141">
        <v>0</v>
      </c>
      <c r="BO1106" s="141">
        <v>0</v>
      </c>
      <c r="BP1106" s="141">
        <v>0</v>
      </c>
    </row>
    <row r="1107" spans="4:68">
      <c r="D1107" s="174" t="s">
        <v>6058</v>
      </c>
      <c r="E1107" s="175">
        <v>301565.87</v>
      </c>
      <c r="F1107" s="174" t="s">
        <v>3464</v>
      </c>
      <c r="G1107" s="174" t="s">
        <v>6059</v>
      </c>
      <c r="H1107" s="174" t="s">
        <v>177</v>
      </c>
      <c r="I1107" s="174" t="s">
        <v>6060</v>
      </c>
      <c r="J1107" s="174" t="s">
        <v>6061</v>
      </c>
      <c r="K1107" s="174"/>
      <c r="L1107" s="174" t="s">
        <v>6062</v>
      </c>
      <c r="M1107" s="174" t="s">
        <v>3575</v>
      </c>
      <c r="N1107" s="176">
        <v>960</v>
      </c>
      <c r="O1107" s="174" t="s">
        <v>3407</v>
      </c>
      <c r="P1107" s="177">
        <v>35247</v>
      </c>
      <c r="Q1107" s="176">
        <v>204</v>
      </c>
      <c r="R1107" s="175">
        <v>64072.23</v>
      </c>
      <c r="S1107" s="175">
        <v>237493.64</v>
      </c>
      <c r="T1107" s="178">
        <v>0</v>
      </c>
      <c r="U1107" s="96">
        <v>2</v>
      </c>
      <c r="V1107" s="38" t="s">
        <v>112</v>
      </c>
      <c r="W1107" s="38"/>
      <c r="X1107" s="137">
        <v>3769.5733749999999</v>
      </c>
      <c r="Y1107" s="138">
        <v>64467</v>
      </c>
      <c r="Z1107" s="179">
        <v>63</v>
      </c>
      <c r="AA1107" s="139">
        <v>2076</v>
      </c>
      <c r="AB1107" s="131"/>
      <c r="AC1107" s="38"/>
      <c r="AD1107" s="140">
        <v>237493.64</v>
      </c>
      <c r="AE1107" s="141">
        <v>233724.06662500001</v>
      </c>
      <c r="AF1107" s="141">
        <v>229954.49325</v>
      </c>
      <c r="AG1107" s="141">
        <v>226184.91987499999</v>
      </c>
      <c r="AH1107" s="141">
        <v>222415.34649999999</v>
      </c>
      <c r="AI1107" s="141">
        <v>218645.77312499998</v>
      </c>
      <c r="AJ1107" s="141">
        <v>214876.19974999997</v>
      </c>
      <c r="AK1107" s="141">
        <v>211106.62637499996</v>
      </c>
      <c r="AL1107" s="141">
        <v>207337.05299999996</v>
      </c>
      <c r="AM1107" s="141">
        <v>203567.47962499995</v>
      </c>
      <c r="AN1107" s="141">
        <v>199797.90624999994</v>
      </c>
      <c r="AO1107" s="141">
        <v>196028.33287499993</v>
      </c>
      <c r="AP1107" s="141">
        <v>192258.75949999993</v>
      </c>
      <c r="AQ1107" s="141">
        <v>188489.18612499992</v>
      </c>
      <c r="AR1107" s="141">
        <v>184719.61274999991</v>
      </c>
      <c r="AS1107" s="141">
        <v>180950.03937499991</v>
      </c>
      <c r="AT1107" s="141">
        <v>177180.4659999999</v>
      </c>
      <c r="AU1107" s="141">
        <v>173410.89262499989</v>
      </c>
      <c r="AV1107" s="141">
        <v>169641.31924999988</v>
      </c>
      <c r="AW1107" s="141">
        <v>165871.74587499988</v>
      </c>
      <c r="AX1107" s="141">
        <v>162102.17249999987</v>
      </c>
      <c r="AY1107" s="141">
        <v>158332.59912499986</v>
      </c>
      <c r="AZ1107" s="141">
        <v>154563.02574999986</v>
      </c>
      <c r="BA1107" s="141">
        <v>150793.45237499985</v>
      </c>
      <c r="BB1107" s="141">
        <v>147023.87899999984</v>
      </c>
      <c r="BC1107" s="141">
        <v>143254.30562499983</v>
      </c>
      <c r="BD1107" s="141">
        <v>139484.73224999983</v>
      </c>
      <c r="BE1107" s="141">
        <v>135715.15887499982</v>
      </c>
      <c r="BF1107" s="141">
        <v>131945.58549999981</v>
      </c>
      <c r="BG1107" s="141">
        <v>128176.0121249998</v>
      </c>
      <c r="BH1107" s="141">
        <v>124406.4387499998</v>
      </c>
      <c r="BI1107" s="141">
        <v>120636.86537499979</v>
      </c>
      <c r="BJ1107" s="141">
        <v>116867.29199999978</v>
      </c>
      <c r="BK1107" s="141">
        <v>113097.71862499978</v>
      </c>
      <c r="BL1107" s="141">
        <v>109328.14524999977</v>
      </c>
      <c r="BM1107" s="141">
        <v>105558.57187499976</v>
      </c>
      <c r="BN1107" s="141">
        <v>101788.99849999975</v>
      </c>
      <c r="BO1107" s="141">
        <v>98019.425124999747</v>
      </c>
      <c r="BP1107" s="141">
        <v>94249.85174999974</v>
      </c>
    </row>
    <row r="1108" spans="4:68">
      <c r="D1108" s="174" t="s">
        <v>6063</v>
      </c>
      <c r="E1108" s="175">
        <v>1676048.02</v>
      </c>
      <c r="F1108" s="174" t="s">
        <v>3464</v>
      </c>
      <c r="G1108" s="174" t="s">
        <v>6059</v>
      </c>
      <c r="H1108" s="174" t="s">
        <v>177</v>
      </c>
      <c r="I1108" s="174" t="s">
        <v>6064</v>
      </c>
      <c r="J1108" s="174" t="s">
        <v>6065</v>
      </c>
      <c r="K1108" s="174"/>
      <c r="L1108" s="174" t="s">
        <v>6062</v>
      </c>
      <c r="M1108" s="174" t="s">
        <v>3575</v>
      </c>
      <c r="N1108" s="176">
        <v>960</v>
      </c>
      <c r="O1108" s="174" t="s">
        <v>3407</v>
      </c>
      <c r="P1108" s="177">
        <v>35247</v>
      </c>
      <c r="Q1108" s="176">
        <v>204</v>
      </c>
      <c r="R1108" s="176">
        <v>356102</v>
      </c>
      <c r="S1108" s="175">
        <v>1319946.02</v>
      </c>
      <c r="T1108" s="178">
        <v>0</v>
      </c>
      <c r="U1108" s="96">
        <v>2</v>
      </c>
      <c r="V1108" s="38" t="s">
        <v>112</v>
      </c>
      <c r="W1108" s="38"/>
      <c r="X1108" s="137">
        <v>20950.600250000003</v>
      </c>
      <c r="Y1108" s="138">
        <v>64467</v>
      </c>
      <c r="Z1108" s="179">
        <v>63</v>
      </c>
      <c r="AA1108" s="139">
        <v>2076</v>
      </c>
      <c r="AB1108" s="131"/>
      <c r="AC1108" s="38"/>
      <c r="AD1108" s="140">
        <v>1319946.02</v>
      </c>
      <c r="AE1108" s="141">
        <v>1298995.4197500001</v>
      </c>
      <c r="AF1108" s="141">
        <v>1278044.8195000002</v>
      </c>
      <c r="AG1108" s="141">
        <v>1257094.2192500003</v>
      </c>
      <c r="AH1108" s="141">
        <v>1236143.6190000004</v>
      </c>
      <c r="AI1108" s="141">
        <v>1215193.0187500005</v>
      </c>
      <c r="AJ1108" s="141">
        <v>1194242.4185000006</v>
      </c>
      <c r="AK1108" s="141">
        <v>1173291.8182500007</v>
      </c>
      <c r="AL1108" s="141">
        <v>1152341.2180000008</v>
      </c>
      <c r="AM1108" s="141">
        <v>1131390.6177500009</v>
      </c>
      <c r="AN1108" s="141">
        <v>1110440.017500001</v>
      </c>
      <c r="AO1108" s="141">
        <v>1089489.4172500011</v>
      </c>
      <c r="AP1108" s="141">
        <v>1068538.8170000012</v>
      </c>
      <c r="AQ1108" s="141">
        <v>1047588.2167500012</v>
      </c>
      <c r="AR1108" s="141">
        <v>1026637.6165000012</v>
      </c>
      <c r="AS1108" s="141">
        <v>1005687.0162500012</v>
      </c>
      <c r="AT1108" s="141">
        <v>984736.41600000113</v>
      </c>
      <c r="AU1108" s="141">
        <v>963785.81575000111</v>
      </c>
      <c r="AV1108" s="141">
        <v>942835.2155000011</v>
      </c>
      <c r="AW1108" s="141">
        <v>921884.61525000108</v>
      </c>
      <c r="AX1108" s="141">
        <v>900934.01500000106</v>
      </c>
      <c r="AY1108" s="141">
        <v>879983.41475000104</v>
      </c>
      <c r="AZ1108" s="141">
        <v>859032.81450000103</v>
      </c>
      <c r="BA1108" s="141">
        <v>838082.21425000101</v>
      </c>
      <c r="BB1108" s="141">
        <v>817131.61400000099</v>
      </c>
      <c r="BC1108" s="141">
        <v>796181.01375000097</v>
      </c>
      <c r="BD1108" s="141">
        <v>775230.41350000096</v>
      </c>
      <c r="BE1108" s="141">
        <v>754279.81325000094</v>
      </c>
      <c r="BF1108" s="141">
        <v>733329.21300000092</v>
      </c>
      <c r="BG1108" s="141">
        <v>712378.6127500009</v>
      </c>
      <c r="BH1108" s="141">
        <v>691428.01250000088</v>
      </c>
      <c r="BI1108" s="141">
        <v>670477.41225000087</v>
      </c>
      <c r="BJ1108" s="141">
        <v>649526.81200000085</v>
      </c>
      <c r="BK1108" s="141">
        <v>628576.21175000083</v>
      </c>
      <c r="BL1108" s="141">
        <v>607625.61150000081</v>
      </c>
      <c r="BM1108" s="141">
        <v>586675.0112500008</v>
      </c>
      <c r="BN1108" s="141">
        <v>565724.41100000078</v>
      </c>
      <c r="BO1108" s="141">
        <v>544773.81075000076</v>
      </c>
      <c r="BP1108" s="141">
        <v>523823.21050000074</v>
      </c>
    </row>
    <row r="1109" spans="4:68">
      <c r="D1109" s="174" t="s">
        <v>6066</v>
      </c>
      <c r="E1109" s="175">
        <v>248427.37</v>
      </c>
      <c r="F1109" s="174" t="s">
        <v>3486</v>
      </c>
      <c r="G1109" s="174" t="s">
        <v>6059</v>
      </c>
      <c r="H1109" s="174" t="s">
        <v>177</v>
      </c>
      <c r="I1109" s="174" t="s">
        <v>6064</v>
      </c>
      <c r="J1109" s="174" t="s">
        <v>6065</v>
      </c>
      <c r="K1109" s="174"/>
      <c r="L1109" s="174" t="s">
        <v>6062</v>
      </c>
      <c r="M1109" s="174" t="s">
        <v>3575</v>
      </c>
      <c r="N1109" s="176">
        <v>960</v>
      </c>
      <c r="O1109" s="174" t="s">
        <v>3407</v>
      </c>
      <c r="P1109" s="177">
        <v>35247</v>
      </c>
      <c r="Q1109" s="176">
        <v>204</v>
      </c>
      <c r="R1109" s="175">
        <v>52782.16</v>
      </c>
      <c r="S1109" s="175">
        <v>195645.21</v>
      </c>
      <c r="T1109" s="178">
        <v>0</v>
      </c>
      <c r="U1109" s="96">
        <v>2</v>
      </c>
      <c r="V1109" s="38" t="s">
        <v>112</v>
      </c>
      <c r="W1109" s="38"/>
      <c r="X1109" s="137">
        <v>3105.3421250000001</v>
      </c>
      <c r="Y1109" s="138">
        <v>64467</v>
      </c>
      <c r="Z1109" s="179">
        <v>63</v>
      </c>
      <c r="AA1109" s="139">
        <v>2076</v>
      </c>
      <c r="AB1109" s="131"/>
      <c r="AC1109" s="38"/>
      <c r="AD1109" s="140">
        <v>195645.21</v>
      </c>
      <c r="AE1109" s="141">
        <v>192539.867875</v>
      </c>
      <c r="AF1109" s="141">
        <v>189434.52575</v>
      </c>
      <c r="AG1109" s="141">
        <v>186329.18362500001</v>
      </c>
      <c r="AH1109" s="141">
        <v>183223.84150000001</v>
      </c>
      <c r="AI1109" s="141">
        <v>180118.49937500001</v>
      </c>
      <c r="AJ1109" s="141">
        <v>177013.15725000002</v>
      </c>
      <c r="AK1109" s="141">
        <v>173907.81512500002</v>
      </c>
      <c r="AL1109" s="141">
        <v>170802.47300000003</v>
      </c>
      <c r="AM1109" s="141">
        <v>167697.13087500003</v>
      </c>
      <c r="AN1109" s="141">
        <v>164591.78875000004</v>
      </c>
      <c r="AO1109" s="141">
        <v>161486.44662500004</v>
      </c>
      <c r="AP1109" s="141">
        <v>158381.10450000004</v>
      </c>
      <c r="AQ1109" s="141">
        <v>155275.76237500005</v>
      </c>
      <c r="AR1109" s="141">
        <v>152170.42025000005</v>
      </c>
      <c r="AS1109" s="141">
        <v>149065.07812500006</v>
      </c>
      <c r="AT1109" s="141">
        <v>145959.73600000006</v>
      </c>
      <c r="AU1109" s="141">
        <v>142854.39387500007</v>
      </c>
      <c r="AV1109" s="141">
        <v>139749.05175000007</v>
      </c>
      <c r="AW1109" s="141">
        <v>136643.70962500008</v>
      </c>
      <c r="AX1109" s="141">
        <v>133538.36750000008</v>
      </c>
      <c r="AY1109" s="141">
        <v>130433.02537500008</v>
      </c>
      <c r="AZ1109" s="141">
        <v>127327.68325000009</v>
      </c>
      <c r="BA1109" s="141">
        <v>124222.34112500009</v>
      </c>
      <c r="BB1109" s="141">
        <v>121116.9990000001</v>
      </c>
      <c r="BC1109" s="141">
        <v>118011.6568750001</v>
      </c>
      <c r="BD1109" s="141">
        <v>114906.31475000011</v>
      </c>
      <c r="BE1109" s="141">
        <v>111800.97262500011</v>
      </c>
      <c r="BF1109" s="141">
        <v>108695.63050000012</v>
      </c>
      <c r="BG1109" s="141">
        <v>105590.28837500012</v>
      </c>
      <c r="BH1109" s="141">
        <v>102484.94625000012</v>
      </c>
      <c r="BI1109" s="141">
        <v>99379.604125000129</v>
      </c>
      <c r="BJ1109" s="141">
        <v>96274.262000000133</v>
      </c>
      <c r="BK1109" s="141">
        <v>93168.919875000138</v>
      </c>
      <c r="BL1109" s="141">
        <v>90063.577750000142</v>
      </c>
      <c r="BM1109" s="141">
        <v>86958.235625000147</v>
      </c>
      <c r="BN1109" s="141">
        <v>83852.893500000151</v>
      </c>
      <c r="BO1109" s="141">
        <v>80747.551375000156</v>
      </c>
      <c r="BP1109" s="141">
        <v>77642.20925000016</v>
      </c>
    </row>
    <row r="1110" spans="4:68">
      <c r="D1110" s="174" t="s">
        <v>6067</v>
      </c>
      <c r="E1110" s="175">
        <v>238667.73</v>
      </c>
      <c r="F1110" s="174" t="s">
        <v>3459</v>
      </c>
      <c r="G1110" s="174" t="s">
        <v>6059</v>
      </c>
      <c r="H1110" s="174" t="s">
        <v>177</v>
      </c>
      <c r="I1110" s="174" t="s">
        <v>6068</v>
      </c>
      <c r="J1110" s="174" t="s">
        <v>6069</v>
      </c>
      <c r="K1110" s="174"/>
      <c r="L1110" s="174" t="s">
        <v>6062</v>
      </c>
      <c r="M1110" s="174" t="s">
        <v>3575</v>
      </c>
      <c r="N1110" s="176">
        <v>960</v>
      </c>
      <c r="O1110" s="174" t="s">
        <v>3407</v>
      </c>
      <c r="P1110" s="177">
        <v>35247</v>
      </c>
      <c r="Q1110" s="176">
        <v>204</v>
      </c>
      <c r="R1110" s="175">
        <v>50708.51</v>
      </c>
      <c r="S1110" s="175">
        <v>187959.22</v>
      </c>
      <c r="T1110" s="178">
        <v>0</v>
      </c>
      <c r="U1110" s="96">
        <v>2</v>
      </c>
      <c r="V1110" s="38" t="s">
        <v>112</v>
      </c>
      <c r="W1110" s="38"/>
      <c r="X1110" s="137">
        <v>2983.3466250000001</v>
      </c>
      <c r="Y1110" s="138">
        <v>64467</v>
      </c>
      <c r="Z1110" s="179">
        <v>63</v>
      </c>
      <c r="AA1110" s="139">
        <v>2076</v>
      </c>
      <c r="AB1110" s="131"/>
      <c r="AC1110" s="38"/>
      <c r="AD1110" s="140">
        <v>187959.22</v>
      </c>
      <c r="AE1110" s="141">
        <v>184975.873375</v>
      </c>
      <c r="AF1110" s="141">
        <v>181992.52674999999</v>
      </c>
      <c r="AG1110" s="141">
        <v>179009.18012499998</v>
      </c>
      <c r="AH1110" s="141">
        <v>176025.83349999998</v>
      </c>
      <c r="AI1110" s="141">
        <v>173042.48687499997</v>
      </c>
      <c r="AJ1110" s="141">
        <v>170059.14024999997</v>
      </c>
      <c r="AK1110" s="141">
        <v>167075.79362499996</v>
      </c>
      <c r="AL1110" s="141">
        <v>164092.44699999996</v>
      </c>
      <c r="AM1110" s="141">
        <v>161109.10037499995</v>
      </c>
      <c r="AN1110" s="141">
        <v>158125.75374999995</v>
      </c>
      <c r="AO1110" s="141">
        <v>155142.40712499994</v>
      </c>
      <c r="AP1110" s="141">
        <v>152159.06049999993</v>
      </c>
      <c r="AQ1110" s="141">
        <v>149175.71387499993</v>
      </c>
      <c r="AR1110" s="141">
        <v>146192.36724999992</v>
      </c>
      <c r="AS1110" s="141">
        <v>143209.02062499992</v>
      </c>
      <c r="AT1110" s="141">
        <v>140225.67399999991</v>
      </c>
      <c r="AU1110" s="141">
        <v>137242.32737499991</v>
      </c>
      <c r="AV1110" s="141">
        <v>134258.9807499999</v>
      </c>
      <c r="AW1110" s="141">
        <v>131275.63412499989</v>
      </c>
      <c r="AX1110" s="141">
        <v>128292.28749999989</v>
      </c>
      <c r="AY1110" s="141">
        <v>125308.94087499988</v>
      </c>
      <c r="AZ1110" s="141">
        <v>122325.59424999988</v>
      </c>
      <c r="BA1110" s="141">
        <v>119342.24762499987</v>
      </c>
      <c r="BB1110" s="141">
        <v>116358.90099999987</v>
      </c>
      <c r="BC1110" s="141">
        <v>113375.55437499986</v>
      </c>
      <c r="BD1110" s="141">
        <v>110392.20774999986</v>
      </c>
      <c r="BE1110" s="141">
        <v>107408.86112499985</v>
      </c>
      <c r="BF1110" s="141">
        <v>104425.51449999984</v>
      </c>
      <c r="BG1110" s="141">
        <v>101442.16787499984</v>
      </c>
      <c r="BH1110" s="141">
        <v>98458.821249999834</v>
      </c>
      <c r="BI1110" s="141">
        <v>95475.474624999828</v>
      </c>
      <c r="BJ1110" s="141">
        <v>92492.127999999822</v>
      </c>
      <c r="BK1110" s="141">
        <v>89508.781374999817</v>
      </c>
      <c r="BL1110" s="141">
        <v>86525.434749999811</v>
      </c>
      <c r="BM1110" s="141">
        <v>83542.088124999806</v>
      </c>
      <c r="BN1110" s="141">
        <v>80558.7414999998</v>
      </c>
      <c r="BO1110" s="141">
        <v>77575.394874999794</v>
      </c>
      <c r="BP1110" s="141">
        <v>74592.048249999789</v>
      </c>
    </row>
    <row r="1111" spans="4:68">
      <c r="D1111" s="174" t="s">
        <v>6070</v>
      </c>
      <c r="E1111" s="175">
        <v>1429.68</v>
      </c>
      <c r="F1111" s="174" t="s">
        <v>3501</v>
      </c>
      <c r="G1111" s="174" t="s">
        <v>6059</v>
      </c>
      <c r="H1111" s="174" t="s">
        <v>177</v>
      </c>
      <c r="I1111" s="174" t="s">
        <v>6068</v>
      </c>
      <c r="J1111" s="174" t="s">
        <v>6069</v>
      </c>
      <c r="K1111" s="174"/>
      <c r="L1111" s="174" t="s">
        <v>6062</v>
      </c>
      <c r="M1111" s="174" t="s">
        <v>3575</v>
      </c>
      <c r="N1111" s="176">
        <v>960</v>
      </c>
      <c r="O1111" s="174" t="s">
        <v>3407</v>
      </c>
      <c r="P1111" s="177">
        <v>35247</v>
      </c>
      <c r="Q1111" s="176">
        <v>204</v>
      </c>
      <c r="R1111" s="175">
        <v>303.74</v>
      </c>
      <c r="S1111" s="175">
        <v>1125.94</v>
      </c>
      <c r="T1111" s="178">
        <v>0</v>
      </c>
      <c r="U1111" s="96">
        <v>2</v>
      </c>
      <c r="V1111" s="38" t="s">
        <v>112</v>
      </c>
      <c r="W1111" s="38"/>
      <c r="X1111" s="137">
        <v>17.870999999999999</v>
      </c>
      <c r="Y1111" s="138">
        <v>64467</v>
      </c>
      <c r="Z1111" s="179">
        <v>63</v>
      </c>
      <c r="AA1111" s="139">
        <v>2076</v>
      </c>
      <c r="AB1111" s="131"/>
      <c r="AC1111" s="38"/>
      <c r="AD1111" s="140">
        <v>1125.94</v>
      </c>
      <c r="AE1111" s="141">
        <v>1108.069</v>
      </c>
      <c r="AF1111" s="141">
        <v>1090.1979999999999</v>
      </c>
      <c r="AG1111" s="141">
        <v>1072.3269999999998</v>
      </c>
      <c r="AH1111" s="141">
        <v>1054.4559999999997</v>
      </c>
      <c r="AI1111" s="141">
        <v>1036.5849999999996</v>
      </c>
      <c r="AJ1111" s="141">
        <v>1018.7139999999996</v>
      </c>
      <c r="AK1111" s="141">
        <v>1000.8429999999996</v>
      </c>
      <c r="AL1111" s="141">
        <v>982.97199999999964</v>
      </c>
      <c r="AM1111" s="141">
        <v>965.10099999999966</v>
      </c>
      <c r="AN1111" s="141">
        <v>947.22999999999968</v>
      </c>
      <c r="AO1111" s="141">
        <v>929.3589999999997</v>
      </c>
      <c r="AP1111" s="141">
        <v>911.48799999999972</v>
      </c>
      <c r="AQ1111" s="141">
        <v>893.61699999999973</v>
      </c>
      <c r="AR1111" s="141">
        <v>875.74599999999975</v>
      </c>
      <c r="AS1111" s="141">
        <v>857.87499999999977</v>
      </c>
      <c r="AT1111" s="141">
        <v>840.00399999999979</v>
      </c>
      <c r="AU1111" s="141">
        <v>822.13299999999981</v>
      </c>
      <c r="AV1111" s="141">
        <v>804.26199999999983</v>
      </c>
      <c r="AW1111" s="141">
        <v>786.39099999999985</v>
      </c>
      <c r="AX1111" s="141">
        <v>768.51999999999987</v>
      </c>
      <c r="AY1111" s="141">
        <v>750.64899999999989</v>
      </c>
      <c r="AZ1111" s="141">
        <v>732.77799999999991</v>
      </c>
      <c r="BA1111" s="141">
        <v>714.90699999999993</v>
      </c>
      <c r="BB1111" s="141">
        <v>697.03599999999994</v>
      </c>
      <c r="BC1111" s="141">
        <v>679.16499999999996</v>
      </c>
      <c r="BD1111" s="141">
        <v>661.29399999999998</v>
      </c>
      <c r="BE1111" s="141">
        <v>643.423</v>
      </c>
      <c r="BF1111" s="141">
        <v>625.55200000000002</v>
      </c>
      <c r="BG1111" s="141">
        <v>607.68100000000004</v>
      </c>
      <c r="BH1111" s="141">
        <v>589.81000000000006</v>
      </c>
      <c r="BI1111" s="141">
        <v>571.93900000000008</v>
      </c>
      <c r="BJ1111" s="141">
        <v>554.0680000000001</v>
      </c>
      <c r="BK1111" s="141">
        <v>536.19700000000012</v>
      </c>
      <c r="BL1111" s="141">
        <v>518.32600000000014</v>
      </c>
      <c r="BM1111" s="141">
        <v>500.45500000000015</v>
      </c>
      <c r="BN1111" s="141">
        <v>482.58400000000017</v>
      </c>
      <c r="BO1111" s="141">
        <v>464.71300000000019</v>
      </c>
      <c r="BP1111" s="141">
        <v>446.84200000000021</v>
      </c>
    </row>
    <row r="1112" spans="4:68">
      <c r="D1112" s="174" t="s">
        <v>6071</v>
      </c>
      <c r="E1112" s="175">
        <v>549649.13</v>
      </c>
      <c r="F1112" s="174" t="s">
        <v>3464</v>
      </c>
      <c r="G1112" s="174" t="s">
        <v>6059</v>
      </c>
      <c r="H1112" s="174" t="s">
        <v>177</v>
      </c>
      <c r="I1112" s="174" t="s">
        <v>6068</v>
      </c>
      <c r="J1112" s="174" t="s">
        <v>6069</v>
      </c>
      <c r="K1112" s="174"/>
      <c r="L1112" s="174" t="s">
        <v>6062</v>
      </c>
      <c r="M1112" s="174" t="s">
        <v>3575</v>
      </c>
      <c r="N1112" s="176">
        <v>960</v>
      </c>
      <c r="O1112" s="174" t="s">
        <v>3407</v>
      </c>
      <c r="P1112" s="177">
        <v>35247</v>
      </c>
      <c r="Q1112" s="176">
        <v>204</v>
      </c>
      <c r="R1112" s="175">
        <v>116781.3</v>
      </c>
      <c r="S1112" s="175">
        <v>432867.83</v>
      </c>
      <c r="T1112" s="178">
        <v>0</v>
      </c>
      <c r="U1112" s="96">
        <v>2</v>
      </c>
      <c r="V1112" s="38" t="s">
        <v>112</v>
      </c>
      <c r="W1112" s="38"/>
      <c r="X1112" s="137">
        <v>6870.6141250000001</v>
      </c>
      <c r="Y1112" s="138">
        <v>64467</v>
      </c>
      <c r="Z1112" s="179">
        <v>63</v>
      </c>
      <c r="AA1112" s="139">
        <v>2076</v>
      </c>
      <c r="AB1112" s="131"/>
      <c r="AC1112" s="38"/>
      <c r="AD1112" s="140">
        <v>432867.83</v>
      </c>
      <c r="AE1112" s="141">
        <v>425997.21587499999</v>
      </c>
      <c r="AF1112" s="141">
        <v>419126.60174999997</v>
      </c>
      <c r="AG1112" s="141">
        <v>412255.98762499995</v>
      </c>
      <c r="AH1112" s="141">
        <v>405385.37349999993</v>
      </c>
      <c r="AI1112" s="141">
        <v>398514.75937499991</v>
      </c>
      <c r="AJ1112" s="141">
        <v>391644.14524999988</v>
      </c>
      <c r="AK1112" s="141">
        <v>384773.53112499986</v>
      </c>
      <c r="AL1112" s="141">
        <v>377902.91699999984</v>
      </c>
      <c r="AM1112" s="141">
        <v>371032.30287499982</v>
      </c>
      <c r="AN1112" s="141">
        <v>364161.6887499998</v>
      </c>
      <c r="AO1112" s="141">
        <v>357291.07462499978</v>
      </c>
      <c r="AP1112" s="141">
        <v>350420.46049999975</v>
      </c>
      <c r="AQ1112" s="141">
        <v>343549.84637499973</v>
      </c>
      <c r="AR1112" s="141">
        <v>336679.23224999971</v>
      </c>
      <c r="AS1112" s="141">
        <v>329808.61812499969</v>
      </c>
      <c r="AT1112" s="141">
        <v>322938.00399999967</v>
      </c>
      <c r="AU1112" s="141">
        <v>316067.38987499964</v>
      </c>
      <c r="AV1112" s="141">
        <v>309196.77574999962</v>
      </c>
      <c r="AW1112" s="141">
        <v>302326.1616249996</v>
      </c>
      <c r="AX1112" s="141">
        <v>295455.54749999958</v>
      </c>
      <c r="AY1112" s="141">
        <v>288584.93337499956</v>
      </c>
      <c r="AZ1112" s="141">
        <v>281714.31924999953</v>
      </c>
      <c r="BA1112" s="141">
        <v>274843.70512499951</v>
      </c>
      <c r="BB1112" s="141">
        <v>267973.09099999949</v>
      </c>
      <c r="BC1112" s="141">
        <v>261102.4768749995</v>
      </c>
      <c r="BD1112" s="141">
        <v>254231.86274999951</v>
      </c>
      <c r="BE1112" s="141">
        <v>247361.24862499951</v>
      </c>
      <c r="BF1112" s="141">
        <v>240490.63449999952</v>
      </c>
      <c r="BG1112" s="141">
        <v>233620.02037499953</v>
      </c>
      <c r="BH1112" s="141">
        <v>226749.40624999953</v>
      </c>
      <c r="BI1112" s="141">
        <v>219878.79212499954</v>
      </c>
      <c r="BJ1112" s="141">
        <v>213008.17799999955</v>
      </c>
      <c r="BK1112" s="141">
        <v>206137.56387499956</v>
      </c>
      <c r="BL1112" s="141">
        <v>199266.94974999956</v>
      </c>
      <c r="BM1112" s="141">
        <v>192396.33562499957</v>
      </c>
      <c r="BN1112" s="141">
        <v>185525.72149999958</v>
      </c>
      <c r="BO1112" s="141">
        <v>178655.10737499958</v>
      </c>
      <c r="BP1112" s="141">
        <v>171784.49324999959</v>
      </c>
    </row>
    <row r="1113" spans="4:68">
      <c r="D1113" s="174" t="s">
        <v>6072</v>
      </c>
      <c r="E1113" s="175">
        <v>504216.97</v>
      </c>
      <c r="F1113" s="174" t="s">
        <v>3486</v>
      </c>
      <c r="G1113" s="174" t="s">
        <v>6059</v>
      </c>
      <c r="H1113" s="174" t="s">
        <v>177</v>
      </c>
      <c r="I1113" s="174" t="s">
        <v>6068</v>
      </c>
      <c r="J1113" s="174" t="s">
        <v>6069</v>
      </c>
      <c r="K1113" s="174"/>
      <c r="L1113" s="174" t="s">
        <v>6062</v>
      </c>
      <c r="M1113" s="174" t="s">
        <v>3575</v>
      </c>
      <c r="N1113" s="176">
        <v>960</v>
      </c>
      <c r="O1113" s="174" t="s">
        <v>3407</v>
      </c>
      <c r="P1113" s="177">
        <v>35247</v>
      </c>
      <c r="Q1113" s="176">
        <v>204</v>
      </c>
      <c r="R1113" s="175">
        <v>107128.57</v>
      </c>
      <c r="S1113" s="175">
        <v>397088.4</v>
      </c>
      <c r="T1113" s="178">
        <v>0</v>
      </c>
      <c r="U1113" s="96">
        <v>2</v>
      </c>
      <c r="V1113" s="38" t="s">
        <v>112</v>
      </c>
      <c r="W1113" s="38"/>
      <c r="X1113" s="137">
        <v>6302.712125</v>
      </c>
      <c r="Y1113" s="138">
        <v>64467</v>
      </c>
      <c r="Z1113" s="179">
        <v>63</v>
      </c>
      <c r="AA1113" s="139">
        <v>2076</v>
      </c>
      <c r="AB1113" s="131"/>
      <c r="AC1113" s="38"/>
      <c r="AD1113" s="140">
        <v>397088.4</v>
      </c>
      <c r="AE1113" s="141">
        <v>390785.687875</v>
      </c>
      <c r="AF1113" s="141">
        <v>384482.97574999998</v>
      </c>
      <c r="AG1113" s="141">
        <v>378180.26362499996</v>
      </c>
      <c r="AH1113" s="141">
        <v>371877.55149999994</v>
      </c>
      <c r="AI1113" s="141">
        <v>365574.83937499992</v>
      </c>
      <c r="AJ1113" s="141">
        <v>359272.1272499999</v>
      </c>
      <c r="AK1113" s="141">
        <v>352969.41512499988</v>
      </c>
      <c r="AL1113" s="141">
        <v>346666.70299999986</v>
      </c>
      <c r="AM1113" s="141">
        <v>340363.99087499984</v>
      </c>
      <c r="AN1113" s="141">
        <v>334061.27874999982</v>
      </c>
      <c r="AO1113" s="141">
        <v>327758.5666249998</v>
      </c>
      <c r="AP1113" s="141">
        <v>321455.85449999978</v>
      </c>
      <c r="AQ1113" s="141">
        <v>315153.14237499976</v>
      </c>
      <c r="AR1113" s="141">
        <v>308850.43024999974</v>
      </c>
      <c r="AS1113" s="141">
        <v>302547.71812499972</v>
      </c>
      <c r="AT1113" s="141">
        <v>296245.0059999997</v>
      </c>
      <c r="AU1113" s="141">
        <v>289942.29387499968</v>
      </c>
      <c r="AV1113" s="141">
        <v>283639.58174999966</v>
      </c>
      <c r="AW1113" s="141">
        <v>277336.86962499964</v>
      </c>
      <c r="AX1113" s="141">
        <v>271034.15749999962</v>
      </c>
      <c r="AY1113" s="141">
        <v>264731.4453749996</v>
      </c>
      <c r="AZ1113" s="141">
        <v>258428.73324999961</v>
      </c>
      <c r="BA1113" s="141">
        <v>252126.02112499962</v>
      </c>
      <c r="BB1113" s="141">
        <v>245823.30899999963</v>
      </c>
      <c r="BC1113" s="141">
        <v>239520.59687499964</v>
      </c>
      <c r="BD1113" s="141">
        <v>233217.88474999965</v>
      </c>
      <c r="BE1113" s="141">
        <v>226915.17262499966</v>
      </c>
      <c r="BF1113" s="141">
        <v>220612.46049999967</v>
      </c>
      <c r="BG1113" s="141">
        <v>214309.74837499968</v>
      </c>
      <c r="BH1113" s="141">
        <v>208007.03624999968</v>
      </c>
      <c r="BI1113" s="141">
        <v>201704.32412499969</v>
      </c>
      <c r="BJ1113" s="141">
        <v>195401.6119999997</v>
      </c>
      <c r="BK1113" s="141">
        <v>189098.89987499971</v>
      </c>
      <c r="BL1113" s="141">
        <v>182796.18774999972</v>
      </c>
      <c r="BM1113" s="141">
        <v>176493.47562499973</v>
      </c>
      <c r="BN1113" s="141">
        <v>170190.76349999974</v>
      </c>
      <c r="BO1113" s="141">
        <v>163888.05137499975</v>
      </c>
      <c r="BP1113" s="141">
        <v>157585.33924999976</v>
      </c>
    </row>
    <row r="1114" spans="4:68">
      <c r="D1114" s="174" t="s">
        <v>6073</v>
      </c>
      <c r="E1114" s="176">
        <v>32678</v>
      </c>
      <c r="F1114" s="174" t="s">
        <v>3464</v>
      </c>
      <c r="G1114" s="174" t="s">
        <v>6059</v>
      </c>
      <c r="H1114" s="174" t="s">
        <v>177</v>
      </c>
      <c r="I1114" s="174" t="s">
        <v>6074</v>
      </c>
      <c r="J1114" s="174" t="s">
        <v>6075</v>
      </c>
      <c r="K1114" s="174"/>
      <c r="L1114" s="174" t="s">
        <v>6062</v>
      </c>
      <c r="M1114" s="174" t="s">
        <v>3575</v>
      </c>
      <c r="N1114" s="176">
        <v>960</v>
      </c>
      <c r="O1114" s="174" t="s">
        <v>3407</v>
      </c>
      <c r="P1114" s="177">
        <v>35247</v>
      </c>
      <c r="Q1114" s="176">
        <v>204</v>
      </c>
      <c r="R1114" s="175">
        <v>6942.87</v>
      </c>
      <c r="S1114" s="175">
        <v>25735.13</v>
      </c>
      <c r="T1114" s="178">
        <v>0</v>
      </c>
      <c r="U1114" s="96">
        <v>2</v>
      </c>
      <c r="V1114" s="38" t="s">
        <v>112</v>
      </c>
      <c r="W1114" s="38"/>
      <c r="X1114" s="137">
        <v>408.47500000000002</v>
      </c>
      <c r="Y1114" s="138">
        <v>64467</v>
      </c>
      <c r="Z1114" s="179">
        <v>63</v>
      </c>
      <c r="AA1114" s="139">
        <v>2076</v>
      </c>
      <c r="AB1114" s="131"/>
      <c r="AC1114" s="38"/>
      <c r="AD1114" s="140">
        <v>25735.13</v>
      </c>
      <c r="AE1114" s="141">
        <v>25326.655000000002</v>
      </c>
      <c r="AF1114" s="141">
        <v>24918.180000000004</v>
      </c>
      <c r="AG1114" s="141">
        <v>24509.705000000005</v>
      </c>
      <c r="AH1114" s="141">
        <v>24101.230000000007</v>
      </c>
      <c r="AI1114" s="141">
        <v>23692.755000000008</v>
      </c>
      <c r="AJ1114" s="141">
        <v>23284.28000000001</v>
      </c>
      <c r="AK1114" s="141">
        <v>22875.805000000011</v>
      </c>
      <c r="AL1114" s="141">
        <v>22467.330000000013</v>
      </c>
      <c r="AM1114" s="141">
        <v>22058.855000000014</v>
      </c>
      <c r="AN1114" s="141">
        <v>21650.380000000016</v>
      </c>
      <c r="AO1114" s="141">
        <v>21241.905000000017</v>
      </c>
      <c r="AP1114" s="141">
        <v>20833.430000000018</v>
      </c>
      <c r="AQ1114" s="141">
        <v>20424.95500000002</v>
      </c>
      <c r="AR1114" s="141">
        <v>20016.480000000021</v>
      </c>
      <c r="AS1114" s="141">
        <v>19608.005000000023</v>
      </c>
      <c r="AT1114" s="141">
        <v>19199.530000000024</v>
      </c>
      <c r="AU1114" s="141">
        <v>18791.055000000026</v>
      </c>
      <c r="AV1114" s="141">
        <v>18382.580000000027</v>
      </c>
      <c r="AW1114" s="141">
        <v>17974.105000000029</v>
      </c>
      <c r="AX1114" s="141">
        <v>17565.63000000003</v>
      </c>
      <c r="AY1114" s="141">
        <v>17157.155000000032</v>
      </c>
      <c r="AZ1114" s="141">
        <v>16748.680000000033</v>
      </c>
      <c r="BA1114" s="141">
        <v>16340.205000000033</v>
      </c>
      <c r="BB1114" s="141">
        <v>15931.730000000032</v>
      </c>
      <c r="BC1114" s="141">
        <v>15523.255000000032</v>
      </c>
      <c r="BD1114" s="141">
        <v>15114.780000000032</v>
      </c>
      <c r="BE1114" s="141">
        <v>14706.305000000031</v>
      </c>
      <c r="BF1114" s="141">
        <v>14297.830000000031</v>
      </c>
      <c r="BG1114" s="141">
        <v>13889.35500000003</v>
      </c>
      <c r="BH1114" s="141">
        <v>13480.88000000003</v>
      </c>
      <c r="BI1114" s="141">
        <v>13072.40500000003</v>
      </c>
      <c r="BJ1114" s="141">
        <v>12663.930000000029</v>
      </c>
      <c r="BK1114" s="141">
        <v>12255.455000000029</v>
      </c>
      <c r="BL1114" s="141">
        <v>11846.980000000029</v>
      </c>
      <c r="BM1114" s="141">
        <v>11438.505000000028</v>
      </c>
      <c r="BN1114" s="141">
        <v>11030.030000000028</v>
      </c>
      <c r="BO1114" s="141">
        <v>10621.555000000028</v>
      </c>
      <c r="BP1114" s="141">
        <v>10213.080000000027</v>
      </c>
    </row>
    <row r="1115" spans="4:68">
      <c r="D1115" s="174" t="s">
        <v>6076</v>
      </c>
      <c r="E1115" s="175">
        <v>331515.32</v>
      </c>
      <c r="F1115" s="174" t="s">
        <v>3426</v>
      </c>
      <c r="G1115" s="174" t="s">
        <v>6059</v>
      </c>
      <c r="H1115" s="174" t="s">
        <v>177</v>
      </c>
      <c r="I1115" s="174" t="s">
        <v>6077</v>
      </c>
      <c r="J1115" s="174" t="s">
        <v>6078</v>
      </c>
      <c r="K1115" s="174"/>
      <c r="L1115" s="174" t="s">
        <v>6062</v>
      </c>
      <c r="M1115" s="174" t="s">
        <v>3575</v>
      </c>
      <c r="N1115" s="176">
        <v>960</v>
      </c>
      <c r="O1115" s="174" t="s">
        <v>3407</v>
      </c>
      <c r="P1115" s="177">
        <v>35247</v>
      </c>
      <c r="Q1115" s="176">
        <v>204</v>
      </c>
      <c r="R1115" s="175">
        <v>70435.48</v>
      </c>
      <c r="S1115" s="175">
        <v>261079.84</v>
      </c>
      <c r="T1115" s="178">
        <v>0</v>
      </c>
      <c r="U1115" s="96">
        <v>2</v>
      </c>
      <c r="V1115" s="38" t="s">
        <v>112</v>
      </c>
      <c r="W1115" s="38"/>
      <c r="X1115" s="137">
        <v>4143.9414999999999</v>
      </c>
      <c r="Y1115" s="138">
        <v>64467</v>
      </c>
      <c r="Z1115" s="179">
        <v>63</v>
      </c>
      <c r="AA1115" s="139">
        <v>2076</v>
      </c>
      <c r="AB1115" s="131"/>
      <c r="AC1115" s="38"/>
      <c r="AD1115" s="140">
        <v>261079.84</v>
      </c>
      <c r="AE1115" s="141">
        <v>256935.89850000001</v>
      </c>
      <c r="AF1115" s="141">
        <v>252791.95700000002</v>
      </c>
      <c r="AG1115" s="141">
        <v>248648.01550000004</v>
      </c>
      <c r="AH1115" s="141">
        <v>244504.07400000005</v>
      </c>
      <c r="AI1115" s="141">
        <v>240360.13250000007</v>
      </c>
      <c r="AJ1115" s="141">
        <v>236216.19100000008</v>
      </c>
      <c r="AK1115" s="141">
        <v>232072.24950000009</v>
      </c>
      <c r="AL1115" s="141">
        <v>227928.30800000011</v>
      </c>
      <c r="AM1115" s="141">
        <v>223784.36650000012</v>
      </c>
      <c r="AN1115" s="141">
        <v>219640.42500000013</v>
      </c>
      <c r="AO1115" s="141">
        <v>215496.48350000015</v>
      </c>
      <c r="AP1115" s="141">
        <v>211352.54200000016</v>
      </c>
      <c r="AQ1115" s="141">
        <v>207208.60050000018</v>
      </c>
      <c r="AR1115" s="141">
        <v>203064.65900000019</v>
      </c>
      <c r="AS1115" s="141">
        <v>198920.7175000002</v>
      </c>
      <c r="AT1115" s="141">
        <v>194776.77600000022</v>
      </c>
      <c r="AU1115" s="141">
        <v>190632.83450000023</v>
      </c>
      <c r="AV1115" s="141">
        <v>186488.89300000024</v>
      </c>
      <c r="AW1115" s="141">
        <v>182344.95150000026</v>
      </c>
      <c r="AX1115" s="141">
        <v>178201.01000000027</v>
      </c>
      <c r="AY1115" s="141">
        <v>174057.06850000028</v>
      </c>
      <c r="AZ1115" s="141">
        <v>169913.1270000003</v>
      </c>
      <c r="BA1115" s="141">
        <v>165769.18550000031</v>
      </c>
      <c r="BB1115" s="141">
        <v>161625.24400000033</v>
      </c>
      <c r="BC1115" s="141">
        <v>157481.30250000034</v>
      </c>
      <c r="BD1115" s="141">
        <v>153337.36100000035</v>
      </c>
      <c r="BE1115" s="141">
        <v>149193.41950000037</v>
      </c>
      <c r="BF1115" s="141">
        <v>145049.47800000038</v>
      </c>
      <c r="BG1115" s="141">
        <v>140905.53650000039</v>
      </c>
      <c r="BH1115" s="141">
        <v>136761.59500000041</v>
      </c>
      <c r="BI1115" s="141">
        <v>132617.65350000042</v>
      </c>
      <c r="BJ1115" s="141">
        <v>128473.71200000042</v>
      </c>
      <c r="BK1115" s="141">
        <v>124329.77050000042</v>
      </c>
      <c r="BL1115" s="141">
        <v>120185.82900000042</v>
      </c>
      <c r="BM1115" s="141">
        <v>116041.88750000042</v>
      </c>
      <c r="BN1115" s="141">
        <v>111897.94600000042</v>
      </c>
      <c r="BO1115" s="141">
        <v>107754.00450000042</v>
      </c>
      <c r="BP1115" s="141">
        <v>103610.06300000042</v>
      </c>
    </row>
    <row r="1116" spans="4:68">
      <c r="D1116" s="174" t="s">
        <v>6079</v>
      </c>
      <c r="E1116" s="175">
        <v>60.29</v>
      </c>
      <c r="F1116" s="174" t="s">
        <v>3459</v>
      </c>
      <c r="G1116" s="174" t="s">
        <v>6059</v>
      </c>
      <c r="H1116" s="174" t="s">
        <v>177</v>
      </c>
      <c r="I1116" s="174" t="s">
        <v>6077</v>
      </c>
      <c r="J1116" s="174" t="s">
        <v>6078</v>
      </c>
      <c r="K1116" s="174"/>
      <c r="L1116" s="174" t="s">
        <v>6062</v>
      </c>
      <c r="M1116" s="174" t="s">
        <v>3575</v>
      </c>
      <c r="N1116" s="176">
        <v>960</v>
      </c>
      <c r="O1116" s="174" t="s">
        <v>3407</v>
      </c>
      <c r="P1116" s="177">
        <v>35247</v>
      </c>
      <c r="Q1116" s="176">
        <v>204</v>
      </c>
      <c r="R1116" s="175">
        <v>12.76</v>
      </c>
      <c r="S1116" s="175">
        <v>47.53</v>
      </c>
      <c r="T1116" s="178">
        <v>0</v>
      </c>
      <c r="U1116" s="96">
        <v>2</v>
      </c>
      <c r="V1116" s="38" t="s">
        <v>112</v>
      </c>
      <c r="W1116" s="38"/>
      <c r="X1116" s="137">
        <v>0.75362499999999999</v>
      </c>
      <c r="Y1116" s="138">
        <v>64467</v>
      </c>
      <c r="Z1116" s="179">
        <v>63</v>
      </c>
      <c r="AA1116" s="139">
        <v>2076</v>
      </c>
      <c r="AB1116" s="131"/>
      <c r="AC1116" s="38"/>
      <c r="AD1116" s="140">
        <v>47.53</v>
      </c>
      <c r="AE1116" s="141">
        <v>46.776375000000002</v>
      </c>
      <c r="AF1116" s="141">
        <v>46.022750000000002</v>
      </c>
      <c r="AG1116" s="141">
        <v>45.269125000000003</v>
      </c>
      <c r="AH1116" s="141">
        <v>44.515500000000003</v>
      </c>
      <c r="AI1116" s="141">
        <v>43.761875000000003</v>
      </c>
      <c r="AJ1116" s="141">
        <v>43.008250000000004</v>
      </c>
      <c r="AK1116" s="141">
        <v>42.254625000000004</v>
      </c>
      <c r="AL1116" s="141">
        <v>41.501000000000005</v>
      </c>
      <c r="AM1116" s="141">
        <v>40.747375000000005</v>
      </c>
      <c r="AN1116" s="141">
        <v>39.993750000000006</v>
      </c>
      <c r="AO1116" s="141">
        <v>39.240125000000006</v>
      </c>
      <c r="AP1116" s="141">
        <v>38.486500000000007</v>
      </c>
      <c r="AQ1116" s="141">
        <v>37.732875000000007</v>
      </c>
      <c r="AR1116" s="141">
        <v>36.979250000000008</v>
      </c>
      <c r="AS1116" s="141">
        <v>36.225625000000008</v>
      </c>
      <c r="AT1116" s="141">
        <v>35.472000000000008</v>
      </c>
      <c r="AU1116" s="141">
        <v>34.718375000000009</v>
      </c>
      <c r="AV1116" s="141">
        <v>33.964750000000009</v>
      </c>
      <c r="AW1116" s="141">
        <v>33.21112500000001</v>
      </c>
      <c r="AX1116" s="141">
        <v>32.45750000000001</v>
      </c>
      <c r="AY1116" s="141">
        <v>31.703875000000011</v>
      </c>
      <c r="AZ1116" s="141">
        <v>30.950250000000011</v>
      </c>
      <c r="BA1116" s="141">
        <v>30.196625000000012</v>
      </c>
      <c r="BB1116" s="141">
        <v>29.443000000000012</v>
      </c>
      <c r="BC1116" s="141">
        <v>28.689375000000013</v>
      </c>
      <c r="BD1116" s="141">
        <v>27.935750000000013</v>
      </c>
      <c r="BE1116" s="141">
        <v>27.182125000000013</v>
      </c>
      <c r="BF1116" s="141">
        <v>26.428500000000014</v>
      </c>
      <c r="BG1116" s="141">
        <v>25.674875000000014</v>
      </c>
      <c r="BH1116" s="141">
        <v>24.921250000000015</v>
      </c>
      <c r="BI1116" s="141">
        <v>24.167625000000015</v>
      </c>
      <c r="BJ1116" s="141">
        <v>23.414000000000016</v>
      </c>
      <c r="BK1116" s="141">
        <v>22.660375000000016</v>
      </c>
      <c r="BL1116" s="141">
        <v>21.906750000000017</v>
      </c>
      <c r="BM1116" s="141">
        <v>21.153125000000017</v>
      </c>
      <c r="BN1116" s="141">
        <v>20.399500000000018</v>
      </c>
      <c r="BO1116" s="141">
        <v>19.645875000000018</v>
      </c>
      <c r="BP1116" s="141">
        <v>18.892250000000018</v>
      </c>
    </row>
    <row r="1117" spans="4:68">
      <c r="D1117" s="174" t="s">
        <v>6080</v>
      </c>
      <c r="E1117" s="175">
        <v>314919.92</v>
      </c>
      <c r="F1117" s="174" t="s">
        <v>3486</v>
      </c>
      <c r="G1117" s="174" t="s">
        <v>6059</v>
      </c>
      <c r="H1117" s="174" t="s">
        <v>177</v>
      </c>
      <c r="I1117" s="174" t="s">
        <v>6077</v>
      </c>
      <c r="J1117" s="174" t="s">
        <v>6078</v>
      </c>
      <c r="K1117" s="174"/>
      <c r="L1117" s="174" t="s">
        <v>6062</v>
      </c>
      <c r="M1117" s="174" t="s">
        <v>3575</v>
      </c>
      <c r="N1117" s="176">
        <v>960</v>
      </c>
      <c r="O1117" s="174" t="s">
        <v>3407</v>
      </c>
      <c r="P1117" s="177">
        <v>35247</v>
      </c>
      <c r="Q1117" s="176">
        <v>204</v>
      </c>
      <c r="R1117" s="175">
        <v>66909.42</v>
      </c>
      <c r="S1117" s="175">
        <v>248010.5</v>
      </c>
      <c r="T1117" s="178">
        <v>0</v>
      </c>
      <c r="U1117" s="96">
        <v>2</v>
      </c>
      <c r="V1117" s="38" t="s">
        <v>112</v>
      </c>
      <c r="W1117" s="38"/>
      <c r="X1117" s="137">
        <v>3936.4989999999998</v>
      </c>
      <c r="Y1117" s="138">
        <v>64467</v>
      </c>
      <c r="Z1117" s="179">
        <v>63</v>
      </c>
      <c r="AA1117" s="139">
        <v>2076</v>
      </c>
      <c r="AB1117" s="131"/>
      <c r="AC1117" s="38"/>
      <c r="AD1117" s="140">
        <v>248010.5</v>
      </c>
      <c r="AE1117" s="141">
        <v>244074.00099999999</v>
      </c>
      <c r="AF1117" s="141">
        <v>240137.50199999998</v>
      </c>
      <c r="AG1117" s="141">
        <v>236201.00299999997</v>
      </c>
      <c r="AH1117" s="141">
        <v>232264.50399999996</v>
      </c>
      <c r="AI1117" s="141">
        <v>228328.00499999995</v>
      </c>
      <c r="AJ1117" s="141">
        <v>224391.50599999994</v>
      </c>
      <c r="AK1117" s="141">
        <v>220455.00699999993</v>
      </c>
      <c r="AL1117" s="141">
        <v>216518.50799999991</v>
      </c>
      <c r="AM1117" s="141">
        <v>212582.0089999999</v>
      </c>
      <c r="AN1117" s="141">
        <v>208645.50999999989</v>
      </c>
      <c r="AO1117" s="141">
        <v>204709.01099999988</v>
      </c>
      <c r="AP1117" s="141">
        <v>200772.51199999987</v>
      </c>
      <c r="AQ1117" s="141">
        <v>196836.01299999986</v>
      </c>
      <c r="AR1117" s="141">
        <v>192899.51399999985</v>
      </c>
      <c r="AS1117" s="141">
        <v>188963.01499999984</v>
      </c>
      <c r="AT1117" s="141">
        <v>185026.51599999983</v>
      </c>
      <c r="AU1117" s="141">
        <v>181090.01699999982</v>
      </c>
      <c r="AV1117" s="141">
        <v>177153.51799999981</v>
      </c>
      <c r="AW1117" s="141">
        <v>173217.0189999998</v>
      </c>
      <c r="AX1117" s="141">
        <v>169280.51999999979</v>
      </c>
      <c r="AY1117" s="141">
        <v>165344.02099999978</v>
      </c>
      <c r="AZ1117" s="141">
        <v>161407.52199999976</v>
      </c>
      <c r="BA1117" s="141">
        <v>157471.02299999975</v>
      </c>
      <c r="BB1117" s="141">
        <v>153534.52399999974</v>
      </c>
      <c r="BC1117" s="141">
        <v>149598.02499999973</v>
      </c>
      <c r="BD1117" s="141">
        <v>145661.52599999972</v>
      </c>
      <c r="BE1117" s="141">
        <v>141725.02699999971</v>
      </c>
      <c r="BF1117" s="141">
        <v>137788.5279999997</v>
      </c>
      <c r="BG1117" s="141">
        <v>133852.02899999969</v>
      </c>
      <c r="BH1117" s="141">
        <v>129915.52999999969</v>
      </c>
      <c r="BI1117" s="141">
        <v>125979.0309999997</v>
      </c>
      <c r="BJ1117" s="141">
        <v>122042.5319999997</v>
      </c>
      <c r="BK1117" s="141">
        <v>118106.0329999997</v>
      </c>
      <c r="BL1117" s="141">
        <v>114169.53399999971</v>
      </c>
      <c r="BM1117" s="141">
        <v>110233.03499999971</v>
      </c>
      <c r="BN1117" s="141">
        <v>106296.53599999972</v>
      </c>
      <c r="BO1117" s="141">
        <v>102360.03699999972</v>
      </c>
      <c r="BP1117" s="141">
        <v>98423.537999999724</v>
      </c>
    </row>
    <row r="1118" spans="4:68">
      <c r="D1118" s="174" t="s">
        <v>6081</v>
      </c>
      <c r="E1118" s="175">
        <v>429314.09</v>
      </c>
      <c r="F1118" s="174" t="s">
        <v>3464</v>
      </c>
      <c r="G1118" s="174" t="s">
        <v>6059</v>
      </c>
      <c r="H1118" s="174" t="s">
        <v>177</v>
      </c>
      <c r="I1118" s="174" t="s">
        <v>6082</v>
      </c>
      <c r="J1118" s="174" t="s">
        <v>6083</v>
      </c>
      <c r="K1118" s="174"/>
      <c r="L1118" s="174" t="s">
        <v>6062</v>
      </c>
      <c r="M1118" s="174" t="s">
        <v>3575</v>
      </c>
      <c r="N1118" s="176">
        <v>960</v>
      </c>
      <c r="O1118" s="174" t="s">
        <v>3407</v>
      </c>
      <c r="P1118" s="177">
        <v>35247</v>
      </c>
      <c r="Q1118" s="176">
        <v>204</v>
      </c>
      <c r="R1118" s="175">
        <v>91214.25</v>
      </c>
      <c r="S1118" s="175">
        <v>338099.84</v>
      </c>
      <c r="T1118" s="178">
        <v>0</v>
      </c>
      <c r="U1118" s="96">
        <v>2</v>
      </c>
      <c r="V1118" s="38" t="s">
        <v>112</v>
      </c>
      <c r="W1118" s="38"/>
      <c r="X1118" s="137">
        <v>5366.426125</v>
      </c>
      <c r="Y1118" s="138">
        <v>64467</v>
      </c>
      <c r="Z1118" s="179">
        <v>63</v>
      </c>
      <c r="AA1118" s="139">
        <v>2076</v>
      </c>
      <c r="AB1118" s="131"/>
      <c r="AC1118" s="38"/>
      <c r="AD1118" s="140">
        <v>338099.84</v>
      </c>
      <c r="AE1118" s="141">
        <v>332733.41387500003</v>
      </c>
      <c r="AF1118" s="141">
        <v>327366.98775000003</v>
      </c>
      <c r="AG1118" s="141">
        <v>322000.56162500003</v>
      </c>
      <c r="AH1118" s="141">
        <v>316634.13550000003</v>
      </c>
      <c r="AI1118" s="141">
        <v>311267.70937500003</v>
      </c>
      <c r="AJ1118" s="141">
        <v>305901.28325000004</v>
      </c>
      <c r="AK1118" s="141">
        <v>300534.85712500004</v>
      </c>
      <c r="AL1118" s="141">
        <v>295168.43100000004</v>
      </c>
      <c r="AM1118" s="141">
        <v>289802.00487500004</v>
      </c>
      <c r="AN1118" s="141">
        <v>284435.57875000004</v>
      </c>
      <c r="AO1118" s="141">
        <v>279069.15262500005</v>
      </c>
      <c r="AP1118" s="141">
        <v>273702.72650000005</v>
      </c>
      <c r="AQ1118" s="141">
        <v>268336.30037500005</v>
      </c>
      <c r="AR1118" s="141">
        <v>262969.87425000005</v>
      </c>
      <c r="AS1118" s="141">
        <v>257603.44812500005</v>
      </c>
      <c r="AT1118" s="141">
        <v>252237.02200000006</v>
      </c>
      <c r="AU1118" s="141">
        <v>246870.59587500006</v>
      </c>
      <c r="AV1118" s="141">
        <v>241504.16975000006</v>
      </c>
      <c r="AW1118" s="141">
        <v>236137.74362500006</v>
      </c>
      <c r="AX1118" s="141">
        <v>230771.31750000006</v>
      </c>
      <c r="AY1118" s="141">
        <v>225404.89137500006</v>
      </c>
      <c r="AZ1118" s="141">
        <v>220038.46525000007</v>
      </c>
      <c r="BA1118" s="141">
        <v>214672.03912500007</v>
      </c>
      <c r="BB1118" s="141">
        <v>209305.61300000007</v>
      </c>
      <c r="BC1118" s="141">
        <v>203939.18687500007</v>
      </c>
      <c r="BD1118" s="141">
        <v>198572.76075000007</v>
      </c>
      <c r="BE1118" s="141">
        <v>193206.33462500008</v>
      </c>
      <c r="BF1118" s="141">
        <v>187839.90850000008</v>
      </c>
      <c r="BG1118" s="141">
        <v>182473.48237500008</v>
      </c>
      <c r="BH1118" s="141">
        <v>177107.05625000008</v>
      </c>
      <c r="BI1118" s="141">
        <v>171740.63012500008</v>
      </c>
      <c r="BJ1118" s="141">
        <v>166374.20400000009</v>
      </c>
      <c r="BK1118" s="141">
        <v>161007.77787500009</v>
      </c>
      <c r="BL1118" s="141">
        <v>155641.35175000009</v>
      </c>
      <c r="BM1118" s="141">
        <v>150274.92562500009</v>
      </c>
      <c r="BN1118" s="141">
        <v>144908.49950000009</v>
      </c>
      <c r="BO1118" s="141">
        <v>139542.07337500009</v>
      </c>
      <c r="BP1118" s="141">
        <v>134175.6472500001</v>
      </c>
    </row>
    <row r="1119" spans="4:68">
      <c r="D1119" s="174" t="s">
        <v>6084</v>
      </c>
      <c r="E1119" s="175">
        <v>75237.240000000005</v>
      </c>
      <c r="F1119" s="174" t="s">
        <v>3459</v>
      </c>
      <c r="G1119" s="174" t="s">
        <v>6059</v>
      </c>
      <c r="H1119" s="174" t="s">
        <v>177</v>
      </c>
      <c r="I1119" s="174" t="s">
        <v>6085</v>
      </c>
      <c r="J1119" s="174" t="s">
        <v>6086</v>
      </c>
      <c r="K1119" s="174"/>
      <c r="L1119" s="174" t="s">
        <v>6062</v>
      </c>
      <c r="M1119" s="174" t="s">
        <v>3575</v>
      </c>
      <c r="N1119" s="176">
        <v>960</v>
      </c>
      <c r="O1119" s="174" t="s">
        <v>3407</v>
      </c>
      <c r="P1119" s="177">
        <v>35247</v>
      </c>
      <c r="Q1119" s="176">
        <v>204</v>
      </c>
      <c r="R1119" s="175">
        <v>15985.22</v>
      </c>
      <c r="S1119" s="175">
        <v>59252.02</v>
      </c>
      <c r="T1119" s="178">
        <v>0</v>
      </c>
      <c r="U1119" s="96">
        <v>2</v>
      </c>
      <c r="V1119" s="38" t="s">
        <v>112</v>
      </c>
      <c r="W1119" s="38"/>
      <c r="X1119" s="137">
        <v>940.46550000000013</v>
      </c>
      <c r="Y1119" s="138">
        <v>64467</v>
      </c>
      <c r="Z1119" s="179">
        <v>63</v>
      </c>
      <c r="AA1119" s="139">
        <v>2076</v>
      </c>
      <c r="AB1119" s="131"/>
      <c r="AC1119" s="38"/>
      <c r="AD1119" s="140">
        <v>59252.02</v>
      </c>
      <c r="AE1119" s="141">
        <v>58311.554499999998</v>
      </c>
      <c r="AF1119" s="141">
        <v>57371.089</v>
      </c>
      <c r="AG1119" s="141">
        <v>56430.623500000002</v>
      </c>
      <c r="AH1119" s="141">
        <v>55490.158000000003</v>
      </c>
      <c r="AI1119" s="141">
        <v>54549.692500000005</v>
      </c>
      <c r="AJ1119" s="141">
        <v>53609.227000000006</v>
      </c>
      <c r="AK1119" s="141">
        <v>52668.761500000008</v>
      </c>
      <c r="AL1119" s="141">
        <v>51728.296000000009</v>
      </c>
      <c r="AM1119" s="141">
        <v>50787.830500000011</v>
      </c>
      <c r="AN1119" s="141">
        <v>49847.365000000013</v>
      </c>
      <c r="AO1119" s="141">
        <v>48906.899500000014</v>
      </c>
      <c r="AP1119" s="141">
        <v>47966.434000000016</v>
      </c>
      <c r="AQ1119" s="141">
        <v>47025.968500000017</v>
      </c>
      <c r="AR1119" s="141">
        <v>46085.503000000019</v>
      </c>
      <c r="AS1119" s="141">
        <v>45145.03750000002</v>
      </c>
      <c r="AT1119" s="141">
        <v>44204.572000000022</v>
      </c>
      <c r="AU1119" s="141">
        <v>43264.106500000024</v>
      </c>
      <c r="AV1119" s="141">
        <v>42323.641000000025</v>
      </c>
      <c r="AW1119" s="141">
        <v>41383.175500000027</v>
      </c>
      <c r="AX1119" s="141">
        <v>40442.710000000028</v>
      </c>
      <c r="AY1119" s="141">
        <v>39502.24450000003</v>
      </c>
      <c r="AZ1119" s="141">
        <v>38561.779000000031</v>
      </c>
      <c r="BA1119" s="141">
        <v>37621.313500000033</v>
      </c>
      <c r="BB1119" s="141">
        <v>36680.848000000035</v>
      </c>
      <c r="BC1119" s="141">
        <v>35740.382500000036</v>
      </c>
      <c r="BD1119" s="141">
        <v>34799.917000000038</v>
      </c>
      <c r="BE1119" s="141">
        <v>33859.451500000039</v>
      </c>
      <c r="BF1119" s="141">
        <v>32918.986000000041</v>
      </c>
      <c r="BG1119" s="141">
        <v>31978.520500000042</v>
      </c>
      <c r="BH1119" s="141">
        <v>31038.055000000044</v>
      </c>
      <c r="BI1119" s="141">
        <v>30097.589500000046</v>
      </c>
      <c r="BJ1119" s="141">
        <v>29157.124000000047</v>
      </c>
      <c r="BK1119" s="141">
        <v>28216.658500000049</v>
      </c>
      <c r="BL1119" s="141">
        <v>27276.19300000005</v>
      </c>
      <c r="BM1119" s="141">
        <v>26335.727500000052</v>
      </c>
      <c r="BN1119" s="141">
        <v>25395.262000000053</v>
      </c>
      <c r="BO1119" s="141">
        <v>24454.796500000055</v>
      </c>
      <c r="BP1119" s="141">
        <v>23514.331000000057</v>
      </c>
    </row>
    <row r="1120" spans="4:68">
      <c r="D1120" s="174" t="s">
        <v>6087</v>
      </c>
      <c r="E1120" s="175">
        <v>3.25</v>
      </c>
      <c r="F1120" s="174" t="s">
        <v>3501</v>
      </c>
      <c r="G1120" s="174" t="s">
        <v>6059</v>
      </c>
      <c r="H1120" s="174" t="s">
        <v>177</v>
      </c>
      <c r="I1120" s="174" t="s">
        <v>6085</v>
      </c>
      <c r="J1120" s="174" t="s">
        <v>6086</v>
      </c>
      <c r="K1120" s="174"/>
      <c r="L1120" s="174" t="s">
        <v>6062</v>
      </c>
      <c r="M1120" s="174" t="s">
        <v>3575</v>
      </c>
      <c r="N1120" s="176">
        <v>960</v>
      </c>
      <c r="O1120" s="174" t="s">
        <v>3407</v>
      </c>
      <c r="P1120" s="177">
        <v>35247</v>
      </c>
      <c r="Q1120" s="176">
        <v>204</v>
      </c>
      <c r="R1120" s="175">
        <v>0.68</v>
      </c>
      <c r="S1120" s="175">
        <v>2.57</v>
      </c>
      <c r="T1120" s="178">
        <v>0</v>
      </c>
      <c r="U1120" s="96">
        <v>2</v>
      </c>
      <c r="V1120" s="38" t="s">
        <v>112</v>
      </c>
      <c r="W1120" s="38"/>
      <c r="X1120" s="137">
        <v>4.0625000000000001E-2</v>
      </c>
      <c r="Y1120" s="138">
        <v>64467</v>
      </c>
      <c r="Z1120" s="179">
        <v>63</v>
      </c>
      <c r="AA1120" s="139">
        <v>2076</v>
      </c>
      <c r="AB1120" s="131"/>
      <c r="AC1120" s="38"/>
      <c r="AD1120" s="140">
        <v>2.57</v>
      </c>
      <c r="AE1120" s="141">
        <v>2.5293749999999999</v>
      </c>
      <c r="AF1120" s="141">
        <v>2.48875</v>
      </c>
      <c r="AG1120" s="141">
        <v>2.4481250000000001</v>
      </c>
      <c r="AH1120" s="141">
        <v>2.4075000000000002</v>
      </c>
      <c r="AI1120" s="141">
        <v>2.3668750000000003</v>
      </c>
      <c r="AJ1120" s="141">
        <v>2.3262500000000004</v>
      </c>
      <c r="AK1120" s="141">
        <v>2.2856250000000005</v>
      </c>
      <c r="AL1120" s="141">
        <v>2.2450000000000006</v>
      </c>
      <c r="AM1120" s="141">
        <v>2.2043750000000006</v>
      </c>
      <c r="AN1120" s="141">
        <v>2.1637500000000007</v>
      </c>
      <c r="AO1120" s="141">
        <v>2.1231250000000008</v>
      </c>
      <c r="AP1120" s="141">
        <v>2.0825000000000009</v>
      </c>
      <c r="AQ1120" s="141">
        <v>2.041875000000001</v>
      </c>
      <c r="AR1120" s="141">
        <v>2.0012500000000011</v>
      </c>
      <c r="AS1120" s="141">
        <v>1.9606250000000012</v>
      </c>
      <c r="AT1120" s="141">
        <v>1.9200000000000013</v>
      </c>
      <c r="AU1120" s="141">
        <v>1.8793750000000014</v>
      </c>
      <c r="AV1120" s="141">
        <v>1.8387500000000014</v>
      </c>
      <c r="AW1120" s="141">
        <v>1.7981250000000015</v>
      </c>
      <c r="AX1120" s="141">
        <v>1.7575000000000016</v>
      </c>
      <c r="AY1120" s="141">
        <v>1.7168750000000017</v>
      </c>
      <c r="AZ1120" s="141">
        <v>1.6762500000000018</v>
      </c>
      <c r="BA1120" s="141">
        <v>1.6356250000000019</v>
      </c>
      <c r="BB1120" s="141">
        <v>1.595000000000002</v>
      </c>
      <c r="BC1120" s="141">
        <v>1.5543750000000021</v>
      </c>
      <c r="BD1120" s="141">
        <v>1.5137500000000021</v>
      </c>
      <c r="BE1120" s="141">
        <v>1.4731250000000022</v>
      </c>
      <c r="BF1120" s="141">
        <v>1.4325000000000023</v>
      </c>
      <c r="BG1120" s="141">
        <v>1.3918750000000024</v>
      </c>
      <c r="BH1120" s="141">
        <v>1.3512500000000025</v>
      </c>
      <c r="BI1120" s="141">
        <v>1.3106250000000026</v>
      </c>
      <c r="BJ1120" s="141">
        <v>1.2700000000000027</v>
      </c>
      <c r="BK1120" s="141">
        <v>1.2293750000000028</v>
      </c>
      <c r="BL1120" s="141">
        <v>1.1887500000000029</v>
      </c>
      <c r="BM1120" s="141">
        <v>1.1481250000000029</v>
      </c>
      <c r="BN1120" s="141">
        <v>1.107500000000003</v>
      </c>
      <c r="BO1120" s="141">
        <v>1.0668750000000031</v>
      </c>
      <c r="BP1120" s="141">
        <v>1.0262500000000032</v>
      </c>
    </row>
    <row r="1121" spans="4:68">
      <c r="D1121" s="174" t="s">
        <v>6088</v>
      </c>
      <c r="E1121" s="175">
        <v>13362.94</v>
      </c>
      <c r="F1121" s="174" t="s">
        <v>3464</v>
      </c>
      <c r="G1121" s="174" t="s">
        <v>6059</v>
      </c>
      <c r="H1121" s="174" t="s">
        <v>177</v>
      </c>
      <c r="I1121" s="174" t="s">
        <v>6085</v>
      </c>
      <c r="J1121" s="174" t="s">
        <v>6086</v>
      </c>
      <c r="K1121" s="174"/>
      <c r="L1121" s="174" t="s">
        <v>6062</v>
      </c>
      <c r="M1121" s="174" t="s">
        <v>3575</v>
      </c>
      <c r="N1121" s="176">
        <v>960</v>
      </c>
      <c r="O1121" s="174" t="s">
        <v>3407</v>
      </c>
      <c r="P1121" s="177">
        <v>35247</v>
      </c>
      <c r="Q1121" s="176">
        <v>204</v>
      </c>
      <c r="R1121" s="175">
        <v>2839.07</v>
      </c>
      <c r="S1121" s="175">
        <v>10523.87</v>
      </c>
      <c r="T1121" s="178">
        <v>0</v>
      </c>
      <c r="U1121" s="96">
        <v>2</v>
      </c>
      <c r="V1121" s="38" t="s">
        <v>112</v>
      </c>
      <c r="W1121" s="38"/>
      <c r="X1121" s="137">
        <v>167.03674999999998</v>
      </c>
      <c r="Y1121" s="138">
        <v>64467</v>
      </c>
      <c r="Z1121" s="179">
        <v>63</v>
      </c>
      <c r="AA1121" s="139">
        <v>2076</v>
      </c>
      <c r="AB1121" s="131"/>
      <c r="AC1121" s="38"/>
      <c r="AD1121" s="140">
        <v>10523.87</v>
      </c>
      <c r="AE1121" s="141">
        <v>10356.833250000001</v>
      </c>
      <c r="AF1121" s="141">
        <v>10189.796500000002</v>
      </c>
      <c r="AG1121" s="141">
        <v>10022.759750000003</v>
      </c>
      <c r="AH1121" s="141">
        <v>9855.7230000000036</v>
      </c>
      <c r="AI1121" s="141">
        <v>9688.6862500000043</v>
      </c>
      <c r="AJ1121" s="141">
        <v>9521.649500000005</v>
      </c>
      <c r="AK1121" s="141">
        <v>9354.6127500000057</v>
      </c>
      <c r="AL1121" s="141">
        <v>9187.5760000000064</v>
      </c>
      <c r="AM1121" s="141">
        <v>9020.5392500000071</v>
      </c>
      <c r="AN1121" s="141">
        <v>8853.5025000000078</v>
      </c>
      <c r="AO1121" s="141">
        <v>8686.4657500000085</v>
      </c>
      <c r="AP1121" s="141">
        <v>8519.4290000000092</v>
      </c>
      <c r="AQ1121" s="141">
        <v>8352.3922500000099</v>
      </c>
      <c r="AR1121" s="141">
        <v>8185.3555000000097</v>
      </c>
      <c r="AS1121" s="141">
        <v>8018.3187500000095</v>
      </c>
      <c r="AT1121" s="141">
        <v>7851.2820000000092</v>
      </c>
      <c r="AU1121" s="141">
        <v>7684.245250000009</v>
      </c>
      <c r="AV1121" s="141">
        <v>7517.2085000000088</v>
      </c>
      <c r="AW1121" s="141">
        <v>7350.1717500000086</v>
      </c>
      <c r="AX1121" s="141">
        <v>7183.1350000000084</v>
      </c>
      <c r="AY1121" s="141">
        <v>7016.0982500000082</v>
      </c>
      <c r="AZ1121" s="141">
        <v>6849.061500000008</v>
      </c>
      <c r="BA1121" s="141">
        <v>6682.0247500000078</v>
      </c>
      <c r="BB1121" s="141">
        <v>6514.9880000000076</v>
      </c>
      <c r="BC1121" s="141">
        <v>6347.9512500000073</v>
      </c>
      <c r="BD1121" s="141">
        <v>6180.9145000000071</v>
      </c>
      <c r="BE1121" s="141">
        <v>6013.8777500000069</v>
      </c>
      <c r="BF1121" s="141">
        <v>5846.8410000000067</v>
      </c>
      <c r="BG1121" s="141">
        <v>5679.8042500000065</v>
      </c>
      <c r="BH1121" s="141">
        <v>5512.7675000000063</v>
      </c>
      <c r="BI1121" s="141">
        <v>5345.7307500000061</v>
      </c>
      <c r="BJ1121" s="141">
        <v>5178.6940000000059</v>
      </c>
      <c r="BK1121" s="141">
        <v>5011.6572500000057</v>
      </c>
      <c r="BL1121" s="141">
        <v>4844.6205000000054</v>
      </c>
      <c r="BM1121" s="141">
        <v>4677.5837500000052</v>
      </c>
      <c r="BN1121" s="141">
        <v>4510.547000000005</v>
      </c>
      <c r="BO1121" s="141">
        <v>4343.5102500000048</v>
      </c>
      <c r="BP1121" s="141">
        <v>4176.4735000000046</v>
      </c>
    </row>
    <row r="1122" spans="4:68">
      <c r="D1122" s="174" t="s">
        <v>6089</v>
      </c>
      <c r="E1122" s="175">
        <v>53082.36</v>
      </c>
      <c r="F1122" s="174" t="s">
        <v>3486</v>
      </c>
      <c r="G1122" s="174" t="s">
        <v>6059</v>
      </c>
      <c r="H1122" s="174" t="s">
        <v>177</v>
      </c>
      <c r="I1122" s="174" t="s">
        <v>6085</v>
      </c>
      <c r="J1122" s="174" t="s">
        <v>6086</v>
      </c>
      <c r="K1122" s="174"/>
      <c r="L1122" s="174" t="s">
        <v>6062</v>
      </c>
      <c r="M1122" s="174" t="s">
        <v>3575</v>
      </c>
      <c r="N1122" s="176">
        <v>960</v>
      </c>
      <c r="O1122" s="174" t="s">
        <v>3407</v>
      </c>
      <c r="P1122" s="177">
        <v>35247</v>
      </c>
      <c r="Q1122" s="176">
        <v>204</v>
      </c>
      <c r="R1122" s="175">
        <v>11278.02</v>
      </c>
      <c r="S1122" s="175">
        <v>41804.339999999997</v>
      </c>
      <c r="T1122" s="178">
        <v>0</v>
      </c>
      <c r="U1122" s="96">
        <v>2</v>
      </c>
      <c r="V1122" s="38" t="s">
        <v>112</v>
      </c>
      <c r="W1122" s="38"/>
      <c r="X1122" s="137">
        <v>663.52949999999998</v>
      </c>
      <c r="Y1122" s="138">
        <v>64467</v>
      </c>
      <c r="Z1122" s="179">
        <v>63</v>
      </c>
      <c r="AA1122" s="139">
        <v>2076</v>
      </c>
      <c r="AB1122" s="131"/>
      <c r="AC1122" s="38"/>
      <c r="AD1122" s="140">
        <v>41804.339999999997</v>
      </c>
      <c r="AE1122" s="141">
        <v>41140.8105</v>
      </c>
      <c r="AF1122" s="141">
        <v>40477.281000000003</v>
      </c>
      <c r="AG1122" s="141">
        <v>39813.751500000006</v>
      </c>
      <c r="AH1122" s="141">
        <v>39150.222000000009</v>
      </c>
      <c r="AI1122" s="141">
        <v>38486.692500000012</v>
      </c>
      <c r="AJ1122" s="141">
        <v>37823.163000000015</v>
      </c>
      <c r="AK1122" s="141">
        <v>37159.633500000018</v>
      </c>
      <c r="AL1122" s="141">
        <v>36496.104000000021</v>
      </c>
      <c r="AM1122" s="141">
        <v>35832.574500000024</v>
      </c>
      <c r="AN1122" s="141">
        <v>35169.045000000027</v>
      </c>
      <c r="AO1122" s="141">
        <v>34505.51550000003</v>
      </c>
      <c r="AP1122" s="141">
        <v>33841.986000000034</v>
      </c>
      <c r="AQ1122" s="141">
        <v>33178.456500000037</v>
      </c>
      <c r="AR1122" s="141">
        <v>32514.927000000036</v>
      </c>
      <c r="AS1122" s="141">
        <v>31851.397500000036</v>
      </c>
      <c r="AT1122" s="141">
        <v>31187.868000000035</v>
      </c>
      <c r="AU1122" s="141">
        <v>30524.338500000034</v>
      </c>
      <c r="AV1122" s="141">
        <v>29860.809000000034</v>
      </c>
      <c r="AW1122" s="141">
        <v>29197.279500000033</v>
      </c>
      <c r="AX1122" s="141">
        <v>28533.750000000033</v>
      </c>
      <c r="AY1122" s="141">
        <v>27870.220500000032</v>
      </c>
      <c r="AZ1122" s="141">
        <v>27206.691000000032</v>
      </c>
      <c r="BA1122" s="141">
        <v>26543.161500000031</v>
      </c>
      <c r="BB1122" s="141">
        <v>25879.632000000031</v>
      </c>
      <c r="BC1122" s="141">
        <v>25216.10250000003</v>
      </c>
      <c r="BD1122" s="141">
        <v>24552.573000000029</v>
      </c>
      <c r="BE1122" s="141">
        <v>23889.043500000029</v>
      </c>
      <c r="BF1122" s="141">
        <v>23225.514000000028</v>
      </c>
      <c r="BG1122" s="141">
        <v>22561.984500000028</v>
      </c>
      <c r="BH1122" s="141">
        <v>21898.455000000027</v>
      </c>
      <c r="BI1122" s="141">
        <v>21234.925500000027</v>
      </c>
      <c r="BJ1122" s="141">
        <v>20571.396000000026</v>
      </c>
      <c r="BK1122" s="141">
        <v>19907.866500000026</v>
      </c>
      <c r="BL1122" s="141">
        <v>19244.337000000025</v>
      </c>
      <c r="BM1122" s="141">
        <v>18580.807500000024</v>
      </c>
      <c r="BN1122" s="141">
        <v>17917.278000000024</v>
      </c>
      <c r="BO1122" s="141">
        <v>17253.748500000023</v>
      </c>
      <c r="BP1122" s="141">
        <v>16590.219000000023</v>
      </c>
    </row>
    <row r="1123" spans="4:68">
      <c r="D1123" s="174" t="s">
        <v>6090</v>
      </c>
      <c r="E1123" s="175">
        <v>195592.6</v>
      </c>
      <c r="F1123" s="174" t="s">
        <v>3488</v>
      </c>
      <c r="G1123" s="174" t="s">
        <v>6059</v>
      </c>
      <c r="H1123" s="174" t="s">
        <v>177</v>
      </c>
      <c r="I1123" s="174" t="s">
        <v>6085</v>
      </c>
      <c r="J1123" s="174" t="s">
        <v>6086</v>
      </c>
      <c r="K1123" s="174"/>
      <c r="L1123" s="174" t="s">
        <v>6062</v>
      </c>
      <c r="M1123" s="174" t="s">
        <v>3575</v>
      </c>
      <c r="N1123" s="176">
        <v>960</v>
      </c>
      <c r="O1123" s="174" t="s">
        <v>3407</v>
      </c>
      <c r="P1123" s="177">
        <v>35247</v>
      </c>
      <c r="Q1123" s="176">
        <v>204</v>
      </c>
      <c r="R1123" s="175">
        <v>41556.53</v>
      </c>
      <c r="S1123" s="175">
        <v>154036.07</v>
      </c>
      <c r="T1123" s="178">
        <v>0</v>
      </c>
      <c r="U1123" s="96">
        <v>2</v>
      </c>
      <c r="V1123" s="38" t="s">
        <v>112</v>
      </c>
      <c r="W1123" s="38"/>
      <c r="X1123" s="137">
        <v>2444.9074999999998</v>
      </c>
      <c r="Y1123" s="138">
        <v>64467</v>
      </c>
      <c r="Z1123" s="179">
        <v>63</v>
      </c>
      <c r="AA1123" s="139">
        <v>2076</v>
      </c>
      <c r="AB1123" s="131"/>
      <c r="AC1123" s="38"/>
      <c r="AD1123" s="140">
        <v>154036.07</v>
      </c>
      <c r="AE1123" s="141">
        <v>151591.16250000001</v>
      </c>
      <c r="AF1123" s="141">
        <v>149146.255</v>
      </c>
      <c r="AG1123" s="141">
        <v>146701.3475</v>
      </c>
      <c r="AH1123" s="141">
        <v>144256.44</v>
      </c>
      <c r="AI1123" s="141">
        <v>141811.5325</v>
      </c>
      <c r="AJ1123" s="141">
        <v>139366.625</v>
      </c>
      <c r="AK1123" s="141">
        <v>136921.7175</v>
      </c>
      <c r="AL1123" s="141">
        <v>134476.81</v>
      </c>
      <c r="AM1123" s="141">
        <v>132031.9025</v>
      </c>
      <c r="AN1123" s="141">
        <v>129586.995</v>
      </c>
      <c r="AO1123" s="141">
        <v>127142.08749999999</v>
      </c>
      <c r="AP1123" s="141">
        <v>124697.18</v>
      </c>
      <c r="AQ1123" s="141">
        <v>122252.27249999999</v>
      </c>
      <c r="AR1123" s="141">
        <v>119807.36499999999</v>
      </c>
      <c r="AS1123" s="141">
        <v>117362.45749999999</v>
      </c>
      <c r="AT1123" s="141">
        <v>114917.54999999999</v>
      </c>
      <c r="AU1123" s="141">
        <v>112472.64249999999</v>
      </c>
      <c r="AV1123" s="141">
        <v>110027.73499999999</v>
      </c>
      <c r="AW1123" s="141">
        <v>107582.82749999998</v>
      </c>
      <c r="AX1123" s="141">
        <v>105137.91999999998</v>
      </c>
      <c r="AY1123" s="141">
        <v>102693.01249999998</v>
      </c>
      <c r="AZ1123" s="141">
        <v>100248.10499999998</v>
      </c>
      <c r="BA1123" s="141">
        <v>97803.19749999998</v>
      </c>
      <c r="BB1123" s="141">
        <v>95358.289999999979</v>
      </c>
      <c r="BC1123" s="141">
        <v>92913.382499999978</v>
      </c>
      <c r="BD1123" s="141">
        <v>90468.474999999977</v>
      </c>
      <c r="BE1123" s="141">
        <v>88023.567499999976</v>
      </c>
      <c r="BF1123" s="141">
        <v>85578.659999999974</v>
      </c>
      <c r="BG1123" s="141">
        <v>83133.752499999973</v>
      </c>
      <c r="BH1123" s="141">
        <v>80688.844999999972</v>
      </c>
      <c r="BI1123" s="141">
        <v>78243.937499999971</v>
      </c>
      <c r="BJ1123" s="141">
        <v>75799.02999999997</v>
      </c>
      <c r="BK1123" s="141">
        <v>73354.122499999969</v>
      </c>
      <c r="BL1123" s="141">
        <v>70909.214999999967</v>
      </c>
      <c r="BM1123" s="141">
        <v>68464.307499999966</v>
      </c>
      <c r="BN1123" s="141">
        <v>66019.399999999965</v>
      </c>
      <c r="BO1123" s="141">
        <v>63574.492499999964</v>
      </c>
      <c r="BP1123" s="141">
        <v>61129.584999999963</v>
      </c>
    </row>
    <row r="1124" spans="4:68">
      <c r="D1124" s="174" t="s">
        <v>6091</v>
      </c>
      <c r="E1124" s="175">
        <v>121332.53</v>
      </c>
      <c r="F1124" s="174" t="s">
        <v>3459</v>
      </c>
      <c r="G1124" s="174" t="s">
        <v>6059</v>
      </c>
      <c r="H1124" s="174" t="s">
        <v>177</v>
      </c>
      <c r="I1124" s="174" t="s">
        <v>6092</v>
      </c>
      <c r="J1124" s="174" t="s">
        <v>6093</v>
      </c>
      <c r="K1124" s="174"/>
      <c r="L1124" s="174" t="s">
        <v>6062</v>
      </c>
      <c r="M1124" s="174" t="s">
        <v>3575</v>
      </c>
      <c r="N1124" s="176">
        <v>960</v>
      </c>
      <c r="O1124" s="174" t="s">
        <v>3407</v>
      </c>
      <c r="P1124" s="177">
        <v>35247</v>
      </c>
      <c r="Q1124" s="176">
        <v>204</v>
      </c>
      <c r="R1124" s="175">
        <v>25778.86</v>
      </c>
      <c r="S1124" s="175">
        <v>95553.67</v>
      </c>
      <c r="T1124" s="178">
        <v>0</v>
      </c>
      <c r="U1124" s="96">
        <v>2</v>
      </c>
      <c r="V1124" s="38" t="s">
        <v>112</v>
      </c>
      <c r="W1124" s="38"/>
      <c r="X1124" s="137">
        <v>1516.6566250000001</v>
      </c>
      <c r="Y1124" s="138">
        <v>64467</v>
      </c>
      <c r="Z1124" s="179">
        <v>63</v>
      </c>
      <c r="AA1124" s="139">
        <v>2076</v>
      </c>
      <c r="AB1124" s="131"/>
      <c r="AC1124" s="38"/>
      <c r="AD1124" s="140">
        <v>95553.67</v>
      </c>
      <c r="AE1124" s="141">
        <v>94037.013374999995</v>
      </c>
      <c r="AF1124" s="141">
        <v>92520.356749999992</v>
      </c>
      <c r="AG1124" s="141">
        <v>91003.700124999988</v>
      </c>
      <c r="AH1124" s="141">
        <v>89487.043499999985</v>
      </c>
      <c r="AI1124" s="141">
        <v>87970.386874999982</v>
      </c>
      <c r="AJ1124" s="141">
        <v>86453.730249999979</v>
      </c>
      <c r="AK1124" s="141">
        <v>84937.073624999975</v>
      </c>
      <c r="AL1124" s="141">
        <v>83420.416999999972</v>
      </c>
      <c r="AM1124" s="141">
        <v>81903.760374999969</v>
      </c>
      <c r="AN1124" s="141">
        <v>80387.103749999966</v>
      </c>
      <c r="AO1124" s="141">
        <v>78870.447124999962</v>
      </c>
      <c r="AP1124" s="141">
        <v>77353.790499999959</v>
      </c>
      <c r="AQ1124" s="141">
        <v>75837.133874999956</v>
      </c>
      <c r="AR1124" s="141">
        <v>74320.477249999953</v>
      </c>
      <c r="AS1124" s="141">
        <v>72803.820624999949</v>
      </c>
      <c r="AT1124" s="141">
        <v>71287.163999999946</v>
      </c>
      <c r="AU1124" s="141">
        <v>69770.507374999943</v>
      </c>
      <c r="AV1124" s="141">
        <v>68253.85074999994</v>
      </c>
      <c r="AW1124" s="141">
        <v>66737.194124999936</v>
      </c>
      <c r="AX1124" s="141">
        <v>65220.537499999933</v>
      </c>
      <c r="AY1124" s="141">
        <v>63703.88087499993</v>
      </c>
      <c r="AZ1124" s="141">
        <v>62187.224249999927</v>
      </c>
      <c r="BA1124" s="141">
        <v>60670.567624999923</v>
      </c>
      <c r="BB1124" s="141">
        <v>59153.91099999992</v>
      </c>
      <c r="BC1124" s="141">
        <v>57637.254374999917</v>
      </c>
      <c r="BD1124" s="141">
        <v>56120.597749999914</v>
      </c>
      <c r="BE1124" s="141">
        <v>54603.94112499991</v>
      </c>
      <c r="BF1124" s="141">
        <v>53087.284499999907</v>
      </c>
      <c r="BG1124" s="141">
        <v>51570.627874999904</v>
      </c>
      <c r="BH1124" s="141">
        <v>50053.9712499999</v>
      </c>
      <c r="BI1124" s="141">
        <v>48537.314624999897</v>
      </c>
      <c r="BJ1124" s="141">
        <v>47020.657999999894</v>
      </c>
      <c r="BK1124" s="141">
        <v>45504.001374999891</v>
      </c>
      <c r="BL1124" s="141">
        <v>43987.344749999887</v>
      </c>
      <c r="BM1124" s="141">
        <v>42470.688124999884</v>
      </c>
      <c r="BN1124" s="141">
        <v>40954.031499999881</v>
      </c>
      <c r="BO1124" s="141">
        <v>39437.374874999878</v>
      </c>
      <c r="BP1124" s="141">
        <v>37920.718249999874</v>
      </c>
    </row>
    <row r="1125" spans="4:68">
      <c r="D1125" s="174" t="s">
        <v>6094</v>
      </c>
      <c r="E1125" s="175">
        <v>34939.040000000001</v>
      </c>
      <c r="F1125" s="174" t="s">
        <v>3501</v>
      </c>
      <c r="G1125" s="174" t="s">
        <v>6059</v>
      </c>
      <c r="H1125" s="174" t="s">
        <v>177</v>
      </c>
      <c r="I1125" s="174" t="s">
        <v>6092</v>
      </c>
      <c r="J1125" s="174" t="s">
        <v>6093</v>
      </c>
      <c r="K1125" s="174"/>
      <c r="L1125" s="174" t="s">
        <v>6062</v>
      </c>
      <c r="M1125" s="174" t="s">
        <v>3575</v>
      </c>
      <c r="N1125" s="176">
        <v>960</v>
      </c>
      <c r="O1125" s="174" t="s">
        <v>3407</v>
      </c>
      <c r="P1125" s="177">
        <v>35247</v>
      </c>
      <c r="Q1125" s="176">
        <v>204</v>
      </c>
      <c r="R1125" s="175">
        <v>7423.22</v>
      </c>
      <c r="S1125" s="175">
        <v>27515.82</v>
      </c>
      <c r="T1125" s="178">
        <v>0</v>
      </c>
      <c r="U1125" s="96">
        <v>2</v>
      </c>
      <c r="V1125" s="38" t="s">
        <v>112</v>
      </c>
      <c r="W1125" s="38"/>
      <c r="X1125" s="137">
        <v>436.73799999999994</v>
      </c>
      <c r="Y1125" s="138">
        <v>64467</v>
      </c>
      <c r="Z1125" s="179">
        <v>63</v>
      </c>
      <c r="AA1125" s="139">
        <v>2076</v>
      </c>
      <c r="AB1125" s="131"/>
      <c r="AC1125" s="38"/>
      <c r="AD1125" s="140">
        <v>27515.82</v>
      </c>
      <c r="AE1125" s="141">
        <v>27079.081999999999</v>
      </c>
      <c r="AF1125" s="141">
        <v>26642.343999999997</v>
      </c>
      <c r="AG1125" s="141">
        <v>26205.605999999996</v>
      </c>
      <c r="AH1125" s="141">
        <v>25768.867999999995</v>
      </c>
      <c r="AI1125" s="141">
        <v>25332.129999999994</v>
      </c>
      <c r="AJ1125" s="141">
        <v>24895.391999999993</v>
      </c>
      <c r="AK1125" s="141">
        <v>24458.653999999991</v>
      </c>
      <c r="AL1125" s="141">
        <v>24021.91599999999</v>
      </c>
      <c r="AM1125" s="141">
        <v>23585.177999999989</v>
      </c>
      <c r="AN1125" s="141">
        <v>23148.439999999988</v>
      </c>
      <c r="AO1125" s="141">
        <v>22711.701999999987</v>
      </c>
      <c r="AP1125" s="141">
        <v>22274.963999999985</v>
      </c>
      <c r="AQ1125" s="141">
        <v>21838.225999999984</v>
      </c>
      <c r="AR1125" s="141">
        <v>21401.487999999983</v>
      </c>
      <c r="AS1125" s="141">
        <v>20964.749999999982</v>
      </c>
      <c r="AT1125" s="141">
        <v>20528.011999999981</v>
      </c>
      <c r="AU1125" s="141">
        <v>20091.273999999979</v>
      </c>
      <c r="AV1125" s="141">
        <v>19654.535999999978</v>
      </c>
      <c r="AW1125" s="141">
        <v>19217.797999999977</v>
      </c>
      <c r="AX1125" s="141">
        <v>18781.059999999976</v>
      </c>
      <c r="AY1125" s="141">
        <v>18344.321999999975</v>
      </c>
      <c r="AZ1125" s="141">
        <v>17907.583999999973</v>
      </c>
      <c r="BA1125" s="141">
        <v>17470.845999999972</v>
      </c>
      <c r="BB1125" s="141">
        <v>17034.107999999971</v>
      </c>
      <c r="BC1125" s="141">
        <v>16597.36999999997</v>
      </c>
      <c r="BD1125" s="141">
        <v>16160.631999999971</v>
      </c>
      <c r="BE1125" s="141">
        <v>15723.893999999971</v>
      </c>
      <c r="BF1125" s="141">
        <v>15287.155999999972</v>
      </c>
      <c r="BG1125" s="141">
        <v>14850.417999999972</v>
      </c>
      <c r="BH1125" s="141">
        <v>14413.679999999973</v>
      </c>
      <c r="BI1125" s="141">
        <v>13976.941999999974</v>
      </c>
      <c r="BJ1125" s="141">
        <v>13540.203999999974</v>
      </c>
      <c r="BK1125" s="141">
        <v>13103.465999999975</v>
      </c>
      <c r="BL1125" s="141">
        <v>12666.727999999976</v>
      </c>
      <c r="BM1125" s="141">
        <v>12229.989999999976</v>
      </c>
      <c r="BN1125" s="141">
        <v>11793.251999999977</v>
      </c>
      <c r="BO1125" s="141">
        <v>11356.513999999977</v>
      </c>
      <c r="BP1125" s="141">
        <v>10919.775999999978</v>
      </c>
    </row>
    <row r="1126" spans="4:68">
      <c r="D1126" s="174" t="s">
        <v>6095</v>
      </c>
      <c r="E1126" s="175">
        <v>4472773.41</v>
      </c>
      <c r="F1126" s="174" t="s">
        <v>3464</v>
      </c>
      <c r="G1126" s="174" t="s">
        <v>6059</v>
      </c>
      <c r="H1126" s="174" t="s">
        <v>177</v>
      </c>
      <c r="I1126" s="174" t="s">
        <v>6092</v>
      </c>
      <c r="J1126" s="174" t="s">
        <v>6093</v>
      </c>
      <c r="K1126" s="174"/>
      <c r="L1126" s="174" t="s">
        <v>6062</v>
      </c>
      <c r="M1126" s="174" t="s">
        <v>3575</v>
      </c>
      <c r="N1126" s="176">
        <v>960</v>
      </c>
      <c r="O1126" s="174" t="s">
        <v>3407</v>
      </c>
      <c r="P1126" s="177">
        <v>35247</v>
      </c>
      <c r="Q1126" s="176">
        <v>204</v>
      </c>
      <c r="R1126" s="175">
        <v>950308.94</v>
      </c>
      <c r="S1126" s="175">
        <v>3522464.47</v>
      </c>
      <c r="T1126" s="178">
        <v>0</v>
      </c>
      <c r="U1126" s="96">
        <v>2</v>
      </c>
      <c r="V1126" s="38" t="s">
        <v>112</v>
      </c>
      <c r="W1126" s="38"/>
      <c r="X1126" s="137">
        <v>55909.667625000002</v>
      </c>
      <c r="Y1126" s="138">
        <v>64467</v>
      </c>
      <c r="Z1126" s="179">
        <v>63</v>
      </c>
      <c r="AA1126" s="139">
        <v>2076</v>
      </c>
      <c r="AB1126" s="131"/>
      <c r="AC1126" s="38"/>
      <c r="AD1126" s="140">
        <v>3522464.47</v>
      </c>
      <c r="AE1126" s="141">
        <v>3466554.802375</v>
      </c>
      <c r="AF1126" s="141">
        <v>3410645.1347500002</v>
      </c>
      <c r="AG1126" s="141">
        <v>3354735.4671250004</v>
      </c>
      <c r="AH1126" s="141">
        <v>3298825.7995000007</v>
      </c>
      <c r="AI1126" s="141">
        <v>3242916.1318750009</v>
      </c>
      <c r="AJ1126" s="141">
        <v>3187006.4642500011</v>
      </c>
      <c r="AK1126" s="141">
        <v>3131096.7966250014</v>
      </c>
      <c r="AL1126" s="141">
        <v>3075187.1290000016</v>
      </c>
      <c r="AM1126" s="141">
        <v>3019277.4613750018</v>
      </c>
      <c r="AN1126" s="141">
        <v>2963367.793750002</v>
      </c>
      <c r="AO1126" s="141">
        <v>2907458.1261250023</v>
      </c>
      <c r="AP1126" s="141">
        <v>2851548.4585000025</v>
      </c>
      <c r="AQ1126" s="141">
        <v>2795638.7908750027</v>
      </c>
      <c r="AR1126" s="141">
        <v>2739729.123250003</v>
      </c>
      <c r="AS1126" s="141">
        <v>2683819.4556250032</v>
      </c>
      <c r="AT1126" s="141">
        <v>2627909.7880000034</v>
      </c>
      <c r="AU1126" s="141">
        <v>2572000.1203750037</v>
      </c>
      <c r="AV1126" s="141">
        <v>2516090.4527500039</v>
      </c>
      <c r="AW1126" s="141">
        <v>2460180.7851250041</v>
      </c>
      <c r="AX1126" s="141">
        <v>2404271.1175000044</v>
      </c>
      <c r="AY1126" s="141">
        <v>2348361.4498750046</v>
      </c>
      <c r="AZ1126" s="141">
        <v>2292451.7822500048</v>
      </c>
      <c r="BA1126" s="141">
        <v>2236542.1146250051</v>
      </c>
      <c r="BB1126" s="141">
        <v>2180632.4470000053</v>
      </c>
      <c r="BC1126" s="141">
        <v>2124722.7793750055</v>
      </c>
      <c r="BD1126" s="141">
        <v>2068813.1117500055</v>
      </c>
      <c r="BE1126" s="141">
        <v>2012903.4441250055</v>
      </c>
      <c r="BF1126" s="141">
        <v>1956993.7765000055</v>
      </c>
      <c r="BG1126" s="141">
        <v>1901084.1088750055</v>
      </c>
      <c r="BH1126" s="141">
        <v>1845174.4412500055</v>
      </c>
      <c r="BI1126" s="141">
        <v>1789264.7736250055</v>
      </c>
      <c r="BJ1126" s="141">
        <v>1733355.1060000055</v>
      </c>
      <c r="BK1126" s="141">
        <v>1677445.4383750055</v>
      </c>
      <c r="BL1126" s="141">
        <v>1621535.7707500055</v>
      </c>
      <c r="BM1126" s="141">
        <v>1565626.1031250055</v>
      </c>
      <c r="BN1126" s="141">
        <v>1509716.4355000055</v>
      </c>
      <c r="BO1126" s="141">
        <v>1453806.7678750055</v>
      </c>
      <c r="BP1126" s="141">
        <v>1397897.1002500055</v>
      </c>
    </row>
    <row r="1127" spans="4:68">
      <c r="D1127" s="174" t="s">
        <v>6096</v>
      </c>
      <c r="E1127" s="175">
        <v>1989953.03</v>
      </c>
      <c r="F1127" s="174" t="s">
        <v>3486</v>
      </c>
      <c r="G1127" s="174" t="s">
        <v>6059</v>
      </c>
      <c r="H1127" s="174" t="s">
        <v>177</v>
      </c>
      <c r="I1127" s="174" t="s">
        <v>6092</v>
      </c>
      <c r="J1127" s="174" t="s">
        <v>6093</v>
      </c>
      <c r="K1127" s="174"/>
      <c r="L1127" s="174" t="s">
        <v>6062</v>
      </c>
      <c r="M1127" s="174" t="s">
        <v>3575</v>
      </c>
      <c r="N1127" s="176">
        <v>960</v>
      </c>
      <c r="O1127" s="174" t="s">
        <v>3407</v>
      </c>
      <c r="P1127" s="177">
        <v>35247</v>
      </c>
      <c r="Q1127" s="176">
        <v>204</v>
      </c>
      <c r="R1127" s="175">
        <v>422795.89</v>
      </c>
      <c r="S1127" s="175">
        <v>1567157.14</v>
      </c>
      <c r="T1127" s="178">
        <v>0</v>
      </c>
      <c r="U1127" s="96">
        <v>2</v>
      </c>
      <c r="V1127" s="38" t="s">
        <v>112</v>
      </c>
      <c r="W1127" s="38"/>
      <c r="X1127" s="137">
        <v>24874.412875000002</v>
      </c>
      <c r="Y1127" s="138">
        <v>64467</v>
      </c>
      <c r="Z1127" s="179">
        <v>63</v>
      </c>
      <c r="AA1127" s="139">
        <v>2076</v>
      </c>
      <c r="AB1127" s="131"/>
      <c r="AC1127" s="38"/>
      <c r="AD1127" s="140">
        <v>1567157.14</v>
      </c>
      <c r="AE1127" s="141">
        <v>1542282.727125</v>
      </c>
      <c r="AF1127" s="141">
        <v>1517408.3142500001</v>
      </c>
      <c r="AG1127" s="141">
        <v>1492533.9013750001</v>
      </c>
      <c r="AH1127" s="141">
        <v>1467659.4885000002</v>
      </c>
      <c r="AI1127" s="141">
        <v>1442785.0756250003</v>
      </c>
      <c r="AJ1127" s="141">
        <v>1417910.6627500004</v>
      </c>
      <c r="AK1127" s="141">
        <v>1393036.2498750004</v>
      </c>
      <c r="AL1127" s="141">
        <v>1368161.8370000005</v>
      </c>
      <c r="AM1127" s="141">
        <v>1343287.4241250006</v>
      </c>
      <c r="AN1127" s="141">
        <v>1318413.0112500007</v>
      </c>
      <c r="AO1127" s="141">
        <v>1293538.5983750008</v>
      </c>
      <c r="AP1127" s="141">
        <v>1268664.1855000008</v>
      </c>
      <c r="AQ1127" s="141">
        <v>1243789.7726250009</v>
      </c>
      <c r="AR1127" s="141">
        <v>1218915.359750001</v>
      </c>
      <c r="AS1127" s="141">
        <v>1194040.9468750011</v>
      </c>
      <c r="AT1127" s="141">
        <v>1169166.5340000011</v>
      </c>
      <c r="AU1127" s="141">
        <v>1144292.1211250012</v>
      </c>
      <c r="AV1127" s="141">
        <v>1119417.7082500013</v>
      </c>
      <c r="AW1127" s="141">
        <v>1094543.2953750014</v>
      </c>
      <c r="AX1127" s="141">
        <v>1069668.8825000015</v>
      </c>
      <c r="AY1127" s="141">
        <v>1044794.4696250014</v>
      </c>
      <c r="AZ1127" s="141">
        <v>1019920.0567500014</v>
      </c>
      <c r="BA1127" s="141">
        <v>995045.64387500135</v>
      </c>
      <c r="BB1127" s="141">
        <v>970171.23100000131</v>
      </c>
      <c r="BC1127" s="141">
        <v>945296.81812500127</v>
      </c>
      <c r="BD1127" s="141">
        <v>920422.40525000123</v>
      </c>
      <c r="BE1127" s="141">
        <v>895547.99237500119</v>
      </c>
      <c r="BF1127" s="141">
        <v>870673.57950000116</v>
      </c>
      <c r="BG1127" s="141">
        <v>845799.16662500112</v>
      </c>
      <c r="BH1127" s="141">
        <v>820924.75375000108</v>
      </c>
      <c r="BI1127" s="141">
        <v>796050.34087500104</v>
      </c>
      <c r="BJ1127" s="141">
        <v>771175.928000001</v>
      </c>
      <c r="BK1127" s="141">
        <v>746301.51512500097</v>
      </c>
      <c r="BL1127" s="141">
        <v>721427.10225000093</v>
      </c>
      <c r="BM1127" s="141">
        <v>696552.68937500089</v>
      </c>
      <c r="BN1127" s="141">
        <v>671678.27650000085</v>
      </c>
      <c r="BO1127" s="141">
        <v>646803.86362500081</v>
      </c>
      <c r="BP1127" s="141">
        <v>621929.45075000077</v>
      </c>
    </row>
    <row r="1128" spans="4:68">
      <c r="D1128" s="174" t="s">
        <v>6097</v>
      </c>
      <c r="E1128" s="175">
        <v>534161.43000000005</v>
      </c>
      <c r="F1128" s="174" t="s">
        <v>3426</v>
      </c>
      <c r="G1128" s="174" t="s">
        <v>6059</v>
      </c>
      <c r="H1128" s="174" t="s">
        <v>177</v>
      </c>
      <c r="I1128" s="174" t="s">
        <v>6098</v>
      </c>
      <c r="J1128" s="174" t="s">
        <v>6099</v>
      </c>
      <c r="K1128" s="174"/>
      <c r="L1128" s="174" t="s">
        <v>6062</v>
      </c>
      <c r="M1128" s="174" t="s">
        <v>3575</v>
      </c>
      <c r="N1128" s="176">
        <v>960</v>
      </c>
      <c r="O1128" s="174" t="s">
        <v>3407</v>
      </c>
      <c r="P1128" s="177">
        <v>35247</v>
      </c>
      <c r="Q1128" s="176">
        <v>204</v>
      </c>
      <c r="R1128" s="175">
        <v>113490.65</v>
      </c>
      <c r="S1128" s="175">
        <v>420670.78</v>
      </c>
      <c r="T1128" s="178">
        <v>0</v>
      </c>
      <c r="U1128" s="96">
        <v>2</v>
      </c>
      <c r="V1128" s="38" t="s">
        <v>112</v>
      </c>
      <c r="W1128" s="38"/>
      <c r="X1128" s="137">
        <v>6677.0178750000005</v>
      </c>
      <c r="Y1128" s="138">
        <v>64467</v>
      </c>
      <c r="Z1128" s="179">
        <v>63</v>
      </c>
      <c r="AA1128" s="139">
        <v>2076</v>
      </c>
      <c r="AB1128" s="131"/>
      <c r="AC1128" s="38"/>
      <c r="AD1128" s="140">
        <v>420670.78</v>
      </c>
      <c r="AE1128" s="141">
        <v>413993.76212500001</v>
      </c>
      <c r="AF1128" s="141">
        <v>407316.74424999999</v>
      </c>
      <c r="AG1128" s="141">
        <v>400639.72637499997</v>
      </c>
      <c r="AH1128" s="141">
        <v>393962.70849999995</v>
      </c>
      <c r="AI1128" s="141">
        <v>387285.69062499993</v>
      </c>
      <c r="AJ1128" s="141">
        <v>380608.67274999991</v>
      </c>
      <c r="AK1128" s="141">
        <v>373931.65487499989</v>
      </c>
      <c r="AL1128" s="141">
        <v>367254.63699999987</v>
      </c>
      <c r="AM1128" s="141">
        <v>360577.61912499985</v>
      </c>
      <c r="AN1128" s="141">
        <v>353900.60124999983</v>
      </c>
      <c r="AO1128" s="141">
        <v>347223.58337499981</v>
      </c>
      <c r="AP1128" s="141">
        <v>340546.56549999979</v>
      </c>
      <c r="AQ1128" s="141">
        <v>333869.54762499977</v>
      </c>
      <c r="AR1128" s="141">
        <v>327192.52974999975</v>
      </c>
      <c r="AS1128" s="141">
        <v>320515.51187499973</v>
      </c>
      <c r="AT1128" s="141">
        <v>313838.49399999972</v>
      </c>
      <c r="AU1128" s="141">
        <v>307161.4761249997</v>
      </c>
      <c r="AV1128" s="141">
        <v>300484.45824999968</v>
      </c>
      <c r="AW1128" s="141">
        <v>293807.44037499966</v>
      </c>
      <c r="AX1128" s="141">
        <v>287130.42249999964</v>
      </c>
      <c r="AY1128" s="141">
        <v>280453.40462499962</v>
      </c>
      <c r="AZ1128" s="141">
        <v>273776.3867499996</v>
      </c>
      <c r="BA1128" s="141">
        <v>267099.36887499958</v>
      </c>
      <c r="BB1128" s="141">
        <v>260422.35099999959</v>
      </c>
      <c r="BC1128" s="141">
        <v>253745.3331249996</v>
      </c>
      <c r="BD1128" s="141">
        <v>247068.31524999961</v>
      </c>
      <c r="BE1128" s="141">
        <v>240391.29737499962</v>
      </c>
      <c r="BF1128" s="141">
        <v>233714.27949999963</v>
      </c>
      <c r="BG1128" s="141">
        <v>227037.26162499964</v>
      </c>
      <c r="BH1128" s="141">
        <v>220360.24374999964</v>
      </c>
      <c r="BI1128" s="141">
        <v>213683.22587499965</v>
      </c>
      <c r="BJ1128" s="141">
        <v>207006.20799999966</v>
      </c>
      <c r="BK1128" s="141">
        <v>200329.19012499967</v>
      </c>
      <c r="BL1128" s="141">
        <v>193652.17224999968</v>
      </c>
      <c r="BM1128" s="141">
        <v>186975.15437499969</v>
      </c>
      <c r="BN1128" s="141">
        <v>180298.1364999997</v>
      </c>
      <c r="BO1128" s="141">
        <v>173621.11862499971</v>
      </c>
      <c r="BP1128" s="141">
        <v>166944.10074999972</v>
      </c>
    </row>
    <row r="1129" spans="4:68">
      <c r="D1129" s="174" t="s">
        <v>6100</v>
      </c>
      <c r="E1129" s="175">
        <v>97070.65</v>
      </c>
      <c r="F1129" s="174" t="s">
        <v>3464</v>
      </c>
      <c r="G1129" s="174" t="s">
        <v>6059</v>
      </c>
      <c r="H1129" s="174" t="s">
        <v>177</v>
      </c>
      <c r="I1129" s="174" t="s">
        <v>6098</v>
      </c>
      <c r="J1129" s="174" t="s">
        <v>6099</v>
      </c>
      <c r="K1129" s="174"/>
      <c r="L1129" s="174" t="s">
        <v>6062</v>
      </c>
      <c r="M1129" s="174" t="s">
        <v>3575</v>
      </c>
      <c r="N1129" s="176">
        <v>960</v>
      </c>
      <c r="O1129" s="174" t="s">
        <v>3407</v>
      </c>
      <c r="P1129" s="177">
        <v>35247</v>
      </c>
      <c r="Q1129" s="176">
        <v>204</v>
      </c>
      <c r="R1129" s="175">
        <v>20624.099999999999</v>
      </c>
      <c r="S1129" s="175">
        <v>76446.55</v>
      </c>
      <c r="T1129" s="178">
        <v>0</v>
      </c>
      <c r="U1129" s="96">
        <v>2</v>
      </c>
      <c r="V1129" s="38" t="s">
        <v>112</v>
      </c>
      <c r="W1129" s="38"/>
      <c r="X1129" s="137">
        <v>1213.3831249999998</v>
      </c>
      <c r="Y1129" s="138">
        <v>64467</v>
      </c>
      <c r="Z1129" s="179">
        <v>63</v>
      </c>
      <c r="AA1129" s="139">
        <v>2076</v>
      </c>
      <c r="AB1129" s="131"/>
      <c r="AC1129" s="38"/>
      <c r="AD1129" s="140">
        <v>76446.55</v>
      </c>
      <c r="AE1129" s="141">
        <v>75233.16687500001</v>
      </c>
      <c r="AF1129" s="141">
        <v>74019.783750000017</v>
      </c>
      <c r="AG1129" s="141">
        <v>72806.400625000024</v>
      </c>
      <c r="AH1129" s="141">
        <v>71593.017500000031</v>
      </c>
      <c r="AI1129" s="141">
        <v>70379.634375000038</v>
      </c>
      <c r="AJ1129" s="141">
        <v>69166.251250000045</v>
      </c>
      <c r="AK1129" s="141">
        <v>67952.868125000052</v>
      </c>
      <c r="AL1129" s="141">
        <v>66739.485000000059</v>
      </c>
      <c r="AM1129" s="141">
        <v>65526.101875000058</v>
      </c>
      <c r="AN1129" s="141">
        <v>64312.718750000058</v>
      </c>
      <c r="AO1129" s="141">
        <v>63099.335625000058</v>
      </c>
      <c r="AP1129" s="141">
        <v>61885.952500000058</v>
      </c>
      <c r="AQ1129" s="141">
        <v>60672.569375000057</v>
      </c>
      <c r="AR1129" s="141">
        <v>59459.186250000057</v>
      </c>
      <c r="AS1129" s="141">
        <v>58245.803125000057</v>
      </c>
      <c r="AT1129" s="141">
        <v>57032.420000000056</v>
      </c>
      <c r="AU1129" s="141">
        <v>55819.036875000056</v>
      </c>
      <c r="AV1129" s="141">
        <v>54605.653750000056</v>
      </c>
      <c r="AW1129" s="141">
        <v>53392.270625000056</v>
      </c>
      <c r="AX1129" s="141">
        <v>52178.887500000055</v>
      </c>
      <c r="AY1129" s="141">
        <v>50965.504375000055</v>
      </c>
      <c r="AZ1129" s="141">
        <v>49752.121250000055</v>
      </c>
      <c r="BA1129" s="141">
        <v>48538.738125000054</v>
      </c>
      <c r="BB1129" s="141">
        <v>47325.355000000054</v>
      </c>
      <c r="BC1129" s="141">
        <v>46111.971875000054</v>
      </c>
      <c r="BD1129" s="141">
        <v>44898.588750000054</v>
      </c>
      <c r="BE1129" s="141">
        <v>43685.205625000053</v>
      </c>
      <c r="BF1129" s="141">
        <v>42471.822500000053</v>
      </c>
      <c r="BG1129" s="141">
        <v>41258.439375000053</v>
      </c>
      <c r="BH1129" s="141">
        <v>40045.056250000052</v>
      </c>
      <c r="BI1129" s="141">
        <v>38831.673125000052</v>
      </c>
      <c r="BJ1129" s="141">
        <v>37618.290000000052</v>
      </c>
      <c r="BK1129" s="141">
        <v>36404.906875000052</v>
      </c>
      <c r="BL1129" s="141">
        <v>35191.523750000051</v>
      </c>
      <c r="BM1129" s="141">
        <v>33978.140625000051</v>
      </c>
      <c r="BN1129" s="141">
        <v>32764.757500000051</v>
      </c>
      <c r="BO1129" s="141">
        <v>31551.37437500005</v>
      </c>
      <c r="BP1129" s="141">
        <v>30337.99125000005</v>
      </c>
    </row>
    <row r="1130" spans="4:68">
      <c r="D1130" s="174" t="s">
        <v>6101</v>
      </c>
      <c r="E1130" s="175">
        <v>3346.2</v>
      </c>
      <c r="F1130" s="174" t="s">
        <v>3464</v>
      </c>
      <c r="G1130" s="174" t="s">
        <v>6059</v>
      </c>
      <c r="H1130" s="174" t="s">
        <v>177</v>
      </c>
      <c r="I1130" s="174" t="s">
        <v>6102</v>
      </c>
      <c r="J1130" s="174" t="s">
        <v>6103</v>
      </c>
      <c r="K1130" s="174"/>
      <c r="L1130" s="174" t="s">
        <v>6062</v>
      </c>
      <c r="M1130" s="174" t="s">
        <v>3575</v>
      </c>
      <c r="N1130" s="176">
        <v>960</v>
      </c>
      <c r="O1130" s="174" t="s">
        <v>3407</v>
      </c>
      <c r="P1130" s="177">
        <v>35247</v>
      </c>
      <c r="Q1130" s="176">
        <v>204</v>
      </c>
      <c r="R1130" s="175">
        <v>710.85</v>
      </c>
      <c r="S1130" s="175">
        <v>2635.35</v>
      </c>
      <c r="T1130" s="178">
        <v>0</v>
      </c>
      <c r="U1130" s="96">
        <v>2</v>
      </c>
      <c r="V1130" s="38" t="s">
        <v>112</v>
      </c>
      <c r="W1130" s="38"/>
      <c r="X1130" s="137">
        <v>41.827500000000001</v>
      </c>
      <c r="Y1130" s="138">
        <v>64467</v>
      </c>
      <c r="Z1130" s="179">
        <v>63</v>
      </c>
      <c r="AA1130" s="139">
        <v>2076</v>
      </c>
      <c r="AB1130" s="131"/>
      <c r="AC1130" s="38"/>
      <c r="AD1130" s="140">
        <v>2635.35</v>
      </c>
      <c r="AE1130" s="141">
        <v>2593.5225</v>
      </c>
      <c r="AF1130" s="141">
        <v>2551.6950000000002</v>
      </c>
      <c r="AG1130" s="141">
        <v>2509.8675000000003</v>
      </c>
      <c r="AH1130" s="141">
        <v>2468.0400000000004</v>
      </c>
      <c r="AI1130" s="141">
        <v>2426.2125000000005</v>
      </c>
      <c r="AJ1130" s="141">
        <v>2384.3850000000007</v>
      </c>
      <c r="AK1130" s="141">
        <v>2342.5575000000008</v>
      </c>
      <c r="AL1130" s="141">
        <v>2300.7300000000009</v>
      </c>
      <c r="AM1130" s="141">
        <v>2258.9025000000011</v>
      </c>
      <c r="AN1130" s="141">
        <v>2217.0750000000012</v>
      </c>
      <c r="AO1130" s="141">
        <v>2175.2475000000013</v>
      </c>
      <c r="AP1130" s="141">
        <v>2133.4200000000014</v>
      </c>
      <c r="AQ1130" s="141">
        <v>2091.5925000000016</v>
      </c>
      <c r="AR1130" s="141">
        <v>2049.7650000000017</v>
      </c>
      <c r="AS1130" s="141">
        <v>2007.9375000000016</v>
      </c>
      <c r="AT1130" s="141">
        <v>1966.1100000000015</v>
      </c>
      <c r="AU1130" s="141">
        <v>1924.2825000000014</v>
      </c>
      <c r="AV1130" s="141">
        <v>1882.4550000000013</v>
      </c>
      <c r="AW1130" s="141">
        <v>1840.6275000000012</v>
      </c>
      <c r="AX1130" s="141">
        <v>1798.8000000000011</v>
      </c>
      <c r="AY1130" s="141">
        <v>1756.972500000001</v>
      </c>
      <c r="AZ1130" s="141">
        <v>1715.1450000000009</v>
      </c>
      <c r="BA1130" s="141">
        <v>1673.3175000000008</v>
      </c>
      <c r="BB1130" s="141">
        <v>1631.4900000000007</v>
      </c>
      <c r="BC1130" s="141">
        <v>1589.6625000000006</v>
      </c>
      <c r="BD1130" s="141">
        <v>1547.8350000000005</v>
      </c>
      <c r="BE1130" s="141">
        <v>1506.0075000000004</v>
      </c>
      <c r="BF1130" s="141">
        <v>1464.1800000000003</v>
      </c>
      <c r="BG1130" s="141">
        <v>1422.3525000000002</v>
      </c>
      <c r="BH1130" s="141">
        <v>1380.5250000000001</v>
      </c>
      <c r="BI1130" s="141">
        <v>1338.6975</v>
      </c>
      <c r="BJ1130" s="141">
        <v>1296.8699999999999</v>
      </c>
      <c r="BK1130" s="141">
        <v>1255.0424999999998</v>
      </c>
      <c r="BL1130" s="141">
        <v>1213.2149999999997</v>
      </c>
      <c r="BM1130" s="141">
        <v>1171.3874999999996</v>
      </c>
      <c r="BN1130" s="141">
        <v>1129.5599999999995</v>
      </c>
      <c r="BO1130" s="141">
        <v>1087.7324999999994</v>
      </c>
      <c r="BP1130" s="141">
        <v>1045.9049999999993</v>
      </c>
    </row>
    <row r="1131" spans="4:68">
      <c r="D1131" s="174" t="s">
        <v>6104</v>
      </c>
      <c r="E1131" s="175">
        <v>19801.580000000002</v>
      </c>
      <c r="F1131" s="174" t="s">
        <v>3501</v>
      </c>
      <c r="G1131" s="174" t="s">
        <v>6059</v>
      </c>
      <c r="H1131" s="174" t="s">
        <v>177</v>
      </c>
      <c r="I1131" s="174" t="s">
        <v>6105</v>
      </c>
      <c r="J1131" s="174" t="s">
        <v>6106</v>
      </c>
      <c r="K1131" s="174"/>
      <c r="L1131" s="174" t="s">
        <v>6062</v>
      </c>
      <c r="M1131" s="174" t="s">
        <v>3575</v>
      </c>
      <c r="N1131" s="176">
        <v>960</v>
      </c>
      <c r="O1131" s="174" t="s">
        <v>3407</v>
      </c>
      <c r="P1131" s="177">
        <v>35247</v>
      </c>
      <c r="Q1131" s="176">
        <v>204</v>
      </c>
      <c r="R1131" s="175">
        <v>4207.0200000000004</v>
      </c>
      <c r="S1131" s="175">
        <v>15594.56</v>
      </c>
      <c r="T1131" s="178">
        <v>0</v>
      </c>
      <c r="U1131" s="96">
        <v>2</v>
      </c>
      <c r="V1131" s="38" t="s">
        <v>112</v>
      </c>
      <c r="W1131" s="38"/>
      <c r="X1131" s="137">
        <v>247.51975000000002</v>
      </c>
      <c r="Y1131" s="138">
        <v>64467</v>
      </c>
      <c r="Z1131" s="179">
        <v>63</v>
      </c>
      <c r="AA1131" s="139">
        <v>2076</v>
      </c>
      <c r="AB1131" s="131"/>
      <c r="AC1131" s="38"/>
      <c r="AD1131" s="140">
        <v>15594.56</v>
      </c>
      <c r="AE1131" s="141">
        <v>15347.04025</v>
      </c>
      <c r="AF1131" s="141">
        <v>15099.520500000001</v>
      </c>
      <c r="AG1131" s="141">
        <v>14852.000750000001</v>
      </c>
      <c r="AH1131" s="141">
        <v>14604.481000000002</v>
      </c>
      <c r="AI1131" s="141">
        <v>14356.961250000002</v>
      </c>
      <c r="AJ1131" s="141">
        <v>14109.441500000003</v>
      </c>
      <c r="AK1131" s="141">
        <v>13861.921750000003</v>
      </c>
      <c r="AL1131" s="141">
        <v>13614.402000000004</v>
      </c>
      <c r="AM1131" s="141">
        <v>13366.882250000004</v>
      </c>
      <c r="AN1131" s="141">
        <v>13119.362500000005</v>
      </c>
      <c r="AO1131" s="141">
        <v>12871.842750000005</v>
      </c>
      <c r="AP1131" s="141">
        <v>12624.323000000006</v>
      </c>
      <c r="AQ1131" s="141">
        <v>12376.803250000006</v>
      </c>
      <c r="AR1131" s="141">
        <v>12129.283500000007</v>
      </c>
      <c r="AS1131" s="141">
        <v>11881.763750000007</v>
      </c>
      <c r="AT1131" s="141">
        <v>11634.244000000008</v>
      </c>
      <c r="AU1131" s="141">
        <v>11386.724250000008</v>
      </c>
      <c r="AV1131" s="141">
        <v>11139.204500000009</v>
      </c>
      <c r="AW1131" s="141">
        <v>10891.684750000009</v>
      </c>
      <c r="AX1131" s="141">
        <v>10644.16500000001</v>
      </c>
      <c r="AY1131" s="141">
        <v>10396.64525000001</v>
      </c>
      <c r="AZ1131" s="141">
        <v>10149.125500000011</v>
      </c>
      <c r="BA1131" s="141">
        <v>9901.6057500000115</v>
      </c>
      <c r="BB1131" s="141">
        <v>9654.0860000000121</v>
      </c>
      <c r="BC1131" s="141">
        <v>9406.5662500000126</v>
      </c>
      <c r="BD1131" s="141">
        <v>9159.0465000000131</v>
      </c>
      <c r="BE1131" s="141">
        <v>8911.5267500000136</v>
      </c>
      <c r="BF1131" s="141">
        <v>8664.0070000000142</v>
      </c>
      <c r="BG1131" s="141">
        <v>8416.4872500000147</v>
      </c>
      <c r="BH1131" s="141">
        <v>8168.9675000000143</v>
      </c>
      <c r="BI1131" s="141">
        <v>7921.4477500000139</v>
      </c>
      <c r="BJ1131" s="141">
        <v>7673.9280000000135</v>
      </c>
      <c r="BK1131" s="141">
        <v>7426.4082500000131</v>
      </c>
      <c r="BL1131" s="141">
        <v>7178.8885000000128</v>
      </c>
      <c r="BM1131" s="141">
        <v>6931.3687500000124</v>
      </c>
      <c r="BN1131" s="141">
        <v>6683.849000000012</v>
      </c>
      <c r="BO1131" s="141">
        <v>6436.3292500000116</v>
      </c>
      <c r="BP1131" s="141">
        <v>6188.8095000000112</v>
      </c>
    </row>
    <row r="1132" spans="4:68">
      <c r="D1132" s="174" t="s">
        <v>6107</v>
      </c>
      <c r="E1132" s="175">
        <v>3795.84</v>
      </c>
      <c r="F1132" s="174" t="s">
        <v>3520</v>
      </c>
      <c r="G1132" s="174" t="s">
        <v>6059</v>
      </c>
      <c r="H1132" s="174" t="s">
        <v>177</v>
      </c>
      <c r="I1132" s="174" t="s">
        <v>6105</v>
      </c>
      <c r="J1132" s="174" t="s">
        <v>6106</v>
      </c>
      <c r="K1132" s="174"/>
      <c r="L1132" s="174" t="s">
        <v>6062</v>
      </c>
      <c r="M1132" s="174" t="s">
        <v>3575</v>
      </c>
      <c r="N1132" s="176">
        <v>960</v>
      </c>
      <c r="O1132" s="174" t="s">
        <v>3407</v>
      </c>
      <c r="P1132" s="177">
        <v>35247</v>
      </c>
      <c r="Q1132" s="176">
        <v>204</v>
      </c>
      <c r="R1132" s="175">
        <v>806.37</v>
      </c>
      <c r="S1132" s="175">
        <v>2989.47</v>
      </c>
      <c r="T1132" s="178">
        <v>0</v>
      </c>
      <c r="U1132" s="96">
        <v>2</v>
      </c>
      <c r="V1132" s="38" t="s">
        <v>112</v>
      </c>
      <c r="W1132" s="38"/>
      <c r="X1132" s="137">
        <v>47.448</v>
      </c>
      <c r="Y1132" s="138">
        <v>64467</v>
      </c>
      <c r="Z1132" s="179">
        <v>63</v>
      </c>
      <c r="AA1132" s="139">
        <v>2076</v>
      </c>
      <c r="AB1132" s="131"/>
      <c r="AC1132" s="38"/>
      <c r="AD1132" s="140">
        <v>2989.47</v>
      </c>
      <c r="AE1132" s="141">
        <v>2942.0219999999999</v>
      </c>
      <c r="AF1132" s="141">
        <v>2894.5740000000001</v>
      </c>
      <c r="AG1132" s="141">
        <v>2847.1260000000002</v>
      </c>
      <c r="AH1132" s="141">
        <v>2799.6780000000003</v>
      </c>
      <c r="AI1132" s="141">
        <v>2752.2300000000005</v>
      </c>
      <c r="AJ1132" s="141">
        <v>2704.7820000000006</v>
      </c>
      <c r="AK1132" s="141">
        <v>2657.3340000000007</v>
      </c>
      <c r="AL1132" s="141">
        <v>2609.8860000000009</v>
      </c>
      <c r="AM1132" s="141">
        <v>2562.438000000001</v>
      </c>
      <c r="AN1132" s="141">
        <v>2514.9900000000011</v>
      </c>
      <c r="AO1132" s="141">
        <v>2467.5420000000013</v>
      </c>
      <c r="AP1132" s="141">
        <v>2420.0940000000014</v>
      </c>
      <c r="AQ1132" s="141">
        <v>2372.6460000000015</v>
      </c>
      <c r="AR1132" s="141">
        <v>2325.1980000000017</v>
      </c>
      <c r="AS1132" s="141">
        <v>2277.7500000000018</v>
      </c>
      <c r="AT1132" s="141">
        <v>2230.302000000002</v>
      </c>
      <c r="AU1132" s="141">
        <v>2182.8540000000021</v>
      </c>
      <c r="AV1132" s="141">
        <v>2135.4060000000022</v>
      </c>
      <c r="AW1132" s="141">
        <v>2087.9580000000024</v>
      </c>
      <c r="AX1132" s="141">
        <v>2040.5100000000023</v>
      </c>
      <c r="AY1132" s="141">
        <v>1993.0620000000022</v>
      </c>
      <c r="AZ1132" s="141">
        <v>1945.6140000000021</v>
      </c>
      <c r="BA1132" s="141">
        <v>1898.166000000002</v>
      </c>
      <c r="BB1132" s="141">
        <v>1850.7180000000019</v>
      </c>
      <c r="BC1132" s="141">
        <v>1803.2700000000018</v>
      </c>
      <c r="BD1132" s="141">
        <v>1755.8220000000017</v>
      </c>
      <c r="BE1132" s="141">
        <v>1708.3740000000016</v>
      </c>
      <c r="BF1132" s="141">
        <v>1660.9260000000015</v>
      </c>
      <c r="BG1132" s="141">
        <v>1613.4780000000014</v>
      </c>
      <c r="BH1132" s="141">
        <v>1566.0300000000013</v>
      </c>
      <c r="BI1132" s="141">
        <v>1518.5820000000012</v>
      </c>
      <c r="BJ1132" s="141">
        <v>1471.1340000000012</v>
      </c>
      <c r="BK1132" s="141">
        <v>1423.6860000000011</v>
      </c>
      <c r="BL1132" s="141">
        <v>1376.238000000001</v>
      </c>
      <c r="BM1132" s="141">
        <v>1328.7900000000009</v>
      </c>
      <c r="BN1132" s="141">
        <v>1281.3420000000008</v>
      </c>
      <c r="BO1132" s="141">
        <v>1233.8940000000007</v>
      </c>
      <c r="BP1132" s="141">
        <v>1186.4460000000006</v>
      </c>
    </row>
    <row r="1133" spans="4:68">
      <c r="D1133" s="174" t="s">
        <v>6108</v>
      </c>
      <c r="E1133" s="176">
        <v>711134</v>
      </c>
      <c r="F1133" s="174" t="s">
        <v>3420</v>
      </c>
      <c r="G1133" s="174" t="s">
        <v>6059</v>
      </c>
      <c r="H1133" s="174" t="s">
        <v>177</v>
      </c>
      <c r="I1133" s="174" t="s">
        <v>3098</v>
      </c>
      <c r="J1133" s="174" t="s">
        <v>6109</v>
      </c>
      <c r="K1133" s="174"/>
      <c r="L1133" s="174" t="s">
        <v>6062</v>
      </c>
      <c r="M1133" s="174" t="s">
        <v>3575</v>
      </c>
      <c r="N1133" s="176">
        <v>960</v>
      </c>
      <c r="O1133" s="174" t="s">
        <v>3407</v>
      </c>
      <c r="P1133" s="177">
        <v>35247</v>
      </c>
      <c r="Q1133" s="176">
        <v>204</v>
      </c>
      <c r="R1133" s="175">
        <v>151091.21</v>
      </c>
      <c r="S1133" s="175">
        <v>560042.79</v>
      </c>
      <c r="T1133" s="178">
        <v>1</v>
      </c>
      <c r="U1133" s="96">
        <v>2</v>
      </c>
      <c r="V1133" s="38" t="s">
        <v>112</v>
      </c>
      <c r="W1133" s="38"/>
      <c r="X1133" s="137">
        <v>8889.1749999999993</v>
      </c>
      <c r="Y1133" s="138">
        <v>64467</v>
      </c>
      <c r="Z1133" s="179">
        <v>63</v>
      </c>
      <c r="AA1133" s="139">
        <v>2076</v>
      </c>
      <c r="AB1133" s="131"/>
      <c r="AC1133" s="38"/>
      <c r="AD1133" s="140">
        <v>560042.79</v>
      </c>
      <c r="AE1133" s="141">
        <v>551153.61499999999</v>
      </c>
      <c r="AF1133" s="141">
        <v>542264.43999999994</v>
      </c>
      <c r="AG1133" s="141">
        <v>533375.2649999999</v>
      </c>
      <c r="AH1133" s="141">
        <v>524486.08999999985</v>
      </c>
      <c r="AI1133" s="141">
        <v>515596.91499999986</v>
      </c>
      <c r="AJ1133" s="141">
        <v>506707.73999999987</v>
      </c>
      <c r="AK1133" s="141">
        <v>497818.56499999989</v>
      </c>
      <c r="AL1133" s="141">
        <v>488929.3899999999</v>
      </c>
      <c r="AM1133" s="141">
        <v>480040.21499999991</v>
      </c>
      <c r="AN1133" s="141">
        <v>471151.03999999992</v>
      </c>
      <c r="AO1133" s="141">
        <v>462261.86499999993</v>
      </c>
      <c r="AP1133" s="141">
        <v>453372.68999999994</v>
      </c>
      <c r="AQ1133" s="141">
        <v>444483.51499999996</v>
      </c>
      <c r="AR1133" s="141">
        <v>435594.33999999997</v>
      </c>
      <c r="AS1133" s="141">
        <v>426705.16499999998</v>
      </c>
      <c r="AT1133" s="141">
        <v>417815.99</v>
      </c>
      <c r="AU1133" s="141">
        <v>408926.815</v>
      </c>
      <c r="AV1133" s="141">
        <v>400037.64</v>
      </c>
      <c r="AW1133" s="141">
        <v>391148.46500000003</v>
      </c>
      <c r="AX1133" s="141">
        <v>382259.29000000004</v>
      </c>
      <c r="AY1133" s="141">
        <v>373370.11500000005</v>
      </c>
      <c r="AZ1133" s="141">
        <v>364480.94000000006</v>
      </c>
      <c r="BA1133" s="141">
        <v>355591.76500000007</v>
      </c>
      <c r="BB1133" s="141">
        <v>346702.59000000008</v>
      </c>
      <c r="BC1133" s="141">
        <v>337813.4150000001</v>
      </c>
      <c r="BD1133" s="141">
        <v>328924.24000000011</v>
      </c>
      <c r="BE1133" s="141">
        <v>320035.06500000012</v>
      </c>
      <c r="BF1133" s="141">
        <v>311145.89000000013</v>
      </c>
      <c r="BG1133" s="141">
        <v>302256.71500000014</v>
      </c>
      <c r="BH1133" s="141">
        <v>293367.54000000015</v>
      </c>
      <c r="BI1133" s="141">
        <v>284478.36500000017</v>
      </c>
      <c r="BJ1133" s="141">
        <v>275589.19000000018</v>
      </c>
      <c r="BK1133" s="141">
        <v>266700.01500000019</v>
      </c>
      <c r="BL1133" s="141">
        <v>257810.8400000002</v>
      </c>
      <c r="BM1133" s="141">
        <v>248921.66500000021</v>
      </c>
      <c r="BN1133" s="141">
        <v>240032.49000000022</v>
      </c>
      <c r="BO1133" s="141">
        <v>231143.31500000024</v>
      </c>
      <c r="BP1133" s="141">
        <v>222254.14000000025</v>
      </c>
    </row>
    <row r="1134" spans="4:68">
      <c r="D1134" s="174" t="s">
        <v>6110</v>
      </c>
      <c r="E1134" s="176">
        <v>117424</v>
      </c>
      <c r="F1134" s="174" t="s">
        <v>3466</v>
      </c>
      <c r="G1134" s="174" t="s">
        <v>6059</v>
      </c>
      <c r="H1134" s="174" t="s">
        <v>177</v>
      </c>
      <c r="I1134" s="174" t="s">
        <v>3098</v>
      </c>
      <c r="J1134" s="174" t="s">
        <v>6109</v>
      </c>
      <c r="K1134" s="174"/>
      <c r="L1134" s="174" t="s">
        <v>6062</v>
      </c>
      <c r="M1134" s="174" t="s">
        <v>3575</v>
      </c>
      <c r="N1134" s="176">
        <v>960</v>
      </c>
      <c r="O1134" s="174" t="s">
        <v>3407</v>
      </c>
      <c r="P1134" s="177">
        <v>35247</v>
      </c>
      <c r="Q1134" s="176">
        <v>204</v>
      </c>
      <c r="R1134" s="175">
        <v>24948.53</v>
      </c>
      <c r="S1134" s="175">
        <v>92475.47</v>
      </c>
      <c r="T1134" s="178">
        <v>1</v>
      </c>
      <c r="U1134" s="96">
        <v>2</v>
      </c>
      <c r="V1134" s="38" t="s">
        <v>112</v>
      </c>
      <c r="W1134" s="38"/>
      <c r="X1134" s="137">
        <v>1467.8</v>
      </c>
      <c r="Y1134" s="138">
        <v>64467</v>
      </c>
      <c r="Z1134" s="179">
        <v>63</v>
      </c>
      <c r="AA1134" s="139">
        <v>2076</v>
      </c>
      <c r="AB1134" s="131"/>
      <c r="AC1134" s="38"/>
      <c r="AD1134" s="140">
        <v>92475.47</v>
      </c>
      <c r="AE1134" s="141">
        <v>91007.67</v>
      </c>
      <c r="AF1134" s="141">
        <v>89539.87</v>
      </c>
      <c r="AG1134" s="141">
        <v>88072.069999999992</v>
      </c>
      <c r="AH1134" s="141">
        <v>86604.26999999999</v>
      </c>
      <c r="AI1134" s="141">
        <v>85136.469999999987</v>
      </c>
      <c r="AJ1134" s="141">
        <v>83668.669999999984</v>
      </c>
      <c r="AK1134" s="141">
        <v>82200.869999999981</v>
      </c>
      <c r="AL1134" s="141">
        <v>80733.069999999978</v>
      </c>
      <c r="AM1134" s="141">
        <v>79265.269999999975</v>
      </c>
      <c r="AN1134" s="141">
        <v>77797.469999999972</v>
      </c>
      <c r="AO1134" s="141">
        <v>76329.669999999969</v>
      </c>
      <c r="AP1134" s="141">
        <v>74861.869999999966</v>
      </c>
      <c r="AQ1134" s="141">
        <v>73394.069999999963</v>
      </c>
      <c r="AR1134" s="141">
        <v>71926.26999999996</v>
      </c>
      <c r="AS1134" s="141">
        <v>70458.469999999958</v>
      </c>
      <c r="AT1134" s="141">
        <v>68990.669999999955</v>
      </c>
      <c r="AU1134" s="141">
        <v>67522.869999999952</v>
      </c>
      <c r="AV1134" s="141">
        <v>66055.069999999949</v>
      </c>
      <c r="AW1134" s="141">
        <v>64587.269999999946</v>
      </c>
      <c r="AX1134" s="141">
        <v>63119.469999999943</v>
      </c>
      <c r="AY1134" s="141">
        <v>61651.66999999994</v>
      </c>
      <c r="AZ1134" s="141">
        <v>60183.869999999937</v>
      </c>
      <c r="BA1134" s="141">
        <v>58716.069999999934</v>
      </c>
      <c r="BB1134" s="141">
        <v>57248.269999999931</v>
      </c>
      <c r="BC1134" s="141">
        <v>55780.469999999928</v>
      </c>
      <c r="BD1134" s="141">
        <v>54312.669999999925</v>
      </c>
      <c r="BE1134" s="141">
        <v>52844.869999999923</v>
      </c>
      <c r="BF1134" s="141">
        <v>51377.06999999992</v>
      </c>
      <c r="BG1134" s="141">
        <v>49909.269999999917</v>
      </c>
      <c r="BH1134" s="141">
        <v>48441.469999999914</v>
      </c>
      <c r="BI1134" s="141">
        <v>46973.669999999911</v>
      </c>
      <c r="BJ1134" s="141">
        <v>45505.869999999908</v>
      </c>
      <c r="BK1134" s="141">
        <v>44038.069999999905</v>
      </c>
      <c r="BL1134" s="141">
        <v>42570.269999999902</v>
      </c>
      <c r="BM1134" s="141">
        <v>41102.469999999899</v>
      </c>
      <c r="BN1134" s="141">
        <v>39634.669999999896</v>
      </c>
      <c r="BO1134" s="141">
        <v>38166.869999999893</v>
      </c>
      <c r="BP1134" s="141">
        <v>36699.069999999891</v>
      </c>
    </row>
    <row r="1135" spans="4:68">
      <c r="D1135" s="174" t="s">
        <v>6111</v>
      </c>
      <c r="E1135" s="176">
        <v>7</v>
      </c>
      <c r="F1135" s="174" t="s">
        <v>3516</v>
      </c>
      <c r="G1135" s="174" t="s">
        <v>6059</v>
      </c>
      <c r="H1135" s="174" t="s">
        <v>177</v>
      </c>
      <c r="I1135" s="174" t="s">
        <v>3098</v>
      </c>
      <c r="J1135" s="174" t="s">
        <v>6109</v>
      </c>
      <c r="K1135" s="174"/>
      <c r="L1135" s="174" t="s">
        <v>6062</v>
      </c>
      <c r="M1135" s="174" t="s">
        <v>3575</v>
      </c>
      <c r="N1135" s="176">
        <v>960</v>
      </c>
      <c r="O1135" s="174" t="s">
        <v>3407</v>
      </c>
      <c r="P1135" s="177">
        <v>35247</v>
      </c>
      <c r="Q1135" s="176">
        <v>204</v>
      </c>
      <c r="R1135" s="175">
        <v>1.38</v>
      </c>
      <c r="S1135" s="175">
        <v>5.62</v>
      </c>
      <c r="T1135" s="178">
        <v>1</v>
      </c>
      <c r="U1135" s="96">
        <v>2</v>
      </c>
      <c r="V1135" s="38" t="s">
        <v>112</v>
      </c>
      <c r="W1135" s="38"/>
      <c r="X1135" s="137">
        <v>8.7499999999999994E-2</v>
      </c>
      <c r="Y1135" s="138">
        <v>64467</v>
      </c>
      <c r="Z1135" s="179">
        <v>63</v>
      </c>
      <c r="AA1135" s="139">
        <v>2076</v>
      </c>
      <c r="AB1135" s="131"/>
      <c r="AC1135" s="38"/>
      <c r="AD1135" s="140">
        <v>5.62</v>
      </c>
      <c r="AE1135" s="141">
        <v>5.5324999999999998</v>
      </c>
      <c r="AF1135" s="141">
        <v>5.4449999999999994</v>
      </c>
      <c r="AG1135" s="141">
        <v>5.357499999999999</v>
      </c>
      <c r="AH1135" s="141">
        <v>5.2699999999999987</v>
      </c>
      <c r="AI1135" s="141">
        <v>5.1824999999999983</v>
      </c>
      <c r="AJ1135" s="141">
        <v>5.094999999999998</v>
      </c>
      <c r="AK1135" s="141">
        <v>5.0074999999999976</v>
      </c>
      <c r="AL1135" s="141">
        <v>4.9199999999999973</v>
      </c>
      <c r="AM1135" s="141">
        <v>4.8324999999999969</v>
      </c>
      <c r="AN1135" s="141">
        <v>4.7449999999999966</v>
      </c>
      <c r="AO1135" s="141">
        <v>4.6574999999999962</v>
      </c>
      <c r="AP1135" s="141">
        <v>4.5699999999999958</v>
      </c>
      <c r="AQ1135" s="141">
        <v>4.4824999999999955</v>
      </c>
      <c r="AR1135" s="141">
        <v>4.3949999999999951</v>
      </c>
      <c r="AS1135" s="141">
        <v>4.3074999999999948</v>
      </c>
      <c r="AT1135" s="141">
        <v>4.2199999999999944</v>
      </c>
      <c r="AU1135" s="141">
        <v>4.1324999999999941</v>
      </c>
      <c r="AV1135" s="141">
        <v>4.0449999999999937</v>
      </c>
      <c r="AW1135" s="141">
        <v>3.9574999999999938</v>
      </c>
      <c r="AX1135" s="141">
        <v>3.8699999999999939</v>
      </c>
      <c r="AY1135" s="141">
        <v>3.782499999999994</v>
      </c>
      <c r="AZ1135" s="141">
        <v>3.6949999999999941</v>
      </c>
      <c r="BA1135" s="141">
        <v>3.6074999999999942</v>
      </c>
      <c r="BB1135" s="141">
        <v>3.5199999999999942</v>
      </c>
      <c r="BC1135" s="141">
        <v>3.4324999999999943</v>
      </c>
      <c r="BD1135" s="141">
        <v>3.3449999999999944</v>
      </c>
      <c r="BE1135" s="141">
        <v>3.2574999999999945</v>
      </c>
      <c r="BF1135" s="141">
        <v>3.1699999999999946</v>
      </c>
      <c r="BG1135" s="141">
        <v>3.0824999999999947</v>
      </c>
      <c r="BH1135" s="141">
        <v>2.9949999999999948</v>
      </c>
      <c r="BI1135" s="141">
        <v>2.9074999999999949</v>
      </c>
      <c r="BJ1135" s="141">
        <v>2.819999999999995</v>
      </c>
      <c r="BK1135" s="141">
        <v>2.732499999999995</v>
      </c>
      <c r="BL1135" s="141">
        <v>2.6449999999999951</v>
      </c>
      <c r="BM1135" s="141">
        <v>2.5574999999999952</v>
      </c>
      <c r="BN1135" s="141">
        <v>2.4699999999999953</v>
      </c>
      <c r="BO1135" s="141">
        <v>2.3824999999999954</v>
      </c>
      <c r="BP1135" s="141">
        <v>2.2949999999999955</v>
      </c>
    </row>
    <row r="1136" spans="4:68">
      <c r="D1136" s="174" t="s">
        <v>6112</v>
      </c>
      <c r="E1136" s="176">
        <v>4543782</v>
      </c>
      <c r="F1136" s="174" t="s">
        <v>3472</v>
      </c>
      <c r="G1136" s="174" t="s">
        <v>6059</v>
      </c>
      <c r="H1136" s="174" t="s">
        <v>177</v>
      </c>
      <c r="I1136" s="174" t="s">
        <v>3098</v>
      </c>
      <c r="J1136" s="174" t="s">
        <v>6109</v>
      </c>
      <c r="K1136" s="174"/>
      <c r="L1136" s="174" t="s">
        <v>6062</v>
      </c>
      <c r="M1136" s="174" t="s">
        <v>3575</v>
      </c>
      <c r="N1136" s="176">
        <v>960</v>
      </c>
      <c r="O1136" s="174" t="s">
        <v>3407</v>
      </c>
      <c r="P1136" s="177">
        <v>35247</v>
      </c>
      <c r="Q1136" s="176">
        <v>204</v>
      </c>
      <c r="R1136" s="175">
        <v>965395.84</v>
      </c>
      <c r="S1136" s="175">
        <v>3578386.16</v>
      </c>
      <c r="T1136" s="178">
        <v>1</v>
      </c>
      <c r="U1136" s="96">
        <v>2</v>
      </c>
      <c r="V1136" s="38" t="s">
        <v>112</v>
      </c>
      <c r="W1136" s="38"/>
      <c r="X1136" s="137">
        <v>56797.274999999994</v>
      </c>
      <c r="Y1136" s="138">
        <v>64467</v>
      </c>
      <c r="Z1136" s="179">
        <v>63</v>
      </c>
      <c r="AA1136" s="139">
        <v>2076</v>
      </c>
      <c r="AB1136" s="131"/>
      <c r="AC1136" s="38"/>
      <c r="AD1136" s="140">
        <v>3578386.16</v>
      </c>
      <c r="AE1136" s="141">
        <v>3521588.8850000002</v>
      </c>
      <c r="AF1136" s="141">
        <v>3464791.6100000003</v>
      </c>
      <c r="AG1136" s="141">
        <v>3407994.3350000004</v>
      </c>
      <c r="AH1136" s="141">
        <v>3351197.0600000005</v>
      </c>
      <c r="AI1136" s="141">
        <v>3294399.7850000006</v>
      </c>
      <c r="AJ1136" s="141">
        <v>3237602.5100000007</v>
      </c>
      <c r="AK1136" s="141">
        <v>3180805.2350000008</v>
      </c>
      <c r="AL1136" s="141">
        <v>3124007.9600000009</v>
      </c>
      <c r="AM1136" s="141">
        <v>3067210.685000001</v>
      </c>
      <c r="AN1136" s="141">
        <v>3010413.4100000011</v>
      </c>
      <c r="AO1136" s="141">
        <v>2953616.1350000012</v>
      </c>
      <c r="AP1136" s="141">
        <v>2896818.8600000013</v>
      </c>
      <c r="AQ1136" s="141">
        <v>2840021.5850000014</v>
      </c>
      <c r="AR1136" s="141">
        <v>2783224.3100000015</v>
      </c>
      <c r="AS1136" s="141">
        <v>2726427.0350000015</v>
      </c>
      <c r="AT1136" s="141">
        <v>2669629.7600000016</v>
      </c>
      <c r="AU1136" s="141">
        <v>2612832.4850000017</v>
      </c>
      <c r="AV1136" s="141">
        <v>2556035.2100000018</v>
      </c>
      <c r="AW1136" s="141">
        <v>2499237.9350000019</v>
      </c>
      <c r="AX1136" s="141">
        <v>2442440.660000002</v>
      </c>
      <c r="AY1136" s="141">
        <v>2385643.3850000021</v>
      </c>
      <c r="AZ1136" s="141">
        <v>2328846.1100000022</v>
      </c>
      <c r="BA1136" s="141">
        <v>2272048.8350000023</v>
      </c>
      <c r="BB1136" s="141">
        <v>2215251.5600000024</v>
      </c>
      <c r="BC1136" s="141">
        <v>2158454.2850000025</v>
      </c>
      <c r="BD1136" s="141">
        <v>2101657.0100000026</v>
      </c>
      <c r="BE1136" s="141">
        <v>2044859.7350000027</v>
      </c>
      <c r="BF1136" s="141">
        <v>1988062.4600000028</v>
      </c>
      <c r="BG1136" s="141">
        <v>1931265.1850000028</v>
      </c>
      <c r="BH1136" s="141">
        <v>1874467.9100000029</v>
      </c>
      <c r="BI1136" s="141">
        <v>1817670.635000003</v>
      </c>
      <c r="BJ1136" s="141">
        <v>1760873.3600000031</v>
      </c>
      <c r="BK1136" s="141">
        <v>1704076.0850000032</v>
      </c>
      <c r="BL1136" s="141">
        <v>1647278.8100000033</v>
      </c>
      <c r="BM1136" s="141">
        <v>1590481.5350000034</v>
      </c>
      <c r="BN1136" s="141">
        <v>1533684.2600000035</v>
      </c>
      <c r="BO1136" s="141">
        <v>1476886.9850000036</v>
      </c>
      <c r="BP1136" s="141">
        <v>1420089.7100000037</v>
      </c>
    </row>
    <row r="1137" spans="4:68">
      <c r="D1137" s="174" t="s">
        <v>6113</v>
      </c>
      <c r="E1137" s="176">
        <v>975237</v>
      </c>
      <c r="F1137" s="174" t="s">
        <v>3475</v>
      </c>
      <c r="G1137" s="174" t="s">
        <v>6059</v>
      </c>
      <c r="H1137" s="174" t="s">
        <v>177</v>
      </c>
      <c r="I1137" s="174" t="s">
        <v>3098</v>
      </c>
      <c r="J1137" s="174" t="s">
        <v>6109</v>
      </c>
      <c r="K1137" s="174"/>
      <c r="L1137" s="174" t="s">
        <v>6062</v>
      </c>
      <c r="M1137" s="174" t="s">
        <v>3575</v>
      </c>
      <c r="N1137" s="176">
        <v>960</v>
      </c>
      <c r="O1137" s="174" t="s">
        <v>3407</v>
      </c>
      <c r="P1137" s="177">
        <v>35247</v>
      </c>
      <c r="Q1137" s="176">
        <v>204</v>
      </c>
      <c r="R1137" s="175">
        <v>207203.96</v>
      </c>
      <c r="S1137" s="175">
        <v>768033.04</v>
      </c>
      <c r="T1137" s="178">
        <v>1</v>
      </c>
      <c r="U1137" s="96">
        <v>2</v>
      </c>
      <c r="V1137" s="38" t="s">
        <v>112</v>
      </c>
      <c r="W1137" s="38"/>
      <c r="X1137" s="137">
        <v>12190.462500000001</v>
      </c>
      <c r="Y1137" s="138">
        <v>64467</v>
      </c>
      <c r="Z1137" s="179">
        <v>63</v>
      </c>
      <c r="AA1137" s="139">
        <v>2076</v>
      </c>
      <c r="AB1137" s="131"/>
      <c r="AC1137" s="38"/>
      <c r="AD1137" s="140">
        <v>768033.04</v>
      </c>
      <c r="AE1137" s="141">
        <v>755842.57750000001</v>
      </c>
      <c r="AF1137" s="141">
        <v>743652.11499999999</v>
      </c>
      <c r="AG1137" s="141">
        <v>731461.65249999997</v>
      </c>
      <c r="AH1137" s="141">
        <v>719271.19</v>
      </c>
      <c r="AI1137" s="141">
        <v>707080.72749999992</v>
      </c>
      <c r="AJ1137" s="141">
        <v>694890.2649999999</v>
      </c>
      <c r="AK1137" s="141">
        <v>682699.80249999987</v>
      </c>
      <c r="AL1137" s="141">
        <v>670509.33999999985</v>
      </c>
      <c r="AM1137" s="141">
        <v>658318.87749999983</v>
      </c>
      <c r="AN1137" s="141">
        <v>646128.4149999998</v>
      </c>
      <c r="AO1137" s="141">
        <v>633937.95249999978</v>
      </c>
      <c r="AP1137" s="141">
        <v>621747.48999999976</v>
      </c>
      <c r="AQ1137" s="141">
        <v>609557.02749999973</v>
      </c>
      <c r="AR1137" s="141">
        <v>597366.56499999971</v>
      </c>
      <c r="AS1137" s="141">
        <v>585176.10249999969</v>
      </c>
      <c r="AT1137" s="141">
        <v>572985.63999999966</v>
      </c>
      <c r="AU1137" s="141">
        <v>560795.17749999964</v>
      </c>
      <c r="AV1137" s="141">
        <v>548604.71499999962</v>
      </c>
      <c r="AW1137" s="141">
        <v>536414.25249999959</v>
      </c>
      <c r="AX1137" s="141">
        <v>524223.78999999957</v>
      </c>
      <c r="AY1137" s="141">
        <v>512033.32749999955</v>
      </c>
      <c r="AZ1137" s="141">
        <v>499842.86499999953</v>
      </c>
      <c r="BA1137" s="141">
        <v>487652.4024999995</v>
      </c>
      <c r="BB1137" s="141">
        <v>475461.93999999948</v>
      </c>
      <c r="BC1137" s="141">
        <v>463271.47749999946</v>
      </c>
      <c r="BD1137" s="141">
        <v>451081.01499999943</v>
      </c>
      <c r="BE1137" s="141">
        <v>438890.55249999941</v>
      </c>
      <c r="BF1137" s="141">
        <v>426700.08999999939</v>
      </c>
      <c r="BG1137" s="141">
        <v>414509.62749999936</v>
      </c>
      <c r="BH1137" s="141">
        <v>402319.16499999934</v>
      </c>
      <c r="BI1137" s="141">
        <v>390128.70249999932</v>
      </c>
      <c r="BJ1137" s="141">
        <v>377938.23999999929</v>
      </c>
      <c r="BK1137" s="141">
        <v>365747.77749999927</v>
      </c>
      <c r="BL1137" s="141">
        <v>353557.31499999925</v>
      </c>
      <c r="BM1137" s="141">
        <v>341366.85249999922</v>
      </c>
      <c r="BN1137" s="141">
        <v>329176.3899999992</v>
      </c>
      <c r="BO1137" s="141">
        <v>316985.92749999918</v>
      </c>
      <c r="BP1137" s="141">
        <v>304795.46499999915</v>
      </c>
    </row>
    <row r="1138" spans="4:68">
      <c r="D1138" s="174" t="s">
        <v>6114</v>
      </c>
      <c r="E1138" s="176">
        <v>38988</v>
      </c>
      <c r="F1138" s="174" t="s">
        <v>3478</v>
      </c>
      <c r="G1138" s="174" t="s">
        <v>6059</v>
      </c>
      <c r="H1138" s="174" t="s">
        <v>177</v>
      </c>
      <c r="I1138" s="174" t="s">
        <v>3098</v>
      </c>
      <c r="J1138" s="174" t="s">
        <v>6109</v>
      </c>
      <c r="K1138" s="174"/>
      <c r="L1138" s="174" t="s">
        <v>6062</v>
      </c>
      <c r="M1138" s="174" t="s">
        <v>3575</v>
      </c>
      <c r="N1138" s="176">
        <v>960</v>
      </c>
      <c r="O1138" s="174" t="s">
        <v>3407</v>
      </c>
      <c r="P1138" s="177">
        <v>35247</v>
      </c>
      <c r="Q1138" s="176">
        <v>204</v>
      </c>
      <c r="R1138" s="175">
        <v>8283.59</v>
      </c>
      <c r="S1138" s="175">
        <v>30704.41</v>
      </c>
      <c r="T1138" s="178">
        <v>1</v>
      </c>
      <c r="U1138" s="96">
        <v>2</v>
      </c>
      <c r="V1138" s="38" t="s">
        <v>112</v>
      </c>
      <c r="W1138" s="38"/>
      <c r="X1138" s="137">
        <v>487.34999999999997</v>
      </c>
      <c r="Y1138" s="138">
        <v>64467</v>
      </c>
      <c r="Z1138" s="179">
        <v>63</v>
      </c>
      <c r="AA1138" s="139">
        <v>2076</v>
      </c>
      <c r="AB1138" s="131"/>
      <c r="AC1138" s="38"/>
      <c r="AD1138" s="140">
        <v>30704.41</v>
      </c>
      <c r="AE1138" s="141">
        <v>30217.06</v>
      </c>
      <c r="AF1138" s="141">
        <v>29729.710000000003</v>
      </c>
      <c r="AG1138" s="141">
        <v>29242.360000000004</v>
      </c>
      <c r="AH1138" s="141">
        <v>28755.010000000006</v>
      </c>
      <c r="AI1138" s="141">
        <v>28267.660000000007</v>
      </c>
      <c r="AJ1138" s="141">
        <v>27780.310000000009</v>
      </c>
      <c r="AK1138" s="141">
        <v>27292.96000000001</v>
      </c>
      <c r="AL1138" s="141">
        <v>26805.610000000011</v>
      </c>
      <c r="AM1138" s="141">
        <v>26318.260000000013</v>
      </c>
      <c r="AN1138" s="141">
        <v>25830.910000000014</v>
      </c>
      <c r="AO1138" s="141">
        <v>25343.560000000016</v>
      </c>
      <c r="AP1138" s="141">
        <v>24856.210000000017</v>
      </c>
      <c r="AQ1138" s="141">
        <v>24368.860000000019</v>
      </c>
      <c r="AR1138" s="141">
        <v>23881.51000000002</v>
      </c>
      <c r="AS1138" s="141">
        <v>23394.160000000022</v>
      </c>
      <c r="AT1138" s="141">
        <v>22906.810000000023</v>
      </c>
      <c r="AU1138" s="141">
        <v>22419.460000000025</v>
      </c>
      <c r="AV1138" s="141">
        <v>21932.110000000026</v>
      </c>
      <c r="AW1138" s="141">
        <v>21444.760000000028</v>
      </c>
      <c r="AX1138" s="141">
        <v>20957.410000000029</v>
      </c>
      <c r="AY1138" s="141">
        <v>20470.06000000003</v>
      </c>
      <c r="AZ1138" s="141">
        <v>19982.710000000032</v>
      </c>
      <c r="BA1138" s="141">
        <v>19495.360000000033</v>
      </c>
      <c r="BB1138" s="141">
        <v>19008.010000000035</v>
      </c>
      <c r="BC1138" s="141">
        <v>18520.660000000036</v>
      </c>
      <c r="BD1138" s="141">
        <v>18033.310000000038</v>
      </c>
      <c r="BE1138" s="141">
        <v>17545.960000000039</v>
      </c>
      <c r="BF1138" s="141">
        <v>17058.610000000041</v>
      </c>
      <c r="BG1138" s="141">
        <v>16571.260000000042</v>
      </c>
      <c r="BH1138" s="141">
        <v>16083.910000000042</v>
      </c>
      <c r="BI1138" s="141">
        <v>15596.560000000041</v>
      </c>
      <c r="BJ1138" s="141">
        <v>15109.210000000041</v>
      </c>
      <c r="BK1138" s="141">
        <v>14621.860000000041</v>
      </c>
      <c r="BL1138" s="141">
        <v>14134.51000000004</v>
      </c>
      <c r="BM1138" s="141">
        <v>13647.16000000004</v>
      </c>
      <c r="BN1138" s="141">
        <v>13159.81000000004</v>
      </c>
      <c r="BO1138" s="141">
        <v>12672.460000000039</v>
      </c>
      <c r="BP1138" s="141">
        <v>12185.110000000039</v>
      </c>
    </row>
    <row r="1139" spans="4:68">
      <c r="D1139" s="174" t="s">
        <v>6115</v>
      </c>
      <c r="E1139" s="175">
        <v>68205.960000000006</v>
      </c>
      <c r="F1139" s="174" t="s">
        <v>3540</v>
      </c>
      <c r="G1139" s="174" t="s">
        <v>3772</v>
      </c>
      <c r="H1139" s="174" t="s">
        <v>177</v>
      </c>
      <c r="I1139" s="174" t="s">
        <v>6116</v>
      </c>
      <c r="J1139" s="174" t="s">
        <v>6117</v>
      </c>
      <c r="K1139" s="174"/>
      <c r="L1139" s="174" t="s">
        <v>6062</v>
      </c>
      <c r="M1139" s="174" t="s">
        <v>6118</v>
      </c>
      <c r="N1139" s="176">
        <v>960</v>
      </c>
      <c r="O1139" s="174" t="s">
        <v>3407</v>
      </c>
      <c r="P1139" s="177">
        <v>35246</v>
      </c>
      <c r="Q1139" s="176">
        <v>204</v>
      </c>
      <c r="R1139" s="175">
        <v>14493.71</v>
      </c>
      <c r="S1139" s="175">
        <v>53712.25</v>
      </c>
      <c r="T1139" s="178">
        <v>0</v>
      </c>
      <c r="U1139" s="96">
        <v>2</v>
      </c>
      <c r="V1139" s="38" t="s">
        <v>112</v>
      </c>
      <c r="W1139" s="38"/>
      <c r="X1139" s="137">
        <v>852.57450000000006</v>
      </c>
      <c r="Y1139" s="138">
        <v>64466</v>
      </c>
      <c r="Z1139" s="179">
        <v>63</v>
      </c>
      <c r="AA1139" s="139">
        <v>2076</v>
      </c>
      <c r="AB1139" s="131"/>
      <c r="AC1139" s="38"/>
      <c r="AD1139" s="140">
        <v>53712.25</v>
      </c>
      <c r="AE1139" s="141">
        <v>52859.675499999998</v>
      </c>
      <c r="AF1139" s="141">
        <v>52007.100999999995</v>
      </c>
      <c r="AG1139" s="141">
        <v>51154.526499999993</v>
      </c>
      <c r="AH1139" s="141">
        <v>50301.95199999999</v>
      </c>
      <c r="AI1139" s="141">
        <v>49449.377499999988</v>
      </c>
      <c r="AJ1139" s="141">
        <v>48596.802999999985</v>
      </c>
      <c r="AK1139" s="141">
        <v>47744.228499999983</v>
      </c>
      <c r="AL1139" s="141">
        <v>46891.65399999998</v>
      </c>
      <c r="AM1139" s="141">
        <v>46039.079499999978</v>
      </c>
      <c r="AN1139" s="141">
        <v>45186.504999999976</v>
      </c>
      <c r="AO1139" s="141">
        <v>44333.930499999973</v>
      </c>
      <c r="AP1139" s="141">
        <v>43481.355999999971</v>
      </c>
      <c r="AQ1139" s="141">
        <v>42628.781499999968</v>
      </c>
      <c r="AR1139" s="141">
        <v>41776.206999999966</v>
      </c>
      <c r="AS1139" s="141">
        <v>40923.632499999963</v>
      </c>
      <c r="AT1139" s="141">
        <v>40071.057999999961</v>
      </c>
      <c r="AU1139" s="141">
        <v>39218.483499999958</v>
      </c>
      <c r="AV1139" s="141">
        <v>38365.908999999956</v>
      </c>
      <c r="AW1139" s="141">
        <v>37513.334499999954</v>
      </c>
      <c r="AX1139" s="141">
        <v>36660.759999999951</v>
      </c>
      <c r="AY1139" s="141">
        <v>35808.185499999949</v>
      </c>
      <c r="AZ1139" s="141">
        <v>34955.610999999946</v>
      </c>
      <c r="BA1139" s="141">
        <v>34103.036499999944</v>
      </c>
      <c r="BB1139" s="141">
        <v>33250.461999999941</v>
      </c>
      <c r="BC1139" s="141">
        <v>32397.887499999943</v>
      </c>
      <c r="BD1139" s="141">
        <v>31545.312999999944</v>
      </c>
      <c r="BE1139" s="141">
        <v>30692.738499999945</v>
      </c>
      <c r="BF1139" s="141">
        <v>29840.163999999946</v>
      </c>
      <c r="BG1139" s="141">
        <v>28987.589499999947</v>
      </c>
      <c r="BH1139" s="141">
        <v>28135.014999999948</v>
      </c>
      <c r="BI1139" s="141">
        <v>27282.44049999995</v>
      </c>
      <c r="BJ1139" s="141">
        <v>26429.865999999951</v>
      </c>
      <c r="BK1139" s="141">
        <v>25577.291499999952</v>
      </c>
      <c r="BL1139" s="141">
        <v>24724.716999999953</v>
      </c>
      <c r="BM1139" s="141">
        <v>23872.142499999954</v>
      </c>
      <c r="BN1139" s="141">
        <v>23019.567999999956</v>
      </c>
      <c r="BO1139" s="141">
        <v>22166.993499999957</v>
      </c>
      <c r="BP1139" s="141">
        <v>21314.418999999958</v>
      </c>
    </row>
    <row r="1140" spans="4:68">
      <c r="D1140" s="174" t="s">
        <v>6119</v>
      </c>
      <c r="E1140" s="175">
        <v>52104.79</v>
      </c>
      <c r="F1140" s="174" t="s">
        <v>3540</v>
      </c>
      <c r="G1140" s="174" t="s">
        <v>3772</v>
      </c>
      <c r="H1140" s="174" t="s">
        <v>177</v>
      </c>
      <c r="I1140" s="174" t="s">
        <v>6120</v>
      </c>
      <c r="J1140" s="174" t="s">
        <v>6121</v>
      </c>
      <c r="K1140" s="174"/>
      <c r="L1140" s="174" t="s">
        <v>6062</v>
      </c>
      <c r="M1140" s="174" t="s">
        <v>6122</v>
      </c>
      <c r="N1140" s="176">
        <v>960</v>
      </c>
      <c r="O1140" s="174" t="s">
        <v>3407</v>
      </c>
      <c r="P1140" s="177">
        <v>35246</v>
      </c>
      <c r="Q1140" s="176">
        <v>204</v>
      </c>
      <c r="R1140" s="175">
        <v>11072.12</v>
      </c>
      <c r="S1140" s="175">
        <v>41032.67</v>
      </c>
      <c r="T1140" s="178">
        <v>0</v>
      </c>
      <c r="U1140" s="96">
        <v>2</v>
      </c>
      <c r="V1140" s="38" t="s">
        <v>112</v>
      </c>
      <c r="W1140" s="38"/>
      <c r="X1140" s="137">
        <v>651.30987500000003</v>
      </c>
      <c r="Y1140" s="138">
        <v>64466</v>
      </c>
      <c r="Z1140" s="179">
        <v>63</v>
      </c>
      <c r="AA1140" s="139">
        <v>2076</v>
      </c>
      <c r="AB1140" s="131"/>
      <c r="AC1140" s="38"/>
      <c r="AD1140" s="140">
        <v>41032.67</v>
      </c>
      <c r="AE1140" s="141">
        <v>40381.360124999999</v>
      </c>
      <c r="AF1140" s="141">
        <v>39730.05025</v>
      </c>
      <c r="AG1140" s="141">
        <v>39078.740375000001</v>
      </c>
      <c r="AH1140" s="141">
        <v>38427.430500000002</v>
      </c>
      <c r="AI1140" s="141">
        <v>37776.120625000003</v>
      </c>
      <c r="AJ1140" s="141">
        <v>37124.810750000004</v>
      </c>
      <c r="AK1140" s="141">
        <v>36473.500875000005</v>
      </c>
      <c r="AL1140" s="141">
        <v>35822.191000000006</v>
      </c>
      <c r="AM1140" s="141">
        <v>35170.881125000007</v>
      </c>
      <c r="AN1140" s="141">
        <v>34519.571250000008</v>
      </c>
      <c r="AO1140" s="141">
        <v>33868.261375000009</v>
      </c>
      <c r="AP1140" s="141">
        <v>33216.95150000001</v>
      </c>
      <c r="AQ1140" s="141">
        <v>32565.641625000011</v>
      </c>
      <c r="AR1140" s="141">
        <v>31914.331750000012</v>
      </c>
      <c r="AS1140" s="141">
        <v>31263.021875000013</v>
      </c>
      <c r="AT1140" s="141">
        <v>30611.712000000014</v>
      </c>
      <c r="AU1140" s="141">
        <v>29960.402125000015</v>
      </c>
      <c r="AV1140" s="141">
        <v>29309.092250000016</v>
      </c>
      <c r="AW1140" s="141">
        <v>28657.782375000017</v>
      </c>
      <c r="AX1140" s="141">
        <v>28006.472500000018</v>
      </c>
      <c r="AY1140" s="141">
        <v>27355.162625000019</v>
      </c>
      <c r="AZ1140" s="141">
        <v>26703.85275000002</v>
      </c>
      <c r="BA1140" s="141">
        <v>26052.542875000021</v>
      </c>
      <c r="BB1140" s="141">
        <v>25401.233000000022</v>
      </c>
      <c r="BC1140" s="141">
        <v>24749.923125000023</v>
      </c>
      <c r="BD1140" s="141">
        <v>24098.613250000024</v>
      </c>
      <c r="BE1140" s="141">
        <v>23447.303375000025</v>
      </c>
      <c r="BF1140" s="141">
        <v>22795.993500000026</v>
      </c>
      <c r="BG1140" s="141">
        <v>22144.683625000027</v>
      </c>
      <c r="BH1140" s="141">
        <v>21493.373750000028</v>
      </c>
      <c r="BI1140" s="141">
        <v>20842.063875000029</v>
      </c>
      <c r="BJ1140" s="141">
        <v>20190.75400000003</v>
      </c>
      <c r="BK1140" s="141">
        <v>19539.444125000031</v>
      </c>
      <c r="BL1140" s="141">
        <v>18888.134250000032</v>
      </c>
      <c r="BM1140" s="141">
        <v>18236.824375000033</v>
      </c>
      <c r="BN1140" s="141">
        <v>17585.514500000034</v>
      </c>
      <c r="BO1140" s="141">
        <v>16934.204625000035</v>
      </c>
      <c r="BP1140" s="141">
        <v>16282.894750000034</v>
      </c>
    </row>
    <row r="1141" spans="4:68">
      <c r="D1141" s="174" t="s">
        <v>6123</v>
      </c>
      <c r="E1141" s="175">
        <v>11740.86</v>
      </c>
      <c r="F1141" s="174" t="s">
        <v>3540</v>
      </c>
      <c r="G1141" s="174" t="s">
        <v>3781</v>
      </c>
      <c r="H1141" s="174" t="s">
        <v>177</v>
      </c>
      <c r="I1141" s="174" t="s">
        <v>6124</v>
      </c>
      <c r="J1141" s="174" t="s">
        <v>6125</v>
      </c>
      <c r="K1141" s="174"/>
      <c r="L1141" s="174" t="s">
        <v>6062</v>
      </c>
      <c r="M1141" s="174" t="s">
        <v>6122</v>
      </c>
      <c r="N1141" s="176">
        <v>960</v>
      </c>
      <c r="O1141" s="174" t="s">
        <v>3407</v>
      </c>
      <c r="P1141" s="177">
        <v>35246</v>
      </c>
      <c r="Q1141" s="176">
        <v>204</v>
      </c>
      <c r="R1141" s="175">
        <v>2494.92</v>
      </c>
      <c r="S1141" s="175">
        <v>9245.94</v>
      </c>
      <c r="T1141" s="178">
        <v>0</v>
      </c>
      <c r="U1141" s="96">
        <v>2</v>
      </c>
      <c r="V1141" s="38" t="s">
        <v>112</v>
      </c>
      <c r="W1141" s="38"/>
      <c r="X1141" s="137">
        <v>146.76075</v>
      </c>
      <c r="Y1141" s="138">
        <v>64466</v>
      </c>
      <c r="Z1141" s="179">
        <v>63</v>
      </c>
      <c r="AA1141" s="139">
        <v>2076</v>
      </c>
      <c r="AB1141" s="131"/>
      <c r="AC1141" s="38"/>
      <c r="AD1141" s="140">
        <v>9245.94</v>
      </c>
      <c r="AE1141" s="141">
        <v>9099.179250000001</v>
      </c>
      <c r="AF1141" s="141">
        <v>8952.4185000000016</v>
      </c>
      <c r="AG1141" s="141">
        <v>8805.6577500000021</v>
      </c>
      <c r="AH1141" s="141">
        <v>8658.8970000000027</v>
      </c>
      <c r="AI1141" s="141">
        <v>8512.1362500000032</v>
      </c>
      <c r="AJ1141" s="141">
        <v>8365.3755000000037</v>
      </c>
      <c r="AK1141" s="141">
        <v>8218.6147500000043</v>
      </c>
      <c r="AL1141" s="141">
        <v>8071.8540000000039</v>
      </c>
      <c r="AM1141" s="141">
        <v>7925.0932500000035</v>
      </c>
      <c r="AN1141" s="141">
        <v>7778.3325000000032</v>
      </c>
      <c r="AO1141" s="141">
        <v>7631.5717500000028</v>
      </c>
      <c r="AP1141" s="141">
        <v>7484.8110000000024</v>
      </c>
      <c r="AQ1141" s="141">
        <v>7338.0502500000021</v>
      </c>
      <c r="AR1141" s="141">
        <v>7191.2895000000017</v>
      </c>
      <c r="AS1141" s="141">
        <v>7044.5287500000013</v>
      </c>
      <c r="AT1141" s="141">
        <v>6897.7680000000009</v>
      </c>
      <c r="AU1141" s="141">
        <v>6751.0072500000006</v>
      </c>
      <c r="AV1141" s="141">
        <v>6604.2465000000002</v>
      </c>
      <c r="AW1141" s="141">
        <v>6457.4857499999998</v>
      </c>
      <c r="AX1141" s="141">
        <v>6310.7249999999995</v>
      </c>
      <c r="AY1141" s="141">
        <v>6163.9642499999991</v>
      </c>
      <c r="AZ1141" s="141">
        <v>6017.2034999999987</v>
      </c>
      <c r="BA1141" s="141">
        <v>5870.4427499999983</v>
      </c>
      <c r="BB1141" s="141">
        <v>5723.681999999998</v>
      </c>
      <c r="BC1141" s="141">
        <v>5576.9212499999976</v>
      </c>
      <c r="BD1141" s="141">
        <v>5430.1604999999972</v>
      </c>
      <c r="BE1141" s="141">
        <v>5283.3997499999969</v>
      </c>
      <c r="BF1141" s="141">
        <v>5136.6389999999965</v>
      </c>
      <c r="BG1141" s="141">
        <v>4989.8782499999961</v>
      </c>
      <c r="BH1141" s="141">
        <v>4843.1174999999957</v>
      </c>
      <c r="BI1141" s="141">
        <v>4696.3567499999954</v>
      </c>
      <c r="BJ1141" s="141">
        <v>4549.595999999995</v>
      </c>
      <c r="BK1141" s="141">
        <v>4402.8352499999946</v>
      </c>
      <c r="BL1141" s="141">
        <v>4256.0744999999943</v>
      </c>
      <c r="BM1141" s="141">
        <v>4109.3137499999939</v>
      </c>
      <c r="BN1141" s="141">
        <v>3962.552999999994</v>
      </c>
      <c r="BO1141" s="141">
        <v>3815.7922499999941</v>
      </c>
      <c r="BP1141" s="141">
        <v>3669.0314999999941</v>
      </c>
    </row>
    <row r="1142" spans="4:68">
      <c r="D1142" s="174" t="s">
        <v>6126</v>
      </c>
      <c r="E1142" s="176">
        <v>34266</v>
      </c>
      <c r="F1142" s="174" t="s">
        <v>3466</v>
      </c>
      <c r="G1142" s="174" t="s">
        <v>3793</v>
      </c>
      <c r="H1142" s="174" t="s">
        <v>177</v>
      </c>
      <c r="I1142" s="174" t="s">
        <v>6127</v>
      </c>
      <c r="J1142" s="174" t="s">
        <v>6128</v>
      </c>
      <c r="K1142" s="174"/>
      <c r="L1142" s="174" t="s">
        <v>6062</v>
      </c>
      <c r="M1142" s="174" t="s">
        <v>3575</v>
      </c>
      <c r="N1142" s="176">
        <v>960</v>
      </c>
      <c r="O1142" s="174" t="s">
        <v>3407</v>
      </c>
      <c r="P1142" s="177">
        <v>35611</v>
      </c>
      <c r="Q1142" s="176">
        <v>192</v>
      </c>
      <c r="R1142" s="175">
        <v>6853.13</v>
      </c>
      <c r="S1142" s="175">
        <v>27412.87</v>
      </c>
      <c r="T1142" s="178">
        <v>0</v>
      </c>
      <c r="U1142" s="96">
        <v>2</v>
      </c>
      <c r="V1142" s="38" t="s">
        <v>112</v>
      </c>
      <c r="W1142" s="38"/>
      <c r="X1142" s="137">
        <v>428.32500000000005</v>
      </c>
      <c r="Y1142" s="138">
        <v>64831</v>
      </c>
      <c r="Z1142" s="179">
        <v>64</v>
      </c>
      <c r="AA1142" s="139">
        <v>2077</v>
      </c>
      <c r="AB1142" s="131"/>
      <c r="AC1142" s="38"/>
      <c r="AD1142" s="140">
        <v>27412.87</v>
      </c>
      <c r="AE1142" s="141">
        <v>26984.544999999998</v>
      </c>
      <c r="AF1142" s="141">
        <v>26556.219999999998</v>
      </c>
      <c r="AG1142" s="141">
        <v>26127.894999999997</v>
      </c>
      <c r="AH1142" s="141">
        <v>25699.569999999996</v>
      </c>
      <c r="AI1142" s="141">
        <v>25271.244999999995</v>
      </c>
      <c r="AJ1142" s="141">
        <v>24842.919999999995</v>
      </c>
      <c r="AK1142" s="141">
        <v>24414.594999999994</v>
      </c>
      <c r="AL1142" s="141">
        <v>23986.269999999993</v>
      </c>
      <c r="AM1142" s="141">
        <v>23557.944999999992</v>
      </c>
      <c r="AN1142" s="141">
        <v>23129.619999999992</v>
      </c>
      <c r="AO1142" s="141">
        <v>22701.294999999991</v>
      </c>
      <c r="AP1142" s="141">
        <v>22272.96999999999</v>
      </c>
      <c r="AQ1142" s="141">
        <v>21844.64499999999</v>
      </c>
      <c r="AR1142" s="141">
        <v>21416.319999999989</v>
      </c>
      <c r="AS1142" s="141">
        <v>20987.994999999988</v>
      </c>
      <c r="AT1142" s="141">
        <v>20559.669999999987</v>
      </c>
      <c r="AU1142" s="141">
        <v>20131.344999999987</v>
      </c>
      <c r="AV1142" s="141">
        <v>19703.019999999986</v>
      </c>
      <c r="AW1142" s="141">
        <v>19274.694999999985</v>
      </c>
      <c r="AX1142" s="141">
        <v>18846.369999999984</v>
      </c>
      <c r="AY1142" s="141">
        <v>18418.044999999984</v>
      </c>
      <c r="AZ1142" s="141">
        <v>17989.719999999983</v>
      </c>
      <c r="BA1142" s="141">
        <v>17561.394999999982</v>
      </c>
      <c r="BB1142" s="141">
        <v>17133.069999999982</v>
      </c>
      <c r="BC1142" s="141">
        <v>16704.744999999981</v>
      </c>
      <c r="BD1142" s="141">
        <v>16276.41999999998</v>
      </c>
      <c r="BE1142" s="141">
        <v>15848.094999999979</v>
      </c>
      <c r="BF1142" s="141">
        <v>15419.769999999979</v>
      </c>
      <c r="BG1142" s="141">
        <v>14991.444999999978</v>
      </c>
      <c r="BH1142" s="141">
        <v>14563.119999999977</v>
      </c>
      <c r="BI1142" s="141">
        <v>14134.794999999976</v>
      </c>
      <c r="BJ1142" s="141">
        <v>13706.469999999976</v>
      </c>
      <c r="BK1142" s="141">
        <v>13278.144999999975</v>
      </c>
      <c r="BL1142" s="141">
        <v>12849.819999999974</v>
      </c>
      <c r="BM1142" s="141">
        <v>12421.494999999974</v>
      </c>
      <c r="BN1142" s="141">
        <v>11993.169999999973</v>
      </c>
      <c r="BO1142" s="141">
        <v>11564.844999999972</v>
      </c>
      <c r="BP1142" s="141">
        <v>11136.519999999971</v>
      </c>
    </row>
    <row r="1143" spans="4:68">
      <c r="D1143" s="174" t="s">
        <v>6129</v>
      </c>
      <c r="E1143" s="175">
        <v>143713.79</v>
      </c>
      <c r="F1143" s="174" t="s">
        <v>3459</v>
      </c>
      <c r="G1143" s="174" t="s">
        <v>3793</v>
      </c>
      <c r="H1143" s="174" t="s">
        <v>177</v>
      </c>
      <c r="I1143" s="174" t="s">
        <v>6127</v>
      </c>
      <c r="J1143" s="174" t="s">
        <v>6130</v>
      </c>
      <c r="K1143" s="174"/>
      <c r="L1143" s="174" t="s">
        <v>6062</v>
      </c>
      <c r="M1143" s="174" t="s">
        <v>3575</v>
      </c>
      <c r="N1143" s="176">
        <v>960</v>
      </c>
      <c r="O1143" s="174" t="s">
        <v>3407</v>
      </c>
      <c r="P1143" s="177">
        <v>35611</v>
      </c>
      <c r="Q1143" s="176">
        <v>192</v>
      </c>
      <c r="R1143" s="175">
        <v>28742.720000000001</v>
      </c>
      <c r="S1143" s="175">
        <v>114971.07</v>
      </c>
      <c r="T1143" s="178">
        <v>0</v>
      </c>
      <c r="U1143" s="96">
        <v>2</v>
      </c>
      <c r="V1143" s="38" t="s">
        <v>112</v>
      </c>
      <c r="W1143" s="38"/>
      <c r="X1143" s="137">
        <v>1796.4223750000001</v>
      </c>
      <c r="Y1143" s="138">
        <v>64831</v>
      </c>
      <c r="Z1143" s="179">
        <v>64</v>
      </c>
      <c r="AA1143" s="139">
        <v>2077</v>
      </c>
      <c r="AB1143" s="131"/>
      <c r="AC1143" s="38"/>
      <c r="AD1143" s="140">
        <v>114971.07</v>
      </c>
      <c r="AE1143" s="141">
        <v>113174.64762500001</v>
      </c>
      <c r="AF1143" s="141">
        <v>111378.22525000002</v>
      </c>
      <c r="AG1143" s="141">
        <v>109581.80287500002</v>
      </c>
      <c r="AH1143" s="141">
        <v>107785.38050000003</v>
      </c>
      <c r="AI1143" s="141">
        <v>105988.95812500003</v>
      </c>
      <c r="AJ1143" s="141">
        <v>104192.53575000004</v>
      </c>
      <c r="AK1143" s="141">
        <v>102396.11337500004</v>
      </c>
      <c r="AL1143" s="141">
        <v>100599.69100000005</v>
      </c>
      <c r="AM1143" s="141">
        <v>98803.268625000055</v>
      </c>
      <c r="AN1143" s="141">
        <v>97006.846250000061</v>
      </c>
      <c r="AO1143" s="141">
        <v>95210.423875000066</v>
      </c>
      <c r="AP1143" s="141">
        <v>93414.001500000071</v>
      </c>
      <c r="AQ1143" s="141">
        <v>91617.579125000077</v>
      </c>
      <c r="AR1143" s="141">
        <v>89821.156750000082</v>
      </c>
      <c r="AS1143" s="141">
        <v>88024.734375000087</v>
      </c>
      <c r="AT1143" s="141">
        <v>86228.312000000093</v>
      </c>
      <c r="AU1143" s="141">
        <v>84431.889625000098</v>
      </c>
      <c r="AV1143" s="141">
        <v>82635.467250000103</v>
      </c>
      <c r="AW1143" s="141">
        <v>80839.044875000109</v>
      </c>
      <c r="AX1143" s="141">
        <v>79042.622500000114</v>
      </c>
      <c r="AY1143" s="141">
        <v>77246.200125000119</v>
      </c>
      <c r="AZ1143" s="141">
        <v>75449.777750000125</v>
      </c>
      <c r="BA1143" s="141">
        <v>73653.35537500013</v>
      </c>
      <c r="BB1143" s="141">
        <v>71856.933000000136</v>
      </c>
      <c r="BC1143" s="141">
        <v>70060.510625000141</v>
      </c>
      <c r="BD1143" s="141">
        <v>68264.088250000146</v>
      </c>
      <c r="BE1143" s="141">
        <v>66467.665875000152</v>
      </c>
      <c r="BF1143" s="141">
        <v>64671.24350000015</v>
      </c>
      <c r="BG1143" s="141">
        <v>62874.821125000148</v>
      </c>
      <c r="BH1143" s="141">
        <v>61078.398750000146</v>
      </c>
      <c r="BI1143" s="141">
        <v>59281.976375000144</v>
      </c>
      <c r="BJ1143" s="141">
        <v>57485.554000000142</v>
      </c>
      <c r="BK1143" s="141">
        <v>55689.13162500014</v>
      </c>
      <c r="BL1143" s="141">
        <v>53892.709250000138</v>
      </c>
      <c r="BM1143" s="141">
        <v>52096.286875000136</v>
      </c>
      <c r="BN1143" s="141">
        <v>50299.864500000134</v>
      </c>
      <c r="BO1143" s="141">
        <v>48503.442125000132</v>
      </c>
      <c r="BP1143" s="141">
        <v>46707.01975000013</v>
      </c>
    </row>
    <row r="1144" spans="4:68">
      <c r="D1144" s="174" t="s">
        <v>6131</v>
      </c>
      <c r="E1144" s="175">
        <v>61535.42</v>
      </c>
      <c r="F1144" s="174" t="s">
        <v>3540</v>
      </c>
      <c r="G1144" s="174" t="s">
        <v>3793</v>
      </c>
      <c r="H1144" s="174" t="s">
        <v>177</v>
      </c>
      <c r="I1144" s="174" t="s">
        <v>6127</v>
      </c>
      <c r="J1144" s="174" t="s">
        <v>6130</v>
      </c>
      <c r="K1144" s="174"/>
      <c r="L1144" s="174" t="s">
        <v>6062</v>
      </c>
      <c r="M1144" s="174" t="s">
        <v>3575</v>
      </c>
      <c r="N1144" s="176">
        <v>960</v>
      </c>
      <c r="O1144" s="174" t="s">
        <v>3407</v>
      </c>
      <c r="P1144" s="177">
        <v>35611</v>
      </c>
      <c r="Q1144" s="176">
        <v>192</v>
      </c>
      <c r="R1144" s="175">
        <v>12307.05</v>
      </c>
      <c r="S1144" s="175">
        <v>49228.37</v>
      </c>
      <c r="T1144" s="178">
        <v>0</v>
      </c>
      <c r="U1144" s="96">
        <v>2</v>
      </c>
      <c r="V1144" s="38" t="s">
        <v>112</v>
      </c>
      <c r="W1144" s="38"/>
      <c r="X1144" s="137">
        <v>769.19274999999993</v>
      </c>
      <c r="Y1144" s="138">
        <v>64831</v>
      </c>
      <c r="Z1144" s="179">
        <v>64</v>
      </c>
      <c r="AA1144" s="139">
        <v>2077</v>
      </c>
      <c r="AB1144" s="131"/>
      <c r="AC1144" s="38"/>
      <c r="AD1144" s="140">
        <v>49228.37</v>
      </c>
      <c r="AE1144" s="141">
        <v>48459.177250000001</v>
      </c>
      <c r="AF1144" s="141">
        <v>47689.984499999999</v>
      </c>
      <c r="AG1144" s="141">
        <v>46920.791749999997</v>
      </c>
      <c r="AH1144" s="141">
        <v>46151.598999999995</v>
      </c>
      <c r="AI1144" s="141">
        <v>45382.406249999993</v>
      </c>
      <c r="AJ1144" s="141">
        <v>44613.213499999991</v>
      </c>
      <c r="AK1144" s="141">
        <v>43844.020749999989</v>
      </c>
      <c r="AL1144" s="141">
        <v>43074.827999999987</v>
      </c>
      <c r="AM1144" s="141">
        <v>42305.635249999985</v>
      </c>
      <c r="AN1144" s="141">
        <v>41536.442499999983</v>
      </c>
      <c r="AO1144" s="141">
        <v>40767.249749999981</v>
      </c>
      <c r="AP1144" s="141">
        <v>39998.056999999979</v>
      </c>
      <c r="AQ1144" s="141">
        <v>39228.864249999977</v>
      </c>
      <c r="AR1144" s="141">
        <v>38459.671499999975</v>
      </c>
      <c r="AS1144" s="141">
        <v>37690.478749999973</v>
      </c>
      <c r="AT1144" s="141">
        <v>36921.285999999971</v>
      </c>
      <c r="AU1144" s="141">
        <v>36152.093249999969</v>
      </c>
      <c r="AV1144" s="141">
        <v>35382.900499999967</v>
      </c>
      <c r="AW1144" s="141">
        <v>34613.707749999965</v>
      </c>
      <c r="AX1144" s="141">
        <v>33844.514999999963</v>
      </c>
      <c r="AY1144" s="141">
        <v>33075.322249999961</v>
      </c>
      <c r="AZ1144" s="141">
        <v>32306.129499999963</v>
      </c>
      <c r="BA1144" s="141">
        <v>31536.936749999964</v>
      </c>
      <c r="BB1144" s="141">
        <v>30767.743999999966</v>
      </c>
      <c r="BC1144" s="141">
        <v>29998.551249999968</v>
      </c>
      <c r="BD1144" s="141">
        <v>29229.358499999969</v>
      </c>
      <c r="BE1144" s="141">
        <v>28460.165749999971</v>
      </c>
      <c r="BF1144" s="141">
        <v>27690.972999999973</v>
      </c>
      <c r="BG1144" s="141">
        <v>26921.780249999974</v>
      </c>
      <c r="BH1144" s="141">
        <v>26152.587499999976</v>
      </c>
      <c r="BI1144" s="141">
        <v>25383.394749999978</v>
      </c>
      <c r="BJ1144" s="141">
        <v>24614.201999999979</v>
      </c>
      <c r="BK1144" s="141">
        <v>23845.009249999981</v>
      </c>
      <c r="BL1144" s="141">
        <v>23075.816499999983</v>
      </c>
      <c r="BM1144" s="141">
        <v>22306.623749999984</v>
      </c>
      <c r="BN1144" s="141">
        <v>21537.430999999986</v>
      </c>
      <c r="BO1144" s="141">
        <v>20768.238249999988</v>
      </c>
      <c r="BP1144" s="141">
        <v>19999.045499999989</v>
      </c>
    </row>
    <row r="1145" spans="4:68">
      <c r="D1145" s="174" t="s">
        <v>6132</v>
      </c>
      <c r="E1145" s="176">
        <v>21627</v>
      </c>
      <c r="F1145" s="174" t="s">
        <v>3466</v>
      </c>
      <c r="G1145" s="174" t="s">
        <v>3793</v>
      </c>
      <c r="H1145" s="174" t="s">
        <v>177</v>
      </c>
      <c r="I1145" s="174" t="s">
        <v>6133</v>
      </c>
      <c r="J1145" s="174" t="s">
        <v>6134</v>
      </c>
      <c r="K1145" s="174"/>
      <c r="L1145" s="174" t="s">
        <v>6062</v>
      </c>
      <c r="M1145" s="174" t="s">
        <v>6118</v>
      </c>
      <c r="N1145" s="176">
        <v>960</v>
      </c>
      <c r="O1145" s="174" t="s">
        <v>3407</v>
      </c>
      <c r="P1145" s="177">
        <v>35611</v>
      </c>
      <c r="Q1145" s="176">
        <v>192</v>
      </c>
      <c r="R1145" s="175">
        <v>4325.3</v>
      </c>
      <c r="S1145" s="175">
        <v>17301.7</v>
      </c>
      <c r="T1145" s="178">
        <v>0</v>
      </c>
      <c r="U1145" s="96">
        <v>2</v>
      </c>
      <c r="V1145" s="38" t="s">
        <v>112</v>
      </c>
      <c r="W1145" s="38"/>
      <c r="X1145" s="137">
        <v>270.33749999999998</v>
      </c>
      <c r="Y1145" s="138">
        <v>64831</v>
      </c>
      <c r="Z1145" s="179">
        <v>64</v>
      </c>
      <c r="AA1145" s="139">
        <v>2077</v>
      </c>
      <c r="AB1145" s="131"/>
      <c r="AC1145" s="38"/>
      <c r="AD1145" s="140">
        <v>17301.7</v>
      </c>
      <c r="AE1145" s="141">
        <v>17031.362499999999</v>
      </c>
      <c r="AF1145" s="141">
        <v>16761.024999999998</v>
      </c>
      <c r="AG1145" s="141">
        <v>16490.687499999996</v>
      </c>
      <c r="AH1145" s="141">
        <v>16220.349999999997</v>
      </c>
      <c r="AI1145" s="141">
        <v>15950.012499999997</v>
      </c>
      <c r="AJ1145" s="141">
        <v>15679.674999999997</v>
      </c>
      <c r="AK1145" s="141">
        <v>15409.337499999998</v>
      </c>
      <c r="AL1145" s="141">
        <v>15138.999999999998</v>
      </c>
      <c r="AM1145" s="141">
        <v>14868.662499999999</v>
      </c>
      <c r="AN1145" s="141">
        <v>14598.324999999999</v>
      </c>
      <c r="AO1145" s="141">
        <v>14327.987499999999</v>
      </c>
      <c r="AP1145" s="141">
        <v>14057.65</v>
      </c>
      <c r="AQ1145" s="141">
        <v>13787.3125</v>
      </c>
      <c r="AR1145" s="141">
        <v>13516.975</v>
      </c>
      <c r="AS1145" s="141">
        <v>13246.637500000001</v>
      </c>
      <c r="AT1145" s="141">
        <v>12976.300000000001</v>
      </c>
      <c r="AU1145" s="141">
        <v>12705.962500000001</v>
      </c>
      <c r="AV1145" s="141">
        <v>12435.625000000002</v>
      </c>
      <c r="AW1145" s="141">
        <v>12165.287500000002</v>
      </c>
      <c r="AX1145" s="141">
        <v>11894.950000000003</v>
      </c>
      <c r="AY1145" s="141">
        <v>11624.612500000003</v>
      </c>
      <c r="AZ1145" s="141">
        <v>11354.275000000003</v>
      </c>
      <c r="BA1145" s="141">
        <v>11083.937500000004</v>
      </c>
      <c r="BB1145" s="141">
        <v>10813.600000000004</v>
      </c>
      <c r="BC1145" s="141">
        <v>10543.262500000004</v>
      </c>
      <c r="BD1145" s="141">
        <v>10272.925000000005</v>
      </c>
      <c r="BE1145" s="141">
        <v>10002.587500000005</v>
      </c>
      <c r="BF1145" s="141">
        <v>9732.2500000000055</v>
      </c>
      <c r="BG1145" s="141">
        <v>9461.9125000000058</v>
      </c>
      <c r="BH1145" s="141">
        <v>9191.5750000000062</v>
      </c>
      <c r="BI1145" s="141">
        <v>8921.2375000000065</v>
      </c>
      <c r="BJ1145" s="141">
        <v>8650.9000000000069</v>
      </c>
      <c r="BK1145" s="141">
        <v>8380.5625000000073</v>
      </c>
      <c r="BL1145" s="141">
        <v>8110.2250000000076</v>
      </c>
      <c r="BM1145" s="141">
        <v>7839.887500000008</v>
      </c>
      <c r="BN1145" s="141">
        <v>7569.5500000000084</v>
      </c>
      <c r="BO1145" s="141">
        <v>7299.2125000000087</v>
      </c>
      <c r="BP1145" s="141">
        <v>7028.8750000000091</v>
      </c>
    </row>
    <row r="1146" spans="4:68">
      <c r="D1146" s="174" t="s">
        <v>6135</v>
      </c>
      <c r="E1146" s="175">
        <v>129540.13</v>
      </c>
      <c r="F1146" s="174" t="s">
        <v>3540</v>
      </c>
      <c r="G1146" s="174" t="s">
        <v>3793</v>
      </c>
      <c r="H1146" s="174" t="s">
        <v>177</v>
      </c>
      <c r="I1146" s="174" t="s">
        <v>6133</v>
      </c>
      <c r="J1146" s="174" t="s">
        <v>6136</v>
      </c>
      <c r="K1146" s="174"/>
      <c r="L1146" s="174" t="s">
        <v>6062</v>
      </c>
      <c r="M1146" s="174" t="s">
        <v>6118</v>
      </c>
      <c r="N1146" s="176">
        <v>960</v>
      </c>
      <c r="O1146" s="174" t="s">
        <v>3407</v>
      </c>
      <c r="P1146" s="177">
        <v>35611</v>
      </c>
      <c r="Q1146" s="176">
        <v>192</v>
      </c>
      <c r="R1146" s="175">
        <v>25908.01</v>
      </c>
      <c r="S1146" s="175">
        <v>103632.12</v>
      </c>
      <c r="T1146" s="178">
        <v>0</v>
      </c>
      <c r="U1146" s="96">
        <v>2</v>
      </c>
      <c r="V1146" s="38" t="s">
        <v>112</v>
      </c>
      <c r="W1146" s="38"/>
      <c r="X1146" s="137">
        <v>1619.2516249999999</v>
      </c>
      <c r="Y1146" s="138">
        <v>64831</v>
      </c>
      <c r="Z1146" s="179">
        <v>64</v>
      </c>
      <c r="AA1146" s="139">
        <v>2077</v>
      </c>
      <c r="AB1146" s="131"/>
      <c r="AC1146" s="38"/>
      <c r="AD1146" s="140">
        <v>103632.12</v>
      </c>
      <c r="AE1146" s="141">
        <v>102012.86837499999</v>
      </c>
      <c r="AF1146" s="141">
        <v>100393.61674999999</v>
      </c>
      <c r="AG1146" s="141">
        <v>98774.365124999982</v>
      </c>
      <c r="AH1146" s="141">
        <v>97155.113499999978</v>
      </c>
      <c r="AI1146" s="141">
        <v>95535.861874999973</v>
      </c>
      <c r="AJ1146" s="141">
        <v>93916.610249999969</v>
      </c>
      <c r="AK1146" s="141">
        <v>92297.358624999964</v>
      </c>
      <c r="AL1146" s="141">
        <v>90678.10699999996</v>
      </c>
      <c r="AM1146" s="141">
        <v>89058.855374999956</v>
      </c>
      <c r="AN1146" s="141">
        <v>87439.603749999951</v>
      </c>
      <c r="AO1146" s="141">
        <v>85820.352124999947</v>
      </c>
      <c r="AP1146" s="141">
        <v>84201.100499999942</v>
      </c>
      <c r="AQ1146" s="141">
        <v>82581.848874999938</v>
      </c>
      <c r="AR1146" s="141">
        <v>80962.597249999933</v>
      </c>
      <c r="AS1146" s="141">
        <v>79343.345624999929</v>
      </c>
      <c r="AT1146" s="141">
        <v>77724.093999999925</v>
      </c>
      <c r="AU1146" s="141">
        <v>76104.84237499992</v>
      </c>
      <c r="AV1146" s="141">
        <v>74485.590749999916</v>
      </c>
      <c r="AW1146" s="141">
        <v>72866.339124999911</v>
      </c>
      <c r="AX1146" s="141">
        <v>71247.087499999907</v>
      </c>
      <c r="AY1146" s="141">
        <v>69627.835874999902</v>
      </c>
      <c r="AZ1146" s="141">
        <v>68008.584249999898</v>
      </c>
      <c r="BA1146" s="141">
        <v>66389.332624999894</v>
      </c>
      <c r="BB1146" s="141">
        <v>64770.080999999896</v>
      </c>
      <c r="BC1146" s="141">
        <v>63150.829374999899</v>
      </c>
      <c r="BD1146" s="141">
        <v>61531.577749999902</v>
      </c>
      <c r="BE1146" s="141">
        <v>59912.326124999905</v>
      </c>
      <c r="BF1146" s="141">
        <v>58293.074499999908</v>
      </c>
      <c r="BG1146" s="141">
        <v>56673.822874999911</v>
      </c>
      <c r="BH1146" s="141">
        <v>55054.571249999914</v>
      </c>
      <c r="BI1146" s="141">
        <v>53435.319624999916</v>
      </c>
      <c r="BJ1146" s="141">
        <v>51816.067999999919</v>
      </c>
      <c r="BK1146" s="141">
        <v>50196.816374999922</v>
      </c>
      <c r="BL1146" s="141">
        <v>48577.564749999925</v>
      </c>
      <c r="BM1146" s="141">
        <v>46958.313124999928</v>
      </c>
      <c r="BN1146" s="141">
        <v>45339.061499999931</v>
      </c>
      <c r="BO1146" s="141">
        <v>43719.809874999934</v>
      </c>
      <c r="BP1146" s="141">
        <v>42100.558249999936</v>
      </c>
    </row>
    <row r="1147" spans="4:68">
      <c r="D1147" s="174" t="s">
        <v>6137</v>
      </c>
      <c r="E1147" s="176">
        <v>12530</v>
      </c>
      <c r="F1147" s="174" t="s">
        <v>3466</v>
      </c>
      <c r="G1147" s="174" t="s">
        <v>3793</v>
      </c>
      <c r="H1147" s="174" t="s">
        <v>177</v>
      </c>
      <c r="I1147" s="174" t="s">
        <v>6138</v>
      </c>
      <c r="J1147" s="174" t="s">
        <v>6139</v>
      </c>
      <c r="K1147" s="174"/>
      <c r="L1147" s="174" t="s">
        <v>6062</v>
      </c>
      <c r="M1147" s="174" t="s">
        <v>6140</v>
      </c>
      <c r="N1147" s="176">
        <v>960</v>
      </c>
      <c r="O1147" s="174" t="s">
        <v>3407</v>
      </c>
      <c r="P1147" s="177">
        <v>35611</v>
      </c>
      <c r="Q1147" s="176">
        <v>192</v>
      </c>
      <c r="R1147" s="175">
        <v>2505.9299999999998</v>
      </c>
      <c r="S1147" s="175">
        <v>10024.07</v>
      </c>
      <c r="T1147" s="178">
        <v>0</v>
      </c>
      <c r="U1147" s="96">
        <v>2</v>
      </c>
      <c r="V1147" s="38" t="s">
        <v>112</v>
      </c>
      <c r="W1147" s="38"/>
      <c r="X1147" s="137">
        <v>156.625</v>
      </c>
      <c r="Y1147" s="138">
        <v>64831</v>
      </c>
      <c r="Z1147" s="179">
        <v>64</v>
      </c>
      <c r="AA1147" s="139">
        <v>2077</v>
      </c>
      <c r="AB1147" s="131"/>
      <c r="AC1147" s="38"/>
      <c r="AD1147" s="140">
        <v>10024.07</v>
      </c>
      <c r="AE1147" s="141">
        <v>9867.4449999999997</v>
      </c>
      <c r="AF1147" s="141">
        <v>9710.82</v>
      </c>
      <c r="AG1147" s="141">
        <v>9554.1949999999997</v>
      </c>
      <c r="AH1147" s="141">
        <v>9397.57</v>
      </c>
      <c r="AI1147" s="141">
        <v>9240.9449999999997</v>
      </c>
      <c r="AJ1147" s="141">
        <v>9084.32</v>
      </c>
      <c r="AK1147" s="141">
        <v>8927.6949999999997</v>
      </c>
      <c r="AL1147" s="141">
        <v>8771.07</v>
      </c>
      <c r="AM1147" s="141">
        <v>8614.4449999999997</v>
      </c>
      <c r="AN1147" s="141">
        <v>8457.82</v>
      </c>
      <c r="AO1147" s="141">
        <v>8301.1949999999997</v>
      </c>
      <c r="AP1147" s="141">
        <v>8144.57</v>
      </c>
      <c r="AQ1147" s="141">
        <v>7987.9449999999997</v>
      </c>
      <c r="AR1147" s="141">
        <v>7831.32</v>
      </c>
      <c r="AS1147" s="141">
        <v>7674.6949999999997</v>
      </c>
      <c r="AT1147" s="141">
        <v>7518.07</v>
      </c>
      <c r="AU1147" s="141">
        <v>7361.4449999999997</v>
      </c>
      <c r="AV1147" s="141">
        <v>7204.82</v>
      </c>
      <c r="AW1147" s="141">
        <v>7048.1949999999997</v>
      </c>
      <c r="AX1147" s="141">
        <v>6891.57</v>
      </c>
      <c r="AY1147" s="141">
        <v>6734.9449999999997</v>
      </c>
      <c r="AZ1147" s="141">
        <v>6578.32</v>
      </c>
      <c r="BA1147" s="141">
        <v>6421.6949999999997</v>
      </c>
      <c r="BB1147" s="141">
        <v>6265.07</v>
      </c>
      <c r="BC1147" s="141">
        <v>6108.4449999999997</v>
      </c>
      <c r="BD1147" s="141">
        <v>5951.82</v>
      </c>
      <c r="BE1147" s="141">
        <v>5795.1949999999997</v>
      </c>
      <c r="BF1147" s="141">
        <v>5638.57</v>
      </c>
      <c r="BG1147" s="141">
        <v>5481.9449999999997</v>
      </c>
      <c r="BH1147" s="141">
        <v>5325.32</v>
      </c>
      <c r="BI1147" s="141">
        <v>5168.6949999999997</v>
      </c>
      <c r="BJ1147" s="141">
        <v>5012.07</v>
      </c>
      <c r="BK1147" s="141">
        <v>4855.4449999999997</v>
      </c>
      <c r="BL1147" s="141">
        <v>4698.82</v>
      </c>
      <c r="BM1147" s="141">
        <v>4542.1949999999997</v>
      </c>
      <c r="BN1147" s="141">
        <v>4385.57</v>
      </c>
      <c r="BO1147" s="141">
        <v>4228.9449999999997</v>
      </c>
      <c r="BP1147" s="141">
        <v>4072.3199999999997</v>
      </c>
    </row>
    <row r="1148" spans="4:68">
      <c r="D1148" s="174" t="s">
        <v>6141</v>
      </c>
      <c r="E1148" s="175">
        <v>75051.25</v>
      </c>
      <c r="F1148" s="174" t="s">
        <v>3540</v>
      </c>
      <c r="G1148" s="174" t="s">
        <v>3793</v>
      </c>
      <c r="H1148" s="174" t="s">
        <v>177</v>
      </c>
      <c r="I1148" s="174" t="s">
        <v>6138</v>
      </c>
      <c r="J1148" s="174" t="s">
        <v>6142</v>
      </c>
      <c r="K1148" s="174"/>
      <c r="L1148" s="174" t="s">
        <v>6062</v>
      </c>
      <c r="M1148" s="174" t="s">
        <v>6140</v>
      </c>
      <c r="N1148" s="176">
        <v>960</v>
      </c>
      <c r="O1148" s="174" t="s">
        <v>3407</v>
      </c>
      <c r="P1148" s="177">
        <v>35611</v>
      </c>
      <c r="Q1148" s="176">
        <v>192</v>
      </c>
      <c r="R1148" s="175">
        <v>15010.24</v>
      </c>
      <c r="S1148" s="175">
        <v>60041.01</v>
      </c>
      <c r="T1148" s="178">
        <v>0</v>
      </c>
      <c r="U1148" s="96">
        <v>2</v>
      </c>
      <c r="V1148" s="38" t="s">
        <v>112</v>
      </c>
      <c r="W1148" s="38"/>
      <c r="X1148" s="137">
        <v>938.140625</v>
      </c>
      <c r="Y1148" s="138">
        <v>64831</v>
      </c>
      <c r="Z1148" s="179">
        <v>64</v>
      </c>
      <c r="AA1148" s="139">
        <v>2077</v>
      </c>
      <c r="AB1148" s="131"/>
      <c r="AC1148" s="38"/>
      <c r="AD1148" s="140">
        <v>60041.01</v>
      </c>
      <c r="AE1148" s="141">
        <v>59102.869375000002</v>
      </c>
      <c r="AF1148" s="141">
        <v>58164.728750000002</v>
      </c>
      <c r="AG1148" s="141">
        <v>57226.588125000002</v>
      </c>
      <c r="AH1148" s="141">
        <v>56288.447500000002</v>
      </c>
      <c r="AI1148" s="141">
        <v>55350.306875000002</v>
      </c>
      <c r="AJ1148" s="141">
        <v>54412.166250000002</v>
      </c>
      <c r="AK1148" s="141">
        <v>53474.025625000002</v>
      </c>
      <c r="AL1148" s="141">
        <v>52535.885000000002</v>
      </c>
      <c r="AM1148" s="141">
        <v>51597.744375000002</v>
      </c>
      <c r="AN1148" s="141">
        <v>50659.603750000002</v>
      </c>
      <c r="AO1148" s="141">
        <v>49721.463125000002</v>
      </c>
      <c r="AP1148" s="141">
        <v>48783.322500000002</v>
      </c>
      <c r="AQ1148" s="141">
        <v>47845.181875000002</v>
      </c>
      <c r="AR1148" s="141">
        <v>46907.041250000002</v>
      </c>
      <c r="AS1148" s="141">
        <v>45968.900625000002</v>
      </c>
      <c r="AT1148" s="141">
        <v>45030.76</v>
      </c>
      <c r="AU1148" s="141">
        <v>44092.619375000002</v>
      </c>
      <c r="AV1148" s="141">
        <v>43154.478750000002</v>
      </c>
      <c r="AW1148" s="141">
        <v>42216.338125000002</v>
      </c>
      <c r="AX1148" s="141">
        <v>41278.197500000002</v>
      </c>
      <c r="AY1148" s="141">
        <v>40340.056875000002</v>
      </c>
      <c r="AZ1148" s="141">
        <v>39401.916250000002</v>
      </c>
      <c r="BA1148" s="141">
        <v>38463.775625000002</v>
      </c>
      <c r="BB1148" s="141">
        <v>37525.635000000002</v>
      </c>
      <c r="BC1148" s="141">
        <v>36587.494375000002</v>
      </c>
      <c r="BD1148" s="141">
        <v>35649.353750000002</v>
      </c>
      <c r="BE1148" s="141">
        <v>34711.213125000002</v>
      </c>
      <c r="BF1148" s="141">
        <v>33773.072500000002</v>
      </c>
      <c r="BG1148" s="141">
        <v>32834.931875000002</v>
      </c>
      <c r="BH1148" s="141">
        <v>31896.791250000002</v>
      </c>
      <c r="BI1148" s="141">
        <v>30958.650625000002</v>
      </c>
      <c r="BJ1148" s="141">
        <v>30020.510000000002</v>
      </c>
      <c r="BK1148" s="141">
        <v>29082.369375000002</v>
      </c>
      <c r="BL1148" s="141">
        <v>28144.228750000002</v>
      </c>
      <c r="BM1148" s="141">
        <v>27206.088125000002</v>
      </c>
      <c r="BN1148" s="141">
        <v>26267.947500000002</v>
      </c>
      <c r="BO1148" s="141">
        <v>25329.806875000002</v>
      </c>
      <c r="BP1148" s="141">
        <v>24391.666250000002</v>
      </c>
    </row>
    <row r="1149" spans="4:68">
      <c r="D1149" s="174" t="s">
        <v>6143</v>
      </c>
      <c r="E1149" s="175">
        <v>116380.24</v>
      </c>
      <c r="F1149" s="174" t="s">
        <v>3540</v>
      </c>
      <c r="G1149" s="174" t="s">
        <v>4673</v>
      </c>
      <c r="H1149" s="174" t="s">
        <v>177</v>
      </c>
      <c r="I1149" s="174" t="s">
        <v>6144</v>
      </c>
      <c r="J1149" s="174" t="s">
        <v>6145</v>
      </c>
      <c r="K1149" s="174"/>
      <c r="L1149" s="174" t="s">
        <v>6062</v>
      </c>
      <c r="M1149" s="174" t="s">
        <v>3575</v>
      </c>
      <c r="N1149" s="176">
        <v>960</v>
      </c>
      <c r="O1149" s="174" t="s">
        <v>3407</v>
      </c>
      <c r="P1149" s="177">
        <v>35246</v>
      </c>
      <c r="Q1149" s="176">
        <v>204</v>
      </c>
      <c r="R1149" s="175">
        <v>24730.76</v>
      </c>
      <c r="S1149" s="175">
        <v>91649.48</v>
      </c>
      <c r="T1149" s="178">
        <v>0</v>
      </c>
      <c r="U1149" s="96">
        <v>2</v>
      </c>
      <c r="V1149" s="38" t="s">
        <v>112</v>
      </c>
      <c r="W1149" s="38"/>
      <c r="X1149" s="137">
        <v>1454.7529999999999</v>
      </c>
      <c r="Y1149" s="138">
        <v>64466</v>
      </c>
      <c r="Z1149" s="179">
        <v>63</v>
      </c>
      <c r="AA1149" s="139">
        <v>2076</v>
      </c>
      <c r="AB1149" s="131"/>
      <c r="AC1149" s="38"/>
      <c r="AD1149" s="140">
        <v>91649.48</v>
      </c>
      <c r="AE1149" s="141">
        <v>90194.726999999999</v>
      </c>
      <c r="AF1149" s="141">
        <v>88739.974000000002</v>
      </c>
      <c r="AG1149" s="141">
        <v>87285.221000000005</v>
      </c>
      <c r="AH1149" s="141">
        <v>85830.468000000008</v>
      </c>
      <c r="AI1149" s="141">
        <v>84375.715000000011</v>
      </c>
      <c r="AJ1149" s="141">
        <v>82920.962000000014</v>
      </c>
      <c r="AK1149" s="141">
        <v>81466.209000000017</v>
      </c>
      <c r="AL1149" s="141">
        <v>80011.45600000002</v>
      </c>
      <c r="AM1149" s="141">
        <v>78556.703000000023</v>
      </c>
      <c r="AN1149" s="141">
        <v>77101.950000000026</v>
      </c>
      <c r="AO1149" s="141">
        <v>75647.197000000029</v>
      </c>
      <c r="AP1149" s="141">
        <v>74192.444000000032</v>
      </c>
      <c r="AQ1149" s="141">
        <v>72737.691000000035</v>
      </c>
      <c r="AR1149" s="141">
        <v>71282.938000000038</v>
      </c>
      <c r="AS1149" s="141">
        <v>69828.185000000041</v>
      </c>
      <c r="AT1149" s="141">
        <v>68373.432000000044</v>
      </c>
      <c r="AU1149" s="141">
        <v>66918.679000000047</v>
      </c>
      <c r="AV1149" s="141">
        <v>65463.92600000005</v>
      </c>
      <c r="AW1149" s="141">
        <v>64009.173000000053</v>
      </c>
      <c r="AX1149" s="141">
        <v>62554.420000000056</v>
      </c>
      <c r="AY1149" s="141">
        <v>61099.667000000059</v>
      </c>
      <c r="AZ1149" s="141">
        <v>59644.914000000063</v>
      </c>
      <c r="BA1149" s="141">
        <v>58190.161000000066</v>
      </c>
      <c r="BB1149" s="141">
        <v>56735.408000000069</v>
      </c>
      <c r="BC1149" s="141">
        <v>55280.655000000072</v>
      </c>
      <c r="BD1149" s="141">
        <v>53825.902000000075</v>
      </c>
      <c r="BE1149" s="141">
        <v>52371.149000000078</v>
      </c>
      <c r="BF1149" s="141">
        <v>50916.396000000081</v>
      </c>
      <c r="BG1149" s="141">
        <v>49461.643000000084</v>
      </c>
      <c r="BH1149" s="141">
        <v>48006.890000000087</v>
      </c>
      <c r="BI1149" s="141">
        <v>46552.13700000009</v>
      </c>
      <c r="BJ1149" s="141">
        <v>45097.384000000093</v>
      </c>
      <c r="BK1149" s="141">
        <v>43642.631000000096</v>
      </c>
      <c r="BL1149" s="141">
        <v>42187.878000000099</v>
      </c>
      <c r="BM1149" s="141">
        <v>40733.125000000102</v>
      </c>
      <c r="BN1149" s="141">
        <v>39278.372000000105</v>
      </c>
      <c r="BO1149" s="141">
        <v>37823.619000000108</v>
      </c>
      <c r="BP1149" s="141">
        <v>36368.866000000111</v>
      </c>
    </row>
    <row r="1150" spans="4:68">
      <c r="D1150" s="174" t="s">
        <v>6146</v>
      </c>
      <c r="E1150" s="175">
        <v>-6085.5</v>
      </c>
      <c r="F1150" s="174" t="s">
        <v>3409</v>
      </c>
      <c r="G1150" s="174" t="s">
        <v>6147</v>
      </c>
      <c r="H1150" s="174" t="s">
        <v>177</v>
      </c>
      <c r="I1150" s="174" t="s">
        <v>3098</v>
      </c>
      <c r="J1150" s="174" t="s">
        <v>6148</v>
      </c>
      <c r="K1150" s="174"/>
      <c r="L1150" s="174" t="s">
        <v>3509</v>
      </c>
      <c r="M1150" s="174" t="s">
        <v>6118</v>
      </c>
      <c r="N1150" s="176">
        <v>960</v>
      </c>
      <c r="O1150" s="174" t="s">
        <v>3407</v>
      </c>
      <c r="P1150" s="177">
        <v>15888</v>
      </c>
      <c r="Q1150" s="176">
        <v>840</v>
      </c>
      <c r="R1150" s="175">
        <v>-5324.48</v>
      </c>
      <c r="S1150" s="175">
        <v>-761.02</v>
      </c>
      <c r="T1150" s="178">
        <v>0</v>
      </c>
      <c r="U1150" s="96">
        <v>2</v>
      </c>
      <c r="V1150" s="38" t="s">
        <v>112</v>
      </c>
      <c r="W1150" s="38"/>
      <c r="X1150" s="137">
        <v>-76.068749999999994</v>
      </c>
      <c r="Y1150" s="138">
        <v>45108</v>
      </c>
      <c r="Z1150" s="179">
        <v>10</v>
      </c>
      <c r="AA1150" s="139">
        <v>2023</v>
      </c>
      <c r="AB1150" s="131"/>
      <c r="AC1150" s="38"/>
      <c r="AD1150" s="140">
        <v>-761.02</v>
      </c>
      <c r="AE1150" s="141">
        <v>-684.95124999999996</v>
      </c>
      <c r="AF1150" s="141">
        <v>-608.88249999999994</v>
      </c>
      <c r="AG1150" s="141">
        <v>-532.81374999999991</v>
      </c>
      <c r="AH1150" s="141">
        <v>-456.74499999999989</v>
      </c>
      <c r="AI1150" s="141">
        <v>-380.67624999999987</v>
      </c>
      <c r="AJ1150" s="141">
        <v>-304.60749999999985</v>
      </c>
      <c r="AK1150" s="141">
        <v>-228.53874999999985</v>
      </c>
      <c r="AL1150" s="141">
        <v>-152.46999999999986</v>
      </c>
      <c r="AM1150" s="141">
        <v>-76.401249999999862</v>
      </c>
      <c r="AN1150" s="141">
        <v>-0.33249999999986812</v>
      </c>
      <c r="AO1150" s="141">
        <v>0</v>
      </c>
      <c r="AP1150" s="141">
        <v>0</v>
      </c>
      <c r="AQ1150" s="141">
        <v>0</v>
      </c>
      <c r="AR1150" s="141">
        <v>0</v>
      </c>
      <c r="AS1150" s="141">
        <v>0</v>
      </c>
      <c r="AT1150" s="141">
        <v>0</v>
      </c>
      <c r="AU1150" s="141">
        <v>0</v>
      </c>
      <c r="AV1150" s="141">
        <v>0</v>
      </c>
      <c r="AW1150" s="141">
        <v>0</v>
      </c>
      <c r="AX1150" s="141">
        <v>0</v>
      </c>
      <c r="AY1150" s="141">
        <v>0</v>
      </c>
      <c r="AZ1150" s="141">
        <v>0</v>
      </c>
      <c r="BA1150" s="141">
        <v>0</v>
      </c>
      <c r="BB1150" s="141">
        <v>0</v>
      </c>
      <c r="BC1150" s="141">
        <v>0</v>
      </c>
      <c r="BD1150" s="141">
        <v>0</v>
      </c>
      <c r="BE1150" s="141">
        <v>0</v>
      </c>
      <c r="BF1150" s="141">
        <v>0</v>
      </c>
      <c r="BG1150" s="141">
        <v>0</v>
      </c>
      <c r="BH1150" s="141">
        <v>0</v>
      </c>
      <c r="BI1150" s="141">
        <v>0</v>
      </c>
      <c r="BJ1150" s="141">
        <v>0</v>
      </c>
      <c r="BK1150" s="141">
        <v>0</v>
      </c>
      <c r="BL1150" s="141">
        <v>0</v>
      </c>
      <c r="BM1150" s="141">
        <v>0</v>
      </c>
      <c r="BN1150" s="141">
        <v>0</v>
      </c>
      <c r="BO1150" s="141">
        <v>0</v>
      </c>
      <c r="BP1150" s="141">
        <v>0</v>
      </c>
    </row>
    <row r="1151" spans="4:68">
      <c r="D1151" s="174" t="s">
        <v>6149</v>
      </c>
      <c r="E1151" s="175">
        <v>-6085.5</v>
      </c>
      <c r="F1151" s="174" t="s">
        <v>3409</v>
      </c>
      <c r="G1151" s="174" t="s">
        <v>6147</v>
      </c>
      <c r="H1151" s="174" t="s">
        <v>177</v>
      </c>
      <c r="I1151" s="174" t="s">
        <v>3098</v>
      </c>
      <c r="J1151" s="174" t="s">
        <v>6148</v>
      </c>
      <c r="K1151" s="174"/>
      <c r="L1151" s="174" t="s">
        <v>3509</v>
      </c>
      <c r="M1151" s="174" t="s">
        <v>6140</v>
      </c>
      <c r="N1151" s="176">
        <v>960</v>
      </c>
      <c r="O1151" s="174" t="s">
        <v>3407</v>
      </c>
      <c r="P1151" s="177">
        <v>15888</v>
      </c>
      <c r="Q1151" s="176">
        <v>840</v>
      </c>
      <c r="R1151" s="175">
        <v>-5324.48</v>
      </c>
      <c r="S1151" s="175">
        <v>-761.02</v>
      </c>
      <c r="T1151" s="178">
        <v>0</v>
      </c>
      <c r="U1151" s="96">
        <v>2</v>
      </c>
      <c r="V1151" s="38" t="s">
        <v>112</v>
      </c>
      <c r="W1151" s="38"/>
      <c r="X1151" s="137">
        <v>-76.068749999999994</v>
      </c>
      <c r="Y1151" s="138">
        <v>45108</v>
      </c>
      <c r="Z1151" s="179">
        <v>10</v>
      </c>
      <c r="AA1151" s="139">
        <v>2023</v>
      </c>
      <c r="AB1151" s="131"/>
      <c r="AC1151" s="38"/>
      <c r="AD1151" s="140">
        <v>-761.02</v>
      </c>
      <c r="AE1151" s="141">
        <v>-684.95124999999996</v>
      </c>
      <c r="AF1151" s="141">
        <v>-608.88249999999994</v>
      </c>
      <c r="AG1151" s="141">
        <v>-532.81374999999991</v>
      </c>
      <c r="AH1151" s="141">
        <v>-456.74499999999989</v>
      </c>
      <c r="AI1151" s="141">
        <v>-380.67624999999987</v>
      </c>
      <c r="AJ1151" s="141">
        <v>-304.60749999999985</v>
      </c>
      <c r="AK1151" s="141">
        <v>-228.53874999999985</v>
      </c>
      <c r="AL1151" s="141">
        <v>-152.46999999999986</v>
      </c>
      <c r="AM1151" s="141">
        <v>-76.401249999999862</v>
      </c>
      <c r="AN1151" s="141">
        <v>-0.33249999999986812</v>
      </c>
      <c r="AO1151" s="141">
        <v>0</v>
      </c>
      <c r="AP1151" s="141">
        <v>0</v>
      </c>
      <c r="AQ1151" s="141">
        <v>0</v>
      </c>
      <c r="AR1151" s="141">
        <v>0</v>
      </c>
      <c r="AS1151" s="141">
        <v>0</v>
      </c>
      <c r="AT1151" s="141">
        <v>0</v>
      </c>
      <c r="AU1151" s="141">
        <v>0</v>
      </c>
      <c r="AV1151" s="141">
        <v>0</v>
      </c>
      <c r="AW1151" s="141">
        <v>0</v>
      </c>
      <c r="AX1151" s="141">
        <v>0</v>
      </c>
      <c r="AY1151" s="141">
        <v>0</v>
      </c>
      <c r="AZ1151" s="141">
        <v>0</v>
      </c>
      <c r="BA1151" s="141">
        <v>0</v>
      </c>
      <c r="BB1151" s="141">
        <v>0</v>
      </c>
      <c r="BC1151" s="141">
        <v>0</v>
      </c>
      <c r="BD1151" s="141">
        <v>0</v>
      </c>
      <c r="BE1151" s="141">
        <v>0</v>
      </c>
      <c r="BF1151" s="141">
        <v>0</v>
      </c>
      <c r="BG1151" s="141">
        <v>0</v>
      </c>
      <c r="BH1151" s="141">
        <v>0</v>
      </c>
      <c r="BI1151" s="141">
        <v>0</v>
      </c>
      <c r="BJ1151" s="141">
        <v>0</v>
      </c>
      <c r="BK1151" s="141">
        <v>0</v>
      </c>
      <c r="BL1151" s="141">
        <v>0</v>
      </c>
      <c r="BM1151" s="141">
        <v>0</v>
      </c>
      <c r="BN1151" s="141">
        <v>0</v>
      </c>
      <c r="BO1151" s="141">
        <v>0</v>
      </c>
      <c r="BP1151" s="141">
        <v>0</v>
      </c>
    </row>
    <row r="1152" spans="4:68">
      <c r="D1152" s="174" t="s">
        <v>6150</v>
      </c>
      <c r="E1152" s="176">
        <v>-24388</v>
      </c>
      <c r="F1152" s="174" t="s">
        <v>3409</v>
      </c>
      <c r="G1152" s="174" t="s">
        <v>6151</v>
      </c>
      <c r="H1152" s="174" t="s">
        <v>177</v>
      </c>
      <c r="I1152" s="174" t="s">
        <v>3098</v>
      </c>
      <c r="J1152" s="174" t="s">
        <v>6152</v>
      </c>
      <c r="K1152" s="174"/>
      <c r="L1152" s="174" t="s">
        <v>6062</v>
      </c>
      <c r="M1152" s="174" t="s">
        <v>6122</v>
      </c>
      <c r="N1152" s="176">
        <v>960</v>
      </c>
      <c r="O1152" s="174" t="s">
        <v>3407</v>
      </c>
      <c r="P1152" s="177">
        <v>15888</v>
      </c>
      <c r="Q1152" s="176">
        <v>840</v>
      </c>
      <c r="R1152" s="175">
        <v>-21338.65</v>
      </c>
      <c r="S1152" s="175">
        <v>-3049.35</v>
      </c>
      <c r="T1152" s="178">
        <v>0</v>
      </c>
      <c r="U1152" s="96">
        <v>2</v>
      </c>
      <c r="V1152" s="38" t="s">
        <v>112</v>
      </c>
      <c r="W1152" s="38"/>
      <c r="X1152" s="137">
        <v>-304.84999999999997</v>
      </c>
      <c r="Y1152" s="138">
        <v>45108</v>
      </c>
      <c r="Z1152" s="179">
        <v>10</v>
      </c>
      <c r="AA1152" s="139">
        <v>2023</v>
      </c>
      <c r="AB1152" s="131"/>
      <c r="AC1152" s="38"/>
      <c r="AD1152" s="140">
        <v>-3049.35</v>
      </c>
      <c r="AE1152" s="141">
        <v>-2744.5</v>
      </c>
      <c r="AF1152" s="141">
        <v>-2439.65</v>
      </c>
      <c r="AG1152" s="141">
        <v>-2134.8000000000002</v>
      </c>
      <c r="AH1152" s="141">
        <v>-1829.9500000000003</v>
      </c>
      <c r="AI1152" s="141">
        <v>-1525.1000000000004</v>
      </c>
      <c r="AJ1152" s="141">
        <v>-1220.2500000000005</v>
      </c>
      <c r="AK1152" s="141">
        <v>-915.40000000000055</v>
      </c>
      <c r="AL1152" s="141">
        <v>-610.55000000000064</v>
      </c>
      <c r="AM1152" s="141">
        <v>-305.70000000000067</v>
      </c>
      <c r="AN1152" s="141">
        <v>-0.85000000000070486</v>
      </c>
      <c r="AO1152" s="141">
        <v>0</v>
      </c>
      <c r="AP1152" s="141">
        <v>0</v>
      </c>
      <c r="AQ1152" s="141">
        <v>0</v>
      </c>
      <c r="AR1152" s="141">
        <v>0</v>
      </c>
      <c r="AS1152" s="141">
        <v>0</v>
      </c>
      <c r="AT1152" s="141">
        <v>0</v>
      </c>
      <c r="AU1152" s="141">
        <v>0</v>
      </c>
      <c r="AV1152" s="141">
        <v>0</v>
      </c>
      <c r="AW1152" s="141">
        <v>0</v>
      </c>
      <c r="AX1152" s="141">
        <v>0</v>
      </c>
      <c r="AY1152" s="141">
        <v>0</v>
      </c>
      <c r="AZ1152" s="141">
        <v>0</v>
      </c>
      <c r="BA1152" s="141">
        <v>0</v>
      </c>
      <c r="BB1152" s="141">
        <v>0</v>
      </c>
      <c r="BC1152" s="141">
        <v>0</v>
      </c>
      <c r="BD1152" s="141">
        <v>0</v>
      </c>
      <c r="BE1152" s="141">
        <v>0</v>
      </c>
      <c r="BF1152" s="141">
        <v>0</v>
      </c>
      <c r="BG1152" s="141">
        <v>0</v>
      </c>
      <c r="BH1152" s="141">
        <v>0</v>
      </c>
      <c r="BI1152" s="141">
        <v>0</v>
      </c>
      <c r="BJ1152" s="141">
        <v>0</v>
      </c>
      <c r="BK1152" s="141">
        <v>0</v>
      </c>
      <c r="BL1152" s="141">
        <v>0</v>
      </c>
      <c r="BM1152" s="141">
        <v>0</v>
      </c>
      <c r="BN1152" s="141">
        <v>0</v>
      </c>
      <c r="BO1152" s="141">
        <v>0</v>
      </c>
      <c r="BP1152" s="141">
        <v>0</v>
      </c>
    </row>
    <row r="1153" spans="4:68">
      <c r="D1153" s="174" t="s">
        <v>6153</v>
      </c>
      <c r="E1153" s="176">
        <v>-8554</v>
      </c>
      <c r="F1153" s="174" t="s">
        <v>3409</v>
      </c>
      <c r="G1153" s="174" t="s">
        <v>3127</v>
      </c>
      <c r="H1153" s="174" t="s">
        <v>177</v>
      </c>
      <c r="I1153" s="174" t="s">
        <v>3098</v>
      </c>
      <c r="J1153" s="174" t="s">
        <v>6154</v>
      </c>
      <c r="K1153" s="174"/>
      <c r="L1153" s="174" t="s">
        <v>6062</v>
      </c>
      <c r="M1153" s="174" t="s">
        <v>3575</v>
      </c>
      <c r="N1153" s="176">
        <v>960</v>
      </c>
      <c r="O1153" s="174" t="s">
        <v>3407</v>
      </c>
      <c r="P1153" s="177">
        <v>15888</v>
      </c>
      <c r="Q1153" s="176">
        <v>840</v>
      </c>
      <c r="R1153" s="175">
        <v>-7484.38</v>
      </c>
      <c r="S1153" s="175">
        <v>-1069.6199999999999</v>
      </c>
      <c r="T1153" s="178">
        <v>0</v>
      </c>
      <c r="U1153" s="96">
        <v>2</v>
      </c>
      <c r="V1153" s="38" t="s">
        <v>112</v>
      </c>
      <c r="W1153" s="38"/>
      <c r="X1153" s="137">
        <v>-106.925</v>
      </c>
      <c r="Y1153" s="138">
        <v>45108</v>
      </c>
      <c r="Z1153" s="179">
        <v>10</v>
      </c>
      <c r="AA1153" s="139">
        <v>2023</v>
      </c>
      <c r="AB1153" s="131"/>
      <c r="AC1153" s="38"/>
      <c r="AD1153" s="140">
        <v>-1069.6199999999999</v>
      </c>
      <c r="AE1153" s="141">
        <v>-962.69499999999994</v>
      </c>
      <c r="AF1153" s="141">
        <v>-855.77</v>
      </c>
      <c r="AG1153" s="141">
        <v>-748.84500000000003</v>
      </c>
      <c r="AH1153" s="141">
        <v>-641.92000000000007</v>
      </c>
      <c r="AI1153" s="141">
        <v>-534.99500000000012</v>
      </c>
      <c r="AJ1153" s="141">
        <v>-428.07000000000011</v>
      </c>
      <c r="AK1153" s="141">
        <v>-321.1450000000001</v>
      </c>
      <c r="AL1153" s="141">
        <v>-214.22000000000008</v>
      </c>
      <c r="AM1153" s="141">
        <v>-107.29500000000009</v>
      </c>
      <c r="AN1153" s="141">
        <v>-0.37000000000008981</v>
      </c>
      <c r="AO1153" s="141">
        <v>0</v>
      </c>
      <c r="AP1153" s="141">
        <v>0</v>
      </c>
      <c r="AQ1153" s="141">
        <v>0</v>
      </c>
      <c r="AR1153" s="141">
        <v>0</v>
      </c>
      <c r="AS1153" s="141">
        <v>0</v>
      </c>
      <c r="AT1153" s="141">
        <v>0</v>
      </c>
      <c r="AU1153" s="141">
        <v>0</v>
      </c>
      <c r="AV1153" s="141">
        <v>0</v>
      </c>
      <c r="AW1153" s="141">
        <v>0</v>
      </c>
      <c r="AX1153" s="141">
        <v>0</v>
      </c>
      <c r="AY1153" s="141">
        <v>0</v>
      </c>
      <c r="AZ1153" s="141">
        <v>0</v>
      </c>
      <c r="BA1153" s="141">
        <v>0</v>
      </c>
      <c r="BB1153" s="141">
        <v>0</v>
      </c>
      <c r="BC1153" s="141">
        <v>0</v>
      </c>
      <c r="BD1153" s="141">
        <v>0</v>
      </c>
      <c r="BE1153" s="141">
        <v>0</v>
      </c>
      <c r="BF1153" s="141">
        <v>0</v>
      </c>
      <c r="BG1153" s="141">
        <v>0</v>
      </c>
      <c r="BH1153" s="141">
        <v>0</v>
      </c>
      <c r="BI1153" s="141">
        <v>0</v>
      </c>
      <c r="BJ1153" s="141">
        <v>0</v>
      </c>
      <c r="BK1153" s="141">
        <v>0</v>
      </c>
      <c r="BL1153" s="141">
        <v>0</v>
      </c>
      <c r="BM1153" s="141">
        <v>0</v>
      </c>
      <c r="BN1153" s="141">
        <v>0</v>
      </c>
      <c r="BO1153" s="141">
        <v>0</v>
      </c>
      <c r="BP1153" s="141">
        <v>0</v>
      </c>
    </row>
    <row r="1154" spans="4:68">
      <c r="D1154" s="174" t="s">
        <v>6155</v>
      </c>
      <c r="E1154" s="176">
        <v>-1513</v>
      </c>
      <c r="F1154" s="174" t="s">
        <v>3409</v>
      </c>
      <c r="G1154" s="174" t="s">
        <v>4725</v>
      </c>
      <c r="H1154" s="174" t="s">
        <v>177</v>
      </c>
      <c r="I1154" s="174" t="s">
        <v>3098</v>
      </c>
      <c r="J1154" s="174" t="s">
        <v>6156</v>
      </c>
      <c r="K1154" s="174"/>
      <c r="L1154" s="174" t="s">
        <v>6062</v>
      </c>
      <c r="M1154" s="174" t="s">
        <v>6157</v>
      </c>
      <c r="N1154" s="176">
        <v>960</v>
      </c>
      <c r="O1154" s="174" t="s">
        <v>3407</v>
      </c>
      <c r="P1154" s="177">
        <v>15888</v>
      </c>
      <c r="Q1154" s="176">
        <v>840</v>
      </c>
      <c r="R1154" s="175">
        <v>-1323.79</v>
      </c>
      <c r="S1154" s="175">
        <v>-189.21</v>
      </c>
      <c r="T1154" s="178">
        <v>0</v>
      </c>
      <c r="U1154" s="96">
        <v>2</v>
      </c>
      <c r="V1154" s="38" t="s">
        <v>112</v>
      </c>
      <c r="W1154" s="38"/>
      <c r="X1154" s="137">
        <v>-18.912499999999998</v>
      </c>
      <c r="Y1154" s="138">
        <v>45108</v>
      </c>
      <c r="Z1154" s="179">
        <v>10</v>
      </c>
      <c r="AA1154" s="139">
        <v>2023</v>
      </c>
      <c r="AB1154" s="131"/>
      <c r="AC1154" s="38"/>
      <c r="AD1154" s="140">
        <v>-189.21</v>
      </c>
      <c r="AE1154" s="141">
        <v>-170.29750000000001</v>
      </c>
      <c r="AF1154" s="141">
        <v>-151.38500000000002</v>
      </c>
      <c r="AG1154" s="141">
        <v>-132.47250000000003</v>
      </c>
      <c r="AH1154" s="141">
        <v>-113.56000000000003</v>
      </c>
      <c r="AI1154" s="141">
        <v>-94.647500000000036</v>
      </c>
      <c r="AJ1154" s="141">
        <v>-75.735000000000042</v>
      </c>
      <c r="AK1154" s="141">
        <v>-56.822500000000048</v>
      </c>
      <c r="AL1154" s="141">
        <v>-37.910000000000053</v>
      </c>
      <c r="AM1154" s="141">
        <v>-18.997500000000056</v>
      </c>
      <c r="AN1154" s="141">
        <v>-8.5000000000057696E-2</v>
      </c>
      <c r="AO1154" s="141">
        <v>0</v>
      </c>
      <c r="AP1154" s="141">
        <v>0</v>
      </c>
      <c r="AQ1154" s="141">
        <v>0</v>
      </c>
      <c r="AR1154" s="141">
        <v>0</v>
      </c>
      <c r="AS1154" s="141">
        <v>0</v>
      </c>
      <c r="AT1154" s="141">
        <v>0</v>
      </c>
      <c r="AU1154" s="141">
        <v>0</v>
      </c>
      <c r="AV1154" s="141">
        <v>0</v>
      </c>
      <c r="AW1154" s="141">
        <v>0</v>
      </c>
      <c r="AX1154" s="141">
        <v>0</v>
      </c>
      <c r="AY1154" s="141">
        <v>0</v>
      </c>
      <c r="AZ1154" s="141">
        <v>0</v>
      </c>
      <c r="BA1154" s="141">
        <v>0</v>
      </c>
      <c r="BB1154" s="141">
        <v>0</v>
      </c>
      <c r="BC1154" s="141">
        <v>0</v>
      </c>
      <c r="BD1154" s="141">
        <v>0</v>
      </c>
      <c r="BE1154" s="141">
        <v>0</v>
      </c>
      <c r="BF1154" s="141">
        <v>0</v>
      </c>
      <c r="BG1154" s="141">
        <v>0</v>
      </c>
      <c r="BH1154" s="141">
        <v>0</v>
      </c>
      <c r="BI1154" s="141">
        <v>0</v>
      </c>
      <c r="BJ1154" s="141">
        <v>0</v>
      </c>
      <c r="BK1154" s="141">
        <v>0</v>
      </c>
      <c r="BL1154" s="141">
        <v>0</v>
      </c>
      <c r="BM1154" s="141">
        <v>0</v>
      </c>
      <c r="BN1154" s="141">
        <v>0</v>
      </c>
      <c r="BO1154" s="141">
        <v>0</v>
      </c>
      <c r="BP1154" s="141">
        <v>0</v>
      </c>
    </row>
    <row r="1155" spans="4:68">
      <c r="D1155" s="174" t="s">
        <v>6158</v>
      </c>
      <c r="E1155" s="176">
        <v>-2011</v>
      </c>
      <c r="F1155" s="174" t="s">
        <v>3409</v>
      </c>
      <c r="G1155" s="174" t="s">
        <v>6159</v>
      </c>
      <c r="H1155" s="174" t="s">
        <v>177</v>
      </c>
      <c r="I1155" s="174" t="s">
        <v>3098</v>
      </c>
      <c r="J1155" s="174" t="s">
        <v>6160</v>
      </c>
      <c r="K1155" s="174"/>
      <c r="L1155" s="174" t="s">
        <v>6062</v>
      </c>
      <c r="M1155" s="174" t="s">
        <v>6118</v>
      </c>
      <c r="N1155" s="176">
        <v>960</v>
      </c>
      <c r="O1155" s="174" t="s">
        <v>3407</v>
      </c>
      <c r="P1155" s="177">
        <v>16619</v>
      </c>
      <c r="Q1155" s="176">
        <v>816</v>
      </c>
      <c r="R1155" s="175">
        <v>-1709.17</v>
      </c>
      <c r="S1155" s="175">
        <v>-301.83</v>
      </c>
      <c r="T1155" s="178">
        <v>0</v>
      </c>
      <c r="U1155" s="96">
        <v>2</v>
      </c>
      <c r="V1155" s="38" t="s">
        <v>112</v>
      </c>
      <c r="W1155" s="38"/>
      <c r="X1155" s="137">
        <v>-25.137499999999999</v>
      </c>
      <c r="Y1155" s="138">
        <v>45839</v>
      </c>
      <c r="Z1155" s="179">
        <v>12</v>
      </c>
      <c r="AA1155" s="139">
        <v>2025</v>
      </c>
      <c r="AB1155" s="131"/>
      <c r="AC1155" s="38"/>
      <c r="AD1155" s="140">
        <v>-301.83</v>
      </c>
      <c r="AE1155" s="141">
        <v>-276.6925</v>
      </c>
      <c r="AF1155" s="141">
        <v>-251.55500000000001</v>
      </c>
      <c r="AG1155" s="141">
        <v>-226.41750000000002</v>
      </c>
      <c r="AH1155" s="141">
        <v>-201.28000000000003</v>
      </c>
      <c r="AI1155" s="141">
        <v>-176.14250000000004</v>
      </c>
      <c r="AJ1155" s="141">
        <v>-151.00500000000005</v>
      </c>
      <c r="AK1155" s="141">
        <v>-125.86750000000005</v>
      </c>
      <c r="AL1155" s="141">
        <v>-100.73000000000005</v>
      </c>
      <c r="AM1155" s="141">
        <v>-75.592500000000044</v>
      </c>
      <c r="AN1155" s="141">
        <v>-50.455000000000041</v>
      </c>
      <c r="AO1155" s="141">
        <v>-25.317500000000042</v>
      </c>
      <c r="AP1155" s="141">
        <v>-0.18000000000004235</v>
      </c>
      <c r="AQ1155" s="141">
        <v>0</v>
      </c>
      <c r="AR1155" s="141">
        <v>0</v>
      </c>
      <c r="AS1155" s="141">
        <v>0</v>
      </c>
      <c r="AT1155" s="141">
        <v>0</v>
      </c>
      <c r="AU1155" s="141">
        <v>0</v>
      </c>
      <c r="AV1155" s="141">
        <v>0</v>
      </c>
      <c r="AW1155" s="141">
        <v>0</v>
      </c>
      <c r="AX1155" s="141">
        <v>0</v>
      </c>
      <c r="AY1155" s="141">
        <v>0</v>
      </c>
      <c r="AZ1155" s="141">
        <v>0</v>
      </c>
      <c r="BA1155" s="141">
        <v>0</v>
      </c>
      <c r="BB1155" s="141">
        <v>0</v>
      </c>
      <c r="BC1155" s="141">
        <v>0</v>
      </c>
      <c r="BD1155" s="141">
        <v>0</v>
      </c>
      <c r="BE1155" s="141">
        <v>0</v>
      </c>
      <c r="BF1155" s="141">
        <v>0</v>
      </c>
      <c r="BG1155" s="141">
        <v>0</v>
      </c>
      <c r="BH1155" s="141">
        <v>0</v>
      </c>
      <c r="BI1155" s="141">
        <v>0</v>
      </c>
      <c r="BJ1155" s="141">
        <v>0</v>
      </c>
      <c r="BK1155" s="141">
        <v>0</v>
      </c>
      <c r="BL1155" s="141">
        <v>0</v>
      </c>
      <c r="BM1155" s="141">
        <v>0</v>
      </c>
      <c r="BN1155" s="141">
        <v>0</v>
      </c>
      <c r="BO1155" s="141">
        <v>0</v>
      </c>
      <c r="BP1155" s="141">
        <v>0</v>
      </c>
    </row>
    <row r="1156" spans="4:68">
      <c r="D1156" s="174" t="s">
        <v>6161</v>
      </c>
      <c r="E1156" s="176">
        <v>-1504</v>
      </c>
      <c r="F1156" s="174" t="s">
        <v>3409</v>
      </c>
      <c r="G1156" s="174" t="s">
        <v>6162</v>
      </c>
      <c r="H1156" s="174" t="s">
        <v>177</v>
      </c>
      <c r="I1156" s="174" t="s">
        <v>3098</v>
      </c>
      <c r="J1156" s="174" t="s">
        <v>6163</v>
      </c>
      <c r="K1156" s="174"/>
      <c r="L1156" s="174" t="s">
        <v>6062</v>
      </c>
      <c r="M1156" s="174" t="s">
        <v>6122</v>
      </c>
      <c r="N1156" s="176">
        <v>960</v>
      </c>
      <c r="O1156" s="174" t="s">
        <v>3407</v>
      </c>
      <c r="P1156" s="177">
        <v>15888</v>
      </c>
      <c r="Q1156" s="176">
        <v>840</v>
      </c>
      <c r="R1156" s="175">
        <v>-1315.95</v>
      </c>
      <c r="S1156" s="175">
        <v>-188.05</v>
      </c>
      <c r="T1156" s="178">
        <v>0</v>
      </c>
      <c r="U1156" s="96">
        <v>2</v>
      </c>
      <c r="V1156" s="38" t="s">
        <v>112</v>
      </c>
      <c r="W1156" s="38"/>
      <c r="X1156" s="137">
        <v>-18.8</v>
      </c>
      <c r="Y1156" s="138">
        <v>45108</v>
      </c>
      <c r="Z1156" s="179">
        <v>10</v>
      </c>
      <c r="AA1156" s="139">
        <v>2023</v>
      </c>
      <c r="AB1156" s="131"/>
      <c r="AC1156" s="38"/>
      <c r="AD1156" s="140">
        <v>-188.05</v>
      </c>
      <c r="AE1156" s="141">
        <v>-169.25</v>
      </c>
      <c r="AF1156" s="141">
        <v>-150.44999999999999</v>
      </c>
      <c r="AG1156" s="141">
        <v>-131.64999999999998</v>
      </c>
      <c r="AH1156" s="141">
        <v>-112.84999999999998</v>
      </c>
      <c r="AI1156" s="141">
        <v>-94.049999999999983</v>
      </c>
      <c r="AJ1156" s="141">
        <v>-75.249999999999986</v>
      </c>
      <c r="AK1156" s="141">
        <v>-56.449999999999989</v>
      </c>
      <c r="AL1156" s="141">
        <v>-37.649999999999991</v>
      </c>
      <c r="AM1156" s="141">
        <v>-18.849999999999991</v>
      </c>
      <c r="AN1156" s="141">
        <v>-4.9999999999990052E-2</v>
      </c>
      <c r="AO1156" s="141">
        <v>0</v>
      </c>
      <c r="AP1156" s="141">
        <v>0</v>
      </c>
      <c r="AQ1156" s="141">
        <v>0</v>
      </c>
      <c r="AR1156" s="141">
        <v>0</v>
      </c>
      <c r="AS1156" s="141">
        <v>0</v>
      </c>
      <c r="AT1156" s="141">
        <v>0</v>
      </c>
      <c r="AU1156" s="141">
        <v>0</v>
      </c>
      <c r="AV1156" s="141">
        <v>0</v>
      </c>
      <c r="AW1156" s="141">
        <v>0</v>
      </c>
      <c r="AX1156" s="141">
        <v>0</v>
      </c>
      <c r="AY1156" s="141">
        <v>0</v>
      </c>
      <c r="AZ1156" s="141">
        <v>0</v>
      </c>
      <c r="BA1156" s="141">
        <v>0</v>
      </c>
      <c r="BB1156" s="141">
        <v>0</v>
      </c>
      <c r="BC1156" s="141">
        <v>0</v>
      </c>
      <c r="BD1156" s="141">
        <v>0</v>
      </c>
      <c r="BE1156" s="141">
        <v>0</v>
      </c>
      <c r="BF1156" s="141">
        <v>0</v>
      </c>
      <c r="BG1156" s="141">
        <v>0</v>
      </c>
      <c r="BH1156" s="141">
        <v>0</v>
      </c>
      <c r="BI1156" s="141">
        <v>0</v>
      </c>
      <c r="BJ1156" s="141">
        <v>0</v>
      </c>
      <c r="BK1156" s="141">
        <v>0</v>
      </c>
      <c r="BL1156" s="141">
        <v>0</v>
      </c>
      <c r="BM1156" s="141">
        <v>0</v>
      </c>
      <c r="BN1156" s="141">
        <v>0</v>
      </c>
      <c r="BO1156" s="141">
        <v>0</v>
      </c>
      <c r="BP1156" s="141">
        <v>0</v>
      </c>
    </row>
    <row r="1157" spans="4:68">
      <c r="D1157" s="174" t="s">
        <v>6164</v>
      </c>
      <c r="E1157" s="175">
        <v>-5491.05</v>
      </c>
      <c r="F1157" s="174" t="s">
        <v>3409</v>
      </c>
      <c r="G1157" s="174" t="s">
        <v>6165</v>
      </c>
      <c r="H1157" s="174" t="s">
        <v>177</v>
      </c>
      <c r="I1157" s="174" t="s">
        <v>3098</v>
      </c>
      <c r="J1157" s="174" t="s">
        <v>6166</v>
      </c>
      <c r="K1157" s="174"/>
      <c r="L1157" s="174" t="s">
        <v>3509</v>
      </c>
      <c r="M1157" s="174" t="s">
        <v>6118</v>
      </c>
      <c r="N1157" s="176">
        <v>960</v>
      </c>
      <c r="O1157" s="174" t="s">
        <v>3407</v>
      </c>
      <c r="P1157" s="177">
        <v>16619</v>
      </c>
      <c r="Q1157" s="176">
        <v>816</v>
      </c>
      <c r="R1157" s="175">
        <v>-4667.09</v>
      </c>
      <c r="S1157" s="175">
        <v>-823.96</v>
      </c>
      <c r="T1157" s="178">
        <v>0</v>
      </c>
      <c r="U1157" s="96">
        <v>2</v>
      </c>
      <c r="V1157" s="38" t="s">
        <v>112</v>
      </c>
      <c r="W1157" s="38"/>
      <c r="X1157" s="137">
        <v>-68.638125000000002</v>
      </c>
      <c r="Y1157" s="138">
        <v>45839</v>
      </c>
      <c r="Z1157" s="179">
        <v>12</v>
      </c>
      <c r="AA1157" s="139">
        <v>2025</v>
      </c>
      <c r="AB1157" s="131"/>
      <c r="AC1157" s="38"/>
      <c r="AD1157" s="140">
        <v>-823.96</v>
      </c>
      <c r="AE1157" s="141">
        <v>-755.32187500000009</v>
      </c>
      <c r="AF1157" s="141">
        <v>-686.68375000000015</v>
      </c>
      <c r="AG1157" s="141">
        <v>-618.0456250000002</v>
      </c>
      <c r="AH1157" s="141">
        <v>-549.40750000000025</v>
      </c>
      <c r="AI1157" s="141">
        <v>-480.76937500000025</v>
      </c>
      <c r="AJ1157" s="141">
        <v>-412.13125000000025</v>
      </c>
      <c r="AK1157" s="141">
        <v>-343.49312500000025</v>
      </c>
      <c r="AL1157" s="141">
        <v>-274.85500000000025</v>
      </c>
      <c r="AM1157" s="141">
        <v>-206.21687500000024</v>
      </c>
      <c r="AN1157" s="141">
        <v>-137.57875000000024</v>
      </c>
      <c r="AO1157" s="141">
        <v>-68.940625000000239</v>
      </c>
      <c r="AP1157" s="141">
        <v>-0.30250000000023647</v>
      </c>
      <c r="AQ1157" s="141">
        <v>0</v>
      </c>
      <c r="AR1157" s="141">
        <v>0</v>
      </c>
      <c r="AS1157" s="141">
        <v>0</v>
      </c>
      <c r="AT1157" s="141">
        <v>0</v>
      </c>
      <c r="AU1157" s="141">
        <v>0</v>
      </c>
      <c r="AV1157" s="141">
        <v>0</v>
      </c>
      <c r="AW1157" s="141">
        <v>0</v>
      </c>
      <c r="AX1157" s="141">
        <v>0</v>
      </c>
      <c r="AY1157" s="141">
        <v>0</v>
      </c>
      <c r="AZ1157" s="141">
        <v>0</v>
      </c>
      <c r="BA1157" s="141">
        <v>0</v>
      </c>
      <c r="BB1157" s="141">
        <v>0</v>
      </c>
      <c r="BC1157" s="141">
        <v>0</v>
      </c>
      <c r="BD1157" s="141">
        <v>0</v>
      </c>
      <c r="BE1157" s="141">
        <v>0</v>
      </c>
      <c r="BF1157" s="141">
        <v>0</v>
      </c>
      <c r="BG1157" s="141">
        <v>0</v>
      </c>
      <c r="BH1157" s="141">
        <v>0</v>
      </c>
      <c r="BI1157" s="141">
        <v>0</v>
      </c>
      <c r="BJ1157" s="141">
        <v>0</v>
      </c>
      <c r="BK1157" s="141">
        <v>0</v>
      </c>
      <c r="BL1157" s="141">
        <v>0</v>
      </c>
      <c r="BM1157" s="141">
        <v>0</v>
      </c>
      <c r="BN1157" s="141">
        <v>0</v>
      </c>
      <c r="BO1157" s="141">
        <v>0</v>
      </c>
      <c r="BP1157" s="141">
        <v>0</v>
      </c>
    </row>
    <row r="1158" spans="4:68">
      <c r="D1158" s="174" t="s">
        <v>6167</v>
      </c>
      <c r="E1158" s="175">
        <v>-18861.45</v>
      </c>
      <c r="F1158" s="174" t="s">
        <v>3426</v>
      </c>
      <c r="G1158" s="174" t="s">
        <v>6168</v>
      </c>
      <c r="H1158" s="174" t="s">
        <v>177</v>
      </c>
      <c r="I1158" s="174" t="s">
        <v>3098</v>
      </c>
      <c r="J1158" s="174" t="s">
        <v>6169</v>
      </c>
      <c r="K1158" s="174"/>
      <c r="L1158" s="174" t="s">
        <v>3509</v>
      </c>
      <c r="M1158" s="174" t="s">
        <v>6122</v>
      </c>
      <c r="N1158" s="176">
        <v>960</v>
      </c>
      <c r="O1158" s="174" t="s">
        <v>3407</v>
      </c>
      <c r="P1158" s="177">
        <v>15888</v>
      </c>
      <c r="Q1158" s="176">
        <v>840</v>
      </c>
      <c r="R1158" s="176">
        <v>-16503</v>
      </c>
      <c r="S1158" s="175">
        <v>-2358.4499999999998</v>
      </c>
      <c r="T1158" s="178">
        <v>0</v>
      </c>
      <c r="U1158" s="96">
        <v>2</v>
      </c>
      <c r="V1158" s="38" t="s">
        <v>112</v>
      </c>
      <c r="W1158" s="38"/>
      <c r="X1158" s="137">
        <v>-235.768125</v>
      </c>
      <c r="Y1158" s="138">
        <v>45108</v>
      </c>
      <c r="Z1158" s="179">
        <v>10</v>
      </c>
      <c r="AA1158" s="139">
        <v>2023</v>
      </c>
      <c r="AB1158" s="131"/>
      <c r="AC1158" s="38"/>
      <c r="AD1158" s="140">
        <v>-2358.4499999999998</v>
      </c>
      <c r="AE1158" s="141">
        <v>-2122.6818749999998</v>
      </c>
      <c r="AF1158" s="141">
        <v>-1886.9137499999997</v>
      </c>
      <c r="AG1158" s="141">
        <v>-1651.1456249999997</v>
      </c>
      <c r="AH1158" s="141">
        <v>-1415.3774999999996</v>
      </c>
      <c r="AI1158" s="141">
        <v>-1179.6093749999995</v>
      </c>
      <c r="AJ1158" s="141">
        <v>-943.84124999999949</v>
      </c>
      <c r="AK1158" s="141">
        <v>-708.07312499999944</v>
      </c>
      <c r="AL1158" s="141">
        <v>-472.30499999999944</v>
      </c>
      <c r="AM1158" s="141">
        <v>-236.53687499999944</v>
      </c>
      <c r="AN1158" s="141">
        <v>-0.76874999999944293</v>
      </c>
      <c r="AO1158" s="141">
        <v>0</v>
      </c>
      <c r="AP1158" s="141">
        <v>0</v>
      </c>
      <c r="AQ1158" s="141">
        <v>0</v>
      </c>
      <c r="AR1158" s="141">
        <v>0</v>
      </c>
      <c r="AS1158" s="141">
        <v>0</v>
      </c>
      <c r="AT1158" s="141">
        <v>0</v>
      </c>
      <c r="AU1158" s="141">
        <v>0</v>
      </c>
      <c r="AV1158" s="141">
        <v>0</v>
      </c>
      <c r="AW1158" s="141">
        <v>0</v>
      </c>
      <c r="AX1158" s="141">
        <v>0</v>
      </c>
      <c r="AY1158" s="141">
        <v>0</v>
      </c>
      <c r="AZ1158" s="141">
        <v>0</v>
      </c>
      <c r="BA1158" s="141">
        <v>0</v>
      </c>
      <c r="BB1158" s="141">
        <v>0</v>
      </c>
      <c r="BC1158" s="141">
        <v>0</v>
      </c>
      <c r="BD1158" s="141">
        <v>0</v>
      </c>
      <c r="BE1158" s="141">
        <v>0</v>
      </c>
      <c r="BF1158" s="141">
        <v>0</v>
      </c>
      <c r="BG1158" s="141">
        <v>0</v>
      </c>
      <c r="BH1158" s="141">
        <v>0</v>
      </c>
      <c r="BI1158" s="141">
        <v>0</v>
      </c>
      <c r="BJ1158" s="141">
        <v>0</v>
      </c>
      <c r="BK1158" s="141">
        <v>0</v>
      </c>
      <c r="BL1158" s="141">
        <v>0</v>
      </c>
      <c r="BM1158" s="141">
        <v>0</v>
      </c>
      <c r="BN1158" s="141">
        <v>0</v>
      </c>
      <c r="BO1158" s="141">
        <v>0</v>
      </c>
      <c r="BP1158" s="141">
        <v>0</v>
      </c>
    </row>
    <row r="1159" spans="4:68">
      <c r="D1159" s="174" t="s">
        <v>6170</v>
      </c>
      <c r="E1159" s="175">
        <v>-11346.56</v>
      </c>
      <c r="F1159" s="174" t="s">
        <v>3409</v>
      </c>
      <c r="G1159" s="174" t="s">
        <v>6171</v>
      </c>
      <c r="H1159" s="174" t="s">
        <v>177</v>
      </c>
      <c r="I1159" s="174" t="s">
        <v>3098</v>
      </c>
      <c r="J1159" s="174" t="s">
        <v>6172</v>
      </c>
      <c r="K1159" s="174"/>
      <c r="L1159" s="174" t="s">
        <v>6062</v>
      </c>
      <c r="M1159" s="174" t="s">
        <v>6122</v>
      </c>
      <c r="N1159" s="176">
        <v>960</v>
      </c>
      <c r="O1159" s="174" t="s">
        <v>3407</v>
      </c>
      <c r="P1159" s="177">
        <v>15888</v>
      </c>
      <c r="Q1159" s="176">
        <v>840</v>
      </c>
      <c r="R1159" s="175">
        <v>-9927.82</v>
      </c>
      <c r="S1159" s="175">
        <v>-1418.74</v>
      </c>
      <c r="T1159" s="178">
        <v>0</v>
      </c>
      <c r="U1159" s="96">
        <v>2</v>
      </c>
      <c r="V1159" s="38" t="s">
        <v>112</v>
      </c>
      <c r="W1159" s="38"/>
      <c r="X1159" s="137">
        <v>-141.83199999999999</v>
      </c>
      <c r="Y1159" s="138">
        <v>45108</v>
      </c>
      <c r="Z1159" s="179">
        <v>10</v>
      </c>
      <c r="AA1159" s="139">
        <v>2023</v>
      </c>
      <c r="AB1159" s="131"/>
      <c r="AC1159" s="38"/>
      <c r="AD1159" s="140">
        <v>-1418.74</v>
      </c>
      <c r="AE1159" s="141">
        <v>-1276.9079999999999</v>
      </c>
      <c r="AF1159" s="141">
        <v>-1135.076</v>
      </c>
      <c r="AG1159" s="141">
        <v>-993.24400000000003</v>
      </c>
      <c r="AH1159" s="141">
        <v>-851.41200000000003</v>
      </c>
      <c r="AI1159" s="141">
        <v>-709.58</v>
      </c>
      <c r="AJ1159" s="141">
        <v>-567.74800000000005</v>
      </c>
      <c r="AK1159" s="141">
        <v>-425.91600000000005</v>
      </c>
      <c r="AL1159" s="141">
        <v>-284.08400000000006</v>
      </c>
      <c r="AM1159" s="141">
        <v>-142.25200000000007</v>
      </c>
      <c r="AN1159" s="141">
        <v>-0.42000000000007276</v>
      </c>
      <c r="AO1159" s="141">
        <v>0</v>
      </c>
      <c r="AP1159" s="141">
        <v>0</v>
      </c>
      <c r="AQ1159" s="141">
        <v>0</v>
      </c>
      <c r="AR1159" s="141">
        <v>0</v>
      </c>
      <c r="AS1159" s="141">
        <v>0</v>
      </c>
      <c r="AT1159" s="141">
        <v>0</v>
      </c>
      <c r="AU1159" s="141">
        <v>0</v>
      </c>
      <c r="AV1159" s="141">
        <v>0</v>
      </c>
      <c r="AW1159" s="141">
        <v>0</v>
      </c>
      <c r="AX1159" s="141">
        <v>0</v>
      </c>
      <c r="AY1159" s="141">
        <v>0</v>
      </c>
      <c r="AZ1159" s="141">
        <v>0</v>
      </c>
      <c r="BA1159" s="141">
        <v>0</v>
      </c>
      <c r="BB1159" s="141">
        <v>0</v>
      </c>
      <c r="BC1159" s="141">
        <v>0</v>
      </c>
      <c r="BD1159" s="141">
        <v>0</v>
      </c>
      <c r="BE1159" s="141">
        <v>0</v>
      </c>
      <c r="BF1159" s="141">
        <v>0</v>
      </c>
      <c r="BG1159" s="141">
        <v>0</v>
      </c>
      <c r="BH1159" s="141">
        <v>0</v>
      </c>
      <c r="BI1159" s="141">
        <v>0</v>
      </c>
      <c r="BJ1159" s="141">
        <v>0</v>
      </c>
      <c r="BK1159" s="141">
        <v>0</v>
      </c>
      <c r="BL1159" s="141">
        <v>0</v>
      </c>
      <c r="BM1159" s="141">
        <v>0</v>
      </c>
      <c r="BN1159" s="141">
        <v>0</v>
      </c>
      <c r="BO1159" s="141">
        <v>0</v>
      </c>
      <c r="BP1159" s="141">
        <v>0</v>
      </c>
    </row>
    <row r="1160" spans="4:68">
      <c r="D1160" s="174" t="s">
        <v>6173</v>
      </c>
      <c r="E1160" s="175">
        <v>-3967.06</v>
      </c>
      <c r="F1160" s="174" t="s">
        <v>3426</v>
      </c>
      <c r="G1160" s="174" t="s">
        <v>6174</v>
      </c>
      <c r="H1160" s="174" t="s">
        <v>177</v>
      </c>
      <c r="I1160" s="174" t="s">
        <v>3098</v>
      </c>
      <c r="J1160" s="174" t="s">
        <v>6175</v>
      </c>
      <c r="K1160" s="174"/>
      <c r="L1160" s="174" t="s">
        <v>3509</v>
      </c>
      <c r="M1160" s="174" t="s">
        <v>6176</v>
      </c>
      <c r="N1160" s="176">
        <v>960</v>
      </c>
      <c r="O1160" s="174" t="s">
        <v>3407</v>
      </c>
      <c r="P1160" s="177">
        <v>15888</v>
      </c>
      <c r="Q1160" s="176">
        <v>840</v>
      </c>
      <c r="R1160" s="175">
        <v>-3470.92</v>
      </c>
      <c r="S1160" s="175">
        <v>-496.14</v>
      </c>
      <c r="T1160" s="178">
        <v>0</v>
      </c>
      <c r="U1160" s="96">
        <v>2</v>
      </c>
      <c r="V1160" s="38" t="s">
        <v>112</v>
      </c>
      <c r="W1160" s="38"/>
      <c r="X1160" s="137">
        <v>-49.588250000000002</v>
      </c>
      <c r="Y1160" s="138">
        <v>45108</v>
      </c>
      <c r="Z1160" s="179">
        <v>10</v>
      </c>
      <c r="AA1160" s="139">
        <v>2023</v>
      </c>
      <c r="AB1160" s="131"/>
      <c r="AC1160" s="38"/>
      <c r="AD1160" s="140">
        <v>-496.14</v>
      </c>
      <c r="AE1160" s="141">
        <v>-446.55174999999997</v>
      </c>
      <c r="AF1160" s="141">
        <v>-396.96349999999995</v>
      </c>
      <c r="AG1160" s="141">
        <v>-347.37524999999994</v>
      </c>
      <c r="AH1160" s="141">
        <v>-297.78699999999992</v>
      </c>
      <c r="AI1160" s="141">
        <v>-248.1987499999999</v>
      </c>
      <c r="AJ1160" s="141">
        <v>-198.61049999999989</v>
      </c>
      <c r="AK1160" s="141">
        <v>-149.02224999999987</v>
      </c>
      <c r="AL1160" s="141">
        <v>-99.43399999999987</v>
      </c>
      <c r="AM1160" s="141">
        <v>-49.845749999999867</v>
      </c>
      <c r="AN1160" s="141">
        <v>-0.25749999999986528</v>
      </c>
      <c r="AO1160" s="141">
        <v>0</v>
      </c>
      <c r="AP1160" s="141">
        <v>0</v>
      </c>
      <c r="AQ1160" s="141">
        <v>0</v>
      </c>
      <c r="AR1160" s="141">
        <v>0</v>
      </c>
      <c r="AS1160" s="141">
        <v>0</v>
      </c>
      <c r="AT1160" s="141">
        <v>0</v>
      </c>
      <c r="AU1160" s="141">
        <v>0</v>
      </c>
      <c r="AV1160" s="141">
        <v>0</v>
      </c>
      <c r="AW1160" s="141">
        <v>0</v>
      </c>
      <c r="AX1160" s="141">
        <v>0</v>
      </c>
      <c r="AY1160" s="141">
        <v>0</v>
      </c>
      <c r="AZ1160" s="141">
        <v>0</v>
      </c>
      <c r="BA1160" s="141">
        <v>0</v>
      </c>
      <c r="BB1160" s="141">
        <v>0</v>
      </c>
      <c r="BC1160" s="141">
        <v>0</v>
      </c>
      <c r="BD1160" s="141">
        <v>0</v>
      </c>
      <c r="BE1160" s="141">
        <v>0</v>
      </c>
      <c r="BF1160" s="141">
        <v>0</v>
      </c>
      <c r="BG1160" s="141">
        <v>0</v>
      </c>
      <c r="BH1160" s="141">
        <v>0</v>
      </c>
      <c r="BI1160" s="141">
        <v>0</v>
      </c>
      <c r="BJ1160" s="141">
        <v>0</v>
      </c>
      <c r="BK1160" s="141">
        <v>0</v>
      </c>
      <c r="BL1160" s="141">
        <v>0</v>
      </c>
      <c r="BM1160" s="141">
        <v>0</v>
      </c>
      <c r="BN1160" s="141">
        <v>0</v>
      </c>
      <c r="BO1160" s="141">
        <v>0</v>
      </c>
      <c r="BP1160" s="141">
        <v>0</v>
      </c>
    </row>
    <row r="1161" spans="4:68">
      <c r="D1161" s="174" t="s">
        <v>6177</v>
      </c>
      <c r="E1161" s="175">
        <v>-14329.97</v>
      </c>
      <c r="F1161" s="174" t="s">
        <v>3426</v>
      </c>
      <c r="G1161" s="174" t="s">
        <v>6178</v>
      </c>
      <c r="H1161" s="174" t="s">
        <v>177</v>
      </c>
      <c r="I1161" s="174" t="s">
        <v>3098</v>
      </c>
      <c r="J1161" s="174" t="s">
        <v>6179</v>
      </c>
      <c r="K1161" s="174"/>
      <c r="L1161" s="174" t="s">
        <v>3509</v>
      </c>
      <c r="M1161" s="174" t="s">
        <v>6157</v>
      </c>
      <c r="N1161" s="176">
        <v>960</v>
      </c>
      <c r="O1161" s="174" t="s">
        <v>3407</v>
      </c>
      <c r="P1161" s="177">
        <v>15888</v>
      </c>
      <c r="Q1161" s="176">
        <v>840</v>
      </c>
      <c r="R1161" s="175">
        <v>-12538.16</v>
      </c>
      <c r="S1161" s="175">
        <v>-1791.81</v>
      </c>
      <c r="T1161" s="178">
        <v>0</v>
      </c>
      <c r="U1161" s="96">
        <v>2</v>
      </c>
      <c r="V1161" s="38" t="s">
        <v>112</v>
      </c>
      <c r="W1161" s="38"/>
      <c r="X1161" s="137">
        <v>-179.12462499999998</v>
      </c>
      <c r="Y1161" s="138">
        <v>45108</v>
      </c>
      <c r="Z1161" s="179">
        <v>10</v>
      </c>
      <c r="AA1161" s="139">
        <v>2023</v>
      </c>
      <c r="AB1161" s="131"/>
      <c r="AC1161" s="38"/>
      <c r="AD1161" s="140">
        <v>-1791.81</v>
      </c>
      <c r="AE1161" s="141">
        <v>-1612.685375</v>
      </c>
      <c r="AF1161" s="141">
        <v>-1433.5607500000001</v>
      </c>
      <c r="AG1161" s="141">
        <v>-1254.4361250000002</v>
      </c>
      <c r="AH1161" s="141">
        <v>-1075.3115000000003</v>
      </c>
      <c r="AI1161" s="141">
        <v>-896.18687500000033</v>
      </c>
      <c r="AJ1161" s="141">
        <v>-717.0622500000004</v>
      </c>
      <c r="AK1161" s="141">
        <v>-537.93762500000048</v>
      </c>
      <c r="AL1161" s="141">
        <v>-358.8130000000005</v>
      </c>
      <c r="AM1161" s="141">
        <v>-179.68837500000052</v>
      </c>
      <c r="AN1161" s="141">
        <v>-0.56375000000053888</v>
      </c>
      <c r="AO1161" s="141">
        <v>0</v>
      </c>
      <c r="AP1161" s="141">
        <v>0</v>
      </c>
      <c r="AQ1161" s="141">
        <v>0</v>
      </c>
      <c r="AR1161" s="141">
        <v>0</v>
      </c>
      <c r="AS1161" s="141">
        <v>0</v>
      </c>
      <c r="AT1161" s="141">
        <v>0</v>
      </c>
      <c r="AU1161" s="141">
        <v>0</v>
      </c>
      <c r="AV1161" s="141">
        <v>0</v>
      </c>
      <c r="AW1161" s="141">
        <v>0</v>
      </c>
      <c r="AX1161" s="141">
        <v>0</v>
      </c>
      <c r="AY1161" s="141">
        <v>0</v>
      </c>
      <c r="AZ1161" s="141">
        <v>0</v>
      </c>
      <c r="BA1161" s="141">
        <v>0</v>
      </c>
      <c r="BB1161" s="141">
        <v>0</v>
      </c>
      <c r="BC1161" s="141">
        <v>0</v>
      </c>
      <c r="BD1161" s="141">
        <v>0</v>
      </c>
      <c r="BE1161" s="141">
        <v>0</v>
      </c>
      <c r="BF1161" s="141">
        <v>0</v>
      </c>
      <c r="BG1161" s="141">
        <v>0</v>
      </c>
      <c r="BH1161" s="141">
        <v>0</v>
      </c>
      <c r="BI1161" s="141">
        <v>0</v>
      </c>
      <c r="BJ1161" s="141">
        <v>0</v>
      </c>
      <c r="BK1161" s="141">
        <v>0</v>
      </c>
      <c r="BL1161" s="141">
        <v>0</v>
      </c>
      <c r="BM1161" s="141">
        <v>0</v>
      </c>
      <c r="BN1161" s="141">
        <v>0</v>
      </c>
      <c r="BO1161" s="141">
        <v>0</v>
      </c>
      <c r="BP1161" s="141">
        <v>0</v>
      </c>
    </row>
    <row r="1162" spans="4:68">
      <c r="D1162" s="174" t="s">
        <v>6180</v>
      </c>
      <c r="E1162" s="175">
        <v>-22143.66</v>
      </c>
      <c r="F1162" s="174" t="s">
        <v>3426</v>
      </c>
      <c r="G1162" s="174" t="s">
        <v>6181</v>
      </c>
      <c r="H1162" s="174" t="s">
        <v>177</v>
      </c>
      <c r="I1162" s="174" t="s">
        <v>3098</v>
      </c>
      <c r="J1162" s="174" t="s">
        <v>6182</v>
      </c>
      <c r="K1162" s="174"/>
      <c r="L1162" s="174" t="s">
        <v>6062</v>
      </c>
      <c r="M1162" s="174" t="s">
        <v>6140</v>
      </c>
      <c r="N1162" s="176">
        <v>960</v>
      </c>
      <c r="O1162" s="174" t="s">
        <v>3407</v>
      </c>
      <c r="P1162" s="177">
        <v>16619</v>
      </c>
      <c r="Q1162" s="176">
        <v>816</v>
      </c>
      <c r="R1162" s="175">
        <v>-18821.27</v>
      </c>
      <c r="S1162" s="175">
        <v>-3322.39</v>
      </c>
      <c r="T1162" s="178">
        <v>0</v>
      </c>
      <c r="U1162" s="96">
        <v>2</v>
      </c>
      <c r="V1162" s="38" t="s">
        <v>112</v>
      </c>
      <c r="W1162" s="38"/>
      <c r="X1162" s="137">
        <v>-276.79575</v>
      </c>
      <c r="Y1162" s="138">
        <v>45839</v>
      </c>
      <c r="Z1162" s="179">
        <v>12</v>
      </c>
      <c r="AA1162" s="139">
        <v>2025</v>
      </c>
      <c r="AB1162" s="131"/>
      <c r="AC1162" s="38"/>
      <c r="AD1162" s="140">
        <v>-3322.39</v>
      </c>
      <c r="AE1162" s="141">
        <v>-3045.5942500000001</v>
      </c>
      <c r="AF1162" s="141">
        <v>-2768.7984999999999</v>
      </c>
      <c r="AG1162" s="141">
        <v>-2492.0027499999997</v>
      </c>
      <c r="AH1162" s="141">
        <v>-2215.2069999999994</v>
      </c>
      <c r="AI1162" s="141">
        <v>-1938.4112499999994</v>
      </c>
      <c r="AJ1162" s="141">
        <v>-1661.6154999999994</v>
      </c>
      <c r="AK1162" s="141">
        <v>-1384.8197499999994</v>
      </c>
      <c r="AL1162" s="141">
        <v>-1108.0239999999994</v>
      </c>
      <c r="AM1162" s="141">
        <v>-831.22824999999943</v>
      </c>
      <c r="AN1162" s="141">
        <v>-554.43249999999944</v>
      </c>
      <c r="AO1162" s="141">
        <v>-277.63674999999944</v>
      </c>
      <c r="AP1162" s="141">
        <v>-0.84099999999943975</v>
      </c>
      <c r="AQ1162" s="141">
        <v>0</v>
      </c>
      <c r="AR1162" s="141">
        <v>0</v>
      </c>
      <c r="AS1162" s="141">
        <v>0</v>
      </c>
      <c r="AT1162" s="141">
        <v>0</v>
      </c>
      <c r="AU1162" s="141">
        <v>0</v>
      </c>
      <c r="AV1162" s="141">
        <v>0</v>
      </c>
      <c r="AW1162" s="141">
        <v>0</v>
      </c>
      <c r="AX1162" s="141">
        <v>0</v>
      </c>
      <c r="AY1162" s="141">
        <v>0</v>
      </c>
      <c r="AZ1162" s="141">
        <v>0</v>
      </c>
      <c r="BA1162" s="141">
        <v>0</v>
      </c>
      <c r="BB1162" s="141">
        <v>0</v>
      </c>
      <c r="BC1162" s="141">
        <v>0</v>
      </c>
      <c r="BD1162" s="141">
        <v>0</v>
      </c>
      <c r="BE1162" s="141">
        <v>0</v>
      </c>
      <c r="BF1162" s="141">
        <v>0</v>
      </c>
      <c r="BG1162" s="141">
        <v>0</v>
      </c>
      <c r="BH1162" s="141">
        <v>0</v>
      </c>
      <c r="BI1162" s="141">
        <v>0</v>
      </c>
      <c r="BJ1162" s="141">
        <v>0</v>
      </c>
      <c r="BK1162" s="141">
        <v>0</v>
      </c>
      <c r="BL1162" s="141">
        <v>0</v>
      </c>
      <c r="BM1162" s="141">
        <v>0</v>
      </c>
      <c r="BN1162" s="141">
        <v>0</v>
      </c>
      <c r="BO1162" s="141">
        <v>0</v>
      </c>
      <c r="BP1162" s="141">
        <v>0</v>
      </c>
    </row>
    <row r="1163" spans="4:68">
      <c r="D1163" s="174" t="s">
        <v>6183</v>
      </c>
      <c r="E1163" s="175">
        <v>-7381.44</v>
      </c>
      <c r="F1163" s="174" t="s">
        <v>3464</v>
      </c>
      <c r="G1163" s="174" t="s">
        <v>6184</v>
      </c>
      <c r="H1163" s="174" t="s">
        <v>177</v>
      </c>
      <c r="I1163" s="174" t="s">
        <v>3098</v>
      </c>
      <c r="J1163" s="174" t="s">
        <v>6185</v>
      </c>
      <c r="K1163" s="174"/>
      <c r="L1163" s="174" t="s">
        <v>3509</v>
      </c>
      <c r="M1163" s="174" t="s">
        <v>6157</v>
      </c>
      <c r="N1163" s="176">
        <v>960</v>
      </c>
      <c r="O1163" s="174" t="s">
        <v>3407</v>
      </c>
      <c r="P1163" s="177">
        <v>15888</v>
      </c>
      <c r="Q1163" s="176">
        <v>840</v>
      </c>
      <c r="R1163" s="175">
        <v>-6458.39</v>
      </c>
      <c r="S1163" s="175">
        <v>-923.05</v>
      </c>
      <c r="T1163" s="178">
        <v>0</v>
      </c>
      <c r="U1163" s="96">
        <v>2</v>
      </c>
      <c r="V1163" s="38" t="s">
        <v>112</v>
      </c>
      <c r="W1163" s="38"/>
      <c r="X1163" s="137">
        <v>-92.267999999999986</v>
      </c>
      <c r="Y1163" s="138">
        <v>45108</v>
      </c>
      <c r="Z1163" s="179">
        <v>10</v>
      </c>
      <c r="AA1163" s="139">
        <v>2023</v>
      </c>
      <c r="AB1163" s="131"/>
      <c r="AC1163" s="38"/>
      <c r="AD1163" s="140">
        <v>-923.05</v>
      </c>
      <c r="AE1163" s="141">
        <v>-830.78199999999993</v>
      </c>
      <c r="AF1163" s="141">
        <v>-738.5139999999999</v>
      </c>
      <c r="AG1163" s="141">
        <v>-646.24599999999987</v>
      </c>
      <c r="AH1163" s="141">
        <v>-553.97799999999984</v>
      </c>
      <c r="AI1163" s="141">
        <v>-461.70999999999987</v>
      </c>
      <c r="AJ1163" s="141">
        <v>-369.44199999999989</v>
      </c>
      <c r="AK1163" s="141">
        <v>-277.17399999999992</v>
      </c>
      <c r="AL1163" s="141">
        <v>-184.90599999999995</v>
      </c>
      <c r="AM1163" s="141">
        <v>-92.637999999999963</v>
      </c>
      <c r="AN1163" s="141">
        <v>-0.36999999999997613</v>
      </c>
      <c r="AO1163" s="141">
        <v>0</v>
      </c>
      <c r="AP1163" s="141">
        <v>0</v>
      </c>
      <c r="AQ1163" s="141">
        <v>0</v>
      </c>
      <c r="AR1163" s="141">
        <v>0</v>
      </c>
      <c r="AS1163" s="141">
        <v>0</v>
      </c>
      <c r="AT1163" s="141">
        <v>0</v>
      </c>
      <c r="AU1163" s="141">
        <v>0</v>
      </c>
      <c r="AV1163" s="141">
        <v>0</v>
      </c>
      <c r="AW1163" s="141">
        <v>0</v>
      </c>
      <c r="AX1163" s="141">
        <v>0</v>
      </c>
      <c r="AY1163" s="141">
        <v>0</v>
      </c>
      <c r="AZ1163" s="141">
        <v>0</v>
      </c>
      <c r="BA1163" s="141">
        <v>0</v>
      </c>
      <c r="BB1163" s="141">
        <v>0</v>
      </c>
      <c r="BC1163" s="141">
        <v>0</v>
      </c>
      <c r="BD1163" s="141">
        <v>0</v>
      </c>
      <c r="BE1163" s="141">
        <v>0</v>
      </c>
      <c r="BF1163" s="141">
        <v>0</v>
      </c>
      <c r="BG1163" s="141">
        <v>0</v>
      </c>
      <c r="BH1163" s="141">
        <v>0</v>
      </c>
      <c r="BI1163" s="141">
        <v>0</v>
      </c>
      <c r="BJ1163" s="141">
        <v>0</v>
      </c>
      <c r="BK1163" s="141">
        <v>0</v>
      </c>
      <c r="BL1163" s="141">
        <v>0</v>
      </c>
      <c r="BM1163" s="141">
        <v>0</v>
      </c>
      <c r="BN1163" s="141">
        <v>0</v>
      </c>
      <c r="BO1163" s="141">
        <v>0</v>
      </c>
      <c r="BP1163" s="141">
        <v>0</v>
      </c>
    </row>
    <row r="1164" spans="4:68">
      <c r="D1164" s="174" t="s">
        <v>6186</v>
      </c>
      <c r="E1164" s="175">
        <v>-70162.320000000007</v>
      </c>
      <c r="F1164" s="174" t="s">
        <v>3464</v>
      </c>
      <c r="G1164" s="174" t="s">
        <v>6187</v>
      </c>
      <c r="H1164" s="174" t="s">
        <v>177</v>
      </c>
      <c r="I1164" s="174" t="s">
        <v>3098</v>
      </c>
      <c r="J1164" s="174" t="s">
        <v>6188</v>
      </c>
      <c r="K1164" s="174"/>
      <c r="L1164" s="174" t="s">
        <v>6062</v>
      </c>
      <c r="M1164" s="174" t="s">
        <v>6118</v>
      </c>
      <c r="N1164" s="176">
        <v>960</v>
      </c>
      <c r="O1164" s="174" t="s">
        <v>3407</v>
      </c>
      <c r="P1164" s="177">
        <v>16619</v>
      </c>
      <c r="Q1164" s="176">
        <v>816</v>
      </c>
      <c r="R1164" s="175">
        <v>-59635.4</v>
      </c>
      <c r="S1164" s="175">
        <v>-10526.92</v>
      </c>
      <c r="T1164" s="178">
        <v>0</v>
      </c>
      <c r="U1164" s="96">
        <v>2</v>
      </c>
      <c r="V1164" s="38" t="s">
        <v>112</v>
      </c>
      <c r="W1164" s="38"/>
      <c r="X1164" s="137">
        <v>-877.029</v>
      </c>
      <c r="Y1164" s="138">
        <v>45839</v>
      </c>
      <c r="Z1164" s="179">
        <v>12</v>
      </c>
      <c r="AA1164" s="139">
        <v>2025</v>
      </c>
      <c r="AB1164" s="131"/>
      <c r="AC1164" s="38"/>
      <c r="AD1164" s="140">
        <v>-10526.92</v>
      </c>
      <c r="AE1164" s="141">
        <v>-9649.8909999999996</v>
      </c>
      <c r="AF1164" s="141">
        <v>-8772.8619999999992</v>
      </c>
      <c r="AG1164" s="141">
        <v>-7895.8329999999987</v>
      </c>
      <c r="AH1164" s="141">
        <v>-7018.8039999999983</v>
      </c>
      <c r="AI1164" s="141">
        <v>-6141.7749999999978</v>
      </c>
      <c r="AJ1164" s="141">
        <v>-5264.7459999999974</v>
      </c>
      <c r="AK1164" s="141">
        <v>-4387.7169999999969</v>
      </c>
      <c r="AL1164" s="141">
        <v>-3510.6879999999969</v>
      </c>
      <c r="AM1164" s="141">
        <v>-2633.6589999999969</v>
      </c>
      <c r="AN1164" s="141">
        <v>-1756.6299999999969</v>
      </c>
      <c r="AO1164" s="141">
        <v>-879.60099999999693</v>
      </c>
      <c r="AP1164" s="141">
        <v>-2.5719999999969332</v>
      </c>
      <c r="AQ1164" s="141">
        <v>0</v>
      </c>
      <c r="AR1164" s="141">
        <v>0</v>
      </c>
      <c r="AS1164" s="141">
        <v>0</v>
      </c>
      <c r="AT1164" s="141">
        <v>0</v>
      </c>
      <c r="AU1164" s="141">
        <v>0</v>
      </c>
      <c r="AV1164" s="141">
        <v>0</v>
      </c>
      <c r="AW1164" s="141">
        <v>0</v>
      </c>
      <c r="AX1164" s="141">
        <v>0</v>
      </c>
      <c r="AY1164" s="141">
        <v>0</v>
      </c>
      <c r="AZ1164" s="141">
        <v>0</v>
      </c>
      <c r="BA1164" s="141">
        <v>0</v>
      </c>
      <c r="BB1164" s="141">
        <v>0</v>
      </c>
      <c r="BC1164" s="141">
        <v>0</v>
      </c>
      <c r="BD1164" s="141">
        <v>0</v>
      </c>
      <c r="BE1164" s="141">
        <v>0</v>
      </c>
      <c r="BF1164" s="141">
        <v>0</v>
      </c>
      <c r="BG1164" s="141">
        <v>0</v>
      </c>
      <c r="BH1164" s="141">
        <v>0</v>
      </c>
      <c r="BI1164" s="141">
        <v>0</v>
      </c>
      <c r="BJ1164" s="141">
        <v>0</v>
      </c>
      <c r="BK1164" s="141">
        <v>0</v>
      </c>
      <c r="BL1164" s="141">
        <v>0</v>
      </c>
      <c r="BM1164" s="141">
        <v>0</v>
      </c>
      <c r="BN1164" s="141">
        <v>0</v>
      </c>
      <c r="BO1164" s="141">
        <v>0</v>
      </c>
      <c r="BP1164" s="141">
        <v>0</v>
      </c>
    </row>
    <row r="1165" spans="4:68">
      <c r="D1165" s="174" t="s">
        <v>6189</v>
      </c>
      <c r="E1165" s="175">
        <v>-18983.22</v>
      </c>
      <c r="F1165" s="174" t="s">
        <v>3464</v>
      </c>
      <c r="G1165" s="174" t="s">
        <v>1619</v>
      </c>
      <c r="H1165" s="174" t="s">
        <v>177</v>
      </c>
      <c r="I1165" s="174" t="s">
        <v>3098</v>
      </c>
      <c r="J1165" s="174" t="s">
        <v>6190</v>
      </c>
      <c r="K1165" s="174"/>
      <c r="L1165" s="174" t="s">
        <v>6062</v>
      </c>
      <c r="M1165" s="174" t="s">
        <v>6122</v>
      </c>
      <c r="N1165" s="176">
        <v>960</v>
      </c>
      <c r="O1165" s="174" t="s">
        <v>3407</v>
      </c>
      <c r="P1165" s="177">
        <v>15888</v>
      </c>
      <c r="Q1165" s="176">
        <v>840</v>
      </c>
      <c r="R1165" s="175">
        <v>-16609.650000000001</v>
      </c>
      <c r="S1165" s="175">
        <v>-2373.5700000000002</v>
      </c>
      <c r="T1165" s="178">
        <v>0</v>
      </c>
      <c r="U1165" s="96">
        <v>2</v>
      </c>
      <c r="V1165" s="38" t="s">
        <v>112</v>
      </c>
      <c r="W1165" s="38"/>
      <c r="X1165" s="137">
        <v>-237.29025000000001</v>
      </c>
      <c r="Y1165" s="138">
        <v>45108</v>
      </c>
      <c r="Z1165" s="179">
        <v>10</v>
      </c>
      <c r="AA1165" s="139">
        <v>2023</v>
      </c>
      <c r="AB1165" s="131"/>
      <c r="AC1165" s="38"/>
      <c r="AD1165" s="140">
        <v>-2373.5700000000002</v>
      </c>
      <c r="AE1165" s="141">
        <v>-2136.2797500000001</v>
      </c>
      <c r="AF1165" s="141">
        <v>-1898.9895000000001</v>
      </c>
      <c r="AG1165" s="141">
        <v>-1661.6992500000001</v>
      </c>
      <c r="AH1165" s="141">
        <v>-1424.4090000000001</v>
      </c>
      <c r="AI1165" s="141">
        <v>-1187.1187500000001</v>
      </c>
      <c r="AJ1165" s="141">
        <v>-949.82850000000008</v>
      </c>
      <c r="AK1165" s="141">
        <v>-712.53825000000006</v>
      </c>
      <c r="AL1165" s="141">
        <v>-475.24800000000005</v>
      </c>
      <c r="AM1165" s="141">
        <v>-237.95775000000003</v>
      </c>
      <c r="AN1165" s="141">
        <v>-0.66750000000001819</v>
      </c>
      <c r="AO1165" s="141">
        <v>0</v>
      </c>
      <c r="AP1165" s="141">
        <v>0</v>
      </c>
      <c r="AQ1165" s="141">
        <v>0</v>
      </c>
      <c r="AR1165" s="141">
        <v>0</v>
      </c>
      <c r="AS1165" s="141">
        <v>0</v>
      </c>
      <c r="AT1165" s="141">
        <v>0</v>
      </c>
      <c r="AU1165" s="141">
        <v>0</v>
      </c>
      <c r="AV1165" s="141">
        <v>0</v>
      </c>
      <c r="AW1165" s="141">
        <v>0</v>
      </c>
      <c r="AX1165" s="141">
        <v>0</v>
      </c>
      <c r="AY1165" s="141">
        <v>0</v>
      </c>
      <c r="AZ1165" s="141">
        <v>0</v>
      </c>
      <c r="BA1165" s="141">
        <v>0</v>
      </c>
      <c r="BB1165" s="141">
        <v>0</v>
      </c>
      <c r="BC1165" s="141">
        <v>0</v>
      </c>
      <c r="BD1165" s="141">
        <v>0</v>
      </c>
      <c r="BE1165" s="141">
        <v>0</v>
      </c>
      <c r="BF1165" s="141">
        <v>0</v>
      </c>
      <c r="BG1165" s="141">
        <v>0</v>
      </c>
      <c r="BH1165" s="141">
        <v>0</v>
      </c>
      <c r="BI1165" s="141">
        <v>0</v>
      </c>
      <c r="BJ1165" s="141">
        <v>0</v>
      </c>
      <c r="BK1165" s="141">
        <v>0</v>
      </c>
      <c r="BL1165" s="141">
        <v>0</v>
      </c>
      <c r="BM1165" s="141">
        <v>0</v>
      </c>
      <c r="BN1165" s="141">
        <v>0</v>
      </c>
      <c r="BO1165" s="141">
        <v>0</v>
      </c>
      <c r="BP1165" s="141">
        <v>0</v>
      </c>
    </row>
    <row r="1166" spans="4:68">
      <c r="D1166" s="174" t="s">
        <v>6191</v>
      </c>
      <c r="E1166" s="175">
        <v>-395.07</v>
      </c>
      <c r="F1166" s="174" t="s">
        <v>3464</v>
      </c>
      <c r="G1166" s="174" t="s">
        <v>6192</v>
      </c>
      <c r="H1166" s="174" t="s">
        <v>177</v>
      </c>
      <c r="I1166" s="174" t="s">
        <v>3098</v>
      </c>
      <c r="J1166" s="174" t="s">
        <v>6193</v>
      </c>
      <c r="K1166" s="174"/>
      <c r="L1166" s="174" t="s">
        <v>6062</v>
      </c>
      <c r="M1166" s="174" t="s">
        <v>3575</v>
      </c>
      <c r="N1166" s="176">
        <v>960</v>
      </c>
      <c r="O1166" s="174" t="s">
        <v>3407</v>
      </c>
      <c r="P1166" s="177">
        <v>15888</v>
      </c>
      <c r="Q1166" s="176">
        <v>840</v>
      </c>
      <c r="R1166" s="175">
        <v>-345.55</v>
      </c>
      <c r="S1166" s="175">
        <v>-49.52</v>
      </c>
      <c r="T1166" s="178">
        <v>0</v>
      </c>
      <c r="U1166" s="96">
        <v>2</v>
      </c>
      <c r="V1166" s="38" t="s">
        <v>112</v>
      </c>
      <c r="W1166" s="38"/>
      <c r="X1166" s="137">
        <v>-4.9383750000000006</v>
      </c>
      <c r="Y1166" s="138">
        <v>45108</v>
      </c>
      <c r="Z1166" s="179">
        <v>10</v>
      </c>
      <c r="AA1166" s="139">
        <v>2023</v>
      </c>
      <c r="AB1166" s="131"/>
      <c r="AC1166" s="38"/>
      <c r="AD1166" s="140">
        <v>-49.52</v>
      </c>
      <c r="AE1166" s="141">
        <v>-44.581625000000003</v>
      </c>
      <c r="AF1166" s="141">
        <v>-39.643250000000002</v>
      </c>
      <c r="AG1166" s="141">
        <v>-34.704875000000001</v>
      </c>
      <c r="AH1166" s="141">
        <v>-29.766500000000001</v>
      </c>
      <c r="AI1166" s="141">
        <v>-24.828125</v>
      </c>
      <c r="AJ1166" s="141">
        <v>-19.889749999999999</v>
      </c>
      <c r="AK1166" s="141">
        <v>-14.951374999999999</v>
      </c>
      <c r="AL1166" s="141">
        <v>-10.012999999999998</v>
      </c>
      <c r="AM1166" s="141">
        <v>-5.0746249999999975</v>
      </c>
      <c r="AN1166" s="141">
        <v>-0.13624999999999687</v>
      </c>
      <c r="AO1166" s="141">
        <v>0</v>
      </c>
      <c r="AP1166" s="141">
        <v>0</v>
      </c>
      <c r="AQ1166" s="141">
        <v>0</v>
      </c>
      <c r="AR1166" s="141">
        <v>0</v>
      </c>
      <c r="AS1166" s="141">
        <v>0</v>
      </c>
      <c r="AT1166" s="141">
        <v>0</v>
      </c>
      <c r="AU1166" s="141">
        <v>0</v>
      </c>
      <c r="AV1166" s="141">
        <v>0</v>
      </c>
      <c r="AW1166" s="141">
        <v>0</v>
      </c>
      <c r="AX1166" s="141">
        <v>0</v>
      </c>
      <c r="AY1166" s="141">
        <v>0</v>
      </c>
      <c r="AZ1166" s="141">
        <v>0</v>
      </c>
      <c r="BA1166" s="141">
        <v>0</v>
      </c>
      <c r="BB1166" s="141">
        <v>0</v>
      </c>
      <c r="BC1166" s="141">
        <v>0</v>
      </c>
      <c r="BD1166" s="141">
        <v>0</v>
      </c>
      <c r="BE1166" s="141">
        <v>0</v>
      </c>
      <c r="BF1166" s="141">
        <v>0</v>
      </c>
      <c r="BG1166" s="141">
        <v>0</v>
      </c>
      <c r="BH1166" s="141">
        <v>0</v>
      </c>
      <c r="BI1166" s="141">
        <v>0</v>
      </c>
      <c r="BJ1166" s="141">
        <v>0</v>
      </c>
      <c r="BK1166" s="141">
        <v>0</v>
      </c>
      <c r="BL1166" s="141">
        <v>0</v>
      </c>
      <c r="BM1166" s="141">
        <v>0</v>
      </c>
      <c r="BN1166" s="141">
        <v>0</v>
      </c>
      <c r="BO1166" s="141">
        <v>0</v>
      </c>
      <c r="BP1166" s="141">
        <v>0</v>
      </c>
    </row>
    <row r="1167" spans="4:68">
      <c r="D1167" s="174" t="s">
        <v>6194</v>
      </c>
      <c r="E1167" s="175">
        <v>-9462.5</v>
      </c>
      <c r="F1167" s="174" t="s">
        <v>3464</v>
      </c>
      <c r="G1167" s="174" t="s">
        <v>6195</v>
      </c>
      <c r="H1167" s="174" t="s">
        <v>177</v>
      </c>
      <c r="I1167" s="174" t="s">
        <v>3098</v>
      </c>
      <c r="J1167" s="174" t="s">
        <v>6196</v>
      </c>
      <c r="K1167" s="174"/>
      <c r="L1167" s="174" t="s">
        <v>3509</v>
      </c>
      <c r="M1167" s="174" t="s">
        <v>6140</v>
      </c>
      <c r="N1167" s="176">
        <v>960</v>
      </c>
      <c r="O1167" s="174" t="s">
        <v>3407</v>
      </c>
      <c r="P1167" s="177">
        <v>16619</v>
      </c>
      <c r="Q1167" s="176">
        <v>816</v>
      </c>
      <c r="R1167" s="175">
        <v>-8042.78</v>
      </c>
      <c r="S1167" s="175">
        <v>-1419.72</v>
      </c>
      <c r="T1167" s="178">
        <v>0</v>
      </c>
      <c r="U1167" s="96">
        <v>2</v>
      </c>
      <c r="V1167" s="38" t="s">
        <v>112</v>
      </c>
      <c r="W1167" s="38"/>
      <c r="X1167" s="137">
        <v>-118.28125</v>
      </c>
      <c r="Y1167" s="138">
        <v>45839</v>
      </c>
      <c r="Z1167" s="179">
        <v>12</v>
      </c>
      <c r="AA1167" s="139">
        <v>2025</v>
      </c>
      <c r="AB1167" s="131"/>
      <c r="AC1167" s="38"/>
      <c r="AD1167" s="140">
        <v>-1419.72</v>
      </c>
      <c r="AE1167" s="141">
        <v>-1301.43875</v>
      </c>
      <c r="AF1167" s="141">
        <v>-1183.1575</v>
      </c>
      <c r="AG1167" s="141">
        <v>-1064.87625</v>
      </c>
      <c r="AH1167" s="141">
        <v>-946.59500000000003</v>
      </c>
      <c r="AI1167" s="141">
        <v>-828.31375000000003</v>
      </c>
      <c r="AJ1167" s="141">
        <v>-710.03250000000003</v>
      </c>
      <c r="AK1167" s="141">
        <v>-591.75125000000003</v>
      </c>
      <c r="AL1167" s="141">
        <v>-473.47</v>
      </c>
      <c r="AM1167" s="141">
        <v>-355.18875000000003</v>
      </c>
      <c r="AN1167" s="141">
        <v>-236.90750000000003</v>
      </c>
      <c r="AO1167" s="141">
        <v>-118.62625000000003</v>
      </c>
      <c r="AP1167" s="141">
        <v>-0.34500000000002728</v>
      </c>
      <c r="AQ1167" s="141">
        <v>0</v>
      </c>
      <c r="AR1167" s="141">
        <v>0</v>
      </c>
      <c r="AS1167" s="141">
        <v>0</v>
      </c>
      <c r="AT1167" s="141">
        <v>0</v>
      </c>
      <c r="AU1167" s="141">
        <v>0</v>
      </c>
      <c r="AV1167" s="141">
        <v>0</v>
      </c>
      <c r="AW1167" s="141">
        <v>0</v>
      </c>
      <c r="AX1167" s="141">
        <v>0</v>
      </c>
      <c r="AY1167" s="141">
        <v>0</v>
      </c>
      <c r="AZ1167" s="141">
        <v>0</v>
      </c>
      <c r="BA1167" s="141">
        <v>0</v>
      </c>
      <c r="BB1167" s="141">
        <v>0</v>
      </c>
      <c r="BC1167" s="141">
        <v>0</v>
      </c>
      <c r="BD1167" s="141">
        <v>0</v>
      </c>
      <c r="BE1167" s="141">
        <v>0</v>
      </c>
      <c r="BF1167" s="141">
        <v>0</v>
      </c>
      <c r="BG1167" s="141">
        <v>0</v>
      </c>
      <c r="BH1167" s="141">
        <v>0</v>
      </c>
      <c r="BI1167" s="141">
        <v>0</v>
      </c>
      <c r="BJ1167" s="141">
        <v>0</v>
      </c>
      <c r="BK1167" s="141">
        <v>0</v>
      </c>
      <c r="BL1167" s="141">
        <v>0</v>
      </c>
      <c r="BM1167" s="141">
        <v>0</v>
      </c>
      <c r="BN1167" s="141">
        <v>0</v>
      </c>
      <c r="BO1167" s="141">
        <v>0</v>
      </c>
      <c r="BP1167" s="141">
        <v>0</v>
      </c>
    </row>
    <row r="1168" spans="4:68">
      <c r="D1168" s="174" t="s">
        <v>6197</v>
      </c>
      <c r="E1168" s="175">
        <v>-5432.35</v>
      </c>
      <c r="F1168" s="174" t="s">
        <v>3426</v>
      </c>
      <c r="G1168" s="174" t="s">
        <v>6198</v>
      </c>
      <c r="H1168" s="174" t="s">
        <v>177</v>
      </c>
      <c r="I1168" s="174" t="s">
        <v>3098</v>
      </c>
      <c r="J1168" s="174" t="s">
        <v>6199</v>
      </c>
      <c r="K1168" s="174"/>
      <c r="L1168" s="174" t="s">
        <v>6062</v>
      </c>
      <c r="M1168" s="174" t="s">
        <v>3575</v>
      </c>
      <c r="N1168" s="176">
        <v>960</v>
      </c>
      <c r="O1168" s="174" t="s">
        <v>3407</v>
      </c>
      <c r="P1168" s="177">
        <v>15888</v>
      </c>
      <c r="Q1168" s="176">
        <v>840</v>
      </c>
      <c r="R1168" s="175">
        <v>-4753.0600000000004</v>
      </c>
      <c r="S1168" s="175">
        <v>-679.29</v>
      </c>
      <c r="T1168" s="178">
        <v>0</v>
      </c>
      <c r="U1168" s="96">
        <v>2</v>
      </c>
      <c r="V1168" s="38" t="s">
        <v>112</v>
      </c>
      <c r="W1168" s="38"/>
      <c r="X1168" s="137">
        <v>-67.904375000000002</v>
      </c>
      <c r="Y1168" s="138">
        <v>45108</v>
      </c>
      <c r="Z1168" s="179">
        <v>10</v>
      </c>
      <c r="AA1168" s="139">
        <v>2023</v>
      </c>
      <c r="AB1168" s="131"/>
      <c r="AC1168" s="38"/>
      <c r="AD1168" s="140">
        <v>-679.29</v>
      </c>
      <c r="AE1168" s="141">
        <v>-611.385625</v>
      </c>
      <c r="AF1168" s="141">
        <v>-543.48125000000005</v>
      </c>
      <c r="AG1168" s="141">
        <v>-475.57687500000003</v>
      </c>
      <c r="AH1168" s="141">
        <v>-407.67250000000001</v>
      </c>
      <c r="AI1168" s="141">
        <v>-339.768125</v>
      </c>
      <c r="AJ1168" s="141">
        <v>-271.86374999999998</v>
      </c>
      <c r="AK1168" s="141">
        <v>-203.95937499999997</v>
      </c>
      <c r="AL1168" s="141">
        <v>-136.05499999999995</v>
      </c>
      <c r="AM1168" s="141">
        <v>-68.150624999999948</v>
      </c>
      <c r="AN1168" s="141">
        <v>-0.24624999999994657</v>
      </c>
      <c r="AO1168" s="141">
        <v>0</v>
      </c>
      <c r="AP1168" s="141">
        <v>0</v>
      </c>
      <c r="AQ1168" s="141">
        <v>0</v>
      </c>
      <c r="AR1168" s="141">
        <v>0</v>
      </c>
      <c r="AS1168" s="141">
        <v>0</v>
      </c>
      <c r="AT1168" s="141">
        <v>0</v>
      </c>
      <c r="AU1168" s="141">
        <v>0</v>
      </c>
      <c r="AV1168" s="141">
        <v>0</v>
      </c>
      <c r="AW1168" s="141">
        <v>0</v>
      </c>
      <c r="AX1168" s="141">
        <v>0</v>
      </c>
      <c r="AY1168" s="141">
        <v>0</v>
      </c>
      <c r="AZ1168" s="141">
        <v>0</v>
      </c>
      <c r="BA1168" s="141">
        <v>0</v>
      </c>
      <c r="BB1168" s="141">
        <v>0</v>
      </c>
      <c r="BC1168" s="141">
        <v>0</v>
      </c>
      <c r="BD1168" s="141">
        <v>0</v>
      </c>
      <c r="BE1168" s="141">
        <v>0</v>
      </c>
      <c r="BF1168" s="141">
        <v>0</v>
      </c>
      <c r="BG1168" s="141">
        <v>0</v>
      </c>
      <c r="BH1168" s="141">
        <v>0</v>
      </c>
      <c r="BI1168" s="141">
        <v>0</v>
      </c>
      <c r="BJ1168" s="141">
        <v>0</v>
      </c>
      <c r="BK1168" s="141">
        <v>0</v>
      </c>
      <c r="BL1168" s="141">
        <v>0</v>
      </c>
      <c r="BM1168" s="141">
        <v>0</v>
      </c>
      <c r="BN1168" s="141">
        <v>0</v>
      </c>
      <c r="BO1168" s="141">
        <v>0</v>
      </c>
      <c r="BP1168" s="141">
        <v>0</v>
      </c>
    </row>
    <row r="1169" spans="4:68">
      <c r="D1169" s="174" t="s">
        <v>6200</v>
      </c>
      <c r="E1169" s="175">
        <v>-164.09</v>
      </c>
      <c r="F1169" s="174" t="s">
        <v>3459</v>
      </c>
      <c r="G1169" s="174" t="s">
        <v>6198</v>
      </c>
      <c r="H1169" s="174" t="s">
        <v>177</v>
      </c>
      <c r="I1169" s="174" t="s">
        <v>3098</v>
      </c>
      <c r="J1169" s="174" t="s">
        <v>6199</v>
      </c>
      <c r="K1169" s="174"/>
      <c r="L1169" s="174" t="s">
        <v>6062</v>
      </c>
      <c r="M1169" s="174" t="s">
        <v>3575</v>
      </c>
      <c r="N1169" s="176">
        <v>960</v>
      </c>
      <c r="O1169" s="174" t="s">
        <v>3407</v>
      </c>
      <c r="P1169" s="177">
        <v>15888</v>
      </c>
      <c r="Q1169" s="176">
        <v>840</v>
      </c>
      <c r="R1169" s="175">
        <v>-143.56</v>
      </c>
      <c r="S1169" s="175">
        <v>-20.53</v>
      </c>
      <c r="T1169" s="178">
        <v>0</v>
      </c>
      <c r="U1169" s="96">
        <v>2</v>
      </c>
      <c r="V1169" s="38" t="s">
        <v>112</v>
      </c>
      <c r="W1169" s="38"/>
      <c r="X1169" s="137">
        <v>-2.0511249999999999</v>
      </c>
      <c r="Y1169" s="138">
        <v>45108</v>
      </c>
      <c r="Z1169" s="179">
        <v>10</v>
      </c>
      <c r="AA1169" s="139">
        <v>2023</v>
      </c>
      <c r="AB1169" s="131"/>
      <c r="AC1169" s="38"/>
      <c r="AD1169" s="140">
        <v>-20.53</v>
      </c>
      <c r="AE1169" s="141">
        <v>-18.478875000000002</v>
      </c>
      <c r="AF1169" s="141">
        <v>-16.427750000000003</v>
      </c>
      <c r="AG1169" s="141">
        <v>-14.376625000000004</v>
      </c>
      <c r="AH1169" s="141">
        <v>-12.325500000000005</v>
      </c>
      <c r="AI1169" s="141">
        <v>-10.274375000000006</v>
      </c>
      <c r="AJ1169" s="141">
        <v>-8.2232500000000073</v>
      </c>
      <c r="AK1169" s="141">
        <v>-6.1721250000000074</v>
      </c>
      <c r="AL1169" s="141">
        <v>-4.1210000000000075</v>
      </c>
      <c r="AM1169" s="141">
        <v>-2.0698750000000077</v>
      </c>
      <c r="AN1169" s="141">
        <v>-1.8750000000007816E-2</v>
      </c>
      <c r="AO1169" s="141">
        <v>0</v>
      </c>
      <c r="AP1169" s="141">
        <v>0</v>
      </c>
      <c r="AQ1169" s="141">
        <v>0</v>
      </c>
      <c r="AR1169" s="141">
        <v>0</v>
      </c>
      <c r="AS1169" s="141">
        <v>0</v>
      </c>
      <c r="AT1169" s="141">
        <v>0</v>
      </c>
      <c r="AU1169" s="141">
        <v>0</v>
      </c>
      <c r="AV1169" s="141">
        <v>0</v>
      </c>
      <c r="AW1169" s="141">
        <v>0</v>
      </c>
      <c r="AX1169" s="141">
        <v>0</v>
      </c>
      <c r="AY1169" s="141">
        <v>0</v>
      </c>
      <c r="AZ1169" s="141">
        <v>0</v>
      </c>
      <c r="BA1169" s="141">
        <v>0</v>
      </c>
      <c r="BB1169" s="141">
        <v>0</v>
      </c>
      <c r="BC1169" s="141">
        <v>0</v>
      </c>
      <c r="BD1169" s="141">
        <v>0</v>
      </c>
      <c r="BE1169" s="141">
        <v>0</v>
      </c>
      <c r="BF1169" s="141">
        <v>0</v>
      </c>
      <c r="BG1169" s="141">
        <v>0</v>
      </c>
      <c r="BH1169" s="141">
        <v>0</v>
      </c>
      <c r="BI1169" s="141">
        <v>0</v>
      </c>
      <c r="BJ1169" s="141">
        <v>0</v>
      </c>
      <c r="BK1169" s="141">
        <v>0</v>
      </c>
      <c r="BL1169" s="141">
        <v>0</v>
      </c>
      <c r="BM1169" s="141">
        <v>0</v>
      </c>
      <c r="BN1169" s="141">
        <v>0</v>
      </c>
      <c r="BO1169" s="141">
        <v>0</v>
      </c>
      <c r="BP1169" s="141">
        <v>0</v>
      </c>
    </row>
    <row r="1170" spans="4:68">
      <c r="D1170" s="174" t="s">
        <v>6201</v>
      </c>
      <c r="E1170" s="175">
        <v>-238.87</v>
      </c>
      <c r="F1170" s="174" t="s">
        <v>3464</v>
      </c>
      <c r="G1170" s="174" t="s">
        <v>6198</v>
      </c>
      <c r="H1170" s="174" t="s">
        <v>177</v>
      </c>
      <c r="I1170" s="174" t="s">
        <v>3098</v>
      </c>
      <c r="J1170" s="174" t="s">
        <v>6199</v>
      </c>
      <c r="K1170" s="174"/>
      <c r="L1170" s="174" t="s">
        <v>6062</v>
      </c>
      <c r="M1170" s="174" t="s">
        <v>3575</v>
      </c>
      <c r="N1170" s="176">
        <v>960</v>
      </c>
      <c r="O1170" s="174" t="s">
        <v>3407</v>
      </c>
      <c r="P1170" s="177">
        <v>15888</v>
      </c>
      <c r="Q1170" s="176">
        <v>840</v>
      </c>
      <c r="R1170" s="175">
        <v>-208.92</v>
      </c>
      <c r="S1170" s="175">
        <v>-29.95</v>
      </c>
      <c r="T1170" s="178">
        <v>0</v>
      </c>
      <c r="U1170" s="96">
        <v>2</v>
      </c>
      <c r="V1170" s="38" t="s">
        <v>112</v>
      </c>
      <c r="W1170" s="38"/>
      <c r="X1170" s="137">
        <v>-2.9858750000000001</v>
      </c>
      <c r="Y1170" s="138">
        <v>45108</v>
      </c>
      <c r="Z1170" s="179">
        <v>10</v>
      </c>
      <c r="AA1170" s="139">
        <v>2023</v>
      </c>
      <c r="AB1170" s="131"/>
      <c r="AC1170" s="38"/>
      <c r="AD1170" s="140">
        <v>-29.95</v>
      </c>
      <c r="AE1170" s="141">
        <v>-26.964124999999999</v>
      </c>
      <c r="AF1170" s="141">
        <v>-23.978249999999999</v>
      </c>
      <c r="AG1170" s="141">
        <v>-20.992374999999999</v>
      </c>
      <c r="AH1170" s="141">
        <v>-18.006499999999999</v>
      </c>
      <c r="AI1170" s="141">
        <v>-15.020624999999999</v>
      </c>
      <c r="AJ1170" s="141">
        <v>-12.034749999999999</v>
      </c>
      <c r="AK1170" s="141">
        <v>-9.0488749999999989</v>
      </c>
      <c r="AL1170" s="141">
        <v>-6.0629999999999988</v>
      </c>
      <c r="AM1170" s="141">
        <v>-3.0771249999999988</v>
      </c>
      <c r="AN1170" s="141">
        <v>-9.1249999999998721E-2</v>
      </c>
      <c r="AO1170" s="141">
        <v>0</v>
      </c>
      <c r="AP1170" s="141">
        <v>0</v>
      </c>
      <c r="AQ1170" s="141">
        <v>0</v>
      </c>
      <c r="AR1170" s="141">
        <v>0</v>
      </c>
      <c r="AS1170" s="141">
        <v>0</v>
      </c>
      <c r="AT1170" s="141">
        <v>0</v>
      </c>
      <c r="AU1170" s="141">
        <v>0</v>
      </c>
      <c r="AV1170" s="141">
        <v>0</v>
      </c>
      <c r="AW1170" s="141">
        <v>0</v>
      </c>
      <c r="AX1170" s="141">
        <v>0</v>
      </c>
      <c r="AY1170" s="141">
        <v>0</v>
      </c>
      <c r="AZ1170" s="141">
        <v>0</v>
      </c>
      <c r="BA1170" s="141">
        <v>0</v>
      </c>
      <c r="BB1170" s="141">
        <v>0</v>
      </c>
      <c r="BC1170" s="141">
        <v>0</v>
      </c>
      <c r="BD1170" s="141">
        <v>0</v>
      </c>
      <c r="BE1170" s="141">
        <v>0</v>
      </c>
      <c r="BF1170" s="141">
        <v>0</v>
      </c>
      <c r="BG1170" s="141">
        <v>0</v>
      </c>
      <c r="BH1170" s="141">
        <v>0</v>
      </c>
      <c r="BI1170" s="141">
        <v>0</v>
      </c>
      <c r="BJ1170" s="141">
        <v>0</v>
      </c>
      <c r="BK1170" s="141">
        <v>0</v>
      </c>
      <c r="BL1170" s="141">
        <v>0</v>
      </c>
      <c r="BM1170" s="141">
        <v>0</v>
      </c>
      <c r="BN1170" s="141">
        <v>0</v>
      </c>
      <c r="BO1170" s="141">
        <v>0</v>
      </c>
      <c r="BP1170" s="141">
        <v>0</v>
      </c>
    </row>
    <row r="1171" spans="4:68">
      <c r="D1171" s="174" t="s">
        <v>6202</v>
      </c>
      <c r="E1171" s="175">
        <v>-50721.85</v>
      </c>
      <c r="F1171" s="174" t="s">
        <v>3426</v>
      </c>
      <c r="G1171" s="174" t="s">
        <v>6203</v>
      </c>
      <c r="H1171" s="174" t="s">
        <v>177</v>
      </c>
      <c r="I1171" s="174" t="s">
        <v>3098</v>
      </c>
      <c r="J1171" s="174" t="s">
        <v>6204</v>
      </c>
      <c r="K1171" s="174"/>
      <c r="L1171" s="174" t="s">
        <v>6062</v>
      </c>
      <c r="M1171" s="174" t="s">
        <v>3575</v>
      </c>
      <c r="N1171" s="176">
        <v>960</v>
      </c>
      <c r="O1171" s="174" t="s">
        <v>3407</v>
      </c>
      <c r="P1171" s="177">
        <v>15888</v>
      </c>
      <c r="Q1171" s="176">
        <v>840</v>
      </c>
      <c r="R1171" s="175">
        <v>-44379.81</v>
      </c>
      <c r="S1171" s="175">
        <v>-6342.04</v>
      </c>
      <c r="T1171" s="178">
        <v>0</v>
      </c>
      <c r="U1171" s="96">
        <v>2</v>
      </c>
      <c r="V1171" s="38" t="s">
        <v>112</v>
      </c>
      <c r="W1171" s="38"/>
      <c r="X1171" s="137">
        <v>-634.02312499999994</v>
      </c>
      <c r="Y1171" s="138">
        <v>45108</v>
      </c>
      <c r="Z1171" s="179">
        <v>10</v>
      </c>
      <c r="AA1171" s="139">
        <v>2023</v>
      </c>
      <c r="AB1171" s="131"/>
      <c r="AC1171" s="38"/>
      <c r="AD1171" s="140">
        <v>-6342.04</v>
      </c>
      <c r="AE1171" s="141">
        <v>-5708.0168750000003</v>
      </c>
      <c r="AF1171" s="141">
        <v>-5073.9937500000005</v>
      </c>
      <c r="AG1171" s="141">
        <v>-4439.9706250000008</v>
      </c>
      <c r="AH1171" s="141">
        <v>-3805.9475000000011</v>
      </c>
      <c r="AI1171" s="141">
        <v>-3171.9243750000014</v>
      </c>
      <c r="AJ1171" s="141">
        <v>-2537.9012500000017</v>
      </c>
      <c r="AK1171" s="141">
        <v>-1903.8781250000018</v>
      </c>
      <c r="AL1171" s="141">
        <v>-1269.8550000000018</v>
      </c>
      <c r="AM1171" s="141">
        <v>-635.8318750000019</v>
      </c>
      <c r="AN1171" s="141">
        <v>-1.8087500000019645</v>
      </c>
      <c r="AO1171" s="141">
        <v>0</v>
      </c>
      <c r="AP1171" s="141">
        <v>0</v>
      </c>
      <c r="AQ1171" s="141">
        <v>0</v>
      </c>
      <c r="AR1171" s="141">
        <v>0</v>
      </c>
      <c r="AS1171" s="141">
        <v>0</v>
      </c>
      <c r="AT1171" s="141">
        <v>0</v>
      </c>
      <c r="AU1171" s="141">
        <v>0</v>
      </c>
      <c r="AV1171" s="141">
        <v>0</v>
      </c>
      <c r="AW1171" s="141">
        <v>0</v>
      </c>
      <c r="AX1171" s="141">
        <v>0</v>
      </c>
      <c r="AY1171" s="141">
        <v>0</v>
      </c>
      <c r="AZ1171" s="141">
        <v>0</v>
      </c>
      <c r="BA1171" s="141">
        <v>0</v>
      </c>
      <c r="BB1171" s="141">
        <v>0</v>
      </c>
      <c r="BC1171" s="141">
        <v>0</v>
      </c>
      <c r="BD1171" s="141">
        <v>0</v>
      </c>
      <c r="BE1171" s="141">
        <v>0</v>
      </c>
      <c r="BF1171" s="141">
        <v>0</v>
      </c>
      <c r="BG1171" s="141">
        <v>0</v>
      </c>
      <c r="BH1171" s="141">
        <v>0</v>
      </c>
      <c r="BI1171" s="141">
        <v>0</v>
      </c>
      <c r="BJ1171" s="141">
        <v>0</v>
      </c>
      <c r="BK1171" s="141">
        <v>0</v>
      </c>
      <c r="BL1171" s="141">
        <v>0</v>
      </c>
      <c r="BM1171" s="141">
        <v>0</v>
      </c>
      <c r="BN1171" s="141">
        <v>0</v>
      </c>
      <c r="BO1171" s="141">
        <v>0</v>
      </c>
      <c r="BP1171" s="141">
        <v>0</v>
      </c>
    </row>
    <row r="1172" spans="4:68">
      <c r="D1172" s="174" t="s">
        <v>6205</v>
      </c>
      <c r="E1172" s="175">
        <v>-2924.34</v>
      </c>
      <c r="F1172" s="174" t="s">
        <v>3459</v>
      </c>
      <c r="G1172" s="174" t="s">
        <v>6203</v>
      </c>
      <c r="H1172" s="174" t="s">
        <v>177</v>
      </c>
      <c r="I1172" s="174" t="s">
        <v>3098</v>
      </c>
      <c r="J1172" s="174" t="s">
        <v>6204</v>
      </c>
      <c r="K1172" s="174"/>
      <c r="L1172" s="174" t="s">
        <v>6062</v>
      </c>
      <c r="M1172" s="174" t="s">
        <v>3575</v>
      </c>
      <c r="N1172" s="176">
        <v>960</v>
      </c>
      <c r="O1172" s="174" t="s">
        <v>3407</v>
      </c>
      <c r="P1172" s="177">
        <v>15888</v>
      </c>
      <c r="Q1172" s="176">
        <v>840</v>
      </c>
      <c r="R1172" s="175">
        <v>-2558.64</v>
      </c>
      <c r="S1172" s="175">
        <v>-365.7</v>
      </c>
      <c r="T1172" s="178">
        <v>0</v>
      </c>
      <c r="U1172" s="96">
        <v>2</v>
      </c>
      <c r="V1172" s="38" t="s">
        <v>112</v>
      </c>
      <c r="W1172" s="38"/>
      <c r="X1172" s="137">
        <v>-36.554250000000003</v>
      </c>
      <c r="Y1172" s="138">
        <v>45108</v>
      </c>
      <c r="Z1172" s="179">
        <v>10</v>
      </c>
      <c r="AA1172" s="139">
        <v>2023</v>
      </c>
      <c r="AB1172" s="131"/>
      <c r="AC1172" s="38"/>
      <c r="AD1172" s="140">
        <v>-365.7</v>
      </c>
      <c r="AE1172" s="141">
        <v>-329.14574999999996</v>
      </c>
      <c r="AF1172" s="141">
        <v>-292.59149999999994</v>
      </c>
      <c r="AG1172" s="141">
        <v>-256.03724999999991</v>
      </c>
      <c r="AH1172" s="141">
        <v>-219.48299999999992</v>
      </c>
      <c r="AI1172" s="141">
        <v>-182.92874999999992</v>
      </c>
      <c r="AJ1172" s="141">
        <v>-146.37449999999993</v>
      </c>
      <c r="AK1172" s="141">
        <v>-109.82024999999993</v>
      </c>
      <c r="AL1172" s="141">
        <v>-73.265999999999934</v>
      </c>
      <c r="AM1172" s="141">
        <v>-36.711749999999931</v>
      </c>
      <c r="AN1172" s="141">
        <v>-0.15749999999992781</v>
      </c>
      <c r="AO1172" s="141">
        <v>0</v>
      </c>
      <c r="AP1172" s="141">
        <v>0</v>
      </c>
      <c r="AQ1172" s="141">
        <v>0</v>
      </c>
      <c r="AR1172" s="141">
        <v>0</v>
      </c>
      <c r="AS1172" s="141">
        <v>0</v>
      </c>
      <c r="AT1172" s="141">
        <v>0</v>
      </c>
      <c r="AU1172" s="141">
        <v>0</v>
      </c>
      <c r="AV1172" s="141">
        <v>0</v>
      </c>
      <c r="AW1172" s="141">
        <v>0</v>
      </c>
      <c r="AX1172" s="141">
        <v>0</v>
      </c>
      <c r="AY1172" s="141">
        <v>0</v>
      </c>
      <c r="AZ1172" s="141">
        <v>0</v>
      </c>
      <c r="BA1172" s="141">
        <v>0</v>
      </c>
      <c r="BB1172" s="141">
        <v>0</v>
      </c>
      <c r="BC1172" s="141">
        <v>0</v>
      </c>
      <c r="BD1172" s="141">
        <v>0</v>
      </c>
      <c r="BE1172" s="141">
        <v>0</v>
      </c>
      <c r="BF1172" s="141">
        <v>0</v>
      </c>
      <c r="BG1172" s="141">
        <v>0</v>
      </c>
      <c r="BH1172" s="141">
        <v>0</v>
      </c>
      <c r="BI1172" s="141">
        <v>0</v>
      </c>
      <c r="BJ1172" s="141">
        <v>0</v>
      </c>
      <c r="BK1172" s="141">
        <v>0</v>
      </c>
      <c r="BL1172" s="141">
        <v>0</v>
      </c>
      <c r="BM1172" s="141">
        <v>0</v>
      </c>
      <c r="BN1172" s="141">
        <v>0</v>
      </c>
      <c r="BO1172" s="141">
        <v>0</v>
      </c>
      <c r="BP1172" s="141">
        <v>0</v>
      </c>
    </row>
    <row r="1173" spans="4:68">
      <c r="D1173" s="174" t="s">
        <v>6206</v>
      </c>
      <c r="E1173" s="175">
        <v>-7324.89</v>
      </c>
      <c r="F1173" s="174" t="s">
        <v>3486</v>
      </c>
      <c r="G1173" s="174" t="s">
        <v>6203</v>
      </c>
      <c r="H1173" s="174" t="s">
        <v>177</v>
      </c>
      <c r="I1173" s="174" t="s">
        <v>3098</v>
      </c>
      <c r="J1173" s="174" t="s">
        <v>6204</v>
      </c>
      <c r="K1173" s="174"/>
      <c r="L1173" s="174" t="s">
        <v>6062</v>
      </c>
      <c r="M1173" s="174" t="s">
        <v>3575</v>
      </c>
      <c r="N1173" s="176">
        <v>960</v>
      </c>
      <c r="O1173" s="174" t="s">
        <v>3407</v>
      </c>
      <c r="P1173" s="177">
        <v>15888</v>
      </c>
      <c r="Q1173" s="176">
        <v>840</v>
      </c>
      <c r="R1173" s="175">
        <v>-6409.01</v>
      </c>
      <c r="S1173" s="175">
        <v>-915.88</v>
      </c>
      <c r="T1173" s="178">
        <v>0</v>
      </c>
      <c r="U1173" s="96">
        <v>2</v>
      </c>
      <c r="V1173" s="38" t="s">
        <v>112</v>
      </c>
      <c r="W1173" s="38"/>
      <c r="X1173" s="137">
        <v>-91.561125000000004</v>
      </c>
      <c r="Y1173" s="138">
        <v>45108</v>
      </c>
      <c r="Z1173" s="179">
        <v>10</v>
      </c>
      <c r="AA1173" s="139">
        <v>2023</v>
      </c>
      <c r="AB1173" s="131"/>
      <c r="AC1173" s="38"/>
      <c r="AD1173" s="140">
        <v>-915.88</v>
      </c>
      <c r="AE1173" s="141">
        <v>-824.31887499999993</v>
      </c>
      <c r="AF1173" s="141">
        <v>-732.75774999999999</v>
      </c>
      <c r="AG1173" s="141">
        <v>-641.19662500000004</v>
      </c>
      <c r="AH1173" s="141">
        <v>-549.63550000000009</v>
      </c>
      <c r="AI1173" s="141">
        <v>-458.07437500000009</v>
      </c>
      <c r="AJ1173" s="141">
        <v>-366.51325000000008</v>
      </c>
      <c r="AK1173" s="141">
        <v>-274.95212500000008</v>
      </c>
      <c r="AL1173" s="141">
        <v>-183.39100000000008</v>
      </c>
      <c r="AM1173" s="141">
        <v>-91.829875000000072</v>
      </c>
      <c r="AN1173" s="141">
        <v>-0.26875000000006821</v>
      </c>
      <c r="AO1173" s="141">
        <v>0</v>
      </c>
      <c r="AP1173" s="141">
        <v>0</v>
      </c>
      <c r="AQ1173" s="141">
        <v>0</v>
      </c>
      <c r="AR1173" s="141">
        <v>0</v>
      </c>
      <c r="AS1173" s="141">
        <v>0</v>
      </c>
      <c r="AT1173" s="141">
        <v>0</v>
      </c>
      <c r="AU1173" s="141">
        <v>0</v>
      </c>
      <c r="AV1173" s="141">
        <v>0</v>
      </c>
      <c r="AW1173" s="141">
        <v>0</v>
      </c>
      <c r="AX1173" s="141">
        <v>0</v>
      </c>
      <c r="AY1173" s="141">
        <v>0</v>
      </c>
      <c r="AZ1173" s="141">
        <v>0</v>
      </c>
      <c r="BA1173" s="141">
        <v>0</v>
      </c>
      <c r="BB1173" s="141">
        <v>0</v>
      </c>
      <c r="BC1173" s="141">
        <v>0</v>
      </c>
      <c r="BD1173" s="141">
        <v>0</v>
      </c>
      <c r="BE1173" s="141">
        <v>0</v>
      </c>
      <c r="BF1173" s="141">
        <v>0</v>
      </c>
      <c r="BG1173" s="141">
        <v>0</v>
      </c>
      <c r="BH1173" s="141">
        <v>0</v>
      </c>
      <c r="BI1173" s="141">
        <v>0</v>
      </c>
      <c r="BJ1173" s="141">
        <v>0</v>
      </c>
      <c r="BK1173" s="141">
        <v>0</v>
      </c>
      <c r="BL1173" s="141">
        <v>0</v>
      </c>
      <c r="BM1173" s="141">
        <v>0</v>
      </c>
      <c r="BN1173" s="141">
        <v>0</v>
      </c>
      <c r="BO1173" s="141">
        <v>0</v>
      </c>
      <c r="BP1173" s="141">
        <v>0</v>
      </c>
    </row>
    <row r="1174" spans="4:68">
      <c r="D1174" s="174" t="s">
        <v>6207</v>
      </c>
      <c r="E1174" s="175">
        <v>-3441.48</v>
      </c>
      <c r="F1174" s="174" t="s">
        <v>3459</v>
      </c>
      <c r="G1174" s="174" t="s">
        <v>6208</v>
      </c>
      <c r="H1174" s="174" t="s">
        <v>177</v>
      </c>
      <c r="I1174" s="174" t="s">
        <v>3098</v>
      </c>
      <c r="J1174" s="174" t="s">
        <v>6209</v>
      </c>
      <c r="K1174" s="174"/>
      <c r="L1174" s="174" t="s">
        <v>6062</v>
      </c>
      <c r="M1174" s="174" t="s">
        <v>3575</v>
      </c>
      <c r="N1174" s="176">
        <v>960</v>
      </c>
      <c r="O1174" s="174" t="s">
        <v>3407</v>
      </c>
      <c r="P1174" s="177">
        <v>15888</v>
      </c>
      <c r="Q1174" s="176">
        <v>840</v>
      </c>
      <c r="R1174" s="175">
        <v>-3011.05</v>
      </c>
      <c r="S1174" s="175">
        <v>-430.43</v>
      </c>
      <c r="T1174" s="178">
        <v>0</v>
      </c>
      <c r="U1174" s="96">
        <v>2</v>
      </c>
      <c r="V1174" s="38" t="s">
        <v>112</v>
      </c>
      <c r="W1174" s="38"/>
      <c r="X1174" s="137">
        <v>-43.018499999999996</v>
      </c>
      <c r="Y1174" s="138">
        <v>45108</v>
      </c>
      <c r="Z1174" s="179">
        <v>10</v>
      </c>
      <c r="AA1174" s="139">
        <v>2023</v>
      </c>
      <c r="AB1174" s="131"/>
      <c r="AC1174" s="38"/>
      <c r="AD1174" s="140">
        <v>-430.43</v>
      </c>
      <c r="AE1174" s="141">
        <v>-387.41149999999999</v>
      </c>
      <c r="AF1174" s="141">
        <v>-344.39299999999997</v>
      </c>
      <c r="AG1174" s="141">
        <v>-301.37449999999995</v>
      </c>
      <c r="AH1174" s="141">
        <v>-258.35599999999994</v>
      </c>
      <c r="AI1174" s="141">
        <v>-215.33749999999995</v>
      </c>
      <c r="AJ1174" s="141">
        <v>-172.31899999999996</v>
      </c>
      <c r="AK1174" s="141">
        <v>-129.30049999999997</v>
      </c>
      <c r="AL1174" s="141">
        <v>-86.281999999999982</v>
      </c>
      <c r="AM1174" s="141">
        <v>-43.263499999999986</v>
      </c>
      <c r="AN1174" s="141">
        <v>-0.24499999999999034</v>
      </c>
      <c r="AO1174" s="141">
        <v>0</v>
      </c>
      <c r="AP1174" s="141">
        <v>0</v>
      </c>
      <c r="AQ1174" s="141">
        <v>0</v>
      </c>
      <c r="AR1174" s="141">
        <v>0</v>
      </c>
      <c r="AS1174" s="141">
        <v>0</v>
      </c>
      <c r="AT1174" s="141">
        <v>0</v>
      </c>
      <c r="AU1174" s="141">
        <v>0</v>
      </c>
      <c r="AV1174" s="141">
        <v>0</v>
      </c>
      <c r="AW1174" s="141">
        <v>0</v>
      </c>
      <c r="AX1174" s="141">
        <v>0</v>
      </c>
      <c r="AY1174" s="141">
        <v>0</v>
      </c>
      <c r="AZ1174" s="141">
        <v>0</v>
      </c>
      <c r="BA1174" s="141">
        <v>0</v>
      </c>
      <c r="BB1174" s="141">
        <v>0</v>
      </c>
      <c r="BC1174" s="141">
        <v>0</v>
      </c>
      <c r="BD1174" s="141">
        <v>0</v>
      </c>
      <c r="BE1174" s="141">
        <v>0</v>
      </c>
      <c r="BF1174" s="141">
        <v>0</v>
      </c>
      <c r="BG1174" s="141">
        <v>0</v>
      </c>
      <c r="BH1174" s="141">
        <v>0</v>
      </c>
      <c r="BI1174" s="141">
        <v>0</v>
      </c>
      <c r="BJ1174" s="141">
        <v>0</v>
      </c>
      <c r="BK1174" s="141">
        <v>0</v>
      </c>
      <c r="BL1174" s="141">
        <v>0</v>
      </c>
      <c r="BM1174" s="141">
        <v>0</v>
      </c>
      <c r="BN1174" s="141">
        <v>0</v>
      </c>
      <c r="BO1174" s="141">
        <v>0</v>
      </c>
      <c r="BP1174" s="141">
        <v>0</v>
      </c>
    </row>
    <row r="1175" spans="4:68">
      <c r="D1175" s="174" t="s">
        <v>6210</v>
      </c>
      <c r="E1175" s="175">
        <v>-614.15</v>
      </c>
      <c r="F1175" s="174" t="s">
        <v>3464</v>
      </c>
      <c r="G1175" s="174" t="s">
        <v>6208</v>
      </c>
      <c r="H1175" s="174" t="s">
        <v>177</v>
      </c>
      <c r="I1175" s="174" t="s">
        <v>3098</v>
      </c>
      <c r="J1175" s="174" t="s">
        <v>6209</v>
      </c>
      <c r="K1175" s="174"/>
      <c r="L1175" s="174" t="s">
        <v>6062</v>
      </c>
      <c r="M1175" s="174" t="s">
        <v>3575</v>
      </c>
      <c r="N1175" s="176">
        <v>960</v>
      </c>
      <c r="O1175" s="174" t="s">
        <v>3407</v>
      </c>
      <c r="P1175" s="177">
        <v>15888</v>
      </c>
      <c r="Q1175" s="176">
        <v>840</v>
      </c>
      <c r="R1175" s="175">
        <v>-537.26</v>
      </c>
      <c r="S1175" s="175">
        <v>-76.89</v>
      </c>
      <c r="T1175" s="178">
        <v>0</v>
      </c>
      <c r="U1175" s="96">
        <v>2</v>
      </c>
      <c r="V1175" s="38" t="s">
        <v>112</v>
      </c>
      <c r="W1175" s="38"/>
      <c r="X1175" s="137">
        <v>-7.6768750000000008</v>
      </c>
      <c r="Y1175" s="138">
        <v>45108</v>
      </c>
      <c r="Z1175" s="179">
        <v>10</v>
      </c>
      <c r="AA1175" s="139">
        <v>2023</v>
      </c>
      <c r="AB1175" s="131"/>
      <c r="AC1175" s="38"/>
      <c r="AD1175" s="140">
        <v>-76.89</v>
      </c>
      <c r="AE1175" s="141">
        <v>-69.213125000000005</v>
      </c>
      <c r="AF1175" s="141">
        <v>-61.536250000000003</v>
      </c>
      <c r="AG1175" s="141">
        <v>-53.859375</v>
      </c>
      <c r="AH1175" s="141">
        <v>-46.182499999999997</v>
      </c>
      <c r="AI1175" s="141">
        <v>-38.505624999999995</v>
      </c>
      <c r="AJ1175" s="141">
        <v>-30.828749999999992</v>
      </c>
      <c r="AK1175" s="141">
        <v>-23.15187499999999</v>
      </c>
      <c r="AL1175" s="141">
        <v>-15.474999999999989</v>
      </c>
      <c r="AM1175" s="141">
        <v>-7.7981249999999882</v>
      </c>
      <c r="AN1175" s="141">
        <v>-0.12124999999998742</v>
      </c>
      <c r="AO1175" s="141">
        <v>0</v>
      </c>
      <c r="AP1175" s="141">
        <v>0</v>
      </c>
      <c r="AQ1175" s="141">
        <v>0</v>
      </c>
      <c r="AR1175" s="141">
        <v>0</v>
      </c>
      <c r="AS1175" s="141">
        <v>0</v>
      </c>
      <c r="AT1175" s="141">
        <v>0</v>
      </c>
      <c r="AU1175" s="141">
        <v>0</v>
      </c>
      <c r="AV1175" s="141">
        <v>0</v>
      </c>
      <c r="AW1175" s="141">
        <v>0</v>
      </c>
      <c r="AX1175" s="141">
        <v>0</v>
      </c>
      <c r="AY1175" s="141">
        <v>0</v>
      </c>
      <c r="AZ1175" s="141">
        <v>0</v>
      </c>
      <c r="BA1175" s="141">
        <v>0</v>
      </c>
      <c r="BB1175" s="141">
        <v>0</v>
      </c>
      <c r="BC1175" s="141">
        <v>0</v>
      </c>
      <c r="BD1175" s="141">
        <v>0</v>
      </c>
      <c r="BE1175" s="141">
        <v>0</v>
      </c>
      <c r="BF1175" s="141">
        <v>0</v>
      </c>
      <c r="BG1175" s="141">
        <v>0</v>
      </c>
      <c r="BH1175" s="141">
        <v>0</v>
      </c>
      <c r="BI1175" s="141">
        <v>0</v>
      </c>
      <c r="BJ1175" s="141">
        <v>0</v>
      </c>
      <c r="BK1175" s="141">
        <v>0</v>
      </c>
      <c r="BL1175" s="141">
        <v>0</v>
      </c>
      <c r="BM1175" s="141">
        <v>0</v>
      </c>
      <c r="BN1175" s="141">
        <v>0</v>
      </c>
      <c r="BO1175" s="141">
        <v>0</v>
      </c>
      <c r="BP1175" s="141">
        <v>0</v>
      </c>
    </row>
    <row r="1176" spans="4:68">
      <c r="D1176" s="174" t="s">
        <v>6211</v>
      </c>
      <c r="E1176" s="175">
        <v>-2439.62</v>
      </c>
      <c r="F1176" s="174" t="s">
        <v>3486</v>
      </c>
      <c r="G1176" s="174" t="s">
        <v>6208</v>
      </c>
      <c r="H1176" s="174" t="s">
        <v>177</v>
      </c>
      <c r="I1176" s="174" t="s">
        <v>3098</v>
      </c>
      <c r="J1176" s="174" t="s">
        <v>6209</v>
      </c>
      <c r="K1176" s="174"/>
      <c r="L1176" s="174" t="s">
        <v>6062</v>
      </c>
      <c r="M1176" s="174" t="s">
        <v>3575</v>
      </c>
      <c r="N1176" s="176">
        <v>960</v>
      </c>
      <c r="O1176" s="174" t="s">
        <v>3407</v>
      </c>
      <c r="P1176" s="177">
        <v>15888</v>
      </c>
      <c r="Q1176" s="176">
        <v>840</v>
      </c>
      <c r="R1176" s="175">
        <v>-2134.5100000000002</v>
      </c>
      <c r="S1176" s="175">
        <v>-305.11</v>
      </c>
      <c r="T1176" s="178">
        <v>0</v>
      </c>
      <c r="U1176" s="96">
        <v>2</v>
      </c>
      <c r="V1176" s="38" t="s">
        <v>112</v>
      </c>
      <c r="W1176" s="38"/>
      <c r="X1176" s="137">
        <v>-30.495249999999999</v>
      </c>
      <c r="Y1176" s="138">
        <v>45108</v>
      </c>
      <c r="Z1176" s="179">
        <v>10</v>
      </c>
      <c r="AA1176" s="139">
        <v>2023</v>
      </c>
      <c r="AB1176" s="131"/>
      <c r="AC1176" s="38"/>
      <c r="AD1176" s="140">
        <v>-305.11</v>
      </c>
      <c r="AE1176" s="141">
        <v>-274.61475000000002</v>
      </c>
      <c r="AF1176" s="141">
        <v>-244.11950000000002</v>
      </c>
      <c r="AG1176" s="141">
        <v>-213.62425000000002</v>
      </c>
      <c r="AH1176" s="141">
        <v>-183.12900000000002</v>
      </c>
      <c r="AI1176" s="141">
        <v>-152.63375000000002</v>
      </c>
      <c r="AJ1176" s="141">
        <v>-122.13850000000002</v>
      </c>
      <c r="AK1176" s="141">
        <v>-91.643250000000023</v>
      </c>
      <c r="AL1176" s="141">
        <v>-61.148000000000025</v>
      </c>
      <c r="AM1176" s="141">
        <v>-30.652750000000026</v>
      </c>
      <c r="AN1176" s="141">
        <v>-0.15750000000002728</v>
      </c>
      <c r="AO1176" s="141">
        <v>0</v>
      </c>
      <c r="AP1176" s="141">
        <v>0</v>
      </c>
      <c r="AQ1176" s="141">
        <v>0</v>
      </c>
      <c r="AR1176" s="141">
        <v>0</v>
      </c>
      <c r="AS1176" s="141">
        <v>0</v>
      </c>
      <c r="AT1176" s="141">
        <v>0</v>
      </c>
      <c r="AU1176" s="141">
        <v>0</v>
      </c>
      <c r="AV1176" s="141">
        <v>0</v>
      </c>
      <c r="AW1176" s="141">
        <v>0</v>
      </c>
      <c r="AX1176" s="141">
        <v>0</v>
      </c>
      <c r="AY1176" s="141">
        <v>0</v>
      </c>
      <c r="AZ1176" s="141">
        <v>0</v>
      </c>
      <c r="BA1176" s="141">
        <v>0</v>
      </c>
      <c r="BB1176" s="141">
        <v>0</v>
      </c>
      <c r="BC1176" s="141">
        <v>0</v>
      </c>
      <c r="BD1176" s="141">
        <v>0</v>
      </c>
      <c r="BE1176" s="141">
        <v>0</v>
      </c>
      <c r="BF1176" s="141">
        <v>0</v>
      </c>
      <c r="BG1176" s="141">
        <v>0</v>
      </c>
      <c r="BH1176" s="141">
        <v>0</v>
      </c>
      <c r="BI1176" s="141">
        <v>0</v>
      </c>
      <c r="BJ1176" s="141">
        <v>0</v>
      </c>
      <c r="BK1176" s="141">
        <v>0</v>
      </c>
      <c r="BL1176" s="141">
        <v>0</v>
      </c>
      <c r="BM1176" s="141">
        <v>0</v>
      </c>
      <c r="BN1176" s="141">
        <v>0</v>
      </c>
      <c r="BO1176" s="141">
        <v>0</v>
      </c>
      <c r="BP1176" s="141">
        <v>0</v>
      </c>
    </row>
    <row r="1177" spans="4:68">
      <c r="D1177" s="174" t="s">
        <v>6212</v>
      </c>
      <c r="E1177" s="175">
        <v>-8989.26</v>
      </c>
      <c r="F1177" s="174" t="s">
        <v>3488</v>
      </c>
      <c r="G1177" s="174" t="s">
        <v>6208</v>
      </c>
      <c r="H1177" s="174" t="s">
        <v>177</v>
      </c>
      <c r="I1177" s="174" t="s">
        <v>3098</v>
      </c>
      <c r="J1177" s="174" t="s">
        <v>6209</v>
      </c>
      <c r="K1177" s="174"/>
      <c r="L1177" s="174" t="s">
        <v>6062</v>
      </c>
      <c r="M1177" s="174" t="s">
        <v>3575</v>
      </c>
      <c r="N1177" s="176">
        <v>960</v>
      </c>
      <c r="O1177" s="174" t="s">
        <v>3407</v>
      </c>
      <c r="P1177" s="177">
        <v>15888</v>
      </c>
      <c r="Q1177" s="176">
        <v>840</v>
      </c>
      <c r="R1177" s="175">
        <v>-7865.21</v>
      </c>
      <c r="S1177" s="175">
        <v>-1124.05</v>
      </c>
      <c r="T1177" s="178">
        <v>0</v>
      </c>
      <c r="U1177" s="96">
        <v>2</v>
      </c>
      <c r="V1177" s="38" t="s">
        <v>112</v>
      </c>
      <c r="W1177" s="38"/>
      <c r="X1177" s="137">
        <v>-112.36574999999999</v>
      </c>
      <c r="Y1177" s="138">
        <v>45108</v>
      </c>
      <c r="Z1177" s="179">
        <v>10</v>
      </c>
      <c r="AA1177" s="139">
        <v>2023</v>
      </c>
      <c r="AB1177" s="131"/>
      <c r="AC1177" s="38"/>
      <c r="AD1177" s="140">
        <v>-1124.05</v>
      </c>
      <c r="AE1177" s="141">
        <v>-1011.68425</v>
      </c>
      <c r="AF1177" s="141">
        <v>-899.31850000000009</v>
      </c>
      <c r="AG1177" s="141">
        <v>-786.95275000000015</v>
      </c>
      <c r="AH1177" s="141">
        <v>-674.58700000000022</v>
      </c>
      <c r="AI1177" s="141">
        <v>-562.22125000000028</v>
      </c>
      <c r="AJ1177" s="141">
        <v>-449.85550000000029</v>
      </c>
      <c r="AK1177" s="141">
        <v>-337.4897500000003</v>
      </c>
      <c r="AL1177" s="141">
        <v>-225.12400000000031</v>
      </c>
      <c r="AM1177" s="141">
        <v>-112.75825000000032</v>
      </c>
      <c r="AN1177" s="141">
        <v>-0.39250000000032514</v>
      </c>
      <c r="AO1177" s="141">
        <v>0</v>
      </c>
      <c r="AP1177" s="141">
        <v>0</v>
      </c>
      <c r="AQ1177" s="141">
        <v>0</v>
      </c>
      <c r="AR1177" s="141">
        <v>0</v>
      </c>
      <c r="AS1177" s="141">
        <v>0</v>
      </c>
      <c r="AT1177" s="141">
        <v>0</v>
      </c>
      <c r="AU1177" s="141">
        <v>0</v>
      </c>
      <c r="AV1177" s="141">
        <v>0</v>
      </c>
      <c r="AW1177" s="141">
        <v>0</v>
      </c>
      <c r="AX1177" s="141">
        <v>0</v>
      </c>
      <c r="AY1177" s="141">
        <v>0</v>
      </c>
      <c r="AZ1177" s="141">
        <v>0</v>
      </c>
      <c r="BA1177" s="141">
        <v>0</v>
      </c>
      <c r="BB1177" s="141">
        <v>0</v>
      </c>
      <c r="BC1177" s="141">
        <v>0</v>
      </c>
      <c r="BD1177" s="141">
        <v>0</v>
      </c>
      <c r="BE1177" s="141">
        <v>0</v>
      </c>
      <c r="BF1177" s="141">
        <v>0</v>
      </c>
      <c r="BG1177" s="141">
        <v>0</v>
      </c>
      <c r="BH1177" s="141">
        <v>0</v>
      </c>
      <c r="BI1177" s="141">
        <v>0</v>
      </c>
      <c r="BJ1177" s="141">
        <v>0</v>
      </c>
      <c r="BK1177" s="141">
        <v>0</v>
      </c>
      <c r="BL1177" s="141">
        <v>0</v>
      </c>
      <c r="BM1177" s="141">
        <v>0</v>
      </c>
      <c r="BN1177" s="141">
        <v>0</v>
      </c>
      <c r="BO1177" s="141">
        <v>0</v>
      </c>
      <c r="BP1177" s="141">
        <v>0</v>
      </c>
    </row>
    <row r="1178" spans="4:68">
      <c r="D1178" s="174" t="s">
        <v>6213</v>
      </c>
      <c r="E1178" s="175">
        <v>350503.86</v>
      </c>
      <c r="F1178" s="174" t="s">
        <v>3409</v>
      </c>
      <c r="G1178" s="174" t="s">
        <v>6214</v>
      </c>
      <c r="H1178" s="174" t="s">
        <v>177</v>
      </c>
      <c r="I1178" s="174" t="s">
        <v>3098</v>
      </c>
      <c r="J1178" s="174" t="s">
        <v>6215</v>
      </c>
      <c r="K1178" s="174"/>
      <c r="L1178" s="174" t="s">
        <v>3509</v>
      </c>
      <c r="M1178" s="174" t="s">
        <v>3575</v>
      </c>
      <c r="N1178" s="176">
        <v>960</v>
      </c>
      <c r="O1178" s="174" t="s">
        <v>3407</v>
      </c>
      <c r="P1178" s="177">
        <v>25385</v>
      </c>
      <c r="Q1178" s="176">
        <v>528</v>
      </c>
      <c r="R1178" s="175">
        <v>192764.84</v>
      </c>
      <c r="S1178" s="175">
        <v>157739.01999999999</v>
      </c>
      <c r="T1178" s="178">
        <v>0</v>
      </c>
      <c r="U1178" s="96">
        <v>1</v>
      </c>
      <c r="V1178" s="38" t="s">
        <v>111</v>
      </c>
      <c r="W1178" s="38"/>
      <c r="X1178" s="137">
        <v>4381.2982499999998</v>
      </c>
      <c r="Y1178" s="138">
        <v>54605</v>
      </c>
      <c r="Z1178" s="179">
        <v>36</v>
      </c>
      <c r="AA1178" s="139">
        <v>2049</v>
      </c>
      <c r="AB1178" s="131"/>
      <c r="AC1178" s="38"/>
      <c r="AD1178" s="140">
        <v>157739.01999999999</v>
      </c>
      <c r="AE1178" s="141">
        <v>153357.72175</v>
      </c>
      <c r="AF1178" s="141">
        <v>148976.4235</v>
      </c>
      <c r="AG1178" s="141">
        <v>144595.12525000001</v>
      </c>
      <c r="AH1178" s="141">
        <v>140213.82700000002</v>
      </c>
      <c r="AI1178" s="141">
        <v>135832.52875000003</v>
      </c>
      <c r="AJ1178" s="141">
        <v>131451.23050000003</v>
      </c>
      <c r="AK1178" s="141">
        <v>127069.93225000004</v>
      </c>
      <c r="AL1178" s="141">
        <v>122688.63400000005</v>
      </c>
      <c r="AM1178" s="141">
        <v>118307.33575000006</v>
      </c>
      <c r="AN1178" s="141">
        <v>113926.03750000006</v>
      </c>
      <c r="AO1178" s="141">
        <v>109544.73925000007</v>
      </c>
      <c r="AP1178" s="141">
        <v>105163.44100000008</v>
      </c>
      <c r="AQ1178" s="141">
        <v>100782.14275000009</v>
      </c>
      <c r="AR1178" s="141">
        <v>96400.844500000094</v>
      </c>
      <c r="AS1178" s="141">
        <v>92019.546250000101</v>
      </c>
      <c r="AT1178" s="141">
        <v>87638.248000000109</v>
      </c>
      <c r="AU1178" s="141">
        <v>83256.949750000116</v>
      </c>
      <c r="AV1178" s="141">
        <v>78875.651500000124</v>
      </c>
      <c r="AW1178" s="141">
        <v>74494.353250000131</v>
      </c>
      <c r="AX1178" s="141">
        <v>70113.055000000139</v>
      </c>
      <c r="AY1178" s="141">
        <v>65731.756750000146</v>
      </c>
      <c r="AZ1178" s="141">
        <v>61350.458500000146</v>
      </c>
      <c r="BA1178" s="141">
        <v>56969.160250000146</v>
      </c>
      <c r="BB1178" s="141">
        <v>52587.862000000147</v>
      </c>
      <c r="BC1178" s="141">
        <v>48206.563750000147</v>
      </c>
      <c r="BD1178" s="141">
        <v>43825.265500000147</v>
      </c>
      <c r="BE1178" s="141">
        <v>39443.967250000147</v>
      </c>
      <c r="BF1178" s="141">
        <v>35062.669000000147</v>
      </c>
      <c r="BG1178" s="141">
        <v>30681.370750000147</v>
      </c>
      <c r="BH1178" s="141">
        <v>26300.072500000148</v>
      </c>
      <c r="BI1178" s="141">
        <v>21918.774250000148</v>
      </c>
      <c r="BJ1178" s="141">
        <v>17537.476000000148</v>
      </c>
      <c r="BK1178" s="141">
        <v>13156.177750000148</v>
      </c>
      <c r="BL1178" s="141">
        <v>8774.8795000001483</v>
      </c>
      <c r="BM1178" s="141">
        <v>4393.5812500001484</v>
      </c>
      <c r="BN1178" s="141">
        <v>12.283000000148604</v>
      </c>
      <c r="BO1178" s="141">
        <v>0</v>
      </c>
      <c r="BP1178" s="141">
        <v>0</v>
      </c>
    </row>
    <row r="1179" spans="4:68">
      <c r="D1179" s="174" t="s">
        <v>6216</v>
      </c>
      <c r="E1179" s="175">
        <v>33039.760000000002</v>
      </c>
      <c r="F1179" s="174" t="s">
        <v>3409</v>
      </c>
      <c r="G1179" s="174" t="s">
        <v>6217</v>
      </c>
      <c r="H1179" s="174" t="s">
        <v>177</v>
      </c>
      <c r="I1179" s="174" t="s">
        <v>3098</v>
      </c>
      <c r="J1179" s="174" t="s">
        <v>6218</v>
      </c>
      <c r="K1179" s="174"/>
      <c r="L1179" s="174" t="s">
        <v>3509</v>
      </c>
      <c r="M1179" s="174" t="s">
        <v>6118</v>
      </c>
      <c r="N1179" s="176">
        <v>960</v>
      </c>
      <c r="O1179" s="174" t="s">
        <v>3407</v>
      </c>
      <c r="P1179" s="177">
        <v>25020</v>
      </c>
      <c r="Q1179" s="176">
        <v>540</v>
      </c>
      <c r="R1179" s="175">
        <v>18583.62</v>
      </c>
      <c r="S1179" s="175">
        <v>14456.14</v>
      </c>
      <c r="T1179" s="178">
        <v>0</v>
      </c>
      <c r="U1179" s="96">
        <v>2</v>
      </c>
      <c r="V1179" s="38" t="s">
        <v>112</v>
      </c>
      <c r="W1179" s="38"/>
      <c r="X1179" s="137">
        <v>412.99700000000007</v>
      </c>
      <c r="Y1179" s="138">
        <v>54240</v>
      </c>
      <c r="Z1179" s="179">
        <v>35</v>
      </c>
      <c r="AA1179" s="139">
        <v>2048</v>
      </c>
      <c r="AB1179" s="131"/>
      <c r="AC1179" s="38"/>
      <c r="AD1179" s="140">
        <v>14456.14</v>
      </c>
      <c r="AE1179" s="141">
        <v>14043.143</v>
      </c>
      <c r="AF1179" s="141">
        <v>13630.146000000001</v>
      </c>
      <c r="AG1179" s="141">
        <v>13217.149000000001</v>
      </c>
      <c r="AH1179" s="141">
        <v>12804.152000000002</v>
      </c>
      <c r="AI1179" s="141">
        <v>12391.155000000002</v>
      </c>
      <c r="AJ1179" s="141">
        <v>11978.158000000003</v>
      </c>
      <c r="AK1179" s="141">
        <v>11565.161000000004</v>
      </c>
      <c r="AL1179" s="141">
        <v>11152.164000000004</v>
      </c>
      <c r="AM1179" s="141">
        <v>10739.167000000005</v>
      </c>
      <c r="AN1179" s="141">
        <v>10326.170000000006</v>
      </c>
      <c r="AO1179" s="141">
        <v>9913.1730000000061</v>
      </c>
      <c r="AP1179" s="141">
        <v>9500.1760000000068</v>
      </c>
      <c r="AQ1179" s="141">
        <v>9087.1790000000074</v>
      </c>
      <c r="AR1179" s="141">
        <v>8674.182000000008</v>
      </c>
      <c r="AS1179" s="141">
        <v>8261.1850000000086</v>
      </c>
      <c r="AT1179" s="141">
        <v>7848.1880000000083</v>
      </c>
      <c r="AU1179" s="141">
        <v>7435.191000000008</v>
      </c>
      <c r="AV1179" s="141">
        <v>7022.1940000000077</v>
      </c>
      <c r="AW1179" s="141">
        <v>6609.1970000000074</v>
      </c>
      <c r="AX1179" s="141">
        <v>6196.2000000000071</v>
      </c>
      <c r="AY1179" s="141">
        <v>5783.2030000000068</v>
      </c>
      <c r="AZ1179" s="141">
        <v>5370.2060000000065</v>
      </c>
      <c r="BA1179" s="141">
        <v>4957.2090000000062</v>
      </c>
      <c r="BB1179" s="141">
        <v>4544.2120000000059</v>
      </c>
      <c r="BC1179" s="141">
        <v>4131.2150000000056</v>
      </c>
      <c r="BD1179" s="141">
        <v>3718.2180000000053</v>
      </c>
      <c r="BE1179" s="141">
        <v>3305.221000000005</v>
      </c>
      <c r="BF1179" s="141">
        <v>2892.2240000000047</v>
      </c>
      <c r="BG1179" s="141">
        <v>2479.2270000000044</v>
      </c>
      <c r="BH1179" s="141">
        <v>2066.2300000000041</v>
      </c>
      <c r="BI1179" s="141">
        <v>1653.233000000004</v>
      </c>
      <c r="BJ1179" s="141">
        <v>1240.236000000004</v>
      </c>
      <c r="BK1179" s="141">
        <v>827.2390000000039</v>
      </c>
      <c r="BL1179" s="141">
        <v>414.24200000000383</v>
      </c>
      <c r="BM1179" s="141">
        <v>1.2450000000037562</v>
      </c>
      <c r="BN1179" s="141">
        <v>0</v>
      </c>
      <c r="BO1179" s="141">
        <v>0</v>
      </c>
      <c r="BP1179" s="141">
        <v>0</v>
      </c>
    </row>
    <row r="1180" spans="4:68">
      <c r="D1180" s="174" t="s">
        <v>6219</v>
      </c>
      <c r="E1180" s="175">
        <v>37098.97</v>
      </c>
      <c r="F1180" s="174" t="s">
        <v>3409</v>
      </c>
      <c r="G1180" s="174" t="s">
        <v>6220</v>
      </c>
      <c r="H1180" s="174" t="s">
        <v>177</v>
      </c>
      <c r="I1180" s="174" t="s">
        <v>3098</v>
      </c>
      <c r="J1180" s="174" t="s">
        <v>6221</v>
      </c>
      <c r="K1180" s="174"/>
      <c r="L1180" s="174" t="s">
        <v>6062</v>
      </c>
      <c r="M1180" s="174" t="s">
        <v>6118</v>
      </c>
      <c r="N1180" s="176">
        <v>960</v>
      </c>
      <c r="O1180" s="174" t="s">
        <v>3407</v>
      </c>
      <c r="P1180" s="177">
        <v>24654</v>
      </c>
      <c r="Q1180" s="176">
        <v>552</v>
      </c>
      <c r="R1180" s="175">
        <v>21330.52</v>
      </c>
      <c r="S1180" s="175">
        <v>15768.45</v>
      </c>
      <c r="T1180" s="178">
        <v>0</v>
      </c>
      <c r="U1180" s="96">
        <v>2</v>
      </c>
      <c r="V1180" s="38" t="s">
        <v>112</v>
      </c>
      <c r="W1180" s="38"/>
      <c r="X1180" s="137">
        <v>463.73712500000005</v>
      </c>
      <c r="Y1180" s="138">
        <v>53874</v>
      </c>
      <c r="Z1180" s="179">
        <v>34</v>
      </c>
      <c r="AA1180" s="139">
        <v>2047</v>
      </c>
      <c r="AB1180" s="131"/>
      <c r="AC1180" s="38"/>
      <c r="AD1180" s="140">
        <v>15768.45</v>
      </c>
      <c r="AE1180" s="141">
        <v>15304.712875000001</v>
      </c>
      <c r="AF1180" s="141">
        <v>14840.975750000001</v>
      </c>
      <c r="AG1180" s="141">
        <v>14377.238625000002</v>
      </c>
      <c r="AH1180" s="141">
        <v>13913.501500000002</v>
      </c>
      <c r="AI1180" s="141">
        <v>13449.764375000002</v>
      </c>
      <c r="AJ1180" s="141">
        <v>12986.027250000003</v>
      </c>
      <c r="AK1180" s="141">
        <v>12522.290125000003</v>
      </c>
      <c r="AL1180" s="141">
        <v>12058.553000000004</v>
      </c>
      <c r="AM1180" s="141">
        <v>11594.815875000004</v>
      </c>
      <c r="AN1180" s="141">
        <v>11131.078750000004</v>
      </c>
      <c r="AO1180" s="141">
        <v>10667.341625000005</v>
      </c>
      <c r="AP1180" s="141">
        <v>10203.604500000005</v>
      </c>
      <c r="AQ1180" s="141">
        <v>9739.8673750000053</v>
      </c>
      <c r="AR1180" s="141">
        <v>9276.1302500000056</v>
      </c>
      <c r="AS1180" s="141">
        <v>8812.393125000006</v>
      </c>
      <c r="AT1180" s="141">
        <v>8348.6560000000063</v>
      </c>
      <c r="AU1180" s="141">
        <v>7884.9188750000067</v>
      </c>
      <c r="AV1180" s="141">
        <v>7421.181750000007</v>
      </c>
      <c r="AW1180" s="141">
        <v>6957.4446250000074</v>
      </c>
      <c r="AX1180" s="141">
        <v>6493.7075000000077</v>
      </c>
      <c r="AY1180" s="141">
        <v>6029.9703750000081</v>
      </c>
      <c r="AZ1180" s="141">
        <v>5566.2332500000084</v>
      </c>
      <c r="BA1180" s="141">
        <v>5102.4961250000088</v>
      </c>
      <c r="BB1180" s="141">
        <v>4638.7590000000091</v>
      </c>
      <c r="BC1180" s="141">
        <v>4175.0218750000095</v>
      </c>
      <c r="BD1180" s="141">
        <v>3711.2847500000094</v>
      </c>
      <c r="BE1180" s="141">
        <v>3247.5476250000092</v>
      </c>
      <c r="BF1180" s="141">
        <v>2783.8105000000091</v>
      </c>
      <c r="BG1180" s="141">
        <v>2320.073375000009</v>
      </c>
      <c r="BH1180" s="141">
        <v>1856.3362500000089</v>
      </c>
      <c r="BI1180" s="141">
        <v>1392.5991250000088</v>
      </c>
      <c r="BJ1180" s="141">
        <v>928.86200000000872</v>
      </c>
      <c r="BK1180" s="141">
        <v>465.12487500000867</v>
      </c>
      <c r="BL1180" s="141">
        <v>1.3877500000086229</v>
      </c>
      <c r="BM1180" s="141">
        <v>0</v>
      </c>
      <c r="BN1180" s="141">
        <v>0</v>
      </c>
      <c r="BO1180" s="141">
        <v>0</v>
      </c>
      <c r="BP1180" s="141">
        <v>0</v>
      </c>
    </row>
    <row r="1181" spans="4:68">
      <c r="D1181" s="174" t="s">
        <v>6222</v>
      </c>
      <c r="E1181" s="175">
        <v>37098.97</v>
      </c>
      <c r="F1181" s="174" t="s">
        <v>3409</v>
      </c>
      <c r="G1181" s="174" t="s">
        <v>6220</v>
      </c>
      <c r="H1181" s="174" t="s">
        <v>177</v>
      </c>
      <c r="I1181" s="174" t="s">
        <v>3098</v>
      </c>
      <c r="J1181" s="174" t="s">
        <v>6221</v>
      </c>
      <c r="K1181" s="174"/>
      <c r="L1181" s="174" t="s">
        <v>6062</v>
      </c>
      <c r="M1181" s="174" t="s">
        <v>6140</v>
      </c>
      <c r="N1181" s="176">
        <v>960</v>
      </c>
      <c r="O1181" s="174" t="s">
        <v>3407</v>
      </c>
      <c r="P1181" s="177">
        <v>24654</v>
      </c>
      <c r="Q1181" s="176">
        <v>552</v>
      </c>
      <c r="R1181" s="175">
        <v>21330.52</v>
      </c>
      <c r="S1181" s="175">
        <v>15768.45</v>
      </c>
      <c r="T1181" s="178">
        <v>0</v>
      </c>
      <c r="U1181" s="96">
        <v>2</v>
      </c>
      <c r="V1181" s="38" t="s">
        <v>112</v>
      </c>
      <c r="W1181" s="38"/>
      <c r="X1181" s="137">
        <v>463.73712500000005</v>
      </c>
      <c r="Y1181" s="138">
        <v>53874</v>
      </c>
      <c r="Z1181" s="179">
        <v>34</v>
      </c>
      <c r="AA1181" s="139">
        <v>2047</v>
      </c>
      <c r="AB1181" s="131"/>
      <c r="AC1181" s="38"/>
      <c r="AD1181" s="140">
        <v>15768.45</v>
      </c>
      <c r="AE1181" s="141">
        <v>15304.712875000001</v>
      </c>
      <c r="AF1181" s="141">
        <v>14840.975750000001</v>
      </c>
      <c r="AG1181" s="141">
        <v>14377.238625000002</v>
      </c>
      <c r="AH1181" s="141">
        <v>13913.501500000002</v>
      </c>
      <c r="AI1181" s="141">
        <v>13449.764375000002</v>
      </c>
      <c r="AJ1181" s="141">
        <v>12986.027250000003</v>
      </c>
      <c r="AK1181" s="141">
        <v>12522.290125000003</v>
      </c>
      <c r="AL1181" s="141">
        <v>12058.553000000004</v>
      </c>
      <c r="AM1181" s="141">
        <v>11594.815875000004</v>
      </c>
      <c r="AN1181" s="141">
        <v>11131.078750000004</v>
      </c>
      <c r="AO1181" s="141">
        <v>10667.341625000005</v>
      </c>
      <c r="AP1181" s="141">
        <v>10203.604500000005</v>
      </c>
      <c r="AQ1181" s="141">
        <v>9739.8673750000053</v>
      </c>
      <c r="AR1181" s="141">
        <v>9276.1302500000056</v>
      </c>
      <c r="AS1181" s="141">
        <v>8812.393125000006</v>
      </c>
      <c r="AT1181" s="141">
        <v>8348.6560000000063</v>
      </c>
      <c r="AU1181" s="141">
        <v>7884.9188750000067</v>
      </c>
      <c r="AV1181" s="141">
        <v>7421.181750000007</v>
      </c>
      <c r="AW1181" s="141">
        <v>6957.4446250000074</v>
      </c>
      <c r="AX1181" s="141">
        <v>6493.7075000000077</v>
      </c>
      <c r="AY1181" s="141">
        <v>6029.9703750000081</v>
      </c>
      <c r="AZ1181" s="141">
        <v>5566.2332500000084</v>
      </c>
      <c r="BA1181" s="141">
        <v>5102.4961250000088</v>
      </c>
      <c r="BB1181" s="141">
        <v>4638.7590000000091</v>
      </c>
      <c r="BC1181" s="141">
        <v>4175.0218750000095</v>
      </c>
      <c r="BD1181" s="141">
        <v>3711.2847500000094</v>
      </c>
      <c r="BE1181" s="141">
        <v>3247.5476250000092</v>
      </c>
      <c r="BF1181" s="141">
        <v>2783.8105000000091</v>
      </c>
      <c r="BG1181" s="141">
        <v>2320.073375000009</v>
      </c>
      <c r="BH1181" s="141">
        <v>1856.3362500000089</v>
      </c>
      <c r="BI1181" s="141">
        <v>1392.5991250000088</v>
      </c>
      <c r="BJ1181" s="141">
        <v>928.86200000000872</v>
      </c>
      <c r="BK1181" s="141">
        <v>465.12487500000867</v>
      </c>
      <c r="BL1181" s="141">
        <v>1.3877500000086229</v>
      </c>
      <c r="BM1181" s="141">
        <v>0</v>
      </c>
      <c r="BN1181" s="141">
        <v>0</v>
      </c>
      <c r="BO1181" s="141">
        <v>0</v>
      </c>
      <c r="BP1181" s="141">
        <v>0</v>
      </c>
    </row>
    <row r="1182" spans="4:68">
      <c r="D1182" s="174" t="s">
        <v>6223</v>
      </c>
      <c r="E1182" s="176">
        <v>1698</v>
      </c>
      <c r="F1182" s="174" t="s">
        <v>3466</v>
      </c>
      <c r="G1182" s="174" t="s">
        <v>3804</v>
      </c>
      <c r="H1182" s="174" t="s">
        <v>177</v>
      </c>
      <c r="I1182" s="174" t="s">
        <v>6224</v>
      </c>
      <c r="J1182" s="174" t="s">
        <v>6225</v>
      </c>
      <c r="K1182" s="174"/>
      <c r="L1182" s="174" t="s">
        <v>3509</v>
      </c>
      <c r="M1182" s="174" t="s">
        <v>6118</v>
      </c>
      <c r="N1182" s="176">
        <v>960</v>
      </c>
      <c r="O1182" s="174" t="s">
        <v>3407</v>
      </c>
      <c r="P1182" s="177">
        <v>35246</v>
      </c>
      <c r="Q1182" s="176">
        <v>204</v>
      </c>
      <c r="R1182" s="175">
        <v>360.76</v>
      </c>
      <c r="S1182" s="175">
        <v>1337.24</v>
      </c>
      <c r="T1182" s="178">
        <v>1</v>
      </c>
      <c r="U1182" s="96">
        <v>2</v>
      </c>
      <c r="V1182" s="38" t="s">
        <v>112</v>
      </c>
      <c r="W1182" s="38"/>
      <c r="X1182" s="137">
        <v>21.225000000000001</v>
      </c>
      <c r="Y1182" s="138">
        <v>64466</v>
      </c>
      <c r="Z1182" s="179">
        <v>63</v>
      </c>
      <c r="AA1182" s="139">
        <v>2076</v>
      </c>
      <c r="AB1182" s="131"/>
      <c r="AC1182" s="38"/>
      <c r="AD1182" s="140">
        <v>1337.24</v>
      </c>
      <c r="AE1182" s="141">
        <v>1316.0150000000001</v>
      </c>
      <c r="AF1182" s="141">
        <v>1294.7900000000002</v>
      </c>
      <c r="AG1182" s="141">
        <v>1273.5650000000003</v>
      </c>
      <c r="AH1182" s="141">
        <v>1252.3400000000004</v>
      </c>
      <c r="AI1182" s="141">
        <v>1231.1150000000005</v>
      </c>
      <c r="AJ1182" s="141">
        <v>1209.8900000000006</v>
      </c>
      <c r="AK1182" s="141">
        <v>1188.6650000000006</v>
      </c>
      <c r="AL1182" s="141">
        <v>1167.4400000000007</v>
      </c>
      <c r="AM1182" s="141">
        <v>1146.2150000000008</v>
      </c>
      <c r="AN1182" s="141">
        <v>1124.9900000000009</v>
      </c>
      <c r="AO1182" s="141">
        <v>1103.765000000001</v>
      </c>
      <c r="AP1182" s="141">
        <v>1082.5400000000011</v>
      </c>
      <c r="AQ1182" s="141">
        <v>1061.3150000000012</v>
      </c>
      <c r="AR1182" s="141">
        <v>1040.0900000000013</v>
      </c>
      <c r="AS1182" s="141">
        <v>1018.8650000000013</v>
      </c>
      <c r="AT1182" s="141">
        <v>997.64000000000124</v>
      </c>
      <c r="AU1182" s="141">
        <v>976.41500000000121</v>
      </c>
      <c r="AV1182" s="141">
        <v>955.19000000000119</v>
      </c>
      <c r="AW1182" s="141">
        <v>933.96500000000117</v>
      </c>
      <c r="AX1182" s="141">
        <v>912.74000000000115</v>
      </c>
      <c r="AY1182" s="141">
        <v>891.51500000000112</v>
      </c>
      <c r="AZ1182" s="141">
        <v>870.2900000000011</v>
      </c>
      <c r="BA1182" s="141">
        <v>849.06500000000108</v>
      </c>
      <c r="BB1182" s="141">
        <v>827.84000000000106</v>
      </c>
      <c r="BC1182" s="141">
        <v>806.61500000000103</v>
      </c>
      <c r="BD1182" s="141">
        <v>785.39000000000101</v>
      </c>
      <c r="BE1182" s="141">
        <v>764.16500000000099</v>
      </c>
      <c r="BF1182" s="141">
        <v>742.94000000000096</v>
      </c>
      <c r="BG1182" s="141">
        <v>721.71500000000094</v>
      </c>
      <c r="BH1182" s="141">
        <v>700.49000000000092</v>
      </c>
      <c r="BI1182" s="141">
        <v>679.2650000000009</v>
      </c>
      <c r="BJ1182" s="141">
        <v>658.04000000000087</v>
      </c>
      <c r="BK1182" s="141">
        <v>636.81500000000085</v>
      </c>
      <c r="BL1182" s="141">
        <v>615.59000000000083</v>
      </c>
      <c r="BM1182" s="141">
        <v>594.3650000000008</v>
      </c>
      <c r="BN1182" s="141">
        <v>573.14000000000078</v>
      </c>
      <c r="BO1182" s="141">
        <v>551.91500000000076</v>
      </c>
      <c r="BP1182" s="141">
        <v>530.69000000000074</v>
      </c>
    </row>
    <row r="1183" spans="4:68">
      <c r="D1183" s="174" t="s">
        <v>6226</v>
      </c>
      <c r="E1183" s="175">
        <v>650.30999999999995</v>
      </c>
      <c r="F1183" s="174" t="s">
        <v>3459</v>
      </c>
      <c r="G1183" s="174" t="s">
        <v>3804</v>
      </c>
      <c r="H1183" s="174" t="s">
        <v>177</v>
      </c>
      <c r="I1183" s="174" t="s">
        <v>6224</v>
      </c>
      <c r="J1183" s="174" t="s">
        <v>6227</v>
      </c>
      <c r="K1183" s="174"/>
      <c r="L1183" s="174" t="s">
        <v>3509</v>
      </c>
      <c r="M1183" s="174" t="s">
        <v>6118</v>
      </c>
      <c r="N1183" s="176">
        <v>960</v>
      </c>
      <c r="O1183" s="174" t="s">
        <v>3407</v>
      </c>
      <c r="P1183" s="177">
        <v>35246</v>
      </c>
      <c r="Q1183" s="176">
        <v>204</v>
      </c>
      <c r="R1183" s="175">
        <v>138.07</v>
      </c>
      <c r="S1183" s="175">
        <v>512.24</v>
      </c>
      <c r="T1183" s="178">
        <v>0</v>
      </c>
      <c r="U1183" s="96">
        <v>2</v>
      </c>
      <c r="V1183" s="38" t="s">
        <v>112</v>
      </c>
      <c r="W1183" s="38"/>
      <c r="X1183" s="137">
        <v>8.1288750000000007</v>
      </c>
      <c r="Y1183" s="138">
        <v>64466</v>
      </c>
      <c r="Z1183" s="179">
        <v>63</v>
      </c>
      <c r="AA1183" s="139">
        <v>2076</v>
      </c>
      <c r="AB1183" s="131"/>
      <c r="AC1183" s="38"/>
      <c r="AD1183" s="140">
        <v>512.24</v>
      </c>
      <c r="AE1183" s="141">
        <v>504.11112500000002</v>
      </c>
      <c r="AF1183" s="141">
        <v>495.98225000000002</v>
      </c>
      <c r="AG1183" s="141">
        <v>487.85337500000003</v>
      </c>
      <c r="AH1183" s="141">
        <v>479.72450000000003</v>
      </c>
      <c r="AI1183" s="141">
        <v>471.59562500000004</v>
      </c>
      <c r="AJ1183" s="141">
        <v>463.46675000000005</v>
      </c>
      <c r="AK1183" s="141">
        <v>455.33787500000005</v>
      </c>
      <c r="AL1183" s="141">
        <v>447.20900000000006</v>
      </c>
      <c r="AM1183" s="141">
        <v>439.08012500000007</v>
      </c>
      <c r="AN1183" s="141">
        <v>430.95125000000007</v>
      </c>
      <c r="AO1183" s="141">
        <v>422.82237500000008</v>
      </c>
      <c r="AP1183" s="141">
        <v>414.69350000000009</v>
      </c>
      <c r="AQ1183" s="141">
        <v>406.56462500000009</v>
      </c>
      <c r="AR1183" s="141">
        <v>398.4357500000001</v>
      </c>
      <c r="AS1183" s="141">
        <v>390.3068750000001</v>
      </c>
      <c r="AT1183" s="141">
        <v>382.17800000000011</v>
      </c>
      <c r="AU1183" s="141">
        <v>374.04912500000012</v>
      </c>
      <c r="AV1183" s="141">
        <v>365.92025000000012</v>
      </c>
      <c r="AW1183" s="141">
        <v>357.79137500000013</v>
      </c>
      <c r="AX1183" s="141">
        <v>349.66250000000014</v>
      </c>
      <c r="AY1183" s="141">
        <v>341.53362500000014</v>
      </c>
      <c r="AZ1183" s="141">
        <v>333.40475000000015</v>
      </c>
      <c r="BA1183" s="141">
        <v>325.27587500000016</v>
      </c>
      <c r="BB1183" s="141">
        <v>317.14700000000016</v>
      </c>
      <c r="BC1183" s="141">
        <v>309.01812500000017</v>
      </c>
      <c r="BD1183" s="141">
        <v>300.88925000000017</v>
      </c>
      <c r="BE1183" s="141">
        <v>292.76037500000018</v>
      </c>
      <c r="BF1183" s="141">
        <v>284.63150000000019</v>
      </c>
      <c r="BG1183" s="141">
        <v>276.50262500000019</v>
      </c>
      <c r="BH1183" s="141">
        <v>268.3737500000002</v>
      </c>
      <c r="BI1183" s="141">
        <v>260.24487500000021</v>
      </c>
      <c r="BJ1183" s="141">
        <v>252.11600000000021</v>
      </c>
      <c r="BK1183" s="141">
        <v>243.98712500000022</v>
      </c>
      <c r="BL1183" s="141">
        <v>235.85825000000023</v>
      </c>
      <c r="BM1183" s="141">
        <v>227.72937500000023</v>
      </c>
      <c r="BN1183" s="141">
        <v>219.60050000000024</v>
      </c>
      <c r="BO1183" s="141">
        <v>211.47162500000024</v>
      </c>
      <c r="BP1183" s="141">
        <v>203.34275000000025</v>
      </c>
    </row>
    <row r="1184" spans="4:68">
      <c r="D1184" s="174" t="s">
        <v>6228</v>
      </c>
      <c r="E1184" s="175">
        <v>44890.48</v>
      </c>
      <c r="F1184" s="174" t="s">
        <v>3540</v>
      </c>
      <c r="G1184" s="174" t="s">
        <v>3804</v>
      </c>
      <c r="H1184" s="174" t="s">
        <v>177</v>
      </c>
      <c r="I1184" s="174" t="s">
        <v>6224</v>
      </c>
      <c r="J1184" s="174" t="s">
        <v>6227</v>
      </c>
      <c r="K1184" s="174"/>
      <c r="L1184" s="174" t="s">
        <v>3509</v>
      </c>
      <c r="M1184" s="174" t="s">
        <v>6118</v>
      </c>
      <c r="N1184" s="176">
        <v>960</v>
      </c>
      <c r="O1184" s="174" t="s">
        <v>3407</v>
      </c>
      <c r="P1184" s="177">
        <v>35246</v>
      </c>
      <c r="Q1184" s="176">
        <v>204</v>
      </c>
      <c r="R1184" s="175">
        <v>9539.2099999999991</v>
      </c>
      <c r="S1184" s="175">
        <v>35351.269999999997</v>
      </c>
      <c r="T1184" s="178">
        <v>0</v>
      </c>
      <c r="U1184" s="96">
        <v>2</v>
      </c>
      <c r="V1184" s="38" t="s">
        <v>112</v>
      </c>
      <c r="W1184" s="38"/>
      <c r="X1184" s="137">
        <v>561.13099999999997</v>
      </c>
      <c r="Y1184" s="138">
        <v>64466</v>
      </c>
      <c r="Z1184" s="179">
        <v>63</v>
      </c>
      <c r="AA1184" s="139">
        <v>2076</v>
      </c>
      <c r="AB1184" s="131"/>
      <c r="AC1184" s="38"/>
      <c r="AD1184" s="140">
        <v>35351.269999999997</v>
      </c>
      <c r="AE1184" s="141">
        <v>34790.138999999996</v>
      </c>
      <c r="AF1184" s="141">
        <v>34229.007999999994</v>
      </c>
      <c r="AG1184" s="141">
        <v>33667.876999999993</v>
      </c>
      <c r="AH1184" s="141">
        <v>33106.745999999992</v>
      </c>
      <c r="AI1184" s="141">
        <v>32545.614999999991</v>
      </c>
      <c r="AJ1184" s="141">
        <v>31984.483999999989</v>
      </c>
      <c r="AK1184" s="141">
        <v>31423.352999999988</v>
      </c>
      <c r="AL1184" s="141">
        <v>30862.221999999987</v>
      </c>
      <c r="AM1184" s="141">
        <v>30301.090999999986</v>
      </c>
      <c r="AN1184" s="141">
        <v>29739.959999999985</v>
      </c>
      <c r="AO1184" s="141">
        <v>29178.828999999983</v>
      </c>
      <c r="AP1184" s="141">
        <v>28617.697999999982</v>
      </c>
      <c r="AQ1184" s="141">
        <v>28056.566999999981</v>
      </c>
      <c r="AR1184" s="141">
        <v>27495.43599999998</v>
      </c>
      <c r="AS1184" s="141">
        <v>26934.304999999978</v>
      </c>
      <c r="AT1184" s="141">
        <v>26373.173999999977</v>
      </c>
      <c r="AU1184" s="141">
        <v>25812.042999999976</v>
      </c>
      <c r="AV1184" s="141">
        <v>25250.911999999975</v>
      </c>
      <c r="AW1184" s="141">
        <v>24689.780999999974</v>
      </c>
      <c r="AX1184" s="141">
        <v>24128.649999999972</v>
      </c>
      <c r="AY1184" s="141">
        <v>23567.518999999971</v>
      </c>
      <c r="AZ1184" s="141">
        <v>23006.38799999997</v>
      </c>
      <c r="BA1184" s="141">
        <v>22445.256999999969</v>
      </c>
      <c r="BB1184" s="141">
        <v>21884.125999999967</v>
      </c>
      <c r="BC1184" s="141">
        <v>21322.994999999966</v>
      </c>
      <c r="BD1184" s="141">
        <v>20761.863999999965</v>
      </c>
      <c r="BE1184" s="141">
        <v>20200.732999999964</v>
      </c>
      <c r="BF1184" s="141">
        <v>19639.601999999963</v>
      </c>
      <c r="BG1184" s="141">
        <v>19078.470999999961</v>
      </c>
      <c r="BH1184" s="141">
        <v>18517.33999999996</v>
      </c>
      <c r="BI1184" s="141">
        <v>17956.208999999959</v>
      </c>
      <c r="BJ1184" s="141">
        <v>17395.077999999958</v>
      </c>
      <c r="BK1184" s="141">
        <v>16833.946999999956</v>
      </c>
      <c r="BL1184" s="141">
        <v>16272.815999999957</v>
      </c>
      <c r="BM1184" s="141">
        <v>15711.684999999958</v>
      </c>
      <c r="BN1184" s="141">
        <v>15150.553999999958</v>
      </c>
      <c r="BO1184" s="141">
        <v>14589.422999999959</v>
      </c>
      <c r="BP1184" s="141">
        <v>14028.291999999959</v>
      </c>
    </row>
    <row r="1185" spans="4:68">
      <c r="D1185" s="174" t="s">
        <v>6229</v>
      </c>
      <c r="E1185" s="176">
        <v>6900</v>
      </c>
      <c r="F1185" s="174" t="s">
        <v>3466</v>
      </c>
      <c r="G1185" s="174" t="s">
        <v>3804</v>
      </c>
      <c r="H1185" s="174" t="s">
        <v>177</v>
      </c>
      <c r="I1185" s="174" t="s">
        <v>6230</v>
      </c>
      <c r="J1185" s="174" t="s">
        <v>6231</v>
      </c>
      <c r="K1185" s="174"/>
      <c r="L1185" s="174" t="s">
        <v>6062</v>
      </c>
      <c r="M1185" s="174" t="s">
        <v>3575</v>
      </c>
      <c r="N1185" s="176">
        <v>960</v>
      </c>
      <c r="O1185" s="174" t="s">
        <v>3407</v>
      </c>
      <c r="P1185" s="177">
        <v>35246</v>
      </c>
      <c r="Q1185" s="176">
        <v>204</v>
      </c>
      <c r="R1185" s="175">
        <v>1466.25</v>
      </c>
      <c r="S1185" s="175">
        <v>5433.75</v>
      </c>
      <c r="T1185" s="178">
        <v>0</v>
      </c>
      <c r="U1185" s="96">
        <v>2</v>
      </c>
      <c r="V1185" s="38" t="s">
        <v>112</v>
      </c>
      <c r="W1185" s="38"/>
      <c r="X1185" s="137">
        <v>86.25</v>
      </c>
      <c r="Y1185" s="138">
        <v>64466</v>
      </c>
      <c r="Z1185" s="179">
        <v>63</v>
      </c>
      <c r="AA1185" s="139">
        <v>2076</v>
      </c>
      <c r="AB1185" s="131"/>
      <c r="AC1185" s="38"/>
      <c r="AD1185" s="140">
        <v>5433.75</v>
      </c>
      <c r="AE1185" s="141">
        <v>5347.5</v>
      </c>
      <c r="AF1185" s="141">
        <v>5261.25</v>
      </c>
      <c r="AG1185" s="141">
        <v>5175</v>
      </c>
      <c r="AH1185" s="141">
        <v>5088.75</v>
      </c>
      <c r="AI1185" s="141">
        <v>5002.5</v>
      </c>
      <c r="AJ1185" s="141">
        <v>4916.25</v>
      </c>
      <c r="AK1185" s="141">
        <v>4830</v>
      </c>
      <c r="AL1185" s="141">
        <v>4743.75</v>
      </c>
      <c r="AM1185" s="141">
        <v>4657.5</v>
      </c>
      <c r="AN1185" s="141">
        <v>4571.25</v>
      </c>
      <c r="AO1185" s="141">
        <v>4485</v>
      </c>
      <c r="AP1185" s="141">
        <v>4398.75</v>
      </c>
      <c r="AQ1185" s="141">
        <v>4312.5</v>
      </c>
      <c r="AR1185" s="141">
        <v>4226.25</v>
      </c>
      <c r="AS1185" s="141">
        <v>4140</v>
      </c>
      <c r="AT1185" s="141">
        <v>4053.75</v>
      </c>
      <c r="AU1185" s="141">
        <v>3967.5</v>
      </c>
      <c r="AV1185" s="141">
        <v>3881.25</v>
      </c>
      <c r="AW1185" s="141">
        <v>3795</v>
      </c>
      <c r="AX1185" s="141">
        <v>3708.75</v>
      </c>
      <c r="AY1185" s="141">
        <v>3622.5</v>
      </c>
      <c r="AZ1185" s="141">
        <v>3536.25</v>
      </c>
      <c r="BA1185" s="141">
        <v>3450</v>
      </c>
      <c r="BB1185" s="141">
        <v>3363.75</v>
      </c>
      <c r="BC1185" s="141">
        <v>3277.5</v>
      </c>
      <c r="BD1185" s="141">
        <v>3191.25</v>
      </c>
      <c r="BE1185" s="141">
        <v>3105</v>
      </c>
      <c r="BF1185" s="141">
        <v>3018.75</v>
      </c>
      <c r="BG1185" s="141">
        <v>2932.5</v>
      </c>
      <c r="BH1185" s="141">
        <v>2846.25</v>
      </c>
      <c r="BI1185" s="141">
        <v>2760</v>
      </c>
      <c r="BJ1185" s="141">
        <v>2673.75</v>
      </c>
      <c r="BK1185" s="141">
        <v>2587.5</v>
      </c>
      <c r="BL1185" s="141">
        <v>2501.25</v>
      </c>
      <c r="BM1185" s="141">
        <v>2415</v>
      </c>
      <c r="BN1185" s="141">
        <v>2328.75</v>
      </c>
      <c r="BO1185" s="141">
        <v>2242.5</v>
      </c>
      <c r="BP1185" s="141">
        <v>2156.25</v>
      </c>
    </row>
    <row r="1186" spans="4:68">
      <c r="D1186" s="174" t="s">
        <v>6232</v>
      </c>
      <c r="E1186" s="175">
        <v>18109.8</v>
      </c>
      <c r="F1186" s="174" t="s">
        <v>3459</v>
      </c>
      <c r="G1186" s="174" t="s">
        <v>3804</v>
      </c>
      <c r="H1186" s="174" t="s">
        <v>177</v>
      </c>
      <c r="I1186" s="174" t="s">
        <v>6230</v>
      </c>
      <c r="J1186" s="174" t="s">
        <v>6233</v>
      </c>
      <c r="K1186" s="174"/>
      <c r="L1186" s="174" t="s">
        <v>6062</v>
      </c>
      <c r="M1186" s="174" t="s">
        <v>3575</v>
      </c>
      <c r="N1186" s="176">
        <v>960</v>
      </c>
      <c r="O1186" s="174" t="s">
        <v>3407</v>
      </c>
      <c r="P1186" s="177">
        <v>35246</v>
      </c>
      <c r="Q1186" s="176">
        <v>204</v>
      </c>
      <c r="R1186" s="175">
        <v>3848.29</v>
      </c>
      <c r="S1186" s="175">
        <v>14261.51</v>
      </c>
      <c r="T1186" s="178">
        <v>0</v>
      </c>
      <c r="U1186" s="96">
        <v>2</v>
      </c>
      <c r="V1186" s="38" t="s">
        <v>112</v>
      </c>
      <c r="W1186" s="38"/>
      <c r="X1186" s="137">
        <v>226.3725</v>
      </c>
      <c r="Y1186" s="138">
        <v>64466</v>
      </c>
      <c r="Z1186" s="179">
        <v>63</v>
      </c>
      <c r="AA1186" s="139">
        <v>2076</v>
      </c>
      <c r="AB1186" s="131"/>
      <c r="AC1186" s="38"/>
      <c r="AD1186" s="140">
        <v>14261.51</v>
      </c>
      <c r="AE1186" s="141">
        <v>14035.137500000001</v>
      </c>
      <c r="AF1186" s="141">
        <v>13808.765000000001</v>
      </c>
      <c r="AG1186" s="141">
        <v>13582.392500000002</v>
      </c>
      <c r="AH1186" s="141">
        <v>13356.020000000002</v>
      </c>
      <c r="AI1186" s="141">
        <v>13129.647500000003</v>
      </c>
      <c r="AJ1186" s="141">
        <v>12903.275000000003</v>
      </c>
      <c r="AK1186" s="141">
        <v>12676.902500000004</v>
      </c>
      <c r="AL1186" s="141">
        <v>12450.530000000004</v>
      </c>
      <c r="AM1186" s="141">
        <v>12224.157500000005</v>
      </c>
      <c r="AN1186" s="141">
        <v>11997.785000000005</v>
      </c>
      <c r="AO1186" s="141">
        <v>11771.412500000006</v>
      </c>
      <c r="AP1186" s="141">
        <v>11545.040000000006</v>
      </c>
      <c r="AQ1186" s="141">
        <v>11318.667500000007</v>
      </c>
      <c r="AR1186" s="141">
        <v>11092.295000000007</v>
      </c>
      <c r="AS1186" s="141">
        <v>10865.922500000008</v>
      </c>
      <c r="AT1186" s="141">
        <v>10639.550000000008</v>
      </c>
      <c r="AU1186" s="141">
        <v>10413.177500000009</v>
      </c>
      <c r="AV1186" s="141">
        <v>10186.805000000009</v>
      </c>
      <c r="AW1186" s="141">
        <v>9960.4325000000099</v>
      </c>
      <c r="AX1186" s="141">
        <v>9734.0600000000104</v>
      </c>
      <c r="AY1186" s="141">
        <v>9507.6875000000109</v>
      </c>
      <c r="AZ1186" s="141">
        <v>9281.3150000000114</v>
      </c>
      <c r="BA1186" s="141">
        <v>9054.9425000000119</v>
      </c>
      <c r="BB1186" s="141">
        <v>8828.5700000000124</v>
      </c>
      <c r="BC1186" s="141">
        <v>8602.197500000013</v>
      </c>
      <c r="BD1186" s="141">
        <v>8375.8250000000135</v>
      </c>
      <c r="BE1186" s="141">
        <v>8149.4525000000131</v>
      </c>
      <c r="BF1186" s="141">
        <v>7923.0800000000127</v>
      </c>
      <c r="BG1186" s="141">
        <v>7696.7075000000123</v>
      </c>
      <c r="BH1186" s="141">
        <v>7470.3350000000119</v>
      </c>
      <c r="BI1186" s="141">
        <v>7243.9625000000115</v>
      </c>
      <c r="BJ1186" s="141">
        <v>7017.5900000000111</v>
      </c>
      <c r="BK1186" s="141">
        <v>6791.2175000000107</v>
      </c>
      <c r="BL1186" s="141">
        <v>6564.8450000000103</v>
      </c>
      <c r="BM1186" s="141">
        <v>6338.4725000000099</v>
      </c>
      <c r="BN1186" s="141">
        <v>6112.1000000000095</v>
      </c>
      <c r="BO1186" s="141">
        <v>5885.7275000000091</v>
      </c>
      <c r="BP1186" s="141">
        <v>5659.3550000000087</v>
      </c>
    </row>
    <row r="1187" spans="4:68">
      <c r="D1187" s="174" t="s">
        <v>6234</v>
      </c>
      <c r="E1187" s="175">
        <v>166998.39000000001</v>
      </c>
      <c r="F1187" s="174" t="s">
        <v>3540</v>
      </c>
      <c r="G1187" s="174" t="s">
        <v>3804</v>
      </c>
      <c r="H1187" s="174" t="s">
        <v>177</v>
      </c>
      <c r="I1187" s="174" t="s">
        <v>6230</v>
      </c>
      <c r="J1187" s="174" t="s">
        <v>6233</v>
      </c>
      <c r="K1187" s="174"/>
      <c r="L1187" s="174" t="s">
        <v>6062</v>
      </c>
      <c r="M1187" s="174" t="s">
        <v>3575</v>
      </c>
      <c r="N1187" s="176">
        <v>960</v>
      </c>
      <c r="O1187" s="174" t="s">
        <v>3407</v>
      </c>
      <c r="P1187" s="177">
        <v>35246</v>
      </c>
      <c r="Q1187" s="176">
        <v>204</v>
      </c>
      <c r="R1187" s="175">
        <v>35487.019999999997</v>
      </c>
      <c r="S1187" s="175">
        <v>131511.37</v>
      </c>
      <c r="T1187" s="178">
        <v>0</v>
      </c>
      <c r="U1187" s="96">
        <v>2</v>
      </c>
      <c r="V1187" s="38" t="s">
        <v>112</v>
      </c>
      <c r="W1187" s="38"/>
      <c r="X1187" s="137">
        <v>2087.479875</v>
      </c>
      <c r="Y1187" s="138">
        <v>64466</v>
      </c>
      <c r="Z1187" s="179">
        <v>63</v>
      </c>
      <c r="AA1187" s="139">
        <v>2076</v>
      </c>
      <c r="AB1187" s="131"/>
      <c r="AC1187" s="38"/>
      <c r="AD1187" s="140">
        <v>131511.37</v>
      </c>
      <c r="AE1187" s="141">
        <v>129423.89012499999</v>
      </c>
      <c r="AF1187" s="141">
        <v>127336.41024999999</v>
      </c>
      <c r="AG1187" s="141">
        <v>125248.93037499998</v>
      </c>
      <c r="AH1187" s="141">
        <v>123161.45049999998</v>
      </c>
      <c r="AI1187" s="141">
        <v>121073.97062499997</v>
      </c>
      <c r="AJ1187" s="141">
        <v>118986.49074999997</v>
      </c>
      <c r="AK1187" s="141">
        <v>116899.01087499996</v>
      </c>
      <c r="AL1187" s="141">
        <v>114811.53099999996</v>
      </c>
      <c r="AM1187" s="141">
        <v>112724.05112499995</v>
      </c>
      <c r="AN1187" s="141">
        <v>110636.57124999995</v>
      </c>
      <c r="AO1187" s="141">
        <v>108549.09137499995</v>
      </c>
      <c r="AP1187" s="141">
        <v>106461.61149999994</v>
      </c>
      <c r="AQ1187" s="141">
        <v>104374.13162499994</v>
      </c>
      <c r="AR1187" s="141">
        <v>102286.65174999993</v>
      </c>
      <c r="AS1187" s="141">
        <v>100199.17187499993</v>
      </c>
      <c r="AT1187" s="141">
        <v>98111.691999999923</v>
      </c>
      <c r="AU1187" s="141">
        <v>96024.212124999918</v>
      </c>
      <c r="AV1187" s="141">
        <v>93936.732249999914</v>
      </c>
      <c r="AW1187" s="141">
        <v>91849.252374999909</v>
      </c>
      <c r="AX1187" s="141">
        <v>89761.772499999905</v>
      </c>
      <c r="AY1187" s="141">
        <v>87674.2926249999</v>
      </c>
      <c r="AZ1187" s="141">
        <v>85586.812749999895</v>
      </c>
      <c r="BA1187" s="141">
        <v>83499.332874999891</v>
      </c>
      <c r="BB1187" s="141">
        <v>81411.852999999886</v>
      </c>
      <c r="BC1187" s="141">
        <v>79324.373124999882</v>
      </c>
      <c r="BD1187" s="141">
        <v>77236.893249999877</v>
      </c>
      <c r="BE1187" s="141">
        <v>75149.413374999873</v>
      </c>
      <c r="BF1187" s="141">
        <v>73061.933499999868</v>
      </c>
      <c r="BG1187" s="141">
        <v>70974.453624999864</v>
      </c>
      <c r="BH1187" s="141">
        <v>68886.973749999859</v>
      </c>
      <c r="BI1187" s="141">
        <v>66799.493874999855</v>
      </c>
      <c r="BJ1187" s="141">
        <v>64712.013999999857</v>
      </c>
      <c r="BK1187" s="141">
        <v>62624.53412499986</v>
      </c>
      <c r="BL1187" s="141">
        <v>60537.054249999863</v>
      </c>
      <c r="BM1187" s="141">
        <v>58449.574374999866</v>
      </c>
      <c r="BN1187" s="141">
        <v>56362.094499999868</v>
      </c>
      <c r="BO1187" s="141">
        <v>54274.614624999871</v>
      </c>
      <c r="BP1187" s="141">
        <v>52187.134749999874</v>
      </c>
    </row>
    <row r="1188" spans="4:68">
      <c r="D1188" s="174" t="s">
        <v>6235</v>
      </c>
      <c r="E1188" s="176">
        <v>1784</v>
      </c>
      <c r="F1188" s="174" t="s">
        <v>3466</v>
      </c>
      <c r="G1188" s="174" t="s">
        <v>3804</v>
      </c>
      <c r="H1188" s="174" t="s">
        <v>177</v>
      </c>
      <c r="I1188" s="174" t="s">
        <v>6236</v>
      </c>
      <c r="J1188" s="174" t="s">
        <v>6237</v>
      </c>
      <c r="K1188" s="174"/>
      <c r="L1188" s="174" t="s">
        <v>6062</v>
      </c>
      <c r="M1188" s="174" t="s">
        <v>3575</v>
      </c>
      <c r="N1188" s="176">
        <v>960</v>
      </c>
      <c r="O1188" s="174" t="s">
        <v>3407</v>
      </c>
      <c r="P1188" s="177">
        <v>35246</v>
      </c>
      <c r="Q1188" s="176">
        <v>204</v>
      </c>
      <c r="R1188" s="175">
        <v>379.1</v>
      </c>
      <c r="S1188" s="175">
        <v>1404.9</v>
      </c>
      <c r="T1188" s="178">
        <v>1</v>
      </c>
      <c r="U1188" s="96">
        <v>2</v>
      </c>
      <c r="V1188" s="38" t="s">
        <v>112</v>
      </c>
      <c r="W1188" s="38"/>
      <c r="X1188" s="137">
        <v>22.3</v>
      </c>
      <c r="Y1188" s="138">
        <v>64466</v>
      </c>
      <c r="Z1188" s="179">
        <v>63</v>
      </c>
      <c r="AA1188" s="139">
        <v>2076</v>
      </c>
      <c r="AB1188" s="131"/>
      <c r="AC1188" s="38"/>
      <c r="AD1188" s="140">
        <v>1404.9</v>
      </c>
      <c r="AE1188" s="141">
        <v>1382.6000000000001</v>
      </c>
      <c r="AF1188" s="141">
        <v>1360.3000000000002</v>
      </c>
      <c r="AG1188" s="141">
        <v>1338.0000000000002</v>
      </c>
      <c r="AH1188" s="141">
        <v>1315.7000000000003</v>
      </c>
      <c r="AI1188" s="141">
        <v>1293.4000000000003</v>
      </c>
      <c r="AJ1188" s="141">
        <v>1271.1000000000004</v>
      </c>
      <c r="AK1188" s="141">
        <v>1248.8000000000004</v>
      </c>
      <c r="AL1188" s="141">
        <v>1226.5000000000005</v>
      </c>
      <c r="AM1188" s="141">
        <v>1204.2000000000005</v>
      </c>
      <c r="AN1188" s="141">
        <v>1181.9000000000005</v>
      </c>
      <c r="AO1188" s="141">
        <v>1159.6000000000006</v>
      </c>
      <c r="AP1188" s="141">
        <v>1137.3000000000006</v>
      </c>
      <c r="AQ1188" s="141">
        <v>1115.0000000000007</v>
      </c>
      <c r="AR1188" s="141">
        <v>1092.7000000000007</v>
      </c>
      <c r="AS1188" s="141">
        <v>1070.4000000000008</v>
      </c>
      <c r="AT1188" s="141">
        <v>1048.1000000000008</v>
      </c>
      <c r="AU1188" s="141">
        <v>1025.8000000000009</v>
      </c>
      <c r="AV1188" s="141">
        <v>1003.5000000000009</v>
      </c>
      <c r="AW1188" s="141">
        <v>981.20000000000095</v>
      </c>
      <c r="AX1188" s="141">
        <v>958.900000000001</v>
      </c>
      <c r="AY1188" s="141">
        <v>936.60000000000105</v>
      </c>
      <c r="AZ1188" s="141">
        <v>914.30000000000109</v>
      </c>
      <c r="BA1188" s="141">
        <v>892.00000000000114</v>
      </c>
      <c r="BB1188" s="141">
        <v>869.70000000000118</v>
      </c>
      <c r="BC1188" s="141">
        <v>847.40000000000123</v>
      </c>
      <c r="BD1188" s="141">
        <v>825.10000000000127</v>
      </c>
      <c r="BE1188" s="141">
        <v>802.80000000000132</v>
      </c>
      <c r="BF1188" s="141">
        <v>780.50000000000136</v>
      </c>
      <c r="BG1188" s="141">
        <v>758.20000000000141</v>
      </c>
      <c r="BH1188" s="141">
        <v>735.90000000000146</v>
      </c>
      <c r="BI1188" s="141">
        <v>713.6000000000015</v>
      </c>
      <c r="BJ1188" s="141">
        <v>691.30000000000155</v>
      </c>
      <c r="BK1188" s="141">
        <v>669.00000000000159</v>
      </c>
      <c r="BL1188" s="141">
        <v>646.70000000000164</v>
      </c>
      <c r="BM1188" s="141">
        <v>624.40000000000168</v>
      </c>
      <c r="BN1188" s="141">
        <v>602.10000000000173</v>
      </c>
      <c r="BO1188" s="141">
        <v>579.80000000000177</v>
      </c>
      <c r="BP1188" s="141">
        <v>557.50000000000182</v>
      </c>
    </row>
    <row r="1189" spans="4:68">
      <c r="D1189" s="174" t="s">
        <v>6238</v>
      </c>
      <c r="E1189" s="175">
        <v>23468.82</v>
      </c>
      <c r="F1189" s="174" t="s">
        <v>3459</v>
      </c>
      <c r="G1189" s="174" t="s">
        <v>3804</v>
      </c>
      <c r="H1189" s="174" t="s">
        <v>177</v>
      </c>
      <c r="I1189" s="174" t="s">
        <v>6236</v>
      </c>
      <c r="J1189" s="174" t="s">
        <v>6239</v>
      </c>
      <c r="K1189" s="174"/>
      <c r="L1189" s="174" t="s">
        <v>6062</v>
      </c>
      <c r="M1189" s="174" t="s">
        <v>3575</v>
      </c>
      <c r="N1189" s="176">
        <v>960</v>
      </c>
      <c r="O1189" s="174" t="s">
        <v>3407</v>
      </c>
      <c r="P1189" s="177">
        <v>35246</v>
      </c>
      <c r="Q1189" s="176">
        <v>204</v>
      </c>
      <c r="R1189" s="175">
        <v>4987.12</v>
      </c>
      <c r="S1189" s="175">
        <v>18481.7</v>
      </c>
      <c r="T1189" s="178">
        <v>0</v>
      </c>
      <c r="U1189" s="96">
        <v>2</v>
      </c>
      <c r="V1189" s="38" t="s">
        <v>112</v>
      </c>
      <c r="W1189" s="38"/>
      <c r="X1189" s="137">
        <v>293.36025000000001</v>
      </c>
      <c r="Y1189" s="138">
        <v>64466</v>
      </c>
      <c r="Z1189" s="179">
        <v>63</v>
      </c>
      <c r="AA1189" s="139">
        <v>2076</v>
      </c>
      <c r="AB1189" s="131"/>
      <c r="AC1189" s="38"/>
      <c r="AD1189" s="140">
        <v>18481.7</v>
      </c>
      <c r="AE1189" s="141">
        <v>18188.339749999999</v>
      </c>
      <c r="AF1189" s="141">
        <v>17894.979499999998</v>
      </c>
      <c r="AG1189" s="141">
        <v>17601.619249999996</v>
      </c>
      <c r="AH1189" s="141">
        <v>17308.258999999995</v>
      </c>
      <c r="AI1189" s="141">
        <v>17014.898749999993</v>
      </c>
      <c r="AJ1189" s="141">
        <v>16721.538499999991</v>
      </c>
      <c r="AK1189" s="141">
        <v>16428.17824999999</v>
      </c>
      <c r="AL1189" s="141">
        <v>16134.81799999999</v>
      </c>
      <c r="AM1189" s="141">
        <v>15841.45774999999</v>
      </c>
      <c r="AN1189" s="141">
        <v>15548.097499999991</v>
      </c>
      <c r="AO1189" s="141">
        <v>15254.737249999991</v>
      </c>
      <c r="AP1189" s="141">
        <v>14961.376999999991</v>
      </c>
      <c r="AQ1189" s="141">
        <v>14668.016749999992</v>
      </c>
      <c r="AR1189" s="141">
        <v>14374.656499999992</v>
      </c>
      <c r="AS1189" s="141">
        <v>14081.296249999992</v>
      </c>
      <c r="AT1189" s="141">
        <v>13787.935999999992</v>
      </c>
      <c r="AU1189" s="141">
        <v>13494.575749999993</v>
      </c>
      <c r="AV1189" s="141">
        <v>13201.215499999993</v>
      </c>
      <c r="AW1189" s="141">
        <v>12907.855249999993</v>
      </c>
      <c r="AX1189" s="141">
        <v>12614.494999999994</v>
      </c>
      <c r="AY1189" s="141">
        <v>12321.134749999994</v>
      </c>
      <c r="AZ1189" s="141">
        <v>12027.774499999994</v>
      </c>
      <c r="BA1189" s="141">
        <v>11734.414249999994</v>
      </c>
      <c r="BB1189" s="141">
        <v>11441.053999999995</v>
      </c>
      <c r="BC1189" s="141">
        <v>11147.693749999995</v>
      </c>
      <c r="BD1189" s="141">
        <v>10854.333499999995</v>
      </c>
      <c r="BE1189" s="141">
        <v>10560.973249999995</v>
      </c>
      <c r="BF1189" s="141">
        <v>10267.612999999996</v>
      </c>
      <c r="BG1189" s="141">
        <v>9974.252749999996</v>
      </c>
      <c r="BH1189" s="141">
        <v>9680.8924999999963</v>
      </c>
      <c r="BI1189" s="141">
        <v>9387.5322499999966</v>
      </c>
      <c r="BJ1189" s="141">
        <v>9094.1719999999968</v>
      </c>
      <c r="BK1189" s="141">
        <v>8800.8117499999971</v>
      </c>
      <c r="BL1189" s="141">
        <v>8507.4514999999974</v>
      </c>
      <c r="BM1189" s="141">
        <v>8214.0912499999977</v>
      </c>
      <c r="BN1189" s="141">
        <v>7920.7309999999979</v>
      </c>
      <c r="BO1189" s="141">
        <v>7627.3707499999982</v>
      </c>
      <c r="BP1189" s="141">
        <v>7334.0104999999985</v>
      </c>
    </row>
    <row r="1190" spans="4:68">
      <c r="D1190" s="174" t="s">
        <v>6240</v>
      </c>
      <c r="E1190" s="175">
        <v>24384.71</v>
      </c>
      <c r="F1190" s="174" t="s">
        <v>3540</v>
      </c>
      <c r="G1190" s="174" t="s">
        <v>3804</v>
      </c>
      <c r="H1190" s="174" t="s">
        <v>177</v>
      </c>
      <c r="I1190" s="174" t="s">
        <v>6236</v>
      </c>
      <c r="J1190" s="174" t="s">
        <v>6239</v>
      </c>
      <c r="K1190" s="174"/>
      <c r="L1190" s="174" t="s">
        <v>6062</v>
      </c>
      <c r="M1190" s="174" t="s">
        <v>3575</v>
      </c>
      <c r="N1190" s="176">
        <v>960</v>
      </c>
      <c r="O1190" s="174" t="s">
        <v>3407</v>
      </c>
      <c r="P1190" s="177">
        <v>35246</v>
      </c>
      <c r="Q1190" s="176">
        <v>204</v>
      </c>
      <c r="R1190" s="175">
        <v>5181.63</v>
      </c>
      <c r="S1190" s="175">
        <v>19203.080000000002</v>
      </c>
      <c r="T1190" s="178">
        <v>0</v>
      </c>
      <c r="U1190" s="96">
        <v>2</v>
      </c>
      <c r="V1190" s="38" t="s">
        <v>112</v>
      </c>
      <c r="W1190" s="38"/>
      <c r="X1190" s="137">
        <v>304.808875</v>
      </c>
      <c r="Y1190" s="138">
        <v>64466</v>
      </c>
      <c r="Z1190" s="179">
        <v>63</v>
      </c>
      <c r="AA1190" s="139">
        <v>2076</v>
      </c>
      <c r="AB1190" s="131"/>
      <c r="AC1190" s="38"/>
      <c r="AD1190" s="140">
        <v>19203.080000000002</v>
      </c>
      <c r="AE1190" s="141">
        <v>18898.271125000003</v>
      </c>
      <c r="AF1190" s="141">
        <v>18593.462250000004</v>
      </c>
      <c r="AG1190" s="141">
        <v>18288.653375000005</v>
      </c>
      <c r="AH1190" s="141">
        <v>17983.844500000007</v>
      </c>
      <c r="AI1190" s="141">
        <v>17679.035625000008</v>
      </c>
      <c r="AJ1190" s="141">
        <v>17374.226750000009</v>
      </c>
      <c r="AK1190" s="141">
        <v>17069.41787500001</v>
      </c>
      <c r="AL1190" s="141">
        <v>16764.609000000011</v>
      </c>
      <c r="AM1190" s="141">
        <v>16459.800125000012</v>
      </c>
      <c r="AN1190" s="141">
        <v>16154.991250000012</v>
      </c>
      <c r="AO1190" s="141">
        <v>15850.182375000011</v>
      </c>
      <c r="AP1190" s="141">
        <v>15545.373500000011</v>
      </c>
      <c r="AQ1190" s="141">
        <v>15240.56462500001</v>
      </c>
      <c r="AR1190" s="141">
        <v>14935.755750000009</v>
      </c>
      <c r="AS1190" s="141">
        <v>14630.946875000009</v>
      </c>
      <c r="AT1190" s="141">
        <v>14326.138000000008</v>
      </c>
      <c r="AU1190" s="141">
        <v>14021.329125000007</v>
      </c>
      <c r="AV1190" s="141">
        <v>13716.520250000007</v>
      </c>
      <c r="AW1190" s="141">
        <v>13411.711375000006</v>
      </c>
      <c r="AX1190" s="141">
        <v>13106.902500000006</v>
      </c>
      <c r="AY1190" s="141">
        <v>12802.093625000005</v>
      </c>
      <c r="AZ1190" s="141">
        <v>12497.284750000004</v>
      </c>
      <c r="BA1190" s="141">
        <v>12192.475875000004</v>
      </c>
      <c r="BB1190" s="141">
        <v>11887.667000000003</v>
      </c>
      <c r="BC1190" s="141">
        <v>11582.858125000002</v>
      </c>
      <c r="BD1190" s="141">
        <v>11278.049250000002</v>
      </c>
      <c r="BE1190" s="141">
        <v>10973.240375000001</v>
      </c>
      <c r="BF1190" s="141">
        <v>10668.431500000001</v>
      </c>
      <c r="BG1190" s="141">
        <v>10363.622625</v>
      </c>
      <c r="BH1190" s="141">
        <v>10058.813749999999</v>
      </c>
      <c r="BI1190" s="141">
        <v>9754.0048749999987</v>
      </c>
      <c r="BJ1190" s="141">
        <v>9449.1959999999981</v>
      </c>
      <c r="BK1190" s="141">
        <v>9144.3871249999975</v>
      </c>
      <c r="BL1190" s="141">
        <v>8839.5782499999968</v>
      </c>
      <c r="BM1190" s="141">
        <v>8534.7693749999962</v>
      </c>
      <c r="BN1190" s="141">
        <v>8229.9604999999956</v>
      </c>
      <c r="BO1190" s="141">
        <v>7925.1516249999959</v>
      </c>
      <c r="BP1190" s="141">
        <v>7620.3427499999962</v>
      </c>
    </row>
    <row r="1191" spans="4:68">
      <c r="D1191" s="174" t="s">
        <v>6241</v>
      </c>
      <c r="E1191" s="175">
        <v>11631.66</v>
      </c>
      <c r="F1191" s="174" t="s">
        <v>3540</v>
      </c>
      <c r="G1191" s="174" t="s">
        <v>3827</v>
      </c>
      <c r="H1191" s="174" t="s">
        <v>177</v>
      </c>
      <c r="I1191" s="174" t="s">
        <v>6242</v>
      </c>
      <c r="J1191" s="174" t="s">
        <v>6243</v>
      </c>
      <c r="K1191" s="174"/>
      <c r="L1191" s="174" t="s">
        <v>3509</v>
      </c>
      <c r="M1191" s="174" t="s">
        <v>6122</v>
      </c>
      <c r="N1191" s="176">
        <v>960</v>
      </c>
      <c r="O1191" s="174" t="s">
        <v>3407</v>
      </c>
      <c r="P1191" s="177">
        <v>35976</v>
      </c>
      <c r="Q1191" s="176">
        <v>180</v>
      </c>
      <c r="R1191" s="175">
        <v>2180.86</v>
      </c>
      <c r="S1191" s="175">
        <v>9450.7999999999993</v>
      </c>
      <c r="T1191" s="178">
        <v>0</v>
      </c>
      <c r="U1191" s="96">
        <v>2</v>
      </c>
      <c r="V1191" s="38" t="s">
        <v>112</v>
      </c>
      <c r="W1191" s="38"/>
      <c r="X1191" s="137">
        <v>145.39574999999999</v>
      </c>
      <c r="Y1191" s="138">
        <v>65196</v>
      </c>
      <c r="Z1191" s="179">
        <v>65</v>
      </c>
      <c r="AA1191" s="139">
        <v>2078</v>
      </c>
      <c r="AB1191" s="131"/>
      <c r="AC1191" s="38"/>
      <c r="AD1191" s="140">
        <v>9450.7999999999993</v>
      </c>
      <c r="AE1191" s="141">
        <v>9305.4042499999996</v>
      </c>
      <c r="AF1191" s="141">
        <v>9160.0084999999999</v>
      </c>
      <c r="AG1191" s="141">
        <v>9014.6127500000002</v>
      </c>
      <c r="AH1191" s="141">
        <v>8869.2170000000006</v>
      </c>
      <c r="AI1191" s="141">
        <v>8723.8212500000009</v>
      </c>
      <c r="AJ1191" s="141">
        <v>8578.4255000000012</v>
      </c>
      <c r="AK1191" s="141">
        <v>8433.0297500000015</v>
      </c>
      <c r="AL1191" s="141">
        <v>8287.6340000000018</v>
      </c>
      <c r="AM1191" s="141">
        <v>8142.2382500000022</v>
      </c>
      <c r="AN1191" s="141">
        <v>7996.8425000000025</v>
      </c>
      <c r="AO1191" s="141">
        <v>7851.4467500000028</v>
      </c>
      <c r="AP1191" s="141">
        <v>7706.0510000000031</v>
      </c>
      <c r="AQ1191" s="141">
        <v>7560.6552500000034</v>
      </c>
      <c r="AR1191" s="141">
        <v>7415.2595000000038</v>
      </c>
      <c r="AS1191" s="141">
        <v>7269.8637500000041</v>
      </c>
      <c r="AT1191" s="141">
        <v>7124.4680000000044</v>
      </c>
      <c r="AU1191" s="141">
        <v>6979.0722500000047</v>
      </c>
      <c r="AV1191" s="141">
        <v>6833.676500000005</v>
      </c>
      <c r="AW1191" s="141">
        <v>6688.2807500000054</v>
      </c>
      <c r="AX1191" s="141">
        <v>6542.8850000000057</v>
      </c>
      <c r="AY1191" s="141">
        <v>6397.489250000006</v>
      </c>
      <c r="AZ1191" s="141">
        <v>6252.0935000000063</v>
      </c>
      <c r="BA1191" s="141">
        <v>6106.6977500000066</v>
      </c>
      <c r="BB1191" s="141">
        <v>5961.302000000007</v>
      </c>
      <c r="BC1191" s="141">
        <v>5815.9062500000073</v>
      </c>
      <c r="BD1191" s="141">
        <v>5670.5105000000076</v>
      </c>
      <c r="BE1191" s="141">
        <v>5525.1147500000079</v>
      </c>
      <c r="BF1191" s="141">
        <v>5379.7190000000082</v>
      </c>
      <c r="BG1191" s="141">
        <v>5234.3232500000086</v>
      </c>
      <c r="BH1191" s="141">
        <v>5088.9275000000089</v>
      </c>
      <c r="BI1191" s="141">
        <v>4943.5317500000092</v>
      </c>
      <c r="BJ1191" s="141">
        <v>4798.1360000000095</v>
      </c>
      <c r="BK1191" s="141">
        <v>4652.7402500000098</v>
      </c>
      <c r="BL1191" s="141">
        <v>4507.3445000000102</v>
      </c>
      <c r="BM1191" s="141">
        <v>4361.9487500000105</v>
      </c>
      <c r="BN1191" s="141">
        <v>4216.5530000000108</v>
      </c>
      <c r="BO1191" s="141">
        <v>4071.1572500000107</v>
      </c>
      <c r="BP1191" s="141">
        <v>3925.7615000000105</v>
      </c>
    </row>
    <row r="1192" spans="4:68">
      <c r="D1192" s="174" t="s">
        <v>6244</v>
      </c>
      <c r="E1192" s="175">
        <v>10989.35</v>
      </c>
      <c r="F1192" s="174" t="s">
        <v>3540</v>
      </c>
      <c r="G1192" s="174" t="s">
        <v>3827</v>
      </c>
      <c r="H1192" s="174" t="s">
        <v>177</v>
      </c>
      <c r="I1192" s="174" t="s">
        <v>6245</v>
      </c>
      <c r="J1192" s="174" t="s">
        <v>6246</v>
      </c>
      <c r="K1192" s="174"/>
      <c r="L1192" s="174" t="s">
        <v>3509</v>
      </c>
      <c r="M1192" s="174" t="s">
        <v>6122</v>
      </c>
      <c r="N1192" s="176">
        <v>960</v>
      </c>
      <c r="O1192" s="174" t="s">
        <v>3407</v>
      </c>
      <c r="P1192" s="177">
        <v>35976</v>
      </c>
      <c r="Q1192" s="176">
        <v>180</v>
      </c>
      <c r="R1192" s="175">
        <v>2060.41</v>
      </c>
      <c r="S1192" s="175">
        <v>8928.94</v>
      </c>
      <c r="T1192" s="178">
        <v>0</v>
      </c>
      <c r="U1192" s="96">
        <v>2</v>
      </c>
      <c r="V1192" s="38" t="s">
        <v>112</v>
      </c>
      <c r="W1192" s="38"/>
      <c r="X1192" s="137">
        <v>137.36687499999999</v>
      </c>
      <c r="Y1192" s="138">
        <v>65196</v>
      </c>
      <c r="Z1192" s="179">
        <v>65</v>
      </c>
      <c r="AA1192" s="139">
        <v>2078</v>
      </c>
      <c r="AB1192" s="131"/>
      <c r="AC1192" s="38"/>
      <c r="AD1192" s="140">
        <v>8928.94</v>
      </c>
      <c r="AE1192" s="141">
        <v>8791.5731250000008</v>
      </c>
      <c r="AF1192" s="141">
        <v>8654.2062500000011</v>
      </c>
      <c r="AG1192" s="141">
        <v>8516.8393750000014</v>
      </c>
      <c r="AH1192" s="141">
        <v>8379.4725000000017</v>
      </c>
      <c r="AI1192" s="141">
        <v>8242.105625000002</v>
      </c>
      <c r="AJ1192" s="141">
        <v>8104.7387500000023</v>
      </c>
      <c r="AK1192" s="141">
        <v>7967.3718750000025</v>
      </c>
      <c r="AL1192" s="141">
        <v>7830.0050000000028</v>
      </c>
      <c r="AM1192" s="141">
        <v>7692.6381250000031</v>
      </c>
      <c r="AN1192" s="141">
        <v>7555.2712500000034</v>
      </c>
      <c r="AO1192" s="141">
        <v>7417.9043750000037</v>
      </c>
      <c r="AP1192" s="141">
        <v>7280.537500000004</v>
      </c>
      <c r="AQ1192" s="141">
        <v>7143.1706250000043</v>
      </c>
      <c r="AR1192" s="141">
        <v>7005.8037500000046</v>
      </c>
      <c r="AS1192" s="141">
        <v>6868.4368750000049</v>
      </c>
      <c r="AT1192" s="141">
        <v>6731.0700000000052</v>
      </c>
      <c r="AU1192" s="141">
        <v>6593.7031250000055</v>
      </c>
      <c r="AV1192" s="141">
        <v>6456.3362500000057</v>
      </c>
      <c r="AW1192" s="141">
        <v>6318.969375000006</v>
      </c>
      <c r="AX1192" s="141">
        <v>6181.6025000000063</v>
      </c>
      <c r="AY1192" s="141">
        <v>6044.2356250000066</v>
      </c>
      <c r="AZ1192" s="141">
        <v>5906.8687500000069</v>
      </c>
      <c r="BA1192" s="141">
        <v>5769.5018750000072</v>
      </c>
      <c r="BB1192" s="141">
        <v>5632.1350000000075</v>
      </c>
      <c r="BC1192" s="141">
        <v>5494.7681250000078</v>
      </c>
      <c r="BD1192" s="141">
        <v>5357.4012500000081</v>
      </c>
      <c r="BE1192" s="141">
        <v>5220.0343750000084</v>
      </c>
      <c r="BF1192" s="141">
        <v>5082.6675000000087</v>
      </c>
      <c r="BG1192" s="141">
        <v>4945.3006250000089</v>
      </c>
      <c r="BH1192" s="141">
        <v>4807.9337500000092</v>
      </c>
      <c r="BI1192" s="141">
        <v>4670.5668750000095</v>
      </c>
      <c r="BJ1192" s="141">
        <v>4533.2000000000098</v>
      </c>
      <c r="BK1192" s="141">
        <v>4395.8331250000101</v>
      </c>
      <c r="BL1192" s="141">
        <v>4258.4662500000104</v>
      </c>
      <c r="BM1192" s="141">
        <v>4121.0993750000107</v>
      </c>
      <c r="BN1192" s="141">
        <v>3983.7325000000105</v>
      </c>
      <c r="BO1192" s="141">
        <v>3846.3656250000104</v>
      </c>
      <c r="BP1192" s="141">
        <v>3708.9987500000102</v>
      </c>
    </row>
    <row r="1193" spans="4:68">
      <c r="D1193" s="174" t="s">
        <v>6247</v>
      </c>
      <c r="E1193" s="175">
        <v>2463.09</v>
      </c>
      <c r="F1193" s="174" t="s">
        <v>3540</v>
      </c>
      <c r="G1193" s="174" t="s">
        <v>3827</v>
      </c>
      <c r="H1193" s="174" t="s">
        <v>177</v>
      </c>
      <c r="I1193" s="174" t="s">
        <v>6248</v>
      </c>
      <c r="J1193" s="174" t="s">
        <v>6249</v>
      </c>
      <c r="K1193" s="174"/>
      <c r="L1193" s="174" t="s">
        <v>3509</v>
      </c>
      <c r="M1193" s="174" t="s">
        <v>6118</v>
      </c>
      <c r="N1193" s="176">
        <v>960</v>
      </c>
      <c r="O1193" s="174" t="s">
        <v>3407</v>
      </c>
      <c r="P1193" s="177">
        <v>35976</v>
      </c>
      <c r="Q1193" s="176">
        <v>180</v>
      </c>
      <c r="R1193" s="175">
        <v>461.71</v>
      </c>
      <c r="S1193" s="175">
        <v>2001.38</v>
      </c>
      <c r="T1193" s="178">
        <v>0</v>
      </c>
      <c r="U1193" s="96">
        <v>2</v>
      </c>
      <c r="V1193" s="38" t="s">
        <v>112</v>
      </c>
      <c r="W1193" s="38"/>
      <c r="X1193" s="137">
        <v>30.788625000000003</v>
      </c>
      <c r="Y1193" s="138">
        <v>65196</v>
      </c>
      <c r="Z1193" s="179">
        <v>65</v>
      </c>
      <c r="AA1193" s="139">
        <v>2078</v>
      </c>
      <c r="AB1193" s="131"/>
      <c r="AC1193" s="38"/>
      <c r="AD1193" s="140">
        <v>2001.38</v>
      </c>
      <c r="AE1193" s="141">
        <v>1970.5913750000002</v>
      </c>
      <c r="AF1193" s="141">
        <v>1939.8027500000003</v>
      </c>
      <c r="AG1193" s="141">
        <v>1909.0141250000004</v>
      </c>
      <c r="AH1193" s="141">
        <v>1878.2255000000005</v>
      </c>
      <c r="AI1193" s="141">
        <v>1847.4368750000006</v>
      </c>
      <c r="AJ1193" s="141">
        <v>1816.6482500000006</v>
      </c>
      <c r="AK1193" s="141">
        <v>1785.8596250000007</v>
      </c>
      <c r="AL1193" s="141">
        <v>1755.0710000000008</v>
      </c>
      <c r="AM1193" s="141">
        <v>1724.2823750000009</v>
      </c>
      <c r="AN1193" s="141">
        <v>1693.493750000001</v>
      </c>
      <c r="AO1193" s="141">
        <v>1662.7051250000011</v>
      </c>
      <c r="AP1193" s="141">
        <v>1631.9165000000012</v>
      </c>
      <c r="AQ1193" s="141">
        <v>1601.1278750000013</v>
      </c>
      <c r="AR1193" s="141">
        <v>1570.3392500000014</v>
      </c>
      <c r="AS1193" s="141">
        <v>1539.5506250000014</v>
      </c>
      <c r="AT1193" s="141">
        <v>1508.7620000000015</v>
      </c>
      <c r="AU1193" s="141">
        <v>1477.9733750000016</v>
      </c>
      <c r="AV1193" s="141">
        <v>1447.1847500000017</v>
      </c>
      <c r="AW1193" s="141">
        <v>1416.3961250000018</v>
      </c>
      <c r="AX1193" s="141">
        <v>1385.6075000000019</v>
      </c>
      <c r="AY1193" s="141">
        <v>1354.818875000002</v>
      </c>
      <c r="AZ1193" s="141">
        <v>1324.0302500000021</v>
      </c>
      <c r="BA1193" s="141">
        <v>1293.2416250000022</v>
      </c>
      <c r="BB1193" s="141">
        <v>1262.4530000000022</v>
      </c>
      <c r="BC1193" s="141">
        <v>1231.6643750000023</v>
      </c>
      <c r="BD1193" s="141">
        <v>1200.8757500000024</v>
      </c>
      <c r="BE1193" s="141">
        <v>1170.0871250000025</v>
      </c>
      <c r="BF1193" s="141">
        <v>1139.2985000000026</v>
      </c>
      <c r="BG1193" s="141">
        <v>1108.5098750000027</v>
      </c>
      <c r="BH1193" s="141">
        <v>1077.7212500000028</v>
      </c>
      <c r="BI1193" s="141">
        <v>1046.9326250000029</v>
      </c>
      <c r="BJ1193" s="141">
        <v>1016.1440000000028</v>
      </c>
      <c r="BK1193" s="141">
        <v>985.35537500000282</v>
      </c>
      <c r="BL1193" s="141">
        <v>954.5667500000028</v>
      </c>
      <c r="BM1193" s="141">
        <v>923.77812500000277</v>
      </c>
      <c r="BN1193" s="141">
        <v>892.98950000000275</v>
      </c>
      <c r="BO1193" s="141">
        <v>862.20087500000272</v>
      </c>
      <c r="BP1193" s="141">
        <v>831.4122500000027</v>
      </c>
    </row>
    <row r="1194" spans="4:68">
      <c r="D1194" s="174" t="s">
        <v>6250</v>
      </c>
      <c r="E1194" s="175">
        <v>41461.32</v>
      </c>
      <c r="F1194" s="174" t="s">
        <v>3540</v>
      </c>
      <c r="G1194" s="174" t="s">
        <v>3827</v>
      </c>
      <c r="H1194" s="174" t="s">
        <v>177</v>
      </c>
      <c r="I1194" s="174" t="s">
        <v>6251</v>
      </c>
      <c r="J1194" s="174" t="s">
        <v>6252</v>
      </c>
      <c r="K1194" s="174"/>
      <c r="L1194" s="174" t="s">
        <v>3509</v>
      </c>
      <c r="M1194" s="174" t="s">
        <v>6122</v>
      </c>
      <c r="N1194" s="176">
        <v>960</v>
      </c>
      <c r="O1194" s="174" t="s">
        <v>3407</v>
      </c>
      <c r="P1194" s="177">
        <v>35976</v>
      </c>
      <c r="Q1194" s="176">
        <v>180</v>
      </c>
      <c r="R1194" s="175">
        <v>7773.91</v>
      </c>
      <c r="S1194" s="175">
        <v>33687.410000000003</v>
      </c>
      <c r="T1194" s="178">
        <v>0</v>
      </c>
      <c r="U1194" s="96">
        <v>2</v>
      </c>
      <c r="V1194" s="38" t="s">
        <v>112</v>
      </c>
      <c r="W1194" s="38"/>
      <c r="X1194" s="137">
        <v>518.26650000000006</v>
      </c>
      <c r="Y1194" s="138">
        <v>65196</v>
      </c>
      <c r="Z1194" s="179">
        <v>65</v>
      </c>
      <c r="AA1194" s="139">
        <v>2078</v>
      </c>
      <c r="AB1194" s="131"/>
      <c r="AC1194" s="38"/>
      <c r="AD1194" s="140">
        <v>33687.410000000003</v>
      </c>
      <c r="AE1194" s="141">
        <v>33169.143500000006</v>
      </c>
      <c r="AF1194" s="141">
        <v>32650.877000000004</v>
      </c>
      <c r="AG1194" s="141">
        <v>32132.610500000003</v>
      </c>
      <c r="AH1194" s="141">
        <v>31614.344000000001</v>
      </c>
      <c r="AI1194" s="141">
        <v>31096.077499999999</v>
      </c>
      <c r="AJ1194" s="141">
        <v>30577.810999999998</v>
      </c>
      <c r="AK1194" s="141">
        <v>30059.544499999996</v>
      </c>
      <c r="AL1194" s="141">
        <v>29541.277999999995</v>
      </c>
      <c r="AM1194" s="141">
        <v>29023.011499999993</v>
      </c>
      <c r="AN1194" s="141">
        <v>28504.744999999992</v>
      </c>
      <c r="AO1194" s="141">
        <v>27986.47849999999</v>
      </c>
      <c r="AP1194" s="141">
        <v>27468.211999999989</v>
      </c>
      <c r="AQ1194" s="141">
        <v>26949.945499999987</v>
      </c>
      <c r="AR1194" s="141">
        <v>26431.678999999986</v>
      </c>
      <c r="AS1194" s="141">
        <v>25913.412499999984</v>
      </c>
      <c r="AT1194" s="141">
        <v>25395.145999999982</v>
      </c>
      <c r="AU1194" s="141">
        <v>24876.879499999981</v>
      </c>
      <c r="AV1194" s="141">
        <v>24358.612999999979</v>
      </c>
      <c r="AW1194" s="141">
        <v>23840.346499999978</v>
      </c>
      <c r="AX1194" s="141">
        <v>23322.079999999976</v>
      </c>
      <c r="AY1194" s="141">
        <v>22803.813499999975</v>
      </c>
      <c r="AZ1194" s="141">
        <v>22285.546999999973</v>
      </c>
      <c r="BA1194" s="141">
        <v>21767.280499999972</v>
      </c>
      <c r="BB1194" s="141">
        <v>21249.01399999997</v>
      </c>
      <c r="BC1194" s="141">
        <v>20730.747499999969</v>
      </c>
      <c r="BD1194" s="141">
        <v>20212.480999999967</v>
      </c>
      <c r="BE1194" s="141">
        <v>19694.214499999965</v>
      </c>
      <c r="BF1194" s="141">
        <v>19175.947999999964</v>
      </c>
      <c r="BG1194" s="141">
        <v>18657.681499999962</v>
      </c>
      <c r="BH1194" s="141">
        <v>18139.414999999961</v>
      </c>
      <c r="BI1194" s="141">
        <v>17621.148499999959</v>
      </c>
      <c r="BJ1194" s="141">
        <v>17102.881999999958</v>
      </c>
      <c r="BK1194" s="141">
        <v>16584.615499999956</v>
      </c>
      <c r="BL1194" s="141">
        <v>16066.348999999957</v>
      </c>
      <c r="BM1194" s="141">
        <v>15548.082499999957</v>
      </c>
      <c r="BN1194" s="141">
        <v>15029.815999999957</v>
      </c>
      <c r="BO1194" s="141">
        <v>14511.549499999957</v>
      </c>
      <c r="BP1194" s="141">
        <v>13993.282999999958</v>
      </c>
    </row>
    <row r="1195" spans="4:68">
      <c r="D1195" s="174" t="s">
        <v>6253</v>
      </c>
      <c r="E1195" s="175">
        <v>314947.46999999997</v>
      </c>
      <c r="F1195" s="174" t="s">
        <v>3409</v>
      </c>
      <c r="G1195" s="174" t="s">
        <v>6254</v>
      </c>
      <c r="H1195" s="174" t="s">
        <v>177</v>
      </c>
      <c r="I1195" s="174" t="s">
        <v>3098</v>
      </c>
      <c r="J1195" s="174" t="s">
        <v>6255</v>
      </c>
      <c r="K1195" s="174"/>
      <c r="L1195" s="174" t="s">
        <v>3509</v>
      </c>
      <c r="M1195" s="174" t="s">
        <v>6118</v>
      </c>
      <c r="N1195" s="176">
        <v>960</v>
      </c>
      <c r="O1195" s="174" t="s">
        <v>3407</v>
      </c>
      <c r="P1195" s="177">
        <v>25750</v>
      </c>
      <c r="Q1195" s="176">
        <v>516</v>
      </c>
      <c r="R1195" s="175">
        <v>169273.28</v>
      </c>
      <c r="S1195" s="175">
        <v>145674.19</v>
      </c>
      <c r="T1195" s="178">
        <v>0</v>
      </c>
      <c r="U1195" s="96">
        <v>2</v>
      </c>
      <c r="V1195" s="38" t="s">
        <v>112</v>
      </c>
      <c r="W1195" s="38"/>
      <c r="X1195" s="137">
        <v>3936.8433749999999</v>
      </c>
      <c r="Y1195" s="138">
        <v>54970</v>
      </c>
      <c r="Z1195" s="179">
        <v>37</v>
      </c>
      <c r="AA1195" s="139">
        <v>2050</v>
      </c>
      <c r="AB1195" s="131"/>
      <c r="AC1195" s="38"/>
      <c r="AD1195" s="140">
        <v>145674.19</v>
      </c>
      <c r="AE1195" s="141">
        <v>141737.34662500001</v>
      </c>
      <c r="AF1195" s="141">
        <v>137800.50325000001</v>
      </c>
      <c r="AG1195" s="141">
        <v>133863.65987500001</v>
      </c>
      <c r="AH1195" s="141">
        <v>129926.81650000002</v>
      </c>
      <c r="AI1195" s="141">
        <v>125989.97312500002</v>
      </c>
      <c r="AJ1195" s="141">
        <v>122053.12975000002</v>
      </c>
      <c r="AK1195" s="141">
        <v>118116.28637500003</v>
      </c>
      <c r="AL1195" s="141">
        <v>114179.44300000003</v>
      </c>
      <c r="AM1195" s="141">
        <v>110242.59962500003</v>
      </c>
      <c r="AN1195" s="141">
        <v>106305.75625000003</v>
      </c>
      <c r="AO1195" s="141">
        <v>102368.91287500004</v>
      </c>
      <c r="AP1195" s="141">
        <v>98432.069500000041</v>
      </c>
      <c r="AQ1195" s="141">
        <v>94495.226125000045</v>
      </c>
      <c r="AR1195" s="141">
        <v>90558.382750000048</v>
      </c>
      <c r="AS1195" s="141">
        <v>86621.539375000051</v>
      </c>
      <c r="AT1195" s="141">
        <v>82684.696000000054</v>
      </c>
      <c r="AU1195" s="141">
        <v>78747.852625000058</v>
      </c>
      <c r="AV1195" s="141">
        <v>74811.009250000061</v>
      </c>
      <c r="AW1195" s="141">
        <v>70874.165875000064</v>
      </c>
      <c r="AX1195" s="141">
        <v>66937.322500000068</v>
      </c>
      <c r="AY1195" s="141">
        <v>63000.479125000071</v>
      </c>
      <c r="AZ1195" s="141">
        <v>59063.635750000074</v>
      </c>
      <c r="BA1195" s="141">
        <v>55126.792375000077</v>
      </c>
      <c r="BB1195" s="141">
        <v>51189.949000000081</v>
      </c>
      <c r="BC1195" s="141">
        <v>47253.105625000084</v>
      </c>
      <c r="BD1195" s="141">
        <v>43316.262250000087</v>
      </c>
      <c r="BE1195" s="141">
        <v>39379.41887500009</v>
      </c>
      <c r="BF1195" s="141">
        <v>35442.575500000094</v>
      </c>
      <c r="BG1195" s="141">
        <v>31505.732125000093</v>
      </c>
      <c r="BH1195" s="141">
        <v>27568.888750000093</v>
      </c>
      <c r="BI1195" s="141">
        <v>23632.045375000092</v>
      </c>
      <c r="BJ1195" s="141">
        <v>19695.202000000092</v>
      </c>
      <c r="BK1195" s="141">
        <v>15758.358625000092</v>
      </c>
      <c r="BL1195" s="141">
        <v>11821.515250000091</v>
      </c>
      <c r="BM1195" s="141">
        <v>7884.6718750000909</v>
      </c>
      <c r="BN1195" s="141">
        <v>3947.828500000091</v>
      </c>
      <c r="BO1195" s="141">
        <v>10.985125000091102</v>
      </c>
      <c r="BP1195" s="141">
        <v>0</v>
      </c>
    </row>
    <row r="1196" spans="4:68">
      <c r="D1196" s="174" t="s">
        <v>6256</v>
      </c>
      <c r="E1196" s="175">
        <v>314947.46999999997</v>
      </c>
      <c r="F1196" s="174" t="s">
        <v>3409</v>
      </c>
      <c r="G1196" s="174" t="s">
        <v>6254</v>
      </c>
      <c r="H1196" s="174" t="s">
        <v>177</v>
      </c>
      <c r="I1196" s="174" t="s">
        <v>3098</v>
      </c>
      <c r="J1196" s="174" t="s">
        <v>6255</v>
      </c>
      <c r="K1196" s="174"/>
      <c r="L1196" s="174" t="s">
        <v>3509</v>
      </c>
      <c r="M1196" s="174" t="s">
        <v>6157</v>
      </c>
      <c r="N1196" s="176">
        <v>960</v>
      </c>
      <c r="O1196" s="174" t="s">
        <v>3407</v>
      </c>
      <c r="P1196" s="177">
        <v>25750</v>
      </c>
      <c r="Q1196" s="176">
        <v>516</v>
      </c>
      <c r="R1196" s="175">
        <v>169273.28</v>
      </c>
      <c r="S1196" s="175">
        <v>145674.19</v>
      </c>
      <c r="T1196" s="178">
        <v>0</v>
      </c>
      <c r="U1196" s="96">
        <v>2</v>
      </c>
      <c r="V1196" s="38" t="s">
        <v>112</v>
      </c>
      <c r="W1196" s="38"/>
      <c r="X1196" s="137">
        <v>3936.8433749999999</v>
      </c>
      <c r="Y1196" s="138">
        <v>54970</v>
      </c>
      <c r="Z1196" s="179">
        <v>37</v>
      </c>
      <c r="AA1196" s="139">
        <v>2050</v>
      </c>
      <c r="AB1196" s="131"/>
      <c r="AC1196" s="38"/>
      <c r="AD1196" s="140">
        <v>145674.19</v>
      </c>
      <c r="AE1196" s="141">
        <v>141737.34662500001</v>
      </c>
      <c r="AF1196" s="141">
        <v>137800.50325000001</v>
      </c>
      <c r="AG1196" s="141">
        <v>133863.65987500001</v>
      </c>
      <c r="AH1196" s="141">
        <v>129926.81650000002</v>
      </c>
      <c r="AI1196" s="141">
        <v>125989.97312500002</v>
      </c>
      <c r="AJ1196" s="141">
        <v>122053.12975000002</v>
      </c>
      <c r="AK1196" s="141">
        <v>118116.28637500003</v>
      </c>
      <c r="AL1196" s="141">
        <v>114179.44300000003</v>
      </c>
      <c r="AM1196" s="141">
        <v>110242.59962500003</v>
      </c>
      <c r="AN1196" s="141">
        <v>106305.75625000003</v>
      </c>
      <c r="AO1196" s="141">
        <v>102368.91287500004</v>
      </c>
      <c r="AP1196" s="141">
        <v>98432.069500000041</v>
      </c>
      <c r="AQ1196" s="141">
        <v>94495.226125000045</v>
      </c>
      <c r="AR1196" s="141">
        <v>90558.382750000048</v>
      </c>
      <c r="AS1196" s="141">
        <v>86621.539375000051</v>
      </c>
      <c r="AT1196" s="141">
        <v>82684.696000000054</v>
      </c>
      <c r="AU1196" s="141">
        <v>78747.852625000058</v>
      </c>
      <c r="AV1196" s="141">
        <v>74811.009250000061</v>
      </c>
      <c r="AW1196" s="141">
        <v>70874.165875000064</v>
      </c>
      <c r="AX1196" s="141">
        <v>66937.322500000068</v>
      </c>
      <c r="AY1196" s="141">
        <v>63000.479125000071</v>
      </c>
      <c r="AZ1196" s="141">
        <v>59063.635750000074</v>
      </c>
      <c r="BA1196" s="141">
        <v>55126.792375000077</v>
      </c>
      <c r="BB1196" s="141">
        <v>51189.949000000081</v>
      </c>
      <c r="BC1196" s="141">
        <v>47253.105625000084</v>
      </c>
      <c r="BD1196" s="141">
        <v>43316.262250000087</v>
      </c>
      <c r="BE1196" s="141">
        <v>39379.41887500009</v>
      </c>
      <c r="BF1196" s="141">
        <v>35442.575500000094</v>
      </c>
      <c r="BG1196" s="141">
        <v>31505.732125000093</v>
      </c>
      <c r="BH1196" s="141">
        <v>27568.888750000093</v>
      </c>
      <c r="BI1196" s="141">
        <v>23632.045375000092</v>
      </c>
      <c r="BJ1196" s="141">
        <v>19695.202000000092</v>
      </c>
      <c r="BK1196" s="141">
        <v>15758.358625000092</v>
      </c>
      <c r="BL1196" s="141">
        <v>11821.515250000091</v>
      </c>
      <c r="BM1196" s="141">
        <v>7884.6718750000909</v>
      </c>
      <c r="BN1196" s="141">
        <v>3947.828500000091</v>
      </c>
      <c r="BO1196" s="141">
        <v>10.985125000091102</v>
      </c>
      <c r="BP1196" s="141">
        <v>0</v>
      </c>
    </row>
    <row r="1197" spans="4:68">
      <c r="D1197" s="174" t="s">
        <v>6257</v>
      </c>
      <c r="E1197" s="175">
        <v>66105.5</v>
      </c>
      <c r="F1197" s="174" t="s">
        <v>3409</v>
      </c>
      <c r="G1197" s="174" t="s">
        <v>6258</v>
      </c>
      <c r="H1197" s="174" t="s">
        <v>177</v>
      </c>
      <c r="I1197" s="174" t="s">
        <v>3098</v>
      </c>
      <c r="J1197" s="174" t="s">
        <v>6259</v>
      </c>
      <c r="K1197" s="174"/>
      <c r="L1197" s="174" t="s">
        <v>6062</v>
      </c>
      <c r="M1197" s="174" t="s">
        <v>6118</v>
      </c>
      <c r="N1197" s="176">
        <v>960</v>
      </c>
      <c r="O1197" s="174" t="s">
        <v>3407</v>
      </c>
      <c r="P1197" s="177">
        <v>26481</v>
      </c>
      <c r="Q1197" s="176">
        <v>492</v>
      </c>
      <c r="R1197" s="175">
        <v>33876.65</v>
      </c>
      <c r="S1197" s="175">
        <v>32228.85</v>
      </c>
      <c r="T1197" s="178">
        <v>0</v>
      </c>
      <c r="U1197" s="96">
        <v>2</v>
      </c>
      <c r="V1197" s="38" t="s">
        <v>112</v>
      </c>
      <c r="W1197" s="38"/>
      <c r="X1197" s="137">
        <v>826.31875000000014</v>
      </c>
      <c r="Y1197" s="138">
        <v>55701</v>
      </c>
      <c r="Z1197" s="179">
        <v>39</v>
      </c>
      <c r="AA1197" s="139">
        <v>2052</v>
      </c>
      <c r="AB1197" s="131"/>
      <c r="AC1197" s="38"/>
      <c r="AD1197" s="140">
        <v>32228.85</v>
      </c>
      <c r="AE1197" s="141">
        <v>31402.53125</v>
      </c>
      <c r="AF1197" s="141">
        <v>30576.212500000001</v>
      </c>
      <c r="AG1197" s="141">
        <v>29749.893750000003</v>
      </c>
      <c r="AH1197" s="141">
        <v>28923.575000000004</v>
      </c>
      <c r="AI1197" s="141">
        <v>28097.256250000006</v>
      </c>
      <c r="AJ1197" s="141">
        <v>27270.937500000007</v>
      </c>
      <c r="AK1197" s="141">
        <v>26444.618750000009</v>
      </c>
      <c r="AL1197" s="141">
        <v>25618.30000000001</v>
      </c>
      <c r="AM1197" s="141">
        <v>24791.981250000012</v>
      </c>
      <c r="AN1197" s="141">
        <v>23965.662500000013</v>
      </c>
      <c r="AO1197" s="141">
        <v>23139.343750000015</v>
      </c>
      <c r="AP1197" s="141">
        <v>22313.025000000016</v>
      </c>
      <c r="AQ1197" s="141">
        <v>21486.706250000017</v>
      </c>
      <c r="AR1197" s="141">
        <v>20660.387500000019</v>
      </c>
      <c r="AS1197" s="141">
        <v>19834.06875000002</v>
      </c>
      <c r="AT1197" s="141">
        <v>19007.750000000022</v>
      </c>
      <c r="AU1197" s="141">
        <v>18181.431250000023</v>
      </c>
      <c r="AV1197" s="141">
        <v>17355.112500000025</v>
      </c>
      <c r="AW1197" s="141">
        <v>16528.793750000026</v>
      </c>
      <c r="AX1197" s="141">
        <v>15702.475000000026</v>
      </c>
      <c r="AY1197" s="141">
        <v>14876.156250000025</v>
      </c>
      <c r="AZ1197" s="141">
        <v>14049.837500000025</v>
      </c>
      <c r="BA1197" s="141">
        <v>13223.518750000025</v>
      </c>
      <c r="BB1197" s="141">
        <v>12397.200000000024</v>
      </c>
      <c r="BC1197" s="141">
        <v>11570.881250000024</v>
      </c>
      <c r="BD1197" s="141">
        <v>10744.562500000024</v>
      </c>
      <c r="BE1197" s="141">
        <v>9918.2437500000233</v>
      </c>
      <c r="BF1197" s="141">
        <v>9091.9250000000229</v>
      </c>
      <c r="BG1197" s="141">
        <v>8265.6062500000226</v>
      </c>
      <c r="BH1197" s="141">
        <v>7439.2875000000222</v>
      </c>
      <c r="BI1197" s="141">
        <v>6612.9687500000218</v>
      </c>
      <c r="BJ1197" s="141">
        <v>5786.6500000000215</v>
      </c>
      <c r="BK1197" s="141">
        <v>4960.3312500000211</v>
      </c>
      <c r="BL1197" s="141">
        <v>4134.0125000000207</v>
      </c>
      <c r="BM1197" s="141">
        <v>3307.6937500000204</v>
      </c>
      <c r="BN1197" s="141">
        <v>2481.37500000002</v>
      </c>
      <c r="BO1197" s="141">
        <v>1655.0562500000199</v>
      </c>
      <c r="BP1197" s="141">
        <v>828.73750000001974</v>
      </c>
    </row>
    <row r="1198" spans="4:68">
      <c r="D1198" s="174" t="s">
        <v>6260</v>
      </c>
      <c r="E1198" s="175">
        <v>66105.5</v>
      </c>
      <c r="F1198" s="174" t="s">
        <v>3409</v>
      </c>
      <c r="G1198" s="174" t="s">
        <v>6258</v>
      </c>
      <c r="H1198" s="174" t="s">
        <v>177</v>
      </c>
      <c r="I1198" s="174" t="s">
        <v>3098</v>
      </c>
      <c r="J1198" s="174" t="s">
        <v>6259</v>
      </c>
      <c r="K1198" s="174"/>
      <c r="L1198" s="174" t="s">
        <v>6062</v>
      </c>
      <c r="M1198" s="174" t="s">
        <v>6122</v>
      </c>
      <c r="N1198" s="176">
        <v>960</v>
      </c>
      <c r="O1198" s="174" t="s">
        <v>3407</v>
      </c>
      <c r="P1198" s="177">
        <v>26481</v>
      </c>
      <c r="Q1198" s="176">
        <v>492</v>
      </c>
      <c r="R1198" s="175">
        <v>33876.65</v>
      </c>
      <c r="S1198" s="175">
        <v>32228.85</v>
      </c>
      <c r="T1198" s="178">
        <v>0</v>
      </c>
      <c r="U1198" s="96">
        <v>2</v>
      </c>
      <c r="V1198" s="38" t="s">
        <v>112</v>
      </c>
      <c r="W1198" s="38"/>
      <c r="X1198" s="137">
        <v>826.31875000000014</v>
      </c>
      <c r="Y1198" s="138">
        <v>55701</v>
      </c>
      <c r="Z1198" s="179">
        <v>39</v>
      </c>
      <c r="AA1198" s="139">
        <v>2052</v>
      </c>
      <c r="AB1198" s="131"/>
      <c r="AC1198" s="38"/>
      <c r="AD1198" s="140">
        <v>32228.85</v>
      </c>
      <c r="AE1198" s="141">
        <v>31402.53125</v>
      </c>
      <c r="AF1198" s="141">
        <v>30576.212500000001</v>
      </c>
      <c r="AG1198" s="141">
        <v>29749.893750000003</v>
      </c>
      <c r="AH1198" s="141">
        <v>28923.575000000004</v>
      </c>
      <c r="AI1198" s="141">
        <v>28097.256250000006</v>
      </c>
      <c r="AJ1198" s="141">
        <v>27270.937500000007</v>
      </c>
      <c r="AK1198" s="141">
        <v>26444.618750000009</v>
      </c>
      <c r="AL1198" s="141">
        <v>25618.30000000001</v>
      </c>
      <c r="AM1198" s="141">
        <v>24791.981250000012</v>
      </c>
      <c r="AN1198" s="141">
        <v>23965.662500000013</v>
      </c>
      <c r="AO1198" s="141">
        <v>23139.343750000015</v>
      </c>
      <c r="AP1198" s="141">
        <v>22313.025000000016</v>
      </c>
      <c r="AQ1198" s="141">
        <v>21486.706250000017</v>
      </c>
      <c r="AR1198" s="141">
        <v>20660.387500000019</v>
      </c>
      <c r="AS1198" s="141">
        <v>19834.06875000002</v>
      </c>
      <c r="AT1198" s="141">
        <v>19007.750000000022</v>
      </c>
      <c r="AU1198" s="141">
        <v>18181.431250000023</v>
      </c>
      <c r="AV1198" s="141">
        <v>17355.112500000025</v>
      </c>
      <c r="AW1198" s="141">
        <v>16528.793750000026</v>
      </c>
      <c r="AX1198" s="141">
        <v>15702.475000000026</v>
      </c>
      <c r="AY1198" s="141">
        <v>14876.156250000025</v>
      </c>
      <c r="AZ1198" s="141">
        <v>14049.837500000025</v>
      </c>
      <c r="BA1198" s="141">
        <v>13223.518750000025</v>
      </c>
      <c r="BB1198" s="141">
        <v>12397.200000000024</v>
      </c>
      <c r="BC1198" s="141">
        <v>11570.881250000024</v>
      </c>
      <c r="BD1198" s="141">
        <v>10744.562500000024</v>
      </c>
      <c r="BE1198" s="141">
        <v>9918.2437500000233</v>
      </c>
      <c r="BF1198" s="141">
        <v>9091.9250000000229</v>
      </c>
      <c r="BG1198" s="141">
        <v>8265.6062500000226</v>
      </c>
      <c r="BH1198" s="141">
        <v>7439.2875000000222</v>
      </c>
      <c r="BI1198" s="141">
        <v>6612.9687500000218</v>
      </c>
      <c r="BJ1198" s="141">
        <v>5786.6500000000215</v>
      </c>
      <c r="BK1198" s="141">
        <v>4960.3312500000211</v>
      </c>
      <c r="BL1198" s="141">
        <v>4134.0125000000207</v>
      </c>
      <c r="BM1198" s="141">
        <v>3307.6937500000204</v>
      </c>
      <c r="BN1198" s="141">
        <v>2481.37500000002</v>
      </c>
      <c r="BO1198" s="141">
        <v>1655.0562500000199</v>
      </c>
      <c r="BP1198" s="141">
        <v>828.73750000001974</v>
      </c>
    </row>
    <row r="1199" spans="4:68">
      <c r="D1199" s="174" t="s">
        <v>6261</v>
      </c>
      <c r="E1199" s="175">
        <v>66105.5</v>
      </c>
      <c r="F1199" s="174" t="s">
        <v>3409</v>
      </c>
      <c r="G1199" s="174" t="s">
        <v>6258</v>
      </c>
      <c r="H1199" s="174" t="s">
        <v>177</v>
      </c>
      <c r="I1199" s="174" t="s">
        <v>3098</v>
      </c>
      <c r="J1199" s="174" t="s">
        <v>6259</v>
      </c>
      <c r="K1199" s="174"/>
      <c r="L1199" s="174" t="s">
        <v>6062</v>
      </c>
      <c r="M1199" s="174" t="s">
        <v>6140</v>
      </c>
      <c r="N1199" s="176">
        <v>960</v>
      </c>
      <c r="O1199" s="174" t="s">
        <v>3407</v>
      </c>
      <c r="P1199" s="177">
        <v>26481</v>
      </c>
      <c r="Q1199" s="176">
        <v>492</v>
      </c>
      <c r="R1199" s="175">
        <v>33876.65</v>
      </c>
      <c r="S1199" s="175">
        <v>32228.85</v>
      </c>
      <c r="T1199" s="178">
        <v>0</v>
      </c>
      <c r="U1199" s="96">
        <v>2</v>
      </c>
      <c r="V1199" s="38" t="s">
        <v>112</v>
      </c>
      <c r="W1199" s="38"/>
      <c r="X1199" s="137">
        <v>826.31875000000014</v>
      </c>
      <c r="Y1199" s="138">
        <v>55701</v>
      </c>
      <c r="Z1199" s="179">
        <v>39</v>
      </c>
      <c r="AA1199" s="139">
        <v>2052</v>
      </c>
      <c r="AB1199" s="131"/>
      <c r="AC1199" s="38"/>
      <c r="AD1199" s="140">
        <v>32228.85</v>
      </c>
      <c r="AE1199" s="141">
        <v>31402.53125</v>
      </c>
      <c r="AF1199" s="141">
        <v>30576.212500000001</v>
      </c>
      <c r="AG1199" s="141">
        <v>29749.893750000003</v>
      </c>
      <c r="AH1199" s="141">
        <v>28923.575000000004</v>
      </c>
      <c r="AI1199" s="141">
        <v>28097.256250000006</v>
      </c>
      <c r="AJ1199" s="141">
        <v>27270.937500000007</v>
      </c>
      <c r="AK1199" s="141">
        <v>26444.618750000009</v>
      </c>
      <c r="AL1199" s="141">
        <v>25618.30000000001</v>
      </c>
      <c r="AM1199" s="141">
        <v>24791.981250000012</v>
      </c>
      <c r="AN1199" s="141">
        <v>23965.662500000013</v>
      </c>
      <c r="AO1199" s="141">
        <v>23139.343750000015</v>
      </c>
      <c r="AP1199" s="141">
        <v>22313.025000000016</v>
      </c>
      <c r="AQ1199" s="141">
        <v>21486.706250000017</v>
      </c>
      <c r="AR1199" s="141">
        <v>20660.387500000019</v>
      </c>
      <c r="AS1199" s="141">
        <v>19834.06875000002</v>
      </c>
      <c r="AT1199" s="141">
        <v>19007.750000000022</v>
      </c>
      <c r="AU1199" s="141">
        <v>18181.431250000023</v>
      </c>
      <c r="AV1199" s="141">
        <v>17355.112500000025</v>
      </c>
      <c r="AW1199" s="141">
        <v>16528.793750000026</v>
      </c>
      <c r="AX1199" s="141">
        <v>15702.475000000026</v>
      </c>
      <c r="AY1199" s="141">
        <v>14876.156250000025</v>
      </c>
      <c r="AZ1199" s="141">
        <v>14049.837500000025</v>
      </c>
      <c r="BA1199" s="141">
        <v>13223.518750000025</v>
      </c>
      <c r="BB1199" s="141">
        <v>12397.200000000024</v>
      </c>
      <c r="BC1199" s="141">
        <v>11570.881250000024</v>
      </c>
      <c r="BD1199" s="141">
        <v>10744.562500000024</v>
      </c>
      <c r="BE1199" s="141">
        <v>9918.2437500000233</v>
      </c>
      <c r="BF1199" s="141">
        <v>9091.9250000000229</v>
      </c>
      <c r="BG1199" s="141">
        <v>8265.6062500000226</v>
      </c>
      <c r="BH1199" s="141">
        <v>7439.2875000000222</v>
      </c>
      <c r="BI1199" s="141">
        <v>6612.9687500000218</v>
      </c>
      <c r="BJ1199" s="141">
        <v>5786.6500000000215</v>
      </c>
      <c r="BK1199" s="141">
        <v>4960.3312500000211</v>
      </c>
      <c r="BL1199" s="141">
        <v>4134.0125000000207</v>
      </c>
      <c r="BM1199" s="141">
        <v>3307.6937500000204</v>
      </c>
      <c r="BN1199" s="141">
        <v>2481.37500000002</v>
      </c>
      <c r="BO1199" s="141">
        <v>1655.0562500000199</v>
      </c>
      <c r="BP1199" s="141">
        <v>828.73750000001974</v>
      </c>
    </row>
    <row r="1200" spans="4:68">
      <c r="D1200" s="174" t="s">
        <v>6262</v>
      </c>
      <c r="E1200" s="175">
        <v>66105.5</v>
      </c>
      <c r="F1200" s="174" t="s">
        <v>3409</v>
      </c>
      <c r="G1200" s="174" t="s">
        <v>6258</v>
      </c>
      <c r="H1200" s="174" t="s">
        <v>177</v>
      </c>
      <c r="I1200" s="174" t="s">
        <v>3098</v>
      </c>
      <c r="J1200" s="174" t="s">
        <v>6259</v>
      </c>
      <c r="K1200" s="174"/>
      <c r="L1200" s="174" t="s">
        <v>6062</v>
      </c>
      <c r="M1200" s="174" t="s">
        <v>6176</v>
      </c>
      <c r="N1200" s="176">
        <v>960</v>
      </c>
      <c r="O1200" s="174" t="s">
        <v>3407</v>
      </c>
      <c r="P1200" s="177">
        <v>26481</v>
      </c>
      <c r="Q1200" s="176">
        <v>492</v>
      </c>
      <c r="R1200" s="175">
        <v>33876.65</v>
      </c>
      <c r="S1200" s="175">
        <v>32228.85</v>
      </c>
      <c r="T1200" s="178">
        <v>0</v>
      </c>
      <c r="U1200" s="96">
        <v>2</v>
      </c>
      <c r="V1200" s="38" t="s">
        <v>112</v>
      </c>
      <c r="W1200" s="38"/>
      <c r="X1200" s="137">
        <v>826.31875000000014</v>
      </c>
      <c r="Y1200" s="138">
        <v>55701</v>
      </c>
      <c r="Z1200" s="179">
        <v>39</v>
      </c>
      <c r="AA1200" s="139">
        <v>2052</v>
      </c>
      <c r="AB1200" s="131"/>
      <c r="AC1200" s="38"/>
      <c r="AD1200" s="140">
        <v>32228.85</v>
      </c>
      <c r="AE1200" s="141">
        <v>31402.53125</v>
      </c>
      <c r="AF1200" s="141">
        <v>30576.212500000001</v>
      </c>
      <c r="AG1200" s="141">
        <v>29749.893750000003</v>
      </c>
      <c r="AH1200" s="141">
        <v>28923.575000000004</v>
      </c>
      <c r="AI1200" s="141">
        <v>28097.256250000006</v>
      </c>
      <c r="AJ1200" s="141">
        <v>27270.937500000007</v>
      </c>
      <c r="AK1200" s="141">
        <v>26444.618750000009</v>
      </c>
      <c r="AL1200" s="141">
        <v>25618.30000000001</v>
      </c>
      <c r="AM1200" s="141">
        <v>24791.981250000012</v>
      </c>
      <c r="AN1200" s="141">
        <v>23965.662500000013</v>
      </c>
      <c r="AO1200" s="141">
        <v>23139.343750000015</v>
      </c>
      <c r="AP1200" s="141">
        <v>22313.025000000016</v>
      </c>
      <c r="AQ1200" s="141">
        <v>21486.706250000017</v>
      </c>
      <c r="AR1200" s="141">
        <v>20660.387500000019</v>
      </c>
      <c r="AS1200" s="141">
        <v>19834.06875000002</v>
      </c>
      <c r="AT1200" s="141">
        <v>19007.750000000022</v>
      </c>
      <c r="AU1200" s="141">
        <v>18181.431250000023</v>
      </c>
      <c r="AV1200" s="141">
        <v>17355.112500000025</v>
      </c>
      <c r="AW1200" s="141">
        <v>16528.793750000026</v>
      </c>
      <c r="AX1200" s="141">
        <v>15702.475000000026</v>
      </c>
      <c r="AY1200" s="141">
        <v>14876.156250000025</v>
      </c>
      <c r="AZ1200" s="141">
        <v>14049.837500000025</v>
      </c>
      <c r="BA1200" s="141">
        <v>13223.518750000025</v>
      </c>
      <c r="BB1200" s="141">
        <v>12397.200000000024</v>
      </c>
      <c r="BC1200" s="141">
        <v>11570.881250000024</v>
      </c>
      <c r="BD1200" s="141">
        <v>10744.562500000024</v>
      </c>
      <c r="BE1200" s="141">
        <v>9918.2437500000233</v>
      </c>
      <c r="BF1200" s="141">
        <v>9091.9250000000229</v>
      </c>
      <c r="BG1200" s="141">
        <v>8265.6062500000226</v>
      </c>
      <c r="BH1200" s="141">
        <v>7439.2875000000222</v>
      </c>
      <c r="BI1200" s="141">
        <v>6612.9687500000218</v>
      </c>
      <c r="BJ1200" s="141">
        <v>5786.6500000000215</v>
      </c>
      <c r="BK1200" s="141">
        <v>4960.3312500000211</v>
      </c>
      <c r="BL1200" s="141">
        <v>4134.0125000000207</v>
      </c>
      <c r="BM1200" s="141">
        <v>3307.6937500000204</v>
      </c>
      <c r="BN1200" s="141">
        <v>2481.37500000002</v>
      </c>
      <c r="BO1200" s="141">
        <v>1655.0562500000199</v>
      </c>
      <c r="BP1200" s="141">
        <v>828.73750000001974</v>
      </c>
    </row>
    <row r="1201" spans="4:68">
      <c r="D1201" s="174" t="s">
        <v>6263</v>
      </c>
      <c r="E1201" s="175">
        <v>66105.5</v>
      </c>
      <c r="F1201" s="174" t="s">
        <v>3409</v>
      </c>
      <c r="G1201" s="174" t="s">
        <v>6258</v>
      </c>
      <c r="H1201" s="174" t="s">
        <v>177</v>
      </c>
      <c r="I1201" s="174" t="s">
        <v>3098</v>
      </c>
      <c r="J1201" s="174" t="s">
        <v>6259</v>
      </c>
      <c r="K1201" s="174"/>
      <c r="L1201" s="174" t="s">
        <v>6062</v>
      </c>
      <c r="M1201" s="174" t="s">
        <v>6157</v>
      </c>
      <c r="N1201" s="176">
        <v>960</v>
      </c>
      <c r="O1201" s="174" t="s">
        <v>3407</v>
      </c>
      <c r="P1201" s="177">
        <v>26481</v>
      </c>
      <c r="Q1201" s="176">
        <v>492</v>
      </c>
      <c r="R1201" s="175">
        <v>33876.65</v>
      </c>
      <c r="S1201" s="175">
        <v>32228.85</v>
      </c>
      <c r="T1201" s="178">
        <v>0</v>
      </c>
      <c r="U1201" s="96">
        <v>2</v>
      </c>
      <c r="V1201" s="38" t="s">
        <v>112</v>
      </c>
      <c r="W1201" s="38"/>
      <c r="X1201" s="137">
        <v>826.31875000000014</v>
      </c>
      <c r="Y1201" s="138">
        <v>55701</v>
      </c>
      <c r="Z1201" s="179">
        <v>39</v>
      </c>
      <c r="AA1201" s="139">
        <v>2052</v>
      </c>
      <c r="AB1201" s="131"/>
      <c r="AC1201" s="38"/>
      <c r="AD1201" s="140">
        <v>32228.85</v>
      </c>
      <c r="AE1201" s="141">
        <v>31402.53125</v>
      </c>
      <c r="AF1201" s="141">
        <v>30576.212500000001</v>
      </c>
      <c r="AG1201" s="141">
        <v>29749.893750000003</v>
      </c>
      <c r="AH1201" s="141">
        <v>28923.575000000004</v>
      </c>
      <c r="AI1201" s="141">
        <v>28097.256250000006</v>
      </c>
      <c r="AJ1201" s="141">
        <v>27270.937500000007</v>
      </c>
      <c r="AK1201" s="141">
        <v>26444.618750000009</v>
      </c>
      <c r="AL1201" s="141">
        <v>25618.30000000001</v>
      </c>
      <c r="AM1201" s="141">
        <v>24791.981250000012</v>
      </c>
      <c r="AN1201" s="141">
        <v>23965.662500000013</v>
      </c>
      <c r="AO1201" s="141">
        <v>23139.343750000015</v>
      </c>
      <c r="AP1201" s="141">
        <v>22313.025000000016</v>
      </c>
      <c r="AQ1201" s="141">
        <v>21486.706250000017</v>
      </c>
      <c r="AR1201" s="141">
        <v>20660.387500000019</v>
      </c>
      <c r="AS1201" s="141">
        <v>19834.06875000002</v>
      </c>
      <c r="AT1201" s="141">
        <v>19007.750000000022</v>
      </c>
      <c r="AU1201" s="141">
        <v>18181.431250000023</v>
      </c>
      <c r="AV1201" s="141">
        <v>17355.112500000025</v>
      </c>
      <c r="AW1201" s="141">
        <v>16528.793750000026</v>
      </c>
      <c r="AX1201" s="141">
        <v>15702.475000000026</v>
      </c>
      <c r="AY1201" s="141">
        <v>14876.156250000025</v>
      </c>
      <c r="AZ1201" s="141">
        <v>14049.837500000025</v>
      </c>
      <c r="BA1201" s="141">
        <v>13223.518750000025</v>
      </c>
      <c r="BB1201" s="141">
        <v>12397.200000000024</v>
      </c>
      <c r="BC1201" s="141">
        <v>11570.881250000024</v>
      </c>
      <c r="BD1201" s="141">
        <v>10744.562500000024</v>
      </c>
      <c r="BE1201" s="141">
        <v>9918.2437500000233</v>
      </c>
      <c r="BF1201" s="141">
        <v>9091.9250000000229</v>
      </c>
      <c r="BG1201" s="141">
        <v>8265.6062500000226</v>
      </c>
      <c r="BH1201" s="141">
        <v>7439.2875000000222</v>
      </c>
      <c r="BI1201" s="141">
        <v>6612.9687500000218</v>
      </c>
      <c r="BJ1201" s="141">
        <v>5786.6500000000215</v>
      </c>
      <c r="BK1201" s="141">
        <v>4960.3312500000211</v>
      </c>
      <c r="BL1201" s="141">
        <v>4134.0125000000207</v>
      </c>
      <c r="BM1201" s="141">
        <v>3307.6937500000204</v>
      </c>
      <c r="BN1201" s="141">
        <v>2481.37500000002</v>
      </c>
      <c r="BO1201" s="141">
        <v>1655.0562500000199</v>
      </c>
      <c r="BP1201" s="141">
        <v>828.73750000001974</v>
      </c>
    </row>
    <row r="1202" spans="4:68">
      <c r="D1202" s="174" t="s">
        <v>6264</v>
      </c>
      <c r="E1202" s="175">
        <v>39302.269999999997</v>
      </c>
      <c r="F1202" s="174" t="s">
        <v>3409</v>
      </c>
      <c r="G1202" s="174" t="s">
        <v>6265</v>
      </c>
      <c r="H1202" s="174" t="s">
        <v>177</v>
      </c>
      <c r="I1202" s="174" t="s">
        <v>3098</v>
      </c>
      <c r="J1202" s="174" t="s">
        <v>6266</v>
      </c>
      <c r="K1202" s="174"/>
      <c r="L1202" s="174" t="s">
        <v>6062</v>
      </c>
      <c r="M1202" s="174" t="s">
        <v>6157</v>
      </c>
      <c r="N1202" s="176">
        <v>960</v>
      </c>
      <c r="O1202" s="174" t="s">
        <v>3407</v>
      </c>
      <c r="P1202" s="177">
        <v>25385</v>
      </c>
      <c r="Q1202" s="176">
        <v>528</v>
      </c>
      <c r="R1202" s="175">
        <v>21614.77</v>
      </c>
      <c r="S1202" s="175">
        <v>17687.5</v>
      </c>
      <c r="T1202" s="178">
        <v>0</v>
      </c>
      <c r="U1202" s="96">
        <v>2</v>
      </c>
      <c r="V1202" s="38" t="s">
        <v>112</v>
      </c>
      <c r="W1202" s="38"/>
      <c r="X1202" s="137">
        <v>491.27837499999998</v>
      </c>
      <c r="Y1202" s="138">
        <v>54605</v>
      </c>
      <c r="Z1202" s="179">
        <v>36</v>
      </c>
      <c r="AA1202" s="139">
        <v>2049</v>
      </c>
      <c r="AB1202" s="131"/>
      <c r="AC1202" s="38"/>
      <c r="AD1202" s="140">
        <v>17687.5</v>
      </c>
      <c r="AE1202" s="141">
        <v>17196.221624999998</v>
      </c>
      <c r="AF1202" s="141">
        <v>16704.943249999997</v>
      </c>
      <c r="AG1202" s="141">
        <v>16213.664874999997</v>
      </c>
      <c r="AH1202" s="141">
        <v>15722.386499999997</v>
      </c>
      <c r="AI1202" s="141">
        <v>15231.108124999997</v>
      </c>
      <c r="AJ1202" s="141">
        <v>14739.829749999997</v>
      </c>
      <c r="AK1202" s="141">
        <v>14248.551374999997</v>
      </c>
      <c r="AL1202" s="141">
        <v>13757.272999999997</v>
      </c>
      <c r="AM1202" s="141">
        <v>13265.994624999998</v>
      </c>
      <c r="AN1202" s="141">
        <v>12774.716249999998</v>
      </c>
      <c r="AO1202" s="141">
        <v>12283.437874999998</v>
      </c>
      <c r="AP1202" s="141">
        <v>11792.159499999998</v>
      </c>
      <c r="AQ1202" s="141">
        <v>11300.881124999998</v>
      </c>
      <c r="AR1202" s="141">
        <v>10809.602749999998</v>
      </c>
      <c r="AS1202" s="141">
        <v>10318.324374999998</v>
      </c>
      <c r="AT1202" s="141">
        <v>9827.0459999999985</v>
      </c>
      <c r="AU1202" s="141">
        <v>9335.7676249999986</v>
      </c>
      <c r="AV1202" s="141">
        <v>8844.4892499999987</v>
      </c>
      <c r="AW1202" s="141">
        <v>8353.2108749999989</v>
      </c>
      <c r="AX1202" s="141">
        <v>7861.932499999999</v>
      </c>
      <c r="AY1202" s="141">
        <v>7370.6541249999991</v>
      </c>
      <c r="AZ1202" s="141">
        <v>6879.3757499999992</v>
      </c>
      <c r="BA1202" s="141">
        <v>6388.0973749999994</v>
      </c>
      <c r="BB1202" s="141">
        <v>5896.8189999999995</v>
      </c>
      <c r="BC1202" s="141">
        <v>5405.5406249999996</v>
      </c>
      <c r="BD1202" s="141">
        <v>4914.2622499999998</v>
      </c>
      <c r="BE1202" s="141">
        <v>4422.9838749999999</v>
      </c>
      <c r="BF1202" s="141">
        <v>3931.7055</v>
      </c>
      <c r="BG1202" s="141">
        <v>3440.4271250000002</v>
      </c>
      <c r="BH1202" s="141">
        <v>2949.1487500000003</v>
      </c>
      <c r="BI1202" s="141">
        <v>2457.8703750000004</v>
      </c>
      <c r="BJ1202" s="141">
        <v>1966.5920000000006</v>
      </c>
      <c r="BK1202" s="141">
        <v>1475.3136250000007</v>
      </c>
      <c r="BL1202" s="141">
        <v>984.0352500000007</v>
      </c>
      <c r="BM1202" s="141">
        <v>492.75687500000072</v>
      </c>
      <c r="BN1202" s="141">
        <v>1.4785000000007358</v>
      </c>
      <c r="BO1202" s="141">
        <v>0</v>
      </c>
      <c r="BP1202" s="141">
        <v>0</v>
      </c>
    </row>
    <row r="1203" spans="4:68">
      <c r="D1203" s="174" t="s">
        <v>6267</v>
      </c>
      <c r="E1203" s="175">
        <v>258891.23</v>
      </c>
      <c r="F1203" s="174" t="s">
        <v>3409</v>
      </c>
      <c r="G1203" s="174" t="s">
        <v>6268</v>
      </c>
      <c r="H1203" s="174" t="s">
        <v>177</v>
      </c>
      <c r="I1203" s="174" t="s">
        <v>3098</v>
      </c>
      <c r="J1203" s="174" t="s">
        <v>6269</v>
      </c>
      <c r="K1203" s="174"/>
      <c r="L1203" s="174" t="s">
        <v>3509</v>
      </c>
      <c r="M1203" s="174" t="s">
        <v>6157</v>
      </c>
      <c r="N1203" s="176">
        <v>960</v>
      </c>
      <c r="O1203" s="174" t="s">
        <v>3407</v>
      </c>
      <c r="P1203" s="177">
        <v>26115</v>
      </c>
      <c r="Q1203" s="176">
        <v>504</v>
      </c>
      <c r="R1203" s="175">
        <v>135908.9</v>
      </c>
      <c r="S1203" s="175">
        <v>122982.33</v>
      </c>
      <c r="T1203" s="178">
        <v>0</v>
      </c>
      <c r="U1203" s="96">
        <v>2</v>
      </c>
      <c r="V1203" s="38" t="s">
        <v>112</v>
      </c>
      <c r="W1203" s="38"/>
      <c r="X1203" s="137">
        <v>3236.1403749999999</v>
      </c>
      <c r="Y1203" s="138">
        <v>55335</v>
      </c>
      <c r="Z1203" s="179">
        <v>38</v>
      </c>
      <c r="AA1203" s="139">
        <v>2051</v>
      </c>
      <c r="AB1203" s="131"/>
      <c r="AC1203" s="38"/>
      <c r="AD1203" s="140">
        <v>122982.33</v>
      </c>
      <c r="AE1203" s="141">
        <v>119746.189625</v>
      </c>
      <c r="AF1203" s="141">
        <v>116510.04925</v>
      </c>
      <c r="AG1203" s="141">
        <v>113273.90887499999</v>
      </c>
      <c r="AH1203" s="141">
        <v>110037.76849999999</v>
      </c>
      <c r="AI1203" s="141">
        <v>106801.62812499999</v>
      </c>
      <c r="AJ1203" s="141">
        <v>103565.48774999999</v>
      </c>
      <c r="AK1203" s="141">
        <v>100329.34737499998</v>
      </c>
      <c r="AL1203" s="141">
        <v>97093.20699999998</v>
      </c>
      <c r="AM1203" s="141">
        <v>93857.066624999978</v>
      </c>
      <c r="AN1203" s="141">
        <v>90620.926249999975</v>
      </c>
      <c r="AO1203" s="141">
        <v>87384.785874999972</v>
      </c>
      <c r="AP1203" s="141">
        <v>84148.64549999997</v>
      </c>
      <c r="AQ1203" s="141">
        <v>80912.505124999967</v>
      </c>
      <c r="AR1203" s="141">
        <v>77676.364749999964</v>
      </c>
      <c r="AS1203" s="141">
        <v>74440.224374999962</v>
      </c>
      <c r="AT1203" s="141">
        <v>71204.083999999959</v>
      </c>
      <c r="AU1203" s="141">
        <v>67967.943624999956</v>
      </c>
      <c r="AV1203" s="141">
        <v>64731.803249999954</v>
      </c>
      <c r="AW1203" s="141">
        <v>61495.662874999951</v>
      </c>
      <c r="AX1203" s="141">
        <v>58259.522499999948</v>
      </c>
      <c r="AY1203" s="141">
        <v>55023.382124999946</v>
      </c>
      <c r="AZ1203" s="141">
        <v>51787.241749999943</v>
      </c>
      <c r="BA1203" s="141">
        <v>48551.10137499994</v>
      </c>
      <c r="BB1203" s="141">
        <v>45314.960999999937</v>
      </c>
      <c r="BC1203" s="141">
        <v>42078.820624999935</v>
      </c>
      <c r="BD1203" s="141">
        <v>38842.680249999932</v>
      </c>
      <c r="BE1203" s="141">
        <v>35606.539874999929</v>
      </c>
      <c r="BF1203" s="141">
        <v>32370.39949999993</v>
      </c>
      <c r="BG1203" s="141">
        <v>29134.259124999931</v>
      </c>
      <c r="BH1203" s="141">
        <v>25898.118749999932</v>
      </c>
      <c r="BI1203" s="141">
        <v>22661.978374999933</v>
      </c>
      <c r="BJ1203" s="141">
        <v>19425.837999999934</v>
      </c>
      <c r="BK1203" s="141">
        <v>16189.697624999935</v>
      </c>
      <c r="BL1203" s="141">
        <v>12953.557249999936</v>
      </c>
      <c r="BM1203" s="141">
        <v>9717.4168749999371</v>
      </c>
      <c r="BN1203" s="141">
        <v>6481.2764999999372</v>
      </c>
      <c r="BO1203" s="141">
        <v>3245.1361249999372</v>
      </c>
      <c r="BP1203" s="141">
        <v>8.9957499999372885</v>
      </c>
    </row>
    <row r="1204" spans="4:68">
      <c r="D1204" s="174" t="s">
        <v>6270</v>
      </c>
      <c r="E1204" s="175">
        <v>48049.53</v>
      </c>
      <c r="F1204" s="174" t="s">
        <v>3409</v>
      </c>
      <c r="G1204" s="174" t="s">
        <v>6271</v>
      </c>
      <c r="H1204" s="174" t="s">
        <v>177</v>
      </c>
      <c r="I1204" s="174" t="s">
        <v>3098</v>
      </c>
      <c r="J1204" s="174" t="s">
        <v>6272</v>
      </c>
      <c r="K1204" s="174"/>
      <c r="L1204" s="174" t="s">
        <v>3509</v>
      </c>
      <c r="M1204" s="174" t="s">
        <v>6122</v>
      </c>
      <c r="N1204" s="176">
        <v>960</v>
      </c>
      <c r="O1204" s="174" t="s">
        <v>3407</v>
      </c>
      <c r="P1204" s="177">
        <v>25385</v>
      </c>
      <c r="Q1204" s="176">
        <v>528</v>
      </c>
      <c r="R1204" s="175">
        <v>26425.439999999999</v>
      </c>
      <c r="S1204" s="175">
        <v>21624.09</v>
      </c>
      <c r="T1204" s="178">
        <v>0</v>
      </c>
      <c r="U1204" s="96">
        <v>2</v>
      </c>
      <c r="V1204" s="38" t="s">
        <v>112</v>
      </c>
      <c r="W1204" s="38"/>
      <c r="X1204" s="137">
        <v>600.61912500000005</v>
      </c>
      <c r="Y1204" s="138">
        <v>54605</v>
      </c>
      <c r="Z1204" s="179">
        <v>36</v>
      </c>
      <c r="AA1204" s="139">
        <v>2049</v>
      </c>
      <c r="AB1204" s="131"/>
      <c r="AC1204" s="38"/>
      <c r="AD1204" s="140">
        <v>21624.09</v>
      </c>
      <c r="AE1204" s="141">
        <v>21023.470874999999</v>
      </c>
      <c r="AF1204" s="141">
        <v>20422.851749999998</v>
      </c>
      <c r="AG1204" s="141">
        <v>19822.232624999997</v>
      </c>
      <c r="AH1204" s="141">
        <v>19221.613499999996</v>
      </c>
      <c r="AI1204" s="141">
        <v>18620.994374999995</v>
      </c>
      <c r="AJ1204" s="141">
        <v>18020.375249999994</v>
      </c>
      <c r="AK1204" s="141">
        <v>17419.756124999993</v>
      </c>
      <c r="AL1204" s="141">
        <v>16819.136999999992</v>
      </c>
      <c r="AM1204" s="141">
        <v>16218.517874999992</v>
      </c>
      <c r="AN1204" s="141">
        <v>15617.898749999993</v>
      </c>
      <c r="AO1204" s="141">
        <v>15017.279624999994</v>
      </c>
      <c r="AP1204" s="141">
        <v>14416.660499999994</v>
      </c>
      <c r="AQ1204" s="141">
        <v>13816.041374999995</v>
      </c>
      <c r="AR1204" s="141">
        <v>13215.422249999996</v>
      </c>
      <c r="AS1204" s="141">
        <v>12614.803124999997</v>
      </c>
      <c r="AT1204" s="141">
        <v>12014.183999999997</v>
      </c>
      <c r="AU1204" s="141">
        <v>11413.564874999998</v>
      </c>
      <c r="AV1204" s="141">
        <v>10812.945749999999</v>
      </c>
      <c r="AW1204" s="141">
        <v>10212.326625</v>
      </c>
      <c r="AX1204" s="141">
        <v>9611.7075000000004</v>
      </c>
      <c r="AY1204" s="141">
        <v>9011.0883750000012</v>
      </c>
      <c r="AZ1204" s="141">
        <v>8410.4692500000019</v>
      </c>
      <c r="BA1204" s="141">
        <v>7809.8501250000018</v>
      </c>
      <c r="BB1204" s="141">
        <v>7209.2310000000016</v>
      </c>
      <c r="BC1204" s="141">
        <v>6608.6118750000014</v>
      </c>
      <c r="BD1204" s="141">
        <v>6007.9927500000013</v>
      </c>
      <c r="BE1204" s="141">
        <v>5407.3736250000011</v>
      </c>
      <c r="BF1204" s="141">
        <v>4806.7545000000009</v>
      </c>
      <c r="BG1204" s="141">
        <v>4206.1353750000007</v>
      </c>
      <c r="BH1204" s="141">
        <v>3605.5162500000006</v>
      </c>
      <c r="BI1204" s="141">
        <v>3004.8971250000004</v>
      </c>
      <c r="BJ1204" s="141">
        <v>2404.2780000000002</v>
      </c>
      <c r="BK1204" s="141">
        <v>1803.6588750000001</v>
      </c>
      <c r="BL1204" s="141">
        <v>1203.0397499999999</v>
      </c>
      <c r="BM1204" s="141">
        <v>602.42062499999986</v>
      </c>
      <c r="BN1204" s="141">
        <v>1.8014999999998054</v>
      </c>
      <c r="BO1204" s="141">
        <v>0</v>
      </c>
      <c r="BP1204" s="141">
        <v>0</v>
      </c>
    </row>
    <row r="1205" spans="4:68">
      <c r="D1205" s="174" t="s">
        <v>6273</v>
      </c>
      <c r="E1205" s="175">
        <v>9036.14</v>
      </c>
      <c r="F1205" s="174" t="s">
        <v>3409</v>
      </c>
      <c r="G1205" s="174" t="s">
        <v>6274</v>
      </c>
      <c r="H1205" s="174" t="s">
        <v>177</v>
      </c>
      <c r="I1205" s="174" t="s">
        <v>3098</v>
      </c>
      <c r="J1205" s="174" t="s">
        <v>6275</v>
      </c>
      <c r="K1205" s="174"/>
      <c r="L1205" s="174" t="s">
        <v>6062</v>
      </c>
      <c r="M1205" s="174" t="s">
        <v>6122</v>
      </c>
      <c r="N1205" s="176">
        <v>960</v>
      </c>
      <c r="O1205" s="174" t="s">
        <v>3407</v>
      </c>
      <c r="P1205" s="177">
        <v>25385</v>
      </c>
      <c r="Q1205" s="176">
        <v>528</v>
      </c>
      <c r="R1205" s="175">
        <v>4969.54</v>
      </c>
      <c r="S1205" s="175">
        <v>4066.6</v>
      </c>
      <c r="T1205" s="178">
        <v>0</v>
      </c>
      <c r="U1205" s="96">
        <v>2</v>
      </c>
      <c r="V1205" s="38" t="s">
        <v>112</v>
      </c>
      <c r="W1205" s="38"/>
      <c r="X1205" s="137">
        <v>112.95174999999999</v>
      </c>
      <c r="Y1205" s="138">
        <v>54605</v>
      </c>
      <c r="Z1205" s="179">
        <v>36</v>
      </c>
      <c r="AA1205" s="139">
        <v>2049</v>
      </c>
      <c r="AB1205" s="131"/>
      <c r="AC1205" s="38"/>
      <c r="AD1205" s="140">
        <v>4066.6</v>
      </c>
      <c r="AE1205" s="141">
        <v>3953.6482499999997</v>
      </c>
      <c r="AF1205" s="141">
        <v>3840.6964999999996</v>
      </c>
      <c r="AG1205" s="141">
        <v>3727.7447499999994</v>
      </c>
      <c r="AH1205" s="141">
        <v>3614.7929999999992</v>
      </c>
      <c r="AI1205" s="141">
        <v>3501.841249999999</v>
      </c>
      <c r="AJ1205" s="141">
        <v>3388.8894999999989</v>
      </c>
      <c r="AK1205" s="141">
        <v>3275.9377499999987</v>
      </c>
      <c r="AL1205" s="141">
        <v>3162.9859999999985</v>
      </c>
      <c r="AM1205" s="141">
        <v>3050.0342499999983</v>
      </c>
      <c r="AN1205" s="141">
        <v>2937.0824999999982</v>
      </c>
      <c r="AO1205" s="141">
        <v>2824.130749999998</v>
      </c>
      <c r="AP1205" s="141">
        <v>2711.1789999999978</v>
      </c>
      <c r="AQ1205" s="141">
        <v>2598.2272499999976</v>
      </c>
      <c r="AR1205" s="141">
        <v>2485.2754999999975</v>
      </c>
      <c r="AS1205" s="141">
        <v>2372.3237499999973</v>
      </c>
      <c r="AT1205" s="141">
        <v>2259.3719999999971</v>
      </c>
      <c r="AU1205" s="141">
        <v>2146.4202499999969</v>
      </c>
      <c r="AV1205" s="141">
        <v>2033.468499999997</v>
      </c>
      <c r="AW1205" s="141">
        <v>1920.516749999997</v>
      </c>
      <c r="AX1205" s="141">
        <v>1807.5649999999971</v>
      </c>
      <c r="AY1205" s="141">
        <v>1694.6132499999972</v>
      </c>
      <c r="AZ1205" s="141">
        <v>1581.6614999999972</v>
      </c>
      <c r="BA1205" s="141">
        <v>1468.7097499999973</v>
      </c>
      <c r="BB1205" s="141">
        <v>1355.7579999999973</v>
      </c>
      <c r="BC1205" s="141">
        <v>1242.8062499999974</v>
      </c>
      <c r="BD1205" s="141">
        <v>1129.8544999999974</v>
      </c>
      <c r="BE1205" s="141">
        <v>1016.9027499999975</v>
      </c>
      <c r="BF1205" s="141">
        <v>903.95099999999752</v>
      </c>
      <c r="BG1205" s="141">
        <v>790.99924999999757</v>
      </c>
      <c r="BH1205" s="141">
        <v>678.04749999999763</v>
      </c>
      <c r="BI1205" s="141">
        <v>565.09574999999768</v>
      </c>
      <c r="BJ1205" s="141">
        <v>452.14399999999767</v>
      </c>
      <c r="BK1205" s="141">
        <v>339.19224999999767</v>
      </c>
      <c r="BL1205" s="141">
        <v>226.24049999999767</v>
      </c>
      <c r="BM1205" s="141">
        <v>113.28874999999768</v>
      </c>
      <c r="BN1205" s="141">
        <v>0.33699999999768693</v>
      </c>
      <c r="BO1205" s="141">
        <v>0</v>
      </c>
      <c r="BP1205" s="141">
        <v>0</v>
      </c>
    </row>
    <row r="1206" spans="4:68">
      <c r="D1206" s="174" t="s">
        <v>6276</v>
      </c>
      <c r="E1206" s="175">
        <v>149664.41</v>
      </c>
      <c r="F1206" s="174" t="s">
        <v>3409</v>
      </c>
      <c r="G1206" s="174" t="s">
        <v>6277</v>
      </c>
      <c r="H1206" s="174" t="s">
        <v>177</v>
      </c>
      <c r="I1206" s="174" t="s">
        <v>3098</v>
      </c>
      <c r="J1206" s="174" t="s">
        <v>6278</v>
      </c>
      <c r="K1206" s="174"/>
      <c r="L1206" s="174" t="s">
        <v>3509</v>
      </c>
      <c r="M1206" s="174" t="s">
        <v>6122</v>
      </c>
      <c r="N1206" s="176">
        <v>960</v>
      </c>
      <c r="O1206" s="174" t="s">
        <v>3407</v>
      </c>
      <c r="P1206" s="177">
        <v>25385</v>
      </c>
      <c r="Q1206" s="176">
        <v>528</v>
      </c>
      <c r="R1206" s="175">
        <v>82310.16</v>
      </c>
      <c r="S1206" s="175">
        <v>67354.25</v>
      </c>
      <c r="T1206" s="178">
        <v>0</v>
      </c>
      <c r="U1206" s="96">
        <v>2</v>
      </c>
      <c r="V1206" s="38" t="s">
        <v>112</v>
      </c>
      <c r="W1206" s="38"/>
      <c r="X1206" s="137">
        <v>1870.8051250000001</v>
      </c>
      <c r="Y1206" s="138">
        <v>54605</v>
      </c>
      <c r="Z1206" s="179">
        <v>36</v>
      </c>
      <c r="AA1206" s="139">
        <v>2049</v>
      </c>
      <c r="AB1206" s="131"/>
      <c r="AC1206" s="38"/>
      <c r="AD1206" s="140">
        <v>67354.25</v>
      </c>
      <c r="AE1206" s="141">
        <v>65483.444875000001</v>
      </c>
      <c r="AF1206" s="141">
        <v>63612.639750000002</v>
      </c>
      <c r="AG1206" s="141">
        <v>61741.834625000003</v>
      </c>
      <c r="AH1206" s="141">
        <v>59871.029500000004</v>
      </c>
      <c r="AI1206" s="141">
        <v>58000.224375000005</v>
      </c>
      <c r="AJ1206" s="141">
        <v>56129.419250000006</v>
      </c>
      <c r="AK1206" s="141">
        <v>54258.614125000007</v>
      </c>
      <c r="AL1206" s="141">
        <v>52387.809000000008</v>
      </c>
      <c r="AM1206" s="141">
        <v>50517.003875000009</v>
      </c>
      <c r="AN1206" s="141">
        <v>48646.19875000001</v>
      </c>
      <c r="AO1206" s="141">
        <v>46775.393625000012</v>
      </c>
      <c r="AP1206" s="141">
        <v>44904.588500000013</v>
      </c>
      <c r="AQ1206" s="141">
        <v>43033.783375000014</v>
      </c>
      <c r="AR1206" s="141">
        <v>41162.978250000015</v>
      </c>
      <c r="AS1206" s="141">
        <v>39292.173125000016</v>
      </c>
      <c r="AT1206" s="141">
        <v>37421.368000000017</v>
      </c>
      <c r="AU1206" s="141">
        <v>35550.562875000018</v>
      </c>
      <c r="AV1206" s="141">
        <v>33679.757750000019</v>
      </c>
      <c r="AW1206" s="141">
        <v>31808.95262500002</v>
      </c>
      <c r="AX1206" s="141">
        <v>29938.147500000021</v>
      </c>
      <c r="AY1206" s="141">
        <v>28067.342375000022</v>
      </c>
      <c r="AZ1206" s="141">
        <v>26196.537250000023</v>
      </c>
      <c r="BA1206" s="141">
        <v>24325.732125000024</v>
      </c>
      <c r="BB1206" s="141">
        <v>22454.927000000025</v>
      </c>
      <c r="BC1206" s="141">
        <v>20584.121875000026</v>
      </c>
      <c r="BD1206" s="141">
        <v>18713.316750000027</v>
      </c>
      <c r="BE1206" s="141">
        <v>16842.511625000028</v>
      </c>
      <c r="BF1206" s="141">
        <v>14971.706500000028</v>
      </c>
      <c r="BG1206" s="141">
        <v>13100.901375000027</v>
      </c>
      <c r="BH1206" s="141">
        <v>11230.096250000026</v>
      </c>
      <c r="BI1206" s="141">
        <v>9359.2911250000252</v>
      </c>
      <c r="BJ1206" s="141">
        <v>7488.4860000000253</v>
      </c>
      <c r="BK1206" s="141">
        <v>5617.6808750000255</v>
      </c>
      <c r="BL1206" s="141">
        <v>3746.8757500000256</v>
      </c>
      <c r="BM1206" s="141">
        <v>1876.0706250000255</v>
      </c>
      <c r="BN1206" s="141">
        <v>5.2655000000254404</v>
      </c>
      <c r="BO1206" s="141">
        <v>0</v>
      </c>
      <c r="BP1206" s="141">
        <v>0</v>
      </c>
    </row>
    <row r="1207" spans="4:68">
      <c r="D1207" s="174" t="s">
        <v>6279</v>
      </c>
      <c r="E1207" s="175">
        <v>17927.73</v>
      </c>
      <c r="F1207" s="174" t="s">
        <v>3409</v>
      </c>
      <c r="G1207" s="174" t="s">
        <v>6280</v>
      </c>
      <c r="H1207" s="174" t="s">
        <v>177</v>
      </c>
      <c r="I1207" s="174" t="s">
        <v>3098</v>
      </c>
      <c r="J1207" s="174" t="s">
        <v>6281</v>
      </c>
      <c r="K1207" s="174"/>
      <c r="L1207" s="174" t="s">
        <v>6062</v>
      </c>
      <c r="M1207" s="174" t="s">
        <v>6122</v>
      </c>
      <c r="N1207" s="176">
        <v>960</v>
      </c>
      <c r="O1207" s="174" t="s">
        <v>3407</v>
      </c>
      <c r="P1207" s="177">
        <v>26115</v>
      </c>
      <c r="Q1207" s="176">
        <v>504</v>
      </c>
      <c r="R1207" s="175">
        <v>9411.34</v>
      </c>
      <c r="S1207" s="175">
        <v>8516.39</v>
      </c>
      <c r="T1207" s="178">
        <v>0</v>
      </c>
      <c r="U1207" s="96">
        <v>2</v>
      </c>
      <c r="V1207" s="38" t="s">
        <v>112</v>
      </c>
      <c r="W1207" s="38"/>
      <c r="X1207" s="137">
        <v>224.09662500000002</v>
      </c>
      <c r="Y1207" s="138">
        <v>55335</v>
      </c>
      <c r="Z1207" s="179">
        <v>38</v>
      </c>
      <c r="AA1207" s="139">
        <v>2051</v>
      </c>
      <c r="AB1207" s="131"/>
      <c r="AC1207" s="38"/>
      <c r="AD1207" s="140">
        <v>8516.39</v>
      </c>
      <c r="AE1207" s="141">
        <v>8292.2933749999993</v>
      </c>
      <c r="AF1207" s="141">
        <v>8068.1967499999992</v>
      </c>
      <c r="AG1207" s="141">
        <v>7844.100124999999</v>
      </c>
      <c r="AH1207" s="141">
        <v>7620.0034999999989</v>
      </c>
      <c r="AI1207" s="141">
        <v>7395.9068749999988</v>
      </c>
      <c r="AJ1207" s="141">
        <v>7171.8102499999986</v>
      </c>
      <c r="AK1207" s="141">
        <v>6947.7136249999985</v>
      </c>
      <c r="AL1207" s="141">
        <v>6723.6169999999984</v>
      </c>
      <c r="AM1207" s="141">
        <v>6499.5203749999982</v>
      </c>
      <c r="AN1207" s="141">
        <v>6275.4237499999981</v>
      </c>
      <c r="AO1207" s="141">
        <v>6051.327124999998</v>
      </c>
      <c r="AP1207" s="141">
        <v>5827.2304999999978</v>
      </c>
      <c r="AQ1207" s="141">
        <v>5603.1338749999977</v>
      </c>
      <c r="AR1207" s="141">
        <v>5379.0372499999976</v>
      </c>
      <c r="AS1207" s="141">
        <v>5154.9406249999975</v>
      </c>
      <c r="AT1207" s="141">
        <v>4930.8439999999973</v>
      </c>
      <c r="AU1207" s="141">
        <v>4706.7473749999972</v>
      </c>
      <c r="AV1207" s="141">
        <v>4482.6507499999971</v>
      </c>
      <c r="AW1207" s="141">
        <v>4258.5541249999969</v>
      </c>
      <c r="AX1207" s="141">
        <v>4034.4574999999968</v>
      </c>
      <c r="AY1207" s="141">
        <v>3810.3608749999967</v>
      </c>
      <c r="AZ1207" s="141">
        <v>3586.2642499999965</v>
      </c>
      <c r="BA1207" s="141">
        <v>3362.1676249999964</v>
      </c>
      <c r="BB1207" s="141">
        <v>3138.0709999999963</v>
      </c>
      <c r="BC1207" s="141">
        <v>2913.9743749999961</v>
      </c>
      <c r="BD1207" s="141">
        <v>2689.877749999996</v>
      </c>
      <c r="BE1207" s="141">
        <v>2465.7811249999959</v>
      </c>
      <c r="BF1207" s="141">
        <v>2241.6844999999958</v>
      </c>
      <c r="BG1207" s="141">
        <v>2017.5878749999956</v>
      </c>
      <c r="BH1207" s="141">
        <v>1793.4912499999955</v>
      </c>
      <c r="BI1207" s="141">
        <v>1569.3946249999954</v>
      </c>
      <c r="BJ1207" s="141">
        <v>1345.2979999999952</v>
      </c>
      <c r="BK1207" s="141">
        <v>1121.2013749999951</v>
      </c>
      <c r="BL1207" s="141">
        <v>897.10474999999508</v>
      </c>
      <c r="BM1207" s="141">
        <v>673.00812499999506</v>
      </c>
      <c r="BN1207" s="141">
        <v>448.91149999999504</v>
      </c>
      <c r="BO1207" s="141">
        <v>224.81487499999503</v>
      </c>
      <c r="BP1207" s="141">
        <v>0.7182499999950096</v>
      </c>
    </row>
    <row r="1208" spans="4:68">
      <c r="D1208" s="174" t="s">
        <v>6282</v>
      </c>
      <c r="E1208" s="175">
        <v>17927.73</v>
      </c>
      <c r="F1208" s="174" t="s">
        <v>3409</v>
      </c>
      <c r="G1208" s="174" t="s">
        <v>6280</v>
      </c>
      <c r="H1208" s="174" t="s">
        <v>177</v>
      </c>
      <c r="I1208" s="174" t="s">
        <v>3098</v>
      </c>
      <c r="J1208" s="174" t="s">
        <v>6281</v>
      </c>
      <c r="K1208" s="174"/>
      <c r="L1208" s="174" t="s">
        <v>6062</v>
      </c>
      <c r="M1208" s="174" t="s">
        <v>6176</v>
      </c>
      <c r="N1208" s="176">
        <v>960</v>
      </c>
      <c r="O1208" s="174" t="s">
        <v>3407</v>
      </c>
      <c r="P1208" s="177">
        <v>26115</v>
      </c>
      <c r="Q1208" s="176">
        <v>504</v>
      </c>
      <c r="R1208" s="175">
        <v>9411.34</v>
      </c>
      <c r="S1208" s="175">
        <v>8516.39</v>
      </c>
      <c r="T1208" s="178">
        <v>0</v>
      </c>
      <c r="U1208" s="96">
        <v>2</v>
      </c>
      <c r="V1208" s="38" t="s">
        <v>112</v>
      </c>
      <c r="W1208" s="38"/>
      <c r="X1208" s="137">
        <v>224.09662500000002</v>
      </c>
      <c r="Y1208" s="138">
        <v>55335</v>
      </c>
      <c r="Z1208" s="179">
        <v>38</v>
      </c>
      <c r="AA1208" s="139">
        <v>2051</v>
      </c>
      <c r="AB1208" s="131"/>
      <c r="AC1208" s="38"/>
      <c r="AD1208" s="140">
        <v>8516.39</v>
      </c>
      <c r="AE1208" s="141">
        <v>8292.2933749999993</v>
      </c>
      <c r="AF1208" s="141">
        <v>8068.1967499999992</v>
      </c>
      <c r="AG1208" s="141">
        <v>7844.100124999999</v>
      </c>
      <c r="AH1208" s="141">
        <v>7620.0034999999989</v>
      </c>
      <c r="AI1208" s="141">
        <v>7395.9068749999988</v>
      </c>
      <c r="AJ1208" s="141">
        <v>7171.8102499999986</v>
      </c>
      <c r="AK1208" s="141">
        <v>6947.7136249999985</v>
      </c>
      <c r="AL1208" s="141">
        <v>6723.6169999999984</v>
      </c>
      <c r="AM1208" s="141">
        <v>6499.5203749999982</v>
      </c>
      <c r="AN1208" s="141">
        <v>6275.4237499999981</v>
      </c>
      <c r="AO1208" s="141">
        <v>6051.327124999998</v>
      </c>
      <c r="AP1208" s="141">
        <v>5827.2304999999978</v>
      </c>
      <c r="AQ1208" s="141">
        <v>5603.1338749999977</v>
      </c>
      <c r="AR1208" s="141">
        <v>5379.0372499999976</v>
      </c>
      <c r="AS1208" s="141">
        <v>5154.9406249999975</v>
      </c>
      <c r="AT1208" s="141">
        <v>4930.8439999999973</v>
      </c>
      <c r="AU1208" s="141">
        <v>4706.7473749999972</v>
      </c>
      <c r="AV1208" s="141">
        <v>4482.6507499999971</v>
      </c>
      <c r="AW1208" s="141">
        <v>4258.5541249999969</v>
      </c>
      <c r="AX1208" s="141">
        <v>4034.4574999999968</v>
      </c>
      <c r="AY1208" s="141">
        <v>3810.3608749999967</v>
      </c>
      <c r="AZ1208" s="141">
        <v>3586.2642499999965</v>
      </c>
      <c r="BA1208" s="141">
        <v>3362.1676249999964</v>
      </c>
      <c r="BB1208" s="141">
        <v>3138.0709999999963</v>
      </c>
      <c r="BC1208" s="141">
        <v>2913.9743749999961</v>
      </c>
      <c r="BD1208" s="141">
        <v>2689.877749999996</v>
      </c>
      <c r="BE1208" s="141">
        <v>2465.7811249999959</v>
      </c>
      <c r="BF1208" s="141">
        <v>2241.6844999999958</v>
      </c>
      <c r="BG1208" s="141">
        <v>2017.5878749999956</v>
      </c>
      <c r="BH1208" s="141">
        <v>1793.4912499999955</v>
      </c>
      <c r="BI1208" s="141">
        <v>1569.3946249999954</v>
      </c>
      <c r="BJ1208" s="141">
        <v>1345.2979999999952</v>
      </c>
      <c r="BK1208" s="141">
        <v>1121.2013749999951</v>
      </c>
      <c r="BL1208" s="141">
        <v>897.10474999999508</v>
      </c>
      <c r="BM1208" s="141">
        <v>673.00812499999506</v>
      </c>
      <c r="BN1208" s="141">
        <v>448.91149999999504</v>
      </c>
      <c r="BO1208" s="141">
        <v>224.81487499999503</v>
      </c>
      <c r="BP1208" s="141">
        <v>0.7182499999950096</v>
      </c>
    </row>
    <row r="1209" spans="4:68">
      <c r="D1209" s="174" t="s">
        <v>6283</v>
      </c>
      <c r="E1209" s="175">
        <v>32202.93</v>
      </c>
      <c r="F1209" s="174" t="s">
        <v>3409</v>
      </c>
      <c r="G1209" s="174" t="s">
        <v>6284</v>
      </c>
      <c r="H1209" s="174" t="s">
        <v>177</v>
      </c>
      <c r="I1209" s="174" t="s">
        <v>3098</v>
      </c>
      <c r="J1209" s="174" t="s">
        <v>6285</v>
      </c>
      <c r="K1209" s="174"/>
      <c r="L1209" s="174" t="s">
        <v>6062</v>
      </c>
      <c r="M1209" s="174" t="s">
        <v>6157</v>
      </c>
      <c r="N1209" s="176">
        <v>960</v>
      </c>
      <c r="O1209" s="174" t="s">
        <v>3407</v>
      </c>
      <c r="P1209" s="177">
        <v>26115</v>
      </c>
      <c r="Q1209" s="176">
        <v>504</v>
      </c>
      <c r="R1209" s="175">
        <v>16905.32</v>
      </c>
      <c r="S1209" s="175">
        <v>15297.61</v>
      </c>
      <c r="T1209" s="178">
        <v>0</v>
      </c>
      <c r="U1209" s="96">
        <v>2</v>
      </c>
      <c r="V1209" s="38" t="s">
        <v>112</v>
      </c>
      <c r="W1209" s="38"/>
      <c r="X1209" s="137">
        <v>402.53662500000002</v>
      </c>
      <c r="Y1209" s="138">
        <v>55335</v>
      </c>
      <c r="Z1209" s="179">
        <v>38</v>
      </c>
      <c r="AA1209" s="139">
        <v>2051</v>
      </c>
      <c r="AB1209" s="131"/>
      <c r="AC1209" s="38"/>
      <c r="AD1209" s="140">
        <v>15297.61</v>
      </c>
      <c r="AE1209" s="141">
        <v>14895.073375</v>
      </c>
      <c r="AF1209" s="141">
        <v>14492.536749999999</v>
      </c>
      <c r="AG1209" s="141">
        <v>14090.000124999999</v>
      </c>
      <c r="AH1209" s="141">
        <v>13687.463499999998</v>
      </c>
      <c r="AI1209" s="141">
        <v>13284.926874999997</v>
      </c>
      <c r="AJ1209" s="141">
        <v>12882.390249999997</v>
      </c>
      <c r="AK1209" s="141">
        <v>12479.853624999996</v>
      </c>
      <c r="AL1209" s="141">
        <v>12077.316999999995</v>
      </c>
      <c r="AM1209" s="141">
        <v>11674.780374999995</v>
      </c>
      <c r="AN1209" s="141">
        <v>11272.243749999994</v>
      </c>
      <c r="AO1209" s="141">
        <v>10869.707124999994</v>
      </c>
      <c r="AP1209" s="141">
        <v>10467.170499999993</v>
      </c>
      <c r="AQ1209" s="141">
        <v>10064.633874999992</v>
      </c>
      <c r="AR1209" s="141">
        <v>9662.0972499999916</v>
      </c>
      <c r="AS1209" s="141">
        <v>9259.560624999991</v>
      </c>
      <c r="AT1209" s="141">
        <v>8857.0239999999903</v>
      </c>
      <c r="AU1209" s="141">
        <v>8454.4873749999897</v>
      </c>
      <c r="AV1209" s="141">
        <v>8051.95074999999</v>
      </c>
      <c r="AW1209" s="141">
        <v>7649.4141249999902</v>
      </c>
      <c r="AX1209" s="141">
        <v>7246.8774999999905</v>
      </c>
      <c r="AY1209" s="141">
        <v>6844.3408749999908</v>
      </c>
      <c r="AZ1209" s="141">
        <v>6441.804249999991</v>
      </c>
      <c r="BA1209" s="141">
        <v>6039.2676249999913</v>
      </c>
      <c r="BB1209" s="141">
        <v>5636.7309999999916</v>
      </c>
      <c r="BC1209" s="141">
        <v>5234.1943749999919</v>
      </c>
      <c r="BD1209" s="141">
        <v>4831.6577499999921</v>
      </c>
      <c r="BE1209" s="141">
        <v>4429.1211249999924</v>
      </c>
      <c r="BF1209" s="141">
        <v>4026.5844999999922</v>
      </c>
      <c r="BG1209" s="141">
        <v>3624.047874999992</v>
      </c>
      <c r="BH1209" s="141">
        <v>3221.5112499999918</v>
      </c>
      <c r="BI1209" s="141">
        <v>2818.9746249999916</v>
      </c>
      <c r="BJ1209" s="141">
        <v>2416.4379999999915</v>
      </c>
      <c r="BK1209" s="141">
        <v>2013.9013749999915</v>
      </c>
      <c r="BL1209" s="141">
        <v>1611.3647499999915</v>
      </c>
      <c r="BM1209" s="141">
        <v>1208.8281249999916</v>
      </c>
      <c r="BN1209" s="141">
        <v>806.29149999999163</v>
      </c>
      <c r="BO1209" s="141">
        <v>403.75487499999161</v>
      </c>
      <c r="BP1209" s="141">
        <v>1.218249999991599</v>
      </c>
    </row>
    <row r="1210" spans="4:68">
      <c r="D1210" s="174" t="s">
        <v>6286</v>
      </c>
      <c r="E1210" s="175">
        <v>322899.44</v>
      </c>
      <c r="F1210" s="174" t="s">
        <v>3409</v>
      </c>
      <c r="G1210" s="174" t="s">
        <v>6287</v>
      </c>
      <c r="H1210" s="174" t="s">
        <v>177</v>
      </c>
      <c r="I1210" s="174" t="s">
        <v>3098</v>
      </c>
      <c r="J1210" s="174" t="s">
        <v>6288</v>
      </c>
      <c r="K1210" s="174"/>
      <c r="L1210" s="174" t="s">
        <v>3509</v>
      </c>
      <c r="M1210" s="174" t="s">
        <v>3575</v>
      </c>
      <c r="N1210" s="176">
        <v>960</v>
      </c>
      <c r="O1210" s="174" t="s">
        <v>3407</v>
      </c>
      <c r="P1210" s="177">
        <v>26481</v>
      </c>
      <c r="Q1210" s="176">
        <v>492</v>
      </c>
      <c r="R1210" s="175">
        <v>165474.71</v>
      </c>
      <c r="S1210" s="175">
        <v>157424.73000000001</v>
      </c>
      <c r="T1210" s="178">
        <v>0</v>
      </c>
      <c r="U1210" s="96">
        <v>2</v>
      </c>
      <c r="V1210" s="38" t="s">
        <v>112</v>
      </c>
      <c r="W1210" s="38"/>
      <c r="X1210" s="137">
        <v>4036.2430000000004</v>
      </c>
      <c r="Y1210" s="138">
        <v>55701</v>
      </c>
      <c r="Z1210" s="179">
        <v>39</v>
      </c>
      <c r="AA1210" s="139">
        <v>2052</v>
      </c>
      <c r="AB1210" s="131"/>
      <c r="AC1210" s="38"/>
      <c r="AD1210" s="140">
        <v>157424.73000000001</v>
      </c>
      <c r="AE1210" s="141">
        <v>153388.48700000002</v>
      </c>
      <c r="AF1210" s="141">
        <v>149352.24400000004</v>
      </c>
      <c r="AG1210" s="141">
        <v>145316.00100000005</v>
      </c>
      <c r="AH1210" s="141">
        <v>141279.75800000006</v>
      </c>
      <c r="AI1210" s="141">
        <v>137243.51500000007</v>
      </c>
      <c r="AJ1210" s="141">
        <v>133207.27200000008</v>
      </c>
      <c r="AK1210" s="141">
        <v>129171.02900000008</v>
      </c>
      <c r="AL1210" s="141">
        <v>125134.78600000008</v>
      </c>
      <c r="AM1210" s="141">
        <v>121098.54300000008</v>
      </c>
      <c r="AN1210" s="141">
        <v>117062.30000000008</v>
      </c>
      <c r="AO1210" s="141">
        <v>113026.05700000007</v>
      </c>
      <c r="AP1210" s="141">
        <v>108989.81400000007</v>
      </c>
      <c r="AQ1210" s="141">
        <v>104953.57100000007</v>
      </c>
      <c r="AR1210" s="141">
        <v>100917.32800000007</v>
      </c>
      <c r="AS1210" s="141">
        <v>96881.085000000065</v>
      </c>
      <c r="AT1210" s="141">
        <v>92844.842000000062</v>
      </c>
      <c r="AU1210" s="141">
        <v>88808.59900000006</v>
      </c>
      <c r="AV1210" s="141">
        <v>84772.356000000058</v>
      </c>
      <c r="AW1210" s="141">
        <v>80736.113000000056</v>
      </c>
      <c r="AX1210" s="141">
        <v>76699.870000000054</v>
      </c>
      <c r="AY1210" s="141">
        <v>72663.627000000051</v>
      </c>
      <c r="AZ1210" s="141">
        <v>68627.384000000049</v>
      </c>
      <c r="BA1210" s="141">
        <v>64591.141000000047</v>
      </c>
      <c r="BB1210" s="141">
        <v>60554.898000000045</v>
      </c>
      <c r="BC1210" s="141">
        <v>56518.655000000042</v>
      </c>
      <c r="BD1210" s="141">
        <v>52482.41200000004</v>
      </c>
      <c r="BE1210" s="141">
        <v>48446.169000000038</v>
      </c>
      <c r="BF1210" s="141">
        <v>44409.926000000036</v>
      </c>
      <c r="BG1210" s="141">
        <v>40373.683000000034</v>
      </c>
      <c r="BH1210" s="141">
        <v>36337.440000000031</v>
      </c>
      <c r="BI1210" s="141">
        <v>32301.197000000029</v>
      </c>
      <c r="BJ1210" s="141">
        <v>28264.954000000027</v>
      </c>
      <c r="BK1210" s="141">
        <v>24228.711000000025</v>
      </c>
      <c r="BL1210" s="141">
        <v>20192.468000000023</v>
      </c>
      <c r="BM1210" s="141">
        <v>16156.225000000022</v>
      </c>
      <c r="BN1210" s="141">
        <v>12119.982000000022</v>
      </c>
      <c r="BO1210" s="141">
        <v>8083.7390000000214</v>
      </c>
      <c r="BP1210" s="141">
        <v>4047.496000000021</v>
      </c>
    </row>
    <row r="1211" spans="4:68">
      <c r="D1211" s="174" t="s">
        <v>6289</v>
      </c>
      <c r="E1211" s="175">
        <v>55609.94</v>
      </c>
      <c r="F1211" s="174" t="s">
        <v>3409</v>
      </c>
      <c r="G1211" s="174" t="s">
        <v>6290</v>
      </c>
      <c r="H1211" s="174" t="s">
        <v>177</v>
      </c>
      <c r="I1211" s="174" t="s">
        <v>3098</v>
      </c>
      <c r="J1211" s="174" t="s">
        <v>6291</v>
      </c>
      <c r="K1211" s="174"/>
      <c r="L1211" s="174" t="s">
        <v>6062</v>
      </c>
      <c r="M1211" s="174" t="s">
        <v>6157</v>
      </c>
      <c r="N1211" s="176">
        <v>960</v>
      </c>
      <c r="O1211" s="174" t="s">
        <v>3407</v>
      </c>
      <c r="P1211" s="177">
        <v>26115</v>
      </c>
      <c r="Q1211" s="176">
        <v>504</v>
      </c>
      <c r="R1211" s="175">
        <v>29193.23</v>
      </c>
      <c r="S1211" s="175">
        <v>26416.71</v>
      </c>
      <c r="T1211" s="178">
        <v>0</v>
      </c>
      <c r="U1211" s="96">
        <v>2</v>
      </c>
      <c r="V1211" s="38" t="s">
        <v>112</v>
      </c>
      <c r="W1211" s="38"/>
      <c r="X1211" s="137">
        <v>695.12425000000007</v>
      </c>
      <c r="Y1211" s="138">
        <v>55335</v>
      </c>
      <c r="Z1211" s="179">
        <v>38</v>
      </c>
      <c r="AA1211" s="139">
        <v>2051</v>
      </c>
      <c r="AB1211" s="131"/>
      <c r="AC1211" s="38"/>
      <c r="AD1211" s="140">
        <v>26416.71</v>
      </c>
      <c r="AE1211" s="141">
        <v>25721.585749999998</v>
      </c>
      <c r="AF1211" s="141">
        <v>25026.461499999998</v>
      </c>
      <c r="AG1211" s="141">
        <v>24331.337249999997</v>
      </c>
      <c r="AH1211" s="141">
        <v>23636.212999999996</v>
      </c>
      <c r="AI1211" s="141">
        <v>22941.088749999995</v>
      </c>
      <c r="AJ1211" s="141">
        <v>22245.964499999995</v>
      </c>
      <c r="AK1211" s="141">
        <v>21550.840249999994</v>
      </c>
      <c r="AL1211" s="141">
        <v>20855.715999999993</v>
      </c>
      <c r="AM1211" s="141">
        <v>20160.591749999992</v>
      </c>
      <c r="AN1211" s="141">
        <v>19465.467499999992</v>
      </c>
      <c r="AO1211" s="141">
        <v>18770.343249999991</v>
      </c>
      <c r="AP1211" s="141">
        <v>18075.21899999999</v>
      </c>
      <c r="AQ1211" s="141">
        <v>17380.094749999989</v>
      </c>
      <c r="AR1211" s="141">
        <v>16684.970499999989</v>
      </c>
      <c r="AS1211" s="141">
        <v>15989.846249999988</v>
      </c>
      <c r="AT1211" s="141">
        <v>15294.721999999987</v>
      </c>
      <c r="AU1211" s="141">
        <v>14599.597749999986</v>
      </c>
      <c r="AV1211" s="141">
        <v>13904.473499999986</v>
      </c>
      <c r="AW1211" s="141">
        <v>13209.349249999985</v>
      </c>
      <c r="AX1211" s="141">
        <v>12514.224999999984</v>
      </c>
      <c r="AY1211" s="141">
        <v>11819.100749999983</v>
      </c>
      <c r="AZ1211" s="141">
        <v>11123.976499999982</v>
      </c>
      <c r="BA1211" s="141">
        <v>10428.852249999982</v>
      </c>
      <c r="BB1211" s="141">
        <v>9733.727999999981</v>
      </c>
      <c r="BC1211" s="141">
        <v>9038.6037499999802</v>
      </c>
      <c r="BD1211" s="141">
        <v>8343.4794999999795</v>
      </c>
      <c r="BE1211" s="141">
        <v>7648.3552499999796</v>
      </c>
      <c r="BF1211" s="141">
        <v>6953.2309999999798</v>
      </c>
      <c r="BG1211" s="141">
        <v>6258.1067499999799</v>
      </c>
      <c r="BH1211" s="141">
        <v>5562.9824999999801</v>
      </c>
      <c r="BI1211" s="141">
        <v>4867.8582499999802</v>
      </c>
      <c r="BJ1211" s="141">
        <v>4172.7339999999804</v>
      </c>
      <c r="BK1211" s="141">
        <v>3477.6097499999805</v>
      </c>
      <c r="BL1211" s="141">
        <v>2782.4854999999807</v>
      </c>
      <c r="BM1211" s="141">
        <v>2087.3612499999808</v>
      </c>
      <c r="BN1211" s="141">
        <v>1392.2369999999808</v>
      </c>
      <c r="BO1211" s="141">
        <v>697.11274999998068</v>
      </c>
      <c r="BP1211" s="141">
        <v>1.9884999999806041</v>
      </c>
    </row>
    <row r="1212" spans="4:68">
      <c r="D1212" s="174" t="s">
        <v>6292</v>
      </c>
      <c r="E1212" s="175">
        <v>8879.75</v>
      </c>
      <c r="F1212" s="174" t="s">
        <v>3409</v>
      </c>
      <c r="G1212" s="174" t="s">
        <v>6293</v>
      </c>
      <c r="H1212" s="174" t="s">
        <v>177</v>
      </c>
      <c r="I1212" s="174" t="s">
        <v>3098</v>
      </c>
      <c r="J1212" s="174" t="s">
        <v>6294</v>
      </c>
      <c r="K1212" s="174"/>
      <c r="L1212" s="174" t="s">
        <v>6062</v>
      </c>
      <c r="M1212" s="174" t="s">
        <v>6118</v>
      </c>
      <c r="N1212" s="176">
        <v>960</v>
      </c>
      <c r="O1212" s="174" t="s">
        <v>3407</v>
      </c>
      <c r="P1212" s="177">
        <v>26115</v>
      </c>
      <c r="Q1212" s="176">
        <v>504</v>
      </c>
      <c r="R1212" s="175">
        <v>4661.46</v>
      </c>
      <c r="S1212" s="175">
        <v>4218.29</v>
      </c>
      <c r="T1212" s="178">
        <v>0</v>
      </c>
      <c r="U1212" s="96">
        <v>2</v>
      </c>
      <c r="V1212" s="38" t="s">
        <v>112</v>
      </c>
      <c r="W1212" s="38"/>
      <c r="X1212" s="137">
        <v>110.996875</v>
      </c>
      <c r="Y1212" s="138">
        <v>55335</v>
      </c>
      <c r="Z1212" s="179">
        <v>38</v>
      </c>
      <c r="AA1212" s="139">
        <v>2051</v>
      </c>
      <c r="AB1212" s="131"/>
      <c r="AC1212" s="38"/>
      <c r="AD1212" s="140">
        <v>4218.29</v>
      </c>
      <c r="AE1212" s="141">
        <v>4107.2931250000001</v>
      </c>
      <c r="AF1212" s="141">
        <v>3996.2962500000003</v>
      </c>
      <c r="AG1212" s="141">
        <v>3885.2993750000005</v>
      </c>
      <c r="AH1212" s="141">
        <v>3774.3025000000007</v>
      </c>
      <c r="AI1212" s="141">
        <v>3663.3056250000009</v>
      </c>
      <c r="AJ1212" s="141">
        <v>3552.3087500000011</v>
      </c>
      <c r="AK1212" s="141">
        <v>3441.3118750000012</v>
      </c>
      <c r="AL1212" s="141">
        <v>3330.3150000000014</v>
      </c>
      <c r="AM1212" s="141">
        <v>3219.3181250000016</v>
      </c>
      <c r="AN1212" s="141">
        <v>3108.3212500000018</v>
      </c>
      <c r="AO1212" s="141">
        <v>2997.324375000002</v>
      </c>
      <c r="AP1212" s="141">
        <v>2886.3275000000021</v>
      </c>
      <c r="AQ1212" s="141">
        <v>2775.3306250000023</v>
      </c>
      <c r="AR1212" s="141">
        <v>2664.3337500000025</v>
      </c>
      <c r="AS1212" s="141">
        <v>2553.3368750000027</v>
      </c>
      <c r="AT1212" s="141">
        <v>2442.3400000000029</v>
      </c>
      <c r="AU1212" s="141">
        <v>2331.3431250000031</v>
      </c>
      <c r="AV1212" s="141">
        <v>2220.3462500000032</v>
      </c>
      <c r="AW1212" s="141">
        <v>2109.3493750000034</v>
      </c>
      <c r="AX1212" s="141">
        <v>1998.3525000000034</v>
      </c>
      <c r="AY1212" s="141">
        <v>1887.3556250000033</v>
      </c>
      <c r="AZ1212" s="141">
        <v>1776.3587500000033</v>
      </c>
      <c r="BA1212" s="141">
        <v>1665.3618750000032</v>
      </c>
      <c r="BB1212" s="141">
        <v>1554.3650000000032</v>
      </c>
      <c r="BC1212" s="141">
        <v>1443.3681250000031</v>
      </c>
      <c r="BD1212" s="141">
        <v>1332.3712500000031</v>
      </c>
      <c r="BE1212" s="141">
        <v>1221.3743750000031</v>
      </c>
      <c r="BF1212" s="141">
        <v>1110.377500000003</v>
      </c>
      <c r="BG1212" s="141">
        <v>999.38062500000296</v>
      </c>
      <c r="BH1212" s="141">
        <v>888.38375000000292</v>
      </c>
      <c r="BI1212" s="141">
        <v>777.38687500000287</v>
      </c>
      <c r="BJ1212" s="141">
        <v>666.39000000000283</v>
      </c>
      <c r="BK1212" s="141">
        <v>555.39312500000278</v>
      </c>
      <c r="BL1212" s="141">
        <v>444.39625000000279</v>
      </c>
      <c r="BM1212" s="141">
        <v>333.39937500000281</v>
      </c>
      <c r="BN1212" s="141">
        <v>222.40250000000282</v>
      </c>
      <c r="BO1212" s="141">
        <v>111.40562500000281</v>
      </c>
      <c r="BP1212" s="141">
        <v>0.40875000000281148</v>
      </c>
    </row>
    <row r="1213" spans="4:68">
      <c r="D1213" s="174" t="s">
        <v>6295</v>
      </c>
      <c r="E1213" s="175">
        <v>8879.75</v>
      </c>
      <c r="F1213" s="174" t="s">
        <v>3409</v>
      </c>
      <c r="G1213" s="174" t="s">
        <v>6293</v>
      </c>
      <c r="H1213" s="174" t="s">
        <v>177</v>
      </c>
      <c r="I1213" s="174" t="s">
        <v>3098</v>
      </c>
      <c r="J1213" s="174" t="s">
        <v>6294</v>
      </c>
      <c r="K1213" s="174"/>
      <c r="L1213" s="174" t="s">
        <v>6062</v>
      </c>
      <c r="M1213" s="174" t="s">
        <v>6140</v>
      </c>
      <c r="N1213" s="176">
        <v>960</v>
      </c>
      <c r="O1213" s="174" t="s">
        <v>3407</v>
      </c>
      <c r="P1213" s="177">
        <v>26115</v>
      </c>
      <c r="Q1213" s="176">
        <v>504</v>
      </c>
      <c r="R1213" s="175">
        <v>4661.46</v>
      </c>
      <c r="S1213" s="175">
        <v>4218.29</v>
      </c>
      <c r="T1213" s="178">
        <v>0</v>
      </c>
      <c r="U1213" s="96">
        <v>2</v>
      </c>
      <c r="V1213" s="38" t="s">
        <v>112</v>
      </c>
      <c r="W1213" s="38"/>
      <c r="X1213" s="137">
        <v>110.996875</v>
      </c>
      <c r="Y1213" s="138">
        <v>55335</v>
      </c>
      <c r="Z1213" s="179">
        <v>38</v>
      </c>
      <c r="AA1213" s="139">
        <v>2051</v>
      </c>
      <c r="AB1213" s="131"/>
      <c r="AC1213" s="38"/>
      <c r="AD1213" s="140">
        <v>4218.29</v>
      </c>
      <c r="AE1213" s="141">
        <v>4107.2931250000001</v>
      </c>
      <c r="AF1213" s="141">
        <v>3996.2962500000003</v>
      </c>
      <c r="AG1213" s="141">
        <v>3885.2993750000005</v>
      </c>
      <c r="AH1213" s="141">
        <v>3774.3025000000007</v>
      </c>
      <c r="AI1213" s="141">
        <v>3663.3056250000009</v>
      </c>
      <c r="AJ1213" s="141">
        <v>3552.3087500000011</v>
      </c>
      <c r="AK1213" s="141">
        <v>3441.3118750000012</v>
      </c>
      <c r="AL1213" s="141">
        <v>3330.3150000000014</v>
      </c>
      <c r="AM1213" s="141">
        <v>3219.3181250000016</v>
      </c>
      <c r="AN1213" s="141">
        <v>3108.3212500000018</v>
      </c>
      <c r="AO1213" s="141">
        <v>2997.324375000002</v>
      </c>
      <c r="AP1213" s="141">
        <v>2886.3275000000021</v>
      </c>
      <c r="AQ1213" s="141">
        <v>2775.3306250000023</v>
      </c>
      <c r="AR1213" s="141">
        <v>2664.3337500000025</v>
      </c>
      <c r="AS1213" s="141">
        <v>2553.3368750000027</v>
      </c>
      <c r="AT1213" s="141">
        <v>2442.3400000000029</v>
      </c>
      <c r="AU1213" s="141">
        <v>2331.3431250000031</v>
      </c>
      <c r="AV1213" s="141">
        <v>2220.3462500000032</v>
      </c>
      <c r="AW1213" s="141">
        <v>2109.3493750000034</v>
      </c>
      <c r="AX1213" s="141">
        <v>1998.3525000000034</v>
      </c>
      <c r="AY1213" s="141">
        <v>1887.3556250000033</v>
      </c>
      <c r="AZ1213" s="141">
        <v>1776.3587500000033</v>
      </c>
      <c r="BA1213" s="141">
        <v>1665.3618750000032</v>
      </c>
      <c r="BB1213" s="141">
        <v>1554.3650000000032</v>
      </c>
      <c r="BC1213" s="141">
        <v>1443.3681250000031</v>
      </c>
      <c r="BD1213" s="141">
        <v>1332.3712500000031</v>
      </c>
      <c r="BE1213" s="141">
        <v>1221.3743750000031</v>
      </c>
      <c r="BF1213" s="141">
        <v>1110.377500000003</v>
      </c>
      <c r="BG1213" s="141">
        <v>999.38062500000296</v>
      </c>
      <c r="BH1213" s="141">
        <v>888.38375000000292</v>
      </c>
      <c r="BI1213" s="141">
        <v>777.38687500000287</v>
      </c>
      <c r="BJ1213" s="141">
        <v>666.39000000000283</v>
      </c>
      <c r="BK1213" s="141">
        <v>555.39312500000278</v>
      </c>
      <c r="BL1213" s="141">
        <v>444.39625000000279</v>
      </c>
      <c r="BM1213" s="141">
        <v>333.39937500000281</v>
      </c>
      <c r="BN1213" s="141">
        <v>222.40250000000282</v>
      </c>
      <c r="BO1213" s="141">
        <v>111.40562500000281</v>
      </c>
      <c r="BP1213" s="141">
        <v>0.40875000000281148</v>
      </c>
    </row>
    <row r="1214" spans="4:68">
      <c r="D1214" s="174" t="s">
        <v>6296</v>
      </c>
      <c r="E1214" s="175">
        <v>58386.21</v>
      </c>
      <c r="F1214" s="174" t="s">
        <v>3409</v>
      </c>
      <c r="G1214" s="174" t="s">
        <v>6297</v>
      </c>
      <c r="H1214" s="174" t="s">
        <v>177</v>
      </c>
      <c r="I1214" s="174" t="s">
        <v>3098</v>
      </c>
      <c r="J1214" s="174" t="s">
        <v>6298</v>
      </c>
      <c r="K1214" s="174"/>
      <c r="L1214" s="174" t="s">
        <v>6062</v>
      </c>
      <c r="M1214" s="174" t="s">
        <v>6118</v>
      </c>
      <c r="N1214" s="176">
        <v>960</v>
      </c>
      <c r="O1214" s="174" t="s">
        <v>3407</v>
      </c>
      <c r="P1214" s="177">
        <v>26481</v>
      </c>
      <c r="Q1214" s="176">
        <v>492</v>
      </c>
      <c r="R1214" s="175">
        <v>29920.799999999999</v>
      </c>
      <c r="S1214" s="175">
        <v>28465.41</v>
      </c>
      <c r="T1214" s="178">
        <v>0</v>
      </c>
      <c r="U1214" s="96">
        <v>2</v>
      </c>
      <c r="V1214" s="38" t="s">
        <v>112</v>
      </c>
      <c r="W1214" s="38"/>
      <c r="X1214" s="137">
        <v>729.8276249999999</v>
      </c>
      <c r="Y1214" s="138">
        <v>55701</v>
      </c>
      <c r="Z1214" s="179">
        <v>39</v>
      </c>
      <c r="AA1214" s="139">
        <v>2052</v>
      </c>
      <c r="AB1214" s="131"/>
      <c r="AC1214" s="38"/>
      <c r="AD1214" s="140">
        <v>28465.41</v>
      </c>
      <c r="AE1214" s="141">
        <v>27735.582374999998</v>
      </c>
      <c r="AF1214" s="141">
        <v>27005.75475</v>
      </c>
      <c r="AG1214" s="141">
        <v>26275.927125000002</v>
      </c>
      <c r="AH1214" s="141">
        <v>25546.099500000004</v>
      </c>
      <c r="AI1214" s="141">
        <v>24816.271875000006</v>
      </c>
      <c r="AJ1214" s="141">
        <v>24086.444250000008</v>
      </c>
      <c r="AK1214" s="141">
        <v>23356.61662500001</v>
      </c>
      <c r="AL1214" s="141">
        <v>22626.789000000012</v>
      </c>
      <c r="AM1214" s="141">
        <v>21896.961375000014</v>
      </c>
      <c r="AN1214" s="141">
        <v>21167.133750000015</v>
      </c>
      <c r="AO1214" s="141">
        <v>20437.306125000017</v>
      </c>
      <c r="AP1214" s="141">
        <v>19707.478500000019</v>
      </c>
      <c r="AQ1214" s="141">
        <v>18977.650875000021</v>
      </c>
      <c r="AR1214" s="141">
        <v>18247.823250000023</v>
      </c>
      <c r="AS1214" s="141">
        <v>17517.995625000025</v>
      </c>
      <c r="AT1214" s="141">
        <v>16788.168000000027</v>
      </c>
      <c r="AU1214" s="141">
        <v>16058.340375000027</v>
      </c>
      <c r="AV1214" s="141">
        <v>15328.512750000027</v>
      </c>
      <c r="AW1214" s="141">
        <v>14598.685125000027</v>
      </c>
      <c r="AX1214" s="141">
        <v>13868.857500000027</v>
      </c>
      <c r="AY1214" s="141">
        <v>13139.029875000027</v>
      </c>
      <c r="AZ1214" s="141">
        <v>12409.202250000028</v>
      </c>
      <c r="BA1214" s="141">
        <v>11679.374625000028</v>
      </c>
      <c r="BB1214" s="141">
        <v>10949.547000000028</v>
      </c>
      <c r="BC1214" s="141">
        <v>10219.719375000028</v>
      </c>
      <c r="BD1214" s="141">
        <v>9489.891750000028</v>
      </c>
      <c r="BE1214" s="141">
        <v>8760.0641250000281</v>
      </c>
      <c r="BF1214" s="141">
        <v>8030.2365000000282</v>
      </c>
      <c r="BG1214" s="141">
        <v>7300.4088750000283</v>
      </c>
      <c r="BH1214" s="141">
        <v>6570.5812500000284</v>
      </c>
      <c r="BI1214" s="141">
        <v>5840.7536250000285</v>
      </c>
      <c r="BJ1214" s="141">
        <v>5110.9260000000286</v>
      </c>
      <c r="BK1214" s="141">
        <v>4381.0983750000287</v>
      </c>
      <c r="BL1214" s="141">
        <v>3651.2707500000288</v>
      </c>
      <c r="BM1214" s="141">
        <v>2921.4431250000289</v>
      </c>
      <c r="BN1214" s="141">
        <v>2191.615500000029</v>
      </c>
      <c r="BO1214" s="141">
        <v>1461.7878750000291</v>
      </c>
      <c r="BP1214" s="141">
        <v>731.96025000002919</v>
      </c>
    </row>
    <row r="1215" spans="4:68">
      <c r="D1215" s="174" t="s">
        <v>6299</v>
      </c>
      <c r="E1215" s="175">
        <v>58386.21</v>
      </c>
      <c r="F1215" s="174" t="s">
        <v>3409</v>
      </c>
      <c r="G1215" s="174" t="s">
        <v>6297</v>
      </c>
      <c r="H1215" s="174" t="s">
        <v>177</v>
      </c>
      <c r="I1215" s="174" t="s">
        <v>3098</v>
      </c>
      <c r="J1215" s="174" t="s">
        <v>6298</v>
      </c>
      <c r="K1215" s="174"/>
      <c r="L1215" s="174" t="s">
        <v>6062</v>
      </c>
      <c r="M1215" s="174" t="s">
        <v>6140</v>
      </c>
      <c r="N1215" s="176">
        <v>960</v>
      </c>
      <c r="O1215" s="174" t="s">
        <v>3407</v>
      </c>
      <c r="P1215" s="177">
        <v>26481</v>
      </c>
      <c r="Q1215" s="176">
        <v>492</v>
      </c>
      <c r="R1215" s="175">
        <v>29920.799999999999</v>
      </c>
      <c r="S1215" s="175">
        <v>28465.41</v>
      </c>
      <c r="T1215" s="178">
        <v>0</v>
      </c>
      <c r="U1215" s="96">
        <v>2</v>
      </c>
      <c r="V1215" s="38" t="s">
        <v>112</v>
      </c>
      <c r="W1215" s="38"/>
      <c r="X1215" s="137">
        <v>729.8276249999999</v>
      </c>
      <c r="Y1215" s="138">
        <v>55701</v>
      </c>
      <c r="Z1215" s="179">
        <v>39</v>
      </c>
      <c r="AA1215" s="139">
        <v>2052</v>
      </c>
      <c r="AB1215" s="131"/>
      <c r="AC1215" s="38"/>
      <c r="AD1215" s="140">
        <v>28465.41</v>
      </c>
      <c r="AE1215" s="141">
        <v>27735.582374999998</v>
      </c>
      <c r="AF1215" s="141">
        <v>27005.75475</v>
      </c>
      <c r="AG1215" s="141">
        <v>26275.927125000002</v>
      </c>
      <c r="AH1215" s="141">
        <v>25546.099500000004</v>
      </c>
      <c r="AI1215" s="141">
        <v>24816.271875000006</v>
      </c>
      <c r="AJ1215" s="141">
        <v>24086.444250000008</v>
      </c>
      <c r="AK1215" s="141">
        <v>23356.61662500001</v>
      </c>
      <c r="AL1215" s="141">
        <v>22626.789000000012</v>
      </c>
      <c r="AM1215" s="141">
        <v>21896.961375000014</v>
      </c>
      <c r="AN1215" s="141">
        <v>21167.133750000015</v>
      </c>
      <c r="AO1215" s="141">
        <v>20437.306125000017</v>
      </c>
      <c r="AP1215" s="141">
        <v>19707.478500000019</v>
      </c>
      <c r="AQ1215" s="141">
        <v>18977.650875000021</v>
      </c>
      <c r="AR1215" s="141">
        <v>18247.823250000023</v>
      </c>
      <c r="AS1215" s="141">
        <v>17517.995625000025</v>
      </c>
      <c r="AT1215" s="141">
        <v>16788.168000000027</v>
      </c>
      <c r="AU1215" s="141">
        <v>16058.340375000027</v>
      </c>
      <c r="AV1215" s="141">
        <v>15328.512750000027</v>
      </c>
      <c r="AW1215" s="141">
        <v>14598.685125000027</v>
      </c>
      <c r="AX1215" s="141">
        <v>13868.857500000027</v>
      </c>
      <c r="AY1215" s="141">
        <v>13139.029875000027</v>
      </c>
      <c r="AZ1215" s="141">
        <v>12409.202250000028</v>
      </c>
      <c r="BA1215" s="141">
        <v>11679.374625000028</v>
      </c>
      <c r="BB1215" s="141">
        <v>10949.547000000028</v>
      </c>
      <c r="BC1215" s="141">
        <v>10219.719375000028</v>
      </c>
      <c r="BD1215" s="141">
        <v>9489.891750000028</v>
      </c>
      <c r="BE1215" s="141">
        <v>8760.0641250000281</v>
      </c>
      <c r="BF1215" s="141">
        <v>8030.2365000000282</v>
      </c>
      <c r="BG1215" s="141">
        <v>7300.4088750000283</v>
      </c>
      <c r="BH1215" s="141">
        <v>6570.5812500000284</v>
      </c>
      <c r="BI1215" s="141">
        <v>5840.7536250000285</v>
      </c>
      <c r="BJ1215" s="141">
        <v>5110.9260000000286</v>
      </c>
      <c r="BK1215" s="141">
        <v>4381.0983750000287</v>
      </c>
      <c r="BL1215" s="141">
        <v>3651.2707500000288</v>
      </c>
      <c r="BM1215" s="141">
        <v>2921.4431250000289</v>
      </c>
      <c r="BN1215" s="141">
        <v>2191.615500000029</v>
      </c>
      <c r="BO1215" s="141">
        <v>1461.7878750000291</v>
      </c>
      <c r="BP1215" s="141">
        <v>731.96025000002919</v>
      </c>
    </row>
    <row r="1216" spans="4:68">
      <c r="D1216" s="174" t="s">
        <v>6300</v>
      </c>
      <c r="E1216" s="175">
        <v>58386.21</v>
      </c>
      <c r="F1216" s="174" t="s">
        <v>3409</v>
      </c>
      <c r="G1216" s="174" t="s">
        <v>6297</v>
      </c>
      <c r="H1216" s="174" t="s">
        <v>177</v>
      </c>
      <c r="I1216" s="174" t="s">
        <v>3098</v>
      </c>
      <c r="J1216" s="174" t="s">
        <v>6298</v>
      </c>
      <c r="K1216" s="174"/>
      <c r="L1216" s="174" t="s">
        <v>6062</v>
      </c>
      <c r="M1216" s="174" t="s">
        <v>6157</v>
      </c>
      <c r="N1216" s="176">
        <v>960</v>
      </c>
      <c r="O1216" s="174" t="s">
        <v>3407</v>
      </c>
      <c r="P1216" s="177">
        <v>26481</v>
      </c>
      <c r="Q1216" s="176">
        <v>492</v>
      </c>
      <c r="R1216" s="175">
        <v>29920.799999999999</v>
      </c>
      <c r="S1216" s="175">
        <v>28465.41</v>
      </c>
      <c r="T1216" s="178">
        <v>0</v>
      </c>
      <c r="U1216" s="96">
        <v>2</v>
      </c>
      <c r="V1216" s="38" t="s">
        <v>112</v>
      </c>
      <c r="W1216" s="38"/>
      <c r="X1216" s="137">
        <v>729.8276249999999</v>
      </c>
      <c r="Y1216" s="138">
        <v>55701</v>
      </c>
      <c r="Z1216" s="179">
        <v>39</v>
      </c>
      <c r="AA1216" s="139">
        <v>2052</v>
      </c>
      <c r="AB1216" s="131"/>
      <c r="AC1216" s="38"/>
      <c r="AD1216" s="140">
        <v>28465.41</v>
      </c>
      <c r="AE1216" s="141">
        <v>27735.582374999998</v>
      </c>
      <c r="AF1216" s="141">
        <v>27005.75475</v>
      </c>
      <c r="AG1216" s="141">
        <v>26275.927125000002</v>
      </c>
      <c r="AH1216" s="141">
        <v>25546.099500000004</v>
      </c>
      <c r="AI1216" s="141">
        <v>24816.271875000006</v>
      </c>
      <c r="AJ1216" s="141">
        <v>24086.444250000008</v>
      </c>
      <c r="AK1216" s="141">
        <v>23356.61662500001</v>
      </c>
      <c r="AL1216" s="141">
        <v>22626.789000000012</v>
      </c>
      <c r="AM1216" s="141">
        <v>21896.961375000014</v>
      </c>
      <c r="AN1216" s="141">
        <v>21167.133750000015</v>
      </c>
      <c r="AO1216" s="141">
        <v>20437.306125000017</v>
      </c>
      <c r="AP1216" s="141">
        <v>19707.478500000019</v>
      </c>
      <c r="AQ1216" s="141">
        <v>18977.650875000021</v>
      </c>
      <c r="AR1216" s="141">
        <v>18247.823250000023</v>
      </c>
      <c r="AS1216" s="141">
        <v>17517.995625000025</v>
      </c>
      <c r="AT1216" s="141">
        <v>16788.168000000027</v>
      </c>
      <c r="AU1216" s="141">
        <v>16058.340375000027</v>
      </c>
      <c r="AV1216" s="141">
        <v>15328.512750000027</v>
      </c>
      <c r="AW1216" s="141">
        <v>14598.685125000027</v>
      </c>
      <c r="AX1216" s="141">
        <v>13868.857500000027</v>
      </c>
      <c r="AY1216" s="141">
        <v>13139.029875000027</v>
      </c>
      <c r="AZ1216" s="141">
        <v>12409.202250000028</v>
      </c>
      <c r="BA1216" s="141">
        <v>11679.374625000028</v>
      </c>
      <c r="BB1216" s="141">
        <v>10949.547000000028</v>
      </c>
      <c r="BC1216" s="141">
        <v>10219.719375000028</v>
      </c>
      <c r="BD1216" s="141">
        <v>9489.891750000028</v>
      </c>
      <c r="BE1216" s="141">
        <v>8760.0641250000281</v>
      </c>
      <c r="BF1216" s="141">
        <v>8030.2365000000282</v>
      </c>
      <c r="BG1216" s="141">
        <v>7300.4088750000283</v>
      </c>
      <c r="BH1216" s="141">
        <v>6570.5812500000284</v>
      </c>
      <c r="BI1216" s="141">
        <v>5840.7536250000285</v>
      </c>
      <c r="BJ1216" s="141">
        <v>5110.9260000000286</v>
      </c>
      <c r="BK1216" s="141">
        <v>4381.0983750000287</v>
      </c>
      <c r="BL1216" s="141">
        <v>3651.2707500000288</v>
      </c>
      <c r="BM1216" s="141">
        <v>2921.4431250000289</v>
      </c>
      <c r="BN1216" s="141">
        <v>2191.615500000029</v>
      </c>
      <c r="BO1216" s="141">
        <v>1461.7878750000291</v>
      </c>
      <c r="BP1216" s="141">
        <v>731.96025000002919</v>
      </c>
    </row>
    <row r="1217" spans="4:68">
      <c r="D1217" s="174" t="s">
        <v>6301</v>
      </c>
      <c r="E1217" s="175">
        <v>8425.4500000000007</v>
      </c>
      <c r="F1217" s="174" t="s">
        <v>3409</v>
      </c>
      <c r="G1217" s="174" t="s">
        <v>6302</v>
      </c>
      <c r="H1217" s="174" t="s">
        <v>177</v>
      </c>
      <c r="I1217" s="174" t="s">
        <v>3098</v>
      </c>
      <c r="J1217" s="174" t="s">
        <v>6303</v>
      </c>
      <c r="K1217" s="174"/>
      <c r="L1217" s="174" t="s">
        <v>3509</v>
      </c>
      <c r="M1217" s="174" t="s">
        <v>6122</v>
      </c>
      <c r="N1217" s="176">
        <v>960</v>
      </c>
      <c r="O1217" s="174" t="s">
        <v>3407</v>
      </c>
      <c r="P1217" s="177">
        <v>26481</v>
      </c>
      <c r="Q1217" s="176">
        <v>492</v>
      </c>
      <c r="R1217" s="175">
        <v>4317.6400000000003</v>
      </c>
      <c r="S1217" s="175">
        <v>4107.8100000000004</v>
      </c>
      <c r="T1217" s="178">
        <v>0</v>
      </c>
      <c r="U1217" s="96">
        <v>2</v>
      </c>
      <c r="V1217" s="38" t="s">
        <v>112</v>
      </c>
      <c r="W1217" s="38"/>
      <c r="X1217" s="137">
        <v>105.31812500000001</v>
      </c>
      <c r="Y1217" s="138">
        <v>55701</v>
      </c>
      <c r="Z1217" s="179">
        <v>39</v>
      </c>
      <c r="AA1217" s="139">
        <v>2052</v>
      </c>
      <c r="AB1217" s="131"/>
      <c r="AC1217" s="38"/>
      <c r="AD1217" s="140">
        <v>4107.8100000000004</v>
      </c>
      <c r="AE1217" s="141">
        <v>4002.4918750000006</v>
      </c>
      <c r="AF1217" s="141">
        <v>3897.1737500000008</v>
      </c>
      <c r="AG1217" s="141">
        <v>3791.8556250000011</v>
      </c>
      <c r="AH1217" s="141">
        <v>3686.5375000000013</v>
      </c>
      <c r="AI1217" s="141">
        <v>3581.2193750000015</v>
      </c>
      <c r="AJ1217" s="141">
        <v>3475.9012500000017</v>
      </c>
      <c r="AK1217" s="141">
        <v>3370.5831250000019</v>
      </c>
      <c r="AL1217" s="141">
        <v>3265.2650000000021</v>
      </c>
      <c r="AM1217" s="141">
        <v>3159.9468750000024</v>
      </c>
      <c r="AN1217" s="141">
        <v>3054.6287500000026</v>
      </c>
      <c r="AO1217" s="141">
        <v>2949.3106250000028</v>
      </c>
      <c r="AP1217" s="141">
        <v>2843.992500000003</v>
      </c>
      <c r="AQ1217" s="141">
        <v>2738.6743750000032</v>
      </c>
      <c r="AR1217" s="141">
        <v>2633.3562500000035</v>
      </c>
      <c r="AS1217" s="141">
        <v>2528.0381250000037</v>
      </c>
      <c r="AT1217" s="141">
        <v>2422.7200000000039</v>
      </c>
      <c r="AU1217" s="141">
        <v>2317.4018750000041</v>
      </c>
      <c r="AV1217" s="141">
        <v>2212.0837500000043</v>
      </c>
      <c r="AW1217" s="141">
        <v>2106.7656250000045</v>
      </c>
      <c r="AX1217" s="141">
        <v>2001.4475000000045</v>
      </c>
      <c r="AY1217" s="141">
        <v>1896.1293750000045</v>
      </c>
      <c r="AZ1217" s="141">
        <v>1790.8112500000045</v>
      </c>
      <c r="BA1217" s="141">
        <v>1685.4931250000045</v>
      </c>
      <c r="BB1217" s="141">
        <v>1580.1750000000045</v>
      </c>
      <c r="BC1217" s="141">
        <v>1474.8568750000045</v>
      </c>
      <c r="BD1217" s="141">
        <v>1369.5387500000045</v>
      </c>
      <c r="BE1217" s="141">
        <v>1264.2206250000045</v>
      </c>
      <c r="BF1217" s="141">
        <v>1158.9025000000045</v>
      </c>
      <c r="BG1217" s="141">
        <v>1053.5843750000045</v>
      </c>
      <c r="BH1217" s="141">
        <v>948.26625000000445</v>
      </c>
      <c r="BI1217" s="141">
        <v>842.94812500000444</v>
      </c>
      <c r="BJ1217" s="141">
        <v>737.63000000000443</v>
      </c>
      <c r="BK1217" s="141">
        <v>632.31187500000442</v>
      </c>
      <c r="BL1217" s="141">
        <v>526.99375000000441</v>
      </c>
      <c r="BM1217" s="141">
        <v>421.6756250000044</v>
      </c>
      <c r="BN1217" s="141">
        <v>316.35750000000439</v>
      </c>
      <c r="BO1217" s="141">
        <v>211.03937500000438</v>
      </c>
      <c r="BP1217" s="141">
        <v>105.72125000000437</v>
      </c>
    </row>
    <row r="1218" spans="4:68">
      <c r="D1218" s="174" t="s">
        <v>6304</v>
      </c>
      <c r="E1218" s="175">
        <v>8425.4500000000007</v>
      </c>
      <c r="F1218" s="174" t="s">
        <v>3409</v>
      </c>
      <c r="G1218" s="174" t="s">
        <v>6302</v>
      </c>
      <c r="H1218" s="174" t="s">
        <v>177</v>
      </c>
      <c r="I1218" s="174" t="s">
        <v>3098</v>
      </c>
      <c r="J1218" s="174" t="s">
        <v>6303</v>
      </c>
      <c r="K1218" s="174"/>
      <c r="L1218" s="174" t="s">
        <v>3509</v>
      </c>
      <c r="M1218" s="174" t="s">
        <v>6157</v>
      </c>
      <c r="N1218" s="176">
        <v>960</v>
      </c>
      <c r="O1218" s="174" t="s">
        <v>3407</v>
      </c>
      <c r="P1218" s="177">
        <v>26481</v>
      </c>
      <c r="Q1218" s="176">
        <v>492</v>
      </c>
      <c r="R1218" s="175">
        <v>4317.6400000000003</v>
      </c>
      <c r="S1218" s="175">
        <v>4107.8100000000004</v>
      </c>
      <c r="T1218" s="178">
        <v>0</v>
      </c>
      <c r="U1218" s="96">
        <v>2</v>
      </c>
      <c r="V1218" s="38" t="s">
        <v>112</v>
      </c>
      <c r="W1218" s="38"/>
      <c r="X1218" s="137">
        <v>105.31812500000001</v>
      </c>
      <c r="Y1218" s="138">
        <v>55701</v>
      </c>
      <c r="Z1218" s="179">
        <v>39</v>
      </c>
      <c r="AA1218" s="139">
        <v>2052</v>
      </c>
      <c r="AB1218" s="131"/>
      <c r="AC1218" s="38"/>
      <c r="AD1218" s="140">
        <v>4107.8100000000004</v>
      </c>
      <c r="AE1218" s="141">
        <v>4002.4918750000006</v>
      </c>
      <c r="AF1218" s="141">
        <v>3897.1737500000008</v>
      </c>
      <c r="AG1218" s="141">
        <v>3791.8556250000011</v>
      </c>
      <c r="AH1218" s="141">
        <v>3686.5375000000013</v>
      </c>
      <c r="AI1218" s="141">
        <v>3581.2193750000015</v>
      </c>
      <c r="AJ1218" s="141">
        <v>3475.9012500000017</v>
      </c>
      <c r="AK1218" s="141">
        <v>3370.5831250000019</v>
      </c>
      <c r="AL1218" s="141">
        <v>3265.2650000000021</v>
      </c>
      <c r="AM1218" s="141">
        <v>3159.9468750000024</v>
      </c>
      <c r="AN1218" s="141">
        <v>3054.6287500000026</v>
      </c>
      <c r="AO1218" s="141">
        <v>2949.3106250000028</v>
      </c>
      <c r="AP1218" s="141">
        <v>2843.992500000003</v>
      </c>
      <c r="AQ1218" s="141">
        <v>2738.6743750000032</v>
      </c>
      <c r="AR1218" s="141">
        <v>2633.3562500000035</v>
      </c>
      <c r="AS1218" s="141">
        <v>2528.0381250000037</v>
      </c>
      <c r="AT1218" s="141">
        <v>2422.7200000000039</v>
      </c>
      <c r="AU1218" s="141">
        <v>2317.4018750000041</v>
      </c>
      <c r="AV1218" s="141">
        <v>2212.0837500000043</v>
      </c>
      <c r="AW1218" s="141">
        <v>2106.7656250000045</v>
      </c>
      <c r="AX1218" s="141">
        <v>2001.4475000000045</v>
      </c>
      <c r="AY1218" s="141">
        <v>1896.1293750000045</v>
      </c>
      <c r="AZ1218" s="141">
        <v>1790.8112500000045</v>
      </c>
      <c r="BA1218" s="141">
        <v>1685.4931250000045</v>
      </c>
      <c r="BB1218" s="141">
        <v>1580.1750000000045</v>
      </c>
      <c r="BC1218" s="141">
        <v>1474.8568750000045</v>
      </c>
      <c r="BD1218" s="141">
        <v>1369.5387500000045</v>
      </c>
      <c r="BE1218" s="141">
        <v>1264.2206250000045</v>
      </c>
      <c r="BF1218" s="141">
        <v>1158.9025000000045</v>
      </c>
      <c r="BG1218" s="141">
        <v>1053.5843750000045</v>
      </c>
      <c r="BH1218" s="141">
        <v>948.26625000000445</v>
      </c>
      <c r="BI1218" s="141">
        <v>842.94812500000444</v>
      </c>
      <c r="BJ1218" s="141">
        <v>737.63000000000443</v>
      </c>
      <c r="BK1218" s="141">
        <v>632.31187500000442</v>
      </c>
      <c r="BL1218" s="141">
        <v>526.99375000000441</v>
      </c>
      <c r="BM1218" s="141">
        <v>421.6756250000044</v>
      </c>
      <c r="BN1218" s="141">
        <v>316.35750000000439</v>
      </c>
      <c r="BO1218" s="141">
        <v>211.03937500000438</v>
      </c>
      <c r="BP1218" s="141">
        <v>105.72125000000437</v>
      </c>
    </row>
    <row r="1219" spans="4:68">
      <c r="D1219" s="174" t="s">
        <v>6305</v>
      </c>
      <c r="E1219" s="175">
        <v>74606.16</v>
      </c>
      <c r="F1219" s="174" t="s">
        <v>3409</v>
      </c>
      <c r="G1219" s="174" t="s">
        <v>6306</v>
      </c>
      <c r="H1219" s="174" t="s">
        <v>177</v>
      </c>
      <c r="I1219" s="174" t="s">
        <v>3098</v>
      </c>
      <c r="J1219" s="174" t="s">
        <v>6307</v>
      </c>
      <c r="K1219" s="174"/>
      <c r="L1219" s="174" t="s">
        <v>6062</v>
      </c>
      <c r="M1219" s="174" t="s">
        <v>3575</v>
      </c>
      <c r="N1219" s="176">
        <v>960</v>
      </c>
      <c r="O1219" s="174" t="s">
        <v>3407</v>
      </c>
      <c r="P1219" s="177">
        <v>26846</v>
      </c>
      <c r="Q1219" s="176">
        <v>480</v>
      </c>
      <c r="R1219" s="175">
        <v>37300.39</v>
      </c>
      <c r="S1219" s="175">
        <v>37305.769999999997</v>
      </c>
      <c r="T1219" s="178">
        <v>0</v>
      </c>
      <c r="U1219" s="96">
        <v>2</v>
      </c>
      <c r="V1219" s="38" t="s">
        <v>112</v>
      </c>
      <c r="W1219" s="38"/>
      <c r="X1219" s="137">
        <v>932.57700000000011</v>
      </c>
      <c r="Y1219" s="138">
        <v>56066</v>
      </c>
      <c r="Z1219" s="179">
        <v>40</v>
      </c>
      <c r="AA1219" s="139">
        <v>2053</v>
      </c>
      <c r="AB1219" s="131"/>
      <c r="AC1219" s="38"/>
      <c r="AD1219" s="140">
        <v>37305.769999999997</v>
      </c>
      <c r="AE1219" s="141">
        <v>36373.192999999999</v>
      </c>
      <c r="AF1219" s="141">
        <v>35440.616000000002</v>
      </c>
      <c r="AG1219" s="141">
        <v>34508.039000000004</v>
      </c>
      <c r="AH1219" s="141">
        <v>33575.462000000007</v>
      </c>
      <c r="AI1219" s="141">
        <v>32642.885000000006</v>
      </c>
      <c r="AJ1219" s="141">
        <v>31710.308000000005</v>
      </c>
      <c r="AK1219" s="141">
        <v>30777.731000000003</v>
      </c>
      <c r="AL1219" s="141">
        <v>29845.154000000002</v>
      </c>
      <c r="AM1219" s="141">
        <v>28912.577000000001</v>
      </c>
      <c r="AN1219" s="141">
        <v>27980</v>
      </c>
      <c r="AO1219" s="141">
        <v>27047.422999999999</v>
      </c>
      <c r="AP1219" s="141">
        <v>26114.845999999998</v>
      </c>
      <c r="AQ1219" s="141">
        <v>25182.268999999997</v>
      </c>
      <c r="AR1219" s="141">
        <v>24249.691999999995</v>
      </c>
      <c r="AS1219" s="141">
        <v>23317.114999999994</v>
      </c>
      <c r="AT1219" s="141">
        <v>22384.537999999993</v>
      </c>
      <c r="AU1219" s="141">
        <v>21451.960999999992</v>
      </c>
      <c r="AV1219" s="141">
        <v>20519.383999999991</v>
      </c>
      <c r="AW1219" s="141">
        <v>19586.80699999999</v>
      </c>
      <c r="AX1219" s="141">
        <v>18654.229999999989</v>
      </c>
      <c r="AY1219" s="141">
        <v>17721.652999999988</v>
      </c>
      <c r="AZ1219" s="141">
        <v>16789.075999999986</v>
      </c>
      <c r="BA1219" s="141">
        <v>15856.498999999987</v>
      </c>
      <c r="BB1219" s="141">
        <v>14923.921999999988</v>
      </c>
      <c r="BC1219" s="141">
        <v>13991.344999999988</v>
      </c>
      <c r="BD1219" s="141">
        <v>13058.767999999989</v>
      </c>
      <c r="BE1219" s="141">
        <v>12126.19099999999</v>
      </c>
      <c r="BF1219" s="141">
        <v>11193.61399999999</v>
      </c>
      <c r="BG1219" s="141">
        <v>10261.036999999991</v>
      </c>
      <c r="BH1219" s="141">
        <v>9328.4599999999919</v>
      </c>
      <c r="BI1219" s="141">
        <v>8395.8829999999925</v>
      </c>
      <c r="BJ1219" s="141">
        <v>7463.3059999999923</v>
      </c>
      <c r="BK1219" s="141">
        <v>6530.7289999999921</v>
      </c>
      <c r="BL1219" s="141">
        <v>5598.1519999999919</v>
      </c>
      <c r="BM1219" s="141">
        <v>4665.5749999999916</v>
      </c>
      <c r="BN1219" s="141">
        <v>3732.9979999999914</v>
      </c>
      <c r="BO1219" s="141">
        <v>2800.4209999999912</v>
      </c>
      <c r="BP1219" s="141">
        <v>1867.843999999991</v>
      </c>
    </row>
    <row r="1220" spans="4:68">
      <c r="D1220" s="174" t="s">
        <v>6308</v>
      </c>
      <c r="E1220" s="175">
        <v>16852.990000000002</v>
      </c>
      <c r="F1220" s="174" t="s">
        <v>3409</v>
      </c>
      <c r="G1220" s="174" t="s">
        <v>6309</v>
      </c>
      <c r="H1220" s="174" t="s">
        <v>177</v>
      </c>
      <c r="I1220" s="174" t="s">
        <v>3098</v>
      </c>
      <c r="J1220" s="174" t="s">
        <v>6310</v>
      </c>
      <c r="K1220" s="174"/>
      <c r="L1220" s="174" t="s">
        <v>3509</v>
      </c>
      <c r="M1220" s="174" t="s">
        <v>6122</v>
      </c>
      <c r="N1220" s="176">
        <v>960</v>
      </c>
      <c r="O1220" s="174" t="s">
        <v>3407</v>
      </c>
      <c r="P1220" s="177">
        <v>26481</v>
      </c>
      <c r="Q1220" s="176">
        <v>492</v>
      </c>
      <c r="R1220" s="175">
        <v>8636.5300000000007</v>
      </c>
      <c r="S1220" s="175">
        <v>8216.4599999999991</v>
      </c>
      <c r="T1220" s="178">
        <v>0</v>
      </c>
      <c r="U1220" s="96">
        <v>2</v>
      </c>
      <c r="V1220" s="38" t="s">
        <v>112</v>
      </c>
      <c r="W1220" s="38"/>
      <c r="X1220" s="137">
        <v>210.662375</v>
      </c>
      <c r="Y1220" s="138">
        <v>55701</v>
      </c>
      <c r="Z1220" s="179">
        <v>39</v>
      </c>
      <c r="AA1220" s="139">
        <v>2052</v>
      </c>
      <c r="AB1220" s="131"/>
      <c r="AC1220" s="38"/>
      <c r="AD1220" s="140">
        <v>8216.4599999999991</v>
      </c>
      <c r="AE1220" s="141">
        <v>8005.7976249999992</v>
      </c>
      <c r="AF1220" s="141">
        <v>7795.1352499999994</v>
      </c>
      <c r="AG1220" s="141">
        <v>7584.4728749999995</v>
      </c>
      <c r="AH1220" s="141">
        <v>7373.8104999999996</v>
      </c>
      <c r="AI1220" s="141">
        <v>7163.1481249999997</v>
      </c>
      <c r="AJ1220" s="141">
        <v>6952.4857499999998</v>
      </c>
      <c r="AK1220" s="141">
        <v>6741.8233749999999</v>
      </c>
      <c r="AL1220" s="141">
        <v>6531.1610000000001</v>
      </c>
      <c r="AM1220" s="141">
        <v>6320.4986250000002</v>
      </c>
      <c r="AN1220" s="141">
        <v>6109.8362500000003</v>
      </c>
      <c r="AO1220" s="141">
        <v>5899.1738750000004</v>
      </c>
      <c r="AP1220" s="141">
        <v>5688.5115000000005</v>
      </c>
      <c r="AQ1220" s="141">
        <v>5477.8491250000006</v>
      </c>
      <c r="AR1220" s="141">
        <v>5267.1867500000008</v>
      </c>
      <c r="AS1220" s="141">
        <v>5056.5243750000009</v>
      </c>
      <c r="AT1220" s="141">
        <v>4845.862000000001</v>
      </c>
      <c r="AU1220" s="141">
        <v>4635.1996250000011</v>
      </c>
      <c r="AV1220" s="141">
        <v>4424.5372500000012</v>
      </c>
      <c r="AW1220" s="141">
        <v>4213.8748750000013</v>
      </c>
      <c r="AX1220" s="141">
        <v>4003.2125000000015</v>
      </c>
      <c r="AY1220" s="141">
        <v>3792.5501250000016</v>
      </c>
      <c r="AZ1220" s="141">
        <v>3581.8877500000017</v>
      </c>
      <c r="BA1220" s="141">
        <v>3371.2253750000018</v>
      </c>
      <c r="BB1220" s="141">
        <v>3160.5630000000019</v>
      </c>
      <c r="BC1220" s="141">
        <v>2949.900625000002</v>
      </c>
      <c r="BD1220" s="141">
        <v>2739.2382500000022</v>
      </c>
      <c r="BE1220" s="141">
        <v>2528.5758750000023</v>
      </c>
      <c r="BF1220" s="141">
        <v>2317.9135000000024</v>
      </c>
      <c r="BG1220" s="141">
        <v>2107.2511250000025</v>
      </c>
      <c r="BH1220" s="141">
        <v>1896.5887500000026</v>
      </c>
      <c r="BI1220" s="141">
        <v>1685.9263750000027</v>
      </c>
      <c r="BJ1220" s="141">
        <v>1475.2640000000029</v>
      </c>
      <c r="BK1220" s="141">
        <v>1264.601625000003</v>
      </c>
      <c r="BL1220" s="141">
        <v>1053.9392500000031</v>
      </c>
      <c r="BM1220" s="141">
        <v>843.27687500000309</v>
      </c>
      <c r="BN1220" s="141">
        <v>632.61450000000309</v>
      </c>
      <c r="BO1220" s="141">
        <v>421.95212500000309</v>
      </c>
      <c r="BP1220" s="141">
        <v>211.2897500000031</v>
      </c>
    </row>
    <row r="1221" spans="4:68">
      <c r="D1221" s="174" t="s">
        <v>6311</v>
      </c>
      <c r="E1221" s="175">
        <v>17639.21</v>
      </c>
      <c r="F1221" s="174" t="s">
        <v>3409</v>
      </c>
      <c r="G1221" s="174" t="s">
        <v>6312</v>
      </c>
      <c r="H1221" s="174" t="s">
        <v>177</v>
      </c>
      <c r="I1221" s="174" t="s">
        <v>3098</v>
      </c>
      <c r="J1221" s="174" t="s">
        <v>6313</v>
      </c>
      <c r="K1221" s="174"/>
      <c r="L1221" s="174" t="s">
        <v>3509</v>
      </c>
      <c r="M1221" s="174" t="s">
        <v>3575</v>
      </c>
      <c r="N1221" s="176">
        <v>960</v>
      </c>
      <c r="O1221" s="174" t="s">
        <v>3407</v>
      </c>
      <c r="P1221" s="177">
        <v>26115</v>
      </c>
      <c r="Q1221" s="176">
        <v>504</v>
      </c>
      <c r="R1221" s="175">
        <v>9259.9699999999993</v>
      </c>
      <c r="S1221" s="175">
        <v>8379.24</v>
      </c>
      <c r="T1221" s="178">
        <v>0</v>
      </c>
      <c r="U1221" s="96">
        <v>2</v>
      </c>
      <c r="V1221" s="38" t="s">
        <v>112</v>
      </c>
      <c r="W1221" s="38"/>
      <c r="X1221" s="137">
        <v>220.49012499999998</v>
      </c>
      <c r="Y1221" s="138">
        <v>55335</v>
      </c>
      <c r="Z1221" s="179">
        <v>38</v>
      </c>
      <c r="AA1221" s="139">
        <v>2051</v>
      </c>
      <c r="AB1221" s="131"/>
      <c r="AC1221" s="38"/>
      <c r="AD1221" s="140">
        <v>8379.24</v>
      </c>
      <c r="AE1221" s="141">
        <v>8158.7498749999995</v>
      </c>
      <c r="AF1221" s="141">
        <v>7938.2597499999993</v>
      </c>
      <c r="AG1221" s="141">
        <v>7717.769624999999</v>
      </c>
      <c r="AH1221" s="141">
        <v>7497.2794999999987</v>
      </c>
      <c r="AI1221" s="141">
        <v>7276.7893749999985</v>
      </c>
      <c r="AJ1221" s="141">
        <v>7056.2992499999982</v>
      </c>
      <c r="AK1221" s="141">
        <v>6835.8091249999979</v>
      </c>
      <c r="AL1221" s="141">
        <v>6615.3189999999977</v>
      </c>
      <c r="AM1221" s="141">
        <v>6394.8288749999974</v>
      </c>
      <c r="AN1221" s="141">
        <v>6174.3387499999972</v>
      </c>
      <c r="AO1221" s="141">
        <v>5953.8486249999969</v>
      </c>
      <c r="AP1221" s="141">
        <v>5733.3584999999966</v>
      </c>
      <c r="AQ1221" s="141">
        <v>5512.8683749999964</v>
      </c>
      <c r="AR1221" s="141">
        <v>5292.3782499999961</v>
      </c>
      <c r="AS1221" s="141">
        <v>5071.8881249999959</v>
      </c>
      <c r="AT1221" s="141">
        <v>4851.3979999999956</v>
      </c>
      <c r="AU1221" s="141">
        <v>4630.9078749999953</v>
      </c>
      <c r="AV1221" s="141">
        <v>4410.4177499999951</v>
      </c>
      <c r="AW1221" s="141">
        <v>4189.9276249999948</v>
      </c>
      <c r="AX1221" s="141">
        <v>3969.437499999995</v>
      </c>
      <c r="AY1221" s="141">
        <v>3748.9473749999952</v>
      </c>
      <c r="AZ1221" s="141">
        <v>3528.4572499999954</v>
      </c>
      <c r="BA1221" s="141">
        <v>3307.9671249999956</v>
      </c>
      <c r="BB1221" s="141">
        <v>3087.4769999999958</v>
      </c>
      <c r="BC1221" s="141">
        <v>2866.986874999996</v>
      </c>
      <c r="BD1221" s="141">
        <v>2646.4967499999962</v>
      </c>
      <c r="BE1221" s="141">
        <v>2426.0066249999963</v>
      </c>
      <c r="BF1221" s="141">
        <v>2205.5164999999965</v>
      </c>
      <c r="BG1221" s="141">
        <v>1985.0263749999965</v>
      </c>
      <c r="BH1221" s="141">
        <v>1764.5362499999965</v>
      </c>
      <c r="BI1221" s="141">
        <v>1544.0461249999964</v>
      </c>
      <c r="BJ1221" s="141">
        <v>1323.5559999999964</v>
      </c>
      <c r="BK1221" s="141">
        <v>1103.0658749999964</v>
      </c>
      <c r="BL1221" s="141">
        <v>882.57574999999633</v>
      </c>
      <c r="BM1221" s="141">
        <v>662.0856249999963</v>
      </c>
      <c r="BN1221" s="141">
        <v>441.59549999999632</v>
      </c>
      <c r="BO1221" s="141">
        <v>221.10537499999634</v>
      </c>
      <c r="BP1221" s="141">
        <v>0.6152499999963652</v>
      </c>
    </row>
    <row r="1222" spans="4:68">
      <c r="D1222" s="174" t="s">
        <v>6314</v>
      </c>
      <c r="E1222" s="175">
        <v>59708.34</v>
      </c>
      <c r="F1222" s="174" t="s">
        <v>3409</v>
      </c>
      <c r="G1222" s="174" t="s">
        <v>6315</v>
      </c>
      <c r="H1222" s="174" t="s">
        <v>177</v>
      </c>
      <c r="I1222" s="174" t="s">
        <v>3098</v>
      </c>
      <c r="J1222" s="174" t="s">
        <v>6316</v>
      </c>
      <c r="K1222" s="174"/>
      <c r="L1222" s="174" t="s">
        <v>6062</v>
      </c>
      <c r="M1222" s="174" t="s">
        <v>6157</v>
      </c>
      <c r="N1222" s="176">
        <v>960</v>
      </c>
      <c r="O1222" s="174" t="s">
        <v>3407</v>
      </c>
      <c r="P1222" s="177">
        <v>26846</v>
      </c>
      <c r="Q1222" s="176">
        <v>480</v>
      </c>
      <c r="R1222" s="175">
        <v>29852.04</v>
      </c>
      <c r="S1222" s="175">
        <v>29856.3</v>
      </c>
      <c r="T1222" s="178">
        <v>0</v>
      </c>
      <c r="U1222" s="96">
        <v>2</v>
      </c>
      <c r="V1222" s="38" t="s">
        <v>112</v>
      </c>
      <c r="W1222" s="38"/>
      <c r="X1222" s="137">
        <v>746.35424999999987</v>
      </c>
      <c r="Y1222" s="138">
        <v>56066</v>
      </c>
      <c r="Z1222" s="179">
        <v>40</v>
      </c>
      <c r="AA1222" s="139">
        <v>2053</v>
      </c>
      <c r="AB1222" s="131"/>
      <c r="AC1222" s="38"/>
      <c r="AD1222" s="140">
        <v>29856.3</v>
      </c>
      <c r="AE1222" s="141">
        <v>29109.945749999999</v>
      </c>
      <c r="AF1222" s="141">
        <v>28363.591499999999</v>
      </c>
      <c r="AG1222" s="141">
        <v>27617.237249999998</v>
      </c>
      <c r="AH1222" s="141">
        <v>26870.882999999998</v>
      </c>
      <c r="AI1222" s="141">
        <v>26124.528749999998</v>
      </c>
      <c r="AJ1222" s="141">
        <v>25378.174499999997</v>
      </c>
      <c r="AK1222" s="141">
        <v>24631.820249999997</v>
      </c>
      <c r="AL1222" s="141">
        <v>23885.465999999997</v>
      </c>
      <c r="AM1222" s="141">
        <v>23139.111749999996</v>
      </c>
      <c r="AN1222" s="141">
        <v>22392.757499999996</v>
      </c>
      <c r="AO1222" s="141">
        <v>21646.403249999996</v>
      </c>
      <c r="AP1222" s="141">
        <v>20900.048999999995</v>
      </c>
      <c r="AQ1222" s="141">
        <v>20153.694749999995</v>
      </c>
      <c r="AR1222" s="141">
        <v>19407.340499999995</v>
      </c>
      <c r="AS1222" s="141">
        <v>18660.986249999994</v>
      </c>
      <c r="AT1222" s="141">
        <v>17914.631999999994</v>
      </c>
      <c r="AU1222" s="141">
        <v>17168.277749999994</v>
      </c>
      <c r="AV1222" s="141">
        <v>16421.923499999994</v>
      </c>
      <c r="AW1222" s="141">
        <v>15675.569249999993</v>
      </c>
      <c r="AX1222" s="141">
        <v>14929.214999999993</v>
      </c>
      <c r="AY1222" s="141">
        <v>14182.860749999993</v>
      </c>
      <c r="AZ1222" s="141">
        <v>13436.506499999992</v>
      </c>
      <c r="BA1222" s="141">
        <v>12690.152249999992</v>
      </c>
      <c r="BB1222" s="141">
        <v>11943.797999999992</v>
      </c>
      <c r="BC1222" s="141">
        <v>11197.443749999991</v>
      </c>
      <c r="BD1222" s="141">
        <v>10451.089499999991</v>
      </c>
      <c r="BE1222" s="141">
        <v>9704.7352499999906</v>
      </c>
      <c r="BF1222" s="141">
        <v>8958.3809999999903</v>
      </c>
      <c r="BG1222" s="141">
        <v>8212.02674999999</v>
      </c>
      <c r="BH1222" s="141">
        <v>7465.6724999999897</v>
      </c>
      <c r="BI1222" s="141">
        <v>6719.3182499999893</v>
      </c>
      <c r="BJ1222" s="141">
        <v>5972.963999999989</v>
      </c>
      <c r="BK1222" s="141">
        <v>5226.6097499999887</v>
      </c>
      <c r="BL1222" s="141">
        <v>4480.2554999999884</v>
      </c>
      <c r="BM1222" s="141">
        <v>3733.9012499999885</v>
      </c>
      <c r="BN1222" s="141">
        <v>2987.5469999999887</v>
      </c>
      <c r="BO1222" s="141">
        <v>2241.1927499999888</v>
      </c>
      <c r="BP1222" s="141">
        <v>1494.8384999999889</v>
      </c>
    </row>
    <row r="1223" spans="4:68">
      <c r="D1223" s="174" t="s">
        <v>6317</v>
      </c>
      <c r="E1223" s="175">
        <v>59205.74</v>
      </c>
      <c r="F1223" s="174" t="s">
        <v>3409</v>
      </c>
      <c r="G1223" s="174" t="s">
        <v>6318</v>
      </c>
      <c r="H1223" s="174" t="s">
        <v>177</v>
      </c>
      <c r="I1223" s="174" t="s">
        <v>3098</v>
      </c>
      <c r="J1223" s="174" t="s">
        <v>6319</v>
      </c>
      <c r="K1223" s="174"/>
      <c r="L1223" s="174" t="s">
        <v>3509</v>
      </c>
      <c r="M1223" s="174" t="s">
        <v>6122</v>
      </c>
      <c r="N1223" s="176">
        <v>960</v>
      </c>
      <c r="O1223" s="174" t="s">
        <v>3407</v>
      </c>
      <c r="P1223" s="177">
        <v>27211</v>
      </c>
      <c r="Q1223" s="176">
        <v>468</v>
      </c>
      <c r="R1223" s="175">
        <v>28860.720000000001</v>
      </c>
      <c r="S1223" s="175">
        <v>30345.02</v>
      </c>
      <c r="T1223" s="178">
        <v>0</v>
      </c>
      <c r="U1223" s="96">
        <v>2</v>
      </c>
      <c r="V1223" s="38" t="s">
        <v>112</v>
      </c>
      <c r="W1223" s="38"/>
      <c r="X1223" s="137">
        <v>740.07175000000007</v>
      </c>
      <c r="Y1223" s="138">
        <v>56431</v>
      </c>
      <c r="Z1223" s="179">
        <v>41</v>
      </c>
      <c r="AA1223" s="139">
        <v>2054</v>
      </c>
      <c r="AB1223" s="131"/>
      <c r="AC1223" s="38"/>
      <c r="AD1223" s="140">
        <v>30345.02</v>
      </c>
      <c r="AE1223" s="141">
        <v>29604.948250000001</v>
      </c>
      <c r="AF1223" s="141">
        <v>28864.876500000002</v>
      </c>
      <c r="AG1223" s="141">
        <v>28124.804750000003</v>
      </c>
      <c r="AH1223" s="141">
        <v>27384.733000000004</v>
      </c>
      <c r="AI1223" s="141">
        <v>26644.661250000005</v>
      </c>
      <c r="AJ1223" s="141">
        <v>25904.589500000006</v>
      </c>
      <c r="AK1223" s="141">
        <v>25164.517750000006</v>
      </c>
      <c r="AL1223" s="141">
        <v>24424.446000000007</v>
      </c>
      <c r="AM1223" s="141">
        <v>23684.374250000008</v>
      </c>
      <c r="AN1223" s="141">
        <v>22944.302500000009</v>
      </c>
      <c r="AO1223" s="141">
        <v>22204.23075000001</v>
      </c>
      <c r="AP1223" s="141">
        <v>21464.159000000011</v>
      </c>
      <c r="AQ1223" s="141">
        <v>20724.087250000011</v>
      </c>
      <c r="AR1223" s="141">
        <v>19984.015500000012</v>
      </c>
      <c r="AS1223" s="141">
        <v>19243.943750000013</v>
      </c>
      <c r="AT1223" s="141">
        <v>18503.872000000014</v>
      </c>
      <c r="AU1223" s="141">
        <v>17763.800250000015</v>
      </c>
      <c r="AV1223" s="141">
        <v>17023.728500000016</v>
      </c>
      <c r="AW1223" s="141">
        <v>16283.656750000016</v>
      </c>
      <c r="AX1223" s="141">
        <v>15543.585000000017</v>
      </c>
      <c r="AY1223" s="141">
        <v>14803.513250000018</v>
      </c>
      <c r="AZ1223" s="141">
        <v>14063.441500000019</v>
      </c>
      <c r="BA1223" s="141">
        <v>13323.36975000002</v>
      </c>
      <c r="BB1223" s="141">
        <v>12583.298000000021</v>
      </c>
      <c r="BC1223" s="141">
        <v>11843.226250000022</v>
      </c>
      <c r="BD1223" s="141">
        <v>11103.154500000022</v>
      </c>
      <c r="BE1223" s="141">
        <v>10363.082750000023</v>
      </c>
      <c r="BF1223" s="141">
        <v>9623.0110000000241</v>
      </c>
      <c r="BG1223" s="141">
        <v>8882.9392500000249</v>
      </c>
      <c r="BH1223" s="141">
        <v>8142.8675000000248</v>
      </c>
      <c r="BI1223" s="141">
        <v>7402.7957500000248</v>
      </c>
      <c r="BJ1223" s="141">
        <v>6662.7240000000247</v>
      </c>
      <c r="BK1223" s="141">
        <v>5922.6522500000247</v>
      </c>
      <c r="BL1223" s="141">
        <v>5182.5805000000246</v>
      </c>
      <c r="BM1223" s="141">
        <v>4442.5087500000245</v>
      </c>
      <c r="BN1223" s="141">
        <v>3702.4370000000245</v>
      </c>
      <c r="BO1223" s="141">
        <v>2962.3652500000244</v>
      </c>
      <c r="BP1223" s="141">
        <v>2222.2935000000243</v>
      </c>
    </row>
    <row r="1224" spans="4:68">
      <c r="D1224" s="174" t="s">
        <v>6320</v>
      </c>
      <c r="E1224" s="175">
        <v>36701.279999999999</v>
      </c>
      <c r="F1224" s="174" t="s">
        <v>3409</v>
      </c>
      <c r="G1224" s="174" t="s">
        <v>6321</v>
      </c>
      <c r="H1224" s="174" t="s">
        <v>177</v>
      </c>
      <c r="I1224" s="174" t="s">
        <v>3098</v>
      </c>
      <c r="J1224" s="174" t="s">
        <v>6322</v>
      </c>
      <c r="K1224" s="174"/>
      <c r="L1224" s="174" t="s">
        <v>6062</v>
      </c>
      <c r="M1224" s="174" t="s">
        <v>3575</v>
      </c>
      <c r="N1224" s="176">
        <v>960</v>
      </c>
      <c r="O1224" s="174" t="s">
        <v>3407</v>
      </c>
      <c r="P1224" s="177">
        <v>26846</v>
      </c>
      <c r="Q1224" s="176">
        <v>480</v>
      </c>
      <c r="R1224" s="175">
        <v>18349.28</v>
      </c>
      <c r="S1224" s="176">
        <v>18352</v>
      </c>
      <c r="T1224" s="178">
        <v>0</v>
      </c>
      <c r="U1224" s="96">
        <v>2</v>
      </c>
      <c r="V1224" s="38" t="s">
        <v>112</v>
      </c>
      <c r="W1224" s="38"/>
      <c r="X1224" s="137">
        <v>458.76599999999996</v>
      </c>
      <c r="Y1224" s="138">
        <v>56066</v>
      </c>
      <c r="Z1224" s="179">
        <v>40</v>
      </c>
      <c r="AA1224" s="139">
        <v>2053</v>
      </c>
      <c r="AB1224" s="131"/>
      <c r="AC1224" s="38"/>
      <c r="AD1224" s="140">
        <v>18352</v>
      </c>
      <c r="AE1224" s="141">
        <v>17893.234</v>
      </c>
      <c r="AF1224" s="141">
        <v>17434.468000000001</v>
      </c>
      <c r="AG1224" s="141">
        <v>16975.702000000001</v>
      </c>
      <c r="AH1224" s="141">
        <v>16516.936000000002</v>
      </c>
      <c r="AI1224" s="141">
        <v>16058.170000000002</v>
      </c>
      <c r="AJ1224" s="141">
        <v>15599.404000000002</v>
      </c>
      <c r="AK1224" s="141">
        <v>15140.638000000003</v>
      </c>
      <c r="AL1224" s="141">
        <v>14681.872000000003</v>
      </c>
      <c r="AM1224" s="141">
        <v>14223.106000000003</v>
      </c>
      <c r="AN1224" s="141">
        <v>13764.340000000004</v>
      </c>
      <c r="AO1224" s="141">
        <v>13305.574000000004</v>
      </c>
      <c r="AP1224" s="141">
        <v>12846.808000000005</v>
      </c>
      <c r="AQ1224" s="141">
        <v>12388.042000000005</v>
      </c>
      <c r="AR1224" s="141">
        <v>11929.276000000005</v>
      </c>
      <c r="AS1224" s="141">
        <v>11470.510000000006</v>
      </c>
      <c r="AT1224" s="141">
        <v>11011.744000000006</v>
      </c>
      <c r="AU1224" s="141">
        <v>10552.978000000006</v>
      </c>
      <c r="AV1224" s="141">
        <v>10094.212000000007</v>
      </c>
      <c r="AW1224" s="141">
        <v>9635.4460000000072</v>
      </c>
      <c r="AX1224" s="141">
        <v>9176.6800000000076</v>
      </c>
      <c r="AY1224" s="141">
        <v>8717.9140000000079</v>
      </c>
      <c r="AZ1224" s="141">
        <v>8259.1480000000083</v>
      </c>
      <c r="BA1224" s="141">
        <v>7800.3820000000087</v>
      </c>
      <c r="BB1224" s="141">
        <v>7341.6160000000091</v>
      </c>
      <c r="BC1224" s="141">
        <v>6882.8500000000095</v>
      </c>
      <c r="BD1224" s="141">
        <v>6424.0840000000098</v>
      </c>
      <c r="BE1224" s="141">
        <v>5965.3180000000102</v>
      </c>
      <c r="BF1224" s="141">
        <v>5506.5520000000106</v>
      </c>
      <c r="BG1224" s="141">
        <v>5047.786000000011</v>
      </c>
      <c r="BH1224" s="141">
        <v>4589.0200000000114</v>
      </c>
      <c r="BI1224" s="141">
        <v>4130.2540000000117</v>
      </c>
      <c r="BJ1224" s="141">
        <v>3671.4880000000117</v>
      </c>
      <c r="BK1224" s="141">
        <v>3212.7220000000116</v>
      </c>
      <c r="BL1224" s="141">
        <v>2753.9560000000115</v>
      </c>
      <c r="BM1224" s="141">
        <v>2295.1900000000114</v>
      </c>
      <c r="BN1224" s="141">
        <v>1836.4240000000113</v>
      </c>
      <c r="BO1224" s="141">
        <v>1377.6580000000113</v>
      </c>
      <c r="BP1224" s="141">
        <v>918.89200000001131</v>
      </c>
    </row>
    <row r="1225" spans="4:68">
      <c r="D1225" s="174" t="s">
        <v>6323</v>
      </c>
      <c r="E1225" s="175">
        <v>82577.899999999994</v>
      </c>
      <c r="F1225" s="174" t="s">
        <v>3409</v>
      </c>
      <c r="G1225" s="174" t="s">
        <v>6324</v>
      </c>
      <c r="H1225" s="174" t="s">
        <v>177</v>
      </c>
      <c r="I1225" s="174" t="s">
        <v>3098</v>
      </c>
      <c r="J1225" s="174" t="s">
        <v>6325</v>
      </c>
      <c r="K1225" s="174"/>
      <c r="L1225" s="174" t="s">
        <v>3509</v>
      </c>
      <c r="M1225" s="174" t="s">
        <v>6118</v>
      </c>
      <c r="N1225" s="176">
        <v>960</v>
      </c>
      <c r="O1225" s="174" t="s">
        <v>3407</v>
      </c>
      <c r="P1225" s="177">
        <v>26481</v>
      </c>
      <c r="Q1225" s="176">
        <v>492</v>
      </c>
      <c r="R1225" s="175">
        <v>42318.26</v>
      </c>
      <c r="S1225" s="175">
        <v>40259.64</v>
      </c>
      <c r="T1225" s="178">
        <v>0</v>
      </c>
      <c r="U1225" s="96">
        <v>2</v>
      </c>
      <c r="V1225" s="38" t="s">
        <v>112</v>
      </c>
      <c r="W1225" s="38"/>
      <c r="X1225" s="137">
        <v>1032.2237499999999</v>
      </c>
      <c r="Y1225" s="138">
        <v>55701</v>
      </c>
      <c r="Z1225" s="179">
        <v>39</v>
      </c>
      <c r="AA1225" s="139">
        <v>2052</v>
      </c>
      <c r="AB1225" s="131"/>
      <c r="AC1225" s="38"/>
      <c r="AD1225" s="140">
        <v>40259.64</v>
      </c>
      <c r="AE1225" s="141">
        <v>39227.416250000002</v>
      </c>
      <c r="AF1225" s="141">
        <v>38195.192500000005</v>
      </c>
      <c r="AG1225" s="141">
        <v>37162.968750000007</v>
      </c>
      <c r="AH1225" s="141">
        <v>36130.74500000001</v>
      </c>
      <c r="AI1225" s="141">
        <v>35098.521250000013</v>
      </c>
      <c r="AJ1225" s="141">
        <v>34066.297500000015</v>
      </c>
      <c r="AK1225" s="141">
        <v>33034.073750000018</v>
      </c>
      <c r="AL1225" s="141">
        <v>32001.850000000017</v>
      </c>
      <c r="AM1225" s="141">
        <v>30969.626250000016</v>
      </c>
      <c r="AN1225" s="141">
        <v>29937.402500000015</v>
      </c>
      <c r="AO1225" s="141">
        <v>28905.178750000014</v>
      </c>
      <c r="AP1225" s="141">
        <v>27872.955000000013</v>
      </c>
      <c r="AQ1225" s="141">
        <v>26840.731250000012</v>
      </c>
      <c r="AR1225" s="141">
        <v>25808.507500000011</v>
      </c>
      <c r="AS1225" s="141">
        <v>24776.28375000001</v>
      </c>
      <c r="AT1225" s="141">
        <v>23744.060000000009</v>
      </c>
      <c r="AU1225" s="141">
        <v>22711.836250000008</v>
      </c>
      <c r="AV1225" s="141">
        <v>21679.612500000007</v>
      </c>
      <c r="AW1225" s="141">
        <v>20647.388750000006</v>
      </c>
      <c r="AX1225" s="141">
        <v>19615.165000000005</v>
      </c>
      <c r="AY1225" s="141">
        <v>18582.941250000003</v>
      </c>
      <c r="AZ1225" s="141">
        <v>17550.717500000002</v>
      </c>
      <c r="BA1225" s="141">
        <v>16518.493750000001</v>
      </c>
      <c r="BB1225" s="141">
        <v>15486.270000000002</v>
      </c>
      <c r="BC1225" s="141">
        <v>14454.046250000003</v>
      </c>
      <c r="BD1225" s="141">
        <v>13421.822500000004</v>
      </c>
      <c r="BE1225" s="141">
        <v>12389.598750000005</v>
      </c>
      <c r="BF1225" s="141">
        <v>11357.375000000005</v>
      </c>
      <c r="BG1225" s="141">
        <v>10325.151250000006</v>
      </c>
      <c r="BH1225" s="141">
        <v>9292.9275000000071</v>
      </c>
      <c r="BI1225" s="141">
        <v>8260.7037500000079</v>
      </c>
      <c r="BJ1225" s="141">
        <v>7228.4800000000077</v>
      </c>
      <c r="BK1225" s="141">
        <v>6196.2562500000076</v>
      </c>
      <c r="BL1225" s="141">
        <v>5164.0325000000075</v>
      </c>
      <c r="BM1225" s="141">
        <v>4131.8087500000074</v>
      </c>
      <c r="BN1225" s="141">
        <v>3099.5850000000073</v>
      </c>
      <c r="BO1225" s="141">
        <v>2067.3612500000072</v>
      </c>
      <c r="BP1225" s="141">
        <v>1035.1375000000073</v>
      </c>
    </row>
    <row r="1226" spans="4:68">
      <c r="D1226" s="174" t="s">
        <v>6326</v>
      </c>
      <c r="E1226" s="175">
        <v>82577.899999999994</v>
      </c>
      <c r="F1226" s="174" t="s">
        <v>3409</v>
      </c>
      <c r="G1226" s="174" t="s">
        <v>6324</v>
      </c>
      <c r="H1226" s="174" t="s">
        <v>177</v>
      </c>
      <c r="I1226" s="174" t="s">
        <v>3098</v>
      </c>
      <c r="J1226" s="174" t="s">
        <v>6325</v>
      </c>
      <c r="K1226" s="174"/>
      <c r="L1226" s="174" t="s">
        <v>3509</v>
      </c>
      <c r="M1226" s="174" t="s">
        <v>6122</v>
      </c>
      <c r="N1226" s="176">
        <v>960</v>
      </c>
      <c r="O1226" s="174" t="s">
        <v>3407</v>
      </c>
      <c r="P1226" s="177">
        <v>26481</v>
      </c>
      <c r="Q1226" s="176">
        <v>492</v>
      </c>
      <c r="R1226" s="175">
        <v>42318.26</v>
      </c>
      <c r="S1226" s="175">
        <v>40259.64</v>
      </c>
      <c r="T1226" s="178">
        <v>0</v>
      </c>
      <c r="U1226" s="96">
        <v>2</v>
      </c>
      <c r="V1226" s="38" t="s">
        <v>112</v>
      </c>
      <c r="W1226" s="38"/>
      <c r="X1226" s="137">
        <v>1032.2237499999999</v>
      </c>
      <c r="Y1226" s="138">
        <v>55701</v>
      </c>
      <c r="Z1226" s="179">
        <v>39</v>
      </c>
      <c r="AA1226" s="139">
        <v>2052</v>
      </c>
      <c r="AB1226" s="131"/>
      <c r="AC1226" s="38"/>
      <c r="AD1226" s="140">
        <v>40259.64</v>
      </c>
      <c r="AE1226" s="141">
        <v>39227.416250000002</v>
      </c>
      <c r="AF1226" s="141">
        <v>38195.192500000005</v>
      </c>
      <c r="AG1226" s="141">
        <v>37162.968750000007</v>
      </c>
      <c r="AH1226" s="141">
        <v>36130.74500000001</v>
      </c>
      <c r="AI1226" s="141">
        <v>35098.521250000013</v>
      </c>
      <c r="AJ1226" s="141">
        <v>34066.297500000015</v>
      </c>
      <c r="AK1226" s="141">
        <v>33034.073750000018</v>
      </c>
      <c r="AL1226" s="141">
        <v>32001.850000000017</v>
      </c>
      <c r="AM1226" s="141">
        <v>30969.626250000016</v>
      </c>
      <c r="AN1226" s="141">
        <v>29937.402500000015</v>
      </c>
      <c r="AO1226" s="141">
        <v>28905.178750000014</v>
      </c>
      <c r="AP1226" s="141">
        <v>27872.955000000013</v>
      </c>
      <c r="AQ1226" s="141">
        <v>26840.731250000012</v>
      </c>
      <c r="AR1226" s="141">
        <v>25808.507500000011</v>
      </c>
      <c r="AS1226" s="141">
        <v>24776.28375000001</v>
      </c>
      <c r="AT1226" s="141">
        <v>23744.060000000009</v>
      </c>
      <c r="AU1226" s="141">
        <v>22711.836250000008</v>
      </c>
      <c r="AV1226" s="141">
        <v>21679.612500000007</v>
      </c>
      <c r="AW1226" s="141">
        <v>20647.388750000006</v>
      </c>
      <c r="AX1226" s="141">
        <v>19615.165000000005</v>
      </c>
      <c r="AY1226" s="141">
        <v>18582.941250000003</v>
      </c>
      <c r="AZ1226" s="141">
        <v>17550.717500000002</v>
      </c>
      <c r="BA1226" s="141">
        <v>16518.493750000001</v>
      </c>
      <c r="BB1226" s="141">
        <v>15486.270000000002</v>
      </c>
      <c r="BC1226" s="141">
        <v>14454.046250000003</v>
      </c>
      <c r="BD1226" s="141">
        <v>13421.822500000004</v>
      </c>
      <c r="BE1226" s="141">
        <v>12389.598750000005</v>
      </c>
      <c r="BF1226" s="141">
        <v>11357.375000000005</v>
      </c>
      <c r="BG1226" s="141">
        <v>10325.151250000006</v>
      </c>
      <c r="BH1226" s="141">
        <v>9292.9275000000071</v>
      </c>
      <c r="BI1226" s="141">
        <v>8260.7037500000079</v>
      </c>
      <c r="BJ1226" s="141">
        <v>7228.4800000000077</v>
      </c>
      <c r="BK1226" s="141">
        <v>6196.2562500000076</v>
      </c>
      <c r="BL1226" s="141">
        <v>5164.0325000000075</v>
      </c>
      <c r="BM1226" s="141">
        <v>4131.8087500000074</v>
      </c>
      <c r="BN1226" s="141">
        <v>3099.5850000000073</v>
      </c>
      <c r="BO1226" s="141">
        <v>2067.3612500000072</v>
      </c>
      <c r="BP1226" s="141">
        <v>1035.1375000000073</v>
      </c>
    </row>
    <row r="1227" spans="4:68">
      <c r="D1227" s="174" t="s">
        <v>6327</v>
      </c>
      <c r="E1227" s="175">
        <v>82577.899999999994</v>
      </c>
      <c r="F1227" s="174" t="s">
        <v>3409</v>
      </c>
      <c r="G1227" s="174" t="s">
        <v>6324</v>
      </c>
      <c r="H1227" s="174" t="s">
        <v>177</v>
      </c>
      <c r="I1227" s="174" t="s">
        <v>3098</v>
      </c>
      <c r="J1227" s="174" t="s">
        <v>6325</v>
      </c>
      <c r="K1227" s="174"/>
      <c r="L1227" s="174" t="s">
        <v>3509</v>
      </c>
      <c r="M1227" s="174" t="s">
        <v>6157</v>
      </c>
      <c r="N1227" s="176">
        <v>960</v>
      </c>
      <c r="O1227" s="174" t="s">
        <v>3407</v>
      </c>
      <c r="P1227" s="177">
        <v>26481</v>
      </c>
      <c r="Q1227" s="176">
        <v>492</v>
      </c>
      <c r="R1227" s="175">
        <v>42318.26</v>
      </c>
      <c r="S1227" s="175">
        <v>40259.64</v>
      </c>
      <c r="T1227" s="178">
        <v>0</v>
      </c>
      <c r="U1227" s="96">
        <v>2</v>
      </c>
      <c r="V1227" s="38" t="s">
        <v>112</v>
      </c>
      <c r="W1227" s="38"/>
      <c r="X1227" s="137">
        <v>1032.2237499999999</v>
      </c>
      <c r="Y1227" s="138">
        <v>55701</v>
      </c>
      <c r="Z1227" s="179">
        <v>39</v>
      </c>
      <c r="AA1227" s="139">
        <v>2052</v>
      </c>
      <c r="AB1227" s="131"/>
      <c r="AC1227" s="38"/>
      <c r="AD1227" s="140">
        <v>40259.64</v>
      </c>
      <c r="AE1227" s="141">
        <v>39227.416250000002</v>
      </c>
      <c r="AF1227" s="141">
        <v>38195.192500000005</v>
      </c>
      <c r="AG1227" s="141">
        <v>37162.968750000007</v>
      </c>
      <c r="AH1227" s="141">
        <v>36130.74500000001</v>
      </c>
      <c r="AI1227" s="141">
        <v>35098.521250000013</v>
      </c>
      <c r="AJ1227" s="141">
        <v>34066.297500000015</v>
      </c>
      <c r="AK1227" s="141">
        <v>33034.073750000018</v>
      </c>
      <c r="AL1227" s="141">
        <v>32001.850000000017</v>
      </c>
      <c r="AM1227" s="141">
        <v>30969.626250000016</v>
      </c>
      <c r="AN1227" s="141">
        <v>29937.402500000015</v>
      </c>
      <c r="AO1227" s="141">
        <v>28905.178750000014</v>
      </c>
      <c r="AP1227" s="141">
        <v>27872.955000000013</v>
      </c>
      <c r="AQ1227" s="141">
        <v>26840.731250000012</v>
      </c>
      <c r="AR1227" s="141">
        <v>25808.507500000011</v>
      </c>
      <c r="AS1227" s="141">
        <v>24776.28375000001</v>
      </c>
      <c r="AT1227" s="141">
        <v>23744.060000000009</v>
      </c>
      <c r="AU1227" s="141">
        <v>22711.836250000008</v>
      </c>
      <c r="AV1227" s="141">
        <v>21679.612500000007</v>
      </c>
      <c r="AW1227" s="141">
        <v>20647.388750000006</v>
      </c>
      <c r="AX1227" s="141">
        <v>19615.165000000005</v>
      </c>
      <c r="AY1227" s="141">
        <v>18582.941250000003</v>
      </c>
      <c r="AZ1227" s="141">
        <v>17550.717500000002</v>
      </c>
      <c r="BA1227" s="141">
        <v>16518.493750000001</v>
      </c>
      <c r="BB1227" s="141">
        <v>15486.270000000002</v>
      </c>
      <c r="BC1227" s="141">
        <v>14454.046250000003</v>
      </c>
      <c r="BD1227" s="141">
        <v>13421.822500000004</v>
      </c>
      <c r="BE1227" s="141">
        <v>12389.598750000005</v>
      </c>
      <c r="BF1227" s="141">
        <v>11357.375000000005</v>
      </c>
      <c r="BG1227" s="141">
        <v>10325.151250000006</v>
      </c>
      <c r="BH1227" s="141">
        <v>9292.9275000000071</v>
      </c>
      <c r="BI1227" s="141">
        <v>8260.7037500000079</v>
      </c>
      <c r="BJ1227" s="141">
        <v>7228.4800000000077</v>
      </c>
      <c r="BK1227" s="141">
        <v>6196.2562500000076</v>
      </c>
      <c r="BL1227" s="141">
        <v>5164.0325000000075</v>
      </c>
      <c r="BM1227" s="141">
        <v>4131.8087500000074</v>
      </c>
      <c r="BN1227" s="141">
        <v>3099.5850000000073</v>
      </c>
      <c r="BO1227" s="141">
        <v>2067.3612500000072</v>
      </c>
      <c r="BP1227" s="141">
        <v>1035.1375000000073</v>
      </c>
    </row>
    <row r="1228" spans="4:68">
      <c r="D1228" s="174" t="s">
        <v>6328</v>
      </c>
      <c r="E1228" s="175">
        <v>10292.530000000001</v>
      </c>
      <c r="F1228" s="174" t="s">
        <v>3409</v>
      </c>
      <c r="G1228" s="174" t="s">
        <v>6329</v>
      </c>
      <c r="H1228" s="174" t="s">
        <v>177</v>
      </c>
      <c r="I1228" s="174" t="s">
        <v>3098</v>
      </c>
      <c r="J1228" s="174" t="s">
        <v>6330</v>
      </c>
      <c r="K1228" s="174"/>
      <c r="L1228" s="174" t="s">
        <v>6062</v>
      </c>
      <c r="M1228" s="174" t="s">
        <v>6176</v>
      </c>
      <c r="N1228" s="176">
        <v>960</v>
      </c>
      <c r="O1228" s="174" t="s">
        <v>3407</v>
      </c>
      <c r="P1228" s="177">
        <v>26481</v>
      </c>
      <c r="Q1228" s="176">
        <v>492</v>
      </c>
      <c r="R1228" s="175">
        <v>5274.47</v>
      </c>
      <c r="S1228" s="175">
        <v>5018.0600000000004</v>
      </c>
      <c r="T1228" s="178">
        <v>0</v>
      </c>
      <c r="U1228" s="96">
        <v>2</v>
      </c>
      <c r="V1228" s="38" t="s">
        <v>112</v>
      </c>
      <c r="W1228" s="38"/>
      <c r="X1228" s="137">
        <v>128.65662500000002</v>
      </c>
      <c r="Y1228" s="138">
        <v>55701</v>
      </c>
      <c r="Z1228" s="179">
        <v>39</v>
      </c>
      <c r="AA1228" s="139">
        <v>2052</v>
      </c>
      <c r="AB1228" s="131"/>
      <c r="AC1228" s="38"/>
      <c r="AD1228" s="140">
        <v>5018.0600000000004</v>
      </c>
      <c r="AE1228" s="141">
        <v>4889.4033750000008</v>
      </c>
      <c r="AF1228" s="141">
        <v>4760.7467500000012</v>
      </c>
      <c r="AG1228" s="141">
        <v>4632.0901250000015</v>
      </c>
      <c r="AH1228" s="141">
        <v>4503.4335000000019</v>
      </c>
      <c r="AI1228" s="141">
        <v>4374.7768750000023</v>
      </c>
      <c r="AJ1228" s="141">
        <v>4246.1202500000027</v>
      </c>
      <c r="AK1228" s="141">
        <v>4117.463625000003</v>
      </c>
      <c r="AL1228" s="141">
        <v>3988.807000000003</v>
      </c>
      <c r="AM1228" s="141">
        <v>3860.1503750000029</v>
      </c>
      <c r="AN1228" s="141">
        <v>3731.4937500000028</v>
      </c>
      <c r="AO1228" s="141">
        <v>3602.8371250000027</v>
      </c>
      <c r="AP1228" s="141">
        <v>3474.1805000000027</v>
      </c>
      <c r="AQ1228" s="141">
        <v>3345.5238750000026</v>
      </c>
      <c r="AR1228" s="141">
        <v>3216.8672500000025</v>
      </c>
      <c r="AS1228" s="141">
        <v>3088.2106250000024</v>
      </c>
      <c r="AT1228" s="141">
        <v>2959.5540000000024</v>
      </c>
      <c r="AU1228" s="141">
        <v>2830.8973750000023</v>
      </c>
      <c r="AV1228" s="141">
        <v>2702.2407500000022</v>
      </c>
      <c r="AW1228" s="141">
        <v>2573.5841250000021</v>
      </c>
      <c r="AX1228" s="141">
        <v>2444.9275000000021</v>
      </c>
      <c r="AY1228" s="141">
        <v>2316.270875000002</v>
      </c>
      <c r="AZ1228" s="141">
        <v>2187.6142500000019</v>
      </c>
      <c r="BA1228" s="141">
        <v>2058.9576250000018</v>
      </c>
      <c r="BB1228" s="141">
        <v>1930.3010000000017</v>
      </c>
      <c r="BC1228" s="141">
        <v>1801.6443750000017</v>
      </c>
      <c r="BD1228" s="141">
        <v>1672.9877500000016</v>
      </c>
      <c r="BE1228" s="141">
        <v>1544.3311250000015</v>
      </c>
      <c r="BF1228" s="141">
        <v>1415.6745000000014</v>
      </c>
      <c r="BG1228" s="141">
        <v>1287.0178750000014</v>
      </c>
      <c r="BH1228" s="141">
        <v>1158.3612500000013</v>
      </c>
      <c r="BI1228" s="141">
        <v>1029.7046250000012</v>
      </c>
      <c r="BJ1228" s="141">
        <v>901.04800000000114</v>
      </c>
      <c r="BK1228" s="141">
        <v>772.39137500000106</v>
      </c>
      <c r="BL1228" s="141">
        <v>643.73475000000099</v>
      </c>
      <c r="BM1228" s="141">
        <v>515.07812500000091</v>
      </c>
      <c r="BN1228" s="141">
        <v>386.42150000000089</v>
      </c>
      <c r="BO1228" s="141">
        <v>257.76487500000087</v>
      </c>
      <c r="BP1228" s="141">
        <v>129.10825000000085</v>
      </c>
    </row>
    <row r="1229" spans="4:68">
      <c r="D1229" s="174" t="s">
        <v>6331</v>
      </c>
      <c r="E1229" s="175">
        <v>10292.530000000001</v>
      </c>
      <c r="F1229" s="174" t="s">
        <v>3409</v>
      </c>
      <c r="G1229" s="174" t="s">
        <v>6329</v>
      </c>
      <c r="H1229" s="174" t="s">
        <v>177</v>
      </c>
      <c r="I1229" s="174" t="s">
        <v>3098</v>
      </c>
      <c r="J1229" s="174" t="s">
        <v>6330</v>
      </c>
      <c r="K1229" s="174"/>
      <c r="L1229" s="174" t="s">
        <v>6062</v>
      </c>
      <c r="M1229" s="174" t="s">
        <v>6157</v>
      </c>
      <c r="N1229" s="176">
        <v>960</v>
      </c>
      <c r="O1229" s="174" t="s">
        <v>3407</v>
      </c>
      <c r="P1229" s="177">
        <v>26481</v>
      </c>
      <c r="Q1229" s="176">
        <v>492</v>
      </c>
      <c r="R1229" s="175">
        <v>5274.47</v>
      </c>
      <c r="S1229" s="175">
        <v>5018.0600000000004</v>
      </c>
      <c r="T1229" s="178">
        <v>0</v>
      </c>
      <c r="U1229" s="96">
        <v>2</v>
      </c>
      <c r="V1229" s="38" t="s">
        <v>112</v>
      </c>
      <c r="W1229" s="38"/>
      <c r="X1229" s="137">
        <v>128.65662500000002</v>
      </c>
      <c r="Y1229" s="138">
        <v>55701</v>
      </c>
      <c r="Z1229" s="179">
        <v>39</v>
      </c>
      <c r="AA1229" s="139">
        <v>2052</v>
      </c>
      <c r="AB1229" s="131"/>
      <c r="AC1229" s="38"/>
      <c r="AD1229" s="140">
        <v>5018.0600000000004</v>
      </c>
      <c r="AE1229" s="141">
        <v>4889.4033750000008</v>
      </c>
      <c r="AF1229" s="141">
        <v>4760.7467500000012</v>
      </c>
      <c r="AG1229" s="141">
        <v>4632.0901250000015</v>
      </c>
      <c r="AH1229" s="141">
        <v>4503.4335000000019</v>
      </c>
      <c r="AI1229" s="141">
        <v>4374.7768750000023</v>
      </c>
      <c r="AJ1229" s="141">
        <v>4246.1202500000027</v>
      </c>
      <c r="AK1229" s="141">
        <v>4117.463625000003</v>
      </c>
      <c r="AL1229" s="141">
        <v>3988.807000000003</v>
      </c>
      <c r="AM1229" s="141">
        <v>3860.1503750000029</v>
      </c>
      <c r="AN1229" s="141">
        <v>3731.4937500000028</v>
      </c>
      <c r="AO1229" s="141">
        <v>3602.8371250000027</v>
      </c>
      <c r="AP1229" s="141">
        <v>3474.1805000000027</v>
      </c>
      <c r="AQ1229" s="141">
        <v>3345.5238750000026</v>
      </c>
      <c r="AR1229" s="141">
        <v>3216.8672500000025</v>
      </c>
      <c r="AS1229" s="141">
        <v>3088.2106250000024</v>
      </c>
      <c r="AT1229" s="141">
        <v>2959.5540000000024</v>
      </c>
      <c r="AU1229" s="141">
        <v>2830.8973750000023</v>
      </c>
      <c r="AV1229" s="141">
        <v>2702.2407500000022</v>
      </c>
      <c r="AW1229" s="141">
        <v>2573.5841250000021</v>
      </c>
      <c r="AX1229" s="141">
        <v>2444.9275000000021</v>
      </c>
      <c r="AY1229" s="141">
        <v>2316.270875000002</v>
      </c>
      <c r="AZ1229" s="141">
        <v>2187.6142500000019</v>
      </c>
      <c r="BA1229" s="141">
        <v>2058.9576250000018</v>
      </c>
      <c r="BB1229" s="141">
        <v>1930.3010000000017</v>
      </c>
      <c r="BC1229" s="141">
        <v>1801.6443750000017</v>
      </c>
      <c r="BD1229" s="141">
        <v>1672.9877500000016</v>
      </c>
      <c r="BE1229" s="141">
        <v>1544.3311250000015</v>
      </c>
      <c r="BF1229" s="141">
        <v>1415.6745000000014</v>
      </c>
      <c r="BG1229" s="141">
        <v>1287.0178750000014</v>
      </c>
      <c r="BH1229" s="141">
        <v>1158.3612500000013</v>
      </c>
      <c r="BI1229" s="141">
        <v>1029.7046250000012</v>
      </c>
      <c r="BJ1229" s="141">
        <v>901.04800000000114</v>
      </c>
      <c r="BK1229" s="141">
        <v>772.39137500000106</v>
      </c>
      <c r="BL1229" s="141">
        <v>643.73475000000099</v>
      </c>
      <c r="BM1229" s="141">
        <v>515.07812500000091</v>
      </c>
      <c r="BN1229" s="141">
        <v>386.42150000000089</v>
      </c>
      <c r="BO1229" s="141">
        <v>257.76487500000087</v>
      </c>
      <c r="BP1229" s="141">
        <v>129.10825000000085</v>
      </c>
    </row>
    <row r="1230" spans="4:68">
      <c r="D1230" s="174" t="s">
        <v>6332</v>
      </c>
      <c r="E1230" s="175">
        <v>39388.74</v>
      </c>
      <c r="F1230" s="174" t="s">
        <v>3409</v>
      </c>
      <c r="G1230" s="174" t="s">
        <v>6333</v>
      </c>
      <c r="H1230" s="174" t="s">
        <v>177</v>
      </c>
      <c r="I1230" s="174" t="s">
        <v>3098</v>
      </c>
      <c r="J1230" s="174" t="s">
        <v>6334</v>
      </c>
      <c r="K1230" s="174"/>
      <c r="L1230" s="174" t="s">
        <v>6062</v>
      </c>
      <c r="M1230" s="174" t="s">
        <v>6118</v>
      </c>
      <c r="N1230" s="176">
        <v>960</v>
      </c>
      <c r="O1230" s="174" t="s">
        <v>3407</v>
      </c>
      <c r="P1230" s="177">
        <v>26846</v>
      </c>
      <c r="Q1230" s="176">
        <v>480</v>
      </c>
      <c r="R1230" s="175">
        <v>19692.87</v>
      </c>
      <c r="S1230" s="175">
        <v>19695.87</v>
      </c>
      <c r="T1230" s="178">
        <v>0</v>
      </c>
      <c r="U1230" s="96">
        <v>2</v>
      </c>
      <c r="V1230" s="38" t="s">
        <v>112</v>
      </c>
      <c r="W1230" s="38"/>
      <c r="X1230" s="137">
        <v>492.35924999999997</v>
      </c>
      <c r="Y1230" s="138">
        <v>56066</v>
      </c>
      <c r="Z1230" s="179">
        <v>40</v>
      </c>
      <c r="AA1230" s="139">
        <v>2053</v>
      </c>
      <c r="AB1230" s="131"/>
      <c r="AC1230" s="38"/>
      <c r="AD1230" s="140">
        <v>19695.87</v>
      </c>
      <c r="AE1230" s="141">
        <v>19203.510749999998</v>
      </c>
      <c r="AF1230" s="141">
        <v>18711.151499999996</v>
      </c>
      <c r="AG1230" s="141">
        <v>18218.792249999995</v>
      </c>
      <c r="AH1230" s="141">
        <v>17726.432999999994</v>
      </c>
      <c r="AI1230" s="141">
        <v>17234.073749999992</v>
      </c>
      <c r="AJ1230" s="141">
        <v>16741.714499999991</v>
      </c>
      <c r="AK1230" s="141">
        <v>16249.355249999991</v>
      </c>
      <c r="AL1230" s="141">
        <v>15756.995999999992</v>
      </c>
      <c r="AM1230" s="141">
        <v>15264.636749999992</v>
      </c>
      <c r="AN1230" s="141">
        <v>14772.277499999993</v>
      </c>
      <c r="AO1230" s="141">
        <v>14279.918249999993</v>
      </c>
      <c r="AP1230" s="141">
        <v>13787.558999999994</v>
      </c>
      <c r="AQ1230" s="141">
        <v>13295.199749999994</v>
      </c>
      <c r="AR1230" s="141">
        <v>12802.840499999995</v>
      </c>
      <c r="AS1230" s="141">
        <v>12310.481249999995</v>
      </c>
      <c r="AT1230" s="141">
        <v>11818.121999999996</v>
      </c>
      <c r="AU1230" s="141">
        <v>11325.762749999996</v>
      </c>
      <c r="AV1230" s="141">
        <v>10833.403499999997</v>
      </c>
      <c r="AW1230" s="141">
        <v>10341.044249999997</v>
      </c>
      <c r="AX1230" s="141">
        <v>9848.6849999999977</v>
      </c>
      <c r="AY1230" s="141">
        <v>9356.3257499999982</v>
      </c>
      <c r="AZ1230" s="141">
        <v>8863.9664999999986</v>
      </c>
      <c r="BA1230" s="141">
        <v>8371.6072499999991</v>
      </c>
      <c r="BB1230" s="141">
        <v>7879.2479999999996</v>
      </c>
      <c r="BC1230" s="141">
        <v>7386.8887500000001</v>
      </c>
      <c r="BD1230" s="141">
        <v>6894.5295000000006</v>
      </c>
      <c r="BE1230" s="141">
        <v>6402.170250000001</v>
      </c>
      <c r="BF1230" s="141">
        <v>5909.8110000000015</v>
      </c>
      <c r="BG1230" s="141">
        <v>5417.451750000002</v>
      </c>
      <c r="BH1230" s="141">
        <v>4925.0925000000025</v>
      </c>
      <c r="BI1230" s="141">
        <v>4432.733250000003</v>
      </c>
      <c r="BJ1230" s="141">
        <v>3940.374000000003</v>
      </c>
      <c r="BK1230" s="141">
        <v>3448.014750000003</v>
      </c>
      <c r="BL1230" s="141">
        <v>2955.655500000003</v>
      </c>
      <c r="BM1230" s="141">
        <v>2463.2962500000031</v>
      </c>
      <c r="BN1230" s="141">
        <v>1970.9370000000031</v>
      </c>
      <c r="BO1230" s="141">
        <v>1478.5777500000031</v>
      </c>
      <c r="BP1230" s="141">
        <v>986.21850000000313</v>
      </c>
    </row>
    <row r="1231" spans="4:68">
      <c r="D1231" s="174" t="s">
        <v>6335</v>
      </c>
      <c r="E1231" s="175">
        <v>39388.74</v>
      </c>
      <c r="F1231" s="174" t="s">
        <v>3409</v>
      </c>
      <c r="G1231" s="174" t="s">
        <v>6333</v>
      </c>
      <c r="H1231" s="174" t="s">
        <v>177</v>
      </c>
      <c r="I1231" s="174" t="s">
        <v>3098</v>
      </c>
      <c r="J1231" s="174" t="s">
        <v>6334</v>
      </c>
      <c r="K1231" s="174"/>
      <c r="L1231" s="174" t="s">
        <v>6062</v>
      </c>
      <c r="M1231" s="174" t="s">
        <v>6140</v>
      </c>
      <c r="N1231" s="176">
        <v>960</v>
      </c>
      <c r="O1231" s="174" t="s">
        <v>3407</v>
      </c>
      <c r="P1231" s="177">
        <v>26846</v>
      </c>
      <c r="Q1231" s="176">
        <v>480</v>
      </c>
      <c r="R1231" s="175">
        <v>19692.87</v>
      </c>
      <c r="S1231" s="175">
        <v>19695.87</v>
      </c>
      <c r="T1231" s="178">
        <v>0</v>
      </c>
      <c r="U1231" s="96">
        <v>2</v>
      </c>
      <c r="V1231" s="38" t="s">
        <v>112</v>
      </c>
      <c r="W1231" s="38"/>
      <c r="X1231" s="137">
        <v>492.35924999999997</v>
      </c>
      <c r="Y1231" s="138">
        <v>56066</v>
      </c>
      <c r="Z1231" s="179">
        <v>40</v>
      </c>
      <c r="AA1231" s="139">
        <v>2053</v>
      </c>
      <c r="AB1231" s="131"/>
      <c r="AC1231" s="38"/>
      <c r="AD1231" s="140">
        <v>19695.87</v>
      </c>
      <c r="AE1231" s="141">
        <v>19203.510749999998</v>
      </c>
      <c r="AF1231" s="141">
        <v>18711.151499999996</v>
      </c>
      <c r="AG1231" s="141">
        <v>18218.792249999995</v>
      </c>
      <c r="AH1231" s="141">
        <v>17726.432999999994</v>
      </c>
      <c r="AI1231" s="141">
        <v>17234.073749999992</v>
      </c>
      <c r="AJ1231" s="141">
        <v>16741.714499999991</v>
      </c>
      <c r="AK1231" s="141">
        <v>16249.355249999991</v>
      </c>
      <c r="AL1231" s="141">
        <v>15756.995999999992</v>
      </c>
      <c r="AM1231" s="141">
        <v>15264.636749999992</v>
      </c>
      <c r="AN1231" s="141">
        <v>14772.277499999993</v>
      </c>
      <c r="AO1231" s="141">
        <v>14279.918249999993</v>
      </c>
      <c r="AP1231" s="141">
        <v>13787.558999999994</v>
      </c>
      <c r="AQ1231" s="141">
        <v>13295.199749999994</v>
      </c>
      <c r="AR1231" s="141">
        <v>12802.840499999995</v>
      </c>
      <c r="AS1231" s="141">
        <v>12310.481249999995</v>
      </c>
      <c r="AT1231" s="141">
        <v>11818.121999999996</v>
      </c>
      <c r="AU1231" s="141">
        <v>11325.762749999996</v>
      </c>
      <c r="AV1231" s="141">
        <v>10833.403499999997</v>
      </c>
      <c r="AW1231" s="141">
        <v>10341.044249999997</v>
      </c>
      <c r="AX1231" s="141">
        <v>9848.6849999999977</v>
      </c>
      <c r="AY1231" s="141">
        <v>9356.3257499999982</v>
      </c>
      <c r="AZ1231" s="141">
        <v>8863.9664999999986</v>
      </c>
      <c r="BA1231" s="141">
        <v>8371.6072499999991</v>
      </c>
      <c r="BB1231" s="141">
        <v>7879.2479999999996</v>
      </c>
      <c r="BC1231" s="141">
        <v>7386.8887500000001</v>
      </c>
      <c r="BD1231" s="141">
        <v>6894.5295000000006</v>
      </c>
      <c r="BE1231" s="141">
        <v>6402.170250000001</v>
      </c>
      <c r="BF1231" s="141">
        <v>5909.8110000000015</v>
      </c>
      <c r="BG1231" s="141">
        <v>5417.451750000002</v>
      </c>
      <c r="BH1231" s="141">
        <v>4925.0925000000025</v>
      </c>
      <c r="BI1231" s="141">
        <v>4432.733250000003</v>
      </c>
      <c r="BJ1231" s="141">
        <v>3940.374000000003</v>
      </c>
      <c r="BK1231" s="141">
        <v>3448.014750000003</v>
      </c>
      <c r="BL1231" s="141">
        <v>2955.655500000003</v>
      </c>
      <c r="BM1231" s="141">
        <v>2463.2962500000031</v>
      </c>
      <c r="BN1231" s="141">
        <v>1970.9370000000031</v>
      </c>
      <c r="BO1231" s="141">
        <v>1478.5777500000031</v>
      </c>
      <c r="BP1231" s="141">
        <v>986.21850000000313</v>
      </c>
    </row>
    <row r="1232" spans="4:68">
      <c r="D1232" s="174" t="s">
        <v>6336</v>
      </c>
      <c r="E1232" s="175">
        <v>11595.85</v>
      </c>
      <c r="F1232" s="174" t="s">
        <v>3409</v>
      </c>
      <c r="G1232" s="174" t="s">
        <v>6337</v>
      </c>
      <c r="H1232" s="174" t="s">
        <v>177</v>
      </c>
      <c r="I1232" s="174" t="s">
        <v>3098</v>
      </c>
      <c r="J1232" s="174" t="s">
        <v>6338</v>
      </c>
      <c r="K1232" s="174"/>
      <c r="L1232" s="174" t="s">
        <v>3509</v>
      </c>
      <c r="M1232" s="174" t="s">
        <v>6157</v>
      </c>
      <c r="N1232" s="176">
        <v>960</v>
      </c>
      <c r="O1232" s="174" t="s">
        <v>3407</v>
      </c>
      <c r="P1232" s="177">
        <v>26846</v>
      </c>
      <c r="Q1232" s="176">
        <v>480</v>
      </c>
      <c r="R1232" s="175">
        <v>5797.41</v>
      </c>
      <c r="S1232" s="175">
        <v>5798.44</v>
      </c>
      <c r="T1232" s="178">
        <v>0</v>
      </c>
      <c r="U1232" s="96">
        <v>2</v>
      </c>
      <c r="V1232" s="38" t="s">
        <v>112</v>
      </c>
      <c r="W1232" s="38"/>
      <c r="X1232" s="137">
        <v>144.948125</v>
      </c>
      <c r="Y1232" s="138">
        <v>56066</v>
      </c>
      <c r="Z1232" s="179">
        <v>40</v>
      </c>
      <c r="AA1232" s="139">
        <v>2053</v>
      </c>
      <c r="AB1232" s="131"/>
      <c r="AC1232" s="38"/>
      <c r="AD1232" s="140">
        <v>5798.44</v>
      </c>
      <c r="AE1232" s="141">
        <v>5653.4918749999997</v>
      </c>
      <c r="AF1232" s="141">
        <v>5508.5437499999998</v>
      </c>
      <c r="AG1232" s="141">
        <v>5363.5956249999999</v>
      </c>
      <c r="AH1232" s="141">
        <v>5218.6475</v>
      </c>
      <c r="AI1232" s="141">
        <v>5073.6993750000001</v>
      </c>
      <c r="AJ1232" s="141">
        <v>4928.7512500000003</v>
      </c>
      <c r="AK1232" s="141">
        <v>4783.8031250000004</v>
      </c>
      <c r="AL1232" s="141">
        <v>4638.8550000000005</v>
      </c>
      <c r="AM1232" s="141">
        <v>4493.9068750000006</v>
      </c>
      <c r="AN1232" s="141">
        <v>4348.9587500000007</v>
      </c>
      <c r="AO1232" s="141">
        <v>4204.0106250000008</v>
      </c>
      <c r="AP1232" s="141">
        <v>4059.0625000000009</v>
      </c>
      <c r="AQ1232" s="141">
        <v>3914.114375000001</v>
      </c>
      <c r="AR1232" s="141">
        <v>3769.1662500000011</v>
      </c>
      <c r="AS1232" s="141">
        <v>3624.2181250000012</v>
      </c>
      <c r="AT1232" s="141">
        <v>3479.2700000000013</v>
      </c>
      <c r="AU1232" s="141">
        <v>3334.3218750000015</v>
      </c>
      <c r="AV1232" s="141">
        <v>3189.3737500000016</v>
      </c>
      <c r="AW1232" s="141">
        <v>3044.4256250000017</v>
      </c>
      <c r="AX1232" s="141">
        <v>2899.4775000000018</v>
      </c>
      <c r="AY1232" s="141">
        <v>2754.5293750000019</v>
      </c>
      <c r="AZ1232" s="141">
        <v>2609.581250000002</v>
      </c>
      <c r="BA1232" s="141">
        <v>2464.6331250000021</v>
      </c>
      <c r="BB1232" s="141">
        <v>2319.6850000000022</v>
      </c>
      <c r="BC1232" s="141">
        <v>2174.7368750000023</v>
      </c>
      <c r="BD1232" s="141">
        <v>2029.7887500000024</v>
      </c>
      <c r="BE1232" s="141">
        <v>1884.8406250000025</v>
      </c>
      <c r="BF1232" s="141">
        <v>1739.8925000000027</v>
      </c>
      <c r="BG1232" s="141">
        <v>1594.9443750000028</v>
      </c>
      <c r="BH1232" s="141">
        <v>1449.9962500000029</v>
      </c>
      <c r="BI1232" s="141">
        <v>1305.048125000003</v>
      </c>
      <c r="BJ1232" s="141">
        <v>1160.1000000000031</v>
      </c>
      <c r="BK1232" s="141">
        <v>1015.1518750000031</v>
      </c>
      <c r="BL1232" s="141">
        <v>870.20375000000308</v>
      </c>
      <c r="BM1232" s="141">
        <v>725.25562500000308</v>
      </c>
      <c r="BN1232" s="141">
        <v>580.30750000000307</v>
      </c>
      <c r="BO1232" s="141">
        <v>435.35937500000307</v>
      </c>
      <c r="BP1232" s="141">
        <v>290.41125000000306</v>
      </c>
    </row>
    <row r="1233" spans="4:68">
      <c r="D1233" s="174" t="s">
        <v>6339</v>
      </c>
      <c r="E1233" s="175">
        <v>11595.85</v>
      </c>
      <c r="F1233" s="174" t="s">
        <v>3409</v>
      </c>
      <c r="G1233" s="174" t="s">
        <v>6337</v>
      </c>
      <c r="H1233" s="174" t="s">
        <v>177</v>
      </c>
      <c r="I1233" s="174" t="s">
        <v>3098</v>
      </c>
      <c r="J1233" s="174" t="s">
        <v>6338</v>
      </c>
      <c r="K1233" s="174"/>
      <c r="L1233" s="174" t="s">
        <v>3509</v>
      </c>
      <c r="M1233" s="174" t="s">
        <v>6157</v>
      </c>
      <c r="N1233" s="176">
        <v>960</v>
      </c>
      <c r="O1233" s="174" t="s">
        <v>3407</v>
      </c>
      <c r="P1233" s="177">
        <v>26846</v>
      </c>
      <c r="Q1233" s="176">
        <v>480</v>
      </c>
      <c r="R1233" s="175">
        <v>5797.41</v>
      </c>
      <c r="S1233" s="175">
        <v>5798.44</v>
      </c>
      <c r="T1233" s="178">
        <v>0</v>
      </c>
      <c r="U1233" s="96">
        <v>2</v>
      </c>
      <c r="V1233" s="38" t="s">
        <v>112</v>
      </c>
      <c r="W1233" s="38"/>
      <c r="X1233" s="137">
        <v>144.948125</v>
      </c>
      <c r="Y1233" s="138">
        <v>56066</v>
      </c>
      <c r="Z1233" s="179">
        <v>40</v>
      </c>
      <c r="AA1233" s="139">
        <v>2053</v>
      </c>
      <c r="AB1233" s="131"/>
      <c r="AC1233" s="38"/>
      <c r="AD1233" s="140">
        <v>5798.44</v>
      </c>
      <c r="AE1233" s="141">
        <v>5653.4918749999997</v>
      </c>
      <c r="AF1233" s="141">
        <v>5508.5437499999998</v>
      </c>
      <c r="AG1233" s="141">
        <v>5363.5956249999999</v>
      </c>
      <c r="AH1233" s="141">
        <v>5218.6475</v>
      </c>
      <c r="AI1233" s="141">
        <v>5073.6993750000001</v>
      </c>
      <c r="AJ1233" s="141">
        <v>4928.7512500000003</v>
      </c>
      <c r="AK1233" s="141">
        <v>4783.8031250000004</v>
      </c>
      <c r="AL1233" s="141">
        <v>4638.8550000000005</v>
      </c>
      <c r="AM1233" s="141">
        <v>4493.9068750000006</v>
      </c>
      <c r="AN1233" s="141">
        <v>4348.9587500000007</v>
      </c>
      <c r="AO1233" s="141">
        <v>4204.0106250000008</v>
      </c>
      <c r="AP1233" s="141">
        <v>4059.0625000000009</v>
      </c>
      <c r="AQ1233" s="141">
        <v>3914.114375000001</v>
      </c>
      <c r="AR1233" s="141">
        <v>3769.1662500000011</v>
      </c>
      <c r="AS1233" s="141">
        <v>3624.2181250000012</v>
      </c>
      <c r="AT1233" s="141">
        <v>3479.2700000000013</v>
      </c>
      <c r="AU1233" s="141">
        <v>3334.3218750000015</v>
      </c>
      <c r="AV1233" s="141">
        <v>3189.3737500000016</v>
      </c>
      <c r="AW1233" s="141">
        <v>3044.4256250000017</v>
      </c>
      <c r="AX1233" s="141">
        <v>2899.4775000000018</v>
      </c>
      <c r="AY1233" s="141">
        <v>2754.5293750000019</v>
      </c>
      <c r="AZ1233" s="141">
        <v>2609.581250000002</v>
      </c>
      <c r="BA1233" s="141">
        <v>2464.6331250000021</v>
      </c>
      <c r="BB1233" s="141">
        <v>2319.6850000000022</v>
      </c>
      <c r="BC1233" s="141">
        <v>2174.7368750000023</v>
      </c>
      <c r="BD1233" s="141">
        <v>2029.7887500000024</v>
      </c>
      <c r="BE1233" s="141">
        <v>1884.8406250000025</v>
      </c>
      <c r="BF1233" s="141">
        <v>1739.8925000000027</v>
      </c>
      <c r="BG1233" s="141">
        <v>1594.9443750000028</v>
      </c>
      <c r="BH1233" s="141">
        <v>1449.9962500000029</v>
      </c>
      <c r="BI1233" s="141">
        <v>1305.048125000003</v>
      </c>
      <c r="BJ1233" s="141">
        <v>1160.1000000000031</v>
      </c>
      <c r="BK1233" s="141">
        <v>1015.1518750000031</v>
      </c>
      <c r="BL1233" s="141">
        <v>870.20375000000308</v>
      </c>
      <c r="BM1233" s="141">
        <v>725.25562500000308</v>
      </c>
      <c r="BN1233" s="141">
        <v>580.30750000000307</v>
      </c>
      <c r="BO1233" s="141">
        <v>435.35937500000307</v>
      </c>
      <c r="BP1233" s="141">
        <v>290.41125000000306</v>
      </c>
    </row>
    <row r="1234" spans="4:68">
      <c r="D1234" s="174" t="s">
        <v>6340</v>
      </c>
      <c r="E1234" s="175">
        <v>74314.69</v>
      </c>
      <c r="F1234" s="174" t="s">
        <v>3409</v>
      </c>
      <c r="G1234" s="174" t="s">
        <v>6341</v>
      </c>
      <c r="H1234" s="174" t="s">
        <v>177</v>
      </c>
      <c r="I1234" s="174" t="s">
        <v>3098</v>
      </c>
      <c r="J1234" s="174" t="s">
        <v>6342</v>
      </c>
      <c r="K1234" s="174"/>
      <c r="L1234" s="174" t="s">
        <v>3509</v>
      </c>
      <c r="M1234" s="174" t="s">
        <v>6122</v>
      </c>
      <c r="N1234" s="176">
        <v>960</v>
      </c>
      <c r="O1234" s="174" t="s">
        <v>3407</v>
      </c>
      <c r="P1234" s="177">
        <v>26846</v>
      </c>
      <c r="Q1234" s="176">
        <v>480</v>
      </c>
      <c r="R1234" s="175">
        <v>37154.71</v>
      </c>
      <c r="S1234" s="175">
        <v>37159.980000000003</v>
      </c>
      <c r="T1234" s="178">
        <v>0</v>
      </c>
      <c r="U1234" s="96">
        <v>2</v>
      </c>
      <c r="V1234" s="38" t="s">
        <v>112</v>
      </c>
      <c r="W1234" s="38"/>
      <c r="X1234" s="137">
        <v>928.93362500000001</v>
      </c>
      <c r="Y1234" s="138">
        <v>56066</v>
      </c>
      <c r="Z1234" s="179">
        <v>40</v>
      </c>
      <c r="AA1234" s="139">
        <v>2053</v>
      </c>
      <c r="AB1234" s="131"/>
      <c r="AC1234" s="38"/>
      <c r="AD1234" s="140">
        <v>37159.980000000003</v>
      </c>
      <c r="AE1234" s="141">
        <v>36231.046375000005</v>
      </c>
      <c r="AF1234" s="141">
        <v>35302.112750000008</v>
      </c>
      <c r="AG1234" s="141">
        <v>34373.17912500001</v>
      </c>
      <c r="AH1234" s="141">
        <v>33444.245500000012</v>
      </c>
      <c r="AI1234" s="141">
        <v>32515.31187500001</v>
      </c>
      <c r="AJ1234" s="141">
        <v>31586.378250000009</v>
      </c>
      <c r="AK1234" s="141">
        <v>30657.444625000007</v>
      </c>
      <c r="AL1234" s="141">
        <v>29728.511000000006</v>
      </c>
      <c r="AM1234" s="141">
        <v>28799.577375000004</v>
      </c>
      <c r="AN1234" s="141">
        <v>27870.643750000003</v>
      </c>
      <c r="AO1234" s="141">
        <v>26941.710125000001</v>
      </c>
      <c r="AP1234" s="141">
        <v>26012.7765</v>
      </c>
      <c r="AQ1234" s="141">
        <v>25083.842874999998</v>
      </c>
      <c r="AR1234" s="141">
        <v>24154.909249999997</v>
      </c>
      <c r="AS1234" s="141">
        <v>23225.975624999995</v>
      </c>
      <c r="AT1234" s="141">
        <v>22297.041999999994</v>
      </c>
      <c r="AU1234" s="141">
        <v>21368.108374999993</v>
      </c>
      <c r="AV1234" s="141">
        <v>20439.174749999991</v>
      </c>
      <c r="AW1234" s="141">
        <v>19510.24112499999</v>
      </c>
      <c r="AX1234" s="141">
        <v>18581.307499999988</v>
      </c>
      <c r="AY1234" s="141">
        <v>17652.373874999987</v>
      </c>
      <c r="AZ1234" s="141">
        <v>16723.440249999985</v>
      </c>
      <c r="BA1234" s="141">
        <v>15794.506624999985</v>
      </c>
      <c r="BB1234" s="141">
        <v>14865.572999999986</v>
      </c>
      <c r="BC1234" s="141">
        <v>13936.639374999986</v>
      </c>
      <c r="BD1234" s="141">
        <v>13007.705749999986</v>
      </c>
      <c r="BE1234" s="141">
        <v>12078.772124999987</v>
      </c>
      <c r="BF1234" s="141">
        <v>11149.838499999987</v>
      </c>
      <c r="BG1234" s="141">
        <v>10220.904874999987</v>
      </c>
      <c r="BH1234" s="141">
        <v>9291.9712499999878</v>
      </c>
      <c r="BI1234" s="141">
        <v>8363.0376249999881</v>
      </c>
      <c r="BJ1234" s="141">
        <v>7434.1039999999884</v>
      </c>
      <c r="BK1234" s="141">
        <v>6505.1703749999888</v>
      </c>
      <c r="BL1234" s="141">
        <v>5576.2367499999891</v>
      </c>
      <c r="BM1234" s="141">
        <v>4647.3031249999894</v>
      </c>
      <c r="BN1234" s="141">
        <v>3718.3694999999893</v>
      </c>
      <c r="BO1234" s="141">
        <v>2789.4358749999892</v>
      </c>
      <c r="BP1234" s="141">
        <v>1860.5022499999891</v>
      </c>
    </row>
    <row r="1235" spans="4:68">
      <c r="D1235" s="174" t="s">
        <v>6343</v>
      </c>
      <c r="E1235" s="175">
        <v>74314.69</v>
      </c>
      <c r="F1235" s="174" t="s">
        <v>3409</v>
      </c>
      <c r="G1235" s="174" t="s">
        <v>6341</v>
      </c>
      <c r="H1235" s="174" t="s">
        <v>177</v>
      </c>
      <c r="I1235" s="174" t="s">
        <v>3098</v>
      </c>
      <c r="J1235" s="174" t="s">
        <v>6342</v>
      </c>
      <c r="K1235" s="174"/>
      <c r="L1235" s="174" t="s">
        <v>3509</v>
      </c>
      <c r="M1235" s="174" t="s">
        <v>6157</v>
      </c>
      <c r="N1235" s="176">
        <v>960</v>
      </c>
      <c r="O1235" s="174" t="s">
        <v>3407</v>
      </c>
      <c r="P1235" s="177">
        <v>26846</v>
      </c>
      <c r="Q1235" s="176">
        <v>480</v>
      </c>
      <c r="R1235" s="175">
        <v>37154.71</v>
      </c>
      <c r="S1235" s="175">
        <v>37159.980000000003</v>
      </c>
      <c r="T1235" s="178">
        <v>0</v>
      </c>
      <c r="U1235" s="96">
        <v>2</v>
      </c>
      <c r="V1235" s="38" t="s">
        <v>112</v>
      </c>
      <c r="W1235" s="38"/>
      <c r="X1235" s="137">
        <v>928.93362500000001</v>
      </c>
      <c r="Y1235" s="138">
        <v>56066</v>
      </c>
      <c r="Z1235" s="179">
        <v>40</v>
      </c>
      <c r="AA1235" s="139">
        <v>2053</v>
      </c>
      <c r="AB1235" s="131"/>
      <c r="AC1235" s="38"/>
      <c r="AD1235" s="140">
        <v>37159.980000000003</v>
      </c>
      <c r="AE1235" s="141">
        <v>36231.046375000005</v>
      </c>
      <c r="AF1235" s="141">
        <v>35302.112750000008</v>
      </c>
      <c r="AG1235" s="141">
        <v>34373.17912500001</v>
      </c>
      <c r="AH1235" s="141">
        <v>33444.245500000012</v>
      </c>
      <c r="AI1235" s="141">
        <v>32515.31187500001</v>
      </c>
      <c r="AJ1235" s="141">
        <v>31586.378250000009</v>
      </c>
      <c r="AK1235" s="141">
        <v>30657.444625000007</v>
      </c>
      <c r="AL1235" s="141">
        <v>29728.511000000006</v>
      </c>
      <c r="AM1235" s="141">
        <v>28799.577375000004</v>
      </c>
      <c r="AN1235" s="141">
        <v>27870.643750000003</v>
      </c>
      <c r="AO1235" s="141">
        <v>26941.710125000001</v>
      </c>
      <c r="AP1235" s="141">
        <v>26012.7765</v>
      </c>
      <c r="AQ1235" s="141">
        <v>25083.842874999998</v>
      </c>
      <c r="AR1235" s="141">
        <v>24154.909249999997</v>
      </c>
      <c r="AS1235" s="141">
        <v>23225.975624999995</v>
      </c>
      <c r="AT1235" s="141">
        <v>22297.041999999994</v>
      </c>
      <c r="AU1235" s="141">
        <v>21368.108374999993</v>
      </c>
      <c r="AV1235" s="141">
        <v>20439.174749999991</v>
      </c>
      <c r="AW1235" s="141">
        <v>19510.24112499999</v>
      </c>
      <c r="AX1235" s="141">
        <v>18581.307499999988</v>
      </c>
      <c r="AY1235" s="141">
        <v>17652.373874999987</v>
      </c>
      <c r="AZ1235" s="141">
        <v>16723.440249999985</v>
      </c>
      <c r="BA1235" s="141">
        <v>15794.506624999985</v>
      </c>
      <c r="BB1235" s="141">
        <v>14865.572999999986</v>
      </c>
      <c r="BC1235" s="141">
        <v>13936.639374999986</v>
      </c>
      <c r="BD1235" s="141">
        <v>13007.705749999986</v>
      </c>
      <c r="BE1235" s="141">
        <v>12078.772124999987</v>
      </c>
      <c r="BF1235" s="141">
        <v>11149.838499999987</v>
      </c>
      <c r="BG1235" s="141">
        <v>10220.904874999987</v>
      </c>
      <c r="BH1235" s="141">
        <v>9291.9712499999878</v>
      </c>
      <c r="BI1235" s="141">
        <v>8363.0376249999881</v>
      </c>
      <c r="BJ1235" s="141">
        <v>7434.1039999999884</v>
      </c>
      <c r="BK1235" s="141">
        <v>6505.1703749999888</v>
      </c>
      <c r="BL1235" s="141">
        <v>5576.2367499999891</v>
      </c>
      <c r="BM1235" s="141">
        <v>4647.3031249999894</v>
      </c>
      <c r="BN1235" s="141">
        <v>3718.3694999999893</v>
      </c>
      <c r="BO1235" s="141">
        <v>2789.4358749999892</v>
      </c>
      <c r="BP1235" s="141">
        <v>1860.5022499999891</v>
      </c>
    </row>
    <row r="1236" spans="4:68">
      <c r="D1236" s="174" t="s">
        <v>6344</v>
      </c>
      <c r="E1236" s="175">
        <v>19908.22</v>
      </c>
      <c r="F1236" s="174" t="s">
        <v>3409</v>
      </c>
      <c r="G1236" s="174" t="s">
        <v>6345</v>
      </c>
      <c r="H1236" s="174" t="s">
        <v>177</v>
      </c>
      <c r="I1236" s="174" t="s">
        <v>3098</v>
      </c>
      <c r="J1236" s="174" t="s">
        <v>6346</v>
      </c>
      <c r="K1236" s="174"/>
      <c r="L1236" s="174" t="s">
        <v>6062</v>
      </c>
      <c r="M1236" s="174" t="s">
        <v>6176</v>
      </c>
      <c r="N1236" s="176">
        <v>960</v>
      </c>
      <c r="O1236" s="174" t="s">
        <v>3407</v>
      </c>
      <c r="P1236" s="177">
        <v>27211</v>
      </c>
      <c r="Q1236" s="176">
        <v>468</v>
      </c>
      <c r="R1236" s="175">
        <v>9704.5300000000007</v>
      </c>
      <c r="S1236" s="175">
        <v>10203.69</v>
      </c>
      <c r="T1236" s="178">
        <v>0</v>
      </c>
      <c r="U1236" s="96">
        <v>2</v>
      </c>
      <c r="V1236" s="38" t="s">
        <v>112</v>
      </c>
      <c r="W1236" s="38"/>
      <c r="X1236" s="137">
        <v>248.85275000000001</v>
      </c>
      <c r="Y1236" s="138">
        <v>56431</v>
      </c>
      <c r="Z1236" s="179">
        <v>41</v>
      </c>
      <c r="AA1236" s="139">
        <v>2054</v>
      </c>
      <c r="AB1236" s="131"/>
      <c r="AC1236" s="38"/>
      <c r="AD1236" s="140">
        <v>10203.69</v>
      </c>
      <c r="AE1236" s="141">
        <v>9954.8372500000005</v>
      </c>
      <c r="AF1236" s="141">
        <v>9705.9845000000005</v>
      </c>
      <c r="AG1236" s="141">
        <v>9457.1317500000005</v>
      </c>
      <c r="AH1236" s="141">
        <v>9208.2790000000005</v>
      </c>
      <c r="AI1236" s="141">
        <v>8959.4262500000004</v>
      </c>
      <c r="AJ1236" s="141">
        <v>8710.5735000000004</v>
      </c>
      <c r="AK1236" s="141">
        <v>8461.7207500000004</v>
      </c>
      <c r="AL1236" s="141">
        <v>8212.8680000000004</v>
      </c>
      <c r="AM1236" s="141">
        <v>7964.0152500000004</v>
      </c>
      <c r="AN1236" s="141">
        <v>7715.1625000000004</v>
      </c>
      <c r="AO1236" s="141">
        <v>7466.3097500000003</v>
      </c>
      <c r="AP1236" s="141">
        <v>7217.4570000000003</v>
      </c>
      <c r="AQ1236" s="141">
        <v>6968.6042500000003</v>
      </c>
      <c r="AR1236" s="141">
        <v>6719.7515000000003</v>
      </c>
      <c r="AS1236" s="141">
        <v>6470.8987500000003</v>
      </c>
      <c r="AT1236" s="141">
        <v>6222.0460000000003</v>
      </c>
      <c r="AU1236" s="141">
        <v>5973.1932500000003</v>
      </c>
      <c r="AV1236" s="141">
        <v>5724.3405000000002</v>
      </c>
      <c r="AW1236" s="141">
        <v>5475.4877500000002</v>
      </c>
      <c r="AX1236" s="141">
        <v>5226.6350000000002</v>
      </c>
      <c r="AY1236" s="141">
        <v>4977.7822500000002</v>
      </c>
      <c r="AZ1236" s="141">
        <v>4728.9295000000002</v>
      </c>
      <c r="BA1236" s="141">
        <v>4480.0767500000002</v>
      </c>
      <c r="BB1236" s="141">
        <v>4231.2240000000002</v>
      </c>
      <c r="BC1236" s="141">
        <v>3982.3712500000001</v>
      </c>
      <c r="BD1236" s="141">
        <v>3733.5185000000001</v>
      </c>
      <c r="BE1236" s="141">
        <v>3484.6657500000001</v>
      </c>
      <c r="BF1236" s="141">
        <v>3235.8130000000001</v>
      </c>
      <c r="BG1236" s="141">
        <v>2986.9602500000001</v>
      </c>
      <c r="BH1236" s="141">
        <v>2738.1075000000001</v>
      </c>
      <c r="BI1236" s="141">
        <v>2489.2547500000001</v>
      </c>
      <c r="BJ1236" s="141">
        <v>2240.402</v>
      </c>
      <c r="BK1236" s="141">
        <v>1991.54925</v>
      </c>
      <c r="BL1236" s="141">
        <v>1742.6965</v>
      </c>
      <c r="BM1236" s="141">
        <v>1493.84375</v>
      </c>
      <c r="BN1236" s="141">
        <v>1244.991</v>
      </c>
      <c r="BO1236" s="141">
        <v>996.13824999999997</v>
      </c>
      <c r="BP1236" s="141">
        <v>747.28549999999996</v>
      </c>
    </row>
    <row r="1237" spans="4:68">
      <c r="D1237" s="174" t="s">
        <v>6347</v>
      </c>
      <c r="E1237" s="175">
        <v>68920.600000000006</v>
      </c>
      <c r="F1237" s="174" t="s">
        <v>3409</v>
      </c>
      <c r="G1237" s="174" t="s">
        <v>6348</v>
      </c>
      <c r="H1237" s="174" t="s">
        <v>177</v>
      </c>
      <c r="I1237" s="174" t="s">
        <v>3098</v>
      </c>
      <c r="J1237" s="174" t="s">
        <v>6349</v>
      </c>
      <c r="K1237" s="174"/>
      <c r="L1237" s="174" t="s">
        <v>3509</v>
      </c>
      <c r="M1237" s="174" t="s">
        <v>6122</v>
      </c>
      <c r="N1237" s="176">
        <v>960</v>
      </c>
      <c r="O1237" s="174" t="s">
        <v>3407</v>
      </c>
      <c r="P1237" s="177">
        <v>27211</v>
      </c>
      <c r="Q1237" s="176">
        <v>468</v>
      </c>
      <c r="R1237" s="175">
        <v>33596.29</v>
      </c>
      <c r="S1237" s="175">
        <v>35324.31</v>
      </c>
      <c r="T1237" s="178">
        <v>0</v>
      </c>
      <c r="U1237" s="96">
        <v>2</v>
      </c>
      <c r="V1237" s="38" t="s">
        <v>112</v>
      </c>
      <c r="W1237" s="38"/>
      <c r="X1237" s="137">
        <v>861.50750000000005</v>
      </c>
      <c r="Y1237" s="138">
        <v>56431</v>
      </c>
      <c r="Z1237" s="179">
        <v>41</v>
      </c>
      <c r="AA1237" s="139">
        <v>2054</v>
      </c>
      <c r="AB1237" s="131"/>
      <c r="AC1237" s="38"/>
      <c r="AD1237" s="140">
        <v>35324.31</v>
      </c>
      <c r="AE1237" s="141">
        <v>34462.802499999998</v>
      </c>
      <c r="AF1237" s="141">
        <v>33601.294999999998</v>
      </c>
      <c r="AG1237" s="141">
        <v>32739.787499999999</v>
      </c>
      <c r="AH1237" s="141">
        <v>31878.28</v>
      </c>
      <c r="AI1237" s="141">
        <v>31016.772499999999</v>
      </c>
      <c r="AJ1237" s="141">
        <v>30155.264999999999</v>
      </c>
      <c r="AK1237" s="141">
        <v>29293.7575</v>
      </c>
      <c r="AL1237" s="141">
        <v>28432.25</v>
      </c>
      <c r="AM1237" s="141">
        <v>27570.7425</v>
      </c>
      <c r="AN1237" s="141">
        <v>26709.235000000001</v>
      </c>
      <c r="AO1237" s="141">
        <v>25847.727500000001</v>
      </c>
      <c r="AP1237" s="141">
        <v>24986.22</v>
      </c>
      <c r="AQ1237" s="141">
        <v>24124.712500000001</v>
      </c>
      <c r="AR1237" s="141">
        <v>23263.205000000002</v>
      </c>
      <c r="AS1237" s="141">
        <v>22401.697500000002</v>
      </c>
      <c r="AT1237" s="141">
        <v>21540.190000000002</v>
      </c>
      <c r="AU1237" s="141">
        <v>20678.682500000003</v>
      </c>
      <c r="AV1237" s="141">
        <v>19817.175000000003</v>
      </c>
      <c r="AW1237" s="141">
        <v>18955.667500000003</v>
      </c>
      <c r="AX1237" s="141">
        <v>18094.160000000003</v>
      </c>
      <c r="AY1237" s="141">
        <v>17232.652500000004</v>
      </c>
      <c r="AZ1237" s="141">
        <v>16371.145000000004</v>
      </c>
      <c r="BA1237" s="141">
        <v>15509.637500000004</v>
      </c>
      <c r="BB1237" s="141">
        <v>14648.130000000005</v>
      </c>
      <c r="BC1237" s="141">
        <v>13786.622500000005</v>
      </c>
      <c r="BD1237" s="141">
        <v>12925.115000000005</v>
      </c>
      <c r="BE1237" s="141">
        <v>12063.607500000006</v>
      </c>
      <c r="BF1237" s="141">
        <v>11202.100000000006</v>
      </c>
      <c r="BG1237" s="141">
        <v>10340.592500000006</v>
      </c>
      <c r="BH1237" s="141">
        <v>9479.0850000000064</v>
      </c>
      <c r="BI1237" s="141">
        <v>8617.5775000000067</v>
      </c>
      <c r="BJ1237" s="141">
        <v>7756.070000000007</v>
      </c>
      <c r="BK1237" s="141">
        <v>6894.5625000000073</v>
      </c>
      <c r="BL1237" s="141">
        <v>6033.0550000000076</v>
      </c>
      <c r="BM1237" s="141">
        <v>5171.5475000000079</v>
      </c>
      <c r="BN1237" s="141">
        <v>4310.0400000000081</v>
      </c>
      <c r="BO1237" s="141">
        <v>3448.532500000008</v>
      </c>
      <c r="BP1237" s="141">
        <v>2587.0250000000078</v>
      </c>
    </row>
    <row r="1238" spans="4:68">
      <c r="D1238" s="174" t="s">
        <v>6350</v>
      </c>
      <c r="E1238" s="175">
        <v>15624.58</v>
      </c>
      <c r="F1238" s="174" t="s">
        <v>3409</v>
      </c>
      <c r="G1238" s="174" t="s">
        <v>6351</v>
      </c>
      <c r="H1238" s="174" t="s">
        <v>177</v>
      </c>
      <c r="I1238" s="174" t="s">
        <v>3098</v>
      </c>
      <c r="J1238" s="174" t="s">
        <v>6352</v>
      </c>
      <c r="K1238" s="174"/>
      <c r="L1238" s="174" t="s">
        <v>6062</v>
      </c>
      <c r="M1238" s="174" t="s">
        <v>6122</v>
      </c>
      <c r="N1238" s="176">
        <v>960</v>
      </c>
      <c r="O1238" s="174" t="s">
        <v>3407</v>
      </c>
      <c r="P1238" s="177">
        <v>27942</v>
      </c>
      <c r="Q1238" s="176">
        <v>444</v>
      </c>
      <c r="R1238" s="175">
        <v>7225.72</v>
      </c>
      <c r="S1238" s="175">
        <v>8398.86</v>
      </c>
      <c r="T1238" s="178">
        <v>0</v>
      </c>
      <c r="U1238" s="96">
        <v>2</v>
      </c>
      <c r="V1238" s="38" t="s">
        <v>112</v>
      </c>
      <c r="W1238" s="38"/>
      <c r="X1238" s="137">
        <v>195.30725000000001</v>
      </c>
      <c r="Y1238" s="138">
        <v>57162</v>
      </c>
      <c r="Z1238" s="179">
        <v>43</v>
      </c>
      <c r="AA1238" s="139">
        <v>2056</v>
      </c>
      <c r="AB1238" s="131"/>
      <c r="AC1238" s="38"/>
      <c r="AD1238" s="140">
        <v>8398.86</v>
      </c>
      <c r="AE1238" s="141">
        <v>8203.5527500000007</v>
      </c>
      <c r="AF1238" s="141">
        <v>8008.2455000000009</v>
      </c>
      <c r="AG1238" s="141">
        <v>7812.9382500000011</v>
      </c>
      <c r="AH1238" s="141">
        <v>7617.6310000000012</v>
      </c>
      <c r="AI1238" s="141">
        <v>7422.3237500000014</v>
      </c>
      <c r="AJ1238" s="141">
        <v>7227.0165000000015</v>
      </c>
      <c r="AK1238" s="141">
        <v>7031.7092500000017</v>
      </c>
      <c r="AL1238" s="141">
        <v>6836.4020000000019</v>
      </c>
      <c r="AM1238" s="141">
        <v>6641.094750000002</v>
      </c>
      <c r="AN1238" s="141">
        <v>6445.7875000000022</v>
      </c>
      <c r="AO1238" s="141">
        <v>6250.4802500000023</v>
      </c>
      <c r="AP1238" s="141">
        <v>6055.1730000000025</v>
      </c>
      <c r="AQ1238" s="141">
        <v>5859.8657500000027</v>
      </c>
      <c r="AR1238" s="141">
        <v>5664.5585000000028</v>
      </c>
      <c r="AS1238" s="141">
        <v>5469.251250000003</v>
      </c>
      <c r="AT1238" s="141">
        <v>5273.9440000000031</v>
      </c>
      <c r="AU1238" s="141">
        <v>5078.6367500000033</v>
      </c>
      <c r="AV1238" s="141">
        <v>4883.3295000000035</v>
      </c>
      <c r="AW1238" s="141">
        <v>4688.0222500000036</v>
      </c>
      <c r="AX1238" s="141">
        <v>4492.7150000000038</v>
      </c>
      <c r="AY1238" s="141">
        <v>4297.4077500000039</v>
      </c>
      <c r="AZ1238" s="141">
        <v>4102.1005000000041</v>
      </c>
      <c r="BA1238" s="141">
        <v>3906.7932500000043</v>
      </c>
      <c r="BB1238" s="141">
        <v>3711.4860000000044</v>
      </c>
      <c r="BC1238" s="141">
        <v>3516.1787500000046</v>
      </c>
      <c r="BD1238" s="141">
        <v>3320.8715000000047</v>
      </c>
      <c r="BE1238" s="141">
        <v>3125.5642500000049</v>
      </c>
      <c r="BF1238" s="141">
        <v>2930.2570000000051</v>
      </c>
      <c r="BG1238" s="141">
        <v>2734.9497500000052</v>
      </c>
      <c r="BH1238" s="141">
        <v>2539.6425000000054</v>
      </c>
      <c r="BI1238" s="141">
        <v>2344.3352500000055</v>
      </c>
      <c r="BJ1238" s="141">
        <v>2149.0280000000057</v>
      </c>
      <c r="BK1238" s="141">
        <v>1953.7207500000056</v>
      </c>
      <c r="BL1238" s="141">
        <v>1758.4135000000056</v>
      </c>
      <c r="BM1238" s="141">
        <v>1563.1062500000055</v>
      </c>
      <c r="BN1238" s="141">
        <v>1367.7990000000054</v>
      </c>
      <c r="BO1238" s="141">
        <v>1172.4917500000054</v>
      </c>
      <c r="BP1238" s="141">
        <v>977.1845000000053</v>
      </c>
    </row>
    <row r="1239" spans="4:68">
      <c r="D1239" s="174" t="s">
        <v>6353</v>
      </c>
      <c r="E1239" s="175">
        <v>22316.09</v>
      </c>
      <c r="F1239" s="174" t="s">
        <v>3409</v>
      </c>
      <c r="G1239" s="174" t="s">
        <v>6354</v>
      </c>
      <c r="H1239" s="174" t="s">
        <v>177</v>
      </c>
      <c r="I1239" s="174" t="s">
        <v>3098</v>
      </c>
      <c r="J1239" s="174" t="s">
        <v>6355</v>
      </c>
      <c r="K1239" s="174"/>
      <c r="L1239" s="174" t="s">
        <v>3509</v>
      </c>
      <c r="M1239" s="174" t="s">
        <v>6176</v>
      </c>
      <c r="N1239" s="176">
        <v>960</v>
      </c>
      <c r="O1239" s="174" t="s">
        <v>3407</v>
      </c>
      <c r="P1239" s="177">
        <v>26846</v>
      </c>
      <c r="Q1239" s="176">
        <v>480</v>
      </c>
      <c r="R1239" s="175">
        <v>11157.26</v>
      </c>
      <c r="S1239" s="175">
        <v>11158.83</v>
      </c>
      <c r="T1239" s="178">
        <v>0</v>
      </c>
      <c r="U1239" s="96">
        <v>2</v>
      </c>
      <c r="V1239" s="38" t="s">
        <v>112</v>
      </c>
      <c r="W1239" s="38"/>
      <c r="X1239" s="137">
        <v>278.95112500000005</v>
      </c>
      <c r="Y1239" s="138">
        <v>56066</v>
      </c>
      <c r="Z1239" s="179">
        <v>40</v>
      </c>
      <c r="AA1239" s="139">
        <v>2053</v>
      </c>
      <c r="AB1239" s="131"/>
      <c r="AC1239" s="38"/>
      <c r="AD1239" s="140">
        <v>11158.83</v>
      </c>
      <c r="AE1239" s="141">
        <v>10879.878875</v>
      </c>
      <c r="AF1239" s="141">
        <v>10600.927750000001</v>
      </c>
      <c r="AG1239" s="141">
        <v>10321.976625000001</v>
      </c>
      <c r="AH1239" s="141">
        <v>10043.025500000002</v>
      </c>
      <c r="AI1239" s="141">
        <v>9764.074375000002</v>
      </c>
      <c r="AJ1239" s="141">
        <v>9485.1232500000024</v>
      </c>
      <c r="AK1239" s="141">
        <v>9206.1721250000028</v>
      </c>
      <c r="AL1239" s="141">
        <v>8927.2210000000032</v>
      </c>
      <c r="AM1239" s="141">
        <v>8648.2698750000036</v>
      </c>
      <c r="AN1239" s="141">
        <v>8369.318750000004</v>
      </c>
      <c r="AO1239" s="141">
        <v>8090.3676250000044</v>
      </c>
      <c r="AP1239" s="141">
        <v>7811.4165000000048</v>
      </c>
      <c r="AQ1239" s="141">
        <v>7532.4653750000052</v>
      </c>
      <c r="AR1239" s="141">
        <v>7253.5142500000056</v>
      </c>
      <c r="AS1239" s="141">
        <v>6974.563125000006</v>
      </c>
      <c r="AT1239" s="141">
        <v>6695.6120000000064</v>
      </c>
      <c r="AU1239" s="141">
        <v>6416.6608750000069</v>
      </c>
      <c r="AV1239" s="141">
        <v>6137.7097500000073</v>
      </c>
      <c r="AW1239" s="141">
        <v>5858.7586250000077</v>
      </c>
      <c r="AX1239" s="141">
        <v>5579.8075000000081</v>
      </c>
      <c r="AY1239" s="141">
        <v>5300.8563750000085</v>
      </c>
      <c r="AZ1239" s="141">
        <v>5021.9052500000089</v>
      </c>
      <c r="BA1239" s="141">
        <v>4742.9541250000093</v>
      </c>
      <c r="BB1239" s="141">
        <v>4464.0030000000097</v>
      </c>
      <c r="BC1239" s="141">
        <v>4185.0518750000101</v>
      </c>
      <c r="BD1239" s="141">
        <v>3906.1007500000101</v>
      </c>
      <c r="BE1239" s="141">
        <v>3627.14962500001</v>
      </c>
      <c r="BF1239" s="141">
        <v>3348.19850000001</v>
      </c>
      <c r="BG1239" s="141">
        <v>3069.2473750000099</v>
      </c>
      <c r="BH1239" s="141">
        <v>2790.2962500000099</v>
      </c>
      <c r="BI1239" s="141">
        <v>2511.3451250000098</v>
      </c>
      <c r="BJ1239" s="141">
        <v>2232.3940000000098</v>
      </c>
      <c r="BK1239" s="141">
        <v>1953.4428750000097</v>
      </c>
      <c r="BL1239" s="141">
        <v>1674.4917500000097</v>
      </c>
      <c r="BM1239" s="141">
        <v>1395.5406250000096</v>
      </c>
      <c r="BN1239" s="141">
        <v>1116.5895000000096</v>
      </c>
      <c r="BO1239" s="141">
        <v>837.63837500000955</v>
      </c>
      <c r="BP1239" s="141">
        <v>558.6872500000095</v>
      </c>
    </row>
    <row r="1240" spans="4:68">
      <c r="D1240" s="174" t="s">
        <v>6356</v>
      </c>
      <c r="E1240" s="175">
        <v>14869.2</v>
      </c>
      <c r="F1240" s="174" t="s">
        <v>3409</v>
      </c>
      <c r="G1240" s="174" t="s">
        <v>6357</v>
      </c>
      <c r="H1240" s="174" t="s">
        <v>177</v>
      </c>
      <c r="I1240" s="174" t="s">
        <v>3098</v>
      </c>
      <c r="J1240" s="174" t="s">
        <v>6358</v>
      </c>
      <c r="K1240" s="174"/>
      <c r="L1240" s="174" t="s">
        <v>6062</v>
      </c>
      <c r="M1240" s="174" t="s">
        <v>6122</v>
      </c>
      <c r="N1240" s="176">
        <v>960</v>
      </c>
      <c r="O1240" s="174" t="s">
        <v>3407</v>
      </c>
      <c r="P1240" s="177">
        <v>27576</v>
      </c>
      <c r="Q1240" s="176">
        <v>456</v>
      </c>
      <c r="R1240" s="175">
        <v>7062.28</v>
      </c>
      <c r="S1240" s="175">
        <v>7806.92</v>
      </c>
      <c r="T1240" s="178">
        <v>0</v>
      </c>
      <c r="U1240" s="96">
        <v>2</v>
      </c>
      <c r="V1240" s="38" t="s">
        <v>112</v>
      </c>
      <c r="W1240" s="38"/>
      <c r="X1240" s="137">
        <v>185.86500000000001</v>
      </c>
      <c r="Y1240" s="138">
        <v>56796</v>
      </c>
      <c r="Z1240" s="179">
        <v>42</v>
      </c>
      <c r="AA1240" s="139">
        <v>2055</v>
      </c>
      <c r="AB1240" s="131"/>
      <c r="AC1240" s="38"/>
      <c r="AD1240" s="140">
        <v>7806.92</v>
      </c>
      <c r="AE1240" s="141">
        <v>7621.0550000000003</v>
      </c>
      <c r="AF1240" s="141">
        <v>7435.1900000000005</v>
      </c>
      <c r="AG1240" s="141">
        <v>7249.3250000000007</v>
      </c>
      <c r="AH1240" s="141">
        <v>7063.4600000000009</v>
      </c>
      <c r="AI1240" s="141">
        <v>6877.5950000000012</v>
      </c>
      <c r="AJ1240" s="141">
        <v>6691.7300000000014</v>
      </c>
      <c r="AK1240" s="141">
        <v>6505.8650000000016</v>
      </c>
      <c r="AL1240" s="141">
        <v>6320.0000000000018</v>
      </c>
      <c r="AM1240" s="141">
        <v>6134.135000000002</v>
      </c>
      <c r="AN1240" s="141">
        <v>5948.2700000000023</v>
      </c>
      <c r="AO1240" s="141">
        <v>5762.4050000000025</v>
      </c>
      <c r="AP1240" s="141">
        <v>5576.5400000000027</v>
      </c>
      <c r="AQ1240" s="141">
        <v>5390.6750000000029</v>
      </c>
      <c r="AR1240" s="141">
        <v>5204.8100000000031</v>
      </c>
      <c r="AS1240" s="141">
        <v>5018.9450000000033</v>
      </c>
      <c r="AT1240" s="141">
        <v>4833.0800000000036</v>
      </c>
      <c r="AU1240" s="141">
        <v>4647.2150000000038</v>
      </c>
      <c r="AV1240" s="141">
        <v>4461.350000000004</v>
      </c>
      <c r="AW1240" s="141">
        <v>4275.4850000000042</v>
      </c>
      <c r="AX1240" s="141">
        <v>4089.6200000000044</v>
      </c>
      <c r="AY1240" s="141">
        <v>3903.7550000000047</v>
      </c>
      <c r="AZ1240" s="141">
        <v>3717.8900000000049</v>
      </c>
      <c r="BA1240" s="141">
        <v>3532.0250000000051</v>
      </c>
      <c r="BB1240" s="141">
        <v>3346.1600000000053</v>
      </c>
      <c r="BC1240" s="141">
        <v>3160.2950000000055</v>
      </c>
      <c r="BD1240" s="141">
        <v>2974.4300000000057</v>
      </c>
      <c r="BE1240" s="141">
        <v>2788.565000000006</v>
      </c>
      <c r="BF1240" s="141">
        <v>2602.7000000000062</v>
      </c>
      <c r="BG1240" s="141">
        <v>2416.8350000000064</v>
      </c>
      <c r="BH1240" s="141">
        <v>2230.9700000000066</v>
      </c>
      <c r="BI1240" s="141">
        <v>2045.1050000000066</v>
      </c>
      <c r="BJ1240" s="141">
        <v>1859.2400000000066</v>
      </c>
      <c r="BK1240" s="141">
        <v>1673.3750000000066</v>
      </c>
      <c r="BL1240" s="141">
        <v>1487.5100000000066</v>
      </c>
      <c r="BM1240" s="141">
        <v>1301.6450000000066</v>
      </c>
      <c r="BN1240" s="141">
        <v>1115.7800000000066</v>
      </c>
      <c r="BO1240" s="141">
        <v>929.91500000000656</v>
      </c>
      <c r="BP1240" s="141">
        <v>744.05000000000655</v>
      </c>
    </row>
    <row r="1241" spans="4:68">
      <c r="D1241" s="174" t="s">
        <v>6359</v>
      </c>
      <c r="E1241" s="175">
        <v>49997.919999999998</v>
      </c>
      <c r="F1241" s="174" t="s">
        <v>3409</v>
      </c>
      <c r="G1241" s="174" t="s">
        <v>6360</v>
      </c>
      <c r="H1241" s="174" t="s">
        <v>177</v>
      </c>
      <c r="I1241" s="174" t="s">
        <v>3098</v>
      </c>
      <c r="J1241" s="174" t="s">
        <v>6361</v>
      </c>
      <c r="K1241" s="174"/>
      <c r="L1241" s="174" t="s">
        <v>3509</v>
      </c>
      <c r="M1241" s="174" t="s">
        <v>6122</v>
      </c>
      <c r="N1241" s="176">
        <v>960</v>
      </c>
      <c r="O1241" s="174" t="s">
        <v>3407</v>
      </c>
      <c r="P1241" s="177">
        <v>27211</v>
      </c>
      <c r="Q1241" s="176">
        <v>468</v>
      </c>
      <c r="R1241" s="175">
        <v>24372.19</v>
      </c>
      <c r="S1241" s="175">
        <v>25625.73</v>
      </c>
      <c r="T1241" s="178">
        <v>0</v>
      </c>
      <c r="U1241" s="96">
        <v>2</v>
      </c>
      <c r="V1241" s="38" t="s">
        <v>112</v>
      </c>
      <c r="W1241" s="38"/>
      <c r="X1241" s="137">
        <v>624.97400000000005</v>
      </c>
      <c r="Y1241" s="138">
        <v>56431</v>
      </c>
      <c r="Z1241" s="179">
        <v>41</v>
      </c>
      <c r="AA1241" s="139">
        <v>2054</v>
      </c>
      <c r="AB1241" s="131"/>
      <c r="AC1241" s="38"/>
      <c r="AD1241" s="140">
        <v>25625.73</v>
      </c>
      <c r="AE1241" s="141">
        <v>25000.756000000001</v>
      </c>
      <c r="AF1241" s="141">
        <v>24375.782000000003</v>
      </c>
      <c r="AG1241" s="141">
        <v>23750.808000000005</v>
      </c>
      <c r="AH1241" s="141">
        <v>23125.834000000006</v>
      </c>
      <c r="AI1241" s="141">
        <v>22500.860000000008</v>
      </c>
      <c r="AJ1241" s="141">
        <v>21875.88600000001</v>
      </c>
      <c r="AK1241" s="141">
        <v>21250.912000000011</v>
      </c>
      <c r="AL1241" s="141">
        <v>20625.938000000013</v>
      </c>
      <c r="AM1241" s="141">
        <v>20000.964000000014</v>
      </c>
      <c r="AN1241" s="141">
        <v>19375.990000000016</v>
      </c>
      <c r="AO1241" s="141">
        <v>18751.016000000018</v>
      </c>
      <c r="AP1241" s="141">
        <v>18126.042000000019</v>
      </c>
      <c r="AQ1241" s="141">
        <v>17501.068000000021</v>
      </c>
      <c r="AR1241" s="141">
        <v>16876.094000000023</v>
      </c>
      <c r="AS1241" s="141">
        <v>16251.120000000023</v>
      </c>
      <c r="AT1241" s="141">
        <v>15626.146000000022</v>
      </c>
      <c r="AU1241" s="141">
        <v>15001.172000000022</v>
      </c>
      <c r="AV1241" s="141">
        <v>14376.198000000022</v>
      </c>
      <c r="AW1241" s="141">
        <v>13751.224000000022</v>
      </c>
      <c r="AX1241" s="141">
        <v>13126.250000000022</v>
      </c>
      <c r="AY1241" s="141">
        <v>12501.276000000022</v>
      </c>
      <c r="AZ1241" s="141">
        <v>11876.302000000022</v>
      </c>
      <c r="BA1241" s="141">
        <v>11251.328000000021</v>
      </c>
      <c r="BB1241" s="141">
        <v>10626.354000000021</v>
      </c>
      <c r="BC1241" s="141">
        <v>10001.380000000021</v>
      </c>
      <c r="BD1241" s="141">
        <v>9376.4060000000209</v>
      </c>
      <c r="BE1241" s="141">
        <v>8751.4320000000207</v>
      </c>
      <c r="BF1241" s="141">
        <v>8126.4580000000205</v>
      </c>
      <c r="BG1241" s="141">
        <v>7501.4840000000204</v>
      </c>
      <c r="BH1241" s="141">
        <v>6876.5100000000202</v>
      </c>
      <c r="BI1241" s="141">
        <v>6251.5360000000201</v>
      </c>
      <c r="BJ1241" s="141">
        <v>5626.5620000000199</v>
      </c>
      <c r="BK1241" s="141">
        <v>5001.5880000000197</v>
      </c>
      <c r="BL1241" s="141">
        <v>4376.6140000000196</v>
      </c>
      <c r="BM1241" s="141">
        <v>3751.6400000000194</v>
      </c>
      <c r="BN1241" s="141">
        <v>3126.6660000000193</v>
      </c>
      <c r="BO1241" s="141">
        <v>2501.6920000000191</v>
      </c>
      <c r="BP1241" s="141">
        <v>1876.7180000000189</v>
      </c>
    </row>
    <row r="1242" spans="4:68">
      <c r="D1242" s="174" t="s">
        <v>6362</v>
      </c>
      <c r="E1242" s="175">
        <v>24937.99</v>
      </c>
      <c r="F1242" s="174" t="s">
        <v>3409</v>
      </c>
      <c r="G1242" s="174" t="s">
        <v>6363</v>
      </c>
      <c r="H1242" s="174" t="s">
        <v>177</v>
      </c>
      <c r="I1242" s="174" t="s">
        <v>3098</v>
      </c>
      <c r="J1242" s="174" t="s">
        <v>6364</v>
      </c>
      <c r="K1242" s="174"/>
      <c r="L1242" s="174" t="s">
        <v>3509</v>
      </c>
      <c r="M1242" s="174" t="s">
        <v>6122</v>
      </c>
      <c r="N1242" s="176">
        <v>960</v>
      </c>
      <c r="O1242" s="174" t="s">
        <v>3407</v>
      </c>
      <c r="P1242" s="177">
        <v>27211</v>
      </c>
      <c r="Q1242" s="176">
        <v>468</v>
      </c>
      <c r="R1242" s="175">
        <v>12156.34</v>
      </c>
      <c r="S1242" s="175">
        <v>12781.65</v>
      </c>
      <c r="T1242" s="178">
        <v>0</v>
      </c>
      <c r="U1242" s="96">
        <v>2</v>
      </c>
      <c r="V1242" s="38" t="s">
        <v>112</v>
      </c>
      <c r="W1242" s="38"/>
      <c r="X1242" s="137">
        <v>311.724875</v>
      </c>
      <c r="Y1242" s="138">
        <v>56431</v>
      </c>
      <c r="Z1242" s="179">
        <v>41</v>
      </c>
      <c r="AA1242" s="139">
        <v>2054</v>
      </c>
      <c r="AB1242" s="131"/>
      <c r="AC1242" s="38"/>
      <c r="AD1242" s="140">
        <v>12781.65</v>
      </c>
      <c r="AE1242" s="141">
        <v>12469.925125</v>
      </c>
      <c r="AF1242" s="141">
        <v>12158.20025</v>
      </c>
      <c r="AG1242" s="141">
        <v>11846.475375</v>
      </c>
      <c r="AH1242" s="141">
        <v>11534.7505</v>
      </c>
      <c r="AI1242" s="141">
        <v>11223.025625</v>
      </c>
      <c r="AJ1242" s="141">
        <v>10911.30075</v>
      </c>
      <c r="AK1242" s="141">
        <v>10599.575875</v>
      </c>
      <c r="AL1242" s="141">
        <v>10287.851000000001</v>
      </c>
      <c r="AM1242" s="141">
        <v>9976.1261250000007</v>
      </c>
      <c r="AN1242" s="141">
        <v>9664.4012500000008</v>
      </c>
      <c r="AO1242" s="141">
        <v>9352.6763750000009</v>
      </c>
      <c r="AP1242" s="141">
        <v>9040.951500000001</v>
      </c>
      <c r="AQ1242" s="141">
        <v>8729.2266250000011</v>
      </c>
      <c r="AR1242" s="141">
        <v>8417.5017500000013</v>
      </c>
      <c r="AS1242" s="141">
        <v>8105.7768750000014</v>
      </c>
      <c r="AT1242" s="141">
        <v>7794.0520000000015</v>
      </c>
      <c r="AU1242" s="141">
        <v>7482.3271250000016</v>
      </c>
      <c r="AV1242" s="141">
        <v>7170.6022500000017</v>
      </c>
      <c r="AW1242" s="141">
        <v>6858.8773750000018</v>
      </c>
      <c r="AX1242" s="141">
        <v>6547.152500000002</v>
      </c>
      <c r="AY1242" s="141">
        <v>6235.4276250000021</v>
      </c>
      <c r="AZ1242" s="141">
        <v>5923.7027500000022</v>
      </c>
      <c r="BA1242" s="141">
        <v>5611.9778750000023</v>
      </c>
      <c r="BB1242" s="141">
        <v>5300.2530000000024</v>
      </c>
      <c r="BC1242" s="141">
        <v>4988.5281250000025</v>
      </c>
      <c r="BD1242" s="141">
        <v>4676.8032500000027</v>
      </c>
      <c r="BE1242" s="141">
        <v>4365.0783750000028</v>
      </c>
      <c r="BF1242" s="141">
        <v>4053.3535000000029</v>
      </c>
      <c r="BG1242" s="141">
        <v>3741.628625000003</v>
      </c>
      <c r="BH1242" s="141">
        <v>3429.9037500000031</v>
      </c>
      <c r="BI1242" s="141">
        <v>3118.1788750000032</v>
      </c>
      <c r="BJ1242" s="141">
        <v>2806.4540000000034</v>
      </c>
      <c r="BK1242" s="141">
        <v>2494.7291250000035</v>
      </c>
      <c r="BL1242" s="141">
        <v>2183.0042500000036</v>
      </c>
      <c r="BM1242" s="141">
        <v>1871.2793750000037</v>
      </c>
      <c r="BN1242" s="141">
        <v>1559.5545000000038</v>
      </c>
      <c r="BO1242" s="141">
        <v>1247.8296250000039</v>
      </c>
      <c r="BP1242" s="141">
        <v>936.10475000000395</v>
      </c>
    </row>
    <row r="1243" spans="4:68">
      <c r="D1243" s="174" t="s">
        <v>6365</v>
      </c>
      <c r="E1243" s="175">
        <v>65370.74</v>
      </c>
      <c r="F1243" s="174" t="s">
        <v>3409</v>
      </c>
      <c r="G1243" s="174" t="s">
        <v>6366</v>
      </c>
      <c r="H1243" s="174" t="s">
        <v>177</v>
      </c>
      <c r="I1243" s="174" t="s">
        <v>3098</v>
      </c>
      <c r="J1243" s="174" t="s">
        <v>6367</v>
      </c>
      <c r="K1243" s="174"/>
      <c r="L1243" s="174" t="s">
        <v>6062</v>
      </c>
      <c r="M1243" s="174" t="s">
        <v>6122</v>
      </c>
      <c r="N1243" s="176">
        <v>960</v>
      </c>
      <c r="O1243" s="174" t="s">
        <v>3407</v>
      </c>
      <c r="P1243" s="177">
        <v>27576</v>
      </c>
      <c r="Q1243" s="176">
        <v>456</v>
      </c>
      <c r="R1243" s="175">
        <v>31048.77</v>
      </c>
      <c r="S1243" s="175">
        <v>34321.97</v>
      </c>
      <c r="T1243" s="178">
        <v>0</v>
      </c>
      <c r="U1243" s="96">
        <v>2</v>
      </c>
      <c r="V1243" s="38" t="s">
        <v>112</v>
      </c>
      <c r="W1243" s="38"/>
      <c r="X1243" s="137">
        <v>817.13425000000007</v>
      </c>
      <c r="Y1243" s="138">
        <v>56796</v>
      </c>
      <c r="Z1243" s="179">
        <v>42</v>
      </c>
      <c r="AA1243" s="139">
        <v>2055</v>
      </c>
      <c r="AB1243" s="131"/>
      <c r="AC1243" s="38"/>
      <c r="AD1243" s="140">
        <v>34321.97</v>
      </c>
      <c r="AE1243" s="141">
        <v>33504.835749999998</v>
      </c>
      <c r="AF1243" s="141">
        <v>32687.701499999999</v>
      </c>
      <c r="AG1243" s="141">
        <v>31870.56725</v>
      </c>
      <c r="AH1243" s="141">
        <v>31053.433000000001</v>
      </c>
      <c r="AI1243" s="141">
        <v>30236.298750000002</v>
      </c>
      <c r="AJ1243" s="141">
        <v>29419.164500000003</v>
      </c>
      <c r="AK1243" s="141">
        <v>28602.030250000003</v>
      </c>
      <c r="AL1243" s="141">
        <v>27784.896000000004</v>
      </c>
      <c r="AM1243" s="141">
        <v>26967.761750000005</v>
      </c>
      <c r="AN1243" s="141">
        <v>26150.627500000006</v>
      </c>
      <c r="AO1243" s="141">
        <v>25333.493250000007</v>
      </c>
      <c r="AP1243" s="141">
        <v>24516.359000000008</v>
      </c>
      <c r="AQ1243" s="141">
        <v>23699.224750000008</v>
      </c>
      <c r="AR1243" s="141">
        <v>22882.090500000009</v>
      </c>
      <c r="AS1243" s="141">
        <v>22064.95625000001</v>
      </c>
      <c r="AT1243" s="141">
        <v>21247.822000000011</v>
      </c>
      <c r="AU1243" s="141">
        <v>20430.687750000012</v>
      </c>
      <c r="AV1243" s="141">
        <v>19613.553500000013</v>
      </c>
      <c r="AW1243" s="141">
        <v>18796.419250000014</v>
      </c>
      <c r="AX1243" s="141">
        <v>17979.285000000014</v>
      </c>
      <c r="AY1243" s="141">
        <v>17162.150750000015</v>
      </c>
      <c r="AZ1243" s="141">
        <v>16345.016500000016</v>
      </c>
      <c r="BA1243" s="141">
        <v>15527.882250000017</v>
      </c>
      <c r="BB1243" s="141">
        <v>14710.748000000018</v>
      </c>
      <c r="BC1243" s="141">
        <v>13893.613750000019</v>
      </c>
      <c r="BD1243" s="141">
        <v>13076.479500000019</v>
      </c>
      <c r="BE1243" s="141">
        <v>12259.34525000002</v>
      </c>
      <c r="BF1243" s="141">
        <v>11442.211000000021</v>
      </c>
      <c r="BG1243" s="141">
        <v>10625.076750000022</v>
      </c>
      <c r="BH1243" s="141">
        <v>9807.9425000000228</v>
      </c>
      <c r="BI1243" s="141">
        <v>8990.8082500000237</v>
      </c>
      <c r="BJ1243" s="141">
        <v>8173.6740000000236</v>
      </c>
      <c r="BK1243" s="141">
        <v>7356.5397500000236</v>
      </c>
      <c r="BL1243" s="141">
        <v>6539.4055000000235</v>
      </c>
      <c r="BM1243" s="141">
        <v>5722.2712500000234</v>
      </c>
      <c r="BN1243" s="141">
        <v>4905.1370000000234</v>
      </c>
      <c r="BO1243" s="141">
        <v>4088.0027500000233</v>
      </c>
      <c r="BP1243" s="141">
        <v>3270.8685000000232</v>
      </c>
    </row>
    <row r="1244" spans="4:68">
      <c r="D1244" s="174" t="s">
        <v>6368</v>
      </c>
      <c r="E1244" s="175">
        <v>52100.27</v>
      </c>
      <c r="F1244" s="174" t="s">
        <v>3409</v>
      </c>
      <c r="G1244" s="174" t="s">
        <v>6369</v>
      </c>
      <c r="H1244" s="174" t="s">
        <v>177</v>
      </c>
      <c r="I1244" s="174" t="s">
        <v>3098</v>
      </c>
      <c r="J1244" s="174" t="s">
        <v>6370</v>
      </c>
      <c r="K1244" s="174"/>
      <c r="L1244" s="174" t="s">
        <v>3509</v>
      </c>
      <c r="M1244" s="174" t="s">
        <v>6118</v>
      </c>
      <c r="N1244" s="176">
        <v>960</v>
      </c>
      <c r="O1244" s="174" t="s">
        <v>3407</v>
      </c>
      <c r="P1244" s="177">
        <v>27576</v>
      </c>
      <c r="Q1244" s="176">
        <v>456</v>
      </c>
      <c r="R1244" s="175">
        <v>24745.77</v>
      </c>
      <c r="S1244" s="175">
        <v>27354.5</v>
      </c>
      <c r="T1244" s="178">
        <v>0</v>
      </c>
      <c r="U1244" s="96">
        <v>2</v>
      </c>
      <c r="V1244" s="38" t="s">
        <v>112</v>
      </c>
      <c r="W1244" s="38"/>
      <c r="X1244" s="137">
        <v>651.25337500000001</v>
      </c>
      <c r="Y1244" s="138">
        <v>56796</v>
      </c>
      <c r="Z1244" s="179">
        <v>42</v>
      </c>
      <c r="AA1244" s="139">
        <v>2055</v>
      </c>
      <c r="AB1244" s="131"/>
      <c r="AC1244" s="38"/>
      <c r="AD1244" s="140">
        <v>27354.5</v>
      </c>
      <c r="AE1244" s="141">
        <v>26703.246625</v>
      </c>
      <c r="AF1244" s="141">
        <v>26051.99325</v>
      </c>
      <c r="AG1244" s="141">
        <v>25400.739874999999</v>
      </c>
      <c r="AH1244" s="141">
        <v>24749.486499999999</v>
      </c>
      <c r="AI1244" s="141">
        <v>24098.233124999999</v>
      </c>
      <c r="AJ1244" s="141">
        <v>23446.979749999999</v>
      </c>
      <c r="AK1244" s="141">
        <v>22795.726374999998</v>
      </c>
      <c r="AL1244" s="141">
        <v>22144.472999999998</v>
      </c>
      <c r="AM1244" s="141">
        <v>21493.219624999998</v>
      </c>
      <c r="AN1244" s="141">
        <v>20841.966249999998</v>
      </c>
      <c r="AO1244" s="141">
        <v>20190.712874999997</v>
      </c>
      <c r="AP1244" s="141">
        <v>19539.459499999997</v>
      </c>
      <c r="AQ1244" s="141">
        <v>18888.206124999997</v>
      </c>
      <c r="AR1244" s="141">
        <v>18236.952749999997</v>
      </c>
      <c r="AS1244" s="141">
        <v>17585.699374999997</v>
      </c>
      <c r="AT1244" s="141">
        <v>16934.445999999996</v>
      </c>
      <c r="AU1244" s="141">
        <v>16283.192624999996</v>
      </c>
      <c r="AV1244" s="141">
        <v>15631.939249999996</v>
      </c>
      <c r="AW1244" s="141">
        <v>14980.685874999996</v>
      </c>
      <c r="AX1244" s="141">
        <v>14329.432499999995</v>
      </c>
      <c r="AY1244" s="141">
        <v>13678.179124999995</v>
      </c>
      <c r="AZ1244" s="141">
        <v>13026.925749999995</v>
      </c>
      <c r="BA1244" s="141">
        <v>12375.672374999995</v>
      </c>
      <c r="BB1244" s="141">
        <v>11724.418999999994</v>
      </c>
      <c r="BC1244" s="141">
        <v>11073.165624999994</v>
      </c>
      <c r="BD1244" s="141">
        <v>10421.912249999994</v>
      </c>
      <c r="BE1244" s="141">
        <v>9770.6588749999937</v>
      </c>
      <c r="BF1244" s="141">
        <v>9119.4054999999935</v>
      </c>
      <c r="BG1244" s="141">
        <v>8468.1521249999932</v>
      </c>
      <c r="BH1244" s="141">
        <v>7816.898749999993</v>
      </c>
      <c r="BI1244" s="141">
        <v>7165.6453749999928</v>
      </c>
      <c r="BJ1244" s="141">
        <v>6514.3919999999925</v>
      </c>
      <c r="BK1244" s="141">
        <v>5863.1386249999923</v>
      </c>
      <c r="BL1244" s="141">
        <v>5211.8852499999921</v>
      </c>
      <c r="BM1244" s="141">
        <v>4560.6318749999919</v>
      </c>
      <c r="BN1244" s="141">
        <v>3909.3784999999916</v>
      </c>
      <c r="BO1244" s="141">
        <v>3258.1251249999914</v>
      </c>
      <c r="BP1244" s="141">
        <v>2606.8717499999912</v>
      </c>
    </row>
    <row r="1245" spans="4:68">
      <c r="D1245" s="174" t="s">
        <v>6371</v>
      </c>
      <c r="E1245" s="175">
        <v>52100.27</v>
      </c>
      <c r="F1245" s="174" t="s">
        <v>3409</v>
      </c>
      <c r="G1245" s="174" t="s">
        <v>6369</v>
      </c>
      <c r="H1245" s="174" t="s">
        <v>177</v>
      </c>
      <c r="I1245" s="174" t="s">
        <v>3098</v>
      </c>
      <c r="J1245" s="174" t="s">
        <v>6370</v>
      </c>
      <c r="K1245" s="174"/>
      <c r="L1245" s="174" t="s">
        <v>3509</v>
      </c>
      <c r="M1245" s="174" t="s">
        <v>6140</v>
      </c>
      <c r="N1245" s="176">
        <v>960</v>
      </c>
      <c r="O1245" s="174" t="s">
        <v>3407</v>
      </c>
      <c r="P1245" s="177">
        <v>27576</v>
      </c>
      <c r="Q1245" s="176">
        <v>456</v>
      </c>
      <c r="R1245" s="175">
        <v>24745.77</v>
      </c>
      <c r="S1245" s="175">
        <v>27354.5</v>
      </c>
      <c r="T1245" s="178">
        <v>0</v>
      </c>
      <c r="U1245" s="96">
        <v>2</v>
      </c>
      <c r="V1245" s="38" t="s">
        <v>112</v>
      </c>
      <c r="W1245" s="38"/>
      <c r="X1245" s="137">
        <v>651.25337500000001</v>
      </c>
      <c r="Y1245" s="138">
        <v>56796</v>
      </c>
      <c r="Z1245" s="179">
        <v>42</v>
      </c>
      <c r="AA1245" s="139">
        <v>2055</v>
      </c>
      <c r="AB1245" s="131"/>
      <c r="AC1245" s="38"/>
      <c r="AD1245" s="140">
        <v>27354.5</v>
      </c>
      <c r="AE1245" s="141">
        <v>26703.246625</v>
      </c>
      <c r="AF1245" s="141">
        <v>26051.99325</v>
      </c>
      <c r="AG1245" s="141">
        <v>25400.739874999999</v>
      </c>
      <c r="AH1245" s="141">
        <v>24749.486499999999</v>
      </c>
      <c r="AI1245" s="141">
        <v>24098.233124999999</v>
      </c>
      <c r="AJ1245" s="141">
        <v>23446.979749999999</v>
      </c>
      <c r="AK1245" s="141">
        <v>22795.726374999998</v>
      </c>
      <c r="AL1245" s="141">
        <v>22144.472999999998</v>
      </c>
      <c r="AM1245" s="141">
        <v>21493.219624999998</v>
      </c>
      <c r="AN1245" s="141">
        <v>20841.966249999998</v>
      </c>
      <c r="AO1245" s="141">
        <v>20190.712874999997</v>
      </c>
      <c r="AP1245" s="141">
        <v>19539.459499999997</v>
      </c>
      <c r="AQ1245" s="141">
        <v>18888.206124999997</v>
      </c>
      <c r="AR1245" s="141">
        <v>18236.952749999997</v>
      </c>
      <c r="AS1245" s="141">
        <v>17585.699374999997</v>
      </c>
      <c r="AT1245" s="141">
        <v>16934.445999999996</v>
      </c>
      <c r="AU1245" s="141">
        <v>16283.192624999996</v>
      </c>
      <c r="AV1245" s="141">
        <v>15631.939249999996</v>
      </c>
      <c r="AW1245" s="141">
        <v>14980.685874999996</v>
      </c>
      <c r="AX1245" s="141">
        <v>14329.432499999995</v>
      </c>
      <c r="AY1245" s="141">
        <v>13678.179124999995</v>
      </c>
      <c r="AZ1245" s="141">
        <v>13026.925749999995</v>
      </c>
      <c r="BA1245" s="141">
        <v>12375.672374999995</v>
      </c>
      <c r="BB1245" s="141">
        <v>11724.418999999994</v>
      </c>
      <c r="BC1245" s="141">
        <v>11073.165624999994</v>
      </c>
      <c r="BD1245" s="141">
        <v>10421.912249999994</v>
      </c>
      <c r="BE1245" s="141">
        <v>9770.6588749999937</v>
      </c>
      <c r="BF1245" s="141">
        <v>9119.4054999999935</v>
      </c>
      <c r="BG1245" s="141">
        <v>8468.1521249999932</v>
      </c>
      <c r="BH1245" s="141">
        <v>7816.898749999993</v>
      </c>
      <c r="BI1245" s="141">
        <v>7165.6453749999928</v>
      </c>
      <c r="BJ1245" s="141">
        <v>6514.3919999999925</v>
      </c>
      <c r="BK1245" s="141">
        <v>5863.1386249999923</v>
      </c>
      <c r="BL1245" s="141">
        <v>5211.8852499999921</v>
      </c>
      <c r="BM1245" s="141">
        <v>4560.6318749999919</v>
      </c>
      <c r="BN1245" s="141">
        <v>3909.3784999999916</v>
      </c>
      <c r="BO1245" s="141">
        <v>3258.1251249999914</v>
      </c>
      <c r="BP1245" s="141">
        <v>2606.8717499999912</v>
      </c>
    </row>
    <row r="1246" spans="4:68">
      <c r="D1246" s="174" t="s">
        <v>6372</v>
      </c>
      <c r="E1246" s="175">
        <v>62672.77</v>
      </c>
      <c r="F1246" s="174" t="s">
        <v>3409</v>
      </c>
      <c r="G1246" s="174" t="s">
        <v>6373</v>
      </c>
      <c r="H1246" s="174" t="s">
        <v>177</v>
      </c>
      <c r="I1246" s="174" t="s">
        <v>3098</v>
      </c>
      <c r="J1246" s="174" t="s">
        <v>6374</v>
      </c>
      <c r="K1246" s="174"/>
      <c r="L1246" s="174" t="s">
        <v>6062</v>
      </c>
      <c r="M1246" s="174" t="s">
        <v>6122</v>
      </c>
      <c r="N1246" s="176">
        <v>960</v>
      </c>
      <c r="O1246" s="174" t="s">
        <v>3407</v>
      </c>
      <c r="P1246" s="177">
        <v>27576</v>
      </c>
      <c r="Q1246" s="176">
        <v>456</v>
      </c>
      <c r="R1246" s="175">
        <v>29767.25</v>
      </c>
      <c r="S1246" s="175">
        <v>32905.519999999997</v>
      </c>
      <c r="T1246" s="178">
        <v>0</v>
      </c>
      <c r="U1246" s="96">
        <v>2</v>
      </c>
      <c r="V1246" s="38" t="s">
        <v>112</v>
      </c>
      <c r="W1246" s="38"/>
      <c r="X1246" s="137">
        <v>783.40962499999989</v>
      </c>
      <c r="Y1246" s="138">
        <v>56796</v>
      </c>
      <c r="Z1246" s="179">
        <v>42</v>
      </c>
      <c r="AA1246" s="139">
        <v>2055</v>
      </c>
      <c r="AB1246" s="131"/>
      <c r="AC1246" s="38"/>
      <c r="AD1246" s="140">
        <v>32905.519999999997</v>
      </c>
      <c r="AE1246" s="141">
        <v>32122.110374999997</v>
      </c>
      <c r="AF1246" s="141">
        <v>31338.700749999996</v>
      </c>
      <c r="AG1246" s="141">
        <v>30555.291124999996</v>
      </c>
      <c r="AH1246" s="141">
        <v>29771.881499999996</v>
      </c>
      <c r="AI1246" s="141">
        <v>28988.471874999996</v>
      </c>
      <c r="AJ1246" s="141">
        <v>28205.062249999995</v>
      </c>
      <c r="AK1246" s="141">
        <v>27421.652624999995</v>
      </c>
      <c r="AL1246" s="141">
        <v>26638.242999999995</v>
      </c>
      <c r="AM1246" s="141">
        <v>25854.833374999995</v>
      </c>
      <c r="AN1246" s="141">
        <v>25071.423749999994</v>
      </c>
      <c r="AO1246" s="141">
        <v>24288.014124999994</v>
      </c>
      <c r="AP1246" s="141">
        <v>23504.604499999994</v>
      </c>
      <c r="AQ1246" s="141">
        <v>22721.194874999994</v>
      </c>
      <c r="AR1246" s="141">
        <v>21937.785249999994</v>
      </c>
      <c r="AS1246" s="141">
        <v>21154.375624999993</v>
      </c>
      <c r="AT1246" s="141">
        <v>20370.965999999993</v>
      </c>
      <c r="AU1246" s="141">
        <v>19587.556374999993</v>
      </c>
      <c r="AV1246" s="141">
        <v>18804.146749999993</v>
      </c>
      <c r="AW1246" s="141">
        <v>18020.737124999992</v>
      </c>
      <c r="AX1246" s="141">
        <v>17237.327499999992</v>
      </c>
      <c r="AY1246" s="141">
        <v>16453.917874999992</v>
      </c>
      <c r="AZ1246" s="141">
        <v>15670.508249999992</v>
      </c>
      <c r="BA1246" s="141">
        <v>14887.098624999991</v>
      </c>
      <c r="BB1246" s="141">
        <v>14103.688999999991</v>
      </c>
      <c r="BC1246" s="141">
        <v>13320.279374999991</v>
      </c>
      <c r="BD1246" s="141">
        <v>12536.869749999991</v>
      </c>
      <c r="BE1246" s="141">
        <v>11753.460124999991</v>
      </c>
      <c r="BF1246" s="141">
        <v>10970.05049999999</v>
      </c>
      <c r="BG1246" s="141">
        <v>10186.64087499999</v>
      </c>
      <c r="BH1246" s="141">
        <v>9403.2312499999898</v>
      </c>
      <c r="BI1246" s="141">
        <v>8619.8216249999896</v>
      </c>
      <c r="BJ1246" s="141">
        <v>7836.4119999999893</v>
      </c>
      <c r="BK1246" s="141">
        <v>7053.0023749999891</v>
      </c>
      <c r="BL1246" s="141">
        <v>6269.5927499999889</v>
      </c>
      <c r="BM1246" s="141">
        <v>5486.1831249999886</v>
      </c>
      <c r="BN1246" s="141">
        <v>4702.7734999999884</v>
      </c>
      <c r="BO1246" s="141">
        <v>3919.3638749999886</v>
      </c>
      <c r="BP1246" s="141">
        <v>3135.9542499999889</v>
      </c>
    </row>
    <row r="1247" spans="4:68">
      <c r="D1247" s="174" t="s">
        <v>6375</v>
      </c>
      <c r="E1247" s="175">
        <v>62672.77</v>
      </c>
      <c r="F1247" s="174" t="s">
        <v>3409</v>
      </c>
      <c r="G1247" s="174" t="s">
        <v>6373</v>
      </c>
      <c r="H1247" s="174" t="s">
        <v>177</v>
      </c>
      <c r="I1247" s="174" t="s">
        <v>3098</v>
      </c>
      <c r="J1247" s="174" t="s">
        <v>6374</v>
      </c>
      <c r="K1247" s="174"/>
      <c r="L1247" s="174" t="s">
        <v>6062</v>
      </c>
      <c r="M1247" s="174" t="s">
        <v>6176</v>
      </c>
      <c r="N1247" s="176">
        <v>960</v>
      </c>
      <c r="O1247" s="174" t="s">
        <v>3407</v>
      </c>
      <c r="P1247" s="177">
        <v>27576</v>
      </c>
      <c r="Q1247" s="176">
        <v>456</v>
      </c>
      <c r="R1247" s="175">
        <v>29767.25</v>
      </c>
      <c r="S1247" s="175">
        <v>32905.519999999997</v>
      </c>
      <c r="T1247" s="178">
        <v>0</v>
      </c>
      <c r="U1247" s="96">
        <v>2</v>
      </c>
      <c r="V1247" s="38" t="s">
        <v>112</v>
      </c>
      <c r="W1247" s="38"/>
      <c r="X1247" s="137">
        <v>783.40962499999989</v>
      </c>
      <c r="Y1247" s="138">
        <v>56796</v>
      </c>
      <c r="Z1247" s="179">
        <v>42</v>
      </c>
      <c r="AA1247" s="139">
        <v>2055</v>
      </c>
      <c r="AB1247" s="131"/>
      <c r="AC1247" s="38"/>
      <c r="AD1247" s="140">
        <v>32905.519999999997</v>
      </c>
      <c r="AE1247" s="141">
        <v>32122.110374999997</v>
      </c>
      <c r="AF1247" s="141">
        <v>31338.700749999996</v>
      </c>
      <c r="AG1247" s="141">
        <v>30555.291124999996</v>
      </c>
      <c r="AH1247" s="141">
        <v>29771.881499999996</v>
      </c>
      <c r="AI1247" s="141">
        <v>28988.471874999996</v>
      </c>
      <c r="AJ1247" s="141">
        <v>28205.062249999995</v>
      </c>
      <c r="AK1247" s="141">
        <v>27421.652624999995</v>
      </c>
      <c r="AL1247" s="141">
        <v>26638.242999999995</v>
      </c>
      <c r="AM1247" s="141">
        <v>25854.833374999995</v>
      </c>
      <c r="AN1247" s="141">
        <v>25071.423749999994</v>
      </c>
      <c r="AO1247" s="141">
        <v>24288.014124999994</v>
      </c>
      <c r="AP1247" s="141">
        <v>23504.604499999994</v>
      </c>
      <c r="AQ1247" s="141">
        <v>22721.194874999994</v>
      </c>
      <c r="AR1247" s="141">
        <v>21937.785249999994</v>
      </c>
      <c r="AS1247" s="141">
        <v>21154.375624999993</v>
      </c>
      <c r="AT1247" s="141">
        <v>20370.965999999993</v>
      </c>
      <c r="AU1247" s="141">
        <v>19587.556374999993</v>
      </c>
      <c r="AV1247" s="141">
        <v>18804.146749999993</v>
      </c>
      <c r="AW1247" s="141">
        <v>18020.737124999992</v>
      </c>
      <c r="AX1247" s="141">
        <v>17237.327499999992</v>
      </c>
      <c r="AY1247" s="141">
        <v>16453.917874999992</v>
      </c>
      <c r="AZ1247" s="141">
        <v>15670.508249999992</v>
      </c>
      <c r="BA1247" s="141">
        <v>14887.098624999991</v>
      </c>
      <c r="BB1247" s="141">
        <v>14103.688999999991</v>
      </c>
      <c r="BC1247" s="141">
        <v>13320.279374999991</v>
      </c>
      <c r="BD1247" s="141">
        <v>12536.869749999991</v>
      </c>
      <c r="BE1247" s="141">
        <v>11753.460124999991</v>
      </c>
      <c r="BF1247" s="141">
        <v>10970.05049999999</v>
      </c>
      <c r="BG1247" s="141">
        <v>10186.64087499999</v>
      </c>
      <c r="BH1247" s="141">
        <v>9403.2312499999898</v>
      </c>
      <c r="BI1247" s="141">
        <v>8619.8216249999896</v>
      </c>
      <c r="BJ1247" s="141">
        <v>7836.4119999999893</v>
      </c>
      <c r="BK1247" s="141">
        <v>7053.0023749999891</v>
      </c>
      <c r="BL1247" s="141">
        <v>6269.5927499999889</v>
      </c>
      <c r="BM1247" s="141">
        <v>5486.1831249999886</v>
      </c>
      <c r="BN1247" s="141">
        <v>4702.7734999999884</v>
      </c>
      <c r="BO1247" s="141">
        <v>3919.3638749999886</v>
      </c>
      <c r="BP1247" s="141">
        <v>3135.9542499999889</v>
      </c>
    </row>
    <row r="1248" spans="4:68">
      <c r="D1248" s="174" t="s">
        <v>6376</v>
      </c>
      <c r="E1248" s="175">
        <v>27332.18</v>
      </c>
      <c r="F1248" s="174" t="s">
        <v>3409</v>
      </c>
      <c r="G1248" s="174" t="s">
        <v>6377</v>
      </c>
      <c r="H1248" s="174" t="s">
        <v>177</v>
      </c>
      <c r="I1248" s="174" t="s">
        <v>3098</v>
      </c>
      <c r="J1248" s="174" t="s">
        <v>6378</v>
      </c>
      <c r="K1248" s="174"/>
      <c r="L1248" s="174" t="s">
        <v>6062</v>
      </c>
      <c r="M1248" s="174" t="s">
        <v>6157</v>
      </c>
      <c r="N1248" s="176">
        <v>960</v>
      </c>
      <c r="O1248" s="174" t="s">
        <v>3407</v>
      </c>
      <c r="P1248" s="177">
        <v>27576</v>
      </c>
      <c r="Q1248" s="176">
        <v>456</v>
      </c>
      <c r="R1248" s="175">
        <v>12981.8</v>
      </c>
      <c r="S1248" s="175">
        <v>14350.38</v>
      </c>
      <c r="T1248" s="178">
        <v>0</v>
      </c>
      <c r="U1248" s="96">
        <v>2</v>
      </c>
      <c r="V1248" s="38" t="s">
        <v>112</v>
      </c>
      <c r="W1248" s="38"/>
      <c r="X1248" s="137">
        <v>341.65224999999998</v>
      </c>
      <c r="Y1248" s="138">
        <v>56796</v>
      </c>
      <c r="Z1248" s="179">
        <v>42</v>
      </c>
      <c r="AA1248" s="139">
        <v>2055</v>
      </c>
      <c r="AB1248" s="131"/>
      <c r="AC1248" s="38"/>
      <c r="AD1248" s="140">
        <v>14350.38</v>
      </c>
      <c r="AE1248" s="141">
        <v>14008.72775</v>
      </c>
      <c r="AF1248" s="141">
        <v>13667.075500000001</v>
      </c>
      <c r="AG1248" s="141">
        <v>13325.423250000002</v>
      </c>
      <c r="AH1248" s="141">
        <v>12983.771000000002</v>
      </c>
      <c r="AI1248" s="141">
        <v>12642.118750000003</v>
      </c>
      <c r="AJ1248" s="141">
        <v>12300.466500000004</v>
      </c>
      <c r="AK1248" s="141">
        <v>11958.814250000005</v>
      </c>
      <c r="AL1248" s="141">
        <v>11617.162000000006</v>
      </c>
      <c r="AM1248" s="141">
        <v>11275.509750000007</v>
      </c>
      <c r="AN1248" s="141">
        <v>10933.857500000007</v>
      </c>
      <c r="AO1248" s="141">
        <v>10592.205250000008</v>
      </c>
      <c r="AP1248" s="141">
        <v>10250.553000000009</v>
      </c>
      <c r="AQ1248" s="141">
        <v>9908.9007500000098</v>
      </c>
      <c r="AR1248" s="141">
        <v>9567.2485000000106</v>
      </c>
      <c r="AS1248" s="141">
        <v>9225.5962500000114</v>
      </c>
      <c r="AT1248" s="141">
        <v>8883.9440000000122</v>
      </c>
      <c r="AU1248" s="141">
        <v>8542.2917500000131</v>
      </c>
      <c r="AV1248" s="141">
        <v>8200.6395000000139</v>
      </c>
      <c r="AW1248" s="141">
        <v>7858.9872500000138</v>
      </c>
      <c r="AX1248" s="141">
        <v>7517.3350000000137</v>
      </c>
      <c r="AY1248" s="141">
        <v>7175.6827500000136</v>
      </c>
      <c r="AZ1248" s="141">
        <v>6834.0305000000135</v>
      </c>
      <c r="BA1248" s="141">
        <v>6492.3782500000134</v>
      </c>
      <c r="BB1248" s="141">
        <v>6150.7260000000133</v>
      </c>
      <c r="BC1248" s="141">
        <v>5809.0737500000132</v>
      </c>
      <c r="BD1248" s="141">
        <v>5467.4215000000131</v>
      </c>
      <c r="BE1248" s="141">
        <v>5125.769250000013</v>
      </c>
      <c r="BF1248" s="141">
        <v>4784.1170000000129</v>
      </c>
      <c r="BG1248" s="141">
        <v>4442.4647500000128</v>
      </c>
      <c r="BH1248" s="141">
        <v>4100.8125000000127</v>
      </c>
      <c r="BI1248" s="141">
        <v>3759.1602500000126</v>
      </c>
      <c r="BJ1248" s="141">
        <v>3417.5080000000125</v>
      </c>
      <c r="BK1248" s="141">
        <v>3075.8557500000124</v>
      </c>
      <c r="BL1248" s="141">
        <v>2734.2035000000124</v>
      </c>
      <c r="BM1248" s="141">
        <v>2392.5512500000123</v>
      </c>
      <c r="BN1248" s="141">
        <v>2050.8990000000122</v>
      </c>
      <c r="BO1248" s="141">
        <v>1709.2467500000121</v>
      </c>
      <c r="BP1248" s="141">
        <v>1367.594500000012</v>
      </c>
    </row>
    <row r="1249" spans="4:68">
      <c r="D1249" s="174" t="s">
        <v>6379</v>
      </c>
      <c r="E1249" s="175">
        <v>62142.7</v>
      </c>
      <c r="F1249" s="174" t="s">
        <v>3409</v>
      </c>
      <c r="G1249" s="174" t="s">
        <v>6380</v>
      </c>
      <c r="H1249" s="174" t="s">
        <v>177</v>
      </c>
      <c r="I1249" s="174" t="s">
        <v>3098</v>
      </c>
      <c r="J1249" s="174" t="s">
        <v>6381</v>
      </c>
      <c r="K1249" s="174"/>
      <c r="L1249" s="174" t="s">
        <v>3509</v>
      </c>
      <c r="M1249" s="174" t="s">
        <v>6122</v>
      </c>
      <c r="N1249" s="176">
        <v>960</v>
      </c>
      <c r="O1249" s="174" t="s">
        <v>3407</v>
      </c>
      <c r="P1249" s="177">
        <v>27576</v>
      </c>
      <c r="Q1249" s="176">
        <v>456</v>
      </c>
      <c r="R1249" s="175">
        <v>29515.57</v>
      </c>
      <c r="S1249" s="175">
        <v>32627.13</v>
      </c>
      <c r="T1249" s="178">
        <v>0</v>
      </c>
      <c r="U1249" s="96">
        <v>2</v>
      </c>
      <c r="V1249" s="38" t="s">
        <v>112</v>
      </c>
      <c r="W1249" s="38"/>
      <c r="X1249" s="137">
        <v>776.78374999999994</v>
      </c>
      <c r="Y1249" s="138">
        <v>56796</v>
      </c>
      <c r="Z1249" s="179">
        <v>42</v>
      </c>
      <c r="AA1249" s="139">
        <v>2055</v>
      </c>
      <c r="AB1249" s="131"/>
      <c r="AC1249" s="38"/>
      <c r="AD1249" s="140">
        <v>32627.13</v>
      </c>
      <c r="AE1249" s="141">
        <v>31850.346250000002</v>
      </c>
      <c r="AF1249" s="141">
        <v>31073.562500000004</v>
      </c>
      <c r="AG1249" s="141">
        <v>30296.778750000005</v>
      </c>
      <c r="AH1249" s="141">
        <v>29519.995000000006</v>
      </c>
      <c r="AI1249" s="141">
        <v>28743.211250000008</v>
      </c>
      <c r="AJ1249" s="141">
        <v>27966.427500000009</v>
      </c>
      <c r="AK1249" s="141">
        <v>27189.64375000001</v>
      </c>
      <c r="AL1249" s="141">
        <v>26412.860000000011</v>
      </c>
      <c r="AM1249" s="141">
        <v>25636.076250000013</v>
      </c>
      <c r="AN1249" s="141">
        <v>24859.292500000014</v>
      </c>
      <c r="AO1249" s="141">
        <v>24082.508750000015</v>
      </c>
      <c r="AP1249" s="141">
        <v>23305.725000000017</v>
      </c>
      <c r="AQ1249" s="141">
        <v>22528.941250000018</v>
      </c>
      <c r="AR1249" s="141">
        <v>21752.157500000019</v>
      </c>
      <c r="AS1249" s="141">
        <v>20975.373750000021</v>
      </c>
      <c r="AT1249" s="141">
        <v>20198.590000000022</v>
      </c>
      <c r="AU1249" s="141">
        <v>19421.806250000023</v>
      </c>
      <c r="AV1249" s="141">
        <v>18645.022500000025</v>
      </c>
      <c r="AW1249" s="141">
        <v>17868.238750000026</v>
      </c>
      <c r="AX1249" s="141">
        <v>17091.455000000027</v>
      </c>
      <c r="AY1249" s="141">
        <v>16314.671250000027</v>
      </c>
      <c r="AZ1249" s="141">
        <v>15537.887500000026</v>
      </c>
      <c r="BA1249" s="141">
        <v>14761.103750000026</v>
      </c>
      <c r="BB1249" s="141">
        <v>13984.320000000025</v>
      </c>
      <c r="BC1249" s="141">
        <v>13207.536250000025</v>
      </c>
      <c r="BD1249" s="141">
        <v>12430.752500000024</v>
      </c>
      <c r="BE1249" s="141">
        <v>11653.968750000024</v>
      </c>
      <c r="BF1249" s="141">
        <v>10877.185000000023</v>
      </c>
      <c r="BG1249" s="141">
        <v>10100.401250000023</v>
      </c>
      <c r="BH1249" s="141">
        <v>9323.6175000000221</v>
      </c>
      <c r="BI1249" s="141">
        <v>8546.8337500000216</v>
      </c>
      <c r="BJ1249" s="141">
        <v>7770.050000000022</v>
      </c>
      <c r="BK1249" s="141">
        <v>6993.2662500000224</v>
      </c>
      <c r="BL1249" s="141">
        <v>6216.4825000000228</v>
      </c>
      <c r="BM1249" s="141">
        <v>5439.6987500000232</v>
      </c>
      <c r="BN1249" s="141">
        <v>4662.9150000000236</v>
      </c>
      <c r="BO1249" s="141">
        <v>3886.1312500000236</v>
      </c>
      <c r="BP1249" s="141">
        <v>3109.3475000000235</v>
      </c>
    </row>
    <row r="1250" spans="4:68">
      <c r="D1250" s="174" t="s">
        <v>6382</v>
      </c>
      <c r="E1250" s="175">
        <v>62142.7</v>
      </c>
      <c r="F1250" s="174" t="s">
        <v>3409</v>
      </c>
      <c r="G1250" s="174" t="s">
        <v>6380</v>
      </c>
      <c r="H1250" s="174" t="s">
        <v>177</v>
      </c>
      <c r="I1250" s="174" t="s">
        <v>3098</v>
      </c>
      <c r="J1250" s="174" t="s">
        <v>6381</v>
      </c>
      <c r="K1250" s="174"/>
      <c r="L1250" s="174" t="s">
        <v>3509</v>
      </c>
      <c r="M1250" s="174" t="s">
        <v>6157</v>
      </c>
      <c r="N1250" s="176">
        <v>960</v>
      </c>
      <c r="O1250" s="174" t="s">
        <v>3407</v>
      </c>
      <c r="P1250" s="177">
        <v>27576</v>
      </c>
      <c r="Q1250" s="176">
        <v>456</v>
      </c>
      <c r="R1250" s="175">
        <v>29515.57</v>
      </c>
      <c r="S1250" s="175">
        <v>32627.13</v>
      </c>
      <c r="T1250" s="178">
        <v>0</v>
      </c>
      <c r="U1250" s="96">
        <v>2</v>
      </c>
      <c r="V1250" s="38" t="s">
        <v>112</v>
      </c>
      <c r="W1250" s="38"/>
      <c r="X1250" s="137">
        <v>776.78374999999994</v>
      </c>
      <c r="Y1250" s="138">
        <v>56796</v>
      </c>
      <c r="Z1250" s="179">
        <v>42</v>
      </c>
      <c r="AA1250" s="139">
        <v>2055</v>
      </c>
      <c r="AB1250" s="131"/>
      <c r="AC1250" s="38"/>
      <c r="AD1250" s="140">
        <v>32627.13</v>
      </c>
      <c r="AE1250" s="141">
        <v>31850.346250000002</v>
      </c>
      <c r="AF1250" s="141">
        <v>31073.562500000004</v>
      </c>
      <c r="AG1250" s="141">
        <v>30296.778750000005</v>
      </c>
      <c r="AH1250" s="141">
        <v>29519.995000000006</v>
      </c>
      <c r="AI1250" s="141">
        <v>28743.211250000008</v>
      </c>
      <c r="AJ1250" s="141">
        <v>27966.427500000009</v>
      </c>
      <c r="AK1250" s="141">
        <v>27189.64375000001</v>
      </c>
      <c r="AL1250" s="141">
        <v>26412.860000000011</v>
      </c>
      <c r="AM1250" s="141">
        <v>25636.076250000013</v>
      </c>
      <c r="AN1250" s="141">
        <v>24859.292500000014</v>
      </c>
      <c r="AO1250" s="141">
        <v>24082.508750000015</v>
      </c>
      <c r="AP1250" s="141">
        <v>23305.725000000017</v>
      </c>
      <c r="AQ1250" s="141">
        <v>22528.941250000018</v>
      </c>
      <c r="AR1250" s="141">
        <v>21752.157500000019</v>
      </c>
      <c r="AS1250" s="141">
        <v>20975.373750000021</v>
      </c>
      <c r="AT1250" s="141">
        <v>20198.590000000022</v>
      </c>
      <c r="AU1250" s="141">
        <v>19421.806250000023</v>
      </c>
      <c r="AV1250" s="141">
        <v>18645.022500000025</v>
      </c>
      <c r="AW1250" s="141">
        <v>17868.238750000026</v>
      </c>
      <c r="AX1250" s="141">
        <v>17091.455000000027</v>
      </c>
      <c r="AY1250" s="141">
        <v>16314.671250000027</v>
      </c>
      <c r="AZ1250" s="141">
        <v>15537.887500000026</v>
      </c>
      <c r="BA1250" s="141">
        <v>14761.103750000026</v>
      </c>
      <c r="BB1250" s="141">
        <v>13984.320000000025</v>
      </c>
      <c r="BC1250" s="141">
        <v>13207.536250000025</v>
      </c>
      <c r="BD1250" s="141">
        <v>12430.752500000024</v>
      </c>
      <c r="BE1250" s="141">
        <v>11653.968750000024</v>
      </c>
      <c r="BF1250" s="141">
        <v>10877.185000000023</v>
      </c>
      <c r="BG1250" s="141">
        <v>10100.401250000023</v>
      </c>
      <c r="BH1250" s="141">
        <v>9323.6175000000221</v>
      </c>
      <c r="BI1250" s="141">
        <v>8546.8337500000216</v>
      </c>
      <c r="BJ1250" s="141">
        <v>7770.050000000022</v>
      </c>
      <c r="BK1250" s="141">
        <v>6993.2662500000224</v>
      </c>
      <c r="BL1250" s="141">
        <v>6216.4825000000228</v>
      </c>
      <c r="BM1250" s="141">
        <v>5439.6987500000232</v>
      </c>
      <c r="BN1250" s="141">
        <v>4662.9150000000236</v>
      </c>
      <c r="BO1250" s="141">
        <v>3886.1312500000236</v>
      </c>
      <c r="BP1250" s="141">
        <v>3109.3475000000235</v>
      </c>
    </row>
    <row r="1251" spans="4:68">
      <c r="D1251" s="174" t="s">
        <v>6383</v>
      </c>
      <c r="E1251" s="175">
        <v>28851.84</v>
      </c>
      <c r="F1251" s="174" t="s">
        <v>3409</v>
      </c>
      <c r="G1251" s="174" t="s">
        <v>6384</v>
      </c>
      <c r="H1251" s="174" t="s">
        <v>177</v>
      </c>
      <c r="I1251" s="174" t="s">
        <v>3098</v>
      </c>
      <c r="J1251" s="174" t="s">
        <v>6385</v>
      </c>
      <c r="K1251" s="174"/>
      <c r="L1251" s="174" t="s">
        <v>3509</v>
      </c>
      <c r="M1251" s="174" t="s">
        <v>3575</v>
      </c>
      <c r="N1251" s="176">
        <v>960</v>
      </c>
      <c r="O1251" s="174" t="s">
        <v>3407</v>
      </c>
      <c r="P1251" s="177">
        <v>27942</v>
      </c>
      <c r="Q1251" s="176">
        <v>444</v>
      </c>
      <c r="R1251" s="175">
        <v>13342.86</v>
      </c>
      <c r="S1251" s="175">
        <v>15508.98</v>
      </c>
      <c r="T1251" s="178">
        <v>0</v>
      </c>
      <c r="U1251" s="96">
        <v>2</v>
      </c>
      <c r="V1251" s="38" t="s">
        <v>112</v>
      </c>
      <c r="W1251" s="38"/>
      <c r="X1251" s="137">
        <v>360.64799999999997</v>
      </c>
      <c r="Y1251" s="138">
        <v>57162</v>
      </c>
      <c r="Z1251" s="179">
        <v>43</v>
      </c>
      <c r="AA1251" s="139">
        <v>2056</v>
      </c>
      <c r="AB1251" s="131"/>
      <c r="AC1251" s="38"/>
      <c r="AD1251" s="140">
        <v>15508.98</v>
      </c>
      <c r="AE1251" s="141">
        <v>15148.332</v>
      </c>
      <c r="AF1251" s="141">
        <v>14787.684000000001</v>
      </c>
      <c r="AG1251" s="141">
        <v>14427.036000000002</v>
      </c>
      <c r="AH1251" s="141">
        <v>14066.388000000003</v>
      </c>
      <c r="AI1251" s="141">
        <v>13705.740000000003</v>
      </c>
      <c r="AJ1251" s="141">
        <v>13345.092000000004</v>
      </c>
      <c r="AK1251" s="141">
        <v>12984.444000000005</v>
      </c>
      <c r="AL1251" s="141">
        <v>12623.796000000006</v>
      </c>
      <c r="AM1251" s="141">
        <v>12263.148000000007</v>
      </c>
      <c r="AN1251" s="141">
        <v>11902.500000000007</v>
      </c>
      <c r="AO1251" s="141">
        <v>11541.852000000008</v>
      </c>
      <c r="AP1251" s="141">
        <v>11181.204000000009</v>
      </c>
      <c r="AQ1251" s="141">
        <v>10820.55600000001</v>
      </c>
      <c r="AR1251" s="141">
        <v>10459.90800000001</v>
      </c>
      <c r="AS1251" s="141">
        <v>10099.260000000011</v>
      </c>
      <c r="AT1251" s="141">
        <v>9738.6120000000119</v>
      </c>
      <c r="AU1251" s="141">
        <v>9377.9640000000127</v>
      </c>
      <c r="AV1251" s="141">
        <v>9017.3160000000134</v>
      </c>
      <c r="AW1251" s="141">
        <v>8656.6680000000142</v>
      </c>
      <c r="AX1251" s="141">
        <v>8296.020000000015</v>
      </c>
      <c r="AY1251" s="141">
        <v>7935.3720000000149</v>
      </c>
      <c r="AZ1251" s="141">
        <v>7574.7240000000147</v>
      </c>
      <c r="BA1251" s="141">
        <v>7214.0760000000146</v>
      </c>
      <c r="BB1251" s="141">
        <v>6853.4280000000144</v>
      </c>
      <c r="BC1251" s="141">
        <v>6492.7800000000143</v>
      </c>
      <c r="BD1251" s="141">
        <v>6132.1320000000142</v>
      </c>
      <c r="BE1251" s="141">
        <v>5771.484000000014</v>
      </c>
      <c r="BF1251" s="141">
        <v>5410.8360000000139</v>
      </c>
      <c r="BG1251" s="141">
        <v>5050.1880000000137</v>
      </c>
      <c r="BH1251" s="141">
        <v>4689.5400000000136</v>
      </c>
      <c r="BI1251" s="141">
        <v>4328.8920000000135</v>
      </c>
      <c r="BJ1251" s="141">
        <v>3968.2440000000133</v>
      </c>
      <c r="BK1251" s="141">
        <v>3607.5960000000132</v>
      </c>
      <c r="BL1251" s="141">
        <v>3246.9480000000131</v>
      </c>
      <c r="BM1251" s="141">
        <v>2886.3000000000129</v>
      </c>
      <c r="BN1251" s="141">
        <v>2525.6520000000128</v>
      </c>
      <c r="BO1251" s="141">
        <v>2165.0040000000126</v>
      </c>
      <c r="BP1251" s="141">
        <v>1804.3560000000127</v>
      </c>
    </row>
    <row r="1252" spans="4:68">
      <c r="D1252" s="174" t="s">
        <v>6386</v>
      </c>
      <c r="E1252" s="175">
        <v>49553.18</v>
      </c>
      <c r="F1252" s="174" t="s">
        <v>3426</v>
      </c>
      <c r="G1252" s="174" t="s">
        <v>6384</v>
      </c>
      <c r="H1252" s="174" t="s">
        <v>177</v>
      </c>
      <c r="I1252" s="174" t="s">
        <v>3098</v>
      </c>
      <c r="J1252" s="174" t="s">
        <v>6385</v>
      </c>
      <c r="K1252" s="174"/>
      <c r="L1252" s="174" t="s">
        <v>3509</v>
      </c>
      <c r="M1252" s="174" t="s">
        <v>3575</v>
      </c>
      <c r="N1252" s="176">
        <v>960</v>
      </c>
      <c r="O1252" s="174" t="s">
        <v>3407</v>
      </c>
      <c r="P1252" s="177">
        <v>27942</v>
      </c>
      <c r="Q1252" s="176">
        <v>444</v>
      </c>
      <c r="R1252" s="175">
        <v>22916.560000000001</v>
      </c>
      <c r="S1252" s="175">
        <v>26636.62</v>
      </c>
      <c r="T1252" s="178">
        <v>0</v>
      </c>
      <c r="U1252" s="96">
        <v>2</v>
      </c>
      <c r="V1252" s="38" t="s">
        <v>112</v>
      </c>
      <c r="W1252" s="38"/>
      <c r="X1252" s="137">
        <v>619.41475000000003</v>
      </c>
      <c r="Y1252" s="138">
        <v>57162</v>
      </c>
      <c r="Z1252" s="179">
        <v>43</v>
      </c>
      <c r="AA1252" s="139">
        <v>2056</v>
      </c>
      <c r="AB1252" s="131"/>
      <c r="AC1252" s="38"/>
      <c r="AD1252" s="140">
        <v>26636.62</v>
      </c>
      <c r="AE1252" s="141">
        <v>26017.205249999999</v>
      </c>
      <c r="AF1252" s="141">
        <v>25397.790499999999</v>
      </c>
      <c r="AG1252" s="141">
        <v>24778.375749999999</v>
      </c>
      <c r="AH1252" s="141">
        <v>24158.960999999999</v>
      </c>
      <c r="AI1252" s="141">
        <v>23539.546249999999</v>
      </c>
      <c r="AJ1252" s="141">
        <v>22920.1315</v>
      </c>
      <c r="AK1252" s="141">
        <v>22300.71675</v>
      </c>
      <c r="AL1252" s="141">
        <v>21681.302</v>
      </c>
      <c r="AM1252" s="141">
        <v>21061.88725</v>
      </c>
      <c r="AN1252" s="141">
        <v>20442.4725</v>
      </c>
      <c r="AO1252" s="141">
        <v>19823.05775</v>
      </c>
      <c r="AP1252" s="141">
        <v>19203.643</v>
      </c>
      <c r="AQ1252" s="141">
        <v>18584.22825</v>
      </c>
      <c r="AR1252" s="141">
        <v>17964.8135</v>
      </c>
      <c r="AS1252" s="141">
        <v>17345.39875</v>
      </c>
      <c r="AT1252" s="141">
        <v>16725.984</v>
      </c>
      <c r="AU1252" s="141">
        <v>16106.56925</v>
      </c>
      <c r="AV1252" s="141">
        <v>15487.154500000001</v>
      </c>
      <c r="AW1252" s="141">
        <v>14867.739750000001</v>
      </c>
      <c r="AX1252" s="141">
        <v>14248.325000000001</v>
      </c>
      <c r="AY1252" s="141">
        <v>13628.910250000001</v>
      </c>
      <c r="AZ1252" s="141">
        <v>13009.495500000001</v>
      </c>
      <c r="BA1252" s="141">
        <v>12390.080750000001</v>
      </c>
      <c r="BB1252" s="141">
        <v>11770.666000000001</v>
      </c>
      <c r="BC1252" s="141">
        <v>11151.251250000001</v>
      </c>
      <c r="BD1252" s="141">
        <v>10531.836500000001</v>
      </c>
      <c r="BE1252" s="141">
        <v>9912.4217500000013</v>
      </c>
      <c r="BF1252" s="141">
        <v>9293.0070000000014</v>
      </c>
      <c r="BG1252" s="141">
        <v>8673.5922500000015</v>
      </c>
      <c r="BH1252" s="141">
        <v>8054.1775000000016</v>
      </c>
      <c r="BI1252" s="141">
        <v>7434.7627500000017</v>
      </c>
      <c r="BJ1252" s="141">
        <v>6815.3480000000018</v>
      </c>
      <c r="BK1252" s="141">
        <v>6195.9332500000019</v>
      </c>
      <c r="BL1252" s="141">
        <v>5576.5185000000019</v>
      </c>
      <c r="BM1252" s="141">
        <v>4957.103750000002</v>
      </c>
      <c r="BN1252" s="141">
        <v>4337.6890000000021</v>
      </c>
      <c r="BO1252" s="141">
        <v>3718.2742500000022</v>
      </c>
      <c r="BP1252" s="141">
        <v>3098.8595000000023</v>
      </c>
    </row>
    <row r="1253" spans="4:68">
      <c r="D1253" s="174" t="s">
        <v>6387</v>
      </c>
      <c r="E1253" s="175">
        <v>41838.99</v>
      </c>
      <c r="F1253" s="174" t="s">
        <v>3409</v>
      </c>
      <c r="G1253" s="174" t="s">
        <v>6388</v>
      </c>
      <c r="H1253" s="174" t="s">
        <v>177</v>
      </c>
      <c r="I1253" s="174" t="s">
        <v>3098</v>
      </c>
      <c r="J1253" s="174" t="s">
        <v>6389</v>
      </c>
      <c r="K1253" s="174"/>
      <c r="L1253" s="174" t="s">
        <v>6062</v>
      </c>
      <c r="M1253" s="174" t="s">
        <v>6118</v>
      </c>
      <c r="N1253" s="176">
        <v>960</v>
      </c>
      <c r="O1253" s="174" t="s">
        <v>3407</v>
      </c>
      <c r="P1253" s="177">
        <v>27576</v>
      </c>
      <c r="Q1253" s="176">
        <v>456</v>
      </c>
      <c r="R1253" s="175">
        <v>19871.96</v>
      </c>
      <c r="S1253" s="175">
        <v>21967.03</v>
      </c>
      <c r="T1253" s="178">
        <v>0</v>
      </c>
      <c r="U1253" s="96">
        <v>2</v>
      </c>
      <c r="V1253" s="38" t="s">
        <v>112</v>
      </c>
      <c r="W1253" s="38"/>
      <c r="X1253" s="137">
        <v>522.98737500000004</v>
      </c>
      <c r="Y1253" s="138">
        <v>56796</v>
      </c>
      <c r="Z1253" s="179">
        <v>42</v>
      </c>
      <c r="AA1253" s="139">
        <v>2055</v>
      </c>
      <c r="AB1253" s="131"/>
      <c r="AC1253" s="38"/>
      <c r="AD1253" s="140">
        <v>21967.03</v>
      </c>
      <c r="AE1253" s="141">
        <v>21444.042624999998</v>
      </c>
      <c r="AF1253" s="141">
        <v>20921.055249999998</v>
      </c>
      <c r="AG1253" s="141">
        <v>20398.067874999997</v>
      </c>
      <c r="AH1253" s="141">
        <v>19875.080499999996</v>
      </c>
      <c r="AI1253" s="141">
        <v>19352.093124999996</v>
      </c>
      <c r="AJ1253" s="141">
        <v>18829.105749999995</v>
      </c>
      <c r="AK1253" s="141">
        <v>18306.118374999995</v>
      </c>
      <c r="AL1253" s="141">
        <v>17783.130999999994</v>
      </c>
      <c r="AM1253" s="141">
        <v>17260.143624999993</v>
      </c>
      <c r="AN1253" s="141">
        <v>16737.156249999993</v>
      </c>
      <c r="AO1253" s="141">
        <v>16214.168874999992</v>
      </c>
      <c r="AP1253" s="141">
        <v>15691.181499999992</v>
      </c>
      <c r="AQ1253" s="141">
        <v>15168.194124999991</v>
      </c>
      <c r="AR1253" s="141">
        <v>14645.20674999999</v>
      </c>
      <c r="AS1253" s="141">
        <v>14122.21937499999</v>
      </c>
      <c r="AT1253" s="141">
        <v>13599.231999999989</v>
      </c>
      <c r="AU1253" s="141">
        <v>13076.244624999988</v>
      </c>
      <c r="AV1253" s="141">
        <v>12553.257249999988</v>
      </c>
      <c r="AW1253" s="141">
        <v>12030.269874999987</v>
      </c>
      <c r="AX1253" s="141">
        <v>11507.282499999987</v>
      </c>
      <c r="AY1253" s="141">
        <v>10984.295124999986</v>
      </c>
      <c r="AZ1253" s="141">
        <v>10461.307749999985</v>
      </c>
      <c r="BA1253" s="141">
        <v>9938.3203749999848</v>
      </c>
      <c r="BB1253" s="141">
        <v>9415.3329999999842</v>
      </c>
      <c r="BC1253" s="141">
        <v>8892.3456249999836</v>
      </c>
      <c r="BD1253" s="141">
        <v>8369.3582499999829</v>
      </c>
      <c r="BE1253" s="141">
        <v>7846.3708749999832</v>
      </c>
      <c r="BF1253" s="141">
        <v>7323.3834999999835</v>
      </c>
      <c r="BG1253" s="141">
        <v>6800.3961249999838</v>
      </c>
      <c r="BH1253" s="141">
        <v>6277.4087499999841</v>
      </c>
      <c r="BI1253" s="141">
        <v>5754.4213749999844</v>
      </c>
      <c r="BJ1253" s="141">
        <v>5231.4339999999847</v>
      </c>
      <c r="BK1253" s="141">
        <v>4708.446624999985</v>
      </c>
      <c r="BL1253" s="141">
        <v>4185.4592499999853</v>
      </c>
      <c r="BM1253" s="141">
        <v>3662.4718749999852</v>
      </c>
      <c r="BN1253" s="141">
        <v>3139.484499999985</v>
      </c>
      <c r="BO1253" s="141">
        <v>2616.4971249999849</v>
      </c>
      <c r="BP1253" s="141">
        <v>2093.5097499999847</v>
      </c>
    </row>
    <row r="1254" spans="4:68">
      <c r="D1254" s="174" t="s">
        <v>6390</v>
      </c>
      <c r="E1254" s="175">
        <v>41838.99</v>
      </c>
      <c r="F1254" s="174" t="s">
        <v>3409</v>
      </c>
      <c r="G1254" s="174" t="s">
        <v>6388</v>
      </c>
      <c r="H1254" s="174" t="s">
        <v>177</v>
      </c>
      <c r="I1254" s="174" t="s">
        <v>3098</v>
      </c>
      <c r="J1254" s="174" t="s">
        <v>6389</v>
      </c>
      <c r="K1254" s="174"/>
      <c r="L1254" s="174" t="s">
        <v>6062</v>
      </c>
      <c r="M1254" s="174" t="s">
        <v>6140</v>
      </c>
      <c r="N1254" s="176">
        <v>960</v>
      </c>
      <c r="O1254" s="174" t="s">
        <v>3407</v>
      </c>
      <c r="P1254" s="177">
        <v>27576</v>
      </c>
      <c r="Q1254" s="176">
        <v>456</v>
      </c>
      <c r="R1254" s="175">
        <v>19871.96</v>
      </c>
      <c r="S1254" s="175">
        <v>21967.03</v>
      </c>
      <c r="T1254" s="178">
        <v>0</v>
      </c>
      <c r="U1254" s="96">
        <v>2</v>
      </c>
      <c r="V1254" s="38" t="s">
        <v>112</v>
      </c>
      <c r="W1254" s="38"/>
      <c r="X1254" s="137">
        <v>522.98737500000004</v>
      </c>
      <c r="Y1254" s="138">
        <v>56796</v>
      </c>
      <c r="Z1254" s="179">
        <v>42</v>
      </c>
      <c r="AA1254" s="139">
        <v>2055</v>
      </c>
      <c r="AB1254" s="131"/>
      <c r="AC1254" s="38"/>
      <c r="AD1254" s="140">
        <v>21967.03</v>
      </c>
      <c r="AE1254" s="141">
        <v>21444.042624999998</v>
      </c>
      <c r="AF1254" s="141">
        <v>20921.055249999998</v>
      </c>
      <c r="AG1254" s="141">
        <v>20398.067874999997</v>
      </c>
      <c r="AH1254" s="141">
        <v>19875.080499999996</v>
      </c>
      <c r="AI1254" s="141">
        <v>19352.093124999996</v>
      </c>
      <c r="AJ1254" s="141">
        <v>18829.105749999995</v>
      </c>
      <c r="AK1254" s="141">
        <v>18306.118374999995</v>
      </c>
      <c r="AL1254" s="141">
        <v>17783.130999999994</v>
      </c>
      <c r="AM1254" s="141">
        <v>17260.143624999993</v>
      </c>
      <c r="AN1254" s="141">
        <v>16737.156249999993</v>
      </c>
      <c r="AO1254" s="141">
        <v>16214.168874999992</v>
      </c>
      <c r="AP1254" s="141">
        <v>15691.181499999992</v>
      </c>
      <c r="AQ1254" s="141">
        <v>15168.194124999991</v>
      </c>
      <c r="AR1254" s="141">
        <v>14645.20674999999</v>
      </c>
      <c r="AS1254" s="141">
        <v>14122.21937499999</v>
      </c>
      <c r="AT1254" s="141">
        <v>13599.231999999989</v>
      </c>
      <c r="AU1254" s="141">
        <v>13076.244624999988</v>
      </c>
      <c r="AV1254" s="141">
        <v>12553.257249999988</v>
      </c>
      <c r="AW1254" s="141">
        <v>12030.269874999987</v>
      </c>
      <c r="AX1254" s="141">
        <v>11507.282499999987</v>
      </c>
      <c r="AY1254" s="141">
        <v>10984.295124999986</v>
      </c>
      <c r="AZ1254" s="141">
        <v>10461.307749999985</v>
      </c>
      <c r="BA1254" s="141">
        <v>9938.3203749999848</v>
      </c>
      <c r="BB1254" s="141">
        <v>9415.3329999999842</v>
      </c>
      <c r="BC1254" s="141">
        <v>8892.3456249999836</v>
      </c>
      <c r="BD1254" s="141">
        <v>8369.3582499999829</v>
      </c>
      <c r="BE1254" s="141">
        <v>7846.3708749999832</v>
      </c>
      <c r="BF1254" s="141">
        <v>7323.3834999999835</v>
      </c>
      <c r="BG1254" s="141">
        <v>6800.3961249999838</v>
      </c>
      <c r="BH1254" s="141">
        <v>6277.4087499999841</v>
      </c>
      <c r="BI1254" s="141">
        <v>5754.4213749999844</v>
      </c>
      <c r="BJ1254" s="141">
        <v>5231.4339999999847</v>
      </c>
      <c r="BK1254" s="141">
        <v>4708.446624999985</v>
      </c>
      <c r="BL1254" s="141">
        <v>4185.4592499999853</v>
      </c>
      <c r="BM1254" s="141">
        <v>3662.4718749999852</v>
      </c>
      <c r="BN1254" s="141">
        <v>3139.484499999985</v>
      </c>
      <c r="BO1254" s="141">
        <v>2616.4971249999849</v>
      </c>
      <c r="BP1254" s="141">
        <v>2093.5097499999847</v>
      </c>
    </row>
    <row r="1255" spans="4:68">
      <c r="D1255" s="174" t="s">
        <v>6391</v>
      </c>
      <c r="E1255" s="175">
        <v>14570.42</v>
      </c>
      <c r="F1255" s="174" t="s">
        <v>3409</v>
      </c>
      <c r="G1255" s="174" t="s">
        <v>6392</v>
      </c>
      <c r="H1255" s="174" t="s">
        <v>177</v>
      </c>
      <c r="I1255" s="174" t="s">
        <v>3098</v>
      </c>
      <c r="J1255" s="174" t="s">
        <v>6393</v>
      </c>
      <c r="K1255" s="174"/>
      <c r="L1255" s="174" t="s">
        <v>6062</v>
      </c>
      <c r="M1255" s="174" t="s">
        <v>6122</v>
      </c>
      <c r="N1255" s="176">
        <v>960</v>
      </c>
      <c r="O1255" s="174" t="s">
        <v>3407</v>
      </c>
      <c r="P1255" s="177">
        <v>27942</v>
      </c>
      <c r="Q1255" s="176">
        <v>444</v>
      </c>
      <c r="R1255" s="175">
        <v>6738.31</v>
      </c>
      <c r="S1255" s="175">
        <v>7832.11</v>
      </c>
      <c r="T1255" s="178">
        <v>0</v>
      </c>
      <c r="U1255" s="96">
        <v>2</v>
      </c>
      <c r="V1255" s="38" t="s">
        <v>112</v>
      </c>
      <c r="W1255" s="38"/>
      <c r="X1255" s="137">
        <v>182.13025000000002</v>
      </c>
      <c r="Y1255" s="138">
        <v>57162</v>
      </c>
      <c r="Z1255" s="179">
        <v>43</v>
      </c>
      <c r="AA1255" s="139">
        <v>2056</v>
      </c>
      <c r="AB1255" s="131"/>
      <c r="AC1255" s="38"/>
      <c r="AD1255" s="140">
        <v>7832.11</v>
      </c>
      <c r="AE1255" s="141">
        <v>7649.9797499999995</v>
      </c>
      <c r="AF1255" s="141">
        <v>7467.8494999999994</v>
      </c>
      <c r="AG1255" s="141">
        <v>7285.7192499999992</v>
      </c>
      <c r="AH1255" s="141">
        <v>7103.588999999999</v>
      </c>
      <c r="AI1255" s="141">
        <v>6921.4587499999989</v>
      </c>
      <c r="AJ1255" s="141">
        <v>6739.3284999999987</v>
      </c>
      <c r="AK1255" s="141">
        <v>6557.1982499999986</v>
      </c>
      <c r="AL1255" s="141">
        <v>6375.0679999999984</v>
      </c>
      <c r="AM1255" s="141">
        <v>6192.9377499999982</v>
      </c>
      <c r="AN1255" s="141">
        <v>6010.8074999999981</v>
      </c>
      <c r="AO1255" s="141">
        <v>5828.6772499999979</v>
      </c>
      <c r="AP1255" s="141">
        <v>5646.5469999999978</v>
      </c>
      <c r="AQ1255" s="141">
        <v>5464.4167499999976</v>
      </c>
      <c r="AR1255" s="141">
        <v>5282.2864999999974</v>
      </c>
      <c r="AS1255" s="141">
        <v>5100.1562499999973</v>
      </c>
      <c r="AT1255" s="141">
        <v>4918.0259999999971</v>
      </c>
      <c r="AU1255" s="141">
        <v>4735.895749999997</v>
      </c>
      <c r="AV1255" s="141">
        <v>4553.7654999999968</v>
      </c>
      <c r="AW1255" s="141">
        <v>4371.6352499999966</v>
      </c>
      <c r="AX1255" s="141">
        <v>4189.5049999999965</v>
      </c>
      <c r="AY1255" s="141">
        <v>4007.3747499999963</v>
      </c>
      <c r="AZ1255" s="141">
        <v>3825.2444999999962</v>
      </c>
      <c r="BA1255" s="141">
        <v>3643.114249999996</v>
      </c>
      <c r="BB1255" s="141">
        <v>3460.9839999999958</v>
      </c>
      <c r="BC1255" s="141">
        <v>3278.8537499999957</v>
      </c>
      <c r="BD1255" s="141">
        <v>3096.7234999999955</v>
      </c>
      <c r="BE1255" s="141">
        <v>2914.5932499999954</v>
      </c>
      <c r="BF1255" s="141">
        <v>2732.4629999999952</v>
      </c>
      <c r="BG1255" s="141">
        <v>2550.332749999995</v>
      </c>
      <c r="BH1255" s="141">
        <v>2368.2024999999949</v>
      </c>
      <c r="BI1255" s="141">
        <v>2186.0722499999947</v>
      </c>
      <c r="BJ1255" s="141">
        <v>2003.9419999999948</v>
      </c>
      <c r="BK1255" s="141">
        <v>1821.8117499999948</v>
      </c>
      <c r="BL1255" s="141">
        <v>1639.6814999999949</v>
      </c>
      <c r="BM1255" s="141">
        <v>1457.551249999995</v>
      </c>
      <c r="BN1255" s="141">
        <v>1275.420999999995</v>
      </c>
      <c r="BO1255" s="141">
        <v>1093.2907499999951</v>
      </c>
      <c r="BP1255" s="141">
        <v>911.16049999999507</v>
      </c>
    </row>
    <row r="1256" spans="4:68">
      <c r="D1256" s="174" t="s">
        <v>6394</v>
      </c>
      <c r="E1256" s="175">
        <v>28213.85</v>
      </c>
      <c r="F1256" s="174" t="s">
        <v>3426</v>
      </c>
      <c r="G1256" s="174" t="s">
        <v>6392</v>
      </c>
      <c r="H1256" s="174" t="s">
        <v>177</v>
      </c>
      <c r="I1256" s="174" t="s">
        <v>3098</v>
      </c>
      <c r="J1256" s="174" t="s">
        <v>6393</v>
      </c>
      <c r="K1256" s="174"/>
      <c r="L1256" s="174" t="s">
        <v>6062</v>
      </c>
      <c r="M1256" s="174" t="s">
        <v>6122</v>
      </c>
      <c r="N1256" s="176">
        <v>960</v>
      </c>
      <c r="O1256" s="174" t="s">
        <v>3407</v>
      </c>
      <c r="P1256" s="177">
        <v>27942</v>
      </c>
      <c r="Q1256" s="176">
        <v>444</v>
      </c>
      <c r="R1256" s="175">
        <v>13047.88</v>
      </c>
      <c r="S1256" s="175">
        <v>15165.97</v>
      </c>
      <c r="T1256" s="178">
        <v>0</v>
      </c>
      <c r="U1256" s="96">
        <v>2</v>
      </c>
      <c r="V1256" s="38" t="s">
        <v>112</v>
      </c>
      <c r="W1256" s="38"/>
      <c r="X1256" s="137">
        <v>352.67312499999997</v>
      </c>
      <c r="Y1256" s="138">
        <v>57162</v>
      </c>
      <c r="Z1256" s="179">
        <v>43</v>
      </c>
      <c r="AA1256" s="139">
        <v>2056</v>
      </c>
      <c r="AB1256" s="131"/>
      <c r="AC1256" s="38"/>
      <c r="AD1256" s="140">
        <v>15165.97</v>
      </c>
      <c r="AE1256" s="141">
        <v>14813.296875</v>
      </c>
      <c r="AF1256" s="141">
        <v>14460.623750000001</v>
      </c>
      <c r="AG1256" s="141">
        <v>14107.950625000001</v>
      </c>
      <c r="AH1256" s="141">
        <v>13755.277500000002</v>
      </c>
      <c r="AI1256" s="141">
        <v>13402.604375000003</v>
      </c>
      <c r="AJ1256" s="141">
        <v>13049.931250000003</v>
      </c>
      <c r="AK1256" s="141">
        <v>12697.258125000004</v>
      </c>
      <c r="AL1256" s="141">
        <v>12344.585000000005</v>
      </c>
      <c r="AM1256" s="141">
        <v>11991.911875000005</v>
      </c>
      <c r="AN1256" s="141">
        <v>11639.238750000006</v>
      </c>
      <c r="AO1256" s="141">
        <v>11286.565625000007</v>
      </c>
      <c r="AP1256" s="141">
        <v>10933.892500000007</v>
      </c>
      <c r="AQ1256" s="141">
        <v>10581.219375000008</v>
      </c>
      <c r="AR1256" s="141">
        <v>10228.546250000009</v>
      </c>
      <c r="AS1256" s="141">
        <v>9875.8731250000092</v>
      </c>
      <c r="AT1256" s="141">
        <v>9523.2000000000098</v>
      </c>
      <c r="AU1256" s="141">
        <v>9170.5268750000105</v>
      </c>
      <c r="AV1256" s="141">
        <v>8817.8537500000111</v>
      </c>
      <c r="AW1256" s="141">
        <v>8465.1806250000118</v>
      </c>
      <c r="AX1256" s="141">
        <v>8112.5075000000115</v>
      </c>
      <c r="AY1256" s="141">
        <v>7759.8343750000113</v>
      </c>
      <c r="AZ1256" s="141">
        <v>7407.161250000011</v>
      </c>
      <c r="BA1256" s="141">
        <v>7054.4881250000108</v>
      </c>
      <c r="BB1256" s="141">
        <v>6701.8150000000105</v>
      </c>
      <c r="BC1256" s="141">
        <v>6349.1418750000103</v>
      </c>
      <c r="BD1256" s="141">
        <v>5996.46875000001</v>
      </c>
      <c r="BE1256" s="141">
        <v>5643.7956250000097</v>
      </c>
      <c r="BF1256" s="141">
        <v>5291.1225000000095</v>
      </c>
      <c r="BG1256" s="141">
        <v>4938.4493750000092</v>
      </c>
      <c r="BH1256" s="141">
        <v>4585.776250000009</v>
      </c>
      <c r="BI1256" s="141">
        <v>4233.1031250000087</v>
      </c>
      <c r="BJ1256" s="141">
        <v>3880.4300000000089</v>
      </c>
      <c r="BK1256" s="141">
        <v>3527.7568750000091</v>
      </c>
      <c r="BL1256" s="141">
        <v>3175.0837500000093</v>
      </c>
      <c r="BM1256" s="141">
        <v>2822.4106250000095</v>
      </c>
      <c r="BN1256" s="141">
        <v>2469.7375000000097</v>
      </c>
      <c r="BO1256" s="141">
        <v>2117.0643750000099</v>
      </c>
      <c r="BP1256" s="141">
        <v>1764.3912500000099</v>
      </c>
    </row>
    <row r="1257" spans="4:68">
      <c r="D1257" s="174" t="s">
        <v>6395</v>
      </c>
      <c r="E1257" s="175">
        <v>12937.51</v>
      </c>
      <c r="F1257" s="174" t="s">
        <v>3409</v>
      </c>
      <c r="G1257" s="174" t="s">
        <v>6396</v>
      </c>
      <c r="H1257" s="174" t="s">
        <v>177</v>
      </c>
      <c r="I1257" s="174" t="s">
        <v>6397</v>
      </c>
      <c r="J1257" s="174" t="s">
        <v>6398</v>
      </c>
      <c r="K1257" s="174"/>
      <c r="L1257" s="174" t="s">
        <v>6062</v>
      </c>
      <c r="M1257" s="174" t="s">
        <v>6118</v>
      </c>
      <c r="N1257" s="176">
        <v>960</v>
      </c>
      <c r="O1257" s="174" t="s">
        <v>3407</v>
      </c>
      <c r="P1257" s="177">
        <v>28307</v>
      </c>
      <c r="Q1257" s="176">
        <v>432</v>
      </c>
      <c r="R1257" s="175">
        <v>5821.31</v>
      </c>
      <c r="S1257" s="175">
        <v>7116.2</v>
      </c>
      <c r="T1257" s="178">
        <v>0</v>
      </c>
      <c r="U1257" s="96">
        <v>2</v>
      </c>
      <c r="V1257" s="38" t="s">
        <v>112</v>
      </c>
      <c r="W1257" s="38"/>
      <c r="X1257" s="137">
        <v>161.718875</v>
      </c>
      <c r="Y1257" s="138">
        <v>57527</v>
      </c>
      <c r="Z1257" s="179">
        <v>44</v>
      </c>
      <c r="AA1257" s="139">
        <v>2057</v>
      </c>
      <c r="AB1257" s="131"/>
      <c r="AC1257" s="38"/>
      <c r="AD1257" s="140">
        <v>7116.2</v>
      </c>
      <c r="AE1257" s="141">
        <v>6954.4811250000002</v>
      </c>
      <c r="AF1257" s="141">
        <v>6792.7622500000007</v>
      </c>
      <c r="AG1257" s="141">
        <v>6631.0433750000011</v>
      </c>
      <c r="AH1257" s="141">
        <v>6469.3245000000015</v>
      </c>
      <c r="AI1257" s="141">
        <v>6307.605625000002</v>
      </c>
      <c r="AJ1257" s="141">
        <v>6145.8867500000024</v>
      </c>
      <c r="AK1257" s="141">
        <v>5984.1678750000028</v>
      </c>
      <c r="AL1257" s="141">
        <v>5822.4490000000033</v>
      </c>
      <c r="AM1257" s="141">
        <v>5660.7301250000037</v>
      </c>
      <c r="AN1257" s="141">
        <v>5499.0112500000041</v>
      </c>
      <c r="AO1257" s="141">
        <v>5337.2923750000045</v>
      </c>
      <c r="AP1257" s="141">
        <v>5175.573500000005</v>
      </c>
      <c r="AQ1257" s="141">
        <v>5013.8546250000054</v>
      </c>
      <c r="AR1257" s="141">
        <v>4852.1357500000058</v>
      </c>
      <c r="AS1257" s="141">
        <v>4690.4168750000063</v>
      </c>
      <c r="AT1257" s="141">
        <v>4528.6980000000067</v>
      </c>
      <c r="AU1257" s="141">
        <v>4366.9791250000071</v>
      </c>
      <c r="AV1257" s="141">
        <v>4205.2602500000075</v>
      </c>
      <c r="AW1257" s="141">
        <v>4043.5413750000075</v>
      </c>
      <c r="AX1257" s="141">
        <v>3881.8225000000075</v>
      </c>
      <c r="AY1257" s="141">
        <v>3720.1036250000075</v>
      </c>
      <c r="AZ1257" s="141">
        <v>3558.3847500000074</v>
      </c>
      <c r="BA1257" s="141">
        <v>3396.6658750000074</v>
      </c>
      <c r="BB1257" s="141">
        <v>3234.9470000000074</v>
      </c>
      <c r="BC1257" s="141">
        <v>3073.2281250000074</v>
      </c>
      <c r="BD1257" s="141">
        <v>2911.5092500000073</v>
      </c>
      <c r="BE1257" s="141">
        <v>2749.7903750000073</v>
      </c>
      <c r="BF1257" s="141">
        <v>2588.0715000000073</v>
      </c>
      <c r="BG1257" s="141">
        <v>2426.3526250000073</v>
      </c>
      <c r="BH1257" s="141">
        <v>2264.6337500000072</v>
      </c>
      <c r="BI1257" s="141">
        <v>2102.9148750000072</v>
      </c>
      <c r="BJ1257" s="141">
        <v>1941.1960000000072</v>
      </c>
      <c r="BK1257" s="141">
        <v>1779.4771250000072</v>
      </c>
      <c r="BL1257" s="141">
        <v>1617.7582500000071</v>
      </c>
      <c r="BM1257" s="141">
        <v>1456.0393750000071</v>
      </c>
      <c r="BN1257" s="141">
        <v>1294.3205000000071</v>
      </c>
      <c r="BO1257" s="141">
        <v>1132.6016250000071</v>
      </c>
      <c r="BP1257" s="141">
        <v>970.88275000000704</v>
      </c>
    </row>
    <row r="1258" spans="4:68">
      <c r="D1258" s="174" t="s">
        <v>6399</v>
      </c>
      <c r="E1258" s="175">
        <v>12937.51</v>
      </c>
      <c r="F1258" s="174" t="s">
        <v>3409</v>
      </c>
      <c r="G1258" s="174" t="s">
        <v>6396</v>
      </c>
      <c r="H1258" s="174" t="s">
        <v>177</v>
      </c>
      <c r="I1258" s="174" t="s">
        <v>6397</v>
      </c>
      <c r="J1258" s="174" t="s">
        <v>6398</v>
      </c>
      <c r="K1258" s="174"/>
      <c r="L1258" s="174" t="s">
        <v>6062</v>
      </c>
      <c r="M1258" s="174" t="s">
        <v>6140</v>
      </c>
      <c r="N1258" s="176">
        <v>960</v>
      </c>
      <c r="O1258" s="174" t="s">
        <v>3407</v>
      </c>
      <c r="P1258" s="177">
        <v>28307</v>
      </c>
      <c r="Q1258" s="176">
        <v>432</v>
      </c>
      <c r="R1258" s="175">
        <v>5821.31</v>
      </c>
      <c r="S1258" s="175">
        <v>7116.2</v>
      </c>
      <c r="T1258" s="178">
        <v>0</v>
      </c>
      <c r="U1258" s="96">
        <v>2</v>
      </c>
      <c r="V1258" s="38" t="s">
        <v>112</v>
      </c>
      <c r="W1258" s="38"/>
      <c r="X1258" s="137">
        <v>161.718875</v>
      </c>
      <c r="Y1258" s="138">
        <v>57527</v>
      </c>
      <c r="Z1258" s="179">
        <v>44</v>
      </c>
      <c r="AA1258" s="139">
        <v>2057</v>
      </c>
      <c r="AB1258" s="131"/>
      <c r="AC1258" s="38"/>
      <c r="AD1258" s="140">
        <v>7116.2</v>
      </c>
      <c r="AE1258" s="141">
        <v>6954.4811250000002</v>
      </c>
      <c r="AF1258" s="141">
        <v>6792.7622500000007</v>
      </c>
      <c r="AG1258" s="141">
        <v>6631.0433750000011</v>
      </c>
      <c r="AH1258" s="141">
        <v>6469.3245000000015</v>
      </c>
      <c r="AI1258" s="141">
        <v>6307.605625000002</v>
      </c>
      <c r="AJ1258" s="141">
        <v>6145.8867500000024</v>
      </c>
      <c r="AK1258" s="141">
        <v>5984.1678750000028</v>
      </c>
      <c r="AL1258" s="141">
        <v>5822.4490000000033</v>
      </c>
      <c r="AM1258" s="141">
        <v>5660.7301250000037</v>
      </c>
      <c r="AN1258" s="141">
        <v>5499.0112500000041</v>
      </c>
      <c r="AO1258" s="141">
        <v>5337.2923750000045</v>
      </c>
      <c r="AP1258" s="141">
        <v>5175.573500000005</v>
      </c>
      <c r="AQ1258" s="141">
        <v>5013.8546250000054</v>
      </c>
      <c r="AR1258" s="141">
        <v>4852.1357500000058</v>
      </c>
      <c r="AS1258" s="141">
        <v>4690.4168750000063</v>
      </c>
      <c r="AT1258" s="141">
        <v>4528.6980000000067</v>
      </c>
      <c r="AU1258" s="141">
        <v>4366.9791250000071</v>
      </c>
      <c r="AV1258" s="141">
        <v>4205.2602500000075</v>
      </c>
      <c r="AW1258" s="141">
        <v>4043.5413750000075</v>
      </c>
      <c r="AX1258" s="141">
        <v>3881.8225000000075</v>
      </c>
      <c r="AY1258" s="141">
        <v>3720.1036250000075</v>
      </c>
      <c r="AZ1258" s="141">
        <v>3558.3847500000074</v>
      </c>
      <c r="BA1258" s="141">
        <v>3396.6658750000074</v>
      </c>
      <c r="BB1258" s="141">
        <v>3234.9470000000074</v>
      </c>
      <c r="BC1258" s="141">
        <v>3073.2281250000074</v>
      </c>
      <c r="BD1258" s="141">
        <v>2911.5092500000073</v>
      </c>
      <c r="BE1258" s="141">
        <v>2749.7903750000073</v>
      </c>
      <c r="BF1258" s="141">
        <v>2588.0715000000073</v>
      </c>
      <c r="BG1258" s="141">
        <v>2426.3526250000073</v>
      </c>
      <c r="BH1258" s="141">
        <v>2264.6337500000072</v>
      </c>
      <c r="BI1258" s="141">
        <v>2102.9148750000072</v>
      </c>
      <c r="BJ1258" s="141">
        <v>1941.1960000000072</v>
      </c>
      <c r="BK1258" s="141">
        <v>1779.4771250000072</v>
      </c>
      <c r="BL1258" s="141">
        <v>1617.7582500000071</v>
      </c>
      <c r="BM1258" s="141">
        <v>1456.0393750000071</v>
      </c>
      <c r="BN1258" s="141">
        <v>1294.3205000000071</v>
      </c>
      <c r="BO1258" s="141">
        <v>1132.6016250000071</v>
      </c>
      <c r="BP1258" s="141">
        <v>970.88275000000704</v>
      </c>
    </row>
    <row r="1259" spans="4:68">
      <c r="D1259" s="174" t="s">
        <v>6400</v>
      </c>
      <c r="E1259" s="175">
        <v>12937.51</v>
      </c>
      <c r="F1259" s="174" t="s">
        <v>3409</v>
      </c>
      <c r="G1259" s="174" t="s">
        <v>6396</v>
      </c>
      <c r="H1259" s="174" t="s">
        <v>177</v>
      </c>
      <c r="I1259" s="174" t="s">
        <v>6397</v>
      </c>
      <c r="J1259" s="174" t="s">
        <v>6398</v>
      </c>
      <c r="K1259" s="174"/>
      <c r="L1259" s="174" t="s">
        <v>6062</v>
      </c>
      <c r="M1259" s="174" t="s">
        <v>6176</v>
      </c>
      <c r="N1259" s="176">
        <v>960</v>
      </c>
      <c r="O1259" s="174" t="s">
        <v>3407</v>
      </c>
      <c r="P1259" s="177">
        <v>28307</v>
      </c>
      <c r="Q1259" s="176">
        <v>432</v>
      </c>
      <c r="R1259" s="175">
        <v>5821.31</v>
      </c>
      <c r="S1259" s="175">
        <v>7116.2</v>
      </c>
      <c r="T1259" s="178">
        <v>0</v>
      </c>
      <c r="U1259" s="96">
        <v>2</v>
      </c>
      <c r="V1259" s="38" t="s">
        <v>112</v>
      </c>
      <c r="W1259" s="38"/>
      <c r="X1259" s="137">
        <v>161.718875</v>
      </c>
      <c r="Y1259" s="138">
        <v>57527</v>
      </c>
      <c r="Z1259" s="179">
        <v>44</v>
      </c>
      <c r="AA1259" s="139">
        <v>2057</v>
      </c>
      <c r="AB1259" s="131"/>
      <c r="AC1259" s="38"/>
      <c r="AD1259" s="140">
        <v>7116.2</v>
      </c>
      <c r="AE1259" s="141">
        <v>6954.4811250000002</v>
      </c>
      <c r="AF1259" s="141">
        <v>6792.7622500000007</v>
      </c>
      <c r="AG1259" s="141">
        <v>6631.0433750000011</v>
      </c>
      <c r="AH1259" s="141">
        <v>6469.3245000000015</v>
      </c>
      <c r="AI1259" s="141">
        <v>6307.605625000002</v>
      </c>
      <c r="AJ1259" s="141">
        <v>6145.8867500000024</v>
      </c>
      <c r="AK1259" s="141">
        <v>5984.1678750000028</v>
      </c>
      <c r="AL1259" s="141">
        <v>5822.4490000000033</v>
      </c>
      <c r="AM1259" s="141">
        <v>5660.7301250000037</v>
      </c>
      <c r="AN1259" s="141">
        <v>5499.0112500000041</v>
      </c>
      <c r="AO1259" s="141">
        <v>5337.2923750000045</v>
      </c>
      <c r="AP1259" s="141">
        <v>5175.573500000005</v>
      </c>
      <c r="AQ1259" s="141">
        <v>5013.8546250000054</v>
      </c>
      <c r="AR1259" s="141">
        <v>4852.1357500000058</v>
      </c>
      <c r="AS1259" s="141">
        <v>4690.4168750000063</v>
      </c>
      <c r="AT1259" s="141">
        <v>4528.6980000000067</v>
      </c>
      <c r="AU1259" s="141">
        <v>4366.9791250000071</v>
      </c>
      <c r="AV1259" s="141">
        <v>4205.2602500000075</v>
      </c>
      <c r="AW1259" s="141">
        <v>4043.5413750000075</v>
      </c>
      <c r="AX1259" s="141">
        <v>3881.8225000000075</v>
      </c>
      <c r="AY1259" s="141">
        <v>3720.1036250000075</v>
      </c>
      <c r="AZ1259" s="141">
        <v>3558.3847500000074</v>
      </c>
      <c r="BA1259" s="141">
        <v>3396.6658750000074</v>
      </c>
      <c r="BB1259" s="141">
        <v>3234.9470000000074</v>
      </c>
      <c r="BC1259" s="141">
        <v>3073.2281250000074</v>
      </c>
      <c r="BD1259" s="141">
        <v>2911.5092500000073</v>
      </c>
      <c r="BE1259" s="141">
        <v>2749.7903750000073</v>
      </c>
      <c r="BF1259" s="141">
        <v>2588.0715000000073</v>
      </c>
      <c r="BG1259" s="141">
        <v>2426.3526250000073</v>
      </c>
      <c r="BH1259" s="141">
        <v>2264.6337500000072</v>
      </c>
      <c r="BI1259" s="141">
        <v>2102.9148750000072</v>
      </c>
      <c r="BJ1259" s="141">
        <v>1941.1960000000072</v>
      </c>
      <c r="BK1259" s="141">
        <v>1779.4771250000072</v>
      </c>
      <c r="BL1259" s="141">
        <v>1617.7582500000071</v>
      </c>
      <c r="BM1259" s="141">
        <v>1456.0393750000071</v>
      </c>
      <c r="BN1259" s="141">
        <v>1294.3205000000071</v>
      </c>
      <c r="BO1259" s="141">
        <v>1132.6016250000071</v>
      </c>
      <c r="BP1259" s="141">
        <v>970.88275000000704</v>
      </c>
    </row>
    <row r="1260" spans="4:68">
      <c r="D1260" s="174" t="s">
        <v>6401</v>
      </c>
      <c r="E1260" s="175">
        <v>12937.51</v>
      </c>
      <c r="F1260" s="174" t="s">
        <v>3409</v>
      </c>
      <c r="G1260" s="174" t="s">
        <v>6396</v>
      </c>
      <c r="H1260" s="174" t="s">
        <v>177</v>
      </c>
      <c r="I1260" s="174" t="s">
        <v>6397</v>
      </c>
      <c r="J1260" s="174" t="s">
        <v>6398</v>
      </c>
      <c r="K1260" s="174"/>
      <c r="L1260" s="174" t="s">
        <v>6062</v>
      </c>
      <c r="M1260" s="174" t="s">
        <v>6157</v>
      </c>
      <c r="N1260" s="176">
        <v>960</v>
      </c>
      <c r="O1260" s="174" t="s">
        <v>3407</v>
      </c>
      <c r="P1260" s="177">
        <v>28307</v>
      </c>
      <c r="Q1260" s="176">
        <v>432</v>
      </c>
      <c r="R1260" s="175">
        <v>5821.31</v>
      </c>
      <c r="S1260" s="175">
        <v>7116.2</v>
      </c>
      <c r="T1260" s="178">
        <v>0</v>
      </c>
      <c r="U1260" s="96">
        <v>2</v>
      </c>
      <c r="V1260" s="38" t="s">
        <v>112</v>
      </c>
      <c r="W1260" s="38"/>
      <c r="X1260" s="137">
        <v>161.718875</v>
      </c>
      <c r="Y1260" s="138">
        <v>57527</v>
      </c>
      <c r="Z1260" s="179">
        <v>44</v>
      </c>
      <c r="AA1260" s="139">
        <v>2057</v>
      </c>
      <c r="AB1260" s="131"/>
      <c r="AC1260" s="38"/>
      <c r="AD1260" s="140">
        <v>7116.2</v>
      </c>
      <c r="AE1260" s="141">
        <v>6954.4811250000002</v>
      </c>
      <c r="AF1260" s="141">
        <v>6792.7622500000007</v>
      </c>
      <c r="AG1260" s="141">
        <v>6631.0433750000011</v>
      </c>
      <c r="AH1260" s="141">
        <v>6469.3245000000015</v>
      </c>
      <c r="AI1260" s="141">
        <v>6307.605625000002</v>
      </c>
      <c r="AJ1260" s="141">
        <v>6145.8867500000024</v>
      </c>
      <c r="AK1260" s="141">
        <v>5984.1678750000028</v>
      </c>
      <c r="AL1260" s="141">
        <v>5822.4490000000033</v>
      </c>
      <c r="AM1260" s="141">
        <v>5660.7301250000037</v>
      </c>
      <c r="AN1260" s="141">
        <v>5499.0112500000041</v>
      </c>
      <c r="AO1260" s="141">
        <v>5337.2923750000045</v>
      </c>
      <c r="AP1260" s="141">
        <v>5175.573500000005</v>
      </c>
      <c r="AQ1260" s="141">
        <v>5013.8546250000054</v>
      </c>
      <c r="AR1260" s="141">
        <v>4852.1357500000058</v>
      </c>
      <c r="AS1260" s="141">
        <v>4690.4168750000063</v>
      </c>
      <c r="AT1260" s="141">
        <v>4528.6980000000067</v>
      </c>
      <c r="AU1260" s="141">
        <v>4366.9791250000071</v>
      </c>
      <c r="AV1260" s="141">
        <v>4205.2602500000075</v>
      </c>
      <c r="AW1260" s="141">
        <v>4043.5413750000075</v>
      </c>
      <c r="AX1260" s="141">
        <v>3881.8225000000075</v>
      </c>
      <c r="AY1260" s="141">
        <v>3720.1036250000075</v>
      </c>
      <c r="AZ1260" s="141">
        <v>3558.3847500000074</v>
      </c>
      <c r="BA1260" s="141">
        <v>3396.6658750000074</v>
      </c>
      <c r="BB1260" s="141">
        <v>3234.9470000000074</v>
      </c>
      <c r="BC1260" s="141">
        <v>3073.2281250000074</v>
      </c>
      <c r="BD1260" s="141">
        <v>2911.5092500000073</v>
      </c>
      <c r="BE1260" s="141">
        <v>2749.7903750000073</v>
      </c>
      <c r="BF1260" s="141">
        <v>2588.0715000000073</v>
      </c>
      <c r="BG1260" s="141">
        <v>2426.3526250000073</v>
      </c>
      <c r="BH1260" s="141">
        <v>2264.6337500000072</v>
      </c>
      <c r="BI1260" s="141">
        <v>2102.9148750000072</v>
      </c>
      <c r="BJ1260" s="141">
        <v>1941.1960000000072</v>
      </c>
      <c r="BK1260" s="141">
        <v>1779.4771250000072</v>
      </c>
      <c r="BL1260" s="141">
        <v>1617.7582500000071</v>
      </c>
      <c r="BM1260" s="141">
        <v>1456.0393750000071</v>
      </c>
      <c r="BN1260" s="141">
        <v>1294.3205000000071</v>
      </c>
      <c r="BO1260" s="141">
        <v>1132.6016250000071</v>
      </c>
      <c r="BP1260" s="141">
        <v>970.88275000000704</v>
      </c>
    </row>
    <row r="1261" spans="4:68">
      <c r="D1261" s="174" t="s">
        <v>6402</v>
      </c>
      <c r="E1261" s="175">
        <v>8632.14</v>
      </c>
      <c r="F1261" s="174" t="s">
        <v>3426</v>
      </c>
      <c r="G1261" s="174" t="s">
        <v>6396</v>
      </c>
      <c r="H1261" s="174" t="s">
        <v>177</v>
      </c>
      <c r="I1261" s="174" t="s">
        <v>6397</v>
      </c>
      <c r="J1261" s="174" t="s">
        <v>6398</v>
      </c>
      <c r="K1261" s="174"/>
      <c r="L1261" s="174" t="s">
        <v>6062</v>
      </c>
      <c r="M1261" s="174" t="s">
        <v>6118</v>
      </c>
      <c r="N1261" s="176">
        <v>960</v>
      </c>
      <c r="O1261" s="174" t="s">
        <v>3407</v>
      </c>
      <c r="P1261" s="177">
        <v>28307</v>
      </c>
      <c r="Q1261" s="176">
        <v>432</v>
      </c>
      <c r="R1261" s="175">
        <v>3884.14</v>
      </c>
      <c r="S1261" s="176">
        <v>4748</v>
      </c>
      <c r="T1261" s="178">
        <v>0</v>
      </c>
      <c r="U1261" s="96">
        <v>2</v>
      </c>
      <c r="V1261" s="38" t="s">
        <v>112</v>
      </c>
      <c r="W1261" s="38"/>
      <c r="X1261" s="137">
        <v>107.90174999999999</v>
      </c>
      <c r="Y1261" s="138">
        <v>57527</v>
      </c>
      <c r="Z1261" s="179">
        <v>44</v>
      </c>
      <c r="AA1261" s="139">
        <v>2057</v>
      </c>
      <c r="AB1261" s="131"/>
      <c r="AC1261" s="38"/>
      <c r="AD1261" s="140">
        <v>4748</v>
      </c>
      <c r="AE1261" s="141">
        <v>4640.09825</v>
      </c>
      <c r="AF1261" s="141">
        <v>4532.1965</v>
      </c>
      <c r="AG1261" s="141">
        <v>4424.29475</v>
      </c>
      <c r="AH1261" s="141">
        <v>4316.393</v>
      </c>
      <c r="AI1261" s="141">
        <v>4208.49125</v>
      </c>
      <c r="AJ1261" s="141">
        <v>4100.5895</v>
      </c>
      <c r="AK1261" s="141">
        <v>3992.6877500000001</v>
      </c>
      <c r="AL1261" s="141">
        <v>3884.7860000000001</v>
      </c>
      <c r="AM1261" s="141">
        <v>3776.8842500000001</v>
      </c>
      <c r="AN1261" s="141">
        <v>3668.9825000000001</v>
      </c>
      <c r="AO1261" s="141">
        <v>3561.0807500000001</v>
      </c>
      <c r="AP1261" s="141">
        <v>3453.1790000000001</v>
      </c>
      <c r="AQ1261" s="141">
        <v>3345.2772500000001</v>
      </c>
      <c r="AR1261" s="141">
        <v>3237.3755000000001</v>
      </c>
      <c r="AS1261" s="141">
        <v>3129.4737500000001</v>
      </c>
      <c r="AT1261" s="141">
        <v>3021.5720000000001</v>
      </c>
      <c r="AU1261" s="141">
        <v>2913.6702500000001</v>
      </c>
      <c r="AV1261" s="141">
        <v>2805.7685000000001</v>
      </c>
      <c r="AW1261" s="141">
        <v>2697.8667500000001</v>
      </c>
      <c r="AX1261" s="141">
        <v>2589.9650000000001</v>
      </c>
      <c r="AY1261" s="141">
        <v>2482.0632500000002</v>
      </c>
      <c r="AZ1261" s="141">
        <v>2374.1615000000002</v>
      </c>
      <c r="BA1261" s="141">
        <v>2266.2597500000002</v>
      </c>
      <c r="BB1261" s="141">
        <v>2158.3580000000002</v>
      </c>
      <c r="BC1261" s="141">
        <v>2050.4562500000002</v>
      </c>
      <c r="BD1261" s="141">
        <v>1942.5545000000002</v>
      </c>
      <c r="BE1261" s="141">
        <v>1834.6527500000002</v>
      </c>
      <c r="BF1261" s="141">
        <v>1726.7510000000002</v>
      </c>
      <c r="BG1261" s="141">
        <v>1618.8492500000002</v>
      </c>
      <c r="BH1261" s="141">
        <v>1510.9475000000002</v>
      </c>
      <c r="BI1261" s="141">
        <v>1403.0457500000002</v>
      </c>
      <c r="BJ1261" s="141">
        <v>1295.1440000000002</v>
      </c>
      <c r="BK1261" s="141">
        <v>1187.2422500000002</v>
      </c>
      <c r="BL1261" s="141">
        <v>1079.3405000000002</v>
      </c>
      <c r="BM1261" s="141">
        <v>971.43875000000025</v>
      </c>
      <c r="BN1261" s="141">
        <v>863.53700000000026</v>
      </c>
      <c r="BO1261" s="141">
        <v>755.63525000000027</v>
      </c>
      <c r="BP1261" s="141">
        <v>647.73350000000028</v>
      </c>
    </row>
    <row r="1262" spans="4:68">
      <c r="D1262" s="174" t="s">
        <v>6403</v>
      </c>
      <c r="E1262" s="175">
        <v>8632.14</v>
      </c>
      <c r="F1262" s="174" t="s">
        <v>3426</v>
      </c>
      <c r="G1262" s="174" t="s">
        <v>6396</v>
      </c>
      <c r="H1262" s="174" t="s">
        <v>177</v>
      </c>
      <c r="I1262" s="174" t="s">
        <v>6397</v>
      </c>
      <c r="J1262" s="174" t="s">
        <v>6398</v>
      </c>
      <c r="K1262" s="174"/>
      <c r="L1262" s="174" t="s">
        <v>6062</v>
      </c>
      <c r="M1262" s="174" t="s">
        <v>6140</v>
      </c>
      <c r="N1262" s="176">
        <v>960</v>
      </c>
      <c r="O1262" s="174" t="s">
        <v>3407</v>
      </c>
      <c r="P1262" s="177">
        <v>28307</v>
      </c>
      <c r="Q1262" s="176">
        <v>432</v>
      </c>
      <c r="R1262" s="175">
        <v>3884.14</v>
      </c>
      <c r="S1262" s="176">
        <v>4748</v>
      </c>
      <c r="T1262" s="178">
        <v>0</v>
      </c>
      <c r="U1262" s="96">
        <v>2</v>
      </c>
      <c r="V1262" s="38" t="s">
        <v>112</v>
      </c>
      <c r="W1262" s="38"/>
      <c r="X1262" s="137">
        <v>107.90174999999999</v>
      </c>
      <c r="Y1262" s="138">
        <v>57527</v>
      </c>
      <c r="Z1262" s="179">
        <v>44</v>
      </c>
      <c r="AA1262" s="139">
        <v>2057</v>
      </c>
      <c r="AB1262" s="131"/>
      <c r="AC1262" s="38"/>
      <c r="AD1262" s="140">
        <v>4748</v>
      </c>
      <c r="AE1262" s="141">
        <v>4640.09825</v>
      </c>
      <c r="AF1262" s="141">
        <v>4532.1965</v>
      </c>
      <c r="AG1262" s="141">
        <v>4424.29475</v>
      </c>
      <c r="AH1262" s="141">
        <v>4316.393</v>
      </c>
      <c r="AI1262" s="141">
        <v>4208.49125</v>
      </c>
      <c r="AJ1262" s="141">
        <v>4100.5895</v>
      </c>
      <c r="AK1262" s="141">
        <v>3992.6877500000001</v>
      </c>
      <c r="AL1262" s="141">
        <v>3884.7860000000001</v>
      </c>
      <c r="AM1262" s="141">
        <v>3776.8842500000001</v>
      </c>
      <c r="AN1262" s="141">
        <v>3668.9825000000001</v>
      </c>
      <c r="AO1262" s="141">
        <v>3561.0807500000001</v>
      </c>
      <c r="AP1262" s="141">
        <v>3453.1790000000001</v>
      </c>
      <c r="AQ1262" s="141">
        <v>3345.2772500000001</v>
      </c>
      <c r="AR1262" s="141">
        <v>3237.3755000000001</v>
      </c>
      <c r="AS1262" s="141">
        <v>3129.4737500000001</v>
      </c>
      <c r="AT1262" s="141">
        <v>3021.5720000000001</v>
      </c>
      <c r="AU1262" s="141">
        <v>2913.6702500000001</v>
      </c>
      <c r="AV1262" s="141">
        <v>2805.7685000000001</v>
      </c>
      <c r="AW1262" s="141">
        <v>2697.8667500000001</v>
      </c>
      <c r="AX1262" s="141">
        <v>2589.9650000000001</v>
      </c>
      <c r="AY1262" s="141">
        <v>2482.0632500000002</v>
      </c>
      <c r="AZ1262" s="141">
        <v>2374.1615000000002</v>
      </c>
      <c r="BA1262" s="141">
        <v>2266.2597500000002</v>
      </c>
      <c r="BB1262" s="141">
        <v>2158.3580000000002</v>
      </c>
      <c r="BC1262" s="141">
        <v>2050.4562500000002</v>
      </c>
      <c r="BD1262" s="141">
        <v>1942.5545000000002</v>
      </c>
      <c r="BE1262" s="141">
        <v>1834.6527500000002</v>
      </c>
      <c r="BF1262" s="141">
        <v>1726.7510000000002</v>
      </c>
      <c r="BG1262" s="141">
        <v>1618.8492500000002</v>
      </c>
      <c r="BH1262" s="141">
        <v>1510.9475000000002</v>
      </c>
      <c r="BI1262" s="141">
        <v>1403.0457500000002</v>
      </c>
      <c r="BJ1262" s="141">
        <v>1295.1440000000002</v>
      </c>
      <c r="BK1262" s="141">
        <v>1187.2422500000002</v>
      </c>
      <c r="BL1262" s="141">
        <v>1079.3405000000002</v>
      </c>
      <c r="BM1262" s="141">
        <v>971.43875000000025</v>
      </c>
      <c r="BN1262" s="141">
        <v>863.53700000000026</v>
      </c>
      <c r="BO1262" s="141">
        <v>755.63525000000027</v>
      </c>
      <c r="BP1262" s="141">
        <v>647.73350000000028</v>
      </c>
    </row>
    <row r="1263" spans="4:68">
      <c r="D1263" s="174" t="s">
        <v>6404</v>
      </c>
      <c r="E1263" s="175">
        <v>8632.14</v>
      </c>
      <c r="F1263" s="174" t="s">
        <v>3426</v>
      </c>
      <c r="G1263" s="174" t="s">
        <v>6396</v>
      </c>
      <c r="H1263" s="174" t="s">
        <v>177</v>
      </c>
      <c r="I1263" s="174" t="s">
        <v>6397</v>
      </c>
      <c r="J1263" s="174" t="s">
        <v>6398</v>
      </c>
      <c r="K1263" s="174"/>
      <c r="L1263" s="174" t="s">
        <v>6062</v>
      </c>
      <c r="M1263" s="174" t="s">
        <v>6176</v>
      </c>
      <c r="N1263" s="176">
        <v>960</v>
      </c>
      <c r="O1263" s="174" t="s">
        <v>3407</v>
      </c>
      <c r="P1263" s="177">
        <v>28307</v>
      </c>
      <c r="Q1263" s="176">
        <v>432</v>
      </c>
      <c r="R1263" s="175">
        <v>3884.14</v>
      </c>
      <c r="S1263" s="176">
        <v>4748</v>
      </c>
      <c r="T1263" s="178">
        <v>0</v>
      </c>
      <c r="U1263" s="96">
        <v>2</v>
      </c>
      <c r="V1263" s="38" t="s">
        <v>112</v>
      </c>
      <c r="W1263" s="38"/>
      <c r="X1263" s="137">
        <v>107.90174999999999</v>
      </c>
      <c r="Y1263" s="138">
        <v>57527</v>
      </c>
      <c r="Z1263" s="179">
        <v>44</v>
      </c>
      <c r="AA1263" s="139">
        <v>2057</v>
      </c>
      <c r="AB1263" s="131"/>
      <c r="AC1263" s="38"/>
      <c r="AD1263" s="140">
        <v>4748</v>
      </c>
      <c r="AE1263" s="141">
        <v>4640.09825</v>
      </c>
      <c r="AF1263" s="141">
        <v>4532.1965</v>
      </c>
      <c r="AG1263" s="141">
        <v>4424.29475</v>
      </c>
      <c r="AH1263" s="141">
        <v>4316.393</v>
      </c>
      <c r="AI1263" s="141">
        <v>4208.49125</v>
      </c>
      <c r="AJ1263" s="141">
        <v>4100.5895</v>
      </c>
      <c r="AK1263" s="141">
        <v>3992.6877500000001</v>
      </c>
      <c r="AL1263" s="141">
        <v>3884.7860000000001</v>
      </c>
      <c r="AM1263" s="141">
        <v>3776.8842500000001</v>
      </c>
      <c r="AN1263" s="141">
        <v>3668.9825000000001</v>
      </c>
      <c r="AO1263" s="141">
        <v>3561.0807500000001</v>
      </c>
      <c r="AP1263" s="141">
        <v>3453.1790000000001</v>
      </c>
      <c r="AQ1263" s="141">
        <v>3345.2772500000001</v>
      </c>
      <c r="AR1263" s="141">
        <v>3237.3755000000001</v>
      </c>
      <c r="AS1263" s="141">
        <v>3129.4737500000001</v>
      </c>
      <c r="AT1263" s="141">
        <v>3021.5720000000001</v>
      </c>
      <c r="AU1263" s="141">
        <v>2913.6702500000001</v>
      </c>
      <c r="AV1263" s="141">
        <v>2805.7685000000001</v>
      </c>
      <c r="AW1263" s="141">
        <v>2697.8667500000001</v>
      </c>
      <c r="AX1263" s="141">
        <v>2589.9650000000001</v>
      </c>
      <c r="AY1263" s="141">
        <v>2482.0632500000002</v>
      </c>
      <c r="AZ1263" s="141">
        <v>2374.1615000000002</v>
      </c>
      <c r="BA1263" s="141">
        <v>2266.2597500000002</v>
      </c>
      <c r="BB1263" s="141">
        <v>2158.3580000000002</v>
      </c>
      <c r="BC1263" s="141">
        <v>2050.4562500000002</v>
      </c>
      <c r="BD1263" s="141">
        <v>1942.5545000000002</v>
      </c>
      <c r="BE1263" s="141">
        <v>1834.6527500000002</v>
      </c>
      <c r="BF1263" s="141">
        <v>1726.7510000000002</v>
      </c>
      <c r="BG1263" s="141">
        <v>1618.8492500000002</v>
      </c>
      <c r="BH1263" s="141">
        <v>1510.9475000000002</v>
      </c>
      <c r="BI1263" s="141">
        <v>1403.0457500000002</v>
      </c>
      <c r="BJ1263" s="141">
        <v>1295.1440000000002</v>
      </c>
      <c r="BK1263" s="141">
        <v>1187.2422500000002</v>
      </c>
      <c r="BL1263" s="141">
        <v>1079.3405000000002</v>
      </c>
      <c r="BM1263" s="141">
        <v>971.43875000000025</v>
      </c>
      <c r="BN1263" s="141">
        <v>863.53700000000026</v>
      </c>
      <c r="BO1263" s="141">
        <v>755.63525000000027</v>
      </c>
      <c r="BP1263" s="141">
        <v>647.73350000000028</v>
      </c>
    </row>
    <row r="1264" spans="4:68">
      <c r="D1264" s="174" t="s">
        <v>6405</v>
      </c>
      <c r="E1264" s="175">
        <v>8632.14</v>
      </c>
      <c r="F1264" s="174" t="s">
        <v>3426</v>
      </c>
      <c r="G1264" s="174" t="s">
        <v>6396</v>
      </c>
      <c r="H1264" s="174" t="s">
        <v>177</v>
      </c>
      <c r="I1264" s="174" t="s">
        <v>6397</v>
      </c>
      <c r="J1264" s="174" t="s">
        <v>6398</v>
      </c>
      <c r="K1264" s="174"/>
      <c r="L1264" s="174" t="s">
        <v>6062</v>
      </c>
      <c r="M1264" s="174" t="s">
        <v>6157</v>
      </c>
      <c r="N1264" s="176">
        <v>960</v>
      </c>
      <c r="O1264" s="174" t="s">
        <v>3407</v>
      </c>
      <c r="P1264" s="177">
        <v>28307</v>
      </c>
      <c r="Q1264" s="176">
        <v>432</v>
      </c>
      <c r="R1264" s="175">
        <v>3884.14</v>
      </c>
      <c r="S1264" s="176">
        <v>4748</v>
      </c>
      <c r="T1264" s="178">
        <v>0</v>
      </c>
      <c r="U1264" s="96">
        <v>2</v>
      </c>
      <c r="V1264" s="38" t="s">
        <v>112</v>
      </c>
      <c r="W1264" s="38"/>
      <c r="X1264" s="137">
        <v>107.90174999999999</v>
      </c>
      <c r="Y1264" s="138">
        <v>57527</v>
      </c>
      <c r="Z1264" s="179">
        <v>44</v>
      </c>
      <c r="AA1264" s="139">
        <v>2057</v>
      </c>
      <c r="AB1264" s="131"/>
      <c r="AC1264" s="38"/>
      <c r="AD1264" s="140">
        <v>4748</v>
      </c>
      <c r="AE1264" s="141">
        <v>4640.09825</v>
      </c>
      <c r="AF1264" s="141">
        <v>4532.1965</v>
      </c>
      <c r="AG1264" s="141">
        <v>4424.29475</v>
      </c>
      <c r="AH1264" s="141">
        <v>4316.393</v>
      </c>
      <c r="AI1264" s="141">
        <v>4208.49125</v>
      </c>
      <c r="AJ1264" s="141">
        <v>4100.5895</v>
      </c>
      <c r="AK1264" s="141">
        <v>3992.6877500000001</v>
      </c>
      <c r="AL1264" s="141">
        <v>3884.7860000000001</v>
      </c>
      <c r="AM1264" s="141">
        <v>3776.8842500000001</v>
      </c>
      <c r="AN1264" s="141">
        <v>3668.9825000000001</v>
      </c>
      <c r="AO1264" s="141">
        <v>3561.0807500000001</v>
      </c>
      <c r="AP1264" s="141">
        <v>3453.1790000000001</v>
      </c>
      <c r="AQ1264" s="141">
        <v>3345.2772500000001</v>
      </c>
      <c r="AR1264" s="141">
        <v>3237.3755000000001</v>
      </c>
      <c r="AS1264" s="141">
        <v>3129.4737500000001</v>
      </c>
      <c r="AT1264" s="141">
        <v>3021.5720000000001</v>
      </c>
      <c r="AU1264" s="141">
        <v>2913.6702500000001</v>
      </c>
      <c r="AV1264" s="141">
        <v>2805.7685000000001</v>
      </c>
      <c r="AW1264" s="141">
        <v>2697.8667500000001</v>
      </c>
      <c r="AX1264" s="141">
        <v>2589.9650000000001</v>
      </c>
      <c r="AY1264" s="141">
        <v>2482.0632500000002</v>
      </c>
      <c r="AZ1264" s="141">
        <v>2374.1615000000002</v>
      </c>
      <c r="BA1264" s="141">
        <v>2266.2597500000002</v>
      </c>
      <c r="BB1264" s="141">
        <v>2158.3580000000002</v>
      </c>
      <c r="BC1264" s="141">
        <v>2050.4562500000002</v>
      </c>
      <c r="BD1264" s="141">
        <v>1942.5545000000002</v>
      </c>
      <c r="BE1264" s="141">
        <v>1834.6527500000002</v>
      </c>
      <c r="BF1264" s="141">
        <v>1726.7510000000002</v>
      </c>
      <c r="BG1264" s="141">
        <v>1618.8492500000002</v>
      </c>
      <c r="BH1264" s="141">
        <v>1510.9475000000002</v>
      </c>
      <c r="BI1264" s="141">
        <v>1403.0457500000002</v>
      </c>
      <c r="BJ1264" s="141">
        <v>1295.1440000000002</v>
      </c>
      <c r="BK1264" s="141">
        <v>1187.2422500000002</v>
      </c>
      <c r="BL1264" s="141">
        <v>1079.3405000000002</v>
      </c>
      <c r="BM1264" s="141">
        <v>971.43875000000025</v>
      </c>
      <c r="BN1264" s="141">
        <v>863.53700000000026</v>
      </c>
      <c r="BO1264" s="141">
        <v>755.63525000000027</v>
      </c>
      <c r="BP1264" s="141">
        <v>647.73350000000028</v>
      </c>
    </row>
    <row r="1265" spans="4:68">
      <c r="D1265" s="174" t="s">
        <v>6406</v>
      </c>
      <c r="E1265" s="175">
        <v>84779.51</v>
      </c>
      <c r="F1265" s="174" t="s">
        <v>3409</v>
      </c>
      <c r="G1265" s="174" t="s">
        <v>6407</v>
      </c>
      <c r="H1265" s="174" t="s">
        <v>177</v>
      </c>
      <c r="I1265" s="174" t="s">
        <v>3098</v>
      </c>
      <c r="J1265" s="174" t="s">
        <v>6408</v>
      </c>
      <c r="K1265" s="174"/>
      <c r="L1265" s="174" t="s">
        <v>3509</v>
      </c>
      <c r="M1265" s="174" t="s">
        <v>6122</v>
      </c>
      <c r="N1265" s="176">
        <v>960</v>
      </c>
      <c r="O1265" s="174" t="s">
        <v>3407</v>
      </c>
      <c r="P1265" s="177">
        <v>27576</v>
      </c>
      <c r="Q1265" s="176">
        <v>456</v>
      </c>
      <c r="R1265" s="175">
        <v>40267.269999999997</v>
      </c>
      <c r="S1265" s="175">
        <v>44512.24</v>
      </c>
      <c r="T1265" s="178">
        <v>0</v>
      </c>
      <c r="U1265" s="96">
        <v>2</v>
      </c>
      <c r="V1265" s="38" t="s">
        <v>112</v>
      </c>
      <c r="W1265" s="38"/>
      <c r="X1265" s="137">
        <v>1059.7438749999999</v>
      </c>
      <c r="Y1265" s="138">
        <v>56796</v>
      </c>
      <c r="Z1265" s="179">
        <v>42</v>
      </c>
      <c r="AA1265" s="139">
        <v>2055</v>
      </c>
      <c r="AB1265" s="131"/>
      <c r="AC1265" s="38"/>
      <c r="AD1265" s="140">
        <v>44512.24</v>
      </c>
      <c r="AE1265" s="141">
        <v>43452.496124999998</v>
      </c>
      <c r="AF1265" s="141">
        <v>42392.752249999998</v>
      </c>
      <c r="AG1265" s="141">
        <v>41333.008374999998</v>
      </c>
      <c r="AH1265" s="141">
        <v>40273.264499999997</v>
      </c>
      <c r="AI1265" s="141">
        <v>39213.520624999997</v>
      </c>
      <c r="AJ1265" s="141">
        <v>38153.776749999997</v>
      </c>
      <c r="AK1265" s="141">
        <v>37094.032874999997</v>
      </c>
      <c r="AL1265" s="141">
        <v>36034.288999999997</v>
      </c>
      <c r="AM1265" s="141">
        <v>34974.545124999997</v>
      </c>
      <c r="AN1265" s="141">
        <v>33914.801249999997</v>
      </c>
      <c r="AO1265" s="141">
        <v>32855.057374999997</v>
      </c>
      <c r="AP1265" s="141">
        <v>31795.313499999997</v>
      </c>
      <c r="AQ1265" s="141">
        <v>30735.569624999996</v>
      </c>
      <c r="AR1265" s="141">
        <v>29675.825749999996</v>
      </c>
      <c r="AS1265" s="141">
        <v>28616.081874999996</v>
      </c>
      <c r="AT1265" s="141">
        <v>27556.337999999996</v>
      </c>
      <c r="AU1265" s="141">
        <v>26496.594124999996</v>
      </c>
      <c r="AV1265" s="141">
        <v>25436.850249999996</v>
      </c>
      <c r="AW1265" s="141">
        <v>24377.106374999996</v>
      </c>
      <c r="AX1265" s="141">
        <v>23317.362499999996</v>
      </c>
      <c r="AY1265" s="141">
        <v>22257.618624999996</v>
      </c>
      <c r="AZ1265" s="141">
        <v>21197.874749999995</v>
      </c>
      <c r="BA1265" s="141">
        <v>20138.130874999995</v>
      </c>
      <c r="BB1265" s="141">
        <v>19078.386999999995</v>
      </c>
      <c r="BC1265" s="141">
        <v>18018.643124999995</v>
      </c>
      <c r="BD1265" s="141">
        <v>16958.899249999995</v>
      </c>
      <c r="BE1265" s="141">
        <v>15899.155374999995</v>
      </c>
      <c r="BF1265" s="141">
        <v>14839.411499999995</v>
      </c>
      <c r="BG1265" s="141">
        <v>13779.667624999995</v>
      </c>
      <c r="BH1265" s="141">
        <v>12719.923749999994</v>
      </c>
      <c r="BI1265" s="141">
        <v>11660.179874999994</v>
      </c>
      <c r="BJ1265" s="141">
        <v>10600.435999999994</v>
      </c>
      <c r="BK1265" s="141">
        <v>9540.6921249999941</v>
      </c>
      <c r="BL1265" s="141">
        <v>8480.948249999994</v>
      </c>
      <c r="BM1265" s="141">
        <v>7421.2043749999939</v>
      </c>
      <c r="BN1265" s="141">
        <v>6361.4604999999938</v>
      </c>
      <c r="BO1265" s="141">
        <v>5301.7166249999937</v>
      </c>
      <c r="BP1265" s="141">
        <v>4241.9727499999935</v>
      </c>
    </row>
    <row r="1266" spans="4:68">
      <c r="D1266" s="174" t="s">
        <v>6409</v>
      </c>
      <c r="E1266" s="175">
        <v>7298.48</v>
      </c>
      <c r="F1266" s="174" t="s">
        <v>3409</v>
      </c>
      <c r="G1266" s="174" t="s">
        <v>6410</v>
      </c>
      <c r="H1266" s="174" t="s">
        <v>177</v>
      </c>
      <c r="I1266" s="174" t="s">
        <v>6411</v>
      </c>
      <c r="J1266" s="174" t="s">
        <v>6412</v>
      </c>
      <c r="K1266" s="174"/>
      <c r="L1266" s="174" t="s">
        <v>6062</v>
      </c>
      <c r="M1266" s="174" t="s">
        <v>6122</v>
      </c>
      <c r="N1266" s="176">
        <v>960</v>
      </c>
      <c r="O1266" s="174" t="s">
        <v>3407</v>
      </c>
      <c r="P1266" s="177">
        <v>27942</v>
      </c>
      <c r="Q1266" s="176">
        <v>444</v>
      </c>
      <c r="R1266" s="175">
        <v>3375.28</v>
      </c>
      <c r="S1266" s="175">
        <v>3923.2</v>
      </c>
      <c r="T1266" s="178">
        <v>0</v>
      </c>
      <c r="U1266" s="96">
        <v>2</v>
      </c>
      <c r="V1266" s="38" t="s">
        <v>112</v>
      </c>
      <c r="W1266" s="38"/>
      <c r="X1266" s="137">
        <v>91.230999999999995</v>
      </c>
      <c r="Y1266" s="138">
        <v>57162</v>
      </c>
      <c r="Z1266" s="179">
        <v>43</v>
      </c>
      <c r="AA1266" s="139">
        <v>2056</v>
      </c>
      <c r="AB1266" s="131"/>
      <c r="AC1266" s="38"/>
      <c r="AD1266" s="140">
        <v>3923.2</v>
      </c>
      <c r="AE1266" s="141">
        <v>3831.9690000000001</v>
      </c>
      <c r="AF1266" s="141">
        <v>3740.7380000000003</v>
      </c>
      <c r="AG1266" s="141">
        <v>3649.5070000000005</v>
      </c>
      <c r="AH1266" s="141">
        <v>3558.2760000000007</v>
      </c>
      <c r="AI1266" s="141">
        <v>3467.045000000001</v>
      </c>
      <c r="AJ1266" s="141">
        <v>3375.8140000000012</v>
      </c>
      <c r="AK1266" s="141">
        <v>3284.5830000000014</v>
      </c>
      <c r="AL1266" s="141">
        <v>3193.3520000000017</v>
      </c>
      <c r="AM1266" s="141">
        <v>3102.1210000000019</v>
      </c>
      <c r="AN1266" s="141">
        <v>3010.8900000000021</v>
      </c>
      <c r="AO1266" s="141">
        <v>2919.6590000000024</v>
      </c>
      <c r="AP1266" s="141">
        <v>2828.4280000000026</v>
      </c>
      <c r="AQ1266" s="141">
        <v>2737.1970000000028</v>
      </c>
      <c r="AR1266" s="141">
        <v>2645.9660000000031</v>
      </c>
      <c r="AS1266" s="141">
        <v>2554.7350000000033</v>
      </c>
      <c r="AT1266" s="141">
        <v>2463.5040000000035</v>
      </c>
      <c r="AU1266" s="141">
        <v>2372.2730000000038</v>
      </c>
      <c r="AV1266" s="141">
        <v>2281.042000000004</v>
      </c>
      <c r="AW1266" s="141">
        <v>2189.8110000000042</v>
      </c>
      <c r="AX1266" s="141">
        <v>2098.5800000000045</v>
      </c>
      <c r="AY1266" s="141">
        <v>2007.3490000000045</v>
      </c>
      <c r="AZ1266" s="141">
        <v>1916.1180000000045</v>
      </c>
      <c r="BA1266" s="141">
        <v>1824.8870000000045</v>
      </c>
      <c r="BB1266" s="141">
        <v>1733.6560000000045</v>
      </c>
      <c r="BC1266" s="141">
        <v>1642.4250000000045</v>
      </c>
      <c r="BD1266" s="141">
        <v>1551.1940000000045</v>
      </c>
      <c r="BE1266" s="141">
        <v>1459.9630000000045</v>
      </c>
      <c r="BF1266" s="141">
        <v>1368.7320000000045</v>
      </c>
      <c r="BG1266" s="141">
        <v>1277.5010000000045</v>
      </c>
      <c r="BH1266" s="141">
        <v>1186.2700000000045</v>
      </c>
      <c r="BI1266" s="141">
        <v>1095.0390000000045</v>
      </c>
      <c r="BJ1266" s="141">
        <v>1003.8080000000045</v>
      </c>
      <c r="BK1266" s="141">
        <v>912.57700000000455</v>
      </c>
      <c r="BL1266" s="141">
        <v>821.34600000000455</v>
      </c>
      <c r="BM1266" s="141">
        <v>730.11500000000456</v>
      </c>
      <c r="BN1266" s="141">
        <v>638.88400000000456</v>
      </c>
      <c r="BO1266" s="141">
        <v>547.65300000000457</v>
      </c>
      <c r="BP1266" s="141">
        <v>456.42200000000457</v>
      </c>
    </row>
    <row r="1267" spans="4:68">
      <c r="D1267" s="174" t="s">
        <v>6413</v>
      </c>
      <c r="E1267" s="175">
        <v>240796.28</v>
      </c>
      <c r="F1267" s="174" t="s">
        <v>3426</v>
      </c>
      <c r="G1267" s="174" t="s">
        <v>6410</v>
      </c>
      <c r="H1267" s="174" t="s">
        <v>177</v>
      </c>
      <c r="I1267" s="174" t="s">
        <v>6411</v>
      </c>
      <c r="J1267" s="174" t="s">
        <v>6412</v>
      </c>
      <c r="K1267" s="174"/>
      <c r="L1267" s="174" t="s">
        <v>6062</v>
      </c>
      <c r="M1267" s="174" t="s">
        <v>6122</v>
      </c>
      <c r="N1267" s="176">
        <v>960</v>
      </c>
      <c r="O1267" s="174" t="s">
        <v>3407</v>
      </c>
      <c r="P1267" s="177">
        <v>27942</v>
      </c>
      <c r="Q1267" s="176">
        <v>444</v>
      </c>
      <c r="R1267" s="175">
        <v>111359.87</v>
      </c>
      <c r="S1267" s="175">
        <v>129436.41</v>
      </c>
      <c r="T1267" s="178">
        <v>0</v>
      </c>
      <c r="U1267" s="96">
        <v>2</v>
      </c>
      <c r="V1267" s="38" t="s">
        <v>112</v>
      </c>
      <c r="W1267" s="38"/>
      <c r="X1267" s="137">
        <v>3009.9534999999996</v>
      </c>
      <c r="Y1267" s="138">
        <v>57162</v>
      </c>
      <c r="Z1267" s="179">
        <v>43</v>
      </c>
      <c r="AA1267" s="139">
        <v>2056</v>
      </c>
      <c r="AB1267" s="131"/>
      <c r="AC1267" s="38"/>
      <c r="AD1267" s="140">
        <v>129436.41</v>
      </c>
      <c r="AE1267" s="141">
        <v>126426.4565</v>
      </c>
      <c r="AF1267" s="141">
        <v>123416.503</v>
      </c>
      <c r="AG1267" s="141">
        <v>120406.54949999999</v>
      </c>
      <c r="AH1267" s="141">
        <v>117396.59599999999</v>
      </c>
      <c r="AI1267" s="141">
        <v>114386.64249999999</v>
      </c>
      <c r="AJ1267" s="141">
        <v>111376.68899999998</v>
      </c>
      <c r="AK1267" s="141">
        <v>108366.73549999998</v>
      </c>
      <c r="AL1267" s="141">
        <v>105356.78199999998</v>
      </c>
      <c r="AM1267" s="141">
        <v>102346.82849999997</v>
      </c>
      <c r="AN1267" s="141">
        <v>99336.874999999971</v>
      </c>
      <c r="AO1267" s="141">
        <v>96326.921499999968</v>
      </c>
      <c r="AP1267" s="141">
        <v>93316.967999999964</v>
      </c>
      <c r="AQ1267" s="141">
        <v>90307.014499999961</v>
      </c>
      <c r="AR1267" s="141">
        <v>87297.060999999958</v>
      </c>
      <c r="AS1267" s="141">
        <v>84287.107499999955</v>
      </c>
      <c r="AT1267" s="141">
        <v>81277.153999999951</v>
      </c>
      <c r="AU1267" s="141">
        <v>78267.200499999948</v>
      </c>
      <c r="AV1267" s="141">
        <v>75257.246999999945</v>
      </c>
      <c r="AW1267" s="141">
        <v>72247.293499999942</v>
      </c>
      <c r="AX1267" s="141">
        <v>69237.339999999938</v>
      </c>
      <c r="AY1267" s="141">
        <v>66227.386499999935</v>
      </c>
      <c r="AZ1267" s="141">
        <v>63217.432999999932</v>
      </c>
      <c r="BA1267" s="141">
        <v>60207.479499999929</v>
      </c>
      <c r="BB1267" s="141">
        <v>57197.525999999925</v>
      </c>
      <c r="BC1267" s="141">
        <v>54187.572499999922</v>
      </c>
      <c r="BD1267" s="141">
        <v>51177.618999999919</v>
      </c>
      <c r="BE1267" s="141">
        <v>48167.665499999915</v>
      </c>
      <c r="BF1267" s="141">
        <v>45157.711999999912</v>
      </c>
      <c r="BG1267" s="141">
        <v>42147.758499999909</v>
      </c>
      <c r="BH1267" s="141">
        <v>39137.804999999906</v>
      </c>
      <c r="BI1267" s="141">
        <v>36127.851499999902</v>
      </c>
      <c r="BJ1267" s="141">
        <v>33117.897999999899</v>
      </c>
      <c r="BK1267" s="141">
        <v>30107.9444999999</v>
      </c>
      <c r="BL1267" s="141">
        <v>27097.9909999999</v>
      </c>
      <c r="BM1267" s="141">
        <v>24088.0374999999</v>
      </c>
      <c r="BN1267" s="141">
        <v>21078.083999999901</v>
      </c>
      <c r="BO1267" s="141">
        <v>18068.130499999901</v>
      </c>
      <c r="BP1267" s="141">
        <v>15058.176999999901</v>
      </c>
    </row>
    <row r="1268" spans="4:68">
      <c r="D1268" s="174" t="s">
        <v>6414</v>
      </c>
      <c r="E1268" s="175">
        <v>20282.599999999999</v>
      </c>
      <c r="F1268" s="174" t="s">
        <v>3409</v>
      </c>
      <c r="G1268" s="174" t="s">
        <v>6415</v>
      </c>
      <c r="H1268" s="174" t="s">
        <v>177</v>
      </c>
      <c r="I1268" s="174" t="s">
        <v>6416</v>
      </c>
      <c r="J1268" s="174" t="s">
        <v>6417</v>
      </c>
      <c r="K1268" s="174"/>
      <c r="L1268" s="174" t="s">
        <v>3509</v>
      </c>
      <c r="M1268" s="174" t="s">
        <v>6157</v>
      </c>
      <c r="N1268" s="176">
        <v>960</v>
      </c>
      <c r="O1268" s="174" t="s">
        <v>3407</v>
      </c>
      <c r="P1268" s="177">
        <v>27942</v>
      </c>
      <c r="Q1268" s="176">
        <v>444</v>
      </c>
      <c r="R1268" s="175">
        <v>9379.9699999999993</v>
      </c>
      <c r="S1268" s="175">
        <v>10902.63</v>
      </c>
      <c r="T1268" s="178">
        <v>0</v>
      </c>
      <c r="U1268" s="96">
        <v>2</v>
      </c>
      <c r="V1268" s="38" t="s">
        <v>112</v>
      </c>
      <c r="W1268" s="38"/>
      <c r="X1268" s="137">
        <v>253.53249999999997</v>
      </c>
      <c r="Y1268" s="138">
        <v>57162</v>
      </c>
      <c r="Z1268" s="179">
        <v>43</v>
      </c>
      <c r="AA1268" s="139">
        <v>2056</v>
      </c>
      <c r="AB1268" s="131"/>
      <c r="AC1268" s="38"/>
      <c r="AD1268" s="140">
        <v>10902.63</v>
      </c>
      <c r="AE1268" s="141">
        <v>10649.0975</v>
      </c>
      <c r="AF1268" s="141">
        <v>10395.565000000001</v>
      </c>
      <c r="AG1268" s="141">
        <v>10142.032500000001</v>
      </c>
      <c r="AH1268" s="141">
        <v>9888.5000000000018</v>
      </c>
      <c r="AI1268" s="141">
        <v>9634.9675000000025</v>
      </c>
      <c r="AJ1268" s="141">
        <v>9381.4350000000031</v>
      </c>
      <c r="AK1268" s="141">
        <v>9127.9025000000038</v>
      </c>
      <c r="AL1268" s="141">
        <v>8874.3700000000044</v>
      </c>
      <c r="AM1268" s="141">
        <v>8620.8375000000051</v>
      </c>
      <c r="AN1268" s="141">
        <v>8367.3050000000057</v>
      </c>
      <c r="AO1268" s="141">
        <v>8113.7725000000055</v>
      </c>
      <c r="AP1268" s="141">
        <v>7860.2400000000052</v>
      </c>
      <c r="AQ1268" s="141">
        <v>7606.707500000005</v>
      </c>
      <c r="AR1268" s="141">
        <v>7353.1750000000047</v>
      </c>
      <c r="AS1268" s="141">
        <v>7099.6425000000045</v>
      </c>
      <c r="AT1268" s="141">
        <v>6846.1100000000042</v>
      </c>
      <c r="AU1268" s="141">
        <v>6592.577500000004</v>
      </c>
      <c r="AV1268" s="141">
        <v>6339.0450000000037</v>
      </c>
      <c r="AW1268" s="141">
        <v>6085.5125000000035</v>
      </c>
      <c r="AX1268" s="141">
        <v>5831.9800000000032</v>
      </c>
      <c r="AY1268" s="141">
        <v>5578.4475000000029</v>
      </c>
      <c r="AZ1268" s="141">
        <v>5324.9150000000027</v>
      </c>
      <c r="BA1268" s="141">
        <v>5071.3825000000024</v>
      </c>
      <c r="BB1268" s="141">
        <v>4817.8500000000022</v>
      </c>
      <c r="BC1268" s="141">
        <v>4564.3175000000019</v>
      </c>
      <c r="BD1268" s="141">
        <v>4310.7850000000017</v>
      </c>
      <c r="BE1268" s="141">
        <v>4057.2525000000019</v>
      </c>
      <c r="BF1268" s="141">
        <v>3803.7200000000021</v>
      </c>
      <c r="BG1268" s="141">
        <v>3550.1875000000023</v>
      </c>
      <c r="BH1268" s="141">
        <v>3296.6550000000025</v>
      </c>
      <c r="BI1268" s="141">
        <v>3043.1225000000027</v>
      </c>
      <c r="BJ1268" s="141">
        <v>2789.5900000000029</v>
      </c>
      <c r="BK1268" s="141">
        <v>2536.0575000000031</v>
      </c>
      <c r="BL1268" s="141">
        <v>2282.5250000000033</v>
      </c>
      <c r="BM1268" s="141">
        <v>2028.9925000000032</v>
      </c>
      <c r="BN1268" s="141">
        <v>1775.4600000000032</v>
      </c>
      <c r="BO1268" s="141">
        <v>1521.9275000000032</v>
      </c>
      <c r="BP1268" s="141">
        <v>1268.3950000000032</v>
      </c>
    </row>
    <row r="1269" spans="4:68">
      <c r="D1269" s="174" t="s">
        <v>6418</v>
      </c>
      <c r="E1269" s="175">
        <v>114018.92</v>
      </c>
      <c r="F1269" s="174" t="s">
        <v>3426</v>
      </c>
      <c r="G1269" s="174" t="s">
        <v>6415</v>
      </c>
      <c r="H1269" s="174" t="s">
        <v>177</v>
      </c>
      <c r="I1269" s="174" t="s">
        <v>6416</v>
      </c>
      <c r="J1269" s="174" t="s">
        <v>6417</v>
      </c>
      <c r="K1269" s="174"/>
      <c r="L1269" s="174" t="s">
        <v>3509</v>
      </c>
      <c r="M1269" s="174" t="s">
        <v>6157</v>
      </c>
      <c r="N1269" s="176">
        <v>960</v>
      </c>
      <c r="O1269" s="174" t="s">
        <v>3407</v>
      </c>
      <c r="P1269" s="177">
        <v>27942</v>
      </c>
      <c r="Q1269" s="176">
        <v>444</v>
      </c>
      <c r="R1269" s="175">
        <v>52729.7</v>
      </c>
      <c r="S1269" s="175">
        <v>61289.22</v>
      </c>
      <c r="T1269" s="178">
        <v>0</v>
      </c>
      <c r="U1269" s="96">
        <v>2</v>
      </c>
      <c r="V1269" s="38" t="s">
        <v>112</v>
      </c>
      <c r="W1269" s="38"/>
      <c r="X1269" s="137">
        <v>1425.2365</v>
      </c>
      <c r="Y1269" s="138">
        <v>57162</v>
      </c>
      <c r="Z1269" s="179">
        <v>43</v>
      </c>
      <c r="AA1269" s="139">
        <v>2056</v>
      </c>
      <c r="AB1269" s="131"/>
      <c r="AC1269" s="38"/>
      <c r="AD1269" s="140">
        <v>61289.22</v>
      </c>
      <c r="AE1269" s="141">
        <v>59863.983500000002</v>
      </c>
      <c r="AF1269" s="141">
        <v>58438.747000000003</v>
      </c>
      <c r="AG1269" s="141">
        <v>57013.510500000004</v>
      </c>
      <c r="AH1269" s="141">
        <v>55588.274000000005</v>
      </c>
      <c r="AI1269" s="141">
        <v>54163.037500000006</v>
      </c>
      <c r="AJ1269" s="141">
        <v>52737.801000000007</v>
      </c>
      <c r="AK1269" s="141">
        <v>51312.564500000008</v>
      </c>
      <c r="AL1269" s="141">
        <v>49887.328000000009</v>
      </c>
      <c r="AM1269" s="141">
        <v>48462.09150000001</v>
      </c>
      <c r="AN1269" s="141">
        <v>47036.85500000001</v>
      </c>
      <c r="AO1269" s="141">
        <v>45611.618500000011</v>
      </c>
      <c r="AP1269" s="141">
        <v>44186.382000000012</v>
      </c>
      <c r="AQ1269" s="141">
        <v>42761.145500000013</v>
      </c>
      <c r="AR1269" s="141">
        <v>41335.909000000014</v>
      </c>
      <c r="AS1269" s="141">
        <v>39910.672500000015</v>
      </c>
      <c r="AT1269" s="141">
        <v>38485.436000000016</v>
      </c>
      <c r="AU1269" s="141">
        <v>37060.199500000017</v>
      </c>
      <c r="AV1269" s="141">
        <v>35634.963000000018</v>
      </c>
      <c r="AW1269" s="141">
        <v>34209.726500000019</v>
      </c>
      <c r="AX1269" s="141">
        <v>32784.49000000002</v>
      </c>
      <c r="AY1269" s="141">
        <v>31359.253500000021</v>
      </c>
      <c r="AZ1269" s="141">
        <v>29934.017000000022</v>
      </c>
      <c r="BA1269" s="141">
        <v>28508.780500000023</v>
      </c>
      <c r="BB1269" s="141">
        <v>27083.544000000024</v>
      </c>
      <c r="BC1269" s="141">
        <v>25658.307500000024</v>
      </c>
      <c r="BD1269" s="141">
        <v>24233.071000000025</v>
      </c>
      <c r="BE1269" s="141">
        <v>22807.834500000026</v>
      </c>
      <c r="BF1269" s="141">
        <v>21382.598000000027</v>
      </c>
      <c r="BG1269" s="141">
        <v>19957.361500000028</v>
      </c>
      <c r="BH1269" s="141">
        <v>18532.125000000029</v>
      </c>
      <c r="BI1269" s="141">
        <v>17106.88850000003</v>
      </c>
      <c r="BJ1269" s="141">
        <v>15681.652000000031</v>
      </c>
      <c r="BK1269" s="141">
        <v>14256.415500000032</v>
      </c>
      <c r="BL1269" s="141">
        <v>12831.179000000033</v>
      </c>
      <c r="BM1269" s="141">
        <v>11405.942500000034</v>
      </c>
      <c r="BN1269" s="141">
        <v>9980.7060000000347</v>
      </c>
      <c r="BO1269" s="141">
        <v>8555.4695000000356</v>
      </c>
      <c r="BP1269" s="141">
        <v>7130.2330000000356</v>
      </c>
    </row>
    <row r="1270" spans="4:68">
      <c r="D1270" s="174" t="s">
        <v>6419</v>
      </c>
      <c r="E1270" s="175">
        <v>3117.47</v>
      </c>
      <c r="F1270" s="174" t="s">
        <v>3409</v>
      </c>
      <c r="G1270" s="174" t="s">
        <v>6420</v>
      </c>
      <c r="H1270" s="174" t="s">
        <v>177</v>
      </c>
      <c r="I1270" s="174" t="s">
        <v>6421</v>
      </c>
      <c r="J1270" s="174" t="s">
        <v>6422</v>
      </c>
      <c r="K1270" s="174"/>
      <c r="L1270" s="174" t="s">
        <v>6062</v>
      </c>
      <c r="M1270" s="174" t="s">
        <v>3575</v>
      </c>
      <c r="N1270" s="176">
        <v>960</v>
      </c>
      <c r="O1270" s="174" t="s">
        <v>3407</v>
      </c>
      <c r="P1270" s="177">
        <v>29403</v>
      </c>
      <c r="Q1270" s="176">
        <v>396</v>
      </c>
      <c r="R1270" s="175">
        <v>1285.73</v>
      </c>
      <c r="S1270" s="175">
        <v>1831.74</v>
      </c>
      <c r="T1270" s="178">
        <v>0</v>
      </c>
      <c r="U1270" s="96">
        <v>2</v>
      </c>
      <c r="V1270" s="38" t="s">
        <v>112</v>
      </c>
      <c r="W1270" s="38"/>
      <c r="X1270" s="137">
        <v>38.968375000000002</v>
      </c>
      <c r="Y1270" s="138">
        <v>58623</v>
      </c>
      <c r="Z1270" s="179">
        <v>47</v>
      </c>
      <c r="AA1270" s="139">
        <v>2060</v>
      </c>
      <c r="AB1270" s="131"/>
      <c r="AC1270" s="38"/>
      <c r="AD1270" s="140">
        <v>1831.74</v>
      </c>
      <c r="AE1270" s="141">
        <v>1792.7716250000001</v>
      </c>
      <c r="AF1270" s="141">
        <v>1753.8032500000002</v>
      </c>
      <c r="AG1270" s="141">
        <v>1714.8348750000002</v>
      </c>
      <c r="AH1270" s="141">
        <v>1675.8665000000003</v>
      </c>
      <c r="AI1270" s="141">
        <v>1636.8981250000004</v>
      </c>
      <c r="AJ1270" s="141">
        <v>1597.9297500000005</v>
      </c>
      <c r="AK1270" s="141">
        <v>1558.9613750000005</v>
      </c>
      <c r="AL1270" s="141">
        <v>1519.9930000000006</v>
      </c>
      <c r="AM1270" s="141">
        <v>1481.0246250000007</v>
      </c>
      <c r="AN1270" s="141">
        <v>1442.0562500000008</v>
      </c>
      <c r="AO1270" s="141">
        <v>1403.0878750000008</v>
      </c>
      <c r="AP1270" s="141">
        <v>1364.1195000000009</v>
      </c>
      <c r="AQ1270" s="141">
        <v>1325.151125000001</v>
      </c>
      <c r="AR1270" s="141">
        <v>1286.1827500000011</v>
      </c>
      <c r="AS1270" s="141">
        <v>1247.2143750000012</v>
      </c>
      <c r="AT1270" s="141">
        <v>1208.2460000000012</v>
      </c>
      <c r="AU1270" s="141">
        <v>1169.2776250000013</v>
      </c>
      <c r="AV1270" s="141">
        <v>1130.3092500000014</v>
      </c>
      <c r="AW1270" s="141">
        <v>1091.3408750000015</v>
      </c>
      <c r="AX1270" s="141">
        <v>1052.3725000000015</v>
      </c>
      <c r="AY1270" s="141">
        <v>1013.4041250000015</v>
      </c>
      <c r="AZ1270" s="141">
        <v>974.43575000000146</v>
      </c>
      <c r="BA1270" s="141">
        <v>935.46737500000143</v>
      </c>
      <c r="BB1270" s="141">
        <v>896.49900000000139</v>
      </c>
      <c r="BC1270" s="141">
        <v>857.53062500000135</v>
      </c>
      <c r="BD1270" s="141">
        <v>818.56225000000131</v>
      </c>
      <c r="BE1270" s="141">
        <v>779.59387500000128</v>
      </c>
      <c r="BF1270" s="141">
        <v>740.62550000000124</v>
      </c>
      <c r="BG1270" s="141">
        <v>701.6571250000012</v>
      </c>
      <c r="BH1270" s="141">
        <v>662.68875000000116</v>
      </c>
      <c r="BI1270" s="141">
        <v>623.72037500000113</v>
      </c>
      <c r="BJ1270" s="141">
        <v>584.75200000000109</v>
      </c>
      <c r="BK1270" s="141">
        <v>545.78362500000105</v>
      </c>
      <c r="BL1270" s="141">
        <v>506.81525000000107</v>
      </c>
      <c r="BM1270" s="141">
        <v>467.84687500000109</v>
      </c>
      <c r="BN1270" s="141">
        <v>428.87850000000111</v>
      </c>
      <c r="BO1270" s="141">
        <v>389.91012500000113</v>
      </c>
      <c r="BP1270" s="141">
        <v>350.94175000000115</v>
      </c>
    </row>
    <row r="1271" spans="4:68">
      <c r="D1271" s="174" t="s">
        <v>6423</v>
      </c>
      <c r="E1271" s="175">
        <v>112555.36</v>
      </c>
      <c r="F1271" s="174" t="s">
        <v>3426</v>
      </c>
      <c r="G1271" s="174" t="s">
        <v>6420</v>
      </c>
      <c r="H1271" s="174" t="s">
        <v>177</v>
      </c>
      <c r="I1271" s="174" t="s">
        <v>6421</v>
      </c>
      <c r="J1271" s="174" t="s">
        <v>6422</v>
      </c>
      <c r="K1271" s="174"/>
      <c r="L1271" s="174" t="s">
        <v>6062</v>
      </c>
      <c r="M1271" s="174" t="s">
        <v>3575</v>
      </c>
      <c r="N1271" s="176">
        <v>960</v>
      </c>
      <c r="O1271" s="174" t="s">
        <v>3407</v>
      </c>
      <c r="P1271" s="177">
        <v>29403</v>
      </c>
      <c r="Q1271" s="176">
        <v>396</v>
      </c>
      <c r="R1271" s="175">
        <v>46425.15</v>
      </c>
      <c r="S1271" s="175">
        <v>66130.210000000006</v>
      </c>
      <c r="T1271" s="178">
        <v>0</v>
      </c>
      <c r="U1271" s="96">
        <v>2</v>
      </c>
      <c r="V1271" s="38" t="s">
        <v>112</v>
      </c>
      <c r="W1271" s="38"/>
      <c r="X1271" s="137">
        <v>1406.942</v>
      </c>
      <c r="Y1271" s="138">
        <v>58623</v>
      </c>
      <c r="Z1271" s="179">
        <v>47</v>
      </c>
      <c r="AA1271" s="139">
        <v>2060</v>
      </c>
      <c r="AB1271" s="131"/>
      <c r="AC1271" s="38"/>
      <c r="AD1271" s="140">
        <v>66130.210000000006</v>
      </c>
      <c r="AE1271" s="141">
        <v>64723.268000000004</v>
      </c>
      <c r="AF1271" s="141">
        <v>63316.326000000001</v>
      </c>
      <c r="AG1271" s="141">
        <v>61909.383999999998</v>
      </c>
      <c r="AH1271" s="141">
        <v>60502.441999999995</v>
      </c>
      <c r="AI1271" s="141">
        <v>59095.499999999993</v>
      </c>
      <c r="AJ1271" s="141">
        <v>57688.55799999999</v>
      </c>
      <c r="AK1271" s="141">
        <v>56281.615999999987</v>
      </c>
      <c r="AL1271" s="141">
        <v>54874.673999999985</v>
      </c>
      <c r="AM1271" s="141">
        <v>53467.731999999982</v>
      </c>
      <c r="AN1271" s="141">
        <v>52060.789999999979</v>
      </c>
      <c r="AO1271" s="141">
        <v>50653.847999999976</v>
      </c>
      <c r="AP1271" s="141">
        <v>49246.905999999974</v>
      </c>
      <c r="AQ1271" s="141">
        <v>47839.963999999971</v>
      </c>
      <c r="AR1271" s="141">
        <v>46433.021999999968</v>
      </c>
      <c r="AS1271" s="141">
        <v>45026.079999999965</v>
      </c>
      <c r="AT1271" s="141">
        <v>43619.137999999963</v>
      </c>
      <c r="AU1271" s="141">
        <v>42212.19599999996</v>
      </c>
      <c r="AV1271" s="141">
        <v>40805.253999999957</v>
      </c>
      <c r="AW1271" s="141">
        <v>39398.311999999954</v>
      </c>
      <c r="AX1271" s="141">
        <v>37991.369999999952</v>
      </c>
      <c r="AY1271" s="141">
        <v>36584.427999999949</v>
      </c>
      <c r="AZ1271" s="141">
        <v>35177.485999999946</v>
      </c>
      <c r="BA1271" s="141">
        <v>33770.543999999943</v>
      </c>
      <c r="BB1271" s="141">
        <v>32363.601999999944</v>
      </c>
      <c r="BC1271" s="141">
        <v>30956.659999999945</v>
      </c>
      <c r="BD1271" s="141">
        <v>29549.717999999946</v>
      </c>
      <c r="BE1271" s="141">
        <v>28142.775999999947</v>
      </c>
      <c r="BF1271" s="141">
        <v>26735.833999999948</v>
      </c>
      <c r="BG1271" s="141">
        <v>25328.891999999949</v>
      </c>
      <c r="BH1271" s="141">
        <v>23921.94999999995</v>
      </c>
      <c r="BI1271" s="141">
        <v>22515.007999999951</v>
      </c>
      <c r="BJ1271" s="141">
        <v>21108.065999999952</v>
      </c>
      <c r="BK1271" s="141">
        <v>19701.123999999953</v>
      </c>
      <c r="BL1271" s="141">
        <v>18294.181999999953</v>
      </c>
      <c r="BM1271" s="141">
        <v>16887.239999999954</v>
      </c>
      <c r="BN1271" s="141">
        <v>15480.297999999955</v>
      </c>
      <c r="BO1271" s="141">
        <v>14073.355999999956</v>
      </c>
      <c r="BP1271" s="141">
        <v>12666.413999999957</v>
      </c>
    </row>
    <row r="1272" spans="4:68">
      <c r="D1272" s="174" t="s">
        <v>6424</v>
      </c>
      <c r="E1272" s="175">
        <v>15858.33</v>
      </c>
      <c r="F1272" s="174" t="s">
        <v>3409</v>
      </c>
      <c r="G1272" s="174" t="s">
        <v>6425</v>
      </c>
      <c r="H1272" s="174" t="s">
        <v>177</v>
      </c>
      <c r="I1272" s="174" t="s">
        <v>6426</v>
      </c>
      <c r="J1272" s="174" t="s">
        <v>6427</v>
      </c>
      <c r="K1272" s="174"/>
      <c r="L1272" s="174" t="s">
        <v>3509</v>
      </c>
      <c r="M1272" s="174" t="s">
        <v>6157</v>
      </c>
      <c r="N1272" s="176">
        <v>960</v>
      </c>
      <c r="O1272" s="174" t="s">
        <v>3407</v>
      </c>
      <c r="P1272" s="177">
        <v>27942</v>
      </c>
      <c r="Q1272" s="176">
        <v>444</v>
      </c>
      <c r="R1272" s="175">
        <v>7333.8</v>
      </c>
      <c r="S1272" s="175">
        <v>8524.5300000000007</v>
      </c>
      <c r="T1272" s="178">
        <v>0</v>
      </c>
      <c r="U1272" s="96">
        <v>2</v>
      </c>
      <c r="V1272" s="38" t="s">
        <v>112</v>
      </c>
      <c r="W1272" s="38"/>
      <c r="X1272" s="137">
        <v>198.22912500000001</v>
      </c>
      <c r="Y1272" s="138">
        <v>57162</v>
      </c>
      <c r="Z1272" s="179">
        <v>43</v>
      </c>
      <c r="AA1272" s="139">
        <v>2056</v>
      </c>
      <c r="AB1272" s="131"/>
      <c r="AC1272" s="38"/>
      <c r="AD1272" s="140">
        <v>8524.5300000000007</v>
      </c>
      <c r="AE1272" s="141">
        <v>8326.3008750000008</v>
      </c>
      <c r="AF1272" s="141">
        <v>8128.071750000001</v>
      </c>
      <c r="AG1272" s="141">
        <v>7929.8426250000011</v>
      </c>
      <c r="AH1272" s="141">
        <v>7731.6135000000013</v>
      </c>
      <c r="AI1272" s="141">
        <v>7533.3843750000015</v>
      </c>
      <c r="AJ1272" s="141">
        <v>7335.1552500000016</v>
      </c>
      <c r="AK1272" s="141">
        <v>7136.9261250000018</v>
      </c>
      <c r="AL1272" s="141">
        <v>6938.6970000000019</v>
      </c>
      <c r="AM1272" s="141">
        <v>6740.4678750000021</v>
      </c>
      <c r="AN1272" s="141">
        <v>6542.2387500000023</v>
      </c>
      <c r="AO1272" s="141">
        <v>6344.0096250000024</v>
      </c>
      <c r="AP1272" s="141">
        <v>6145.7805000000026</v>
      </c>
      <c r="AQ1272" s="141">
        <v>5947.5513750000027</v>
      </c>
      <c r="AR1272" s="141">
        <v>5749.3222500000029</v>
      </c>
      <c r="AS1272" s="141">
        <v>5551.0931250000031</v>
      </c>
      <c r="AT1272" s="141">
        <v>5352.8640000000032</v>
      </c>
      <c r="AU1272" s="141">
        <v>5154.6348750000034</v>
      </c>
      <c r="AV1272" s="141">
        <v>4956.4057500000035</v>
      </c>
      <c r="AW1272" s="141">
        <v>4758.1766250000037</v>
      </c>
      <c r="AX1272" s="141">
        <v>4559.9475000000039</v>
      </c>
      <c r="AY1272" s="141">
        <v>4361.718375000004</v>
      </c>
      <c r="AZ1272" s="141">
        <v>4163.4892500000042</v>
      </c>
      <c r="BA1272" s="141">
        <v>3965.2601250000043</v>
      </c>
      <c r="BB1272" s="141">
        <v>3767.0310000000045</v>
      </c>
      <c r="BC1272" s="141">
        <v>3568.8018750000047</v>
      </c>
      <c r="BD1272" s="141">
        <v>3370.5727500000048</v>
      </c>
      <c r="BE1272" s="141">
        <v>3172.343625000005</v>
      </c>
      <c r="BF1272" s="141">
        <v>2974.1145000000051</v>
      </c>
      <c r="BG1272" s="141">
        <v>2775.8853750000053</v>
      </c>
      <c r="BH1272" s="141">
        <v>2577.6562500000055</v>
      </c>
      <c r="BI1272" s="141">
        <v>2379.4271250000056</v>
      </c>
      <c r="BJ1272" s="141">
        <v>2181.1980000000058</v>
      </c>
      <c r="BK1272" s="141">
        <v>1982.9688750000057</v>
      </c>
      <c r="BL1272" s="141">
        <v>1784.7397500000056</v>
      </c>
      <c r="BM1272" s="141">
        <v>1586.5106250000056</v>
      </c>
      <c r="BN1272" s="141">
        <v>1388.2815000000055</v>
      </c>
      <c r="BO1272" s="141">
        <v>1190.0523750000054</v>
      </c>
      <c r="BP1272" s="141">
        <v>991.82325000000537</v>
      </c>
    </row>
    <row r="1273" spans="4:68">
      <c r="D1273" s="174" t="s">
        <v>6428</v>
      </c>
      <c r="E1273" s="175">
        <v>37035.94</v>
      </c>
      <c r="F1273" s="174" t="s">
        <v>3426</v>
      </c>
      <c r="G1273" s="174" t="s">
        <v>6425</v>
      </c>
      <c r="H1273" s="174" t="s">
        <v>177</v>
      </c>
      <c r="I1273" s="174" t="s">
        <v>6426</v>
      </c>
      <c r="J1273" s="174" t="s">
        <v>6427</v>
      </c>
      <c r="K1273" s="174"/>
      <c r="L1273" s="174" t="s">
        <v>3509</v>
      </c>
      <c r="M1273" s="174" t="s">
        <v>6157</v>
      </c>
      <c r="N1273" s="176">
        <v>960</v>
      </c>
      <c r="O1273" s="174" t="s">
        <v>3407</v>
      </c>
      <c r="P1273" s="177">
        <v>27942</v>
      </c>
      <c r="Q1273" s="176">
        <v>444</v>
      </c>
      <c r="R1273" s="175">
        <v>17127.71</v>
      </c>
      <c r="S1273" s="175">
        <v>19908.23</v>
      </c>
      <c r="T1273" s="178">
        <v>0</v>
      </c>
      <c r="U1273" s="96">
        <v>2</v>
      </c>
      <c r="V1273" s="38" t="s">
        <v>112</v>
      </c>
      <c r="W1273" s="38"/>
      <c r="X1273" s="137">
        <v>462.94925000000001</v>
      </c>
      <c r="Y1273" s="138">
        <v>57162</v>
      </c>
      <c r="Z1273" s="179">
        <v>43</v>
      </c>
      <c r="AA1273" s="139">
        <v>2056</v>
      </c>
      <c r="AB1273" s="131"/>
      <c r="AC1273" s="38"/>
      <c r="AD1273" s="140">
        <v>19908.23</v>
      </c>
      <c r="AE1273" s="141">
        <v>19445.280749999998</v>
      </c>
      <c r="AF1273" s="141">
        <v>18982.331499999997</v>
      </c>
      <c r="AG1273" s="141">
        <v>18519.382249999995</v>
      </c>
      <c r="AH1273" s="141">
        <v>18056.432999999994</v>
      </c>
      <c r="AI1273" s="141">
        <v>17593.483749999992</v>
      </c>
      <c r="AJ1273" s="141">
        <v>17130.534499999991</v>
      </c>
      <c r="AK1273" s="141">
        <v>16667.585249999989</v>
      </c>
      <c r="AL1273" s="141">
        <v>16204.63599999999</v>
      </c>
      <c r="AM1273" s="141">
        <v>15741.68674999999</v>
      </c>
      <c r="AN1273" s="141">
        <v>15278.73749999999</v>
      </c>
      <c r="AO1273" s="141">
        <v>14815.788249999991</v>
      </c>
      <c r="AP1273" s="141">
        <v>14352.838999999991</v>
      </c>
      <c r="AQ1273" s="141">
        <v>13889.889749999991</v>
      </c>
      <c r="AR1273" s="141">
        <v>13426.940499999992</v>
      </c>
      <c r="AS1273" s="141">
        <v>12963.991249999992</v>
      </c>
      <c r="AT1273" s="141">
        <v>12501.041999999992</v>
      </c>
      <c r="AU1273" s="141">
        <v>12038.092749999993</v>
      </c>
      <c r="AV1273" s="141">
        <v>11575.143499999993</v>
      </c>
      <c r="AW1273" s="141">
        <v>11112.194249999993</v>
      </c>
      <c r="AX1273" s="141">
        <v>10649.244999999994</v>
      </c>
      <c r="AY1273" s="141">
        <v>10186.295749999994</v>
      </c>
      <c r="AZ1273" s="141">
        <v>9723.3464999999942</v>
      </c>
      <c r="BA1273" s="141">
        <v>9260.3972499999945</v>
      </c>
      <c r="BB1273" s="141">
        <v>8797.4479999999949</v>
      </c>
      <c r="BC1273" s="141">
        <v>8334.4987499999952</v>
      </c>
      <c r="BD1273" s="141">
        <v>7871.5494999999955</v>
      </c>
      <c r="BE1273" s="141">
        <v>7408.6002499999959</v>
      </c>
      <c r="BF1273" s="141">
        <v>6945.6509999999962</v>
      </c>
      <c r="BG1273" s="141">
        <v>6482.7017499999965</v>
      </c>
      <c r="BH1273" s="141">
        <v>6019.7524999999969</v>
      </c>
      <c r="BI1273" s="141">
        <v>5556.8032499999972</v>
      </c>
      <c r="BJ1273" s="141">
        <v>5093.8539999999975</v>
      </c>
      <c r="BK1273" s="141">
        <v>4630.9047499999979</v>
      </c>
      <c r="BL1273" s="141">
        <v>4167.9554999999982</v>
      </c>
      <c r="BM1273" s="141">
        <v>3705.0062499999981</v>
      </c>
      <c r="BN1273" s="141">
        <v>3242.056999999998</v>
      </c>
      <c r="BO1273" s="141">
        <v>2779.1077499999978</v>
      </c>
      <c r="BP1273" s="141">
        <v>2316.1584999999977</v>
      </c>
    </row>
    <row r="1274" spans="4:68">
      <c r="D1274" s="174" t="s">
        <v>6429</v>
      </c>
      <c r="E1274" s="175">
        <v>328.7</v>
      </c>
      <c r="F1274" s="174" t="s">
        <v>3409</v>
      </c>
      <c r="G1274" s="174" t="s">
        <v>6430</v>
      </c>
      <c r="H1274" s="174" t="s">
        <v>177</v>
      </c>
      <c r="I1274" s="174" t="s">
        <v>3098</v>
      </c>
      <c r="J1274" s="174" t="s">
        <v>6431</v>
      </c>
      <c r="K1274" s="174"/>
      <c r="L1274" s="174" t="s">
        <v>6062</v>
      </c>
      <c r="M1274" s="174" t="s">
        <v>6118</v>
      </c>
      <c r="N1274" s="176">
        <v>960</v>
      </c>
      <c r="O1274" s="174" t="s">
        <v>3407</v>
      </c>
      <c r="P1274" s="177">
        <v>27942</v>
      </c>
      <c r="Q1274" s="176">
        <v>444</v>
      </c>
      <c r="R1274" s="175">
        <v>151.88999999999999</v>
      </c>
      <c r="S1274" s="175">
        <v>176.81</v>
      </c>
      <c r="T1274" s="178">
        <v>0</v>
      </c>
      <c r="U1274" s="96">
        <v>2</v>
      </c>
      <c r="V1274" s="38" t="s">
        <v>112</v>
      </c>
      <c r="W1274" s="38"/>
      <c r="X1274" s="137">
        <v>4.1087500000000006</v>
      </c>
      <c r="Y1274" s="138">
        <v>57162</v>
      </c>
      <c r="Z1274" s="179">
        <v>43</v>
      </c>
      <c r="AA1274" s="139">
        <v>2056</v>
      </c>
      <c r="AB1274" s="131"/>
      <c r="AC1274" s="38"/>
      <c r="AD1274" s="140">
        <v>176.81</v>
      </c>
      <c r="AE1274" s="141">
        <v>172.70125000000002</v>
      </c>
      <c r="AF1274" s="141">
        <v>168.59250000000003</v>
      </c>
      <c r="AG1274" s="141">
        <v>164.48375000000004</v>
      </c>
      <c r="AH1274" s="141">
        <v>160.37500000000006</v>
      </c>
      <c r="AI1274" s="141">
        <v>156.26625000000007</v>
      </c>
      <c r="AJ1274" s="141">
        <v>152.15750000000008</v>
      </c>
      <c r="AK1274" s="141">
        <v>148.0487500000001</v>
      </c>
      <c r="AL1274" s="141">
        <v>143.94000000000011</v>
      </c>
      <c r="AM1274" s="141">
        <v>139.83125000000013</v>
      </c>
      <c r="AN1274" s="141">
        <v>135.72250000000014</v>
      </c>
      <c r="AO1274" s="141">
        <v>131.61375000000015</v>
      </c>
      <c r="AP1274" s="141">
        <v>127.50500000000015</v>
      </c>
      <c r="AQ1274" s="141">
        <v>123.39625000000015</v>
      </c>
      <c r="AR1274" s="141">
        <v>119.28750000000015</v>
      </c>
      <c r="AS1274" s="141">
        <v>115.17875000000015</v>
      </c>
      <c r="AT1274" s="141">
        <v>111.07000000000015</v>
      </c>
      <c r="AU1274" s="141">
        <v>106.96125000000015</v>
      </c>
      <c r="AV1274" s="141">
        <v>102.85250000000015</v>
      </c>
      <c r="AW1274" s="141">
        <v>98.743750000000148</v>
      </c>
      <c r="AX1274" s="141">
        <v>94.635000000000147</v>
      </c>
      <c r="AY1274" s="141">
        <v>90.526250000000147</v>
      </c>
      <c r="AZ1274" s="141">
        <v>86.417500000000146</v>
      </c>
      <c r="BA1274" s="141">
        <v>82.308750000000146</v>
      </c>
      <c r="BB1274" s="141">
        <v>78.200000000000145</v>
      </c>
      <c r="BC1274" s="141">
        <v>74.091250000000144</v>
      </c>
      <c r="BD1274" s="141">
        <v>69.982500000000144</v>
      </c>
      <c r="BE1274" s="141">
        <v>65.873750000000143</v>
      </c>
      <c r="BF1274" s="141">
        <v>61.765000000000143</v>
      </c>
      <c r="BG1274" s="141">
        <v>57.656250000000142</v>
      </c>
      <c r="BH1274" s="141">
        <v>53.547500000000142</v>
      </c>
      <c r="BI1274" s="141">
        <v>49.438750000000141</v>
      </c>
      <c r="BJ1274" s="141">
        <v>45.33000000000014</v>
      </c>
      <c r="BK1274" s="141">
        <v>41.22125000000014</v>
      </c>
      <c r="BL1274" s="141">
        <v>37.112500000000139</v>
      </c>
      <c r="BM1274" s="141">
        <v>33.003750000000139</v>
      </c>
      <c r="BN1274" s="141">
        <v>28.895000000000138</v>
      </c>
      <c r="BO1274" s="141">
        <v>24.786250000000138</v>
      </c>
      <c r="BP1274" s="141">
        <v>20.677500000000137</v>
      </c>
    </row>
    <row r="1275" spans="4:68">
      <c r="D1275" s="174" t="s">
        <v>6432</v>
      </c>
      <c r="E1275" s="175">
        <v>328.7</v>
      </c>
      <c r="F1275" s="174" t="s">
        <v>3409</v>
      </c>
      <c r="G1275" s="174" t="s">
        <v>6430</v>
      </c>
      <c r="H1275" s="174" t="s">
        <v>177</v>
      </c>
      <c r="I1275" s="174" t="s">
        <v>3098</v>
      </c>
      <c r="J1275" s="174" t="s">
        <v>6431</v>
      </c>
      <c r="K1275" s="174"/>
      <c r="L1275" s="174" t="s">
        <v>6062</v>
      </c>
      <c r="M1275" s="174" t="s">
        <v>6140</v>
      </c>
      <c r="N1275" s="176">
        <v>960</v>
      </c>
      <c r="O1275" s="174" t="s">
        <v>3407</v>
      </c>
      <c r="P1275" s="177">
        <v>27942</v>
      </c>
      <c r="Q1275" s="176">
        <v>444</v>
      </c>
      <c r="R1275" s="175">
        <v>151.88999999999999</v>
      </c>
      <c r="S1275" s="175">
        <v>176.81</v>
      </c>
      <c r="T1275" s="178">
        <v>0</v>
      </c>
      <c r="U1275" s="96">
        <v>2</v>
      </c>
      <c r="V1275" s="38" t="s">
        <v>112</v>
      </c>
      <c r="W1275" s="38"/>
      <c r="X1275" s="137">
        <v>4.1087500000000006</v>
      </c>
      <c r="Y1275" s="138">
        <v>57162</v>
      </c>
      <c r="Z1275" s="179">
        <v>43</v>
      </c>
      <c r="AA1275" s="139">
        <v>2056</v>
      </c>
      <c r="AB1275" s="131"/>
      <c r="AC1275" s="38"/>
      <c r="AD1275" s="140">
        <v>176.81</v>
      </c>
      <c r="AE1275" s="141">
        <v>172.70125000000002</v>
      </c>
      <c r="AF1275" s="141">
        <v>168.59250000000003</v>
      </c>
      <c r="AG1275" s="141">
        <v>164.48375000000004</v>
      </c>
      <c r="AH1275" s="141">
        <v>160.37500000000006</v>
      </c>
      <c r="AI1275" s="141">
        <v>156.26625000000007</v>
      </c>
      <c r="AJ1275" s="141">
        <v>152.15750000000008</v>
      </c>
      <c r="AK1275" s="141">
        <v>148.0487500000001</v>
      </c>
      <c r="AL1275" s="141">
        <v>143.94000000000011</v>
      </c>
      <c r="AM1275" s="141">
        <v>139.83125000000013</v>
      </c>
      <c r="AN1275" s="141">
        <v>135.72250000000014</v>
      </c>
      <c r="AO1275" s="141">
        <v>131.61375000000015</v>
      </c>
      <c r="AP1275" s="141">
        <v>127.50500000000015</v>
      </c>
      <c r="AQ1275" s="141">
        <v>123.39625000000015</v>
      </c>
      <c r="AR1275" s="141">
        <v>119.28750000000015</v>
      </c>
      <c r="AS1275" s="141">
        <v>115.17875000000015</v>
      </c>
      <c r="AT1275" s="141">
        <v>111.07000000000015</v>
      </c>
      <c r="AU1275" s="141">
        <v>106.96125000000015</v>
      </c>
      <c r="AV1275" s="141">
        <v>102.85250000000015</v>
      </c>
      <c r="AW1275" s="141">
        <v>98.743750000000148</v>
      </c>
      <c r="AX1275" s="141">
        <v>94.635000000000147</v>
      </c>
      <c r="AY1275" s="141">
        <v>90.526250000000147</v>
      </c>
      <c r="AZ1275" s="141">
        <v>86.417500000000146</v>
      </c>
      <c r="BA1275" s="141">
        <v>82.308750000000146</v>
      </c>
      <c r="BB1275" s="141">
        <v>78.200000000000145</v>
      </c>
      <c r="BC1275" s="141">
        <v>74.091250000000144</v>
      </c>
      <c r="BD1275" s="141">
        <v>69.982500000000144</v>
      </c>
      <c r="BE1275" s="141">
        <v>65.873750000000143</v>
      </c>
      <c r="BF1275" s="141">
        <v>61.765000000000143</v>
      </c>
      <c r="BG1275" s="141">
        <v>57.656250000000142</v>
      </c>
      <c r="BH1275" s="141">
        <v>53.547500000000142</v>
      </c>
      <c r="BI1275" s="141">
        <v>49.438750000000141</v>
      </c>
      <c r="BJ1275" s="141">
        <v>45.33000000000014</v>
      </c>
      <c r="BK1275" s="141">
        <v>41.22125000000014</v>
      </c>
      <c r="BL1275" s="141">
        <v>37.112500000000139</v>
      </c>
      <c r="BM1275" s="141">
        <v>33.003750000000139</v>
      </c>
      <c r="BN1275" s="141">
        <v>28.895000000000138</v>
      </c>
      <c r="BO1275" s="141">
        <v>24.786250000000138</v>
      </c>
      <c r="BP1275" s="141">
        <v>20.677500000000137</v>
      </c>
    </row>
    <row r="1276" spans="4:68">
      <c r="D1276" s="174" t="s">
        <v>6433</v>
      </c>
      <c r="E1276" s="175">
        <v>54656.639999999999</v>
      </c>
      <c r="F1276" s="174" t="s">
        <v>3426</v>
      </c>
      <c r="G1276" s="174" t="s">
        <v>6430</v>
      </c>
      <c r="H1276" s="174" t="s">
        <v>177</v>
      </c>
      <c r="I1276" s="174" t="s">
        <v>3098</v>
      </c>
      <c r="J1276" s="174" t="s">
        <v>6431</v>
      </c>
      <c r="K1276" s="174"/>
      <c r="L1276" s="174" t="s">
        <v>6062</v>
      </c>
      <c r="M1276" s="174" t="s">
        <v>6118</v>
      </c>
      <c r="N1276" s="176">
        <v>960</v>
      </c>
      <c r="O1276" s="174" t="s">
        <v>3407</v>
      </c>
      <c r="P1276" s="177">
        <v>27942</v>
      </c>
      <c r="Q1276" s="176">
        <v>444</v>
      </c>
      <c r="R1276" s="175">
        <v>25276.68</v>
      </c>
      <c r="S1276" s="175">
        <v>29379.96</v>
      </c>
      <c r="T1276" s="178">
        <v>0</v>
      </c>
      <c r="U1276" s="96">
        <v>2</v>
      </c>
      <c r="V1276" s="38" t="s">
        <v>112</v>
      </c>
      <c r="W1276" s="38"/>
      <c r="X1276" s="137">
        <v>683.20799999999997</v>
      </c>
      <c r="Y1276" s="138">
        <v>57162</v>
      </c>
      <c r="Z1276" s="179">
        <v>43</v>
      </c>
      <c r="AA1276" s="139">
        <v>2056</v>
      </c>
      <c r="AB1276" s="131"/>
      <c r="AC1276" s="38"/>
      <c r="AD1276" s="140">
        <v>29379.96</v>
      </c>
      <c r="AE1276" s="141">
        <v>28696.752</v>
      </c>
      <c r="AF1276" s="141">
        <v>28013.544000000002</v>
      </c>
      <c r="AG1276" s="141">
        <v>27330.336000000003</v>
      </c>
      <c r="AH1276" s="141">
        <v>26647.128000000004</v>
      </c>
      <c r="AI1276" s="141">
        <v>25963.920000000006</v>
      </c>
      <c r="AJ1276" s="141">
        <v>25280.712000000007</v>
      </c>
      <c r="AK1276" s="141">
        <v>24597.504000000008</v>
      </c>
      <c r="AL1276" s="141">
        <v>23914.296000000009</v>
      </c>
      <c r="AM1276" s="141">
        <v>23231.088000000011</v>
      </c>
      <c r="AN1276" s="141">
        <v>22547.880000000012</v>
      </c>
      <c r="AO1276" s="141">
        <v>21864.672000000013</v>
      </c>
      <c r="AP1276" s="141">
        <v>21181.464000000014</v>
      </c>
      <c r="AQ1276" s="141">
        <v>20498.256000000016</v>
      </c>
      <c r="AR1276" s="141">
        <v>19815.048000000017</v>
      </c>
      <c r="AS1276" s="141">
        <v>19131.840000000018</v>
      </c>
      <c r="AT1276" s="141">
        <v>18448.63200000002</v>
      </c>
      <c r="AU1276" s="141">
        <v>17765.424000000021</v>
      </c>
      <c r="AV1276" s="141">
        <v>17082.216000000022</v>
      </c>
      <c r="AW1276" s="141">
        <v>16399.008000000023</v>
      </c>
      <c r="AX1276" s="141">
        <v>15715.800000000023</v>
      </c>
      <c r="AY1276" s="141">
        <v>15032.592000000022</v>
      </c>
      <c r="AZ1276" s="141">
        <v>14349.384000000022</v>
      </c>
      <c r="BA1276" s="141">
        <v>13666.176000000021</v>
      </c>
      <c r="BB1276" s="141">
        <v>12982.968000000021</v>
      </c>
      <c r="BC1276" s="141">
        <v>12299.76000000002</v>
      </c>
      <c r="BD1276" s="141">
        <v>11616.55200000002</v>
      </c>
      <c r="BE1276" s="141">
        <v>10933.344000000019</v>
      </c>
      <c r="BF1276" s="141">
        <v>10250.136000000019</v>
      </c>
      <c r="BG1276" s="141">
        <v>9566.9280000000181</v>
      </c>
      <c r="BH1276" s="141">
        <v>8883.7200000000175</v>
      </c>
      <c r="BI1276" s="141">
        <v>8200.512000000017</v>
      </c>
      <c r="BJ1276" s="141">
        <v>7517.3040000000174</v>
      </c>
      <c r="BK1276" s="141">
        <v>6834.0960000000177</v>
      </c>
      <c r="BL1276" s="141">
        <v>6150.8880000000181</v>
      </c>
      <c r="BM1276" s="141">
        <v>5467.6800000000185</v>
      </c>
      <c r="BN1276" s="141">
        <v>4784.4720000000189</v>
      </c>
      <c r="BO1276" s="141">
        <v>4101.2640000000192</v>
      </c>
      <c r="BP1276" s="141">
        <v>3418.0560000000191</v>
      </c>
    </row>
    <row r="1277" spans="4:68">
      <c r="D1277" s="174" t="s">
        <v>6434</v>
      </c>
      <c r="E1277" s="175">
        <v>54656.639999999999</v>
      </c>
      <c r="F1277" s="174" t="s">
        <v>3426</v>
      </c>
      <c r="G1277" s="174" t="s">
        <v>6430</v>
      </c>
      <c r="H1277" s="174" t="s">
        <v>177</v>
      </c>
      <c r="I1277" s="174" t="s">
        <v>3098</v>
      </c>
      <c r="J1277" s="174" t="s">
        <v>6431</v>
      </c>
      <c r="K1277" s="174"/>
      <c r="L1277" s="174" t="s">
        <v>6062</v>
      </c>
      <c r="M1277" s="174" t="s">
        <v>6140</v>
      </c>
      <c r="N1277" s="176">
        <v>960</v>
      </c>
      <c r="O1277" s="174" t="s">
        <v>3407</v>
      </c>
      <c r="P1277" s="177">
        <v>27942</v>
      </c>
      <c r="Q1277" s="176">
        <v>444</v>
      </c>
      <c r="R1277" s="175">
        <v>25276.68</v>
      </c>
      <c r="S1277" s="175">
        <v>29379.96</v>
      </c>
      <c r="T1277" s="178">
        <v>0</v>
      </c>
      <c r="U1277" s="96">
        <v>2</v>
      </c>
      <c r="V1277" s="38" t="s">
        <v>112</v>
      </c>
      <c r="W1277" s="38"/>
      <c r="X1277" s="137">
        <v>683.20799999999997</v>
      </c>
      <c r="Y1277" s="138">
        <v>57162</v>
      </c>
      <c r="Z1277" s="179">
        <v>43</v>
      </c>
      <c r="AA1277" s="139">
        <v>2056</v>
      </c>
      <c r="AB1277" s="131"/>
      <c r="AC1277" s="38"/>
      <c r="AD1277" s="140">
        <v>29379.96</v>
      </c>
      <c r="AE1277" s="141">
        <v>28696.752</v>
      </c>
      <c r="AF1277" s="141">
        <v>28013.544000000002</v>
      </c>
      <c r="AG1277" s="141">
        <v>27330.336000000003</v>
      </c>
      <c r="AH1277" s="141">
        <v>26647.128000000004</v>
      </c>
      <c r="AI1277" s="141">
        <v>25963.920000000006</v>
      </c>
      <c r="AJ1277" s="141">
        <v>25280.712000000007</v>
      </c>
      <c r="AK1277" s="141">
        <v>24597.504000000008</v>
      </c>
      <c r="AL1277" s="141">
        <v>23914.296000000009</v>
      </c>
      <c r="AM1277" s="141">
        <v>23231.088000000011</v>
      </c>
      <c r="AN1277" s="141">
        <v>22547.880000000012</v>
      </c>
      <c r="AO1277" s="141">
        <v>21864.672000000013</v>
      </c>
      <c r="AP1277" s="141">
        <v>21181.464000000014</v>
      </c>
      <c r="AQ1277" s="141">
        <v>20498.256000000016</v>
      </c>
      <c r="AR1277" s="141">
        <v>19815.048000000017</v>
      </c>
      <c r="AS1277" s="141">
        <v>19131.840000000018</v>
      </c>
      <c r="AT1277" s="141">
        <v>18448.63200000002</v>
      </c>
      <c r="AU1277" s="141">
        <v>17765.424000000021</v>
      </c>
      <c r="AV1277" s="141">
        <v>17082.216000000022</v>
      </c>
      <c r="AW1277" s="141">
        <v>16399.008000000023</v>
      </c>
      <c r="AX1277" s="141">
        <v>15715.800000000023</v>
      </c>
      <c r="AY1277" s="141">
        <v>15032.592000000022</v>
      </c>
      <c r="AZ1277" s="141">
        <v>14349.384000000022</v>
      </c>
      <c r="BA1277" s="141">
        <v>13666.176000000021</v>
      </c>
      <c r="BB1277" s="141">
        <v>12982.968000000021</v>
      </c>
      <c r="BC1277" s="141">
        <v>12299.76000000002</v>
      </c>
      <c r="BD1277" s="141">
        <v>11616.55200000002</v>
      </c>
      <c r="BE1277" s="141">
        <v>10933.344000000019</v>
      </c>
      <c r="BF1277" s="141">
        <v>10250.136000000019</v>
      </c>
      <c r="BG1277" s="141">
        <v>9566.9280000000181</v>
      </c>
      <c r="BH1277" s="141">
        <v>8883.7200000000175</v>
      </c>
      <c r="BI1277" s="141">
        <v>8200.512000000017</v>
      </c>
      <c r="BJ1277" s="141">
        <v>7517.3040000000174</v>
      </c>
      <c r="BK1277" s="141">
        <v>6834.0960000000177</v>
      </c>
      <c r="BL1277" s="141">
        <v>6150.8880000000181</v>
      </c>
      <c r="BM1277" s="141">
        <v>5467.6800000000185</v>
      </c>
      <c r="BN1277" s="141">
        <v>4784.4720000000189</v>
      </c>
      <c r="BO1277" s="141">
        <v>4101.2640000000192</v>
      </c>
      <c r="BP1277" s="141">
        <v>3418.0560000000191</v>
      </c>
    </row>
    <row r="1278" spans="4:68">
      <c r="D1278" s="174" t="s">
        <v>6435</v>
      </c>
      <c r="E1278" s="175">
        <v>39173.379999999997</v>
      </c>
      <c r="F1278" s="174" t="s">
        <v>3426</v>
      </c>
      <c r="G1278" s="174" t="s">
        <v>6436</v>
      </c>
      <c r="H1278" s="174" t="s">
        <v>177</v>
      </c>
      <c r="I1278" s="174" t="s">
        <v>6437</v>
      </c>
      <c r="J1278" s="174" t="s">
        <v>6438</v>
      </c>
      <c r="K1278" s="174"/>
      <c r="L1278" s="174" t="s">
        <v>6062</v>
      </c>
      <c r="M1278" s="174" t="s">
        <v>6122</v>
      </c>
      <c r="N1278" s="176">
        <v>960</v>
      </c>
      <c r="O1278" s="174" t="s">
        <v>3407</v>
      </c>
      <c r="P1278" s="177">
        <v>28672</v>
      </c>
      <c r="Q1278" s="176">
        <v>420</v>
      </c>
      <c r="R1278" s="175">
        <v>17136.89</v>
      </c>
      <c r="S1278" s="175">
        <v>22036.49</v>
      </c>
      <c r="T1278" s="178">
        <v>0</v>
      </c>
      <c r="U1278" s="96">
        <v>2</v>
      </c>
      <c r="V1278" s="38" t="s">
        <v>112</v>
      </c>
      <c r="W1278" s="38"/>
      <c r="X1278" s="137">
        <v>489.66724999999997</v>
      </c>
      <c r="Y1278" s="138">
        <v>57892</v>
      </c>
      <c r="Z1278" s="179">
        <v>45</v>
      </c>
      <c r="AA1278" s="139">
        <v>2058</v>
      </c>
      <c r="AB1278" s="131"/>
      <c r="AC1278" s="38"/>
      <c r="AD1278" s="140">
        <v>22036.49</v>
      </c>
      <c r="AE1278" s="141">
        <v>21546.822750000003</v>
      </c>
      <c r="AF1278" s="141">
        <v>21057.155500000004</v>
      </c>
      <c r="AG1278" s="141">
        <v>20567.488250000006</v>
      </c>
      <c r="AH1278" s="141">
        <v>20077.821000000007</v>
      </c>
      <c r="AI1278" s="141">
        <v>19588.153750000009</v>
      </c>
      <c r="AJ1278" s="141">
        <v>19098.48650000001</v>
      </c>
      <c r="AK1278" s="141">
        <v>18608.819250000011</v>
      </c>
      <c r="AL1278" s="141">
        <v>18119.152000000013</v>
      </c>
      <c r="AM1278" s="141">
        <v>17629.484750000014</v>
      </c>
      <c r="AN1278" s="141">
        <v>17139.817500000016</v>
      </c>
      <c r="AO1278" s="141">
        <v>16650.150250000017</v>
      </c>
      <c r="AP1278" s="141">
        <v>16160.483000000017</v>
      </c>
      <c r="AQ1278" s="141">
        <v>15670.815750000016</v>
      </c>
      <c r="AR1278" s="141">
        <v>15181.148500000016</v>
      </c>
      <c r="AS1278" s="141">
        <v>14691.481250000015</v>
      </c>
      <c r="AT1278" s="141">
        <v>14201.814000000015</v>
      </c>
      <c r="AU1278" s="141">
        <v>13712.146750000014</v>
      </c>
      <c r="AV1278" s="141">
        <v>13222.479500000014</v>
      </c>
      <c r="AW1278" s="141">
        <v>12732.812250000014</v>
      </c>
      <c r="AX1278" s="141">
        <v>12243.145000000013</v>
      </c>
      <c r="AY1278" s="141">
        <v>11753.477750000013</v>
      </c>
      <c r="AZ1278" s="141">
        <v>11263.810500000012</v>
      </c>
      <c r="BA1278" s="141">
        <v>10774.143250000012</v>
      </c>
      <c r="BB1278" s="141">
        <v>10284.476000000011</v>
      </c>
      <c r="BC1278" s="141">
        <v>9794.8087500000111</v>
      </c>
      <c r="BD1278" s="141">
        <v>9305.1415000000106</v>
      </c>
      <c r="BE1278" s="141">
        <v>8815.4742500000102</v>
      </c>
      <c r="BF1278" s="141">
        <v>8325.8070000000098</v>
      </c>
      <c r="BG1278" s="141">
        <v>7836.1397500000094</v>
      </c>
      <c r="BH1278" s="141">
        <v>7346.4725000000089</v>
      </c>
      <c r="BI1278" s="141">
        <v>6856.8052500000085</v>
      </c>
      <c r="BJ1278" s="141">
        <v>6367.1380000000081</v>
      </c>
      <c r="BK1278" s="141">
        <v>5877.4707500000077</v>
      </c>
      <c r="BL1278" s="141">
        <v>5387.8035000000073</v>
      </c>
      <c r="BM1278" s="141">
        <v>4898.1362500000068</v>
      </c>
      <c r="BN1278" s="141">
        <v>4408.4690000000064</v>
      </c>
      <c r="BO1278" s="141">
        <v>3918.8017500000065</v>
      </c>
      <c r="BP1278" s="141">
        <v>3429.1345000000065</v>
      </c>
    </row>
    <row r="1279" spans="4:68">
      <c r="D1279" s="174" t="s">
        <v>6439</v>
      </c>
      <c r="E1279" s="175">
        <v>37885.089999999997</v>
      </c>
      <c r="F1279" s="174" t="s">
        <v>3426</v>
      </c>
      <c r="G1279" s="174" t="s">
        <v>6440</v>
      </c>
      <c r="H1279" s="174" t="s">
        <v>177</v>
      </c>
      <c r="I1279" s="174" t="s">
        <v>6441</v>
      </c>
      <c r="J1279" s="174" t="s">
        <v>6442</v>
      </c>
      <c r="K1279" s="174"/>
      <c r="L1279" s="174" t="s">
        <v>3509</v>
      </c>
      <c r="M1279" s="174" t="s">
        <v>6118</v>
      </c>
      <c r="N1279" s="176">
        <v>960</v>
      </c>
      <c r="O1279" s="174" t="s">
        <v>3407</v>
      </c>
      <c r="P1279" s="177">
        <v>27942</v>
      </c>
      <c r="Q1279" s="176">
        <v>444</v>
      </c>
      <c r="R1279" s="175">
        <v>17520.48</v>
      </c>
      <c r="S1279" s="175">
        <v>20364.61</v>
      </c>
      <c r="T1279" s="178">
        <v>0</v>
      </c>
      <c r="U1279" s="96">
        <v>2</v>
      </c>
      <c r="V1279" s="38" t="s">
        <v>112</v>
      </c>
      <c r="W1279" s="38"/>
      <c r="X1279" s="137">
        <v>473.56362499999994</v>
      </c>
      <c r="Y1279" s="138">
        <v>57162</v>
      </c>
      <c r="Z1279" s="179">
        <v>43</v>
      </c>
      <c r="AA1279" s="139">
        <v>2056</v>
      </c>
      <c r="AB1279" s="131"/>
      <c r="AC1279" s="38"/>
      <c r="AD1279" s="140">
        <v>20364.61</v>
      </c>
      <c r="AE1279" s="141">
        <v>19891.046375000002</v>
      </c>
      <c r="AF1279" s="141">
        <v>19417.482750000003</v>
      </c>
      <c r="AG1279" s="141">
        <v>18943.919125000004</v>
      </c>
      <c r="AH1279" s="141">
        <v>18470.355500000005</v>
      </c>
      <c r="AI1279" s="141">
        <v>17996.791875000006</v>
      </c>
      <c r="AJ1279" s="141">
        <v>17523.228250000007</v>
      </c>
      <c r="AK1279" s="141">
        <v>17049.664625000009</v>
      </c>
      <c r="AL1279" s="141">
        <v>16576.10100000001</v>
      </c>
      <c r="AM1279" s="141">
        <v>16102.537375000009</v>
      </c>
      <c r="AN1279" s="141">
        <v>15628.973750000008</v>
      </c>
      <c r="AO1279" s="141">
        <v>15155.410125000008</v>
      </c>
      <c r="AP1279" s="141">
        <v>14681.846500000007</v>
      </c>
      <c r="AQ1279" s="141">
        <v>14208.282875000006</v>
      </c>
      <c r="AR1279" s="141">
        <v>13734.719250000006</v>
      </c>
      <c r="AS1279" s="141">
        <v>13261.155625000005</v>
      </c>
      <c r="AT1279" s="141">
        <v>12787.592000000004</v>
      </c>
      <c r="AU1279" s="141">
        <v>12314.028375000004</v>
      </c>
      <c r="AV1279" s="141">
        <v>11840.464750000003</v>
      </c>
      <c r="AW1279" s="141">
        <v>11366.901125000002</v>
      </c>
      <c r="AX1279" s="141">
        <v>10893.337500000001</v>
      </c>
      <c r="AY1279" s="141">
        <v>10419.773875000001</v>
      </c>
      <c r="AZ1279" s="141">
        <v>9946.2102500000001</v>
      </c>
      <c r="BA1279" s="141">
        <v>9472.6466249999994</v>
      </c>
      <c r="BB1279" s="141">
        <v>8999.0829999999987</v>
      </c>
      <c r="BC1279" s="141">
        <v>8525.519374999998</v>
      </c>
      <c r="BD1279" s="141">
        <v>8051.9557499999983</v>
      </c>
      <c r="BE1279" s="141">
        <v>7578.3921249999985</v>
      </c>
      <c r="BF1279" s="141">
        <v>7104.8284999999987</v>
      </c>
      <c r="BG1279" s="141">
        <v>6631.2648749999989</v>
      </c>
      <c r="BH1279" s="141">
        <v>6157.7012499999992</v>
      </c>
      <c r="BI1279" s="141">
        <v>5684.1376249999994</v>
      </c>
      <c r="BJ1279" s="141">
        <v>5210.5739999999996</v>
      </c>
      <c r="BK1279" s="141">
        <v>4737.0103749999998</v>
      </c>
      <c r="BL1279" s="141">
        <v>4263.4467500000001</v>
      </c>
      <c r="BM1279" s="141">
        <v>3789.8831250000003</v>
      </c>
      <c r="BN1279" s="141">
        <v>3316.3195000000005</v>
      </c>
      <c r="BO1279" s="141">
        <v>2842.7558750000007</v>
      </c>
      <c r="BP1279" s="141">
        <v>2369.192250000001</v>
      </c>
    </row>
    <row r="1280" spans="4:68">
      <c r="D1280" s="174" t="s">
        <v>6443</v>
      </c>
      <c r="E1280" s="175">
        <v>153645.63</v>
      </c>
      <c r="F1280" s="174" t="s">
        <v>3426</v>
      </c>
      <c r="G1280" s="174" t="s">
        <v>6444</v>
      </c>
      <c r="H1280" s="174" t="s">
        <v>177</v>
      </c>
      <c r="I1280" s="174" t="s">
        <v>6445</v>
      </c>
      <c r="J1280" s="174" t="s">
        <v>6446</v>
      </c>
      <c r="K1280" s="174"/>
      <c r="L1280" s="174" t="s">
        <v>6062</v>
      </c>
      <c r="M1280" s="174" t="s">
        <v>6140</v>
      </c>
      <c r="N1280" s="176">
        <v>960</v>
      </c>
      <c r="O1280" s="174" t="s">
        <v>3407</v>
      </c>
      <c r="P1280" s="177">
        <v>29037</v>
      </c>
      <c r="Q1280" s="176">
        <v>408</v>
      </c>
      <c r="R1280" s="175">
        <v>65294.06</v>
      </c>
      <c r="S1280" s="175">
        <v>88351.57</v>
      </c>
      <c r="T1280" s="178">
        <v>0</v>
      </c>
      <c r="U1280" s="96">
        <v>2</v>
      </c>
      <c r="V1280" s="38" t="s">
        <v>112</v>
      </c>
      <c r="W1280" s="38"/>
      <c r="X1280" s="137">
        <v>1920.5703749999998</v>
      </c>
      <c r="Y1280" s="138">
        <v>58257</v>
      </c>
      <c r="Z1280" s="179">
        <v>46</v>
      </c>
      <c r="AA1280" s="139">
        <v>2059</v>
      </c>
      <c r="AB1280" s="131"/>
      <c r="AC1280" s="38"/>
      <c r="AD1280" s="140">
        <v>88351.57</v>
      </c>
      <c r="AE1280" s="141">
        <v>86430.999625000011</v>
      </c>
      <c r="AF1280" s="141">
        <v>84510.429250000016</v>
      </c>
      <c r="AG1280" s="141">
        <v>82589.85887500002</v>
      </c>
      <c r="AH1280" s="141">
        <v>80669.288500000024</v>
      </c>
      <c r="AI1280" s="141">
        <v>78748.718125000029</v>
      </c>
      <c r="AJ1280" s="141">
        <v>76828.147750000033</v>
      </c>
      <c r="AK1280" s="141">
        <v>74907.577375000037</v>
      </c>
      <c r="AL1280" s="141">
        <v>72987.007000000041</v>
      </c>
      <c r="AM1280" s="141">
        <v>71066.436625000046</v>
      </c>
      <c r="AN1280" s="141">
        <v>69145.86625000005</v>
      </c>
      <c r="AO1280" s="141">
        <v>67225.295875000054</v>
      </c>
      <c r="AP1280" s="141">
        <v>65304.725500000051</v>
      </c>
      <c r="AQ1280" s="141">
        <v>63384.155125000048</v>
      </c>
      <c r="AR1280" s="141">
        <v>61463.584750000045</v>
      </c>
      <c r="AS1280" s="141">
        <v>59543.014375000042</v>
      </c>
      <c r="AT1280" s="141">
        <v>57622.44400000004</v>
      </c>
      <c r="AU1280" s="141">
        <v>55701.873625000037</v>
      </c>
      <c r="AV1280" s="141">
        <v>53781.303250000034</v>
      </c>
      <c r="AW1280" s="141">
        <v>51860.732875000031</v>
      </c>
      <c r="AX1280" s="141">
        <v>49940.162500000028</v>
      </c>
      <c r="AY1280" s="141">
        <v>48019.592125000025</v>
      </c>
      <c r="AZ1280" s="141">
        <v>46099.021750000022</v>
      </c>
      <c r="BA1280" s="141">
        <v>44178.451375000019</v>
      </c>
      <c r="BB1280" s="141">
        <v>42257.881000000016</v>
      </c>
      <c r="BC1280" s="141">
        <v>40337.310625000013</v>
      </c>
      <c r="BD1280" s="141">
        <v>38416.74025000001</v>
      </c>
      <c r="BE1280" s="141">
        <v>36496.169875000007</v>
      </c>
      <c r="BF1280" s="141">
        <v>34575.599500000004</v>
      </c>
      <c r="BG1280" s="141">
        <v>32655.029125000005</v>
      </c>
      <c r="BH1280" s="141">
        <v>30734.458750000005</v>
      </c>
      <c r="BI1280" s="141">
        <v>28813.888375000006</v>
      </c>
      <c r="BJ1280" s="141">
        <v>26893.318000000007</v>
      </c>
      <c r="BK1280" s="141">
        <v>24972.747625000007</v>
      </c>
      <c r="BL1280" s="141">
        <v>23052.177250000008</v>
      </c>
      <c r="BM1280" s="141">
        <v>21131.606875000009</v>
      </c>
      <c r="BN1280" s="141">
        <v>19211.036500000009</v>
      </c>
      <c r="BO1280" s="141">
        <v>17290.46612500001</v>
      </c>
      <c r="BP1280" s="141">
        <v>15369.895750000011</v>
      </c>
    </row>
    <row r="1281" spans="4:68">
      <c r="D1281" s="174" t="s">
        <v>6447</v>
      </c>
      <c r="E1281" s="175">
        <v>45239.41</v>
      </c>
      <c r="F1281" s="174" t="s">
        <v>3426</v>
      </c>
      <c r="G1281" s="174" t="s">
        <v>6448</v>
      </c>
      <c r="H1281" s="174" t="s">
        <v>177</v>
      </c>
      <c r="I1281" s="174" t="s">
        <v>6449</v>
      </c>
      <c r="J1281" s="174" t="s">
        <v>6450</v>
      </c>
      <c r="K1281" s="174"/>
      <c r="L1281" s="174" t="s">
        <v>3509</v>
      </c>
      <c r="M1281" s="174" t="s">
        <v>6122</v>
      </c>
      <c r="N1281" s="176">
        <v>960</v>
      </c>
      <c r="O1281" s="174" t="s">
        <v>3407</v>
      </c>
      <c r="P1281" s="177">
        <v>28307</v>
      </c>
      <c r="Q1281" s="176">
        <v>432</v>
      </c>
      <c r="R1281" s="175">
        <v>20356.12</v>
      </c>
      <c r="S1281" s="175">
        <v>24883.29</v>
      </c>
      <c r="T1281" s="178">
        <v>0</v>
      </c>
      <c r="U1281" s="96">
        <v>2</v>
      </c>
      <c r="V1281" s="38" t="s">
        <v>112</v>
      </c>
      <c r="W1281" s="38"/>
      <c r="X1281" s="137">
        <v>565.49262500000009</v>
      </c>
      <c r="Y1281" s="138">
        <v>57527</v>
      </c>
      <c r="Z1281" s="179">
        <v>44</v>
      </c>
      <c r="AA1281" s="139">
        <v>2057</v>
      </c>
      <c r="AB1281" s="131"/>
      <c r="AC1281" s="38"/>
      <c r="AD1281" s="140">
        <v>24883.29</v>
      </c>
      <c r="AE1281" s="141">
        <v>24317.797375000002</v>
      </c>
      <c r="AF1281" s="141">
        <v>23752.304750000003</v>
      </c>
      <c r="AG1281" s="141">
        <v>23186.812125000004</v>
      </c>
      <c r="AH1281" s="141">
        <v>22621.319500000005</v>
      </c>
      <c r="AI1281" s="141">
        <v>22055.826875000006</v>
      </c>
      <c r="AJ1281" s="141">
        <v>21490.334250000007</v>
      </c>
      <c r="AK1281" s="141">
        <v>20924.841625000008</v>
      </c>
      <c r="AL1281" s="141">
        <v>20359.349000000009</v>
      </c>
      <c r="AM1281" s="141">
        <v>19793.85637500001</v>
      </c>
      <c r="AN1281" s="141">
        <v>19228.363750000011</v>
      </c>
      <c r="AO1281" s="141">
        <v>18662.871125000012</v>
      </c>
      <c r="AP1281" s="141">
        <v>18097.378500000013</v>
      </c>
      <c r="AQ1281" s="141">
        <v>17531.885875000014</v>
      </c>
      <c r="AR1281" s="141">
        <v>16966.393250000016</v>
      </c>
      <c r="AS1281" s="141">
        <v>16400.900625000017</v>
      </c>
      <c r="AT1281" s="141">
        <v>15835.408000000016</v>
      </c>
      <c r="AU1281" s="141">
        <v>15269.915375000015</v>
      </c>
      <c r="AV1281" s="141">
        <v>14704.422750000014</v>
      </c>
      <c r="AW1281" s="141">
        <v>14138.930125000014</v>
      </c>
      <c r="AX1281" s="141">
        <v>13573.437500000013</v>
      </c>
      <c r="AY1281" s="141">
        <v>13007.944875000012</v>
      </c>
      <c r="AZ1281" s="141">
        <v>12442.452250000011</v>
      </c>
      <c r="BA1281" s="141">
        <v>11876.95962500001</v>
      </c>
      <c r="BB1281" s="141">
        <v>11311.46700000001</v>
      </c>
      <c r="BC1281" s="141">
        <v>10745.974375000009</v>
      </c>
      <c r="BD1281" s="141">
        <v>10180.481750000008</v>
      </c>
      <c r="BE1281" s="141">
        <v>9614.9891250000073</v>
      </c>
      <c r="BF1281" s="141">
        <v>9049.4965000000066</v>
      </c>
      <c r="BG1281" s="141">
        <v>8484.0038750000058</v>
      </c>
      <c r="BH1281" s="141">
        <v>7918.5112500000059</v>
      </c>
      <c r="BI1281" s="141">
        <v>7353.0186250000061</v>
      </c>
      <c r="BJ1281" s="141">
        <v>6787.5260000000062</v>
      </c>
      <c r="BK1281" s="141">
        <v>6222.0333750000063</v>
      </c>
      <c r="BL1281" s="141">
        <v>5656.5407500000065</v>
      </c>
      <c r="BM1281" s="141">
        <v>5091.0481250000066</v>
      </c>
      <c r="BN1281" s="141">
        <v>4525.5555000000068</v>
      </c>
      <c r="BO1281" s="141">
        <v>3960.0628750000069</v>
      </c>
      <c r="BP1281" s="141">
        <v>3394.570250000007</v>
      </c>
    </row>
    <row r="1282" spans="4:68">
      <c r="D1282" s="174" t="s">
        <v>6451</v>
      </c>
      <c r="E1282" s="175">
        <v>124174.41</v>
      </c>
      <c r="F1282" s="174" t="s">
        <v>3426</v>
      </c>
      <c r="G1282" s="174" t="s">
        <v>6452</v>
      </c>
      <c r="H1282" s="174" t="s">
        <v>177</v>
      </c>
      <c r="I1282" s="174" t="s">
        <v>4712</v>
      </c>
      <c r="J1282" s="174" t="s">
        <v>6453</v>
      </c>
      <c r="K1282" s="174"/>
      <c r="L1282" s="174" t="s">
        <v>6062</v>
      </c>
      <c r="M1282" s="174" t="s">
        <v>6140</v>
      </c>
      <c r="N1282" s="176">
        <v>960</v>
      </c>
      <c r="O1282" s="174" t="s">
        <v>3407</v>
      </c>
      <c r="P1282" s="177">
        <v>28307</v>
      </c>
      <c r="Q1282" s="176">
        <v>432</v>
      </c>
      <c r="R1282" s="175">
        <v>55874.17</v>
      </c>
      <c r="S1282" s="175">
        <v>68300.240000000005</v>
      </c>
      <c r="T1282" s="178">
        <v>0</v>
      </c>
      <c r="U1282" s="96">
        <v>2</v>
      </c>
      <c r="V1282" s="38" t="s">
        <v>112</v>
      </c>
      <c r="W1282" s="38"/>
      <c r="X1282" s="137">
        <v>1552.1801249999999</v>
      </c>
      <c r="Y1282" s="138">
        <v>57527</v>
      </c>
      <c r="Z1282" s="179">
        <v>44</v>
      </c>
      <c r="AA1282" s="139">
        <v>2057</v>
      </c>
      <c r="AB1282" s="131"/>
      <c r="AC1282" s="38"/>
      <c r="AD1282" s="140">
        <v>68300.240000000005</v>
      </c>
      <c r="AE1282" s="141">
        <v>66748.059875000006</v>
      </c>
      <c r="AF1282" s="141">
        <v>65195.879750000007</v>
      </c>
      <c r="AG1282" s="141">
        <v>63643.699625000008</v>
      </c>
      <c r="AH1282" s="141">
        <v>62091.519500000009</v>
      </c>
      <c r="AI1282" s="141">
        <v>60539.33937500001</v>
      </c>
      <c r="AJ1282" s="141">
        <v>58987.159250000012</v>
      </c>
      <c r="AK1282" s="141">
        <v>57434.979125000013</v>
      </c>
      <c r="AL1282" s="141">
        <v>55882.799000000014</v>
      </c>
      <c r="AM1282" s="141">
        <v>54330.618875000015</v>
      </c>
      <c r="AN1282" s="141">
        <v>52778.438750000016</v>
      </c>
      <c r="AO1282" s="141">
        <v>51226.258625000017</v>
      </c>
      <c r="AP1282" s="141">
        <v>49674.078500000018</v>
      </c>
      <c r="AQ1282" s="141">
        <v>48121.898375000019</v>
      </c>
      <c r="AR1282" s="141">
        <v>46569.71825000002</v>
      </c>
      <c r="AS1282" s="141">
        <v>45017.538125000021</v>
      </c>
      <c r="AT1282" s="141">
        <v>43465.358000000022</v>
      </c>
      <c r="AU1282" s="141">
        <v>41913.177875000023</v>
      </c>
      <c r="AV1282" s="141">
        <v>40360.997750000024</v>
      </c>
      <c r="AW1282" s="141">
        <v>38808.817625000025</v>
      </c>
      <c r="AX1282" s="141">
        <v>37256.637500000026</v>
      </c>
      <c r="AY1282" s="141">
        <v>35704.457375000027</v>
      </c>
      <c r="AZ1282" s="141">
        <v>34152.277250000028</v>
      </c>
      <c r="BA1282" s="141">
        <v>32600.097125000029</v>
      </c>
      <c r="BB1282" s="141">
        <v>31047.91700000003</v>
      </c>
      <c r="BC1282" s="141">
        <v>29495.736875000031</v>
      </c>
      <c r="BD1282" s="141">
        <v>27943.556750000032</v>
      </c>
      <c r="BE1282" s="141">
        <v>26391.376625000034</v>
      </c>
      <c r="BF1282" s="141">
        <v>24839.196500000035</v>
      </c>
      <c r="BG1282" s="141">
        <v>23287.016375000036</v>
      </c>
      <c r="BH1282" s="141">
        <v>21734.836250000037</v>
      </c>
      <c r="BI1282" s="141">
        <v>20182.656125000038</v>
      </c>
      <c r="BJ1282" s="141">
        <v>18630.476000000039</v>
      </c>
      <c r="BK1282" s="141">
        <v>17078.29587500004</v>
      </c>
      <c r="BL1282" s="141">
        <v>15526.115750000041</v>
      </c>
      <c r="BM1282" s="141">
        <v>13973.935625000042</v>
      </c>
      <c r="BN1282" s="141">
        <v>12421.755500000043</v>
      </c>
      <c r="BO1282" s="141">
        <v>10869.575375000044</v>
      </c>
      <c r="BP1282" s="141">
        <v>9317.3952500000451</v>
      </c>
    </row>
    <row r="1283" spans="4:68">
      <c r="D1283" s="174" t="s">
        <v>6454</v>
      </c>
      <c r="E1283" s="175">
        <v>14924.15</v>
      </c>
      <c r="F1283" s="174" t="s">
        <v>3426</v>
      </c>
      <c r="G1283" s="174" t="s">
        <v>6455</v>
      </c>
      <c r="H1283" s="174" t="s">
        <v>177</v>
      </c>
      <c r="I1283" s="174" t="s">
        <v>3098</v>
      </c>
      <c r="J1283" s="174" t="s">
        <v>6456</v>
      </c>
      <c r="K1283" s="174"/>
      <c r="L1283" s="174" t="s">
        <v>6062</v>
      </c>
      <c r="M1283" s="174" t="s">
        <v>6122</v>
      </c>
      <c r="N1283" s="176">
        <v>960</v>
      </c>
      <c r="O1283" s="174" t="s">
        <v>3407</v>
      </c>
      <c r="P1283" s="177">
        <v>28307</v>
      </c>
      <c r="Q1283" s="176">
        <v>432</v>
      </c>
      <c r="R1283" s="175">
        <v>6715.33</v>
      </c>
      <c r="S1283" s="175">
        <v>8208.82</v>
      </c>
      <c r="T1283" s="178">
        <v>0</v>
      </c>
      <c r="U1283" s="96">
        <v>2</v>
      </c>
      <c r="V1283" s="38" t="s">
        <v>112</v>
      </c>
      <c r="W1283" s="38"/>
      <c r="X1283" s="137">
        <v>186.551875</v>
      </c>
      <c r="Y1283" s="138">
        <v>57527</v>
      </c>
      <c r="Z1283" s="179">
        <v>44</v>
      </c>
      <c r="AA1283" s="139">
        <v>2057</v>
      </c>
      <c r="AB1283" s="131"/>
      <c r="AC1283" s="38"/>
      <c r="AD1283" s="140">
        <v>8208.82</v>
      </c>
      <c r="AE1283" s="141">
        <v>8022.2681249999996</v>
      </c>
      <c r="AF1283" s="141">
        <v>7835.7162499999995</v>
      </c>
      <c r="AG1283" s="141">
        <v>7649.1643749999994</v>
      </c>
      <c r="AH1283" s="141">
        <v>7462.6124999999993</v>
      </c>
      <c r="AI1283" s="141">
        <v>7276.0606249999992</v>
      </c>
      <c r="AJ1283" s="141">
        <v>7089.5087499999991</v>
      </c>
      <c r="AK1283" s="141">
        <v>6902.9568749999989</v>
      </c>
      <c r="AL1283" s="141">
        <v>6716.4049999999988</v>
      </c>
      <c r="AM1283" s="141">
        <v>6529.8531249999987</v>
      </c>
      <c r="AN1283" s="141">
        <v>6343.3012499999986</v>
      </c>
      <c r="AO1283" s="141">
        <v>6156.7493749999985</v>
      </c>
      <c r="AP1283" s="141">
        <v>5970.1974999999984</v>
      </c>
      <c r="AQ1283" s="141">
        <v>5783.6456249999983</v>
      </c>
      <c r="AR1283" s="141">
        <v>5597.0937499999982</v>
      </c>
      <c r="AS1283" s="141">
        <v>5410.5418749999981</v>
      </c>
      <c r="AT1283" s="141">
        <v>5223.989999999998</v>
      </c>
      <c r="AU1283" s="141">
        <v>5037.4381249999979</v>
      </c>
      <c r="AV1283" s="141">
        <v>4850.8862499999977</v>
      </c>
      <c r="AW1283" s="141">
        <v>4664.3343749999976</v>
      </c>
      <c r="AX1283" s="141">
        <v>4477.7824999999975</v>
      </c>
      <c r="AY1283" s="141">
        <v>4291.2306249999974</v>
      </c>
      <c r="AZ1283" s="141">
        <v>4104.6787499999973</v>
      </c>
      <c r="BA1283" s="141">
        <v>3918.1268749999972</v>
      </c>
      <c r="BB1283" s="141">
        <v>3731.5749999999971</v>
      </c>
      <c r="BC1283" s="141">
        <v>3545.023124999997</v>
      </c>
      <c r="BD1283" s="141">
        <v>3358.4712499999969</v>
      </c>
      <c r="BE1283" s="141">
        <v>3171.9193749999968</v>
      </c>
      <c r="BF1283" s="141">
        <v>2985.3674999999967</v>
      </c>
      <c r="BG1283" s="141">
        <v>2798.8156249999965</v>
      </c>
      <c r="BH1283" s="141">
        <v>2612.2637499999964</v>
      </c>
      <c r="BI1283" s="141">
        <v>2425.7118749999963</v>
      </c>
      <c r="BJ1283" s="141">
        <v>2239.1599999999962</v>
      </c>
      <c r="BK1283" s="141">
        <v>2052.6081249999961</v>
      </c>
      <c r="BL1283" s="141">
        <v>1866.056249999996</v>
      </c>
      <c r="BM1283" s="141">
        <v>1679.5043749999959</v>
      </c>
      <c r="BN1283" s="141">
        <v>1492.9524999999958</v>
      </c>
      <c r="BO1283" s="141">
        <v>1306.4006249999957</v>
      </c>
      <c r="BP1283" s="141">
        <v>1119.8487499999956</v>
      </c>
    </row>
    <row r="1284" spans="4:68">
      <c r="D1284" s="174" t="s">
        <v>6457</v>
      </c>
      <c r="E1284" s="175">
        <v>62459.59</v>
      </c>
      <c r="F1284" s="174" t="s">
        <v>3426</v>
      </c>
      <c r="G1284" s="174" t="s">
        <v>6458</v>
      </c>
      <c r="H1284" s="174" t="s">
        <v>177</v>
      </c>
      <c r="I1284" s="174" t="s">
        <v>3098</v>
      </c>
      <c r="J1284" s="174" t="s">
        <v>6459</v>
      </c>
      <c r="K1284" s="174"/>
      <c r="L1284" s="174" t="s">
        <v>6062</v>
      </c>
      <c r="M1284" s="174" t="s">
        <v>3575</v>
      </c>
      <c r="N1284" s="176">
        <v>960</v>
      </c>
      <c r="O1284" s="174" t="s">
        <v>3407</v>
      </c>
      <c r="P1284" s="177">
        <v>28672</v>
      </c>
      <c r="Q1284" s="176">
        <v>420</v>
      </c>
      <c r="R1284" s="175">
        <v>27323.83</v>
      </c>
      <c r="S1284" s="175">
        <v>35135.760000000002</v>
      </c>
      <c r="T1284" s="178">
        <v>0</v>
      </c>
      <c r="U1284" s="96">
        <v>2</v>
      </c>
      <c r="V1284" s="38" t="s">
        <v>112</v>
      </c>
      <c r="W1284" s="38"/>
      <c r="X1284" s="137">
        <v>780.74487499999998</v>
      </c>
      <c r="Y1284" s="138">
        <v>57892</v>
      </c>
      <c r="Z1284" s="179">
        <v>45</v>
      </c>
      <c r="AA1284" s="139">
        <v>2058</v>
      </c>
      <c r="AB1284" s="131"/>
      <c r="AC1284" s="38"/>
      <c r="AD1284" s="140">
        <v>35135.760000000002</v>
      </c>
      <c r="AE1284" s="141">
        <v>34355.015125000005</v>
      </c>
      <c r="AF1284" s="141">
        <v>33574.270250000009</v>
      </c>
      <c r="AG1284" s="141">
        <v>32793.525375000012</v>
      </c>
      <c r="AH1284" s="141">
        <v>32012.780500000012</v>
      </c>
      <c r="AI1284" s="141">
        <v>31232.035625000011</v>
      </c>
      <c r="AJ1284" s="141">
        <v>30451.290750000011</v>
      </c>
      <c r="AK1284" s="141">
        <v>29670.545875000011</v>
      </c>
      <c r="AL1284" s="141">
        <v>28889.80100000001</v>
      </c>
      <c r="AM1284" s="141">
        <v>28109.05612500001</v>
      </c>
      <c r="AN1284" s="141">
        <v>27328.31125000001</v>
      </c>
      <c r="AO1284" s="141">
        <v>26547.566375000009</v>
      </c>
      <c r="AP1284" s="141">
        <v>25766.821500000009</v>
      </c>
      <c r="AQ1284" s="141">
        <v>24986.076625000009</v>
      </c>
      <c r="AR1284" s="141">
        <v>24205.331750000008</v>
      </c>
      <c r="AS1284" s="141">
        <v>23424.586875000008</v>
      </c>
      <c r="AT1284" s="141">
        <v>22643.842000000008</v>
      </c>
      <c r="AU1284" s="141">
        <v>21863.097125000008</v>
      </c>
      <c r="AV1284" s="141">
        <v>21082.352250000007</v>
      </c>
      <c r="AW1284" s="141">
        <v>20301.607375000007</v>
      </c>
      <c r="AX1284" s="141">
        <v>19520.862500000007</v>
      </c>
      <c r="AY1284" s="141">
        <v>18740.117625000006</v>
      </c>
      <c r="AZ1284" s="141">
        <v>17959.372750000006</v>
      </c>
      <c r="BA1284" s="141">
        <v>17178.627875000006</v>
      </c>
      <c r="BB1284" s="141">
        <v>16397.883000000005</v>
      </c>
      <c r="BC1284" s="141">
        <v>15617.138125000005</v>
      </c>
      <c r="BD1284" s="141">
        <v>14836.393250000005</v>
      </c>
      <c r="BE1284" s="141">
        <v>14055.648375000004</v>
      </c>
      <c r="BF1284" s="141">
        <v>13274.903500000004</v>
      </c>
      <c r="BG1284" s="141">
        <v>12494.158625000004</v>
      </c>
      <c r="BH1284" s="141">
        <v>11713.413750000003</v>
      </c>
      <c r="BI1284" s="141">
        <v>10932.668875000003</v>
      </c>
      <c r="BJ1284" s="141">
        <v>10151.924000000003</v>
      </c>
      <c r="BK1284" s="141">
        <v>9371.1791250000024</v>
      </c>
      <c r="BL1284" s="141">
        <v>8590.4342500000021</v>
      </c>
      <c r="BM1284" s="141">
        <v>7809.6893750000017</v>
      </c>
      <c r="BN1284" s="141">
        <v>7028.9445000000014</v>
      </c>
      <c r="BO1284" s="141">
        <v>6248.1996250000011</v>
      </c>
      <c r="BP1284" s="141">
        <v>5467.4547500000008</v>
      </c>
    </row>
    <row r="1285" spans="4:68">
      <c r="D1285" s="174" t="s">
        <v>6460</v>
      </c>
      <c r="E1285" s="176">
        <v>10493</v>
      </c>
      <c r="F1285" s="174" t="s">
        <v>3420</v>
      </c>
      <c r="G1285" s="174" t="s">
        <v>6461</v>
      </c>
      <c r="H1285" s="174" t="s">
        <v>177</v>
      </c>
      <c r="I1285" s="174" t="s">
        <v>3098</v>
      </c>
      <c r="J1285" s="174" t="s">
        <v>6462</v>
      </c>
      <c r="K1285" s="174"/>
      <c r="L1285" s="174" t="s">
        <v>6062</v>
      </c>
      <c r="M1285" s="174" t="s">
        <v>3575</v>
      </c>
      <c r="N1285" s="176">
        <v>960</v>
      </c>
      <c r="O1285" s="174" t="s">
        <v>3407</v>
      </c>
      <c r="P1285" s="177">
        <v>29768</v>
      </c>
      <c r="Q1285" s="176">
        <v>384</v>
      </c>
      <c r="R1285" s="175">
        <v>4196.8</v>
      </c>
      <c r="S1285" s="175">
        <v>6296.2</v>
      </c>
      <c r="T1285" s="178">
        <v>0</v>
      </c>
      <c r="U1285" s="96">
        <v>2</v>
      </c>
      <c r="V1285" s="38" t="s">
        <v>112</v>
      </c>
      <c r="W1285" s="38"/>
      <c r="X1285" s="137">
        <v>131.16249999999999</v>
      </c>
      <c r="Y1285" s="138">
        <v>58988</v>
      </c>
      <c r="Z1285" s="179">
        <v>48</v>
      </c>
      <c r="AA1285" s="139">
        <v>2061</v>
      </c>
      <c r="AB1285" s="131"/>
      <c r="AC1285" s="38"/>
      <c r="AD1285" s="140">
        <v>6296.2</v>
      </c>
      <c r="AE1285" s="141">
        <v>6165.0374999999995</v>
      </c>
      <c r="AF1285" s="141">
        <v>6033.8749999999991</v>
      </c>
      <c r="AG1285" s="141">
        <v>5902.7124999999987</v>
      </c>
      <c r="AH1285" s="141">
        <v>5771.5499999999984</v>
      </c>
      <c r="AI1285" s="141">
        <v>5640.387499999998</v>
      </c>
      <c r="AJ1285" s="141">
        <v>5509.2249999999976</v>
      </c>
      <c r="AK1285" s="141">
        <v>5378.0624999999973</v>
      </c>
      <c r="AL1285" s="141">
        <v>5246.8999999999969</v>
      </c>
      <c r="AM1285" s="141">
        <v>5115.7374999999965</v>
      </c>
      <c r="AN1285" s="141">
        <v>4984.5749999999962</v>
      </c>
      <c r="AO1285" s="141">
        <v>4853.4124999999958</v>
      </c>
      <c r="AP1285" s="141">
        <v>4722.2499999999955</v>
      </c>
      <c r="AQ1285" s="141">
        <v>4591.0874999999951</v>
      </c>
      <c r="AR1285" s="141">
        <v>4459.9249999999947</v>
      </c>
      <c r="AS1285" s="141">
        <v>4328.7624999999944</v>
      </c>
      <c r="AT1285" s="141">
        <v>4197.599999999994</v>
      </c>
      <c r="AU1285" s="141">
        <v>4066.4374999999941</v>
      </c>
      <c r="AV1285" s="141">
        <v>3935.2749999999942</v>
      </c>
      <c r="AW1285" s="141">
        <v>3804.1124999999943</v>
      </c>
      <c r="AX1285" s="141">
        <v>3672.9499999999944</v>
      </c>
      <c r="AY1285" s="141">
        <v>3541.7874999999945</v>
      </c>
      <c r="AZ1285" s="141">
        <v>3410.6249999999945</v>
      </c>
      <c r="BA1285" s="141">
        <v>3279.4624999999946</v>
      </c>
      <c r="BB1285" s="141">
        <v>3148.2999999999947</v>
      </c>
      <c r="BC1285" s="141">
        <v>3017.1374999999948</v>
      </c>
      <c r="BD1285" s="141">
        <v>2885.9749999999949</v>
      </c>
      <c r="BE1285" s="141">
        <v>2754.812499999995</v>
      </c>
      <c r="BF1285" s="141">
        <v>2623.6499999999951</v>
      </c>
      <c r="BG1285" s="141">
        <v>2492.4874999999952</v>
      </c>
      <c r="BH1285" s="141">
        <v>2361.3249999999953</v>
      </c>
      <c r="BI1285" s="141">
        <v>2230.1624999999954</v>
      </c>
      <c r="BJ1285" s="141">
        <v>2098.9999999999955</v>
      </c>
      <c r="BK1285" s="141">
        <v>1967.8374999999955</v>
      </c>
      <c r="BL1285" s="141">
        <v>1836.6749999999956</v>
      </c>
      <c r="BM1285" s="141">
        <v>1705.5124999999957</v>
      </c>
      <c r="BN1285" s="141">
        <v>1574.3499999999958</v>
      </c>
      <c r="BO1285" s="141">
        <v>1443.1874999999959</v>
      </c>
      <c r="BP1285" s="141">
        <v>1312.024999999996</v>
      </c>
    </row>
    <row r="1286" spans="4:68">
      <c r="D1286" s="174" t="s">
        <v>6463</v>
      </c>
      <c r="E1286" s="175">
        <v>285942.49</v>
      </c>
      <c r="F1286" s="174" t="s">
        <v>3426</v>
      </c>
      <c r="G1286" s="174" t="s">
        <v>6461</v>
      </c>
      <c r="H1286" s="174" t="s">
        <v>177</v>
      </c>
      <c r="I1286" s="174" t="s">
        <v>3098</v>
      </c>
      <c r="J1286" s="174" t="s">
        <v>6464</v>
      </c>
      <c r="K1286" s="174"/>
      <c r="L1286" s="174" t="s">
        <v>6062</v>
      </c>
      <c r="M1286" s="174" t="s">
        <v>3575</v>
      </c>
      <c r="N1286" s="176">
        <v>960</v>
      </c>
      <c r="O1286" s="174" t="s">
        <v>3407</v>
      </c>
      <c r="P1286" s="177">
        <v>29768</v>
      </c>
      <c r="Q1286" s="176">
        <v>384</v>
      </c>
      <c r="R1286" s="175">
        <v>114367.05</v>
      </c>
      <c r="S1286" s="175">
        <v>171575.44</v>
      </c>
      <c r="T1286" s="178">
        <v>0</v>
      </c>
      <c r="U1286" s="96">
        <v>2</v>
      </c>
      <c r="V1286" s="38" t="s">
        <v>112</v>
      </c>
      <c r="W1286" s="38"/>
      <c r="X1286" s="137">
        <v>3574.2811249999995</v>
      </c>
      <c r="Y1286" s="138">
        <v>58988</v>
      </c>
      <c r="Z1286" s="179">
        <v>48</v>
      </c>
      <c r="AA1286" s="139">
        <v>2061</v>
      </c>
      <c r="AB1286" s="131"/>
      <c r="AC1286" s="38"/>
      <c r="AD1286" s="140">
        <v>171575.44</v>
      </c>
      <c r="AE1286" s="141">
        <v>168001.15887499999</v>
      </c>
      <c r="AF1286" s="141">
        <v>164426.87774999999</v>
      </c>
      <c r="AG1286" s="141">
        <v>160852.59662499998</v>
      </c>
      <c r="AH1286" s="141">
        <v>157278.31549999997</v>
      </c>
      <c r="AI1286" s="141">
        <v>153704.03437499996</v>
      </c>
      <c r="AJ1286" s="141">
        <v>150129.75324999995</v>
      </c>
      <c r="AK1286" s="141">
        <v>146555.47212499994</v>
      </c>
      <c r="AL1286" s="141">
        <v>142981.19099999993</v>
      </c>
      <c r="AM1286" s="141">
        <v>139406.90987499992</v>
      </c>
      <c r="AN1286" s="141">
        <v>135832.62874999992</v>
      </c>
      <c r="AO1286" s="141">
        <v>132258.34762499991</v>
      </c>
      <c r="AP1286" s="141">
        <v>128684.06649999991</v>
      </c>
      <c r="AQ1286" s="141">
        <v>125109.78537499992</v>
      </c>
      <c r="AR1286" s="141">
        <v>121535.50424999993</v>
      </c>
      <c r="AS1286" s="141">
        <v>117961.22312499993</v>
      </c>
      <c r="AT1286" s="141">
        <v>114386.94199999994</v>
      </c>
      <c r="AU1286" s="141">
        <v>110812.66087499994</v>
      </c>
      <c r="AV1286" s="141">
        <v>107238.37974999995</v>
      </c>
      <c r="AW1286" s="141">
        <v>103664.09862499996</v>
      </c>
      <c r="AX1286" s="141">
        <v>100089.81749999996</v>
      </c>
      <c r="AY1286" s="141">
        <v>96515.536374999967</v>
      </c>
      <c r="AZ1286" s="141">
        <v>92941.255249999973</v>
      </c>
      <c r="BA1286" s="141">
        <v>89366.974124999979</v>
      </c>
      <c r="BB1286" s="141">
        <v>85792.692999999985</v>
      </c>
      <c r="BC1286" s="141">
        <v>82218.411874999991</v>
      </c>
      <c r="BD1286" s="141">
        <v>78644.130749999997</v>
      </c>
      <c r="BE1286" s="141">
        <v>75069.849625000003</v>
      </c>
      <c r="BF1286" s="141">
        <v>71495.568500000008</v>
      </c>
      <c r="BG1286" s="141">
        <v>67921.287375000014</v>
      </c>
      <c r="BH1286" s="141">
        <v>64347.006250000013</v>
      </c>
      <c r="BI1286" s="141">
        <v>60772.725125000012</v>
      </c>
      <c r="BJ1286" s="141">
        <v>57198.44400000001</v>
      </c>
      <c r="BK1286" s="141">
        <v>53624.162875000009</v>
      </c>
      <c r="BL1286" s="141">
        <v>50049.881750000008</v>
      </c>
      <c r="BM1286" s="141">
        <v>46475.600625000006</v>
      </c>
      <c r="BN1286" s="141">
        <v>42901.319500000005</v>
      </c>
      <c r="BO1286" s="141">
        <v>39327.038375000004</v>
      </c>
      <c r="BP1286" s="141">
        <v>35752.757250000002</v>
      </c>
    </row>
    <row r="1287" spans="4:68">
      <c r="D1287" s="174" t="s">
        <v>6465</v>
      </c>
      <c r="E1287" s="175">
        <v>46310.48</v>
      </c>
      <c r="F1287" s="174" t="s">
        <v>3426</v>
      </c>
      <c r="G1287" s="174" t="s">
        <v>6466</v>
      </c>
      <c r="H1287" s="174" t="s">
        <v>177</v>
      </c>
      <c r="I1287" s="174" t="s">
        <v>6467</v>
      </c>
      <c r="J1287" s="174" t="s">
        <v>6468</v>
      </c>
      <c r="K1287" s="174"/>
      <c r="L1287" s="174" t="s">
        <v>6062</v>
      </c>
      <c r="M1287" s="174" t="s">
        <v>6118</v>
      </c>
      <c r="N1287" s="176">
        <v>960</v>
      </c>
      <c r="O1287" s="174" t="s">
        <v>3407</v>
      </c>
      <c r="P1287" s="177">
        <v>29403</v>
      </c>
      <c r="Q1287" s="176">
        <v>396</v>
      </c>
      <c r="R1287" s="175">
        <v>19101.45</v>
      </c>
      <c r="S1287" s="175">
        <v>27209.03</v>
      </c>
      <c r="T1287" s="178">
        <v>0</v>
      </c>
      <c r="U1287" s="96">
        <v>2</v>
      </c>
      <c r="V1287" s="38" t="s">
        <v>112</v>
      </c>
      <c r="W1287" s="38"/>
      <c r="X1287" s="137">
        <v>578.88100000000009</v>
      </c>
      <c r="Y1287" s="138">
        <v>58623</v>
      </c>
      <c r="Z1287" s="179">
        <v>47</v>
      </c>
      <c r="AA1287" s="139">
        <v>2060</v>
      </c>
      <c r="AB1287" s="131"/>
      <c r="AC1287" s="38"/>
      <c r="AD1287" s="140">
        <v>27209.03</v>
      </c>
      <c r="AE1287" s="141">
        <v>26630.148999999998</v>
      </c>
      <c r="AF1287" s="141">
        <v>26051.267999999996</v>
      </c>
      <c r="AG1287" s="141">
        <v>25472.386999999995</v>
      </c>
      <c r="AH1287" s="141">
        <v>24893.505999999994</v>
      </c>
      <c r="AI1287" s="141">
        <v>24314.624999999993</v>
      </c>
      <c r="AJ1287" s="141">
        <v>23735.743999999992</v>
      </c>
      <c r="AK1287" s="141">
        <v>23156.86299999999</v>
      </c>
      <c r="AL1287" s="141">
        <v>22577.981999999989</v>
      </c>
      <c r="AM1287" s="141">
        <v>21999.100999999988</v>
      </c>
      <c r="AN1287" s="141">
        <v>21420.219999999987</v>
      </c>
      <c r="AO1287" s="141">
        <v>20841.338999999985</v>
      </c>
      <c r="AP1287" s="141">
        <v>20262.457999999984</v>
      </c>
      <c r="AQ1287" s="141">
        <v>19683.576999999983</v>
      </c>
      <c r="AR1287" s="141">
        <v>19104.695999999982</v>
      </c>
      <c r="AS1287" s="141">
        <v>18525.814999999981</v>
      </c>
      <c r="AT1287" s="141">
        <v>17946.933999999979</v>
      </c>
      <c r="AU1287" s="141">
        <v>17368.052999999978</v>
      </c>
      <c r="AV1287" s="141">
        <v>16789.171999999977</v>
      </c>
      <c r="AW1287" s="141">
        <v>16210.290999999977</v>
      </c>
      <c r="AX1287" s="141">
        <v>15631.409999999978</v>
      </c>
      <c r="AY1287" s="141">
        <v>15052.528999999979</v>
      </c>
      <c r="AZ1287" s="141">
        <v>14473.647999999979</v>
      </c>
      <c r="BA1287" s="141">
        <v>13894.76699999998</v>
      </c>
      <c r="BB1287" s="141">
        <v>13315.88599999998</v>
      </c>
      <c r="BC1287" s="141">
        <v>12737.004999999981</v>
      </c>
      <c r="BD1287" s="141">
        <v>12158.123999999982</v>
      </c>
      <c r="BE1287" s="141">
        <v>11579.242999999982</v>
      </c>
      <c r="BF1287" s="141">
        <v>11000.361999999983</v>
      </c>
      <c r="BG1287" s="141">
        <v>10421.480999999983</v>
      </c>
      <c r="BH1287" s="141">
        <v>9842.599999999984</v>
      </c>
      <c r="BI1287" s="141">
        <v>9263.7189999999846</v>
      </c>
      <c r="BJ1287" s="141">
        <v>8684.8379999999852</v>
      </c>
      <c r="BK1287" s="141">
        <v>8105.9569999999849</v>
      </c>
      <c r="BL1287" s="141">
        <v>7527.0759999999846</v>
      </c>
      <c r="BM1287" s="141">
        <v>6948.1949999999842</v>
      </c>
      <c r="BN1287" s="141">
        <v>6369.3139999999839</v>
      </c>
      <c r="BO1287" s="141">
        <v>5790.4329999999836</v>
      </c>
      <c r="BP1287" s="141">
        <v>5211.5519999999833</v>
      </c>
    </row>
    <row r="1288" spans="4:68">
      <c r="D1288" s="174" t="s">
        <v>6469</v>
      </c>
      <c r="E1288" s="175">
        <v>46310.48</v>
      </c>
      <c r="F1288" s="174" t="s">
        <v>3426</v>
      </c>
      <c r="G1288" s="174" t="s">
        <v>6466</v>
      </c>
      <c r="H1288" s="174" t="s">
        <v>177</v>
      </c>
      <c r="I1288" s="174" t="s">
        <v>6467</v>
      </c>
      <c r="J1288" s="174" t="s">
        <v>6468</v>
      </c>
      <c r="K1288" s="174"/>
      <c r="L1288" s="174" t="s">
        <v>6062</v>
      </c>
      <c r="M1288" s="174" t="s">
        <v>6140</v>
      </c>
      <c r="N1288" s="176">
        <v>960</v>
      </c>
      <c r="O1288" s="174" t="s">
        <v>3407</v>
      </c>
      <c r="P1288" s="177">
        <v>29403</v>
      </c>
      <c r="Q1288" s="176">
        <v>396</v>
      </c>
      <c r="R1288" s="175">
        <v>19101.45</v>
      </c>
      <c r="S1288" s="175">
        <v>27209.03</v>
      </c>
      <c r="T1288" s="178">
        <v>0</v>
      </c>
      <c r="U1288" s="96">
        <v>2</v>
      </c>
      <c r="V1288" s="38" t="s">
        <v>112</v>
      </c>
      <c r="W1288" s="38"/>
      <c r="X1288" s="137">
        <v>578.88100000000009</v>
      </c>
      <c r="Y1288" s="138">
        <v>58623</v>
      </c>
      <c r="Z1288" s="179">
        <v>47</v>
      </c>
      <c r="AA1288" s="139">
        <v>2060</v>
      </c>
      <c r="AB1288" s="131"/>
      <c r="AC1288" s="38"/>
      <c r="AD1288" s="140">
        <v>27209.03</v>
      </c>
      <c r="AE1288" s="141">
        <v>26630.148999999998</v>
      </c>
      <c r="AF1288" s="141">
        <v>26051.267999999996</v>
      </c>
      <c r="AG1288" s="141">
        <v>25472.386999999995</v>
      </c>
      <c r="AH1288" s="141">
        <v>24893.505999999994</v>
      </c>
      <c r="AI1288" s="141">
        <v>24314.624999999993</v>
      </c>
      <c r="AJ1288" s="141">
        <v>23735.743999999992</v>
      </c>
      <c r="AK1288" s="141">
        <v>23156.86299999999</v>
      </c>
      <c r="AL1288" s="141">
        <v>22577.981999999989</v>
      </c>
      <c r="AM1288" s="141">
        <v>21999.100999999988</v>
      </c>
      <c r="AN1288" s="141">
        <v>21420.219999999987</v>
      </c>
      <c r="AO1288" s="141">
        <v>20841.338999999985</v>
      </c>
      <c r="AP1288" s="141">
        <v>20262.457999999984</v>
      </c>
      <c r="AQ1288" s="141">
        <v>19683.576999999983</v>
      </c>
      <c r="AR1288" s="141">
        <v>19104.695999999982</v>
      </c>
      <c r="AS1288" s="141">
        <v>18525.814999999981</v>
      </c>
      <c r="AT1288" s="141">
        <v>17946.933999999979</v>
      </c>
      <c r="AU1288" s="141">
        <v>17368.052999999978</v>
      </c>
      <c r="AV1288" s="141">
        <v>16789.171999999977</v>
      </c>
      <c r="AW1288" s="141">
        <v>16210.290999999977</v>
      </c>
      <c r="AX1288" s="141">
        <v>15631.409999999978</v>
      </c>
      <c r="AY1288" s="141">
        <v>15052.528999999979</v>
      </c>
      <c r="AZ1288" s="141">
        <v>14473.647999999979</v>
      </c>
      <c r="BA1288" s="141">
        <v>13894.76699999998</v>
      </c>
      <c r="BB1288" s="141">
        <v>13315.88599999998</v>
      </c>
      <c r="BC1288" s="141">
        <v>12737.004999999981</v>
      </c>
      <c r="BD1288" s="141">
        <v>12158.123999999982</v>
      </c>
      <c r="BE1288" s="141">
        <v>11579.242999999982</v>
      </c>
      <c r="BF1288" s="141">
        <v>11000.361999999983</v>
      </c>
      <c r="BG1288" s="141">
        <v>10421.480999999983</v>
      </c>
      <c r="BH1288" s="141">
        <v>9842.599999999984</v>
      </c>
      <c r="BI1288" s="141">
        <v>9263.7189999999846</v>
      </c>
      <c r="BJ1288" s="141">
        <v>8684.8379999999852</v>
      </c>
      <c r="BK1288" s="141">
        <v>8105.9569999999849</v>
      </c>
      <c r="BL1288" s="141">
        <v>7527.0759999999846</v>
      </c>
      <c r="BM1288" s="141">
        <v>6948.1949999999842</v>
      </c>
      <c r="BN1288" s="141">
        <v>6369.3139999999839</v>
      </c>
      <c r="BO1288" s="141">
        <v>5790.4329999999836</v>
      </c>
      <c r="BP1288" s="141">
        <v>5211.5519999999833</v>
      </c>
    </row>
    <row r="1289" spans="4:68">
      <c r="D1289" s="174" t="s">
        <v>6470</v>
      </c>
      <c r="E1289" s="175">
        <v>74990.259999999995</v>
      </c>
      <c r="F1289" s="174" t="s">
        <v>3426</v>
      </c>
      <c r="G1289" s="174" t="s">
        <v>6471</v>
      </c>
      <c r="H1289" s="174" t="s">
        <v>177</v>
      </c>
      <c r="I1289" s="174" t="s">
        <v>3098</v>
      </c>
      <c r="J1289" s="174" t="s">
        <v>6472</v>
      </c>
      <c r="K1289" s="174"/>
      <c r="L1289" s="174" t="s">
        <v>6062</v>
      </c>
      <c r="M1289" s="174" t="s">
        <v>6176</v>
      </c>
      <c r="N1289" s="176">
        <v>960</v>
      </c>
      <c r="O1289" s="174" t="s">
        <v>3407</v>
      </c>
      <c r="P1289" s="177">
        <v>29403</v>
      </c>
      <c r="Q1289" s="176">
        <v>396</v>
      </c>
      <c r="R1289" s="175">
        <v>30930.76</v>
      </c>
      <c r="S1289" s="175">
        <v>44059.5</v>
      </c>
      <c r="T1289" s="178">
        <v>0</v>
      </c>
      <c r="U1289" s="96">
        <v>2</v>
      </c>
      <c r="V1289" s="38" t="s">
        <v>112</v>
      </c>
      <c r="W1289" s="38"/>
      <c r="X1289" s="137">
        <v>937.37824999999998</v>
      </c>
      <c r="Y1289" s="138">
        <v>58623</v>
      </c>
      <c r="Z1289" s="179">
        <v>47</v>
      </c>
      <c r="AA1289" s="139">
        <v>2060</v>
      </c>
      <c r="AB1289" s="131"/>
      <c r="AC1289" s="38"/>
      <c r="AD1289" s="140">
        <v>44059.5</v>
      </c>
      <c r="AE1289" s="141">
        <v>43122.121749999998</v>
      </c>
      <c r="AF1289" s="141">
        <v>42184.743499999997</v>
      </c>
      <c r="AG1289" s="141">
        <v>41247.365249999995</v>
      </c>
      <c r="AH1289" s="141">
        <v>40309.986999999994</v>
      </c>
      <c r="AI1289" s="141">
        <v>39372.608749999992</v>
      </c>
      <c r="AJ1289" s="141">
        <v>38435.230499999991</v>
      </c>
      <c r="AK1289" s="141">
        <v>37497.852249999989</v>
      </c>
      <c r="AL1289" s="141">
        <v>36560.473999999987</v>
      </c>
      <c r="AM1289" s="141">
        <v>35623.095749999986</v>
      </c>
      <c r="AN1289" s="141">
        <v>34685.717499999984</v>
      </c>
      <c r="AO1289" s="141">
        <v>33748.339249999983</v>
      </c>
      <c r="AP1289" s="141">
        <v>32810.960999999981</v>
      </c>
      <c r="AQ1289" s="141">
        <v>31873.58274999998</v>
      </c>
      <c r="AR1289" s="141">
        <v>30936.204499999978</v>
      </c>
      <c r="AS1289" s="141">
        <v>29998.826249999976</v>
      </c>
      <c r="AT1289" s="141">
        <v>29061.447999999975</v>
      </c>
      <c r="AU1289" s="141">
        <v>28124.069749999973</v>
      </c>
      <c r="AV1289" s="141">
        <v>27186.691499999972</v>
      </c>
      <c r="AW1289" s="141">
        <v>26249.31324999997</v>
      </c>
      <c r="AX1289" s="141">
        <v>25311.934999999969</v>
      </c>
      <c r="AY1289" s="141">
        <v>24374.556749999967</v>
      </c>
      <c r="AZ1289" s="141">
        <v>23437.178499999965</v>
      </c>
      <c r="BA1289" s="141">
        <v>22499.800249999964</v>
      </c>
      <c r="BB1289" s="141">
        <v>21562.421999999962</v>
      </c>
      <c r="BC1289" s="141">
        <v>20625.043749999961</v>
      </c>
      <c r="BD1289" s="141">
        <v>19687.665499999959</v>
      </c>
      <c r="BE1289" s="141">
        <v>18750.287249999958</v>
      </c>
      <c r="BF1289" s="141">
        <v>17812.908999999956</v>
      </c>
      <c r="BG1289" s="141">
        <v>16875.530749999954</v>
      </c>
      <c r="BH1289" s="141">
        <v>15938.152499999955</v>
      </c>
      <c r="BI1289" s="141">
        <v>15000.774249999955</v>
      </c>
      <c r="BJ1289" s="141">
        <v>14063.395999999955</v>
      </c>
      <c r="BK1289" s="141">
        <v>13126.017749999955</v>
      </c>
      <c r="BL1289" s="141">
        <v>12188.639499999956</v>
      </c>
      <c r="BM1289" s="141">
        <v>11251.261249999956</v>
      </c>
      <c r="BN1289" s="141">
        <v>10313.882999999956</v>
      </c>
      <c r="BO1289" s="141">
        <v>9376.5047499999564</v>
      </c>
      <c r="BP1289" s="141">
        <v>8439.1264999999566</v>
      </c>
    </row>
    <row r="1290" spans="4:68">
      <c r="D1290" s="174" t="s">
        <v>6473</v>
      </c>
      <c r="E1290" s="176">
        <v>3757</v>
      </c>
      <c r="F1290" s="174" t="s">
        <v>3420</v>
      </c>
      <c r="G1290" s="174" t="s">
        <v>6474</v>
      </c>
      <c r="H1290" s="174" t="s">
        <v>177</v>
      </c>
      <c r="I1290" s="174" t="s">
        <v>6475</v>
      </c>
      <c r="J1290" s="174" t="s">
        <v>6476</v>
      </c>
      <c r="K1290" s="174"/>
      <c r="L1290" s="174" t="s">
        <v>6062</v>
      </c>
      <c r="M1290" s="174" t="s">
        <v>3575</v>
      </c>
      <c r="N1290" s="176">
        <v>960</v>
      </c>
      <c r="O1290" s="174" t="s">
        <v>3407</v>
      </c>
      <c r="P1290" s="177">
        <v>29768</v>
      </c>
      <c r="Q1290" s="176">
        <v>384</v>
      </c>
      <c r="R1290" s="175">
        <v>1502.63</v>
      </c>
      <c r="S1290" s="175">
        <v>2254.37</v>
      </c>
      <c r="T1290" s="178">
        <v>0</v>
      </c>
      <c r="U1290" s="96">
        <v>2</v>
      </c>
      <c r="V1290" s="38" t="s">
        <v>112</v>
      </c>
      <c r="W1290" s="38"/>
      <c r="X1290" s="137">
        <v>46.962499999999999</v>
      </c>
      <c r="Y1290" s="138">
        <v>58988</v>
      </c>
      <c r="Z1290" s="179">
        <v>48</v>
      </c>
      <c r="AA1290" s="139">
        <v>2061</v>
      </c>
      <c r="AB1290" s="131"/>
      <c r="AC1290" s="38"/>
      <c r="AD1290" s="140">
        <v>2254.37</v>
      </c>
      <c r="AE1290" s="141">
        <v>2207.4074999999998</v>
      </c>
      <c r="AF1290" s="141">
        <v>2160.4449999999997</v>
      </c>
      <c r="AG1290" s="141">
        <v>2113.4824999999996</v>
      </c>
      <c r="AH1290" s="141">
        <v>2066.5199999999995</v>
      </c>
      <c r="AI1290" s="141">
        <v>2019.5574999999994</v>
      </c>
      <c r="AJ1290" s="141">
        <v>1972.5949999999993</v>
      </c>
      <c r="AK1290" s="141">
        <v>1925.6324999999993</v>
      </c>
      <c r="AL1290" s="141">
        <v>1878.6699999999992</v>
      </c>
      <c r="AM1290" s="141">
        <v>1831.7074999999991</v>
      </c>
      <c r="AN1290" s="141">
        <v>1784.744999999999</v>
      </c>
      <c r="AO1290" s="141">
        <v>1737.7824999999989</v>
      </c>
      <c r="AP1290" s="141">
        <v>1690.8199999999988</v>
      </c>
      <c r="AQ1290" s="141">
        <v>1643.8574999999987</v>
      </c>
      <c r="AR1290" s="141">
        <v>1596.8949999999986</v>
      </c>
      <c r="AS1290" s="141">
        <v>1549.9324999999985</v>
      </c>
      <c r="AT1290" s="141">
        <v>1502.9699999999984</v>
      </c>
      <c r="AU1290" s="141">
        <v>1456.0074999999983</v>
      </c>
      <c r="AV1290" s="141">
        <v>1409.0449999999983</v>
      </c>
      <c r="AW1290" s="141">
        <v>1362.0824999999982</v>
      </c>
      <c r="AX1290" s="141">
        <v>1315.1199999999981</v>
      </c>
      <c r="AY1290" s="141">
        <v>1268.157499999998</v>
      </c>
      <c r="AZ1290" s="141">
        <v>1221.1949999999979</v>
      </c>
      <c r="BA1290" s="141">
        <v>1174.2324999999978</v>
      </c>
      <c r="BB1290" s="141">
        <v>1127.2699999999977</v>
      </c>
      <c r="BC1290" s="141">
        <v>1080.3074999999976</v>
      </c>
      <c r="BD1290" s="141">
        <v>1033.3449999999975</v>
      </c>
      <c r="BE1290" s="141">
        <v>986.38249999999755</v>
      </c>
      <c r="BF1290" s="141">
        <v>939.41999999999757</v>
      </c>
      <c r="BG1290" s="141">
        <v>892.45749999999759</v>
      </c>
      <c r="BH1290" s="141">
        <v>845.49499999999762</v>
      </c>
      <c r="BI1290" s="141">
        <v>798.53249999999764</v>
      </c>
      <c r="BJ1290" s="141">
        <v>751.56999999999766</v>
      </c>
      <c r="BK1290" s="141">
        <v>704.60749999999769</v>
      </c>
      <c r="BL1290" s="141">
        <v>657.64499999999771</v>
      </c>
      <c r="BM1290" s="141">
        <v>610.68249999999773</v>
      </c>
      <c r="BN1290" s="141">
        <v>563.71999999999775</v>
      </c>
      <c r="BO1290" s="141">
        <v>516.75749999999778</v>
      </c>
      <c r="BP1290" s="141">
        <v>469.7949999999978</v>
      </c>
    </row>
    <row r="1291" spans="4:68">
      <c r="D1291" s="174" t="s">
        <v>6477</v>
      </c>
      <c r="E1291" s="175">
        <v>102381.79</v>
      </c>
      <c r="F1291" s="174" t="s">
        <v>3426</v>
      </c>
      <c r="G1291" s="174" t="s">
        <v>6474</v>
      </c>
      <c r="H1291" s="174" t="s">
        <v>177</v>
      </c>
      <c r="I1291" s="174" t="s">
        <v>6475</v>
      </c>
      <c r="J1291" s="174" t="s">
        <v>6478</v>
      </c>
      <c r="K1291" s="174"/>
      <c r="L1291" s="174" t="s">
        <v>6062</v>
      </c>
      <c r="M1291" s="174" t="s">
        <v>3575</v>
      </c>
      <c r="N1291" s="176">
        <v>960</v>
      </c>
      <c r="O1291" s="174" t="s">
        <v>3407</v>
      </c>
      <c r="P1291" s="177">
        <v>29768</v>
      </c>
      <c r="Q1291" s="176">
        <v>384</v>
      </c>
      <c r="R1291" s="175">
        <v>40949.129999999997</v>
      </c>
      <c r="S1291" s="175">
        <v>61432.66</v>
      </c>
      <c r="T1291" s="178">
        <v>0</v>
      </c>
      <c r="U1291" s="96">
        <v>2</v>
      </c>
      <c r="V1291" s="38" t="s">
        <v>112</v>
      </c>
      <c r="W1291" s="38"/>
      <c r="X1291" s="137">
        <v>1279.772375</v>
      </c>
      <c r="Y1291" s="138">
        <v>58988</v>
      </c>
      <c r="Z1291" s="179">
        <v>48</v>
      </c>
      <c r="AA1291" s="139">
        <v>2061</v>
      </c>
      <c r="AB1291" s="131"/>
      <c r="AC1291" s="38"/>
      <c r="AD1291" s="140">
        <v>61432.66</v>
      </c>
      <c r="AE1291" s="141">
        <v>60152.887625000003</v>
      </c>
      <c r="AF1291" s="141">
        <v>58873.115250000003</v>
      </c>
      <c r="AG1291" s="141">
        <v>57593.342875000002</v>
      </c>
      <c r="AH1291" s="141">
        <v>56313.570500000002</v>
      </c>
      <c r="AI1291" s="141">
        <v>55033.798125000001</v>
      </c>
      <c r="AJ1291" s="141">
        <v>53754.025750000001</v>
      </c>
      <c r="AK1291" s="141">
        <v>52474.253375</v>
      </c>
      <c r="AL1291" s="141">
        <v>51194.481</v>
      </c>
      <c r="AM1291" s="141">
        <v>49914.708624999999</v>
      </c>
      <c r="AN1291" s="141">
        <v>48634.936249999999</v>
      </c>
      <c r="AO1291" s="141">
        <v>47355.163874999998</v>
      </c>
      <c r="AP1291" s="141">
        <v>46075.391499999998</v>
      </c>
      <c r="AQ1291" s="141">
        <v>44795.619124999997</v>
      </c>
      <c r="AR1291" s="141">
        <v>43515.846749999997</v>
      </c>
      <c r="AS1291" s="141">
        <v>42236.074374999997</v>
      </c>
      <c r="AT1291" s="141">
        <v>40956.301999999996</v>
      </c>
      <c r="AU1291" s="141">
        <v>39676.529624999996</v>
      </c>
      <c r="AV1291" s="141">
        <v>38396.757249999995</v>
      </c>
      <c r="AW1291" s="141">
        <v>37116.984874999995</v>
      </c>
      <c r="AX1291" s="141">
        <v>35837.212499999994</v>
      </c>
      <c r="AY1291" s="141">
        <v>34557.440124999994</v>
      </c>
      <c r="AZ1291" s="141">
        <v>33277.667749999993</v>
      </c>
      <c r="BA1291" s="141">
        <v>31997.895374999993</v>
      </c>
      <c r="BB1291" s="141">
        <v>30718.122999999992</v>
      </c>
      <c r="BC1291" s="141">
        <v>29438.350624999992</v>
      </c>
      <c r="BD1291" s="141">
        <v>28158.578249999991</v>
      </c>
      <c r="BE1291" s="141">
        <v>26878.805874999991</v>
      </c>
      <c r="BF1291" s="141">
        <v>25599.03349999999</v>
      </c>
      <c r="BG1291" s="141">
        <v>24319.26112499999</v>
      </c>
      <c r="BH1291" s="141">
        <v>23039.48874999999</v>
      </c>
      <c r="BI1291" s="141">
        <v>21759.716374999989</v>
      </c>
      <c r="BJ1291" s="141">
        <v>20479.943999999989</v>
      </c>
      <c r="BK1291" s="141">
        <v>19200.171624999988</v>
      </c>
      <c r="BL1291" s="141">
        <v>17920.399249999988</v>
      </c>
      <c r="BM1291" s="141">
        <v>16640.626874999987</v>
      </c>
      <c r="BN1291" s="141">
        <v>15360.854499999987</v>
      </c>
      <c r="BO1291" s="141">
        <v>14081.082124999986</v>
      </c>
      <c r="BP1291" s="141">
        <v>12801.309749999986</v>
      </c>
    </row>
    <row r="1292" spans="4:68">
      <c r="D1292" s="174" t="s">
        <v>6479</v>
      </c>
      <c r="E1292" s="176">
        <v>74457</v>
      </c>
      <c r="F1292" s="174" t="s">
        <v>3420</v>
      </c>
      <c r="G1292" s="174" t="s">
        <v>6480</v>
      </c>
      <c r="H1292" s="174" t="s">
        <v>177</v>
      </c>
      <c r="I1292" s="174" t="s">
        <v>6481</v>
      </c>
      <c r="J1292" s="174" t="s">
        <v>6482</v>
      </c>
      <c r="K1292" s="174"/>
      <c r="L1292" s="174" t="s">
        <v>6062</v>
      </c>
      <c r="M1292" s="174" t="s">
        <v>3575</v>
      </c>
      <c r="N1292" s="176">
        <v>960</v>
      </c>
      <c r="O1292" s="174" t="s">
        <v>3407</v>
      </c>
      <c r="P1292" s="177">
        <v>34151</v>
      </c>
      <c r="Q1292" s="176">
        <v>240</v>
      </c>
      <c r="R1292" s="175">
        <v>18611.63</v>
      </c>
      <c r="S1292" s="175">
        <v>55845.37</v>
      </c>
      <c r="T1292" s="178">
        <v>0</v>
      </c>
      <c r="U1292" s="96">
        <v>2</v>
      </c>
      <c r="V1292" s="38" t="s">
        <v>112</v>
      </c>
      <c r="W1292" s="38"/>
      <c r="X1292" s="137">
        <v>930.71250000000009</v>
      </c>
      <c r="Y1292" s="138">
        <v>63371</v>
      </c>
      <c r="Z1292" s="179">
        <v>60</v>
      </c>
      <c r="AA1292" s="139">
        <v>2073</v>
      </c>
      <c r="AB1292" s="131"/>
      <c r="AC1292" s="38"/>
      <c r="AD1292" s="140">
        <v>55845.37</v>
      </c>
      <c r="AE1292" s="141">
        <v>54914.657500000001</v>
      </c>
      <c r="AF1292" s="141">
        <v>53983.945</v>
      </c>
      <c r="AG1292" s="141">
        <v>53053.232499999998</v>
      </c>
      <c r="AH1292" s="141">
        <v>52122.52</v>
      </c>
      <c r="AI1292" s="141">
        <v>51191.807499999995</v>
      </c>
      <c r="AJ1292" s="141">
        <v>50261.094999999994</v>
      </c>
      <c r="AK1292" s="141">
        <v>49330.382499999992</v>
      </c>
      <c r="AL1292" s="141">
        <v>48399.669999999991</v>
      </c>
      <c r="AM1292" s="141">
        <v>47468.95749999999</v>
      </c>
      <c r="AN1292" s="141">
        <v>46538.244999999988</v>
      </c>
      <c r="AO1292" s="141">
        <v>45607.532499999987</v>
      </c>
      <c r="AP1292" s="141">
        <v>44676.819999999985</v>
      </c>
      <c r="AQ1292" s="141">
        <v>43746.107499999984</v>
      </c>
      <c r="AR1292" s="141">
        <v>42815.394999999982</v>
      </c>
      <c r="AS1292" s="141">
        <v>41884.682499999981</v>
      </c>
      <c r="AT1292" s="141">
        <v>40953.969999999979</v>
      </c>
      <c r="AU1292" s="141">
        <v>40023.257499999978</v>
      </c>
      <c r="AV1292" s="141">
        <v>39092.544999999976</v>
      </c>
      <c r="AW1292" s="141">
        <v>38161.832499999975</v>
      </c>
      <c r="AX1292" s="141">
        <v>37231.119999999974</v>
      </c>
      <c r="AY1292" s="141">
        <v>36300.407499999972</v>
      </c>
      <c r="AZ1292" s="141">
        <v>35369.694999999971</v>
      </c>
      <c r="BA1292" s="141">
        <v>34438.982499999969</v>
      </c>
      <c r="BB1292" s="141">
        <v>33508.269999999968</v>
      </c>
      <c r="BC1292" s="141">
        <v>32577.557499999966</v>
      </c>
      <c r="BD1292" s="141">
        <v>31646.844999999965</v>
      </c>
      <c r="BE1292" s="141">
        <v>30716.132499999963</v>
      </c>
      <c r="BF1292" s="141">
        <v>29785.419999999962</v>
      </c>
      <c r="BG1292" s="141">
        <v>28854.70749999996</v>
      </c>
      <c r="BH1292" s="141">
        <v>27923.994999999959</v>
      </c>
      <c r="BI1292" s="141">
        <v>26993.282499999958</v>
      </c>
      <c r="BJ1292" s="141">
        <v>26062.569999999956</v>
      </c>
      <c r="BK1292" s="141">
        <v>25131.857499999955</v>
      </c>
      <c r="BL1292" s="141">
        <v>24201.144999999953</v>
      </c>
      <c r="BM1292" s="141">
        <v>23270.432499999952</v>
      </c>
      <c r="BN1292" s="141">
        <v>22339.71999999995</v>
      </c>
      <c r="BO1292" s="141">
        <v>21409.007499999949</v>
      </c>
      <c r="BP1292" s="141">
        <v>20478.294999999947</v>
      </c>
    </row>
    <row r="1293" spans="4:68">
      <c r="D1293" s="174" t="s">
        <v>6483</v>
      </c>
      <c r="E1293" s="176">
        <v>699</v>
      </c>
      <c r="F1293" s="174" t="s">
        <v>3612</v>
      </c>
      <c r="G1293" s="174" t="s">
        <v>6480</v>
      </c>
      <c r="H1293" s="174" t="s">
        <v>177</v>
      </c>
      <c r="I1293" s="174" t="s">
        <v>6481</v>
      </c>
      <c r="J1293" s="174" t="s">
        <v>6482</v>
      </c>
      <c r="K1293" s="174"/>
      <c r="L1293" s="174" t="s">
        <v>6062</v>
      </c>
      <c r="M1293" s="174" t="s">
        <v>3575</v>
      </c>
      <c r="N1293" s="176">
        <v>960</v>
      </c>
      <c r="O1293" s="174" t="s">
        <v>3407</v>
      </c>
      <c r="P1293" s="177">
        <v>34151</v>
      </c>
      <c r="Q1293" s="176">
        <v>240</v>
      </c>
      <c r="R1293" s="175">
        <v>174.62</v>
      </c>
      <c r="S1293" s="175">
        <v>524.38</v>
      </c>
      <c r="T1293" s="178">
        <v>0</v>
      </c>
      <c r="U1293" s="96">
        <v>2</v>
      </c>
      <c r="V1293" s="38" t="s">
        <v>112</v>
      </c>
      <c r="W1293" s="38"/>
      <c r="X1293" s="137">
        <v>8.7375000000000007</v>
      </c>
      <c r="Y1293" s="138">
        <v>63371</v>
      </c>
      <c r="Z1293" s="179">
        <v>60</v>
      </c>
      <c r="AA1293" s="139">
        <v>2073</v>
      </c>
      <c r="AB1293" s="131"/>
      <c r="AC1293" s="38"/>
      <c r="AD1293" s="140">
        <v>524.38</v>
      </c>
      <c r="AE1293" s="141">
        <v>515.64250000000004</v>
      </c>
      <c r="AF1293" s="141">
        <v>506.90500000000003</v>
      </c>
      <c r="AG1293" s="141">
        <v>498.16750000000002</v>
      </c>
      <c r="AH1293" s="141">
        <v>489.43</v>
      </c>
      <c r="AI1293" s="141">
        <v>480.6925</v>
      </c>
      <c r="AJ1293" s="141">
        <v>471.95499999999998</v>
      </c>
      <c r="AK1293" s="141">
        <v>463.21749999999997</v>
      </c>
      <c r="AL1293" s="141">
        <v>454.47999999999996</v>
      </c>
      <c r="AM1293" s="141">
        <v>445.74249999999995</v>
      </c>
      <c r="AN1293" s="141">
        <v>437.00499999999994</v>
      </c>
      <c r="AO1293" s="141">
        <v>428.26749999999993</v>
      </c>
      <c r="AP1293" s="141">
        <v>419.52999999999992</v>
      </c>
      <c r="AQ1293" s="141">
        <v>410.7924999999999</v>
      </c>
      <c r="AR1293" s="141">
        <v>402.05499999999989</v>
      </c>
      <c r="AS1293" s="141">
        <v>393.31749999999988</v>
      </c>
      <c r="AT1293" s="141">
        <v>384.57999999999987</v>
      </c>
      <c r="AU1293" s="141">
        <v>375.84249999999986</v>
      </c>
      <c r="AV1293" s="141">
        <v>367.10499999999985</v>
      </c>
      <c r="AW1293" s="141">
        <v>358.36749999999984</v>
      </c>
      <c r="AX1293" s="141">
        <v>349.62999999999982</v>
      </c>
      <c r="AY1293" s="141">
        <v>340.89249999999981</v>
      </c>
      <c r="AZ1293" s="141">
        <v>332.1549999999998</v>
      </c>
      <c r="BA1293" s="141">
        <v>323.41749999999979</v>
      </c>
      <c r="BB1293" s="141">
        <v>314.67999999999978</v>
      </c>
      <c r="BC1293" s="141">
        <v>305.94249999999977</v>
      </c>
      <c r="BD1293" s="141">
        <v>297.20499999999976</v>
      </c>
      <c r="BE1293" s="141">
        <v>288.46749999999975</v>
      </c>
      <c r="BF1293" s="141">
        <v>279.72999999999973</v>
      </c>
      <c r="BG1293" s="141">
        <v>270.99249999999972</v>
      </c>
      <c r="BH1293" s="141">
        <v>262.25499999999971</v>
      </c>
      <c r="BI1293" s="141">
        <v>253.5174999999997</v>
      </c>
      <c r="BJ1293" s="141">
        <v>244.77999999999969</v>
      </c>
      <c r="BK1293" s="141">
        <v>236.04249999999968</v>
      </c>
      <c r="BL1293" s="141">
        <v>227.30499999999967</v>
      </c>
      <c r="BM1293" s="141">
        <v>218.56749999999965</v>
      </c>
      <c r="BN1293" s="141">
        <v>209.82999999999964</v>
      </c>
      <c r="BO1293" s="141">
        <v>201.09249999999963</v>
      </c>
      <c r="BP1293" s="141">
        <v>192.35499999999962</v>
      </c>
    </row>
    <row r="1294" spans="4:68">
      <c r="D1294" s="174" t="s">
        <v>6484</v>
      </c>
      <c r="E1294" s="176">
        <v>183</v>
      </c>
      <c r="F1294" s="174" t="s">
        <v>3466</v>
      </c>
      <c r="G1294" s="174" t="s">
        <v>6480</v>
      </c>
      <c r="H1294" s="174" t="s">
        <v>177</v>
      </c>
      <c r="I1294" s="174" t="s">
        <v>6481</v>
      </c>
      <c r="J1294" s="174" t="s">
        <v>6482</v>
      </c>
      <c r="K1294" s="174"/>
      <c r="L1294" s="174" t="s">
        <v>6062</v>
      </c>
      <c r="M1294" s="174" t="s">
        <v>3575</v>
      </c>
      <c r="N1294" s="176">
        <v>960</v>
      </c>
      <c r="O1294" s="174" t="s">
        <v>3407</v>
      </c>
      <c r="P1294" s="177">
        <v>34151</v>
      </c>
      <c r="Q1294" s="176">
        <v>240</v>
      </c>
      <c r="R1294" s="175">
        <v>45.64</v>
      </c>
      <c r="S1294" s="175">
        <v>137.36000000000001</v>
      </c>
      <c r="T1294" s="178">
        <v>0</v>
      </c>
      <c r="U1294" s="96">
        <v>2</v>
      </c>
      <c r="V1294" s="38" t="s">
        <v>112</v>
      </c>
      <c r="W1294" s="38"/>
      <c r="X1294" s="137">
        <v>2.2874999999999996</v>
      </c>
      <c r="Y1294" s="138">
        <v>63371</v>
      </c>
      <c r="Z1294" s="179">
        <v>60</v>
      </c>
      <c r="AA1294" s="139">
        <v>2073</v>
      </c>
      <c r="AB1294" s="131"/>
      <c r="AC1294" s="38"/>
      <c r="AD1294" s="140">
        <v>137.36000000000001</v>
      </c>
      <c r="AE1294" s="141">
        <v>135.07250000000002</v>
      </c>
      <c r="AF1294" s="141">
        <v>132.78500000000003</v>
      </c>
      <c r="AG1294" s="141">
        <v>130.49750000000003</v>
      </c>
      <c r="AH1294" s="141">
        <v>128.21000000000004</v>
      </c>
      <c r="AI1294" s="141">
        <v>125.92250000000004</v>
      </c>
      <c r="AJ1294" s="141">
        <v>123.63500000000005</v>
      </c>
      <c r="AK1294" s="141">
        <v>121.34750000000005</v>
      </c>
      <c r="AL1294" s="141">
        <v>119.06000000000006</v>
      </c>
      <c r="AM1294" s="141">
        <v>116.77250000000006</v>
      </c>
      <c r="AN1294" s="141">
        <v>114.48500000000007</v>
      </c>
      <c r="AO1294" s="141">
        <v>112.19750000000008</v>
      </c>
      <c r="AP1294" s="141">
        <v>109.91000000000008</v>
      </c>
      <c r="AQ1294" s="141">
        <v>107.62250000000009</v>
      </c>
      <c r="AR1294" s="141">
        <v>105.33500000000009</v>
      </c>
      <c r="AS1294" s="141">
        <v>103.0475000000001</v>
      </c>
      <c r="AT1294" s="141">
        <v>100.7600000000001</v>
      </c>
      <c r="AU1294" s="141">
        <v>98.47250000000011</v>
      </c>
      <c r="AV1294" s="141">
        <v>96.185000000000116</v>
      </c>
      <c r="AW1294" s="141">
        <v>93.897500000000122</v>
      </c>
      <c r="AX1294" s="141">
        <v>91.610000000000127</v>
      </c>
      <c r="AY1294" s="141">
        <v>89.322500000000133</v>
      </c>
      <c r="AZ1294" s="141">
        <v>87.035000000000139</v>
      </c>
      <c r="BA1294" s="141">
        <v>84.747500000000144</v>
      </c>
      <c r="BB1294" s="141">
        <v>82.46000000000015</v>
      </c>
      <c r="BC1294" s="141">
        <v>80.172500000000156</v>
      </c>
      <c r="BD1294" s="141">
        <v>77.885000000000161</v>
      </c>
      <c r="BE1294" s="141">
        <v>75.597500000000167</v>
      </c>
      <c r="BF1294" s="141">
        <v>73.310000000000173</v>
      </c>
      <c r="BG1294" s="141">
        <v>71.022500000000178</v>
      </c>
      <c r="BH1294" s="141">
        <v>68.735000000000184</v>
      </c>
      <c r="BI1294" s="141">
        <v>66.44750000000019</v>
      </c>
      <c r="BJ1294" s="141">
        <v>64.160000000000196</v>
      </c>
      <c r="BK1294" s="141">
        <v>61.872500000000194</v>
      </c>
      <c r="BL1294" s="141">
        <v>59.585000000000193</v>
      </c>
      <c r="BM1294" s="141">
        <v>57.297500000000191</v>
      </c>
      <c r="BN1294" s="141">
        <v>55.01000000000019</v>
      </c>
      <c r="BO1294" s="141">
        <v>52.722500000000188</v>
      </c>
      <c r="BP1294" s="141">
        <v>50.435000000000187</v>
      </c>
    </row>
    <row r="1295" spans="4:68">
      <c r="D1295" s="174" t="s">
        <v>6485</v>
      </c>
      <c r="E1295" s="176">
        <v>3193</v>
      </c>
      <c r="F1295" s="174" t="s">
        <v>3475</v>
      </c>
      <c r="G1295" s="174" t="s">
        <v>6480</v>
      </c>
      <c r="H1295" s="174" t="s">
        <v>177</v>
      </c>
      <c r="I1295" s="174" t="s">
        <v>6481</v>
      </c>
      <c r="J1295" s="174" t="s">
        <v>6482</v>
      </c>
      <c r="K1295" s="174"/>
      <c r="L1295" s="174" t="s">
        <v>6062</v>
      </c>
      <c r="M1295" s="174" t="s">
        <v>3575</v>
      </c>
      <c r="N1295" s="176">
        <v>960</v>
      </c>
      <c r="O1295" s="174" t="s">
        <v>3407</v>
      </c>
      <c r="P1295" s="177">
        <v>34151</v>
      </c>
      <c r="Q1295" s="176">
        <v>240</v>
      </c>
      <c r="R1295" s="175">
        <v>798.11</v>
      </c>
      <c r="S1295" s="175">
        <v>2394.89</v>
      </c>
      <c r="T1295" s="178">
        <v>0</v>
      </c>
      <c r="U1295" s="96">
        <v>2</v>
      </c>
      <c r="V1295" s="38" t="s">
        <v>112</v>
      </c>
      <c r="W1295" s="38"/>
      <c r="X1295" s="137">
        <v>39.912500000000001</v>
      </c>
      <c r="Y1295" s="138">
        <v>63371</v>
      </c>
      <c r="Z1295" s="179">
        <v>60</v>
      </c>
      <c r="AA1295" s="139">
        <v>2073</v>
      </c>
      <c r="AB1295" s="131"/>
      <c r="AC1295" s="38"/>
      <c r="AD1295" s="140">
        <v>2394.89</v>
      </c>
      <c r="AE1295" s="141">
        <v>2354.9775</v>
      </c>
      <c r="AF1295" s="141">
        <v>2315.0650000000001</v>
      </c>
      <c r="AG1295" s="141">
        <v>2275.1525000000001</v>
      </c>
      <c r="AH1295" s="141">
        <v>2235.2400000000002</v>
      </c>
      <c r="AI1295" s="141">
        <v>2195.3275000000003</v>
      </c>
      <c r="AJ1295" s="141">
        <v>2155.4150000000004</v>
      </c>
      <c r="AK1295" s="141">
        <v>2115.5025000000005</v>
      </c>
      <c r="AL1295" s="141">
        <v>2075.5900000000006</v>
      </c>
      <c r="AM1295" s="141">
        <v>2035.6775000000007</v>
      </c>
      <c r="AN1295" s="141">
        <v>1995.7650000000008</v>
      </c>
      <c r="AO1295" s="141">
        <v>1955.8525000000009</v>
      </c>
      <c r="AP1295" s="141">
        <v>1915.940000000001</v>
      </c>
      <c r="AQ1295" s="141">
        <v>1876.0275000000011</v>
      </c>
      <c r="AR1295" s="141">
        <v>1836.1150000000011</v>
      </c>
      <c r="AS1295" s="141">
        <v>1796.2025000000012</v>
      </c>
      <c r="AT1295" s="141">
        <v>1756.2900000000013</v>
      </c>
      <c r="AU1295" s="141">
        <v>1716.3775000000014</v>
      </c>
      <c r="AV1295" s="141">
        <v>1676.4650000000015</v>
      </c>
      <c r="AW1295" s="141">
        <v>1636.5525000000016</v>
      </c>
      <c r="AX1295" s="141">
        <v>1596.6400000000017</v>
      </c>
      <c r="AY1295" s="141">
        <v>1556.7275000000018</v>
      </c>
      <c r="AZ1295" s="141">
        <v>1516.8150000000019</v>
      </c>
      <c r="BA1295" s="141">
        <v>1476.902500000002</v>
      </c>
      <c r="BB1295" s="141">
        <v>1436.9900000000021</v>
      </c>
      <c r="BC1295" s="141">
        <v>1397.0775000000021</v>
      </c>
      <c r="BD1295" s="141">
        <v>1357.1650000000022</v>
      </c>
      <c r="BE1295" s="141">
        <v>1317.2525000000023</v>
      </c>
      <c r="BF1295" s="141">
        <v>1277.3400000000024</v>
      </c>
      <c r="BG1295" s="141">
        <v>1237.4275000000025</v>
      </c>
      <c r="BH1295" s="141">
        <v>1197.5150000000026</v>
      </c>
      <c r="BI1295" s="141">
        <v>1157.6025000000027</v>
      </c>
      <c r="BJ1295" s="141">
        <v>1117.6900000000028</v>
      </c>
      <c r="BK1295" s="141">
        <v>1077.7775000000029</v>
      </c>
      <c r="BL1295" s="141">
        <v>1037.865000000003</v>
      </c>
      <c r="BM1295" s="141">
        <v>997.95250000000294</v>
      </c>
      <c r="BN1295" s="141">
        <v>958.04000000000292</v>
      </c>
      <c r="BO1295" s="141">
        <v>918.1275000000029</v>
      </c>
      <c r="BP1295" s="141">
        <v>878.21500000000287</v>
      </c>
    </row>
    <row r="1296" spans="4:68">
      <c r="D1296" s="174" t="s">
        <v>6486</v>
      </c>
      <c r="E1296" s="175">
        <v>302293.65999999997</v>
      </c>
      <c r="F1296" s="174" t="s">
        <v>3426</v>
      </c>
      <c r="G1296" s="174" t="s">
        <v>6480</v>
      </c>
      <c r="H1296" s="174" t="s">
        <v>177</v>
      </c>
      <c r="I1296" s="174" t="s">
        <v>6481</v>
      </c>
      <c r="J1296" s="174" t="s">
        <v>6487</v>
      </c>
      <c r="K1296" s="174"/>
      <c r="L1296" s="174" t="s">
        <v>6062</v>
      </c>
      <c r="M1296" s="174" t="s">
        <v>3575</v>
      </c>
      <c r="N1296" s="176">
        <v>960</v>
      </c>
      <c r="O1296" s="174" t="s">
        <v>3407</v>
      </c>
      <c r="P1296" s="177">
        <v>34151</v>
      </c>
      <c r="Q1296" s="176">
        <v>240</v>
      </c>
      <c r="R1296" s="175">
        <v>75562.91</v>
      </c>
      <c r="S1296" s="175">
        <v>226730.75</v>
      </c>
      <c r="T1296" s="178">
        <v>0</v>
      </c>
      <c r="U1296" s="96">
        <v>2</v>
      </c>
      <c r="V1296" s="38" t="s">
        <v>112</v>
      </c>
      <c r="W1296" s="38"/>
      <c r="X1296" s="137">
        <v>3778.6707500000002</v>
      </c>
      <c r="Y1296" s="138">
        <v>63371</v>
      </c>
      <c r="Z1296" s="179">
        <v>60</v>
      </c>
      <c r="AA1296" s="139">
        <v>2073</v>
      </c>
      <c r="AB1296" s="131"/>
      <c r="AC1296" s="38"/>
      <c r="AD1296" s="140">
        <v>226730.75</v>
      </c>
      <c r="AE1296" s="141">
        <v>222952.07925000001</v>
      </c>
      <c r="AF1296" s="141">
        <v>219173.40850000002</v>
      </c>
      <c r="AG1296" s="141">
        <v>215394.73775000003</v>
      </c>
      <c r="AH1296" s="141">
        <v>211616.06700000004</v>
      </c>
      <c r="AI1296" s="141">
        <v>207837.39625000005</v>
      </c>
      <c r="AJ1296" s="141">
        <v>204058.72550000006</v>
      </c>
      <c r="AK1296" s="141">
        <v>200280.05475000007</v>
      </c>
      <c r="AL1296" s="141">
        <v>196501.38400000008</v>
      </c>
      <c r="AM1296" s="141">
        <v>192722.71325000009</v>
      </c>
      <c r="AN1296" s="141">
        <v>188944.0425000001</v>
      </c>
      <c r="AO1296" s="141">
        <v>185165.37175000011</v>
      </c>
      <c r="AP1296" s="141">
        <v>181386.70100000012</v>
      </c>
      <c r="AQ1296" s="141">
        <v>177608.03025000013</v>
      </c>
      <c r="AR1296" s="141">
        <v>173829.35950000014</v>
      </c>
      <c r="AS1296" s="141">
        <v>170050.68875000015</v>
      </c>
      <c r="AT1296" s="141">
        <v>166272.01800000016</v>
      </c>
      <c r="AU1296" s="141">
        <v>162493.34725000017</v>
      </c>
      <c r="AV1296" s="141">
        <v>158714.67650000018</v>
      </c>
      <c r="AW1296" s="141">
        <v>154936.00575000019</v>
      </c>
      <c r="AX1296" s="141">
        <v>151157.3350000002</v>
      </c>
      <c r="AY1296" s="141">
        <v>147378.66425000021</v>
      </c>
      <c r="AZ1296" s="141">
        <v>143599.99350000022</v>
      </c>
      <c r="BA1296" s="141">
        <v>139821.32275000022</v>
      </c>
      <c r="BB1296" s="141">
        <v>136042.65200000023</v>
      </c>
      <c r="BC1296" s="141">
        <v>132263.98125000024</v>
      </c>
      <c r="BD1296" s="141">
        <v>128485.31050000024</v>
      </c>
      <c r="BE1296" s="141">
        <v>124706.63975000023</v>
      </c>
      <c r="BF1296" s="141">
        <v>120927.96900000023</v>
      </c>
      <c r="BG1296" s="141">
        <v>117149.29825000023</v>
      </c>
      <c r="BH1296" s="141">
        <v>113370.62750000022</v>
      </c>
      <c r="BI1296" s="141">
        <v>109591.95675000022</v>
      </c>
      <c r="BJ1296" s="141">
        <v>105813.28600000021</v>
      </c>
      <c r="BK1296" s="141">
        <v>102034.61525000021</v>
      </c>
      <c r="BL1296" s="141">
        <v>98255.944500000202</v>
      </c>
      <c r="BM1296" s="141">
        <v>94477.273750000197</v>
      </c>
      <c r="BN1296" s="141">
        <v>90698.603000000192</v>
      </c>
      <c r="BO1296" s="141">
        <v>86919.932250000187</v>
      </c>
      <c r="BP1296" s="141">
        <v>83141.261500000182</v>
      </c>
    </row>
    <row r="1297" spans="4:68">
      <c r="D1297" s="174" t="s">
        <v>6488</v>
      </c>
      <c r="E1297" s="175">
        <v>17428.580000000002</v>
      </c>
      <c r="F1297" s="174" t="s">
        <v>3459</v>
      </c>
      <c r="G1297" s="174" t="s">
        <v>6480</v>
      </c>
      <c r="H1297" s="174" t="s">
        <v>177</v>
      </c>
      <c r="I1297" s="174" t="s">
        <v>6481</v>
      </c>
      <c r="J1297" s="174" t="s">
        <v>6487</v>
      </c>
      <c r="K1297" s="174"/>
      <c r="L1297" s="174" t="s">
        <v>6062</v>
      </c>
      <c r="M1297" s="174" t="s">
        <v>3575</v>
      </c>
      <c r="N1297" s="176">
        <v>960</v>
      </c>
      <c r="O1297" s="174" t="s">
        <v>3407</v>
      </c>
      <c r="P1297" s="177">
        <v>34151</v>
      </c>
      <c r="Q1297" s="176">
        <v>240</v>
      </c>
      <c r="R1297" s="175">
        <v>4356.43</v>
      </c>
      <c r="S1297" s="175">
        <v>13072.15</v>
      </c>
      <c r="T1297" s="178">
        <v>0</v>
      </c>
      <c r="U1297" s="96">
        <v>2</v>
      </c>
      <c r="V1297" s="38" t="s">
        <v>112</v>
      </c>
      <c r="W1297" s="38"/>
      <c r="X1297" s="137">
        <v>217.85725000000002</v>
      </c>
      <c r="Y1297" s="138">
        <v>63371</v>
      </c>
      <c r="Z1297" s="179">
        <v>60</v>
      </c>
      <c r="AA1297" s="139">
        <v>2073</v>
      </c>
      <c r="AB1297" s="131"/>
      <c r="AC1297" s="38"/>
      <c r="AD1297" s="140">
        <v>13072.15</v>
      </c>
      <c r="AE1297" s="141">
        <v>12854.292750000001</v>
      </c>
      <c r="AF1297" s="141">
        <v>12636.4355</v>
      </c>
      <c r="AG1297" s="141">
        <v>12418.578249999999</v>
      </c>
      <c r="AH1297" s="141">
        <v>12200.720999999998</v>
      </c>
      <c r="AI1297" s="141">
        <v>11982.863749999997</v>
      </c>
      <c r="AJ1297" s="141">
        <v>11765.006499999996</v>
      </c>
      <c r="AK1297" s="141">
        <v>11547.149249999995</v>
      </c>
      <c r="AL1297" s="141">
        <v>11329.291999999994</v>
      </c>
      <c r="AM1297" s="141">
        <v>11111.434749999993</v>
      </c>
      <c r="AN1297" s="141">
        <v>10893.577499999992</v>
      </c>
      <c r="AO1297" s="141">
        <v>10675.720249999991</v>
      </c>
      <c r="AP1297" s="141">
        <v>10457.86299999999</v>
      </c>
      <c r="AQ1297" s="141">
        <v>10240.005749999989</v>
      </c>
      <c r="AR1297" s="141">
        <v>10022.148499999988</v>
      </c>
      <c r="AS1297" s="141">
        <v>9804.2912499999875</v>
      </c>
      <c r="AT1297" s="141">
        <v>9586.4339999999866</v>
      </c>
      <c r="AU1297" s="141">
        <v>9368.5767499999856</v>
      </c>
      <c r="AV1297" s="141">
        <v>9150.7194999999847</v>
      </c>
      <c r="AW1297" s="141">
        <v>8932.8622499999838</v>
      </c>
      <c r="AX1297" s="141">
        <v>8715.0049999999828</v>
      </c>
      <c r="AY1297" s="141">
        <v>8497.1477499999819</v>
      </c>
      <c r="AZ1297" s="141">
        <v>8279.290499999981</v>
      </c>
      <c r="BA1297" s="141">
        <v>8061.4332499999809</v>
      </c>
      <c r="BB1297" s="141">
        <v>7843.5759999999809</v>
      </c>
      <c r="BC1297" s="141">
        <v>7625.7187499999809</v>
      </c>
      <c r="BD1297" s="141">
        <v>7407.8614999999809</v>
      </c>
      <c r="BE1297" s="141">
        <v>7190.0042499999809</v>
      </c>
      <c r="BF1297" s="141">
        <v>6972.1469999999808</v>
      </c>
      <c r="BG1297" s="141">
        <v>6754.2897499999808</v>
      </c>
      <c r="BH1297" s="141">
        <v>6536.4324999999808</v>
      </c>
      <c r="BI1297" s="141">
        <v>6318.5752499999808</v>
      </c>
      <c r="BJ1297" s="141">
        <v>6100.7179999999807</v>
      </c>
      <c r="BK1297" s="141">
        <v>5882.8607499999807</v>
      </c>
      <c r="BL1297" s="141">
        <v>5665.0034999999807</v>
      </c>
      <c r="BM1297" s="141">
        <v>5447.1462499999807</v>
      </c>
      <c r="BN1297" s="141">
        <v>5229.2889999999807</v>
      </c>
      <c r="BO1297" s="141">
        <v>5011.4317499999806</v>
      </c>
      <c r="BP1297" s="141">
        <v>4793.5744999999806</v>
      </c>
    </row>
    <row r="1298" spans="4:68">
      <c r="D1298" s="174" t="s">
        <v>6489</v>
      </c>
      <c r="E1298" s="175">
        <v>43655.09</v>
      </c>
      <c r="F1298" s="174" t="s">
        <v>3486</v>
      </c>
      <c r="G1298" s="174" t="s">
        <v>6480</v>
      </c>
      <c r="H1298" s="174" t="s">
        <v>177</v>
      </c>
      <c r="I1298" s="174" t="s">
        <v>6481</v>
      </c>
      <c r="J1298" s="174" t="s">
        <v>6487</v>
      </c>
      <c r="K1298" s="174"/>
      <c r="L1298" s="174" t="s">
        <v>6062</v>
      </c>
      <c r="M1298" s="174" t="s">
        <v>3575</v>
      </c>
      <c r="N1298" s="176">
        <v>960</v>
      </c>
      <c r="O1298" s="174" t="s">
        <v>3407</v>
      </c>
      <c r="P1298" s="177">
        <v>34151</v>
      </c>
      <c r="Q1298" s="176">
        <v>240</v>
      </c>
      <c r="R1298" s="175">
        <v>10912.13</v>
      </c>
      <c r="S1298" s="175">
        <v>32742.959999999999</v>
      </c>
      <c r="T1298" s="178">
        <v>0</v>
      </c>
      <c r="U1298" s="96">
        <v>2</v>
      </c>
      <c r="V1298" s="38" t="s">
        <v>112</v>
      </c>
      <c r="W1298" s="38"/>
      <c r="X1298" s="137">
        <v>545.68862499999989</v>
      </c>
      <c r="Y1298" s="138">
        <v>63371</v>
      </c>
      <c r="Z1298" s="179">
        <v>60</v>
      </c>
      <c r="AA1298" s="139">
        <v>2073</v>
      </c>
      <c r="AB1298" s="131"/>
      <c r="AC1298" s="38"/>
      <c r="AD1298" s="140">
        <v>32742.959999999999</v>
      </c>
      <c r="AE1298" s="141">
        <v>32197.271375</v>
      </c>
      <c r="AF1298" s="141">
        <v>31651.582750000001</v>
      </c>
      <c r="AG1298" s="141">
        <v>31105.894125000003</v>
      </c>
      <c r="AH1298" s="141">
        <v>30560.205500000004</v>
      </c>
      <c r="AI1298" s="141">
        <v>30014.516875000005</v>
      </c>
      <c r="AJ1298" s="141">
        <v>29468.828250000006</v>
      </c>
      <c r="AK1298" s="141">
        <v>28923.139625000007</v>
      </c>
      <c r="AL1298" s="141">
        <v>28377.451000000008</v>
      </c>
      <c r="AM1298" s="141">
        <v>27831.762375000009</v>
      </c>
      <c r="AN1298" s="141">
        <v>27286.07375000001</v>
      </c>
      <c r="AO1298" s="141">
        <v>26740.385125000012</v>
      </c>
      <c r="AP1298" s="141">
        <v>26194.696500000013</v>
      </c>
      <c r="AQ1298" s="141">
        <v>25649.007875000014</v>
      </c>
      <c r="AR1298" s="141">
        <v>25103.319250000015</v>
      </c>
      <c r="AS1298" s="141">
        <v>24557.630625000016</v>
      </c>
      <c r="AT1298" s="141">
        <v>24011.942000000017</v>
      </c>
      <c r="AU1298" s="141">
        <v>23466.253375000018</v>
      </c>
      <c r="AV1298" s="141">
        <v>22920.56475000002</v>
      </c>
      <c r="AW1298" s="141">
        <v>22374.876125000021</v>
      </c>
      <c r="AX1298" s="141">
        <v>21829.187500000022</v>
      </c>
      <c r="AY1298" s="141">
        <v>21283.498875000023</v>
      </c>
      <c r="AZ1298" s="141">
        <v>20737.810250000024</v>
      </c>
      <c r="BA1298" s="141">
        <v>20192.121625000025</v>
      </c>
      <c r="BB1298" s="141">
        <v>19646.433000000026</v>
      </c>
      <c r="BC1298" s="141">
        <v>19100.744375000028</v>
      </c>
      <c r="BD1298" s="141">
        <v>18555.055750000029</v>
      </c>
      <c r="BE1298" s="141">
        <v>18009.36712500003</v>
      </c>
      <c r="BF1298" s="141">
        <v>17463.678500000031</v>
      </c>
      <c r="BG1298" s="141">
        <v>16917.989875000032</v>
      </c>
      <c r="BH1298" s="141">
        <v>16372.301250000031</v>
      </c>
      <c r="BI1298" s="141">
        <v>15826.612625000031</v>
      </c>
      <c r="BJ1298" s="141">
        <v>15280.92400000003</v>
      </c>
      <c r="BK1298" s="141">
        <v>14735.235375000029</v>
      </c>
      <c r="BL1298" s="141">
        <v>14189.546750000029</v>
      </c>
      <c r="BM1298" s="141">
        <v>13643.858125000028</v>
      </c>
      <c r="BN1298" s="141">
        <v>13098.169500000027</v>
      </c>
      <c r="BO1298" s="141">
        <v>12552.480875000027</v>
      </c>
      <c r="BP1298" s="141">
        <v>12006.792250000026</v>
      </c>
    </row>
    <row r="1299" spans="4:68">
      <c r="D1299" s="174" t="s">
        <v>6490</v>
      </c>
      <c r="E1299" s="176">
        <v>41523</v>
      </c>
      <c r="F1299" s="174" t="s">
        <v>3420</v>
      </c>
      <c r="G1299" s="174" t="s">
        <v>6491</v>
      </c>
      <c r="H1299" s="174" t="s">
        <v>177</v>
      </c>
      <c r="I1299" s="174" t="s">
        <v>3098</v>
      </c>
      <c r="J1299" s="174" t="s">
        <v>6492</v>
      </c>
      <c r="K1299" s="174"/>
      <c r="L1299" s="174" t="s">
        <v>6062</v>
      </c>
      <c r="M1299" s="174" t="s">
        <v>6118</v>
      </c>
      <c r="N1299" s="176">
        <v>960</v>
      </c>
      <c r="O1299" s="174" t="s">
        <v>3407</v>
      </c>
      <c r="P1299" s="177">
        <v>30864</v>
      </c>
      <c r="Q1299" s="176">
        <v>348</v>
      </c>
      <c r="R1299" s="175">
        <v>15050.54</v>
      </c>
      <c r="S1299" s="175">
        <v>26472.46</v>
      </c>
      <c r="T1299" s="178">
        <v>0</v>
      </c>
      <c r="U1299" s="96">
        <v>2</v>
      </c>
      <c r="V1299" s="38" t="s">
        <v>112</v>
      </c>
      <c r="W1299" s="38"/>
      <c r="X1299" s="137">
        <v>519.03749999999991</v>
      </c>
      <c r="Y1299" s="138">
        <v>60084</v>
      </c>
      <c r="Z1299" s="179">
        <v>51</v>
      </c>
      <c r="AA1299" s="139">
        <v>2064</v>
      </c>
      <c r="AB1299" s="131"/>
      <c r="AC1299" s="38"/>
      <c r="AD1299" s="140">
        <v>26472.46</v>
      </c>
      <c r="AE1299" s="141">
        <v>25953.422500000001</v>
      </c>
      <c r="AF1299" s="141">
        <v>25434.385000000002</v>
      </c>
      <c r="AG1299" s="141">
        <v>24915.347500000003</v>
      </c>
      <c r="AH1299" s="141">
        <v>24396.310000000005</v>
      </c>
      <c r="AI1299" s="141">
        <v>23877.272500000006</v>
      </c>
      <c r="AJ1299" s="141">
        <v>23358.235000000008</v>
      </c>
      <c r="AK1299" s="141">
        <v>22839.197500000009</v>
      </c>
      <c r="AL1299" s="141">
        <v>22320.160000000011</v>
      </c>
      <c r="AM1299" s="141">
        <v>21801.122500000012</v>
      </c>
      <c r="AN1299" s="141">
        <v>21282.085000000014</v>
      </c>
      <c r="AO1299" s="141">
        <v>20763.047500000015</v>
      </c>
      <c r="AP1299" s="141">
        <v>20244.010000000017</v>
      </c>
      <c r="AQ1299" s="141">
        <v>19724.972500000018</v>
      </c>
      <c r="AR1299" s="141">
        <v>19205.935000000019</v>
      </c>
      <c r="AS1299" s="141">
        <v>18686.897500000021</v>
      </c>
      <c r="AT1299" s="141">
        <v>18167.860000000022</v>
      </c>
      <c r="AU1299" s="141">
        <v>17648.822500000024</v>
      </c>
      <c r="AV1299" s="141">
        <v>17129.785000000025</v>
      </c>
      <c r="AW1299" s="141">
        <v>16610.747500000027</v>
      </c>
      <c r="AX1299" s="141">
        <v>16091.710000000026</v>
      </c>
      <c r="AY1299" s="141">
        <v>15572.672500000026</v>
      </c>
      <c r="AZ1299" s="141">
        <v>15053.635000000026</v>
      </c>
      <c r="BA1299" s="141">
        <v>14534.597500000025</v>
      </c>
      <c r="BB1299" s="141">
        <v>14015.560000000025</v>
      </c>
      <c r="BC1299" s="141">
        <v>13496.522500000025</v>
      </c>
      <c r="BD1299" s="141">
        <v>12977.485000000024</v>
      </c>
      <c r="BE1299" s="141">
        <v>12458.447500000024</v>
      </c>
      <c r="BF1299" s="141">
        <v>11939.410000000024</v>
      </c>
      <c r="BG1299" s="141">
        <v>11420.372500000023</v>
      </c>
      <c r="BH1299" s="141">
        <v>10901.335000000023</v>
      </c>
      <c r="BI1299" s="141">
        <v>10382.297500000022</v>
      </c>
      <c r="BJ1299" s="141">
        <v>9863.260000000022</v>
      </c>
      <c r="BK1299" s="141">
        <v>9344.2225000000217</v>
      </c>
      <c r="BL1299" s="141">
        <v>8825.1850000000213</v>
      </c>
      <c r="BM1299" s="141">
        <v>8306.147500000021</v>
      </c>
      <c r="BN1299" s="141">
        <v>7787.1100000000206</v>
      </c>
      <c r="BO1299" s="141">
        <v>7268.0725000000202</v>
      </c>
      <c r="BP1299" s="141">
        <v>6749.0350000000199</v>
      </c>
    </row>
    <row r="1300" spans="4:68">
      <c r="D1300" s="174" t="s">
        <v>6493</v>
      </c>
      <c r="E1300" s="176">
        <v>5174</v>
      </c>
      <c r="F1300" s="174" t="s">
        <v>3612</v>
      </c>
      <c r="G1300" s="174" t="s">
        <v>6491</v>
      </c>
      <c r="H1300" s="174" t="s">
        <v>177</v>
      </c>
      <c r="I1300" s="174" t="s">
        <v>3098</v>
      </c>
      <c r="J1300" s="174" t="s">
        <v>6492</v>
      </c>
      <c r="K1300" s="174"/>
      <c r="L1300" s="174" t="s">
        <v>6062</v>
      </c>
      <c r="M1300" s="174" t="s">
        <v>6118</v>
      </c>
      <c r="N1300" s="176">
        <v>960</v>
      </c>
      <c r="O1300" s="174" t="s">
        <v>3407</v>
      </c>
      <c r="P1300" s="177">
        <v>30864</v>
      </c>
      <c r="Q1300" s="176">
        <v>348</v>
      </c>
      <c r="R1300" s="175">
        <v>1875.33</v>
      </c>
      <c r="S1300" s="175">
        <v>3298.67</v>
      </c>
      <c r="T1300" s="178">
        <v>0</v>
      </c>
      <c r="U1300" s="96">
        <v>2</v>
      </c>
      <c r="V1300" s="38" t="s">
        <v>112</v>
      </c>
      <c r="W1300" s="38"/>
      <c r="X1300" s="137">
        <v>64.674999999999997</v>
      </c>
      <c r="Y1300" s="138">
        <v>60084</v>
      </c>
      <c r="Z1300" s="179">
        <v>51</v>
      </c>
      <c r="AA1300" s="139">
        <v>2064</v>
      </c>
      <c r="AB1300" s="131"/>
      <c r="AC1300" s="38"/>
      <c r="AD1300" s="140">
        <v>3298.67</v>
      </c>
      <c r="AE1300" s="141">
        <v>3233.9949999999999</v>
      </c>
      <c r="AF1300" s="141">
        <v>3169.3199999999997</v>
      </c>
      <c r="AG1300" s="141">
        <v>3104.6449999999995</v>
      </c>
      <c r="AH1300" s="141">
        <v>3039.9699999999993</v>
      </c>
      <c r="AI1300" s="141">
        <v>2975.2949999999992</v>
      </c>
      <c r="AJ1300" s="141">
        <v>2910.619999999999</v>
      </c>
      <c r="AK1300" s="141">
        <v>2845.9449999999988</v>
      </c>
      <c r="AL1300" s="141">
        <v>2781.2699999999986</v>
      </c>
      <c r="AM1300" s="141">
        <v>2716.5949999999984</v>
      </c>
      <c r="AN1300" s="141">
        <v>2651.9199999999983</v>
      </c>
      <c r="AO1300" s="141">
        <v>2587.2449999999981</v>
      </c>
      <c r="AP1300" s="141">
        <v>2522.5699999999979</v>
      </c>
      <c r="AQ1300" s="141">
        <v>2457.8949999999977</v>
      </c>
      <c r="AR1300" s="141">
        <v>2393.2199999999975</v>
      </c>
      <c r="AS1300" s="141">
        <v>2328.5449999999973</v>
      </c>
      <c r="AT1300" s="141">
        <v>2263.8699999999972</v>
      </c>
      <c r="AU1300" s="141">
        <v>2199.194999999997</v>
      </c>
      <c r="AV1300" s="141">
        <v>2134.5199999999968</v>
      </c>
      <c r="AW1300" s="141">
        <v>2069.8449999999966</v>
      </c>
      <c r="AX1300" s="141">
        <v>2005.1699999999967</v>
      </c>
      <c r="AY1300" s="141">
        <v>1940.4949999999967</v>
      </c>
      <c r="AZ1300" s="141">
        <v>1875.8199999999968</v>
      </c>
      <c r="BA1300" s="141">
        <v>1811.1449999999968</v>
      </c>
      <c r="BB1300" s="141">
        <v>1746.4699999999968</v>
      </c>
      <c r="BC1300" s="141">
        <v>1681.7949999999969</v>
      </c>
      <c r="BD1300" s="141">
        <v>1617.1199999999969</v>
      </c>
      <c r="BE1300" s="141">
        <v>1552.444999999997</v>
      </c>
      <c r="BF1300" s="141">
        <v>1487.769999999997</v>
      </c>
      <c r="BG1300" s="141">
        <v>1423.0949999999971</v>
      </c>
      <c r="BH1300" s="141">
        <v>1358.4199999999971</v>
      </c>
      <c r="BI1300" s="141">
        <v>1293.7449999999972</v>
      </c>
      <c r="BJ1300" s="141">
        <v>1229.0699999999972</v>
      </c>
      <c r="BK1300" s="141">
        <v>1164.3949999999973</v>
      </c>
      <c r="BL1300" s="141">
        <v>1099.7199999999973</v>
      </c>
      <c r="BM1300" s="141">
        <v>1035.0449999999973</v>
      </c>
      <c r="BN1300" s="141">
        <v>970.36999999999739</v>
      </c>
      <c r="BO1300" s="141">
        <v>905.69499999999744</v>
      </c>
      <c r="BP1300" s="141">
        <v>841.01999999999748</v>
      </c>
    </row>
    <row r="1301" spans="4:68">
      <c r="D1301" s="174" t="s">
        <v>6494</v>
      </c>
      <c r="E1301" s="175">
        <v>285650.32</v>
      </c>
      <c r="F1301" s="174" t="s">
        <v>3426</v>
      </c>
      <c r="G1301" s="174" t="s">
        <v>6491</v>
      </c>
      <c r="H1301" s="174" t="s">
        <v>177</v>
      </c>
      <c r="I1301" s="174" t="s">
        <v>3098</v>
      </c>
      <c r="J1301" s="174" t="s">
        <v>6495</v>
      </c>
      <c r="K1301" s="174"/>
      <c r="L1301" s="174" t="s">
        <v>6062</v>
      </c>
      <c r="M1301" s="174" t="s">
        <v>6118</v>
      </c>
      <c r="N1301" s="176">
        <v>960</v>
      </c>
      <c r="O1301" s="174" t="s">
        <v>3407</v>
      </c>
      <c r="P1301" s="177">
        <v>30864</v>
      </c>
      <c r="Q1301" s="176">
        <v>348</v>
      </c>
      <c r="R1301" s="175">
        <v>103538.19</v>
      </c>
      <c r="S1301" s="175">
        <v>182112.13</v>
      </c>
      <c r="T1301" s="178">
        <v>0</v>
      </c>
      <c r="U1301" s="96">
        <v>2</v>
      </c>
      <c r="V1301" s="38" t="s">
        <v>112</v>
      </c>
      <c r="W1301" s="38"/>
      <c r="X1301" s="137">
        <v>3570.6289999999999</v>
      </c>
      <c r="Y1301" s="138">
        <v>60084</v>
      </c>
      <c r="Z1301" s="179">
        <v>51</v>
      </c>
      <c r="AA1301" s="139">
        <v>2064</v>
      </c>
      <c r="AB1301" s="131"/>
      <c r="AC1301" s="38"/>
      <c r="AD1301" s="140">
        <v>182112.13</v>
      </c>
      <c r="AE1301" s="141">
        <v>178541.50100000002</v>
      </c>
      <c r="AF1301" s="141">
        <v>174970.87200000003</v>
      </c>
      <c r="AG1301" s="141">
        <v>171400.24300000005</v>
      </c>
      <c r="AH1301" s="141">
        <v>167829.61400000006</v>
      </c>
      <c r="AI1301" s="141">
        <v>164258.98500000007</v>
      </c>
      <c r="AJ1301" s="141">
        <v>160688.35600000009</v>
      </c>
      <c r="AK1301" s="141">
        <v>157117.7270000001</v>
      </c>
      <c r="AL1301" s="141">
        <v>153547.09800000011</v>
      </c>
      <c r="AM1301" s="141">
        <v>149976.46900000013</v>
      </c>
      <c r="AN1301" s="141">
        <v>146405.84000000014</v>
      </c>
      <c r="AO1301" s="141">
        <v>142835.21100000016</v>
      </c>
      <c r="AP1301" s="141">
        <v>139264.58200000017</v>
      </c>
      <c r="AQ1301" s="141">
        <v>135693.95300000018</v>
      </c>
      <c r="AR1301" s="141">
        <v>132123.3240000002</v>
      </c>
      <c r="AS1301" s="141">
        <v>128552.6950000002</v>
      </c>
      <c r="AT1301" s="141">
        <v>124982.0660000002</v>
      </c>
      <c r="AU1301" s="141">
        <v>121411.43700000019</v>
      </c>
      <c r="AV1301" s="141">
        <v>117840.80800000019</v>
      </c>
      <c r="AW1301" s="141">
        <v>114270.17900000019</v>
      </c>
      <c r="AX1301" s="141">
        <v>110699.55000000019</v>
      </c>
      <c r="AY1301" s="141">
        <v>107128.92100000019</v>
      </c>
      <c r="AZ1301" s="141">
        <v>103558.29200000019</v>
      </c>
      <c r="BA1301" s="141">
        <v>99987.66300000019</v>
      </c>
      <c r="BB1301" s="141">
        <v>96417.034000000189</v>
      </c>
      <c r="BC1301" s="141">
        <v>92846.405000000188</v>
      </c>
      <c r="BD1301" s="141">
        <v>89275.776000000187</v>
      </c>
      <c r="BE1301" s="141">
        <v>85705.147000000186</v>
      </c>
      <c r="BF1301" s="141">
        <v>82134.518000000186</v>
      </c>
      <c r="BG1301" s="141">
        <v>78563.889000000185</v>
      </c>
      <c r="BH1301" s="141">
        <v>74993.260000000184</v>
      </c>
      <c r="BI1301" s="141">
        <v>71422.631000000183</v>
      </c>
      <c r="BJ1301" s="141">
        <v>67852.002000000182</v>
      </c>
      <c r="BK1301" s="141">
        <v>64281.373000000181</v>
      </c>
      <c r="BL1301" s="141">
        <v>60710.744000000181</v>
      </c>
      <c r="BM1301" s="141">
        <v>57140.11500000018</v>
      </c>
      <c r="BN1301" s="141">
        <v>53569.486000000179</v>
      </c>
      <c r="BO1301" s="141">
        <v>49998.857000000178</v>
      </c>
      <c r="BP1301" s="141">
        <v>46428.228000000177</v>
      </c>
    </row>
    <row r="1302" spans="4:68">
      <c r="D1302" s="174" t="s">
        <v>6496</v>
      </c>
      <c r="E1302" s="175">
        <v>48513.36</v>
      </c>
      <c r="F1302" s="174" t="s">
        <v>3426</v>
      </c>
      <c r="G1302" s="174" t="s">
        <v>6497</v>
      </c>
      <c r="H1302" s="174" t="s">
        <v>177</v>
      </c>
      <c r="I1302" s="174" t="s">
        <v>3098</v>
      </c>
      <c r="J1302" s="174" t="s">
        <v>6498</v>
      </c>
      <c r="K1302" s="174"/>
      <c r="L1302" s="174" t="s">
        <v>3509</v>
      </c>
      <c r="M1302" s="174" t="s">
        <v>6122</v>
      </c>
      <c r="N1302" s="176">
        <v>960</v>
      </c>
      <c r="O1302" s="174" t="s">
        <v>3407</v>
      </c>
      <c r="P1302" s="177">
        <v>29403</v>
      </c>
      <c r="Q1302" s="176">
        <v>396</v>
      </c>
      <c r="R1302" s="175">
        <v>20009.97</v>
      </c>
      <c r="S1302" s="175">
        <v>28503.39</v>
      </c>
      <c r="T1302" s="178">
        <v>0</v>
      </c>
      <c r="U1302" s="96">
        <v>2</v>
      </c>
      <c r="V1302" s="38" t="s">
        <v>112</v>
      </c>
      <c r="W1302" s="38"/>
      <c r="X1302" s="137">
        <v>606.41700000000003</v>
      </c>
      <c r="Y1302" s="138">
        <v>58623</v>
      </c>
      <c r="Z1302" s="179">
        <v>47</v>
      </c>
      <c r="AA1302" s="139">
        <v>2060</v>
      </c>
      <c r="AB1302" s="131"/>
      <c r="AC1302" s="38"/>
      <c r="AD1302" s="140">
        <v>28503.39</v>
      </c>
      <c r="AE1302" s="141">
        <v>27896.972999999998</v>
      </c>
      <c r="AF1302" s="141">
        <v>27290.555999999997</v>
      </c>
      <c r="AG1302" s="141">
        <v>26684.138999999996</v>
      </c>
      <c r="AH1302" s="141">
        <v>26077.721999999994</v>
      </c>
      <c r="AI1302" s="141">
        <v>25471.304999999993</v>
      </c>
      <c r="AJ1302" s="141">
        <v>24864.887999999992</v>
      </c>
      <c r="AK1302" s="141">
        <v>24258.47099999999</v>
      </c>
      <c r="AL1302" s="141">
        <v>23652.053999999989</v>
      </c>
      <c r="AM1302" s="141">
        <v>23045.636999999988</v>
      </c>
      <c r="AN1302" s="141">
        <v>22439.219999999987</v>
      </c>
      <c r="AO1302" s="141">
        <v>21832.802999999985</v>
      </c>
      <c r="AP1302" s="141">
        <v>21226.385999999984</v>
      </c>
      <c r="AQ1302" s="141">
        <v>20619.968999999983</v>
      </c>
      <c r="AR1302" s="141">
        <v>20013.551999999981</v>
      </c>
      <c r="AS1302" s="141">
        <v>19407.13499999998</v>
      </c>
      <c r="AT1302" s="141">
        <v>18800.717999999979</v>
      </c>
      <c r="AU1302" s="141">
        <v>18194.300999999978</v>
      </c>
      <c r="AV1302" s="141">
        <v>17587.883999999976</v>
      </c>
      <c r="AW1302" s="141">
        <v>16981.466999999975</v>
      </c>
      <c r="AX1302" s="141">
        <v>16375.049999999976</v>
      </c>
      <c r="AY1302" s="141">
        <v>15768.632999999976</v>
      </c>
      <c r="AZ1302" s="141">
        <v>15162.215999999977</v>
      </c>
      <c r="BA1302" s="141">
        <v>14555.798999999977</v>
      </c>
      <c r="BB1302" s="141">
        <v>13949.381999999978</v>
      </c>
      <c r="BC1302" s="141">
        <v>13342.964999999978</v>
      </c>
      <c r="BD1302" s="141">
        <v>12736.547999999979</v>
      </c>
      <c r="BE1302" s="141">
        <v>12130.130999999979</v>
      </c>
      <c r="BF1302" s="141">
        <v>11523.71399999998</v>
      </c>
      <c r="BG1302" s="141">
        <v>10917.29699999998</v>
      </c>
      <c r="BH1302" s="141">
        <v>10310.879999999981</v>
      </c>
      <c r="BI1302" s="141">
        <v>9704.4629999999815</v>
      </c>
      <c r="BJ1302" s="141">
        <v>9098.0459999999821</v>
      </c>
      <c r="BK1302" s="141">
        <v>8491.6289999999826</v>
      </c>
      <c r="BL1302" s="141">
        <v>7885.2119999999823</v>
      </c>
      <c r="BM1302" s="141">
        <v>7278.7949999999819</v>
      </c>
      <c r="BN1302" s="141">
        <v>6672.3779999999815</v>
      </c>
      <c r="BO1302" s="141">
        <v>6065.9609999999811</v>
      </c>
      <c r="BP1302" s="141">
        <v>5459.5439999999808</v>
      </c>
    </row>
    <row r="1303" spans="4:68">
      <c r="D1303" s="174" t="s">
        <v>6499</v>
      </c>
      <c r="E1303" s="175">
        <v>156009.73000000001</v>
      </c>
      <c r="F1303" s="174" t="s">
        <v>3426</v>
      </c>
      <c r="G1303" s="174" t="s">
        <v>6500</v>
      </c>
      <c r="H1303" s="174" t="s">
        <v>177</v>
      </c>
      <c r="I1303" s="174" t="s">
        <v>3098</v>
      </c>
      <c r="J1303" s="174" t="s">
        <v>6501</v>
      </c>
      <c r="K1303" s="174"/>
      <c r="L1303" s="174" t="s">
        <v>6062</v>
      </c>
      <c r="M1303" s="174" t="s">
        <v>6122</v>
      </c>
      <c r="N1303" s="176">
        <v>960</v>
      </c>
      <c r="O1303" s="174" t="s">
        <v>3407</v>
      </c>
      <c r="P1303" s="177">
        <v>29403</v>
      </c>
      <c r="Q1303" s="176">
        <v>396</v>
      </c>
      <c r="R1303" s="175">
        <v>64348.57</v>
      </c>
      <c r="S1303" s="175">
        <v>91661.16</v>
      </c>
      <c r="T1303" s="178">
        <v>0</v>
      </c>
      <c r="U1303" s="96">
        <v>2</v>
      </c>
      <c r="V1303" s="38" t="s">
        <v>112</v>
      </c>
      <c r="W1303" s="38"/>
      <c r="X1303" s="137">
        <v>1950.1216250000002</v>
      </c>
      <c r="Y1303" s="138">
        <v>58623</v>
      </c>
      <c r="Z1303" s="179">
        <v>47</v>
      </c>
      <c r="AA1303" s="139">
        <v>2060</v>
      </c>
      <c r="AB1303" s="131"/>
      <c r="AC1303" s="38"/>
      <c r="AD1303" s="140">
        <v>91661.16</v>
      </c>
      <c r="AE1303" s="141">
        <v>89711.038375000004</v>
      </c>
      <c r="AF1303" s="141">
        <v>87760.916750000004</v>
      </c>
      <c r="AG1303" s="141">
        <v>85810.795125000004</v>
      </c>
      <c r="AH1303" s="141">
        <v>83860.673500000004</v>
      </c>
      <c r="AI1303" s="141">
        <v>81910.551875000005</v>
      </c>
      <c r="AJ1303" s="141">
        <v>79960.430250000005</v>
      </c>
      <c r="AK1303" s="141">
        <v>78010.308625000005</v>
      </c>
      <c r="AL1303" s="141">
        <v>76060.187000000005</v>
      </c>
      <c r="AM1303" s="141">
        <v>74110.065375000006</v>
      </c>
      <c r="AN1303" s="141">
        <v>72159.943750000006</v>
      </c>
      <c r="AO1303" s="141">
        <v>70209.822125000006</v>
      </c>
      <c r="AP1303" s="141">
        <v>68259.700500000006</v>
      </c>
      <c r="AQ1303" s="141">
        <v>66309.578875000007</v>
      </c>
      <c r="AR1303" s="141">
        <v>64359.457250000007</v>
      </c>
      <c r="AS1303" s="141">
        <v>62409.335625000007</v>
      </c>
      <c r="AT1303" s="141">
        <v>60459.214000000007</v>
      </c>
      <c r="AU1303" s="141">
        <v>58509.092375000007</v>
      </c>
      <c r="AV1303" s="141">
        <v>56558.970750000008</v>
      </c>
      <c r="AW1303" s="141">
        <v>54608.849125000008</v>
      </c>
      <c r="AX1303" s="141">
        <v>52658.727500000008</v>
      </c>
      <c r="AY1303" s="141">
        <v>50708.605875000008</v>
      </c>
      <c r="AZ1303" s="141">
        <v>48758.484250000009</v>
      </c>
      <c r="BA1303" s="141">
        <v>46808.362625000009</v>
      </c>
      <c r="BB1303" s="141">
        <v>44858.241000000009</v>
      </c>
      <c r="BC1303" s="141">
        <v>42908.119375000009</v>
      </c>
      <c r="BD1303" s="141">
        <v>40957.99775000001</v>
      </c>
      <c r="BE1303" s="141">
        <v>39007.87612500001</v>
      </c>
      <c r="BF1303" s="141">
        <v>37057.75450000001</v>
      </c>
      <c r="BG1303" s="141">
        <v>35107.63287500001</v>
      </c>
      <c r="BH1303" s="141">
        <v>33157.51125000001</v>
      </c>
      <c r="BI1303" s="141">
        <v>31207.389625000011</v>
      </c>
      <c r="BJ1303" s="141">
        <v>29257.268000000011</v>
      </c>
      <c r="BK1303" s="141">
        <v>27307.146375000011</v>
      </c>
      <c r="BL1303" s="141">
        <v>25357.024750000011</v>
      </c>
      <c r="BM1303" s="141">
        <v>23406.903125000012</v>
      </c>
      <c r="BN1303" s="141">
        <v>21456.781500000012</v>
      </c>
      <c r="BO1303" s="141">
        <v>19506.659875000012</v>
      </c>
      <c r="BP1303" s="141">
        <v>17556.538250000012</v>
      </c>
    </row>
    <row r="1304" spans="4:68">
      <c r="D1304" s="174" t="s">
        <v>6502</v>
      </c>
      <c r="E1304" s="175">
        <v>34449.46</v>
      </c>
      <c r="F1304" s="174" t="s">
        <v>3426</v>
      </c>
      <c r="G1304" s="174" t="s">
        <v>6503</v>
      </c>
      <c r="H1304" s="174" t="s">
        <v>177</v>
      </c>
      <c r="I1304" s="174" t="s">
        <v>6504</v>
      </c>
      <c r="J1304" s="174" t="s">
        <v>6505</v>
      </c>
      <c r="K1304" s="174"/>
      <c r="L1304" s="174" t="s">
        <v>3509</v>
      </c>
      <c r="M1304" s="174" t="s">
        <v>6118</v>
      </c>
      <c r="N1304" s="176">
        <v>960</v>
      </c>
      <c r="O1304" s="174" t="s">
        <v>3407</v>
      </c>
      <c r="P1304" s="177">
        <v>29403</v>
      </c>
      <c r="Q1304" s="176">
        <v>396</v>
      </c>
      <c r="R1304" s="175">
        <v>14209.09</v>
      </c>
      <c r="S1304" s="175">
        <v>20240.37</v>
      </c>
      <c r="T1304" s="178">
        <v>0</v>
      </c>
      <c r="U1304" s="96">
        <v>2</v>
      </c>
      <c r="V1304" s="38" t="s">
        <v>112</v>
      </c>
      <c r="W1304" s="38"/>
      <c r="X1304" s="137">
        <v>430.61824999999999</v>
      </c>
      <c r="Y1304" s="138">
        <v>58623</v>
      </c>
      <c r="Z1304" s="179">
        <v>47</v>
      </c>
      <c r="AA1304" s="139">
        <v>2060</v>
      </c>
      <c r="AB1304" s="131"/>
      <c r="AC1304" s="38"/>
      <c r="AD1304" s="140">
        <v>20240.37</v>
      </c>
      <c r="AE1304" s="141">
        <v>19809.751749999999</v>
      </c>
      <c r="AF1304" s="141">
        <v>19379.1335</v>
      </c>
      <c r="AG1304" s="141">
        <v>18948.51525</v>
      </c>
      <c r="AH1304" s="141">
        <v>18517.897000000001</v>
      </c>
      <c r="AI1304" s="141">
        <v>18087.278750000001</v>
      </c>
      <c r="AJ1304" s="141">
        <v>17656.660500000002</v>
      </c>
      <c r="AK1304" s="141">
        <v>17226.042250000002</v>
      </c>
      <c r="AL1304" s="141">
        <v>16795.424000000003</v>
      </c>
      <c r="AM1304" s="141">
        <v>16364.805750000003</v>
      </c>
      <c r="AN1304" s="141">
        <v>15934.187500000004</v>
      </c>
      <c r="AO1304" s="141">
        <v>15503.569250000004</v>
      </c>
      <c r="AP1304" s="141">
        <v>15072.951000000005</v>
      </c>
      <c r="AQ1304" s="141">
        <v>14642.332750000005</v>
      </c>
      <c r="AR1304" s="141">
        <v>14211.714500000006</v>
      </c>
      <c r="AS1304" s="141">
        <v>13781.096250000006</v>
      </c>
      <c r="AT1304" s="141">
        <v>13350.478000000006</v>
      </c>
      <c r="AU1304" s="141">
        <v>12919.859750000007</v>
      </c>
      <c r="AV1304" s="141">
        <v>12489.241500000007</v>
      </c>
      <c r="AW1304" s="141">
        <v>12058.623250000008</v>
      </c>
      <c r="AX1304" s="141">
        <v>11628.005000000008</v>
      </c>
      <c r="AY1304" s="141">
        <v>11197.386750000009</v>
      </c>
      <c r="AZ1304" s="141">
        <v>10766.768500000009</v>
      </c>
      <c r="BA1304" s="141">
        <v>10336.15025000001</v>
      </c>
      <c r="BB1304" s="141">
        <v>9905.5320000000102</v>
      </c>
      <c r="BC1304" s="141">
        <v>9474.9137500000106</v>
      </c>
      <c r="BD1304" s="141">
        <v>9044.2955000000111</v>
      </c>
      <c r="BE1304" s="141">
        <v>8613.6772500000116</v>
      </c>
      <c r="BF1304" s="141">
        <v>8183.059000000012</v>
      </c>
      <c r="BG1304" s="141">
        <v>7752.4407500000125</v>
      </c>
      <c r="BH1304" s="141">
        <v>7321.822500000013</v>
      </c>
      <c r="BI1304" s="141">
        <v>6891.2042500000134</v>
      </c>
      <c r="BJ1304" s="141">
        <v>6460.5860000000139</v>
      </c>
      <c r="BK1304" s="141">
        <v>6029.9677500000143</v>
      </c>
      <c r="BL1304" s="141">
        <v>5599.3495000000148</v>
      </c>
      <c r="BM1304" s="141">
        <v>5168.7312500000153</v>
      </c>
      <c r="BN1304" s="141">
        <v>4738.1130000000157</v>
      </c>
      <c r="BO1304" s="141">
        <v>4307.4947500000162</v>
      </c>
      <c r="BP1304" s="141">
        <v>3876.8765000000162</v>
      </c>
    </row>
    <row r="1305" spans="4:68">
      <c r="D1305" s="174" t="s">
        <v>6506</v>
      </c>
      <c r="E1305" s="176">
        <v>10047</v>
      </c>
      <c r="F1305" s="174" t="s">
        <v>3420</v>
      </c>
      <c r="G1305" s="174" t="s">
        <v>6507</v>
      </c>
      <c r="H1305" s="174" t="s">
        <v>177</v>
      </c>
      <c r="I1305" s="174" t="s">
        <v>6508</v>
      </c>
      <c r="J1305" s="174" t="s">
        <v>6509</v>
      </c>
      <c r="K1305" s="174"/>
      <c r="L1305" s="174" t="s">
        <v>6062</v>
      </c>
      <c r="M1305" s="174" t="s">
        <v>6176</v>
      </c>
      <c r="N1305" s="176">
        <v>960</v>
      </c>
      <c r="O1305" s="174" t="s">
        <v>3407</v>
      </c>
      <c r="P1305" s="177">
        <v>30864</v>
      </c>
      <c r="Q1305" s="176">
        <v>348</v>
      </c>
      <c r="R1305" s="175">
        <v>3641.59</v>
      </c>
      <c r="S1305" s="175">
        <v>6405.41</v>
      </c>
      <c r="T1305" s="178">
        <v>0</v>
      </c>
      <c r="U1305" s="96">
        <v>2</v>
      </c>
      <c r="V1305" s="38" t="s">
        <v>112</v>
      </c>
      <c r="W1305" s="38"/>
      <c r="X1305" s="137">
        <v>125.58749999999999</v>
      </c>
      <c r="Y1305" s="138">
        <v>60084</v>
      </c>
      <c r="Z1305" s="179">
        <v>51</v>
      </c>
      <c r="AA1305" s="139">
        <v>2064</v>
      </c>
      <c r="AB1305" s="131"/>
      <c r="AC1305" s="38"/>
      <c r="AD1305" s="140">
        <v>6405.41</v>
      </c>
      <c r="AE1305" s="141">
        <v>6279.8225000000002</v>
      </c>
      <c r="AF1305" s="141">
        <v>6154.2350000000006</v>
      </c>
      <c r="AG1305" s="141">
        <v>6028.6475000000009</v>
      </c>
      <c r="AH1305" s="141">
        <v>5903.0600000000013</v>
      </c>
      <c r="AI1305" s="141">
        <v>5777.4725000000017</v>
      </c>
      <c r="AJ1305" s="141">
        <v>5651.885000000002</v>
      </c>
      <c r="AK1305" s="141">
        <v>5526.2975000000024</v>
      </c>
      <c r="AL1305" s="141">
        <v>5400.7100000000028</v>
      </c>
      <c r="AM1305" s="141">
        <v>5275.1225000000031</v>
      </c>
      <c r="AN1305" s="141">
        <v>5149.5350000000035</v>
      </c>
      <c r="AO1305" s="141">
        <v>5023.9475000000039</v>
      </c>
      <c r="AP1305" s="141">
        <v>4898.3600000000042</v>
      </c>
      <c r="AQ1305" s="141">
        <v>4772.7725000000046</v>
      </c>
      <c r="AR1305" s="141">
        <v>4647.1850000000049</v>
      </c>
      <c r="AS1305" s="141">
        <v>4521.5975000000053</v>
      </c>
      <c r="AT1305" s="141">
        <v>4396.0100000000057</v>
      </c>
      <c r="AU1305" s="141">
        <v>4270.422500000006</v>
      </c>
      <c r="AV1305" s="141">
        <v>4144.8350000000064</v>
      </c>
      <c r="AW1305" s="141">
        <v>4019.2475000000063</v>
      </c>
      <c r="AX1305" s="141">
        <v>3893.6600000000062</v>
      </c>
      <c r="AY1305" s="141">
        <v>3768.0725000000061</v>
      </c>
      <c r="AZ1305" s="141">
        <v>3642.485000000006</v>
      </c>
      <c r="BA1305" s="141">
        <v>3516.8975000000059</v>
      </c>
      <c r="BB1305" s="141">
        <v>3391.3100000000059</v>
      </c>
      <c r="BC1305" s="141">
        <v>3265.7225000000058</v>
      </c>
      <c r="BD1305" s="141">
        <v>3140.1350000000057</v>
      </c>
      <c r="BE1305" s="141">
        <v>3014.5475000000056</v>
      </c>
      <c r="BF1305" s="141">
        <v>2888.9600000000055</v>
      </c>
      <c r="BG1305" s="141">
        <v>2763.3725000000054</v>
      </c>
      <c r="BH1305" s="141">
        <v>2637.7850000000053</v>
      </c>
      <c r="BI1305" s="141">
        <v>2512.1975000000052</v>
      </c>
      <c r="BJ1305" s="141">
        <v>2386.6100000000051</v>
      </c>
      <c r="BK1305" s="141">
        <v>2261.022500000005</v>
      </c>
      <c r="BL1305" s="141">
        <v>2135.4350000000049</v>
      </c>
      <c r="BM1305" s="141">
        <v>2009.8475000000049</v>
      </c>
      <c r="BN1305" s="141">
        <v>1884.2600000000048</v>
      </c>
      <c r="BO1305" s="141">
        <v>1758.6725000000047</v>
      </c>
      <c r="BP1305" s="141">
        <v>1633.0850000000046</v>
      </c>
    </row>
    <row r="1306" spans="4:68">
      <c r="D1306" s="174" t="s">
        <v>6510</v>
      </c>
      <c r="E1306" s="176">
        <v>1252</v>
      </c>
      <c r="F1306" s="174" t="s">
        <v>3612</v>
      </c>
      <c r="G1306" s="174" t="s">
        <v>6507</v>
      </c>
      <c r="H1306" s="174" t="s">
        <v>177</v>
      </c>
      <c r="I1306" s="174" t="s">
        <v>6508</v>
      </c>
      <c r="J1306" s="174" t="s">
        <v>6509</v>
      </c>
      <c r="K1306" s="174"/>
      <c r="L1306" s="174" t="s">
        <v>6062</v>
      </c>
      <c r="M1306" s="174" t="s">
        <v>6176</v>
      </c>
      <c r="N1306" s="176">
        <v>960</v>
      </c>
      <c r="O1306" s="174" t="s">
        <v>3407</v>
      </c>
      <c r="P1306" s="177">
        <v>30864</v>
      </c>
      <c r="Q1306" s="176">
        <v>348</v>
      </c>
      <c r="R1306" s="175">
        <v>453.8</v>
      </c>
      <c r="S1306" s="175">
        <v>798.2</v>
      </c>
      <c r="T1306" s="178">
        <v>0</v>
      </c>
      <c r="U1306" s="96">
        <v>2</v>
      </c>
      <c r="V1306" s="38" t="s">
        <v>112</v>
      </c>
      <c r="W1306" s="38"/>
      <c r="X1306" s="137">
        <v>15.65</v>
      </c>
      <c r="Y1306" s="138">
        <v>60084</v>
      </c>
      <c r="Z1306" s="179">
        <v>51</v>
      </c>
      <c r="AA1306" s="139">
        <v>2064</v>
      </c>
      <c r="AB1306" s="131"/>
      <c r="AC1306" s="38"/>
      <c r="AD1306" s="140">
        <v>798.2</v>
      </c>
      <c r="AE1306" s="141">
        <v>782.55000000000007</v>
      </c>
      <c r="AF1306" s="141">
        <v>766.90000000000009</v>
      </c>
      <c r="AG1306" s="141">
        <v>751.25000000000011</v>
      </c>
      <c r="AH1306" s="141">
        <v>735.60000000000014</v>
      </c>
      <c r="AI1306" s="141">
        <v>719.95000000000016</v>
      </c>
      <c r="AJ1306" s="141">
        <v>704.30000000000018</v>
      </c>
      <c r="AK1306" s="141">
        <v>688.6500000000002</v>
      </c>
      <c r="AL1306" s="141">
        <v>673.00000000000023</v>
      </c>
      <c r="AM1306" s="141">
        <v>657.35000000000025</v>
      </c>
      <c r="AN1306" s="141">
        <v>641.70000000000027</v>
      </c>
      <c r="AO1306" s="141">
        <v>626.0500000000003</v>
      </c>
      <c r="AP1306" s="141">
        <v>610.40000000000032</v>
      </c>
      <c r="AQ1306" s="141">
        <v>594.75000000000034</v>
      </c>
      <c r="AR1306" s="141">
        <v>579.10000000000036</v>
      </c>
      <c r="AS1306" s="141">
        <v>563.45000000000039</v>
      </c>
      <c r="AT1306" s="141">
        <v>547.80000000000041</v>
      </c>
      <c r="AU1306" s="141">
        <v>532.15000000000043</v>
      </c>
      <c r="AV1306" s="141">
        <v>516.50000000000045</v>
      </c>
      <c r="AW1306" s="141">
        <v>500.85000000000048</v>
      </c>
      <c r="AX1306" s="141">
        <v>485.2000000000005</v>
      </c>
      <c r="AY1306" s="141">
        <v>469.55000000000052</v>
      </c>
      <c r="AZ1306" s="141">
        <v>453.90000000000055</v>
      </c>
      <c r="BA1306" s="141">
        <v>438.25000000000057</v>
      </c>
      <c r="BB1306" s="141">
        <v>422.60000000000059</v>
      </c>
      <c r="BC1306" s="141">
        <v>406.95000000000061</v>
      </c>
      <c r="BD1306" s="141">
        <v>391.30000000000064</v>
      </c>
      <c r="BE1306" s="141">
        <v>375.65000000000066</v>
      </c>
      <c r="BF1306" s="141">
        <v>360.00000000000068</v>
      </c>
      <c r="BG1306" s="141">
        <v>344.3500000000007</v>
      </c>
      <c r="BH1306" s="141">
        <v>328.70000000000073</v>
      </c>
      <c r="BI1306" s="141">
        <v>313.05000000000075</v>
      </c>
      <c r="BJ1306" s="141">
        <v>297.40000000000077</v>
      </c>
      <c r="BK1306" s="141">
        <v>281.7500000000008</v>
      </c>
      <c r="BL1306" s="141">
        <v>266.10000000000082</v>
      </c>
      <c r="BM1306" s="141">
        <v>250.45000000000081</v>
      </c>
      <c r="BN1306" s="141">
        <v>234.80000000000081</v>
      </c>
      <c r="BO1306" s="141">
        <v>219.1500000000008</v>
      </c>
      <c r="BP1306" s="141">
        <v>203.5000000000008</v>
      </c>
    </row>
    <row r="1307" spans="4:68">
      <c r="D1307" s="174" t="s">
        <v>6511</v>
      </c>
      <c r="E1307" s="175">
        <v>69112.58</v>
      </c>
      <c r="F1307" s="174" t="s">
        <v>3426</v>
      </c>
      <c r="G1307" s="174" t="s">
        <v>6507</v>
      </c>
      <c r="H1307" s="174" t="s">
        <v>177</v>
      </c>
      <c r="I1307" s="174" t="s">
        <v>6508</v>
      </c>
      <c r="J1307" s="174" t="s">
        <v>6509</v>
      </c>
      <c r="K1307" s="174"/>
      <c r="L1307" s="174" t="s">
        <v>6062</v>
      </c>
      <c r="M1307" s="174" t="s">
        <v>6176</v>
      </c>
      <c r="N1307" s="176">
        <v>960</v>
      </c>
      <c r="O1307" s="174" t="s">
        <v>3407</v>
      </c>
      <c r="P1307" s="177">
        <v>30864</v>
      </c>
      <c r="Q1307" s="176">
        <v>348</v>
      </c>
      <c r="R1307" s="175">
        <v>25050.81</v>
      </c>
      <c r="S1307" s="175">
        <v>44061.77</v>
      </c>
      <c r="T1307" s="178">
        <v>0</v>
      </c>
      <c r="U1307" s="96">
        <v>2</v>
      </c>
      <c r="V1307" s="38" t="s">
        <v>112</v>
      </c>
      <c r="W1307" s="38"/>
      <c r="X1307" s="137">
        <v>863.90724999999998</v>
      </c>
      <c r="Y1307" s="138">
        <v>60084</v>
      </c>
      <c r="Z1307" s="179">
        <v>51</v>
      </c>
      <c r="AA1307" s="139">
        <v>2064</v>
      </c>
      <c r="AB1307" s="131"/>
      <c r="AC1307" s="38"/>
      <c r="AD1307" s="140">
        <v>44061.77</v>
      </c>
      <c r="AE1307" s="141">
        <v>43197.86275</v>
      </c>
      <c r="AF1307" s="141">
        <v>42333.955500000004</v>
      </c>
      <c r="AG1307" s="141">
        <v>41470.048250000007</v>
      </c>
      <c r="AH1307" s="141">
        <v>40606.141000000011</v>
      </c>
      <c r="AI1307" s="141">
        <v>39742.233750000014</v>
      </c>
      <c r="AJ1307" s="141">
        <v>38878.326500000017</v>
      </c>
      <c r="AK1307" s="141">
        <v>38014.419250000021</v>
      </c>
      <c r="AL1307" s="141">
        <v>37150.512000000024</v>
      </c>
      <c r="AM1307" s="141">
        <v>36286.604750000028</v>
      </c>
      <c r="AN1307" s="141">
        <v>35422.697500000031</v>
      </c>
      <c r="AO1307" s="141">
        <v>34558.790250000035</v>
      </c>
      <c r="AP1307" s="141">
        <v>33694.883000000038</v>
      </c>
      <c r="AQ1307" s="141">
        <v>32830.975750000041</v>
      </c>
      <c r="AR1307" s="141">
        <v>31967.068500000041</v>
      </c>
      <c r="AS1307" s="141">
        <v>31103.161250000041</v>
      </c>
      <c r="AT1307" s="141">
        <v>30239.254000000041</v>
      </c>
      <c r="AU1307" s="141">
        <v>29375.346750000041</v>
      </c>
      <c r="AV1307" s="141">
        <v>28511.43950000004</v>
      </c>
      <c r="AW1307" s="141">
        <v>27647.53225000004</v>
      </c>
      <c r="AX1307" s="141">
        <v>26783.62500000004</v>
      </c>
      <c r="AY1307" s="141">
        <v>25919.71775000004</v>
      </c>
      <c r="AZ1307" s="141">
        <v>25055.81050000004</v>
      </c>
      <c r="BA1307" s="141">
        <v>24191.903250000039</v>
      </c>
      <c r="BB1307" s="141">
        <v>23327.996000000039</v>
      </c>
      <c r="BC1307" s="141">
        <v>22464.088750000039</v>
      </c>
      <c r="BD1307" s="141">
        <v>21600.181500000039</v>
      </c>
      <c r="BE1307" s="141">
        <v>20736.274250000039</v>
      </c>
      <c r="BF1307" s="141">
        <v>19872.367000000038</v>
      </c>
      <c r="BG1307" s="141">
        <v>19008.459750000038</v>
      </c>
      <c r="BH1307" s="141">
        <v>18144.552500000038</v>
      </c>
      <c r="BI1307" s="141">
        <v>17280.645250000038</v>
      </c>
      <c r="BJ1307" s="141">
        <v>16416.738000000038</v>
      </c>
      <c r="BK1307" s="141">
        <v>15552.830750000037</v>
      </c>
      <c r="BL1307" s="141">
        <v>14688.923500000037</v>
      </c>
      <c r="BM1307" s="141">
        <v>13825.016250000037</v>
      </c>
      <c r="BN1307" s="141">
        <v>12961.109000000037</v>
      </c>
      <c r="BO1307" s="141">
        <v>12097.201750000037</v>
      </c>
      <c r="BP1307" s="141">
        <v>11233.294500000036</v>
      </c>
    </row>
    <row r="1308" spans="4:68">
      <c r="D1308" s="174" t="s">
        <v>6512</v>
      </c>
      <c r="E1308" s="176">
        <v>2742</v>
      </c>
      <c r="F1308" s="174" t="s">
        <v>3420</v>
      </c>
      <c r="G1308" s="174" t="s">
        <v>6513</v>
      </c>
      <c r="H1308" s="174" t="s">
        <v>177</v>
      </c>
      <c r="I1308" s="174" t="s">
        <v>3098</v>
      </c>
      <c r="J1308" s="174" t="s">
        <v>6514</v>
      </c>
      <c r="K1308" s="174"/>
      <c r="L1308" s="174" t="s">
        <v>3509</v>
      </c>
      <c r="M1308" s="174" t="s">
        <v>6118</v>
      </c>
      <c r="N1308" s="176">
        <v>960</v>
      </c>
      <c r="O1308" s="174" t="s">
        <v>3407</v>
      </c>
      <c r="P1308" s="177">
        <v>29768</v>
      </c>
      <c r="Q1308" s="176">
        <v>384</v>
      </c>
      <c r="R1308" s="175">
        <v>1096.6400000000001</v>
      </c>
      <c r="S1308" s="175">
        <v>1645.36</v>
      </c>
      <c r="T1308" s="178">
        <v>0</v>
      </c>
      <c r="U1308" s="96">
        <v>2</v>
      </c>
      <c r="V1308" s="38" t="s">
        <v>112</v>
      </c>
      <c r="W1308" s="38"/>
      <c r="X1308" s="137">
        <v>34.275000000000006</v>
      </c>
      <c r="Y1308" s="138">
        <v>58988</v>
      </c>
      <c r="Z1308" s="179">
        <v>48</v>
      </c>
      <c r="AA1308" s="139">
        <v>2061</v>
      </c>
      <c r="AB1308" s="131"/>
      <c r="AC1308" s="38"/>
      <c r="AD1308" s="140">
        <v>1645.36</v>
      </c>
      <c r="AE1308" s="141">
        <v>1611.0849999999998</v>
      </c>
      <c r="AF1308" s="141">
        <v>1576.8099999999997</v>
      </c>
      <c r="AG1308" s="141">
        <v>1542.5349999999996</v>
      </c>
      <c r="AH1308" s="141">
        <v>1508.2599999999995</v>
      </c>
      <c r="AI1308" s="141">
        <v>1473.9849999999994</v>
      </c>
      <c r="AJ1308" s="141">
        <v>1439.7099999999994</v>
      </c>
      <c r="AK1308" s="141">
        <v>1405.4349999999993</v>
      </c>
      <c r="AL1308" s="141">
        <v>1371.1599999999992</v>
      </c>
      <c r="AM1308" s="141">
        <v>1336.8849999999991</v>
      </c>
      <c r="AN1308" s="141">
        <v>1302.609999999999</v>
      </c>
      <c r="AO1308" s="141">
        <v>1268.3349999999989</v>
      </c>
      <c r="AP1308" s="141">
        <v>1234.0599999999988</v>
      </c>
      <c r="AQ1308" s="141">
        <v>1199.7849999999987</v>
      </c>
      <c r="AR1308" s="141">
        <v>1165.5099999999986</v>
      </c>
      <c r="AS1308" s="141">
        <v>1131.2349999999985</v>
      </c>
      <c r="AT1308" s="141">
        <v>1096.9599999999984</v>
      </c>
      <c r="AU1308" s="141">
        <v>1062.6849999999984</v>
      </c>
      <c r="AV1308" s="141">
        <v>1028.4099999999983</v>
      </c>
      <c r="AW1308" s="141">
        <v>994.13499999999829</v>
      </c>
      <c r="AX1308" s="141">
        <v>959.85999999999831</v>
      </c>
      <c r="AY1308" s="141">
        <v>925.58499999999833</v>
      </c>
      <c r="AZ1308" s="141">
        <v>891.30999999999835</v>
      </c>
      <c r="BA1308" s="141">
        <v>857.03499999999838</v>
      </c>
      <c r="BB1308" s="141">
        <v>822.7599999999984</v>
      </c>
      <c r="BC1308" s="141">
        <v>788.48499999999842</v>
      </c>
      <c r="BD1308" s="141">
        <v>754.20999999999844</v>
      </c>
      <c r="BE1308" s="141">
        <v>719.93499999999847</v>
      </c>
      <c r="BF1308" s="141">
        <v>685.65999999999849</v>
      </c>
      <c r="BG1308" s="141">
        <v>651.38499999999851</v>
      </c>
      <c r="BH1308" s="141">
        <v>617.10999999999854</v>
      </c>
      <c r="BI1308" s="141">
        <v>582.83499999999856</v>
      </c>
      <c r="BJ1308" s="141">
        <v>548.55999999999858</v>
      </c>
      <c r="BK1308" s="141">
        <v>514.2849999999986</v>
      </c>
      <c r="BL1308" s="141">
        <v>480.00999999999863</v>
      </c>
      <c r="BM1308" s="141">
        <v>445.73499999999865</v>
      </c>
      <c r="BN1308" s="141">
        <v>411.45999999999867</v>
      </c>
      <c r="BO1308" s="141">
        <v>377.18499999999869</v>
      </c>
      <c r="BP1308" s="141">
        <v>342.90999999999872</v>
      </c>
    </row>
    <row r="1309" spans="4:68">
      <c r="D1309" s="174" t="s">
        <v>6515</v>
      </c>
      <c r="E1309" s="175">
        <v>74708.13</v>
      </c>
      <c r="F1309" s="174" t="s">
        <v>3426</v>
      </c>
      <c r="G1309" s="174" t="s">
        <v>6513</v>
      </c>
      <c r="H1309" s="174" t="s">
        <v>177</v>
      </c>
      <c r="I1309" s="174" t="s">
        <v>3098</v>
      </c>
      <c r="J1309" s="174" t="s">
        <v>6514</v>
      </c>
      <c r="K1309" s="174"/>
      <c r="L1309" s="174" t="s">
        <v>3509</v>
      </c>
      <c r="M1309" s="174" t="s">
        <v>6118</v>
      </c>
      <c r="N1309" s="176">
        <v>960</v>
      </c>
      <c r="O1309" s="174" t="s">
        <v>3407</v>
      </c>
      <c r="P1309" s="177">
        <v>29768</v>
      </c>
      <c r="Q1309" s="176">
        <v>384</v>
      </c>
      <c r="R1309" s="175">
        <v>29880.63</v>
      </c>
      <c r="S1309" s="175">
        <v>44827.5</v>
      </c>
      <c r="T1309" s="178">
        <v>0</v>
      </c>
      <c r="U1309" s="96">
        <v>2</v>
      </c>
      <c r="V1309" s="38" t="s">
        <v>112</v>
      </c>
      <c r="W1309" s="38"/>
      <c r="X1309" s="137">
        <v>933.85162500000001</v>
      </c>
      <c r="Y1309" s="138">
        <v>58988</v>
      </c>
      <c r="Z1309" s="179">
        <v>48</v>
      </c>
      <c r="AA1309" s="139">
        <v>2061</v>
      </c>
      <c r="AB1309" s="131"/>
      <c r="AC1309" s="38"/>
      <c r="AD1309" s="140">
        <v>44827.5</v>
      </c>
      <c r="AE1309" s="141">
        <v>43893.648374999997</v>
      </c>
      <c r="AF1309" s="141">
        <v>42959.796749999994</v>
      </c>
      <c r="AG1309" s="141">
        <v>42025.945124999991</v>
      </c>
      <c r="AH1309" s="141">
        <v>41092.093499999988</v>
      </c>
      <c r="AI1309" s="141">
        <v>40158.241874999985</v>
      </c>
      <c r="AJ1309" s="141">
        <v>39224.390249999982</v>
      </c>
      <c r="AK1309" s="141">
        <v>38290.538624999979</v>
      </c>
      <c r="AL1309" s="141">
        <v>37356.686999999976</v>
      </c>
      <c r="AM1309" s="141">
        <v>36422.835374999973</v>
      </c>
      <c r="AN1309" s="141">
        <v>35488.98374999997</v>
      </c>
      <c r="AO1309" s="141">
        <v>34555.132124999967</v>
      </c>
      <c r="AP1309" s="141">
        <v>33621.280499999964</v>
      </c>
      <c r="AQ1309" s="141">
        <v>32687.428874999965</v>
      </c>
      <c r="AR1309" s="141">
        <v>31753.577249999966</v>
      </c>
      <c r="AS1309" s="141">
        <v>30819.725624999966</v>
      </c>
      <c r="AT1309" s="141">
        <v>29885.873999999967</v>
      </c>
      <c r="AU1309" s="141">
        <v>28952.022374999968</v>
      </c>
      <c r="AV1309" s="141">
        <v>28018.170749999968</v>
      </c>
      <c r="AW1309" s="141">
        <v>27084.319124999969</v>
      </c>
      <c r="AX1309" s="141">
        <v>26150.46749999997</v>
      </c>
      <c r="AY1309" s="141">
        <v>25216.61587499997</v>
      </c>
      <c r="AZ1309" s="141">
        <v>24282.764249999971</v>
      </c>
      <c r="BA1309" s="141">
        <v>23348.912624999972</v>
      </c>
      <c r="BB1309" s="141">
        <v>22415.060999999972</v>
      </c>
      <c r="BC1309" s="141">
        <v>21481.209374999973</v>
      </c>
      <c r="BD1309" s="141">
        <v>20547.357749999974</v>
      </c>
      <c r="BE1309" s="141">
        <v>19613.506124999974</v>
      </c>
      <c r="BF1309" s="141">
        <v>18679.654499999975</v>
      </c>
      <c r="BG1309" s="141">
        <v>17745.802874999976</v>
      </c>
      <c r="BH1309" s="141">
        <v>16811.951249999976</v>
      </c>
      <c r="BI1309" s="141">
        <v>15878.099624999977</v>
      </c>
      <c r="BJ1309" s="141">
        <v>14944.247999999978</v>
      </c>
      <c r="BK1309" s="141">
        <v>14010.396374999978</v>
      </c>
      <c r="BL1309" s="141">
        <v>13076.544749999979</v>
      </c>
      <c r="BM1309" s="141">
        <v>12142.69312499998</v>
      </c>
      <c r="BN1309" s="141">
        <v>11208.84149999998</v>
      </c>
      <c r="BO1309" s="141">
        <v>10274.989874999981</v>
      </c>
      <c r="BP1309" s="141">
        <v>9341.1382499999818</v>
      </c>
    </row>
    <row r="1310" spans="4:68">
      <c r="D1310" s="174" t="s">
        <v>6516</v>
      </c>
      <c r="E1310" s="175">
        <v>87939.46</v>
      </c>
      <c r="F1310" s="174" t="s">
        <v>3426</v>
      </c>
      <c r="G1310" s="174" t="s">
        <v>6517</v>
      </c>
      <c r="H1310" s="174" t="s">
        <v>177</v>
      </c>
      <c r="I1310" s="174" t="s">
        <v>4086</v>
      </c>
      <c r="J1310" s="174" t="s">
        <v>6518</v>
      </c>
      <c r="K1310" s="174"/>
      <c r="L1310" s="174" t="s">
        <v>3509</v>
      </c>
      <c r="M1310" s="174" t="s">
        <v>6122</v>
      </c>
      <c r="N1310" s="176">
        <v>960</v>
      </c>
      <c r="O1310" s="174" t="s">
        <v>3407</v>
      </c>
      <c r="P1310" s="177">
        <v>30133</v>
      </c>
      <c r="Q1310" s="176">
        <v>372</v>
      </c>
      <c r="R1310" s="175">
        <v>34073.440000000002</v>
      </c>
      <c r="S1310" s="175">
        <v>53866.02</v>
      </c>
      <c r="T1310" s="178">
        <v>0</v>
      </c>
      <c r="U1310" s="96">
        <v>2</v>
      </c>
      <c r="V1310" s="38" t="s">
        <v>112</v>
      </c>
      <c r="W1310" s="38"/>
      <c r="X1310" s="137">
        <v>1099.24325</v>
      </c>
      <c r="Y1310" s="138">
        <v>59353</v>
      </c>
      <c r="Z1310" s="179">
        <v>49</v>
      </c>
      <c r="AA1310" s="139">
        <v>2062</v>
      </c>
      <c r="AB1310" s="131"/>
      <c r="AC1310" s="38"/>
      <c r="AD1310" s="140">
        <v>53866.02</v>
      </c>
      <c r="AE1310" s="141">
        <v>52766.776749999997</v>
      </c>
      <c r="AF1310" s="141">
        <v>51667.533499999998</v>
      </c>
      <c r="AG1310" s="141">
        <v>50568.290249999998</v>
      </c>
      <c r="AH1310" s="141">
        <v>49469.046999999999</v>
      </c>
      <c r="AI1310" s="141">
        <v>48369.803749999999</v>
      </c>
      <c r="AJ1310" s="141">
        <v>47270.5605</v>
      </c>
      <c r="AK1310" s="141">
        <v>46171.31725</v>
      </c>
      <c r="AL1310" s="141">
        <v>45072.074000000001</v>
      </c>
      <c r="AM1310" s="141">
        <v>43972.830750000001</v>
      </c>
      <c r="AN1310" s="141">
        <v>42873.587500000001</v>
      </c>
      <c r="AO1310" s="141">
        <v>41774.344250000002</v>
      </c>
      <c r="AP1310" s="141">
        <v>40675.101000000002</v>
      </c>
      <c r="AQ1310" s="141">
        <v>39575.857750000003</v>
      </c>
      <c r="AR1310" s="141">
        <v>38476.614500000003</v>
      </c>
      <c r="AS1310" s="141">
        <v>37377.371250000004</v>
      </c>
      <c r="AT1310" s="141">
        <v>36278.128000000004</v>
      </c>
      <c r="AU1310" s="141">
        <v>35178.884750000005</v>
      </c>
      <c r="AV1310" s="141">
        <v>34079.641500000005</v>
      </c>
      <c r="AW1310" s="141">
        <v>32980.398250000006</v>
      </c>
      <c r="AX1310" s="141">
        <v>31881.155000000006</v>
      </c>
      <c r="AY1310" s="141">
        <v>30781.911750000007</v>
      </c>
      <c r="AZ1310" s="141">
        <v>29682.668500000007</v>
      </c>
      <c r="BA1310" s="141">
        <v>28583.425250000008</v>
      </c>
      <c r="BB1310" s="141">
        <v>27484.182000000008</v>
      </c>
      <c r="BC1310" s="141">
        <v>26384.938750000008</v>
      </c>
      <c r="BD1310" s="141">
        <v>25285.695500000009</v>
      </c>
      <c r="BE1310" s="141">
        <v>24186.452250000009</v>
      </c>
      <c r="BF1310" s="141">
        <v>23087.20900000001</v>
      </c>
      <c r="BG1310" s="141">
        <v>21987.96575000001</v>
      </c>
      <c r="BH1310" s="141">
        <v>20888.722500000011</v>
      </c>
      <c r="BI1310" s="141">
        <v>19789.479250000011</v>
      </c>
      <c r="BJ1310" s="141">
        <v>18690.236000000012</v>
      </c>
      <c r="BK1310" s="141">
        <v>17590.992750000012</v>
      </c>
      <c r="BL1310" s="141">
        <v>16491.749500000013</v>
      </c>
      <c r="BM1310" s="141">
        <v>15392.506250000013</v>
      </c>
      <c r="BN1310" s="141">
        <v>14293.263000000014</v>
      </c>
      <c r="BO1310" s="141">
        <v>13194.019750000014</v>
      </c>
      <c r="BP1310" s="141">
        <v>12094.776500000014</v>
      </c>
    </row>
    <row r="1311" spans="4:68">
      <c r="D1311" s="174" t="s">
        <v>6519</v>
      </c>
      <c r="E1311" s="176">
        <v>809</v>
      </c>
      <c r="F1311" s="174" t="s">
        <v>3420</v>
      </c>
      <c r="G1311" s="174" t="s">
        <v>6520</v>
      </c>
      <c r="H1311" s="174" t="s">
        <v>177</v>
      </c>
      <c r="I1311" s="174" t="s">
        <v>3098</v>
      </c>
      <c r="J1311" s="174" t="s">
        <v>6521</v>
      </c>
      <c r="K1311" s="174"/>
      <c r="L1311" s="174" t="s">
        <v>6062</v>
      </c>
      <c r="M1311" s="174" t="s">
        <v>6122</v>
      </c>
      <c r="N1311" s="176">
        <v>960</v>
      </c>
      <c r="O1311" s="174" t="s">
        <v>3407</v>
      </c>
      <c r="P1311" s="177">
        <v>30133</v>
      </c>
      <c r="Q1311" s="176">
        <v>372</v>
      </c>
      <c r="R1311" s="175">
        <v>313.42</v>
      </c>
      <c r="S1311" s="175">
        <v>495.58</v>
      </c>
      <c r="T1311" s="178">
        <v>0</v>
      </c>
      <c r="U1311" s="96">
        <v>2</v>
      </c>
      <c r="V1311" s="38" t="s">
        <v>112</v>
      </c>
      <c r="W1311" s="38"/>
      <c r="X1311" s="137">
        <v>10.112499999999999</v>
      </c>
      <c r="Y1311" s="138">
        <v>59353</v>
      </c>
      <c r="Z1311" s="179">
        <v>49</v>
      </c>
      <c r="AA1311" s="139">
        <v>2062</v>
      </c>
      <c r="AB1311" s="131"/>
      <c r="AC1311" s="38"/>
      <c r="AD1311" s="140">
        <v>495.58</v>
      </c>
      <c r="AE1311" s="141">
        <v>485.46749999999997</v>
      </c>
      <c r="AF1311" s="141">
        <v>475.35499999999996</v>
      </c>
      <c r="AG1311" s="141">
        <v>465.24249999999995</v>
      </c>
      <c r="AH1311" s="141">
        <v>455.12999999999994</v>
      </c>
      <c r="AI1311" s="141">
        <v>445.01749999999993</v>
      </c>
      <c r="AJ1311" s="141">
        <v>434.90499999999992</v>
      </c>
      <c r="AK1311" s="141">
        <v>424.7924999999999</v>
      </c>
      <c r="AL1311" s="141">
        <v>414.67999999999989</v>
      </c>
      <c r="AM1311" s="141">
        <v>404.56749999999988</v>
      </c>
      <c r="AN1311" s="141">
        <v>394.45499999999987</v>
      </c>
      <c r="AO1311" s="141">
        <v>384.34249999999986</v>
      </c>
      <c r="AP1311" s="141">
        <v>374.22999999999985</v>
      </c>
      <c r="AQ1311" s="141">
        <v>364.11749999999984</v>
      </c>
      <c r="AR1311" s="141">
        <v>354.00499999999982</v>
      </c>
      <c r="AS1311" s="141">
        <v>343.89249999999981</v>
      </c>
      <c r="AT1311" s="141">
        <v>333.7799999999998</v>
      </c>
      <c r="AU1311" s="141">
        <v>323.66749999999979</v>
      </c>
      <c r="AV1311" s="141">
        <v>313.55499999999978</v>
      </c>
      <c r="AW1311" s="141">
        <v>303.44249999999977</v>
      </c>
      <c r="AX1311" s="141">
        <v>293.32999999999976</v>
      </c>
      <c r="AY1311" s="141">
        <v>283.21749999999975</v>
      </c>
      <c r="AZ1311" s="141">
        <v>273.10499999999973</v>
      </c>
      <c r="BA1311" s="141">
        <v>262.99249999999972</v>
      </c>
      <c r="BB1311" s="141">
        <v>252.87999999999971</v>
      </c>
      <c r="BC1311" s="141">
        <v>242.7674999999997</v>
      </c>
      <c r="BD1311" s="141">
        <v>232.65499999999969</v>
      </c>
      <c r="BE1311" s="141">
        <v>222.54249999999968</v>
      </c>
      <c r="BF1311" s="141">
        <v>212.42999999999967</v>
      </c>
      <c r="BG1311" s="141">
        <v>202.31749999999965</v>
      </c>
      <c r="BH1311" s="141">
        <v>192.20499999999964</v>
      </c>
      <c r="BI1311" s="141">
        <v>182.09249999999963</v>
      </c>
      <c r="BJ1311" s="141">
        <v>171.97999999999962</v>
      </c>
      <c r="BK1311" s="141">
        <v>161.86749999999961</v>
      </c>
      <c r="BL1311" s="141">
        <v>151.7549999999996</v>
      </c>
      <c r="BM1311" s="141">
        <v>141.64249999999959</v>
      </c>
      <c r="BN1311" s="141">
        <v>131.52999999999957</v>
      </c>
      <c r="BO1311" s="141">
        <v>121.41749999999958</v>
      </c>
      <c r="BP1311" s="141">
        <v>111.30499999999958</v>
      </c>
    </row>
    <row r="1312" spans="4:68">
      <c r="D1312" s="174" t="s">
        <v>6522</v>
      </c>
      <c r="E1312" s="176">
        <v>8078</v>
      </c>
      <c r="F1312" s="174" t="s">
        <v>3612</v>
      </c>
      <c r="G1312" s="174" t="s">
        <v>6520</v>
      </c>
      <c r="H1312" s="174" t="s">
        <v>177</v>
      </c>
      <c r="I1312" s="174" t="s">
        <v>3098</v>
      </c>
      <c r="J1312" s="174" t="s">
        <v>6521</v>
      </c>
      <c r="K1312" s="174"/>
      <c r="L1312" s="174" t="s">
        <v>6062</v>
      </c>
      <c r="M1312" s="174" t="s">
        <v>6122</v>
      </c>
      <c r="N1312" s="176">
        <v>960</v>
      </c>
      <c r="O1312" s="174" t="s">
        <v>3407</v>
      </c>
      <c r="P1312" s="177">
        <v>30133</v>
      </c>
      <c r="Q1312" s="176">
        <v>372</v>
      </c>
      <c r="R1312" s="175">
        <v>3129.87</v>
      </c>
      <c r="S1312" s="175">
        <v>4948.13</v>
      </c>
      <c r="T1312" s="178">
        <v>0</v>
      </c>
      <c r="U1312" s="96">
        <v>2</v>
      </c>
      <c r="V1312" s="38" t="s">
        <v>112</v>
      </c>
      <c r="W1312" s="38"/>
      <c r="X1312" s="137">
        <v>100.97499999999999</v>
      </c>
      <c r="Y1312" s="138">
        <v>59353</v>
      </c>
      <c r="Z1312" s="179">
        <v>49</v>
      </c>
      <c r="AA1312" s="139">
        <v>2062</v>
      </c>
      <c r="AB1312" s="131"/>
      <c r="AC1312" s="38"/>
      <c r="AD1312" s="140">
        <v>4948.13</v>
      </c>
      <c r="AE1312" s="141">
        <v>4847.1549999999997</v>
      </c>
      <c r="AF1312" s="141">
        <v>4746.1799999999994</v>
      </c>
      <c r="AG1312" s="141">
        <v>4645.204999999999</v>
      </c>
      <c r="AH1312" s="141">
        <v>4544.2299999999987</v>
      </c>
      <c r="AI1312" s="141">
        <v>4443.2549999999983</v>
      </c>
      <c r="AJ1312" s="141">
        <v>4342.2799999999979</v>
      </c>
      <c r="AK1312" s="141">
        <v>4241.3049999999976</v>
      </c>
      <c r="AL1312" s="141">
        <v>4140.3299999999972</v>
      </c>
      <c r="AM1312" s="141">
        <v>4039.3549999999973</v>
      </c>
      <c r="AN1312" s="141">
        <v>3938.3799999999974</v>
      </c>
      <c r="AO1312" s="141">
        <v>3837.4049999999975</v>
      </c>
      <c r="AP1312" s="141">
        <v>3736.4299999999976</v>
      </c>
      <c r="AQ1312" s="141">
        <v>3635.4549999999977</v>
      </c>
      <c r="AR1312" s="141">
        <v>3534.4799999999977</v>
      </c>
      <c r="AS1312" s="141">
        <v>3433.5049999999978</v>
      </c>
      <c r="AT1312" s="141">
        <v>3332.5299999999979</v>
      </c>
      <c r="AU1312" s="141">
        <v>3231.554999999998</v>
      </c>
      <c r="AV1312" s="141">
        <v>3130.5799999999981</v>
      </c>
      <c r="AW1312" s="141">
        <v>3029.6049999999982</v>
      </c>
      <c r="AX1312" s="141">
        <v>2928.6299999999983</v>
      </c>
      <c r="AY1312" s="141">
        <v>2827.6549999999984</v>
      </c>
      <c r="AZ1312" s="141">
        <v>2726.6799999999985</v>
      </c>
      <c r="BA1312" s="141">
        <v>2625.7049999999986</v>
      </c>
      <c r="BB1312" s="141">
        <v>2524.7299999999987</v>
      </c>
      <c r="BC1312" s="141">
        <v>2423.7549999999987</v>
      </c>
      <c r="BD1312" s="141">
        <v>2322.7799999999988</v>
      </c>
      <c r="BE1312" s="141">
        <v>2221.8049999999989</v>
      </c>
      <c r="BF1312" s="141">
        <v>2120.829999999999</v>
      </c>
      <c r="BG1312" s="141">
        <v>2019.8549999999991</v>
      </c>
      <c r="BH1312" s="141">
        <v>1918.8799999999992</v>
      </c>
      <c r="BI1312" s="141">
        <v>1817.9049999999993</v>
      </c>
      <c r="BJ1312" s="141">
        <v>1716.9299999999994</v>
      </c>
      <c r="BK1312" s="141">
        <v>1615.9549999999995</v>
      </c>
      <c r="BL1312" s="141">
        <v>1514.9799999999996</v>
      </c>
      <c r="BM1312" s="141">
        <v>1414.0049999999997</v>
      </c>
      <c r="BN1312" s="141">
        <v>1313.0299999999997</v>
      </c>
      <c r="BO1312" s="141">
        <v>1212.0549999999998</v>
      </c>
      <c r="BP1312" s="141">
        <v>1111.08</v>
      </c>
    </row>
    <row r="1313" spans="4:68">
      <c r="D1313" s="174" t="s">
        <v>6523</v>
      </c>
      <c r="E1313" s="175">
        <v>180390.39999999999</v>
      </c>
      <c r="F1313" s="174" t="s">
        <v>3426</v>
      </c>
      <c r="G1313" s="174" t="s">
        <v>6520</v>
      </c>
      <c r="H1313" s="174" t="s">
        <v>177</v>
      </c>
      <c r="I1313" s="174" t="s">
        <v>3098</v>
      </c>
      <c r="J1313" s="174" t="s">
        <v>6524</v>
      </c>
      <c r="K1313" s="174"/>
      <c r="L1313" s="174" t="s">
        <v>6062</v>
      </c>
      <c r="M1313" s="174" t="s">
        <v>6122</v>
      </c>
      <c r="N1313" s="176">
        <v>960</v>
      </c>
      <c r="O1313" s="174" t="s">
        <v>3407</v>
      </c>
      <c r="P1313" s="177">
        <v>30133</v>
      </c>
      <c r="Q1313" s="176">
        <v>372</v>
      </c>
      <c r="R1313" s="175">
        <v>69895.02</v>
      </c>
      <c r="S1313" s="175">
        <v>110495.38</v>
      </c>
      <c r="T1313" s="178">
        <v>0</v>
      </c>
      <c r="U1313" s="96">
        <v>2</v>
      </c>
      <c r="V1313" s="38" t="s">
        <v>112</v>
      </c>
      <c r="W1313" s="38"/>
      <c r="X1313" s="137">
        <v>2254.88</v>
      </c>
      <c r="Y1313" s="138">
        <v>59353</v>
      </c>
      <c r="Z1313" s="179">
        <v>49</v>
      </c>
      <c r="AA1313" s="139">
        <v>2062</v>
      </c>
      <c r="AB1313" s="131"/>
      <c r="AC1313" s="38"/>
      <c r="AD1313" s="140">
        <v>110495.38</v>
      </c>
      <c r="AE1313" s="141">
        <v>108240.5</v>
      </c>
      <c r="AF1313" s="141">
        <v>105985.62</v>
      </c>
      <c r="AG1313" s="141">
        <v>103730.73999999999</v>
      </c>
      <c r="AH1313" s="141">
        <v>101475.85999999999</v>
      </c>
      <c r="AI1313" s="141">
        <v>99220.979999999981</v>
      </c>
      <c r="AJ1313" s="141">
        <v>96966.099999999977</v>
      </c>
      <c r="AK1313" s="141">
        <v>94711.219999999972</v>
      </c>
      <c r="AL1313" s="141">
        <v>92456.339999999967</v>
      </c>
      <c r="AM1313" s="141">
        <v>90201.459999999963</v>
      </c>
      <c r="AN1313" s="141">
        <v>87946.579999999958</v>
      </c>
      <c r="AO1313" s="141">
        <v>85691.699999999953</v>
      </c>
      <c r="AP1313" s="141">
        <v>83436.819999999949</v>
      </c>
      <c r="AQ1313" s="141">
        <v>81181.939999999944</v>
      </c>
      <c r="AR1313" s="141">
        <v>78927.059999999939</v>
      </c>
      <c r="AS1313" s="141">
        <v>76672.179999999935</v>
      </c>
      <c r="AT1313" s="141">
        <v>74417.29999999993</v>
      </c>
      <c r="AU1313" s="141">
        <v>72162.419999999925</v>
      </c>
      <c r="AV1313" s="141">
        <v>69907.539999999921</v>
      </c>
      <c r="AW1313" s="141">
        <v>67652.659999999916</v>
      </c>
      <c r="AX1313" s="141">
        <v>65397.779999999919</v>
      </c>
      <c r="AY1313" s="141">
        <v>63142.899999999921</v>
      </c>
      <c r="AZ1313" s="141">
        <v>60888.019999999924</v>
      </c>
      <c r="BA1313" s="141">
        <v>58633.139999999927</v>
      </c>
      <c r="BB1313" s="141">
        <v>56378.259999999929</v>
      </c>
      <c r="BC1313" s="141">
        <v>54123.379999999932</v>
      </c>
      <c r="BD1313" s="141">
        <v>51868.499999999935</v>
      </c>
      <c r="BE1313" s="141">
        <v>49613.619999999937</v>
      </c>
      <c r="BF1313" s="141">
        <v>47358.73999999994</v>
      </c>
      <c r="BG1313" s="141">
        <v>45103.859999999942</v>
      </c>
      <c r="BH1313" s="141">
        <v>42848.979999999945</v>
      </c>
      <c r="BI1313" s="141">
        <v>40594.099999999948</v>
      </c>
      <c r="BJ1313" s="141">
        <v>38339.21999999995</v>
      </c>
      <c r="BK1313" s="141">
        <v>36084.339999999953</v>
      </c>
      <c r="BL1313" s="141">
        <v>33829.459999999955</v>
      </c>
      <c r="BM1313" s="141">
        <v>31574.579999999954</v>
      </c>
      <c r="BN1313" s="141">
        <v>29319.699999999953</v>
      </c>
      <c r="BO1313" s="141">
        <v>27064.819999999952</v>
      </c>
      <c r="BP1313" s="141">
        <v>24809.939999999951</v>
      </c>
    </row>
    <row r="1314" spans="4:68">
      <c r="D1314" s="174" t="s">
        <v>6525</v>
      </c>
      <c r="E1314" s="176">
        <v>27841</v>
      </c>
      <c r="F1314" s="174" t="s">
        <v>3420</v>
      </c>
      <c r="G1314" s="174" t="s">
        <v>6526</v>
      </c>
      <c r="H1314" s="174" t="s">
        <v>177</v>
      </c>
      <c r="I1314" s="174" t="s">
        <v>3098</v>
      </c>
      <c r="J1314" s="174" t="s">
        <v>6527</v>
      </c>
      <c r="K1314" s="174"/>
      <c r="L1314" s="174" t="s">
        <v>6062</v>
      </c>
      <c r="M1314" s="174" t="s">
        <v>3575</v>
      </c>
      <c r="N1314" s="176">
        <v>960</v>
      </c>
      <c r="O1314" s="174" t="s">
        <v>3407</v>
      </c>
      <c r="P1314" s="177">
        <v>34151</v>
      </c>
      <c r="Q1314" s="176">
        <v>240</v>
      </c>
      <c r="R1314" s="175">
        <v>6959.25</v>
      </c>
      <c r="S1314" s="175">
        <v>20881.75</v>
      </c>
      <c r="T1314" s="178">
        <v>1</v>
      </c>
      <c r="U1314" s="96">
        <v>2</v>
      </c>
      <c r="V1314" s="38" t="s">
        <v>112</v>
      </c>
      <c r="W1314" s="38"/>
      <c r="X1314" s="137">
        <v>348.01249999999999</v>
      </c>
      <c r="Y1314" s="138">
        <v>63371</v>
      </c>
      <c r="Z1314" s="179">
        <v>60</v>
      </c>
      <c r="AA1314" s="139">
        <v>2073</v>
      </c>
      <c r="AB1314" s="131"/>
      <c r="AC1314" s="38"/>
      <c r="AD1314" s="140">
        <v>20881.75</v>
      </c>
      <c r="AE1314" s="141">
        <v>20533.737499999999</v>
      </c>
      <c r="AF1314" s="141">
        <v>20185.724999999999</v>
      </c>
      <c r="AG1314" s="141">
        <v>19837.712499999998</v>
      </c>
      <c r="AH1314" s="141">
        <v>19489.699999999997</v>
      </c>
      <c r="AI1314" s="141">
        <v>19141.687499999996</v>
      </c>
      <c r="AJ1314" s="141">
        <v>18793.674999999996</v>
      </c>
      <c r="AK1314" s="141">
        <v>18445.662499999995</v>
      </c>
      <c r="AL1314" s="141">
        <v>18097.649999999994</v>
      </c>
      <c r="AM1314" s="141">
        <v>17749.637499999993</v>
      </c>
      <c r="AN1314" s="141">
        <v>17401.624999999993</v>
      </c>
      <c r="AO1314" s="141">
        <v>17053.612499999992</v>
      </c>
      <c r="AP1314" s="141">
        <v>16705.599999999991</v>
      </c>
      <c r="AQ1314" s="141">
        <v>16357.587499999991</v>
      </c>
      <c r="AR1314" s="141">
        <v>16009.57499999999</v>
      </c>
      <c r="AS1314" s="141">
        <v>15661.562499999989</v>
      </c>
      <c r="AT1314" s="141">
        <v>15313.549999999988</v>
      </c>
      <c r="AU1314" s="141">
        <v>14965.537499999988</v>
      </c>
      <c r="AV1314" s="141">
        <v>14617.524999999987</v>
      </c>
      <c r="AW1314" s="141">
        <v>14269.512499999986</v>
      </c>
      <c r="AX1314" s="141">
        <v>13921.499999999985</v>
      </c>
      <c r="AY1314" s="141">
        <v>13573.487499999985</v>
      </c>
      <c r="AZ1314" s="141">
        <v>13225.474999999984</v>
      </c>
      <c r="BA1314" s="141">
        <v>12877.462499999983</v>
      </c>
      <c r="BB1314" s="141">
        <v>12529.449999999983</v>
      </c>
      <c r="BC1314" s="141">
        <v>12181.437499999982</v>
      </c>
      <c r="BD1314" s="141">
        <v>11833.424999999981</v>
      </c>
      <c r="BE1314" s="141">
        <v>11485.41249999998</v>
      </c>
      <c r="BF1314" s="141">
        <v>11137.39999999998</v>
      </c>
      <c r="BG1314" s="141">
        <v>10789.387499999979</v>
      </c>
      <c r="BH1314" s="141">
        <v>10441.374999999978</v>
      </c>
      <c r="BI1314" s="141">
        <v>10093.362499999977</v>
      </c>
      <c r="BJ1314" s="141">
        <v>9745.3499999999767</v>
      </c>
      <c r="BK1314" s="141">
        <v>9397.337499999976</v>
      </c>
      <c r="BL1314" s="141">
        <v>9049.3249999999753</v>
      </c>
      <c r="BM1314" s="141">
        <v>8701.3124999999745</v>
      </c>
      <c r="BN1314" s="141">
        <v>8353.2999999999738</v>
      </c>
      <c r="BO1314" s="141">
        <v>8005.287499999974</v>
      </c>
      <c r="BP1314" s="141">
        <v>7657.2749999999742</v>
      </c>
    </row>
    <row r="1315" spans="4:68">
      <c r="D1315" s="174" t="s">
        <v>6528</v>
      </c>
      <c r="E1315" s="176">
        <v>261</v>
      </c>
      <c r="F1315" s="174" t="s">
        <v>3612</v>
      </c>
      <c r="G1315" s="174" t="s">
        <v>6526</v>
      </c>
      <c r="H1315" s="174" t="s">
        <v>177</v>
      </c>
      <c r="I1315" s="174" t="s">
        <v>3098</v>
      </c>
      <c r="J1315" s="174" t="s">
        <v>6527</v>
      </c>
      <c r="K1315" s="174"/>
      <c r="L1315" s="174" t="s">
        <v>6062</v>
      </c>
      <c r="M1315" s="174" t="s">
        <v>3575</v>
      </c>
      <c r="N1315" s="176">
        <v>960</v>
      </c>
      <c r="O1315" s="174" t="s">
        <v>3407</v>
      </c>
      <c r="P1315" s="177">
        <v>34151</v>
      </c>
      <c r="Q1315" s="176">
        <v>240</v>
      </c>
      <c r="R1315" s="175">
        <v>65.2</v>
      </c>
      <c r="S1315" s="175">
        <v>195.8</v>
      </c>
      <c r="T1315" s="178">
        <v>1</v>
      </c>
      <c r="U1315" s="96">
        <v>2</v>
      </c>
      <c r="V1315" s="38" t="s">
        <v>112</v>
      </c>
      <c r="W1315" s="38"/>
      <c r="X1315" s="137">
        <v>3.2624999999999997</v>
      </c>
      <c r="Y1315" s="138">
        <v>63371</v>
      </c>
      <c r="Z1315" s="179">
        <v>60</v>
      </c>
      <c r="AA1315" s="139">
        <v>2073</v>
      </c>
      <c r="AB1315" s="131"/>
      <c r="AC1315" s="38"/>
      <c r="AD1315" s="140">
        <v>195.8</v>
      </c>
      <c r="AE1315" s="141">
        <v>192.53750000000002</v>
      </c>
      <c r="AF1315" s="141">
        <v>189.27500000000003</v>
      </c>
      <c r="AG1315" s="141">
        <v>186.01250000000005</v>
      </c>
      <c r="AH1315" s="141">
        <v>182.75000000000006</v>
      </c>
      <c r="AI1315" s="141">
        <v>179.48750000000007</v>
      </c>
      <c r="AJ1315" s="141">
        <v>176.22500000000008</v>
      </c>
      <c r="AK1315" s="141">
        <v>172.96250000000009</v>
      </c>
      <c r="AL1315" s="141">
        <v>169.7000000000001</v>
      </c>
      <c r="AM1315" s="141">
        <v>166.43750000000011</v>
      </c>
      <c r="AN1315" s="141">
        <v>163.17500000000013</v>
      </c>
      <c r="AO1315" s="141">
        <v>159.91250000000014</v>
      </c>
      <c r="AP1315" s="141">
        <v>156.65000000000015</v>
      </c>
      <c r="AQ1315" s="141">
        <v>153.38750000000016</v>
      </c>
      <c r="AR1315" s="141">
        <v>150.12500000000017</v>
      </c>
      <c r="AS1315" s="141">
        <v>146.86250000000018</v>
      </c>
      <c r="AT1315" s="141">
        <v>143.60000000000019</v>
      </c>
      <c r="AU1315" s="141">
        <v>140.3375000000002</v>
      </c>
      <c r="AV1315" s="141">
        <v>137.07500000000022</v>
      </c>
      <c r="AW1315" s="141">
        <v>133.81250000000023</v>
      </c>
      <c r="AX1315" s="141">
        <v>130.55000000000024</v>
      </c>
      <c r="AY1315" s="141">
        <v>127.28750000000024</v>
      </c>
      <c r="AZ1315" s="141">
        <v>124.02500000000023</v>
      </c>
      <c r="BA1315" s="141">
        <v>120.76250000000023</v>
      </c>
      <c r="BB1315" s="141">
        <v>117.50000000000023</v>
      </c>
      <c r="BC1315" s="141">
        <v>114.23750000000022</v>
      </c>
      <c r="BD1315" s="141">
        <v>110.97500000000022</v>
      </c>
      <c r="BE1315" s="141">
        <v>107.71250000000022</v>
      </c>
      <c r="BF1315" s="141">
        <v>104.45000000000022</v>
      </c>
      <c r="BG1315" s="141">
        <v>101.18750000000021</v>
      </c>
      <c r="BH1315" s="141">
        <v>97.92500000000021</v>
      </c>
      <c r="BI1315" s="141">
        <v>94.662500000000207</v>
      </c>
      <c r="BJ1315" s="141">
        <v>91.400000000000205</v>
      </c>
      <c r="BK1315" s="141">
        <v>88.137500000000202</v>
      </c>
      <c r="BL1315" s="141">
        <v>84.875000000000199</v>
      </c>
      <c r="BM1315" s="141">
        <v>81.612500000000196</v>
      </c>
      <c r="BN1315" s="141">
        <v>78.350000000000193</v>
      </c>
      <c r="BO1315" s="141">
        <v>75.08750000000019</v>
      </c>
      <c r="BP1315" s="141">
        <v>71.825000000000188</v>
      </c>
    </row>
    <row r="1316" spans="4:68">
      <c r="D1316" s="174" t="s">
        <v>6529</v>
      </c>
      <c r="E1316" s="176">
        <v>36</v>
      </c>
      <c r="F1316" s="174" t="s">
        <v>3466</v>
      </c>
      <c r="G1316" s="174" t="s">
        <v>6526</v>
      </c>
      <c r="H1316" s="174" t="s">
        <v>177</v>
      </c>
      <c r="I1316" s="174" t="s">
        <v>3098</v>
      </c>
      <c r="J1316" s="174" t="s">
        <v>6527</v>
      </c>
      <c r="K1316" s="174"/>
      <c r="L1316" s="174" t="s">
        <v>6062</v>
      </c>
      <c r="M1316" s="174" t="s">
        <v>3575</v>
      </c>
      <c r="N1316" s="176">
        <v>960</v>
      </c>
      <c r="O1316" s="174" t="s">
        <v>3407</v>
      </c>
      <c r="P1316" s="177">
        <v>34151</v>
      </c>
      <c r="Q1316" s="176">
        <v>240</v>
      </c>
      <c r="R1316" s="176">
        <v>9</v>
      </c>
      <c r="S1316" s="176">
        <v>27</v>
      </c>
      <c r="T1316" s="178">
        <v>1</v>
      </c>
      <c r="U1316" s="96">
        <v>2</v>
      </c>
      <c r="V1316" s="38" t="s">
        <v>112</v>
      </c>
      <c r="W1316" s="38"/>
      <c r="X1316" s="137">
        <v>0.44999999999999996</v>
      </c>
      <c r="Y1316" s="138">
        <v>63371</v>
      </c>
      <c r="Z1316" s="179">
        <v>60</v>
      </c>
      <c r="AA1316" s="139">
        <v>2073</v>
      </c>
      <c r="AB1316" s="131"/>
      <c r="AC1316" s="38"/>
      <c r="AD1316" s="140">
        <v>27</v>
      </c>
      <c r="AE1316" s="141">
        <v>26.55</v>
      </c>
      <c r="AF1316" s="141">
        <v>26.1</v>
      </c>
      <c r="AG1316" s="141">
        <v>25.650000000000002</v>
      </c>
      <c r="AH1316" s="141">
        <v>25.200000000000003</v>
      </c>
      <c r="AI1316" s="141">
        <v>24.750000000000004</v>
      </c>
      <c r="AJ1316" s="141">
        <v>24.300000000000004</v>
      </c>
      <c r="AK1316" s="141">
        <v>23.850000000000005</v>
      </c>
      <c r="AL1316" s="141">
        <v>23.400000000000006</v>
      </c>
      <c r="AM1316" s="141">
        <v>22.950000000000006</v>
      </c>
      <c r="AN1316" s="141">
        <v>22.500000000000007</v>
      </c>
      <c r="AO1316" s="141">
        <v>22.050000000000008</v>
      </c>
      <c r="AP1316" s="141">
        <v>21.600000000000009</v>
      </c>
      <c r="AQ1316" s="141">
        <v>21.150000000000009</v>
      </c>
      <c r="AR1316" s="141">
        <v>20.70000000000001</v>
      </c>
      <c r="AS1316" s="141">
        <v>20.250000000000011</v>
      </c>
      <c r="AT1316" s="141">
        <v>19.800000000000011</v>
      </c>
      <c r="AU1316" s="141">
        <v>19.350000000000012</v>
      </c>
      <c r="AV1316" s="141">
        <v>18.900000000000013</v>
      </c>
      <c r="AW1316" s="141">
        <v>18.450000000000014</v>
      </c>
      <c r="AX1316" s="141">
        <v>18.000000000000014</v>
      </c>
      <c r="AY1316" s="141">
        <v>17.550000000000015</v>
      </c>
      <c r="AZ1316" s="141">
        <v>17.100000000000016</v>
      </c>
      <c r="BA1316" s="141">
        <v>16.650000000000016</v>
      </c>
      <c r="BB1316" s="141">
        <v>16.200000000000017</v>
      </c>
      <c r="BC1316" s="141">
        <v>15.750000000000018</v>
      </c>
      <c r="BD1316" s="141">
        <v>15.300000000000018</v>
      </c>
      <c r="BE1316" s="141">
        <v>14.850000000000019</v>
      </c>
      <c r="BF1316" s="141">
        <v>14.40000000000002</v>
      </c>
      <c r="BG1316" s="141">
        <v>13.950000000000021</v>
      </c>
      <c r="BH1316" s="141">
        <v>13.500000000000021</v>
      </c>
      <c r="BI1316" s="141">
        <v>13.050000000000022</v>
      </c>
      <c r="BJ1316" s="141">
        <v>12.600000000000023</v>
      </c>
      <c r="BK1316" s="141">
        <v>12.150000000000023</v>
      </c>
      <c r="BL1316" s="141">
        <v>11.700000000000024</v>
      </c>
      <c r="BM1316" s="141">
        <v>11.250000000000025</v>
      </c>
      <c r="BN1316" s="141">
        <v>10.800000000000026</v>
      </c>
      <c r="BO1316" s="141">
        <v>10.350000000000026</v>
      </c>
      <c r="BP1316" s="141">
        <v>9.900000000000027</v>
      </c>
    </row>
    <row r="1317" spans="4:68">
      <c r="D1317" s="174" t="s">
        <v>6530</v>
      </c>
      <c r="E1317" s="176">
        <v>3444</v>
      </c>
      <c r="F1317" s="174" t="s">
        <v>3472</v>
      </c>
      <c r="G1317" s="174" t="s">
        <v>6526</v>
      </c>
      <c r="H1317" s="174" t="s">
        <v>177</v>
      </c>
      <c r="I1317" s="174" t="s">
        <v>3098</v>
      </c>
      <c r="J1317" s="174" t="s">
        <v>6527</v>
      </c>
      <c r="K1317" s="174"/>
      <c r="L1317" s="174" t="s">
        <v>6062</v>
      </c>
      <c r="M1317" s="174" t="s">
        <v>3575</v>
      </c>
      <c r="N1317" s="176">
        <v>960</v>
      </c>
      <c r="O1317" s="174" t="s">
        <v>3407</v>
      </c>
      <c r="P1317" s="177">
        <v>34151</v>
      </c>
      <c r="Q1317" s="176">
        <v>240</v>
      </c>
      <c r="R1317" s="175">
        <v>860.88</v>
      </c>
      <c r="S1317" s="175">
        <v>2583.12</v>
      </c>
      <c r="T1317" s="178">
        <v>1</v>
      </c>
      <c r="U1317" s="96">
        <v>2</v>
      </c>
      <c r="V1317" s="38" t="s">
        <v>112</v>
      </c>
      <c r="W1317" s="38"/>
      <c r="X1317" s="137">
        <v>43.05</v>
      </c>
      <c r="Y1317" s="138">
        <v>63371</v>
      </c>
      <c r="Z1317" s="179">
        <v>60</v>
      </c>
      <c r="AA1317" s="139">
        <v>2073</v>
      </c>
      <c r="AB1317" s="131"/>
      <c r="AC1317" s="38"/>
      <c r="AD1317" s="140">
        <v>2583.12</v>
      </c>
      <c r="AE1317" s="141">
        <v>2540.0699999999997</v>
      </c>
      <c r="AF1317" s="141">
        <v>2497.0199999999995</v>
      </c>
      <c r="AG1317" s="141">
        <v>2453.9699999999993</v>
      </c>
      <c r="AH1317" s="141">
        <v>2410.9199999999992</v>
      </c>
      <c r="AI1317" s="141">
        <v>2367.869999999999</v>
      </c>
      <c r="AJ1317" s="141">
        <v>2324.8199999999988</v>
      </c>
      <c r="AK1317" s="141">
        <v>2281.7699999999986</v>
      </c>
      <c r="AL1317" s="141">
        <v>2238.7199999999984</v>
      </c>
      <c r="AM1317" s="141">
        <v>2195.6699999999983</v>
      </c>
      <c r="AN1317" s="141">
        <v>2152.6199999999981</v>
      </c>
      <c r="AO1317" s="141">
        <v>2109.5699999999979</v>
      </c>
      <c r="AP1317" s="141">
        <v>2066.5199999999977</v>
      </c>
      <c r="AQ1317" s="141">
        <v>2023.4699999999978</v>
      </c>
      <c r="AR1317" s="141">
        <v>1980.4199999999978</v>
      </c>
      <c r="AS1317" s="141">
        <v>1937.3699999999978</v>
      </c>
      <c r="AT1317" s="141">
        <v>1894.3199999999979</v>
      </c>
      <c r="AU1317" s="141">
        <v>1851.2699999999979</v>
      </c>
      <c r="AV1317" s="141">
        <v>1808.219999999998</v>
      </c>
      <c r="AW1317" s="141">
        <v>1765.169999999998</v>
      </c>
      <c r="AX1317" s="141">
        <v>1722.1199999999981</v>
      </c>
      <c r="AY1317" s="141">
        <v>1679.0699999999981</v>
      </c>
      <c r="AZ1317" s="141">
        <v>1636.0199999999982</v>
      </c>
      <c r="BA1317" s="141">
        <v>1592.9699999999982</v>
      </c>
      <c r="BB1317" s="141">
        <v>1549.9199999999983</v>
      </c>
      <c r="BC1317" s="141">
        <v>1506.8699999999983</v>
      </c>
      <c r="BD1317" s="141">
        <v>1463.8199999999983</v>
      </c>
      <c r="BE1317" s="141">
        <v>1420.7699999999984</v>
      </c>
      <c r="BF1317" s="141">
        <v>1377.7199999999984</v>
      </c>
      <c r="BG1317" s="141">
        <v>1334.6699999999985</v>
      </c>
      <c r="BH1317" s="141">
        <v>1291.6199999999985</v>
      </c>
      <c r="BI1317" s="141">
        <v>1248.5699999999986</v>
      </c>
      <c r="BJ1317" s="141">
        <v>1205.5199999999986</v>
      </c>
      <c r="BK1317" s="141">
        <v>1162.4699999999987</v>
      </c>
      <c r="BL1317" s="141">
        <v>1119.4199999999987</v>
      </c>
      <c r="BM1317" s="141">
        <v>1076.3699999999988</v>
      </c>
      <c r="BN1317" s="141">
        <v>1033.3199999999988</v>
      </c>
      <c r="BO1317" s="141">
        <v>990.26999999999884</v>
      </c>
      <c r="BP1317" s="141">
        <v>947.21999999999889</v>
      </c>
    </row>
    <row r="1318" spans="4:68">
      <c r="D1318" s="174" t="s">
        <v>6531</v>
      </c>
      <c r="E1318" s="175">
        <v>113032.69</v>
      </c>
      <c r="F1318" s="174" t="s">
        <v>3426</v>
      </c>
      <c r="G1318" s="174" t="s">
        <v>6526</v>
      </c>
      <c r="H1318" s="174" t="s">
        <v>177</v>
      </c>
      <c r="I1318" s="174" t="s">
        <v>3098</v>
      </c>
      <c r="J1318" s="174" t="s">
        <v>6532</v>
      </c>
      <c r="K1318" s="174"/>
      <c r="L1318" s="174" t="s">
        <v>6062</v>
      </c>
      <c r="M1318" s="174" t="s">
        <v>3575</v>
      </c>
      <c r="N1318" s="176">
        <v>960</v>
      </c>
      <c r="O1318" s="174" t="s">
        <v>3407</v>
      </c>
      <c r="P1318" s="177">
        <v>34151</v>
      </c>
      <c r="Q1318" s="176">
        <v>240</v>
      </c>
      <c r="R1318" s="175">
        <v>28254.12</v>
      </c>
      <c r="S1318" s="175">
        <v>84778.57</v>
      </c>
      <c r="T1318" s="178">
        <v>0</v>
      </c>
      <c r="U1318" s="96">
        <v>2</v>
      </c>
      <c r="V1318" s="38" t="s">
        <v>112</v>
      </c>
      <c r="W1318" s="38"/>
      <c r="X1318" s="137">
        <v>1412.908625</v>
      </c>
      <c r="Y1318" s="138">
        <v>63371</v>
      </c>
      <c r="Z1318" s="179">
        <v>60</v>
      </c>
      <c r="AA1318" s="139">
        <v>2073</v>
      </c>
      <c r="AB1318" s="131"/>
      <c r="AC1318" s="38"/>
      <c r="AD1318" s="140">
        <v>84778.57</v>
      </c>
      <c r="AE1318" s="141">
        <v>83365.661375000011</v>
      </c>
      <c r="AF1318" s="141">
        <v>81952.752750000014</v>
      </c>
      <c r="AG1318" s="141">
        <v>80539.844125000018</v>
      </c>
      <c r="AH1318" s="141">
        <v>79126.935500000021</v>
      </c>
      <c r="AI1318" s="141">
        <v>77714.026875000025</v>
      </c>
      <c r="AJ1318" s="141">
        <v>76301.118250000029</v>
      </c>
      <c r="AK1318" s="141">
        <v>74888.209625000032</v>
      </c>
      <c r="AL1318" s="141">
        <v>73475.301000000036</v>
      </c>
      <c r="AM1318" s="141">
        <v>72062.392375000039</v>
      </c>
      <c r="AN1318" s="141">
        <v>70649.483750000043</v>
      </c>
      <c r="AO1318" s="141">
        <v>69236.575125000047</v>
      </c>
      <c r="AP1318" s="141">
        <v>67823.66650000005</v>
      </c>
      <c r="AQ1318" s="141">
        <v>66410.757875000054</v>
      </c>
      <c r="AR1318" s="141">
        <v>64997.849250000058</v>
      </c>
      <c r="AS1318" s="141">
        <v>63584.940625000061</v>
      </c>
      <c r="AT1318" s="141">
        <v>62172.032000000065</v>
      </c>
      <c r="AU1318" s="141">
        <v>60759.123375000068</v>
      </c>
      <c r="AV1318" s="141">
        <v>59346.214750000072</v>
      </c>
      <c r="AW1318" s="141">
        <v>57933.306125000076</v>
      </c>
      <c r="AX1318" s="141">
        <v>56520.397500000079</v>
      </c>
      <c r="AY1318" s="141">
        <v>55107.488875000083</v>
      </c>
      <c r="AZ1318" s="141">
        <v>53694.580250000086</v>
      </c>
      <c r="BA1318" s="141">
        <v>52281.67162500009</v>
      </c>
      <c r="BB1318" s="141">
        <v>50868.763000000094</v>
      </c>
      <c r="BC1318" s="141">
        <v>49455.854375000097</v>
      </c>
      <c r="BD1318" s="141">
        <v>48042.945750000101</v>
      </c>
      <c r="BE1318" s="141">
        <v>46630.037125000104</v>
      </c>
      <c r="BF1318" s="141">
        <v>45217.128500000108</v>
      </c>
      <c r="BG1318" s="141">
        <v>43804.219875000112</v>
      </c>
      <c r="BH1318" s="141">
        <v>42391.311250000115</v>
      </c>
      <c r="BI1318" s="141">
        <v>40978.402625000119</v>
      </c>
      <c r="BJ1318" s="141">
        <v>39565.494000000122</v>
      </c>
      <c r="BK1318" s="141">
        <v>38152.585375000126</v>
      </c>
      <c r="BL1318" s="141">
        <v>36739.67675000013</v>
      </c>
      <c r="BM1318" s="141">
        <v>35326.768125000133</v>
      </c>
      <c r="BN1318" s="141">
        <v>33913.859500000137</v>
      </c>
      <c r="BO1318" s="141">
        <v>32500.950875000137</v>
      </c>
      <c r="BP1318" s="141">
        <v>31088.042250000137</v>
      </c>
    </row>
    <row r="1319" spans="4:68">
      <c r="D1319" s="174" t="s">
        <v>6533</v>
      </c>
      <c r="E1319" s="175">
        <v>3387.72</v>
      </c>
      <c r="F1319" s="174" t="s">
        <v>3459</v>
      </c>
      <c r="G1319" s="174" t="s">
        <v>6526</v>
      </c>
      <c r="H1319" s="174" t="s">
        <v>177</v>
      </c>
      <c r="I1319" s="174" t="s">
        <v>3098</v>
      </c>
      <c r="J1319" s="174" t="s">
        <v>6532</v>
      </c>
      <c r="K1319" s="174"/>
      <c r="L1319" s="174" t="s">
        <v>6062</v>
      </c>
      <c r="M1319" s="174" t="s">
        <v>3575</v>
      </c>
      <c r="N1319" s="176">
        <v>960</v>
      </c>
      <c r="O1319" s="174" t="s">
        <v>3407</v>
      </c>
      <c r="P1319" s="177">
        <v>34151</v>
      </c>
      <c r="Q1319" s="176">
        <v>240</v>
      </c>
      <c r="R1319" s="175">
        <v>846.72</v>
      </c>
      <c r="S1319" s="176">
        <v>2541</v>
      </c>
      <c r="T1319" s="178">
        <v>0</v>
      </c>
      <c r="U1319" s="96">
        <v>2</v>
      </c>
      <c r="V1319" s="38" t="s">
        <v>112</v>
      </c>
      <c r="W1319" s="38"/>
      <c r="X1319" s="137">
        <v>42.346499999999999</v>
      </c>
      <c r="Y1319" s="138">
        <v>63371</v>
      </c>
      <c r="Z1319" s="179">
        <v>60</v>
      </c>
      <c r="AA1319" s="139">
        <v>2073</v>
      </c>
      <c r="AB1319" s="131"/>
      <c r="AC1319" s="38"/>
      <c r="AD1319" s="140">
        <v>2541</v>
      </c>
      <c r="AE1319" s="141">
        <v>2498.6534999999999</v>
      </c>
      <c r="AF1319" s="141">
        <v>2456.3069999999998</v>
      </c>
      <c r="AG1319" s="141">
        <v>2413.9604999999997</v>
      </c>
      <c r="AH1319" s="141">
        <v>2371.6139999999996</v>
      </c>
      <c r="AI1319" s="141">
        <v>2329.2674999999995</v>
      </c>
      <c r="AJ1319" s="141">
        <v>2286.9209999999994</v>
      </c>
      <c r="AK1319" s="141">
        <v>2244.5744999999993</v>
      </c>
      <c r="AL1319" s="141">
        <v>2202.2279999999992</v>
      </c>
      <c r="AM1319" s="141">
        <v>2159.8814999999991</v>
      </c>
      <c r="AN1319" s="141">
        <v>2117.5349999999989</v>
      </c>
      <c r="AO1319" s="141">
        <v>2075.1884999999988</v>
      </c>
      <c r="AP1319" s="141">
        <v>2032.8419999999987</v>
      </c>
      <c r="AQ1319" s="141">
        <v>1990.4954999999986</v>
      </c>
      <c r="AR1319" s="141">
        <v>1948.1489999999985</v>
      </c>
      <c r="AS1319" s="141">
        <v>1905.8024999999984</v>
      </c>
      <c r="AT1319" s="141">
        <v>1863.4559999999983</v>
      </c>
      <c r="AU1319" s="141">
        <v>1821.1094999999982</v>
      </c>
      <c r="AV1319" s="141">
        <v>1778.7629999999981</v>
      </c>
      <c r="AW1319" s="141">
        <v>1736.416499999998</v>
      </c>
      <c r="AX1319" s="141">
        <v>1694.0699999999979</v>
      </c>
      <c r="AY1319" s="141">
        <v>1651.7234999999978</v>
      </c>
      <c r="AZ1319" s="141">
        <v>1609.3769999999977</v>
      </c>
      <c r="BA1319" s="141">
        <v>1567.0304999999976</v>
      </c>
      <c r="BB1319" s="141">
        <v>1524.6839999999975</v>
      </c>
      <c r="BC1319" s="141">
        <v>1482.3374999999974</v>
      </c>
      <c r="BD1319" s="141">
        <v>1439.9909999999973</v>
      </c>
      <c r="BE1319" s="141">
        <v>1397.6444999999972</v>
      </c>
      <c r="BF1319" s="141">
        <v>1355.297999999997</v>
      </c>
      <c r="BG1319" s="141">
        <v>1312.9514999999969</v>
      </c>
      <c r="BH1319" s="141">
        <v>1270.6049999999968</v>
      </c>
      <c r="BI1319" s="141">
        <v>1228.2584999999967</v>
      </c>
      <c r="BJ1319" s="141">
        <v>1185.9119999999966</v>
      </c>
      <c r="BK1319" s="141">
        <v>1143.5654999999965</v>
      </c>
      <c r="BL1319" s="141">
        <v>1101.2189999999964</v>
      </c>
      <c r="BM1319" s="141">
        <v>1058.8724999999963</v>
      </c>
      <c r="BN1319" s="141">
        <v>1016.5259999999963</v>
      </c>
      <c r="BO1319" s="141">
        <v>974.17949999999632</v>
      </c>
      <c r="BP1319" s="141">
        <v>931.83299999999633</v>
      </c>
    </row>
    <row r="1320" spans="4:68">
      <c r="D1320" s="174" t="s">
        <v>6534</v>
      </c>
      <c r="E1320" s="175">
        <v>4970.3100000000004</v>
      </c>
      <c r="F1320" s="174" t="s">
        <v>3464</v>
      </c>
      <c r="G1320" s="174" t="s">
        <v>6526</v>
      </c>
      <c r="H1320" s="174" t="s">
        <v>177</v>
      </c>
      <c r="I1320" s="174" t="s">
        <v>3098</v>
      </c>
      <c r="J1320" s="174" t="s">
        <v>6532</v>
      </c>
      <c r="K1320" s="174"/>
      <c r="L1320" s="174" t="s">
        <v>6062</v>
      </c>
      <c r="M1320" s="174" t="s">
        <v>3575</v>
      </c>
      <c r="N1320" s="176">
        <v>960</v>
      </c>
      <c r="O1320" s="174" t="s">
        <v>3407</v>
      </c>
      <c r="P1320" s="177">
        <v>34151</v>
      </c>
      <c r="Q1320" s="176">
        <v>240</v>
      </c>
      <c r="R1320" s="175">
        <v>1242.28</v>
      </c>
      <c r="S1320" s="175">
        <v>3728.03</v>
      </c>
      <c r="T1320" s="178">
        <v>0</v>
      </c>
      <c r="U1320" s="96">
        <v>2</v>
      </c>
      <c r="V1320" s="38" t="s">
        <v>112</v>
      </c>
      <c r="W1320" s="38"/>
      <c r="X1320" s="137">
        <v>62.128875000000008</v>
      </c>
      <c r="Y1320" s="138">
        <v>63371</v>
      </c>
      <c r="Z1320" s="179">
        <v>60</v>
      </c>
      <c r="AA1320" s="139">
        <v>2073</v>
      </c>
      <c r="AB1320" s="131"/>
      <c r="AC1320" s="38"/>
      <c r="AD1320" s="140">
        <v>3728.03</v>
      </c>
      <c r="AE1320" s="141">
        <v>3665.9011250000003</v>
      </c>
      <c r="AF1320" s="141">
        <v>3603.7722500000004</v>
      </c>
      <c r="AG1320" s="141">
        <v>3541.6433750000006</v>
      </c>
      <c r="AH1320" s="141">
        <v>3479.5145000000007</v>
      </c>
      <c r="AI1320" s="141">
        <v>3417.3856250000008</v>
      </c>
      <c r="AJ1320" s="141">
        <v>3355.2567500000009</v>
      </c>
      <c r="AK1320" s="141">
        <v>3293.127875000001</v>
      </c>
      <c r="AL1320" s="141">
        <v>3230.9990000000012</v>
      </c>
      <c r="AM1320" s="141">
        <v>3168.8701250000013</v>
      </c>
      <c r="AN1320" s="141">
        <v>3106.7412500000014</v>
      </c>
      <c r="AO1320" s="141">
        <v>3044.6123750000015</v>
      </c>
      <c r="AP1320" s="141">
        <v>2982.4835000000016</v>
      </c>
      <c r="AQ1320" s="141">
        <v>2920.3546250000018</v>
      </c>
      <c r="AR1320" s="141">
        <v>2858.2257500000019</v>
      </c>
      <c r="AS1320" s="141">
        <v>2796.096875000002</v>
      </c>
      <c r="AT1320" s="141">
        <v>2733.9680000000021</v>
      </c>
      <c r="AU1320" s="141">
        <v>2671.8391250000022</v>
      </c>
      <c r="AV1320" s="141">
        <v>2609.7102500000024</v>
      </c>
      <c r="AW1320" s="141">
        <v>2547.5813750000025</v>
      </c>
      <c r="AX1320" s="141">
        <v>2485.4525000000026</v>
      </c>
      <c r="AY1320" s="141">
        <v>2423.3236250000027</v>
      </c>
      <c r="AZ1320" s="141">
        <v>2361.1947500000028</v>
      </c>
      <c r="BA1320" s="141">
        <v>2299.065875000003</v>
      </c>
      <c r="BB1320" s="141">
        <v>2236.9370000000031</v>
      </c>
      <c r="BC1320" s="141">
        <v>2174.8081250000032</v>
      </c>
      <c r="BD1320" s="141">
        <v>2112.6792500000033</v>
      </c>
      <c r="BE1320" s="141">
        <v>2050.5503750000034</v>
      </c>
      <c r="BF1320" s="141">
        <v>1988.4215000000033</v>
      </c>
      <c r="BG1320" s="141">
        <v>1926.2926250000032</v>
      </c>
      <c r="BH1320" s="141">
        <v>1864.1637500000031</v>
      </c>
      <c r="BI1320" s="141">
        <v>1802.034875000003</v>
      </c>
      <c r="BJ1320" s="141">
        <v>1739.9060000000029</v>
      </c>
      <c r="BK1320" s="141">
        <v>1677.7771250000028</v>
      </c>
      <c r="BL1320" s="141">
        <v>1615.6482500000027</v>
      </c>
      <c r="BM1320" s="141">
        <v>1553.5193750000026</v>
      </c>
      <c r="BN1320" s="141">
        <v>1491.3905000000025</v>
      </c>
      <c r="BO1320" s="141">
        <v>1429.2616250000024</v>
      </c>
      <c r="BP1320" s="141">
        <v>1367.1327500000023</v>
      </c>
    </row>
    <row r="1321" spans="4:68">
      <c r="D1321" s="174" t="s">
        <v>6535</v>
      </c>
      <c r="E1321" s="176">
        <v>8549</v>
      </c>
      <c r="F1321" s="174" t="s">
        <v>3420</v>
      </c>
      <c r="G1321" s="174" t="s">
        <v>6536</v>
      </c>
      <c r="H1321" s="174" t="s">
        <v>177</v>
      </c>
      <c r="I1321" s="174" t="s">
        <v>6537</v>
      </c>
      <c r="J1321" s="174" t="s">
        <v>6538</v>
      </c>
      <c r="K1321" s="174"/>
      <c r="L1321" s="174" t="s">
        <v>6062</v>
      </c>
      <c r="M1321" s="174" t="s">
        <v>6140</v>
      </c>
      <c r="N1321" s="176">
        <v>960</v>
      </c>
      <c r="O1321" s="174" t="s">
        <v>3407</v>
      </c>
      <c r="P1321" s="177">
        <v>31229</v>
      </c>
      <c r="Q1321" s="176">
        <v>336</v>
      </c>
      <c r="R1321" s="175">
        <v>2991.82</v>
      </c>
      <c r="S1321" s="175">
        <v>5557.18</v>
      </c>
      <c r="T1321" s="178">
        <v>0</v>
      </c>
      <c r="U1321" s="96">
        <v>2</v>
      </c>
      <c r="V1321" s="38" t="s">
        <v>112</v>
      </c>
      <c r="W1321" s="38"/>
      <c r="X1321" s="137">
        <v>106.86249999999998</v>
      </c>
      <c r="Y1321" s="138">
        <v>60449</v>
      </c>
      <c r="Z1321" s="179">
        <v>52</v>
      </c>
      <c r="AA1321" s="139">
        <v>2065</v>
      </c>
      <c r="AB1321" s="131"/>
      <c r="AC1321" s="38"/>
      <c r="AD1321" s="140">
        <v>5557.18</v>
      </c>
      <c r="AE1321" s="141">
        <v>5450.3175000000001</v>
      </c>
      <c r="AF1321" s="141">
        <v>5343.4549999999999</v>
      </c>
      <c r="AG1321" s="141">
        <v>5236.5924999999997</v>
      </c>
      <c r="AH1321" s="141">
        <v>5129.7299999999996</v>
      </c>
      <c r="AI1321" s="141">
        <v>5022.8674999999994</v>
      </c>
      <c r="AJ1321" s="141">
        <v>4916.0049999999992</v>
      </c>
      <c r="AK1321" s="141">
        <v>4809.142499999999</v>
      </c>
      <c r="AL1321" s="141">
        <v>4702.2799999999988</v>
      </c>
      <c r="AM1321" s="141">
        <v>4595.4174999999987</v>
      </c>
      <c r="AN1321" s="141">
        <v>4488.5549999999985</v>
      </c>
      <c r="AO1321" s="141">
        <v>4381.6924999999983</v>
      </c>
      <c r="AP1321" s="141">
        <v>4274.8299999999981</v>
      </c>
      <c r="AQ1321" s="141">
        <v>4167.9674999999979</v>
      </c>
      <c r="AR1321" s="141">
        <v>4061.1049999999977</v>
      </c>
      <c r="AS1321" s="141">
        <v>3954.2424999999976</v>
      </c>
      <c r="AT1321" s="141">
        <v>3847.3799999999974</v>
      </c>
      <c r="AU1321" s="141">
        <v>3740.5174999999972</v>
      </c>
      <c r="AV1321" s="141">
        <v>3633.654999999997</v>
      </c>
      <c r="AW1321" s="141">
        <v>3526.7924999999968</v>
      </c>
      <c r="AX1321" s="141">
        <v>3419.9299999999967</v>
      </c>
      <c r="AY1321" s="141">
        <v>3313.0674999999965</v>
      </c>
      <c r="AZ1321" s="141">
        <v>3206.2049999999963</v>
      </c>
      <c r="BA1321" s="141">
        <v>3099.3424999999961</v>
      </c>
      <c r="BB1321" s="141">
        <v>2992.4799999999959</v>
      </c>
      <c r="BC1321" s="141">
        <v>2885.6174999999957</v>
      </c>
      <c r="BD1321" s="141">
        <v>2778.7549999999956</v>
      </c>
      <c r="BE1321" s="141">
        <v>2671.8924999999954</v>
      </c>
      <c r="BF1321" s="141">
        <v>2565.0299999999952</v>
      </c>
      <c r="BG1321" s="141">
        <v>2458.167499999995</v>
      </c>
      <c r="BH1321" s="141">
        <v>2351.3049999999948</v>
      </c>
      <c r="BI1321" s="141">
        <v>2244.4424999999947</v>
      </c>
      <c r="BJ1321" s="141">
        <v>2137.5799999999945</v>
      </c>
      <c r="BK1321" s="141">
        <v>2030.7174999999945</v>
      </c>
      <c r="BL1321" s="141">
        <v>1923.8549999999946</v>
      </c>
      <c r="BM1321" s="141">
        <v>1816.9924999999946</v>
      </c>
      <c r="BN1321" s="141">
        <v>1710.1299999999947</v>
      </c>
      <c r="BO1321" s="141">
        <v>1603.2674999999947</v>
      </c>
      <c r="BP1321" s="141">
        <v>1496.4049999999947</v>
      </c>
    </row>
    <row r="1322" spans="4:68">
      <c r="D1322" s="174" t="s">
        <v>6539</v>
      </c>
      <c r="E1322" s="175">
        <v>148775.67000000001</v>
      </c>
      <c r="F1322" s="174" t="s">
        <v>3426</v>
      </c>
      <c r="G1322" s="174" t="s">
        <v>6536</v>
      </c>
      <c r="H1322" s="174" t="s">
        <v>177</v>
      </c>
      <c r="I1322" s="174" t="s">
        <v>6537</v>
      </c>
      <c r="J1322" s="174" t="s">
        <v>6540</v>
      </c>
      <c r="K1322" s="174"/>
      <c r="L1322" s="174" t="s">
        <v>6062</v>
      </c>
      <c r="M1322" s="174" t="s">
        <v>6140</v>
      </c>
      <c r="N1322" s="176">
        <v>960</v>
      </c>
      <c r="O1322" s="174" t="s">
        <v>3407</v>
      </c>
      <c r="P1322" s="177">
        <v>31229</v>
      </c>
      <c r="Q1322" s="176">
        <v>336</v>
      </c>
      <c r="R1322" s="175">
        <v>52066.23</v>
      </c>
      <c r="S1322" s="175">
        <v>96709.440000000002</v>
      </c>
      <c r="T1322" s="178">
        <v>0</v>
      </c>
      <c r="U1322" s="96">
        <v>2</v>
      </c>
      <c r="V1322" s="38" t="s">
        <v>112</v>
      </c>
      <c r="W1322" s="38"/>
      <c r="X1322" s="137">
        <v>1859.6958750000001</v>
      </c>
      <c r="Y1322" s="138">
        <v>60449</v>
      </c>
      <c r="Z1322" s="179">
        <v>52</v>
      </c>
      <c r="AA1322" s="139">
        <v>2065</v>
      </c>
      <c r="AB1322" s="131"/>
      <c r="AC1322" s="38"/>
      <c r="AD1322" s="140">
        <v>96709.440000000002</v>
      </c>
      <c r="AE1322" s="141">
        <v>94849.744124999997</v>
      </c>
      <c r="AF1322" s="141">
        <v>92990.048249999993</v>
      </c>
      <c r="AG1322" s="141">
        <v>91130.352374999988</v>
      </c>
      <c r="AH1322" s="141">
        <v>89270.656499999983</v>
      </c>
      <c r="AI1322" s="141">
        <v>87410.960624999978</v>
      </c>
      <c r="AJ1322" s="141">
        <v>85551.264749999973</v>
      </c>
      <c r="AK1322" s="141">
        <v>83691.568874999968</v>
      </c>
      <c r="AL1322" s="141">
        <v>81831.872999999963</v>
      </c>
      <c r="AM1322" s="141">
        <v>79972.177124999958</v>
      </c>
      <c r="AN1322" s="141">
        <v>78112.481249999953</v>
      </c>
      <c r="AO1322" s="141">
        <v>76252.785374999949</v>
      </c>
      <c r="AP1322" s="141">
        <v>74393.089499999944</v>
      </c>
      <c r="AQ1322" s="141">
        <v>72533.393624999939</v>
      </c>
      <c r="AR1322" s="141">
        <v>70673.697749999934</v>
      </c>
      <c r="AS1322" s="141">
        <v>68814.001874999929</v>
      </c>
      <c r="AT1322" s="141">
        <v>66954.305999999924</v>
      </c>
      <c r="AU1322" s="141">
        <v>65094.610124999926</v>
      </c>
      <c r="AV1322" s="141">
        <v>63234.914249999929</v>
      </c>
      <c r="AW1322" s="141">
        <v>61375.218374999931</v>
      </c>
      <c r="AX1322" s="141">
        <v>59515.522499999934</v>
      </c>
      <c r="AY1322" s="141">
        <v>57655.826624999936</v>
      </c>
      <c r="AZ1322" s="141">
        <v>55796.130749999938</v>
      </c>
      <c r="BA1322" s="141">
        <v>53936.434874999941</v>
      </c>
      <c r="BB1322" s="141">
        <v>52076.738999999943</v>
      </c>
      <c r="BC1322" s="141">
        <v>50217.043124999946</v>
      </c>
      <c r="BD1322" s="141">
        <v>48357.347249999948</v>
      </c>
      <c r="BE1322" s="141">
        <v>46497.65137499995</v>
      </c>
      <c r="BF1322" s="141">
        <v>44637.955499999953</v>
      </c>
      <c r="BG1322" s="141">
        <v>42778.259624999955</v>
      </c>
      <c r="BH1322" s="141">
        <v>40918.563749999958</v>
      </c>
      <c r="BI1322" s="141">
        <v>39058.86787499996</v>
      </c>
      <c r="BJ1322" s="141">
        <v>37199.171999999962</v>
      </c>
      <c r="BK1322" s="141">
        <v>35339.476124999965</v>
      </c>
      <c r="BL1322" s="141">
        <v>33479.780249999967</v>
      </c>
      <c r="BM1322" s="141">
        <v>31620.084374999966</v>
      </c>
      <c r="BN1322" s="141">
        <v>29760.388499999965</v>
      </c>
      <c r="BO1322" s="141">
        <v>27900.692624999963</v>
      </c>
      <c r="BP1322" s="141">
        <v>26040.996749999962</v>
      </c>
    </row>
    <row r="1323" spans="4:68">
      <c r="D1323" s="174" t="s">
        <v>6541</v>
      </c>
      <c r="E1323" s="176">
        <v>23104</v>
      </c>
      <c r="F1323" s="174" t="s">
        <v>3420</v>
      </c>
      <c r="G1323" s="174" t="s">
        <v>6542</v>
      </c>
      <c r="H1323" s="174" t="s">
        <v>177</v>
      </c>
      <c r="I1323" s="174" t="s">
        <v>6543</v>
      </c>
      <c r="J1323" s="174" t="s">
        <v>6544</v>
      </c>
      <c r="K1323" s="174"/>
      <c r="L1323" s="174" t="s">
        <v>6062</v>
      </c>
      <c r="M1323" s="174" t="s">
        <v>6118</v>
      </c>
      <c r="N1323" s="176">
        <v>960</v>
      </c>
      <c r="O1323" s="174" t="s">
        <v>3407</v>
      </c>
      <c r="P1323" s="177">
        <v>31959</v>
      </c>
      <c r="Q1323" s="176">
        <v>312</v>
      </c>
      <c r="R1323" s="176">
        <v>7508</v>
      </c>
      <c r="S1323" s="176">
        <v>15596</v>
      </c>
      <c r="T1323" s="178">
        <v>0</v>
      </c>
      <c r="U1323" s="96">
        <v>2</v>
      </c>
      <c r="V1323" s="38" t="s">
        <v>112</v>
      </c>
      <c r="W1323" s="38"/>
      <c r="X1323" s="137">
        <v>288.8</v>
      </c>
      <c r="Y1323" s="138">
        <v>61179</v>
      </c>
      <c r="Z1323" s="179">
        <v>54</v>
      </c>
      <c r="AA1323" s="139">
        <v>2067</v>
      </c>
      <c r="AB1323" s="131"/>
      <c r="AC1323" s="38"/>
      <c r="AD1323" s="140">
        <v>15596</v>
      </c>
      <c r="AE1323" s="141">
        <v>15307.2</v>
      </c>
      <c r="AF1323" s="141">
        <v>15018.400000000001</v>
      </c>
      <c r="AG1323" s="141">
        <v>14729.600000000002</v>
      </c>
      <c r="AH1323" s="141">
        <v>14440.800000000003</v>
      </c>
      <c r="AI1323" s="141">
        <v>14152.000000000004</v>
      </c>
      <c r="AJ1323" s="141">
        <v>13863.200000000004</v>
      </c>
      <c r="AK1323" s="141">
        <v>13574.400000000005</v>
      </c>
      <c r="AL1323" s="141">
        <v>13285.600000000006</v>
      </c>
      <c r="AM1323" s="141">
        <v>12996.800000000007</v>
      </c>
      <c r="AN1323" s="141">
        <v>12708.000000000007</v>
      </c>
      <c r="AO1323" s="141">
        <v>12419.200000000008</v>
      </c>
      <c r="AP1323" s="141">
        <v>12130.400000000009</v>
      </c>
      <c r="AQ1323" s="141">
        <v>11841.600000000009</v>
      </c>
      <c r="AR1323" s="141">
        <v>11552.80000000001</v>
      </c>
      <c r="AS1323" s="141">
        <v>11264.000000000011</v>
      </c>
      <c r="AT1323" s="141">
        <v>10975.200000000012</v>
      </c>
      <c r="AU1323" s="141">
        <v>10686.400000000012</v>
      </c>
      <c r="AV1323" s="141">
        <v>10397.600000000013</v>
      </c>
      <c r="AW1323" s="141">
        <v>10108.800000000014</v>
      </c>
      <c r="AX1323" s="141">
        <v>9820.0000000000146</v>
      </c>
      <c r="AY1323" s="141">
        <v>9531.2000000000153</v>
      </c>
      <c r="AZ1323" s="141">
        <v>9242.400000000016</v>
      </c>
      <c r="BA1323" s="141">
        <v>8953.6000000000167</v>
      </c>
      <c r="BB1323" s="141">
        <v>8664.8000000000175</v>
      </c>
      <c r="BC1323" s="141">
        <v>8376.0000000000182</v>
      </c>
      <c r="BD1323" s="141">
        <v>8087.200000000018</v>
      </c>
      <c r="BE1323" s="141">
        <v>7798.4000000000178</v>
      </c>
      <c r="BF1323" s="141">
        <v>7509.6000000000176</v>
      </c>
      <c r="BG1323" s="141">
        <v>7220.8000000000175</v>
      </c>
      <c r="BH1323" s="141">
        <v>6932.0000000000173</v>
      </c>
      <c r="BI1323" s="141">
        <v>6643.2000000000171</v>
      </c>
      <c r="BJ1323" s="141">
        <v>6354.4000000000169</v>
      </c>
      <c r="BK1323" s="141">
        <v>6065.6000000000167</v>
      </c>
      <c r="BL1323" s="141">
        <v>5776.8000000000166</v>
      </c>
      <c r="BM1323" s="141">
        <v>5488.0000000000164</v>
      </c>
      <c r="BN1323" s="141">
        <v>5199.2000000000162</v>
      </c>
      <c r="BO1323" s="141">
        <v>4910.400000000016</v>
      </c>
      <c r="BP1323" s="141">
        <v>4621.6000000000158</v>
      </c>
    </row>
    <row r="1324" spans="4:68">
      <c r="D1324" s="174" t="s">
        <v>6545</v>
      </c>
      <c r="E1324" s="175">
        <v>224657.22</v>
      </c>
      <c r="F1324" s="174" t="s">
        <v>3426</v>
      </c>
      <c r="G1324" s="174" t="s">
        <v>6542</v>
      </c>
      <c r="H1324" s="174" t="s">
        <v>177</v>
      </c>
      <c r="I1324" s="174" t="s">
        <v>6543</v>
      </c>
      <c r="J1324" s="174" t="s">
        <v>6546</v>
      </c>
      <c r="K1324" s="174"/>
      <c r="L1324" s="174" t="s">
        <v>6062</v>
      </c>
      <c r="M1324" s="174" t="s">
        <v>6118</v>
      </c>
      <c r="N1324" s="176">
        <v>960</v>
      </c>
      <c r="O1324" s="174" t="s">
        <v>3407</v>
      </c>
      <c r="P1324" s="177">
        <v>31959</v>
      </c>
      <c r="Q1324" s="176">
        <v>312</v>
      </c>
      <c r="R1324" s="175">
        <v>73005.72</v>
      </c>
      <c r="S1324" s="175">
        <v>151651.5</v>
      </c>
      <c r="T1324" s="178">
        <v>0</v>
      </c>
      <c r="U1324" s="96">
        <v>2</v>
      </c>
      <c r="V1324" s="38" t="s">
        <v>112</v>
      </c>
      <c r="W1324" s="38"/>
      <c r="X1324" s="137">
        <v>2808.2152499999997</v>
      </c>
      <c r="Y1324" s="138">
        <v>61179</v>
      </c>
      <c r="Z1324" s="179">
        <v>54</v>
      </c>
      <c r="AA1324" s="139">
        <v>2067</v>
      </c>
      <c r="AB1324" s="131"/>
      <c r="AC1324" s="38"/>
      <c r="AD1324" s="140">
        <v>151651.5</v>
      </c>
      <c r="AE1324" s="141">
        <v>148843.28474999999</v>
      </c>
      <c r="AF1324" s="141">
        <v>146035.06949999998</v>
      </c>
      <c r="AG1324" s="141">
        <v>143226.85424999997</v>
      </c>
      <c r="AH1324" s="141">
        <v>140418.63899999997</v>
      </c>
      <c r="AI1324" s="141">
        <v>137610.42374999996</v>
      </c>
      <c r="AJ1324" s="141">
        <v>134802.20849999995</v>
      </c>
      <c r="AK1324" s="141">
        <v>131993.99324999994</v>
      </c>
      <c r="AL1324" s="141">
        <v>129185.77799999995</v>
      </c>
      <c r="AM1324" s="141">
        <v>126377.56274999995</v>
      </c>
      <c r="AN1324" s="141">
        <v>123569.34749999996</v>
      </c>
      <c r="AO1324" s="141">
        <v>120761.13224999997</v>
      </c>
      <c r="AP1324" s="141">
        <v>117952.91699999997</v>
      </c>
      <c r="AQ1324" s="141">
        <v>115144.70174999998</v>
      </c>
      <c r="AR1324" s="141">
        <v>112336.48649999998</v>
      </c>
      <c r="AS1324" s="141">
        <v>109528.27124999999</v>
      </c>
      <c r="AT1324" s="141">
        <v>106720.056</v>
      </c>
      <c r="AU1324" s="141">
        <v>103911.84075</v>
      </c>
      <c r="AV1324" s="141">
        <v>101103.62550000001</v>
      </c>
      <c r="AW1324" s="141">
        <v>98295.410250000015</v>
      </c>
      <c r="AX1324" s="141">
        <v>95487.195000000022</v>
      </c>
      <c r="AY1324" s="141">
        <v>92678.979750000028</v>
      </c>
      <c r="AZ1324" s="141">
        <v>89870.764500000034</v>
      </c>
      <c r="BA1324" s="141">
        <v>87062.54925000004</v>
      </c>
      <c r="BB1324" s="141">
        <v>84254.334000000046</v>
      </c>
      <c r="BC1324" s="141">
        <v>81446.118750000052</v>
      </c>
      <c r="BD1324" s="141">
        <v>78637.903500000059</v>
      </c>
      <c r="BE1324" s="141">
        <v>75829.688250000065</v>
      </c>
      <c r="BF1324" s="141">
        <v>73021.473000000071</v>
      </c>
      <c r="BG1324" s="141">
        <v>70213.257750000077</v>
      </c>
      <c r="BH1324" s="141">
        <v>67405.042500000083</v>
      </c>
      <c r="BI1324" s="141">
        <v>64596.827250000082</v>
      </c>
      <c r="BJ1324" s="141">
        <v>61788.612000000081</v>
      </c>
      <c r="BK1324" s="141">
        <v>58980.39675000008</v>
      </c>
      <c r="BL1324" s="141">
        <v>56172.181500000079</v>
      </c>
      <c r="BM1324" s="141">
        <v>53363.966250000078</v>
      </c>
      <c r="BN1324" s="141">
        <v>50555.751000000077</v>
      </c>
      <c r="BO1324" s="141">
        <v>47747.535750000075</v>
      </c>
      <c r="BP1324" s="141">
        <v>44939.320500000074</v>
      </c>
    </row>
    <row r="1325" spans="4:68">
      <c r="D1325" s="174" t="s">
        <v>6547</v>
      </c>
      <c r="E1325" s="176">
        <v>11757</v>
      </c>
      <c r="F1325" s="174" t="s">
        <v>3420</v>
      </c>
      <c r="G1325" s="174" t="s">
        <v>6548</v>
      </c>
      <c r="H1325" s="174" t="s">
        <v>177</v>
      </c>
      <c r="I1325" s="174" t="s">
        <v>6549</v>
      </c>
      <c r="J1325" s="174" t="s">
        <v>6550</v>
      </c>
      <c r="K1325" s="174"/>
      <c r="L1325" s="174" t="s">
        <v>6062</v>
      </c>
      <c r="M1325" s="174" t="s">
        <v>6140</v>
      </c>
      <c r="N1325" s="176">
        <v>960</v>
      </c>
      <c r="O1325" s="174" t="s">
        <v>3407</v>
      </c>
      <c r="P1325" s="177">
        <v>31959</v>
      </c>
      <c r="Q1325" s="176">
        <v>312</v>
      </c>
      <c r="R1325" s="175">
        <v>3820.58</v>
      </c>
      <c r="S1325" s="175">
        <v>7936.42</v>
      </c>
      <c r="T1325" s="178">
        <v>0</v>
      </c>
      <c r="U1325" s="96">
        <v>2</v>
      </c>
      <c r="V1325" s="38" t="s">
        <v>112</v>
      </c>
      <c r="W1325" s="38"/>
      <c r="X1325" s="137">
        <v>146.96249999999998</v>
      </c>
      <c r="Y1325" s="138">
        <v>61179</v>
      </c>
      <c r="Z1325" s="179">
        <v>54</v>
      </c>
      <c r="AA1325" s="139">
        <v>2067</v>
      </c>
      <c r="AB1325" s="131"/>
      <c r="AC1325" s="38"/>
      <c r="AD1325" s="140">
        <v>7936.42</v>
      </c>
      <c r="AE1325" s="141">
        <v>7789.4575000000004</v>
      </c>
      <c r="AF1325" s="141">
        <v>7642.4950000000008</v>
      </c>
      <c r="AG1325" s="141">
        <v>7495.5325000000012</v>
      </c>
      <c r="AH1325" s="141">
        <v>7348.5700000000015</v>
      </c>
      <c r="AI1325" s="141">
        <v>7201.6075000000019</v>
      </c>
      <c r="AJ1325" s="141">
        <v>7054.6450000000023</v>
      </c>
      <c r="AK1325" s="141">
        <v>6907.6825000000026</v>
      </c>
      <c r="AL1325" s="141">
        <v>6760.720000000003</v>
      </c>
      <c r="AM1325" s="141">
        <v>6613.7575000000033</v>
      </c>
      <c r="AN1325" s="141">
        <v>6466.7950000000037</v>
      </c>
      <c r="AO1325" s="141">
        <v>6319.8325000000041</v>
      </c>
      <c r="AP1325" s="141">
        <v>6172.8700000000044</v>
      </c>
      <c r="AQ1325" s="141">
        <v>6025.9075000000048</v>
      </c>
      <c r="AR1325" s="141">
        <v>5878.9450000000052</v>
      </c>
      <c r="AS1325" s="141">
        <v>5731.9825000000055</v>
      </c>
      <c r="AT1325" s="141">
        <v>5585.0200000000059</v>
      </c>
      <c r="AU1325" s="141">
        <v>5438.0575000000063</v>
      </c>
      <c r="AV1325" s="141">
        <v>5291.0950000000066</v>
      </c>
      <c r="AW1325" s="141">
        <v>5144.132500000007</v>
      </c>
      <c r="AX1325" s="141">
        <v>4997.1700000000073</v>
      </c>
      <c r="AY1325" s="141">
        <v>4850.2075000000077</v>
      </c>
      <c r="AZ1325" s="141">
        <v>4703.2450000000081</v>
      </c>
      <c r="BA1325" s="141">
        <v>4556.2825000000084</v>
      </c>
      <c r="BB1325" s="141">
        <v>4409.3200000000088</v>
      </c>
      <c r="BC1325" s="141">
        <v>4262.3575000000092</v>
      </c>
      <c r="BD1325" s="141">
        <v>4115.3950000000095</v>
      </c>
      <c r="BE1325" s="141">
        <v>3968.4325000000094</v>
      </c>
      <c r="BF1325" s="141">
        <v>3821.4700000000093</v>
      </c>
      <c r="BG1325" s="141">
        <v>3674.5075000000093</v>
      </c>
      <c r="BH1325" s="141">
        <v>3527.5450000000092</v>
      </c>
      <c r="BI1325" s="141">
        <v>3380.5825000000091</v>
      </c>
      <c r="BJ1325" s="141">
        <v>3233.620000000009</v>
      </c>
      <c r="BK1325" s="141">
        <v>3086.6575000000089</v>
      </c>
      <c r="BL1325" s="141">
        <v>2939.6950000000088</v>
      </c>
      <c r="BM1325" s="141">
        <v>2792.7325000000087</v>
      </c>
      <c r="BN1325" s="141">
        <v>2645.7700000000086</v>
      </c>
      <c r="BO1325" s="141">
        <v>2498.8075000000085</v>
      </c>
      <c r="BP1325" s="141">
        <v>2351.8450000000084</v>
      </c>
    </row>
    <row r="1326" spans="4:68">
      <c r="D1326" s="174" t="s">
        <v>6551</v>
      </c>
      <c r="E1326" s="175">
        <v>137027.6</v>
      </c>
      <c r="F1326" s="174" t="s">
        <v>3426</v>
      </c>
      <c r="G1326" s="174" t="s">
        <v>6548</v>
      </c>
      <c r="H1326" s="174" t="s">
        <v>177</v>
      </c>
      <c r="I1326" s="174" t="s">
        <v>6549</v>
      </c>
      <c r="J1326" s="174" t="s">
        <v>6552</v>
      </c>
      <c r="K1326" s="174"/>
      <c r="L1326" s="174" t="s">
        <v>6062</v>
      </c>
      <c r="M1326" s="174" t="s">
        <v>6140</v>
      </c>
      <c r="N1326" s="176">
        <v>960</v>
      </c>
      <c r="O1326" s="174" t="s">
        <v>3407</v>
      </c>
      <c r="P1326" s="177">
        <v>31959</v>
      </c>
      <c r="Q1326" s="176">
        <v>312</v>
      </c>
      <c r="R1326" s="175">
        <v>44529.15</v>
      </c>
      <c r="S1326" s="175">
        <v>92498.45</v>
      </c>
      <c r="T1326" s="178">
        <v>0</v>
      </c>
      <c r="U1326" s="96">
        <v>2</v>
      </c>
      <c r="V1326" s="38" t="s">
        <v>112</v>
      </c>
      <c r="W1326" s="38"/>
      <c r="X1326" s="137">
        <v>1712.8450000000003</v>
      </c>
      <c r="Y1326" s="138">
        <v>61179</v>
      </c>
      <c r="Z1326" s="179">
        <v>54</v>
      </c>
      <c r="AA1326" s="139">
        <v>2067</v>
      </c>
      <c r="AB1326" s="131"/>
      <c r="AC1326" s="38"/>
      <c r="AD1326" s="140">
        <v>92498.45</v>
      </c>
      <c r="AE1326" s="141">
        <v>90785.604999999996</v>
      </c>
      <c r="AF1326" s="141">
        <v>89072.76</v>
      </c>
      <c r="AG1326" s="141">
        <v>87359.914999999994</v>
      </c>
      <c r="AH1326" s="141">
        <v>85647.069999999992</v>
      </c>
      <c r="AI1326" s="141">
        <v>83934.224999999991</v>
      </c>
      <c r="AJ1326" s="141">
        <v>82221.37999999999</v>
      </c>
      <c r="AK1326" s="141">
        <v>80508.534999999989</v>
      </c>
      <c r="AL1326" s="141">
        <v>78795.689999999988</v>
      </c>
      <c r="AM1326" s="141">
        <v>77082.844999999987</v>
      </c>
      <c r="AN1326" s="141">
        <v>75369.999999999985</v>
      </c>
      <c r="AO1326" s="141">
        <v>73657.154999999984</v>
      </c>
      <c r="AP1326" s="141">
        <v>71944.309999999983</v>
      </c>
      <c r="AQ1326" s="141">
        <v>70231.464999999982</v>
      </c>
      <c r="AR1326" s="141">
        <v>68518.619999999981</v>
      </c>
      <c r="AS1326" s="141">
        <v>66805.77499999998</v>
      </c>
      <c r="AT1326" s="141">
        <v>65092.929999999978</v>
      </c>
      <c r="AU1326" s="141">
        <v>63380.084999999977</v>
      </c>
      <c r="AV1326" s="141">
        <v>61667.239999999976</v>
      </c>
      <c r="AW1326" s="141">
        <v>59954.394999999975</v>
      </c>
      <c r="AX1326" s="141">
        <v>58241.549999999974</v>
      </c>
      <c r="AY1326" s="141">
        <v>56528.704999999973</v>
      </c>
      <c r="AZ1326" s="141">
        <v>54815.859999999971</v>
      </c>
      <c r="BA1326" s="141">
        <v>53103.01499999997</v>
      </c>
      <c r="BB1326" s="141">
        <v>51390.169999999969</v>
      </c>
      <c r="BC1326" s="141">
        <v>49677.324999999968</v>
      </c>
      <c r="BD1326" s="141">
        <v>47964.479999999967</v>
      </c>
      <c r="BE1326" s="141">
        <v>46251.634999999966</v>
      </c>
      <c r="BF1326" s="141">
        <v>44538.789999999964</v>
      </c>
      <c r="BG1326" s="141">
        <v>42825.944999999963</v>
      </c>
      <c r="BH1326" s="141">
        <v>41113.099999999962</v>
      </c>
      <c r="BI1326" s="141">
        <v>39400.254999999961</v>
      </c>
      <c r="BJ1326" s="141">
        <v>37687.40999999996</v>
      </c>
      <c r="BK1326" s="141">
        <v>35974.564999999959</v>
      </c>
      <c r="BL1326" s="141">
        <v>34261.719999999958</v>
      </c>
      <c r="BM1326" s="141">
        <v>32548.874999999956</v>
      </c>
      <c r="BN1326" s="141">
        <v>30836.029999999955</v>
      </c>
      <c r="BO1326" s="141">
        <v>29123.184999999954</v>
      </c>
      <c r="BP1326" s="141">
        <v>27410.339999999953</v>
      </c>
    </row>
    <row r="1327" spans="4:68">
      <c r="D1327" s="174" t="s">
        <v>6553</v>
      </c>
      <c r="E1327" s="176">
        <v>83380</v>
      </c>
      <c r="F1327" s="174" t="s">
        <v>3420</v>
      </c>
      <c r="G1327" s="174" t="s">
        <v>6554</v>
      </c>
      <c r="H1327" s="174" t="s">
        <v>177</v>
      </c>
      <c r="I1327" s="174" t="s">
        <v>6555</v>
      </c>
      <c r="J1327" s="174" t="s">
        <v>6556</v>
      </c>
      <c r="K1327" s="174"/>
      <c r="L1327" s="174" t="s">
        <v>6062</v>
      </c>
      <c r="M1327" s="174" t="s">
        <v>6118</v>
      </c>
      <c r="N1327" s="176">
        <v>960</v>
      </c>
      <c r="O1327" s="174" t="s">
        <v>3407</v>
      </c>
      <c r="P1327" s="177">
        <v>33420</v>
      </c>
      <c r="Q1327" s="176">
        <v>264</v>
      </c>
      <c r="R1327" s="175">
        <v>22926.6</v>
      </c>
      <c r="S1327" s="175">
        <v>60453.4</v>
      </c>
      <c r="T1327" s="178">
        <v>0</v>
      </c>
      <c r="U1327" s="96">
        <v>2</v>
      </c>
      <c r="V1327" s="38" t="s">
        <v>112</v>
      </c>
      <c r="W1327" s="38"/>
      <c r="X1327" s="137">
        <v>1042.25</v>
      </c>
      <c r="Y1327" s="138">
        <v>62640</v>
      </c>
      <c r="Z1327" s="179">
        <v>58</v>
      </c>
      <c r="AA1327" s="139">
        <v>2071</v>
      </c>
      <c r="AB1327" s="131"/>
      <c r="AC1327" s="38"/>
      <c r="AD1327" s="140">
        <v>60453.4</v>
      </c>
      <c r="AE1327" s="141">
        <v>59411.15</v>
      </c>
      <c r="AF1327" s="141">
        <v>58368.9</v>
      </c>
      <c r="AG1327" s="141">
        <v>57326.65</v>
      </c>
      <c r="AH1327" s="141">
        <v>56284.4</v>
      </c>
      <c r="AI1327" s="141">
        <v>55242.15</v>
      </c>
      <c r="AJ1327" s="141">
        <v>54199.9</v>
      </c>
      <c r="AK1327" s="141">
        <v>53157.65</v>
      </c>
      <c r="AL1327" s="141">
        <v>52115.4</v>
      </c>
      <c r="AM1327" s="141">
        <v>51073.15</v>
      </c>
      <c r="AN1327" s="141">
        <v>50030.9</v>
      </c>
      <c r="AO1327" s="141">
        <v>48988.65</v>
      </c>
      <c r="AP1327" s="141">
        <v>47946.400000000001</v>
      </c>
      <c r="AQ1327" s="141">
        <v>46904.15</v>
      </c>
      <c r="AR1327" s="141">
        <v>45861.9</v>
      </c>
      <c r="AS1327" s="141">
        <v>44819.65</v>
      </c>
      <c r="AT1327" s="141">
        <v>43777.4</v>
      </c>
      <c r="AU1327" s="141">
        <v>42735.15</v>
      </c>
      <c r="AV1327" s="141">
        <v>41692.9</v>
      </c>
      <c r="AW1327" s="141">
        <v>40650.65</v>
      </c>
      <c r="AX1327" s="141">
        <v>39608.400000000001</v>
      </c>
      <c r="AY1327" s="141">
        <v>38566.15</v>
      </c>
      <c r="AZ1327" s="141">
        <v>37523.9</v>
      </c>
      <c r="BA1327" s="141">
        <v>36481.65</v>
      </c>
      <c r="BB1327" s="141">
        <v>35439.4</v>
      </c>
      <c r="BC1327" s="141">
        <v>34397.15</v>
      </c>
      <c r="BD1327" s="141">
        <v>33354.9</v>
      </c>
      <c r="BE1327" s="141">
        <v>32312.65</v>
      </c>
      <c r="BF1327" s="141">
        <v>31270.400000000001</v>
      </c>
      <c r="BG1327" s="141">
        <v>30228.15</v>
      </c>
      <c r="BH1327" s="141">
        <v>29185.9</v>
      </c>
      <c r="BI1327" s="141">
        <v>28143.65</v>
      </c>
      <c r="BJ1327" s="141">
        <v>27101.4</v>
      </c>
      <c r="BK1327" s="141">
        <v>26059.15</v>
      </c>
      <c r="BL1327" s="141">
        <v>25016.9</v>
      </c>
      <c r="BM1327" s="141">
        <v>23974.65</v>
      </c>
      <c r="BN1327" s="141">
        <v>22932.400000000001</v>
      </c>
      <c r="BO1327" s="141">
        <v>21890.15</v>
      </c>
      <c r="BP1327" s="141">
        <v>20847.900000000001</v>
      </c>
    </row>
    <row r="1328" spans="4:68">
      <c r="D1328" s="174" t="s">
        <v>6557</v>
      </c>
      <c r="E1328" s="176">
        <v>13690</v>
      </c>
      <c r="F1328" s="174" t="s">
        <v>3472</v>
      </c>
      <c r="G1328" s="174" t="s">
        <v>6554</v>
      </c>
      <c r="H1328" s="174" t="s">
        <v>177</v>
      </c>
      <c r="I1328" s="174" t="s">
        <v>6555</v>
      </c>
      <c r="J1328" s="174" t="s">
        <v>6558</v>
      </c>
      <c r="K1328" s="174"/>
      <c r="L1328" s="174" t="s">
        <v>6062</v>
      </c>
      <c r="M1328" s="174" t="s">
        <v>3575</v>
      </c>
      <c r="N1328" s="176">
        <v>960</v>
      </c>
      <c r="O1328" s="174" t="s">
        <v>3407</v>
      </c>
      <c r="P1328" s="177">
        <v>33420</v>
      </c>
      <c r="Q1328" s="176">
        <v>264</v>
      </c>
      <c r="R1328" s="175">
        <v>3764.2</v>
      </c>
      <c r="S1328" s="175">
        <v>9925.7999999999993</v>
      </c>
      <c r="T1328" s="178">
        <v>0</v>
      </c>
      <c r="U1328" s="96">
        <v>2</v>
      </c>
      <c r="V1328" s="38" t="s">
        <v>112</v>
      </c>
      <c r="W1328" s="38"/>
      <c r="X1328" s="137">
        <v>171.125</v>
      </c>
      <c r="Y1328" s="138">
        <v>62640</v>
      </c>
      <c r="Z1328" s="179">
        <v>58</v>
      </c>
      <c r="AA1328" s="139">
        <v>2071</v>
      </c>
      <c r="AB1328" s="131"/>
      <c r="AC1328" s="38"/>
      <c r="AD1328" s="140">
        <v>9925.7999999999993</v>
      </c>
      <c r="AE1328" s="141">
        <v>9754.6749999999993</v>
      </c>
      <c r="AF1328" s="141">
        <v>9583.5499999999993</v>
      </c>
      <c r="AG1328" s="141">
        <v>9412.4249999999993</v>
      </c>
      <c r="AH1328" s="141">
        <v>9241.2999999999993</v>
      </c>
      <c r="AI1328" s="141">
        <v>9070.1749999999993</v>
      </c>
      <c r="AJ1328" s="141">
        <v>8899.0499999999993</v>
      </c>
      <c r="AK1328" s="141">
        <v>8727.9249999999993</v>
      </c>
      <c r="AL1328" s="141">
        <v>8556.7999999999993</v>
      </c>
      <c r="AM1328" s="141">
        <v>8385.6749999999993</v>
      </c>
      <c r="AN1328" s="141">
        <v>8214.5499999999993</v>
      </c>
      <c r="AO1328" s="141">
        <v>8043.4249999999993</v>
      </c>
      <c r="AP1328" s="141">
        <v>7872.2999999999993</v>
      </c>
      <c r="AQ1328" s="141">
        <v>7701.1749999999993</v>
      </c>
      <c r="AR1328" s="141">
        <v>7530.0499999999993</v>
      </c>
      <c r="AS1328" s="141">
        <v>7358.9249999999993</v>
      </c>
      <c r="AT1328" s="141">
        <v>7187.7999999999993</v>
      </c>
      <c r="AU1328" s="141">
        <v>7016.6749999999993</v>
      </c>
      <c r="AV1328" s="141">
        <v>6845.5499999999993</v>
      </c>
      <c r="AW1328" s="141">
        <v>6674.4249999999993</v>
      </c>
      <c r="AX1328" s="141">
        <v>6503.2999999999993</v>
      </c>
      <c r="AY1328" s="141">
        <v>6332.1749999999993</v>
      </c>
      <c r="AZ1328" s="141">
        <v>6161.0499999999993</v>
      </c>
      <c r="BA1328" s="141">
        <v>5989.9249999999993</v>
      </c>
      <c r="BB1328" s="141">
        <v>5818.7999999999993</v>
      </c>
      <c r="BC1328" s="141">
        <v>5647.6749999999993</v>
      </c>
      <c r="BD1328" s="141">
        <v>5476.5499999999993</v>
      </c>
      <c r="BE1328" s="141">
        <v>5305.4249999999993</v>
      </c>
      <c r="BF1328" s="141">
        <v>5134.2999999999993</v>
      </c>
      <c r="BG1328" s="141">
        <v>4963.1749999999993</v>
      </c>
      <c r="BH1328" s="141">
        <v>4792.0499999999993</v>
      </c>
      <c r="BI1328" s="141">
        <v>4620.9249999999993</v>
      </c>
      <c r="BJ1328" s="141">
        <v>4449.7999999999993</v>
      </c>
      <c r="BK1328" s="141">
        <v>4278.6749999999993</v>
      </c>
      <c r="BL1328" s="141">
        <v>4107.5499999999993</v>
      </c>
      <c r="BM1328" s="141">
        <v>3936.4249999999993</v>
      </c>
      <c r="BN1328" s="141">
        <v>3765.2999999999993</v>
      </c>
      <c r="BO1328" s="141">
        <v>3594.1749999999993</v>
      </c>
      <c r="BP1328" s="141">
        <v>3423.0499999999993</v>
      </c>
    </row>
    <row r="1329" spans="4:68">
      <c r="D1329" s="174" t="s">
        <v>6559</v>
      </c>
      <c r="E1329" s="175">
        <v>383909.81</v>
      </c>
      <c r="F1329" s="174" t="s">
        <v>3426</v>
      </c>
      <c r="G1329" s="174" t="s">
        <v>6554</v>
      </c>
      <c r="H1329" s="174" t="s">
        <v>177</v>
      </c>
      <c r="I1329" s="174" t="s">
        <v>6555</v>
      </c>
      <c r="J1329" s="174" t="s">
        <v>6560</v>
      </c>
      <c r="K1329" s="174"/>
      <c r="L1329" s="174" t="s">
        <v>6062</v>
      </c>
      <c r="M1329" s="174" t="s">
        <v>6118</v>
      </c>
      <c r="N1329" s="176">
        <v>960</v>
      </c>
      <c r="O1329" s="174" t="s">
        <v>3407</v>
      </c>
      <c r="P1329" s="177">
        <v>33420</v>
      </c>
      <c r="Q1329" s="176">
        <v>264</v>
      </c>
      <c r="R1329" s="175">
        <v>105561.83</v>
      </c>
      <c r="S1329" s="175">
        <v>278347.98</v>
      </c>
      <c r="T1329" s="178">
        <v>0</v>
      </c>
      <c r="U1329" s="96">
        <v>2</v>
      </c>
      <c r="V1329" s="38" t="s">
        <v>112</v>
      </c>
      <c r="W1329" s="38"/>
      <c r="X1329" s="137">
        <v>4798.872625</v>
      </c>
      <c r="Y1329" s="138">
        <v>62640</v>
      </c>
      <c r="Z1329" s="179">
        <v>58</v>
      </c>
      <c r="AA1329" s="139">
        <v>2071</v>
      </c>
      <c r="AB1329" s="131"/>
      <c r="AC1329" s="38"/>
      <c r="AD1329" s="140">
        <v>278347.98</v>
      </c>
      <c r="AE1329" s="141">
        <v>273549.10737499996</v>
      </c>
      <c r="AF1329" s="141">
        <v>268750.23474999995</v>
      </c>
      <c r="AG1329" s="141">
        <v>263951.36212499993</v>
      </c>
      <c r="AH1329" s="141">
        <v>259152.48949999994</v>
      </c>
      <c r="AI1329" s="141">
        <v>254353.61687499995</v>
      </c>
      <c r="AJ1329" s="141">
        <v>249554.74424999996</v>
      </c>
      <c r="AK1329" s="141">
        <v>244755.87162499997</v>
      </c>
      <c r="AL1329" s="141">
        <v>239956.99899999998</v>
      </c>
      <c r="AM1329" s="141">
        <v>235158.12637499999</v>
      </c>
      <c r="AN1329" s="141">
        <v>230359.25375</v>
      </c>
      <c r="AO1329" s="141">
        <v>225560.38112500001</v>
      </c>
      <c r="AP1329" s="141">
        <v>220761.50850000003</v>
      </c>
      <c r="AQ1329" s="141">
        <v>215962.63587500004</v>
      </c>
      <c r="AR1329" s="141">
        <v>211163.76325000005</v>
      </c>
      <c r="AS1329" s="141">
        <v>206364.89062500006</v>
      </c>
      <c r="AT1329" s="141">
        <v>201566.01800000007</v>
      </c>
      <c r="AU1329" s="141">
        <v>196767.14537500008</v>
      </c>
      <c r="AV1329" s="141">
        <v>191968.27275000009</v>
      </c>
      <c r="AW1329" s="141">
        <v>187169.4001250001</v>
      </c>
      <c r="AX1329" s="141">
        <v>182370.52750000011</v>
      </c>
      <c r="AY1329" s="141">
        <v>177571.65487500012</v>
      </c>
      <c r="AZ1329" s="141">
        <v>172772.78225000013</v>
      </c>
      <c r="BA1329" s="141">
        <v>167973.90962500015</v>
      </c>
      <c r="BB1329" s="141">
        <v>163175.03700000016</v>
      </c>
      <c r="BC1329" s="141">
        <v>158376.16437500017</v>
      </c>
      <c r="BD1329" s="141">
        <v>153577.29175000018</v>
      </c>
      <c r="BE1329" s="141">
        <v>148778.41912500019</v>
      </c>
      <c r="BF1329" s="141">
        <v>143979.5465000002</v>
      </c>
      <c r="BG1329" s="141">
        <v>139180.67387500021</v>
      </c>
      <c r="BH1329" s="141">
        <v>134381.80125000022</v>
      </c>
      <c r="BI1329" s="141">
        <v>129582.92862500022</v>
      </c>
      <c r="BJ1329" s="141">
        <v>124784.05600000022</v>
      </c>
      <c r="BK1329" s="141">
        <v>119985.18337500021</v>
      </c>
      <c r="BL1329" s="141">
        <v>115186.31075000021</v>
      </c>
      <c r="BM1329" s="141">
        <v>110387.4381250002</v>
      </c>
      <c r="BN1329" s="141">
        <v>105588.5655000002</v>
      </c>
      <c r="BO1329" s="141">
        <v>100789.6928750002</v>
      </c>
      <c r="BP1329" s="141">
        <v>95990.820250000193</v>
      </c>
    </row>
    <row r="1330" spans="4:68">
      <c r="D1330" s="174" t="s">
        <v>6561</v>
      </c>
      <c r="E1330" s="175">
        <v>194594.7</v>
      </c>
      <c r="F1330" s="174" t="s">
        <v>3464</v>
      </c>
      <c r="G1330" s="174" t="s">
        <v>6554</v>
      </c>
      <c r="H1330" s="174" t="s">
        <v>177</v>
      </c>
      <c r="I1330" s="174" t="s">
        <v>6555</v>
      </c>
      <c r="J1330" s="174" t="s">
        <v>6562</v>
      </c>
      <c r="K1330" s="174"/>
      <c r="L1330" s="174" t="s">
        <v>6062</v>
      </c>
      <c r="M1330" s="174" t="s">
        <v>3575</v>
      </c>
      <c r="N1330" s="176">
        <v>960</v>
      </c>
      <c r="O1330" s="174" t="s">
        <v>3407</v>
      </c>
      <c r="P1330" s="177">
        <v>33420</v>
      </c>
      <c r="Q1330" s="176">
        <v>264</v>
      </c>
      <c r="R1330" s="175">
        <v>53506.73</v>
      </c>
      <c r="S1330" s="175">
        <v>141087.97</v>
      </c>
      <c r="T1330" s="178">
        <v>0</v>
      </c>
      <c r="U1330" s="96">
        <v>2</v>
      </c>
      <c r="V1330" s="38" t="s">
        <v>112</v>
      </c>
      <c r="W1330" s="38"/>
      <c r="X1330" s="137">
        <v>2432.4337500000001</v>
      </c>
      <c r="Y1330" s="138">
        <v>62640</v>
      </c>
      <c r="Z1330" s="179">
        <v>58</v>
      </c>
      <c r="AA1330" s="139">
        <v>2071</v>
      </c>
      <c r="AB1330" s="131"/>
      <c r="AC1330" s="38"/>
      <c r="AD1330" s="140">
        <v>141087.97</v>
      </c>
      <c r="AE1330" s="141">
        <v>138655.53625</v>
      </c>
      <c r="AF1330" s="141">
        <v>136223.10250000001</v>
      </c>
      <c r="AG1330" s="141">
        <v>133790.66875000001</v>
      </c>
      <c r="AH1330" s="141">
        <v>131358.23500000002</v>
      </c>
      <c r="AI1330" s="141">
        <v>128925.80125000002</v>
      </c>
      <c r="AJ1330" s="141">
        <v>126493.36750000002</v>
      </c>
      <c r="AK1330" s="141">
        <v>124060.93375000003</v>
      </c>
      <c r="AL1330" s="141">
        <v>121628.50000000003</v>
      </c>
      <c r="AM1330" s="141">
        <v>119196.06625000003</v>
      </c>
      <c r="AN1330" s="141">
        <v>116763.63250000004</v>
      </c>
      <c r="AO1330" s="141">
        <v>114331.19875000004</v>
      </c>
      <c r="AP1330" s="141">
        <v>111898.76500000004</v>
      </c>
      <c r="AQ1330" s="141">
        <v>109466.33125000005</v>
      </c>
      <c r="AR1330" s="141">
        <v>107033.89750000005</v>
      </c>
      <c r="AS1330" s="141">
        <v>104601.46375000005</v>
      </c>
      <c r="AT1330" s="141">
        <v>102169.03000000006</v>
      </c>
      <c r="AU1330" s="141">
        <v>99736.596250000061</v>
      </c>
      <c r="AV1330" s="141">
        <v>97304.162500000064</v>
      </c>
      <c r="AW1330" s="141">
        <v>94871.728750000068</v>
      </c>
      <c r="AX1330" s="141">
        <v>92439.295000000071</v>
      </c>
      <c r="AY1330" s="141">
        <v>90006.861250000075</v>
      </c>
      <c r="AZ1330" s="141">
        <v>87574.427500000078</v>
      </c>
      <c r="BA1330" s="141">
        <v>85141.993750000081</v>
      </c>
      <c r="BB1330" s="141">
        <v>82709.560000000085</v>
      </c>
      <c r="BC1330" s="141">
        <v>80277.126250000088</v>
      </c>
      <c r="BD1330" s="141">
        <v>77844.692500000092</v>
      </c>
      <c r="BE1330" s="141">
        <v>75412.258750000095</v>
      </c>
      <c r="BF1330" s="141">
        <v>72979.825000000099</v>
      </c>
      <c r="BG1330" s="141">
        <v>70547.391250000102</v>
      </c>
      <c r="BH1330" s="141">
        <v>68114.957500000106</v>
      </c>
      <c r="BI1330" s="141">
        <v>65682.523750000109</v>
      </c>
      <c r="BJ1330" s="141">
        <v>63250.090000000113</v>
      </c>
      <c r="BK1330" s="141">
        <v>60817.656250000116</v>
      </c>
      <c r="BL1330" s="141">
        <v>58385.22250000012</v>
      </c>
      <c r="BM1330" s="141">
        <v>55952.788750000123</v>
      </c>
      <c r="BN1330" s="141">
        <v>53520.355000000127</v>
      </c>
      <c r="BO1330" s="141">
        <v>51087.92125000013</v>
      </c>
      <c r="BP1330" s="141">
        <v>48655.487500000134</v>
      </c>
    </row>
    <row r="1331" spans="4:68">
      <c r="D1331" s="174" t="s">
        <v>6563</v>
      </c>
      <c r="E1331" s="175">
        <v>54579.07</v>
      </c>
      <c r="F1331" s="174" t="s">
        <v>3486</v>
      </c>
      <c r="G1331" s="174" t="s">
        <v>6554</v>
      </c>
      <c r="H1331" s="174" t="s">
        <v>177</v>
      </c>
      <c r="I1331" s="174" t="s">
        <v>6555</v>
      </c>
      <c r="J1331" s="174" t="s">
        <v>6562</v>
      </c>
      <c r="K1331" s="174"/>
      <c r="L1331" s="174" t="s">
        <v>6062</v>
      </c>
      <c r="M1331" s="174" t="s">
        <v>3575</v>
      </c>
      <c r="N1331" s="176">
        <v>960</v>
      </c>
      <c r="O1331" s="174" t="s">
        <v>3407</v>
      </c>
      <c r="P1331" s="177">
        <v>33420</v>
      </c>
      <c r="Q1331" s="176">
        <v>264</v>
      </c>
      <c r="R1331" s="175">
        <v>15007.23</v>
      </c>
      <c r="S1331" s="175">
        <v>39571.839999999997</v>
      </c>
      <c r="T1331" s="178">
        <v>0</v>
      </c>
      <c r="U1331" s="96">
        <v>2</v>
      </c>
      <c r="V1331" s="38" t="s">
        <v>112</v>
      </c>
      <c r="W1331" s="38"/>
      <c r="X1331" s="137">
        <v>682.23837500000002</v>
      </c>
      <c r="Y1331" s="138">
        <v>62640</v>
      </c>
      <c r="Z1331" s="179">
        <v>58</v>
      </c>
      <c r="AA1331" s="139">
        <v>2071</v>
      </c>
      <c r="AB1331" s="131"/>
      <c r="AC1331" s="38"/>
      <c r="AD1331" s="140">
        <v>39571.839999999997</v>
      </c>
      <c r="AE1331" s="141">
        <v>38889.601624999996</v>
      </c>
      <c r="AF1331" s="141">
        <v>38207.363249999995</v>
      </c>
      <c r="AG1331" s="141">
        <v>37525.124874999994</v>
      </c>
      <c r="AH1331" s="141">
        <v>36842.886499999993</v>
      </c>
      <c r="AI1331" s="141">
        <v>36160.648124999992</v>
      </c>
      <c r="AJ1331" s="141">
        <v>35478.409749999992</v>
      </c>
      <c r="AK1331" s="141">
        <v>34796.171374999991</v>
      </c>
      <c r="AL1331" s="141">
        <v>34113.93299999999</v>
      </c>
      <c r="AM1331" s="141">
        <v>33431.694624999989</v>
      </c>
      <c r="AN1331" s="141">
        <v>32749.456249999988</v>
      </c>
      <c r="AO1331" s="141">
        <v>32067.217874999988</v>
      </c>
      <c r="AP1331" s="141">
        <v>31384.979499999987</v>
      </c>
      <c r="AQ1331" s="141">
        <v>30702.741124999986</v>
      </c>
      <c r="AR1331" s="141">
        <v>30020.502749999985</v>
      </c>
      <c r="AS1331" s="141">
        <v>29338.264374999984</v>
      </c>
      <c r="AT1331" s="141">
        <v>28656.025999999983</v>
      </c>
      <c r="AU1331" s="141">
        <v>27973.787624999983</v>
      </c>
      <c r="AV1331" s="141">
        <v>27291.549249999982</v>
      </c>
      <c r="AW1331" s="141">
        <v>26609.310874999981</v>
      </c>
      <c r="AX1331" s="141">
        <v>25927.07249999998</v>
      </c>
      <c r="AY1331" s="141">
        <v>25244.834124999979</v>
      </c>
      <c r="AZ1331" s="141">
        <v>24562.595749999979</v>
      </c>
      <c r="BA1331" s="141">
        <v>23880.357374999978</v>
      </c>
      <c r="BB1331" s="141">
        <v>23198.118999999977</v>
      </c>
      <c r="BC1331" s="141">
        <v>22515.880624999976</v>
      </c>
      <c r="BD1331" s="141">
        <v>21833.642249999975</v>
      </c>
      <c r="BE1331" s="141">
        <v>21151.403874999975</v>
      </c>
      <c r="BF1331" s="141">
        <v>20469.165499999974</v>
      </c>
      <c r="BG1331" s="141">
        <v>19786.927124999973</v>
      </c>
      <c r="BH1331" s="141">
        <v>19104.688749999972</v>
      </c>
      <c r="BI1331" s="141">
        <v>18422.450374999971</v>
      </c>
      <c r="BJ1331" s="141">
        <v>17740.21199999997</v>
      </c>
      <c r="BK1331" s="141">
        <v>17057.97362499997</v>
      </c>
      <c r="BL1331" s="141">
        <v>16375.735249999969</v>
      </c>
      <c r="BM1331" s="141">
        <v>15693.496874999968</v>
      </c>
      <c r="BN1331" s="141">
        <v>15011.258499999967</v>
      </c>
      <c r="BO1331" s="141">
        <v>14329.020124999966</v>
      </c>
      <c r="BP1331" s="141">
        <v>13646.781749999966</v>
      </c>
    </row>
    <row r="1332" spans="4:68">
      <c r="D1332" s="174" t="s">
        <v>6564</v>
      </c>
      <c r="E1332" s="176">
        <v>15531</v>
      </c>
      <c r="F1332" s="174" t="s">
        <v>3472</v>
      </c>
      <c r="G1332" s="174" t="s">
        <v>6565</v>
      </c>
      <c r="H1332" s="174" t="s">
        <v>177</v>
      </c>
      <c r="I1332" s="174" t="s">
        <v>3098</v>
      </c>
      <c r="J1332" s="174" t="s">
        <v>6566</v>
      </c>
      <c r="K1332" s="174"/>
      <c r="L1332" s="174" t="s">
        <v>3509</v>
      </c>
      <c r="M1332" s="174" t="s">
        <v>6122</v>
      </c>
      <c r="N1332" s="176">
        <v>960</v>
      </c>
      <c r="O1332" s="174" t="s">
        <v>3407</v>
      </c>
      <c r="P1332" s="177">
        <v>31959</v>
      </c>
      <c r="Q1332" s="176">
        <v>312</v>
      </c>
      <c r="R1332" s="175">
        <v>5046.93</v>
      </c>
      <c r="S1332" s="175">
        <v>10484.07</v>
      </c>
      <c r="T1332" s="178">
        <v>0</v>
      </c>
      <c r="U1332" s="96">
        <v>2</v>
      </c>
      <c r="V1332" s="38" t="s">
        <v>112</v>
      </c>
      <c r="W1332" s="38"/>
      <c r="X1332" s="137">
        <v>194.13750000000002</v>
      </c>
      <c r="Y1332" s="138">
        <v>61179</v>
      </c>
      <c r="Z1332" s="179">
        <v>54</v>
      </c>
      <c r="AA1332" s="139">
        <v>2067</v>
      </c>
      <c r="AB1332" s="131"/>
      <c r="AC1332" s="38"/>
      <c r="AD1332" s="140">
        <v>10484.07</v>
      </c>
      <c r="AE1332" s="141">
        <v>10289.932499999999</v>
      </c>
      <c r="AF1332" s="141">
        <v>10095.794999999998</v>
      </c>
      <c r="AG1332" s="141">
        <v>9901.6574999999975</v>
      </c>
      <c r="AH1332" s="141">
        <v>9707.5199999999968</v>
      </c>
      <c r="AI1332" s="141">
        <v>9513.3824999999961</v>
      </c>
      <c r="AJ1332" s="141">
        <v>9319.2449999999953</v>
      </c>
      <c r="AK1332" s="141">
        <v>9125.1074999999946</v>
      </c>
      <c r="AL1332" s="141">
        <v>8930.9699999999939</v>
      </c>
      <c r="AM1332" s="141">
        <v>8736.8324999999932</v>
      </c>
      <c r="AN1332" s="141">
        <v>8542.6949999999924</v>
      </c>
      <c r="AO1332" s="141">
        <v>8348.5574999999917</v>
      </c>
      <c r="AP1332" s="141">
        <v>8154.4199999999919</v>
      </c>
      <c r="AQ1332" s="141">
        <v>7960.2824999999921</v>
      </c>
      <c r="AR1332" s="141">
        <v>7766.1449999999923</v>
      </c>
      <c r="AS1332" s="141">
        <v>7572.0074999999924</v>
      </c>
      <c r="AT1332" s="141">
        <v>7377.8699999999926</v>
      </c>
      <c r="AU1332" s="141">
        <v>7183.7324999999928</v>
      </c>
      <c r="AV1332" s="141">
        <v>6989.594999999993</v>
      </c>
      <c r="AW1332" s="141">
        <v>6795.4574999999932</v>
      </c>
      <c r="AX1332" s="141">
        <v>6601.3199999999933</v>
      </c>
      <c r="AY1332" s="141">
        <v>6407.1824999999935</v>
      </c>
      <c r="AZ1332" s="141">
        <v>6213.0449999999937</v>
      </c>
      <c r="BA1332" s="141">
        <v>6018.9074999999939</v>
      </c>
      <c r="BB1332" s="141">
        <v>5824.7699999999941</v>
      </c>
      <c r="BC1332" s="141">
        <v>5630.6324999999943</v>
      </c>
      <c r="BD1332" s="141">
        <v>5436.4949999999944</v>
      </c>
      <c r="BE1332" s="141">
        <v>5242.3574999999946</v>
      </c>
      <c r="BF1332" s="141">
        <v>5048.2199999999948</v>
      </c>
      <c r="BG1332" s="141">
        <v>4854.082499999995</v>
      </c>
      <c r="BH1332" s="141">
        <v>4659.9449999999952</v>
      </c>
      <c r="BI1332" s="141">
        <v>4465.8074999999953</v>
      </c>
      <c r="BJ1332" s="141">
        <v>4271.6699999999955</v>
      </c>
      <c r="BK1332" s="141">
        <v>4077.5324999999957</v>
      </c>
      <c r="BL1332" s="141">
        <v>3883.3949999999959</v>
      </c>
      <c r="BM1332" s="141">
        <v>3689.2574999999961</v>
      </c>
      <c r="BN1332" s="141">
        <v>3495.1199999999963</v>
      </c>
      <c r="BO1332" s="141">
        <v>3300.9824999999964</v>
      </c>
      <c r="BP1332" s="141">
        <v>3106.8449999999966</v>
      </c>
    </row>
    <row r="1333" spans="4:68">
      <c r="D1333" s="174" t="s">
        <v>6567</v>
      </c>
      <c r="E1333" s="175">
        <v>228276.63</v>
      </c>
      <c r="F1333" s="174" t="s">
        <v>3464</v>
      </c>
      <c r="G1333" s="174" t="s">
        <v>6565</v>
      </c>
      <c r="H1333" s="174" t="s">
        <v>177</v>
      </c>
      <c r="I1333" s="174" t="s">
        <v>3098</v>
      </c>
      <c r="J1333" s="174" t="s">
        <v>6568</v>
      </c>
      <c r="K1333" s="174"/>
      <c r="L1333" s="174" t="s">
        <v>3509</v>
      </c>
      <c r="M1333" s="174" t="s">
        <v>6122</v>
      </c>
      <c r="N1333" s="176">
        <v>960</v>
      </c>
      <c r="O1333" s="174" t="s">
        <v>3407</v>
      </c>
      <c r="P1333" s="177">
        <v>31959</v>
      </c>
      <c r="Q1333" s="176">
        <v>312</v>
      </c>
      <c r="R1333" s="175">
        <v>74181.87</v>
      </c>
      <c r="S1333" s="175">
        <v>154094.76</v>
      </c>
      <c r="T1333" s="178">
        <v>0</v>
      </c>
      <c r="U1333" s="96">
        <v>2</v>
      </c>
      <c r="V1333" s="38" t="s">
        <v>112</v>
      </c>
      <c r="W1333" s="38"/>
      <c r="X1333" s="137">
        <v>2853.4578750000001</v>
      </c>
      <c r="Y1333" s="138">
        <v>61179</v>
      </c>
      <c r="Z1333" s="179">
        <v>54</v>
      </c>
      <c r="AA1333" s="139">
        <v>2067</v>
      </c>
      <c r="AB1333" s="131"/>
      <c r="AC1333" s="38"/>
      <c r="AD1333" s="140">
        <v>154094.76</v>
      </c>
      <c r="AE1333" s="141">
        <v>151241.30212500002</v>
      </c>
      <c r="AF1333" s="141">
        <v>148387.84425000002</v>
      </c>
      <c r="AG1333" s="141">
        <v>145534.38637500003</v>
      </c>
      <c r="AH1333" s="141">
        <v>142680.92850000004</v>
      </c>
      <c r="AI1333" s="141">
        <v>139827.47062500005</v>
      </c>
      <c r="AJ1333" s="141">
        <v>136974.01275000005</v>
      </c>
      <c r="AK1333" s="141">
        <v>134120.55487500006</v>
      </c>
      <c r="AL1333" s="141">
        <v>131267.09700000007</v>
      </c>
      <c r="AM1333" s="141">
        <v>128413.63912500007</v>
      </c>
      <c r="AN1333" s="141">
        <v>125560.18125000008</v>
      </c>
      <c r="AO1333" s="141">
        <v>122706.72337500009</v>
      </c>
      <c r="AP1333" s="141">
        <v>119853.2655000001</v>
      </c>
      <c r="AQ1333" s="141">
        <v>116999.8076250001</v>
      </c>
      <c r="AR1333" s="141">
        <v>114146.34975000011</v>
      </c>
      <c r="AS1333" s="141">
        <v>111292.89187500012</v>
      </c>
      <c r="AT1333" s="141">
        <v>108439.43400000012</v>
      </c>
      <c r="AU1333" s="141">
        <v>105585.97612500013</v>
      </c>
      <c r="AV1333" s="141">
        <v>102732.51825000014</v>
      </c>
      <c r="AW1333" s="141">
        <v>99879.060375000146</v>
      </c>
      <c r="AX1333" s="141">
        <v>97025.602500000154</v>
      </c>
      <c r="AY1333" s="141">
        <v>94172.144625000161</v>
      </c>
      <c r="AZ1333" s="141">
        <v>91318.686750000168</v>
      </c>
      <c r="BA1333" s="141">
        <v>88465.228875000175</v>
      </c>
      <c r="BB1333" s="141">
        <v>85611.771000000183</v>
      </c>
      <c r="BC1333" s="141">
        <v>82758.31312500019</v>
      </c>
      <c r="BD1333" s="141">
        <v>79904.855250000197</v>
      </c>
      <c r="BE1333" s="141">
        <v>77051.397375000204</v>
      </c>
      <c r="BF1333" s="141">
        <v>74197.939500000211</v>
      </c>
      <c r="BG1333" s="141">
        <v>71344.481625000219</v>
      </c>
      <c r="BH1333" s="141">
        <v>68491.023750000226</v>
      </c>
      <c r="BI1333" s="141">
        <v>65637.565875000233</v>
      </c>
      <c r="BJ1333" s="141">
        <v>62784.108000000233</v>
      </c>
      <c r="BK1333" s="141">
        <v>59930.650125000233</v>
      </c>
      <c r="BL1333" s="141">
        <v>57077.192250000233</v>
      </c>
      <c r="BM1333" s="141">
        <v>54223.734375000233</v>
      </c>
      <c r="BN1333" s="141">
        <v>51370.276500000233</v>
      </c>
      <c r="BO1333" s="141">
        <v>48516.818625000233</v>
      </c>
      <c r="BP1333" s="141">
        <v>45663.360750000233</v>
      </c>
    </row>
    <row r="1334" spans="4:68">
      <c r="D1334" s="174" t="s">
        <v>6569</v>
      </c>
      <c r="E1334" s="176">
        <v>806</v>
      </c>
      <c r="F1334" s="174" t="s">
        <v>3420</v>
      </c>
      <c r="G1334" s="174" t="s">
        <v>6570</v>
      </c>
      <c r="H1334" s="174" t="s">
        <v>177</v>
      </c>
      <c r="I1334" s="174" t="s">
        <v>6571</v>
      </c>
      <c r="J1334" s="174" t="s">
        <v>6572</v>
      </c>
      <c r="K1334" s="174"/>
      <c r="L1334" s="174" t="s">
        <v>6062</v>
      </c>
      <c r="M1334" s="174" t="s">
        <v>6122</v>
      </c>
      <c r="N1334" s="176">
        <v>960</v>
      </c>
      <c r="O1334" s="174" t="s">
        <v>3407</v>
      </c>
      <c r="P1334" s="177">
        <v>32325</v>
      </c>
      <c r="Q1334" s="176">
        <v>300</v>
      </c>
      <c r="R1334" s="175">
        <v>251.78</v>
      </c>
      <c r="S1334" s="175">
        <v>554.22</v>
      </c>
      <c r="T1334" s="178">
        <v>0</v>
      </c>
      <c r="U1334" s="96">
        <v>2</v>
      </c>
      <c r="V1334" s="38" t="s">
        <v>112</v>
      </c>
      <c r="W1334" s="38"/>
      <c r="X1334" s="137">
        <v>10.074999999999999</v>
      </c>
      <c r="Y1334" s="138">
        <v>61545</v>
      </c>
      <c r="Z1334" s="179">
        <v>55</v>
      </c>
      <c r="AA1334" s="139">
        <v>2068</v>
      </c>
      <c r="AB1334" s="131"/>
      <c r="AC1334" s="38"/>
      <c r="AD1334" s="140">
        <v>554.22</v>
      </c>
      <c r="AE1334" s="141">
        <v>544.14499999999998</v>
      </c>
      <c r="AF1334" s="141">
        <v>534.06999999999994</v>
      </c>
      <c r="AG1334" s="141">
        <v>523.99499999999989</v>
      </c>
      <c r="AH1334" s="141">
        <v>513.91999999999985</v>
      </c>
      <c r="AI1334" s="141">
        <v>503.84499999999986</v>
      </c>
      <c r="AJ1334" s="141">
        <v>493.76999999999987</v>
      </c>
      <c r="AK1334" s="141">
        <v>483.69499999999988</v>
      </c>
      <c r="AL1334" s="141">
        <v>473.61999999999989</v>
      </c>
      <c r="AM1334" s="141">
        <v>463.5449999999999</v>
      </c>
      <c r="AN1334" s="141">
        <v>453.46999999999991</v>
      </c>
      <c r="AO1334" s="141">
        <v>443.39499999999992</v>
      </c>
      <c r="AP1334" s="141">
        <v>433.31999999999994</v>
      </c>
      <c r="AQ1334" s="141">
        <v>423.24499999999995</v>
      </c>
      <c r="AR1334" s="141">
        <v>413.16999999999996</v>
      </c>
      <c r="AS1334" s="141">
        <v>403.09499999999997</v>
      </c>
      <c r="AT1334" s="141">
        <v>393.02</v>
      </c>
      <c r="AU1334" s="141">
        <v>382.94499999999999</v>
      </c>
      <c r="AV1334" s="141">
        <v>372.87</v>
      </c>
      <c r="AW1334" s="141">
        <v>362.79500000000002</v>
      </c>
      <c r="AX1334" s="141">
        <v>352.72</v>
      </c>
      <c r="AY1334" s="141">
        <v>342.64500000000004</v>
      </c>
      <c r="AZ1334" s="141">
        <v>332.57000000000005</v>
      </c>
      <c r="BA1334" s="141">
        <v>322.49500000000006</v>
      </c>
      <c r="BB1334" s="141">
        <v>312.42000000000007</v>
      </c>
      <c r="BC1334" s="141">
        <v>302.34500000000008</v>
      </c>
      <c r="BD1334" s="141">
        <v>292.2700000000001</v>
      </c>
      <c r="BE1334" s="141">
        <v>282.19500000000011</v>
      </c>
      <c r="BF1334" s="141">
        <v>272.12000000000012</v>
      </c>
      <c r="BG1334" s="141">
        <v>262.04500000000013</v>
      </c>
      <c r="BH1334" s="141">
        <v>251.97000000000014</v>
      </c>
      <c r="BI1334" s="141">
        <v>241.89500000000015</v>
      </c>
      <c r="BJ1334" s="141">
        <v>231.82000000000016</v>
      </c>
      <c r="BK1334" s="141">
        <v>221.74500000000018</v>
      </c>
      <c r="BL1334" s="141">
        <v>211.67000000000019</v>
      </c>
      <c r="BM1334" s="141">
        <v>201.5950000000002</v>
      </c>
      <c r="BN1334" s="141">
        <v>191.52000000000021</v>
      </c>
      <c r="BO1334" s="141">
        <v>181.44500000000022</v>
      </c>
      <c r="BP1334" s="141">
        <v>171.37000000000023</v>
      </c>
    </row>
    <row r="1335" spans="4:68">
      <c r="D1335" s="174" t="s">
        <v>6573</v>
      </c>
      <c r="E1335" s="176">
        <v>915</v>
      </c>
      <c r="F1335" s="174" t="s">
        <v>3472</v>
      </c>
      <c r="G1335" s="174" t="s">
        <v>6570</v>
      </c>
      <c r="H1335" s="174" t="s">
        <v>177</v>
      </c>
      <c r="I1335" s="174" t="s">
        <v>6571</v>
      </c>
      <c r="J1335" s="174" t="s">
        <v>6572</v>
      </c>
      <c r="K1335" s="174"/>
      <c r="L1335" s="174" t="s">
        <v>6062</v>
      </c>
      <c r="M1335" s="174" t="s">
        <v>6122</v>
      </c>
      <c r="N1335" s="176">
        <v>960</v>
      </c>
      <c r="O1335" s="174" t="s">
        <v>3407</v>
      </c>
      <c r="P1335" s="177">
        <v>32325</v>
      </c>
      <c r="Q1335" s="176">
        <v>300</v>
      </c>
      <c r="R1335" s="175">
        <v>285.8</v>
      </c>
      <c r="S1335" s="175">
        <v>629.20000000000005</v>
      </c>
      <c r="T1335" s="178">
        <v>0</v>
      </c>
      <c r="U1335" s="96">
        <v>2</v>
      </c>
      <c r="V1335" s="38" t="s">
        <v>112</v>
      </c>
      <c r="W1335" s="38"/>
      <c r="X1335" s="137">
        <v>11.4375</v>
      </c>
      <c r="Y1335" s="138">
        <v>61545</v>
      </c>
      <c r="Z1335" s="179">
        <v>55</v>
      </c>
      <c r="AA1335" s="139">
        <v>2068</v>
      </c>
      <c r="AB1335" s="131"/>
      <c r="AC1335" s="38"/>
      <c r="AD1335" s="140">
        <v>629.20000000000005</v>
      </c>
      <c r="AE1335" s="141">
        <v>617.76250000000005</v>
      </c>
      <c r="AF1335" s="141">
        <v>606.32500000000005</v>
      </c>
      <c r="AG1335" s="141">
        <v>594.88750000000005</v>
      </c>
      <c r="AH1335" s="141">
        <v>583.45000000000005</v>
      </c>
      <c r="AI1335" s="141">
        <v>572.01250000000005</v>
      </c>
      <c r="AJ1335" s="141">
        <v>560.57500000000005</v>
      </c>
      <c r="AK1335" s="141">
        <v>549.13750000000005</v>
      </c>
      <c r="AL1335" s="141">
        <v>537.70000000000005</v>
      </c>
      <c r="AM1335" s="141">
        <v>526.26250000000005</v>
      </c>
      <c r="AN1335" s="141">
        <v>514.82500000000005</v>
      </c>
      <c r="AO1335" s="141">
        <v>503.38750000000005</v>
      </c>
      <c r="AP1335" s="141">
        <v>491.95000000000005</v>
      </c>
      <c r="AQ1335" s="141">
        <v>480.51250000000005</v>
      </c>
      <c r="AR1335" s="141">
        <v>469.07500000000005</v>
      </c>
      <c r="AS1335" s="141">
        <v>457.63750000000005</v>
      </c>
      <c r="AT1335" s="141">
        <v>446.20000000000005</v>
      </c>
      <c r="AU1335" s="141">
        <v>434.76250000000005</v>
      </c>
      <c r="AV1335" s="141">
        <v>423.32500000000005</v>
      </c>
      <c r="AW1335" s="141">
        <v>411.88750000000005</v>
      </c>
      <c r="AX1335" s="141">
        <v>400.45000000000005</v>
      </c>
      <c r="AY1335" s="141">
        <v>389.01250000000005</v>
      </c>
      <c r="AZ1335" s="141">
        <v>377.57500000000005</v>
      </c>
      <c r="BA1335" s="141">
        <v>366.13750000000005</v>
      </c>
      <c r="BB1335" s="141">
        <v>354.70000000000005</v>
      </c>
      <c r="BC1335" s="141">
        <v>343.26250000000005</v>
      </c>
      <c r="BD1335" s="141">
        <v>331.82500000000005</v>
      </c>
      <c r="BE1335" s="141">
        <v>320.38750000000005</v>
      </c>
      <c r="BF1335" s="141">
        <v>308.95000000000005</v>
      </c>
      <c r="BG1335" s="141">
        <v>297.51250000000005</v>
      </c>
      <c r="BH1335" s="141">
        <v>286.07500000000005</v>
      </c>
      <c r="BI1335" s="141">
        <v>274.63750000000005</v>
      </c>
      <c r="BJ1335" s="141">
        <v>263.20000000000005</v>
      </c>
      <c r="BK1335" s="141">
        <v>251.76250000000005</v>
      </c>
      <c r="BL1335" s="141">
        <v>240.32500000000005</v>
      </c>
      <c r="BM1335" s="141">
        <v>228.88750000000005</v>
      </c>
      <c r="BN1335" s="141">
        <v>217.45000000000005</v>
      </c>
      <c r="BO1335" s="141">
        <v>206.01250000000005</v>
      </c>
      <c r="BP1335" s="141">
        <v>194.57500000000005</v>
      </c>
    </row>
    <row r="1336" spans="4:68">
      <c r="D1336" s="174" t="s">
        <v>6574</v>
      </c>
      <c r="E1336" s="175">
        <v>29223.96</v>
      </c>
      <c r="F1336" s="174" t="s">
        <v>3464</v>
      </c>
      <c r="G1336" s="174" t="s">
        <v>6570</v>
      </c>
      <c r="H1336" s="174" t="s">
        <v>177</v>
      </c>
      <c r="I1336" s="174" t="s">
        <v>6571</v>
      </c>
      <c r="J1336" s="174" t="s">
        <v>6575</v>
      </c>
      <c r="K1336" s="174"/>
      <c r="L1336" s="174" t="s">
        <v>6062</v>
      </c>
      <c r="M1336" s="174" t="s">
        <v>6122</v>
      </c>
      <c r="N1336" s="176">
        <v>960</v>
      </c>
      <c r="O1336" s="174" t="s">
        <v>3407</v>
      </c>
      <c r="P1336" s="177">
        <v>32325</v>
      </c>
      <c r="Q1336" s="176">
        <v>300</v>
      </c>
      <c r="R1336" s="175">
        <v>9131.34</v>
      </c>
      <c r="S1336" s="175">
        <v>20092.62</v>
      </c>
      <c r="T1336" s="178">
        <v>0</v>
      </c>
      <c r="U1336" s="96">
        <v>2</v>
      </c>
      <c r="V1336" s="38" t="s">
        <v>112</v>
      </c>
      <c r="W1336" s="38"/>
      <c r="X1336" s="137">
        <v>365.29949999999997</v>
      </c>
      <c r="Y1336" s="138">
        <v>61545</v>
      </c>
      <c r="Z1336" s="179">
        <v>55</v>
      </c>
      <c r="AA1336" s="139">
        <v>2068</v>
      </c>
      <c r="AB1336" s="131"/>
      <c r="AC1336" s="38"/>
      <c r="AD1336" s="140">
        <v>20092.62</v>
      </c>
      <c r="AE1336" s="141">
        <v>19727.320499999998</v>
      </c>
      <c r="AF1336" s="141">
        <v>19362.020999999997</v>
      </c>
      <c r="AG1336" s="141">
        <v>18996.721499999996</v>
      </c>
      <c r="AH1336" s="141">
        <v>18631.421999999995</v>
      </c>
      <c r="AI1336" s="141">
        <v>18266.122499999994</v>
      </c>
      <c r="AJ1336" s="141">
        <v>17900.822999999993</v>
      </c>
      <c r="AK1336" s="141">
        <v>17535.523499999992</v>
      </c>
      <c r="AL1336" s="141">
        <v>17170.223999999991</v>
      </c>
      <c r="AM1336" s="141">
        <v>16804.92449999999</v>
      </c>
      <c r="AN1336" s="141">
        <v>16439.624999999989</v>
      </c>
      <c r="AO1336" s="141">
        <v>16074.32549999999</v>
      </c>
      <c r="AP1336" s="141">
        <v>15709.025999999991</v>
      </c>
      <c r="AQ1336" s="141">
        <v>15343.726499999992</v>
      </c>
      <c r="AR1336" s="141">
        <v>14978.426999999992</v>
      </c>
      <c r="AS1336" s="141">
        <v>14613.127499999993</v>
      </c>
      <c r="AT1336" s="141">
        <v>14247.827999999994</v>
      </c>
      <c r="AU1336" s="141">
        <v>13882.528499999995</v>
      </c>
      <c r="AV1336" s="141">
        <v>13517.228999999996</v>
      </c>
      <c r="AW1336" s="141">
        <v>13151.929499999997</v>
      </c>
      <c r="AX1336" s="141">
        <v>12786.629999999997</v>
      </c>
      <c r="AY1336" s="141">
        <v>12421.330499999998</v>
      </c>
      <c r="AZ1336" s="141">
        <v>12056.030999999999</v>
      </c>
      <c r="BA1336" s="141">
        <v>11690.7315</v>
      </c>
      <c r="BB1336" s="141">
        <v>11325.432000000001</v>
      </c>
      <c r="BC1336" s="141">
        <v>10960.132500000002</v>
      </c>
      <c r="BD1336" s="141">
        <v>10594.833000000002</v>
      </c>
      <c r="BE1336" s="141">
        <v>10229.533500000003</v>
      </c>
      <c r="BF1336" s="141">
        <v>9864.234000000004</v>
      </c>
      <c r="BG1336" s="141">
        <v>9498.9345000000048</v>
      </c>
      <c r="BH1336" s="141">
        <v>9133.6350000000057</v>
      </c>
      <c r="BI1336" s="141">
        <v>8768.3355000000065</v>
      </c>
      <c r="BJ1336" s="141">
        <v>8403.0360000000073</v>
      </c>
      <c r="BK1336" s="141">
        <v>8037.7365000000073</v>
      </c>
      <c r="BL1336" s="141">
        <v>7672.4370000000072</v>
      </c>
      <c r="BM1336" s="141">
        <v>7307.1375000000071</v>
      </c>
      <c r="BN1336" s="141">
        <v>6941.838000000007</v>
      </c>
      <c r="BO1336" s="141">
        <v>6576.5385000000069</v>
      </c>
      <c r="BP1336" s="141">
        <v>6211.2390000000069</v>
      </c>
    </row>
    <row r="1337" spans="4:68">
      <c r="D1337" s="174" t="s">
        <v>6576</v>
      </c>
      <c r="E1337" s="176">
        <v>89193</v>
      </c>
      <c r="F1337" s="174" t="s">
        <v>3472</v>
      </c>
      <c r="G1337" s="174" t="s">
        <v>6577</v>
      </c>
      <c r="H1337" s="174" t="s">
        <v>177</v>
      </c>
      <c r="I1337" s="174" t="s">
        <v>6578</v>
      </c>
      <c r="J1337" s="174" t="s">
        <v>6579</v>
      </c>
      <c r="K1337" s="174"/>
      <c r="L1337" s="174" t="s">
        <v>6062</v>
      </c>
      <c r="M1337" s="174" t="s">
        <v>3565</v>
      </c>
      <c r="N1337" s="176">
        <v>960</v>
      </c>
      <c r="O1337" s="174" t="s">
        <v>3407</v>
      </c>
      <c r="P1337" s="177">
        <v>33055</v>
      </c>
      <c r="Q1337" s="176">
        <v>276</v>
      </c>
      <c r="R1337" s="175">
        <v>25639.86</v>
      </c>
      <c r="S1337" s="175">
        <v>63553.14</v>
      </c>
      <c r="T1337" s="178">
        <v>1</v>
      </c>
      <c r="U1337" s="96">
        <v>6</v>
      </c>
      <c r="V1337" s="38" t="s">
        <v>116</v>
      </c>
      <c r="W1337" s="38"/>
      <c r="X1337" s="137">
        <v>1114.9124999999999</v>
      </c>
      <c r="Y1337" s="138">
        <v>62275</v>
      </c>
      <c r="Z1337" s="179">
        <v>57</v>
      </c>
      <c r="AA1337" s="139">
        <v>2070</v>
      </c>
      <c r="AB1337" s="131"/>
      <c r="AC1337" s="38"/>
      <c r="AD1337" s="140">
        <v>63553.14</v>
      </c>
      <c r="AE1337" s="141">
        <v>62438.227500000001</v>
      </c>
      <c r="AF1337" s="141">
        <v>61323.315000000002</v>
      </c>
      <c r="AG1337" s="141">
        <v>60208.402500000004</v>
      </c>
      <c r="AH1337" s="141">
        <v>59093.490000000005</v>
      </c>
      <c r="AI1337" s="141">
        <v>57978.577500000007</v>
      </c>
      <c r="AJ1337" s="141">
        <v>56863.665000000008</v>
      </c>
      <c r="AK1337" s="141">
        <v>55748.75250000001</v>
      </c>
      <c r="AL1337" s="141">
        <v>54633.840000000011</v>
      </c>
      <c r="AM1337" s="141">
        <v>53518.927500000013</v>
      </c>
      <c r="AN1337" s="141">
        <v>52404.015000000014</v>
      </c>
      <c r="AO1337" s="141">
        <v>51289.102500000015</v>
      </c>
      <c r="AP1337" s="141">
        <v>50174.190000000017</v>
      </c>
      <c r="AQ1337" s="141">
        <v>49059.277500000018</v>
      </c>
      <c r="AR1337" s="141">
        <v>47944.36500000002</v>
      </c>
      <c r="AS1337" s="141">
        <v>46829.452500000021</v>
      </c>
      <c r="AT1337" s="141">
        <v>45714.540000000023</v>
      </c>
      <c r="AU1337" s="141">
        <v>44599.627500000024</v>
      </c>
      <c r="AV1337" s="141">
        <v>43484.715000000026</v>
      </c>
      <c r="AW1337" s="141">
        <v>42369.802500000027</v>
      </c>
      <c r="AX1337" s="141">
        <v>41254.890000000029</v>
      </c>
      <c r="AY1337" s="141">
        <v>40139.97750000003</v>
      </c>
      <c r="AZ1337" s="141">
        <v>39025.065000000031</v>
      </c>
      <c r="BA1337" s="141">
        <v>37910.152500000033</v>
      </c>
      <c r="BB1337" s="141">
        <v>36795.240000000034</v>
      </c>
      <c r="BC1337" s="141">
        <v>35680.327500000036</v>
      </c>
      <c r="BD1337" s="141">
        <v>34565.415000000037</v>
      </c>
      <c r="BE1337" s="141">
        <v>33450.502500000039</v>
      </c>
      <c r="BF1337" s="141">
        <v>32335.59000000004</v>
      </c>
      <c r="BG1337" s="141">
        <v>31220.677500000042</v>
      </c>
      <c r="BH1337" s="141">
        <v>30105.765000000043</v>
      </c>
      <c r="BI1337" s="141">
        <v>28990.852500000045</v>
      </c>
      <c r="BJ1337" s="141">
        <v>27875.940000000046</v>
      </c>
      <c r="BK1337" s="141">
        <v>26761.027500000047</v>
      </c>
      <c r="BL1337" s="141">
        <v>25646.115000000049</v>
      </c>
      <c r="BM1337" s="141">
        <v>24531.20250000005</v>
      </c>
      <c r="BN1337" s="141">
        <v>23416.290000000052</v>
      </c>
      <c r="BO1337" s="141">
        <v>22301.377500000053</v>
      </c>
      <c r="BP1337" s="141">
        <v>21186.465000000055</v>
      </c>
    </row>
    <row r="1338" spans="4:68">
      <c r="D1338" s="174" t="s">
        <v>6580</v>
      </c>
      <c r="E1338" s="175">
        <v>1010702.32</v>
      </c>
      <c r="F1338" s="174" t="s">
        <v>3464</v>
      </c>
      <c r="G1338" s="174" t="s">
        <v>6577</v>
      </c>
      <c r="H1338" s="174" t="s">
        <v>177</v>
      </c>
      <c r="I1338" s="174" t="s">
        <v>6578</v>
      </c>
      <c r="J1338" s="174" t="s">
        <v>6581</v>
      </c>
      <c r="K1338" s="174"/>
      <c r="L1338" s="174" t="s">
        <v>6062</v>
      </c>
      <c r="M1338" s="174" t="s">
        <v>3565</v>
      </c>
      <c r="N1338" s="176">
        <v>960</v>
      </c>
      <c r="O1338" s="174" t="s">
        <v>3407</v>
      </c>
      <c r="P1338" s="177">
        <v>33055</v>
      </c>
      <c r="Q1338" s="176">
        <v>276</v>
      </c>
      <c r="R1338" s="175">
        <v>290541.69</v>
      </c>
      <c r="S1338" s="175">
        <v>720160.63</v>
      </c>
      <c r="T1338" s="178">
        <v>0</v>
      </c>
      <c r="U1338" s="96">
        <v>6</v>
      </c>
      <c r="V1338" s="38" t="s">
        <v>116</v>
      </c>
      <c r="W1338" s="38"/>
      <c r="X1338" s="137">
        <v>12633.779</v>
      </c>
      <c r="Y1338" s="138">
        <v>62275</v>
      </c>
      <c r="Z1338" s="179">
        <v>57</v>
      </c>
      <c r="AA1338" s="139">
        <v>2070</v>
      </c>
      <c r="AB1338" s="131"/>
      <c r="AC1338" s="38"/>
      <c r="AD1338" s="140">
        <v>720160.63</v>
      </c>
      <c r="AE1338" s="141">
        <v>707526.85100000002</v>
      </c>
      <c r="AF1338" s="141">
        <v>694893.07200000004</v>
      </c>
      <c r="AG1338" s="141">
        <v>682259.29300000006</v>
      </c>
      <c r="AH1338" s="141">
        <v>669625.51400000008</v>
      </c>
      <c r="AI1338" s="141">
        <v>656991.7350000001</v>
      </c>
      <c r="AJ1338" s="141">
        <v>644357.95600000012</v>
      </c>
      <c r="AK1338" s="141">
        <v>631724.17700000014</v>
      </c>
      <c r="AL1338" s="141">
        <v>619090.39800000016</v>
      </c>
      <c r="AM1338" s="141">
        <v>606456.61900000018</v>
      </c>
      <c r="AN1338" s="141">
        <v>593822.8400000002</v>
      </c>
      <c r="AO1338" s="141">
        <v>581189.06100000022</v>
      </c>
      <c r="AP1338" s="141">
        <v>568555.28200000024</v>
      </c>
      <c r="AQ1338" s="141">
        <v>555921.50300000026</v>
      </c>
      <c r="AR1338" s="141">
        <v>543287.72400000028</v>
      </c>
      <c r="AS1338" s="141">
        <v>530653.9450000003</v>
      </c>
      <c r="AT1338" s="141">
        <v>518020.16600000032</v>
      </c>
      <c r="AU1338" s="141">
        <v>505386.38700000034</v>
      </c>
      <c r="AV1338" s="141">
        <v>492752.60800000036</v>
      </c>
      <c r="AW1338" s="141">
        <v>480118.82900000038</v>
      </c>
      <c r="AX1338" s="141">
        <v>467485.0500000004</v>
      </c>
      <c r="AY1338" s="141">
        <v>454851.27100000042</v>
      </c>
      <c r="AZ1338" s="141">
        <v>442217.49200000043</v>
      </c>
      <c r="BA1338" s="141">
        <v>429583.71300000045</v>
      </c>
      <c r="BB1338" s="141">
        <v>416949.93400000047</v>
      </c>
      <c r="BC1338" s="141">
        <v>404316.15500000049</v>
      </c>
      <c r="BD1338" s="141">
        <v>391682.37600000051</v>
      </c>
      <c r="BE1338" s="141">
        <v>379048.59700000053</v>
      </c>
      <c r="BF1338" s="141">
        <v>366414.81800000055</v>
      </c>
      <c r="BG1338" s="141">
        <v>353781.03900000057</v>
      </c>
      <c r="BH1338" s="141">
        <v>341147.26000000059</v>
      </c>
      <c r="BI1338" s="141">
        <v>328513.48100000061</v>
      </c>
      <c r="BJ1338" s="141">
        <v>315879.70200000063</v>
      </c>
      <c r="BK1338" s="141">
        <v>303245.92300000065</v>
      </c>
      <c r="BL1338" s="141">
        <v>290612.14400000067</v>
      </c>
      <c r="BM1338" s="141">
        <v>277978.36500000069</v>
      </c>
      <c r="BN1338" s="141">
        <v>265344.58600000071</v>
      </c>
      <c r="BO1338" s="141">
        <v>252710.8070000007</v>
      </c>
      <c r="BP1338" s="141">
        <v>240077.02800000069</v>
      </c>
    </row>
    <row r="1339" spans="4:68">
      <c r="D1339" s="174" t="s">
        <v>6582</v>
      </c>
      <c r="E1339" s="176">
        <v>11023</v>
      </c>
      <c r="F1339" s="174" t="s">
        <v>3472</v>
      </c>
      <c r="G1339" s="174" t="s">
        <v>6583</v>
      </c>
      <c r="H1339" s="174" t="s">
        <v>177</v>
      </c>
      <c r="I1339" s="174" t="s">
        <v>3098</v>
      </c>
      <c r="J1339" s="174" t="s">
        <v>6584</v>
      </c>
      <c r="K1339" s="174"/>
      <c r="L1339" s="174" t="s">
        <v>6062</v>
      </c>
      <c r="M1339" s="174" t="s">
        <v>6176</v>
      </c>
      <c r="N1339" s="176">
        <v>960</v>
      </c>
      <c r="O1339" s="174" t="s">
        <v>3407</v>
      </c>
      <c r="P1339" s="177">
        <v>34151</v>
      </c>
      <c r="Q1339" s="176">
        <v>240</v>
      </c>
      <c r="R1339" s="175">
        <v>2755.26</v>
      </c>
      <c r="S1339" s="175">
        <v>8267.74</v>
      </c>
      <c r="T1339" s="178">
        <v>1</v>
      </c>
      <c r="U1339" s="96">
        <v>2</v>
      </c>
      <c r="V1339" s="38" t="s">
        <v>112</v>
      </c>
      <c r="W1339" s="38"/>
      <c r="X1339" s="137">
        <v>137.78749999999999</v>
      </c>
      <c r="Y1339" s="138">
        <v>63371</v>
      </c>
      <c r="Z1339" s="179">
        <v>60</v>
      </c>
      <c r="AA1339" s="139">
        <v>2073</v>
      </c>
      <c r="AB1339" s="131"/>
      <c r="AC1339" s="38"/>
      <c r="AD1339" s="140">
        <v>8267.74</v>
      </c>
      <c r="AE1339" s="141">
        <v>8129.9524999999994</v>
      </c>
      <c r="AF1339" s="141">
        <v>7992.1649999999991</v>
      </c>
      <c r="AG1339" s="141">
        <v>7854.3774999999987</v>
      </c>
      <c r="AH1339" s="141">
        <v>7716.5899999999983</v>
      </c>
      <c r="AI1339" s="141">
        <v>7578.802499999998</v>
      </c>
      <c r="AJ1339" s="141">
        <v>7441.0149999999976</v>
      </c>
      <c r="AK1339" s="141">
        <v>7303.2274999999972</v>
      </c>
      <c r="AL1339" s="141">
        <v>7165.4399999999969</v>
      </c>
      <c r="AM1339" s="141">
        <v>7027.6524999999965</v>
      </c>
      <c r="AN1339" s="141">
        <v>6889.8649999999961</v>
      </c>
      <c r="AO1339" s="141">
        <v>6752.0774999999958</v>
      </c>
      <c r="AP1339" s="141">
        <v>6614.2899999999954</v>
      </c>
      <c r="AQ1339" s="141">
        <v>6476.5024999999951</v>
      </c>
      <c r="AR1339" s="141">
        <v>6338.7149999999947</v>
      </c>
      <c r="AS1339" s="141">
        <v>6200.9274999999943</v>
      </c>
      <c r="AT1339" s="141">
        <v>6063.139999999994</v>
      </c>
      <c r="AU1339" s="141">
        <v>5925.3524999999936</v>
      </c>
      <c r="AV1339" s="141">
        <v>5787.5649999999932</v>
      </c>
      <c r="AW1339" s="141">
        <v>5649.7774999999929</v>
      </c>
      <c r="AX1339" s="141">
        <v>5511.9899999999925</v>
      </c>
      <c r="AY1339" s="141">
        <v>5374.2024999999921</v>
      </c>
      <c r="AZ1339" s="141">
        <v>5236.4149999999918</v>
      </c>
      <c r="BA1339" s="141">
        <v>5098.6274999999914</v>
      </c>
      <c r="BB1339" s="141">
        <v>4960.8399999999911</v>
      </c>
      <c r="BC1339" s="141">
        <v>4823.0524999999907</v>
      </c>
      <c r="BD1339" s="141">
        <v>4685.2649999999903</v>
      </c>
      <c r="BE1339" s="141">
        <v>4547.47749999999</v>
      </c>
      <c r="BF1339" s="141">
        <v>4409.6899999999896</v>
      </c>
      <c r="BG1339" s="141">
        <v>4271.9024999999892</v>
      </c>
      <c r="BH1339" s="141">
        <v>4134.1149999999889</v>
      </c>
      <c r="BI1339" s="141">
        <v>3996.327499999989</v>
      </c>
      <c r="BJ1339" s="141">
        <v>3858.539999999989</v>
      </c>
      <c r="BK1339" s="141">
        <v>3720.7524999999891</v>
      </c>
      <c r="BL1339" s="141">
        <v>3582.9649999999892</v>
      </c>
      <c r="BM1339" s="141">
        <v>3445.1774999999893</v>
      </c>
      <c r="BN1339" s="141">
        <v>3307.3899999999894</v>
      </c>
      <c r="BO1339" s="141">
        <v>3169.6024999999895</v>
      </c>
      <c r="BP1339" s="141">
        <v>3031.8149999999896</v>
      </c>
    </row>
    <row r="1340" spans="4:68">
      <c r="D1340" s="174" t="s">
        <v>6585</v>
      </c>
      <c r="E1340" s="176">
        <v>227</v>
      </c>
      <c r="F1340" s="174" t="s">
        <v>3475</v>
      </c>
      <c r="G1340" s="174" t="s">
        <v>6583</v>
      </c>
      <c r="H1340" s="174" t="s">
        <v>177</v>
      </c>
      <c r="I1340" s="174" t="s">
        <v>3098</v>
      </c>
      <c r="J1340" s="174" t="s">
        <v>6584</v>
      </c>
      <c r="K1340" s="174"/>
      <c r="L1340" s="174" t="s">
        <v>6062</v>
      </c>
      <c r="M1340" s="174" t="s">
        <v>6176</v>
      </c>
      <c r="N1340" s="176">
        <v>960</v>
      </c>
      <c r="O1340" s="174" t="s">
        <v>3407</v>
      </c>
      <c r="P1340" s="177">
        <v>34151</v>
      </c>
      <c r="Q1340" s="176">
        <v>240</v>
      </c>
      <c r="R1340" s="175">
        <v>56.64</v>
      </c>
      <c r="S1340" s="175">
        <v>170.36</v>
      </c>
      <c r="T1340" s="178">
        <v>1</v>
      </c>
      <c r="U1340" s="96">
        <v>2</v>
      </c>
      <c r="V1340" s="38" t="s">
        <v>112</v>
      </c>
      <c r="W1340" s="38"/>
      <c r="X1340" s="137">
        <v>2.8374999999999999</v>
      </c>
      <c r="Y1340" s="138">
        <v>63371</v>
      </c>
      <c r="Z1340" s="179">
        <v>60</v>
      </c>
      <c r="AA1340" s="139">
        <v>2073</v>
      </c>
      <c r="AB1340" s="131"/>
      <c r="AC1340" s="38"/>
      <c r="AD1340" s="140">
        <v>170.36</v>
      </c>
      <c r="AE1340" s="141">
        <v>167.52250000000001</v>
      </c>
      <c r="AF1340" s="141">
        <v>164.685</v>
      </c>
      <c r="AG1340" s="141">
        <v>161.8475</v>
      </c>
      <c r="AH1340" s="141">
        <v>159.01</v>
      </c>
      <c r="AI1340" s="141">
        <v>156.17249999999999</v>
      </c>
      <c r="AJ1340" s="141">
        <v>153.33499999999998</v>
      </c>
      <c r="AK1340" s="141">
        <v>150.49749999999997</v>
      </c>
      <c r="AL1340" s="141">
        <v>147.65999999999997</v>
      </c>
      <c r="AM1340" s="141">
        <v>144.82249999999996</v>
      </c>
      <c r="AN1340" s="141">
        <v>141.98499999999996</v>
      </c>
      <c r="AO1340" s="141">
        <v>139.14749999999995</v>
      </c>
      <c r="AP1340" s="141">
        <v>136.30999999999995</v>
      </c>
      <c r="AQ1340" s="141">
        <v>133.47249999999994</v>
      </c>
      <c r="AR1340" s="141">
        <v>130.63499999999993</v>
      </c>
      <c r="AS1340" s="141">
        <v>127.79749999999993</v>
      </c>
      <c r="AT1340" s="141">
        <v>124.95999999999992</v>
      </c>
      <c r="AU1340" s="141">
        <v>122.12249999999992</v>
      </c>
      <c r="AV1340" s="141">
        <v>119.28499999999991</v>
      </c>
      <c r="AW1340" s="141">
        <v>116.44749999999991</v>
      </c>
      <c r="AX1340" s="141">
        <v>113.6099999999999</v>
      </c>
      <c r="AY1340" s="141">
        <v>110.77249999999989</v>
      </c>
      <c r="AZ1340" s="141">
        <v>107.93499999999989</v>
      </c>
      <c r="BA1340" s="141">
        <v>105.09749999999988</v>
      </c>
      <c r="BB1340" s="141">
        <v>102.25999999999988</v>
      </c>
      <c r="BC1340" s="141">
        <v>99.422499999999872</v>
      </c>
      <c r="BD1340" s="141">
        <v>96.584999999999866</v>
      </c>
      <c r="BE1340" s="141">
        <v>93.74749999999986</v>
      </c>
      <c r="BF1340" s="141">
        <v>90.909999999999854</v>
      </c>
      <c r="BG1340" s="141">
        <v>88.072499999999849</v>
      </c>
      <c r="BH1340" s="141">
        <v>85.234999999999843</v>
      </c>
      <c r="BI1340" s="141">
        <v>82.397499999999837</v>
      </c>
      <c r="BJ1340" s="141">
        <v>79.559999999999832</v>
      </c>
      <c r="BK1340" s="141">
        <v>76.722499999999826</v>
      </c>
      <c r="BL1340" s="141">
        <v>73.88499999999982</v>
      </c>
      <c r="BM1340" s="141">
        <v>71.047499999999815</v>
      </c>
      <c r="BN1340" s="141">
        <v>68.209999999999809</v>
      </c>
      <c r="BO1340" s="141">
        <v>65.372499999999803</v>
      </c>
      <c r="BP1340" s="141">
        <v>62.534999999999805</v>
      </c>
    </row>
    <row r="1341" spans="4:68">
      <c r="D1341" s="174" t="s">
        <v>6586</v>
      </c>
      <c r="E1341" s="175">
        <v>56664.86</v>
      </c>
      <c r="F1341" s="174" t="s">
        <v>3464</v>
      </c>
      <c r="G1341" s="174" t="s">
        <v>6583</v>
      </c>
      <c r="H1341" s="174" t="s">
        <v>177</v>
      </c>
      <c r="I1341" s="174" t="s">
        <v>3098</v>
      </c>
      <c r="J1341" s="174" t="s">
        <v>6587</v>
      </c>
      <c r="K1341" s="174"/>
      <c r="L1341" s="174" t="s">
        <v>6062</v>
      </c>
      <c r="M1341" s="174" t="s">
        <v>6176</v>
      </c>
      <c r="N1341" s="176">
        <v>960</v>
      </c>
      <c r="O1341" s="174" t="s">
        <v>3407</v>
      </c>
      <c r="P1341" s="177">
        <v>34151</v>
      </c>
      <c r="Q1341" s="176">
        <v>240</v>
      </c>
      <c r="R1341" s="175">
        <v>14164.24</v>
      </c>
      <c r="S1341" s="175">
        <v>42500.62</v>
      </c>
      <c r="T1341" s="178">
        <v>0</v>
      </c>
      <c r="U1341" s="96">
        <v>2</v>
      </c>
      <c r="V1341" s="38" t="s">
        <v>112</v>
      </c>
      <c r="W1341" s="38"/>
      <c r="X1341" s="137">
        <v>708.3107500000001</v>
      </c>
      <c r="Y1341" s="138">
        <v>63371</v>
      </c>
      <c r="Z1341" s="179">
        <v>60</v>
      </c>
      <c r="AA1341" s="139">
        <v>2073</v>
      </c>
      <c r="AB1341" s="131"/>
      <c r="AC1341" s="38"/>
      <c r="AD1341" s="140">
        <v>42500.62</v>
      </c>
      <c r="AE1341" s="141">
        <v>41792.309250000006</v>
      </c>
      <c r="AF1341" s="141">
        <v>41083.998500000009</v>
      </c>
      <c r="AG1341" s="141">
        <v>40375.687750000012</v>
      </c>
      <c r="AH1341" s="141">
        <v>39667.377000000015</v>
      </c>
      <c r="AI1341" s="141">
        <v>38959.066250000018</v>
      </c>
      <c r="AJ1341" s="141">
        <v>38250.755500000021</v>
      </c>
      <c r="AK1341" s="141">
        <v>37542.444750000024</v>
      </c>
      <c r="AL1341" s="141">
        <v>36834.134000000027</v>
      </c>
      <c r="AM1341" s="141">
        <v>36125.82325000003</v>
      </c>
      <c r="AN1341" s="141">
        <v>35417.512500000033</v>
      </c>
      <c r="AO1341" s="141">
        <v>34709.201750000037</v>
      </c>
      <c r="AP1341" s="141">
        <v>34000.89100000004</v>
      </c>
      <c r="AQ1341" s="141">
        <v>33292.580250000043</v>
      </c>
      <c r="AR1341" s="141">
        <v>32584.269500000042</v>
      </c>
      <c r="AS1341" s="141">
        <v>31875.958750000042</v>
      </c>
      <c r="AT1341" s="141">
        <v>31167.648000000041</v>
      </c>
      <c r="AU1341" s="141">
        <v>30459.337250000041</v>
      </c>
      <c r="AV1341" s="141">
        <v>29751.02650000004</v>
      </c>
      <c r="AW1341" s="141">
        <v>29042.715750000039</v>
      </c>
      <c r="AX1341" s="141">
        <v>28334.405000000039</v>
      </c>
      <c r="AY1341" s="141">
        <v>27626.094250000038</v>
      </c>
      <c r="AZ1341" s="141">
        <v>26917.783500000038</v>
      </c>
      <c r="BA1341" s="141">
        <v>26209.472750000037</v>
      </c>
      <c r="BB1341" s="141">
        <v>25501.162000000037</v>
      </c>
      <c r="BC1341" s="141">
        <v>24792.851250000036</v>
      </c>
      <c r="BD1341" s="141">
        <v>24084.540500000036</v>
      </c>
      <c r="BE1341" s="141">
        <v>23376.229750000035</v>
      </c>
      <c r="BF1341" s="141">
        <v>22667.919000000034</v>
      </c>
      <c r="BG1341" s="141">
        <v>21959.608250000034</v>
      </c>
      <c r="BH1341" s="141">
        <v>21251.297500000033</v>
      </c>
      <c r="BI1341" s="141">
        <v>20542.986750000033</v>
      </c>
      <c r="BJ1341" s="141">
        <v>19834.676000000032</v>
      </c>
      <c r="BK1341" s="141">
        <v>19126.365250000032</v>
      </c>
      <c r="BL1341" s="141">
        <v>18418.054500000031</v>
      </c>
      <c r="BM1341" s="141">
        <v>17709.743750000031</v>
      </c>
      <c r="BN1341" s="141">
        <v>17001.43300000003</v>
      </c>
      <c r="BO1341" s="141">
        <v>16293.122250000029</v>
      </c>
      <c r="BP1341" s="141">
        <v>15584.811500000029</v>
      </c>
    </row>
    <row r="1342" spans="4:68">
      <c r="D1342" s="174" t="s">
        <v>6588</v>
      </c>
      <c r="E1342" s="175">
        <v>4787.59</v>
      </c>
      <c r="F1342" s="174" t="s">
        <v>3486</v>
      </c>
      <c r="G1342" s="174" t="s">
        <v>6583</v>
      </c>
      <c r="H1342" s="174" t="s">
        <v>177</v>
      </c>
      <c r="I1342" s="174" t="s">
        <v>3098</v>
      </c>
      <c r="J1342" s="174" t="s">
        <v>6587</v>
      </c>
      <c r="K1342" s="174"/>
      <c r="L1342" s="174" t="s">
        <v>6062</v>
      </c>
      <c r="M1342" s="174" t="s">
        <v>6176</v>
      </c>
      <c r="N1342" s="176">
        <v>960</v>
      </c>
      <c r="O1342" s="174" t="s">
        <v>3407</v>
      </c>
      <c r="P1342" s="177">
        <v>34151</v>
      </c>
      <c r="Q1342" s="176">
        <v>240</v>
      </c>
      <c r="R1342" s="175">
        <v>1196.67</v>
      </c>
      <c r="S1342" s="175">
        <v>3590.92</v>
      </c>
      <c r="T1342" s="178">
        <v>0</v>
      </c>
      <c r="U1342" s="96">
        <v>2</v>
      </c>
      <c r="V1342" s="38" t="s">
        <v>112</v>
      </c>
      <c r="W1342" s="38"/>
      <c r="X1342" s="137">
        <v>59.844875000000002</v>
      </c>
      <c r="Y1342" s="138">
        <v>63371</v>
      </c>
      <c r="Z1342" s="179">
        <v>60</v>
      </c>
      <c r="AA1342" s="139">
        <v>2073</v>
      </c>
      <c r="AB1342" s="131"/>
      <c r="AC1342" s="38"/>
      <c r="AD1342" s="140">
        <v>3590.92</v>
      </c>
      <c r="AE1342" s="141">
        <v>3531.0751250000003</v>
      </c>
      <c r="AF1342" s="141">
        <v>3471.2302500000005</v>
      </c>
      <c r="AG1342" s="141">
        <v>3411.3853750000007</v>
      </c>
      <c r="AH1342" s="141">
        <v>3351.540500000001</v>
      </c>
      <c r="AI1342" s="141">
        <v>3291.6956250000012</v>
      </c>
      <c r="AJ1342" s="141">
        <v>3231.8507500000014</v>
      </c>
      <c r="AK1342" s="141">
        <v>3172.0058750000017</v>
      </c>
      <c r="AL1342" s="141">
        <v>3112.1610000000019</v>
      </c>
      <c r="AM1342" s="141">
        <v>3052.3161250000021</v>
      </c>
      <c r="AN1342" s="141">
        <v>2992.4712500000023</v>
      </c>
      <c r="AO1342" s="141">
        <v>2932.6263750000026</v>
      </c>
      <c r="AP1342" s="141">
        <v>2872.7815000000028</v>
      </c>
      <c r="AQ1342" s="141">
        <v>2812.936625000003</v>
      </c>
      <c r="AR1342" s="141">
        <v>2753.0917500000032</v>
      </c>
      <c r="AS1342" s="141">
        <v>2693.2468750000035</v>
      </c>
      <c r="AT1342" s="141">
        <v>2633.4020000000037</v>
      </c>
      <c r="AU1342" s="141">
        <v>2573.5571250000039</v>
      </c>
      <c r="AV1342" s="141">
        <v>2513.7122500000041</v>
      </c>
      <c r="AW1342" s="141">
        <v>2453.8673750000044</v>
      </c>
      <c r="AX1342" s="141">
        <v>2394.0225000000046</v>
      </c>
      <c r="AY1342" s="141">
        <v>2334.1776250000048</v>
      </c>
      <c r="AZ1342" s="141">
        <v>2274.332750000005</v>
      </c>
      <c r="BA1342" s="141">
        <v>2214.4878750000053</v>
      </c>
      <c r="BB1342" s="141">
        <v>2154.6430000000055</v>
      </c>
      <c r="BC1342" s="141">
        <v>2094.7981250000057</v>
      </c>
      <c r="BD1342" s="141">
        <v>2034.9532500000057</v>
      </c>
      <c r="BE1342" s="141">
        <v>1975.1083750000057</v>
      </c>
      <c r="BF1342" s="141">
        <v>1915.2635000000057</v>
      </c>
      <c r="BG1342" s="141">
        <v>1855.4186250000057</v>
      </c>
      <c r="BH1342" s="141">
        <v>1795.5737500000057</v>
      </c>
      <c r="BI1342" s="141">
        <v>1735.7288750000057</v>
      </c>
      <c r="BJ1342" s="141">
        <v>1675.8840000000057</v>
      </c>
      <c r="BK1342" s="141">
        <v>1616.0391250000057</v>
      </c>
      <c r="BL1342" s="141">
        <v>1556.1942500000057</v>
      </c>
      <c r="BM1342" s="141">
        <v>1496.3493750000057</v>
      </c>
      <c r="BN1342" s="141">
        <v>1436.5045000000057</v>
      </c>
      <c r="BO1342" s="141">
        <v>1376.6596250000057</v>
      </c>
      <c r="BP1342" s="141">
        <v>1316.8147500000057</v>
      </c>
    </row>
    <row r="1343" spans="4:68">
      <c r="D1343" s="174" t="s">
        <v>6589</v>
      </c>
      <c r="E1343" s="176">
        <v>6360</v>
      </c>
      <c r="F1343" s="174" t="s">
        <v>3472</v>
      </c>
      <c r="G1343" s="174" t="s">
        <v>6590</v>
      </c>
      <c r="H1343" s="174" t="s">
        <v>177</v>
      </c>
      <c r="I1343" s="174" t="s">
        <v>3098</v>
      </c>
      <c r="J1343" s="174" t="s">
        <v>6591</v>
      </c>
      <c r="K1343" s="174"/>
      <c r="L1343" s="174" t="s">
        <v>6062</v>
      </c>
      <c r="M1343" s="174" t="s">
        <v>6122</v>
      </c>
      <c r="N1343" s="176">
        <v>960</v>
      </c>
      <c r="O1343" s="174" t="s">
        <v>3407</v>
      </c>
      <c r="P1343" s="177">
        <v>34151</v>
      </c>
      <c r="Q1343" s="176">
        <v>240</v>
      </c>
      <c r="R1343" s="175">
        <v>1589.78</v>
      </c>
      <c r="S1343" s="175">
        <v>4770.22</v>
      </c>
      <c r="T1343" s="178">
        <v>0</v>
      </c>
      <c r="U1343" s="96">
        <v>2</v>
      </c>
      <c r="V1343" s="38" t="s">
        <v>112</v>
      </c>
      <c r="W1343" s="38"/>
      <c r="X1343" s="137">
        <v>79.5</v>
      </c>
      <c r="Y1343" s="138">
        <v>63371</v>
      </c>
      <c r="Z1343" s="179">
        <v>60</v>
      </c>
      <c r="AA1343" s="139">
        <v>2073</v>
      </c>
      <c r="AB1343" s="131"/>
      <c r="AC1343" s="38"/>
      <c r="AD1343" s="140">
        <v>4770.22</v>
      </c>
      <c r="AE1343" s="141">
        <v>4690.72</v>
      </c>
      <c r="AF1343" s="141">
        <v>4611.22</v>
      </c>
      <c r="AG1343" s="141">
        <v>4531.72</v>
      </c>
      <c r="AH1343" s="141">
        <v>4452.22</v>
      </c>
      <c r="AI1343" s="141">
        <v>4372.72</v>
      </c>
      <c r="AJ1343" s="141">
        <v>4293.22</v>
      </c>
      <c r="AK1343" s="141">
        <v>4213.72</v>
      </c>
      <c r="AL1343" s="141">
        <v>4134.22</v>
      </c>
      <c r="AM1343" s="141">
        <v>4054.7200000000003</v>
      </c>
      <c r="AN1343" s="141">
        <v>3975.2200000000003</v>
      </c>
      <c r="AO1343" s="141">
        <v>3895.7200000000003</v>
      </c>
      <c r="AP1343" s="141">
        <v>3816.2200000000003</v>
      </c>
      <c r="AQ1343" s="141">
        <v>3736.7200000000003</v>
      </c>
      <c r="AR1343" s="141">
        <v>3657.2200000000003</v>
      </c>
      <c r="AS1343" s="141">
        <v>3577.7200000000003</v>
      </c>
      <c r="AT1343" s="141">
        <v>3498.2200000000003</v>
      </c>
      <c r="AU1343" s="141">
        <v>3418.7200000000003</v>
      </c>
      <c r="AV1343" s="141">
        <v>3339.2200000000003</v>
      </c>
      <c r="AW1343" s="141">
        <v>3259.7200000000003</v>
      </c>
      <c r="AX1343" s="141">
        <v>3180.2200000000003</v>
      </c>
      <c r="AY1343" s="141">
        <v>3100.7200000000003</v>
      </c>
      <c r="AZ1343" s="141">
        <v>3021.2200000000003</v>
      </c>
      <c r="BA1343" s="141">
        <v>2941.7200000000003</v>
      </c>
      <c r="BB1343" s="141">
        <v>2862.2200000000003</v>
      </c>
      <c r="BC1343" s="141">
        <v>2782.7200000000003</v>
      </c>
      <c r="BD1343" s="141">
        <v>2703.2200000000003</v>
      </c>
      <c r="BE1343" s="141">
        <v>2623.7200000000003</v>
      </c>
      <c r="BF1343" s="141">
        <v>2544.2200000000003</v>
      </c>
      <c r="BG1343" s="141">
        <v>2464.7200000000003</v>
      </c>
      <c r="BH1343" s="141">
        <v>2385.2200000000003</v>
      </c>
      <c r="BI1343" s="141">
        <v>2305.7200000000003</v>
      </c>
      <c r="BJ1343" s="141">
        <v>2226.2200000000003</v>
      </c>
      <c r="BK1343" s="141">
        <v>2146.7200000000003</v>
      </c>
      <c r="BL1343" s="141">
        <v>2067.2200000000003</v>
      </c>
      <c r="BM1343" s="141">
        <v>1987.7200000000003</v>
      </c>
      <c r="BN1343" s="141">
        <v>1908.2200000000003</v>
      </c>
      <c r="BO1343" s="141">
        <v>1828.7200000000003</v>
      </c>
      <c r="BP1343" s="141">
        <v>1749.2200000000003</v>
      </c>
    </row>
    <row r="1344" spans="4:68">
      <c r="D1344" s="174" t="s">
        <v>6592</v>
      </c>
      <c r="E1344" s="176">
        <v>1491</v>
      </c>
      <c r="F1344" s="174" t="s">
        <v>3475</v>
      </c>
      <c r="G1344" s="174" t="s">
        <v>6590</v>
      </c>
      <c r="H1344" s="174" t="s">
        <v>177</v>
      </c>
      <c r="I1344" s="174" t="s">
        <v>3098</v>
      </c>
      <c r="J1344" s="174" t="s">
        <v>6591</v>
      </c>
      <c r="K1344" s="174"/>
      <c r="L1344" s="174" t="s">
        <v>6062</v>
      </c>
      <c r="M1344" s="174" t="s">
        <v>6122</v>
      </c>
      <c r="N1344" s="176">
        <v>960</v>
      </c>
      <c r="O1344" s="174" t="s">
        <v>3407</v>
      </c>
      <c r="P1344" s="177">
        <v>34151</v>
      </c>
      <c r="Q1344" s="176">
        <v>240</v>
      </c>
      <c r="R1344" s="175">
        <v>372.59</v>
      </c>
      <c r="S1344" s="175">
        <v>1118.4100000000001</v>
      </c>
      <c r="T1344" s="178">
        <v>0</v>
      </c>
      <c r="U1344" s="96">
        <v>2</v>
      </c>
      <c r="V1344" s="38" t="s">
        <v>112</v>
      </c>
      <c r="W1344" s="38"/>
      <c r="X1344" s="137">
        <v>18.637500000000003</v>
      </c>
      <c r="Y1344" s="138">
        <v>63371</v>
      </c>
      <c r="Z1344" s="179">
        <v>60</v>
      </c>
      <c r="AA1344" s="139">
        <v>2073</v>
      </c>
      <c r="AB1344" s="131"/>
      <c r="AC1344" s="38"/>
      <c r="AD1344" s="140">
        <v>1118.4100000000001</v>
      </c>
      <c r="AE1344" s="141">
        <v>1099.7725</v>
      </c>
      <c r="AF1344" s="141">
        <v>1081.135</v>
      </c>
      <c r="AG1344" s="141">
        <v>1062.4974999999999</v>
      </c>
      <c r="AH1344" s="141">
        <v>1043.8599999999999</v>
      </c>
      <c r="AI1344" s="141">
        <v>1025.2224999999999</v>
      </c>
      <c r="AJ1344" s="141">
        <v>1006.5849999999998</v>
      </c>
      <c r="AK1344" s="141">
        <v>987.94749999999976</v>
      </c>
      <c r="AL1344" s="141">
        <v>969.30999999999972</v>
      </c>
      <c r="AM1344" s="141">
        <v>950.67249999999967</v>
      </c>
      <c r="AN1344" s="141">
        <v>932.03499999999963</v>
      </c>
      <c r="AO1344" s="141">
        <v>913.39749999999958</v>
      </c>
      <c r="AP1344" s="141">
        <v>894.75999999999954</v>
      </c>
      <c r="AQ1344" s="141">
        <v>876.12249999999949</v>
      </c>
      <c r="AR1344" s="141">
        <v>857.48499999999945</v>
      </c>
      <c r="AS1344" s="141">
        <v>838.8474999999994</v>
      </c>
      <c r="AT1344" s="141">
        <v>820.20999999999935</v>
      </c>
      <c r="AU1344" s="141">
        <v>801.57249999999931</v>
      </c>
      <c r="AV1344" s="141">
        <v>782.93499999999926</v>
      </c>
      <c r="AW1344" s="141">
        <v>764.29749999999922</v>
      </c>
      <c r="AX1344" s="141">
        <v>745.65999999999917</v>
      </c>
      <c r="AY1344" s="141">
        <v>727.02249999999913</v>
      </c>
      <c r="AZ1344" s="141">
        <v>708.38499999999908</v>
      </c>
      <c r="BA1344" s="141">
        <v>689.74749999999904</v>
      </c>
      <c r="BB1344" s="141">
        <v>671.10999999999899</v>
      </c>
      <c r="BC1344" s="141">
        <v>652.47249999999894</v>
      </c>
      <c r="BD1344" s="141">
        <v>633.8349999999989</v>
      </c>
      <c r="BE1344" s="141">
        <v>615.19749999999885</v>
      </c>
      <c r="BF1344" s="141">
        <v>596.55999999999881</v>
      </c>
      <c r="BG1344" s="141">
        <v>577.92249999999876</v>
      </c>
      <c r="BH1344" s="141">
        <v>559.28499999999872</v>
      </c>
      <c r="BI1344" s="141">
        <v>540.64749999999867</v>
      </c>
      <c r="BJ1344" s="141">
        <v>522.00999999999863</v>
      </c>
      <c r="BK1344" s="141">
        <v>503.37249999999864</v>
      </c>
      <c r="BL1344" s="141">
        <v>484.73499999999865</v>
      </c>
      <c r="BM1344" s="141">
        <v>466.09749999999866</v>
      </c>
      <c r="BN1344" s="141">
        <v>447.45999999999867</v>
      </c>
      <c r="BO1344" s="141">
        <v>428.82249999999868</v>
      </c>
      <c r="BP1344" s="141">
        <v>410.18499999999869</v>
      </c>
    </row>
    <row r="1345" spans="4:68">
      <c r="D1345" s="174" t="s">
        <v>6593</v>
      </c>
      <c r="E1345" s="175">
        <v>32692.76</v>
      </c>
      <c r="F1345" s="174" t="s">
        <v>3464</v>
      </c>
      <c r="G1345" s="174" t="s">
        <v>6590</v>
      </c>
      <c r="H1345" s="174" t="s">
        <v>177</v>
      </c>
      <c r="I1345" s="174" t="s">
        <v>3098</v>
      </c>
      <c r="J1345" s="174" t="s">
        <v>6594</v>
      </c>
      <c r="K1345" s="174"/>
      <c r="L1345" s="174" t="s">
        <v>6062</v>
      </c>
      <c r="M1345" s="174" t="s">
        <v>6122</v>
      </c>
      <c r="N1345" s="176">
        <v>960</v>
      </c>
      <c r="O1345" s="174" t="s">
        <v>3407</v>
      </c>
      <c r="P1345" s="177">
        <v>34151</v>
      </c>
      <c r="Q1345" s="176">
        <v>240</v>
      </c>
      <c r="R1345" s="175">
        <v>8171.92</v>
      </c>
      <c r="S1345" s="175">
        <v>24520.84</v>
      </c>
      <c r="T1345" s="178">
        <v>0</v>
      </c>
      <c r="U1345" s="96">
        <v>2</v>
      </c>
      <c r="V1345" s="38" t="s">
        <v>112</v>
      </c>
      <c r="W1345" s="38"/>
      <c r="X1345" s="137">
        <v>408.65949999999998</v>
      </c>
      <c r="Y1345" s="138">
        <v>63371</v>
      </c>
      <c r="Z1345" s="179">
        <v>60</v>
      </c>
      <c r="AA1345" s="139">
        <v>2073</v>
      </c>
      <c r="AB1345" s="131"/>
      <c r="AC1345" s="38"/>
      <c r="AD1345" s="140">
        <v>24520.84</v>
      </c>
      <c r="AE1345" s="141">
        <v>24112.180499999999</v>
      </c>
      <c r="AF1345" s="141">
        <v>23703.520999999997</v>
      </c>
      <c r="AG1345" s="141">
        <v>23294.861499999995</v>
      </c>
      <c r="AH1345" s="141">
        <v>22886.201999999994</v>
      </c>
      <c r="AI1345" s="141">
        <v>22477.542499999992</v>
      </c>
      <c r="AJ1345" s="141">
        <v>22068.882999999991</v>
      </c>
      <c r="AK1345" s="141">
        <v>21660.223499999989</v>
      </c>
      <c r="AL1345" s="141">
        <v>21251.563999999988</v>
      </c>
      <c r="AM1345" s="141">
        <v>20842.904499999986</v>
      </c>
      <c r="AN1345" s="141">
        <v>20434.244999999984</v>
      </c>
      <c r="AO1345" s="141">
        <v>20025.585499999983</v>
      </c>
      <c r="AP1345" s="141">
        <v>19616.925999999981</v>
      </c>
      <c r="AQ1345" s="141">
        <v>19208.26649999998</v>
      </c>
      <c r="AR1345" s="141">
        <v>18799.606999999978</v>
      </c>
      <c r="AS1345" s="141">
        <v>18390.947499999977</v>
      </c>
      <c r="AT1345" s="141">
        <v>17982.287999999975</v>
      </c>
      <c r="AU1345" s="141">
        <v>17573.628499999973</v>
      </c>
      <c r="AV1345" s="141">
        <v>17164.968999999972</v>
      </c>
      <c r="AW1345" s="141">
        <v>16756.30949999997</v>
      </c>
      <c r="AX1345" s="141">
        <v>16347.649999999971</v>
      </c>
      <c r="AY1345" s="141">
        <v>15938.990499999971</v>
      </c>
      <c r="AZ1345" s="141">
        <v>15530.330999999971</v>
      </c>
      <c r="BA1345" s="141">
        <v>15121.671499999971</v>
      </c>
      <c r="BB1345" s="141">
        <v>14713.011999999972</v>
      </c>
      <c r="BC1345" s="141">
        <v>14304.352499999972</v>
      </c>
      <c r="BD1345" s="141">
        <v>13895.692999999972</v>
      </c>
      <c r="BE1345" s="141">
        <v>13487.033499999972</v>
      </c>
      <c r="BF1345" s="141">
        <v>13078.373999999973</v>
      </c>
      <c r="BG1345" s="141">
        <v>12669.714499999973</v>
      </c>
      <c r="BH1345" s="141">
        <v>12261.054999999973</v>
      </c>
      <c r="BI1345" s="141">
        <v>11852.395499999973</v>
      </c>
      <c r="BJ1345" s="141">
        <v>11443.735999999974</v>
      </c>
      <c r="BK1345" s="141">
        <v>11035.076499999974</v>
      </c>
      <c r="BL1345" s="141">
        <v>10626.416999999974</v>
      </c>
      <c r="BM1345" s="141">
        <v>10217.757499999974</v>
      </c>
      <c r="BN1345" s="141">
        <v>9809.0979999999745</v>
      </c>
      <c r="BO1345" s="141">
        <v>9400.4384999999747</v>
      </c>
      <c r="BP1345" s="141">
        <v>8991.778999999975</v>
      </c>
    </row>
    <row r="1346" spans="4:68">
      <c r="D1346" s="174" t="s">
        <v>6595</v>
      </c>
      <c r="E1346" s="175">
        <v>31419.07</v>
      </c>
      <c r="F1346" s="174" t="s">
        <v>3486</v>
      </c>
      <c r="G1346" s="174" t="s">
        <v>6590</v>
      </c>
      <c r="H1346" s="174" t="s">
        <v>177</v>
      </c>
      <c r="I1346" s="174" t="s">
        <v>3098</v>
      </c>
      <c r="J1346" s="174" t="s">
        <v>6594</v>
      </c>
      <c r="K1346" s="174"/>
      <c r="L1346" s="174" t="s">
        <v>6062</v>
      </c>
      <c r="M1346" s="174" t="s">
        <v>6122</v>
      </c>
      <c r="N1346" s="176">
        <v>960</v>
      </c>
      <c r="O1346" s="174" t="s">
        <v>3407</v>
      </c>
      <c r="P1346" s="177">
        <v>34151</v>
      </c>
      <c r="Q1346" s="176">
        <v>240</v>
      </c>
      <c r="R1346" s="175">
        <v>7853.56</v>
      </c>
      <c r="S1346" s="175">
        <v>23565.51</v>
      </c>
      <c r="T1346" s="178">
        <v>0</v>
      </c>
      <c r="U1346" s="96">
        <v>2</v>
      </c>
      <c r="V1346" s="38" t="s">
        <v>112</v>
      </c>
      <c r="W1346" s="38"/>
      <c r="X1346" s="137">
        <v>392.73837500000002</v>
      </c>
      <c r="Y1346" s="138">
        <v>63371</v>
      </c>
      <c r="Z1346" s="179">
        <v>60</v>
      </c>
      <c r="AA1346" s="139">
        <v>2073</v>
      </c>
      <c r="AB1346" s="131"/>
      <c r="AC1346" s="38"/>
      <c r="AD1346" s="140">
        <v>23565.51</v>
      </c>
      <c r="AE1346" s="141">
        <v>23172.771624999998</v>
      </c>
      <c r="AF1346" s="141">
        <v>22780.033249999997</v>
      </c>
      <c r="AG1346" s="141">
        <v>22387.294874999996</v>
      </c>
      <c r="AH1346" s="141">
        <v>21994.556499999995</v>
      </c>
      <c r="AI1346" s="141">
        <v>21601.818124999994</v>
      </c>
      <c r="AJ1346" s="141">
        <v>21209.079749999994</v>
      </c>
      <c r="AK1346" s="141">
        <v>20816.341374999993</v>
      </c>
      <c r="AL1346" s="141">
        <v>20423.602999999992</v>
      </c>
      <c r="AM1346" s="141">
        <v>20030.864624999991</v>
      </c>
      <c r="AN1346" s="141">
        <v>19638.12624999999</v>
      </c>
      <c r="AO1346" s="141">
        <v>19245.387874999989</v>
      </c>
      <c r="AP1346" s="141">
        <v>18852.649499999989</v>
      </c>
      <c r="AQ1346" s="141">
        <v>18459.911124999988</v>
      </c>
      <c r="AR1346" s="141">
        <v>18067.172749999987</v>
      </c>
      <c r="AS1346" s="141">
        <v>17674.434374999986</v>
      </c>
      <c r="AT1346" s="141">
        <v>17281.695999999985</v>
      </c>
      <c r="AU1346" s="141">
        <v>16888.957624999985</v>
      </c>
      <c r="AV1346" s="141">
        <v>16496.219249999984</v>
      </c>
      <c r="AW1346" s="141">
        <v>16103.480874999983</v>
      </c>
      <c r="AX1346" s="141">
        <v>15710.742499999982</v>
      </c>
      <c r="AY1346" s="141">
        <v>15318.004124999981</v>
      </c>
      <c r="AZ1346" s="141">
        <v>14925.26574999998</v>
      </c>
      <c r="BA1346" s="141">
        <v>14532.52737499998</v>
      </c>
      <c r="BB1346" s="141">
        <v>14139.788999999979</v>
      </c>
      <c r="BC1346" s="141">
        <v>13747.050624999978</v>
      </c>
      <c r="BD1346" s="141">
        <v>13354.312249999977</v>
      </c>
      <c r="BE1346" s="141">
        <v>12961.573874999976</v>
      </c>
      <c r="BF1346" s="141">
        <v>12568.835499999976</v>
      </c>
      <c r="BG1346" s="141">
        <v>12176.097124999975</v>
      </c>
      <c r="BH1346" s="141">
        <v>11783.358749999974</v>
      </c>
      <c r="BI1346" s="141">
        <v>11390.620374999973</v>
      </c>
      <c r="BJ1346" s="141">
        <v>10997.881999999972</v>
      </c>
      <c r="BK1346" s="141">
        <v>10605.143624999972</v>
      </c>
      <c r="BL1346" s="141">
        <v>10212.405249999971</v>
      </c>
      <c r="BM1346" s="141">
        <v>9819.6668749999699</v>
      </c>
      <c r="BN1346" s="141">
        <v>9426.9284999999691</v>
      </c>
      <c r="BO1346" s="141">
        <v>9034.1901249999682</v>
      </c>
      <c r="BP1346" s="141">
        <v>8641.4517499999674</v>
      </c>
    </row>
    <row r="1347" spans="4:68">
      <c r="D1347" s="174" t="s">
        <v>6596</v>
      </c>
      <c r="E1347" s="176">
        <v>5829</v>
      </c>
      <c r="F1347" s="174" t="s">
        <v>3472</v>
      </c>
      <c r="G1347" s="174" t="s">
        <v>6597</v>
      </c>
      <c r="H1347" s="174" t="s">
        <v>177</v>
      </c>
      <c r="I1347" s="174" t="s">
        <v>6598</v>
      </c>
      <c r="J1347" s="174" t="s">
        <v>6599</v>
      </c>
      <c r="K1347" s="174"/>
      <c r="L1347" s="174" t="s">
        <v>3509</v>
      </c>
      <c r="M1347" s="174" t="s">
        <v>6157</v>
      </c>
      <c r="N1347" s="176">
        <v>960</v>
      </c>
      <c r="O1347" s="174" t="s">
        <v>3407</v>
      </c>
      <c r="P1347" s="177">
        <v>32690</v>
      </c>
      <c r="Q1347" s="176">
        <v>288</v>
      </c>
      <c r="R1347" s="175">
        <v>1748.46</v>
      </c>
      <c r="S1347" s="175">
        <v>4080.54</v>
      </c>
      <c r="T1347" s="178">
        <v>1</v>
      </c>
      <c r="U1347" s="96">
        <v>2</v>
      </c>
      <c r="V1347" s="38" t="s">
        <v>112</v>
      </c>
      <c r="W1347" s="38"/>
      <c r="X1347" s="137">
        <v>72.862500000000011</v>
      </c>
      <c r="Y1347" s="138">
        <v>61910</v>
      </c>
      <c r="Z1347" s="179">
        <v>56</v>
      </c>
      <c r="AA1347" s="139">
        <v>2069</v>
      </c>
      <c r="AB1347" s="131"/>
      <c r="AC1347" s="38"/>
      <c r="AD1347" s="140">
        <v>4080.54</v>
      </c>
      <c r="AE1347" s="141">
        <v>4007.6774999999998</v>
      </c>
      <c r="AF1347" s="141">
        <v>3934.8149999999996</v>
      </c>
      <c r="AG1347" s="141">
        <v>3861.9524999999994</v>
      </c>
      <c r="AH1347" s="141">
        <v>3789.0899999999992</v>
      </c>
      <c r="AI1347" s="141">
        <v>3716.2274999999991</v>
      </c>
      <c r="AJ1347" s="141">
        <v>3643.3649999999989</v>
      </c>
      <c r="AK1347" s="141">
        <v>3570.5024999999987</v>
      </c>
      <c r="AL1347" s="141">
        <v>3497.6399999999985</v>
      </c>
      <c r="AM1347" s="141">
        <v>3424.7774999999983</v>
      </c>
      <c r="AN1347" s="141">
        <v>3351.9149999999981</v>
      </c>
      <c r="AO1347" s="141">
        <v>3279.052499999998</v>
      </c>
      <c r="AP1347" s="141">
        <v>3206.1899999999978</v>
      </c>
      <c r="AQ1347" s="141">
        <v>3133.3274999999976</v>
      </c>
      <c r="AR1347" s="141">
        <v>3060.4649999999974</v>
      </c>
      <c r="AS1347" s="141">
        <v>2987.6024999999972</v>
      </c>
      <c r="AT1347" s="141">
        <v>2914.7399999999971</v>
      </c>
      <c r="AU1347" s="141">
        <v>2841.8774999999969</v>
      </c>
      <c r="AV1347" s="141">
        <v>2769.0149999999967</v>
      </c>
      <c r="AW1347" s="141">
        <v>2696.1524999999965</v>
      </c>
      <c r="AX1347" s="141">
        <v>2623.2899999999963</v>
      </c>
      <c r="AY1347" s="141">
        <v>2550.4274999999961</v>
      </c>
      <c r="AZ1347" s="141">
        <v>2477.564999999996</v>
      </c>
      <c r="BA1347" s="141">
        <v>2404.7024999999958</v>
      </c>
      <c r="BB1347" s="141">
        <v>2331.8399999999956</v>
      </c>
      <c r="BC1347" s="141">
        <v>2258.9774999999954</v>
      </c>
      <c r="BD1347" s="141">
        <v>2186.1149999999952</v>
      </c>
      <c r="BE1347" s="141">
        <v>2113.2524999999951</v>
      </c>
      <c r="BF1347" s="141">
        <v>2040.3899999999951</v>
      </c>
      <c r="BG1347" s="141">
        <v>1967.5274999999951</v>
      </c>
      <c r="BH1347" s="141">
        <v>1894.6649999999952</v>
      </c>
      <c r="BI1347" s="141">
        <v>1821.8024999999952</v>
      </c>
      <c r="BJ1347" s="141">
        <v>1748.9399999999953</v>
      </c>
      <c r="BK1347" s="141">
        <v>1676.0774999999953</v>
      </c>
      <c r="BL1347" s="141">
        <v>1603.2149999999954</v>
      </c>
      <c r="BM1347" s="141">
        <v>1530.3524999999954</v>
      </c>
      <c r="BN1347" s="141">
        <v>1457.4899999999955</v>
      </c>
      <c r="BO1347" s="141">
        <v>1384.6274999999955</v>
      </c>
      <c r="BP1347" s="141">
        <v>1311.7649999999956</v>
      </c>
    </row>
    <row r="1348" spans="4:68">
      <c r="D1348" s="174" t="s">
        <v>6600</v>
      </c>
      <c r="E1348" s="175">
        <v>194248.35</v>
      </c>
      <c r="F1348" s="174" t="s">
        <v>3464</v>
      </c>
      <c r="G1348" s="174" t="s">
        <v>6597</v>
      </c>
      <c r="H1348" s="174" t="s">
        <v>177</v>
      </c>
      <c r="I1348" s="174" t="s">
        <v>6598</v>
      </c>
      <c r="J1348" s="174" t="s">
        <v>6601</v>
      </c>
      <c r="K1348" s="174"/>
      <c r="L1348" s="174" t="s">
        <v>3509</v>
      </c>
      <c r="M1348" s="174" t="s">
        <v>6157</v>
      </c>
      <c r="N1348" s="176">
        <v>960</v>
      </c>
      <c r="O1348" s="174" t="s">
        <v>3407</v>
      </c>
      <c r="P1348" s="177">
        <v>32690</v>
      </c>
      <c r="Q1348" s="176">
        <v>288</v>
      </c>
      <c r="R1348" s="175">
        <v>58267.7</v>
      </c>
      <c r="S1348" s="175">
        <v>135980.65</v>
      </c>
      <c r="T1348" s="178">
        <v>0</v>
      </c>
      <c r="U1348" s="96">
        <v>2</v>
      </c>
      <c r="V1348" s="38" t="s">
        <v>112</v>
      </c>
      <c r="W1348" s="38"/>
      <c r="X1348" s="137">
        <v>2428.1043750000003</v>
      </c>
      <c r="Y1348" s="138">
        <v>61910</v>
      </c>
      <c r="Z1348" s="179">
        <v>56</v>
      </c>
      <c r="AA1348" s="139">
        <v>2069</v>
      </c>
      <c r="AB1348" s="131"/>
      <c r="AC1348" s="38"/>
      <c r="AD1348" s="140">
        <v>135980.65</v>
      </c>
      <c r="AE1348" s="141">
        <v>133552.545625</v>
      </c>
      <c r="AF1348" s="141">
        <v>131124.44125</v>
      </c>
      <c r="AG1348" s="141">
        <v>128696.33687500001</v>
      </c>
      <c r="AH1348" s="141">
        <v>126268.23250000001</v>
      </c>
      <c r="AI1348" s="141">
        <v>123840.12812500002</v>
      </c>
      <c r="AJ1348" s="141">
        <v>121412.02375000002</v>
      </c>
      <c r="AK1348" s="141">
        <v>118983.91937500003</v>
      </c>
      <c r="AL1348" s="141">
        <v>116555.81500000003</v>
      </c>
      <c r="AM1348" s="141">
        <v>114127.71062500004</v>
      </c>
      <c r="AN1348" s="141">
        <v>111699.60625000004</v>
      </c>
      <c r="AO1348" s="141">
        <v>109271.50187500005</v>
      </c>
      <c r="AP1348" s="141">
        <v>106843.39750000005</v>
      </c>
      <c r="AQ1348" s="141">
        <v>104415.29312500005</v>
      </c>
      <c r="AR1348" s="141">
        <v>101987.18875000006</v>
      </c>
      <c r="AS1348" s="141">
        <v>99559.084375000064</v>
      </c>
      <c r="AT1348" s="141">
        <v>97130.980000000069</v>
      </c>
      <c r="AU1348" s="141">
        <v>94702.875625000073</v>
      </c>
      <c r="AV1348" s="141">
        <v>92274.771250000078</v>
      </c>
      <c r="AW1348" s="141">
        <v>89846.666875000083</v>
      </c>
      <c r="AX1348" s="141">
        <v>87418.562500000087</v>
      </c>
      <c r="AY1348" s="141">
        <v>84990.458125000092</v>
      </c>
      <c r="AZ1348" s="141">
        <v>82562.353750000097</v>
      </c>
      <c r="BA1348" s="141">
        <v>80134.249375000101</v>
      </c>
      <c r="BB1348" s="141">
        <v>77706.145000000106</v>
      </c>
      <c r="BC1348" s="141">
        <v>75278.040625000111</v>
      </c>
      <c r="BD1348" s="141">
        <v>72849.936250000115</v>
      </c>
      <c r="BE1348" s="141">
        <v>70421.83187500012</v>
      </c>
      <c r="BF1348" s="141">
        <v>67993.727500000125</v>
      </c>
      <c r="BG1348" s="141">
        <v>65565.623125000129</v>
      </c>
      <c r="BH1348" s="141">
        <v>63137.518750000127</v>
      </c>
      <c r="BI1348" s="141">
        <v>60709.414375000124</v>
      </c>
      <c r="BJ1348" s="141">
        <v>58281.310000000121</v>
      </c>
      <c r="BK1348" s="141">
        <v>55853.205625000119</v>
      </c>
      <c r="BL1348" s="141">
        <v>53425.101250000116</v>
      </c>
      <c r="BM1348" s="141">
        <v>50996.996875000114</v>
      </c>
      <c r="BN1348" s="141">
        <v>48568.892500000111</v>
      </c>
      <c r="BO1348" s="141">
        <v>46140.788125000108</v>
      </c>
      <c r="BP1348" s="141">
        <v>43712.683750000106</v>
      </c>
    </row>
    <row r="1349" spans="4:68">
      <c r="D1349" s="174" t="s">
        <v>6602</v>
      </c>
      <c r="E1349" s="176">
        <v>18931</v>
      </c>
      <c r="F1349" s="174" t="s">
        <v>3472</v>
      </c>
      <c r="G1349" s="174" t="s">
        <v>6603</v>
      </c>
      <c r="H1349" s="174" t="s">
        <v>177</v>
      </c>
      <c r="I1349" s="174" t="s">
        <v>3098</v>
      </c>
      <c r="J1349" s="174" t="s">
        <v>6604</v>
      </c>
      <c r="K1349" s="174"/>
      <c r="L1349" s="174" t="s">
        <v>3509</v>
      </c>
      <c r="M1349" s="174" t="s">
        <v>6122</v>
      </c>
      <c r="N1349" s="176">
        <v>960</v>
      </c>
      <c r="O1349" s="174" t="s">
        <v>3407</v>
      </c>
      <c r="P1349" s="177">
        <v>33055</v>
      </c>
      <c r="Q1349" s="176">
        <v>276</v>
      </c>
      <c r="R1349" s="175">
        <v>5441.9</v>
      </c>
      <c r="S1349" s="175">
        <v>13489.1</v>
      </c>
      <c r="T1349" s="178">
        <v>0</v>
      </c>
      <c r="U1349" s="96">
        <v>2</v>
      </c>
      <c r="V1349" s="38" t="s">
        <v>112</v>
      </c>
      <c r="W1349" s="38"/>
      <c r="X1349" s="137">
        <v>236.63749999999999</v>
      </c>
      <c r="Y1349" s="138">
        <v>62275</v>
      </c>
      <c r="Z1349" s="179">
        <v>57</v>
      </c>
      <c r="AA1349" s="139">
        <v>2070</v>
      </c>
      <c r="AB1349" s="131"/>
      <c r="AC1349" s="38"/>
      <c r="AD1349" s="140">
        <v>13489.1</v>
      </c>
      <c r="AE1349" s="141">
        <v>13252.4625</v>
      </c>
      <c r="AF1349" s="141">
        <v>13015.824999999999</v>
      </c>
      <c r="AG1349" s="141">
        <v>12779.187499999998</v>
      </c>
      <c r="AH1349" s="141">
        <v>12542.549999999997</v>
      </c>
      <c r="AI1349" s="141">
        <v>12305.912499999997</v>
      </c>
      <c r="AJ1349" s="141">
        <v>12069.274999999996</v>
      </c>
      <c r="AK1349" s="141">
        <v>11832.637499999995</v>
      </c>
      <c r="AL1349" s="141">
        <v>11595.999999999995</v>
      </c>
      <c r="AM1349" s="141">
        <v>11359.362499999994</v>
      </c>
      <c r="AN1349" s="141">
        <v>11122.724999999993</v>
      </c>
      <c r="AO1349" s="141">
        <v>10886.087499999992</v>
      </c>
      <c r="AP1349" s="141">
        <v>10649.449999999992</v>
      </c>
      <c r="AQ1349" s="141">
        <v>10412.812499999991</v>
      </c>
      <c r="AR1349" s="141">
        <v>10176.17499999999</v>
      </c>
      <c r="AS1349" s="141">
        <v>9939.5374999999894</v>
      </c>
      <c r="AT1349" s="141">
        <v>9702.8999999999887</v>
      </c>
      <c r="AU1349" s="141">
        <v>9466.262499999988</v>
      </c>
      <c r="AV1349" s="141">
        <v>9229.6249999999873</v>
      </c>
      <c r="AW1349" s="141">
        <v>8992.9874999999865</v>
      </c>
      <c r="AX1349" s="141">
        <v>8756.3499999999858</v>
      </c>
      <c r="AY1349" s="141">
        <v>8519.7124999999851</v>
      </c>
      <c r="AZ1349" s="141">
        <v>8283.0749999999844</v>
      </c>
      <c r="BA1349" s="141">
        <v>8046.4374999999845</v>
      </c>
      <c r="BB1349" s="141">
        <v>7809.7999999999847</v>
      </c>
      <c r="BC1349" s="141">
        <v>7573.1624999999849</v>
      </c>
      <c r="BD1349" s="141">
        <v>7336.5249999999851</v>
      </c>
      <c r="BE1349" s="141">
        <v>7099.8874999999853</v>
      </c>
      <c r="BF1349" s="141">
        <v>6863.2499999999854</v>
      </c>
      <c r="BG1349" s="141">
        <v>6626.6124999999856</v>
      </c>
      <c r="BH1349" s="141">
        <v>6389.9749999999858</v>
      </c>
      <c r="BI1349" s="141">
        <v>6153.337499999986</v>
      </c>
      <c r="BJ1349" s="141">
        <v>5916.6999999999862</v>
      </c>
      <c r="BK1349" s="141">
        <v>5680.0624999999864</v>
      </c>
      <c r="BL1349" s="141">
        <v>5443.4249999999865</v>
      </c>
      <c r="BM1349" s="141">
        <v>5206.7874999999867</v>
      </c>
      <c r="BN1349" s="141">
        <v>4970.1499999999869</v>
      </c>
      <c r="BO1349" s="141">
        <v>4733.5124999999871</v>
      </c>
      <c r="BP1349" s="141">
        <v>4496.8749999999873</v>
      </c>
    </row>
    <row r="1350" spans="4:68">
      <c r="D1350" s="174" t="s">
        <v>6605</v>
      </c>
      <c r="E1350" s="175">
        <v>209342.94</v>
      </c>
      <c r="F1350" s="174" t="s">
        <v>3464</v>
      </c>
      <c r="G1350" s="174" t="s">
        <v>6603</v>
      </c>
      <c r="H1350" s="174" t="s">
        <v>177</v>
      </c>
      <c r="I1350" s="174" t="s">
        <v>3098</v>
      </c>
      <c r="J1350" s="174" t="s">
        <v>6606</v>
      </c>
      <c r="K1350" s="174"/>
      <c r="L1350" s="174" t="s">
        <v>3509</v>
      </c>
      <c r="M1350" s="174" t="s">
        <v>6122</v>
      </c>
      <c r="N1350" s="176">
        <v>960</v>
      </c>
      <c r="O1350" s="174" t="s">
        <v>3407</v>
      </c>
      <c r="P1350" s="177">
        <v>33055</v>
      </c>
      <c r="Q1350" s="176">
        <v>276</v>
      </c>
      <c r="R1350" s="175">
        <v>60178.74</v>
      </c>
      <c r="S1350" s="175">
        <v>149164.20000000001</v>
      </c>
      <c r="T1350" s="178">
        <v>0</v>
      </c>
      <c r="U1350" s="96">
        <v>2</v>
      </c>
      <c r="V1350" s="38" t="s">
        <v>112</v>
      </c>
      <c r="W1350" s="38"/>
      <c r="X1350" s="137">
        <v>2616.7867500000002</v>
      </c>
      <c r="Y1350" s="138">
        <v>62275</v>
      </c>
      <c r="Z1350" s="179">
        <v>57</v>
      </c>
      <c r="AA1350" s="139">
        <v>2070</v>
      </c>
      <c r="AB1350" s="131"/>
      <c r="AC1350" s="38"/>
      <c r="AD1350" s="140">
        <v>149164.20000000001</v>
      </c>
      <c r="AE1350" s="141">
        <v>146547.41325000001</v>
      </c>
      <c r="AF1350" s="141">
        <v>143930.62650000001</v>
      </c>
      <c r="AG1350" s="141">
        <v>141313.83975000001</v>
      </c>
      <c r="AH1350" s="141">
        <v>138697.05300000001</v>
      </c>
      <c r="AI1350" s="141">
        <v>136080.26625000002</v>
      </c>
      <c r="AJ1350" s="141">
        <v>133463.47950000002</v>
      </c>
      <c r="AK1350" s="141">
        <v>130846.69275000002</v>
      </c>
      <c r="AL1350" s="141">
        <v>128229.90600000002</v>
      </c>
      <c r="AM1350" s="141">
        <v>125613.11925000002</v>
      </c>
      <c r="AN1350" s="141">
        <v>122996.33250000002</v>
      </c>
      <c r="AO1350" s="141">
        <v>120379.54575000002</v>
      </c>
      <c r="AP1350" s="141">
        <v>117762.75900000002</v>
      </c>
      <c r="AQ1350" s="141">
        <v>115145.97225000002</v>
      </c>
      <c r="AR1350" s="141">
        <v>112529.18550000002</v>
      </c>
      <c r="AS1350" s="141">
        <v>109912.39875000002</v>
      </c>
      <c r="AT1350" s="141">
        <v>107295.61200000002</v>
      </c>
      <c r="AU1350" s="141">
        <v>104678.82525000002</v>
      </c>
      <c r="AV1350" s="141">
        <v>102062.03850000002</v>
      </c>
      <c r="AW1350" s="141">
        <v>99445.251750000025</v>
      </c>
      <c r="AX1350" s="141">
        <v>96828.465000000026</v>
      </c>
      <c r="AY1350" s="141">
        <v>94211.678250000026</v>
      </c>
      <c r="AZ1350" s="141">
        <v>91594.891500000027</v>
      </c>
      <c r="BA1350" s="141">
        <v>88978.104750000028</v>
      </c>
      <c r="BB1350" s="141">
        <v>86361.318000000028</v>
      </c>
      <c r="BC1350" s="141">
        <v>83744.531250000029</v>
      </c>
      <c r="BD1350" s="141">
        <v>81127.74450000003</v>
      </c>
      <c r="BE1350" s="141">
        <v>78510.957750000031</v>
      </c>
      <c r="BF1350" s="141">
        <v>75894.171000000031</v>
      </c>
      <c r="BG1350" s="141">
        <v>73277.384250000032</v>
      </c>
      <c r="BH1350" s="141">
        <v>70660.597500000033</v>
      </c>
      <c r="BI1350" s="141">
        <v>68043.810750000033</v>
      </c>
      <c r="BJ1350" s="141">
        <v>65427.024000000034</v>
      </c>
      <c r="BK1350" s="141">
        <v>62810.237250000035</v>
      </c>
      <c r="BL1350" s="141">
        <v>60193.450500000035</v>
      </c>
      <c r="BM1350" s="141">
        <v>57576.663750000036</v>
      </c>
      <c r="BN1350" s="141">
        <v>54959.877000000037</v>
      </c>
      <c r="BO1350" s="141">
        <v>52343.090250000037</v>
      </c>
      <c r="BP1350" s="141">
        <v>49726.303500000038</v>
      </c>
    </row>
    <row r="1351" spans="4:68">
      <c r="D1351" s="174" t="s">
        <v>6607</v>
      </c>
      <c r="E1351" s="176">
        <v>201308</v>
      </c>
      <c r="F1351" s="174" t="s">
        <v>3466</v>
      </c>
      <c r="G1351" s="174" t="s">
        <v>6608</v>
      </c>
      <c r="H1351" s="174" t="s">
        <v>177</v>
      </c>
      <c r="I1351" s="174" t="s">
        <v>3098</v>
      </c>
      <c r="J1351" s="174" t="s">
        <v>6609</v>
      </c>
      <c r="K1351" s="174"/>
      <c r="L1351" s="174" t="s">
        <v>6062</v>
      </c>
      <c r="M1351" s="174" t="s">
        <v>3565</v>
      </c>
      <c r="N1351" s="176">
        <v>960</v>
      </c>
      <c r="O1351" s="174" t="s">
        <v>3407</v>
      </c>
      <c r="P1351" s="177">
        <v>34151</v>
      </c>
      <c r="Q1351" s="176">
        <v>240</v>
      </c>
      <c r="R1351" s="175">
        <v>50320.01</v>
      </c>
      <c r="S1351" s="175">
        <v>150987.99</v>
      </c>
      <c r="T1351" s="178">
        <v>1</v>
      </c>
      <c r="U1351" s="96">
        <v>2</v>
      </c>
      <c r="V1351" s="38" t="s">
        <v>112</v>
      </c>
      <c r="W1351" s="38"/>
      <c r="X1351" s="137">
        <v>2516.35</v>
      </c>
      <c r="Y1351" s="138">
        <v>63371</v>
      </c>
      <c r="Z1351" s="179">
        <v>60</v>
      </c>
      <c r="AA1351" s="139">
        <v>2073</v>
      </c>
      <c r="AB1351" s="131"/>
      <c r="AC1351" s="38"/>
      <c r="AD1351" s="140">
        <v>150987.99</v>
      </c>
      <c r="AE1351" s="141">
        <v>148471.63999999998</v>
      </c>
      <c r="AF1351" s="141">
        <v>145955.28999999998</v>
      </c>
      <c r="AG1351" s="141">
        <v>143438.93999999997</v>
      </c>
      <c r="AH1351" s="141">
        <v>140922.58999999997</v>
      </c>
      <c r="AI1351" s="141">
        <v>138406.23999999996</v>
      </c>
      <c r="AJ1351" s="141">
        <v>135889.88999999996</v>
      </c>
      <c r="AK1351" s="141">
        <v>133373.53999999995</v>
      </c>
      <c r="AL1351" s="141">
        <v>130857.18999999994</v>
      </c>
      <c r="AM1351" s="141">
        <v>128340.83999999994</v>
      </c>
      <c r="AN1351" s="141">
        <v>125824.48999999993</v>
      </c>
      <c r="AO1351" s="141">
        <v>123308.13999999993</v>
      </c>
      <c r="AP1351" s="141">
        <v>120791.78999999992</v>
      </c>
      <c r="AQ1351" s="141">
        <v>118275.43999999992</v>
      </c>
      <c r="AR1351" s="141">
        <v>115759.08999999991</v>
      </c>
      <c r="AS1351" s="141">
        <v>113242.7399999999</v>
      </c>
      <c r="AT1351" s="141">
        <v>110726.3899999999</v>
      </c>
      <c r="AU1351" s="141">
        <v>108210.03999999989</v>
      </c>
      <c r="AV1351" s="141">
        <v>105693.68999999989</v>
      </c>
      <c r="AW1351" s="141">
        <v>103177.33999999988</v>
      </c>
      <c r="AX1351" s="141">
        <v>100660.98999999987</v>
      </c>
      <c r="AY1351" s="141">
        <v>98144.639999999868</v>
      </c>
      <c r="AZ1351" s="141">
        <v>95628.289999999863</v>
      </c>
      <c r="BA1351" s="141">
        <v>93111.939999999857</v>
      </c>
      <c r="BB1351" s="141">
        <v>90595.589999999851</v>
      </c>
      <c r="BC1351" s="141">
        <v>88079.239999999845</v>
      </c>
      <c r="BD1351" s="141">
        <v>85562.889999999839</v>
      </c>
      <c r="BE1351" s="141">
        <v>83046.539999999834</v>
      </c>
      <c r="BF1351" s="141">
        <v>80530.189999999828</v>
      </c>
      <c r="BG1351" s="141">
        <v>78013.839999999822</v>
      </c>
      <c r="BH1351" s="141">
        <v>75497.489999999816</v>
      </c>
      <c r="BI1351" s="141">
        <v>72981.13999999981</v>
      </c>
      <c r="BJ1351" s="141">
        <v>70464.789999999804</v>
      </c>
      <c r="BK1351" s="141">
        <v>67948.439999999799</v>
      </c>
      <c r="BL1351" s="141">
        <v>65432.0899999998</v>
      </c>
      <c r="BM1351" s="141">
        <v>62915.739999999802</v>
      </c>
      <c r="BN1351" s="141">
        <v>60399.389999999803</v>
      </c>
      <c r="BO1351" s="141">
        <v>57883.039999999804</v>
      </c>
      <c r="BP1351" s="141">
        <v>55366.689999999806</v>
      </c>
    </row>
    <row r="1352" spans="4:68">
      <c r="D1352" s="174" t="s">
        <v>6610</v>
      </c>
      <c r="E1352" s="176">
        <v>80120</v>
      </c>
      <c r="F1352" s="174" t="s">
        <v>3475</v>
      </c>
      <c r="G1352" s="174" t="s">
        <v>6608</v>
      </c>
      <c r="H1352" s="174" t="s">
        <v>177</v>
      </c>
      <c r="I1352" s="174" t="s">
        <v>3098</v>
      </c>
      <c r="J1352" s="174" t="s">
        <v>6609</v>
      </c>
      <c r="K1352" s="174"/>
      <c r="L1352" s="174" t="s">
        <v>6062</v>
      </c>
      <c r="M1352" s="174" t="s">
        <v>3565</v>
      </c>
      <c r="N1352" s="176">
        <v>960</v>
      </c>
      <c r="O1352" s="174" t="s">
        <v>3407</v>
      </c>
      <c r="P1352" s="177">
        <v>34151</v>
      </c>
      <c r="Q1352" s="176">
        <v>240</v>
      </c>
      <c r="R1352" s="175">
        <v>20027.22</v>
      </c>
      <c r="S1352" s="175">
        <v>60092.78</v>
      </c>
      <c r="T1352" s="178">
        <v>1</v>
      </c>
      <c r="U1352" s="96">
        <v>2</v>
      </c>
      <c r="V1352" s="38" t="s">
        <v>112</v>
      </c>
      <c r="W1352" s="38"/>
      <c r="X1352" s="137">
        <v>1001.5</v>
      </c>
      <c r="Y1352" s="138">
        <v>63371</v>
      </c>
      <c r="Z1352" s="179">
        <v>60</v>
      </c>
      <c r="AA1352" s="139">
        <v>2073</v>
      </c>
      <c r="AB1352" s="131"/>
      <c r="AC1352" s="38"/>
      <c r="AD1352" s="140">
        <v>60092.78</v>
      </c>
      <c r="AE1352" s="141">
        <v>59091.28</v>
      </c>
      <c r="AF1352" s="141">
        <v>58089.78</v>
      </c>
      <c r="AG1352" s="141">
        <v>57088.28</v>
      </c>
      <c r="AH1352" s="141">
        <v>56086.78</v>
      </c>
      <c r="AI1352" s="141">
        <v>55085.279999999999</v>
      </c>
      <c r="AJ1352" s="141">
        <v>54083.78</v>
      </c>
      <c r="AK1352" s="141">
        <v>53082.28</v>
      </c>
      <c r="AL1352" s="141">
        <v>52080.78</v>
      </c>
      <c r="AM1352" s="141">
        <v>51079.28</v>
      </c>
      <c r="AN1352" s="141">
        <v>50077.78</v>
      </c>
      <c r="AO1352" s="141">
        <v>49076.28</v>
      </c>
      <c r="AP1352" s="141">
        <v>48074.78</v>
      </c>
      <c r="AQ1352" s="141">
        <v>47073.279999999999</v>
      </c>
      <c r="AR1352" s="141">
        <v>46071.78</v>
      </c>
      <c r="AS1352" s="141">
        <v>45070.28</v>
      </c>
      <c r="AT1352" s="141">
        <v>44068.78</v>
      </c>
      <c r="AU1352" s="141">
        <v>43067.28</v>
      </c>
      <c r="AV1352" s="141">
        <v>42065.78</v>
      </c>
      <c r="AW1352" s="141">
        <v>41064.28</v>
      </c>
      <c r="AX1352" s="141">
        <v>40062.78</v>
      </c>
      <c r="AY1352" s="141">
        <v>39061.279999999999</v>
      </c>
      <c r="AZ1352" s="141">
        <v>38059.78</v>
      </c>
      <c r="BA1352" s="141">
        <v>37058.28</v>
      </c>
      <c r="BB1352" s="141">
        <v>36056.78</v>
      </c>
      <c r="BC1352" s="141">
        <v>35055.279999999999</v>
      </c>
      <c r="BD1352" s="141">
        <v>34053.78</v>
      </c>
      <c r="BE1352" s="141">
        <v>33052.28</v>
      </c>
      <c r="BF1352" s="141">
        <v>32050.78</v>
      </c>
      <c r="BG1352" s="141">
        <v>31049.279999999999</v>
      </c>
      <c r="BH1352" s="141">
        <v>30047.78</v>
      </c>
      <c r="BI1352" s="141">
        <v>29046.28</v>
      </c>
      <c r="BJ1352" s="141">
        <v>28044.78</v>
      </c>
      <c r="BK1352" s="141">
        <v>27043.279999999999</v>
      </c>
      <c r="BL1352" s="141">
        <v>26041.78</v>
      </c>
      <c r="BM1352" s="141">
        <v>25040.28</v>
      </c>
      <c r="BN1352" s="141">
        <v>24038.78</v>
      </c>
      <c r="BO1352" s="141">
        <v>23037.279999999999</v>
      </c>
      <c r="BP1352" s="141">
        <v>22035.78</v>
      </c>
    </row>
    <row r="1353" spans="4:68">
      <c r="D1353" s="174" t="s">
        <v>6611</v>
      </c>
      <c r="E1353" s="175">
        <v>2915706.21</v>
      </c>
      <c r="F1353" s="174" t="s">
        <v>3459</v>
      </c>
      <c r="G1353" s="174" t="s">
        <v>6608</v>
      </c>
      <c r="H1353" s="174" t="s">
        <v>177</v>
      </c>
      <c r="I1353" s="174" t="s">
        <v>3098</v>
      </c>
      <c r="J1353" s="174" t="s">
        <v>6612</v>
      </c>
      <c r="K1353" s="174"/>
      <c r="L1353" s="174" t="s">
        <v>6062</v>
      </c>
      <c r="M1353" s="174" t="s">
        <v>3565</v>
      </c>
      <c r="N1353" s="176">
        <v>960</v>
      </c>
      <c r="O1353" s="174" t="s">
        <v>3407</v>
      </c>
      <c r="P1353" s="177">
        <v>34151</v>
      </c>
      <c r="Q1353" s="176">
        <v>240</v>
      </c>
      <c r="R1353" s="175">
        <v>728825.2</v>
      </c>
      <c r="S1353" s="175">
        <v>2186881.0099999998</v>
      </c>
      <c r="T1353" s="178">
        <v>0</v>
      </c>
      <c r="U1353" s="96">
        <v>6</v>
      </c>
      <c r="V1353" s="38" t="s">
        <v>116</v>
      </c>
      <c r="W1353" s="38"/>
      <c r="X1353" s="137">
        <v>36446.327624999998</v>
      </c>
      <c r="Y1353" s="138">
        <v>63371</v>
      </c>
      <c r="Z1353" s="179">
        <v>60</v>
      </c>
      <c r="AA1353" s="139">
        <v>2073</v>
      </c>
      <c r="AB1353" s="131"/>
      <c r="AC1353" s="38"/>
      <c r="AD1353" s="140">
        <v>2186881.0099999998</v>
      </c>
      <c r="AE1353" s="141">
        <v>2150434.6823749999</v>
      </c>
      <c r="AF1353" s="141">
        <v>2113988.3547499999</v>
      </c>
      <c r="AG1353" s="141">
        <v>2077542.027125</v>
      </c>
      <c r="AH1353" s="141">
        <v>2041095.6995000001</v>
      </c>
      <c r="AI1353" s="141">
        <v>2004649.3718750002</v>
      </c>
      <c r="AJ1353" s="141">
        <v>1968203.0442500003</v>
      </c>
      <c r="AK1353" s="141">
        <v>1931756.7166250004</v>
      </c>
      <c r="AL1353" s="141">
        <v>1895310.3890000004</v>
      </c>
      <c r="AM1353" s="141">
        <v>1858864.0613750005</v>
      </c>
      <c r="AN1353" s="141">
        <v>1822417.7337500006</v>
      </c>
      <c r="AO1353" s="141">
        <v>1785971.4061250007</v>
      </c>
      <c r="AP1353" s="141">
        <v>1749525.0785000008</v>
      </c>
      <c r="AQ1353" s="141">
        <v>1713078.7508750008</v>
      </c>
      <c r="AR1353" s="141">
        <v>1676632.4232500009</v>
      </c>
      <c r="AS1353" s="141">
        <v>1640186.095625001</v>
      </c>
      <c r="AT1353" s="141">
        <v>1603739.7680000011</v>
      </c>
      <c r="AU1353" s="141">
        <v>1567293.4403750012</v>
      </c>
      <c r="AV1353" s="141">
        <v>1530847.1127500013</v>
      </c>
      <c r="AW1353" s="141">
        <v>1494400.7851250013</v>
      </c>
      <c r="AX1353" s="141">
        <v>1457954.4575000014</v>
      </c>
      <c r="AY1353" s="141">
        <v>1421508.1298750015</v>
      </c>
      <c r="AZ1353" s="141">
        <v>1385061.8022500016</v>
      </c>
      <c r="BA1353" s="141">
        <v>1348615.4746250017</v>
      </c>
      <c r="BB1353" s="141">
        <v>1312169.1470000017</v>
      </c>
      <c r="BC1353" s="141">
        <v>1275722.8193750018</v>
      </c>
      <c r="BD1353" s="141">
        <v>1239276.4917500019</v>
      </c>
      <c r="BE1353" s="141">
        <v>1202830.164125002</v>
      </c>
      <c r="BF1353" s="141">
        <v>1166383.8365000021</v>
      </c>
      <c r="BG1353" s="141">
        <v>1129937.5088750022</v>
      </c>
      <c r="BH1353" s="141">
        <v>1093491.1812500022</v>
      </c>
      <c r="BI1353" s="141">
        <v>1057044.8536250023</v>
      </c>
      <c r="BJ1353" s="141">
        <v>1020598.5260000023</v>
      </c>
      <c r="BK1353" s="141">
        <v>984152.19837500225</v>
      </c>
      <c r="BL1353" s="141">
        <v>947705.87075000221</v>
      </c>
      <c r="BM1353" s="141">
        <v>911259.54312500218</v>
      </c>
      <c r="BN1353" s="141">
        <v>874813.21550000214</v>
      </c>
      <c r="BO1353" s="141">
        <v>838366.88787500211</v>
      </c>
      <c r="BP1353" s="141">
        <v>801920.56025000208</v>
      </c>
    </row>
    <row r="1354" spans="4:68">
      <c r="D1354" s="174" t="s">
        <v>6613</v>
      </c>
      <c r="E1354" s="175">
        <v>987954.79</v>
      </c>
      <c r="F1354" s="174" t="s">
        <v>3486</v>
      </c>
      <c r="G1354" s="174" t="s">
        <v>6608</v>
      </c>
      <c r="H1354" s="174" t="s">
        <v>177</v>
      </c>
      <c r="I1354" s="174" t="s">
        <v>3098</v>
      </c>
      <c r="J1354" s="174" t="s">
        <v>6612</v>
      </c>
      <c r="K1354" s="174"/>
      <c r="L1354" s="174" t="s">
        <v>6062</v>
      </c>
      <c r="M1354" s="174" t="s">
        <v>3565</v>
      </c>
      <c r="N1354" s="176">
        <v>960</v>
      </c>
      <c r="O1354" s="174" t="s">
        <v>3407</v>
      </c>
      <c r="P1354" s="177">
        <v>34151</v>
      </c>
      <c r="Q1354" s="176">
        <v>240</v>
      </c>
      <c r="R1354" s="175">
        <v>246954.33</v>
      </c>
      <c r="S1354" s="175">
        <v>741000.46</v>
      </c>
      <c r="T1354" s="178">
        <v>0</v>
      </c>
      <c r="U1354" s="96">
        <v>6</v>
      </c>
      <c r="V1354" s="38" t="s">
        <v>116</v>
      </c>
      <c r="W1354" s="38"/>
      <c r="X1354" s="137">
        <v>12349.434875000003</v>
      </c>
      <c r="Y1354" s="138">
        <v>63371</v>
      </c>
      <c r="Z1354" s="179">
        <v>60</v>
      </c>
      <c r="AA1354" s="139">
        <v>2073</v>
      </c>
      <c r="AB1354" s="131"/>
      <c r="AC1354" s="38"/>
      <c r="AD1354" s="140">
        <v>741000.46</v>
      </c>
      <c r="AE1354" s="141">
        <v>728651.02512499993</v>
      </c>
      <c r="AF1354" s="141">
        <v>716301.59024999989</v>
      </c>
      <c r="AG1354" s="141">
        <v>703952.15537499986</v>
      </c>
      <c r="AH1354" s="141">
        <v>691602.72049999982</v>
      </c>
      <c r="AI1354" s="141">
        <v>679253.28562499979</v>
      </c>
      <c r="AJ1354" s="141">
        <v>666903.85074999975</v>
      </c>
      <c r="AK1354" s="141">
        <v>654554.41587499972</v>
      </c>
      <c r="AL1354" s="141">
        <v>642204.98099999968</v>
      </c>
      <c r="AM1354" s="141">
        <v>629855.54612499964</v>
      </c>
      <c r="AN1354" s="141">
        <v>617506.11124999961</v>
      </c>
      <c r="AO1354" s="141">
        <v>605156.67637499957</v>
      </c>
      <c r="AP1354" s="141">
        <v>592807.24149999954</v>
      </c>
      <c r="AQ1354" s="141">
        <v>580457.8066249995</v>
      </c>
      <c r="AR1354" s="141">
        <v>568108.37174999947</v>
      </c>
      <c r="AS1354" s="141">
        <v>555758.93687499943</v>
      </c>
      <c r="AT1354" s="141">
        <v>543409.5019999994</v>
      </c>
      <c r="AU1354" s="141">
        <v>531060.06712499936</v>
      </c>
      <c r="AV1354" s="141">
        <v>518710.63224999938</v>
      </c>
      <c r="AW1354" s="141">
        <v>506361.19737499941</v>
      </c>
      <c r="AX1354" s="141">
        <v>494011.76249999943</v>
      </c>
      <c r="AY1354" s="141">
        <v>481662.32762499945</v>
      </c>
      <c r="AZ1354" s="141">
        <v>469312.89274999948</v>
      </c>
      <c r="BA1354" s="141">
        <v>456963.4578749995</v>
      </c>
      <c r="BB1354" s="141">
        <v>444614.02299999952</v>
      </c>
      <c r="BC1354" s="141">
        <v>432264.58812499954</v>
      </c>
      <c r="BD1354" s="141">
        <v>419915.15324999957</v>
      </c>
      <c r="BE1354" s="141">
        <v>407565.71837499959</v>
      </c>
      <c r="BF1354" s="141">
        <v>395216.28349999961</v>
      </c>
      <c r="BG1354" s="141">
        <v>382866.84862499963</v>
      </c>
      <c r="BH1354" s="141">
        <v>370517.41374999966</v>
      </c>
      <c r="BI1354" s="141">
        <v>358167.97887499968</v>
      </c>
      <c r="BJ1354" s="141">
        <v>345818.5439999997</v>
      </c>
      <c r="BK1354" s="141">
        <v>333469.10912499973</v>
      </c>
      <c r="BL1354" s="141">
        <v>321119.67424999975</v>
      </c>
      <c r="BM1354" s="141">
        <v>308770.23937499977</v>
      </c>
      <c r="BN1354" s="141">
        <v>296420.80449999979</v>
      </c>
      <c r="BO1354" s="141">
        <v>284071.36962499982</v>
      </c>
      <c r="BP1354" s="141">
        <v>271721.93474999984</v>
      </c>
    </row>
    <row r="1355" spans="4:68">
      <c r="D1355" s="174" t="s">
        <v>6614</v>
      </c>
      <c r="E1355" s="176">
        <v>18746</v>
      </c>
      <c r="F1355" s="174" t="s">
        <v>3420</v>
      </c>
      <c r="G1355" s="174" t="s">
        <v>6615</v>
      </c>
      <c r="H1355" s="174" t="s">
        <v>177</v>
      </c>
      <c r="I1355" s="174" t="s">
        <v>6616</v>
      </c>
      <c r="J1355" s="174" t="s">
        <v>6617</v>
      </c>
      <c r="K1355" s="174"/>
      <c r="L1355" s="174" t="s">
        <v>6062</v>
      </c>
      <c r="M1355" s="174" t="s">
        <v>6118</v>
      </c>
      <c r="N1355" s="176">
        <v>960</v>
      </c>
      <c r="O1355" s="174" t="s">
        <v>3407</v>
      </c>
      <c r="P1355" s="177">
        <v>32690</v>
      </c>
      <c r="Q1355" s="176">
        <v>288</v>
      </c>
      <c r="R1355" s="175">
        <v>5623.08</v>
      </c>
      <c r="S1355" s="175">
        <v>13122.92</v>
      </c>
      <c r="T1355" s="178">
        <v>0</v>
      </c>
      <c r="U1355" s="96">
        <v>2</v>
      </c>
      <c r="V1355" s="38" t="s">
        <v>112</v>
      </c>
      <c r="W1355" s="38"/>
      <c r="X1355" s="137">
        <v>234.32499999999999</v>
      </c>
      <c r="Y1355" s="138">
        <v>61910</v>
      </c>
      <c r="Z1355" s="179">
        <v>56</v>
      </c>
      <c r="AA1355" s="139">
        <v>2069</v>
      </c>
      <c r="AB1355" s="131"/>
      <c r="AC1355" s="38"/>
      <c r="AD1355" s="140">
        <v>13122.92</v>
      </c>
      <c r="AE1355" s="141">
        <v>12888.594999999999</v>
      </c>
      <c r="AF1355" s="141">
        <v>12654.269999999999</v>
      </c>
      <c r="AG1355" s="141">
        <v>12419.944999999998</v>
      </c>
      <c r="AH1355" s="141">
        <v>12185.619999999997</v>
      </c>
      <c r="AI1355" s="141">
        <v>11951.294999999996</v>
      </c>
      <c r="AJ1355" s="141">
        <v>11716.969999999996</v>
      </c>
      <c r="AK1355" s="141">
        <v>11482.644999999995</v>
      </c>
      <c r="AL1355" s="141">
        <v>11248.319999999994</v>
      </c>
      <c r="AM1355" s="141">
        <v>11013.994999999994</v>
      </c>
      <c r="AN1355" s="141">
        <v>10779.669999999993</v>
      </c>
      <c r="AO1355" s="141">
        <v>10545.344999999992</v>
      </c>
      <c r="AP1355" s="141">
        <v>10311.019999999991</v>
      </c>
      <c r="AQ1355" s="141">
        <v>10076.694999999991</v>
      </c>
      <c r="AR1355" s="141">
        <v>9842.3699999999899</v>
      </c>
      <c r="AS1355" s="141">
        <v>9608.0449999999892</v>
      </c>
      <c r="AT1355" s="141">
        <v>9373.7199999999884</v>
      </c>
      <c r="AU1355" s="141">
        <v>9139.3949999999877</v>
      </c>
      <c r="AV1355" s="141">
        <v>8905.069999999987</v>
      </c>
      <c r="AW1355" s="141">
        <v>8670.7449999999862</v>
      </c>
      <c r="AX1355" s="141">
        <v>8436.4199999999855</v>
      </c>
      <c r="AY1355" s="141">
        <v>8202.0949999999848</v>
      </c>
      <c r="AZ1355" s="141">
        <v>7967.769999999985</v>
      </c>
      <c r="BA1355" s="141">
        <v>7733.4449999999852</v>
      </c>
      <c r="BB1355" s="141">
        <v>7499.1199999999853</v>
      </c>
      <c r="BC1355" s="141">
        <v>7264.7949999999855</v>
      </c>
      <c r="BD1355" s="141">
        <v>7030.4699999999857</v>
      </c>
      <c r="BE1355" s="141">
        <v>6796.1449999999859</v>
      </c>
      <c r="BF1355" s="141">
        <v>6561.8199999999861</v>
      </c>
      <c r="BG1355" s="141">
        <v>6327.4949999999862</v>
      </c>
      <c r="BH1355" s="141">
        <v>6093.1699999999864</v>
      </c>
      <c r="BI1355" s="141">
        <v>5858.8449999999866</v>
      </c>
      <c r="BJ1355" s="141">
        <v>5624.5199999999868</v>
      </c>
      <c r="BK1355" s="141">
        <v>5390.194999999987</v>
      </c>
      <c r="BL1355" s="141">
        <v>5155.8699999999872</v>
      </c>
      <c r="BM1355" s="141">
        <v>4921.5449999999873</v>
      </c>
      <c r="BN1355" s="141">
        <v>4687.2199999999875</v>
      </c>
      <c r="BO1355" s="141">
        <v>4452.8949999999877</v>
      </c>
      <c r="BP1355" s="141">
        <v>4218.5699999999879</v>
      </c>
    </row>
    <row r="1356" spans="4:68">
      <c r="D1356" s="174" t="s">
        <v>6618</v>
      </c>
      <c r="E1356" s="175">
        <v>180691.9</v>
      </c>
      <c r="F1356" s="174" t="s">
        <v>3426</v>
      </c>
      <c r="G1356" s="174" t="s">
        <v>6615</v>
      </c>
      <c r="H1356" s="174" t="s">
        <v>177</v>
      </c>
      <c r="I1356" s="174" t="s">
        <v>6616</v>
      </c>
      <c r="J1356" s="174" t="s">
        <v>6619</v>
      </c>
      <c r="K1356" s="174"/>
      <c r="L1356" s="174" t="s">
        <v>6062</v>
      </c>
      <c r="M1356" s="174" t="s">
        <v>6118</v>
      </c>
      <c r="N1356" s="176">
        <v>960</v>
      </c>
      <c r="O1356" s="174" t="s">
        <v>3407</v>
      </c>
      <c r="P1356" s="177">
        <v>32690</v>
      </c>
      <c r="Q1356" s="176">
        <v>288</v>
      </c>
      <c r="R1356" s="175">
        <v>54201.17</v>
      </c>
      <c r="S1356" s="175">
        <v>126490.73</v>
      </c>
      <c r="T1356" s="178">
        <v>0</v>
      </c>
      <c r="U1356" s="96">
        <v>2</v>
      </c>
      <c r="V1356" s="38" t="s">
        <v>112</v>
      </c>
      <c r="W1356" s="38"/>
      <c r="X1356" s="137">
        <v>2258.6487500000003</v>
      </c>
      <c r="Y1356" s="138">
        <v>61910</v>
      </c>
      <c r="Z1356" s="179">
        <v>56</v>
      </c>
      <c r="AA1356" s="139">
        <v>2069</v>
      </c>
      <c r="AB1356" s="131"/>
      <c r="AC1356" s="38"/>
      <c r="AD1356" s="140">
        <v>126490.73</v>
      </c>
      <c r="AE1356" s="141">
        <v>124232.08124999999</v>
      </c>
      <c r="AF1356" s="141">
        <v>121973.4325</v>
      </c>
      <c r="AG1356" s="141">
        <v>119714.78375</v>
      </c>
      <c r="AH1356" s="141">
        <v>117456.13500000001</v>
      </c>
      <c r="AI1356" s="141">
        <v>115197.48625000002</v>
      </c>
      <c r="AJ1356" s="141">
        <v>112938.83750000002</v>
      </c>
      <c r="AK1356" s="141">
        <v>110680.18875000003</v>
      </c>
      <c r="AL1356" s="141">
        <v>108421.54000000004</v>
      </c>
      <c r="AM1356" s="141">
        <v>106162.89125000004</v>
      </c>
      <c r="AN1356" s="141">
        <v>103904.24250000005</v>
      </c>
      <c r="AO1356" s="141">
        <v>101645.59375000006</v>
      </c>
      <c r="AP1356" s="141">
        <v>99386.945000000065</v>
      </c>
      <c r="AQ1356" s="141">
        <v>97128.296250000072</v>
      </c>
      <c r="AR1356" s="141">
        <v>94869.647500000079</v>
      </c>
      <c r="AS1356" s="141">
        <v>92610.998750000086</v>
      </c>
      <c r="AT1356" s="141">
        <v>90352.350000000093</v>
      </c>
      <c r="AU1356" s="141">
        <v>88093.7012500001</v>
      </c>
      <c r="AV1356" s="141">
        <v>85835.052500000107</v>
      </c>
      <c r="AW1356" s="141">
        <v>83576.403750000114</v>
      </c>
      <c r="AX1356" s="141">
        <v>81317.755000000121</v>
      </c>
      <c r="AY1356" s="141">
        <v>79059.106250000128</v>
      </c>
      <c r="AZ1356" s="141">
        <v>76800.457500000135</v>
      </c>
      <c r="BA1356" s="141">
        <v>74541.808750000142</v>
      </c>
      <c r="BB1356" s="141">
        <v>72283.160000000149</v>
      </c>
      <c r="BC1356" s="141">
        <v>70024.511250000156</v>
      </c>
      <c r="BD1356" s="141">
        <v>67765.862500000163</v>
      </c>
      <c r="BE1356" s="141">
        <v>65507.213750000163</v>
      </c>
      <c r="BF1356" s="141">
        <v>63248.565000000162</v>
      </c>
      <c r="BG1356" s="141">
        <v>60989.916250000162</v>
      </c>
      <c r="BH1356" s="141">
        <v>58731.267500000162</v>
      </c>
      <c r="BI1356" s="141">
        <v>56472.618750000162</v>
      </c>
      <c r="BJ1356" s="141">
        <v>54213.970000000161</v>
      </c>
      <c r="BK1356" s="141">
        <v>51955.321250000161</v>
      </c>
      <c r="BL1356" s="141">
        <v>49696.672500000161</v>
      </c>
      <c r="BM1356" s="141">
        <v>47438.02375000016</v>
      </c>
      <c r="BN1356" s="141">
        <v>45179.37500000016</v>
      </c>
      <c r="BO1356" s="141">
        <v>42920.72625000016</v>
      </c>
      <c r="BP1356" s="141">
        <v>40662.077500000159</v>
      </c>
    </row>
    <row r="1357" spans="4:68">
      <c r="D1357" s="174" t="s">
        <v>6620</v>
      </c>
      <c r="E1357" s="176">
        <v>3353</v>
      </c>
      <c r="F1357" s="174" t="s">
        <v>3420</v>
      </c>
      <c r="G1357" s="174" t="s">
        <v>6621</v>
      </c>
      <c r="H1357" s="174" t="s">
        <v>177</v>
      </c>
      <c r="I1357" s="174" t="s">
        <v>6622</v>
      </c>
      <c r="J1357" s="174" t="s">
        <v>6623</v>
      </c>
      <c r="K1357" s="174"/>
      <c r="L1357" s="174" t="s">
        <v>3509</v>
      </c>
      <c r="M1357" s="174" t="s">
        <v>6122</v>
      </c>
      <c r="N1357" s="176">
        <v>960</v>
      </c>
      <c r="O1357" s="174" t="s">
        <v>3407</v>
      </c>
      <c r="P1357" s="177">
        <v>31594</v>
      </c>
      <c r="Q1357" s="176">
        <v>324</v>
      </c>
      <c r="R1357" s="175">
        <v>1131.48</v>
      </c>
      <c r="S1357" s="175">
        <v>2221.52</v>
      </c>
      <c r="T1357" s="178">
        <v>0</v>
      </c>
      <c r="U1357" s="96">
        <v>2</v>
      </c>
      <c r="V1357" s="38" t="s">
        <v>112</v>
      </c>
      <c r="W1357" s="38"/>
      <c r="X1357" s="137">
        <v>41.912500000000001</v>
      </c>
      <c r="Y1357" s="138">
        <v>60814</v>
      </c>
      <c r="Z1357" s="179">
        <v>53</v>
      </c>
      <c r="AA1357" s="139">
        <v>2066</v>
      </c>
      <c r="AB1357" s="131"/>
      <c r="AC1357" s="38"/>
      <c r="AD1357" s="140">
        <v>2221.52</v>
      </c>
      <c r="AE1357" s="141">
        <v>2179.6075000000001</v>
      </c>
      <c r="AF1357" s="141">
        <v>2137.6950000000002</v>
      </c>
      <c r="AG1357" s="141">
        <v>2095.7825000000003</v>
      </c>
      <c r="AH1357" s="141">
        <v>2053.8700000000003</v>
      </c>
      <c r="AI1357" s="141">
        <v>2011.9575000000004</v>
      </c>
      <c r="AJ1357" s="141">
        <v>1970.0450000000005</v>
      </c>
      <c r="AK1357" s="141">
        <v>1928.1325000000006</v>
      </c>
      <c r="AL1357" s="141">
        <v>1886.2200000000007</v>
      </c>
      <c r="AM1357" s="141">
        <v>1844.3075000000008</v>
      </c>
      <c r="AN1357" s="141">
        <v>1802.3950000000009</v>
      </c>
      <c r="AO1357" s="141">
        <v>1760.482500000001</v>
      </c>
      <c r="AP1357" s="141">
        <v>1718.5700000000011</v>
      </c>
      <c r="AQ1357" s="141">
        <v>1676.6575000000012</v>
      </c>
      <c r="AR1357" s="141">
        <v>1634.7450000000013</v>
      </c>
      <c r="AS1357" s="141">
        <v>1592.8325000000013</v>
      </c>
      <c r="AT1357" s="141">
        <v>1550.9200000000014</v>
      </c>
      <c r="AU1357" s="141">
        <v>1509.0075000000015</v>
      </c>
      <c r="AV1357" s="141">
        <v>1467.0950000000016</v>
      </c>
      <c r="AW1357" s="141">
        <v>1425.1825000000017</v>
      </c>
      <c r="AX1357" s="141">
        <v>1383.2700000000018</v>
      </c>
      <c r="AY1357" s="141">
        <v>1341.3575000000019</v>
      </c>
      <c r="AZ1357" s="141">
        <v>1299.445000000002</v>
      </c>
      <c r="BA1357" s="141">
        <v>1257.5325000000021</v>
      </c>
      <c r="BB1357" s="141">
        <v>1215.6200000000022</v>
      </c>
      <c r="BC1357" s="141">
        <v>1173.7075000000023</v>
      </c>
      <c r="BD1357" s="141">
        <v>1131.7950000000023</v>
      </c>
      <c r="BE1357" s="141">
        <v>1089.8825000000024</v>
      </c>
      <c r="BF1357" s="141">
        <v>1047.9700000000025</v>
      </c>
      <c r="BG1357" s="141">
        <v>1006.0575000000025</v>
      </c>
      <c r="BH1357" s="141">
        <v>964.14500000000248</v>
      </c>
      <c r="BI1357" s="141">
        <v>922.23250000000246</v>
      </c>
      <c r="BJ1357" s="141">
        <v>880.32000000000244</v>
      </c>
      <c r="BK1357" s="141">
        <v>838.40750000000241</v>
      </c>
      <c r="BL1357" s="141">
        <v>796.49500000000239</v>
      </c>
      <c r="BM1357" s="141">
        <v>754.58250000000237</v>
      </c>
      <c r="BN1357" s="141">
        <v>712.67000000000235</v>
      </c>
      <c r="BO1357" s="141">
        <v>670.75750000000232</v>
      </c>
      <c r="BP1357" s="141">
        <v>628.8450000000023</v>
      </c>
    </row>
    <row r="1358" spans="4:68">
      <c r="D1358" s="174" t="s">
        <v>6624</v>
      </c>
      <c r="E1358" s="175">
        <v>68858.94</v>
      </c>
      <c r="F1358" s="174" t="s">
        <v>3426</v>
      </c>
      <c r="G1358" s="174" t="s">
        <v>6621</v>
      </c>
      <c r="H1358" s="174" t="s">
        <v>177</v>
      </c>
      <c r="I1358" s="174" t="s">
        <v>6622</v>
      </c>
      <c r="J1358" s="174" t="s">
        <v>6625</v>
      </c>
      <c r="K1358" s="174"/>
      <c r="L1358" s="174" t="s">
        <v>3509</v>
      </c>
      <c r="M1358" s="174" t="s">
        <v>6122</v>
      </c>
      <c r="N1358" s="176">
        <v>960</v>
      </c>
      <c r="O1358" s="174" t="s">
        <v>3407</v>
      </c>
      <c r="P1358" s="177">
        <v>31594</v>
      </c>
      <c r="Q1358" s="176">
        <v>324</v>
      </c>
      <c r="R1358" s="175">
        <v>23237.41</v>
      </c>
      <c r="S1358" s="175">
        <v>45621.53</v>
      </c>
      <c r="T1358" s="178">
        <v>0</v>
      </c>
      <c r="U1358" s="96">
        <v>2</v>
      </c>
      <c r="V1358" s="38" t="s">
        <v>112</v>
      </c>
      <c r="W1358" s="38"/>
      <c r="X1358" s="137">
        <v>860.73675000000003</v>
      </c>
      <c r="Y1358" s="138">
        <v>60814</v>
      </c>
      <c r="Z1358" s="179">
        <v>53</v>
      </c>
      <c r="AA1358" s="139">
        <v>2066</v>
      </c>
      <c r="AB1358" s="131"/>
      <c r="AC1358" s="38"/>
      <c r="AD1358" s="140">
        <v>45621.53</v>
      </c>
      <c r="AE1358" s="141">
        <v>44760.793250000002</v>
      </c>
      <c r="AF1358" s="141">
        <v>43900.056500000006</v>
      </c>
      <c r="AG1358" s="141">
        <v>43039.31975000001</v>
      </c>
      <c r="AH1358" s="141">
        <v>42178.583000000013</v>
      </c>
      <c r="AI1358" s="141">
        <v>41317.846250000017</v>
      </c>
      <c r="AJ1358" s="141">
        <v>40457.10950000002</v>
      </c>
      <c r="AK1358" s="141">
        <v>39596.372750000024</v>
      </c>
      <c r="AL1358" s="141">
        <v>38735.636000000028</v>
      </c>
      <c r="AM1358" s="141">
        <v>37874.899250000031</v>
      </c>
      <c r="AN1358" s="141">
        <v>37014.162500000035</v>
      </c>
      <c r="AO1358" s="141">
        <v>36153.425750000039</v>
      </c>
      <c r="AP1358" s="141">
        <v>35292.689000000042</v>
      </c>
      <c r="AQ1358" s="141">
        <v>34431.952250000046</v>
      </c>
      <c r="AR1358" s="141">
        <v>33571.215500000049</v>
      </c>
      <c r="AS1358" s="141">
        <v>32710.478750000049</v>
      </c>
      <c r="AT1358" s="141">
        <v>31849.742000000049</v>
      </c>
      <c r="AU1358" s="141">
        <v>30989.005250000049</v>
      </c>
      <c r="AV1358" s="141">
        <v>30128.268500000049</v>
      </c>
      <c r="AW1358" s="141">
        <v>29267.531750000049</v>
      </c>
      <c r="AX1358" s="141">
        <v>28406.795000000049</v>
      </c>
      <c r="AY1358" s="141">
        <v>27546.058250000049</v>
      </c>
      <c r="AZ1358" s="141">
        <v>26685.321500000049</v>
      </c>
      <c r="BA1358" s="141">
        <v>25824.584750000049</v>
      </c>
      <c r="BB1358" s="141">
        <v>24963.848000000049</v>
      </c>
      <c r="BC1358" s="141">
        <v>24103.111250000049</v>
      </c>
      <c r="BD1358" s="141">
        <v>23242.374500000049</v>
      </c>
      <c r="BE1358" s="141">
        <v>22381.637750000049</v>
      </c>
      <c r="BF1358" s="141">
        <v>21520.901000000049</v>
      </c>
      <c r="BG1358" s="141">
        <v>20660.164250000049</v>
      </c>
      <c r="BH1358" s="141">
        <v>19799.427500000049</v>
      </c>
      <c r="BI1358" s="141">
        <v>18938.690750000049</v>
      </c>
      <c r="BJ1358" s="141">
        <v>18077.954000000049</v>
      </c>
      <c r="BK1358" s="141">
        <v>17217.217250000049</v>
      </c>
      <c r="BL1358" s="141">
        <v>16356.480500000049</v>
      </c>
      <c r="BM1358" s="141">
        <v>15495.743750000049</v>
      </c>
      <c r="BN1358" s="141">
        <v>14635.007000000049</v>
      </c>
      <c r="BO1358" s="141">
        <v>13774.270250000049</v>
      </c>
      <c r="BP1358" s="141">
        <v>12913.533500000049</v>
      </c>
    </row>
    <row r="1359" spans="4:68">
      <c r="D1359" s="174" t="s">
        <v>6626</v>
      </c>
      <c r="E1359" s="176">
        <v>-74940</v>
      </c>
      <c r="F1359" s="174" t="s">
        <v>3409</v>
      </c>
      <c r="G1359" s="174" t="s">
        <v>6627</v>
      </c>
      <c r="H1359" s="174" t="s">
        <v>177</v>
      </c>
      <c r="I1359" s="174" t="s">
        <v>3098</v>
      </c>
      <c r="J1359" s="174" t="s">
        <v>6628</v>
      </c>
      <c r="K1359" s="174"/>
      <c r="L1359" s="174" t="s">
        <v>6062</v>
      </c>
      <c r="M1359" s="174" t="s">
        <v>3575</v>
      </c>
      <c r="N1359" s="176">
        <v>960</v>
      </c>
      <c r="O1359" s="174" t="s">
        <v>3407</v>
      </c>
      <c r="P1359" s="177">
        <v>15888</v>
      </c>
      <c r="Q1359" s="176">
        <v>840</v>
      </c>
      <c r="R1359" s="175">
        <v>-65569.899999999994</v>
      </c>
      <c r="S1359" s="175">
        <v>-9370.1</v>
      </c>
      <c r="T1359" s="178">
        <v>0</v>
      </c>
      <c r="U1359" s="96">
        <v>2</v>
      </c>
      <c r="V1359" s="38" t="s">
        <v>112</v>
      </c>
      <c r="W1359" s="38"/>
      <c r="X1359" s="137">
        <v>-936.75</v>
      </c>
      <c r="Y1359" s="138">
        <v>45108</v>
      </c>
      <c r="Z1359" s="179">
        <v>10</v>
      </c>
      <c r="AA1359" s="139">
        <v>2023</v>
      </c>
      <c r="AB1359" s="131"/>
      <c r="AC1359" s="38"/>
      <c r="AD1359" s="140">
        <v>-9370.1</v>
      </c>
      <c r="AE1359" s="141">
        <v>-8433.35</v>
      </c>
      <c r="AF1359" s="141">
        <v>-7496.6</v>
      </c>
      <c r="AG1359" s="141">
        <v>-6559.85</v>
      </c>
      <c r="AH1359" s="141">
        <v>-5623.1</v>
      </c>
      <c r="AI1359" s="141">
        <v>-4686.3500000000004</v>
      </c>
      <c r="AJ1359" s="141">
        <v>-3749.6000000000004</v>
      </c>
      <c r="AK1359" s="141">
        <v>-2812.8500000000004</v>
      </c>
      <c r="AL1359" s="141">
        <v>-1876.1000000000004</v>
      </c>
      <c r="AM1359" s="141">
        <v>-939.35000000000036</v>
      </c>
      <c r="AN1359" s="141">
        <v>-2.6000000000003638</v>
      </c>
      <c r="AO1359" s="141">
        <v>0</v>
      </c>
      <c r="AP1359" s="141">
        <v>0</v>
      </c>
      <c r="AQ1359" s="141">
        <v>0</v>
      </c>
      <c r="AR1359" s="141">
        <v>0</v>
      </c>
      <c r="AS1359" s="141">
        <v>0</v>
      </c>
      <c r="AT1359" s="141">
        <v>0</v>
      </c>
      <c r="AU1359" s="141">
        <v>0</v>
      </c>
      <c r="AV1359" s="141">
        <v>0</v>
      </c>
      <c r="AW1359" s="141">
        <v>0</v>
      </c>
      <c r="AX1359" s="141">
        <v>0</v>
      </c>
      <c r="AY1359" s="141">
        <v>0</v>
      </c>
      <c r="AZ1359" s="141">
        <v>0</v>
      </c>
      <c r="BA1359" s="141">
        <v>0</v>
      </c>
      <c r="BB1359" s="141">
        <v>0</v>
      </c>
      <c r="BC1359" s="141">
        <v>0</v>
      </c>
      <c r="BD1359" s="141">
        <v>0</v>
      </c>
      <c r="BE1359" s="141">
        <v>0</v>
      </c>
      <c r="BF1359" s="141">
        <v>0</v>
      </c>
      <c r="BG1359" s="141">
        <v>0</v>
      </c>
      <c r="BH1359" s="141">
        <v>0</v>
      </c>
      <c r="BI1359" s="141">
        <v>0</v>
      </c>
      <c r="BJ1359" s="141">
        <v>0</v>
      </c>
      <c r="BK1359" s="141">
        <v>0</v>
      </c>
      <c r="BL1359" s="141">
        <v>0</v>
      </c>
      <c r="BM1359" s="141">
        <v>0</v>
      </c>
      <c r="BN1359" s="141">
        <v>0</v>
      </c>
      <c r="BO1359" s="141">
        <v>0</v>
      </c>
      <c r="BP1359" s="141">
        <v>0</v>
      </c>
    </row>
    <row r="1360" spans="4:68">
      <c r="D1360" s="174" t="s">
        <v>6629</v>
      </c>
      <c r="E1360" s="176">
        <v>-9100</v>
      </c>
      <c r="F1360" s="174" t="s">
        <v>3409</v>
      </c>
      <c r="G1360" s="174" t="s">
        <v>6630</v>
      </c>
      <c r="H1360" s="174" t="s">
        <v>177</v>
      </c>
      <c r="I1360" s="174" t="s">
        <v>3098</v>
      </c>
      <c r="J1360" s="174" t="s">
        <v>6631</v>
      </c>
      <c r="K1360" s="174"/>
      <c r="L1360" s="174" t="s">
        <v>3509</v>
      </c>
      <c r="M1360" s="174" t="s">
        <v>6122</v>
      </c>
      <c r="N1360" s="176">
        <v>960</v>
      </c>
      <c r="O1360" s="174" t="s">
        <v>3407</v>
      </c>
      <c r="P1360" s="177">
        <v>15888</v>
      </c>
      <c r="Q1360" s="176">
        <v>840</v>
      </c>
      <c r="R1360" s="175">
        <v>-7962.18</v>
      </c>
      <c r="S1360" s="175">
        <v>-1137.82</v>
      </c>
      <c r="T1360" s="178">
        <v>0</v>
      </c>
      <c r="U1360" s="96">
        <v>2</v>
      </c>
      <c r="V1360" s="38" t="s">
        <v>112</v>
      </c>
      <c r="W1360" s="38"/>
      <c r="X1360" s="137">
        <v>-113.75</v>
      </c>
      <c r="Y1360" s="138">
        <v>45108</v>
      </c>
      <c r="Z1360" s="179">
        <v>10</v>
      </c>
      <c r="AA1360" s="139">
        <v>2023</v>
      </c>
      <c r="AB1360" s="131"/>
      <c r="AC1360" s="38"/>
      <c r="AD1360" s="140">
        <v>-1137.82</v>
      </c>
      <c r="AE1360" s="141">
        <v>-1024.07</v>
      </c>
      <c r="AF1360" s="141">
        <v>-910.31999999999994</v>
      </c>
      <c r="AG1360" s="141">
        <v>-796.56999999999994</v>
      </c>
      <c r="AH1360" s="141">
        <v>-682.81999999999994</v>
      </c>
      <c r="AI1360" s="141">
        <v>-569.06999999999994</v>
      </c>
      <c r="AJ1360" s="141">
        <v>-455.31999999999994</v>
      </c>
      <c r="AK1360" s="141">
        <v>-341.56999999999994</v>
      </c>
      <c r="AL1360" s="141">
        <v>-227.81999999999994</v>
      </c>
      <c r="AM1360" s="141">
        <v>-114.06999999999994</v>
      </c>
      <c r="AN1360" s="141">
        <v>-0.31999999999993634</v>
      </c>
      <c r="AO1360" s="141">
        <v>0</v>
      </c>
      <c r="AP1360" s="141">
        <v>0</v>
      </c>
      <c r="AQ1360" s="141">
        <v>0</v>
      </c>
      <c r="AR1360" s="141">
        <v>0</v>
      </c>
      <c r="AS1360" s="141">
        <v>0</v>
      </c>
      <c r="AT1360" s="141">
        <v>0</v>
      </c>
      <c r="AU1360" s="141">
        <v>0</v>
      </c>
      <c r="AV1360" s="141">
        <v>0</v>
      </c>
      <c r="AW1360" s="141">
        <v>0</v>
      </c>
      <c r="AX1360" s="141">
        <v>0</v>
      </c>
      <c r="AY1360" s="141">
        <v>0</v>
      </c>
      <c r="AZ1360" s="141">
        <v>0</v>
      </c>
      <c r="BA1360" s="141">
        <v>0</v>
      </c>
      <c r="BB1360" s="141">
        <v>0</v>
      </c>
      <c r="BC1360" s="141">
        <v>0</v>
      </c>
      <c r="BD1360" s="141">
        <v>0</v>
      </c>
      <c r="BE1360" s="141">
        <v>0</v>
      </c>
      <c r="BF1360" s="141">
        <v>0</v>
      </c>
      <c r="BG1360" s="141">
        <v>0</v>
      </c>
      <c r="BH1360" s="141">
        <v>0</v>
      </c>
      <c r="BI1360" s="141">
        <v>0</v>
      </c>
      <c r="BJ1360" s="141">
        <v>0</v>
      </c>
      <c r="BK1360" s="141">
        <v>0</v>
      </c>
      <c r="BL1360" s="141">
        <v>0</v>
      </c>
      <c r="BM1360" s="141">
        <v>0</v>
      </c>
      <c r="BN1360" s="141">
        <v>0</v>
      </c>
      <c r="BO1360" s="141">
        <v>0</v>
      </c>
      <c r="BP1360" s="141">
        <v>0</v>
      </c>
    </row>
    <row r="1361" spans="4:68">
      <c r="D1361" s="174" t="s">
        <v>6632</v>
      </c>
      <c r="E1361" s="175">
        <v>-274218.40000000002</v>
      </c>
      <c r="F1361" s="174" t="s">
        <v>3428</v>
      </c>
      <c r="G1361" s="174" t="s">
        <v>6633</v>
      </c>
      <c r="H1361" s="174" t="s">
        <v>177</v>
      </c>
      <c r="I1361" s="174" t="s">
        <v>3098</v>
      </c>
      <c r="J1361" s="174" t="s">
        <v>6634</v>
      </c>
      <c r="K1361" s="174"/>
      <c r="L1361" s="174" t="s">
        <v>6062</v>
      </c>
      <c r="M1361" s="174" t="s">
        <v>3575</v>
      </c>
      <c r="N1361" s="176">
        <v>960</v>
      </c>
      <c r="O1361" s="174" t="s">
        <v>3407</v>
      </c>
      <c r="P1361" s="177">
        <v>15189</v>
      </c>
      <c r="Q1361" s="176">
        <v>863</v>
      </c>
      <c r="R1361" s="175">
        <v>-246501.39</v>
      </c>
      <c r="S1361" s="175">
        <v>-27717.01</v>
      </c>
      <c r="T1361" s="178">
        <v>0</v>
      </c>
      <c r="U1361" s="96">
        <v>2</v>
      </c>
      <c r="V1361" s="38" t="s">
        <v>112</v>
      </c>
      <c r="W1361" s="38"/>
      <c r="X1361" s="137">
        <v>-3427.7300000000005</v>
      </c>
      <c r="Y1361" s="138">
        <v>44409</v>
      </c>
      <c r="Z1361" s="179">
        <v>8.0833333333333339</v>
      </c>
      <c r="AA1361" s="139">
        <v>2022</v>
      </c>
      <c r="AB1361" s="131"/>
      <c r="AC1361" s="38"/>
      <c r="AD1361" s="140">
        <v>-27717.01</v>
      </c>
      <c r="AE1361" s="141">
        <v>-24289.279999999999</v>
      </c>
      <c r="AF1361" s="141">
        <v>-20861.55</v>
      </c>
      <c r="AG1361" s="141">
        <v>-17433.82</v>
      </c>
      <c r="AH1361" s="141">
        <v>-14006.09</v>
      </c>
      <c r="AI1361" s="141">
        <v>-10578.36</v>
      </c>
      <c r="AJ1361" s="141">
        <v>-7150.63</v>
      </c>
      <c r="AK1361" s="141">
        <v>-3722.8999999999996</v>
      </c>
      <c r="AL1361" s="141">
        <v>-295.16999999999916</v>
      </c>
      <c r="AM1361" s="141">
        <v>0</v>
      </c>
      <c r="AN1361" s="141">
        <v>0</v>
      </c>
      <c r="AO1361" s="141">
        <v>0</v>
      </c>
      <c r="AP1361" s="141">
        <v>0</v>
      </c>
      <c r="AQ1361" s="141">
        <v>0</v>
      </c>
      <c r="AR1361" s="141">
        <v>0</v>
      </c>
      <c r="AS1361" s="141">
        <v>0</v>
      </c>
      <c r="AT1361" s="141">
        <v>0</v>
      </c>
      <c r="AU1361" s="141">
        <v>0</v>
      </c>
      <c r="AV1361" s="141">
        <v>0</v>
      </c>
      <c r="AW1361" s="141">
        <v>0</v>
      </c>
      <c r="AX1361" s="141">
        <v>0</v>
      </c>
      <c r="AY1361" s="141">
        <v>0</v>
      </c>
      <c r="AZ1361" s="141">
        <v>0</v>
      </c>
      <c r="BA1361" s="141">
        <v>0</v>
      </c>
      <c r="BB1361" s="141">
        <v>0</v>
      </c>
      <c r="BC1361" s="141">
        <v>0</v>
      </c>
      <c r="BD1361" s="141">
        <v>0</v>
      </c>
      <c r="BE1361" s="141">
        <v>0</v>
      </c>
      <c r="BF1361" s="141">
        <v>0</v>
      </c>
      <c r="BG1361" s="141">
        <v>0</v>
      </c>
      <c r="BH1361" s="141">
        <v>0</v>
      </c>
      <c r="BI1361" s="141">
        <v>0</v>
      </c>
      <c r="BJ1361" s="141">
        <v>0</v>
      </c>
      <c r="BK1361" s="141">
        <v>0</v>
      </c>
      <c r="BL1361" s="141">
        <v>0</v>
      </c>
      <c r="BM1361" s="141">
        <v>0</v>
      </c>
      <c r="BN1361" s="141">
        <v>0</v>
      </c>
      <c r="BO1361" s="141">
        <v>0</v>
      </c>
      <c r="BP1361" s="141">
        <v>0</v>
      </c>
    </row>
    <row r="1362" spans="4:68">
      <c r="D1362" s="174" t="s">
        <v>6635</v>
      </c>
      <c r="E1362" s="176">
        <v>-16860</v>
      </c>
      <c r="F1362" s="174" t="s">
        <v>3409</v>
      </c>
      <c r="G1362" s="174" t="s">
        <v>6636</v>
      </c>
      <c r="H1362" s="174" t="s">
        <v>177</v>
      </c>
      <c r="I1362" s="174" t="s">
        <v>3098</v>
      </c>
      <c r="J1362" s="174" t="s">
        <v>6637</v>
      </c>
      <c r="K1362" s="174"/>
      <c r="L1362" s="174" t="s">
        <v>6062</v>
      </c>
      <c r="M1362" s="174" t="s">
        <v>6122</v>
      </c>
      <c r="N1362" s="176">
        <v>960</v>
      </c>
      <c r="O1362" s="174" t="s">
        <v>3407</v>
      </c>
      <c r="P1362" s="177">
        <v>15888</v>
      </c>
      <c r="Q1362" s="176">
        <v>840</v>
      </c>
      <c r="R1362" s="175">
        <v>-14751.91</v>
      </c>
      <c r="S1362" s="175">
        <v>-2108.09</v>
      </c>
      <c r="T1362" s="178">
        <v>0</v>
      </c>
      <c r="U1362" s="96">
        <v>2</v>
      </c>
      <c r="V1362" s="38" t="s">
        <v>112</v>
      </c>
      <c r="W1362" s="38"/>
      <c r="X1362" s="137">
        <v>-210.75</v>
      </c>
      <c r="Y1362" s="138">
        <v>45108</v>
      </c>
      <c r="Z1362" s="179">
        <v>10</v>
      </c>
      <c r="AA1362" s="139">
        <v>2023</v>
      </c>
      <c r="AB1362" s="131"/>
      <c r="AC1362" s="38"/>
      <c r="AD1362" s="140">
        <v>-2108.09</v>
      </c>
      <c r="AE1362" s="141">
        <v>-1897.3400000000001</v>
      </c>
      <c r="AF1362" s="141">
        <v>-1686.5900000000001</v>
      </c>
      <c r="AG1362" s="141">
        <v>-1475.8400000000001</v>
      </c>
      <c r="AH1362" s="141">
        <v>-1265.0900000000001</v>
      </c>
      <c r="AI1362" s="141">
        <v>-1054.3400000000001</v>
      </c>
      <c r="AJ1362" s="141">
        <v>-843.59000000000015</v>
      </c>
      <c r="AK1362" s="141">
        <v>-632.84000000000015</v>
      </c>
      <c r="AL1362" s="141">
        <v>-422.09000000000015</v>
      </c>
      <c r="AM1362" s="141">
        <v>-211.34000000000015</v>
      </c>
      <c r="AN1362" s="141">
        <v>-0.59000000000014552</v>
      </c>
      <c r="AO1362" s="141">
        <v>0</v>
      </c>
      <c r="AP1362" s="141">
        <v>0</v>
      </c>
      <c r="AQ1362" s="141">
        <v>0</v>
      </c>
      <c r="AR1362" s="141">
        <v>0</v>
      </c>
      <c r="AS1362" s="141">
        <v>0</v>
      </c>
      <c r="AT1362" s="141">
        <v>0</v>
      </c>
      <c r="AU1362" s="141">
        <v>0</v>
      </c>
      <c r="AV1362" s="141">
        <v>0</v>
      </c>
      <c r="AW1362" s="141">
        <v>0</v>
      </c>
      <c r="AX1362" s="141">
        <v>0</v>
      </c>
      <c r="AY1362" s="141">
        <v>0</v>
      </c>
      <c r="AZ1362" s="141">
        <v>0</v>
      </c>
      <c r="BA1362" s="141">
        <v>0</v>
      </c>
      <c r="BB1362" s="141">
        <v>0</v>
      </c>
      <c r="BC1362" s="141">
        <v>0</v>
      </c>
      <c r="BD1362" s="141">
        <v>0</v>
      </c>
      <c r="BE1362" s="141">
        <v>0</v>
      </c>
      <c r="BF1362" s="141">
        <v>0</v>
      </c>
      <c r="BG1362" s="141">
        <v>0</v>
      </c>
      <c r="BH1362" s="141">
        <v>0</v>
      </c>
      <c r="BI1362" s="141">
        <v>0</v>
      </c>
      <c r="BJ1362" s="141">
        <v>0</v>
      </c>
      <c r="BK1362" s="141">
        <v>0</v>
      </c>
      <c r="BL1362" s="141">
        <v>0</v>
      </c>
      <c r="BM1362" s="141">
        <v>0</v>
      </c>
      <c r="BN1362" s="141">
        <v>0</v>
      </c>
      <c r="BO1362" s="141">
        <v>0</v>
      </c>
      <c r="BP1362" s="141">
        <v>0</v>
      </c>
    </row>
    <row r="1363" spans="4:68">
      <c r="D1363" s="174" t="s">
        <v>6638</v>
      </c>
      <c r="E1363" s="176">
        <v>-16860</v>
      </c>
      <c r="F1363" s="174" t="s">
        <v>3409</v>
      </c>
      <c r="G1363" s="174" t="s">
        <v>6636</v>
      </c>
      <c r="H1363" s="174" t="s">
        <v>177</v>
      </c>
      <c r="I1363" s="174" t="s">
        <v>3098</v>
      </c>
      <c r="J1363" s="174" t="s">
        <v>6637</v>
      </c>
      <c r="K1363" s="174"/>
      <c r="L1363" s="174" t="s">
        <v>6062</v>
      </c>
      <c r="M1363" s="174" t="s">
        <v>6176</v>
      </c>
      <c r="N1363" s="176">
        <v>960</v>
      </c>
      <c r="O1363" s="174" t="s">
        <v>3407</v>
      </c>
      <c r="P1363" s="177">
        <v>15888</v>
      </c>
      <c r="Q1363" s="176">
        <v>840</v>
      </c>
      <c r="R1363" s="175">
        <v>-14751.91</v>
      </c>
      <c r="S1363" s="175">
        <v>-2108.09</v>
      </c>
      <c r="T1363" s="178">
        <v>0</v>
      </c>
      <c r="U1363" s="96">
        <v>2</v>
      </c>
      <c r="V1363" s="38" t="s">
        <v>112</v>
      </c>
      <c r="W1363" s="38"/>
      <c r="X1363" s="137">
        <v>-210.75</v>
      </c>
      <c r="Y1363" s="138">
        <v>45108</v>
      </c>
      <c r="Z1363" s="179">
        <v>10</v>
      </c>
      <c r="AA1363" s="139">
        <v>2023</v>
      </c>
      <c r="AB1363" s="131"/>
      <c r="AC1363" s="38"/>
      <c r="AD1363" s="140">
        <v>-2108.09</v>
      </c>
      <c r="AE1363" s="141">
        <v>-1897.3400000000001</v>
      </c>
      <c r="AF1363" s="141">
        <v>-1686.5900000000001</v>
      </c>
      <c r="AG1363" s="141">
        <v>-1475.8400000000001</v>
      </c>
      <c r="AH1363" s="141">
        <v>-1265.0900000000001</v>
      </c>
      <c r="AI1363" s="141">
        <v>-1054.3400000000001</v>
      </c>
      <c r="AJ1363" s="141">
        <v>-843.59000000000015</v>
      </c>
      <c r="AK1363" s="141">
        <v>-632.84000000000015</v>
      </c>
      <c r="AL1363" s="141">
        <v>-422.09000000000015</v>
      </c>
      <c r="AM1363" s="141">
        <v>-211.34000000000015</v>
      </c>
      <c r="AN1363" s="141">
        <v>-0.59000000000014552</v>
      </c>
      <c r="AO1363" s="141">
        <v>0</v>
      </c>
      <c r="AP1363" s="141">
        <v>0</v>
      </c>
      <c r="AQ1363" s="141">
        <v>0</v>
      </c>
      <c r="AR1363" s="141">
        <v>0</v>
      </c>
      <c r="AS1363" s="141">
        <v>0</v>
      </c>
      <c r="AT1363" s="141">
        <v>0</v>
      </c>
      <c r="AU1363" s="141">
        <v>0</v>
      </c>
      <c r="AV1363" s="141">
        <v>0</v>
      </c>
      <c r="AW1363" s="141">
        <v>0</v>
      </c>
      <c r="AX1363" s="141">
        <v>0</v>
      </c>
      <c r="AY1363" s="141">
        <v>0</v>
      </c>
      <c r="AZ1363" s="141">
        <v>0</v>
      </c>
      <c r="BA1363" s="141">
        <v>0</v>
      </c>
      <c r="BB1363" s="141">
        <v>0</v>
      </c>
      <c r="BC1363" s="141">
        <v>0</v>
      </c>
      <c r="BD1363" s="141">
        <v>0</v>
      </c>
      <c r="BE1363" s="141">
        <v>0</v>
      </c>
      <c r="BF1363" s="141">
        <v>0</v>
      </c>
      <c r="BG1363" s="141">
        <v>0</v>
      </c>
      <c r="BH1363" s="141">
        <v>0</v>
      </c>
      <c r="BI1363" s="141">
        <v>0</v>
      </c>
      <c r="BJ1363" s="141">
        <v>0</v>
      </c>
      <c r="BK1363" s="141">
        <v>0</v>
      </c>
      <c r="BL1363" s="141">
        <v>0</v>
      </c>
      <c r="BM1363" s="141">
        <v>0</v>
      </c>
      <c r="BN1363" s="141">
        <v>0</v>
      </c>
      <c r="BO1363" s="141">
        <v>0</v>
      </c>
      <c r="BP1363" s="141">
        <v>0</v>
      </c>
    </row>
    <row r="1364" spans="4:68">
      <c r="D1364" s="174" t="s">
        <v>6639</v>
      </c>
      <c r="E1364" s="176">
        <v>-44821</v>
      </c>
      <c r="F1364" s="174" t="s">
        <v>3409</v>
      </c>
      <c r="G1364" s="174" t="s">
        <v>6640</v>
      </c>
      <c r="H1364" s="174" t="s">
        <v>177</v>
      </c>
      <c r="I1364" s="174" t="s">
        <v>3098</v>
      </c>
      <c r="J1364" s="174" t="s">
        <v>6641</v>
      </c>
      <c r="K1364" s="174"/>
      <c r="L1364" s="174" t="s">
        <v>3509</v>
      </c>
      <c r="M1364" s="174" t="s">
        <v>3575</v>
      </c>
      <c r="N1364" s="176">
        <v>960</v>
      </c>
      <c r="O1364" s="174" t="s">
        <v>3407</v>
      </c>
      <c r="P1364" s="177">
        <v>15888</v>
      </c>
      <c r="Q1364" s="176">
        <v>840</v>
      </c>
      <c r="R1364" s="175">
        <v>-39216.79</v>
      </c>
      <c r="S1364" s="175">
        <v>-5604.21</v>
      </c>
      <c r="T1364" s="178">
        <v>0</v>
      </c>
      <c r="U1364" s="96">
        <v>2</v>
      </c>
      <c r="V1364" s="38" t="s">
        <v>112</v>
      </c>
      <c r="W1364" s="38"/>
      <c r="X1364" s="137">
        <v>-560.26250000000005</v>
      </c>
      <c r="Y1364" s="138">
        <v>45108</v>
      </c>
      <c r="Z1364" s="179">
        <v>10</v>
      </c>
      <c r="AA1364" s="139">
        <v>2023</v>
      </c>
      <c r="AB1364" s="131"/>
      <c r="AC1364" s="38"/>
      <c r="AD1364" s="140">
        <v>-5604.21</v>
      </c>
      <c r="AE1364" s="141">
        <v>-5043.9475000000002</v>
      </c>
      <c r="AF1364" s="141">
        <v>-4483.6850000000004</v>
      </c>
      <c r="AG1364" s="141">
        <v>-3923.4225000000006</v>
      </c>
      <c r="AH1364" s="141">
        <v>-3363.1600000000008</v>
      </c>
      <c r="AI1364" s="141">
        <v>-2802.8975000000009</v>
      </c>
      <c r="AJ1364" s="141">
        <v>-2242.6350000000011</v>
      </c>
      <c r="AK1364" s="141">
        <v>-1682.3725000000011</v>
      </c>
      <c r="AL1364" s="141">
        <v>-1122.110000000001</v>
      </c>
      <c r="AM1364" s="141">
        <v>-561.84750000000099</v>
      </c>
      <c r="AN1364" s="141">
        <v>-1.5850000000009459</v>
      </c>
      <c r="AO1364" s="141">
        <v>0</v>
      </c>
      <c r="AP1364" s="141">
        <v>0</v>
      </c>
      <c r="AQ1364" s="141">
        <v>0</v>
      </c>
      <c r="AR1364" s="141">
        <v>0</v>
      </c>
      <c r="AS1364" s="141">
        <v>0</v>
      </c>
      <c r="AT1364" s="141">
        <v>0</v>
      </c>
      <c r="AU1364" s="141">
        <v>0</v>
      </c>
      <c r="AV1364" s="141">
        <v>0</v>
      </c>
      <c r="AW1364" s="141">
        <v>0</v>
      </c>
      <c r="AX1364" s="141">
        <v>0</v>
      </c>
      <c r="AY1364" s="141">
        <v>0</v>
      </c>
      <c r="AZ1364" s="141">
        <v>0</v>
      </c>
      <c r="BA1364" s="141">
        <v>0</v>
      </c>
      <c r="BB1364" s="141">
        <v>0</v>
      </c>
      <c r="BC1364" s="141">
        <v>0</v>
      </c>
      <c r="BD1364" s="141">
        <v>0</v>
      </c>
      <c r="BE1364" s="141">
        <v>0</v>
      </c>
      <c r="BF1364" s="141">
        <v>0</v>
      </c>
      <c r="BG1364" s="141">
        <v>0</v>
      </c>
      <c r="BH1364" s="141">
        <v>0</v>
      </c>
      <c r="BI1364" s="141">
        <v>0</v>
      </c>
      <c r="BJ1364" s="141">
        <v>0</v>
      </c>
      <c r="BK1364" s="141">
        <v>0</v>
      </c>
      <c r="BL1364" s="141">
        <v>0</v>
      </c>
      <c r="BM1364" s="141">
        <v>0</v>
      </c>
      <c r="BN1364" s="141">
        <v>0</v>
      </c>
      <c r="BO1364" s="141">
        <v>0</v>
      </c>
      <c r="BP1364" s="141">
        <v>0</v>
      </c>
    </row>
    <row r="1365" spans="4:68">
      <c r="D1365" s="174" t="s">
        <v>6642</v>
      </c>
      <c r="E1365" s="176">
        <v>-14899</v>
      </c>
      <c r="F1365" s="174" t="s">
        <v>3409</v>
      </c>
      <c r="G1365" s="174" t="s">
        <v>6643</v>
      </c>
      <c r="H1365" s="174" t="s">
        <v>177</v>
      </c>
      <c r="I1365" s="174" t="s">
        <v>3098</v>
      </c>
      <c r="J1365" s="174" t="s">
        <v>6644</v>
      </c>
      <c r="K1365" s="174"/>
      <c r="L1365" s="174" t="s">
        <v>6062</v>
      </c>
      <c r="M1365" s="174" t="s">
        <v>6118</v>
      </c>
      <c r="N1365" s="176">
        <v>960</v>
      </c>
      <c r="O1365" s="174" t="s">
        <v>3407</v>
      </c>
      <c r="P1365" s="177">
        <v>16619</v>
      </c>
      <c r="Q1365" s="176">
        <v>816</v>
      </c>
      <c r="R1365" s="175">
        <v>-12663.53</v>
      </c>
      <c r="S1365" s="175">
        <v>-2235.4699999999998</v>
      </c>
      <c r="T1365" s="178">
        <v>0</v>
      </c>
      <c r="U1365" s="96">
        <v>2</v>
      </c>
      <c r="V1365" s="38" t="s">
        <v>112</v>
      </c>
      <c r="W1365" s="38"/>
      <c r="X1365" s="137">
        <v>-186.23750000000001</v>
      </c>
      <c r="Y1365" s="138">
        <v>45839</v>
      </c>
      <c r="Z1365" s="179">
        <v>12</v>
      </c>
      <c r="AA1365" s="139">
        <v>2025</v>
      </c>
      <c r="AB1365" s="131"/>
      <c r="AC1365" s="38"/>
      <c r="AD1365" s="140">
        <v>-2235.4699999999998</v>
      </c>
      <c r="AE1365" s="141">
        <v>-2049.2324999999996</v>
      </c>
      <c r="AF1365" s="141">
        <v>-1862.9949999999997</v>
      </c>
      <c r="AG1365" s="141">
        <v>-1676.7574999999997</v>
      </c>
      <c r="AH1365" s="141">
        <v>-1490.5199999999998</v>
      </c>
      <c r="AI1365" s="141">
        <v>-1304.2824999999998</v>
      </c>
      <c r="AJ1365" s="141">
        <v>-1118.0449999999998</v>
      </c>
      <c r="AK1365" s="141">
        <v>-931.80749999999989</v>
      </c>
      <c r="AL1365" s="141">
        <v>-745.56999999999994</v>
      </c>
      <c r="AM1365" s="141">
        <v>-559.33249999999998</v>
      </c>
      <c r="AN1365" s="141">
        <v>-373.09499999999997</v>
      </c>
      <c r="AO1365" s="141">
        <v>-186.85749999999996</v>
      </c>
      <c r="AP1365" s="141">
        <v>-0.6199999999999477</v>
      </c>
      <c r="AQ1365" s="141">
        <v>0</v>
      </c>
      <c r="AR1365" s="141">
        <v>0</v>
      </c>
      <c r="AS1365" s="141">
        <v>0</v>
      </c>
      <c r="AT1365" s="141">
        <v>0</v>
      </c>
      <c r="AU1365" s="141">
        <v>0</v>
      </c>
      <c r="AV1365" s="141">
        <v>0</v>
      </c>
      <c r="AW1365" s="141">
        <v>0</v>
      </c>
      <c r="AX1365" s="141">
        <v>0</v>
      </c>
      <c r="AY1365" s="141">
        <v>0</v>
      </c>
      <c r="AZ1365" s="141">
        <v>0</v>
      </c>
      <c r="BA1365" s="141">
        <v>0</v>
      </c>
      <c r="BB1365" s="141">
        <v>0</v>
      </c>
      <c r="BC1365" s="141">
        <v>0</v>
      </c>
      <c r="BD1365" s="141">
        <v>0</v>
      </c>
      <c r="BE1365" s="141">
        <v>0</v>
      </c>
      <c r="BF1365" s="141">
        <v>0</v>
      </c>
      <c r="BG1365" s="141">
        <v>0</v>
      </c>
      <c r="BH1365" s="141">
        <v>0</v>
      </c>
      <c r="BI1365" s="141">
        <v>0</v>
      </c>
      <c r="BJ1365" s="141">
        <v>0</v>
      </c>
      <c r="BK1365" s="141">
        <v>0</v>
      </c>
      <c r="BL1365" s="141">
        <v>0</v>
      </c>
      <c r="BM1365" s="141">
        <v>0</v>
      </c>
      <c r="BN1365" s="141">
        <v>0</v>
      </c>
      <c r="BO1365" s="141">
        <v>0</v>
      </c>
      <c r="BP1365" s="141">
        <v>0</v>
      </c>
    </row>
    <row r="1366" spans="4:68">
      <c r="D1366" s="174" t="s">
        <v>6645</v>
      </c>
      <c r="E1366" s="176">
        <v>-14899</v>
      </c>
      <c r="F1366" s="174" t="s">
        <v>3409</v>
      </c>
      <c r="G1366" s="174" t="s">
        <v>6643</v>
      </c>
      <c r="H1366" s="174" t="s">
        <v>177</v>
      </c>
      <c r="I1366" s="174" t="s">
        <v>3098</v>
      </c>
      <c r="J1366" s="174" t="s">
        <v>6644</v>
      </c>
      <c r="K1366" s="174"/>
      <c r="L1366" s="174" t="s">
        <v>6062</v>
      </c>
      <c r="M1366" s="174" t="s">
        <v>6140</v>
      </c>
      <c r="N1366" s="176">
        <v>960</v>
      </c>
      <c r="O1366" s="174" t="s">
        <v>3407</v>
      </c>
      <c r="P1366" s="177">
        <v>16619</v>
      </c>
      <c r="Q1366" s="176">
        <v>816</v>
      </c>
      <c r="R1366" s="175">
        <v>-12663.53</v>
      </c>
      <c r="S1366" s="175">
        <v>-2235.4699999999998</v>
      </c>
      <c r="T1366" s="178">
        <v>0</v>
      </c>
      <c r="U1366" s="96">
        <v>2</v>
      </c>
      <c r="V1366" s="38" t="s">
        <v>112</v>
      </c>
      <c r="W1366" s="38"/>
      <c r="X1366" s="137">
        <v>-186.23750000000001</v>
      </c>
      <c r="Y1366" s="138">
        <v>45839</v>
      </c>
      <c r="Z1366" s="179">
        <v>12</v>
      </c>
      <c r="AA1366" s="139">
        <v>2025</v>
      </c>
      <c r="AB1366" s="131"/>
      <c r="AC1366" s="38"/>
      <c r="AD1366" s="140">
        <v>-2235.4699999999998</v>
      </c>
      <c r="AE1366" s="141">
        <v>-2049.2324999999996</v>
      </c>
      <c r="AF1366" s="141">
        <v>-1862.9949999999997</v>
      </c>
      <c r="AG1366" s="141">
        <v>-1676.7574999999997</v>
      </c>
      <c r="AH1366" s="141">
        <v>-1490.5199999999998</v>
      </c>
      <c r="AI1366" s="141">
        <v>-1304.2824999999998</v>
      </c>
      <c r="AJ1366" s="141">
        <v>-1118.0449999999998</v>
      </c>
      <c r="AK1366" s="141">
        <v>-931.80749999999989</v>
      </c>
      <c r="AL1366" s="141">
        <v>-745.56999999999994</v>
      </c>
      <c r="AM1366" s="141">
        <v>-559.33249999999998</v>
      </c>
      <c r="AN1366" s="141">
        <v>-373.09499999999997</v>
      </c>
      <c r="AO1366" s="141">
        <v>-186.85749999999996</v>
      </c>
      <c r="AP1366" s="141">
        <v>-0.6199999999999477</v>
      </c>
      <c r="AQ1366" s="141">
        <v>0</v>
      </c>
      <c r="AR1366" s="141">
        <v>0</v>
      </c>
      <c r="AS1366" s="141">
        <v>0</v>
      </c>
      <c r="AT1366" s="141">
        <v>0</v>
      </c>
      <c r="AU1366" s="141">
        <v>0</v>
      </c>
      <c r="AV1366" s="141">
        <v>0</v>
      </c>
      <c r="AW1366" s="141">
        <v>0</v>
      </c>
      <c r="AX1366" s="141">
        <v>0</v>
      </c>
      <c r="AY1366" s="141">
        <v>0</v>
      </c>
      <c r="AZ1366" s="141">
        <v>0</v>
      </c>
      <c r="BA1366" s="141">
        <v>0</v>
      </c>
      <c r="BB1366" s="141">
        <v>0</v>
      </c>
      <c r="BC1366" s="141">
        <v>0</v>
      </c>
      <c r="BD1366" s="141">
        <v>0</v>
      </c>
      <c r="BE1366" s="141">
        <v>0</v>
      </c>
      <c r="BF1366" s="141">
        <v>0</v>
      </c>
      <c r="BG1366" s="141">
        <v>0</v>
      </c>
      <c r="BH1366" s="141">
        <v>0</v>
      </c>
      <c r="BI1366" s="141">
        <v>0</v>
      </c>
      <c r="BJ1366" s="141">
        <v>0</v>
      </c>
      <c r="BK1366" s="141">
        <v>0</v>
      </c>
      <c r="BL1366" s="141">
        <v>0</v>
      </c>
      <c r="BM1366" s="141">
        <v>0</v>
      </c>
      <c r="BN1366" s="141">
        <v>0</v>
      </c>
      <c r="BO1366" s="141">
        <v>0</v>
      </c>
      <c r="BP1366" s="141">
        <v>0</v>
      </c>
    </row>
    <row r="1367" spans="4:68">
      <c r="D1367" s="174" t="s">
        <v>6646</v>
      </c>
      <c r="E1367" s="176">
        <v>-75000</v>
      </c>
      <c r="F1367" s="174" t="s">
        <v>3409</v>
      </c>
      <c r="G1367" s="174" t="s">
        <v>6647</v>
      </c>
      <c r="H1367" s="174" t="s">
        <v>177</v>
      </c>
      <c r="I1367" s="174" t="s">
        <v>3098</v>
      </c>
      <c r="J1367" s="174" t="s">
        <v>6648</v>
      </c>
      <c r="K1367" s="174"/>
      <c r="L1367" s="174" t="s">
        <v>3509</v>
      </c>
      <c r="M1367" s="174" t="s">
        <v>6157</v>
      </c>
      <c r="N1367" s="176">
        <v>960</v>
      </c>
      <c r="O1367" s="174" t="s">
        <v>3407</v>
      </c>
      <c r="P1367" s="177">
        <v>15888</v>
      </c>
      <c r="Q1367" s="176">
        <v>840</v>
      </c>
      <c r="R1367" s="175">
        <v>-65622.39</v>
      </c>
      <c r="S1367" s="175">
        <v>-9377.61</v>
      </c>
      <c r="T1367" s="178">
        <v>0</v>
      </c>
      <c r="U1367" s="96">
        <v>2</v>
      </c>
      <c r="V1367" s="38" t="s">
        <v>112</v>
      </c>
      <c r="W1367" s="38"/>
      <c r="X1367" s="137">
        <v>-937.5</v>
      </c>
      <c r="Y1367" s="138">
        <v>45108</v>
      </c>
      <c r="Z1367" s="179">
        <v>10</v>
      </c>
      <c r="AA1367" s="139">
        <v>2023</v>
      </c>
      <c r="AB1367" s="131"/>
      <c r="AC1367" s="38"/>
      <c r="AD1367" s="140">
        <v>-9377.61</v>
      </c>
      <c r="AE1367" s="141">
        <v>-8440.11</v>
      </c>
      <c r="AF1367" s="141">
        <v>-7502.6100000000006</v>
      </c>
      <c r="AG1367" s="141">
        <v>-6565.1100000000006</v>
      </c>
      <c r="AH1367" s="141">
        <v>-5627.6100000000006</v>
      </c>
      <c r="AI1367" s="141">
        <v>-4690.1100000000006</v>
      </c>
      <c r="AJ1367" s="141">
        <v>-3752.6100000000006</v>
      </c>
      <c r="AK1367" s="141">
        <v>-2815.1100000000006</v>
      </c>
      <c r="AL1367" s="141">
        <v>-1877.6100000000006</v>
      </c>
      <c r="AM1367" s="141">
        <v>-940.11000000000058</v>
      </c>
      <c r="AN1367" s="141">
        <v>-2.6100000000005821</v>
      </c>
      <c r="AO1367" s="141">
        <v>0</v>
      </c>
      <c r="AP1367" s="141">
        <v>0</v>
      </c>
      <c r="AQ1367" s="141">
        <v>0</v>
      </c>
      <c r="AR1367" s="141">
        <v>0</v>
      </c>
      <c r="AS1367" s="141">
        <v>0</v>
      </c>
      <c r="AT1367" s="141">
        <v>0</v>
      </c>
      <c r="AU1367" s="141">
        <v>0</v>
      </c>
      <c r="AV1367" s="141">
        <v>0</v>
      </c>
      <c r="AW1367" s="141">
        <v>0</v>
      </c>
      <c r="AX1367" s="141">
        <v>0</v>
      </c>
      <c r="AY1367" s="141">
        <v>0</v>
      </c>
      <c r="AZ1367" s="141">
        <v>0</v>
      </c>
      <c r="BA1367" s="141">
        <v>0</v>
      </c>
      <c r="BB1367" s="141">
        <v>0</v>
      </c>
      <c r="BC1367" s="141">
        <v>0</v>
      </c>
      <c r="BD1367" s="141">
        <v>0</v>
      </c>
      <c r="BE1367" s="141">
        <v>0</v>
      </c>
      <c r="BF1367" s="141">
        <v>0</v>
      </c>
      <c r="BG1367" s="141">
        <v>0</v>
      </c>
      <c r="BH1367" s="141">
        <v>0</v>
      </c>
      <c r="BI1367" s="141">
        <v>0</v>
      </c>
      <c r="BJ1367" s="141">
        <v>0</v>
      </c>
      <c r="BK1367" s="141">
        <v>0</v>
      </c>
      <c r="BL1367" s="141">
        <v>0</v>
      </c>
      <c r="BM1367" s="141">
        <v>0</v>
      </c>
      <c r="BN1367" s="141">
        <v>0</v>
      </c>
      <c r="BO1367" s="141">
        <v>0</v>
      </c>
      <c r="BP1367" s="141">
        <v>0</v>
      </c>
    </row>
    <row r="1368" spans="4:68">
      <c r="D1368" s="174" t="s">
        <v>6649</v>
      </c>
      <c r="E1368" s="176">
        <v>-4200</v>
      </c>
      <c r="F1368" s="174" t="s">
        <v>3409</v>
      </c>
      <c r="G1368" s="174" t="s">
        <v>6650</v>
      </c>
      <c r="H1368" s="174" t="s">
        <v>177</v>
      </c>
      <c r="I1368" s="174" t="s">
        <v>3098</v>
      </c>
      <c r="J1368" s="174" t="s">
        <v>6651</v>
      </c>
      <c r="K1368" s="174"/>
      <c r="L1368" s="174" t="s">
        <v>6062</v>
      </c>
      <c r="M1368" s="174" t="s">
        <v>6157</v>
      </c>
      <c r="N1368" s="176">
        <v>960</v>
      </c>
      <c r="O1368" s="174" t="s">
        <v>3407</v>
      </c>
      <c r="P1368" s="177">
        <v>15888</v>
      </c>
      <c r="Q1368" s="176">
        <v>840</v>
      </c>
      <c r="R1368" s="175">
        <v>-3674.86</v>
      </c>
      <c r="S1368" s="175">
        <v>-525.14</v>
      </c>
      <c r="T1368" s="178">
        <v>0</v>
      </c>
      <c r="U1368" s="96">
        <v>2</v>
      </c>
      <c r="V1368" s="38" t="s">
        <v>112</v>
      </c>
      <c r="W1368" s="38"/>
      <c r="X1368" s="137">
        <v>-52.5</v>
      </c>
      <c r="Y1368" s="138">
        <v>45108</v>
      </c>
      <c r="Z1368" s="179">
        <v>10</v>
      </c>
      <c r="AA1368" s="139">
        <v>2023</v>
      </c>
      <c r="AB1368" s="131"/>
      <c r="AC1368" s="38"/>
      <c r="AD1368" s="140">
        <v>-525.14</v>
      </c>
      <c r="AE1368" s="141">
        <v>-472.64</v>
      </c>
      <c r="AF1368" s="141">
        <v>-420.14</v>
      </c>
      <c r="AG1368" s="141">
        <v>-367.64</v>
      </c>
      <c r="AH1368" s="141">
        <v>-315.14</v>
      </c>
      <c r="AI1368" s="141">
        <v>-262.64</v>
      </c>
      <c r="AJ1368" s="141">
        <v>-210.14</v>
      </c>
      <c r="AK1368" s="141">
        <v>-157.63999999999999</v>
      </c>
      <c r="AL1368" s="141">
        <v>-105.13999999999999</v>
      </c>
      <c r="AM1368" s="141">
        <v>-52.639999999999986</v>
      </c>
      <c r="AN1368" s="141">
        <v>-0.13999999999998636</v>
      </c>
      <c r="AO1368" s="141">
        <v>0</v>
      </c>
      <c r="AP1368" s="141">
        <v>0</v>
      </c>
      <c r="AQ1368" s="141">
        <v>0</v>
      </c>
      <c r="AR1368" s="141">
        <v>0</v>
      </c>
      <c r="AS1368" s="141">
        <v>0</v>
      </c>
      <c r="AT1368" s="141">
        <v>0</v>
      </c>
      <c r="AU1368" s="141">
        <v>0</v>
      </c>
      <c r="AV1368" s="141">
        <v>0</v>
      </c>
      <c r="AW1368" s="141">
        <v>0</v>
      </c>
      <c r="AX1368" s="141">
        <v>0</v>
      </c>
      <c r="AY1368" s="141">
        <v>0</v>
      </c>
      <c r="AZ1368" s="141">
        <v>0</v>
      </c>
      <c r="BA1368" s="141">
        <v>0</v>
      </c>
      <c r="BB1368" s="141">
        <v>0</v>
      </c>
      <c r="BC1368" s="141">
        <v>0</v>
      </c>
      <c r="BD1368" s="141">
        <v>0</v>
      </c>
      <c r="BE1368" s="141">
        <v>0</v>
      </c>
      <c r="BF1368" s="141">
        <v>0</v>
      </c>
      <c r="BG1368" s="141">
        <v>0</v>
      </c>
      <c r="BH1368" s="141">
        <v>0</v>
      </c>
      <c r="BI1368" s="141">
        <v>0</v>
      </c>
      <c r="BJ1368" s="141">
        <v>0</v>
      </c>
      <c r="BK1368" s="141">
        <v>0</v>
      </c>
      <c r="BL1368" s="141">
        <v>0</v>
      </c>
      <c r="BM1368" s="141">
        <v>0</v>
      </c>
      <c r="BN1368" s="141">
        <v>0</v>
      </c>
      <c r="BO1368" s="141">
        <v>0</v>
      </c>
      <c r="BP1368" s="141">
        <v>0</v>
      </c>
    </row>
    <row r="1369" spans="4:68">
      <c r="D1369" s="174" t="s">
        <v>6652</v>
      </c>
      <c r="E1369" s="176">
        <v>-5000</v>
      </c>
      <c r="F1369" s="174" t="s">
        <v>3409</v>
      </c>
      <c r="G1369" s="174" t="s">
        <v>6653</v>
      </c>
      <c r="H1369" s="174" t="s">
        <v>177</v>
      </c>
      <c r="I1369" s="174" t="s">
        <v>3098</v>
      </c>
      <c r="J1369" s="174" t="s">
        <v>6654</v>
      </c>
      <c r="K1369" s="174"/>
      <c r="L1369" s="174" t="s">
        <v>6062</v>
      </c>
      <c r="M1369" s="174" t="s">
        <v>6118</v>
      </c>
      <c r="N1369" s="176">
        <v>960</v>
      </c>
      <c r="O1369" s="174" t="s">
        <v>3407</v>
      </c>
      <c r="P1369" s="177">
        <v>16619</v>
      </c>
      <c r="Q1369" s="176">
        <v>816</v>
      </c>
      <c r="R1369" s="175">
        <v>-4249.83</v>
      </c>
      <c r="S1369" s="175">
        <v>-750.17</v>
      </c>
      <c r="T1369" s="178">
        <v>0</v>
      </c>
      <c r="U1369" s="96">
        <v>2</v>
      </c>
      <c r="V1369" s="38" t="s">
        <v>112</v>
      </c>
      <c r="W1369" s="38"/>
      <c r="X1369" s="137">
        <v>-62.5</v>
      </c>
      <c r="Y1369" s="138">
        <v>45839</v>
      </c>
      <c r="Z1369" s="179">
        <v>12</v>
      </c>
      <c r="AA1369" s="139">
        <v>2025</v>
      </c>
      <c r="AB1369" s="131"/>
      <c r="AC1369" s="38"/>
      <c r="AD1369" s="140">
        <v>-750.17</v>
      </c>
      <c r="AE1369" s="141">
        <v>-687.67</v>
      </c>
      <c r="AF1369" s="141">
        <v>-625.16999999999996</v>
      </c>
      <c r="AG1369" s="141">
        <v>-562.66999999999996</v>
      </c>
      <c r="AH1369" s="141">
        <v>-500.16999999999996</v>
      </c>
      <c r="AI1369" s="141">
        <v>-437.66999999999996</v>
      </c>
      <c r="AJ1369" s="141">
        <v>-375.16999999999996</v>
      </c>
      <c r="AK1369" s="141">
        <v>-312.66999999999996</v>
      </c>
      <c r="AL1369" s="141">
        <v>-250.16999999999996</v>
      </c>
      <c r="AM1369" s="141">
        <v>-187.66999999999996</v>
      </c>
      <c r="AN1369" s="141">
        <v>-125.16999999999996</v>
      </c>
      <c r="AO1369" s="141">
        <v>-62.669999999999959</v>
      </c>
      <c r="AP1369" s="141">
        <v>-0.16999999999995907</v>
      </c>
      <c r="AQ1369" s="141">
        <v>0</v>
      </c>
      <c r="AR1369" s="141">
        <v>0</v>
      </c>
      <c r="AS1369" s="141">
        <v>0</v>
      </c>
      <c r="AT1369" s="141">
        <v>0</v>
      </c>
      <c r="AU1369" s="141">
        <v>0</v>
      </c>
      <c r="AV1369" s="141">
        <v>0</v>
      </c>
      <c r="AW1369" s="141">
        <v>0</v>
      </c>
      <c r="AX1369" s="141">
        <v>0</v>
      </c>
      <c r="AY1369" s="141">
        <v>0</v>
      </c>
      <c r="AZ1369" s="141">
        <v>0</v>
      </c>
      <c r="BA1369" s="141">
        <v>0</v>
      </c>
      <c r="BB1369" s="141">
        <v>0</v>
      </c>
      <c r="BC1369" s="141">
        <v>0</v>
      </c>
      <c r="BD1369" s="141">
        <v>0</v>
      </c>
      <c r="BE1369" s="141">
        <v>0</v>
      </c>
      <c r="BF1369" s="141">
        <v>0</v>
      </c>
      <c r="BG1369" s="141">
        <v>0</v>
      </c>
      <c r="BH1369" s="141">
        <v>0</v>
      </c>
      <c r="BI1369" s="141">
        <v>0</v>
      </c>
      <c r="BJ1369" s="141">
        <v>0</v>
      </c>
      <c r="BK1369" s="141">
        <v>0</v>
      </c>
      <c r="BL1369" s="141">
        <v>0</v>
      </c>
      <c r="BM1369" s="141">
        <v>0</v>
      </c>
      <c r="BN1369" s="141">
        <v>0</v>
      </c>
      <c r="BO1369" s="141">
        <v>0</v>
      </c>
      <c r="BP1369" s="141">
        <v>0</v>
      </c>
    </row>
    <row r="1370" spans="4:68">
      <c r="D1370" s="174" t="s">
        <v>6655</v>
      </c>
      <c r="E1370" s="176">
        <v>-5000</v>
      </c>
      <c r="F1370" s="174" t="s">
        <v>3409</v>
      </c>
      <c r="G1370" s="174" t="s">
        <v>6653</v>
      </c>
      <c r="H1370" s="174" t="s">
        <v>177</v>
      </c>
      <c r="I1370" s="174" t="s">
        <v>3098</v>
      </c>
      <c r="J1370" s="174" t="s">
        <v>6654</v>
      </c>
      <c r="K1370" s="174"/>
      <c r="L1370" s="174" t="s">
        <v>6062</v>
      </c>
      <c r="M1370" s="174" t="s">
        <v>6140</v>
      </c>
      <c r="N1370" s="176">
        <v>960</v>
      </c>
      <c r="O1370" s="174" t="s">
        <v>3407</v>
      </c>
      <c r="P1370" s="177">
        <v>16619</v>
      </c>
      <c r="Q1370" s="176">
        <v>816</v>
      </c>
      <c r="R1370" s="175">
        <v>-4249.83</v>
      </c>
      <c r="S1370" s="175">
        <v>-750.17</v>
      </c>
      <c r="T1370" s="178">
        <v>0</v>
      </c>
      <c r="U1370" s="96">
        <v>2</v>
      </c>
      <c r="V1370" s="38" t="s">
        <v>112</v>
      </c>
      <c r="W1370" s="38"/>
      <c r="X1370" s="137">
        <v>-62.5</v>
      </c>
      <c r="Y1370" s="138">
        <v>45839</v>
      </c>
      <c r="Z1370" s="179">
        <v>12</v>
      </c>
      <c r="AA1370" s="139">
        <v>2025</v>
      </c>
      <c r="AB1370" s="131"/>
      <c r="AC1370" s="38"/>
      <c r="AD1370" s="140">
        <v>-750.17</v>
      </c>
      <c r="AE1370" s="141">
        <v>-687.67</v>
      </c>
      <c r="AF1370" s="141">
        <v>-625.16999999999996</v>
      </c>
      <c r="AG1370" s="141">
        <v>-562.66999999999996</v>
      </c>
      <c r="AH1370" s="141">
        <v>-500.16999999999996</v>
      </c>
      <c r="AI1370" s="141">
        <v>-437.66999999999996</v>
      </c>
      <c r="AJ1370" s="141">
        <v>-375.16999999999996</v>
      </c>
      <c r="AK1370" s="141">
        <v>-312.66999999999996</v>
      </c>
      <c r="AL1370" s="141">
        <v>-250.16999999999996</v>
      </c>
      <c r="AM1370" s="141">
        <v>-187.66999999999996</v>
      </c>
      <c r="AN1370" s="141">
        <v>-125.16999999999996</v>
      </c>
      <c r="AO1370" s="141">
        <v>-62.669999999999959</v>
      </c>
      <c r="AP1370" s="141">
        <v>-0.16999999999995907</v>
      </c>
      <c r="AQ1370" s="141">
        <v>0</v>
      </c>
      <c r="AR1370" s="141">
        <v>0</v>
      </c>
      <c r="AS1370" s="141">
        <v>0</v>
      </c>
      <c r="AT1370" s="141">
        <v>0</v>
      </c>
      <c r="AU1370" s="141">
        <v>0</v>
      </c>
      <c r="AV1370" s="141">
        <v>0</v>
      </c>
      <c r="AW1370" s="141">
        <v>0</v>
      </c>
      <c r="AX1370" s="141">
        <v>0</v>
      </c>
      <c r="AY1370" s="141">
        <v>0</v>
      </c>
      <c r="AZ1370" s="141">
        <v>0</v>
      </c>
      <c r="BA1370" s="141">
        <v>0</v>
      </c>
      <c r="BB1370" s="141">
        <v>0</v>
      </c>
      <c r="BC1370" s="141">
        <v>0</v>
      </c>
      <c r="BD1370" s="141">
        <v>0</v>
      </c>
      <c r="BE1370" s="141">
        <v>0</v>
      </c>
      <c r="BF1370" s="141">
        <v>0</v>
      </c>
      <c r="BG1370" s="141">
        <v>0</v>
      </c>
      <c r="BH1370" s="141">
        <v>0</v>
      </c>
      <c r="BI1370" s="141">
        <v>0</v>
      </c>
      <c r="BJ1370" s="141">
        <v>0</v>
      </c>
      <c r="BK1370" s="141">
        <v>0</v>
      </c>
      <c r="BL1370" s="141">
        <v>0</v>
      </c>
      <c r="BM1370" s="141">
        <v>0</v>
      </c>
      <c r="BN1370" s="141">
        <v>0</v>
      </c>
      <c r="BO1370" s="141">
        <v>0</v>
      </c>
      <c r="BP1370" s="141">
        <v>0</v>
      </c>
    </row>
    <row r="1371" spans="4:68">
      <c r="D1371" s="174" t="s">
        <v>6656</v>
      </c>
      <c r="E1371" s="176">
        <v>-8840</v>
      </c>
      <c r="F1371" s="174" t="s">
        <v>3409</v>
      </c>
      <c r="G1371" s="174" t="s">
        <v>6657</v>
      </c>
      <c r="H1371" s="174" t="s">
        <v>177</v>
      </c>
      <c r="I1371" s="174" t="s">
        <v>3098</v>
      </c>
      <c r="J1371" s="174" t="s">
        <v>6658</v>
      </c>
      <c r="K1371" s="174"/>
      <c r="L1371" s="174" t="s">
        <v>6062</v>
      </c>
      <c r="M1371" s="174" t="s">
        <v>6122</v>
      </c>
      <c r="N1371" s="176">
        <v>960</v>
      </c>
      <c r="O1371" s="174" t="s">
        <v>3407</v>
      </c>
      <c r="P1371" s="177">
        <v>15888</v>
      </c>
      <c r="Q1371" s="176">
        <v>840</v>
      </c>
      <c r="R1371" s="175">
        <v>-7734.69</v>
      </c>
      <c r="S1371" s="175">
        <v>-1105.31</v>
      </c>
      <c r="T1371" s="178">
        <v>0</v>
      </c>
      <c r="U1371" s="96">
        <v>2</v>
      </c>
      <c r="V1371" s="38" t="s">
        <v>112</v>
      </c>
      <c r="W1371" s="38"/>
      <c r="X1371" s="137">
        <v>-110.5</v>
      </c>
      <c r="Y1371" s="138">
        <v>45108</v>
      </c>
      <c r="Z1371" s="179">
        <v>10</v>
      </c>
      <c r="AA1371" s="139">
        <v>2023</v>
      </c>
      <c r="AB1371" s="131"/>
      <c r="AC1371" s="38"/>
      <c r="AD1371" s="140">
        <v>-1105.31</v>
      </c>
      <c r="AE1371" s="141">
        <v>-994.81</v>
      </c>
      <c r="AF1371" s="141">
        <v>-884.31</v>
      </c>
      <c r="AG1371" s="141">
        <v>-773.81</v>
      </c>
      <c r="AH1371" s="141">
        <v>-663.31</v>
      </c>
      <c r="AI1371" s="141">
        <v>-552.80999999999995</v>
      </c>
      <c r="AJ1371" s="141">
        <v>-442.30999999999995</v>
      </c>
      <c r="AK1371" s="141">
        <v>-331.80999999999995</v>
      </c>
      <c r="AL1371" s="141">
        <v>-221.30999999999995</v>
      </c>
      <c r="AM1371" s="141">
        <v>-110.80999999999995</v>
      </c>
      <c r="AN1371" s="141">
        <v>-0.30999999999994543</v>
      </c>
      <c r="AO1371" s="141">
        <v>0</v>
      </c>
      <c r="AP1371" s="141">
        <v>0</v>
      </c>
      <c r="AQ1371" s="141">
        <v>0</v>
      </c>
      <c r="AR1371" s="141">
        <v>0</v>
      </c>
      <c r="AS1371" s="141">
        <v>0</v>
      </c>
      <c r="AT1371" s="141">
        <v>0</v>
      </c>
      <c r="AU1371" s="141">
        <v>0</v>
      </c>
      <c r="AV1371" s="141">
        <v>0</v>
      </c>
      <c r="AW1371" s="141">
        <v>0</v>
      </c>
      <c r="AX1371" s="141">
        <v>0</v>
      </c>
      <c r="AY1371" s="141">
        <v>0</v>
      </c>
      <c r="AZ1371" s="141">
        <v>0</v>
      </c>
      <c r="BA1371" s="141">
        <v>0</v>
      </c>
      <c r="BB1371" s="141">
        <v>0</v>
      </c>
      <c r="BC1371" s="141">
        <v>0</v>
      </c>
      <c r="BD1371" s="141">
        <v>0</v>
      </c>
      <c r="BE1371" s="141">
        <v>0</v>
      </c>
      <c r="BF1371" s="141">
        <v>0</v>
      </c>
      <c r="BG1371" s="141">
        <v>0</v>
      </c>
      <c r="BH1371" s="141">
        <v>0</v>
      </c>
      <c r="BI1371" s="141">
        <v>0</v>
      </c>
      <c r="BJ1371" s="141">
        <v>0</v>
      </c>
      <c r="BK1371" s="141">
        <v>0</v>
      </c>
      <c r="BL1371" s="141">
        <v>0</v>
      </c>
      <c r="BM1371" s="141">
        <v>0</v>
      </c>
      <c r="BN1371" s="141">
        <v>0</v>
      </c>
      <c r="BO1371" s="141">
        <v>0</v>
      </c>
      <c r="BP1371" s="141">
        <v>0</v>
      </c>
    </row>
    <row r="1372" spans="4:68">
      <c r="D1372" s="174" t="s">
        <v>6659</v>
      </c>
      <c r="E1372" s="176">
        <v>-8840</v>
      </c>
      <c r="F1372" s="174" t="s">
        <v>3409</v>
      </c>
      <c r="G1372" s="174" t="s">
        <v>6657</v>
      </c>
      <c r="H1372" s="174" t="s">
        <v>177</v>
      </c>
      <c r="I1372" s="174" t="s">
        <v>3098</v>
      </c>
      <c r="J1372" s="174" t="s">
        <v>6660</v>
      </c>
      <c r="K1372" s="174"/>
      <c r="L1372" s="174" t="s">
        <v>6062</v>
      </c>
      <c r="M1372" s="174" t="s">
        <v>6176</v>
      </c>
      <c r="N1372" s="176">
        <v>960</v>
      </c>
      <c r="O1372" s="174" t="s">
        <v>3407</v>
      </c>
      <c r="P1372" s="177">
        <v>15888</v>
      </c>
      <c r="Q1372" s="176">
        <v>840</v>
      </c>
      <c r="R1372" s="175">
        <v>-7734.69</v>
      </c>
      <c r="S1372" s="175">
        <v>-1105.31</v>
      </c>
      <c r="T1372" s="178">
        <v>0</v>
      </c>
      <c r="U1372" s="96">
        <v>2</v>
      </c>
      <c r="V1372" s="38" t="s">
        <v>112</v>
      </c>
      <c r="W1372" s="38"/>
      <c r="X1372" s="137">
        <v>-110.5</v>
      </c>
      <c r="Y1372" s="138">
        <v>45108</v>
      </c>
      <c r="Z1372" s="179">
        <v>10</v>
      </c>
      <c r="AA1372" s="139">
        <v>2023</v>
      </c>
      <c r="AB1372" s="131"/>
      <c r="AC1372" s="38"/>
      <c r="AD1372" s="140">
        <v>-1105.31</v>
      </c>
      <c r="AE1372" s="141">
        <v>-994.81</v>
      </c>
      <c r="AF1372" s="141">
        <v>-884.31</v>
      </c>
      <c r="AG1372" s="141">
        <v>-773.81</v>
      </c>
      <c r="AH1372" s="141">
        <v>-663.31</v>
      </c>
      <c r="AI1372" s="141">
        <v>-552.80999999999995</v>
      </c>
      <c r="AJ1372" s="141">
        <v>-442.30999999999995</v>
      </c>
      <c r="AK1372" s="141">
        <v>-331.80999999999995</v>
      </c>
      <c r="AL1372" s="141">
        <v>-221.30999999999995</v>
      </c>
      <c r="AM1372" s="141">
        <v>-110.80999999999995</v>
      </c>
      <c r="AN1372" s="141">
        <v>-0.30999999999994543</v>
      </c>
      <c r="AO1372" s="141">
        <v>0</v>
      </c>
      <c r="AP1372" s="141">
        <v>0</v>
      </c>
      <c r="AQ1372" s="141">
        <v>0</v>
      </c>
      <c r="AR1372" s="141">
        <v>0</v>
      </c>
      <c r="AS1372" s="141">
        <v>0</v>
      </c>
      <c r="AT1372" s="141">
        <v>0</v>
      </c>
      <c r="AU1372" s="141">
        <v>0</v>
      </c>
      <c r="AV1372" s="141">
        <v>0</v>
      </c>
      <c r="AW1372" s="141">
        <v>0</v>
      </c>
      <c r="AX1372" s="141">
        <v>0</v>
      </c>
      <c r="AY1372" s="141">
        <v>0</v>
      </c>
      <c r="AZ1372" s="141">
        <v>0</v>
      </c>
      <c r="BA1372" s="141">
        <v>0</v>
      </c>
      <c r="BB1372" s="141">
        <v>0</v>
      </c>
      <c r="BC1372" s="141">
        <v>0</v>
      </c>
      <c r="BD1372" s="141">
        <v>0</v>
      </c>
      <c r="BE1372" s="141">
        <v>0</v>
      </c>
      <c r="BF1372" s="141">
        <v>0</v>
      </c>
      <c r="BG1372" s="141">
        <v>0</v>
      </c>
      <c r="BH1372" s="141">
        <v>0</v>
      </c>
      <c r="BI1372" s="141">
        <v>0</v>
      </c>
      <c r="BJ1372" s="141">
        <v>0</v>
      </c>
      <c r="BK1372" s="141">
        <v>0</v>
      </c>
      <c r="BL1372" s="141">
        <v>0</v>
      </c>
      <c r="BM1372" s="141">
        <v>0</v>
      </c>
      <c r="BN1372" s="141">
        <v>0</v>
      </c>
      <c r="BO1372" s="141">
        <v>0</v>
      </c>
      <c r="BP1372" s="141">
        <v>0</v>
      </c>
    </row>
    <row r="1373" spans="4:68">
      <c r="D1373" s="174" t="s">
        <v>6661</v>
      </c>
      <c r="E1373" s="176">
        <v>-16320</v>
      </c>
      <c r="F1373" s="174" t="s">
        <v>3409</v>
      </c>
      <c r="G1373" s="174" t="s">
        <v>6657</v>
      </c>
      <c r="H1373" s="174" t="s">
        <v>177</v>
      </c>
      <c r="I1373" s="174" t="s">
        <v>3098</v>
      </c>
      <c r="J1373" s="174" t="s">
        <v>6662</v>
      </c>
      <c r="K1373" s="174"/>
      <c r="L1373" s="174" t="s">
        <v>6062</v>
      </c>
      <c r="M1373" s="174" t="s">
        <v>6157</v>
      </c>
      <c r="N1373" s="176">
        <v>960</v>
      </c>
      <c r="O1373" s="174" t="s">
        <v>3407</v>
      </c>
      <c r="P1373" s="177">
        <v>15888</v>
      </c>
      <c r="Q1373" s="176">
        <v>840</v>
      </c>
      <c r="R1373" s="175">
        <v>-14279.43</v>
      </c>
      <c r="S1373" s="175">
        <v>-2040.57</v>
      </c>
      <c r="T1373" s="178">
        <v>0</v>
      </c>
      <c r="U1373" s="96">
        <v>2</v>
      </c>
      <c r="V1373" s="38" t="s">
        <v>112</v>
      </c>
      <c r="W1373" s="38"/>
      <c r="X1373" s="137">
        <v>-204</v>
      </c>
      <c r="Y1373" s="138">
        <v>45108</v>
      </c>
      <c r="Z1373" s="179">
        <v>10</v>
      </c>
      <c r="AA1373" s="139">
        <v>2023</v>
      </c>
      <c r="AB1373" s="131"/>
      <c r="AC1373" s="38"/>
      <c r="AD1373" s="140">
        <v>-2040.57</v>
      </c>
      <c r="AE1373" s="141">
        <v>-1836.57</v>
      </c>
      <c r="AF1373" s="141">
        <v>-1632.57</v>
      </c>
      <c r="AG1373" s="141">
        <v>-1428.57</v>
      </c>
      <c r="AH1373" s="141">
        <v>-1224.57</v>
      </c>
      <c r="AI1373" s="141">
        <v>-1020.5699999999999</v>
      </c>
      <c r="AJ1373" s="141">
        <v>-816.56999999999994</v>
      </c>
      <c r="AK1373" s="141">
        <v>-612.56999999999994</v>
      </c>
      <c r="AL1373" s="141">
        <v>-408.56999999999994</v>
      </c>
      <c r="AM1373" s="141">
        <v>-204.56999999999994</v>
      </c>
      <c r="AN1373" s="141">
        <v>-0.56999999999993634</v>
      </c>
      <c r="AO1373" s="141">
        <v>0</v>
      </c>
      <c r="AP1373" s="141">
        <v>0</v>
      </c>
      <c r="AQ1373" s="141">
        <v>0</v>
      </c>
      <c r="AR1373" s="141">
        <v>0</v>
      </c>
      <c r="AS1373" s="141">
        <v>0</v>
      </c>
      <c r="AT1373" s="141">
        <v>0</v>
      </c>
      <c r="AU1373" s="141">
        <v>0</v>
      </c>
      <c r="AV1373" s="141">
        <v>0</v>
      </c>
      <c r="AW1373" s="141">
        <v>0</v>
      </c>
      <c r="AX1373" s="141">
        <v>0</v>
      </c>
      <c r="AY1373" s="141">
        <v>0</v>
      </c>
      <c r="AZ1373" s="141">
        <v>0</v>
      </c>
      <c r="BA1373" s="141">
        <v>0</v>
      </c>
      <c r="BB1373" s="141">
        <v>0</v>
      </c>
      <c r="BC1373" s="141">
        <v>0</v>
      </c>
      <c r="BD1373" s="141">
        <v>0</v>
      </c>
      <c r="BE1373" s="141">
        <v>0</v>
      </c>
      <c r="BF1373" s="141">
        <v>0</v>
      </c>
      <c r="BG1373" s="141">
        <v>0</v>
      </c>
      <c r="BH1373" s="141">
        <v>0</v>
      </c>
      <c r="BI1373" s="141">
        <v>0</v>
      </c>
      <c r="BJ1373" s="141">
        <v>0</v>
      </c>
      <c r="BK1373" s="141">
        <v>0</v>
      </c>
      <c r="BL1373" s="141">
        <v>0</v>
      </c>
      <c r="BM1373" s="141">
        <v>0</v>
      </c>
      <c r="BN1373" s="141">
        <v>0</v>
      </c>
      <c r="BO1373" s="141">
        <v>0</v>
      </c>
      <c r="BP1373" s="141">
        <v>0</v>
      </c>
    </row>
    <row r="1374" spans="4:68">
      <c r="D1374" s="174" t="s">
        <v>6663</v>
      </c>
      <c r="E1374" s="175">
        <v>-13279.73</v>
      </c>
      <c r="F1374" s="174" t="s">
        <v>3409</v>
      </c>
      <c r="G1374" s="174" t="s">
        <v>6664</v>
      </c>
      <c r="H1374" s="174" t="s">
        <v>177</v>
      </c>
      <c r="I1374" s="174" t="s">
        <v>3098</v>
      </c>
      <c r="J1374" s="174" t="s">
        <v>6665</v>
      </c>
      <c r="K1374" s="174"/>
      <c r="L1374" s="174" t="s">
        <v>3509</v>
      </c>
      <c r="M1374" s="174" t="s">
        <v>3575</v>
      </c>
      <c r="N1374" s="176">
        <v>960</v>
      </c>
      <c r="O1374" s="174" t="s">
        <v>3407</v>
      </c>
      <c r="P1374" s="177">
        <v>15189</v>
      </c>
      <c r="Q1374" s="176">
        <v>863</v>
      </c>
      <c r="R1374" s="175">
        <v>-11937.37</v>
      </c>
      <c r="S1374" s="175">
        <v>-1342.36</v>
      </c>
      <c r="T1374" s="178">
        <v>0</v>
      </c>
      <c r="U1374" s="96">
        <v>2</v>
      </c>
      <c r="V1374" s="38" t="s">
        <v>112</v>
      </c>
      <c r="W1374" s="38"/>
      <c r="X1374" s="137">
        <v>-165.99662499999999</v>
      </c>
      <c r="Y1374" s="138">
        <v>44409</v>
      </c>
      <c r="Z1374" s="179">
        <v>8.0833333333333339</v>
      </c>
      <c r="AA1374" s="139">
        <v>2022</v>
      </c>
      <c r="AB1374" s="131"/>
      <c r="AC1374" s="38"/>
      <c r="AD1374" s="140">
        <v>-1342.36</v>
      </c>
      <c r="AE1374" s="141">
        <v>-1176.3633749999999</v>
      </c>
      <c r="AF1374" s="141">
        <v>-1010.3667499999999</v>
      </c>
      <c r="AG1374" s="141">
        <v>-844.37012499999992</v>
      </c>
      <c r="AH1374" s="141">
        <v>-678.37349999999992</v>
      </c>
      <c r="AI1374" s="141">
        <v>-512.37687499999993</v>
      </c>
      <c r="AJ1374" s="141">
        <v>-346.38024999999993</v>
      </c>
      <c r="AK1374" s="141">
        <v>-180.38362499999994</v>
      </c>
      <c r="AL1374" s="141">
        <v>-14.386999999999944</v>
      </c>
      <c r="AM1374" s="141">
        <v>0</v>
      </c>
      <c r="AN1374" s="141">
        <v>0</v>
      </c>
      <c r="AO1374" s="141">
        <v>0</v>
      </c>
      <c r="AP1374" s="141">
        <v>0</v>
      </c>
      <c r="AQ1374" s="141">
        <v>0</v>
      </c>
      <c r="AR1374" s="141">
        <v>0</v>
      </c>
      <c r="AS1374" s="141">
        <v>0</v>
      </c>
      <c r="AT1374" s="141">
        <v>0</v>
      </c>
      <c r="AU1374" s="141">
        <v>0</v>
      </c>
      <c r="AV1374" s="141">
        <v>0</v>
      </c>
      <c r="AW1374" s="141">
        <v>0</v>
      </c>
      <c r="AX1374" s="141">
        <v>0</v>
      </c>
      <c r="AY1374" s="141">
        <v>0</v>
      </c>
      <c r="AZ1374" s="141">
        <v>0</v>
      </c>
      <c r="BA1374" s="141">
        <v>0</v>
      </c>
      <c r="BB1374" s="141">
        <v>0</v>
      </c>
      <c r="BC1374" s="141">
        <v>0</v>
      </c>
      <c r="BD1374" s="141">
        <v>0</v>
      </c>
      <c r="BE1374" s="141">
        <v>0</v>
      </c>
      <c r="BF1374" s="141">
        <v>0</v>
      </c>
      <c r="BG1374" s="141">
        <v>0</v>
      </c>
      <c r="BH1374" s="141">
        <v>0</v>
      </c>
      <c r="BI1374" s="141">
        <v>0</v>
      </c>
      <c r="BJ1374" s="141">
        <v>0</v>
      </c>
      <c r="BK1374" s="141">
        <v>0</v>
      </c>
      <c r="BL1374" s="141">
        <v>0</v>
      </c>
      <c r="BM1374" s="141">
        <v>0</v>
      </c>
      <c r="BN1374" s="141">
        <v>0</v>
      </c>
      <c r="BO1374" s="141">
        <v>0</v>
      </c>
      <c r="BP1374" s="141">
        <v>0</v>
      </c>
    </row>
    <row r="1375" spans="4:68">
      <c r="D1375" s="174" t="s">
        <v>6666</v>
      </c>
      <c r="E1375" s="175">
        <v>-20633.86</v>
      </c>
      <c r="F1375" s="174" t="s">
        <v>3409</v>
      </c>
      <c r="G1375" s="174" t="s">
        <v>6667</v>
      </c>
      <c r="H1375" s="174" t="s">
        <v>177</v>
      </c>
      <c r="I1375" s="174" t="s">
        <v>3098</v>
      </c>
      <c r="J1375" s="174" t="s">
        <v>6668</v>
      </c>
      <c r="K1375" s="174"/>
      <c r="L1375" s="174" t="s">
        <v>3509</v>
      </c>
      <c r="M1375" s="174" t="s">
        <v>3575</v>
      </c>
      <c r="N1375" s="176">
        <v>960</v>
      </c>
      <c r="O1375" s="174" t="s">
        <v>3407</v>
      </c>
      <c r="P1375" s="177">
        <v>15189</v>
      </c>
      <c r="Q1375" s="176">
        <v>863</v>
      </c>
      <c r="R1375" s="175">
        <v>-18548.21</v>
      </c>
      <c r="S1375" s="175">
        <v>-2085.65</v>
      </c>
      <c r="T1375" s="178">
        <v>0</v>
      </c>
      <c r="U1375" s="96">
        <v>2</v>
      </c>
      <c r="V1375" s="38" t="s">
        <v>112</v>
      </c>
      <c r="W1375" s="38"/>
      <c r="X1375" s="137">
        <v>-257.92325</v>
      </c>
      <c r="Y1375" s="138">
        <v>44409</v>
      </c>
      <c r="Z1375" s="179">
        <v>8.0833333333333339</v>
      </c>
      <c r="AA1375" s="139">
        <v>2022</v>
      </c>
      <c r="AB1375" s="131"/>
      <c r="AC1375" s="38"/>
      <c r="AD1375" s="140">
        <v>-2085.65</v>
      </c>
      <c r="AE1375" s="141">
        <v>-1827.72675</v>
      </c>
      <c r="AF1375" s="141">
        <v>-1569.8035</v>
      </c>
      <c r="AG1375" s="141">
        <v>-1311.8802499999999</v>
      </c>
      <c r="AH1375" s="141">
        <v>-1053.9569999999999</v>
      </c>
      <c r="AI1375" s="141">
        <v>-796.03374999999983</v>
      </c>
      <c r="AJ1375" s="141">
        <v>-538.11049999999977</v>
      </c>
      <c r="AK1375" s="141">
        <v>-280.18724999999978</v>
      </c>
      <c r="AL1375" s="141">
        <v>-22.263999999999783</v>
      </c>
      <c r="AM1375" s="141">
        <v>0</v>
      </c>
      <c r="AN1375" s="141">
        <v>0</v>
      </c>
      <c r="AO1375" s="141">
        <v>0</v>
      </c>
      <c r="AP1375" s="141">
        <v>0</v>
      </c>
      <c r="AQ1375" s="141">
        <v>0</v>
      </c>
      <c r="AR1375" s="141">
        <v>0</v>
      </c>
      <c r="AS1375" s="141">
        <v>0</v>
      </c>
      <c r="AT1375" s="141">
        <v>0</v>
      </c>
      <c r="AU1375" s="141">
        <v>0</v>
      </c>
      <c r="AV1375" s="141">
        <v>0</v>
      </c>
      <c r="AW1375" s="141">
        <v>0</v>
      </c>
      <c r="AX1375" s="141">
        <v>0</v>
      </c>
      <c r="AY1375" s="141">
        <v>0</v>
      </c>
      <c r="AZ1375" s="141">
        <v>0</v>
      </c>
      <c r="BA1375" s="141">
        <v>0</v>
      </c>
      <c r="BB1375" s="141">
        <v>0</v>
      </c>
      <c r="BC1375" s="141">
        <v>0</v>
      </c>
      <c r="BD1375" s="141">
        <v>0</v>
      </c>
      <c r="BE1375" s="141">
        <v>0</v>
      </c>
      <c r="BF1375" s="141">
        <v>0</v>
      </c>
      <c r="BG1375" s="141">
        <v>0</v>
      </c>
      <c r="BH1375" s="141">
        <v>0</v>
      </c>
      <c r="BI1375" s="141">
        <v>0</v>
      </c>
      <c r="BJ1375" s="141">
        <v>0</v>
      </c>
      <c r="BK1375" s="141">
        <v>0</v>
      </c>
      <c r="BL1375" s="141">
        <v>0</v>
      </c>
      <c r="BM1375" s="141">
        <v>0</v>
      </c>
      <c r="BN1375" s="141">
        <v>0</v>
      </c>
      <c r="BO1375" s="141">
        <v>0</v>
      </c>
      <c r="BP1375" s="141">
        <v>0</v>
      </c>
    </row>
    <row r="1376" spans="4:68">
      <c r="D1376" s="174" t="s">
        <v>6669</v>
      </c>
      <c r="E1376" s="175">
        <v>-3743.2</v>
      </c>
      <c r="F1376" s="174" t="s">
        <v>3409</v>
      </c>
      <c r="G1376" s="174" t="s">
        <v>6670</v>
      </c>
      <c r="H1376" s="174" t="s">
        <v>177</v>
      </c>
      <c r="I1376" s="174" t="s">
        <v>3098</v>
      </c>
      <c r="J1376" s="174" t="s">
        <v>6671</v>
      </c>
      <c r="K1376" s="174"/>
      <c r="L1376" s="174" t="s">
        <v>3509</v>
      </c>
      <c r="M1376" s="174" t="s">
        <v>6157</v>
      </c>
      <c r="N1376" s="176">
        <v>960</v>
      </c>
      <c r="O1376" s="174" t="s">
        <v>3407</v>
      </c>
      <c r="P1376" s="177">
        <v>15888</v>
      </c>
      <c r="Q1376" s="176">
        <v>840</v>
      </c>
      <c r="R1376" s="175">
        <v>-3275.17</v>
      </c>
      <c r="S1376" s="175">
        <v>-468.03</v>
      </c>
      <c r="T1376" s="178">
        <v>0</v>
      </c>
      <c r="U1376" s="96">
        <v>2</v>
      </c>
      <c r="V1376" s="38" t="s">
        <v>112</v>
      </c>
      <c r="W1376" s="38"/>
      <c r="X1376" s="137">
        <v>-46.79</v>
      </c>
      <c r="Y1376" s="138">
        <v>45108</v>
      </c>
      <c r="Z1376" s="179">
        <v>10</v>
      </c>
      <c r="AA1376" s="139">
        <v>2023</v>
      </c>
      <c r="AB1376" s="131"/>
      <c r="AC1376" s="38"/>
      <c r="AD1376" s="140">
        <v>-468.03</v>
      </c>
      <c r="AE1376" s="141">
        <v>-421.23999999999995</v>
      </c>
      <c r="AF1376" s="141">
        <v>-374.44999999999993</v>
      </c>
      <c r="AG1376" s="141">
        <v>-327.65999999999991</v>
      </c>
      <c r="AH1376" s="141">
        <v>-280.86999999999989</v>
      </c>
      <c r="AI1376" s="141">
        <v>-234.0799999999999</v>
      </c>
      <c r="AJ1376" s="141">
        <v>-187.28999999999991</v>
      </c>
      <c r="AK1376" s="141">
        <v>-140.49999999999991</v>
      </c>
      <c r="AL1376" s="141">
        <v>-93.709999999999923</v>
      </c>
      <c r="AM1376" s="141">
        <v>-46.919999999999924</v>
      </c>
      <c r="AN1376" s="141">
        <v>-0.1299999999999244</v>
      </c>
      <c r="AO1376" s="141">
        <v>0</v>
      </c>
      <c r="AP1376" s="141">
        <v>0</v>
      </c>
      <c r="AQ1376" s="141">
        <v>0</v>
      </c>
      <c r="AR1376" s="141">
        <v>0</v>
      </c>
      <c r="AS1376" s="141">
        <v>0</v>
      </c>
      <c r="AT1376" s="141">
        <v>0</v>
      </c>
      <c r="AU1376" s="141">
        <v>0</v>
      </c>
      <c r="AV1376" s="141">
        <v>0</v>
      </c>
      <c r="AW1376" s="141">
        <v>0</v>
      </c>
      <c r="AX1376" s="141">
        <v>0</v>
      </c>
      <c r="AY1376" s="141">
        <v>0</v>
      </c>
      <c r="AZ1376" s="141">
        <v>0</v>
      </c>
      <c r="BA1376" s="141">
        <v>0</v>
      </c>
      <c r="BB1376" s="141">
        <v>0</v>
      </c>
      <c r="BC1376" s="141">
        <v>0</v>
      </c>
      <c r="BD1376" s="141">
        <v>0</v>
      </c>
      <c r="BE1376" s="141">
        <v>0</v>
      </c>
      <c r="BF1376" s="141">
        <v>0</v>
      </c>
      <c r="BG1376" s="141">
        <v>0</v>
      </c>
      <c r="BH1376" s="141">
        <v>0</v>
      </c>
      <c r="BI1376" s="141">
        <v>0</v>
      </c>
      <c r="BJ1376" s="141">
        <v>0</v>
      </c>
      <c r="BK1376" s="141">
        <v>0</v>
      </c>
      <c r="BL1376" s="141">
        <v>0</v>
      </c>
      <c r="BM1376" s="141">
        <v>0</v>
      </c>
      <c r="BN1376" s="141">
        <v>0</v>
      </c>
      <c r="BO1376" s="141">
        <v>0</v>
      </c>
      <c r="BP1376" s="141">
        <v>0</v>
      </c>
    </row>
    <row r="1377" spans="4:68">
      <c r="D1377" s="174" t="s">
        <v>6672</v>
      </c>
      <c r="E1377" s="175">
        <v>-1858.35</v>
      </c>
      <c r="F1377" s="174" t="s">
        <v>3409</v>
      </c>
      <c r="G1377" s="174" t="s">
        <v>6673</v>
      </c>
      <c r="H1377" s="174" t="s">
        <v>177</v>
      </c>
      <c r="I1377" s="174" t="s">
        <v>3098</v>
      </c>
      <c r="J1377" s="174" t="s">
        <v>6674</v>
      </c>
      <c r="K1377" s="174"/>
      <c r="L1377" s="174" t="s">
        <v>3509</v>
      </c>
      <c r="M1377" s="174" t="s">
        <v>6157</v>
      </c>
      <c r="N1377" s="176">
        <v>960</v>
      </c>
      <c r="O1377" s="174" t="s">
        <v>3407</v>
      </c>
      <c r="P1377" s="177">
        <v>27942</v>
      </c>
      <c r="Q1377" s="176">
        <v>444</v>
      </c>
      <c r="R1377" s="175">
        <v>-859.3</v>
      </c>
      <c r="S1377" s="175">
        <v>-999.05</v>
      </c>
      <c r="T1377" s="178">
        <v>0</v>
      </c>
      <c r="U1377" s="96">
        <v>2</v>
      </c>
      <c r="V1377" s="38" t="s">
        <v>112</v>
      </c>
      <c r="W1377" s="38"/>
      <c r="X1377" s="137">
        <v>-23.229375000000001</v>
      </c>
      <c r="Y1377" s="138">
        <v>57162</v>
      </c>
      <c r="Z1377" s="179">
        <v>43</v>
      </c>
      <c r="AA1377" s="139">
        <v>2056</v>
      </c>
      <c r="AB1377" s="131"/>
      <c r="AC1377" s="38"/>
      <c r="AD1377" s="140">
        <v>-999.05</v>
      </c>
      <c r="AE1377" s="141">
        <v>-975.82062499999995</v>
      </c>
      <c r="AF1377" s="141">
        <v>-952.59124999999995</v>
      </c>
      <c r="AG1377" s="141">
        <v>-929.36187499999994</v>
      </c>
      <c r="AH1377" s="141">
        <v>-906.13249999999994</v>
      </c>
      <c r="AI1377" s="141">
        <v>-882.90312499999993</v>
      </c>
      <c r="AJ1377" s="141">
        <v>-859.67374999999993</v>
      </c>
      <c r="AK1377" s="141">
        <v>-836.44437499999992</v>
      </c>
      <c r="AL1377" s="141">
        <v>-813.21499999999992</v>
      </c>
      <c r="AM1377" s="141">
        <v>-789.98562499999991</v>
      </c>
      <c r="AN1377" s="141">
        <v>-766.75624999999991</v>
      </c>
      <c r="AO1377" s="141">
        <v>-743.5268749999999</v>
      </c>
      <c r="AP1377" s="141">
        <v>-720.2974999999999</v>
      </c>
      <c r="AQ1377" s="141">
        <v>-697.0681249999999</v>
      </c>
      <c r="AR1377" s="141">
        <v>-673.83874999999989</v>
      </c>
      <c r="AS1377" s="141">
        <v>-650.60937499999989</v>
      </c>
      <c r="AT1377" s="141">
        <v>-627.37999999999988</v>
      </c>
      <c r="AU1377" s="141">
        <v>-604.15062499999988</v>
      </c>
      <c r="AV1377" s="141">
        <v>-580.92124999999987</v>
      </c>
      <c r="AW1377" s="141">
        <v>-557.69187499999987</v>
      </c>
      <c r="AX1377" s="141">
        <v>-534.46249999999986</v>
      </c>
      <c r="AY1377" s="141">
        <v>-511.23312499999986</v>
      </c>
      <c r="AZ1377" s="141">
        <v>-488.00374999999985</v>
      </c>
      <c r="BA1377" s="141">
        <v>-464.77437499999985</v>
      </c>
      <c r="BB1377" s="141">
        <v>-441.54499999999985</v>
      </c>
      <c r="BC1377" s="141">
        <v>-418.31562499999984</v>
      </c>
      <c r="BD1377" s="141">
        <v>-395.08624999999984</v>
      </c>
      <c r="BE1377" s="141">
        <v>-371.85687499999983</v>
      </c>
      <c r="BF1377" s="141">
        <v>-348.62749999999983</v>
      </c>
      <c r="BG1377" s="141">
        <v>-325.39812499999982</v>
      </c>
      <c r="BH1377" s="141">
        <v>-302.16874999999982</v>
      </c>
      <c r="BI1377" s="141">
        <v>-278.93937499999981</v>
      </c>
      <c r="BJ1377" s="141">
        <v>-255.70999999999981</v>
      </c>
      <c r="BK1377" s="141">
        <v>-232.4806249999998</v>
      </c>
      <c r="BL1377" s="141">
        <v>-209.2512499999998</v>
      </c>
      <c r="BM1377" s="141">
        <v>-186.0218749999998</v>
      </c>
      <c r="BN1377" s="141">
        <v>-162.79249999999979</v>
      </c>
      <c r="BO1377" s="141">
        <v>-139.56312499999979</v>
      </c>
      <c r="BP1377" s="141">
        <v>-116.33374999999978</v>
      </c>
    </row>
    <row r="1378" spans="4:68">
      <c r="D1378" s="174" t="s">
        <v>6675</v>
      </c>
      <c r="E1378" s="175">
        <v>-8613.6</v>
      </c>
      <c r="F1378" s="174" t="s">
        <v>3409</v>
      </c>
      <c r="G1378" s="174" t="s">
        <v>6676</v>
      </c>
      <c r="H1378" s="174" t="s">
        <v>177</v>
      </c>
      <c r="I1378" s="174" t="s">
        <v>3098</v>
      </c>
      <c r="J1378" s="174" t="s">
        <v>6677</v>
      </c>
      <c r="K1378" s="174"/>
      <c r="L1378" s="174" t="s">
        <v>6062</v>
      </c>
      <c r="M1378" s="174" t="s">
        <v>6118</v>
      </c>
      <c r="N1378" s="176">
        <v>960</v>
      </c>
      <c r="O1378" s="174" t="s">
        <v>3407</v>
      </c>
      <c r="P1378" s="177">
        <v>16619</v>
      </c>
      <c r="Q1378" s="176">
        <v>816</v>
      </c>
      <c r="R1378" s="175">
        <v>-7321.26</v>
      </c>
      <c r="S1378" s="175">
        <v>-1292.3399999999999</v>
      </c>
      <c r="T1378" s="178">
        <v>0</v>
      </c>
      <c r="U1378" s="96">
        <v>2</v>
      </c>
      <c r="V1378" s="38" t="s">
        <v>112</v>
      </c>
      <c r="W1378" s="38"/>
      <c r="X1378" s="137">
        <v>-107.67</v>
      </c>
      <c r="Y1378" s="138">
        <v>45839</v>
      </c>
      <c r="Z1378" s="179">
        <v>12</v>
      </c>
      <c r="AA1378" s="139">
        <v>2025</v>
      </c>
      <c r="AB1378" s="131"/>
      <c r="AC1378" s="38"/>
      <c r="AD1378" s="140">
        <v>-1292.3399999999999</v>
      </c>
      <c r="AE1378" s="141">
        <v>-1184.6699999999998</v>
      </c>
      <c r="AF1378" s="141">
        <v>-1076.9999999999998</v>
      </c>
      <c r="AG1378" s="141">
        <v>-969.32999999999981</v>
      </c>
      <c r="AH1378" s="141">
        <v>-861.65999999999985</v>
      </c>
      <c r="AI1378" s="141">
        <v>-753.9899999999999</v>
      </c>
      <c r="AJ1378" s="141">
        <v>-646.31999999999994</v>
      </c>
      <c r="AK1378" s="141">
        <v>-538.65</v>
      </c>
      <c r="AL1378" s="141">
        <v>-430.97999999999996</v>
      </c>
      <c r="AM1378" s="141">
        <v>-323.30999999999995</v>
      </c>
      <c r="AN1378" s="141">
        <v>-215.63999999999993</v>
      </c>
      <c r="AO1378" s="141">
        <v>-107.96999999999993</v>
      </c>
      <c r="AP1378" s="141">
        <v>-0.2999999999999261</v>
      </c>
      <c r="AQ1378" s="141">
        <v>0</v>
      </c>
      <c r="AR1378" s="141">
        <v>0</v>
      </c>
      <c r="AS1378" s="141">
        <v>0</v>
      </c>
      <c r="AT1378" s="141">
        <v>0</v>
      </c>
      <c r="AU1378" s="141">
        <v>0</v>
      </c>
      <c r="AV1378" s="141">
        <v>0</v>
      </c>
      <c r="AW1378" s="141">
        <v>0</v>
      </c>
      <c r="AX1378" s="141">
        <v>0</v>
      </c>
      <c r="AY1378" s="141">
        <v>0</v>
      </c>
      <c r="AZ1378" s="141">
        <v>0</v>
      </c>
      <c r="BA1378" s="141">
        <v>0</v>
      </c>
      <c r="BB1378" s="141">
        <v>0</v>
      </c>
      <c r="BC1378" s="141">
        <v>0</v>
      </c>
      <c r="BD1378" s="141">
        <v>0</v>
      </c>
      <c r="BE1378" s="141">
        <v>0</v>
      </c>
      <c r="BF1378" s="141">
        <v>0</v>
      </c>
      <c r="BG1378" s="141">
        <v>0</v>
      </c>
      <c r="BH1378" s="141">
        <v>0</v>
      </c>
      <c r="BI1378" s="141">
        <v>0</v>
      </c>
      <c r="BJ1378" s="141">
        <v>0</v>
      </c>
      <c r="BK1378" s="141">
        <v>0</v>
      </c>
      <c r="BL1378" s="141">
        <v>0</v>
      </c>
      <c r="BM1378" s="141">
        <v>0</v>
      </c>
      <c r="BN1378" s="141">
        <v>0</v>
      </c>
      <c r="BO1378" s="141">
        <v>0</v>
      </c>
      <c r="BP1378" s="141">
        <v>0</v>
      </c>
    </row>
    <row r="1379" spans="4:68">
      <c r="D1379" s="174" t="s">
        <v>6678</v>
      </c>
      <c r="E1379" s="175">
        <v>-8613.6</v>
      </c>
      <c r="F1379" s="174" t="s">
        <v>3409</v>
      </c>
      <c r="G1379" s="174" t="s">
        <v>6676</v>
      </c>
      <c r="H1379" s="174" t="s">
        <v>177</v>
      </c>
      <c r="I1379" s="174" t="s">
        <v>3098</v>
      </c>
      <c r="J1379" s="174" t="s">
        <v>6677</v>
      </c>
      <c r="K1379" s="174"/>
      <c r="L1379" s="174" t="s">
        <v>6062</v>
      </c>
      <c r="M1379" s="174" t="s">
        <v>6122</v>
      </c>
      <c r="N1379" s="176">
        <v>960</v>
      </c>
      <c r="O1379" s="174" t="s">
        <v>3407</v>
      </c>
      <c r="P1379" s="177">
        <v>15888</v>
      </c>
      <c r="Q1379" s="176">
        <v>840</v>
      </c>
      <c r="R1379" s="175">
        <v>-7536.6</v>
      </c>
      <c r="S1379" s="176">
        <v>-1077</v>
      </c>
      <c r="T1379" s="178">
        <v>0</v>
      </c>
      <c r="U1379" s="96">
        <v>2</v>
      </c>
      <c r="V1379" s="38" t="s">
        <v>112</v>
      </c>
      <c r="W1379" s="38"/>
      <c r="X1379" s="137">
        <v>-107.67</v>
      </c>
      <c r="Y1379" s="138">
        <v>45108</v>
      </c>
      <c r="Z1379" s="179">
        <v>10</v>
      </c>
      <c r="AA1379" s="139">
        <v>2023</v>
      </c>
      <c r="AB1379" s="131"/>
      <c r="AC1379" s="38"/>
      <c r="AD1379" s="140">
        <v>-1077</v>
      </c>
      <c r="AE1379" s="141">
        <v>-969.33</v>
      </c>
      <c r="AF1379" s="141">
        <v>-861.66000000000008</v>
      </c>
      <c r="AG1379" s="141">
        <v>-753.99000000000012</v>
      </c>
      <c r="AH1379" s="141">
        <v>-646.32000000000016</v>
      </c>
      <c r="AI1379" s="141">
        <v>-538.6500000000002</v>
      </c>
      <c r="AJ1379" s="141">
        <v>-430.98000000000019</v>
      </c>
      <c r="AK1379" s="141">
        <v>-323.31000000000017</v>
      </c>
      <c r="AL1379" s="141">
        <v>-215.64000000000016</v>
      </c>
      <c r="AM1379" s="141">
        <v>-107.97000000000016</v>
      </c>
      <c r="AN1379" s="141">
        <v>-0.30000000000015348</v>
      </c>
      <c r="AO1379" s="141">
        <v>0</v>
      </c>
      <c r="AP1379" s="141">
        <v>0</v>
      </c>
      <c r="AQ1379" s="141">
        <v>0</v>
      </c>
      <c r="AR1379" s="141">
        <v>0</v>
      </c>
      <c r="AS1379" s="141">
        <v>0</v>
      </c>
      <c r="AT1379" s="141">
        <v>0</v>
      </c>
      <c r="AU1379" s="141">
        <v>0</v>
      </c>
      <c r="AV1379" s="141">
        <v>0</v>
      </c>
      <c r="AW1379" s="141">
        <v>0</v>
      </c>
      <c r="AX1379" s="141">
        <v>0</v>
      </c>
      <c r="AY1379" s="141">
        <v>0</v>
      </c>
      <c r="AZ1379" s="141">
        <v>0</v>
      </c>
      <c r="BA1379" s="141">
        <v>0</v>
      </c>
      <c r="BB1379" s="141">
        <v>0</v>
      </c>
      <c r="BC1379" s="141">
        <v>0</v>
      </c>
      <c r="BD1379" s="141">
        <v>0</v>
      </c>
      <c r="BE1379" s="141">
        <v>0</v>
      </c>
      <c r="BF1379" s="141">
        <v>0</v>
      </c>
      <c r="BG1379" s="141">
        <v>0</v>
      </c>
      <c r="BH1379" s="141">
        <v>0</v>
      </c>
      <c r="BI1379" s="141">
        <v>0</v>
      </c>
      <c r="BJ1379" s="141">
        <v>0</v>
      </c>
      <c r="BK1379" s="141">
        <v>0</v>
      </c>
      <c r="BL1379" s="141">
        <v>0</v>
      </c>
      <c r="BM1379" s="141">
        <v>0</v>
      </c>
      <c r="BN1379" s="141">
        <v>0</v>
      </c>
      <c r="BO1379" s="141">
        <v>0</v>
      </c>
      <c r="BP1379" s="141">
        <v>0</v>
      </c>
    </row>
    <row r="1380" spans="4:68">
      <c r="D1380" s="174" t="s">
        <v>6679</v>
      </c>
      <c r="E1380" s="175">
        <v>-8613.6</v>
      </c>
      <c r="F1380" s="174" t="s">
        <v>3409</v>
      </c>
      <c r="G1380" s="174" t="s">
        <v>6676</v>
      </c>
      <c r="H1380" s="174" t="s">
        <v>177</v>
      </c>
      <c r="I1380" s="174" t="s">
        <v>3098</v>
      </c>
      <c r="J1380" s="174" t="s">
        <v>6677</v>
      </c>
      <c r="K1380" s="174"/>
      <c r="L1380" s="174" t="s">
        <v>6062</v>
      </c>
      <c r="M1380" s="174" t="s">
        <v>6140</v>
      </c>
      <c r="N1380" s="176">
        <v>960</v>
      </c>
      <c r="O1380" s="174" t="s">
        <v>3407</v>
      </c>
      <c r="P1380" s="177">
        <v>16619</v>
      </c>
      <c r="Q1380" s="176">
        <v>816</v>
      </c>
      <c r="R1380" s="175">
        <v>-7321.26</v>
      </c>
      <c r="S1380" s="175">
        <v>-1292.3399999999999</v>
      </c>
      <c r="T1380" s="178">
        <v>0</v>
      </c>
      <c r="U1380" s="96">
        <v>2</v>
      </c>
      <c r="V1380" s="38" t="s">
        <v>112</v>
      </c>
      <c r="W1380" s="38"/>
      <c r="X1380" s="137">
        <v>-107.67</v>
      </c>
      <c r="Y1380" s="138">
        <v>45839</v>
      </c>
      <c r="Z1380" s="179">
        <v>12</v>
      </c>
      <c r="AA1380" s="139">
        <v>2025</v>
      </c>
      <c r="AB1380" s="131"/>
      <c r="AC1380" s="38"/>
      <c r="AD1380" s="140">
        <v>-1292.3399999999999</v>
      </c>
      <c r="AE1380" s="141">
        <v>-1184.6699999999998</v>
      </c>
      <c r="AF1380" s="141">
        <v>-1076.9999999999998</v>
      </c>
      <c r="AG1380" s="141">
        <v>-969.32999999999981</v>
      </c>
      <c r="AH1380" s="141">
        <v>-861.65999999999985</v>
      </c>
      <c r="AI1380" s="141">
        <v>-753.9899999999999</v>
      </c>
      <c r="AJ1380" s="141">
        <v>-646.31999999999994</v>
      </c>
      <c r="AK1380" s="141">
        <v>-538.65</v>
      </c>
      <c r="AL1380" s="141">
        <v>-430.97999999999996</v>
      </c>
      <c r="AM1380" s="141">
        <v>-323.30999999999995</v>
      </c>
      <c r="AN1380" s="141">
        <v>-215.63999999999993</v>
      </c>
      <c r="AO1380" s="141">
        <v>-107.96999999999993</v>
      </c>
      <c r="AP1380" s="141">
        <v>-0.2999999999999261</v>
      </c>
      <c r="AQ1380" s="141">
        <v>0</v>
      </c>
      <c r="AR1380" s="141">
        <v>0</v>
      </c>
      <c r="AS1380" s="141">
        <v>0</v>
      </c>
      <c r="AT1380" s="141">
        <v>0</v>
      </c>
      <c r="AU1380" s="141">
        <v>0</v>
      </c>
      <c r="AV1380" s="141">
        <v>0</v>
      </c>
      <c r="AW1380" s="141">
        <v>0</v>
      </c>
      <c r="AX1380" s="141">
        <v>0</v>
      </c>
      <c r="AY1380" s="141">
        <v>0</v>
      </c>
      <c r="AZ1380" s="141">
        <v>0</v>
      </c>
      <c r="BA1380" s="141">
        <v>0</v>
      </c>
      <c r="BB1380" s="141">
        <v>0</v>
      </c>
      <c r="BC1380" s="141">
        <v>0</v>
      </c>
      <c r="BD1380" s="141">
        <v>0</v>
      </c>
      <c r="BE1380" s="141">
        <v>0</v>
      </c>
      <c r="BF1380" s="141">
        <v>0</v>
      </c>
      <c r="BG1380" s="141">
        <v>0</v>
      </c>
      <c r="BH1380" s="141">
        <v>0</v>
      </c>
      <c r="BI1380" s="141">
        <v>0</v>
      </c>
      <c r="BJ1380" s="141">
        <v>0</v>
      </c>
      <c r="BK1380" s="141">
        <v>0</v>
      </c>
      <c r="BL1380" s="141">
        <v>0</v>
      </c>
      <c r="BM1380" s="141">
        <v>0</v>
      </c>
      <c r="BN1380" s="141">
        <v>0</v>
      </c>
      <c r="BO1380" s="141">
        <v>0</v>
      </c>
      <c r="BP1380" s="141">
        <v>0</v>
      </c>
    </row>
    <row r="1381" spans="4:68">
      <c r="D1381" s="174" t="s">
        <v>6680</v>
      </c>
      <c r="E1381" s="175">
        <v>-8613.6</v>
      </c>
      <c r="F1381" s="174" t="s">
        <v>3409</v>
      </c>
      <c r="G1381" s="174" t="s">
        <v>6676</v>
      </c>
      <c r="H1381" s="174" t="s">
        <v>177</v>
      </c>
      <c r="I1381" s="174" t="s">
        <v>3098</v>
      </c>
      <c r="J1381" s="174" t="s">
        <v>6677</v>
      </c>
      <c r="K1381" s="174"/>
      <c r="L1381" s="174" t="s">
        <v>6062</v>
      </c>
      <c r="M1381" s="174" t="s">
        <v>6176</v>
      </c>
      <c r="N1381" s="176">
        <v>960</v>
      </c>
      <c r="O1381" s="174" t="s">
        <v>3407</v>
      </c>
      <c r="P1381" s="177">
        <v>15888</v>
      </c>
      <c r="Q1381" s="176">
        <v>840</v>
      </c>
      <c r="R1381" s="175">
        <v>-7536.6</v>
      </c>
      <c r="S1381" s="176">
        <v>-1077</v>
      </c>
      <c r="T1381" s="178">
        <v>0</v>
      </c>
      <c r="U1381" s="96">
        <v>2</v>
      </c>
      <c r="V1381" s="38" t="s">
        <v>112</v>
      </c>
      <c r="W1381" s="38"/>
      <c r="X1381" s="137">
        <v>-107.67</v>
      </c>
      <c r="Y1381" s="138">
        <v>45108</v>
      </c>
      <c r="Z1381" s="179">
        <v>10</v>
      </c>
      <c r="AA1381" s="139">
        <v>2023</v>
      </c>
      <c r="AB1381" s="131"/>
      <c r="AC1381" s="38"/>
      <c r="AD1381" s="140">
        <v>-1077</v>
      </c>
      <c r="AE1381" s="141">
        <v>-969.33</v>
      </c>
      <c r="AF1381" s="141">
        <v>-861.66000000000008</v>
      </c>
      <c r="AG1381" s="141">
        <v>-753.99000000000012</v>
      </c>
      <c r="AH1381" s="141">
        <v>-646.32000000000016</v>
      </c>
      <c r="AI1381" s="141">
        <v>-538.6500000000002</v>
      </c>
      <c r="AJ1381" s="141">
        <v>-430.98000000000019</v>
      </c>
      <c r="AK1381" s="141">
        <v>-323.31000000000017</v>
      </c>
      <c r="AL1381" s="141">
        <v>-215.64000000000016</v>
      </c>
      <c r="AM1381" s="141">
        <v>-107.97000000000016</v>
      </c>
      <c r="AN1381" s="141">
        <v>-0.30000000000015348</v>
      </c>
      <c r="AO1381" s="141">
        <v>0</v>
      </c>
      <c r="AP1381" s="141">
        <v>0</v>
      </c>
      <c r="AQ1381" s="141">
        <v>0</v>
      </c>
      <c r="AR1381" s="141">
        <v>0</v>
      </c>
      <c r="AS1381" s="141">
        <v>0</v>
      </c>
      <c r="AT1381" s="141">
        <v>0</v>
      </c>
      <c r="AU1381" s="141">
        <v>0</v>
      </c>
      <c r="AV1381" s="141">
        <v>0</v>
      </c>
      <c r="AW1381" s="141">
        <v>0</v>
      </c>
      <c r="AX1381" s="141">
        <v>0</v>
      </c>
      <c r="AY1381" s="141">
        <v>0</v>
      </c>
      <c r="AZ1381" s="141">
        <v>0</v>
      </c>
      <c r="BA1381" s="141">
        <v>0</v>
      </c>
      <c r="BB1381" s="141">
        <v>0</v>
      </c>
      <c r="BC1381" s="141">
        <v>0</v>
      </c>
      <c r="BD1381" s="141">
        <v>0</v>
      </c>
      <c r="BE1381" s="141">
        <v>0</v>
      </c>
      <c r="BF1381" s="141">
        <v>0</v>
      </c>
      <c r="BG1381" s="141">
        <v>0</v>
      </c>
      <c r="BH1381" s="141">
        <v>0</v>
      </c>
      <c r="BI1381" s="141">
        <v>0</v>
      </c>
      <c r="BJ1381" s="141">
        <v>0</v>
      </c>
      <c r="BK1381" s="141">
        <v>0</v>
      </c>
      <c r="BL1381" s="141">
        <v>0</v>
      </c>
      <c r="BM1381" s="141">
        <v>0</v>
      </c>
      <c r="BN1381" s="141">
        <v>0</v>
      </c>
      <c r="BO1381" s="141">
        <v>0</v>
      </c>
      <c r="BP1381" s="141">
        <v>0</v>
      </c>
    </row>
    <row r="1382" spans="4:68">
      <c r="D1382" s="174" t="s">
        <v>6681</v>
      </c>
      <c r="E1382" s="175">
        <v>-8613.6</v>
      </c>
      <c r="F1382" s="174" t="s">
        <v>3409</v>
      </c>
      <c r="G1382" s="174" t="s">
        <v>6676</v>
      </c>
      <c r="H1382" s="174" t="s">
        <v>177</v>
      </c>
      <c r="I1382" s="174" t="s">
        <v>3098</v>
      </c>
      <c r="J1382" s="174" t="s">
        <v>6677</v>
      </c>
      <c r="K1382" s="174"/>
      <c r="L1382" s="174" t="s">
        <v>6062</v>
      </c>
      <c r="M1382" s="174" t="s">
        <v>6157</v>
      </c>
      <c r="N1382" s="176">
        <v>960</v>
      </c>
      <c r="O1382" s="174" t="s">
        <v>3407</v>
      </c>
      <c r="P1382" s="177">
        <v>15888</v>
      </c>
      <c r="Q1382" s="176">
        <v>840</v>
      </c>
      <c r="R1382" s="175">
        <v>-7536.6</v>
      </c>
      <c r="S1382" s="176">
        <v>-1077</v>
      </c>
      <c r="T1382" s="178">
        <v>0</v>
      </c>
      <c r="U1382" s="96">
        <v>2</v>
      </c>
      <c r="V1382" s="38" t="s">
        <v>112</v>
      </c>
      <c r="W1382" s="38"/>
      <c r="X1382" s="137">
        <v>-107.67</v>
      </c>
      <c r="Y1382" s="138">
        <v>45108</v>
      </c>
      <c r="Z1382" s="179">
        <v>10</v>
      </c>
      <c r="AA1382" s="139">
        <v>2023</v>
      </c>
      <c r="AB1382" s="131"/>
      <c r="AC1382" s="38"/>
      <c r="AD1382" s="140">
        <v>-1077</v>
      </c>
      <c r="AE1382" s="141">
        <v>-969.33</v>
      </c>
      <c r="AF1382" s="141">
        <v>-861.66000000000008</v>
      </c>
      <c r="AG1382" s="141">
        <v>-753.99000000000012</v>
      </c>
      <c r="AH1382" s="141">
        <v>-646.32000000000016</v>
      </c>
      <c r="AI1382" s="141">
        <v>-538.6500000000002</v>
      </c>
      <c r="AJ1382" s="141">
        <v>-430.98000000000019</v>
      </c>
      <c r="AK1382" s="141">
        <v>-323.31000000000017</v>
      </c>
      <c r="AL1382" s="141">
        <v>-215.64000000000016</v>
      </c>
      <c r="AM1382" s="141">
        <v>-107.97000000000016</v>
      </c>
      <c r="AN1382" s="141">
        <v>-0.30000000000015348</v>
      </c>
      <c r="AO1382" s="141">
        <v>0</v>
      </c>
      <c r="AP1382" s="141">
        <v>0</v>
      </c>
      <c r="AQ1382" s="141">
        <v>0</v>
      </c>
      <c r="AR1382" s="141">
        <v>0</v>
      </c>
      <c r="AS1382" s="141">
        <v>0</v>
      </c>
      <c r="AT1382" s="141">
        <v>0</v>
      </c>
      <c r="AU1382" s="141">
        <v>0</v>
      </c>
      <c r="AV1382" s="141">
        <v>0</v>
      </c>
      <c r="AW1382" s="141">
        <v>0</v>
      </c>
      <c r="AX1382" s="141">
        <v>0</v>
      </c>
      <c r="AY1382" s="141">
        <v>0</v>
      </c>
      <c r="AZ1382" s="141">
        <v>0</v>
      </c>
      <c r="BA1382" s="141">
        <v>0</v>
      </c>
      <c r="BB1382" s="141">
        <v>0</v>
      </c>
      <c r="BC1382" s="141">
        <v>0</v>
      </c>
      <c r="BD1382" s="141">
        <v>0</v>
      </c>
      <c r="BE1382" s="141">
        <v>0</v>
      </c>
      <c r="BF1382" s="141">
        <v>0</v>
      </c>
      <c r="BG1382" s="141">
        <v>0</v>
      </c>
      <c r="BH1382" s="141">
        <v>0</v>
      </c>
      <c r="BI1382" s="141">
        <v>0</v>
      </c>
      <c r="BJ1382" s="141">
        <v>0</v>
      </c>
      <c r="BK1382" s="141">
        <v>0</v>
      </c>
      <c r="BL1382" s="141">
        <v>0</v>
      </c>
      <c r="BM1382" s="141">
        <v>0</v>
      </c>
      <c r="BN1382" s="141">
        <v>0</v>
      </c>
      <c r="BO1382" s="141">
        <v>0</v>
      </c>
      <c r="BP1382" s="141">
        <v>0</v>
      </c>
    </row>
    <row r="1383" spans="4:68">
      <c r="D1383" s="174" t="s">
        <v>6682</v>
      </c>
      <c r="E1383" s="176">
        <v>-1846</v>
      </c>
      <c r="F1383" s="174" t="s">
        <v>3409</v>
      </c>
      <c r="G1383" s="174" t="s">
        <v>6683</v>
      </c>
      <c r="H1383" s="174" t="s">
        <v>177</v>
      </c>
      <c r="I1383" s="174" t="s">
        <v>3098</v>
      </c>
      <c r="J1383" s="174" t="s">
        <v>6684</v>
      </c>
      <c r="K1383" s="174"/>
      <c r="L1383" s="174" t="s">
        <v>6062</v>
      </c>
      <c r="M1383" s="174" t="s">
        <v>6122</v>
      </c>
      <c r="N1383" s="176">
        <v>960</v>
      </c>
      <c r="O1383" s="174" t="s">
        <v>3407</v>
      </c>
      <c r="P1383" s="177">
        <v>15888</v>
      </c>
      <c r="Q1383" s="176">
        <v>840</v>
      </c>
      <c r="R1383" s="175">
        <v>-1615.11</v>
      </c>
      <c r="S1383" s="175">
        <v>-230.89</v>
      </c>
      <c r="T1383" s="178">
        <v>0</v>
      </c>
      <c r="U1383" s="96">
        <v>2</v>
      </c>
      <c r="V1383" s="38" t="s">
        <v>112</v>
      </c>
      <c r="W1383" s="38"/>
      <c r="X1383" s="137">
        <v>-23.074999999999999</v>
      </c>
      <c r="Y1383" s="138">
        <v>45108</v>
      </c>
      <c r="Z1383" s="179">
        <v>10</v>
      </c>
      <c r="AA1383" s="139">
        <v>2023</v>
      </c>
      <c r="AB1383" s="131"/>
      <c r="AC1383" s="38"/>
      <c r="AD1383" s="140">
        <v>-230.89</v>
      </c>
      <c r="AE1383" s="141">
        <v>-207.815</v>
      </c>
      <c r="AF1383" s="141">
        <v>-184.74</v>
      </c>
      <c r="AG1383" s="141">
        <v>-161.66500000000002</v>
      </c>
      <c r="AH1383" s="141">
        <v>-138.59000000000003</v>
      </c>
      <c r="AI1383" s="141">
        <v>-115.51500000000003</v>
      </c>
      <c r="AJ1383" s="141">
        <v>-92.440000000000026</v>
      </c>
      <c r="AK1383" s="141">
        <v>-69.365000000000023</v>
      </c>
      <c r="AL1383" s="141">
        <v>-46.29000000000002</v>
      </c>
      <c r="AM1383" s="141">
        <v>-23.215000000000021</v>
      </c>
      <c r="AN1383" s="141">
        <v>-0.14000000000002188</v>
      </c>
      <c r="AO1383" s="141">
        <v>0</v>
      </c>
      <c r="AP1383" s="141">
        <v>0</v>
      </c>
      <c r="AQ1383" s="141">
        <v>0</v>
      </c>
      <c r="AR1383" s="141">
        <v>0</v>
      </c>
      <c r="AS1383" s="141">
        <v>0</v>
      </c>
      <c r="AT1383" s="141">
        <v>0</v>
      </c>
      <c r="AU1383" s="141">
        <v>0</v>
      </c>
      <c r="AV1383" s="141">
        <v>0</v>
      </c>
      <c r="AW1383" s="141">
        <v>0</v>
      </c>
      <c r="AX1383" s="141">
        <v>0</v>
      </c>
      <c r="AY1383" s="141">
        <v>0</v>
      </c>
      <c r="AZ1383" s="141">
        <v>0</v>
      </c>
      <c r="BA1383" s="141">
        <v>0</v>
      </c>
      <c r="BB1383" s="141">
        <v>0</v>
      </c>
      <c r="BC1383" s="141">
        <v>0</v>
      </c>
      <c r="BD1383" s="141">
        <v>0</v>
      </c>
      <c r="BE1383" s="141">
        <v>0</v>
      </c>
      <c r="BF1383" s="141">
        <v>0</v>
      </c>
      <c r="BG1383" s="141">
        <v>0</v>
      </c>
      <c r="BH1383" s="141">
        <v>0</v>
      </c>
      <c r="BI1383" s="141">
        <v>0</v>
      </c>
      <c r="BJ1383" s="141">
        <v>0</v>
      </c>
      <c r="BK1383" s="141">
        <v>0</v>
      </c>
      <c r="BL1383" s="141">
        <v>0</v>
      </c>
      <c r="BM1383" s="141">
        <v>0</v>
      </c>
      <c r="BN1383" s="141">
        <v>0</v>
      </c>
      <c r="BO1383" s="141">
        <v>0</v>
      </c>
      <c r="BP1383" s="141">
        <v>0</v>
      </c>
    </row>
    <row r="1384" spans="4:68">
      <c r="D1384" s="174" t="s">
        <v>6685</v>
      </c>
      <c r="E1384" s="176">
        <v>-22031</v>
      </c>
      <c r="F1384" s="174" t="s">
        <v>3409</v>
      </c>
      <c r="G1384" s="174" t="s">
        <v>6686</v>
      </c>
      <c r="H1384" s="174" t="s">
        <v>177</v>
      </c>
      <c r="I1384" s="174" t="s">
        <v>3098</v>
      </c>
      <c r="J1384" s="174" t="s">
        <v>6687</v>
      </c>
      <c r="K1384" s="174"/>
      <c r="L1384" s="174" t="s">
        <v>3509</v>
      </c>
      <c r="M1384" s="174" t="s">
        <v>3575</v>
      </c>
      <c r="N1384" s="176">
        <v>960</v>
      </c>
      <c r="O1384" s="174" t="s">
        <v>3407</v>
      </c>
      <c r="P1384" s="177">
        <v>15189</v>
      </c>
      <c r="Q1384" s="176">
        <v>863</v>
      </c>
      <c r="R1384" s="175">
        <v>-19804.080000000002</v>
      </c>
      <c r="S1384" s="175">
        <v>-2226.92</v>
      </c>
      <c r="T1384" s="178">
        <v>0</v>
      </c>
      <c r="U1384" s="96">
        <v>2</v>
      </c>
      <c r="V1384" s="38" t="s">
        <v>112</v>
      </c>
      <c r="W1384" s="38"/>
      <c r="X1384" s="137">
        <v>-275.38749999999999</v>
      </c>
      <c r="Y1384" s="138">
        <v>44409</v>
      </c>
      <c r="Z1384" s="179">
        <v>8.0833333333333339</v>
      </c>
      <c r="AA1384" s="139">
        <v>2022</v>
      </c>
      <c r="AB1384" s="131"/>
      <c r="AC1384" s="38"/>
      <c r="AD1384" s="140">
        <v>-2226.92</v>
      </c>
      <c r="AE1384" s="141">
        <v>-1951.5325</v>
      </c>
      <c r="AF1384" s="141">
        <v>-1676.145</v>
      </c>
      <c r="AG1384" s="141">
        <v>-1400.7574999999999</v>
      </c>
      <c r="AH1384" s="141">
        <v>-1125.3699999999999</v>
      </c>
      <c r="AI1384" s="141">
        <v>-849.98249999999985</v>
      </c>
      <c r="AJ1384" s="141">
        <v>-574.5949999999998</v>
      </c>
      <c r="AK1384" s="141">
        <v>-299.20749999999981</v>
      </c>
      <c r="AL1384" s="141">
        <v>-23.819999999999823</v>
      </c>
      <c r="AM1384" s="141">
        <v>0</v>
      </c>
      <c r="AN1384" s="141">
        <v>0</v>
      </c>
      <c r="AO1384" s="141">
        <v>0</v>
      </c>
      <c r="AP1384" s="141">
        <v>0</v>
      </c>
      <c r="AQ1384" s="141">
        <v>0</v>
      </c>
      <c r="AR1384" s="141">
        <v>0</v>
      </c>
      <c r="AS1384" s="141">
        <v>0</v>
      </c>
      <c r="AT1384" s="141">
        <v>0</v>
      </c>
      <c r="AU1384" s="141">
        <v>0</v>
      </c>
      <c r="AV1384" s="141">
        <v>0</v>
      </c>
      <c r="AW1384" s="141">
        <v>0</v>
      </c>
      <c r="AX1384" s="141">
        <v>0</v>
      </c>
      <c r="AY1384" s="141">
        <v>0</v>
      </c>
      <c r="AZ1384" s="141">
        <v>0</v>
      </c>
      <c r="BA1384" s="141">
        <v>0</v>
      </c>
      <c r="BB1384" s="141">
        <v>0</v>
      </c>
      <c r="BC1384" s="141">
        <v>0</v>
      </c>
      <c r="BD1384" s="141">
        <v>0</v>
      </c>
      <c r="BE1384" s="141">
        <v>0</v>
      </c>
      <c r="BF1384" s="141">
        <v>0</v>
      </c>
      <c r="BG1384" s="141">
        <v>0</v>
      </c>
      <c r="BH1384" s="141">
        <v>0</v>
      </c>
      <c r="BI1384" s="141">
        <v>0</v>
      </c>
      <c r="BJ1384" s="141">
        <v>0</v>
      </c>
      <c r="BK1384" s="141">
        <v>0</v>
      </c>
      <c r="BL1384" s="141">
        <v>0</v>
      </c>
      <c r="BM1384" s="141">
        <v>0</v>
      </c>
      <c r="BN1384" s="141">
        <v>0</v>
      </c>
      <c r="BO1384" s="141">
        <v>0</v>
      </c>
      <c r="BP1384" s="141">
        <v>0</v>
      </c>
    </row>
    <row r="1385" spans="4:68">
      <c r="D1385" s="174" t="s">
        <v>6688</v>
      </c>
      <c r="E1385" s="176">
        <v>-2825</v>
      </c>
      <c r="F1385" s="174" t="s">
        <v>3409</v>
      </c>
      <c r="G1385" s="174" t="s">
        <v>6689</v>
      </c>
      <c r="H1385" s="174" t="s">
        <v>177</v>
      </c>
      <c r="I1385" s="174" t="s">
        <v>3098</v>
      </c>
      <c r="J1385" s="174" t="s">
        <v>6690</v>
      </c>
      <c r="K1385" s="174"/>
      <c r="L1385" s="174" t="s">
        <v>3509</v>
      </c>
      <c r="M1385" s="174" t="s">
        <v>6122</v>
      </c>
      <c r="N1385" s="176">
        <v>960</v>
      </c>
      <c r="O1385" s="174" t="s">
        <v>3407</v>
      </c>
      <c r="P1385" s="177">
        <v>15888</v>
      </c>
      <c r="Q1385" s="176">
        <v>840</v>
      </c>
      <c r="R1385" s="175">
        <v>-2471.7399999999998</v>
      </c>
      <c r="S1385" s="175">
        <v>-353.26</v>
      </c>
      <c r="T1385" s="178">
        <v>0</v>
      </c>
      <c r="U1385" s="96">
        <v>2</v>
      </c>
      <c r="V1385" s="38" t="s">
        <v>112</v>
      </c>
      <c r="W1385" s="38"/>
      <c r="X1385" s="137">
        <v>-35.3125</v>
      </c>
      <c r="Y1385" s="138">
        <v>45108</v>
      </c>
      <c r="Z1385" s="179">
        <v>10</v>
      </c>
      <c r="AA1385" s="139">
        <v>2023</v>
      </c>
      <c r="AB1385" s="131"/>
      <c r="AC1385" s="38"/>
      <c r="AD1385" s="140">
        <v>-353.26</v>
      </c>
      <c r="AE1385" s="141">
        <v>-317.94749999999999</v>
      </c>
      <c r="AF1385" s="141">
        <v>-282.63499999999999</v>
      </c>
      <c r="AG1385" s="141">
        <v>-247.32249999999999</v>
      </c>
      <c r="AH1385" s="141">
        <v>-212.01</v>
      </c>
      <c r="AI1385" s="141">
        <v>-176.69749999999999</v>
      </c>
      <c r="AJ1385" s="141">
        <v>-141.38499999999999</v>
      </c>
      <c r="AK1385" s="141">
        <v>-106.07249999999999</v>
      </c>
      <c r="AL1385" s="141">
        <v>-70.759999999999991</v>
      </c>
      <c r="AM1385" s="141">
        <v>-35.447499999999991</v>
      </c>
      <c r="AN1385" s="141">
        <v>-0.13499999999999091</v>
      </c>
      <c r="AO1385" s="141">
        <v>0</v>
      </c>
      <c r="AP1385" s="141">
        <v>0</v>
      </c>
      <c r="AQ1385" s="141">
        <v>0</v>
      </c>
      <c r="AR1385" s="141">
        <v>0</v>
      </c>
      <c r="AS1385" s="141">
        <v>0</v>
      </c>
      <c r="AT1385" s="141">
        <v>0</v>
      </c>
      <c r="AU1385" s="141">
        <v>0</v>
      </c>
      <c r="AV1385" s="141">
        <v>0</v>
      </c>
      <c r="AW1385" s="141">
        <v>0</v>
      </c>
      <c r="AX1385" s="141">
        <v>0</v>
      </c>
      <c r="AY1385" s="141">
        <v>0</v>
      </c>
      <c r="AZ1385" s="141">
        <v>0</v>
      </c>
      <c r="BA1385" s="141">
        <v>0</v>
      </c>
      <c r="BB1385" s="141">
        <v>0</v>
      </c>
      <c r="BC1385" s="141">
        <v>0</v>
      </c>
      <c r="BD1385" s="141">
        <v>0</v>
      </c>
      <c r="BE1385" s="141">
        <v>0</v>
      </c>
      <c r="BF1385" s="141">
        <v>0</v>
      </c>
      <c r="BG1385" s="141">
        <v>0</v>
      </c>
      <c r="BH1385" s="141">
        <v>0</v>
      </c>
      <c r="BI1385" s="141">
        <v>0</v>
      </c>
      <c r="BJ1385" s="141">
        <v>0</v>
      </c>
      <c r="BK1385" s="141">
        <v>0</v>
      </c>
      <c r="BL1385" s="141">
        <v>0</v>
      </c>
      <c r="BM1385" s="141">
        <v>0</v>
      </c>
      <c r="BN1385" s="141">
        <v>0</v>
      </c>
      <c r="BO1385" s="141">
        <v>0</v>
      </c>
      <c r="BP1385" s="141">
        <v>0</v>
      </c>
    </row>
    <row r="1386" spans="4:68">
      <c r="D1386" s="174" t="s">
        <v>6691</v>
      </c>
      <c r="E1386" s="175">
        <v>-1536.5</v>
      </c>
      <c r="F1386" s="174" t="s">
        <v>3409</v>
      </c>
      <c r="G1386" s="174" t="s">
        <v>6692</v>
      </c>
      <c r="H1386" s="174" t="s">
        <v>177</v>
      </c>
      <c r="I1386" s="174" t="s">
        <v>3098</v>
      </c>
      <c r="J1386" s="174" t="s">
        <v>6693</v>
      </c>
      <c r="K1386" s="174"/>
      <c r="L1386" s="174" t="s">
        <v>6062</v>
      </c>
      <c r="M1386" s="174" t="s">
        <v>6176</v>
      </c>
      <c r="N1386" s="176">
        <v>960</v>
      </c>
      <c r="O1386" s="174" t="s">
        <v>3407</v>
      </c>
      <c r="P1386" s="177">
        <v>29768</v>
      </c>
      <c r="Q1386" s="176">
        <v>384</v>
      </c>
      <c r="R1386" s="175">
        <v>-614.46</v>
      </c>
      <c r="S1386" s="175">
        <v>-922.04</v>
      </c>
      <c r="T1386" s="178">
        <v>0</v>
      </c>
      <c r="U1386" s="96">
        <v>2</v>
      </c>
      <c r="V1386" s="38" t="s">
        <v>112</v>
      </c>
      <c r="W1386" s="38"/>
      <c r="X1386" s="137">
        <v>-19.206250000000001</v>
      </c>
      <c r="Y1386" s="138">
        <v>58988</v>
      </c>
      <c r="Z1386" s="179">
        <v>48</v>
      </c>
      <c r="AA1386" s="139">
        <v>2061</v>
      </c>
      <c r="AB1386" s="131"/>
      <c r="AC1386" s="38"/>
      <c r="AD1386" s="140">
        <v>-922.04</v>
      </c>
      <c r="AE1386" s="141">
        <v>-902.83375000000001</v>
      </c>
      <c r="AF1386" s="141">
        <v>-883.62750000000005</v>
      </c>
      <c r="AG1386" s="141">
        <v>-864.4212500000001</v>
      </c>
      <c r="AH1386" s="141">
        <v>-845.21500000000015</v>
      </c>
      <c r="AI1386" s="141">
        <v>-826.00875000000019</v>
      </c>
      <c r="AJ1386" s="141">
        <v>-806.80250000000024</v>
      </c>
      <c r="AK1386" s="141">
        <v>-787.59625000000028</v>
      </c>
      <c r="AL1386" s="141">
        <v>-768.39000000000033</v>
      </c>
      <c r="AM1386" s="141">
        <v>-749.18375000000037</v>
      </c>
      <c r="AN1386" s="141">
        <v>-729.97750000000042</v>
      </c>
      <c r="AO1386" s="141">
        <v>-710.77125000000046</v>
      </c>
      <c r="AP1386" s="141">
        <v>-691.56500000000051</v>
      </c>
      <c r="AQ1386" s="141">
        <v>-672.35875000000055</v>
      </c>
      <c r="AR1386" s="141">
        <v>-653.1525000000006</v>
      </c>
      <c r="AS1386" s="141">
        <v>-633.94625000000065</v>
      </c>
      <c r="AT1386" s="141">
        <v>-614.74000000000069</v>
      </c>
      <c r="AU1386" s="141">
        <v>-595.53375000000074</v>
      </c>
      <c r="AV1386" s="141">
        <v>-576.32750000000078</v>
      </c>
      <c r="AW1386" s="141">
        <v>-557.12125000000083</v>
      </c>
      <c r="AX1386" s="141">
        <v>-537.91500000000087</v>
      </c>
      <c r="AY1386" s="141">
        <v>-518.70875000000092</v>
      </c>
      <c r="AZ1386" s="141">
        <v>-499.50250000000091</v>
      </c>
      <c r="BA1386" s="141">
        <v>-480.2962500000009</v>
      </c>
      <c r="BB1386" s="141">
        <v>-461.09000000000088</v>
      </c>
      <c r="BC1386" s="141">
        <v>-441.88375000000087</v>
      </c>
      <c r="BD1386" s="141">
        <v>-422.67750000000086</v>
      </c>
      <c r="BE1386" s="141">
        <v>-403.47125000000085</v>
      </c>
      <c r="BF1386" s="141">
        <v>-384.26500000000084</v>
      </c>
      <c r="BG1386" s="141">
        <v>-365.05875000000083</v>
      </c>
      <c r="BH1386" s="141">
        <v>-345.85250000000082</v>
      </c>
      <c r="BI1386" s="141">
        <v>-326.6462500000008</v>
      </c>
      <c r="BJ1386" s="141">
        <v>-307.44000000000079</v>
      </c>
      <c r="BK1386" s="141">
        <v>-288.23375000000078</v>
      </c>
      <c r="BL1386" s="141">
        <v>-269.02750000000077</v>
      </c>
      <c r="BM1386" s="141">
        <v>-249.82125000000076</v>
      </c>
      <c r="BN1386" s="141">
        <v>-230.61500000000075</v>
      </c>
      <c r="BO1386" s="141">
        <v>-211.40875000000074</v>
      </c>
      <c r="BP1386" s="141">
        <v>-192.20250000000073</v>
      </c>
    </row>
    <row r="1387" spans="4:68">
      <c r="D1387" s="174" t="s">
        <v>6694</v>
      </c>
      <c r="E1387" s="175">
        <v>-1536.5</v>
      </c>
      <c r="F1387" s="174" t="s">
        <v>3409</v>
      </c>
      <c r="G1387" s="174" t="s">
        <v>6692</v>
      </c>
      <c r="H1387" s="174" t="s">
        <v>177</v>
      </c>
      <c r="I1387" s="174" t="s">
        <v>3098</v>
      </c>
      <c r="J1387" s="174" t="s">
        <v>6693</v>
      </c>
      <c r="K1387" s="174"/>
      <c r="L1387" s="174" t="s">
        <v>6062</v>
      </c>
      <c r="M1387" s="174" t="s">
        <v>6157</v>
      </c>
      <c r="N1387" s="176">
        <v>960</v>
      </c>
      <c r="O1387" s="174" t="s">
        <v>3407</v>
      </c>
      <c r="P1387" s="177">
        <v>29768</v>
      </c>
      <c r="Q1387" s="176">
        <v>384</v>
      </c>
      <c r="R1387" s="175">
        <v>-614.46</v>
      </c>
      <c r="S1387" s="175">
        <v>-922.04</v>
      </c>
      <c r="T1387" s="178">
        <v>0</v>
      </c>
      <c r="U1387" s="96">
        <v>2</v>
      </c>
      <c r="V1387" s="38" t="s">
        <v>112</v>
      </c>
      <c r="W1387" s="38"/>
      <c r="X1387" s="137">
        <v>-19.206250000000001</v>
      </c>
      <c r="Y1387" s="138">
        <v>58988</v>
      </c>
      <c r="Z1387" s="179">
        <v>48</v>
      </c>
      <c r="AA1387" s="139">
        <v>2061</v>
      </c>
      <c r="AB1387" s="131"/>
      <c r="AC1387" s="38"/>
      <c r="AD1387" s="140">
        <v>-922.04</v>
      </c>
      <c r="AE1387" s="141">
        <v>-902.83375000000001</v>
      </c>
      <c r="AF1387" s="141">
        <v>-883.62750000000005</v>
      </c>
      <c r="AG1387" s="141">
        <v>-864.4212500000001</v>
      </c>
      <c r="AH1387" s="141">
        <v>-845.21500000000015</v>
      </c>
      <c r="AI1387" s="141">
        <v>-826.00875000000019</v>
      </c>
      <c r="AJ1387" s="141">
        <v>-806.80250000000024</v>
      </c>
      <c r="AK1387" s="141">
        <v>-787.59625000000028</v>
      </c>
      <c r="AL1387" s="141">
        <v>-768.39000000000033</v>
      </c>
      <c r="AM1387" s="141">
        <v>-749.18375000000037</v>
      </c>
      <c r="AN1387" s="141">
        <v>-729.97750000000042</v>
      </c>
      <c r="AO1387" s="141">
        <v>-710.77125000000046</v>
      </c>
      <c r="AP1387" s="141">
        <v>-691.56500000000051</v>
      </c>
      <c r="AQ1387" s="141">
        <v>-672.35875000000055</v>
      </c>
      <c r="AR1387" s="141">
        <v>-653.1525000000006</v>
      </c>
      <c r="AS1387" s="141">
        <v>-633.94625000000065</v>
      </c>
      <c r="AT1387" s="141">
        <v>-614.74000000000069</v>
      </c>
      <c r="AU1387" s="141">
        <v>-595.53375000000074</v>
      </c>
      <c r="AV1387" s="141">
        <v>-576.32750000000078</v>
      </c>
      <c r="AW1387" s="141">
        <v>-557.12125000000083</v>
      </c>
      <c r="AX1387" s="141">
        <v>-537.91500000000087</v>
      </c>
      <c r="AY1387" s="141">
        <v>-518.70875000000092</v>
      </c>
      <c r="AZ1387" s="141">
        <v>-499.50250000000091</v>
      </c>
      <c r="BA1387" s="141">
        <v>-480.2962500000009</v>
      </c>
      <c r="BB1387" s="141">
        <v>-461.09000000000088</v>
      </c>
      <c r="BC1387" s="141">
        <v>-441.88375000000087</v>
      </c>
      <c r="BD1387" s="141">
        <v>-422.67750000000086</v>
      </c>
      <c r="BE1387" s="141">
        <v>-403.47125000000085</v>
      </c>
      <c r="BF1387" s="141">
        <v>-384.26500000000084</v>
      </c>
      <c r="BG1387" s="141">
        <v>-365.05875000000083</v>
      </c>
      <c r="BH1387" s="141">
        <v>-345.85250000000082</v>
      </c>
      <c r="BI1387" s="141">
        <v>-326.6462500000008</v>
      </c>
      <c r="BJ1387" s="141">
        <v>-307.44000000000079</v>
      </c>
      <c r="BK1387" s="141">
        <v>-288.23375000000078</v>
      </c>
      <c r="BL1387" s="141">
        <v>-269.02750000000077</v>
      </c>
      <c r="BM1387" s="141">
        <v>-249.82125000000076</v>
      </c>
      <c r="BN1387" s="141">
        <v>-230.61500000000075</v>
      </c>
      <c r="BO1387" s="141">
        <v>-211.40875000000074</v>
      </c>
      <c r="BP1387" s="141">
        <v>-192.20250000000073</v>
      </c>
    </row>
    <row r="1388" spans="4:68">
      <c r="D1388" s="174" t="s">
        <v>6695</v>
      </c>
      <c r="E1388" s="176">
        <v>-5835</v>
      </c>
      <c r="F1388" s="174" t="s">
        <v>3409</v>
      </c>
      <c r="G1388" s="174" t="s">
        <v>6696</v>
      </c>
      <c r="H1388" s="174" t="s">
        <v>177</v>
      </c>
      <c r="I1388" s="174" t="s">
        <v>3098</v>
      </c>
      <c r="J1388" s="174" t="s">
        <v>6697</v>
      </c>
      <c r="K1388" s="174"/>
      <c r="L1388" s="174" t="s">
        <v>6062</v>
      </c>
      <c r="M1388" s="174" t="s">
        <v>6176</v>
      </c>
      <c r="N1388" s="176">
        <v>960</v>
      </c>
      <c r="O1388" s="174" t="s">
        <v>3407</v>
      </c>
      <c r="P1388" s="177">
        <v>15888</v>
      </c>
      <c r="Q1388" s="176">
        <v>840</v>
      </c>
      <c r="R1388" s="175">
        <v>-5105.32</v>
      </c>
      <c r="S1388" s="175">
        <v>-729.68</v>
      </c>
      <c r="T1388" s="178">
        <v>0</v>
      </c>
      <c r="U1388" s="96">
        <v>2</v>
      </c>
      <c r="V1388" s="38" t="s">
        <v>112</v>
      </c>
      <c r="W1388" s="38"/>
      <c r="X1388" s="137">
        <v>-72.9375</v>
      </c>
      <c r="Y1388" s="138">
        <v>45108</v>
      </c>
      <c r="Z1388" s="179">
        <v>10</v>
      </c>
      <c r="AA1388" s="139">
        <v>2023</v>
      </c>
      <c r="AB1388" s="131"/>
      <c r="AC1388" s="38"/>
      <c r="AD1388" s="140">
        <v>-729.68</v>
      </c>
      <c r="AE1388" s="141">
        <v>-656.74249999999995</v>
      </c>
      <c r="AF1388" s="141">
        <v>-583.80499999999995</v>
      </c>
      <c r="AG1388" s="141">
        <v>-510.86749999999995</v>
      </c>
      <c r="AH1388" s="141">
        <v>-437.92999999999995</v>
      </c>
      <c r="AI1388" s="141">
        <v>-364.99249999999995</v>
      </c>
      <c r="AJ1388" s="141">
        <v>-292.05499999999995</v>
      </c>
      <c r="AK1388" s="141">
        <v>-219.11749999999995</v>
      </c>
      <c r="AL1388" s="141">
        <v>-146.17999999999995</v>
      </c>
      <c r="AM1388" s="141">
        <v>-73.24249999999995</v>
      </c>
      <c r="AN1388" s="141">
        <v>-0.30499999999994998</v>
      </c>
      <c r="AO1388" s="141">
        <v>0</v>
      </c>
      <c r="AP1388" s="141">
        <v>0</v>
      </c>
      <c r="AQ1388" s="141">
        <v>0</v>
      </c>
      <c r="AR1388" s="141">
        <v>0</v>
      </c>
      <c r="AS1388" s="141">
        <v>0</v>
      </c>
      <c r="AT1388" s="141">
        <v>0</v>
      </c>
      <c r="AU1388" s="141">
        <v>0</v>
      </c>
      <c r="AV1388" s="141">
        <v>0</v>
      </c>
      <c r="AW1388" s="141">
        <v>0</v>
      </c>
      <c r="AX1388" s="141">
        <v>0</v>
      </c>
      <c r="AY1388" s="141">
        <v>0</v>
      </c>
      <c r="AZ1388" s="141">
        <v>0</v>
      </c>
      <c r="BA1388" s="141">
        <v>0</v>
      </c>
      <c r="BB1388" s="141">
        <v>0</v>
      </c>
      <c r="BC1388" s="141">
        <v>0</v>
      </c>
      <c r="BD1388" s="141">
        <v>0</v>
      </c>
      <c r="BE1388" s="141">
        <v>0</v>
      </c>
      <c r="BF1388" s="141">
        <v>0</v>
      </c>
      <c r="BG1388" s="141">
        <v>0</v>
      </c>
      <c r="BH1388" s="141">
        <v>0</v>
      </c>
      <c r="BI1388" s="141">
        <v>0</v>
      </c>
      <c r="BJ1388" s="141">
        <v>0</v>
      </c>
      <c r="BK1388" s="141">
        <v>0</v>
      </c>
      <c r="BL1388" s="141">
        <v>0</v>
      </c>
      <c r="BM1388" s="141">
        <v>0</v>
      </c>
      <c r="BN1388" s="141">
        <v>0</v>
      </c>
      <c r="BO1388" s="141">
        <v>0</v>
      </c>
      <c r="BP1388" s="141">
        <v>0</v>
      </c>
    </row>
    <row r="1389" spans="4:68">
      <c r="D1389" s="174" t="s">
        <v>6698</v>
      </c>
      <c r="E1389" s="176">
        <v>-5835</v>
      </c>
      <c r="F1389" s="174" t="s">
        <v>3409</v>
      </c>
      <c r="G1389" s="174" t="s">
        <v>6696</v>
      </c>
      <c r="H1389" s="174" t="s">
        <v>177</v>
      </c>
      <c r="I1389" s="174" t="s">
        <v>3098</v>
      </c>
      <c r="J1389" s="174" t="s">
        <v>6697</v>
      </c>
      <c r="K1389" s="174"/>
      <c r="L1389" s="174" t="s">
        <v>6062</v>
      </c>
      <c r="M1389" s="174" t="s">
        <v>6157</v>
      </c>
      <c r="N1389" s="176">
        <v>960</v>
      </c>
      <c r="O1389" s="174" t="s">
        <v>3407</v>
      </c>
      <c r="P1389" s="177">
        <v>15888</v>
      </c>
      <c r="Q1389" s="176">
        <v>840</v>
      </c>
      <c r="R1389" s="175">
        <v>-5105.32</v>
      </c>
      <c r="S1389" s="175">
        <v>-729.68</v>
      </c>
      <c r="T1389" s="178">
        <v>0</v>
      </c>
      <c r="U1389" s="96">
        <v>2</v>
      </c>
      <c r="V1389" s="38" t="s">
        <v>112</v>
      </c>
      <c r="W1389" s="38"/>
      <c r="X1389" s="137">
        <v>-72.9375</v>
      </c>
      <c r="Y1389" s="138">
        <v>45108</v>
      </c>
      <c r="Z1389" s="179">
        <v>10</v>
      </c>
      <c r="AA1389" s="139">
        <v>2023</v>
      </c>
      <c r="AB1389" s="131"/>
      <c r="AC1389" s="38"/>
      <c r="AD1389" s="140">
        <v>-729.68</v>
      </c>
      <c r="AE1389" s="141">
        <v>-656.74249999999995</v>
      </c>
      <c r="AF1389" s="141">
        <v>-583.80499999999995</v>
      </c>
      <c r="AG1389" s="141">
        <v>-510.86749999999995</v>
      </c>
      <c r="AH1389" s="141">
        <v>-437.92999999999995</v>
      </c>
      <c r="AI1389" s="141">
        <v>-364.99249999999995</v>
      </c>
      <c r="AJ1389" s="141">
        <v>-292.05499999999995</v>
      </c>
      <c r="AK1389" s="141">
        <v>-219.11749999999995</v>
      </c>
      <c r="AL1389" s="141">
        <v>-146.17999999999995</v>
      </c>
      <c r="AM1389" s="141">
        <v>-73.24249999999995</v>
      </c>
      <c r="AN1389" s="141">
        <v>-0.30499999999994998</v>
      </c>
      <c r="AO1389" s="141">
        <v>0</v>
      </c>
      <c r="AP1389" s="141">
        <v>0</v>
      </c>
      <c r="AQ1389" s="141">
        <v>0</v>
      </c>
      <c r="AR1389" s="141">
        <v>0</v>
      </c>
      <c r="AS1389" s="141">
        <v>0</v>
      </c>
      <c r="AT1389" s="141">
        <v>0</v>
      </c>
      <c r="AU1389" s="141">
        <v>0</v>
      </c>
      <c r="AV1389" s="141">
        <v>0</v>
      </c>
      <c r="AW1389" s="141">
        <v>0</v>
      </c>
      <c r="AX1389" s="141">
        <v>0</v>
      </c>
      <c r="AY1389" s="141">
        <v>0</v>
      </c>
      <c r="AZ1389" s="141">
        <v>0</v>
      </c>
      <c r="BA1389" s="141">
        <v>0</v>
      </c>
      <c r="BB1389" s="141">
        <v>0</v>
      </c>
      <c r="BC1389" s="141">
        <v>0</v>
      </c>
      <c r="BD1389" s="141">
        <v>0</v>
      </c>
      <c r="BE1389" s="141">
        <v>0</v>
      </c>
      <c r="BF1389" s="141">
        <v>0</v>
      </c>
      <c r="BG1389" s="141">
        <v>0</v>
      </c>
      <c r="BH1389" s="141">
        <v>0</v>
      </c>
      <c r="BI1389" s="141">
        <v>0</v>
      </c>
      <c r="BJ1389" s="141">
        <v>0</v>
      </c>
      <c r="BK1389" s="141">
        <v>0</v>
      </c>
      <c r="BL1389" s="141">
        <v>0</v>
      </c>
      <c r="BM1389" s="141">
        <v>0</v>
      </c>
      <c r="BN1389" s="141">
        <v>0</v>
      </c>
      <c r="BO1389" s="141">
        <v>0</v>
      </c>
      <c r="BP1389" s="141">
        <v>0</v>
      </c>
    </row>
    <row r="1390" spans="4:68">
      <c r="D1390" s="174" t="s">
        <v>6699</v>
      </c>
      <c r="E1390" s="175">
        <v>-1967.25</v>
      </c>
      <c r="F1390" s="174" t="s">
        <v>3409</v>
      </c>
      <c r="G1390" s="174" t="s">
        <v>6700</v>
      </c>
      <c r="H1390" s="174" t="s">
        <v>177</v>
      </c>
      <c r="I1390" s="174" t="s">
        <v>3098</v>
      </c>
      <c r="J1390" s="174" t="s">
        <v>6701</v>
      </c>
      <c r="K1390" s="174"/>
      <c r="L1390" s="174" t="s">
        <v>6062</v>
      </c>
      <c r="M1390" s="174" t="s">
        <v>6118</v>
      </c>
      <c r="N1390" s="176">
        <v>960</v>
      </c>
      <c r="O1390" s="174" t="s">
        <v>3407</v>
      </c>
      <c r="P1390" s="177">
        <v>16619</v>
      </c>
      <c r="Q1390" s="176">
        <v>816</v>
      </c>
      <c r="R1390" s="175">
        <v>-1672.09</v>
      </c>
      <c r="S1390" s="175">
        <v>-295.16000000000003</v>
      </c>
      <c r="T1390" s="178">
        <v>0</v>
      </c>
      <c r="U1390" s="96">
        <v>2</v>
      </c>
      <c r="V1390" s="38" t="s">
        <v>112</v>
      </c>
      <c r="W1390" s="38"/>
      <c r="X1390" s="137">
        <v>-24.590625000000003</v>
      </c>
      <c r="Y1390" s="138">
        <v>45839</v>
      </c>
      <c r="Z1390" s="179">
        <v>12</v>
      </c>
      <c r="AA1390" s="139">
        <v>2025</v>
      </c>
      <c r="AB1390" s="131"/>
      <c r="AC1390" s="38"/>
      <c r="AD1390" s="140">
        <v>-295.16000000000003</v>
      </c>
      <c r="AE1390" s="141">
        <v>-270.56937500000004</v>
      </c>
      <c r="AF1390" s="141">
        <v>-245.97875000000005</v>
      </c>
      <c r="AG1390" s="141">
        <v>-221.38812500000006</v>
      </c>
      <c r="AH1390" s="141">
        <v>-196.79750000000007</v>
      </c>
      <c r="AI1390" s="141">
        <v>-172.20687500000008</v>
      </c>
      <c r="AJ1390" s="141">
        <v>-147.61625000000009</v>
      </c>
      <c r="AK1390" s="141">
        <v>-123.02562500000009</v>
      </c>
      <c r="AL1390" s="141">
        <v>-98.435000000000088</v>
      </c>
      <c r="AM1390" s="141">
        <v>-73.844375000000085</v>
      </c>
      <c r="AN1390" s="141">
        <v>-49.253750000000082</v>
      </c>
      <c r="AO1390" s="141">
        <v>-24.663125000000079</v>
      </c>
      <c r="AP1390" s="141">
        <v>-7.250000000007617E-2</v>
      </c>
      <c r="AQ1390" s="141">
        <v>0</v>
      </c>
      <c r="AR1390" s="141">
        <v>0</v>
      </c>
      <c r="AS1390" s="141">
        <v>0</v>
      </c>
      <c r="AT1390" s="141">
        <v>0</v>
      </c>
      <c r="AU1390" s="141">
        <v>0</v>
      </c>
      <c r="AV1390" s="141">
        <v>0</v>
      </c>
      <c r="AW1390" s="141">
        <v>0</v>
      </c>
      <c r="AX1390" s="141">
        <v>0</v>
      </c>
      <c r="AY1390" s="141">
        <v>0</v>
      </c>
      <c r="AZ1390" s="141">
        <v>0</v>
      </c>
      <c r="BA1390" s="141">
        <v>0</v>
      </c>
      <c r="BB1390" s="141">
        <v>0</v>
      </c>
      <c r="BC1390" s="141">
        <v>0</v>
      </c>
      <c r="BD1390" s="141">
        <v>0</v>
      </c>
      <c r="BE1390" s="141">
        <v>0</v>
      </c>
      <c r="BF1390" s="141">
        <v>0</v>
      </c>
      <c r="BG1390" s="141">
        <v>0</v>
      </c>
      <c r="BH1390" s="141">
        <v>0</v>
      </c>
      <c r="BI1390" s="141">
        <v>0</v>
      </c>
      <c r="BJ1390" s="141">
        <v>0</v>
      </c>
      <c r="BK1390" s="141">
        <v>0</v>
      </c>
      <c r="BL1390" s="141">
        <v>0</v>
      </c>
      <c r="BM1390" s="141">
        <v>0</v>
      </c>
      <c r="BN1390" s="141">
        <v>0</v>
      </c>
      <c r="BO1390" s="141">
        <v>0</v>
      </c>
      <c r="BP1390" s="141">
        <v>0</v>
      </c>
    </row>
    <row r="1391" spans="4:68">
      <c r="D1391" s="174" t="s">
        <v>6702</v>
      </c>
      <c r="E1391" s="175">
        <v>-1967.25</v>
      </c>
      <c r="F1391" s="174" t="s">
        <v>3409</v>
      </c>
      <c r="G1391" s="174" t="s">
        <v>6700</v>
      </c>
      <c r="H1391" s="174" t="s">
        <v>177</v>
      </c>
      <c r="I1391" s="174" t="s">
        <v>3098</v>
      </c>
      <c r="J1391" s="174" t="s">
        <v>6701</v>
      </c>
      <c r="K1391" s="174"/>
      <c r="L1391" s="174" t="s">
        <v>6062</v>
      </c>
      <c r="M1391" s="174" t="s">
        <v>6140</v>
      </c>
      <c r="N1391" s="176">
        <v>960</v>
      </c>
      <c r="O1391" s="174" t="s">
        <v>3407</v>
      </c>
      <c r="P1391" s="177">
        <v>16619</v>
      </c>
      <c r="Q1391" s="176">
        <v>816</v>
      </c>
      <c r="R1391" s="175">
        <v>-1672.09</v>
      </c>
      <c r="S1391" s="175">
        <v>-295.16000000000003</v>
      </c>
      <c r="T1391" s="178">
        <v>0</v>
      </c>
      <c r="U1391" s="96">
        <v>2</v>
      </c>
      <c r="V1391" s="38" t="s">
        <v>112</v>
      </c>
      <c r="W1391" s="38"/>
      <c r="X1391" s="137">
        <v>-24.590625000000003</v>
      </c>
      <c r="Y1391" s="138">
        <v>45839</v>
      </c>
      <c r="Z1391" s="179">
        <v>12</v>
      </c>
      <c r="AA1391" s="139">
        <v>2025</v>
      </c>
      <c r="AB1391" s="131"/>
      <c r="AC1391" s="38"/>
      <c r="AD1391" s="140">
        <v>-295.16000000000003</v>
      </c>
      <c r="AE1391" s="141">
        <v>-270.56937500000004</v>
      </c>
      <c r="AF1391" s="141">
        <v>-245.97875000000005</v>
      </c>
      <c r="AG1391" s="141">
        <v>-221.38812500000006</v>
      </c>
      <c r="AH1391" s="141">
        <v>-196.79750000000007</v>
      </c>
      <c r="AI1391" s="141">
        <v>-172.20687500000008</v>
      </c>
      <c r="AJ1391" s="141">
        <v>-147.61625000000009</v>
      </c>
      <c r="AK1391" s="141">
        <v>-123.02562500000009</v>
      </c>
      <c r="AL1391" s="141">
        <v>-98.435000000000088</v>
      </c>
      <c r="AM1391" s="141">
        <v>-73.844375000000085</v>
      </c>
      <c r="AN1391" s="141">
        <v>-49.253750000000082</v>
      </c>
      <c r="AO1391" s="141">
        <v>-24.663125000000079</v>
      </c>
      <c r="AP1391" s="141">
        <v>-7.250000000007617E-2</v>
      </c>
      <c r="AQ1391" s="141">
        <v>0</v>
      </c>
      <c r="AR1391" s="141">
        <v>0</v>
      </c>
      <c r="AS1391" s="141">
        <v>0</v>
      </c>
      <c r="AT1391" s="141">
        <v>0</v>
      </c>
      <c r="AU1391" s="141">
        <v>0</v>
      </c>
      <c r="AV1391" s="141">
        <v>0</v>
      </c>
      <c r="AW1391" s="141">
        <v>0</v>
      </c>
      <c r="AX1391" s="141">
        <v>0</v>
      </c>
      <c r="AY1391" s="141">
        <v>0</v>
      </c>
      <c r="AZ1391" s="141">
        <v>0</v>
      </c>
      <c r="BA1391" s="141">
        <v>0</v>
      </c>
      <c r="BB1391" s="141">
        <v>0</v>
      </c>
      <c r="BC1391" s="141">
        <v>0</v>
      </c>
      <c r="BD1391" s="141">
        <v>0</v>
      </c>
      <c r="BE1391" s="141">
        <v>0</v>
      </c>
      <c r="BF1391" s="141">
        <v>0</v>
      </c>
      <c r="BG1391" s="141">
        <v>0</v>
      </c>
      <c r="BH1391" s="141">
        <v>0</v>
      </c>
      <c r="BI1391" s="141">
        <v>0</v>
      </c>
      <c r="BJ1391" s="141">
        <v>0</v>
      </c>
      <c r="BK1391" s="141">
        <v>0</v>
      </c>
      <c r="BL1391" s="141">
        <v>0</v>
      </c>
      <c r="BM1391" s="141">
        <v>0</v>
      </c>
      <c r="BN1391" s="141">
        <v>0</v>
      </c>
      <c r="BO1391" s="141">
        <v>0</v>
      </c>
      <c r="BP1391" s="141">
        <v>0</v>
      </c>
    </row>
    <row r="1392" spans="4:68">
      <c r="D1392" s="174" t="s">
        <v>6703</v>
      </c>
      <c r="E1392" s="175">
        <v>-1967.25</v>
      </c>
      <c r="F1392" s="174" t="s">
        <v>3409</v>
      </c>
      <c r="G1392" s="174" t="s">
        <v>6700</v>
      </c>
      <c r="H1392" s="174" t="s">
        <v>177</v>
      </c>
      <c r="I1392" s="174" t="s">
        <v>3098</v>
      </c>
      <c r="J1392" s="174" t="s">
        <v>6701</v>
      </c>
      <c r="K1392" s="174"/>
      <c r="L1392" s="174" t="s">
        <v>6062</v>
      </c>
      <c r="M1392" s="174" t="s">
        <v>6176</v>
      </c>
      <c r="N1392" s="176">
        <v>960</v>
      </c>
      <c r="O1392" s="174" t="s">
        <v>3407</v>
      </c>
      <c r="P1392" s="177">
        <v>15888</v>
      </c>
      <c r="Q1392" s="176">
        <v>840</v>
      </c>
      <c r="R1392" s="175">
        <v>-1721.27</v>
      </c>
      <c r="S1392" s="175">
        <v>-245.98</v>
      </c>
      <c r="T1392" s="178">
        <v>0</v>
      </c>
      <c r="U1392" s="96">
        <v>2</v>
      </c>
      <c r="V1392" s="38" t="s">
        <v>112</v>
      </c>
      <c r="W1392" s="38"/>
      <c r="X1392" s="137">
        <v>-24.590625000000003</v>
      </c>
      <c r="Y1392" s="138">
        <v>45108</v>
      </c>
      <c r="Z1392" s="179">
        <v>10</v>
      </c>
      <c r="AA1392" s="139">
        <v>2023</v>
      </c>
      <c r="AB1392" s="131"/>
      <c r="AC1392" s="38"/>
      <c r="AD1392" s="140">
        <v>-245.98</v>
      </c>
      <c r="AE1392" s="141">
        <v>-221.38937499999997</v>
      </c>
      <c r="AF1392" s="141">
        <v>-196.79874999999998</v>
      </c>
      <c r="AG1392" s="141">
        <v>-172.208125</v>
      </c>
      <c r="AH1392" s="141">
        <v>-147.61750000000001</v>
      </c>
      <c r="AI1392" s="141">
        <v>-123.026875</v>
      </c>
      <c r="AJ1392" s="141">
        <v>-98.436250000000001</v>
      </c>
      <c r="AK1392" s="141">
        <v>-73.845624999999998</v>
      </c>
      <c r="AL1392" s="141">
        <v>-49.254999999999995</v>
      </c>
      <c r="AM1392" s="141">
        <v>-24.664374999999993</v>
      </c>
      <c r="AN1392" s="141">
        <v>-7.3749999999989768E-2</v>
      </c>
      <c r="AO1392" s="141">
        <v>0</v>
      </c>
      <c r="AP1392" s="141">
        <v>0</v>
      </c>
      <c r="AQ1392" s="141">
        <v>0</v>
      </c>
      <c r="AR1392" s="141">
        <v>0</v>
      </c>
      <c r="AS1392" s="141">
        <v>0</v>
      </c>
      <c r="AT1392" s="141">
        <v>0</v>
      </c>
      <c r="AU1392" s="141">
        <v>0</v>
      </c>
      <c r="AV1392" s="141">
        <v>0</v>
      </c>
      <c r="AW1392" s="141">
        <v>0</v>
      </c>
      <c r="AX1392" s="141">
        <v>0</v>
      </c>
      <c r="AY1392" s="141">
        <v>0</v>
      </c>
      <c r="AZ1392" s="141">
        <v>0</v>
      </c>
      <c r="BA1392" s="141">
        <v>0</v>
      </c>
      <c r="BB1392" s="141">
        <v>0</v>
      </c>
      <c r="BC1392" s="141">
        <v>0</v>
      </c>
      <c r="BD1392" s="141">
        <v>0</v>
      </c>
      <c r="BE1392" s="141">
        <v>0</v>
      </c>
      <c r="BF1392" s="141">
        <v>0</v>
      </c>
      <c r="BG1392" s="141">
        <v>0</v>
      </c>
      <c r="BH1392" s="141">
        <v>0</v>
      </c>
      <c r="BI1392" s="141">
        <v>0</v>
      </c>
      <c r="BJ1392" s="141">
        <v>0</v>
      </c>
      <c r="BK1392" s="141">
        <v>0</v>
      </c>
      <c r="BL1392" s="141">
        <v>0</v>
      </c>
      <c r="BM1392" s="141">
        <v>0</v>
      </c>
      <c r="BN1392" s="141">
        <v>0</v>
      </c>
      <c r="BO1392" s="141">
        <v>0</v>
      </c>
      <c r="BP1392" s="141">
        <v>0</v>
      </c>
    </row>
    <row r="1393" spans="4:68">
      <c r="D1393" s="174" t="s">
        <v>6704</v>
      </c>
      <c r="E1393" s="175">
        <v>-1967.25</v>
      </c>
      <c r="F1393" s="174" t="s">
        <v>3409</v>
      </c>
      <c r="G1393" s="174" t="s">
        <v>6700</v>
      </c>
      <c r="H1393" s="174" t="s">
        <v>177</v>
      </c>
      <c r="I1393" s="174" t="s">
        <v>3098</v>
      </c>
      <c r="J1393" s="174" t="s">
        <v>6701</v>
      </c>
      <c r="K1393" s="174"/>
      <c r="L1393" s="174" t="s">
        <v>6062</v>
      </c>
      <c r="M1393" s="174" t="s">
        <v>6157</v>
      </c>
      <c r="N1393" s="176">
        <v>960</v>
      </c>
      <c r="O1393" s="174" t="s">
        <v>3407</v>
      </c>
      <c r="P1393" s="177">
        <v>15888</v>
      </c>
      <c r="Q1393" s="176">
        <v>840</v>
      </c>
      <c r="R1393" s="175">
        <v>-1721.27</v>
      </c>
      <c r="S1393" s="175">
        <v>-245.98</v>
      </c>
      <c r="T1393" s="178">
        <v>0</v>
      </c>
      <c r="U1393" s="96">
        <v>2</v>
      </c>
      <c r="V1393" s="38" t="s">
        <v>112</v>
      </c>
      <c r="W1393" s="38"/>
      <c r="X1393" s="137">
        <v>-24.590625000000003</v>
      </c>
      <c r="Y1393" s="138">
        <v>45108</v>
      </c>
      <c r="Z1393" s="179">
        <v>10</v>
      </c>
      <c r="AA1393" s="139">
        <v>2023</v>
      </c>
      <c r="AB1393" s="131"/>
      <c r="AC1393" s="38"/>
      <c r="AD1393" s="140">
        <v>-245.98</v>
      </c>
      <c r="AE1393" s="141">
        <v>-221.38937499999997</v>
      </c>
      <c r="AF1393" s="141">
        <v>-196.79874999999998</v>
      </c>
      <c r="AG1393" s="141">
        <v>-172.208125</v>
      </c>
      <c r="AH1393" s="141">
        <v>-147.61750000000001</v>
      </c>
      <c r="AI1393" s="141">
        <v>-123.026875</v>
      </c>
      <c r="AJ1393" s="141">
        <v>-98.436250000000001</v>
      </c>
      <c r="AK1393" s="141">
        <v>-73.845624999999998</v>
      </c>
      <c r="AL1393" s="141">
        <v>-49.254999999999995</v>
      </c>
      <c r="AM1393" s="141">
        <v>-24.664374999999993</v>
      </c>
      <c r="AN1393" s="141">
        <v>-7.3749999999989768E-2</v>
      </c>
      <c r="AO1393" s="141">
        <v>0</v>
      </c>
      <c r="AP1393" s="141">
        <v>0</v>
      </c>
      <c r="AQ1393" s="141">
        <v>0</v>
      </c>
      <c r="AR1393" s="141">
        <v>0</v>
      </c>
      <c r="AS1393" s="141">
        <v>0</v>
      </c>
      <c r="AT1393" s="141">
        <v>0</v>
      </c>
      <c r="AU1393" s="141">
        <v>0</v>
      </c>
      <c r="AV1393" s="141">
        <v>0</v>
      </c>
      <c r="AW1393" s="141">
        <v>0</v>
      </c>
      <c r="AX1393" s="141">
        <v>0</v>
      </c>
      <c r="AY1393" s="141">
        <v>0</v>
      </c>
      <c r="AZ1393" s="141">
        <v>0</v>
      </c>
      <c r="BA1393" s="141">
        <v>0</v>
      </c>
      <c r="BB1393" s="141">
        <v>0</v>
      </c>
      <c r="BC1393" s="141">
        <v>0</v>
      </c>
      <c r="BD1393" s="141">
        <v>0</v>
      </c>
      <c r="BE1393" s="141">
        <v>0</v>
      </c>
      <c r="BF1393" s="141">
        <v>0</v>
      </c>
      <c r="BG1393" s="141">
        <v>0</v>
      </c>
      <c r="BH1393" s="141">
        <v>0</v>
      </c>
      <c r="BI1393" s="141">
        <v>0</v>
      </c>
      <c r="BJ1393" s="141">
        <v>0</v>
      </c>
      <c r="BK1393" s="141">
        <v>0</v>
      </c>
      <c r="BL1393" s="141">
        <v>0</v>
      </c>
      <c r="BM1393" s="141">
        <v>0</v>
      </c>
      <c r="BN1393" s="141">
        <v>0</v>
      </c>
      <c r="BO1393" s="141">
        <v>0</v>
      </c>
      <c r="BP1393" s="141">
        <v>0</v>
      </c>
    </row>
    <row r="1394" spans="4:68">
      <c r="D1394" s="174" t="s">
        <v>6705</v>
      </c>
      <c r="E1394" s="176">
        <v>-3588</v>
      </c>
      <c r="F1394" s="174" t="s">
        <v>3409</v>
      </c>
      <c r="G1394" s="174" t="s">
        <v>6706</v>
      </c>
      <c r="H1394" s="174" t="s">
        <v>177</v>
      </c>
      <c r="I1394" s="174" t="s">
        <v>3098</v>
      </c>
      <c r="J1394" s="174" t="s">
        <v>6707</v>
      </c>
      <c r="K1394" s="174"/>
      <c r="L1394" s="174" t="s">
        <v>6062</v>
      </c>
      <c r="M1394" s="174" t="s">
        <v>6122</v>
      </c>
      <c r="N1394" s="176">
        <v>960</v>
      </c>
      <c r="O1394" s="174" t="s">
        <v>3407</v>
      </c>
      <c r="P1394" s="177">
        <v>15888</v>
      </c>
      <c r="Q1394" s="176">
        <v>840</v>
      </c>
      <c r="R1394" s="175">
        <v>-3139.38</v>
      </c>
      <c r="S1394" s="175">
        <v>-448.62</v>
      </c>
      <c r="T1394" s="178">
        <v>0</v>
      </c>
      <c r="U1394" s="96">
        <v>2</v>
      </c>
      <c r="V1394" s="38" t="s">
        <v>112</v>
      </c>
      <c r="W1394" s="38"/>
      <c r="X1394" s="137">
        <v>-44.849999999999994</v>
      </c>
      <c r="Y1394" s="138">
        <v>45108</v>
      </c>
      <c r="Z1394" s="179">
        <v>10</v>
      </c>
      <c r="AA1394" s="139">
        <v>2023</v>
      </c>
      <c r="AB1394" s="131"/>
      <c r="AC1394" s="38"/>
      <c r="AD1394" s="140">
        <v>-448.62</v>
      </c>
      <c r="AE1394" s="141">
        <v>-403.77</v>
      </c>
      <c r="AF1394" s="141">
        <v>-358.91999999999996</v>
      </c>
      <c r="AG1394" s="141">
        <v>-314.06999999999994</v>
      </c>
      <c r="AH1394" s="141">
        <v>-269.21999999999991</v>
      </c>
      <c r="AI1394" s="141">
        <v>-224.36999999999992</v>
      </c>
      <c r="AJ1394" s="141">
        <v>-179.51999999999992</v>
      </c>
      <c r="AK1394" s="141">
        <v>-134.66999999999993</v>
      </c>
      <c r="AL1394" s="141">
        <v>-89.819999999999936</v>
      </c>
      <c r="AM1394" s="141">
        <v>-44.969999999999942</v>
      </c>
      <c r="AN1394" s="141">
        <v>-0.1199999999999477</v>
      </c>
      <c r="AO1394" s="141">
        <v>0</v>
      </c>
      <c r="AP1394" s="141">
        <v>0</v>
      </c>
      <c r="AQ1394" s="141">
        <v>0</v>
      </c>
      <c r="AR1394" s="141">
        <v>0</v>
      </c>
      <c r="AS1394" s="141">
        <v>0</v>
      </c>
      <c r="AT1394" s="141">
        <v>0</v>
      </c>
      <c r="AU1394" s="141">
        <v>0</v>
      </c>
      <c r="AV1394" s="141">
        <v>0</v>
      </c>
      <c r="AW1394" s="141">
        <v>0</v>
      </c>
      <c r="AX1394" s="141">
        <v>0</v>
      </c>
      <c r="AY1394" s="141">
        <v>0</v>
      </c>
      <c r="AZ1394" s="141">
        <v>0</v>
      </c>
      <c r="BA1394" s="141">
        <v>0</v>
      </c>
      <c r="BB1394" s="141">
        <v>0</v>
      </c>
      <c r="BC1394" s="141">
        <v>0</v>
      </c>
      <c r="BD1394" s="141">
        <v>0</v>
      </c>
      <c r="BE1394" s="141">
        <v>0</v>
      </c>
      <c r="BF1394" s="141">
        <v>0</v>
      </c>
      <c r="BG1394" s="141">
        <v>0</v>
      </c>
      <c r="BH1394" s="141">
        <v>0</v>
      </c>
      <c r="BI1394" s="141">
        <v>0</v>
      </c>
      <c r="BJ1394" s="141">
        <v>0</v>
      </c>
      <c r="BK1394" s="141">
        <v>0</v>
      </c>
      <c r="BL1394" s="141">
        <v>0</v>
      </c>
      <c r="BM1394" s="141">
        <v>0</v>
      </c>
      <c r="BN1394" s="141">
        <v>0</v>
      </c>
      <c r="BO1394" s="141">
        <v>0</v>
      </c>
      <c r="BP1394" s="141">
        <v>0</v>
      </c>
    </row>
    <row r="1395" spans="4:68">
      <c r="D1395" s="174" t="s">
        <v>6708</v>
      </c>
      <c r="E1395" s="176">
        <v>-1192</v>
      </c>
      <c r="F1395" s="174" t="s">
        <v>3409</v>
      </c>
      <c r="G1395" s="174" t="s">
        <v>6709</v>
      </c>
      <c r="H1395" s="174" t="s">
        <v>177</v>
      </c>
      <c r="I1395" s="174" t="s">
        <v>3098</v>
      </c>
      <c r="J1395" s="174" t="s">
        <v>6710</v>
      </c>
      <c r="K1395" s="174"/>
      <c r="L1395" s="174" t="s">
        <v>6062</v>
      </c>
      <c r="M1395" s="174" t="s">
        <v>6122</v>
      </c>
      <c r="N1395" s="176">
        <v>960</v>
      </c>
      <c r="O1395" s="174" t="s">
        <v>3407</v>
      </c>
      <c r="P1395" s="177">
        <v>15888</v>
      </c>
      <c r="Q1395" s="176">
        <v>840</v>
      </c>
      <c r="R1395" s="175">
        <v>-1042.96</v>
      </c>
      <c r="S1395" s="175">
        <v>-149.04</v>
      </c>
      <c r="T1395" s="178">
        <v>0</v>
      </c>
      <c r="U1395" s="96">
        <v>2</v>
      </c>
      <c r="V1395" s="38" t="s">
        <v>112</v>
      </c>
      <c r="W1395" s="38"/>
      <c r="X1395" s="137">
        <v>-14.9</v>
      </c>
      <c r="Y1395" s="138">
        <v>45108</v>
      </c>
      <c r="Z1395" s="179">
        <v>10</v>
      </c>
      <c r="AA1395" s="139">
        <v>2023</v>
      </c>
      <c r="AB1395" s="131"/>
      <c r="AC1395" s="38"/>
      <c r="AD1395" s="140">
        <v>-149.04</v>
      </c>
      <c r="AE1395" s="141">
        <v>-134.13999999999999</v>
      </c>
      <c r="AF1395" s="141">
        <v>-119.23999999999998</v>
      </c>
      <c r="AG1395" s="141">
        <v>-104.33999999999997</v>
      </c>
      <c r="AH1395" s="141">
        <v>-89.439999999999969</v>
      </c>
      <c r="AI1395" s="141">
        <v>-74.539999999999964</v>
      </c>
      <c r="AJ1395" s="141">
        <v>-59.639999999999965</v>
      </c>
      <c r="AK1395" s="141">
        <v>-44.739999999999966</v>
      </c>
      <c r="AL1395" s="141">
        <v>-29.839999999999968</v>
      </c>
      <c r="AM1395" s="141">
        <v>-14.939999999999968</v>
      </c>
      <c r="AN1395" s="141">
        <v>-3.9999999999967173E-2</v>
      </c>
      <c r="AO1395" s="141">
        <v>0</v>
      </c>
      <c r="AP1395" s="141">
        <v>0</v>
      </c>
      <c r="AQ1395" s="141">
        <v>0</v>
      </c>
      <c r="AR1395" s="141">
        <v>0</v>
      </c>
      <c r="AS1395" s="141">
        <v>0</v>
      </c>
      <c r="AT1395" s="141">
        <v>0</v>
      </c>
      <c r="AU1395" s="141">
        <v>0</v>
      </c>
      <c r="AV1395" s="141">
        <v>0</v>
      </c>
      <c r="AW1395" s="141">
        <v>0</v>
      </c>
      <c r="AX1395" s="141">
        <v>0</v>
      </c>
      <c r="AY1395" s="141">
        <v>0</v>
      </c>
      <c r="AZ1395" s="141">
        <v>0</v>
      </c>
      <c r="BA1395" s="141">
        <v>0</v>
      </c>
      <c r="BB1395" s="141">
        <v>0</v>
      </c>
      <c r="BC1395" s="141">
        <v>0</v>
      </c>
      <c r="BD1395" s="141">
        <v>0</v>
      </c>
      <c r="BE1395" s="141">
        <v>0</v>
      </c>
      <c r="BF1395" s="141">
        <v>0</v>
      </c>
      <c r="BG1395" s="141">
        <v>0</v>
      </c>
      <c r="BH1395" s="141">
        <v>0</v>
      </c>
      <c r="BI1395" s="141">
        <v>0</v>
      </c>
      <c r="BJ1395" s="141">
        <v>0</v>
      </c>
      <c r="BK1395" s="141">
        <v>0</v>
      </c>
      <c r="BL1395" s="141">
        <v>0</v>
      </c>
      <c r="BM1395" s="141">
        <v>0</v>
      </c>
      <c r="BN1395" s="141">
        <v>0</v>
      </c>
      <c r="BO1395" s="141">
        <v>0</v>
      </c>
      <c r="BP1395" s="141">
        <v>0</v>
      </c>
    </row>
    <row r="1396" spans="4:68">
      <c r="D1396" s="174" t="s">
        <v>6711</v>
      </c>
      <c r="E1396" s="176">
        <v>-5894</v>
      </c>
      <c r="F1396" s="174" t="s">
        <v>3409</v>
      </c>
      <c r="G1396" s="174" t="s">
        <v>6712</v>
      </c>
      <c r="H1396" s="174" t="s">
        <v>177</v>
      </c>
      <c r="I1396" s="174" t="s">
        <v>3098</v>
      </c>
      <c r="J1396" s="174" t="s">
        <v>6713</v>
      </c>
      <c r="K1396" s="174"/>
      <c r="L1396" s="174" t="s">
        <v>6062</v>
      </c>
      <c r="M1396" s="174" t="s">
        <v>6176</v>
      </c>
      <c r="N1396" s="176">
        <v>960</v>
      </c>
      <c r="O1396" s="174" t="s">
        <v>3407</v>
      </c>
      <c r="P1396" s="177">
        <v>15888</v>
      </c>
      <c r="Q1396" s="176">
        <v>840</v>
      </c>
      <c r="R1396" s="175">
        <v>-5156.9799999999996</v>
      </c>
      <c r="S1396" s="175">
        <v>-737.02</v>
      </c>
      <c r="T1396" s="178">
        <v>0</v>
      </c>
      <c r="U1396" s="96">
        <v>2</v>
      </c>
      <c r="V1396" s="38" t="s">
        <v>112</v>
      </c>
      <c r="W1396" s="38"/>
      <c r="X1396" s="137">
        <v>-73.674999999999997</v>
      </c>
      <c r="Y1396" s="138">
        <v>45108</v>
      </c>
      <c r="Z1396" s="179">
        <v>10</v>
      </c>
      <c r="AA1396" s="139">
        <v>2023</v>
      </c>
      <c r="AB1396" s="131"/>
      <c r="AC1396" s="38"/>
      <c r="AD1396" s="140">
        <v>-737.02</v>
      </c>
      <c r="AE1396" s="141">
        <v>-663.34500000000003</v>
      </c>
      <c r="AF1396" s="141">
        <v>-589.67000000000007</v>
      </c>
      <c r="AG1396" s="141">
        <v>-515.99500000000012</v>
      </c>
      <c r="AH1396" s="141">
        <v>-442.32000000000011</v>
      </c>
      <c r="AI1396" s="141">
        <v>-368.6450000000001</v>
      </c>
      <c r="AJ1396" s="141">
        <v>-294.97000000000008</v>
      </c>
      <c r="AK1396" s="141">
        <v>-221.29500000000007</v>
      </c>
      <c r="AL1396" s="141">
        <v>-147.62000000000006</v>
      </c>
      <c r="AM1396" s="141">
        <v>-73.945000000000064</v>
      </c>
      <c r="AN1396" s="141">
        <v>-0.27000000000006708</v>
      </c>
      <c r="AO1396" s="141">
        <v>0</v>
      </c>
      <c r="AP1396" s="141">
        <v>0</v>
      </c>
      <c r="AQ1396" s="141">
        <v>0</v>
      </c>
      <c r="AR1396" s="141">
        <v>0</v>
      </c>
      <c r="AS1396" s="141">
        <v>0</v>
      </c>
      <c r="AT1396" s="141">
        <v>0</v>
      </c>
      <c r="AU1396" s="141">
        <v>0</v>
      </c>
      <c r="AV1396" s="141">
        <v>0</v>
      </c>
      <c r="AW1396" s="141">
        <v>0</v>
      </c>
      <c r="AX1396" s="141">
        <v>0</v>
      </c>
      <c r="AY1396" s="141">
        <v>0</v>
      </c>
      <c r="AZ1396" s="141">
        <v>0</v>
      </c>
      <c r="BA1396" s="141">
        <v>0</v>
      </c>
      <c r="BB1396" s="141">
        <v>0</v>
      </c>
      <c r="BC1396" s="141">
        <v>0</v>
      </c>
      <c r="BD1396" s="141">
        <v>0</v>
      </c>
      <c r="BE1396" s="141">
        <v>0</v>
      </c>
      <c r="BF1396" s="141">
        <v>0</v>
      </c>
      <c r="BG1396" s="141">
        <v>0</v>
      </c>
      <c r="BH1396" s="141">
        <v>0</v>
      </c>
      <c r="BI1396" s="141">
        <v>0</v>
      </c>
      <c r="BJ1396" s="141">
        <v>0</v>
      </c>
      <c r="BK1396" s="141">
        <v>0</v>
      </c>
      <c r="BL1396" s="141">
        <v>0</v>
      </c>
      <c r="BM1396" s="141">
        <v>0</v>
      </c>
      <c r="BN1396" s="141">
        <v>0</v>
      </c>
      <c r="BO1396" s="141">
        <v>0</v>
      </c>
      <c r="BP1396" s="141">
        <v>0</v>
      </c>
    </row>
    <row r="1397" spans="4:68">
      <c r="D1397" s="174" t="s">
        <v>6714</v>
      </c>
      <c r="E1397" s="175">
        <v>-1529.6</v>
      </c>
      <c r="F1397" s="174" t="s">
        <v>3409</v>
      </c>
      <c r="G1397" s="174" t="s">
        <v>6715</v>
      </c>
      <c r="H1397" s="174" t="s">
        <v>177</v>
      </c>
      <c r="I1397" s="174" t="s">
        <v>3098</v>
      </c>
      <c r="J1397" s="174" t="s">
        <v>6716</v>
      </c>
      <c r="K1397" s="174"/>
      <c r="L1397" s="174" t="s">
        <v>6062</v>
      </c>
      <c r="M1397" s="174" t="s">
        <v>6118</v>
      </c>
      <c r="N1397" s="176">
        <v>960</v>
      </c>
      <c r="O1397" s="174" t="s">
        <v>3407</v>
      </c>
      <c r="P1397" s="177">
        <v>16619</v>
      </c>
      <c r="Q1397" s="176">
        <v>816</v>
      </c>
      <c r="R1397" s="175">
        <v>-1300.0999999999999</v>
      </c>
      <c r="S1397" s="175">
        <v>-229.5</v>
      </c>
      <c r="T1397" s="178">
        <v>0</v>
      </c>
      <c r="U1397" s="96">
        <v>2</v>
      </c>
      <c r="V1397" s="38" t="s">
        <v>112</v>
      </c>
      <c r="W1397" s="38"/>
      <c r="X1397" s="137">
        <v>-19.119999999999997</v>
      </c>
      <c r="Y1397" s="138">
        <v>45839</v>
      </c>
      <c r="Z1397" s="179">
        <v>12</v>
      </c>
      <c r="AA1397" s="139">
        <v>2025</v>
      </c>
      <c r="AB1397" s="131"/>
      <c r="AC1397" s="38"/>
      <c r="AD1397" s="140">
        <v>-229.5</v>
      </c>
      <c r="AE1397" s="141">
        <v>-210.38</v>
      </c>
      <c r="AF1397" s="141">
        <v>-191.26</v>
      </c>
      <c r="AG1397" s="141">
        <v>-172.14</v>
      </c>
      <c r="AH1397" s="141">
        <v>-153.01999999999998</v>
      </c>
      <c r="AI1397" s="141">
        <v>-133.89999999999998</v>
      </c>
      <c r="AJ1397" s="141">
        <v>-114.77999999999997</v>
      </c>
      <c r="AK1397" s="141">
        <v>-95.659999999999968</v>
      </c>
      <c r="AL1397" s="141">
        <v>-76.539999999999964</v>
      </c>
      <c r="AM1397" s="141">
        <v>-57.419999999999966</v>
      </c>
      <c r="AN1397" s="141">
        <v>-38.299999999999969</v>
      </c>
      <c r="AO1397" s="141">
        <v>-19.179999999999971</v>
      </c>
      <c r="AP1397" s="141">
        <v>-5.9999999999973852E-2</v>
      </c>
      <c r="AQ1397" s="141">
        <v>0</v>
      </c>
      <c r="AR1397" s="141">
        <v>0</v>
      </c>
      <c r="AS1397" s="141">
        <v>0</v>
      </c>
      <c r="AT1397" s="141">
        <v>0</v>
      </c>
      <c r="AU1397" s="141">
        <v>0</v>
      </c>
      <c r="AV1397" s="141">
        <v>0</v>
      </c>
      <c r="AW1397" s="141">
        <v>0</v>
      </c>
      <c r="AX1397" s="141">
        <v>0</v>
      </c>
      <c r="AY1397" s="141">
        <v>0</v>
      </c>
      <c r="AZ1397" s="141">
        <v>0</v>
      </c>
      <c r="BA1397" s="141">
        <v>0</v>
      </c>
      <c r="BB1397" s="141">
        <v>0</v>
      </c>
      <c r="BC1397" s="141">
        <v>0</v>
      </c>
      <c r="BD1397" s="141">
        <v>0</v>
      </c>
      <c r="BE1397" s="141">
        <v>0</v>
      </c>
      <c r="BF1397" s="141">
        <v>0</v>
      </c>
      <c r="BG1397" s="141">
        <v>0</v>
      </c>
      <c r="BH1397" s="141">
        <v>0</v>
      </c>
      <c r="BI1397" s="141">
        <v>0</v>
      </c>
      <c r="BJ1397" s="141">
        <v>0</v>
      </c>
      <c r="BK1397" s="141">
        <v>0</v>
      </c>
      <c r="BL1397" s="141">
        <v>0</v>
      </c>
      <c r="BM1397" s="141">
        <v>0</v>
      </c>
      <c r="BN1397" s="141">
        <v>0</v>
      </c>
      <c r="BO1397" s="141">
        <v>0</v>
      </c>
      <c r="BP1397" s="141">
        <v>0</v>
      </c>
    </row>
    <row r="1398" spans="4:68">
      <c r="D1398" s="174" t="s">
        <v>6717</v>
      </c>
      <c r="E1398" s="175">
        <v>-1529.6</v>
      </c>
      <c r="F1398" s="174" t="s">
        <v>3409</v>
      </c>
      <c r="G1398" s="174" t="s">
        <v>6715</v>
      </c>
      <c r="H1398" s="174" t="s">
        <v>177</v>
      </c>
      <c r="I1398" s="174" t="s">
        <v>3098</v>
      </c>
      <c r="J1398" s="174" t="s">
        <v>6716</v>
      </c>
      <c r="K1398" s="174"/>
      <c r="L1398" s="174" t="s">
        <v>6062</v>
      </c>
      <c r="M1398" s="174" t="s">
        <v>6122</v>
      </c>
      <c r="N1398" s="176">
        <v>960</v>
      </c>
      <c r="O1398" s="174" t="s">
        <v>3407</v>
      </c>
      <c r="P1398" s="177">
        <v>15888</v>
      </c>
      <c r="Q1398" s="176">
        <v>840</v>
      </c>
      <c r="R1398" s="175">
        <v>-1338.34</v>
      </c>
      <c r="S1398" s="175">
        <v>-191.26</v>
      </c>
      <c r="T1398" s="178">
        <v>0</v>
      </c>
      <c r="U1398" s="96">
        <v>2</v>
      </c>
      <c r="V1398" s="38" t="s">
        <v>112</v>
      </c>
      <c r="W1398" s="38"/>
      <c r="X1398" s="137">
        <v>-19.119999999999997</v>
      </c>
      <c r="Y1398" s="138">
        <v>45108</v>
      </c>
      <c r="Z1398" s="179">
        <v>10</v>
      </c>
      <c r="AA1398" s="139">
        <v>2023</v>
      </c>
      <c r="AB1398" s="131"/>
      <c r="AC1398" s="38"/>
      <c r="AD1398" s="140">
        <v>-191.26</v>
      </c>
      <c r="AE1398" s="141">
        <v>-172.14</v>
      </c>
      <c r="AF1398" s="141">
        <v>-153.01999999999998</v>
      </c>
      <c r="AG1398" s="141">
        <v>-133.89999999999998</v>
      </c>
      <c r="AH1398" s="141">
        <v>-114.77999999999997</v>
      </c>
      <c r="AI1398" s="141">
        <v>-95.659999999999968</v>
      </c>
      <c r="AJ1398" s="141">
        <v>-76.539999999999964</v>
      </c>
      <c r="AK1398" s="141">
        <v>-57.419999999999966</v>
      </c>
      <c r="AL1398" s="141">
        <v>-38.299999999999969</v>
      </c>
      <c r="AM1398" s="141">
        <v>-19.179999999999971</v>
      </c>
      <c r="AN1398" s="141">
        <v>-5.9999999999973852E-2</v>
      </c>
      <c r="AO1398" s="141">
        <v>0</v>
      </c>
      <c r="AP1398" s="141">
        <v>0</v>
      </c>
      <c r="AQ1398" s="141">
        <v>0</v>
      </c>
      <c r="AR1398" s="141">
        <v>0</v>
      </c>
      <c r="AS1398" s="141">
        <v>0</v>
      </c>
      <c r="AT1398" s="141">
        <v>0</v>
      </c>
      <c r="AU1398" s="141">
        <v>0</v>
      </c>
      <c r="AV1398" s="141">
        <v>0</v>
      </c>
      <c r="AW1398" s="141">
        <v>0</v>
      </c>
      <c r="AX1398" s="141">
        <v>0</v>
      </c>
      <c r="AY1398" s="141">
        <v>0</v>
      </c>
      <c r="AZ1398" s="141">
        <v>0</v>
      </c>
      <c r="BA1398" s="141">
        <v>0</v>
      </c>
      <c r="BB1398" s="141">
        <v>0</v>
      </c>
      <c r="BC1398" s="141">
        <v>0</v>
      </c>
      <c r="BD1398" s="141">
        <v>0</v>
      </c>
      <c r="BE1398" s="141">
        <v>0</v>
      </c>
      <c r="BF1398" s="141">
        <v>0</v>
      </c>
      <c r="BG1398" s="141">
        <v>0</v>
      </c>
      <c r="BH1398" s="141">
        <v>0</v>
      </c>
      <c r="BI1398" s="141">
        <v>0</v>
      </c>
      <c r="BJ1398" s="141">
        <v>0</v>
      </c>
      <c r="BK1398" s="141">
        <v>0</v>
      </c>
      <c r="BL1398" s="141">
        <v>0</v>
      </c>
      <c r="BM1398" s="141">
        <v>0</v>
      </c>
      <c r="BN1398" s="141">
        <v>0</v>
      </c>
      <c r="BO1398" s="141">
        <v>0</v>
      </c>
      <c r="BP1398" s="141">
        <v>0</v>
      </c>
    </row>
    <row r="1399" spans="4:68">
      <c r="D1399" s="174" t="s">
        <v>6718</v>
      </c>
      <c r="E1399" s="175">
        <v>-1529.6</v>
      </c>
      <c r="F1399" s="174" t="s">
        <v>3409</v>
      </c>
      <c r="G1399" s="174" t="s">
        <v>6715</v>
      </c>
      <c r="H1399" s="174" t="s">
        <v>177</v>
      </c>
      <c r="I1399" s="174" t="s">
        <v>3098</v>
      </c>
      <c r="J1399" s="174" t="s">
        <v>6716</v>
      </c>
      <c r="K1399" s="174"/>
      <c r="L1399" s="174" t="s">
        <v>6062</v>
      </c>
      <c r="M1399" s="174" t="s">
        <v>6140</v>
      </c>
      <c r="N1399" s="176">
        <v>960</v>
      </c>
      <c r="O1399" s="174" t="s">
        <v>3407</v>
      </c>
      <c r="P1399" s="177">
        <v>16619</v>
      </c>
      <c r="Q1399" s="176">
        <v>816</v>
      </c>
      <c r="R1399" s="175">
        <v>-1300.0999999999999</v>
      </c>
      <c r="S1399" s="175">
        <v>-229.5</v>
      </c>
      <c r="T1399" s="178">
        <v>0</v>
      </c>
      <c r="U1399" s="96">
        <v>2</v>
      </c>
      <c r="V1399" s="38" t="s">
        <v>112</v>
      </c>
      <c r="W1399" s="38"/>
      <c r="X1399" s="137">
        <v>-19.119999999999997</v>
      </c>
      <c r="Y1399" s="138">
        <v>45839</v>
      </c>
      <c r="Z1399" s="179">
        <v>12</v>
      </c>
      <c r="AA1399" s="139">
        <v>2025</v>
      </c>
      <c r="AB1399" s="131"/>
      <c r="AC1399" s="38"/>
      <c r="AD1399" s="140">
        <v>-229.5</v>
      </c>
      <c r="AE1399" s="141">
        <v>-210.38</v>
      </c>
      <c r="AF1399" s="141">
        <v>-191.26</v>
      </c>
      <c r="AG1399" s="141">
        <v>-172.14</v>
      </c>
      <c r="AH1399" s="141">
        <v>-153.01999999999998</v>
      </c>
      <c r="AI1399" s="141">
        <v>-133.89999999999998</v>
      </c>
      <c r="AJ1399" s="141">
        <v>-114.77999999999997</v>
      </c>
      <c r="AK1399" s="141">
        <v>-95.659999999999968</v>
      </c>
      <c r="AL1399" s="141">
        <v>-76.539999999999964</v>
      </c>
      <c r="AM1399" s="141">
        <v>-57.419999999999966</v>
      </c>
      <c r="AN1399" s="141">
        <v>-38.299999999999969</v>
      </c>
      <c r="AO1399" s="141">
        <v>-19.179999999999971</v>
      </c>
      <c r="AP1399" s="141">
        <v>-5.9999999999973852E-2</v>
      </c>
      <c r="AQ1399" s="141">
        <v>0</v>
      </c>
      <c r="AR1399" s="141">
        <v>0</v>
      </c>
      <c r="AS1399" s="141">
        <v>0</v>
      </c>
      <c r="AT1399" s="141">
        <v>0</v>
      </c>
      <c r="AU1399" s="141">
        <v>0</v>
      </c>
      <c r="AV1399" s="141">
        <v>0</v>
      </c>
      <c r="AW1399" s="141">
        <v>0</v>
      </c>
      <c r="AX1399" s="141">
        <v>0</v>
      </c>
      <c r="AY1399" s="141">
        <v>0</v>
      </c>
      <c r="AZ1399" s="141">
        <v>0</v>
      </c>
      <c r="BA1399" s="141">
        <v>0</v>
      </c>
      <c r="BB1399" s="141">
        <v>0</v>
      </c>
      <c r="BC1399" s="141">
        <v>0</v>
      </c>
      <c r="BD1399" s="141">
        <v>0</v>
      </c>
      <c r="BE1399" s="141">
        <v>0</v>
      </c>
      <c r="BF1399" s="141">
        <v>0</v>
      </c>
      <c r="BG1399" s="141">
        <v>0</v>
      </c>
      <c r="BH1399" s="141">
        <v>0</v>
      </c>
      <c r="BI1399" s="141">
        <v>0</v>
      </c>
      <c r="BJ1399" s="141">
        <v>0</v>
      </c>
      <c r="BK1399" s="141">
        <v>0</v>
      </c>
      <c r="BL1399" s="141">
        <v>0</v>
      </c>
      <c r="BM1399" s="141">
        <v>0</v>
      </c>
      <c r="BN1399" s="141">
        <v>0</v>
      </c>
      <c r="BO1399" s="141">
        <v>0</v>
      </c>
      <c r="BP1399" s="141">
        <v>0</v>
      </c>
    </row>
    <row r="1400" spans="4:68">
      <c r="D1400" s="174" t="s">
        <v>6719</v>
      </c>
      <c r="E1400" s="175">
        <v>-1529.6</v>
      </c>
      <c r="F1400" s="174" t="s">
        <v>3409</v>
      </c>
      <c r="G1400" s="174" t="s">
        <v>6715</v>
      </c>
      <c r="H1400" s="174" t="s">
        <v>177</v>
      </c>
      <c r="I1400" s="174" t="s">
        <v>3098</v>
      </c>
      <c r="J1400" s="174" t="s">
        <v>6716</v>
      </c>
      <c r="K1400" s="174"/>
      <c r="L1400" s="174" t="s">
        <v>6062</v>
      </c>
      <c r="M1400" s="174" t="s">
        <v>6176</v>
      </c>
      <c r="N1400" s="176">
        <v>960</v>
      </c>
      <c r="O1400" s="174" t="s">
        <v>3407</v>
      </c>
      <c r="P1400" s="177">
        <v>15888</v>
      </c>
      <c r="Q1400" s="176">
        <v>840</v>
      </c>
      <c r="R1400" s="175">
        <v>-1338.34</v>
      </c>
      <c r="S1400" s="175">
        <v>-191.26</v>
      </c>
      <c r="T1400" s="178">
        <v>0</v>
      </c>
      <c r="U1400" s="96">
        <v>2</v>
      </c>
      <c r="V1400" s="38" t="s">
        <v>112</v>
      </c>
      <c r="W1400" s="38"/>
      <c r="X1400" s="137">
        <v>-19.119999999999997</v>
      </c>
      <c r="Y1400" s="138">
        <v>45108</v>
      </c>
      <c r="Z1400" s="179">
        <v>10</v>
      </c>
      <c r="AA1400" s="139">
        <v>2023</v>
      </c>
      <c r="AB1400" s="131"/>
      <c r="AC1400" s="38"/>
      <c r="AD1400" s="140">
        <v>-191.26</v>
      </c>
      <c r="AE1400" s="141">
        <v>-172.14</v>
      </c>
      <c r="AF1400" s="141">
        <v>-153.01999999999998</v>
      </c>
      <c r="AG1400" s="141">
        <v>-133.89999999999998</v>
      </c>
      <c r="AH1400" s="141">
        <v>-114.77999999999997</v>
      </c>
      <c r="AI1400" s="141">
        <v>-95.659999999999968</v>
      </c>
      <c r="AJ1400" s="141">
        <v>-76.539999999999964</v>
      </c>
      <c r="AK1400" s="141">
        <v>-57.419999999999966</v>
      </c>
      <c r="AL1400" s="141">
        <v>-38.299999999999969</v>
      </c>
      <c r="AM1400" s="141">
        <v>-19.179999999999971</v>
      </c>
      <c r="AN1400" s="141">
        <v>-5.9999999999973852E-2</v>
      </c>
      <c r="AO1400" s="141">
        <v>0</v>
      </c>
      <c r="AP1400" s="141">
        <v>0</v>
      </c>
      <c r="AQ1400" s="141">
        <v>0</v>
      </c>
      <c r="AR1400" s="141">
        <v>0</v>
      </c>
      <c r="AS1400" s="141">
        <v>0</v>
      </c>
      <c r="AT1400" s="141">
        <v>0</v>
      </c>
      <c r="AU1400" s="141">
        <v>0</v>
      </c>
      <c r="AV1400" s="141">
        <v>0</v>
      </c>
      <c r="AW1400" s="141">
        <v>0</v>
      </c>
      <c r="AX1400" s="141">
        <v>0</v>
      </c>
      <c r="AY1400" s="141">
        <v>0</v>
      </c>
      <c r="AZ1400" s="141">
        <v>0</v>
      </c>
      <c r="BA1400" s="141">
        <v>0</v>
      </c>
      <c r="BB1400" s="141">
        <v>0</v>
      </c>
      <c r="BC1400" s="141">
        <v>0</v>
      </c>
      <c r="BD1400" s="141">
        <v>0</v>
      </c>
      <c r="BE1400" s="141">
        <v>0</v>
      </c>
      <c r="BF1400" s="141">
        <v>0</v>
      </c>
      <c r="BG1400" s="141">
        <v>0</v>
      </c>
      <c r="BH1400" s="141">
        <v>0</v>
      </c>
      <c r="BI1400" s="141">
        <v>0</v>
      </c>
      <c r="BJ1400" s="141">
        <v>0</v>
      </c>
      <c r="BK1400" s="141">
        <v>0</v>
      </c>
      <c r="BL1400" s="141">
        <v>0</v>
      </c>
      <c r="BM1400" s="141">
        <v>0</v>
      </c>
      <c r="BN1400" s="141">
        <v>0</v>
      </c>
      <c r="BO1400" s="141">
        <v>0</v>
      </c>
      <c r="BP1400" s="141">
        <v>0</v>
      </c>
    </row>
    <row r="1401" spans="4:68">
      <c r="D1401" s="174" t="s">
        <v>6720</v>
      </c>
      <c r="E1401" s="175">
        <v>-1529.6</v>
      </c>
      <c r="F1401" s="174" t="s">
        <v>3409</v>
      </c>
      <c r="G1401" s="174" t="s">
        <v>6715</v>
      </c>
      <c r="H1401" s="174" t="s">
        <v>177</v>
      </c>
      <c r="I1401" s="174" t="s">
        <v>3098</v>
      </c>
      <c r="J1401" s="174" t="s">
        <v>6716</v>
      </c>
      <c r="K1401" s="174"/>
      <c r="L1401" s="174" t="s">
        <v>6062</v>
      </c>
      <c r="M1401" s="174" t="s">
        <v>6157</v>
      </c>
      <c r="N1401" s="176">
        <v>960</v>
      </c>
      <c r="O1401" s="174" t="s">
        <v>3407</v>
      </c>
      <c r="P1401" s="177">
        <v>15888</v>
      </c>
      <c r="Q1401" s="176">
        <v>840</v>
      </c>
      <c r="R1401" s="175">
        <v>-1338.34</v>
      </c>
      <c r="S1401" s="175">
        <v>-191.26</v>
      </c>
      <c r="T1401" s="178">
        <v>0</v>
      </c>
      <c r="U1401" s="96">
        <v>2</v>
      </c>
      <c r="V1401" s="38" t="s">
        <v>112</v>
      </c>
      <c r="W1401" s="38"/>
      <c r="X1401" s="137">
        <v>-19.119999999999997</v>
      </c>
      <c r="Y1401" s="138">
        <v>45108</v>
      </c>
      <c r="Z1401" s="179">
        <v>10</v>
      </c>
      <c r="AA1401" s="139">
        <v>2023</v>
      </c>
      <c r="AB1401" s="131"/>
      <c r="AC1401" s="38"/>
      <c r="AD1401" s="140">
        <v>-191.26</v>
      </c>
      <c r="AE1401" s="141">
        <v>-172.14</v>
      </c>
      <c r="AF1401" s="141">
        <v>-153.01999999999998</v>
      </c>
      <c r="AG1401" s="141">
        <v>-133.89999999999998</v>
      </c>
      <c r="AH1401" s="141">
        <v>-114.77999999999997</v>
      </c>
      <c r="AI1401" s="141">
        <v>-95.659999999999968</v>
      </c>
      <c r="AJ1401" s="141">
        <v>-76.539999999999964</v>
      </c>
      <c r="AK1401" s="141">
        <v>-57.419999999999966</v>
      </c>
      <c r="AL1401" s="141">
        <v>-38.299999999999969</v>
      </c>
      <c r="AM1401" s="141">
        <v>-19.179999999999971</v>
      </c>
      <c r="AN1401" s="141">
        <v>-5.9999999999973852E-2</v>
      </c>
      <c r="AO1401" s="141">
        <v>0</v>
      </c>
      <c r="AP1401" s="141">
        <v>0</v>
      </c>
      <c r="AQ1401" s="141">
        <v>0</v>
      </c>
      <c r="AR1401" s="141">
        <v>0</v>
      </c>
      <c r="AS1401" s="141">
        <v>0</v>
      </c>
      <c r="AT1401" s="141">
        <v>0</v>
      </c>
      <c r="AU1401" s="141">
        <v>0</v>
      </c>
      <c r="AV1401" s="141">
        <v>0</v>
      </c>
      <c r="AW1401" s="141">
        <v>0</v>
      </c>
      <c r="AX1401" s="141">
        <v>0</v>
      </c>
      <c r="AY1401" s="141">
        <v>0</v>
      </c>
      <c r="AZ1401" s="141">
        <v>0</v>
      </c>
      <c r="BA1401" s="141">
        <v>0</v>
      </c>
      <c r="BB1401" s="141">
        <v>0</v>
      </c>
      <c r="BC1401" s="141">
        <v>0</v>
      </c>
      <c r="BD1401" s="141">
        <v>0</v>
      </c>
      <c r="BE1401" s="141">
        <v>0</v>
      </c>
      <c r="BF1401" s="141">
        <v>0</v>
      </c>
      <c r="BG1401" s="141">
        <v>0</v>
      </c>
      <c r="BH1401" s="141">
        <v>0</v>
      </c>
      <c r="BI1401" s="141">
        <v>0</v>
      </c>
      <c r="BJ1401" s="141">
        <v>0</v>
      </c>
      <c r="BK1401" s="141">
        <v>0</v>
      </c>
      <c r="BL1401" s="141">
        <v>0</v>
      </c>
      <c r="BM1401" s="141">
        <v>0</v>
      </c>
      <c r="BN1401" s="141">
        <v>0</v>
      </c>
      <c r="BO1401" s="141">
        <v>0</v>
      </c>
      <c r="BP1401" s="141">
        <v>0</v>
      </c>
    </row>
    <row r="1402" spans="4:68">
      <c r="D1402" s="174" t="s">
        <v>6721</v>
      </c>
      <c r="E1402" s="176">
        <v>-11944</v>
      </c>
      <c r="F1402" s="174" t="s">
        <v>3409</v>
      </c>
      <c r="G1402" s="174" t="s">
        <v>6722</v>
      </c>
      <c r="H1402" s="174" t="s">
        <v>177</v>
      </c>
      <c r="I1402" s="174" t="s">
        <v>3098</v>
      </c>
      <c r="J1402" s="174" t="s">
        <v>6723</v>
      </c>
      <c r="K1402" s="174"/>
      <c r="L1402" s="174" t="s">
        <v>3509</v>
      </c>
      <c r="M1402" s="174" t="s">
        <v>6122</v>
      </c>
      <c r="N1402" s="176">
        <v>960</v>
      </c>
      <c r="O1402" s="174" t="s">
        <v>3407</v>
      </c>
      <c r="P1402" s="177">
        <v>15888</v>
      </c>
      <c r="Q1402" s="176">
        <v>840</v>
      </c>
      <c r="R1402" s="175">
        <v>-10450.58</v>
      </c>
      <c r="S1402" s="175">
        <v>-1493.42</v>
      </c>
      <c r="T1402" s="178">
        <v>0</v>
      </c>
      <c r="U1402" s="96">
        <v>2</v>
      </c>
      <c r="V1402" s="38" t="s">
        <v>112</v>
      </c>
      <c r="W1402" s="38"/>
      <c r="X1402" s="137">
        <v>-149.30000000000001</v>
      </c>
      <c r="Y1402" s="138">
        <v>45108</v>
      </c>
      <c r="Z1402" s="179">
        <v>10</v>
      </c>
      <c r="AA1402" s="139">
        <v>2023</v>
      </c>
      <c r="AB1402" s="131"/>
      <c r="AC1402" s="38"/>
      <c r="AD1402" s="140">
        <v>-1493.42</v>
      </c>
      <c r="AE1402" s="141">
        <v>-1344.1200000000001</v>
      </c>
      <c r="AF1402" s="141">
        <v>-1194.8200000000002</v>
      </c>
      <c r="AG1402" s="141">
        <v>-1045.5200000000002</v>
      </c>
      <c r="AH1402" s="141">
        <v>-896.22000000000025</v>
      </c>
      <c r="AI1402" s="141">
        <v>-746.9200000000003</v>
      </c>
      <c r="AJ1402" s="141">
        <v>-597.62000000000035</v>
      </c>
      <c r="AK1402" s="141">
        <v>-448.32000000000033</v>
      </c>
      <c r="AL1402" s="141">
        <v>-299.02000000000032</v>
      </c>
      <c r="AM1402" s="141">
        <v>-149.72000000000031</v>
      </c>
      <c r="AN1402" s="141">
        <v>-0.42000000000030013</v>
      </c>
      <c r="AO1402" s="141">
        <v>0</v>
      </c>
      <c r="AP1402" s="141">
        <v>0</v>
      </c>
      <c r="AQ1402" s="141">
        <v>0</v>
      </c>
      <c r="AR1402" s="141">
        <v>0</v>
      </c>
      <c r="AS1402" s="141">
        <v>0</v>
      </c>
      <c r="AT1402" s="141">
        <v>0</v>
      </c>
      <c r="AU1402" s="141">
        <v>0</v>
      </c>
      <c r="AV1402" s="141">
        <v>0</v>
      </c>
      <c r="AW1402" s="141">
        <v>0</v>
      </c>
      <c r="AX1402" s="141">
        <v>0</v>
      </c>
      <c r="AY1402" s="141">
        <v>0</v>
      </c>
      <c r="AZ1402" s="141">
        <v>0</v>
      </c>
      <c r="BA1402" s="141">
        <v>0</v>
      </c>
      <c r="BB1402" s="141">
        <v>0</v>
      </c>
      <c r="BC1402" s="141">
        <v>0</v>
      </c>
      <c r="BD1402" s="141">
        <v>0</v>
      </c>
      <c r="BE1402" s="141">
        <v>0</v>
      </c>
      <c r="BF1402" s="141">
        <v>0</v>
      </c>
      <c r="BG1402" s="141">
        <v>0</v>
      </c>
      <c r="BH1402" s="141">
        <v>0</v>
      </c>
      <c r="BI1402" s="141">
        <v>0</v>
      </c>
      <c r="BJ1402" s="141">
        <v>0</v>
      </c>
      <c r="BK1402" s="141">
        <v>0</v>
      </c>
      <c r="BL1402" s="141">
        <v>0</v>
      </c>
      <c r="BM1402" s="141">
        <v>0</v>
      </c>
      <c r="BN1402" s="141">
        <v>0</v>
      </c>
      <c r="BO1402" s="141">
        <v>0</v>
      </c>
      <c r="BP1402" s="141">
        <v>0</v>
      </c>
    </row>
    <row r="1403" spans="4:68">
      <c r="D1403" s="174" t="s">
        <v>6724</v>
      </c>
      <c r="E1403" s="176">
        <v>-7622</v>
      </c>
      <c r="F1403" s="174" t="s">
        <v>3409</v>
      </c>
      <c r="G1403" s="174" t="s">
        <v>6725</v>
      </c>
      <c r="H1403" s="174" t="s">
        <v>177</v>
      </c>
      <c r="I1403" s="174" t="s">
        <v>3098</v>
      </c>
      <c r="J1403" s="174" t="s">
        <v>6726</v>
      </c>
      <c r="K1403" s="174"/>
      <c r="L1403" s="174" t="s">
        <v>6062</v>
      </c>
      <c r="M1403" s="174" t="s">
        <v>6122</v>
      </c>
      <c r="N1403" s="176">
        <v>960</v>
      </c>
      <c r="O1403" s="174" t="s">
        <v>3407</v>
      </c>
      <c r="P1403" s="177">
        <v>15888</v>
      </c>
      <c r="Q1403" s="176">
        <v>840</v>
      </c>
      <c r="R1403" s="175">
        <v>-6668.92</v>
      </c>
      <c r="S1403" s="175">
        <v>-953.08</v>
      </c>
      <c r="T1403" s="178">
        <v>0</v>
      </c>
      <c r="U1403" s="96">
        <v>2</v>
      </c>
      <c r="V1403" s="38" t="s">
        <v>112</v>
      </c>
      <c r="W1403" s="38"/>
      <c r="X1403" s="137">
        <v>-95.275000000000006</v>
      </c>
      <c r="Y1403" s="138">
        <v>45108</v>
      </c>
      <c r="Z1403" s="179">
        <v>10</v>
      </c>
      <c r="AA1403" s="139">
        <v>2023</v>
      </c>
      <c r="AB1403" s="131"/>
      <c r="AC1403" s="38"/>
      <c r="AD1403" s="140">
        <v>-953.08</v>
      </c>
      <c r="AE1403" s="141">
        <v>-857.80500000000006</v>
      </c>
      <c r="AF1403" s="141">
        <v>-762.53000000000009</v>
      </c>
      <c r="AG1403" s="141">
        <v>-667.25500000000011</v>
      </c>
      <c r="AH1403" s="141">
        <v>-571.98000000000013</v>
      </c>
      <c r="AI1403" s="141">
        <v>-476.70500000000015</v>
      </c>
      <c r="AJ1403" s="141">
        <v>-381.43000000000018</v>
      </c>
      <c r="AK1403" s="141">
        <v>-286.1550000000002</v>
      </c>
      <c r="AL1403" s="141">
        <v>-190.88000000000019</v>
      </c>
      <c r="AM1403" s="141">
        <v>-95.605000000000189</v>
      </c>
      <c r="AN1403" s="141">
        <v>-0.33000000000018304</v>
      </c>
      <c r="AO1403" s="141">
        <v>0</v>
      </c>
      <c r="AP1403" s="141">
        <v>0</v>
      </c>
      <c r="AQ1403" s="141">
        <v>0</v>
      </c>
      <c r="AR1403" s="141">
        <v>0</v>
      </c>
      <c r="AS1403" s="141">
        <v>0</v>
      </c>
      <c r="AT1403" s="141">
        <v>0</v>
      </c>
      <c r="AU1403" s="141">
        <v>0</v>
      </c>
      <c r="AV1403" s="141">
        <v>0</v>
      </c>
      <c r="AW1403" s="141">
        <v>0</v>
      </c>
      <c r="AX1403" s="141">
        <v>0</v>
      </c>
      <c r="AY1403" s="141">
        <v>0</v>
      </c>
      <c r="AZ1403" s="141">
        <v>0</v>
      </c>
      <c r="BA1403" s="141">
        <v>0</v>
      </c>
      <c r="BB1403" s="141">
        <v>0</v>
      </c>
      <c r="BC1403" s="141">
        <v>0</v>
      </c>
      <c r="BD1403" s="141">
        <v>0</v>
      </c>
      <c r="BE1403" s="141">
        <v>0</v>
      </c>
      <c r="BF1403" s="141">
        <v>0</v>
      </c>
      <c r="BG1403" s="141">
        <v>0</v>
      </c>
      <c r="BH1403" s="141">
        <v>0</v>
      </c>
      <c r="BI1403" s="141">
        <v>0</v>
      </c>
      <c r="BJ1403" s="141">
        <v>0</v>
      </c>
      <c r="BK1403" s="141">
        <v>0</v>
      </c>
      <c r="BL1403" s="141">
        <v>0</v>
      </c>
      <c r="BM1403" s="141">
        <v>0</v>
      </c>
      <c r="BN1403" s="141">
        <v>0</v>
      </c>
      <c r="BO1403" s="141">
        <v>0</v>
      </c>
      <c r="BP1403" s="141">
        <v>0</v>
      </c>
    </row>
    <row r="1404" spans="4:68">
      <c r="D1404" s="174" t="s">
        <v>6727</v>
      </c>
      <c r="E1404" s="176">
        <v>-14517</v>
      </c>
      <c r="F1404" s="174" t="s">
        <v>3409</v>
      </c>
      <c r="G1404" s="174" t="s">
        <v>6728</v>
      </c>
      <c r="H1404" s="174" t="s">
        <v>177</v>
      </c>
      <c r="I1404" s="174" t="s">
        <v>3098</v>
      </c>
      <c r="J1404" s="174" t="s">
        <v>6729</v>
      </c>
      <c r="K1404" s="174"/>
      <c r="L1404" s="174" t="s">
        <v>3509</v>
      </c>
      <c r="M1404" s="174" t="s">
        <v>6122</v>
      </c>
      <c r="N1404" s="176">
        <v>960</v>
      </c>
      <c r="O1404" s="174" t="s">
        <v>3407</v>
      </c>
      <c r="P1404" s="177">
        <v>15888</v>
      </c>
      <c r="Q1404" s="176">
        <v>840</v>
      </c>
      <c r="R1404" s="175">
        <v>-12701.83</v>
      </c>
      <c r="S1404" s="175">
        <v>-1815.17</v>
      </c>
      <c r="T1404" s="178">
        <v>0</v>
      </c>
      <c r="U1404" s="96">
        <v>2</v>
      </c>
      <c r="V1404" s="38" t="s">
        <v>112</v>
      </c>
      <c r="W1404" s="38"/>
      <c r="X1404" s="137">
        <v>-181.46249999999998</v>
      </c>
      <c r="Y1404" s="138">
        <v>45108</v>
      </c>
      <c r="Z1404" s="179">
        <v>10</v>
      </c>
      <c r="AA1404" s="139">
        <v>2023</v>
      </c>
      <c r="AB1404" s="131"/>
      <c r="AC1404" s="38"/>
      <c r="AD1404" s="140">
        <v>-1815.17</v>
      </c>
      <c r="AE1404" s="141">
        <v>-1633.7075</v>
      </c>
      <c r="AF1404" s="141">
        <v>-1452.2449999999999</v>
      </c>
      <c r="AG1404" s="141">
        <v>-1270.7824999999998</v>
      </c>
      <c r="AH1404" s="141">
        <v>-1089.3199999999997</v>
      </c>
      <c r="AI1404" s="141">
        <v>-907.85749999999973</v>
      </c>
      <c r="AJ1404" s="141">
        <v>-726.39499999999975</v>
      </c>
      <c r="AK1404" s="141">
        <v>-544.93249999999978</v>
      </c>
      <c r="AL1404" s="141">
        <v>-363.4699999999998</v>
      </c>
      <c r="AM1404" s="141">
        <v>-182.00749999999982</v>
      </c>
      <c r="AN1404" s="141">
        <v>-0.54499999999984539</v>
      </c>
      <c r="AO1404" s="141">
        <v>0</v>
      </c>
      <c r="AP1404" s="141">
        <v>0</v>
      </c>
      <c r="AQ1404" s="141">
        <v>0</v>
      </c>
      <c r="AR1404" s="141">
        <v>0</v>
      </c>
      <c r="AS1404" s="141">
        <v>0</v>
      </c>
      <c r="AT1404" s="141">
        <v>0</v>
      </c>
      <c r="AU1404" s="141">
        <v>0</v>
      </c>
      <c r="AV1404" s="141">
        <v>0</v>
      </c>
      <c r="AW1404" s="141">
        <v>0</v>
      </c>
      <c r="AX1404" s="141">
        <v>0</v>
      </c>
      <c r="AY1404" s="141">
        <v>0</v>
      </c>
      <c r="AZ1404" s="141">
        <v>0</v>
      </c>
      <c r="BA1404" s="141">
        <v>0</v>
      </c>
      <c r="BB1404" s="141">
        <v>0</v>
      </c>
      <c r="BC1404" s="141">
        <v>0</v>
      </c>
      <c r="BD1404" s="141">
        <v>0</v>
      </c>
      <c r="BE1404" s="141">
        <v>0</v>
      </c>
      <c r="BF1404" s="141">
        <v>0</v>
      </c>
      <c r="BG1404" s="141">
        <v>0</v>
      </c>
      <c r="BH1404" s="141">
        <v>0</v>
      </c>
      <c r="BI1404" s="141">
        <v>0</v>
      </c>
      <c r="BJ1404" s="141">
        <v>0</v>
      </c>
      <c r="BK1404" s="141">
        <v>0</v>
      </c>
      <c r="BL1404" s="141">
        <v>0</v>
      </c>
      <c r="BM1404" s="141">
        <v>0</v>
      </c>
      <c r="BN1404" s="141">
        <v>0</v>
      </c>
      <c r="BO1404" s="141">
        <v>0</v>
      </c>
      <c r="BP1404" s="141">
        <v>0</v>
      </c>
    </row>
    <row r="1405" spans="4:68">
      <c r="D1405" s="174" t="s">
        <v>6730</v>
      </c>
      <c r="E1405" s="176">
        <v>-9902</v>
      </c>
      <c r="F1405" s="174" t="s">
        <v>3409</v>
      </c>
      <c r="G1405" s="174" t="s">
        <v>6731</v>
      </c>
      <c r="H1405" s="174" t="s">
        <v>177</v>
      </c>
      <c r="I1405" s="174" t="s">
        <v>3098</v>
      </c>
      <c r="J1405" s="174" t="s">
        <v>6732</v>
      </c>
      <c r="K1405" s="174"/>
      <c r="L1405" s="174" t="s">
        <v>3509</v>
      </c>
      <c r="M1405" s="174" t="s">
        <v>6122</v>
      </c>
      <c r="N1405" s="176">
        <v>960</v>
      </c>
      <c r="O1405" s="174" t="s">
        <v>3407</v>
      </c>
      <c r="P1405" s="177">
        <v>15888</v>
      </c>
      <c r="Q1405" s="176">
        <v>840</v>
      </c>
      <c r="R1405" s="175">
        <v>-8663.83</v>
      </c>
      <c r="S1405" s="175">
        <v>-1238.17</v>
      </c>
      <c r="T1405" s="178">
        <v>0</v>
      </c>
      <c r="U1405" s="96">
        <v>2</v>
      </c>
      <c r="V1405" s="38" t="s">
        <v>112</v>
      </c>
      <c r="W1405" s="38"/>
      <c r="X1405" s="137">
        <v>-123.77500000000001</v>
      </c>
      <c r="Y1405" s="138">
        <v>45108</v>
      </c>
      <c r="Z1405" s="179">
        <v>10</v>
      </c>
      <c r="AA1405" s="139">
        <v>2023</v>
      </c>
      <c r="AB1405" s="131"/>
      <c r="AC1405" s="38"/>
      <c r="AD1405" s="140">
        <v>-1238.17</v>
      </c>
      <c r="AE1405" s="141">
        <v>-1114.395</v>
      </c>
      <c r="AF1405" s="141">
        <v>-990.62</v>
      </c>
      <c r="AG1405" s="141">
        <v>-866.84500000000003</v>
      </c>
      <c r="AH1405" s="141">
        <v>-743.07</v>
      </c>
      <c r="AI1405" s="141">
        <v>-619.29500000000007</v>
      </c>
      <c r="AJ1405" s="141">
        <v>-495.5200000000001</v>
      </c>
      <c r="AK1405" s="141">
        <v>-371.74500000000012</v>
      </c>
      <c r="AL1405" s="141">
        <v>-247.97000000000011</v>
      </c>
      <c r="AM1405" s="141">
        <v>-124.19500000000011</v>
      </c>
      <c r="AN1405" s="141">
        <v>-0.42000000000010118</v>
      </c>
      <c r="AO1405" s="141">
        <v>0</v>
      </c>
      <c r="AP1405" s="141">
        <v>0</v>
      </c>
      <c r="AQ1405" s="141">
        <v>0</v>
      </c>
      <c r="AR1405" s="141">
        <v>0</v>
      </c>
      <c r="AS1405" s="141">
        <v>0</v>
      </c>
      <c r="AT1405" s="141">
        <v>0</v>
      </c>
      <c r="AU1405" s="141">
        <v>0</v>
      </c>
      <c r="AV1405" s="141">
        <v>0</v>
      </c>
      <c r="AW1405" s="141">
        <v>0</v>
      </c>
      <c r="AX1405" s="141">
        <v>0</v>
      </c>
      <c r="AY1405" s="141">
        <v>0</v>
      </c>
      <c r="AZ1405" s="141">
        <v>0</v>
      </c>
      <c r="BA1405" s="141">
        <v>0</v>
      </c>
      <c r="BB1405" s="141">
        <v>0</v>
      </c>
      <c r="BC1405" s="141">
        <v>0</v>
      </c>
      <c r="BD1405" s="141">
        <v>0</v>
      </c>
      <c r="BE1405" s="141">
        <v>0</v>
      </c>
      <c r="BF1405" s="141">
        <v>0</v>
      </c>
      <c r="BG1405" s="141">
        <v>0</v>
      </c>
      <c r="BH1405" s="141">
        <v>0</v>
      </c>
      <c r="BI1405" s="141">
        <v>0</v>
      </c>
      <c r="BJ1405" s="141">
        <v>0</v>
      </c>
      <c r="BK1405" s="141">
        <v>0</v>
      </c>
      <c r="BL1405" s="141">
        <v>0</v>
      </c>
      <c r="BM1405" s="141">
        <v>0</v>
      </c>
      <c r="BN1405" s="141">
        <v>0</v>
      </c>
      <c r="BO1405" s="141">
        <v>0</v>
      </c>
      <c r="BP1405" s="141">
        <v>0</v>
      </c>
    </row>
    <row r="1406" spans="4:68">
      <c r="D1406" s="174" t="s">
        <v>6733</v>
      </c>
      <c r="E1406" s="176">
        <v>-3303</v>
      </c>
      <c r="F1406" s="174" t="s">
        <v>3409</v>
      </c>
      <c r="G1406" s="174" t="s">
        <v>6734</v>
      </c>
      <c r="H1406" s="174" t="s">
        <v>177</v>
      </c>
      <c r="I1406" s="174" t="s">
        <v>3098</v>
      </c>
      <c r="J1406" s="174" t="s">
        <v>6735</v>
      </c>
      <c r="K1406" s="174"/>
      <c r="L1406" s="174" t="s">
        <v>6062</v>
      </c>
      <c r="M1406" s="174" t="s">
        <v>6118</v>
      </c>
      <c r="N1406" s="176">
        <v>960</v>
      </c>
      <c r="O1406" s="174" t="s">
        <v>3407</v>
      </c>
      <c r="P1406" s="177">
        <v>16619</v>
      </c>
      <c r="Q1406" s="176">
        <v>816</v>
      </c>
      <c r="R1406" s="175">
        <v>-2807.33</v>
      </c>
      <c r="S1406" s="175">
        <v>-495.67</v>
      </c>
      <c r="T1406" s="178">
        <v>0</v>
      </c>
      <c r="U1406" s="96">
        <v>2</v>
      </c>
      <c r="V1406" s="38" t="s">
        <v>112</v>
      </c>
      <c r="W1406" s="38"/>
      <c r="X1406" s="137">
        <v>-41.287499999999994</v>
      </c>
      <c r="Y1406" s="138">
        <v>45839</v>
      </c>
      <c r="Z1406" s="179">
        <v>12</v>
      </c>
      <c r="AA1406" s="139">
        <v>2025</v>
      </c>
      <c r="AB1406" s="131"/>
      <c r="AC1406" s="38"/>
      <c r="AD1406" s="140">
        <v>-495.67</v>
      </c>
      <c r="AE1406" s="141">
        <v>-454.38250000000005</v>
      </c>
      <c r="AF1406" s="141">
        <v>-413.09500000000003</v>
      </c>
      <c r="AG1406" s="141">
        <v>-371.8075</v>
      </c>
      <c r="AH1406" s="141">
        <v>-330.52</v>
      </c>
      <c r="AI1406" s="141">
        <v>-289.23249999999996</v>
      </c>
      <c r="AJ1406" s="141">
        <v>-247.94499999999996</v>
      </c>
      <c r="AK1406" s="141">
        <v>-206.65749999999997</v>
      </c>
      <c r="AL1406" s="141">
        <v>-165.36999999999998</v>
      </c>
      <c r="AM1406" s="141">
        <v>-124.08249999999998</v>
      </c>
      <c r="AN1406" s="141">
        <v>-82.794999999999987</v>
      </c>
      <c r="AO1406" s="141">
        <v>-41.507499999999993</v>
      </c>
      <c r="AP1406" s="141">
        <v>-0.21999999999999886</v>
      </c>
      <c r="AQ1406" s="141">
        <v>0</v>
      </c>
      <c r="AR1406" s="141">
        <v>0</v>
      </c>
      <c r="AS1406" s="141">
        <v>0</v>
      </c>
      <c r="AT1406" s="141">
        <v>0</v>
      </c>
      <c r="AU1406" s="141">
        <v>0</v>
      </c>
      <c r="AV1406" s="141">
        <v>0</v>
      </c>
      <c r="AW1406" s="141">
        <v>0</v>
      </c>
      <c r="AX1406" s="141">
        <v>0</v>
      </c>
      <c r="AY1406" s="141">
        <v>0</v>
      </c>
      <c r="AZ1406" s="141">
        <v>0</v>
      </c>
      <c r="BA1406" s="141">
        <v>0</v>
      </c>
      <c r="BB1406" s="141">
        <v>0</v>
      </c>
      <c r="BC1406" s="141">
        <v>0</v>
      </c>
      <c r="BD1406" s="141">
        <v>0</v>
      </c>
      <c r="BE1406" s="141">
        <v>0</v>
      </c>
      <c r="BF1406" s="141">
        <v>0</v>
      </c>
      <c r="BG1406" s="141">
        <v>0</v>
      </c>
      <c r="BH1406" s="141">
        <v>0</v>
      </c>
      <c r="BI1406" s="141">
        <v>0</v>
      </c>
      <c r="BJ1406" s="141">
        <v>0</v>
      </c>
      <c r="BK1406" s="141">
        <v>0</v>
      </c>
      <c r="BL1406" s="141">
        <v>0</v>
      </c>
      <c r="BM1406" s="141">
        <v>0</v>
      </c>
      <c r="BN1406" s="141">
        <v>0</v>
      </c>
      <c r="BO1406" s="141">
        <v>0</v>
      </c>
      <c r="BP1406" s="141">
        <v>0</v>
      </c>
    </row>
    <row r="1407" spans="4:68">
      <c r="D1407" s="174" t="s">
        <v>6736</v>
      </c>
      <c r="E1407" s="176">
        <v>-9817</v>
      </c>
      <c r="F1407" s="174" t="s">
        <v>3409</v>
      </c>
      <c r="G1407" s="174" t="s">
        <v>6737</v>
      </c>
      <c r="H1407" s="174" t="s">
        <v>177</v>
      </c>
      <c r="I1407" s="174" t="s">
        <v>3098</v>
      </c>
      <c r="J1407" s="174" t="s">
        <v>6738</v>
      </c>
      <c r="K1407" s="174"/>
      <c r="L1407" s="174" t="s">
        <v>3509</v>
      </c>
      <c r="M1407" s="174" t="s">
        <v>6122</v>
      </c>
      <c r="N1407" s="176">
        <v>960</v>
      </c>
      <c r="O1407" s="174" t="s">
        <v>3407</v>
      </c>
      <c r="P1407" s="177">
        <v>15888</v>
      </c>
      <c r="Q1407" s="176">
        <v>840</v>
      </c>
      <c r="R1407" s="175">
        <v>-8589.5</v>
      </c>
      <c r="S1407" s="175">
        <v>-1227.5</v>
      </c>
      <c r="T1407" s="178">
        <v>0</v>
      </c>
      <c r="U1407" s="96">
        <v>2</v>
      </c>
      <c r="V1407" s="38" t="s">
        <v>112</v>
      </c>
      <c r="W1407" s="38"/>
      <c r="X1407" s="137">
        <v>-122.71250000000001</v>
      </c>
      <c r="Y1407" s="138">
        <v>45108</v>
      </c>
      <c r="Z1407" s="179">
        <v>10</v>
      </c>
      <c r="AA1407" s="139">
        <v>2023</v>
      </c>
      <c r="AB1407" s="131"/>
      <c r="AC1407" s="38"/>
      <c r="AD1407" s="140">
        <v>-1227.5</v>
      </c>
      <c r="AE1407" s="141">
        <v>-1104.7874999999999</v>
      </c>
      <c r="AF1407" s="141">
        <v>-982.07499999999993</v>
      </c>
      <c r="AG1407" s="141">
        <v>-859.36249999999995</v>
      </c>
      <c r="AH1407" s="141">
        <v>-736.65</v>
      </c>
      <c r="AI1407" s="141">
        <v>-613.9375</v>
      </c>
      <c r="AJ1407" s="141">
        <v>-491.22500000000002</v>
      </c>
      <c r="AK1407" s="141">
        <v>-368.51250000000005</v>
      </c>
      <c r="AL1407" s="141">
        <v>-245.80000000000004</v>
      </c>
      <c r="AM1407" s="141">
        <v>-123.08750000000003</v>
      </c>
      <c r="AN1407" s="141">
        <v>-0.37500000000002842</v>
      </c>
      <c r="AO1407" s="141">
        <v>0</v>
      </c>
      <c r="AP1407" s="141">
        <v>0</v>
      </c>
      <c r="AQ1407" s="141">
        <v>0</v>
      </c>
      <c r="AR1407" s="141">
        <v>0</v>
      </c>
      <c r="AS1407" s="141">
        <v>0</v>
      </c>
      <c r="AT1407" s="141">
        <v>0</v>
      </c>
      <c r="AU1407" s="141">
        <v>0</v>
      </c>
      <c r="AV1407" s="141">
        <v>0</v>
      </c>
      <c r="AW1407" s="141">
        <v>0</v>
      </c>
      <c r="AX1407" s="141">
        <v>0</v>
      </c>
      <c r="AY1407" s="141">
        <v>0</v>
      </c>
      <c r="AZ1407" s="141">
        <v>0</v>
      </c>
      <c r="BA1407" s="141">
        <v>0</v>
      </c>
      <c r="BB1407" s="141">
        <v>0</v>
      </c>
      <c r="BC1407" s="141">
        <v>0</v>
      </c>
      <c r="BD1407" s="141">
        <v>0</v>
      </c>
      <c r="BE1407" s="141">
        <v>0</v>
      </c>
      <c r="BF1407" s="141">
        <v>0</v>
      </c>
      <c r="BG1407" s="141">
        <v>0</v>
      </c>
      <c r="BH1407" s="141">
        <v>0</v>
      </c>
      <c r="BI1407" s="141">
        <v>0</v>
      </c>
      <c r="BJ1407" s="141">
        <v>0</v>
      </c>
      <c r="BK1407" s="141">
        <v>0</v>
      </c>
      <c r="BL1407" s="141">
        <v>0</v>
      </c>
      <c r="BM1407" s="141">
        <v>0</v>
      </c>
      <c r="BN1407" s="141">
        <v>0</v>
      </c>
      <c r="BO1407" s="141">
        <v>0</v>
      </c>
      <c r="BP1407" s="141">
        <v>0</v>
      </c>
    </row>
    <row r="1408" spans="4:68">
      <c r="D1408" s="174" t="s">
        <v>6739</v>
      </c>
      <c r="E1408" s="176">
        <v>-5802</v>
      </c>
      <c r="F1408" s="174" t="s">
        <v>3409</v>
      </c>
      <c r="G1408" s="174" t="s">
        <v>6740</v>
      </c>
      <c r="H1408" s="174" t="s">
        <v>177</v>
      </c>
      <c r="I1408" s="174" t="s">
        <v>3098</v>
      </c>
      <c r="J1408" s="174" t="s">
        <v>6741</v>
      </c>
      <c r="K1408" s="174"/>
      <c r="L1408" s="174" t="s">
        <v>6062</v>
      </c>
      <c r="M1408" s="174" t="s">
        <v>6118</v>
      </c>
      <c r="N1408" s="176">
        <v>960</v>
      </c>
      <c r="O1408" s="174" t="s">
        <v>3407</v>
      </c>
      <c r="P1408" s="177">
        <v>16619</v>
      </c>
      <c r="Q1408" s="176">
        <v>816</v>
      </c>
      <c r="R1408" s="175">
        <v>-4931.42</v>
      </c>
      <c r="S1408" s="175">
        <v>-870.58</v>
      </c>
      <c r="T1408" s="178">
        <v>0</v>
      </c>
      <c r="U1408" s="96">
        <v>2</v>
      </c>
      <c r="V1408" s="38" t="s">
        <v>112</v>
      </c>
      <c r="W1408" s="38"/>
      <c r="X1408" s="137">
        <v>-72.525000000000006</v>
      </c>
      <c r="Y1408" s="138">
        <v>45839</v>
      </c>
      <c r="Z1408" s="179">
        <v>12</v>
      </c>
      <c r="AA1408" s="139">
        <v>2025</v>
      </c>
      <c r="AB1408" s="131"/>
      <c r="AC1408" s="38"/>
      <c r="AD1408" s="140">
        <v>-870.58</v>
      </c>
      <c r="AE1408" s="141">
        <v>-798.05500000000006</v>
      </c>
      <c r="AF1408" s="141">
        <v>-725.53000000000009</v>
      </c>
      <c r="AG1408" s="141">
        <v>-653.00500000000011</v>
      </c>
      <c r="AH1408" s="141">
        <v>-580.48000000000013</v>
      </c>
      <c r="AI1408" s="141">
        <v>-507.95500000000015</v>
      </c>
      <c r="AJ1408" s="141">
        <v>-435.43000000000018</v>
      </c>
      <c r="AK1408" s="141">
        <v>-362.9050000000002</v>
      </c>
      <c r="AL1408" s="141">
        <v>-290.38000000000022</v>
      </c>
      <c r="AM1408" s="141">
        <v>-217.85500000000022</v>
      </c>
      <c r="AN1408" s="141">
        <v>-145.33000000000021</v>
      </c>
      <c r="AO1408" s="141">
        <v>-72.805000000000206</v>
      </c>
      <c r="AP1408" s="141">
        <v>-0.28000000000020009</v>
      </c>
      <c r="AQ1408" s="141">
        <v>0</v>
      </c>
      <c r="AR1408" s="141">
        <v>0</v>
      </c>
      <c r="AS1408" s="141">
        <v>0</v>
      </c>
      <c r="AT1408" s="141">
        <v>0</v>
      </c>
      <c r="AU1408" s="141">
        <v>0</v>
      </c>
      <c r="AV1408" s="141">
        <v>0</v>
      </c>
      <c r="AW1408" s="141">
        <v>0</v>
      </c>
      <c r="AX1408" s="141">
        <v>0</v>
      </c>
      <c r="AY1408" s="141">
        <v>0</v>
      </c>
      <c r="AZ1408" s="141">
        <v>0</v>
      </c>
      <c r="BA1408" s="141">
        <v>0</v>
      </c>
      <c r="BB1408" s="141">
        <v>0</v>
      </c>
      <c r="BC1408" s="141">
        <v>0</v>
      </c>
      <c r="BD1408" s="141">
        <v>0</v>
      </c>
      <c r="BE1408" s="141">
        <v>0</v>
      </c>
      <c r="BF1408" s="141">
        <v>0</v>
      </c>
      <c r="BG1408" s="141">
        <v>0</v>
      </c>
      <c r="BH1408" s="141">
        <v>0</v>
      </c>
      <c r="BI1408" s="141">
        <v>0</v>
      </c>
      <c r="BJ1408" s="141">
        <v>0</v>
      </c>
      <c r="BK1408" s="141">
        <v>0</v>
      </c>
      <c r="BL1408" s="141">
        <v>0</v>
      </c>
      <c r="BM1408" s="141">
        <v>0</v>
      </c>
      <c r="BN1408" s="141">
        <v>0</v>
      </c>
      <c r="BO1408" s="141">
        <v>0</v>
      </c>
      <c r="BP1408" s="141">
        <v>0</v>
      </c>
    </row>
    <row r="1409" spans="4:68">
      <c r="D1409" s="174" t="s">
        <v>6742</v>
      </c>
      <c r="E1409" s="176">
        <v>-5802</v>
      </c>
      <c r="F1409" s="174" t="s">
        <v>3409</v>
      </c>
      <c r="G1409" s="174" t="s">
        <v>6740</v>
      </c>
      <c r="H1409" s="174" t="s">
        <v>177</v>
      </c>
      <c r="I1409" s="174" t="s">
        <v>3098</v>
      </c>
      <c r="J1409" s="174" t="s">
        <v>6741</v>
      </c>
      <c r="K1409" s="174"/>
      <c r="L1409" s="174" t="s">
        <v>6062</v>
      </c>
      <c r="M1409" s="174" t="s">
        <v>6140</v>
      </c>
      <c r="N1409" s="176">
        <v>960</v>
      </c>
      <c r="O1409" s="174" t="s">
        <v>3407</v>
      </c>
      <c r="P1409" s="177">
        <v>16619</v>
      </c>
      <c r="Q1409" s="176">
        <v>816</v>
      </c>
      <c r="R1409" s="175">
        <v>-4931.42</v>
      </c>
      <c r="S1409" s="175">
        <v>-870.58</v>
      </c>
      <c r="T1409" s="178">
        <v>0</v>
      </c>
      <c r="U1409" s="96">
        <v>2</v>
      </c>
      <c r="V1409" s="38" t="s">
        <v>112</v>
      </c>
      <c r="W1409" s="38"/>
      <c r="X1409" s="137">
        <v>-72.525000000000006</v>
      </c>
      <c r="Y1409" s="138">
        <v>45839</v>
      </c>
      <c r="Z1409" s="179">
        <v>12</v>
      </c>
      <c r="AA1409" s="139">
        <v>2025</v>
      </c>
      <c r="AB1409" s="131"/>
      <c r="AC1409" s="38"/>
      <c r="AD1409" s="140">
        <v>-870.58</v>
      </c>
      <c r="AE1409" s="141">
        <v>-798.05500000000006</v>
      </c>
      <c r="AF1409" s="141">
        <v>-725.53000000000009</v>
      </c>
      <c r="AG1409" s="141">
        <v>-653.00500000000011</v>
      </c>
      <c r="AH1409" s="141">
        <v>-580.48000000000013</v>
      </c>
      <c r="AI1409" s="141">
        <v>-507.95500000000015</v>
      </c>
      <c r="AJ1409" s="141">
        <v>-435.43000000000018</v>
      </c>
      <c r="AK1409" s="141">
        <v>-362.9050000000002</v>
      </c>
      <c r="AL1409" s="141">
        <v>-290.38000000000022</v>
      </c>
      <c r="AM1409" s="141">
        <v>-217.85500000000022</v>
      </c>
      <c r="AN1409" s="141">
        <v>-145.33000000000021</v>
      </c>
      <c r="AO1409" s="141">
        <v>-72.805000000000206</v>
      </c>
      <c r="AP1409" s="141">
        <v>-0.28000000000020009</v>
      </c>
      <c r="AQ1409" s="141">
        <v>0</v>
      </c>
      <c r="AR1409" s="141">
        <v>0</v>
      </c>
      <c r="AS1409" s="141">
        <v>0</v>
      </c>
      <c r="AT1409" s="141">
        <v>0</v>
      </c>
      <c r="AU1409" s="141">
        <v>0</v>
      </c>
      <c r="AV1409" s="141">
        <v>0</v>
      </c>
      <c r="AW1409" s="141">
        <v>0</v>
      </c>
      <c r="AX1409" s="141">
        <v>0</v>
      </c>
      <c r="AY1409" s="141">
        <v>0</v>
      </c>
      <c r="AZ1409" s="141">
        <v>0</v>
      </c>
      <c r="BA1409" s="141">
        <v>0</v>
      </c>
      <c r="BB1409" s="141">
        <v>0</v>
      </c>
      <c r="BC1409" s="141">
        <v>0</v>
      </c>
      <c r="BD1409" s="141">
        <v>0</v>
      </c>
      <c r="BE1409" s="141">
        <v>0</v>
      </c>
      <c r="BF1409" s="141">
        <v>0</v>
      </c>
      <c r="BG1409" s="141">
        <v>0</v>
      </c>
      <c r="BH1409" s="141">
        <v>0</v>
      </c>
      <c r="BI1409" s="141">
        <v>0</v>
      </c>
      <c r="BJ1409" s="141">
        <v>0</v>
      </c>
      <c r="BK1409" s="141">
        <v>0</v>
      </c>
      <c r="BL1409" s="141">
        <v>0</v>
      </c>
      <c r="BM1409" s="141">
        <v>0</v>
      </c>
      <c r="BN1409" s="141">
        <v>0</v>
      </c>
      <c r="BO1409" s="141">
        <v>0</v>
      </c>
      <c r="BP1409" s="141">
        <v>0</v>
      </c>
    </row>
    <row r="1410" spans="4:68">
      <c r="D1410" s="174" t="s">
        <v>6743</v>
      </c>
      <c r="E1410" s="176">
        <v>-7301</v>
      </c>
      <c r="F1410" s="174" t="s">
        <v>3409</v>
      </c>
      <c r="G1410" s="174" t="s">
        <v>6744</v>
      </c>
      <c r="H1410" s="174" t="s">
        <v>177</v>
      </c>
      <c r="I1410" s="174" t="s">
        <v>3098</v>
      </c>
      <c r="J1410" s="174" t="s">
        <v>6745</v>
      </c>
      <c r="K1410" s="174"/>
      <c r="L1410" s="174" t="s">
        <v>6062</v>
      </c>
      <c r="M1410" s="174" t="s">
        <v>6118</v>
      </c>
      <c r="N1410" s="176">
        <v>960</v>
      </c>
      <c r="O1410" s="174" t="s">
        <v>3407</v>
      </c>
      <c r="P1410" s="177">
        <v>16619</v>
      </c>
      <c r="Q1410" s="176">
        <v>816</v>
      </c>
      <c r="R1410" s="175">
        <v>-6205.57</v>
      </c>
      <c r="S1410" s="175">
        <v>-1095.43</v>
      </c>
      <c r="T1410" s="178">
        <v>0</v>
      </c>
      <c r="U1410" s="96">
        <v>2</v>
      </c>
      <c r="V1410" s="38" t="s">
        <v>112</v>
      </c>
      <c r="W1410" s="38"/>
      <c r="X1410" s="137">
        <v>-91.262500000000003</v>
      </c>
      <c r="Y1410" s="138">
        <v>45839</v>
      </c>
      <c r="Z1410" s="179">
        <v>12</v>
      </c>
      <c r="AA1410" s="139">
        <v>2025</v>
      </c>
      <c r="AB1410" s="131"/>
      <c r="AC1410" s="38"/>
      <c r="AD1410" s="140">
        <v>-1095.43</v>
      </c>
      <c r="AE1410" s="141">
        <v>-1004.1675</v>
      </c>
      <c r="AF1410" s="141">
        <v>-912.90499999999997</v>
      </c>
      <c r="AG1410" s="141">
        <v>-821.64249999999993</v>
      </c>
      <c r="AH1410" s="141">
        <v>-730.37999999999988</v>
      </c>
      <c r="AI1410" s="141">
        <v>-639.11749999999984</v>
      </c>
      <c r="AJ1410" s="141">
        <v>-547.85499999999979</v>
      </c>
      <c r="AK1410" s="141">
        <v>-456.5924999999998</v>
      </c>
      <c r="AL1410" s="141">
        <v>-365.32999999999981</v>
      </c>
      <c r="AM1410" s="141">
        <v>-274.06749999999982</v>
      </c>
      <c r="AN1410" s="141">
        <v>-182.80499999999984</v>
      </c>
      <c r="AO1410" s="141">
        <v>-91.542499999999833</v>
      </c>
      <c r="AP1410" s="141">
        <v>-0.27999999999983061</v>
      </c>
      <c r="AQ1410" s="141">
        <v>0</v>
      </c>
      <c r="AR1410" s="141">
        <v>0</v>
      </c>
      <c r="AS1410" s="141">
        <v>0</v>
      </c>
      <c r="AT1410" s="141">
        <v>0</v>
      </c>
      <c r="AU1410" s="141">
        <v>0</v>
      </c>
      <c r="AV1410" s="141">
        <v>0</v>
      </c>
      <c r="AW1410" s="141">
        <v>0</v>
      </c>
      <c r="AX1410" s="141">
        <v>0</v>
      </c>
      <c r="AY1410" s="141">
        <v>0</v>
      </c>
      <c r="AZ1410" s="141">
        <v>0</v>
      </c>
      <c r="BA1410" s="141">
        <v>0</v>
      </c>
      <c r="BB1410" s="141">
        <v>0</v>
      </c>
      <c r="BC1410" s="141">
        <v>0</v>
      </c>
      <c r="BD1410" s="141">
        <v>0</v>
      </c>
      <c r="BE1410" s="141">
        <v>0</v>
      </c>
      <c r="BF1410" s="141">
        <v>0</v>
      </c>
      <c r="BG1410" s="141">
        <v>0</v>
      </c>
      <c r="BH1410" s="141">
        <v>0</v>
      </c>
      <c r="BI1410" s="141">
        <v>0</v>
      </c>
      <c r="BJ1410" s="141">
        <v>0</v>
      </c>
      <c r="BK1410" s="141">
        <v>0</v>
      </c>
      <c r="BL1410" s="141">
        <v>0</v>
      </c>
      <c r="BM1410" s="141">
        <v>0</v>
      </c>
      <c r="BN1410" s="141">
        <v>0</v>
      </c>
      <c r="BO1410" s="141">
        <v>0</v>
      </c>
      <c r="BP1410" s="141">
        <v>0</v>
      </c>
    </row>
    <row r="1411" spans="4:68">
      <c r="D1411" s="174" t="s">
        <v>6746</v>
      </c>
      <c r="E1411" s="176">
        <v>-7301</v>
      </c>
      <c r="F1411" s="174" t="s">
        <v>3409</v>
      </c>
      <c r="G1411" s="174" t="s">
        <v>6744</v>
      </c>
      <c r="H1411" s="174" t="s">
        <v>177</v>
      </c>
      <c r="I1411" s="174" t="s">
        <v>3098</v>
      </c>
      <c r="J1411" s="174" t="s">
        <v>6745</v>
      </c>
      <c r="K1411" s="174"/>
      <c r="L1411" s="174" t="s">
        <v>6062</v>
      </c>
      <c r="M1411" s="174" t="s">
        <v>6140</v>
      </c>
      <c r="N1411" s="176">
        <v>960</v>
      </c>
      <c r="O1411" s="174" t="s">
        <v>3407</v>
      </c>
      <c r="P1411" s="177">
        <v>16619</v>
      </c>
      <c r="Q1411" s="176">
        <v>816</v>
      </c>
      <c r="R1411" s="175">
        <v>-6205.57</v>
      </c>
      <c r="S1411" s="175">
        <v>-1095.43</v>
      </c>
      <c r="T1411" s="178">
        <v>0</v>
      </c>
      <c r="U1411" s="96">
        <v>2</v>
      </c>
      <c r="V1411" s="38" t="s">
        <v>112</v>
      </c>
      <c r="W1411" s="38"/>
      <c r="X1411" s="137">
        <v>-91.262500000000003</v>
      </c>
      <c r="Y1411" s="138">
        <v>45839</v>
      </c>
      <c r="Z1411" s="179">
        <v>12</v>
      </c>
      <c r="AA1411" s="139">
        <v>2025</v>
      </c>
      <c r="AB1411" s="131"/>
      <c r="AC1411" s="38"/>
      <c r="AD1411" s="140">
        <v>-1095.43</v>
      </c>
      <c r="AE1411" s="141">
        <v>-1004.1675</v>
      </c>
      <c r="AF1411" s="141">
        <v>-912.90499999999997</v>
      </c>
      <c r="AG1411" s="141">
        <v>-821.64249999999993</v>
      </c>
      <c r="AH1411" s="141">
        <v>-730.37999999999988</v>
      </c>
      <c r="AI1411" s="141">
        <v>-639.11749999999984</v>
      </c>
      <c r="AJ1411" s="141">
        <v>-547.85499999999979</v>
      </c>
      <c r="AK1411" s="141">
        <v>-456.5924999999998</v>
      </c>
      <c r="AL1411" s="141">
        <v>-365.32999999999981</v>
      </c>
      <c r="AM1411" s="141">
        <v>-274.06749999999982</v>
      </c>
      <c r="AN1411" s="141">
        <v>-182.80499999999984</v>
      </c>
      <c r="AO1411" s="141">
        <v>-91.542499999999833</v>
      </c>
      <c r="AP1411" s="141">
        <v>-0.27999999999983061</v>
      </c>
      <c r="AQ1411" s="141">
        <v>0</v>
      </c>
      <c r="AR1411" s="141">
        <v>0</v>
      </c>
      <c r="AS1411" s="141">
        <v>0</v>
      </c>
      <c r="AT1411" s="141">
        <v>0</v>
      </c>
      <c r="AU1411" s="141">
        <v>0</v>
      </c>
      <c r="AV1411" s="141">
        <v>0</v>
      </c>
      <c r="AW1411" s="141">
        <v>0</v>
      </c>
      <c r="AX1411" s="141">
        <v>0</v>
      </c>
      <c r="AY1411" s="141">
        <v>0</v>
      </c>
      <c r="AZ1411" s="141">
        <v>0</v>
      </c>
      <c r="BA1411" s="141">
        <v>0</v>
      </c>
      <c r="BB1411" s="141">
        <v>0</v>
      </c>
      <c r="BC1411" s="141">
        <v>0</v>
      </c>
      <c r="BD1411" s="141">
        <v>0</v>
      </c>
      <c r="BE1411" s="141">
        <v>0</v>
      </c>
      <c r="BF1411" s="141">
        <v>0</v>
      </c>
      <c r="BG1411" s="141">
        <v>0</v>
      </c>
      <c r="BH1411" s="141">
        <v>0</v>
      </c>
      <c r="BI1411" s="141">
        <v>0</v>
      </c>
      <c r="BJ1411" s="141">
        <v>0</v>
      </c>
      <c r="BK1411" s="141">
        <v>0</v>
      </c>
      <c r="BL1411" s="141">
        <v>0</v>
      </c>
      <c r="BM1411" s="141">
        <v>0</v>
      </c>
      <c r="BN1411" s="141">
        <v>0</v>
      </c>
      <c r="BO1411" s="141">
        <v>0</v>
      </c>
      <c r="BP1411" s="141">
        <v>0</v>
      </c>
    </row>
    <row r="1412" spans="4:68">
      <c r="D1412" s="174" t="s">
        <v>6747</v>
      </c>
      <c r="E1412" s="176">
        <v>-7301</v>
      </c>
      <c r="F1412" s="174" t="s">
        <v>3409</v>
      </c>
      <c r="G1412" s="174" t="s">
        <v>6744</v>
      </c>
      <c r="H1412" s="174" t="s">
        <v>177</v>
      </c>
      <c r="I1412" s="174" t="s">
        <v>3098</v>
      </c>
      <c r="J1412" s="174" t="s">
        <v>6745</v>
      </c>
      <c r="K1412" s="174"/>
      <c r="L1412" s="174" t="s">
        <v>6062</v>
      </c>
      <c r="M1412" s="174" t="s">
        <v>6157</v>
      </c>
      <c r="N1412" s="176">
        <v>960</v>
      </c>
      <c r="O1412" s="174" t="s">
        <v>3407</v>
      </c>
      <c r="P1412" s="177">
        <v>15888</v>
      </c>
      <c r="Q1412" s="176">
        <v>840</v>
      </c>
      <c r="R1412" s="175">
        <v>-6388.09</v>
      </c>
      <c r="S1412" s="175">
        <v>-912.91</v>
      </c>
      <c r="T1412" s="178">
        <v>0</v>
      </c>
      <c r="U1412" s="96">
        <v>2</v>
      </c>
      <c r="V1412" s="38" t="s">
        <v>112</v>
      </c>
      <c r="W1412" s="38"/>
      <c r="X1412" s="137">
        <v>-91.262500000000003</v>
      </c>
      <c r="Y1412" s="138">
        <v>45108</v>
      </c>
      <c r="Z1412" s="179">
        <v>10</v>
      </c>
      <c r="AA1412" s="139">
        <v>2023</v>
      </c>
      <c r="AB1412" s="131"/>
      <c r="AC1412" s="38"/>
      <c r="AD1412" s="140">
        <v>-912.91</v>
      </c>
      <c r="AE1412" s="141">
        <v>-821.64749999999992</v>
      </c>
      <c r="AF1412" s="141">
        <v>-730.38499999999988</v>
      </c>
      <c r="AG1412" s="141">
        <v>-639.12249999999983</v>
      </c>
      <c r="AH1412" s="141">
        <v>-547.85999999999979</v>
      </c>
      <c r="AI1412" s="141">
        <v>-456.5974999999998</v>
      </c>
      <c r="AJ1412" s="141">
        <v>-365.33499999999981</v>
      </c>
      <c r="AK1412" s="141">
        <v>-274.07249999999982</v>
      </c>
      <c r="AL1412" s="141">
        <v>-182.80999999999983</v>
      </c>
      <c r="AM1412" s="141">
        <v>-91.547499999999829</v>
      </c>
      <c r="AN1412" s="141">
        <v>-0.28499999999982606</v>
      </c>
      <c r="AO1412" s="141">
        <v>0</v>
      </c>
      <c r="AP1412" s="141">
        <v>0</v>
      </c>
      <c r="AQ1412" s="141">
        <v>0</v>
      </c>
      <c r="AR1412" s="141">
        <v>0</v>
      </c>
      <c r="AS1412" s="141">
        <v>0</v>
      </c>
      <c r="AT1412" s="141">
        <v>0</v>
      </c>
      <c r="AU1412" s="141">
        <v>0</v>
      </c>
      <c r="AV1412" s="141">
        <v>0</v>
      </c>
      <c r="AW1412" s="141">
        <v>0</v>
      </c>
      <c r="AX1412" s="141">
        <v>0</v>
      </c>
      <c r="AY1412" s="141">
        <v>0</v>
      </c>
      <c r="AZ1412" s="141">
        <v>0</v>
      </c>
      <c r="BA1412" s="141">
        <v>0</v>
      </c>
      <c r="BB1412" s="141">
        <v>0</v>
      </c>
      <c r="BC1412" s="141">
        <v>0</v>
      </c>
      <c r="BD1412" s="141">
        <v>0</v>
      </c>
      <c r="BE1412" s="141">
        <v>0</v>
      </c>
      <c r="BF1412" s="141">
        <v>0</v>
      </c>
      <c r="BG1412" s="141">
        <v>0</v>
      </c>
      <c r="BH1412" s="141">
        <v>0</v>
      </c>
      <c r="BI1412" s="141">
        <v>0</v>
      </c>
      <c r="BJ1412" s="141">
        <v>0</v>
      </c>
      <c r="BK1412" s="141">
        <v>0</v>
      </c>
      <c r="BL1412" s="141">
        <v>0</v>
      </c>
      <c r="BM1412" s="141">
        <v>0</v>
      </c>
      <c r="BN1412" s="141">
        <v>0</v>
      </c>
      <c r="BO1412" s="141">
        <v>0</v>
      </c>
      <c r="BP1412" s="141">
        <v>0</v>
      </c>
    </row>
    <row r="1413" spans="4:68">
      <c r="D1413" s="174" t="s">
        <v>6748</v>
      </c>
      <c r="E1413" s="176">
        <v>-8234</v>
      </c>
      <c r="F1413" s="174" t="s">
        <v>3409</v>
      </c>
      <c r="G1413" s="174" t="s">
        <v>6749</v>
      </c>
      <c r="H1413" s="174" t="s">
        <v>177</v>
      </c>
      <c r="I1413" s="174" t="s">
        <v>3098</v>
      </c>
      <c r="J1413" s="174" t="s">
        <v>6750</v>
      </c>
      <c r="K1413" s="174"/>
      <c r="L1413" s="174" t="s">
        <v>6062</v>
      </c>
      <c r="M1413" s="174" t="s">
        <v>6157</v>
      </c>
      <c r="N1413" s="176">
        <v>960</v>
      </c>
      <c r="O1413" s="174" t="s">
        <v>3407</v>
      </c>
      <c r="P1413" s="177">
        <v>15888</v>
      </c>
      <c r="Q1413" s="176">
        <v>840</v>
      </c>
      <c r="R1413" s="175">
        <v>-7204.4</v>
      </c>
      <c r="S1413" s="175">
        <v>-1029.5999999999999</v>
      </c>
      <c r="T1413" s="178">
        <v>0</v>
      </c>
      <c r="U1413" s="96">
        <v>2</v>
      </c>
      <c r="V1413" s="38" t="s">
        <v>112</v>
      </c>
      <c r="W1413" s="38"/>
      <c r="X1413" s="137">
        <v>-102.92499999999998</v>
      </c>
      <c r="Y1413" s="138">
        <v>45108</v>
      </c>
      <c r="Z1413" s="179">
        <v>10</v>
      </c>
      <c r="AA1413" s="139">
        <v>2023</v>
      </c>
      <c r="AB1413" s="131"/>
      <c r="AC1413" s="38"/>
      <c r="AD1413" s="140">
        <v>-1029.5999999999999</v>
      </c>
      <c r="AE1413" s="141">
        <v>-926.67499999999995</v>
      </c>
      <c r="AF1413" s="141">
        <v>-823.75</v>
      </c>
      <c r="AG1413" s="141">
        <v>-720.82500000000005</v>
      </c>
      <c r="AH1413" s="141">
        <v>-617.90000000000009</v>
      </c>
      <c r="AI1413" s="141">
        <v>-514.97500000000014</v>
      </c>
      <c r="AJ1413" s="141">
        <v>-412.05000000000018</v>
      </c>
      <c r="AK1413" s="141">
        <v>-309.12500000000023</v>
      </c>
      <c r="AL1413" s="141">
        <v>-206.20000000000024</v>
      </c>
      <c r="AM1413" s="141">
        <v>-103.27500000000026</v>
      </c>
      <c r="AN1413" s="141">
        <v>-0.35000000000027853</v>
      </c>
      <c r="AO1413" s="141">
        <v>0</v>
      </c>
      <c r="AP1413" s="141">
        <v>0</v>
      </c>
      <c r="AQ1413" s="141">
        <v>0</v>
      </c>
      <c r="AR1413" s="141">
        <v>0</v>
      </c>
      <c r="AS1413" s="141">
        <v>0</v>
      </c>
      <c r="AT1413" s="141">
        <v>0</v>
      </c>
      <c r="AU1413" s="141">
        <v>0</v>
      </c>
      <c r="AV1413" s="141">
        <v>0</v>
      </c>
      <c r="AW1413" s="141">
        <v>0</v>
      </c>
      <c r="AX1413" s="141">
        <v>0</v>
      </c>
      <c r="AY1413" s="141">
        <v>0</v>
      </c>
      <c r="AZ1413" s="141">
        <v>0</v>
      </c>
      <c r="BA1413" s="141">
        <v>0</v>
      </c>
      <c r="BB1413" s="141">
        <v>0</v>
      </c>
      <c r="BC1413" s="141">
        <v>0</v>
      </c>
      <c r="BD1413" s="141">
        <v>0</v>
      </c>
      <c r="BE1413" s="141">
        <v>0</v>
      </c>
      <c r="BF1413" s="141">
        <v>0</v>
      </c>
      <c r="BG1413" s="141">
        <v>0</v>
      </c>
      <c r="BH1413" s="141">
        <v>0</v>
      </c>
      <c r="BI1413" s="141">
        <v>0</v>
      </c>
      <c r="BJ1413" s="141">
        <v>0</v>
      </c>
      <c r="BK1413" s="141">
        <v>0</v>
      </c>
      <c r="BL1413" s="141">
        <v>0</v>
      </c>
      <c r="BM1413" s="141">
        <v>0</v>
      </c>
      <c r="BN1413" s="141">
        <v>0</v>
      </c>
      <c r="BO1413" s="141">
        <v>0</v>
      </c>
      <c r="BP1413" s="141">
        <v>0</v>
      </c>
    </row>
    <row r="1414" spans="4:68">
      <c r="D1414" s="174" t="s">
        <v>6751</v>
      </c>
      <c r="E1414" s="176">
        <v>-43254</v>
      </c>
      <c r="F1414" s="174" t="s">
        <v>3409</v>
      </c>
      <c r="G1414" s="174" t="s">
        <v>6752</v>
      </c>
      <c r="H1414" s="174" t="s">
        <v>177</v>
      </c>
      <c r="I1414" s="174" t="s">
        <v>6753</v>
      </c>
      <c r="J1414" s="174" t="s">
        <v>6754</v>
      </c>
      <c r="K1414" s="174"/>
      <c r="L1414" s="174" t="s">
        <v>3509</v>
      </c>
      <c r="M1414" s="174" t="s">
        <v>3575</v>
      </c>
      <c r="N1414" s="176">
        <v>960</v>
      </c>
      <c r="O1414" s="174" t="s">
        <v>3407</v>
      </c>
      <c r="P1414" s="177">
        <v>15888</v>
      </c>
      <c r="Q1414" s="176">
        <v>840</v>
      </c>
      <c r="R1414" s="175">
        <v>-37845.68</v>
      </c>
      <c r="S1414" s="175">
        <v>-5408.32</v>
      </c>
      <c r="T1414" s="178">
        <v>0</v>
      </c>
      <c r="U1414" s="96">
        <v>2</v>
      </c>
      <c r="V1414" s="38" t="s">
        <v>112</v>
      </c>
      <c r="W1414" s="38"/>
      <c r="X1414" s="137">
        <v>-540.67499999999995</v>
      </c>
      <c r="Y1414" s="138">
        <v>45108</v>
      </c>
      <c r="Z1414" s="179">
        <v>10</v>
      </c>
      <c r="AA1414" s="139">
        <v>2023</v>
      </c>
      <c r="AB1414" s="131"/>
      <c r="AC1414" s="38"/>
      <c r="AD1414" s="140">
        <v>-5408.32</v>
      </c>
      <c r="AE1414" s="141">
        <v>-4867.6449999999995</v>
      </c>
      <c r="AF1414" s="141">
        <v>-4326.9699999999993</v>
      </c>
      <c r="AG1414" s="141">
        <v>-3786.2949999999992</v>
      </c>
      <c r="AH1414" s="141">
        <v>-3245.619999999999</v>
      </c>
      <c r="AI1414" s="141">
        <v>-2704.9449999999988</v>
      </c>
      <c r="AJ1414" s="141">
        <v>-2164.2699999999986</v>
      </c>
      <c r="AK1414" s="141">
        <v>-1623.5949999999987</v>
      </c>
      <c r="AL1414" s="141">
        <v>-1082.9199999999987</v>
      </c>
      <c r="AM1414" s="141">
        <v>-542.24499999999875</v>
      </c>
      <c r="AN1414" s="141">
        <v>-1.5699999999987995</v>
      </c>
      <c r="AO1414" s="141">
        <v>0</v>
      </c>
      <c r="AP1414" s="141">
        <v>0</v>
      </c>
      <c r="AQ1414" s="141">
        <v>0</v>
      </c>
      <c r="AR1414" s="141">
        <v>0</v>
      </c>
      <c r="AS1414" s="141">
        <v>0</v>
      </c>
      <c r="AT1414" s="141">
        <v>0</v>
      </c>
      <c r="AU1414" s="141">
        <v>0</v>
      </c>
      <c r="AV1414" s="141">
        <v>0</v>
      </c>
      <c r="AW1414" s="141">
        <v>0</v>
      </c>
      <c r="AX1414" s="141">
        <v>0</v>
      </c>
      <c r="AY1414" s="141">
        <v>0</v>
      </c>
      <c r="AZ1414" s="141">
        <v>0</v>
      </c>
      <c r="BA1414" s="141">
        <v>0</v>
      </c>
      <c r="BB1414" s="141">
        <v>0</v>
      </c>
      <c r="BC1414" s="141">
        <v>0</v>
      </c>
      <c r="BD1414" s="141">
        <v>0</v>
      </c>
      <c r="BE1414" s="141">
        <v>0</v>
      </c>
      <c r="BF1414" s="141">
        <v>0</v>
      </c>
      <c r="BG1414" s="141">
        <v>0</v>
      </c>
      <c r="BH1414" s="141">
        <v>0</v>
      </c>
      <c r="BI1414" s="141">
        <v>0</v>
      </c>
      <c r="BJ1414" s="141">
        <v>0</v>
      </c>
      <c r="BK1414" s="141">
        <v>0</v>
      </c>
      <c r="BL1414" s="141">
        <v>0</v>
      </c>
      <c r="BM1414" s="141">
        <v>0</v>
      </c>
      <c r="BN1414" s="141">
        <v>0</v>
      </c>
      <c r="BO1414" s="141">
        <v>0</v>
      </c>
      <c r="BP1414" s="141">
        <v>0</v>
      </c>
    </row>
    <row r="1415" spans="4:68">
      <c r="D1415" s="174" t="s">
        <v>6755</v>
      </c>
      <c r="E1415" s="176">
        <v>-2937</v>
      </c>
      <c r="F1415" s="174" t="s">
        <v>3409</v>
      </c>
      <c r="G1415" s="174" t="s">
        <v>6756</v>
      </c>
      <c r="H1415" s="174" t="s">
        <v>177</v>
      </c>
      <c r="I1415" s="174" t="s">
        <v>6757</v>
      </c>
      <c r="J1415" s="174" t="s">
        <v>6758</v>
      </c>
      <c r="K1415" s="174"/>
      <c r="L1415" s="174" t="s">
        <v>3509</v>
      </c>
      <c r="M1415" s="174" t="s">
        <v>6122</v>
      </c>
      <c r="N1415" s="176">
        <v>960</v>
      </c>
      <c r="O1415" s="174" t="s">
        <v>3407</v>
      </c>
      <c r="P1415" s="177">
        <v>15888</v>
      </c>
      <c r="Q1415" s="176">
        <v>840</v>
      </c>
      <c r="R1415" s="175">
        <v>-2569.7399999999998</v>
      </c>
      <c r="S1415" s="175">
        <v>-367.26</v>
      </c>
      <c r="T1415" s="178">
        <v>0</v>
      </c>
      <c r="U1415" s="96">
        <v>2</v>
      </c>
      <c r="V1415" s="38" t="s">
        <v>112</v>
      </c>
      <c r="W1415" s="38"/>
      <c r="X1415" s="137">
        <v>-36.712500000000006</v>
      </c>
      <c r="Y1415" s="138">
        <v>45108</v>
      </c>
      <c r="Z1415" s="179">
        <v>10</v>
      </c>
      <c r="AA1415" s="139">
        <v>2023</v>
      </c>
      <c r="AB1415" s="131"/>
      <c r="AC1415" s="38"/>
      <c r="AD1415" s="140">
        <v>-367.26</v>
      </c>
      <c r="AE1415" s="141">
        <v>-330.54750000000001</v>
      </c>
      <c r="AF1415" s="141">
        <v>-293.83500000000004</v>
      </c>
      <c r="AG1415" s="141">
        <v>-257.12250000000006</v>
      </c>
      <c r="AH1415" s="141">
        <v>-220.41000000000005</v>
      </c>
      <c r="AI1415" s="141">
        <v>-183.69750000000005</v>
      </c>
      <c r="AJ1415" s="141">
        <v>-146.98500000000004</v>
      </c>
      <c r="AK1415" s="141">
        <v>-110.27250000000004</v>
      </c>
      <c r="AL1415" s="141">
        <v>-73.560000000000031</v>
      </c>
      <c r="AM1415" s="141">
        <v>-36.847500000000025</v>
      </c>
      <c r="AN1415" s="141">
        <v>-0.13500000000001933</v>
      </c>
      <c r="AO1415" s="141">
        <v>0</v>
      </c>
      <c r="AP1415" s="141">
        <v>0</v>
      </c>
      <c r="AQ1415" s="141">
        <v>0</v>
      </c>
      <c r="AR1415" s="141">
        <v>0</v>
      </c>
      <c r="AS1415" s="141">
        <v>0</v>
      </c>
      <c r="AT1415" s="141">
        <v>0</v>
      </c>
      <c r="AU1415" s="141">
        <v>0</v>
      </c>
      <c r="AV1415" s="141">
        <v>0</v>
      </c>
      <c r="AW1415" s="141">
        <v>0</v>
      </c>
      <c r="AX1415" s="141">
        <v>0</v>
      </c>
      <c r="AY1415" s="141">
        <v>0</v>
      </c>
      <c r="AZ1415" s="141">
        <v>0</v>
      </c>
      <c r="BA1415" s="141">
        <v>0</v>
      </c>
      <c r="BB1415" s="141">
        <v>0</v>
      </c>
      <c r="BC1415" s="141">
        <v>0</v>
      </c>
      <c r="BD1415" s="141">
        <v>0</v>
      </c>
      <c r="BE1415" s="141">
        <v>0</v>
      </c>
      <c r="BF1415" s="141">
        <v>0</v>
      </c>
      <c r="BG1415" s="141">
        <v>0</v>
      </c>
      <c r="BH1415" s="141">
        <v>0</v>
      </c>
      <c r="BI1415" s="141">
        <v>0</v>
      </c>
      <c r="BJ1415" s="141">
        <v>0</v>
      </c>
      <c r="BK1415" s="141">
        <v>0</v>
      </c>
      <c r="BL1415" s="141">
        <v>0</v>
      </c>
      <c r="BM1415" s="141">
        <v>0</v>
      </c>
      <c r="BN1415" s="141">
        <v>0</v>
      </c>
      <c r="BO1415" s="141">
        <v>0</v>
      </c>
      <c r="BP1415" s="141">
        <v>0</v>
      </c>
    </row>
    <row r="1416" spans="4:68">
      <c r="D1416" s="174" t="s">
        <v>6759</v>
      </c>
      <c r="E1416" s="175">
        <v>41685.46</v>
      </c>
      <c r="F1416" s="174" t="s">
        <v>3409</v>
      </c>
      <c r="G1416" s="174" t="s">
        <v>6760</v>
      </c>
      <c r="H1416" s="174" t="s">
        <v>177</v>
      </c>
      <c r="I1416" s="174" t="s">
        <v>3098</v>
      </c>
      <c r="J1416" s="174" t="s">
        <v>6761</v>
      </c>
      <c r="K1416" s="174"/>
      <c r="L1416" s="174" t="s">
        <v>6062</v>
      </c>
      <c r="M1416" s="174" t="s">
        <v>6122</v>
      </c>
      <c r="N1416" s="176">
        <v>960</v>
      </c>
      <c r="O1416" s="174" t="s">
        <v>3407</v>
      </c>
      <c r="P1416" s="177">
        <v>22098</v>
      </c>
      <c r="Q1416" s="176">
        <v>636</v>
      </c>
      <c r="R1416" s="175">
        <v>27615.05</v>
      </c>
      <c r="S1416" s="175">
        <v>14070.41</v>
      </c>
      <c r="T1416" s="178">
        <v>0</v>
      </c>
      <c r="U1416" s="96">
        <v>2</v>
      </c>
      <c r="V1416" s="38" t="s">
        <v>112</v>
      </c>
      <c r="W1416" s="38"/>
      <c r="X1416" s="137">
        <v>521.06825000000003</v>
      </c>
      <c r="Y1416" s="138">
        <v>51318</v>
      </c>
      <c r="Z1416" s="179">
        <v>27</v>
      </c>
      <c r="AA1416" s="139">
        <v>2040</v>
      </c>
      <c r="AB1416" s="131"/>
      <c r="AC1416" s="38"/>
      <c r="AD1416" s="140">
        <v>14070.41</v>
      </c>
      <c r="AE1416" s="141">
        <v>13549.34175</v>
      </c>
      <c r="AF1416" s="141">
        <v>13028.273499999999</v>
      </c>
      <c r="AG1416" s="141">
        <v>12507.205249999999</v>
      </c>
      <c r="AH1416" s="141">
        <v>11986.136999999999</v>
      </c>
      <c r="AI1416" s="141">
        <v>11465.068749999999</v>
      </c>
      <c r="AJ1416" s="141">
        <v>10944.000499999998</v>
      </c>
      <c r="AK1416" s="141">
        <v>10422.932249999998</v>
      </c>
      <c r="AL1416" s="141">
        <v>9901.8639999999978</v>
      </c>
      <c r="AM1416" s="141">
        <v>9380.7957499999975</v>
      </c>
      <c r="AN1416" s="141">
        <v>8859.7274999999972</v>
      </c>
      <c r="AO1416" s="141">
        <v>8338.659249999997</v>
      </c>
      <c r="AP1416" s="141">
        <v>7817.5909999999967</v>
      </c>
      <c r="AQ1416" s="141">
        <v>7296.5227499999964</v>
      </c>
      <c r="AR1416" s="141">
        <v>6775.4544999999962</v>
      </c>
      <c r="AS1416" s="141">
        <v>6254.3862499999959</v>
      </c>
      <c r="AT1416" s="141">
        <v>5733.3179999999957</v>
      </c>
      <c r="AU1416" s="141">
        <v>5212.2497499999954</v>
      </c>
      <c r="AV1416" s="141">
        <v>4691.1814999999951</v>
      </c>
      <c r="AW1416" s="141">
        <v>4170.1132499999949</v>
      </c>
      <c r="AX1416" s="141">
        <v>3649.0449999999946</v>
      </c>
      <c r="AY1416" s="141">
        <v>3127.9767499999944</v>
      </c>
      <c r="AZ1416" s="141">
        <v>2606.9084999999941</v>
      </c>
      <c r="BA1416" s="141">
        <v>2085.8402499999938</v>
      </c>
      <c r="BB1416" s="141">
        <v>1564.7719999999938</v>
      </c>
      <c r="BC1416" s="141">
        <v>1043.7037499999938</v>
      </c>
      <c r="BD1416" s="141">
        <v>522.63549999999373</v>
      </c>
      <c r="BE1416" s="141">
        <v>1.5672499999936917</v>
      </c>
      <c r="BF1416" s="141">
        <v>0</v>
      </c>
      <c r="BG1416" s="141">
        <v>0</v>
      </c>
      <c r="BH1416" s="141">
        <v>0</v>
      </c>
      <c r="BI1416" s="141">
        <v>0</v>
      </c>
      <c r="BJ1416" s="141">
        <v>0</v>
      </c>
      <c r="BK1416" s="141">
        <v>0</v>
      </c>
      <c r="BL1416" s="141">
        <v>0</v>
      </c>
      <c r="BM1416" s="141">
        <v>0</v>
      </c>
      <c r="BN1416" s="141">
        <v>0</v>
      </c>
      <c r="BO1416" s="141">
        <v>0</v>
      </c>
      <c r="BP1416" s="141">
        <v>0</v>
      </c>
    </row>
    <row r="1417" spans="4:68">
      <c r="D1417" s="174" t="s">
        <v>6762</v>
      </c>
      <c r="E1417" s="175">
        <v>3869.36</v>
      </c>
      <c r="F1417" s="174" t="s">
        <v>3409</v>
      </c>
      <c r="G1417" s="174" t="s">
        <v>6763</v>
      </c>
      <c r="H1417" s="174" t="s">
        <v>177</v>
      </c>
      <c r="I1417" s="174" t="s">
        <v>6764</v>
      </c>
      <c r="J1417" s="174" t="s">
        <v>6765</v>
      </c>
      <c r="K1417" s="174"/>
      <c r="L1417" s="174" t="s">
        <v>6062</v>
      </c>
      <c r="M1417" s="174" t="s">
        <v>3575</v>
      </c>
      <c r="N1417" s="176">
        <v>960</v>
      </c>
      <c r="O1417" s="174" t="s">
        <v>3407</v>
      </c>
      <c r="P1417" s="177">
        <v>24654</v>
      </c>
      <c r="Q1417" s="176">
        <v>552</v>
      </c>
      <c r="R1417" s="175">
        <v>2224.65</v>
      </c>
      <c r="S1417" s="175">
        <v>1644.71</v>
      </c>
      <c r="T1417" s="178">
        <v>0</v>
      </c>
      <c r="U1417" s="96">
        <v>2</v>
      </c>
      <c r="V1417" s="38" t="s">
        <v>112</v>
      </c>
      <c r="W1417" s="38"/>
      <c r="X1417" s="137">
        <v>48.367000000000004</v>
      </c>
      <c r="Y1417" s="138">
        <v>53874</v>
      </c>
      <c r="Z1417" s="179">
        <v>34</v>
      </c>
      <c r="AA1417" s="139">
        <v>2047</v>
      </c>
      <c r="AB1417" s="131"/>
      <c r="AC1417" s="38"/>
      <c r="AD1417" s="140">
        <v>1644.71</v>
      </c>
      <c r="AE1417" s="141">
        <v>1596.3430000000001</v>
      </c>
      <c r="AF1417" s="141">
        <v>1547.9760000000001</v>
      </c>
      <c r="AG1417" s="141">
        <v>1499.6090000000002</v>
      </c>
      <c r="AH1417" s="141">
        <v>1451.2420000000002</v>
      </c>
      <c r="AI1417" s="141">
        <v>1402.8750000000002</v>
      </c>
      <c r="AJ1417" s="141">
        <v>1354.5080000000003</v>
      </c>
      <c r="AK1417" s="141">
        <v>1306.1410000000003</v>
      </c>
      <c r="AL1417" s="141">
        <v>1257.7740000000003</v>
      </c>
      <c r="AM1417" s="141">
        <v>1209.4070000000004</v>
      </c>
      <c r="AN1417" s="141">
        <v>1161.0400000000004</v>
      </c>
      <c r="AO1417" s="141">
        <v>1112.6730000000005</v>
      </c>
      <c r="AP1417" s="141">
        <v>1064.3060000000005</v>
      </c>
      <c r="AQ1417" s="141">
        <v>1015.9390000000005</v>
      </c>
      <c r="AR1417" s="141">
        <v>967.57200000000057</v>
      </c>
      <c r="AS1417" s="141">
        <v>919.20500000000061</v>
      </c>
      <c r="AT1417" s="141">
        <v>870.83800000000065</v>
      </c>
      <c r="AU1417" s="141">
        <v>822.47100000000069</v>
      </c>
      <c r="AV1417" s="141">
        <v>774.10400000000072</v>
      </c>
      <c r="AW1417" s="141">
        <v>725.73700000000076</v>
      </c>
      <c r="AX1417" s="141">
        <v>677.3700000000008</v>
      </c>
      <c r="AY1417" s="141">
        <v>629.00300000000084</v>
      </c>
      <c r="AZ1417" s="141">
        <v>580.63600000000088</v>
      </c>
      <c r="BA1417" s="141">
        <v>532.26900000000091</v>
      </c>
      <c r="BB1417" s="141">
        <v>483.9020000000009</v>
      </c>
      <c r="BC1417" s="141">
        <v>435.53500000000088</v>
      </c>
      <c r="BD1417" s="141">
        <v>387.16800000000086</v>
      </c>
      <c r="BE1417" s="141">
        <v>338.80100000000084</v>
      </c>
      <c r="BF1417" s="141">
        <v>290.43400000000082</v>
      </c>
      <c r="BG1417" s="141">
        <v>242.0670000000008</v>
      </c>
      <c r="BH1417" s="141">
        <v>193.70000000000078</v>
      </c>
      <c r="BI1417" s="141">
        <v>145.33300000000077</v>
      </c>
      <c r="BJ1417" s="141">
        <v>96.966000000000761</v>
      </c>
      <c r="BK1417" s="141">
        <v>48.599000000000757</v>
      </c>
      <c r="BL1417" s="141">
        <v>0.23200000000075249</v>
      </c>
      <c r="BM1417" s="141">
        <v>0</v>
      </c>
      <c r="BN1417" s="141">
        <v>0</v>
      </c>
      <c r="BO1417" s="141">
        <v>0</v>
      </c>
      <c r="BP1417" s="141">
        <v>0</v>
      </c>
    </row>
    <row r="1418" spans="4:68">
      <c r="D1418" s="174" t="s">
        <v>6766</v>
      </c>
      <c r="E1418" s="175">
        <v>44215.63</v>
      </c>
      <c r="F1418" s="174" t="s">
        <v>3409</v>
      </c>
      <c r="G1418" s="174" t="s">
        <v>6767</v>
      </c>
      <c r="H1418" s="174" t="s">
        <v>177</v>
      </c>
      <c r="I1418" s="174" t="s">
        <v>6768</v>
      </c>
      <c r="J1418" s="174" t="s">
        <v>6769</v>
      </c>
      <c r="K1418" s="174"/>
      <c r="L1418" s="174" t="s">
        <v>6062</v>
      </c>
      <c r="M1418" s="174" t="s">
        <v>6176</v>
      </c>
      <c r="N1418" s="176">
        <v>960</v>
      </c>
      <c r="O1418" s="174" t="s">
        <v>3407</v>
      </c>
      <c r="P1418" s="177">
        <v>24654</v>
      </c>
      <c r="Q1418" s="176">
        <v>552</v>
      </c>
      <c r="R1418" s="175">
        <v>25422.38</v>
      </c>
      <c r="S1418" s="175">
        <v>18793.25</v>
      </c>
      <c r="T1418" s="178">
        <v>0</v>
      </c>
      <c r="U1418" s="96">
        <v>2</v>
      </c>
      <c r="V1418" s="38" t="s">
        <v>112</v>
      </c>
      <c r="W1418" s="38"/>
      <c r="X1418" s="137">
        <v>552.69537500000001</v>
      </c>
      <c r="Y1418" s="138">
        <v>53874</v>
      </c>
      <c r="Z1418" s="179">
        <v>34</v>
      </c>
      <c r="AA1418" s="139">
        <v>2047</v>
      </c>
      <c r="AB1418" s="131"/>
      <c r="AC1418" s="38"/>
      <c r="AD1418" s="140">
        <v>18793.25</v>
      </c>
      <c r="AE1418" s="141">
        <v>18240.554625000001</v>
      </c>
      <c r="AF1418" s="141">
        <v>17687.859250000001</v>
      </c>
      <c r="AG1418" s="141">
        <v>17135.163875000002</v>
      </c>
      <c r="AH1418" s="141">
        <v>16582.468500000003</v>
      </c>
      <c r="AI1418" s="141">
        <v>16029.773125000003</v>
      </c>
      <c r="AJ1418" s="141">
        <v>15477.077750000004</v>
      </c>
      <c r="AK1418" s="141">
        <v>14924.382375000005</v>
      </c>
      <c r="AL1418" s="141">
        <v>14371.687000000005</v>
      </c>
      <c r="AM1418" s="141">
        <v>13818.991625000006</v>
      </c>
      <c r="AN1418" s="141">
        <v>13266.296250000007</v>
      </c>
      <c r="AO1418" s="141">
        <v>12713.600875000007</v>
      </c>
      <c r="AP1418" s="141">
        <v>12160.905500000008</v>
      </c>
      <c r="AQ1418" s="141">
        <v>11608.210125000009</v>
      </c>
      <c r="AR1418" s="141">
        <v>11055.514750000009</v>
      </c>
      <c r="AS1418" s="141">
        <v>10502.81937500001</v>
      </c>
      <c r="AT1418" s="141">
        <v>9950.1240000000107</v>
      </c>
      <c r="AU1418" s="141">
        <v>9397.4286250000114</v>
      </c>
      <c r="AV1418" s="141">
        <v>8844.733250000012</v>
      </c>
      <c r="AW1418" s="141">
        <v>8292.0378750000127</v>
      </c>
      <c r="AX1418" s="141">
        <v>7739.3425000000125</v>
      </c>
      <c r="AY1418" s="141">
        <v>7186.6471250000122</v>
      </c>
      <c r="AZ1418" s="141">
        <v>6633.951750000012</v>
      </c>
      <c r="BA1418" s="141">
        <v>6081.2563750000118</v>
      </c>
      <c r="BB1418" s="141">
        <v>5528.5610000000115</v>
      </c>
      <c r="BC1418" s="141">
        <v>4975.8656250000113</v>
      </c>
      <c r="BD1418" s="141">
        <v>4423.170250000011</v>
      </c>
      <c r="BE1418" s="141">
        <v>3870.4748750000108</v>
      </c>
      <c r="BF1418" s="141">
        <v>3317.7795000000106</v>
      </c>
      <c r="BG1418" s="141">
        <v>2765.0841250000103</v>
      </c>
      <c r="BH1418" s="141">
        <v>2212.3887500000101</v>
      </c>
      <c r="BI1418" s="141">
        <v>1659.6933750000101</v>
      </c>
      <c r="BJ1418" s="141">
        <v>1106.9980000000101</v>
      </c>
      <c r="BK1418" s="141">
        <v>554.30262500001004</v>
      </c>
      <c r="BL1418" s="141">
        <v>1.6072500000100263</v>
      </c>
      <c r="BM1418" s="141">
        <v>0</v>
      </c>
      <c r="BN1418" s="141">
        <v>0</v>
      </c>
      <c r="BO1418" s="141">
        <v>0</v>
      </c>
      <c r="BP1418" s="141">
        <v>0</v>
      </c>
    </row>
    <row r="1419" spans="4:68">
      <c r="D1419" s="174" t="s">
        <v>6770</v>
      </c>
      <c r="E1419" s="175">
        <v>34879.339999999997</v>
      </c>
      <c r="F1419" s="174" t="s">
        <v>3409</v>
      </c>
      <c r="G1419" s="174" t="s">
        <v>6771</v>
      </c>
      <c r="H1419" s="174" t="s">
        <v>177</v>
      </c>
      <c r="I1419" s="174" t="s">
        <v>6772</v>
      </c>
      <c r="J1419" s="174" t="s">
        <v>6773</v>
      </c>
      <c r="K1419" s="174"/>
      <c r="L1419" s="174" t="s">
        <v>6062</v>
      </c>
      <c r="M1419" s="174" t="s">
        <v>6122</v>
      </c>
      <c r="N1419" s="176">
        <v>960</v>
      </c>
      <c r="O1419" s="174" t="s">
        <v>3407</v>
      </c>
      <c r="P1419" s="177">
        <v>24654</v>
      </c>
      <c r="Q1419" s="176">
        <v>552</v>
      </c>
      <c r="R1419" s="175">
        <v>20054.38</v>
      </c>
      <c r="S1419" s="175">
        <v>14824.96</v>
      </c>
      <c r="T1419" s="178">
        <v>0</v>
      </c>
      <c r="U1419" s="96">
        <v>2</v>
      </c>
      <c r="V1419" s="38" t="s">
        <v>112</v>
      </c>
      <c r="W1419" s="38"/>
      <c r="X1419" s="137">
        <v>435.99174999999997</v>
      </c>
      <c r="Y1419" s="138">
        <v>53874</v>
      </c>
      <c r="Z1419" s="179">
        <v>34</v>
      </c>
      <c r="AA1419" s="139">
        <v>2047</v>
      </c>
      <c r="AB1419" s="131"/>
      <c r="AC1419" s="38"/>
      <c r="AD1419" s="140">
        <v>14824.96</v>
      </c>
      <c r="AE1419" s="141">
        <v>14388.96825</v>
      </c>
      <c r="AF1419" s="141">
        <v>13952.976500000001</v>
      </c>
      <c r="AG1419" s="141">
        <v>13516.984750000001</v>
      </c>
      <c r="AH1419" s="141">
        <v>13080.993000000002</v>
      </c>
      <c r="AI1419" s="141">
        <v>12645.001250000003</v>
      </c>
      <c r="AJ1419" s="141">
        <v>12209.009500000004</v>
      </c>
      <c r="AK1419" s="141">
        <v>11773.017750000005</v>
      </c>
      <c r="AL1419" s="141">
        <v>11337.026000000005</v>
      </c>
      <c r="AM1419" s="141">
        <v>10901.034250000006</v>
      </c>
      <c r="AN1419" s="141">
        <v>10465.042500000007</v>
      </c>
      <c r="AO1419" s="141">
        <v>10029.050750000008</v>
      </c>
      <c r="AP1419" s="141">
        <v>9593.0590000000084</v>
      </c>
      <c r="AQ1419" s="141">
        <v>9157.0672500000092</v>
      </c>
      <c r="AR1419" s="141">
        <v>8721.0755000000099</v>
      </c>
      <c r="AS1419" s="141">
        <v>8285.0837500000107</v>
      </c>
      <c r="AT1419" s="141">
        <v>7849.0920000000106</v>
      </c>
      <c r="AU1419" s="141">
        <v>7413.1002500000104</v>
      </c>
      <c r="AV1419" s="141">
        <v>6977.1085000000103</v>
      </c>
      <c r="AW1419" s="141">
        <v>6541.1167500000101</v>
      </c>
      <c r="AX1419" s="141">
        <v>6105.12500000001</v>
      </c>
      <c r="AY1419" s="141">
        <v>5669.1332500000099</v>
      </c>
      <c r="AZ1419" s="141">
        <v>5233.1415000000097</v>
      </c>
      <c r="BA1419" s="141">
        <v>4797.1497500000096</v>
      </c>
      <c r="BB1419" s="141">
        <v>4361.1580000000095</v>
      </c>
      <c r="BC1419" s="141">
        <v>3925.1662500000093</v>
      </c>
      <c r="BD1419" s="141">
        <v>3489.1745000000092</v>
      </c>
      <c r="BE1419" s="141">
        <v>3053.182750000009</v>
      </c>
      <c r="BF1419" s="141">
        <v>2617.1910000000089</v>
      </c>
      <c r="BG1419" s="141">
        <v>2181.1992500000088</v>
      </c>
      <c r="BH1419" s="141">
        <v>1745.2075000000088</v>
      </c>
      <c r="BI1419" s="141">
        <v>1309.2157500000089</v>
      </c>
      <c r="BJ1419" s="141">
        <v>873.22400000000903</v>
      </c>
      <c r="BK1419" s="141">
        <v>437.23225000000906</v>
      </c>
      <c r="BL1419" s="141">
        <v>1.2405000000090922</v>
      </c>
      <c r="BM1419" s="141">
        <v>0</v>
      </c>
      <c r="BN1419" s="141">
        <v>0</v>
      </c>
      <c r="BO1419" s="141">
        <v>0</v>
      </c>
      <c r="BP1419" s="141">
        <v>0</v>
      </c>
    </row>
    <row r="1420" spans="4:68">
      <c r="D1420" s="174" t="s">
        <v>6774</v>
      </c>
      <c r="E1420" s="175">
        <v>91661.38</v>
      </c>
      <c r="F1420" s="174" t="s">
        <v>3409</v>
      </c>
      <c r="G1420" s="174" t="s">
        <v>6775</v>
      </c>
      <c r="H1420" s="174" t="s">
        <v>177</v>
      </c>
      <c r="I1420" s="174" t="s">
        <v>6776</v>
      </c>
      <c r="J1420" s="174" t="s">
        <v>6777</v>
      </c>
      <c r="K1420" s="174"/>
      <c r="L1420" s="174" t="s">
        <v>6062</v>
      </c>
      <c r="M1420" s="174" t="s">
        <v>6157</v>
      </c>
      <c r="N1420" s="176">
        <v>960</v>
      </c>
      <c r="O1420" s="174" t="s">
        <v>3407</v>
      </c>
      <c r="P1420" s="177">
        <v>24654</v>
      </c>
      <c r="Q1420" s="176">
        <v>552</v>
      </c>
      <c r="R1420" s="175">
        <v>52702.01</v>
      </c>
      <c r="S1420" s="175">
        <v>38959.370000000003</v>
      </c>
      <c r="T1420" s="178">
        <v>0</v>
      </c>
      <c r="U1420" s="96">
        <v>2</v>
      </c>
      <c r="V1420" s="38" t="s">
        <v>112</v>
      </c>
      <c r="W1420" s="38"/>
      <c r="X1420" s="137">
        <v>1145.7672499999999</v>
      </c>
      <c r="Y1420" s="138">
        <v>53874</v>
      </c>
      <c r="Z1420" s="179">
        <v>34</v>
      </c>
      <c r="AA1420" s="139">
        <v>2047</v>
      </c>
      <c r="AB1420" s="131"/>
      <c r="AC1420" s="38"/>
      <c r="AD1420" s="140">
        <v>38959.370000000003</v>
      </c>
      <c r="AE1420" s="141">
        <v>37813.602750000005</v>
      </c>
      <c r="AF1420" s="141">
        <v>36667.835500000008</v>
      </c>
      <c r="AG1420" s="141">
        <v>35522.068250000011</v>
      </c>
      <c r="AH1420" s="141">
        <v>34376.301000000014</v>
      </c>
      <c r="AI1420" s="141">
        <v>33230.533750000017</v>
      </c>
      <c r="AJ1420" s="141">
        <v>32084.766500000016</v>
      </c>
      <c r="AK1420" s="141">
        <v>30938.999250000015</v>
      </c>
      <c r="AL1420" s="141">
        <v>29793.232000000015</v>
      </c>
      <c r="AM1420" s="141">
        <v>28647.464750000014</v>
      </c>
      <c r="AN1420" s="141">
        <v>27501.697500000013</v>
      </c>
      <c r="AO1420" s="141">
        <v>26355.930250000012</v>
      </c>
      <c r="AP1420" s="141">
        <v>25210.163000000011</v>
      </c>
      <c r="AQ1420" s="141">
        <v>24064.395750000011</v>
      </c>
      <c r="AR1420" s="141">
        <v>22918.62850000001</v>
      </c>
      <c r="AS1420" s="141">
        <v>21772.861250000009</v>
      </c>
      <c r="AT1420" s="141">
        <v>20627.094000000008</v>
      </c>
      <c r="AU1420" s="141">
        <v>19481.326750000007</v>
      </c>
      <c r="AV1420" s="141">
        <v>18335.559500000007</v>
      </c>
      <c r="AW1420" s="141">
        <v>17189.792250000006</v>
      </c>
      <c r="AX1420" s="141">
        <v>16044.025000000005</v>
      </c>
      <c r="AY1420" s="141">
        <v>14898.257750000004</v>
      </c>
      <c r="AZ1420" s="141">
        <v>13752.490500000004</v>
      </c>
      <c r="BA1420" s="141">
        <v>12606.723250000003</v>
      </c>
      <c r="BB1420" s="141">
        <v>11460.956000000002</v>
      </c>
      <c r="BC1420" s="141">
        <v>10315.188750000001</v>
      </c>
      <c r="BD1420" s="141">
        <v>9169.4215000000004</v>
      </c>
      <c r="BE1420" s="141">
        <v>8023.6542500000005</v>
      </c>
      <c r="BF1420" s="141">
        <v>6877.8870000000006</v>
      </c>
      <c r="BG1420" s="141">
        <v>5732.1197500000007</v>
      </c>
      <c r="BH1420" s="141">
        <v>4586.3525000000009</v>
      </c>
      <c r="BI1420" s="141">
        <v>3440.585250000001</v>
      </c>
      <c r="BJ1420" s="141">
        <v>2294.8180000000011</v>
      </c>
      <c r="BK1420" s="141">
        <v>1149.0507500000012</v>
      </c>
      <c r="BL1420" s="141">
        <v>3.2835000000013679</v>
      </c>
      <c r="BM1420" s="141">
        <v>0</v>
      </c>
      <c r="BN1420" s="141">
        <v>0</v>
      </c>
      <c r="BO1420" s="141">
        <v>0</v>
      </c>
      <c r="BP1420" s="141">
        <v>0</v>
      </c>
    </row>
    <row r="1421" spans="4:68">
      <c r="D1421" s="174" t="s">
        <v>6778</v>
      </c>
      <c r="E1421" s="175">
        <v>55242.89</v>
      </c>
      <c r="F1421" s="174" t="s">
        <v>3409</v>
      </c>
      <c r="G1421" s="174" t="s">
        <v>6779</v>
      </c>
      <c r="H1421" s="174" t="s">
        <v>177</v>
      </c>
      <c r="I1421" s="174" t="s">
        <v>6780</v>
      </c>
      <c r="J1421" s="174" t="s">
        <v>6781</v>
      </c>
      <c r="K1421" s="174"/>
      <c r="L1421" s="174" t="s">
        <v>6062</v>
      </c>
      <c r="M1421" s="174" t="s">
        <v>6118</v>
      </c>
      <c r="N1421" s="176">
        <v>960</v>
      </c>
      <c r="O1421" s="174" t="s">
        <v>3407</v>
      </c>
      <c r="P1421" s="177">
        <v>24654</v>
      </c>
      <c r="Q1421" s="176">
        <v>552</v>
      </c>
      <c r="R1421" s="175">
        <v>31762.65</v>
      </c>
      <c r="S1421" s="175">
        <v>23480.240000000002</v>
      </c>
      <c r="T1421" s="178">
        <v>0</v>
      </c>
      <c r="U1421" s="96">
        <v>2</v>
      </c>
      <c r="V1421" s="38" t="s">
        <v>112</v>
      </c>
      <c r="W1421" s="38"/>
      <c r="X1421" s="137">
        <v>690.53612499999997</v>
      </c>
      <c r="Y1421" s="138">
        <v>53874</v>
      </c>
      <c r="Z1421" s="179">
        <v>34</v>
      </c>
      <c r="AA1421" s="139">
        <v>2047</v>
      </c>
      <c r="AB1421" s="131"/>
      <c r="AC1421" s="38"/>
      <c r="AD1421" s="140">
        <v>23480.240000000002</v>
      </c>
      <c r="AE1421" s="141">
        <v>22789.703875000003</v>
      </c>
      <c r="AF1421" s="141">
        <v>22099.167750000004</v>
      </c>
      <c r="AG1421" s="141">
        <v>21408.631625000005</v>
      </c>
      <c r="AH1421" s="141">
        <v>20718.095500000007</v>
      </c>
      <c r="AI1421" s="141">
        <v>20027.559375000008</v>
      </c>
      <c r="AJ1421" s="141">
        <v>19337.023250000009</v>
      </c>
      <c r="AK1421" s="141">
        <v>18646.487125000011</v>
      </c>
      <c r="AL1421" s="141">
        <v>17955.951000000012</v>
      </c>
      <c r="AM1421" s="141">
        <v>17265.414875000013</v>
      </c>
      <c r="AN1421" s="141">
        <v>16574.878750000014</v>
      </c>
      <c r="AO1421" s="141">
        <v>15884.342625000014</v>
      </c>
      <c r="AP1421" s="141">
        <v>15193.806500000013</v>
      </c>
      <c r="AQ1421" s="141">
        <v>14503.270375000013</v>
      </c>
      <c r="AR1421" s="141">
        <v>13812.734250000012</v>
      </c>
      <c r="AS1421" s="141">
        <v>13122.198125000012</v>
      </c>
      <c r="AT1421" s="141">
        <v>12431.662000000011</v>
      </c>
      <c r="AU1421" s="141">
        <v>11741.125875000011</v>
      </c>
      <c r="AV1421" s="141">
        <v>11050.58975000001</v>
      </c>
      <c r="AW1421" s="141">
        <v>10360.05362500001</v>
      </c>
      <c r="AX1421" s="141">
        <v>9669.517500000009</v>
      </c>
      <c r="AY1421" s="141">
        <v>8978.9813750000085</v>
      </c>
      <c r="AZ1421" s="141">
        <v>8288.4452500000079</v>
      </c>
      <c r="BA1421" s="141">
        <v>7597.9091250000083</v>
      </c>
      <c r="BB1421" s="141">
        <v>6907.3730000000087</v>
      </c>
      <c r="BC1421" s="141">
        <v>6216.8368750000091</v>
      </c>
      <c r="BD1421" s="141">
        <v>5526.3007500000094</v>
      </c>
      <c r="BE1421" s="141">
        <v>4835.7646250000098</v>
      </c>
      <c r="BF1421" s="141">
        <v>4145.2285000000102</v>
      </c>
      <c r="BG1421" s="141">
        <v>3454.6923750000101</v>
      </c>
      <c r="BH1421" s="141">
        <v>2764.15625000001</v>
      </c>
      <c r="BI1421" s="141">
        <v>2073.6201250000099</v>
      </c>
      <c r="BJ1421" s="141">
        <v>1383.0840000000098</v>
      </c>
      <c r="BK1421" s="141">
        <v>692.54787500000987</v>
      </c>
      <c r="BL1421" s="141">
        <v>2.0117500000098971</v>
      </c>
      <c r="BM1421" s="141">
        <v>0</v>
      </c>
      <c r="BN1421" s="141">
        <v>0</v>
      </c>
      <c r="BO1421" s="141">
        <v>0</v>
      </c>
      <c r="BP1421" s="141">
        <v>0</v>
      </c>
    </row>
    <row r="1422" spans="4:68">
      <c r="D1422" s="174" t="s">
        <v>6782</v>
      </c>
      <c r="E1422" s="175">
        <v>70011.75</v>
      </c>
      <c r="F1422" s="174" t="s">
        <v>3409</v>
      </c>
      <c r="G1422" s="174" t="s">
        <v>6783</v>
      </c>
      <c r="H1422" s="174" t="s">
        <v>177</v>
      </c>
      <c r="I1422" s="174" t="s">
        <v>6784</v>
      </c>
      <c r="J1422" s="174" t="s">
        <v>6785</v>
      </c>
      <c r="K1422" s="174"/>
      <c r="L1422" s="174" t="s">
        <v>6062</v>
      </c>
      <c r="M1422" s="174" t="s">
        <v>6140</v>
      </c>
      <c r="N1422" s="176">
        <v>960</v>
      </c>
      <c r="O1422" s="174" t="s">
        <v>3407</v>
      </c>
      <c r="P1422" s="177">
        <v>24654</v>
      </c>
      <c r="Q1422" s="176">
        <v>552</v>
      </c>
      <c r="R1422" s="175">
        <v>40254.230000000003</v>
      </c>
      <c r="S1422" s="175">
        <v>29757.52</v>
      </c>
      <c r="T1422" s="178">
        <v>0</v>
      </c>
      <c r="U1422" s="96">
        <v>2</v>
      </c>
      <c r="V1422" s="38" t="s">
        <v>112</v>
      </c>
      <c r="W1422" s="38"/>
      <c r="X1422" s="137">
        <v>875.14687499999991</v>
      </c>
      <c r="Y1422" s="138">
        <v>53874</v>
      </c>
      <c r="Z1422" s="179">
        <v>34</v>
      </c>
      <c r="AA1422" s="139">
        <v>2047</v>
      </c>
      <c r="AB1422" s="131"/>
      <c r="AC1422" s="38"/>
      <c r="AD1422" s="140">
        <v>29757.52</v>
      </c>
      <c r="AE1422" s="141">
        <v>28882.373125000002</v>
      </c>
      <c r="AF1422" s="141">
        <v>28007.226250000003</v>
      </c>
      <c r="AG1422" s="141">
        <v>27132.079375000005</v>
      </c>
      <c r="AH1422" s="141">
        <v>26256.932500000006</v>
      </c>
      <c r="AI1422" s="141">
        <v>25381.785625000008</v>
      </c>
      <c r="AJ1422" s="141">
        <v>24506.638750000009</v>
      </c>
      <c r="AK1422" s="141">
        <v>23631.491875000011</v>
      </c>
      <c r="AL1422" s="141">
        <v>22756.345000000012</v>
      </c>
      <c r="AM1422" s="141">
        <v>21881.198125000014</v>
      </c>
      <c r="AN1422" s="141">
        <v>21006.051250000015</v>
      </c>
      <c r="AO1422" s="141">
        <v>20130.904375000016</v>
      </c>
      <c r="AP1422" s="141">
        <v>19255.757500000018</v>
      </c>
      <c r="AQ1422" s="141">
        <v>18380.610625000019</v>
      </c>
      <c r="AR1422" s="141">
        <v>17505.463750000021</v>
      </c>
      <c r="AS1422" s="141">
        <v>16630.316875000022</v>
      </c>
      <c r="AT1422" s="141">
        <v>15755.170000000022</v>
      </c>
      <c r="AU1422" s="141">
        <v>14880.023125000022</v>
      </c>
      <c r="AV1422" s="141">
        <v>14004.876250000021</v>
      </c>
      <c r="AW1422" s="141">
        <v>13129.729375000021</v>
      </c>
      <c r="AX1422" s="141">
        <v>12254.58250000002</v>
      </c>
      <c r="AY1422" s="141">
        <v>11379.43562500002</v>
      </c>
      <c r="AZ1422" s="141">
        <v>10504.28875000002</v>
      </c>
      <c r="BA1422" s="141">
        <v>9629.1418750000194</v>
      </c>
      <c r="BB1422" s="141">
        <v>8753.995000000019</v>
      </c>
      <c r="BC1422" s="141">
        <v>7878.8481250000186</v>
      </c>
      <c r="BD1422" s="141">
        <v>7003.7012500000183</v>
      </c>
      <c r="BE1422" s="141">
        <v>6128.5543750000179</v>
      </c>
      <c r="BF1422" s="141">
        <v>5253.4075000000175</v>
      </c>
      <c r="BG1422" s="141">
        <v>4378.2606250000172</v>
      </c>
      <c r="BH1422" s="141">
        <v>3503.1137500000173</v>
      </c>
      <c r="BI1422" s="141">
        <v>2627.9668750000174</v>
      </c>
      <c r="BJ1422" s="141">
        <v>1752.8200000000174</v>
      </c>
      <c r="BK1422" s="141">
        <v>877.67312500001754</v>
      </c>
      <c r="BL1422" s="141">
        <v>2.526250000017626</v>
      </c>
      <c r="BM1422" s="141">
        <v>0</v>
      </c>
      <c r="BN1422" s="141">
        <v>0</v>
      </c>
      <c r="BO1422" s="141">
        <v>0</v>
      </c>
      <c r="BP1422" s="141">
        <v>0</v>
      </c>
    </row>
    <row r="1423" spans="4:68">
      <c r="D1423" s="174" t="s">
        <v>6786</v>
      </c>
      <c r="E1423" s="175">
        <v>13218.25</v>
      </c>
      <c r="F1423" s="174" t="s">
        <v>3409</v>
      </c>
      <c r="G1423" s="174" t="s">
        <v>6787</v>
      </c>
      <c r="H1423" s="174" t="s">
        <v>177</v>
      </c>
      <c r="I1423" s="174" t="s">
        <v>3098</v>
      </c>
      <c r="J1423" s="174" t="s">
        <v>6788</v>
      </c>
      <c r="K1423" s="174" t="s">
        <v>6789</v>
      </c>
      <c r="L1423" s="174" t="s">
        <v>6062</v>
      </c>
      <c r="M1423" s="174" t="s">
        <v>6176</v>
      </c>
      <c r="N1423" s="176">
        <v>960</v>
      </c>
      <c r="O1423" s="174" t="s">
        <v>3407</v>
      </c>
      <c r="P1423" s="177">
        <v>23559</v>
      </c>
      <c r="Q1423" s="176">
        <v>588</v>
      </c>
      <c r="R1423" s="175">
        <v>8095.61</v>
      </c>
      <c r="S1423" s="175">
        <v>5122.6400000000003</v>
      </c>
      <c r="T1423" s="178">
        <v>0</v>
      </c>
      <c r="U1423" s="96">
        <v>2</v>
      </c>
      <c r="V1423" s="38" t="s">
        <v>112</v>
      </c>
      <c r="W1423" s="38"/>
      <c r="X1423" s="137">
        <v>165.22812500000001</v>
      </c>
      <c r="Y1423" s="138">
        <v>52779</v>
      </c>
      <c r="Z1423" s="179">
        <v>31</v>
      </c>
      <c r="AA1423" s="139">
        <v>2044</v>
      </c>
      <c r="AB1423" s="131"/>
      <c r="AC1423" s="38"/>
      <c r="AD1423" s="140">
        <v>5122.6400000000003</v>
      </c>
      <c r="AE1423" s="141">
        <v>4957.4118750000007</v>
      </c>
      <c r="AF1423" s="141">
        <v>4792.1837500000011</v>
      </c>
      <c r="AG1423" s="141">
        <v>4626.9556250000014</v>
      </c>
      <c r="AH1423" s="141">
        <v>4461.7275000000018</v>
      </c>
      <c r="AI1423" s="141">
        <v>4296.4993750000021</v>
      </c>
      <c r="AJ1423" s="141">
        <v>4131.2712500000025</v>
      </c>
      <c r="AK1423" s="141">
        <v>3966.0431250000024</v>
      </c>
      <c r="AL1423" s="141">
        <v>3800.8150000000023</v>
      </c>
      <c r="AM1423" s="141">
        <v>3635.5868750000022</v>
      </c>
      <c r="AN1423" s="141">
        <v>3470.3587500000021</v>
      </c>
      <c r="AO1423" s="141">
        <v>3305.1306250000021</v>
      </c>
      <c r="AP1423" s="141">
        <v>3139.902500000002</v>
      </c>
      <c r="AQ1423" s="141">
        <v>2974.6743750000019</v>
      </c>
      <c r="AR1423" s="141">
        <v>2809.4462500000018</v>
      </c>
      <c r="AS1423" s="141">
        <v>2644.2181250000017</v>
      </c>
      <c r="AT1423" s="141">
        <v>2478.9900000000016</v>
      </c>
      <c r="AU1423" s="141">
        <v>2313.7618750000015</v>
      </c>
      <c r="AV1423" s="141">
        <v>2148.5337500000014</v>
      </c>
      <c r="AW1423" s="141">
        <v>1983.3056250000013</v>
      </c>
      <c r="AX1423" s="141">
        <v>1818.0775000000012</v>
      </c>
      <c r="AY1423" s="141">
        <v>1652.8493750000011</v>
      </c>
      <c r="AZ1423" s="141">
        <v>1487.6212500000011</v>
      </c>
      <c r="BA1423" s="141">
        <v>1322.393125000001</v>
      </c>
      <c r="BB1423" s="141">
        <v>1157.1650000000009</v>
      </c>
      <c r="BC1423" s="141">
        <v>991.9368750000009</v>
      </c>
      <c r="BD1423" s="141">
        <v>826.70875000000092</v>
      </c>
      <c r="BE1423" s="141">
        <v>661.48062500000094</v>
      </c>
      <c r="BF1423" s="141">
        <v>496.25250000000096</v>
      </c>
      <c r="BG1423" s="141">
        <v>331.02437500000099</v>
      </c>
      <c r="BH1423" s="141">
        <v>165.79625000000098</v>
      </c>
      <c r="BI1423" s="141">
        <v>0.56812500000097543</v>
      </c>
      <c r="BJ1423" s="141">
        <v>0</v>
      </c>
      <c r="BK1423" s="141">
        <v>0</v>
      </c>
      <c r="BL1423" s="141">
        <v>0</v>
      </c>
      <c r="BM1423" s="141">
        <v>0</v>
      </c>
      <c r="BN1423" s="141">
        <v>0</v>
      </c>
      <c r="BO1423" s="141">
        <v>0</v>
      </c>
      <c r="BP1423" s="141">
        <v>0</v>
      </c>
    </row>
    <row r="1424" spans="4:68">
      <c r="D1424" s="174" t="s">
        <v>6790</v>
      </c>
      <c r="E1424" s="175">
        <v>13034.84</v>
      </c>
      <c r="F1424" s="174" t="s">
        <v>3409</v>
      </c>
      <c r="G1424" s="174" t="s">
        <v>6791</v>
      </c>
      <c r="H1424" s="174" t="s">
        <v>177</v>
      </c>
      <c r="I1424" s="174" t="s">
        <v>3098</v>
      </c>
      <c r="J1424" s="174" t="s">
        <v>6792</v>
      </c>
      <c r="K1424" s="174" t="s">
        <v>6789</v>
      </c>
      <c r="L1424" s="174" t="s">
        <v>6062</v>
      </c>
      <c r="M1424" s="174" t="s">
        <v>6122</v>
      </c>
      <c r="N1424" s="176">
        <v>960</v>
      </c>
      <c r="O1424" s="174" t="s">
        <v>3407</v>
      </c>
      <c r="P1424" s="177">
        <v>23559</v>
      </c>
      <c r="Q1424" s="176">
        <v>588</v>
      </c>
      <c r="R1424" s="175">
        <v>7983.31</v>
      </c>
      <c r="S1424" s="175">
        <v>5051.53</v>
      </c>
      <c r="T1424" s="178">
        <v>0</v>
      </c>
      <c r="U1424" s="96">
        <v>2</v>
      </c>
      <c r="V1424" s="38" t="s">
        <v>112</v>
      </c>
      <c r="W1424" s="38"/>
      <c r="X1424" s="137">
        <v>162.93549999999999</v>
      </c>
      <c r="Y1424" s="138">
        <v>52779</v>
      </c>
      <c r="Z1424" s="179">
        <v>31</v>
      </c>
      <c r="AA1424" s="139">
        <v>2044</v>
      </c>
      <c r="AB1424" s="131"/>
      <c r="AC1424" s="38"/>
      <c r="AD1424" s="140">
        <v>5051.53</v>
      </c>
      <c r="AE1424" s="141">
        <v>4888.5945000000002</v>
      </c>
      <c r="AF1424" s="141">
        <v>4725.6590000000006</v>
      </c>
      <c r="AG1424" s="141">
        <v>4562.723500000001</v>
      </c>
      <c r="AH1424" s="141">
        <v>4399.7880000000014</v>
      </c>
      <c r="AI1424" s="141">
        <v>4236.8525000000018</v>
      </c>
      <c r="AJ1424" s="141">
        <v>4073.9170000000017</v>
      </c>
      <c r="AK1424" s="141">
        <v>3910.9815000000017</v>
      </c>
      <c r="AL1424" s="141">
        <v>3748.0460000000016</v>
      </c>
      <c r="AM1424" s="141">
        <v>3585.1105000000016</v>
      </c>
      <c r="AN1424" s="141">
        <v>3422.1750000000015</v>
      </c>
      <c r="AO1424" s="141">
        <v>3259.2395000000015</v>
      </c>
      <c r="AP1424" s="141">
        <v>3096.3040000000015</v>
      </c>
      <c r="AQ1424" s="141">
        <v>2933.3685000000014</v>
      </c>
      <c r="AR1424" s="141">
        <v>2770.4330000000014</v>
      </c>
      <c r="AS1424" s="141">
        <v>2607.4975000000013</v>
      </c>
      <c r="AT1424" s="141">
        <v>2444.5620000000013</v>
      </c>
      <c r="AU1424" s="141">
        <v>2281.6265000000012</v>
      </c>
      <c r="AV1424" s="141">
        <v>2118.6910000000012</v>
      </c>
      <c r="AW1424" s="141">
        <v>1955.7555000000011</v>
      </c>
      <c r="AX1424" s="141">
        <v>1792.8200000000011</v>
      </c>
      <c r="AY1424" s="141">
        <v>1629.884500000001</v>
      </c>
      <c r="AZ1424" s="141">
        <v>1466.949000000001</v>
      </c>
      <c r="BA1424" s="141">
        <v>1304.0135000000009</v>
      </c>
      <c r="BB1424" s="141">
        <v>1141.0780000000009</v>
      </c>
      <c r="BC1424" s="141">
        <v>978.14250000000084</v>
      </c>
      <c r="BD1424" s="141">
        <v>815.20700000000079</v>
      </c>
      <c r="BE1424" s="141">
        <v>652.27150000000074</v>
      </c>
      <c r="BF1424" s="141">
        <v>489.33600000000075</v>
      </c>
      <c r="BG1424" s="141">
        <v>326.40050000000076</v>
      </c>
      <c r="BH1424" s="141">
        <v>163.46500000000077</v>
      </c>
      <c r="BI1424" s="141">
        <v>0.52950000000078035</v>
      </c>
      <c r="BJ1424" s="141">
        <v>0</v>
      </c>
      <c r="BK1424" s="141">
        <v>0</v>
      </c>
      <c r="BL1424" s="141">
        <v>0</v>
      </c>
      <c r="BM1424" s="141">
        <v>0</v>
      </c>
      <c r="BN1424" s="141">
        <v>0</v>
      </c>
      <c r="BO1424" s="141">
        <v>0</v>
      </c>
      <c r="BP1424" s="141">
        <v>0</v>
      </c>
    </row>
    <row r="1425" spans="4:68">
      <c r="D1425" s="174" t="s">
        <v>6793</v>
      </c>
      <c r="E1425" s="175">
        <v>-116.07</v>
      </c>
      <c r="F1425" s="174" t="s">
        <v>3409</v>
      </c>
      <c r="G1425" s="174" t="s">
        <v>6794</v>
      </c>
      <c r="H1425" s="174" t="s">
        <v>177</v>
      </c>
      <c r="I1425" s="174" t="s">
        <v>3098</v>
      </c>
      <c r="J1425" s="174" t="s">
        <v>6795</v>
      </c>
      <c r="K1425" s="174" t="s">
        <v>6789</v>
      </c>
      <c r="L1425" s="174" t="s">
        <v>6062</v>
      </c>
      <c r="M1425" s="174" t="s">
        <v>6122</v>
      </c>
      <c r="N1425" s="176">
        <v>960</v>
      </c>
      <c r="O1425" s="174" t="s">
        <v>3407</v>
      </c>
      <c r="P1425" s="177">
        <v>23559</v>
      </c>
      <c r="Q1425" s="176">
        <v>588</v>
      </c>
      <c r="R1425" s="175">
        <v>-71.08</v>
      </c>
      <c r="S1425" s="175">
        <v>-44.99</v>
      </c>
      <c r="T1425" s="178">
        <v>0</v>
      </c>
      <c r="U1425" s="96">
        <v>2</v>
      </c>
      <c r="V1425" s="38" t="s">
        <v>112</v>
      </c>
      <c r="W1425" s="38"/>
      <c r="X1425" s="137">
        <v>-1.4508749999999999</v>
      </c>
      <c r="Y1425" s="138">
        <v>52779</v>
      </c>
      <c r="Z1425" s="179">
        <v>31</v>
      </c>
      <c r="AA1425" s="139">
        <v>2044</v>
      </c>
      <c r="AB1425" s="131"/>
      <c r="AC1425" s="38"/>
      <c r="AD1425" s="140">
        <v>-44.99</v>
      </c>
      <c r="AE1425" s="141">
        <v>-43.539124999999999</v>
      </c>
      <c r="AF1425" s="141">
        <v>-42.088250000000002</v>
      </c>
      <c r="AG1425" s="141">
        <v>-40.637375000000006</v>
      </c>
      <c r="AH1425" s="141">
        <v>-39.186500000000009</v>
      </c>
      <c r="AI1425" s="141">
        <v>-37.735625000000013</v>
      </c>
      <c r="AJ1425" s="141">
        <v>-36.284750000000017</v>
      </c>
      <c r="AK1425" s="141">
        <v>-34.83387500000002</v>
      </c>
      <c r="AL1425" s="141">
        <v>-33.383000000000024</v>
      </c>
      <c r="AM1425" s="141">
        <v>-31.932125000000024</v>
      </c>
      <c r="AN1425" s="141">
        <v>-30.481250000000024</v>
      </c>
      <c r="AO1425" s="141">
        <v>-29.030375000000024</v>
      </c>
      <c r="AP1425" s="141">
        <v>-27.579500000000024</v>
      </c>
      <c r="AQ1425" s="141">
        <v>-26.128625000000024</v>
      </c>
      <c r="AR1425" s="141">
        <v>-24.677750000000024</v>
      </c>
      <c r="AS1425" s="141">
        <v>-23.226875000000025</v>
      </c>
      <c r="AT1425" s="141">
        <v>-21.776000000000025</v>
      </c>
      <c r="AU1425" s="141">
        <v>-20.325125000000025</v>
      </c>
      <c r="AV1425" s="141">
        <v>-18.874250000000025</v>
      </c>
      <c r="AW1425" s="141">
        <v>-17.423375000000025</v>
      </c>
      <c r="AX1425" s="141">
        <v>-15.972500000000025</v>
      </c>
      <c r="AY1425" s="141">
        <v>-14.521625000000025</v>
      </c>
      <c r="AZ1425" s="141">
        <v>-13.070750000000025</v>
      </c>
      <c r="BA1425" s="141">
        <v>-11.619875000000025</v>
      </c>
      <c r="BB1425" s="141">
        <v>-10.169000000000025</v>
      </c>
      <c r="BC1425" s="141">
        <v>-8.7181250000000254</v>
      </c>
      <c r="BD1425" s="141">
        <v>-7.2672500000000255</v>
      </c>
      <c r="BE1425" s="141">
        <v>-5.8163750000000256</v>
      </c>
      <c r="BF1425" s="141">
        <v>-4.3655000000000257</v>
      </c>
      <c r="BG1425" s="141">
        <v>-2.9146250000000258</v>
      </c>
      <c r="BH1425" s="141">
        <v>-1.4637500000000259</v>
      </c>
      <c r="BI1425" s="141">
        <v>-1.2875000000025949E-2</v>
      </c>
      <c r="BJ1425" s="141">
        <v>0</v>
      </c>
      <c r="BK1425" s="141">
        <v>0</v>
      </c>
      <c r="BL1425" s="141">
        <v>0</v>
      </c>
      <c r="BM1425" s="141">
        <v>0</v>
      </c>
      <c r="BN1425" s="141">
        <v>0</v>
      </c>
      <c r="BO1425" s="141">
        <v>0</v>
      </c>
      <c r="BP1425" s="141">
        <v>0</v>
      </c>
    </row>
    <row r="1426" spans="4:68">
      <c r="D1426" s="174" t="s">
        <v>6796</v>
      </c>
      <c r="E1426" s="175">
        <v>6675.14</v>
      </c>
      <c r="F1426" s="174" t="s">
        <v>3409</v>
      </c>
      <c r="G1426" s="174" t="s">
        <v>6797</v>
      </c>
      <c r="H1426" s="174" t="s">
        <v>177</v>
      </c>
      <c r="I1426" s="174" t="s">
        <v>3098</v>
      </c>
      <c r="J1426" s="174" t="s">
        <v>6798</v>
      </c>
      <c r="K1426" s="174"/>
      <c r="L1426" s="174" t="s">
        <v>6062</v>
      </c>
      <c r="M1426" s="174" t="s">
        <v>6176</v>
      </c>
      <c r="N1426" s="176">
        <v>960</v>
      </c>
      <c r="O1426" s="174" t="s">
        <v>3407</v>
      </c>
      <c r="P1426" s="177">
        <v>23193</v>
      </c>
      <c r="Q1426" s="176">
        <v>600</v>
      </c>
      <c r="R1426" s="175">
        <v>4171.6000000000004</v>
      </c>
      <c r="S1426" s="175">
        <v>2503.54</v>
      </c>
      <c r="T1426" s="178">
        <v>0</v>
      </c>
      <c r="U1426" s="96">
        <v>2</v>
      </c>
      <c r="V1426" s="38" t="s">
        <v>112</v>
      </c>
      <c r="W1426" s="38"/>
      <c r="X1426" s="137">
        <v>83.439250000000001</v>
      </c>
      <c r="Y1426" s="138">
        <v>52413</v>
      </c>
      <c r="Z1426" s="179">
        <v>30</v>
      </c>
      <c r="AA1426" s="139">
        <v>2043</v>
      </c>
      <c r="AB1426" s="131"/>
      <c r="AC1426" s="38"/>
      <c r="AD1426" s="140">
        <v>2503.54</v>
      </c>
      <c r="AE1426" s="141">
        <v>2420.1007500000001</v>
      </c>
      <c r="AF1426" s="141">
        <v>2336.6615000000002</v>
      </c>
      <c r="AG1426" s="141">
        <v>2253.2222500000003</v>
      </c>
      <c r="AH1426" s="141">
        <v>2169.7830000000004</v>
      </c>
      <c r="AI1426" s="141">
        <v>2086.3437500000005</v>
      </c>
      <c r="AJ1426" s="141">
        <v>2002.9045000000006</v>
      </c>
      <c r="AK1426" s="141">
        <v>1919.4652500000007</v>
      </c>
      <c r="AL1426" s="141">
        <v>1836.0260000000007</v>
      </c>
      <c r="AM1426" s="141">
        <v>1752.5867500000008</v>
      </c>
      <c r="AN1426" s="141">
        <v>1669.1475000000009</v>
      </c>
      <c r="AO1426" s="141">
        <v>1585.708250000001</v>
      </c>
      <c r="AP1426" s="141">
        <v>1502.2690000000011</v>
      </c>
      <c r="AQ1426" s="141">
        <v>1418.8297500000012</v>
      </c>
      <c r="AR1426" s="141">
        <v>1335.3905000000013</v>
      </c>
      <c r="AS1426" s="141">
        <v>1251.9512500000014</v>
      </c>
      <c r="AT1426" s="141">
        <v>1168.5120000000015</v>
      </c>
      <c r="AU1426" s="141">
        <v>1085.0727500000016</v>
      </c>
      <c r="AV1426" s="141">
        <v>1001.6335000000016</v>
      </c>
      <c r="AW1426" s="141">
        <v>918.1942500000016</v>
      </c>
      <c r="AX1426" s="141">
        <v>834.75500000000159</v>
      </c>
      <c r="AY1426" s="141">
        <v>751.31575000000157</v>
      </c>
      <c r="AZ1426" s="141">
        <v>667.87650000000156</v>
      </c>
      <c r="BA1426" s="141">
        <v>584.43725000000154</v>
      </c>
      <c r="BB1426" s="141">
        <v>500.99800000000153</v>
      </c>
      <c r="BC1426" s="141">
        <v>417.55875000000151</v>
      </c>
      <c r="BD1426" s="141">
        <v>334.11950000000149</v>
      </c>
      <c r="BE1426" s="141">
        <v>250.68025000000148</v>
      </c>
      <c r="BF1426" s="141">
        <v>167.24100000000146</v>
      </c>
      <c r="BG1426" s="141">
        <v>83.801750000001462</v>
      </c>
      <c r="BH1426" s="141">
        <v>0.36250000000146088</v>
      </c>
      <c r="BI1426" s="141">
        <v>0</v>
      </c>
      <c r="BJ1426" s="141">
        <v>0</v>
      </c>
      <c r="BK1426" s="141">
        <v>0</v>
      </c>
      <c r="BL1426" s="141">
        <v>0</v>
      </c>
      <c r="BM1426" s="141">
        <v>0</v>
      </c>
      <c r="BN1426" s="141">
        <v>0</v>
      </c>
      <c r="BO1426" s="141">
        <v>0</v>
      </c>
      <c r="BP1426" s="141">
        <v>0</v>
      </c>
    </row>
    <row r="1427" spans="4:68">
      <c r="D1427" s="174" t="s">
        <v>6799</v>
      </c>
      <c r="E1427" s="175">
        <v>6270.82</v>
      </c>
      <c r="F1427" s="174" t="s">
        <v>3409</v>
      </c>
      <c r="G1427" s="174" t="s">
        <v>6800</v>
      </c>
      <c r="H1427" s="174" t="s">
        <v>177</v>
      </c>
      <c r="I1427" s="174" t="s">
        <v>3098</v>
      </c>
      <c r="J1427" s="174" t="s">
        <v>6798</v>
      </c>
      <c r="K1427" s="174"/>
      <c r="L1427" s="174" t="s">
        <v>6062</v>
      </c>
      <c r="M1427" s="174" t="s">
        <v>6122</v>
      </c>
      <c r="N1427" s="176">
        <v>960</v>
      </c>
      <c r="O1427" s="174" t="s">
        <v>3407</v>
      </c>
      <c r="P1427" s="177">
        <v>23193</v>
      </c>
      <c r="Q1427" s="176">
        <v>600</v>
      </c>
      <c r="R1427" s="175">
        <v>3918.97</v>
      </c>
      <c r="S1427" s="175">
        <v>2351.85</v>
      </c>
      <c r="T1427" s="178">
        <v>0</v>
      </c>
      <c r="U1427" s="96">
        <v>2</v>
      </c>
      <c r="V1427" s="38" t="s">
        <v>112</v>
      </c>
      <c r="W1427" s="38"/>
      <c r="X1427" s="137">
        <v>78.385249999999999</v>
      </c>
      <c r="Y1427" s="138">
        <v>52413</v>
      </c>
      <c r="Z1427" s="179">
        <v>30</v>
      </c>
      <c r="AA1427" s="139">
        <v>2043</v>
      </c>
      <c r="AB1427" s="131"/>
      <c r="AC1427" s="38"/>
      <c r="AD1427" s="140">
        <v>2351.85</v>
      </c>
      <c r="AE1427" s="141">
        <v>2273.4647500000001</v>
      </c>
      <c r="AF1427" s="141">
        <v>2195.0795000000003</v>
      </c>
      <c r="AG1427" s="141">
        <v>2116.6942500000005</v>
      </c>
      <c r="AH1427" s="141">
        <v>2038.3090000000004</v>
      </c>
      <c r="AI1427" s="141">
        <v>1959.9237500000004</v>
      </c>
      <c r="AJ1427" s="141">
        <v>1881.5385000000003</v>
      </c>
      <c r="AK1427" s="141">
        <v>1803.1532500000003</v>
      </c>
      <c r="AL1427" s="141">
        <v>1724.7680000000003</v>
      </c>
      <c r="AM1427" s="141">
        <v>1646.3827500000002</v>
      </c>
      <c r="AN1427" s="141">
        <v>1567.9975000000002</v>
      </c>
      <c r="AO1427" s="141">
        <v>1489.6122500000001</v>
      </c>
      <c r="AP1427" s="141">
        <v>1411.2270000000001</v>
      </c>
      <c r="AQ1427" s="141">
        <v>1332.84175</v>
      </c>
      <c r="AR1427" s="141">
        <v>1254.4565</v>
      </c>
      <c r="AS1427" s="141">
        <v>1176.07125</v>
      </c>
      <c r="AT1427" s="141">
        <v>1097.6859999999999</v>
      </c>
      <c r="AU1427" s="141">
        <v>1019.3007499999999</v>
      </c>
      <c r="AV1427" s="141">
        <v>940.91549999999984</v>
      </c>
      <c r="AW1427" s="141">
        <v>862.5302499999998</v>
      </c>
      <c r="AX1427" s="141">
        <v>784.14499999999975</v>
      </c>
      <c r="AY1427" s="141">
        <v>705.75974999999971</v>
      </c>
      <c r="AZ1427" s="141">
        <v>627.37449999999967</v>
      </c>
      <c r="BA1427" s="141">
        <v>548.98924999999963</v>
      </c>
      <c r="BB1427" s="141">
        <v>470.60399999999964</v>
      </c>
      <c r="BC1427" s="141">
        <v>392.21874999999966</v>
      </c>
      <c r="BD1427" s="141">
        <v>313.83349999999967</v>
      </c>
      <c r="BE1427" s="141">
        <v>235.44824999999969</v>
      </c>
      <c r="BF1427" s="141">
        <v>157.0629999999997</v>
      </c>
      <c r="BG1427" s="141">
        <v>78.677749999999705</v>
      </c>
      <c r="BH1427" s="141">
        <v>0.29249999999970555</v>
      </c>
      <c r="BI1427" s="141">
        <v>0</v>
      </c>
      <c r="BJ1427" s="141">
        <v>0</v>
      </c>
      <c r="BK1427" s="141">
        <v>0</v>
      </c>
      <c r="BL1427" s="141">
        <v>0</v>
      </c>
      <c r="BM1427" s="141">
        <v>0</v>
      </c>
      <c r="BN1427" s="141">
        <v>0</v>
      </c>
      <c r="BO1427" s="141">
        <v>0</v>
      </c>
      <c r="BP1427" s="141">
        <v>0</v>
      </c>
    </row>
    <row r="1428" spans="4:68">
      <c r="D1428" s="174" t="s">
        <v>6801</v>
      </c>
      <c r="E1428" s="175">
        <v>6293.08</v>
      </c>
      <c r="F1428" s="174" t="s">
        <v>3409</v>
      </c>
      <c r="G1428" s="174" t="s">
        <v>6802</v>
      </c>
      <c r="H1428" s="174" t="s">
        <v>177</v>
      </c>
      <c r="I1428" s="174" t="s">
        <v>3098</v>
      </c>
      <c r="J1428" s="174" t="s">
        <v>6798</v>
      </c>
      <c r="K1428" s="174"/>
      <c r="L1428" s="174" t="s">
        <v>6062</v>
      </c>
      <c r="M1428" s="174" t="s">
        <v>6157</v>
      </c>
      <c r="N1428" s="176">
        <v>960</v>
      </c>
      <c r="O1428" s="174" t="s">
        <v>3407</v>
      </c>
      <c r="P1428" s="177">
        <v>23193</v>
      </c>
      <c r="Q1428" s="176">
        <v>600</v>
      </c>
      <c r="R1428" s="175">
        <v>3932.91</v>
      </c>
      <c r="S1428" s="175">
        <v>2360.17</v>
      </c>
      <c r="T1428" s="178">
        <v>0</v>
      </c>
      <c r="U1428" s="96">
        <v>2</v>
      </c>
      <c r="V1428" s="38" t="s">
        <v>112</v>
      </c>
      <c r="W1428" s="38"/>
      <c r="X1428" s="137">
        <v>78.663499999999999</v>
      </c>
      <c r="Y1428" s="138">
        <v>52413</v>
      </c>
      <c r="Z1428" s="179">
        <v>30</v>
      </c>
      <c r="AA1428" s="139">
        <v>2043</v>
      </c>
      <c r="AB1428" s="131"/>
      <c r="AC1428" s="38"/>
      <c r="AD1428" s="140">
        <v>2360.17</v>
      </c>
      <c r="AE1428" s="141">
        <v>2281.5065</v>
      </c>
      <c r="AF1428" s="141">
        <v>2202.8429999999998</v>
      </c>
      <c r="AG1428" s="141">
        <v>2124.1794999999997</v>
      </c>
      <c r="AH1428" s="141">
        <v>2045.5159999999996</v>
      </c>
      <c r="AI1428" s="141">
        <v>1966.8524999999995</v>
      </c>
      <c r="AJ1428" s="141">
        <v>1888.1889999999994</v>
      </c>
      <c r="AK1428" s="141">
        <v>1809.5254999999993</v>
      </c>
      <c r="AL1428" s="141">
        <v>1730.8619999999992</v>
      </c>
      <c r="AM1428" s="141">
        <v>1652.1984999999991</v>
      </c>
      <c r="AN1428" s="141">
        <v>1573.5349999999989</v>
      </c>
      <c r="AO1428" s="141">
        <v>1494.8714999999988</v>
      </c>
      <c r="AP1428" s="141">
        <v>1416.2079999999987</v>
      </c>
      <c r="AQ1428" s="141">
        <v>1337.5444999999986</v>
      </c>
      <c r="AR1428" s="141">
        <v>1258.8809999999985</v>
      </c>
      <c r="AS1428" s="141">
        <v>1180.2174999999984</v>
      </c>
      <c r="AT1428" s="141">
        <v>1101.5539999999983</v>
      </c>
      <c r="AU1428" s="141">
        <v>1022.8904999999983</v>
      </c>
      <c r="AV1428" s="141">
        <v>944.22699999999827</v>
      </c>
      <c r="AW1428" s="141">
        <v>865.56349999999827</v>
      </c>
      <c r="AX1428" s="141">
        <v>786.89999999999827</v>
      </c>
      <c r="AY1428" s="141">
        <v>708.23649999999827</v>
      </c>
      <c r="AZ1428" s="141">
        <v>629.57299999999827</v>
      </c>
      <c r="BA1428" s="141">
        <v>550.90949999999827</v>
      </c>
      <c r="BB1428" s="141">
        <v>472.24599999999828</v>
      </c>
      <c r="BC1428" s="141">
        <v>393.58249999999828</v>
      </c>
      <c r="BD1428" s="141">
        <v>314.91899999999828</v>
      </c>
      <c r="BE1428" s="141">
        <v>236.25549999999828</v>
      </c>
      <c r="BF1428" s="141">
        <v>157.59199999999828</v>
      </c>
      <c r="BG1428" s="141">
        <v>78.92849999999828</v>
      </c>
      <c r="BH1428" s="141">
        <v>0.26499999999828106</v>
      </c>
      <c r="BI1428" s="141">
        <v>0</v>
      </c>
      <c r="BJ1428" s="141">
        <v>0</v>
      </c>
      <c r="BK1428" s="141">
        <v>0</v>
      </c>
      <c r="BL1428" s="141">
        <v>0</v>
      </c>
      <c r="BM1428" s="141">
        <v>0</v>
      </c>
      <c r="BN1428" s="141">
        <v>0</v>
      </c>
      <c r="BO1428" s="141">
        <v>0</v>
      </c>
      <c r="BP1428" s="141">
        <v>0</v>
      </c>
    </row>
    <row r="1429" spans="4:68">
      <c r="D1429" s="174" t="s">
        <v>6803</v>
      </c>
      <c r="E1429" s="175">
        <v>6588.74</v>
      </c>
      <c r="F1429" s="174" t="s">
        <v>3409</v>
      </c>
      <c r="G1429" s="174" t="s">
        <v>6804</v>
      </c>
      <c r="H1429" s="174" t="s">
        <v>177</v>
      </c>
      <c r="I1429" s="174" t="s">
        <v>3098</v>
      </c>
      <c r="J1429" s="174" t="s">
        <v>6798</v>
      </c>
      <c r="K1429" s="174"/>
      <c r="L1429" s="174" t="s">
        <v>6062</v>
      </c>
      <c r="M1429" s="174" t="s">
        <v>6118</v>
      </c>
      <c r="N1429" s="176">
        <v>960</v>
      </c>
      <c r="O1429" s="174" t="s">
        <v>3407</v>
      </c>
      <c r="P1429" s="177">
        <v>23193</v>
      </c>
      <c r="Q1429" s="176">
        <v>600</v>
      </c>
      <c r="R1429" s="175">
        <v>4117.6000000000004</v>
      </c>
      <c r="S1429" s="175">
        <v>2471.14</v>
      </c>
      <c r="T1429" s="178">
        <v>0</v>
      </c>
      <c r="U1429" s="96">
        <v>2</v>
      </c>
      <c r="V1429" s="38" t="s">
        <v>112</v>
      </c>
      <c r="W1429" s="38"/>
      <c r="X1429" s="137">
        <v>82.359250000000003</v>
      </c>
      <c r="Y1429" s="138">
        <v>52413</v>
      </c>
      <c r="Z1429" s="179">
        <v>30</v>
      </c>
      <c r="AA1429" s="139">
        <v>2043</v>
      </c>
      <c r="AB1429" s="131"/>
      <c r="AC1429" s="38"/>
      <c r="AD1429" s="140">
        <v>2471.14</v>
      </c>
      <c r="AE1429" s="141">
        <v>2388.7807499999999</v>
      </c>
      <c r="AF1429" s="141">
        <v>2306.4214999999999</v>
      </c>
      <c r="AG1429" s="141">
        <v>2224.0622499999999</v>
      </c>
      <c r="AH1429" s="141">
        <v>2141.703</v>
      </c>
      <c r="AI1429" s="141">
        <v>2059.34375</v>
      </c>
      <c r="AJ1429" s="141">
        <v>1976.9845</v>
      </c>
      <c r="AK1429" s="141">
        <v>1894.6252500000001</v>
      </c>
      <c r="AL1429" s="141">
        <v>1812.2660000000001</v>
      </c>
      <c r="AM1429" s="141">
        <v>1729.9067500000001</v>
      </c>
      <c r="AN1429" s="141">
        <v>1647.5475000000001</v>
      </c>
      <c r="AO1429" s="141">
        <v>1565.1882500000002</v>
      </c>
      <c r="AP1429" s="141">
        <v>1482.8290000000002</v>
      </c>
      <c r="AQ1429" s="141">
        <v>1400.4697500000002</v>
      </c>
      <c r="AR1429" s="141">
        <v>1318.1105000000002</v>
      </c>
      <c r="AS1429" s="141">
        <v>1235.7512500000003</v>
      </c>
      <c r="AT1429" s="141">
        <v>1153.3920000000003</v>
      </c>
      <c r="AU1429" s="141">
        <v>1071.0327500000003</v>
      </c>
      <c r="AV1429" s="141">
        <v>988.67350000000033</v>
      </c>
      <c r="AW1429" s="141">
        <v>906.31425000000036</v>
      </c>
      <c r="AX1429" s="141">
        <v>823.95500000000038</v>
      </c>
      <c r="AY1429" s="141">
        <v>741.59575000000041</v>
      </c>
      <c r="AZ1429" s="141">
        <v>659.23650000000043</v>
      </c>
      <c r="BA1429" s="141">
        <v>576.87725000000046</v>
      </c>
      <c r="BB1429" s="141">
        <v>494.51800000000048</v>
      </c>
      <c r="BC1429" s="141">
        <v>412.15875000000051</v>
      </c>
      <c r="BD1429" s="141">
        <v>329.79950000000053</v>
      </c>
      <c r="BE1429" s="141">
        <v>247.44025000000053</v>
      </c>
      <c r="BF1429" s="141">
        <v>165.08100000000053</v>
      </c>
      <c r="BG1429" s="141">
        <v>82.721750000000526</v>
      </c>
      <c r="BH1429" s="141">
        <v>0.36250000000052296</v>
      </c>
      <c r="BI1429" s="141">
        <v>0</v>
      </c>
      <c r="BJ1429" s="141">
        <v>0</v>
      </c>
      <c r="BK1429" s="141">
        <v>0</v>
      </c>
      <c r="BL1429" s="141">
        <v>0</v>
      </c>
      <c r="BM1429" s="141">
        <v>0</v>
      </c>
      <c r="BN1429" s="141">
        <v>0</v>
      </c>
      <c r="BO1429" s="141">
        <v>0</v>
      </c>
      <c r="BP1429" s="141">
        <v>0</v>
      </c>
    </row>
    <row r="1430" spans="4:68">
      <c r="D1430" s="174" t="s">
        <v>6805</v>
      </c>
      <c r="E1430" s="175">
        <v>6569.8</v>
      </c>
      <c r="F1430" s="174" t="s">
        <v>3409</v>
      </c>
      <c r="G1430" s="174" t="s">
        <v>6806</v>
      </c>
      <c r="H1430" s="174" t="s">
        <v>177</v>
      </c>
      <c r="I1430" s="174" t="s">
        <v>3098</v>
      </c>
      <c r="J1430" s="174" t="s">
        <v>6798</v>
      </c>
      <c r="K1430" s="174"/>
      <c r="L1430" s="174" t="s">
        <v>6062</v>
      </c>
      <c r="M1430" s="174" t="s">
        <v>6140</v>
      </c>
      <c r="N1430" s="176">
        <v>960</v>
      </c>
      <c r="O1430" s="174" t="s">
        <v>3407</v>
      </c>
      <c r="P1430" s="177">
        <v>23193</v>
      </c>
      <c r="Q1430" s="176">
        <v>600</v>
      </c>
      <c r="R1430" s="175">
        <v>4105.8599999999997</v>
      </c>
      <c r="S1430" s="175">
        <v>2463.94</v>
      </c>
      <c r="T1430" s="178">
        <v>0</v>
      </c>
      <c r="U1430" s="96">
        <v>2</v>
      </c>
      <c r="V1430" s="38" t="s">
        <v>112</v>
      </c>
      <c r="W1430" s="38"/>
      <c r="X1430" s="137">
        <v>82.122500000000002</v>
      </c>
      <c r="Y1430" s="138">
        <v>52413</v>
      </c>
      <c r="Z1430" s="179">
        <v>30</v>
      </c>
      <c r="AA1430" s="139">
        <v>2043</v>
      </c>
      <c r="AB1430" s="131"/>
      <c r="AC1430" s="38"/>
      <c r="AD1430" s="140">
        <v>2463.94</v>
      </c>
      <c r="AE1430" s="141">
        <v>2381.8175000000001</v>
      </c>
      <c r="AF1430" s="141">
        <v>2299.6950000000002</v>
      </c>
      <c r="AG1430" s="141">
        <v>2217.5725000000002</v>
      </c>
      <c r="AH1430" s="141">
        <v>2135.4500000000003</v>
      </c>
      <c r="AI1430" s="141">
        <v>2053.3275000000003</v>
      </c>
      <c r="AJ1430" s="141">
        <v>1971.2050000000004</v>
      </c>
      <c r="AK1430" s="141">
        <v>1889.0825000000004</v>
      </c>
      <c r="AL1430" s="141">
        <v>1806.9600000000005</v>
      </c>
      <c r="AM1430" s="141">
        <v>1724.8375000000005</v>
      </c>
      <c r="AN1430" s="141">
        <v>1642.7150000000006</v>
      </c>
      <c r="AO1430" s="141">
        <v>1560.5925000000007</v>
      </c>
      <c r="AP1430" s="141">
        <v>1478.4700000000007</v>
      </c>
      <c r="AQ1430" s="141">
        <v>1396.3475000000008</v>
      </c>
      <c r="AR1430" s="141">
        <v>1314.2250000000008</v>
      </c>
      <c r="AS1430" s="141">
        <v>1232.1025000000009</v>
      </c>
      <c r="AT1430" s="141">
        <v>1149.9800000000009</v>
      </c>
      <c r="AU1430" s="141">
        <v>1067.857500000001</v>
      </c>
      <c r="AV1430" s="141">
        <v>985.73500000000104</v>
      </c>
      <c r="AW1430" s="141">
        <v>903.61250000000109</v>
      </c>
      <c r="AX1430" s="141">
        <v>821.49000000000115</v>
      </c>
      <c r="AY1430" s="141">
        <v>739.3675000000012</v>
      </c>
      <c r="AZ1430" s="141">
        <v>657.24500000000126</v>
      </c>
      <c r="BA1430" s="141">
        <v>575.12250000000131</v>
      </c>
      <c r="BB1430" s="141">
        <v>493.00000000000131</v>
      </c>
      <c r="BC1430" s="141">
        <v>410.87750000000131</v>
      </c>
      <c r="BD1430" s="141">
        <v>328.7550000000013</v>
      </c>
      <c r="BE1430" s="141">
        <v>246.6325000000013</v>
      </c>
      <c r="BF1430" s="141">
        <v>164.5100000000013</v>
      </c>
      <c r="BG1430" s="141">
        <v>82.387500000001296</v>
      </c>
      <c r="BH1430" s="141">
        <v>0.26500000000129376</v>
      </c>
      <c r="BI1430" s="141">
        <v>0</v>
      </c>
      <c r="BJ1430" s="141">
        <v>0</v>
      </c>
      <c r="BK1430" s="141">
        <v>0</v>
      </c>
      <c r="BL1430" s="141">
        <v>0</v>
      </c>
      <c r="BM1430" s="141">
        <v>0</v>
      </c>
      <c r="BN1430" s="141">
        <v>0</v>
      </c>
      <c r="BO1430" s="141">
        <v>0</v>
      </c>
      <c r="BP1430" s="141">
        <v>0</v>
      </c>
    </row>
    <row r="1431" spans="4:68">
      <c r="D1431" s="174" t="s">
        <v>6807</v>
      </c>
      <c r="E1431" s="175">
        <v>37345.25</v>
      </c>
      <c r="F1431" s="174" t="s">
        <v>3409</v>
      </c>
      <c r="G1431" s="174" t="s">
        <v>6808</v>
      </c>
      <c r="H1431" s="174" t="s">
        <v>177</v>
      </c>
      <c r="I1431" s="174" t="s">
        <v>6809</v>
      </c>
      <c r="J1431" s="174" t="s">
        <v>6810</v>
      </c>
      <c r="K1431" s="174"/>
      <c r="L1431" s="174" t="s">
        <v>3509</v>
      </c>
      <c r="M1431" s="174" t="s">
        <v>6157</v>
      </c>
      <c r="N1431" s="176">
        <v>960</v>
      </c>
      <c r="O1431" s="174" t="s">
        <v>3407</v>
      </c>
      <c r="P1431" s="177">
        <v>24289</v>
      </c>
      <c r="Q1431" s="176">
        <v>564</v>
      </c>
      <c r="R1431" s="175">
        <v>21938.959999999999</v>
      </c>
      <c r="S1431" s="175">
        <v>15406.29</v>
      </c>
      <c r="T1431" s="178">
        <v>0</v>
      </c>
      <c r="U1431" s="96">
        <v>2</v>
      </c>
      <c r="V1431" s="38" t="s">
        <v>112</v>
      </c>
      <c r="W1431" s="38"/>
      <c r="X1431" s="137">
        <v>466.81562500000001</v>
      </c>
      <c r="Y1431" s="138">
        <v>53509</v>
      </c>
      <c r="Z1431" s="179">
        <v>33</v>
      </c>
      <c r="AA1431" s="139">
        <v>2046</v>
      </c>
      <c r="AB1431" s="131"/>
      <c r="AC1431" s="38"/>
      <c r="AD1431" s="140">
        <v>15406.29</v>
      </c>
      <c r="AE1431" s="141">
        <v>14939.474375000002</v>
      </c>
      <c r="AF1431" s="141">
        <v>14472.658750000002</v>
      </c>
      <c r="AG1431" s="141">
        <v>14005.843125000003</v>
      </c>
      <c r="AH1431" s="141">
        <v>13539.027500000004</v>
      </c>
      <c r="AI1431" s="141">
        <v>13072.211875000005</v>
      </c>
      <c r="AJ1431" s="141">
        <v>12605.396250000005</v>
      </c>
      <c r="AK1431" s="141">
        <v>12138.580625000006</v>
      </c>
      <c r="AL1431" s="141">
        <v>11671.765000000007</v>
      </c>
      <c r="AM1431" s="141">
        <v>11204.949375000007</v>
      </c>
      <c r="AN1431" s="141">
        <v>10738.133750000008</v>
      </c>
      <c r="AO1431" s="141">
        <v>10271.318125000009</v>
      </c>
      <c r="AP1431" s="141">
        <v>9804.5025000000096</v>
      </c>
      <c r="AQ1431" s="141">
        <v>9337.6868750000103</v>
      </c>
      <c r="AR1431" s="141">
        <v>8870.8712500000111</v>
      </c>
      <c r="AS1431" s="141">
        <v>8404.0556250000118</v>
      </c>
      <c r="AT1431" s="141">
        <v>7937.2400000000116</v>
      </c>
      <c r="AU1431" s="141">
        <v>7470.4243750000114</v>
      </c>
      <c r="AV1431" s="141">
        <v>7003.6087500000112</v>
      </c>
      <c r="AW1431" s="141">
        <v>6536.7931250000111</v>
      </c>
      <c r="AX1431" s="141">
        <v>6069.9775000000109</v>
      </c>
      <c r="AY1431" s="141">
        <v>5603.1618750000107</v>
      </c>
      <c r="AZ1431" s="141">
        <v>5136.3462500000105</v>
      </c>
      <c r="BA1431" s="141">
        <v>4669.5306250000103</v>
      </c>
      <c r="BB1431" s="141">
        <v>4202.7150000000101</v>
      </c>
      <c r="BC1431" s="141">
        <v>3735.89937500001</v>
      </c>
      <c r="BD1431" s="141">
        <v>3269.0837500000098</v>
      </c>
      <c r="BE1431" s="141">
        <v>2802.2681250000096</v>
      </c>
      <c r="BF1431" s="141">
        <v>2335.4525000000094</v>
      </c>
      <c r="BG1431" s="141">
        <v>1868.6368750000095</v>
      </c>
      <c r="BH1431" s="141">
        <v>1401.8212500000095</v>
      </c>
      <c r="BI1431" s="141">
        <v>935.00562500000956</v>
      </c>
      <c r="BJ1431" s="141">
        <v>468.19000000000955</v>
      </c>
      <c r="BK1431" s="141">
        <v>1.3743750000095361</v>
      </c>
      <c r="BL1431" s="141">
        <v>0</v>
      </c>
      <c r="BM1431" s="141">
        <v>0</v>
      </c>
      <c r="BN1431" s="141">
        <v>0</v>
      </c>
      <c r="BO1431" s="141">
        <v>0</v>
      </c>
      <c r="BP1431" s="141">
        <v>0</v>
      </c>
    </row>
    <row r="1432" spans="4:68">
      <c r="D1432" s="174" t="s">
        <v>6811</v>
      </c>
      <c r="E1432" s="175">
        <v>10527.47</v>
      </c>
      <c r="F1432" s="174" t="s">
        <v>3409</v>
      </c>
      <c r="G1432" s="174" t="s">
        <v>6812</v>
      </c>
      <c r="H1432" s="174" t="s">
        <v>177</v>
      </c>
      <c r="I1432" s="174" t="s">
        <v>6813</v>
      </c>
      <c r="J1432" s="174" t="s">
        <v>6810</v>
      </c>
      <c r="K1432" s="174"/>
      <c r="L1432" s="174" t="s">
        <v>3509</v>
      </c>
      <c r="M1432" s="174" t="s">
        <v>6118</v>
      </c>
      <c r="N1432" s="176">
        <v>960</v>
      </c>
      <c r="O1432" s="174" t="s">
        <v>3407</v>
      </c>
      <c r="P1432" s="177">
        <v>24289</v>
      </c>
      <c r="Q1432" s="176">
        <v>564</v>
      </c>
      <c r="R1432" s="175">
        <v>6184.48</v>
      </c>
      <c r="S1432" s="175">
        <v>4342.99</v>
      </c>
      <c r="T1432" s="178">
        <v>0</v>
      </c>
      <c r="U1432" s="96">
        <v>2</v>
      </c>
      <c r="V1432" s="38" t="s">
        <v>112</v>
      </c>
      <c r="W1432" s="38"/>
      <c r="X1432" s="137">
        <v>131.59337499999998</v>
      </c>
      <c r="Y1432" s="138">
        <v>53509</v>
      </c>
      <c r="Z1432" s="179">
        <v>33</v>
      </c>
      <c r="AA1432" s="139">
        <v>2046</v>
      </c>
      <c r="AB1432" s="131"/>
      <c r="AC1432" s="38"/>
      <c r="AD1432" s="140">
        <v>4342.99</v>
      </c>
      <c r="AE1432" s="141">
        <v>4211.3966249999994</v>
      </c>
      <c r="AF1432" s="141">
        <v>4079.8032499999995</v>
      </c>
      <c r="AG1432" s="141">
        <v>3948.2098749999996</v>
      </c>
      <c r="AH1432" s="141">
        <v>3816.6164999999996</v>
      </c>
      <c r="AI1432" s="141">
        <v>3685.0231249999997</v>
      </c>
      <c r="AJ1432" s="141">
        <v>3553.4297499999998</v>
      </c>
      <c r="AK1432" s="141">
        <v>3421.8363749999999</v>
      </c>
      <c r="AL1432" s="141">
        <v>3290.2429999999999</v>
      </c>
      <c r="AM1432" s="141">
        <v>3158.649625</v>
      </c>
      <c r="AN1432" s="141">
        <v>3027.0562500000001</v>
      </c>
      <c r="AO1432" s="141">
        <v>2895.4628750000002</v>
      </c>
      <c r="AP1432" s="141">
        <v>2763.8695000000002</v>
      </c>
      <c r="AQ1432" s="141">
        <v>2632.2761250000003</v>
      </c>
      <c r="AR1432" s="141">
        <v>2500.6827500000004</v>
      </c>
      <c r="AS1432" s="141">
        <v>2369.0893750000005</v>
      </c>
      <c r="AT1432" s="141">
        <v>2237.4960000000005</v>
      </c>
      <c r="AU1432" s="141">
        <v>2105.9026250000006</v>
      </c>
      <c r="AV1432" s="141">
        <v>1974.3092500000007</v>
      </c>
      <c r="AW1432" s="141">
        <v>1842.7158750000008</v>
      </c>
      <c r="AX1432" s="141">
        <v>1711.1225000000009</v>
      </c>
      <c r="AY1432" s="141">
        <v>1579.5291250000009</v>
      </c>
      <c r="AZ1432" s="141">
        <v>1447.935750000001</v>
      </c>
      <c r="BA1432" s="141">
        <v>1316.3423750000011</v>
      </c>
      <c r="BB1432" s="141">
        <v>1184.7490000000012</v>
      </c>
      <c r="BC1432" s="141">
        <v>1053.1556250000012</v>
      </c>
      <c r="BD1432" s="141">
        <v>921.56225000000131</v>
      </c>
      <c r="BE1432" s="141">
        <v>789.96887500000139</v>
      </c>
      <c r="BF1432" s="141">
        <v>658.37550000000147</v>
      </c>
      <c r="BG1432" s="141">
        <v>526.78212500000154</v>
      </c>
      <c r="BH1432" s="141">
        <v>395.18875000000156</v>
      </c>
      <c r="BI1432" s="141">
        <v>263.59537500000158</v>
      </c>
      <c r="BJ1432" s="141">
        <v>132.0020000000016</v>
      </c>
      <c r="BK1432" s="141">
        <v>0.40862500000162072</v>
      </c>
      <c r="BL1432" s="141">
        <v>0</v>
      </c>
      <c r="BM1432" s="141">
        <v>0</v>
      </c>
      <c r="BN1432" s="141">
        <v>0</v>
      </c>
      <c r="BO1432" s="141">
        <v>0</v>
      </c>
      <c r="BP1432" s="141">
        <v>0</v>
      </c>
    </row>
    <row r="1433" spans="4:68">
      <c r="D1433" s="174" t="s">
        <v>6814</v>
      </c>
      <c r="E1433" s="175">
        <v>1039.07</v>
      </c>
      <c r="F1433" s="174" t="s">
        <v>3409</v>
      </c>
      <c r="G1433" s="174" t="s">
        <v>6815</v>
      </c>
      <c r="H1433" s="174" t="s">
        <v>177</v>
      </c>
      <c r="I1433" s="174" t="s">
        <v>6816</v>
      </c>
      <c r="J1433" s="174" t="s">
        <v>6810</v>
      </c>
      <c r="K1433" s="174"/>
      <c r="L1433" s="174" t="s">
        <v>3509</v>
      </c>
      <c r="M1433" s="174" t="s">
        <v>6140</v>
      </c>
      <c r="N1433" s="176">
        <v>960</v>
      </c>
      <c r="O1433" s="174" t="s">
        <v>3407</v>
      </c>
      <c r="P1433" s="177">
        <v>24289</v>
      </c>
      <c r="Q1433" s="176">
        <v>564</v>
      </c>
      <c r="R1433" s="175">
        <v>610.29999999999995</v>
      </c>
      <c r="S1433" s="175">
        <v>428.77</v>
      </c>
      <c r="T1433" s="178">
        <v>0</v>
      </c>
      <c r="U1433" s="96">
        <v>2</v>
      </c>
      <c r="V1433" s="38" t="s">
        <v>112</v>
      </c>
      <c r="W1433" s="38"/>
      <c r="X1433" s="137">
        <v>12.988375</v>
      </c>
      <c r="Y1433" s="138">
        <v>53509</v>
      </c>
      <c r="Z1433" s="179">
        <v>33</v>
      </c>
      <c r="AA1433" s="139">
        <v>2046</v>
      </c>
      <c r="AB1433" s="131"/>
      <c r="AC1433" s="38"/>
      <c r="AD1433" s="140">
        <v>428.77</v>
      </c>
      <c r="AE1433" s="141">
        <v>415.78162499999996</v>
      </c>
      <c r="AF1433" s="141">
        <v>402.79324999999994</v>
      </c>
      <c r="AG1433" s="141">
        <v>389.80487499999992</v>
      </c>
      <c r="AH1433" s="141">
        <v>376.81649999999991</v>
      </c>
      <c r="AI1433" s="141">
        <v>363.82812499999989</v>
      </c>
      <c r="AJ1433" s="141">
        <v>350.83974999999987</v>
      </c>
      <c r="AK1433" s="141">
        <v>337.85137499999985</v>
      </c>
      <c r="AL1433" s="141">
        <v>324.86299999999983</v>
      </c>
      <c r="AM1433" s="141">
        <v>311.87462499999981</v>
      </c>
      <c r="AN1433" s="141">
        <v>298.88624999999979</v>
      </c>
      <c r="AO1433" s="141">
        <v>285.89787499999977</v>
      </c>
      <c r="AP1433" s="141">
        <v>272.90949999999975</v>
      </c>
      <c r="AQ1433" s="141">
        <v>259.92112499999973</v>
      </c>
      <c r="AR1433" s="141">
        <v>246.93274999999974</v>
      </c>
      <c r="AS1433" s="141">
        <v>233.94437499999975</v>
      </c>
      <c r="AT1433" s="141">
        <v>220.95599999999976</v>
      </c>
      <c r="AU1433" s="141">
        <v>207.96762499999977</v>
      </c>
      <c r="AV1433" s="141">
        <v>194.97924999999978</v>
      </c>
      <c r="AW1433" s="141">
        <v>181.99087499999979</v>
      </c>
      <c r="AX1433" s="141">
        <v>169.0024999999998</v>
      </c>
      <c r="AY1433" s="141">
        <v>156.01412499999981</v>
      </c>
      <c r="AZ1433" s="141">
        <v>143.02574999999982</v>
      </c>
      <c r="BA1433" s="141">
        <v>130.03737499999983</v>
      </c>
      <c r="BB1433" s="141">
        <v>117.04899999999982</v>
      </c>
      <c r="BC1433" s="141">
        <v>104.06062499999982</v>
      </c>
      <c r="BD1433" s="141">
        <v>91.072249999999812</v>
      </c>
      <c r="BE1433" s="141">
        <v>78.083874999999807</v>
      </c>
      <c r="BF1433" s="141">
        <v>65.095499999999802</v>
      </c>
      <c r="BG1433" s="141">
        <v>52.107124999999805</v>
      </c>
      <c r="BH1433" s="141">
        <v>39.118749999999807</v>
      </c>
      <c r="BI1433" s="141">
        <v>26.130374999999809</v>
      </c>
      <c r="BJ1433" s="141">
        <v>13.141999999999809</v>
      </c>
      <c r="BK1433" s="141">
        <v>0.15362499999980983</v>
      </c>
      <c r="BL1433" s="141">
        <v>0</v>
      </c>
      <c r="BM1433" s="141">
        <v>0</v>
      </c>
      <c r="BN1433" s="141">
        <v>0</v>
      </c>
      <c r="BO1433" s="141">
        <v>0</v>
      </c>
      <c r="BP1433" s="141">
        <v>0</v>
      </c>
    </row>
    <row r="1434" spans="4:68">
      <c r="D1434" s="174" t="s">
        <v>6817</v>
      </c>
      <c r="E1434" s="175">
        <v>117431.8</v>
      </c>
      <c r="F1434" s="174" t="s">
        <v>3428</v>
      </c>
      <c r="G1434" s="174" t="s">
        <v>6818</v>
      </c>
      <c r="H1434" s="174" t="s">
        <v>177</v>
      </c>
      <c r="I1434" s="174" t="s">
        <v>3098</v>
      </c>
      <c r="J1434" s="174" t="s">
        <v>6819</v>
      </c>
      <c r="K1434" s="174"/>
      <c r="L1434" s="174" t="s">
        <v>6062</v>
      </c>
      <c r="M1434" s="174" t="s">
        <v>3575</v>
      </c>
      <c r="N1434" s="176">
        <v>960</v>
      </c>
      <c r="O1434" s="174" t="s">
        <v>3407</v>
      </c>
      <c r="P1434" s="177">
        <v>15192</v>
      </c>
      <c r="Q1434" s="176">
        <v>863</v>
      </c>
      <c r="R1434" s="175">
        <v>105549.88</v>
      </c>
      <c r="S1434" s="175">
        <v>11881.92</v>
      </c>
      <c r="T1434" s="178">
        <v>0</v>
      </c>
      <c r="U1434" s="96">
        <v>2</v>
      </c>
      <c r="V1434" s="38" t="s">
        <v>112</v>
      </c>
      <c r="W1434" s="38"/>
      <c r="X1434" s="137">
        <v>1467.8975</v>
      </c>
      <c r="Y1434" s="138">
        <v>44412</v>
      </c>
      <c r="Z1434" s="179">
        <v>8.0833333333333339</v>
      </c>
      <c r="AA1434" s="139">
        <v>2022</v>
      </c>
      <c r="AB1434" s="131"/>
      <c r="AC1434" s="38"/>
      <c r="AD1434" s="140">
        <v>11881.92</v>
      </c>
      <c r="AE1434" s="141">
        <v>10414.022499999999</v>
      </c>
      <c r="AF1434" s="141">
        <v>8946.125</v>
      </c>
      <c r="AG1434" s="141">
        <v>7478.2275</v>
      </c>
      <c r="AH1434" s="141">
        <v>6010.33</v>
      </c>
      <c r="AI1434" s="141">
        <v>4542.4324999999999</v>
      </c>
      <c r="AJ1434" s="141">
        <v>3074.5349999999999</v>
      </c>
      <c r="AK1434" s="141">
        <v>1606.6374999999998</v>
      </c>
      <c r="AL1434" s="141">
        <v>138.73999999999978</v>
      </c>
      <c r="AM1434" s="141">
        <v>0</v>
      </c>
      <c r="AN1434" s="141">
        <v>0</v>
      </c>
      <c r="AO1434" s="141">
        <v>0</v>
      </c>
      <c r="AP1434" s="141">
        <v>0</v>
      </c>
      <c r="AQ1434" s="141">
        <v>0</v>
      </c>
      <c r="AR1434" s="141">
        <v>0</v>
      </c>
      <c r="AS1434" s="141">
        <v>0</v>
      </c>
      <c r="AT1434" s="141">
        <v>0</v>
      </c>
      <c r="AU1434" s="141">
        <v>0</v>
      </c>
      <c r="AV1434" s="141">
        <v>0</v>
      </c>
      <c r="AW1434" s="141">
        <v>0</v>
      </c>
      <c r="AX1434" s="141">
        <v>0</v>
      </c>
      <c r="AY1434" s="141">
        <v>0</v>
      </c>
      <c r="AZ1434" s="141">
        <v>0</v>
      </c>
      <c r="BA1434" s="141">
        <v>0</v>
      </c>
      <c r="BB1434" s="141">
        <v>0</v>
      </c>
      <c r="BC1434" s="141">
        <v>0</v>
      </c>
      <c r="BD1434" s="141">
        <v>0</v>
      </c>
      <c r="BE1434" s="141">
        <v>0</v>
      </c>
      <c r="BF1434" s="141">
        <v>0</v>
      </c>
      <c r="BG1434" s="141">
        <v>0</v>
      </c>
      <c r="BH1434" s="141">
        <v>0</v>
      </c>
      <c r="BI1434" s="141">
        <v>0</v>
      </c>
      <c r="BJ1434" s="141">
        <v>0</v>
      </c>
      <c r="BK1434" s="141">
        <v>0</v>
      </c>
      <c r="BL1434" s="141">
        <v>0</v>
      </c>
      <c r="BM1434" s="141">
        <v>0</v>
      </c>
      <c r="BN1434" s="141">
        <v>0</v>
      </c>
      <c r="BO1434" s="141">
        <v>0</v>
      </c>
      <c r="BP1434" s="141">
        <v>0</v>
      </c>
    </row>
    <row r="1435" spans="4:68">
      <c r="D1435" s="174" t="s">
        <v>6820</v>
      </c>
      <c r="E1435" s="175">
        <v>19333.580000000002</v>
      </c>
      <c r="F1435" s="174" t="s">
        <v>3428</v>
      </c>
      <c r="G1435" s="174" t="s">
        <v>6821</v>
      </c>
      <c r="H1435" s="174" t="s">
        <v>177</v>
      </c>
      <c r="I1435" s="174" t="s">
        <v>3098</v>
      </c>
      <c r="J1435" s="174" t="s">
        <v>6822</v>
      </c>
      <c r="K1435" s="174"/>
      <c r="L1435" s="174" t="s">
        <v>6062</v>
      </c>
      <c r="M1435" s="174" t="s">
        <v>3575</v>
      </c>
      <c r="N1435" s="176">
        <v>960</v>
      </c>
      <c r="O1435" s="174" t="s">
        <v>3407</v>
      </c>
      <c r="P1435" s="177">
        <v>15189</v>
      </c>
      <c r="Q1435" s="176">
        <v>863</v>
      </c>
      <c r="R1435" s="175">
        <v>17379.28</v>
      </c>
      <c r="S1435" s="175">
        <v>1954.3</v>
      </c>
      <c r="T1435" s="178">
        <v>0</v>
      </c>
      <c r="U1435" s="96">
        <v>2</v>
      </c>
      <c r="V1435" s="38" t="s">
        <v>112</v>
      </c>
      <c r="W1435" s="38"/>
      <c r="X1435" s="137">
        <v>241.66975000000002</v>
      </c>
      <c r="Y1435" s="138">
        <v>44409</v>
      </c>
      <c r="Z1435" s="179">
        <v>8.0833333333333339</v>
      </c>
      <c r="AA1435" s="139">
        <v>2022</v>
      </c>
      <c r="AB1435" s="131"/>
      <c r="AC1435" s="38"/>
      <c r="AD1435" s="140">
        <v>1954.3</v>
      </c>
      <c r="AE1435" s="141">
        <v>1712.6302499999999</v>
      </c>
      <c r="AF1435" s="141">
        <v>1470.9604999999999</v>
      </c>
      <c r="AG1435" s="141">
        <v>1229.2907499999999</v>
      </c>
      <c r="AH1435" s="141">
        <v>987.62099999999987</v>
      </c>
      <c r="AI1435" s="141">
        <v>745.95124999999985</v>
      </c>
      <c r="AJ1435" s="141">
        <v>504.28149999999982</v>
      </c>
      <c r="AK1435" s="141">
        <v>262.6117499999998</v>
      </c>
      <c r="AL1435" s="141">
        <v>20.94199999999978</v>
      </c>
      <c r="AM1435" s="141">
        <v>0</v>
      </c>
      <c r="AN1435" s="141">
        <v>0</v>
      </c>
      <c r="AO1435" s="141">
        <v>0</v>
      </c>
      <c r="AP1435" s="141">
        <v>0</v>
      </c>
      <c r="AQ1435" s="141">
        <v>0</v>
      </c>
      <c r="AR1435" s="141">
        <v>0</v>
      </c>
      <c r="AS1435" s="141">
        <v>0</v>
      </c>
      <c r="AT1435" s="141">
        <v>0</v>
      </c>
      <c r="AU1435" s="141">
        <v>0</v>
      </c>
      <c r="AV1435" s="141">
        <v>0</v>
      </c>
      <c r="AW1435" s="141">
        <v>0</v>
      </c>
      <c r="AX1435" s="141">
        <v>0</v>
      </c>
      <c r="AY1435" s="141">
        <v>0</v>
      </c>
      <c r="AZ1435" s="141">
        <v>0</v>
      </c>
      <c r="BA1435" s="141">
        <v>0</v>
      </c>
      <c r="BB1435" s="141">
        <v>0</v>
      </c>
      <c r="BC1435" s="141">
        <v>0</v>
      </c>
      <c r="BD1435" s="141">
        <v>0</v>
      </c>
      <c r="BE1435" s="141">
        <v>0</v>
      </c>
      <c r="BF1435" s="141">
        <v>0</v>
      </c>
      <c r="BG1435" s="141">
        <v>0</v>
      </c>
      <c r="BH1435" s="141">
        <v>0</v>
      </c>
      <c r="BI1435" s="141">
        <v>0</v>
      </c>
      <c r="BJ1435" s="141">
        <v>0</v>
      </c>
      <c r="BK1435" s="141">
        <v>0</v>
      </c>
      <c r="BL1435" s="141">
        <v>0</v>
      </c>
      <c r="BM1435" s="141">
        <v>0</v>
      </c>
      <c r="BN1435" s="141">
        <v>0</v>
      </c>
      <c r="BO1435" s="141">
        <v>0</v>
      </c>
      <c r="BP1435" s="141">
        <v>0</v>
      </c>
    </row>
    <row r="1436" spans="4:68">
      <c r="D1436" s="174" t="s">
        <v>6823</v>
      </c>
      <c r="E1436" s="175">
        <v>48269.01</v>
      </c>
      <c r="F1436" s="174" t="s">
        <v>3428</v>
      </c>
      <c r="G1436" s="174" t="s">
        <v>6824</v>
      </c>
      <c r="H1436" s="174" t="s">
        <v>177</v>
      </c>
      <c r="I1436" s="174" t="s">
        <v>3098</v>
      </c>
      <c r="J1436" s="174" t="s">
        <v>6825</v>
      </c>
      <c r="K1436" s="174"/>
      <c r="L1436" s="174" t="s">
        <v>3509</v>
      </c>
      <c r="M1436" s="174" t="s">
        <v>6157</v>
      </c>
      <c r="N1436" s="176">
        <v>960</v>
      </c>
      <c r="O1436" s="174" t="s">
        <v>3407</v>
      </c>
      <c r="P1436" s="177">
        <v>16619</v>
      </c>
      <c r="Q1436" s="176">
        <v>816</v>
      </c>
      <c r="R1436" s="175">
        <v>41026.949999999997</v>
      </c>
      <c r="S1436" s="175">
        <v>7242.06</v>
      </c>
      <c r="T1436" s="178">
        <v>0</v>
      </c>
      <c r="U1436" s="96">
        <v>2</v>
      </c>
      <c r="V1436" s="38" t="s">
        <v>112</v>
      </c>
      <c r="W1436" s="38"/>
      <c r="X1436" s="137">
        <v>603.36262499999998</v>
      </c>
      <c r="Y1436" s="138">
        <v>45839</v>
      </c>
      <c r="Z1436" s="179">
        <v>12</v>
      </c>
      <c r="AA1436" s="139">
        <v>2025</v>
      </c>
      <c r="AB1436" s="131"/>
      <c r="AC1436" s="38"/>
      <c r="AD1436" s="140">
        <v>7242.06</v>
      </c>
      <c r="AE1436" s="141">
        <v>6638.6973750000006</v>
      </c>
      <c r="AF1436" s="141">
        <v>6035.3347500000009</v>
      </c>
      <c r="AG1436" s="141">
        <v>5431.9721250000011</v>
      </c>
      <c r="AH1436" s="141">
        <v>4828.6095000000014</v>
      </c>
      <c r="AI1436" s="141">
        <v>4225.2468750000016</v>
      </c>
      <c r="AJ1436" s="141">
        <v>3621.8842500000019</v>
      </c>
      <c r="AK1436" s="141">
        <v>3018.5216250000021</v>
      </c>
      <c r="AL1436" s="141">
        <v>2415.1590000000024</v>
      </c>
      <c r="AM1436" s="141">
        <v>1811.7963750000024</v>
      </c>
      <c r="AN1436" s="141">
        <v>1208.4337500000024</v>
      </c>
      <c r="AO1436" s="141">
        <v>605.07112500000244</v>
      </c>
      <c r="AP1436" s="141">
        <v>1.7085000000024593</v>
      </c>
      <c r="AQ1436" s="141">
        <v>0</v>
      </c>
      <c r="AR1436" s="141">
        <v>0</v>
      </c>
      <c r="AS1436" s="141">
        <v>0</v>
      </c>
      <c r="AT1436" s="141">
        <v>0</v>
      </c>
      <c r="AU1436" s="141">
        <v>0</v>
      </c>
      <c r="AV1436" s="141">
        <v>0</v>
      </c>
      <c r="AW1436" s="141">
        <v>0</v>
      </c>
      <c r="AX1436" s="141">
        <v>0</v>
      </c>
      <c r="AY1436" s="141">
        <v>0</v>
      </c>
      <c r="AZ1436" s="141">
        <v>0</v>
      </c>
      <c r="BA1436" s="141">
        <v>0</v>
      </c>
      <c r="BB1436" s="141">
        <v>0</v>
      </c>
      <c r="BC1436" s="141">
        <v>0</v>
      </c>
      <c r="BD1436" s="141">
        <v>0</v>
      </c>
      <c r="BE1436" s="141">
        <v>0</v>
      </c>
      <c r="BF1436" s="141">
        <v>0</v>
      </c>
      <c r="BG1436" s="141">
        <v>0</v>
      </c>
      <c r="BH1436" s="141">
        <v>0</v>
      </c>
      <c r="BI1436" s="141">
        <v>0</v>
      </c>
      <c r="BJ1436" s="141">
        <v>0</v>
      </c>
      <c r="BK1436" s="141">
        <v>0</v>
      </c>
      <c r="BL1436" s="141">
        <v>0</v>
      </c>
      <c r="BM1436" s="141">
        <v>0</v>
      </c>
      <c r="BN1436" s="141">
        <v>0</v>
      </c>
      <c r="BO1436" s="141">
        <v>0</v>
      </c>
      <c r="BP1436" s="141">
        <v>0</v>
      </c>
    </row>
    <row r="1437" spans="4:68">
      <c r="D1437" s="174" t="s">
        <v>6826</v>
      </c>
      <c r="E1437" s="175">
        <v>28758.400000000001</v>
      </c>
      <c r="F1437" s="174" t="s">
        <v>3428</v>
      </c>
      <c r="G1437" s="174" t="s">
        <v>6827</v>
      </c>
      <c r="H1437" s="174" t="s">
        <v>177</v>
      </c>
      <c r="I1437" s="174" t="s">
        <v>3098</v>
      </c>
      <c r="J1437" s="174" t="s">
        <v>6828</v>
      </c>
      <c r="K1437" s="174"/>
      <c r="L1437" s="174" t="s">
        <v>3509</v>
      </c>
      <c r="M1437" s="174" t="s">
        <v>6118</v>
      </c>
      <c r="N1437" s="176">
        <v>960</v>
      </c>
      <c r="O1437" s="174" t="s">
        <v>3407</v>
      </c>
      <c r="P1437" s="177">
        <v>16619</v>
      </c>
      <c r="Q1437" s="176">
        <v>816</v>
      </c>
      <c r="R1437" s="175">
        <v>24443.64</v>
      </c>
      <c r="S1437" s="175">
        <v>4314.76</v>
      </c>
      <c r="T1437" s="178">
        <v>0</v>
      </c>
      <c r="U1437" s="96">
        <v>2</v>
      </c>
      <c r="V1437" s="38" t="s">
        <v>112</v>
      </c>
      <c r="W1437" s="38"/>
      <c r="X1437" s="137">
        <v>359.48</v>
      </c>
      <c r="Y1437" s="138">
        <v>45839</v>
      </c>
      <c r="Z1437" s="179">
        <v>12</v>
      </c>
      <c r="AA1437" s="139">
        <v>2025</v>
      </c>
      <c r="AB1437" s="131"/>
      <c r="AC1437" s="38"/>
      <c r="AD1437" s="140">
        <v>4314.76</v>
      </c>
      <c r="AE1437" s="141">
        <v>3955.28</v>
      </c>
      <c r="AF1437" s="141">
        <v>3595.8</v>
      </c>
      <c r="AG1437" s="141">
        <v>3236.32</v>
      </c>
      <c r="AH1437" s="141">
        <v>2876.84</v>
      </c>
      <c r="AI1437" s="141">
        <v>2517.36</v>
      </c>
      <c r="AJ1437" s="141">
        <v>2157.88</v>
      </c>
      <c r="AK1437" s="141">
        <v>1798.4</v>
      </c>
      <c r="AL1437" s="141">
        <v>1438.92</v>
      </c>
      <c r="AM1437" s="141">
        <v>1079.44</v>
      </c>
      <c r="AN1437" s="141">
        <v>719.96</v>
      </c>
      <c r="AO1437" s="141">
        <v>360.48</v>
      </c>
      <c r="AP1437" s="141">
        <v>1</v>
      </c>
      <c r="AQ1437" s="141">
        <v>0</v>
      </c>
      <c r="AR1437" s="141">
        <v>0</v>
      </c>
      <c r="AS1437" s="141">
        <v>0</v>
      </c>
      <c r="AT1437" s="141">
        <v>0</v>
      </c>
      <c r="AU1437" s="141">
        <v>0</v>
      </c>
      <c r="AV1437" s="141">
        <v>0</v>
      </c>
      <c r="AW1437" s="141">
        <v>0</v>
      </c>
      <c r="AX1437" s="141">
        <v>0</v>
      </c>
      <c r="AY1437" s="141">
        <v>0</v>
      </c>
      <c r="AZ1437" s="141">
        <v>0</v>
      </c>
      <c r="BA1437" s="141">
        <v>0</v>
      </c>
      <c r="BB1437" s="141">
        <v>0</v>
      </c>
      <c r="BC1437" s="141">
        <v>0</v>
      </c>
      <c r="BD1437" s="141">
        <v>0</v>
      </c>
      <c r="BE1437" s="141">
        <v>0</v>
      </c>
      <c r="BF1437" s="141">
        <v>0</v>
      </c>
      <c r="BG1437" s="141">
        <v>0</v>
      </c>
      <c r="BH1437" s="141">
        <v>0</v>
      </c>
      <c r="BI1437" s="141">
        <v>0</v>
      </c>
      <c r="BJ1437" s="141">
        <v>0</v>
      </c>
      <c r="BK1437" s="141">
        <v>0</v>
      </c>
      <c r="BL1437" s="141">
        <v>0</v>
      </c>
      <c r="BM1437" s="141">
        <v>0</v>
      </c>
      <c r="BN1437" s="141">
        <v>0</v>
      </c>
      <c r="BO1437" s="141">
        <v>0</v>
      </c>
      <c r="BP1437" s="141">
        <v>0</v>
      </c>
    </row>
    <row r="1438" spans="4:68">
      <c r="D1438" s="174" t="s">
        <v>6829</v>
      </c>
      <c r="E1438" s="175">
        <v>36212.089999999997</v>
      </c>
      <c r="F1438" s="174" t="s">
        <v>3428</v>
      </c>
      <c r="G1438" s="174" t="s">
        <v>6830</v>
      </c>
      <c r="H1438" s="174" t="s">
        <v>177</v>
      </c>
      <c r="I1438" s="174" t="s">
        <v>3098</v>
      </c>
      <c r="J1438" s="174" t="s">
        <v>6831</v>
      </c>
      <c r="K1438" s="174"/>
      <c r="L1438" s="174" t="s">
        <v>3509</v>
      </c>
      <c r="M1438" s="174" t="s">
        <v>6140</v>
      </c>
      <c r="N1438" s="176">
        <v>960</v>
      </c>
      <c r="O1438" s="174" t="s">
        <v>3407</v>
      </c>
      <c r="P1438" s="177">
        <v>16984</v>
      </c>
      <c r="Q1438" s="176">
        <v>804</v>
      </c>
      <c r="R1438" s="175">
        <v>30326.35</v>
      </c>
      <c r="S1438" s="175">
        <v>5885.74</v>
      </c>
      <c r="T1438" s="178">
        <v>0</v>
      </c>
      <c r="U1438" s="96">
        <v>2</v>
      </c>
      <c r="V1438" s="38" t="s">
        <v>112</v>
      </c>
      <c r="W1438" s="38"/>
      <c r="X1438" s="137">
        <v>452.65112499999998</v>
      </c>
      <c r="Y1438" s="138">
        <v>46204</v>
      </c>
      <c r="Z1438" s="179">
        <v>13</v>
      </c>
      <c r="AA1438" s="139">
        <v>2026</v>
      </c>
      <c r="AB1438" s="131"/>
      <c r="AC1438" s="38"/>
      <c r="AD1438" s="140">
        <v>5885.74</v>
      </c>
      <c r="AE1438" s="141">
        <v>5433.0888749999995</v>
      </c>
      <c r="AF1438" s="141">
        <v>4980.4377499999991</v>
      </c>
      <c r="AG1438" s="141">
        <v>4527.7866249999988</v>
      </c>
      <c r="AH1438" s="141">
        <v>4075.135499999999</v>
      </c>
      <c r="AI1438" s="141">
        <v>3622.4843749999991</v>
      </c>
      <c r="AJ1438" s="141">
        <v>3169.8332499999992</v>
      </c>
      <c r="AK1438" s="141">
        <v>2717.1821249999994</v>
      </c>
      <c r="AL1438" s="141">
        <v>2264.5309999999995</v>
      </c>
      <c r="AM1438" s="141">
        <v>1811.8798749999996</v>
      </c>
      <c r="AN1438" s="141">
        <v>1359.2287499999998</v>
      </c>
      <c r="AO1438" s="141">
        <v>906.57762499999978</v>
      </c>
      <c r="AP1438" s="141">
        <v>453.92649999999981</v>
      </c>
      <c r="AQ1438" s="141">
        <v>1.2753749999998263</v>
      </c>
      <c r="AR1438" s="141">
        <v>0</v>
      </c>
      <c r="AS1438" s="141">
        <v>0</v>
      </c>
      <c r="AT1438" s="141">
        <v>0</v>
      </c>
      <c r="AU1438" s="141">
        <v>0</v>
      </c>
      <c r="AV1438" s="141">
        <v>0</v>
      </c>
      <c r="AW1438" s="141">
        <v>0</v>
      </c>
      <c r="AX1438" s="141">
        <v>0</v>
      </c>
      <c r="AY1438" s="141">
        <v>0</v>
      </c>
      <c r="AZ1438" s="141">
        <v>0</v>
      </c>
      <c r="BA1438" s="141">
        <v>0</v>
      </c>
      <c r="BB1438" s="141">
        <v>0</v>
      </c>
      <c r="BC1438" s="141">
        <v>0</v>
      </c>
      <c r="BD1438" s="141">
        <v>0</v>
      </c>
      <c r="BE1438" s="141">
        <v>0</v>
      </c>
      <c r="BF1438" s="141">
        <v>0</v>
      </c>
      <c r="BG1438" s="141">
        <v>0</v>
      </c>
      <c r="BH1438" s="141">
        <v>0</v>
      </c>
      <c r="BI1438" s="141">
        <v>0</v>
      </c>
      <c r="BJ1438" s="141">
        <v>0</v>
      </c>
      <c r="BK1438" s="141">
        <v>0</v>
      </c>
      <c r="BL1438" s="141">
        <v>0</v>
      </c>
      <c r="BM1438" s="141">
        <v>0</v>
      </c>
      <c r="BN1438" s="141">
        <v>0</v>
      </c>
      <c r="BO1438" s="141">
        <v>0</v>
      </c>
      <c r="BP1438" s="141">
        <v>0</v>
      </c>
    </row>
    <row r="1439" spans="4:68">
      <c r="D1439" s="174" t="s">
        <v>6832</v>
      </c>
      <c r="E1439" s="175">
        <v>23089.17</v>
      </c>
      <c r="F1439" s="174" t="s">
        <v>3428</v>
      </c>
      <c r="G1439" s="174" t="s">
        <v>6833</v>
      </c>
      <c r="H1439" s="174" t="s">
        <v>177</v>
      </c>
      <c r="I1439" s="174" t="s">
        <v>3098</v>
      </c>
      <c r="J1439" s="174" t="s">
        <v>6834</v>
      </c>
      <c r="K1439" s="174"/>
      <c r="L1439" s="174" t="s">
        <v>3509</v>
      </c>
      <c r="M1439" s="174" t="s">
        <v>6122</v>
      </c>
      <c r="N1439" s="176">
        <v>960</v>
      </c>
      <c r="O1439" s="174" t="s">
        <v>3407</v>
      </c>
      <c r="P1439" s="177">
        <v>16619</v>
      </c>
      <c r="Q1439" s="176">
        <v>816</v>
      </c>
      <c r="R1439" s="175">
        <v>19624.93</v>
      </c>
      <c r="S1439" s="175">
        <v>3464.24</v>
      </c>
      <c r="T1439" s="178">
        <v>0</v>
      </c>
      <c r="U1439" s="96">
        <v>2</v>
      </c>
      <c r="V1439" s="38" t="s">
        <v>112</v>
      </c>
      <c r="W1439" s="38"/>
      <c r="X1439" s="137">
        <v>288.61462499999993</v>
      </c>
      <c r="Y1439" s="138">
        <v>45839</v>
      </c>
      <c r="Z1439" s="179">
        <v>12</v>
      </c>
      <c r="AA1439" s="139">
        <v>2025</v>
      </c>
      <c r="AB1439" s="131"/>
      <c r="AC1439" s="38"/>
      <c r="AD1439" s="140">
        <v>3464.24</v>
      </c>
      <c r="AE1439" s="141">
        <v>3175.6253749999996</v>
      </c>
      <c r="AF1439" s="141">
        <v>2887.0107499999995</v>
      </c>
      <c r="AG1439" s="141">
        <v>2598.3961249999993</v>
      </c>
      <c r="AH1439" s="141">
        <v>2309.7814999999991</v>
      </c>
      <c r="AI1439" s="141">
        <v>2021.1668749999992</v>
      </c>
      <c r="AJ1439" s="141">
        <v>1732.5522499999993</v>
      </c>
      <c r="AK1439" s="141">
        <v>1443.9376249999993</v>
      </c>
      <c r="AL1439" s="141">
        <v>1155.3229999999994</v>
      </c>
      <c r="AM1439" s="141">
        <v>866.70837499999948</v>
      </c>
      <c r="AN1439" s="141">
        <v>578.09374999999955</v>
      </c>
      <c r="AO1439" s="141">
        <v>289.47912499999961</v>
      </c>
      <c r="AP1439" s="141">
        <v>0.86449999999967986</v>
      </c>
      <c r="AQ1439" s="141">
        <v>0</v>
      </c>
      <c r="AR1439" s="141">
        <v>0</v>
      </c>
      <c r="AS1439" s="141">
        <v>0</v>
      </c>
      <c r="AT1439" s="141">
        <v>0</v>
      </c>
      <c r="AU1439" s="141">
        <v>0</v>
      </c>
      <c r="AV1439" s="141">
        <v>0</v>
      </c>
      <c r="AW1439" s="141">
        <v>0</v>
      </c>
      <c r="AX1439" s="141">
        <v>0</v>
      </c>
      <c r="AY1439" s="141">
        <v>0</v>
      </c>
      <c r="AZ1439" s="141">
        <v>0</v>
      </c>
      <c r="BA1439" s="141">
        <v>0</v>
      </c>
      <c r="BB1439" s="141">
        <v>0</v>
      </c>
      <c r="BC1439" s="141">
        <v>0</v>
      </c>
      <c r="BD1439" s="141">
        <v>0</v>
      </c>
      <c r="BE1439" s="141">
        <v>0</v>
      </c>
      <c r="BF1439" s="141">
        <v>0</v>
      </c>
      <c r="BG1439" s="141">
        <v>0</v>
      </c>
      <c r="BH1439" s="141">
        <v>0</v>
      </c>
      <c r="BI1439" s="141">
        <v>0</v>
      </c>
      <c r="BJ1439" s="141">
        <v>0</v>
      </c>
      <c r="BK1439" s="141">
        <v>0</v>
      </c>
      <c r="BL1439" s="141">
        <v>0</v>
      </c>
      <c r="BM1439" s="141">
        <v>0</v>
      </c>
      <c r="BN1439" s="141">
        <v>0</v>
      </c>
      <c r="BO1439" s="141">
        <v>0</v>
      </c>
      <c r="BP1439" s="141">
        <v>0</v>
      </c>
    </row>
    <row r="1440" spans="4:68">
      <c r="D1440" s="174" t="s">
        <v>6835</v>
      </c>
      <c r="E1440" s="175">
        <v>1040770.36</v>
      </c>
      <c r="F1440" s="174" t="s">
        <v>3428</v>
      </c>
      <c r="G1440" s="174" t="s">
        <v>6836</v>
      </c>
      <c r="H1440" s="174" t="s">
        <v>177</v>
      </c>
      <c r="I1440" s="174" t="s">
        <v>3098</v>
      </c>
      <c r="J1440" s="174" t="s">
        <v>6837</v>
      </c>
      <c r="K1440" s="174"/>
      <c r="L1440" s="174" t="s">
        <v>6062</v>
      </c>
      <c r="M1440" s="174" t="s">
        <v>3575</v>
      </c>
      <c r="N1440" s="176">
        <v>960</v>
      </c>
      <c r="O1440" s="174" t="s">
        <v>3407</v>
      </c>
      <c r="P1440" s="177">
        <v>15189</v>
      </c>
      <c r="Q1440" s="176">
        <v>863</v>
      </c>
      <c r="R1440" s="175">
        <v>935572.92</v>
      </c>
      <c r="S1440" s="175">
        <v>105197.44</v>
      </c>
      <c r="T1440" s="178">
        <v>0</v>
      </c>
      <c r="U1440" s="96">
        <v>2</v>
      </c>
      <c r="V1440" s="38" t="s">
        <v>112</v>
      </c>
      <c r="W1440" s="38"/>
      <c r="X1440" s="137">
        <v>13009.629499999999</v>
      </c>
      <c r="Y1440" s="138">
        <v>44409</v>
      </c>
      <c r="Z1440" s="179">
        <v>8.0833333333333339</v>
      </c>
      <c r="AA1440" s="139">
        <v>2022</v>
      </c>
      <c r="AB1440" s="131"/>
      <c r="AC1440" s="38"/>
      <c r="AD1440" s="140">
        <v>105197.44</v>
      </c>
      <c r="AE1440" s="141">
        <v>92187.810500000007</v>
      </c>
      <c r="AF1440" s="141">
        <v>79178.181000000011</v>
      </c>
      <c r="AG1440" s="141">
        <v>66168.551500000016</v>
      </c>
      <c r="AH1440" s="141">
        <v>53158.92200000002</v>
      </c>
      <c r="AI1440" s="141">
        <v>40149.292500000025</v>
      </c>
      <c r="AJ1440" s="141">
        <v>27139.663000000026</v>
      </c>
      <c r="AK1440" s="141">
        <v>14130.033500000027</v>
      </c>
      <c r="AL1440" s="141">
        <v>1120.4040000000277</v>
      </c>
      <c r="AM1440" s="141">
        <v>0</v>
      </c>
      <c r="AN1440" s="141">
        <v>0</v>
      </c>
      <c r="AO1440" s="141">
        <v>0</v>
      </c>
      <c r="AP1440" s="141">
        <v>0</v>
      </c>
      <c r="AQ1440" s="141">
        <v>0</v>
      </c>
      <c r="AR1440" s="141">
        <v>0</v>
      </c>
      <c r="AS1440" s="141">
        <v>0</v>
      </c>
      <c r="AT1440" s="141">
        <v>0</v>
      </c>
      <c r="AU1440" s="141">
        <v>0</v>
      </c>
      <c r="AV1440" s="141">
        <v>0</v>
      </c>
      <c r="AW1440" s="141">
        <v>0</v>
      </c>
      <c r="AX1440" s="141">
        <v>0</v>
      </c>
      <c r="AY1440" s="141">
        <v>0</v>
      </c>
      <c r="AZ1440" s="141">
        <v>0</v>
      </c>
      <c r="BA1440" s="141">
        <v>0</v>
      </c>
      <c r="BB1440" s="141">
        <v>0</v>
      </c>
      <c r="BC1440" s="141">
        <v>0</v>
      </c>
      <c r="BD1440" s="141">
        <v>0</v>
      </c>
      <c r="BE1440" s="141">
        <v>0</v>
      </c>
      <c r="BF1440" s="141">
        <v>0</v>
      </c>
      <c r="BG1440" s="141">
        <v>0</v>
      </c>
      <c r="BH1440" s="141">
        <v>0</v>
      </c>
      <c r="BI1440" s="141">
        <v>0</v>
      </c>
      <c r="BJ1440" s="141">
        <v>0</v>
      </c>
      <c r="BK1440" s="141">
        <v>0</v>
      </c>
      <c r="BL1440" s="141">
        <v>0</v>
      </c>
      <c r="BM1440" s="141">
        <v>0</v>
      </c>
      <c r="BN1440" s="141">
        <v>0</v>
      </c>
      <c r="BO1440" s="141">
        <v>0</v>
      </c>
      <c r="BP1440" s="141">
        <v>0</v>
      </c>
    </row>
    <row r="1441" spans="4:68">
      <c r="D1441" s="174" t="s">
        <v>6838</v>
      </c>
      <c r="E1441" s="175">
        <v>17533.38</v>
      </c>
      <c r="F1441" s="174" t="s">
        <v>3428</v>
      </c>
      <c r="G1441" s="174" t="s">
        <v>6839</v>
      </c>
      <c r="H1441" s="174" t="s">
        <v>177</v>
      </c>
      <c r="I1441" s="174" t="s">
        <v>3098</v>
      </c>
      <c r="J1441" s="174" t="s">
        <v>6840</v>
      </c>
      <c r="K1441" s="174"/>
      <c r="L1441" s="174" t="s">
        <v>3509</v>
      </c>
      <c r="M1441" s="174" t="s">
        <v>6157</v>
      </c>
      <c r="N1441" s="176">
        <v>960</v>
      </c>
      <c r="O1441" s="174" t="s">
        <v>3407</v>
      </c>
      <c r="P1441" s="177">
        <v>16619</v>
      </c>
      <c r="Q1441" s="176">
        <v>816</v>
      </c>
      <c r="R1441" s="175">
        <v>14902.66</v>
      </c>
      <c r="S1441" s="175">
        <v>2630.72</v>
      </c>
      <c r="T1441" s="178">
        <v>0</v>
      </c>
      <c r="U1441" s="96">
        <v>2</v>
      </c>
      <c r="V1441" s="38" t="s">
        <v>112</v>
      </c>
      <c r="W1441" s="38"/>
      <c r="X1441" s="137">
        <v>219.16725000000002</v>
      </c>
      <c r="Y1441" s="138">
        <v>45839</v>
      </c>
      <c r="Z1441" s="179">
        <v>12</v>
      </c>
      <c r="AA1441" s="139">
        <v>2025</v>
      </c>
      <c r="AB1441" s="131"/>
      <c r="AC1441" s="38"/>
      <c r="AD1441" s="140">
        <v>2630.72</v>
      </c>
      <c r="AE1441" s="141">
        <v>2411.5527499999998</v>
      </c>
      <c r="AF1441" s="141">
        <v>2192.3854999999999</v>
      </c>
      <c r="AG1441" s="141">
        <v>1973.2182499999999</v>
      </c>
      <c r="AH1441" s="141">
        <v>1754.0509999999999</v>
      </c>
      <c r="AI1441" s="141">
        <v>1534.88375</v>
      </c>
      <c r="AJ1441" s="141">
        <v>1315.7165</v>
      </c>
      <c r="AK1441" s="141">
        <v>1096.54925</v>
      </c>
      <c r="AL1441" s="141">
        <v>877.38200000000006</v>
      </c>
      <c r="AM1441" s="141">
        <v>658.21475000000009</v>
      </c>
      <c r="AN1441" s="141">
        <v>439.04750000000007</v>
      </c>
      <c r="AO1441" s="141">
        <v>219.88025000000005</v>
      </c>
      <c r="AP1441" s="141">
        <v>0.71300000000002228</v>
      </c>
      <c r="AQ1441" s="141">
        <v>0</v>
      </c>
      <c r="AR1441" s="141">
        <v>0</v>
      </c>
      <c r="AS1441" s="141">
        <v>0</v>
      </c>
      <c r="AT1441" s="141">
        <v>0</v>
      </c>
      <c r="AU1441" s="141">
        <v>0</v>
      </c>
      <c r="AV1441" s="141">
        <v>0</v>
      </c>
      <c r="AW1441" s="141">
        <v>0</v>
      </c>
      <c r="AX1441" s="141">
        <v>0</v>
      </c>
      <c r="AY1441" s="141">
        <v>0</v>
      </c>
      <c r="AZ1441" s="141">
        <v>0</v>
      </c>
      <c r="BA1441" s="141">
        <v>0</v>
      </c>
      <c r="BB1441" s="141">
        <v>0</v>
      </c>
      <c r="BC1441" s="141">
        <v>0</v>
      </c>
      <c r="BD1441" s="141">
        <v>0</v>
      </c>
      <c r="BE1441" s="141">
        <v>0</v>
      </c>
      <c r="BF1441" s="141">
        <v>0</v>
      </c>
      <c r="BG1441" s="141">
        <v>0</v>
      </c>
      <c r="BH1441" s="141">
        <v>0</v>
      </c>
      <c r="BI1441" s="141">
        <v>0</v>
      </c>
      <c r="BJ1441" s="141">
        <v>0</v>
      </c>
      <c r="BK1441" s="141">
        <v>0</v>
      </c>
      <c r="BL1441" s="141">
        <v>0</v>
      </c>
      <c r="BM1441" s="141">
        <v>0</v>
      </c>
      <c r="BN1441" s="141">
        <v>0</v>
      </c>
      <c r="BO1441" s="141">
        <v>0</v>
      </c>
      <c r="BP1441" s="141">
        <v>0</v>
      </c>
    </row>
    <row r="1442" spans="4:68">
      <c r="D1442" s="174" t="s">
        <v>6841</v>
      </c>
      <c r="E1442" s="175">
        <v>18707.580000000002</v>
      </c>
      <c r="F1442" s="174" t="s">
        <v>3428</v>
      </c>
      <c r="G1442" s="174" t="s">
        <v>6842</v>
      </c>
      <c r="H1442" s="174" t="s">
        <v>177</v>
      </c>
      <c r="I1442" s="174" t="s">
        <v>3098</v>
      </c>
      <c r="J1442" s="174" t="s">
        <v>6843</v>
      </c>
      <c r="K1442" s="174"/>
      <c r="L1442" s="174" t="s">
        <v>3509</v>
      </c>
      <c r="M1442" s="174" t="s">
        <v>6118</v>
      </c>
      <c r="N1442" s="176">
        <v>960</v>
      </c>
      <c r="O1442" s="174" t="s">
        <v>3407</v>
      </c>
      <c r="P1442" s="177">
        <v>16984</v>
      </c>
      <c r="Q1442" s="176">
        <v>804</v>
      </c>
      <c r="R1442" s="175">
        <v>15666.89</v>
      </c>
      <c r="S1442" s="175">
        <v>3040.69</v>
      </c>
      <c r="T1442" s="178">
        <v>0</v>
      </c>
      <c r="U1442" s="96">
        <v>2</v>
      </c>
      <c r="V1442" s="38" t="s">
        <v>112</v>
      </c>
      <c r="W1442" s="38"/>
      <c r="X1442" s="137">
        <v>233.84475</v>
      </c>
      <c r="Y1442" s="138">
        <v>46204</v>
      </c>
      <c r="Z1442" s="179">
        <v>13</v>
      </c>
      <c r="AA1442" s="139">
        <v>2026</v>
      </c>
      <c r="AB1442" s="131"/>
      <c r="AC1442" s="38"/>
      <c r="AD1442" s="140">
        <v>3040.69</v>
      </c>
      <c r="AE1442" s="141">
        <v>2806.8452499999999</v>
      </c>
      <c r="AF1442" s="141">
        <v>2573.0004999999996</v>
      </c>
      <c r="AG1442" s="141">
        <v>2339.1557499999994</v>
      </c>
      <c r="AH1442" s="141">
        <v>2105.3109999999992</v>
      </c>
      <c r="AI1442" s="141">
        <v>1871.4662499999993</v>
      </c>
      <c r="AJ1442" s="141">
        <v>1637.6214999999993</v>
      </c>
      <c r="AK1442" s="141">
        <v>1403.7767499999993</v>
      </c>
      <c r="AL1442" s="141">
        <v>1169.9319999999993</v>
      </c>
      <c r="AM1442" s="141">
        <v>936.08724999999936</v>
      </c>
      <c r="AN1442" s="141">
        <v>702.24249999999938</v>
      </c>
      <c r="AO1442" s="141">
        <v>468.39774999999941</v>
      </c>
      <c r="AP1442" s="141">
        <v>234.5529999999994</v>
      </c>
      <c r="AQ1442" s="141">
        <v>0.70824999999939564</v>
      </c>
      <c r="AR1442" s="141">
        <v>0</v>
      </c>
      <c r="AS1442" s="141">
        <v>0</v>
      </c>
      <c r="AT1442" s="141">
        <v>0</v>
      </c>
      <c r="AU1442" s="141">
        <v>0</v>
      </c>
      <c r="AV1442" s="141">
        <v>0</v>
      </c>
      <c r="AW1442" s="141">
        <v>0</v>
      </c>
      <c r="AX1442" s="141">
        <v>0</v>
      </c>
      <c r="AY1442" s="141">
        <v>0</v>
      </c>
      <c r="AZ1442" s="141">
        <v>0</v>
      </c>
      <c r="BA1442" s="141">
        <v>0</v>
      </c>
      <c r="BB1442" s="141">
        <v>0</v>
      </c>
      <c r="BC1442" s="141">
        <v>0</v>
      </c>
      <c r="BD1442" s="141">
        <v>0</v>
      </c>
      <c r="BE1442" s="141">
        <v>0</v>
      </c>
      <c r="BF1442" s="141">
        <v>0</v>
      </c>
      <c r="BG1442" s="141">
        <v>0</v>
      </c>
      <c r="BH1442" s="141">
        <v>0</v>
      </c>
      <c r="BI1442" s="141">
        <v>0</v>
      </c>
      <c r="BJ1442" s="141">
        <v>0</v>
      </c>
      <c r="BK1442" s="141">
        <v>0</v>
      </c>
      <c r="BL1442" s="141">
        <v>0</v>
      </c>
      <c r="BM1442" s="141">
        <v>0</v>
      </c>
      <c r="BN1442" s="141">
        <v>0</v>
      </c>
      <c r="BO1442" s="141">
        <v>0</v>
      </c>
      <c r="BP1442" s="141">
        <v>0</v>
      </c>
    </row>
    <row r="1443" spans="4:68">
      <c r="D1443" s="174" t="s">
        <v>6844</v>
      </c>
      <c r="E1443" s="175">
        <v>5256.54</v>
      </c>
      <c r="F1443" s="174" t="s">
        <v>3428</v>
      </c>
      <c r="G1443" s="174" t="s">
        <v>6845</v>
      </c>
      <c r="H1443" s="174" t="s">
        <v>177</v>
      </c>
      <c r="I1443" s="174" t="s">
        <v>3098</v>
      </c>
      <c r="J1443" s="174" t="s">
        <v>6846</v>
      </c>
      <c r="K1443" s="174"/>
      <c r="L1443" s="174" t="s">
        <v>6062</v>
      </c>
      <c r="M1443" s="174" t="s">
        <v>6122</v>
      </c>
      <c r="N1443" s="176">
        <v>960</v>
      </c>
      <c r="O1443" s="174" t="s">
        <v>3407</v>
      </c>
      <c r="P1443" s="177">
        <v>16984</v>
      </c>
      <c r="Q1443" s="176">
        <v>804</v>
      </c>
      <c r="R1443" s="175">
        <v>4402.08</v>
      </c>
      <c r="S1443" s="175">
        <v>854.46</v>
      </c>
      <c r="T1443" s="178">
        <v>0</v>
      </c>
      <c r="U1443" s="96">
        <v>2</v>
      </c>
      <c r="V1443" s="38" t="s">
        <v>112</v>
      </c>
      <c r="W1443" s="38"/>
      <c r="X1443" s="137">
        <v>65.70675</v>
      </c>
      <c r="Y1443" s="138">
        <v>46204</v>
      </c>
      <c r="Z1443" s="179">
        <v>13</v>
      </c>
      <c r="AA1443" s="139">
        <v>2026</v>
      </c>
      <c r="AB1443" s="131"/>
      <c r="AC1443" s="38"/>
      <c r="AD1443" s="140">
        <v>854.46</v>
      </c>
      <c r="AE1443" s="141">
        <v>788.75324999999998</v>
      </c>
      <c r="AF1443" s="141">
        <v>723.04649999999992</v>
      </c>
      <c r="AG1443" s="141">
        <v>657.33974999999987</v>
      </c>
      <c r="AH1443" s="141">
        <v>591.63299999999981</v>
      </c>
      <c r="AI1443" s="141">
        <v>525.92624999999975</v>
      </c>
      <c r="AJ1443" s="141">
        <v>460.21949999999975</v>
      </c>
      <c r="AK1443" s="141">
        <v>394.51274999999976</v>
      </c>
      <c r="AL1443" s="141">
        <v>328.80599999999976</v>
      </c>
      <c r="AM1443" s="141">
        <v>263.09924999999976</v>
      </c>
      <c r="AN1443" s="141">
        <v>197.39249999999976</v>
      </c>
      <c r="AO1443" s="141">
        <v>131.68574999999976</v>
      </c>
      <c r="AP1443" s="141">
        <v>65.978999999999758</v>
      </c>
      <c r="AQ1443" s="141">
        <v>0.27224999999975807</v>
      </c>
      <c r="AR1443" s="141">
        <v>0</v>
      </c>
      <c r="AS1443" s="141">
        <v>0</v>
      </c>
      <c r="AT1443" s="141">
        <v>0</v>
      </c>
      <c r="AU1443" s="141">
        <v>0</v>
      </c>
      <c r="AV1443" s="141">
        <v>0</v>
      </c>
      <c r="AW1443" s="141">
        <v>0</v>
      </c>
      <c r="AX1443" s="141">
        <v>0</v>
      </c>
      <c r="AY1443" s="141">
        <v>0</v>
      </c>
      <c r="AZ1443" s="141">
        <v>0</v>
      </c>
      <c r="BA1443" s="141">
        <v>0</v>
      </c>
      <c r="BB1443" s="141">
        <v>0</v>
      </c>
      <c r="BC1443" s="141">
        <v>0</v>
      </c>
      <c r="BD1443" s="141">
        <v>0</v>
      </c>
      <c r="BE1443" s="141">
        <v>0</v>
      </c>
      <c r="BF1443" s="141">
        <v>0</v>
      </c>
      <c r="BG1443" s="141">
        <v>0</v>
      </c>
      <c r="BH1443" s="141">
        <v>0</v>
      </c>
      <c r="BI1443" s="141">
        <v>0</v>
      </c>
      <c r="BJ1443" s="141">
        <v>0</v>
      </c>
      <c r="BK1443" s="141">
        <v>0</v>
      </c>
      <c r="BL1443" s="141">
        <v>0</v>
      </c>
      <c r="BM1443" s="141">
        <v>0</v>
      </c>
      <c r="BN1443" s="141">
        <v>0</v>
      </c>
      <c r="BO1443" s="141">
        <v>0</v>
      </c>
      <c r="BP1443" s="141">
        <v>0</v>
      </c>
    </row>
    <row r="1444" spans="4:68">
      <c r="D1444" s="174" t="s">
        <v>6847</v>
      </c>
      <c r="E1444" s="175">
        <v>777576.73</v>
      </c>
      <c r="F1444" s="174" t="s">
        <v>3428</v>
      </c>
      <c r="G1444" s="174" t="s">
        <v>6848</v>
      </c>
      <c r="H1444" s="174" t="s">
        <v>177</v>
      </c>
      <c r="I1444" s="174" t="s">
        <v>3098</v>
      </c>
      <c r="J1444" s="174" t="s">
        <v>6849</v>
      </c>
      <c r="K1444" s="174"/>
      <c r="L1444" s="174" t="s">
        <v>6062</v>
      </c>
      <c r="M1444" s="174" t="s">
        <v>6176</v>
      </c>
      <c r="N1444" s="176">
        <v>960</v>
      </c>
      <c r="O1444" s="174" t="s">
        <v>3407</v>
      </c>
      <c r="P1444" s="177">
        <v>15888</v>
      </c>
      <c r="Q1444" s="176">
        <v>840</v>
      </c>
      <c r="R1444" s="175">
        <v>680352.52</v>
      </c>
      <c r="S1444" s="175">
        <v>97224.21</v>
      </c>
      <c r="T1444" s="178">
        <v>0</v>
      </c>
      <c r="U1444" s="96">
        <v>2</v>
      </c>
      <c r="V1444" s="38" t="s">
        <v>112</v>
      </c>
      <c r="W1444" s="38"/>
      <c r="X1444" s="137">
        <v>9719.7091249999994</v>
      </c>
      <c r="Y1444" s="138">
        <v>45108</v>
      </c>
      <c r="Z1444" s="179">
        <v>10</v>
      </c>
      <c r="AA1444" s="139">
        <v>2023</v>
      </c>
      <c r="AB1444" s="131"/>
      <c r="AC1444" s="38"/>
      <c r="AD1444" s="140">
        <v>97224.21</v>
      </c>
      <c r="AE1444" s="141">
        <v>87504.500875000012</v>
      </c>
      <c r="AF1444" s="141">
        <v>77784.791750000019</v>
      </c>
      <c r="AG1444" s="141">
        <v>68065.082625000025</v>
      </c>
      <c r="AH1444" s="141">
        <v>58345.373500000023</v>
      </c>
      <c r="AI1444" s="141">
        <v>48625.664375000022</v>
      </c>
      <c r="AJ1444" s="141">
        <v>38905.955250000021</v>
      </c>
      <c r="AK1444" s="141">
        <v>29186.24612500002</v>
      </c>
      <c r="AL1444" s="141">
        <v>19466.537000000018</v>
      </c>
      <c r="AM1444" s="141">
        <v>9746.827875000019</v>
      </c>
      <c r="AN1444" s="141">
        <v>27.118750000019645</v>
      </c>
      <c r="AO1444" s="141">
        <v>0</v>
      </c>
      <c r="AP1444" s="141">
        <v>0</v>
      </c>
      <c r="AQ1444" s="141">
        <v>0</v>
      </c>
      <c r="AR1444" s="141">
        <v>0</v>
      </c>
      <c r="AS1444" s="141">
        <v>0</v>
      </c>
      <c r="AT1444" s="141">
        <v>0</v>
      </c>
      <c r="AU1444" s="141">
        <v>0</v>
      </c>
      <c r="AV1444" s="141">
        <v>0</v>
      </c>
      <c r="AW1444" s="141">
        <v>0</v>
      </c>
      <c r="AX1444" s="141">
        <v>0</v>
      </c>
      <c r="AY1444" s="141">
        <v>0</v>
      </c>
      <c r="AZ1444" s="141">
        <v>0</v>
      </c>
      <c r="BA1444" s="141">
        <v>0</v>
      </c>
      <c r="BB1444" s="141">
        <v>0</v>
      </c>
      <c r="BC1444" s="141">
        <v>0</v>
      </c>
      <c r="BD1444" s="141">
        <v>0</v>
      </c>
      <c r="BE1444" s="141">
        <v>0</v>
      </c>
      <c r="BF1444" s="141">
        <v>0</v>
      </c>
      <c r="BG1444" s="141">
        <v>0</v>
      </c>
      <c r="BH1444" s="141">
        <v>0</v>
      </c>
      <c r="BI1444" s="141">
        <v>0</v>
      </c>
      <c r="BJ1444" s="141">
        <v>0</v>
      </c>
      <c r="BK1444" s="141">
        <v>0</v>
      </c>
      <c r="BL1444" s="141">
        <v>0</v>
      </c>
      <c r="BM1444" s="141">
        <v>0</v>
      </c>
      <c r="BN1444" s="141">
        <v>0</v>
      </c>
      <c r="BO1444" s="141">
        <v>0</v>
      </c>
      <c r="BP1444" s="141">
        <v>0</v>
      </c>
    </row>
    <row r="1445" spans="4:68">
      <c r="D1445" s="174" t="s">
        <v>6850</v>
      </c>
      <c r="E1445" s="175">
        <v>180753.89</v>
      </c>
      <c r="F1445" s="174" t="s">
        <v>3428</v>
      </c>
      <c r="G1445" s="174" t="s">
        <v>6851</v>
      </c>
      <c r="H1445" s="174" t="s">
        <v>177</v>
      </c>
      <c r="I1445" s="174" t="s">
        <v>3098</v>
      </c>
      <c r="J1445" s="174" t="s">
        <v>6852</v>
      </c>
      <c r="K1445" s="174"/>
      <c r="L1445" s="174" t="s">
        <v>6062</v>
      </c>
      <c r="M1445" s="174" t="s">
        <v>6176</v>
      </c>
      <c r="N1445" s="176">
        <v>960</v>
      </c>
      <c r="O1445" s="174" t="s">
        <v>3407</v>
      </c>
      <c r="P1445" s="177">
        <v>15888</v>
      </c>
      <c r="Q1445" s="176">
        <v>840</v>
      </c>
      <c r="R1445" s="175">
        <v>158153.32999999999</v>
      </c>
      <c r="S1445" s="175">
        <v>22600.560000000001</v>
      </c>
      <c r="T1445" s="178">
        <v>0</v>
      </c>
      <c r="U1445" s="96">
        <v>2</v>
      </c>
      <c r="V1445" s="38" t="s">
        <v>112</v>
      </c>
      <c r="W1445" s="38"/>
      <c r="X1445" s="137">
        <v>2259.4236249999999</v>
      </c>
      <c r="Y1445" s="138">
        <v>45108</v>
      </c>
      <c r="Z1445" s="179">
        <v>10</v>
      </c>
      <c r="AA1445" s="139">
        <v>2023</v>
      </c>
      <c r="AB1445" s="131"/>
      <c r="AC1445" s="38"/>
      <c r="AD1445" s="140">
        <v>22600.560000000001</v>
      </c>
      <c r="AE1445" s="141">
        <v>20341.136375000002</v>
      </c>
      <c r="AF1445" s="141">
        <v>18081.712750000002</v>
      </c>
      <c r="AG1445" s="141">
        <v>15822.289125000003</v>
      </c>
      <c r="AH1445" s="141">
        <v>13562.865500000004</v>
      </c>
      <c r="AI1445" s="141">
        <v>11303.441875000004</v>
      </c>
      <c r="AJ1445" s="141">
        <v>9044.0182500000046</v>
      </c>
      <c r="AK1445" s="141">
        <v>6784.5946250000052</v>
      </c>
      <c r="AL1445" s="141">
        <v>4525.1710000000057</v>
      </c>
      <c r="AM1445" s="141">
        <v>2265.7473750000058</v>
      </c>
      <c r="AN1445" s="141">
        <v>6.3237500000059299</v>
      </c>
      <c r="AO1445" s="141">
        <v>0</v>
      </c>
      <c r="AP1445" s="141">
        <v>0</v>
      </c>
      <c r="AQ1445" s="141">
        <v>0</v>
      </c>
      <c r="AR1445" s="141">
        <v>0</v>
      </c>
      <c r="AS1445" s="141">
        <v>0</v>
      </c>
      <c r="AT1445" s="141">
        <v>0</v>
      </c>
      <c r="AU1445" s="141">
        <v>0</v>
      </c>
      <c r="AV1445" s="141">
        <v>0</v>
      </c>
      <c r="AW1445" s="141">
        <v>0</v>
      </c>
      <c r="AX1445" s="141">
        <v>0</v>
      </c>
      <c r="AY1445" s="141">
        <v>0</v>
      </c>
      <c r="AZ1445" s="141">
        <v>0</v>
      </c>
      <c r="BA1445" s="141">
        <v>0</v>
      </c>
      <c r="BB1445" s="141">
        <v>0</v>
      </c>
      <c r="BC1445" s="141">
        <v>0</v>
      </c>
      <c r="BD1445" s="141">
        <v>0</v>
      </c>
      <c r="BE1445" s="141">
        <v>0</v>
      </c>
      <c r="BF1445" s="141">
        <v>0</v>
      </c>
      <c r="BG1445" s="141">
        <v>0</v>
      </c>
      <c r="BH1445" s="141">
        <v>0</v>
      </c>
      <c r="BI1445" s="141">
        <v>0</v>
      </c>
      <c r="BJ1445" s="141">
        <v>0</v>
      </c>
      <c r="BK1445" s="141">
        <v>0</v>
      </c>
      <c r="BL1445" s="141">
        <v>0</v>
      </c>
      <c r="BM1445" s="141">
        <v>0</v>
      </c>
      <c r="BN1445" s="141">
        <v>0</v>
      </c>
      <c r="BO1445" s="141">
        <v>0</v>
      </c>
      <c r="BP1445" s="141">
        <v>0</v>
      </c>
    </row>
    <row r="1446" spans="4:68">
      <c r="D1446" s="174" t="s">
        <v>6853</v>
      </c>
      <c r="E1446" s="175">
        <v>245898.66</v>
      </c>
      <c r="F1446" s="174" t="s">
        <v>3428</v>
      </c>
      <c r="G1446" s="174" t="s">
        <v>6854</v>
      </c>
      <c r="H1446" s="174" t="s">
        <v>177</v>
      </c>
      <c r="I1446" s="174" t="s">
        <v>3098</v>
      </c>
      <c r="J1446" s="174" t="s">
        <v>6855</v>
      </c>
      <c r="K1446" s="174"/>
      <c r="L1446" s="174" t="s">
        <v>6062</v>
      </c>
      <c r="M1446" s="174" t="s">
        <v>6176</v>
      </c>
      <c r="N1446" s="176">
        <v>960</v>
      </c>
      <c r="O1446" s="174" t="s">
        <v>3407</v>
      </c>
      <c r="P1446" s="177">
        <v>15888</v>
      </c>
      <c r="Q1446" s="176">
        <v>840</v>
      </c>
      <c r="R1446" s="175">
        <v>215152.74</v>
      </c>
      <c r="S1446" s="175">
        <v>30745.919999999998</v>
      </c>
      <c r="T1446" s="178">
        <v>0</v>
      </c>
      <c r="U1446" s="96">
        <v>2</v>
      </c>
      <c r="V1446" s="38" t="s">
        <v>112</v>
      </c>
      <c r="W1446" s="38"/>
      <c r="X1446" s="137">
        <v>3073.7332499999998</v>
      </c>
      <c r="Y1446" s="138">
        <v>45108</v>
      </c>
      <c r="Z1446" s="179">
        <v>10</v>
      </c>
      <c r="AA1446" s="139">
        <v>2023</v>
      </c>
      <c r="AB1446" s="131"/>
      <c r="AC1446" s="38"/>
      <c r="AD1446" s="140">
        <v>30745.919999999998</v>
      </c>
      <c r="AE1446" s="141">
        <v>27672.186749999997</v>
      </c>
      <c r="AF1446" s="141">
        <v>24598.453499999996</v>
      </c>
      <c r="AG1446" s="141">
        <v>21524.720249999995</v>
      </c>
      <c r="AH1446" s="141">
        <v>18450.986999999994</v>
      </c>
      <c r="AI1446" s="141">
        <v>15377.253749999994</v>
      </c>
      <c r="AJ1446" s="141">
        <v>12303.520499999995</v>
      </c>
      <c r="AK1446" s="141">
        <v>9229.7872499999958</v>
      </c>
      <c r="AL1446" s="141">
        <v>6156.0539999999964</v>
      </c>
      <c r="AM1446" s="141">
        <v>3082.3207499999967</v>
      </c>
      <c r="AN1446" s="141">
        <v>8.5874999999969077</v>
      </c>
      <c r="AO1446" s="141">
        <v>0</v>
      </c>
      <c r="AP1446" s="141">
        <v>0</v>
      </c>
      <c r="AQ1446" s="141">
        <v>0</v>
      </c>
      <c r="AR1446" s="141">
        <v>0</v>
      </c>
      <c r="AS1446" s="141">
        <v>0</v>
      </c>
      <c r="AT1446" s="141">
        <v>0</v>
      </c>
      <c r="AU1446" s="141">
        <v>0</v>
      </c>
      <c r="AV1446" s="141">
        <v>0</v>
      </c>
      <c r="AW1446" s="141">
        <v>0</v>
      </c>
      <c r="AX1446" s="141">
        <v>0</v>
      </c>
      <c r="AY1446" s="141">
        <v>0</v>
      </c>
      <c r="AZ1446" s="141">
        <v>0</v>
      </c>
      <c r="BA1446" s="141">
        <v>0</v>
      </c>
      <c r="BB1446" s="141">
        <v>0</v>
      </c>
      <c r="BC1446" s="141">
        <v>0</v>
      </c>
      <c r="BD1446" s="141">
        <v>0</v>
      </c>
      <c r="BE1446" s="141">
        <v>0</v>
      </c>
      <c r="BF1446" s="141">
        <v>0</v>
      </c>
      <c r="BG1446" s="141">
        <v>0</v>
      </c>
      <c r="BH1446" s="141">
        <v>0</v>
      </c>
      <c r="BI1446" s="141">
        <v>0</v>
      </c>
      <c r="BJ1446" s="141">
        <v>0</v>
      </c>
      <c r="BK1446" s="141">
        <v>0</v>
      </c>
      <c r="BL1446" s="141">
        <v>0</v>
      </c>
      <c r="BM1446" s="141">
        <v>0</v>
      </c>
      <c r="BN1446" s="141">
        <v>0</v>
      </c>
      <c r="BO1446" s="141">
        <v>0</v>
      </c>
      <c r="BP1446" s="141">
        <v>0</v>
      </c>
    </row>
    <row r="1447" spans="4:68">
      <c r="D1447" s="174" t="s">
        <v>6856</v>
      </c>
      <c r="E1447" s="175">
        <v>1393488.17</v>
      </c>
      <c r="F1447" s="174" t="s">
        <v>3428</v>
      </c>
      <c r="G1447" s="174" t="s">
        <v>6857</v>
      </c>
      <c r="H1447" s="174" t="s">
        <v>177</v>
      </c>
      <c r="I1447" s="174" t="s">
        <v>3098</v>
      </c>
      <c r="J1447" s="174" t="s">
        <v>6858</v>
      </c>
      <c r="K1447" s="174"/>
      <c r="L1447" s="174" t="s">
        <v>6062</v>
      </c>
      <c r="M1447" s="174" t="s">
        <v>6176</v>
      </c>
      <c r="N1447" s="176">
        <v>960</v>
      </c>
      <c r="O1447" s="174" t="s">
        <v>3407</v>
      </c>
      <c r="P1447" s="177">
        <v>15888</v>
      </c>
      <c r="Q1447" s="176">
        <v>840</v>
      </c>
      <c r="R1447" s="175">
        <v>1219253.73</v>
      </c>
      <c r="S1447" s="175">
        <v>174234.44</v>
      </c>
      <c r="T1447" s="178">
        <v>0</v>
      </c>
      <c r="U1447" s="96">
        <v>2</v>
      </c>
      <c r="V1447" s="38" t="s">
        <v>112</v>
      </c>
      <c r="W1447" s="38"/>
      <c r="X1447" s="137">
        <v>17418.602124999998</v>
      </c>
      <c r="Y1447" s="138">
        <v>45108</v>
      </c>
      <c r="Z1447" s="179">
        <v>10</v>
      </c>
      <c r="AA1447" s="139">
        <v>2023</v>
      </c>
      <c r="AB1447" s="131"/>
      <c r="AC1447" s="38"/>
      <c r="AD1447" s="140">
        <v>174234.44</v>
      </c>
      <c r="AE1447" s="141">
        <v>156815.837875</v>
      </c>
      <c r="AF1447" s="141">
        <v>139397.23574999999</v>
      </c>
      <c r="AG1447" s="141">
        <v>121978.63362499999</v>
      </c>
      <c r="AH1447" s="141">
        <v>104560.03149999998</v>
      </c>
      <c r="AI1447" s="141">
        <v>87141.429374999978</v>
      </c>
      <c r="AJ1447" s="141">
        <v>69722.827249999973</v>
      </c>
      <c r="AK1447" s="141">
        <v>52304.225124999975</v>
      </c>
      <c r="AL1447" s="141">
        <v>34885.622999999978</v>
      </c>
      <c r="AM1447" s="141">
        <v>17467.02087499998</v>
      </c>
      <c r="AN1447" s="141">
        <v>48.418749999982538</v>
      </c>
      <c r="AO1447" s="141">
        <v>0</v>
      </c>
      <c r="AP1447" s="141">
        <v>0</v>
      </c>
      <c r="AQ1447" s="141">
        <v>0</v>
      </c>
      <c r="AR1447" s="141">
        <v>0</v>
      </c>
      <c r="AS1447" s="141">
        <v>0</v>
      </c>
      <c r="AT1447" s="141">
        <v>0</v>
      </c>
      <c r="AU1447" s="141">
        <v>0</v>
      </c>
      <c r="AV1447" s="141">
        <v>0</v>
      </c>
      <c r="AW1447" s="141">
        <v>0</v>
      </c>
      <c r="AX1447" s="141">
        <v>0</v>
      </c>
      <c r="AY1447" s="141">
        <v>0</v>
      </c>
      <c r="AZ1447" s="141">
        <v>0</v>
      </c>
      <c r="BA1447" s="141">
        <v>0</v>
      </c>
      <c r="BB1447" s="141">
        <v>0</v>
      </c>
      <c r="BC1447" s="141">
        <v>0</v>
      </c>
      <c r="BD1447" s="141">
        <v>0</v>
      </c>
      <c r="BE1447" s="141">
        <v>0</v>
      </c>
      <c r="BF1447" s="141">
        <v>0</v>
      </c>
      <c r="BG1447" s="141">
        <v>0</v>
      </c>
      <c r="BH1447" s="141">
        <v>0</v>
      </c>
      <c r="BI1447" s="141">
        <v>0</v>
      </c>
      <c r="BJ1447" s="141">
        <v>0</v>
      </c>
      <c r="BK1447" s="141">
        <v>0</v>
      </c>
      <c r="BL1447" s="141">
        <v>0</v>
      </c>
      <c r="BM1447" s="141">
        <v>0</v>
      </c>
      <c r="BN1447" s="141">
        <v>0</v>
      </c>
      <c r="BO1447" s="141">
        <v>0</v>
      </c>
      <c r="BP1447" s="141">
        <v>0</v>
      </c>
    </row>
    <row r="1448" spans="4:68">
      <c r="D1448" s="174" t="s">
        <v>6859</v>
      </c>
      <c r="E1448" s="175">
        <v>432802.17</v>
      </c>
      <c r="F1448" s="174" t="s">
        <v>3428</v>
      </c>
      <c r="G1448" s="174" t="s">
        <v>6860</v>
      </c>
      <c r="H1448" s="174" t="s">
        <v>177</v>
      </c>
      <c r="I1448" s="174" t="s">
        <v>3098</v>
      </c>
      <c r="J1448" s="174" t="s">
        <v>6861</v>
      </c>
      <c r="K1448" s="174"/>
      <c r="L1448" s="174" t="s">
        <v>6062</v>
      </c>
      <c r="M1448" s="174" t="s">
        <v>6122</v>
      </c>
      <c r="N1448" s="176">
        <v>960</v>
      </c>
      <c r="O1448" s="174" t="s">
        <v>3407</v>
      </c>
      <c r="P1448" s="177">
        <v>15888</v>
      </c>
      <c r="Q1448" s="176">
        <v>840</v>
      </c>
      <c r="R1448" s="175">
        <v>378686.78</v>
      </c>
      <c r="S1448" s="175">
        <v>54115.39</v>
      </c>
      <c r="T1448" s="178">
        <v>0</v>
      </c>
      <c r="U1448" s="96">
        <v>2</v>
      </c>
      <c r="V1448" s="38" t="s">
        <v>112</v>
      </c>
      <c r="W1448" s="38"/>
      <c r="X1448" s="137">
        <v>5410.0271249999996</v>
      </c>
      <c r="Y1448" s="138">
        <v>45108</v>
      </c>
      <c r="Z1448" s="179">
        <v>10</v>
      </c>
      <c r="AA1448" s="139">
        <v>2023</v>
      </c>
      <c r="AB1448" s="131"/>
      <c r="AC1448" s="38"/>
      <c r="AD1448" s="140">
        <v>54115.39</v>
      </c>
      <c r="AE1448" s="141">
        <v>48705.362874999999</v>
      </c>
      <c r="AF1448" s="141">
        <v>43295.335749999998</v>
      </c>
      <c r="AG1448" s="141">
        <v>37885.308624999998</v>
      </c>
      <c r="AH1448" s="141">
        <v>32475.281499999997</v>
      </c>
      <c r="AI1448" s="141">
        <v>27065.254374999997</v>
      </c>
      <c r="AJ1448" s="141">
        <v>21655.227249999996</v>
      </c>
      <c r="AK1448" s="141">
        <v>16245.200124999996</v>
      </c>
      <c r="AL1448" s="141">
        <v>10835.172999999995</v>
      </c>
      <c r="AM1448" s="141">
        <v>5425.1458749999956</v>
      </c>
      <c r="AN1448" s="141">
        <v>15.118749999995998</v>
      </c>
      <c r="AO1448" s="141">
        <v>0</v>
      </c>
      <c r="AP1448" s="141">
        <v>0</v>
      </c>
      <c r="AQ1448" s="141">
        <v>0</v>
      </c>
      <c r="AR1448" s="141">
        <v>0</v>
      </c>
      <c r="AS1448" s="141">
        <v>0</v>
      </c>
      <c r="AT1448" s="141">
        <v>0</v>
      </c>
      <c r="AU1448" s="141">
        <v>0</v>
      </c>
      <c r="AV1448" s="141">
        <v>0</v>
      </c>
      <c r="AW1448" s="141">
        <v>0</v>
      </c>
      <c r="AX1448" s="141">
        <v>0</v>
      </c>
      <c r="AY1448" s="141">
        <v>0</v>
      </c>
      <c r="AZ1448" s="141">
        <v>0</v>
      </c>
      <c r="BA1448" s="141">
        <v>0</v>
      </c>
      <c r="BB1448" s="141">
        <v>0</v>
      </c>
      <c r="BC1448" s="141">
        <v>0</v>
      </c>
      <c r="BD1448" s="141">
        <v>0</v>
      </c>
      <c r="BE1448" s="141">
        <v>0</v>
      </c>
      <c r="BF1448" s="141">
        <v>0</v>
      </c>
      <c r="BG1448" s="141">
        <v>0</v>
      </c>
      <c r="BH1448" s="141">
        <v>0</v>
      </c>
      <c r="BI1448" s="141">
        <v>0</v>
      </c>
      <c r="BJ1448" s="141">
        <v>0</v>
      </c>
      <c r="BK1448" s="141">
        <v>0</v>
      </c>
      <c r="BL1448" s="141">
        <v>0</v>
      </c>
      <c r="BM1448" s="141">
        <v>0</v>
      </c>
      <c r="BN1448" s="141">
        <v>0</v>
      </c>
      <c r="BO1448" s="141">
        <v>0</v>
      </c>
      <c r="BP1448" s="141">
        <v>0</v>
      </c>
    </row>
    <row r="1449" spans="4:68">
      <c r="D1449" s="174" t="s">
        <v>6862</v>
      </c>
      <c r="E1449" s="175">
        <v>372290.81</v>
      </c>
      <c r="F1449" s="174" t="s">
        <v>3428</v>
      </c>
      <c r="G1449" s="174" t="s">
        <v>6863</v>
      </c>
      <c r="H1449" s="174" t="s">
        <v>177</v>
      </c>
      <c r="I1449" s="174" t="s">
        <v>3098</v>
      </c>
      <c r="J1449" s="174" t="s">
        <v>6864</v>
      </c>
      <c r="K1449" s="174"/>
      <c r="L1449" s="174" t="s">
        <v>6062</v>
      </c>
      <c r="M1449" s="174" t="s">
        <v>6122</v>
      </c>
      <c r="N1449" s="176">
        <v>960</v>
      </c>
      <c r="O1449" s="174" t="s">
        <v>3407</v>
      </c>
      <c r="P1449" s="177">
        <v>15888</v>
      </c>
      <c r="Q1449" s="176">
        <v>840</v>
      </c>
      <c r="R1449" s="175">
        <v>325741.46000000002</v>
      </c>
      <c r="S1449" s="175">
        <v>46549.35</v>
      </c>
      <c r="T1449" s="178">
        <v>0</v>
      </c>
      <c r="U1449" s="96">
        <v>2</v>
      </c>
      <c r="V1449" s="38" t="s">
        <v>112</v>
      </c>
      <c r="W1449" s="38"/>
      <c r="X1449" s="137">
        <v>4653.6351249999998</v>
      </c>
      <c r="Y1449" s="138">
        <v>45108</v>
      </c>
      <c r="Z1449" s="179">
        <v>10</v>
      </c>
      <c r="AA1449" s="139">
        <v>2023</v>
      </c>
      <c r="AB1449" s="131"/>
      <c r="AC1449" s="38"/>
      <c r="AD1449" s="140">
        <v>46549.35</v>
      </c>
      <c r="AE1449" s="141">
        <v>41895.714874999998</v>
      </c>
      <c r="AF1449" s="141">
        <v>37242.079749999997</v>
      </c>
      <c r="AG1449" s="141">
        <v>32588.444624999996</v>
      </c>
      <c r="AH1449" s="141">
        <v>27934.809499999996</v>
      </c>
      <c r="AI1449" s="141">
        <v>23281.174374999995</v>
      </c>
      <c r="AJ1449" s="141">
        <v>18627.539249999994</v>
      </c>
      <c r="AK1449" s="141">
        <v>13973.904124999994</v>
      </c>
      <c r="AL1449" s="141">
        <v>9320.268999999993</v>
      </c>
      <c r="AM1449" s="141">
        <v>4666.6338749999932</v>
      </c>
      <c r="AN1449" s="141">
        <v>12.998749999993379</v>
      </c>
      <c r="AO1449" s="141">
        <v>0</v>
      </c>
      <c r="AP1449" s="141">
        <v>0</v>
      </c>
      <c r="AQ1449" s="141">
        <v>0</v>
      </c>
      <c r="AR1449" s="141">
        <v>0</v>
      </c>
      <c r="AS1449" s="141">
        <v>0</v>
      </c>
      <c r="AT1449" s="141">
        <v>0</v>
      </c>
      <c r="AU1449" s="141">
        <v>0</v>
      </c>
      <c r="AV1449" s="141">
        <v>0</v>
      </c>
      <c r="AW1449" s="141">
        <v>0</v>
      </c>
      <c r="AX1449" s="141">
        <v>0</v>
      </c>
      <c r="AY1449" s="141">
        <v>0</v>
      </c>
      <c r="AZ1449" s="141">
        <v>0</v>
      </c>
      <c r="BA1449" s="141">
        <v>0</v>
      </c>
      <c r="BB1449" s="141">
        <v>0</v>
      </c>
      <c r="BC1449" s="141">
        <v>0</v>
      </c>
      <c r="BD1449" s="141">
        <v>0</v>
      </c>
      <c r="BE1449" s="141">
        <v>0</v>
      </c>
      <c r="BF1449" s="141">
        <v>0</v>
      </c>
      <c r="BG1449" s="141">
        <v>0</v>
      </c>
      <c r="BH1449" s="141">
        <v>0</v>
      </c>
      <c r="BI1449" s="141">
        <v>0</v>
      </c>
      <c r="BJ1449" s="141">
        <v>0</v>
      </c>
      <c r="BK1449" s="141">
        <v>0</v>
      </c>
      <c r="BL1449" s="141">
        <v>0</v>
      </c>
      <c r="BM1449" s="141">
        <v>0</v>
      </c>
      <c r="BN1449" s="141">
        <v>0</v>
      </c>
      <c r="BO1449" s="141">
        <v>0</v>
      </c>
      <c r="BP1449" s="141">
        <v>0</v>
      </c>
    </row>
    <row r="1450" spans="4:68">
      <c r="D1450" s="174" t="s">
        <v>6865</v>
      </c>
      <c r="E1450" s="175">
        <v>226052.65</v>
      </c>
      <c r="F1450" s="174" t="s">
        <v>3428</v>
      </c>
      <c r="G1450" s="174" t="s">
        <v>6866</v>
      </c>
      <c r="H1450" s="174" t="s">
        <v>177</v>
      </c>
      <c r="I1450" s="174" t="s">
        <v>3098</v>
      </c>
      <c r="J1450" s="174" t="s">
        <v>6867</v>
      </c>
      <c r="K1450" s="174"/>
      <c r="L1450" s="174" t="s">
        <v>6062</v>
      </c>
      <c r="M1450" s="174" t="s">
        <v>6122</v>
      </c>
      <c r="N1450" s="176">
        <v>960</v>
      </c>
      <c r="O1450" s="174" t="s">
        <v>3407</v>
      </c>
      <c r="P1450" s="177">
        <v>15888</v>
      </c>
      <c r="Q1450" s="176">
        <v>840</v>
      </c>
      <c r="R1450" s="175">
        <v>197788.1</v>
      </c>
      <c r="S1450" s="175">
        <v>28264.55</v>
      </c>
      <c r="T1450" s="178">
        <v>0</v>
      </c>
      <c r="U1450" s="96">
        <v>2</v>
      </c>
      <c r="V1450" s="38" t="s">
        <v>112</v>
      </c>
      <c r="W1450" s="38"/>
      <c r="X1450" s="137">
        <v>2825.6581249999999</v>
      </c>
      <c r="Y1450" s="138">
        <v>45108</v>
      </c>
      <c r="Z1450" s="179">
        <v>10</v>
      </c>
      <c r="AA1450" s="139">
        <v>2023</v>
      </c>
      <c r="AB1450" s="131"/>
      <c r="AC1450" s="38"/>
      <c r="AD1450" s="140">
        <v>28264.55</v>
      </c>
      <c r="AE1450" s="141">
        <v>25438.891875000001</v>
      </c>
      <c r="AF1450" s="141">
        <v>22613.233749999999</v>
      </c>
      <c r="AG1450" s="141">
        <v>19787.575624999998</v>
      </c>
      <c r="AH1450" s="141">
        <v>16961.917499999996</v>
      </c>
      <c r="AI1450" s="141">
        <v>14136.259374999996</v>
      </c>
      <c r="AJ1450" s="141">
        <v>11310.601249999996</v>
      </c>
      <c r="AK1450" s="141">
        <v>8484.9431249999961</v>
      </c>
      <c r="AL1450" s="141">
        <v>5659.2849999999962</v>
      </c>
      <c r="AM1450" s="141">
        <v>2833.6268749999963</v>
      </c>
      <c r="AN1450" s="141">
        <v>7.968749999996362</v>
      </c>
      <c r="AO1450" s="141">
        <v>0</v>
      </c>
      <c r="AP1450" s="141">
        <v>0</v>
      </c>
      <c r="AQ1450" s="141">
        <v>0</v>
      </c>
      <c r="AR1450" s="141">
        <v>0</v>
      </c>
      <c r="AS1450" s="141">
        <v>0</v>
      </c>
      <c r="AT1450" s="141">
        <v>0</v>
      </c>
      <c r="AU1450" s="141">
        <v>0</v>
      </c>
      <c r="AV1450" s="141">
        <v>0</v>
      </c>
      <c r="AW1450" s="141">
        <v>0</v>
      </c>
      <c r="AX1450" s="141">
        <v>0</v>
      </c>
      <c r="AY1450" s="141">
        <v>0</v>
      </c>
      <c r="AZ1450" s="141">
        <v>0</v>
      </c>
      <c r="BA1450" s="141">
        <v>0</v>
      </c>
      <c r="BB1450" s="141">
        <v>0</v>
      </c>
      <c r="BC1450" s="141">
        <v>0</v>
      </c>
      <c r="BD1450" s="141">
        <v>0</v>
      </c>
      <c r="BE1450" s="141">
        <v>0</v>
      </c>
      <c r="BF1450" s="141">
        <v>0</v>
      </c>
      <c r="BG1450" s="141">
        <v>0</v>
      </c>
      <c r="BH1450" s="141">
        <v>0</v>
      </c>
      <c r="BI1450" s="141">
        <v>0</v>
      </c>
      <c r="BJ1450" s="141">
        <v>0</v>
      </c>
      <c r="BK1450" s="141">
        <v>0</v>
      </c>
      <c r="BL1450" s="141">
        <v>0</v>
      </c>
      <c r="BM1450" s="141">
        <v>0</v>
      </c>
      <c r="BN1450" s="141">
        <v>0</v>
      </c>
      <c r="BO1450" s="141">
        <v>0</v>
      </c>
      <c r="BP1450" s="141">
        <v>0</v>
      </c>
    </row>
    <row r="1451" spans="4:68">
      <c r="D1451" s="174" t="s">
        <v>6868</v>
      </c>
      <c r="E1451" s="175">
        <v>1892225.83</v>
      </c>
      <c r="F1451" s="174" t="s">
        <v>3428</v>
      </c>
      <c r="G1451" s="174" t="s">
        <v>6869</v>
      </c>
      <c r="H1451" s="174" t="s">
        <v>177</v>
      </c>
      <c r="I1451" s="174" t="s">
        <v>3098</v>
      </c>
      <c r="J1451" s="174" t="s">
        <v>6870</v>
      </c>
      <c r="K1451" s="174"/>
      <c r="L1451" s="174" t="s">
        <v>6062</v>
      </c>
      <c r="M1451" s="174" t="s">
        <v>6122</v>
      </c>
      <c r="N1451" s="176">
        <v>960</v>
      </c>
      <c r="O1451" s="174" t="s">
        <v>3407</v>
      </c>
      <c r="P1451" s="177">
        <v>15888</v>
      </c>
      <c r="Q1451" s="176">
        <v>840</v>
      </c>
      <c r="R1451" s="175">
        <v>1655631.86</v>
      </c>
      <c r="S1451" s="175">
        <v>236593.97</v>
      </c>
      <c r="T1451" s="178">
        <v>0</v>
      </c>
      <c r="U1451" s="96">
        <v>2</v>
      </c>
      <c r="V1451" s="38" t="s">
        <v>112</v>
      </c>
      <c r="W1451" s="38"/>
      <c r="X1451" s="137">
        <v>23652.822874999998</v>
      </c>
      <c r="Y1451" s="138">
        <v>45108</v>
      </c>
      <c r="Z1451" s="179">
        <v>10</v>
      </c>
      <c r="AA1451" s="139">
        <v>2023</v>
      </c>
      <c r="AB1451" s="131"/>
      <c r="AC1451" s="38"/>
      <c r="AD1451" s="140">
        <v>236593.97</v>
      </c>
      <c r="AE1451" s="141">
        <v>212941.14712500002</v>
      </c>
      <c r="AF1451" s="141">
        <v>189288.32425000001</v>
      </c>
      <c r="AG1451" s="141">
        <v>165635.50137499999</v>
      </c>
      <c r="AH1451" s="141">
        <v>141982.67849999998</v>
      </c>
      <c r="AI1451" s="141">
        <v>118329.85562499998</v>
      </c>
      <c r="AJ1451" s="141">
        <v>94677.032749999984</v>
      </c>
      <c r="AK1451" s="141">
        <v>71024.209874999986</v>
      </c>
      <c r="AL1451" s="141">
        <v>47371.386999999988</v>
      </c>
      <c r="AM1451" s="141">
        <v>23718.56412499999</v>
      </c>
      <c r="AN1451" s="141">
        <v>65.741249999991851</v>
      </c>
      <c r="AO1451" s="141">
        <v>0</v>
      </c>
      <c r="AP1451" s="141">
        <v>0</v>
      </c>
      <c r="AQ1451" s="141">
        <v>0</v>
      </c>
      <c r="AR1451" s="141">
        <v>0</v>
      </c>
      <c r="AS1451" s="141">
        <v>0</v>
      </c>
      <c r="AT1451" s="141">
        <v>0</v>
      </c>
      <c r="AU1451" s="141">
        <v>0</v>
      </c>
      <c r="AV1451" s="141">
        <v>0</v>
      </c>
      <c r="AW1451" s="141">
        <v>0</v>
      </c>
      <c r="AX1451" s="141">
        <v>0</v>
      </c>
      <c r="AY1451" s="141">
        <v>0</v>
      </c>
      <c r="AZ1451" s="141">
        <v>0</v>
      </c>
      <c r="BA1451" s="141">
        <v>0</v>
      </c>
      <c r="BB1451" s="141">
        <v>0</v>
      </c>
      <c r="BC1451" s="141">
        <v>0</v>
      </c>
      <c r="BD1451" s="141">
        <v>0</v>
      </c>
      <c r="BE1451" s="141">
        <v>0</v>
      </c>
      <c r="BF1451" s="141">
        <v>0</v>
      </c>
      <c r="BG1451" s="141">
        <v>0</v>
      </c>
      <c r="BH1451" s="141">
        <v>0</v>
      </c>
      <c r="BI1451" s="141">
        <v>0</v>
      </c>
      <c r="BJ1451" s="141">
        <v>0</v>
      </c>
      <c r="BK1451" s="141">
        <v>0</v>
      </c>
      <c r="BL1451" s="141">
        <v>0</v>
      </c>
      <c r="BM1451" s="141">
        <v>0</v>
      </c>
      <c r="BN1451" s="141">
        <v>0</v>
      </c>
      <c r="BO1451" s="141">
        <v>0</v>
      </c>
      <c r="BP1451" s="141">
        <v>0</v>
      </c>
    </row>
    <row r="1452" spans="4:68">
      <c r="D1452" s="174" t="s">
        <v>6871</v>
      </c>
      <c r="E1452" s="175">
        <v>440329.28</v>
      </c>
      <c r="F1452" s="174" t="s">
        <v>3428</v>
      </c>
      <c r="G1452" s="174" t="s">
        <v>6872</v>
      </c>
      <c r="H1452" s="174" t="s">
        <v>177</v>
      </c>
      <c r="I1452" s="174" t="s">
        <v>3098</v>
      </c>
      <c r="J1452" s="174" t="s">
        <v>6873</v>
      </c>
      <c r="K1452" s="174"/>
      <c r="L1452" s="174" t="s">
        <v>6062</v>
      </c>
      <c r="M1452" s="174" t="s">
        <v>6157</v>
      </c>
      <c r="N1452" s="176">
        <v>960</v>
      </c>
      <c r="O1452" s="174" t="s">
        <v>3407</v>
      </c>
      <c r="P1452" s="177">
        <v>15888</v>
      </c>
      <c r="Q1452" s="176">
        <v>840</v>
      </c>
      <c r="R1452" s="175">
        <v>385272.75</v>
      </c>
      <c r="S1452" s="175">
        <v>55056.53</v>
      </c>
      <c r="T1452" s="178">
        <v>0</v>
      </c>
      <c r="U1452" s="96">
        <v>2</v>
      </c>
      <c r="V1452" s="38" t="s">
        <v>112</v>
      </c>
      <c r="W1452" s="38"/>
      <c r="X1452" s="137">
        <v>5504.1160000000009</v>
      </c>
      <c r="Y1452" s="138">
        <v>45108</v>
      </c>
      <c r="Z1452" s="179">
        <v>10</v>
      </c>
      <c r="AA1452" s="139">
        <v>2023</v>
      </c>
      <c r="AB1452" s="131"/>
      <c r="AC1452" s="38"/>
      <c r="AD1452" s="140">
        <v>55056.53</v>
      </c>
      <c r="AE1452" s="141">
        <v>49552.413999999997</v>
      </c>
      <c r="AF1452" s="141">
        <v>44048.297999999995</v>
      </c>
      <c r="AG1452" s="141">
        <v>38544.181999999993</v>
      </c>
      <c r="AH1452" s="141">
        <v>33040.065999999992</v>
      </c>
      <c r="AI1452" s="141">
        <v>27535.94999999999</v>
      </c>
      <c r="AJ1452" s="141">
        <v>22031.833999999988</v>
      </c>
      <c r="AK1452" s="141">
        <v>16527.717999999986</v>
      </c>
      <c r="AL1452" s="141">
        <v>11023.601999999984</v>
      </c>
      <c r="AM1452" s="141">
        <v>5519.4859999999835</v>
      </c>
      <c r="AN1452" s="141">
        <v>15.36999999998261</v>
      </c>
      <c r="AO1452" s="141">
        <v>0</v>
      </c>
      <c r="AP1452" s="141">
        <v>0</v>
      </c>
      <c r="AQ1452" s="141">
        <v>0</v>
      </c>
      <c r="AR1452" s="141">
        <v>0</v>
      </c>
      <c r="AS1452" s="141">
        <v>0</v>
      </c>
      <c r="AT1452" s="141">
        <v>0</v>
      </c>
      <c r="AU1452" s="141">
        <v>0</v>
      </c>
      <c r="AV1452" s="141">
        <v>0</v>
      </c>
      <c r="AW1452" s="141">
        <v>0</v>
      </c>
      <c r="AX1452" s="141">
        <v>0</v>
      </c>
      <c r="AY1452" s="141">
        <v>0</v>
      </c>
      <c r="AZ1452" s="141">
        <v>0</v>
      </c>
      <c r="BA1452" s="141">
        <v>0</v>
      </c>
      <c r="BB1452" s="141">
        <v>0</v>
      </c>
      <c r="BC1452" s="141">
        <v>0</v>
      </c>
      <c r="BD1452" s="141">
        <v>0</v>
      </c>
      <c r="BE1452" s="141">
        <v>0</v>
      </c>
      <c r="BF1452" s="141">
        <v>0</v>
      </c>
      <c r="BG1452" s="141">
        <v>0</v>
      </c>
      <c r="BH1452" s="141">
        <v>0</v>
      </c>
      <c r="BI1452" s="141">
        <v>0</v>
      </c>
      <c r="BJ1452" s="141">
        <v>0</v>
      </c>
      <c r="BK1452" s="141">
        <v>0</v>
      </c>
      <c r="BL1452" s="141">
        <v>0</v>
      </c>
      <c r="BM1452" s="141">
        <v>0</v>
      </c>
      <c r="BN1452" s="141">
        <v>0</v>
      </c>
      <c r="BO1452" s="141">
        <v>0</v>
      </c>
      <c r="BP1452" s="141">
        <v>0</v>
      </c>
    </row>
    <row r="1453" spans="4:68">
      <c r="D1453" s="174" t="s">
        <v>6874</v>
      </c>
      <c r="E1453" s="175">
        <v>99646.79</v>
      </c>
      <c r="F1453" s="174" t="s">
        <v>3428</v>
      </c>
      <c r="G1453" s="174" t="s">
        <v>6875</v>
      </c>
      <c r="H1453" s="174" t="s">
        <v>177</v>
      </c>
      <c r="I1453" s="174" t="s">
        <v>3098</v>
      </c>
      <c r="J1453" s="174" t="s">
        <v>6876</v>
      </c>
      <c r="K1453" s="174"/>
      <c r="L1453" s="174" t="s">
        <v>6062</v>
      </c>
      <c r="M1453" s="174" t="s">
        <v>6157</v>
      </c>
      <c r="N1453" s="176">
        <v>960</v>
      </c>
      <c r="O1453" s="174" t="s">
        <v>3407</v>
      </c>
      <c r="P1453" s="177">
        <v>15888</v>
      </c>
      <c r="Q1453" s="176">
        <v>840</v>
      </c>
      <c r="R1453" s="175">
        <v>87187.41</v>
      </c>
      <c r="S1453" s="175">
        <v>12459.38</v>
      </c>
      <c r="T1453" s="178">
        <v>0</v>
      </c>
      <c r="U1453" s="96">
        <v>2</v>
      </c>
      <c r="V1453" s="38" t="s">
        <v>112</v>
      </c>
      <c r="W1453" s="38"/>
      <c r="X1453" s="137">
        <v>1245.584875</v>
      </c>
      <c r="Y1453" s="138">
        <v>45108</v>
      </c>
      <c r="Z1453" s="179">
        <v>10</v>
      </c>
      <c r="AA1453" s="139">
        <v>2023</v>
      </c>
      <c r="AB1453" s="131"/>
      <c r="AC1453" s="38"/>
      <c r="AD1453" s="140">
        <v>12459.38</v>
      </c>
      <c r="AE1453" s="141">
        <v>11213.795124999999</v>
      </c>
      <c r="AF1453" s="141">
        <v>9968.2102499999983</v>
      </c>
      <c r="AG1453" s="141">
        <v>8722.6253749999978</v>
      </c>
      <c r="AH1453" s="141">
        <v>7477.0404999999973</v>
      </c>
      <c r="AI1453" s="141">
        <v>6231.4556249999969</v>
      </c>
      <c r="AJ1453" s="141">
        <v>4985.8707499999964</v>
      </c>
      <c r="AK1453" s="141">
        <v>3740.2858749999964</v>
      </c>
      <c r="AL1453" s="141">
        <v>2494.7009999999964</v>
      </c>
      <c r="AM1453" s="141">
        <v>1249.1161249999964</v>
      </c>
      <c r="AN1453" s="141">
        <v>3.531249999996362</v>
      </c>
      <c r="AO1453" s="141">
        <v>0</v>
      </c>
      <c r="AP1453" s="141">
        <v>0</v>
      </c>
      <c r="AQ1453" s="141">
        <v>0</v>
      </c>
      <c r="AR1453" s="141">
        <v>0</v>
      </c>
      <c r="AS1453" s="141">
        <v>0</v>
      </c>
      <c r="AT1453" s="141">
        <v>0</v>
      </c>
      <c r="AU1453" s="141">
        <v>0</v>
      </c>
      <c r="AV1453" s="141">
        <v>0</v>
      </c>
      <c r="AW1453" s="141">
        <v>0</v>
      </c>
      <c r="AX1453" s="141">
        <v>0</v>
      </c>
      <c r="AY1453" s="141">
        <v>0</v>
      </c>
      <c r="AZ1453" s="141">
        <v>0</v>
      </c>
      <c r="BA1453" s="141">
        <v>0</v>
      </c>
      <c r="BB1453" s="141">
        <v>0</v>
      </c>
      <c r="BC1453" s="141">
        <v>0</v>
      </c>
      <c r="BD1453" s="141">
        <v>0</v>
      </c>
      <c r="BE1453" s="141">
        <v>0</v>
      </c>
      <c r="BF1453" s="141">
        <v>0</v>
      </c>
      <c r="BG1453" s="141">
        <v>0</v>
      </c>
      <c r="BH1453" s="141">
        <v>0</v>
      </c>
      <c r="BI1453" s="141">
        <v>0</v>
      </c>
      <c r="BJ1453" s="141">
        <v>0</v>
      </c>
      <c r="BK1453" s="141">
        <v>0</v>
      </c>
      <c r="BL1453" s="141">
        <v>0</v>
      </c>
      <c r="BM1453" s="141">
        <v>0</v>
      </c>
      <c r="BN1453" s="141">
        <v>0</v>
      </c>
      <c r="BO1453" s="141">
        <v>0</v>
      </c>
      <c r="BP1453" s="141">
        <v>0</v>
      </c>
    </row>
    <row r="1454" spans="4:68">
      <c r="D1454" s="174" t="s">
        <v>6877</v>
      </c>
      <c r="E1454" s="175">
        <v>176811.4</v>
      </c>
      <c r="F1454" s="174" t="s">
        <v>3428</v>
      </c>
      <c r="G1454" s="174" t="s">
        <v>6878</v>
      </c>
      <c r="H1454" s="174" t="s">
        <v>177</v>
      </c>
      <c r="I1454" s="174" t="s">
        <v>3098</v>
      </c>
      <c r="J1454" s="174" t="s">
        <v>6879</v>
      </c>
      <c r="K1454" s="174"/>
      <c r="L1454" s="174" t="s">
        <v>6062</v>
      </c>
      <c r="M1454" s="174" t="s">
        <v>6157</v>
      </c>
      <c r="N1454" s="176">
        <v>960</v>
      </c>
      <c r="O1454" s="174" t="s">
        <v>3407</v>
      </c>
      <c r="P1454" s="177">
        <v>15888</v>
      </c>
      <c r="Q1454" s="176">
        <v>840</v>
      </c>
      <c r="R1454" s="175">
        <v>154703.79999999999</v>
      </c>
      <c r="S1454" s="175">
        <v>22107.599999999999</v>
      </c>
      <c r="T1454" s="178">
        <v>0</v>
      </c>
      <c r="U1454" s="96">
        <v>2</v>
      </c>
      <c r="V1454" s="38" t="s">
        <v>112</v>
      </c>
      <c r="W1454" s="38"/>
      <c r="X1454" s="137">
        <v>2210.1424999999999</v>
      </c>
      <c r="Y1454" s="138">
        <v>45108</v>
      </c>
      <c r="Z1454" s="179">
        <v>10</v>
      </c>
      <c r="AA1454" s="139">
        <v>2023</v>
      </c>
      <c r="AB1454" s="131"/>
      <c r="AC1454" s="38"/>
      <c r="AD1454" s="140">
        <v>22107.599999999999</v>
      </c>
      <c r="AE1454" s="141">
        <v>19897.457499999997</v>
      </c>
      <c r="AF1454" s="141">
        <v>17687.314999999995</v>
      </c>
      <c r="AG1454" s="141">
        <v>15477.172499999995</v>
      </c>
      <c r="AH1454" s="141">
        <v>13267.029999999995</v>
      </c>
      <c r="AI1454" s="141">
        <v>11056.887499999995</v>
      </c>
      <c r="AJ1454" s="141">
        <v>8846.7449999999953</v>
      </c>
      <c r="AK1454" s="141">
        <v>6636.6024999999954</v>
      </c>
      <c r="AL1454" s="141">
        <v>4426.4599999999955</v>
      </c>
      <c r="AM1454" s="141">
        <v>2216.3174999999956</v>
      </c>
      <c r="AN1454" s="141">
        <v>6.1749999999956344</v>
      </c>
      <c r="AO1454" s="141">
        <v>0</v>
      </c>
      <c r="AP1454" s="141">
        <v>0</v>
      </c>
      <c r="AQ1454" s="141">
        <v>0</v>
      </c>
      <c r="AR1454" s="141">
        <v>0</v>
      </c>
      <c r="AS1454" s="141">
        <v>0</v>
      </c>
      <c r="AT1454" s="141">
        <v>0</v>
      </c>
      <c r="AU1454" s="141">
        <v>0</v>
      </c>
      <c r="AV1454" s="141">
        <v>0</v>
      </c>
      <c r="AW1454" s="141">
        <v>0</v>
      </c>
      <c r="AX1454" s="141">
        <v>0</v>
      </c>
      <c r="AY1454" s="141">
        <v>0</v>
      </c>
      <c r="AZ1454" s="141">
        <v>0</v>
      </c>
      <c r="BA1454" s="141">
        <v>0</v>
      </c>
      <c r="BB1454" s="141">
        <v>0</v>
      </c>
      <c r="BC1454" s="141">
        <v>0</v>
      </c>
      <c r="BD1454" s="141">
        <v>0</v>
      </c>
      <c r="BE1454" s="141">
        <v>0</v>
      </c>
      <c r="BF1454" s="141">
        <v>0</v>
      </c>
      <c r="BG1454" s="141">
        <v>0</v>
      </c>
      <c r="BH1454" s="141">
        <v>0</v>
      </c>
      <c r="BI1454" s="141">
        <v>0</v>
      </c>
      <c r="BJ1454" s="141">
        <v>0</v>
      </c>
      <c r="BK1454" s="141">
        <v>0</v>
      </c>
      <c r="BL1454" s="141">
        <v>0</v>
      </c>
      <c r="BM1454" s="141">
        <v>0</v>
      </c>
      <c r="BN1454" s="141">
        <v>0</v>
      </c>
      <c r="BO1454" s="141">
        <v>0</v>
      </c>
      <c r="BP1454" s="141">
        <v>0</v>
      </c>
    </row>
    <row r="1455" spans="4:68">
      <c r="D1455" s="174" t="s">
        <v>6880</v>
      </c>
      <c r="E1455" s="175">
        <v>1480586.26</v>
      </c>
      <c r="F1455" s="174" t="s">
        <v>3428</v>
      </c>
      <c r="G1455" s="174" t="s">
        <v>6881</v>
      </c>
      <c r="H1455" s="174" t="s">
        <v>177</v>
      </c>
      <c r="I1455" s="174" t="s">
        <v>3098</v>
      </c>
      <c r="J1455" s="174" t="s">
        <v>6882</v>
      </c>
      <c r="K1455" s="174"/>
      <c r="L1455" s="174" t="s">
        <v>6062</v>
      </c>
      <c r="M1455" s="174" t="s">
        <v>6157</v>
      </c>
      <c r="N1455" s="176">
        <v>960</v>
      </c>
      <c r="O1455" s="174" t="s">
        <v>3407</v>
      </c>
      <c r="P1455" s="177">
        <v>15888</v>
      </c>
      <c r="Q1455" s="176">
        <v>840</v>
      </c>
      <c r="R1455" s="175">
        <v>1295461.46</v>
      </c>
      <c r="S1455" s="175">
        <v>185124.8</v>
      </c>
      <c r="T1455" s="178">
        <v>0</v>
      </c>
      <c r="U1455" s="96">
        <v>2</v>
      </c>
      <c r="V1455" s="38" t="s">
        <v>112</v>
      </c>
      <c r="W1455" s="38"/>
      <c r="X1455" s="137">
        <v>18507.328250000002</v>
      </c>
      <c r="Y1455" s="138">
        <v>45108</v>
      </c>
      <c r="Z1455" s="179">
        <v>10</v>
      </c>
      <c r="AA1455" s="139">
        <v>2023</v>
      </c>
      <c r="AB1455" s="131"/>
      <c r="AC1455" s="38"/>
      <c r="AD1455" s="140">
        <v>185124.8</v>
      </c>
      <c r="AE1455" s="141">
        <v>166617.47175</v>
      </c>
      <c r="AF1455" s="141">
        <v>148110.14350000001</v>
      </c>
      <c r="AG1455" s="141">
        <v>129602.81525</v>
      </c>
      <c r="AH1455" s="141">
        <v>111095.48699999999</v>
      </c>
      <c r="AI1455" s="141">
        <v>92588.158749999988</v>
      </c>
      <c r="AJ1455" s="141">
        <v>74080.830499999982</v>
      </c>
      <c r="AK1455" s="141">
        <v>55573.502249999976</v>
      </c>
      <c r="AL1455" s="141">
        <v>37066.17399999997</v>
      </c>
      <c r="AM1455" s="141">
        <v>18558.845749999968</v>
      </c>
      <c r="AN1455" s="141">
        <v>51.517499999965366</v>
      </c>
      <c r="AO1455" s="141">
        <v>0</v>
      </c>
      <c r="AP1455" s="141">
        <v>0</v>
      </c>
      <c r="AQ1455" s="141">
        <v>0</v>
      </c>
      <c r="AR1455" s="141">
        <v>0</v>
      </c>
      <c r="AS1455" s="141">
        <v>0</v>
      </c>
      <c r="AT1455" s="141">
        <v>0</v>
      </c>
      <c r="AU1455" s="141">
        <v>0</v>
      </c>
      <c r="AV1455" s="141">
        <v>0</v>
      </c>
      <c r="AW1455" s="141">
        <v>0</v>
      </c>
      <c r="AX1455" s="141">
        <v>0</v>
      </c>
      <c r="AY1455" s="141">
        <v>0</v>
      </c>
      <c r="AZ1455" s="141">
        <v>0</v>
      </c>
      <c r="BA1455" s="141">
        <v>0</v>
      </c>
      <c r="BB1455" s="141">
        <v>0</v>
      </c>
      <c r="BC1455" s="141">
        <v>0</v>
      </c>
      <c r="BD1455" s="141">
        <v>0</v>
      </c>
      <c r="BE1455" s="141">
        <v>0</v>
      </c>
      <c r="BF1455" s="141">
        <v>0</v>
      </c>
      <c r="BG1455" s="141">
        <v>0</v>
      </c>
      <c r="BH1455" s="141">
        <v>0</v>
      </c>
      <c r="BI1455" s="141">
        <v>0</v>
      </c>
      <c r="BJ1455" s="141">
        <v>0</v>
      </c>
      <c r="BK1455" s="141">
        <v>0</v>
      </c>
      <c r="BL1455" s="141">
        <v>0</v>
      </c>
      <c r="BM1455" s="141">
        <v>0</v>
      </c>
      <c r="BN1455" s="141">
        <v>0</v>
      </c>
      <c r="BO1455" s="141">
        <v>0</v>
      </c>
      <c r="BP1455" s="141">
        <v>0</v>
      </c>
    </row>
    <row r="1456" spans="4:68">
      <c r="D1456" s="174" t="s">
        <v>6883</v>
      </c>
      <c r="E1456" s="175">
        <v>26141.72</v>
      </c>
      <c r="F1456" s="174" t="s">
        <v>3428</v>
      </c>
      <c r="G1456" s="174" t="s">
        <v>6884</v>
      </c>
      <c r="H1456" s="174" t="s">
        <v>177</v>
      </c>
      <c r="I1456" s="174" t="s">
        <v>3098</v>
      </c>
      <c r="J1456" s="174" t="s">
        <v>6819</v>
      </c>
      <c r="K1456" s="174"/>
      <c r="L1456" s="174" t="s">
        <v>6062</v>
      </c>
      <c r="M1456" s="174" t="s">
        <v>3575</v>
      </c>
      <c r="N1456" s="176">
        <v>960</v>
      </c>
      <c r="O1456" s="174" t="s">
        <v>3407</v>
      </c>
      <c r="P1456" s="177">
        <v>15191</v>
      </c>
      <c r="Q1456" s="176">
        <v>863</v>
      </c>
      <c r="R1456" s="175">
        <v>23497.57</v>
      </c>
      <c r="S1456" s="175">
        <v>2644.15</v>
      </c>
      <c r="T1456" s="178">
        <v>0</v>
      </c>
      <c r="U1456" s="96">
        <v>2</v>
      </c>
      <c r="V1456" s="38" t="s">
        <v>112</v>
      </c>
      <c r="W1456" s="38"/>
      <c r="X1456" s="137">
        <v>326.7715</v>
      </c>
      <c r="Y1456" s="138">
        <v>44411</v>
      </c>
      <c r="Z1456" s="179">
        <v>8.0833333333333339</v>
      </c>
      <c r="AA1456" s="139">
        <v>2022</v>
      </c>
      <c r="AB1456" s="131"/>
      <c r="AC1456" s="38"/>
      <c r="AD1456" s="140">
        <v>2644.15</v>
      </c>
      <c r="AE1456" s="141">
        <v>2317.3785000000003</v>
      </c>
      <c r="AF1456" s="141">
        <v>1990.6070000000002</v>
      </c>
      <c r="AG1456" s="141">
        <v>1663.8355000000001</v>
      </c>
      <c r="AH1456" s="141">
        <v>1337.0640000000001</v>
      </c>
      <c r="AI1456" s="141">
        <v>1010.2925</v>
      </c>
      <c r="AJ1456" s="141">
        <v>683.52099999999996</v>
      </c>
      <c r="AK1456" s="141">
        <v>356.74949999999995</v>
      </c>
      <c r="AL1456" s="141">
        <v>29.977999999999952</v>
      </c>
      <c r="AM1456" s="141">
        <v>0</v>
      </c>
      <c r="AN1456" s="141">
        <v>0</v>
      </c>
      <c r="AO1456" s="141">
        <v>0</v>
      </c>
      <c r="AP1456" s="141">
        <v>0</v>
      </c>
      <c r="AQ1456" s="141">
        <v>0</v>
      </c>
      <c r="AR1456" s="141">
        <v>0</v>
      </c>
      <c r="AS1456" s="141">
        <v>0</v>
      </c>
      <c r="AT1456" s="141">
        <v>0</v>
      </c>
      <c r="AU1456" s="141">
        <v>0</v>
      </c>
      <c r="AV1456" s="141">
        <v>0</v>
      </c>
      <c r="AW1456" s="141">
        <v>0</v>
      </c>
      <c r="AX1456" s="141">
        <v>0</v>
      </c>
      <c r="AY1456" s="141">
        <v>0</v>
      </c>
      <c r="AZ1456" s="141">
        <v>0</v>
      </c>
      <c r="BA1456" s="141">
        <v>0</v>
      </c>
      <c r="BB1456" s="141">
        <v>0</v>
      </c>
      <c r="BC1456" s="141">
        <v>0</v>
      </c>
      <c r="BD1456" s="141">
        <v>0</v>
      </c>
      <c r="BE1456" s="141">
        <v>0</v>
      </c>
      <c r="BF1456" s="141">
        <v>0</v>
      </c>
      <c r="BG1456" s="141">
        <v>0</v>
      </c>
      <c r="BH1456" s="141">
        <v>0</v>
      </c>
      <c r="BI1456" s="141">
        <v>0</v>
      </c>
      <c r="BJ1456" s="141">
        <v>0</v>
      </c>
      <c r="BK1456" s="141">
        <v>0</v>
      </c>
      <c r="BL1456" s="141">
        <v>0</v>
      </c>
      <c r="BM1456" s="141">
        <v>0</v>
      </c>
      <c r="BN1456" s="141">
        <v>0</v>
      </c>
      <c r="BO1456" s="141">
        <v>0</v>
      </c>
      <c r="BP1456" s="141">
        <v>0</v>
      </c>
    </row>
    <row r="1457" spans="4:68">
      <c r="D1457" s="174" t="s">
        <v>6885</v>
      </c>
      <c r="E1457" s="175">
        <v>618095.59</v>
      </c>
      <c r="F1457" s="174" t="s">
        <v>3428</v>
      </c>
      <c r="G1457" s="174" t="s">
        <v>6886</v>
      </c>
      <c r="H1457" s="174" t="s">
        <v>177</v>
      </c>
      <c r="I1457" s="174" t="s">
        <v>3098</v>
      </c>
      <c r="J1457" s="174" t="s">
        <v>6887</v>
      </c>
      <c r="K1457" s="174"/>
      <c r="L1457" s="174" t="s">
        <v>6062</v>
      </c>
      <c r="M1457" s="174" t="s">
        <v>6118</v>
      </c>
      <c r="N1457" s="176">
        <v>960</v>
      </c>
      <c r="O1457" s="174" t="s">
        <v>3407</v>
      </c>
      <c r="P1457" s="177">
        <v>16619</v>
      </c>
      <c r="Q1457" s="176">
        <v>816</v>
      </c>
      <c r="R1457" s="175">
        <v>525359.72</v>
      </c>
      <c r="S1457" s="175">
        <v>92735.87</v>
      </c>
      <c r="T1457" s="178">
        <v>0</v>
      </c>
      <c r="U1457" s="96">
        <v>2</v>
      </c>
      <c r="V1457" s="38" t="s">
        <v>112</v>
      </c>
      <c r="W1457" s="38"/>
      <c r="X1457" s="137">
        <v>7726.1948749999992</v>
      </c>
      <c r="Y1457" s="138">
        <v>45839</v>
      </c>
      <c r="Z1457" s="179">
        <v>12</v>
      </c>
      <c r="AA1457" s="139">
        <v>2025</v>
      </c>
      <c r="AB1457" s="131"/>
      <c r="AC1457" s="38"/>
      <c r="AD1457" s="140">
        <v>92735.87</v>
      </c>
      <c r="AE1457" s="141">
        <v>85009.675124999994</v>
      </c>
      <c r="AF1457" s="141">
        <v>77283.480249999993</v>
      </c>
      <c r="AG1457" s="141">
        <v>69557.285374999992</v>
      </c>
      <c r="AH1457" s="141">
        <v>61831.090499999991</v>
      </c>
      <c r="AI1457" s="141">
        <v>54104.89562499999</v>
      </c>
      <c r="AJ1457" s="141">
        <v>46378.700749999989</v>
      </c>
      <c r="AK1457" s="141">
        <v>38652.505874999988</v>
      </c>
      <c r="AL1457" s="141">
        <v>30926.310999999987</v>
      </c>
      <c r="AM1457" s="141">
        <v>23200.116124999986</v>
      </c>
      <c r="AN1457" s="141">
        <v>15473.921249999987</v>
      </c>
      <c r="AO1457" s="141">
        <v>7747.7263749999875</v>
      </c>
      <c r="AP1457" s="141">
        <v>21.531499999988228</v>
      </c>
      <c r="AQ1457" s="141">
        <v>0</v>
      </c>
      <c r="AR1457" s="141">
        <v>0</v>
      </c>
      <c r="AS1457" s="141">
        <v>0</v>
      </c>
      <c r="AT1457" s="141">
        <v>0</v>
      </c>
      <c r="AU1457" s="141">
        <v>0</v>
      </c>
      <c r="AV1457" s="141">
        <v>0</v>
      </c>
      <c r="AW1457" s="141">
        <v>0</v>
      </c>
      <c r="AX1457" s="141">
        <v>0</v>
      </c>
      <c r="AY1457" s="141">
        <v>0</v>
      </c>
      <c r="AZ1457" s="141">
        <v>0</v>
      </c>
      <c r="BA1457" s="141">
        <v>0</v>
      </c>
      <c r="BB1457" s="141">
        <v>0</v>
      </c>
      <c r="BC1457" s="141">
        <v>0</v>
      </c>
      <c r="BD1457" s="141">
        <v>0</v>
      </c>
      <c r="BE1457" s="141">
        <v>0</v>
      </c>
      <c r="BF1457" s="141">
        <v>0</v>
      </c>
      <c r="BG1457" s="141">
        <v>0</v>
      </c>
      <c r="BH1457" s="141">
        <v>0</v>
      </c>
      <c r="BI1457" s="141">
        <v>0</v>
      </c>
      <c r="BJ1457" s="141">
        <v>0</v>
      </c>
      <c r="BK1457" s="141">
        <v>0</v>
      </c>
      <c r="BL1457" s="141">
        <v>0</v>
      </c>
      <c r="BM1457" s="141">
        <v>0</v>
      </c>
      <c r="BN1457" s="141">
        <v>0</v>
      </c>
      <c r="BO1457" s="141">
        <v>0</v>
      </c>
      <c r="BP1457" s="141">
        <v>0</v>
      </c>
    </row>
    <row r="1458" spans="4:68">
      <c r="D1458" s="174" t="s">
        <v>6888</v>
      </c>
      <c r="E1458" s="175">
        <v>192039.13</v>
      </c>
      <c r="F1458" s="174" t="s">
        <v>3428</v>
      </c>
      <c r="G1458" s="174" t="s">
        <v>6889</v>
      </c>
      <c r="H1458" s="174" t="s">
        <v>177</v>
      </c>
      <c r="I1458" s="174" t="s">
        <v>3098</v>
      </c>
      <c r="J1458" s="174" t="s">
        <v>6890</v>
      </c>
      <c r="K1458" s="174"/>
      <c r="L1458" s="174" t="s">
        <v>6062</v>
      </c>
      <c r="M1458" s="174" t="s">
        <v>6118</v>
      </c>
      <c r="N1458" s="176">
        <v>960</v>
      </c>
      <c r="O1458" s="174" t="s">
        <v>3407</v>
      </c>
      <c r="P1458" s="177">
        <v>16619</v>
      </c>
      <c r="Q1458" s="176">
        <v>816</v>
      </c>
      <c r="R1458" s="175">
        <v>163226.46</v>
      </c>
      <c r="S1458" s="175">
        <v>28812.67</v>
      </c>
      <c r="T1458" s="178">
        <v>0</v>
      </c>
      <c r="U1458" s="96">
        <v>2</v>
      </c>
      <c r="V1458" s="38" t="s">
        <v>112</v>
      </c>
      <c r="W1458" s="38"/>
      <c r="X1458" s="137">
        <v>2400.4891250000001</v>
      </c>
      <c r="Y1458" s="138">
        <v>45839</v>
      </c>
      <c r="Z1458" s="179">
        <v>12</v>
      </c>
      <c r="AA1458" s="139">
        <v>2025</v>
      </c>
      <c r="AB1458" s="131"/>
      <c r="AC1458" s="38"/>
      <c r="AD1458" s="140">
        <v>28812.67</v>
      </c>
      <c r="AE1458" s="141">
        <v>26412.180874999998</v>
      </c>
      <c r="AF1458" s="141">
        <v>24011.691749999998</v>
      </c>
      <c r="AG1458" s="141">
        <v>21611.202624999998</v>
      </c>
      <c r="AH1458" s="141">
        <v>19210.713499999998</v>
      </c>
      <c r="AI1458" s="141">
        <v>16810.224374999998</v>
      </c>
      <c r="AJ1458" s="141">
        <v>14409.735249999998</v>
      </c>
      <c r="AK1458" s="141">
        <v>12009.246124999998</v>
      </c>
      <c r="AL1458" s="141">
        <v>9608.7569999999978</v>
      </c>
      <c r="AM1458" s="141">
        <v>7208.2678749999977</v>
      </c>
      <c r="AN1458" s="141">
        <v>4807.7787499999977</v>
      </c>
      <c r="AO1458" s="141">
        <v>2407.2896249999976</v>
      </c>
      <c r="AP1458" s="141">
        <v>6.8004999999975553</v>
      </c>
      <c r="AQ1458" s="141">
        <v>0</v>
      </c>
      <c r="AR1458" s="141">
        <v>0</v>
      </c>
      <c r="AS1458" s="141">
        <v>0</v>
      </c>
      <c r="AT1458" s="141">
        <v>0</v>
      </c>
      <c r="AU1458" s="141">
        <v>0</v>
      </c>
      <c r="AV1458" s="141">
        <v>0</v>
      </c>
      <c r="AW1458" s="141">
        <v>0</v>
      </c>
      <c r="AX1458" s="141">
        <v>0</v>
      </c>
      <c r="AY1458" s="141">
        <v>0</v>
      </c>
      <c r="AZ1458" s="141">
        <v>0</v>
      </c>
      <c r="BA1458" s="141">
        <v>0</v>
      </c>
      <c r="BB1458" s="141">
        <v>0</v>
      </c>
      <c r="BC1458" s="141">
        <v>0</v>
      </c>
      <c r="BD1458" s="141">
        <v>0</v>
      </c>
      <c r="BE1458" s="141">
        <v>0</v>
      </c>
      <c r="BF1458" s="141">
        <v>0</v>
      </c>
      <c r="BG1458" s="141">
        <v>0</v>
      </c>
      <c r="BH1458" s="141">
        <v>0</v>
      </c>
      <c r="BI1458" s="141">
        <v>0</v>
      </c>
      <c r="BJ1458" s="141">
        <v>0</v>
      </c>
      <c r="BK1458" s="141">
        <v>0</v>
      </c>
      <c r="BL1458" s="141">
        <v>0</v>
      </c>
      <c r="BM1458" s="141">
        <v>0</v>
      </c>
      <c r="BN1458" s="141">
        <v>0</v>
      </c>
      <c r="BO1458" s="141">
        <v>0</v>
      </c>
      <c r="BP1458" s="141">
        <v>0</v>
      </c>
    </row>
    <row r="1459" spans="4:68">
      <c r="D1459" s="174" t="s">
        <v>6891</v>
      </c>
      <c r="E1459" s="175">
        <v>244805.99</v>
      </c>
      <c r="F1459" s="174" t="s">
        <v>3428</v>
      </c>
      <c r="G1459" s="174" t="s">
        <v>6892</v>
      </c>
      <c r="H1459" s="174" t="s">
        <v>177</v>
      </c>
      <c r="I1459" s="174" t="s">
        <v>3098</v>
      </c>
      <c r="J1459" s="174" t="s">
        <v>6893</v>
      </c>
      <c r="K1459" s="174"/>
      <c r="L1459" s="174" t="s">
        <v>6062</v>
      </c>
      <c r="M1459" s="174" t="s">
        <v>6118</v>
      </c>
      <c r="N1459" s="176">
        <v>960</v>
      </c>
      <c r="O1459" s="174" t="s">
        <v>3407</v>
      </c>
      <c r="P1459" s="177">
        <v>16619</v>
      </c>
      <c r="Q1459" s="176">
        <v>816</v>
      </c>
      <c r="R1459" s="175">
        <v>208076.53</v>
      </c>
      <c r="S1459" s="175">
        <v>36729.46</v>
      </c>
      <c r="T1459" s="178">
        <v>0</v>
      </c>
      <c r="U1459" s="96">
        <v>2</v>
      </c>
      <c r="V1459" s="38" t="s">
        <v>112</v>
      </c>
      <c r="W1459" s="38"/>
      <c r="X1459" s="137">
        <v>3060.0748749999998</v>
      </c>
      <c r="Y1459" s="138">
        <v>45839</v>
      </c>
      <c r="Z1459" s="179">
        <v>12</v>
      </c>
      <c r="AA1459" s="139">
        <v>2025</v>
      </c>
      <c r="AB1459" s="131"/>
      <c r="AC1459" s="38"/>
      <c r="AD1459" s="140">
        <v>36729.46</v>
      </c>
      <c r="AE1459" s="141">
        <v>33669.385125000001</v>
      </c>
      <c r="AF1459" s="141">
        <v>30609.310250000002</v>
      </c>
      <c r="AG1459" s="141">
        <v>27549.235375000004</v>
      </c>
      <c r="AH1459" s="141">
        <v>24489.160500000005</v>
      </c>
      <c r="AI1459" s="141">
        <v>21429.085625000007</v>
      </c>
      <c r="AJ1459" s="141">
        <v>18369.010750000009</v>
      </c>
      <c r="AK1459" s="141">
        <v>15308.935875000008</v>
      </c>
      <c r="AL1459" s="141">
        <v>12248.861000000008</v>
      </c>
      <c r="AM1459" s="141">
        <v>9188.7861250000078</v>
      </c>
      <c r="AN1459" s="141">
        <v>6128.7112500000076</v>
      </c>
      <c r="AO1459" s="141">
        <v>3068.6363750000078</v>
      </c>
      <c r="AP1459" s="141">
        <v>8.5615000000079817</v>
      </c>
      <c r="AQ1459" s="141">
        <v>0</v>
      </c>
      <c r="AR1459" s="141">
        <v>0</v>
      </c>
      <c r="AS1459" s="141">
        <v>0</v>
      </c>
      <c r="AT1459" s="141">
        <v>0</v>
      </c>
      <c r="AU1459" s="141">
        <v>0</v>
      </c>
      <c r="AV1459" s="141">
        <v>0</v>
      </c>
      <c r="AW1459" s="141">
        <v>0</v>
      </c>
      <c r="AX1459" s="141">
        <v>0</v>
      </c>
      <c r="AY1459" s="141">
        <v>0</v>
      </c>
      <c r="AZ1459" s="141">
        <v>0</v>
      </c>
      <c r="BA1459" s="141">
        <v>0</v>
      </c>
      <c r="BB1459" s="141">
        <v>0</v>
      </c>
      <c r="BC1459" s="141">
        <v>0</v>
      </c>
      <c r="BD1459" s="141">
        <v>0</v>
      </c>
      <c r="BE1459" s="141">
        <v>0</v>
      </c>
      <c r="BF1459" s="141">
        <v>0</v>
      </c>
      <c r="BG1459" s="141">
        <v>0</v>
      </c>
      <c r="BH1459" s="141">
        <v>0</v>
      </c>
      <c r="BI1459" s="141">
        <v>0</v>
      </c>
      <c r="BJ1459" s="141">
        <v>0</v>
      </c>
      <c r="BK1459" s="141">
        <v>0</v>
      </c>
      <c r="BL1459" s="141">
        <v>0</v>
      </c>
      <c r="BM1459" s="141">
        <v>0</v>
      </c>
      <c r="BN1459" s="141">
        <v>0</v>
      </c>
      <c r="BO1459" s="141">
        <v>0</v>
      </c>
      <c r="BP1459" s="141">
        <v>0</v>
      </c>
    </row>
    <row r="1460" spans="4:68">
      <c r="D1460" s="174" t="s">
        <v>6894</v>
      </c>
      <c r="E1460" s="175">
        <v>1806495.19</v>
      </c>
      <c r="F1460" s="174" t="s">
        <v>3428</v>
      </c>
      <c r="G1460" s="174" t="s">
        <v>6895</v>
      </c>
      <c r="H1460" s="174" t="s">
        <v>177</v>
      </c>
      <c r="I1460" s="174" t="s">
        <v>3098</v>
      </c>
      <c r="J1460" s="174" t="s">
        <v>6887</v>
      </c>
      <c r="K1460" s="174"/>
      <c r="L1460" s="174" t="s">
        <v>6062</v>
      </c>
      <c r="M1460" s="174" t="s">
        <v>6118</v>
      </c>
      <c r="N1460" s="176">
        <v>960</v>
      </c>
      <c r="O1460" s="174" t="s">
        <v>3407</v>
      </c>
      <c r="P1460" s="177">
        <v>16619</v>
      </c>
      <c r="Q1460" s="176">
        <v>816</v>
      </c>
      <c r="R1460" s="175">
        <v>1535458.04</v>
      </c>
      <c r="S1460" s="175">
        <v>271037.15000000002</v>
      </c>
      <c r="T1460" s="178">
        <v>0</v>
      </c>
      <c r="U1460" s="96">
        <v>2</v>
      </c>
      <c r="V1460" s="38" t="s">
        <v>112</v>
      </c>
      <c r="W1460" s="38"/>
      <c r="X1460" s="137">
        <v>22581.189875</v>
      </c>
      <c r="Y1460" s="138">
        <v>45839</v>
      </c>
      <c r="Z1460" s="179">
        <v>12</v>
      </c>
      <c r="AA1460" s="139">
        <v>2025</v>
      </c>
      <c r="AB1460" s="131"/>
      <c r="AC1460" s="38"/>
      <c r="AD1460" s="140">
        <v>271037.15000000002</v>
      </c>
      <c r="AE1460" s="141">
        <v>248455.96012500001</v>
      </c>
      <c r="AF1460" s="141">
        <v>225874.77025</v>
      </c>
      <c r="AG1460" s="141">
        <v>203293.58037499999</v>
      </c>
      <c r="AH1460" s="141">
        <v>180712.39049999998</v>
      </c>
      <c r="AI1460" s="141">
        <v>158131.20062499997</v>
      </c>
      <c r="AJ1460" s="141">
        <v>135550.01074999996</v>
      </c>
      <c r="AK1460" s="141">
        <v>112968.82087499996</v>
      </c>
      <c r="AL1460" s="141">
        <v>90387.630999999965</v>
      </c>
      <c r="AM1460" s="141">
        <v>67806.441124999968</v>
      </c>
      <c r="AN1460" s="141">
        <v>45225.251249999972</v>
      </c>
      <c r="AO1460" s="141">
        <v>22644.061374999972</v>
      </c>
      <c r="AP1460" s="141">
        <v>62.871499999972002</v>
      </c>
      <c r="AQ1460" s="141">
        <v>0</v>
      </c>
      <c r="AR1460" s="141">
        <v>0</v>
      </c>
      <c r="AS1460" s="141">
        <v>0</v>
      </c>
      <c r="AT1460" s="141">
        <v>0</v>
      </c>
      <c r="AU1460" s="141">
        <v>0</v>
      </c>
      <c r="AV1460" s="141">
        <v>0</v>
      </c>
      <c r="AW1460" s="141">
        <v>0</v>
      </c>
      <c r="AX1460" s="141">
        <v>0</v>
      </c>
      <c r="AY1460" s="141">
        <v>0</v>
      </c>
      <c r="AZ1460" s="141">
        <v>0</v>
      </c>
      <c r="BA1460" s="141">
        <v>0</v>
      </c>
      <c r="BB1460" s="141">
        <v>0</v>
      </c>
      <c r="BC1460" s="141">
        <v>0</v>
      </c>
      <c r="BD1460" s="141">
        <v>0</v>
      </c>
      <c r="BE1460" s="141">
        <v>0</v>
      </c>
      <c r="BF1460" s="141">
        <v>0</v>
      </c>
      <c r="BG1460" s="141">
        <v>0</v>
      </c>
      <c r="BH1460" s="141">
        <v>0</v>
      </c>
      <c r="BI1460" s="141">
        <v>0</v>
      </c>
      <c r="BJ1460" s="141">
        <v>0</v>
      </c>
      <c r="BK1460" s="141">
        <v>0</v>
      </c>
      <c r="BL1460" s="141">
        <v>0</v>
      </c>
      <c r="BM1460" s="141">
        <v>0</v>
      </c>
      <c r="BN1460" s="141">
        <v>0</v>
      </c>
      <c r="BO1460" s="141">
        <v>0</v>
      </c>
      <c r="BP1460" s="141">
        <v>0</v>
      </c>
    </row>
    <row r="1461" spans="4:68">
      <c r="D1461" s="174" t="s">
        <v>6896</v>
      </c>
      <c r="E1461" s="175">
        <v>958576.36</v>
      </c>
      <c r="F1461" s="174" t="s">
        <v>3428</v>
      </c>
      <c r="G1461" s="174" t="s">
        <v>6897</v>
      </c>
      <c r="H1461" s="174" t="s">
        <v>177</v>
      </c>
      <c r="I1461" s="174" t="s">
        <v>3098</v>
      </c>
      <c r="J1461" s="174" t="s">
        <v>6898</v>
      </c>
      <c r="K1461" s="174"/>
      <c r="L1461" s="174" t="s">
        <v>6062</v>
      </c>
      <c r="M1461" s="174" t="s">
        <v>6140</v>
      </c>
      <c r="N1461" s="176">
        <v>960</v>
      </c>
      <c r="O1461" s="174" t="s">
        <v>3407</v>
      </c>
      <c r="P1461" s="177">
        <v>16619</v>
      </c>
      <c r="Q1461" s="176">
        <v>816</v>
      </c>
      <c r="R1461" s="175">
        <v>814756.56</v>
      </c>
      <c r="S1461" s="175">
        <v>143819.79999999999</v>
      </c>
      <c r="T1461" s="178">
        <v>0</v>
      </c>
      <c r="U1461" s="96">
        <v>2</v>
      </c>
      <c r="V1461" s="38" t="s">
        <v>112</v>
      </c>
      <c r="W1461" s="38"/>
      <c r="X1461" s="137">
        <v>11982.2045</v>
      </c>
      <c r="Y1461" s="138">
        <v>45839</v>
      </c>
      <c r="Z1461" s="179">
        <v>12</v>
      </c>
      <c r="AA1461" s="139">
        <v>2025</v>
      </c>
      <c r="AB1461" s="131"/>
      <c r="AC1461" s="38"/>
      <c r="AD1461" s="140">
        <v>143819.79999999999</v>
      </c>
      <c r="AE1461" s="141">
        <v>131837.5955</v>
      </c>
      <c r="AF1461" s="141">
        <v>119855.391</v>
      </c>
      <c r="AG1461" s="141">
        <v>107873.18650000001</v>
      </c>
      <c r="AH1461" s="141">
        <v>95890.982000000018</v>
      </c>
      <c r="AI1461" s="141">
        <v>83908.777500000026</v>
      </c>
      <c r="AJ1461" s="141">
        <v>71926.573000000033</v>
      </c>
      <c r="AK1461" s="141">
        <v>59944.368500000033</v>
      </c>
      <c r="AL1461" s="141">
        <v>47962.164000000033</v>
      </c>
      <c r="AM1461" s="141">
        <v>35979.959500000034</v>
      </c>
      <c r="AN1461" s="141">
        <v>23997.755000000034</v>
      </c>
      <c r="AO1461" s="141">
        <v>12015.550500000034</v>
      </c>
      <c r="AP1461" s="141">
        <v>33.34600000003411</v>
      </c>
      <c r="AQ1461" s="141">
        <v>0</v>
      </c>
      <c r="AR1461" s="141">
        <v>0</v>
      </c>
      <c r="AS1461" s="141">
        <v>0</v>
      </c>
      <c r="AT1461" s="141">
        <v>0</v>
      </c>
      <c r="AU1461" s="141">
        <v>0</v>
      </c>
      <c r="AV1461" s="141">
        <v>0</v>
      </c>
      <c r="AW1461" s="141">
        <v>0</v>
      </c>
      <c r="AX1461" s="141">
        <v>0</v>
      </c>
      <c r="AY1461" s="141">
        <v>0</v>
      </c>
      <c r="AZ1461" s="141">
        <v>0</v>
      </c>
      <c r="BA1461" s="141">
        <v>0</v>
      </c>
      <c r="BB1461" s="141">
        <v>0</v>
      </c>
      <c r="BC1461" s="141">
        <v>0</v>
      </c>
      <c r="BD1461" s="141">
        <v>0</v>
      </c>
      <c r="BE1461" s="141">
        <v>0</v>
      </c>
      <c r="BF1461" s="141">
        <v>0</v>
      </c>
      <c r="BG1461" s="141">
        <v>0</v>
      </c>
      <c r="BH1461" s="141">
        <v>0</v>
      </c>
      <c r="BI1461" s="141">
        <v>0</v>
      </c>
      <c r="BJ1461" s="141">
        <v>0</v>
      </c>
      <c r="BK1461" s="141">
        <v>0</v>
      </c>
      <c r="BL1461" s="141">
        <v>0</v>
      </c>
      <c r="BM1461" s="141">
        <v>0</v>
      </c>
      <c r="BN1461" s="141">
        <v>0</v>
      </c>
      <c r="BO1461" s="141">
        <v>0</v>
      </c>
      <c r="BP1461" s="141">
        <v>0</v>
      </c>
    </row>
    <row r="1462" spans="4:68">
      <c r="D1462" s="174" t="s">
        <v>6899</v>
      </c>
      <c r="E1462" s="175">
        <v>392030.82</v>
      </c>
      <c r="F1462" s="174" t="s">
        <v>3428</v>
      </c>
      <c r="G1462" s="174" t="s">
        <v>6900</v>
      </c>
      <c r="H1462" s="174" t="s">
        <v>177</v>
      </c>
      <c r="I1462" s="174" t="s">
        <v>3098</v>
      </c>
      <c r="J1462" s="174" t="s">
        <v>6901</v>
      </c>
      <c r="K1462" s="174"/>
      <c r="L1462" s="174" t="s">
        <v>6062</v>
      </c>
      <c r="M1462" s="174" t="s">
        <v>6140</v>
      </c>
      <c r="N1462" s="176">
        <v>960</v>
      </c>
      <c r="O1462" s="174" t="s">
        <v>3407</v>
      </c>
      <c r="P1462" s="177">
        <v>16619</v>
      </c>
      <c r="Q1462" s="176">
        <v>816</v>
      </c>
      <c r="R1462" s="175">
        <v>333212.52</v>
      </c>
      <c r="S1462" s="175">
        <v>58818.3</v>
      </c>
      <c r="T1462" s="178">
        <v>0</v>
      </c>
      <c r="U1462" s="96">
        <v>2</v>
      </c>
      <c r="V1462" s="38" t="s">
        <v>112</v>
      </c>
      <c r="W1462" s="38"/>
      <c r="X1462" s="137">
        <v>4900.3852499999994</v>
      </c>
      <c r="Y1462" s="138">
        <v>45839</v>
      </c>
      <c r="Z1462" s="179">
        <v>12</v>
      </c>
      <c r="AA1462" s="139">
        <v>2025</v>
      </c>
      <c r="AB1462" s="131"/>
      <c r="AC1462" s="38"/>
      <c r="AD1462" s="140">
        <v>58818.3</v>
      </c>
      <c r="AE1462" s="141">
        <v>53917.914750000004</v>
      </c>
      <c r="AF1462" s="141">
        <v>49017.529500000004</v>
      </c>
      <c r="AG1462" s="141">
        <v>44117.144250000005</v>
      </c>
      <c r="AH1462" s="141">
        <v>39216.759000000005</v>
      </c>
      <c r="AI1462" s="141">
        <v>34316.373750000006</v>
      </c>
      <c r="AJ1462" s="141">
        <v>29415.988500000007</v>
      </c>
      <c r="AK1462" s="141">
        <v>24515.603250000007</v>
      </c>
      <c r="AL1462" s="141">
        <v>19615.218000000008</v>
      </c>
      <c r="AM1462" s="141">
        <v>14714.832750000009</v>
      </c>
      <c r="AN1462" s="141">
        <v>9814.4475000000093</v>
      </c>
      <c r="AO1462" s="141">
        <v>4914.06225000001</v>
      </c>
      <c r="AP1462" s="141">
        <v>13.677000000010594</v>
      </c>
      <c r="AQ1462" s="141">
        <v>0</v>
      </c>
      <c r="AR1462" s="141">
        <v>0</v>
      </c>
      <c r="AS1462" s="141">
        <v>0</v>
      </c>
      <c r="AT1462" s="141">
        <v>0</v>
      </c>
      <c r="AU1462" s="141">
        <v>0</v>
      </c>
      <c r="AV1462" s="141">
        <v>0</v>
      </c>
      <c r="AW1462" s="141">
        <v>0</v>
      </c>
      <c r="AX1462" s="141">
        <v>0</v>
      </c>
      <c r="AY1462" s="141">
        <v>0</v>
      </c>
      <c r="AZ1462" s="141">
        <v>0</v>
      </c>
      <c r="BA1462" s="141">
        <v>0</v>
      </c>
      <c r="BB1462" s="141">
        <v>0</v>
      </c>
      <c r="BC1462" s="141">
        <v>0</v>
      </c>
      <c r="BD1462" s="141">
        <v>0</v>
      </c>
      <c r="BE1462" s="141">
        <v>0</v>
      </c>
      <c r="BF1462" s="141">
        <v>0</v>
      </c>
      <c r="BG1462" s="141">
        <v>0</v>
      </c>
      <c r="BH1462" s="141">
        <v>0</v>
      </c>
      <c r="BI1462" s="141">
        <v>0</v>
      </c>
      <c r="BJ1462" s="141">
        <v>0</v>
      </c>
      <c r="BK1462" s="141">
        <v>0</v>
      </c>
      <c r="BL1462" s="141">
        <v>0</v>
      </c>
      <c r="BM1462" s="141">
        <v>0</v>
      </c>
      <c r="BN1462" s="141">
        <v>0</v>
      </c>
      <c r="BO1462" s="141">
        <v>0</v>
      </c>
      <c r="BP1462" s="141">
        <v>0</v>
      </c>
    </row>
    <row r="1463" spans="4:68">
      <c r="D1463" s="174" t="s">
        <v>6902</v>
      </c>
      <c r="E1463" s="175">
        <v>370289.02</v>
      </c>
      <c r="F1463" s="174" t="s">
        <v>3428</v>
      </c>
      <c r="G1463" s="174" t="s">
        <v>6903</v>
      </c>
      <c r="H1463" s="174" t="s">
        <v>177</v>
      </c>
      <c r="I1463" s="174" t="s">
        <v>3098</v>
      </c>
      <c r="J1463" s="174" t="s">
        <v>6904</v>
      </c>
      <c r="K1463" s="174"/>
      <c r="L1463" s="174" t="s">
        <v>6062</v>
      </c>
      <c r="M1463" s="174" t="s">
        <v>6140</v>
      </c>
      <c r="N1463" s="176">
        <v>960</v>
      </c>
      <c r="O1463" s="174" t="s">
        <v>3407</v>
      </c>
      <c r="P1463" s="177">
        <v>16619</v>
      </c>
      <c r="Q1463" s="176">
        <v>816</v>
      </c>
      <c r="R1463" s="175">
        <v>314732.77</v>
      </c>
      <c r="S1463" s="175">
        <v>55556.25</v>
      </c>
      <c r="T1463" s="178">
        <v>0</v>
      </c>
      <c r="U1463" s="96">
        <v>2</v>
      </c>
      <c r="V1463" s="38" t="s">
        <v>112</v>
      </c>
      <c r="W1463" s="38"/>
      <c r="X1463" s="137">
        <v>4628.6127500000002</v>
      </c>
      <c r="Y1463" s="138">
        <v>45839</v>
      </c>
      <c r="Z1463" s="179">
        <v>12</v>
      </c>
      <c r="AA1463" s="139">
        <v>2025</v>
      </c>
      <c r="AB1463" s="131"/>
      <c r="AC1463" s="38"/>
      <c r="AD1463" s="140">
        <v>55556.25</v>
      </c>
      <c r="AE1463" s="141">
        <v>50927.63725</v>
      </c>
      <c r="AF1463" s="141">
        <v>46299.0245</v>
      </c>
      <c r="AG1463" s="141">
        <v>41670.411749999999</v>
      </c>
      <c r="AH1463" s="141">
        <v>37041.798999999999</v>
      </c>
      <c r="AI1463" s="141">
        <v>32413.186249999999</v>
      </c>
      <c r="AJ1463" s="141">
        <v>27784.573499999999</v>
      </c>
      <c r="AK1463" s="141">
        <v>23155.960749999998</v>
      </c>
      <c r="AL1463" s="141">
        <v>18527.347999999998</v>
      </c>
      <c r="AM1463" s="141">
        <v>13898.735249999998</v>
      </c>
      <c r="AN1463" s="141">
        <v>9270.1224999999977</v>
      </c>
      <c r="AO1463" s="141">
        <v>4641.5097499999974</v>
      </c>
      <c r="AP1463" s="141">
        <v>12.896999999997206</v>
      </c>
      <c r="AQ1463" s="141">
        <v>0</v>
      </c>
      <c r="AR1463" s="141">
        <v>0</v>
      </c>
      <c r="AS1463" s="141">
        <v>0</v>
      </c>
      <c r="AT1463" s="141">
        <v>0</v>
      </c>
      <c r="AU1463" s="141">
        <v>0</v>
      </c>
      <c r="AV1463" s="141">
        <v>0</v>
      </c>
      <c r="AW1463" s="141">
        <v>0</v>
      </c>
      <c r="AX1463" s="141">
        <v>0</v>
      </c>
      <c r="AY1463" s="141">
        <v>0</v>
      </c>
      <c r="AZ1463" s="141">
        <v>0</v>
      </c>
      <c r="BA1463" s="141">
        <v>0</v>
      </c>
      <c r="BB1463" s="141">
        <v>0</v>
      </c>
      <c r="BC1463" s="141">
        <v>0</v>
      </c>
      <c r="BD1463" s="141">
        <v>0</v>
      </c>
      <c r="BE1463" s="141">
        <v>0</v>
      </c>
      <c r="BF1463" s="141">
        <v>0</v>
      </c>
      <c r="BG1463" s="141">
        <v>0</v>
      </c>
      <c r="BH1463" s="141">
        <v>0</v>
      </c>
      <c r="BI1463" s="141">
        <v>0</v>
      </c>
      <c r="BJ1463" s="141">
        <v>0</v>
      </c>
      <c r="BK1463" s="141">
        <v>0</v>
      </c>
      <c r="BL1463" s="141">
        <v>0</v>
      </c>
      <c r="BM1463" s="141">
        <v>0</v>
      </c>
      <c r="BN1463" s="141">
        <v>0</v>
      </c>
      <c r="BO1463" s="141">
        <v>0</v>
      </c>
      <c r="BP1463" s="141">
        <v>0</v>
      </c>
    </row>
    <row r="1464" spans="4:68">
      <c r="D1464" s="174" t="s">
        <v>6905</v>
      </c>
      <c r="E1464" s="175">
        <v>1788972.14</v>
      </c>
      <c r="F1464" s="174" t="s">
        <v>3428</v>
      </c>
      <c r="G1464" s="174" t="s">
        <v>6906</v>
      </c>
      <c r="H1464" s="174" t="s">
        <v>177</v>
      </c>
      <c r="I1464" s="174" t="s">
        <v>3098</v>
      </c>
      <c r="J1464" s="174" t="s">
        <v>6907</v>
      </c>
      <c r="K1464" s="174"/>
      <c r="L1464" s="174" t="s">
        <v>6062</v>
      </c>
      <c r="M1464" s="174" t="s">
        <v>6140</v>
      </c>
      <c r="N1464" s="176">
        <v>960</v>
      </c>
      <c r="O1464" s="174" t="s">
        <v>3407</v>
      </c>
      <c r="P1464" s="177">
        <v>16619</v>
      </c>
      <c r="Q1464" s="176">
        <v>816</v>
      </c>
      <c r="R1464" s="175">
        <v>1520564.17</v>
      </c>
      <c r="S1464" s="175">
        <v>268407.96999999997</v>
      </c>
      <c r="T1464" s="178">
        <v>0</v>
      </c>
      <c r="U1464" s="96">
        <v>2</v>
      </c>
      <c r="V1464" s="38" t="s">
        <v>112</v>
      </c>
      <c r="W1464" s="38"/>
      <c r="X1464" s="137">
        <v>22362.151749999997</v>
      </c>
      <c r="Y1464" s="138">
        <v>45839</v>
      </c>
      <c r="Z1464" s="179">
        <v>12</v>
      </c>
      <c r="AA1464" s="139">
        <v>2025</v>
      </c>
      <c r="AB1464" s="131"/>
      <c r="AC1464" s="38"/>
      <c r="AD1464" s="140">
        <v>268407.96999999997</v>
      </c>
      <c r="AE1464" s="141">
        <v>246045.81824999998</v>
      </c>
      <c r="AF1464" s="141">
        <v>223683.66649999999</v>
      </c>
      <c r="AG1464" s="141">
        <v>201321.51475</v>
      </c>
      <c r="AH1464" s="141">
        <v>178959.36300000001</v>
      </c>
      <c r="AI1464" s="141">
        <v>156597.21125000002</v>
      </c>
      <c r="AJ1464" s="141">
        <v>134235.05950000003</v>
      </c>
      <c r="AK1464" s="141">
        <v>111872.90775000004</v>
      </c>
      <c r="AL1464" s="141">
        <v>89510.756000000052</v>
      </c>
      <c r="AM1464" s="141">
        <v>67148.604250000062</v>
      </c>
      <c r="AN1464" s="141">
        <v>44786.452500000065</v>
      </c>
      <c r="AO1464" s="141">
        <v>22424.300750000068</v>
      </c>
      <c r="AP1464" s="141">
        <v>62.149000000070373</v>
      </c>
      <c r="AQ1464" s="141">
        <v>0</v>
      </c>
      <c r="AR1464" s="141">
        <v>0</v>
      </c>
      <c r="AS1464" s="141">
        <v>0</v>
      </c>
      <c r="AT1464" s="141">
        <v>0</v>
      </c>
      <c r="AU1464" s="141">
        <v>0</v>
      </c>
      <c r="AV1464" s="141">
        <v>0</v>
      </c>
      <c r="AW1464" s="141">
        <v>0</v>
      </c>
      <c r="AX1464" s="141">
        <v>0</v>
      </c>
      <c r="AY1464" s="141">
        <v>0</v>
      </c>
      <c r="AZ1464" s="141">
        <v>0</v>
      </c>
      <c r="BA1464" s="141">
        <v>0</v>
      </c>
      <c r="BB1464" s="141">
        <v>0</v>
      </c>
      <c r="BC1464" s="141">
        <v>0</v>
      </c>
      <c r="BD1464" s="141">
        <v>0</v>
      </c>
      <c r="BE1464" s="141">
        <v>0</v>
      </c>
      <c r="BF1464" s="141">
        <v>0</v>
      </c>
      <c r="BG1464" s="141">
        <v>0</v>
      </c>
      <c r="BH1464" s="141">
        <v>0</v>
      </c>
      <c r="BI1464" s="141">
        <v>0</v>
      </c>
      <c r="BJ1464" s="141">
        <v>0</v>
      </c>
      <c r="BK1464" s="141">
        <v>0</v>
      </c>
      <c r="BL1464" s="141">
        <v>0</v>
      </c>
      <c r="BM1464" s="141">
        <v>0</v>
      </c>
      <c r="BN1464" s="141">
        <v>0</v>
      </c>
      <c r="BO1464" s="141">
        <v>0</v>
      </c>
      <c r="BP1464" s="141">
        <v>0</v>
      </c>
    </row>
    <row r="1465" spans="4:68">
      <c r="D1465" s="174" t="s">
        <v>6908</v>
      </c>
      <c r="E1465" s="175">
        <v>122841.86</v>
      </c>
      <c r="F1465" s="174" t="s">
        <v>3428</v>
      </c>
      <c r="G1465" s="174" t="s">
        <v>6909</v>
      </c>
      <c r="H1465" s="174" t="s">
        <v>177</v>
      </c>
      <c r="I1465" s="174" t="s">
        <v>3098</v>
      </c>
      <c r="J1465" s="174" t="s">
        <v>6910</v>
      </c>
      <c r="K1465" s="174"/>
      <c r="L1465" s="174" t="s">
        <v>3509</v>
      </c>
      <c r="M1465" s="174" t="s">
        <v>6122</v>
      </c>
      <c r="N1465" s="176">
        <v>960</v>
      </c>
      <c r="O1465" s="174" t="s">
        <v>3407</v>
      </c>
      <c r="P1465" s="177">
        <v>16619</v>
      </c>
      <c r="Q1465" s="176">
        <v>816</v>
      </c>
      <c r="R1465" s="175">
        <v>104411.27</v>
      </c>
      <c r="S1465" s="175">
        <v>18430.59</v>
      </c>
      <c r="T1465" s="178">
        <v>0</v>
      </c>
      <c r="U1465" s="96">
        <v>2</v>
      </c>
      <c r="V1465" s="38" t="s">
        <v>112</v>
      </c>
      <c r="W1465" s="38"/>
      <c r="X1465" s="137">
        <v>1535.5232500000002</v>
      </c>
      <c r="Y1465" s="138">
        <v>45839</v>
      </c>
      <c r="Z1465" s="179">
        <v>12</v>
      </c>
      <c r="AA1465" s="139">
        <v>2025</v>
      </c>
      <c r="AB1465" s="131"/>
      <c r="AC1465" s="38"/>
      <c r="AD1465" s="140">
        <v>18430.59</v>
      </c>
      <c r="AE1465" s="141">
        <v>16895.066749999998</v>
      </c>
      <c r="AF1465" s="141">
        <v>15359.543499999998</v>
      </c>
      <c r="AG1465" s="141">
        <v>13824.020249999998</v>
      </c>
      <c r="AH1465" s="141">
        <v>12288.496999999998</v>
      </c>
      <c r="AI1465" s="141">
        <v>10752.973749999997</v>
      </c>
      <c r="AJ1465" s="141">
        <v>9217.4504999999972</v>
      </c>
      <c r="AK1465" s="141">
        <v>7681.927249999997</v>
      </c>
      <c r="AL1465" s="141">
        <v>6146.4039999999968</v>
      </c>
      <c r="AM1465" s="141">
        <v>4610.8807499999966</v>
      </c>
      <c r="AN1465" s="141">
        <v>3075.3574999999964</v>
      </c>
      <c r="AO1465" s="141">
        <v>1539.8342499999962</v>
      </c>
      <c r="AP1465" s="141">
        <v>4.3109999999960564</v>
      </c>
      <c r="AQ1465" s="141">
        <v>0</v>
      </c>
      <c r="AR1465" s="141">
        <v>0</v>
      </c>
      <c r="AS1465" s="141">
        <v>0</v>
      </c>
      <c r="AT1465" s="141">
        <v>0</v>
      </c>
      <c r="AU1465" s="141">
        <v>0</v>
      </c>
      <c r="AV1465" s="141">
        <v>0</v>
      </c>
      <c r="AW1465" s="141">
        <v>0</v>
      </c>
      <c r="AX1465" s="141">
        <v>0</v>
      </c>
      <c r="AY1465" s="141">
        <v>0</v>
      </c>
      <c r="AZ1465" s="141">
        <v>0</v>
      </c>
      <c r="BA1465" s="141">
        <v>0</v>
      </c>
      <c r="BB1465" s="141">
        <v>0</v>
      </c>
      <c r="BC1465" s="141">
        <v>0</v>
      </c>
      <c r="BD1465" s="141">
        <v>0</v>
      </c>
      <c r="BE1465" s="141">
        <v>0</v>
      </c>
      <c r="BF1465" s="141">
        <v>0</v>
      </c>
      <c r="BG1465" s="141">
        <v>0</v>
      </c>
      <c r="BH1465" s="141">
        <v>0</v>
      </c>
      <c r="BI1465" s="141">
        <v>0</v>
      </c>
      <c r="BJ1465" s="141">
        <v>0</v>
      </c>
      <c r="BK1465" s="141">
        <v>0</v>
      </c>
      <c r="BL1465" s="141">
        <v>0</v>
      </c>
      <c r="BM1465" s="141">
        <v>0</v>
      </c>
      <c r="BN1465" s="141">
        <v>0</v>
      </c>
      <c r="BO1465" s="141">
        <v>0</v>
      </c>
      <c r="BP1465" s="141">
        <v>0</v>
      </c>
    </row>
    <row r="1466" spans="4:68">
      <c r="D1466" s="174" t="s">
        <v>6911</v>
      </c>
      <c r="E1466" s="175">
        <v>36028.07</v>
      </c>
      <c r="F1466" s="174" t="s">
        <v>3428</v>
      </c>
      <c r="G1466" s="174" t="s">
        <v>6912</v>
      </c>
      <c r="H1466" s="174" t="s">
        <v>177</v>
      </c>
      <c r="I1466" s="174" t="s">
        <v>3098</v>
      </c>
      <c r="J1466" s="174" t="s">
        <v>6913</v>
      </c>
      <c r="K1466" s="174"/>
      <c r="L1466" s="174" t="s">
        <v>3509</v>
      </c>
      <c r="M1466" s="174" t="s">
        <v>6118</v>
      </c>
      <c r="N1466" s="176">
        <v>960</v>
      </c>
      <c r="O1466" s="174" t="s">
        <v>3407</v>
      </c>
      <c r="P1466" s="177">
        <v>16619</v>
      </c>
      <c r="Q1466" s="176">
        <v>816</v>
      </c>
      <c r="R1466" s="175">
        <v>30622.6</v>
      </c>
      <c r="S1466" s="175">
        <v>5405.47</v>
      </c>
      <c r="T1466" s="178">
        <v>0</v>
      </c>
      <c r="U1466" s="96">
        <v>2</v>
      </c>
      <c r="V1466" s="38" t="s">
        <v>112</v>
      </c>
      <c r="W1466" s="38"/>
      <c r="X1466" s="137">
        <v>450.35087500000003</v>
      </c>
      <c r="Y1466" s="138">
        <v>45839</v>
      </c>
      <c r="Z1466" s="179">
        <v>12</v>
      </c>
      <c r="AA1466" s="139">
        <v>2025</v>
      </c>
      <c r="AB1466" s="131"/>
      <c r="AC1466" s="38"/>
      <c r="AD1466" s="140">
        <v>5405.47</v>
      </c>
      <c r="AE1466" s="141">
        <v>4955.1191250000002</v>
      </c>
      <c r="AF1466" s="141">
        <v>4504.7682500000001</v>
      </c>
      <c r="AG1466" s="141">
        <v>4054.417375</v>
      </c>
      <c r="AH1466" s="141">
        <v>3604.0664999999999</v>
      </c>
      <c r="AI1466" s="141">
        <v>3153.7156249999998</v>
      </c>
      <c r="AJ1466" s="141">
        <v>2703.3647499999997</v>
      </c>
      <c r="AK1466" s="141">
        <v>2253.0138749999996</v>
      </c>
      <c r="AL1466" s="141">
        <v>1802.6629999999996</v>
      </c>
      <c r="AM1466" s="141">
        <v>1352.3121249999995</v>
      </c>
      <c r="AN1466" s="141">
        <v>901.96124999999938</v>
      </c>
      <c r="AO1466" s="141">
        <v>451.61037499999935</v>
      </c>
      <c r="AP1466" s="141">
        <v>1.2594999999993206</v>
      </c>
      <c r="AQ1466" s="141">
        <v>0</v>
      </c>
      <c r="AR1466" s="141">
        <v>0</v>
      </c>
      <c r="AS1466" s="141">
        <v>0</v>
      </c>
      <c r="AT1466" s="141">
        <v>0</v>
      </c>
      <c r="AU1466" s="141">
        <v>0</v>
      </c>
      <c r="AV1466" s="141">
        <v>0</v>
      </c>
      <c r="AW1466" s="141">
        <v>0</v>
      </c>
      <c r="AX1466" s="141">
        <v>0</v>
      </c>
      <c r="AY1466" s="141">
        <v>0</v>
      </c>
      <c r="AZ1466" s="141">
        <v>0</v>
      </c>
      <c r="BA1466" s="141">
        <v>0</v>
      </c>
      <c r="BB1466" s="141">
        <v>0</v>
      </c>
      <c r="BC1466" s="141">
        <v>0</v>
      </c>
      <c r="BD1466" s="141">
        <v>0</v>
      </c>
      <c r="BE1466" s="141">
        <v>0</v>
      </c>
      <c r="BF1466" s="141">
        <v>0</v>
      </c>
      <c r="BG1466" s="141">
        <v>0</v>
      </c>
      <c r="BH1466" s="141">
        <v>0</v>
      </c>
      <c r="BI1466" s="141">
        <v>0</v>
      </c>
      <c r="BJ1466" s="141">
        <v>0</v>
      </c>
      <c r="BK1466" s="141">
        <v>0</v>
      </c>
      <c r="BL1466" s="141">
        <v>0</v>
      </c>
      <c r="BM1466" s="141">
        <v>0</v>
      </c>
      <c r="BN1466" s="141">
        <v>0</v>
      </c>
      <c r="BO1466" s="141">
        <v>0</v>
      </c>
      <c r="BP1466" s="141">
        <v>0</v>
      </c>
    </row>
    <row r="1467" spans="4:68">
      <c r="D1467" s="174" t="s">
        <v>6914</v>
      </c>
      <c r="E1467" s="175">
        <v>46147.66</v>
      </c>
      <c r="F1467" s="174" t="s">
        <v>3428</v>
      </c>
      <c r="G1467" s="174" t="s">
        <v>6915</v>
      </c>
      <c r="H1467" s="174" t="s">
        <v>177</v>
      </c>
      <c r="I1467" s="174" t="s">
        <v>3098</v>
      </c>
      <c r="J1467" s="174" t="s">
        <v>6916</v>
      </c>
      <c r="K1467" s="174"/>
      <c r="L1467" s="174" t="s">
        <v>3509</v>
      </c>
      <c r="M1467" s="174" t="s">
        <v>6140</v>
      </c>
      <c r="N1467" s="176">
        <v>960</v>
      </c>
      <c r="O1467" s="174" t="s">
        <v>3407</v>
      </c>
      <c r="P1467" s="177">
        <v>16619</v>
      </c>
      <c r="Q1467" s="176">
        <v>816</v>
      </c>
      <c r="R1467" s="175">
        <v>39223.83</v>
      </c>
      <c r="S1467" s="175">
        <v>6923.83</v>
      </c>
      <c r="T1467" s="178">
        <v>0</v>
      </c>
      <c r="U1467" s="96">
        <v>2</v>
      </c>
      <c r="V1467" s="38" t="s">
        <v>112</v>
      </c>
      <c r="W1467" s="38"/>
      <c r="X1467" s="137">
        <v>576.84575000000007</v>
      </c>
      <c r="Y1467" s="138">
        <v>45839</v>
      </c>
      <c r="Z1467" s="179">
        <v>12</v>
      </c>
      <c r="AA1467" s="139">
        <v>2025</v>
      </c>
      <c r="AB1467" s="131"/>
      <c r="AC1467" s="38"/>
      <c r="AD1467" s="140">
        <v>6923.83</v>
      </c>
      <c r="AE1467" s="141">
        <v>6346.9842499999995</v>
      </c>
      <c r="AF1467" s="141">
        <v>5770.1384999999991</v>
      </c>
      <c r="AG1467" s="141">
        <v>5193.2927499999987</v>
      </c>
      <c r="AH1467" s="141">
        <v>4616.4469999999983</v>
      </c>
      <c r="AI1467" s="141">
        <v>4039.6012499999983</v>
      </c>
      <c r="AJ1467" s="141">
        <v>3462.7554999999984</v>
      </c>
      <c r="AK1467" s="141">
        <v>2885.9097499999984</v>
      </c>
      <c r="AL1467" s="141">
        <v>2309.0639999999985</v>
      </c>
      <c r="AM1467" s="141">
        <v>1732.2182499999985</v>
      </c>
      <c r="AN1467" s="141">
        <v>1155.3724999999986</v>
      </c>
      <c r="AO1467" s="141">
        <v>578.52674999999851</v>
      </c>
      <c r="AP1467" s="141">
        <v>1.6809999999984484</v>
      </c>
      <c r="AQ1467" s="141">
        <v>0</v>
      </c>
      <c r="AR1467" s="141">
        <v>0</v>
      </c>
      <c r="AS1467" s="141">
        <v>0</v>
      </c>
      <c r="AT1467" s="141">
        <v>0</v>
      </c>
      <c r="AU1467" s="141">
        <v>0</v>
      </c>
      <c r="AV1467" s="141">
        <v>0</v>
      </c>
      <c r="AW1467" s="141">
        <v>0</v>
      </c>
      <c r="AX1467" s="141">
        <v>0</v>
      </c>
      <c r="AY1467" s="141">
        <v>0</v>
      </c>
      <c r="AZ1467" s="141">
        <v>0</v>
      </c>
      <c r="BA1467" s="141">
        <v>0</v>
      </c>
      <c r="BB1467" s="141">
        <v>0</v>
      </c>
      <c r="BC1467" s="141">
        <v>0</v>
      </c>
      <c r="BD1467" s="141">
        <v>0</v>
      </c>
      <c r="BE1467" s="141">
        <v>0</v>
      </c>
      <c r="BF1467" s="141">
        <v>0</v>
      </c>
      <c r="BG1467" s="141">
        <v>0</v>
      </c>
      <c r="BH1467" s="141">
        <v>0</v>
      </c>
      <c r="BI1467" s="141">
        <v>0</v>
      </c>
      <c r="BJ1467" s="141">
        <v>0</v>
      </c>
      <c r="BK1467" s="141">
        <v>0</v>
      </c>
      <c r="BL1467" s="141">
        <v>0</v>
      </c>
      <c r="BM1467" s="141">
        <v>0</v>
      </c>
      <c r="BN1467" s="141">
        <v>0</v>
      </c>
      <c r="BO1467" s="141">
        <v>0</v>
      </c>
      <c r="BP1467" s="141">
        <v>0</v>
      </c>
    </row>
    <row r="1468" spans="4:68">
      <c r="D1468" s="174" t="s">
        <v>6917</v>
      </c>
      <c r="E1468" s="175">
        <v>27350.43</v>
      </c>
      <c r="F1468" s="174" t="s">
        <v>3428</v>
      </c>
      <c r="G1468" s="174" t="s">
        <v>6918</v>
      </c>
      <c r="H1468" s="174" t="s">
        <v>177</v>
      </c>
      <c r="I1468" s="174" t="s">
        <v>3098</v>
      </c>
      <c r="J1468" s="174" t="s">
        <v>6834</v>
      </c>
      <c r="K1468" s="174"/>
      <c r="L1468" s="174" t="s">
        <v>3509</v>
      </c>
      <c r="M1468" s="174" t="s">
        <v>6122</v>
      </c>
      <c r="N1468" s="176">
        <v>960</v>
      </c>
      <c r="O1468" s="174" t="s">
        <v>3407</v>
      </c>
      <c r="P1468" s="177">
        <v>16984</v>
      </c>
      <c r="Q1468" s="176">
        <v>804</v>
      </c>
      <c r="R1468" s="175">
        <v>22905.03</v>
      </c>
      <c r="S1468" s="175">
        <v>4445.3999999999996</v>
      </c>
      <c r="T1468" s="178">
        <v>0</v>
      </c>
      <c r="U1468" s="96">
        <v>2</v>
      </c>
      <c r="V1468" s="38" t="s">
        <v>112</v>
      </c>
      <c r="W1468" s="38"/>
      <c r="X1468" s="137">
        <v>341.88037500000002</v>
      </c>
      <c r="Y1468" s="138">
        <v>46204</v>
      </c>
      <c r="Z1468" s="179">
        <v>13</v>
      </c>
      <c r="AA1468" s="139">
        <v>2026</v>
      </c>
      <c r="AB1468" s="131"/>
      <c r="AC1468" s="38"/>
      <c r="AD1468" s="140">
        <v>4445.3999999999996</v>
      </c>
      <c r="AE1468" s="141">
        <v>4103.5196249999999</v>
      </c>
      <c r="AF1468" s="141">
        <v>3761.6392499999997</v>
      </c>
      <c r="AG1468" s="141">
        <v>3419.7588749999995</v>
      </c>
      <c r="AH1468" s="141">
        <v>3077.8784999999993</v>
      </c>
      <c r="AI1468" s="141">
        <v>2735.9981249999992</v>
      </c>
      <c r="AJ1468" s="141">
        <v>2394.117749999999</v>
      </c>
      <c r="AK1468" s="141">
        <v>2052.2373749999988</v>
      </c>
      <c r="AL1468" s="141">
        <v>1710.3569999999988</v>
      </c>
      <c r="AM1468" s="141">
        <v>1368.4766249999989</v>
      </c>
      <c r="AN1468" s="141">
        <v>1026.5962499999989</v>
      </c>
      <c r="AO1468" s="141">
        <v>684.71587499999896</v>
      </c>
      <c r="AP1468" s="141">
        <v>342.83549999999894</v>
      </c>
      <c r="AQ1468" s="141">
        <v>0.95512499999892952</v>
      </c>
      <c r="AR1468" s="141">
        <v>0</v>
      </c>
      <c r="AS1468" s="141">
        <v>0</v>
      </c>
      <c r="AT1468" s="141">
        <v>0</v>
      </c>
      <c r="AU1468" s="141">
        <v>0</v>
      </c>
      <c r="AV1468" s="141">
        <v>0</v>
      </c>
      <c r="AW1468" s="141">
        <v>0</v>
      </c>
      <c r="AX1468" s="141">
        <v>0</v>
      </c>
      <c r="AY1468" s="141">
        <v>0</v>
      </c>
      <c r="AZ1468" s="141">
        <v>0</v>
      </c>
      <c r="BA1468" s="141">
        <v>0</v>
      </c>
      <c r="BB1468" s="141">
        <v>0</v>
      </c>
      <c r="BC1468" s="141">
        <v>0</v>
      </c>
      <c r="BD1468" s="141">
        <v>0</v>
      </c>
      <c r="BE1468" s="141">
        <v>0</v>
      </c>
      <c r="BF1468" s="141">
        <v>0</v>
      </c>
      <c r="BG1468" s="141">
        <v>0</v>
      </c>
      <c r="BH1468" s="141">
        <v>0</v>
      </c>
      <c r="BI1468" s="141">
        <v>0</v>
      </c>
      <c r="BJ1468" s="141">
        <v>0</v>
      </c>
      <c r="BK1468" s="141">
        <v>0</v>
      </c>
      <c r="BL1468" s="141">
        <v>0</v>
      </c>
      <c r="BM1468" s="141">
        <v>0</v>
      </c>
      <c r="BN1468" s="141">
        <v>0</v>
      </c>
      <c r="BO1468" s="141">
        <v>0</v>
      </c>
      <c r="BP1468" s="141">
        <v>0</v>
      </c>
    </row>
    <row r="1469" spans="4:68">
      <c r="D1469" s="174" t="s">
        <v>6919</v>
      </c>
      <c r="E1469" s="175">
        <v>248.43</v>
      </c>
      <c r="F1469" s="174" t="s">
        <v>3428</v>
      </c>
      <c r="G1469" s="174" t="s">
        <v>6920</v>
      </c>
      <c r="H1469" s="174" t="s">
        <v>177</v>
      </c>
      <c r="I1469" s="174" t="s">
        <v>3098</v>
      </c>
      <c r="J1469" s="174" t="s">
        <v>6921</v>
      </c>
      <c r="K1469" s="174"/>
      <c r="L1469" s="174" t="s">
        <v>3509</v>
      </c>
      <c r="M1469" s="174" t="s">
        <v>6157</v>
      </c>
      <c r="N1469" s="176">
        <v>960</v>
      </c>
      <c r="O1469" s="174" t="s">
        <v>3407</v>
      </c>
      <c r="P1469" s="177">
        <v>16984</v>
      </c>
      <c r="Q1469" s="176">
        <v>804</v>
      </c>
      <c r="R1469" s="175">
        <v>207.98</v>
      </c>
      <c r="S1469" s="175">
        <v>40.450000000000003</v>
      </c>
      <c r="T1469" s="178">
        <v>0</v>
      </c>
      <c r="U1469" s="96">
        <v>2</v>
      </c>
      <c r="V1469" s="38" t="s">
        <v>112</v>
      </c>
      <c r="W1469" s="38"/>
      <c r="X1469" s="137">
        <v>3.1053750000000004</v>
      </c>
      <c r="Y1469" s="138">
        <v>46204</v>
      </c>
      <c r="Z1469" s="179">
        <v>13</v>
      </c>
      <c r="AA1469" s="139">
        <v>2026</v>
      </c>
      <c r="AB1469" s="131"/>
      <c r="AC1469" s="38"/>
      <c r="AD1469" s="140">
        <v>40.450000000000003</v>
      </c>
      <c r="AE1469" s="141">
        <v>37.344625000000001</v>
      </c>
      <c r="AF1469" s="141">
        <v>34.239249999999998</v>
      </c>
      <c r="AG1469" s="141">
        <v>31.133874999999996</v>
      </c>
      <c r="AH1469" s="141">
        <v>28.028499999999994</v>
      </c>
      <c r="AI1469" s="141">
        <v>24.923124999999992</v>
      </c>
      <c r="AJ1469" s="141">
        <v>21.81774999999999</v>
      </c>
      <c r="AK1469" s="141">
        <v>18.712374999999987</v>
      </c>
      <c r="AL1469" s="141">
        <v>15.606999999999987</v>
      </c>
      <c r="AM1469" s="141">
        <v>12.501624999999986</v>
      </c>
      <c r="AN1469" s="141">
        <v>9.396249999999986</v>
      </c>
      <c r="AO1469" s="141">
        <v>6.2908749999999856</v>
      </c>
      <c r="AP1469" s="141">
        <v>3.1854999999999851</v>
      </c>
      <c r="AQ1469" s="141">
        <v>8.0124999999984681E-2</v>
      </c>
      <c r="AR1469" s="141">
        <v>0</v>
      </c>
      <c r="AS1469" s="141">
        <v>0</v>
      </c>
      <c r="AT1469" s="141">
        <v>0</v>
      </c>
      <c r="AU1469" s="141">
        <v>0</v>
      </c>
      <c r="AV1469" s="141">
        <v>0</v>
      </c>
      <c r="AW1469" s="141">
        <v>0</v>
      </c>
      <c r="AX1469" s="141">
        <v>0</v>
      </c>
      <c r="AY1469" s="141">
        <v>0</v>
      </c>
      <c r="AZ1469" s="141">
        <v>0</v>
      </c>
      <c r="BA1469" s="141">
        <v>0</v>
      </c>
      <c r="BB1469" s="141">
        <v>0</v>
      </c>
      <c r="BC1469" s="141">
        <v>0</v>
      </c>
      <c r="BD1469" s="141">
        <v>0</v>
      </c>
      <c r="BE1469" s="141">
        <v>0</v>
      </c>
      <c r="BF1469" s="141">
        <v>0</v>
      </c>
      <c r="BG1469" s="141">
        <v>0</v>
      </c>
      <c r="BH1469" s="141">
        <v>0</v>
      </c>
      <c r="BI1469" s="141">
        <v>0</v>
      </c>
      <c r="BJ1469" s="141">
        <v>0</v>
      </c>
      <c r="BK1469" s="141">
        <v>0</v>
      </c>
      <c r="BL1469" s="141">
        <v>0</v>
      </c>
      <c r="BM1469" s="141">
        <v>0</v>
      </c>
      <c r="BN1469" s="141">
        <v>0</v>
      </c>
      <c r="BO1469" s="141">
        <v>0</v>
      </c>
      <c r="BP1469" s="141">
        <v>0</v>
      </c>
    </row>
    <row r="1470" spans="4:68">
      <c r="D1470" s="174" t="s">
        <v>6922</v>
      </c>
      <c r="E1470" s="175">
        <v>7258.91</v>
      </c>
      <c r="F1470" s="174" t="s">
        <v>3428</v>
      </c>
      <c r="G1470" s="174" t="s">
        <v>6923</v>
      </c>
      <c r="H1470" s="174" t="s">
        <v>177</v>
      </c>
      <c r="I1470" s="174" t="s">
        <v>3098</v>
      </c>
      <c r="J1470" s="174" t="s">
        <v>6831</v>
      </c>
      <c r="K1470" s="174"/>
      <c r="L1470" s="174" t="s">
        <v>3509</v>
      </c>
      <c r="M1470" s="174" t="s">
        <v>6140</v>
      </c>
      <c r="N1470" s="176">
        <v>960</v>
      </c>
      <c r="O1470" s="174" t="s">
        <v>3407</v>
      </c>
      <c r="P1470" s="177">
        <v>16619</v>
      </c>
      <c r="Q1470" s="176">
        <v>816</v>
      </c>
      <c r="R1470" s="175">
        <v>6169.73</v>
      </c>
      <c r="S1470" s="175">
        <v>1089.18</v>
      </c>
      <c r="T1470" s="178">
        <v>0</v>
      </c>
      <c r="U1470" s="96">
        <v>2</v>
      </c>
      <c r="V1470" s="38" t="s">
        <v>112</v>
      </c>
      <c r="W1470" s="38"/>
      <c r="X1470" s="137">
        <v>90.736374999999995</v>
      </c>
      <c r="Y1470" s="138">
        <v>45839</v>
      </c>
      <c r="Z1470" s="179">
        <v>12</v>
      </c>
      <c r="AA1470" s="139">
        <v>2025</v>
      </c>
      <c r="AB1470" s="131"/>
      <c r="AC1470" s="38"/>
      <c r="AD1470" s="140">
        <v>1089.18</v>
      </c>
      <c r="AE1470" s="141">
        <v>998.44362500000011</v>
      </c>
      <c r="AF1470" s="141">
        <v>907.70725000000016</v>
      </c>
      <c r="AG1470" s="141">
        <v>816.97087500000021</v>
      </c>
      <c r="AH1470" s="141">
        <v>726.23450000000025</v>
      </c>
      <c r="AI1470" s="141">
        <v>635.4981250000003</v>
      </c>
      <c r="AJ1470" s="141">
        <v>544.76175000000035</v>
      </c>
      <c r="AK1470" s="141">
        <v>454.02537500000034</v>
      </c>
      <c r="AL1470" s="141">
        <v>363.28900000000033</v>
      </c>
      <c r="AM1470" s="141">
        <v>272.55262500000032</v>
      </c>
      <c r="AN1470" s="141">
        <v>181.81625000000031</v>
      </c>
      <c r="AO1470" s="141">
        <v>91.079875000000314</v>
      </c>
      <c r="AP1470" s="141">
        <v>0.34350000000031855</v>
      </c>
      <c r="AQ1470" s="141">
        <v>0</v>
      </c>
      <c r="AR1470" s="141">
        <v>0</v>
      </c>
      <c r="AS1470" s="141">
        <v>0</v>
      </c>
      <c r="AT1470" s="141">
        <v>0</v>
      </c>
      <c r="AU1470" s="141">
        <v>0</v>
      </c>
      <c r="AV1470" s="141">
        <v>0</v>
      </c>
      <c r="AW1470" s="141">
        <v>0</v>
      </c>
      <c r="AX1470" s="141">
        <v>0</v>
      </c>
      <c r="AY1470" s="141">
        <v>0</v>
      </c>
      <c r="AZ1470" s="141">
        <v>0</v>
      </c>
      <c r="BA1470" s="141">
        <v>0</v>
      </c>
      <c r="BB1470" s="141">
        <v>0</v>
      </c>
      <c r="BC1470" s="141">
        <v>0</v>
      </c>
      <c r="BD1470" s="141">
        <v>0</v>
      </c>
      <c r="BE1470" s="141">
        <v>0</v>
      </c>
      <c r="BF1470" s="141">
        <v>0</v>
      </c>
      <c r="BG1470" s="141">
        <v>0</v>
      </c>
      <c r="BH1470" s="141">
        <v>0</v>
      </c>
      <c r="BI1470" s="141">
        <v>0</v>
      </c>
      <c r="BJ1470" s="141">
        <v>0</v>
      </c>
      <c r="BK1470" s="141">
        <v>0</v>
      </c>
      <c r="BL1470" s="141">
        <v>0</v>
      </c>
      <c r="BM1470" s="141">
        <v>0</v>
      </c>
      <c r="BN1470" s="141">
        <v>0</v>
      </c>
      <c r="BO1470" s="141">
        <v>0</v>
      </c>
      <c r="BP1470" s="141">
        <v>0</v>
      </c>
    </row>
    <row r="1471" spans="4:68">
      <c r="D1471" s="174" t="s">
        <v>6924</v>
      </c>
      <c r="E1471" s="175">
        <v>27087.16</v>
      </c>
      <c r="F1471" s="174" t="s">
        <v>3428</v>
      </c>
      <c r="G1471" s="174" t="s">
        <v>6925</v>
      </c>
      <c r="H1471" s="174" t="s">
        <v>177</v>
      </c>
      <c r="I1471" s="174" t="s">
        <v>3098</v>
      </c>
      <c r="J1471" s="174" t="s">
        <v>6834</v>
      </c>
      <c r="K1471" s="174"/>
      <c r="L1471" s="174" t="s">
        <v>3509</v>
      </c>
      <c r="M1471" s="174" t="s">
        <v>6122</v>
      </c>
      <c r="N1471" s="176">
        <v>960</v>
      </c>
      <c r="O1471" s="174" t="s">
        <v>3407</v>
      </c>
      <c r="P1471" s="177">
        <v>16984</v>
      </c>
      <c r="Q1471" s="176">
        <v>804</v>
      </c>
      <c r="R1471" s="175">
        <v>22684.42</v>
      </c>
      <c r="S1471" s="175">
        <v>4402.74</v>
      </c>
      <c r="T1471" s="178">
        <v>0</v>
      </c>
      <c r="U1471" s="96">
        <v>2</v>
      </c>
      <c r="V1471" s="38" t="s">
        <v>112</v>
      </c>
      <c r="W1471" s="38"/>
      <c r="X1471" s="137">
        <v>338.58950000000004</v>
      </c>
      <c r="Y1471" s="138">
        <v>46204</v>
      </c>
      <c r="Z1471" s="179">
        <v>13</v>
      </c>
      <c r="AA1471" s="139">
        <v>2026</v>
      </c>
      <c r="AB1471" s="131"/>
      <c r="AC1471" s="38"/>
      <c r="AD1471" s="140">
        <v>4402.74</v>
      </c>
      <c r="AE1471" s="141">
        <v>4064.1504999999997</v>
      </c>
      <c r="AF1471" s="141">
        <v>3725.5609999999997</v>
      </c>
      <c r="AG1471" s="141">
        <v>3386.9714999999997</v>
      </c>
      <c r="AH1471" s="141">
        <v>3048.3819999999996</v>
      </c>
      <c r="AI1471" s="141">
        <v>2709.7924999999996</v>
      </c>
      <c r="AJ1471" s="141">
        <v>2371.2029999999995</v>
      </c>
      <c r="AK1471" s="141">
        <v>2032.6134999999995</v>
      </c>
      <c r="AL1471" s="141">
        <v>1694.0239999999994</v>
      </c>
      <c r="AM1471" s="141">
        <v>1355.4344999999994</v>
      </c>
      <c r="AN1471" s="141">
        <v>1016.8449999999993</v>
      </c>
      <c r="AO1471" s="141">
        <v>678.2554999999993</v>
      </c>
      <c r="AP1471" s="141">
        <v>339.66599999999926</v>
      </c>
      <c r="AQ1471" s="141">
        <v>1.0764999999992142</v>
      </c>
      <c r="AR1471" s="141">
        <v>0</v>
      </c>
      <c r="AS1471" s="141">
        <v>0</v>
      </c>
      <c r="AT1471" s="141">
        <v>0</v>
      </c>
      <c r="AU1471" s="141">
        <v>0</v>
      </c>
      <c r="AV1471" s="141">
        <v>0</v>
      </c>
      <c r="AW1471" s="141">
        <v>0</v>
      </c>
      <c r="AX1471" s="141">
        <v>0</v>
      </c>
      <c r="AY1471" s="141">
        <v>0</v>
      </c>
      <c r="AZ1471" s="141">
        <v>0</v>
      </c>
      <c r="BA1471" s="141">
        <v>0</v>
      </c>
      <c r="BB1471" s="141">
        <v>0</v>
      </c>
      <c r="BC1471" s="141">
        <v>0</v>
      </c>
      <c r="BD1471" s="141">
        <v>0</v>
      </c>
      <c r="BE1471" s="141">
        <v>0</v>
      </c>
      <c r="BF1471" s="141">
        <v>0</v>
      </c>
      <c r="BG1471" s="141">
        <v>0</v>
      </c>
      <c r="BH1471" s="141">
        <v>0</v>
      </c>
      <c r="BI1471" s="141">
        <v>0</v>
      </c>
      <c r="BJ1471" s="141">
        <v>0</v>
      </c>
      <c r="BK1471" s="141">
        <v>0</v>
      </c>
      <c r="BL1471" s="141">
        <v>0</v>
      </c>
      <c r="BM1471" s="141">
        <v>0</v>
      </c>
      <c r="BN1471" s="141">
        <v>0</v>
      </c>
      <c r="BO1471" s="141">
        <v>0</v>
      </c>
      <c r="BP1471" s="141">
        <v>0</v>
      </c>
    </row>
    <row r="1472" spans="4:68">
      <c r="D1472" s="174" t="s">
        <v>6926</v>
      </c>
      <c r="E1472" s="175">
        <v>14322.07</v>
      </c>
      <c r="F1472" s="174" t="s">
        <v>3428</v>
      </c>
      <c r="G1472" s="174" t="s">
        <v>6927</v>
      </c>
      <c r="H1472" s="174" t="s">
        <v>177</v>
      </c>
      <c r="I1472" s="174" t="s">
        <v>3098</v>
      </c>
      <c r="J1472" s="174" t="s">
        <v>6840</v>
      </c>
      <c r="K1472" s="174"/>
      <c r="L1472" s="174" t="s">
        <v>3509</v>
      </c>
      <c r="M1472" s="174" t="s">
        <v>6157</v>
      </c>
      <c r="N1472" s="176">
        <v>960</v>
      </c>
      <c r="O1472" s="174" t="s">
        <v>3407</v>
      </c>
      <c r="P1472" s="177">
        <v>16984</v>
      </c>
      <c r="Q1472" s="176">
        <v>804</v>
      </c>
      <c r="R1472" s="175">
        <v>11994.16</v>
      </c>
      <c r="S1472" s="175">
        <v>2327.91</v>
      </c>
      <c r="T1472" s="178">
        <v>0</v>
      </c>
      <c r="U1472" s="96">
        <v>2</v>
      </c>
      <c r="V1472" s="38" t="s">
        <v>112</v>
      </c>
      <c r="W1472" s="38"/>
      <c r="X1472" s="137">
        <v>179.02587499999998</v>
      </c>
      <c r="Y1472" s="138">
        <v>46204</v>
      </c>
      <c r="Z1472" s="179">
        <v>13</v>
      </c>
      <c r="AA1472" s="139">
        <v>2026</v>
      </c>
      <c r="AB1472" s="131"/>
      <c r="AC1472" s="38"/>
      <c r="AD1472" s="140">
        <v>2327.91</v>
      </c>
      <c r="AE1472" s="141">
        <v>2148.884125</v>
      </c>
      <c r="AF1472" s="141">
        <v>1969.85825</v>
      </c>
      <c r="AG1472" s="141">
        <v>1790.832375</v>
      </c>
      <c r="AH1472" s="141">
        <v>1611.8064999999999</v>
      </c>
      <c r="AI1472" s="141">
        <v>1432.7806249999999</v>
      </c>
      <c r="AJ1472" s="141">
        <v>1253.7547499999998</v>
      </c>
      <c r="AK1472" s="141">
        <v>1074.7288749999998</v>
      </c>
      <c r="AL1472" s="141">
        <v>895.70299999999975</v>
      </c>
      <c r="AM1472" s="141">
        <v>716.67712499999971</v>
      </c>
      <c r="AN1472" s="141">
        <v>537.65124999999966</v>
      </c>
      <c r="AO1472" s="141">
        <v>358.62537499999968</v>
      </c>
      <c r="AP1472" s="141">
        <v>179.59949999999969</v>
      </c>
      <c r="AQ1472" s="141">
        <v>0.57362499999970851</v>
      </c>
      <c r="AR1472" s="141">
        <v>0</v>
      </c>
      <c r="AS1472" s="141">
        <v>0</v>
      </c>
      <c r="AT1472" s="141">
        <v>0</v>
      </c>
      <c r="AU1472" s="141">
        <v>0</v>
      </c>
      <c r="AV1472" s="141">
        <v>0</v>
      </c>
      <c r="AW1472" s="141">
        <v>0</v>
      </c>
      <c r="AX1472" s="141">
        <v>0</v>
      </c>
      <c r="AY1472" s="141">
        <v>0</v>
      </c>
      <c r="AZ1472" s="141">
        <v>0</v>
      </c>
      <c r="BA1472" s="141">
        <v>0</v>
      </c>
      <c r="BB1472" s="141">
        <v>0</v>
      </c>
      <c r="BC1472" s="141">
        <v>0</v>
      </c>
      <c r="BD1472" s="141">
        <v>0</v>
      </c>
      <c r="BE1472" s="141">
        <v>0</v>
      </c>
      <c r="BF1472" s="141">
        <v>0</v>
      </c>
      <c r="BG1472" s="141">
        <v>0</v>
      </c>
      <c r="BH1472" s="141">
        <v>0</v>
      </c>
      <c r="BI1472" s="141">
        <v>0</v>
      </c>
      <c r="BJ1472" s="141">
        <v>0</v>
      </c>
      <c r="BK1472" s="141">
        <v>0</v>
      </c>
      <c r="BL1472" s="141">
        <v>0</v>
      </c>
      <c r="BM1472" s="141">
        <v>0</v>
      </c>
      <c r="BN1472" s="141">
        <v>0</v>
      </c>
      <c r="BO1472" s="141">
        <v>0</v>
      </c>
      <c r="BP1472" s="141">
        <v>0</v>
      </c>
    </row>
    <row r="1473" spans="4:68">
      <c r="D1473" s="174" t="s">
        <v>6928</v>
      </c>
      <c r="E1473" s="176">
        <v>442</v>
      </c>
      <c r="F1473" s="174" t="s">
        <v>3428</v>
      </c>
      <c r="G1473" s="174" t="s">
        <v>6929</v>
      </c>
      <c r="H1473" s="174" t="s">
        <v>177</v>
      </c>
      <c r="I1473" s="174" t="s">
        <v>3098</v>
      </c>
      <c r="J1473" s="174" t="s">
        <v>6930</v>
      </c>
      <c r="K1473" s="174"/>
      <c r="L1473" s="174" t="s">
        <v>3509</v>
      </c>
      <c r="M1473" s="174" t="s">
        <v>6176</v>
      </c>
      <c r="N1473" s="176">
        <v>960</v>
      </c>
      <c r="O1473" s="174" t="s">
        <v>3407</v>
      </c>
      <c r="P1473" s="177">
        <v>19541</v>
      </c>
      <c r="Q1473" s="176">
        <v>720</v>
      </c>
      <c r="R1473" s="175">
        <v>331.41</v>
      </c>
      <c r="S1473" s="175">
        <v>110.59</v>
      </c>
      <c r="T1473" s="178">
        <v>0</v>
      </c>
      <c r="U1473" s="96">
        <v>2</v>
      </c>
      <c r="V1473" s="38" t="s">
        <v>112</v>
      </c>
      <c r="W1473" s="38"/>
      <c r="X1473" s="137">
        <v>5.5249999999999995</v>
      </c>
      <c r="Y1473" s="138">
        <v>48761</v>
      </c>
      <c r="Z1473" s="179">
        <v>20</v>
      </c>
      <c r="AA1473" s="139">
        <v>2033</v>
      </c>
      <c r="AB1473" s="131"/>
      <c r="AC1473" s="38"/>
      <c r="AD1473" s="140">
        <v>110.59</v>
      </c>
      <c r="AE1473" s="141">
        <v>105.065</v>
      </c>
      <c r="AF1473" s="141">
        <v>99.539999999999992</v>
      </c>
      <c r="AG1473" s="141">
        <v>94.014999999999986</v>
      </c>
      <c r="AH1473" s="141">
        <v>88.489999999999981</v>
      </c>
      <c r="AI1473" s="141">
        <v>82.964999999999975</v>
      </c>
      <c r="AJ1473" s="141">
        <v>77.439999999999969</v>
      </c>
      <c r="AK1473" s="141">
        <v>71.914999999999964</v>
      </c>
      <c r="AL1473" s="141">
        <v>66.389999999999958</v>
      </c>
      <c r="AM1473" s="141">
        <v>60.864999999999959</v>
      </c>
      <c r="AN1473" s="141">
        <v>55.339999999999961</v>
      </c>
      <c r="AO1473" s="141">
        <v>49.814999999999962</v>
      </c>
      <c r="AP1473" s="141">
        <v>44.289999999999964</v>
      </c>
      <c r="AQ1473" s="141">
        <v>38.764999999999965</v>
      </c>
      <c r="AR1473" s="141">
        <v>33.239999999999966</v>
      </c>
      <c r="AS1473" s="141">
        <v>27.714999999999968</v>
      </c>
      <c r="AT1473" s="141">
        <v>22.189999999999969</v>
      </c>
      <c r="AU1473" s="141">
        <v>16.664999999999971</v>
      </c>
      <c r="AV1473" s="141">
        <v>11.139999999999972</v>
      </c>
      <c r="AW1473" s="141">
        <v>5.6149999999999727</v>
      </c>
      <c r="AX1473" s="141">
        <v>8.9999999999973213E-2</v>
      </c>
      <c r="AY1473" s="141">
        <v>0</v>
      </c>
      <c r="AZ1473" s="141">
        <v>0</v>
      </c>
      <c r="BA1473" s="141">
        <v>0</v>
      </c>
      <c r="BB1473" s="141">
        <v>0</v>
      </c>
      <c r="BC1473" s="141">
        <v>0</v>
      </c>
      <c r="BD1473" s="141">
        <v>0</v>
      </c>
      <c r="BE1473" s="141">
        <v>0</v>
      </c>
      <c r="BF1473" s="141">
        <v>0</v>
      </c>
      <c r="BG1473" s="141">
        <v>0</v>
      </c>
      <c r="BH1473" s="141">
        <v>0</v>
      </c>
      <c r="BI1473" s="141">
        <v>0</v>
      </c>
      <c r="BJ1473" s="141">
        <v>0</v>
      </c>
      <c r="BK1473" s="141">
        <v>0</v>
      </c>
      <c r="BL1473" s="141">
        <v>0</v>
      </c>
      <c r="BM1473" s="141">
        <v>0</v>
      </c>
      <c r="BN1473" s="141">
        <v>0</v>
      </c>
      <c r="BO1473" s="141">
        <v>0</v>
      </c>
      <c r="BP1473" s="141">
        <v>0</v>
      </c>
    </row>
    <row r="1474" spans="4:68">
      <c r="D1474" s="174" t="s">
        <v>6931</v>
      </c>
      <c r="E1474" s="175">
        <v>1859.51</v>
      </c>
      <c r="F1474" s="174" t="s">
        <v>3428</v>
      </c>
      <c r="G1474" s="174" t="s">
        <v>6932</v>
      </c>
      <c r="H1474" s="174" t="s">
        <v>177</v>
      </c>
      <c r="I1474" s="174" t="s">
        <v>3098</v>
      </c>
      <c r="J1474" s="174" t="s">
        <v>6933</v>
      </c>
      <c r="K1474" s="174"/>
      <c r="L1474" s="174" t="s">
        <v>3509</v>
      </c>
      <c r="M1474" s="174" t="s">
        <v>6122</v>
      </c>
      <c r="N1474" s="176">
        <v>960</v>
      </c>
      <c r="O1474" s="174" t="s">
        <v>3407</v>
      </c>
      <c r="P1474" s="177">
        <v>19541</v>
      </c>
      <c r="Q1474" s="176">
        <v>720</v>
      </c>
      <c r="R1474" s="175">
        <v>1394.52</v>
      </c>
      <c r="S1474" s="175">
        <v>464.99</v>
      </c>
      <c r="T1474" s="178">
        <v>0</v>
      </c>
      <c r="U1474" s="96">
        <v>2</v>
      </c>
      <c r="V1474" s="38" t="s">
        <v>112</v>
      </c>
      <c r="W1474" s="38"/>
      <c r="X1474" s="137">
        <v>23.243874999999999</v>
      </c>
      <c r="Y1474" s="138">
        <v>48761</v>
      </c>
      <c r="Z1474" s="179">
        <v>20</v>
      </c>
      <c r="AA1474" s="139">
        <v>2033</v>
      </c>
      <c r="AB1474" s="131"/>
      <c r="AC1474" s="38"/>
      <c r="AD1474" s="140">
        <v>464.99</v>
      </c>
      <c r="AE1474" s="141">
        <v>441.74612500000001</v>
      </c>
      <c r="AF1474" s="141">
        <v>418.50225</v>
      </c>
      <c r="AG1474" s="141">
        <v>395.258375</v>
      </c>
      <c r="AH1474" s="141">
        <v>372.0145</v>
      </c>
      <c r="AI1474" s="141">
        <v>348.770625</v>
      </c>
      <c r="AJ1474" s="141">
        <v>325.52674999999999</v>
      </c>
      <c r="AK1474" s="141">
        <v>302.28287499999999</v>
      </c>
      <c r="AL1474" s="141">
        <v>279.03899999999999</v>
      </c>
      <c r="AM1474" s="141">
        <v>255.79512499999998</v>
      </c>
      <c r="AN1474" s="141">
        <v>232.55124999999998</v>
      </c>
      <c r="AO1474" s="141">
        <v>209.30737499999998</v>
      </c>
      <c r="AP1474" s="141">
        <v>186.06349999999998</v>
      </c>
      <c r="AQ1474" s="141">
        <v>162.81962499999997</v>
      </c>
      <c r="AR1474" s="141">
        <v>139.57574999999997</v>
      </c>
      <c r="AS1474" s="141">
        <v>116.33187499999997</v>
      </c>
      <c r="AT1474" s="141">
        <v>93.087999999999965</v>
      </c>
      <c r="AU1474" s="141">
        <v>69.844124999999963</v>
      </c>
      <c r="AV1474" s="141">
        <v>46.60024999999996</v>
      </c>
      <c r="AW1474" s="141">
        <v>23.356374999999961</v>
      </c>
      <c r="AX1474" s="141">
        <v>0.11249999999996163</v>
      </c>
      <c r="AY1474" s="141">
        <v>0</v>
      </c>
      <c r="AZ1474" s="141">
        <v>0</v>
      </c>
      <c r="BA1474" s="141">
        <v>0</v>
      </c>
      <c r="BB1474" s="141">
        <v>0</v>
      </c>
      <c r="BC1474" s="141">
        <v>0</v>
      </c>
      <c r="BD1474" s="141">
        <v>0</v>
      </c>
      <c r="BE1474" s="141">
        <v>0</v>
      </c>
      <c r="BF1474" s="141">
        <v>0</v>
      </c>
      <c r="BG1474" s="141">
        <v>0</v>
      </c>
      <c r="BH1474" s="141">
        <v>0</v>
      </c>
      <c r="BI1474" s="141">
        <v>0</v>
      </c>
      <c r="BJ1474" s="141">
        <v>0</v>
      </c>
      <c r="BK1474" s="141">
        <v>0</v>
      </c>
      <c r="BL1474" s="141">
        <v>0</v>
      </c>
      <c r="BM1474" s="141">
        <v>0</v>
      </c>
      <c r="BN1474" s="141">
        <v>0</v>
      </c>
      <c r="BO1474" s="141">
        <v>0</v>
      </c>
      <c r="BP1474" s="141">
        <v>0</v>
      </c>
    </row>
    <row r="1475" spans="4:68">
      <c r="D1475" s="174" t="s">
        <v>6934</v>
      </c>
      <c r="E1475" s="175">
        <v>4803.9799999999996</v>
      </c>
      <c r="F1475" s="174" t="s">
        <v>3428</v>
      </c>
      <c r="G1475" s="174" t="s">
        <v>6935</v>
      </c>
      <c r="H1475" s="174" t="s">
        <v>177</v>
      </c>
      <c r="I1475" s="174" t="s">
        <v>3098</v>
      </c>
      <c r="J1475" s="174" t="s">
        <v>6936</v>
      </c>
      <c r="K1475" s="174"/>
      <c r="L1475" s="174" t="s">
        <v>3509</v>
      </c>
      <c r="M1475" s="174" t="s">
        <v>6157</v>
      </c>
      <c r="N1475" s="176">
        <v>960</v>
      </c>
      <c r="O1475" s="174" t="s">
        <v>3407</v>
      </c>
      <c r="P1475" s="177">
        <v>19541</v>
      </c>
      <c r="Q1475" s="176">
        <v>720</v>
      </c>
      <c r="R1475" s="175">
        <v>3602.68</v>
      </c>
      <c r="S1475" s="175">
        <v>1201.3</v>
      </c>
      <c r="T1475" s="178">
        <v>0</v>
      </c>
      <c r="U1475" s="96">
        <v>2</v>
      </c>
      <c r="V1475" s="38" t="s">
        <v>112</v>
      </c>
      <c r="W1475" s="38"/>
      <c r="X1475" s="137">
        <v>60.049750000000003</v>
      </c>
      <c r="Y1475" s="138">
        <v>48761</v>
      </c>
      <c r="Z1475" s="179">
        <v>20</v>
      </c>
      <c r="AA1475" s="139">
        <v>2033</v>
      </c>
      <c r="AB1475" s="131"/>
      <c r="AC1475" s="38"/>
      <c r="AD1475" s="140">
        <v>1201.3</v>
      </c>
      <c r="AE1475" s="141">
        <v>1141.2502500000001</v>
      </c>
      <c r="AF1475" s="141">
        <v>1081.2005000000001</v>
      </c>
      <c r="AG1475" s="141">
        <v>1021.1507500000001</v>
      </c>
      <c r="AH1475" s="141">
        <v>961.10100000000011</v>
      </c>
      <c r="AI1475" s="141">
        <v>901.0512500000001</v>
      </c>
      <c r="AJ1475" s="141">
        <v>841.00150000000008</v>
      </c>
      <c r="AK1475" s="141">
        <v>780.95175000000006</v>
      </c>
      <c r="AL1475" s="141">
        <v>720.90200000000004</v>
      </c>
      <c r="AM1475" s="141">
        <v>660.85225000000003</v>
      </c>
      <c r="AN1475" s="141">
        <v>600.80250000000001</v>
      </c>
      <c r="AO1475" s="141">
        <v>540.75274999999999</v>
      </c>
      <c r="AP1475" s="141">
        <v>480.70299999999997</v>
      </c>
      <c r="AQ1475" s="141">
        <v>420.65324999999996</v>
      </c>
      <c r="AR1475" s="141">
        <v>360.60349999999994</v>
      </c>
      <c r="AS1475" s="141">
        <v>300.55374999999992</v>
      </c>
      <c r="AT1475" s="141">
        <v>240.50399999999991</v>
      </c>
      <c r="AU1475" s="141">
        <v>180.45424999999989</v>
      </c>
      <c r="AV1475" s="141">
        <v>120.40449999999989</v>
      </c>
      <c r="AW1475" s="141">
        <v>60.354749999999882</v>
      </c>
      <c r="AX1475" s="141">
        <v>0.30499999999987892</v>
      </c>
      <c r="AY1475" s="141">
        <v>0</v>
      </c>
      <c r="AZ1475" s="141">
        <v>0</v>
      </c>
      <c r="BA1475" s="141">
        <v>0</v>
      </c>
      <c r="BB1475" s="141">
        <v>0</v>
      </c>
      <c r="BC1475" s="141">
        <v>0</v>
      </c>
      <c r="BD1475" s="141">
        <v>0</v>
      </c>
      <c r="BE1475" s="141">
        <v>0</v>
      </c>
      <c r="BF1475" s="141">
        <v>0</v>
      </c>
      <c r="BG1475" s="141">
        <v>0</v>
      </c>
      <c r="BH1475" s="141">
        <v>0</v>
      </c>
      <c r="BI1475" s="141">
        <v>0</v>
      </c>
      <c r="BJ1475" s="141">
        <v>0</v>
      </c>
      <c r="BK1475" s="141">
        <v>0</v>
      </c>
      <c r="BL1475" s="141">
        <v>0</v>
      </c>
      <c r="BM1475" s="141">
        <v>0</v>
      </c>
      <c r="BN1475" s="141">
        <v>0</v>
      </c>
      <c r="BO1475" s="141">
        <v>0</v>
      </c>
      <c r="BP1475" s="141">
        <v>0</v>
      </c>
    </row>
    <row r="1476" spans="4:68">
      <c r="D1476" s="174" t="s">
        <v>6937</v>
      </c>
      <c r="E1476" s="175">
        <v>6968.71</v>
      </c>
      <c r="F1476" s="174" t="s">
        <v>3428</v>
      </c>
      <c r="G1476" s="174" t="s">
        <v>6938</v>
      </c>
      <c r="H1476" s="174" t="s">
        <v>177</v>
      </c>
      <c r="I1476" s="174" t="s">
        <v>3098</v>
      </c>
      <c r="J1476" s="174" t="s">
        <v>6936</v>
      </c>
      <c r="K1476" s="174"/>
      <c r="L1476" s="174" t="s">
        <v>3509</v>
      </c>
      <c r="M1476" s="174" t="s">
        <v>6118</v>
      </c>
      <c r="N1476" s="176">
        <v>960</v>
      </c>
      <c r="O1476" s="174" t="s">
        <v>3407</v>
      </c>
      <c r="P1476" s="177">
        <v>19541</v>
      </c>
      <c r="Q1476" s="176">
        <v>720</v>
      </c>
      <c r="R1476" s="175">
        <v>5226.17</v>
      </c>
      <c r="S1476" s="175">
        <v>1742.54</v>
      </c>
      <c r="T1476" s="178">
        <v>0</v>
      </c>
      <c r="U1476" s="96">
        <v>2</v>
      </c>
      <c r="V1476" s="38" t="s">
        <v>112</v>
      </c>
      <c r="W1476" s="38"/>
      <c r="X1476" s="137">
        <v>87.108874999999998</v>
      </c>
      <c r="Y1476" s="138">
        <v>48761</v>
      </c>
      <c r="Z1476" s="179">
        <v>20</v>
      </c>
      <c r="AA1476" s="139">
        <v>2033</v>
      </c>
      <c r="AB1476" s="131"/>
      <c r="AC1476" s="38"/>
      <c r="AD1476" s="140">
        <v>1742.54</v>
      </c>
      <c r="AE1476" s="141">
        <v>1655.4311250000001</v>
      </c>
      <c r="AF1476" s="141">
        <v>1568.3222500000002</v>
      </c>
      <c r="AG1476" s="141">
        <v>1481.2133750000003</v>
      </c>
      <c r="AH1476" s="141">
        <v>1394.1045000000004</v>
      </c>
      <c r="AI1476" s="141">
        <v>1306.9956250000005</v>
      </c>
      <c r="AJ1476" s="141">
        <v>1219.8867500000006</v>
      </c>
      <c r="AK1476" s="141">
        <v>1132.7778750000007</v>
      </c>
      <c r="AL1476" s="141">
        <v>1045.6690000000008</v>
      </c>
      <c r="AM1476" s="141">
        <v>958.56012500000077</v>
      </c>
      <c r="AN1476" s="141">
        <v>871.45125000000075</v>
      </c>
      <c r="AO1476" s="141">
        <v>784.34237500000074</v>
      </c>
      <c r="AP1476" s="141">
        <v>697.23350000000073</v>
      </c>
      <c r="AQ1476" s="141">
        <v>610.12462500000072</v>
      </c>
      <c r="AR1476" s="141">
        <v>523.01575000000071</v>
      </c>
      <c r="AS1476" s="141">
        <v>435.9068750000007</v>
      </c>
      <c r="AT1476" s="141">
        <v>348.79800000000068</v>
      </c>
      <c r="AU1476" s="141">
        <v>261.68912500000067</v>
      </c>
      <c r="AV1476" s="141">
        <v>174.58025000000066</v>
      </c>
      <c r="AW1476" s="141">
        <v>87.471375000000663</v>
      </c>
      <c r="AX1476" s="141">
        <v>0.36250000000066507</v>
      </c>
      <c r="AY1476" s="141">
        <v>0</v>
      </c>
      <c r="AZ1476" s="141">
        <v>0</v>
      </c>
      <c r="BA1476" s="141">
        <v>0</v>
      </c>
      <c r="BB1476" s="141">
        <v>0</v>
      </c>
      <c r="BC1476" s="141">
        <v>0</v>
      </c>
      <c r="BD1476" s="141">
        <v>0</v>
      </c>
      <c r="BE1476" s="141">
        <v>0</v>
      </c>
      <c r="BF1476" s="141">
        <v>0</v>
      </c>
      <c r="BG1476" s="141">
        <v>0</v>
      </c>
      <c r="BH1476" s="141">
        <v>0</v>
      </c>
      <c r="BI1476" s="141">
        <v>0</v>
      </c>
      <c r="BJ1476" s="141">
        <v>0</v>
      </c>
      <c r="BK1476" s="141">
        <v>0</v>
      </c>
      <c r="BL1476" s="141">
        <v>0</v>
      </c>
      <c r="BM1476" s="141">
        <v>0</v>
      </c>
      <c r="BN1476" s="141">
        <v>0</v>
      </c>
      <c r="BO1476" s="141">
        <v>0</v>
      </c>
      <c r="BP1476" s="141">
        <v>0</v>
      </c>
    </row>
    <row r="1477" spans="4:68">
      <c r="D1477" s="174" t="s">
        <v>6939</v>
      </c>
      <c r="E1477" s="175">
        <v>4365.6899999999996</v>
      </c>
      <c r="F1477" s="174" t="s">
        <v>3428</v>
      </c>
      <c r="G1477" s="174" t="s">
        <v>6940</v>
      </c>
      <c r="H1477" s="174" t="s">
        <v>177</v>
      </c>
      <c r="I1477" s="174" t="s">
        <v>3098</v>
      </c>
      <c r="J1477" s="174" t="s">
        <v>6936</v>
      </c>
      <c r="K1477" s="174"/>
      <c r="L1477" s="174" t="s">
        <v>3509</v>
      </c>
      <c r="M1477" s="174" t="s">
        <v>6140</v>
      </c>
      <c r="N1477" s="176">
        <v>960</v>
      </c>
      <c r="O1477" s="174" t="s">
        <v>3407</v>
      </c>
      <c r="P1477" s="177">
        <v>19541</v>
      </c>
      <c r="Q1477" s="176">
        <v>720</v>
      </c>
      <c r="R1477" s="175">
        <v>3274.1</v>
      </c>
      <c r="S1477" s="175">
        <v>1091.5899999999999</v>
      </c>
      <c r="T1477" s="178">
        <v>0</v>
      </c>
      <c r="U1477" s="96">
        <v>2</v>
      </c>
      <c r="V1477" s="38" t="s">
        <v>112</v>
      </c>
      <c r="W1477" s="38"/>
      <c r="X1477" s="137">
        <v>54.571124999999995</v>
      </c>
      <c r="Y1477" s="138">
        <v>48761</v>
      </c>
      <c r="Z1477" s="179">
        <v>20</v>
      </c>
      <c r="AA1477" s="139">
        <v>2033</v>
      </c>
      <c r="AB1477" s="131"/>
      <c r="AC1477" s="38"/>
      <c r="AD1477" s="140">
        <v>1091.5899999999999</v>
      </c>
      <c r="AE1477" s="141">
        <v>1037.018875</v>
      </c>
      <c r="AF1477" s="141">
        <v>982.44775000000004</v>
      </c>
      <c r="AG1477" s="141">
        <v>927.8766250000001</v>
      </c>
      <c r="AH1477" s="141">
        <v>873.30550000000017</v>
      </c>
      <c r="AI1477" s="141">
        <v>818.73437500000023</v>
      </c>
      <c r="AJ1477" s="141">
        <v>764.16325000000029</v>
      </c>
      <c r="AK1477" s="141">
        <v>709.59212500000035</v>
      </c>
      <c r="AL1477" s="141">
        <v>655.02100000000041</v>
      </c>
      <c r="AM1477" s="141">
        <v>600.44987500000047</v>
      </c>
      <c r="AN1477" s="141">
        <v>545.87875000000054</v>
      </c>
      <c r="AO1477" s="141">
        <v>491.30762500000054</v>
      </c>
      <c r="AP1477" s="141">
        <v>436.73650000000055</v>
      </c>
      <c r="AQ1477" s="141">
        <v>382.16537500000055</v>
      </c>
      <c r="AR1477" s="141">
        <v>327.59425000000056</v>
      </c>
      <c r="AS1477" s="141">
        <v>273.02312500000056</v>
      </c>
      <c r="AT1477" s="141">
        <v>218.45200000000057</v>
      </c>
      <c r="AU1477" s="141">
        <v>163.88087500000057</v>
      </c>
      <c r="AV1477" s="141">
        <v>109.30975000000058</v>
      </c>
      <c r="AW1477" s="141">
        <v>54.738625000000582</v>
      </c>
      <c r="AX1477" s="141">
        <v>0.16750000000058662</v>
      </c>
      <c r="AY1477" s="141">
        <v>0</v>
      </c>
      <c r="AZ1477" s="141">
        <v>0</v>
      </c>
      <c r="BA1477" s="141">
        <v>0</v>
      </c>
      <c r="BB1477" s="141">
        <v>0</v>
      </c>
      <c r="BC1477" s="141">
        <v>0</v>
      </c>
      <c r="BD1477" s="141">
        <v>0</v>
      </c>
      <c r="BE1477" s="141">
        <v>0</v>
      </c>
      <c r="BF1477" s="141">
        <v>0</v>
      </c>
      <c r="BG1477" s="141">
        <v>0</v>
      </c>
      <c r="BH1477" s="141">
        <v>0</v>
      </c>
      <c r="BI1477" s="141">
        <v>0</v>
      </c>
      <c r="BJ1477" s="141">
        <v>0</v>
      </c>
      <c r="BK1477" s="141">
        <v>0</v>
      </c>
      <c r="BL1477" s="141">
        <v>0</v>
      </c>
      <c r="BM1477" s="141">
        <v>0</v>
      </c>
      <c r="BN1477" s="141">
        <v>0</v>
      </c>
      <c r="BO1477" s="141">
        <v>0</v>
      </c>
      <c r="BP1477" s="141">
        <v>0</v>
      </c>
    </row>
    <row r="1478" spans="4:68">
      <c r="D1478" s="174" t="s">
        <v>6941</v>
      </c>
      <c r="E1478" s="175">
        <v>3731.37</v>
      </c>
      <c r="F1478" s="174" t="s">
        <v>3428</v>
      </c>
      <c r="G1478" s="174" t="s">
        <v>6942</v>
      </c>
      <c r="H1478" s="174" t="s">
        <v>177</v>
      </c>
      <c r="I1478" s="174" t="s">
        <v>3098</v>
      </c>
      <c r="J1478" s="174" t="s">
        <v>6943</v>
      </c>
      <c r="K1478" s="174"/>
      <c r="L1478" s="174" t="s">
        <v>3509</v>
      </c>
      <c r="M1478" s="174" t="s">
        <v>6118</v>
      </c>
      <c r="N1478" s="176">
        <v>960</v>
      </c>
      <c r="O1478" s="174" t="s">
        <v>3407</v>
      </c>
      <c r="P1478" s="177">
        <v>19541</v>
      </c>
      <c r="Q1478" s="176">
        <v>720</v>
      </c>
      <c r="R1478" s="175">
        <v>2798.37</v>
      </c>
      <c r="S1478" s="176">
        <v>933</v>
      </c>
      <c r="T1478" s="178">
        <v>0</v>
      </c>
      <c r="U1478" s="96">
        <v>2</v>
      </c>
      <c r="V1478" s="38" t="s">
        <v>112</v>
      </c>
      <c r="W1478" s="38"/>
      <c r="X1478" s="137">
        <v>46.642124999999993</v>
      </c>
      <c r="Y1478" s="138">
        <v>48761</v>
      </c>
      <c r="Z1478" s="179">
        <v>20</v>
      </c>
      <c r="AA1478" s="139">
        <v>2033</v>
      </c>
      <c r="AB1478" s="131"/>
      <c r="AC1478" s="38"/>
      <c r="AD1478" s="140">
        <v>933</v>
      </c>
      <c r="AE1478" s="141">
        <v>886.35787500000004</v>
      </c>
      <c r="AF1478" s="141">
        <v>839.71575000000007</v>
      </c>
      <c r="AG1478" s="141">
        <v>793.07362500000011</v>
      </c>
      <c r="AH1478" s="141">
        <v>746.43150000000014</v>
      </c>
      <c r="AI1478" s="141">
        <v>699.78937500000018</v>
      </c>
      <c r="AJ1478" s="141">
        <v>653.14725000000021</v>
      </c>
      <c r="AK1478" s="141">
        <v>606.50512500000025</v>
      </c>
      <c r="AL1478" s="141">
        <v>559.86300000000028</v>
      </c>
      <c r="AM1478" s="141">
        <v>513.22087500000032</v>
      </c>
      <c r="AN1478" s="141">
        <v>466.57875000000035</v>
      </c>
      <c r="AO1478" s="141">
        <v>419.93662500000039</v>
      </c>
      <c r="AP1478" s="141">
        <v>373.29450000000043</v>
      </c>
      <c r="AQ1478" s="141">
        <v>326.65237500000046</v>
      </c>
      <c r="AR1478" s="141">
        <v>280.0102500000005</v>
      </c>
      <c r="AS1478" s="141">
        <v>233.3681250000005</v>
      </c>
      <c r="AT1478" s="141">
        <v>186.72600000000051</v>
      </c>
      <c r="AU1478" s="141">
        <v>140.08387500000052</v>
      </c>
      <c r="AV1478" s="141">
        <v>93.441750000000525</v>
      </c>
      <c r="AW1478" s="141">
        <v>46.799625000000532</v>
      </c>
      <c r="AX1478" s="141">
        <v>0.15750000000053888</v>
      </c>
      <c r="AY1478" s="141">
        <v>0</v>
      </c>
      <c r="AZ1478" s="141">
        <v>0</v>
      </c>
      <c r="BA1478" s="141">
        <v>0</v>
      </c>
      <c r="BB1478" s="141">
        <v>0</v>
      </c>
      <c r="BC1478" s="141">
        <v>0</v>
      </c>
      <c r="BD1478" s="141">
        <v>0</v>
      </c>
      <c r="BE1478" s="141">
        <v>0</v>
      </c>
      <c r="BF1478" s="141">
        <v>0</v>
      </c>
      <c r="BG1478" s="141">
        <v>0</v>
      </c>
      <c r="BH1478" s="141">
        <v>0</v>
      </c>
      <c r="BI1478" s="141">
        <v>0</v>
      </c>
      <c r="BJ1478" s="141">
        <v>0</v>
      </c>
      <c r="BK1478" s="141">
        <v>0</v>
      </c>
      <c r="BL1478" s="141">
        <v>0</v>
      </c>
      <c r="BM1478" s="141">
        <v>0</v>
      </c>
      <c r="BN1478" s="141">
        <v>0</v>
      </c>
      <c r="BO1478" s="141">
        <v>0</v>
      </c>
      <c r="BP1478" s="141">
        <v>0</v>
      </c>
    </row>
    <row r="1479" spans="4:68">
      <c r="D1479" s="174" t="s">
        <v>6944</v>
      </c>
      <c r="E1479" s="175">
        <v>17287.259999999998</v>
      </c>
      <c r="F1479" s="174" t="s">
        <v>3428</v>
      </c>
      <c r="G1479" s="174" t="s">
        <v>6945</v>
      </c>
      <c r="H1479" s="174" t="s">
        <v>177</v>
      </c>
      <c r="I1479" s="174" t="s">
        <v>3098</v>
      </c>
      <c r="J1479" s="174" t="s">
        <v>6946</v>
      </c>
      <c r="K1479" s="174"/>
      <c r="L1479" s="174" t="s">
        <v>3509</v>
      </c>
      <c r="M1479" s="174" t="s">
        <v>6122</v>
      </c>
      <c r="N1479" s="176">
        <v>960</v>
      </c>
      <c r="O1479" s="174" t="s">
        <v>3407</v>
      </c>
      <c r="P1479" s="177">
        <v>19541</v>
      </c>
      <c r="Q1479" s="176">
        <v>720</v>
      </c>
      <c r="R1479" s="175">
        <v>12964.84</v>
      </c>
      <c r="S1479" s="175">
        <v>4322.42</v>
      </c>
      <c r="T1479" s="178">
        <v>0</v>
      </c>
      <c r="U1479" s="96">
        <v>2</v>
      </c>
      <c r="V1479" s="38" t="s">
        <v>112</v>
      </c>
      <c r="W1479" s="38"/>
      <c r="X1479" s="137">
        <v>216.09074999999999</v>
      </c>
      <c r="Y1479" s="138">
        <v>48761</v>
      </c>
      <c r="Z1479" s="179">
        <v>20</v>
      </c>
      <c r="AA1479" s="139">
        <v>2033</v>
      </c>
      <c r="AB1479" s="131"/>
      <c r="AC1479" s="38"/>
      <c r="AD1479" s="140">
        <v>4322.42</v>
      </c>
      <c r="AE1479" s="141">
        <v>4106.3292499999998</v>
      </c>
      <c r="AF1479" s="141">
        <v>3890.2384999999999</v>
      </c>
      <c r="AG1479" s="141">
        <v>3674.1477500000001</v>
      </c>
      <c r="AH1479" s="141">
        <v>3458.0570000000002</v>
      </c>
      <c r="AI1479" s="141">
        <v>3241.9662500000004</v>
      </c>
      <c r="AJ1479" s="141">
        <v>3025.8755000000006</v>
      </c>
      <c r="AK1479" s="141">
        <v>2809.7847500000007</v>
      </c>
      <c r="AL1479" s="141">
        <v>2593.6940000000009</v>
      </c>
      <c r="AM1479" s="141">
        <v>2377.603250000001</v>
      </c>
      <c r="AN1479" s="141">
        <v>2161.5125000000012</v>
      </c>
      <c r="AO1479" s="141">
        <v>1945.4217500000011</v>
      </c>
      <c r="AP1479" s="141">
        <v>1729.331000000001</v>
      </c>
      <c r="AQ1479" s="141">
        <v>1513.240250000001</v>
      </c>
      <c r="AR1479" s="141">
        <v>1297.1495000000009</v>
      </c>
      <c r="AS1479" s="141">
        <v>1081.0587500000008</v>
      </c>
      <c r="AT1479" s="141">
        <v>864.96800000000087</v>
      </c>
      <c r="AU1479" s="141">
        <v>648.87725000000091</v>
      </c>
      <c r="AV1479" s="141">
        <v>432.78650000000096</v>
      </c>
      <c r="AW1479" s="141">
        <v>216.69575000000097</v>
      </c>
      <c r="AX1479" s="141">
        <v>0.60500000000098453</v>
      </c>
      <c r="AY1479" s="141">
        <v>0</v>
      </c>
      <c r="AZ1479" s="141">
        <v>0</v>
      </c>
      <c r="BA1479" s="141">
        <v>0</v>
      </c>
      <c r="BB1479" s="141">
        <v>0</v>
      </c>
      <c r="BC1479" s="141">
        <v>0</v>
      </c>
      <c r="BD1479" s="141">
        <v>0</v>
      </c>
      <c r="BE1479" s="141">
        <v>0</v>
      </c>
      <c r="BF1479" s="141">
        <v>0</v>
      </c>
      <c r="BG1479" s="141">
        <v>0</v>
      </c>
      <c r="BH1479" s="141">
        <v>0</v>
      </c>
      <c r="BI1479" s="141">
        <v>0</v>
      </c>
      <c r="BJ1479" s="141">
        <v>0</v>
      </c>
      <c r="BK1479" s="141">
        <v>0</v>
      </c>
      <c r="BL1479" s="141">
        <v>0</v>
      </c>
      <c r="BM1479" s="141">
        <v>0</v>
      </c>
      <c r="BN1479" s="141">
        <v>0</v>
      </c>
      <c r="BO1479" s="141">
        <v>0</v>
      </c>
      <c r="BP1479" s="141">
        <v>0</v>
      </c>
    </row>
    <row r="1480" spans="4:68">
      <c r="D1480" s="174" t="s">
        <v>6947</v>
      </c>
      <c r="E1480" s="175">
        <v>10554.57</v>
      </c>
      <c r="F1480" s="174" t="s">
        <v>3428</v>
      </c>
      <c r="G1480" s="174" t="s">
        <v>6948</v>
      </c>
      <c r="H1480" s="174" t="s">
        <v>177</v>
      </c>
      <c r="I1480" s="174" t="s">
        <v>3098</v>
      </c>
      <c r="J1480" s="174" t="s">
        <v>6949</v>
      </c>
      <c r="K1480" s="174"/>
      <c r="L1480" s="174" t="s">
        <v>3509</v>
      </c>
      <c r="M1480" s="174" t="s">
        <v>6122</v>
      </c>
      <c r="N1480" s="176">
        <v>960</v>
      </c>
      <c r="O1480" s="174" t="s">
        <v>3407</v>
      </c>
      <c r="P1480" s="177">
        <v>19541</v>
      </c>
      <c r="Q1480" s="176">
        <v>720</v>
      </c>
      <c r="R1480" s="175">
        <v>7915.53</v>
      </c>
      <c r="S1480" s="175">
        <v>2639.04</v>
      </c>
      <c r="T1480" s="178">
        <v>0</v>
      </c>
      <c r="U1480" s="96">
        <v>2</v>
      </c>
      <c r="V1480" s="38" t="s">
        <v>112</v>
      </c>
      <c r="W1480" s="38"/>
      <c r="X1480" s="137">
        <v>131.93212500000001</v>
      </c>
      <c r="Y1480" s="138">
        <v>48761</v>
      </c>
      <c r="Z1480" s="179">
        <v>20</v>
      </c>
      <c r="AA1480" s="139">
        <v>2033</v>
      </c>
      <c r="AB1480" s="131"/>
      <c r="AC1480" s="38"/>
      <c r="AD1480" s="140">
        <v>2639.04</v>
      </c>
      <c r="AE1480" s="141">
        <v>2507.1078750000001</v>
      </c>
      <c r="AF1480" s="141">
        <v>2375.1757500000003</v>
      </c>
      <c r="AG1480" s="141">
        <v>2243.2436250000005</v>
      </c>
      <c r="AH1480" s="141">
        <v>2111.3115000000007</v>
      </c>
      <c r="AI1480" s="141">
        <v>1979.3793750000007</v>
      </c>
      <c r="AJ1480" s="141">
        <v>1847.4472500000006</v>
      </c>
      <c r="AK1480" s="141">
        <v>1715.5151250000006</v>
      </c>
      <c r="AL1480" s="141">
        <v>1583.5830000000005</v>
      </c>
      <c r="AM1480" s="141">
        <v>1451.6508750000005</v>
      </c>
      <c r="AN1480" s="141">
        <v>1319.7187500000005</v>
      </c>
      <c r="AO1480" s="141">
        <v>1187.7866250000004</v>
      </c>
      <c r="AP1480" s="141">
        <v>1055.8545000000004</v>
      </c>
      <c r="AQ1480" s="141">
        <v>923.92237500000033</v>
      </c>
      <c r="AR1480" s="141">
        <v>791.99025000000029</v>
      </c>
      <c r="AS1480" s="141">
        <v>660.05812500000025</v>
      </c>
      <c r="AT1480" s="141">
        <v>528.1260000000002</v>
      </c>
      <c r="AU1480" s="141">
        <v>396.19387500000016</v>
      </c>
      <c r="AV1480" s="141">
        <v>264.26175000000012</v>
      </c>
      <c r="AW1480" s="141">
        <v>132.32962500000011</v>
      </c>
      <c r="AX1480" s="141">
        <v>0.39750000000009322</v>
      </c>
      <c r="AY1480" s="141">
        <v>0</v>
      </c>
      <c r="AZ1480" s="141">
        <v>0</v>
      </c>
      <c r="BA1480" s="141">
        <v>0</v>
      </c>
      <c r="BB1480" s="141">
        <v>0</v>
      </c>
      <c r="BC1480" s="141">
        <v>0</v>
      </c>
      <c r="BD1480" s="141">
        <v>0</v>
      </c>
      <c r="BE1480" s="141">
        <v>0</v>
      </c>
      <c r="BF1480" s="141">
        <v>0</v>
      </c>
      <c r="BG1480" s="141">
        <v>0</v>
      </c>
      <c r="BH1480" s="141">
        <v>0</v>
      </c>
      <c r="BI1480" s="141">
        <v>0</v>
      </c>
      <c r="BJ1480" s="141">
        <v>0</v>
      </c>
      <c r="BK1480" s="141">
        <v>0</v>
      </c>
      <c r="BL1480" s="141">
        <v>0</v>
      </c>
      <c r="BM1480" s="141">
        <v>0</v>
      </c>
      <c r="BN1480" s="141">
        <v>0</v>
      </c>
      <c r="BO1480" s="141">
        <v>0</v>
      </c>
      <c r="BP1480" s="141">
        <v>0</v>
      </c>
    </row>
    <row r="1481" spans="4:68">
      <c r="D1481" s="174" t="s">
        <v>6950</v>
      </c>
      <c r="E1481" s="175">
        <v>152387.76</v>
      </c>
      <c r="F1481" s="174" t="s">
        <v>3428</v>
      </c>
      <c r="G1481" s="174" t="s">
        <v>6951</v>
      </c>
      <c r="H1481" s="174" t="s">
        <v>177</v>
      </c>
      <c r="I1481" s="174" t="s">
        <v>3098</v>
      </c>
      <c r="J1481" s="174" t="s">
        <v>6952</v>
      </c>
      <c r="K1481" s="174"/>
      <c r="L1481" s="174" t="s">
        <v>6062</v>
      </c>
      <c r="M1481" s="174" t="s">
        <v>3575</v>
      </c>
      <c r="N1481" s="176">
        <v>960</v>
      </c>
      <c r="O1481" s="174" t="s">
        <v>3407</v>
      </c>
      <c r="P1481" s="177">
        <v>15189</v>
      </c>
      <c r="Q1481" s="176">
        <v>863</v>
      </c>
      <c r="R1481" s="175">
        <v>136984.85999999999</v>
      </c>
      <c r="S1481" s="175">
        <v>15402.9</v>
      </c>
      <c r="T1481" s="178">
        <v>0</v>
      </c>
      <c r="U1481" s="96">
        <v>2</v>
      </c>
      <c r="V1481" s="38" t="s">
        <v>112</v>
      </c>
      <c r="W1481" s="38"/>
      <c r="X1481" s="137">
        <v>1904.8470000000002</v>
      </c>
      <c r="Y1481" s="138">
        <v>44409</v>
      </c>
      <c r="Z1481" s="179">
        <v>8.0833333333333339</v>
      </c>
      <c r="AA1481" s="139">
        <v>2022</v>
      </c>
      <c r="AB1481" s="131"/>
      <c r="AC1481" s="38"/>
      <c r="AD1481" s="140">
        <v>15402.9</v>
      </c>
      <c r="AE1481" s="141">
        <v>13498.053</v>
      </c>
      <c r="AF1481" s="141">
        <v>11593.206</v>
      </c>
      <c r="AG1481" s="141">
        <v>9688.3590000000004</v>
      </c>
      <c r="AH1481" s="141">
        <v>7783.5120000000006</v>
      </c>
      <c r="AI1481" s="141">
        <v>5878.6650000000009</v>
      </c>
      <c r="AJ1481" s="141">
        <v>3973.8180000000007</v>
      </c>
      <c r="AK1481" s="141">
        <v>2068.9710000000005</v>
      </c>
      <c r="AL1481" s="141">
        <v>164.12400000000025</v>
      </c>
      <c r="AM1481" s="141">
        <v>0</v>
      </c>
      <c r="AN1481" s="141">
        <v>0</v>
      </c>
      <c r="AO1481" s="141">
        <v>0</v>
      </c>
      <c r="AP1481" s="141">
        <v>0</v>
      </c>
      <c r="AQ1481" s="141">
        <v>0</v>
      </c>
      <c r="AR1481" s="141">
        <v>0</v>
      </c>
      <c r="AS1481" s="141">
        <v>0</v>
      </c>
      <c r="AT1481" s="141">
        <v>0</v>
      </c>
      <c r="AU1481" s="141">
        <v>0</v>
      </c>
      <c r="AV1481" s="141">
        <v>0</v>
      </c>
      <c r="AW1481" s="141">
        <v>0</v>
      </c>
      <c r="AX1481" s="141">
        <v>0</v>
      </c>
      <c r="AY1481" s="141">
        <v>0</v>
      </c>
      <c r="AZ1481" s="141">
        <v>0</v>
      </c>
      <c r="BA1481" s="141">
        <v>0</v>
      </c>
      <c r="BB1481" s="141">
        <v>0</v>
      </c>
      <c r="BC1481" s="141">
        <v>0</v>
      </c>
      <c r="BD1481" s="141">
        <v>0</v>
      </c>
      <c r="BE1481" s="141">
        <v>0</v>
      </c>
      <c r="BF1481" s="141">
        <v>0</v>
      </c>
      <c r="BG1481" s="141">
        <v>0</v>
      </c>
      <c r="BH1481" s="141">
        <v>0</v>
      </c>
      <c r="BI1481" s="141">
        <v>0</v>
      </c>
      <c r="BJ1481" s="141">
        <v>0</v>
      </c>
      <c r="BK1481" s="141">
        <v>0</v>
      </c>
      <c r="BL1481" s="141">
        <v>0</v>
      </c>
      <c r="BM1481" s="141">
        <v>0</v>
      </c>
      <c r="BN1481" s="141">
        <v>0</v>
      </c>
      <c r="BO1481" s="141">
        <v>0</v>
      </c>
      <c r="BP1481" s="141">
        <v>0</v>
      </c>
    </row>
    <row r="1482" spans="4:68">
      <c r="D1482" s="174" t="s">
        <v>6953</v>
      </c>
      <c r="E1482" s="175">
        <v>11055.7</v>
      </c>
      <c r="F1482" s="174" t="s">
        <v>3409</v>
      </c>
      <c r="G1482" s="174" t="s">
        <v>6954</v>
      </c>
      <c r="H1482" s="174" t="s">
        <v>177</v>
      </c>
      <c r="I1482" s="174" t="s">
        <v>3098</v>
      </c>
      <c r="J1482" s="174" t="s">
        <v>6955</v>
      </c>
      <c r="K1482" s="174"/>
      <c r="L1482" s="174" t="s">
        <v>3509</v>
      </c>
      <c r="M1482" s="174" t="s">
        <v>6140</v>
      </c>
      <c r="N1482" s="176">
        <v>960</v>
      </c>
      <c r="O1482" s="174" t="s">
        <v>3407</v>
      </c>
      <c r="P1482" s="177">
        <v>19541</v>
      </c>
      <c r="Q1482" s="176">
        <v>720</v>
      </c>
      <c r="R1482" s="175">
        <v>8291.31</v>
      </c>
      <c r="S1482" s="175">
        <v>2764.39</v>
      </c>
      <c r="T1482" s="178">
        <v>0</v>
      </c>
      <c r="U1482" s="96">
        <v>2</v>
      </c>
      <c r="V1482" s="38" t="s">
        <v>112</v>
      </c>
      <c r="W1482" s="38"/>
      <c r="X1482" s="137">
        <v>138.19625000000002</v>
      </c>
      <c r="Y1482" s="138">
        <v>48761</v>
      </c>
      <c r="Z1482" s="179">
        <v>20</v>
      </c>
      <c r="AA1482" s="139">
        <v>2033</v>
      </c>
      <c r="AB1482" s="131"/>
      <c r="AC1482" s="38"/>
      <c r="AD1482" s="140">
        <v>2764.39</v>
      </c>
      <c r="AE1482" s="141">
        <v>2626.1937499999999</v>
      </c>
      <c r="AF1482" s="141">
        <v>2487.9974999999999</v>
      </c>
      <c r="AG1482" s="141">
        <v>2349.80125</v>
      </c>
      <c r="AH1482" s="141">
        <v>2211.605</v>
      </c>
      <c r="AI1482" s="141">
        <v>2073.4087500000001</v>
      </c>
      <c r="AJ1482" s="141">
        <v>1935.2125000000001</v>
      </c>
      <c r="AK1482" s="141">
        <v>1797.0162500000001</v>
      </c>
      <c r="AL1482" s="141">
        <v>1658.8200000000002</v>
      </c>
      <c r="AM1482" s="141">
        <v>1520.6237500000002</v>
      </c>
      <c r="AN1482" s="141">
        <v>1382.4275000000002</v>
      </c>
      <c r="AO1482" s="141">
        <v>1244.2312500000003</v>
      </c>
      <c r="AP1482" s="141">
        <v>1106.0350000000003</v>
      </c>
      <c r="AQ1482" s="141">
        <v>967.83875000000035</v>
      </c>
      <c r="AR1482" s="141">
        <v>829.64250000000038</v>
      </c>
      <c r="AS1482" s="141">
        <v>691.44625000000042</v>
      </c>
      <c r="AT1482" s="141">
        <v>553.25000000000045</v>
      </c>
      <c r="AU1482" s="141">
        <v>415.05375000000043</v>
      </c>
      <c r="AV1482" s="141">
        <v>276.85750000000041</v>
      </c>
      <c r="AW1482" s="141">
        <v>138.66125000000039</v>
      </c>
      <c r="AX1482" s="141">
        <v>0.46500000000037289</v>
      </c>
      <c r="AY1482" s="141">
        <v>0</v>
      </c>
      <c r="AZ1482" s="141">
        <v>0</v>
      </c>
      <c r="BA1482" s="141">
        <v>0</v>
      </c>
      <c r="BB1482" s="141">
        <v>0</v>
      </c>
      <c r="BC1482" s="141">
        <v>0</v>
      </c>
      <c r="BD1482" s="141">
        <v>0</v>
      </c>
      <c r="BE1482" s="141">
        <v>0</v>
      </c>
      <c r="BF1482" s="141">
        <v>0</v>
      </c>
      <c r="BG1482" s="141">
        <v>0</v>
      </c>
      <c r="BH1482" s="141">
        <v>0</v>
      </c>
      <c r="BI1482" s="141">
        <v>0</v>
      </c>
      <c r="BJ1482" s="141">
        <v>0</v>
      </c>
      <c r="BK1482" s="141">
        <v>0</v>
      </c>
      <c r="BL1482" s="141">
        <v>0</v>
      </c>
      <c r="BM1482" s="141">
        <v>0</v>
      </c>
      <c r="BN1482" s="141">
        <v>0</v>
      </c>
      <c r="BO1482" s="141">
        <v>0</v>
      </c>
      <c r="BP1482" s="141">
        <v>0</v>
      </c>
    </row>
    <row r="1483" spans="4:68">
      <c r="D1483" s="174" t="s">
        <v>6956</v>
      </c>
      <c r="E1483" s="175">
        <v>205170.9</v>
      </c>
      <c r="F1483" s="174" t="s">
        <v>3409</v>
      </c>
      <c r="G1483" s="174" t="s">
        <v>6957</v>
      </c>
      <c r="H1483" s="174" t="s">
        <v>177</v>
      </c>
      <c r="I1483" s="174" t="s">
        <v>3098</v>
      </c>
      <c r="J1483" s="174" t="s">
        <v>6958</v>
      </c>
      <c r="K1483" s="174"/>
      <c r="L1483" s="174" t="s">
        <v>6062</v>
      </c>
      <c r="M1483" s="174" t="s">
        <v>6176</v>
      </c>
      <c r="N1483" s="176">
        <v>960</v>
      </c>
      <c r="O1483" s="174" t="s">
        <v>3407</v>
      </c>
      <c r="P1483" s="177">
        <v>21732</v>
      </c>
      <c r="Q1483" s="176">
        <v>648</v>
      </c>
      <c r="R1483" s="175">
        <v>138483.15</v>
      </c>
      <c r="S1483" s="175">
        <v>66687.75</v>
      </c>
      <c r="T1483" s="178">
        <v>0</v>
      </c>
      <c r="U1483" s="96">
        <v>2</v>
      </c>
      <c r="V1483" s="38" t="s">
        <v>112</v>
      </c>
      <c r="W1483" s="38"/>
      <c r="X1483" s="137">
        <v>2564.63625</v>
      </c>
      <c r="Y1483" s="138">
        <v>50952</v>
      </c>
      <c r="Z1483" s="179">
        <v>26</v>
      </c>
      <c r="AA1483" s="139">
        <v>2039</v>
      </c>
      <c r="AB1483" s="131"/>
      <c r="AC1483" s="38"/>
      <c r="AD1483" s="140">
        <v>66687.75</v>
      </c>
      <c r="AE1483" s="141">
        <v>64123.113749999997</v>
      </c>
      <c r="AF1483" s="141">
        <v>61558.477499999994</v>
      </c>
      <c r="AG1483" s="141">
        <v>58993.84124999999</v>
      </c>
      <c r="AH1483" s="141">
        <v>56429.204999999987</v>
      </c>
      <c r="AI1483" s="141">
        <v>53864.568749999984</v>
      </c>
      <c r="AJ1483" s="141">
        <v>51299.932499999981</v>
      </c>
      <c r="AK1483" s="141">
        <v>48735.296249999978</v>
      </c>
      <c r="AL1483" s="141">
        <v>46170.659999999974</v>
      </c>
      <c r="AM1483" s="141">
        <v>43606.023749999971</v>
      </c>
      <c r="AN1483" s="141">
        <v>41041.387499999968</v>
      </c>
      <c r="AO1483" s="141">
        <v>38476.751249999965</v>
      </c>
      <c r="AP1483" s="141">
        <v>35912.114999999962</v>
      </c>
      <c r="AQ1483" s="141">
        <v>33347.478749999958</v>
      </c>
      <c r="AR1483" s="141">
        <v>30782.842499999959</v>
      </c>
      <c r="AS1483" s="141">
        <v>28218.206249999959</v>
      </c>
      <c r="AT1483" s="141">
        <v>25653.56999999996</v>
      </c>
      <c r="AU1483" s="141">
        <v>23088.93374999996</v>
      </c>
      <c r="AV1483" s="141">
        <v>20524.297499999961</v>
      </c>
      <c r="AW1483" s="141">
        <v>17959.661249999961</v>
      </c>
      <c r="AX1483" s="141">
        <v>15395.024999999961</v>
      </c>
      <c r="AY1483" s="141">
        <v>12830.388749999962</v>
      </c>
      <c r="AZ1483" s="141">
        <v>10265.752499999962</v>
      </c>
      <c r="BA1483" s="141">
        <v>7701.1162499999627</v>
      </c>
      <c r="BB1483" s="141">
        <v>5136.4799999999632</v>
      </c>
      <c r="BC1483" s="141">
        <v>2571.8437499999632</v>
      </c>
      <c r="BD1483" s="141">
        <v>7.2074999999631473</v>
      </c>
      <c r="BE1483" s="141">
        <v>0</v>
      </c>
      <c r="BF1483" s="141">
        <v>0</v>
      </c>
      <c r="BG1483" s="141">
        <v>0</v>
      </c>
      <c r="BH1483" s="141">
        <v>0</v>
      </c>
      <c r="BI1483" s="141">
        <v>0</v>
      </c>
      <c r="BJ1483" s="141">
        <v>0</v>
      </c>
      <c r="BK1483" s="141">
        <v>0</v>
      </c>
      <c r="BL1483" s="141">
        <v>0</v>
      </c>
      <c r="BM1483" s="141">
        <v>0</v>
      </c>
      <c r="BN1483" s="141">
        <v>0</v>
      </c>
      <c r="BO1483" s="141">
        <v>0</v>
      </c>
      <c r="BP1483" s="141">
        <v>0</v>
      </c>
    </row>
    <row r="1484" spans="4:68">
      <c r="D1484" s="174" t="s">
        <v>6959</v>
      </c>
      <c r="E1484" s="175">
        <v>2130450.52</v>
      </c>
      <c r="F1484" s="174" t="s">
        <v>3428</v>
      </c>
      <c r="G1484" s="174" t="s">
        <v>6960</v>
      </c>
      <c r="H1484" s="174" t="s">
        <v>177</v>
      </c>
      <c r="I1484" s="174" t="s">
        <v>3098</v>
      </c>
      <c r="J1484" s="174" t="s">
        <v>6958</v>
      </c>
      <c r="K1484" s="174"/>
      <c r="L1484" s="174" t="s">
        <v>6062</v>
      </c>
      <c r="M1484" s="174" t="s">
        <v>6176</v>
      </c>
      <c r="N1484" s="176">
        <v>960</v>
      </c>
      <c r="O1484" s="174" t="s">
        <v>3407</v>
      </c>
      <c r="P1484" s="177">
        <v>21732</v>
      </c>
      <c r="Q1484" s="176">
        <v>648</v>
      </c>
      <c r="R1484" s="175">
        <v>1437980.11</v>
      </c>
      <c r="S1484" s="175">
        <v>692470.41</v>
      </c>
      <c r="T1484" s="178">
        <v>0</v>
      </c>
      <c r="U1484" s="96">
        <v>2</v>
      </c>
      <c r="V1484" s="38" t="s">
        <v>112</v>
      </c>
      <c r="W1484" s="38"/>
      <c r="X1484" s="137">
        <v>26630.631500000003</v>
      </c>
      <c r="Y1484" s="138">
        <v>50952</v>
      </c>
      <c r="Z1484" s="179">
        <v>26</v>
      </c>
      <c r="AA1484" s="139">
        <v>2039</v>
      </c>
      <c r="AB1484" s="131"/>
      <c r="AC1484" s="38"/>
      <c r="AD1484" s="140">
        <v>692470.41</v>
      </c>
      <c r="AE1484" s="141">
        <v>665839.77850000001</v>
      </c>
      <c r="AF1484" s="141">
        <v>639209.147</v>
      </c>
      <c r="AG1484" s="141">
        <v>612578.51549999998</v>
      </c>
      <c r="AH1484" s="141">
        <v>585947.88399999996</v>
      </c>
      <c r="AI1484" s="141">
        <v>559317.25249999994</v>
      </c>
      <c r="AJ1484" s="141">
        <v>532686.62099999993</v>
      </c>
      <c r="AK1484" s="141">
        <v>506055.98949999991</v>
      </c>
      <c r="AL1484" s="141">
        <v>479425.35799999989</v>
      </c>
      <c r="AM1484" s="141">
        <v>452794.72649999987</v>
      </c>
      <c r="AN1484" s="141">
        <v>426164.09499999986</v>
      </c>
      <c r="AO1484" s="141">
        <v>399533.46349999984</v>
      </c>
      <c r="AP1484" s="141">
        <v>372902.83199999982</v>
      </c>
      <c r="AQ1484" s="141">
        <v>346272.2004999998</v>
      </c>
      <c r="AR1484" s="141">
        <v>319641.56899999978</v>
      </c>
      <c r="AS1484" s="141">
        <v>293010.93749999977</v>
      </c>
      <c r="AT1484" s="141">
        <v>266380.30599999975</v>
      </c>
      <c r="AU1484" s="141">
        <v>239749.67449999973</v>
      </c>
      <c r="AV1484" s="141">
        <v>213119.04299999971</v>
      </c>
      <c r="AW1484" s="141">
        <v>186488.4114999997</v>
      </c>
      <c r="AX1484" s="141">
        <v>159857.77999999968</v>
      </c>
      <c r="AY1484" s="141">
        <v>133227.14849999966</v>
      </c>
      <c r="AZ1484" s="141">
        <v>106596.51699999966</v>
      </c>
      <c r="BA1484" s="141">
        <v>79965.885499999655</v>
      </c>
      <c r="BB1484" s="141">
        <v>53335.253999999652</v>
      </c>
      <c r="BC1484" s="141">
        <v>26704.622499999648</v>
      </c>
      <c r="BD1484" s="141">
        <v>73.990999999645283</v>
      </c>
      <c r="BE1484" s="141">
        <v>0</v>
      </c>
      <c r="BF1484" s="141">
        <v>0</v>
      </c>
      <c r="BG1484" s="141">
        <v>0</v>
      </c>
      <c r="BH1484" s="141">
        <v>0</v>
      </c>
      <c r="BI1484" s="141">
        <v>0</v>
      </c>
      <c r="BJ1484" s="141">
        <v>0</v>
      </c>
      <c r="BK1484" s="141">
        <v>0</v>
      </c>
      <c r="BL1484" s="141">
        <v>0</v>
      </c>
      <c r="BM1484" s="141">
        <v>0</v>
      </c>
      <c r="BN1484" s="141">
        <v>0</v>
      </c>
      <c r="BO1484" s="141">
        <v>0</v>
      </c>
      <c r="BP1484" s="141">
        <v>0</v>
      </c>
    </row>
    <row r="1485" spans="4:68">
      <c r="D1485" s="174" t="s">
        <v>6961</v>
      </c>
      <c r="E1485" s="175">
        <v>231513.42</v>
      </c>
      <c r="F1485" s="174" t="s">
        <v>3409</v>
      </c>
      <c r="G1485" s="174" t="s">
        <v>6962</v>
      </c>
      <c r="H1485" s="174" t="s">
        <v>177</v>
      </c>
      <c r="I1485" s="174" t="s">
        <v>3098</v>
      </c>
      <c r="J1485" s="174" t="s">
        <v>6963</v>
      </c>
      <c r="K1485" s="174"/>
      <c r="L1485" s="174" t="s">
        <v>6062</v>
      </c>
      <c r="M1485" s="174" t="s">
        <v>6122</v>
      </c>
      <c r="N1485" s="176">
        <v>960</v>
      </c>
      <c r="O1485" s="174" t="s">
        <v>3407</v>
      </c>
      <c r="P1485" s="177">
        <v>21732</v>
      </c>
      <c r="Q1485" s="176">
        <v>648</v>
      </c>
      <c r="R1485" s="175">
        <v>156263.41</v>
      </c>
      <c r="S1485" s="175">
        <v>75250.009999999995</v>
      </c>
      <c r="T1485" s="178">
        <v>0</v>
      </c>
      <c r="U1485" s="96">
        <v>2</v>
      </c>
      <c r="V1485" s="38" t="s">
        <v>112</v>
      </c>
      <c r="W1485" s="38"/>
      <c r="X1485" s="137">
        <v>2893.9177500000001</v>
      </c>
      <c r="Y1485" s="138">
        <v>50952</v>
      </c>
      <c r="Z1485" s="179">
        <v>26</v>
      </c>
      <c r="AA1485" s="139">
        <v>2039</v>
      </c>
      <c r="AB1485" s="131"/>
      <c r="AC1485" s="38"/>
      <c r="AD1485" s="140">
        <v>75250.009999999995</v>
      </c>
      <c r="AE1485" s="141">
        <v>72356.092250000002</v>
      </c>
      <c r="AF1485" s="141">
        <v>69462.174500000008</v>
      </c>
      <c r="AG1485" s="141">
        <v>66568.256750000015</v>
      </c>
      <c r="AH1485" s="141">
        <v>63674.339000000014</v>
      </c>
      <c r="AI1485" s="141">
        <v>60780.421250000014</v>
      </c>
      <c r="AJ1485" s="141">
        <v>57886.503500000013</v>
      </c>
      <c r="AK1485" s="141">
        <v>54992.585750000013</v>
      </c>
      <c r="AL1485" s="141">
        <v>52098.668000000012</v>
      </c>
      <c r="AM1485" s="141">
        <v>49204.750250000012</v>
      </c>
      <c r="AN1485" s="141">
        <v>46310.832500000011</v>
      </c>
      <c r="AO1485" s="141">
        <v>43416.914750000011</v>
      </c>
      <c r="AP1485" s="141">
        <v>40522.99700000001</v>
      </c>
      <c r="AQ1485" s="141">
        <v>37629.07925000001</v>
      </c>
      <c r="AR1485" s="141">
        <v>34735.161500000009</v>
      </c>
      <c r="AS1485" s="141">
        <v>31841.243750000009</v>
      </c>
      <c r="AT1485" s="141">
        <v>28947.326000000008</v>
      </c>
      <c r="AU1485" s="141">
        <v>26053.408250000008</v>
      </c>
      <c r="AV1485" s="141">
        <v>23159.490500000007</v>
      </c>
      <c r="AW1485" s="141">
        <v>20265.572750000007</v>
      </c>
      <c r="AX1485" s="141">
        <v>17371.655000000006</v>
      </c>
      <c r="AY1485" s="141">
        <v>14477.737250000006</v>
      </c>
      <c r="AZ1485" s="141">
        <v>11583.819500000005</v>
      </c>
      <c r="BA1485" s="141">
        <v>8689.9017500000045</v>
      </c>
      <c r="BB1485" s="141">
        <v>5795.984000000004</v>
      </c>
      <c r="BC1485" s="141">
        <v>2902.0662500000039</v>
      </c>
      <c r="BD1485" s="141">
        <v>8.1485000000038781</v>
      </c>
      <c r="BE1485" s="141">
        <v>0</v>
      </c>
      <c r="BF1485" s="141">
        <v>0</v>
      </c>
      <c r="BG1485" s="141">
        <v>0</v>
      </c>
      <c r="BH1485" s="141">
        <v>0</v>
      </c>
      <c r="BI1485" s="141">
        <v>0</v>
      </c>
      <c r="BJ1485" s="141">
        <v>0</v>
      </c>
      <c r="BK1485" s="141">
        <v>0</v>
      </c>
      <c r="BL1485" s="141">
        <v>0</v>
      </c>
      <c r="BM1485" s="141">
        <v>0</v>
      </c>
      <c r="BN1485" s="141">
        <v>0</v>
      </c>
      <c r="BO1485" s="141">
        <v>0</v>
      </c>
      <c r="BP1485" s="141">
        <v>0</v>
      </c>
    </row>
    <row r="1486" spans="4:68">
      <c r="D1486" s="174" t="s">
        <v>6964</v>
      </c>
      <c r="E1486" s="175">
        <v>2403985.5099999998</v>
      </c>
      <c r="F1486" s="174" t="s">
        <v>3428</v>
      </c>
      <c r="G1486" s="174" t="s">
        <v>6965</v>
      </c>
      <c r="H1486" s="174" t="s">
        <v>177</v>
      </c>
      <c r="I1486" s="174" t="s">
        <v>3098</v>
      </c>
      <c r="J1486" s="174" t="s">
        <v>6963</v>
      </c>
      <c r="K1486" s="174"/>
      <c r="L1486" s="174" t="s">
        <v>6062</v>
      </c>
      <c r="M1486" s="174" t="s">
        <v>6122</v>
      </c>
      <c r="N1486" s="176">
        <v>960</v>
      </c>
      <c r="O1486" s="174" t="s">
        <v>3407</v>
      </c>
      <c r="P1486" s="177">
        <v>21732</v>
      </c>
      <c r="Q1486" s="176">
        <v>648</v>
      </c>
      <c r="R1486" s="175">
        <v>1622606.62</v>
      </c>
      <c r="S1486" s="175">
        <v>781378.89</v>
      </c>
      <c r="T1486" s="178">
        <v>0</v>
      </c>
      <c r="U1486" s="96">
        <v>2</v>
      </c>
      <c r="V1486" s="38" t="s">
        <v>112</v>
      </c>
      <c r="W1486" s="38"/>
      <c r="X1486" s="137">
        <v>30049.818874999997</v>
      </c>
      <c r="Y1486" s="138">
        <v>50952</v>
      </c>
      <c r="Z1486" s="179">
        <v>26</v>
      </c>
      <c r="AA1486" s="139">
        <v>2039</v>
      </c>
      <c r="AB1486" s="131"/>
      <c r="AC1486" s="38"/>
      <c r="AD1486" s="140">
        <v>781378.89</v>
      </c>
      <c r="AE1486" s="141">
        <v>751329.07112500002</v>
      </c>
      <c r="AF1486" s="141">
        <v>721279.25225000002</v>
      </c>
      <c r="AG1486" s="141">
        <v>691229.43337500002</v>
      </c>
      <c r="AH1486" s="141">
        <v>661179.61450000003</v>
      </c>
      <c r="AI1486" s="141">
        <v>631129.79562500003</v>
      </c>
      <c r="AJ1486" s="141">
        <v>601079.97675000003</v>
      </c>
      <c r="AK1486" s="141">
        <v>571030.15787500003</v>
      </c>
      <c r="AL1486" s="141">
        <v>540980.33900000004</v>
      </c>
      <c r="AM1486" s="141">
        <v>510930.52012500004</v>
      </c>
      <c r="AN1486" s="141">
        <v>480880.70125000004</v>
      </c>
      <c r="AO1486" s="141">
        <v>450830.88237500004</v>
      </c>
      <c r="AP1486" s="141">
        <v>420781.06350000005</v>
      </c>
      <c r="AQ1486" s="141">
        <v>390731.24462500005</v>
      </c>
      <c r="AR1486" s="141">
        <v>360681.42575000005</v>
      </c>
      <c r="AS1486" s="141">
        <v>330631.60687500006</v>
      </c>
      <c r="AT1486" s="141">
        <v>300581.78800000006</v>
      </c>
      <c r="AU1486" s="141">
        <v>270531.96912500006</v>
      </c>
      <c r="AV1486" s="141">
        <v>240482.15025000006</v>
      </c>
      <c r="AW1486" s="141">
        <v>210432.33137500007</v>
      </c>
      <c r="AX1486" s="141">
        <v>180382.51250000007</v>
      </c>
      <c r="AY1486" s="141">
        <v>150332.69362500007</v>
      </c>
      <c r="AZ1486" s="141">
        <v>120282.87475000008</v>
      </c>
      <c r="BA1486" s="141">
        <v>90233.055875000078</v>
      </c>
      <c r="BB1486" s="141">
        <v>60183.237000000081</v>
      </c>
      <c r="BC1486" s="141">
        <v>30133.418125000084</v>
      </c>
      <c r="BD1486" s="141">
        <v>83.599250000086613</v>
      </c>
      <c r="BE1486" s="141">
        <v>0</v>
      </c>
      <c r="BF1486" s="141">
        <v>0</v>
      </c>
      <c r="BG1486" s="141">
        <v>0</v>
      </c>
      <c r="BH1486" s="141">
        <v>0</v>
      </c>
      <c r="BI1486" s="141">
        <v>0</v>
      </c>
      <c r="BJ1486" s="141">
        <v>0</v>
      </c>
      <c r="BK1486" s="141">
        <v>0</v>
      </c>
      <c r="BL1486" s="141">
        <v>0</v>
      </c>
      <c r="BM1486" s="141">
        <v>0</v>
      </c>
      <c r="BN1486" s="141">
        <v>0</v>
      </c>
      <c r="BO1486" s="141">
        <v>0</v>
      </c>
      <c r="BP1486" s="141">
        <v>0</v>
      </c>
    </row>
    <row r="1487" spans="4:68">
      <c r="D1487" s="174" t="s">
        <v>6966</v>
      </c>
      <c r="E1487" s="175">
        <v>153752.12</v>
      </c>
      <c r="F1487" s="174" t="s">
        <v>3409</v>
      </c>
      <c r="G1487" s="174" t="s">
        <v>6967</v>
      </c>
      <c r="H1487" s="174" t="s">
        <v>177</v>
      </c>
      <c r="I1487" s="174" t="s">
        <v>3098</v>
      </c>
      <c r="J1487" s="174" t="s">
        <v>6968</v>
      </c>
      <c r="K1487" s="174"/>
      <c r="L1487" s="174" t="s">
        <v>6062</v>
      </c>
      <c r="M1487" s="174" t="s">
        <v>6157</v>
      </c>
      <c r="N1487" s="176">
        <v>960</v>
      </c>
      <c r="O1487" s="174" t="s">
        <v>3407</v>
      </c>
      <c r="P1487" s="177">
        <v>21732</v>
      </c>
      <c r="Q1487" s="176">
        <v>648</v>
      </c>
      <c r="R1487" s="175">
        <v>103777.32</v>
      </c>
      <c r="S1487" s="175">
        <v>49974.8</v>
      </c>
      <c r="T1487" s="178">
        <v>0</v>
      </c>
      <c r="U1487" s="96">
        <v>2</v>
      </c>
      <c r="V1487" s="38" t="s">
        <v>112</v>
      </c>
      <c r="W1487" s="38"/>
      <c r="X1487" s="137">
        <v>1921.9014999999999</v>
      </c>
      <c r="Y1487" s="138">
        <v>50952</v>
      </c>
      <c r="Z1487" s="179">
        <v>26</v>
      </c>
      <c r="AA1487" s="139">
        <v>2039</v>
      </c>
      <c r="AB1487" s="131"/>
      <c r="AC1487" s="38"/>
      <c r="AD1487" s="140">
        <v>49974.8</v>
      </c>
      <c r="AE1487" s="141">
        <v>48052.898500000003</v>
      </c>
      <c r="AF1487" s="141">
        <v>46130.997000000003</v>
      </c>
      <c r="AG1487" s="141">
        <v>44209.095500000003</v>
      </c>
      <c r="AH1487" s="141">
        <v>42287.194000000003</v>
      </c>
      <c r="AI1487" s="141">
        <v>40365.292500000003</v>
      </c>
      <c r="AJ1487" s="141">
        <v>38443.391000000003</v>
      </c>
      <c r="AK1487" s="141">
        <v>36521.489500000003</v>
      </c>
      <c r="AL1487" s="141">
        <v>34599.588000000003</v>
      </c>
      <c r="AM1487" s="141">
        <v>32677.686500000003</v>
      </c>
      <c r="AN1487" s="141">
        <v>30755.785000000003</v>
      </c>
      <c r="AO1487" s="141">
        <v>28833.883500000004</v>
      </c>
      <c r="AP1487" s="141">
        <v>26911.982000000004</v>
      </c>
      <c r="AQ1487" s="141">
        <v>24990.080500000004</v>
      </c>
      <c r="AR1487" s="141">
        <v>23068.179000000004</v>
      </c>
      <c r="AS1487" s="141">
        <v>21146.277500000004</v>
      </c>
      <c r="AT1487" s="141">
        <v>19224.376000000004</v>
      </c>
      <c r="AU1487" s="141">
        <v>17302.474500000004</v>
      </c>
      <c r="AV1487" s="141">
        <v>15380.573000000004</v>
      </c>
      <c r="AW1487" s="141">
        <v>13458.671500000004</v>
      </c>
      <c r="AX1487" s="141">
        <v>11536.770000000004</v>
      </c>
      <c r="AY1487" s="141">
        <v>9614.8685000000041</v>
      </c>
      <c r="AZ1487" s="141">
        <v>7692.9670000000042</v>
      </c>
      <c r="BA1487" s="141">
        <v>5771.0655000000042</v>
      </c>
      <c r="BB1487" s="141">
        <v>3849.1640000000043</v>
      </c>
      <c r="BC1487" s="141">
        <v>1927.2625000000044</v>
      </c>
      <c r="BD1487" s="141">
        <v>5.3610000000044238</v>
      </c>
      <c r="BE1487" s="141">
        <v>0</v>
      </c>
      <c r="BF1487" s="141">
        <v>0</v>
      </c>
      <c r="BG1487" s="141">
        <v>0</v>
      </c>
      <c r="BH1487" s="141">
        <v>0</v>
      </c>
      <c r="BI1487" s="141">
        <v>0</v>
      </c>
      <c r="BJ1487" s="141">
        <v>0</v>
      </c>
      <c r="BK1487" s="141">
        <v>0</v>
      </c>
      <c r="BL1487" s="141">
        <v>0</v>
      </c>
      <c r="BM1487" s="141">
        <v>0</v>
      </c>
      <c r="BN1487" s="141">
        <v>0</v>
      </c>
      <c r="BO1487" s="141">
        <v>0</v>
      </c>
      <c r="BP1487" s="141">
        <v>0</v>
      </c>
    </row>
    <row r="1488" spans="4:68">
      <c r="D1488" s="174" t="s">
        <v>6969</v>
      </c>
      <c r="E1488" s="175">
        <v>1596528.87</v>
      </c>
      <c r="F1488" s="174" t="s">
        <v>3428</v>
      </c>
      <c r="G1488" s="174" t="s">
        <v>6970</v>
      </c>
      <c r="H1488" s="174" t="s">
        <v>177</v>
      </c>
      <c r="I1488" s="174" t="s">
        <v>3098</v>
      </c>
      <c r="J1488" s="174" t="s">
        <v>6968</v>
      </c>
      <c r="K1488" s="174"/>
      <c r="L1488" s="174" t="s">
        <v>6062</v>
      </c>
      <c r="M1488" s="174" t="s">
        <v>6157</v>
      </c>
      <c r="N1488" s="176">
        <v>960</v>
      </c>
      <c r="O1488" s="174" t="s">
        <v>3407</v>
      </c>
      <c r="P1488" s="177">
        <v>21732</v>
      </c>
      <c r="Q1488" s="176">
        <v>648</v>
      </c>
      <c r="R1488" s="175">
        <v>1077601.54</v>
      </c>
      <c r="S1488" s="175">
        <v>518927.33</v>
      </c>
      <c r="T1488" s="178">
        <v>0</v>
      </c>
      <c r="U1488" s="96">
        <v>2</v>
      </c>
      <c r="V1488" s="38" t="s">
        <v>112</v>
      </c>
      <c r="W1488" s="38"/>
      <c r="X1488" s="137">
        <v>19956.610874999998</v>
      </c>
      <c r="Y1488" s="138">
        <v>50952</v>
      </c>
      <c r="Z1488" s="179">
        <v>26</v>
      </c>
      <c r="AA1488" s="139">
        <v>2039</v>
      </c>
      <c r="AB1488" s="131"/>
      <c r="AC1488" s="38"/>
      <c r="AD1488" s="140">
        <v>518927.33</v>
      </c>
      <c r="AE1488" s="141">
        <v>498970.719125</v>
      </c>
      <c r="AF1488" s="141">
        <v>479014.10824999999</v>
      </c>
      <c r="AG1488" s="141">
        <v>459057.49737499998</v>
      </c>
      <c r="AH1488" s="141">
        <v>439100.88649999996</v>
      </c>
      <c r="AI1488" s="141">
        <v>419144.27562499995</v>
      </c>
      <c r="AJ1488" s="141">
        <v>399187.66474999994</v>
      </c>
      <c r="AK1488" s="141">
        <v>379231.05387499993</v>
      </c>
      <c r="AL1488" s="141">
        <v>359274.44299999991</v>
      </c>
      <c r="AM1488" s="141">
        <v>339317.8321249999</v>
      </c>
      <c r="AN1488" s="141">
        <v>319361.22124999989</v>
      </c>
      <c r="AO1488" s="141">
        <v>299404.61037499987</v>
      </c>
      <c r="AP1488" s="141">
        <v>279447.99949999986</v>
      </c>
      <c r="AQ1488" s="141">
        <v>259491.38862499985</v>
      </c>
      <c r="AR1488" s="141">
        <v>239534.77774999983</v>
      </c>
      <c r="AS1488" s="141">
        <v>219578.16687499982</v>
      </c>
      <c r="AT1488" s="141">
        <v>199621.55599999981</v>
      </c>
      <c r="AU1488" s="141">
        <v>179664.94512499979</v>
      </c>
      <c r="AV1488" s="141">
        <v>159708.33424999978</v>
      </c>
      <c r="AW1488" s="141">
        <v>139751.72337499977</v>
      </c>
      <c r="AX1488" s="141">
        <v>119795.11249999977</v>
      </c>
      <c r="AY1488" s="141">
        <v>99838.501624999772</v>
      </c>
      <c r="AZ1488" s="141">
        <v>79881.890749999773</v>
      </c>
      <c r="BA1488" s="141">
        <v>59925.279874999775</v>
      </c>
      <c r="BB1488" s="141">
        <v>39968.668999999776</v>
      </c>
      <c r="BC1488" s="141">
        <v>20012.058124999778</v>
      </c>
      <c r="BD1488" s="141">
        <v>55.44724999977916</v>
      </c>
      <c r="BE1488" s="141">
        <v>0</v>
      </c>
      <c r="BF1488" s="141">
        <v>0</v>
      </c>
      <c r="BG1488" s="141">
        <v>0</v>
      </c>
      <c r="BH1488" s="141">
        <v>0</v>
      </c>
      <c r="BI1488" s="141">
        <v>0</v>
      </c>
      <c r="BJ1488" s="141">
        <v>0</v>
      </c>
      <c r="BK1488" s="141">
        <v>0</v>
      </c>
      <c r="BL1488" s="141">
        <v>0</v>
      </c>
      <c r="BM1488" s="141">
        <v>0</v>
      </c>
      <c r="BN1488" s="141">
        <v>0</v>
      </c>
      <c r="BO1488" s="141">
        <v>0</v>
      </c>
      <c r="BP1488" s="141">
        <v>0</v>
      </c>
    </row>
    <row r="1489" spans="4:68">
      <c r="D1489" s="174" t="s">
        <v>6971</v>
      </c>
      <c r="E1489" s="175">
        <v>205444.86</v>
      </c>
      <c r="F1489" s="174" t="s">
        <v>3409</v>
      </c>
      <c r="G1489" s="174" t="s">
        <v>6972</v>
      </c>
      <c r="H1489" s="174" t="s">
        <v>177</v>
      </c>
      <c r="I1489" s="174" t="s">
        <v>3098</v>
      </c>
      <c r="J1489" s="174" t="s">
        <v>6973</v>
      </c>
      <c r="K1489" s="174"/>
      <c r="L1489" s="174" t="s">
        <v>6062</v>
      </c>
      <c r="M1489" s="174" t="s">
        <v>6118</v>
      </c>
      <c r="N1489" s="176">
        <v>960</v>
      </c>
      <c r="O1489" s="174" t="s">
        <v>3407</v>
      </c>
      <c r="P1489" s="177">
        <v>21732</v>
      </c>
      <c r="Q1489" s="176">
        <v>648</v>
      </c>
      <c r="R1489" s="175">
        <v>138668.14000000001</v>
      </c>
      <c r="S1489" s="175">
        <v>66776.72</v>
      </c>
      <c r="T1489" s="178">
        <v>0</v>
      </c>
      <c r="U1489" s="96">
        <v>2</v>
      </c>
      <c r="V1489" s="38" t="s">
        <v>112</v>
      </c>
      <c r="W1489" s="38"/>
      <c r="X1489" s="137">
        <v>2568.0607499999996</v>
      </c>
      <c r="Y1489" s="138">
        <v>50952</v>
      </c>
      <c r="Z1489" s="179">
        <v>26</v>
      </c>
      <c r="AA1489" s="139">
        <v>2039</v>
      </c>
      <c r="AB1489" s="131"/>
      <c r="AC1489" s="38"/>
      <c r="AD1489" s="140">
        <v>66776.72</v>
      </c>
      <c r="AE1489" s="141">
        <v>64208.659250000004</v>
      </c>
      <c r="AF1489" s="141">
        <v>61640.598500000007</v>
      </c>
      <c r="AG1489" s="141">
        <v>59072.53775000001</v>
      </c>
      <c r="AH1489" s="141">
        <v>56504.477000000014</v>
      </c>
      <c r="AI1489" s="141">
        <v>53936.416250000017</v>
      </c>
      <c r="AJ1489" s="141">
        <v>51368.35550000002</v>
      </c>
      <c r="AK1489" s="141">
        <v>48800.294750000023</v>
      </c>
      <c r="AL1489" s="141">
        <v>46232.234000000026</v>
      </c>
      <c r="AM1489" s="141">
        <v>43664.173250000029</v>
      </c>
      <c r="AN1489" s="141">
        <v>41096.112500000032</v>
      </c>
      <c r="AO1489" s="141">
        <v>38528.051750000035</v>
      </c>
      <c r="AP1489" s="141">
        <v>35959.991000000038</v>
      </c>
      <c r="AQ1489" s="141">
        <v>33391.930250000041</v>
      </c>
      <c r="AR1489" s="141">
        <v>30823.869500000041</v>
      </c>
      <c r="AS1489" s="141">
        <v>28255.80875000004</v>
      </c>
      <c r="AT1489" s="141">
        <v>25687.74800000004</v>
      </c>
      <c r="AU1489" s="141">
        <v>23119.687250000039</v>
      </c>
      <c r="AV1489" s="141">
        <v>20551.626500000039</v>
      </c>
      <c r="AW1489" s="141">
        <v>17983.565750000038</v>
      </c>
      <c r="AX1489" s="141">
        <v>15415.505000000037</v>
      </c>
      <c r="AY1489" s="141">
        <v>12847.444250000037</v>
      </c>
      <c r="AZ1489" s="141">
        <v>10279.383500000036</v>
      </c>
      <c r="BA1489" s="141">
        <v>7711.3227500000366</v>
      </c>
      <c r="BB1489" s="141">
        <v>5143.262000000037</v>
      </c>
      <c r="BC1489" s="141">
        <v>2575.2012500000374</v>
      </c>
      <c r="BD1489" s="141">
        <v>7.1405000000377186</v>
      </c>
      <c r="BE1489" s="141">
        <v>0</v>
      </c>
      <c r="BF1489" s="141">
        <v>0</v>
      </c>
      <c r="BG1489" s="141">
        <v>0</v>
      </c>
      <c r="BH1489" s="141">
        <v>0</v>
      </c>
      <c r="BI1489" s="141">
        <v>0</v>
      </c>
      <c r="BJ1489" s="141">
        <v>0</v>
      </c>
      <c r="BK1489" s="141">
        <v>0</v>
      </c>
      <c r="BL1489" s="141">
        <v>0</v>
      </c>
      <c r="BM1489" s="141">
        <v>0</v>
      </c>
      <c r="BN1489" s="141">
        <v>0</v>
      </c>
      <c r="BO1489" s="141">
        <v>0</v>
      </c>
      <c r="BP1489" s="141">
        <v>0</v>
      </c>
    </row>
    <row r="1490" spans="4:68">
      <c r="D1490" s="174" t="s">
        <v>6974</v>
      </c>
      <c r="E1490" s="175">
        <v>2133295.2400000002</v>
      </c>
      <c r="F1490" s="174" t="s">
        <v>3428</v>
      </c>
      <c r="G1490" s="174" t="s">
        <v>6975</v>
      </c>
      <c r="H1490" s="174" t="s">
        <v>177</v>
      </c>
      <c r="I1490" s="174" t="s">
        <v>3098</v>
      </c>
      <c r="J1490" s="174" t="s">
        <v>6973</v>
      </c>
      <c r="K1490" s="174"/>
      <c r="L1490" s="174" t="s">
        <v>6062</v>
      </c>
      <c r="M1490" s="174" t="s">
        <v>6118</v>
      </c>
      <c r="N1490" s="176">
        <v>960</v>
      </c>
      <c r="O1490" s="174" t="s">
        <v>3407</v>
      </c>
      <c r="P1490" s="177">
        <v>21732</v>
      </c>
      <c r="Q1490" s="176">
        <v>648</v>
      </c>
      <c r="R1490" s="175">
        <v>1439900.2</v>
      </c>
      <c r="S1490" s="175">
        <v>693395.04</v>
      </c>
      <c r="T1490" s="178">
        <v>0</v>
      </c>
      <c r="U1490" s="96">
        <v>2</v>
      </c>
      <c r="V1490" s="38" t="s">
        <v>112</v>
      </c>
      <c r="W1490" s="38"/>
      <c r="X1490" s="137">
        <v>26666.190500000004</v>
      </c>
      <c r="Y1490" s="138">
        <v>50952</v>
      </c>
      <c r="Z1490" s="179">
        <v>26</v>
      </c>
      <c r="AA1490" s="139">
        <v>2039</v>
      </c>
      <c r="AB1490" s="131"/>
      <c r="AC1490" s="38"/>
      <c r="AD1490" s="140">
        <v>693395.04</v>
      </c>
      <c r="AE1490" s="141">
        <v>666728.84950000001</v>
      </c>
      <c r="AF1490" s="141">
        <v>640062.65899999999</v>
      </c>
      <c r="AG1490" s="141">
        <v>613396.46849999996</v>
      </c>
      <c r="AH1490" s="141">
        <v>586730.27799999993</v>
      </c>
      <c r="AI1490" s="141">
        <v>560064.08749999991</v>
      </c>
      <c r="AJ1490" s="141">
        <v>533397.89699999988</v>
      </c>
      <c r="AK1490" s="141">
        <v>506731.70649999985</v>
      </c>
      <c r="AL1490" s="141">
        <v>480065.51599999983</v>
      </c>
      <c r="AM1490" s="141">
        <v>453399.3254999998</v>
      </c>
      <c r="AN1490" s="141">
        <v>426733.13499999978</v>
      </c>
      <c r="AO1490" s="141">
        <v>400066.94449999975</v>
      </c>
      <c r="AP1490" s="141">
        <v>373400.75399999972</v>
      </c>
      <c r="AQ1490" s="141">
        <v>346734.5634999997</v>
      </c>
      <c r="AR1490" s="141">
        <v>320068.37299999967</v>
      </c>
      <c r="AS1490" s="141">
        <v>293402.18249999965</v>
      </c>
      <c r="AT1490" s="141">
        <v>266735.99199999962</v>
      </c>
      <c r="AU1490" s="141">
        <v>240069.80149999962</v>
      </c>
      <c r="AV1490" s="141">
        <v>213403.61099999963</v>
      </c>
      <c r="AW1490" s="141">
        <v>186737.42049999963</v>
      </c>
      <c r="AX1490" s="141">
        <v>160071.22999999963</v>
      </c>
      <c r="AY1490" s="141">
        <v>133405.03949999964</v>
      </c>
      <c r="AZ1490" s="141">
        <v>106738.84899999964</v>
      </c>
      <c r="BA1490" s="141">
        <v>80072.658499999641</v>
      </c>
      <c r="BB1490" s="141">
        <v>53406.467999999637</v>
      </c>
      <c r="BC1490" s="141">
        <v>26740.277499999633</v>
      </c>
      <c r="BD1490" s="141">
        <v>74.086999999628461</v>
      </c>
      <c r="BE1490" s="141">
        <v>0</v>
      </c>
      <c r="BF1490" s="141">
        <v>0</v>
      </c>
      <c r="BG1490" s="141">
        <v>0</v>
      </c>
      <c r="BH1490" s="141">
        <v>0</v>
      </c>
      <c r="BI1490" s="141">
        <v>0</v>
      </c>
      <c r="BJ1490" s="141">
        <v>0</v>
      </c>
      <c r="BK1490" s="141">
        <v>0</v>
      </c>
      <c r="BL1490" s="141">
        <v>0</v>
      </c>
      <c r="BM1490" s="141">
        <v>0</v>
      </c>
      <c r="BN1490" s="141">
        <v>0</v>
      </c>
      <c r="BO1490" s="141">
        <v>0</v>
      </c>
      <c r="BP1490" s="141">
        <v>0</v>
      </c>
    </row>
    <row r="1491" spans="4:68">
      <c r="D1491" s="174" t="s">
        <v>6976</v>
      </c>
      <c r="E1491" s="175">
        <v>228649.19</v>
      </c>
      <c r="F1491" s="174" t="s">
        <v>3409</v>
      </c>
      <c r="G1491" s="174" t="s">
        <v>6977</v>
      </c>
      <c r="H1491" s="174" t="s">
        <v>177</v>
      </c>
      <c r="I1491" s="174" t="s">
        <v>3098</v>
      </c>
      <c r="J1491" s="174" t="s">
        <v>6978</v>
      </c>
      <c r="K1491" s="174"/>
      <c r="L1491" s="174" t="s">
        <v>6062</v>
      </c>
      <c r="M1491" s="174" t="s">
        <v>6140</v>
      </c>
      <c r="N1491" s="176">
        <v>960</v>
      </c>
      <c r="O1491" s="174" t="s">
        <v>3407</v>
      </c>
      <c r="P1491" s="177">
        <v>21732</v>
      </c>
      <c r="Q1491" s="176">
        <v>648</v>
      </c>
      <c r="R1491" s="175">
        <v>154330.20000000001</v>
      </c>
      <c r="S1491" s="175">
        <v>74318.990000000005</v>
      </c>
      <c r="T1491" s="178">
        <v>0</v>
      </c>
      <c r="U1491" s="96">
        <v>2</v>
      </c>
      <c r="V1491" s="38" t="s">
        <v>112</v>
      </c>
      <c r="W1491" s="38"/>
      <c r="X1491" s="137">
        <v>2858.1148750000002</v>
      </c>
      <c r="Y1491" s="138">
        <v>50952</v>
      </c>
      <c r="Z1491" s="179">
        <v>26</v>
      </c>
      <c r="AA1491" s="139">
        <v>2039</v>
      </c>
      <c r="AB1491" s="131"/>
      <c r="AC1491" s="38"/>
      <c r="AD1491" s="140">
        <v>74318.990000000005</v>
      </c>
      <c r="AE1491" s="141">
        <v>71460.875125000006</v>
      </c>
      <c r="AF1491" s="141">
        <v>68602.760250000007</v>
      </c>
      <c r="AG1491" s="141">
        <v>65744.645375000007</v>
      </c>
      <c r="AH1491" s="141">
        <v>62886.530500000008</v>
      </c>
      <c r="AI1491" s="141">
        <v>60028.415625000009</v>
      </c>
      <c r="AJ1491" s="141">
        <v>57170.300750000009</v>
      </c>
      <c r="AK1491" s="141">
        <v>54312.18587500001</v>
      </c>
      <c r="AL1491" s="141">
        <v>51454.071000000011</v>
      </c>
      <c r="AM1491" s="141">
        <v>48595.956125000012</v>
      </c>
      <c r="AN1491" s="141">
        <v>45737.841250000012</v>
      </c>
      <c r="AO1491" s="141">
        <v>42879.726375000013</v>
      </c>
      <c r="AP1491" s="141">
        <v>40021.611500000014</v>
      </c>
      <c r="AQ1491" s="141">
        <v>37163.496625000014</v>
      </c>
      <c r="AR1491" s="141">
        <v>34305.381750000015</v>
      </c>
      <c r="AS1491" s="141">
        <v>31447.266875000016</v>
      </c>
      <c r="AT1491" s="141">
        <v>28589.152000000016</v>
      </c>
      <c r="AU1491" s="141">
        <v>25731.037125000017</v>
      </c>
      <c r="AV1491" s="141">
        <v>22872.922250000018</v>
      </c>
      <c r="AW1491" s="141">
        <v>20014.807375000019</v>
      </c>
      <c r="AX1491" s="141">
        <v>17156.692500000019</v>
      </c>
      <c r="AY1491" s="141">
        <v>14298.57762500002</v>
      </c>
      <c r="AZ1491" s="141">
        <v>11440.462750000021</v>
      </c>
      <c r="BA1491" s="141">
        <v>8582.3478750000213</v>
      </c>
      <c r="BB1491" s="141">
        <v>5724.2330000000211</v>
      </c>
      <c r="BC1491" s="141">
        <v>2866.1181250000209</v>
      </c>
      <c r="BD1491" s="141">
        <v>8.003250000020671</v>
      </c>
      <c r="BE1491" s="141">
        <v>0</v>
      </c>
      <c r="BF1491" s="141">
        <v>0</v>
      </c>
      <c r="BG1491" s="141">
        <v>0</v>
      </c>
      <c r="BH1491" s="141">
        <v>0</v>
      </c>
      <c r="BI1491" s="141">
        <v>0</v>
      </c>
      <c r="BJ1491" s="141">
        <v>0</v>
      </c>
      <c r="BK1491" s="141">
        <v>0</v>
      </c>
      <c r="BL1491" s="141">
        <v>0</v>
      </c>
      <c r="BM1491" s="141">
        <v>0</v>
      </c>
      <c r="BN1491" s="141">
        <v>0</v>
      </c>
      <c r="BO1491" s="141">
        <v>0</v>
      </c>
      <c r="BP1491" s="141">
        <v>0</v>
      </c>
    </row>
    <row r="1492" spans="4:68">
      <c r="D1492" s="174" t="s">
        <v>6979</v>
      </c>
      <c r="E1492" s="175">
        <v>2374243.98</v>
      </c>
      <c r="F1492" s="174" t="s">
        <v>3428</v>
      </c>
      <c r="G1492" s="174" t="s">
        <v>6980</v>
      </c>
      <c r="H1492" s="174" t="s">
        <v>177</v>
      </c>
      <c r="I1492" s="174" t="s">
        <v>3098</v>
      </c>
      <c r="J1492" s="174" t="s">
        <v>6978</v>
      </c>
      <c r="K1492" s="174"/>
      <c r="L1492" s="174" t="s">
        <v>6062</v>
      </c>
      <c r="M1492" s="174" t="s">
        <v>6140</v>
      </c>
      <c r="N1492" s="176">
        <v>960</v>
      </c>
      <c r="O1492" s="174" t="s">
        <v>3407</v>
      </c>
      <c r="P1492" s="177">
        <v>21732</v>
      </c>
      <c r="Q1492" s="176">
        <v>648</v>
      </c>
      <c r="R1492" s="175">
        <v>1602532.11</v>
      </c>
      <c r="S1492" s="175">
        <v>771711.87</v>
      </c>
      <c r="T1492" s="178">
        <v>0</v>
      </c>
      <c r="U1492" s="96">
        <v>2</v>
      </c>
      <c r="V1492" s="38" t="s">
        <v>112</v>
      </c>
      <c r="W1492" s="38"/>
      <c r="X1492" s="137">
        <v>29678.049749999998</v>
      </c>
      <c r="Y1492" s="138">
        <v>50952</v>
      </c>
      <c r="Z1492" s="179">
        <v>26</v>
      </c>
      <c r="AA1492" s="139">
        <v>2039</v>
      </c>
      <c r="AB1492" s="131"/>
      <c r="AC1492" s="38"/>
      <c r="AD1492" s="140">
        <v>771711.87</v>
      </c>
      <c r="AE1492" s="141">
        <v>742033.82024999999</v>
      </c>
      <c r="AF1492" s="141">
        <v>712355.77049999998</v>
      </c>
      <c r="AG1492" s="141">
        <v>682677.72074999998</v>
      </c>
      <c r="AH1492" s="141">
        <v>652999.67099999997</v>
      </c>
      <c r="AI1492" s="141">
        <v>623321.62124999997</v>
      </c>
      <c r="AJ1492" s="141">
        <v>593643.57149999996</v>
      </c>
      <c r="AK1492" s="141">
        <v>563965.52174999996</v>
      </c>
      <c r="AL1492" s="141">
        <v>534287.47199999995</v>
      </c>
      <c r="AM1492" s="141">
        <v>504609.42224999995</v>
      </c>
      <c r="AN1492" s="141">
        <v>474931.37249999994</v>
      </c>
      <c r="AO1492" s="141">
        <v>445253.32274999993</v>
      </c>
      <c r="AP1492" s="141">
        <v>415575.27299999993</v>
      </c>
      <c r="AQ1492" s="141">
        <v>385897.22324999992</v>
      </c>
      <c r="AR1492" s="141">
        <v>356219.17349999992</v>
      </c>
      <c r="AS1492" s="141">
        <v>326541.12374999991</v>
      </c>
      <c r="AT1492" s="141">
        <v>296863.07399999991</v>
      </c>
      <c r="AU1492" s="141">
        <v>267185.0242499999</v>
      </c>
      <c r="AV1492" s="141">
        <v>237506.97449999989</v>
      </c>
      <c r="AW1492" s="141">
        <v>207828.92474999989</v>
      </c>
      <c r="AX1492" s="141">
        <v>178150.87499999988</v>
      </c>
      <c r="AY1492" s="141">
        <v>148472.82524999988</v>
      </c>
      <c r="AZ1492" s="141">
        <v>118794.77549999987</v>
      </c>
      <c r="BA1492" s="141">
        <v>89116.725749999867</v>
      </c>
      <c r="BB1492" s="141">
        <v>59438.675999999869</v>
      </c>
      <c r="BC1492" s="141">
        <v>29760.62624999987</v>
      </c>
      <c r="BD1492" s="141">
        <v>82.576499999871885</v>
      </c>
      <c r="BE1492" s="141">
        <v>0</v>
      </c>
      <c r="BF1492" s="141">
        <v>0</v>
      </c>
      <c r="BG1492" s="141">
        <v>0</v>
      </c>
      <c r="BH1492" s="141">
        <v>0</v>
      </c>
      <c r="BI1492" s="141">
        <v>0</v>
      </c>
      <c r="BJ1492" s="141">
        <v>0</v>
      </c>
      <c r="BK1492" s="141">
        <v>0</v>
      </c>
      <c r="BL1492" s="141">
        <v>0</v>
      </c>
      <c r="BM1492" s="141">
        <v>0</v>
      </c>
      <c r="BN1492" s="141">
        <v>0</v>
      </c>
      <c r="BO1492" s="141">
        <v>0</v>
      </c>
      <c r="BP1492" s="141">
        <v>0</v>
      </c>
    </row>
    <row r="1493" spans="4:68">
      <c r="D1493" s="174" t="s">
        <v>6981</v>
      </c>
      <c r="E1493" s="175">
        <v>66055.59</v>
      </c>
      <c r="F1493" s="174" t="s">
        <v>3409</v>
      </c>
      <c r="G1493" s="174" t="s">
        <v>6982</v>
      </c>
      <c r="H1493" s="174" t="s">
        <v>177</v>
      </c>
      <c r="I1493" s="174" t="s">
        <v>3098</v>
      </c>
      <c r="J1493" s="174" t="s">
        <v>6983</v>
      </c>
      <c r="K1493" s="174"/>
      <c r="L1493" s="174" t="s">
        <v>3509</v>
      </c>
      <c r="M1493" s="174" t="s">
        <v>6122</v>
      </c>
      <c r="N1493" s="176">
        <v>960</v>
      </c>
      <c r="O1493" s="174" t="s">
        <v>3407</v>
      </c>
      <c r="P1493" s="177">
        <v>19906</v>
      </c>
      <c r="Q1493" s="176">
        <v>708</v>
      </c>
      <c r="R1493" s="175">
        <v>48713.64</v>
      </c>
      <c r="S1493" s="175">
        <v>17341.95</v>
      </c>
      <c r="T1493" s="178">
        <v>0</v>
      </c>
      <c r="U1493" s="96">
        <v>2</v>
      </c>
      <c r="V1493" s="38" t="s">
        <v>112</v>
      </c>
      <c r="W1493" s="38"/>
      <c r="X1493" s="137">
        <v>825.69487500000002</v>
      </c>
      <c r="Y1493" s="138">
        <v>49126</v>
      </c>
      <c r="Z1493" s="179">
        <v>21</v>
      </c>
      <c r="AA1493" s="139">
        <v>2034</v>
      </c>
      <c r="AB1493" s="131"/>
      <c r="AC1493" s="38"/>
      <c r="AD1493" s="140">
        <v>17341.95</v>
      </c>
      <c r="AE1493" s="141">
        <v>16516.255125</v>
      </c>
      <c r="AF1493" s="141">
        <v>15690.56025</v>
      </c>
      <c r="AG1493" s="141">
        <v>14864.865375000001</v>
      </c>
      <c r="AH1493" s="141">
        <v>14039.170500000002</v>
      </c>
      <c r="AI1493" s="141">
        <v>13213.475625000003</v>
      </c>
      <c r="AJ1493" s="141">
        <v>12387.780750000004</v>
      </c>
      <c r="AK1493" s="141">
        <v>11562.085875000004</v>
      </c>
      <c r="AL1493" s="141">
        <v>10736.391000000005</v>
      </c>
      <c r="AM1493" s="141">
        <v>9910.6961250000058</v>
      </c>
      <c r="AN1493" s="141">
        <v>9085.0012500000066</v>
      </c>
      <c r="AO1493" s="141">
        <v>8259.3063750000074</v>
      </c>
      <c r="AP1493" s="141">
        <v>7433.6115000000073</v>
      </c>
      <c r="AQ1493" s="141">
        <v>6607.9166250000071</v>
      </c>
      <c r="AR1493" s="141">
        <v>5782.221750000007</v>
      </c>
      <c r="AS1493" s="141">
        <v>4956.5268750000068</v>
      </c>
      <c r="AT1493" s="141">
        <v>4130.8320000000067</v>
      </c>
      <c r="AU1493" s="141">
        <v>3305.1371250000066</v>
      </c>
      <c r="AV1493" s="141">
        <v>2479.4422500000064</v>
      </c>
      <c r="AW1493" s="141">
        <v>1653.7473750000063</v>
      </c>
      <c r="AX1493" s="141">
        <v>828.05250000000626</v>
      </c>
      <c r="AY1493" s="141">
        <v>2.3576250000062373</v>
      </c>
      <c r="AZ1493" s="141">
        <v>0</v>
      </c>
      <c r="BA1493" s="141">
        <v>0</v>
      </c>
      <c r="BB1493" s="141">
        <v>0</v>
      </c>
      <c r="BC1493" s="141">
        <v>0</v>
      </c>
      <c r="BD1493" s="141">
        <v>0</v>
      </c>
      <c r="BE1493" s="141">
        <v>0</v>
      </c>
      <c r="BF1493" s="141">
        <v>0</v>
      </c>
      <c r="BG1493" s="141">
        <v>0</v>
      </c>
      <c r="BH1493" s="141">
        <v>0</v>
      </c>
      <c r="BI1493" s="141">
        <v>0</v>
      </c>
      <c r="BJ1493" s="141">
        <v>0</v>
      </c>
      <c r="BK1493" s="141">
        <v>0</v>
      </c>
      <c r="BL1493" s="141">
        <v>0</v>
      </c>
      <c r="BM1493" s="141">
        <v>0</v>
      </c>
      <c r="BN1493" s="141">
        <v>0</v>
      </c>
      <c r="BO1493" s="141">
        <v>0</v>
      </c>
      <c r="BP1493" s="141">
        <v>0</v>
      </c>
    </row>
    <row r="1494" spans="4:68">
      <c r="D1494" s="174" t="s">
        <v>6984</v>
      </c>
      <c r="E1494" s="175">
        <v>28601.07</v>
      </c>
      <c r="F1494" s="174" t="s">
        <v>3409</v>
      </c>
      <c r="G1494" s="174" t="s">
        <v>6985</v>
      </c>
      <c r="H1494" s="174" t="s">
        <v>177</v>
      </c>
      <c r="I1494" s="174" t="s">
        <v>3098</v>
      </c>
      <c r="J1494" s="174" t="s">
        <v>6986</v>
      </c>
      <c r="K1494" s="174"/>
      <c r="L1494" s="174" t="s">
        <v>3509</v>
      </c>
      <c r="M1494" s="174" t="s">
        <v>6157</v>
      </c>
      <c r="N1494" s="176">
        <v>960</v>
      </c>
      <c r="O1494" s="174" t="s">
        <v>3407</v>
      </c>
      <c r="P1494" s="177">
        <v>19906</v>
      </c>
      <c r="Q1494" s="176">
        <v>708</v>
      </c>
      <c r="R1494" s="175">
        <v>21092.25</v>
      </c>
      <c r="S1494" s="175">
        <v>7508.82</v>
      </c>
      <c r="T1494" s="178">
        <v>0</v>
      </c>
      <c r="U1494" s="96">
        <v>2</v>
      </c>
      <c r="V1494" s="38" t="s">
        <v>112</v>
      </c>
      <c r="W1494" s="38"/>
      <c r="X1494" s="137">
        <v>357.513375</v>
      </c>
      <c r="Y1494" s="138">
        <v>49126</v>
      </c>
      <c r="Z1494" s="179">
        <v>21</v>
      </c>
      <c r="AA1494" s="139">
        <v>2034</v>
      </c>
      <c r="AB1494" s="131"/>
      <c r="AC1494" s="38"/>
      <c r="AD1494" s="140">
        <v>7508.82</v>
      </c>
      <c r="AE1494" s="141">
        <v>7151.3066249999993</v>
      </c>
      <c r="AF1494" s="141">
        <v>6793.7932499999988</v>
      </c>
      <c r="AG1494" s="141">
        <v>6436.2798749999984</v>
      </c>
      <c r="AH1494" s="141">
        <v>6078.7664999999979</v>
      </c>
      <c r="AI1494" s="141">
        <v>5721.2531249999975</v>
      </c>
      <c r="AJ1494" s="141">
        <v>5363.739749999997</v>
      </c>
      <c r="AK1494" s="141">
        <v>5006.2263749999966</v>
      </c>
      <c r="AL1494" s="141">
        <v>4648.7129999999961</v>
      </c>
      <c r="AM1494" s="141">
        <v>4291.1996249999956</v>
      </c>
      <c r="AN1494" s="141">
        <v>3933.6862499999957</v>
      </c>
      <c r="AO1494" s="141">
        <v>3576.1728749999957</v>
      </c>
      <c r="AP1494" s="141">
        <v>3218.6594999999957</v>
      </c>
      <c r="AQ1494" s="141">
        <v>2861.1461249999957</v>
      </c>
      <c r="AR1494" s="141">
        <v>2503.6327499999957</v>
      </c>
      <c r="AS1494" s="141">
        <v>2146.1193749999957</v>
      </c>
      <c r="AT1494" s="141">
        <v>1788.6059999999957</v>
      </c>
      <c r="AU1494" s="141">
        <v>1431.0926249999957</v>
      </c>
      <c r="AV1494" s="141">
        <v>1073.5792499999957</v>
      </c>
      <c r="AW1494" s="141">
        <v>716.06587499999569</v>
      </c>
      <c r="AX1494" s="141">
        <v>358.55249999999569</v>
      </c>
      <c r="AY1494" s="141">
        <v>1.0391249999956926</v>
      </c>
      <c r="AZ1494" s="141">
        <v>0</v>
      </c>
      <c r="BA1494" s="141">
        <v>0</v>
      </c>
      <c r="BB1494" s="141">
        <v>0</v>
      </c>
      <c r="BC1494" s="141">
        <v>0</v>
      </c>
      <c r="BD1494" s="141">
        <v>0</v>
      </c>
      <c r="BE1494" s="141">
        <v>0</v>
      </c>
      <c r="BF1494" s="141">
        <v>0</v>
      </c>
      <c r="BG1494" s="141">
        <v>0</v>
      </c>
      <c r="BH1494" s="141">
        <v>0</v>
      </c>
      <c r="BI1494" s="141">
        <v>0</v>
      </c>
      <c r="BJ1494" s="141">
        <v>0</v>
      </c>
      <c r="BK1494" s="141">
        <v>0</v>
      </c>
      <c r="BL1494" s="141">
        <v>0</v>
      </c>
      <c r="BM1494" s="141">
        <v>0</v>
      </c>
      <c r="BN1494" s="141">
        <v>0</v>
      </c>
      <c r="BO1494" s="141">
        <v>0</v>
      </c>
      <c r="BP1494" s="141">
        <v>0</v>
      </c>
    </row>
    <row r="1495" spans="4:68">
      <c r="D1495" s="174" t="s">
        <v>6987</v>
      </c>
      <c r="E1495" s="175">
        <v>26345.31</v>
      </c>
      <c r="F1495" s="174" t="s">
        <v>3409</v>
      </c>
      <c r="G1495" s="174" t="s">
        <v>6988</v>
      </c>
      <c r="H1495" s="174" t="s">
        <v>177</v>
      </c>
      <c r="I1495" s="174" t="s">
        <v>3098</v>
      </c>
      <c r="J1495" s="174" t="s">
        <v>6989</v>
      </c>
      <c r="K1495" s="174"/>
      <c r="L1495" s="174" t="s">
        <v>3509</v>
      </c>
      <c r="M1495" s="174" t="s">
        <v>6122</v>
      </c>
      <c r="N1495" s="176">
        <v>960</v>
      </c>
      <c r="O1495" s="174" t="s">
        <v>3407</v>
      </c>
      <c r="P1495" s="177">
        <v>19906</v>
      </c>
      <c r="Q1495" s="176">
        <v>708</v>
      </c>
      <c r="R1495" s="175">
        <v>19428.66</v>
      </c>
      <c r="S1495" s="175">
        <v>6916.65</v>
      </c>
      <c r="T1495" s="178">
        <v>0</v>
      </c>
      <c r="U1495" s="96">
        <v>2</v>
      </c>
      <c r="V1495" s="38" t="s">
        <v>112</v>
      </c>
      <c r="W1495" s="38"/>
      <c r="X1495" s="137">
        <v>329.31637499999999</v>
      </c>
      <c r="Y1495" s="138">
        <v>49126</v>
      </c>
      <c r="Z1495" s="179">
        <v>21</v>
      </c>
      <c r="AA1495" s="139">
        <v>2034</v>
      </c>
      <c r="AB1495" s="131"/>
      <c r="AC1495" s="38"/>
      <c r="AD1495" s="140">
        <v>6916.65</v>
      </c>
      <c r="AE1495" s="141">
        <v>6587.3336249999993</v>
      </c>
      <c r="AF1495" s="141">
        <v>6258.017249999999</v>
      </c>
      <c r="AG1495" s="141">
        <v>5928.7008749999986</v>
      </c>
      <c r="AH1495" s="141">
        <v>5599.3844999999983</v>
      </c>
      <c r="AI1495" s="141">
        <v>5270.068124999998</v>
      </c>
      <c r="AJ1495" s="141">
        <v>4940.7517499999976</v>
      </c>
      <c r="AK1495" s="141">
        <v>4611.4353749999973</v>
      </c>
      <c r="AL1495" s="141">
        <v>4282.118999999997</v>
      </c>
      <c r="AM1495" s="141">
        <v>3952.8026249999971</v>
      </c>
      <c r="AN1495" s="141">
        <v>3623.4862499999972</v>
      </c>
      <c r="AO1495" s="141">
        <v>3294.1698749999973</v>
      </c>
      <c r="AP1495" s="141">
        <v>2964.8534999999974</v>
      </c>
      <c r="AQ1495" s="141">
        <v>2635.5371249999976</v>
      </c>
      <c r="AR1495" s="141">
        <v>2306.2207499999977</v>
      </c>
      <c r="AS1495" s="141">
        <v>1976.9043749999978</v>
      </c>
      <c r="AT1495" s="141">
        <v>1647.5879999999979</v>
      </c>
      <c r="AU1495" s="141">
        <v>1318.271624999998</v>
      </c>
      <c r="AV1495" s="141">
        <v>988.95524999999805</v>
      </c>
      <c r="AW1495" s="141">
        <v>659.63887499999805</v>
      </c>
      <c r="AX1495" s="141">
        <v>330.32249999999806</v>
      </c>
      <c r="AY1495" s="141">
        <v>1.0061249999980646</v>
      </c>
      <c r="AZ1495" s="141">
        <v>0</v>
      </c>
      <c r="BA1495" s="141">
        <v>0</v>
      </c>
      <c r="BB1495" s="141">
        <v>0</v>
      </c>
      <c r="BC1495" s="141">
        <v>0</v>
      </c>
      <c r="BD1495" s="141">
        <v>0</v>
      </c>
      <c r="BE1495" s="141">
        <v>0</v>
      </c>
      <c r="BF1495" s="141">
        <v>0</v>
      </c>
      <c r="BG1495" s="141">
        <v>0</v>
      </c>
      <c r="BH1495" s="141">
        <v>0</v>
      </c>
      <c r="BI1495" s="141">
        <v>0</v>
      </c>
      <c r="BJ1495" s="141">
        <v>0</v>
      </c>
      <c r="BK1495" s="141">
        <v>0</v>
      </c>
      <c r="BL1495" s="141">
        <v>0</v>
      </c>
      <c r="BM1495" s="141">
        <v>0</v>
      </c>
      <c r="BN1495" s="141">
        <v>0</v>
      </c>
      <c r="BO1495" s="141">
        <v>0</v>
      </c>
      <c r="BP1495" s="141">
        <v>0</v>
      </c>
    </row>
    <row r="1496" spans="4:68">
      <c r="D1496" s="174" t="s">
        <v>6990</v>
      </c>
      <c r="E1496" s="175">
        <v>49422.31</v>
      </c>
      <c r="F1496" s="174" t="s">
        <v>3409</v>
      </c>
      <c r="G1496" s="174" t="s">
        <v>6991</v>
      </c>
      <c r="H1496" s="174" t="s">
        <v>177</v>
      </c>
      <c r="I1496" s="174" t="s">
        <v>3098</v>
      </c>
      <c r="J1496" s="174" t="s">
        <v>6992</v>
      </c>
      <c r="K1496" s="174"/>
      <c r="L1496" s="174" t="s">
        <v>3509</v>
      </c>
      <c r="M1496" s="174" t="s">
        <v>6122</v>
      </c>
      <c r="N1496" s="176">
        <v>960</v>
      </c>
      <c r="O1496" s="174" t="s">
        <v>3407</v>
      </c>
      <c r="P1496" s="177">
        <v>19906</v>
      </c>
      <c r="Q1496" s="176">
        <v>708</v>
      </c>
      <c r="R1496" s="175">
        <v>36447.11</v>
      </c>
      <c r="S1496" s="175">
        <v>12975.2</v>
      </c>
      <c r="T1496" s="178">
        <v>0</v>
      </c>
      <c r="U1496" s="96">
        <v>2</v>
      </c>
      <c r="V1496" s="38" t="s">
        <v>112</v>
      </c>
      <c r="W1496" s="38"/>
      <c r="X1496" s="137">
        <v>617.77887499999997</v>
      </c>
      <c r="Y1496" s="138">
        <v>49126</v>
      </c>
      <c r="Z1496" s="179">
        <v>21</v>
      </c>
      <c r="AA1496" s="139">
        <v>2034</v>
      </c>
      <c r="AB1496" s="131"/>
      <c r="AC1496" s="38"/>
      <c r="AD1496" s="140">
        <v>12975.2</v>
      </c>
      <c r="AE1496" s="141">
        <v>12357.421125000001</v>
      </c>
      <c r="AF1496" s="141">
        <v>11739.642250000001</v>
      </c>
      <c r="AG1496" s="141">
        <v>11121.863375000001</v>
      </c>
      <c r="AH1496" s="141">
        <v>10504.084500000001</v>
      </c>
      <c r="AI1496" s="141">
        <v>9886.3056250000009</v>
      </c>
      <c r="AJ1496" s="141">
        <v>9268.5267500000009</v>
      </c>
      <c r="AK1496" s="141">
        <v>8650.7478750000009</v>
      </c>
      <c r="AL1496" s="141">
        <v>8032.969000000001</v>
      </c>
      <c r="AM1496" s="141">
        <v>7415.190125000001</v>
      </c>
      <c r="AN1496" s="141">
        <v>6797.411250000001</v>
      </c>
      <c r="AO1496" s="141">
        <v>6179.632375000001</v>
      </c>
      <c r="AP1496" s="141">
        <v>5561.8535000000011</v>
      </c>
      <c r="AQ1496" s="141">
        <v>4944.0746250000011</v>
      </c>
      <c r="AR1496" s="141">
        <v>4326.2957500000011</v>
      </c>
      <c r="AS1496" s="141">
        <v>3708.5168750000012</v>
      </c>
      <c r="AT1496" s="141">
        <v>3090.7380000000012</v>
      </c>
      <c r="AU1496" s="141">
        <v>2472.9591250000012</v>
      </c>
      <c r="AV1496" s="141">
        <v>1855.1802500000013</v>
      </c>
      <c r="AW1496" s="141">
        <v>1237.4013750000013</v>
      </c>
      <c r="AX1496" s="141">
        <v>619.62250000000131</v>
      </c>
      <c r="AY1496" s="141">
        <v>1.8436250000013388</v>
      </c>
      <c r="AZ1496" s="141">
        <v>0</v>
      </c>
      <c r="BA1496" s="141">
        <v>0</v>
      </c>
      <c r="BB1496" s="141">
        <v>0</v>
      </c>
      <c r="BC1496" s="141">
        <v>0</v>
      </c>
      <c r="BD1496" s="141">
        <v>0</v>
      </c>
      <c r="BE1496" s="141">
        <v>0</v>
      </c>
      <c r="BF1496" s="141">
        <v>0</v>
      </c>
      <c r="BG1496" s="141">
        <v>0</v>
      </c>
      <c r="BH1496" s="141">
        <v>0</v>
      </c>
      <c r="BI1496" s="141">
        <v>0</v>
      </c>
      <c r="BJ1496" s="141">
        <v>0</v>
      </c>
      <c r="BK1496" s="141">
        <v>0</v>
      </c>
      <c r="BL1496" s="141">
        <v>0</v>
      </c>
      <c r="BM1496" s="141">
        <v>0</v>
      </c>
      <c r="BN1496" s="141">
        <v>0</v>
      </c>
      <c r="BO1496" s="141">
        <v>0</v>
      </c>
      <c r="BP1496" s="141">
        <v>0</v>
      </c>
    </row>
    <row r="1497" spans="4:68">
      <c r="D1497" s="174" t="s">
        <v>6993</v>
      </c>
      <c r="E1497" s="175">
        <v>14661.35</v>
      </c>
      <c r="F1497" s="174" t="s">
        <v>3409</v>
      </c>
      <c r="G1497" s="174" t="s">
        <v>6994</v>
      </c>
      <c r="H1497" s="174" t="s">
        <v>177</v>
      </c>
      <c r="I1497" s="174" t="s">
        <v>3098</v>
      </c>
      <c r="J1497" s="174" t="s">
        <v>6995</v>
      </c>
      <c r="K1497" s="174"/>
      <c r="L1497" s="174" t="s">
        <v>3509</v>
      </c>
      <c r="M1497" s="174" t="s">
        <v>6122</v>
      </c>
      <c r="N1497" s="176">
        <v>960</v>
      </c>
      <c r="O1497" s="174" t="s">
        <v>3407</v>
      </c>
      <c r="P1497" s="177">
        <v>20271</v>
      </c>
      <c r="Q1497" s="176">
        <v>696</v>
      </c>
      <c r="R1497" s="175">
        <v>10628.87</v>
      </c>
      <c r="S1497" s="175">
        <v>4032.48</v>
      </c>
      <c r="T1497" s="178">
        <v>0</v>
      </c>
      <c r="U1497" s="96">
        <v>2</v>
      </c>
      <c r="V1497" s="38" t="s">
        <v>112</v>
      </c>
      <c r="W1497" s="38"/>
      <c r="X1497" s="137">
        <v>183.26687500000003</v>
      </c>
      <c r="Y1497" s="138">
        <v>49491</v>
      </c>
      <c r="Z1497" s="179">
        <v>22</v>
      </c>
      <c r="AA1497" s="139">
        <v>2035</v>
      </c>
      <c r="AB1497" s="131"/>
      <c r="AC1497" s="38"/>
      <c r="AD1497" s="140">
        <v>4032.48</v>
      </c>
      <c r="AE1497" s="141">
        <v>3849.2131250000002</v>
      </c>
      <c r="AF1497" s="141">
        <v>3665.94625</v>
      </c>
      <c r="AG1497" s="141">
        <v>3482.6793749999997</v>
      </c>
      <c r="AH1497" s="141">
        <v>3299.4124999999995</v>
      </c>
      <c r="AI1497" s="141">
        <v>3116.1456249999992</v>
      </c>
      <c r="AJ1497" s="141">
        <v>2932.8787499999989</v>
      </c>
      <c r="AK1497" s="141">
        <v>2749.6118749999987</v>
      </c>
      <c r="AL1497" s="141">
        <v>2566.3449999999984</v>
      </c>
      <c r="AM1497" s="141">
        <v>2383.0781249999982</v>
      </c>
      <c r="AN1497" s="141">
        <v>2199.8112499999979</v>
      </c>
      <c r="AO1497" s="141">
        <v>2016.5443749999979</v>
      </c>
      <c r="AP1497" s="141">
        <v>1833.2774999999979</v>
      </c>
      <c r="AQ1497" s="141">
        <v>1650.0106249999978</v>
      </c>
      <c r="AR1497" s="141">
        <v>1466.7437499999978</v>
      </c>
      <c r="AS1497" s="141">
        <v>1283.4768749999978</v>
      </c>
      <c r="AT1497" s="141">
        <v>1100.2099999999978</v>
      </c>
      <c r="AU1497" s="141">
        <v>916.94312499999774</v>
      </c>
      <c r="AV1497" s="141">
        <v>733.67624999999771</v>
      </c>
      <c r="AW1497" s="141">
        <v>550.40937499999768</v>
      </c>
      <c r="AX1497" s="141">
        <v>367.14249999999765</v>
      </c>
      <c r="AY1497" s="141">
        <v>183.87562499999763</v>
      </c>
      <c r="AZ1497" s="141">
        <v>0.60874999999759893</v>
      </c>
      <c r="BA1497" s="141">
        <v>0</v>
      </c>
      <c r="BB1497" s="141">
        <v>0</v>
      </c>
      <c r="BC1497" s="141">
        <v>0</v>
      </c>
      <c r="BD1497" s="141">
        <v>0</v>
      </c>
      <c r="BE1497" s="141">
        <v>0</v>
      </c>
      <c r="BF1497" s="141">
        <v>0</v>
      </c>
      <c r="BG1497" s="141">
        <v>0</v>
      </c>
      <c r="BH1497" s="141">
        <v>0</v>
      </c>
      <c r="BI1497" s="141">
        <v>0</v>
      </c>
      <c r="BJ1497" s="141">
        <v>0</v>
      </c>
      <c r="BK1497" s="141">
        <v>0</v>
      </c>
      <c r="BL1497" s="141">
        <v>0</v>
      </c>
      <c r="BM1497" s="141">
        <v>0</v>
      </c>
      <c r="BN1497" s="141">
        <v>0</v>
      </c>
      <c r="BO1497" s="141">
        <v>0</v>
      </c>
      <c r="BP1497" s="141">
        <v>0</v>
      </c>
    </row>
    <row r="1498" spans="4:68">
      <c r="D1498" s="174" t="s">
        <v>6996</v>
      </c>
      <c r="E1498" s="175">
        <v>43143.21</v>
      </c>
      <c r="F1498" s="174" t="s">
        <v>3409</v>
      </c>
      <c r="G1498" s="174" t="s">
        <v>6997</v>
      </c>
      <c r="H1498" s="174" t="s">
        <v>177</v>
      </c>
      <c r="I1498" s="174" t="s">
        <v>3098</v>
      </c>
      <c r="J1498" s="174" t="s">
        <v>6998</v>
      </c>
      <c r="K1498" s="174"/>
      <c r="L1498" s="174" t="s">
        <v>3509</v>
      </c>
      <c r="M1498" s="174" t="s">
        <v>6122</v>
      </c>
      <c r="N1498" s="176">
        <v>960</v>
      </c>
      <c r="O1498" s="174" t="s">
        <v>3407</v>
      </c>
      <c r="P1498" s="177">
        <v>20271</v>
      </c>
      <c r="Q1498" s="176">
        <v>696</v>
      </c>
      <c r="R1498" s="175">
        <v>31277.33</v>
      </c>
      <c r="S1498" s="175">
        <v>11865.88</v>
      </c>
      <c r="T1498" s="178">
        <v>0</v>
      </c>
      <c r="U1498" s="96">
        <v>2</v>
      </c>
      <c r="V1498" s="38" t="s">
        <v>112</v>
      </c>
      <c r="W1498" s="38"/>
      <c r="X1498" s="137">
        <v>539.29012499999999</v>
      </c>
      <c r="Y1498" s="138">
        <v>49491</v>
      </c>
      <c r="Z1498" s="179">
        <v>22</v>
      </c>
      <c r="AA1498" s="139">
        <v>2035</v>
      </c>
      <c r="AB1498" s="131"/>
      <c r="AC1498" s="38"/>
      <c r="AD1498" s="140">
        <v>11865.88</v>
      </c>
      <c r="AE1498" s="141">
        <v>11326.589875</v>
      </c>
      <c r="AF1498" s="141">
        <v>10787.29975</v>
      </c>
      <c r="AG1498" s="141">
        <v>10248.009625000001</v>
      </c>
      <c r="AH1498" s="141">
        <v>9708.7195000000011</v>
      </c>
      <c r="AI1498" s="141">
        <v>9169.4293750000015</v>
      </c>
      <c r="AJ1498" s="141">
        <v>8630.139250000002</v>
      </c>
      <c r="AK1498" s="141">
        <v>8090.8491250000025</v>
      </c>
      <c r="AL1498" s="141">
        <v>7551.5590000000029</v>
      </c>
      <c r="AM1498" s="141">
        <v>7012.2688750000034</v>
      </c>
      <c r="AN1498" s="141">
        <v>6472.9787500000039</v>
      </c>
      <c r="AO1498" s="141">
        <v>5933.6886250000043</v>
      </c>
      <c r="AP1498" s="141">
        <v>5394.3985000000048</v>
      </c>
      <c r="AQ1498" s="141">
        <v>4855.1083750000053</v>
      </c>
      <c r="AR1498" s="141">
        <v>4315.8182500000057</v>
      </c>
      <c r="AS1498" s="141">
        <v>3776.5281250000057</v>
      </c>
      <c r="AT1498" s="141">
        <v>3237.2380000000057</v>
      </c>
      <c r="AU1498" s="141">
        <v>2697.9478750000058</v>
      </c>
      <c r="AV1498" s="141">
        <v>2158.6577500000058</v>
      </c>
      <c r="AW1498" s="141">
        <v>1619.3676250000058</v>
      </c>
      <c r="AX1498" s="141">
        <v>1080.0775000000058</v>
      </c>
      <c r="AY1498" s="141">
        <v>540.7873750000058</v>
      </c>
      <c r="AZ1498" s="141">
        <v>1.4972500000058062</v>
      </c>
      <c r="BA1498" s="141">
        <v>0</v>
      </c>
      <c r="BB1498" s="141">
        <v>0</v>
      </c>
      <c r="BC1498" s="141">
        <v>0</v>
      </c>
      <c r="BD1498" s="141">
        <v>0</v>
      </c>
      <c r="BE1498" s="141">
        <v>0</v>
      </c>
      <c r="BF1498" s="141">
        <v>0</v>
      </c>
      <c r="BG1498" s="141">
        <v>0</v>
      </c>
      <c r="BH1498" s="141">
        <v>0</v>
      </c>
      <c r="BI1498" s="141">
        <v>0</v>
      </c>
      <c r="BJ1498" s="141">
        <v>0</v>
      </c>
      <c r="BK1498" s="141">
        <v>0</v>
      </c>
      <c r="BL1498" s="141">
        <v>0</v>
      </c>
      <c r="BM1498" s="141">
        <v>0</v>
      </c>
      <c r="BN1498" s="141">
        <v>0</v>
      </c>
      <c r="BO1498" s="141">
        <v>0</v>
      </c>
      <c r="BP1498" s="141">
        <v>0</v>
      </c>
    </row>
    <row r="1499" spans="4:68">
      <c r="D1499" s="174" t="s">
        <v>6999</v>
      </c>
      <c r="E1499" s="175">
        <v>16964.400000000001</v>
      </c>
      <c r="F1499" s="174" t="s">
        <v>3409</v>
      </c>
      <c r="G1499" s="174" t="s">
        <v>7000</v>
      </c>
      <c r="H1499" s="174" t="s">
        <v>177</v>
      </c>
      <c r="I1499" s="174" t="s">
        <v>3098</v>
      </c>
      <c r="J1499" s="174" t="s">
        <v>7001</v>
      </c>
      <c r="K1499" s="174"/>
      <c r="L1499" s="174" t="s">
        <v>3509</v>
      </c>
      <c r="M1499" s="174" t="s">
        <v>6118</v>
      </c>
      <c r="N1499" s="176">
        <v>960</v>
      </c>
      <c r="O1499" s="174" t="s">
        <v>3407</v>
      </c>
      <c r="P1499" s="177">
        <v>21367</v>
      </c>
      <c r="Q1499" s="176">
        <v>660</v>
      </c>
      <c r="R1499" s="175">
        <v>11662.36</v>
      </c>
      <c r="S1499" s="175">
        <v>5302.04</v>
      </c>
      <c r="T1499" s="178">
        <v>0</v>
      </c>
      <c r="U1499" s="96">
        <v>2</v>
      </c>
      <c r="V1499" s="38" t="s">
        <v>112</v>
      </c>
      <c r="W1499" s="38"/>
      <c r="X1499" s="137">
        <v>212.05500000000001</v>
      </c>
      <c r="Y1499" s="138">
        <v>50587</v>
      </c>
      <c r="Z1499" s="179">
        <v>25</v>
      </c>
      <c r="AA1499" s="139">
        <v>2038</v>
      </c>
      <c r="AB1499" s="131"/>
      <c r="AC1499" s="38"/>
      <c r="AD1499" s="140">
        <v>5302.04</v>
      </c>
      <c r="AE1499" s="141">
        <v>5089.9849999999997</v>
      </c>
      <c r="AF1499" s="141">
        <v>4877.9299999999994</v>
      </c>
      <c r="AG1499" s="141">
        <v>4665.8749999999991</v>
      </c>
      <c r="AH1499" s="141">
        <v>4453.8199999999988</v>
      </c>
      <c r="AI1499" s="141">
        <v>4241.7649999999985</v>
      </c>
      <c r="AJ1499" s="141">
        <v>4029.7099999999987</v>
      </c>
      <c r="AK1499" s="141">
        <v>3817.6549999999988</v>
      </c>
      <c r="AL1499" s="141">
        <v>3605.599999999999</v>
      </c>
      <c r="AM1499" s="141">
        <v>3393.5449999999992</v>
      </c>
      <c r="AN1499" s="141">
        <v>3181.4899999999993</v>
      </c>
      <c r="AO1499" s="141">
        <v>2969.4349999999995</v>
      </c>
      <c r="AP1499" s="141">
        <v>2757.3799999999997</v>
      </c>
      <c r="AQ1499" s="141">
        <v>2545.3249999999998</v>
      </c>
      <c r="AR1499" s="141">
        <v>2333.27</v>
      </c>
      <c r="AS1499" s="141">
        <v>2121.2150000000001</v>
      </c>
      <c r="AT1499" s="141">
        <v>1909.16</v>
      </c>
      <c r="AU1499" s="141">
        <v>1697.105</v>
      </c>
      <c r="AV1499" s="141">
        <v>1485.05</v>
      </c>
      <c r="AW1499" s="141">
        <v>1272.9949999999999</v>
      </c>
      <c r="AX1499" s="141">
        <v>1060.9399999999998</v>
      </c>
      <c r="AY1499" s="141">
        <v>848.88499999999976</v>
      </c>
      <c r="AZ1499" s="141">
        <v>636.8299999999997</v>
      </c>
      <c r="BA1499" s="141">
        <v>424.77499999999969</v>
      </c>
      <c r="BB1499" s="141">
        <v>212.71999999999969</v>
      </c>
      <c r="BC1499" s="141">
        <v>0.6649999999996794</v>
      </c>
      <c r="BD1499" s="141">
        <v>0</v>
      </c>
      <c r="BE1499" s="141">
        <v>0</v>
      </c>
      <c r="BF1499" s="141">
        <v>0</v>
      </c>
      <c r="BG1499" s="141">
        <v>0</v>
      </c>
      <c r="BH1499" s="141">
        <v>0</v>
      </c>
      <c r="BI1499" s="141">
        <v>0</v>
      </c>
      <c r="BJ1499" s="141">
        <v>0</v>
      </c>
      <c r="BK1499" s="141">
        <v>0</v>
      </c>
      <c r="BL1499" s="141">
        <v>0</v>
      </c>
      <c r="BM1499" s="141">
        <v>0</v>
      </c>
      <c r="BN1499" s="141">
        <v>0</v>
      </c>
      <c r="BO1499" s="141">
        <v>0</v>
      </c>
      <c r="BP1499" s="141">
        <v>0</v>
      </c>
    </row>
    <row r="1500" spans="4:68">
      <c r="D1500" s="174" t="s">
        <v>7002</v>
      </c>
      <c r="E1500" s="175">
        <v>909389.48</v>
      </c>
      <c r="F1500" s="174" t="s">
        <v>3409</v>
      </c>
      <c r="G1500" s="174" t="s">
        <v>7003</v>
      </c>
      <c r="H1500" s="174" t="s">
        <v>177</v>
      </c>
      <c r="I1500" s="174" t="s">
        <v>3098</v>
      </c>
      <c r="J1500" s="174" t="s">
        <v>7004</v>
      </c>
      <c r="K1500" s="174"/>
      <c r="L1500" s="174" t="s">
        <v>6062</v>
      </c>
      <c r="M1500" s="174" t="s">
        <v>6176</v>
      </c>
      <c r="N1500" s="176">
        <v>960</v>
      </c>
      <c r="O1500" s="174" t="s">
        <v>3407</v>
      </c>
      <c r="P1500" s="177">
        <v>23559</v>
      </c>
      <c r="Q1500" s="176">
        <v>588</v>
      </c>
      <c r="R1500" s="175">
        <v>556969.36</v>
      </c>
      <c r="S1500" s="175">
        <v>352420.12</v>
      </c>
      <c r="T1500" s="178">
        <v>0</v>
      </c>
      <c r="U1500" s="96">
        <v>2</v>
      </c>
      <c r="V1500" s="38" t="s">
        <v>112</v>
      </c>
      <c r="W1500" s="38"/>
      <c r="X1500" s="137">
        <v>11367.3685</v>
      </c>
      <c r="Y1500" s="138">
        <v>52779</v>
      </c>
      <c r="Z1500" s="179">
        <v>31</v>
      </c>
      <c r="AA1500" s="139">
        <v>2044</v>
      </c>
      <c r="AB1500" s="131"/>
      <c r="AC1500" s="38"/>
      <c r="AD1500" s="140">
        <v>352420.12</v>
      </c>
      <c r="AE1500" s="141">
        <v>341052.75150000001</v>
      </c>
      <c r="AF1500" s="141">
        <v>329685.38300000003</v>
      </c>
      <c r="AG1500" s="141">
        <v>318318.01450000005</v>
      </c>
      <c r="AH1500" s="141">
        <v>306950.64600000007</v>
      </c>
      <c r="AI1500" s="141">
        <v>295583.27750000008</v>
      </c>
      <c r="AJ1500" s="141">
        <v>284215.9090000001</v>
      </c>
      <c r="AK1500" s="141">
        <v>272848.54050000012</v>
      </c>
      <c r="AL1500" s="141">
        <v>261481.17200000011</v>
      </c>
      <c r="AM1500" s="141">
        <v>250113.8035000001</v>
      </c>
      <c r="AN1500" s="141">
        <v>238746.43500000008</v>
      </c>
      <c r="AO1500" s="141">
        <v>227379.06650000007</v>
      </c>
      <c r="AP1500" s="141">
        <v>216011.69800000006</v>
      </c>
      <c r="AQ1500" s="141">
        <v>204644.32950000005</v>
      </c>
      <c r="AR1500" s="141">
        <v>193276.96100000004</v>
      </c>
      <c r="AS1500" s="141">
        <v>181909.59250000003</v>
      </c>
      <c r="AT1500" s="141">
        <v>170542.22400000002</v>
      </c>
      <c r="AU1500" s="141">
        <v>159174.85550000001</v>
      </c>
      <c r="AV1500" s="141">
        <v>147807.48699999999</v>
      </c>
      <c r="AW1500" s="141">
        <v>136440.11849999998</v>
      </c>
      <c r="AX1500" s="141">
        <v>125072.74999999999</v>
      </c>
      <c r="AY1500" s="141">
        <v>113705.38149999999</v>
      </c>
      <c r="AZ1500" s="141">
        <v>102338.01299999999</v>
      </c>
      <c r="BA1500" s="141">
        <v>90970.644499999995</v>
      </c>
      <c r="BB1500" s="141">
        <v>79603.275999999998</v>
      </c>
      <c r="BC1500" s="141">
        <v>68235.907500000001</v>
      </c>
      <c r="BD1500" s="141">
        <v>56868.539000000004</v>
      </c>
      <c r="BE1500" s="141">
        <v>45501.170500000007</v>
      </c>
      <c r="BF1500" s="141">
        <v>34133.802000000011</v>
      </c>
      <c r="BG1500" s="141">
        <v>22766.43350000001</v>
      </c>
      <c r="BH1500" s="141">
        <v>11399.06500000001</v>
      </c>
      <c r="BI1500" s="141">
        <v>31.696500000009109</v>
      </c>
      <c r="BJ1500" s="141">
        <v>0</v>
      </c>
      <c r="BK1500" s="141">
        <v>0</v>
      </c>
      <c r="BL1500" s="141">
        <v>0</v>
      </c>
      <c r="BM1500" s="141">
        <v>0</v>
      </c>
      <c r="BN1500" s="141">
        <v>0</v>
      </c>
      <c r="BO1500" s="141">
        <v>0</v>
      </c>
      <c r="BP1500" s="141">
        <v>0</v>
      </c>
    </row>
    <row r="1501" spans="4:68">
      <c r="D1501" s="174" t="s">
        <v>7005</v>
      </c>
      <c r="E1501" s="175">
        <v>971124.93</v>
      </c>
      <c r="F1501" s="174" t="s">
        <v>3409</v>
      </c>
      <c r="G1501" s="174" t="s">
        <v>7006</v>
      </c>
      <c r="H1501" s="174" t="s">
        <v>177</v>
      </c>
      <c r="I1501" s="174" t="s">
        <v>3098</v>
      </c>
      <c r="J1501" s="174" t="s">
        <v>7007</v>
      </c>
      <c r="K1501" s="174"/>
      <c r="L1501" s="174" t="s">
        <v>6062</v>
      </c>
      <c r="M1501" s="174" t="s">
        <v>6122</v>
      </c>
      <c r="N1501" s="176">
        <v>960</v>
      </c>
      <c r="O1501" s="174" t="s">
        <v>3407</v>
      </c>
      <c r="P1501" s="177">
        <v>23559</v>
      </c>
      <c r="Q1501" s="176">
        <v>588</v>
      </c>
      <c r="R1501" s="175">
        <v>594780.28</v>
      </c>
      <c r="S1501" s="175">
        <v>376344.65</v>
      </c>
      <c r="T1501" s="178">
        <v>0</v>
      </c>
      <c r="U1501" s="96">
        <v>2</v>
      </c>
      <c r="V1501" s="38" t="s">
        <v>112</v>
      </c>
      <c r="W1501" s="38"/>
      <c r="X1501" s="137">
        <v>12139.061625</v>
      </c>
      <c r="Y1501" s="138">
        <v>52779</v>
      </c>
      <c r="Z1501" s="179">
        <v>31</v>
      </c>
      <c r="AA1501" s="139">
        <v>2044</v>
      </c>
      <c r="AB1501" s="131"/>
      <c r="AC1501" s="38"/>
      <c r="AD1501" s="140">
        <v>376344.65</v>
      </c>
      <c r="AE1501" s="141">
        <v>364205.58837500005</v>
      </c>
      <c r="AF1501" s="141">
        <v>352066.52675000008</v>
      </c>
      <c r="AG1501" s="141">
        <v>339927.4651250001</v>
      </c>
      <c r="AH1501" s="141">
        <v>327788.40350000013</v>
      </c>
      <c r="AI1501" s="141">
        <v>315649.34187500016</v>
      </c>
      <c r="AJ1501" s="141">
        <v>303510.28025000019</v>
      </c>
      <c r="AK1501" s="141">
        <v>291371.21862500021</v>
      </c>
      <c r="AL1501" s="141">
        <v>279232.15700000024</v>
      </c>
      <c r="AM1501" s="141">
        <v>267093.09537500027</v>
      </c>
      <c r="AN1501" s="141">
        <v>254954.03375000026</v>
      </c>
      <c r="AO1501" s="141">
        <v>242814.97212500026</v>
      </c>
      <c r="AP1501" s="141">
        <v>230675.91050000026</v>
      </c>
      <c r="AQ1501" s="141">
        <v>218536.84887500026</v>
      </c>
      <c r="AR1501" s="141">
        <v>206397.78725000026</v>
      </c>
      <c r="AS1501" s="141">
        <v>194258.72562500025</v>
      </c>
      <c r="AT1501" s="141">
        <v>182119.66400000025</v>
      </c>
      <c r="AU1501" s="141">
        <v>169980.60237500025</v>
      </c>
      <c r="AV1501" s="141">
        <v>157841.54075000025</v>
      </c>
      <c r="AW1501" s="141">
        <v>145702.47912500025</v>
      </c>
      <c r="AX1501" s="141">
        <v>133563.41750000024</v>
      </c>
      <c r="AY1501" s="141">
        <v>121424.35587500024</v>
      </c>
      <c r="AZ1501" s="141">
        <v>109285.29425000024</v>
      </c>
      <c r="BA1501" s="141">
        <v>97146.232625000237</v>
      </c>
      <c r="BB1501" s="141">
        <v>85007.171000000235</v>
      </c>
      <c r="BC1501" s="141">
        <v>72868.109375000233</v>
      </c>
      <c r="BD1501" s="141">
        <v>60729.047750000231</v>
      </c>
      <c r="BE1501" s="141">
        <v>48589.986125000229</v>
      </c>
      <c r="BF1501" s="141">
        <v>36450.924500000227</v>
      </c>
      <c r="BG1501" s="141">
        <v>24311.862875000224</v>
      </c>
      <c r="BH1501" s="141">
        <v>12172.801250000224</v>
      </c>
      <c r="BI1501" s="141">
        <v>33.739625000223896</v>
      </c>
      <c r="BJ1501" s="141">
        <v>0</v>
      </c>
      <c r="BK1501" s="141">
        <v>0</v>
      </c>
      <c r="BL1501" s="141">
        <v>0</v>
      </c>
      <c r="BM1501" s="141">
        <v>0</v>
      </c>
      <c r="BN1501" s="141">
        <v>0</v>
      </c>
      <c r="BO1501" s="141">
        <v>0</v>
      </c>
      <c r="BP1501" s="141">
        <v>0</v>
      </c>
    </row>
    <row r="1502" spans="4:68">
      <c r="D1502" s="174" t="s">
        <v>7008</v>
      </c>
      <c r="E1502" s="175">
        <v>839390.49</v>
      </c>
      <c r="F1502" s="174" t="s">
        <v>3409</v>
      </c>
      <c r="G1502" s="174" t="s">
        <v>7009</v>
      </c>
      <c r="H1502" s="174" t="s">
        <v>177</v>
      </c>
      <c r="I1502" s="174" t="s">
        <v>3098</v>
      </c>
      <c r="J1502" s="174" t="s">
        <v>7010</v>
      </c>
      <c r="K1502" s="174"/>
      <c r="L1502" s="174" t="s">
        <v>6062</v>
      </c>
      <c r="M1502" s="174" t="s">
        <v>6157</v>
      </c>
      <c r="N1502" s="176">
        <v>960</v>
      </c>
      <c r="O1502" s="174" t="s">
        <v>3407</v>
      </c>
      <c r="P1502" s="177">
        <v>23559</v>
      </c>
      <c r="Q1502" s="176">
        <v>588</v>
      </c>
      <c r="R1502" s="175">
        <v>514097.52</v>
      </c>
      <c r="S1502" s="175">
        <v>325292.96999999997</v>
      </c>
      <c r="T1502" s="178">
        <v>0</v>
      </c>
      <c r="U1502" s="96">
        <v>2</v>
      </c>
      <c r="V1502" s="38" t="s">
        <v>112</v>
      </c>
      <c r="W1502" s="38"/>
      <c r="X1502" s="137">
        <v>10492.381125</v>
      </c>
      <c r="Y1502" s="138">
        <v>52779</v>
      </c>
      <c r="Z1502" s="179">
        <v>31</v>
      </c>
      <c r="AA1502" s="139">
        <v>2044</v>
      </c>
      <c r="AB1502" s="131"/>
      <c r="AC1502" s="38"/>
      <c r="AD1502" s="140">
        <v>325292.96999999997</v>
      </c>
      <c r="AE1502" s="141">
        <v>314800.58887499996</v>
      </c>
      <c r="AF1502" s="141">
        <v>304308.20774999994</v>
      </c>
      <c r="AG1502" s="141">
        <v>293815.82662499993</v>
      </c>
      <c r="AH1502" s="141">
        <v>283323.44549999991</v>
      </c>
      <c r="AI1502" s="141">
        <v>272831.0643749999</v>
      </c>
      <c r="AJ1502" s="141">
        <v>262338.68324999989</v>
      </c>
      <c r="AK1502" s="141">
        <v>251846.30212499987</v>
      </c>
      <c r="AL1502" s="141">
        <v>241353.92099999986</v>
      </c>
      <c r="AM1502" s="141">
        <v>230861.53987499984</v>
      </c>
      <c r="AN1502" s="141">
        <v>220369.15874999983</v>
      </c>
      <c r="AO1502" s="141">
        <v>209876.77762499981</v>
      </c>
      <c r="AP1502" s="141">
        <v>199384.3964999998</v>
      </c>
      <c r="AQ1502" s="141">
        <v>188892.01537499978</v>
      </c>
      <c r="AR1502" s="141">
        <v>178399.63424999977</v>
      </c>
      <c r="AS1502" s="141">
        <v>167907.25312499976</v>
      </c>
      <c r="AT1502" s="141">
        <v>157414.87199999974</v>
      </c>
      <c r="AU1502" s="141">
        <v>146922.49087499973</v>
      </c>
      <c r="AV1502" s="141">
        <v>136430.10974999971</v>
      </c>
      <c r="AW1502" s="141">
        <v>125937.72862499971</v>
      </c>
      <c r="AX1502" s="141">
        <v>115445.34749999971</v>
      </c>
      <c r="AY1502" s="141">
        <v>104952.96637499971</v>
      </c>
      <c r="AZ1502" s="141">
        <v>94460.585249999713</v>
      </c>
      <c r="BA1502" s="141">
        <v>83968.204124999713</v>
      </c>
      <c r="BB1502" s="141">
        <v>73475.822999999713</v>
      </c>
      <c r="BC1502" s="141">
        <v>62983.441874999713</v>
      </c>
      <c r="BD1502" s="141">
        <v>52491.060749999713</v>
      </c>
      <c r="BE1502" s="141">
        <v>41998.679624999713</v>
      </c>
      <c r="BF1502" s="141">
        <v>31506.298499999713</v>
      </c>
      <c r="BG1502" s="141">
        <v>21013.917374999714</v>
      </c>
      <c r="BH1502" s="141">
        <v>10521.536249999714</v>
      </c>
      <c r="BI1502" s="141">
        <v>29.155124999713735</v>
      </c>
      <c r="BJ1502" s="141">
        <v>0</v>
      </c>
      <c r="BK1502" s="141">
        <v>0</v>
      </c>
      <c r="BL1502" s="141">
        <v>0</v>
      </c>
      <c r="BM1502" s="141">
        <v>0</v>
      </c>
      <c r="BN1502" s="141">
        <v>0</v>
      </c>
      <c r="BO1502" s="141">
        <v>0</v>
      </c>
      <c r="BP1502" s="141">
        <v>0</v>
      </c>
    </row>
    <row r="1503" spans="4:68">
      <c r="D1503" s="174" t="s">
        <v>7011</v>
      </c>
      <c r="E1503" s="175">
        <v>977839.7</v>
      </c>
      <c r="F1503" s="174" t="s">
        <v>3409</v>
      </c>
      <c r="G1503" s="174" t="s">
        <v>7012</v>
      </c>
      <c r="H1503" s="174" t="s">
        <v>177</v>
      </c>
      <c r="I1503" s="174" t="s">
        <v>3098</v>
      </c>
      <c r="J1503" s="174" t="s">
        <v>7013</v>
      </c>
      <c r="K1503" s="174"/>
      <c r="L1503" s="174" t="s">
        <v>6062</v>
      </c>
      <c r="M1503" s="174" t="s">
        <v>6118</v>
      </c>
      <c r="N1503" s="176">
        <v>960</v>
      </c>
      <c r="O1503" s="174" t="s">
        <v>3407</v>
      </c>
      <c r="P1503" s="177">
        <v>23559</v>
      </c>
      <c r="Q1503" s="176">
        <v>588</v>
      </c>
      <c r="R1503" s="175">
        <v>598892.77</v>
      </c>
      <c r="S1503" s="175">
        <v>378946.93</v>
      </c>
      <c r="T1503" s="178">
        <v>0</v>
      </c>
      <c r="U1503" s="96">
        <v>2</v>
      </c>
      <c r="V1503" s="38" t="s">
        <v>112</v>
      </c>
      <c r="W1503" s="38"/>
      <c r="X1503" s="137">
        <v>12222.99625</v>
      </c>
      <c r="Y1503" s="138">
        <v>52779</v>
      </c>
      <c r="Z1503" s="179">
        <v>31</v>
      </c>
      <c r="AA1503" s="139">
        <v>2044</v>
      </c>
      <c r="AB1503" s="131"/>
      <c r="AC1503" s="38"/>
      <c r="AD1503" s="140">
        <v>378946.93</v>
      </c>
      <c r="AE1503" s="141">
        <v>366723.93374999997</v>
      </c>
      <c r="AF1503" s="141">
        <v>354500.93749999994</v>
      </c>
      <c r="AG1503" s="141">
        <v>342277.94124999992</v>
      </c>
      <c r="AH1503" s="141">
        <v>330054.94499999989</v>
      </c>
      <c r="AI1503" s="141">
        <v>317831.94874999986</v>
      </c>
      <c r="AJ1503" s="141">
        <v>305608.95249999984</v>
      </c>
      <c r="AK1503" s="141">
        <v>293385.95624999981</v>
      </c>
      <c r="AL1503" s="141">
        <v>281162.95999999979</v>
      </c>
      <c r="AM1503" s="141">
        <v>268939.96374999976</v>
      </c>
      <c r="AN1503" s="141">
        <v>256716.96749999977</v>
      </c>
      <c r="AO1503" s="141">
        <v>244493.97124999977</v>
      </c>
      <c r="AP1503" s="141">
        <v>232270.97499999977</v>
      </c>
      <c r="AQ1503" s="141">
        <v>220047.97874999978</v>
      </c>
      <c r="AR1503" s="141">
        <v>207824.98249999978</v>
      </c>
      <c r="AS1503" s="141">
        <v>195601.98624999978</v>
      </c>
      <c r="AT1503" s="141">
        <v>183378.98999999979</v>
      </c>
      <c r="AU1503" s="141">
        <v>171155.99374999979</v>
      </c>
      <c r="AV1503" s="141">
        <v>158932.99749999979</v>
      </c>
      <c r="AW1503" s="141">
        <v>146710.0012499998</v>
      </c>
      <c r="AX1503" s="141">
        <v>134487.0049999998</v>
      </c>
      <c r="AY1503" s="141">
        <v>122264.0087499998</v>
      </c>
      <c r="AZ1503" s="141">
        <v>110041.01249999981</v>
      </c>
      <c r="BA1503" s="141">
        <v>97818.016249999811</v>
      </c>
      <c r="BB1503" s="141">
        <v>85595.019999999815</v>
      </c>
      <c r="BC1503" s="141">
        <v>73372.023749999818</v>
      </c>
      <c r="BD1503" s="141">
        <v>61149.027499999822</v>
      </c>
      <c r="BE1503" s="141">
        <v>48926.031249999825</v>
      </c>
      <c r="BF1503" s="141">
        <v>36703.034999999829</v>
      </c>
      <c r="BG1503" s="141">
        <v>24480.038749999829</v>
      </c>
      <c r="BH1503" s="141">
        <v>12257.042499999829</v>
      </c>
      <c r="BI1503" s="141">
        <v>34.046249999828433</v>
      </c>
      <c r="BJ1503" s="141">
        <v>0</v>
      </c>
      <c r="BK1503" s="141">
        <v>0</v>
      </c>
      <c r="BL1503" s="141">
        <v>0</v>
      </c>
      <c r="BM1503" s="141">
        <v>0</v>
      </c>
      <c r="BN1503" s="141">
        <v>0</v>
      </c>
      <c r="BO1503" s="141">
        <v>0</v>
      </c>
      <c r="BP1503" s="141">
        <v>0</v>
      </c>
    </row>
    <row r="1504" spans="4:68">
      <c r="D1504" s="174" t="s">
        <v>7014</v>
      </c>
      <c r="E1504" s="175">
        <v>1033484.42</v>
      </c>
      <c r="F1504" s="174" t="s">
        <v>3409</v>
      </c>
      <c r="G1504" s="174" t="s">
        <v>7015</v>
      </c>
      <c r="H1504" s="174" t="s">
        <v>177</v>
      </c>
      <c r="I1504" s="174" t="s">
        <v>3098</v>
      </c>
      <c r="J1504" s="174" t="s">
        <v>7016</v>
      </c>
      <c r="K1504" s="174"/>
      <c r="L1504" s="174" t="s">
        <v>6062</v>
      </c>
      <c r="M1504" s="174" t="s">
        <v>6140</v>
      </c>
      <c r="N1504" s="176">
        <v>960</v>
      </c>
      <c r="O1504" s="174" t="s">
        <v>3407</v>
      </c>
      <c r="P1504" s="177">
        <v>23559</v>
      </c>
      <c r="Q1504" s="176">
        <v>588</v>
      </c>
      <c r="R1504" s="175">
        <v>632973.25</v>
      </c>
      <c r="S1504" s="175">
        <v>400511.17</v>
      </c>
      <c r="T1504" s="178">
        <v>0</v>
      </c>
      <c r="U1504" s="96">
        <v>2</v>
      </c>
      <c r="V1504" s="38" t="s">
        <v>112</v>
      </c>
      <c r="W1504" s="38"/>
      <c r="X1504" s="137">
        <v>12918.555250000001</v>
      </c>
      <c r="Y1504" s="138">
        <v>52779</v>
      </c>
      <c r="Z1504" s="179">
        <v>31</v>
      </c>
      <c r="AA1504" s="139">
        <v>2044</v>
      </c>
      <c r="AB1504" s="131"/>
      <c r="AC1504" s="38"/>
      <c r="AD1504" s="140">
        <v>400511.17</v>
      </c>
      <c r="AE1504" s="141">
        <v>387592.61475000001</v>
      </c>
      <c r="AF1504" s="141">
        <v>374674.05950000003</v>
      </c>
      <c r="AG1504" s="141">
        <v>361755.50425000006</v>
      </c>
      <c r="AH1504" s="141">
        <v>348836.94900000008</v>
      </c>
      <c r="AI1504" s="141">
        <v>335918.3937500001</v>
      </c>
      <c r="AJ1504" s="141">
        <v>322999.83850000013</v>
      </c>
      <c r="AK1504" s="141">
        <v>310081.28325000015</v>
      </c>
      <c r="AL1504" s="141">
        <v>297162.72800000018</v>
      </c>
      <c r="AM1504" s="141">
        <v>284244.1727500002</v>
      </c>
      <c r="AN1504" s="141">
        <v>271325.61750000023</v>
      </c>
      <c r="AO1504" s="141">
        <v>258407.06225000022</v>
      </c>
      <c r="AP1504" s="141">
        <v>245488.50700000022</v>
      </c>
      <c r="AQ1504" s="141">
        <v>232569.95175000021</v>
      </c>
      <c r="AR1504" s="141">
        <v>219651.39650000021</v>
      </c>
      <c r="AS1504" s="141">
        <v>206732.8412500002</v>
      </c>
      <c r="AT1504" s="141">
        <v>193814.2860000002</v>
      </c>
      <c r="AU1504" s="141">
        <v>180895.73075000019</v>
      </c>
      <c r="AV1504" s="141">
        <v>167977.17550000019</v>
      </c>
      <c r="AW1504" s="141">
        <v>155058.62025000018</v>
      </c>
      <c r="AX1504" s="141">
        <v>142140.06500000018</v>
      </c>
      <c r="AY1504" s="141">
        <v>129221.50975000017</v>
      </c>
      <c r="AZ1504" s="141">
        <v>116302.95450000017</v>
      </c>
      <c r="BA1504" s="141">
        <v>103384.39925000016</v>
      </c>
      <c r="BB1504" s="141">
        <v>90465.844000000157</v>
      </c>
      <c r="BC1504" s="141">
        <v>77547.288750000153</v>
      </c>
      <c r="BD1504" s="141">
        <v>64628.733500000148</v>
      </c>
      <c r="BE1504" s="141">
        <v>51710.178250000143</v>
      </c>
      <c r="BF1504" s="141">
        <v>38791.623000000138</v>
      </c>
      <c r="BG1504" s="141">
        <v>25873.067750000137</v>
      </c>
      <c r="BH1504" s="141">
        <v>12954.512500000135</v>
      </c>
      <c r="BI1504" s="141">
        <v>35.957250000134081</v>
      </c>
      <c r="BJ1504" s="141">
        <v>0</v>
      </c>
      <c r="BK1504" s="141">
        <v>0</v>
      </c>
      <c r="BL1504" s="141">
        <v>0</v>
      </c>
      <c r="BM1504" s="141">
        <v>0</v>
      </c>
      <c r="BN1504" s="141">
        <v>0</v>
      </c>
      <c r="BO1504" s="141">
        <v>0</v>
      </c>
      <c r="BP1504" s="141">
        <v>0</v>
      </c>
    </row>
    <row r="1505" spans="4:68">
      <c r="D1505" s="174" t="s">
        <v>7017</v>
      </c>
      <c r="E1505" s="175">
        <v>-5234.62</v>
      </c>
      <c r="F1505" s="174" t="s">
        <v>3409</v>
      </c>
      <c r="G1505" s="174" t="s">
        <v>7018</v>
      </c>
      <c r="H1505" s="174" t="s">
        <v>177</v>
      </c>
      <c r="I1505" s="174" t="s">
        <v>3098</v>
      </c>
      <c r="J1505" s="174" t="s">
        <v>7019</v>
      </c>
      <c r="K1505" s="174"/>
      <c r="L1505" s="174" t="s">
        <v>6062</v>
      </c>
      <c r="M1505" s="174" t="s">
        <v>6140</v>
      </c>
      <c r="N1505" s="176">
        <v>960</v>
      </c>
      <c r="O1505" s="174" t="s">
        <v>3407</v>
      </c>
      <c r="P1505" s="177">
        <v>23559</v>
      </c>
      <c r="Q1505" s="176">
        <v>588</v>
      </c>
      <c r="R1505" s="175">
        <v>-3205.98</v>
      </c>
      <c r="S1505" s="175">
        <v>-2028.64</v>
      </c>
      <c r="T1505" s="178">
        <v>0</v>
      </c>
      <c r="U1505" s="96">
        <v>2</v>
      </c>
      <c r="V1505" s="38" t="s">
        <v>112</v>
      </c>
      <c r="W1505" s="38"/>
      <c r="X1505" s="137">
        <v>-65.432749999999999</v>
      </c>
      <c r="Y1505" s="138">
        <v>52779</v>
      </c>
      <c r="Z1505" s="179">
        <v>31</v>
      </c>
      <c r="AA1505" s="139">
        <v>2044</v>
      </c>
      <c r="AB1505" s="131"/>
      <c r="AC1505" s="38"/>
      <c r="AD1505" s="140">
        <v>-2028.64</v>
      </c>
      <c r="AE1505" s="141">
        <v>-1963.2072500000002</v>
      </c>
      <c r="AF1505" s="141">
        <v>-1897.7745000000002</v>
      </c>
      <c r="AG1505" s="141">
        <v>-1832.3417500000003</v>
      </c>
      <c r="AH1505" s="141">
        <v>-1766.9090000000003</v>
      </c>
      <c r="AI1505" s="141">
        <v>-1701.4762500000004</v>
      </c>
      <c r="AJ1505" s="141">
        <v>-1636.0435000000004</v>
      </c>
      <c r="AK1505" s="141">
        <v>-1570.6107500000005</v>
      </c>
      <c r="AL1505" s="141">
        <v>-1505.1780000000006</v>
      </c>
      <c r="AM1505" s="141">
        <v>-1439.7452500000006</v>
      </c>
      <c r="AN1505" s="141">
        <v>-1374.3125000000007</v>
      </c>
      <c r="AO1505" s="141">
        <v>-1308.8797500000007</v>
      </c>
      <c r="AP1505" s="141">
        <v>-1243.4470000000008</v>
      </c>
      <c r="AQ1505" s="141">
        <v>-1178.0142500000009</v>
      </c>
      <c r="AR1505" s="141">
        <v>-1112.5815000000009</v>
      </c>
      <c r="AS1505" s="141">
        <v>-1047.148750000001</v>
      </c>
      <c r="AT1505" s="141">
        <v>-981.71600000000103</v>
      </c>
      <c r="AU1505" s="141">
        <v>-916.28325000000109</v>
      </c>
      <c r="AV1505" s="141">
        <v>-850.85050000000115</v>
      </c>
      <c r="AW1505" s="141">
        <v>-785.41775000000121</v>
      </c>
      <c r="AX1505" s="141">
        <v>-719.98500000000126</v>
      </c>
      <c r="AY1505" s="141">
        <v>-654.55225000000132</v>
      </c>
      <c r="AZ1505" s="141">
        <v>-589.11950000000138</v>
      </c>
      <c r="BA1505" s="141">
        <v>-523.68675000000144</v>
      </c>
      <c r="BB1505" s="141">
        <v>-458.25400000000144</v>
      </c>
      <c r="BC1505" s="141">
        <v>-392.82125000000144</v>
      </c>
      <c r="BD1505" s="141">
        <v>-327.38850000000144</v>
      </c>
      <c r="BE1505" s="141">
        <v>-261.95575000000144</v>
      </c>
      <c r="BF1505" s="141">
        <v>-196.52300000000145</v>
      </c>
      <c r="BG1505" s="141">
        <v>-131.09025000000145</v>
      </c>
      <c r="BH1505" s="141">
        <v>-65.657500000001448</v>
      </c>
      <c r="BI1505" s="141">
        <v>-0.22475000000144973</v>
      </c>
      <c r="BJ1505" s="141">
        <v>0</v>
      </c>
      <c r="BK1505" s="141">
        <v>0</v>
      </c>
      <c r="BL1505" s="141">
        <v>0</v>
      </c>
      <c r="BM1505" s="141">
        <v>0</v>
      </c>
      <c r="BN1505" s="141">
        <v>0</v>
      </c>
      <c r="BO1505" s="141">
        <v>0</v>
      </c>
      <c r="BP1505" s="141">
        <v>0</v>
      </c>
    </row>
    <row r="1506" spans="4:68">
      <c r="D1506" s="174" t="s">
        <v>7020</v>
      </c>
      <c r="E1506" s="175">
        <v>290983.33</v>
      </c>
      <c r="F1506" s="174" t="s">
        <v>3409</v>
      </c>
      <c r="G1506" s="174" t="s">
        <v>7021</v>
      </c>
      <c r="H1506" s="174" t="s">
        <v>177</v>
      </c>
      <c r="I1506" s="174" t="s">
        <v>3098</v>
      </c>
      <c r="J1506" s="174" t="s">
        <v>7022</v>
      </c>
      <c r="K1506" s="174"/>
      <c r="L1506" s="174" t="s">
        <v>6062</v>
      </c>
      <c r="M1506" s="174" t="s">
        <v>6176</v>
      </c>
      <c r="N1506" s="176">
        <v>960</v>
      </c>
      <c r="O1506" s="174" t="s">
        <v>3407</v>
      </c>
      <c r="P1506" s="177">
        <v>21732</v>
      </c>
      <c r="Q1506" s="176">
        <v>648</v>
      </c>
      <c r="R1506" s="175">
        <v>196403.62</v>
      </c>
      <c r="S1506" s="175">
        <v>94579.71</v>
      </c>
      <c r="T1506" s="178">
        <v>0</v>
      </c>
      <c r="U1506" s="96">
        <v>2</v>
      </c>
      <c r="V1506" s="38" t="s">
        <v>112</v>
      </c>
      <c r="W1506" s="38"/>
      <c r="X1506" s="137">
        <v>3637.2916250000007</v>
      </c>
      <c r="Y1506" s="138">
        <v>50952</v>
      </c>
      <c r="Z1506" s="179">
        <v>26</v>
      </c>
      <c r="AA1506" s="139">
        <v>2039</v>
      </c>
      <c r="AB1506" s="131"/>
      <c r="AC1506" s="38"/>
      <c r="AD1506" s="140">
        <v>94579.71</v>
      </c>
      <c r="AE1506" s="141">
        <v>90942.418375000008</v>
      </c>
      <c r="AF1506" s="141">
        <v>87305.12675000001</v>
      </c>
      <c r="AG1506" s="141">
        <v>83667.835125000012</v>
      </c>
      <c r="AH1506" s="141">
        <v>80030.543500000014</v>
      </c>
      <c r="AI1506" s="141">
        <v>76393.251875000016</v>
      </c>
      <c r="AJ1506" s="141">
        <v>72755.960250000018</v>
      </c>
      <c r="AK1506" s="141">
        <v>69118.66862500002</v>
      </c>
      <c r="AL1506" s="141">
        <v>65481.377000000022</v>
      </c>
      <c r="AM1506" s="141">
        <v>61844.085375000024</v>
      </c>
      <c r="AN1506" s="141">
        <v>58206.793750000026</v>
      </c>
      <c r="AO1506" s="141">
        <v>54569.502125000028</v>
      </c>
      <c r="AP1506" s="141">
        <v>50932.21050000003</v>
      </c>
      <c r="AQ1506" s="141">
        <v>47294.918875000032</v>
      </c>
      <c r="AR1506" s="141">
        <v>43657.627250000034</v>
      </c>
      <c r="AS1506" s="141">
        <v>40020.335625000036</v>
      </c>
      <c r="AT1506" s="141">
        <v>36383.044000000038</v>
      </c>
      <c r="AU1506" s="141">
        <v>32745.752375000036</v>
      </c>
      <c r="AV1506" s="141">
        <v>29108.460750000035</v>
      </c>
      <c r="AW1506" s="141">
        <v>25471.169125000033</v>
      </c>
      <c r="AX1506" s="141">
        <v>21833.877500000031</v>
      </c>
      <c r="AY1506" s="141">
        <v>18196.58587500003</v>
      </c>
      <c r="AZ1506" s="141">
        <v>14559.294250000028</v>
      </c>
      <c r="BA1506" s="141">
        <v>10922.002625000026</v>
      </c>
      <c r="BB1506" s="141">
        <v>7284.7110000000257</v>
      </c>
      <c r="BC1506" s="141">
        <v>3647.419375000025</v>
      </c>
      <c r="BD1506" s="141">
        <v>10.127750000024207</v>
      </c>
      <c r="BE1506" s="141">
        <v>0</v>
      </c>
      <c r="BF1506" s="141">
        <v>0</v>
      </c>
      <c r="BG1506" s="141">
        <v>0</v>
      </c>
      <c r="BH1506" s="141">
        <v>0</v>
      </c>
      <c r="BI1506" s="141">
        <v>0</v>
      </c>
      <c r="BJ1506" s="141">
        <v>0</v>
      </c>
      <c r="BK1506" s="141">
        <v>0</v>
      </c>
      <c r="BL1506" s="141">
        <v>0</v>
      </c>
      <c r="BM1506" s="141">
        <v>0</v>
      </c>
      <c r="BN1506" s="141">
        <v>0</v>
      </c>
      <c r="BO1506" s="141">
        <v>0</v>
      </c>
      <c r="BP1506" s="141">
        <v>0</v>
      </c>
    </row>
    <row r="1507" spans="4:68">
      <c r="D1507" s="174" t="s">
        <v>7023</v>
      </c>
      <c r="E1507" s="175">
        <v>282587.45</v>
      </c>
      <c r="F1507" s="174" t="s">
        <v>3409</v>
      </c>
      <c r="G1507" s="174" t="s">
        <v>7024</v>
      </c>
      <c r="H1507" s="174" t="s">
        <v>177</v>
      </c>
      <c r="I1507" s="174" t="s">
        <v>3098</v>
      </c>
      <c r="J1507" s="174" t="s">
        <v>7025</v>
      </c>
      <c r="K1507" s="174"/>
      <c r="L1507" s="174" t="s">
        <v>6062</v>
      </c>
      <c r="M1507" s="174" t="s">
        <v>6122</v>
      </c>
      <c r="N1507" s="176">
        <v>960</v>
      </c>
      <c r="O1507" s="174" t="s">
        <v>3407</v>
      </c>
      <c r="P1507" s="177">
        <v>21732</v>
      </c>
      <c r="Q1507" s="176">
        <v>648</v>
      </c>
      <c r="R1507" s="175">
        <v>190736.67</v>
      </c>
      <c r="S1507" s="175">
        <v>91850.78</v>
      </c>
      <c r="T1507" s="178">
        <v>0</v>
      </c>
      <c r="U1507" s="96">
        <v>2</v>
      </c>
      <c r="V1507" s="38" t="s">
        <v>112</v>
      </c>
      <c r="W1507" s="38"/>
      <c r="X1507" s="137">
        <v>3532.3431250000003</v>
      </c>
      <c r="Y1507" s="138">
        <v>50952</v>
      </c>
      <c r="Z1507" s="179">
        <v>26</v>
      </c>
      <c r="AA1507" s="139">
        <v>2039</v>
      </c>
      <c r="AB1507" s="131"/>
      <c r="AC1507" s="38"/>
      <c r="AD1507" s="140">
        <v>91850.78</v>
      </c>
      <c r="AE1507" s="141">
        <v>88318.436874999999</v>
      </c>
      <c r="AF1507" s="141">
        <v>84786.09375</v>
      </c>
      <c r="AG1507" s="141">
        <v>81253.750625000001</v>
      </c>
      <c r="AH1507" s="141">
        <v>77721.407500000001</v>
      </c>
      <c r="AI1507" s="141">
        <v>74189.064375000002</v>
      </c>
      <c r="AJ1507" s="141">
        <v>70656.721250000002</v>
      </c>
      <c r="AK1507" s="141">
        <v>67124.378125000003</v>
      </c>
      <c r="AL1507" s="141">
        <v>63592.035000000003</v>
      </c>
      <c r="AM1507" s="141">
        <v>60059.691875000004</v>
      </c>
      <c r="AN1507" s="141">
        <v>56527.348750000005</v>
      </c>
      <c r="AO1507" s="141">
        <v>52995.005625000005</v>
      </c>
      <c r="AP1507" s="141">
        <v>49462.662500000006</v>
      </c>
      <c r="AQ1507" s="141">
        <v>45930.319375000006</v>
      </c>
      <c r="AR1507" s="141">
        <v>42397.976250000007</v>
      </c>
      <c r="AS1507" s="141">
        <v>38865.633125000008</v>
      </c>
      <c r="AT1507" s="141">
        <v>35333.290000000008</v>
      </c>
      <c r="AU1507" s="141">
        <v>31800.946875000009</v>
      </c>
      <c r="AV1507" s="141">
        <v>28268.603750000009</v>
      </c>
      <c r="AW1507" s="141">
        <v>24736.26062500001</v>
      </c>
      <c r="AX1507" s="141">
        <v>21203.91750000001</v>
      </c>
      <c r="AY1507" s="141">
        <v>17671.574375000011</v>
      </c>
      <c r="AZ1507" s="141">
        <v>14139.231250000012</v>
      </c>
      <c r="BA1507" s="141">
        <v>10606.888125000012</v>
      </c>
      <c r="BB1507" s="141">
        <v>7074.5450000000119</v>
      </c>
      <c r="BC1507" s="141">
        <v>3542.2018750000116</v>
      </c>
      <c r="BD1507" s="141">
        <v>9.8587500000112414</v>
      </c>
      <c r="BE1507" s="141">
        <v>0</v>
      </c>
      <c r="BF1507" s="141">
        <v>0</v>
      </c>
      <c r="BG1507" s="141">
        <v>0</v>
      </c>
      <c r="BH1507" s="141">
        <v>0</v>
      </c>
      <c r="BI1507" s="141">
        <v>0</v>
      </c>
      <c r="BJ1507" s="141">
        <v>0</v>
      </c>
      <c r="BK1507" s="141">
        <v>0</v>
      </c>
      <c r="BL1507" s="141">
        <v>0</v>
      </c>
      <c r="BM1507" s="141">
        <v>0</v>
      </c>
      <c r="BN1507" s="141">
        <v>0</v>
      </c>
      <c r="BO1507" s="141">
        <v>0</v>
      </c>
      <c r="BP1507" s="141">
        <v>0</v>
      </c>
    </row>
    <row r="1508" spans="4:68">
      <c r="D1508" s="174" t="s">
        <v>7026</v>
      </c>
      <c r="E1508" s="175">
        <v>263362.34000000003</v>
      </c>
      <c r="F1508" s="174" t="s">
        <v>3409</v>
      </c>
      <c r="G1508" s="174" t="s">
        <v>7027</v>
      </c>
      <c r="H1508" s="174" t="s">
        <v>177</v>
      </c>
      <c r="I1508" s="174" t="s">
        <v>3098</v>
      </c>
      <c r="J1508" s="174" t="s">
        <v>7028</v>
      </c>
      <c r="K1508" s="174"/>
      <c r="L1508" s="174" t="s">
        <v>6062</v>
      </c>
      <c r="M1508" s="174" t="s">
        <v>6157</v>
      </c>
      <c r="N1508" s="176">
        <v>960</v>
      </c>
      <c r="O1508" s="174" t="s">
        <v>3407</v>
      </c>
      <c r="P1508" s="177">
        <v>21732</v>
      </c>
      <c r="Q1508" s="176">
        <v>648</v>
      </c>
      <c r="R1508" s="175">
        <v>177760.31</v>
      </c>
      <c r="S1508" s="175">
        <v>85602.03</v>
      </c>
      <c r="T1508" s="178">
        <v>0</v>
      </c>
      <c r="U1508" s="96">
        <v>2</v>
      </c>
      <c r="V1508" s="38" t="s">
        <v>112</v>
      </c>
      <c r="W1508" s="38"/>
      <c r="X1508" s="137">
        <v>3292.0292500000005</v>
      </c>
      <c r="Y1508" s="138">
        <v>50952</v>
      </c>
      <c r="Z1508" s="179">
        <v>26</v>
      </c>
      <c r="AA1508" s="139">
        <v>2039</v>
      </c>
      <c r="AB1508" s="131"/>
      <c r="AC1508" s="38"/>
      <c r="AD1508" s="140">
        <v>85602.03</v>
      </c>
      <c r="AE1508" s="141">
        <v>82310.000749999992</v>
      </c>
      <c r="AF1508" s="141">
        <v>79017.971499999985</v>
      </c>
      <c r="AG1508" s="141">
        <v>75725.942249999978</v>
      </c>
      <c r="AH1508" s="141">
        <v>72433.912999999971</v>
      </c>
      <c r="AI1508" s="141">
        <v>69141.883749999964</v>
      </c>
      <c r="AJ1508" s="141">
        <v>65849.854499999958</v>
      </c>
      <c r="AK1508" s="141">
        <v>62557.825249999958</v>
      </c>
      <c r="AL1508" s="141">
        <v>59265.795999999958</v>
      </c>
      <c r="AM1508" s="141">
        <v>55973.766749999959</v>
      </c>
      <c r="AN1508" s="141">
        <v>52681.737499999959</v>
      </c>
      <c r="AO1508" s="141">
        <v>49389.70824999996</v>
      </c>
      <c r="AP1508" s="141">
        <v>46097.67899999996</v>
      </c>
      <c r="AQ1508" s="141">
        <v>42805.64974999996</v>
      </c>
      <c r="AR1508" s="141">
        <v>39513.620499999961</v>
      </c>
      <c r="AS1508" s="141">
        <v>36221.591249999961</v>
      </c>
      <c r="AT1508" s="141">
        <v>32929.561999999962</v>
      </c>
      <c r="AU1508" s="141">
        <v>29637.532749999962</v>
      </c>
      <c r="AV1508" s="141">
        <v>26345.503499999963</v>
      </c>
      <c r="AW1508" s="141">
        <v>23053.474249999963</v>
      </c>
      <c r="AX1508" s="141">
        <v>19761.444999999963</v>
      </c>
      <c r="AY1508" s="141">
        <v>16469.415749999964</v>
      </c>
      <c r="AZ1508" s="141">
        <v>13177.386499999964</v>
      </c>
      <c r="BA1508" s="141">
        <v>9885.3572499999646</v>
      </c>
      <c r="BB1508" s="141">
        <v>6593.327999999964</v>
      </c>
      <c r="BC1508" s="141">
        <v>3301.2987499999635</v>
      </c>
      <c r="BD1508" s="141">
        <v>9.2694999999630454</v>
      </c>
      <c r="BE1508" s="141">
        <v>0</v>
      </c>
      <c r="BF1508" s="141">
        <v>0</v>
      </c>
      <c r="BG1508" s="141">
        <v>0</v>
      </c>
      <c r="BH1508" s="141">
        <v>0</v>
      </c>
      <c r="BI1508" s="141">
        <v>0</v>
      </c>
      <c r="BJ1508" s="141">
        <v>0</v>
      </c>
      <c r="BK1508" s="141">
        <v>0</v>
      </c>
      <c r="BL1508" s="141">
        <v>0</v>
      </c>
      <c r="BM1508" s="141">
        <v>0</v>
      </c>
      <c r="BN1508" s="141">
        <v>0</v>
      </c>
      <c r="BO1508" s="141">
        <v>0</v>
      </c>
      <c r="BP1508" s="141">
        <v>0</v>
      </c>
    </row>
    <row r="1509" spans="4:68">
      <c r="D1509" s="174" t="s">
        <v>7029</v>
      </c>
      <c r="E1509" s="175">
        <v>295969.59999999998</v>
      </c>
      <c r="F1509" s="174" t="s">
        <v>3409</v>
      </c>
      <c r="G1509" s="174" t="s">
        <v>7030</v>
      </c>
      <c r="H1509" s="174" t="s">
        <v>177</v>
      </c>
      <c r="I1509" s="174" t="s">
        <v>3098</v>
      </c>
      <c r="J1509" s="174" t="s">
        <v>7031</v>
      </c>
      <c r="K1509" s="174"/>
      <c r="L1509" s="174" t="s">
        <v>6062</v>
      </c>
      <c r="M1509" s="174" t="s">
        <v>6118</v>
      </c>
      <c r="N1509" s="176">
        <v>960</v>
      </c>
      <c r="O1509" s="174" t="s">
        <v>3407</v>
      </c>
      <c r="P1509" s="177">
        <v>21732</v>
      </c>
      <c r="Q1509" s="176">
        <v>648</v>
      </c>
      <c r="R1509" s="175">
        <v>199769.2</v>
      </c>
      <c r="S1509" s="175">
        <v>96200.4</v>
      </c>
      <c r="T1509" s="178">
        <v>0</v>
      </c>
      <c r="U1509" s="96">
        <v>2</v>
      </c>
      <c r="V1509" s="38" t="s">
        <v>112</v>
      </c>
      <c r="W1509" s="38"/>
      <c r="X1509" s="137">
        <v>3699.6199999999994</v>
      </c>
      <c r="Y1509" s="138">
        <v>50952</v>
      </c>
      <c r="Z1509" s="179">
        <v>26</v>
      </c>
      <c r="AA1509" s="139">
        <v>2039</v>
      </c>
      <c r="AB1509" s="131"/>
      <c r="AC1509" s="38"/>
      <c r="AD1509" s="140">
        <v>96200.4</v>
      </c>
      <c r="AE1509" s="141">
        <v>92500.78</v>
      </c>
      <c r="AF1509" s="141">
        <v>88801.16</v>
      </c>
      <c r="AG1509" s="141">
        <v>85101.540000000008</v>
      </c>
      <c r="AH1509" s="141">
        <v>81401.920000000013</v>
      </c>
      <c r="AI1509" s="141">
        <v>77702.300000000017</v>
      </c>
      <c r="AJ1509" s="141">
        <v>74002.680000000022</v>
      </c>
      <c r="AK1509" s="141">
        <v>70303.060000000027</v>
      </c>
      <c r="AL1509" s="141">
        <v>66603.440000000031</v>
      </c>
      <c r="AM1509" s="141">
        <v>62903.820000000029</v>
      </c>
      <c r="AN1509" s="141">
        <v>59204.200000000026</v>
      </c>
      <c r="AO1509" s="141">
        <v>55504.580000000024</v>
      </c>
      <c r="AP1509" s="141">
        <v>51804.960000000021</v>
      </c>
      <c r="AQ1509" s="141">
        <v>48105.340000000018</v>
      </c>
      <c r="AR1509" s="141">
        <v>44405.720000000016</v>
      </c>
      <c r="AS1509" s="141">
        <v>40706.100000000013</v>
      </c>
      <c r="AT1509" s="141">
        <v>37006.48000000001</v>
      </c>
      <c r="AU1509" s="141">
        <v>33306.860000000008</v>
      </c>
      <c r="AV1509" s="141">
        <v>29607.240000000009</v>
      </c>
      <c r="AW1509" s="141">
        <v>25907.62000000001</v>
      </c>
      <c r="AX1509" s="141">
        <v>22208.000000000011</v>
      </c>
      <c r="AY1509" s="141">
        <v>18508.380000000012</v>
      </c>
      <c r="AZ1509" s="141">
        <v>14808.760000000013</v>
      </c>
      <c r="BA1509" s="141">
        <v>11109.140000000014</v>
      </c>
      <c r="BB1509" s="141">
        <v>7409.520000000015</v>
      </c>
      <c r="BC1509" s="141">
        <v>3709.9000000000156</v>
      </c>
      <c r="BD1509" s="141">
        <v>10.280000000016116</v>
      </c>
      <c r="BE1509" s="141">
        <v>0</v>
      </c>
      <c r="BF1509" s="141">
        <v>0</v>
      </c>
      <c r="BG1509" s="141">
        <v>0</v>
      </c>
      <c r="BH1509" s="141">
        <v>0</v>
      </c>
      <c r="BI1509" s="141">
        <v>0</v>
      </c>
      <c r="BJ1509" s="141">
        <v>0</v>
      </c>
      <c r="BK1509" s="141">
        <v>0</v>
      </c>
      <c r="BL1509" s="141">
        <v>0</v>
      </c>
      <c r="BM1509" s="141">
        <v>0</v>
      </c>
      <c r="BN1509" s="141">
        <v>0</v>
      </c>
      <c r="BO1509" s="141">
        <v>0</v>
      </c>
      <c r="BP1509" s="141">
        <v>0</v>
      </c>
    </row>
    <row r="1510" spans="4:68">
      <c r="D1510" s="174" t="s">
        <v>7032</v>
      </c>
      <c r="E1510" s="175">
        <v>355522.15</v>
      </c>
      <c r="F1510" s="174" t="s">
        <v>3409</v>
      </c>
      <c r="G1510" s="174" t="s">
        <v>7033</v>
      </c>
      <c r="H1510" s="174" t="s">
        <v>177</v>
      </c>
      <c r="I1510" s="174" t="s">
        <v>3098</v>
      </c>
      <c r="J1510" s="174" t="s">
        <v>7034</v>
      </c>
      <c r="K1510" s="174"/>
      <c r="L1510" s="174" t="s">
        <v>6062</v>
      </c>
      <c r="M1510" s="174" t="s">
        <v>6140</v>
      </c>
      <c r="N1510" s="176">
        <v>960</v>
      </c>
      <c r="O1510" s="174" t="s">
        <v>3407</v>
      </c>
      <c r="P1510" s="177">
        <v>21732</v>
      </c>
      <c r="Q1510" s="176">
        <v>648</v>
      </c>
      <c r="R1510" s="175">
        <v>239965.01</v>
      </c>
      <c r="S1510" s="175">
        <v>115557.14</v>
      </c>
      <c r="T1510" s="178">
        <v>0</v>
      </c>
      <c r="U1510" s="96">
        <v>2</v>
      </c>
      <c r="V1510" s="38" t="s">
        <v>112</v>
      </c>
      <c r="W1510" s="38"/>
      <c r="X1510" s="137">
        <v>4444.0268750000005</v>
      </c>
      <c r="Y1510" s="138">
        <v>50952</v>
      </c>
      <c r="Z1510" s="179">
        <v>26</v>
      </c>
      <c r="AA1510" s="139">
        <v>2039</v>
      </c>
      <c r="AB1510" s="131"/>
      <c r="AC1510" s="38"/>
      <c r="AD1510" s="140">
        <v>115557.14</v>
      </c>
      <c r="AE1510" s="141">
        <v>111113.113125</v>
      </c>
      <c r="AF1510" s="141">
        <v>106669.08625000001</v>
      </c>
      <c r="AG1510" s="141">
        <v>102225.05937500001</v>
      </c>
      <c r="AH1510" s="141">
        <v>97781.032500000016</v>
      </c>
      <c r="AI1510" s="141">
        <v>93337.00562500002</v>
      </c>
      <c r="AJ1510" s="141">
        <v>88892.978750000024</v>
      </c>
      <c r="AK1510" s="141">
        <v>84448.951875000028</v>
      </c>
      <c r="AL1510" s="141">
        <v>80004.925000000032</v>
      </c>
      <c r="AM1510" s="141">
        <v>75560.898125000036</v>
      </c>
      <c r="AN1510" s="141">
        <v>71116.87125000004</v>
      </c>
      <c r="AO1510" s="141">
        <v>66672.844375000044</v>
      </c>
      <c r="AP1510" s="141">
        <v>62228.817500000041</v>
      </c>
      <c r="AQ1510" s="141">
        <v>57784.790625000038</v>
      </c>
      <c r="AR1510" s="141">
        <v>53340.763750000035</v>
      </c>
      <c r="AS1510" s="141">
        <v>48896.736875000031</v>
      </c>
      <c r="AT1510" s="141">
        <v>44452.710000000028</v>
      </c>
      <c r="AU1510" s="141">
        <v>40008.683125000025</v>
      </c>
      <c r="AV1510" s="141">
        <v>35564.656250000022</v>
      </c>
      <c r="AW1510" s="141">
        <v>31120.629375000022</v>
      </c>
      <c r="AX1510" s="141">
        <v>26676.602500000023</v>
      </c>
      <c r="AY1510" s="141">
        <v>22232.575625000023</v>
      </c>
      <c r="AZ1510" s="141">
        <v>17788.548750000024</v>
      </c>
      <c r="BA1510" s="141">
        <v>13344.521875000024</v>
      </c>
      <c r="BB1510" s="141">
        <v>8900.4950000000244</v>
      </c>
      <c r="BC1510" s="141">
        <v>4456.468125000024</v>
      </c>
      <c r="BD1510" s="141">
        <v>12.441250000023501</v>
      </c>
      <c r="BE1510" s="141">
        <v>0</v>
      </c>
      <c r="BF1510" s="141">
        <v>0</v>
      </c>
      <c r="BG1510" s="141">
        <v>0</v>
      </c>
      <c r="BH1510" s="141">
        <v>0</v>
      </c>
      <c r="BI1510" s="141">
        <v>0</v>
      </c>
      <c r="BJ1510" s="141">
        <v>0</v>
      </c>
      <c r="BK1510" s="141">
        <v>0</v>
      </c>
      <c r="BL1510" s="141">
        <v>0</v>
      </c>
      <c r="BM1510" s="141">
        <v>0</v>
      </c>
      <c r="BN1510" s="141">
        <v>0</v>
      </c>
      <c r="BO1510" s="141">
        <v>0</v>
      </c>
      <c r="BP1510" s="141">
        <v>0</v>
      </c>
    </row>
    <row r="1511" spans="4:68">
      <c r="D1511" s="174" t="s">
        <v>7035</v>
      </c>
      <c r="E1511" s="175">
        <v>72976.210000000006</v>
      </c>
      <c r="F1511" s="174" t="s">
        <v>3409</v>
      </c>
      <c r="G1511" s="174" t="s">
        <v>7036</v>
      </c>
      <c r="H1511" s="174" t="s">
        <v>177</v>
      </c>
      <c r="I1511" s="174" t="s">
        <v>3098</v>
      </c>
      <c r="J1511" s="174" t="s">
        <v>7037</v>
      </c>
      <c r="K1511" s="174"/>
      <c r="L1511" s="174" t="s">
        <v>3509</v>
      </c>
      <c r="M1511" s="174" t="s">
        <v>6122</v>
      </c>
      <c r="N1511" s="176">
        <v>960</v>
      </c>
      <c r="O1511" s="174" t="s">
        <v>3407</v>
      </c>
      <c r="P1511" s="177">
        <v>21732</v>
      </c>
      <c r="Q1511" s="176">
        <v>648</v>
      </c>
      <c r="R1511" s="175">
        <v>49256.37</v>
      </c>
      <c r="S1511" s="175">
        <v>23719.84</v>
      </c>
      <c r="T1511" s="178">
        <v>0</v>
      </c>
      <c r="U1511" s="96">
        <v>2</v>
      </c>
      <c r="V1511" s="38" t="s">
        <v>112</v>
      </c>
      <c r="W1511" s="38"/>
      <c r="X1511" s="137">
        <v>912.20262500000001</v>
      </c>
      <c r="Y1511" s="138">
        <v>50952</v>
      </c>
      <c r="Z1511" s="179">
        <v>26</v>
      </c>
      <c r="AA1511" s="139">
        <v>2039</v>
      </c>
      <c r="AB1511" s="131"/>
      <c r="AC1511" s="38"/>
      <c r="AD1511" s="140">
        <v>23719.84</v>
      </c>
      <c r="AE1511" s="141">
        <v>22807.637374999998</v>
      </c>
      <c r="AF1511" s="141">
        <v>21895.434749999997</v>
      </c>
      <c r="AG1511" s="141">
        <v>20983.232124999995</v>
      </c>
      <c r="AH1511" s="141">
        <v>20071.029499999993</v>
      </c>
      <c r="AI1511" s="141">
        <v>19158.826874999992</v>
      </c>
      <c r="AJ1511" s="141">
        <v>18246.62424999999</v>
      </c>
      <c r="AK1511" s="141">
        <v>17334.421624999988</v>
      </c>
      <c r="AL1511" s="141">
        <v>16422.218999999986</v>
      </c>
      <c r="AM1511" s="141">
        <v>15510.016374999987</v>
      </c>
      <c r="AN1511" s="141">
        <v>14597.813749999987</v>
      </c>
      <c r="AO1511" s="141">
        <v>13685.611124999987</v>
      </c>
      <c r="AP1511" s="141">
        <v>12773.408499999987</v>
      </c>
      <c r="AQ1511" s="141">
        <v>11861.205874999987</v>
      </c>
      <c r="AR1511" s="141">
        <v>10949.003249999987</v>
      </c>
      <c r="AS1511" s="141">
        <v>10036.800624999987</v>
      </c>
      <c r="AT1511" s="141">
        <v>9124.5979999999872</v>
      </c>
      <c r="AU1511" s="141">
        <v>8212.3953749999873</v>
      </c>
      <c r="AV1511" s="141">
        <v>7300.1927499999874</v>
      </c>
      <c r="AW1511" s="141">
        <v>6387.9901249999875</v>
      </c>
      <c r="AX1511" s="141">
        <v>5475.7874999999876</v>
      </c>
      <c r="AY1511" s="141">
        <v>4563.5848749999877</v>
      </c>
      <c r="AZ1511" s="141">
        <v>3651.3822499999878</v>
      </c>
      <c r="BA1511" s="141">
        <v>2739.1796249999879</v>
      </c>
      <c r="BB1511" s="141">
        <v>1826.976999999988</v>
      </c>
      <c r="BC1511" s="141">
        <v>914.77437499998803</v>
      </c>
      <c r="BD1511" s="141">
        <v>2.5717499999880147</v>
      </c>
      <c r="BE1511" s="141">
        <v>0</v>
      </c>
      <c r="BF1511" s="141">
        <v>0</v>
      </c>
      <c r="BG1511" s="141">
        <v>0</v>
      </c>
      <c r="BH1511" s="141">
        <v>0</v>
      </c>
      <c r="BI1511" s="141">
        <v>0</v>
      </c>
      <c r="BJ1511" s="141">
        <v>0</v>
      </c>
      <c r="BK1511" s="141">
        <v>0</v>
      </c>
      <c r="BL1511" s="141">
        <v>0</v>
      </c>
      <c r="BM1511" s="141">
        <v>0</v>
      </c>
      <c r="BN1511" s="141">
        <v>0</v>
      </c>
      <c r="BO1511" s="141">
        <v>0</v>
      </c>
      <c r="BP1511" s="141">
        <v>0</v>
      </c>
    </row>
    <row r="1512" spans="4:68">
      <c r="D1512" s="174" t="s">
        <v>7038</v>
      </c>
      <c r="E1512" s="175">
        <v>10738.68</v>
      </c>
      <c r="F1512" s="174" t="s">
        <v>3409</v>
      </c>
      <c r="G1512" s="174" t="s">
        <v>7039</v>
      </c>
      <c r="H1512" s="174" t="s">
        <v>177</v>
      </c>
      <c r="I1512" s="174" t="s">
        <v>3098</v>
      </c>
      <c r="J1512" s="174" t="s">
        <v>7040</v>
      </c>
      <c r="K1512" s="174"/>
      <c r="L1512" s="174" t="s">
        <v>3509</v>
      </c>
      <c r="M1512" s="174" t="s">
        <v>6157</v>
      </c>
      <c r="N1512" s="176">
        <v>960</v>
      </c>
      <c r="O1512" s="174" t="s">
        <v>3407</v>
      </c>
      <c r="P1512" s="177">
        <v>21367</v>
      </c>
      <c r="Q1512" s="176">
        <v>660</v>
      </c>
      <c r="R1512" s="175">
        <v>7382.42</v>
      </c>
      <c r="S1512" s="175">
        <v>3356.26</v>
      </c>
      <c r="T1512" s="178">
        <v>0</v>
      </c>
      <c r="U1512" s="96">
        <v>2</v>
      </c>
      <c r="V1512" s="38" t="s">
        <v>112</v>
      </c>
      <c r="W1512" s="38"/>
      <c r="X1512" s="137">
        <v>134.23349999999999</v>
      </c>
      <c r="Y1512" s="138">
        <v>50587</v>
      </c>
      <c r="Z1512" s="179">
        <v>25</v>
      </c>
      <c r="AA1512" s="139">
        <v>2038</v>
      </c>
      <c r="AB1512" s="131"/>
      <c r="AC1512" s="38"/>
      <c r="AD1512" s="140">
        <v>3356.26</v>
      </c>
      <c r="AE1512" s="141">
        <v>3222.0265000000004</v>
      </c>
      <c r="AF1512" s="141">
        <v>3087.7930000000006</v>
      </c>
      <c r="AG1512" s="141">
        <v>2953.5595000000008</v>
      </c>
      <c r="AH1512" s="141">
        <v>2819.3260000000009</v>
      </c>
      <c r="AI1512" s="141">
        <v>2685.0925000000011</v>
      </c>
      <c r="AJ1512" s="141">
        <v>2550.8590000000013</v>
      </c>
      <c r="AK1512" s="141">
        <v>2416.6255000000015</v>
      </c>
      <c r="AL1512" s="141">
        <v>2282.3920000000016</v>
      </c>
      <c r="AM1512" s="141">
        <v>2148.1585000000018</v>
      </c>
      <c r="AN1512" s="141">
        <v>2013.9250000000018</v>
      </c>
      <c r="AO1512" s="141">
        <v>1879.6915000000017</v>
      </c>
      <c r="AP1512" s="141">
        <v>1745.4580000000017</v>
      </c>
      <c r="AQ1512" s="141">
        <v>1611.2245000000016</v>
      </c>
      <c r="AR1512" s="141">
        <v>1476.9910000000016</v>
      </c>
      <c r="AS1512" s="141">
        <v>1342.7575000000015</v>
      </c>
      <c r="AT1512" s="141">
        <v>1208.5240000000015</v>
      </c>
      <c r="AU1512" s="141">
        <v>1074.2905000000014</v>
      </c>
      <c r="AV1512" s="141">
        <v>940.05700000000138</v>
      </c>
      <c r="AW1512" s="141">
        <v>805.82350000000133</v>
      </c>
      <c r="AX1512" s="141">
        <v>671.59000000000128</v>
      </c>
      <c r="AY1512" s="141">
        <v>537.35650000000123</v>
      </c>
      <c r="AZ1512" s="141">
        <v>403.12300000000124</v>
      </c>
      <c r="BA1512" s="141">
        <v>268.88950000000125</v>
      </c>
      <c r="BB1512" s="141">
        <v>134.65600000000126</v>
      </c>
      <c r="BC1512" s="141">
        <v>0.4225000000012642</v>
      </c>
      <c r="BD1512" s="141">
        <v>0</v>
      </c>
      <c r="BE1512" s="141">
        <v>0</v>
      </c>
      <c r="BF1512" s="141">
        <v>0</v>
      </c>
      <c r="BG1512" s="141">
        <v>0</v>
      </c>
      <c r="BH1512" s="141">
        <v>0</v>
      </c>
      <c r="BI1512" s="141">
        <v>0</v>
      </c>
      <c r="BJ1512" s="141">
        <v>0</v>
      </c>
      <c r="BK1512" s="141">
        <v>0</v>
      </c>
      <c r="BL1512" s="141">
        <v>0</v>
      </c>
      <c r="BM1512" s="141">
        <v>0</v>
      </c>
      <c r="BN1512" s="141">
        <v>0</v>
      </c>
      <c r="BO1512" s="141">
        <v>0</v>
      </c>
      <c r="BP1512" s="141">
        <v>0</v>
      </c>
    </row>
    <row r="1513" spans="4:68">
      <c r="D1513" s="174" t="s">
        <v>7041</v>
      </c>
      <c r="E1513" s="175">
        <v>8401.32</v>
      </c>
      <c r="F1513" s="174" t="s">
        <v>3409</v>
      </c>
      <c r="G1513" s="174" t="s">
        <v>7042</v>
      </c>
      <c r="H1513" s="174" t="s">
        <v>177</v>
      </c>
      <c r="I1513" s="174" t="s">
        <v>3098</v>
      </c>
      <c r="J1513" s="174" t="s">
        <v>7040</v>
      </c>
      <c r="K1513" s="174"/>
      <c r="L1513" s="174" t="s">
        <v>3509</v>
      </c>
      <c r="M1513" s="174" t="s">
        <v>6118</v>
      </c>
      <c r="N1513" s="176">
        <v>960</v>
      </c>
      <c r="O1513" s="174" t="s">
        <v>3407</v>
      </c>
      <c r="P1513" s="177">
        <v>21367</v>
      </c>
      <c r="Q1513" s="176">
        <v>660</v>
      </c>
      <c r="R1513" s="175">
        <v>5775.52</v>
      </c>
      <c r="S1513" s="175">
        <v>2625.8</v>
      </c>
      <c r="T1513" s="178">
        <v>0</v>
      </c>
      <c r="U1513" s="96">
        <v>2</v>
      </c>
      <c r="V1513" s="38" t="s">
        <v>112</v>
      </c>
      <c r="W1513" s="38"/>
      <c r="X1513" s="137">
        <v>105.01649999999999</v>
      </c>
      <c r="Y1513" s="138">
        <v>50587</v>
      </c>
      <c r="Z1513" s="179">
        <v>25</v>
      </c>
      <c r="AA1513" s="139">
        <v>2038</v>
      </c>
      <c r="AB1513" s="131"/>
      <c r="AC1513" s="38"/>
      <c r="AD1513" s="140">
        <v>2625.8</v>
      </c>
      <c r="AE1513" s="141">
        <v>2520.7835</v>
      </c>
      <c r="AF1513" s="141">
        <v>2415.7669999999998</v>
      </c>
      <c r="AG1513" s="141">
        <v>2310.7504999999996</v>
      </c>
      <c r="AH1513" s="141">
        <v>2205.7339999999995</v>
      </c>
      <c r="AI1513" s="141">
        <v>2100.7174999999993</v>
      </c>
      <c r="AJ1513" s="141">
        <v>1995.7009999999993</v>
      </c>
      <c r="AK1513" s="141">
        <v>1890.6844999999994</v>
      </c>
      <c r="AL1513" s="141">
        <v>1785.6679999999994</v>
      </c>
      <c r="AM1513" s="141">
        <v>1680.6514999999995</v>
      </c>
      <c r="AN1513" s="141">
        <v>1575.6349999999995</v>
      </c>
      <c r="AO1513" s="141">
        <v>1470.6184999999996</v>
      </c>
      <c r="AP1513" s="141">
        <v>1365.6019999999996</v>
      </c>
      <c r="AQ1513" s="141">
        <v>1260.5854999999997</v>
      </c>
      <c r="AR1513" s="141">
        <v>1155.5689999999997</v>
      </c>
      <c r="AS1513" s="141">
        <v>1050.5524999999998</v>
      </c>
      <c r="AT1513" s="141">
        <v>945.53599999999983</v>
      </c>
      <c r="AU1513" s="141">
        <v>840.51949999999988</v>
      </c>
      <c r="AV1513" s="141">
        <v>735.50299999999993</v>
      </c>
      <c r="AW1513" s="141">
        <v>630.48649999999998</v>
      </c>
      <c r="AX1513" s="141">
        <v>525.47</v>
      </c>
      <c r="AY1513" s="141">
        <v>420.45350000000002</v>
      </c>
      <c r="AZ1513" s="141">
        <v>315.43700000000001</v>
      </c>
      <c r="BA1513" s="141">
        <v>210.4205</v>
      </c>
      <c r="BB1513" s="141">
        <v>105.40400000000001</v>
      </c>
      <c r="BC1513" s="141">
        <v>0.38750000000001705</v>
      </c>
      <c r="BD1513" s="141">
        <v>0</v>
      </c>
      <c r="BE1513" s="141">
        <v>0</v>
      </c>
      <c r="BF1513" s="141">
        <v>0</v>
      </c>
      <c r="BG1513" s="141">
        <v>0</v>
      </c>
      <c r="BH1513" s="141">
        <v>0</v>
      </c>
      <c r="BI1513" s="141">
        <v>0</v>
      </c>
      <c r="BJ1513" s="141">
        <v>0</v>
      </c>
      <c r="BK1513" s="141">
        <v>0</v>
      </c>
      <c r="BL1513" s="141">
        <v>0</v>
      </c>
      <c r="BM1513" s="141">
        <v>0</v>
      </c>
      <c r="BN1513" s="141">
        <v>0</v>
      </c>
      <c r="BO1513" s="141">
        <v>0</v>
      </c>
      <c r="BP1513" s="141">
        <v>0</v>
      </c>
    </row>
    <row r="1514" spans="4:68">
      <c r="D1514" s="174" t="s">
        <v>7043</v>
      </c>
      <c r="E1514" s="175">
        <v>743.51</v>
      </c>
      <c r="F1514" s="174" t="s">
        <v>3409</v>
      </c>
      <c r="G1514" s="174" t="s">
        <v>7044</v>
      </c>
      <c r="H1514" s="174" t="s">
        <v>177</v>
      </c>
      <c r="I1514" s="174" t="s">
        <v>3098</v>
      </c>
      <c r="J1514" s="174" t="s">
        <v>7040</v>
      </c>
      <c r="K1514" s="174"/>
      <c r="L1514" s="174" t="s">
        <v>3509</v>
      </c>
      <c r="M1514" s="174" t="s">
        <v>6140</v>
      </c>
      <c r="N1514" s="176">
        <v>960</v>
      </c>
      <c r="O1514" s="174" t="s">
        <v>3407</v>
      </c>
      <c r="P1514" s="177">
        <v>21367</v>
      </c>
      <c r="Q1514" s="176">
        <v>660</v>
      </c>
      <c r="R1514" s="175">
        <v>511.08</v>
      </c>
      <c r="S1514" s="175">
        <v>232.43</v>
      </c>
      <c r="T1514" s="178">
        <v>0</v>
      </c>
      <c r="U1514" s="96">
        <v>2</v>
      </c>
      <c r="V1514" s="38" t="s">
        <v>112</v>
      </c>
      <c r="W1514" s="38"/>
      <c r="X1514" s="137">
        <v>9.2938749999999999</v>
      </c>
      <c r="Y1514" s="138">
        <v>50587</v>
      </c>
      <c r="Z1514" s="179">
        <v>25</v>
      </c>
      <c r="AA1514" s="139">
        <v>2038</v>
      </c>
      <c r="AB1514" s="131"/>
      <c r="AC1514" s="38"/>
      <c r="AD1514" s="140">
        <v>232.43</v>
      </c>
      <c r="AE1514" s="141">
        <v>223.13612499999999</v>
      </c>
      <c r="AF1514" s="141">
        <v>213.84224999999998</v>
      </c>
      <c r="AG1514" s="141">
        <v>204.54837499999996</v>
      </c>
      <c r="AH1514" s="141">
        <v>195.25449999999995</v>
      </c>
      <c r="AI1514" s="141">
        <v>185.96062499999994</v>
      </c>
      <c r="AJ1514" s="141">
        <v>176.66674999999992</v>
      </c>
      <c r="AK1514" s="141">
        <v>167.37287499999991</v>
      </c>
      <c r="AL1514" s="141">
        <v>158.07899999999989</v>
      </c>
      <c r="AM1514" s="141">
        <v>148.78512499999988</v>
      </c>
      <c r="AN1514" s="141">
        <v>139.49124999999987</v>
      </c>
      <c r="AO1514" s="141">
        <v>130.19737499999985</v>
      </c>
      <c r="AP1514" s="141">
        <v>120.90349999999985</v>
      </c>
      <c r="AQ1514" s="141">
        <v>111.60962499999985</v>
      </c>
      <c r="AR1514" s="141">
        <v>102.31574999999985</v>
      </c>
      <c r="AS1514" s="141">
        <v>93.021874999999852</v>
      </c>
      <c r="AT1514" s="141">
        <v>83.727999999999852</v>
      </c>
      <c r="AU1514" s="141">
        <v>74.434124999999852</v>
      </c>
      <c r="AV1514" s="141">
        <v>65.140249999999853</v>
      </c>
      <c r="AW1514" s="141">
        <v>55.846374999999853</v>
      </c>
      <c r="AX1514" s="141">
        <v>46.552499999999853</v>
      </c>
      <c r="AY1514" s="141">
        <v>37.258624999999853</v>
      </c>
      <c r="AZ1514" s="141">
        <v>27.964749999999853</v>
      </c>
      <c r="BA1514" s="141">
        <v>18.670874999999853</v>
      </c>
      <c r="BB1514" s="141">
        <v>9.3769999999998532</v>
      </c>
      <c r="BC1514" s="141">
        <v>8.3124999999853344E-2</v>
      </c>
      <c r="BD1514" s="141">
        <v>0</v>
      </c>
      <c r="BE1514" s="141">
        <v>0</v>
      </c>
      <c r="BF1514" s="141">
        <v>0</v>
      </c>
      <c r="BG1514" s="141">
        <v>0</v>
      </c>
      <c r="BH1514" s="141">
        <v>0</v>
      </c>
      <c r="BI1514" s="141">
        <v>0</v>
      </c>
      <c r="BJ1514" s="141">
        <v>0</v>
      </c>
      <c r="BK1514" s="141">
        <v>0</v>
      </c>
      <c r="BL1514" s="141">
        <v>0</v>
      </c>
      <c r="BM1514" s="141">
        <v>0</v>
      </c>
      <c r="BN1514" s="141">
        <v>0</v>
      </c>
      <c r="BO1514" s="141">
        <v>0</v>
      </c>
      <c r="BP1514" s="141">
        <v>0</v>
      </c>
    </row>
    <row r="1515" spans="4:68">
      <c r="D1515" s="174" t="s">
        <v>7045</v>
      </c>
      <c r="E1515" s="175">
        <v>11064.85</v>
      </c>
      <c r="F1515" s="174" t="s">
        <v>3409</v>
      </c>
      <c r="G1515" s="174" t="s">
        <v>7046</v>
      </c>
      <c r="H1515" s="174" t="s">
        <v>177</v>
      </c>
      <c r="I1515" s="174" t="s">
        <v>3098</v>
      </c>
      <c r="J1515" s="174" t="s">
        <v>7047</v>
      </c>
      <c r="K1515" s="174"/>
      <c r="L1515" s="174" t="s">
        <v>3509</v>
      </c>
      <c r="M1515" s="174" t="s">
        <v>6140</v>
      </c>
      <c r="N1515" s="176">
        <v>960</v>
      </c>
      <c r="O1515" s="174" t="s">
        <v>3407</v>
      </c>
      <c r="P1515" s="177">
        <v>21732</v>
      </c>
      <c r="Q1515" s="176">
        <v>648</v>
      </c>
      <c r="R1515" s="175">
        <v>7468.38</v>
      </c>
      <c r="S1515" s="175">
        <v>3596.47</v>
      </c>
      <c r="T1515" s="178">
        <v>0</v>
      </c>
      <c r="U1515" s="96">
        <v>2</v>
      </c>
      <c r="V1515" s="38" t="s">
        <v>112</v>
      </c>
      <c r="W1515" s="38"/>
      <c r="X1515" s="137">
        <v>138.31062499999999</v>
      </c>
      <c r="Y1515" s="138">
        <v>50952</v>
      </c>
      <c r="Z1515" s="179">
        <v>26</v>
      </c>
      <c r="AA1515" s="139">
        <v>2039</v>
      </c>
      <c r="AB1515" s="131"/>
      <c r="AC1515" s="38"/>
      <c r="AD1515" s="140">
        <v>3596.47</v>
      </c>
      <c r="AE1515" s="141">
        <v>3458.1593749999997</v>
      </c>
      <c r="AF1515" s="141">
        <v>3319.8487499999997</v>
      </c>
      <c r="AG1515" s="141">
        <v>3181.5381249999996</v>
      </c>
      <c r="AH1515" s="141">
        <v>3043.2274999999995</v>
      </c>
      <c r="AI1515" s="141">
        <v>2904.9168749999994</v>
      </c>
      <c r="AJ1515" s="141">
        <v>2766.6062499999994</v>
      </c>
      <c r="AK1515" s="141">
        <v>2628.2956249999993</v>
      </c>
      <c r="AL1515" s="141">
        <v>2489.9849999999992</v>
      </c>
      <c r="AM1515" s="141">
        <v>2351.6743749999991</v>
      </c>
      <c r="AN1515" s="141">
        <v>2213.3637499999991</v>
      </c>
      <c r="AO1515" s="141">
        <v>2075.053124999999</v>
      </c>
      <c r="AP1515" s="141">
        <v>1936.7424999999989</v>
      </c>
      <c r="AQ1515" s="141">
        <v>1798.4318749999989</v>
      </c>
      <c r="AR1515" s="141">
        <v>1660.1212499999988</v>
      </c>
      <c r="AS1515" s="141">
        <v>1521.8106249999987</v>
      </c>
      <c r="AT1515" s="141">
        <v>1383.4999999999986</v>
      </c>
      <c r="AU1515" s="141">
        <v>1245.1893749999986</v>
      </c>
      <c r="AV1515" s="141">
        <v>1106.8787499999985</v>
      </c>
      <c r="AW1515" s="141">
        <v>968.56812499999853</v>
      </c>
      <c r="AX1515" s="141">
        <v>830.25749999999857</v>
      </c>
      <c r="AY1515" s="141">
        <v>691.94687499999861</v>
      </c>
      <c r="AZ1515" s="141">
        <v>553.63624999999865</v>
      </c>
      <c r="BA1515" s="141">
        <v>415.32562499999869</v>
      </c>
      <c r="BB1515" s="141">
        <v>277.01499999999874</v>
      </c>
      <c r="BC1515" s="141">
        <v>138.70437499999875</v>
      </c>
      <c r="BD1515" s="141">
        <v>0.39374999999876081</v>
      </c>
      <c r="BE1515" s="141">
        <v>0</v>
      </c>
      <c r="BF1515" s="141">
        <v>0</v>
      </c>
      <c r="BG1515" s="141">
        <v>0</v>
      </c>
      <c r="BH1515" s="141">
        <v>0</v>
      </c>
      <c r="BI1515" s="141">
        <v>0</v>
      </c>
      <c r="BJ1515" s="141">
        <v>0</v>
      </c>
      <c r="BK1515" s="141">
        <v>0</v>
      </c>
      <c r="BL1515" s="141">
        <v>0</v>
      </c>
      <c r="BM1515" s="141">
        <v>0</v>
      </c>
      <c r="BN1515" s="141">
        <v>0</v>
      </c>
      <c r="BO1515" s="141">
        <v>0</v>
      </c>
      <c r="BP1515" s="141">
        <v>0</v>
      </c>
    </row>
    <row r="1516" spans="4:68">
      <c r="D1516" s="174" t="s">
        <v>7048</v>
      </c>
      <c r="E1516" s="175">
        <v>7185.66</v>
      </c>
      <c r="F1516" s="174" t="s">
        <v>3409</v>
      </c>
      <c r="G1516" s="174" t="s">
        <v>7049</v>
      </c>
      <c r="H1516" s="174" t="s">
        <v>177</v>
      </c>
      <c r="I1516" s="174" t="s">
        <v>3098</v>
      </c>
      <c r="J1516" s="174" t="s">
        <v>7050</v>
      </c>
      <c r="K1516" s="174"/>
      <c r="L1516" s="174" t="s">
        <v>3509</v>
      </c>
      <c r="M1516" s="174" t="s">
        <v>6157</v>
      </c>
      <c r="N1516" s="176">
        <v>960</v>
      </c>
      <c r="O1516" s="174" t="s">
        <v>3407</v>
      </c>
      <c r="P1516" s="177">
        <v>21732</v>
      </c>
      <c r="Q1516" s="176">
        <v>648</v>
      </c>
      <c r="R1516" s="175">
        <v>4850.07</v>
      </c>
      <c r="S1516" s="175">
        <v>2335.59</v>
      </c>
      <c r="T1516" s="178">
        <v>0</v>
      </c>
      <c r="U1516" s="96">
        <v>2</v>
      </c>
      <c r="V1516" s="38" t="s">
        <v>112</v>
      </c>
      <c r="W1516" s="38"/>
      <c r="X1516" s="137">
        <v>89.820750000000004</v>
      </c>
      <c r="Y1516" s="138">
        <v>50952</v>
      </c>
      <c r="Z1516" s="179">
        <v>26</v>
      </c>
      <c r="AA1516" s="139">
        <v>2039</v>
      </c>
      <c r="AB1516" s="131"/>
      <c r="AC1516" s="38"/>
      <c r="AD1516" s="140">
        <v>2335.59</v>
      </c>
      <c r="AE1516" s="141">
        <v>2245.7692500000003</v>
      </c>
      <c r="AF1516" s="141">
        <v>2155.9485000000004</v>
      </c>
      <c r="AG1516" s="141">
        <v>2066.1277500000006</v>
      </c>
      <c r="AH1516" s="141">
        <v>1976.3070000000005</v>
      </c>
      <c r="AI1516" s="141">
        <v>1886.4862500000004</v>
      </c>
      <c r="AJ1516" s="141">
        <v>1796.6655000000003</v>
      </c>
      <c r="AK1516" s="141">
        <v>1706.8447500000002</v>
      </c>
      <c r="AL1516" s="141">
        <v>1617.0240000000001</v>
      </c>
      <c r="AM1516" s="141">
        <v>1527.20325</v>
      </c>
      <c r="AN1516" s="141">
        <v>1437.3824999999999</v>
      </c>
      <c r="AO1516" s="141">
        <v>1347.5617499999998</v>
      </c>
      <c r="AP1516" s="141">
        <v>1257.7409999999998</v>
      </c>
      <c r="AQ1516" s="141">
        <v>1167.9202499999997</v>
      </c>
      <c r="AR1516" s="141">
        <v>1078.0994999999996</v>
      </c>
      <c r="AS1516" s="141">
        <v>988.2787499999996</v>
      </c>
      <c r="AT1516" s="141">
        <v>898.45799999999963</v>
      </c>
      <c r="AU1516" s="141">
        <v>808.63724999999965</v>
      </c>
      <c r="AV1516" s="141">
        <v>718.81649999999968</v>
      </c>
      <c r="AW1516" s="141">
        <v>628.9957499999997</v>
      </c>
      <c r="AX1516" s="141">
        <v>539.17499999999973</v>
      </c>
      <c r="AY1516" s="141">
        <v>449.35424999999975</v>
      </c>
      <c r="AZ1516" s="141">
        <v>359.53349999999978</v>
      </c>
      <c r="BA1516" s="141">
        <v>269.7127499999998</v>
      </c>
      <c r="BB1516" s="141">
        <v>179.8919999999998</v>
      </c>
      <c r="BC1516" s="141">
        <v>90.071249999999793</v>
      </c>
      <c r="BD1516" s="141">
        <v>0.25049999999978922</v>
      </c>
      <c r="BE1516" s="141">
        <v>0</v>
      </c>
      <c r="BF1516" s="141">
        <v>0</v>
      </c>
      <c r="BG1516" s="141">
        <v>0</v>
      </c>
      <c r="BH1516" s="141">
        <v>0</v>
      </c>
      <c r="BI1516" s="141">
        <v>0</v>
      </c>
      <c r="BJ1516" s="141">
        <v>0</v>
      </c>
      <c r="BK1516" s="141">
        <v>0</v>
      </c>
      <c r="BL1516" s="141">
        <v>0</v>
      </c>
      <c r="BM1516" s="141">
        <v>0</v>
      </c>
      <c r="BN1516" s="141">
        <v>0</v>
      </c>
      <c r="BO1516" s="141">
        <v>0</v>
      </c>
      <c r="BP1516" s="141">
        <v>0</v>
      </c>
    </row>
    <row r="1517" spans="4:68">
      <c r="D1517" s="174" t="s">
        <v>7051</v>
      </c>
      <c r="E1517" s="175">
        <v>7637.75</v>
      </c>
      <c r="F1517" s="174" t="s">
        <v>3409</v>
      </c>
      <c r="G1517" s="174" t="s">
        <v>7052</v>
      </c>
      <c r="H1517" s="174" t="s">
        <v>177</v>
      </c>
      <c r="I1517" s="174" t="s">
        <v>3098</v>
      </c>
      <c r="J1517" s="174" t="s">
        <v>7053</v>
      </c>
      <c r="K1517" s="174"/>
      <c r="L1517" s="174" t="s">
        <v>6062</v>
      </c>
      <c r="M1517" s="174" t="s">
        <v>3575</v>
      </c>
      <c r="N1517" s="176">
        <v>960</v>
      </c>
      <c r="O1517" s="174" t="s">
        <v>3407</v>
      </c>
      <c r="P1517" s="177">
        <v>23924</v>
      </c>
      <c r="Q1517" s="176">
        <v>576</v>
      </c>
      <c r="R1517" s="175">
        <v>4582.3599999999997</v>
      </c>
      <c r="S1517" s="175">
        <v>3055.39</v>
      </c>
      <c r="T1517" s="178">
        <v>0</v>
      </c>
      <c r="U1517" s="96">
        <v>2</v>
      </c>
      <c r="V1517" s="38" t="s">
        <v>112</v>
      </c>
      <c r="W1517" s="38"/>
      <c r="X1517" s="137">
        <v>95.471874999999997</v>
      </c>
      <c r="Y1517" s="138">
        <v>53144</v>
      </c>
      <c r="Z1517" s="179">
        <v>32</v>
      </c>
      <c r="AA1517" s="139">
        <v>2045</v>
      </c>
      <c r="AB1517" s="131"/>
      <c r="AC1517" s="38"/>
      <c r="AD1517" s="140">
        <v>3055.39</v>
      </c>
      <c r="AE1517" s="141">
        <v>2959.9181249999997</v>
      </c>
      <c r="AF1517" s="141">
        <v>2864.4462499999995</v>
      </c>
      <c r="AG1517" s="141">
        <v>2768.9743749999993</v>
      </c>
      <c r="AH1517" s="141">
        <v>2673.5024999999991</v>
      </c>
      <c r="AI1517" s="141">
        <v>2578.030624999999</v>
      </c>
      <c r="AJ1517" s="141">
        <v>2482.5587499999988</v>
      </c>
      <c r="AK1517" s="141">
        <v>2387.0868749999986</v>
      </c>
      <c r="AL1517" s="141">
        <v>2291.6149999999984</v>
      </c>
      <c r="AM1517" s="141">
        <v>2196.1431249999982</v>
      </c>
      <c r="AN1517" s="141">
        <v>2100.6712499999981</v>
      </c>
      <c r="AO1517" s="141">
        <v>2005.1993749999981</v>
      </c>
      <c r="AP1517" s="141">
        <v>1909.7274999999981</v>
      </c>
      <c r="AQ1517" s="141">
        <v>1814.2556249999982</v>
      </c>
      <c r="AR1517" s="141">
        <v>1718.7837499999982</v>
      </c>
      <c r="AS1517" s="141">
        <v>1623.3118749999983</v>
      </c>
      <c r="AT1517" s="141">
        <v>1527.8399999999983</v>
      </c>
      <c r="AU1517" s="141">
        <v>1432.3681249999984</v>
      </c>
      <c r="AV1517" s="141">
        <v>1336.8962499999984</v>
      </c>
      <c r="AW1517" s="141">
        <v>1241.4243749999985</v>
      </c>
      <c r="AX1517" s="141">
        <v>1145.9524999999985</v>
      </c>
      <c r="AY1517" s="141">
        <v>1050.4806249999986</v>
      </c>
      <c r="AZ1517" s="141">
        <v>955.0087499999986</v>
      </c>
      <c r="BA1517" s="141">
        <v>859.53687499999864</v>
      </c>
      <c r="BB1517" s="141">
        <v>764.06499999999869</v>
      </c>
      <c r="BC1517" s="141">
        <v>668.59312499999874</v>
      </c>
      <c r="BD1517" s="141">
        <v>573.12124999999878</v>
      </c>
      <c r="BE1517" s="141">
        <v>477.64937499999877</v>
      </c>
      <c r="BF1517" s="141">
        <v>382.17749999999876</v>
      </c>
      <c r="BG1517" s="141">
        <v>286.70562499999875</v>
      </c>
      <c r="BH1517" s="141">
        <v>191.23374999999874</v>
      </c>
      <c r="BI1517" s="141">
        <v>95.761874999998739</v>
      </c>
      <c r="BJ1517" s="141">
        <v>0.28999999999874149</v>
      </c>
      <c r="BK1517" s="141">
        <v>0</v>
      </c>
      <c r="BL1517" s="141">
        <v>0</v>
      </c>
      <c r="BM1517" s="141">
        <v>0</v>
      </c>
      <c r="BN1517" s="141">
        <v>0</v>
      </c>
      <c r="BO1517" s="141">
        <v>0</v>
      </c>
      <c r="BP1517" s="141">
        <v>0</v>
      </c>
    </row>
    <row r="1518" spans="4:68">
      <c r="D1518" s="174" t="s">
        <v>7054</v>
      </c>
      <c r="E1518" s="175">
        <v>371650.5</v>
      </c>
      <c r="F1518" s="174" t="s">
        <v>4337</v>
      </c>
      <c r="G1518" s="174" t="s">
        <v>7052</v>
      </c>
      <c r="H1518" s="174" t="s">
        <v>177</v>
      </c>
      <c r="I1518" s="174" t="s">
        <v>3098</v>
      </c>
      <c r="J1518" s="174" t="s">
        <v>7055</v>
      </c>
      <c r="K1518" s="174"/>
      <c r="L1518" s="174" t="s">
        <v>6062</v>
      </c>
      <c r="M1518" s="174" t="s">
        <v>3575</v>
      </c>
      <c r="N1518" s="176">
        <v>960</v>
      </c>
      <c r="O1518" s="174" t="s">
        <v>3407</v>
      </c>
      <c r="P1518" s="177">
        <v>23924</v>
      </c>
      <c r="Q1518" s="176">
        <v>576</v>
      </c>
      <c r="R1518" s="175">
        <v>222977.38</v>
      </c>
      <c r="S1518" s="175">
        <v>148673.12</v>
      </c>
      <c r="T1518" s="178">
        <v>0</v>
      </c>
      <c r="U1518" s="96">
        <v>2</v>
      </c>
      <c r="V1518" s="38" t="s">
        <v>112</v>
      </c>
      <c r="W1518" s="38"/>
      <c r="X1518" s="137">
        <v>4645.6312500000004</v>
      </c>
      <c r="Y1518" s="138">
        <v>53144</v>
      </c>
      <c r="Z1518" s="179">
        <v>32</v>
      </c>
      <c r="AA1518" s="139">
        <v>2045</v>
      </c>
      <c r="AB1518" s="131"/>
      <c r="AC1518" s="38"/>
      <c r="AD1518" s="140">
        <v>148673.12</v>
      </c>
      <c r="AE1518" s="141">
        <v>144027.48874999999</v>
      </c>
      <c r="AF1518" s="141">
        <v>139381.85749999998</v>
      </c>
      <c r="AG1518" s="141">
        <v>134736.22624999998</v>
      </c>
      <c r="AH1518" s="141">
        <v>130090.59499999997</v>
      </c>
      <c r="AI1518" s="141">
        <v>125444.96374999997</v>
      </c>
      <c r="AJ1518" s="141">
        <v>120799.33249999996</v>
      </c>
      <c r="AK1518" s="141">
        <v>116153.70124999995</v>
      </c>
      <c r="AL1518" s="141">
        <v>111508.06999999995</v>
      </c>
      <c r="AM1518" s="141">
        <v>106862.43874999994</v>
      </c>
      <c r="AN1518" s="141">
        <v>102216.80749999994</v>
      </c>
      <c r="AO1518" s="141">
        <v>97571.176249999931</v>
      </c>
      <c r="AP1518" s="141">
        <v>92925.544999999925</v>
      </c>
      <c r="AQ1518" s="141">
        <v>88279.91374999992</v>
      </c>
      <c r="AR1518" s="141">
        <v>83634.282499999914</v>
      </c>
      <c r="AS1518" s="141">
        <v>78988.651249999908</v>
      </c>
      <c r="AT1518" s="141">
        <v>74343.019999999902</v>
      </c>
      <c r="AU1518" s="141">
        <v>69697.388749999896</v>
      </c>
      <c r="AV1518" s="141">
        <v>65051.757499999898</v>
      </c>
      <c r="AW1518" s="141">
        <v>60406.126249999899</v>
      </c>
      <c r="AX1518" s="141">
        <v>55760.494999999901</v>
      </c>
      <c r="AY1518" s="141">
        <v>51114.863749999902</v>
      </c>
      <c r="AZ1518" s="141">
        <v>46469.232499999904</v>
      </c>
      <c r="BA1518" s="141">
        <v>41823.601249999905</v>
      </c>
      <c r="BB1518" s="141">
        <v>37177.969999999907</v>
      </c>
      <c r="BC1518" s="141">
        <v>32532.338749999908</v>
      </c>
      <c r="BD1518" s="141">
        <v>27886.707499999909</v>
      </c>
      <c r="BE1518" s="141">
        <v>23241.076249999911</v>
      </c>
      <c r="BF1518" s="141">
        <v>18595.444999999912</v>
      </c>
      <c r="BG1518" s="141">
        <v>13949.813749999912</v>
      </c>
      <c r="BH1518" s="141">
        <v>9304.1824999999117</v>
      </c>
      <c r="BI1518" s="141">
        <v>4658.5512499999113</v>
      </c>
      <c r="BJ1518" s="141">
        <v>12.919999999910942</v>
      </c>
      <c r="BK1518" s="141">
        <v>0</v>
      </c>
      <c r="BL1518" s="141">
        <v>0</v>
      </c>
      <c r="BM1518" s="141">
        <v>0</v>
      </c>
      <c r="BN1518" s="141">
        <v>0</v>
      </c>
      <c r="BO1518" s="141">
        <v>0</v>
      </c>
      <c r="BP1518" s="141">
        <v>0</v>
      </c>
    </row>
    <row r="1519" spans="4:68">
      <c r="D1519" s="174" t="s">
        <v>7056</v>
      </c>
      <c r="E1519" s="175">
        <v>260593.48</v>
      </c>
      <c r="F1519" s="174" t="s">
        <v>3409</v>
      </c>
      <c r="G1519" s="174" t="s">
        <v>7057</v>
      </c>
      <c r="H1519" s="174" t="s">
        <v>177</v>
      </c>
      <c r="I1519" s="174" t="s">
        <v>3098</v>
      </c>
      <c r="J1519" s="174" t="s">
        <v>7058</v>
      </c>
      <c r="K1519" s="174"/>
      <c r="L1519" s="174" t="s">
        <v>6062</v>
      </c>
      <c r="M1519" s="174" t="s">
        <v>6176</v>
      </c>
      <c r="N1519" s="176">
        <v>960</v>
      </c>
      <c r="O1519" s="174" t="s">
        <v>3407</v>
      </c>
      <c r="P1519" s="177">
        <v>23924</v>
      </c>
      <c r="Q1519" s="176">
        <v>576</v>
      </c>
      <c r="R1519" s="175">
        <v>156346.92000000001</v>
      </c>
      <c r="S1519" s="175">
        <v>104246.56</v>
      </c>
      <c r="T1519" s="178">
        <v>0</v>
      </c>
      <c r="U1519" s="96">
        <v>2</v>
      </c>
      <c r="V1519" s="38" t="s">
        <v>112</v>
      </c>
      <c r="W1519" s="38"/>
      <c r="X1519" s="137">
        <v>3257.4185000000002</v>
      </c>
      <c r="Y1519" s="138">
        <v>53144</v>
      </c>
      <c r="Z1519" s="179">
        <v>32</v>
      </c>
      <c r="AA1519" s="139">
        <v>2045</v>
      </c>
      <c r="AB1519" s="131"/>
      <c r="AC1519" s="38"/>
      <c r="AD1519" s="140">
        <v>104246.56</v>
      </c>
      <c r="AE1519" s="141">
        <v>100989.1415</v>
      </c>
      <c r="AF1519" s="141">
        <v>97731.722999999998</v>
      </c>
      <c r="AG1519" s="141">
        <v>94474.304499999998</v>
      </c>
      <c r="AH1519" s="141">
        <v>91216.885999999999</v>
      </c>
      <c r="AI1519" s="141">
        <v>87959.467499999999</v>
      </c>
      <c r="AJ1519" s="141">
        <v>84702.048999999999</v>
      </c>
      <c r="AK1519" s="141">
        <v>81444.630499999999</v>
      </c>
      <c r="AL1519" s="141">
        <v>78187.212</v>
      </c>
      <c r="AM1519" s="141">
        <v>74929.7935</v>
      </c>
      <c r="AN1519" s="141">
        <v>71672.375</v>
      </c>
      <c r="AO1519" s="141">
        <v>68414.9565</v>
      </c>
      <c r="AP1519" s="141">
        <v>65157.538</v>
      </c>
      <c r="AQ1519" s="141">
        <v>61900.119500000001</v>
      </c>
      <c r="AR1519" s="141">
        <v>58642.701000000001</v>
      </c>
      <c r="AS1519" s="141">
        <v>55385.282500000001</v>
      </c>
      <c r="AT1519" s="141">
        <v>52127.864000000001</v>
      </c>
      <c r="AU1519" s="141">
        <v>48870.445500000002</v>
      </c>
      <c r="AV1519" s="141">
        <v>45613.027000000002</v>
      </c>
      <c r="AW1519" s="141">
        <v>42355.608500000002</v>
      </c>
      <c r="AX1519" s="141">
        <v>39098.19</v>
      </c>
      <c r="AY1519" s="141">
        <v>35840.771500000003</v>
      </c>
      <c r="AZ1519" s="141">
        <v>32583.353000000003</v>
      </c>
      <c r="BA1519" s="141">
        <v>29325.934500000003</v>
      </c>
      <c r="BB1519" s="141">
        <v>26068.516000000003</v>
      </c>
      <c r="BC1519" s="141">
        <v>22811.097500000003</v>
      </c>
      <c r="BD1519" s="141">
        <v>19553.679000000004</v>
      </c>
      <c r="BE1519" s="141">
        <v>16296.260500000004</v>
      </c>
      <c r="BF1519" s="141">
        <v>13038.842000000004</v>
      </c>
      <c r="BG1519" s="141">
        <v>9781.4235000000044</v>
      </c>
      <c r="BH1519" s="141">
        <v>6524.0050000000047</v>
      </c>
      <c r="BI1519" s="141">
        <v>3266.5865000000044</v>
      </c>
      <c r="BJ1519" s="141">
        <v>9.1680000000042128</v>
      </c>
      <c r="BK1519" s="141">
        <v>0</v>
      </c>
      <c r="BL1519" s="141">
        <v>0</v>
      </c>
      <c r="BM1519" s="141">
        <v>0</v>
      </c>
      <c r="BN1519" s="141">
        <v>0</v>
      </c>
      <c r="BO1519" s="141">
        <v>0</v>
      </c>
      <c r="BP1519" s="141">
        <v>0</v>
      </c>
    </row>
    <row r="1520" spans="4:68">
      <c r="D1520" s="174" t="s">
        <v>7059</v>
      </c>
      <c r="E1520" s="175">
        <v>2537918.9500000002</v>
      </c>
      <c r="F1520" s="174" t="s">
        <v>4337</v>
      </c>
      <c r="G1520" s="174" t="s">
        <v>7057</v>
      </c>
      <c r="H1520" s="174" t="s">
        <v>177</v>
      </c>
      <c r="I1520" s="174" t="s">
        <v>3098</v>
      </c>
      <c r="J1520" s="174" t="s">
        <v>7060</v>
      </c>
      <c r="K1520" s="174"/>
      <c r="L1520" s="174" t="s">
        <v>6062</v>
      </c>
      <c r="M1520" s="174" t="s">
        <v>6176</v>
      </c>
      <c r="N1520" s="176">
        <v>960</v>
      </c>
      <c r="O1520" s="174" t="s">
        <v>3407</v>
      </c>
      <c r="P1520" s="177">
        <v>23924</v>
      </c>
      <c r="Q1520" s="176">
        <v>576</v>
      </c>
      <c r="R1520" s="175">
        <v>1522663.15</v>
      </c>
      <c r="S1520" s="175">
        <v>1015255.8</v>
      </c>
      <c r="T1520" s="178">
        <v>0</v>
      </c>
      <c r="U1520" s="96">
        <v>2</v>
      </c>
      <c r="V1520" s="38" t="s">
        <v>112</v>
      </c>
      <c r="W1520" s="38"/>
      <c r="X1520" s="137">
        <v>31723.986875000002</v>
      </c>
      <c r="Y1520" s="138">
        <v>53144</v>
      </c>
      <c r="Z1520" s="179">
        <v>32</v>
      </c>
      <c r="AA1520" s="139">
        <v>2045</v>
      </c>
      <c r="AB1520" s="131"/>
      <c r="AC1520" s="38"/>
      <c r="AD1520" s="140">
        <v>1015255.8</v>
      </c>
      <c r="AE1520" s="141">
        <v>983531.8131250001</v>
      </c>
      <c r="AF1520" s="141">
        <v>951807.82625000016</v>
      </c>
      <c r="AG1520" s="141">
        <v>920083.83937500021</v>
      </c>
      <c r="AH1520" s="141">
        <v>888359.85250000027</v>
      </c>
      <c r="AI1520" s="141">
        <v>856635.86562500033</v>
      </c>
      <c r="AJ1520" s="141">
        <v>824911.87875000038</v>
      </c>
      <c r="AK1520" s="141">
        <v>793187.89187500044</v>
      </c>
      <c r="AL1520" s="141">
        <v>761463.90500000049</v>
      </c>
      <c r="AM1520" s="141">
        <v>729739.91812500055</v>
      </c>
      <c r="AN1520" s="141">
        <v>698015.93125000061</v>
      </c>
      <c r="AO1520" s="141">
        <v>666291.94437500066</v>
      </c>
      <c r="AP1520" s="141">
        <v>634567.95750000072</v>
      </c>
      <c r="AQ1520" s="141">
        <v>602843.97062500077</v>
      </c>
      <c r="AR1520" s="141">
        <v>571119.98375000083</v>
      </c>
      <c r="AS1520" s="141">
        <v>539395.99687500088</v>
      </c>
      <c r="AT1520" s="141">
        <v>507672.01000000088</v>
      </c>
      <c r="AU1520" s="141">
        <v>475948.02312500088</v>
      </c>
      <c r="AV1520" s="141">
        <v>444224.03625000088</v>
      </c>
      <c r="AW1520" s="141">
        <v>412500.04937500088</v>
      </c>
      <c r="AX1520" s="141">
        <v>380776.06250000087</v>
      </c>
      <c r="AY1520" s="141">
        <v>349052.07562500087</v>
      </c>
      <c r="AZ1520" s="141">
        <v>317328.08875000087</v>
      </c>
      <c r="BA1520" s="141">
        <v>285604.10187500087</v>
      </c>
      <c r="BB1520" s="141">
        <v>253880.11500000086</v>
      </c>
      <c r="BC1520" s="141">
        <v>222156.12812500086</v>
      </c>
      <c r="BD1520" s="141">
        <v>190432.14125000086</v>
      </c>
      <c r="BE1520" s="141">
        <v>158708.15437500086</v>
      </c>
      <c r="BF1520" s="141">
        <v>126984.16750000085</v>
      </c>
      <c r="BG1520" s="141">
        <v>95260.180625000852</v>
      </c>
      <c r="BH1520" s="141">
        <v>63536.19375000085</v>
      </c>
      <c r="BI1520" s="141">
        <v>31812.206875000848</v>
      </c>
      <c r="BJ1520" s="141">
        <v>88.220000000845175</v>
      </c>
      <c r="BK1520" s="141">
        <v>0</v>
      </c>
      <c r="BL1520" s="141">
        <v>0</v>
      </c>
      <c r="BM1520" s="141">
        <v>0</v>
      </c>
      <c r="BN1520" s="141">
        <v>0</v>
      </c>
      <c r="BO1520" s="141">
        <v>0</v>
      </c>
      <c r="BP1520" s="141">
        <v>0</v>
      </c>
    </row>
    <row r="1521" spans="4:68">
      <c r="D1521" s="174" t="s">
        <v>7061</v>
      </c>
      <c r="E1521" s="175">
        <v>137659.5</v>
      </c>
      <c r="F1521" s="174" t="s">
        <v>3409</v>
      </c>
      <c r="G1521" s="174" t="s">
        <v>7062</v>
      </c>
      <c r="H1521" s="174" t="s">
        <v>177</v>
      </c>
      <c r="I1521" s="174" t="s">
        <v>3098</v>
      </c>
      <c r="J1521" s="174" t="s">
        <v>7063</v>
      </c>
      <c r="K1521" s="174"/>
      <c r="L1521" s="174" t="s">
        <v>6062</v>
      </c>
      <c r="M1521" s="174" t="s">
        <v>6122</v>
      </c>
      <c r="N1521" s="176">
        <v>960</v>
      </c>
      <c r="O1521" s="174" t="s">
        <v>3407</v>
      </c>
      <c r="P1521" s="177">
        <v>23924</v>
      </c>
      <c r="Q1521" s="176">
        <v>576</v>
      </c>
      <c r="R1521" s="175">
        <v>82590.87</v>
      </c>
      <c r="S1521" s="175">
        <v>55068.63</v>
      </c>
      <c r="T1521" s="178">
        <v>0</v>
      </c>
      <c r="U1521" s="96">
        <v>2</v>
      </c>
      <c r="V1521" s="38" t="s">
        <v>112</v>
      </c>
      <c r="W1521" s="38"/>
      <c r="X1521" s="137">
        <v>1720.7437499999999</v>
      </c>
      <c r="Y1521" s="138">
        <v>53144</v>
      </c>
      <c r="Z1521" s="179">
        <v>32</v>
      </c>
      <c r="AA1521" s="139">
        <v>2045</v>
      </c>
      <c r="AB1521" s="131"/>
      <c r="AC1521" s="38"/>
      <c r="AD1521" s="140">
        <v>55068.63</v>
      </c>
      <c r="AE1521" s="141">
        <v>53347.886249999996</v>
      </c>
      <c r="AF1521" s="141">
        <v>51627.142499999994</v>
      </c>
      <c r="AG1521" s="141">
        <v>49906.398749999993</v>
      </c>
      <c r="AH1521" s="141">
        <v>48185.654999999992</v>
      </c>
      <c r="AI1521" s="141">
        <v>46464.91124999999</v>
      </c>
      <c r="AJ1521" s="141">
        <v>44744.167499999989</v>
      </c>
      <c r="AK1521" s="141">
        <v>43023.423749999987</v>
      </c>
      <c r="AL1521" s="141">
        <v>41302.679999999986</v>
      </c>
      <c r="AM1521" s="141">
        <v>39581.936249999984</v>
      </c>
      <c r="AN1521" s="141">
        <v>37861.192499999983</v>
      </c>
      <c r="AO1521" s="141">
        <v>36140.448749999981</v>
      </c>
      <c r="AP1521" s="141">
        <v>34419.70499999998</v>
      </c>
      <c r="AQ1521" s="141">
        <v>32698.961249999978</v>
      </c>
      <c r="AR1521" s="141">
        <v>30978.217499999977</v>
      </c>
      <c r="AS1521" s="141">
        <v>29257.473749999976</v>
      </c>
      <c r="AT1521" s="141">
        <v>27536.729999999974</v>
      </c>
      <c r="AU1521" s="141">
        <v>25815.986249999973</v>
      </c>
      <c r="AV1521" s="141">
        <v>24095.242499999971</v>
      </c>
      <c r="AW1521" s="141">
        <v>22374.49874999997</v>
      </c>
      <c r="AX1521" s="141">
        <v>20653.754999999968</v>
      </c>
      <c r="AY1521" s="141">
        <v>18933.011249999967</v>
      </c>
      <c r="AZ1521" s="141">
        <v>17212.267499999965</v>
      </c>
      <c r="BA1521" s="141">
        <v>15491.523749999966</v>
      </c>
      <c r="BB1521" s="141">
        <v>13770.779999999966</v>
      </c>
      <c r="BC1521" s="141">
        <v>12050.036249999966</v>
      </c>
      <c r="BD1521" s="141">
        <v>10329.292499999967</v>
      </c>
      <c r="BE1521" s="141">
        <v>8608.5487499999672</v>
      </c>
      <c r="BF1521" s="141">
        <v>6887.8049999999675</v>
      </c>
      <c r="BG1521" s="141">
        <v>5167.0612499999679</v>
      </c>
      <c r="BH1521" s="141">
        <v>3446.3174999999683</v>
      </c>
      <c r="BI1521" s="141">
        <v>1725.5737499999684</v>
      </c>
      <c r="BJ1521" s="141">
        <v>4.8299999999685497</v>
      </c>
      <c r="BK1521" s="141">
        <v>0</v>
      </c>
      <c r="BL1521" s="141">
        <v>0</v>
      </c>
      <c r="BM1521" s="141">
        <v>0</v>
      </c>
      <c r="BN1521" s="141">
        <v>0</v>
      </c>
      <c r="BO1521" s="141">
        <v>0</v>
      </c>
      <c r="BP1521" s="141">
        <v>0</v>
      </c>
    </row>
    <row r="1522" spans="4:68">
      <c r="D1522" s="174" t="s">
        <v>7064</v>
      </c>
      <c r="E1522" s="175">
        <v>3439466.43</v>
      </c>
      <c r="F1522" s="174" t="s">
        <v>4337</v>
      </c>
      <c r="G1522" s="174" t="s">
        <v>7062</v>
      </c>
      <c r="H1522" s="174" t="s">
        <v>177</v>
      </c>
      <c r="I1522" s="174" t="s">
        <v>3098</v>
      </c>
      <c r="J1522" s="174" t="s">
        <v>7063</v>
      </c>
      <c r="K1522" s="174"/>
      <c r="L1522" s="174" t="s">
        <v>6062</v>
      </c>
      <c r="M1522" s="174" t="s">
        <v>6122</v>
      </c>
      <c r="N1522" s="176">
        <v>960</v>
      </c>
      <c r="O1522" s="174" t="s">
        <v>3407</v>
      </c>
      <c r="P1522" s="177">
        <v>23924</v>
      </c>
      <c r="Q1522" s="176">
        <v>576</v>
      </c>
      <c r="R1522" s="175">
        <v>2063560.43</v>
      </c>
      <c r="S1522" s="176">
        <v>1375906</v>
      </c>
      <c r="T1522" s="178">
        <v>0</v>
      </c>
      <c r="U1522" s="96">
        <v>2</v>
      </c>
      <c r="V1522" s="38" t="s">
        <v>112</v>
      </c>
      <c r="W1522" s="38"/>
      <c r="X1522" s="137">
        <v>42993.330375000005</v>
      </c>
      <c r="Y1522" s="138">
        <v>53144</v>
      </c>
      <c r="Z1522" s="179">
        <v>32</v>
      </c>
      <c r="AA1522" s="139">
        <v>2045</v>
      </c>
      <c r="AB1522" s="131"/>
      <c r="AC1522" s="38"/>
      <c r="AD1522" s="140">
        <v>1375906</v>
      </c>
      <c r="AE1522" s="141">
        <v>1332912.6696250001</v>
      </c>
      <c r="AF1522" s="141">
        <v>1289919.3392500002</v>
      </c>
      <c r="AG1522" s="141">
        <v>1246926.0088750003</v>
      </c>
      <c r="AH1522" s="141">
        <v>1203932.6785000004</v>
      </c>
      <c r="AI1522" s="141">
        <v>1160939.3481250005</v>
      </c>
      <c r="AJ1522" s="141">
        <v>1117946.0177500006</v>
      </c>
      <c r="AK1522" s="141">
        <v>1074952.6873750007</v>
      </c>
      <c r="AL1522" s="141">
        <v>1031959.3570000007</v>
      </c>
      <c r="AM1522" s="141">
        <v>988966.02662500064</v>
      </c>
      <c r="AN1522" s="141">
        <v>945972.69625000062</v>
      </c>
      <c r="AO1522" s="141">
        <v>902979.3658750006</v>
      </c>
      <c r="AP1522" s="141">
        <v>859986.03550000058</v>
      </c>
      <c r="AQ1522" s="141">
        <v>816992.70512500056</v>
      </c>
      <c r="AR1522" s="141">
        <v>773999.37475000054</v>
      </c>
      <c r="AS1522" s="141">
        <v>731006.04437500052</v>
      </c>
      <c r="AT1522" s="141">
        <v>688012.7140000005</v>
      </c>
      <c r="AU1522" s="141">
        <v>645019.38362500048</v>
      </c>
      <c r="AV1522" s="141">
        <v>602026.05325000046</v>
      </c>
      <c r="AW1522" s="141">
        <v>559032.72287500044</v>
      </c>
      <c r="AX1522" s="141">
        <v>516039.39250000042</v>
      </c>
      <c r="AY1522" s="141">
        <v>473046.0621250004</v>
      </c>
      <c r="AZ1522" s="141">
        <v>430052.73175000038</v>
      </c>
      <c r="BA1522" s="141">
        <v>387059.40137500037</v>
      </c>
      <c r="BB1522" s="141">
        <v>344066.07100000035</v>
      </c>
      <c r="BC1522" s="141">
        <v>301072.74062500033</v>
      </c>
      <c r="BD1522" s="141">
        <v>258079.41025000031</v>
      </c>
      <c r="BE1522" s="141">
        <v>215086.07987500029</v>
      </c>
      <c r="BF1522" s="141">
        <v>172092.74950000027</v>
      </c>
      <c r="BG1522" s="141">
        <v>129099.41912500026</v>
      </c>
      <c r="BH1522" s="141">
        <v>86106.088750000257</v>
      </c>
      <c r="BI1522" s="141">
        <v>43112.758375000252</v>
      </c>
      <c r="BJ1522" s="141">
        <v>119.42800000024727</v>
      </c>
      <c r="BK1522" s="141">
        <v>0</v>
      </c>
      <c r="BL1522" s="141">
        <v>0</v>
      </c>
      <c r="BM1522" s="141">
        <v>0</v>
      </c>
      <c r="BN1522" s="141">
        <v>0</v>
      </c>
      <c r="BO1522" s="141">
        <v>0</v>
      </c>
      <c r="BP1522" s="141">
        <v>0</v>
      </c>
    </row>
    <row r="1523" spans="4:68">
      <c r="D1523" s="174" t="s">
        <v>7065</v>
      </c>
      <c r="E1523" s="175">
        <v>128383.42</v>
      </c>
      <c r="F1523" s="174" t="s">
        <v>3409</v>
      </c>
      <c r="G1523" s="174" t="s">
        <v>7066</v>
      </c>
      <c r="H1523" s="174" t="s">
        <v>177</v>
      </c>
      <c r="I1523" s="174" t="s">
        <v>3098</v>
      </c>
      <c r="J1523" s="174" t="s">
        <v>7067</v>
      </c>
      <c r="K1523" s="174"/>
      <c r="L1523" s="174" t="s">
        <v>6062</v>
      </c>
      <c r="M1523" s="174" t="s">
        <v>6157</v>
      </c>
      <c r="N1523" s="176">
        <v>960</v>
      </c>
      <c r="O1523" s="174" t="s">
        <v>3407</v>
      </c>
      <c r="P1523" s="177">
        <v>23924</v>
      </c>
      <c r="Q1523" s="176">
        <v>576</v>
      </c>
      <c r="R1523" s="175">
        <v>77025.55</v>
      </c>
      <c r="S1523" s="175">
        <v>51357.87</v>
      </c>
      <c r="T1523" s="178">
        <v>0</v>
      </c>
      <c r="U1523" s="96">
        <v>2</v>
      </c>
      <c r="V1523" s="38" t="s">
        <v>112</v>
      </c>
      <c r="W1523" s="38"/>
      <c r="X1523" s="137">
        <v>1604.7927500000001</v>
      </c>
      <c r="Y1523" s="138">
        <v>53144</v>
      </c>
      <c r="Z1523" s="179">
        <v>32</v>
      </c>
      <c r="AA1523" s="139">
        <v>2045</v>
      </c>
      <c r="AB1523" s="131"/>
      <c r="AC1523" s="38"/>
      <c r="AD1523" s="140">
        <v>51357.87</v>
      </c>
      <c r="AE1523" s="141">
        <v>49753.077250000002</v>
      </c>
      <c r="AF1523" s="141">
        <v>48148.284500000002</v>
      </c>
      <c r="AG1523" s="141">
        <v>46543.491750000001</v>
      </c>
      <c r="AH1523" s="141">
        <v>44938.699000000001</v>
      </c>
      <c r="AI1523" s="141">
        <v>43333.90625</v>
      </c>
      <c r="AJ1523" s="141">
        <v>41729.113499999999</v>
      </c>
      <c r="AK1523" s="141">
        <v>40124.320749999999</v>
      </c>
      <c r="AL1523" s="141">
        <v>38519.527999999998</v>
      </c>
      <c r="AM1523" s="141">
        <v>36914.735249999998</v>
      </c>
      <c r="AN1523" s="141">
        <v>35309.942499999997</v>
      </c>
      <c r="AO1523" s="141">
        <v>33705.149749999997</v>
      </c>
      <c r="AP1523" s="141">
        <v>32100.356999999996</v>
      </c>
      <c r="AQ1523" s="141">
        <v>30495.564249999996</v>
      </c>
      <c r="AR1523" s="141">
        <v>28890.771499999995</v>
      </c>
      <c r="AS1523" s="141">
        <v>27285.978749999995</v>
      </c>
      <c r="AT1523" s="141">
        <v>25681.185999999994</v>
      </c>
      <c r="AU1523" s="141">
        <v>24076.393249999994</v>
      </c>
      <c r="AV1523" s="141">
        <v>22471.600499999993</v>
      </c>
      <c r="AW1523" s="141">
        <v>20866.807749999993</v>
      </c>
      <c r="AX1523" s="141">
        <v>19262.014999999992</v>
      </c>
      <c r="AY1523" s="141">
        <v>17657.222249999992</v>
      </c>
      <c r="AZ1523" s="141">
        <v>16052.429499999991</v>
      </c>
      <c r="BA1523" s="141">
        <v>14447.636749999991</v>
      </c>
      <c r="BB1523" s="141">
        <v>12842.84399999999</v>
      </c>
      <c r="BC1523" s="141">
        <v>11238.05124999999</v>
      </c>
      <c r="BD1523" s="141">
        <v>9633.258499999989</v>
      </c>
      <c r="BE1523" s="141">
        <v>8028.4657499999885</v>
      </c>
      <c r="BF1523" s="141">
        <v>6423.672999999988</v>
      </c>
      <c r="BG1523" s="141">
        <v>4818.8802499999874</v>
      </c>
      <c r="BH1523" s="141">
        <v>3214.0874999999874</v>
      </c>
      <c r="BI1523" s="141">
        <v>1609.2947499999873</v>
      </c>
      <c r="BJ1523" s="141">
        <v>4.5019999999872198</v>
      </c>
      <c r="BK1523" s="141">
        <v>0</v>
      </c>
      <c r="BL1523" s="141">
        <v>0</v>
      </c>
      <c r="BM1523" s="141">
        <v>0</v>
      </c>
      <c r="BN1523" s="141">
        <v>0</v>
      </c>
      <c r="BO1523" s="141">
        <v>0</v>
      </c>
      <c r="BP1523" s="141">
        <v>0</v>
      </c>
    </row>
    <row r="1524" spans="4:68">
      <c r="D1524" s="174" t="s">
        <v>7068</v>
      </c>
      <c r="E1524" s="175">
        <v>2943239.42</v>
      </c>
      <c r="F1524" s="174" t="s">
        <v>4337</v>
      </c>
      <c r="G1524" s="174" t="s">
        <v>7066</v>
      </c>
      <c r="H1524" s="174" t="s">
        <v>177</v>
      </c>
      <c r="I1524" s="174" t="s">
        <v>3098</v>
      </c>
      <c r="J1524" s="174" t="s">
        <v>7067</v>
      </c>
      <c r="K1524" s="174"/>
      <c r="L1524" s="174" t="s">
        <v>6062</v>
      </c>
      <c r="M1524" s="174" t="s">
        <v>6157</v>
      </c>
      <c r="N1524" s="176">
        <v>960</v>
      </c>
      <c r="O1524" s="174" t="s">
        <v>3407</v>
      </c>
      <c r="P1524" s="177">
        <v>23924</v>
      </c>
      <c r="Q1524" s="176">
        <v>576</v>
      </c>
      <c r="R1524" s="175">
        <v>1765841.41</v>
      </c>
      <c r="S1524" s="175">
        <v>1177398.01</v>
      </c>
      <c r="T1524" s="178">
        <v>0</v>
      </c>
      <c r="U1524" s="96">
        <v>2</v>
      </c>
      <c r="V1524" s="38" t="s">
        <v>112</v>
      </c>
      <c r="W1524" s="38"/>
      <c r="X1524" s="137">
        <v>36790.492750000005</v>
      </c>
      <c r="Y1524" s="138">
        <v>53144</v>
      </c>
      <c r="Z1524" s="179">
        <v>32</v>
      </c>
      <c r="AA1524" s="139">
        <v>2045</v>
      </c>
      <c r="AB1524" s="131"/>
      <c r="AC1524" s="38"/>
      <c r="AD1524" s="140">
        <v>1177398.01</v>
      </c>
      <c r="AE1524" s="141">
        <v>1140607.51725</v>
      </c>
      <c r="AF1524" s="141">
        <v>1103817.0245000001</v>
      </c>
      <c r="AG1524" s="141">
        <v>1067026.5317500001</v>
      </c>
      <c r="AH1524" s="141">
        <v>1030236.0390000001</v>
      </c>
      <c r="AI1524" s="141">
        <v>993445.54625000013</v>
      </c>
      <c r="AJ1524" s="141">
        <v>956655.05350000015</v>
      </c>
      <c r="AK1524" s="141">
        <v>919864.56075000018</v>
      </c>
      <c r="AL1524" s="141">
        <v>883074.0680000002</v>
      </c>
      <c r="AM1524" s="141">
        <v>846283.57525000023</v>
      </c>
      <c r="AN1524" s="141">
        <v>809493.08250000025</v>
      </c>
      <c r="AO1524" s="141">
        <v>772702.58975000028</v>
      </c>
      <c r="AP1524" s="141">
        <v>735912.0970000003</v>
      </c>
      <c r="AQ1524" s="141">
        <v>699121.60425000032</v>
      </c>
      <c r="AR1524" s="141">
        <v>662331.11150000035</v>
      </c>
      <c r="AS1524" s="141">
        <v>625540.61875000037</v>
      </c>
      <c r="AT1524" s="141">
        <v>588750.1260000004</v>
      </c>
      <c r="AU1524" s="141">
        <v>551959.63325000042</v>
      </c>
      <c r="AV1524" s="141">
        <v>515169.14050000045</v>
      </c>
      <c r="AW1524" s="141">
        <v>478378.64775000047</v>
      </c>
      <c r="AX1524" s="141">
        <v>441588.15500000049</v>
      </c>
      <c r="AY1524" s="141">
        <v>404797.66225000052</v>
      </c>
      <c r="AZ1524" s="141">
        <v>368007.16950000054</v>
      </c>
      <c r="BA1524" s="141">
        <v>331216.67675000057</v>
      </c>
      <c r="BB1524" s="141">
        <v>294426.18400000059</v>
      </c>
      <c r="BC1524" s="141">
        <v>257635.69125000059</v>
      </c>
      <c r="BD1524" s="141">
        <v>220845.19850000058</v>
      </c>
      <c r="BE1524" s="141">
        <v>184054.70575000058</v>
      </c>
      <c r="BF1524" s="141">
        <v>147264.21300000057</v>
      </c>
      <c r="BG1524" s="141">
        <v>110473.72025000057</v>
      </c>
      <c r="BH1524" s="141">
        <v>73683.227500000561</v>
      </c>
      <c r="BI1524" s="141">
        <v>36892.734750000556</v>
      </c>
      <c r="BJ1524" s="141">
        <v>102.24200000055134</v>
      </c>
      <c r="BK1524" s="141">
        <v>0</v>
      </c>
      <c r="BL1524" s="141">
        <v>0</v>
      </c>
      <c r="BM1524" s="141">
        <v>0</v>
      </c>
      <c r="BN1524" s="141">
        <v>0</v>
      </c>
      <c r="BO1524" s="141">
        <v>0</v>
      </c>
      <c r="BP1524" s="141">
        <v>0</v>
      </c>
    </row>
    <row r="1525" spans="4:68">
      <c r="D1525" s="174" t="s">
        <v>7069</v>
      </c>
      <c r="E1525" s="175">
        <v>273112.07</v>
      </c>
      <c r="F1525" s="174" t="s">
        <v>3409</v>
      </c>
      <c r="G1525" s="174" t="s">
        <v>7070</v>
      </c>
      <c r="H1525" s="174" t="s">
        <v>177</v>
      </c>
      <c r="I1525" s="174" t="s">
        <v>3098</v>
      </c>
      <c r="J1525" s="174" t="s">
        <v>7071</v>
      </c>
      <c r="K1525" s="174"/>
      <c r="L1525" s="174" t="s">
        <v>6062</v>
      </c>
      <c r="M1525" s="174" t="s">
        <v>6118</v>
      </c>
      <c r="N1525" s="176">
        <v>960</v>
      </c>
      <c r="O1525" s="174" t="s">
        <v>3407</v>
      </c>
      <c r="P1525" s="177">
        <v>23924</v>
      </c>
      <c r="Q1525" s="176">
        <v>576</v>
      </c>
      <c r="R1525" s="175">
        <v>163857.74</v>
      </c>
      <c r="S1525" s="175">
        <v>109254.33</v>
      </c>
      <c r="T1525" s="178">
        <v>0</v>
      </c>
      <c r="U1525" s="96">
        <v>2</v>
      </c>
      <c r="V1525" s="38" t="s">
        <v>112</v>
      </c>
      <c r="W1525" s="38"/>
      <c r="X1525" s="137">
        <v>3413.9008750000003</v>
      </c>
      <c r="Y1525" s="138">
        <v>53144</v>
      </c>
      <c r="Z1525" s="179">
        <v>32</v>
      </c>
      <c r="AA1525" s="139">
        <v>2045</v>
      </c>
      <c r="AB1525" s="131"/>
      <c r="AC1525" s="38"/>
      <c r="AD1525" s="140">
        <v>109254.33</v>
      </c>
      <c r="AE1525" s="141">
        <v>105840.429125</v>
      </c>
      <c r="AF1525" s="141">
        <v>102426.52824999999</v>
      </c>
      <c r="AG1525" s="141">
        <v>99012.627374999982</v>
      </c>
      <c r="AH1525" s="141">
        <v>95598.726499999975</v>
      </c>
      <c r="AI1525" s="141">
        <v>92184.825624999969</v>
      </c>
      <c r="AJ1525" s="141">
        <v>88770.924749999962</v>
      </c>
      <c r="AK1525" s="141">
        <v>85357.023874999955</v>
      </c>
      <c r="AL1525" s="141">
        <v>81943.122999999949</v>
      </c>
      <c r="AM1525" s="141">
        <v>78529.222124999942</v>
      </c>
      <c r="AN1525" s="141">
        <v>75115.321249999935</v>
      </c>
      <c r="AO1525" s="141">
        <v>71701.420374999929</v>
      </c>
      <c r="AP1525" s="141">
        <v>68287.519499999922</v>
      </c>
      <c r="AQ1525" s="141">
        <v>64873.618624999923</v>
      </c>
      <c r="AR1525" s="141">
        <v>61459.717749999923</v>
      </c>
      <c r="AS1525" s="141">
        <v>58045.816874999924</v>
      </c>
      <c r="AT1525" s="141">
        <v>54631.915999999925</v>
      </c>
      <c r="AU1525" s="141">
        <v>51218.015124999925</v>
      </c>
      <c r="AV1525" s="141">
        <v>47804.114249999926</v>
      </c>
      <c r="AW1525" s="141">
        <v>44390.213374999927</v>
      </c>
      <c r="AX1525" s="141">
        <v>40976.312499999927</v>
      </c>
      <c r="AY1525" s="141">
        <v>37562.411624999928</v>
      </c>
      <c r="AZ1525" s="141">
        <v>34148.510749999929</v>
      </c>
      <c r="BA1525" s="141">
        <v>30734.609874999929</v>
      </c>
      <c r="BB1525" s="141">
        <v>27320.70899999993</v>
      </c>
      <c r="BC1525" s="141">
        <v>23906.80812499993</v>
      </c>
      <c r="BD1525" s="141">
        <v>20492.907249999931</v>
      </c>
      <c r="BE1525" s="141">
        <v>17079.006374999932</v>
      </c>
      <c r="BF1525" s="141">
        <v>13665.105499999932</v>
      </c>
      <c r="BG1525" s="141">
        <v>10251.204624999933</v>
      </c>
      <c r="BH1525" s="141">
        <v>6837.3037499999327</v>
      </c>
      <c r="BI1525" s="141">
        <v>3423.4028749999325</v>
      </c>
      <c r="BJ1525" s="141">
        <v>9.5019999999321954</v>
      </c>
      <c r="BK1525" s="141">
        <v>0</v>
      </c>
      <c r="BL1525" s="141">
        <v>0</v>
      </c>
      <c r="BM1525" s="141">
        <v>0</v>
      </c>
      <c r="BN1525" s="141">
        <v>0</v>
      </c>
      <c r="BO1525" s="141">
        <v>0</v>
      </c>
      <c r="BP1525" s="141">
        <v>0</v>
      </c>
    </row>
    <row r="1526" spans="4:68">
      <c r="D1526" s="174" t="s">
        <v>7072</v>
      </c>
      <c r="E1526" s="175">
        <v>3144194.61</v>
      </c>
      <c r="F1526" s="174" t="s">
        <v>4337</v>
      </c>
      <c r="G1526" s="174" t="s">
        <v>7070</v>
      </c>
      <c r="H1526" s="174" t="s">
        <v>177</v>
      </c>
      <c r="I1526" s="174" t="s">
        <v>3098</v>
      </c>
      <c r="J1526" s="174" t="s">
        <v>7071</v>
      </c>
      <c r="K1526" s="174"/>
      <c r="L1526" s="174" t="s">
        <v>6062</v>
      </c>
      <c r="M1526" s="174" t="s">
        <v>6118</v>
      </c>
      <c r="N1526" s="176">
        <v>960</v>
      </c>
      <c r="O1526" s="174" t="s">
        <v>3407</v>
      </c>
      <c r="P1526" s="177">
        <v>23924</v>
      </c>
      <c r="Q1526" s="176">
        <v>576</v>
      </c>
      <c r="R1526" s="175">
        <v>1886407.55</v>
      </c>
      <c r="S1526" s="175">
        <v>1257787.06</v>
      </c>
      <c r="T1526" s="178">
        <v>0</v>
      </c>
      <c r="U1526" s="96">
        <v>2</v>
      </c>
      <c r="V1526" s="38" t="s">
        <v>112</v>
      </c>
      <c r="W1526" s="38"/>
      <c r="X1526" s="137">
        <v>39302.432625000001</v>
      </c>
      <c r="Y1526" s="138">
        <v>53144</v>
      </c>
      <c r="Z1526" s="179">
        <v>32</v>
      </c>
      <c r="AA1526" s="139">
        <v>2045</v>
      </c>
      <c r="AB1526" s="131"/>
      <c r="AC1526" s="38"/>
      <c r="AD1526" s="140">
        <v>1257787.06</v>
      </c>
      <c r="AE1526" s="141">
        <v>1218484.6273750002</v>
      </c>
      <c r="AF1526" s="141">
        <v>1179182.1947500003</v>
      </c>
      <c r="AG1526" s="141">
        <v>1139879.7621250004</v>
      </c>
      <c r="AH1526" s="141">
        <v>1100577.3295000005</v>
      </c>
      <c r="AI1526" s="141">
        <v>1061274.8968750006</v>
      </c>
      <c r="AJ1526" s="141">
        <v>1021972.4642500005</v>
      </c>
      <c r="AK1526" s="141">
        <v>982670.03162500053</v>
      </c>
      <c r="AL1526" s="141">
        <v>943367.59900000051</v>
      </c>
      <c r="AM1526" s="141">
        <v>904065.1663750005</v>
      </c>
      <c r="AN1526" s="141">
        <v>864762.73375000048</v>
      </c>
      <c r="AO1526" s="141">
        <v>825460.30112500046</v>
      </c>
      <c r="AP1526" s="141">
        <v>786157.86850000045</v>
      </c>
      <c r="AQ1526" s="141">
        <v>746855.43587500043</v>
      </c>
      <c r="AR1526" s="141">
        <v>707553.00325000042</v>
      </c>
      <c r="AS1526" s="141">
        <v>668250.5706250004</v>
      </c>
      <c r="AT1526" s="141">
        <v>628948.13800000038</v>
      </c>
      <c r="AU1526" s="141">
        <v>589645.70537500037</v>
      </c>
      <c r="AV1526" s="141">
        <v>550343.27275000035</v>
      </c>
      <c r="AW1526" s="141">
        <v>511040.84012500034</v>
      </c>
      <c r="AX1526" s="141">
        <v>471738.40750000032</v>
      </c>
      <c r="AY1526" s="141">
        <v>432435.97487500031</v>
      </c>
      <c r="AZ1526" s="141">
        <v>393133.54225000029</v>
      </c>
      <c r="BA1526" s="141">
        <v>353831.10962500027</v>
      </c>
      <c r="BB1526" s="141">
        <v>314528.67700000026</v>
      </c>
      <c r="BC1526" s="141">
        <v>275226.24437500024</v>
      </c>
      <c r="BD1526" s="141">
        <v>235923.81175000023</v>
      </c>
      <c r="BE1526" s="141">
        <v>196621.37912500021</v>
      </c>
      <c r="BF1526" s="141">
        <v>157318.94650000019</v>
      </c>
      <c r="BG1526" s="141">
        <v>118016.51387500019</v>
      </c>
      <c r="BH1526" s="141">
        <v>78714.081250000192</v>
      </c>
      <c r="BI1526" s="141">
        <v>39411.648625000191</v>
      </c>
      <c r="BJ1526" s="141">
        <v>109.21600000018952</v>
      </c>
      <c r="BK1526" s="141">
        <v>0</v>
      </c>
      <c r="BL1526" s="141">
        <v>0</v>
      </c>
      <c r="BM1526" s="141">
        <v>0</v>
      </c>
      <c r="BN1526" s="141">
        <v>0</v>
      </c>
      <c r="BO1526" s="141">
        <v>0</v>
      </c>
      <c r="BP1526" s="141">
        <v>0</v>
      </c>
    </row>
    <row r="1527" spans="4:68">
      <c r="D1527" s="174" t="s">
        <v>7073</v>
      </c>
      <c r="E1527" s="175">
        <v>230669.78</v>
      </c>
      <c r="F1527" s="174" t="s">
        <v>3409</v>
      </c>
      <c r="G1527" s="174" t="s">
        <v>7074</v>
      </c>
      <c r="H1527" s="174" t="s">
        <v>177</v>
      </c>
      <c r="I1527" s="174" t="s">
        <v>3098</v>
      </c>
      <c r="J1527" s="174" t="s">
        <v>7075</v>
      </c>
      <c r="K1527" s="174"/>
      <c r="L1527" s="174" t="s">
        <v>6062</v>
      </c>
      <c r="M1527" s="174" t="s">
        <v>6140</v>
      </c>
      <c r="N1527" s="176">
        <v>960</v>
      </c>
      <c r="O1527" s="174" t="s">
        <v>3407</v>
      </c>
      <c r="P1527" s="177">
        <v>23924</v>
      </c>
      <c r="Q1527" s="176">
        <v>576</v>
      </c>
      <c r="R1527" s="175">
        <v>138393.82999999999</v>
      </c>
      <c r="S1527" s="175">
        <v>92275.95</v>
      </c>
      <c r="T1527" s="178">
        <v>0</v>
      </c>
      <c r="U1527" s="96">
        <v>2</v>
      </c>
      <c r="V1527" s="38" t="s">
        <v>112</v>
      </c>
      <c r="W1527" s="38"/>
      <c r="X1527" s="137">
        <v>2883.3722500000003</v>
      </c>
      <c r="Y1527" s="138">
        <v>53144</v>
      </c>
      <c r="Z1527" s="179">
        <v>32</v>
      </c>
      <c r="AA1527" s="139">
        <v>2045</v>
      </c>
      <c r="AB1527" s="131"/>
      <c r="AC1527" s="38"/>
      <c r="AD1527" s="140">
        <v>92275.95</v>
      </c>
      <c r="AE1527" s="141">
        <v>89392.577749999997</v>
      </c>
      <c r="AF1527" s="141">
        <v>86509.205499999996</v>
      </c>
      <c r="AG1527" s="141">
        <v>83625.833249999996</v>
      </c>
      <c r="AH1527" s="141">
        <v>80742.460999999996</v>
      </c>
      <c r="AI1527" s="141">
        <v>77859.088749999995</v>
      </c>
      <c r="AJ1527" s="141">
        <v>74975.716499999995</v>
      </c>
      <c r="AK1527" s="141">
        <v>72092.344249999995</v>
      </c>
      <c r="AL1527" s="141">
        <v>69208.971999999994</v>
      </c>
      <c r="AM1527" s="141">
        <v>66325.599749999994</v>
      </c>
      <c r="AN1527" s="141">
        <v>63442.227499999994</v>
      </c>
      <c r="AO1527" s="141">
        <v>60558.855249999993</v>
      </c>
      <c r="AP1527" s="141">
        <v>57675.482999999993</v>
      </c>
      <c r="AQ1527" s="141">
        <v>54792.110749999993</v>
      </c>
      <c r="AR1527" s="141">
        <v>51908.738499999992</v>
      </c>
      <c r="AS1527" s="141">
        <v>49025.366249999992</v>
      </c>
      <c r="AT1527" s="141">
        <v>46141.993999999992</v>
      </c>
      <c r="AU1527" s="141">
        <v>43258.621749999991</v>
      </c>
      <c r="AV1527" s="141">
        <v>40375.249499999991</v>
      </c>
      <c r="AW1527" s="141">
        <v>37491.87724999999</v>
      </c>
      <c r="AX1527" s="141">
        <v>34608.50499999999</v>
      </c>
      <c r="AY1527" s="141">
        <v>31725.13274999999</v>
      </c>
      <c r="AZ1527" s="141">
        <v>28841.760499999989</v>
      </c>
      <c r="BA1527" s="141">
        <v>25958.388249999989</v>
      </c>
      <c r="BB1527" s="141">
        <v>23075.015999999989</v>
      </c>
      <c r="BC1527" s="141">
        <v>20191.643749999988</v>
      </c>
      <c r="BD1527" s="141">
        <v>17308.271499999988</v>
      </c>
      <c r="BE1527" s="141">
        <v>14424.899249999988</v>
      </c>
      <c r="BF1527" s="141">
        <v>11541.526999999987</v>
      </c>
      <c r="BG1527" s="141">
        <v>8658.154749999987</v>
      </c>
      <c r="BH1527" s="141">
        <v>5774.7824999999866</v>
      </c>
      <c r="BI1527" s="141">
        <v>2891.4102499999863</v>
      </c>
      <c r="BJ1527" s="141">
        <v>8.0379999999859137</v>
      </c>
      <c r="BK1527" s="141">
        <v>0</v>
      </c>
      <c r="BL1527" s="141">
        <v>0</v>
      </c>
      <c r="BM1527" s="141">
        <v>0</v>
      </c>
      <c r="BN1527" s="141">
        <v>0</v>
      </c>
      <c r="BO1527" s="141">
        <v>0</v>
      </c>
      <c r="BP1527" s="141">
        <v>0</v>
      </c>
    </row>
    <row r="1528" spans="4:68">
      <c r="D1528" s="174" t="s">
        <v>7076</v>
      </c>
      <c r="E1528" s="175">
        <v>3438914.26</v>
      </c>
      <c r="F1528" s="174" t="s">
        <v>4337</v>
      </c>
      <c r="G1528" s="174" t="s">
        <v>7074</v>
      </c>
      <c r="H1528" s="174" t="s">
        <v>177</v>
      </c>
      <c r="I1528" s="174" t="s">
        <v>3098</v>
      </c>
      <c r="J1528" s="174" t="s">
        <v>7075</v>
      </c>
      <c r="K1528" s="174"/>
      <c r="L1528" s="174" t="s">
        <v>6062</v>
      </c>
      <c r="M1528" s="174" t="s">
        <v>6140</v>
      </c>
      <c r="N1528" s="176">
        <v>960</v>
      </c>
      <c r="O1528" s="174" t="s">
        <v>3407</v>
      </c>
      <c r="P1528" s="177">
        <v>23924</v>
      </c>
      <c r="Q1528" s="176">
        <v>576</v>
      </c>
      <c r="R1528" s="175">
        <v>2063229.03</v>
      </c>
      <c r="S1528" s="175">
        <v>1375685.23</v>
      </c>
      <c r="T1528" s="178">
        <v>0</v>
      </c>
      <c r="U1528" s="96">
        <v>2</v>
      </c>
      <c r="V1528" s="38" t="s">
        <v>112</v>
      </c>
      <c r="W1528" s="38"/>
      <c r="X1528" s="137">
        <v>42986.428249999997</v>
      </c>
      <c r="Y1528" s="138">
        <v>53144</v>
      </c>
      <c r="Z1528" s="179">
        <v>32</v>
      </c>
      <c r="AA1528" s="139">
        <v>2045</v>
      </c>
      <c r="AB1528" s="131"/>
      <c r="AC1528" s="38"/>
      <c r="AD1528" s="140">
        <v>1375685.23</v>
      </c>
      <c r="AE1528" s="141">
        <v>1332698.8017500001</v>
      </c>
      <c r="AF1528" s="141">
        <v>1289712.3735000002</v>
      </c>
      <c r="AG1528" s="141">
        <v>1246725.9452500003</v>
      </c>
      <c r="AH1528" s="141">
        <v>1203739.5170000005</v>
      </c>
      <c r="AI1528" s="141">
        <v>1160753.0887500006</v>
      </c>
      <c r="AJ1528" s="141">
        <v>1117766.6605000007</v>
      </c>
      <c r="AK1528" s="141">
        <v>1074780.2322500008</v>
      </c>
      <c r="AL1528" s="141">
        <v>1031793.8040000008</v>
      </c>
      <c r="AM1528" s="141">
        <v>988807.37575000082</v>
      </c>
      <c r="AN1528" s="141">
        <v>945820.94750000082</v>
      </c>
      <c r="AO1528" s="141">
        <v>902834.51925000083</v>
      </c>
      <c r="AP1528" s="141">
        <v>859848.09100000083</v>
      </c>
      <c r="AQ1528" s="141">
        <v>816861.66275000083</v>
      </c>
      <c r="AR1528" s="141">
        <v>773875.23450000084</v>
      </c>
      <c r="AS1528" s="141">
        <v>730888.80625000084</v>
      </c>
      <c r="AT1528" s="141">
        <v>687902.37800000084</v>
      </c>
      <c r="AU1528" s="141">
        <v>644915.94975000084</v>
      </c>
      <c r="AV1528" s="141">
        <v>601929.52150000085</v>
      </c>
      <c r="AW1528" s="141">
        <v>558943.09325000085</v>
      </c>
      <c r="AX1528" s="141">
        <v>515956.66500000085</v>
      </c>
      <c r="AY1528" s="141">
        <v>472970.23675000085</v>
      </c>
      <c r="AZ1528" s="141">
        <v>429983.80850000086</v>
      </c>
      <c r="BA1528" s="141">
        <v>386997.38025000086</v>
      </c>
      <c r="BB1528" s="141">
        <v>344010.95200000086</v>
      </c>
      <c r="BC1528" s="141">
        <v>301024.52375000087</v>
      </c>
      <c r="BD1528" s="141">
        <v>258038.09550000087</v>
      </c>
      <c r="BE1528" s="141">
        <v>215051.66725000087</v>
      </c>
      <c r="BF1528" s="141">
        <v>172065.23900000087</v>
      </c>
      <c r="BG1528" s="141">
        <v>129078.81075000088</v>
      </c>
      <c r="BH1528" s="141">
        <v>86092.38250000088</v>
      </c>
      <c r="BI1528" s="141">
        <v>43105.954250000883</v>
      </c>
      <c r="BJ1528" s="141">
        <v>119.52600000088569</v>
      </c>
      <c r="BK1528" s="141">
        <v>0</v>
      </c>
      <c r="BL1528" s="141">
        <v>0</v>
      </c>
      <c r="BM1528" s="141">
        <v>0</v>
      </c>
      <c r="BN1528" s="141">
        <v>0</v>
      </c>
      <c r="BO1528" s="141">
        <v>0</v>
      </c>
      <c r="BP1528" s="141">
        <v>0</v>
      </c>
    </row>
    <row r="1529" spans="4:68">
      <c r="D1529" s="174" t="s">
        <v>7077</v>
      </c>
      <c r="E1529" s="175">
        <v>-126.47</v>
      </c>
      <c r="F1529" s="174" t="s">
        <v>3409</v>
      </c>
      <c r="G1529" s="174" t="s">
        <v>7078</v>
      </c>
      <c r="H1529" s="174" t="s">
        <v>177</v>
      </c>
      <c r="I1529" s="174" t="s">
        <v>3098</v>
      </c>
      <c r="J1529" s="174" t="s">
        <v>7079</v>
      </c>
      <c r="K1529" s="174"/>
      <c r="L1529" s="174" t="s">
        <v>6062</v>
      </c>
      <c r="M1529" s="174" t="s">
        <v>3575</v>
      </c>
      <c r="N1529" s="176">
        <v>960</v>
      </c>
      <c r="O1529" s="174" t="s">
        <v>3407</v>
      </c>
      <c r="P1529" s="177">
        <v>23924</v>
      </c>
      <c r="Q1529" s="176">
        <v>576</v>
      </c>
      <c r="R1529" s="175">
        <v>-75.86</v>
      </c>
      <c r="S1529" s="175">
        <v>-50.61</v>
      </c>
      <c r="T1529" s="178">
        <v>0</v>
      </c>
      <c r="U1529" s="96">
        <v>2</v>
      </c>
      <c r="V1529" s="38" t="s">
        <v>112</v>
      </c>
      <c r="W1529" s="38"/>
      <c r="X1529" s="137">
        <v>-1.5808749999999998</v>
      </c>
      <c r="Y1529" s="138">
        <v>53144</v>
      </c>
      <c r="Z1529" s="179">
        <v>32</v>
      </c>
      <c r="AA1529" s="139">
        <v>2045</v>
      </c>
      <c r="AB1529" s="131"/>
      <c r="AC1529" s="38"/>
      <c r="AD1529" s="140">
        <v>-50.61</v>
      </c>
      <c r="AE1529" s="141">
        <v>-49.029125000000001</v>
      </c>
      <c r="AF1529" s="141">
        <v>-47.448250000000002</v>
      </c>
      <c r="AG1529" s="141">
        <v>-45.867375000000003</v>
      </c>
      <c r="AH1529" s="141">
        <v>-44.286500000000004</v>
      </c>
      <c r="AI1529" s="141">
        <v>-42.705625000000005</v>
      </c>
      <c r="AJ1529" s="141">
        <v>-41.124750000000006</v>
      </c>
      <c r="AK1529" s="141">
        <v>-39.543875000000007</v>
      </c>
      <c r="AL1529" s="141">
        <v>-37.963000000000008</v>
      </c>
      <c r="AM1529" s="141">
        <v>-36.382125000000009</v>
      </c>
      <c r="AN1529" s="141">
        <v>-34.80125000000001</v>
      </c>
      <c r="AO1529" s="141">
        <v>-33.220375000000011</v>
      </c>
      <c r="AP1529" s="141">
        <v>-31.639500000000012</v>
      </c>
      <c r="AQ1529" s="141">
        <v>-30.058625000000013</v>
      </c>
      <c r="AR1529" s="141">
        <v>-28.477750000000015</v>
      </c>
      <c r="AS1529" s="141">
        <v>-26.896875000000016</v>
      </c>
      <c r="AT1529" s="141">
        <v>-25.316000000000017</v>
      </c>
      <c r="AU1529" s="141">
        <v>-23.735125000000018</v>
      </c>
      <c r="AV1529" s="141">
        <v>-22.154250000000019</v>
      </c>
      <c r="AW1529" s="141">
        <v>-20.57337500000002</v>
      </c>
      <c r="AX1529" s="141">
        <v>-18.992500000000021</v>
      </c>
      <c r="AY1529" s="141">
        <v>-17.411625000000022</v>
      </c>
      <c r="AZ1529" s="141">
        <v>-15.830750000000023</v>
      </c>
      <c r="BA1529" s="141">
        <v>-14.249875000000024</v>
      </c>
      <c r="BB1529" s="141">
        <v>-12.669000000000025</v>
      </c>
      <c r="BC1529" s="141">
        <v>-11.088125000000026</v>
      </c>
      <c r="BD1529" s="141">
        <v>-9.5072500000000275</v>
      </c>
      <c r="BE1529" s="141">
        <v>-7.9263750000000277</v>
      </c>
      <c r="BF1529" s="141">
        <v>-6.3455000000000279</v>
      </c>
      <c r="BG1529" s="141">
        <v>-4.7646250000000281</v>
      </c>
      <c r="BH1529" s="141">
        <v>-3.1837500000000283</v>
      </c>
      <c r="BI1529" s="141">
        <v>-1.6028750000000285</v>
      </c>
      <c r="BJ1529" s="141">
        <v>-2.2000000000028663E-2</v>
      </c>
      <c r="BK1529" s="141">
        <v>0</v>
      </c>
      <c r="BL1529" s="141">
        <v>0</v>
      </c>
      <c r="BM1529" s="141">
        <v>0</v>
      </c>
      <c r="BN1529" s="141">
        <v>0</v>
      </c>
      <c r="BO1529" s="141">
        <v>0</v>
      </c>
      <c r="BP1529" s="141">
        <v>0</v>
      </c>
    </row>
    <row r="1530" spans="4:68">
      <c r="D1530" s="174" t="s">
        <v>7080</v>
      </c>
      <c r="E1530" s="175">
        <v>-4329.49</v>
      </c>
      <c r="F1530" s="174" t="s">
        <v>4337</v>
      </c>
      <c r="G1530" s="174" t="s">
        <v>7078</v>
      </c>
      <c r="H1530" s="174" t="s">
        <v>177</v>
      </c>
      <c r="I1530" s="174" t="s">
        <v>3098</v>
      </c>
      <c r="J1530" s="174" t="s">
        <v>7079</v>
      </c>
      <c r="K1530" s="174"/>
      <c r="L1530" s="174" t="s">
        <v>6062</v>
      </c>
      <c r="M1530" s="174" t="s">
        <v>3575</v>
      </c>
      <c r="N1530" s="176">
        <v>960</v>
      </c>
      <c r="O1530" s="174" t="s">
        <v>3407</v>
      </c>
      <c r="P1530" s="177">
        <v>23924</v>
      </c>
      <c r="Q1530" s="176">
        <v>576</v>
      </c>
      <c r="R1530" s="175">
        <v>-2597.42</v>
      </c>
      <c r="S1530" s="175">
        <v>-1732.07</v>
      </c>
      <c r="T1530" s="178">
        <v>0</v>
      </c>
      <c r="U1530" s="96">
        <v>2</v>
      </c>
      <c r="V1530" s="38" t="s">
        <v>112</v>
      </c>
      <c r="W1530" s="38"/>
      <c r="X1530" s="137">
        <v>-54.118624999999994</v>
      </c>
      <c r="Y1530" s="138">
        <v>53144</v>
      </c>
      <c r="Z1530" s="179">
        <v>32</v>
      </c>
      <c r="AA1530" s="139">
        <v>2045</v>
      </c>
      <c r="AB1530" s="131"/>
      <c r="AC1530" s="38"/>
      <c r="AD1530" s="140">
        <v>-1732.07</v>
      </c>
      <c r="AE1530" s="141">
        <v>-1677.9513749999999</v>
      </c>
      <c r="AF1530" s="141">
        <v>-1623.8327499999998</v>
      </c>
      <c r="AG1530" s="141">
        <v>-1569.7141249999997</v>
      </c>
      <c r="AH1530" s="141">
        <v>-1515.5954999999997</v>
      </c>
      <c r="AI1530" s="141">
        <v>-1461.4768749999996</v>
      </c>
      <c r="AJ1530" s="141">
        <v>-1407.3582499999995</v>
      </c>
      <c r="AK1530" s="141">
        <v>-1353.2396249999995</v>
      </c>
      <c r="AL1530" s="141">
        <v>-1299.1209999999994</v>
      </c>
      <c r="AM1530" s="141">
        <v>-1245.0023749999993</v>
      </c>
      <c r="AN1530" s="141">
        <v>-1190.8837499999993</v>
      </c>
      <c r="AO1530" s="141">
        <v>-1136.7651249999992</v>
      </c>
      <c r="AP1530" s="141">
        <v>-1082.6464999999992</v>
      </c>
      <c r="AQ1530" s="141">
        <v>-1028.5278749999991</v>
      </c>
      <c r="AR1530" s="141">
        <v>-974.40924999999913</v>
      </c>
      <c r="AS1530" s="141">
        <v>-920.29062499999918</v>
      </c>
      <c r="AT1530" s="141">
        <v>-866.17199999999923</v>
      </c>
      <c r="AU1530" s="141">
        <v>-812.05337499999928</v>
      </c>
      <c r="AV1530" s="141">
        <v>-757.93474999999933</v>
      </c>
      <c r="AW1530" s="141">
        <v>-703.81612499999937</v>
      </c>
      <c r="AX1530" s="141">
        <v>-649.69749999999942</v>
      </c>
      <c r="AY1530" s="141">
        <v>-595.57887499999947</v>
      </c>
      <c r="AZ1530" s="141">
        <v>-541.46024999999952</v>
      </c>
      <c r="BA1530" s="141">
        <v>-487.34162499999951</v>
      </c>
      <c r="BB1530" s="141">
        <v>-433.2229999999995</v>
      </c>
      <c r="BC1530" s="141">
        <v>-379.10437499999949</v>
      </c>
      <c r="BD1530" s="141">
        <v>-324.98574999999948</v>
      </c>
      <c r="BE1530" s="141">
        <v>-270.86712499999948</v>
      </c>
      <c r="BF1530" s="141">
        <v>-216.74849999999947</v>
      </c>
      <c r="BG1530" s="141">
        <v>-162.62987499999946</v>
      </c>
      <c r="BH1530" s="141">
        <v>-108.51124999999946</v>
      </c>
      <c r="BI1530" s="141">
        <v>-54.39262499999947</v>
      </c>
      <c r="BJ1530" s="141">
        <v>-0.27399999999947511</v>
      </c>
      <c r="BK1530" s="141">
        <v>0</v>
      </c>
      <c r="BL1530" s="141">
        <v>0</v>
      </c>
      <c r="BM1530" s="141">
        <v>0</v>
      </c>
      <c r="BN1530" s="141">
        <v>0</v>
      </c>
      <c r="BO1530" s="141">
        <v>0</v>
      </c>
      <c r="BP1530" s="141">
        <v>0</v>
      </c>
    </row>
    <row r="1531" spans="4:68">
      <c r="D1531" s="174" t="s">
        <v>7081</v>
      </c>
      <c r="E1531" s="175">
        <v>24054.53</v>
      </c>
      <c r="F1531" s="174" t="s">
        <v>3409</v>
      </c>
      <c r="G1531" s="174" t="s">
        <v>7082</v>
      </c>
      <c r="H1531" s="174" t="s">
        <v>177</v>
      </c>
      <c r="I1531" s="174" t="s">
        <v>3098</v>
      </c>
      <c r="J1531" s="174" t="s">
        <v>7083</v>
      </c>
      <c r="K1531" s="174"/>
      <c r="L1531" s="174" t="s">
        <v>3509</v>
      </c>
      <c r="M1531" s="174" t="s">
        <v>6122</v>
      </c>
      <c r="N1531" s="176">
        <v>960</v>
      </c>
      <c r="O1531" s="174" t="s">
        <v>3407</v>
      </c>
      <c r="P1531" s="177">
        <v>21732</v>
      </c>
      <c r="Q1531" s="176">
        <v>648</v>
      </c>
      <c r="R1531" s="175">
        <v>16235.95</v>
      </c>
      <c r="S1531" s="175">
        <v>7818.58</v>
      </c>
      <c r="T1531" s="178">
        <v>0</v>
      </c>
      <c r="U1531" s="96">
        <v>2</v>
      </c>
      <c r="V1531" s="38" t="s">
        <v>112</v>
      </c>
      <c r="W1531" s="38"/>
      <c r="X1531" s="137">
        <v>300.68162499999994</v>
      </c>
      <c r="Y1531" s="138">
        <v>50952</v>
      </c>
      <c r="Z1531" s="179">
        <v>26</v>
      </c>
      <c r="AA1531" s="139">
        <v>2039</v>
      </c>
      <c r="AB1531" s="131"/>
      <c r="AC1531" s="38"/>
      <c r="AD1531" s="140">
        <v>7818.58</v>
      </c>
      <c r="AE1531" s="141">
        <v>7517.8983749999998</v>
      </c>
      <c r="AF1531" s="141">
        <v>7217.2167499999996</v>
      </c>
      <c r="AG1531" s="141">
        <v>6916.5351249999994</v>
      </c>
      <c r="AH1531" s="141">
        <v>6615.8534999999993</v>
      </c>
      <c r="AI1531" s="141">
        <v>6315.1718749999991</v>
      </c>
      <c r="AJ1531" s="141">
        <v>6014.4902499999989</v>
      </c>
      <c r="AK1531" s="141">
        <v>5713.8086249999988</v>
      </c>
      <c r="AL1531" s="141">
        <v>5413.1269999999986</v>
      </c>
      <c r="AM1531" s="141">
        <v>5112.4453749999984</v>
      </c>
      <c r="AN1531" s="141">
        <v>4811.7637499999983</v>
      </c>
      <c r="AO1531" s="141">
        <v>4511.0821249999981</v>
      </c>
      <c r="AP1531" s="141">
        <v>4210.4004999999979</v>
      </c>
      <c r="AQ1531" s="141">
        <v>3909.7188749999978</v>
      </c>
      <c r="AR1531" s="141">
        <v>3609.0372499999976</v>
      </c>
      <c r="AS1531" s="141">
        <v>3308.3556249999974</v>
      </c>
      <c r="AT1531" s="141">
        <v>3007.6739999999972</v>
      </c>
      <c r="AU1531" s="141">
        <v>2706.9923749999971</v>
      </c>
      <c r="AV1531" s="141">
        <v>2406.3107499999969</v>
      </c>
      <c r="AW1531" s="141">
        <v>2105.6291249999967</v>
      </c>
      <c r="AX1531" s="141">
        <v>1804.9474999999968</v>
      </c>
      <c r="AY1531" s="141">
        <v>1504.2658749999969</v>
      </c>
      <c r="AZ1531" s="141">
        <v>1203.5842499999969</v>
      </c>
      <c r="BA1531" s="141">
        <v>902.90262499999699</v>
      </c>
      <c r="BB1531" s="141">
        <v>602.22099999999705</v>
      </c>
      <c r="BC1531" s="141">
        <v>301.53937499999711</v>
      </c>
      <c r="BD1531" s="141">
        <v>0.85774999999716783</v>
      </c>
      <c r="BE1531" s="141">
        <v>0</v>
      </c>
      <c r="BF1531" s="141">
        <v>0</v>
      </c>
      <c r="BG1531" s="141">
        <v>0</v>
      </c>
      <c r="BH1531" s="141">
        <v>0</v>
      </c>
      <c r="BI1531" s="141">
        <v>0</v>
      </c>
      <c r="BJ1531" s="141">
        <v>0</v>
      </c>
      <c r="BK1531" s="141">
        <v>0</v>
      </c>
      <c r="BL1531" s="141">
        <v>0</v>
      </c>
      <c r="BM1531" s="141">
        <v>0</v>
      </c>
      <c r="BN1531" s="141">
        <v>0</v>
      </c>
      <c r="BO1531" s="141">
        <v>0</v>
      </c>
      <c r="BP1531" s="141">
        <v>0</v>
      </c>
    </row>
    <row r="1532" spans="4:68">
      <c r="D1532" s="174" t="s">
        <v>7084</v>
      </c>
      <c r="E1532" s="175">
        <v>40088.49</v>
      </c>
      <c r="F1532" s="174" t="s">
        <v>3409</v>
      </c>
      <c r="G1532" s="174" t="s">
        <v>7085</v>
      </c>
      <c r="H1532" s="174" t="s">
        <v>177</v>
      </c>
      <c r="I1532" s="174" t="s">
        <v>3098</v>
      </c>
      <c r="J1532" s="174" t="s">
        <v>7086</v>
      </c>
      <c r="K1532" s="174"/>
      <c r="L1532" s="174" t="s">
        <v>3509</v>
      </c>
      <c r="M1532" s="174" t="s">
        <v>6176</v>
      </c>
      <c r="N1532" s="176">
        <v>960</v>
      </c>
      <c r="O1532" s="174" t="s">
        <v>3407</v>
      </c>
      <c r="P1532" s="177">
        <v>23193</v>
      </c>
      <c r="Q1532" s="176">
        <v>600</v>
      </c>
      <c r="R1532" s="175">
        <v>25053.83</v>
      </c>
      <c r="S1532" s="175">
        <v>15034.66</v>
      </c>
      <c r="T1532" s="178">
        <v>0</v>
      </c>
      <c r="U1532" s="96">
        <v>2</v>
      </c>
      <c r="V1532" s="38" t="s">
        <v>112</v>
      </c>
      <c r="W1532" s="38"/>
      <c r="X1532" s="137">
        <v>501.10612499999996</v>
      </c>
      <c r="Y1532" s="138">
        <v>52413</v>
      </c>
      <c r="Z1532" s="179">
        <v>30</v>
      </c>
      <c r="AA1532" s="139">
        <v>2043</v>
      </c>
      <c r="AB1532" s="131"/>
      <c r="AC1532" s="38"/>
      <c r="AD1532" s="140">
        <v>15034.66</v>
      </c>
      <c r="AE1532" s="141">
        <v>14533.553875</v>
      </c>
      <c r="AF1532" s="141">
        <v>14032.447749999999</v>
      </c>
      <c r="AG1532" s="141">
        <v>13531.341624999999</v>
      </c>
      <c r="AH1532" s="141">
        <v>13030.235499999999</v>
      </c>
      <c r="AI1532" s="141">
        <v>12529.129374999999</v>
      </c>
      <c r="AJ1532" s="141">
        <v>12028.023249999998</v>
      </c>
      <c r="AK1532" s="141">
        <v>11526.917124999998</v>
      </c>
      <c r="AL1532" s="141">
        <v>11025.810999999998</v>
      </c>
      <c r="AM1532" s="141">
        <v>10524.704874999998</v>
      </c>
      <c r="AN1532" s="141">
        <v>10023.598749999997</v>
      </c>
      <c r="AO1532" s="141">
        <v>9522.4926249999971</v>
      </c>
      <c r="AP1532" s="141">
        <v>9021.3864999999969</v>
      </c>
      <c r="AQ1532" s="141">
        <v>8520.2803749999966</v>
      </c>
      <c r="AR1532" s="141">
        <v>8019.1742499999964</v>
      </c>
      <c r="AS1532" s="141">
        <v>7518.0681249999961</v>
      </c>
      <c r="AT1532" s="141">
        <v>7016.9619999999959</v>
      </c>
      <c r="AU1532" s="141">
        <v>6515.8558749999956</v>
      </c>
      <c r="AV1532" s="141">
        <v>6014.7497499999954</v>
      </c>
      <c r="AW1532" s="141">
        <v>5513.6436249999952</v>
      </c>
      <c r="AX1532" s="141">
        <v>5012.5374999999949</v>
      </c>
      <c r="AY1532" s="141">
        <v>4511.4313749999947</v>
      </c>
      <c r="AZ1532" s="141">
        <v>4010.3252499999949</v>
      </c>
      <c r="BA1532" s="141">
        <v>3509.2191249999951</v>
      </c>
      <c r="BB1532" s="141">
        <v>3008.1129999999953</v>
      </c>
      <c r="BC1532" s="141">
        <v>2507.0068749999955</v>
      </c>
      <c r="BD1532" s="141">
        <v>2005.9007499999955</v>
      </c>
      <c r="BE1532" s="141">
        <v>1504.7946249999954</v>
      </c>
      <c r="BF1532" s="141">
        <v>1003.6884999999954</v>
      </c>
      <c r="BG1532" s="141">
        <v>502.58237499999547</v>
      </c>
      <c r="BH1532" s="141">
        <v>1.4762499999955025</v>
      </c>
      <c r="BI1532" s="141">
        <v>0</v>
      </c>
      <c r="BJ1532" s="141">
        <v>0</v>
      </c>
      <c r="BK1532" s="141">
        <v>0</v>
      </c>
      <c r="BL1532" s="141">
        <v>0</v>
      </c>
      <c r="BM1532" s="141">
        <v>0</v>
      </c>
      <c r="BN1532" s="141">
        <v>0</v>
      </c>
      <c r="BO1532" s="141">
        <v>0</v>
      </c>
      <c r="BP1532" s="141">
        <v>0</v>
      </c>
    </row>
    <row r="1533" spans="4:68">
      <c r="D1533" s="174" t="s">
        <v>7087</v>
      </c>
      <c r="E1533" s="175">
        <v>83799.11</v>
      </c>
      <c r="F1533" s="174" t="s">
        <v>3409</v>
      </c>
      <c r="G1533" s="174" t="s">
        <v>7088</v>
      </c>
      <c r="H1533" s="174" t="s">
        <v>177</v>
      </c>
      <c r="I1533" s="174" t="s">
        <v>3098</v>
      </c>
      <c r="J1533" s="174" t="s">
        <v>7089</v>
      </c>
      <c r="K1533" s="174"/>
      <c r="L1533" s="174" t="s">
        <v>3509</v>
      </c>
      <c r="M1533" s="174" t="s">
        <v>6122</v>
      </c>
      <c r="N1533" s="176">
        <v>960</v>
      </c>
      <c r="O1533" s="174" t="s">
        <v>3407</v>
      </c>
      <c r="P1533" s="177">
        <v>23193</v>
      </c>
      <c r="Q1533" s="176">
        <v>600</v>
      </c>
      <c r="R1533" s="175">
        <v>52371.41</v>
      </c>
      <c r="S1533" s="175">
        <v>31427.7</v>
      </c>
      <c r="T1533" s="178">
        <v>0</v>
      </c>
      <c r="U1533" s="96">
        <v>2</v>
      </c>
      <c r="V1533" s="38" t="s">
        <v>112</v>
      </c>
      <c r="W1533" s="38"/>
      <c r="X1533" s="137">
        <v>1047.488875</v>
      </c>
      <c r="Y1533" s="138">
        <v>52413</v>
      </c>
      <c r="Z1533" s="179">
        <v>30</v>
      </c>
      <c r="AA1533" s="139">
        <v>2043</v>
      </c>
      <c r="AB1533" s="131"/>
      <c r="AC1533" s="38"/>
      <c r="AD1533" s="140">
        <v>31427.7</v>
      </c>
      <c r="AE1533" s="141">
        <v>30380.211125000002</v>
      </c>
      <c r="AF1533" s="141">
        <v>29332.722250000003</v>
      </c>
      <c r="AG1533" s="141">
        <v>28285.233375000003</v>
      </c>
      <c r="AH1533" s="141">
        <v>27237.744500000004</v>
      </c>
      <c r="AI1533" s="141">
        <v>26190.255625000005</v>
      </c>
      <c r="AJ1533" s="141">
        <v>25142.766750000006</v>
      </c>
      <c r="AK1533" s="141">
        <v>24095.277875000007</v>
      </c>
      <c r="AL1533" s="141">
        <v>23047.789000000008</v>
      </c>
      <c r="AM1533" s="141">
        <v>22000.300125000009</v>
      </c>
      <c r="AN1533" s="141">
        <v>20952.81125000001</v>
      </c>
      <c r="AO1533" s="141">
        <v>19905.322375000011</v>
      </c>
      <c r="AP1533" s="141">
        <v>18857.833500000012</v>
      </c>
      <c r="AQ1533" s="141">
        <v>17810.344625000012</v>
      </c>
      <c r="AR1533" s="141">
        <v>16762.855750000013</v>
      </c>
      <c r="AS1533" s="141">
        <v>15715.366875000014</v>
      </c>
      <c r="AT1533" s="141">
        <v>14667.878000000015</v>
      </c>
      <c r="AU1533" s="141">
        <v>13620.389125000016</v>
      </c>
      <c r="AV1533" s="141">
        <v>12572.900250000017</v>
      </c>
      <c r="AW1533" s="141">
        <v>11525.411375000018</v>
      </c>
      <c r="AX1533" s="141">
        <v>10477.922500000019</v>
      </c>
      <c r="AY1533" s="141">
        <v>9430.4336250000197</v>
      </c>
      <c r="AZ1533" s="141">
        <v>8382.9447500000206</v>
      </c>
      <c r="BA1533" s="141">
        <v>7335.4558750000206</v>
      </c>
      <c r="BB1533" s="141">
        <v>6287.9670000000206</v>
      </c>
      <c r="BC1533" s="141">
        <v>5240.4781250000206</v>
      </c>
      <c r="BD1533" s="141">
        <v>4192.9892500000205</v>
      </c>
      <c r="BE1533" s="141">
        <v>3145.5003750000205</v>
      </c>
      <c r="BF1533" s="141">
        <v>2098.0115000000205</v>
      </c>
      <c r="BG1533" s="141">
        <v>1050.5226250000205</v>
      </c>
      <c r="BH1533" s="141">
        <v>3.0337500000205182</v>
      </c>
      <c r="BI1533" s="141">
        <v>0</v>
      </c>
      <c r="BJ1533" s="141">
        <v>0</v>
      </c>
      <c r="BK1533" s="141">
        <v>0</v>
      </c>
      <c r="BL1533" s="141">
        <v>0</v>
      </c>
      <c r="BM1533" s="141">
        <v>0</v>
      </c>
      <c r="BN1533" s="141">
        <v>0</v>
      </c>
      <c r="BO1533" s="141">
        <v>0</v>
      </c>
      <c r="BP1533" s="141">
        <v>0</v>
      </c>
    </row>
    <row r="1534" spans="4:68">
      <c r="D1534" s="174" t="s">
        <v>7090</v>
      </c>
      <c r="E1534" s="175">
        <v>749463.54</v>
      </c>
      <c r="F1534" s="174" t="s">
        <v>3409</v>
      </c>
      <c r="G1534" s="174" t="s">
        <v>7091</v>
      </c>
      <c r="H1534" s="174" t="s">
        <v>177</v>
      </c>
      <c r="I1534" s="174" t="s">
        <v>3098</v>
      </c>
      <c r="J1534" s="174" t="s">
        <v>7092</v>
      </c>
      <c r="K1534" s="174"/>
      <c r="L1534" s="174" t="s">
        <v>6062</v>
      </c>
      <c r="M1534" s="174" t="s">
        <v>6176</v>
      </c>
      <c r="N1534" s="176">
        <v>960</v>
      </c>
      <c r="O1534" s="174" t="s">
        <v>3407</v>
      </c>
      <c r="P1534" s="177">
        <v>23193</v>
      </c>
      <c r="Q1534" s="176">
        <v>600</v>
      </c>
      <c r="R1534" s="175">
        <v>468388.63</v>
      </c>
      <c r="S1534" s="175">
        <v>281074.90999999997</v>
      </c>
      <c r="T1534" s="178">
        <v>0</v>
      </c>
      <c r="U1534" s="96">
        <v>2</v>
      </c>
      <c r="V1534" s="38" t="s">
        <v>112</v>
      </c>
      <c r="W1534" s="38"/>
      <c r="X1534" s="137">
        <v>9368.2942500000008</v>
      </c>
      <c r="Y1534" s="138">
        <v>52413</v>
      </c>
      <c r="Z1534" s="179">
        <v>30</v>
      </c>
      <c r="AA1534" s="139">
        <v>2043</v>
      </c>
      <c r="AB1534" s="131"/>
      <c r="AC1534" s="38"/>
      <c r="AD1534" s="140">
        <v>281074.90999999997</v>
      </c>
      <c r="AE1534" s="141">
        <v>271706.61575</v>
      </c>
      <c r="AF1534" s="141">
        <v>262338.32150000002</v>
      </c>
      <c r="AG1534" s="141">
        <v>252970.02725000001</v>
      </c>
      <c r="AH1534" s="141">
        <v>243601.73300000001</v>
      </c>
      <c r="AI1534" s="141">
        <v>234233.43875</v>
      </c>
      <c r="AJ1534" s="141">
        <v>224865.14449999999</v>
      </c>
      <c r="AK1534" s="141">
        <v>215496.85024999999</v>
      </c>
      <c r="AL1534" s="141">
        <v>206128.55599999998</v>
      </c>
      <c r="AM1534" s="141">
        <v>196760.26174999998</v>
      </c>
      <c r="AN1534" s="141">
        <v>187391.96749999997</v>
      </c>
      <c r="AO1534" s="141">
        <v>178023.67324999996</v>
      </c>
      <c r="AP1534" s="141">
        <v>168655.37899999996</v>
      </c>
      <c r="AQ1534" s="141">
        <v>159287.08474999995</v>
      </c>
      <c r="AR1534" s="141">
        <v>149918.79049999994</v>
      </c>
      <c r="AS1534" s="141">
        <v>140550.49624999994</v>
      </c>
      <c r="AT1534" s="141">
        <v>131182.20199999993</v>
      </c>
      <c r="AU1534" s="141">
        <v>121813.90774999993</v>
      </c>
      <c r="AV1534" s="141">
        <v>112445.61349999992</v>
      </c>
      <c r="AW1534" s="141">
        <v>103077.31924999991</v>
      </c>
      <c r="AX1534" s="141">
        <v>93709.024999999907</v>
      </c>
      <c r="AY1534" s="141">
        <v>84340.730749999901</v>
      </c>
      <c r="AZ1534" s="141">
        <v>74972.436499999894</v>
      </c>
      <c r="BA1534" s="141">
        <v>65604.142249999888</v>
      </c>
      <c r="BB1534" s="141">
        <v>56235.847999999889</v>
      </c>
      <c r="BC1534" s="141">
        <v>46867.55374999989</v>
      </c>
      <c r="BD1534" s="141">
        <v>37499.259499999891</v>
      </c>
      <c r="BE1534" s="141">
        <v>28130.965249999892</v>
      </c>
      <c r="BF1534" s="141">
        <v>18762.670999999893</v>
      </c>
      <c r="BG1534" s="141">
        <v>9394.3767499998921</v>
      </c>
      <c r="BH1534" s="141">
        <v>26.082499999891297</v>
      </c>
      <c r="BI1534" s="141">
        <v>0</v>
      </c>
      <c r="BJ1534" s="141">
        <v>0</v>
      </c>
      <c r="BK1534" s="141">
        <v>0</v>
      </c>
      <c r="BL1534" s="141">
        <v>0</v>
      </c>
      <c r="BM1534" s="141">
        <v>0</v>
      </c>
      <c r="BN1534" s="141">
        <v>0</v>
      </c>
      <c r="BO1534" s="141">
        <v>0</v>
      </c>
      <c r="BP1534" s="141">
        <v>0</v>
      </c>
    </row>
    <row r="1535" spans="4:68">
      <c r="D1535" s="174" t="s">
        <v>7093</v>
      </c>
      <c r="E1535" s="175">
        <v>1498057.35</v>
      </c>
      <c r="F1535" s="174" t="s">
        <v>3409</v>
      </c>
      <c r="G1535" s="174" t="s">
        <v>7094</v>
      </c>
      <c r="H1535" s="174" t="s">
        <v>177</v>
      </c>
      <c r="I1535" s="174" t="s">
        <v>3098</v>
      </c>
      <c r="J1535" s="174" t="s">
        <v>7095</v>
      </c>
      <c r="K1535" s="174"/>
      <c r="L1535" s="174" t="s">
        <v>6062</v>
      </c>
      <c r="M1535" s="174" t="s">
        <v>6122</v>
      </c>
      <c r="N1535" s="176">
        <v>960</v>
      </c>
      <c r="O1535" s="174" t="s">
        <v>3407</v>
      </c>
      <c r="P1535" s="177">
        <v>23193</v>
      </c>
      <c r="Q1535" s="176">
        <v>600</v>
      </c>
      <c r="R1535" s="175">
        <v>936233.74</v>
      </c>
      <c r="S1535" s="175">
        <v>561823.61</v>
      </c>
      <c r="T1535" s="178">
        <v>0</v>
      </c>
      <c r="U1535" s="96">
        <v>2</v>
      </c>
      <c r="V1535" s="38" t="s">
        <v>112</v>
      </c>
      <c r="W1535" s="38"/>
      <c r="X1535" s="137">
        <v>18725.716875000002</v>
      </c>
      <c r="Y1535" s="138">
        <v>52413</v>
      </c>
      <c r="Z1535" s="179">
        <v>30</v>
      </c>
      <c r="AA1535" s="139">
        <v>2043</v>
      </c>
      <c r="AB1535" s="131"/>
      <c r="AC1535" s="38"/>
      <c r="AD1535" s="140">
        <v>561823.61</v>
      </c>
      <c r="AE1535" s="141">
        <v>543097.89312499994</v>
      </c>
      <c r="AF1535" s="141">
        <v>524372.1762499999</v>
      </c>
      <c r="AG1535" s="141">
        <v>505646.45937499992</v>
      </c>
      <c r="AH1535" s="141">
        <v>486920.74249999993</v>
      </c>
      <c r="AI1535" s="141">
        <v>468195.02562499995</v>
      </c>
      <c r="AJ1535" s="141">
        <v>449469.30874999997</v>
      </c>
      <c r="AK1535" s="141">
        <v>430743.59187499998</v>
      </c>
      <c r="AL1535" s="141">
        <v>412017.875</v>
      </c>
      <c r="AM1535" s="141">
        <v>393292.15812500002</v>
      </c>
      <c r="AN1535" s="141">
        <v>374566.44125000003</v>
      </c>
      <c r="AO1535" s="141">
        <v>355840.72437500005</v>
      </c>
      <c r="AP1535" s="141">
        <v>337115.00750000007</v>
      </c>
      <c r="AQ1535" s="141">
        <v>318389.29062500008</v>
      </c>
      <c r="AR1535" s="141">
        <v>299663.5737500001</v>
      </c>
      <c r="AS1535" s="141">
        <v>280937.85687500011</v>
      </c>
      <c r="AT1535" s="141">
        <v>262212.14000000013</v>
      </c>
      <c r="AU1535" s="141">
        <v>243486.42312500012</v>
      </c>
      <c r="AV1535" s="141">
        <v>224760.7062500001</v>
      </c>
      <c r="AW1535" s="141">
        <v>206034.98937500009</v>
      </c>
      <c r="AX1535" s="141">
        <v>187309.27250000008</v>
      </c>
      <c r="AY1535" s="141">
        <v>168583.55562500007</v>
      </c>
      <c r="AZ1535" s="141">
        <v>149857.83875000005</v>
      </c>
      <c r="BA1535" s="141">
        <v>131132.12187500004</v>
      </c>
      <c r="BB1535" s="141">
        <v>112406.40500000004</v>
      </c>
      <c r="BC1535" s="141">
        <v>93680.688125000044</v>
      </c>
      <c r="BD1535" s="141">
        <v>74954.971250000046</v>
      </c>
      <c r="BE1535" s="141">
        <v>56229.254375000048</v>
      </c>
      <c r="BF1535" s="141">
        <v>37503.537500000049</v>
      </c>
      <c r="BG1535" s="141">
        <v>18777.820625000048</v>
      </c>
      <c r="BH1535" s="141">
        <v>52.103750000045693</v>
      </c>
      <c r="BI1535" s="141">
        <v>0</v>
      </c>
      <c r="BJ1535" s="141">
        <v>0</v>
      </c>
      <c r="BK1535" s="141">
        <v>0</v>
      </c>
      <c r="BL1535" s="141">
        <v>0</v>
      </c>
      <c r="BM1535" s="141">
        <v>0</v>
      </c>
      <c r="BN1535" s="141">
        <v>0</v>
      </c>
      <c r="BO1535" s="141">
        <v>0</v>
      </c>
      <c r="BP1535" s="141">
        <v>0</v>
      </c>
    </row>
    <row r="1536" spans="4:68">
      <c r="D1536" s="174" t="s">
        <v>7096</v>
      </c>
      <c r="E1536" s="175">
        <v>517893.63</v>
      </c>
      <c r="F1536" s="174" t="s">
        <v>3409</v>
      </c>
      <c r="G1536" s="174" t="s">
        <v>7097</v>
      </c>
      <c r="H1536" s="174" t="s">
        <v>177</v>
      </c>
      <c r="I1536" s="174" t="s">
        <v>3098</v>
      </c>
      <c r="J1536" s="174" t="s">
        <v>7098</v>
      </c>
      <c r="K1536" s="174"/>
      <c r="L1536" s="174" t="s">
        <v>6062</v>
      </c>
      <c r="M1536" s="174" t="s">
        <v>6157</v>
      </c>
      <c r="N1536" s="176">
        <v>960</v>
      </c>
      <c r="O1536" s="174" t="s">
        <v>3407</v>
      </c>
      <c r="P1536" s="177">
        <v>23193</v>
      </c>
      <c r="Q1536" s="176">
        <v>600</v>
      </c>
      <c r="R1536" s="175">
        <v>323665.53000000003</v>
      </c>
      <c r="S1536" s="175">
        <v>194228.1</v>
      </c>
      <c r="T1536" s="178">
        <v>0</v>
      </c>
      <c r="U1536" s="96">
        <v>2</v>
      </c>
      <c r="V1536" s="38" t="s">
        <v>112</v>
      </c>
      <c r="W1536" s="38"/>
      <c r="X1536" s="137">
        <v>6473.6703749999997</v>
      </c>
      <c r="Y1536" s="138">
        <v>52413</v>
      </c>
      <c r="Z1536" s="179">
        <v>30</v>
      </c>
      <c r="AA1536" s="139">
        <v>2043</v>
      </c>
      <c r="AB1536" s="131"/>
      <c r="AC1536" s="38"/>
      <c r="AD1536" s="140">
        <v>194228.1</v>
      </c>
      <c r="AE1536" s="141">
        <v>187754.42962500002</v>
      </c>
      <c r="AF1536" s="141">
        <v>181280.75925000003</v>
      </c>
      <c r="AG1536" s="141">
        <v>174807.08887500004</v>
      </c>
      <c r="AH1536" s="141">
        <v>168333.41850000006</v>
      </c>
      <c r="AI1536" s="141">
        <v>161859.74812500007</v>
      </c>
      <c r="AJ1536" s="141">
        <v>155386.07775000008</v>
      </c>
      <c r="AK1536" s="141">
        <v>148912.4073750001</v>
      </c>
      <c r="AL1536" s="141">
        <v>142438.73700000011</v>
      </c>
      <c r="AM1536" s="141">
        <v>135965.06662500012</v>
      </c>
      <c r="AN1536" s="141">
        <v>129491.39625000012</v>
      </c>
      <c r="AO1536" s="141">
        <v>123017.72587500012</v>
      </c>
      <c r="AP1536" s="141">
        <v>116544.05550000012</v>
      </c>
      <c r="AQ1536" s="141">
        <v>110070.38512500012</v>
      </c>
      <c r="AR1536" s="141">
        <v>103596.71475000012</v>
      </c>
      <c r="AS1536" s="141">
        <v>97123.044375000114</v>
      </c>
      <c r="AT1536" s="141">
        <v>90649.374000000113</v>
      </c>
      <c r="AU1536" s="141">
        <v>84175.703625000111</v>
      </c>
      <c r="AV1536" s="141">
        <v>77702.03325000011</v>
      </c>
      <c r="AW1536" s="141">
        <v>71228.362875000108</v>
      </c>
      <c r="AX1536" s="141">
        <v>64754.692500000107</v>
      </c>
      <c r="AY1536" s="141">
        <v>58281.022125000105</v>
      </c>
      <c r="AZ1536" s="141">
        <v>51807.351750000103</v>
      </c>
      <c r="BA1536" s="141">
        <v>45333.681375000102</v>
      </c>
      <c r="BB1536" s="141">
        <v>38860.0110000001</v>
      </c>
      <c r="BC1536" s="141">
        <v>32386.340625000099</v>
      </c>
      <c r="BD1536" s="141">
        <v>25912.670250000097</v>
      </c>
      <c r="BE1536" s="141">
        <v>19438.999875000096</v>
      </c>
      <c r="BF1536" s="141">
        <v>12965.329500000096</v>
      </c>
      <c r="BG1536" s="141">
        <v>6491.6591250000965</v>
      </c>
      <c r="BH1536" s="141">
        <v>17.988750000096843</v>
      </c>
      <c r="BI1536" s="141">
        <v>0</v>
      </c>
      <c r="BJ1536" s="141">
        <v>0</v>
      </c>
      <c r="BK1536" s="141">
        <v>0</v>
      </c>
      <c r="BL1536" s="141">
        <v>0</v>
      </c>
      <c r="BM1536" s="141">
        <v>0</v>
      </c>
      <c r="BN1536" s="141">
        <v>0</v>
      </c>
      <c r="BO1536" s="141">
        <v>0</v>
      </c>
      <c r="BP1536" s="141">
        <v>0</v>
      </c>
    </row>
    <row r="1537" spans="4:68">
      <c r="D1537" s="174" t="s">
        <v>7099</v>
      </c>
      <c r="E1537" s="175">
        <v>718360.51</v>
      </c>
      <c r="F1537" s="174" t="s">
        <v>3409</v>
      </c>
      <c r="G1537" s="174" t="s">
        <v>7100</v>
      </c>
      <c r="H1537" s="174" t="s">
        <v>177</v>
      </c>
      <c r="I1537" s="174" t="s">
        <v>3098</v>
      </c>
      <c r="J1537" s="174" t="s">
        <v>7101</v>
      </c>
      <c r="K1537" s="174"/>
      <c r="L1537" s="174" t="s">
        <v>6062</v>
      </c>
      <c r="M1537" s="174" t="s">
        <v>6118</v>
      </c>
      <c r="N1537" s="176">
        <v>960</v>
      </c>
      <c r="O1537" s="174" t="s">
        <v>3407</v>
      </c>
      <c r="P1537" s="177">
        <v>23193</v>
      </c>
      <c r="Q1537" s="176">
        <v>600</v>
      </c>
      <c r="R1537" s="175">
        <v>448950.28</v>
      </c>
      <c r="S1537" s="175">
        <v>269410.23</v>
      </c>
      <c r="T1537" s="178">
        <v>0</v>
      </c>
      <c r="U1537" s="96">
        <v>2</v>
      </c>
      <c r="V1537" s="38" t="s">
        <v>112</v>
      </c>
      <c r="W1537" s="38"/>
      <c r="X1537" s="137">
        <v>8979.506374999999</v>
      </c>
      <c r="Y1537" s="138">
        <v>52413</v>
      </c>
      <c r="Z1537" s="179">
        <v>30</v>
      </c>
      <c r="AA1537" s="139">
        <v>2043</v>
      </c>
      <c r="AB1537" s="131"/>
      <c r="AC1537" s="38"/>
      <c r="AD1537" s="140">
        <v>269410.23</v>
      </c>
      <c r="AE1537" s="141">
        <v>260430.72362499998</v>
      </c>
      <c r="AF1537" s="141">
        <v>251451.21724999999</v>
      </c>
      <c r="AG1537" s="141">
        <v>242471.71087499999</v>
      </c>
      <c r="AH1537" s="141">
        <v>233492.20449999999</v>
      </c>
      <c r="AI1537" s="141">
        <v>224512.698125</v>
      </c>
      <c r="AJ1537" s="141">
        <v>215533.19175</v>
      </c>
      <c r="AK1537" s="141">
        <v>206553.685375</v>
      </c>
      <c r="AL1537" s="141">
        <v>197574.179</v>
      </c>
      <c r="AM1537" s="141">
        <v>188594.67262500001</v>
      </c>
      <c r="AN1537" s="141">
        <v>179615.16625000001</v>
      </c>
      <c r="AO1537" s="141">
        <v>170635.65987500001</v>
      </c>
      <c r="AP1537" s="141">
        <v>161656.15350000001</v>
      </c>
      <c r="AQ1537" s="141">
        <v>152676.64712500002</v>
      </c>
      <c r="AR1537" s="141">
        <v>143697.14075000002</v>
      </c>
      <c r="AS1537" s="141">
        <v>134717.63437500002</v>
      </c>
      <c r="AT1537" s="141">
        <v>125738.12800000003</v>
      </c>
      <c r="AU1537" s="141">
        <v>116758.62162500003</v>
      </c>
      <c r="AV1537" s="141">
        <v>107779.11525000003</v>
      </c>
      <c r="AW1537" s="141">
        <v>98799.608875000034</v>
      </c>
      <c r="AX1537" s="141">
        <v>89820.102500000037</v>
      </c>
      <c r="AY1537" s="141">
        <v>80840.59612500004</v>
      </c>
      <c r="AZ1537" s="141">
        <v>71861.089750000043</v>
      </c>
      <c r="BA1537" s="141">
        <v>62881.583375000046</v>
      </c>
      <c r="BB1537" s="141">
        <v>53902.077000000048</v>
      </c>
      <c r="BC1537" s="141">
        <v>44922.570625000051</v>
      </c>
      <c r="BD1537" s="141">
        <v>35943.064250000054</v>
      </c>
      <c r="BE1537" s="141">
        <v>26963.557875000057</v>
      </c>
      <c r="BF1537" s="141">
        <v>17984.05150000006</v>
      </c>
      <c r="BG1537" s="141">
        <v>9004.5451250000606</v>
      </c>
      <c r="BH1537" s="141">
        <v>25.038750000061555</v>
      </c>
      <c r="BI1537" s="141">
        <v>0</v>
      </c>
      <c r="BJ1537" s="141">
        <v>0</v>
      </c>
      <c r="BK1537" s="141">
        <v>0</v>
      </c>
      <c r="BL1537" s="141">
        <v>0</v>
      </c>
      <c r="BM1537" s="141">
        <v>0</v>
      </c>
      <c r="BN1537" s="141">
        <v>0</v>
      </c>
      <c r="BO1537" s="141">
        <v>0</v>
      </c>
      <c r="BP1537" s="141">
        <v>0</v>
      </c>
    </row>
    <row r="1538" spans="4:68">
      <c r="D1538" s="174" t="s">
        <v>7102</v>
      </c>
      <c r="E1538" s="175">
        <v>958249.92</v>
      </c>
      <c r="F1538" s="174" t="s">
        <v>3409</v>
      </c>
      <c r="G1538" s="174" t="s">
        <v>7103</v>
      </c>
      <c r="H1538" s="174" t="s">
        <v>177</v>
      </c>
      <c r="I1538" s="174" t="s">
        <v>3098</v>
      </c>
      <c r="J1538" s="174" t="s">
        <v>7104</v>
      </c>
      <c r="K1538" s="174"/>
      <c r="L1538" s="174" t="s">
        <v>6062</v>
      </c>
      <c r="M1538" s="174" t="s">
        <v>6140</v>
      </c>
      <c r="N1538" s="176">
        <v>960</v>
      </c>
      <c r="O1538" s="174" t="s">
        <v>3407</v>
      </c>
      <c r="P1538" s="177">
        <v>23193</v>
      </c>
      <c r="Q1538" s="176">
        <v>600</v>
      </c>
      <c r="R1538" s="175">
        <v>598872.87</v>
      </c>
      <c r="S1538" s="175">
        <v>359377.05</v>
      </c>
      <c r="T1538" s="178">
        <v>0</v>
      </c>
      <c r="U1538" s="96">
        <v>2</v>
      </c>
      <c r="V1538" s="38" t="s">
        <v>112</v>
      </c>
      <c r="W1538" s="38"/>
      <c r="X1538" s="137">
        <v>11978.124</v>
      </c>
      <c r="Y1538" s="138">
        <v>52413</v>
      </c>
      <c r="Z1538" s="179">
        <v>30</v>
      </c>
      <c r="AA1538" s="139">
        <v>2043</v>
      </c>
      <c r="AB1538" s="131"/>
      <c r="AC1538" s="38"/>
      <c r="AD1538" s="140">
        <v>359377.05</v>
      </c>
      <c r="AE1538" s="141">
        <v>347398.92599999998</v>
      </c>
      <c r="AF1538" s="141">
        <v>335420.80199999997</v>
      </c>
      <c r="AG1538" s="141">
        <v>323442.67799999996</v>
      </c>
      <c r="AH1538" s="141">
        <v>311464.55399999995</v>
      </c>
      <c r="AI1538" s="141">
        <v>299486.42999999993</v>
      </c>
      <c r="AJ1538" s="141">
        <v>287508.30599999992</v>
      </c>
      <c r="AK1538" s="141">
        <v>275530.18199999991</v>
      </c>
      <c r="AL1538" s="141">
        <v>263552.0579999999</v>
      </c>
      <c r="AM1538" s="141">
        <v>251573.93399999989</v>
      </c>
      <c r="AN1538" s="141">
        <v>239595.80999999988</v>
      </c>
      <c r="AO1538" s="141">
        <v>227617.68599999987</v>
      </c>
      <c r="AP1538" s="141">
        <v>215639.56199999986</v>
      </c>
      <c r="AQ1538" s="141">
        <v>203661.43799999985</v>
      </c>
      <c r="AR1538" s="141">
        <v>191683.31399999984</v>
      </c>
      <c r="AS1538" s="141">
        <v>179705.18999999983</v>
      </c>
      <c r="AT1538" s="141">
        <v>167727.06599999982</v>
      </c>
      <c r="AU1538" s="141">
        <v>155748.94199999981</v>
      </c>
      <c r="AV1538" s="141">
        <v>143770.8179999998</v>
      </c>
      <c r="AW1538" s="141">
        <v>131792.69399999978</v>
      </c>
      <c r="AX1538" s="141">
        <v>119814.56999999979</v>
      </c>
      <c r="AY1538" s="141">
        <v>107836.44599999979</v>
      </c>
      <c r="AZ1538" s="141">
        <v>95858.321999999796</v>
      </c>
      <c r="BA1538" s="141">
        <v>83880.1979999998</v>
      </c>
      <c r="BB1538" s="141">
        <v>71902.073999999804</v>
      </c>
      <c r="BC1538" s="141">
        <v>59923.949999999808</v>
      </c>
      <c r="BD1538" s="141">
        <v>47945.825999999812</v>
      </c>
      <c r="BE1538" s="141">
        <v>35967.701999999816</v>
      </c>
      <c r="BF1538" s="141">
        <v>23989.577999999816</v>
      </c>
      <c r="BG1538" s="141">
        <v>12011.453999999816</v>
      </c>
      <c r="BH1538" s="141">
        <v>33.329999999816209</v>
      </c>
      <c r="BI1538" s="141">
        <v>0</v>
      </c>
      <c r="BJ1538" s="141">
        <v>0</v>
      </c>
      <c r="BK1538" s="141">
        <v>0</v>
      </c>
      <c r="BL1538" s="141">
        <v>0</v>
      </c>
      <c r="BM1538" s="141">
        <v>0</v>
      </c>
      <c r="BN1538" s="141">
        <v>0</v>
      </c>
      <c r="BO1538" s="141">
        <v>0</v>
      </c>
      <c r="BP1538" s="141">
        <v>0</v>
      </c>
    </row>
    <row r="1539" spans="4:68">
      <c r="D1539" s="174" t="s">
        <v>7105</v>
      </c>
      <c r="E1539" s="175">
        <v>137721.07999999999</v>
      </c>
      <c r="F1539" s="174" t="s">
        <v>3409</v>
      </c>
      <c r="G1539" s="174" t="s">
        <v>7106</v>
      </c>
      <c r="H1539" s="174" t="s">
        <v>177</v>
      </c>
      <c r="I1539" s="174" t="s">
        <v>3098</v>
      </c>
      <c r="J1539" s="174" t="s">
        <v>7107</v>
      </c>
      <c r="K1539" s="174"/>
      <c r="L1539" s="174" t="s">
        <v>3509</v>
      </c>
      <c r="M1539" s="174" t="s">
        <v>6157</v>
      </c>
      <c r="N1539" s="176">
        <v>960</v>
      </c>
      <c r="O1539" s="174" t="s">
        <v>3407</v>
      </c>
      <c r="P1539" s="177">
        <v>23193</v>
      </c>
      <c r="Q1539" s="176">
        <v>600</v>
      </c>
      <c r="R1539" s="175">
        <v>86070.84</v>
      </c>
      <c r="S1539" s="175">
        <v>51650.239999999998</v>
      </c>
      <c r="T1539" s="178">
        <v>0</v>
      </c>
      <c r="U1539" s="96">
        <v>2</v>
      </c>
      <c r="V1539" s="38" t="s">
        <v>112</v>
      </c>
      <c r="W1539" s="38"/>
      <c r="X1539" s="137">
        <v>1721.5134999999998</v>
      </c>
      <c r="Y1539" s="138">
        <v>52413</v>
      </c>
      <c r="Z1539" s="179">
        <v>30</v>
      </c>
      <c r="AA1539" s="139">
        <v>2043</v>
      </c>
      <c r="AB1539" s="131"/>
      <c r="AC1539" s="38"/>
      <c r="AD1539" s="140">
        <v>51650.239999999998</v>
      </c>
      <c r="AE1539" s="141">
        <v>49928.726499999997</v>
      </c>
      <c r="AF1539" s="141">
        <v>48207.212999999996</v>
      </c>
      <c r="AG1539" s="141">
        <v>46485.699499999995</v>
      </c>
      <c r="AH1539" s="141">
        <v>44764.185999999994</v>
      </c>
      <c r="AI1539" s="141">
        <v>43042.672499999993</v>
      </c>
      <c r="AJ1539" s="141">
        <v>41321.158999999992</v>
      </c>
      <c r="AK1539" s="141">
        <v>39599.645499999991</v>
      </c>
      <c r="AL1539" s="141">
        <v>37878.131999999991</v>
      </c>
      <c r="AM1539" s="141">
        <v>36156.61849999999</v>
      </c>
      <c r="AN1539" s="141">
        <v>34435.104999999989</v>
      </c>
      <c r="AO1539" s="141">
        <v>32713.591499999988</v>
      </c>
      <c r="AP1539" s="141">
        <v>30992.077999999987</v>
      </c>
      <c r="AQ1539" s="141">
        <v>29270.564499999986</v>
      </c>
      <c r="AR1539" s="141">
        <v>27549.050999999985</v>
      </c>
      <c r="AS1539" s="141">
        <v>25827.537499999984</v>
      </c>
      <c r="AT1539" s="141">
        <v>24106.023999999983</v>
      </c>
      <c r="AU1539" s="141">
        <v>22384.510499999982</v>
      </c>
      <c r="AV1539" s="141">
        <v>20662.996999999981</v>
      </c>
      <c r="AW1539" s="141">
        <v>18941.48349999998</v>
      </c>
      <c r="AX1539" s="141">
        <v>17219.969999999979</v>
      </c>
      <c r="AY1539" s="141">
        <v>15498.45649999998</v>
      </c>
      <c r="AZ1539" s="141">
        <v>13776.942999999981</v>
      </c>
      <c r="BA1539" s="141">
        <v>12055.429499999982</v>
      </c>
      <c r="BB1539" s="141">
        <v>10333.915999999983</v>
      </c>
      <c r="BC1539" s="141">
        <v>8612.4024999999838</v>
      </c>
      <c r="BD1539" s="141">
        <v>6890.8889999999838</v>
      </c>
      <c r="BE1539" s="141">
        <v>5169.3754999999837</v>
      </c>
      <c r="BF1539" s="141">
        <v>3447.8619999999837</v>
      </c>
      <c r="BG1539" s="141">
        <v>1726.3484999999839</v>
      </c>
      <c r="BH1539" s="141">
        <v>4.8349999999841202</v>
      </c>
      <c r="BI1539" s="141">
        <v>0</v>
      </c>
      <c r="BJ1539" s="141">
        <v>0</v>
      </c>
      <c r="BK1539" s="141">
        <v>0</v>
      </c>
      <c r="BL1539" s="141">
        <v>0</v>
      </c>
      <c r="BM1539" s="141">
        <v>0</v>
      </c>
      <c r="BN1539" s="141">
        <v>0</v>
      </c>
      <c r="BO1539" s="141">
        <v>0</v>
      </c>
      <c r="BP1539" s="141">
        <v>0</v>
      </c>
    </row>
    <row r="1540" spans="4:68">
      <c r="D1540" s="174" t="s">
        <v>7108</v>
      </c>
      <c r="E1540" s="175">
        <v>47373.32</v>
      </c>
      <c r="F1540" s="174" t="s">
        <v>3409</v>
      </c>
      <c r="G1540" s="174" t="s">
        <v>7109</v>
      </c>
      <c r="H1540" s="174" t="s">
        <v>177</v>
      </c>
      <c r="I1540" s="174" t="s">
        <v>3098</v>
      </c>
      <c r="J1540" s="174" t="s">
        <v>7107</v>
      </c>
      <c r="K1540" s="174"/>
      <c r="L1540" s="174" t="s">
        <v>3509</v>
      </c>
      <c r="M1540" s="174" t="s">
        <v>6118</v>
      </c>
      <c r="N1540" s="176">
        <v>960</v>
      </c>
      <c r="O1540" s="174" t="s">
        <v>3407</v>
      </c>
      <c r="P1540" s="177">
        <v>23193</v>
      </c>
      <c r="Q1540" s="176">
        <v>600</v>
      </c>
      <c r="R1540" s="175">
        <v>29606.59</v>
      </c>
      <c r="S1540" s="175">
        <v>17766.73</v>
      </c>
      <c r="T1540" s="178">
        <v>0</v>
      </c>
      <c r="U1540" s="96">
        <v>2</v>
      </c>
      <c r="V1540" s="38" t="s">
        <v>112</v>
      </c>
      <c r="W1540" s="38"/>
      <c r="X1540" s="137">
        <v>592.16650000000004</v>
      </c>
      <c r="Y1540" s="138">
        <v>52413</v>
      </c>
      <c r="Z1540" s="179">
        <v>30</v>
      </c>
      <c r="AA1540" s="139">
        <v>2043</v>
      </c>
      <c r="AB1540" s="131"/>
      <c r="AC1540" s="38"/>
      <c r="AD1540" s="140">
        <v>17766.73</v>
      </c>
      <c r="AE1540" s="141">
        <v>17174.5635</v>
      </c>
      <c r="AF1540" s="141">
        <v>16582.397000000001</v>
      </c>
      <c r="AG1540" s="141">
        <v>15990.230500000001</v>
      </c>
      <c r="AH1540" s="141">
        <v>15398.064000000002</v>
      </c>
      <c r="AI1540" s="141">
        <v>14805.897500000003</v>
      </c>
      <c r="AJ1540" s="141">
        <v>14213.731000000003</v>
      </c>
      <c r="AK1540" s="141">
        <v>13621.564500000004</v>
      </c>
      <c r="AL1540" s="141">
        <v>13029.398000000005</v>
      </c>
      <c r="AM1540" s="141">
        <v>12437.231500000005</v>
      </c>
      <c r="AN1540" s="141">
        <v>11845.065000000006</v>
      </c>
      <c r="AO1540" s="141">
        <v>11252.898500000007</v>
      </c>
      <c r="AP1540" s="141">
        <v>10660.732000000007</v>
      </c>
      <c r="AQ1540" s="141">
        <v>10068.565500000008</v>
      </c>
      <c r="AR1540" s="141">
        <v>9476.3990000000085</v>
      </c>
      <c r="AS1540" s="141">
        <v>8884.2325000000092</v>
      </c>
      <c r="AT1540" s="141">
        <v>8292.0660000000098</v>
      </c>
      <c r="AU1540" s="141">
        <v>7699.8995000000095</v>
      </c>
      <c r="AV1540" s="141">
        <v>7107.7330000000093</v>
      </c>
      <c r="AW1540" s="141">
        <v>6515.566500000009</v>
      </c>
      <c r="AX1540" s="141">
        <v>5923.4000000000087</v>
      </c>
      <c r="AY1540" s="141">
        <v>5331.2335000000085</v>
      </c>
      <c r="AZ1540" s="141">
        <v>4739.0670000000082</v>
      </c>
      <c r="BA1540" s="141">
        <v>4146.9005000000079</v>
      </c>
      <c r="BB1540" s="141">
        <v>3554.7340000000077</v>
      </c>
      <c r="BC1540" s="141">
        <v>2962.5675000000074</v>
      </c>
      <c r="BD1540" s="141">
        <v>2370.4010000000071</v>
      </c>
      <c r="BE1540" s="141">
        <v>1778.2345000000071</v>
      </c>
      <c r="BF1540" s="141">
        <v>1186.068000000007</v>
      </c>
      <c r="BG1540" s="141">
        <v>593.90150000000699</v>
      </c>
      <c r="BH1540" s="141">
        <v>1.7350000000069485</v>
      </c>
      <c r="BI1540" s="141">
        <v>0</v>
      </c>
      <c r="BJ1540" s="141">
        <v>0</v>
      </c>
      <c r="BK1540" s="141">
        <v>0</v>
      </c>
      <c r="BL1540" s="141">
        <v>0</v>
      </c>
      <c r="BM1540" s="141">
        <v>0</v>
      </c>
      <c r="BN1540" s="141">
        <v>0</v>
      </c>
      <c r="BO1540" s="141">
        <v>0</v>
      </c>
      <c r="BP1540" s="141">
        <v>0</v>
      </c>
    </row>
    <row r="1541" spans="4:68">
      <c r="D1541" s="174" t="s">
        <v>7110</v>
      </c>
      <c r="E1541" s="175">
        <v>47724.93</v>
      </c>
      <c r="F1541" s="174" t="s">
        <v>3409</v>
      </c>
      <c r="G1541" s="174" t="s">
        <v>7111</v>
      </c>
      <c r="H1541" s="174" t="s">
        <v>177</v>
      </c>
      <c r="I1541" s="174" t="s">
        <v>3098</v>
      </c>
      <c r="J1541" s="174" t="s">
        <v>7107</v>
      </c>
      <c r="K1541" s="174"/>
      <c r="L1541" s="174" t="s">
        <v>3509</v>
      </c>
      <c r="M1541" s="174" t="s">
        <v>6140</v>
      </c>
      <c r="N1541" s="176">
        <v>960</v>
      </c>
      <c r="O1541" s="174" t="s">
        <v>3407</v>
      </c>
      <c r="P1541" s="177">
        <v>23193</v>
      </c>
      <c r="Q1541" s="176">
        <v>600</v>
      </c>
      <c r="R1541" s="175">
        <v>29826.400000000001</v>
      </c>
      <c r="S1541" s="175">
        <v>17898.53</v>
      </c>
      <c r="T1541" s="178">
        <v>0</v>
      </c>
      <c r="U1541" s="96">
        <v>2</v>
      </c>
      <c r="V1541" s="38" t="s">
        <v>112</v>
      </c>
      <c r="W1541" s="38"/>
      <c r="X1541" s="137">
        <v>596.56162499999994</v>
      </c>
      <c r="Y1541" s="138">
        <v>52413</v>
      </c>
      <c r="Z1541" s="179">
        <v>30</v>
      </c>
      <c r="AA1541" s="139">
        <v>2043</v>
      </c>
      <c r="AB1541" s="131"/>
      <c r="AC1541" s="38"/>
      <c r="AD1541" s="140">
        <v>17898.53</v>
      </c>
      <c r="AE1541" s="141">
        <v>17301.968375</v>
      </c>
      <c r="AF1541" s="141">
        <v>16705.406750000002</v>
      </c>
      <c r="AG1541" s="141">
        <v>16108.845125000002</v>
      </c>
      <c r="AH1541" s="141">
        <v>15512.283500000001</v>
      </c>
      <c r="AI1541" s="141">
        <v>14915.721875000001</v>
      </c>
      <c r="AJ1541" s="141">
        <v>14319.160250000001</v>
      </c>
      <c r="AK1541" s="141">
        <v>13722.598625000001</v>
      </c>
      <c r="AL1541" s="141">
        <v>13126.037</v>
      </c>
      <c r="AM1541" s="141">
        <v>12529.475375</v>
      </c>
      <c r="AN1541" s="141">
        <v>11932.91375</v>
      </c>
      <c r="AO1541" s="141">
        <v>11336.352124999999</v>
      </c>
      <c r="AP1541" s="141">
        <v>10739.790499999999</v>
      </c>
      <c r="AQ1541" s="141">
        <v>10143.228874999999</v>
      </c>
      <c r="AR1541" s="141">
        <v>9546.6672499999986</v>
      </c>
      <c r="AS1541" s="141">
        <v>8950.1056249999983</v>
      </c>
      <c r="AT1541" s="141">
        <v>8353.5439999999981</v>
      </c>
      <c r="AU1541" s="141">
        <v>7756.9823749999978</v>
      </c>
      <c r="AV1541" s="141">
        <v>7160.4207499999975</v>
      </c>
      <c r="AW1541" s="141">
        <v>6563.8591249999972</v>
      </c>
      <c r="AX1541" s="141">
        <v>5967.2974999999969</v>
      </c>
      <c r="AY1541" s="141">
        <v>5370.7358749999967</v>
      </c>
      <c r="AZ1541" s="141">
        <v>4774.1742499999964</v>
      </c>
      <c r="BA1541" s="141">
        <v>4177.6126249999961</v>
      </c>
      <c r="BB1541" s="141">
        <v>3581.0509999999963</v>
      </c>
      <c r="BC1541" s="141">
        <v>2984.4893749999965</v>
      </c>
      <c r="BD1541" s="141">
        <v>2387.9277499999966</v>
      </c>
      <c r="BE1541" s="141">
        <v>1791.3661249999968</v>
      </c>
      <c r="BF1541" s="141">
        <v>1194.804499999997</v>
      </c>
      <c r="BG1541" s="141">
        <v>598.24287499999707</v>
      </c>
      <c r="BH1541" s="141">
        <v>1.6812499999971351</v>
      </c>
      <c r="BI1541" s="141">
        <v>0</v>
      </c>
      <c r="BJ1541" s="141">
        <v>0</v>
      </c>
      <c r="BK1541" s="141">
        <v>0</v>
      </c>
      <c r="BL1541" s="141">
        <v>0</v>
      </c>
      <c r="BM1541" s="141">
        <v>0</v>
      </c>
      <c r="BN1541" s="141">
        <v>0</v>
      </c>
      <c r="BO1541" s="141">
        <v>0</v>
      </c>
      <c r="BP1541" s="141">
        <v>0</v>
      </c>
    </row>
    <row r="1542" spans="4:68">
      <c r="D1542" s="174" t="s">
        <v>7112</v>
      </c>
      <c r="E1542" s="175">
        <v>7842.63</v>
      </c>
      <c r="F1542" s="174" t="s">
        <v>3409</v>
      </c>
      <c r="G1542" s="174" t="s">
        <v>7113</v>
      </c>
      <c r="H1542" s="174" t="s">
        <v>177</v>
      </c>
      <c r="I1542" s="174" t="s">
        <v>3098</v>
      </c>
      <c r="J1542" s="174" t="s">
        <v>7114</v>
      </c>
      <c r="K1542" s="174"/>
      <c r="L1542" s="174" t="s">
        <v>3509</v>
      </c>
      <c r="M1542" s="174" t="s">
        <v>6122</v>
      </c>
      <c r="N1542" s="176">
        <v>960</v>
      </c>
      <c r="O1542" s="174" t="s">
        <v>3407</v>
      </c>
      <c r="P1542" s="177">
        <v>23559</v>
      </c>
      <c r="Q1542" s="176">
        <v>588</v>
      </c>
      <c r="R1542" s="175">
        <v>4803.3</v>
      </c>
      <c r="S1542" s="175">
        <v>3039.33</v>
      </c>
      <c r="T1542" s="178">
        <v>0</v>
      </c>
      <c r="U1542" s="96">
        <v>2</v>
      </c>
      <c r="V1542" s="38" t="s">
        <v>112</v>
      </c>
      <c r="W1542" s="38"/>
      <c r="X1542" s="137">
        <v>98.03287499999999</v>
      </c>
      <c r="Y1542" s="138">
        <v>52779</v>
      </c>
      <c r="Z1542" s="179">
        <v>31</v>
      </c>
      <c r="AA1542" s="139">
        <v>2044</v>
      </c>
      <c r="AB1542" s="131"/>
      <c r="AC1542" s="38"/>
      <c r="AD1542" s="140">
        <v>3039.33</v>
      </c>
      <c r="AE1542" s="141">
        <v>2941.2971250000001</v>
      </c>
      <c r="AF1542" s="141">
        <v>2843.2642500000002</v>
      </c>
      <c r="AG1542" s="141">
        <v>2745.2313750000003</v>
      </c>
      <c r="AH1542" s="141">
        <v>2647.1985000000004</v>
      </c>
      <c r="AI1542" s="141">
        <v>2549.1656250000005</v>
      </c>
      <c r="AJ1542" s="141">
        <v>2451.1327500000007</v>
      </c>
      <c r="AK1542" s="141">
        <v>2353.0998750000008</v>
      </c>
      <c r="AL1542" s="141">
        <v>2255.0670000000009</v>
      </c>
      <c r="AM1542" s="141">
        <v>2157.034125000001</v>
      </c>
      <c r="AN1542" s="141">
        <v>2059.0012500000012</v>
      </c>
      <c r="AO1542" s="141">
        <v>1960.9683750000013</v>
      </c>
      <c r="AP1542" s="141">
        <v>1862.9355000000014</v>
      </c>
      <c r="AQ1542" s="141">
        <v>1764.9026250000015</v>
      </c>
      <c r="AR1542" s="141">
        <v>1666.8697500000017</v>
      </c>
      <c r="AS1542" s="141">
        <v>1568.8368750000018</v>
      </c>
      <c r="AT1542" s="141">
        <v>1470.8040000000019</v>
      </c>
      <c r="AU1542" s="141">
        <v>1372.771125000002</v>
      </c>
      <c r="AV1542" s="141">
        <v>1274.7382500000022</v>
      </c>
      <c r="AW1542" s="141">
        <v>1176.7053750000023</v>
      </c>
      <c r="AX1542" s="141">
        <v>1078.6725000000024</v>
      </c>
      <c r="AY1542" s="141">
        <v>980.63962500000241</v>
      </c>
      <c r="AZ1542" s="141">
        <v>882.60675000000242</v>
      </c>
      <c r="BA1542" s="141">
        <v>784.57387500000243</v>
      </c>
      <c r="BB1542" s="141">
        <v>686.54100000000244</v>
      </c>
      <c r="BC1542" s="141">
        <v>588.50812500000245</v>
      </c>
      <c r="BD1542" s="141">
        <v>490.47525000000246</v>
      </c>
      <c r="BE1542" s="141">
        <v>392.44237500000247</v>
      </c>
      <c r="BF1542" s="141">
        <v>294.40950000000248</v>
      </c>
      <c r="BG1542" s="141">
        <v>196.37662500000249</v>
      </c>
      <c r="BH1542" s="141">
        <v>98.343750000002501</v>
      </c>
      <c r="BI1542" s="141">
        <v>0.31087500000251111</v>
      </c>
      <c r="BJ1542" s="141">
        <v>0</v>
      </c>
      <c r="BK1542" s="141">
        <v>0</v>
      </c>
      <c r="BL1542" s="141">
        <v>0</v>
      </c>
      <c r="BM1542" s="141">
        <v>0</v>
      </c>
      <c r="BN1542" s="141">
        <v>0</v>
      </c>
      <c r="BO1542" s="141">
        <v>0</v>
      </c>
      <c r="BP1542" s="141">
        <v>0</v>
      </c>
    </row>
    <row r="1543" spans="4:68">
      <c r="D1543" s="174" t="s">
        <v>7115</v>
      </c>
      <c r="E1543" s="175">
        <v>5276.54</v>
      </c>
      <c r="F1543" s="174" t="s">
        <v>3409</v>
      </c>
      <c r="G1543" s="174" t="s">
        <v>7116</v>
      </c>
      <c r="H1543" s="174" t="s">
        <v>177</v>
      </c>
      <c r="I1543" s="174" t="s">
        <v>3098</v>
      </c>
      <c r="J1543" s="174" t="s">
        <v>7117</v>
      </c>
      <c r="K1543" s="174"/>
      <c r="L1543" s="174" t="s">
        <v>3509</v>
      </c>
      <c r="M1543" s="174" t="s">
        <v>6157</v>
      </c>
      <c r="N1543" s="176">
        <v>960</v>
      </c>
      <c r="O1543" s="174" t="s">
        <v>3407</v>
      </c>
      <c r="P1543" s="177">
        <v>23559</v>
      </c>
      <c r="Q1543" s="176">
        <v>588</v>
      </c>
      <c r="R1543" s="175">
        <v>3231.61</v>
      </c>
      <c r="S1543" s="175">
        <v>2044.93</v>
      </c>
      <c r="T1543" s="178">
        <v>0</v>
      </c>
      <c r="U1543" s="96">
        <v>2</v>
      </c>
      <c r="V1543" s="38" t="s">
        <v>112</v>
      </c>
      <c r="W1543" s="38"/>
      <c r="X1543" s="137">
        <v>65.95675</v>
      </c>
      <c r="Y1543" s="138">
        <v>52779</v>
      </c>
      <c r="Z1543" s="179">
        <v>31</v>
      </c>
      <c r="AA1543" s="139">
        <v>2044</v>
      </c>
      <c r="AB1543" s="131"/>
      <c r="AC1543" s="38"/>
      <c r="AD1543" s="140">
        <v>2044.93</v>
      </c>
      <c r="AE1543" s="141">
        <v>1978.97325</v>
      </c>
      <c r="AF1543" s="141">
        <v>1913.0165</v>
      </c>
      <c r="AG1543" s="141">
        <v>1847.0597499999999</v>
      </c>
      <c r="AH1543" s="141">
        <v>1781.1029999999998</v>
      </c>
      <c r="AI1543" s="141">
        <v>1715.1462499999998</v>
      </c>
      <c r="AJ1543" s="141">
        <v>1649.1894999999997</v>
      </c>
      <c r="AK1543" s="141">
        <v>1583.2327499999997</v>
      </c>
      <c r="AL1543" s="141">
        <v>1517.2759999999996</v>
      </c>
      <c r="AM1543" s="141">
        <v>1451.3192499999996</v>
      </c>
      <c r="AN1543" s="141">
        <v>1385.3624999999995</v>
      </c>
      <c r="AO1543" s="141">
        <v>1319.4057499999994</v>
      </c>
      <c r="AP1543" s="141">
        <v>1253.4489999999994</v>
      </c>
      <c r="AQ1543" s="141">
        <v>1187.4922499999993</v>
      </c>
      <c r="AR1543" s="141">
        <v>1121.5354999999993</v>
      </c>
      <c r="AS1543" s="141">
        <v>1055.5787499999992</v>
      </c>
      <c r="AT1543" s="141">
        <v>989.62199999999916</v>
      </c>
      <c r="AU1543" s="141">
        <v>923.66524999999911</v>
      </c>
      <c r="AV1543" s="141">
        <v>857.70849999999905</v>
      </c>
      <c r="AW1543" s="141">
        <v>791.75174999999899</v>
      </c>
      <c r="AX1543" s="141">
        <v>725.79499999999894</v>
      </c>
      <c r="AY1543" s="141">
        <v>659.83824999999888</v>
      </c>
      <c r="AZ1543" s="141">
        <v>593.88149999999882</v>
      </c>
      <c r="BA1543" s="141">
        <v>527.92474999999877</v>
      </c>
      <c r="BB1543" s="141">
        <v>461.96799999999877</v>
      </c>
      <c r="BC1543" s="141">
        <v>396.01124999999877</v>
      </c>
      <c r="BD1543" s="141">
        <v>330.05449999999877</v>
      </c>
      <c r="BE1543" s="141">
        <v>264.09774999999877</v>
      </c>
      <c r="BF1543" s="141">
        <v>198.14099999999877</v>
      </c>
      <c r="BG1543" s="141">
        <v>132.18424999999877</v>
      </c>
      <c r="BH1543" s="141">
        <v>66.22749999999877</v>
      </c>
      <c r="BI1543" s="141">
        <v>0.27074999999877036</v>
      </c>
      <c r="BJ1543" s="141">
        <v>0</v>
      </c>
      <c r="BK1543" s="141">
        <v>0</v>
      </c>
      <c r="BL1543" s="141">
        <v>0</v>
      </c>
      <c r="BM1543" s="141">
        <v>0</v>
      </c>
      <c r="BN1543" s="141">
        <v>0</v>
      </c>
      <c r="BO1543" s="141">
        <v>0</v>
      </c>
      <c r="BP1543" s="141">
        <v>0</v>
      </c>
    </row>
    <row r="1544" spans="4:68">
      <c r="D1544" s="174" t="s">
        <v>7118</v>
      </c>
      <c r="E1544" s="175">
        <v>4924.5</v>
      </c>
      <c r="F1544" s="174" t="s">
        <v>3409</v>
      </c>
      <c r="G1544" s="174" t="s">
        <v>7119</v>
      </c>
      <c r="H1544" s="174" t="s">
        <v>177</v>
      </c>
      <c r="I1544" s="174" t="s">
        <v>3098</v>
      </c>
      <c r="J1544" s="174" t="s">
        <v>7120</v>
      </c>
      <c r="K1544" s="174"/>
      <c r="L1544" s="174" t="s">
        <v>3509</v>
      </c>
      <c r="M1544" s="174" t="s">
        <v>6118</v>
      </c>
      <c r="N1544" s="176">
        <v>960</v>
      </c>
      <c r="O1544" s="174" t="s">
        <v>3407</v>
      </c>
      <c r="P1544" s="177">
        <v>23559</v>
      </c>
      <c r="Q1544" s="176">
        <v>588</v>
      </c>
      <c r="R1544" s="176">
        <v>3016</v>
      </c>
      <c r="S1544" s="175">
        <v>1908.5</v>
      </c>
      <c r="T1544" s="178">
        <v>0</v>
      </c>
      <c r="U1544" s="96">
        <v>2</v>
      </c>
      <c r="V1544" s="38" t="s">
        <v>112</v>
      </c>
      <c r="W1544" s="38"/>
      <c r="X1544" s="137">
        <v>61.556250000000006</v>
      </c>
      <c r="Y1544" s="138">
        <v>52779</v>
      </c>
      <c r="Z1544" s="179">
        <v>31</v>
      </c>
      <c r="AA1544" s="139">
        <v>2044</v>
      </c>
      <c r="AB1544" s="131"/>
      <c r="AC1544" s="38"/>
      <c r="AD1544" s="140">
        <v>1908.5</v>
      </c>
      <c r="AE1544" s="141">
        <v>1846.9437499999999</v>
      </c>
      <c r="AF1544" s="141">
        <v>1785.3874999999998</v>
      </c>
      <c r="AG1544" s="141">
        <v>1723.8312499999997</v>
      </c>
      <c r="AH1544" s="141">
        <v>1662.2749999999996</v>
      </c>
      <c r="AI1544" s="141">
        <v>1600.7187499999995</v>
      </c>
      <c r="AJ1544" s="141">
        <v>1539.1624999999995</v>
      </c>
      <c r="AK1544" s="141">
        <v>1477.6062499999994</v>
      </c>
      <c r="AL1544" s="141">
        <v>1416.0499999999993</v>
      </c>
      <c r="AM1544" s="141">
        <v>1354.4937499999992</v>
      </c>
      <c r="AN1544" s="141">
        <v>1292.9374999999991</v>
      </c>
      <c r="AO1544" s="141">
        <v>1231.381249999999</v>
      </c>
      <c r="AP1544" s="141">
        <v>1169.8249999999989</v>
      </c>
      <c r="AQ1544" s="141">
        <v>1108.2687499999988</v>
      </c>
      <c r="AR1544" s="141">
        <v>1046.7124999999987</v>
      </c>
      <c r="AS1544" s="141">
        <v>985.15624999999875</v>
      </c>
      <c r="AT1544" s="141">
        <v>923.59999999999877</v>
      </c>
      <c r="AU1544" s="141">
        <v>862.04374999999879</v>
      </c>
      <c r="AV1544" s="141">
        <v>800.48749999999882</v>
      </c>
      <c r="AW1544" s="141">
        <v>738.93124999999884</v>
      </c>
      <c r="AX1544" s="141">
        <v>677.37499999999886</v>
      </c>
      <c r="AY1544" s="141">
        <v>615.81874999999889</v>
      </c>
      <c r="AZ1544" s="141">
        <v>554.26249999999891</v>
      </c>
      <c r="BA1544" s="141">
        <v>492.70624999999893</v>
      </c>
      <c r="BB1544" s="141">
        <v>431.14999999999895</v>
      </c>
      <c r="BC1544" s="141">
        <v>369.59374999999898</v>
      </c>
      <c r="BD1544" s="141">
        <v>308.037499999999</v>
      </c>
      <c r="BE1544" s="141">
        <v>246.48124999999899</v>
      </c>
      <c r="BF1544" s="141">
        <v>184.92499999999899</v>
      </c>
      <c r="BG1544" s="141">
        <v>123.36874999999898</v>
      </c>
      <c r="BH1544" s="141">
        <v>61.812499999998977</v>
      </c>
      <c r="BI1544" s="141">
        <v>0.25624999999897113</v>
      </c>
      <c r="BJ1544" s="141">
        <v>0</v>
      </c>
      <c r="BK1544" s="141">
        <v>0</v>
      </c>
      <c r="BL1544" s="141">
        <v>0</v>
      </c>
      <c r="BM1544" s="141">
        <v>0</v>
      </c>
      <c r="BN1544" s="141">
        <v>0</v>
      </c>
      <c r="BO1544" s="141">
        <v>0</v>
      </c>
      <c r="BP1544" s="141">
        <v>0</v>
      </c>
    </row>
    <row r="1545" spans="4:68">
      <c r="D1545" s="174" t="s">
        <v>7121</v>
      </c>
      <c r="E1545" s="175">
        <v>1931.34</v>
      </c>
      <c r="F1545" s="174" t="s">
        <v>3409</v>
      </c>
      <c r="G1545" s="174" t="s">
        <v>7122</v>
      </c>
      <c r="H1545" s="174" t="s">
        <v>177</v>
      </c>
      <c r="I1545" s="174" t="s">
        <v>3098</v>
      </c>
      <c r="J1545" s="174" t="s">
        <v>7123</v>
      </c>
      <c r="K1545" s="174"/>
      <c r="L1545" s="174" t="s">
        <v>3509</v>
      </c>
      <c r="M1545" s="174" t="s">
        <v>6140</v>
      </c>
      <c r="N1545" s="176">
        <v>960</v>
      </c>
      <c r="O1545" s="174" t="s">
        <v>3407</v>
      </c>
      <c r="P1545" s="177">
        <v>23559</v>
      </c>
      <c r="Q1545" s="176">
        <v>588</v>
      </c>
      <c r="R1545" s="175">
        <v>1182.8499999999999</v>
      </c>
      <c r="S1545" s="175">
        <v>748.49</v>
      </c>
      <c r="T1545" s="178">
        <v>0</v>
      </c>
      <c r="U1545" s="96">
        <v>2</v>
      </c>
      <c r="V1545" s="38" t="s">
        <v>112</v>
      </c>
      <c r="W1545" s="38"/>
      <c r="X1545" s="137">
        <v>24.141750000000002</v>
      </c>
      <c r="Y1545" s="138">
        <v>52779</v>
      </c>
      <c r="Z1545" s="179">
        <v>31</v>
      </c>
      <c r="AA1545" s="139">
        <v>2044</v>
      </c>
      <c r="AB1545" s="131"/>
      <c r="AC1545" s="38"/>
      <c r="AD1545" s="140">
        <v>748.49</v>
      </c>
      <c r="AE1545" s="141">
        <v>724.34825000000001</v>
      </c>
      <c r="AF1545" s="141">
        <v>700.20650000000001</v>
      </c>
      <c r="AG1545" s="141">
        <v>676.06475</v>
      </c>
      <c r="AH1545" s="141">
        <v>651.923</v>
      </c>
      <c r="AI1545" s="141">
        <v>627.78125</v>
      </c>
      <c r="AJ1545" s="141">
        <v>603.6395</v>
      </c>
      <c r="AK1545" s="141">
        <v>579.49775</v>
      </c>
      <c r="AL1545" s="141">
        <v>555.35599999999999</v>
      </c>
      <c r="AM1545" s="141">
        <v>531.21424999999999</v>
      </c>
      <c r="AN1545" s="141">
        <v>507.07249999999999</v>
      </c>
      <c r="AO1545" s="141">
        <v>482.93074999999999</v>
      </c>
      <c r="AP1545" s="141">
        <v>458.78899999999999</v>
      </c>
      <c r="AQ1545" s="141">
        <v>434.64724999999999</v>
      </c>
      <c r="AR1545" s="141">
        <v>410.50549999999998</v>
      </c>
      <c r="AS1545" s="141">
        <v>386.36374999999998</v>
      </c>
      <c r="AT1545" s="141">
        <v>362.22199999999998</v>
      </c>
      <c r="AU1545" s="141">
        <v>338.08024999999998</v>
      </c>
      <c r="AV1545" s="141">
        <v>313.93849999999998</v>
      </c>
      <c r="AW1545" s="141">
        <v>289.79674999999997</v>
      </c>
      <c r="AX1545" s="141">
        <v>265.65499999999997</v>
      </c>
      <c r="AY1545" s="141">
        <v>241.51324999999997</v>
      </c>
      <c r="AZ1545" s="141">
        <v>217.37149999999997</v>
      </c>
      <c r="BA1545" s="141">
        <v>193.22974999999997</v>
      </c>
      <c r="BB1545" s="141">
        <v>169.08799999999997</v>
      </c>
      <c r="BC1545" s="141">
        <v>144.94624999999996</v>
      </c>
      <c r="BD1545" s="141">
        <v>120.80449999999996</v>
      </c>
      <c r="BE1545" s="141">
        <v>96.66274999999996</v>
      </c>
      <c r="BF1545" s="141">
        <v>72.520999999999958</v>
      </c>
      <c r="BG1545" s="141">
        <v>48.379249999999956</v>
      </c>
      <c r="BH1545" s="141">
        <v>24.237499999999955</v>
      </c>
      <c r="BI1545" s="141">
        <v>9.5749999999952706E-2</v>
      </c>
      <c r="BJ1545" s="141">
        <v>0</v>
      </c>
      <c r="BK1545" s="141">
        <v>0</v>
      </c>
      <c r="BL1545" s="141">
        <v>0</v>
      </c>
      <c r="BM1545" s="141">
        <v>0</v>
      </c>
      <c r="BN1545" s="141">
        <v>0</v>
      </c>
      <c r="BO1545" s="141">
        <v>0</v>
      </c>
      <c r="BP1545" s="141">
        <v>0</v>
      </c>
    </row>
    <row r="1546" spans="4:68">
      <c r="D1546" s="174" t="s">
        <v>7124</v>
      </c>
      <c r="E1546" s="175">
        <v>-2.4300000000000002</v>
      </c>
      <c r="F1546" s="174" t="s">
        <v>3409</v>
      </c>
      <c r="G1546" s="174" t="s">
        <v>7125</v>
      </c>
      <c r="H1546" s="174" t="s">
        <v>177</v>
      </c>
      <c r="I1546" s="174" t="s">
        <v>3098</v>
      </c>
      <c r="J1546" s="174" t="s">
        <v>7126</v>
      </c>
      <c r="K1546" s="174"/>
      <c r="L1546" s="174" t="s">
        <v>3509</v>
      </c>
      <c r="M1546" s="174" t="s">
        <v>6122</v>
      </c>
      <c r="N1546" s="176">
        <v>960</v>
      </c>
      <c r="O1546" s="174" t="s">
        <v>3407</v>
      </c>
      <c r="P1546" s="177">
        <v>23559</v>
      </c>
      <c r="Q1546" s="176">
        <v>588</v>
      </c>
      <c r="R1546" s="175">
        <v>-1.48</v>
      </c>
      <c r="S1546" s="175">
        <v>-0.95</v>
      </c>
      <c r="T1546" s="178">
        <v>0</v>
      </c>
      <c r="U1546" s="96">
        <v>2</v>
      </c>
      <c r="V1546" s="38" t="s">
        <v>112</v>
      </c>
      <c r="W1546" s="38"/>
      <c r="X1546" s="137">
        <v>-3.0374999999999999E-2</v>
      </c>
      <c r="Y1546" s="138">
        <v>52779</v>
      </c>
      <c r="Z1546" s="179">
        <v>31</v>
      </c>
      <c r="AA1546" s="139">
        <v>2044</v>
      </c>
      <c r="AB1546" s="131"/>
      <c r="AC1546" s="38"/>
      <c r="AD1546" s="140">
        <v>-0.95</v>
      </c>
      <c r="AE1546" s="141">
        <v>-0.91962499999999991</v>
      </c>
      <c r="AF1546" s="141">
        <v>-0.88924999999999987</v>
      </c>
      <c r="AG1546" s="141">
        <v>-0.85887499999999983</v>
      </c>
      <c r="AH1546" s="141">
        <v>-0.82849999999999979</v>
      </c>
      <c r="AI1546" s="141">
        <v>-0.79812499999999975</v>
      </c>
      <c r="AJ1546" s="141">
        <v>-0.76774999999999971</v>
      </c>
      <c r="AK1546" s="141">
        <v>-0.73737499999999967</v>
      </c>
      <c r="AL1546" s="141">
        <v>-0.70699999999999963</v>
      </c>
      <c r="AM1546" s="141">
        <v>-0.67662499999999959</v>
      </c>
      <c r="AN1546" s="141">
        <v>-0.64624999999999955</v>
      </c>
      <c r="AO1546" s="141">
        <v>-0.61587499999999951</v>
      </c>
      <c r="AP1546" s="141">
        <v>-0.58549999999999947</v>
      </c>
      <c r="AQ1546" s="141">
        <v>-0.55512499999999942</v>
      </c>
      <c r="AR1546" s="141">
        <v>-0.52474999999999938</v>
      </c>
      <c r="AS1546" s="141">
        <v>-0.4943749999999994</v>
      </c>
      <c r="AT1546" s="141">
        <v>-0.46399999999999941</v>
      </c>
      <c r="AU1546" s="141">
        <v>-0.43362499999999943</v>
      </c>
      <c r="AV1546" s="141">
        <v>-0.40324999999999944</v>
      </c>
      <c r="AW1546" s="141">
        <v>-0.37287499999999946</v>
      </c>
      <c r="AX1546" s="141">
        <v>-0.34249999999999947</v>
      </c>
      <c r="AY1546" s="141">
        <v>-0.31212499999999949</v>
      </c>
      <c r="AZ1546" s="141">
        <v>-0.2817499999999995</v>
      </c>
      <c r="BA1546" s="141">
        <v>-0.25137499999999952</v>
      </c>
      <c r="BB1546" s="141">
        <v>-0.22099999999999953</v>
      </c>
      <c r="BC1546" s="141">
        <v>-0.19062499999999954</v>
      </c>
      <c r="BD1546" s="141">
        <v>-0.16024999999999956</v>
      </c>
      <c r="BE1546" s="141">
        <v>-0.12987499999999957</v>
      </c>
      <c r="BF1546" s="141">
        <v>-9.9499999999999575E-2</v>
      </c>
      <c r="BG1546" s="141">
        <v>-6.9124999999999576E-2</v>
      </c>
      <c r="BH1546" s="141">
        <v>-3.8749999999999576E-2</v>
      </c>
      <c r="BI1546" s="141">
        <v>-8.3749999999995772E-3</v>
      </c>
      <c r="BJ1546" s="141">
        <v>0</v>
      </c>
      <c r="BK1546" s="141">
        <v>0</v>
      </c>
      <c r="BL1546" s="141">
        <v>0</v>
      </c>
      <c r="BM1546" s="141">
        <v>0</v>
      </c>
      <c r="BN1546" s="141">
        <v>0</v>
      </c>
      <c r="BO1546" s="141">
        <v>0</v>
      </c>
      <c r="BP1546" s="141">
        <v>0</v>
      </c>
    </row>
    <row r="1547" spans="4:68">
      <c r="D1547" s="174" t="s">
        <v>7127</v>
      </c>
      <c r="E1547" s="175">
        <v>280488.62</v>
      </c>
      <c r="F1547" s="174" t="s">
        <v>3409</v>
      </c>
      <c r="G1547" s="174" t="s">
        <v>7128</v>
      </c>
      <c r="H1547" s="174" t="s">
        <v>177</v>
      </c>
      <c r="I1547" s="174" t="s">
        <v>3098</v>
      </c>
      <c r="J1547" s="174" t="s">
        <v>7129</v>
      </c>
      <c r="K1547" s="174"/>
      <c r="L1547" s="174" t="s">
        <v>3509</v>
      </c>
      <c r="M1547" s="174" t="s">
        <v>6122</v>
      </c>
      <c r="N1547" s="176">
        <v>960</v>
      </c>
      <c r="O1547" s="174" t="s">
        <v>3407</v>
      </c>
      <c r="P1547" s="177">
        <v>24289</v>
      </c>
      <c r="Q1547" s="176">
        <v>564</v>
      </c>
      <c r="R1547" s="175">
        <v>164777.22</v>
      </c>
      <c r="S1547" s="175">
        <v>115711.4</v>
      </c>
      <c r="T1547" s="178">
        <v>0</v>
      </c>
      <c r="U1547" s="96">
        <v>2</v>
      </c>
      <c r="V1547" s="38" t="s">
        <v>112</v>
      </c>
      <c r="W1547" s="38"/>
      <c r="X1547" s="137">
        <v>3506.1077499999997</v>
      </c>
      <c r="Y1547" s="138">
        <v>53509</v>
      </c>
      <c r="Z1547" s="179">
        <v>33</v>
      </c>
      <c r="AA1547" s="139">
        <v>2046</v>
      </c>
      <c r="AB1547" s="131"/>
      <c r="AC1547" s="38"/>
      <c r="AD1547" s="140">
        <v>115711.4</v>
      </c>
      <c r="AE1547" s="141">
        <v>112205.29225</v>
      </c>
      <c r="AF1547" s="141">
        <v>108699.1845</v>
      </c>
      <c r="AG1547" s="141">
        <v>105193.07675000001</v>
      </c>
      <c r="AH1547" s="141">
        <v>101686.96900000001</v>
      </c>
      <c r="AI1547" s="141">
        <v>98180.861250000016</v>
      </c>
      <c r="AJ1547" s="141">
        <v>94674.753500000021</v>
      </c>
      <c r="AK1547" s="141">
        <v>91168.645750000025</v>
      </c>
      <c r="AL1547" s="141">
        <v>87662.53800000003</v>
      </c>
      <c r="AM1547" s="141">
        <v>84156.430250000034</v>
      </c>
      <c r="AN1547" s="141">
        <v>80650.322500000038</v>
      </c>
      <c r="AO1547" s="141">
        <v>77144.214750000043</v>
      </c>
      <c r="AP1547" s="141">
        <v>73638.107000000047</v>
      </c>
      <c r="AQ1547" s="141">
        <v>70131.999250000052</v>
      </c>
      <c r="AR1547" s="141">
        <v>66625.891500000056</v>
      </c>
      <c r="AS1547" s="141">
        <v>63119.783750000053</v>
      </c>
      <c r="AT1547" s="141">
        <v>59613.67600000005</v>
      </c>
      <c r="AU1547" s="141">
        <v>56107.568250000048</v>
      </c>
      <c r="AV1547" s="141">
        <v>52601.460500000045</v>
      </c>
      <c r="AW1547" s="141">
        <v>49095.352750000042</v>
      </c>
      <c r="AX1547" s="141">
        <v>45589.245000000039</v>
      </c>
      <c r="AY1547" s="141">
        <v>42083.137250000036</v>
      </c>
      <c r="AZ1547" s="141">
        <v>38577.029500000033</v>
      </c>
      <c r="BA1547" s="141">
        <v>35070.92175000003</v>
      </c>
      <c r="BB1547" s="141">
        <v>31564.814000000031</v>
      </c>
      <c r="BC1547" s="141">
        <v>28058.706250000032</v>
      </c>
      <c r="BD1547" s="141">
        <v>24552.598500000033</v>
      </c>
      <c r="BE1547" s="141">
        <v>21046.490750000034</v>
      </c>
      <c r="BF1547" s="141">
        <v>17540.383000000034</v>
      </c>
      <c r="BG1547" s="141">
        <v>14034.275250000035</v>
      </c>
      <c r="BH1547" s="141">
        <v>10528.167500000036</v>
      </c>
      <c r="BI1547" s="141">
        <v>7022.0597500000367</v>
      </c>
      <c r="BJ1547" s="141">
        <v>3515.9520000000371</v>
      </c>
      <c r="BK1547" s="141">
        <v>9.8442500000373911</v>
      </c>
      <c r="BL1547" s="141">
        <v>0</v>
      </c>
      <c r="BM1547" s="141">
        <v>0</v>
      </c>
      <c r="BN1547" s="141">
        <v>0</v>
      </c>
      <c r="BO1547" s="141">
        <v>0</v>
      </c>
      <c r="BP1547" s="141">
        <v>0</v>
      </c>
    </row>
    <row r="1548" spans="4:68">
      <c r="D1548" s="174" t="s">
        <v>7130</v>
      </c>
      <c r="E1548" s="175">
        <v>453697.57</v>
      </c>
      <c r="F1548" s="174" t="s">
        <v>3409</v>
      </c>
      <c r="G1548" s="174" t="s">
        <v>7131</v>
      </c>
      <c r="H1548" s="174" t="s">
        <v>177</v>
      </c>
      <c r="I1548" s="174" t="s">
        <v>3098</v>
      </c>
      <c r="J1548" s="174" t="s">
        <v>7132</v>
      </c>
      <c r="K1548" s="174"/>
      <c r="L1548" s="174" t="s">
        <v>6062</v>
      </c>
      <c r="M1548" s="174" t="s">
        <v>3575</v>
      </c>
      <c r="N1548" s="176">
        <v>960</v>
      </c>
      <c r="O1548" s="174" t="s">
        <v>3407</v>
      </c>
      <c r="P1548" s="177">
        <v>26481</v>
      </c>
      <c r="Q1548" s="176">
        <v>492</v>
      </c>
      <c r="R1548" s="175">
        <v>232504.13</v>
      </c>
      <c r="S1548" s="175">
        <v>221193.44</v>
      </c>
      <c r="T1548" s="178">
        <v>0</v>
      </c>
      <c r="U1548" s="96">
        <v>2</v>
      </c>
      <c r="V1548" s="38" t="s">
        <v>112</v>
      </c>
      <c r="W1548" s="38"/>
      <c r="X1548" s="137">
        <v>5671.2196249999997</v>
      </c>
      <c r="Y1548" s="138">
        <v>55701</v>
      </c>
      <c r="Z1548" s="179">
        <v>39</v>
      </c>
      <c r="AA1548" s="139">
        <v>2052</v>
      </c>
      <c r="AB1548" s="131"/>
      <c r="AC1548" s="38"/>
      <c r="AD1548" s="140">
        <v>221193.44</v>
      </c>
      <c r="AE1548" s="141">
        <v>215522.220375</v>
      </c>
      <c r="AF1548" s="141">
        <v>209851.00075000001</v>
      </c>
      <c r="AG1548" s="141">
        <v>204179.78112500001</v>
      </c>
      <c r="AH1548" s="141">
        <v>198508.56150000001</v>
      </c>
      <c r="AI1548" s="141">
        <v>192837.34187500001</v>
      </c>
      <c r="AJ1548" s="141">
        <v>187166.12225000001</v>
      </c>
      <c r="AK1548" s="141">
        <v>181494.90262500002</v>
      </c>
      <c r="AL1548" s="141">
        <v>175823.68300000002</v>
      </c>
      <c r="AM1548" s="141">
        <v>170152.46337500002</v>
      </c>
      <c r="AN1548" s="141">
        <v>164481.24375000002</v>
      </c>
      <c r="AO1548" s="141">
        <v>158810.02412500003</v>
      </c>
      <c r="AP1548" s="141">
        <v>153138.80450000003</v>
      </c>
      <c r="AQ1548" s="141">
        <v>147467.58487500003</v>
      </c>
      <c r="AR1548" s="141">
        <v>141796.36525000003</v>
      </c>
      <c r="AS1548" s="141">
        <v>136125.14562500003</v>
      </c>
      <c r="AT1548" s="141">
        <v>130453.92600000004</v>
      </c>
      <c r="AU1548" s="141">
        <v>124782.70637500004</v>
      </c>
      <c r="AV1548" s="141">
        <v>119111.48675000004</v>
      </c>
      <c r="AW1548" s="141">
        <v>113440.26712500004</v>
      </c>
      <c r="AX1548" s="141">
        <v>107769.04750000004</v>
      </c>
      <c r="AY1548" s="141">
        <v>102097.82787500005</v>
      </c>
      <c r="AZ1548" s="141">
        <v>96426.608250000048</v>
      </c>
      <c r="BA1548" s="141">
        <v>90755.388625000051</v>
      </c>
      <c r="BB1548" s="141">
        <v>85084.169000000053</v>
      </c>
      <c r="BC1548" s="141">
        <v>79412.949375000055</v>
      </c>
      <c r="BD1548" s="141">
        <v>73741.729750000057</v>
      </c>
      <c r="BE1548" s="141">
        <v>68070.510125000059</v>
      </c>
      <c r="BF1548" s="141">
        <v>62399.290500000061</v>
      </c>
      <c r="BG1548" s="141">
        <v>56728.070875000063</v>
      </c>
      <c r="BH1548" s="141">
        <v>51056.851250000065</v>
      </c>
      <c r="BI1548" s="141">
        <v>45385.631625000067</v>
      </c>
      <c r="BJ1548" s="141">
        <v>39714.412000000069</v>
      </c>
      <c r="BK1548" s="141">
        <v>34043.192375000071</v>
      </c>
      <c r="BL1548" s="141">
        <v>28371.972750000074</v>
      </c>
      <c r="BM1548" s="141">
        <v>22700.753125000076</v>
      </c>
      <c r="BN1548" s="141">
        <v>17029.533500000078</v>
      </c>
      <c r="BO1548" s="141">
        <v>11358.313875000078</v>
      </c>
      <c r="BP1548" s="141">
        <v>5687.0942500000783</v>
      </c>
    </row>
    <row r="1549" spans="4:68">
      <c r="D1549" s="174" t="s">
        <v>7133</v>
      </c>
      <c r="E1549" s="175">
        <v>-12203.26</v>
      </c>
      <c r="F1549" s="174" t="s">
        <v>3540</v>
      </c>
      <c r="G1549" s="174" t="s">
        <v>4725</v>
      </c>
      <c r="H1549" s="174" t="s">
        <v>179</v>
      </c>
      <c r="I1549" s="174" t="s">
        <v>7134</v>
      </c>
      <c r="J1549" s="174" t="s">
        <v>7135</v>
      </c>
      <c r="K1549" s="174"/>
      <c r="L1549" s="174" t="s">
        <v>7136</v>
      </c>
      <c r="M1549" s="174" t="s">
        <v>3800</v>
      </c>
      <c r="N1549" s="176">
        <v>600</v>
      </c>
      <c r="O1549" s="174" t="s">
        <v>3407</v>
      </c>
      <c r="P1549" s="177">
        <v>27942</v>
      </c>
      <c r="Q1549" s="176">
        <v>444</v>
      </c>
      <c r="R1549" s="175">
        <v>-9029.66</v>
      </c>
      <c r="S1549" s="175">
        <v>-3173.6</v>
      </c>
      <c r="T1549" s="178">
        <v>0</v>
      </c>
      <c r="U1549" s="96">
        <v>12</v>
      </c>
      <c r="V1549" s="38" t="s">
        <v>122</v>
      </c>
      <c r="W1549" s="38"/>
      <c r="X1549" s="137">
        <v>-244.0652</v>
      </c>
      <c r="Y1549" s="138">
        <v>46204</v>
      </c>
      <c r="Z1549" s="179">
        <v>13</v>
      </c>
      <c r="AA1549" s="139">
        <v>2026</v>
      </c>
      <c r="AB1549" s="131"/>
      <c r="AC1549" s="38"/>
      <c r="AD1549" s="140">
        <v>-3173.6</v>
      </c>
      <c r="AE1549" s="141">
        <v>-2929.5347999999999</v>
      </c>
      <c r="AF1549" s="141">
        <v>-2685.4695999999999</v>
      </c>
      <c r="AG1549" s="141">
        <v>-2441.4043999999999</v>
      </c>
      <c r="AH1549" s="141">
        <v>-2197.3391999999999</v>
      </c>
      <c r="AI1549" s="141">
        <v>-1953.2739999999999</v>
      </c>
      <c r="AJ1549" s="141">
        <v>-1709.2087999999999</v>
      </c>
      <c r="AK1549" s="141">
        <v>-1465.1435999999999</v>
      </c>
      <c r="AL1549" s="141">
        <v>-1221.0783999999999</v>
      </c>
      <c r="AM1549" s="141">
        <v>-977.01319999999987</v>
      </c>
      <c r="AN1549" s="141">
        <v>-732.94799999999987</v>
      </c>
      <c r="AO1549" s="141">
        <v>-488.88279999999986</v>
      </c>
      <c r="AP1549" s="141">
        <v>-244.81759999999986</v>
      </c>
      <c r="AQ1549" s="141">
        <v>-0.7523999999998523</v>
      </c>
      <c r="AR1549" s="141">
        <v>0</v>
      </c>
      <c r="AS1549" s="141">
        <v>0</v>
      </c>
      <c r="AT1549" s="141">
        <v>0</v>
      </c>
      <c r="AU1549" s="141">
        <v>0</v>
      </c>
      <c r="AV1549" s="141">
        <v>0</v>
      </c>
      <c r="AW1549" s="141">
        <v>0</v>
      </c>
      <c r="AX1549" s="141">
        <v>0</v>
      </c>
      <c r="AY1549" s="141">
        <v>0</v>
      </c>
      <c r="AZ1549" s="141">
        <v>0</v>
      </c>
      <c r="BA1549" s="141">
        <v>0</v>
      </c>
      <c r="BB1549" s="141">
        <v>0</v>
      </c>
      <c r="BC1549" s="141">
        <v>0</v>
      </c>
      <c r="BD1549" s="141">
        <v>0</v>
      </c>
      <c r="BE1549" s="141">
        <v>0</v>
      </c>
      <c r="BF1549" s="141">
        <v>0</v>
      </c>
      <c r="BG1549" s="141">
        <v>0</v>
      </c>
      <c r="BH1549" s="141">
        <v>0</v>
      </c>
      <c r="BI1549" s="141">
        <v>0</v>
      </c>
      <c r="BJ1549" s="141">
        <v>0</v>
      </c>
      <c r="BK1549" s="141">
        <v>0</v>
      </c>
      <c r="BL1549" s="141">
        <v>0</v>
      </c>
      <c r="BM1549" s="141">
        <v>0</v>
      </c>
      <c r="BN1549" s="141">
        <v>0</v>
      </c>
      <c r="BO1549" s="141">
        <v>0</v>
      </c>
      <c r="BP1549" s="141">
        <v>0</v>
      </c>
    </row>
    <row r="1550" spans="4:68">
      <c r="D1550" s="174" t="s">
        <v>7137</v>
      </c>
      <c r="E1550" s="175">
        <v>-28508.22</v>
      </c>
      <c r="F1550" s="174" t="s">
        <v>3540</v>
      </c>
      <c r="G1550" s="174" t="s">
        <v>4725</v>
      </c>
      <c r="H1550" s="174" t="s">
        <v>179</v>
      </c>
      <c r="I1550" s="174" t="s">
        <v>7138</v>
      </c>
      <c r="J1550" s="174" t="s">
        <v>7139</v>
      </c>
      <c r="K1550" s="174"/>
      <c r="L1550" s="174" t="s">
        <v>3509</v>
      </c>
      <c r="M1550" s="174" t="s">
        <v>4854</v>
      </c>
      <c r="N1550" s="176">
        <v>600</v>
      </c>
      <c r="O1550" s="174" t="s">
        <v>3407</v>
      </c>
      <c r="P1550" s="177">
        <v>26115</v>
      </c>
      <c r="Q1550" s="176">
        <v>504</v>
      </c>
      <c r="R1550" s="175">
        <v>-23945.26</v>
      </c>
      <c r="S1550" s="175">
        <v>-4562.96</v>
      </c>
      <c r="T1550" s="178">
        <v>0</v>
      </c>
      <c r="U1550" s="96">
        <v>6</v>
      </c>
      <c r="V1550" s="38" t="s">
        <v>116</v>
      </c>
      <c r="W1550" s="38"/>
      <c r="X1550" s="137">
        <v>-570.1644</v>
      </c>
      <c r="Y1550" s="138">
        <v>44378</v>
      </c>
      <c r="Z1550" s="179">
        <v>8</v>
      </c>
      <c r="AA1550" s="139">
        <v>2021</v>
      </c>
      <c r="AB1550" s="131"/>
      <c r="AC1550" s="38"/>
      <c r="AD1550" s="140">
        <v>-4562.96</v>
      </c>
      <c r="AE1550" s="141">
        <v>-3992.7955999999999</v>
      </c>
      <c r="AF1550" s="141">
        <v>-3422.6311999999998</v>
      </c>
      <c r="AG1550" s="141">
        <v>-2852.4667999999997</v>
      </c>
      <c r="AH1550" s="141">
        <v>-2282.3023999999996</v>
      </c>
      <c r="AI1550" s="141">
        <v>-1712.1379999999995</v>
      </c>
      <c r="AJ1550" s="141">
        <v>-1141.9735999999994</v>
      </c>
      <c r="AK1550" s="141">
        <v>-571.80919999999935</v>
      </c>
      <c r="AL1550" s="141">
        <v>-1.6447999999993499</v>
      </c>
      <c r="AM1550" s="141">
        <v>0</v>
      </c>
      <c r="AN1550" s="141">
        <v>0</v>
      </c>
      <c r="AO1550" s="141">
        <v>0</v>
      </c>
      <c r="AP1550" s="141">
        <v>0</v>
      </c>
      <c r="AQ1550" s="141">
        <v>0</v>
      </c>
      <c r="AR1550" s="141">
        <v>0</v>
      </c>
      <c r="AS1550" s="141">
        <v>0</v>
      </c>
      <c r="AT1550" s="141">
        <v>0</v>
      </c>
      <c r="AU1550" s="141">
        <v>0</v>
      </c>
      <c r="AV1550" s="141">
        <v>0</v>
      </c>
      <c r="AW1550" s="141">
        <v>0</v>
      </c>
      <c r="AX1550" s="141">
        <v>0</v>
      </c>
      <c r="AY1550" s="141">
        <v>0</v>
      </c>
      <c r="AZ1550" s="141">
        <v>0</v>
      </c>
      <c r="BA1550" s="141">
        <v>0</v>
      </c>
      <c r="BB1550" s="141">
        <v>0</v>
      </c>
      <c r="BC1550" s="141">
        <v>0</v>
      </c>
      <c r="BD1550" s="141">
        <v>0</v>
      </c>
      <c r="BE1550" s="141">
        <v>0</v>
      </c>
      <c r="BF1550" s="141">
        <v>0</v>
      </c>
      <c r="BG1550" s="141">
        <v>0</v>
      </c>
      <c r="BH1550" s="141">
        <v>0</v>
      </c>
      <c r="BI1550" s="141">
        <v>0</v>
      </c>
      <c r="BJ1550" s="141">
        <v>0</v>
      </c>
      <c r="BK1550" s="141">
        <v>0</v>
      </c>
      <c r="BL1550" s="141">
        <v>0</v>
      </c>
      <c r="BM1550" s="141">
        <v>0</v>
      </c>
      <c r="BN1550" s="141">
        <v>0</v>
      </c>
      <c r="BO1550" s="141">
        <v>0</v>
      </c>
      <c r="BP1550" s="141">
        <v>0</v>
      </c>
    </row>
    <row r="1551" spans="4:68">
      <c r="D1551" s="174" t="s">
        <v>7140</v>
      </c>
      <c r="E1551" s="175">
        <v>-230684.33</v>
      </c>
      <c r="F1551" s="174" t="s">
        <v>3540</v>
      </c>
      <c r="G1551" s="174" t="s">
        <v>4725</v>
      </c>
      <c r="H1551" s="174" t="s">
        <v>179</v>
      </c>
      <c r="I1551" s="174" t="s">
        <v>7141</v>
      </c>
      <c r="J1551" s="174" t="s">
        <v>7142</v>
      </c>
      <c r="K1551" s="174"/>
      <c r="L1551" s="174" t="s">
        <v>3509</v>
      </c>
      <c r="M1551" s="174" t="s">
        <v>7143</v>
      </c>
      <c r="N1551" s="176">
        <v>600</v>
      </c>
      <c r="O1551" s="174" t="s">
        <v>3407</v>
      </c>
      <c r="P1551" s="177">
        <v>28672</v>
      </c>
      <c r="Q1551" s="176">
        <v>420</v>
      </c>
      <c r="R1551" s="175">
        <v>-161466.12</v>
      </c>
      <c r="S1551" s="175">
        <v>-69218.210000000006</v>
      </c>
      <c r="T1551" s="178">
        <v>0</v>
      </c>
      <c r="U1551" s="96">
        <v>6</v>
      </c>
      <c r="V1551" s="38" t="s">
        <v>116</v>
      </c>
      <c r="W1551" s="38"/>
      <c r="X1551" s="137">
        <v>-4613.6866</v>
      </c>
      <c r="Y1551" s="138">
        <v>46935</v>
      </c>
      <c r="Z1551" s="179">
        <v>15</v>
      </c>
      <c r="AA1551" s="139">
        <v>2028</v>
      </c>
      <c r="AB1551" s="131"/>
      <c r="AC1551" s="38"/>
      <c r="AD1551" s="140">
        <v>-69218.210000000006</v>
      </c>
      <c r="AE1551" s="141">
        <v>-64604.523400000005</v>
      </c>
      <c r="AF1551" s="141">
        <v>-59990.836800000005</v>
      </c>
      <c r="AG1551" s="141">
        <v>-55377.150200000004</v>
      </c>
      <c r="AH1551" s="141">
        <v>-50763.463600000003</v>
      </c>
      <c r="AI1551" s="141">
        <v>-46149.777000000002</v>
      </c>
      <c r="AJ1551" s="141">
        <v>-41536.090400000001</v>
      </c>
      <c r="AK1551" s="141">
        <v>-36922.4038</v>
      </c>
      <c r="AL1551" s="141">
        <v>-32308.717199999999</v>
      </c>
      <c r="AM1551" s="141">
        <v>-27695.030599999998</v>
      </c>
      <c r="AN1551" s="141">
        <v>-23081.343999999997</v>
      </c>
      <c r="AO1551" s="141">
        <v>-18467.657399999996</v>
      </c>
      <c r="AP1551" s="141">
        <v>-13853.970799999996</v>
      </c>
      <c r="AQ1551" s="141">
        <v>-9240.2841999999946</v>
      </c>
      <c r="AR1551" s="141">
        <v>-4626.5975999999946</v>
      </c>
      <c r="AS1551" s="141">
        <v>-12.910999999994601</v>
      </c>
      <c r="AT1551" s="141">
        <v>0</v>
      </c>
      <c r="AU1551" s="141">
        <v>0</v>
      </c>
      <c r="AV1551" s="141">
        <v>0</v>
      </c>
      <c r="AW1551" s="141">
        <v>0</v>
      </c>
      <c r="AX1551" s="141">
        <v>0</v>
      </c>
      <c r="AY1551" s="141">
        <v>0</v>
      </c>
      <c r="AZ1551" s="141">
        <v>0</v>
      </c>
      <c r="BA1551" s="141">
        <v>0</v>
      </c>
      <c r="BB1551" s="141">
        <v>0</v>
      </c>
      <c r="BC1551" s="141">
        <v>0</v>
      </c>
      <c r="BD1551" s="141">
        <v>0</v>
      </c>
      <c r="BE1551" s="141">
        <v>0</v>
      </c>
      <c r="BF1551" s="141">
        <v>0</v>
      </c>
      <c r="BG1551" s="141">
        <v>0</v>
      </c>
      <c r="BH1551" s="141">
        <v>0</v>
      </c>
      <c r="BI1551" s="141">
        <v>0</v>
      </c>
      <c r="BJ1551" s="141">
        <v>0</v>
      </c>
      <c r="BK1551" s="141">
        <v>0</v>
      </c>
      <c r="BL1551" s="141">
        <v>0</v>
      </c>
      <c r="BM1551" s="141">
        <v>0</v>
      </c>
      <c r="BN1551" s="141">
        <v>0</v>
      </c>
      <c r="BO1551" s="141">
        <v>0</v>
      </c>
      <c r="BP1551" s="141">
        <v>0</v>
      </c>
    </row>
    <row r="1552" spans="4:68">
      <c r="D1552" s="174" t="s">
        <v>7144</v>
      </c>
      <c r="E1552" s="175">
        <v>2145717.56</v>
      </c>
      <c r="F1552" s="174" t="s">
        <v>3459</v>
      </c>
      <c r="G1552" s="174" t="s">
        <v>4436</v>
      </c>
      <c r="H1552" s="174" t="s">
        <v>179</v>
      </c>
      <c r="I1552" s="174" t="s">
        <v>7145</v>
      </c>
      <c r="J1552" s="174" t="s">
        <v>7146</v>
      </c>
      <c r="K1552" s="174"/>
      <c r="L1552" s="174" t="s">
        <v>7136</v>
      </c>
      <c r="M1552" s="174" t="s">
        <v>3800</v>
      </c>
      <c r="N1552" s="176">
        <v>600</v>
      </c>
      <c r="O1552" s="174" t="s">
        <v>3407</v>
      </c>
      <c r="P1552" s="177">
        <v>35612</v>
      </c>
      <c r="Q1552" s="176">
        <v>192</v>
      </c>
      <c r="R1552" s="175">
        <v>686510.4</v>
      </c>
      <c r="S1552" s="175">
        <v>1459207.16</v>
      </c>
      <c r="T1552" s="178">
        <v>0</v>
      </c>
      <c r="U1552" s="96">
        <v>12</v>
      </c>
      <c r="V1552" s="38" t="s">
        <v>122</v>
      </c>
      <c r="W1552" s="38"/>
      <c r="X1552" s="137">
        <v>42914.351200000005</v>
      </c>
      <c r="Y1552" s="138">
        <v>53874</v>
      </c>
      <c r="Z1552" s="179">
        <v>34</v>
      </c>
      <c r="AA1552" s="139">
        <v>2047</v>
      </c>
      <c r="AB1552" s="131"/>
      <c r="AC1552" s="38"/>
      <c r="AD1552" s="140">
        <v>1459207.16</v>
      </c>
      <c r="AE1552" s="141">
        <v>1416292.8088</v>
      </c>
      <c r="AF1552" s="141">
        <v>1373378.4576000001</v>
      </c>
      <c r="AG1552" s="141">
        <v>1330464.1064000002</v>
      </c>
      <c r="AH1552" s="141">
        <v>1287549.7552000002</v>
      </c>
      <c r="AI1552" s="141">
        <v>1244635.4040000003</v>
      </c>
      <c r="AJ1552" s="141">
        <v>1201721.0528000004</v>
      </c>
      <c r="AK1552" s="141">
        <v>1158806.7016000005</v>
      </c>
      <c r="AL1552" s="141">
        <v>1115892.3504000006</v>
      </c>
      <c r="AM1552" s="141">
        <v>1072977.9992000007</v>
      </c>
      <c r="AN1552" s="141">
        <v>1030063.6480000006</v>
      </c>
      <c r="AO1552" s="141">
        <v>987149.29680000059</v>
      </c>
      <c r="AP1552" s="141">
        <v>944234.94560000056</v>
      </c>
      <c r="AQ1552" s="141">
        <v>901320.59440000053</v>
      </c>
      <c r="AR1552" s="141">
        <v>858406.24320000049</v>
      </c>
      <c r="AS1552" s="141">
        <v>815491.89200000046</v>
      </c>
      <c r="AT1552" s="141">
        <v>772577.54080000042</v>
      </c>
      <c r="AU1552" s="141">
        <v>729663.18960000039</v>
      </c>
      <c r="AV1552" s="141">
        <v>686748.83840000036</v>
      </c>
      <c r="AW1552" s="141">
        <v>643834.48720000032</v>
      </c>
      <c r="AX1552" s="141">
        <v>600920.13600000029</v>
      </c>
      <c r="AY1552" s="141">
        <v>558005.78480000026</v>
      </c>
      <c r="AZ1552" s="141">
        <v>515091.43360000022</v>
      </c>
      <c r="BA1552" s="141">
        <v>472177.08240000019</v>
      </c>
      <c r="BB1552" s="141">
        <v>429262.73120000015</v>
      </c>
      <c r="BC1552" s="141">
        <v>386348.38000000012</v>
      </c>
      <c r="BD1552" s="141">
        <v>343434.02880000009</v>
      </c>
      <c r="BE1552" s="141">
        <v>300519.67760000005</v>
      </c>
      <c r="BF1552" s="141">
        <v>257605.32640000005</v>
      </c>
      <c r="BG1552" s="141">
        <v>214690.97520000004</v>
      </c>
      <c r="BH1552" s="141">
        <v>171776.62400000004</v>
      </c>
      <c r="BI1552" s="141">
        <v>128862.27280000004</v>
      </c>
      <c r="BJ1552" s="141">
        <v>85947.921600000031</v>
      </c>
      <c r="BK1552" s="141">
        <v>43033.570400000026</v>
      </c>
      <c r="BL1552" s="141">
        <v>119.21920000002137</v>
      </c>
      <c r="BM1552" s="141">
        <v>0</v>
      </c>
      <c r="BN1552" s="141">
        <v>0</v>
      </c>
      <c r="BO1552" s="141">
        <v>0</v>
      </c>
      <c r="BP1552" s="141">
        <v>0</v>
      </c>
    </row>
    <row r="1553" spans="4:68">
      <c r="D1553" s="174" t="s">
        <v>7147</v>
      </c>
      <c r="E1553" s="175">
        <v>534149.15</v>
      </c>
      <c r="F1553" s="174" t="s">
        <v>3501</v>
      </c>
      <c r="G1553" s="174" t="s">
        <v>4436</v>
      </c>
      <c r="H1553" s="174" t="s">
        <v>179</v>
      </c>
      <c r="I1553" s="174" t="s">
        <v>7145</v>
      </c>
      <c r="J1553" s="174" t="s">
        <v>7146</v>
      </c>
      <c r="K1553" s="174"/>
      <c r="L1553" s="174" t="s">
        <v>7136</v>
      </c>
      <c r="M1553" s="174" t="s">
        <v>3800</v>
      </c>
      <c r="N1553" s="176">
        <v>600</v>
      </c>
      <c r="O1553" s="174" t="s">
        <v>3407</v>
      </c>
      <c r="P1553" s="177">
        <v>35612</v>
      </c>
      <c r="Q1553" s="176">
        <v>192</v>
      </c>
      <c r="R1553" s="175">
        <v>170898.01</v>
      </c>
      <c r="S1553" s="175">
        <v>363251.14</v>
      </c>
      <c r="T1553" s="178">
        <v>0</v>
      </c>
      <c r="U1553" s="96">
        <v>12</v>
      </c>
      <c r="V1553" s="38" t="s">
        <v>122</v>
      </c>
      <c r="W1553" s="38"/>
      <c r="X1553" s="137">
        <v>10682.983</v>
      </c>
      <c r="Y1553" s="138">
        <v>53874</v>
      </c>
      <c r="Z1553" s="179">
        <v>34</v>
      </c>
      <c r="AA1553" s="139">
        <v>2047</v>
      </c>
      <c r="AB1553" s="131"/>
      <c r="AC1553" s="38"/>
      <c r="AD1553" s="140">
        <v>363251.14</v>
      </c>
      <c r="AE1553" s="141">
        <v>352568.15700000001</v>
      </c>
      <c r="AF1553" s="141">
        <v>341885.174</v>
      </c>
      <c r="AG1553" s="141">
        <v>331202.19099999999</v>
      </c>
      <c r="AH1553" s="141">
        <v>320519.20799999998</v>
      </c>
      <c r="AI1553" s="141">
        <v>309836.22499999998</v>
      </c>
      <c r="AJ1553" s="141">
        <v>299153.24199999997</v>
      </c>
      <c r="AK1553" s="141">
        <v>288470.25899999996</v>
      </c>
      <c r="AL1553" s="141">
        <v>277787.27599999995</v>
      </c>
      <c r="AM1553" s="141">
        <v>267104.29299999995</v>
      </c>
      <c r="AN1553" s="141">
        <v>256421.30999999994</v>
      </c>
      <c r="AO1553" s="141">
        <v>245738.32699999993</v>
      </c>
      <c r="AP1553" s="141">
        <v>235055.34399999992</v>
      </c>
      <c r="AQ1553" s="141">
        <v>224372.36099999992</v>
      </c>
      <c r="AR1553" s="141">
        <v>213689.37799999991</v>
      </c>
      <c r="AS1553" s="141">
        <v>203006.3949999999</v>
      </c>
      <c r="AT1553" s="141">
        <v>192323.41199999989</v>
      </c>
      <c r="AU1553" s="141">
        <v>181640.42899999989</v>
      </c>
      <c r="AV1553" s="141">
        <v>170957.44599999988</v>
      </c>
      <c r="AW1553" s="141">
        <v>160274.46299999987</v>
      </c>
      <c r="AX1553" s="141">
        <v>149591.47999999986</v>
      </c>
      <c r="AY1553" s="141">
        <v>138908.49699999986</v>
      </c>
      <c r="AZ1553" s="141">
        <v>128225.51399999985</v>
      </c>
      <c r="BA1553" s="141">
        <v>117542.53099999984</v>
      </c>
      <c r="BB1553" s="141">
        <v>106859.54799999984</v>
      </c>
      <c r="BC1553" s="141">
        <v>96176.564999999828</v>
      </c>
      <c r="BD1553" s="141">
        <v>85493.58199999982</v>
      </c>
      <c r="BE1553" s="141">
        <v>74810.598999999813</v>
      </c>
      <c r="BF1553" s="141">
        <v>64127.615999999813</v>
      </c>
      <c r="BG1553" s="141">
        <v>53444.632999999812</v>
      </c>
      <c r="BH1553" s="141">
        <v>42761.649999999812</v>
      </c>
      <c r="BI1553" s="141">
        <v>32078.666999999812</v>
      </c>
      <c r="BJ1553" s="141">
        <v>21395.683999999812</v>
      </c>
      <c r="BK1553" s="141">
        <v>10712.700999999812</v>
      </c>
      <c r="BL1553" s="141">
        <v>29.717999999811582</v>
      </c>
      <c r="BM1553" s="141">
        <v>0</v>
      </c>
      <c r="BN1553" s="141">
        <v>0</v>
      </c>
      <c r="BO1553" s="141">
        <v>0</v>
      </c>
      <c r="BP1553" s="141">
        <v>0</v>
      </c>
    </row>
    <row r="1554" spans="4:68">
      <c r="D1554" s="174" t="s">
        <v>7148</v>
      </c>
      <c r="E1554" s="175">
        <v>12146692.49</v>
      </c>
      <c r="F1554" s="174" t="s">
        <v>3464</v>
      </c>
      <c r="G1554" s="174" t="s">
        <v>4436</v>
      </c>
      <c r="H1554" s="174" t="s">
        <v>179</v>
      </c>
      <c r="I1554" s="174" t="s">
        <v>7145</v>
      </c>
      <c r="J1554" s="174" t="s">
        <v>7146</v>
      </c>
      <c r="K1554" s="174"/>
      <c r="L1554" s="174" t="s">
        <v>7136</v>
      </c>
      <c r="M1554" s="174" t="s">
        <v>3800</v>
      </c>
      <c r="N1554" s="176">
        <v>600</v>
      </c>
      <c r="O1554" s="174" t="s">
        <v>3407</v>
      </c>
      <c r="P1554" s="177">
        <v>35612</v>
      </c>
      <c r="Q1554" s="176">
        <v>192</v>
      </c>
      <c r="R1554" s="175">
        <v>3886266.65</v>
      </c>
      <c r="S1554" s="175">
        <v>8260425.8399999999</v>
      </c>
      <c r="T1554" s="178">
        <v>0</v>
      </c>
      <c r="U1554" s="96">
        <v>12</v>
      </c>
      <c r="V1554" s="38" t="s">
        <v>122</v>
      </c>
      <c r="W1554" s="38"/>
      <c r="X1554" s="137">
        <v>242933.84980000003</v>
      </c>
      <c r="Y1554" s="138">
        <v>53874</v>
      </c>
      <c r="Z1554" s="179">
        <v>34</v>
      </c>
      <c r="AA1554" s="139">
        <v>2047</v>
      </c>
      <c r="AB1554" s="131"/>
      <c r="AC1554" s="38"/>
      <c r="AD1554" s="140">
        <v>8260425.8399999999</v>
      </c>
      <c r="AE1554" s="141">
        <v>8017491.9901999999</v>
      </c>
      <c r="AF1554" s="141">
        <v>7774558.1403999999</v>
      </c>
      <c r="AG1554" s="141">
        <v>7531624.2905999999</v>
      </c>
      <c r="AH1554" s="141">
        <v>7288690.4408</v>
      </c>
      <c r="AI1554" s="141">
        <v>7045756.591</v>
      </c>
      <c r="AJ1554" s="141">
        <v>6802822.7412</v>
      </c>
      <c r="AK1554" s="141">
        <v>6559888.8914000001</v>
      </c>
      <c r="AL1554" s="141">
        <v>6316955.0416000001</v>
      </c>
      <c r="AM1554" s="141">
        <v>6074021.1918000001</v>
      </c>
      <c r="AN1554" s="141">
        <v>5831087.3420000002</v>
      </c>
      <c r="AO1554" s="141">
        <v>5588153.4922000002</v>
      </c>
      <c r="AP1554" s="141">
        <v>5345219.6424000002</v>
      </c>
      <c r="AQ1554" s="141">
        <v>5102285.7926000003</v>
      </c>
      <c r="AR1554" s="141">
        <v>4859351.9428000003</v>
      </c>
      <c r="AS1554" s="141">
        <v>4616418.0930000003</v>
      </c>
      <c r="AT1554" s="141">
        <v>4373484.2432000004</v>
      </c>
      <c r="AU1554" s="141">
        <v>4130550.3934000004</v>
      </c>
      <c r="AV1554" s="141">
        <v>3887616.5436000004</v>
      </c>
      <c r="AW1554" s="141">
        <v>3644682.6938000005</v>
      </c>
      <c r="AX1554" s="141">
        <v>3401748.8440000005</v>
      </c>
      <c r="AY1554" s="141">
        <v>3158814.9942000005</v>
      </c>
      <c r="AZ1554" s="141">
        <v>2915881.1444000006</v>
      </c>
      <c r="BA1554" s="141">
        <v>2672947.2946000006</v>
      </c>
      <c r="BB1554" s="141">
        <v>2430013.4448000006</v>
      </c>
      <c r="BC1554" s="141">
        <v>2187079.5950000007</v>
      </c>
      <c r="BD1554" s="141">
        <v>1944145.7452000007</v>
      </c>
      <c r="BE1554" s="141">
        <v>1701211.8954000007</v>
      </c>
      <c r="BF1554" s="141">
        <v>1458278.0456000008</v>
      </c>
      <c r="BG1554" s="141">
        <v>1215344.1958000008</v>
      </c>
      <c r="BH1554" s="141">
        <v>972410.34600000083</v>
      </c>
      <c r="BI1554" s="141">
        <v>729476.49620000087</v>
      </c>
      <c r="BJ1554" s="141">
        <v>486542.64640000084</v>
      </c>
      <c r="BK1554" s="141">
        <v>243608.79660000082</v>
      </c>
      <c r="BL1554" s="141">
        <v>674.94680000079097</v>
      </c>
      <c r="BM1554" s="141">
        <v>0</v>
      </c>
      <c r="BN1554" s="141">
        <v>0</v>
      </c>
      <c r="BO1554" s="141">
        <v>0</v>
      </c>
      <c r="BP1554" s="141">
        <v>0</v>
      </c>
    </row>
    <row r="1555" spans="4:68">
      <c r="D1555" s="174" t="s">
        <v>7149</v>
      </c>
      <c r="E1555" s="175">
        <v>48722800.469999999</v>
      </c>
      <c r="F1555" s="174" t="s">
        <v>3486</v>
      </c>
      <c r="G1555" s="174" t="s">
        <v>4436</v>
      </c>
      <c r="H1555" s="174" t="s">
        <v>179</v>
      </c>
      <c r="I1555" s="174" t="s">
        <v>7145</v>
      </c>
      <c r="J1555" s="174" t="s">
        <v>7146</v>
      </c>
      <c r="K1555" s="174"/>
      <c r="L1555" s="174" t="s">
        <v>7136</v>
      </c>
      <c r="M1555" s="174" t="s">
        <v>3800</v>
      </c>
      <c r="N1555" s="176">
        <v>600</v>
      </c>
      <c r="O1555" s="174" t="s">
        <v>3407</v>
      </c>
      <c r="P1555" s="177">
        <v>35612</v>
      </c>
      <c r="Q1555" s="176">
        <v>192</v>
      </c>
      <c r="R1555" s="175">
        <v>15588589.199999999</v>
      </c>
      <c r="S1555" s="175">
        <v>33134211.27</v>
      </c>
      <c r="T1555" s="178">
        <v>0</v>
      </c>
      <c r="U1555" s="96">
        <v>12</v>
      </c>
      <c r="V1555" s="38" t="s">
        <v>122</v>
      </c>
      <c r="W1555" s="38"/>
      <c r="X1555" s="137">
        <v>974456.00939999986</v>
      </c>
      <c r="Y1555" s="138">
        <v>53874</v>
      </c>
      <c r="Z1555" s="179">
        <v>34</v>
      </c>
      <c r="AA1555" s="139">
        <v>2047</v>
      </c>
      <c r="AB1555" s="131"/>
      <c r="AC1555" s="38"/>
      <c r="AD1555" s="140">
        <v>33134211.27</v>
      </c>
      <c r="AE1555" s="141">
        <v>32159755.260600001</v>
      </c>
      <c r="AF1555" s="141">
        <v>31185299.251200002</v>
      </c>
      <c r="AG1555" s="141">
        <v>30210843.241800003</v>
      </c>
      <c r="AH1555" s="141">
        <v>29236387.232400004</v>
      </c>
      <c r="AI1555" s="141">
        <v>28261931.223000005</v>
      </c>
      <c r="AJ1555" s="141">
        <v>27287475.213600006</v>
      </c>
      <c r="AK1555" s="141">
        <v>26313019.204200007</v>
      </c>
      <c r="AL1555" s="141">
        <v>25338563.194800008</v>
      </c>
      <c r="AM1555" s="141">
        <v>24364107.185400009</v>
      </c>
      <c r="AN1555" s="141">
        <v>23389651.17600001</v>
      </c>
      <c r="AO1555" s="141">
        <v>22415195.166600011</v>
      </c>
      <c r="AP1555" s="141">
        <v>21440739.157200012</v>
      </c>
      <c r="AQ1555" s="141">
        <v>20466283.147800013</v>
      </c>
      <c r="AR1555" s="141">
        <v>19491827.138400014</v>
      </c>
      <c r="AS1555" s="141">
        <v>18517371.129000016</v>
      </c>
      <c r="AT1555" s="141">
        <v>17542915.119600017</v>
      </c>
      <c r="AU1555" s="141">
        <v>16568459.110200018</v>
      </c>
      <c r="AV1555" s="141">
        <v>15594003.100800019</v>
      </c>
      <c r="AW1555" s="141">
        <v>14619547.09140002</v>
      </c>
      <c r="AX1555" s="141">
        <v>13645091.082000021</v>
      </c>
      <c r="AY1555" s="141">
        <v>12670635.072600022</v>
      </c>
      <c r="AZ1555" s="141">
        <v>11696179.063200023</v>
      </c>
      <c r="BA1555" s="141">
        <v>10721723.053800024</v>
      </c>
      <c r="BB1555" s="141">
        <v>9747267.0444000252</v>
      </c>
      <c r="BC1555" s="141">
        <v>8772811.0350000262</v>
      </c>
      <c r="BD1555" s="141">
        <v>7798355.0256000264</v>
      </c>
      <c r="BE1555" s="141">
        <v>6823899.0162000265</v>
      </c>
      <c r="BF1555" s="141">
        <v>5849443.0068000266</v>
      </c>
      <c r="BG1555" s="141">
        <v>4874986.9974000268</v>
      </c>
      <c r="BH1555" s="141">
        <v>3900530.9880000269</v>
      </c>
      <c r="BI1555" s="141">
        <v>2926074.978600027</v>
      </c>
      <c r="BJ1555" s="141">
        <v>1951618.9692000272</v>
      </c>
      <c r="BK1555" s="141">
        <v>977162.95980002731</v>
      </c>
      <c r="BL1555" s="141">
        <v>2706.9504000274464</v>
      </c>
      <c r="BM1555" s="141">
        <v>0</v>
      </c>
      <c r="BN1555" s="141">
        <v>0</v>
      </c>
      <c r="BO1555" s="141">
        <v>0</v>
      </c>
      <c r="BP1555" s="141">
        <v>0</v>
      </c>
    </row>
    <row r="1556" spans="4:68">
      <c r="D1556" s="174" t="s">
        <v>7150</v>
      </c>
      <c r="E1556" s="175">
        <v>2101951.25</v>
      </c>
      <c r="F1556" s="174" t="s">
        <v>3488</v>
      </c>
      <c r="G1556" s="174" t="s">
        <v>4436</v>
      </c>
      <c r="H1556" s="174" t="s">
        <v>179</v>
      </c>
      <c r="I1556" s="174" t="s">
        <v>7145</v>
      </c>
      <c r="J1556" s="174" t="s">
        <v>7146</v>
      </c>
      <c r="K1556" s="174"/>
      <c r="L1556" s="174" t="s">
        <v>7136</v>
      </c>
      <c r="M1556" s="174" t="s">
        <v>3800</v>
      </c>
      <c r="N1556" s="176">
        <v>600</v>
      </c>
      <c r="O1556" s="174" t="s">
        <v>3407</v>
      </c>
      <c r="P1556" s="177">
        <v>35612</v>
      </c>
      <c r="Q1556" s="176">
        <v>192</v>
      </c>
      <c r="R1556" s="175">
        <v>672507.55</v>
      </c>
      <c r="S1556" s="175">
        <v>1429443.7</v>
      </c>
      <c r="T1556" s="178">
        <v>0</v>
      </c>
      <c r="U1556" s="96">
        <v>12</v>
      </c>
      <c r="V1556" s="38" t="s">
        <v>122</v>
      </c>
      <c r="W1556" s="38"/>
      <c r="X1556" s="137">
        <v>42039.025000000001</v>
      </c>
      <c r="Y1556" s="138">
        <v>53874</v>
      </c>
      <c r="Z1556" s="179">
        <v>34</v>
      </c>
      <c r="AA1556" s="139">
        <v>2047</v>
      </c>
      <c r="AB1556" s="131"/>
      <c r="AC1556" s="38"/>
      <c r="AD1556" s="140">
        <v>1429443.7</v>
      </c>
      <c r="AE1556" s="141">
        <v>1387404.675</v>
      </c>
      <c r="AF1556" s="141">
        <v>1345365.6500000001</v>
      </c>
      <c r="AG1556" s="141">
        <v>1303326.6250000002</v>
      </c>
      <c r="AH1556" s="141">
        <v>1261287.6000000003</v>
      </c>
      <c r="AI1556" s="141">
        <v>1219248.5750000004</v>
      </c>
      <c r="AJ1556" s="141">
        <v>1177209.5500000005</v>
      </c>
      <c r="AK1556" s="141">
        <v>1135170.5250000006</v>
      </c>
      <c r="AL1556" s="141">
        <v>1093131.5000000007</v>
      </c>
      <c r="AM1556" s="141">
        <v>1051092.4750000008</v>
      </c>
      <c r="AN1556" s="141">
        <v>1009053.4500000008</v>
      </c>
      <c r="AO1556" s="141">
        <v>967014.42500000075</v>
      </c>
      <c r="AP1556" s="141">
        <v>924975.40000000072</v>
      </c>
      <c r="AQ1556" s="141">
        <v>882936.3750000007</v>
      </c>
      <c r="AR1556" s="141">
        <v>840897.35000000068</v>
      </c>
      <c r="AS1556" s="141">
        <v>798858.32500000065</v>
      </c>
      <c r="AT1556" s="141">
        <v>756819.30000000063</v>
      </c>
      <c r="AU1556" s="141">
        <v>714780.27500000061</v>
      </c>
      <c r="AV1556" s="141">
        <v>672741.25000000058</v>
      </c>
      <c r="AW1556" s="141">
        <v>630702.22500000056</v>
      </c>
      <c r="AX1556" s="141">
        <v>588663.20000000054</v>
      </c>
      <c r="AY1556" s="141">
        <v>546624.17500000051</v>
      </c>
      <c r="AZ1556" s="141">
        <v>504585.15000000049</v>
      </c>
      <c r="BA1556" s="141">
        <v>462546.12500000047</v>
      </c>
      <c r="BB1556" s="141">
        <v>420507.10000000044</v>
      </c>
      <c r="BC1556" s="141">
        <v>378468.07500000042</v>
      </c>
      <c r="BD1556" s="141">
        <v>336429.0500000004</v>
      </c>
      <c r="BE1556" s="141">
        <v>294390.02500000037</v>
      </c>
      <c r="BF1556" s="141">
        <v>252351.00000000038</v>
      </c>
      <c r="BG1556" s="141">
        <v>210311.97500000038</v>
      </c>
      <c r="BH1556" s="141">
        <v>168272.95000000039</v>
      </c>
      <c r="BI1556" s="141">
        <v>126233.9250000004</v>
      </c>
      <c r="BJ1556" s="141">
        <v>84194.900000000402</v>
      </c>
      <c r="BK1556" s="141">
        <v>42155.8750000004</v>
      </c>
      <c r="BL1556" s="141">
        <v>116.85000000039872</v>
      </c>
      <c r="BM1556" s="141">
        <v>0</v>
      </c>
      <c r="BN1556" s="141">
        <v>0</v>
      </c>
      <c r="BO1556" s="141">
        <v>0</v>
      </c>
      <c r="BP1556" s="141">
        <v>0</v>
      </c>
    </row>
    <row r="1557" spans="4:68">
      <c r="D1557" s="174" t="s">
        <v>7151</v>
      </c>
      <c r="E1557" s="175">
        <v>411585.5</v>
      </c>
      <c r="F1557" s="174" t="s">
        <v>3459</v>
      </c>
      <c r="G1557" s="174" t="s">
        <v>4436</v>
      </c>
      <c r="H1557" s="174" t="s">
        <v>179</v>
      </c>
      <c r="I1557" s="174" t="s">
        <v>7152</v>
      </c>
      <c r="J1557" s="174" t="s">
        <v>7146</v>
      </c>
      <c r="K1557" s="174"/>
      <c r="L1557" s="174" t="s">
        <v>7136</v>
      </c>
      <c r="M1557" s="174" t="s">
        <v>3800</v>
      </c>
      <c r="N1557" s="176">
        <v>600</v>
      </c>
      <c r="O1557" s="174" t="s">
        <v>3407</v>
      </c>
      <c r="P1557" s="177">
        <v>35612</v>
      </c>
      <c r="Q1557" s="176">
        <v>192</v>
      </c>
      <c r="R1557" s="175">
        <v>131684.5</v>
      </c>
      <c r="S1557" s="176">
        <v>279901</v>
      </c>
      <c r="T1557" s="178">
        <v>0</v>
      </c>
      <c r="U1557" s="96">
        <v>12</v>
      </c>
      <c r="V1557" s="38" t="s">
        <v>122</v>
      </c>
      <c r="W1557" s="38"/>
      <c r="X1557" s="137">
        <v>8231.7099999999991</v>
      </c>
      <c r="Y1557" s="138">
        <v>53874</v>
      </c>
      <c r="Z1557" s="179">
        <v>34</v>
      </c>
      <c r="AA1557" s="139">
        <v>2047</v>
      </c>
      <c r="AB1557" s="131"/>
      <c r="AC1557" s="38"/>
      <c r="AD1557" s="140">
        <v>279901</v>
      </c>
      <c r="AE1557" s="141">
        <v>271669.28999999998</v>
      </c>
      <c r="AF1557" s="141">
        <v>263437.57999999996</v>
      </c>
      <c r="AG1557" s="141">
        <v>255205.86999999997</v>
      </c>
      <c r="AH1557" s="141">
        <v>246974.15999999997</v>
      </c>
      <c r="AI1557" s="141">
        <v>238742.44999999998</v>
      </c>
      <c r="AJ1557" s="141">
        <v>230510.74</v>
      </c>
      <c r="AK1557" s="141">
        <v>222279.03</v>
      </c>
      <c r="AL1557" s="141">
        <v>214047.32</v>
      </c>
      <c r="AM1557" s="141">
        <v>205815.61000000002</v>
      </c>
      <c r="AN1557" s="141">
        <v>197583.90000000002</v>
      </c>
      <c r="AO1557" s="141">
        <v>189352.19000000003</v>
      </c>
      <c r="AP1557" s="141">
        <v>181120.48000000004</v>
      </c>
      <c r="AQ1557" s="141">
        <v>172888.77000000005</v>
      </c>
      <c r="AR1557" s="141">
        <v>164657.06000000006</v>
      </c>
      <c r="AS1557" s="141">
        <v>156425.35000000006</v>
      </c>
      <c r="AT1557" s="141">
        <v>148193.64000000007</v>
      </c>
      <c r="AU1557" s="141">
        <v>139961.93000000008</v>
      </c>
      <c r="AV1557" s="141">
        <v>131730.22000000009</v>
      </c>
      <c r="AW1557" s="141">
        <v>123498.5100000001</v>
      </c>
      <c r="AX1557" s="141">
        <v>115266.8000000001</v>
      </c>
      <c r="AY1557" s="141">
        <v>107035.09000000011</v>
      </c>
      <c r="AZ1557" s="141">
        <v>98803.380000000121</v>
      </c>
      <c r="BA1557" s="141">
        <v>90571.670000000129</v>
      </c>
      <c r="BB1557" s="141">
        <v>82339.960000000137</v>
      </c>
      <c r="BC1557" s="141">
        <v>74108.250000000146</v>
      </c>
      <c r="BD1557" s="141">
        <v>65876.540000000154</v>
      </c>
      <c r="BE1557" s="141">
        <v>57644.830000000155</v>
      </c>
      <c r="BF1557" s="141">
        <v>49413.120000000155</v>
      </c>
      <c r="BG1557" s="141">
        <v>41181.410000000156</v>
      </c>
      <c r="BH1557" s="141">
        <v>32949.700000000157</v>
      </c>
      <c r="BI1557" s="141">
        <v>24717.990000000158</v>
      </c>
      <c r="BJ1557" s="141">
        <v>16486.280000000159</v>
      </c>
      <c r="BK1557" s="141">
        <v>8254.5700000001598</v>
      </c>
      <c r="BL1557" s="141">
        <v>22.860000000160653</v>
      </c>
      <c r="BM1557" s="141">
        <v>0</v>
      </c>
      <c r="BN1557" s="141">
        <v>0</v>
      </c>
      <c r="BO1557" s="141">
        <v>0</v>
      </c>
      <c r="BP1557" s="141">
        <v>0</v>
      </c>
    </row>
    <row r="1558" spans="4:68">
      <c r="D1558" s="174" t="s">
        <v>7153</v>
      </c>
      <c r="E1558" s="175">
        <v>4491.08</v>
      </c>
      <c r="F1558" s="174" t="s">
        <v>3501</v>
      </c>
      <c r="G1558" s="174" t="s">
        <v>4436</v>
      </c>
      <c r="H1558" s="174" t="s">
        <v>179</v>
      </c>
      <c r="I1558" s="174" t="s">
        <v>7152</v>
      </c>
      <c r="J1558" s="174" t="s">
        <v>7146</v>
      </c>
      <c r="K1558" s="174"/>
      <c r="L1558" s="174" t="s">
        <v>7136</v>
      </c>
      <c r="M1558" s="174" t="s">
        <v>3800</v>
      </c>
      <c r="N1558" s="176">
        <v>600</v>
      </c>
      <c r="O1558" s="174" t="s">
        <v>3407</v>
      </c>
      <c r="P1558" s="177">
        <v>35612</v>
      </c>
      <c r="Q1558" s="176">
        <v>192</v>
      </c>
      <c r="R1558" s="175">
        <v>1436.88</v>
      </c>
      <c r="S1558" s="175">
        <v>3054.2</v>
      </c>
      <c r="T1558" s="178">
        <v>0</v>
      </c>
      <c r="U1558" s="96">
        <v>12</v>
      </c>
      <c r="V1558" s="38" t="s">
        <v>122</v>
      </c>
      <c r="W1558" s="38"/>
      <c r="X1558" s="137">
        <v>89.821600000000004</v>
      </c>
      <c r="Y1558" s="138">
        <v>53874</v>
      </c>
      <c r="Z1558" s="179">
        <v>34</v>
      </c>
      <c r="AA1558" s="139">
        <v>2047</v>
      </c>
      <c r="AB1558" s="131"/>
      <c r="AC1558" s="38"/>
      <c r="AD1558" s="140">
        <v>3054.2</v>
      </c>
      <c r="AE1558" s="141">
        <v>2964.3783999999996</v>
      </c>
      <c r="AF1558" s="141">
        <v>2874.5567999999994</v>
      </c>
      <c r="AG1558" s="141">
        <v>2784.7351999999992</v>
      </c>
      <c r="AH1558" s="141">
        <v>2694.913599999999</v>
      </c>
      <c r="AI1558" s="141">
        <v>2605.0919999999987</v>
      </c>
      <c r="AJ1558" s="141">
        <v>2515.2703999999985</v>
      </c>
      <c r="AK1558" s="141">
        <v>2425.4487999999983</v>
      </c>
      <c r="AL1558" s="141">
        <v>2335.6271999999981</v>
      </c>
      <c r="AM1558" s="141">
        <v>2245.8055999999979</v>
      </c>
      <c r="AN1558" s="141">
        <v>2155.9839999999976</v>
      </c>
      <c r="AO1558" s="141">
        <v>2066.1623999999974</v>
      </c>
      <c r="AP1558" s="141">
        <v>1976.3407999999974</v>
      </c>
      <c r="AQ1558" s="141">
        <v>1886.5191999999975</v>
      </c>
      <c r="AR1558" s="141">
        <v>1796.6975999999975</v>
      </c>
      <c r="AS1558" s="141">
        <v>1706.8759999999975</v>
      </c>
      <c r="AT1558" s="141">
        <v>1617.0543999999975</v>
      </c>
      <c r="AU1558" s="141">
        <v>1527.2327999999975</v>
      </c>
      <c r="AV1558" s="141">
        <v>1437.4111999999975</v>
      </c>
      <c r="AW1558" s="141">
        <v>1347.5895999999975</v>
      </c>
      <c r="AX1558" s="141">
        <v>1257.7679999999975</v>
      </c>
      <c r="AY1558" s="141">
        <v>1167.9463999999975</v>
      </c>
      <c r="AZ1558" s="141">
        <v>1078.1247999999975</v>
      </c>
      <c r="BA1558" s="141">
        <v>988.30319999999756</v>
      </c>
      <c r="BB1558" s="141">
        <v>898.48159999999757</v>
      </c>
      <c r="BC1558" s="141">
        <v>808.65999999999758</v>
      </c>
      <c r="BD1558" s="141">
        <v>718.83839999999759</v>
      </c>
      <c r="BE1558" s="141">
        <v>629.0167999999976</v>
      </c>
      <c r="BF1558" s="141">
        <v>539.19519999999761</v>
      </c>
      <c r="BG1558" s="141">
        <v>449.37359999999762</v>
      </c>
      <c r="BH1558" s="141">
        <v>359.55199999999763</v>
      </c>
      <c r="BI1558" s="141">
        <v>269.73039999999764</v>
      </c>
      <c r="BJ1558" s="141">
        <v>179.90879999999765</v>
      </c>
      <c r="BK1558" s="141">
        <v>90.087199999997651</v>
      </c>
      <c r="BL1558" s="141">
        <v>0.26559999999764727</v>
      </c>
      <c r="BM1558" s="141">
        <v>0</v>
      </c>
      <c r="BN1558" s="141">
        <v>0</v>
      </c>
      <c r="BO1558" s="141">
        <v>0</v>
      </c>
      <c r="BP1558" s="141">
        <v>0</v>
      </c>
    </row>
    <row r="1559" spans="4:68">
      <c r="D1559" s="174" t="s">
        <v>7154</v>
      </c>
      <c r="E1559" s="176">
        <v>5350502</v>
      </c>
      <c r="F1559" s="174" t="s">
        <v>3464</v>
      </c>
      <c r="G1559" s="174" t="s">
        <v>4436</v>
      </c>
      <c r="H1559" s="174" t="s">
        <v>179</v>
      </c>
      <c r="I1559" s="174" t="s">
        <v>7152</v>
      </c>
      <c r="J1559" s="174" t="s">
        <v>7146</v>
      </c>
      <c r="K1559" s="174"/>
      <c r="L1559" s="174" t="s">
        <v>7136</v>
      </c>
      <c r="M1559" s="174" t="s">
        <v>3800</v>
      </c>
      <c r="N1559" s="176">
        <v>600</v>
      </c>
      <c r="O1559" s="174" t="s">
        <v>3407</v>
      </c>
      <c r="P1559" s="177">
        <v>35612</v>
      </c>
      <c r="Q1559" s="176">
        <v>192</v>
      </c>
      <c r="R1559" s="175">
        <v>1711863.39</v>
      </c>
      <c r="S1559" s="175">
        <v>3638638.61</v>
      </c>
      <c r="T1559" s="178">
        <v>0</v>
      </c>
      <c r="U1559" s="96">
        <v>12</v>
      </c>
      <c r="V1559" s="38" t="s">
        <v>122</v>
      </c>
      <c r="W1559" s="38"/>
      <c r="X1559" s="137">
        <v>107010.04000000001</v>
      </c>
      <c r="Y1559" s="138">
        <v>53874</v>
      </c>
      <c r="Z1559" s="179">
        <v>34</v>
      </c>
      <c r="AA1559" s="139">
        <v>2047</v>
      </c>
      <c r="AB1559" s="131"/>
      <c r="AC1559" s="38"/>
      <c r="AD1559" s="140">
        <v>3638638.61</v>
      </c>
      <c r="AE1559" s="141">
        <v>3531628.57</v>
      </c>
      <c r="AF1559" s="141">
        <v>3424618.53</v>
      </c>
      <c r="AG1559" s="141">
        <v>3317608.4899999998</v>
      </c>
      <c r="AH1559" s="141">
        <v>3210598.4499999997</v>
      </c>
      <c r="AI1559" s="141">
        <v>3103588.4099999997</v>
      </c>
      <c r="AJ1559" s="141">
        <v>2996578.3699999996</v>
      </c>
      <c r="AK1559" s="141">
        <v>2889568.3299999996</v>
      </c>
      <c r="AL1559" s="141">
        <v>2782558.2899999996</v>
      </c>
      <c r="AM1559" s="141">
        <v>2675548.2499999995</v>
      </c>
      <c r="AN1559" s="141">
        <v>2568538.2099999995</v>
      </c>
      <c r="AO1559" s="141">
        <v>2461528.1699999995</v>
      </c>
      <c r="AP1559" s="141">
        <v>2354518.1299999994</v>
      </c>
      <c r="AQ1559" s="141">
        <v>2247508.0899999994</v>
      </c>
      <c r="AR1559" s="141">
        <v>2140498.0499999993</v>
      </c>
      <c r="AS1559" s="141">
        <v>2033488.0099999993</v>
      </c>
      <c r="AT1559" s="141">
        <v>1926477.9699999993</v>
      </c>
      <c r="AU1559" s="141">
        <v>1819467.9299999992</v>
      </c>
      <c r="AV1559" s="141">
        <v>1712457.8899999992</v>
      </c>
      <c r="AW1559" s="141">
        <v>1605447.8499999992</v>
      </c>
      <c r="AX1559" s="141">
        <v>1498437.8099999991</v>
      </c>
      <c r="AY1559" s="141">
        <v>1391427.7699999991</v>
      </c>
      <c r="AZ1559" s="141">
        <v>1284417.7299999991</v>
      </c>
      <c r="BA1559" s="141">
        <v>1177407.689999999</v>
      </c>
      <c r="BB1559" s="141">
        <v>1070397.649999999</v>
      </c>
      <c r="BC1559" s="141">
        <v>963387.60999999894</v>
      </c>
      <c r="BD1559" s="141">
        <v>856377.5699999989</v>
      </c>
      <c r="BE1559" s="141">
        <v>749367.52999999886</v>
      </c>
      <c r="BF1559" s="141">
        <v>642357.48999999883</v>
      </c>
      <c r="BG1559" s="141">
        <v>535347.44999999879</v>
      </c>
      <c r="BH1559" s="141">
        <v>428337.40999999875</v>
      </c>
      <c r="BI1559" s="141">
        <v>321327.36999999871</v>
      </c>
      <c r="BJ1559" s="141">
        <v>214317.32999999871</v>
      </c>
      <c r="BK1559" s="141">
        <v>107307.2899999987</v>
      </c>
      <c r="BL1559" s="141">
        <v>297.24999999869033</v>
      </c>
      <c r="BM1559" s="141">
        <v>0</v>
      </c>
      <c r="BN1559" s="141">
        <v>0</v>
      </c>
      <c r="BO1559" s="141">
        <v>0</v>
      </c>
      <c r="BP1559" s="141">
        <v>0</v>
      </c>
    </row>
    <row r="1560" spans="4:68">
      <c r="D1560" s="174" t="s">
        <v>7155</v>
      </c>
      <c r="E1560" s="175">
        <v>18130213.23</v>
      </c>
      <c r="F1560" s="174" t="s">
        <v>3486</v>
      </c>
      <c r="G1560" s="174" t="s">
        <v>4436</v>
      </c>
      <c r="H1560" s="174" t="s">
        <v>179</v>
      </c>
      <c r="I1560" s="174" t="s">
        <v>7152</v>
      </c>
      <c r="J1560" s="174" t="s">
        <v>7146</v>
      </c>
      <c r="K1560" s="174"/>
      <c r="L1560" s="174" t="s">
        <v>7136</v>
      </c>
      <c r="M1560" s="174" t="s">
        <v>3800</v>
      </c>
      <c r="N1560" s="176">
        <v>600</v>
      </c>
      <c r="O1560" s="174" t="s">
        <v>3407</v>
      </c>
      <c r="P1560" s="177">
        <v>35612</v>
      </c>
      <c r="Q1560" s="176">
        <v>192</v>
      </c>
      <c r="R1560" s="175">
        <v>5800660.9299999997</v>
      </c>
      <c r="S1560" s="175">
        <v>12329552.300000001</v>
      </c>
      <c r="T1560" s="178">
        <v>0</v>
      </c>
      <c r="U1560" s="96">
        <v>12</v>
      </c>
      <c r="V1560" s="38" t="s">
        <v>122</v>
      </c>
      <c r="W1560" s="38"/>
      <c r="X1560" s="137">
        <v>362604.26459999999</v>
      </c>
      <c r="Y1560" s="138">
        <v>53874</v>
      </c>
      <c r="Z1560" s="179">
        <v>34</v>
      </c>
      <c r="AA1560" s="139">
        <v>2047</v>
      </c>
      <c r="AB1560" s="131"/>
      <c r="AC1560" s="38"/>
      <c r="AD1560" s="140">
        <v>12329552.300000001</v>
      </c>
      <c r="AE1560" s="141">
        <v>11966948.035400001</v>
      </c>
      <c r="AF1560" s="141">
        <v>11604343.770800002</v>
      </c>
      <c r="AG1560" s="141">
        <v>11241739.506200003</v>
      </c>
      <c r="AH1560" s="141">
        <v>10879135.241600003</v>
      </c>
      <c r="AI1560" s="141">
        <v>10516530.977000004</v>
      </c>
      <c r="AJ1560" s="141">
        <v>10153926.712400004</v>
      </c>
      <c r="AK1560" s="141">
        <v>9791322.4478000049</v>
      </c>
      <c r="AL1560" s="141">
        <v>9428718.1832000054</v>
      </c>
      <c r="AM1560" s="141">
        <v>9066113.918600006</v>
      </c>
      <c r="AN1560" s="141">
        <v>8703509.6540000066</v>
      </c>
      <c r="AO1560" s="141">
        <v>8340905.3894000063</v>
      </c>
      <c r="AP1560" s="141">
        <v>7978301.1248000059</v>
      </c>
      <c r="AQ1560" s="141">
        <v>7615696.8602000056</v>
      </c>
      <c r="AR1560" s="141">
        <v>7253092.5956000052</v>
      </c>
      <c r="AS1560" s="141">
        <v>6890488.3310000049</v>
      </c>
      <c r="AT1560" s="141">
        <v>6527884.0664000046</v>
      </c>
      <c r="AU1560" s="141">
        <v>6165279.8018000042</v>
      </c>
      <c r="AV1560" s="141">
        <v>5802675.5372000039</v>
      </c>
      <c r="AW1560" s="141">
        <v>5440071.2726000035</v>
      </c>
      <c r="AX1560" s="141">
        <v>5077467.0080000032</v>
      </c>
      <c r="AY1560" s="141">
        <v>4714862.7434000028</v>
      </c>
      <c r="AZ1560" s="141">
        <v>4352258.4788000025</v>
      </c>
      <c r="BA1560" s="141">
        <v>3989654.2142000026</v>
      </c>
      <c r="BB1560" s="141">
        <v>3627049.9496000027</v>
      </c>
      <c r="BC1560" s="141">
        <v>3264445.6850000028</v>
      </c>
      <c r="BD1560" s="141">
        <v>2901841.420400003</v>
      </c>
      <c r="BE1560" s="141">
        <v>2539237.1558000031</v>
      </c>
      <c r="BF1560" s="141">
        <v>2176632.8912000032</v>
      </c>
      <c r="BG1560" s="141">
        <v>1814028.6266000033</v>
      </c>
      <c r="BH1560" s="141">
        <v>1451424.3620000035</v>
      </c>
      <c r="BI1560" s="141">
        <v>1088820.0974000036</v>
      </c>
      <c r="BJ1560" s="141">
        <v>726215.83280000358</v>
      </c>
      <c r="BK1560" s="141">
        <v>363611.56820000359</v>
      </c>
      <c r="BL1560" s="141">
        <v>1007.3036000035936</v>
      </c>
      <c r="BM1560" s="141">
        <v>0</v>
      </c>
      <c r="BN1560" s="141">
        <v>0</v>
      </c>
      <c r="BO1560" s="141">
        <v>0</v>
      </c>
      <c r="BP1560" s="141">
        <v>0</v>
      </c>
    </row>
    <row r="1561" spans="4:68">
      <c r="D1561" s="174" t="s">
        <v>7156</v>
      </c>
      <c r="E1561" s="175">
        <v>926038.33</v>
      </c>
      <c r="F1561" s="174" t="s">
        <v>3488</v>
      </c>
      <c r="G1561" s="174" t="s">
        <v>4436</v>
      </c>
      <c r="H1561" s="174" t="s">
        <v>179</v>
      </c>
      <c r="I1561" s="174" t="s">
        <v>7152</v>
      </c>
      <c r="J1561" s="174" t="s">
        <v>7146</v>
      </c>
      <c r="K1561" s="174"/>
      <c r="L1561" s="174" t="s">
        <v>7136</v>
      </c>
      <c r="M1561" s="174" t="s">
        <v>3800</v>
      </c>
      <c r="N1561" s="176">
        <v>600</v>
      </c>
      <c r="O1561" s="174" t="s">
        <v>3407</v>
      </c>
      <c r="P1561" s="177">
        <v>35612</v>
      </c>
      <c r="Q1561" s="176">
        <v>192</v>
      </c>
      <c r="R1561" s="175">
        <v>296280.73</v>
      </c>
      <c r="S1561" s="175">
        <v>629757.6</v>
      </c>
      <c r="T1561" s="178">
        <v>0</v>
      </c>
      <c r="U1561" s="96">
        <v>12</v>
      </c>
      <c r="V1561" s="38" t="s">
        <v>122</v>
      </c>
      <c r="W1561" s="38"/>
      <c r="X1561" s="137">
        <v>18520.766599999999</v>
      </c>
      <c r="Y1561" s="138">
        <v>53874</v>
      </c>
      <c r="Z1561" s="179">
        <v>34</v>
      </c>
      <c r="AA1561" s="139">
        <v>2047</v>
      </c>
      <c r="AB1561" s="131"/>
      <c r="AC1561" s="38"/>
      <c r="AD1561" s="140">
        <v>629757.6</v>
      </c>
      <c r="AE1561" s="141">
        <v>611236.8334</v>
      </c>
      <c r="AF1561" s="141">
        <v>592716.06680000003</v>
      </c>
      <c r="AG1561" s="141">
        <v>574195.30020000006</v>
      </c>
      <c r="AH1561" s="141">
        <v>555674.53360000008</v>
      </c>
      <c r="AI1561" s="141">
        <v>537153.76700000011</v>
      </c>
      <c r="AJ1561" s="141">
        <v>518633.00040000014</v>
      </c>
      <c r="AK1561" s="141">
        <v>500112.23380000016</v>
      </c>
      <c r="AL1561" s="141">
        <v>481591.46720000019</v>
      </c>
      <c r="AM1561" s="141">
        <v>463070.70060000021</v>
      </c>
      <c r="AN1561" s="141">
        <v>444549.93400000024</v>
      </c>
      <c r="AO1561" s="141">
        <v>426029.16740000027</v>
      </c>
      <c r="AP1561" s="141">
        <v>407508.40080000029</v>
      </c>
      <c r="AQ1561" s="141">
        <v>388987.63420000032</v>
      </c>
      <c r="AR1561" s="141">
        <v>370466.86760000035</v>
      </c>
      <c r="AS1561" s="141">
        <v>351946.10100000037</v>
      </c>
      <c r="AT1561" s="141">
        <v>333425.3344000004</v>
      </c>
      <c r="AU1561" s="141">
        <v>314904.56780000043</v>
      </c>
      <c r="AV1561" s="141">
        <v>296383.80120000045</v>
      </c>
      <c r="AW1561" s="141">
        <v>277863.03460000048</v>
      </c>
      <c r="AX1561" s="141">
        <v>259342.26800000048</v>
      </c>
      <c r="AY1561" s="141">
        <v>240821.50140000047</v>
      </c>
      <c r="AZ1561" s="141">
        <v>222300.73480000047</v>
      </c>
      <c r="BA1561" s="141">
        <v>203779.96820000047</v>
      </c>
      <c r="BB1561" s="141">
        <v>185259.20160000047</v>
      </c>
      <c r="BC1561" s="141">
        <v>166738.43500000046</v>
      </c>
      <c r="BD1561" s="141">
        <v>148217.66840000046</v>
      </c>
      <c r="BE1561" s="141">
        <v>129696.90180000046</v>
      </c>
      <c r="BF1561" s="141">
        <v>111176.13520000046</v>
      </c>
      <c r="BG1561" s="141">
        <v>92655.368600000453</v>
      </c>
      <c r="BH1561" s="141">
        <v>74134.60200000045</v>
      </c>
      <c r="BI1561" s="141">
        <v>55613.835400000447</v>
      </c>
      <c r="BJ1561" s="141">
        <v>37093.068800000445</v>
      </c>
      <c r="BK1561" s="141">
        <v>18572.302200000446</v>
      </c>
      <c r="BL1561" s="141">
        <v>51.535600000446721</v>
      </c>
      <c r="BM1561" s="141">
        <v>0</v>
      </c>
      <c r="BN1561" s="141">
        <v>0</v>
      </c>
      <c r="BO1561" s="141">
        <v>0</v>
      </c>
      <c r="BP1561" s="141">
        <v>0</v>
      </c>
    </row>
    <row r="1562" spans="4:68">
      <c r="D1562" s="174" t="s">
        <v>7157</v>
      </c>
      <c r="E1562" s="175">
        <v>1267008.9099999999</v>
      </c>
      <c r="F1562" s="174" t="s">
        <v>3464</v>
      </c>
      <c r="G1562" s="174" t="s">
        <v>4436</v>
      </c>
      <c r="H1562" s="174" t="s">
        <v>179</v>
      </c>
      <c r="I1562" s="174" t="s">
        <v>7158</v>
      </c>
      <c r="J1562" s="174" t="s">
        <v>7146</v>
      </c>
      <c r="K1562" s="174"/>
      <c r="L1562" s="174" t="s">
        <v>7136</v>
      </c>
      <c r="M1562" s="174" t="s">
        <v>3800</v>
      </c>
      <c r="N1562" s="176">
        <v>600</v>
      </c>
      <c r="O1562" s="174" t="s">
        <v>3407</v>
      </c>
      <c r="P1562" s="177">
        <v>35612</v>
      </c>
      <c r="Q1562" s="176">
        <v>192</v>
      </c>
      <c r="R1562" s="175">
        <v>405372.35</v>
      </c>
      <c r="S1562" s="175">
        <v>861636.56</v>
      </c>
      <c r="T1562" s="178">
        <v>0</v>
      </c>
      <c r="U1562" s="96">
        <v>12</v>
      </c>
      <c r="V1562" s="38" t="s">
        <v>122</v>
      </c>
      <c r="W1562" s="38"/>
      <c r="X1562" s="137">
        <v>25340.178199999998</v>
      </c>
      <c r="Y1562" s="138">
        <v>53874</v>
      </c>
      <c r="Z1562" s="179">
        <v>34</v>
      </c>
      <c r="AA1562" s="139">
        <v>2047</v>
      </c>
      <c r="AB1562" s="131"/>
      <c r="AC1562" s="38"/>
      <c r="AD1562" s="140">
        <v>861636.56</v>
      </c>
      <c r="AE1562" s="141">
        <v>836296.38180000009</v>
      </c>
      <c r="AF1562" s="141">
        <v>810956.20360000012</v>
      </c>
      <c r="AG1562" s="141">
        <v>785616.02540000016</v>
      </c>
      <c r="AH1562" s="141">
        <v>760275.84720000019</v>
      </c>
      <c r="AI1562" s="141">
        <v>734935.66900000023</v>
      </c>
      <c r="AJ1562" s="141">
        <v>709595.49080000026</v>
      </c>
      <c r="AK1562" s="141">
        <v>684255.3126000003</v>
      </c>
      <c r="AL1562" s="141">
        <v>658915.13440000033</v>
      </c>
      <c r="AM1562" s="141">
        <v>633574.95620000036</v>
      </c>
      <c r="AN1562" s="141">
        <v>608234.7780000004</v>
      </c>
      <c r="AO1562" s="141">
        <v>582894.59980000043</v>
      </c>
      <c r="AP1562" s="141">
        <v>557554.42160000047</v>
      </c>
      <c r="AQ1562" s="141">
        <v>532214.2434000005</v>
      </c>
      <c r="AR1562" s="141">
        <v>506874.06520000048</v>
      </c>
      <c r="AS1562" s="141">
        <v>481533.88700000045</v>
      </c>
      <c r="AT1562" s="141">
        <v>456193.70880000043</v>
      </c>
      <c r="AU1562" s="141">
        <v>430853.53060000041</v>
      </c>
      <c r="AV1562" s="141">
        <v>405513.35240000038</v>
      </c>
      <c r="AW1562" s="141">
        <v>380173.17420000036</v>
      </c>
      <c r="AX1562" s="141">
        <v>354832.99600000033</v>
      </c>
      <c r="AY1562" s="141">
        <v>329492.81780000031</v>
      </c>
      <c r="AZ1562" s="141">
        <v>304152.63960000029</v>
      </c>
      <c r="BA1562" s="141">
        <v>278812.46140000026</v>
      </c>
      <c r="BB1562" s="141">
        <v>253472.28320000027</v>
      </c>
      <c r="BC1562" s="141">
        <v>228132.10500000027</v>
      </c>
      <c r="BD1562" s="141">
        <v>202791.92680000028</v>
      </c>
      <c r="BE1562" s="141">
        <v>177451.74860000028</v>
      </c>
      <c r="BF1562" s="141">
        <v>152111.57040000029</v>
      </c>
      <c r="BG1562" s="141">
        <v>126771.39220000029</v>
      </c>
      <c r="BH1562" s="141">
        <v>101431.2140000003</v>
      </c>
      <c r="BI1562" s="141">
        <v>76091.035800000303</v>
      </c>
      <c r="BJ1562" s="141">
        <v>50750.857600000309</v>
      </c>
      <c r="BK1562" s="141">
        <v>25410.67940000031</v>
      </c>
      <c r="BL1562" s="141">
        <v>70.501200000311655</v>
      </c>
      <c r="BM1562" s="141">
        <v>0</v>
      </c>
      <c r="BN1562" s="141">
        <v>0</v>
      </c>
      <c r="BO1562" s="141">
        <v>0</v>
      </c>
      <c r="BP1562" s="141">
        <v>0</v>
      </c>
    </row>
    <row r="1563" spans="4:68">
      <c r="D1563" s="174" t="s">
        <v>7159</v>
      </c>
      <c r="E1563" s="175">
        <v>144.84</v>
      </c>
      <c r="F1563" s="174" t="s">
        <v>3486</v>
      </c>
      <c r="G1563" s="174" t="s">
        <v>4436</v>
      </c>
      <c r="H1563" s="174" t="s">
        <v>179</v>
      </c>
      <c r="I1563" s="174" t="s">
        <v>7158</v>
      </c>
      <c r="J1563" s="174" t="s">
        <v>7146</v>
      </c>
      <c r="K1563" s="174"/>
      <c r="L1563" s="174" t="s">
        <v>7136</v>
      </c>
      <c r="M1563" s="174" t="s">
        <v>3800</v>
      </c>
      <c r="N1563" s="176">
        <v>600</v>
      </c>
      <c r="O1563" s="174" t="s">
        <v>3407</v>
      </c>
      <c r="P1563" s="177">
        <v>35612</v>
      </c>
      <c r="Q1563" s="176">
        <v>192</v>
      </c>
      <c r="R1563" s="175">
        <v>46.24</v>
      </c>
      <c r="S1563" s="175">
        <v>98.6</v>
      </c>
      <c r="T1563" s="178">
        <v>0</v>
      </c>
      <c r="U1563" s="96">
        <v>12</v>
      </c>
      <c r="V1563" s="38" t="s">
        <v>122</v>
      </c>
      <c r="W1563" s="38"/>
      <c r="X1563" s="137">
        <v>2.8967999999999998</v>
      </c>
      <c r="Y1563" s="138">
        <v>53874</v>
      </c>
      <c r="Z1563" s="179">
        <v>34</v>
      </c>
      <c r="AA1563" s="139">
        <v>2047</v>
      </c>
      <c r="AB1563" s="131"/>
      <c r="AC1563" s="38"/>
      <c r="AD1563" s="140">
        <v>98.6</v>
      </c>
      <c r="AE1563" s="141">
        <v>95.703199999999995</v>
      </c>
      <c r="AF1563" s="141">
        <v>92.806399999999996</v>
      </c>
      <c r="AG1563" s="141">
        <v>89.909599999999998</v>
      </c>
      <c r="AH1563" s="141">
        <v>87.012799999999999</v>
      </c>
      <c r="AI1563" s="141">
        <v>84.116</v>
      </c>
      <c r="AJ1563" s="141">
        <v>81.219200000000001</v>
      </c>
      <c r="AK1563" s="141">
        <v>78.322400000000002</v>
      </c>
      <c r="AL1563" s="141">
        <v>75.425600000000003</v>
      </c>
      <c r="AM1563" s="141">
        <v>72.528800000000004</v>
      </c>
      <c r="AN1563" s="141">
        <v>69.632000000000005</v>
      </c>
      <c r="AO1563" s="141">
        <v>66.735200000000006</v>
      </c>
      <c r="AP1563" s="141">
        <v>63.838400000000007</v>
      </c>
      <c r="AQ1563" s="141">
        <v>60.941600000000008</v>
      </c>
      <c r="AR1563" s="141">
        <v>58.044800000000009</v>
      </c>
      <c r="AS1563" s="141">
        <v>55.14800000000001</v>
      </c>
      <c r="AT1563" s="141">
        <v>52.251200000000011</v>
      </c>
      <c r="AU1563" s="141">
        <v>49.354400000000012</v>
      </c>
      <c r="AV1563" s="141">
        <v>46.457600000000014</v>
      </c>
      <c r="AW1563" s="141">
        <v>43.560800000000015</v>
      </c>
      <c r="AX1563" s="141">
        <v>40.664000000000016</v>
      </c>
      <c r="AY1563" s="141">
        <v>37.767200000000017</v>
      </c>
      <c r="AZ1563" s="141">
        <v>34.870400000000018</v>
      </c>
      <c r="BA1563" s="141">
        <v>31.973600000000019</v>
      </c>
      <c r="BB1563" s="141">
        <v>29.07680000000002</v>
      </c>
      <c r="BC1563" s="141">
        <v>26.180000000000021</v>
      </c>
      <c r="BD1563" s="141">
        <v>23.283200000000022</v>
      </c>
      <c r="BE1563" s="141">
        <v>20.386400000000023</v>
      </c>
      <c r="BF1563" s="141">
        <v>17.489600000000024</v>
      </c>
      <c r="BG1563" s="141">
        <v>14.592800000000025</v>
      </c>
      <c r="BH1563" s="141">
        <v>11.696000000000026</v>
      </c>
      <c r="BI1563" s="141">
        <v>8.7992000000000274</v>
      </c>
      <c r="BJ1563" s="141">
        <v>5.9024000000000276</v>
      </c>
      <c r="BK1563" s="141">
        <v>3.0056000000000278</v>
      </c>
      <c r="BL1563" s="141">
        <v>0.10880000000002799</v>
      </c>
      <c r="BM1563" s="141">
        <v>0</v>
      </c>
      <c r="BN1563" s="141">
        <v>0</v>
      </c>
      <c r="BO1563" s="141">
        <v>0</v>
      </c>
      <c r="BP1563" s="141">
        <v>0</v>
      </c>
    </row>
    <row r="1564" spans="4:68">
      <c r="D1564" s="174" t="s">
        <v>7160</v>
      </c>
      <c r="E1564" s="175">
        <v>5930.51</v>
      </c>
      <c r="F1564" s="174" t="s">
        <v>3459</v>
      </c>
      <c r="G1564" s="174" t="s">
        <v>4436</v>
      </c>
      <c r="H1564" s="174" t="s">
        <v>179</v>
      </c>
      <c r="I1564" s="174" t="s">
        <v>7161</v>
      </c>
      <c r="J1564" s="174" t="s">
        <v>7146</v>
      </c>
      <c r="K1564" s="174"/>
      <c r="L1564" s="174" t="s">
        <v>7136</v>
      </c>
      <c r="M1564" s="174" t="s">
        <v>3800</v>
      </c>
      <c r="N1564" s="176">
        <v>600</v>
      </c>
      <c r="O1564" s="174" t="s">
        <v>3407</v>
      </c>
      <c r="P1564" s="177">
        <v>35612</v>
      </c>
      <c r="Q1564" s="176">
        <v>192</v>
      </c>
      <c r="R1564" s="175">
        <v>1897.43</v>
      </c>
      <c r="S1564" s="175">
        <v>4033.08</v>
      </c>
      <c r="T1564" s="178">
        <v>0</v>
      </c>
      <c r="U1564" s="96">
        <v>12</v>
      </c>
      <c r="V1564" s="38" t="s">
        <v>122</v>
      </c>
      <c r="W1564" s="38"/>
      <c r="X1564" s="137">
        <v>118.61020000000002</v>
      </c>
      <c r="Y1564" s="138">
        <v>53874</v>
      </c>
      <c r="Z1564" s="179">
        <v>34</v>
      </c>
      <c r="AA1564" s="139">
        <v>2047</v>
      </c>
      <c r="AB1564" s="131"/>
      <c r="AC1564" s="38"/>
      <c r="AD1564" s="140">
        <v>4033.08</v>
      </c>
      <c r="AE1564" s="141">
        <v>3914.4697999999999</v>
      </c>
      <c r="AF1564" s="141">
        <v>3795.8595999999998</v>
      </c>
      <c r="AG1564" s="141">
        <v>3677.2493999999997</v>
      </c>
      <c r="AH1564" s="141">
        <v>3558.6391999999996</v>
      </c>
      <c r="AI1564" s="141">
        <v>3440.0289999999995</v>
      </c>
      <c r="AJ1564" s="141">
        <v>3321.4187999999995</v>
      </c>
      <c r="AK1564" s="141">
        <v>3202.8085999999994</v>
      </c>
      <c r="AL1564" s="141">
        <v>3084.1983999999993</v>
      </c>
      <c r="AM1564" s="141">
        <v>2965.5881999999992</v>
      </c>
      <c r="AN1564" s="141">
        <v>2846.9779999999992</v>
      </c>
      <c r="AO1564" s="141">
        <v>2728.3677999999991</v>
      </c>
      <c r="AP1564" s="141">
        <v>2609.757599999999</v>
      </c>
      <c r="AQ1564" s="141">
        <v>2491.1473999999989</v>
      </c>
      <c r="AR1564" s="141">
        <v>2372.5371999999988</v>
      </c>
      <c r="AS1564" s="141">
        <v>2253.9269999999988</v>
      </c>
      <c r="AT1564" s="141">
        <v>2135.3167999999987</v>
      </c>
      <c r="AU1564" s="141">
        <v>2016.7065999999986</v>
      </c>
      <c r="AV1564" s="141">
        <v>1898.0963999999985</v>
      </c>
      <c r="AW1564" s="141">
        <v>1779.4861999999985</v>
      </c>
      <c r="AX1564" s="141">
        <v>1660.8759999999984</v>
      </c>
      <c r="AY1564" s="141">
        <v>1542.2657999999983</v>
      </c>
      <c r="AZ1564" s="141">
        <v>1423.6555999999982</v>
      </c>
      <c r="BA1564" s="141">
        <v>1305.0453999999982</v>
      </c>
      <c r="BB1564" s="141">
        <v>1186.4351999999981</v>
      </c>
      <c r="BC1564" s="141">
        <v>1067.824999999998</v>
      </c>
      <c r="BD1564" s="141">
        <v>949.21479999999792</v>
      </c>
      <c r="BE1564" s="141">
        <v>830.60459999999784</v>
      </c>
      <c r="BF1564" s="141">
        <v>711.99439999999777</v>
      </c>
      <c r="BG1564" s="141">
        <v>593.38419999999769</v>
      </c>
      <c r="BH1564" s="141">
        <v>474.77399999999767</v>
      </c>
      <c r="BI1564" s="141">
        <v>356.16379999999765</v>
      </c>
      <c r="BJ1564" s="141">
        <v>237.55359999999763</v>
      </c>
      <c r="BK1564" s="141">
        <v>118.94339999999761</v>
      </c>
      <c r="BL1564" s="141">
        <v>0.3331999999975892</v>
      </c>
      <c r="BM1564" s="141">
        <v>0</v>
      </c>
      <c r="BN1564" s="141">
        <v>0</v>
      </c>
      <c r="BO1564" s="141">
        <v>0</v>
      </c>
      <c r="BP1564" s="141">
        <v>0</v>
      </c>
    </row>
    <row r="1565" spans="4:68">
      <c r="D1565" s="174" t="s">
        <v>7162</v>
      </c>
      <c r="E1565" s="175">
        <v>245605.7</v>
      </c>
      <c r="F1565" s="174" t="s">
        <v>3464</v>
      </c>
      <c r="G1565" s="174" t="s">
        <v>4436</v>
      </c>
      <c r="H1565" s="174" t="s">
        <v>179</v>
      </c>
      <c r="I1565" s="174" t="s">
        <v>7161</v>
      </c>
      <c r="J1565" s="174" t="s">
        <v>7146</v>
      </c>
      <c r="K1565" s="174"/>
      <c r="L1565" s="174" t="s">
        <v>7136</v>
      </c>
      <c r="M1565" s="174" t="s">
        <v>3800</v>
      </c>
      <c r="N1565" s="176">
        <v>600</v>
      </c>
      <c r="O1565" s="174" t="s">
        <v>3407</v>
      </c>
      <c r="P1565" s="177">
        <v>35612</v>
      </c>
      <c r="Q1565" s="176">
        <v>192</v>
      </c>
      <c r="R1565" s="175">
        <v>78580.12</v>
      </c>
      <c r="S1565" s="175">
        <v>167025.57999999999</v>
      </c>
      <c r="T1565" s="178">
        <v>0</v>
      </c>
      <c r="U1565" s="96">
        <v>12</v>
      </c>
      <c r="V1565" s="38" t="s">
        <v>122</v>
      </c>
      <c r="W1565" s="38"/>
      <c r="X1565" s="137">
        <v>4912.1140000000005</v>
      </c>
      <c r="Y1565" s="138">
        <v>53874</v>
      </c>
      <c r="Z1565" s="179">
        <v>34</v>
      </c>
      <c r="AA1565" s="139">
        <v>2047</v>
      </c>
      <c r="AB1565" s="131"/>
      <c r="AC1565" s="38"/>
      <c r="AD1565" s="140">
        <v>167025.57999999999</v>
      </c>
      <c r="AE1565" s="141">
        <v>162113.46599999999</v>
      </c>
      <c r="AF1565" s="141">
        <v>157201.35199999998</v>
      </c>
      <c r="AG1565" s="141">
        <v>152289.23799999998</v>
      </c>
      <c r="AH1565" s="141">
        <v>147377.12399999998</v>
      </c>
      <c r="AI1565" s="141">
        <v>142465.00999999998</v>
      </c>
      <c r="AJ1565" s="141">
        <v>137552.89599999998</v>
      </c>
      <c r="AK1565" s="141">
        <v>132640.78199999998</v>
      </c>
      <c r="AL1565" s="141">
        <v>127728.66799999998</v>
      </c>
      <c r="AM1565" s="141">
        <v>122816.55399999997</v>
      </c>
      <c r="AN1565" s="141">
        <v>117904.43999999997</v>
      </c>
      <c r="AO1565" s="141">
        <v>112992.32599999997</v>
      </c>
      <c r="AP1565" s="141">
        <v>108080.21199999997</v>
      </c>
      <c r="AQ1565" s="141">
        <v>103168.09799999997</v>
      </c>
      <c r="AR1565" s="141">
        <v>98255.983999999968</v>
      </c>
      <c r="AS1565" s="141">
        <v>93343.869999999966</v>
      </c>
      <c r="AT1565" s="141">
        <v>88431.755999999965</v>
      </c>
      <c r="AU1565" s="141">
        <v>83519.641999999963</v>
      </c>
      <c r="AV1565" s="141">
        <v>78607.527999999962</v>
      </c>
      <c r="AW1565" s="141">
        <v>73695.413999999961</v>
      </c>
      <c r="AX1565" s="141">
        <v>68783.299999999959</v>
      </c>
      <c r="AY1565" s="141">
        <v>63871.185999999958</v>
      </c>
      <c r="AZ1565" s="141">
        <v>58959.071999999956</v>
      </c>
      <c r="BA1565" s="141">
        <v>54046.957999999955</v>
      </c>
      <c r="BB1565" s="141">
        <v>49134.843999999954</v>
      </c>
      <c r="BC1565" s="141">
        <v>44222.729999999952</v>
      </c>
      <c r="BD1565" s="141">
        <v>39310.615999999951</v>
      </c>
      <c r="BE1565" s="141">
        <v>34398.501999999949</v>
      </c>
      <c r="BF1565" s="141">
        <v>29486.387999999948</v>
      </c>
      <c r="BG1565" s="141">
        <v>24574.273999999947</v>
      </c>
      <c r="BH1565" s="141">
        <v>19662.159999999945</v>
      </c>
      <c r="BI1565" s="141">
        <v>14750.045999999944</v>
      </c>
      <c r="BJ1565" s="141">
        <v>9837.9319999999425</v>
      </c>
      <c r="BK1565" s="141">
        <v>4925.817999999942</v>
      </c>
      <c r="BL1565" s="141">
        <v>13.703999999941516</v>
      </c>
      <c r="BM1565" s="141">
        <v>0</v>
      </c>
      <c r="BN1565" s="141">
        <v>0</v>
      </c>
      <c r="BO1565" s="141">
        <v>0</v>
      </c>
      <c r="BP1565" s="141">
        <v>0</v>
      </c>
    </row>
    <row r="1566" spans="4:68">
      <c r="D1566" s="174" t="s">
        <v>7163</v>
      </c>
      <c r="E1566" s="175">
        <v>190615.29</v>
      </c>
      <c r="F1566" s="174" t="s">
        <v>3486</v>
      </c>
      <c r="G1566" s="174" t="s">
        <v>4436</v>
      </c>
      <c r="H1566" s="174" t="s">
        <v>179</v>
      </c>
      <c r="I1566" s="174" t="s">
        <v>7161</v>
      </c>
      <c r="J1566" s="174" t="s">
        <v>7146</v>
      </c>
      <c r="K1566" s="174"/>
      <c r="L1566" s="174" t="s">
        <v>7136</v>
      </c>
      <c r="M1566" s="174" t="s">
        <v>3800</v>
      </c>
      <c r="N1566" s="176">
        <v>600</v>
      </c>
      <c r="O1566" s="174" t="s">
        <v>3407</v>
      </c>
      <c r="P1566" s="177">
        <v>35612</v>
      </c>
      <c r="Q1566" s="176">
        <v>192</v>
      </c>
      <c r="R1566" s="175">
        <v>60986.22</v>
      </c>
      <c r="S1566" s="175">
        <v>129629.07</v>
      </c>
      <c r="T1566" s="178">
        <v>0</v>
      </c>
      <c r="U1566" s="96">
        <v>12</v>
      </c>
      <c r="V1566" s="38" t="s">
        <v>122</v>
      </c>
      <c r="W1566" s="38"/>
      <c r="X1566" s="137">
        <v>3812.3058000000001</v>
      </c>
      <c r="Y1566" s="138">
        <v>53874</v>
      </c>
      <c r="Z1566" s="179">
        <v>34</v>
      </c>
      <c r="AA1566" s="139">
        <v>2047</v>
      </c>
      <c r="AB1566" s="131"/>
      <c r="AC1566" s="38"/>
      <c r="AD1566" s="140">
        <v>129629.07</v>
      </c>
      <c r="AE1566" s="141">
        <v>125816.76420000001</v>
      </c>
      <c r="AF1566" s="141">
        <v>122004.4584</v>
      </c>
      <c r="AG1566" s="141">
        <v>118192.1526</v>
      </c>
      <c r="AH1566" s="141">
        <v>114379.8468</v>
      </c>
      <c r="AI1566" s="141">
        <v>110567.541</v>
      </c>
      <c r="AJ1566" s="141">
        <v>106755.2352</v>
      </c>
      <c r="AK1566" s="141">
        <v>102942.92939999999</v>
      </c>
      <c r="AL1566" s="141">
        <v>99130.623599999992</v>
      </c>
      <c r="AM1566" s="141">
        <v>95318.31779999999</v>
      </c>
      <c r="AN1566" s="141">
        <v>91506.011999999988</v>
      </c>
      <c r="AO1566" s="141">
        <v>87693.706199999986</v>
      </c>
      <c r="AP1566" s="141">
        <v>83881.400399999984</v>
      </c>
      <c r="AQ1566" s="141">
        <v>80069.094599999982</v>
      </c>
      <c r="AR1566" s="141">
        <v>76256.78879999998</v>
      </c>
      <c r="AS1566" s="141">
        <v>72444.482999999978</v>
      </c>
      <c r="AT1566" s="141">
        <v>68632.177199999976</v>
      </c>
      <c r="AU1566" s="141">
        <v>64819.871399999975</v>
      </c>
      <c r="AV1566" s="141">
        <v>61007.565599999973</v>
      </c>
      <c r="AW1566" s="141">
        <v>57195.259799999971</v>
      </c>
      <c r="AX1566" s="141">
        <v>53382.953999999969</v>
      </c>
      <c r="AY1566" s="141">
        <v>49570.648199999967</v>
      </c>
      <c r="AZ1566" s="141">
        <v>45758.342399999965</v>
      </c>
      <c r="BA1566" s="141">
        <v>41946.036599999963</v>
      </c>
      <c r="BB1566" s="141">
        <v>38133.730799999961</v>
      </c>
      <c r="BC1566" s="141">
        <v>34321.424999999959</v>
      </c>
      <c r="BD1566" s="141">
        <v>30509.119199999957</v>
      </c>
      <c r="BE1566" s="141">
        <v>26696.813399999955</v>
      </c>
      <c r="BF1566" s="141">
        <v>22884.507599999954</v>
      </c>
      <c r="BG1566" s="141">
        <v>19072.201799999952</v>
      </c>
      <c r="BH1566" s="141">
        <v>15259.895999999952</v>
      </c>
      <c r="BI1566" s="141">
        <v>11447.590199999951</v>
      </c>
      <c r="BJ1566" s="141">
        <v>7635.2843999999513</v>
      </c>
      <c r="BK1566" s="141">
        <v>3822.9785999999513</v>
      </c>
      <c r="BL1566" s="141">
        <v>10.672799999951167</v>
      </c>
      <c r="BM1566" s="141">
        <v>0</v>
      </c>
      <c r="BN1566" s="141">
        <v>0</v>
      </c>
      <c r="BO1566" s="141">
        <v>0</v>
      </c>
      <c r="BP1566" s="141">
        <v>0</v>
      </c>
    </row>
    <row r="1567" spans="4:68">
      <c r="D1567" s="174" t="s">
        <v>7164</v>
      </c>
      <c r="E1567" s="175">
        <v>89447.31</v>
      </c>
      <c r="F1567" s="174" t="s">
        <v>3459</v>
      </c>
      <c r="G1567" s="174" t="s">
        <v>4436</v>
      </c>
      <c r="H1567" s="174" t="s">
        <v>179</v>
      </c>
      <c r="I1567" s="174" t="s">
        <v>7165</v>
      </c>
      <c r="J1567" s="174" t="s">
        <v>7146</v>
      </c>
      <c r="K1567" s="174"/>
      <c r="L1567" s="174" t="s">
        <v>7136</v>
      </c>
      <c r="M1567" s="174" t="s">
        <v>3800</v>
      </c>
      <c r="N1567" s="176">
        <v>600</v>
      </c>
      <c r="O1567" s="174" t="s">
        <v>3407</v>
      </c>
      <c r="P1567" s="177">
        <v>35612</v>
      </c>
      <c r="Q1567" s="176">
        <v>192</v>
      </c>
      <c r="R1567" s="175">
        <v>28618.080000000002</v>
      </c>
      <c r="S1567" s="175">
        <v>60829.23</v>
      </c>
      <c r="T1567" s="178">
        <v>0</v>
      </c>
      <c r="U1567" s="96">
        <v>12</v>
      </c>
      <c r="V1567" s="38" t="s">
        <v>122</v>
      </c>
      <c r="W1567" s="38"/>
      <c r="X1567" s="137">
        <v>1788.9461999999999</v>
      </c>
      <c r="Y1567" s="138">
        <v>53874</v>
      </c>
      <c r="Z1567" s="179">
        <v>34</v>
      </c>
      <c r="AA1567" s="139">
        <v>2047</v>
      </c>
      <c r="AB1567" s="131"/>
      <c r="AC1567" s="38"/>
      <c r="AD1567" s="140">
        <v>60829.23</v>
      </c>
      <c r="AE1567" s="141">
        <v>59040.283800000005</v>
      </c>
      <c r="AF1567" s="141">
        <v>57251.337600000006</v>
      </c>
      <c r="AG1567" s="141">
        <v>55462.391400000008</v>
      </c>
      <c r="AH1567" s="141">
        <v>53673.445200000009</v>
      </c>
      <c r="AI1567" s="141">
        <v>51884.499000000011</v>
      </c>
      <c r="AJ1567" s="141">
        <v>50095.552800000012</v>
      </c>
      <c r="AK1567" s="141">
        <v>48306.606600000014</v>
      </c>
      <c r="AL1567" s="141">
        <v>46517.660400000015</v>
      </c>
      <c r="AM1567" s="141">
        <v>44728.714200000017</v>
      </c>
      <c r="AN1567" s="141">
        <v>42939.768000000018</v>
      </c>
      <c r="AO1567" s="141">
        <v>41150.82180000002</v>
      </c>
      <c r="AP1567" s="141">
        <v>39361.875600000021</v>
      </c>
      <c r="AQ1567" s="141">
        <v>37572.929400000023</v>
      </c>
      <c r="AR1567" s="141">
        <v>35783.983200000024</v>
      </c>
      <c r="AS1567" s="141">
        <v>33995.037000000026</v>
      </c>
      <c r="AT1567" s="141">
        <v>32206.090800000027</v>
      </c>
      <c r="AU1567" s="141">
        <v>30417.144600000029</v>
      </c>
      <c r="AV1567" s="141">
        <v>28628.19840000003</v>
      </c>
      <c r="AW1567" s="141">
        <v>26839.252200000032</v>
      </c>
      <c r="AX1567" s="141">
        <v>25050.306000000033</v>
      </c>
      <c r="AY1567" s="141">
        <v>23261.359800000035</v>
      </c>
      <c r="AZ1567" s="141">
        <v>21472.413600000036</v>
      </c>
      <c r="BA1567" s="141">
        <v>19683.467400000038</v>
      </c>
      <c r="BB1567" s="141">
        <v>17894.521200000039</v>
      </c>
      <c r="BC1567" s="141">
        <v>16105.575000000039</v>
      </c>
      <c r="BD1567" s="141">
        <v>14316.628800000039</v>
      </c>
      <c r="BE1567" s="141">
        <v>12527.682600000038</v>
      </c>
      <c r="BF1567" s="141">
        <v>10738.736400000038</v>
      </c>
      <c r="BG1567" s="141">
        <v>8949.7902000000377</v>
      </c>
      <c r="BH1567" s="141">
        <v>7160.8440000000373</v>
      </c>
      <c r="BI1567" s="141">
        <v>5371.897800000037</v>
      </c>
      <c r="BJ1567" s="141">
        <v>3582.9516000000372</v>
      </c>
      <c r="BK1567" s="141">
        <v>1794.0054000000373</v>
      </c>
      <c r="BL1567" s="141">
        <v>5.0592000000374355</v>
      </c>
      <c r="BM1567" s="141">
        <v>0</v>
      </c>
      <c r="BN1567" s="141">
        <v>0</v>
      </c>
      <c r="BO1567" s="141">
        <v>0</v>
      </c>
      <c r="BP1567" s="141">
        <v>0</v>
      </c>
    </row>
    <row r="1568" spans="4:68">
      <c r="D1568" s="174" t="s">
        <v>7166</v>
      </c>
      <c r="E1568" s="176">
        <v>1059660</v>
      </c>
      <c r="F1568" s="174" t="s">
        <v>3466</v>
      </c>
      <c r="G1568" s="174" t="s">
        <v>4436</v>
      </c>
      <c r="H1568" s="174" t="s">
        <v>179</v>
      </c>
      <c r="I1568" s="174" t="s">
        <v>3098</v>
      </c>
      <c r="J1568" s="174" t="s">
        <v>7167</v>
      </c>
      <c r="K1568" s="174"/>
      <c r="L1568" s="174" t="s">
        <v>7136</v>
      </c>
      <c r="M1568" s="174" t="s">
        <v>3800</v>
      </c>
      <c r="N1568" s="176">
        <v>600</v>
      </c>
      <c r="O1568" s="174" t="s">
        <v>3407</v>
      </c>
      <c r="P1568" s="177">
        <v>35612</v>
      </c>
      <c r="Q1568" s="176">
        <v>192</v>
      </c>
      <c r="R1568" s="175">
        <v>339032.33</v>
      </c>
      <c r="S1568" s="175">
        <v>720627.67</v>
      </c>
      <c r="T1568" s="178">
        <v>1</v>
      </c>
      <c r="U1568" s="96">
        <v>12</v>
      </c>
      <c r="V1568" s="38" t="s">
        <v>122</v>
      </c>
      <c r="W1568" s="38"/>
      <c r="X1568" s="137">
        <v>21193.199999999997</v>
      </c>
      <c r="Y1568" s="138">
        <v>53874</v>
      </c>
      <c r="Z1568" s="179">
        <v>34</v>
      </c>
      <c r="AA1568" s="139">
        <v>2047</v>
      </c>
      <c r="AB1568" s="131"/>
      <c r="AC1568" s="38"/>
      <c r="AD1568" s="140">
        <v>720627.67</v>
      </c>
      <c r="AE1568" s="141">
        <v>699434.47000000009</v>
      </c>
      <c r="AF1568" s="141">
        <v>678241.27000000014</v>
      </c>
      <c r="AG1568" s="141">
        <v>657048.07000000018</v>
      </c>
      <c r="AH1568" s="141">
        <v>635854.87000000023</v>
      </c>
      <c r="AI1568" s="141">
        <v>614661.67000000027</v>
      </c>
      <c r="AJ1568" s="141">
        <v>593468.47000000032</v>
      </c>
      <c r="AK1568" s="141">
        <v>572275.27000000037</v>
      </c>
      <c r="AL1568" s="141">
        <v>551082.07000000041</v>
      </c>
      <c r="AM1568" s="141">
        <v>529888.87000000046</v>
      </c>
      <c r="AN1568" s="141">
        <v>508695.67000000045</v>
      </c>
      <c r="AO1568" s="141">
        <v>487502.47000000044</v>
      </c>
      <c r="AP1568" s="141">
        <v>466309.27000000043</v>
      </c>
      <c r="AQ1568" s="141">
        <v>445116.07000000041</v>
      </c>
      <c r="AR1568" s="141">
        <v>423922.8700000004</v>
      </c>
      <c r="AS1568" s="141">
        <v>402729.67000000039</v>
      </c>
      <c r="AT1568" s="141">
        <v>381536.47000000038</v>
      </c>
      <c r="AU1568" s="141">
        <v>360343.27000000037</v>
      </c>
      <c r="AV1568" s="141">
        <v>339150.07000000036</v>
      </c>
      <c r="AW1568" s="141">
        <v>317956.87000000034</v>
      </c>
      <c r="AX1568" s="141">
        <v>296763.67000000033</v>
      </c>
      <c r="AY1568" s="141">
        <v>275570.47000000032</v>
      </c>
      <c r="AZ1568" s="141">
        <v>254377.27000000031</v>
      </c>
      <c r="BA1568" s="141">
        <v>233184.0700000003</v>
      </c>
      <c r="BB1568" s="141">
        <v>211990.87000000029</v>
      </c>
      <c r="BC1568" s="141">
        <v>190797.67000000027</v>
      </c>
      <c r="BD1568" s="141">
        <v>169604.47000000026</v>
      </c>
      <c r="BE1568" s="141">
        <v>148411.27000000025</v>
      </c>
      <c r="BF1568" s="141">
        <v>127218.07000000025</v>
      </c>
      <c r="BG1568" s="141">
        <v>106024.87000000026</v>
      </c>
      <c r="BH1568" s="141">
        <v>84831.67000000026</v>
      </c>
      <c r="BI1568" s="141">
        <v>63638.470000000263</v>
      </c>
      <c r="BJ1568" s="141">
        <v>42445.270000000266</v>
      </c>
      <c r="BK1568" s="141">
        <v>21252.070000000269</v>
      </c>
      <c r="BL1568" s="141">
        <v>58.87000000027183</v>
      </c>
      <c r="BM1568" s="141">
        <v>0</v>
      </c>
      <c r="BN1568" s="141">
        <v>0</v>
      </c>
      <c r="BO1568" s="141">
        <v>0</v>
      </c>
      <c r="BP1568" s="141">
        <v>0</v>
      </c>
    </row>
    <row r="1569" spans="4:68">
      <c r="D1569" s="174" t="s">
        <v>7168</v>
      </c>
      <c r="E1569" s="176">
        <v>7528326</v>
      </c>
      <c r="F1569" s="174" t="s">
        <v>3472</v>
      </c>
      <c r="G1569" s="174" t="s">
        <v>4436</v>
      </c>
      <c r="H1569" s="174" t="s">
        <v>179</v>
      </c>
      <c r="I1569" s="174" t="s">
        <v>3098</v>
      </c>
      <c r="J1569" s="174" t="s">
        <v>7167</v>
      </c>
      <c r="K1569" s="174"/>
      <c r="L1569" s="174" t="s">
        <v>7136</v>
      </c>
      <c r="M1569" s="174" t="s">
        <v>3800</v>
      </c>
      <c r="N1569" s="176">
        <v>600</v>
      </c>
      <c r="O1569" s="174" t="s">
        <v>3407</v>
      </c>
      <c r="P1569" s="177">
        <v>35612</v>
      </c>
      <c r="Q1569" s="176">
        <v>192</v>
      </c>
      <c r="R1569" s="175">
        <v>2408646.08</v>
      </c>
      <c r="S1569" s="175">
        <v>5119679.92</v>
      </c>
      <c r="T1569" s="178">
        <v>1</v>
      </c>
      <c r="U1569" s="96">
        <v>12</v>
      </c>
      <c r="V1569" s="38" t="s">
        <v>122</v>
      </c>
      <c r="W1569" s="38"/>
      <c r="X1569" s="137">
        <v>150566.51999999999</v>
      </c>
      <c r="Y1569" s="138">
        <v>53874</v>
      </c>
      <c r="Z1569" s="179">
        <v>34</v>
      </c>
      <c r="AA1569" s="139">
        <v>2047</v>
      </c>
      <c r="AB1569" s="131"/>
      <c r="AC1569" s="38"/>
      <c r="AD1569" s="140">
        <v>5119679.92</v>
      </c>
      <c r="AE1569" s="141">
        <v>4969113.4000000004</v>
      </c>
      <c r="AF1569" s="141">
        <v>4818546.8800000008</v>
      </c>
      <c r="AG1569" s="141">
        <v>4667980.3600000013</v>
      </c>
      <c r="AH1569" s="141">
        <v>4517413.8400000017</v>
      </c>
      <c r="AI1569" s="141">
        <v>4366847.3200000022</v>
      </c>
      <c r="AJ1569" s="141">
        <v>4216280.8000000026</v>
      </c>
      <c r="AK1569" s="141">
        <v>4065714.2800000026</v>
      </c>
      <c r="AL1569" s="141">
        <v>3915147.7600000026</v>
      </c>
      <c r="AM1569" s="141">
        <v>3764581.2400000026</v>
      </c>
      <c r="AN1569" s="141">
        <v>3614014.7200000025</v>
      </c>
      <c r="AO1569" s="141">
        <v>3463448.2000000025</v>
      </c>
      <c r="AP1569" s="141">
        <v>3312881.6800000025</v>
      </c>
      <c r="AQ1569" s="141">
        <v>3162315.1600000025</v>
      </c>
      <c r="AR1569" s="141">
        <v>3011748.6400000025</v>
      </c>
      <c r="AS1569" s="141">
        <v>2861182.1200000024</v>
      </c>
      <c r="AT1569" s="141">
        <v>2710615.6000000024</v>
      </c>
      <c r="AU1569" s="141">
        <v>2560049.0800000024</v>
      </c>
      <c r="AV1569" s="141">
        <v>2409482.5600000024</v>
      </c>
      <c r="AW1569" s="141">
        <v>2258916.0400000024</v>
      </c>
      <c r="AX1569" s="141">
        <v>2108349.5200000023</v>
      </c>
      <c r="AY1569" s="141">
        <v>1957783.0000000023</v>
      </c>
      <c r="AZ1569" s="141">
        <v>1807216.4800000023</v>
      </c>
      <c r="BA1569" s="141">
        <v>1656649.9600000023</v>
      </c>
      <c r="BB1569" s="141">
        <v>1506083.4400000023</v>
      </c>
      <c r="BC1569" s="141">
        <v>1355516.9200000023</v>
      </c>
      <c r="BD1569" s="141">
        <v>1204950.4000000022</v>
      </c>
      <c r="BE1569" s="141">
        <v>1054383.8800000022</v>
      </c>
      <c r="BF1569" s="141">
        <v>903817.3600000022</v>
      </c>
      <c r="BG1569" s="141">
        <v>753250.84000000218</v>
      </c>
      <c r="BH1569" s="141">
        <v>602684.32000000216</v>
      </c>
      <c r="BI1569" s="141">
        <v>452117.80000000214</v>
      </c>
      <c r="BJ1569" s="141">
        <v>301551.28000000212</v>
      </c>
      <c r="BK1569" s="141">
        <v>150984.76000000213</v>
      </c>
      <c r="BL1569" s="141">
        <v>418.24000000214437</v>
      </c>
      <c r="BM1569" s="141">
        <v>0</v>
      </c>
      <c r="BN1569" s="141">
        <v>0</v>
      </c>
      <c r="BO1569" s="141">
        <v>0</v>
      </c>
      <c r="BP1569" s="141">
        <v>0</v>
      </c>
    </row>
    <row r="1570" spans="4:68">
      <c r="D1570" s="174" t="s">
        <v>7169</v>
      </c>
      <c r="E1570" s="176">
        <v>15639326</v>
      </c>
      <c r="F1570" s="174" t="s">
        <v>3475</v>
      </c>
      <c r="G1570" s="174" t="s">
        <v>4436</v>
      </c>
      <c r="H1570" s="174" t="s">
        <v>179</v>
      </c>
      <c r="I1570" s="174" t="s">
        <v>3098</v>
      </c>
      <c r="J1570" s="174" t="s">
        <v>7167</v>
      </c>
      <c r="K1570" s="174"/>
      <c r="L1570" s="174" t="s">
        <v>7136</v>
      </c>
      <c r="M1570" s="174" t="s">
        <v>3800</v>
      </c>
      <c r="N1570" s="176">
        <v>600</v>
      </c>
      <c r="O1570" s="174" t="s">
        <v>3407</v>
      </c>
      <c r="P1570" s="177">
        <v>35612</v>
      </c>
      <c r="Q1570" s="176">
        <v>192</v>
      </c>
      <c r="R1570" s="175">
        <v>5003715.47</v>
      </c>
      <c r="S1570" s="175">
        <v>10635610.529999999</v>
      </c>
      <c r="T1570" s="178">
        <v>1</v>
      </c>
      <c r="U1570" s="96">
        <v>12</v>
      </c>
      <c r="V1570" s="38" t="s">
        <v>122</v>
      </c>
      <c r="W1570" s="38"/>
      <c r="X1570" s="137">
        <v>312786.52</v>
      </c>
      <c r="Y1570" s="138">
        <v>53874</v>
      </c>
      <c r="Z1570" s="179">
        <v>34</v>
      </c>
      <c r="AA1570" s="139">
        <v>2047</v>
      </c>
      <c r="AB1570" s="131"/>
      <c r="AC1570" s="38"/>
      <c r="AD1570" s="140">
        <v>10635610.529999999</v>
      </c>
      <c r="AE1570" s="141">
        <v>10322824.01</v>
      </c>
      <c r="AF1570" s="141">
        <v>10010037.49</v>
      </c>
      <c r="AG1570" s="141">
        <v>9697250.9700000007</v>
      </c>
      <c r="AH1570" s="141">
        <v>9384464.4500000011</v>
      </c>
      <c r="AI1570" s="141">
        <v>9071677.9300000016</v>
      </c>
      <c r="AJ1570" s="141">
        <v>8758891.410000002</v>
      </c>
      <c r="AK1570" s="141">
        <v>8446104.8900000025</v>
      </c>
      <c r="AL1570" s="141">
        <v>8133318.3700000029</v>
      </c>
      <c r="AM1570" s="141">
        <v>7820531.8500000034</v>
      </c>
      <c r="AN1570" s="141">
        <v>7507745.3300000038</v>
      </c>
      <c r="AO1570" s="141">
        <v>7194958.8100000042</v>
      </c>
      <c r="AP1570" s="141">
        <v>6882172.2900000047</v>
      </c>
      <c r="AQ1570" s="141">
        <v>6569385.7700000051</v>
      </c>
      <c r="AR1570" s="141">
        <v>6256599.2500000056</v>
      </c>
      <c r="AS1570" s="141">
        <v>5943812.730000006</v>
      </c>
      <c r="AT1570" s="141">
        <v>5631026.2100000065</v>
      </c>
      <c r="AU1570" s="141">
        <v>5318239.6900000069</v>
      </c>
      <c r="AV1570" s="141">
        <v>5005453.1700000074</v>
      </c>
      <c r="AW1570" s="141">
        <v>4692666.6500000078</v>
      </c>
      <c r="AX1570" s="141">
        <v>4379880.1300000083</v>
      </c>
      <c r="AY1570" s="141">
        <v>4067093.6100000083</v>
      </c>
      <c r="AZ1570" s="141">
        <v>3754307.0900000082</v>
      </c>
      <c r="BA1570" s="141">
        <v>3441520.5700000082</v>
      </c>
      <c r="BB1570" s="141">
        <v>3128734.0500000082</v>
      </c>
      <c r="BC1570" s="141">
        <v>2815947.5300000082</v>
      </c>
      <c r="BD1570" s="141">
        <v>2503161.0100000082</v>
      </c>
      <c r="BE1570" s="141">
        <v>2190374.4900000081</v>
      </c>
      <c r="BF1570" s="141">
        <v>1877587.9700000081</v>
      </c>
      <c r="BG1570" s="141">
        <v>1564801.4500000081</v>
      </c>
      <c r="BH1570" s="141">
        <v>1252014.9300000081</v>
      </c>
      <c r="BI1570" s="141">
        <v>939228.41000000807</v>
      </c>
      <c r="BJ1570" s="141">
        <v>626441.89000000805</v>
      </c>
      <c r="BK1570" s="141">
        <v>313655.37000000803</v>
      </c>
      <c r="BL1570" s="141">
        <v>868.85000000800937</v>
      </c>
      <c r="BM1570" s="141">
        <v>0</v>
      </c>
      <c r="BN1570" s="141">
        <v>0</v>
      </c>
      <c r="BO1570" s="141">
        <v>0</v>
      </c>
      <c r="BP1570" s="141">
        <v>0</v>
      </c>
    </row>
    <row r="1571" spans="4:68">
      <c r="D1571" s="174" t="s">
        <v>7170</v>
      </c>
      <c r="E1571" s="176">
        <v>813871</v>
      </c>
      <c r="F1571" s="174" t="s">
        <v>3478</v>
      </c>
      <c r="G1571" s="174" t="s">
        <v>4436</v>
      </c>
      <c r="H1571" s="174" t="s">
        <v>179</v>
      </c>
      <c r="I1571" s="174" t="s">
        <v>3098</v>
      </c>
      <c r="J1571" s="174" t="s">
        <v>7167</v>
      </c>
      <c r="K1571" s="174"/>
      <c r="L1571" s="174" t="s">
        <v>7136</v>
      </c>
      <c r="M1571" s="174" t="s">
        <v>3800</v>
      </c>
      <c r="N1571" s="176">
        <v>600</v>
      </c>
      <c r="O1571" s="174" t="s">
        <v>3407</v>
      </c>
      <c r="P1571" s="177">
        <v>35612</v>
      </c>
      <c r="Q1571" s="176">
        <v>192</v>
      </c>
      <c r="R1571" s="175">
        <v>260393.5</v>
      </c>
      <c r="S1571" s="175">
        <v>553477.5</v>
      </c>
      <c r="T1571" s="178">
        <v>1</v>
      </c>
      <c r="U1571" s="96">
        <v>12</v>
      </c>
      <c r="V1571" s="38" t="s">
        <v>122</v>
      </c>
      <c r="W1571" s="38"/>
      <c r="X1571" s="137">
        <v>16277.419999999998</v>
      </c>
      <c r="Y1571" s="138">
        <v>53874</v>
      </c>
      <c r="Z1571" s="179">
        <v>34</v>
      </c>
      <c r="AA1571" s="139">
        <v>2047</v>
      </c>
      <c r="AB1571" s="131"/>
      <c r="AC1571" s="38"/>
      <c r="AD1571" s="140">
        <v>553477.5</v>
      </c>
      <c r="AE1571" s="141">
        <v>537200.07999999996</v>
      </c>
      <c r="AF1571" s="141">
        <v>520922.66</v>
      </c>
      <c r="AG1571" s="141">
        <v>504645.24</v>
      </c>
      <c r="AH1571" s="141">
        <v>488367.82</v>
      </c>
      <c r="AI1571" s="141">
        <v>472090.4</v>
      </c>
      <c r="AJ1571" s="141">
        <v>455812.98000000004</v>
      </c>
      <c r="AK1571" s="141">
        <v>439535.56000000006</v>
      </c>
      <c r="AL1571" s="141">
        <v>423258.14000000007</v>
      </c>
      <c r="AM1571" s="141">
        <v>406980.72000000009</v>
      </c>
      <c r="AN1571" s="141">
        <v>390703.3000000001</v>
      </c>
      <c r="AO1571" s="141">
        <v>374425.88000000012</v>
      </c>
      <c r="AP1571" s="141">
        <v>358148.46000000014</v>
      </c>
      <c r="AQ1571" s="141">
        <v>341871.04000000015</v>
      </c>
      <c r="AR1571" s="141">
        <v>325593.62000000017</v>
      </c>
      <c r="AS1571" s="141">
        <v>309316.20000000019</v>
      </c>
      <c r="AT1571" s="141">
        <v>293038.7800000002</v>
      </c>
      <c r="AU1571" s="141">
        <v>276761.36000000022</v>
      </c>
      <c r="AV1571" s="141">
        <v>260483.94000000024</v>
      </c>
      <c r="AW1571" s="141">
        <v>244206.52000000025</v>
      </c>
      <c r="AX1571" s="141">
        <v>227929.10000000027</v>
      </c>
      <c r="AY1571" s="141">
        <v>211651.68000000028</v>
      </c>
      <c r="AZ1571" s="141">
        <v>195374.2600000003</v>
      </c>
      <c r="BA1571" s="141">
        <v>179096.84000000032</v>
      </c>
      <c r="BB1571" s="141">
        <v>162819.42000000033</v>
      </c>
      <c r="BC1571" s="141">
        <v>146542.00000000035</v>
      </c>
      <c r="BD1571" s="141">
        <v>130264.58000000035</v>
      </c>
      <c r="BE1571" s="141">
        <v>113987.16000000035</v>
      </c>
      <c r="BF1571" s="141">
        <v>97709.740000000354</v>
      </c>
      <c r="BG1571" s="141">
        <v>81432.320000000356</v>
      </c>
      <c r="BH1571" s="141">
        <v>65154.900000000358</v>
      </c>
      <c r="BI1571" s="141">
        <v>48877.48000000036</v>
      </c>
      <c r="BJ1571" s="141">
        <v>32600.060000000361</v>
      </c>
      <c r="BK1571" s="141">
        <v>16322.640000000363</v>
      </c>
      <c r="BL1571" s="141">
        <v>45.220000000364962</v>
      </c>
      <c r="BM1571" s="141">
        <v>0</v>
      </c>
      <c r="BN1571" s="141">
        <v>0</v>
      </c>
      <c r="BO1571" s="141">
        <v>0</v>
      </c>
      <c r="BP1571" s="141">
        <v>0</v>
      </c>
    </row>
    <row r="1572" spans="4:68">
      <c r="D1572" s="174" t="s">
        <v>7171</v>
      </c>
      <c r="E1572" s="175">
        <v>414406.79</v>
      </c>
      <c r="F1572" s="174" t="s">
        <v>3459</v>
      </c>
      <c r="G1572" s="174" t="s">
        <v>7172</v>
      </c>
      <c r="H1572" s="174" t="s">
        <v>179</v>
      </c>
      <c r="I1572" s="174" t="s">
        <v>7173</v>
      </c>
      <c r="J1572" s="174" t="s">
        <v>7174</v>
      </c>
      <c r="K1572" s="174"/>
      <c r="L1572" s="174" t="s">
        <v>7136</v>
      </c>
      <c r="M1572" s="174" t="s">
        <v>7175</v>
      </c>
      <c r="N1572" s="176">
        <v>600</v>
      </c>
      <c r="O1572" s="174" t="s">
        <v>3407</v>
      </c>
      <c r="P1572" s="177">
        <v>35247</v>
      </c>
      <c r="Q1572" s="176">
        <v>204</v>
      </c>
      <c r="R1572" s="175">
        <v>140875.21</v>
      </c>
      <c r="S1572" s="175">
        <v>273531.58</v>
      </c>
      <c r="T1572" s="178">
        <v>0</v>
      </c>
      <c r="U1572" s="96">
        <v>9</v>
      </c>
      <c r="V1572" s="38" t="s">
        <v>119</v>
      </c>
      <c r="W1572" s="38"/>
      <c r="X1572" s="137">
        <v>8288.1358</v>
      </c>
      <c r="Y1572" s="138">
        <v>53509</v>
      </c>
      <c r="Z1572" s="179">
        <v>33</v>
      </c>
      <c r="AA1572" s="139">
        <v>2046</v>
      </c>
      <c r="AB1572" s="131"/>
      <c r="AC1572" s="38"/>
      <c r="AD1572" s="140">
        <v>273531.58</v>
      </c>
      <c r="AE1572" s="141">
        <v>265243.44420000003</v>
      </c>
      <c r="AF1572" s="141">
        <v>256955.30840000004</v>
      </c>
      <c r="AG1572" s="141">
        <v>248667.17260000005</v>
      </c>
      <c r="AH1572" s="141">
        <v>240379.03680000006</v>
      </c>
      <c r="AI1572" s="141">
        <v>232090.90100000007</v>
      </c>
      <c r="AJ1572" s="141">
        <v>223802.76520000008</v>
      </c>
      <c r="AK1572" s="141">
        <v>215514.62940000009</v>
      </c>
      <c r="AL1572" s="141">
        <v>207226.4936000001</v>
      </c>
      <c r="AM1572" s="141">
        <v>198938.35780000011</v>
      </c>
      <c r="AN1572" s="141">
        <v>190650.22200000013</v>
      </c>
      <c r="AO1572" s="141">
        <v>182362.08620000014</v>
      </c>
      <c r="AP1572" s="141">
        <v>174073.95040000015</v>
      </c>
      <c r="AQ1572" s="141">
        <v>165785.81460000016</v>
      </c>
      <c r="AR1572" s="141">
        <v>157497.67880000017</v>
      </c>
      <c r="AS1572" s="141">
        <v>149209.54300000018</v>
      </c>
      <c r="AT1572" s="141">
        <v>140921.40720000019</v>
      </c>
      <c r="AU1572" s="141">
        <v>132633.2714000002</v>
      </c>
      <c r="AV1572" s="141">
        <v>124345.1356000002</v>
      </c>
      <c r="AW1572" s="141">
        <v>116056.99980000019</v>
      </c>
      <c r="AX1572" s="141">
        <v>107768.86400000019</v>
      </c>
      <c r="AY1572" s="141">
        <v>99480.728200000187</v>
      </c>
      <c r="AZ1572" s="141">
        <v>91192.592400000183</v>
      </c>
      <c r="BA1572" s="141">
        <v>82904.45660000018</v>
      </c>
      <c r="BB1572" s="141">
        <v>74616.320800000176</v>
      </c>
      <c r="BC1572" s="141">
        <v>66328.185000000172</v>
      </c>
      <c r="BD1572" s="141">
        <v>58040.049200000169</v>
      </c>
      <c r="BE1572" s="141">
        <v>49751.913400000165</v>
      </c>
      <c r="BF1572" s="141">
        <v>41463.777600000161</v>
      </c>
      <c r="BG1572" s="141">
        <v>33175.641800000158</v>
      </c>
      <c r="BH1572" s="141">
        <v>24887.506000000158</v>
      </c>
      <c r="BI1572" s="141">
        <v>16599.370200000158</v>
      </c>
      <c r="BJ1572" s="141">
        <v>8311.2344000001576</v>
      </c>
      <c r="BK1572" s="141">
        <v>23.098600000157603</v>
      </c>
      <c r="BL1572" s="141">
        <v>0</v>
      </c>
      <c r="BM1572" s="141">
        <v>0</v>
      </c>
      <c r="BN1572" s="141">
        <v>0</v>
      </c>
      <c r="BO1572" s="141">
        <v>0</v>
      </c>
      <c r="BP1572" s="141">
        <v>0</v>
      </c>
    </row>
    <row r="1573" spans="4:68">
      <c r="D1573" s="174" t="s">
        <v>7176</v>
      </c>
      <c r="E1573" s="175">
        <v>949182.42</v>
      </c>
      <c r="F1573" s="174" t="s">
        <v>3464</v>
      </c>
      <c r="G1573" s="174" t="s">
        <v>7172</v>
      </c>
      <c r="H1573" s="174" t="s">
        <v>179</v>
      </c>
      <c r="I1573" s="174" t="s">
        <v>7173</v>
      </c>
      <c r="J1573" s="174" t="s">
        <v>7174</v>
      </c>
      <c r="K1573" s="174"/>
      <c r="L1573" s="174" t="s">
        <v>7136</v>
      </c>
      <c r="M1573" s="174" t="s">
        <v>7175</v>
      </c>
      <c r="N1573" s="176">
        <v>600</v>
      </c>
      <c r="O1573" s="174" t="s">
        <v>3407</v>
      </c>
      <c r="P1573" s="177">
        <v>35247</v>
      </c>
      <c r="Q1573" s="176">
        <v>204</v>
      </c>
      <c r="R1573" s="175">
        <v>322669.17</v>
      </c>
      <c r="S1573" s="175">
        <v>626513.25</v>
      </c>
      <c r="T1573" s="178">
        <v>0</v>
      </c>
      <c r="U1573" s="96">
        <v>9</v>
      </c>
      <c r="V1573" s="38" t="s">
        <v>119</v>
      </c>
      <c r="W1573" s="38"/>
      <c r="X1573" s="137">
        <v>18983.648400000002</v>
      </c>
      <c r="Y1573" s="138">
        <v>53509</v>
      </c>
      <c r="Z1573" s="179">
        <v>33</v>
      </c>
      <c r="AA1573" s="139">
        <v>2046</v>
      </c>
      <c r="AB1573" s="131"/>
      <c r="AC1573" s="38"/>
      <c r="AD1573" s="140">
        <v>626513.25</v>
      </c>
      <c r="AE1573" s="141">
        <v>607529.60160000005</v>
      </c>
      <c r="AF1573" s="141">
        <v>588545.95320000011</v>
      </c>
      <c r="AG1573" s="141">
        <v>569562.30480000016</v>
      </c>
      <c r="AH1573" s="141">
        <v>550578.65640000021</v>
      </c>
      <c r="AI1573" s="141">
        <v>531595.00800000026</v>
      </c>
      <c r="AJ1573" s="141">
        <v>512611.35960000026</v>
      </c>
      <c r="AK1573" s="141">
        <v>493627.71120000025</v>
      </c>
      <c r="AL1573" s="141">
        <v>474644.06280000025</v>
      </c>
      <c r="AM1573" s="141">
        <v>455660.41440000024</v>
      </c>
      <c r="AN1573" s="141">
        <v>436676.76600000024</v>
      </c>
      <c r="AO1573" s="141">
        <v>417693.11760000023</v>
      </c>
      <c r="AP1573" s="141">
        <v>398709.46920000023</v>
      </c>
      <c r="AQ1573" s="141">
        <v>379725.82080000022</v>
      </c>
      <c r="AR1573" s="141">
        <v>360742.17240000021</v>
      </c>
      <c r="AS1573" s="141">
        <v>341758.52400000021</v>
      </c>
      <c r="AT1573" s="141">
        <v>322774.8756000002</v>
      </c>
      <c r="AU1573" s="141">
        <v>303791.2272000002</v>
      </c>
      <c r="AV1573" s="141">
        <v>284807.57880000019</v>
      </c>
      <c r="AW1573" s="141">
        <v>265823.93040000019</v>
      </c>
      <c r="AX1573" s="141">
        <v>246840.28200000018</v>
      </c>
      <c r="AY1573" s="141">
        <v>227856.63360000018</v>
      </c>
      <c r="AZ1573" s="141">
        <v>208872.98520000017</v>
      </c>
      <c r="BA1573" s="141">
        <v>189889.33680000016</v>
      </c>
      <c r="BB1573" s="141">
        <v>170905.68840000016</v>
      </c>
      <c r="BC1573" s="141">
        <v>151922.04000000015</v>
      </c>
      <c r="BD1573" s="141">
        <v>132938.39160000015</v>
      </c>
      <c r="BE1573" s="141">
        <v>113954.74320000014</v>
      </c>
      <c r="BF1573" s="141">
        <v>94971.094800000137</v>
      </c>
      <c r="BG1573" s="141">
        <v>75987.446400000132</v>
      </c>
      <c r="BH1573" s="141">
        <v>57003.798000000126</v>
      </c>
      <c r="BI1573" s="141">
        <v>38020.149600000121</v>
      </c>
      <c r="BJ1573" s="141">
        <v>19036.501200000119</v>
      </c>
      <c r="BK1573" s="141">
        <v>52.852800000116986</v>
      </c>
      <c r="BL1573" s="141">
        <v>0</v>
      </c>
      <c r="BM1573" s="141">
        <v>0</v>
      </c>
      <c r="BN1573" s="141">
        <v>0</v>
      </c>
      <c r="BO1573" s="141">
        <v>0</v>
      </c>
      <c r="BP1573" s="141">
        <v>0</v>
      </c>
    </row>
    <row r="1574" spans="4:68">
      <c r="D1574" s="174" t="s">
        <v>7177</v>
      </c>
      <c r="E1574" s="175">
        <v>9635386.9800000004</v>
      </c>
      <c r="F1574" s="174" t="s">
        <v>3486</v>
      </c>
      <c r="G1574" s="174" t="s">
        <v>7172</v>
      </c>
      <c r="H1574" s="174" t="s">
        <v>179</v>
      </c>
      <c r="I1574" s="174" t="s">
        <v>7173</v>
      </c>
      <c r="J1574" s="174" t="s">
        <v>7174</v>
      </c>
      <c r="K1574" s="174"/>
      <c r="L1574" s="174" t="s">
        <v>7136</v>
      </c>
      <c r="M1574" s="174" t="s">
        <v>7175</v>
      </c>
      <c r="N1574" s="176">
        <v>600</v>
      </c>
      <c r="O1574" s="174" t="s">
        <v>3407</v>
      </c>
      <c r="P1574" s="177">
        <v>35247</v>
      </c>
      <c r="Q1574" s="176">
        <v>204</v>
      </c>
      <c r="R1574" s="175">
        <v>3275496.14</v>
      </c>
      <c r="S1574" s="175">
        <v>6359890.8399999999</v>
      </c>
      <c r="T1574" s="178">
        <v>0</v>
      </c>
      <c r="U1574" s="96">
        <v>9</v>
      </c>
      <c r="V1574" s="38" t="s">
        <v>119</v>
      </c>
      <c r="W1574" s="38"/>
      <c r="X1574" s="137">
        <v>192707.7396</v>
      </c>
      <c r="Y1574" s="138">
        <v>53509</v>
      </c>
      <c r="Z1574" s="179">
        <v>33</v>
      </c>
      <c r="AA1574" s="139">
        <v>2046</v>
      </c>
      <c r="AB1574" s="131"/>
      <c r="AC1574" s="38"/>
      <c r="AD1574" s="140">
        <v>6359890.8399999999</v>
      </c>
      <c r="AE1574" s="141">
        <v>6167183.1003999999</v>
      </c>
      <c r="AF1574" s="141">
        <v>5974475.3607999999</v>
      </c>
      <c r="AG1574" s="141">
        <v>5781767.6211999999</v>
      </c>
      <c r="AH1574" s="141">
        <v>5589059.8816</v>
      </c>
      <c r="AI1574" s="141">
        <v>5396352.142</v>
      </c>
      <c r="AJ1574" s="141">
        <v>5203644.4024</v>
      </c>
      <c r="AK1574" s="141">
        <v>5010936.6628</v>
      </c>
      <c r="AL1574" s="141">
        <v>4818228.9232000001</v>
      </c>
      <c r="AM1574" s="141">
        <v>4625521.1836000001</v>
      </c>
      <c r="AN1574" s="141">
        <v>4432813.4440000001</v>
      </c>
      <c r="AO1574" s="141">
        <v>4240105.7044000002</v>
      </c>
      <c r="AP1574" s="141">
        <v>4047397.9648000002</v>
      </c>
      <c r="AQ1574" s="141">
        <v>3854690.2252000002</v>
      </c>
      <c r="AR1574" s="141">
        <v>3661982.4856000002</v>
      </c>
      <c r="AS1574" s="141">
        <v>3469274.7460000003</v>
      </c>
      <c r="AT1574" s="141">
        <v>3276567.0064000003</v>
      </c>
      <c r="AU1574" s="141">
        <v>3083859.2668000003</v>
      </c>
      <c r="AV1574" s="141">
        <v>2891151.5272000004</v>
      </c>
      <c r="AW1574" s="141">
        <v>2698443.7876000004</v>
      </c>
      <c r="AX1574" s="141">
        <v>2505736.0480000004</v>
      </c>
      <c r="AY1574" s="141">
        <v>2313028.3084000004</v>
      </c>
      <c r="AZ1574" s="141">
        <v>2120320.5688000005</v>
      </c>
      <c r="BA1574" s="141">
        <v>1927612.8292000005</v>
      </c>
      <c r="BB1574" s="141">
        <v>1734905.0896000005</v>
      </c>
      <c r="BC1574" s="141">
        <v>1542197.3500000006</v>
      </c>
      <c r="BD1574" s="141">
        <v>1349489.6104000006</v>
      </c>
      <c r="BE1574" s="141">
        <v>1156781.8708000006</v>
      </c>
      <c r="BF1574" s="141">
        <v>964074.13120000064</v>
      </c>
      <c r="BG1574" s="141">
        <v>771366.39160000067</v>
      </c>
      <c r="BH1574" s="141">
        <v>578658.6520000007</v>
      </c>
      <c r="BI1574" s="141">
        <v>385950.91240000073</v>
      </c>
      <c r="BJ1574" s="141">
        <v>193243.17280000073</v>
      </c>
      <c r="BK1574" s="141">
        <v>535.43320000072708</v>
      </c>
      <c r="BL1574" s="141">
        <v>0</v>
      </c>
      <c r="BM1574" s="141">
        <v>0</v>
      </c>
      <c r="BN1574" s="141">
        <v>0</v>
      </c>
      <c r="BO1574" s="141">
        <v>0</v>
      </c>
      <c r="BP1574" s="141">
        <v>0</v>
      </c>
    </row>
    <row r="1575" spans="4:68">
      <c r="D1575" s="174" t="s">
        <v>7178</v>
      </c>
      <c r="E1575" s="175">
        <v>389164.35</v>
      </c>
      <c r="F1575" s="174" t="s">
        <v>3459</v>
      </c>
      <c r="G1575" s="174" t="s">
        <v>7172</v>
      </c>
      <c r="H1575" s="174" t="s">
        <v>179</v>
      </c>
      <c r="I1575" s="174" t="s">
        <v>7179</v>
      </c>
      <c r="J1575" s="174" t="s">
        <v>7180</v>
      </c>
      <c r="K1575" s="174"/>
      <c r="L1575" s="174" t="s">
        <v>7136</v>
      </c>
      <c r="M1575" s="174" t="s">
        <v>7175</v>
      </c>
      <c r="N1575" s="176">
        <v>600</v>
      </c>
      <c r="O1575" s="174" t="s">
        <v>3407</v>
      </c>
      <c r="P1575" s="177">
        <v>35247</v>
      </c>
      <c r="Q1575" s="176">
        <v>204</v>
      </c>
      <c r="R1575" s="175">
        <v>132294.16</v>
      </c>
      <c r="S1575" s="175">
        <v>256870.19</v>
      </c>
      <c r="T1575" s="178">
        <v>0</v>
      </c>
      <c r="U1575" s="96">
        <v>9</v>
      </c>
      <c r="V1575" s="38" t="s">
        <v>119</v>
      </c>
      <c r="W1575" s="38"/>
      <c r="X1575" s="137">
        <v>7783.2869999999984</v>
      </c>
      <c r="Y1575" s="138">
        <v>53509</v>
      </c>
      <c r="Z1575" s="179">
        <v>33</v>
      </c>
      <c r="AA1575" s="139">
        <v>2046</v>
      </c>
      <c r="AB1575" s="131"/>
      <c r="AC1575" s="38"/>
      <c r="AD1575" s="140">
        <v>256870.19</v>
      </c>
      <c r="AE1575" s="141">
        <v>249086.90299999999</v>
      </c>
      <c r="AF1575" s="141">
        <v>241303.61599999998</v>
      </c>
      <c r="AG1575" s="141">
        <v>233520.32899999997</v>
      </c>
      <c r="AH1575" s="141">
        <v>225737.04199999996</v>
      </c>
      <c r="AI1575" s="141">
        <v>217953.75499999995</v>
      </c>
      <c r="AJ1575" s="141">
        <v>210170.46799999994</v>
      </c>
      <c r="AK1575" s="141">
        <v>202387.18099999992</v>
      </c>
      <c r="AL1575" s="141">
        <v>194603.89399999991</v>
      </c>
      <c r="AM1575" s="141">
        <v>186820.6069999999</v>
      </c>
      <c r="AN1575" s="141">
        <v>179037.31999999989</v>
      </c>
      <c r="AO1575" s="141">
        <v>171254.03299999988</v>
      </c>
      <c r="AP1575" s="141">
        <v>163470.74599999987</v>
      </c>
      <c r="AQ1575" s="141">
        <v>155687.45899999986</v>
      </c>
      <c r="AR1575" s="141">
        <v>147904.17199999985</v>
      </c>
      <c r="AS1575" s="141">
        <v>140120.88499999983</v>
      </c>
      <c r="AT1575" s="141">
        <v>132337.59799999982</v>
      </c>
      <c r="AU1575" s="141">
        <v>124554.31099999983</v>
      </c>
      <c r="AV1575" s="141">
        <v>116771.02399999983</v>
      </c>
      <c r="AW1575" s="141">
        <v>108987.73699999983</v>
      </c>
      <c r="AX1575" s="141">
        <v>101204.44999999984</v>
      </c>
      <c r="AY1575" s="141">
        <v>93421.16299999984</v>
      </c>
      <c r="AZ1575" s="141">
        <v>85637.875999999844</v>
      </c>
      <c r="BA1575" s="141">
        <v>77854.588999999847</v>
      </c>
      <c r="BB1575" s="141">
        <v>70071.301999999851</v>
      </c>
      <c r="BC1575" s="141">
        <v>62288.014999999854</v>
      </c>
      <c r="BD1575" s="141">
        <v>54504.727999999857</v>
      </c>
      <c r="BE1575" s="141">
        <v>46721.440999999861</v>
      </c>
      <c r="BF1575" s="141">
        <v>38938.153999999864</v>
      </c>
      <c r="BG1575" s="141">
        <v>31154.866999999867</v>
      </c>
      <c r="BH1575" s="141">
        <v>23371.579999999871</v>
      </c>
      <c r="BI1575" s="141">
        <v>15588.292999999872</v>
      </c>
      <c r="BJ1575" s="141">
        <v>7805.0059999998739</v>
      </c>
      <c r="BK1575" s="141">
        <v>21.71899999987545</v>
      </c>
      <c r="BL1575" s="141">
        <v>0</v>
      </c>
      <c r="BM1575" s="141">
        <v>0</v>
      </c>
      <c r="BN1575" s="141">
        <v>0</v>
      </c>
      <c r="BO1575" s="141">
        <v>0</v>
      </c>
      <c r="BP1575" s="141">
        <v>0</v>
      </c>
    </row>
    <row r="1576" spans="4:68">
      <c r="D1576" s="174" t="s">
        <v>7181</v>
      </c>
      <c r="E1576" s="175">
        <v>299341.89</v>
      </c>
      <c r="F1576" s="174" t="s">
        <v>3501</v>
      </c>
      <c r="G1576" s="174" t="s">
        <v>7172</v>
      </c>
      <c r="H1576" s="174" t="s">
        <v>179</v>
      </c>
      <c r="I1576" s="174" t="s">
        <v>7179</v>
      </c>
      <c r="J1576" s="174" t="s">
        <v>7180</v>
      </c>
      <c r="K1576" s="174"/>
      <c r="L1576" s="174" t="s">
        <v>7136</v>
      </c>
      <c r="M1576" s="174" t="s">
        <v>7175</v>
      </c>
      <c r="N1576" s="176">
        <v>600</v>
      </c>
      <c r="O1576" s="174" t="s">
        <v>3407</v>
      </c>
      <c r="P1576" s="177">
        <v>35247</v>
      </c>
      <c r="Q1576" s="176">
        <v>204</v>
      </c>
      <c r="R1576" s="175">
        <v>101759.5</v>
      </c>
      <c r="S1576" s="175">
        <v>197582.39</v>
      </c>
      <c r="T1576" s="178">
        <v>0</v>
      </c>
      <c r="U1576" s="96">
        <v>9</v>
      </c>
      <c r="V1576" s="38" t="s">
        <v>119</v>
      </c>
      <c r="W1576" s="38"/>
      <c r="X1576" s="137">
        <v>5986.8378000000002</v>
      </c>
      <c r="Y1576" s="138">
        <v>53509</v>
      </c>
      <c r="Z1576" s="179">
        <v>33</v>
      </c>
      <c r="AA1576" s="139">
        <v>2046</v>
      </c>
      <c r="AB1576" s="131"/>
      <c r="AC1576" s="38"/>
      <c r="AD1576" s="140">
        <v>197582.39</v>
      </c>
      <c r="AE1576" s="141">
        <v>191595.55220000001</v>
      </c>
      <c r="AF1576" s="141">
        <v>185608.7144</v>
      </c>
      <c r="AG1576" s="141">
        <v>179621.87659999999</v>
      </c>
      <c r="AH1576" s="141">
        <v>173635.03879999998</v>
      </c>
      <c r="AI1576" s="141">
        <v>167648.20099999997</v>
      </c>
      <c r="AJ1576" s="141">
        <v>161661.36319999996</v>
      </c>
      <c r="AK1576" s="141">
        <v>155674.52539999995</v>
      </c>
      <c r="AL1576" s="141">
        <v>149687.68759999995</v>
      </c>
      <c r="AM1576" s="141">
        <v>143700.84979999994</v>
      </c>
      <c r="AN1576" s="141">
        <v>137714.01199999993</v>
      </c>
      <c r="AO1576" s="141">
        <v>131727.17419999992</v>
      </c>
      <c r="AP1576" s="141">
        <v>125740.33639999993</v>
      </c>
      <c r="AQ1576" s="141">
        <v>119753.49859999993</v>
      </c>
      <c r="AR1576" s="141">
        <v>113766.66079999994</v>
      </c>
      <c r="AS1576" s="141">
        <v>107779.82299999995</v>
      </c>
      <c r="AT1576" s="141">
        <v>101792.98519999995</v>
      </c>
      <c r="AU1576" s="141">
        <v>95806.147399999958</v>
      </c>
      <c r="AV1576" s="141">
        <v>89819.309599999964</v>
      </c>
      <c r="AW1576" s="141">
        <v>83832.47179999997</v>
      </c>
      <c r="AX1576" s="141">
        <v>77845.633999999976</v>
      </c>
      <c r="AY1576" s="141">
        <v>71858.796199999982</v>
      </c>
      <c r="AZ1576" s="141">
        <v>65871.958399999989</v>
      </c>
      <c r="BA1576" s="141">
        <v>59885.120599999987</v>
      </c>
      <c r="BB1576" s="141">
        <v>53898.282799999986</v>
      </c>
      <c r="BC1576" s="141">
        <v>47911.444999999985</v>
      </c>
      <c r="BD1576" s="141">
        <v>41924.607199999984</v>
      </c>
      <c r="BE1576" s="141">
        <v>35937.769399999983</v>
      </c>
      <c r="BF1576" s="141">
        <v>29950.931599999982</v>
      </c>
      <c r="BG1576" s="141">
        <v>23964.093799999981</v>
      </c>
      <c r="BH1576" s="141">
        <v>17977.255999999979</v>
      </c>
      <c r="BI1576" s="141">
        <v>11990.418199999978</v>
      </c>
      <c r="BJ1576" s="141">
        <v>6003.580399999978</v>
      </c>
      <c r="BK1576" s="141">
        <v>16.742599999977756</v>
      </c>
      <c r="BL1576" s="141">
        <v>0</v>
      </c>
      <c r="BM1576" s="141">
        <v>0</v>
      </c>
      <c r="BN1576" s="141">
        <v>0</v>
      </c>
      <c r="BO1576" s="141">
        <v>0</v>
      </c>
      <c r="BP1576" s="141">
        <v>0</v>
      </c>
    </row>
    <row r="1577" spans="4:68">
      <c r="D1577" s="174" t="s">
        <v>7182</v>
      </c>
      <c r="E1577" s="175">
        <v>532.26</v>
      </c>
      <c r="F1577" s="174" t="s">
        <v>3520</v>
      </c>
      <c r="G1577" s="174" t="s">
        <v>7172</v>
      </c>
      <c r="H1577" s="174" t="s">
        <v>179</v>
      </c>
      <c r="I1577" s="174" t="s">
        <v>7179</v>
      </c>
      <c r="J1577" s="174" t="s">
        <v>7180</v>
      </c>
      <c r="K1577" s="174"/>
      <c r="L1577" s="174" t="s">
        <v>7136</v>
      </c>
      <c r="M1577" s="174" t="s">
        <v>7175</v>
      </c>
      <c r="N1577" s="176">
        <v>600</v>
      </c>
      <c r="O1577" s="174" t="s">
        <v>3407</v>
      </c>
      <c r="P1577" s="177">
        <v>35247</v>
      </c>
      <c r="Q1577" s="176">
        <v>204</v>
      </c>
      <c r="R1577" s="175">
        <v>180.87</v>
      </c>
      <c r="S1577" s="175">
        <v>351.39</v>
      </c>
      <c r="T1577" s="178">
        <v>0</v>
      </c>
      <c r="U1577" s="96">
        <v>9</v>
      </c>
      <c r="V1577" s="38" t="s">
        <v>119</v>
      </c>
      <c r="W1577" s="38"/>
      <c r="X1577" s="137">
        <v>10.645199999999999</v>
      </c>
      <c r="Y1577" s="138">
        <v>53509</v>
      </c>
      <c r="Z1577" s="179">
        <v>33</v>
      </c>
      <c r="AA1577" s="139">
        <v>2046</v>
      </c>
      <c r="AB1577" s="131"/>
      <c r="AC1577" s="38"/>
      <c r="AD1577" s="140">
        <v>351.39</v>
      </c>
      <c r="AE1577" s="141">
        <v>340.7448</v>
      </c>
      <c r="AF1577" s="141">
        <v>330.09960000000001</v>
      </c>
      <c r="AG1577" s="141">
        <v>319.45440000000002</v>
      </c>
      <c r="AH1577" s="141">
        <v>308.80920000000003</v>
      </c>
      <c r="AI1577" s="141">
        <v>298.16400000000004</v>
      </c>
      <c r="AJ1577" s="141">
        <v>287.51880000000006</v>
      </c>
      <c r="AK1577" s="141">
        <v>276.87360000000007</v>
      </c>
      <c r="AL1577" s="141">
        <v>266.22840000000008</v>
      </c>
      <c r="AM1577" s="141">
        <v>255.58320000000009</v>
      </c>
      <c r="AN1577" s="141">
        <v>244.9380000000001</v>
      </c>
      <c r="AO1577" s="141">
        <v>234.29280000000011</v>
      </c>
      <c r="AP1577" s="141">
        <v>223.64760000000012</v>
      </c>
      <c r="AQ1577" s="141">
        <v>213.00240000000014</v>
      </c>
      <c r="AR1577" s="141">
        <v>202.35720000000015</v>
      </c>
      <c r="AS1577" s="141">
        <v>191.71200000000016</v>
      </c>
      <c r="AT1577" s="141">
        <v>181.06680000000017</v>
      </c>
      <c r="AU1577" s="141">
        <v>170.42160000000018</v>
      </c>
      <c r="AV1577" s="141">
        <v>159.77640000000019</v>
      </c>
      <c r="AW1577" s="141">
        <v>149.13120000000021</v>
      </c>
      <c r="AX1577" s="141">
        <v>138.48600000000022</v>
      </c>
      <c r="AY1577" s="141">
        <v>127.84080000000021</v>
      </c>
      <c r="AZ1577" s="141">
        <v>117.19560000000021</v>
      </c>
      <c r="BA1577" s="141">
        <v>106.55040000000021</v>
      </c>
      <c r="BB1577" s="141">
        <v>95.905200000000207</v>
      </c>
      <c r="BC1577" s="141">
        <v>85.260000000000204</v>
      </c>
      <c r="BD1577" s="141">
        <v>74.614800000000201</v>
      </c>
      <c r="BE1577" s="141">
        <v>63.969600000000199</v>
      </c>
      <c r="BF1577" s="141">
        <v>53.324400000000196</v>
      </c>
      <c r="BG1577" s="141">
        <v>42.679200000000193</v>
      </c>
      <c r="BH1577" s="141">
        <v>32.034000000000191</v>
      </c>
      <c r="BI1577" s="141">
        <v>21.388800000000192</v>
      </c>
      <c r="BJ1577" s="141">
        <v>10.743600000000193</v>
      </c>
      <c r="BK1577" s="141">
        <v>9.8400000000193444E-2</v>
      </c>
      <c r="BL1577" s="141">
        <v>0</v>
      </c>
      <c r="BM1577" s="141">
        <v>0</v>
      </c>
      <c r="BN1577" s="141">
        <v>0</v>
      </c>
      <c r="BO1577" s="141">
        <v>0</v>
      </c>
      <c r="BP1577" s="141">
        <v>0</v>
      </c>
    </row>
    <row r="1578" spans="4:68">
      <c r="D1578" s="174" t="s">
        <v>7183</v>
      </c>
      <c r="E1578" s="175">
        <v>32093.759999999998</v>
      </c>
      <c r="F1578" s="174" t="s">
        <v>3464</v>
      </c>
      <c r="G1578" s="174" t="s">
        <v>7172</v>
      </c>
      <c r="H1578" s="174" t="s">
        <v>179</v>
      </c>
      <c r="I1578" s="174" t="s">
        <v>7179</v>
      </c>
      <c r="J1578" s="174" t="s">
        <v>7180</v>
      </c>
      <c r="K1578" s="174"/>
      <c r="L1578" s="174" t="s">
        <v>7136</v>
      </c>
      <c r="M1578" s="174" t="s">
        <v>7175</v>
      </c>
      <c r="N1578" s="176">
        <v>600</v>
      </c>
      <c r="O1578" s="174" t="s">
        <v>3407</v>
      </c>
      <c r="P1578" s="177">
        <v>35247</v>
      </c>
      <c r="Q1578" s="176">
        <v>204</v>
      </c>
      <c r="R1578" s="175">
        <v>10910.02</v>
      </c>
      <c r="S1578" s="175">
        <v>21183.74</v>
      </c>
      <c r="T1578" s="178">
        <v>0</v>
      </c>
      <c r="U1578" s="96">
        <v>9</v>
      </c>
      <c r="V1578" s="38" t="s">
        <v>119</v>
      </c>
      <c r="W1578" s="38"/>
      <c r="X1578" s="137">
        <v>641.87519999999995</v>
      </c>
      <c r="Y1578" s="138">
        <v>53509</v>
      </c>
      <c r="Z1578" s="179">
        <v>33</v>
      </c>
      <c r="AA1578" s="139">
        <v>2046</v>
      </c>
      <c r="AB1578" s="131"/>
      <c r="AC1578" s="38"/>
      <c r="AD1578" s="140">
        <v>21183.74</v>
      </c>
      <c r="AE1578" s="141">
        <v>20541.864800000003</v>
      </c>
      <c r="AF1578" s="141">
        <v>19899.989600000004</v>
      </c>
      <c r="AG1578" s="141">
        <v>19258.114400000006</v>
      </c>
      <c r="AH1578" s="141">
        <v>18616.239200000007</v>
      </c>
      <c r="AI1578" s="141">
        <v>17974.364000000009</v>
      </c>
      <c r="AJ1578" s="141">
        <v>17332.48880000001</v>
      </c>
      <c r="AK1578" s="141">
        <v>16690.613600000012</v>
      </c>
      <c r="AL1578" s="141">
        <v>16048.738400000011</v>
      </c>
      <c r="AM1578" s="141">
        <v>15406.863200000011</v>
      </c>
      <c r="AN1578" s="141">
        <v>14764.98800000001</v>
      </c>
      <c r="AO1578" s="141">
        <v>14123.11280000001</v>
      </c>
      <c r="AP1578" s="141">
        <v>13481.237600000009</v>
      </c>
      <c r="AQ1578" s="141">
        <v>12839.362400000009</v>
      </c>
      <c r="AR1578" s="141">
        <v>12197.487200000009</v>
      </c>
      <c r="AS1578" s="141">
        <v>11555.612000000008</v>
      </c>
      <c r="AT1578" s="141">
        <v>10913.736800000008</v>
      </c>
      <c r="AU1578" s="141">
        <v>10271.861600000007</v>
      </c>
      <c r="AV1578" s="141">
        <v>9629.9864000000071</v>
      </c>
      <c r="AW1578" s="141">
        <v>8988.1112000000066</v>
      </c>
      <c r="AX1578" s="141">
        <v>8346.2360000000062</v>
      </c>
      <c r="AY1578" s="141">
        <v>7704.3608000000058</v>
      </c>
      <c r="AZ1578" s="141">
        <v>7062.4856000000054</v>
      </c>
      <c r="BA1578" s="141">
        <v>6420.610400000005</v>
      </c>
      <c r="BB1578" s="141">
        <v>5778.7352000000046</v>
      </c>
      <c r="BC1578" s="141">
        <v>5136.8600000000042</v>
      </c>
      <c r="BD1578" s="141">
        <v>4494.9848000000038</v>
      </c>
      <c r="BE1578" s="141">
        <v>3853.1096000000039</v>
      </c>
      <c r="BF1578" s="141">
        <v>3211.2344000000039</v>
      </c>
      <c r="BG1578" s="141">
        <v>2569.359200000004</v>
      </c>
      <c r="BH1578" s="141">
        <v>1927.484000000004</v>
      </c>
      <c r="BI1578" s="141">
        <v>1285.6088000000041</v>
      </c>
      <c r="BJ1578" s="141">
        <v>643.73360000000412</v>
      </c>
      <c r="BK1578" s="141">
        <v>1.8584000000041669</v>
      </c>
      <c r="BL1578" s="141">
        <v>0</v>
      </c>
      <c r="BM1578" s="141">
        <v>0</v>
      </c>
      <c r="BN1578" s="141">
        <v>0</v>
      </c>
      <c r="BO1578" s="141">
        <v>0</v>
      </c>
      <c r="BP1578" s="141">
        <v>0</v>
      </c>
    </row>
    <row r="1579" spans="4:68">
      <c r="D1579" s="174" t="s">
        <v>7184</v>
      </c>
      <c r="E1579" s="175">
        <v>721935.23</v>
      </c>
      <c r="F1579" s="174" t="s">
        <v>3486</v>
      </c>
      <c r="G1579" s="174" t="s">
        <v>7172</v>
      </c>
      <c r="H1579" s="174" t="s">
        <v>179</v>
      </c>
      <c r="I1579" s="174" t="s">
        <v>7179</v>
      </c>
      <c r="J1579" s="174" t="s">
        <v>7180</v>
      </c>
      <c r="K1579" s="174"/>
      <c r="L1579" s="174" t="s">
        <v>7136</v>
      </c>
      <c r="M1579" s="174" t="s">
        <v>7175</v>
      </c>
      <c r="N1579" s="176">
        <v>600</v>
      </c>
      <c r="O1579" s="174" t="s">
        <v>3407</v>
      </c>
      <c r="P1579" s="177">
        <v>35247</v>
      </c>
      <c r="Q1579" s="176">
        <v>204</v>
      </c>
      <c r="R1579" s="175">
        <v>245417.81</v>
      </c>
      <c r="S1579" s="175">
        <v>476517.42</v>
      </c>
      <c r="T1579" s="178">
        <v>0</v>
      </c>
      <c r="U1579" s="96">
        <v>9</v>
      </c>
      <c r="V1579" s="38" t="s">
        <v>119</v>
      </c>
      <c r="W1579" s="38"/>
      <c r="X1579" s="137">
        <v>14438.704600000001</v>
      </c>
      <c r="Y1579" s="138">
        <v>53509</v>
      </c>
      <c r="Z1579" s="179">
        <v>33</v>
      </c>
      <c r="AA1579" s="139">
        <v>2046</v>
      </c>
      <c r="AB1579" s="131"/>
      <c r="AC1579" s="38"/>
      <c r="AD1579" s="140">
        <v>476517.42</v>
      </c>
      <c r="AE1579" s="141">
        <v>462078.71539999999</v>
      </c>
      <c r="AF1579" s="141">
        <v>447640.01079999999</v>
      </c>
      <c r="AG1579" s="141">
        <v>433201.30619999999</v>
      </c>
      <c r="AH1579" s="141">
        <v>418762.60159999999</v>
      </c>
      <c r="AI1579" s="141">
        <v>404323.897</v>
      </c>
      <c r="AJ1579" s="141">
        <v>389885.1924</v>
      </c>
      <c r="AK1579" s="141">
        <v>375446.4878</v>
      </c>
      <c r="AL1579" s="141">
        <v>361007.78320000001</v>
      </c>
      <c r="AM1579" s="141">
        <v>346569.07860000001</v>
      </c>
      <c r="AN1579" s="141">
        <v>332130.37400000001</v>
      </c>
      <c r="AO1579" s="141">
        <v>317691.66940000001</v>
      </c>
      <c r="AP1579" s="141">
        <v>303252.96480000002</v>
      </c>
      <c r="AQ1579" s="141">
        <v>288814.26020000002</v>
      </c>
      <c r="AR1579" s="141">
        <v>274375.55560000002</v>
      </c>
      <c r="AS1579" s="141">
        <v>259936.85100000002</v>
      </c>
      <c r="AT1579" s="141">
        <v>245498.14640000003</v>
      </c>
      <c r="AU1579" s="141">
        <v>231059.44180000003</v>
      </c>
      <c r="AV1579" s="141">
        <v>216620.73720000003</v>
      </c>
      <c r="AW1579" s="141">
        <v>202182.03260000004</v>
      </c>
      <c r="AX1579" s="141">
        <v>187743.32800000004</v>
      </c>
      <c r="AY1579" s="141">
        <v>173304.62340000004</v>
      </c>
      <c r="AZ1579" s="141">
        <v>158865.91880000004</v>
      </c>
      <c r="BA1579" s="141">
        <v>144427.21420000005</v>
      </c>
      <c r="BB1579" s="141">
        <v>129988.50960000005</v>
      </c>
      <c r="BC1579" s="141">
        <v>115549.80500000005</v>
      </c>
      <c r="BD1579" s="141">
        <v>101111.10040000005</v>
      </c>
      <c r="BE1579" s="141">
        <v>86672.395800000057</v>
      </c>
      <c r="BF1579" s="141">
        <v>72233.691200000059</v>
      </c>
      <c r="BG1579" s="141">
        <v>57794.986600000062</v>
      </c>
      <c r="BH1579" s="141">
        <v>43356.282000000065</v>
      </c>
      <c r="BI1579" s="141">
        <v>28917.577400000064</v>
      </c>
      <c r="BJ1579" s="141">
        <v>14478.872800000063</v>
      </c>
      <c r="BK1579" s="141">
        <v>40.168200000061915</v>
      </c>
      <c r="BL1579" s="141">
        <v>0</v>
      </c>
      <c r="BM1579" s="141">
        <v>0</v>
      </c>
      <c r="BN1579" s="141">
        <v>0</v>
      </c>
      <c r="BO1579" s="141">
        <v>0</v>
      </c>
      <c r="BP1579" s="141">
        <v>0</v>
      </c>
    </row>
    <row r="1580" spans="4:68">
      <c r="D1580" s="174" t="s">
        <v>7185</v>
      </c>
      <c r="E1580" s="175">
        <v>463330.77</v>
      </c>
      <c r="F1580" s="174" t="s">
        <v>3501</v>
      </c>
      <c r="G1580" s="174" t="s">
        <v>7172</v>
      </c>
      <c r="H1580" s="174" t="s">
        <v>179</v>
      </c>
      <c r="I1580" s="174" t="s">
        <v>7186</v>
      </c>
      <c r="J1580" s="174" t="s">
        <v>7187</v>
      </c>
      <c r="K1580" s="174"/>
      <c r="L1580" s="174" t="s">
        <v>7136</v>
      </c>
      <c r="M1580" s="174" t="s">
        <v>7175</v>
      </c>
      <c r="N1580" s="176">
        <v>600</v>
      </c>
      <c r="O1580" s="174" t="s">
        <v>3407</v>
      </c>
      <c r="P1580" s="177">
        <v>35247</v>
      </c>
      <c r="Q1580" s="176">
        <v>204</v>
      </c>
      <c r="R1580" s="175">
        <v>157506.65</v>
      </c>
      <c r="S1580" s="175">
        <v>305824.12</v>
      </c>
      <c r="T1580" s="178">
        <v>0</v>
      </c>
      <c r="U1580" s="96">
        <v>9</v>
      </c>
      <c r="V1580" s="38" t="s">
        <v>119</v>
      </c>
      <c r="W1580" s="38"/>
      <c r="X1580" s="137">
        <v>9266.6154000000006</v>
      </c>
      <c r="Y1580" s="138">
        <v>53509</v>
      </c>
      <c r="Z1580" s="179">
        <v>33</v>
      </c>
      <c r="AA1580" s="139">
        <v>2046</v>
      </c>
      <c r="AB1580" s="131"/>
      <c r="AC1580" s="38"/>
      <c r="AD1580" s="140">
        <v>305824.12</v>
      </c>
      <c r="AE1580" s="141">
        <v>296557.50459999999</v>
      </c>
      <c r="AF1580" s="141">
        <v>287290.88919999998</v>
      </c>
      <c r="AG1580" s="141">
        <v>278024.27379999997</v>
      </c>
      <c r="AH1580" s="141">
        <v>268757.65839999996</v>
      </c>
      <c r="AI1580" s="141">
        <v>259491.04299999995</v>
      </c>
      <c r="AJ1580" s="141">
        <v>250224.42759999994</v>
      </c>
      <c r="AK1580" s="141">
        <v>240957.81219999993</v>
      </c>
      <c r="AL1580" s="141">
        <v>231691.19679999992</v>
      </c>
      <c r="AM1580" s="141">
        <v>222424.58139999991</v>
      </c>
      <c r="AN1580" s="141">
        <v>213157.9659999999</v>
      </c>
      <c r="AO1580" s="141">
        <v>203891.35059999989</v>
      </c>
      <c r="AP1580" s="141">
        <v>194624.73519999988</v>
      </c>
      <c r="AQ1580" s="141">
        <v>185358.11979999987</v>
      </c>
      <c r="AR1580" s="141">
        <v>176091.50439999986</v>
      </c>
      <c r="AS1580" s="141">
        <v>166824.88899999985</v>
      </c>
      <c r="AT1580" s="141">
        <v>157558.27359999984</v>
      </c>
      <c r="AU1580" s="141">
        <v>148291.65819999983</v>
      </c>
      <c r="AV1580" s="141">
        <v>139025.04279999982</v>
      </c>
      <c r="AW1580" s="141">
        <v>129758.42739999983</v>
      </c>
      <c r="AX1580" s="141">
        <v>120491.81199999983</v>
      </c>
      <c r="AY1580" s="141">
        <v>111225.19659999984</v>
      </c>
      <c r="AZ1580" s="141">
        <v>101958.58119999984</v>
      </c>
      <c r="BA1580" s="141">
        <v>92691.965799999845</v>
      </c>
      <c r="BB1580" s="141">
        <v>83425.35039999985</v>
      </c>
      <c r="BC1580" s="141">
        <v>74158.734999999855</v>
      </c>
      <c r="BD1580" s="141">
        <v>64892.119599999853</v>
      </c>
      <c r="BE1580" s="141">
        <v>55625.50419999985</v>
      </c>
      <c r="BF1580" s="141">
        <v>46358.888799999848</v>
      </c>
      <c r="BG1580" s="141">
        <v>37092.273399999845</v>
      </c>
      <c r="BH1580" s="141">
        <v>27825.657999999843</v>
      </c>
      <c r="BI1580" s="141">
        <v>18559.042599999841</v>
      </c>
      <c r="BJ1580" s="141">
        <v>9292.42719999984</v>
      </c>
      <c r="BK1580" s="141">
        <v>25.811799999839423</v>
      </c>
      <c r="BL1580" s="141">
        <v>0</v>
      </c>
      <c r="BM1580" s="141">
        <v>0</v>
      </c>
      <c r="BN1580" s="141">
        <v>0</v>
      </c>
      <c r="BO1580" s="141">
        <v>0</v>
      </c>
      <c r="BP1580" s="141">
        <v>0</v>
      </c>
    </row>
    <row r="1581" spans="4:68">
      <c r="D1581" s="174" t="s">
        <v>7188</v>
      </c>
      <c r="E1581" s="176">
        <v>321923</v>
      </c>
      <c r="F1581" s="174" t="s">
        <v>3466</v>
      </c>
      <c r="G1581" s="174" t="s">
        <v>7172</v>
      </c>
      <c r="H1581" s="174" t="s">
        <v>179</v>
      </c>
      <c r="I1581" s="174" t="s">
        <v>3098</v>
      </c>
      <c r="J1581" s="174" t="s">
        <v>7189</v>
      </c>
      <c r="K1581" s="174"/>
      <c r="L1581" s="174" t="s">
        <v>7136</v>
      </c>
      <c r="M1581" s="174" t="s">
        <v>7175</v>
      </c>
      <c r="N1581" s="176">
        <v>600</v>
      </c>
      <c r="O1581" s="174" t="s">
        <v>3407</v>
      </c>
      <c r="P1581" s="177">
        <v>35247</v>
      </c>
      <c r="Q1581" s="176">
        <v>204</v>
      </c>
      <c r="R1581" s="175">
        <v>109435.94</v>
      </c>
      <c r="S1581" s="175">
        <v>212487.06</v>
      </c>
      <c r="T1581" s="178">
        <v>0</v>
      </c>
      <c r="U1581" s="96">
        <v>9</v>
      </c>
      <c r="V1581" s="38" t="s">
        <v>119</v>
      </c>
      <c r="W1581" s="38"/>
      <c r="X1581" s="137">
        <v>6438.4599999999991</v>
      </c>
      <c r="Y1581" s="138">
        <v>53509</v>
      </c>
      <c r="Z1581" s="179">
        <v>33</v>
      </c>
      <c r="AA1581" s="139">
        <v>2046</v>
      </c>
      <c r="AB1581" s="131"/>
      <c r="AC1581" s="38"/>
      <c r="AD1581" s="140">
        <v>212487.06</v>
      </c>
      <c r="AE1581" s="141">
        <v>206048.6</v>
      </c>
      <c r="AF1581" s="141">
        <v>199610.14</v>
      </c>
      <c r="AG1581" s="141">
        <v>193171.68000000002</v>
      </c>
      <c r="AH1581" s="141">
        <v>186733.22000000003</v>
      </c>
      <c r="AI1581" s="141">
        <v>180294.76000000004</v>
      </c>
      <c r="AJ1581" s="141">
        <v>173856.30000000005</v>
      </c>
      <c r="AK1581" s="141">
        <v>167417.84000000005</v>
      </c>
      <c r="AL1581" s="141">
        <v>160979.38000000006</v>
      </c>
      <c r="AM1581" s="141">
        <v>154540.92000000007</v>
      </c>
      <c r="AN1581" s="141">
        <v>148102.46000000008</v>
      </c>
      <c r="AO1581" s="141">
        <v>141664.00000000009</v>
      </c>
      <c r="AP1581" s="141">
        <v>135225.5400000001</v>
      </c>
      <c r="AQ1581" s="141">
        <v>128787.0800000001</v>
      </c>
      <c r="AR1581" s="141">
        <v>122348.62000000011</v>
      </c>
      <c r="AS1581" s="141">
        <v>115910.16000000012</v>
      </c>
      <c r="AT1581" s="141">
        <v>109471.70000000013</v>
      </c>
      <c r="AU1581" s="141">
        <v>103033.24000000014</v>
      </c>
      <c r="AV1581" s="141">
        <v>96594.780000000144</v>
      </c>
      <c r="AW1581" s="141">
        <v>90156.320000000153</v>
      </c>
      <c r="AX1581" s="141">
        <v>83717.860000000161</v>
      </c>
      <c r="AY1581" s="141">
        <v>77279.400000000169</v>
      </c>
      <c r="AZ1581" s="141">
        <v>70840.940000000177</v>
      </c>
      <c r="BA1581" s="141">
        <v>64402.480000000178</v>
      </c>
      <c r="BB1581" s="141">
        <v>57964.020000000179</v>
      </c>
      <c r="BC1581" s="141">
        <v>51525.56000000018</v>
      </c>
      <c r="BD1581" s="141">
        <v>45087.10000000018</v>
      </c>
      <c r="BE1581" s="141">
        <v>38648.640000000181</v>
      </c>
      <c r="BF1581" s="141">
        <v>32210.180000000182</v>
      </c>
      <c r="BG1581" s="141">
        <v>25771.720000000183</v>
      </c>
      <c r="BH1581" s="141">
        <v>19333.260000000184</v>
      </c>
      <c r="BI1581" s="141">
        <v>12894.800000000185</v>
      </c>
      <c r="BJ1581" s="141">
        <v>6456.3400000001857</v>
      </c>
      <c r="BK1581" s="141">
        <v>17.880000000186556</v>
      </c>
      <c r="BL1581" s="141">
        <v>0</v>
      </c>
      <c r="BM1581" s="141">
        <v>0</v>
      </c>
      <c r="BN1581" s="141">
        <v>0</v>
      </c>
      <c r="BO1581" s="141">
        <v>0</v>
      </c>
      <c r="BP1581" s="141">
        <v>0</v>
      </c>
    </row>
    <row r="1582" spans="4:68">
      <c r="D1582" s="174" t="s">
        <v>7190</v>
      </c>
      <c r="E1582" s="176">
        <v>462274</v>
      </c>
      <c r="F1582" s="174" t="s">
        <v>3472</v>
      </c>
      <c r="G1582" s="174" t="s">
        <v>7172</v>
      </c>
      <c r="H1582" s="174" t="s">
        <v>179</v>
      </c>
      <c r="I1582" s="174" t="s">
        <v>3098</v>
      </c>
      <c r="J1582" s="174" t="s">
        <v>7189</v>
      </c>
      <c r="K1582" s="174"/>
      <c r="L1582" s="174" t="s">
        <v>7136</v>
      </c>
      <c r="M1582" s="174" t="s">
        <v>7175</v>
      </c>
      <c r="N1582" s="176">
        <v>600</v>
      </c>
      <c r="O1582" s="174" t="s">
        <v>3407</v>
      </c>
      <c r="P1582" s="177">
        <v>35247</v>
      </c>
      <c r="Q1582" s="176">
        <v>204</v>
      </c>
      <c r="R1582" s="175">
        <v>157147.48000000001</v>
      </c>
      <c r="S1582" s="175">
        <v>305126.52</v>
      </c>
      <c r="T1582" s="178">
        <v>0</v>
      </c>
      <c r="U1582" s="96">
        <v>9</v>
      </c>
      <c r="V1582" s="38" t="s">
        <v>119</v>
      </c>
      <c r="W1582" s="38"/>
      <c r="X1582" s="137">
        <v>9245.48</v>
      </c>
      <c r="Y1582" s="138">
        <v>53509</v>
      </c>
      <c r="Z1582" s="179">
        <v>33</v>
      </c>
      <c r="AA1582" s="139">
        <v>2046</v>
      </c>
      <c r="AB1582" s="131"/>
      <c r="AC1582" s="38"/>
      <c r="AD1582" s="140">
        <v>305126.52</v>
      </c>
      <c r="AE1582" s="141">
        <v>295881.04000000004</v>
      </c>
      <c r="AF1582" s="141">
        <v>286635.56000000006</v>
      </c>
      <c r="AG1582" s="141">
        <v>277390.08000000007</v>
      </c>
      <c r="AH1582" s="141">
        <v>268144.60000000009</v>
      </c>
      <c r="AI1582" s="141">
        <v>258899.12000000008</v>
      </c>
      <c r="AJ1582" s="141">
        <v>249653.64000000007</v>
      </c>
      <c r="AK1582" s="141">
        <v>240408.16000000006</v>
      </c>
      <c r="AL1582" s="141">
        <v>231162.68000000005</v>
      </c>
      <c r="AM1582" s="141">
        <v>221917.20000000004</v>
      </c>
      <c r="AN1582" s="141">
        <v>212671.72000000003</v>
      </c>
      <c r="AO1582" s="141">
        <v>203426.24000000002</v>
      </c>
      <c r="AP1582" s="141">
        <v>194180.76</v>
      </c>
      <c r="AQ1582" s="141">
        <v>184935.28</v>
      </c>
      <c r="AR1582" s="141">
        <v>175689.8</v>
      </c>
      <c r="AS1582" s="141">
        <v>166444.31999999998</v>
      </c>
      <c r="AT1582" s="141">
        <v>157198.83999999997</v>
      </c>
      <c r="AU1582" s="141">
        <v>147953.35999999996</v>
      </c>
      <c r="AV1582" s="141">
        <v>138707.87999999995</v>
      </c>
      <c r="AW1582" s="141">
        <v>129462.39999999995</v>
      </c>
      <c r="AX1582" s="141">
        <v>120216.91999999995</v>
      </c>
      <c r="AY1582" s="141">
        <v>110971.43999999996</v>
      </c>
      <c r="AZ1582" s="141">
        <v>101725.95999999996</v>
      </c>
      <c r="BA1582" s="141">
        <v>92480.479999999967</v>
      </c>
      <c r="BB1582" s="141">
        <v>83234.999999999971</v>
      </c>
      <c r="BC1582" s="141">
        <v>73989.519999999975</v>
      </c>
      <c r="BD1582" s="141">
        <v>64744.039999999979</v>
      </c>
      <c r="BE1582" s="141">
        <v>55498.559999999983</v>
      </c>
      <c r="BF1582" s="141">
        <v>46253.079999999987</v>
      </c>
      <c r="BG1582" s="141">
        <v>37007.599999999991</v>
      </c>
      <c r="BH1582" s="141">
        <v>27762.119999999992</v>
      </c>
      <c r="BI1582" s="141">
        <v>18516.639999999992</v>
      </c>
      <c r="BJ1582" s="141">
        <v>9271.1599999999926</v>
      </c>
      <c r="BK1582" s="141">
        <v>25.679999999993015</v>
      </c>
      <c r="BL1582" s="141">
        <v>0</v>
      </c>
      <c r="BM1582" s="141">
        <v>0</v>
      </c>
      <c r="BN1582" s="141">
        <v>0</v>
      </c>
      <c r="BO1582" s="141">
        <v>0</v>
      </c>
      <c r="BP1582" s="141">
        <v>0</v>
      </c>
    </row>
    <row r="1583" spans="4:68">
      <c r="D1583" s="174" t="s">
        <v>7191</v>
      </c>
      <c r="E1583" s="176">
        <v>3429809</v>
      </c>
      <c r="F1583" s="174" t="s">
        <v>3475</v>
      </c>
      <c r="G1583" s="174" t="s">
        <v>7172</v>
      </c>
      <c r="H1583" s="174" t="s">
        <v>179</v>
      </c>
      <c r="I1583" s="174" t="s">
        <v>3098</v>
      </c>
      <c r="J1583" s="174" t="s">
        <v>7192</v>
      </c>
      <c r="K1583" s="174"/>
      <c r="L1583" s="174" t="s">
        <v>7136</v>
      </c>
      <c r="M1583" s="174" t="s">
        <v>7175</v>
      </c>
      <c r="N1583" s="176">
        <v>600</v>
      </c>
      <c r="O1583" s="174" t="s">
        <v>3407</v>
      </c>
      <c r="P1583" s="177">
        <v>35247</v>
      </c>
      <c r="Q1583" s="176">
        <v>204</v>
      </c>
      <c r="R1583" s="175">
        <v>1165944.52</v>
      </c>
      <c r="S1583" s="175">
        <v>2263864.48</v>
      </c>
      <c r="T1583" s="178">
        <v>0</v>
      </c>
      <c r="U1583" s="96">
        <v>9</v>
      </c>
      <c r="V1583" s="38" t="s">
        <v>119</v>
      </c>
      <c r="W1583" s="38"/>
      <c r="X1583" s="137">
        <v>68596.179999999993</v>
      </c>
      <c r="Y1583" s="138">
        <v>53509</v>
      </c>
      <c r="Z1583" s="179">
        <v>33</v>
      </c>
      <c r="AA1583" s="139">
        <v>2046</v>
      </c>
      <c r="AB1583" s="131"/>
      <c r="AC1583" s="38"/>
      <c r="AD1583" s="140">
        <v>2263864.48</v>
      </c>
      <c r="AE1583" s="141">
        <v>2195268.2999999998</v>
      </c>
      <c r="AF1583" s="141">
        <v>2126672.1199999996</v>
      </c>
      <c r="AG1583" s="141">
        <v>2058075.9399999997</v>
      </c>
      <c r="AH1583" s="141">
        <v>1989479.7599999998</v>
      </c>
      <c r="AI1583" s="141">
        <v>1920883.5799999998</v>
      </c>
      <c r="AJ1583" s="141">
        <v>1852287.4</v>
      </c>
      <c r="AK1583" s="141">
        <v>1783691.22</v>
      </c>
      <c r="AL1583" s="141">
        <v>1715095.04</v>
      </c>
      <c r="AM1583" s="141">
        <v>1646498.86</v>
      </c>
      <c r="AN1583" s="141">
        <v>1577902.6800000002</v>
      </c>
      <c r="AO1583" s="141">
        <v>1509306.5000000002</v>
      </c>
      <c r="AP1583" s="141">
        <v>1440710.3200000003</v>
      </c>
      <c r="AQ1583" s="141">
        <v>1372114.1400000004</v>
      </c>
      <c r="AR1583" s="141">
        <v>1303517.9600000004</v>
      </c>
      <c r="AS1583" s="141">
        <v>1234921.7800000005</v>
      </c>
      <c r="AT1583" s="141">
        <v>1166325.6000000006</v>
      </c>
      <c r="AU1583" s="141">
        <v>1097729.4200000006</v>
      </c>
      <c r="AV1583" s="141">
        <v>1029133.2400000007</v>
      </c>
      <c r="AW1583" s="141">
        <v>960537.06000000075</v>
      </c>
      <c r="AX1583" s="141">
        <v>891940.88000000082</v>
      </c>
      <c r="AY1583" s="141">
        <v>823344.70000000088</v>
      </c>
      <c r="AZ1583" s="141">
        <v>754748.52000000095</v>
      </c>
      <c r="BA1583" s="141">
        <v>686152.34000000102</v>
      </c>
      <c r="BB1583" s="141">
        <v>617556.16000000108</v>
      </c>
      <c r="BC1583" s="141">
        <v>548959.98000000115</v>
      </c>
      <c r="BD1583" s="141">
        <v>480363.80000000115</v>
      </c>
      <c r="BE1583" s="141">
        <v>411767.62000000116</v>
      </c>
      <c r="BF1583" s="141">
        <v>343171.44000000117</v>
      </c>
      <c r="BG1583" s="141">
        <v>274575.26000000117</v>
      </c>
      <c r="BH1583" s="141">
        <v>205979.08000000118</v>
      </c>
      <c r="BI1583" s="141">
        <v>137382.90000000119</v>
      </c>
      <c r="BJ1583" s="141">
        <v>68786.720000001194</v>
      </c>
      <c r="BK1583" s="141">
        <v>190.54000000120141</v>
      </c>
      <c r="BL1583" s="141">
        <v>0</v>
      </c>
      <c r="BM1583" s="141">
        <v>0</v>
      </c>
      <c r="BN1583" s="141">
        <v>0</v>
      </c>
      <c r="BO1583" s="141">
        <v>0</v>
      </c>
      <c r="BP1583" s="141">
        <v>0</v>
      </c>
    </row>
    <row r="1584" spans="4:68">
      <c r="D1584" s="174" t="s">
        <v>7193</v>
      </c>
      <c r="E1584" s="175">
        <v>182883.65</v>
      </c>
      <c r="F1584" s="174" t="s">
        <v>3540</v>
      </c>
      <c r="G1584" s="174" t="s">
        <v>7194</v>
      </c>
      <c r="H1584" s="174" t="s">
        <v>179</v>
      </c>
      <c r="I1584" s="174" t="s">
        <v>7195</v>
      </c>
      <c r="J1584" s="174" t="s">
        <v>7196</v>
      </c>
      <c r="K1584" s="174"/>
      <c r="L1584" s="174" t="s">
        <v>7136</v>
      </c>
      <c r="M1584" s="174" t="s">
        <v>7197</v>
      </c>
      <c r="N1584" s="176">
        <v>600</v>
      </c>
      <c r="O1584" s="174" t="s">
        <v>3407</v>
      </c>
      <c r="P1584" s="177">
        <v>34881</v>
      </c>
      <c r="Q1584" s="176">
        <v>216</v>
      </c>
      <c r="R1584" s="175">
        <v>65827.92</v>
      </c>
      <c r="S1584" s="175">
        <v>117055.73</v>
      </c>
      <c r="T1584" s="178">
        <v>0</v>
      </c>
      <c r="U1584" s="96">
        <v>8</v>
      </c>
      <c r="V1584" s="38" t="s">
        <v>118</v>
      </c>
      <c r="W1584" s="38"/>
      <c r="X1584" s="137">
        <v>3657.6729999999998</v>
      </c>
      <c r="Y1584" s="138">
        <v>53144</v>
      </c>
      <c r="Z1584" s="179">
        <v>32</v>
      </c>
      <c r="AA1584" s="139">
        <v>2045</v>
      </c>
      <c r="AB1584" s="131"/>
      <c r="AC1584" s="38"/>
      <c r="AD1584" s="140">
        <v>117055.73</v>
      </c>
      <c r="AE1584" s="141">
        <v>113398.057</v>
      </c>
      <c r="AF1584" s="141">
        <v>109740.38400000001</v>
      </c>
      <c r="AG1584" s="141">
        <v>106082.71100000001</v>
      </c>
      <c r="AH1584" s="141">
        <v>102425.03800000002</v>
      </c>
      <c r="AI1584" s="141">
        <v>98767.36500000002</v>
      </c>
      <c r="AJ1584" s="141">
        <v>95109.692000000025</v>
      </c>
      <c r="AK1584" s="141">
        <v>91452.019000000029</v>
      </c>
      <c r="AL1584" s="141">
        <v>87794.346000000034</v>
      </c>
      <c r="AM1584" s="141">
        <v>84136.673000000039</v>
      </c>
      <c r="AN1584" s="141">
        <v>80479.000000000044</v>
      </c>
      <c r="AO1584" s="141">
        <v>76821.327000000048</v>
      </c>
      <c r="AP1584" s="141">
        <v>73163.654000000053</v>
      </c>
      <c r="AQ1584" s="141">
        <v>69505.981000000058</v>
      </c>
      <c r="AR1584" s="141">
        <v>65848.308000000063</v>
      </c>
      <c r="AS1584" s="141">
        <v>62190.63500000006</v>
      </c>
      <c r="AT1584" s="141">
        <v>58532.962000000058</v>
      </c>
      <c r="AU1584" s="141">
        <v>54875.289000000055</v>
      </c>
      <c r="AV1584" s="141">
        <v>51217.616000000053</v>
      </c>
      <c r="AW1584" s="141">
        <v>47559.94300000005</v>
      </c>
      <c r="AX1584" s="141">
        <v>43902.270000000048</v>
      </c>
      <c r="AY1584" s="141">
        <v>40244.597000000045</v>
      </c>
      <c r="AZ1584" s="141">
        <v>36586.924000000043</v>
      </c>
      <c r="BA1584" s="141">
        <v>32929.25100000004</v>
      </c>
      <c r="BB1584" s="141">
        <v>29271.578000000041</v>
      </c>
      <c r="BC1584" s="141">
        <v>25613.905000000042</v>
      </c>
      <c r="BD1584" s="141">
        <v>21956.232000000044</v>
      </c>
      <c r="BE1584" s="141">
        <v>18298.559000000045</v>
      </c>
      <c r="BF1584" s="141">
        <v>14640.886000000046</v>
      </c>
      <c r="BG1584" s="141">
        <v>10983.213000000047</v>
      </c>
      <c r="BH1584" s="141">
        <v>7325.5400000000473</v>
      </c>
      <c r="BI1584" s="141">
        <v>3667.8670000000475</v>
      </c>
      <c r="BJ1584" s="141">
        <v>10.194000000047708</v>
      </c>
      <c r="BK1584" s="141">
        <v>0</v>
      </c>
      <c r="BL1584" s="141">
        <v>0</v>
      </c>
      <c r="BM1584" s="141">
        <v>0</v>
      </c>
      <c r="BN1584" s="141">
        <v>0</v>
      </c>
      <c r="BO1584" s="141">
        <v>0</v>
      </c>
      <c r="BP1584" s="141">
        <v>0</v>
      </c>
    </row>
    <row r="1585" spans="4:68">
      <c r="D1585" s="174" t="s">
        <v>7198</v>
      </c>
      <c r="E1585" s="176">
        <v>790229</v>
      </c>
      <c r="F1585" s="174" t="s">
        <v>3466</v>
      </c>
      <c r="G1585" s="174" t="s">
        <v>7199</v>
      </c>
      <c r="H1585" s="174" t="s">
        <v>179</v>
      </c>
      <c r="I1585" s="174" t="s">
        <v>7200</v>
      </c>
      <c r="J1585" s="174" t="s">
        <v>7201</v>
      </c>
      <c r="K1585" s="174"/>
      <c r="L1585" s="174" t="s">
        <v>7136</v>
      </c>
      <c r="M1585" s="174" t="s">
        <v>7202</v>
      </c>
      <c r="N1585" s="176">
        <v>600</v>
      </c>
      <c r="O1585" s="174" t="s">
        <v>3407</v>
      </c>
      <c r="P1585" s="177">
        <v>35247</v>
      </c>
      <c r="Q1585" s="176">
        <v>204</v>
      </c>
      <c r="R1585" s="175">
        <v>268633.96000000002</v>
      </c>
      <c r="S1585" s="175">
        <v>521595.04</v>
      </c>
      <c r="T1585" s="178">
        <v>1</v>
      </c>
      <c r="U1585" s="96">
        <v>6</v>
      </c>
      <c r="V1585" s="38" t="s">
        <v>116</v>
      </c>
      <c r="W1585" s="38"/>
      <c r="X1585" s="137">
        <v>15804.580000000002</v>
      </c>
      <c r="Y1585" s="138">
        <v>53509</v>
      </c>
      <c r="Z1585" s="179">
        <v>33</v>
      </c>
      <c r="AA1585" s="139">
        <v>2046</v>
      </c>
      <c r="AB1585" s="131"/>
      <c r="AC1585" s="38"/>
      <c r="AD1585" s="140">
        <v>521595.04</v>
      </c>
      <c r="AE1585" s="141">
        <v>505790.45999999996</v>
      </c>
      <c r="AF1585" s="141">
        <v>489985.87999999995</v>
      </c>
      <c r="AG1585" s="141">
        <v>474181.29999999993</v>
      </c>
      <c r="AH1585" s="141">
        <v>458376.71999999991</v>
      </c>
      <c r="AI1585" s="141">
        <v>442572.1399999999</v>
      </c>
      <c r="AJ1585" s="141">
        <v>426767.55999999988</v>
      </c>
      <c r="AK1585" s="141">
        <v>410962.97999999986</v>
      </c>
      <c r="AL1585" s="141">
        <v>395158.39999999985</v>
      </c>
      <c r="AM1585" s="141">
        <v>379353.81999999983</v>
      </c>
      <c r="AN1585" s="141">
        <v>363549.23999999982</v>
      </c>
      <c r="AO1585" s="141">
        <v>347744.6599999998</v>
      </c>
      <c r="AP1585" s="141">
        <v>331940.07999999978</v>
      </c>
      <c r="AQ1585" s="141">
        <v>316135.49999999977</v>
      </c>
      <c r="AR1585" s="141">
        <v>300330.91999999975</v>
      </c>
      <c r="AS1585" s="141">
        <v>284526.33999999973</v>
      </c>
      <c r="AT1585" s="141">
        <v>268721.75999999972</v>
      </c>
      <c r="AU1585" s="141">
        <v>252917.1799999997</v>
      </c>
      <c r="AV1585" s="141">
        <v>237112.59999999969</v>
      </c>
      <c r="AW1585" s="141">
        <v>221308.01999999967</v>
      </c>
      <c r="AX1585" s="141">
        <v>205503.43999999965</v>
      </c>
      <c r="AY1585" s="141">
        <v>189698.85999999964</v>
      </c>
      <c r="AZ1585" s="141">
        <v>173894.27999999962</v>
      </c>
      <c r="BA1585" s="141">
        <v>158089.6999999996</v>
      </c>
      <c r="BB1585" s="141">
        <v>142285.11999999959</v>
      </c>
      <c r="BC1585" s="141">
        <v>126480.53999999959</v>
      </c>
      <c r="BD1585" s="141">
        <v>110675.95999999958</v>
      </c>
      <c r="BE1585" s="141">
        <v>94871.379999999583</v>
      </c>
      <c r="BF1585" s="141">
        <v>79066.799999999581</v>
      </c>
      <c r="BG1585" s="141">
        <v>63262.219999999579</v>
      </c>
      <c r="BH1585" s="141">
        <v>47457.639999999577</v>
      </c>
      <c r="BI1585" s="141">
        <v>31653.059999999576</v>
      </c>
      <c r="BJ1585" s="141">
        <v>15848.479999999574</v>
      </c>
      <c r="BK1585" s="141">
        <v>43.899999999572174</v>
      </c>
      <c r="BL1585" s="141">
        <v>0</v>
      </c>
      <c r="BM1585" s="141">
        <v>0</v>
      </c>
      <c r="BN1585" s="141">
        <v>0</v>
      </c>
      <c r="BO1585" s="141">
        <v>0</v>
      </c>
      <c r="BP1585" s="141">
        <v>0</v>
      </c>
    </row>
    <row r="1586" spans="4:68">
      <c r="D1586" s="174" t="s">
        <v>7203</v>
      </c>
      <c r="E1586" s="176">
        <v>7</v>
      </c>
      <c r="F1586" s="174" t="s">
        <v>3516</v>
      </c>
      <c r="G1586" s="174" t="s">
        <v>7199</v>
      </c>
      <c r="H1586" s="174" t="s">
        <v>179</v>
      </c>
      <c r="I1586" s="174" t="s">
        <v>7200</v>
      </c>
      <c r="J1586" s="174" t="s">
        <v>7201</v>
      </c>
      <c r="K1586" s="174"/>
      <c r="L1586" s="174" t="s">
        <v>7136</v>
      </c>
      <c r="M1586" s="174" t="s">
        <v>7202</v>
      </c>
      <c r="N1586" s="176">
        <v>600</v>
      </c>
      <c r="O1586" s="174" t="s">
        <v>3407</v>
      </c>
      <c r="P1586" s="177">
        <v>35247</v>
      </c>
      <c r="Q1586" s="176">
        <v>204</v>
      </c>
      <c r="R1586" s="175">
        <v>2.38</v>
      </c>
      <c r="S1586" s="175">
        <v>4.62</v>
      </c>
      <c r="T1586" s="178">
        <v>1</v>
      </c>
      <c r="U1586" s="96">
        <v>6</v>
      </c>
      <c r="V1586" s="38" t="s">
        <v>116</v>
      </c>
      <c r="W1586" s="38"/>
      <c r="X1586" s="137">
        <v>0.14000000000000001</v>
      </c>
      <c r="Y1586" s="138">
        <v>53509</v>
      </c>
      <c r="Z1586" s="179">
        <v>33</v>
      </c>
      <c r="AA1586" s="139">
        <v>2046</v>
      </c>
      <c r="AB1586" s="131"/>
      <c r="AC1586" s="38"/>
      <c r="AD1586" s="140">
        <v>4.62</v>
      </c>
      <c r="AE1586" s="141">
        <v>4.4800000000000004</v>
      </c>
      <c r="AF1586" s="141">
        <v>4.3400000000000007</v>
      </c>
      <c r="AG1586" s="141">
        <v>4.2000000000000011</v>
      </c>
      <c r="AH1586" s="141">
        <v>4.0600000000000014</v>
      </c>
      <c r="AI1586" s="141">
        <v>3.9200000000000013</v>
      </c>
      <c r="AJ1586" s="141">
        <v>3.7800000000000011</v>
      </c>
      <c r="AK1586" s="141">
        <v>3.640000000000001</v>
      </c>
      <c r="AL1586" s="141">
        <v>3.5000000000000009</v>
      </c>
      <c r="AM1586" s="141">
        <v>3.3600000000000008</v>
      </c>
      <c r="AN1586" s="141">
        <v>3.2200000000000006</v>
      </c>
      <c r="AO1586" s="141">
        <v>3.0800000000000005</v>
      </c>
      <c r="AP1586" s="141">
        <v>2.9400000000000004</v>
      </c>
      <c r="AQ1586" s="141">
        <v>2.8000000000000003</v>
      </c>
      <c r="AR1586" s="141">
        <v>2.66</v>
      </c>
      <c r="AS1586" s="141">
        <v>2.52</v>
      </c>
      <c r="AT1586" s="141">
        <v>2.38</v>
      </c>
      <c r="AU1586" s="141">
        <v>2.2399999999999998</v>
      </c>
      <c r="AV1586" s="141">
        <v>2.0999999999999996</v>
      </c>
      <c r="AW1586" s="141">
        <v>1.9599999999999995</v>
      </c>
      <c r="AX1586" s="141">
        <v>1.8199999999999994</v>
      </c>
      <c r="AY1586" s="141">
        <v>1.6799999999999993</v>
      </c>
      <c r="AZ1586" s="141">
        <v>1.5399999999999991</v>
      </c>
      <c r="BA1586" s="141">
        <v>1.399999999999999</v>
      </c>
      <c r="BB1586" s="141">
        <v>1.2599999999999989</v>
      </c>
      <c r="BC1586" s="141">
        <v>1.1199999999999988</v>
      </c>
      <c r="BD1586" s="141">
        <v>0.97999999999999876</v>
      </c>
      <c r="BE1586" s="141">
        <v>0.83999999999999875</v>
      </c>
      <c r="BF1586" s="141">
        <v>0.69999999999999873</v>
      </c>
      <c r="BG1586" s="141">
        <v>0.55999999999999872</v>
      </c>
      <c r="BH1586" s="141">
        <v>0.41999999999999871</v>
      </c>
      <c r="BI1586" s="141">
        <v>0.27999999999999869</v>
      </c>
      <c r="BJ1586" s="141">
        <v>0.13999999999999868</v>
      </c>
      <c r="BK1586" s="141">
        <v>0</v>
      </c>
      <c r="BL1586" s="141">
        <v>0</v>
      </c>
      <c r="BM1586" s="141">
        <v>0</v>
      </c>
      <c r="BN1586" s="141">
        <v>0</v>
      </c>
      <c r="BO1586" s="141">
        <v>0</v>
      </c>
      <c r="BP1586" s="141">
        <v>0</v>
      </c>
    </row>
    <row r="1587" spans="4:68">
      <c r="D1587" s="174" t="s">
        <v>7204</v>
      </c>
      <c r="E1587" s="176">
        <v>58015</v>
      </c>
      <c r="F1587" s="174" t="s">
        <v>3472</v>
      </c>
      <c r="G1587" s="174" t="s">
        <v>7199</v>
      </c>
      <c r="H1587" s="174" t="s">
        <v>179</v>
      </c>
      <c r="I1587" s="174" t="s">
        <v>7200</v>
      </c>
      <c r="J1587" s="174" t="s">
        <v>7201</v>
      </c>
      <c r="K1587" s="174"/>
      <c r="L1587" s="174" t="s">
        <v>7136</v>
      </c>
      <c r="M1587" s="174" t="s">
        <v>7202</v>
      </c>
      <c r="N1587" s="176">
        <v>600</v>
      </c>
      <c r="O1587" s="174" t="s">
        <v>3407</v>
      </c>
      <c r="P1587" s="177">
        <v>35247</v>
      </c>
      <c r="Q1587" s="176">
        <v>204</v>
      </c>
      <c r="R1587" s="175">
        <v>19721.88</v>
      </c>
      <c r="S1587" s="175">
        <v>38293.120000000003</v>
      </c>
      <c r="T1587" s="178">
        <v>1</v>
      </c>
      <c r="U1587" s="96">
        <v>6</v>
      </c>
      <c r="V1587" s="38" t="s">
        <v>116</v>
      </c>
      <c r="W1587" s="38"/>
      <c r="X1587" s="137">
        <v>1160.3</v>
      </c>
      <c r="Y1587" s="138">
        <v>53509</v>
      </c>
      <c r="Z1587" s="179">
        <v>33</v>
      </c>
      <c r="AA1587" s="139">
        <v>2046</v>
      </c>
      <c r="AB1587" s="131"/>
      <c r="AC1587" s="38"/>
      <c r="AD1587" s="140">
        <v>38293.120000000003</v>
      </c>
      <c r="AE1587" s="141">
        <v>37132.82</v>
      </c>
      <c r="AF1587" s="141">
        <v>35972.519999999997</v>
      </c>
      <c r="AG1587" s="141">
        <v>34812.219999999994</v>
      </c>
      <c r="AH1587" s="141">
        <v>33651.919999999991</v>
      </c>
      <c r="AI1587" s="141">
        <v>32491.619999999992</v>
      </c>
      <c r="AJ1587" s="141">
        <v>31331.319999999992</v>
      </c>
      <c r="AK1587" s="141">
        <v>30171.019999999993</v>
      </c>
      <c r="AL1587" s="141">
        <v>29010.719999999994</v>
      </c>
      <c r="AM1587" s="141">
        <v>27850.419999999995</v>
      </c>
      <c r="AN1587" s="141">
        <v>26690.119999999995</v>
      </c>
      <c r="AO1587" s="141">
        <v>25529.819999999996</v>
      </c>
      <c r="AP1587" s="141">
        <v>24369.519999999997</v>
      </c>
      <c r="AQ1587" s="141">
        <v>23209.219999999998</v>
      </c>
      <c r="AR1587" s="141">
        <v>22048.92</v>
      </c>
      <c r="AS1587" s="141">
        <v>20888.62</v>
      </c>
      <c r="AT1587" s="141">
        <v>19728.32</v>
      </c>
      <c r="AU1587" s="141">
        <v>18568.02</v>
      </c>
      <c r="AV1587" s="141">
        <v>17407.72</v>
      </c>
      <c r="AW1587" s="141">
        <v>16247.420000000002</v>
      </c>
      <c r="AX1587" s="141">
        <v>15087.120000000003</v>
      </c>
      <c r="AY1587" s="141">
        <v>13926.820000000003</v>
      </c>
      <c r="AZ1587" s="141">
        <v>12766.520000000004</v>
      </c>
      <c r="BA1587" s="141">
        <v>11606.220000000005</v>
      </c>
      <c r="BB1587" s="141">
        <v>10445.920000000006</v>
      </c>
      <c r="BC1587" s="141">
        <v>9285.6200000000063</v>
      </c>
      <c r="BD1587" s="141">
        <v>8125.3200000000061</v>
      </c>
      <c r="BE1587" s="141">
        <v>6965.0200000000059</v>
      </c>
      <c r="BF1587" s="141">
        <v>5804.7200000000057</v>
      </c>
      <c r="BG1587" s="141">
        <v>4644.4200000000055</v>
      </c>
      <c r="BH1587" s="141">
        <v>3484.1200000000053</v>
      </c>
      <c r="BI1587" s="141">
        <v>2323.8200000000052</v>
      </c>
      <c r="BJ1587" s="141">
        <v>1163.5200000000052</v>
      </c>
      <c r="BK1587" s="141">
        <v>3.2200000000052569</v>
      </c>
      <c r="BL1587" s="141">
        <v>0</v>
      </c>
      <c r="BM1587" s="141">
        <v>0</v>
      </c>
      <c r="BN1587" s="141">
        <v>0</v>
      </c>
      <c r="BO1587" s="141">
        <v>0</v>
      </c>
      <c r="BP1587" s="141">
        <v>0</v>
      </c>
    </row>
    <row r="1588" spans="4:68">
      <c r="D1588" s="174" t="s">
        <v>7205</v>
      </c>
      <c r="E1588" s="176">
        <v>246682</v>
      </c>
      <c r="F1588" s="174" t="s">
        <v>3475</v>
      </c>
      <c r="G1588" s="174" t="s">
        <v>7199</v>
      </c>
      <c r="H1588" s="174" t="s">
        <v>179</v>
      </c>
      <c r="I1588" s="174" t="s">
        <v>7200</v>
      </c>
      <c r="J1588" s="174" t="s">
        <v>7201</v>
      </c>
      <c r="K1588" s="174"/>
      <c r="L1588" s="174" t="s">
        <v>7136</v>
      </c>
      <c r="M1588" s="174" t="s">
        <v>7202</v>
      </c>
      <c r="N1588" s="176">
        <v>600</v>
      </c>
      <c r="O1588" s="174" t="s">
        <v>3407</v>
      </c>
      <c r="P1588" s="177">
        <v>35247</v>
      </c>
      <c r="Q1588" s="176">
        <v>204</v>
      </c>
      <c r="R1588" s="175">
        <v>83858.179999999993</v>
      </c>
      <c r="S1588" s="175">
        <v>162823.82</v>
      </c>
      <c r="T1588" s="178">
        <v>1</v>
      </c>
      <c r="U1588" s="96">
        <v>6</v>
      </c>
      <c r="V1588" s="38" t="s">
        <v>116</v>
      </c>
      <c r="W1588" s="38"/>
      <c r="X1588" s="137">
        <v>4933.6399999999994</v>
      </c>
      <c r="Y1588" s="138">
        <v>53509</v>
      </c>
      <c r="Z1588" s="179">
        <v>33</v>
      </c>
      <c r="AA1588" s="139">
        <v>2046</v>
      </c>
      <c r="AB1588" s="131"/>
      <c r="AC1588" s="38"/>
      <c r="AD1588" s="140">
        <v>162823.82</v>
      </c>
      <c r="AE1588" s="141">
        <v>157890.18</v>
      </c>
      <c r="AF1588" s="141">
        <v>152956.53999999998</v>
      </c>
      <c r="AG1588" s="141">
        <v>148022.89999999997</v>
      </c>
      <c r="AH1588" s="141">
        <v>143089.25999999995</v>
      </c>
      <c r="AI1588" s="141">
        <v>138155.61999999994</v>
      </c>
      <c r="AJ1588" s="141">
        <v>133221.97999999992</v>
      </c>
      <c r="AK1588" s="141">
        <v>128288.33999999992</v>
      </c>
      <c r="AL1588" s="141">
        <v>123354.69999999992</v>
      </c>
      <c r="AM1588" s="141">
        <v>118421.05999999992</v>
      </c>
      <c r="AN1588" s="141">
        <v>113487.41999999993</v>
      </c>
      <c r="AO1588" s="141">
        <v>108553.77999999993</v>
      </c>
      <c r="AP1588" s="141">
        <v>103620.13999999993</v>
      </c>
      <c r="AQ1588" s="141">
        <v>98686.499999999927</v>
      </c>
      <c r="AR1588" s="141">
        <v>93752.859999999928</v>
      </c>
      <c r="AS1588" s="141">
        <v>88819.219999999928</v>
      </c>
      <c r="AT1588" s="141">
        <v>83885.579999999929</v>
      </c>
      <c r="AU1588" s="141">
        <v>78951.93999999993</v>
      </c>
      <c r="AV1588" s="141">
        <v>74018.29999999993</v>
      </c>
      <c r="AW1588" s="141">
        <v>69084.659999999931</v>
      </c>
      <c r="AX1588" s="141">
        <v>64151.019999999931</v>
      </c>
      <c r="AY1588" s="141">
        <v>59217.379999999932</v>
      </c>
      <c r="AZ1588" s="141">
        <v>54283.739999999932</v>
      </c>
      <c r="BA1588" s="141">
        <v>49350.099999999933</v>
      </c>
      <c r="BB1588" s="141">
        <v>44416.459999999934</v>
      </c>
      <c r="BC1588" s="141">
        <v>39482.819999999934</v>
      </c>
      <c r="BD1588" s="141">
        <v>34549.179999999935</v>
      </c>
      <c r="BE1588" s="141">
        <v>29615.539999999935</v>
      </c>
      <c r="BF1588" s="141">
        <v>24681.899999999936</v>
      </c>
      <c r="BG1588" s="141">
        <v>19748.259999999937</v>
      </c>
      <c r="BH1588" s="141">
        <v>14814.619999999937</v>
      </c>
      <c r="BI1588" s="141">
        <v>9880.9799999999377</v>
      </c>
      <c r="BJ1588" s="141">
        <v>4947.3399999999383</v>
      </c>
      <c r="BK1588" s="141">
        <v>13.699999999938882</v>
      </c>
      <c r="BL1588" s="141">
        <v>0</v>
      </c>
      <c r="BM1588" s="141">
        <v>0</v>
      </c>
      <c r="BN1588" s="141">
        <v>0</v>
      </c>
      <c r="BO1588" s="141">
        <v>0</v>
      </c>
      <c r="BP1588" s="141">
        <v>0</v>
      </c>
    </row>
    <row r="1589" spans="4:68">
      <c r="D1589" s="174" t="s">
        <v>7206</v>
      </c>
      <c r="E1589" s="175">
        <v>3653800.33</v>
      </c>
      <c r="F1589" s="174" t="s">
        <v>3459</v>
      </c>
      <c r="G1589" s="174" t="s">
        <v>7199</v>
      </c>
      <c r="H1589" s="174" t="s">
        <v>179</v>
      </c>
      <c r="I1589" s="174" t="s">
        <v>7200</v>
      </c>
      <c r="J1589" s="174" t="s">
        <v>7207</v>
      </c>
      <c r="K1589" s="174"/>
      <c r="L1589" s="174" t="s">
        <v>7136</v>
      </c>
      <c r="M1589" s="174" t="s">
        <v>7202</v>
      </c>
      <c r="N1589" s="176">
        <v>600</v>
      </c>
      <c r="O1589" s="174" t="s">
        <v>3407</v>
      </c>
      <c r="P1589" s="177">
        <v>35247</v>
      </c>
      <c r="Q1589" s="176">
        <v>204</v>
      </c>
      <c r="R1589" s="175">
        <v>1242089.03</v>
      </c>
      <c r="S1589" s="175">
        <v>2411711.2999999998</v>
      </c>
      <c r="T1589" s="178">
        <v>0</v>
      </c>
      <c r="U1589" s="96">
        <v>6</v>
      </c>
      <c r="V1589" s="38" t="s">
        <v>116</v>
      </c>
      <c r="W1589" s="38"/>
      <c r="X1589" s="137">
        <v>73076.006599999993</v>
      </c>
      <c r="Y1589" s="138">
        <v>53509</v>
      </c>
      <c r="Z1589" s="179">
        <v>33</v>
      </c>
      <c r="AA1589" s="139">
        <v>2046</v>
      </c>
      <c r="AB1589" s="131"/>
      <c r="AC1589" s="38"/>
      <c r="AD1589" s="140">
        <v>2411711.2999999998</v>
      </c>
      <c r="AE1589" s="141">
        <v>2338635.2933999998</v>
      </c>
      <c r="AF1589" s="141">
        <v>2265559.2867999999</v>
      </c>
      <c r="AG1589" s="141">
        <v>2192483.2801999999</v>
      </c>
      <c r="AH1589" s="141">
        <v>2119407.2736</v>
      </c>
      <c r="AI1589" s="141">
        <v>2046331.267</v>
      </c>
      <c r="AJ1589" s="141">
        <v>1973255.2604</v>
      </c>
      <c r="AK1589" s="141">
        <v>1900179.2538000001</v>
      </c>
      <c r="AL1589" s="141">
        <v>1827103.2472000001</v>
      </c>
      <c r="AM1589" s="141">
        <v>1754027.2406000001</v>
      </c>
      <c r="AN1589" s="141">
        <v>1680951.2340000002</v>
      </c>
      <c r="AO1589" s="141">
        <v>1607875.2274000002</v>
      </c>
      <c r="AP1589" s="141">
        <v>1534799.2208000002</v>
      </c>
      <c r="AQ1589" s="141">
        <v>1461723.2142000003</v>
      </c>
      <c r="AR1589" s="141">
        <v>1388647.2076000003</v>
      </c>
      <c r="AS1589" s="141">
        <v>1315571.2010000004</v>
      </c>
      <c r="AT1589" s="141">
        <v>1242495.1944000004</v>
      </c>
      <c r="AU1589" s="141">
        <v>1169419.1878000004</v>
      </c>
      <c r="AV1589" s="141">
        <v>1096343.1812000005</v>
      </c>
      <c r="AW1589" s="141">
        <v>1023267.1746000005</v>
      </c>
      <c r="AX1589" s="141">
        <v>950191.16800000053</v>
      </c>
      <c r="AY1589" s="141">
        <v>877115.16140000056</v>
      </c>
      <c r="AZ1589" s="141">
        <v>804039.1548000006</v>
      </c>
      <c r="BA1589" s="141">
        <v>730963.14820000064</v>
      </c>
      <c r="BB1589" s="141">
        <v>657887.14160000067</v>
      </c>
      <c r="BC1589" s="141">
        <v>584811.13500000071</v>
      </c>
      <c r="BD1589" s="141">
        <v>511735.12840000074</v>
      </c>
      <c r="BE1589" s="141">
        <v>438659.12180000078</v>
      </c>
      <c r="BF1589" s="141">
        <v>365583.11520000082</v>
      </c>
      <c r="BG1589" s="141">
        <v>292507.10860000085</v>
      </c>
      <c r="BH1589" s="141">
        <v>219431.10200000086</v>
      </c>
      <c r="BI1589" s="141">
        <v>146355.09540000086</v>
      </c>
      <c r="BJ1589" s="141">
        <v>73279.088800000871</v>
      </c>
      <c r="BK1589" s="141">
        <v>203.08220000087749</v>
      </c>
      <c r="BL1589" s="141">
        <v>0</v>
      </c>
      <c r="BM1589" s="141">
        <v>0</v>
      </c>
      <c r="BN1589" s="141">
        <v>0</v>
      </c>
      <c r="BO1589" s="141">
        <v>0</v>
      </c>
      <c r="BP1589" s="141">
        <v>0</v>
      </c>
    </row>
    <row r="1590" spans="4:68">
      <c r="D1590" s="174" t="s">
        <v>7208</v>
      </c>
      <c r="E1590" s="175">
        <v>82265.58</v>
      </c>
      <c r="F1590" s="174" t="s">
        <v>3501</v>
      </c>
      <c r="G1590" s="174" t="s">
        <v>7199</v>
      </c>
      <c r="H1590" s="174" t="s">
        <v>179</v>
      </c>
      <c r="I1590" s="174" t="s">
        <v>7200</v>
      </c>
      <c r="J1590" s="174" t="s">
        <v>7207</v>
      </c>
      <c r="K1590" s="174"/>
      <c r="L1590" s="174" t="s">
        <v>7136</v>
      </c>
      <c r="M1590" s="174" t="s">
        <v>7202</v>
      </c>
      <c r="N1590" s="176">
        <v>600</v>
      </c>
      <c r="O1590" s="174" t="s">
        <v>3407</v>
      </c>
      <c r="P1590" s="177">
        <v>35247</v>
      </c>
      <c r="Q1590" s="176">
        <v>204</v>
      </c>
      <c r="R1590" s="175">
        <v>27965.71</v>
      </c>
      <c r="S1590" s="175">
        <v>54299.87</v>
      </c>
      <c r="T1590" s="178">
        <v>0</v>
      </c>
      <c r="U1590" s="96">
        <v>6</v>
      </c>
      <c r="V1590" s="38" t="s">
        <v>116</v>
      </c>
      <c r="W1590" s="38"/>
      <c r="X1590" s="137">
        <v>1645.3116</v>
      </c>
      <c r="Y1590" s="138">
        <v>53509</v>
      </c>
      <c r="Z1590" s="179">
        <v>33</v>
      </c>
      <c r="AA1590" s="139">
        <v>2046</v>
      </c>
      <c r="AB1590" s="131"/>
      <c r="AC1590" s="38"/>
      <c r="AD1590" s="140">
        <v>54299.87</v>
      </c>
      <c r="AE1590" s="141">
        <v>52654.558400000002</v>
      </c>
      <c r="AF1590" s="141">
        <v>51009.246800000001</v>
      </c>
      <c r="AG1590" s="141">
        <v>49363.9352</v>
      </c>
      <c r="AH1590" s="141">
        <v>47718.623599999999</v>
      </c>
      <c r="AI1590" s="141">
        <v>46073.311999999998</v>
      </c>
      <c r="AJ1590" s="141">
        <v>44428.000399999997</v>
      </c>
      <c r="AK1590" s="141">
        <v>42782.688799999996</v>
      </c>
      <c r="AL1590" s="141">
        <v>41137.377199999995</v>
      </c>
      <c r="AM1590" s="141">
        <v>39492.065599999994</v>
      </c>
      <c r="AN1590" s="141">
        <v>37846.753999999994</v>
      </c>
      <c r="AO1590" s="141">
        <v>36201.442399999993</v>
      </c>
      <c r="AP1590" s="141">
        <v>34556.130799999992</v>
      </c>
      <c r="AQ1590" s="141">
        <v>32910.819199999991</v>
      </c>
      <c r="AR1590" s="141">
        <v>31265.50759999999</v>
      </c>
      <c r="AS1590" s="141">
        <v>29620.195999999989</v>
      </c>
      <c r="AT1590" s="141">
        <v>27974.884399999988</v>
      </c>
      <c r="AU1590" s="141">
        <v>26329.572799999987</v>
      </c>
      <c r="AV1590" s="141">
        <v>24684.261199999986</v>
      </c>
      <c r="AW1590" s="141">
        <v>23038.949599999985</v>
      </c>
      <c r="AX1590" s="141">
        <v>21393.637999999984</v>
      </c>
      <c r="AY1590" s="141">
        <v>19748.326399999984</v>
      </c>
      <c r="AZ1590" s="141">
        <v>18103.014799999983</v>
      </c>
      <c r="BA1590" s="141">
        <v>16457.703199999982</v>
      </c>
      <c r="BB1590" s="141">
        <v>14812.391599999981</v>
      </c>
      <c r="BC1590" s="141">
        <v>13167.07999999998</v>
      </c>
      <c r="BD1590" s="141">
        <v>11521.768399999979</v>
      </c>
      <c r="BE1590" s="141">
        <v>9876.4567999999781</v>
      </c>
      <c r="BF1590" s="141">
        <v>8231.1451999999772</v>
      </c>
      <c r="BG1590" s="141">
        <v>6585.8335999999772</v>
      </c>
      <c r="BH1590" s="141">
        <v>4940.5219999999772</v>
      </c>
      <c r="BI1590" s="141">
        <v>3295.2103999999772</v>
      </c>
      <c r="BJ1590" s="141">
        <v>1649.8987999999772</v>
      </c>
      <c r="BK1590" s="141">
        <v>4.5871999999772015</v>
      </c>
      <c r="BL1590" s="141">
        <v>0</v>
      </c>
      <c r="BM1590" s="141">
        <v>0</v>
      </c>
      <c r="BN1590" s="141">
        <v>0</v>
      </c>
      <c r="BO1590" s="141">
        <v>0</v>
      </c>
      <c r="BP1590" s="141">
        <v>0</v>
      </c>
    </row>
    <row r="1591" spans="4:68">
      <c r="D1591" s="174" t="s">
        <v>7209</v>
      </c>
      <c r="E1591" s="175">
        <v>984.01</v>
      </c>
      <c r="F1591" s="174" t="s">
        <v>3520</v>
      </c>
      <c r="G1591" s="174" t="s">
        <v>7199</v>
      </c>
      <c r="H1591" s="174" t="s">
        <v>179</v>
      </c>
      <c r="I1591" s="174" t="s">
        <v>7200</v>
      </c>
      <c r="J1591" s="174" t="s">
        <v>7207</v>
      </c>
      <c r="K1591" s="174"/>
      <c r="L1591" s="174" t="s">
        <v>7136</v>
      </c>
      <c r="M1591" s="174" t="s">
        <v>7202</v>
      </c>
      <c r="N1591" s="176">
        <v>600</v>
      </c>
      <c r="O1591" s="174" t="s">
        <v>3407</v>
      </c>
      <c r="P1591" s="177">
        <v>35247</v>
      </c>
      <c r="Q1591" s="176">
        <v>204</v>
      </c>
      <c r="R1591" s="175">
        <v>334.51</v>
      </c>
      <c r="S1591" s="175">
        <v>649.5</v>
      </c>
      <c r="T1591" s="178">
        <v>0</v>
      </c>
      <c r="U1591" s="96">
        <v>6</v>
      </c>
      <c r="V1591" s="38" t="s">
        <v>116</v>
      </c>
      <c r="W1591" s="38"/>
      <c r="X1591" s="137">
        <v>19.680199999999999</v>
      </c>
      <c r="Y1591" s="138">
        <v>53509</v>
      </c>
      <c r="Z1591" s="179">
        <v>33</v>
      </c>
      <c r="AA1591" s="139">
        <v>2046</v>
      </c>
      <c r="AB1591" s="131"/>
      <c r="AC1591" s="38"/>
      <c r="AD1591" s="140">
        <v>649.5</v>
      </c>
      <c r="AE1591" s="141">
        <v>629.81979999999999</v>
      </c>
      <c r="AF1591" s="141">
        <v>610.13959999999997</v>
      </c>
      <c r="AG1591" s="141">
        <v>590.45939999999996</v>
      </c>
      <c r="AH1591" s="141">
        <v>570.77919999999995</v>
      </c>
      <c r="AI1591" s="141">
        <v>551.09899999999993</v>
      </c>
      <c r="AJ1591" s="141">
        <v>531.41879999999992</v>
      </c>
      <c r="AK1591" s="141">
        <v>511.73859999999991</v>
      </c>
      <c r="AL1591" s="141">
        <v>492.05839999999989</v>
      </c>
      <c r="AM1591" s="141">
        <v>472.37819999999988</v>
      </c>
      <c r="AN1591" s="141">
        <v>452.69799999999987</v>
      </c>
      <c r="AO1591" s="141">
        <v>433.01779999999985</v>
      </c>
      <c r="AP1591" s="141">
        <v>413.33759999999984</v>
      </c>
      <c r="AQ1591" s="141">
        <v>393.65739999999983</v>
      </c>
      <c r="AR1591" s="141">
        <v>373.97719999999981</v>
      </c>
      <c r="AS1591" s="141">
        <v>354.2969999999998</v>
      </c>
      <c r="AT1591" s="141">
        <v>334.61679999999978</v>
      </c>
      <c r="AU1591" s="141">
        <v>314.93659999999977</v>
      </c>
      <c r="AV1591" s="141">
        <v>295.25639999999976</v>
      </c>
      <c r="AW1591" s="141">
        <v>275.57619999999974</v>
      </c>
      <c r="AX1591" s="141">
        <v>255.89599999999973</v>
      </c>
      <c r="AY1591" s="141">
        <v>236.21579999999972</v>
      </c>
      <c r="AZ1591" s="141">
        <v>216.5355999999997</v>
      </c>
      <c r="BA1591" s="141">
        <v>196.85539999999969</v>
      </c>
      <c r="BB1591" s="141">
        <v>177.17519999999968</v>
      </c>
      <c r="BC1591" s="141">
        <v>157.49499999999966</v>
      </c>
      <c r="BD1591" s="141">
        <v>137.81479999999965</v>
      </c>
      <c r="BE1591" s="141">
        <v>118.13459999999965</v>
      </c>
      <c r="BF1591" s="141">
        <v>98.454399999999652</v>
      </c>
      <c r="BG1591" s="141">
        <v>78.774199999999652</v>
      </c>
      <c r="BH1591" s="141">
        <v>59.093999999999653</v>
      </c>
      <c r="BI1591" s="141">
        <v>39.413799999999654</v>
      </c>
      <c r="BJ1591" s="141">
        <v>19.733599999999655</v>
      </c>
      <c r="BK1591" s="141">
        <v>5.3399999999655279E-2</v>
      </c>
      <c r="BL1591" s="141">
        <v>0</v>
      </c>
      <c r="BM1591" s="141">
        <v>0</v>
      </c>
      <c r="BN1591" s="141">
        <v>0</v>
      </c>
      <c r="BO1591" s="141">
        <v>0</v>
      </c>
      <c r="BP1591" s="141">
        <v>0</v>
      </c>
    </row>
    <row r="1592" spans="4:68">
      <c r="D1592" s="174" t="s">
        <v>7210</v>
      </c>
      <c r="E1592" s="175">
        <v>126096.28</v>
      </c>
      <c r="F1592" s="174" t="s">
        <v>3464</v>
      </c>
      <c r="G1592" s="174" t="s">
        <v>7199</v>
      </c>
      <c r="H1592" s="174" t="s">
        <v>179</v>
      </c>
      <c r="I1592" s="174" t="s">
        <v>7200</v>
      </c>
      <c r="J1592" s="174" t="s">
        <v>7207</v>
      </c>
      <c r="K1592" s="174"/>
      <c r="L1592" s="174" t="s">
        <v>7136</v>
      </c>
      <c r="M1592" s="174" t="s">
        <v>7202</v>
      </c>
      <c r="N1592" s="176">
        <v>600</v>
      </c>
      <c r="O1592" s="174" t="s">
        <v>3407</v>
      </c>
      <c r="P1592" s="177">
        <v>35247</v>
      </c>
      <c r="Q1592" s="176">
        <v>204</v>
      </c>
      <c r="R1592" s="175">
        <v>42865.65</v>
      </c>
      <c r="S1592" s="175">
        <v>83230.63</v>
      </c>
      <c r="T1592" s="178">
        <v>0</v>
      </c>
      <c r="U1592" s="96">
        <v>6</v>
      </c>
      <c r="V1592" s="38" t="s">
        <v>116</v>
      </c>
      <c r="W1592" s="38"/>
      <c r="X1592" s="137">
        <v>2521.9256</v>
      </c>
      <c r="Y1592" s="138">
        <v>53509</v>
      </c>
      <c r="Z1592" s="179">
        <v>33</v>
      </c>
      <c r="AA1592" s="139">
        <v>2046</v>
      </c>
      <c r="AB1592" s="131"/>
      <c r="AC1592" s="38"/>
      <c r="AD1592" s="140">
        <v>83230.63</v>
      </c>
      <c r="AE1592" s="141">
        <v>80708.704400000002</v>
      </c>
      <c r="AF1592" s="141">
        <v>78186.7788</v>
      </c>
      <c r="AG1592" s="141">
        <v>75664.853199999998</v>
      </c>
      <c r="AH1592" s="141">
        <v>73142.927599999995</v>
      </c>
      <c r="AI1592" s="141">
        <v>70621.001999999993</v>
      </c>
      <c r="AJ1592" s="141">
        <v>68099.076399999991</v>
      </c>
      <c r="AK1592" s="141">
        <v>65577.150799999989</v>
      </c>
      <c r="AL1592" s="141">
        <v>63055.225199999986</v>
      </c>
      <c r="AM1592" s="141">
        <v>60533.299599999984</v>
      </c>
      <c r="AN1592" s="141">
        <v>58011.373999999982</v>
      </c>
      <c r="AO1592" s="141">
        <v>55489.448399999979</v>
      </c>
      <c r="AP1592" s="141">
        <v>52967.522799999977</v>
      </c>
      <c r="AQ1592" s="141">
        <v>50445.597199999975</v>
      </c>
      <c r="AR1592" s="141">
        <v>47923.671599999972</v>
      </c>
      <c r="AS1592" s="141">
        <v>45401.74599999997</v>
      </c>
      <c r="AT1592" s="141">
        <v>42879.820399999968</v>
      </c>
      <c r="AU1592" s="141">
        <v>40357.894799999965</v>
      </c>
      <c r="AV1592" s="141">
        <v>37835.969199999963</v>
      </c>
      <c r="AW1592" s="141">
        <v>35314.043599999961</v>
      </c>
      <c r="AX1592" s="141">
        <v>32792.117999999959</v>
      </c>
      <c r="AY1592" s="141">
        <v>30270.19239999996</v>
      </c>
      <c r="AZ1592" s="141">
        <v>27748.266799999961</v>
      </c>
      <c r="BA1592" s="141">
        <v>25226.341199999963</v>
      </c>
      <c r="BB1592" s="141">
        <v>22704.415599999964</v>
      </c>
      <c r="BC1592" s="141">
        <v>20182.489999999965</v>
      </c>
      <c r="BD1592" s="141">
        <v>17660.564399999967</v>
      </c>
      <c r="BE1592" s="141">
        <v>15138.638799999966</v>
      </c>
      <c r="BF1592" s="141">
        <v>12616.713199999966</v>
      </c>
      <c r="BG1592" s="141">
        <v>10094.787599999965</v>
      </c>
      <c r="BH1592" s="141">
        <v>7572.8619999999646</v>
      </c>
      <c r="BI1592" s="141">
        <v>5050.9363999999641</v>
      </c>
      <c r="BJ1592" s="141">
        <v>2529.0107999999641</v>
      </c>
      <c r="BK1592" s="141">
        <v>7.0851999999640611</v>
      </c>
      <c r="BL1592" s="141">
        <v>0</v>
      </c>
      <c r="BM1592" s="141">
        <v>0</v>
      </c>
      <c r="BN1592" s="141">
        <v>0</v>
      </c>
      <c r="BO1592" s="141">
        <v>0</v>
      </c>
      <c r="BP1592" s="141">
        <v>0</v>
      </c>
    </row>
    <row r="1593" spans="4:68">
      <c r="D1593" s="174" t="s">
        <v>7211</v>
      </c>
      <c r="E1593" s="175">
        <v>723224.31</v>
      </c>
      <c r="F1593" s="174" t="s">
        <v>3486</v>
      </c>
      <c r="G1593" s="174" t="s">
        <v>7199</v>
      </c>
      <c r="H1593" s="174" t="s">
        <v>179</v>
      </c>
      <c r="I1593" s="174" t="s">
        <v>7200</v>
      </c>
      <c r="J1593" s="174" t="s">
        <v>7207</v>
      </c>
      <c r="K1593" s="174"/>
      <c r="L1593" s="174" t="s">
        <v>7136</v>
      </c>
      <c r="M1593" s="174" t="s">
        <v>7202</v>
      </c>
      <c r="N1593" s="176">
        <v>600</v>
      </c>
      <c r="O1593" s="174" t="s">
        <v>3407</v>
      </c>
      <c r="P1593" s="177">
        <v>35247</v>
      </c>
      <c r="Q1593" s="176">
        <v>204</v>
      </c>
      <c r="R1593" s="176">
        <v>245856</v>
      </c>
      <c r="S1593" s="175">
        <v>477368.31</v>
      </c>
      <c r="T1593" s="178">
        <v>0</v>
      </c>
      <c r="U1593" s="96">
        <v>6</v>
      </c>
      <c r="V1593" s="38" t="s">
        <v>116</v>
      </c>
      <c r="W1593" s="38"/>
      <c r="X1593" s="137">
        <v>14464.486200000003</v>
      </c>
      <c r="Y1593" s="138">
        <v>53509</v>
      </c>
      <c r="Z1593" s="179">
        <v>33</v>
      </c>
      <c r="AA1593" s="139">
        <v>2046</v>
      </c>
      <c r="AB1593" s="131"/>
      <c r="AC1593" s="38"/>
      <c r="AD1593" s="140">
        <v>477368.31</v>
      </c>
      <c r="AE1593" s="141">
        <v>462903.82380000001</v>
      </c>
      <c r="AF1593" s="141">
        <v>448439.33760000003</v>
      </c>
      <c r="AG1593" s="141">
        <v>433974.85140000004</v>
      </c>
      <c r="AH1593" s="141">
        <v>419510.36520000006</v>
      </c>
      <c r="AI1593" s="141">
        <v>405045.87900000007</v>
      </c>
      <c r="AJ1593" s="141">
        <v>390581.39280000009</v>
      </c>
      <c r="AK1593" s="141">
        <v>376116.9066000001</v>
      </c>
      <c r="AL1593" s="141">
        <v>361652.42040000012</v>
      </c>
      <c r="AM1593" s="141">
        <v>347187.93420000013</v>
      </c>
      <c r="AN1593" s="141">
        <v>332723.44800000015</v>
      </c>
      <c r="AO1593" s="141">
        <v>318258.96180000016</v>
      </c>
      <c r="AP1593" s="141">
        <v>303794.47560000018</v>
      </c>
      <c r="AQ1593" s="141">
        <v>289329.9894000002</v>
      </c>
      <c r="AR1593" s="141">
        <v>274865.50320000021</v>
      </c>
      <c r="AS1593" s="141">
        <v>260401.0170000002</v>
      </c>
      <c r="AT1593" s="141">
        <v>245936.53080000018</v>
      </c>
      <c r="AU1593" s="141">
        <v>231472.04460000017</v>
      </c>
      <c r="AV1593" s="141">
        <v>217007.55840000015</v>
      </c>
      <c r="AW1593" s="141">
        <v>202543.07220000014</v>
      </c>
      <c r="AX1593" s="141">
        <v>188078.58600000013</v>
      </c>
      <c r="AY1593" s="141">
        <v>173614.09980000011</v>
      </c>
      <c r="AZ1593" s="141">
        <v>159149.6136000001</v>
      </c>
      <c r="BA1593" s="141">
        <v>144685.12740000008</v>
      </c>
      <c r="BB1593" s="141">
        <v>130220.64120000009</v>
      </c>
      <c r="BC1593" s="141">
        <v>115756.15500000009</v>
      </c>
      <c r="BD1593" s="141">
        <v>101291.66880000009</v>
      </c>
      <c r="BE1593" s="141">
        <v>86827.182600000087</v>
      </c>
      <c r="BF1593" s="141">
        <v>72362.696400000088</v>
      </c>
      <c r="BG1593" s="141">
        <v>57898.210200000089</v>
      </c>
      <c r="BH1593" s="141">
        <v>43433.724000000089</v>
      </c>
      <c r="BI1593" s="141">
        <v>28969.237800000086</v>
      </c>
      <c r="BJ1593" s="141">
        <v>14504.751600000083</v>
      </c>
      <c r="BK1593" s="141">
        <v>40.265400000080263</v>
      </c>
      <c r="BL1593" s="141">
        <v>0</v>
      </c>
      <c r="BM1593" s="141">
        <v>0</v>
      </c>
      <c r="BN1593" s="141">
        <v>0</v>
      </c>
      <c r="BO1593" s="141">
        <v>0</v>
      </c>
      <c r="BP1593" s="141">
        <v>0</v>
      </c>
    </row>
    <row r="1594" spans="4:68">
      <c r="D1594" s="174" t="s">
        <v>7212</v>
      </c>
      <c r="E1594" s="176">
        <v>36653</v>
      </c>
      <c r="F1594" s="174" t="s">
        <v>3466</v>
      </c>
      <c r="G1594" s="174" t="s">
        <v>7213</v>
      </c>
      <c r="H1594" s="174" t="s">
        <v>179</v>
      </c>
      <c r="I1594" s="174" t="s">
        <v>7214</v>
      </c>
      <c r="J1594" s="174" t="s">
        <v>7215</v>
      </c>
      <c r="K1594" s="174"/>
      <c r="L1594" s="174" t="s">
        <v>7136</v>
      </c>
      <c r="M1594" s="174" t="s">
        <v>3800</v>
      </c>
      <c r="N1594" s="176">
        <v>600</v>
      </c>
      <c r="O1594" s="174" t="s">
        <v>3407</v>
      </c>
      <c r="P1594" s="177">
        <v>35247</v>
      </c>
      <c r="Q1594" s="176">
        <v>204</v>
      </c>
      <c r="R1594" s="175">
        <v>12459.99</v>
      </c>
      <c r="S1594" s="175">
        <v>24193.01</v>
      </c>
      <c r="T1594" s="178">
        <v>0</v>
      </c>
      <c r="U1594" s="96">
        <v>12</v>
      </c>
      <c r="V1594" s="38" t="s">
        <v>122</v>
      </c>
      <c r="W1594" s="38"/>
      <c r="X1594" s="137">
        <v>733.06</v>
      </c>
      <c r="Y1594" s="138">
        <v>53509</v>
      </c>
      <c r="Z1594" s="179">
        <v>33</v>
      </c>
      <c r="AA1594" s="139">
        <v>2046</v>
      </c>
      <c r="AB1594" s="131"/>
      <c r="AC1594" s="38"/>
      <c r="AD1594" s="140">
        <v>24193.01</v>
      </c>
      <c r="AE1594" s="141">
        <v>23459.949999999997</v>
      </c>
      <c r="AF1594" s="141">
        <v>22726.889999999996</v>
      </c>
      <c r="AG1594" s="141">
        <v>21993.829999999994</v>
      </c>
      <c r="AH1594" s="141">
        <v>21260.769999999993</v>
      </c>
      <c r="AI1594" s="141">
        <v>20527.709999999992</v>
      </c>
      <c r="AJ1594" s="141">
        <v>19794.649999999991</v>
      </c>
      <c r="AK1594" s="141">
        <v>19061.589999999989</v>
      </c>
      <c r="AL1594" s="141">
        <v>18328.529999999988</v>
      </c>
      <c r="AM1594" s="141">
        <v>17595.469999999987</v>
      </c>
      <c r="AN1594" s="141">
        <v>16862.409999999985</v>
      </c>
      <c r="AO1594" s="141">
        <v>16129.349999999986</v>
      </c>
      <c r="AP1594" s="141">
        <v>15396.289999999986</v>
      </c>
      <c r="AQ1594" s="141">
        <v>14663.229999999987</v>
      </c>
      <c r="AR1594" s="141">
        <v>13930.169999999987</v>
      </c>
      <c r="AS1594" s="141">
        <v>13197.109999999988</v>
      </c>
      <c r="AT1594" s="141">
        <v>12464.049999999988</v>
      </c>
      <c r="AU1594" s="141">
        <v>11730.989999999989</v>
      </c>
      <c r="AV1594" s="141">
        <v>10997.929999999989</v>
      </c>
      <c r="AW1594" s="141">
        <v>10264.86999999999</v>
      </c>
      <c r="AX1594" s="141">
        <v>9531.8099999999904</v>
      </c>
      <c r="AY1594" s="141">
        <v>8798.7499999999909</v>
      </c>
      <c r="AZ1594" s="141">
        <v>8065.6899999999914</v>
      </c>
      <c r="BA1594" s="141">
        <v>7332.6299999999919</v>
      </c>
      <c r="BB1594" s="141">
        <v>6599.5699999999924</v>
      </c>
      <c r="BC1594" s="141">
        <v>5866.5099999999929</v>
      </c>
      <c r="BD1594" s="141">
        <v>5133.4499999999935</v>
      </c>
      <c r="BE1594" s="141">
        <v>4400.389999999994</v>
      </c>
      <c r="BF1594" s="141">
        <v>3667.329999999994</v>
      </c>
      <c r="BG1594" s="141">
        <v>2934.2699999999941</v>
      </c>
      <c r="BH1594" s="141">
        <v>2201.2099999999941</v>
      </c>
      <c r="BI1594" s="141">
        <v>1468.1499999999942</v>
      </c>
      <c r="BJ1594" s="141">
        <v>735.08999999999423</v>
      </c>
      <c r="BK1594" s="141">
        <v>2.0299999999942884</v>
      </c>
      <c r="BL1594" s="141">
        <v>0</v>
      </c>
      <c r="BM1594" s="141">
        <v>0</v>
      </c>
      <c r="BN1594" s="141">
        <v>0</v>
      </c>
      <c r="BO1594" s="141">
        <v>0</v>
      </c>
      <c r="BP1594" s="141">
        <v>0</v>
      </c>
    </row>
    <row r="1595" spans="4:68">
      <c r="D1595" s="174" t="s">
        <v>7216</v>
      </c>
      <c r="E1595" s="175">
        <v>198153.12</v>
      </c>
      <c r="F1595" s="174" t="s">
        <v>3459</v>
      </c>
      <c r="G1595" s="174" t="s">
        <v>7213</v>
      </c>
      <c r="H1595" s="174" t="s">
        <v>179</v>
      </c>
      <c r="I1595" s="174" t="s">
        <v>7214</v>
      </c>
      <c r="J1595" s="174" t="s">
        <v>7217</v>
      </c>
      <c r="K1595" s="174"/>
      <c r="L1595" s="174" t="s">
        <v>7136</v>
      </c>
      <c r="M1595" s="174" t="s">
        <v>3800</v>
      </c>
      <c r="N1595" s="176">
        <v>600</v>
      </c>
      <c r="O1595" s="174" t="s">
        <v>3407</v>
      </c>
      <c r="P1595" s="177">
        <v>35247</v>
      </c>
      <c r="Q1595" s="176">
        <v>204</v>
      </c>
      <c r="R1595" s="175">
        <v>67361.02</v>
      </c>
      <c r="S1595" s="175">
        <v>130792.1</v>
      </c>
      <c r="T1595" s="178">
        <v>0</v>
      </c>
      <c r="U1595" s="96">
        <v>12</v>
      </c>
      <c r="V1595" s="38" t="s">
        <v>122</v>
      </c>
      <c r="W1595" s="38"/>
      <c r="X1595" s="137">
        <v>3963.0623999999998</v>
      </c>
      <c r="Y1595" s="138">
        <v>53509</v>
      </c>
      <c r="Z1595" s="179">
        <v>33</v>
      </c>
      <c r="AA1595" s="139">
        <v>2046</v>
      </c>
      <c r="AB1595" s="131"/>
      <c r="AC1595" s="38"/>
      <c r="AD1595" s="140">
        <v>130792.1</v>
      </c>
      <c r="AE1595" s="141">
        <v>126829.03760000001</v>
      </c>
      <c r="AF1595" s="141">
        <v>122865.97520000002</v>
      </c>
      <c r="AG1595" s="141">
        <v>118902.91280000002</v>
      </c>
      <c r="AH1595" s="141">
        <v>114939.85040000002</v>
      </c>
      <c r="AI1595" s="141">
        <v>110976.78800000003</v>
      </c>
      <c r="AJ1595" s="141">
        <v>107013.72560000003</v>
      </c>
      <c r="AK1595" s="141">
        <v>103050.66320000004</v>
      </c>
      <c r="AL1595" s="141">
        <v>99087.600800000044</v>
      </c>
      <c r="AM1595" s="141">
        <v>95124.538400000049</v>
      </c>
      <c r="AN1595" s="141">
        <v>91161.476000000053</v>
      </c>
      <c r="AO1595" s="141">
        <v>87198.413600000058</v>
      </c>
      <c r="AP1595" s="141">
        <v>83235.351200000063</v>
      </c>
      <c r="AQ1595" s="141">
        <v>79272.288800000068</v>
      </c>
      <c r="AR1595" s="141">
        <v>75309.226400000072</v>
      </c>
      <c r="AS1595" s="141">
        <v>71346.164000000077</v>
      </c>
      <c r="AT1595" s="141">
        <v>67383.101600000082</v>
      </c>
      <c r="AU1595" s="141">
        <v>63420.039200000079</v>
      </c>
      <c r="AV1595" s="141">
        <v>59456.976800000077</v>
      </c>
      <c r="AW1595" s="141">
        <v>55493.914400000074</v>
      </c>
      <c r="AX1595" s="141">
        <v>51530.852000000072</v>
      </c>
      <c r="AY1595" s="141">
        <v>47567.789600000069</v>
      </c>
      <c r="AZ1595" s="141">
        <v>43604.727200000067</v>
      </c>
      <c r="BA1595" s="141">
        <v>39641.664800000064</v>
      </c>
      <c r="BB1595" s="141">
        <v>35678.602400000062</v>
      </c>
      <c r="BC1595" s="141">
        <v>31715.540000000063</v>
      </c>
      <c r="BD1595" s="141">
        <v>27752.477600000064</v>
      </c>
      <c r="BE1595" s="141">
        <v>23789.415200000065</v>
      </c>
      <c r="BF1595" s="141">
        <v>19826.352800000066</v>
      </c>
      <c r="BG1595" s="141">
        <v>15863.290400000067</v>
      </c>
      <c r="BH1595" s="141">
        <v>11900.228000000068</v>
      </c>
      <c r="BI1595" s="141">
        <v>7937.1656000000685</v>
      </c>
      <c r="BJ1595" s="141">
        <v>3974.1032000000687</v>
      </c>
      <c r="BK1595" s="141">
        <v>11.040800000068884</v>
      </c>
      <c r="BL1595" s="141">
        <v>0</v>
      </c>
      <c r="BM1595" s="141">
        <v>0</v>
      </c>
      <c r="BN1595" s="141">
        <v>0</v>
      </c>
      <c r="BO1595" s="141">
        <v>0</v>
      </c>
      <c r="BP1595" s="141">
        <v>0</v>
      </c>
    </row>
    <row r="1596" spans="4:68">
      <c r="D1596" s="174" t="s">
        <v>7218</v>
      </c>
      <c r="E1596" s="175">
        <v>1725.81</v>
      </c>
      <c r="F1596" s="174" t="s">
        <v>3501</v>
      </c>
      <c r="G1596" s="174" t="s">
        <v>7213</v>
      </c>
      <c r="H1596" s="174" t="s">
        <v>179</v>
      </c>
      <c r="I1596" s="174" t="s">
        <v>7214</v>
      </c>
      <c r="J1596" s="174" t="s">
        <v>7217</v>
      </c>
      <c r="K1596" s="174"/>
      <c r="L1596" s="174" t="s">
        <v>7136</v>
      </c>
      <c r="M1596" s="174" t="s">
        <v>3800</v>
      </c>
      <c r="N1596" s="176">
        <v>600</v>
      </c>
      <c r="O1596" s="174" t="s">
        <v>3407</v>
      </c>
      <c r="P1596" s="177">
        <v>35247</v>
      </c>
      <c r="Q1596" s="176">
        <v>204</v>
      </c>
      <c r="R1596" s="175">
        <v>586.6</v>
      </c>
      <c r="S1596" s="175">
        <v>1139.21</v>
      </c>
      <c r="T1596" s="178">
        <v>0</v>
      </c>
      <c r="U1596" s="96">
        <v>12</v>
      </c>
      <c r="V1596" s="38" t="s">
        <v>122</v>
      </c>
      <c r="W1596" s="38"/>
      <c r="X1596" s="137">
        <v>34.516199999999998</v>
      </c>
      <c r="Y1596" s="138">
        <v>53509</v>
      </c>
      <c r="Z1596" s="179">
        <v>33</v>
      </c>
      <c r="AA1596" s="139">
        <v>2046</v>
      </c>
      <c r="AB1596" s="131"/>
      <c r="AC1596" s="38"/>
      <c r="AD1596" s="140">
        <v>1139.21</v>
      </c>
      <c r="AE1596" s="141">
        <v>1104.6938</v>
      </c>
      <c r="AF1596" s="141">
        <v>1070.1776</v>
      </c>
      <c r="AG1596" s="141">
        <v>1035.6614</v>
      </c>
      <c r="AH1596" s="141">
        <v>1001.1451999999999</v>
      </c>
      <c r="AI1596" s="141">
        <v>966.62899999999991</v>
      </c>
      <c r="AJ1596" s="141">
        <v>932.11279999999988</v>
      </c>
      <c r="AK1596" s="141">
        <v>897.59659999999985</v>
      </c>
      <c r="AL1596" s="141">
        <v>863.08039999999983</v>
      </c>
      <c r="AM1596" s="141">
        <v>828.5641999999998</v>
      </c>
      <c r="AN1596" s="141">
        <v>794.04799999999977</v>
      </c>
      <c r="AO1596" s="141">
        <v>759.53179999999975</v>
      </c>
      <c r="AP1596" s="141">
        <v>725.01559999999972</v>
      </c>
      <c r="AQ1596" s="141">
        <v>690.4993999999997</v>
      </c>
      <c r="AR1596" s="141">
        <v>655.98319999999967</v>
      </c>
      <c r="AS1596" s="141">
        <v>621.46699999999964</v>
      </c>
      <c r="AT1596" s="141">
        <v>586.95079999999962</v>
      </c>
      <c r="AU1596" s="141">
        <v>552.43459999999959</v>
      </c>
      <c r="AV1596" s="141">
        <v>517.91839999999956</v>
      </c>
      <c r="AW1596" s="141">
        <v>483.40219999999954</v>
      </c>
      <c r="AX1596" s="141">
        <v>448.88599999999951</v>
      </c>
      <c r="AY1596" s="141">
        <v>414.36979999999949</v>
      </c>
      <c r="AZ1596" s="141">
        <v>379.85359999999946</v>
      </c>
      <c r="BA1596" s="141">
        <v>345.33739999999943</v>
      </c>
      <c r="BB1596" s="141">
        <v>310.82119999999941</v>
      </c>
      <c r="BC1596" s="141">
        <v>276.30499999999938</v>
      </c>
      <c r="BD1596" s="141">
        <v>241.78879999999938</v>
      </c>
      <c r="BE1596" s="141">
        <v>207.27259999999939</v>
      </c>
      <c r="BF1596" s="141">
        <v>172.75639999999939</v>
      </c>
      <c r="BG1596" s="141">
        <v>138.24019999999939</v>
      </c>
      <c r="BH1596" s="141">
        <v>103.72399999999939</v>
      </c>
      <c r="BI1596" s="141">
        <v>69.207799999999395</v>
      </c>
      <c r="BJ1596" s="141">
        <v>34.691599999999397</v>
      </c>
      <c r="BK1596" s="141">
        <v>0.17539999999939937</v>
      </c>
      <c r="BL1596" s="141">
        <v>0</v>
      </c>
      <c r="BM1596" s="141">
        <v>0</v>
      </c>
      <c r="BN1596" s="141">
        <v>0</v>
      </c>
      <c r="BO1596" s="141">
        <v>0</v>
      </c>
      <c r="BP1596" s="141">
        <v>0</v>
      </c>
    </row>
    <row r="1597" spans="4:68">
      <c r="D1597" s="174" t="s">
        <v>7219</v>
      </c>
      <c r="E1597" s="175">
        <v>412.24</v>
      </c>
      <c r="F1597" s="174" t="s">
        <v>3520</v>
      </c>
      <c r="G1597" s="174" t="s">
        <v>7213</v>
      </c>
      <c r="H1597" s="174" t="s">
        <v>179</v>
      </c>
      <c r="I1597" s="174" t="s">
        <v>7214</v>
      </c>
      <c r="J1597" s="174" t="s">
        <v>7217</v>
      </c>
      <c r="K1597" s="174"/>
      <c r="L1597" s="174" t="s">
        <v>7136</v>
      </c>
      <c r="M1597" s="174" t="s">
        <v>3800</v>
      </c>
      <c r="N1597" s="176">
        <v>600</v>
      </c>
      <c r="O1597" s="174" t="s">
        <v>3407</v>
      </c>
      <c r="P1597" s="177">
        <v>35247</v>
      </c>
      <c r="Q1597" s="176">
        <v>204</v>
      </c>
      <c r="R1597" s="175">
        <v>140.07</v>
      </c>
      <c r="S1597" s="175">
        <v>272.17</v>
      </c>
      <c r="T1597" s="178">
        <v>0</v>
      </c>
      <c r="U1597" s="96">
        <v>12</v>
      </c>
      <c r="V1597" s="38" t="s">
        <v>122</v>
      </c>
      <c r="W1597" s="38"/>
      <c r="X1597" s="137">
        <v>8.2448000000000015</v>
      </c>
      <c r="Y1597" s="138">
        <v>53509</v>
      </c>
      <c r="Z1597" s="179">
        <v>33</v>
      </c>
      <c r="AA1597" s="139">
        <v>2046</v>
      </c>
      <c r="AB1597" s="131"/>
      <c r="AC1597" s="38"/>
      <c r="AD1597" s="140">
        <v>272.17</v>
      </c>
      <c r="AE1597" s="141">
        <v>263.92520000000002</v>
      </c>
      <c r="AF1597" s="141">
        <v>255.68040000000002</v>
      </c>
      <c r="AG1597" s="141">
        <v>247.43560000000002</v>
      </c>
      <c r="AH1597" s="141">
        <v>239.19080000000002</v>
      </c>
      <c r="AI1597" s="141">
        <v>230.94600000000003</v>
      </c>
      <c r="AJ1597" s="141">
        <v>222.70120000000003</v>
      </c>
      <c r="AK1597" s="141">
        <v>214.45640000000003</v>
      </c>
      <c r="AL1597" s="141">
        <v>206.21160000000003</v>
      </c>
      <c r="AM1597" s="141">
        <v>197.96680000000003</v>
      </c>
      <c r="AN1597" s="141">
        <v>189.72200000000004</v>
      </c>
      <c r="AO1597" s="141">
        <v>181.47720000000004</v>
      </c>
      <c r="AP1597" s="141">
        <v>173.23240000000004</v>
      </c>
      <c r="AQ1597" s="141">
        <v>164.98760000000004</v>
      </c>
      <c r="AR1597" s="141">
        <v>156.74280000000005</v>
      </c>
      <c r="AS1597" s="141">
        <v>148.49800000000005</v>
      </c>
      <c r="AT1597" s="141">
        <v>140.25320000000005</v>
      </c>
      <c r="AU1597" s="141">
        <v>132.00840000000005</v>
      </c>
      <c r="AV1597" s="141">
        <v>123.76360000000005</v>
      </c>
      <c r="AW1597" s="141">
        <v>115.51880000000006</v>
      </c>
      <c r="AX1597" s="141">
        <v>107.27400000000006</v>
      </c>
      <c r="AY1597" s="141">
        <v>99.02920000000006</v>
      </c>
      <c r="AZ1597" s="141">
        <v>90.784400000000062</v>
      </c>
      <c r="BA1597" s="141">
        <v>82.539600000000064</v>
      </c>
      <c r="BB1597" s="141">
        <v>74.294800000000066</v>
      </c>
      <c r="BC1597" s="141">
        <v>66.050000000000068</v>
      </c>
      <c r="BD1597" s="141">
        <v>57.80520000000007</v>
      </c>
      <c r="BE1597" s="141">
        <v>49.560400000000072</v>
      </c>
      <c r="BF1597" s="141">
        <v>41.315600000000074</v>
      </c>
      <c r="BG1597" s="141">
        <v>33.070800000000077</v>
      </c>
      <c r="BH1597" s="141">
        <v>24.826000000000075</v>
      </c>
      <c r="BI1597" s="141">
        <v>16.581200000000074</v>
      </c>
      <c r="BJ1597" s="141">
        <v>8.3364000000000722</v>
      </c>
      <c r="BK1597" s="141">
        <v>9.1600000000070736E-2</v>
      </c>
      <c r="BL1597" s="141">
        <v>0</v>
      </c>
      <c r="BM1597" s="141">
        <v>0</v>
      </c>
      <c r="BN1597" s="141">
        <v>0</v>
      </c>
      <c r="BO1597" s="141">
        <v>0</v>
      </c>
      <c r="BP1597" s="141">
        <v>0</v>
      </c>
    </row>
    <row r="1598" spans="4:68">
      <c r="D1598" s="174" t="s">
        <v>7220</v>
      </c>
      <c r="E1598" s="175">
        <v>1330907.45</v>
      </c>
      <c r="F1598" s="174" t="s">
        <v>3540</v>
      </c>
      <c r="G1598" s="174" t="s">
        <v>7213</v>
      </c>
      <c r="H1598" s="174" t="s">
        <v>179</v>
      </c>
      <c r="I1598" s="174" t="s">
        <v>7214</v>
      </c>
      <c r="J1598" s="174" t="s">
        <v>7217</v>
      </c>
      <c r="K1598" s="174"/>
      <c r="L1598" s="174" t="s">
        <v>7136</v>
      </c>
      <c r="M1598" s="174" t="s">
        <v>3800</v>
      </c>
      <c r="N1598" s="176">
        <v>600</v>
      </c>
      <c r="O1598" s="174" t="s">
        <v>3407</v>
      </c>
      <c r="P1598" s="177">
        <v>35247</v>
      </c>
      <c r="Q1598" s="176">
        <v>204</v>
      </c>
      <c r="R1598" s="175">
        <v>452434.47</v>
      </c>
      <c r="S1598" s="175">
        <v>878472.98</v>
      </c>
      <c r="T1598" s="178">
        <v>0</v>
      </c>
      <c r="U1598" s="96">
        <v>12</v>
      </c>
      <c r="V1598" s="38" t="s">
        <v>122</v>
      </c>
      <c r="W1598" s="38"/>
      <c r="X1598" s="137">
        <v>26618.149000000001</v>
      </c>
      <c r="Y1598" s="138">
        <v>53509</v>
      </c>
      <c r="Z1598" s="179">
        <v>33</v>
      </c>
      <c r="AA1598" s="139">
        <v>2046</v>
      </c>
      <c r="AB1598" s="131"/>
      <c r="AC1598" s="38"/>
      <c r="AD1598" s="140">
        <v>878472.98</v>
      </c>
      <c r="AE1598" s="141">
        <v>851854.83100000001</v>
      </c>
      <c r="AF1598" s="141">
        <v>825236.68200000003</v>
      </c>
      <c r="AG1598" s="141">
        <v>798618.53300000005</v>
      </c>
      <c r="AH1598" s="141">
        <v>772000.38400000008</v>
      </c>
      <c r="AI1598" s="141">
        <v>745382.2350000001</v>
      </c>
      <c r="AJ1598" s="141">
        <v>718764.08600000013</v>
      </c>
      <c r="AK1598" s="141">
        <v>692145.93700000015</v>
      </c>
      <c r="AL1598" s="141">
        <v>665527.78800000018</v>
      </c>
      <c r="AM1598" s="141">
        <v>638909.6390000002</v>
      </c>
      <c r="AN1598" s="141">
        <v>612291.49000000022</v>
      </c>
      <c r="AO1598" s="141">
        <v>585673.34100000025</v>
      </c>
      <c r="AP1598" s="141">
        <v>559055.19200000027</v>
      </c>
      <c r="AQ1598" s="141">
        <v>532437.0430000003</v>
      </c>
      <c r="AR1598" s="141">
        <v>505818.89400000032</v>
      </c>
      <c r="AS1598" s="141">
        <v>479200.74500000034</v>
      </c>
      <c r="AT1598" s="141">
        <v>452582.59600000037</v>
      </c>
      <c r="AU1598" s="141">
        <v>425964.44700000039</v>
      </c>
      <c r="AV1598" s="141">
        <v>399346.29800000042</v>
      </c>
      <c r="AW1598" s="141">
        <v>372728.14900000044</v>
      </c>
      <c r="AX1598" s="141">
        <v>346110.00000000047</v>
      </c>
      <c r="AY1598" s="141">
        <v>319491.85100000049</v>
      </c>
      <c r="AZ1598" s="141">
        <v>292873.70200000051</v>
      </c>
      <c r="BA1598" s="141">
        <v>266255.55300000054</v>
      </c>
      <c r="BB1598" s="141">
        <v>239637.40400000053</v>
      </c>
      <c r="BC1598" s="141">
        <v>213019.25500000053</v>
      </c>
      <c r="BD1598" s="141">
        <v>186401.10600000052</v>
      </c>
      <c r="BE1598" s="141">
        <v>159782.95700000052</v>
      </c>
      <c r="BF1598" s="141">
        <v>133164.80800000051</v>
      </c>
      <c r="BG1598" s="141">
        <v>106546.65900000051</v>
      </c>
      <c r="BH1598" s="141">
        <v>79928.510000000504</v>
      </c>
      <c r="BI1598" s="141">
        <v>53310.361000000499</v>
      </c>
      <c r="BJ1598" s="141">
        <v>26692.212000000498</v>
      </c>
      <c r="BK1598" s="141">
        <v>74.063000000496686</v>
      </c>
      <c r="BL1598" s="141">
        <v>0</v>
      </c>
      <c r="BM1598" s="141">
        <v>0</v>
      </c>
      <c r="BN1598" s="141">
        <v>0</v>
      </c>
      <c r="BO1598" s="141">
        <v>0</v>
      </c>
      <c r="BP1598" s="141">
        <v>0</v>
      </c>
    </row>
    <row r="1599" spans="4:68">
      <c r="D1599" s="174" t="s">
        <v>7221</v>
      </c>
      <c r="E1599" s="175">
        <v>30175.42</v>
      </c>
      <c r="F1599" s="174" t="s">
        <v>3540</v>
      </c>
      <c r="G1599" s="174" t="s">
        <v>3772</v>
      </c>
      <c r="H1599" s="174" t="s">
        <v>179</v>
      </c>
      <c r="I1599" s="174" t="s">
        <v>7222</v>
      </c>
      <c r="J1599" s="174" t="s">
        <v>7223</v>
      </c>
      <c r="K1599" s="174"/>
      <c r="L1599" s="174" t="s">
        <v>7136</v>
      </c>
      <c r="M1599" s="174" t="s">
        <v>7197</v>
      </c>
      <c r="N1599" s="176">
        <v>600</v>
      </c>
      <c r="O1599" s="174" t="s">
        <v>3407</v>
      </c>
      <c r="P1599" s="177">
        <v>35247</v>
      </c>
      <c r="Q1599" s="176">
        <v>204</v>
      </c>
      <c r="R1599" s="175">
        <v>10257.85</v>
      </c>
      <c r="S1599" s="175">
        <v>19917.57</v>
      </c>
      <c r="T1599" s="178">
        <v>0</v>
      </c>
      <c r="U1599" s="96">
        <v>8</v>
      </c>
      <c r="V1599" s="38" t="s">
        <v>118</v>
      </c>
      <c r="W1599" s="38"/>
      <c r="X1599" s="137">
        <v>603.50839999999994</v>
      </c>
      <c r="Y1599" s="138">
        <v>53509</v>
      </c>
      <c r="Z1599" s="179">
        <v>33</v>
      </c>
      <c r="AA1599" s="139">
        <v>2046</v>
      </c>
      <c r="AB1599" s="131"/>
      <c r="AC1599" s="38"/>
      <c r="AD1599" s="140">
        <v>19917.57</v>
      </c>
      <c r="AE1599" s="141">
        <v>19314.061600000001</v>
      </c>
      <c r="AF1599" s="141">
        <v>18710.553200000002</v>
      </c>
      <c r="AG1599" s="141">
        <v>18107.044800000003</v>
      </c>
      <c r="AH1599" s="141">
        <v>17503.536400000005</v>
      </c>
      <c r="AI1599" s="141">
        <v>16900.028000000006</v>
      </c>
      <c r="AJ1599" s="141">
        <v>16296.519600000005</v>
      </c>
      <c r="AK1599" s="141">
        <v>15693.011200000004</v>
      </c>
      <c r="AL1599" s="141">
        <v>15089.502800000004</v>
      </c>
      <c r="AM1599" s="141">
        <v>14485.994400000003</v>
      </c>
      <c r="AN1599" s="141">
        <v>13882.486000000003</v>
      </c>
      <c r="AO1599" s="141">
        <v>13278.977600000002</v>
      </c>
      <c r="AP1599" s="141">
        <v>12675.469200000001</v>
      </c>
      <c r="AQ1599" s="141">
        <v>12071.960800000001</v>
      </c>
      <c r="AR1599" s="141">
        <v>11468.4524</v>
      </c>
      <c r="AS1599" s="141">
        <v>10864.944</v>
      </c>
      <c r="AT1599" s="141">
        <v>10261.435599999999</v>
      </c>
      <c r="AU1599" s="141">
        <v>9657.9271999999983</v>
      </c>
      <c r="AV1599" s="141">
        <v>9054.4187999999976</v>
      </c>
      <c r="AW1599" s="141">
        <v>8450.910399999997</v>
      </c>
      <c r="AX1599" s="141">
        <v>7847.4019999999973</v>
      </c>
      <c r="AY1599" s="141">
        <v>7243.8935999999976</v>
      </c>
      <c r="AZ1599" s="141">
        <v>6640.3851999999979</v>
      </c>
      <c r="BA1599" s="141">
        <v>6036.8767999999982</v>
      </c>
      <c r="BB1599" s="141">
        <v>5433.3683999999985</v>
      </c>
      <c r="BC1599" s="141">
        <v>4829.8599999999988</v>
      </c>
      <c r="BD1599" s="141">
        <v>4226.3515999999991</v>
      </c>
      <c r="BE1599" s="141">
        <v>3622.8431999999993</v>
      </c>
      <c r="BF1599" s="141">
        <v>3019.3347999999996</v>
      </c>
      <c r="BG1599" s="141">
        <v>2415.8263999999999</v>
      </c>
      <c r="BH1599" s="141">
        <v>1812.318</v>
      </c>
      <c r="BI1599" s="141">
        <v>1208.8096</v>
      </c>
      <c r="BJ1599" s="141">
        <v>605.30120000000011</v>
      </c>
      <c r="BK1599" s="141">
        <v>1.7928000000001703</v>
      </c>
      <c r="BL1599" s="141">
        <v>0</v>
      </c>
      <c r="BM1599" s="141">
        <v>0</v>
      </c>
      <c r="BN1599" s="141">
        <v>0</v>
      </c>
      <c r="BO1599" s="141">
        <v>0</v>
      </c>
      <c r="BP1599" s="141">
        <v>0</v>
      </c>
    </row>
    <row r="1600" spans="4:68">
      <c r="D1600" s="174" t="s">
        <v>7224</v>
      </c>
      <c r="E1600" s="175">
        <v>55446.59</v>
      </c>
      <c r="F1600" s="174" t="s">
        <v>3540</v>
      </c>
      <c r="G1600" s="174" t="s">
        <v>3772</v>
      </c>
      <c r="H1600" s="174" t="s">
        <v>179</v>
      </c>
      <c r="I1600" s="174" t="s">
        <v>7225</v>
      </c>
      <c r="J1600" s="174" t="s">
        <v>7226</v>
      </c>
      <c r="K1600" s="174"/>
      <c r="L1600" s="174" t="s">
        <v>7136</v>
      </c>
      <c r="M1600" s="174" t="s">
        <v>7202</v>
      </c>
      <c r="N1600" s="176">
        <v>600</v>
      </c>
      <c r="O1600" s="174" t="s">
        <v>3407</v>
      </c>
      <c r="P1600" s="177">
        <v>35247</v>
      </c>
      <c r="Q1600" s="176">
        <v>204</v>
      </c>
      <c r="R1600" s="175">
        <v>18848.73</v>
      </c>
      <c r="S1600" s="175">
        <v>36597.86</v>
      </c>
      <c r="T1600" s="178">
        <v>0</v>
      </c>
      <c r="U1600" s="96">
        <v>11</v>
      </c>
      <c r="V1600" s="38" t="s">
        <v>121</v>
      </c>
      <c r="W1600" s="38"/>
      <c r="X1600" s="137">
        <v>1108.9318000000001</v>
      </c>
      <c r="Y1600" s="138">
        <v>53509</v>
      </c>
      <c r="Z1600" s="179">
        <v>33</v>
      </c>
      <c r="AA1600" s="139">
        <v>2046</v>
      </c>
      <c r="AB1600" s="131"/>
      <c r="AC1600" s="38"/>
      <c r="AD1600" s="140">
        <v>36597.86</v>
      </c>
      <c r="AE1600" s="141">
        <v>35488.928200000002</v>
      </c>
      <c r="AF1600" s="141">
        <v>34379.996400000004</v>
      </c>
      <c r="AG1600" s="141">
        <v>33271.064600000005</v>
      </c>
      <c r="AH1600" s="141">
        <v>32162.132800000007</v>
      </c>
      <c r="AI1600" s="141">
        <v>31053.201000000008</v>
      </c>
      <c r="AJ1600" s="141">
        <v>29944.26920000001</v>
      </c>
      <c r="AK1600" s="141">
        <v>28835.337400000011</v>
      </c>
      <c r="AL1600" s="141">
        <v>27726.405600000013</v>
      </c>
      <c r="AM1600" s="141">
        <v>26617.473800000014</v>
      </c>
      <c r="AN1600" s="141">
        <v>25508.542000000016</v>
      </c>
      <c r="AO1600" s="141">
        <v>24399.610200000017</v>
      </c>
      <c r="AP1600" s="141">
        <v>23290.678400000019</v>
      </c>
      <c r="AQ1600" s="141">
        <v>22181.74660000002</v>
      </c>
      <c r="AR1600" s="141">
        <v>21072.814800000022</v>
      </c>
      <c r="AS1600" s="141">
        <v>19963.883000000023</v>
      </c>
      <c r="AT1600" s="141">
        <v>18854.951200000025</v>
      </c>
      <c r="AU1600" s="141">
        <v>17746.019400000027</v>
      </c>
      <c r="AV1600" s="141">
        <v>16637.087600000028</v>
      </c>
      <c r="AW1600" s="141">
        <v>15528.155800000028</v>
      </c>
      <c r="AX1600" s="141">
        <v>14419.224000000027</v>
      </c>
      <c r="AY1600" s="141">
        <v>13310.292200000027</v>
      </c>
      <c r="AZ1600" s="141">
        <v>12201.360400000027</v>
      </c>
      <c r="BA1600" s="141">
        <v>11092.428600000027</v>
      </c>
      <c r="BB1600" s="141">
        <v>9983.4968000000263</v>
      </c>
      <c r="BC1600" s="141">
        <v>8874.565000000026</v>
      </c>
      <c r="BD1600" s="141">
        <v>7765.6332000000257</v>
      </c>
      <c r="BE1600" s="141">
        <v>6656.7014000000254</v>
      </c>
      <c r="BF1600" s="141">
        <v>5547.7696000000251</v>
      </c>
      <c r="BG1600" s="141">
        <v>4438.8378000000248</v>
      </c>
      <c r="BH1600" s="141">
        <v>3329.9060000000245</v>
      </c>
      <c r="BI1600" s="141">
        <v>2220.9742000000242</v>
      </c>
      <c r="BJ1600" s="141">
        <v>1112.0424000000241</v>
      </c>
      <c r="BK1600" s="141">
        <v>3.1106000000240783</v>
      </c>
      <c r="BL1600" s="141">
        <v>0</v>
      </c>
      <c r="BM1600" s="141">
        <v>0</v>
      </c>
      <c r="BN1600" s="141">
        <v>0</v>
      </c>
      <c r="BO1600" s="141">
        <v>0</v>
      </c>
      <c r="BP1600" s="141">
        <v>0</v>
      </c>
    </row>
    <row r="1601" spans="4:68">
      <c r="D1601" s="174" t="s">
        <v>7227</v>
      </c>
      <c r="E1601" s="175">
        <v>36087.269999999997</v>
      </c>
      <c r="F1601" s="174" t="s">
        <v>3540</v>
      </c>
      <c r="G1601" s="174" t="s">
        <v>3772</v>
      </c>
      <c r="H1601" s="174" t="s">
        <v>179</v>
      </c>
      <c r="I1601" s="174" t="s">
        <v>7228</v>
      </c>
      <c r="J1601" s="174" t="s">
        <v>7229</v>
      </c>
      <c r="K1601" s="174"/>
      <c r="L1601" s="174" t="s">
        <v>7136</v>
      </c>
      <c r="M1601" s="174" t="s">
        <v>3575</v>
      </c>
      <c r="N1601" s="176">
        <v>600</v>
      </c>
      <c r="O1601" s="174" t="s">
        <v>3407</v>
      </c>
      <c r="P1601" s="177">
        <v>35246</v>
      </c>
      <c r="Q1601" s="176">
        <v>204</v>
      </c>
      <c r="R1601" s="175">
        <v>12269.59</v>
      </c>
      <c r="S1601" s="175">
        <v>23817.68</v>
      </c>
      <c r="T1601" s="178">
        <v>0</v>
      </c>
      <c r="U1601" s="96">
        <v>12</v>
      </c>
      <c r="V1601" s="38" t="s">
        <v>122</v>
      </c>
      <c r="W1601" s="38"/>
      <c r="X1601" s="137">
        <v>721.74540000000002</v>
      </c>
      <c r="Y1601" s="138">
        <v>53508</v>
      </c>
      <c r="Z1601" s="179">
        <v>33</v>
      </c>
      <c r="AA1601" s="139">
        <v>2046</v>
      </c>
      <c r="AB1601" s="131"/>
      <c r="AC1601" s="38"/>
      <c r="AD1601" s="140">
        <v>23817.68</v>
      </c>
      <c r="AE1601" s="141">
        <v>23095.934600000001</v>
      </c>
      <c r="AF1601" s="141">
        <v>22374.189200000001</v>
      </c>
      <c r="AG1601" s="141">
        <v>21652.443800000001</v>
      </c>
      <c r="AH1601" s="141">
        <v>20930.698400000001</v>
      </c>
      <c r="AI1601" s="141">
        <v>20208.953000000001</v>
      </c>
      <c r="AJ1601" s="141">
        <v>19487.207600000002</v>
      </c>
      <c r="AK1601" s="141">
        <v>18765.462200000002</v>
      </c>
      <c r="AL1601" s="141">
        <v>18043.716800000002</v>
      </c>
      <c r="AM1601" s="141">
        <v>17321.971400000002</v>
      </c>
      <c r="AN1601" s="141">
        <v>16600.226000000002</v>
      </c>
      <c r="AO1601" s="141">
        <v>15878.480600000003</v>
      </c>
      <c r="AP1601" s="141">
        <v>15156.735200000003</v>
      </c>
      <c r="AQ1601" s="141">
        <v>14434.989800000003</v>
      </c>
      <c r="AR1601" s="141">
        <v>13713.244400000003</v>
      </c>
      <c r="AS1601" s="141">
        <v>12991.499000000003</v>
      </c>
      <c r="AT1601" s="141">
        <v>12269.753600000004</v>
      </c>
      <c r="AU1601" s="141">
        <v>11548.008200000004</v>
      </c>
      <c r="AV1601" s="141">
        <v>10826.262800000004</v>
      </c>
      <c r="AW1601" s="141">
        <v>10104.517400000004</v>
      </c>
      <c r="AX1601" s="141">
        <v>9382.7720000000045</v>
      </c>
      <c r="AY1601" s="141">
        <v>8661.0266000000047</v>
      </c>
      <c r="AZ1601" s="141">
        <v>7939.2812000000049</v>
      </c>
      <c r="BA1601" s="141">
        <v>7217.5358000000051</v>
      </c>
      <c r="BB1601" s="141">
        <v>6495.7904000000053</v>
      </c>
      <c r="BC1601" s="141">
        <v>5774.0450000000055</v>
      </c>
      <c r="BD1601" s="141">
        <v>5052.2996000000057</v>
      </c>
      <c r="BE1601" s="141">
        <v>4330.5542000000059</v>
      </c>
      <c r="BF1601" s="141">
        <v>3608.8088000000062</v>
      </c>
      <c r="BG1601" s="141">
        <v>2887.0634000000064</v>
      </c>
      <c r="BH1601" s="141">
        <v>2165.3180000000066</v>
      </c>
      <c r="BI1601" s="141">
        <v>1443.5726000000066</v>
      </c>
      <c r="BJ1601" s="141">
        <v>721.82720000000654</v>
      </c>
      <c r="BK1601" s="141">
        <v>8.1800000006523987E-2</v>
      </c>
      <c r="BL1601" s="141">
        <v>0</v>
      </c>
      <c r="BM1601" s="141">
        <v>0</v>
      </c>
      <c r="BN1601" s="141">
        <v>0</v>
      </c>
      <c r="BO1601" s="141">
        <v>0</v>
      </c>
      <c r="BP1601" s="141">
        <v>0</v>
      </c>
    </row>
    <row r="1602" spans="4:68">
      <c r="D1602" s="174" t="s">
        <v>7230</v>
      </c>
      <c r="E1602" s="176">
        <v>15692</v>
      </c>
      <c r="F1602" s="174" t="s">
        <v>3466</v>
      </c>
      <c r="G1602" s="174" t="s">
        <v>7231</v>
      </c>
      <c r="H1602" s="174" t="s">
        <v>179</v>
      </c>
      <c r="I1602" s="174" t="s">
        <v>7232</v>
      </c>
      <c r="J1602" s="174" t="s">
        <v>7233</v>
      </c>
      <c r="K1602" s="174"/>
      <c r="L1602" s="174" t="s">
        <v>5202</v>
      </c>
      <c r="M1602" s="174" t="s">
        <v>3565</v>
      </c>
      <c r="N1602" s="176">
        <v>600</v>
      </c>
      <c r="O1602" s="174" t="s">
        <v>3407</v>
      </c>
      <c r="P1602" s="177">
        <v>35247</v>
      </c>
      <c r="Q1602" s="176">
        <v>204</v>
      </c>
      <c r="R1602" s="175">
        <v>5334.4</v>
      </c>
      <c r="S1602" s="175">
        <v>10357.6</v>
      </c>
      <c r="T1602" s="178">
        <v>0</v>
      </c>
      <c r="U1602" s="96">
        <v>5</v>
      </c>
      <c r="V1602" s="38" t="s">
        <v>115</v>
      </c>
      <c r="W1602" s="38"/>
      <c r="X1602" s="137">
        <v>313.83999999999997</v>
      </c>
      <c r="Y1602" s="138">
        <v>53509</v>
      </c>
      <c r="Z1602" s="179">
        <v>33</v>
      </c>
      <c r="AA1602" s="139">
        <v>2046</v>
      </c>
      <c r="AB1602" s="131"/>
      <c r="AC1602" s="38"/>
      <c r="AD1602" s="140">
        <v>10357.6</v>
      </c>
      <c r="AE1602" s="141">
        <v>10043.76</v>
      </c>
      <c r="AF1602" s="141">
        <v>9729.92</v>
      </c>
      <c r="AG1602" s="141">
        <v>9416.08</v>
      </c>
      <c r="AH1602" s="141">
        <v>9102.24</v>
      </c>
      <c r="AI1602" s="141">
        <v>8788.4</v>
      </c>
      <c r="AJ1602" s="141">
        <v>8474.56</v>
      </c>
      <c r="AK1602" s="141">
        <v>8160.7199999999993</v>
      </c>
      <c r="AL1602" s="141">
        <v>7846.8799999999992</v>
      </c>
      <c r="AM1602" s="141">
        <v>7533.0399999999991</v>
      </c>
      <c r="AN1602" s="141">
        <v>7219.1999999999989</v>
      </c>
      <c r="AO1602" s="141">
        <v>6905.3599999999988</v>
      </c>
      <c r="AP1602" s="141">
        <v>6591.5199999999986</v>
      </c>
      <c r="AQ1602" s="141">
        <v>6277.6799999999985</v>
      </c>
      <c r="AR1602" s="141">
        <v>5963.8399999999983</v>
      </c>
      <c r="AS1602" s="141">
        <v>5649.9999999999982</v>
      </c>
      <c r="AT1602" s="141">
        <v>5336.159999999998</v>
      </c>
      <c r="AU1602" s="141">
        <v>5022.3199999999979</v>
      </c>
      <c r="AV1602" s="141">
        <v>4708.4799999999977</v>
      </c>
      <c r="AW1602" s="141">
        <v>4394.6399999999976</v>
      </c>
      <c r="AX1602" s="141">
        <v>4080.7999999999975</v>
      </c>
      <c r="AY1602" s="141">
        <v>3766.9599999999973</v>
      </c>
      <c r="AZ1602" s="141">
        <v>3453.1199999999972</v>
      </c>
      <c r="BA1602" s="141">
        <v>3139.279999999997</v>
      </c>
      <c r="BB1602" s="141">
        <v>2825.4399999999969</v>
      </c>
      <c r="BC1602" s="141">
        <v>2511.5999999999967</v>
      </c>
      <c r="BD1602" s="141">
        <v>2197.7599999999966</v>
      </c>
      <c r="BE1602" s="141">
        <v>1883.9199999999967</v>
      </c>
      <c r="BF1602" s="141">
        <v>1570.0799999999967</v>
      </c>
      <c r="BG1602" s="141">
        <v>1256.2399999999968</v>
      </c>
      <c r="BH1602" s="141">
        <v>942.39999999999691</v>
      </c>
      <c r="BI1602" s="141">
        <v>628.55999999999699</v>
      </c>
      <c r="BJ1602" s="141">
        <v>314.71999999999701</v>
      </c>
      <c r="BK1602" s="141">
        <v>0.87999999999703959</v>
      </c>
      <c r="BL1602" s="141">
        <v>0</v>
      </c>
      <c r="BM1602" s="141">
        <v>0</v>
      </c>
      <c r="BN1602" s="141">
        <v>0</v>
      </c>
      <c r="BO1602" s="141">
        <v>0</v>
      </c>
      <c r="BP1602" s="141">
        <v>0</v>
      </c>
    </row>
    <row r="1603" spans="4:68">
      <c r="D1603" s="174" t="s">
        <v>7234</v>
      </c>
      <c r="E1603" s="175">
        <v>131541.37</v>
      </c>
      <c r="F1603" s="174" t="s">
        <v>3459</v>
      </c>
      <c r="G1603" s="174" t="s">
        <v>7231</v>
      </c>
      <c r="H1603" s="174" t="s">
        <v>179</v>
      </c>
      <c r="I1603" s="174" t="s">
        <v>7232</v>
      </c>
      <c r="J1603" s="174" t="s">
        <v>7235</v>
      </c>
      <c r="K1603" s="174"/>
      <c r="L1603" s="174" t="s">
        <v>5202</v>
      </c>
      <c r="M1603" s="174" t="s">
        <v>3565</v>
      </c>
      <c r="N1603" s="176">
        <v>600</v>
      </c>
      <c r="O1603" s="174" t="s">
        <v>3407</v>
      </c>
      <c r="P1603" s="177">
        <v>35247</v>
      </c>
      <c r="Q1603" s="176">
        <v>204</v>
      </c>
      <c r="R1603" s="175">
        <v>44716.66</v>
      </c>
      <c r="S1603" s="175">
        <v>86824.71</v>
      </c>
      <c r="T1603" s="178">
        <v>0</v>
      </c>
      <c r="U1603" s="96">
        <v>5</v>
      </c>
      <c r="V1603" s="38" t="s">
        <v>115</v>
      </c>
      <c r="W1603" s="38"/>
      <c r="X1603" s="137">
        <v>2630.8274000000001</v>
      </c>
      <c r="Y1603" s="138">
        <v>53509</v>
      </c>
      <c r="Z1603" s="179">
        <v>33</v>
      </c>
      <c r="AA1603" s="139">
        <v>2046</v>
      </c>
      <c r="AB1603" s="131"/>
      <c r="AC1603" s="38"/>
      <c r="AD1603" s="140">
        <v>86824.71</v>
      </c>
      <c r="AE1603" s="141">
        <v>84193.882600000012</v>
      </c>
      <c r="AF1603" s="141">
        <v>81563.055200000017</v>
      </c>
      <c r="AG1603" s="141">
        <v>78932.227800000022</v>
      </c>
      <c r="AH1603" s="141">
        <v>76301.400400000028</v>
      </c>
      <c r="AI1603" s="141">
        <v>73670.573000000033</v>
      </c>
      <c r="AJ1603" s="141">
        <v>71039.745600000038</v>
      </c>
      <c r="AK1603" s="141">
        <v>68408.918200000044</v>
      </c>
      <c r="AL1603" s="141">
        <v>65778.090800000049</v>
      </c>
      <c r="AM1603" s="141">
        <v>63147.263400000047</v>
      </c>
      <c r="AN1603" s="141">
        <v>60516.436000000045</v>
      </c>
      <c r="AO1603" s="141">
        <v>57885.608600000043</v>
      </c>
      <c r="AP1603" s="141">
        <v>55254.781200000041</v>
      </c>
      <c r="AQ1603" s="141">
        <v>52623.953800000039</v>
      </c>
      <c r="AR1603" s="141">
        <v>49993.126400000037</v>
      </c>
      <c r="AS1603" s="141">
        <v>47362.299000000035</v>
      </c>
      <c r="AT1603" s="141">
        <v>44731.471600000034</v>
      </c>
      <c r="AU1603" s="141">
        <v>42100.644200000032</v>
      </c>
      <c r="AV1603" s="141">
        <v>39469.81680000003</v>
      </c>
      <c r="AW1603" s="141">
        <v>36838.989400000028</v>
      </c>
      <c r="AX1603" s="141">
        <v>34208.162000000026</v>
      </c>
      <c r="AY1603" s="141">
        <v>31577.334600000024</v>
      </c>
      <c r="AZ1603" s="141">
        <v>28946.507200000022</v>
      </c>
      <c r="BA1603" s="141">
        <v>26315.67980000002</v>
      </c>
      <c r="BB1603" s="141">
        <v>23684.852400000018</v>
      </c>
      <c r="BC1603" s="141">
        <v>21054.025000000016</v>
      </c>
      <c r="BD1603" s="141">
        <v>18423.197600000014</v>
      </c>
      <c r="BE1603" s="141">
        <v>15792.370200000014</v>
      </c>
      <c r="BF1603" s="141">
        <v>13161.542800000014</v>
      </c>
      <c r="BG1603" s="141">
        <v>10530.715400000014</v>
      </c>
      <c r="BH1603" s="141">
        <v>7899.8880000000136</v>
      </c>
      <c r="BI1603" s="141">
        <v>5269.0606000000134</v>
      </c>
      <c r="BJ1603" s="141">
        <v>2638.2332000000133</v>
      </c>
      <c r="BK1603" s="141">
        <v>7.4058000000131869</v>
      </c>
      <c r="BL1603" s="141">
        <v>0</v>
      </c>
      <c r="BM1603" s="141">
        <v>0</v>
      </c>
      <c r="BN1603" s="141">
        <v>0</v>
      </c>
      <c r="BO1603" s="141">
        <v>0</v>
      </c>
      <c r="BP1603" s="141">
        <v>0</v>
      </c>
    </row>
    <row r="1604" spans="4:68">
      <c r="D1604" s="174" t="s">
        <v>7236</v>
      </c>
      <c r="E1604" s="176">
        <v>175</v>
      </c>
      <c r="F1604" s="174" t="s">
        <v>3520</v>
      </c>
      <c r="G1604" s="174" t="s">
        <v>7231</v>
      </c>
      <c r="H1604" s="174" t="s">
        <v>179</v>
      </c>
      <c r="I1604" s="174" t="s">
        <v>7232</v>
      </c>
      <c r="J1604" s="174" t="s">
        <v>7235</v>
      </c>
      <c r="K1604" s="174"/>
      <c r="L1604" s="174" t="s">
        <v>5202</v>
      </c>
      <c r="M1604" s="174" t="s">
        <v>3565</v>
      </c>
      <c r="N1604" s="176">
        <v>600</v>
      </c>
      <c r="O1604" s="174" t="s">
        <v>3407</v>
      </c>
      <c r="P1604" s="177">
        <v>35247</v>
      </c>
      <c r="Q1604" s="176">
        <v>204</v>
      </c>
      <c r="R1604" s="175">
        <v>59.49</v>
      </c>
      <c r="S1604" s="175">
        <v>115.51</v>
      </c>
      <c r="T1604" s="178">
        <v>0</v>
      </c>
      <c r="U1604" s="96">
        <v>5</v>
      </c>
      <c r="V1604" s="38" t="s">
        <v>115</v>
      </c>
      <c r="W1604" s="38"/>
      <c r="X1604" s="137">
        <v>3.5</v>
      </c>
      <c r="Y1604" s="138">
        <v>53509</v>
      </c>
      <c r="Z1604" s="179">
        <v>33</v>
      </c>
      <c r="AA1604" s="139">
        <v>2046</v>
      </c>
      <c r="AB1604" s="131"/>
      <c r="AC1604" s="38"/>
      <c r="AD1604" s="140">
        <v>115.51</v>
      </c>
      <c r="AE1604" s="141">
        <v>112.01</v>
      </c>
      <c r="AF1604" s="141">
        <v>108.51</v>
      </c>
      <c r="AG1604" s="141">
        <v>105.01</v>
      </c>
      <c r="AH1604" s="141">
        <v>101.51</v>
      </c>
      <c r="AI1604" s="141">
        <v>98.01</v>
      </c>
      <c r="AJ1604" s="141">
        <v>94.51</v>
      </c>
      <c r="AK1604" s="141">
        <v>91.01</v>
      </c>
      <c r="AL1604" s="141">
        <v>87.51</v>
      </c>
      <c r="AM1604" s="141">
        <v>84.01</v>
      </c>
      <c r="AN1604" s="141">
        <v>80.510000000000005</v>
      </c>
      <c r="AO1604" s="141">
        <v>77.010000000000005</v>
      </c>
      <c r="AP1604" s="141">
        <v>73.510000000000005</v>
      </c>
      <c r="AQ1604" s="141">
        <v>70.010000000000005</v>
      </c>
      <c r="AR1604" s="141">
        <v>66.510000000000005</v>
      </c>
      <c r="AS1604" s="141">
        <v>63.010000000000005</v>
      </c>
      <c r="AT1604" s="141">
        <v>59.510000000000005</v>
      </c>
      <c r="AU1604" s="141">
        <v>56.010000000000005</v>
      </c>
      <c r="AV1604" s="141">
        <v>52.510000000000005</v>
      </c>
      <c r="AW1604" s="141">
        <v>49.010000000000005</v>
      </c>
      <c r="AX1604" s="141">
        <v>45.510000000000005</v>
      </c>
      <c r="AY1604" s="141">
        <v>42.010000000000005</v>
      </c>
      <c r="AZ1604" s="141">
        <v>38.510000000000005</v>
      </c>
      <c r="BA1604" s="141">
        <v>35.010000000000005</v>
      </c>
      <c r="BB1604" s="141">
        <v>31.510000000000005</v>
      </c>
      <c r="BC1604" s="141">
        <v>28.010000000000005</v>
      </c>
      <c r="BD1604" s="141">
        <v>24.510000000000005</v>
      </c>
      <c r="BE1604" s="141">
        <v>21.010000000000005</v>
      </c>
      <c r="BF1604" s="141">
        <v>17.510000000000005</v>
      </c>
      <c r="BG1604" s="141">
        <v>14.010000000000005</v>
      </c>
      <c r="BH1604" s="141">
        <v>10.510000000000005</v>
      </c>
      <c r="BI1604" s="141">
        <v>7.0100000000000051</v>
      </c>
      <c r="BJ1604" s="141">
        <v>3.5100000000000051</v>
      </c>
      <c r="BK1604" s="141">
        <v>1.0000000000005116E-2</v>
      </c>
      <c r="BL1604" s="141">
        <v>0</v>
      </c>
      <c r="BM1604" s="141">
        <v>0</v>
      </c>
      <c r="BN1604" s="141">
        <v>0</v>
      </c>
      <c r="BO1604" s="141">
        <v>0</v>
      </c>
      <c r="BP1604" s="141">
        <v>0</v>
      </c>
    </row>
    <row r="1605" spans="4:68">
      <c r="D1605" s="174" t="s">
        <v>7237</v>
      </c>
      <c r="E1605" s="175">
        <v>1036362.24</v>
      </c>
      <c r="F1605" s="174" t="s">
        <v>3540</v>
      </c>
      <c r="G1605" s="174" t="s">
        <v>7231</v>
      </c>
      <c r="H1605" s="174" t="s">
        <v>179</v>
      </c>
      <c r="I1605" s="174" t="s">
        <v>7232</v>
      </c>
      <c r="J1605" s="174" t="s">
        <v>7235</v>
      </c>
      <c r="K1605" s="174"/>
      <c r="L1605" s="174" t="s">
        <v>5202</v>
      </c>
      <c r="M1605" s="174" t="s">
        <v>3565</v>
      </c>
      <c r="N1605" s="176">
        <v>600</v>
      </c>
      <c r="O1605" s="174" t="s">
        <v>3407</v>
      </c>
      <c r="P1605" s="177">
        <v>35247</v>
      </c>
      <c r="Q1605" s="176">
        <v>204</v>
      </c>
      <c r="R1605" s="175">
        <v>352305.52</v>
      </c>
      <c r="S1605" s="175">
        <v>684056.72</v>
      </c>
      <c r="T1605" s="178">
        <v>0</v>
      </c>
      <c r="U1605" s="96">
        <v>5</v>
      </c>
      <c r="V1605" s="38" t="s">
        <v>115</v>
      </c>
      <c r="W1605" s="38"/>
      <c r="X1605" s="137">
        <v>20727.2448</v>
      </c>
      <c r="Y1605" s="138">
        <v>53509</v>
      </c>
      <c r="Z1605" s="179">
        <v>33</v>
      </c>
      <c r="AA1605" s="139">
        <v>2046</v>
      </c>
      <c r="AB1605" s="131"/>
      <c r="AC1605" s="38"/>
      <c r="AD1605" s="140">
        <v>684056.72</v>
      </c>
      <c r="AE1605" s="141">
        <v>663329.47519999999</v>
      </c>
      <c r="AF1605" s="141">
        <v>642602.2304</v>
      </c>
      <c r="AG1605" s="141">
        <v>621874.98560000001</v>
      </c>
      <c r="AH1605" s="141">
        <v>601147.74080000003</v>
      </c>
      <c r="AI1605" s="141">
        <v>580420.49600000004</v>
      </c>
      <c r="AJ1605" s="141">
        <v>559693.25120000006</v>
      </c>
      <c r="AK1605" s="141">
        <v>538966.00640000007</v>
      </c>
      <c r="AL1605" s="141">
        <v>518238.76160000009</v>
      </c>
      <c r="AM1605" s="141">
        <v>497511.5168000001</v>
      </c>
      <c r="AN1605" s="141">
        <v>476784.27200000011</v>
      </c>
      <c r="AO1605" s="141">
        <v>456057.02720000013</v>
      </c>
      <c r="AP1605" s="141">
        <v>435329.78240000014</v>
      </c>
      <c r="AQ1605" s="141">
        <v>414602.53760000016</v>
      </c>
      <c r="AR1605" s="141">
        <v>393875.29280000017</v>
      </c>
      <c r="AS1605" s="141">
        <v>373148.04800000018</v>
      </c>
      <c r="AT1605" s="141">
        <v>352420.8032000002</v>
      </c>
      <c r="AU1605" s="141">
        <v>331693.55840000021</v>
      </c>
      <c r="AV1605" s="141">
        <v>310966.31360000023</v>
      </c>
      <c r="AW1605" s="141">
        <v>290239.06880000024</v>
      </c>
      <c r="AX1605" s="141">
        <v>269511.82400000026</v>
      </c>
      <c r="AY1605" s="141">
        <v>248784.57920000027</v>
      </c>
      <c r="AZ1605" s="141">
        <v>228057.33440000028</v>
      </c>
      <c r="BA1605" s="141">
        <v>207330.0896000003</v>
      </c>
      <c r="BB1605" s="141">
        <v>186602.84480000031</v>
      </c>
      <c r="BC1605" s="141">
        <v>165875.60000000033</v>
      </c>
      <c r="BD1605" s="141">
        <v>145148.35520000034</v>
      </c>
      <c r="BE1605" s="141">
        <v>124421.11040000034</v>
      </c>
      <c r="BF1605" s="141">
        <v>103693.86560000034</v>
      </c>
      <c r="BG1605" s="141">
        <v>82966.620800000339</v>
      </c>
      <c r="BH1605" s="141">
        <v>62239.376000000339</v>
      </c>
      <c r="BI1605" s="141">
        <v>41512.131200000338</v>
      </c>
      <c r="BJ1605" s="141">
        <v>20784.886400000338</v>
      </c>
      <c r="BK1605" s="141">
        <v>57.641600000337348</v>
      </c>
      <c r="BL1605" s="141">
        <v>0</v>
      </c>
      <c r="BM1605" s="141">
        <v>0</v>
      </c>
      <c r="BN1605" s="141">
        <v>0</v>
      </c>
      <c r="BO1605" s="141">
        <v>0</v>
      </c>
      <c r="BP1605" s="141">
        <v>0</v>
      </c>
    </row>
    <row r="1606" spans="4:68">
      <c r="D1606" s="174" t="s">
        <v>7238</v>
      </c>
      <c r="E1606" s="176">
        <v>119</v>
      </c>
      <c r="F1606" s="174" t="s">
        <v>3466</v>
      </c>
      <c r="G1606" s="174" t="s">
        <v>7239</v>
      </c>
      <c r="H1606" s="174" t="s">
        <v>179</v>
      </c>
      <c r="I1606" s="174" t="s">
        <v>7240</v>
      </c>
      <c r="J1606" s="174" t="s">
        <v>7241</v>
      </c>
      <c r="K1606" s="174"/>
      <c r="L1606" s="174" t="s">
        <v>5202</v>
      </c>
      <c r="M1606" s="174" t="s">
        <v>7175</v>
      </c>
      <c r="N1606" s="176">
        <v>600</v>
      </c>
      <c r="O1606" s="174" t="s">
        <v>3407</v>
      </c>
      <c r="P1606" s="177">
        <v>35247</v>
      </c>
      <c r="Q1606" s="176">
        <v>204</v>
      </c>
      <c r="R1606" s="175">
        <v>40.46</v>
      </c>
      <c r="S1606" s="175">
        <v>78.540000000000006</v>
      </c>
      <c r="T1606" s="178">
        <v>0</v>
      </c>
      <c r="U1606" s="96">
        <v>9</v>
      </c>
      <c r="V1606" s="38" t="s">
        <v>119</v>
      </c>
      <c r="W1606" s="38"/>
      <c r="X1606" s="137">
        <v>2.38</v>
      </c>
      <c r="Y1606" s="138">
        <v>53509</v>
      </c>
      <c r="Z1606" s="179">
        <v>33</v>
      </c>
      <c r="AA1606" s="139">
        <v>2046</v>
      </c>
      <c r="AB1606" s="131"/>
      <c r="AC1606" s="38"/>
      <c r="AD1606" s="140">
        <v>78.540000000000006</v>
      </c>
      <c r="AE1606" s="141">
        <v>76.160000000000011</v>
      </c>
      <c r="AF1606" s="141">
        <v>73.780000000000015</v>
      </c>
      <c r="AG1606" s="141">
        <v>71.40000000000002</v>
      </c>
      <c r="AH1606" s="141">
        <v>69.020000000000024</v>
      </c>
      <c r="AI1606" s="141">
        <v>66.640000000000029</v>
      </c>
      <c r="AJ1606" s="141">
        <v>64.260000000000034</v>
      </c>
      <c r="AK1606" s="141">
        <v>61.880000000000031</v>
      </c>
      <c r="AL1606" s="141">
        <v>59.500000000000028</v>
      </c>
      <c r="AM1606" s="141">
        <v>57.120000000000026</v>
      </c>
      <c r="AN1606" s="141">
        <v>54.740000000000023</v>
      </c>
      <c r="AO1606" s="141">
        <v>52.360000000000021</v>
      </c>
      <c r="AP1606" s="141">
        <v>49.980000000000018</v>
      </c>
      <c r="AQ1606" s="141">
        <v>47.600000000000016</v>
      </c>
      <c r="AR1606" s="141">
        <v>45.220000000000013</v>
      </c>
      <c r="AS1606" s="141">
        <v>42.840000000000011</v>
      </c>
      <c r="AT1606" s="141">
        <v>40.460000000000008</v>
      </c>
      <c r="AU1606" s="141">
        <v>38.080000000000005</v>
      </c>
      <c r="AV1606" s="141">
        <v>35.700000000000003</v>
      </c>
      <c r="AW1606" s="141">
        <v>33.32</v>
      </c>
      <c r="AX1606" s="141">
        <v>30.94</v>
      </c>
      <c r="AY1606" s="141">
        <v>28.560000000000002</v>
      </c>
      <c r="AZ1606" s="141">
        <v>26.180000000000003</v>
      </c>
      <c r="BA1606" s="141">
        <v>23.800000000000004</v>
      </c>
      <c r="BB1606" s="141">
        <v>21.420000000000005</v>
      </c>
      <c r="BC1606" s="141">
        <v>19.040000000000006</v>
      </c>
      <c r="BD1606" s="141">
        <v>16.660000000000007</v>
      </c>
      <c r="BE1606" s="141">
        <v>14.280000000000008</v>
      </c>
      <c r="BF1606" s="141">
        <v>11.900000000000009</v>
      </c>
      <c r="BG1606" s="141">
        <v>9.5200000000000102</v>
      </c>
      <c r="BH1606" s="141">
        <v>7.1400000000000103</v>
      </c>
      <c r="BI1606" s="141">
        <v>4.7600000000000104</v>
      </c>
      <c r="BJ1606" s="141">
        <v>2.3800000000000106</v>
      </c>
      <c r="BK1606" s="141">
        <v>1.0658141036401503E-14</v>
      </c>
      <c r="BL1606" s="141">
        <v>0</v>
      </c>
      <c r="BM1606" s="141">
        <v>0</v>
      </c>
      <c r="BN1606" s="141">
        <v>0</v>
      </c>
      <c r="BO1606" s="141">
        <v>0</v>
      </c>
      <c r="BP1606" s="141">
        <v>0</v>
      </c>
    </row>
    <row r="1607" spans="4:68">
      <c r="D1607" s="174" t="s">
        <v>7242</v>
      </c>
      <c r="E1607" s="175">
        <v>1432.85</v>
      </c>
      <c r="F1607" s="174" t="s">
        <v>3459</v>
      </c>
      <c r="G1607" s="174" t="s">
        <v>7239</v>
      </c>
      <c r="H1607" s="174" t="s">
        <v>179</v>
      </c>
      <c r="I1607" s="174" t="s">
        <v>7240</v>
      </c>
      <c r="J1607" s="174" t="s">
        <v>7243</v>
      </c>
      <c r="K1607" s="174"/>
      <c r="L1607" s="174" t="s">
        <v>5202</v>
      </c>
      <c r="M1607" s="174" t="s">
        <v>7175</v>
      </c>
      <c r="N1607" s="176">
        <v>600</v>
      </c>
      <c r="O1607" s="174" t="s">
        <v>3407</v>
      </c>
      <c r="P1607" s="177">
        <v>35247</v>
      </c>
      <c r="Q1607" s="176">
        <v>204</v>
      </c>
      <c r="R1607" s="175">
        <v>486.99</v>
      </c>
      <c r="S1607" s="175">
        <v>945.86</v>
      </c>
      <c r="T1607" s="178">
        <v>0</v>
      </c>
      <c r="U1607" s="96">
        <v>9</v>
      </c>
      <c r="V1607" s="38" t="s">
        <v>119</v>
      </c>
      <c r="W1607" s="38"/>
      <c r="X1607" s="137">
        <v>28.657</v>
      </c>
      <c r="Y1607" s="138">
        <v>53509</v>
      </c>
      <c r="Z1607" s="179">
        <v>33</v>
      </c>
      <c r="AA1607" s="139">
        <v>2046</v>
      </c>
      <c r="AB1607" s="131"/>
      <c r="AC1607" s="38"/>
      <c r="AD1607" s="140">
        <v>945.86</v>
      </c>
      <c r="AE1607" s="141">
        <v>917.20299999999997</v>
      </c>
      <c r="AF1607" s="141">
        <v>888.54599999999994</v>
      </c>
      <c r="AG1607" s="141">
        <v>859.8889999999999</v>
      </c>
      <c r="AH1607" s="141">
        <v>831.23199999999986</v>
      </c>
      <c r="AI1607" s="141">
        <v>802.57499999999982</v>
      </c>
      <c r="AJ1607" s="141">
        <v>773.91799999999978</v>
      </c>
      <c r="AK1607" s="141">
        <v>745.26099999999974</v>
      </c>
      <c r="AL1607" s="141">
        <v>716.6039999999997</v>
      </c>
      <c r="AM1607" s="141">
        <v>687.94699999999966</v>
      </c>
      <c r="AN1607" s="141">
        <v>659.28999999999962</v>
      </c>
      <c r="AO1607" s="141">
        <v>630.63299999999958</v>
      </c>
      <c r="AP1607" s="141">
        <v>601.97599999999954</v>
      </c>
      <c r="AQ1607" s="141">
        <v>573.31899999999951</v>
      </c>
      <c r="AR1607" s="141">
        <v>544.66199999999947</v>
      </c>
      <c r="AS1607" s="141">
        <v>516.00499999999943</v>
      </c>
      <c r="AT1607" s="141">
        <v>487.34799999999944</v>
      </c>
      <c r="AU1607" s="141">
        <v>458.69099999999946</v>
      </c>
      <c r="AV1607" s="141">
        <v>430.03399999999948</v>
      </c>
      <c r="AW1607" s="141">
        <v>401.3769999999995</v>
      </c>
      <c r="AX1607" s="141">
        <v>372.71999999999952</v>
      </c>
      <c r="AY1607" s="141">
        <v>344.06299999999953</v>
      </c>
      <c r="AZ1607" s="141">
        <v>315.40599999999955</v>
      </c>
      <c r="BA1607" s="141">
        <v>286.74899999999957</v>
      </c>
      <c r="BB1607" s="141">
        <v>258.09199999999959</v>
      </c>
      <c r="BC1607" s="141">
        <v>229.43499999999958</v>
      </c>
      <c r="BD1607" s="141">
        <v>200.77799999999957</v>
      </c>
      <c r="BE1607" s="141">
        <v>172.12099999999955</v>
      </c>
      <c r="BF1607" s="141">
        <v>143.46399999999954</v>
      </c>
      <c r="BG1607" s="141">
        <v>114.80699999999955</v>
      </c>
      <c r="BH1607" s="141">
        <v>86.149999999999551</v>
      </c>
      <c r="BI1607" s="141">
        <v>57.492999999999554</v>
      </c>
      <c r="BJ1607" s="141">
        <v>28.835999999999554</v>
      </c>
      <c r="BK1607" s="141">
        <v>0.1789999999995544</v>
      </c>
      <c r="BL1607" s="141">
        <v>0</v>
      </c>
      <c r="BM1607" s="141">
        <v>0</v>
      </c>
      <c r="BN1607" s="141">
        <v>0</v>
      </c>
      <c r="BO1607" s="141">
        <v>0</v>
      </c>
      <c r="BP1607" s="141">
        <v>0</v>
      </c>
    </row>
    <row r="1608" spans="4:68">
      <c r="D1608" s="174" t="s">
        <v>7244</v>
      </c>
      <c r="E1608" s="175">
        <v>50121.26</v>
      </c>
      <c r="F1608" s="174" t="s">
        <v>3540</v>
      </c>
      <c r="G1608" s="174" t="s">
        <v>7239</v>
      </c>
      <c r="H1608" s="174" t="s">
        <v>179</v>
      </c>
      <c r="I1608" s="174" t="s">
        <v>7240</v>
      </c>
      <c r="J1608" s="174" t="s">
        <v>7243</v>
      </c>
      <c r="K1608" s="174"/>
      <c r="L1608" s="174" t="s">
        <v>5202</v>
      </c>
      <c r="M1608" s="174" t="s">
        <v>7175</v>
      </c>
      <c r="N1608" s="176">
        <v>600</v>
      </c>
      <c r="O1608" s="174" t="s">
        <v>3407</v>
      </c>
      <c r="P1608" s="177">
        <v>35247</v>
      </c>
      <c r="Q1608" s="176">
        <v>204</v>
      </c>
      <c r="R1608" s="175">
        <v>17038.37</v>
      </c>
      <c r="S1608" s="175">
        <v>33082.89</v>
      </c>
      <c r="T1608" s="178">
        <v>0</v>
      </c>
      <c r="U1608" s="96">
        <v>9</v>
      </c>
      <c r="V1608" s="38" t="s">
        <v>119</v>
      </c>
      <c r="W1608" s="38"/>
      <c r="X1608" s="137">
        <v>1002.4251999999999</v>
      </c>
      <c r="Y1608" s="138">
        <v>53509</v>
      </c>
      <c r="Z1608" s="179">
        <v>33</v>
      </c>
      <c r="AA1608" s="139">
        <v>2046</v>
      </c>
      <c r="AB1608" s="131"/>
      <c r="AC1608" s="38"/>
      <c r="AD1608" s="140">
        <v>33082.89</v>
      </c>
      <c r="AE1608" s="141">
        <v>32080.464799999998</v>
      </c>
      <c r="AF1608" s="141">
        <v>31078.039599999996</v>
      </c>
      <c r="AG1608" s="141">
        <v>30075.614399999995</v>
      </c>
      <c r="AH1608" s="141">
        <v>29073.189199999993</v>
      </c>
      <c r="AI1608" s="141">
        <v>28070.763999999992</v>
      </c>
      <c r="AJ1608" s="141">
        <v>27068.33879999999</v>
      </c>
      <c r="AK1608" s="141">
        <v>26065.913599999989</v>
      </c>
      <c r="AL1608" s="141">
        <v>25063.488399999987</v>
      </c>
      <c r="AM1608" s="141">
        <v>24061.063199999986</v>
      </c>
      <c r="AN1608" s="141">
        <v>23058.637999999984</v>
      </c>
      <c r="AO1608" s="141">
        <v>22056.212799999983</v>
      </c>
      <c r="AP1608" s="141">
        <v>21053.787599999981</v>
      </c>
      <c r="AQ1608" s="141">
        <v>20051.36239999998</v>
      </c>
      <c r="AR1608" s="141">
        <v>19048.937199999978</v>
      </c>
      <c r="AS1608" s="141">
        <v>18046.511999999977</v>
      </c>
      <c r="AT1608" s="141">
        <v>17044.086799999975</v>
      </c>
      <c r="AU1608" s="141">
        <v>16041.661599999976</v>
      </c>
      <c r="AV1608" s="141">
        <v>15039.236399999976</v>
      </c>
      <c r="AW1608" s="141">
        <v>14036.811199999976</v>
      </c>
      <c r="AX1608" s="141">
        <v>13034.385999999977</v>
      </c>
      <c r="AY1608" s="141">
        <v>12031.960799999977</v>
      </c>
      <c r="AZ1608" s="141">
        <v>11029.535599999977</v>
      </c>
      <c r="BA1608" s="141">
        <v>10027.110399999978</v>
      </c>
      <c r="BB1608" s="141">
        <v>9024.6851999999781</v>
      </c>
      <c r="BC1608" s="141">
        <v>8022.2599999999784</v>
      </c>
      <c r="BD1608" s="141">
        <v>7019.8347999999787</v>
      </c>
      <c r="BE1608" s="141">
        <v>6017.409599999979</v>
      </c>
      <c r="BF1608" s="141">
        <v>5014.9843999999794</v>
      </c>
      <c r="BG1608" s="141">
        <v>4012.5591999999797</v>
      </c>
      <c r="BH1608" s="141">
        <v>3010.13399999998</v>
      </c>
      <c r="BI1608" s="141">
        <v>2007.7087999999801</v>
      </c>
      <c r="BJ1608" s="141">
        <v>1005.2835999999802</v>
      </c>
      <c r="BK1608" s="141">
        <v>2.8583999999802927</v>
      </c>
      <c r="BL1608" s="141">
        <v>0</v>
      </c>
      <c r="BM1608" s="141">
        <v>0</v>
      </c>
      <c r="BN1608" s="141">
        <v>0</v>
      </c>
      <c r="BO1608" s="141">
        <v>0</v>
      </c>
      <c r="BP1608" s="141">
        <v>0</v>
      </c>
    </row>
    <row r="1609" spans="4:68">
      <c r="D1609" s="174" t="s">
        <v>7245</v>
      </c>
      <c r="E1609" s="176">
        <v>37430</v>
      </c>
      <c r="F1609" s="174" t="s">
        <v>3466</v>
      </c>
      <c r="G1609" s="174" t="s">
        <v>7246</v>
      </c>
      <c r="H1609" s="174" t="s">
        <v>179</v>
      </c>
      <c r="I1609" s="174" t="s">
        <v>7247</v>
      </c>
      <c r="J1609" s="174" t="s">
        <v>7248</v>
      </c>
      <c r="K1609" s="174"/>
      <c r="L1609" s="174" t="s">
        <v>3509</v>
      </c>
      <c r="M1609" s="174" t="s">
        <v>4854</v>
      </c>
      <c r="N1609" s="176">
        <v>600</v>
      </c>
      <c r="O1609" s="174" t="s">
        <v>3407</v>
      </c>
      <c r="P1609" s="177">
        <v>35247</v>
      </c>
      <c r="Q1609" s="176">
        <v>204</v>
      </c>
      <c r="R1609" s="175">
        <v>12724.12</v>
      </c>
      <c r="S1609" s="175">
        <v>24705.88</v>
      </c>
      <c r="T1609" s="178">
        <v>0</v>
      </c>
      <c r="U1609" s="96">
        <v>6</v>
      </c>
      <c r="V1609" s="38" t="s">
        <v>116</v>
      </c>
      <c r="W1609" s="38"/>
      <c r="X1609" s="137">
        <v>748.6</v>
      </c>
      <c r="Y1609" s="138">
        <v>53509</v>
      </c>
      <c r="Z1609" s="179">
        <v>33</v>
      </c>
      <c r="AA1609" s="139">
        <v>2046</v>
      </c>
      <c r="AB1609" s="131"/>
      <c r="AC1609" s="38"/>
      <c r="AD1609" s="140">
        <v>24705.88</v>
      </c>
      <c r="AE1609" s="141">
        <v>23957.280000000002</v>
      </c>
      <c r="AF1609" s="141">
        <v>23208.680000000004</v>
      </c>
      <c r="AG1609" s="141">
        <v>22460.080000000005</v>
      </c>
      <c r="AH1609" s="141">
        <v>21711.480000000007</v>
      </c>
      <c r="AI1609" s="141">
        <v>20962.880000000008</v>
      </c>
      <c r="AJ1609" s="141">
        <v>20214.28000000001</v>
      </c>
      <c r="AK1609" s="141">
        <v>19465.680000000011</v>
      </c>
      <c r="AL1609" s="141">
        <v>18717.080000000013</v>
      </c>
      <c r="AM1609" s="141">
        <v>17968.480000000014</v>
      </c>
      <c r="AN1609" s="141">
        <v>17219.880000000016</v>
      </c>
      <c r="AO1609" s="141">
        <v>16471.280000000017</v>
      </c>
      <c r="AP1609" s="141">
        <v>15722.680000000017</v>
      </c>
      <c r="AQ1609" s="141">
        <v>14974.080000000016</v>
      </c>
      <c r="AR1609" s="141">
        <v>14225.480000000016</v>
      </c>
      <c r="AS1609" s="141">
        <v>13476.880000000016</v>
      </c>
      <c r="AT1609" s="141">
        <v>12728.280000000015</v>
      </c>
      <c r="AU1609" s="141">
        <v>11979.680000000015</v>
      </c>
      <c r="AV1609" s="141">
        <v>11231.080000000014</v>
      </c>
      <c r="AW1609" s="141">
        <v>10482.480000000014</v>
      </c>
      <c r="AX1609" s="141">
        <v>9733.8800000000138</v>
      </c>
      <c r="AY1609" s="141">
        <v>8985.2800000000134</v>
      </c>
      <c r="AZ1609" s="141">
        <v>8236.680000000013</v>
      </c>
      <c r="BA1609" s="141">
        <v>7488.0800000000127</v>
      </c>
      <c r="BB1609" s="141">
        <v>6739.4800000000123</v>
      </c>
      <c r="BC1609" s="141">
        <v>5990.8800000000119</v>
      </c>
      <c r="BD1609" s="141">
        <v>5242.2800000000116</v>
      </c>
      <c r="BE1609" s="141">
        <v>4493.6800000000112</v>
      </c>
      <c r="BF1609" s="141">
        <v>3745.0800000000113</v>
      </c>
      <c r="BG1609" s="141">
        <v>2996.4800000000114</v>
      </c>
      <c r="BH1609" s="141">
        <v>2247.8800000000115</v>
      </c>
      <c r="BI1609" s="141">
        <v>1499.2800000000116</v>
      </c>
      <c r="BJ1609" s="141">
        <v>750.68000000001155</v>
      </c>
      <c r="BK1609" s="141">
        <v>2.0800000000115233</v>
      </c>
      <c r="BL1609" s="141">
        <v>0</v>
      </c>
      <c r="BM1609" s="141">
        <v>0</v>
      </c>
      <c r="BN1609" s="141">
        <v>0</v>
      </c>
      <c r="BO1609" s="141">
        <v>0</v>
      </c>
      <c r="BP1609" s="141">
        <v>0</v>
      </c>
    </row>
    <row r="1610" spans="4:68">
      <c r="D1610" s="174" t="s">
        <v>7249</v>
      </c>
      <c r="E1610" s="175">
        <v>337919.55</v>
      </c>
      <c r="F1610" s="174" t="s">
        <v>3459</v>
      </c>
      <c r="G1610" s="174" t="s">
        <v>7246</v>
      </c>
      <c r="H1610" s="174" t="s">
        <v>179</v>
      </c>
      <c r="I1610" s="174" t="s">
        <v>7247</v>
      </c>
      <c r="J1610" s="174" t="s">
        <v>7250</v>
      </c>
      <c r="K1610" s="174"/>
      <c r="L1610" s="174" t="s">
        <v>3509</v>
      </c>
      <c r="M1610" s="174" t="s">
        <v>4854</v>
      </c>
      <c r="N1610" s="176">
        <v>600</v>
      </c>
      <c r="O1610" s="174" t="s">
        <v>3407</v>
      </c>
      <c r="P1610" s="177">
        <v>35247</v>
      </c>
      <c r="Q1610" s="176">
        <v>204</v>
      </c>
      <c r="R1610" s="175">
        <v>114873.86</v>
      </c>
      <c r="S1610" s="175">
        <v>223045.69</v>
      </c>
      <c r="T1610" s="178">
        <v>0</v>
      </c>
      <c r="U1610" s="96">
        <v>6</v>
      </c>
      <c r="V1610" s="38" t="s">
        <v>116</v>
      </c>
      <c r="W1610" s="38"/>
      <c r="X1610" s="137">
        <v>6758.3909999999996</v>
      </c>
      <c r="Y1610" s="138">
        <v>53509</v>
      </c>
      <c r="Z1610" s="179">
        <v>33</v>
      </c>
      <c r="AA1610" s="139">
        <v>2046</v>
      </c>
      <c r="AB1610" s="131"/>
      <c r="AC1610" s="38"/>
      <c r="AD1610" s="140">
        <v>223045.69</v>
      </c>
      <c r="AE1610" s="141">
        <v>216287.299</v>
      </c>
      <c r="AF1610" s="141">
        <v>209528.908</v>
      </c>
      <c r="AG1610" s="141">
        <v>202770.51699999999</v>
      </c>
      <c r="AH1610" s="141">
        <v>196012.12599999999</v>
      </c>
      <c r="AI1610" s="141">
        <v>189253.73499999999</v>
      </c>
      <c r="AJ1610" s="141">
        <v>182495.34399999998</v>
      </c>
      <c r="AK1610" s="141">
        <v>175736.95299999998</v>
      </c>
      <c r="AL1610" s="141">
        <v>168978.56199999998</v>
      </c>
      <c r="AM1610" s="141">
        <v>162220.17099999997</v>
      </c>
      <c r="AN1610" s="141">
        <v>155461.77999999997</v>
      </c>
      <c r="AO1610" s="141">
        <v>148703.38899999997</v>
      </c>
      <c r="AP1610" s="141">
        <v>141944.99799999996</v>
      </c>
      <c r="AQ1610" s="141">
        <v>135186.60699999996</v>
      </c>
      <c r="AR1610" s="141">
        <v>128428.21599999996</v>
      </c>
      <c r="AS1610" s="141">
        <v>121669.82499999995</v>
      </c>
      <c r="AT1610" s="141">
        <v>114911.43399999995</v>
      </c>
      <c r="AU1610" s="141">
        <v>108153.04299999995</v>
      </c>
      <c r="AV1610" s="141">
        <v>101394.65199999994</v>
      </c>
      <c r="AW1610" s="141">
        <v>94636.26099999994</v>
      </c>
      <c r="AX1610" s="141">
        <v>87877.869999999937</v>
      </c>
      <c r="AY1610" s="141">
        <v>81119.478999999934</v>
      </c>
      <c r="AZ1610" s="141">
        <v>74361.087999999931</v>
      </c>
      <c r="BA1610" s="141">
        <v>67602.696999999927</v>
      </c>
      <c r="BB1610" s="141">
        <v>60844.305999999924</v>
      </c>
      <c r="BC1610" s="141">
        <v>54085.914999999921</v>
      </c>
      <c r="BD1610" s="141">
        <v>47327.523999999918</v>
      </c>
      <c r="BE1610" s="141">
        <v>40569.132999999914</v>
      </c>
      <c r="BF1610" s="141">
        <v>33810.741999999911</v>
      </c>
      <c r="BG1610" s="141">
        <v>27052.350999999911</v>
      </c>
      <c r="BH1610" s="141">
        <v>20293.959999999912</v>
      </c>
      <c r="BI1610" s="141">
        <v>13535.568999999912</v>
      </c>
      <c r="BJ1610" s="141">
        <v>6777.1779999999126</v>
      </c>
      <c r="BK1610" s="141">
        <v>18.78699999991295</v>
      </c>
      <c r="BL1610" s="141">
        <v>0</v>
      </c>
      <c r="BM1610" s="141">
        <v>0</v>
      </c>
      <c r="BN1610" s="141">
        <v>0</v>
      </c>
      <c r="BO1610" s="141">
        <v>0</v>
      </c>
      <c r="BP1610" s="141">
        <v>0</v>
      </c>
    </row>
    <row r="1611" spans="4:68">
      <c r="D1611" s="174" t="s">
        <v>7251</v>
      </c>
      <c r="E1611" s="175">
        <v>545.75</v>
      </c>
      <c r="F1611" s="174" t="s">
        <v>3501</v>
      </c>
      <c r="G1611" s="174" t="s">
        <v>7246</v>
      </c>
      <c r="H1611" s="174" t="s">
        <v>179</v>
      </c>
      <c r="I1611" s="174" t="s">
        <v>7247</v>
      </c>
      <c r="J1611" s="174" t="s">
        <v>7250</v>
      </c>
      <c r="K1611" s="174"/>
      <c r="L1611" s="174" t="s">
        <v>3509</v>
      </c>
      <c r="M1611" s="174" t="s">
        <v>4854</v>
      </c>
      <c r="N1611" s="176">
        <v>600</v>
      </c>
      <c r="O1611" s="174" t="s">
        <v>3407</v>
      </c>
      <c r="P1611" s="177">
        <v>35247</v>
      </c>
      <c r="Q1611" s="176">
        <v>204</v>
      </c>
      <c r="R1611" s="175">
        <v>185.46</v>
      </c>
      <c r="S1611" s="175">
        <v>360.29</v>
      </c>
      <c r="T1611" s="178">
        <v>0</v>
      </c>
      <c r="U1611" s="96">
        <v>6</v>
      </c>
      <c r="V1611" s="38" t="s">
        <v>116</v>
      </c>
      <c r="W1611" s="38"/>
      <c r="X1611" s="137">
        <v>10.914999999999999</v>
      </c>
      <c r="Y1611" s="138">
        <v>53509</v>
      </c>
      <c r="Z1611" s="179">
        <v>33</v>
      </c>
      <c r="AA1611" s="139">
        <v>2046</v>
      </c>
      <c r="AB1611" s="131"/>
      <c r="AC1611" s="38"/>
      <c r="AD1611" s="140">
        <v>360.29</v>
      </c>
      <c r="AE1611" s="141">
        <v>349.375</v>
      </c>
      <c r="AF1611" s="141">
        <v>338.46</v>
      </c>
      <c r="AG1611" s="141">
        <v>327.54499999999996</v>
      </c>
      <c r="AH1611" s="141">
        <v>316.62999999999994</v>
      </c>
      <c r="AI1611" s="141">
        <v>305.71499999999992</v>
      </c>
      <c r="AJ1611" s="141">
        <v>294.7999999999999</v>
      </c>
      <c r="AK1611" s="141">
        <v>283.88499999999988</v>
      </c>
      <c r="AL1611" s="141">
        <v>272.96999999999986</v>
      </c>
      <c r="AM1611" s="141">
        <v>262.05499999999984</v>
      </c>
      <c r="AN1611" s="141">
        <v>251.13999999999984</v>
      </c>
      <c r="AO1611" s="141">
        <v>240.22499999999985</v>
      </c>
      <c r="AP1611" s="141">
        <v>229.30999999999986</v>
      </c>
      <c r="AQ1611" s="141">
        <v>218.39499999999987</v>
      </c>
      <c r="AR1611" s="141">
        <v>207.47999999999988</v>
      </c>
      <c r="AS1611" s="141">
        <v>196.56499999999988</v>
      </c>
      <c r="AT1611" s="141">
        <v>185.64999999999989</v>
      </c>
      <c r="AU1611" s="141">
        <v>174.7349999999999</v>
      </c>
      <c r="AV1611" s="141">
        <v>163.81999999999991</v>
      </c>
      <c r="AW1611" s="141">
        <v>152.90499999999992</v>
      </c>
      <c r="AX1611" s="141">
        <v>141.98999999999992</v>
      </c>
      <c r="AY1611" s="141">
        <v>131.07499999999993</v>
      </c>
      <c r="AZ1611" s="141">
        <v>120.15999999999994</v>
      </c>
      <c r="BA1611" s="141">
        <v>109.24499999999995</v>
      </c>
      <c r="BB1611" s="141">
        <v>98.329999999999956</v>
      </c>
      <c r="BC1611" s="141">
        <v>87.414999999999964</v>
      </c>
      <c r="BD1611" s="141">
        <v>76.499999999999972</v>
      </c>
      <c r="BE1611" s="141">
        <v>65.58499999999998</v>
      </c>
      <c r="BF1611" s="141">
        <v>54.66999999999998</v>
      </c>
      <c r="BG1611" s="141">
        <v>43.754999999999981</v>
      </c>
      <c r="BH1611" s="141">
        <v>32.839999999999982</v>
      </c>
      <c r="BI1611" s="141">
        <v>21.924999999999983</v>
      </c>
      <c r="BJ1611" s="141">
        <v>11.009999999999984</v>
      </c>
      <c r="BK1611" s="141">
        <v>9.4999999999984652E-2</v>
      </c>
      <c r="BL1611" s="141">
        <v>0</v>
      </c>
      <c r="BM1611" s="141">
        <v>0</v>
      </c>
      <c r="BN1611" s="141">
        <v>0</v>
      </c>
      <c r="BO1611" s="141">
        <v>0</v>
      </c>
      <c r="BP1611" s="141">
        <v>0</v>
      </c>
    </row>
    <row r="1612" spans="4:68">
      <c r="D1612" s="174" t="s">
        <v>7252</v>
      </c>
      <c r="E1612" s="175">
        <v>309939.56</v>
      </c>
      <c r="F1612" s="174" t="s">
        <v>3540</v>
      </c>
      <c r="G1612" s="174" t="s">
        <v>7246</v>
      </c>
      <c r="H1612" s="174" t="s">
        <v>179</v>
      </c>
      <c r="I1612" s="174" t="s">
        <v>7247</v>
      </c>
      <c r="J1612" s="174" t="s">
        <v>7250</v>
      </c>
      <c r="K1612" s="174"/>
      <c r="L1612" s="174" t="s">
        <v>3509</v>
      </c>
      <c r="M1612" s="174" t="s">
        <v>4854</v>
      </c>
      <c r="N1612" s="176">
        <v>600</v>
      </c>
      <c r="O1612" s="174" t="s">
        <v>3407</v>
      </c>
      <c r="P1612" s="177">
        <v>35247</v>
      </c>
      <c r="Q1612" s="176">
        <v>204</v>
      </c>
      <c r="R1612" s="175">
        <v>105362.22</v>
      </c>
      <c r="S1612" s="175">
        <v>204577.34</v>
      </c>
      <c r="T1612" s="178">
        <v>0</v>
      </c>
      <c r="U1612" s="96">
        <v>6</v>
      </c>
      <c r="V1612" s="38" t="s">
        <v>116</v>
      </c>
      <c r="W1612" s="38"/>
      <c r="X1612" s="137">
        <v>6198.7911999999997</v>
      </c>
      <c r="Y1612" s="138">
        <v>53509</v>
      </c>
      <c r="Z1612" s="179">
        <v>33</v>
      </c>
      <c r="AA1612" s="139">
        <v>2046</v>
      </c>
      <c r="AB1612" s="131"/>
      <c r="AC1612" s="38"/>
      <c r="AD1612" s="140">
        <v>204577.34</v>
      </c>
      <c r="AE1612" s="141">
        <v>198378.54879999999</v>
      </c>
      <c r="AF1612" s="141">
        <v>192179.75759999998</v>
      </c>
      <c r="AG1612" s="141">
        <v>185980.96639999998</v>
      </c>
      <c r="AH1612" s="141">
        <v>179782.17519999997</v>
      </c>
      <c r="AI1612" s="141">
        <v>173583.38399999996</v>
      </c>
      <c r="AJ1612" s="141">
        <v>167384.59279999995</v>
      </c>
      <c r="AK1612" s="141">
        <v>161185.80159999995</v>
      </c>
      <c r="AL1612" s="141">
        <v>154987.01039999994</v>
      </c>
      <c r="AM1612" s="141">
        <v>148788.21919999993</v>
      </c>
      <c r="AN1612" s="141">
        <v>142589.42799999993</v>
      </c>
      <c r="AO1612" s="141">
        <v>136390.63679999992</v>
      </c>
      <c r="AP1612" s="141">
        <v>130191.84559999991</v>
      </c>
      <c r="AQ1612" s="141">
        <v>123993.05439999991</v>
      </c>
      <c r="AR1612" s="141">
        <v>117794.2631999999</v>
      </c>
      <c r="AS1612" s="141">
        <v>111595.47199999989</v>
      </c>
      <c r="AT1612" s="141">
        <v>105396.68079999989</v>
      </c>
      <c r="AU1612" s="141">
        <v>99197.889599999879</v>
      </c>
      <c r="AV1612" s="141">
        <v>92999.098399999872</v>
      </c>
      <c r="AW1612" s="141">
        <v>86800.307199999865</v>
      </c>
      <c r="AX1612" s="141">
        <v>80601.515999999858</v>
      </c>
      <c r="AY1612" s="141">
        <v>74402.724799999851</v>
      </c>
      <c r="AZ1612" s="141">
        <v>68203.933599999844</v>
      </c>
      <c r="BA1612" s="141">
        <v>62005.142399999844</v>
      </c>
      <c r="BB1612" s="141">
        <v>55806.351199999845</v>
      </c>
      <c r="BC1612" s="141">
        <v>49607.559999999845</v>
      </c>
      <c r="BD1612" s="141">
        <v>43408.768799999845</v>
      </c>
      <c r="BE1612" s="141">
        <v>37209.977599999846</v>
      </c>
      <c r="BF1612" s="141">
        <v>31011.186399999846</v>
      </c>
      <c r="BG1612" s="141">
        <v>24812.395199999846</v>
      </c>
      <c r="BH1612" s="141">
        <v>18613.603999999847</v>
      </c>
      <c r="BI1612" s="141">
        <v>12414.812799999847</v>
      </c>
      <c r="BJ1612" s="141">
        <v>6216.0215999998472</v>
      </c>
      <c r="BK1612" s="141">
        <v>17.230399999847577</v>
      </c>
      <c r="BL1612" s="141">
        <v>0</v>
      </c>
      <c r="BM1612" s="141">
        <v>0</v>
      </c>
      <c r="BN1612" s="141">
        <v>0</v>
      </c>
      <c r="BO1612" s="141">
        <v>0</v>
      </c>
      <c r="BP1612" s="141">
        <v>0</v>
      </c>
    </row>
    <row r="1613" spans="4:68">
      <c r="D1613" s="174" t="s">
        <v>7253</v>
      </c>
      <c r="E1613" s="176">
        <v>3402</v>
      </c>
      <c r="F1613" s="174" t="s">
        <v>3466</v>
      </c>
      <c r="G1613" s="174" t="s">
        <v>7254</v>
      </c>
      <c r="H1613" s="174" t="s">
        <v>179</v>
      </c>
      <c r="I1613" s="174" t="s">
        <v>7255</v>
      </c>
      <c r="J1613" s="174" t="s">
        <v>7256</v>
      </c>
      <c r="K1613" s="174"/>
      <c r="L1613" s="174" t="s">
        <v>3509</v>
      </c>
      <c r="M1613" s="174" t="s">
        <v>4854</v>
      </c>
      <c r="N1613" s="176">
        <v>600</v>
      </c>
      <c r="O1613" s="174" t="s">
        <v>3407</v>
      </c>
      <c r="P1613" s="177">
        <v>35247</v>
      </c>
      <c r="Q1613" s="176">
        <v>204</v>
      </c>
      <c r="R1613" s="175">
        <v>1156.49</v>
      </c>
      <c r="S1613" s="175">
        <v>2245.5100000000002</v>
      </c>
      <c r="T1613" s="178">
        <v>0</v>
      </c>
      <c r="U1613" s="96">
        <v>6</v>
      </c>
      <c r="V1613" s="38" t="s">
        <v>116</v>
      </c>
      <c r="W1613" s="38"/>
      <c r="X1613" s="137">
        <v>68.039999999999992</v>
      </c>
      <c r="Y1613" s="138">
        <v>53509</v>
      </c>
      <c r="Z1613" s="179">
        <v>33</v>
      </c>
      <c r="AA1613" s="139">
        <v>2046</v>
      </c>
      <c r="AB1613" s="131"/>
      <c r="AC1613" s="38"/>
      <c r="AD1613" s="140">
        <v>2245.5100000000002</v>
      </c>
      <c r="AE1613" s="141">
        <v>2177.4700000000003</v>
      </c>
      <c r="AF1613" s="141">
        <v>2109.4300000000003</v>
      </c>
      <c r="AG1613" s="141">
        <v>2041.3900000000003</v>
      </c>
      <c r="AH1613" s="141">
        <v>1973.3500000000004</v>
      </c>
      <c r="AI1613" s="141">
        <v>1905.3100000000004</v>
      </c>
      <c r="AJ1613" s="141">
        <v>1837.2700000000004</v>
      </c>
      <c r="AK1613" s="141">
        <v>1769.2300000000005</v>
      </c>
      <c r="AL1613" s="141">
        <v>1701.1900000000005</v>
      </c>
      <c r="AM1613" s="141">
        <v>1633.1500000000005</v>
      </c>
      <c r="AN1613" s="141">
        <v>1565.1100000000006</v>
      </c>
      <c r="AO1613" s="141">
        <v>1497.0700000000006</v>
      </c>
      <c r="AP1613" s="141">
        <v>1429.0300000000007</v>
      </c>
      <c r="AQ1613" s="141">
        <v>1360.9900000000007</v>
      </c>
      <c r="AR1613" s="141">
        <v>1292.9500000000007</v>
      </c>
      <c r="AS1613" s="141">
        <v>1224.9100000000008</v>
      </c>
      <c r="AT1613" s="141">
        <v>1156.8700000000008</v>
      </c>
      <c r="AU1613" s="141">
        <v>1088.8300000000008</v>
      </c>
      <c r="AV1613" s="141">
        <v>1020.7900000000009</v>
      </c>
      <c r="AW1613" s="141">
        <v>952.75000000000091</v>
      </c>
      <c r="AX1613" s="141">
        <v>884.71000000000095</v>
      </c>
      <c r="AY1613" s="141">
        <v>816.67000000000098</v>
      </c>
      <c r="AZ1613" s="141">
        <v>748.63000000000102</v>
      </c>
      <c r="BA1613" s="141">
        <v>680.59000000000106</v>
      </c>
      <c r="BB1613" s="141">
        <v>612.55000000000109</v>
      </c>
      <c r="BC1613" s="141">
        <v>544.51000000000113</v>
      </c>
      <c r="BD1613" s="141">
        <v>476.47000000000116</v>
      </c>
      <c r="BE1613" s="141">
        <v>408.4300000000012</v>
      </c>
      <c r="BF1613" s="141">
        <v>340.39000000000124</v>
      </c>
      <c r="BG1613" s="141">
        <v>272.35000000000127</v>
      </c>
      <c r="BH1613" s="141">
        <v>204.31000000000128</v>
      </c>
      <c r="BI1613" s="141">
        <v>136.27000000000129</v>
      </c>
      <c r="BJ1613" s="141">
        <v>68.230000000001297</v>
      </c>
      <c r="BK1613" s="141">
        <v>0.19000000000130512</v>
      </c>
      <c r="BL1613" s="141">
        <v>0</v>
      </c>
      <c r="BM1613" s="141">
        <v>0</v>
      </c>
      <c r="BN1613" s="141">
        <v>0</v>
      </c>
      <c r="BO1613" s="141">
        <v>0</v>
      </c>
      <c r="BP1613" s="141">
        <v>0</v>
      </c>
    </row>
    <row r="1614" spans="4:68">
      <c r="D1614" s="174" t="s">
        <v>7257</v>
      </c>
      <c r="E1614" s="175">
        <v>56842.61</v>
      </c>
      <c r="F1614" s="174" t="s">
        <v>3459</v>
      </c>
      <c r="G1614" s="174" t="s">
        <v>7254</v>
      </c>
      <c r="H1614" s="174" t="s">
        <v>179</v>
      </c>
      <c r="I1614" s="174" t="s">
        <v>7255</v>
      </c>
      <c r="J1614" s="174" t="s">
        <v>7258</v>
      </c>
      <c r="K1614" s="174"/>
      <c r="L1614" s="174" t="s">
        <v>3509</v>
      </c>
      <c r="M1614" s="174" t="s">
        <v>4854</v>
      </c>
      <c r="N1614" s="176">
        <v>600</v>
      </c>
      <c r="O1614" s="174" t="s">
        <v>3407</v>
      </c>
      <c r="P1614" s="177">
        <v>35247</v>
      </c>
      <c r="Q1614" s="176">
        <v>204</v>
      </c>
      <c r="R1614" s="175">
        <v>19323.3</v>
      </c>
      <c r="S1614" s="175">
        <v>37519.31</v>
      </c>
      <c r="T1614" s="178">
        <v>0</v>
      </c>
      <c r="U1614" s="96">
        <v>6</v>
      </c>
      <c r="V1614" s="38" t="s">
        <v>116</v>
      </c>
      <c r="W1614" s="38"/>
      <c r="X1614" s="137">
        <v>1136.8522</v>
      </c>
      <c r="Y1614" s="138">
        <v>53509</v>
      </c>
      <c r="Z1614" s="179">
        <v>33</v>
      </c>
      <c r="AA1614" s="139">
        <v>2046</v>
      </c>
      <c r="AB1614" s="131"/>
      <c r="AC1614" s="38"/>
      <c r="AD1614" s="140">
        <v>37519.31</v>
      </c>
      <c r="AE1614" s="141">
        <v>36382.457799999996</v>
      </c>
      <c r="AF1614" s="141">
        <v>35245.605599999995</v>
      </c>
      <c r="AG1614" s="141">
        <v>34108.753399999994</v>
      </c>
      <c r="AH1614" s="141">
        <v>32971.901199999993</v>
      </c>
      <c r="AI1614" s="141">
        <v>31835.048999999992</v>
      </c>
      <c r="AJ1614" s="141">
        <v>30698.196799999991</v>
      </c>
      <c r="AK1614" s="141">
        <v>29561.344599999989</v>
      </c>
      <c r="AL1614" s="141">
        <v>28424.492399999988</v>
      </c>
      <c r="AM1614" s="141">
        <v>27287.640199999987</v>
      </c>
      <c r="AN1614" s="141">
        <v>26150.787999999986</v>
      </c>
      <c r="AO1614" s="141">
        <v>25013.935799999985</v>
      </c>
      <c r="AP1614" s="141">
        <v>23877.083599999984</v>
      </c>
      <c r="AQ1614" s="141">
        <v>22740.231399999982</v>
      </c>
      <c r="AR1614" s="141">
        <v>21603.379199999981</v>
      </c>
      <c r="AS1614" s="141">
        <v>20466.52699999998</v>
      </c>
      <c r="AT1614" s="141">
        <v>19329.674799999979</v>
      </c>
      <c r="AU1614" s="141">
        <v>18192.822599999978</v>
      </c>
      <c r="AV1614" s="141">
        <v>17055.970399999977</v>
      </c>
      <c r="AW1614" s="141">
        <v>15919.118199999977</v>
      </c>
      <c r="AX1614" s="141">
        <v>14782.265999999978</v>
      </c>
      <c r="AY1614" s="141">
        <v>13645.413799999978</v>
      </c>
      <c r="AZ1614" s="141">
        <v>12508.561599999979</v>
      </c>
      <c r="BA1614" s="141">
        <v>11371.70939999998</v>
      </c>
      <c r="BB1614" s="141">
        <v>10234.85719999998</v>
      </c>
      <c r="BC1614" s="141">
        <v>9098.004999999981</v>
      </c>
      <c r="BD1614" s="141">
        <v>7961.1527999999807</v>
      </c>
      <c r="BE1614" s="141">
        <v>6824.3005999999805</v>
      </c>
      <c r="BF1614" s="141">
        <v>5687.4483999999802</v>
      </c>
      <c r="BG1614" s="141">
        <v>4550.5961999999799</v>
      </c>
      <c r="BH1614" s="141">
        <v>3413.7439999999797</v>
      </c>
      <c r="BI1614" s="141">
        <v>2276.8917999999794</v>
      </c>
      <c r="BJ1614" s="141">
        <v>1140.0395999999794</v>
      </c>
      <c r="BK1614" s="141">
        <v>3.1873999999793341</v>
      </c>
      <c r="BL1614" s="141">
        <v>0</v>
      </c>
      <c r="BM1614" s="141">
        <v>0</v>
      </c>
      <c r="BN1614" s="141">
        <v>0</v>
      </c>
      <c r="BO1614" s="141">
        <v>0</v>
      </c>
      <c r="BP1614" s="141">
        <v>0</v>
      </c>
    </row>
    <row r="1615" spans="4:68">
      <c r="D1615" s="174" t="s">
        <v>7259</v>
      </c>
      <c r="E1615" s="175">
        <v>468995.36</v>
      </c>
      <c r="F1615" s="174" t="s">
        <v>3540</v>
      </c>
      <c r="G1615" s="174" t="s">
        <v>7254</v>
      </c>
      <c r="H1615" s="174" t="s">
        <v>179</v>
      </c>
      <c r="I1615" s="174" t="s">
        <v>7255</v>
      </c>
      <c r="J1615" s="174" t="s">
        <v>7258</v>
      </c>
      <c r="K1615" s="174"/>
      <c r="L1615" s="174" t="s">
        <v>3509</v>
      </c>
      <c r="M1615" s="174" t="s">
        <v>4854</v>
      </c>
      <c r="N1615" s="176">
        <v>600</v>
      </c>
      <c r="O1615" s="174" t="s">
        <v>3407</v>
      </c>
      <c r="P1615" s="177">
        <v>35247</v>
      </c>
      <c r="Q1615" s="176">
        <v>204</v>
      </c>
      <c r="R1615" s="175">
        <v>159432.26999999999</v>
      </c>
      <c r="S1615" s="175">
        <v>309563.09000000003</v>
      </c>
      <c r="T1615" s="178">
        <v>0</v>
      </c>
      <c r="U1615" s="96">
        <v>6</v>
      </c>
      <c r="V1615" s="38" t="s">
        <v>116</v>
      </c>
      <c r="W1615" s="38"/>
      <c r="X1615" s="137">
        <v>9379.9071999999996</v>
      </c>
      <c r="Y1615" s="138">
        <v>53509</v>
      </c>
      <c r="Z1615" s="179">
        <v>33</v>
      </c>
      <c r="AA1615" s="139">
        <v>2046</v>
      </c>
      <c r="AB1615" s="131"/>
      <c r="AC1615" s="38"/>
      <c r="AD1615" s="140">
        <v>309563.09000000003</v>
      </c>
      <c r="AE1615" s="141">
        <v>300183.18280000001</v>
      </c>
      <c r="AF1615" s="141">
        <v>290803.27559999999</v>
      </c>
      <c r="AG1615" s="141">
        <v>281423.36839999998</v>
      </c>
      <c r="AH1615" s="141">
        <v>272043.46119999996</v>
      </c>
      <c r="AI1615" s="141">
        <v>262663.55399999995</v>
      </c>
      <c r="AJ1615" s="141">
        <v>253283.64679999996</v>
      </c>
      <c r="AK1615" s="141">
        <v>243903.73959999997</v>
      </c>
      <c r="AL1615" s="141">
        <v>234523.83239999998</v>
      </c>
      <c r="AM1615" s="141">
        <v>225143.9252</v>
      </c>
      <c r="AN1615" s="141">
        <v>215764.01800000001</v>
      </c>
      <c r="AO1615" s="141">
        <v>206384.11080000002</v>
      </c>
      <c r="AP1615" s="141">
        <v>197004.20360000004</v>
      </c>
      <c r="AQ1615" s="141">
        <v>187624.29640000005</v>
      </c>
      <c r="AR1615" s="141">
        <v>178244.38920000006</v>
      </c>
      <c r="AS1615" s="141">
        <v>168864.48200000008</v>
      </c>
      <c r="AT1615" s="141">
        <v>159484.57480000009</v>
      </c>
      <c r="AU1615" s="141">
        <v>150104.6676000001</v>
      </c>
      <c r="AV1615" s="141">
        <v>140724.76040000012</v>
      </c>
      <c r="AW1615" s="141">
        <v>131344.85320000013</v>
      </c>
      <c r="AX1615" s="141">
        <v>121964.94600000013</v>
      </c>
      <c r="AY1615" s="141">
        <v>112585.03880000013</v>
      </c>
      <c r="AZ1615" s="141">
        <v>103205.13160000012</v>
      </c>
      <c r="BA1615" s="141">
        <v>93825.224400000123</v>
      </c>
      <c r="BB1615" s="141">
        <v>84445.317200000121</v>
      </c>
      <c r="BC1615" s="141">
        <v>75065.41000000012</v>
      </c>
      <c r="BD1615" s="141">
        <v>65685.502800000118</v>
      </c>
      <c r="BE1615" s="141">
        <v>56305.595600000117</v>
      </c>
      <c r="BF1615" s="141">
        <v>46925.688400000116</v>
      </c>
      <c r="BG1615" s="141">
        <v>37545.781200000114</v>
      </c>
      <c r="BH1615" s="141">
        <v>28165.874000000113</v>
      </c>
      <c r="BI1615" s="141">
        <v>18785.966800000111</v>
      </c>
      <c r="BJ1615" s="141">
        <v>9406.0596000001115</v>
      </c>
      <c r="BK1615" s="141">
        <v>26.152400000111811</v>
      </c>
      <c r="BL1615" s="141">
        <v>0</v>
      </c>
      <c r="BM1615" s="141">
        <v>0</v>
      </c>
      <c r="BN1615" s="141">
        <v>0</v>
      </c>
      <c r="BO1615" s="141">
        <v>0</v>
      </c>
      <c r="BP1615" s="141">
        <v>0</v>
      </c>
    </row>
    <row r="1616" spans="4:68">
      <c r="D1616" s="174" t="s">
        <v>7260</v>
      </c>
      <c r="E1616" s="176">
        <v>46117</v>
      </c>
      <c r="F1616" s="174" t="s">
        <v>3466</v>
      </c>
      <c r="G1616" s="174" t="s">
        <v>7261</v>
      </c>
      <c r="H1616" s="174" t="s">
        <v>179</v>
      </c>
      <c r="I1616" s="174" t="s">
        <v>7262</v>
      </c>
      <c r="J1616" s="174" t="s">
        <v>7263</v>
      </c>
      <c r="K1616" s="174"/>
      <c r="L1616" s="174" t="s">
        <v>3509</v>
      </c>
      <c r="M1616" s="174" t="s">
        <v>7143</v>
      </c>
      <c r="N1616" s="176">
        <v>600</v>
      </c>
      <c r="O1616" s="174" t="s">
        <v>3407</v>
      </c>
      <c r="P1616" s="177">
        <v>35247</v>
      </c>
      <c r="Q1616" s="176">
        <v>204</v>
      </c>
      <c r="R1616" s="175">
        <v>15677.22</v>
      </c>
      <c r="S1616" s="175">
        <v>30439.78</v>
      </c>
      <c r="T1616" s="178">
        <v>0</v>
      </c>
      <c r="U1616" s="96">
        <v>13</v>
      </c>
      <c r="V1616" s="38" t="s">
        <v>123</v>
      </c>
      <c r="W1616" s="38"/>
      <c r="X1616" s="137">
        <v>922.33999999999992</v>
      </c>
      <c r="Y1616" s="138">
        <v>53509</v>
      </c>
      <c r="Z1616" s="179">
        <v>33</v>
      </c>
      <c r="AA1616" s="139">
        <v>2046</v>
      </c>
      <c r="AB1616" s="131"/>
      <c r="AC1616" s="38"/>
      <c r="AD1616" s="140">
        <v>30439.78</v>
      </c>
      <c r="AE1616" s="141">
        <v>29517.439999999999</v>
      </c>
      <c r="AF1616" s="141">
        <v>28595.1</v>
      </c>
      <c r="AG1616" s="141">
        <v>27672.76</v>
      </c>
      <c r="AH1616" s="141">
        <v>26750.42</v>
      </c>
      <c r="AI1616" s="141">
        <v>25828.079999999998</v>
      </c>
      <c r="AJ1616" s="141">
        <v>24905.739999999998</v>
      </c>
      <c r="AK1616" s="141">
        <v>23983.399999999998</v>
      </c>
      <c r="AL1616" s="141">
        <v>23061.059999999998</v>
      </c>
      <c r="AM1616" s="141">
        <v>22138.719999999998</v>
      </c>
      <c r="AN1616" s="141">
        <v>21216.379999999997</v>
      </c>
      <c r="AO1616" s="141">
        <v>20294.039999999997</v>
      </c>
      <c r="AP1616" s="141">
        <v>19371.699999999997</v>
      </c>
      <c r="AQ1616" s="141">
        <v>18449.359999999997</v>
      </c>
      <c r="AR1616" s="141">
        <v>17527.019999999997</v>
      </c>
      <c r="AS1616" s="141">
        <v>16604.679999999997</v>
      </c>
      <c r="AT1616" s="141">
        <v>15682.339999999997</v>
      </c>
      <c r="AU1616" s="141">
        <v>14759.999999999996</v>
      </c>
      <c r="AV1616" s="141">
        <v>13837.659999999996</v>
      </c>
      <c r="AW1616" s="141">
        <v>12915.319999999996</v>
      </c>
      <c r="AX1616" s="141">
        <v>11992.979999999996</v>
      </c>
      <c r="AY1616" s="141">
        <v>11070.639999999996</v>
      </c>
      <c r="AZ1616" s="141">
        <v>10148.299999999996</v>
      </c>
      <c r="BA1616" s="141">
        <v>9225.9599999999955</v>
      </c>
      <c r="BB1616" s="141">
        <v>8303.6199999999953</v>
      </c>
      <c r="BC1616" s="141">
        <v>7381.2799999999952</v>
      </c>
      <c r="BD1616" s="141">
        <v>6458.9399999999951</v>
      </c>
      <c r="BE1616" s="141">
        <v>5536.5999999999949</v>
      </c>
      <c r="BF1616" s="141">
        <v>4614.2599999999948</v>
      </c>
      <c r="BG1616" s="141">
        <v>3691.9199999999946</v>
      </c>
      <c r="BH1616" s="141">
        <v>2769.5799999999945</v>
      </c>
      <c r="BI1616" s="141">
        <v>1847.2399999999946</v>
      </c>
      <c r="BJ1616" s="141">
        <v>924.89999999999463</v>
      </c>
      <c r="BK1616" s="141">
        <v>2.5599999999947158</v>
      </c>
      <c r="BL1616" s="141">
        <v>0</v>
      </c>
      <c r="BM1616" s="141">
        <v>0</v>
      </c>
      <c r="BN1616" s="141">
        <v>0</v>
      </c>
      <c r="BO1616" s="141">
        <v>0</v>
      </c>
      <c r="BP1616" s="141">
        <v>0</v>
      </c>
    </row>
    <row r="1617" spans="4:68">
      <c r="D1617" s="174" t="s">
        <v>7264</v>
      </c>
      <c r="E1617" s="175">
        <v>288080.98</v>
      </c>
      <c r="F1617" s="174" t="s">
        <v>3459</v>
      </c>
      <c r="G1617" s="174" t="s">
        <v>7261</v>
      </c>
      <c r="H1617" s="174" t="s">
        <v>179</v>
      </c>
      <c r="I1617" s="174" t="s">
        <v>7262</v>
      </c>
      <c r="J1617" s="174" t="s">
        <v>7265</v>
      </c>
      <c r="K1617" s="174"/>
      <c r="L1617" s="174" t="s">
        <v>3509</v>
      </c>
      <c r="M1617" s="174" t="s">
        <v>7143</v>
      </c>
      <c r="N1617" s="176">
        <v>600</v>
      </c>
      <c r="O1617" s="174" t="s">
        <v>3407</v>
      </c>
      <c r="P1617" s="177">
        <v>35247</v>
      </c>
      <c r="Q1617" s="176">
        <v>204</v>
      </c>
      <c r="R1617" s="175">
        <v>97931.39</v>
      </c>
      <c r="S1617" s="175">
        <v>190149.59</v>
      </c>
      <c r="T1617" s="178">
        <v>0</v>
      </c>
      <c r="U1617" s="96">
        <v>13</v>
      </c>
      <c r="V1617" s="38" t="s">
        <v>123</v>
      </c>
      <c r="W1617" s="38"/>
      <c r="X1617" s="137">
        <v>5761.6196</v>
      </c>
      <c r="Y1617" s="138">
        <v>53509</v>
      </c>
      <c r="Z1617" s="179">
        <v>33</v>
      </c>
      <c r="AA1617" s="139">
        <v>2046</v>
      </c>
      <c r="AB1617" s="131"/>
      <c r="AC1617" s="38"/>
      <c r="AD1617" s="140">
        <v>190149.59</v>
      </c>
      <c r="AE1617" s="141">
        <v>184387.97039999999</v>
      </c>
      <c r="AF1617" s="141">
        <v>178626.35079999999</v>
      </c>
      <c r="AG1617" s="141">
        <v>172864.73119999998</v>
      </c>
      <c r="AH1617" s="141">
        <v>167103.11159999997</v>
      </c>
      <c r="AI1617" s="141">
        <v>161341.49199999997</v>
      </c>
      <c r="AJ1617" s="141">
        <v>155579.87239999996</v>
      </c>
      <c r="AK1617" s="141">
        <v>149818.25279999996</v>
      </c>
      <c r="AL1617" s="141">
        <v>144056.63319999995</v>
      </c>
      <c r="AM1617" s="141">
        <v>138295.01359999995</v>
      </c>
      <c r="AN1617" s="141">
        <v>132533.39399999994</v>
      </c>
      <c r="AO1617" s="141">
        <v>126771.77439999994</v>
      </c>
      <c r="AP1617" s="141">
        <v>121010.15479999993</v>
      </c>
      <c r="AQ1617" s="141">
        <v>115248.53519999993</v>
      </c>
      <c r="AR1617" s="141">
        <v>109486.91559999992</v>
      </c>
      <c r="AS1617" s="141">
        <v>103725.29599999991</v>
      </c>
      <c r="AT1617" s="141">
        <v>97963.676399999909</v>
      </c>
      <c r="AU1617" s="141">
        <v>92202.056799999904</v>
      </c>
      <c r="AV1617" s="141">
        <v>86440.437199999898</v>
      </c>
      <c r="AW1617" s="141">
        <v>80678.817599999893</v>
      </c>
      <c r="AX1617" s="141">
        <v>74917.197999999888</v>
      </c>
      <c r="AY1617" s="141">
        <v>69155.578399999882</v>
      </c>
      <c r="AZ1617" s="141">
        <v>63393.958799999884</v>
      </c>
      <c r="BA1617" s="141">
        <v>57632.339199999886</v>
      </c>
      <c r="BB1617" s="141">
        <v>51870.719599999888</v>
      </c>
      <c r="BC1617" s="141">
        <v>46109.099999999889</v>
      </c>
      <c r="BD1617" s="141">
        <v>40347.480399999891</v>
      </c>
      <c r="BE1617" s="141">
        <v>34585.860799999893</v>
      </c>
      <c r="BF1617" s="141">
        <v>28824.241199999895</v>
      </c>
      <c r="BG1617" s="141">
        <v>23062.621599999897</v>
      </c>
      <c r="BH1617" s="141">
        <v>17301.001999999899</v>
      </c>
      <c r="BI1617" s="141">
        <v>11539.382399999899</v>
      </c>
      <c r="BJ1617" s="141">
        <v>5777.7627999998986</v>
      </c>
      <c r="BK1617" s="141">
        <v>16.14319999989857</v>
      </c>
      <c r="BL1617" s="141">
        <v>0</v>
      </c>
      <c r="BM1617" s="141">
        <v>0</v>
      </c>
      <c r="BN1617" s="141">
        <v>0</v>
      </c>
      <c r="BO1617" s="141">
        <v>0</v>
      </c>
      <c r="BP1617" s="141">
        <v>0</v>
      </c>
    </row>
    <row r="1618" spans="4:68">
      <c r="D1618" s="174" t="s">
        <v>7266</v>
      </c>
      <c r="E1618" s="175">
        <v>21888.05</v>
      </c>
      <c r="F1618" s="174" t="s">
        <v>3501</v>
      </c>
      <c r="G1618" s="174" t="s">
        <v>7261</v>
      </c>
      <c r="H1618" s="174" t="s">
        <v>179</v>
      </c>
      <c r="I1618" s="174" t="s">
        <v>7262</v>
      </c>
      <c r="J1618" s="174" t="s">
        <v>7265</v>
      </c>
      <c r="K1618" s="174"/>
      <c r="L1618" s="174" t="s">
        <v>3509</v>
      </c>
      <c r="M1618" s="174" t="s">
        <v>7143</v>
      </c>
      <c r="N1618" s="176">
        <v>600</v>
      </c>
      <c r="O1618" s="174" t="s">
        <v>3407</v>
      </c>
      <c r="P1618" s="177">
        <v>35247</v>
      </c>
      <c r="Q1618" s="176">
        <v>204</v>
      </c>
      <c r="R1618" s="175">
        <v>7440.71</v>
      </c>
      <c r="S1618" s="175">
        <v>14447.34</v>
      </c>
      <c r="T1618" s="178">
        <v>0</v>
      </c>
      <c r="U1618" s="96">
        <v>13</v>
      </c>
      <c r="V1618" s="38" t="s">
        <v>123</v>
      </c>
      <c r="W1618" s="38"/>
      <c r="X1618" s="137">
        <v>437.76099999999997</v>
      </c>
      <c r="Y1618" s="138">
        <v>53509</v>
      </c>
      <c r="Z1618" s="179">
        <v>33</v>
      </c>
      <c r="AA1618" s="139">
        <v>2046</v>
      </c>
      <c r="AB1618" s="131"/>
      <c r="AC1618" s="38"/>
      <c r="AD1618" s="140">
        <v>14447.34</v>
      </c>
      <c r="AE1618" s="141">
        <v>14009.579</v>
      </c>
      <c r="AF1618" s="141">
        <v>13571.817999999999</v>
      </c>
      <c r="AG1618" s="141">
        <v>13134.056999999999</v>
      </c>
      <c r="AH1618" s="141">
        <v>12696.295999999998</v>
      </c>
      <c r="AI1618" s="141">
        <v>12258.534999999998</v>
      </c>
      <c r="AJ1618" s="141">
        <v>11820.773999999998</v>
      </c>
      <c r="AK1618" s="141">
        <v>11383.012999999997</v>
      </c>
      <c r="AL1618" s="141">
        <v>10945.251999999997</v>
      </c>
      <c r="AM1618" s="141">
        <v>10507.490999999996</v>
      </c>
      <c r="AN1618" s="141">
        <v>10069.729999999996</v>
      </c>
      <c r="AO1618" s="141">
        <v>9631.9689999999955</v>
      </c>
      <c r="AP1618" s="141">
        <v>9194.2079999999951</v>
      </c>
      <c r="AQ1618" s="141">
        <v>8756.4469999999947</v>
      </c>
      <c r="AR1618" s="141">
        <v>8318.6859999999942</v>
      </c>
      <c r="AS1618" s="141">
        <v>7880.9249999999938</v>
      </c>
      <c r="AT1618" s="141">
        <v>7443.1639999999934</v>
      </c>
      <c r="AU1618" s="141">
        <v>7005.402999999993</v>
      </c>
      <c r="AV1618" s="141">
        <v>6567.6419999999925</v>
      </c>
      <c r="AW1618" s="141">
        <v>6129.8809999999921</v>
      </c>
      <c r="AX1618" s="141">
        <v>5692.1199999999917</v>
      </c>
      <c r="AY1618" s="141">
        <v>5254.3589999999913</v>
      </c>
      <c r="AZ1618" s="141">
        <v>4816.5979999999909</v>
      </c>
      <c r="BA1618" s="141">
        <v>4378.8369999999904</v>
      </c>
      <c r="BB1618" s="141">
        <v>3941.0759999999905</v>
      </c>
      <c r="BC1618" s="141">
        <v>3503.3149999999905</v>
      </c>
      <c r="BD1618" s="141">
        <v>3065.5539999999905</v>
      </c>
      <c r="BE1618" s="141">
        <v>2627.7929999999906</v>
      </c>
      <c r="BF1618" s="141">
        <v>2190.0319999999906</v>
      </c>
      <c r="BG1618" s="141">
        <v>1752.2709999999906</v>
      </c>
      <c r="BH1618" s="141">
        <v>1314.5099999999907</v>
      </c>
      <c r="BI1618" s="141">
        <v>876.7489999999907</v>
      </c>
      <c r="BJ1618" s="141">
        <v>438.98799999999073</v>
      </c>
      <c r="BK1618" s="141">
        <v>1.2269999999907668</v>
      </c>
      <c r="BL1618" s="141">
        <v>0</v>
      </c>
      <c r="BM1618" s="141">
        <v>0</v>
      </c>
      <c r="BN1618" s="141">
        <v>0</v>
      </c>
      <c r="BO1618" s="141">
        <v>0</v>
      </c>
      <c r="BP1618" s="141">
        <v>0</v>
      </c>
    </row>
    <row r="1619" spans="4:68">
      <c r="D1619" s="174" t="s">
        <v>7267</v>
      </c>
      <c r="E1619" s="175">
        <v>78268.09</v>
      </c>
      <c r="F1619" s="174" t="s">
        <v>3540</v>
      </c>
      <c r="G1619" s="174" t="s">
        <v>7261</v>
      </c>
      <c r="H1619" s="174" t="s">
        <v>179</v>
      </c>
      <c r="I1619" s="174" t="s">
        <v>7262</v>
      </c>
      <c r="J1619" s="174" t="s">
        <v>7265</v>
      </c>
      <c r="K1619" s="174"/>
      <c r="L1619" s="174" t="s">
        <v>3509</v>
      </c>
      <c r="M1619" s="174" t="s">
        <v>7143</v>
      </c>
      <c r="N1619" s="176">
        <v>600</v>
      </c>
      <c r="O1619" s="174" t="s">
        <v>3407</v>
      </c>
      <c r="P1619" s="177">
        <v>35247</v>
      </c>
      <c r="Q1619" s="176">
        <v>204</v>
      </c>
      <c r="R1619" s="175">
        <v>26606.78</v>
      </c>
      <c r="S1619" s="175">
        <v>51661.31</v>
      </c>
      <c r="T1619" s="178">
        <v>0</v>
      </c>
      <c r="U1619" s="96">
        <v>13</v>
      </c>
      <c r="V1619" s="38" t="s">
        <v>123</v>
      </c>
      <c r="W1619" s="38"/>
      <c r="X1619" s="137">
        <v>1565.3617999999997</v>
      </c>
      <c r="Y1619" s="138">
        <v>53509</v>
      </c>
      <c r="Z1619" s="179">
        <v>33</v>
      </c>
      <c r="AA1619" s="139">
        <v>2046</v>
      </c>
      <c r="AB1619" s="131"/>
      <c r="AC1619" s="38"/>
      <c r="AD1619" s="140">
        <v>51661.31</v>
      </c>
      <c r="AE1619" s="141">
        <v>50095.948199999999</v>
      </c>
      <c r="AF1619" s="141">
        <v>48530.5864</v>
      </c>
      <c r="AG1619" s="141">
        <v>46965.224600000001</v>
      </c>
      <c r="AH1619" s="141">
        <v>45399.862800000003</v>
      </c>
      <c r="AI1619" s="141">
        <v>43834.501000000004</v>
      </c>
      <c r="AJ1619" s="141">
        <v>42269.139200000005</v>
      </c>
      <c r="AK1619" s="141">
        <v>40703.777400000006</v>
      </c>
      <c r="AL1619" s="141">
        <v>39138.415600000008</v>
      </c>
      <c r="AM1619" s="141">
        <v>37573.053800000009</v>
      </c>
      <c r="AN1619" s="141">
        <v>36007.69200000001</v>
      </c>
      <c r="AO1619" s="141">
        <v>34442.330200000011</v>
      </c>
      <c r="AP1619" s="141">
        <v>32876.968400000012</v>
      </c>
      <c r="AQ1619" s="141">
        <v>31311.606600000014</v>
      </c>
      <c r="AR1619" s="141">
        <v>29746.244800000015</v>
      </c>
      <c r="AS1619" s="141">
        <v>28180.883000000016</v>
      </c>
      <c r="AT1619" s="141">
        <v>26615.521200000017</v>
      </c>
      <c r="AU1619" s="141">
        <v>25050.159400000019</v>
      </c>
      <c r="AV1619" s="141">
        <v>23484.79760000002</v>
      </c>
      <c r="AW1619" s="141">
        <v>21919.435800000021</v>
      </c>
      <c r="AX1619" s="141">
        <v>20354.074000000022</v>
      </c>
      <c r="AY1619" s="141">
        <v>18788.712200000024</v>
      </c>
      <c r="AZ1619" s="141">
        <v>17223.350400000025</v>
      </c>
      <c r="BA1619" s="141">
        <v>15657.988600000026</v>
      </c>
      <c r="BB1619" s="141">
        <v>14092.626800000027</v>
      </c>
      <c r="BC1619" s="141">
        <v>12527.265000000029</v>
      </c>
      <c r="BD1619" s="141">
        <v>10961.90320000003</v>
      </c>
      <c r="BE1619" s="141">
        <v>9396.541400000031</v>
      </c>
      <c r="BF1619" s="141">
        <v>7831.1796000000313</v>
      </c>
      <c r="BG1619" s="141">
        <v>6265.8178000000316</v>
      </c>
      <c r="BH1619" s="141">
        <v>4700.456000000032</v>
      </c>
      <c r="BI1619" s="141">
        <v>3135.0942000000323</v>
      </c>
      <c r="BJ1619" s="141">
        <v>1569.7324000000326</v>
      </c>
      <c r="BK1619" s="141">
        <v>4.3706000000329368</v>
      </c>
      <c r="BL1619" s="141">
        <v>0</v>
      </c>
      <c r="BM1619" s="141">
        <v>0</v>
      </c>
      <c r="BN1619" s="141">
        <v>0</v>
      </c>
      <c r="BO1619" s="141">
        <v>0</v>
      </c>
      <c r="BP1619" s="141">
        <v>0</v>
      </c>
    </row>
    <row r="1620" spans="4:68">
      <c r="D1620" s="174" t="s">
        <v>7268</v>
      </c>
      <c r="E1620" s="175">
        <v>456.06</v>
      </c>
      <c r="F1620" s="174" t="s">
        <v>3459</v>
      </c>
      <c r="G1620" s="174" t="s">
        <v>3781</v>
      </c>
      <c r="H1620" s="174" t="s">
        <v>179</v>
      </c>
      <c r="I1620" s="174" t="s">
        <v>7269</v>
      </c>
      <c r="J1620" s="174" t="s">
        <v>7270</v>
      </c>
      <c r="K1620" s="174"/>
      <c r="L1620" s="174" t="s">
        <v>7136</v>
      </c>
      <c r="M1620" s="174" t="s">
        <v>7202</v>
      </c>
      <c r="N1620" s="176">
        <v>600</v>
      </c>
      <c r="O1620" s="174" t="s">
        <v>3407</v>
      </c>
      <c r="P1620" s="177">
        <v>35247</v>
      </c>
      <c r="Q1620" s="176">
        <v>204</v>
      </c>
      <c r="R1620" s="175">
        <v>155.02000000000001</v>
      </c>
      <c r="S1620" s="175">
        <v>301.04000000000002</v>
      </c>
      <c r="T1620" s="178">
        <v>0</v>
      </c>
      <c r="U1620" s="96">
        <v>11</v>
      </c>
      <c r="V1620" s="38" t="s">
        <v>121</v>
      </c>
      <c r="W1620" s="38"/>
      <c r="X1620" s="137">
        <v>9.1212</v>
      </c>
      <c r="Y1620" s="138">
        <v>53509</v>
      </c>
      <c r="Z1620" s="179">
        <v>33</v>
      </c>
      <c r="AA1620" s="139">
        <v>2046</v>
      </c>
      <c r="AB1620" s="131"/>
      <c r="AC1620" s="38"/>
      <c r="AD1620" s="140">
        <v>301.04000000000002</v>
      </c>
      <c r="AE1620" s="141">
        <v>291.91880000000003</v>
      </c>
      <c r="AF1620" s="141">
        <v>282.79760000000005</v>
      </c>
      <c r="AG1620" s="141">
        <v>273.67640000000006</v>
      </c>
      <c r="AH1620" s="141">
        <v>264.55520000000007</v>
      </c>
      <c r="AI1620" s="141">
        <v>255.43400000000008</v>
      </c>
      <c r="AJ1620" s="141">
        <v>246.3128000000001</v>
      </c>
      <c r="AK1620" s="141">
        <v>237.19160000000011</v>
      </c>
      <c r="AL1620" s="141">
        <v>228.07040000000012</v>
      </c>
      <c r="AM1620" s="141">
        <v>218.94920000000013</v>
      </c>
      <c r="AN1620" s="141">
        <v>209.82800000000015</v>
      </c>
      <c r="AO1620" s="141">
        <v>200.70680000000016</v>
      </c>
      <c r="AP1620" s="141">
        <v>191.58560000000017</v>
      </c>
      <c r="AQ1620" s="141">
        <v>182.46440000000018</v>
      </c>
      <c r="AR1620" s="141">
        <v>173.34320000000019</v>
      </c>
      <c r="AS1620" s="141">
        <v>164.22200000000021</v>
      </c>
      <c r="AT1620" s="141">
        <v>155.10080000000022</v>
      </c>
      <c r="AU1620" s="141">
        <v>145.97960000000023</v>
      </c>
      <c r="AV1620" s="141">
        <v>136.85840000000024</v>
      </c>
      <c r="AW1620" s="141">
        <v>127.73720000000024</v>
      </c>
      <c r="AX1620" s="141">
        <v>118.61600000000024</v>
      </c>
      <c r="AY1620" s="141">
        <v>109.49480000000024</v>
      </c>
      <c r="AZ1620" s="141">
        <v>100.37360000000024</v>
      </c>
      <c r="BA1620" s="141">
        <v>91.252400000000236</v>
      </c>
      <c r="BB1620" s="141">
        <v>82.131200000000234</v>
      </c>
      <c r="BC1620" s="141">
        <v>73.010000000000232</v>
      </c>
      <c r="BD1620" s="141">
        <v>63.888800000000231</v>
      </c>
      <c r="BE1620" s="141">
        <v>54.767600000000229</v>
      </c>
      <c r="BF1620" s="141">
        <v>45.646400000000227</v>
      </c>
      <c r="BG1620" s="141">
        <v>36.525200000000225</v>
      </c>
      <c r="BH1620" s="141">
        <v>27.404000000000224</v>
      </c>
      <c r="BI1620" s="141">
        <v>18.282800000000222</v>
      </c>
      <c r="BJ1620" s="141">
        <v>9.161600000000222</v>
      </c>
      <c r="BK1620" s="141">
        <v>4.0400000000222036E-2</v>
      </c>
      <c r="BL1620" s="141">
        <v>0</v>
      </c>
      <c r="BM1620" s="141">
        <v>0</v>
      </c>
      <c r="BN1620" s="141">
        <v>0</v>
      </c>
      <c r="BO1620" s="141">
        <v>0</v>
      </c>
      <c r="BP1620" s="141">
        <v>0</v>
      </c>
    </row>
    <row r="1621" spans="4:68">
      <c r="D1621" s="174" t="s">
        <v>7271</v>
      </c>
      <c r="E1621" s="175">
        <v>67990.23</v>
      </c>
      <c r="F1621" s="174" t="s">
        <v>3540</v>
      </c>
      <c r="G1621" s="174" t="s">
        <v>3781</v>
      </c>
      <c r="H1621" s="174" t="s">
        <v>179</v>
      </c>
      <c r="I1621" s="174" t="s">
        <v>7269</v>
      </c>
      <c r="J1621" s="174" t="s">
        <v>7270</v>
      </c>
      <c r="K1621" s="174"/>
      <c r="L1621" s="174" t="s">
        <v>7136</v>
      </c>
      <c r="M1621" s="174" t="s">
        <v>7202</v>
      </c>
      <c r="N1621" s="176">
        <v>600</v>
      </c>
      <c r="O1621" s="174" t="s">
        <v>3407</v>
      </c>
      <c r="P1621" s="177">
        <v>35247</v>
      </c>
      <c r="Q1621" s="176">
        <v>204</v>
      </c>
      <c r="R1621" s="175">
        <v>23112.84</v>
      </c>
      <c r="S1621" s="175">
        <v>44877.39</v>
      </c>
      <c r="T1621" s="178">
        <v>0</v>
      </c>
      <c r="U1621" s="96">
        <v>11</v>
      </c>
      <c r="V1621" s="38" t="s">
        <v>121</v>
      </c>
      <c r="W1621" s="38"/>
      <c r="X1621" s="137">
        <v>1359.8045999999999</v>
      </c>
      <c r="Y1621" s="138">
        <v>53509</v>
      </c>
      <c r="Z1621" s="179">
        <v>33</v>
      </c>
      <c r="AA1621" s="139">
        <v>2046</v>
      </c>
      <c r="AB1621" s="131"/>
      <c r="AC1621" s="38"/>
      <c r="AD1621" s="140">
        <v>44877.39</v>
      </c>
      <c r="AE1621" s="141">
        <v>43517.585399999996</v>
      </c>
      <c r="AF1621" s="141">
        <v>42157.780799999993</v>
      </c>
      <c r="AG1621" s="141">
        <v>40797.97619999999</v>
      </c>
      <c r="AH1621" s="141">
        <v>39438.171599999987</v>
      </c>
      <c r="AI1621" s="141">
        <v>38078.366999999984</v>
      </c>
      <c r="AJ1621" s="141">
        <v>36718.562399999981</v>
      </c>
      <c r="AK1621" s="141">
        <v>35358.757799999978</v>
      </c>
      <c r="AL1621" s="141">
        <v>33998.953199999974</v>
      </c>
      <c r="AM1621" s="141">
        <v>32639.148599999975</v>
      </c>
      <c r="AN1621" s="141">
        <v>31279.343999999975</v>
      </c>
      <c r="AO1621" s="141">
        <v>29919.539399999976</v>
      </c>
      <c r="AP1621" s="141">
        <v>28559.734799999977</v>
      </c>
      <c r="AQ1621" s="141">
        <v>27199.930199999977</v>
      </c>
      <c r="AR1621" s="141">
        <v>25840.125599999978</v>
      </c>
      <c r="AS1621" s="141">
        <v>24480.320999999978</v>
      </c>
      <c r="AT1621" s="141">
        <v>23120.516399999979</v>
      </c>
      <c r="AU1621" s="141">
        <v>21760.711799999979</v>
      </c>
      <c r="AV1621" s="141">
        <v>20400.90719999998</v>
      </c>
      <c r="AW1621" s="141">
        <v>19041.10259999998</v>
      </c>
      <c r="AX1621" s="141">
        <v>17681.297999999981</v>
      </c>
      <c r="AY1621" s="141">
        <v>16321.493399999981</v>
      </c>
      <c r="AZ1621" s="141">
        <v>14961.688799999982</v>
      </c>
      <c r="BA1621" s="141">
        <v>13601.884199999982</v>
      </c>
      <c r="BB1621" s="141">
        <v>12242.079599999983</v>
      </c>
      <c r="BC1621" s="141">
        <v>10882.274999999983</v>
      </c>
      <c r="BD1621" s="141">
        <v>9522.4703999999838</v>
      </c>
      <c r="BE1621" s="141">
        <v>8162.6657999999843</v>
      </c>
      <c r="BF1621" s="141">
        <v>6802.8611999999848</v>
      </c>
      <c r="BG1621" s="141">
        <v>5443.0565999999853</v>
      </c>
      <c r="BH1621" s="141">
        <v>4083.2519999999854</v>
      </c>
      <c r="BI1621" s="141">
        <v>2723.4473999999855</v>
      </c>
      <c r="BJ1621" s="141">
        <v>1363.6427999999855</v>
      </c>
      <c r="BK1621" s="141">
        <v>3.8381999999855907</v>
      </c>
      <c r="BL1621" s="141">
        <v>0</v>
      </c>
      <c r="BM1621" s="141">
        <v>0</v>
      </c>
      <c r="BN1621" s="141">
        <v>0</v>
      </c>
      <c r="BO1621" s="141">
        <v>0</v>
      </c>
      <c r="BP1621" s="141">
        <v>0</v>
      </c>
    </row>
    <row r="1622" spans="4:68">
      <c r="D1622" s="174" t="s">
        <v>7272</v>
      </c>
      <c r="E1622" s="175">
        <v>18595.64</v>
      </c>
      <c r="F1622" s="174" t="s">
        <v>3459</v>
      </c>
      <c r="G1622" s="174" t="s">
        <v>3781</v>
      </c>
      <c r="H1622" s="174" t="s">
        <v>179</v>
      </c>
      <c r="I1622" s="174" t="s">
        <v>7273</v>
      </c>
      <c r="J1622" s="174" t="s">
        <v>7274</v>
      </c>
      <c r="K1622" s="174"/>
      <c r="L1622" s="174" t="s">
        <v>3509</v>
      </c>
      <c r="M1622" s="174" t="s">
        <v>4854</v>
      </c>
      <c r="N1622" s="176">
        <v>600</v>
      </c>
      <c r="O1622" s="174" t="s">
        <v>3407</v>
      </c>
      <c r="P1622" s="177">
        <v>35247</v>
      </c>
      <c r="Q1622" s="176">
        <v>204</v>
      </c>
      <c r="R1622" s="175">
        <v>6321.44</v>
      </c>
      <c r="S1622" s="175">
        <v>12274.2</v>
      </c>
      <c r="T1622" s="178">
        <v>0</v>
      </c>
      <c r="U1622" s="96">
        <v>6</v>
      </c>
      <c r="V1622" s="38" t="s">
        <v>116</v>
      </c>
      <c r="W1622" s="38"/>
      <c r="X1622" s="137">
        <v>371.9128</v>
      </c>
      <c r="Y1622" s="138">
        <v>53509</v>
      </c>
      <c r="Z1622" s="179">
        <v>33</v>
      </c>
      <c r="AA1622" s="139">
        <v>2046</v>
      </c>
      <c r="AB1622" s="131"/>
      <c r="AC1622" s="38"/>
      <c r="AD1622" s="140">
        <v>12274.2</v>
      </c>
      <c r="AE1622" s="141">
        <v>11902.287200000001</v>
      </c>
      <c r="AF1622" s="141">
        <v>11530.374400000001</v>
      </c>
      <c r="AG1622" s="141">
        <v>11158.461600000001</v>
      </c>
      <c r="AH1622" s="141">
        <v>10786.5488</v>
      </c>
      <c r="AI1622" s="141">
        <v>10414.636</v>
      </c>
      <c r="AJ1622" s="141">
        <v>10042.7232</v>
      </c>
      <c r="AK1622" s="141">
        <v>9670.8104000000003</v>
      </c>
      <c r="AL1622" s="141">
        <v>9298.8976000000002</v>
      </c>
      <c r="AM1622" s="141">
        <v>8926.9848000000002</v>
      </c>
      <c r="AN1622" s="141">
        <v>8555.0720000000001</v>
      </c>
      <c r="AO1622" s="141">
        <v>8183.1592000000001</v>
      </c>
      <c r="AP1622" s="141">
        <v>7811.2464</v>
      </c>
      <c r="AQ1622" s="141">
        <v>7439.3335999999999</v>
      </c>
      <c r="AR1622" s="141">
        <v>7067.4207999999999</v>
      </c>
      <c r="AS1622" s="141">
        <v>6695.5079999999998</v>
      </c>
      <c r="AT1622" s="141">
        <v>6323.5951999999997</v>
      </c>
      <c r="AU1622" s="141">
        <v>5951.6823999999997</v>
      </c>
      <c r="AV1622" s="141">
        <v>5579.7695999999996</v>
      </c>
      <c r="AW1622" s="141">
        <v>5207.8567999999996</v>
      </c>
      <c r="AX1622" s="141">
        <v>4835.9439999999995</v>
      </c>
      <c r="AY1622" s="141">
        <v>4464.0311999999994</v>
      </c>
      <c r="AZ1622" s="141">
        <v>4092.1183999999994</v>
      </c>
      <c r="BA1622" s="141">
        <v>3720.2055999999993</v>
      </c>
      <c r="BB1622" s="141">
        <v>3348.2927999999993</v>
      </c>
      <c r="BC1622" s="141">
        <v>2976.3799999999992</v>
      </c>
      <c r="BD1622" s="141">
        <v>2604.4671999999991</v>
      </c>
      <c r="BE1622" s="141">
        <v>2232.5543999999991</v>
      </c>
      <c r="BF1622" s="141">
        <v>1860.641599999999</v>
      </c>
      <c r="BG1622" s="141">
        <v>1488.728799999999</v>
      </c>
      <c r="BH1622" s="141">
        <v>1116.8159999999989</v>
      </c>
      <c r="BI1622" s="141">
        <v>744.90319999999883</v>
      </c>
      <c r="BJ1622" s="141">
        <v>372.99039999999883</v>
      </c>
      <c r="BK1622" s="141">
        <v>1.0775999999988244</v>
      </c>
      <c r="BL1622" s="141">
        <v>0</v>
      </c>
      <c r="BM1622" s="141">
        <v>0</v>
      </c>
      <c r="BN1622" s="141">
        <v>0</v>
      </c>
      <c r="BO1622" s="141">
        <v>0</v>
      </c>
      <c r="BP1622" s="141">
        <v>0</v>
      </c>
    </row>
    <row r="1623" spans="4:68">
      <c r="D1623" s="174" t="s">
        <v>7275</v>
      </c>
      <c r="E1623" s="175">
        <v>50973.23</v>
      </c>
      <c r="F1623" s="174" t="s">
        <v>3540</v>
      </c>
      <c r="G1623" s="174" t="s">
        <v>3781</v>
      </c>
      <c r="H1623" s="174" t="s">
        <v>179</v>
      </c>
      <c r="I1623" s="174" t="s">
        <v>7273</v>
      </c>
      <c r="J1623" s="174" t="s">
        <v>7274</v>
      </c>
      <c r="K1623" s="174"/>
      <c r="L1623" s="174" t="s">
        <v>3509</v>
      </c>
      <c r="M1623" s="174" t="s">
        <v>4854</v>
      </c>
      <c r="N1623" s="176">
        <v>600</v>
      </c>
      <c r="O1623" s="174" t="s">
        <v>3407</v>
      </c>
      <c r="P1623" s="177">
        <v>35247</v>
      </c>
      <c r="Q1623" s="176">
        <v>204</v>
      </c>
      <c r="R1623" s="176">
        <v>17328</v>
      </c>
      <c r="S1623" s="175">
        <v>33645.230000000003</v>
      </c>
      <c r="T1623" s="178">
        <v>0</v>
      </c>
      <c r="U1623" s="96">
        <v>6</v>
      </c>
      <c r="V1623" s="38" t="s">
        <v>116</v>
      </c>
      <c r="W1623" s="38"/>
      <c r="X1623" s="137">
        <v>1019.4646000000001</v>
      </c>
      <c r="Y1623" s="138">
        <v>53509</v>
      </c>
      <c r="Z1623" s="179">
        <v>33</v>
      </c>
      <c r="AA1623" s="139">
        <v>2046</v>
      </c>
      <c r="AB1623" s="131"/>
      <c r="AC1623" s="38"/>
      <c r="AD1623" s="140">
        <v>33645.230000000003</v>
      </c>
      <c r="AE1623" s="141">
        <v>32625.765400000004</v>
      </c>
      <c r="AF1623" s="141">
        <v>31606.300800000005</v>
      </c>
      <c r="AG1623" s="141">
        <v>30586.836200000005</v>
      </c>
      <c r="AH1623" s="141">
        <v>29567.371600000006</v>
      </c>
      <c r="AI1623" s="141">
        <v>28547.907000000007</v>
      </c>
      <c r="AJ1623" s="141">
        <v>27528.442400000007</v>
      </c>
      <c r="AK1623" s="141">
        <v>26508.977800000008</v>
      </c>
      <c r="AL1623" s="141">
        <v>25489.513200000009</v>
      </c>
      <c r="AM1623" s="141">
        <v>24470.048600000009</v>
      </c>
      <c r="AN1623" s="141">
        <v>23450.58400000001</v>
      </c>
      <c r="AO1623" s="141">
        <v>22431.119400000011</v>
      </c>
      <c r="AP1623" s="141">
        <v>21411.654800000011</v>
      </c>
      <c r="AQ1623" s="141">
        <v>20392.190200000012</v>
      </c>
      <c r="AR1623" s="141">
        <v>19372.725600000012</v>
      </c>
      <c r="AS1623" s="141">
        <v>18353.261000000013</v>
      </c>
      <c r="AT1623" s="141">
        <v>17333.796400000014</v>
      </c>
      <c r="AU1623" s="141">
        <v>16314.331800000014</v>
      </c>
      <c r="AV1623" s="141">
        <v>15294.867200000015</v>
      </c>
      <c r="AW1623" s="141">
        <v>14275.402600000016</v>
      </c>
      <c r="AX1623" s="141">
        <v>13255.938000000016</v>
      </c>
      <c r="AY1623" s="141">
        <v>12236.473400000017</v>
      </c>
      <c r="AZ1623" s="141">
        <v>11217.008800000018</v>
      </c>
      <c r="BA1623" s="141">
        <v>10197.544200000018</v>
      </c>
      <c r="BB1623" s="141">
        <v>9178.0796000000191</v>
      </c>
      <c r="BC1623" s="141">
        <v>8158.6150000000189</v>
      </c>
      <c r="BD1623" s="141">
        <v>7139.1504000000186</v>
      </c>
      <c r="BE1623" s="141">
        <v>6119.6858000000184</v>
      </c>
      <c r="BF1623" s="141">
        <v>5100.2212000000181</v>
      </c>
      <c r="BG1623" s="141">
        <v>4080.7566000000179</v>
      </c>
      <c r="BH1623" s="141">
        <v>3061.2920000000177</v>
      </c>
      <c r="BI1623" s="141">
        <v>2041.8274000000174</v>
      </c>
      <c r="BJ1623" s="141">
        <v>1022.3628000000173</v>
      </c>
      <c r="BK1623" s="141">
        <v>2.8982000000171411</v>
      </c>
      <c r="BL1623" s="141">
        <v>0</v>
      </c>
      <c r="BM1623" s="141">
        <v>0</v>
      </c>
      <c r="BN1623" s="141">
        <v>0</v>
      </c>
      <c r="BO1623" s="141">
        <v>0</v>
      </c>
      <c r="BP1623" s="141">
        <v>0</v>
      </c>
    </row>
    <row r="1624" spans="4:68">
      <c r="D1624" s="174" t="s">
        <v>7276</v>
      </c>
      <c r="E1624" s="175">
        <v>41472.54</v>
      </c>
      <c r="F1624" s="174" t="s">
        <v>3459</v>
      </c>
      <c r="G1624" s="174" t="s">
        <v>3781</v>
      </c>
      <c r="H1624" s="174" t="s">
        <v>179</v>
      </c>
      <c r="I1624" s="174" t="s">
        <v>7277</v>
      </c>
      <c r="J1624" s="174" t="s">
        <v>7278</v>
      </c>
      <c r="K1624" s="174"/>
      <c r="L1624" s="174" t="s">
        <v>7136</v>
      </c>
      <c r="M1624" s="174" t="s">
        <v>7279</v>
      </c>
      <c r="N1624" s="176">
        <v>600</v>
      </c>
      <c r="O1624" s="174" t="s">
        <v>3407</v>
      </c>
      <c r="P1624" s="177">
        <v>35247</v>
      </c>
      <c r="Q1624" s="176">
        <v>204</v>
      </c>
      <c r="R1624" s="175">
        <v>14098.35</v>
      </c>
      <c r="S1624" s="175">
        <v>27374.19</v>
      </c>
      <c r="T1624" s="178">
        <v>0</v>
      </c>
      <c r="U1624" s="96">
        <v>10</v>
      </c>
      <c r="V1624" s="38" t="s">
        <v>120</v>
      </c>
      <c r="W1624" s="38"/>
      <c r="X1624" s="137">
        <v>829.45080000000007</v>
      </c>
      <c r="Y1624" s="138">
        <v>53509</v>
      </c>
      <c r="Z1624" s="179">
        <v>33</v>
      </c>
      <c r="AA1624" s="139">
        <v>2046</v>
      </c>
      <c r="AB1624" s="131"/>
      <c r="AC1624" s="38"/>
      <c r="AD1624" s="140">
        <v>27374.19</v>
      </c>
      <c r="AE1624" s="141">
        <v>26544.7392</v>
      </c>
      <c r="AF1624" s="141">
        <v>25715.288400000001</v>
      </c>
      <c r="AG1624" s="141">
        <v>24885.837600000003</v>
      </c>
      <c r="AH1624" s="141">
        <v>24056.386800000004</v>
      </c>
      <c r="AI1624" s="141">
        <v>23226.936000000005</v>
      </c>
      <c r="AJ1624" s="141">
        <v>22397.485200000006</v>
      </c>
      <c r="AK1624" s="141">
        <v>21568.034400000008</v>
      </c>
      <c r="AL1624" s="141">
        <v>20738.583600000009</v>
      </c>
      <c r="AM1624" s="141">
        <v>19909.13280000001</v>
      </c>
      <c r="AN1624" s="141">
        <v>19079.682000000012</v>
      </c>
      <c r="AO1624" s="141">
        <v>18250.231200000013</v>
      </c>
      <c r="AP1624" s="141">
        <v>17420.780400000014</v>
      </c>
      <c r="AQ1624" s="141">
        <v>16591.329600000015</v>
      </c>
      <c r="AR1624" s="141">
        <v>15761.878800000015</v>
      </c>
      <c r="AS1624" s="141">
        <v>14932.428000000014</v>
      </c>
      <c r="AT1624" s="141">
        <v>14102.977200000014</v>
      </c>
      <c r="AU1624" s="141">
        <v>13273.526400000013</v>
      </c>
      <c r="AV1624" s="141">
        <v>12444.075600000013</v>
      </c>
      <c r="AW1624" s="141">
        <v>11614.624800000012</v>
      </c>
      <c r="AX1624" s="141">
        <v>10785.174000000012</v>
      </c>
      <c r="AY1624" s="141">
        <v>9955.7232000000113</v>
      </c>
      <c r="AZ1624" s="141">
        <v>9126.2724000000107</v>
      </c>
      <c r="BA1624" s="141">
        <v>8296.8216000000102</v>
      </c>
      <c r="BB1624" s="141">
        <v>7467.3708000000097</v>
      </c>
      <c r="BC1624" s="141">
        <v>6637.9200000000092</v>
      </c>
      <c r="BD1624" s="141">
        <v>5808.4692000000086</v>
      </c>
      <c r="BE1624" s="141">
        <v>4979.0184000000081</v>
      </c>
      <c r="BF1624" s="141">
        <v>4149.5676000000076</v>
      </c>
      <c r="BG1624" s="141">
        <v>3320.1168000000075</v>
      </c>
      <c r="BH1624" s="141">
        <v>2490.6660000000074</v>
      </c>
      <c r="BI1624" s="141">
        <v>1661.2152000000074</v>
      </c>
      <c r="BJ1624" s="141">
        <v>831.7644000000073</v>
      </c>
      <c r="BK1624" s="141">
        <v>2.3136000000072272</v>
      </c>
      <c r="BL1624" s="141">
        <v>0</v>
      </c>
      <c r="BM1624" s="141">
        <v>0</v>
      </c>
      <c r="BN1624" s="141">
        <v>0</v>
      </c>
      <c r="BO1624" s="141">
        <v>0</v>
      </c>
      <c r="BP1624" s="141">
        <v>0</v>
      </c>
    </row>
    <row r="1625" spans="4:68">
      <c r="D1625" s="174" t="s">
        <v>7280</v>
      </c>
      <c r="E1625" s="175">
        <v>3943.05</v>
      </c>
      <c r="F1625" s="174" t="s">
        <v>3540</v>
      </c>
      <c r="G1625" s="174" t="s">
        <v>3781</v>
      </c>
      <c r="H1625" s="174" t="s">
        <v>179</v>
      </c>
      <c r="I1625" s="174" t="s">
        <v>7277</v>
      </c>
      <c r="J1625" s="174" t="s">
        <v>7278</v>
      </c>
      <c r="K1625" s="174"/>
      <c r="L1625" s="174" t="s">
        <v>7136</v>
      </c>
      <c r="M1625" s="174" t="s">
        <v>7279</v>
      </c>
      <c r="N1625" s="176">
        <v>600</v>
      </c>
      <c r="O1625" s="174" t="s">
        <v>3407</v>
      </c>
      <c r="P1625" s="177">
        <v>35247</v>
      </c>
      <c r="Q1625" s="176">
        <v>204</v>
      </c>
      <c r="R1625" s="175">
        <v>1340.4</v>
      </c>
      <c r="S1625" s="175">
        <v>2602.65</v>
      </c>
      <c r="T1625" s="178">
        <v>0</v>
      </c>
      <c r="U1625" s="96">
        <v>10</v>
      </c>
      <c r="V1625" s="38" t="s">
        <v>120</v>
      </c>
      <c r="W1625" s="38"/>
      <c r="X1625" s="137">
        <v>78.861000000000004</v>
      </c>
      <c r="Y1625" s="138">
        <v>53509</v>
      </c>
      <c r="Z1625" s="179">
        <v>33</v>
      </c>
      <c r="AA1625" s="139">
        <v>2046</v>
      </c>
      <c r="AB1625" s="131"/>
      <c r="AC1625" s="38"/>
      <c r="AD1625" s="140">
        <v>2602.65</v>
      </c>
      <c r="AE1625" s="141">
        <v>2523.7890000000002</v>
      </c>
      <c r="AF1625" s="141">
        <v>2444.9280000000003</v>
      </c>
      <c r="AG1625" s="141">
        <v>2366.0670000000005</v>
      </c>
      <c r="AH1625" s="141">
        <v>2287.2060000000006</v>
      </c>
      <c r="AI1625" s="141">
        <v>2208.3450000000007</v>
      </c>
      <c r="AJ1625" s="141">
        <v>2129.4840000000008</v>
      </c>
      <c r="AK1625" s="141">
        <v>2050.623000000001</v>
      </c>
      <c r="AL1625" s="141">
        <v>1971.7620000000009</v>
      </c>
      <c r="AM1625" s="141">
        <v>1892.9010000000007</v>
      </c>
      <c r="AN1625" s="141">
        <v>1814.0400000000006</v>
      </c>
      <c r="AO1625" s="141">
        <v>1735.1790000000005</v>
      </c>
      <c r="AP1625" s="141">
        <v>1656.3180000000004</v>
      </c>
      <c r="AQ1625" s="141">
        <v>1577.4570000000003</v>
      </c>
      <c r="AR1625" s="141">
        <v>1498.5960000000002</v>
      </c>
      <c r="AS1625" s="141">
        <v>1419.7350000000001</v>
      </c>
      <c r="AT1625" s="141">
        <v>1340.874</v>
      </c>
      <c r="AU1625" s="141">
        <v>1262.0129999999999</v>
      </c>
      <c r="AV1625" s="141">
        <v>1183.1519999999998</v>
      </c>
      <c r="AW1625" s="141">
        <v>1104.2909999999997</v>
      </c>
      <c r="AX1625" s="141">
        <v>1025.4299999999996</v>
      </c>
      <c r="AY1625" s="141">
        <v>946.56899999999962</v>
      </c>
      <c r="AZ1625" s="141">
        <v>867.70799999999963</v>
      </c>
      <c r="BA1625" s="141">
        <v>788.84699999999964</v>
      </c>
      <c r="BB1625" s="141">
        <v>709.98599999999965</v>
      </c>
      <c r="BC1625" s="141">
        <v>631.12499999999966</v>
      </c>
      <c r="BD1625" s="141">
        <v>552.26399999999967</v>
      </c>
      <c r="BE1625" s="141">
        <v>473.40299999999968</v>
      </c>
      <c r="BF1625" s="141">
        <v>394.54199999999969</v>
      </c>
      <c r="BG1625" s="141">
        <v>315.6809999999997</v>
      </c>
      <c r="BH1625" s="141">
        <v>236.81999999999971</v>
      </c>
      <c r="BI1625" s="141">
        <v>157.95899999999972</v>
      </c>
      <c r="BJ1625" s="141">
        <v>79.097999999999715</v>
      </c>
      <c r="BK1625" s="141">
        <v>0.23699999999971055</v>
      </c>
      <c r="BL1625" s="141">
        <v>0</v>
      </c>
      <c r="BM1625" s="141">
        <v>0</v>
      </c>
      <c r="BN1625" s="141">
        <v>0</v>
      </c>
      <c r="BO1625" s="141">
        <v>0</v>
      </c>
      <c r="BP1625" s="141">
        <v>0</v>
      </c>
    </row>
    <row r="1626" spans="4:68">
      <c r="D1626" s="174" t="s">
        <v>7281</v>
      </c>
      <c r="E1626" s="175">
        <v>69868.42</v>
      </c>
      <c r="F1626" s="174" t="s">
        <v>3540</v>
      </c>
      <c r="G1626" s="174" t="s">
        <v>3781</v>
      </c>
      <c r="H1626" s="174" t="s">
        <v>179</v>
      </c>
      <c r="I1626" s="174" t="s">
        <v>7282</v>
      </c>
      <c r="J1626" s="174" t="s">
        <v>7283</v>
      </c>
      <c r="K1626" s="174"/>
      <c r="L1626" s="174" t="s">
        <v>7136</v>
      </c>
      <c r="M1626" s="174" t="s">
        <v>7175</v>
      </c>
      <c r="N1626" s="176">
        <v>600</v>
      </c>
      <c r="O1626" s="174" t="s">
        <v>3407</v>
      </c>
      <c r="P1626" s="177">
        <v>35246</v>
      </c>
      <c r="Q1626" s="176">
        <v>204</v>
      </c>
      <c r="R1626" s="175">
        <v>23755.15</v>
      </c>
      <c r="S1626" s="175">
        <v>46113.27</v>
      </c>
      <c r="T1626" s="178">
        <v>0</v>
      </c>
      <c r="U1626" s="96">
        <v>9</v>
      </c>
      <c r="V1626" s="38" t="s">
        <v>119</v>
      </c>
      <c r="W1626" s="38"/>
      <c r="X1626" s="137">
        <v>1397.3684000000001</v>
      </c>
      <c r="Y1626" s="138">
        <v>53508</v>
      </c>
      <c r="Z1626" s="179">
        <v>33</v>
      </c>
      <c r="AA1626" s="139">
        <v>2046</v>
      </c>
      <c r="AB1626" s="131"/>
      <c r="AC1626" s="38"/>
      <c r="AD1626" s="140">
        <v>46113.27</v>
      </c>
      <c r="AE1626" s="141">
        <v>44715.901599999997</v>
      </c>
      <c r="AF1626" s="141">
        <v>43318.533199999998</v>
      </c>
      <c r="AG1626" s="141">
        <v>41921.164799999999</v>
      </c>
      <c r="AH1626" s="141">
        <v>40523.796399999999</v>
      </c>
      <c r="AI1626" s="141">
        <v>39126.428</v>
      </c>
      <c r="AJ1626" s="141">
        <v>37729.059600000001</v>
      </c>
      <c r="AK1626" s="141">
        <v>36331.691200000001</v>
      </c>
      <c r="AL1626" s="141">
        <v>34934.322800000002</v>
      </c>
      <c r="AM1626" s="141">
        <v>33536.954400000002</v>
      </c>
      <c r="AN1626" s="141">
        <v>32139.586000000003</v>
      </c>
      <c r="AO1626" s="141">
        <v>30742.217600000004</v>
      </c>
      <c r="AP1626" s="141">
        <v>29344.849200000004</v>
      </c>
      <c r="AQ1626" s="141">
        <v>27947.480800000005</v>
      </c>
      <c r="AR1626" s="141">
        <v>26550.112400000005</v>
      </c>
      <c r="AS1626" s="141">
        <v>25152.744000000006</v>
      </c>
      <c r="AT1626" s="141">
        <v>23755.375600000007</v>
      </c>
      <c r="AU1626" s="141">
        <v>22358.007200000007</v>
      </c>
      <c r="AV1626" s="141">
        <v>20960.638800000008</v>
      </c>
      <c r="AW1626" s="141">
        <v>19563.270400000009</v>
      </c>
      <c r="AX1626" s="141">
        <v>18165.902000000009</v>
      </c>
      <c r="AY1626" s="141">
        <v>16768.53360000001</v>
      </c>
      <c r="AZ1626" s="141">
        <v>15371.16520000001</v>
      </c>
      <c r="BA1626" s="141">
        <v>13973.796800000011</v>
      </c>
      <c r="BB1626" s="141">
        <v>12576.428400000012</v>
      </c>
      <c r="BC1626" s="141">
        <v>11179.060000000012</v>
      </c>
      <c r="BD1626" s="141">
        <v>9781.6916000000128</v>
      </c>
      <c r="BE1626" s="141">
        <v>8384.3232000000135</v>
      </c>
      <c r="BF1626" s="141">
        <v>6986.9548000000132</v>
      </c>
      <c r="BG1626" s="141">
        <v>5589.5864000000129</v>
      </c>
      <c r="BH1626" s="141">
        <v>4192.2180000000126</v>
      </c>
      <c r="BI1626" s="141">
        <v>2794.8496000000123</v>
      </c>
      <c r="BJ1626" s="141">
        <v>1397.4812000000122</v>
      </c>
      <c r="BK1626" s="141">
        <v>0.1128000000121574</v>
      </c>
      <c r="BL1626" s="141">
        <v>0</v>
      </c>
      <c r="BM1626" s="141">
        <v>0</v>
      </c>
      <c r="BN1626" s="141">
        <v>0</v>
      </c>
      <c r="BO1626" s="141">
        <v>0</v>
      </c>
      <c r="BP1626" s="141">
        <v>0</v>
      </c>
    </row>
    <row r="1627" spans="4:68">
      <c r="D1627" s="174" t="s">
        <v>7284</v>
      </c>
      <c r="E1627" s="176">
        <v>12501</v>
      </c>
      <c r="F1627" s="174" t="s">
        <v>3466</v>
      </c>
      <c r="G1627" s="174" t="s">
        <v>3781</v>
      </c>
      <c r="H1627" s="174" t="s">
        <v>179</v>
      </c>
      <c r="I1627" s="174" t="s">
        <v>3098</v>
      </c>
      <c r="J1627" s="174" t="s">
        <v>7285</v>
      </c>
      <c r="K1627" s="174"/>
      <c r="L1627" s="174" t="s">
        <v>7136</v>
      </c>
      <c r="M1627" s="174" t="s">
        <v>7202</v>
      </c>
      <c r="N1627" s="176">
        <v>600</v>
      </c>
      <c r="O1627" s="174" t="s">
        <v>3407</v>
      </c>
      <c r="P1627" s="177">
        <v>35247</v>
      </c>
      <c r="Q1627" s="176">
        <v>204</v>
      </c>
      <c r="R1627" s="175">
        <v>4249.6400000000003</v>
      </c>
      <c r="S1627" s="175">
        <v>8251.36</v>
      </c>
      <c r="T1627" s="178">
        <v>0</v>
      </c>
      <c r="U1627" s="96">
        <v>11</v>
      </c>
      <c r="V1627" s="38" t="s">
        <v>121</v>
      </c>
      <c r="W1627" s="38"/>
      <c r="X1627" s="137">
        <v>250.02</v>
      </c>
      <c r="Y1627" s="138">
        <v>53509</v>
      </c>
      <c r="Z1627" s="179">
        <v>33</v>
      </c>
      <c r="AA1627" s="139">
        <v>2046</v>
      </c>
      <c r="AB1627" s="131"/>
      <c r="AC1627" s="38"/>
      <c r="AD1627" s="140">
        <v>8251.36</v>
      </c>
      <c r="AE1627" s="141">
        <v>8001.34</v>
      </c>
      <c r="AF1627" s="141">
        <v>7751.32</v>
      </c>
      <c r="AG1627" s="141">
        <v>7501.2999999999993</v>
      </c>
      <c r="AH1627" s="141">
        <v>7251.2799999999988</v>
      </c>
      <c r="AI1627" s="141">
        <v>7001.2599999999984</v>
      </c>
      <c r="AJ1627" s="141">
        <v>6751.239999999998</v>
      </c>
      <c r="AK1627" s="141">
        <v>6501.2199999999975</v>
      </c>
      <c r="AL1627" s="141">
        <v>6251.1999999999971</v>
      </c>
      <c r="AM1627" s="141">
        <v>6001.1799999999967</v>
      </c>
      <c r="AN1627" s="141">
        <v>5751.1599999999962</v>
      </c>
      <c r="AO1627" s="141">
        <v>5501.1399999999958</v>
      </c>
      <c r="AP1627" s="141">
        <v>5251.1199999999953</v>
      </c>
      <c r="AQ1627" s="141">
        <v>5001.0999999999949</v>
      </c>
      <c r="AR1627" s="141">
        <v>4751.0799999999945</v>
      </c>
      <c r="AS1627" s="141">
        <v>4501.059999999994</v>
      </c>
      <c r="AT1627" s="141">
        <v>4251.0399999999936</v>
      </c>
      <c r="AU1627" s="141">
        <v>4001.0199999999936</v>
      </c>
      <c r="AV1627" s="141">
        <v>3750.9999999999936</v>
      </c>
      <c r="AW1627" s="141">
        <v>3500.9799999999937</v>
      </c>
      <c r="AX1627" s="141">
        <v>3250.9599999999937</v>
      </c>
      <c r="AY1627" s="141">
        <v>3000.9399999999937</v>
      </c>
      <c r="AZ1627" s="141">
        <v>2750.9199999999937</v>
      </c>
      <c r="BA1627" s="141">
        <v>2500.8999999999937</v>
      </c>
      <c r="BB1627" s="141">
        <v>2250.8799999999937</v>
      </c>
      <c r="BC1627" s="141">
        <v>2000.8599999999938</v>
      </c>
      <c r="BD1627" s="141">
        <v>1750.8399999999938</v>
      </c>
      <c r="BE1627" s="141">
        <v>1500.8199999999938</v>
      </c>
      <c r="BF1627" s="141">
        <v>1250.7999999999938</v>
      </c>
      <c r="BG1627" s="141">
        <v>1000.7799999999938</v>
      </c>
      <c r="BH1627" s="141">
        <v>750.75999999999385</v>
      </c>
      <c r="BI1627" s="141">
        <v>500.73999999999387</v>
      </c>
      <c r="BJ1627" s="141">
        <v>250.71999999999386</v>
      </c>
      <c r="BK1627" s="141">
        <v>0.69999999999384954</v>
      </c>
      <c r="BL1627" s="141">
        <v>0</v>
      </c>
      <c r="BM1627" s="141">
        <v>0</v>
      </c>
      <c r="BN1627" s="141">
        <v>0</v>
      </c>
      <c r="BO1627" s="141">
        <v>0</v>
      </c>
      <c r="BP1627" s="141">
        <v>0</v>
      </c>
    </row>
    <row r="1628" spans="4:68">
      <c r="D1628" s="174" t="s">
        <v>7286</v>
      </c>
      <c r="E1628" s="176">
        <v>868</v>
      </c>
      <c r="F1628" s="174" t="s">
        <v>3466</v>
      </c>
      <c r="G1628" s="174" t="s">
        <v>7287</v>
      </c>
      <c r="H1628" s="174" t="s">
        <v>179</v>
      </c>
      <c r="I1628" s="174" t="s">
        <v>7288</v>
      </c>
      <c r="J1628" s="174" t="s">
        <v>7289</v>
      </c>
      <c r="K1628" s="174"/>
      <c r="L1628" s="174" t="s">
        <v>5202</v>
      </c>
      <c r="M1628" s="174" t="s">
        <v>3575</v>
      </c>
      <c r="N1628" s="176">
        <v>600</v>
      </c>
      <c r="O1628" s="174" t="s">
        <v>3407</v>
      </c>
      <c r="P1628" s="177">
        <v>35247</v>
      </c>
      <c r="Q1628" s="176">
        <v>204</v>
      </c>
      <c r="R1628" s="175">
        <v>295.08</v>
      </c>
      <c r="S1628" s="175">
        <v>572.91999999999996</v>
      </c>
      <c r="T1628" s="178">
        <v>0</v>
      </c>
      <c r="U1628" s="96">
        <v>13</v>
      </c>
      <c r="V1628" s="38" t="s">
        <v>123</v>
      </c>
      <c r="W1628" s="38"/>
      <c r="X1628" s="137">
        <v>17.36</v>
      </c>
      <c r="Y1628" s="138">
        <v>53509</v>
      </c>
      <c r="Z1628" s="179">
        <v>33</v>
      </c>
      <c r="AA1628" s="139">
        <v>2046</v>
      </c>
      <c r="AB1628" s="131"/>
      <c r="AC1628" s="38"/>
      <c r="AD1628" s="140">
        <v>572.91999999999996</v>
      </c>
      <c r="AE1628" s="141">
        <v>555.55999999999995</v>
      </c>
      <c r="AF1628" s="141">
        <v>538.19999999999993</v>
      </c>
      <c r="AG1628" s="141">
        <v>520.83999999999992</v>
      </c>
      <c r="AH1628" s="141">
        <v>503.4799999999999</v>
      </c>
      <c r="AI1628" s="141">
        <v>486.11999999999989</v>
      </c>
      <c r="AJ1628" s="141">
        <v>468.75999999999988</v>
      </c>
      <c r="AK1628" s="141">
        <v>451.39999999999986</v>
      </c>
      <c r="AL1628" s="141">
        <v>434.03999999999985</v>
      </c>
      <c r="AM1628" s="141">
        <v>416.67999999999984</v>
      </c>
      <c r="AN1628" s="141">
        <v>399.31999999999982</v>
      </c>
      <c r="AO1628" s="141">
        <v>381.95999999999981</v>
      </c>
      <c r="AP1628" s="141">
        <v>364.5999999999998</v>
      </c>
      <c r="AQ1628" s="141">
        <v>347.23999999999978</v>
      </c>
      <c r="AR1628" s="141">
        <v>329.87999999999977</v>
      </c>
      <c r="AS1628" s="141">
        <v>312.51999999999975</v>
      </c>
      <c r="AT1628" s="141">
        <v>295.15999999999974</v>
      </c>
      <c r="AU1628" s="141">
        <v>277.79999999999973</v>
      </c>
      <c r="AV1628" s="141">
        <v>260.43999999999971</v>
      </c>
      <c r="AW1628" s="141">
        <v>243.0799999999997</v>
      </c>
      <c r="AX1628" s="141">
        <v>225.71999999999969</v>
      </c>
      <c r="AY1628" s="141">
        <v>208.35999999999967</v>
      </c>
      <c r="AZ1628" s="141">
        <v>190.99999999999966</v>
      </c>
      <c r="BA1628" s="141">
        <v>173.63999999999965</v>
      </c>
      <c r="BB1628" s="141">
        <v>156.27999999999963</v>
      </c>
      <c r="BC1628" s="141">
        <v>138.91999999999962</v>
      </c>
      <c r="BD1628" s="141">
        <v>121.55999999999962</v>
      </c>
      <c r="BE1628" s="141">
        <v>104.19999999999962</v>
      </c>
      <c r="BF1628" s="141">
        <v>86.83999999999962</v>
      </c>
      <c r="BG1628" s="141">
        <v>69.47999999999962</v>
      </c>
      <c r="BH1628" s="141">
        <v>52.119999999999621</v>
      </c>
      <c r="BI1628" s="141">
        <v>34.759999999999621</v>
      </c>
      <c r="BJ1628" s="141">
        <v>17.399999999999622</v>
      </c>
      <c r="BK1628" s="141">
        <v>3.999999999962256E-2</v>
      </c>
      <c r="BL1628" s="141">
        <v>0</v>
      </c>
      <c r="BM1628" s="141">
        <v>0</v>
      </c>
      <c r="BN1628" s="141">
        <v>0</v>
      </c>
      <c r="BO1628" s="141">
        <v>0</v>
      </c>
      <c r="BP1628" s="141">
        <v>0</v>
      </c>
    </row>
    <row r="1629" spans="4:68">
      <c r="D1629" s="174" t="s">
        <v>7290</v>
      </c>
      <c r="E1629" s="175">
        <v>12278.64</v>
      </c>
      <c r="F1629" s="174" t="s">
        <v>3459</v>
      </c>
      <c r="G1629" s="174" t="s">
        <v>7287</v>
      </c>
      <c r="H1629" s="174" t="s">
        <v>179</v>
      </c>
      <c r="I1629" s="174" t="s">
        <v>7288</v>
      </c>
      <c r="J1629" s="174" t="s">
        <v>7291</v>
      </c>
      <c r="K1629" s="174"/>
      <c r="L1629" s="174" t="s">
        <v>5202</v>
      </c>
      <c r="M1629" s="174" t="s">
        <v>3575</v>
      </c>
      <c r="N1629" s="176">
        <v>600</v>
      </c>
      <c r="O1629" s="174" t="s">
        <v>3407</v>
      </c>
      <c r="P1629" s="177">
        <v>35247</v>
      </c>
      <c r="Q1629" s="176">
        <v>204</v>
      </c>
      <c r="R1629" s="175">
        <v>4174.01</v>
      </c>
      <c r="S1629" s="175">
        <v>8104.63</v>
      </c>
      <c r="T1629" s="178">
        <v>0</v>
      </c>
      <c r="U1629" s="96">
        <v>13</v>
      </c>
      <c r="V1629" s="38" t="s">
        <v>123</v>
      </c>
      <c r="W1629" s="38"/>
      <c r="X1629" s="137">
        <v>245.57279999999997</v>
      </c>
      <c r="Y1629" s="138">
        <v>53509</v>
      </c>
      <c r="Z1629" s="179">
        <v>33</v>
      </c>
      <c r="AA1629" s="139">
        <v>2046</v>
      </c>
      <c r="AB1629" s="131"/>
      <c r="AC1629" s="38"/>
      <c r="AD1629" s="140">
        <v>8104.63</v>
      </c>
      <c r="AE1629" s="141">
        <v>7859.0572000000002</v>
      </c>
      <c r="AF1629" s="141">
        <v>7613.4844000000003</v>
      </c>
      <c r="AG1629" s="141">
        <v>7367.9116000000004</v>
      </c>
      <c r="AH1629" s="141">
        <v>7122.3388000000004</v>
      </c>
      <c r="AI1629" s="141">
        <v>6876.7660000000005</v>
      </c>
      <c r="AJ1629" s="141">
        <v>6631.1932000000006</v>
      </c>
      <c r="AK1629" s="141">
        <v>6385.6204000000007</v>
      </c>
      <c r="AL1629" s="141">
        <v>6140.0476000000008</v>
      </c>
      <c r="AM1629" s="141">
        <v>5894.4748000000009</v>
      </c>
      <c r="AN1629" s="141">
        <v>5648.902000000001</v>
      </c>
      <c r="AO1629" s="141">
        <v>5403.329200000001</v>
      </c>
      <c r="AP1629" s="141">
        <v>5157.7564000000011</v>
      </c>
      <c r="AQ1629" s="141">
        <v>4912.1836000000012</v>
      </c>
      <c r="AR1629" s="141">
        <v>4666.6108000000013</v>
      </c>
      <c r="AS1629" s="141">
        <v>4421.0380000000014</v>
      </c>
      <c r="AT1629" s="141">
        <v>4175.4652000000015</v>
      </c>
      <c r="AU1629" s="141">
        <v>3929.8924000000015</v>
      </c>
      <c r="AV1629" s="141">
        <v>3684.3196000000016</v>
      </c>
      <c r="AW1629" s="141">
        <v>3438.7468000000017</v>
      </c>
      <c r="AX1629" s="141">
        <v>3193.1740000000018</v>
      </c>
      <c r="AY1629" s="141">
        <v>2947.6012000000019</v>
      </c>
      <c r="AZ1629" s="141">
        <v>2702.028400000002</v>
      </c>
      <c r="BA1629" s="141">
        <v>2456.4556000000021</v>
      </c>
      <c r="BB1629" s="141">
        <v>2210.8828000000021</v>
      </c>
      <c r="BC1629" s="141">
        <v>1965.3100000000022</v>
      </c>
      <c r="BD1629" s="141">
        <v>1719.7372000000023</v>
      </c>
      <c r="BE1629" s="141">
        <v>1474.1644000000024</v>
      </c>
      <c r="BF1629" s="141">
        <v>1228.5916000000025</v>
      </c>
      <c r="BG1629" s="141">
        <v>983.01880000000256</v>
      </c>
      <c r="BH1629" s="141">
        <v>737.44600000000264</v>
      </c>
      <c r="BI1629" s="141">
        <v>491.87320000000267</v>
      </c>
      <c r="BJ1629" s="141">
        <v>246.3004000000027</v>
      </c>
      <c r="BK1629" s="141">
        <v>0.72760000000272385</v>
      </c>
      <c r="BL1629" s="141">
        <v>0</v>
      </c>
      <c r="BM1629" s="141">
        <v>0</v>
      </c>
      <c r="BN1629" s="141">
        <v>0</v>
      </c>
      <c r="BO1629" s="141">
        <v>0</v>
      </c>
      <c r="BP1629" s="141">
        <v>0</v>
      </c>
    </row>
    <row r="1630" spans="4:68">
      <c r="D1630" s="174" t="s">
        <v>7292</v>
      </c>
      <c r="E1630" s="175">
        <v>9.85</v>
      </c>
      <c r="F1630" s="174" t="s">
        <v>3501</v>
      </c>
      <c r="G1630" s="174" t="s">
        <v>7287</v>
      </c>
      <c r="H1630" s="174" t="s">
        <v>179</v>
      </c>
      <c r="I1630" s="174" t="s">
        <v>7288</v>
      </c>
      <c r="J1630" s="174" t="s">
        <v>7291</v>
      </c>
      <c r="K1630" s="174"/>
      <c r="L1630" s="174" t="s">
        <v>5202</v>
      </c>
      <c r="M1630" s="174" t="s">
        <v>3575</v>
      </c>
      <c r="N1630" s="176">
        <v>600</v>
      </c>
      <c r="O1630" s="174" t="s">
        <v>3407</v>
      </c>
      <c r="P1630" s="177">
        <v>35247</v>
      </c>
      <c r="Q1630" s="176">
        <v>204</v>
      </c>
      <c r="R1630" s="175">
        <v>3.25</v>
      </c>
      <c r="S1630" s="175">
        <v>6.6</v>
      </c>
      <c r="T1630" s="178">
        <v>0</v>
      </c>
      <c r="U1630" s="96">
        <v>13</v>
      </c>
      <c r="V1630" s="38" t="s">
        <v>123</v>
      </c>
      <c r="W1630" s="38"/>
      <c r="X1630" s="137">
        <v>0.19700000000000001</v>
      </c>
      <c r="Y1630" s="138">
        <v>53509</v>
      </c>
      <c r="Z1630" s="179">
        <v>33</v>
      </c>
      <c r="AA1630" s="139">
        <v>2046</v>
      </c>
      <c r="AB1630" s="131"/>
      <c r="AC1630" s="38"/>
      <c r="AD1630" s="140">
        <v>6.6</v>
      </c>
      <c r="AE1630" s="141">
        <v>6.4029999999999996</v>
      </c>
      <c r="AF1630" s="141">
        <v>6.2059999999999995</v>
      </c>
      <c r="AG1630" s="141">
        <v>6.0089999999999995</v>
      </c>
      <c r="AH1630" s="141">
        <v>5.8119999999999994</v>
      </c>
      <c r="AI1630" s="141">
        <v>5.6149999999999993</v>
      </c>
      <c r="AJ1630" s="141">
        <v>5.4179999999999993</v>
      </c>
      <c r="AK1630" s="141">
        <v>5.2209999999999992</v>
      </c>
      <c r="AL1630" s="141">
        <v>5.0239999999999991</v>
      </c>
      <c r="AM1630" s="141">
        <v>4.8269999999999991</v>
      </c>
      <c r="AN1630" s="141">
        <v>4.629999999999999</v>
      </c>
      <c r="AO1630" s="141">
        <v>4.4329999999999989</v>
      </c>
      <c r="AP1630" s="141">
        <v>4.2359999999999989</v>
      </c>
      <c r="AQ1630" s="141">
        <v>4.0389999999999988</v>
      </c>
      <c r="AR1630" s="141">
        <v>3.8419999999999987</v>
      </c>
      <c r="AS1630" s="141">
        <v>3.6449999999999987</v>
      </c>
      <c r="AT1630" s="141">
        <v>3.4479999999999986</v>
      </c>
      <c r="AU1630" s="141">
        <v>3.2509999999999986</v>
      </c>
      <c r="AV1630" s="141">
        <v>3.0539999999999985</v>
      </c>
      <c r="AW1630" s="141">
        <v>2.8569999999999984</v>
      </c>
      <c r="AX1630" s="141">
        <v>2.6599999999999984</v>
      </c>
      <c r="AY1630" s="141">
        <v>2.4629999999999983</v>
      </c>
      <c r="AZ1630" s="141">
        <v>2.2659999999999982</v>
      </c>
      <c r="BA1630" s="141">
        <v>2.0689999999999982</v>
      </c>
      <c r="BB1630" s="141">
        <v>1.8719999999999981</v>
      </c>
      <c r="BC1630" s="141">
        <v>1.674999999999998</v>
      </c>
      <c r="BD1630" s="141">
        <v>1.477999999999998</v>
      </c>
      <c r="BE1630" s="141">
        <v>1.2809999999999979</v>
      </c>
      <c r="BF1630" s="141">
        <v>1.0839999999999979</v>
      </c>
      <c r="BG1630" s="141">
        <v>0.88699999999999779</v>
      </c>
      <c r="BH1630" s="141">
        <v>0.68999999999999773</v>
      </c>
      <c r="BI1630" s="141">
        <v>0.49299999999999772</v>
      </c>
      <c r="BJ1630" s="141">
        <v>0.29599999999999771</v>
      </c>
      <c r="BK1630" s="141">
        <v>9.8999999999997701E-2</v>
      </c>
      <c r="BL1630" s="141">
        <v>0</v>
      </c>
      <c r="BM1630" s="141">
        <v>0</v>
      </c>
      <c r="BN1630" s="141">
        <v>0</v>
      </c>
      <c r="BO1630" s="141">
        <v>0</v>
      </c>
      <c r="BP1630" s="141">
        <v>0</v>
      </c>
    </row>
    <row r="1631" spans="4:68">
      <c r="D1631" s="174" t="s">
        <v>7293</v>
      </c>
      <c r="E1631" s="175">
        <v>90060.38</v>
      </c>
      <c r="F1631" s="174" t="s">
        <v>3540</v>
      </c>
      <c r="G1631" s="174" t="s">
        <v>7287</v>
      </c>
      <c r="H1631" s="174" t="s">
        <v>179</v>
      </c>
      <c r="I1631" s="174" t="s">
        <v>7288</v>
      </c>
      <c r="J1631" s="174" t="s">
        <v>7291</v>
      </c>
      <c r="K1631" s="174"/>
      <c r="L1631" s="174" t="s">
        <v>5202</v>
      </c>
      <c r="M1631" s="174" t="s">
        <v>3575</v>
      </c>
      <c r="N1631" s="176">
        <v>600</v>
      </c>
      <c r="O1631" s="174" t="s">
        <v>3407</v>
      </c>
      <c r="P1631" s="177">
        <v>35247</v>
      </c>
      <c r="Q1631" s="176">
        <v>204</v>
      </c>
      <c r="R1631" s="175">
        <v>30615.42</v>
      </c>
      <c r="S1631" s="175">
        <v>59444.959999999999</v>
      </c>
      <c r="T1631" s="178">
        <v>0</v>
      </c>
      <c r="U1631" s="96">
        <v>13</v>
      </c>
      <c r="V1631" s="38" t="s">
        <v>123</v>
      </c>
      <c r="W1631" s="38"/>
      <c r="X1631" s="137">
        <v>1801.2076000000002</v>
      </c>
      <c r="Y1631" s="138">
        <v>53509</v>
      </c>
      <c r="Z1631" s="179">
        <v>33</v>
      </c>
      <c r="AA1631" s="139">
        <v>2046</v>
      </c>
      <c r="AB1631" s="131"/>
      <c r="AC1631" s="38"/>
      <c r="AD1631" s="140">
        <v>59444.959999999999</v>
      </c>
      <c r="AE1631" s="141">
        <v>57643.752399999998</v>
      </c>
      <c r="AF1631" s="141">
        <v>55842.544799999996</v>
      </c>
      <c r="AG1631" s="141">
        <v>54041.337199999994</v>
      </c>
      <c r="AH1631" s="141">
        <v>52240.129599999993</v>
      </c>
      <c r="AI1631" s="141">
        <v>50438.921999999991</v>
      </c>
      <c r="AJ1631" s="141">
        <v>48637.71439999999</v>
      </c>
      <c r="AK1631" s="141">
        <v>46836.506799999988</v>
      </c>
      <c r="AL1631" s="141">
        <v>45035.299199999987</v>
      </c>
      <c r="AM1631" s="141">
        <v>43234.091599999985</v>
      </c>
      <c r="AN1631" s="141">
        <v>41432.883999999984</v>
      </c>
      <c r="AO1631" s="141">
        <v>39631.676399999982</v>
      </c>
      <c r="AP1631" s="141">
        <v>37830.468799999981</v>
      </c>
      <c r="AQ1631" s="141">
        <v>36029.261199999979</v>
      </c>
      <c r="AR1631" s="141">
        <v>34228.053599999977</v>
      </c>
      <c r="AS1631" s="141">
        <v>32426.845999999976</v>
      </c>
      <c r="AT1631" s="141">
        <v>30625.638399999974</v>
      </c>
      <c r="AU1631" s="141">
        <v>28824.430799999973</v>
      </c>
      <c r="AV1631" s="141">
        <v>27023.223199999971</v>
      </c>
      <c r="AW1631" s="141">
        <v>25222.01559999997</v>
      </c>
      <c r="AX1631" s="141">
        <v>23420.807999999968</v>
      </c>
      <c r="AY1631" s="141">
        <v>21619.600399999967</v>
      </c>
      <c r="AZ1631" s="141">
        <v>19818.392799999965</v>
      </c>
      <c r="BA1631" s="141">
        <v>18017.185199999964</v>
      </c>
      <c r="BB1631" s="141">
        <v>16215.977599999964</v>
      </c>
      <c r="BC1631" s="141">
        <v>14414.769999999964</v>
      </c>
      <c r="BD1631" s="141">
        <v>12613.562399999964</v>
      </c>
      <c r="BE1631" s="141">
        <v>10812.354799999965</v>
      </c>
      <c r="BF1631" s="141">
        <v>9011.1471999999649</v>
      </c>
      <c r="BG1631" s="141">
        <v>7209.9395999999651</v>
      </c>
      <c r="BH1631" s="141">
        <v>5408.7319999999654</v>
      </c>
      <c r="BI1631" s="141">
        <v>3607.5243999999652</v>
      </c>
      <c r="BJ1631" s="141">
        <v>1806.316799999965</v>
      </c>
      <c r="BK1631" s="141">
        <v>5.1091999999648579</v>
      </c>
      <c r="BL1631" s="141">
        <v>0</v>
      </c>
      <c r="BM1631" s="141">
        <v>0</v>
      </c>
      <c r="BN1631" s="141">
        <v>0</v>
      </c>
      <c r="BO1631" s="141">
        <v>0</v>
      </c>
      <c r="BP1631" s="141">
        <v>0</v>
      </c>
    </row>
    <row r="1632" spans="4:68">
      <c r="D1632" s="174" t="s">
        <v>7294</v>
      </c>
      <c r="E1632" s="176">
        <v>44222</v>
      </c>
      <c r="F1632" s="174" t="s">
        <v>3466</v>
      </c>
      <c r="G1632" s="174" t="s">
        <v>7295</v>
      </c>
      <c r="H1632" s="174" t="s">
        <v>179</v>
      </c>
      <c r="I1632" s="174" t="s">
        <v>7296</v>
      </c>
      <c r="J1632" s="174" t="s">
        <v>7297</v>
      </c>
      <c r="K1632" s="174"/>
      <c r="L1632" s="174" t="s">
        <v>7136</v>
      </c>
      <c r="M1632" s="174" t="s">
        <v>7279</v>
      </c>
      <c r="N1632" s="176">
        <v>600</v>
      </c>
      <c r="O1632" s="174" t="s">
        <v>3407</v>
      </c>
      <c r="P1632" s="177">
        <v>35247</v>
      </c>
      <c r="Q1632" s="176">
        <v>204</v>
      </c>
      <c r="R1632" s="175">
        <v>15033.02</v>
      </c>
      <c r="S1632" s="175">
        <v>29188.98</v>
      </c>
      <c r="T1632" s="178">
        <v>0</v>
      </c>
      <c r="U1632" s="96">
        <v>10</v>
      </c>
      <c r="V1632" s="38" t="s">
        <v>120</v>
      </c>
      <c r="W1632" s="38"/>
      <c r="X1632" s="137">
        <v>884.44</v>
      </c>
      <c r="Y1632" s="138">
        <v>53509</v>
      </c>
      <c r="Z1632" s="179">
        <v>33</v>
      </c>
      <c r="AA1632" s="139">
        <v>2046</v>
      </c>
      <c r="AB1632" s="131"/>
      <c r="AC1632" s="38"/>
      <c r="AD1632" s="140">
        <v>29188.98</v>
      </c>
      <c r="AE1632" s="141">
        <v>28304.54</v>
      </c>
      <c r="AF1632" s="141">
        <v>27420.100000000002</v>
      </c>
      <c r="AG1632" s="141">
        <v>26535.660000000003</v>
      </c>
      <c r="AH1632" s="141">
        <v>25651.220000000005</v>
      </c>
      <c r="AI1632" s="141">
        <v>24766.780000000006</v>
      </c>
      <c r="AJ1632" s="141">
        <v>23882.340000000007</v>
      </c>
      <c r="AK1632" s="141">
        <v>22997.900000000009</v>
      </c>
      <c r="AL1632" s="141">
        <v>22113.46000000001</v>
      </c>
      <c r="AM1632" s="141">
        <v>21229.020000000011</v>
      </c>
      <c r="AN1632" s="141">
        <v>20344.580000000013</v>
      </c>
      <c r="AO1632" s="141">
        <v>19460.140000000014</v>
      </c>
      <c r="AP1632" s="141">
        <v>18575.700000000015</v>
      </c>
      <c r="AQ1632" s="141">
        <v>17691.260000000017</v>
      </c>
      <c r="AR1632" s="141">
        <v>16806.820000000018</v>
      </c>
      <c r="AS1632" s="141">
        <v>15922.380000000017</v>
      </c>
      <c r="AT1632" s="141">
        <v>15037.940000000017</v>
      </c>
      <c r="AU1632" s="141">
        <v>14153.500000000016</v>
      </c>
      <c r="AV1632" s="141">
        <v>13269.060000000016</v>
      </c>
      <c r="AW1632" s="141">
        <v>12384.620000000015</v>
      </c>
      <c r="AX1632" s="141">
        <v>11500.180000000015</v>
      </c>
      <c r="AY1632" s="141">
        <v>10615.740000000014</v>
      </c>
      <c r="AZ1632" s="141">
        <v>9731.3000000000138</v>
      </c>
      <c r="BA1632" s="141">
        <v>8846.8600000000133</v>
      </c>
      <c r="BB1632" s="141">
        <v>7962.4200000000128</v>
      </c>
      <c r="BC1632" s="141">
        <v>7077.9800000000123</v>
      </c>
      <c r="BD1632" s="141">
        <v>6193.5400000000118</v>
      </c>
      <c r="BE1632" s="141">
        <v>5309.1000000000113</v>
      </c>
      <c r="BF1632" s="141">
        <v>4424.6600000000108</v>
      </c>
      <c r="BG1632" s="141">
        <v>3540.2200000000107</v>
      </c>
      <c r="BH1632" s="141">
        <v>2655.7800000000107</v>
      </c>
      <c r="BI1632" s="141">
        <v>1771.3400000000106</v>
      </c>
      <c r="BJ1632" s="141">
        <v>886.90000000001055</v>
      </c>
      <c r="BK1632" s="141">
        <v>2.4600000000104956</v>
      </c>
      <c r="BL1632" s="141">
        <v>0</v>
      </c>
      <c r="BM1632" s="141">
        <v>0</v>
      </c>
      <c r="BN1632" s="141">
        <v>0</v>
      </c>
      <c r="BO1632" s="141">
        <v>0</v>
      </c>
      <c r="BP1632" s="141">
        <v>0</v>
      </c>
    </row>
    <row r="1633" spans="4:68">
      <c r="D1633" s="174" t="s">
        <v>7298</v>
      </c>
      <c r="E1633" s="175">
        <v>374630.38</v>
      </c>
      <c r="F1633" s="174" t="s">
        <v>3459</v>
      </c>
      <c r="G1633" s="174" t="s">
        <v>7295</v>
      </c>
      <c r="H1633" s="174" t="s">
        <v>179</v>
      </c>
      <c r="I1633" s="174" t="s">
        <v>7296</v>
      </c>
      <c r="J1633" s="174" t="s">
        <v>7299</v>
      </c>
      <c r="K1633" s="174"/>
      <c r="L1633" s="174" t="s">
        <v>7136</v>
      </c>
      <c r="M1633" s="174" t="s">
        <v>7279</v>
      </c>
      <c r="N1633" s="176">
        <v>600</v>
      </c>
      <c r="O1633" s="174" t="s">
        <v>3407</v>
      </c>
      <c r="P1633" s="177">
        <v>35247</v>
      </c>
      <c r="Q1633" s="176">
        <v>204</v>
      </c>
      <c r="R1633" s="175">
        <v>127353.41</v>
      </c>
      <c r="S1633" s="175">
        <v>247276.97</v>
      </c>
      <c r="T1633" s="178">
        <v>0</v>
      </c>
      <c r="U1633" s="96">
        <v>10</v>
      </c>
      <c r="V1633" s="38" t="s">
        <v>120</v>
      </c>
      <c r="W1633" s="38"/>
      <c r="X1633" s="137">
        <v>7492.6075999999994</v>
      </c>
      <c r="Y1633" s="138">
        <v>53509</v>
      </c>
      <c r="Z1633" s="179">
        <v>33</v>
      </c>
      <c r="AA1633" s="139">
        <v>2046</v>
      </c>
      <c r="AB1633" s="131"/>
      <c r="AC1633" s="38"/>
      <c r="AD1633" s="140">
        <v>247276.97</v>
      </c>
      <c r="AE1633" s="141">
        <v>239784.36240000001</v>
      </c>
      <c r="AF1633" s="141">
        <v>232291.75480000002</v>
      </c>
      <c r="AG1633" s="141">
        <v>224799.14720000004</v>
      </c>
      <c r="AH1633" s="141">
        <v>217306.53960000005</v>
      </c>
      <c r="AI1633" s="141">
        <v>209813.93200000006</v>
      </c>
      <c r="AJ1633" s="141">
        <v>202321.32440000007</v>
      </c>
      <c r="AK1633" s="141">
        <v>194828.71680000008</v>
      </c>
      <c r="AL1633" s="141">
        <v>187336.10920000009</v>
      </c>
      <c r="AM1633" s="141">
        <v>179843.50160000011</v>
      </c>
      <c r="AN1633" s="141">
        <v>172350.89400000012</v>
      </c>
      <c r="AO1633" s="141">
        <v>164858.28640000013</v>
      </c>
      <c r="AP1633" s="141">
        <v>157365.67880000014</v>
      </c>
      <c r="AQ1633" s="141">
        <v>149873.07120000015</v>
      </c>
      <c r="AR1633" s="141">
        <v>142380.46360000016</v>
      </c>
      <c r="AS1633" s="141">
        <v>134887.85600000017</v>
      </c>
      <c r="AT1633" s="141">
        <v>127395.24840000017</v>
      </c>
      <c r="AU1633" s="141">
        <v>119902.64080000017</v>
      </c>
      <c r="AV1633" s="141">
        <v>112410.03320000017</v>
      </c>
      <c r="AW1633" s="141">
        <v>104917.42560000016</v>
      </c>
      <c r="AX1633" s="141">
        <v>97424.818000000159</v>
      </c>
      <c r="AY1633" s="141">
        <v>89932.210400000156</v>
      </c>
      <c r="AZ1633" s="141">
        <v>82439.602800000153</v>
      </c>
      <c r="BA1633" s="141">
        <v>74946.99520000015</v>
      </c>
      <c r="BB1633" s="141">
        <v>67454.387600000147</v>
      </c>
      <c r="BC1633" s="141">
        <v>59961.780000000144</v>
      </c>
      <c r="BD1633" s="141">
        <v>52469.172400000141</v>
      </c>
      <c r="BE1633" s="141">
        <v>44976.564800000138</v>
      </c>
      <c r="BF1633" s="141">
        <v>37483.957200000135</v>
      </c>
      <c r="BG1633" s="141">
        <v>29991.349600000136</v>
      </c>
      <c r="BH1633" s="141">
        <v>22498.742000000137</v>
      </c>
      <c r="BI1633" s="141">
        <v>15006.134400000137</v>
      </c>
      <c r="BJ1633" s="141">
        <v>7513.5268000001379</v>
      </c>
      <c r="BK1633" s="141">
        <v>20.919200000138517</v>
      </c>
      <c r="BL1633" s="141">
        <v>0</v>
      </c>
      <c r="BM1633" s="141">
        <v>0</v>
      </c>
      <c r="BN1633" s="141">
        <v>0</v>
      </c>
      <c r="BO1633" s="141">
        <v>0</v>
      </c>
      <c r="BP1633" s="141">
        <v>0</v>
      </c>
    </row>
    <row r="1634" spans="4:68">
      <c r="D1634" s="174" t="s">
        <v>7300</v>
      </c>
      <c r="E1634" s="175">
        <v>383.52</v>
      </c>
      <c r="F1634" s="174" t="s">
        <v>3520</v>
      </c>
      <c r="G1634" s="174" t="s">
        <v>7295</v>
      </c>
      <c r="H1634" s="174" t="s">
        <v>179</v>
      </c>
      <c r="I1634" s="174" t="s">
        <v>7296</v>
      </c>
      <c r="J1634" s="174" t="s">
        <v>7299</v>
      </c>
      <c r="K1634" s="174"/>
      <c r="L1634" s="174" t="s">
        <v>7136</v>
      </c>
      <c r="M1634" s="174" t="s">
        <v>7279</v>
      </c>
      <c r="N1634" s="176">
        <v>600</v>
      </c>
      <c r="O1634" s="174" t="s">
        <v>3407</v>
      </c>
      <c r="P1634" s="177">
        <v>35247</v>
      </c>
      <c r="Q1634" s="176">
        <v>204</v>
      </c>
      <c r="R1634" s="175">
        <v>130.37</v>
      </c>
      <c r="S1634" s="175">
        <v>253.15</v>
      </c>
      <c r="T1634" s="178">
        <v>0</v>
      </c>
      <c r="U1634" s="96">
        <v>10</v>
      </c>
      <c r="V1634" s="38" t="s">
        <v>120</v>
      </c>
      <c r="W1634" s="38"/>
      <c r="X1634" s="137">
        <v>7.6703999999999999</v>
      </c>
      <c r="Y1634" s="138">
        <v>53509</v>
      </c>
      <c r="Z1634" s="179">
        <v>33</v>
      </c>
      <c r="AA1634" s="139">
        <v>2046</v>
      </c>
      <c r="AB1634" s="131"/>
      <c r="AC1634" s="38"/>
      <c r="AD1634" s="140">
        <v>253.15</v>
      </c>
      <c r="AE1634" s="141">
        <v>245.4796</v>
      </c>
      <c r="AF1634" s="141">
        <v>237.8092</v>
      </c>
      <c r="AG1634" s="141">
        <v>230.1388</v>
      </c>
      <c r="AH1634" s="141">
        <v>222.4684</v>
      </c>
      <c r="AI1634" s="141">
        <v>214.798</v>
      </c>
      <c r="AJ1634" s="141">
        <v>207.1276</v>
      </c>
      <c r="AK1634" s="141">
        <v>199.4572</v>
      </c>
      <c r="AL1634" s="141">
        <v>191.7868</v>
      </c>
      <c r="AM1634" s="141">
        <v>184.1164</v>
      </c>
      <c r="AN1634" s="141">
        <v>176.446</v>
      </c>
      <c r="AO1634" s="141">
        <v>168.7756</v>
      </c>
      <c r="AP1634" s="141">
        <v>161.1052</v>
      </c>
      <c r="AQ1634" s="141">
        <v>153.4348</v>
      </c>
      <c r="AR1634" s="141">
        <v>145.76439999999999</v>
      </c>
      <c r="AS1634" s="141">
        <v>138.09399999999999</v>
      </c>
      <c r="AT1634" s="141">
        <v>130.42359999999999</v>
      </c>
      <c r="AU1634" s="141">
        <v>122.75319999999999</v>
      </c>
      <c r="AV1634" s="141">
        <v>115.08279999999999</v>
      </c>
      <c r="AW1634" s="141">
        <v>107.41239999999999</v>
      </c>
      <c r="AX1634" s="141">
        <v>99.74199999999999</v>
      </c>
      <c r="AY1634" s="141">
        <v>92.071599999999989</v>
      </c>
      <c r="AZ1634" s="141">
        <v>84.401199999999989</v>
      </c>
      <c r="BA1634" s="141">
        <v>76.730799999999988</v>
      </c>
      <c r="BB1634" s="141">
        <v>69.060399999999987</v>
      </c>
      <c r="BC1634" s="141">
        <v>61.389999999999986</v>
      </c>
      <c r="BD1634" s="141">
        <v>53.719599999999986</v>
      </c>
      <c r="BE1634" s="141">
        <v>46.049199999999985</v>
      </c>
      <c r="BF1634" s="141">
        <v>38.378799999999984</v>
      </c>
      <c r="BG1634" s="141">
        <v>30.708399999999983</v>
      </c>
      <c r="BH1634" s="141">
        <v>23.037999999999982</v>
      </c>
      <c r="BI1634" s="141">
        <v>15.367599999999982</v>
      </c>
      <c r="BJ1634" s="141">
        <v>7.6971999999999818</v>
      </c>
      <c r="BK1634" s="141">
        <v>2.6799999999981949E-2</v>
      </c>
      <c r="BL1634" s="141">
        <v>0</v>
      </c>
      <c r="BM1634" s="141">
        <v>0</v>
      </c>
      <c r="BN1634" s="141">
        <v>0</v>
      </c>
      <c r="BO1634" s="141">
        <v>0</v>
      </c>
      <c r="BP1634" s="141">
        <v>0</v>
      </c>
    </row>
    <row r="1635" spans="4:68">
      <c r="D1635" s="174" t="s">
        <v>7301</v>
      </c>
      <c r="E1635" s="175">
        <v>25575.07</v>
      </c>
      <c r="F1635" s="174" t="s">
        <v>3540</v>
      </c>
      <c r="G1635" s="174" t="s">
        <v>7295</v>
      </c>
      <c r="H1635" s="174" t="s">
        <v>179</v>
      </c>
      <c r="I1635" s="174" t="s">
        <v>7296</v>
      </c>
      <c r="J1635" s="174" t="s">
        <v>7299</v>
      </c>
      <c r="K1635" s="174"/>
      <c r="L1635" s="174" t="s">
        <v>7136</v>
      </c>
      <c r="M1635" s="174" t="s">
        <v>7279</v>
      </c>
      <c r="N1635" s="176">
        <v>600</v>
      </c>
      <c r="O1635" s="174" t="s">
        <v>3407</v>
      </c>
      <c r="P1635" s="177">
        <v>35247</v>
      </c>
      <c r="Q1635" s="176">
        <v>204</v>
      </c>
      <c r="R1635" s="175">
        <v>8694.08</v>
      </c>
      <c r="S1635" s="175">
        <v>16880.990000000002</v>
      </c>
      <c r="T1635" s="178">
        <v>0</v>
      </c>
      <c r="U1635" s="96">
        <v>10</v>
      </c>
      <c r="V1635" s="38" t="s">
        <v>120</v>
      </c>
      <c r="W1635" s="38"/>
      <c r="X1635" s="137">
        <v>511.50139999999999</v>
      </c>
      <c r="Y1635" s="138">
        <v>53509</v>
      </c>
      <c r="Z1635" s="179">
        <v>33</v>
      </c>
      <c r="AA1635" s="139">
        <v>2046</v>
      </c>
      <c r="AB1635" s="131"/>
      <c r="AC1635" s="38"/>
      <c r="AD1635" s="140">
        <v>16880.990000000002</v>
      </c>
      <c r="AE1635" s="141">
        <v>16369.488600000002</v>
      </c>
      <c r="AF1635" s="141">
        <v>15857.987200000003</v>
      </c>
      <c r="AG1635" s="141">
        <v>15346.485800000004</v>
      </c>
      <c r="AH1635" s="141">
        <v>14834.984400000005</v>
      </c>
      <c r="AI1635" s="141">
        <v>14323.483000000006</v>
      </c>
      <c r="AJ1635" s="141">
        <v>13811.981600000006</v>
      </c>
      <c r="AK1635" s="141">
        <v>13300.480200000007</v>
      </c>
      <c r="AL1635" s="141">
        <v>12788.978800000008</v>
      </c>
      <c r="AM1635" s="141">
        <v>12277.477400000009</v>
      </c>
      <c r="AN1635" s="141">
        <v>11765.97600000001</v>
      </c>
      <c r="AO1635" s="141">
        <v>11254.47460000001</v>
      </c>
      <c r="AP1635" s="141">
        <v>10742.973200000011</v>
      </c>
      <c r="AQ1635" s="141">
        <v>10231.471800000012</v>
      </c>
      <c r="AR1635" s="141">
        <v>9719.9704000000129</v>
      </c>
      <c r="AS1635" s="141">
        <v>9208.4690000000137</v>
      </c>
      <c r="AT1635" s="141">
        <v>8696.9676000000145</v>
      </c>
      <c r="AU1635" s="141">
        <v>8185.4662000000144</v>
      </c>
      <c r="AV1635" s="141">
        <v>7673.9648000000143</v>
      </c>
      <c r="AW1635" s="141">
        <v>7162.4634000000142</v>
      </c>
      <c r="AX1635" s="141">
        <v>6650.9620000000141</v>
      </c>
      <c r="AY1635" s="141">
        <v>6139.460600000014</v>
      </c>
      <c r="AZ1635" s="141">
        <v>5627.9592000000139</v>
      </c>
      <c r="BA1635" s="141">
        <v>5116.4578000000138</v>
      </c>
      <c r="BB1635" s="141">
        <v>4604.9564000000137</v>
      </c>
      <c r="BC1635" s="141">
        <v>4093.4550000000136</v>
      </c>
      <c r="BD1635" s="141">
        <v>3581.9536000000135</v>
      </c>
      <c r="BE1635" s="141">
        <v>3070.4522000000134</v>
      </c>
      <c r="BF1635" s="141">
        <v>2558.9508000000133</v>
      </c>
      <c r="BG1635" s="141">
        <v>2047.4494000000132</v>
      </c>
      <c r="BH1635" s="141">
        <v>1535.9480000000131</v>
      </c>
      <c r="BI1635" s="141">
        <v>1024.4466000000129</v>
      </c>
      <c r="BJ1635" s="141">
        <v>512.94520000001296</v>
      </c>
      <c r="BK1635" s="141">
        <v>1.4438000000129705</v>
      </c>
      <c r="BL1635" s="141">
        <v>0</v>
      </c>
      <c r="BM1635" s="141">
        <v>0</v>
      </c>
      <c r="BN1635" s="141">
        <v>0</v>
      </c>
      <c r="BO1635" s="141">
        <v>0</v>
      </c>
      <c r="BP1635" s="141">
        <v>0</v>
      </c>
    </row>
    <row r="1636" spans="4:68">
      <c r="D1636" s="174" t="s">
        <v>7302</v>
      </c>
      <c r="E1636" s="175">
        <v>-57601.02</v>
      </c>
      <c r="F1636" s="174" t="s">
        <v>3459</v>
      </c>
      <c r="G1636" s="174" t="s">
        <v>7295</v>
      </c>
      <c r="H1636" s="174" t="s">
        <v>179</v>
      </c>
      <c r="I1636" s="174" t="s">
        <v>7303</v>
      </c>
      <c r="J1636" s="174" t="s">
        <v>7304</v>
      </c>
      <c r="K1636" s="174"/>
      <c r="L1636" s="174" t="s">
        <v>7136</v>
      </c>
      <c r="M1636" s="174" t="s">
        <v>7279</v>
      </c>
      <c r="N1636" s="176">
        <v>600</v>
      </c>
      <c r="O1636" s="174" t="s">
        <v>3407</v>
      </c>
      <c r="P1636" s="177">
        <v>23559</v>
      </c>
      <c r="Q1636" s="176">
        <v>588</v>
      </c>
      <c r="R1636" s="175">
        <v>-56445.79</v>
      </c>
      <c r="S1636" s="175">
        <v>-1155.23</v>
      </c>
      <c r="T1636" s="178">
        <v>0</v>
      </c>
      <c r="U1636" s="96">
        <v>10</v>
      </c>
      <c r="V1636" s="38" t="s">
        <v>120</v>
      </c>
      <c r="W1636" s="38"/>
      <c r="X1636" s="137">
        <v>-1152.0203999999999</v>
      </c>
      <c r="Y1636" s="138">
        <v>41821</v>
      </c>
      <c r="Z1636" s="179">
        <v>1</v>
      </c>
      <c r="AA1636" s="139">
        <v>2014</v>
      </c>
      <c r="AB1636" s="131"/>
      <c r="AC1636" s="38"/>
      <c r="AD1636" s="140">
        <v>-1155.23</v>
      </c>
      <c r="AE1636" s="141">
        <v>-3.2096000000001368</v>
      </c>
      <c r="AF1636" s="141">
        <v>0</v>
      </c>
      <c r="AG1636" s="141">
        <v>0</v>
      </c>
      <c r="AH1636" s="141">
        <v>0</v>
      </c>
      <c r="AI1636" s="141">
        <v>0</v>
      </c>
      <c r="AJ1636" s="141">
        <v>0</v>
      </c>
      <c r="AK1636" s="141">
        <v>0</v>
      </c>
      <c r="AL1636" s="141">
        <v>0</v>
      </c>
      <c r="AM1636" s="141">
        <v>0</v>
      </c>
      <c r="AN1636" s="141">
        <v>0</v>
      </c>
      <c r="AO1636" s="141">
        <v>0</v>
      </c>
      <c r="AP1636" s="141">
        <v>0</v>
      </c>
      <c r="AQ1636" s="141">
        <v>0</v>
      </c>
      <c r="AR1636" s="141">
        <v>0</v>
      </c>
      <c r="AS1636" s="141">
        <v>0</v>
      </c>
      <c r="AT1636" s="141">
        <v>0</v>
      </c>
      <c r="AU1636" s="141">
        <v>0</v>
      </c>
      <c r="AV1636" s="141">
        <v>0</v>
      </c>
      <c r="AW1636" s="141">
        <v>0</v>
      </c>
      <c r="AX1636" s="141">
        <v>0</v>
      </c>
      <c r="AY1636" s="141">
        <v>0</v>
      </c>
      <c r="AZ1636" s="141">
        <v>0</v>
      </c>
      <c r="BA1636" s="141">
        <v>0</v>
      </c>
      <c r="BB1636" s="141">
        <v>0</v>
      </c>
      <c r="BC1636" s="141">
        <v>0</v>
      </c>
      <c r="BD1636" s="141">
        <v>0</v>
      </c>
      <c r="BE1636" s="141">
        <v>0</v>
      </c>
      <c r="BF1636" s="141">
        <v>0</v>
      </c>
      <c r="BG1636" s="141">
        <v>0</v>
      </c>
      <c r="BH1636" s="141">
        <v>0</v>
      </c>
      <c r="BI1636" s="141">
        <v>0</v>
      </c>
      <c r="BJ1636" s="141">
        <v>0</v>
      </c>
      <c r="BK1636" s="141">
        <v>0</v>
      </c>
      <c r="BL1636" s="141">
        <v>0</v>
      </c>
      <c r="BM1636" s="141">
        <v>0</v>
      </c>
      <c r="BN1636" s="141">
        <v>0</v>
      </c>
      <c r="BO1636" s="141">
        <v>0</v>
      </c>
      <c r="BP1636" s="141">
        <v>0</v>
      </c>
    </row>
    <row r="1637" spans="4:68">
      <c r="D1637" s="174" t="s">
        <v>7305</v>
      </c>
      <c r="E1637" s="175">
        <v>-58.97</v>
      </c>
      <c r="F1637" s="174" t="s">
        <v>3520</v>
      </c>
      <c r="G1637" s="174" t="s">
        <v>7295</v>
      </c>
      <c r="H1637" s="174" t="s">
        <v>179</v>
      </c>
      <c r="I1637" s="174" t="s">
        <v>7303</v>
      </c>
      <c r="J1637" s="174" t="s">
        <v>7304</v>
      </c>
      <c r="K1637" s="174"/>
      <c r="L1637" s="174" t="s">
        <v>7136</v>
      </c>
      <c r="M1637" s="174" t="s">
        <v>7279</v>
      </c>
      <c r="N1637" s="176">
        <v>600</v>
      </c>
      <c r="O1637" s="174" t="s">
        <v>3407</v>
      </c>
      <c r="P1637" s="177">
        <v>23559</v>
      </c>
      <c r="Q1637" s="176">
        <v>588</v>
      </c>
      <c r="R1637" s="175">
        <v>-57.66</v>
      </c>
      <c r="S1637" s="175">
        <v>-1.31</v>
      </c>
      <c r="T1637" s="178">
        <v>0</v>
      </c>
      <c r="U1637" s="96">
        <v>10</v>
      </c>
      <c r="V1637" s="38" t="s">
        <v>120</v>
      </c>
      <c r="W1637" s="38"/>
      <c r="X1637" s="137">
        <v>-1.1794</v>
      </c>
      <c r="Y1637" s="138">
        <v>41821</v>
      </c>
      <c r="Z1637" s="179">
        <v>1</v>
      </c>
      <c r="AA1637" s="139">
        <v>2014</v>
      </c>
      <c r="AB1637" s="131"/>
      <c r="AC1637" s="38"/>
      <c r="AD1637" s="140">
        <v>-1.31</v>
      </c>
      <c r="AE1637" s="141">
        <v>-0.13060000000000005</v>
      </c>
      <c r="AF1637" s="141">
        <v>0</v>
      </c>
      <c r="AG1637" s="141">
        <v>0</v>
      </c>
      <c r="AH1637" s="141">
        <v>0</v>
      </c>
      <c r="AI1637" s="141">
        <v>0</v>
      </c>
      <c r="AJ1637" s="141">
        <v>0</v>
      </c>
      <c r="AK1637" s="141">
        <v>0</v>
      </c>
      <c r="AL1637" s="141">
        <v>0</v>
      </c>
      <c r="AM1637" s="141">
        <v>0</v>
      </c>
      <c r="AN1637" s="141">
        <v>0</v>
      </c>
      <c r="AO1637" s="141">
        <v>0</v>
      </c>
      <c r="AP1637" s="141">
        <v>0</v>
      </c>
      <c r="AQ1637" s="141">
        <v>0</v>
      </c>
      <c r="AR1637" s="141">
        <v>0</v>
      </c>
      <c r="AS1637" s="141">
        <v>0</v>
      </c>
      <c r="AT1637" s="141">
        <v>0</v>
      </c>
      <c r="AU1637" s="141">
        <v>0</v>
      </c>
      <c r="AV1637" s="141">
        <v>0</v>
      </c>
      <c r="AW1637" s="141">
        <v>0</v>
      </c>
      <c r="AX1637" s="141">
        <v>0</v>
      </c>
      <c r="AY1637" s="141">
        <v>0</v>
      </c>
      <c r="AZ1637" s="141">
        <v>0</v>
      </c>
      <c r="BA1637" s="141">
        <v>0</v>
      </c>
      <c r="BB1637" s="141">
        <v>0</v>
      </c>
      <c r="BC1637" s="141">
        <v>0</v>
      </c>
      <c r="BD1637" s="141">
        <v>0</v>
      </c>
      <c r="BE1637" s="141">
        <v>0</v>
      </c>
      <c r="BF1637" s="141">
        <v>0</v>
      </c>
      <c r="BG1637" s="141">
        <v>0</v>
      </c>
      <c r="BH1637" s="141">
        <v>0</v>
      </c>
      <c r="BI1637" s="141">
        <v>0</v>
      </c>
      <c r="BJ1637" s="141">
        <v>0</v>
      </c>
      <c r="BK1637" s="141">
        <v>0</v>
      </c>
      <c r="BL1637" s="141">
        <v>0</v>
      </c>
      <c r="BM1637" s="141">
        <v>0</v>
      </c>
      <c r="BN1637" s="141">
        <v>0</v>
      </c>
      <c r="BO1637" s="141">
        <v>0</v>
      </c>
      <c r="BP1637" s="141">
        <v>0</v>
      </c>
    </row>
    <row r="1638" spans="4:68">
      <c r="D1638" s="174" t="s">
        <v>7306</v>
      </c>
      <c r="E1638" s="175">
        <v>-3932.28</v>
      </c>
      <c r="F1638" s="174" t="s">
        <v>3540</v>
      </c>
      <c r="G1638" s="174" t="s">
        <v>7295</v>
      </c>
      <c r="H1638" s="174" t="s">
        <v>179</v>
      </c>
      <c r="I1638" s="174" t="s">
        <v>7303</v>
      </c>
      <c r="J1638" s="174" t="s">
        <v>7304</v>
      </c>
      <c r="K1638" s="174"/>
      <c r="L1638" s="174" t="s">
        <v>7136</v>
      </c>
      <c r="M1638" s="174" t="s">
        <v>7279</v>
      </c>
      <c r="N1638" s="176">
        <v>600</v>
      </c>
      <c r="O1638" s="174" t="s">
        <v>3407</v>
      </c>
      <c r="P1638" s="177">
        <v>23559</v>
      </c>
      <c r="Q1638" s="176">
        <v>588</v>
      </c>
      <c r="R1638" s="175">
        <v>-3853.33</v>
      </c>
      <c r="S1638" s="175">
        <v>-78.95</v>
      </c>
      <c r="T1638" s="178">
        <v>0</v>
      </c>
      <c r="U1638" s="96">
        <v>10</v>
      </c>
      <c r="V1638" s="38" t="s">
        <v>120</v>
      </c>
      <c r="W1638" s="38"/>
      <c r="X1638" s="137">
        <v>-78.645600000000002</v>
      </c>
      <c r="Y1638" s="138">
        <v>41821</v>
      </c>
      <c r="Z1638" s="179">
        <v>1</v>
      </c>
      <c r="AA1638" s="139">
        <v>2014</v>
      </c>
      <c r="AB1638" s="131"/>
      <c r="AC1638" s="38"/>
      <c r="AD1638" s="140">
        <v>-78.95</v>
      </c>
      <c r="AE1638" s="141">
        <v>-0.30440000000000111</v>
      </c>
      <c r="AF1638" s="141">
        <v>0</v>
      </c>
      <c r="AG1638" s="141">
        <v>0</v>
      </c>
      <c r="AH1638" s="141">
        <v>0</v>
      </c>
      <c r="AI1638" s="141">
        <v>0</v>
      </c>
      <c r="AJ1638" s="141">
        <v>0</v>
      </c>
      <c r="AK1638" s="141">
        <v>0</v>
      </c>
      <c r="AL1638" s="141">
        <v>0</v>
      </c>
      <c r="AM1638" s="141">
        <v>0</v>
      </c>
      <c r="AN1638" s="141">
        <v>0</v>
      </c>
      <c r="AO1638" s="141">
        <v>0</v>
      </c>
      <c r="AP1638" s="141">
        <v>0</v>
      </c>
      <c r="AQ1638" s="141">
        <v>0</v>
      </c>
      <c r="AR1638" s="141">
        <v>0</v>
      </c>
      <c r="AS1638" s="141">
        <v>0</v>
      </c>
      <c r="AT1638" s="141">
        <v>0</v>
      </c>
      <c r="AU1638" s="141">
        <v>0</v>
      </c>
      <c r="AV1638" s="141">
        <v>0</v>
      </c>
      <c r="AW1638" s="141">
        <v>0</v>
      </c>
      <c r="AX1638" s="141">
        <v>0</v>
      </c>
      <c r="AY1638" s="141">
        <v>0</v>
      </c>
      <c r="AZ1638" s="141">
        <v>0</v>
      </c>
      <c r="BA1638" s="141">
        <v>0</v>
      </c>
      <c r="BB1638" s="141">
        <v>0</v>
      </c>
      <c r="BC1638" s="141">
        <v>0</v>
      </c>
      <c r="BD1638" s="141">
        <v>0</v>
      </c>
      <c r="BE1638" s="141">
        <v>0</v>
      </c>
      <c r="BF1638" s="141">
        <v>0</v>
      </c>
      <c r="BG1638" s="141">
        <v>0</v>
      </c>
      <c r="BH1638" s="141">
        <v>0</v>
      </c>
      <c r="BI1638" s="141">
        <v>0</v>
      </c>
      <c r="BJ1638" s="141">
        <v>0</v>
      </c>
      <c r="BK1638" s="141">
        <v>0</v>
      </c>
      <c r="BL1638" s="141">
        <v>0</v>
      </c>
      <c r="BM1638" s="141">
        <v>0</v>
      </c>
      <c r="BN1638" s="141">
        <v>0</v>
      </c>
      <c r="BO1638" s="141">
        <v>0</v>
      </c>
      <c r="BP1638" s="141">
        <v>0</v>
      </c>
    </row>
    <row r="1639" spans="4:68">
      <c r="D1639" s="174" t="s">
        <v>7307</v>
      </c>
      <c r="E1639" s="176">
        <v>12090</v>
      </c>
      <c r="F1639" s="174" t="s">
        <v>3466</v>
      </c>
      <c r="G1639" s="174" t="s">
        <v>7308</v>
      </c>
      <c r="H1639" s="174" t="s">
        <v>179</v>
      </c>
      <c r="I1639" s="174" t="s">
        <v>7309</v>
      </c>
      <c r="J1639" s="174" t="s">
        <v>7310</v>
      </c>
      <c r="K1639" s="174"/>
      <c r="L1639" s="174" t="s">
        <v>3509</v>
      </c>
      <c r="M1639" s="174" t="s">
        <v>3800</v>
      </c>
      <c r="N1639" s="176">
        <v>600</v>
      </c>
      <c r="O1639" s="174" t="s">
        <v>3407</v>
      </c>
      <c r="P1639" s="177">
        <v>35612</v>
      </c>
      <c r="Q1639" s="176">
        <v>192</v>
      </c>
      <c r="R1639" s="175">
        <v>3868.13</v>
      </c>
      <c r="S1639" s="175">
        <v>8221.8700000000008</v>
      </c>
      <c r="T1639" s="178">
        <v>0</v>
      </c>
      <c r="U1639" s="96">
        <v>12</v>
      </c>
      <c r="V1639" s="38" t="s">
        <v>122</v>
      </c>
      <c r="W1639" s="38"/>
      <c r="X1639" s="137">
        <v>241.79999999999998</v>
      </c>
      <c r="Y1639" s="138">
        <v>53874</v>
      </c>
      <c r="Z1639" s="179">
        <v>34</v>
      </c>
      <c r="AA1639" s="139">
        <v>2047</v>
      </c>
      <c r="AB1639" s="131"/>
      <c r="AC1639" s="38"/>
      <c r="AD1639" s="140">
        <v>8221.8700000000008</v>
      </c>
      <c r="AE1639" s="141">
        <v>7980.0700000000006</v>
      </c>
      <c r="AF1639" s="141">
        <v>7738.27</v>
      </c>
      <c r="AG1639" s="141">
        <v>7496.47</v>
      </c>
      <c r="AH1639" s="141">
        <v>7254.67</v>
      </c>
      <c r="AI1639" s="141">
        <v>7012.87</v>
      </c>
      <c r="AJ1639" s="141">
        <v>6771.07</v>
      </c>
      <c r="AK1639" s="141">
        <v>6529.2699999999995</v>
      </c>
      <c r="AL1639" s="141">
        <v>6287.4699999999993</v>
      </c>
      <c r="AM1639" s="141">
        <v>6045.6699999999992</v>
      </c>
      <c r="AN1639" s="141">
        <v>5803.869999999999</v>
      </c>
      <c r="AO1639" s="141">
        <v>5562.0699999999988</v>
      </c>
      <c r="AP1639" s="141">
        <v>5320.2699999999986</v>
      </c>
      <c r="AQ1639" s="141">
        <v>5078.4699999999984</v>
      </c>
      <c r="AR1639" s="141">
        <v>4836.6699999999983</v>
      </c>
      <c r="AS1639" s="141">
        <v>4594.8699999999981</v>
      </c>
      <c r="AT1639" s="141">
        <v>4353.0699999999979</v>
      </c>
      <c r="AU1639" s="141">
        <v>4111.2699999999977</v>
      </c>
      <c r="AV1639" s="141">
        <v>3869.4699999999975</v>
      </c>
      <c r="AW1639" s="141">
        <v>3627.6699999999973</v>
      </c>
      <c r="AX1639" s="141">
        <v>3385.8699999999972</v>
      </c>
      <c r="AY1639" s="141">
        <v>3144.069999999997</v>
      </c>
      <c r="AZ1639" s="141">
        <v>2902.2699999999968</v>
      </c>
      <c r="BA1639" s="141">
        <v>2660.4699999999966</v>
      </c>
      <c r="BB1639" s="141">
        <v>2418.6699999999964</v>
      </c>
      <c r="BC1639" s="141">
        <v>2176.8699999999963</v>
      </c>
      <c r="BD1639" s="141">
        <v>1935.0699999999963</v>
      </c>
      <c r="BE1639" s="141">
        <v>1693.2699999999963</v>
      </c>
      <c r="BF1639" s="141">
        <v>1451.4699999999964</v>
      </c>
      <c r="BG1639" s="141">
        <v>1209.6699999999964</v>
      </c>
      <c r="BH1639" s="141">
        <v>967.86999999999648</v>
      </c>
      <c r="BI1639" s="141">
        <v>726.06999999999653</v>
      </c>
      <c r="BJ1639" s="141">
        <v>484.26999999999657</v>
      </c>
      <c r="BK1639" s="141">
        <v>242.46999999999659</v>
      </c>
      <c r="BL1639" s="141">
        <v>0.66999999999660531</v>
      </c>
      <c r="BM1639" s="141">
        <v>0</v>
      </c>
      <c r="BN1639" s="141">
        <v>0</v>
      </c>
      <c r="BO1639" s="141">
        <v>0</v>
      </c>
      <c r="BP1639" s="141">
        <v>0</v>
      </c>
    </row>
    <row r="1640" spans="4:68">
      <c r="D1640" s="174" t="s">
        <v>7311</v>
      </c>
      <c r="E1640" s="176">
        <v>5465</v>
      </c>
      <c r="F1640" s="174" t="s">
        <v>3516</v>
      </c>
      <c r="G1640" s="174" t="s">
        <v>7308</v>
      </c>
      <c r="H1640" s="174" t="s">
        <v>179</v>
      </c>
      <c r="I1640" s="174" t="s">
        <v>7309</v>
      </c>
      <c r="J1640" s="174" t="s">
        <v>7310</v>
      </c>
      <c r="K1640" s="174"/>
      <c r="L1640" s="174" t="s">
        <v>3509</v>
      </c>
      <c r="M1640" s="174" t="s">
        <v>3800</v>
      </c>
      <c r="N1640" s="176">
        <v>600</v>
      </c>
      <c r="O1640" s="174" t="s">
        <v>3407</v>
      </c>
      <c r="P1640" s="177">
        <v>35612</v>
      </c>
      <c r="Q1640" s="176">
        <v>192</v>
      </c>
      <c r="R1640" s="175">
        <v>1748.5</v>
      </c>
      <c r="S1640" s="175">
        <v>3716.5</v>
      </c>
      <c r="T1640" s="178">
        <v>0</v>
      </c>
      <c r="U1640" s="96">
        <v>12</v>
      </c>
      <c r="V1640" s="38" t="s">
        <v>122</v>
      </c>
      <c r="W1640" s="38"/>
      <c r="X1640" s="137">
        <v>109.29999999999998</v>
      </c>
      <c r="Y1640" s="138">
        <v>53874</v>
      </c>
      <c r="Z1640" s="179">
        <v>34</v>
      </c>
      <c r="AA1640" s="139">
        <v>2047</v>
      </c>
      <c r="AB1640" s="131"/>
      <c r="AC1640" s="38"/>
      <c r="AD1640" s="140">
        <v>3716.5</v>
      </c>
      <c r="AE1640" s="141">
        <v>3607.2</v>
      </c>
      <c r="AF1640" s="141">
        <v>3497.8999999999996</v>
      </c>
      <c r="AG1640" s="141">
        <v>3388.5999999999995</v>
      </c>
      <c r="AH1640" s="141">
        <v>3279.2999999999993</v>
      </c>
      <c r="AI1640" s="141">
        <v>3169.9999999999991</v>
      </c>
      <c r="AJ1640" s="141">
        <v>3060.6999999999989</v>
      </c>
      <c r="AK1640" s="141">
        <v>2951.3999999999987</v>
      </c>
      <c r="AL1640" s="141">
        <v>2842.0999999999985</v>
      </c>
      <c r="AM1640" s="141">
        <v>2732.7999999999984</v>
      </c>
      <c r="AN1640" s="141">
        <v>2623.4999999999982</v>
      </c>
      <c r="AO1640" s="141">
        <v>2514.199999999998</v>
      </c>
      <c r="AP1640" s="141">
        <v>2404.8999999999978</v>
      </c>
      <c r="AQ1640" s="141">
        <v>2295.5999999999976</v>
      </c>
      <c r="AR1640" s="141">
        <v>2186.2999999999975</v>
      </c>
      <c r="AS1640" s="141">
        <v>2076.9999999999973</v>
      </c>
      <c r="AT1640" s="141">
        <v>1967.6999999999973</v>
      </c>
      <c r="AU1640" s="141">
        <v>1858.3999999999974</v>
      </c>
      <c r="AV1640" s="141">
        <v>1749.0999999999974</v>
      </c>
      <c r="AW1640" s="141">
        <v>1639.7999999999975</v>
      </c>
      <c r="AX1640" s="141">
        <v>1530.4999999999975</v>
      </c>
      <c r="AY1640" s="141">
        <v>1421.1999999999975</v>
      </c>
      <c r="AZ1640" s="141">
        <v>1311.8999999999976</v>
      </c>
      <c r="BA1640" s="141">
        <v>1202.5999999999976</v>
      </c>
      <c r="BB1640" s="141">
        <v>1093.2999999999977</v>
      </c>
      <c r="BC1640" s="141">
        <v>983.99999999999773</v>
      </c>
      <c r="BD1640" s="141">
        <v>874.69999999999777</v>
      </c>
      <c r="BE1640" s="141">
        <v>765.39999999999782</v>
      </c>
      <c r="BF1640" s="141">
        <v>656.09999999999786</v>
      </c>
      <c r="BG1640" s="141">
        <v>546.79999999999791</v>
      </c>
      <c r="BH1640" s="141">
        <v>437.49999999999795</v>
      </c>
      <c r="BI1640" s="141">
        <v>328.199999999998</v>
      </c>
      <c r="BJ1640" s="141">
        <v>218.89999999999802</v>
      </c>
      <c r="BK1640" s="141">
        <v>109.59999999999803</v>
      </c>
      <c r="BL1640" s="141">
        <v>0.29999999999805027</v>
      </c>
      <c r="BM1640" s="141">
        <v>0</v>
      </c>
      <c r="BN1640" s="141">
        <v>0</v>
      </c>
      <c r="BO1640" s="141">
        <v>0</v>
      </c>
      <c r="BP1640" s="141">
        <v>0</v>
      </c>
    </row>
    <row r="1641" spans="4:68">
      <c r="D1641" s="174" t="s">
        <v>7312</v>
      </c>
      <c r="E1641" s="175">
        <v>5955.93</v>
      </c>
      <c r="F1641" s="174" t="s">
        <v>3459</v>
      </c>
      <c r="G1641" s="174" t="s">
        <v>7308</v>
      </c>
      <c r="H1641" s="174" t="s">
        <v>179</v>
      </c>
      <c r="I1641" s="174" t="s">
        <v>7309</v>
      </c>
      <c r="J1641" s="174" t="s">
        <v>7313</v>
      </c>
      <c r="K1641" s="174"/>
      <c r="L1641" s="174" t="s">
        <v>3509</v>
      </c>
      <c r="M1641" s="174" t="s">
        <v>3800</v>
      </c>
      <c r="N1641" s="176">
        <v>600</v>
      </c>
      <c r="O1641" s="174" t="s">
        <v>3407</v>
      </c>
      <c r="P1641" s="177">
        <v>35612</v>
      </c>
      <c r="Q1641" s="176">
        <v>192</v>
      </c>
      <c r="R1641" s="175">
        <v>1905.45</v>
      </c>
      <c r="S1641" s="175">
        <v>4050.48</v>
      </c>
      <c r="T1641" s="178">
        <v>0</v>
      </c>
      <c r="U1641" s="96">
        <v>12</v>
      </c>
      <c r="V1641" s="38" t="s">
        <v>122</v>
      </c>
      <c r="W1641" s="38"/>
      <c r="X1641" s="137">
        <v>119.11860000000001</v>
      </c>
      <c r="Y1641" s="138">
        <v>53874</v>
      </c>
      <c r="Z1641" s="179">
        <v>34</v>
      </c>
      <c r="AA1641" s="139">
        <v>2047</v>
      </c>
      <c r="AB1641" s="131"/>
      <c r="AC1641" s="38"/>
      <c r="AD1641" s="140">
        <v>4050.48</v>
      </c>
      <c r="AE1641" s="141">
        <v>3931.3613999999998</v>
      </c>
      <c r="AF1641" s="141">
        <v>3812.2428</v>
      </c>
      <c r="AG1641" s="141">
        <v>3693.1242000000002</v>
      </c>
      <c r="AH1641" s="141">
        <v>3574.0056000000004</v>
      </c>
      <c r="AI1641" s="141">
        <v>3454.8870000000006</v>
      </c>
      <c r="AJ1641" s="141">
        <v>3335.7684000000008</v>
      </c>
      <c r="AK1641" s="141">
        <v>3216.6498000000011</v>
      </c>
      <c r="AL1641" s="141">
        <v>3097.5312000000013</v>
      </c>
      <c r="AM1641" s="141">
        <v>2978.4126000000015</v>
      </c>
      <c r="AN1641" s="141">
        <v>2859.2940000000017</v>
      </c>
      <c r="AO1641" s="141">
        <v>2740.1754000000019</v>
      </c>
      <c r="AP1641" s="141">
        <v>2621.0568000000021</v>
      </c>
      <c r="AQ1641" s="141">
        <v>2501.9382000000023</v>
      </c>
      <c r="AR1641" s="141">
        <v>2382.8196000000025</v>
      </c>
      <c r="AS1641" s="141">
        <v>2263.7010000000028</v>
      </c>
      <c r="AT1641" s="141">
        <v>2144.582400000003</v>
      </c>
      <c r="AU1641" s="141">
        <v>2025.4638000000029</v>
      </c>
      <c r="AV1641" s="141">
        <v>1906.3452000000029</v>
      </c>
      <c r="AW1641" s="141">
        <v>1787.2266000000029</v>
      </c>
      <c r="AX1641" s="141">
        <v>1668.1080000000029</v>
      </c>
      <c r="AY1641" s="141">
        <v>1548.9894000000029</v>
      </c>
      <c r="AZ1641" s="141">
        <v>1429.8708000000029</v>
      </c>
      <c r="BA1641" s="141">
        <v>1310.7522000000029</v>
      </c>
      <c r="BB1641" s="141">
        <v>1191.6336000000028</v>
      </c>
      <c r="BC1641" s="141">
        <v>1072.5150000000028</v>
      </c>
      <c r="BD1641" s="141">
        <v>953.39640000000281</v>
      </c>
      <c r="BE1641" s="141">
        <v>834.2778000000028</v>
      </c>
      <c r="BF1641" s="141">
        <v>715.15920000000278</v>
      </c>
      <c r="BG1641" s="141">
        <v>596.04060000000277</v>
      </c>
      <c r="BH1641" s="141">
        <v>476.92200000000275</v>
      </c>
      <c r="BI1641" s="141">
        <v>357.80340000000274</v>
      </c>
      <c r="BJ1641" s="141">
        <v>238.68480000000272</v>
      </c>
      <c r="BK1641" s="141">
        <v>119.56620000000271</v>
      </c>
      <c r="BL1641" s="141">
        <v>0.44760000000269429</v>
      </c>
      <c r="BM1641" s="141">
        <v>0</v>
      </c>
      <c r="BN1641" s="141">
        <v>0</v>
      </c>
      <c r="BO1641" s="141">
        <v>0</v>
      </c>
      <c r="BP1641" s="141">
        <v>0</v>
      </c>
    </row>
    <row r="1642" spans="4:68">
      <c r="D1642" s="174" t="s">
        <v>7314</v>
      </c>
      <c r="E1642" s="175">
        <v>100996.86</v>
      </c>
      <c r="F1642" s="174" t="s">
        <v>3501</v>
      </c>
      <c r="G1642" s="174" t="s">
        <v>7308</v>
      </c>
      <c r="H1642" s="174" t="s">
        <v>179</v>
      </c>
      <c r="I1642" s="174" t="s">
        <v>7309</v>
      </c>
      <c r="J1642" s="174" t="s">
        <v>7313</v>
      </c>
      <c r="K1642" s="174"/>
      <c r="L1642" s="174" t="s">
        <v>3509</v>
      </c>
      <c r="M1642" s="174" t="s">
        <v>3800</v>
      </c>
      <c r="N1642" s="176">
        <v>600</v>
      </c>
      <c r="O1642" s="174" t="s">
        <v>3407</v>
      </c>
      <c r="P1642" s="177">
        <v>35612</v>
      </c>
      <c r="Q1642" s="176">
        <v>192</v>
      </c>
      <c r="R1642" s="175">
        <v>32313.29</v>
      </c>
      <c r="S1642" s="175">
        <v>68683.570000000007</v>
      </c>
      <c r="T1642" s="178">
        <v>0</v>
      </c>
      <c r="U1642" s="96">
        <v>12</v>
      </c>
      <c r="V1642" s="38" t="s">
        <v>122</v>
      </c>
      <c r="W1642" s="38"/>
      <c r="X1642" s="137">
        <v>2019.9372000000001</v>
      </c>
      <c r="Y1642" s="138">
        <v>53874</v>
      </c>
      <c r="Z1642" s="179">
        <v>34</v>
      </c>
      <c r="AA1642" s="139">
        <v>2047</v>
      </c>
      <c r="AB1642" s="131"/>
      <c r="AC1642" s="38"/>
      <c r="AD1642" s="140">
        <v>68683.570000000007</v>
      </c>
      <c r="AE1642" s="141">
        <v>66663.632800000007</v>
      </c>
      <c r="AF1642" s="141">
        <v>64643.695600000006</v>
      </c>
      <c r="AG1642" s="141">
        <v>62623.758400000006</v>
      </c>
      <c r="AH1642" s="141">
        <v>60603.821200000006</v>
      </c>
      <c r="AI1642" s="141">
        <v>58583.884000000005</v>
      </c>
      <c r="AJ1642" s="141">
        <v>56563.946800000005</v>
      </c>
      <c r="AK1642" s="141">
        <v>54544.009600000005</v>
      </c>
      <c r="AL1642" s="141">
        <v>52524.072400000005</v>
      </c>
      <c r="AM1642" s="141">
        <v>50504.135200000004</v>
      </c>
      <c r="AN1642" s="141">
        <v>48484.198000000004</v>
      </c>
      <c r="AO1642" s="141">
        <v>46464.260800000004</v>
      </c>
      <c r="AP1642" s="141">
        <v>44444.323600000003</v>
      </c>
      <c r="AQ1642" s="141">
        <v>42424.386400000003</v>
      </c>
      <c r="AR1642" s="141">
        <v>40404.449200000003</v>
      </c>
      <c r="AS1642" s="141">
        <v>38384.512000000002</v>
      </c>
      <c r="AT1642" s="141">
        <v>36364.574800000002</v>
      </c>
      <c r="AU1642" s="141">
        <v>34344.637600000002</v>
      </c>
      <c r="AV1642" s="141">
        <v>32324.700400000002</v>
      </c>
      <c r="AW1642" s="141">
        <v>30304.763200000001</v>
      </c>
      <c r="AX1642" s="141">
        <v>28284.826000000001</v>
      </c>
      <c r="AY1642" s="141">
        <v>26264.888800000001</v>
      </c>
      <c r="AZ1642" s="141">
        <v>24244.9516</v>
      </c>
      <c r="BA1642" s="141">
        <v>22225.0144</v>
      </c>
      <c r="BB1642" s="141">
        <v>20205.0772</v>
      </c>
      <c r="BC1642" s="141">
        <v>18185.14</v>
      </c>
      <c r="BD1642" s="141">
        <v>16165.202799999999</v>
      </c>
      <c r="BE1642" s="141">
        <v>14145.265599999999</v>
      </c>
      <c r="BF1642" s="141">
        <v>12125.328399999999</v>
      </c>
      <c r="BG1642" s="141">
        <v>10105.391199999998</v>
      </c>
      <c r="BH1642" s="141">
        <v>8085.4539999999979</v>
      </c>
      <c r="BI1642" s="141">
        <v>6065.5167999999976</v>
      </c>
      <c r="BJ1642" s="141">
        <v>4045.5795999999973</v>
      </c>
      <c r="BK1642" s="141">
        <v>2025.6423999999972</v>
      </c>
      <c r="BL1642" s="141">
        <v>5.7051999999971486</v>
      </c>
      <c r="BM1642" s="141">
        <v>0</v>
      </c>
      <c r="BN1642" s="141">
        <v>0</v>
      </c>
      <c r="BO1642" s="141">
        <v>0</v>
      </c>
      <c r="BP1642" s="141">
        <v>0</v>
      </c>
    </row>
    <row r="1643" spans="4:68">
      <c r="D1643" s="174" t="s">
        <v>7315</v>
      </c>
      <c r="E1643" s="175">
        <v>103306.63</v>
      </c>
      <c r="F1643" s="174" t="s">
        <v>3520</v>
      </c>
      <c r="G1643" s="174" t="s">
        <v>7308</v>
      </c>
      <c r="H1643" s="174" t="s">
        <v>179</v>
      </c>
      <c r="I1643" s="174" t="s">
        <v>7309</v>
      </c>
      <c r="J1643" s="174" t="s">
        <v>7313</v>
      </c>
      <c r="K1643" s="174"/>
      <c r="L1643" s="174" t="s">
        <v>3509</v>
      </c>
      <c r="M1643" s="174" t="s">
        <v>3800</v>
      </c>
      <c r="N1643" s="176">
        <v>600</v>
      </c>
      <c r="O1643" s="174" t="s">
        <v>3407</v>
      </c>
      <c r="P1643" s="177">
        <v>35612</v>
      </c>
      <c r="Q1643" s="176">
        <v>192</v>
      </c>
      <c r="R1643" s="175">
        <v>33052.35</v>
      </c>
      <c r="S1643" s="175">
        <v>70254.28</v>
      </c>
      <c r="T1643" s="178">
        <v>0</v>
      </c>
      <c r="U1643" s="96">
        <v>12</v>
      </c>
      <c r="V1643" s="38" t="s">
        <v>122</v>
      </c>
      <c r="W1643" s="38"/>
      <c r="X1643" s="137">
        <v>2066.1325999999999</v>
      </c>
      <c r="Y1643" s="138">
        <v>53874</v>
      </c>
      <c r="Z1643" s="179">
        <v>34</v>
      </c>
      <c r="AA1643" s="139">
        <v>2047</v>
      </c>
      <c r="AB1643" s="131"/>
      <c r="AC1643" s="38"/>
      <c r="AD1643" s="140">
        <v>70254.28</v>
      </c>
      <c r="AE1643" s="141">
        <v>68188.147400000002</v>
      </c>
      <c r="AF1643" s="141">
        <v>66122.014800000004</v>
      </c>
      <c r="AG1643" s="141">
        <v>64055.882200000007</v>
      </c>
      <c r="AH1643" s="141">
        <v>61989.74960000001</v>
      </c>
      <c r="AI1643" s="141">
        <v>59923.617000000013</v>
      </c>
      <c r="AJ1643" s="141">
        <v>57857.484400000016</v>
      </c>
      <c r="AK1643" s="141">
        <v>55791.351800000019</v>
      </c>
      <c r="AL1643" s="141">
        <v>53725.219200000021</v>
      </c>
      <c r="AM1643" s="141">
        <v>51659.086600000024</v>
      </c>
      <c r="AN1643" s="141">
        <v>49592.954000000027</v>
      </c>
      <c r="AO1643" s="141">
        <v>47526.82140000003</v>
      </c>
      <c r="AP1643" s="141">
        <v>45460.688800000033</v>
      </c>
      <c r="AQ1643" s="141">
        <v>43394.556200000035</v>
      </c>
      <c r="AR1643" s="141">
        <v>41328.423600000038</v>
      </c>
      <c r="AS1643" s="141">
        <v>39262.291000000041</v>
      </c>
      <c r="AT1643" s="141">
        <v>37196.158400000044</v>
      </c>
      <c r="AU1643" s="141">
        <v>35130.025800000047</v>
      </c>
      <c r="AV1643" s="141">
        <v>33063.89320000005</v>
      </c>
      <c r="AW1643" s="141">
        <v>30997.760600000049</v>
      </c>
      <c r="AX1643" s="141">
        <v>28931.628000000048</v>
      </c>
      <c r="AY1643" s="141">
        <v>26865.495400000047</v>
      </c>
      <c r="AZ1643" s="141">
        <v>24799.362800000046</v>
      </c>
      <c r="BA1643" s="141">
        <v>22733.230200000045</v>
      </c>
      <c r="BB1643" s="141">
        <v>20667.097600000045</v>
      </c>
      <c r="BC1643" s="141">
        <v>18600.965000000044</v>
      </c>
      <c r="BD1643" s="141">
        <v>16534.832400000043</v>
      </c>
      <c r="BE1643" s="141">
        <v>14468.699800000042</v>
      </c>
      <c r="BF1643" s="141">
        <v>12402.567200000041</v>
      </c>
      <c r="BG1643" s="141">
        <v>10336.434600000041</v>
      </c>
      <c r="BH1643" s="141">
        <v>8270.3020000000397</v>
      </c>
      <c r="BI1643" s="141">
        <v>6204.1694000000398</v>
      </c>
      <c r="BJ1643" s="141">
        <v>4138.0368000000399</v>
      </c>
      <c r="BK1643" s="141">
        <v>2071.90420000004</v>
      </c>
      <c r="BL1643" s="141">
        <v>5.7716000000400527</v>
      </c>
      <c r="BM1643" s="141">
        <v>0</v>
      </c>
      <c r="BN1643" s="141">
        <v>0</v>
      </c>
      <c r="BO1643" s="141">
        <v>0</v>
      </c>
      <c r="BP1643" s="141">
        <v>0</v>
      </c>
    </row>
    <row r="1644" spans="4:68">
      <c r="D1644" s="174" t="s">
        <v>7316</v>
      </c>
      <c r="E1644" s="175">
        <v>58528.92</v>
      </c>
      <c r="F1644" s="174" t="s">
        <v>3540</v>
      </c>
      <c r="G1644" s="174" t="s">
        <v>7308</v>
      </c>
      <c r="H1644" s="174" t="s">
        <v>179</v>
      </c>
      <c r="I1644" s="174" t="s">
        <v>7309</v>
      </c>
      <c r="J1644" s="174" t="s">
        <v>7313</v>
      </c>
      <c r="K1644" s="174"/>
      <c r="L1644" s="174" t="s">
        <v>3509</v>
      </c>
      <c r="M1644" s="174" t="s">
        <v>3800</v>
      </c>
      <c r="N1644" s="176">
        <v>600</v>
      </c>
      <c r="O1644" s="174" t="s">
        <v>3407</v>
      </c>
      <c r="P1644" s="177">
        <v>35612</v>
      </c>
      <c r="Q1644" s="176">
        <v>192</v>
      </c>
      <c r="R1644" s="175">
        <v>18725.89</v>
      </c>
      <c r="S1644" s="175">
        <v>39803.03</v>
      </c>
      <c r="T1644" s="178">
        <v>0</v>
      </c>
      <c r="U1644" s="96">
        <v>12</v>
      </c>
      <c r="V1644" s="38" t="s">
        <v>122</v>
      </c>
      <c r="W1644" s="38"/>
      <c r="X1644" s="137">
        <v>1170.5783999999999</v>
      </c>
      <c r="Y1644" s="138">
        <v>53874</v>
      </c>
      <c r="Z1644" s="179">
        <v>34</v>
      </c>
      <c r="AA1644" s="139">
        <v>2047</v>
      </c>
      <c r="AB1644" s="131"/>
      <c r="AC1644" s="38"/>
      <c r="AD1644" s="140">
        <v>39803.03</v>
      </c>
      <c r="AE1644" s="141">
        <v>38632.4516</v>
      </c>
      <c r="AF1644" s="141">
        <v>37461.873200000002</v>
      </c>
      <c r="AG1644" s="141">
        <v>36291.294800000003</v>
      </c>
      <c r="AH1644" s="141">
        <v>35120.716400000005</v>
      </c>
      <c r="AI1644" s="141">
        <v>33950.138000000006</v>
      </c>
      <c r="AJ1644" s="141">
        <v>32779.559600000008</v>
      </c>
      <c r="AK1644" s="141">
        <v>31608.981200000009</v>
      </c>
      <c r="AL1644" s="141">
        <v>30438.402800000011</v>
      </c>
      <c r="AM1644" s="141">
        <v>29267.824400000012</v>
      </c>
      <c r="AN1644" s="141">
        <v>28097.246000000014</v>
      </c>
      <c r="AO1644" s="141">
        <v>26926.667600000015</v>
      </c>
      <c r="AP1644" s="141">
        <v>25756.089200000017</v>
      </c>
      <c r="AQ1644" s="141">
        <v>24585.510800000018</v>
      </c>
      <c r="AR1644" s="141">
        <v>23414.93240000002</v>
      </c>
      <c r="AS1644" s="141">
        <v>22244.354000000021</v>
      </c>
      <c r="AT1644" s="141">
        <v>21073.775600000023</v>
      </c>
      <c r="AU1644" s="141">
        <v>19903.197200000024</v>
      </c>
      <c r="AV1644" s="141">
        <v>18732.618800000026</v>
      </c>
      <c r="AW1644" s="141">
        <v>17562.040400000027</v>
      </c>
      <c r="AX1644" s="141">
        <v>16391.462000000029</v>
      </c>
      <c r="AY1644" s="141">
        <v>15220.883600000028</v>
      </c>
      <c r="AZ1644" s="141">
        <v>14050.305200000028</v>
      </c>
      <c r="BA1644" s="141">
        <v>12879.726800000028</v>
      </c>
      <c r="BB1644" s="141">
        <v>11709.148400000027</v>
      </c>
      <c r="BC1644" s="141">
        <v>10538.570000000027</v>
      </c>
      <c r="BD1644" s="141">
        <v>9367.9916000000267</v>
      </c>
      <c r="BE1644" s="141">
        <v>8197.4132000000263</v>
      </c>
      <c r="BF1644" s="141">
        <v>7026.834800000026</v>
      </c>
      <c r="BG1644" s="141">
        <v>5856.2564000000257</v>
      </c>
      <c r="BH1644" s="141">
        <v>4685.6780000000253</v>
      </c>
      <c r="BI1644" s="141">
        <v>3515.0996000000255</v>
      </c>
      <c r="BJ1644" s="141">
        <v>2344.5212000000256</v>
      </c>
      <c r="BK1644" s="141">
        <v>1173.9428000000257</v>
      </c>
      <c r="BL1644" s="141">
        <v>3.3644000000258529</v>
      </c>
      <c r="BM1644" s="141">
        <v>0</v>
      </c>
      <c r="BN1644" s="141">
        <v>0</v>
      </c>
      <c r="BO1644" s="141">
        <v>0</v>
      </c>
      <c r="BP1644" s="141">
        <v>0</v>
      </c>
    </row>
    <row r="1645" spans="4:68">
      <c r="D1645" s="174" t="s">
        <v>7317</v>
      </c>
      <c r="E1645" s="176">
        <v>517930</v>
      </c>
      <c r="F1645" s="174" t="s">
        <v>3466</v>
      </c>
      <c r="G1645" s="174" t="s">
        <v>7318</v>
      </c>
      <c r="H1645" s="174" t="s">
        <v>179</v>
      </c>
      <c r="I1645" s="174" t="s">
        <v>7319</v>
      </c>
      <c r="J1645" s="174" t="s">
        <v>7320</v>
      </c>
      <c r="K1645" s="174"/>
      <c r="L1645" s="174" t="s">
        <v>7136</v>
      </c>
      <c r="M1645" s="174" t="s">
        <v>3575</v>
      </c>
      <c r="N1645" s="176">
        <v>600</v>
      </c>
      <c r="O1645" s="174" t="s">
        <v>3407</v>
      </c>
      <c r="P1645" s="177">
        <v>35976</v>
      </c>
      <c r="Q1645" s="176">
        <v>180</v>
      </c>
      <c r="R1645" s="176">
        <v>155379</v>
      </c>
      <c r="S1645" s="176">
        <v>362551</v>
      </c>
      <c r="T1645" s="178">
        <v>1</v>
      </c>
      <c r="U1645" s="96">
        <v>13</v>
      </c>
      <c r="V1645" s="38" t="s">
        <v>123</v>
      </c>
      <c r="W1645" s="38"/>
      <c r="X1645" s="137">
        <v>10358.6</v>
      </c>
      <c r="Y1645" s="138">
        <v>54239</v>
      </c>
      <c r="Z1645" s="179">
        <v>35</v>
      </c>
      <c r="AA1645" s="139">
        <v>2048</v>
      </c>
      <c r="AB1645" s="131"/>
      <c r="AC1645" s="38"/>
      <c r="AD1645" s="140">
        <v>362551</v>
      </c>
      <c r="AE1645" s="141">
        <v>352192.4</v>
      </c>
      <c r="AF1645" s="141">
        <v>341833.80000000005</v>
      </c>
      <c r="AG1645" s="141">
        <v>331475.20000000007</v>
      </c>
      <c r="AH1645" s="141">
        <v>321116.60000000009</v>
      </c>
      <c r="AI1645" s="141">
        <v>310758.00000000012</v>
      </c>
      <c r="AJ1645" s="141">
        <v>300399.40000000014</v>
      </c>
      <c r="AK1645" s="141">
        <v>290040.80000000016</v>
      </c>
      <c r="AL1645" s="141">
        <v>279682.20000000019</v>
      </c>
      <c r="AM1645" s="141">
        <v>269323.60000000021</v>
      </c>
      <c r="AN1645" s="141">
        <v>258965.0000000002</v>
      </c>
      <c r="AO1645" s="141">
        <v>248606.4000000002</v>
      </c>
      <c r="AP1645" s="141">
        <v>238247.80000000019</v>
      </c>
      <c r="AQ1645" s="141">
        <v>227889.20000000019</v>
      </c>
      <c r="AR1645" s="141">
        <v>217530.60000000018</v>
      </c>
      <c r="AS1645" s="141">
        <v>207172.00000000017</v>
      </c>
      <c r="AT1645" s="141">
        <v>196813.40000000017</v>
      </c>
      <c r="AU1645" s="141">
        <v>186454.80000000016</v>
      </c>
      <c r="AV1645" s="141">
        <v>176096.20000000016</v>
      </c>
      <c r="AW1645" s="141">
        <v>165737.60000000015</v>
      </c>
      <c r="AX1645" s="141">
        <v>155379.00000000015</v>
      </c>
      <c r="AY1645" s="141">
        <v>145020.40000000014</v>
      </c>
      <c r="AZ1645" s="141">
        <v>134661.80000000013</v>
      </c>
      <c r="BA1645" s="141">
        <v>124303.20000000013</v>
      </c>
      <c r="BB1645" s="141">
        <v>113944.60000000012</v>
      </c>
      <c r="BC1645" s="141">
        <v>103586.00000000012</v>
      </c>
      <c r="BD1645" s="141">
        <v>93227.400000000111</v>
      </c>
      <c r="BE1645" s="141">
        <v>82868.800000000105</v>
      </c>
      <c r="BF1645" s="141">
        <v>72510.200000000099</v>
      </c>
      <c r="BG1645" s="141">
        <v>62151.6000000001</v>
      </c>
      <c r="BH1645" s="141">
        <v>51793.000000000102</v>
      </c>
      <c r="BI1645" s="141">
        <v>41434.400000000103</v>
      </c>
      <c r="BJ1645" s="141">
        <v>31075.800000000105</v>
      </c>
      <c r="BK1645" s="141">
        <v>20717.200000000106</v>
      </c>
      <c r="BL1645" s="141">
        <v>10358.600000000106</v>
      </c>
      <c r="BM1645" s="141">
        <v>1.0550138540565968E-10</v>
      </c>
      <c r="BN1645" s="141">
        <v>0</v>
      </c>
      <c r="BO1645" s="141">
        <v>0</v>
      </c>
      <c r="BP1645" s="141">
        <v>0</v>
      </c>
    </row>
    <row r="1646" spans="4:68">
      <c r="D1646" s="174" t="s">
        <v>7321</v>
      </c>
      <c r="E1646" s="176">
        <v>7966</v>
      </c>
      <c r="F1646" s="174" t="s">
        <v>3516</v>
      </c>
      <c r="G1646" s="174" t="s">
        <v>7318</v>
      </c>
      <c r="H1646" s="174" t="s">
        <v>179</v>
      </c>
      <c r="I1646" s="174" t="s">
        <v>7319</v>
      </c>
      <c r="J1646" s="174" t="s">
        <v>7320</v>
      </c>
      <c r="K1646" s="174"/>
      <c r="L1646" s="174" t="s">
        <v>7136</v>
      </c>
      <c r="M1646" s="174" t="s">
        <v>3575</v>
      </c>
      <c r="N1646" s="176">
        <v>600</v>
      </c>
      <c r="O1646" s="174" t="s">
        <v>3407</v>
      </c>
      <c r="P1646" s="177">
        <v>35976</v>
      </c>
      <c r="Q1646" s="176">
        <v>180</v>
      </c>
      <c r="R1646" s="175">
        <v>2389.8000000000002</v>
      </c>
      <c r="S1646" s="175">
        <v>5576.2</v>
      </c>
      <c r="T1646" s="178">
        <v>1</v>
      </c>
      <c r="U1646" s="96">
        <v>13</v>
      </c>
      <c r="V1646" s="38" t="s">
        <v>123</v>
      </c>
      <c r="W1646" s="38"/>
      <c r="X1646" s="137">
        <v>159.32</v>
      </c>
      <c r="Y1646" s="138">
        <v>54239</v>
      </c>
      <c r="Z1646" s="179">
        <v>35</v>
      </c>
      <c r="AA1646" s="139">
        <v>2048</v>
      </c>
      <c r="AB1646" s="131"/>
      <c r="AC1646" s="38"/>
      <c r="AD1646" s="140">
        <v>5576.2</v>
      </c>
      <c r="AE1646" s="141">
        <v>5416.88</v>
      </c>
      <c r="AF1646" s="141">
        <v>5257.56</v>
      </c>
      <c r="AG1646" s="141">
        <v>5098.2400000000007</v>
      </c>
      <c r="AH1646" s="141">
        <v>4938.920000000001</v>
      </c>
      <c r="AI1646" s="141">
        <v>4779.6000000000013</v>
      </c>
      <c r="AJ1646" s="141">
        <v>4620.2800000000016</v>
      </c>
      <c r="AK1646" s="141">
        <v>4460.9600000000019</v>
      </c>
      <c r="AL1646" s="141">
        <v>4301.6400000000021</v>
      </c>
      <c r="AM1646" s="141">
        <v>4142.3200000000024</v>
      </c>
      <c r="AN1646" s="141">
        <v>3983.0000000000023</v>
      </c>
      <c r="AO1646" s="141">
        <v>3823.6800000000021</v>
      </c>
      <c r="AP1646" s="141">
        <v>3664.3600000000019</v>
      </c>
      <c r="AQ1646" s="141">
        <v>3505.0400000000018</v>
      </c>
      <c r="AR1646" s="141">
        <v>3345.7200000000016</v>
      </c>
      <c r="AS1646" s="141">
        <v>3186.4000000000015</v>
      </c>
      <c r="AT1646" s="141">
        <v>3027.0800000000013</v>
      </c>
      <c r="AU1646" s="141">
        <v>2867.7600000000011</v>
      </c>
      <c r="AV1646" s="141">
        <v>2708.440000000001</v>
      </c>
      <c r="AW1646" s="141">
        <v>2549.1200000000008</v>
      </c>
      <c r="AX1646" s="141">
        <v>2389.8000000000006</v>
      </c>
      <c r="AY1646" s="141">
        <v>2230.4800000000005</v>
      </c>
      <c r="AZ1646" s="141">
        <v>2071.1600000000003</v>
      </c>
      <c r="BA1646" s="141">
        <v>1911.8400000000004</v>
      </c>
      <c r="BB1646" s="141">
        <v>1752.5200000000004</v>
      </c>
      <c r="BC1646" s="141">
        <v>1593.2000000000005</v>
      </c>
      <c r="BD1646" s="141">
        <v>1433.8800000000006</v>
      </c>
      <c r="BE1646" s="141">
        <v>1274.5600000000006</v>
      </c>
      <c r="BF1646" s="141">
        <v>1115.2400000000007</v>
      </c>
      <c r="BG1646" s="141">
        <v>955.92000000000075</v>
      </c>
      <c r="BH1646" s="141">
        <v>796.60000000000082</v>
      </c>
      <c r="BI1646" s="141">
        <v>637.28000000000088</v>
      </c>
      <c r="BJ1646" s="141">
        <v>477.96000000000089</v>
      </c>
      <c r="BK1646" s="141">
        <v>318.6400000000009</v>
      </c>
      <c r="BL1646" s="141">
        <v>159.3200000000009</v>
      </c>
      <c r="BM1646" s="141">
        <v>9.0949470177292824E-13</v>
      </c>
      <c r="BN1646" s="141">
        <v>0</v>
      </c>
      <c r="BO1646" s="141">
        <v>0</v>
      </c>
      <c r="BP1646" s="141">
        <v>0</v>
      </c>
    </row>
    <row r="1647" spans="4:68">
      <c r="D1647" s="174" t="s">
        <v>7322</v>
      </c>
      <c r="E1647" s="176">
        <v>3962</v>
      </c>
      <c r="F1647" s="174" t="s">
        <v>3475</v>
      </c>
      <c r="G1647" s="174" t="s">
        <v>7318</v>
      </c>
      <c r="H1647" s="174" t="s">
        <v>179</v>
      </c>
      <c r="I1647" s="174" t="s">
        <v>7319</v>
      </c>
      <c r="J1647" s="174" t="s">
        <v>7320</v>
      </c>
      <c r="K1647" s="174"/>
      <c r="L1647" s="174" t="s">
        <v>7136</v>
      </c>
      <c r="M1647" s="174" t="s">
        <v>3575</v>
      </c>
      <c r="N1647" s="176">
        <v>600</v>
      </c>
      <c r="O1647" s="174" t="s">
        <v>3407</v>
      </c>
      <c r="P1647" s="177">
        <v>35976</v>
      </c>
      <c r="Q1647" s="176">
        <v>180</v>
      </c>
      <c r="R1647" s="175">
        <v>1188.5999999999999</v>
      </c>
      <c r="S1647" s="175">
        <v>2773.4</v>
      </c>
      <c r="T1647" s="178">
        <v>1</v>
      </c>
      <c r="U1647" s="96">
        <v>13</v>
      </c>
      <c r="V1647" s="38" t="s">
        <v>123</v>
      </c>
      <c r="W1647" s="38"/>
      <c r="X1647" s="137">
        <v>79.240000000000009</v>
      </c>
      <c r="Y1647" s="138">
        <v>54239</v>
      </c>
      <c r="Z1647" s="179">
        <v>35</v>
      </c>
      <c r="AA1647" s="139">
        <v>2048</v>
      </c>
      <c r="AB1647" s="131"/>
      <c r="AC1647" s="38"/>
      <c r="AD1647" s="140">
        <v>2773.4</v>
      </c>
      <c r="AE1647" s="141">
        <v>2694.16</v>
      </c>
      <c r="AF1647" s="141">
        <v>2614.92</v>
      </c>
      <c r="AG1647" s="141">
        <v>2535.6800000000003</v>
      </c>
      <c r="AH1647" s="141">
        <v>2456.4400000000005</v>
      </c>
      <c r="AI1647" s="141">
        <v>2377.2000000000007</v>
      </c>
      <c r="AJ1647" s="141">
        <v>2297.9600000000009</v>
      </c>
      <c r="AK1647" s="141">
        <v>2218.7200000000012</v>
      </c>
      <c r="AL1647" s="141">
        <v>2139.4800000000014</v>
      </c>
      <c r="AM1647" s="141">
        <v>2060.2400000000016</v>
      </c>
      <c r="AN1647" s="141">
        <v>1981.0000000000016</v>
      </c>
      <c r="AO1647" s="141">
        <v>1901.7600000000016</v>
      </c>
      <c r="AP1647" s="141">
        <v>1822.5200000000016</v>
      </c>
      <c r="AQ1647" s="141">
        <v>1743.2800000000016</v>
      </c>
      <c r="AR1647" s="141">
        <v>1664.0400000000016</v>
      </c>
      <c r="AS1647" s="141">
        <v>1584.8000000000015</v>
      </c>
      <c r="AT1647" s="141">
        <v>1505.5600000000015</v>
      </c>
      <c r="AU1647" s="141">
        <v>1426.3200000000015</v>
      </c>
      <c r="AV1647" s="141">
        <v>1347.0800000000015</v>
      </c>
      <c r="AW1647" s="141">
        <v>1267.8400000000015</v>
      </c>
      <c r="AX1647" s="141">
        <v>1188.6000000000015</v>
      </c>
      <c r="AY1647" s="141">
        <v>1109.3600000000015</v>
      </c>
      <c r="AZ1647" s="141">
        <v>1030.1200000000015</v>
      </c>
      <c r="BA1647" s="141">
        <v>950.88000000000147</v>
      </c>
      <c r="BB1647" s="141">
        <v>871.64000000000146</v>
      </c>
      <c r="BC1647" s="141">
        <v>792.40000000000146</v>
      </c>
      <c r="BD1647" s="141">
        <v>713.16000000000145</v>
      </c>
      <c r="BE1647" s="141">
        <v>633.92000000000144</v>
      </c>
      <c r="BF1647" s="141">
        <v>554.68000000000143</v>
      </c>
      <c r="BG1647" s="141">
        <v>475.44000000000142</v>
      </c>
      <c r="BH1647" s="141">
        <v>396.20000000000141</v>
      </c>
      <c r="BI1647" s="141">
        <v>316.9600000000014</v>
      </c>
      <c r="BJ1647" s="141">
        <v>237.72000000000139</v>
      </c>
      <c r="BK1647" s="141">
        <v>158.48000000000138</v>
      </c>
      <c r="BL1647" s="141">
        <v>79.240000000001373</v>
      </c>
      <c r="BM1647" s="141">
        <v>1.3642420526593924E-12</v>
      </c>
      <c r="BN1647" s="141">
        <v>0</v>
      </c>
      <c r="BO1647" s="141">
        <v>0</v>
      </c>
      <c r="BP1647" s="141">
        <v>0</v>
      </c>
    </row>
    <row r="1648" spans="4:68">
      <c r="D1648" s="174" t="s">
        <v>7323</v>
      </c>
      <c r="E1648" s="175">
        <v>1073450.02</v>
      </c>
      <c r="F1648" s="174" t="s">
        <v>3459</v>
      </c>
      <c r="G1648" s="174" t="s">
        <v>7318</v>
      </c>
      <c r="H1648" s="174" t="s">
        <v>179</v>
      </c>
      <c r="I1648" s="174" t="s">
        <v>7319</v>
      </c>
      <c r="J1648" s="174" t="s">
        <v>7324</v>
      </c>
      <c r="K1648" s="174"/>
      <c r="L1648" s="174" t="s">
        <v>7136</v>
      </c>
      <c r="M1648" s="174" t="s">
        <v>3575</v>
      </c>
      <c r="N1648" s="176">
        <v>600</v>
      </c>
      <c r="O1648" s="174" t="s">
        <v>3407</v>
      </c>
      <c r="P1648" s="177">
        <v>35976</v>
      </c>
      <c r="Q1648" s="176">
        <v>180</v>
      </c>
      <c r="R1648" s="176">
        <v>322035</v>
      </c>
      <c r="S1648" s="175">
        <v>751415.02</v>
      </c>
      <c r="T1648" s="178">
        <v>0</v>
      </c>
      <c r="U1648" s="96">
        <v>13</v>
      </c>
      <c r="V1648" s="38" t="s">
        <v>123</v>
      </c>
      <c r="W1648" s="38"/>
      <c r="X1648" s="137">
        <v>21469.000400000001</v>
      </c>
      <c r="Y1648" s="138">
        <v>54239</v>
      </c>
      <c r="Z1648" s="179">
        <v>35</v>
      </c>
      <c r="AA1648" s="139">
        <v>2048</v>
      </c>
      <c r="AB1648" s="131"/>
      <c r="AC1648" s="38"/>
      <c r="AD1648" s="140">
        <v>751415.02</v>
      </c>
      <c r="AE1648" s="141">
        <v>729946.0196</v>
      </c>
      <c r="AF1648" s="141">
        <v>708477.01919999998</v>
      </c>
      <c r="AG1648" s="141">
        <v>687008.01879999996</v>
      </c>
      <c r="AH1648" s="141">
        <v>665539.01839999994</v>
      </c>
      <c r="AI1648" s="141">
        <v>644070.01799999992</v>
      </c>
      <c r="AJ1648" s="141">
        <v>622601.0175999999</v>
      </c>
      <c r="AK1648" s="141">
        <v>601132.01719999989</v>
      </c>
      <c r="AL1648" s="141">
        <v>579663.01679999987</v>
      </c>
      <c r="AM1648" s="141">
        <v>558194.01639999985</v>
      </c>
      <c r="AN1648" s="141">
        <v>536725.01599999983</v>
      </c>
      <c r="AO1648" s="141">
        <v>515256.01559999981</v>
      </c>
      <c r="AP1648" s="141">
        <v>493787.01519999979</v>
      </c>
      <c r="AQ1648" s="141">
        <v>472318.01479999977</v>
      </c>
      <c r="AR1648" s="141">
        <v>450849.01439999975</v>
      </c>
      <c r="AS1648" s="141">
        <v>429380.01399999973</v>
      </c>
      <c r="AT1648" s="141">
        <v>407911.01359999971</v>
      </c>
      <c r="AU1648" s="141">
        <v>386442.0131999997</v>
      </c>
      <c r="AV1648" s="141">
        <v>364973.01279999968</v>
      </c>
      <c r="AW1648" s="141">
        <v>343504.01239999966</v>
      </c>
      <c r="AX1648" s="141">
        <v>322035.01199999964</v>
      </c>
      <c r="AY1648" s="141">
        <v>300566.01159999962</v>
      </c>
      <c r="AZ1648" s="141">
        <v>279097.0111999996</v>
      </c>
      <c r="BA1648" s="141">
        <v>257628.01079999961</v>
      </c>
      <c r="BB1648" s="141">
        <v>236159.01039999962</v>
      </c>
      <c r="BC1648" s="141">
        <v>214690.00999999963</v>
      </c>
      <c r="BD1648" s="141">
        <v>193221.00959999964</v>
      </c>
      <c r="BE1648" s="141">
        <v>171752.00919999965</v>
      </c>
      <c r="BF1648" s="141">
        <v>150283.00879999966</v>
      </c>
      <c r="BG1648" s="141">
        <v>128814.00839999966</v>
      </c>
      <c r="BH1648" s="141">
        <v>107345.00799999965</v>
      </c>
      <c r="BI1648" s="141">
        <v>85876.007599999648</v>
      </c>
      <c r="BJ1648" s="141">
        <v>64407.007199999643</v>
      </c>
      <c r="BK1648" s="141">
        <v>42938.006799999639</v>
      </c>
      <c r="BL1648" s="141">
        <v>21469.006399999638</v>
      </c>
      <c r="BM1648" s="141">
        <v>5.9999996374244802E-3</v>
      </c>
      <c r="BN1648" s="141">
        <v>0</v>
      </c>
      <c r="BO1648" s="141">
        <v>0</v>
      </c>
      <c r="BP1648" s="141">
        <v>0</v>
      </c>
    </row>
    <row r="1649" spans="4:68">
      <c r="D1649" s="174" t="s">
        <v>7325</v>
      </c>
      <c r="E1649" s="175">
        <v>821543.23</v>
      </c>
      <c r="F1649" s="174" t="s">
        <v>3501</v>
      </c>
      <c r="G1649" s="174" t="s">
        <v>7318</v>
      </c>
      <c r="H1649" s="174" t="s">
        <v>179</v>
      </c>
      <c r="I1649" s="174" t="s">
        <v>7319</v>
      </c>
      <c r="J1649" s="174" t="s">
        <v>7324</v>
      </c>
      <c r="K1649" s="174"/>
      <c r="L1649" s="174" t="s">
        <v>7136</v>
      </c>
      <c r="M1649" s="174" t="s">
        <v>3575</v>
      </c>
      <c r="N1649" s="176">
        <v>600</v>
      </c>
      <c r="O1649" s="174" t="s">
        <v>3407</v>
      </c>
      <c r="P1649" s="177">
        <v>35976</v>
      </c>
      <c r="Q1649" s="176">
        <v>180</v>
      </c>
      <c r="R1649" s="175">
        <v>246462.91</v>
      </c>
      <c r="S1649" s="175">
        <v>575080.31999999995</v>
      </c>
      <c r="T1649" s="178">
        <v>0</v>
      </c>
      <c r="U1649" s="96">
        <v>13</v>
      </c>
      <c r="V1649" s="38" t="s">
        <v>123</v>
      </c>
      <c r="W1649" s="38"/>
      <c r="X1649" s="137">
        <v>16430.864600000001</v>
      </c>
      <c r="Y1649" s="138">
        <v>54239</v>
      </c>
      <c r="Z1649" s="179">
        <v>35</v>
      </c>
      <c r="AA1649" s="139">
        <v>2048</v>
      </c>
      <c r="AB1649" s="131"/>
      <c r="AC1649" s="38"/>
      <c r="AD1649" s="140">
        <v>575080.31999999995</v>
      </c>
      <c r="AE1649" s="141">
        <v>558649.45539999998</v>
      </c>
      <c r="AF1649" s="141">
        <v>542218.59080000001</v>
      </c>
      <c r="AG1649" s="141">
        <v>525787.72620000003</v>
      </c>
      <c r="AH1649" s="141">
        <v>509356.86160000006</v>
      </c>
      <c r="AI1649" s="141">
        <v>492925.99700000009</v>
      </c>
      <c r="AJ1649" s="141">
        <v>476495.13240000012</v>
      </c>
      <c r="AK1649" s="141">
        <v>460064.26780000015</v>
      </c>
      <c r="AL1649" s="141">
        <v>443633.40320000018</v>
      </c>
      <c r="AM1649" s="141">
        <v>427202.5386000002</v>
      </c>
      <c r="AN1649" s="141">
        <v>410771.67400000023</v>
      </c>
      <c r="AO1649" s="141">
        <v>394340.80940000026</v>
      </c>
      <c r="AP1649" s="141">
        <v>377909.94480000029</v>
      </c>
      <c r="AQ1649" s="141">
        <v>361479.08020000032</v>
      </c>
      <c r="AR1649" s="141">
        <v>345048.21560000035</v>
      </c>
      <c r="AS1649" s="141">
        <v>328617.35100000037</v>
      </c>
      <c r="AT1649" s="141">
        <v>312186.4864000004</v>
      </c>
      <c r="AU1649" s="141">
        <v>295755.62180000043</v>
      </c>
      <c r="AV1649" s="141">
        <v>279324.75720000046</v>
      </c>
      <c r="AW1649" s="141">
        <v>262893.89260000049</v>
      </c>
      <c r="AX1649" s="141">
        <v>246463.02800000049</v>
      </c>
      <c r="AY1649" s="141">
        <v>230032.16340000049</v>
      </c>
      <c r="AZ1649" s="141">
        <v>213601.29880000048</v>
      </c>
      <c r="BA1649" s="141">
        <v>197170.43420000048</v>
      </c>
      <c r="BB1649" s="141">
        <v>180739.56960000048</v>
      </c>
      <c r="BC1649" s="141">
        <v>164308.70500000048</v>
      </c>
      <c r="BD1649" s="141">
        <v>147877.84040000048</v>
      </c>
      <c r="BE1649" s="141">
        <v>131446.97580000048</v>
      </c>
      <c r="BF1649" s="141">
        <v>115016.11120000048</v>
      </c>
      <c r="BG1649" s="141">
        <v>98585.246600000479</v>
      </c>
      <c r="BH1649" s="141">
        <v>82154.382000000478</v>
      </c>
      <c r="BI1649" s="141">
        <v>65723.517400000477</v>
      </c>
      <c r="BJ1649" s="141">
        <v>49292.652800000476</v>
      </c>
      <c r="BK1649" s="141">
        <v>32861.788200000476</v>
      </c>
      <c r="BL1649" s="141">
        <v>16430.923600000475</v>
      </c>
      <c r="BM1649" s="141">
        <v>5.900000047404319E-2</v>
      </c>
      <c r="BN1649" s="141">
        <v>0</v>
      </c>
      <c r="BO1649" s="141">
        <v>0</v>
      </c>
      <c r="BP1649" s="141">
        <v>0</v>
      </c>
    </row>
    <row r="1650" spans="4:68">
      <c r="D1650" s="174" t="s">
        <v>7326</v>
      </c>
      <c r="E1650" s="175">
        <v>93137.31</v>
      </c>
      <c r="F1650" s="174" t="s">
        <v>3520</v>
      </c>
      <c r="G1650" s="174" t="s">
        <v>7318</v>
      </c>
      <c r="H1650" s="174" t="s">
        <v>179</v>
      </c>
      <c r="I1650" s="174" t="s">
        <v>7319</v>
      </c>
      <c r="J1650" s="174" t="s">
        <v>7324</v>
      </c>
      <c r="K1650" s="174"/>
      <c r="L1650" s="174" t="s">
        <v>7136</v>
      </c>
      <c r="M1650" s="174" t="s">
        <v>3575</v>
      </c>
      <c r="N1650" s="176">
        <v>600</v>
      </c>
      <c r="O1650" s="174" t="s">
        <v>3407</v>
      </c>
      <c r="P1650" s="177">
        <v>35976</v>
      </c>
      <c r="Q1650" s="176">
        <v>180</v>
      </c>
      <c r="R1650" s="175">
        <v>27941.11</v>
      </c>
      <c r="S1650" s="175">
        <v>65196.2</v>
      </c>
      <c r="T1650" s="178">
        <v>0</v>
      </c>
      <c r="U1650" s="96">
        <v>13</v>
      </c>
      <c r="V1650" s="38" t="s">
        <v>123</v>
      </c>
      <c r="W1650" s="38"/>
      <c r="X1650" s="137">
        <v>1862.7462</v>
      </c>
      <c r="Y1650" s="138">
        <v>54239</v>
      </c>
      <c r="Z1650" s="179">
        <v>35</v>
      </c>
      <c r="AA1650" s="139">
        <v>2048</v>
      </c>
      <c r="AB1650" s="131"/>
      <c r="AC1650" s="38"/>
      <c r="AD1650" s="140">
        <v>65196.2</v>
      </c>
      <c r="AE1650" s="141">
        <v>63333.453799999996</v>
      </c>
      <c r="AF1650" s="141">
        <v>61470.707599999994</v>
      </c>
      <c r="AG1650" s="141">
        <v>59607.961399999993</v>
      </c>
      <c r="AH1650" s="141">
        <v>57745.215199999991</v>
      </c>
      <c r="AI1650" s="141">
        <v>55882.46899999999</v>
      </c>
      <c r="AJ1650" s="141">
        <v>54019.722799999989</v>
      </c>
      <c r="AK1650" s="141">
        <v>52156.976599999987</v>
      </c>
      <c r="AL1650" s="141">
        <v>50294.230399999986</v>
      </c>
      <c r="AM1650" s="141">
        <v>48431.484199999984</v>
      </c>
      <c r="AN1650" s="141">
        <v>46568.737999999983</v>
      </c>
      <c r="AO1650" s="141">
        <v>44705.991799999982</v>
      </c>
      <c r="AP1650" s="141">
        <v>42843.24559999998</v>
      </c>
      <c r="AQ1650" s="141">
        <v>40980.499399999979</v>
      </c>
      <c r="AR1650" s="141">
        <v>39117.753199999977</v>
      </c>
      <c r="AS1650" s="141">
        <v>37255.006999999976</v>
      </c>
      <c r="AT1650" s="141">
        <v>35392.260799999975</v>
      </c>
      <c r="AU1650" s="141">
        <v>33529.514599999973</v>
      </c>
      <c r="AV1650" s="141">
        <v>31666.768399999972</v>
      </c>
      <c r="AW1650" s="141">
        <v>29804.02219999997</v>
      </c>
      <c r="AX1650" s="141">
        <v>27941.275999999969</v>
      </c>
      <c r="AY1650" s="141">
        <v>26078.529799999968</v>
      </c>
      <c r="AZ1650" s="141">
        <v>24215.783599999966</v>
      </c>
      <c r="BA1650" s="141">
        <v>22353.037399999965</v>
      </c>
      <c r="BB1650" s="141">
        <v>20490.291199999963</v>
      </c>
      <c r="BC1650" s="141">
        <v>18627.544999999962</v>
      </c>
      <c r="BD1650" s="141">
        <v>16764.79879999996</v>
      </c>
      <c r="BE1650" s="141">
        <v>14902.052599999961</v>
      </c>
      <c r="BF1650" s="141">
        <v>13039.306399999961</v>
      </c>
      <c r="BG1650" s="141">
        <v>11176.560199999962</v>
      </c>
      <c r="BH1650" s="141">
        <v>9313.8139999999621</v>
      </c>
      <c r="BI1650" s="141">
        <v>7451.0677999999625</v>
      </c>
      <c r="BJ1650" s="141">
        <v>5588.3215999999629</v>
      </c>
      <c r="BK1650" s="141">
        <v>3725.5753999999629</v>
      </c>
      <c r="BL1650" s="141">
        <v>1862.8291999999628</v>
      </c>
      <c r="BM1650" s="141">
        <v>8.2999999962794391E-2</v>
      </c>
      <c r="BN1650" s="141">
        <v>0</v>
      </c>
      <c r="BO1650" s="141">
        <v>0</v>
      </c>
      <c r="BP1650" s="141">
        <v>0</v>
      </c>
    </row>
    <row r="1651" spans="4:68">
      <c r="D1651" s="174" t="s">
        <v>7327</v>
      </c>
      <c r="E1651" s="175">
        <v>7607.45</v>
      </c>
      <c r="F1651" s="174" t="s">
        <v>3503</v>
      </c>
      <c r="G1651" s="174" t="s">
        <v>7318</v>
      </c>
      <c r="H1651" s="174" t="s">
        <v>179</v>
      </c>
      <c r="I1651" s="174" t="s">
        <v>7319</v>
      </c>
      <c r="J1651" s="174" t="s">
        <v>7324</v>
      </c>
      <c r="K1651" s="174"/>
      <c r="L1651" s="174" t="s">
        <v>7136</v>
      </c>
      <c r="M1651" s="174" t="s">
        <v>3575</v>
      </c>
      <c r="N1651" s="176">
        <v>600</v>
      </c>
      <c r="O1651" s="174" t="s">
        <v>3407</v>
      </c>
      <c r="P1651" s="177">
        <v>35976</v>
      </c>
      <c r="Q1651" s="176">
        <v>180</v>
      </c>
      <c r="R1651" s="175">
        <v>2282.11</v>
      </c>
      <c r="S1651" s="175">
        <v>5325.34</v>
      </c>
      <c r="T1651" s="178">
        <v>0</v>
      </c>
      <c r="U1651" s="96">
        <v>13</v>
      </c>
      <c r="V1651" s="38" t="s">
        <v>123</v>
      </c>
      <c r="W1651" s="38"/>
      <c r="X1651" s="137">
        <v>152.149</v>
      </c>
      <c r="Y1651" s="138">
        <v>54239</v>
      </c>
      <c r="Z1651" s="179">
        <v>35</v>
      </c>
      <c r="AA1651" s="139">
        <v>2048</v>
      </c>
      <c r="AB1651" s="131"/>
      <c r="AC1651" s="38"/>
      <c r="AD1651" s="140">
        <v>5325.34</v>
      </c>
      <c r="AE1651" s="141">
        <v>5173.1909999999998</v>
      </c>
      <c r="AF1651" s="141">
        <v>5021.0419999999995</v>
      </c>
      <c r="AG1651" s="141">
        <v>4868.8929999999991</v>
      </c>
      <c r="AH1651" s="141">
        <v>4716.7439999999988</v>
      </c>
      <c r="AI1651" s="141">
        <v>4564.5949999999984</v>
      </c>
      <c r="AJ1651" s="141">
        <v>4412.4459999999981</v>
      </c>
      <c r="AK1651" s="141">
        <v>4260.2969999999978</v>
      </c>
      <c r="AL1651" s="141">
        <v>4108.1479999999974</v>
      </c>
      <c r="AM1651" s="141">
        <v>3955.9989999999975</v>
      </c>
      <c r="AN1651" s="141">
        <v>3803.8499999999976</v>
      </c>
      <c r="AO1651" s="141">
        <v>3651.7009999999977</v>
      </c>
      <c r="AP1651" s="141">
        <v>3499.5519999999979</v>
      </c>
      <c r="AQ1651" s="141">
        <v>3347.402999999998</v>
      </c>
      <c r="AR1651" s="141">
        <v>3195.2539999999981</v>
      </c>
      <c r="AS1651" s="141">
        <v>3043.1049999999982</v>
      </c>
      <c r="AT1651" s="141">
        <v>2890.9559999999983</v>
      </c>
      <c r="AU1651" s="141">
        <v>2738.8069999999984</v>
      </c>
      <c r="AV1651" s="141">
        <v>2586.6579999999985</v>
      </c>
      <c r="AW1651" s="141">
        <v>2434.5089999999987</v>
      </c>
      <c r="AX1651" s="141">
        <v>2282.3599999999988</v>
      </c>
      <c r="AY1651" s="141">
        <v>2130.2109999999989</v>
      </c>
      <c r="AZ1651" s="141">
        <v>1978.061999999999</v>
      </c>
      <c r="BA1651" s="141">
        <v>1825.9129999999991</v>
      </c>
      <c r="BB1651" s="141">
        <v>1673.7639999999992</v>
      </c>
      <c r="BC1651" s="141">
        <v>1521.6149999999993</v>
      </c>
      <c r="BD1651" s="141">
        <v>1369.4659999999994</v>
      </c>
      <c r="BE1651" s="141">
        <v>1217.3169999999996</v>
      </c>
      <c r="BF1651" s="141">
        <v>1065.1679999999997</v>
      </c>
      <c r="BG1651" s="141">
        <v>913.01899999999966</v>
      </c>
      <c r="BH1651" s="141">
        <v>760.86999999999966</v>
      </c>
      <c r="BI1651" s="141">
        <v>608.72099999999966</v>
      </c>
      <c r="BJ1651" s="141">
        <v>456.57199999999966</v>
      </c>
      <c r="BK1651" s="141">
        <v>304.42299999999966</v>
      </c>
      <c r="BL1651" s="141">
        <v>152.27399999999966</v>
      </c>
      <c r="BM1651" s="141">
        <v>0.12499999999965894</v>
      </c>
      <c r="BN1651" s="141">
        <v>0</v>
      </c>
      <c r="BO1651" s="141">
        <v>0</v>
      </c>
      <c r="BP1651" s="141">
        <v>0</v>
      </c>
    </row>
    <row r="1652" spans="4:68">
      <c r="D1652" s="174" t="s">
        <v>7328</v>
      </c>
      <c r="E1652" s="175">
        <v>9978.2000000000007</v>
      </c>
      <c r="F1652" s="174" t="s">
        <v>3486</v>
      </c>
      <c r="G1652" s="174" t="s">
        <v>7318</v>
      </c>
      <c r="H1652" s="174" t="s">
        <v>179</v>
      </c>
      <c r="I1652" s="174" t="s">
        <v>7319</v>
      </c>
      <c r="J1652" s="174" t="s">
        <v>7324</v>
      </c>
      <c r="K1652" s="174"/>
      <c r="L1652" s="174" t="s">
        <v>7136</v>
      </c>
      <c r="M1652" s="174" t="s">
        <v>3575</v>
      </c>
      <c r="N1652" s="176">
        <v>600</v>
      </c>
      <c r="O1652" s="174" t="s">
        <v>3407</v>
      </c>
      <c r="P1652" s="177">
        <v>35976</v>
      </c>
      <c r="Q1652" s="176">
        <v>180</v>
      </c>
      <c r="R1652" s="175">
        <v>2993.4</v>
      </c>
      <c r="S1652" s="175">
        <v>6984.8</v>
      </c>
      <c r="T1652" s="178">
        <v>0</v>
      </c>
      <c r="U1652" s="96">
        <v>13</v>
      </c>
      <c r="V1652" s="38" t="s">
        <v>123</v>
      </c>
      <c r="W1652" s="38"/>
      <c r="X1652" s="137">
        <v>199.56400000000002</v>
      </c>
      <c r="Y1652" s="138">
        <v>54239</v>
      </c>
      <c r="Z1652" s="179">
        <v>35</v>
      </c>
      <c r="AA1652" s="139">
        <v>2048</v>
      </c>
      <c r="AB1652" s="131"/>
      <c r="AC1652" s="38"/>
      <c r="AD1652" s="140">
        <v>6984.8</v>
      </c>
      <c r="AE1652" s="141">
        <v>6785.2359999999999</v>
      </c>
      <c r="AF1652" s="141">
        <v>6585.6719999999996</v>
      </c>
      <c r="AG1652" s="141">
        <v>6386.1079999999993</v>
      </c>
      <c r="AH1652" s="141">
        <v>6186.543999999999</v>
      </c>
      <c r="AI1652" s="141">
        <v>5986.9799999999987</v>
      </c>
      <c r="AJ1652" s="141">
        <v>5787.4159999999983</v>
      </c>
      <c r="AK1652" s="141">
        <v>5587.851999999998</v>
      </c>
      <c r="AL1652" s="141">
        <v>5388.2879999999977</v>
      </c>
      <c r="AM1652" s="141">
        <v>5188.7239999999974</v>
      </c>
      <c r="AN1652" s="141">
        <v>4989.1599999999971</v>
      </c>
      <c r="AO1652" s="141">
        <v>4789.5959999999968</v>
      </c>
      <c r="AP1652" s="141">
        <v>4590.0319999999965</v>
      </c>
      <c r="AQ1652" s="141">
        <v>4390.4679999999962</v>
      </c>
      <c r="AR1652" s="141">
        <v>4190.9039999999959</v>
      </c>
      <c r="AS1652" s="141">
        <v>3991.3399999999961</v>
      </c>
      <c r="AT1652" s="141">
        <v>3791.7759999999962</v>
      </c>
      <c r="AU1652" s="141">
        <v>3592.2119999999964</v>
      </c>
      <c r="AV1652" s="141">
        <v>3392.6479999999965</v>
      </c>
      <c r="AW1652" s="141">
        <v>3193.0839999999966</v>
      </c>
      <c r="AX1652" s="141">
        <v>2993.5199999999968</v>
      </c>
      <c r="AY1652" s="141">
        <v>2793.9559999999969</v>
      </c>
      <c r="AZ1652" s="141">
        <v>2594.3919999999971</v>
      </c>
      <c r="BA1652" s="141">
        <v>2394.8279999999972</v>
      </c>
      <c r="BB1652" s="141">
        <v>2195.2639999999974</v>
      </c>
      <c r="BC1652" s="141">
        <v>1995.6999999999973</v>
      </c>
      <c r="BD1652" s="141">
        <v>1796.1359999999972</v>
      </c>
      <c r="BE1652" s="141">
        <v>1596.5719999999972</v>
      </c>
      <c r="BF1652" s="141">
        <v>1397.0079999999971</v>
      </c>
      <c r="BG1652" s="141">
        <v>1197.443999999997</v>
      </c>
      <c r="BH1652" s="141">
        <v>997.87999999999693</v>
      </c>
      <c r="BI1652" s="141">
        <v>798.31599999999685</v>
      </c>
      <c r="BJ1652" s="141">
        <v>598.75199999999677</v>
      </c>
      <c r="BK1652" s="141">
        <v>399.18799999999675</v>
      </c>
      <c r="BL1652" s="141">
        <v>199.62399999999673</v>
      </c>
      <c r="BM1652" s="141">
        <v>5.9999999996705355E-2</v>
      </c>
      <c r="BN1652" s="141">
        <v>0</v>
      </c>
      <c r="BO1652" s="141">
        <v>0</v>
      </c>
      <c r="BP1652" s="141">
        <v>0</v>
      </c>
    </row>
    <row r="1653" spans="4:68">
      <c r="D1653" s="174" t="s">
        <v>7329</v>
      </c>
      <c r="E1653" s="176">
        <v>25910</v>
      </c>
      <c r="F1653" s="174" t="s">
        <v>3466</v>
      </c>
      <c r="G1653" s="174" t="s">
        <v>3793</v>
      </c>
      <c r="H1653" s="174" t="s">
        <v>179</v>
      </c>
      <c r="I1653" s="174" t="s">
        <v>7330</v>
      </c>
      <c r="J1653" s="174" t="s">
        <v>7331</v>
      </c>
      <c r="K1653" s="174"/>
      <c r="L1653" s="174" t="s">
        <v>3509</v>
      </c>
      <c r="M1653" s="174" t="s">
        <v>4854</v>
      </c>
      <c r="N1653" s="176">
        <v>600</v>
      </c>
      <c r="O1653" s="174" t="s">
        <v>3407</v>
      </c>
      <c r="P1653" s="177">
        <v>35611</v>
      </c>
      <c r="Q1653" s="176">
        <v>192</v>
      </c>
      <c r="R1653" s="175">
        <v>8291.2000000000007</v>
      </c>
      <c r="S1653" s="175">
        <v>17618.8</v>
      </c>
      <c r="T1653" s="178">
        <v>0</v>
      </c>
      <c r="U1653" s="96">
        <v>6</v>
      </c>
      <c r="V1653" s="38" t="s">
        <v>116</v>
      </c>
      <c r="W1653" s="38"/>
      <c r="X1653" s="137">
        <v>518.19999999999993</v>
      </c>
      <c r="Y1653" s="138">
        <v>53873</v>
      </c>
      <c r="Z1653" s="179">
        <v>34</v>
      </c>
      <c r="AA1653" s="139">
        <v>2047</v>
      </c>
      <c r="AB1653" s="131"/>
      <c r="AC1653" s="38"/>
      <c r="AD1653" s="140">
        <v>17618.8</v>
      </c>
      <c r="AE1653" s="141">
        <v>17100.599999999999</v>
      </c>
      <c r="AF1653" s="141">
        <v>16582.399999999998</v>
      </c>
      <c r="AG1653" s="141">
        <v>16064.199999999997</v>
      </c>
      <c r="AH1653" s="141">
        <v>15545.999999999996</v>
      </c>
      <c r="AI1653" s="141">
        <v>15027.799999999996</v>
      </c>
      <c r="AJ1653" s="141">
        <v>14509.599999999995</v>
      </c>
      <c r="AK1653" s="141">
        <v>13991.399999999994</v>
      </c>
      <c r="AL1653" s="141">
        <v>13473.199999999993</v>
      </c>
      <c r="AM1653" s="141">
        <v>12954.999999999993</v>
      </c>
      <c r="AN1653" s="141">
        <v>12436.799999999992</v>
      </c>
      <c r="AO1653" s="141">
        <v>11918.599999999991</v>
      </c>
      <c r="AP1653" s="141">
        <v>11400.399999999991</v>
      </c>
      <c r="AQ1653" s="141">
        <v>10882.19999999999</v>
      </c>
      <c r="AR1653" s="141">
        <v>10363.999999999989</v>
      </c>
      <c r="AS1653" s="141">
        <v>9845.7999999999884</v>
      </c>
      <c r="AT1653" s="141">
        <v>9327.5999999999876</v>
      </c>
      <c r="AU1653" s="141">
        <v>8809.3999999999869</v>
      </c>
      <c r="AV1653" s="141">
        <v>8291.1999999999862</v>
      </c>
      <c r="AW1653" s="141">
        <v>7772.9999999999864</v>
      </c>
      <c r="AX1653" s="141">
        <v>7254.7999999999865</v>
      </c>
      <c r="AY1653" s="141">
        <v>6736.5999999999867</v>
      </c>
      <c r="AZ1653" s="141">
        <v>6218.3999999999869</v>
      </c>
      <c r="BA1653" s="141">
        <v>5700.1999999999871</v>
      </c>
      <c r="BB1653" s="141">
        <v>5181.9999999999873</v>
      </c>
      <c r="BC1653" s="141">
        <v>4663.7999999999874</v>
      </c>
      <c r="BD1653" s="141">
        <v>4145.5999999999876</v>
      </c>
      <c r="BE1653" s="141">
        <v>3627.3999999999878</v>
      </c>
      <c r="BF1653" s="141">
        <v>3109.199999999988</v>
      </c>
      <c r="BG1653" s="141">
        <v>2590.9999999999882</v>
      </c>
      <c r="BH1653" s="141">
        <v>2072.7999999999884</v>
      </c>
      <c r="BI1653" s="141">
        <v>1554.5999999999885</v>
      </c>
      <c r="BJ1653" s="141">
        <v>1036.3999999999887</v>
      </c>
      <c r="BK1653" s="141">
        <v>518.19999999998879</v>
      </c>
      <c r="BL1653" s="141">
        <v>0</v>
      </c>
      <c r="BM1653" s="141">
        <v>0</v>
      </c>
      <c r="BN1653" s="141">
        <v>0</v>
      </c>
      <c r="BO1653" s="141">
        <v>0</v>
      </c>
      <c r="BP1653" s="141">
        <v>0</v>
      </c>
    </row>
    <row r="1654" spans="4:68">
      <c r="D1654" s="174" t="s">
        <v>7332</v>
      </c>
      <c r="E1654" s="175">
        <v>109108.43</v>
      </c>
      <c r="F1654" s="174" t="s">
        <v>3459</v>
      </c>
      <c r="G1654" s="174" t="s">
        <v>3793</v>
      </c>
      <c r="H1654" s="174" t="s">
        <v>179</v>
      </c>
      <c r="I1654" s="174" t="s">
        <v>7330</v>
      </c>
      <c r="J1654" s="174" t="s">
        <v>7333</v>
      </c>
      <c r="K1654" s="174"/>
      <c r="L1654" s="174" t="s">
        <v>3509</v>
      </c>
      <c r="M1654" s="174" t="s">
        <v>4854</v>
      </c>
      <c r="N1654" s="176">
        <v>600</v>
      </c>
      <c r="O1654" s="174" t="s">
        <v>3407</v>
      </c>
      <c r="P1654" s="177">
        <v>35611</v>
      </c>
      <c r="Q1654" s="176">
        <v>192</v>
      </c>
      <c r="R1654" s="175">
        <v>34914.58</v>
      </c>
      <c r="S1654" s="175">
        <v>74193.850000000006</v>
      </c>
      <c r="T1654" s="178">
        <v>0</v>
      </c>
      <c r="U1654" s="96">
        <v>6</v>
      </c>
      <c r="V1654" s="38" t="s">
        <v>116</v>
      </c>
      <c r="W1654" s="38"/>
      <c r="X1654" s="137">
        <v>2182.1686</v>
      </c>
      <c r="Y1654" s="138">
        <v>53873</v>
      </c>
      <c r="Z1654" s="179">
        <v>34</v>
      </c>
      <c r="AA1654" s="139">
        <v>2047</v>
      </c>
      <c r="AB1654" s="131"/>
      <c r="AC1654" s="38"/>
      <c r="AD1654" s="140">
        <v>74193.850000000006</v>
      </c>
      <c r="AE1654" s="141">
        <v>72011.681400000001</v>
      </c>
      <c r="AF1654" s="141">
        <v>69829.512799999997</v>
      </c>
      <c r="AG1654" s="141">
        <v>67647.344199999992</v>
      </c>
      <c r="AH1654" s="141">
        <v>65465.175599999995</v>
      </c>
      <c r="AI1654" s="141">
        <v>63283.006999999998</v>
      </c>
      <c r="AJ1654" s="141">
        <v>61100.838400000001</v>
      </c>
      <c r="AK1654" s="141">
        <v>58918.669800000003</v>
      </c>
      <c r="AL1654" s="141">
        <v>56736.501200000006</v>
      </c>
      <c r="AM1654" s="141">
        <v>54554.332600000009</v>
      </c>
      <c r="AN1654" s="141">
        <v>52372.164000000012</v>
      </c>
      <c r="AO1654" s="141">
        <v>50189.995400000014</v>
      </c>
      <c r="AP1654" s="141">
        <v>48007.826800000017</v>
      </c>
      <c r="AQ1654" s="141">
        <v>45825.65820000002</v>
      </c>
      <c r="AR1654" s="141">
        <v>43643.489600000023</v>
      </c>
      <c r="AS1654" s="141">
        <v>41461.321000000025</v>
      </c>
      <c r="AT1654" s="141">
        <v>39279.152400000028</v>
      </c>
      <c r="AU1654" s="141">
        <v>37096.983800000031</v>
      </c>
      <c r="AV1654" s="141">
        <v>34914.815200000034</v>
      </c>
      <c r="AW1654" s="141">
        <v>32732.646600000033</v>
      </c>
      <c r="AX1654" s="141">
        <v>30550.478000000032</v>
      </c>
      <c r="AY1654" s="141">
        <v>28368.309400000031</v>
      </c>
      <c r="AZ1654" s="141">
        <v>26186.14080000003</v>
      </c>
      <c r="BA1654" s="141">
        <v>24003.972200000029</v>
      </c>
      <c r="BB1654" s="141">
        <v>21821.803600000028</v>
      </c>
      <c r="BC1654" s="141">
        <v>19639.635000000028</v>
      </c>
      <c r="BD1654" s="141">
        <v>17457.466400000027</v>
      </c>
      <c r="BE1654" s="141">
        <v>15275.297800000026</v>
      </c>
      <c r="BF1654" s="141">
        <v>13093.129200000025</v>
      </c>
      <c r="BG1654" s="141">
        <v>10910.960600000024</v>
      </c>
      <c r="BH1654" s="141">
        <v>8728.7920000000231</v>
      </c>
      <c r="BI1654" s="141">
        <v>6546.6234000000231</v>
      </c>
      <c r="BJ1654" s="141">
        <v>4364.4548000000232</v>
      </c>
      <c r="BK1654" s="141">
        <v>2182.2862000000232</v>
      </c>
      <c r="BL1654" s="141">
        <v>0.11760000002323068</v>
      </c>
      <c r="BM1654" s="141">
        <v>0</v>
      </c>
      <c r="BN1654" s="141">
        <v>0</v>
      </c>
      <c r="BO1654" s="141">
        <v>0</v>
      </c>
      <c r="BP1654" s="141">
        <v>0</v>
      </c>
    </row>
    <row r="1655" spans="4:68">
      <c r="D1655" s="174" t="s">
        <v>7334</v>
      </c>
      <c r="E1655" s="175">
        <v>46088.46</v>
      </c>
      <c r="F1655" s="174" t="s">
        <v>3540</v>
      </c>
      <c r="G1655" s="174" t="s">
        <v>3793</v>
      </c>
      <c r="H1655" s="174" t="s">
        <v>179</v>
      </c>
      <c r="I1655" s="174" t="s">
        <v>7330</v>
      </c>
      <c r="J1655" s="174" t="s">
        <v>7333</v>
      </c>
      <c r="K1655" s="174"/>
      <c r="L1655" s="174" t="s">
        <v>3509</v>
      </c>
      <c r="M1655" s="174" t="s">
        <v>4854</v>
      </c>
      <c r="N1655" s="176">
        <v>600</v>
      </c>
      <c r="O1655" s="174" t="s">
        <v>3407</v>
      </c>
      <c r="P1655" s="177">
        <v>35611</v>
      </c>
      <c r="Q1655" s="176">
        <v>192</v>
      </c>
      <c r="R1655" s="175">
        <v>14748.17</v>
      </c>
      <c r="S1655" s="175">
        <v>31340.29</v>
      </c>
      <c r="T1655" s="178">
        <v>0</v>
      </c>
      <c r="U1655" s="96">
        <v>6</v>
      </c>
      <c r="V1655" s="38" t="s">
        <v>116</v>
      </c>
      <c r="W1655" s="38"/>
      <c r="X1655" s="137">
        <v>921.76919999999996</v>
      </c>
      <c r="Y1655" s="138">
        <v>53873</v>
      </c>
      <c r="Z1655" s="179">
        <v>34</v>
      </c>
      <c r="AA1655" s="139">
        <v>2047</v>
      </c>
      <c r="AB1655" s="131"/>
      <c r="AC1655" s="38"/>
      <c r="AD1655" s="140">
        <v>31340.29</v>
      </c>
      <c r="AE1655" s="141">
        <v>30418.520800000002</v>
      </c>
      <c r="AF1655" s="141">
        <v>29496.751600000003</v>
      </c>
      <c r="AG1655" s="141">
        <v>28574.982400000004</v>
      </c>
      <c r="AH1655" s="141">
        <v>27653.213200000006</v>
      </c>
      <c r="AI1655" s="141">
        <v>26731.444000000007</v>
      </c>
      <c r="AJ1655" s="141">
        <v>25809.674800000008</v>
      </c>
      <c r="AK1655" s="141">
        <v>24887.905600000009</v>
      </c>
      <c r="AL1655" s="141">
        <v>23966.13640000001</v>
      </c>
      <c r="AM1655" s="141">
        <v>23044.367200000012</v>
      </c>
      <c r="AN1655" s="141">
        <v>22122.598000000013</v>
      </c>
      <c r="AO1655" s="141">
        <v>21200.828800000014</v>
      </c>
      <c r="AP1655" s="141">
        <v>20279.059600000015</v>
      </c>
      <c r="AQ1655" s="141">
        <v>19357.290400000016</v>
      </c>
      <c r="AR1655" s="141">
        <v>18435.521200000017</v>
      </c>
      <c r="AS1655" s="141">
        <v>17513.752000000019</v>
      </c>
      <c r="AT1655" s="141">
        <v>16591.98280000002</v>
      </c>
      <c r="AU1655" s="141">
        <v>15670.213600000019</v>
      </c>
      <c r="AV1655" s="141">
        <v>14748.444400000019</v>
      </c>
      <c r="AW1655" s="141">
        <v>13826.675200000018</v>
      </c>
      <c r="AX1655" s="141">
        <v>12904.906000000017</v>
      </c>
      <c r="AY1655" s="141">
        <v>11983.136800000017</v>
      </c>
      <c r="AZ1655" s="141">
        <v>11061.367600000016</v>
      </c>
      <c r="BA1655" s="141">
        <v>10139.598400000015</v>
      </c>
      <c r="BB1655" s="141">
        <v>9217.8292000000147</v>
      </c>
      <c r="BC1655" s="141">
        <v>8296.060000000014</v>
      </c>
      <c r="BD1655" s="141">
        <v>7374.2908000000143</v>
      </c>
      <c r="BE1655" s="141">
        <v>6452.5216000000146</v>
      </c>
      <c r="BF1655" s="141">
        <v>5530.7524000000149</v>
      </c>
      <c r="BG1655" s="141">
        <v>4608.9832000000151</v>
      </c>
      <c r="BH1655" s="141">
        <v>3687.2140000000154</v>
      </c>
      <c r="BI1655" s="141">
        <v>2765.4448000000157</v>
      </c>
      <c r="BJ1655" s="141">
        <v>1843.6756000000157</v>
      </c>
      <c r="BK1655" s="141">
        <v>921.90640000001576</v>
      </c>
      <c r="BL1655" s="141">
        <v>0.13720000001580956</v>
      </c>
      <c r="BM1655" s="141">
        <v>0</v>
      </c>
      <c r="BN1655" s="141">
        <v>0</v>
      </c>
      <c r="BO1655" s="141">
        <v>0</v>
      </c>
      <c r="BP1655" s="141">
        <v>0</v>
      </c>
    </row>
    <row r="1656" spans="4:68">
      <c r="D1656" s="174" t="s">
        <v>7335</v>
      </c>
      <c r="E1656" s="176">
        <v>15253</v>
      </c>
      <c r="F1656" s="174" t="s">
        <v>3466</v>
      </c>
      <c r="G1656" s="174" t="s">
        <v>3793</v>
      </c>
      <c r="H1656" s="174" t="s">
        <v>179</v>
      </c>
      <c r="I1656" s="174" t="s">
        <v>7336</v>
      </c>
      <c r="J1656" s="174" t="s">
        <v>7337</v>
      </c>
      <c r="K1656" s="174"/>
      <c r="L1656" s="174" t="s">
        <v>3509</v>
      </c>
      <c r="M1656" s="174" t="s">
        <v>4854</v>
      </c>
      <c r="N1656" s="176">
        <v>600</v>
      </c>
      <c r="O1656" s="174" t="s">
        <v>3407</v>
      </c>
      <c r="P1656" s="177">
        <v>35611</v>
      </c>
      <c r="Q1656" s="176">
        <v>192</v>
      </c>
      <c r="R1656" s="175">
        <v>4880.96</v>
      </c>
      <c r="S1656" s="175">
        <v>10372.040000000001</v>
      </c>
      <c r="T1656" s="178">
        <v>0</v>
      </c>
      <c r="U1656" s="96">
        <v>6</v>
      </c>
      <c r="V1656" s="38" t="s">
        <v>116</v>
      </c>
      <c r="W1656" s="38"/>
      <c r="X1656" s="137">
        <v>305.06</v>
      </c>
      <c r="Y1656" s="138">
        <v>53873</v>
      </c>
      <c r="Z1656" s="179">
        <v>34</v>
      </c>
      <c r="AA1656" s="139">
        <v>2047</v>
      </c>
      <c r="AB1656" s="131"/>
      <c r="AC1656" s="38"/>
      <c r="AD1656" s="140">
        <v>10372.040000000001</v>
      </c>
      <c r="AE1656" s="141">
        <v>10066.980000000001</v>
      </c>
      <c r="AF1656" s="141">
        <v>9761.9200000000019</v>
      </c>
      <c r="AG1656" s="141">
        <v>9456.8600000000024</v>
      </c>
      <c r="AH1656" s="141">
        <v>9151.8000000000029</v>
      </c>
      <c r="AI1656" s="141">
        <v>8846.7400000000034</v>
      </c>
      <c r="AJ1656" s="141">
        <v>8541.6800000000039</v>
      </c>
      <c r="AK1656" s="141">
        <v>8236.6200000000044</v>
      </c>
      <c r="AL1656" s="141">
        <v>7931.560000000004</v>
      </c>
      <c r="AM1656" s="141">
        <v>7626.5000000000036</v>
      </c>
      <c r="AN1656" s="141">
        <v>7321.4400000000032</v>
      </c>
      <c r="AO1656" s="141">
        <v>7016.3800000000028</v>
      </c>
      <c r="AP1656" s="141">
        <v>6711.3200000000024</v>
      </c>
      <c r="AQ1656" s="141">
        <v>6406.260000000002</v>
      </c>
      <c r="AR1656" s="141">
        <v>6101.2000000000016</v>
      </c>
      <c r="AS1656" s="141">
        <v>5796.1400000000012</v>
      </c>
      <c r="AT1656" s="141">
        <v>5491.0800000000008</v>
      </c>
      <c r="AU1656" s="141">
        <v>5186.0200000000004</v>
      </c>
      <c r="AV1656" s="141">
        <v>4880.96</v>
      </c>
      <c r="AW1656" s="141">
        <v>4575.8999999999996</v>
      </c>
      <c r="AX1656" s="141">
        <v>4270.8399999999992</v>
      </c>
      <c r="AY1656" s="141">
        <v>3965.7799999999993</v>
      </c>
      <c r="AZ1656" s="141">
        <v>3660.7199999999993</v>
      </c>
      <c r="BA1656" s="141">
        <v>3355.6599999999994</v>
      </c>
      <c r="BB1656" s="141">
        <v>3050.5999999999995</v>
      </c>
      <c r="BC1656" s="141">
        <v>2745.5399999999995</v>
      </c>
      <c r="BD1656" s="141">
        <v>2440.4799999999996</v>
      </c>
      <c r="BE1656" s="141">
        <v>2135.4199999999996</v>
      </c>
      <c r="BF1656" s="141">
        <v>1830.3599999999997</v>
      </c>
      <c r="BG1656" s="141">
        <v>1525.2999999999997</v>
      </c>
      <c r="BH1656" s="141">
        <v>1220.2399999999998</v>
      </c>
      <c r="BI1656" s="141">
        <v>915.17999999999984</v>
      </c>
      <c r="BJ1656" s="141">
        <v>610.11999999999989</v>
      </c>
      <c r="BK1656" s="141">
        <v>305.05999999999989</v>
      </c>
      <c r="BL1656" s="141">
        <v>-1.1368683772161603E-13</v>
      </c>
      <c r="BM1656" s="141">
        <v>0</v>
      </c>
      <c r="BN1656" s="141">
        <v>0</v>
      </c>
      <c r="BO1656" s="141">
        <v>0</v>
      </c>
      <c r="BP1656" s="141">
        <v>0</v>
      </c>
    </row>
    <row r="1657" spans="4:68">
      <c r="D1657" s="174" t="s">
        <v>7338</v>
      </c>
      <c r="E1657" s="175">
        <v>91360.12</v>
      </c>
      <c r="F1657" s="174" t="s">
        <v>3459</v>
      </c>
      <c r="G1657" s="174" t="s">
        <v>3793</v>
      </c>
      <c r="H1657" s="174" t="s">
        <v>179</v>
      </c>
      <c r="I1657" s="174" t="s">
        <v>7336</v>
      </c>
      <c r="J1657" s="174" t="s">
        <v>7339</v>
      </c>
      <c r="K1657" s="174"/>
      <c r="L1657" s="174" t="s">
        <v>3509</v>
      </c>
      <c r="M1657" s="174" t="s">
        <v>4854</v>
      </c>
      <c r="N1657" s="176">
        <v>600</v>
      </c>
      <c r="O1657" s="174" t="s">
        <v>3407</v>
      </c>
      <c r="P1657" s="177">
        <v>35611</v>
      </c>
      <c r="Q1657" s="176">
        <v>192</v>
      </c>
      <c r="R1657" s="175">
        <v>29235.21</v>
      </c>
      <c r="S1657" s="175">
        <v>62124.91</v>
      </c>
      <c r="T1657" s="178">
        <v>0</v>
      </c>
      <c r="U1657" s="96">
        <v>6</v>
      </c>
      <c r="V1657" s="38" t="s">
        <v>116</v>
      </c>
      <c r="W1657" s="38"/>
      <c r="X1657" s="137">
        <v>1827.2023999999999</v>
      </c>
      <c r="Y1657" s="138">
        <v>53873</v>
      </c>
      <c r="Z1657" s="179">
        <v>34</v>
      </c>
      <c r="AA1657" s="139">
        <v>2047</v>
      </c>
      <c r="AB1657" s="131"/>
      <c r="AC1657" s="38"/>
      <c r="AD1657" s="140">
        <v>62124.91</v>
      </c>
      <c r="AE1657" s="141">
        <v>60297.707600000002</v>
      </c>
      <c r="AF1657" s="141">
        <v>58470.5052</v>
      </c>
      <c r="AG1657" s="141">
        <v>56643.302799999998</v>
      </c>
      <c r="AH1657" s="141">
        <v>54816.100399999996</v>
      </c>
      <c r="AI1657" s="141">
        <v>52988.897999999994</v>
      </c>
      <c r="AJ1657" s="141">
        <v>51161.695599999992</v>
      </c>
      <c r="AK1657" s="141">
        <v>49334.49319999999</v>
      </c>
      <c r="AL1657" s="141">
        <v>47507.290799999988</v>
      </c>
      <c r="AM1657" s="141">
        <v>45680.088399999986</v>
      </c>
      <c r="AN1657" s="141">
        <v>43852.885999999984</v>
      </c>
      <c r="AO1657" s="141">
        <v>42025.683599999982</v>
      </c>
      <c r="AP1657" s="141">
        <v>40198.48119999998</v>
      </c>
      <c r="AQ1657" s="141">
        <v>38371.278799999978</v>
      </c>
      <c r="AR1657" s="141">
        <v>36544.076399999976</v>
      </c>
      <c r="AS1657" s="141">
        <v>34716.873999999974</v>
      </c>
      <c r="AT1657" s="141">
        <v>32889.671599999972</v>
      </c>
      <c r="AU1657" s="141">
        <v>31062.469199999974</v>
      </c>
      <c r="AV1657" s="141">
        <v>29235.266799999976</v>
      </c>
      <c r="AW1657" s="141">
        <v>27408.064399999977</v>
      </c>
      <c r="AX1657" s="141">
        <v>25580.861999999979</v>
      </c>
      <c r="AY1657" s="141">
        <v>23753.659599999981</v>
      </c>
      <c r="AZ1657" s="141">
        <v>21926.457199999983</v>
      </c>
      <c r="BA1657" s="141">
        <v>20099.254799999984</v>
      </c>
      <c r="BB1657" s="141">
        <v>18272.052399999986</v>
      </c>
      <c r="BC1657" s="141">
        <v>16444.849999999988</v>
      </c>
      <c r="BD1657" s="141">
        <v>14617.647599999988</v>
      </c>
      <c r="BE1657" s="141">
        <v>12790.445199999987</v>
      </c>
      <c r="BF1657" s="141">
        <v>10963.242799999987</v>
      </c>
      <c r="BG1657" s="141">
        <v>9136.0403999999871</v>
      </c>
      <c r="BH1657" s="141">
        <v>7308.837999999987</v>
      </c>
      <c r="BI1657" s="141">
        <v>5481.6355999999869</v>
      </c>
      <c r="BJ1657" s="141">
        <v>3654.4331999999868</v>
      </c>
      <c r="BK1657" s="141">
        <v>1827.2307999999869</v>
      </c>
      <c r="BL1657" s="141">
        <v>2.8399999986959301E-2</v>
      </c>
      <c r="BM1657" s="141">
        <v>0</v>
      </c>
      <c r="BN1657" s="141">
        <v>0</v>
      </c>
      <c r="BO1657" s="141">
        <v>0</v>
      </c>
      <c r="BP1657" s="141">
        <v>0</v>
      </c>
    </row>
    <row r="1658" spans="4:68">
      <c r="D1658" s="174" t="s">
        <v>7340</v>
      </c>
      <c r="E1658" s="176">
        <v>21551</v>
      </c>
      <c r="F1658" s="174" t="s">
        <v>3466</v>
      </c>
      <c r="G1658" s="174" t="s">
        <v>3793</v>
      </c>
      <c r="H1658" s="174" t="s">
        <v>179</v>
      </c>
      <c r="I1658" s="174" t="s">
        <v>7341</v>
      </c>
      <c r="J1658" s="174" t="s">
        <v>7342</v>
      </c>
      <c r="K1658" s="174"/>
      <c r="L1658" s="174" t="s">
        <v>7136</v>
      </c>
      <c r="M1658" s="174" t="s">
        <v>3800</v>
      </c>
      <c r="N1658" s="176">
        <v>600</v>
      </c>
      <c r="O1658" s="174" t="s">
        <v>3407</v>
      </c>
      <c r="P1658" s="177">
        <v>35611</v>
      </c>
      <c r="Q1658" s="176">
        <v>192</v>
      </c>
      <c r="R1658" s="175">
        <v>6896.32</v>
      </c>
      <c r="S1658" s="175">
        <v>14654.68</v>
      </c>
      <c r="T1658" s="178">
        <v>0</v>
      </c>
      <c r="U1658" s="96">
        <v>12</v>
      </c>
      <c r="V1658" s="38" t="s">
        <v>122</v>
      </c>
      <c r="W1658" s="38"/>
      <c r="X1658" s="137">
        <v>431.02000000000004</v>
      </c>
      <c r="Y1658" s="138">
        <v>53873</v>
      </c>
      <c r="Z1658" s="179">
        <v>34</v>
      </c>
      <c r="AA1658" s="139">
        <v>2047</v>
      </c>
      <c r="AB1658" s="131"/>
      <c r="AC1658" s="38"/>
      <c r="AD1658" s="140">
        <v>14654.68</v>
      </c>
      <c r="AE1658" s="141">
        <v>14223.66</v>
      </c>
      <c r="AF1658" s="141">
        <v>13792.64</v>
      </c>
      <c r="AG1658" s="141">
        <v>13361.619999999999</v>
      </c>
      <c r="AH1658" s="141">
        <v>12930.599999999999</v>
      </c>
      <c r="AI1658" s="141">
        <v>12499.579999999998</v>
      </c>
      <c r="AJ1658" s="141">
        <v>12068.559999999998</v>
      </c>
      <c r="AK1658" s="141">
        <v>11637.539999999997</v>
      </c>
      <c r="AL1658" s="141">
        <v>11206.519999999997</v>
      </c>
      <c r="AM1658" s="141">
        <v>10775.499999999996</v>
      </c>
      <c r="AN1658" s="141">
        <v>10344.479999999996</v>
      </c>
      <c r="AO1658" s="141">
        <v>9913.4599999999955</v>
      </c>
      <c r="AP1658" s="141">
        <v>9482.4399999999951</v>
      </c>
      <c r="AQ1658" s="141">
        <v>9051.4199999999946</v>
      </c>
      <c r="AR1658" s="141">
        <v>8620.3999999999942</v>
      </c>
      <c r="AS1658" s="141">
        <v>8189.3799999999937</v>
      </c>
      <c r="AT1658" s="141">
        <v>7758.3599999999933</v>
      </c>
      <c r="AU1658" s="141">
        <v>7327.3399999999929</v>
      </c>
      <c r="AV1658" s="141">
        <v>6896.3199999999924</v>
      </c>
      <c r="AW1658" s="141">
        <v>6465.299999999992</v>
      </c>
      <c r="AX1658" s="141">
        <v>6034.2799999999916</v>
      </c>
      <c r="AY1658" s="141">
        <v>5603.2599999999911</v>
      </c>
      <c r="AZ1658" s="141">
        <v>5172.2399999999907</v>
      </c>
      <c r="BA1658" s="141">
        <v>4741.2199999999903</v>
      </c>
      <c r="BB1658" s="141">
        <v>4310.1999999999898</v>
      </c>
      <c r="BC1658" s="141">
        <v>3879.1799999999898</v>
      </c>
      <c r="BD1658" s="141">
        <v>3448.1599999999899</v>
      </c>
      <c r="BE1658" s="141">
        <v>3017.1399999999899</v>
      </c>
      <c r="BF1658" s="141">
        <v>2586.1199999999899</v>
      </c>
      <c r="BG1658" s="141">
        <v>2155.0999999999899</v>
      </c>
      <c r="BH1658" s="141">
        <v>1724.0799999999899</v>
      </c>
      <c r="BI1658" s="141">
        <v>1293.0599999999899</v>
      </c>
      <c r="BJ1658" s="141">
        <v>862.03999999998996</v>
      </c>
      <c r="BK1658" s="141">
        <v>431.01999999998992</v>
      </c>
      <c r="BL1658" s="141">
        <v>0</v>
      </c>
      <c r="BM1658" s="141">
        <v>0</v>
      </c>
      <c r="BN1658" s="141">
        <v>0</v>
      </c>
      <c r="BO1658" s="141">
        <v>0</v>
      </c>
      <c r="BP1658" s="141">
        <v>0</v>
      </c>
    </row>
    <row r="1659" spans="4:68">
      <c r="D1659" s="174" t="s">
        <v>7343</v>
      </c>
      <c r="E1659" s="175">
        <v>101773.18</v>
      </c>
      <c r="F1659" s="174" t="s">
        <v>3459</v>
      </c>
      <c r="G1659" s="174" t="s">
        <v>3793</v>
      </c>
      <c r="H1659" s="174" t="s">
        <v>179</v>
      </c>
      <c r="I1659" s="174" t="s">
        <v>7341</v>
      </c>
      <c r="J1659" s="174" t="s">
        <v>7344</v>
      </c>
      <c r="K1659" s="174"/>
      <c r="L1659" s="174" t="s">
        <v>7136</v>
      </c>
      <c r="M1659" s="174" t="s">
        <v>3800</v>
      </c>
      <c r="N1659" s="176">
        <v>600</v>
      </c>
      <c r="O1659" s="174" t="s">
        <v>3407</v>
      </c>
      <c r="P1659" s="177">
        <v>35611</v>
      </c>
      <c r="Q1659" s="176">
        <v>192</v>
      </c>
      <c r="R1659" s="175">
        <v>32567.37</v>
      </c>
      <c r="S1659" s="175">
        <v>69205.81</v>
      </c>
      <c r="T1659" s="178">
        <v>0</v>
      </c>
      <c r="U1659" s="96">
        <v>12</v>
      </c>
      <c r="V1659" s="38" t="s">
        <v>122</v>
      </c>
      <c r="W1659" s="38"/>
      <c r="X1659" s="137">
        <v>2035.4635999999998</v>
      </c>
      <c r="Y1659" s="138">
        <v>53873</v>
      </c>
      <c r="Z1659" s="179">
        <v>34</v>
      </c>
      <c r="AA1659" s="139">
        <v>2047</v>
      </c>
      <c r="AB1659" s="131"/>
      <c r="AC1659" s="38"/>
      <c r="AD1659" s="140">
        <v>69205.81</v>
      </c>
      <c r="AE1659" s="141">
        <v>67170.346399999995</v>
      </c>
      <c r="AF1659" s="141">
        <v>65134.882799999992</v>
      </c>
      <c r="AG1659" s="141">
        <v>63099.419199999989</v>
      </c>
      <c r="AH1659" s="141">
        <v>61063.955599999987</v>
      </c>
      <c r="AI1659" s="141">
        <v>59028.491999999984</v>
      </c>
      <c r="AJ1659" s="141">
        <v>56993.028399999981</v>
      </c>
      <c r="AK1659" s="141">
        <v>54957.564799999978</v>
      </c>
      <c r="AL1659" s="141">
        <v>52922.101199999976</v>
      </c>
      <c r="AM1659" s="141">
        <v>50886.637599999973</v>
      </c>
      <c r="AN1659" s="141">
        <v>48851.17399999997</v>
      </c>
      <c r="AO1659" s="141">
        <v>46815.710399999967</v>
      </c>
      <c r="AP1659" s="141">
        <v>44780.246799999964</v>
      </c>
      <c r="AQ1659" s="141">
        <v>42744.783199999962</v>
      </c>
      <c r="AR1659" s="141">
        <v>40709.319599999959</v>
      </c>
      <c r="AS1659" s="141">
        <v>38673.855999999956</v>
      </c>
      <c r="AT1659" s="141">
        <v>36638.392399999953</v>
      </c>
      <c r="AU1659" s="141">
        <v>34602.928799999951</v>
      </c>
      <c r="AV1659" s="141">
        <v>32567.465199999951</v>
      </c>
      <c r="AW1659" s="141">
        <v>30532.001599999952</v>
      </c>
      <c r="AX1659" s="141">
        <v>28496.537999999953</v>
      </c>
      <c r="AY1659" s="141">
        <v>26461.074399999954</v>
      </c>
      <c r="AZ1659" s="141">
        <v>24425.610799999955</v>
      </c>
      <c r="BA1659" s="141">
        <v>22390.147199999956</v>
      </c>
      <c r="BB1659" s="141">
        <v>20354.683599999957</v>
      </c>
      <c r="BC1659" s="141">
        <v>18319.219999999958</v>
      </c>
      <c r="BD1659" s="141">
        <v>16283.756399999958</v>
      </c>
      <c r="BE1659" s="141">
        <v>14248.292799999959</v>
      </c>
      <c r="BF1659" s="141">
        <v>12212.82919999996</v>
      </c>
      <c r="BG1659" s="141">
        <v>10177.365599999961</v>
      </c>
      <c r="BH1659" s="141">
        <v>8141.9019999999609</v>
      </c>
      <c r="BI1659" s="141">
        <v>6106.4383999999609</v>
      </c>
      <c r="BJ1659" s="141">
        <v>4070.9747999999609</v>
      </c>
      <c r="BK1659" s="141">
        <v>2035.511199999961</v>
      </c>
      <c r="BL1659" s="141">
        <v>4.7599999961221329E-2</v>
      </c>
      <c r="BM1659" s="141">
        <v>0</v>
      </c>
      <c r="BN1659" s="141">
        <v>0</v>
      </c>
      <c r="BO1659" s="141">
        <v>0</v>
      </c>
      <c r="BP1659" s="141">
        <v>0</v>
      </c>
    </row>
    <row r="1660" spans="4:68">
      <c r="D1660" s="174" t="s">
        <v>7345</v>
      </c>
      <c r="E1660" s="175">
        <v>27317.46</v>
      </c>
      <c r="F1660" s="174" t="s">
        <v>3540</v>
      </c>
      <c r="G1660" s="174" t="s">
        <v>3793</v>
      </c>
      <c r="H1660" s="174" t="s">
        <v>179</v>
      </c>
      <c r="I1660" s="174" t="s">
        <v>7341</v>
      </c>
      <c r="J1660" s="174" t="s">
        <v>7344</v>
      </c>
      <c r="K1660" s="174"/>
      <c r="L1660" s="174" t="s">
        <v>7136</v>
      </c>
      <c r="M1660" s="174" t="s">
        <v>3800</v>
      </c>
      <c r="N1660" s="176">
        <v>600</v>
      </c>
      <c r="O1660" s="174" t="s">
        <v>3407</v>
      </c>
      <c r="P1660" s="177">
        <v>35611</v>
      </c>
      <c r="Q1660" s="176">
        <v>192</v>
      </c>
      <c r="R1660" s="175">
        <v>8741.4599999999991</v>
      </c>
      <c r="S1660" s="176">
        <v>18576</v>
      </c>
      <c r="T1660" s="178">
        <v>0</v>
      </c>
      <c r="U1660" s="96">
        <v>12</v>
      </c>
      <c r="V1660" s="38" t="s">
        <v>122</v>
      </c>
      <c r="W1660" s="38"/>
      <c r="X1660" s="137">
        <v>546.3492</v>
      </c>
      <c r="Y1660" s="138">
        <v>53873</v>
      </c>
      <c r="Z1660" s="179">
        <v>34</v>
      </c>
      <c r="AA1660" s="139">
        <v>2047</v>
      </c>
      <c r="AB1660" s="131"/>
      <c r="AC1660" s="38"/>
      <c r="AD1660" s="140">
        <v>18576</v>
      </c>
      <c r="AE1660" s="141">
        <v>18029.650799999999</v>
      </c>
      <c r="AF1660" s="141">
        <v>17483.301599999999</v>
      </c>
      <c r="AG1660" s="141">
        <v>16936.952399999998</v>
      </c>
      <c r="AH1660" s="141">
        <v>16390.603199999998</v>
      </c>
      <c r="AI1660" s="141">
        <v>15844.253999999997</v>
      </c>
      <c r="AJ1660" s="141">
        <v>15297.904799999997</v>
      </c>
      <c r="AK1660" s="141">
        <v>14751.555599999996</v>
      </c>
      <c r="AL1660" s="141">
        <v>14205.206399999995</v>
      </c>
      <c r="AM1660" s="141">
        <v>13658.857199999995</v>
      </c>
      <c r="AN1660" s="141">
        <v>13112.507999999994</v>
      </c>
      <c r="AO1660" s="141">
        <v>12566.158799999994</v>
      </c>
      <c r="AP1660" s="141">
        <v>12019.809599999993</v>
      </c>
      <c r="AQ1660" s="141">
        <v>11473.460399999993</v>
      </c>
      <c r="AR1660" s="141">
        <v>10927.111199999992</v>
      </c>
      <c r="AS1660" s="141">
        <v>10380.761999999992</v>
      </c>
      <c r="AT1660" s="141">
        <v>9834.412799999991</v>
      </c>
      <c r="AU1660" s="141">
        <v>9288.0635999999904</v>
      </c>
      <c r="AV1660" s="141">
        <v>8741.7143999999898</v>
      </c>
      <c r="AW1660" s="141">
        <v>8195.3651999999893</v>
      </c>
      <c r="AX1660" s="141">
        <v>7649.0159999999896</v>
      </c>
      <c r="AY1660" s="141">
        <v>7102.66679999999</v>
      </c>
      <c r="AZ1660" s="141">
        <v>6556.3175999999903</v>
      </c>
      <c r="BA1660" s="141">
        <v>6009.9683999999907</v>
      </c>
      <c r="BB1660" s="141">
        <v>5463.619199999991</v>
      </c>
      <c r="BC1660" s="141">
        <v>4917.2699999999913</v>
      </c>
      <c r="BD1660" s="141">
        <v>4370.9207999999917</v>
      </c>
      <c r="BE1660" s="141">
        <v>3824.5715999999916</v>
      </c>
      <c r="BF1660" s="141">
        <v>3278.2223999999915</v>
      </c>
      <c r="BG1660" s="141">
        <v>2731.8731999999914</v>
      </c>
      <c r="BH1660" s="141">
        <v>2185.5239999999912</v>
      </c>
      <c r="BI1660" s="141">
        <v>1639.1747999999911</v>
      </c>
      <c r="BJ1660" s="141">
        <v>1092.825599999991</v>
      </c>
      <c r="BK1660" s="141">
        <v>546.47639999999103</v>
      </c>
      <c r="BL1660" s="141">
        <v>0.12719999999103493</v>
      </c>
      <c r="BM1660" s="141">
        <v>0</v>
      </c>
      <c r="BN1660" s="141">
        <v>0</v>
      </c>
      <c r="BO1660" s="141">
        <v>0</v>
      </c>
      <c r="BP1660" s="141">
        <v>0</v>
      </c>
    </row>
    <row r="1661" spans="4:68">
      <c r="D1661" s="174" t="s">
        <v>7346</v>
      </c>
      <c r="E1661" s="176">
        <v>7136</v>
      </c>
      <c r="F1661" s="174" t="s">
        <v>3466</v>
      </c>
      <c r="G1661" s="174" t="s">
        <v>3793</v>
      </c>
      <c r="H1661" s="174" t="s">
        <v>179</v>
      </c>
      <c r="I1661" s="174" t="s">
        <v>7347</v>
      </c>
      <c r="J1661" s="174" t="s">
        <v>7348</v>
      </c>
      <c r="K1661" s="174"/>
      <c r="L1661" s="174" t="s">
        <v>7136</v>
      </c>
      <c r="M1661" s="174" t="s">
        <v>7279</v>
      </c>
      <c r="N1661" s="176">
        <v>600</v>
      </c>
      <c r="O1661" s="174" t="s">
        <v>3407</v>
      </c>
      <c r="P1661" s="177">
        <v>35611</v>
      </c>
      <c r="Q1661" s="176">
        <v>192</v>
      </c>
      <c r="R1661" s="175">
        <v>2283.52</v>
      </c>
      <c r="S1661" s="175">
        <v>4852.4799999999996</v>
      </c>
      <c r="T1661" s="178">
        <v>0</v>
      </c>
      <c r="U1661" s="96">
        <v>10</v>
      </c>
      <c r="V1661" s="38" t="s">
        <v>120</v>
      </c>
      <c r="W1661" s="38"/>
      <c r="X1661" s="137">
        <v>142.72</v>
      </c>
      <c r="Y1661" s="138">
        <v>53873</v>
      </c>
      <c r="Z1661" s="179">
        <v>34</v>
      </c>
      <c r="AA1661" s="139">
        <v>2047</v>
      </c>
      <c r="AB1661" s="131"/>
      <c r="AC1661" s="38"/>
      <c r="AD1661" s="140">
        <v>4852.4799999999996</v>
      </c>
      <c r="AE1661" s="141">
        <v>4709.7599999999993</v>
      </c>
      <c r="AF1661" s="141">
        <v>4567.0399999999991</v>
      </c>
      <c r="AG1661" s="141">
        <v>4424.3199999999988</v>
      </c>
      <c r="AH1661" s="141">
        <v>4281.5999999999985</v>
      </c>
      <c r="AI1661" s="141">
        <v>4138.8799999999983</v>
      </c>
      <c r="AJ1661" s="141">
        <v>3996.1599999999985</v>
      </c>
      <c r="AK1661" s="141">
        <v>3853.4399999999987</v>
      </c>
      <c r="AL1661" s="141">
        <v>3710.7199999999989</v>
      </c>
      <c r="AM1661" s="141">
        <v>3567.9999999999991</v>
      </c>
      <c r="AN1661" s="141">
        <v>3425.2799999999993</v>
      </c>
      <c r="AO1661" s="141">
        <v>3282.5599999999995</v>
      </c>
      <c r="AP1661" s="141">
        <v>3139.8399999999997</v>
      </c>
      <c r="AQ1661" s="141">
        <v>2997.12</v>
      </c>
      <c r="AR1661" s="141">
        <v>2854.4</v>
      </c>
      <c r="AS1661" s="141">
        <v>2711.6800000000003</v>
      </c>
      <c r="AT1661" s="141">
        <v>2568.9600000000005</v>
      </c>
      <c r="AU1661" s="141">
        <v>2426.2400000000007</v>
      </c>
      <c r="AV1661" s="141">
        <v>2283.5200000000009</v>
      </c>
      <c r="AW1661" s="141">
        <v>2140.8000000000011</v>
      </c>
      <c r="AX1661" s="141">
        <v>1998.0800000000011</v>
      </c>
      <c r="AY1661" s="141">
        <v>1855.360000000001</v>
      </c>
      <c r="AZ1661" s="141">
        <v>1712.640000000001</v>
      </c>
      <c r="BA1661" s="141">
        <v>1569.920000000001</v>
      </c>
      <c r="BB1661" s="141">
        <v>1427.200000000001</v>
      </c>
      <c r="BC1661" s="141">
        <v>1284.4800000000009</v>
      </c>
      <c r="BD1661" s="141">
        <v>1141.7600000000009</v>
      </c>
      <c r="BE1661" s="141">
        <v>999.04000000000087</v>
      </c>
      <c r="BF1661" s="141">
        <v>856.32000000000085</v>
      </c>
      <c r="BG1661" s="141">
        <v>713.60000000000082</v>
      </c>
      <c r="BH1661" s="141">
        <v>570.88000000000079</v>
      </c>
      <c r="BI1661" s="141">
        <v>428.16000000000076</v>
      </c>
      <c r="BJ1661" s="141">
        <v>285.44000000000074</v>
      </c>
      <c r="BK1661" s="141">
        <v>142.72000000000074</v>
      </c>
      <c r="BL1661" s="141">
        <v>7.3896444519050419E-13</v>
      </c>
      <c r="BM1661" s="141">
        <v>0</v>
      </c>
      <c r="BN1661" s="141">
        <v>0</v>
      </c>
      <c r="BO1661" s="141">
        <v>0</v>
      </c>
      <c r="BP1661" s="141">
        <v>0</v>
      </c>
    </row>
    <row r="1662" spans="4:68">
      <c r="D1662" s="174" t="s">
        <v>7349</v>
      </c>
      <c r="E1662" s="176">
        <v>36357</v>
      </c>
      <c r="F1662" s="174" t="s">
        <v>3459</v>
      </c>
      <c r="G1662" s="174" t="s">
        <v>3793</v>
      </c>
      <c r="H1662" s="174" t="s">
        <v>179</v>
      </c>
      <c r="I1662" s="174" t="s">
        <v>7347</v>
      </c>
      <c r="J1662" s="174" t="s">
        <v>7350</v>
      </c>
      <c r="K1662" s="174"/>
      <c r="L1662" s="174" t="s">
        <v>7136</v>
      </c>
      <c r="M1662" s="174" t="s">
        <v>7279</v>
      </c>
      <c r="N1662" s="176">
        <v>600</v>
      </c>
      <c r="O1662" s="174" t="s">
        <v>3407</v>
      </c>
      <c r="P1662" s="177">
        <v>35611</v>
      </c>
      <c r="Q1662" s="176">
        <v>192</v>
      </c>
      <c r="R1662" s="175">
        <v>11634.24</v>
      </c>
      <c r="S1662" s="175">
        <v>24722.76</v>
      </c>
      <c r="T1662" s="178">
        <v>0</v>
      </c>
      <c r="U1662" s="96">
        <v>10</v>
      </c>
      <c r="V1662" s="38" t="s">
        <v>120</v>
      </c>
      <c r="W1662" s="38"/>
      <c r="X1662" s="137">
        <v>727.14</v>
      </c>
      <c r="Y1662" s="138">
        <v>53873</v>
      </c>
      <c r="Z1662" s="179">
        <v>34</v>
      </c>
      <c r="AA1662" s="139">
        <v>2047</v>
      </c>
      <c r="AB1662" s="131"/>
      <c r="AC1662" s="38"/>
      <c r="AD1662" s="140">
        <v>24722.76</v>
      </c>
      <c r="AE1662" s="141">
        <v>23995.62</v>
      </c>
      <c r="AF1662" s="141">
        <v>23268.48</v>
      </c>
      <c r="AG1662" s="141">
        <v>22541.34</v>
      </c>
      <c r="AH1662" s="141">
        <v>21814.2</v>
      </c>
      <c r="AI1662" s="141">
        <v>21087.06</v>
      </c>
      <c r="AJ1662" s="141">
        <v>20359.920000000002</v>
      </c>
      <c r="AK1662" s="141">
        <v>19632.780000000002</v>
      </c>
      <c r="AL1662" s="141">
        <v>18905.640000000003</v>
      </c>
      <c r="AM1662" s="141">
        <v>18178.500000000004</v>
      </c>
      <c r="AN1662" s="141">
        <v>17451.360000000004</v>
      </c>
      <c r="AO1662" s="141">
        <v>16724.220000000005</v>
      </c>
      <c r="AP1662" s="141">
        <v>15997.080000000005</v>
      </c>
      <c r="AQ1662" s="141">
        <v>15269.940000000006</v>
      </c>
      <c r="AR1662" s="141">
        <v>14542.800000000007</v>
      </c>
      <c r="AS1662" s="141">
        <v>13815.660000000007</v>
      </c>
      <c r="AT1662" s="141">
        <v>13088.520000000008</v>
      </c>
      <c r="AU1662" s="141">
        <v>12361.380000000008</v>
      </c>
      <c r="AV1662" s="141">
        <v>11634.240000000009</v>
      </c>
      <c r="AW1662" s="141">
        <v>10907.100000000009</v>
      </c>
      <c r="AX1662" s="141">
        <v>10179.96000000001</v>
      </c>
      <c r="AY1662" s="141">
        <v>9452.8200000000106</v>
      </c>
      <c r="AZ1662" s="141">
        <v>8725.6800000000112</v>
      </c>
      <c r="BA1662" s="141">
        <v>7998.5400000000109</v>
      </c>
      <c r="BB1662" s="141">
        <v>7271.4000000000106</v>
      </c>
      <c r="BC1662" s="141">
        <v>6544.2600000000102</v>
      </c>
      <c r="BD1662" s="141">
        <v>5817.1200000000099</v>
      </c>
      <c r="BE1662" s="141">
        <v>5089.9800000000096</v>
      </c>
      <c r="BF1662" s="141">
        <v>4362.8400000000092</v>
      </c>
      <c r="BG1662" s="141">
        <v>3635.7000000000094</v>
      </c>
      <c r="BH1662" s="141">
        <v>2908.5600000000095</v>
      </c>
      <c r="BI1662" s="141">
        <v>2181.4200000000096</v>
      </c>
      <c r="BJ1662" s="141">
        <v>1454.2800000000097</v>
      </c>
      <c r="BK1662" s="141">
        <v>727.14000000000976</v>
      </c>
      <c r="BL1662" s="141">
        <v>9.7770680440589786E-12</v>
      </c>
      <c r="BM1662" s="141">
        <v>0</v>
      </c>
      <c r="BN1662" s="141">
        <v>0</v>
      </c>
      <c r="BO1662" s="141">
        <v>0</v>
      </c>
      <c r="BP1662" s="141">
        <v>0</v>
      </c>
    </row>
    <row r="1663" spans="4:68">
      <c r="D1663" s="174" t="s">
        <v>7351</v>
      </c>
      <c r="E1663" s="176">
        <v>6388</v>
      </c>
      <c r="F1663" s="174" t="s">
        <v>3540</v>
      </c>
      <c r="G1663" s="174" t="s">
        <v>3793</v>
      </c>
      <c r="H1663" s="174" t="s">
        <v>179</v>
      </c>
      <c r="I1663" s="174" t="s">
        <v>7347</v>
      </c>
      <c r="J1663" s="174" t="s">
        <v>7350</v>
      </c>
      <c r="K1663" s="174"/>
      <c r="L1663" s="174" t="s">
        <v>7136</v>
      </c>
      <c r="M1663" s="174" t="s">
        <v>7279</v>
      </c>
      <c r="N1663" s="176">
        <v>600</v>
      </c>
      <c r="O1663" s="174" t="s">
        <v>3407</v>
      </c>
      <c r="P1663" s="177">
        <v>35611</v>
      </c>
      <c r="Q1663" s="176">
        <v>192</v>
      </c>
      <c r="R1663" s="175">
        <v>2044.16</v>
      </c>
      <c r="S1663" s="175">
        <v>4343.84</v>
      </c>
      <c r="T1663" s="178">
        <v>0</v>
      </c>
      <c r="U1663" s="96">
        <v>10</v>
      </c>
      <c r="V1663" s="38" t="s">
        <v>120</v>
      </c>
      <c r="W1663" s="38"/>
      <c r="X1663" s="137">
        <v>127.75999999999999</v>
      </c>
      <c r="Y1663" s="138">
        <v>53873</v>
      </c>
      <c r="Z1663" s="179">
        <v>34</v>
      </c>
      <c r="AA1663" s="139">
        <v>2047</v>
      </c>
      <c r="AB1663" s="131"/>
      <c r="AC1663" s="38"/>
      <c r="AD1663" s="140">
        <v>4343.84</v>
      </c>
      <c r="AE1663" s="141">
        <v>4216.08</v>
      </c>
      <c r="AF1663" s="141">
        <v>4088.3199999999997</v>
      </c>
      <c r="AG1663" s="141">
        <v>3960.5599999999995</v>
      </c>
      <c r="AH1663" s="141">
        <v>3832.7999999999993</v>
      </c>
      <c r="AI1663" s="141">
        <v>3705.0399999999991</v>
      </c>
      <c r="AJ1663" s="141">
        <v>3577.2799999999988</v>
      </c>
      <c r="AK1663" s="141">
        <v>3449.5199999999986</v>
      </c>
      <c r="AL1663" s="141">
        <v>3321.7599999999984</v>
      </c>
      <c r="AM1663" s="141">
        <v>3193.9999999999982</v>
      </c>
      <c r="AN1663" s="141">
        <v>3066.239999999998</v>
      </c>
      <c r="AO1663" s="141">
        <v>2938.4799999999977</v>
      </c>
      <c r="AP1663" s="141">
        <v>2810.7199999999975</v>
      </c>
      <c r="AQ1663" s="141">
        <v>2682.9599999999973</v>
      </c>
      <c r="AR1663" s="141">
        <v>2555.1999999999971</v>
      </c>
      <c r="AS1663" s="141">
        <v>2427.4399999999969</v>
      </c>
      <c r="AT1663" s="141">
        <v>2299.6799999999967</v>
      </c>
      <c r="AU1663" s="141">
        <v>2171.9199999999964</v>
      </c>
      <c r="AV1663" s="141">
        <v>2044.1599999999964</v>
      </c>
      <c r="AW1663" s="141">
        <v>1916.3999999999965</v>
      </c>
      <c r="AX1663" s="141">
        <v>1788.6399999999965</v>
      </c>
      <c r="AY1663" s="141">
        <v>1660.8799999999965</v>
      </c>
      <c r="AZ1663" s="141">
        <v>1533.1199999999965</v>
      </c>
      <c r="BA1663" s="141">
        <v>1405.3599999999965</v>
      </c>
      <c r="BB1663" s="141">
        <v>1277.5999999999965</v>
      </c>
      <c r="BC1663" s="141">
        <v>1149.8399999999965</v>
      </c>
      <c r="BD1663" s="141">
        <v>1022.0799999999965</v>
      </c>
      <c r="BE1663" s="141">
        <v>894.31999999999653</v>
      </c>
      <c r="BF1663" s="141">
        <v>766.55999999999653</v>
      </c>
      <c r="BG1663" s="141">
        <v>638.79999999999654</v>
      </c>
      <c r="BH1663" s="141">
        <v>511.03999999999655</v>
      </c>
      <c r="BI1663" s="141">
        <v>383.27999999999656</v>
      </c>
      <c r="BJ1663" s="141">
        <v>255.51999999999657</v>
      </c>
      <c r="BK1663" s="141">
        <v>127.75999999999658</v>
      </c>
      <c r="BL1663" s="141">
        <v>0</v>
      </c>
      <c r="BM1663" s="141">
        <v>0</v>
      </c>
      <c r="BN1663" s="141">
        <v>0</v>
      </c>
      <c r="BO1663" s="141">
        <v>0</v>
      </c>
      <c r="BP1663" s="141">
        <v>0</v>
      </c>
    </row>
    <row r="1664" spans="4:68">
      <c r="D1664" s="174" t="s">
        <v>7352</v>
      </c>
      <c r="E1664" s="176">
        <v>27697</v>
      </c>
      <c r="F1664" s="174" t="s">
        <v>3466</v>
      </c>
      <c r="G1664" s="174" t="s">
        <v>3793</v>
      </c>
      <c r="H1664" s="174" t="s">
        <v>179</v>
      </c>
      <c r="I1664" s="174" t="s">
        <v>7353</v>
      </c>
      <c r="J1664" s="174" t="s">
        <v>7354</v>
      </c>
      <c r="K1664" s="174"/>
      <c r="L1664" s="174" t="s">
        <v>3509</v>
      </c>
      <c r="M1664" s="174" t="s">
        <v>4854</v>
      </c>
      <c r="N1664" s="176">
        <v>600</v>
      </c>
      <c r="O1664" s="174" t="s">
        <v>3407</v>
      </c>
      <c r="P1664" s="177">
        <v>35611</v>
      </c>
      <c r="Q1664" s="176">
        <v>192</v>
      </c>
      <c r="R1664" s="175">
        <v>8863.0400000000009</v>
      </c>
      <c r="S1664" s="175">
        <v>18833.96</v>
      </c>
      <c r="T1664" s="178">
        <v>0</v>
      </c>
      <c r="U1664" s="96">
        <v>6</v>
      </c>
      <c r="V1664" s="38" t="s">
        <v>116</v>
      </c>
      <c r="W1664" s="38"/>
      <c r="X1664" s="137">
        <v>553.94000000000005</v>
      </c>
      <c r="Y1664" s="138">
        <v>53873</v>
      </c>
      <c r="Z1664" s="179">
        <v>34</v>
      </c>
      <c r="AA1664" s="139">
        <v>2047</v>
      </c>
      <c r="AB1664" s="131"/>
      <c r="AC1664" s="38"/>
      <c r="AD1664" s="140">
        <v>18833.96</v>
      </c>
      <c r="AE1664" s="141">
        <v>18280.02</v>
      </c>
      <c r="AF1664" s="141">
        <v>17726.080000000002</v>
      </c>
      <c r="AG1664" s="141">
        <v>17172.140000000003</v>
      </c>
      <c r="AH1664" s="141">
        <v>16618.200000000004</v>
      </c>
      <c r="AI1664" s="141">
        <v>16064.260000000004</v>
      </c>
      <c r="AJ1664" s="141">
        <v>15510.320000000003</v>
      </c>
      <c r="AK1664" s="141">
        <v>14956.380000000003</v>
      </c>
      <c r="AL1664" s="141">
        <v>14402.440000000002</v>
      </c>
      <c r="AM1664" s="141">
        <v>13848.500000000002</v>
      </c>
      <c r="AN1664" s="141">
        <v>13294.560000000001</v>
      </c>
      <c r="AO1664" s="141">
        <v>12740.62</v>
      </c>
      <c r="AP1664" s="141">
        <v>12186.68</v>
      </c>
      <c r="AQ1664" s="141">
        <v>11632.74</v>
      </c>
      <c r="AR1664" s="141">
        <v>11078.8</v>
      </c>
      <c r="AS1664" s="141">
        <v>10524.859999999999</v>
      </c>
      <c r="AT1664" s="141">
        <v>9970.9199999999983</v>
      </c>
      <c r="AU1664" s="141">
        <v>9416.9799999999977</v>
      </c>
      <c r="AV1664" s="141">
        <v>8863.0399999999972</v>
      </c>
      <c r="AW1664" s="141">
        <v>8309.0999999999967</v>
      </c>
      <c r="AX1664" s="141">
        <v>7755.1599999999962</v>
      </c>
      <c r="AY1664" s="141">
        <v>7201.2199999999957</v>
      </c>
      <c r="AZ1664" s="141">
        <v>6647.2799999999952</v>
      </c>
      <c r="BA1664" s="141">
        <v>6093.3399999999947</v>
      </c>
      <c r="BB1664" s="141">
        <v>5539.3999999999942</v>
      </c>
      <c r="BC1664" s="141">
        <v>4985.4599999999937</v>
      </c>
      <c r="BD1664" s="141">
        <v>4431.5199999999932</v>
      </c>
      <c r="BE1664" s="141">
        <v>3877.5799999999931</v>
      </c>
      <c r="BF1664" s="141">
        <v>3323.6399999999931</v>
      </c>
      <c r="BG1664" s="141">
        <v>2769.699999999993</v>
      </c>
      <c r="BH1664" s="141">
        <v>2215.7599999999929</v>
      </c>
      <c r="BI1664" s="141">
        <v>1661.8199999999929</v>
      </c>
      <c r="BJ1664" s="141">
        <v>1107.8799999999928</v>
      </c>
      <c r="BK1664" s="141">
        <v>553.93999999999278</v>
      </c>
      <c r="BL1664" s="141">
        <v>0</v>
      </c>
      <c r="BM1664" s="141">
        <v>0</v>
      </c>
      <c r="BN1664" s="141">
        <v>0</v>
      </c>
      <c r="BO1664" s="141">
        <v>0</v>
      </c>
      <c r="BP1664" s="141">
        <v>0</v>
      </c>
    </row>
    <row r="1665" spans="4:68">
      <c r="D1665" s="174" t="s">
        <v>7355</v>
      </c>
      <c r="E1665" s="175">
        <v>165903.16</v>
      </c>
      <c r="F1665" s="174" t="s">
        <v>3540</v>
      </c>
      <c r="G1665" s="174" t="s">
        <v>3793</v>
      </c>
      <c r="H1665" s="174" t="s">
        <v>179</v>
      </c>
      <c r="I1665" s="174" t="s">
        <v>7353</v>
      </c>
      <c r="J1665" s="174" t="s">
        <v>7356</v>
      </c>
      <c r="K1665" s="174"/>
      <c r="L1665" s="174" t="s">
        <v>3509</v>
      </c>
      <c r="M1665" s="174" t="s">
        <v>4854</v>
      </c>
      <c r="N1665" s="176">
        <v>600</v>
      </c>
      <c r="O1665" s="174" t="s">
        <v>3407</v>
      </c>
      <c r="P1665" s="177">
        <v>35611</v>
      </c>
      <c r="Q1665" s="176">
        <v>192</v>
      </c>
      <c r="R1665" s="175">
        <v>53088.97</v>
      </c>
      <c r="S1665" s="175">
        <v>112814.19</v>
      </c>
      <c r="T1665" s="178">
        <v>0</v>
      </c>
      <c r="U1665" s="96">
        <v>6</v>
      </c>
      <c r="V1665" s="38" t="s">
        <v>116</v>
      </c>
      <c r="W1665" s="38"/>
      <c r="X1665" s="137">
        <v>3318.0632000000001</v>
      </c>
      <c r="Y1665" s="138">
        <v>53873</v>
      </c>
      <c r="Z1665" s="179">
        <v>34</v>
      </c>
      <c r="AA1665" s="139">
        <v>2047</v>
      </c>
      <c r="AB1665" s="131"/>
      <c r="AC1665" s="38"/>
      <c r="AD1665" s="140">
        <v>112814.19</v>
      </c>
      <c r="AE1665" s="141">
        <v>109496.1268</v>
      </c>
      <c r="AF1665" s="141">
        <v>106178.06359999999</v>
      </c>
      <c r="AG1665" s="141">
        <v>102860.00039999999</v>
      </c>
      <c r="AH1665" s="141">
        <v>99541.937199999986</v>
      </c>
      <c r="AI1665" s="141">
        <v>96223.873999999982</v>
      </c>
      <c r="AJ1665" s="141">
        <v>92905.810799999977</v>
      </c>
      <c r="AK1665" s="141">
        <v>89587.747599999973</v>
      </c>
      <c r="AL1665" s="141">
        <v>86269.684399999969</v>
      </c>
      <c r="AM1665" s="141">
        <v>82951.621199999965</v>
      </c>
      <c r="AN1665" s="141">
        <v>79633.557999999961</v>
      </c>
      <c r="AO1665" s="141">
        <v>76315.494799999957</v>
      </c>
      <c r="AP1665" s="141">
        <v>72997.431599999953</v>
      </c>
      <c r="AQ1665" s="141">
        <v>69679.368399999948</v>
      </c>
      <c r="AR1665" s="141">
        <v>66361.305199999944</v>
      </c>
      <c r="AS1665" s="141">
        <v>63043.241999999947</v>
      </c>
      <c r="AT1665" s="141">
        <v>59725.178799999951</v>
      </c>
      <c r="AU1665" s="141">
        <v>56407.115599999954</v>
      </c>
      <c r="AV1665" s="141">
        <v>53089.052399999957</v>
      </c>
      <c r="AW1665" s="141">
        <v>49770.98919999996</v>
      </c>
      <c r="AX1665" s="141">
        <v>46452.925999999963</v>
      </c>
      <c r="AY1665" s="141">
        <v>43134.862799999966</v>
      </c>
      <c r="AZ1665" s="141">
        <v>39816.799599999969</v>
      </c>
      <c r="BA1665" s="141">
        <v>36498.736399999972</v>
      </c>
      <c r="BB1665" s="141">
        <v>33180.673199999976</v>
      </c>
      <c r="BC1665" s="141">
        <v>29862.609999999975</v>
      </c>
      <c r="BD1665" s="141">
        <v>26544.546799999975</v>
      </c>
      <c r="BE1665" s="141">
        <v>23226.483599999974</v>
      </c>
      <c r="BF1665" s="141">
        <v>19908.420399999974</v>
      </c>
      <c r="BG1665" s="141">
        <v>16590.357199999973</v>
      </c>
      <c r="BH1665" s="141">
        <v>13272.293999999973</v>
      </c>
      <c r="BI1665" s="141">
        <v>9954.2307999999721</v>
      </c>
      <c r="BJ1665" s="141">
        <v>6636.1675999999716</v>
      </c>
      <c r="BK1665" s="141">
        <v>3318.1043999999715</v>
      </c>
      <c r="BL1665" s="141">
        <v>4.119999997146806E-2</v>
      </c>
      <c r="BM1665" s="141">
        <v>0</v>
      </c>
      <c r="BN1665" s="141">
        <v>0</v>
      </c>
      <c r="BO1665" s="141">
        <v>0</v>
      </c>
      <c r="BP1665" s="141">
        <v>0</v>
      </c>
    </row>
    <row r="1666" spans="4:68">
      <c r="D1666" s="174" t="s">
        <v>7357</v>
      </c>
      <c r="E1666" s="176">
        <v>11324</v>
      </c>
      <c r="F1666" s="174" t="s">
        <v>3466</v>
      </c>
      <c r="G1666" s="174" t="s">
        <v>3793</v>
      </c>
      <c r="H1666" s="174" t="s">
        <v>179</v>
      </c>
      <c r="I1666" s="174" t="s">
        <v>7358</v>
      </c>
      <c r="J1666" s="174" t="s">
        <v>7359</v>
      </c>
      <c r="K1666" s="174"/>
      <c r="L1666" s="174" t="s">
        <v>3509</v>
      </c>
      <c r="M1666" s="174" t="s">
        <v>4854</v>
      </c>
      <c r="N1666" s="176">
        <v>600</v>
      </c>
      <c r="O1666" s="174" t="s">
        <v>3407</v>
      </c>
      <c r="P1666" s="177">
        <v>35611</v>
      </c>
      <c r="Q1666" s="176">
        <v>192</v>
      </c>
      <c r="R1666" s="175">
        <v>3623.68</v>
      </c>
      <c r="S1666" s="175">
        <v>7700.32</v>
      </c>
      <c r="T1666" s="178">
        <v>0</v>
      </c>
      <c r="U1666" s="96">
        <v>6</v>
      </c>
      <c r="V1666" s="38" t="s">
        <v>116</v>
      </c>
      <c r="W1666" s="38"/>
      <c r="X1666" s="137">
        <v>226.48000000000002</v>
      </c>
      <c r="Y1666" s="138">
        <v>53873</v>
      </c>
      <c r="Z1666" s="179">
        <v>34</v>
      </c>
      <c r="AA1666" s="139">
        <v>2047</v>
      </c>
      <c r="AB1666" s="131"/>
      <c r="AC1666" s="38"/>
      <c r="AD1666" s="140">
        <v>7700.32</v>
      </c>
      <c r="AE1666" s="141">
        <v>7473.84</v>
      </c>
      <c r="AF1666" s="141">
        <v>7247.3600000000006</v>
      </c>
      <c r="AG1666" s="141">
        <v>7020.880000000001</v>
      </c>
      <c r="AH1666" s="141">
        <v>6794.4000000000015</v>
      </c>
      <c r="AI1666" s="141">
        <v>6567.9200000000019</v>
      </c>
      <c r="AJ1666" s="141">
        <v>6341.4400000000023</v>
      </c>
      <c r="AK1666" s="141">
        <v>6114.9600000000028</v>
      </c>
      <c r="AL1666" s="141">
        <v>5888.4800000000032</v>
      </c>
      <c r="AM1666" s="141">
        <v>5662.0000000000036</v>
      </c>
      <c r="AN1666" s="141">
        <v>5435.5200000000041</v>
      </c>
      <c r="AO1666" s="141">
        <v>5209.0400000000045</v>
      </c>
      <c r="AP1666" s="141">
        <v>4982.5600000000049</v>
      </c>
      <c r="AQ1666" s="141">
        <v>4756.0800000000054</v>
      </c>
      <c r="AR1666" s="141">
        <v>4529.6000000000058</v>
      </c>
      <c r="AS1666" s="141">
        <v>4303.1200000000063</v>
      </c>
      <c r="AT1666" s="141">
        <v>4076.6400000000062</v>
      </c>
      <c r="AU1666" s="141">
        <v>3850.1600000000062</v>
      </c>
      <c r="AV1666" s="141">
        <v>3623.6800000000062</v>
      </c>
      <c r="AW1666" s="141">
        <v>3397.2000000000062</v>
      </c>
      <c r="AX1666" s="141">
        <v>3170.7200000000062</v>
      </c>
      <c r="AY1666" s="141">
        <v>2944.2400000000061</v>
      </c>
      <c r="AZ1666" s="141">
        <v>2717.7600000000061</v>
      </c>
      <c r="BA1666" s="141">
        <v>2491.2800000000061</v>
      </c>
      <c r="BB1666" s="141">
        <v>2264.8000000000061</v>
      </c>
      <c r="BC1666" s="141">
        <v>2038.3200000000061</v>
      </c>
      <c r="BD1666" s="141">
        <v>1811.8400000000061</v>
      </c>
      <c r="BE1666" s="141">
        <v>1585.360000000006</v>
      </c>
      <c r="BF1666" s="141">
        <v>1358.880000000006</v>
      </c>
      <c r="BG1666" s="141">
        <v>1132.400000000006</v>
      </c>
      <c r="BH1666" s="141">
        <v>905.92000000000598</v>
      </c>
      <c r="BI1666" s="141">
        <v>679.44000000000597</v>
      </c>
      <c r="BJ1666" s="141">
        <v>452.96000000000595</v>
      </c>
      <c r="BK1666" s="141">
        <v>226.48000000000593</v>
      </c>
      <c r="BL1666" s="141">
        <v>5.9117155615240335E-12</v>
      </c>
      <c r="BM1666" s="141">
        <v>0</v>
      </c>
      <c r="BN1666" s="141">
        <v>0</v>
      </c>
      <c r="BO1666" s="141">
        <v>0</v>
      </c>
      <c r="BP1666" s="141">
        <v>0</v>
      </c>
    </row>
    <row r="1667" spans="4:68">
      <c r="D1667" s="174" t="s">
        <v>7360</v>
      </c>
      <c r="E1667" s="175">
        <v>67825.81</v>
      </c>
      <c r="F1667" s="174" t="s">
        <v>3459</v>
      </c>
      <c r="G1667" s="174" t="s">
        <v>3793</v>
      </c>
      <c r="H1667" s="174" t="s">
        <v>179</v>
      </c>
      <c r="I1667" s="174" t="s">
        <v>7358</v>
      </c>
      <c r="J1667" s="174" t="s">
        <v>7361</v>
      </c>
      <c r="K1667" s="174"/>
      <c r="L1667" s="174" t="s">
        <v>3509</v>
      </c>
      <c r="M1667" s="174" t="s">
        <v>4854</v>
      </c>
      <c r="N1667" s="176">
        <v>600</v>
      </c>
      <c r="O1667" s="174" t="s">
        <v>3407</v>
      </c>
      <c r="P1667" s="177">
        <v>35611</v>
      </c>
      <c r="Q1667" s="176">
        <v>192</v>
      </c>
      <c r="R1667" s="175">
        <v>21704.17</v>
      </c>
      <c r="S1667" s="175">
        <v>46121.64</v>
      </c>
      <c r="T1667" s="178">
        <v>0</v>
      </c>
      <c r="U1667" s="96">
        <v>6</v>
      </c>
      <c r="V1667" s="38" t="s">
        <v>116</v>
      </c>
      <c r="W1667" s="38"/>
      <c r="X1667" s="137">
        <v>1356.5162</v>
      </c>
      <c r="Y1667" s="138">
        <v>53873</v>
      </c>
      <c r="Z1667" s="179">
        <v>34</v>
      </c>
      <c r="AA1667" s="139">
        <v>2047</v>
      </c>
      <c r="AB1667" s="131"/>
      <c r="AC1667" s="38"/>
      <c r="AD1667" s="140">
        <v>46121.64</v>
      </c>
      <c r="AE1667" s="141">
        <v>44765.123800000001</v>
      </c>
      <c r="AF1667" s="141">
        <v>43408.607600000003</v>
      </c>
      <c r="AG1667" s="141">
        <v>42052.091400000005</v>
      </c>
      <c r="AH1667" s="141">
        <v>40695.575200000007</v>
      </c>
      <c r="AI1667" s="141">
        <v>39339.059000000008</v>
      </c>
      <c r="AJ1667" s="141">
        <v>37982.54280000001</v>
      </c>
      <c r="AK1667" s="141">
        <v>36626.026600000012</v>
      </c>
      <c r="AL1667" s="141">
        <v>35269.510400000014</v>
      </c>
      <c r="AM1667" s="141">
        <v>33912.994200000016</v>
      </c>
      <c r="AN1667" s="141">
        <v>32556.478000000017</v>
      </c>
      <c r="AO1667" s="141">
        <v>31199.961800000019</v>
      </c>
      <c r="AP1667" s="141">
        <v>29843.445600000021</v>
      </c>
      <c r="AQ1667" s="141">
        <v>28486.929400000023</v>
      </c>
      <c r="AR1667" s="141">
        <v>27130.413200000025</v>
      </c>
      <c r="AS1667" s="141">
        <v>25773.897000000026</v>
      </c>
      <c r="AT1667" s="141">
        <v>24417.380800000028</v>
      </c>
      <c r="AU1667" s="141">
        <v>23060.86460000003</v>
      </c>
      <c r="AV1667" s="141">
        <v>21704.348400000032</v>
      </c>
      <c r="AW1667" s="141">
        <v>20347.832200000033</v>
      </c>
      <c r="AX1667" s="141">
        <v>18991.316000000035</v>
      </c>
      <c r="AY1667" s="141">
        <v>17634.799800000037</v>
      </c>
      <c r="AZ1667" s="141">
        <v>16278.283600000037</v>
      </c>
      <c r="BA1667" s="141">
        <v>14921.767400000037</v>
      </c>
      <c r="BB1667" s="141">
        <v>13565.251200000037</v>
      </c>
      <c r="BC1667" s="141">
        <v>12208.735000000037</v>
      </c>
      <c r="BD1667" s="141">
        <v>10852.218800000037</v>
      </c>
      <c r="BE1667" s="141">
        <v>9495.7026000000369</v>
      </c>
      <c r="BF1667" s="141">
        <v>8139.1864000000369</v>
      </c>
      <c r="BG1667" s="141">
        <v>6782.6702000000369</v>
      </c>
      <c r="BH1667" s="141">
        <v>5426.1540000000368</v>
      </c>
      <c r="BI1667" s="141">
        <v>4069.6378000000368</v>
      </c>
      <c r="BJ1667" s="141">
        <v>2713.1216000000368</v>
      </c>
      <c r="BK1667" s="141">
        <v>1356.6054000000368</v>
      </c>
      <c r="BL1667" s="141">
        <v>8.9200000036726124E-2</v>
      </c>
      <c r="BM1667" s="141">
        <v>0</v>
      </c>
      <c r="BN1667" s="141">
        <v>0</v>
      </c>
      <c r="BO1667" s="141">
        <v>0</v>
      </c>
      <c r="BP1667" s="141">
        <v>0</v>
      </c>
    </row>
    <row r="1668" spans="4:68">
      <c r="D1668" s="174" t="s">
        <v>7362</v>
      </c>
      <c r="E1668" s="176">
        <v>14480</v>
      </c>
      <c r="F1668" s="174" t="s">
        <v>3466</v>
      </c>
      <c r="G1668" s="174" t="s">
        <v>3793</v>
      </c>
      <c r="H1668" s="174" t="s">
        <v>179</v>
      </c>
      <c r="I1668" s="174" t="s">
        <v>7363</v>
      </c>
      <c r="J1668" s="174" t="s">
        <v>7364</v>
      </c>
      <c r="K1668" s="174"/>
      <c r="L1668" s="174" t="s">
        <v>3509</v>
      </c>
      <c r="M1668" s="174" t="s">
        <v>4854</v>
      </c>
      <c r="N1668" s="176">
        <v>600</v>
      </c>
      <c r="O1668" s="174" t="s">
        <v>3407</v>
      </c>
      <c r="P1668" s="177">
        <v>35611</v>
      </c>
      <c r="Q1668" s="176">
        <v>192</v>
      </c>
      <c r="R1668" s="175">
        <v>4633.6000000000004</v>
      </c>
      <c r="S1668" s="175">
        <v>9846.4</v>
      </c>
      <c r="T1668" s="178">
        <v>0</v>
      </c>
      <c r="U1668" s="96">
        <v>6</v>
      </c>
      <c r="V1668" s="38" t="s">
        <v>116</v>
      </c>
      <c r="W1668" s="38"/>
      <c r="X1668" s="137">
        <v>289.60000000000002</v>
      </c>
      <c r="Y1668" s="138">
        <v>53873</v>
      </c>
      <c r="Z1668" s="179">
        <v>34</v>
      </c>
      <c r="AA1668" s="139">
        <v>2047</v>
      </c>
      <c r="AB1668" s="131"/>
      <c r="AC1668" s="38"/>
      <c r="AD1668" s="140">
        <v>9846.4</v>
      </c>
      <c r="AE1668" s="141">
        <v>9556.7999999999993</v>
      </c>
      <c r="AF1668" s="141">
        <v>9267.1999999999989</v>
      </c>
      <c r="AG1668" s="141">
        <v>8977.5999999999985</v>
      </c>
      <c r="AH1668" s="141">
        <v>8687.9999999999982</v>
      </c>
      <c r="AI1668" s="141">
        <v>8398.3999999999978</v>
      </c>
      <c r="AJ1668" s="141">
        <v>8108.7999999999975</v>
      </c>
      <c r="AK1668" s="141">
        <v>7819.1999999999971</v>
      </c>
      <c r="AL1668" s="141">
        <v>7529.5999999999967</v>
      </c>
      <c r="AM1668" s="141">
        <v>7239.9999999999964</v>
      </c>
      <c r="AN1668" s="141">
        <v>6950.399999999996</v>
      </c>
      <c r="AO1668" s="141">
        <v>6660.7999999999956</v>
      </c>
      <c r="AP1668" s="141">
        <v>6371.1999999999953</v>
      </c>
      <c r="AQ1668" s="141">
        <v>6081.5999999999949</v>
      </c>
      <c r="AR1668" s="141">
        <v>5791.9999999999945</v>
      </c>
      <c r="AS1668" s="141">
        <v>5502.3999999999942</v>
      </c>
      <c r="AT1668" s="141">
        <v>5212.7999999999938</v>
      </c>
      <c r="AU1668" s="141">
        <v>4923.1999999999935</v>
      </c>
      <c r="AV1668" s="141">
        <v>4633.5999999999931</v>
      </c>
      <c r="AW1668" s="141">
        <v>4343.9999999999927</v>
      </c>
      <c r="AX1668" s="141">
        <v>4054.3999999999928</v>
      </c>
      <c r="AY1668" s="141">
        <v>3764.7999999999929</v>
      </c>
      <c r="AZ1668" s="141">
        <v>3475.199999999993</v>
      </c>
      <c r="BA1668" s="141">
        <v>3185.5999999999931</v>
      </c>
      <c r="BB1668" s="141">
        <v>2895.9999999999932</v>
      </c>
      <c r="BC1668" s="141">
        <v>2606.3999999999933</v>
      </c>
      <c r="BD1668" s="141">
        <v>2316.7999999999934</v>
      </c>
      <c r="BE1668" s="141">
        <v>2027.1999999999935</v>
      </c>
      <c r="BF1668" s="141">
        <v>1737.5999999999935</v>
      </c>
      <c r="BG1668" s="141">
        <v>1447.9999999999936</v>
      </c>
      <c r="BH1668" s="141">
        <v>1158.3999999999937</v>
      </c>
      <c r="BI1668" s="141">
        <v>868.7999999999937</v>
      </c>
      <c r="BJ1668" s="141">
        <v>579.19999999999368</v>
      </c>
      <c r="BK1668" s="141">
        <v>289.59999999999366</v>
      </c>
      <c r="BL1668" s="141">
        <v>0</v>
      </c>
      <c r="BM1668" s="141">
        <v>0</v>
      </c>
      <c r="BN1668" s="141">
        <v>0</v>
      </c>
      <c r="BO1668" s="141">
        <v>0</v>
      </c>
      <c r="BP1668" s="141">
        <v>0</v>
      </c>
    </row>
    <row r="1669" spans="4:68">
      <c r="D1669" s="174" t="s">
        <v>7365</v>
      </c>
      <c r="E1669" s="175">
        <v>86729.61</v>
      </c>
      <c r="F1669" s="174" t="s">
        <v>3459</v>
      </c>
      <c r="G1669" s="174" t="s">
        <v>3793</v>
      </c>
      <c r="H1669" s="174" t="s">
        <v>179</v>
      </c>
      <c r="I1669" s="174" t="s">
        <v>7363</v>
      </c>
      <c r="J1669" s="174" t="s">
        <v>7366</v>
      </c>
      <c r="K1669" s="174"/>
      <c r="L1669" s="174" t="s">
        <v>3509</v>
      </c>
      <c r="M1669" s="174" t="s">
        <v>4854</v>
      </c>
      <c r="N1669" s="176">
        <v>600</v>
      </c>
      <c r="O1669" s="174" t="s">
        <v>3407</v>
      </c>
      <c r="P1669" s="177">
        <v>35611</v>
      </c>
      <c r="Q1669" s="176">
        <v>192</v>
      </c>
      <c r="R1669" s="175">
        <v>27753.45</v>
      </c>
      <c r="S1669" s="175">
        <v>58976.160000000003</v>
      </c>
      <c r="T1669" s="178">
        <v>0</v>
      </c>
      <c r="U1669" s="96">
        <v>6</v>
      </c>
      <c r="V1669" s="38" t="s">
        <v>116</v>
      </c>
      <c r="W1669" s="38"/>
      <c r="X1669" s="137">
        <v>1734.5922</v>
      </c>
      <c r="Y1669" s="138">
        <v>53873</v>
      </c>
      <c r="Z1669" s="179">
        <v>34</v>
      </c>
      <c r="AA1669" s="139">
        <v>2047</v>
      </c>
      <c r="AB1669" s="131"/>
      <c r="AC1669" s="38"/>
      <c r="AD1669" s="140">
        <v>58976.160000000003</v>
      </c>
      <c r="AE1669" s="141">
        <v>57241.567800000004</v>
      </c>
      <c r="AF1669" s="141">
        <v>55506.975600000005</v>
      </c>
      <c r="AG1669" s="141">
        <v>53772.383400000006</v>
      </c>
      <c r="AH1669" s="141">
        <v>52037.791200000007</v>
      </c>
      <c r="AI1669" s="141">
        <v>50303.199000000008</v>
      </c>
      <c r="AJ1669" s="141">
        <v>48568.606800000009</v>
      </c>
      <c r="AK1669" s="141">
        <v>46834.01460000001</v>
      </c>
      <c r="AL1669" s="141">
        <v>45099.42240000001</v>
      </c>
      <c r="AM1669" s="141">
        <v>43364.830200000011</v>
      </c>
      <c r="AN1669" s="141">
        <v>41630.238000000012</v>
      </c>
      <c r="AO1669" s="141">
        <v>39895.645800000013</v>
      </c>
      <c r="AP1669" s="141">
        <v>38161.053600000014</v>
      </c>
      <c r="AQ1669" s="141">
        <v>36426.461400000015</v>
      </c>
      <c r="AR1669" s="141">
        <v>34691.869200000016</v>
      </c>
      <c r="AS1669" s="141">
        <v>32957.277000000016</v>
      </c>
      <c r="AT1669" s="141">
        <v>31222.684800000017</v>
      </c>
      <c r="AU1669" s="141">
        <v>29488.092600000018</v>
      </c>
      <c r="AV1669" s="141">
        <v>27753.500400000019</v>
      </c>
      <c r="AW1669" s="141">
        <v>26018.90820000002</v>
      </c>
      <c r="AX1669" s="141">
        <v>24284.316000000021</v>
      </c>
      <c r="AY1669" s="141">
        <v>22549.723800000022</v>
      </c>
      <c r="AZ1669" s="141">
        <v>20815.131600000022</v>
      </c>
      <c r="BA1669" s="141">
        <v>19080.539400000023</v>
      </c>
      <c r="BB1669" s="141">
        <v>17345.947200000024</v>
      </c>
      <c r="BC1669" s="141">
        <v>15611.355000000025</v>
      </c>
      <c r="BD1669" s="141">
        <v>13876.762800000026</v>
      </c>
      <c r="BE1669" s="141">
        <v>12142.170600000027</v>
      </c>
      <c r="BF1669" s="141">
        <v>10407.578400000028</v>
      </c>
      <c r="BG1669" s="141">
        <v>8672.9862000000285</v>
      </c>
      <c r="BH1669" s="141">
        <v>6938.3940000000284</v>
      </c>
      <c r="BI1669" s="141">
        <v>5203.8018000000284</v>
      </c>
      <c r="BJ1669" s="141">
        <v>3469.2096000000283</v>
      </c>
      <c r="BK1669" s="141">
        <v>1734.6174000000283</v>
      </c>
      <c r="BL1669" s="141">
        <v>2.5200000028235081E-2</v>
      </c>
      <c r="BM1669" s="141">
        <v>0</v>
      </c>
      <c r="BN1669" s="141">
        <v>0</v>
      </c>
      <c r="BO1669" s="141">
        <v>0</v>
      </c>
      <c r="BP1669" s="141">
        <v>0</v>
      </c>
    </row>
    <row r="1670" spans="4:68">
      <c r="D1670" s="174" t="s">
        <v>7367</v>
      </c>
      <c r="E1670" s="175">
        <v>-94297.13</v>
      </c>
      <c r="F1670" s="174" t="s">
        <v>3540</v>
      </c>
      <c r="G1670" s="174" t="s">
        <v>3793</v>
      </c>
      <c r="H1670" s="174" t="s">
        <v>179</v>
      </c>
      <c r="I1670" s="174" t="s">
        <v>7368</v>
      </c>
      <c r="J1670" s="174" t="s">
        <v>7369</v>
      </c>
      <c r="K1670" s="174"/>
      <c r="L1670" s="174" t="s">
        <v>3509</v>
      </c>
      <c r="M1670" s="174" t="s">
        <v>4854</v>
      </c>
      <c r="N1670" s="176">
        <v>600</v>
      </c>
      <c r="O1670" s="174" t="s">
        <v>3407</v>
      </c>
      <c r="P1670" s="177">
        <v>29037</v>
      </c>
      <c r="Q1670" s="176">
        <v>408</v>
      </c>
      <c r="R1670" s="175">
        <v>-64116.77</v>
      </c>
      <c r="S1670" s="175">
        <v>-30180.36</v>
      </c>
      <c r="T1670" s="178">
        <v>0</v>
      </c>
      <c r="U1670" s="96">
        <v>6</v>
      </c>
      <c r="V1670" s="38" t="s">
        <v>116</v>
      </c>
      <c r="W1670" s="38"/>
      <c r="X1670" s="137">
        <v>-1885.9426000000003</v>
      </c>
      <c r="Y1670" s="138">
        <v>47300</v>
      </c>
      <c r="Z1670" s="179">
        <v>16</v>
      </c>
      <c r="AA1670" s="139">
        <v>2029</v>
      </c>
      <c r="AB1670" s="131"/>
      <c r="AC1670" s="38"/>
      <c r="AD1670" s="140">
        <v>-30180.36</v>
      </c>
      <c r="AE1670" s="141">
        <v>-28294.417399999998</v>
      </c>
      <c r="AF1670" s="141">
        <v>-26408.474799999996</v>
      </c>
      <c r="AG1670" s="141">
        <v>-24522.532199999994</v>
      </c>
      <c r="AH1670" s="141">
        <v>-22636.589599999992</v>
      </c>
      <c r="AI1670" s="141">
        <v>-20750.64699999999</v>
      </c>
      <c r="AJ1670" s="141">
        <v>-18864.704399999988</v>
      </c>
      <c r="AK1670" s="141">
        <v>-16978.761799999986</v>
      </c>
      <c r="AL1670" s="141">
        <v>-15092.819199999985</v>
      </c>
      <c r="AM1670" s="141">
        <v>-13206.876599999985</v>
      </c>
      <c r="AN1670" s="141">
        <v>-11320.933999999985</v>
      </c>
      <c r="AO1670" s="141">
        <v>-9434.9913999999844</v>
      </c>
      <c r="AP1670" s="141">
        <v>-7549.0487999999841</v>
      </c>
      <c r="AQ1670" s="141">
        <v>-5663.1061999999838</v>
      </c>
      <c r="AR1670" s="141">
        <v>-3777.1635999999835</v>
      </c>
      <c r="AS1670" s="141">
        <v>-1891.2209999999832</v>
      </c>
      <c r="AT1670" s="141">
        <v>-5.2783999999828666</v>
      </c>
      <c r="AU1670" s="141">
        <v>0</v>
      </c>
      <c r="AV1670" s="141">
        <v>0</v>
      </c>
      <c r="AW1670" s="141">
        <v>0</v>
      </c>
      <c r="AX1670" s="141">
        <v>0</v>
      </c>
      <c r="AY1670" s="141">
        <v>0</v>
      </c>
      <c r="AZ1670" s="141">
        <v>0</v>
      </c>
      <c r="BA1670" s="141">
        <v>0</v>
      </c>
      <c r="BB1670" s="141">
        <v>0</v>
      </c>
      <c r="BC1670" s="141">
        <v>0</v>
      </c>
      <c r="BD1670" s="141">
        <v>0</v>
      </c>
      <c r="BE1670" s="141">
        <v>0</v>
      </c>
      <c r="BF1670" s="141">
        <v>0</v>
      </c>
      <c r="BG1670" s="141">
        <v>0</v>
      </c>
      <c r="BH1670" s="141">
        <v>0</v>
      </c>
      <c r="BI1670" s="141">
        <v>0</v>
      </c>
      <c r="BJ1670" s="141">
        <v>0</v>
      </c>
      <c r="BK1670" s="141">
        <v>0</v>
      </c>
      <c r="BL1670" s="141">
        <v>0</v>
      </c>
      <c r="BM1670" s="141">
        <v>0</v>
      </c>
      <c r="BN1670" s="141">
        <v>0</v>
      </c>
      <c r="BO1670" s="141">
        <v>0</v>
      </c>
      <c r="BP1670" s="141">
        <v>0</v>
      </c>
    </row>
    <row r="1671" spans="4:68">
      <c r="D1671" s="174" t="s">
        <v>7370</v>
      </c>
      <c r="E1671" s="176">
        <v>6474</v>
      </c>
      <c r="F1671" s="174" t="s">
        <v>3466</v>
      </c>
      <c r="G1671" s="174" t="s">
        <v>3804</v>
      </c>
      <c r="H1671" s="174" t="s">
        <v>179</v>
      </c>
      <c r="I1671" s="174" t="s">
        <v>7371</v>
      </c>
      <c r="J1671" s="174" t="s">
        <v>7372</v>
      </c>
      <c r="K1671" s="174"/>
      <c r="L1671" s="174" t="s">
        <v>3509</v>
      </c>
      <c r="M1671" s="174" t="s">
        <v>4854</v>
      </c>
      <c r="N1671" s="176">
        <v>600</v>
      </c>
      <c r="O1671" s="174" t="s">
        <v>3407</v>
      </c>
      <c r="P1671" s="177">
        <v>35247</v>
      </c>
      <c r="Q1671" s="176">
        <v>204</v>
      </c>
      <c r="R1671" s="175">
        <v>2200.8000000000002</v>
      </c>
      <c r="S1671" s="175">
        <v>4273.2</v>
      </c>
      <c r="T1671" s="178">
        <v>1</v>
      </c>
      <c r="U1671" s="96">
        <v>6</v>
      </c>
      <c r="V1671" s="38" t="s">
        <v>116</v>
      </c>
      <c r="W1671" s="38"/>
      <c r="X1671" s="137">
        <v>129.47999999999999</v>
      </c>
      <c r="Y1671" s="138">
        <v>53509</v>
      </c>
      <c r="Z1671" s="179">
        <v>33</v>
      </c>
      <c r="AA1671" s="139">
        <v>2046</v>
      </c>
      <c r="AB1671" s="131"/>
      <c r="AC1671" s="38"/>
      <c r="AD1671" s="140">
        <v>4273.2</v>
      </c>
      <c r="AE1671" s="141">
        <v>4143.72</v>
      </c>
      <c r="AF1671" s="141">
        <v>4014.2400000000002</v>
      </c>
      <c r="AG1671" s="141">
        <v>3884.76</v>
      </c>
      <c r="AH1671" s="141">
        <v>3755.28</v>
      </c>
      <c r="AI1671" s="141">
        <v>3625.8</v>
      </c>
      <c r="AJ1671" s="141">
        <v>3496.32</v>
      </c>
      <c r="AK1671" s="141">
        <v>3366.84</v>
      </c>
      <c r="AL1671" s="141">
        <v>3237.36</v>
      </c>
      <c r="AM1671" s="141">
        <v>3107.88</v>
      </c>
      <c r="AN1671" s="141">
        <v>2978.4</v>
      </c>
      <c r="AO1671" s="141">
        <v>2848.92</v>
      </c>
      <c r="AP1671" s="141">
        <v>2719.44</v>
      </c>
      <c r="AQ1671" s="141">
        <v>2589.96</v>
      </c>
      <c r="AR1671" s="141">
        <v>2460.48</v>
      </c>
      <c r="AS1671" s="141">
        <v>2331</v>
      </c>
      <c r="AT1671" s="141">
        <v>2201.52</v>
      </c>
      <c r="AU1671" s="141">
        <v>2072.04</v>
      </c>
      <c r="AV1671" s="141">
        <v>1942.56</v>
      </c>
      <c r="AW1671" s="141">
        <v>1813.08</v>
      </c>
      <c r="AX1671" s="141">
        <v>1683.6</v>
      </c>
      <c r="AY1671" s="141">
        <v>1554.12</v>
      </c>
      <c r="AZ1671" s="141">
        <v>1424.6399999999999</v>
      </c>
      <c r="BA1671" s="141">
        <v>1295.1599999999999</v>
      </c>
      <c r="BB1671" s="141">
        <v>1165.6799999999998</v>
      </c>
      <c r="BC1671" s="141">
        <v>1036.1999999999998</v>
      </c>
      <c r="BD1671" s="141">
        <v>906.7199999999998</v>
      </c>
      <c r="BE1671" s="141">
        <v>777.23999999999978</v>
      </c>
      <c r="BF1671" s="141">
        <v>647.75999999999976</v>
      </c>
      <c r="BG1671" s="141">
        <v>518.27999999999975</v>
      </c>
      <c r="BH1671" s="141">
        <v>388.79999999999973</v>
      </c>
      <c r="BI1671" s="141">
        <v>259.31999999999971</v>
      </c>
      <c r="BJ1671" s="141">
        <v>129.83999999999972</v>
      </c>
      <c r="BK1671" s="141">
        <v>0.35999999999972943</v>
      </c>
      <c r="BL1671" s="141">
        <v>0</v>
      </c>
      <c r="BM1671" s="141">
        <v>0</v>
      </c>
      <c r="BN1671" s="141">
        <v>0</v>
      </c>
      <c r="BO1671" s="141">
        <v>0</v>
      </c>
      <c r="BP1671" s="141">
        <v>0</v>
      </c>
    </row>
    <row r="1672" spans="4:68">
      <c r="D1672" s="174" t="s">
        <v>7373</v>
      </c>
      <c r="E1672" s="175">
        <v>62084.04</v>
      </c>
      <c r="F1672" s="174" t="s">
        <v>3459</v>
      </c>
      <c r="G1672" s="174" t="s">
        <v>3804</v>
      </c>
      <c r="H1672" s="174" t="s">
        <v>179</v>
      </c>
      <c r="I1672" s="174" t="s">
        <v>7371</v>
      </c>
      <c r="J1672" s="174" t="s">
        <v>7374</v>
      </c>
      <c r="K1672" s="174"/>
      <c r="L1672" s="174" t="s">
        <v>3509</v>
      </c>
      <c r="M1672" s="174" t="s">
        <v>4854</v>
      </c>
      <c r="N1672" s="176">
        <v>600</v>
      </c>
      <c r="O1672" s="174" t="s">
        <v>3407</v>
      </c>
      <c r="P1672" s="177">
        <v>35247</v>
      </c>
      <c r="Q1672" s="176">
        <v>204</v>
      </c>
      <c r="R1672" s="175">
        <v>21105.11</v>
      </c>
      <c r="S1672" s="175">
        <v>40978.93</v>
      </c>
      <c r="T1672" s="178">
        <v>0</v>
      </c>
      <c r="U1672" s="96">
        <v>6</v>
      </c>
      <c r="V1672" s="38" t="s">
        <v>116</v>
      </c>
      <c r="W1672" s="38"/>
      <c r="X1672" s="137">
        <v>1241.6808000000001</v>
      </c>
      <c r="Y1672" s="138">
        <v>53509</v>
      </c>
      <c r="Z1672" s="179">
        <v>33</v>
      </c>
      <c r="AA1672" s="139">
        <v>2046</v>
      </c>
      <c r="AB1672" s="131"/>
      <c r="AC1672" s="38"/>
      <c r="AD1672" s="140">
        <v>40978.93</v>
      </c>
      <c r="AE1672" s="141">
        <v>39737.249199999998</v>
      </c>
      <c r="AF1672" s="141">
        <v>38495.568399999996</v>
      </c>
      <c r="AG1672" s="141">
        <v>37253.887599999995</v>
      </c>
      <c r="AH1672" s="141">
        <v>36012.206799999993</v>
      </c>
      <c r="AI1672" s="141">
        <v>34770.525999999991</v>
      </c>
      <c r="AJ1672" s="141">
        <v>33528.845199999989</v>
      </c>
      <c r="AK1672" s="141">
        <v>32287.164399999987</v>
      </c>
      <c r="AL1672" s="141">
        <v>31045.483599999985</v>
      </c>
      <c r="AM1672" s="141">
        <v>29803.802799999983</v>
      </c>
      <c r="AN1672" s="141">
        <v>28562.121999999981</v>
      </c>
      <c r="AO1672" s="141">
        <v>27320.441199999979</v>
      </c>
      <c r="AP1672" s="141">
        <v>26078.760399999977</v>
      </c>
      <c r="AQ1672" s="141">
        <v>24837.079599999975</v>
      </c>
      <c r="AR1672" s="141">
        <v>23595.398799999974</v>
      </c>
      <c r="AS1672" s="141">
        <v>22353.717999999972</v>
      </c>
      <c r="AT1672" s="141">
        <v>21112.03719999997</v>
      </c>
      <c r="AU1672" s="141">
        <v>19870.356399999968</v>
      </c>
      <c r="AV1672" s="141">
        <v>18628.675599999966</v>
      </c>
      <c r="AW1672" s="141">
        <v>17386.994799999964</v>
      </c>
      <c r="AX1672" s="141">
        <v>16145.313999999964</v>
      </c>
      <c r="AY1672" s="141">
        <v>14903.633199999964</v>
      </c>
      <c r="AZ1672" s="141">
        <v>13661.952399999964</v>
      </c>
      <c r="BA1672" s="141">
        <v>12420.271599999964</v>
      </c>
      <c r="BB1672" s="141">
        <v>11178.590799999964</v>
      </c>
      <c r="BC1672" s="141">
        <v>9936.9099999999635</v>
      </c>
      <c r="BD1672" s="141">
        <v>8695.2291999999634</v>
      </c>
      <c r="BE1672" s="141">
        <v>7453.5483999999633</v>
      </c>
      <c r="BF1672" s="141">
        <v>6211.8675999999632</v>
      </c>
      <c r="BG1672" s="141">
        <v>4970.1867999999631</v>
      </c>
      <c r="BH1672" s="141">
        <v>3728.505999999963</v>
      </c>
      <c r="BI1672" s="141">
        <v>2486.8251999999629</v>
      </c>
      <c r="BJ1672" s="141">
        <v>1245.1443999999628</v>
      </c>
      <c r="BK1672" s="141">
        <v>3.4635999999627529</v>
      </c>
      <c r="BL1672" s="141">
        <v>0</v>
      </c>
      <c r="BM1672" s="141">
        <v>0</v>
      </c>
      <c r="BN1672" s="141">
        <v>0</v>
      </c>
      <c r="BO1672" s="141">
        <v>0</v>
      </c>
      <c r="BP1672" s="141">
        <v>0</v>
      </c>
    </row>
    <row r="1673" spans="4:68">
      <c r="D1673" s="174" t="s">
        <v>7375</v>
      </c>
      <c r="E1673" s="175">
        <v>111576.34</v>
      </c>
      <c r="F1673" s="174" t="s">
        <v>3540</v>
      </c>
      <c r="G1673" s="174" t="s">
        <v>3804</v>
      </c>
      <c r="H1673" s="174" t="s">
        <v>179</v>
      </c>
      <c r="I1673" s="174" t="s">
        <v>7371</v>
      </c>
      <c r="J1673" s="174" t="s">
        <v>7374</v>
      </c>
      <c r="K1673" s="174"/>
      <c r="L1673" s="174" t="s">
        <v>3509</v>
      </c>
      <c r="M1673" s="174" t="s">
        <v>4854</v>
      </c>
      <c r="N1673" s="176">
        <v>600</v>
      </c>
      <c r="O1673" s="174" t="s">
        <v>3407</v>
      </c>
      <c r="P1673" s="177">
        <v>35247</v>
      </c>
      <c r="Q1673" s="176">
        <v>204</v>
      </c>
      <c r="R1673" s="175">
        <v>37929.660000000003</v>
      </c>
      <c r="S1673" s="175">
        <v>73646.679999999993</v>
      </c>
      <c r="T1673" s="178">
        <v>0</v>
      </c>
      <c r="U1673" s="96">
        <v>6</v>
      </c>
      <c r="V1673" s="38" t="s">
        <v>116</v>
      </c>
      <c r="W1673" s="38"/>
      <c r="X1673" s="137">
        <v>2231.5268000000001</v>
      </c>
      <c r="Y1673" s="138">
        <v>53509</v>
      </c>
      <c r="Z1673" s="179">
        <v>33</v>
      </c>
      <c r="AA1673" s="139">
        <v>2046</v>
      </c>
      <c r="AB1673" s="131"/>
      <c r="AC1673" s="38"/>
      <c r="AD1673" s="140">
        <v>73646.679999999993</v>
      </c>
      <c r="AE1673" s="141">
        <v>71415.153199999986</v>
      </c>
      <c r="AF1673" s="141">
        <v>69183.626399999979</v>
      </c>
      <c r="AG1673" s="141">
        <v>66952.099599999972</v>
      </c>
      <c r="AH1673" s="141">
        <v>64720.572799999973</v>
      </c>
      <c r="AI1673" s="141">
        <v>62489.045999999973</v>
      </c>
      <c r="AJ1673" s="141">
        <v>60257.519199999973</v>
      </c>
      <c r="AK1673" s="141">
        <v>58025.992399999974</v>
      </c>
      <c r="AL1673" s="141">
        <v>55794.465599999974</v>
      </c>
      <c r="AM1673" s="141">
        <v>53562.938799999974</v>
      </c>
      <c r="AN1673" s="141">
        <v>51331.411999999975</v>
      </c>
      <c r="AO1673" s="141">
        <v>49099.885199999975</v>
      </c>
      <c r="AP1673" s="141">
        <v>46868.358399999976</v>
      </c>
      <c r="AQ1673" s="141">
        <v>44636.831599999976</v>
      </c>
      <c r="AR1673" s="141">
        <v>42405.304799999976</v>
      </c>
      <c r="AS1673" s="141">
        <v>40173.777999999977</v>
      </c>
      <c r="AT1673" s="141">
        <v>37942.251199999977</v>
      </c>
      <c r="AU1673" s="141">
        <v>35710.724399999977</v>
      </c>
      <c r="AV1673" s="141">
        <v>33479.197599999978</v>
      </c>
      <c r="AW1673" s="141">
        <v>31247.670799999978</v>
      </c>
      <c r="AX1673" s="141">
        <v>29016.143999999978</v>
      </c>
      <c r="AY1673" s="141">
        <v>26784.617199999979</v>
      </c>
      <c r="AZ1673" s="141">
        <v>24553.090399999979</v>
      </c>
      <c r="BA1673" s="141">
        <v>22321.563599999979</v>
      </c>
      <c r="BB1673" s="141">
        <v>20090.03679999998</v>
      </c>
      <c r="BC1673" s="141">
        <v>17858.50999999998</v>
      </c>
      <c r="BD1673" s="141">
        <v>15626.983199999981</v>
      </c>
      <c r="BE1673" s="141">
        <v>13395.456399999981</v>
      </c>
      <c r="BF1673" s="141">
        <v>11163.929599999981</v>
      </c>
      <c r="BG1673" s="141">
        <v>8932.4027999999817</v>
      </c>
      <c r="BH1673" s="141">
        <v>6700.875999999982</v>
      </c>
      <c r="BI1673" s="141">
        <v>4469.3491999999824</v>
      </c>
      <c r="BJ1673" s="141">
        <v>2237.8223999999823</v>
      </c>
      <c r="BK1673" s="141">
        <v>6.295599999982187</v>
      </c>
      <c r="BL1673" s="141">
        <v>0</v>
      </c>
      <c r="BM1673" s="141">
        <v>0</v>
      </c>
      <c r="BN1673" s="141">
        <v>0</v>
      </c>
      <c r="BO1673" s="141">
        <v>0</v>
      </c>
      <c r="BP1673" s="141">
        <v>0</v>
      </c>
    </row>
    <row r="1674" spans="4:68">
      <c r="D1674" s="174" t="s">
        <v>7376</v>
      </c>
      <c r="E1674" s="176">
        <v>2668</v>
      </c>
      <c r="F1674" s="174" t="s">
        <v>3466</v>
      </c>
      <c r="G1674" s="174" t="s">
        <v>3804</v>
      </c>
      <c r="H1674" s="174" t="s">
        <v>179</v>
      </c>
      <c r="I1674" s="174" t="s">
        <v>7377</v>
      </c>
      <c r="J1674" s="174" t="s">
        <v>7378</v>
      </c>
      <c r="K1674" s="174"/>
      <c r="L1674" s="174" t="s">
        <v>7136</v>
      </c>
      <c r="M1674" s="174" t="s">
        <v>3800</v>
      </c>
      <c r="N1674" s="176">
        <v>600</v>
      </c>
      <c r="O1674" s="174" t="s">
        <v>3407</v>
      </c>
      <c r="P1674" s="177">
        <v>35247</v>
      </c>
      <c r="Q1674" s="176">
        <v>204</v>
      </c>
      <c r="R1674" s="175">
        <v>906.98</v>
      </c>
      <c r="S1674" s="175">
        <v>1761.02</v>
      </c>
      <c r="T1674" s="178">
        <v>1</v>
      </c>
      <c r="U1674" s="96">
        <v>12</v>
      </c>
      <c r="V1674" s="38" t="s">
        <v>122</v>
      </c>
      <c r="W1674" s="38"/>
      <c r="X1674" s="137">
        <v>53.36</v>
      </c>
      <c r="Y1674" s="138">
        <v>53509</v>
      </c>
      <c r="Z1674" s="179">
        <v>33</v>
      </c>
      <c r="AA1674" s="139">
        <v>2046</v>
      </c>
      <c r="AB1674" s="131"/>
      <c r="AC1674" s="38"/>
      <c r="AD1674" s="140">
        <v>1761.02</v>
      </c>
      <c r="AE1674" s="141">
        <v>1707.66</v>
      </c>
      <c r="AF1674" s="141">
        <v>1654.3000000000002</v>
      </c>
      <c r="AG1674" s="141">
        <v>1600.9400000000003</v>
      </c>
      <c r="AH1674" s="141">
        <v>1547.5800000000004</v>
      </c>
      <c r="AI1674" s="141">
        <v>1494.2200000000005</v>
      </c>
      <c r="AJ1674" s="141">
        <v>1440.8600000000006</v>
      </c>
      <c r="AK1674" s="141">
        <v>1387.5000000000007</v>
      </c>
      <c r="AL1674" s="141">
        <v>1334.1400000000008</v>
      </c>
      <c r="AM1674" s="141">
        <v>1280.7800000000009</v>
      </c>
      <c r="AN1674" s="141">
        <v>1227.420000000001</v>
      </c>
      <c r="AO1674" s="141">
        <v>1174.0600000000011</v>
      </c>
      <c r="AP1674" s="141">
        <v>1120.7000000000012</v>
      </c>
      <c r="AQ1674" s="141">
        <v>1067.3400000000013</v>
      </c>
      <c r="AR1674" s="141">
        <v>1013.9800000000013</v>
      </c>
      <c r="AS1674" s="141">
        <v>960.62000000000126</v>
      </c>
      <c r="AT1674" s="141">
        <v>907.26000000000124</v>
      </c>
      <c r="AU1674" s="141">
        <v>853.90000000000123</v>
      </c>
      <c r="AV1674" s="141">
        <v>800.54000000000121</v>
      </c>
      <c r="AW1674" s="141">
        <v>747.1800000000012</v>
      </c>
      <c r="AX1674" s="141">
        <v>693.82000000000119</v>
      </c>
      <c r="AY1674" s="141">
        <v>640.46000000000117</v>
      </c>
      <c r="AZ1674" s="141">
        <v>587.10000000000116</v>
      </c>
      <c r="BA1674" s="141">
        <v>533.74000000000115</v>
      </c>
      <c r="BB1674" s="141">
        <v>480.38000000000113</v>
      </c>
      <c r="BC1674" s="141">
        <v>427.02000000000112</v>
      </c>
      <c r="BD1674" s="141">
        <v>373.66000000000111</v>
      </c>
      <c r="BE1674" s="141">
        <v>320.30000000000109</v>
      </c>
      <c r="BF1674" s="141">
        <v>266.94000000000108</v>
      </c>
      <c r="BG1674" s="141">
        <v>213.58000000000106</v>
      </c>
      <c r="BH1674" s="141">
        <v>160.22000000000105</v>
      </c>
      <c r="BI1674" s="141">
        <v>106.86000000000105</v>
      </c>
      <c r="BJ1674" s="141">
        <v>53.500000000001052</v>
      </c>
      <c r="BK1674" s="141">
        <v>0.14000000000105217</v>
      </c>
      <c r="BL1674" s="141">
        <v>0</v>
      </c>
      <c r="BM1674" s="141">
        <v>0</v>
      </c>
      <c r="BN1674" s="141">
        <v>0</v>
      </c>
      <c r="BO1674" s="141">
        <v>0</v>
      </c>
      <c r="BP1674" s="141">
        <v>0</v>
      </c>
    </row>
    <row r="1675" spans="4:68">
      <c r="D1675" s="174" t="s">
        <v>7379</v>
      </c>
      <c r="E1675" s="176">
        <v>40948</v>
      </c>
      <c r="F1675" s="174" t="s">
        <v>3459</v>
      </c>
      <c r="G1675" s="174" t="s">
        <v>3804</v>
      </c>
      <c r="H1675" s="174" t="s">
        <v>179</v>
      </c>
      <c r="I1675" s="174" t="s">
        <v>7377</v>
      </c>
      <c r="J1675" s="174" t="s">
        <v>7380</v>
      </c>
      <c r="K1675" s="174"/>
      <c r="L1675" s="174" t="s">
        <v>7136</v>
      </c>
      <c r="M1675" s="174" t="s">
        <v>3800</v>
      </c>
      <c r="N1675" s="176">
        <v>600</v>
      </c>
      <c r="O1675" s="174" t="s">
        <v>3407</v>
      </c>
      <c r="P1675" s="177">
        <v>35247</v>
      </c>
      <c r="Q1675" s="176">
        <v>204</v>
      </c>
      <c r="R1675" s="175">
        <v>13920.05</v>
      </c>
      <c r="S1675" s="175">
        <v>27027.95</v>
      </c>
      <c r="T1675" s="178">
        <v>0</v>
      </c>
      <c r="U1675" s="96">
        <v>12</v>
      </c>
      <c r="V1675" s="38" t="s">
        <v>122</v>
      </c>
      <c r="W1675" s="38"/>
      <c r="X1675" s="137">
        <v>818.96</v>
      </c>
      <c r="Y1675" s="138">
        <v>53509</v>
      </c>
      <c r="Z1675" s="179">
        <v>33</v>
      </c>
      <c r="AA1675" s="139">
        <v>2046</v>
      </c>
      <c r="AB1675" s="131"/>
      <c r="AC1675" s="38"/>
      <c r="AD1675" s="140">
        <v>27027.95</v>
      </c>
      <c r="AE1675" s="141">
        <v>26208.99</v>
      </c>
      <c r="AF1675" s="141">
        <v>25390.030000000002</v>
      </c>
      <c r="AG1675" s="141">
        <v>24571.070000000003</v>
      </c>
      <c r="AH1675" s="141">
        <v>23752.110000000004</v>
      </c>
      <c r="AI1675" s="141">
        <v>22933.150000000005</v>
      </c>
      <c r="AJ1675" s="141">
        <v>22114.190000000006</v>
      </c>
      <c r="AK1675" s="141">
        <v>21295.230000000007</v>
      </c>
      <c r="AL1675" s="141">
        <v>20476.270000000008</v>
      </c>
      <c r="AM1675" s="141">
        <v>19657.310000000009</v>
      </c>
      <c r="AN1675" s="141">
        <v>18838.350000000009</v>
      </c>
      <c r="AO1675" s="141">
        <v>18019.39000000001</v>
      </c>
      <c r="AP1675" s="141">
        <v>17200.430000000011</v>
      </c>
      <c r="AQ1675" s="141">
        <v>16381.470000000012</v>
      </c>
      <c r="AR1675" s="141">
        <v>15562.510000000013</v>
      </c>
      <c r="AS1675" s="141">
        <v>14743.550000000014</v>
      </c>
      <c r="AT1675" s="141">
        <v>13924.590000000015</v>
      </c>
      <c r="AU1675" s="141">
        <v>13105.630000000016</v>
      </c>
      <c r="AV1675" s="141">
        <v>12286.670000000016</v>
      </c>
      <c r="AW1675" s="141">
        <v>11467.710000000017</v>
      </c>
      <c r="AX1675" s="141">
        <v>10648.750000000018</v>
      </c>
      <c r="AY1675" s="141">
        <v>9829.7900000000191</v>
      </c>
      <c r="AZ1675" s="141">
        <v>9010.8300000000199</v>
      </c>
      <c r="BA1675" s="141">
        <v>8191.8700000000199</v>
      </c>
      <c r="BB1675" s="141">
        <v>7372.9100000000199</v>
      </c>
      <c r="BC1675" s="141">
        <v>6553.9500000000198</v>
      </c>
      <c r="BD1675" s="141">
        <v>5734.9900000000198</v>
      </c>
      <c r="BE1675" s="141">
        <v>4916.0300000000198</v>
      </c>
      <c r="BF1675" s="141">
        <v>4097.0700000000197</v>
      </c>
      <c r="BG1675" s="141">
        <v>3278.1100000000197</v>
      </c>
      <c r="BH1675" s="141">
        <v>2459.1500000000196</v>
      </c>
      <c r="BI1675" s="141">
        <v>1640.1900000000196</v>
      </c>
      <c r="BJ1675" s="141">
        <v>821.23000000001957</v>
      </c>
      <c r="BK1675" s="141">
        <v>2.2700000000195359</v>
      </c>
      <c r="BL1675" s="141">
        <v>0</v>
      </c>
      <c r="BM1675" s="141">
        <v>0</v>
      </c>
      <c r="BN1675" s="141">
        <v>0</v>
      </c>
      <c r="BO1675" s="141">
        <v>0</v>
      </c>
      <c r="BP1675" s="141">
        <v>0</v>
      </c>
    </row>
    <row r="1676" spans="4:68">
      <c r="D1676" s="174" t="s">
        <v>7381</v>
      </c>
      <c r="E1676" s="175">
        <v>30618.49</v>
      </c>
      <c r="F1676" s="174" t="s">
        <v>3540</v>
      </c>
      <c r="G1676" s="174" t="s">
        <v>3804</v>
      </c>
      <c r="H1676" s="174" t="s">
        <v>179</v>
      </c>
      <c r="I1676" s="174" t="s">
        <v>7377</v>
      </c>
      <c r="J1676" s="174" t="s">
        <v>7380</v>
      </c>
      <c r="K1676" s="174"/>
      <c r="L1676" s="174" t="s">
        <v>7136</v>
      </c>
      <c r="M1676" s="174" t="s">
        <v>3800</v>
      </c>
      <c r="N1676" s="176">
        <v>600</v>
      </c>
      <c r="O1676" s="174" t="s">
        <v>3407</v>
      </c>
      <c r="P1676" s="177">
        <v>35247</v>
      </c>
      <c r="Q1676" s="176">
        <v>204</v>
      </c>
      <c r="R1676" s="175">
        <v>10408.450000000001</v>
      </c>
      <c r="S1676" s="175">
        <v>20210.04</v>
      </c>
      <c r="T1676" s="178">
        <v>0</v>
      </c>
      <c r="U1676" s="96">
        <v>12</v>
      </c>
      <c r="V1676" s="38" t="s">
        <v>122</v>
      </c>
      <c r="W1676" s="38"/>
      <c r="X1676" s="137">
        <v>612.36979999999994</v>
      </c>
      <c r="Y1676" s="138">
        <v>53509</v>
      </c>
      <c r="Z1676" s="179">
        <v>33</v>
      </c>
      <c r="AA1676" s="139">
        <v>2046</v>
      </c>
      <c r="AB1676" s="131"/>
      <c r="AC1676" s="38"/>
      <c r="AD1676" s="140">
        <v>20210.04</v>
      </c>
      <c r="AE1676" s="141">
        <v>19597.6702</v>
      </c>
      <c r="AF1676" s="141">
        <v>18985.3004</v>
      </c>
      <c r="AG1676" s="141">
        <v>18372.9306</v>
      </c>
      <c r="AH1676" s="141">
        <v>17760.560799999999</v>
      </c>
      <c r="AI1676" s="141">
        <v>17148.190999999999</v>
      </c>
      <c r="AJ1676" s="141">
        <v>16535.821199999998</v>
      </c>
      <c r="AK1676" s="141">
        <v>15923.451399999998</v>
      </c>
      <c r="AL1676" s="141">
        <v>15311.081599999998</v>
      </c>
      <c r="AM1676" s="141">
        <v>14698.711799999997</v>
      </c>
      <c r="AN1676" s="141">
        <v>14086.341999999997</v>
      </c>
      <c r="AO1676" s="141">
        <v>13473.972199999997</v>
      </c>
      <c r="AP1676" s="141">
        <v>12861.602399999996</v>
      </c>
      <c r="AQ1676" s="141">
        <v>12249.232599999996</v>
      </c>
      <c r="AR1676" s="141">
        <v>11636.862799999995</v>
      </c>
      <c r="AS1676" s="141">
        <v>11024.492999999995</v>
      </c>
      <c r="AT1676" s="141">
        <v>10412.123199999995</v>
      </c>
      <c r="AU1676" s="141">
        <v>9799.7533999999941</v>
      </c>
      <c r="AV1676" s="141">
        <v>9187.3835999999937</v>
      </c>
      <c r="AW1676" s="141">
        <v>8575.0137999999934</v>
      </c>
      <c r="AX1676" s="141">
        <v>7962.643999999993</v>
      </c>
      <c r="AY1676" s="141">
        <v>7350.2741999999926</v>
      </c>
      <c r="AZ1676" s="141">
        <v>6737.9043999999922</v>
      </c>
      <c r="BA1676" s="141">
        <v>6125.5345999999918</v>
      </c>
      <c r="BB1676" s="141">
        <v>5513.1647999999914</v>
      </c>
      <c r="BC1676" s="141">
        <v>4900.794999999991</v>
      </c>
      <c r="BD1676" s="141">
        <v>4288.4251999999906</v>
      </c>
      <c r="BE1676" s="141">
        <v>3676.0553999999906</v>
      </c>
      <c r="BF1676" s="141">
        <v>3063.6855999999907</v>
      </c>
      <c r="BG1676" s="141">
        <v>2451.3157999999908</v>
      </c>
      <c r="BH1676" s="141">
        <v>1838.9459999999908</v>
      </c>
      <c r="BI1676" s="141">
        <v>1226.5761999999909</v>
      </c>
      <c r="BJ1676" s="141">
        <v>614.20639999999094</v>
      </c>
      <c r="BK1676" s="141">
        <v>1.8365999999909945</v>
      </c>
      <c r="BL1676" s="141">
        <v>0</v>
      </c>
      <c r="BM1676" s="141">
        <v>0</v>
      </c>
      <c r="BN1676" s="141">
        <v>0</v>
      </c>
      <c r="BO1676" s="141">
        <v>0</v>
      </c>
      <c r="BP1676" s="141">
        <v>0</v>
      </c>
    </row>
    <row r="1677" spans="4:68">
      <c r="D1677" s="174" t="s">
        <v>7382</v>
      </c>
      <c r="E1677" s="176">
        <v>146551</v>
      </c>
      <c r="F1677" s="174" t="s">
        <v>3466</v>
      </c>
      <c r="G1677" s="174" t="s">
        <v>7383</v>
      </c>
      <c r="H1677" s="174" t="s">
        <v>179</v>
      </c>
      <c r="I1677" s="174" t="s">
        <v>7384</v>
      </c>
      <c r="J1677" s="174" t="s">
        <v>7385</v>
      </c>
      <c r="K1677" s="174"/>
      <c r="L1677" s="174" t="s">
        <v>7136</v>
      </c>
      <c r="M1677" s="174" t="s">
        <v>3800</v>
      </c>
      <c r="N1677" s="176">
        <v>600</v>
      </c>
      <c r="O1677" s="174" t="s">
        <v>3407</v>
      </c>
      <c r="P1677" s="177">
        <v>35611</v>
      </c>
      <c r="Q1677" s="176">
        <v>192</v>
      </c>
      <c r="R1677" s="175">
        <v>46896.32</v>
      </c>
      <c r="S1677" s="175">
        <v>99654.68</v>
      </c>
      <c r="T1677" s="178">
        <v>1</v>
      </c>
      <c r="U1677" s="96">
        <v>12</v>
      </c>
      <c r="V1677" s="38" t="s">
        <v>122</v>
      </c>
      <c r="W1677" s="38"/>
      <c r="X1677" s="137">
        <v>2931.02</v>
      </c>
      <c r="Y1677" s="138">
        <v>53873</v>
      </c>
      <c r="Z1677" s="179">
        <v>34</v>
      </c>
      <c r="AA1677" s="139">
        <v>2047</v>
      </c>
      <c r="AB1677" s="131"/>
      <c r="AC1677" s="38"/>
      <c r="AD1677" s="140">
        <v>99654.68</v>
      </c>
      <c r="AE1677" s="141">
        <v>96723.659999999989</v>
      </c>
      <c r="AF1677" s="141">
        <v>93792.639999999985</v>
      </c>
      <c r="AG1677" s="141">
        <v>90861.619999999981</v>
      </c>
      <c r="AH1677" s="141">
        <v>87930.599999999977</v>
      </c>
      <c r="AI1677" s="141">
        <v>84999.579999999973</v>
      </c>
      <c r="AJ1677" s="141">
        <v>82068.559999999969</v>
      </c>
      <c r="AK1677" s="141">
        <v>79137.539999999964</v>
      </c>
      <c r="AL1677" s="141">
        <v>76206.51999999996</v>
      </c>
      <c r="AM1677" s="141">
        <v>73275.499999999956</v>
      </c>
      <c r="AN1677" s="141">
        <v>70344.479999999952</v>
      </c>
      <c r="AO1677" s="141">
        <v>67413.459999999948</v>
      </c>
      <c r="AP1677" s="141">
        <v>64482.439999999951</v>
      </c>
      <c r="AQ1677" s="141">
        <v>61551.419999999955</v>
      </c>
      <c r="AR1677" s="141">
        <v>58620.399999999958</v>
      </c>
      <c r="AS1677" s="141">
        <v>55689.379999999961</v>
      </c>
      <c r="AT1677" s="141">
        <v>52758.359999999964</v>
      </c>
      <c r="AU1677" s="141">
        <v>49827.339999999967</v>
      </c>
      <c r="AV1677" s="141">
        <v>46896.319999999971</v>
      </c>
      <c r="AW1677" s="141">
        <v>43965.299999999974</v>
      </c>
      <c r="AX1677" s="141">
        <v>41034.279999999977</v>
      </c>
      <c r="AY1677" s="141">
        <v>38103.25999999998</v>
      </c>
      <c r="AZ1677" s="141">
        <v>35172.239999999983</v>
      </c>
      <c r="BA1677" s="141">
        <v>32241.219999999983</v>
      </c>
      <c r="BB1677" s="141">
        <v>29310.199999999983</v>
      </c>
      <c r="BC1677" s="141">
        <v>26379.179999999982</v>
      </c>
      <c r="BD1677" s="141">
        <v>23448.159999999982</v>
      </c>
      <c r="BE1677" s="141">
        <v>20517.139999999981</v>
      </c>
      <c r="BF1677" s="141">
        <v>17586.119999999981</v>
      </c>
      <c r="BG1677" s="141">
        <v>14655.09999999998</v>
      </c>
      <c r="BH1677" s="141">
        <v>11724.07999999998</v>
      </c>
      <c r="BI1677" s="141">
        <v>8793.0599999999795</v>
      </c>
      <c r="BJ1677" s="141">
        <v>5862.039999999979</v>
      </c>
      <c r="BK1677" s="141">
        <v>2931.0199999999791</v>
      </c>
      <c r="BL1677" s="141">
        <v>0</v>
      </c>
      <c r="BM1677" s="141">
        <v>0</v>
      </c>
      <c r="BN1677" s="141">
        <v>0</v>
      </c>
      <c r="BO1677" s="141">
        <v>0</v>
      </c>
      <c r="BP1677" s="141">
        <v>0</v>
      </c>
    </row>
    <row r="1678" spans="4:68">
      <c r="D1678" s="174" t="s">
        <v>7386</v>
      </c>
      <c r="E1678" s="176">
        <v>84</v>
      </c>
      <c r="F1678" s="174" t="s">
        <v>3516</v>
      </c>
      <c r="G1678" s="174" t="s">
        <v>7383</v>
      </c>
      <c r="H1678" s="174" t="s">
        <v>179</v>
      </c>
      <c r="I1678" s="174" t="s">
        <v>7384</v>
      </c>
      <c r="J1678" s="174" t="s">
        <v>7385</v>
      </c>
      <c r="K1678" s="174"/>
      <c r="L1678" s="174" t="s">
        <v>7136</v>
      </c>
      <c r="M1678" s="174" t="s">
        <v>3800</v>
      </c>
      <c r="N1678" s="176">
        <v>600</v>
      </c>
      <c r="O1678" s="174" t="s">
        <v>3407</v>
      </c>
      <c r="P1678" s="177">
        <v>35611</v>
      </c>
      <c r="Q1678" s="176">
        <v>192</v>
      </c>
      <c r="R1678" s="175">
        <v>26.88</v>
      </c>
      <c r="S1678" s="175">
        <v>57.12</v>
      </c>
      <c r="T1678" s="178">
        <v>1</v>
      </c>
      <c r="U1678" s="96">
        <v>12</v>
      </c>
      <c r="V1678" s="38" t="s">
        <v>122</v>
      </c>
      <c r="W1678" s="38"/>
      <c r="X1678" s="137">
        <v>1.6800000000000002</v>
      </c>
      <c r="Y1678" s="138">
        <v>53873</v>
      </c>
      <c r="Z1678" s="179">
        <v>34</v>
      </c>
      <c r="AA1678" s="139">
        <v>2047</v>
      </c>
      <c r="AB1678" s="131"/>
      <c r="AC1678" s="38"/>
      <c r="AD1678" s="140">
        <v>57.12</v>
      </c>
      <c r="AE1678" s="141">
        <v>55.44</v>
      </c>
      <c r="AF1678" s="141">
        <v>53.76</v>
      </c>
      <c r="AG1678" s="141">
        <v>52.08</v>
      </c>
      <c r="AH1678" s="141">
        <v>50.4</v>
      </c>
      <c r="AI1678" s="141">
        <v>48.72</v>
      </c>
      <c r="AJ1678" s="141">
        <v>47.04</v>
      </c>
      <c r="AK1678" s="141">
        <v>45.36</v>
      </c>
      <c r="AL1678" s="141">
        <v>43.68</v>
      </c>
      <c r="AM1678" s="141">
        <v>42</v>
      </c>
      <c r="AN1678" s="141">
        <v>40.32</v>
      </c>
      <c r="AO1678" s="141">
        <v>38.64</v>
      </c>
      <c r="AP1678" s="141">
        <v>36.96</v>
      </c>
      <c r="AQ1678" s="141">
        <v>35.28</v>
      </c>
      <c r="AR1678" s="141">
        <v>33.6</v>
      </c>
      <c r="AS1678" s="141">
        <v>31.92</v>
      </c>
      <c r="AT1678" s="141">
        <v>30.240000000000002</v>
      </c>
      <c r="AU1678" s="141">
        <v>28.560000000000002</v>
      </c>
      <c r="AV1678" s="141">
        <v>26.880000000000003</v>
      </c>
      <c r="AW1678" s="141">
        <v>25.200000000000003</v>
      </c>
      <c r="AX1678" s="141">
        <v>23.520000000000003</v>
      </c>
      <c r="AY1678" s="141">
        <v>21.840000000000003</v>
      </c>
      <c r="AZ1678" s="141">
        <v>20.160000000000004</v>
      </c>
      <c r="BA1678" s="141">
        <v>18.480000000000004</v>
      </c>
      <c r="BB1678" s="141">
        <v>16.800000000000004</v>
      </c>
      <c r="BC1678" s="141">
        <v>15.120000000000005</v>
      </c>
      <c r="BD1678" s="141">
        <v>13.440000000000005</v>
      </c>
      <c r="BE1678" s="141">
        <v>11.760000000000005</v>
      </c>
      <c r="BF1678" s="141">
        <v>10.080000000000005</v>
      </c>
      <c r="BG1678" s="141">
        <v>8.4000000000000057</v>
      </c>
      <c r="BH1678" s="141">
        <v>6.720000000000006</v>
      </c>
      <c r="BI1678" s="141">
        <v>5.0400000000000063</v>
      </c>
      <c r="BJ1678" s="141">
        <v>3.3600000000000061</v>
      </c>
      <c r="BK1678" s="141">
        <v>1.6800000000000059</v>
      </c>
      <c r="BL1678" s="141">
        <v>5.773159728050814E-15</v>
      </c>
      <c r="BM1678" s="141">
        <v>0</v>
      </c>
      <c r="BN1678" s="141">
        <v>0</v>
      </c>
      <c r="BO1678" s="141">
        <v>0</v>
      </c>
      <c r="BP1678" s="141">
        <v>0</v>
      </c>
    </row>
    <row r="1679" spans="4:68">
      <c r="D1679" s="174" t="s">
        <v>7387</v>
      </c>
      <c r="E1679" s="175">
        <v>480632.51</v>
      </c>
      <c r="F1679" s="174" t="s">
        <v>3459</v>
      </c>
      <c r="G1679" s="174" t="s">
        <v>7383</v>
      </c>
      <c r="H1679" s="174" t="s">
        <v>179</v>
      </c>
      <c r="I1679" s="174" t="s">
        <v>7384</v>
      </c>
      <c r="J1679" s="174" t="s">
        <v>7388</v>
      </c>
      <c r="K1679" s="174"/>
      <c r="L1679" s="174" t="s">
        <v>7136</v>
      </c>
      <c r="M1679" s="174" t="s">
        <v>3800</v>
      </c>
      <c r="N1679" s="176">
        <v>600</v>
      </c>
      <c r="O1679" s="174" t="s">
        <v>3407</v>
      </c>
      <c r="P1679" s="177">
        <v>35611</v>
      </c>
      <c r="Q1679" s="176">
        <v>192</v>
      </c>
      <c r="R1679" s="175">
        <v>153802.4</v>
      </c>
      <c r="S1679" s="175">
        <v>326830.11</v>
      </c>
      <c r="T1679" s="178">
        <v>0</v>
      </c>
      <c r="U1679" s="96">
        <v>12</v>
      </c>
      <c r="V1679" s="38" t="s">
        <v>122</v>
      </c>
      <c r="W1679" s="38"/>
      <c r="X1679" s="137">
        <v>9612.6502</v>
      </c>
      <c r="Y1679" s="138">
        <v>53873</v>
      </c>
      <c r="Z1679" s="179">
        <v>34</v>
      </c>
      <c r="AA1679" s="139">
        <v>2047</v>
      </c>
      <c r="AB1679" s="131"/>
      <c r="AC1679" s="38"/>
      <c r="AD1679" s="140">
        <v>326830.11</v>
      </c>
      <c r="AE1679" s="141">
        <v>317217.45980000001</v>
      </c>
      <c r="AF1679" s="141">
        <v>307604.80960000004</v>
      </c>
      <c r="AG1679" s="141">
        <v>297992.15940000006</v>
      </c>
      <c r="AH1679" s="141">
        <v>288379.50920000009</v>
      </c>
      <c r="AI1679" s="141">
        <v>278766.85900000011</v>
      </c>
      <c r="AJ1679" s="141">
        <v>269154.20880000014</v>
      </c>
      <c r="AK1679" s="141">
        <v>259541.55860000013</v>
      </c>
      <c r="AL1679" s="141">
        <v>249928.90840000013</v>
      </c>
      <c r="AM1679" s="141">
        <v>240316.25820000013</v>
      </c>
      <c r="AN1679" s="141">
        <v>230703.60800000012</v>
      </c>
      <c r="AO1679" s="141">
        <v>221090.95780000012</v>
      </c>
      <c r="AP1679" s="141">
        <v>211478.30760000012</v>
      </c>
      <c r="AQ1679" s="141">
        <v>201865.65740000011</v>
      </c>
      <c r="AR1679" s="141">
        <v>192253.00720000011</v>
      </c>
      <c r="AS1679" s="141">
        <v>182640.35700000011</v>
      </c>
      <c r="AT1679" s="141">
        <v>173027.7068000001</v>
      </c>
      <c r="AU1679" s="141">
        <v>163415.0566000001</v>
      </c>
      <c r="AV1679" s="141">
        <v>153802.40640000009</v>
      </c>
      <c r="AW1679" s="141">
        <v>144189.75620000009</v>
      </c>
      <c r="AX1679" s="141">
        <v>134577.10600000009</v>
      </c>
      <c r="AY1679" s="141">
        <v>124964.45580000008</v>
      </c>
      <c r="AZ1679" s="141">
        <v>115351.80560000008</v>
      </c>
      <c r="BA1679" s="141">
        <v>105739.15540000008</v>
      </c>
      <c r="BB1679" s="141">
        <v>96126.505200000072</v>
      </c>
      <c r="BC1679" s="141">
        <v>86513.855000000069</v>
      </c>
      <c r="BD1679" s="141">
        <v>76901.204800000065</v>
      </c>
      <c r="BE1679" s="141">
        <v>67288.554600000061</v>
      </c>
      <c r="BF1679" s="141">
        <v>57675.904400000058</v>
      </c>
      <c r="BG1679" s="141">
        <v>48063.254200000054</v>
      </c>
      <c r="BH1679" s="141">
        <v>38450.60400000005</v>
      </c>
      <c r="BI1679" s="141">
        <v>28837.95380000005</v>
      </c>
      <c r="BJ1679" s="141">
        <v>19225.30360000005</v>
      </c>
      <c r="BK1679" s="141">
        <v>9612.6534000000502</v>
      </c>
      <c r="BL1679" s="141">
        <v>3.2000000501284376E-3</v>
      </c>
      <c r="BM1679" s="141">
        <v>0</v>
      </c>
      <c r="BN1679" s="141">
        <v>0</v>
      </c>
      <c r="BO1679" s="141">
        <v>0</v>
      </c>
      <c r="BP1679" s="141">
        <v>0</v>
      </c>
    </row>
    <row r="1680" spans="4:68">
      <c r="D1680" s="174" t="s">
        <v>7389</v>
      </c>
      <c r="E1680" s="175">
        <v>139619.78</v>
      </c>
      <c r="F1680" s="174" t="s">
        <v>3501</v>
      </c>
      <c r="G1680" s="174" t="s">
        <v>7383</v>
      </c>
      <c r="H1680" s="174" t="s">
        <v>179</v>
      </c>
      <c r="I1680" s="174" t="s">
        <v>7384</v>
      </c>
      <c r="J1680" s="174" t="s">
        <v>7388</v>
      </c>
      <c r="K1680" s="174"/>
      <c r="L1680" s="174" t="s">
        <v>7136</v>
      </c>
      <c r="M1680" s="174" t="s">
        <v>3800</v>
      </c>
      <c r="N1680" s="176">
        <v>600</v>
      </c>
      <c r="O1680" s="174" t="s">
        <v>3407</v>
      </c>
      <c r="P1680" s="177">
        <v>35611</v>
      </c>
      <c r="Q1680" s="176">
        <v>192</v>
      </c>
      <c r="R1680" s="175">
        <v>44678.25</v>
      </c>
      <c r="S1680" s="175">
        <v>94941.53</v>
      </c>
      <c r="T1680" s="178">
        <v>0</v>
      </c>
      <c r="U1680" s="96">
        <v>12</v>
      </c>
      <c r="V1680" s="38" t="s">
        <v>122</v>
      </c>
      <c r="W1680" s="38"/>
      <c r="X1680" s="137">
        <v>2792.3955999999998</v>
      </c>
      <c r="Y1680" s="138">
        <v>53873</v>
      </c>
      <c r="Z1680" s="179">
        <v>34</v>
      </c>
      <c r="AA1680" s="139">
        <v>2047</v>
      </c>
      <c r="AB1680" s="131"/>
      <c r="AC1680" s="38"/>
      <c r="AD1680" s="140">
        <v>94941.53</v>
      </c>
      <c r="AE1680" s="141">
        <v>92149.134399999995</v>
      </c>
      <c r="AF1680" s="141">
        <v>89356.738799999992</v>
      </c>
      <c r="AG1680" s="141">
        <v>86564.343199999988</v>
      </c>
      <c r="AH1680" s="141">
        <v>83771.947599999985</v>
      </c>
      <c r="AI1680" s="141">
        <v>80979.551999999981</v>
      </c>
      <c r="AJ1680" s="141">
        <v>78187.156399999978</v>
      </c>
      <c r="AK1680" s="141">
        <v>75394.760799999975</v>
      </c>
      <c r="AL1680" s="141">
        <v>72602.365199999971</v>
      </c>
      <c r="AM1680" s="141">
        <v>69809.969599999968</v>
      </c>
      <c r="AN1680" s="141">
        <v>67017.573999999964</v>
      </c>
      <c r="AO1680" s="141">
        <v>64225.178399999961</v>
      </c>
      <c r="AP1680" s="141">
        <v>61432.782799999957</v>
      </c>
      <c r="AQ1680" s="141">
        <v>58640.387199999954</v>
      </c>
      <c r="AR1680" s="141">
        <v>55847.99159999995</v>
      </c>
      <c r="AS1680" s="141">
        <v>53055.595999999947</v>
      </c>
      <c r="AT1680" s="141">
        <v>50263.200399999943</v>
      </c>
      <c r="AU1680" s="141">
        <v>47470.80479999994</v>
      </c>
      <c r="AV1680" s="141">
        <v>44678.409199999936</v>
      </c>
      <c r="AW1680" s="141">
        <v>41886.013599999933</v>
      </c>
      <c r="AX1680" s="141">
        <v>39093.617999999929</v>
      </c>
      <c r="AY1680" s="141">
        <v>36301.222399999926</v>
      </c>
      <c r="AZ1680" s="141">
        <v>33508.826799999923</v>
      </c>
      <c r="BA1680" s="141">
        <v>30716.431199999923</v>
      </c>
      <c r="BB1680" s="141">
        <v>27924.035599999923</v>
      </c>
      <c r="BC1680" s="141">
        <v>25131.639999999923</v>
      </c>
      <c r="BD1680" s="141">
        <v>22339.244399999923</v>
      </c>
      <c r="BE1680" s="141">
        <v>19546.848799999923</v>
      </c>
      <c r="BF1680" s="141">
        <v>16754.453199999924</v>
      </c>
      <c r="BG1680" s="141">
        <v>13962.057599999924</v>
      </c>
      <c r="BH1680" s="141">
        <v>11169.661999999924</v>
      </c>
      <c r="BI1680" s="141">
        <v>8377.266399999924</v>
      </c>
      <c r="BJ1680" s="141">
        <v>5584.8707999999242</v>
      </c>
      <c r="BK1680" s="141">
        <v>2792.4751999999244</v>
      </c>
      <c r="BL1680" s="141">
        <v>7.9599999924539588E-2</v>
      </c>
      <c r="BM1680" s="141">
        <v>0</v>
      </c>
      <c r="BN1680" s="141">
        <v>0</v>
      </c>
      <c r="BO1680" s="141">
        <v>0</v>
      </c>
      <c r="BP1680" s="141">
        <v>0</v>
      </c>
    </row>
    <row r="1681" spans="4:68">
      <c r="D1681" s="174" t="s">
        <v>7390</v>
      </c>
      <c r="E1681" s="175">
        <v>1707.95</v>
      </c>
      <c r="F1681" s="174" t="s">
        <v>3520</v>
      </c>
      <c r="G1681" s="174" t="s">
        <v>7383</v>
      </c>
      <c r="H1681" s="174" t="s">
        <v>179</v>
      </c>
      <c r="I1681" s="174" t="s">
        <v>7384</v>
      </c>
      <c r="J1681" s="174" t="s">
        <v>7388</v>
      </c>
      <c r="K1681" s="174"/>
      <c r="L1681" s="174" t="s">
        <v>7136</v>
      </c>
      <c r="M1681" s="174" t="s">
        <v>3800</v>
      </c>
      <c r="N1681" s="176">
        <v>600</v>
      </c>
      <c r="O1681" s="174" t="s">
        <v>3407</v>
      </c>
      <c r="P1681" s="177">
        <v>35611</v>
      </c>
      <c r="Q1681" s="176">
        <v>192</v>
      </c>
      <c r="R1681" s="175">
        <v>546.41999999999996</v>
      </c>
      <c r="S1681" s="175">
        <v>1161.53</v>
      </c>
      <c r="T1681" s="178">
        <v>0</v>
      </c>
      <c r="U1681" s="96">
        <v>12</v>
      </c>
      <c r="V1681" s="38" t="s">
        <v>122</v>
      </c>
      <c r="W1681" s="38"/>
      <c r="X1681" s="137">
        <v>34.158999999999999</v>
      </c>
      <c r="Y1681" s="138">
        <v>53873</v>
      </c>
      <c r="Z1681" s="179">
        <v>34</v>
      </c>
      <c r="AA1681" s="139">
        <v>2047</v>
      </c>
      <c r="AB1681" s="131"/>
      <c r="AC1681" s="38"/>
      <c r="AD1681" s="140">
        <v>1161.53</v>
      </c>
      <c r="AE1681" s="141">
        <v>1127.3709999999999</v>
      </c>
      <c r="AF1681" s="141">
        <v>1093.2119999999998</v>
      </c>
      <c r="AG1681" s="141">
        <v>1059.0529999999997</v>
      </c>
      <c r="AH1681" s="141">
        <v>1024.8939999999996</v>
      </c>
      <c r="AI1681" s="141">
        <v>990.73499999999956</v>
      </c>
      <c r="AJ1681" s="141">
        <v>956.57599999999957</v>
      </c>
      <c r="AK1681" s="141">
        <v>922.41699999999958</v>
      </c>
      <c r="AL1681" s="141">
        <v>888.25799999999958</v>
      </c>
      <c r="AM1681" s="141">
        <v>854.09899999999959</v>
      </c>
      <c r="AN1681" s="141">
        <v>819.9399999999996</v>
      </c>
      <c r="AO1681" s="141">
        <v>785.78099999999961</v>
      </c>
      <c r="AP1681" s="141">
        <v>751.62199999999962</v>
      </c>
      <c r="AQ1681" s="141">
        <v>717.46299999999962</v>
      </c>
      <c r="AR1681" s="141">
        <v>683.30399999999963</v>
      </c>
      <c r="AS1681" s="141">
        <v>649.14499999999964</v>
      </c>
      <c r="AT1681" s="141">
        <v>614.98599999999965</v>
      </c>
      <c r="AU1681" s="141">
        <v>580.82699999999966</v>
      </c>
      <c r="AV1681" s="141">
        <v>546.66799999999967</v>
      </c>
      <c r="AW1681" s="141">
        <v>512.50899999999967</v>
      </c>
      <c r="AX1681" s="141">
        <v>478.34999999999968</v>
      </c>
      <c r="AY1681" s="141">
        <v>444.19099999999969</v>
      </c>
      <c r="AZ1681" s="141">
        <v>410.0319999999997</v>
      </c>
      <c r="BA1681" s="141">
        <v>375.87299999999971</v>
      </c>
      <c r="BB1681" s="141">
        <v>341.71399999999971</v>
      </c>
      <c r="BC1681" s="141">
        <v>307.55499999999972</v>
      </c>
      <c r="BD1681" s="141">
        <v>273.39599999999973</v>
      </c>
      <c r="BE1681" s="141">
        <v>239.23699999999974</v>
      </c>
      <c r="BF1681" s="141">
        <v>205.07799999999975</v>
      </c>
      <c r="BG1681" s="141">
        <v>170.91899999999976</v>
      </c>
      <c r="BH1681" s="141">
        <v>136.75999999999976</v>
      </c>
      <c r="BI1681" s="141">
        <v>102.60099999999977</v>
      </c>
      <c r="BJ1681" s="141">
        <v>68.44199999999978</v>
      </c>
      <c r="BK1681" s="141">
        <v>34.282999999999781</v>
      </c>
      <c r="BL1681" s="141">
        <v>0.12399999999978206</v>
      </c>
      <c r="BM1681" s="141">
        <v>0</v>
      </c>
      <c r="BN1681" s="141">
        <v>0</v>
      </c>
      <c r="BO1681" s="141">
        <v>0</v>
      </c>
      <c r="BP1681" s="141">
        <v>0</v>
      </c>
    </row>
    <row r="1682" spans="4:68">
      <c r="D1682" s="174" t="s">
        <v>7391</v>
      </c>
      <c r="E1682" s="176">
        <v>7734</v>
      </c>
      <c r="F1682" s="174" t="s">
        <v>3466</v>
      </c>
      <c r="G1682" s="174" t="s">
        <v>7392</v>
      </c>
      <c r="H1682" s="174" t="s">
        <v>179</v>
      </c>
      <c r="I1682" s="174" t="s">
        <v>7393</v>
      </c>
      <c r="J1682" s="174" t="s">
        <v>7394</v>
      </c>
      <c r="K1682" s="174"/>
      <c r="L1682" s="174" t="s">
        <v>3509</v>
      </c>
      <c r="M1682" s="174" t="s">
        <v>4854</v>
      </c>
      <c r="N1682" s="176">
        <v>600</v>
      </c>
      <c r="O1682" s="174" t="s">
        <v>3407</v>
      </c>
      <c r="P1682" s="177">
        <v>35611</v>
      </c>
      <c r="Q1682" s="176">
        <v>192</v>
      </c>
      <c r="R1682" s="175">
        <v>2474.88</v>
      </c>
      <c r="S1682" s="175">
        <v>5259.12</v>
      </c>
      <c r="T1682" s="178">
        <v>1</v>
      </c>
      <c r="U1682" s="96">
        <v>6</v>
      </c>
      <c r="V1682" s="38" t="s">
        <v>116</v>
      </c>
      <c r="W1682" s="38"/>
      <c r="X1682" s="137">
        <v>154.68</v>
      </c>
      <c r="Y1682" s="138">
        <v>53873</v>
      </c>
      <c r="Z1682" s="179">
        <v>34</v>
      </c>
      <c r="AA1682" s="139">
        <v>2047</v>
      </c>
      <c r="AB1682" s="131"/>
      <c r="AC1682" s="38"/>
      <c r="AD1682" s="140">
        <v>5259.12</v>
      </c>
      <c r="AE1682" s="141">
        <v>5104.4399999999996</v>
      </c>
      <c r="AF1682" s="141">
        <v>4949.7599999999993</v>
      </c>
      <c r="AG1682" s="141">
        <v>4795.079999999999</v>
      </c>
      <c r="AH1682" s="141">
        <v>4640.3999999999987</v>
      </c>
      <c r="AI1682" s="141">
        <v>4485.7199999999984</v>
      </c>
      <c r="AJ1682" s="141">
        <v>4331.0399999999981</v>
      </c>
      <c r="AK1682" s="141">
        <v>4176.3599999999979</v>
      </c>
      <c r="AL1682" s="141">
        <v>4021.679999999998</v>
      </c>
      <c r="AM1682" s="141">
        <v>3866.9999999999982</v>
      </c>
      <c r="AN1682" s="141">
        <v>3712.3199999999983</v>
      </c>
      <c r="AO1682" s="141">
        <v>3557.6399999999985</v>
      </c>
      <c r="AP1682" s="141">
        <v>3402.9599999999987</v>
      </c>
      <c r="AQ1682" s="141">
        <v>3248.2799999999988</v>
      </c>
      <c r="AR1682" s="141">
        <v>3093.599999999999</v>
      </c>
      <c r="AS1682" s="141">
        <v>2938.9199999999992</v>
      </c>
      <c r="AT1682" s="141">
        <v>2784.2399999999993</v>
      </c>
      <c r="AU1682" s="141">
        <v>2629.5599999999995</v>
      </c>
      <c r="AV1682" s="141">
        <v>2474.8799999999997</v>
      </c>
      <c r="AW1682" s="141">
        <v>2320.1999999999998</v>
      </c>
      <c r="AX1682" s="141">
        <v>2165.52</v>
      </c>
      <c r="AY1682" s="141">
        <v>2010.84</v>
      </c>
      <c r="AZ1682" s="141">
        <v>1856.1599999999999</v>
      </c>
      <c r="BA1682" s="141">
        <v>1701.4799999999998</v>
      </c>
      <c r="BB1682" s="141">
        <v>1546.7999999999997</v>
      </c>
      <c r="BC1682" s="141">
        <v>1392.1199999999997</v>
      </c>
      <c r="BD1682" s="141">
        <v>1237.4399999999996</v>
      </c>
      <c r="BE1682" s="141">
        <v>1082.7599999999995</v>
      </c>
      <c r="BF1682" s="141">
        <v>928.07999999999947</v>
      </c>
      <c r="BG1682" s="141">
        <v>773.39999999999941</v>
      </c>
      <c r="BH1682" s="141">
        <v>618.71999999999935</v>
      </c>
      <c r="BI1682" s="141">
        <v>464.03999999999934</v>
      </c>
      <c r="BJ1682" s="141">
        <v>309.35999999999933</v>
      </c>
      <c r="BK1682" s="141">
        <v>154.67999999999932</v>
      </c>
      <c r="BL1682" s="141">
        <v>0</v>
      </c>
      <c r="BM1682" s="141">
        <v>0</v>
      </c>
      <c r="BN1682" s="141">
        <v>0</v>
      </c>
      <c r="BO1682" s="141">
        <v>0</v>
      </c>
      <c r="BP1682" s="141">
        <v>0</v>
      </c>
    </row>
    <row r="1683" spans="4:68">
      <c r="D1683" s="174" t="s">
        <v>7395</v>
      </c>
      <c r="E1683" s="175">
        <v>22465.119999999999</v>
      </c>
      <c r="F1683" s="174" t="s">
        <v>3459</v>
      </c>
      <c r="G1683" s="174" t="s">
        <v>7392</v>
      </c>
      <c r="H1683" s="174" t="s">
        <v>179</v>
      </c>
      <c r="I1683" s="174" t="s">
        <v>7393</v>
      </c>
      <c r="J1683" s="174" t="s">
        <v>7396</v>
      </c>
      <c r="K1683" s="174"/>
      <c r="L1683" s="174" t="s">
        <v>3509</v>
      </c>
      <c r="M1683" s="174" t="s">
        <v>4854</v>
      </c>
      <c r="N1683" s="176">
        <v>600</v>
      </c>
      <c r="O1683" s="174" t="s">
        <v>3407</v>
      </c>
      <c r="P1683" s="177">
        <v>35611</v>
      </c>
      <c r="Q1683" s="176">
        <v>192</v>
      </c>
      <c r="R1683" s="175">
        <v>7188.8</v>
      </c>
      <c r="S1683" s="175">
        <v>15276.32</v>
      </c>
      <c r="T1683" s="178">
        <v>0</v>
      </c>
      <c r="U1683" s="96">
        <v>13</v>
      </c>
      <c r="V1683" s="38" t="s">
        <v>123</v>
      </c>
      <c r="W1683" s="38"/>
      <c r="X1683" s="137">
        <v>449.30239999999992</v>
      </c>
      <c r="Y1683" s="138">
        <v>53873</v>
      </c>
      <c r="Z1683" s="179">
        <v>34</v>
      </c>
      <c r="AA1683" s="139">
        <v>2047</v>
      </c>
      <c r="AB1683" s="131"/>
      <c r="AC1683" s="38"/>
      <c r="AD1683" s="140">
        <v>15276.32</v>
      </c>
      <c r="AE1683" s="141">
        <v>14827.017599999999</v>
      </c>
      <c r="AF1683" s="141">
        <v>14377.715199999999</v>
      </c>
      <c r="AG1683" s="141">
        <v>13928.412799999998</v>
      </c>
      <c r="AH1683" s="141">
        <v>13479.110399999998</v>
      </c>
      <c r="AI1683" s="141">
        <v>13029.807999999997</v>
      </c>
      <c r="AJ1683" s="141">
        <v>12580.505599999997</v>
      </c>
      <c r="AK1683" s="141">
        <v>12131.203199999996</v>
      </c>
      <c r="AL1683" s="141">
        <v>11681.900799999996</v>
      </c>
      <c r="AM1683" s="141">
        <v>11232.598399999995</v>
      </c>
      <c r="AN1683" s="141">
        <v>10783.295999999995</v>
      </c>
      <c r="AO1683" s="141">
        <v>10333.993599999994</v>
      </c>
      <c r="AP1683" s="141">
        <v>9884.6911999999938</v>
      </c>
      <c r="AQ1683" s="141">
        <v>9435.3887999999934</v>
      </c>
      <c r="AR1683" s="141">
        <v>8986.0863999999929</v>
      </c>
      <c r="AS1683" s="141">
        <v>8536.7839999999924</v>
      </c>
      <c r="AT1683" s="141">
        <v>8087.4815999999928</v>
      </c>
      <c r="AU1683" s="141">
        <v>7638.1791999999932</v>
      </c>
      <c r="AV1683" s="141">
        <v>7188.8767999999936</v>
      </c>
      <c r="AW1683" s="141">
        <v>6739.5743999999941</v>
      </c>
      <c r="AX1683" s="141">
        <v>6290.2719999999945</v>
      </c>
      <c r="AY1683" s="141">
        <v>5840.9695999999949</v>
      </c>
      <c r="AZ1683" s="141">
        <v>5391.6671999999953</v>
      </c>
      <c r="BA1683" s="141">
        <v>4942.3647999999957</v>
      </c>
      <c r="BB1683" s="141">
        <v>4493.0623999999962</v>
      </c>
      <c r="BC1683" s="141">
        <v>4043.7599999999961</v>
      </c>
      <c r="BD1683" s="141">
        <v>3594.4575999999961</v>
      </c>
      <c r="BE1683" s="141">
        <v>3145.1551999999961</v>
      </c>
      <c r="BF1683" s="141">
        <v>2695.852799999996</v>
      </c>
      <c r="BG1683" s="141">
        <v>2246.550399999996</v>
      </c>
      <c r="BH1683" s="141">
        <v>1797.247999999996</v>
      </c>
      <c r="BI1683" s="141">
        <v>1347.9455999999959</v>
      </c>
      <c r="BJ1683" s="141">
        <v>898.643199999996</v>
      </c>
      <c r="BK1683" s="141">
        <v>449.34079999999608</v>
      </c>
      <c r="BL1683" s="141">
        <v>3.839999999615884E-2</v>
      </c>
      <c r="BM1683" s="141">
        <v>0</v>
      </c>
      <c r="BN1683" s="141">
        <v>0</v>
      </c>
      <c r="BO1683" s="141">
        <v>0</v>
      </c>
      <c r="BP1683" s="141">
        <v>0</v>
      </c>
    </row>
    <row r="1684" spans="4:68">
      <c r="D1684" s="174" t="s">
        <v>7397</v>
      </c>
      <c r="E1684" s="175">
        <v>23732.38</v>
      </c>
      <c r="F1684" s="174" t="s">
        <v>3540</v>
      </c>
      <c r="G1684" s="174" t="s">
        <v>7392</v>
      </c>
      <c r="H1684" s="174" t="s">
        <v>179</v>
      </c>
      <c r="I1684" s="174" t="s">
        <v>7393</v>
      </c>
      <c r="J1684" s="174" t="s">
        <v>7396</v>
      </c>
      <c r="K1684" s="174"/>
      <c r="L1684" s="174" t="s">
        <v>3509</v>
      </c>
      <c r="M1684" s="174" t="s">
        <v>4854</v>
      </c>
      <c r="N1684" s="176">
        <v>600</v>
      </c>
      <c r="O1684" s="174" t="s">
        <v>3407</v>
      </c>
      <c r="P1684" s="177">
        <v>35611</v>
      </c>
      <c r="Q1684" s="176">
        <v>192</v>
      </c>
      <c r="R1684" s="175">
        <v>7594.25</v>
      </c>
      <c r="S1684" s="175">
        <v>16138.13</v>
      </c>
      <c r="T1684" s="178">
        <v>0</v>
      </c>
      <c r="U1684" s="96">
        <v>13</v>
      </c>
      <c r="V1684" s="38" t="s">
        <v>123</v>
      </c>
      <c r="W1684" s="38"/>
      <c r="X1684" s="137">
        <v>474.64760000000001</v>
      </c>
      <c r="Y1684" s="138">
        <v>53873</v>
      </c>
      <c r="Z1684" s="179">
        <v>34</v>
      </c>
      <c r="AA1684" s="139">
        <v>2047</v>
      </c>
      <c r="AB1684" s="131"/>
      <c r="AC1684" s="38"/>
      <c r="AD1684" s="140">
        <v>16138.13</v>
      </c>
      <c r="AE1684" s="141">
        <v>15663.482399999999</v>
      </c>
      <c r="AF1684" s="141">
        <v>15188.834799999999</v>
      </c>
      <c r="AG1684" s="141">
        <v>14714.187199999998</v>
      </c>
      <c r="AH1684" s="141">
        <v>14239.539599999998</v>
      </c>
      <c r="AI1684" s="141">
        <v>13764.891999999998</v>
      </c>
      <c r="AJ1684" s="141">
        <v>13290.244399999998</v>
      </c>
      <c r="AK1684" s="141">
        <v>12815.596799999998</v>
      </c>
      <c r="AL1684" s="141">
        <v>12340.949199999997</v>
      </c>
      <c r="AM1684" s="141">
        <v>11866.301599999997</v>
      </c>
      <c r="AN1684" s="141">
        <v>11391.653999999997</v>
      </c>
      <c r="AO1684" s="141">
        <v>10917.006399999997</v>
      </c>
      <c r="AP1684" s="141">
        <v>10442.358799999996</v>
      </c>
      <c r="AQ1684" s="141">
        <v>9967.7111999999961</v>
      </c>
      <c r="AR1684" s="141">
        <v>9493.0635999999959</v>
      </c>
      <c r="AS1684" s="141">
        <v>9018.4159999999956</v>
      </c>
      <c r="AT1684" s="141">
        <v>8543.7683999999954</v>
      </c>
      <c r="AU1684" s="141">
        <v>8069.1207999999951</v>
      </c>
      <c r="AV1684" s="141">
        <v>7594.4731999999949</v>
      </c>
      <c r="AW1684" s="141">
        <v>7119.8255999999947</v>
      </c>
      <c r="AX1684" s="141">
        <v>6645.1779999999944</v>
      </c>
      <c r="AY1684" s="141">
        <v>6170.5303999999942</v>
      </c>
      <c r="AZ1684" s="141">
        <v>5695.8827999999939</v>
      </c>
      <c r="BA1684" s="141">
        <v>5221.2351999999937</v>
      </c>
      <c r="BB1684" s="141">
        <v>4746.5875999999935</v>
      </c>
      <c r="BC1684" s="141">
        <v>4271.9399999999932</v>
      </c>
      <c r="BD1684" s="141">
        <v>3797.292399999993</v>
      </c>
      <c r="BE1684" s="141">
        <v>3322.6447999999928</v>
      </c>
      <c r="BF1684" s="141">
        <v>2847.9971999999925</v>
      </c>
      <c r="BG1684" s="141">
        <v>2373.3495999999923</v>
      </c>
      <c r="BH1684" s="141">
        <v>1898.7019999999923</v>
      </c>
      <c r="BI1684" s="141">
        <v>1424.0543999999923</v>
      </c>
      <c r="BJ1684" s="141">
        <v>949.40679999999224</v>
      </c>
      <c r="BK1684" s="141">
        <v>474.75919999999223</v>
      </c>
      <c r="BL1684" s="141">
        <v>0.11159999999222237</v>
      </c>
      <c r="BM1684" s="141">
        <v>0</v>
      </c>
      <c r="BN1684" s="141">
        <v>0</v>
      </c>
      <c r="BO1684" s="141">
        <v>0</v>
      </c>
      <c r="BP1684" s="141">
        <v>0</v>
      </c>
    </row>
    <row r="1685" spans="4:68">
      <c r="D1685" s="174" t="s">
        <v>7398</v>
      </c>
      <c r="E1685" s="175">
        <v>494837.41</v>
      </c>
      <c r="F1685" s="174" t="s">
        <v>3409</v>
      </c>
      <c r="G1685" s="174" t="s">
        <v>7399</v>
      </c>
      <c r="H1685" s="174" t="s">
        <v>179</v>
      </c>
      <c r="I1685" s="174" t="s">
        <v>7400</v>
      </c>
      <c r="J1685" s="174" t="s">
        <v>7401</v>
      </c>
      <c r="K1685" s="174"/>
      <c r="L1685" s="174" t="s">
        <v>3509</v>
      </c>
      <c r="M1685" s="174" t="s">
        <v>4854</v>
      </c>
      <c r="N1685" s="176">
        <v>600</v>
      </c>
      <c r="O1685" s="174" t="s">
        <v>3407</v>
      </c>
      <c r="P1685" s="177">
        <v>35247</v>
      </c>
      <c r="Q1685" s="176">
        <v>204</v>
      </c>
      <c r="R1685" s="175">
        <v>168217.11</v>
      </c>
      <c r="S1685" s="175">
        <v>326620.3</v>
      </c>
      <c r="T1685" s="178">
        <v>0</v>
      </c>
      <c r="U1685" s="96">
        <v>6</v>
      </c>
      <c r="V1685" s="38" t="s">
        <v>116</v>
      </c>
      <c r="W1685" s="38"/>
      <c r="X1685" s="137">
        <v>9896.7482</v>
      </c>
      <c r="Y1685" s="138">
        <v>53509</v>
      </c>
      <c r="Z1685" s="179">
        <v>33</v>
      </c>
      <c r="AA1685" s="139">
        <v>2046</v>
      </c>
      <c r="AB1685" s="131"/>
      <c r="AC1685" s="38"/>
      <c r="AD1685" s="140">
        <v>326620.3</v>
      </c>
      <c r="AE1685" s="141">
        <v>316723.55180000002</v>
      </c>
      <c r="AF1685" s="141">
        <v>306826.80360000004</v>
      </c>
      <c r="AG1685" s="141">
        <v>296930.05540000007</v>
      </c>
      <c r="AH1685" s="141">
        <v>287033.3072000001</v>
      </c>
      <c r="AI1685" s="141">
        <v>277136.55900000012</v>
      </c>
      <c r="AJ1685" s="141">
        <v>267239.81080000015</v>
      </c>
      <c r="AK1685" s="141">
        <v>257343.06260000015</v>
      </c>
      <c r="AL1685" s="141">
        <v>247446.31440000015</v>
      </c>
      <c r="AM1685" s="141">
        <v>237549.56620000015</v>
      </c>
      <c r="AN1685" s="141">
        <v>227652.81800000014</v>
      </c>
      <c r="AO1685" s="141">
        <v>217756.06980000014</v>
      </c>
      <c r="AP1685" s="141">
        <v>207859.32160000014</v>
      </c>
      <c r="AQ1685" s="141">
        <v>197962.57340000014</v>
      </c>
      <c r="AR1685" s="141">
        <v>188065.82520000014</v>
      </c>
      <c r="AS1685" s="141">
        <v>178169.07700000014</v>
      </c>
      <c r="AT1685" s="141">
        <v>168272.32880000013</v>
      </c>
      <c r="AU1685" s="141">
        <v>158375.58060000013</v>
      </c>
      <c r="AV1685" s="141">
        <v>148478.83240000013</v>
      </c>
      <c r="AW1685" s="141">
        <v>138582.08420000013</v>
      </c>
      <c r="AX1685" s="141">
        <v>128685.33600000013</v>
      </c>
      <c r="AY1685" s="141">
        <v>118788.58780000012</v>
      </c>
      <c r="AZ1685" s="141">
        <v>108891.83960000012</v>
      </c>
      <c r="BA1685" s="141">
        <v>98995.091400000121</v>
      </c>
      <c r="BB1685" s="141">
        <v>89098.343200000119</v>
      </c>
      <c r="BC1685" s="141">
        <v>79201.595000000118</v>
      </c>
      <c r="BD1685" s="141">
        <v>69304.846800000116</v>
      </c>
      <c r="BE1685" s="141">
        <v>59408.098600000114</v>
      </c>
      <c r="BF1685" s="141">
        <v>49511.350400000112</v>
      </c>
      <c r="BG1685" s="141">
        <v>39614.60220000011</v>
      </c>
      <c r="BH1685" s="141">
        <v>29717.854000000108</v>
      </c>
      <c r="BI1685" s="141">
        <v>19821.105800000107</v>
      </c>
      <c r="BJ1685" s="141">
        <v>9924.3576000001067</v>
      </c>
      <c r="BK1685" s="141">
        <v>27.609400000106689</v>
      </c>
      <c r="BL1685" s="141">
        <v>0</v>
      </c>
      <c r="BM1685" s="141">
        <v>0</v>
      </c>
      <c r="BN1685" s="141">
        <v>0</v>
      </c>
      <c r="BO1685" s="141">
        <v>0</v>
      </c>
      <c r="BP1685" s="141">
        <v>0</v>
      </c>
    </row>
    <row r="1686" spans="4:68">
      <c r="D1686" s="174" t="s">
        <v>7402</v>
      </c>
      <c r="E1686" s="176">
        <v>110280</v>
      </c>
      <c r="F1686" s="174" t="s">
        <v>3540</v>
      </c>
      <c r="G1686" s="174" t="s">
        <v>4673</v>
      </c>
      <c r="H1686" s="174" t="s">
        <v>179</v>
      </c>
      <c r="I1686" s="174" t="s">
        <v>7403</v>
      </c>
      <c r="J1686" s="174" t="s">
        <v>7404</v>
      </c>
      <c r="K1686" s="174"/>
      <c r="L1686" s="174" t="s">
        <v>7136</v>
      </c>
      <c r="M1686" s="174" t="s">
        <v>7175</v>
      </c>
      <c r="N1686" s="176">
        <v>600</v>
      </c>
      <c r="O1686" s="174" t="s">
        <v>3407</v>
      </c>
      <c r="P1686" s="177">
        <v>35247</v>
      </c>
      <c r="Q1686" s="176">
        <v>204</v>
      </c>
      <c r="R1686" s="175">
        <v>37489.07</v>
      </c>
      <c r="S1686" s="175">
        <v>72790.929999999993</v>
      </c>
      <c r="T1686" s="178">
        <v>0</v>
      </c>
      <c r="U1686" s="96">
        <v>9</v>
      </c>
      <c r="V1686" s="38" t="s">
        <v>119</v>
      </c>
      <c r="W1686" s="38"/>
      <c r="X1686" s="137">
        <v>2205.6000000000004</v>
      </c>
      <c r="Y1686" s="138">
        <v>53509</v>
      </c>
      <c r="Z1686" s="179">
        <v>33</v>
      </c>
      <c r="AA1686" s="139">
        <v>2046</v>
      </c>
      <c r="AB1686" s="131"/>
      <c r="AC1686" s="38"/>
      <c r="AD1686" s="140">
        <v>72790.929999999993</v>
      </c>
      <c r="AE1686" s="141">
        <v>70585.329999999987</v>
      </c>
      <c r="AF1686" s="141">
        <v>68379.729999999981</v>
      </c>
      <c r="AG1686" s="141">
        <v>66174.129999999976</v>
      </c>
      <c r="AH1686" s="141">
        <v>63968.529999999977</v>
      </c>
      <c r="AI1686" s="141">
        <v>61762.929999999978</v>
      </c>
      <c r="AJ1686" s="141">
        <v>59557.32999999998</v>
      </c>
      <c r="AK1686" s="141">
        <v>57351.729999999981</v>
      </c>
      <c r="AL1686" s="141">
        <v>55146.129999999983</v>
      </c>
      <c r="AM1686" s="141">
        <v>52940.529999999984</v>
      </c>
      <c r="AN1686" s="141">
        <v>50734.929999999986</v>
      </c>
      <c r="AO1686" s="141">
        <v>48529.329999999987</v>
      </c>
      <c r="AP1686" s="141">
        <v>46323.729999999989</v>
      </c>
      <c r="AQ1686" s="141">
        <v>44118.12999999999</v>
      </c>
      <c r="AR1686" s="141">
        <v>41912.529999999992</v>
      </c>
      <c r="AS1686" s="141">
        <v>39706.929999999993</v>
      </c>
      <c r="AT1686" s="141">
        <v>37501.329999999994</v>
      </c>
      <c r="AU1686" s="141">
        <v>35295.729999999996</v>
      </c>
      <c r="AV1686" s="141">
        <v>33090.129999999997</v>
      </c>
      <c r="AW1686" s="141">
        <v>30884.53</v>
      </c>
      <c r="AX1686" s="141">
        <v>28678.93</v>
      </c>
      <c r="AY1686" s="141">
        <v>26473.33</v>
      </c>
      <c r="AZ1686" s="141">
        <v>24267.730000000003</v>
      </c>
      <c r="BA1686" s="141">
        <v>22062.130000000005</v>
      </c>
      <c r="BB1686" s="141">
        <v>19856.530000000006</v>
      </c>
      <c r="BC1686" s="141">
        <v>17650.930000000008</v>
      </c>
      <c r="BD1686" s="141">
        <v>15445.330000000007</v>
      </c>
      <c r="BE1686" s="141">
        <v>13239.730000000007</v>
      </c>
      <c r="BF1686" s="141">
        <v>11034.130000000006</v>
      </c>
      <c r="BG1686" s="141">
        <v>8828.5300000000061</v>
      </c>
      <c r="BH1686" s="141">
        <v>6622.9300000000057</v>
      </c>
      <c r="BI1686" s="141">
        <v>4417.3300000000054</v>
      </c>
      <c r="BJ1686" s="141">
        <v>2211.730000000005</v>
      </c>
      <c r="BK1686" s="141">
        <v>6.1300000000046566</v>
      </c>
      <c r="BL1686" s="141">
        <v>0</v>
      </c>
      <c r="BM1686" s="141">
        <v>0</v>
      </c>
      <c r="BN1686" s="141">
        <v>0</v>
      </c>
      <c r="BO1686" s="141">
        <v>0</v>
      </c>
      <c r="BP1686" s="141">
        <v>0</v>
      </c>
    </row>
    <row r="1687" spans="4:68">
      <c r="D1687" s="174" t="s">
        <v>7405</v>
      </c>
      <c r="E1687" s="175">
        <v>34618.42</v>
      </c>
      <c r="F1687" s="174" t="s">
        <v>3540</v>
      </c>
      <c r="G1687" s="174" t="s">
        <v>4673</v>
      </c>
      <c r="H1687" s="174" t="s">
        <v>179</v>
      </c>
      <c r="I1687" s="174" t="s">
        <v>7406</v>
      </c>
      <c r="J1687" s="174" t="s">
        <v>7407</v>
      </c>
      <c r="K1687" s="174"/>
      <c r="L1687" s="174" t="s">
        <v>3509</v>
      </c>
      <c r="M1687" s="174" t="s">
        <v>4854</v>
      </c>
      <c r="N1687" s="176">
        <v>600</v>
      </c>
      <c r="O1687" s="174" t="s">
        <v>3407</v>
      </c>
      <c r="P1687" s="177">
        <v>35247</v>
      </c>
      <c r="Q1687" s="176">
        <v>204</v>
      </c>
      <c r="R1687" s="175">
        <v>11768.22</v>
      </c>
      <c r="S1687" s="175">
        <v>22850.2</v>
      </c>
      <c r="T1687" s="178">
        <v>0</v>
      </c>
      <c r="U1687" s="96">
        <v>6</v>
      </c>
      <c r="V1687" s="38" t="s">
        <v>116</v>
      </c>
      <c r="W1687" s="38"/>
      <c r="X1687" s="137">
        <v>692.36839999999995</v>
      </c>
      <c r="Y1687" s="138">
        <v>53509</v>
      </c>
      <c r="Z1687" s="179">
        <v>33</v>
      </c>
      <c r="AA1687" s="139">
        <v>2046</v>
      </c>
      <c r="AB1687" s="131"/>
      <c r="AC1687" s="38"/>
      <c r="AD1687" s="140">
        <v>22850.2</v>
      </c>
      <c r="AE1687" s="141">
        <v>22157.831600000001</v>
      </c>
      <c r="AF1687" s="141">
        <v>21465.463200000002</v>
      </c>
      <c r="AG1687" s="141">
        <v>20773.094800000003</v>
      </c>
      <c r="AH1687" s="141">
        <v>20080.726400000003</v>
      </c>
      <c r="AI1687" s="141">
        <v>19388.358000000004</v>
      </c>
      <c r="AJ1687" s="141">
        <v>18695.989600000004</v>
      </c>
      <c r="AK1687" s="141">
        <v>18003.621200000005</v>
      </c>
      <c r="AL1687" s="141">
        <v>17311.252800000006</v>
      </c>
      <c r="AM1687" s="141">
        <v>16618.884400000006</v>
      </c>
      <c r="AN1687" s="141">
        <v>15926.516000000007</v>
      </c>
      <c r="AO1687" s="141">
        <v>15234.147600000008</v>
      </c>
      <c r="AP1687" s="141">
        <v>14541.779200000008</v>
      </c>
      <c r="AQ1687" s="141">
        <v>13849.410800000009</v>
      </c>
      <c r="AR1687" s="141">
        <v>13157.042400000009</v>
      </c>
      <c r="AS1687" s="141">
        <v>12464.67400000001</v>
      </c>
      <c r="AT1687" s="141">
        <v>11772.305600000011</v>
      </c>
      <c r="AU1687" s="141">
        <v>11079.937200000011</v>
      </c>
      <c r="AV1687" s="141">
        <v>10387.568800000012</v>
      </c>
      <c r="AW1687" s="141">
        <v>9695.2004000000125</v>
      </c>
      <c r="AX1687" s="141">
        <v>9002.8320000000131</v>
      </c>
      <c r="AY1687" s="141">
        <v>8310.4636000000137</v>
      </c>
      <c r="AZ1687" s="141">
        <v>7618.0952000000134</v>
      </c>
      <c r="BA1687" s="141">
        <v>6925.7268000000131</v>
      </c>
      <c r="BB1687" s="141">
        <v>6233.3584000000128</v>
      </c>
      <c r="BC1687" s="141">
        <v>5540.9900000000125</v>
      </c>
      <c r="BD1687" s="141">
        <v>4848.6216000000122</v>
      </c>
      <c r="BE1687" s="141">
        <v>4156.2532000000119</v>
      </c>
      <c r="BF1687" s="141">
        <v>3463.8848000000121</v>
      </c>
      <c r="BG1687" s="141">
        <v>2771.5164000000123</v>
      </c>
      <c r="BH1687" s="141">
        <v>2079.1480000000124</v>
      </c>
      <c r="BI1687" s="141">
        <v>1386.7796000000126</v>
      </c>
      <c r="BJ1687" s="141">
        <v>694.41120000001263</v>
      </c>
      <c r="BK1687" s="141">
        <v>2.0428000000126758</v>
      </c>
      <c r="BL1687" s="141">
        <v>0</v>
      </c>
      <c r="BM1687" s="141">
        <v>0</v>
      </c>
      <c r="BN1687" s="141">
        <v>0</v>
      </c>
      <c r="BO1687" s="141">
        <v>0</v>
      </c>
      <c r="BP1687" s="141">
        <v>0</v>
      </c>
    </row>
    <row r="1688" spans="4:68">
      <c r="D1688" s="174" t="s">
        <v>7408</v>
      </c>
      <c r="E1688" s="175">
        <v>41627.71</v>
      </c>
      <c r="F1688" s="174" t="s">
        <v>3540</v>
      </c>
      <c r="G1688" s="174" t="s">
        <v>4673</v>
      </c>
      <c r="H1688" s="174" t="s">
        <v>179</v>
      </c>
      <c r="I1688" s="174" t="s">
        <v>7409</v>
      </c>
      <c r="J1688" s="174" t="s">
        <v>7410</v>
      </c>
      <c r="K1688" s="174"/>
      <c r="L1688" s="174" t="s">
        <v>3509</v>
      </c>
      <c r="M1688" s="174" t="s">
        <v>7279</v>
      </c>
      <c r="N1688" s="176">
        <v>600</v>
      </c>
      <c r="O1688" s="174" t="s">
        <v>3407</v>
      </c>
      <c r="P1688" s="177">
        <v>35247</v>
      </c>
      <c r="Q1688" s="176">
        <v>204</v>
      </c>
      <c r="R1688" s="175">
        <v>14151.05</v>
      </c>
      <c r="S1688" s="175">
        <v>27476.66</v>
      </c>
      <c r="T1688" s="178">
        <v>0</v>
      </c>
      <c r="U1688" s="96">
        <v>10</v>
      </c>
      <c r="V1688" s="38" t="s">
        <v>120</v>
      </c>
      <c r="W1688" s="38"/>
      <c r="X1688" s="137">
        <v>832.55419999999992</v>
      </c>
      <c r="Y1688" s="138">
        <v>53509</v>
      </c>
      <c r="Z1688" s="179">
        <v>33</v>
      </c>
      <c r="AA1688" s="139">
        <v>2046</v>
      </c>
      <c r="AB1688" s="131"/>
      <c r="AC1688" s="38"/>
      <c r="AD1688" s="140">
        <v>27476.66</v>
      </c>
      <c r="AE1688" s="141">
        <v>26644.105800000001</v>
      </c>
      <c r="AF1688" s="141">
        <v>25811.551600000003</v>
      </c>
      <c r="AG1688" s="141">
        <v>24978.997400000004</v>
      </c>
      <c r="AH1688" s="141">
        <v>24146.443200000005</v>
      </c>
      <c r="AI1688" s="141">
        <v>23313.889000000006</v>
      </c>
      <c r="AJ1688" s="141">
        <v>22481.334800000008</v>
      </c>
      <c r="AK1688" s="141">
        <v>21648.780600000009</v>
      </c>
      <c r="AL1688" s="141">
        <v>20816.22640000001</v>
      </c>
      <c r="AM1688" s="141">
        <v>19983.672200000012</v>
      </c>
      <c r="AN1688" s="141">
        <v>19151.118000000013</v>
      </c>
      <c r="AO1688" s="141">
        <v>18318.563800000014</v>
      </c>
      <c r="AP1688" s="141">
        <v>17486.009600000016</v>
      </c>
      <c r="AQ1688" s="141">
        <v>16653.455400000017</v>
      </c>
      <c r="AR1688" s="141">
        <v>15820.901200000017</v>
      </c>
      <c r="AS1688" s="141">
        <v>14988.347000000016</v>
      </c>
      <c r="AT1688" s="141">
        <v>14155.792800000016</v>
      </c>
      <c r="AU1688" s="141">
        <v>13323.238600000015</v>
      </c>
      <c r="AV1688" s="141">
        <v>12490.684400000015</v>
      </c>
      <c r="AW1688" s="141">
        <v>11658.130200000014</v>
      </c>
      <c r="AX1688" s="141">
        <v>10825.576000000014</v>
      </c>
      <c r="AY1688" s="141">
        <v>9993.0218000000132</v>
      </c>
      <c r="AZ1688" s="141">
        <v>9160.4676000000127</v>
      </c>
      <c r="BA1688" s="141">
        <v>8327.9134000000122</v>
      </c>
      <c r="BB1688" s="141">
        <v>7495.3592000000126</v>
      </c>
      <c r="BC1688" s="141">
        <v>6662.805000000013</v>
      </c>
      <c r="BD1688" s="141">
        <v>5830.2508000000134</v>
      </c>
      <c r="BE1688" s="141">
        <v>4997.6966000000139</v>
      </c>
      <c r="BF1688" s="141">
        <v>4165.1424000000143</v>
      </c>
      <c r="BG1688" s="141">
        <v>3332.5882000000142</v>
      </c>
      <c r="BH1688" s="141">
        <v>2500.0340000000142</v>
      </c>
      <c r="BI1688" s="141">
        <v>1667.4798000000142</v>
      </c>
      <c r="BJ1688" s="141">
        <v>834.92560000001424</v>
      </c>
      <c r="BK1688" s="141">
        <v>2.3714000000143187</v>
      </c>
      <c r="BL1688" s="141">
        <v>0</v>
      </c>
      <c r="BM1688" s="141">
        <v>0</v>
      </c>
      <c r="BN1688" s="141">
        <v>0</v>
      </c>
      <c r="BO1688" s="141">
        <v>0</v>
      </c>
      <c r="BP1688" s="141">
        <v>0</v>
      </c>
    </row>
    <row r="1689" spans="4:68">
      <c r="D1689" s="174" t="s">
        <v>7411</v>
      </c>
      <c r="E1689" s="175">
        <v>30853.96</v>
      </c>
      <c r="F1689" s="174" t="s">
        <v>3540</v>
      </c>
      <c r="G1689" s="174" t="s">
        <v>4673</v>
      </c>
      <c r="H1689" s="174" t="s">
        <v>179</v>
      </c>
      <c r="I1689" s="174" t="s">
        <v>7412</v>
      </c>
      <c r="J1689" s="174" t="s">
        <v>7413</v>
      </c>
      <c r="K1689" s="174"/>
      <c r="L1689" s="174" t="s">
        <v>3509</v>
      </c>
      <c r="M1689" s="174" t="s">
        <v>7202</v>
      </c>
      <c r="N1689" s="176">
        <v>600</v>
      </c>
      <c r="O1689" s="174" t="s">
        <v>3407</v>
      </c>
      <c r="P1689" s="177">
        <v>35247</v>
      </c>
      <c r="Q1689" s="176">
        <v>204</v>
      </c>
      <c r="R1689" s="175">
        <v>10488.5</v>
      </c>
      <c r="S1689" s="175">
        <v>20365.46</v>
      </c>
      <c r="T1689" s="178">
        <v>0</v>
      </c>
      <c r="U1689" s="96">
        <v>11</v>
      </c>
      <c r="V1689" s="38" t="s">
        <v>121</v>
      </c>
      <c r="W1689" s="38"/>
      <c r="X1689" s="137">
        <v>617.0791999999999</v>
      </c>
      <c r="Y1689" s="138">
        <v>53509</v>
      </c>
      <c r="Z1689" s="179">
        <v>33</v>
      </c>
      <c r="AA1689" s="139">
        <v>2046</v>
      </c>
      <c r="AB1689" s="131"/>
      <c r="AC1689" s="38"/>
      <c r="AD1689" s="140">
        <v>20365.46</v>
      </c>
      <c r="AE1689" s="141">
        <v>19748.380799999999</v>
      </c>
      <c r="AF1689" s="141">
        <v>19131.301599999999</v>
      </c>
      <c r="AG1689" s="141">
        <v>18514.222399999999</v>
      </c>
      <c r="AH1689" s="141">
        <v>17897.143199999999</v>
      </c>
      <c r="AI1689" s="141">
        <v>17280.063999999998</v>
      </c>
      <c r="AJ1689" s="141">
        <v>16662.984799999998</v>
      </c>
      <c r="AK1689" s="141">
        <v>16045.905599999998</v>
      </c>
      <c r="AL1689" s="141">
        <v>15428.826399999998</v>
      </c>
      <c r="AM1689" s="141">
        <v>14811.747199999998</v>
      </c>
      <c r="AN1689" s="141">
        <v>14194.667999999998</v>
      </c>
      <c r="AO1689" s="141">
        <v>13577.588799999998</v>
      </c>
      <c r="AP1689" s="141">
        <v>12960.509599999998</v>
      </c>
      <c r="AQ1689" s="141">
        <v>12343.430399999997</v>
      </c>
      <c r="AR1689" s="141">
        <v>11726.351199999997</v>
      </c>
      <c r="AS1689" s="141">
        <v>11109.271999999997</v>
      </c>
      <c r="AT1689" s="141">
        <v>10492.192799999997</v>
      </c>
      <c r="AU1689" s="141">
        <v>9875.1135999999969</v>
      </c>
      <c r="AV1689" s="141">
        <v>9258.0343999999968</v>
      </c>
      <c r="AW1689" s="141">
        <v>8640.9551999999967</v>
      </c>
      <c r="AX1689" s="141">
        <v>8023.8759999999966</v>
      </c>
      <c r="AY1689" s="141">
        <v>7406.7967999999964</v>
      </c>
      <c r="AZ1689" s="141">
        <v>6789.7175999999963</v>
      </c>
      <c r="BA1689" s="141">
        <v>6172.6383999999962</v>
      </c>
      <c r="BB1689" s="141">
        <v>5555.5591999999961</v>
      </c>
      <c r="BC1689" s="141">
        <v>4938.4799999999959</v>
      </c>
      <c r="BD1689" s="141">
        <v>4321.4007999999958</v>
      </c>
      <c r="BE1689" s="141">
        <v>3704.3215999999957</v>
      </c>
      <c r="BF1689" s="141">
        <v>3087.2423999999955</v>
      </c>
      <c r="BG1689" s="141">
        <v>2470.1631999999954</v>
      </c>
      <c r="BH1689" s="141">
        <v>1853.0839999999955</v>
      </c>
      <c r="BI1689" s="141">
        <v>1236.0047999999956</v>
      </c>
      <c r="BJ1689" s="141">
        <v>618.92559999999571</v>
      </c>
      <c r="BK1689" s="141">
        <v>1.8463999999958105</v>
      </c>
      <c r="BL1689" s="141">
        <v>0</v>
      </c>
      <c r="BM1689" s="141">
        <v>0</v>
      </c>
      <c r="BN1689" s="141">
        <v>0</v>
      </c>
      <c r="BO1689" s="141">
        <v>0</v>
      </c>
      <c r="BP1689" s="141">
        <v>0</v>
      </c>
    </row>
    <row r="1690" spans="4:68">
      <c r="D1690" s="174" t="s">
        <v>7414</v>
      </c>
      <c r="E1690" s="175">
        <v>33767.800000000003</v>
      </c>
      <c r="F1690" s="174" t="s">
        <v>3540</v>
      </c>
      <c r="G1690" s="174" t="s">
        <v>4673</v>
      </c>
      <c r="H1690" s="174" t="s">
        <v>179</v>
      </c>
      <c r="I1690" s="174" t="s">
        <v>7415</v>
      </c>
      <c r="J1690" s="174" t="s">
        <v>7416</v>
      </c>
      <c r="K1690" s="174"/>
      <c r="L1690" s="174" t="s">
        <v>7136</v>
      </c>
      <c r="M1690" s="174" t="s">
        <v>7202</v>
      </c>
      <c r="N1690" s="176">
        <v>600</v>
      </c>
      <c r="O1690" s="174" t="s">
        <v>3407</v>
      </c>
      <c r="P1690" s="177">
        <v>35247</v>
      </c>
      <c r="Q1690" s="176">
        <v>204</v>
      </c>
      <c r="R1690" s="175">
        <v>11479.09</v>
      </c>
      <c r="S1690" s="175">
        <v>22288.71</v>
      </c>
      <c r="T1690" s="178">
        <v>0</v>
      </c>
      <c r="U1690" s="96">
        <v>11</v>
      </c>
      <c r="V1690" s="38" t="s">
        <v>121</v>
      </c>
      <c r="W1690" s="38"/>
      <c r="X1690" s="137">
        <v>675.35599999999999</v>
      </c>
      <c r="Y1690" s="138">
        <v>53509</v>
      </c>
      <c r="Z1690" s="179">
        <v>33</v>
      </c>
      <c r="AA1690" s="139">
        <v>2046</v>
      </c>
      <c r="AB1690" s="131"/>
      <c r="AC1690" s="38"/>
      <c r="AD1690" s="140">
        <v>22288.71</v>
      </c>
      <c r="AE1690" s="141">
        <v>21613.353999999999</v>
      </c>
      <c r="AF1690" s="141">
        <v>20937.998</v>
      </c>
      <c r="AG1690" s="141">
        <v>20262.642</v>
      </c>
      <c r="AH1690" s="141">
        <v>19587.286</v>
      </c>
      <c r="AI1690" s="141">
        <v>18911.93</v>
      </c>
      <c r="AJ1690" s="141">
        <v>18236.574000000001</v>
      </c>
      <c r="AK1690" s="141">
        <v>17561.218000000001</v>
      </c>
      <c r="AL1690" s="141">
        <v>16885.862000000001</v>
      </c>
      <c r="AM1690" s="141">
        <v>16210.506000000001</v>
      </c>
      <c r="AN1690" s="141">
        <v>15535.150000000001</v>
      </c>
      <c r="AO1690" s="141">
        <v>14859.794000000002</v>
      </c>
      <c r="AP1690" s="141">
        <v>14184.438000000002</v>
      </c>
      <c r="AQ1690" s="141">
        <v>13509.082000000002</v>
      </c>
      <c r="AR1690" s="141">
        <v>12833.726000000002</v>
      </c>
      <c r="AS1690" s="141">
        <v>12158.370000000003</v>
      </c>
      <c r="AT1690" s="141">
        <v>11483.014000000003</v>
      </c>
      <c r="AU1690" s="141">
        <v>10807.658000000003</v>
      </c>
      <c r="AV1690" s="141">
        <v>10132.302000000003</v>
      </c>
      <c r="AW1690" s="141">
        <v>9456.9460000000036</v>
      </c>
      <c r="AX1690" s="141">
        <v>8781.5900000000038</v>
      </c>
      <c r="AY1690" s="141">
        <v>8106.234000000004</v>
      </c>
      <c r="AZ1690" s="141">
        <v>7430.8780000000042</v>
      </c>
      <c r="BA1690" s="141">
        <v>6755.5220000000045</v>
      </c>
      <c r="BB1690" s="141">
        <v>6080.1660000000047</v>
      </c>
      <c r="BC1690" s="141">
        <v>5404.8100000000049</v>
      </c>
      <c r="BD1690" s="141">
        <v>4729.4540000000052</v>
      </c>
      <c r="BE1690" s="141">
        <v>4054.0980000000054</v>
      </c>
      <c r="BF1690" s="141">
        <v>3378.7420000000056</v>
      </c>
      <c r="BG1690" s="141">
        <v>2703.3860000000059</v>
      </c>
      <c r="BH1690" s="141">
        <v>2028.0300000000059</v>
      </c>
      <c r="BI1690" s="141">
        <v>1352.6740000000059</v>
      </c>
      <c r="BJ1690" s="141">
        <v>677.3180000000059</v>
      </c>
      <c r="BK1690" s="141">
        <v>1.9620000000059008</v>
      </c>
      <c r="BL1690" s="141">
        <v>0</v>
      </c>
      <c r="BM1690" s="141">
        <v>0</v>
      </c>
      <c r="BN1690" s="141">
        <v>0</v>
      </c>
      <c r="BO1690" s="141">
        <v>0</v>
      </c>
      <c r="BP1690" s="141">
        <v>0</v>
      </c>
    </row>
    <row r="1691" spans="4:68">
      <c r="D1691" s="174" t="s">
        <v>7417</v>
      </c>
      <c r="E1691" s="175">
        <v>32719.71</v>
      </c>
      <c r="F1691" s="174" t="s">
        <v>3540</v>
      </c>
      <c r="G1691" s="174" t="s">
        <v>4673</v>
      </c>
      <c r="H1691" s="174" t="s">
        <v>179</v>
      </c>
      <c r="I1691" s="174" t="s">
        <v>7418</v>
      </c>
      <c r="J1691" s="174" t="s">
        <v>7419</v>
      </c>
      <c r="K1691" s="174"/>
      <c r="L1691" s="174" t="s">
        <v>7136</v>
      </c>
      <c r="M1691" s="174" t="s">
        <v>7202</v>
      </c>
      <c r="N1691" s="176">
        <v>600</v>
      </c>
      <c r="O1691" s="174" t="s">
        <v>3407</v>
      </c>
      <c r="P1691" s="177">
        <v>35247</v>
      </c>
      <c r="Q1691" s="176">
        <v>204</v>
      </c>
      <c r="R1691" s="175">
        <v>11122.82</v>
      </c>
      <c r="S1691" s="175">
        <v>21596.89</v>
      </c>
      <c r="T1691" s="178">
        <v>0</v>
      </c>
      <c r="U1691" s="96">
        <v>11</v>
      </c>
      <c r="V1691" s="38" t="s">
        <v>121</v>
      </c>
      <c r="W1691" s="38"/>
      <c r="X1691" s="137">
        <v>654.39419999999996</v>
      </c>
      <c r="Y1691" s="138">
        <v>53509</v>
      </c>
      <c r="Z1691" s="179">
        <v>33</v>
      </c>
      <c r="AA1691" s="139">
        <v>2046</v>
      </c>
      <c r="AB1691" s="131"/>
      <c r="AC1691" s="38"/>
      <c r="AD1691" s="140">
        <v>21596.89</v>
      </c>
      <c r="AE1691" s="141">
        <v>20942.495800000001</v>
      </c>
      <c r="AF1691" s="141">
        <v>20288.101600000002</v>
      </c>
      <c r="AG1691" s="141">
        <v>19633.707400000003</v>
      </c>
      <c r="AH1691" s="141">
        <v>18979.313200000004</v>
      </c>
      <c r="AI1691" s="141">
        <v>18324.919000000005</v>
      </c>
      <c r="AJ1691" s="141">
        <v>17670.524800000007</v>
      </c>
      <c r="AK1691" s="141">
        <v>17016.130600000008</v>
      </c>
      <c r="AL1691" s="141">
        <v>16361.736400000007</v>
      </c>
      <c r="AM1691" s="141">
        <v>15707.342200000006</v>
      </c>
      <c r="AN1691" s="141">
        <v>15052.948000000006</v>
      </c>
      <c r="AO1691" s="141">
        <v>14398.553800000005</v>
      </c>
      <c r="AP1691" s="141">
        <v>13744.159600000005</v>
      </c>
      <c r="AQ1691" s="141">
        <v>13089.765400000004</v>
      </c>
      <c r="AR1691" s="141">
        <v>12435.371200000003</v>
      </c>
      <c r="AS1691" s="141">
        <v>11780.977000000003</v>
      </c>
      <c r="AT1691" s="141">
        <v>11126.582800000002</v>
      </c>
      <c r="AU1691" s="141">
        <v>10472.188600000001</v>
      </c>
      <c r="AV1691" s="141">
        <v>9817.7944000000007</v>
      </c>
      <c r="AW1691" s="141">
        <v>9163.4002</v>
      </c>
      <c r="AX1691" s="141">
        <v>8509.0059999999994</v>
      </c>
      <c r="AY1691" s="141">
        <v>7854.6117999999997</v>
      </c>
      <c r="AZ1691" s="141">
        <v>7200.2175999999999</v>
      </c>
      <c r="BA1691" s="141">
        <v>6545.8234000000002</v>
      </c>
      <c r="BB1691" s="141">
        <v>5891.4292000000005</v>
      </c>
      <c r="BC1691" s="141">
        <v>5237.0350000000008</v>
      </c>
      <c r="BD1691" s="141">
        <v>4582.640800000001</v>
      </c>
      <c r="BE1691" s="141">
        <v>3928.2466000000013</v>
      </c>
      <c r="BF1691" s="141">
        <v>3273.8524000000016</v>
      </c>
      <c r="BG1691" s="141">
        <v>2619.4582000000019</v>
      </c>
      <c r="BH1691" s="141">
        <v>1965.0640000000019</v>
      </c>
      <c r="BI1691" s="141">
        <v>1310.6698000000019</v>
      </c>
      <c r="BJ1691" s="141">
        <v>656.27560000000199</v>
      </c>
      <c r="BK1691" s="141">
        <v>1.8814000000020314</v>
      </c>
      <c r="BL1691" s="141">
        <v>0</v>
      </c>
      <c r="BM1691" s="141">
        <v>0</v>
      </c>
      <c r="BN1691" s="141">
        <v>0</v>
      </c>
      <c r="BO1691" s="141">
        <v>0</v>
      </c>
      <c r="BP1691" s="141">
        <v>0</v>
      </c>
    </row>
    <row r="1692" spans="4:68">
      <c r="D1692" s="174" t="s">
        <v>7420</v>
      </c>
      <c r="E1692" s="175">
        <v>786443.05</v>
      </c>
      <c r="F1692" s="174" t="s">
        <v>3540</v>
      </c>
      <c r="G1692" s="174" t="s">
        <v>7421</v>
      </c>
      <c r="H1692" s="174" t="s">
        <v>179</v>
      </c>
      <c r="I1692" s="174" t="s">
        <v>7422</v>
      </c>
      <c r="J1692" s="174" t="s">
        <v>7423</v>
      </c>
      <c r="K1692" s="174"/>
      <c r="L1692" s="174" t="s">
        <v>3509</v>
      </c>
      <c r="M1692" s="174" t="s">
        <v>7143</v>
      </c>
      <c r="N1692" s="176">
        <v>600</v>
      </c>
      <c r="O1692" s="174" t="s">
        <v>3407</v>
      </c>
      <c r="P1692" s="177">
        <v>35612</v>
      </c>
      <c r="Q1692" s="176">
        <v>192</v>
      </c>
      <c r="R1692" s="175">
        <v>251618.07</v>
      </c>
      <c r="S1692" s="175">
        <v>534824.98</v>
      </c>
      <c r="T1692" s="178">
        <v>0</v>
      </c>
      <c r="U1692" s="96">
        <v>13</v>
      </c>
      <c r="V1692" s="38" t="s">
        <v>123</v>
      </c>
      <c r="W1692" s="38"/>
      <c r="X1692" s="137">
        <v>15728.861000000001</v>
      </c>
      <c r="Y1692" s="138">
        <v>53874</v>
      </c>
      <c r="Z1692" s="179">
        <v>34</v>
      </c>
      <c r="AA1692" s="139">
        <v>2047</v>
      </c>
      <c r="AB1692" s="131"/>
      <c r="AC1692" s="38"/>
      <c r="AD1692" s="140">
        <v>534824.98</v>
      </c>
      <c r="AE1692" s="141">
        <v>519096.11900000001</v>
      </c>
      <c r="AF1692" s="141">
        <v>503367.25800000003</v>
      </c>
      <c r="AG1692" s="141">
        <v>487638.39700000006</v>
      </c>
      <c r="AH1692" s="141">
        <v>471909.53600000008</v>
      </c>
      <c r="AI1692" s="141">
        <v>456180.6750000001</v>
      </c>
      <c r="AJ1692" s="141">
        <v>440451.81400000013</v>
      </c>
      <c r="AK1692" s="141">
        <v>424722.95300000015</v>
      </c>
      <c r="AL1692" s="141">
        <v>408994.09200000018</v>
      </c>
      <c r="AM1692" s="141">
        <v>393265.2310000002</v>
      </c>
      <c r="AN1692" s="141">
        <v>377536.37000000023</v>
      </c>
      <c r="AO1692" s="141">
        <v>361807.50900000025</v>
      </c>
      <c r="AP1692" s="141">
        <v>346078.64800000028</v>
      </c>
      <c r="AQ1692" s="141">
        <v>330349.7870000003</v>
      </c>
      <c r="AR1692" s="141">
        <v>314620.92600000033</v>
      </c>
      <c r="AS1692" s="141">
        <v>298892.06500000035</v>
      </c>
      <c r="AT1692" s="141">
        <v>283163.20400000038</v>
      </c>
      <c r="AU1692" s="141">
        <v>267434.3430000004</v>
      </c>
      <c r="AV1692" s="141">
        <v>251705.4820000004</v>
      </c>
      <c r="AW1692" s="141">
        <v>235976.62100000039</v>
      </c>
      <c r="AX1692" s="141">
        <v>220247.76000000039</v>
      </c>
      <c r="AY1692" s="141">
        <v>204518.89900000038</v>
      </c>
      <c r="AZ1692" s="141">
        <v>188790.03800000038</v>
      </c>
      <c r="BA1692" s="141">
        <v>173061.17700000037</v>
      </c>
      <c r="BB1692" s="141">
        <v>157332.31600000037</v>
      </c>
      <c r="BC1692" s="141">
        <v>141603.45500000037</v>
      </c>
      <c r="BD1692" s="141">
        <v>125874.59400000036</v>
      </c>
      <c r="BE1692" s="141">
        <v>110145.73300000036</v>
      </c>
      <c r="BF1692" s="141">
        <v>94416.872000000352</v>
      </c>
      <c r="BG1692" s="141">
        <v>78688.011000000348</v>
      </c>
      <c r="BH1692" s="141">
        <v>62959.150000000343</v>
      </c>
      <c r="BI1692" s="141">
        <v>47230.289000000339</v>
      </c>
      <c r="BJ1692" s="141">
        <v>31501.428000000338</v>
      </c>
      <c r="BK1692" s="141">
        <v>15772.567000000337</v>
      </c>
      <c r="BL1692" s="141">
        <v>43.706000000336644</v>
      </c>
      <c r="BM1692" s="141">
        <v>0</v>
      </c>
      <c r="BN1692" s="141">
        <v>0</v>
      </c>
      <c r="BO1692" s="141">
        <v>0</v>
      </c>
      <c r="BP1692" s="141">
        <v>0</v>
      </c>
    </row>
    <row r="1693" spans="4:68">
      <c r="D1693" s="174" t="s">
        <v>7424</v>
      </c>
      <c r="E1693" s="175">
        <v>421733.2</v>
      </c>
      <c r="F1693" s="174" t="s">
        <v>3540</v>
      </c>
      <c r="G1693" s="174" t="s">
        <v>7425</v>
      </c>
      <c r="H1693" s="174" t="s">
        <v>179</v>
      </c>
      <c r="I1693" s="174" t="s">
        <v>7426</v>
      </c>
      <c r="J1693" s="174" t="s">
        <v>7427</v>
      </c>
      <c r="K1693" s="174"/>
      <c r="L1693" s="174" t="s">
        <v>7136</v>
      </c>
      <c r="M1693" s="174" t="s">
        <v>7175</v>
      </c>
      <c r="N1693" s="176">
        <v>600</v>
      </c>
      <c r="O1693" s="174" t="s">
        <v>3407</v>
      </c>
      <c r="P1693" s="177">
        <v>35976</v>
      </c>
      <c r="Q1693" s="176">
        <v>180</v>
      </c>
      <c r="R1693" s="175">
        <v>126519.91</v>
      </c>
      <c r="S1693" s="175">
        <v>295213.28999999998</v>
      </c>
      <c r="T1693" s="178">
        <v>0</v>
      </c>
      <c r="U1693" s="96">
        <v>9</v>
      </c>
      <c r="V1693" s="38" t="s">
        <v>119</v>
      </c>
      <c r="W1693" s="38"/>
      <c r="X1693" s="137">
        <v>8434.6640000000007</v>
      </c>
      <c r="Y1693" s="138">
        <v>54239</v>
      </c>
      <c r="Z1693" s="179">
        <v>35</v>
      </c>
      <c r="AA1693" s="139">
        <v>2048</v>
      </c>
      <c r="AB1693" s="131"/>
      <c r="AC1693" s="38"/>
      <c r="AD1693" s="140">
        <v>295213.28999999998</v>
      </c>
      <c r="AE1693" s="141">
        <v>286778.62599999999</v>
      </c>
      <c r="AF1693" s="141">
        <v>278343.962</v>
      </c>
      <c r="AG1693" s="141">
        <v>269909.29800000001</v>
      </c>
      <c r="AH1693" s="141">
        <v>261474.63400000002</v>
      </c>
      <c r="AI1693" s="141">
        <v>253039.97000000003</v>
      </c>
      <c r="AJ1693" s="141">
        <v>244605.30600000004</v>
      </c>
      <c r="AK1693" s="141">
        <v>236170.64200000005</v>
      </c>
      <c r="AL1693" s="141">
        <v>227735.97800000006</v>
      </c>
      <c r="AM1693" s="141">
        <v>219301.31400000007</v>
      </c>
      <c r="AN1693" s="141">
        <v>210866.65000000008</v>
      </c>
      <c r="AO1693" s="141">
        <v>202431.98600000009</v>
      </c>
      <c r="AP1693" s="141">
        <v>193997.3220000001</v>
      </c>
      <c r="AQ1693" s="141">
        <v>185562.65800000011</v>
      </c>
      <c r="AR1693" s="141">
        <v>177127.99400000012</v>
      </c>
      <c r="AS1693" s="141">
        <v>168693.33000000013</v>
      </c>
      <c r="AT1693" s="141">
        <v>160258.66600000014</v>
      </c>
      <c r="AU1693" s="141">
        <v>151824.00200000015</v>
      </c>
      <c r="AV1693" s="141">
        <v>143389.33800000016</v>
      </c>
      <c r="AW1693" s="141">
        <v>134954.67400000017</v>
      </c>
      <c r="AX1693" s="141">
        <v>126520.01000000017</v>
      </c>
      <c r="AY1693" s="141">
        <v>118085.34600000017</v>
      </c>
      <c r="AZ1693" s="141">
        <v>109650.68200000016</v>
      </c>
      <c r="BA1693" s="141">
        <v>101216.01800000016</v>
      </c>
      <c r="BB1693" s="141">
        <v>92781.354000000152</v>
      </c>
      <c r="BC1693" s="141">
        <v>84346.690000000148</v>
      </c>
      <c r="BD1693" s="141">
        <v>75912.026000000144</v>
      </c>
      <c r="BE1693" s="141">
        <v>67477.362000000139</v>
      </c>
      <c r="BF1693" s="141">
        <v>59042.698000000135</v>
      </c>
      <c r="BG1693" s="141">
        <v>50608.034000000131</v>
      </c>
      <c r="BH1693" s="141">
        <v>42173.370000000126</v>
      </c>
      <c r="BI1693" s="141">
        <v>33738.706000000122</v>
      </c>
      <c r="BJ1693" s="141">
        <v>25304.042000000121</v>
      </c>
      <c r="BK1693" s="141">
        <v>16869.378000000121</v>
      </c>
      <c r="BL1693" s="141">
        <v>8434.71400000012</v>
      </c>
      <c r="BM1693" s="141">
        <v>5.0000000119325705E-2</v>
      </c>
      <c r="BN1693" s="141">
        <v>0</v>
      </c>
      <c r="BO1693" s="141">
        <v>0</v>
      </c>
      <c r="BP1693" s="141">
        <v>0</v>
      </c>
    </row>
    <row r="1694" spans="4:68">
      <c r="D1694" s="174" t="s">
        <v>7428</v>
      </c>
      <c r="E1694" s="175">
        <v>446099.38</v>
      </c>
      <c r="F1694" s="174" t="s">
        <v>3540</v>
      </c>
      <c r="G1694" s="174" t="s">
        <v>7429</v>
      </c>
      <c r="H1694" s="174" t="s">
        <v>179</v>
      </c>
      <c r="I1694" s="174" t="s">
        <v>7430</v>
      </c>
      <c r="J1694" s="174" t="s">
        <v>7431</v>
      </c>
      <c r="K1694" s="174"/>
      <c r="L1694" s="174" t="s">
        <v>7136</v>
      </c>
      <c r="M1694" s="174" t="s">
        <v>3800</v>
      </c>
      <c r="N1694" s="176">
        <v>600</v>
      </c>
      <c r="O1694" s="174" t="s">
        <v>3407</v>
      </c>
      <c r="P1694" s="177">
        <v>35246</v>
      </c>
      <c r="Q1694" s="176">
        <v>204</v>
      </c>
      <c r="R1694" s="175">
        <v>151673.68</v>
      </c>
      <c r="S1694" s="175">
        <v>294425.7</v>
      </c>
      <c r="T1694" s="178">
        <v>0</v>
      </c>
      <c r="U1694" s="96">
        <v>12</v>
      </c>
      <c r="V1694" s="38" t="s">
        <v>122</v>
      </c>
      <c r="W1694" s="38"/>
      <c r="X1694" s="137">
        <v>8921.9876000000004</v>
      </c>
      <c r="Y1694" s="138">
        <v>53508</v>
      </c>
      <c r="Z1694" s="179">
        <v>33</v>
      </c>
      <c r="AA1694" s="139">
        <v>2046</v>
      </c>
      <c r="AB1694" s="131"/>
      <c r="AC1694" s="38"/>
      <c r="AD1694" s="140">
        <v>294425.7</v>
      </c>
      <c r="AE1694" s="141">
        <v>285503.71240000002</v>
      </c>
      <c r="AF1694" s="141">
        <v>276581.72480000003</v>
      </c>
      <c r="AG1694" s="141">
        <v>267659.73720000003</v>
      </c>
      <c r="AH1694" s="141">
        <v>258737.74960000004</v>
      </c>
      <c r="AI1694" s="141">
        <v>249815.76200000005</v>
      </c>
      <c r="AJ1694" s="141">
        <v>240893.77440000005</v>
      </c>
      <c r="AK1694" s="141">
        <v>231971.78680000006</v>
      </c>
      <c r="AL1694" s="141">
        <v>223049.79920000007</v>
      </c>
      <c r="AM1694" s="141">
        <v>214127.81160000007</v>
      </c>
      <c r="AN1694" s="141">
        <v>205205.82400000008</v>
      </c>
      <c r="AO1694" s="141">
        <v>196283.83640000009</v>
      </c>
      <c r="AP1694" s="141">
        <v>187361.84880000009</v>
      </c>
      <c r="AQ1694" s="141">
        <v>178439.8612000001</v>
      </c>
      <c r="AR1694" s="141">
        <v>169517.87360000011</v>
      </c>
      <c r="AS1694" s="141">
        <v>160595.88600000012</v>
      </c>
      <c r="AT1694" s="141">
        <v>151673.89840000012</v>
      </c>
      <c r="AU1694" s="141">
        <v>142751.91080000013</v>
      </c>
      <c r="AV1694" s="141">
        <v>133829.92320000014</v>
      </c>
      <c r="AW1694" s="141">
        <v>124907.93560000014</v>
      </c>
      <c r="AX1694" s="141">
        <v>115985.94800000015</v>
      </c>
      <c r="AY1694" s="141">
        <v>107063.96040000016</v>
      </c>
      <c r="AZ1694" s="141">
        <v>98141.972800000163</v>
      </c>
      <c r="BA1694" s="141">
        <v>89219.98520000017</v>
      </c>
      <c r="BB1694" s="141">
        <v>80297.997600000177</v>
      </c>
      <c r="BC1694" s="141">
        <v>71376.010000000184</v>
      </c>
      <c r="BD1694" s="141">
        <v>62454.022400000184</v>
      </c>
      <c r="BE1694" s="141">
        <v>53532.034800000183</v>
      </c>
      <c r="BF1694" s="141">
        <v>44610.047200000183</v>
      </c>
      <c r="BG1694" s="141">
        <v>35688.059600000182</v>
      </c>
      <c r="BH1694" s="141">
        <v>26766.072000000182</v>
      </c>
      <c r="BI1694" s="141">
        <v>17844.084400000182</v>
      </c>
      <c r="BJ1694" s="141">
        <v>8922.0968000001812</v>
      </c>
      <c r="BK1694" s="141">
        <v>0.10920000018086284</v>
      </c>
      <c r="BL1694" s="141">
        <v>0</v>
      </c>
      <c r="BM1694" s="141">
        <v>0</v>
      </c>
      <c r="BN1694" s="141">
        <v>0</v>
      </c>
      <c r="BO1694" s="141">
        <v>0</v>
      </c>
      <c r="BP1694" s="141">
        <v>0</v>
      </c>
    </row>
    <row r="1695" spans="4:68">
      <c r="D1695" s="174" t="s">
        <v>7432</v>
      </c>
      <c r="E1695" s="175">
        <v>-7624.67</v>
      </c>
      <c r="F1695" s="174" t="s">
        <v>3540</v>
      </c>
      <c r="G1695" s="174" t="s">
        <v>7429</v>
      </c>
      <c r="H1695" s="174" t="s">
        <v>179</v>
      </c>
      <c r="I1695" s="174" t="s">
        <v>7430</v>
      </c>
      <c r="J1695" s="174" t="s">
        <v>7431</v>
      </c>
      <c r="K1695" s="174"/>
      <c r="L1695" s="174" t="s">
        <v>7136</v>
      </c>
      <c r="M1695" s="174" t="s">
        <v>3800</v>
      </c>
      <c r="N1695" s="176">
        <v>600</v>
      </c>
      <c r="O1695" s="174" t="s">
        <v>3407</v>
      </c>
      <c r="P1695" s="177">
        <v>35246</v>
      </c>
      <c r="Q1695" s="176">
        <v>204</v>
      </c>
      <c r="R1695" s="175">
        <v>-2592.34</v>
      </c>
      <c r="S1695" s="175">
        <v>-5032.33</v>
      </c>
      <c r="T1695" s="178">
        <v>0</v>
      </c>
      <c r="U1695" s="96">
        <v>12</v>
      </c>
      <c r="V1695" s="38" t="s">
        <v>122</v>
      </c>
      <c r="W1695" s="38"/>
      <c r="X1695" s="137">
        <v>-152.49340000000001</v>
      </c>
      <c r="Y1695" s="138">
        <v>53508</v>
      </c>
      <c r="Z1695" s="179">
        <v>33</v>
      </c>
      <c r="AA1695" s="139">
        <v>2046</v>
      </c>
      <c r="AB1695" s="131"/>
      <c r="AC1695" s="38"/>
      <c r="AD1695" s="140">
        <v>-5032.33</v>
      </c>
      <c r="AE1695" s="141">
        <v>-4879.8365999999996</v>
      </c>
      <c r="AF1695" s="141">
        <v>-4727.3431999999993</v>
      </c>
      <c r="AG1695" s="141">
        <v>-4574.849799999999</v>
      </c>
      <c r="AH1695" s="141">
        <v>-4422.3563999999988</v>
      </c>
      <c r="AI1695" s="141">
        <v>-4269.8629999999985</v>
      </c>
      <c r="AJ1695" s="141">
        <v>-4117.3695999999982</v>
      </c>
      <c r="AK1695" s="141">
        <v>-3964.8761999999983</v>
      </c>
      <c r="AL1695" s="141">
        <v>-3812.3827999999985</v>
      </c>
      <c r="AM1695" s="141">
        <v>-3659.8893999999987</v>
      </c>
      <c r="AN1695" s="141">
        <v>-3507.3959999999988</v>
      </c>
      <c r="AO1695" s="141">
        <v>-3354.902599999999</v>
      </c>
      <c r="AP1695" s="141">
        <v>-3202.4091999999991</v>
      </c>
      <c r="AQ1695" s="141">
        <v>-3049.9157999999993</v>
      </c>
      <c r="AR1695" s="141">
        <v>-2897.4223999999995</v>
      </c>
      <c r="AS1695" s="141">
        <v>-2744.9289999999996</v>
      </c>
      <c r="AT1695" s="141">
        <v>-2592.4355999999998</v>
      </c>
      <c r="AU1695" s="141">
        <v>-2439.9422</v>
      </c>
      <c r="AV1695" s="141">
        <v>-2287.4488000000001</v>
      </c>
      <c r="AW1695" s="141">
        <v>-2134.9554000000003</v>
      </c>
      <c r="AX1695" s="141">
        <v>-1982.4620000000002</v>
      </c>
      <c r="AY1695" s="141">
        <v>-1829.9686000000002</v>
      </c>
      <c r="AZ1695" s="141">
        <v>-1677.4752000000001</v>
      </c>
      <c r="BA1695" s="141">
        <v>-1524.9818</v>
      </c>
      <c r="BB1695" s="141">
        <v>-1372.4884</v>
      </c>
      <c r="BC1695" s="141">
        <v>-1219.9949999999999</v>
      </c>
      <c r="BD1695" s="141">
        <v>-1067.5015999999998</v>
      </c>
      <c r="BE1695" s="141">
        <v>-915.00819999999976</v>
      </c>
      <c r="BF1695" s="141">
        <v>-762.5147999999997</v>
      </c>
      <c r="BG1695" s="141">
        <v>-610.02139999999963</v>
      </c>
      <c r="BH1695" s="141">
        <v>-457.52799999999962</v>
      </c>
      <c r="BI1695" s="141">
        <v>-305.03459999999961</v>
      </c>
      <c r="BJ1695" s="141">
        <v>-152.54119999999961</v>
      </c>
      <c r="BK1695" s="141">
        <v>-4.7799999999597276E-2</v>
      </c>
      <c r="BL1695" s="141">
        <v>0</v>
      </c>
      <c r="BM1695" s="141">
        <v>0</v>
      </c>
      <c r="BN1695" s="141">
        <v>0</v>
      </c>
      <c r="BO1695" s="141">
        <v>0</v>
      </c>
      <c r="BP1695" s="141">
        <v>0</v>
      </c>
    </row>
    <row r="1696" spans="4:68">
      <c r="D1696" s="174" t="s">
        <v>7433</v>
      </c>
      <c r="E1696" s="175">
        <v>56922.06</v>
      </c>
      <c r="F1696" s="174" t="s">
        <v>3540</v>
      </c>
      <c r="G1696" s="174" t="s">
        <v>3827</v>
      </c>
      <c r="H1696" s="174" t="s">
        <v>179</v>
      </c>
      <c r="I1696" s="174" t="s">
        <v>7434</v>
      </c>
      <c r="J1696" s="174" t="s">
        <v>7435</v>
      </c>
      <c r="K1696" s="174"/>
      <c r="L1696" s="174" t="s">
        <v>3509</v>
      </c>
      <c r="M1696" s="174" t="s">
        <v>4854</v>
      </c>
      <c r="N1696" s="176">
        <v>600</v>
      </c>
      <c r="O1696" s="174" t="s">
        <v>3407</v>
      </c>
      <c r="P1696" s="177">
        <v>35976</v>
      </c>
      <c r="Q1696" s="176">
        <v>180</v>
      </c>
      <c r="R1696" s="175">
        <v>17076.599999999999</v>
      </c>
      <c r="S1696" s="175">
        <v>39845.46</v>
      </c>
      <c r="T1696" s="178">
        <v>0</v>
      </c>
      <c r="U1696" s="96">
        <v>6</v>
      </c>
      <c r="V1696" s="38" t="s">
        <v>116</v>
      </c>
      <c r="W1696" s="38"/>
      <c r="X1696" s="137">
        <v>1138.4412</v>
      </c>
      <c r="Y1696" s="138">
        <v>54239</v>
      </c>
      <c r="Z1696" s="179">
        <v>35</v>
      </c>
      <c r="AA1696" s="139">
        <v>2048</v>
      </c>
      <c r="AB1696" s="131"/>
      <c r="AC1696" s="38"/>
      <c r="AD1696" s="140">
        <v>39845.46</v>
      </c>
      <c r="AE1696" s="141">
        <v>38707.018799999998</v>
      </c>
      <c r="AF1696" s="141">
        <v>37568.577599999997</v>
      </c>
      <c r="AG1696" s="141">
        <v>36430.136399999996</v>
      </c>
      <c r="AH1696" s="141">
        <v>35291.695199999995</v>
      </c>
      <c r="AI1696" s="141">
        <v>34153.253999999994</v>
      </c>
      <c r="AJ1696" s="141">
        <v>33014.812799999992</v>
      </c>
      <c r="AK1696" s="141">
        <v>31876.371599999991</v>
      </c>
      <c r="AL1696" s="141">
        <v>30737.93039999999</v>
      </c>
      <c r="AM1696" s="141">
        <v>29599.489199999989</v>
      </c>
      <c r="AN1696" s="141">
        <v>28461.047999999988</v>
      </c>
      <c r="AO1696" s="141">
        <v>27322.606799999987</v>
      </c>
      <c r="AP1696" s="141">
        <v>26184.165599999986</v>
      </c>
      <c r="AQ1696" s="141">
        <v>25045.724399999985</v>
      </c>
      <c r="AR1696" s="141">
        <v>23907.283199999983</v>
      </c>
      <c r="AS1696" s="141">
        <v>22768.841999999982</v>
      </c>
      <c r="AT1696" s="141">
        <v>21630.400799999981</v>
      </c>
      <c r="AU1696" s="141">
        <v>20491.95959999998</v>
      </c>
      <c r="AV1696" s="141">
        <v>19353.518399999979</v>
      </c>
      <c r="AW1696" s="141">
        <v>18215.077199999978</v>
      </c>
      <c r="AX1696" s="141">
        <v>17076.635999999977</v>
      </c>
      <c r="AY1696" s="141">
        <v>15938.194799999977</v>
      </c>
      <c r="AZ1696" s="141">
        <v>14799.753599999978</v>
      </c>
      <c r="BA1696" s="141">
        <v>13661.312399999979</v>
      </c>
      <c r="BB1696" s="141">
        <v>12522.87119999998</v>
      </c>
      <c r="BC1696" s="141">
        <v>11384.42999999998</v>
      </c>
      <c r="BD1696" s="141">
        <v>10245.988799999981</v>
      </c>
      <c r="BE1696" s="141">
        <v>9107.5475999999817</v>
      </c>
      <c r="BF1696" s="141">
        <v>7969.1063999999815</v>
      </c>
      <c r="BG1696" s="141">
        <v>6830.6651999999813</v>
      </c>
      <c r="BH1696" s="141">
        <v>5692.2239999999811</v>
      </c>
      <c r="BI1696" s="141">
        <v>4553.7827999999809</v>
      </c>
      <c r="BJ1696" s="141">
        <v>3415.3415999999806</v>
      </c>
      <c r="BK1696" s="141">
        <v>2276.9003999999804</v>
      </c>
      <c r="BL1696" s="141">
        <v>1138.4591999999805</v>
      </c>
      <c r="BM1696" s="141">
        <v>1.7999999980474968E-2</v>
      </c>
      <c r="BN1696" s="141">
        <v>0</v>
      </c>
      <c r="BO1696" s="141">
        <v>0</v>
      </c>
      <c r="BP1696" s="141">
        <v>0</v>
      </c>
    </row>
    <row r="1697" spans="4:68">
      <c r="D1697" s="174" t="s">
        <v>7436</v>
      </c>
      <c r="E1697" s="176">
        <v>19141</v>
      </c>
      <c r="F1697" s="174" t="s">
        <v>3540</v>
      </c>
      <c r="G1697" s="174" t="s">
        <v>3827</v>
      </c>
      <c r="H1697" s="174" t="s">
        <v>179</v>
      </c>
      <c r="I1697" s="174" t="s">
        <v>7437</v>
      </c>
      <c r="J1697" s="174" t="s">
        <v>7438</v>
      </c>
      <c r="K1697" s="174"/>
      <c r="L1697" s="174" t="s">
        <v>7136</v>
      </c>
      <c r="M1697" s="174" t="s">
        <v>3800</v>
      </c>
      <c r="N1697" s="176">
        <v>600</v>
      </c>
      <c r="O1697" s="174" t="s">
        <v>3407</v>
      </c>
      <c r="P1697" s="177">
        <v>35976</v>
      </c>
      <c r="Q1697" s="176">
        <v>180</v>
      </c>
      <c r="R1697" s="175">
        <v>5742.3</v>
      </c>
      <c r="S1697" s="175">
        <v>13398.7</v>
      </c>
      <c r="T1697" s="178">
        <v>0</v>
      </c>
      <c r="U1697" s="96">
        <v>12</v>
      </c>
      <c r="V1697" s="38" t="s">
        <v>122</v>
      </c>
      <c r="W1697" s="38"/>
      <c r="X1697" s="137">
        <v>382.82</v>
      </c>
      <c r="Y1697" s="138">
        <v>54239</v>
      </c>
      <c r="Z1697" s="179">
        <v>35</v>
      </c>
      <c r="AA1697" s="139">
        <v>2048</v>
      </c>
      <c r="AB1697" s="131"/>
      <c r="AC1697" s="38"/>
      <c r="AD1697" s="140">
        <v>13398.7</v>
      </c>
      <c r="AE1697" s="141">
        <v>13015.880000000001</v>
      </c>
      <c r="AF1697" s="141">
        <v>12633.060000000001</v>
      </c>
      <c r="AG1697" s="141">
        <v>12250.240000000002</v>
      </c>
      <c r="AH1697" s="141">
        <v>11867.420000000002</v>
      </c>
      <c r="AI1697" s="141">
        <v>11484.600000000002</v>
      </c>
      <c r="AJ1697" s="141">
        <v>11101.780000000002</v>
      </c>
      <c r="AK1697" s="141">
        <v>10718.960000000003</v>
      </c>
      <c r="AL1697" s="141">
        <v>10336.140000000003</v>
      </c>
      <c r="AM1697" s="141">
        <v>9953.3200000000033</v>
      </c>
      <c r="AN1697" s="141">
        <v>9570.5000000000036</v>
      </c>
      <c r="AO1697" s="141">
        <v>9187.6800000000039</v>
      </c>
      <c r="AP1697" s="141">
        <v>8804.8600000000042</v>
      </c>
      <c r="AQ1697" s="141">
        <v>8422.0400000000045</v>
      </c>
      <c r="AR1697" s="141">
        <v>8039.2200000000048</v>
      </c>
      <c r="AS1697" s="141">
        <v>7656.4000000000051</v>
      </c>
      <c r="AT1697" s="141">
        <v>7273.5800000000054</v>
      </c>
      <c r="AU1697" s="141">
        <v>6890.7600000000057</v>
      </c>
      <c r="AV1697" s="141">
        <v>6507.940000000006</v>
      </c>
      <c r="AW1697" s="141">
        <v>6125.1200000000063</v>
      </c>
      <c r="AX1697" s="141">
        <v>5742.3000000000065</v>
      </c>
      <c r="AY1697" s="141">
        <v>5359.4800000000068</v>
      </c>
      <c r="AZ1697" s="141">
        <v>4976.6600000000071</v>
      </c>
      <c r="BA1697" s="141">
        <v>4593.8400000000074</v>
      </c>
      <c r="BB1697" s="141">
        <v>4211.0200000000077</v>
      </c>
      <c r="BC1697" s="141">
        <v>3828.2000000000075</v>
      </c>
      <c r="BD1697" s="141">
        <v>3445.3800000000074</v>
      </c>
      <c r="BE1697" s="141">
        <v>3062.5600000000072</v>
      </c>
      <c r="BF1697" s="141">
        <v>2679.7400000000071</v>
      </c>
      <c r="BG1697" s="141">
        <v>2296.9200000000069</v>
      </c>
      <c r="BH1697" s="141">
        <v>1914.100000000007</v>
      </c>
      <c r="BI1697" s="141">
        <v>1531.280000000007</v>
      </c>
      <c r="BJ1697" s="141">
        <v>1148.4600000000071</v>
      </c>
      <c r="BK1697" s="141">
        <v>765.64000000000715</v>
      </c>
      <c r="BL1697" s="141">
        <v>382.82000000000716</v>
      </c>
      <c r="BM1697" s="141">
        <v>7.1622707764618099E-12</v>
      </c>
      <c r="BN1697" s="141">
        <v>0</v>
      </c>
      <c r="BO1697" s="141">
        <v>0</v>
      </c>
      <c r="BP1697" s="141">
        <v>0</v>
      </c>
    </row>
    <row r="1698" spans="4:68">
      <c r="D1698" s="174" t="s">
        <v>7439</v>
      </c>
      <c r="E1698" s="175">
        <v>40138.14</v>
      </c>
      <c r="F1698" s="174" t="s">
        <v>3540</v>
      </c>
      <c r="G1698" s="174" t="s">
        <v>3827</v>
      </c>
      <c r="H1698" s="174" t="s">
        <v>179</v>
      </c>
      <c r="I1698" s="174" t="s">
        <v>7440</v>
      </c>
      <c r="J1698" s="174" t="s">
        <v>7441</v>
      </c>
      <c r="K1698" s="174"/>
      <c r="L1698" s="174" t="s">
        <v>7136</v>
      </c>
      <c r="M1698" s="174" t="s">
        <v>7197</v>
      </c>
      <c r="N1698" s="176">
        <v>600</v>
      </c>
      <c r="O1698" s="174" t="s">
        <v>3407</v>
      </c>
      <c r="P1698" s="177">
        <v>35976</v>
      </c>
      <c r="Q1698" s="176">
        <v>180</v>
      </c>
      <c r="R1698" s="175">
        <v>12041.41</v>
      </c>
      <c r="S1698" s="175">
        <v>28096.73</v>
      </c>
      <c r="T1698" s="178">
        <v>0</v>
      </c>
      <c r="U1698" s="96">
        <v>8</v>
      </c>
      <c r="V1698" s="38" t="s">
        <v>118</v>
      </c>
      <c r="W1698" s="38"/>
      <c r="X1698" s="137">
        <v>802.76279999999997</v>
      </c>
      <c r="Y1698" s="138">
        <v>54239</v>
      </c>
      <c r="Z1698" s="179">
        <v>35</v>
      </c>
      <c r="AA1698" s="139">
        <v>2048</v>
      </c>
      <c r="AB1698" s="131"/>
      <c r="AC1698" s="38"/>
      <c r="AD1698" s="140">
        <v>28096.73</v>
      </c>
      <c r="AE1698" s="141">
        <v>27293.967199999999</v>
      </c>
      <c r="AF1698" s="141">
        <v>26491.204399999999</v>
      </c>
      <c r="AG1698" s="141">
        <v>25688.441599999998</v>
      </c>
      <c r="AH1698" s="141">
        <v>24885.678799999998</v>
      </c>
      <c r="AI1698" s="141">
        <v>24082.915999999997</v>
      </c>
      <c r="AJ1698" s="141">
        <v>23280.153199999997</v>
      </c>
      <c r="AK1698" s="141">
        <v>22477.390399999997</v>
      </c>
      <c r="AL1698" s="141">
        <v>21674.627599999996</v>
      </c>
      <c r="AM1698" s="141">
        <v>20871.864799999996</v>
      </c>
      <c r="AN1698" s="141">
        <v>20069.101999999995</v>
      </c>
      <c r="AO1698" s="141">
        <v>19266.339199999995</v>
      </c>
      <c r="AP1698" s="141">
        <v>18463.576399999994</v>
      </c>
      <c r="AQ1698" s="141">
        <v>17660.813599999994</v>
      </c>
      <c r="AR1698" s="141">
        <v>16858.050799999994</v>
      </c>
      <c r="AS1698" s="141">
        <v>16055.287999999993</v>
      </c>
      <c r="AT1698" s="141">
        <v>15252.525199999993</v>
      </c>
      <c r="AU1698" s="141">
        <v>14449.762399999992</v>
      </c>
      <c r="AV1698" s="141">
        <v>13646.999599999992</v>
      </c>
      <c r="AW1698" s="141">
        <v>12844.236799999991</v>
      </c>
      <c r="AX1698" s="141">
        <v>12041.473999999991</v>
      </c>
      <c r="AY1698" s="141">
        <v>11238.711199999991</v>
      </c>
      <c r="AZ1698" s="141">
        <v>10435.94839999999</v>
      </c>
      <c r="BA1698" s="141">
        <v>9633.1855999999898</v>
      </c>
      <c r="BB1698" s="141">
        <v>8830.4227999999894</v>
      </c>
      <c r="BC1698" s="141">
        <v>8027.6599999999889</v>
      </c>
      <c r="BD1698" s="141">
        <v>7224.8971999999885</v>
      </c>
      <c r="BE1698" s="141">
        <v>6422.1343999999881</v>
      </c>
      <c r="BF1698" s="141">
        <v>5619.3715999999877</v>
      </c>
      <c r="BG1698" s="141">
        <v>4816.6087999999872</v>
      </c>
      <c r="BH1698" s="141">
        <v>4013.8459999999873</v>
      </c>
      <c r="BI1698" s="141">
        <v>3211.0831999999873</v>
      </c>
      <c r="BJ1698" s="141">
        <v>2408.3203999999873</v>
      </c>
      <c r="BK1698" s="141">
        <v>1605.5575999999874</v>
      </c>
      <c r="BL1698" s="141">
        <v>802.79479999998739</v>
      </c>
      <c r="BM1698" s="141">
        <v>3.1999999987419869E-2</v>
      </c>
      <c r="BN1698" s="141">
        <v>0</v>
      </c>
      <c r="BO1698" s="141">
        <v>0</v>
      </c>
      <c r="BP1698" s="141">
        <v>0</v>
      </c>
    </row>
    <row r="1699" spans="4:68">
      <c r="D1699" s="174" t="s">
        <v>7442</v>
      </c>
      <c r="E1699" s="175">
        <v>79687.61</v>
      </c>
      <c r="F1699" s="174" t="s">
        <v>3540</v>
      </c>
      <c r="G1699" s="174" t="s">
        <v>3827</v>
      </c>
      <c r="H1699" s="174" t="s">
        <v>179</v>
      </c>
      <c r="I1699" s="174" t="s">
        <v>7443</v>
      </c>
      <c r="J1699" s="174" t="s">
        <v>7444</v>
      </c>
      <c r="K1699" s="174"/>
      <c r="L1699" s="174" t="s">
        <v>7136</v>
      </c>
      <c r="M1699" s="174" t="s">
        <v>7279</v>
      </c>
      <c r="N1699" s="176">
        <v>600</v>
      </c>
      <c r="O1699" s="174" t="s">
        <v>3407</v>
      </c>
      <c r="P1699" s="177">
        <v>35976</v>
      </c>
      <c r="Q1699" s="176">
        <v>180</v>
      </c>
      <c r="R1699" s="175">
        <v>23906.25</v>
      </c>
      <c r="S1699" s="175">
        <v>55781.36</v>
      </c>
      <c r="T1699" s="178">
        <v>0</v>
      </c>
      <c r="U1699" s="96">
        <v>10</v>
      </c>
      <c r="V1699" s="38" t="s">
        <v>120</v>
      </c>
      <c r="W1699" s="38"/>
      <c r="X1699" s="137">
        <v>1593.7521999999999</v>
      </c>
      <c r="Y1699" s="138">
        <v>54239</v>
      </c>
      <c r="Z1699" s="179">
        <v>35</v>
      </c>
      <c r="AA1699" s="139">
        <v>2048</v>
      </c>
      <c r="AB1699" s="131"/>
      <c r="AC1699" s="38"/>
      <c r="AD1699" s="140">
        <v>55781.36</v>
      </c>
      <c r="AE1699" s="141">
        <v>54187.607799999998</v>
      </c>
      <c r="AF1699" s="141">
        <v>52593.855599999995</v>
      </c>
      <c r="AG1699" s="141">
        <v>51000.103399999993</v>
      </c>
      <c r="AH1699" s="141">
        <v>49406.35119999999</v>
      </c>
      <c r="AI1699" s="141">
        <v>47812.598999999987</v>
      </c>
      <c r="AJ1699" s="141">
        <v>46218.846799999985</v>
      </c>
      <c r="AK1699" s="141">
        <v>44625.094599999982</v>
      </c>
      <c r="AL1699" s="141">
        <v>43031.34239999998</v>
      </c>
      <c r="AM1699" s="141">
        <v>41437.590199999977</v>
      </c>
      <c r="AN1699" s="141">
        <v>39843.837999999974</v>
      </c>
      <c r="AO1699" s="141">
        <v>38250.085799999972</v>
      </c>
      <c r="AP1699" s="141">
        <v>36656.333599999969</v>
      </c>
      <c r="AQ1699" s="141">
        <v>35062.581399999966</v>
      </c>
      <c r="AR1699" s="141">
        <v>33468.829199999964</v>
      </c>
      <c r="AS1699" s="141">
        <v>31875.076999999965</v>
      </c>
      <c r="AT1699" s="141">
        <v>30281.324799999966</v>
      </c>
      <c r="AU1699" s="141">
        <v>28687.572599999967</v>
      </c>
      <c r="AV1699" s="141">
        <v>27093.820399999968</v>
      </c>
      <c r="AW1699" s="141">
        <v>25500.068199999969</v>
      </c>
      <c r="AX1699" s="141">
        <v>23906.31599999997</v>
      </c>
      <c r="AY1699" s="141">
        <v>22312.563799999971</v>
      </c>
      <c r="AZ1699" s="141">
        <v>20718.811599999972</v>
      </c>
      <c r="BA1699" s="141">
        <v>19125.059399999973</v>
      </c>
      <c r="BB1699" s="141">
        <v>17531.307199999974</v>
      </c>
      <c r="BC1699" s="141">
        <v>15937.554999999975</v>
      </c>
      <c r="BD1699" s="141">
        <v>14343.802799999976</v>
      </c>
      <c r="BE1699" s="141">
        <v>12750.050599999977</v>
      </c>
      <c r="BF1699" s="141">
        <v>11156.298399999978</v>
      </c>
      <c r="BG1699" s="141">
        <v>9562.5461999999789</v>
      </c>
      <c r="BH1699" s="141">
        <v>7968.793999999979</v>
      </c>
      <c r="BI1699" s="141">
        <v>6375.041799999979</v>
      </c>
      <c r="BJ1699" s="141">
        <v>4781.2895999999791</v>
      </c>
      <c r="BK1699" s="141">
        <v>3187.5373999999792</v>
      </c>
      <c r="BL1699" s="141">
        <v>1593.7851999999793</v>
      </c>
      <c r="BM1699" s="141">
        <v>3.2999999979438144E-2</v>
      </c>
      <c r="BN1699" s="141">
        <v>0</v>
      </c>
      <c r="BO1699" s="141">
        <v>0</v>
      </c>
      <c r="BP1699" s="141">
        <v>0</v>
      </c>
    </row>
    <row r="1700" spans="4:68">
      <c r="D1700" s="174" t="s">
        <v>7445</v>
      </c>
      <c r="E1700" s="175">
        <v>41940.32</v>
      </c>
      <c r="F1700" s="174" t="s">
        <v>3540</v>
      </c>
      <c r="G1700" s="174" t="s">
        <v>3827</v>
      </c>
      <c r="H1700" s="174" t="s">
        <v>179</v>
      </c>
      <c r="I1700" s="174" t="s">
        <v>7446</v>
      </c>
      <c r="J1700" s="174" t="s">
        <v>7447</v>
      </c>
      <c r="K1700" s="174"/>
      <c r="L1700" s="174" t="s">
        <v>3509</v>
      </c>
      <c r="M1700" s="174" t="s">
        <v>4854</v>
      </c>
      <c r="N1700" s="176">
        <v>600</v>
      </c>
      <c r="O1700" s="174" t="s">
        <v>3407</v>
      </c>
      <c r="P1700" s="177">
        <v>35976</v>
      </c>
      <c r="Q1700" s="176">
        <v>180</v>
      </c>
      <c r="R1700" s="175">
        <v>12582.01</v>
      </c>
      <c r="S1700" s="175">
        <v>29358.31</v>
      </c>
      <c r="T1700" s="178">
        <v>0</v>
      </c>
      <c r="U1700" s="96">
        <v>6</v>
      </c>
      <c r="V1700" s="38" t="s">
        <v>116</v>
      </c>
      <c r="W1700" s="38"/>
      <c r="X1700" s="137">
        <v>838.80639999999994</v>
      </c>
      <c r="Y1700" s="138">
        <v>54239</v>
      </c>
      <c r="Z1700" s="179">
        <v>35</v>
      </c>
      <c r="AA1700" s="139">
        <v>2048</v>
      </c>
      <c r="AB1700" s="131"/>
      <c r="AC1700" s="38"/>
      <c r="AD1700" s="140">
        <v>29358.31</v>
      </c>
      <c r="AE1700" s="141">
        <v>28519.5036</v>
      </c>
      <c r="AF1700" s="141">
        <v>27680.697199999999</v>
      </c>
      <c r="AG1700" s="141">
        <v>26841.890799999997</v>
      </c>
      <c r="AH1700" s="141">
        <v>26003.084399999996</v>
      </c>
      <c r="AI1700" s="141">
        <v>25164.277999999995</v>
      </c>
      <c r="AJ1700" s="141">
        <v>24325.471599999993</v>
      </c>
      <c r="AK1700" s="141">
        <v>23486.665199999992</v>
      </c>
      <c r="AL1700" s="141">
        <v>22647.858799999991</v>
      </c>
      <c r="AM1700" s="141">
        <v>21809.05239999999</v>
      </c>
      <c r="AN1700" s="141">
        <v>20970.245999999988</v>
      </c>
      <c r="AO1700" s="141">
        <v>20131.439599999987</v>
      </c>
      <c r="AP1700" s="141">
        <v>19292.633199999986</v>
      </c>
      <c r="AQ1700" s="141">
        <v>18453.826799999984</v>
      </c>
      <c r="AR1700" s="141">
        <v>17615.020399999983</v>
      </c>
      <c r="AS1700" s="141">
        <v>16776.213999999982</v>
      </c>
      <c r="AT1700" s="141">
        <v>15937.407599999982</v>
      </c>
      <c r="AU1700" s="141">
        <v>15098.601199999983</v>
      </c>
      <c r="AV1700" s="141">
        <v>14259.794799999983</v>
      </c>
      <c r="AW1700" s="141">
        <v>13420.988399999984</v>
      </c>
      <c r="AX1700" s="141">
        <v>12582.181999999984</v>
      </c>
      <c r="AY1700" s="141">
        <v>11743.375599999985</v>
      </c>
      <c r="AZ1700" s="141">
        <v>10904.569199999985</v>
      </c>
      <c r="BA1700" s="141">
        <v>10065.762799999986</v>
      </c>
      <c r="BB1700" s="141">
        <v>9226.9563999999864</v>
      </c>
      <c r="BC1700" s="141">
        <v>8388.1499999999869</v>
      </c>
      <c r="BD1700" s="141">
        <v>7549.3435999999874</v>
      </c>
      <c r="BE1700" s="141">
        <v>6710.5371999999879</v>
      </c>
      <c r="BF1700" s="141">
        <v>5871.7307999999884</v>
      </c>
      <c r="BG1700" s="141">
        <v>5032.924399999989</v>
      </c>
      <c r="BH1700" s="141">
        <v>4194.1179999999895</v>
      </c>
      <c r="BI1700" s="141">
        <v>3355.3115999999895</v>
      </c>
      <c r="BJ1700" s="141">
        <v>2516.5051999999896</v>
      </c>
      <c r="BK1700" s="141">
        <v>1677.6987999999897</v>
      </c>
      <c r="BL1700" s="141">
        <v>838.89239999998972</v>
      </c>
      <c r="BM1700" s="141">
        <v>8.5999999989780918E-2</v>
      </c>
      <c r="BN1700" s="141">
        <v>0</v>
      </c>
      <c r="BO1700" s="141">
        <v>0</v>
      </c>
      <c r="BP1700" s="141">
        <v>0</v>
      </c>
    </row>
    <row r="1701" spans="4:68">
      <c r="D1701" s="174" t="s">
        <v>7448</v>
      </c>
      <c r="E1701" s="175">
        <v>465739.47</v>
      </c>
      <c r="F1701" s="174" t="s">
        <v>3540</v>
      </c>
      <c r="G1701" s="174" t="s">
        <v>7449</v>
      </c>
      <c r="H1701" s="174" t="s">
        <v>179</v>
      </c>
      <c r="I1701" s="174" t="s">
        <v>7450</v>
      </c>
      <c r="J1701" s="174" t="s">
        <v>7451</v>
      </c>
      <c r="K1701" s="174"/>
      <c r="L1701" s="174" t="s">
        <v>3509</v>
      </c>
      <c r="M1701" s="174" t="s">
        <v>4854</v>
      </c>
      <c r="N1701" s="176">
        <v>600</v>
      </c>
      <c r="O1701" s="174" t="s">
        <v>3407</v>
      </c>
      <c r="P1701" s="177">
        <v>35247</v>
      </c>
      <c r="Q1701" s="176">
        <v>204</v>
      </c>
      <c r="R1701" s="175">
        <v>158325.41</v>
      </c>
      <c r="S1701" s="175">
        <v>307414.06</v>
      </c>
      <c r="T1701" s="178">
        <v>0</v>
      </c>
      <c r="U1701" s="96">
        <v>6</v>
      </c>
      <c r="V1701" s="38" t="s">
        <v>116</v>
      </c>
      <c r="W1701" s="38"/>
      <c r="X1701" s="137">
        <v>9314.7893999999997</v>
      </c>
      <c r="Y1701" s="138">
        <v>53509</v>
      </c>
      <c r="Z1701" s="179">
        <v>33</v>
      </c>
      <c r="AA1701" s="139">
        <v>2046</v>
      </c>
      <c r="AB1701" s="131"/>
      <c r="AC1701" s="38"/>
      <c r="AD1701" s="140">
        <v>307414.06</v>
      </c>
      <c r="AE1701" s="141">
        <v>298099.27059999999</v>
      </c>
      <c r="AF1701" s="141">
        <v>288784.48119999998</v>
      </c>
      <c r="AG1701" s="141">
        <v>279469.69179999997</v>
      </c>
      <c r="AH1701" s="141">
        <v>270154.90239999996</v>
      </c>
      <c r="AI1701" s="141">
        <v>260840.11299999995</v>
      </c>
      <c r="AJ1701" s="141">
        <v>251525.32359999995</v>
      </c>
      <c r="AK1701" s="141">
        <v>242210.53419999994</v>
      </c>
      <c r="AL1701" s="141">
        <v>232895.74479999993</v>
      </c>
      <c r="AM1701" s="141">
        <v>223580.95539999992</v>
      </c>
      <c r="AN1701" s="141">
        <v>214266.16599999991</v>
      </c>
      <c r="AO1701" s="141">
        <v>204951.3765999999</v>
      </c>
      <c r="AP1701" s="141">
        <v>195636.58719999989</v>
      </c>
      <c r="AQ1701" s="141">
        <v>186321.79779999988</v>
      </c>
      <c r="AR1701" s="141">
        <v>177007.00839999988</v>
      </c>
      <c r="AS1701" s="141">
        <v>167692.21899999987</v>
      </c>
      <c r="AT1701" s="141">
        <v>158377.42959999986</v>
      </c>
      <c r="AU1701" s="141">
        <v>149062.64019999985</v>
      </c>
      <c r="AV1701" s="141">
        <v>139747.85079999984</v>
      </c>
      <c r="AW1701" s="141">
        <v>130433.06139999985</v>
      </c>
      <c r="AX1701" s="141">
        <v>121118.27199999985</v>
      </c>
      <c r="AY1701" s="141">
        <v>111803.48259999986</v>
      </c>
      <c r="AZ1701" s="141">
        <v>102488.69319999986</v>
      </c>
      <c r="BA1701" s="141">
        <v>93173.903799999869</v>
      </c>
      <c r="BB1701" s="141">
        <v>83859.114399999875</v>
      </c>
      <c r="BC1701" s="141">
        <v>74544.324999999881</v>
      </c>
      <c r="BD1701" s="141">
        <v>65229.535599999879</v>
      </c>
      <c r="BE1701" s="141">
        <v>55914.746199999878</v>
      </c>
      <c r="BF1701" s="141">
        <v>46599.956799999876</v>
      </c>
      <c r="BG1701" s="141">
        <v>37285.167399999875</v>
      </c>
      <c r="BH1701" s="141">
        <v>27970.377999999873</v>
      </c>
      <c r="BI1701" s="141">
        <v>18655.588599999872</v>
      </c>
      <c r="BJ1701" s="141">
        <v>9340.7991999998721</v>
      </c>
      <c r="BK1701" s="141">
        <v>26.009799999872484</v>
      </c>
      <c r="BL1701" s="141">
        <v>0</v>
      </c>
      <c r="BM1701" s="141">
        <v>0</v>
      </c>
      <c r="BN1701" s="141">
        <v>0</v>
      </c>
      <c r="BO1701" s="141">
        <v>0</v>
      </c>
      <c r="BP1701" s="141">
        <v>0</v>
      </c>
    </row>
    <row r="1702" spans="4:68">
      <c r="D1702" s="174" t="s">
        <v>7452</v>
      </c>
      <c r="E1702" s="175">
        <v>171435.35</v>
      </c>
      <c r="F1702" s="174" t="s">
        <v>3540</v>
      </c>
      <c r="G1702" s="174" t="s">
        <v>7453</v>
      </c>
      <c r="H1702" s="174" t="s">
        <v>179</v>
      </c>
      <c r="I1702" s="174" t="s">
        <v>7454</v>
      </c>
      <c r="J1702" s="174" t="s">
        <v>7455</v>
      </c>
      <c r="K1702" s="174"/>
      <c r="L1702" s="174" t="s">
        <v>7136</v>
      </c>
      <c r="M1702" s="174" t="s">
        <v>7197</v>
      </c>
      <c r="N1702" s="176">
        <v>600</v>
      </c>
      <c r="O1702" s="174" t="s">
        <v>3407</v>
      </c>
      <c r="P1702" s="177">
        <v>35247</v>
      </c>
      <c r="Q1702" s="176">
        <v>204</v>
      </c>
      <c r="R1702" s="175">
        <v>58278.400000000001</v>
      </c>
      <c r="S1702" s="175">
        <v>113156.95</v>
      </c>
      <c r="T1702" s="178">
        <v>0</v>
      </c>
      <c r="U1702" s="96">
        <v>8</v>
      </c>
      <c r="V1702" s="38" t="s">
        <v>118</v>
      </c>
      <c r="W1702" s="38"/>
      <c r="X1702" s="137">
        <v>3428.7070000000003</v>
      </c>
      <c r="Y1702" s="138">
        <v>53509</v>
      </c>
      <c r="Z1702" s="179">
        <v>33</v>
      </c>
      <c r="AA1702" s="139">
        <v>2046</v>
      </c>
      <c r="AB1702" s="131"/>
      <c r="AC1702" s="38"/>
      <c r="AD1702" s="140">
        <v>113156.95</v>
      </c>
      <c r="AE1702" s="141">
        <v>109728.243</v>
      </c>
      <c r="AF1702" s="141">
        <v>106299.53600000001</v>
      </c>
      <c r="AG1702" s="141">
        <v>102870.82900000001</v>
      </c>
      <c r="AH1702" s="141">
        <v>99442.122000000018</v>
      </c>
      <c r="AI1702" s="141">
        <v>96013.415000000023</v>
      </c>
      <c r="AJ1702" s="141">
        <v>92584.708000000028</v>
      </c>
      <c r="AK1702" s="141">
        <v>89156.001000000033</v>
      </c>
      <c r="AL1702" s="141">
        <v>85727.294000000038</v>
      </c>
      <c r="AM1702" s="141">
        <v>82298.587000000043</v>
      </c>
      <c r="AN1702" s="141">
        <v>78869.880000000048</v>
      </c>
      <c r="AO1702" s="141">
        <v>75441.173000000053</v>
      </c>
      <c r="AP1702" s="141">
        <v>72012.466000000059</v>
      </c>
      <c r="AQ1702" s="141">
        <v>68583.759000000064</v>
      </c>
      <c r="AR1702" s="141">
        <v>65155.052000000062</v>
      </c>
      <c r="AS1702" s="141">
        <v>61726.345000000059</v>
      </c>
      <c r="AT1702" s="141">
        <v>58297.638000000057</v>
      </c>
      <c r="AU1702" s="141">
        <v>54868.931000000055</v>
      </c>
      <c r="AV1702" s="141">
        <v>51440.224000000053</v>
      </c>
      <c r="AW1702" s="141">
        <v>48011.517000000051</v>
      </c>
      <c r="AX1702" s="141">
        <v>44582.810000000049</v>
      </c>
      <c r="AY1702" s="141">
        <v>41154.103000000046</v>
      </c>
      <c r="AZ1702" s="141">
        <v>37725.396000000044</v>
      </c>
      <c r="BA1702" s="141">
        <v>34296.689000000042</v>
      </c>
      <c r="BB1702" s="141">
        <v>30867.98200000004</v>
      </c>
      <c r="BC1702" s="141">
        <v>27439.275000000038</v>
      </c>
      <c r="BD1702" s="141">
        <v>24010.568000000036</v>
      </c>
      <c r="BE1702" s="141">
        <v>20581.861000000034</v>
      </c>
      <c r="BF1702" s="141">
        <v>17153.154000000031</v>
      </c>
      <c r="BG1702" s="141">
        <v>13724.447000000031</v>
      </c>
      <c r="BH1702" s="141">
        <v>10295.740000000031</v>
      </c>
      <c r="BI1702" s="141">
        <v>6867.0330000000304</v>
      </c>
      <c r="BJ1702" s="141">
        <v>3438.32600000003</v>
      </c>
      <c r="BK1702" s="141">
        <v>9.6190000000297005</v>
      </c>
      <c r="BL1702" s="141">
        <v>0</v>
      </c>
      <c r="BM1702" s="141">
        <v>0</v>
      </c>
      <c r="BN1702" s="141">
        <v>0</v>
      </c>
      <c r="BO1702" s="141">
        <v>0</v>
      </c>
      <c r="BP1702" s="141">
        <v>0</v>
      </c>
    </row>
    <row r="1703" spans="4:68">
      <c r="D1703" s="174" t="s">
        <v>7456</v>
      </c>
      <c r="E1703" s="175">
        <v>274905.78999999998</v>
      </c>
      <c r="F1703" s="174" t="s">
        <v>3540</v>
      </c>
      <c r="G1703" s="174" t="s">
        <v>7457</v>
      </c>
      <c r="H1703" s="174" t="s">
        <v>179</v>
      </c>
      <c r="I1703" s="174" t="s">
        <v>7458</v>
      </c>
      <c r="J1703" s="174" t="s">
        <v>7459</v>
      </c>
      <c r="K1703" s="174"/>
      <c r="L1703" s="174" t="s">
        <v>7136</v>
      </c>
      <c r="M1703" s="174" t="s">
        <v>3575</v>
      </c>
      <c r="N1703" s="176">
        <v>600</v>
      </c>
      <c r="O1703" s="174" t="s">
        <v>3407</v>
      </c>
      <c r="P1703" s="177">
        <v>35247</v>
      </c>
      <c r="Q1703" s="176">
        <v>204</v>
      </c>
      <c r="R1703" s="175">
        <v>93452.62</v>
      </c>
      <c r="S1703" s="175">
        <v>181453.17</v>
      </c>
      <c r="T1703" s="178">
        <v>0</v>
      </c>
      <c r="U1703" s="96">
        <v>9</v>
      </c>
      <c r="V1703" s="38" t="s">
        <v>119</v>
      </c>
      <c r="W1703" s="38"/>
      <c r="X1703" s="137">
        <v>5498.1157999999996</v>
      </c>
      <c r="Y1703" s="138">
        <v>53509</v>
      </c>
      <c r="Z1703" s="179">
        <v>33</v>
      </c>
      <c r="AA1703" s="139">
        <v>2046</v>
      </c>
      <c r="AB1703" s="131"/>
      <c r="AC1703" s="38"/>
      <c r="AD1703" s="140">
        <v>181453.17</v>
      </c>
      <c r="AE1703" s="141">
        <v>175955.05420000001</v>
      </c>
      <c r="AF1703" s="141">
        <v>170456.93840000001</v>
      </c>
      <c r="AG1703" s="141">
        <v>164958.82260000001</v>
      </c>
      <c r="AH1703" s="141">
        <v>159460.70680000001</v>
      </c>
      <c r="AI1703" s="141">
        <v>153962.59100000001</v>
      </c>
      <c r="AJ1703" s="141">
        <v>148464.47520000002</v>
      </c>
      <c r="AK1703" s="141">
        <v>142966.35940000002</v>
      </c>
      <c r="AL1703" s="141">
        <v>137468.24360000002</v>
      </c>
      <c r="AM1703" s="141">
        <v>131970.12780000002</v>
      </c>
      <c r="AN1703" s="141">
        <v>126472.01200000002</v>
      </c>
      <c r="AO1703" s="141">
        <v>120973.89620000002</v>
      </c>
      <c r="AP1703" s="141">
        <v>115475.78040000002</v>
      </c>
      <c r="AQ1703" s="141">
        <v>109977.66460000002</v>
      </c>
      <c r="AR1703" s="141">
        <v>104479.54880000002</v>
      </c>
      <c r="AS1703" s="141">
        <v>98981.433000000019</v>
      </c>
      <c r="AT1703" s="141">
        <v>93483.31720000002</v>
      </c>
      <c r="AU1703" s="141">
        <v>87985.20140000002</v>
      </c>
      <c r="AV1703" s="141">
        <v>82487.08560000002</v>
      </c>
      <c r="AW1703" s="141">
        <v>76988.969800000021</v>
      </c>
      <c r="AX1703" s="141">
        <v>71490.854000000021</v>
      </c>
      <c r="AY1703" s="141">
        <v>65992.738200000022</v>
      </c>
      <c r="AZ1703" s="141">
        <v>60494.622400000022</v>
      </c>
      <c r="BA1703" s="141">
        <v>54996.506600000022</v>
      </c>
      <c r="BB1703" s="141">
        <v>49498.390800000023</v>
      </c>
      <c r="BC1703" s="141">
        <v>44000.275000000023</v>
      </c>
      <c r="BD1703" s="141">
        <v>38502.159200000024</v>
      </c>
      <c r="BE1703" s="141">
        <v>33004.043400000024</v>
      </c>
      <c r="BF1703" s="141">
        <v>27505.927600000025</v>
      </c>
      <c r="BG1703" s="141">
        <v>22007.811800000025</v>
      </c>
      <c r="BH1703" s="141">
        <v>16509.696000000025</v>
      </c>
      <c r="BI1703" s="141">
        <v>11011.580200000026</v>
      </c>
      <c r="BJ1703" s="141">
        <v>5513.4644000000262</v>
      </c>
      <c r="BK1703" s="141">
        <v>15.348600000026636</v>
      </c>
      <c r="BL1703" s="141">
        <v>0</v>
      </c>
      <c r="BM1703" s="141">
        <v>0</v>
      </c>
      <c r="BN1703" s="141">
        <v>0</v>
      </c>
      <c r="BO1703" s="141">
        <v>0</v>
      </c>
      <c r="BP1703" s="141">
        <v>0</v>
      </c>
    </row>
    <row r="1704" spans="4:68">
      <c r="D1704" s="174" t="s">
        <v>7460</v>
      </c>
      <c r="E1704" s="176">
        <v>49</v>
      </c>
      <c r="F1704" s="174" t="s">
        <v>3516</v>
      </c>
      <c r="G1704" s="174" t="s">
        <v>7461</v>
      </c>
      <c r="H1704" s="174" t="s">
        <v>179</v>
      </c>
      <c r="I1704" s="174" t="s">
        <v>7462</v>
      </c>
      <c r="J1704" s="174" t="s">
        <v>7463</v>
      </c>
      <c r="K1704" s="174"/>
      <c r="L1704" s="174" t="s">
        <v>3509</v>
      </c>
      <c r="M1704" s="174" t="s">
        <v>4854</v>
      </c>
      <c r="N1704" s="176">
        <v>600</v>
      </c>
      <c r="O1704" s="174" t="s">
        <v>3407</v>
      </c>
      <c r="P1704" s="177">
        <v>35247</v>
      </c>
      <c r="Q1704" s="176">
        <v>204</v>
      </c>
      <c r="R1704" s="175">
        <v>16.66</v>
      </c>
      <c r="S1704" s="175">
        <v>32.340000000000003</v>
      </c>
      <c r="T1704" s="178">
        <v>1</v>
      </c>
      <c r="U1704" s="96">
        <v>6</v>
      </c>
      <c r="V1704" s="38" t="s">
        <v>116</v>
      </c>
      <c r="W1704" s="38"/>
      <c r="X1704" s="137">
        <v>0.98</v>
      </c>
      <c r="Y1704" s="138">
        <v>53509</v>
      </c>
      <c r="Z1704" s="179">
        <v>33</v>
      </c>
      <c r="AA1704" s="139">
        <v>2046</v>
      </c>
      <c r="AB1704" s="131"/>
      <c r="AC1704" s="38"/>
      <c r="AD1704" s="140">
        <v>32.340000000000003</v>
      </c>
      <c r="AE1704" s="141">
        <v>31.360000000000003</v>
      </c>
      <c r="AF1704" s="141">
        <v>30.380000000000003</v>
      </c>
      <c r="AG1704" s="141">
        <v>29.400000000000002</v>
      </c>
      <c r="AH1704" s="141">
        <v>28.42</v>
      </c>
      <c r="AI1704" s="141">
        <v>27.44</v>
      </c>
      <c r="AJ1704" s="141">
        <v>26.46</v>
      </c>
      <c r="AK1704" s="141">
        <v>25.48</v>
      </c>
      <c r="AL1704" s="141">
        <v>24.5</v>
      </c>
      <c r="AM1704" s="141">
        <v>23.52</v>
      </c>
      <c r="AN1704" s="141">
        <v>22.54</v>
      </c>
      <c r="AO1704" s="141">
        <v>21.56</v>
      </c>
      <c r="AP1704" s="141">
        <v>20.58</v>
      </c>
      <c r="AQ1704" s="141">
        <v>19.599999999999998</v>
      </c>
      <c r="AR1704" s="141">
        <v>18.619999999999997</v>
      </c>
      <c r="AS1704" s="141">
        <v>17.639999999999997</v>
      </c>
      <c r="AT1704" s="141">
        <v>16.659999999999997</v>
      </c>
      <c r="AU1704" s="141">
        <v>15.679999999999996</v>
      </c>
      <c r="AV1704" s="141">
        <v>14.699999999999996</v>
      </c>
      <c r="AW1704" s="141">
        <v>13.719999999999995</v>
      </c>
      <c r="AX1704" s="141">
        <v>12.739999999999995</v>
      </c>
      <c r="AY1704" s="141">
        <v>11.759999999999994</v>
      </c>
      <c r="AZ1704" s="141">
        <v>10.779999999999994</v>
      </c>
      <c r="BA1704" s="141">
        <v>9.7999999999999936</v>
      </c>
      <c r="BB1704" s="141">
        <v>8.8199999999999932</v>
      </c>
      <c r="BC1704" s="141">
        <v>7.8399999999999928</v>
      </c>
      <c r="BD1704" s="141">
        <v>6.8599999999999923</v>
      </c>
      <c r="BE1704" s="141">
        <v>5.8799999999999919</v>
      </c>
      <c r="BF1704" s="141">
        <v>4.8999999999999915</v>
      </c>
      <c r="BG1704" s="141">
        <v>3.9199999999999915</v>
      </c>
      <c r="BH1704" s="141">
        <v>2.9399999999999915</v>
      </c>
      <c r="BI1704" s="141">
        <v>1.9599999999999915</v>
      </c>
      <c r="BJ1704" s="141">
        <v>0.97999999999999154</v>
      </c>
      <c r="BK1704" s="141">
        <v>0</v>
      </c>
      <c r="BL1704" s="141">
        <v>0</v>
      </c>
      <c r="BM1704" s="141">
        <v>0</v>
      </c>
      <c r="BN1704" s="141">
        <v>0</v>
      </c>
      <c r="BO1704" s="141">
        <v>0</v>
      </c>
      <c r="BP1704" s="141">
        <v>0</v>
      </c>
    </row>
    <row r="1705" spans="4:68">
      <c r="D1705" s="174" t="s">
        <v>7464</v>
      </c>
      <c r="E1705" s="176">
        <v>329440</v>
      </c>
      <c r="F1705" s="174" t="s">
        <v>3501</v>
      </c>
      <c r="G1705" s="174" t="s">
        <v>7461</v>
      </c>
      <c r="H1705" s="174" t="s">
        <v>179</v>
      </c>
      <c r="I1705" s="174" t="s">
        <v>7462</v>
      </c>
      <c r="J1705" s="174" t="s">
        <v>7465</v>
      </c>
      <c r="K1705" s="174"/>
      <c r="L1705" s="174" t="s">
        <v>3509</v>
      </c>
      <c r="M1705" s="174" t="s">
        <v>4854</v>
      </c>
      <c r="N1705" s="176">
        <v>600</v>
      </c>
      <c r="O1705" s="174" t="s">
        <v>3407</v>
      </c>
      <c r="P1705" s="177">
        <v>35247</v>
      </c>
      <c r="Q1705" s="176">
        <v>204</v>
      </c>
      <c r="R1705" s="175">
        <v>111991.3</v>
      </c>
      <c r="S1705" s="175">
        <v>217448.7</v>
      </c>
      <c r="T1705" s="178">
        <v>0</v>
      </c>
      <c r="U1705" s="96">
        <v>6</v>
      </c>
      <c r="V1705" s="38" t="s">
        <v>116</v>
      </c>
      <c r="W1705" s="38"/>
      <c r="X1705" s="137">
        <v>6588.8000000000011</v>
      </c>
      <c r="Y1705" s="138">
        <v>53509</v>
      </c>
      <c r="Z1705" s="179">
        <v>33</v>
      </c>
      <c r="AA1705" s="139">
        <v>2046</v>
      </c>
      <c r="AB1705" s="131"/>
      <c r="AC1705" s="38"/>
      <c r="AD1705" s="140">
        <v>217448.7</v>
      </c>
      <c r="AE1705" s="141">
        <v>210859.90000000002</v>
      </c>
      <c r="AF1705" s="141">
        <v>204271.10000000003</v>
      </c>
      <c r="AG1705" s="141">
        <v>197682.30000000005</v>
      </c>
      <c r="AH1705" s="141">
        <v>191093.50000000006</v>
      </c>
      <c r="AI1705" s="141">
        <v>184504.70000000007</v>
      </c>
      <c r="AJ1705" s="141">
        <v>177915.90000000008</v>
      </c>
      <c r="AK1705" s="141">
        <v>171327.10000000009</v>
      </c>
      <c r="AL1705" s="141">
        <v>164738.3000000001</v>
      </c>
      <c r="AM1705" s="141">
        <v>158149.50000000012</v>
      </c>
      <c r="AN1705" s="141">
        <v>151560.70000000013</v>
      </c>
      <c r="AO1705" s="141">
        <v>144971.90000000014</v>
      </c>
      <c r="AP1705" s="141">
        <v>138383.10000000015</v>
      </c>
      <c r="AQ1705" s="141">
        <v>131794.30000000016</v>
      </c>
      <c r="AR1705" s="141">
        <v>125205.50000000016</v>
      </c>
      <c r="AS1705" s="141">
        <v>118616.70000000016</v>
      </c>
      <c r="AT1705" s="141">
        <v>112027.90000000015</v>
      </c>
      <c r="AU1705" s="141">
        <v>105439.10000000015</v>
      </c>
      <c r="AV1705" s="141">
        <v>98850.300000000148</v>
      </c>
      <c r="AW1705" s="141">
        <v>92261.500000000146</v>
      </c>
      <c r="AX1705" s="141">
        <v>85672.700000000143</v>
      </c>
      <c r="AY1705" s="141">
        <v>79083.90000000014</v>
      </c>
      <c r="AZ1705" s="141">
        <v>72495.100000000137</v>
      </c>
      <c r="BA1705" s="141">
        <v>65906.300000000134</v>
      </c>
      <c r="BB1705" s="141">
        <v>59317.500000000131</v>
      </c>
      <c r="BC1705" s="141">
        <v>52728.700000000128</v>
      </c>
      <c r="BD1705" s="141">
        <v>46139.900000000125</v>
      </c>
      <c r="BE1705" s="141">
        <v>39551.100000000122</v>
      </c>
      <c r="BF1705" s="141">
        <v>32962.300000000119</v>
      </c>
      <c r="BG1705" s="141">
        <v>26373.500000000116</v>
      </c>
      <c r="BH1705" s="141">
        <v>19784.700000000114</v>
      </c>
      <c r="BI1705" s="141">
        <v>13195.900000000112</v>
      </c>
      <c r="BJ1705" s="141">
        <v>6607.1000000001113</v>
      </c>
      <c r="BK1705" s="141">
        <v>18.300000000110231</v>
      </c>
      <c r="BL1705" s="141">
        <v>0</v>
      </c>
      <c r="BM1705" s="141">
        <v>0</v>
      </c>
      <c r="BN1705" s="141">
        <v>0</v>
      </c>
      <c r="BO1705" s="141">
        <v>0</v>
      </c>
      <c r="BP1705" s="141">
        <v>0</v>
      </c>
    </row>
    <row r="1706" spans="4:68">
      <c r="D1706" s="174" t="s">
        <v>7466</v>
      </c>
      <c r="E1706" s="175">
        <v>6656.05</v>
      </c>
      <c r="F1706" s="174" t="s">
        <v>3520</v>
      </c>
      <c r="G1706" s="174" t="s">
        <v>7461</v>
      </c>
      <c r="H1706" s="174" t="s">
        <v>179</v>
      </c>
      <c r="I1706" s="174" t="s">
        <v>7462</v>
      </c>
      <c r="J1706" s="174" t="s">
        <v>7465</v>
      </c>
      <c r="K1706" s="174"/>
      <c r="L1706" s="174" t="s">
        <v>3509</v>
      </c>
      <c r="M1706" s="174" t="s">
        <v>4854</v>
      </c>
      <c r="N1706" s="176">
        <v>600</v>
      </c>
      <c r="O1706" s="174" t="s">
        <v>3407</v>
      </c>
      <c r="P1706" s="177">
        <v>35247</v>
      </c>
      <c r="Q1706" s="176">
        <v>204</v>
      </c>
      <c r="R1706" s="175">
        <v>2262.67</v>
      </c>
      <c r="S1706" s="175">
        <v>4393.38</v>
      </c>
      <c r="T1706" s="178">
        <v>0</v>
      </c>
      <c r="U1706" s="96">
        <v>6</v>
      </c>
      <c r="V1706" s="38" t="s">
        <v>116</v>
      </c>
      <c r="W1706" s="38"/>
      <c r="X1706" s="137">
        <v>133.12099999999998</v>
      </c>
      <c r="Y1706" s="138">
        <v>53509</v>
      </c>
      <c r="Z1706" s="179">
        <v>33</v>
      </c>
      <c r="AA1706" s="139">
        <v>2046</v>
      </c>
      <c r="AB1706" s="131"/>
      <c r="AC1706" s="38"/>
      <c r="AD1706" s="140">
        <v>4393.38</v>
      </c>
      <c r="AE1706" s="141">
        <v>4260.259</v>
      </c>
      <c r="AF1706" s="141">
        <v>4127.1379999999999</v>
      </c>
      <c r="AG1706" s="141">
        <v>3994.0169999999998</v>
      </c>
      <c r="AH1706" s="141">
        <v>3860.8959999999997</v>
      </c>
      <c r="AI1706" s="141">
        <v>3727.7749999999996</v>
      </c>
      <c r="AJ1706" s="141">
        <v>3594.6539999999995</v>
      </c>
      <c r="AK1706" s="141">
        <v>3461.5329999999994</v>
      </c>
      <c r="AL1706" s="141">
        <v>3328.4119999999994</v>
      </c>
      <c r="AM1706" s="141">
        <v>3195.2909999999993</v>
      </c>
      <c r="AN1706" s="141">
        <v>3062.1699999999992</v>
      </c>
      <c r="AO1706" s="141">
        <v>2929.0489999999991</v>
      </c>
      <c r="AP1706" s="141">
        <v>2795.927999999999</v>
      </c>
      <c r="AQ1706" s="141">
        <v>2662.8069999999989</v>
      </c>
      <c r="AR1706" s="141">
        <v>2529.6859999999988</v>
      </c>
      <c r="AS1706" s="141">
        <v>2396.5649999999987</v>
      </c>
      <c r="AT1706" s="141">
        <v>2263.4439999999986</v>
      </c>
      <c r="AU1706" s="141">
        <v>2130.3229999999985</v>
      </c>
      <c r="AV1706" s="141">
        <v>1997.2019999999984</v>
      </c>
      <c r="AW1706" s="141">
        <v>1864.0809999999983</v>
      </c>
      <c r="AX1706" s="141">
        <v>1730.9599999999982</v>
      </c>
      <c r="AY1706" s="141">
        <v>1597.8389999999981</v>
      </c>
      <c r="AZ1706" s="141">
        <v>1464.717999999998</v>
      </c>
      <c r="BA1706" s="141">
        <v>1331.5969999999979</v>
      </c>
      <c r="BB1706" s="141">
        <v>1198.4759999999978</v>
      </c>
      <c r="BC1706" s="141">
        <v>1065.3549999999977</v>
      </c>
      <c r="BD1706" s="141">
        <v>932.23399999999776</v>
      </c>
      <c r="BE1706" s="141">
        <v>799.11299999999778</v>
      </c>
      <c r="BF1706" s="141">
        <v>665.9919999999978</v>
      </c>
      <c r="BG1706" s="141">
        <v>532.87099999999782</v>
      </c>
      <c r="BH1706" s="141">
        <v>399.74999999999784</v>
      </c>
      <c r="BI1706" s="141">
        <v>266.62899999999786</v>
      </c>
      <c r="BJ1706" s="141">
        <v>133.50799999999788</v>
      </c>
      <c r="BK1706" s="141">
        <v>0.38699999999789725</v>
      </c>
      <c r="BL1706" s="141">
        <v>0</v>
      </c>
      <c r="BM1706" s="141">
        <v>0</v>
      </c>
      <c r="BN1706" s="141">
        <v>0</v>
      </c>
      <c r="BO1706" s="141">
        <v>0</v>
      </c>
      <c r="BP1706" s="141">
        <v>0</v>
      </c>
    </row>
    <row r="1707" spans="4:68">
      <c r="D1707" s="174" t="s">
        <v>7467</v>
      </c>
      <c r="E1707" s="175">
        <v>572504.80000000005</v>
      </c>
      <c r="F1707" s="174" t="s">
        <v>3540</v>
      </c>
      <c r="G1707" s="174" t="s">
        <v>7468</v>
      </c>
      <c r="H1707" s="174" t="s">
        <v>179</v>
      </c>
      <c r="I1707" s="174" t="s">
        <v>7469</v>
      </c>
      <c r="J1707" s="174" t="s">
        <v>7470</v>
      </c>
      <c r="K1707" s="174"/>
      <c r="L1707" s="174" t="s">
        <v>3509</v>
      </c>
      <c r="M1707" s="174" t="s">
        <v>4854</v>
      </c>
      <c r="N1707" s="176">
        <v>600</v>
      </c>
      <c r="O1707" s="174" t="s">
        <v>3407</v>
      </c>
      <c r="P1707" s="177">
        <v>35976</v>
      </c>
      <c r="Q1707" s="176">
        <v>180</v>
      </c>
      <c r="R1707" s="175">
        <v>171751.35</v>
      </c>
      <c r="S1707" s="175">
        <v>400753.45</v>
      </c>
      <c r="T1707" s="178">
        <v>0</v>
      </c>
      <c r="U1707" s="96">
        <v>13</v>
      </c>
      <c r="V1707" s="38" t="s">
        <v>123</v>
      </c>
      <c r="W1707" s="38"/>
      <c r="X1707" s="137">
        <v>11450.096000000001</v>
      </c>
      <c r="Y1707" s="138">
        <v>54239</v>
      </c>
      <c r="Z1707" s="179">
        <v>35</v>
      </c>
      <c r="AA1707" s="139">
        <v>2048</v>
      </c>
      <c r="AB1707" s="131"/>
      <c r="AC1707" s="38"/>
      <c r="AD1707" s="140">
        <v>400753.45</v>
      </c>
      <c r="AE1707" s="141">
        <v>389303.35399999999</v>
      </c>
      <c r="AF1707" s="141">
        <v>377853.25799999997</v>
      </c>
      <c r="AG1707" s="141">
        <v>366403.16199999995</v>
      </c>
      <c r="AH1707" s="141">
        <v>354953.06599999993</v>
      </c>
      <c r="AI1707" s="141">
        <v>343502.96999999991</v>
      </c>
      <c r="AJ1707" s="141">
        <v>332052.87399999989</v>
      </c>
      <c r="AK1707" s="141">
        <v>320602.77799999987</v>
      </c>
      <c r="AL1707" s="141">
        <v>309152.68199999986</v>
      </c>
      <c r="AM1707" s="141">
        <v>297702.58599999984</v>
      </c>
      <c r="AN1707" s="141">
        <v>286252.48999999982</v>
      </c>
      <c r="AO1707" s="141">
        <v>274802.3939999998</v>
      </c>
      <c r="AP1707" s="141">
        <v>263352.29799999978</v>
      </c>
      <c r="AQ1707" s="141">
        <v>251902.20199999979</v>
      </c>
      <c r="AR1707" s="141">
        <v>240452.1059999998</v>
      </c>
      <c r="AS1707" s="141">
        <v>229002.00999999981</v>
      </c>
      <c r="AT1707" s="141">
        <v>217551.91399999982</v>
      </c>
      <c r="AU1707" s="141">
        <v>206101.81799999982</v>
      </c>
      <c r="AV1707" s="141">
        <v>194651.72199999983</v>
      </c>
      <c r="AW1707" s="141">
        <v>183201.62599999984</v>
      </c>
      <c r="AX1707" s="141">
        <v>171751.52999999985</v>
      </c>
      <c r="AY1707" s="141">
        <v>160301.43399999986</v>
      </c>
      <c r="AZ1707" s="141">
        <v>148851.33799999987</v>
      </c>
      <c r="BA1707" s="141">
        <v>137401.24199999988</v>
      </c>
      <c r="BB1707" s="141">
        <v>125951.14599999988</v>
      </c>
      <c r="BC1707" s="141">
        <v>114501.04999999987</v>
      </c>
      <c r="BD1707" s="141">
        <v>103050.95399999987</v>
      </c>
      <c r="BE1707" s="141">
        <v>91600.857999999862</v>
      </c>
      <c r="BF1707" s="141">
        <v>80150.761999999857</v>
      </c>
      <c r="BG1707" s="141">
        <v>68700.665999999852</v>
      </c>
      <c r="BH1707" s="141">
        <v>57250.569999999847</v>
      </c>
      <c r="BI1707" s="141">
        <v>45800.473999999842</v>
      </c>
      <c r="BJ1707" s="141">
        <v>34350.377999999837</v>
      </c>
      <c r="BK1707" s="141">
        <v>22900.281999999836</v>
      </c>
      <c r="BL1707" s="141">
        <v>11450.185999999834</v>
      </c>
      <c r="BM1707" s="141">
        <v>8.9999999832798494E-2</v>
      </c>
      <c r="BN1707" s="141">
        <v>0</v>
      </c>
      <c r="BO1707" s="141">
        <v>0</v>
      </c>
      <c r="BP1707" s="141">
        <v>0</v>
      </c>
    </row>
    <row r="1708" spans="4:68">
      <c r="D1708" s="174" t="s">
        <v>7471</v>
      </c>
      <c r="E1708" s="175">
        <v>109780.62</v>
      </c>
      <c r="F1708" s="174" t="s">
        <v>3540</v>
      </c>
      <c r="G1708" s="174" t="s">
        <v>7472</v>
      </c>
      <c r="H1708" s="174" t="s">
        <v>179</v>
      </c>
      <c r="I1708" s="174" t="s">
        <v>7473</v>
      </c>
      <c r="J1708" s="174" t="s">
        <v>7474</v>
      </c>
      <c r="K1708" s="174"/>
      <c r="L1708" s="174" t="s">
        <v>7136</v>
      </c>
      <c r="M1708" s="174" t="s">
        <v>7279</v>
      </c>
      <c r="N1708" s="176">
        <v>600</v>
      </c>
      <c r="O1708" s="174" t="s">
        <v>3407</v>
      </c>
      <c r="P1708" s="177">
        <v>35976</v>
      </c>
      <c r="Q1708" s="176">
        <v>180</v>
      </c>
      <c r="R1708" s="175">
        <v>32934.15</v>
      </c>
      <c r="S1708" s="175">
        <v>76846.47</v>
      </c>
      <c r="T1708" s="178">
        <v>0</v>
      </c>
      <c r="U1708" s="96">
        <v>18</v>
      </c>
      <c r="V1708" s="38" t="s">
        <v>128</v>
      </c>
      <c r="W1708" s="38"/>
      <c r="X1708" s="137">
        <v>2195.6124</v>
      </c>
      <c r="Y1708" s="138">
        <v>54239</v>
      </c>
      <c r="Z1708" s="179">
        <v>35</v>
      </c>
      <c r="AA1708" s="139">
        <v>2048</v>
      </c>
      <c r="AB1708" s="131"/>
      <c r="AC1708" s="38"/>
      <c r="AD1708" s="140">
        <v>76846.47</v>
      </c>
      <c r="AE1708" s="141">
        <v>74650.857600000003</v>
      </c>
      <c r="AF1708" s="141">
        <v>72455.245200000005</v>
      </c>
      <c r="AG1708" s="141">
        <v>70259.632800000007</v>
      </c>
      <c r="AH1708" s="141">
        <v>68064.020400000009</v>
      </c>
      <c r="AI1708" s="141">
        <v>65868.40800000001</v>
      </c>
      <c r="AJ1708" s="141">
        <v>63672.795600000012</v>
      </c>
      <c r="AK1708" s="141">
        <v>61477.183200000014</v>
      </c>
      <c r="AL1708" s="141">
        <v>59281.570800000016</v>
      </c>
      <c r="AM1708" s="141">
        <v>57085.958400000018</v>
      </c>
      <c r="AN1708" s="141">
        <v>54890.34600000002</v>
      </c>
      <c r="AO1708" s="141">
        <v>52694.733600000021</v>
      </c>
      <c r="AP1708" s="141">
        <v>50499.121200000023</v>
      </c>
      <c r="AQ1708" s="141">
        <v>48303.508800000025</v>
      </c>
      <c r="AR1708" s="141">
        <v>46107.896400000027</v>
      </c>
      <c r="AS1708" s="141">
        <v>43912.284000000029</v>
      </c>
      <c r="AT1708" s="141">
        <v>41716.671600000031</v>
      </c>
      <c r="AU1708" s="141">
        <v>39521.059200000032</v>
      </c>
      <c r="AV1708" s="141">
        <v>37325.446800000034</v>
      </c>
      <c r="AW1708" s="141">
        <v>35129.834400000036</v>
      </c>
      <c r="AX1708" s="141">
        <v>32934.222000000038</v>
      </c>
      <c r="AY1708" s="141">
        <v>30738.60960000004</v>
      </c>
      <c r="AZ1708" s="141">
        <v>28542.997200000042</v>
      </c>
      <c r="BA1708" s="141">
        <v>26347.384800000043</v>
      </c>
      <c r="BB1708" s="141">
        <v>24151.772400000045</v>
      </c>
      <c r="BC1708" s="141">
        <v>21956.160000000047</v>
      </c>
      <c r="BD1708" s="141">
        <v>19760.547600000049</v>
      </c>
      <c r="BE1708" s="141">
        <v>17564.935200000051</v>
      </c>
      <c r="BF1708" s="141">
        <v>15369.322800000051</v>
      </c>
      <c r="BG1708" s="141">
        <v>13173.710400000051</v>
      </c>
      <c r="BH1708" s="141">
        <v>10978.098000000051</v>
      </c>
      <c r="BI1708" s="141">
        <v>8782.4856000000509</v>
      </c>
      <c r="BJ1708" s="141">
        <v>6586.8732000000509</v>
      </c>
      <c r="BK1708" s="141">
        <v>4391.2608000000509</v>
      </c>
      <c r="BL1708" s="141">
        <v>2195.648400000051</v>
      </c>
      <c r="BM1708" s="141">
        <v>3.6000000050989911E-2</v>
      </c>
      <c r="BN1708" s="141">
        <v>0</v>
      </c>
      <c r="BO1708" s="141">
        <v>0</v>
      </c>
      <c r="BP1708" s="141">
        <v>0</v>
      </c>
    </row>
    <row r="1709" spans="4:68">
      <c r="D1709" s="174" t="s">
        <v>7475</v>
      </c>
      <c r="E1709" s="175">
        <v>191022.77</v>
      </c>
      <c r="F1709" s="174" t="s">
        <v>3540</v>
      </c>
      <c r="G1709" s="174" t="s">
        <v>7476</v>
      </c>
      <c r="H1709" s="174" t="s">
        <v>179</v>
      </c>
      <c r="I1709" s="174" t="s">
        <v>7477</v>
      </c>
      <c r="J1709" s="174" t="s">
        <v>7478</v>
      </c>
      <c r="K1709" s="174"/>
      <c r="L1709" s="174" t="s">
        <v>3509</v>
      </c>
      <c r="M1709" s="174" t="s">
        <v>4854</v>
      </c>
      <c r="N1709" s="176">
        <v>600</v>
      </c>
      <c r="O1709" s="174" t="s">
        <v>3407</v>
      </c>
      <c r="P1709" s="177">
        <v>35976</v>
      </c>
      <c r="Q1709" s="176">
        <v>180</v>
      </c>
      <c r="R1709" s="175">
        <v>57306.75</v>
      </c>
      <c r="S1709" s="175">
        <v>133716.01999999999</v>
      </c>
      <c r="T1709" s="178">
        <v>0</v>
      </c>
      <c r="U1709" s="96">
        <v>13</v>
      </c>
      <c r="V1709" s="38" t="s">
        <v>123</v>
      </c>
      <c r="W1709" s="38"/>
      <c r="X1709" s="137">
        <v>3820.4553999999998</v>
      </c>
      <c r="Y1709" s="138">
        <v>54239</v>
      </c>
      <c r="Z1709" s="179">
        <v>35</v>
      </c>
      <c r="AA1709" s="139">
        <v>2048</v>
      </c>
      <c r="AB1709" s="131"/>
      <c r="AC1709" s="38"/>
      <c r="AD1709" s="140">
        <v>133716.01999999999</v>
      </c>
      <c r="AE1709" s="141">
        <v>129895.56459999998</v>
      </c>
      <c r="AF1709" s="141">
        <v>126075.10919999998</v>
      </c>
      <c r="AG1709" s="141">
        <v>122254.65379999997</v>
      </c>
      <c r="AH1709" s="141">
        <v>118434.19839999996</v>
      </c>
      <c r="AI1709" s="141">
        <v>114613.74299999996</v>
      </c>
      <c r="AJ1709" s="141">
        <v>110793.28759999995</v>
      </c>
      <c r="AK1709" s="141">
        <v>106972.83219999995</v>
      </c>
      <c r="AL1709" s="141">
        <v>103152.37679999994</v>
      </c>
      <c r="AM1709" s="141">
        <v>99331.921399999934</v>
      </c>
      <c r="AN1709" s="141">
        <v>95511.465999999928</v>
      </c>
      <c r="AO1709" s="141">
        <v>91691.010599999921</v>
      </c>
      <c r="AP1709" s="141">
        <v>87870.555199999915</v>
      </c>
      <c r="AQ1709" s="141">
        <v>84050.099799999909</v>
      </c>
      <c r="AR1709" s="141">
        <v>80229.644399999903</v>
      </c>
      <c r="AS1709" s="141">
        <v>76409.188999999897</v>
      </c>
      <c r="AT1709" s="141">
        <v>72588.73359999989</v>
      </c>
      <c r="AU1709" s="141">
        <v>68768.278199999884</v>
      </c>
      <c r="AV1709" s="141">
        <v>64947.822799999885</v>
      </c>
      <c r="AW1709" s="141">
        <v>61127.367399999886</v>
      </c>
      <c r="AX1709" s="141">
        <v>57306.911999999887</v>
      </c>
      <c r="AY1709" s="141">
        <v>53486.456599999889</v>
      </c>
      <c r="AZ1709" s="141">
        <v>49666.00119999989</v>
      </c>
      <c r="BA1709" s="141">
        <v>45845.545799999891</v>
      </c>
      <c r="BB1709" s="141">
        <v>42025.090399999892</v>
      </c>
      <c r="BC1709" s="141">
        <v>38204.634999999893</v>
      </c>
      <c r="BD1709" s="141">
        <v>34384.179599999894</v>
      </c>
      <c r="BE1709" s="141">
        <v>30563.724199999895</v>
      </c>
      <c r="BF1709" s="141">
        <v>26743.268799999896</v>
      </c>
      <c r="BG1709" s="141">
        <v>22922.813399999897</v>
      </c>
      <c r="BH1709" s="141">
        <v>19102.357999999898</v>
      </c>
      <c r="BI1709" s="141">
        <v>15281.902599999899</v>
      </c>
      <c r="BJ1709" s="141">
        <v>11461.4471999999</v>
      </c>
      <c r="BK1709" s="141">
        <v>7640.9917999999006</v>
      </c>
      <c r="BL1709" s="141">
        <v>3820.5363999999008</v>
      </c>
      <c r="BM1709" s="141">
        <v>8.0999999900996045E-2</v>
      </c>
      <c r="BN1709" s="141">
        <v>0</v>
      </c>
      <c r="BO1709" s="141">
        <v>0</v>
      </c>
      <c r="BP1709" s="141">
        <v>0</v>
      </c>
    </row>
    <row r="1710" spans="4:68">
      <c r="D1710" s="174" t="s">
        <v>7479</v>
      </c>
      <c r="E1710" s="175">
        <v>-16320.18</v>
      </c>
      <c r="F1710" s="174" t="s">
        <v>3459</v>
      </c>
      <c r="G1710" s="174" t="s">
        <v>4725</v>
      </c>
      <c r="H1710" s="174" t="s">
        <v>179</v>
      </c>
      <c r="I1710" s="174" t="s">
        <v>7134</v>
      </c>
      <c r="J1710" s="174" t="s">
        <v>7135</v>
      </c>
      <c r="K1710" s="174"/>
      <c r="L1710" s="174" t="s">
        <v>7136</v>
      </c>
      <c r="M1710" s="174" t="s">
        <v>3800</v>
      </c>
      <c r="N1710" s="176">
        <v>600</v>
      </c>
      <c r="O1710" s="174" t="s">
        <v>3407</v>
      </c>
      <c r="P1710" s="177">
        <v>27942</v>
      </c>
      <c r="Q1710" s="176">
        <v>444</v>
      </c>
      <c r="R1710" s="175">
        <v>-12075.98</v>
      </c>
      <c r="S1710" s="175">
        <v>-4244.2</v>
      </c>
      <c r="T1710" s="178">
        <v>0</v>
      </c>
      <c r="U1710" s="96">
        <v>12</v>
      </c>
      <c r="V1710" s="38" t="s">
        <v>122</v>
      </c>
      <c r="W1710" s="38"/>
      <c r="X1710" s="137">
        <v>-326.40360000000004</v>
      </c>
      <c r="Y1710" s="138">
        <v>46204</v>
      </c>
      <c r="Z1710" s="179">
        <v>13</v>
      </c>
      <c r="AA1710" s="139">
        <v>2026</v>
      </c>
      <c r="AB1710" s="131"/>
      <c r="AC1710" s="38"/>
      <c r="AD1710" s="140">
        <v>-4244.2</v>
      </c>
      <c r="AE1710" s="141">
        <v>-3917.7963999999997</v>
      </c>
      <c r="AF1710" s="141">
        <v>-3591.3927999999996</v>
      </c>
      <c r="AG1710" s="141">
        <v>-3264.9891999999995</v>
      </c>
      <c r="AH1710" s="141">
        <v>-2938.5855999999994</v>
      </c>
      <c r="AI1710" s="141">
        <v>-2612.1819999999993</v>
      </c>
      <c r="AJ1710" s="141">
        <v>-2285.7783999999992</v>
      </c>
      <c r="AK1710" s="141">
        <v>-1959.3747999999991</v>
      </c>
      <c r="AL1710" s="141">
        <v>-1632.971199999999</v>
      </c>
      <c r="AM1710" s="141">
        <v>-1306.5675999999989</v>
      </c>
      <c r="AN1710" s="141">
        <v>-980.16399999999885</v>
      </c>
      <c r="AO1710" s="141">
        <v>-653.76039999999875</v>
      </c>
      <c r="AP1710" s="141">
        <v>-327.35679999999871</v>
      </c>
      <c r="AQ1710" s="141">
        <v>-0.95319999999867377</v>
      </c>
      <c r="AR1710" s="141">
        <v>0</v>
      </c>
      <c r="AS1710" s="141">
        <v>0</v>
      </c>
      <c r="AT1710" s="141">
        <v>0</v>
      </c>
      <c r="AU1710" s="141">
        <v>0</v>
      </c>
      <c r="AV1710" s="141">
        <v>0</v>
      </c>
      <c r="AW1710" s="141">
        <v>0</v>
      </c>
      <c r="AX1710" s="141">
        <v>0</v>
      </c>
      <c r="AY1710" s="141">
        <v>0</v>
      </c>
      <c r="AZ1710" s="141">
        <v>0</v>
      </c>
      <c r="BA1710" s="141">
        <v>0</v>
      </c>
      <c r="BB1710" s="141">
        <v>0</v>
      </c>
      <c r="BC1710" s="141">
        <v>0</v>
      </c>
      <c r="BD1710" s="141">
        <v>0</v>
      </c>
      <c r="BE1710" s="141">
        <v>0</v>
      </c>
      <c r="BF1710" s="141">
        <v>0</v>
      </c>
      <c r="BG1710" s="141">
        <v>0</v>
      </c>
      <c r="BH1710" s="141">
        <v>0</v>
      </c>
      <c r="BI1710" s="141">
        <v>0</v>
      </c>
      <c r="BJ1710" s="141">
        <v>0</v>
      </c>
      <c r="BK1710" s="141">
        <v>0</v>
      </c>
      <c r="BL1710" s="141">
        <v>0</v>
      </c>
      <c r="BM1710" s="141">
        <v>0</v>
      </c>
      <c r="BN1710" s="141">
        <v>0</v>
      </c>
      <c r="BO1710" s="141">
        <v>0</v>
      </c>
      <c r="BP1710" s="141">
        <v>0</v>
      </c>
    </row>
    <row r="1711" spans="4:68">
      <c r="D1711" s="174" t="s">
        <v>7480</v>
      </c>
      <c r="E1711" s="175">
        <v>-15862.73</v>
      </c>
      <c r="F1711" s="174" t="s">
        <v>3459</v>
      </c>
      <c r="G1711" s="174" t="s">
        <v>4725</v>
      </c>
      <c r="H1711" s="174" t="s">
        <v>179</v>
      </c>
      <c r="I1711" s="174" t="s">
        <v>7138</v>
      </c>
      <c r="J1711" s="174" t="s">
        <v>7139</v>
      </c>
      <c r="K1711" s="174"/>
      <c r="L1711" s="174" t="s">
        <v>3509</v>
      </c>
      <c r="M1711" s="174" t="s">
        <v>4854</v>
      </c>
      <c r="N1711" s="176">
        <v>600</v>
      </c>
      <c r="O1711" s="174" t="s">
        <v>3407</v>
      </c>
      <c r="P1711" s="177">
        <v>26115</v>
      </c>
      <c r="Q1711" s="176">
        <v>504</v>
      </c>
      <c r="R1711" s="175">
        <v>-13323.75</v>
      </c>
      <c r="S1711" s="175">
        <v>-2538.98</v>
      </c>
      <c r="T1711" s="178">
        <v>0</v>
      </c>
      <c r="U1711" s="96">
        <v>6</v>
      </c>
      <c r="V1711" s="38" t="s">
        <v>116</v>
      </c>
      <c r="W1711" s="38"/>
      <c r="X1711" s="137">
        <v>-317.25459999999998</v>
      </c>
      <c r="Y1711" s="138">
        <v>44378</v>
      </c>
      <c r="Z1711" s="179">
        <v>8</v>
      </c>
      <c r="AA1711" s="139">
        <v>2021</v>
      </c>
      <c r="AB1711" s="131"/>
      <c r="AC1711" s="38"/>
      <c r="AD1711" s="140">
        <v>-2538.98</v>
      </c>
      <c r="AE1711" s="141">
        <v>-2221.7254000000003</v>
      </c>
      <c r="AF1711" s="141">
        <v>-1904.4708000000003</v>
      </c>
      <c r="AG1711" s="141">
        <v>-1587.2162000000003</v>
      </c>
      <c r="AH1711" s="141">
        <v>-1269.9616000000003</v>
      </c>
      <c r="AI1711" s="141">
        <v>-952.70700000000033</v>
      </c>
      <c r="AJ1711" s="141">
        <v>-635.45240000000035</v>
      </c>
      <c r="AK1711" s="141">
        <v>-318.19780000000037</v>
      </c>
      <c r="AL1711" s="141">
        <v>-0.94320000000038817</v>
      </c>
      <c r="AM1711" s="141">
        <v>0</v>
      </c>
      <c r="AN1711" s="141">
        <v>0</v>
      </c>
      <c r="AO1711" s="141">
        <v>0</v>
      </c>
      <c r="AP1711" s="141">
        <v>0</v>
      </c>
      <c r="AQ1711" s="141">
        <v>0</v>
      </c>
      <c r="AR1711" s="141">
        <v>0</v>
      </c>
      <c r="AS1711" s="141">
        <v>0</v>
      </c>
      <c r="AT1711" s="141">
        <v>0</v>
      </c>
      <c r="AU1711" s="141">
        <v>0</v>
      </c>
      <c r="AV1711" s="141">
        <v>0</v>
      </c>
      <c r="AW1711" s="141">
        <v>0</v>
      </c>
      <c r="AX1711" s="141">
        <v>0</v>
      </c>
      <c r="AY1711" s="141">
        <v>0</v>
      </c>
      <c r="AZ1711" s="141">
        <v>0</v>
      </c>
      <c r="BA1711" s="141">
        <v>0</v>
      </c>
      <c r="BB1711" s="141">
        <v>0</v>
      </c>
      <c r="BC1711" s="141">
        <v>0</v>
      </c>
      <c r="BD1711" s="141">
        <v>0</v>
      </c>
      <c r="BE1711" s="141">
        <v>0</v>
      </c>
      <c r="BF1711" s="141">
        <v>0</v>
      </c>
      <c r="BG1711" s="141">
        <v>0</v>
      </c>
      <c r="BH1711" s="141">
        <v>0</v>
      </c>
      <c r="BI1711" s="141">
        <v>0</v>
      </c>
      <c r="BJ1711" s="141">
        <v>0</v>
      </c>
      <c r="BK1711" s="141">
        <v>0</v>
      </c>
      <c r="BL1711" s="141">
        <v>0</v>
      </c>
      <c r="BM1711" s="141">
        <v>0</v>
      </c>
      <c r="BN1711" s="141">
        <v>0</v>
      </c>
      <c r="BO1711" s="141">
        <v>0</v>
      </c>
      <c r="BP1711" s="141">
        <v>0</v>
      </c>
    </row>
    <row r="1712" spans="4:68">
      <c r="D1712" s="174" t="s">
        <v>7481</v>
      </c>
      <c r="E1712" s="176">
        <v>-135618</v>
      </c>
      <c r="F1712" s="174" t="s">
        <v>3409</v>
      </c>
      <c r="G1712" s="174" t="s">
        <v>7482</v>
      </c>
      <c r="H1712" s="174" t="s">
        <v>179</v>
      </c>
      <c r="I1712" s="174" t="s">
        <v>3098</v>
      </c>
      <c r="J1712" s="174" t="s">
        <v>7483</v>
      </c>
      <c r="K1712" s="174"/>
      <c r="L1712" s="174" t="s">
        <v>7136</v>
      </c>
      <c r="M1712" s="174" t="s">
        <v>7279</v>
      </c>
      <c r="N1712" s="176">
        <v>600</v>
      </c>
      <c r="O1712" s="174" t="s">
        <v>3407</v>
      </c>
      <c r="P1712" s="177">
        <v>24654</v>
      </c>
      <c r="Q1712" s="176">
        <v>552</v>
      </c>
      <c r="R1712" s="175">
        <v>-124761.03</v>
      </c>
      <c r="S1712" s="175">
        <v>-10856.97</v>
      </c>
      <c r="T1712" s="178">
        <v>0</v>
      </c>
      <c r="U1712" s="96">
        <v>10</v>
      </c>
      <c r="V1712" s="38" t="s">
        <v>120</v>
      </c>
      <c r="W1712" s="38"/>
      <c r="X1712" s="137">
        <v>-2712.36</v>
      </c>
      <c r="Y1712" s="138">
        <v>42917</v>
      </c>
      <c r="Z1712" s="179">
        <v>4</v>
      </c>
      <c r="AA1712" s="139">
        <v>2017</v>
      </c>
      <c r="AB1712" s="131"/>
      <c r="AC1712" s="38"/>
      <c r="AD1712" s="140">
        <v>-10856.97</v>
      </c>
      <c r="AE1712" s="141">
        <v>-8144.6099999999988</v>
      </c>
      <c r="AF1712" s="141">
        <v>-5432.2499999999982</v>
      </c>
      <c r="AG1712" s="141">
        <v>-2719.8899999999981</v>
      </c>
      <c r="AH1712" s="141">
        <v>-7.5299999999979264</v>
      </c>
      <c r="AI1712" s="141">
        <v>0</v>
      </c>
      <c r="AJ1712" s="141">
        <v>0</v>
      </c>
      <c r="AK1712" s="141">
        <v>0</v>
      </c>
      <c r="AL1712" s="141">
        <v>0</v>
      </c>
      <c r="AM1712" s="141">
        <v>0</v>
      </c>
      <c r="AN1712" s="141">
        <v>0</v>
      </c>
      <c r="AO1712" s="141">
        <v>0</v>
      </c>
      <c r="AP1712" s="141">
        <v>0</v>
      </c>
      <c r="AQ1712" s="141">
        <v>0</v>
      </c>
      <c r="AR1712" s="141">
        <v>0</v>
      </c>
      <c r="AS1712" s="141">
        <v>0</v>
      </c>
      <c r="AT1712" s="141">
        <v>0</v>
      </c>
      <c r="AU1712" s="141">
        <v>0</v>
      </c>
      <c r="AV1712" s="141">
        <v>0</v>
      </c>
      <c r="AW1712" s="141">
        <v>0</v>
      </c>
      <c r="AX1712" s="141">
        <v>0</v>
      </c>
      <c r="AY1712" s="141">
        <v>0</v>
      </c>
      <c r="AZ1712" s="141">
        <v>0</v>
      </c>
      <c r="BA1712" s="141">
        <v>0</v>
      </c>
      <c r="BB1712" s="141">
        <v>0</v>
      </c>
      <c r="BC1712" s="141">
        <v>0</v>
      </c>
      <c r="BD1712" s="141">
        <v>0</v>
      </c>
      <c r="BE1712" s="141">
        <v>0</v>
      </c>
      <c r="BF1712" s="141">
        <v>0</v>
      </c>
      <c r="BG1712" s="141">
        <v>0</v>
      </c>
      <c r="BH1712" s="141">
        <v>0</v>
      </c>
      <c r="BI1712" s="141">
        <v>0</v>
      </c>
      <c r="BJ1712" s="141">
        <v>0</v>
      </c>
      <c r="BK1712" s="141">
        <v>0</v>
      </c>
      <c r="BL1712" s="141">
        <v>0</v>
      </c>
      <c r="BM1712" s="141">
        <v>0</v>
      </c>
      <c r="BN1712" s="141">
        <v>0</v>
      </c>
      <c r="BO1712" s="141">
        <v>0</v>
      </c>
      <c r="BP1712" s="141">
        <v>0</v>
      </c>
    </row>
    <row r="1713" spans="4:68">
      <c r="D1713" s="174" t="s">
        <v>7484</v>
      </c>
      <c r="E1713" s="175">
        <v>-633034.67000000004</v>
      </c>
      <c r="F1713" s="174" t="s">
        <v>3409</v>
      </c>
      <c r="G1713" s="174" t="s">
        <v>7485</v>
      </c>
      <c r="H1713" s="174" t="s">
        <v>179</v>
      </c>
      <c r="I1713" s="174" t="s">
        <v>3098</v>
      </c>
      <c r="J1713" s="174" t="s">
        <v>7486</v>
      </c>
      <c r="K1713" s="174"/>
      <c r="L1713" s="174" t="s">
        <v>7136</v>
      </c>
      <c r="M1713" s="174" t="s">
        <v>7197</v>
      </c>
      <c r="N1713" s="176">
        <v>600</v>
      </c>
      <c r="O1713" s="174" t="s">
        <v>3407</v>
      </c>
      <c r="P1713" s="177">
        <v>29037</v>
      </c>
      <c r="Q1713" s="176">
        <v>408</v>
      </c>
      <c r="R1713" s="175">
        <v>-430428.36</v>
      </c>
      <c r="S1713" s="175">
        <v>-202606.31</v>
      </c>
      <c r="T1713" s="178">
        <v>0</v>
      </c>
      <c r="U1713" s="96">
        <v>8</v>
      </c>
      <c r="V1713" s="38" t="s">
        <v>118</v>
      </c>
      <c r="W1713" s="38"/>
      <c r="X1713" s="137">
        <v>-12660.6934</v>
      </c>
      <c r="Y1713" s="138">
        <v>47300</v>
      </c>
      <c r="Z1713" s="179">
        <v>16</v>
      </c>
      <c r="AA1713" s="139">
        <v>2029</v>
      </c>
      <c r="AB1713" s="131"/>
      <c r="AC1713" s="38"/>
      <c r="AD1713" s="140">
        <v>-202606.31</v>
      </c>
      <c r="AE1713" s="141">
        <v>-189945.61660000001</v>
      </c>
      <c r="AF1713" s="141">
        <v>-177284.92320000002</v>
      </c>
      <c r="AG1713" s="141">
        <v>-164624.22980000003</v>
      </c>
      <c r="AH1713" s="141">
        <v>-151963.53640000004</v>
      </c>
      <c r="AI1713" s="141">
        <v>-139302.84300000005</v>
      </c>
      <c r="AJ1713" s="141">
        <v>-126642.14960000005</v>
      </c>
      <c r="AK1713" s="141">
        <v>-113981.45620000004</v>
      </c>
      <c r="AL1713" s="141">
        <v>-101320.76280000004</v>
      </c>
      <c r="AM1713" s="141">
        <v>-88660.069400000037</v>
      </c>
      <c r="AN1713" s="141">
        <v>-75999.376000000033</v>
      </c>
      <c r="AO1713" s="141">
        <v>-63338.682600000029</v>
      </c>
      <c r="AP1713" s="141">
        <v>-50677.989200000025</v>
      </c>
      <c r="AQ1713" s="141">
        <v>-38017.295800000022</v>
      </c>
      <c r="AR1713" s="141">
        <v>-25356.602400000022</v>
      </c>
      <c r="AS1713" s="141">
        <v>-12695.909000000021</v>
      </c>
      <c r="AT1713" s="141">
        <v>-35.215600000021368</v>
      </c>
      <c r="AU1713" s="141">
        <v>0</v>
      </c>
      <c r="AV1713" s="141">
        <v>0</v>
      </c>
      <c r="AW1713" s="141">
        <v>0</v>
      </c>
      <c r="AX1713" s="141">
        <v>0</v>
      </c>
      <c r="AY1713" s="141">
        <v>0</v>
      </c>
      <c r="AZ1713" s="141">
        <v>0</v>
      </c>
      <c r="BA1713" s="141">
        <v>0</v>
      </c>
      <c r="BB1713" s="141">
        <v>0</v>
      </c>
      <c r="BC1713" s="141">
        <v>0</v>
      </c>
      <c r="BD1713" s="141">
        <v>0</v>
      </c>
      <c r="BE1713" s="141">
        <v>0</v>
      </c>
      <c r="BF1713" s="141">
        <v>0</v>
      </c>
      <c r="BG1713" s="141">
        <v>0</v>
      </c>
      <c r="BH1713" s="141">
        <v>0</v>
      </c>
      <c r="BI1713" s="141">
        <v>0</v>
      </c>
      <c r="BJ1713" s="141">
        <v>0</v>
      </c>
      <c r="BK1713" s="141">
        <v>0</v>
      </c>
      <c r="BL1713" s="141">
        <v>0</v>
      </c>
      <c r="BM1713" s="141">
        <v>0</v>
      </c>
      <c r="BN1713" s="141">
        <v>0</v>
      </c>
      <c r="BO1713" s="141">
        <v>0</v>
      </c>
      <c r="BP1713" s="141">
        <v>0</v>
      </c>
    </row>
    <row r="1714" spans="4:68">
      <c r="D1714" s="174" t="s">
        <v>7487</v>
      </c>
      <c r="E1714" s="175">
        <v>-25582.35</v>
      </c>
      <c r="F1714" s="174" t="s">
        <v>3409</v>
      </c>
      <c r="G1714" s="174" t="s">
        <v>7488</v>
      </c>
      <c r="H1714" s="174" t="s">
        <v>179</v>
      </c>
      <c r="I1714" s="174" t="s">
        <v>3098</v>
      </c>
      <c r="J1714" s="174" t="s">
        <v>7489</v>
      </c>
      <c r="K1714" s="174"/>
      <c r="L1714" s="174" t="s">
        <v>7136</v>
      </c>
      <c r="M1714" s="174" t="s">
        <v>7175</v>
      </c>
      <c r="N1714" s="176">
        <v>600</v>
      </c>
      <c r="O1714" s="174" t="s">
        <v>3407</v>
      </c>
      <c r="P1714" s="177">
        <v>15189</v>
      </c>
      <c r="Q1714" s="176">
        <v>863</v>
      </c>
      <c r="R1714" s="175">
        <v>-25582.35</v>
      </c>
      <c r="S1714" s="176">
        <v>0</v>
      </c>
      <c r="T1714" s="178">
        <v>0</v>
      </c>
      <c r="U1714" s="96">
        <v>9</v>
      </c>
      <c r="V1714" s="38" t="s">
        <v>119</v>
      </c>
      <c r="W1714" s="38"/>
      <c r="X1714" s="137">
        <v>0</v>
      </c>
      <c r="Y1714" s="138">
        <v>33451</v>
      </c>
      <c r="Z1714" s="179">
        <v>0</v>
      </c>
      <c r="AA1714" s="139">
        <v>1992</v>
      </c>
      <c r="AB1714" s="131"/>
      <c r="AC1714" s="38"/>
      <c r="AD1714" s="140">
        <v>0</v>
      </c>
      <c r="AE1714" s="141">
        <v>0</v>
      </c>
      <c r="AF1714" s="141">
        <v>0</v>
      </c>
      <c r="AG1714" s="141">
        <v>0</v>
      </c>
      <c r="AH1714" s="141">
        <v>0</v>
      </c>
      <c r="AI1714" s="141">
        <v>0</v>
      </c>
      <c r="AJ1714" s="141">
        <v>0</v>
      </c>
      <c r="AK1714" s="141">
        <v>0</v>
      </c>
      <c r="AL1714" s="141">
        <v>0</v>
      </c>
      <c r="AM1714" s="141">
        <v>0</v>
      </c>
      <c r="AN1714" s="141">
        <v>0</v>
      </c>
      <c r="AO1714" s="141">
        <v>0</v>
      </c>
      <c r="AP1714" s="141">
        <v>0</v>
      </c>
      <c r="AQ1714" s="141">
        <v>0</v>
      </c>
      <c r="AR1714" s="141">
        <v>0</v>
      </c>
      <c r="AS1714" s="141">
        <v>0</v>
      </c>
      <c r="AT1714" s="141">
        <v>0</v>
      </c>
      <c r="AU1714" s="141">
        <v>0</v>
      </c>
      <c r="AV1714" s="141">
        <v>0</v>
      </c>
      <c r="AW1714" s="141">
        <v>0</v>
      </c>
      <c r="AX1714" s="141">
        <v>0</v>
      </c>
      <c r="AY1714" s="141">
        <v>0</v>
      </c>
      <c r="AZ1714" s="141">
        <v>0</v>
      </c>
      <c r="BA1714" s="141">
        <v>0</v>
      </c>
      <c r="BB1714" s="141">
        <v>0</v>
      </c>
      <c r="BC1714" s="141">
        <v>0</v>
      </c>
      <c r="BD1714" s="141">
        <v>0</v>
      </c>
      <c r="BE1714" s="141">
        <v>0</v>
      </c>
      <c r="BF1714" s="141">
        <v>0</v>
      </c>
      <c r="BG1714" s="141">
        <v>0</v>
      </c>
      <c r="BH1714" s="141">
        <v>0</v>
      </c>
      <c r="BI1714" s="141">
        <v>0</v>
      </c>
      <c r="BJ1714" s="141">
        <v>0</v>
      </c>
      <c r="BK1714" s="141">
        <v>0</v>
      </c>
      <c r="BL1714" s="141">
        <v>0</v>
      </c>
      <c r="BM1714" s="141">
        <v>0</v>
      </c>
      <c r="BN1714" s="141">
        <v>0</v>
      </c>
      <c r="BO1714" s="141">
        <v>0</v>
      </c>
      <c r="BP1714" s="141">
        <v>0</v>
      </c>
    </row>
    <row r="1715" spans="4:68">
      <c r="D1715" s="174" t="s">
        <v>7490</v>
      </c>
      <c r="E1715" s="175">
        <v>-446568.79</v>
      </c>
      <c r="F1715" s="174" t="s">
        <v>3426</v>
      </c>
      <c r="G1715" s="174" t="s">
        <v>7491</v>
      </c>
      <c r="H1715" s="174" t="s">
        <v>179</v>
      </c>
      <c r="I1715" s="174" t="s">
        <v>3098</v>
      </c>
      <c r="J1715" s="174" t="s">
        <v>7492</v>
      </c>
      <c r="K1715" s="174"/>
      <c r="L1715" s="174" t="s">
        <v>7136</v>
      </c>
      <c r="M1715" s="174" t="s">
        <v>7175</v>
      </c>
      <c r="N1715" s="176">
        <v>600</v>
      </c>
      <c r="O1715" s="174" t="s">
        <v>3407</v>
      </c>
      <c r="P1715" s="177">
        <v>15189</v>
      </c>
      <c r="Q1715" s="176">
        <v>863</v>
      </c>
      <c r="R1715" s="175">
        <v>-446568.79</v>
      </c>
      <c r="S1715" s="176">
        <v>0</v>
      </c>
      <c r="T1715" s="178">
        <v>0</v>
      </c>
      <c r="U1715" s="96">
        <v>9</v>
      </c>
      <c r="V1715" s="38" t="s">
        <v>119</v>
      </c>
      <c r="W1715" s="38"/>
      <c r="X1715" s="137">
        <v>0</v>
      </c>
      <c r="Y1715" s="138">
        <v>33451</v>
      </c>
      <c r="Z1715" s="179">
        <v>0</v>
      </c>
      <c r="AA1715" s="139">
        <v>1992</v>
      </c>
      <c r="AB1715" s="131"/>
      <c r="AC1715" s="38"/>
      <c r="AD1715" s="140">
        <v>0</v>
      </c>
      <c r="AE1715" s="141">
        <v>0</v>
      </c>
      <c r="AF1715" s="141">
        <v>0</v>
      </c>
      <c r="AG1715" s="141">
        <v>0</v>
      </c>
      <c r="AH1715" s="141">
        <v>0</v>
      </c>
      <c r="AI1715" s="141">
        <v>0</v>
      </c>
      <c r="AJ1715" s="141">
        <v>0</v>
      </c>
      <c r="AK1715" s="141">
        <v>0</v>
      </c>
      <c r="AL1715" s="141">
        <v>0</v>
      </c>
      <c r="AM1715" s="141">
        <v>0</v>
      </c>
      <c r="AN1715" s="141">
        <v>0</v>
      </c>
      <c r="AO1715" s="141">
        <v>0</v>
      </c>
      <c r="AP1715" s="141">
        <v>0</v>
      </c>
      <c r="AQ1715" s="141">
        <v>0</v>
      </c>
      <c r="AR1715" s="141">
        <v>0</v>
      </c>
      <c r="AS1715" s="141">
        <v>0</v>
      </c>
      <c r="AT1715" s="141">
        <v>0</v>
      </c>
      <c r="AU1715" s="141">
        <v>0</v>
      </c>
      <c r="AV1715" s="141">
        <v>0</v>
      </c>
      <c r="AW1715" s="141">
        <v>0</v>
      </c>
      <c r="AX1715" s="141">
        <v>0</v>
      </c>
      <c r="AY1715" s="141">
        <v>0</v>
      </c>
      <c r="AZ1715" s="141">
        <v>0</v>
      </c>
      <c r="BA1715" s="141">
        <v>0</v>
      </c>
      <c r="BB1715" s="141">
        <v>0</v>
      </c>
      <c r="BC1715" s="141">
        <v>0</v>
      </c>
      <c r="BD1715" s="141">
        <v>0</v>
      </c>
      <c r="BE1715" s="141">
        <v>0</v>
      </c>
      <c r="BF1715" s="141">
        <v>0</v>
      </c>
      <c r="BG1715" s="141">
        <v>0</v>
      </c>
      <c r="BH1715" s="141">
        <v>0</v>
      </c>
      <c r="BI1715" s="141">
        <v>0</v>
      </c>
      <c r="BJ1715" s="141">
        <v>0</v>
      </c>
      <c r="BK1715" s="141">
        <v>0</v>
      </c>
      <c r="BL1715" s="141">
        <v>0</v>
      </c>
      <c r="BM1715" s="141">
        <v>0</v>
      </c>
      <c r="BN1715" s="141">
        <v>0</v>
      </c>
      <c r="BO1715" s="141">
        <v>0</v>
      </c>
      <c r="BP1715" s="141">
        <v>0</v>
      </c>
    </row>
    <row r="1716" spans="4:68">
      <c r="D1716" s="174" t="s">
        <v>7493</v>
      </c>
      <c r="E1716" s="175">
        <v>-5214.8100000000004</v>
      </c>
      <c r="F1716" s="174" t="s">
        <v>3426</v>
      </c>
      <c r="G1716" s="174" t="s">
        <v>7494</v>
      </c>
      <c r="H1716" s="174" t="s">
        <v>179</v>
      </c>
      <c r="I1716" s="174" t="s">
        <v>3098</v>
      </c>
      <c r="J1716" s="174" t="s">
        <v>7495</v>
      </c>
      <c r="K1716" s="174"/>
      <c r="L1716" s="174" t="s">
        <v>7136</v>
      </c>
      <c r="M1716" s="174" t="s">
        <v>7279</v>
      </c>
      <c r="N1716" s="176">
        <v>600</v>
      </c>
      <c r="O1716" s="174" t="s">
        <v>3407</v>
      </c>
      <c r="P1716" s="177">
        <v>30133</v>
      </c>
      <c r="Q1716" s="176">
        <v>372</v>
      </c>
      <c r="R1716" s="175">
        <v>-3232.8</v>
      </c>
      <c r="S1716" s="175">
        <v>-1982.01</v>
      </c>
      <c r="T1716" s="178">
        <v>0</v>
      </c>
      <c r="U1716" s="96">
        <v>10</v>
      </c>
      <c r="V1716" s="38" t="s">
        <v>120</v>
      </c>
      <c r="W1716" s="38"/>
      <c r="X1716" s="137">
        <v>-104.2962</v>
      </c>
      <c r="Y1716" s="138">
        <v>48396</v>
      </c>
      <c r="Z1716" s="179">
        <v>19</v>
      </c>
      <c r="AA1716" s="139">
        <v>2032</v>
      </c>
      <c r="AB1716" s="131"/>
      <c r="AC1716" s="38"/>
      <c r="AD1716" s="140">
        <v>-1982.01</v>
      </c>
      <c r="AE1716" s="141">
        <v>-1877.7138</v>
      </c>
      <c r="AF1716" s="141">
        <v>-1773.4176</v>
      </c>
      <c r="AG1716" s="141">
        <v>-1669.1214</v>
      </c>
      <c r="AH1716" s="141">
        <v>-1564.8252</v>
      </c>
      <c r="AI1716" s="141">
        <v>-1460.529</v>
      </c>
      <c r="AJ1716" s="141">
        <v>-1356.2328</v>
      </c>
      <c r="AK1716" s="141">
        <v>-1251.9366</v>
      </c>
      <c r="AL1716" s="141">
        <v>-1147.6404</v>
      </c>
      <c r="AM1716" s="141">
        <v>-1043.3442</v>
      </c>
      <c r="AN1716" s="141">
        <v>-939.048</v>
      </c>
      <c r="AO1716" s="141">
        <v>-834.7518</v>
      </c>
      <c r="AP1716" s="141">
        <v>-730.4556</v>
      </c>
      <c r="AQ1716" s="141">
        <v>-626.15940000000001</v>
      </c>
      <c r="AR1716" s="141">
        <v>-521.86320000000001</v>
      </c>
      <c r="AS1716" s="141">
        <v>-417.56700000000001</v>
      </c>
      <c r="AT1716" s="141">
        <v>-313.27080000000001</v>
      </c>
      <c r="AU1716" s="141">
        <v>-208.97460000000001</v>
      </c>
      <c r="AV1716" s="141">
        <v>-104.67840000000001</v>
      </c>
      <c r="AW1716" s="141">
        <v>-0.38220000000001164</v>
      </c>
      <c r="AX1716" s="141">
        <v>0</v>
      </c>
      <c r="AY1716" s="141">
        <v>0</v>
      </c>
      <c r="AZ1716" s="141">
        <v>0</v>
      </c>
      <c r="BA1716" s="141">
        <v>0</v>
      </c>
      <c r="BB1716" s="141">
        <v>0</v>
      </c>
      <c r="BC1716" s="141">
        <v>0</v>
      </c>
      <c r="BD1716" s="141">
        <v>0</v>
      </c>
      <c r="BE1716" s="141">
        <v>0</v>
      </c>
      <c r="BF1716" s="141">
        <v>0</v>
      </c>
      <c r="BG1716" s="141">
        <v>0</v>
      </c>
      <c r="BH1716" s="141">
        <v>0</v>
      </c>
      <c r="BI1716" s="141">
        <v>0</v>
      </c>
      <c r="BJ1716" s="141">
        <v>0</v>
      </c>
      <c r="BK1716" s="141">
        <v>0</v>
      </c>
      <c r="BL1716" s="141">
        <v>0</v>
      </c>
      <c r="BM1716" s="141">
        <v>0</v>
      </c>
      <c r="BN1716" s="141">
        <v>0</v>
      </c>
      <c r="BO1716" s="141">
        <v>0</v>
      </c>
      <c r="BP1716" s="141">
        <v>0</v>
      </c>
    </row>
    <row r="1717" spans="4:68">
      <c r="D1717" s="174" t="s">
        <v>7496</v>
      </c>
      <c r="E1717" s="175">
        <v>-42382.27</v>
      </c>
      <c r="F1717" s="174" t="s">
        <v>3426</v>
      </c>
      <c r="G1717" s="174" t="s">
        <v>7497</v>
      </c>
      <c r="H1717" s="174" t="s">
        <v>179</v>
      </c>
      <c r="I1717" s="174" t="s">
        <v>3098</v>
      </c>
      <c r="J1717" s="174" t="s">
        <v>7498</v>
      </c>
      <c r="K1717" s="174"/>
      <c r="L1717" s="174" t="s">
        <v>7136</v>
      </c>
      <c r="M1717" s="174" t="s">
        <v>7279</v>
      </c>
      <c r="N1717" s="176">
        <v>600</v>
      </c>
      <c r="O1717" s="174" t="s">
        <v>3407</v>
      </c>
      <c r="P1717" s="177">
        <v>24654</v>
      </c>
      <c r="Q1717" s="176">
        <v>552</v>
      </c>
      <c r="R1717" s="175">
        <v>-38989.26</v>
      </c>
      <c r="S1717" s="175">
        <v>-3393.01</v>
      </c>
      <c r="T1717" s="178">
        <v>0</v>
      </c>
      <c r="U1717" s="96">
        <v>10</v>
      </c>
      <c r="V1717" s="38" t="s">
        <v>120</v>
      </c>
      <c r="W1717" s="38"/>
      <c r="X1717" s="137">
        <v>-847.64539999999988</v>
      </c>
      <c r="Y1717" s="138">
        <v>42917</v>
      </c>
      <c r="Z1717" s="179">
        <v>4</v>
      </c>
      <c r="AA1717" s="139">
        <v>2017</v>
      </c>
      <c r="AB1717" s="131"/>
      <c r="AC1717" s="38"/>
      <c r="AD1717" s="140">
        <v>-3393.01</v>
      </c>
      <c r="AE1717" s="141">
        <v>-2545.3646000000003</v>
      </c>
      <c r="AF1717" s="141">
        <v>-1697.7192000000005</v>
      </c>
      <c r="AG1717" s="141">
        <v>-850.07380000000057</v>
      </c>
      <c r="AH1717" s="141">
        <v>-2.4284000000006927</v>
      </c>
      <c r="AI1717" s="141">
        <v>0</v>
      </c>
      <c r="AJ1717" s="141">
        <v>0</v>
      </c>
      <c r="AK1717" s="141">
        <v>0</v>
      </c>
      <c r="AL1717" s="141">
        <v>0</v>
      </c>
      <c r="AM1717" s="141">
        <v>0</v>
      </c>
      <c r="AN1717" s="141">
        <v>0</v>
      </c>
      <c r="AO1717" s="141">
        <v>0</v>
      </c>
      <c r="AP1717" s="141">
        <v>0</v>
      </c>
      <c r="AQ1717" s="141">
        <v>0</v>
      </c>
      <c r="AR1717" s="141">
        <v>0</v>
      </c>
      <c r="AS1717" s="141">
        <v>0</v>
      </c>
      <c r="AT1717" s="141">
        <v>0</v>
      </c>
      <c r="AU1717" s="141">
        <v>0</v>
      </c>
      <c r="AV1717" s="141">
        <v>0</v>
      </c>
      <c r="AW1717" s="141">
        <v>0</v>
      </c>
      <c r="AX1717" s="141">
        <v>0</v>
      </c>
      <c r="AY1717" s="141">
        <v>0</v>
      </c>
      <c r="AZ1717" s="141">
        <v>0</v>
      </c>
      <c r="BA1717" s="141">
        <v>0</v>
      </c>
      <c r="BB1717" s="141">
        <v>0</v>
      </c>
      <c r="BC1717" s="141">
        <v>0</v>
      </c>
      <c r="BD1717" s="141">
        <v>0</v>
      </c>
      <c r="BE1717" s="141">
        <v>0</v>
      </c>
      <c r="BF1717" s="141">
        <v>0</v>
      </c>
      <c r="BG1717" s="141">
        <v>0</v>
      </c>
      <c r="BH1717" s="141">
        <v>0</v>
      </c>
      <c r="BI1717" s="141">
        <v>0</v>
      </c>
      <c r="BJ1717" s="141">
        <v>0</v>
      </c>
      <c r="BK1717" s="141">
        <v>0</v>
      </c>
      <c r="BL1717" s="141">
        <v>0</v>
      </c>
      <c r="BM1717" s="141">
        <v>0</v>
      </c>
      <c r="BN1717" s="141">
        <v>0</v>
      </c>
      <c r="BO1717" s="141">
        <v>0</v>
      </c>
      <c r="BP1717" s="141">
        <v>0</v>
      </c>
    </row>
    <row r="1718" spans="4:68">
      <c r="D1718" s="174" t="s">
        <v>7499</v>
      </c>
      <c r="E1718" s="175">
        <v>-49807.48</v>
      </c>
      <c r="F1718" s="174" t="s">
        <v>3426</v>
      </c>
      <c r="G1718" s="174" t="s">
        <v>7500</v>
      </c>
      <c r="H1718" s="174" t="s">
        <v>179</v>
      </c>
      <c r="I1718" s="174" t="s">
        <v>3098</v>
      </c>
      <c r="J1718" s="174" t="s">
        <v>7501</v>
      </c>
      <c r="K1718" s="174"/>
      <c r="L1718" s="174" t="s">
        <v>7136</v>
      </c>
      <c r="M1718" s="174" t="s">
        <v>3800</v>
      </c>
      <c r="N1718" s="176">
        <v>600</v>
      </c>
      <c r="O1718" s="174" t="s">
        <v>3407</v>
      </c>
      <c r="P1718" s="177">
        <v>30133</v>
      </c>
      <c r="Q1718" s="176">
        <v>372</v>
      </c>
      <c r="R1718" s="175">
        <v>-30877.73</v>
      </c>
      <c r="S1718" s="175">
        <v>-18929.75</v>
      </c>
      <c r="T1718" s="178">
        <v>0</v>
      </c>
      <c r="U1718" s="96">
        <v>12</v>
      </c>
      <c r="V1718" s="38" t="s">
        <v>122</v>
      </c>
      <c r="W1718" s="38"/>
      <c r="X1718" s="137">
        <v>-996.14959999999996</v>
      </c>
      <c r="Y1718" s="138">
        <v>48396</v>
      </c>
      <c r="Z1718" s="179">
        <v>19</v>
      </c>
      <c r="AA1718" s="139">
        <v>2032</v>
      </c>
      <c r="AB1718" s="131"/>
      <c r="AC1718" s="38"/>
      <c r="AD1718" s="140">
        <v>-18929.75</v>
      </c>
      <c r="AE1718" s="141">
        <v>-17933.600399999999</v>
      </c>
      <c r="AF1718" s="141">
        <v>-16937.450799999999</v>
      </c>
      <c r="AG1718" s="141">
        <v>-15941.301199999998</v>
      </c>
      <c r="AH1718" s="141">
        <v>-14945.151599999997</v>
      </c>
      <c r="AI1718" s="141">
        <v>-13949.001999999997</v>
      </c>
      <c r="AJ1718" s="141">
        <v>-12952.852399999996</v>
      </c>
      <c r="AK1718" s="141">
        <v>-11956.702799999995</v>
      </c>
      <c r="AL1718" s="141">
        <v>-10960.553199999995</v>
      </c>
      <c r="AM1718" s="141">
        <v>-9964.4035999999942</v>
      </c>
      <c r="AN1718" s="141">
        <v>-8968.2539999999935</v>
      </c>
      <c r="AO1718" s="141">
        <v>-7972.1043999999938</v>
      </c>
      <c r="AP1718" s="141">
        <v>-6975.9547999999941</v>
      </c>
      <c r="AQ1718" s="141">
        <v>-5979.8051999999943</v>
      </c>
      <c r="AR1718" s="141">
        <v>-4983.6555999999946</v>
      </c>
      <c r="AS1718" s="141">
        <v>-3987.5059999999949</v>
      </c>
      <c r="AT1718" s="141">
        <v>-2991.3563999999951</v>
      </c>
      <c r="AU1718" s="141">
        <v>-1995.2067999999952</v>
      </c>
      <c r="AV1718" s="141">
        <v>-999.05719999999519</v>
      </c>
      <c r="AW1718" s="141">
        <v>-2.9075999999952273</v>
      </c>
      <c r="AX1718" s="141">
        <v>0</v>
      </c>
      <c r="AY1718" s="141">
        <v>0</v>
      </c>
      <c r="AZ1718" s="141">
        <v>0</v>
      </c>
      <c r="BA1718" s="141">
        <v>0</v>
      </c>
      <c r="BB1718" s="141">
        <v>0</v>
      </c>
      <c r="BC1718" s="141">
        <v>0</v>
      </c>
      <c r="BD1718" s="141">
        <v>0</v>
      </c>
      <c r="BE1718" s="141">
        <v>0</v>
      </c>
      <c r="BF1718" s="141">
        <v>0</v>
      </c>
      <c r="BG1718" s="141">
        <v>0</v>
      </c>
      <c r="BH1718" s="141">
        <v>0</v>
      </c>
      <c r="BI1718" s="141">
        <v>0</v>
      </c>
      <c r="BJ1718" s="141">
        <v>0</v>
      </c>
      <c r="BK1718" s="141">
        <v>0</v>
      </c>
      <c r="BL1718" s="141">
        <v>0</v>
      </c>
      <c r="BM1718" s="141">
        <v>0</v>
      </c>
      <c r="BN1718" s="141">
        <v>0</v>
      </c>
      <c r="BO1718" s="141">
        <v>0</v>
      </c>
      <c r="BP1718" s="141">
        <v>0</v>
      </c>
    </row>
    <row r="1719" spans="4:68">
      <c r="D1719" s="174" t="s">
        <v>7502</v>
      </c>
      <c r="E1719" s="175">
        <v>-25491.33</v>
      </c>
      <c r="F1719" s="174" t="s">
        <v>3426</v>
      </c>
      <c r="G1719" s="174" t="s">
        <v>7503</v>
      </c>
      <c r="H1719" s="174" t="s">
        <v>179</v>
      </c>
      <c r="I1719" s="174" t="s">
        <v>3098</v>
      </c>
      <c r="J1719" s="174" t="s">
        <v>7504</v>
      </c>
      <c r="K1719" s="174"/>
      <c r="L1719" s="174" t="s">
        <v>7136</v>
      </c>
      <c r="M1719" s="174" t="s">
        <v>7279</v>
      </c>
      <c r="N1719" s="176">
        <v>600</v>
      </c>
      <c r="O1719" s="174" t="s">
        <v>3407</v>
      </c>
      <c r="P1719" s="177">
        <v>24654</v>
      </c>
      <c r="Q1719" s="176">
        <v>552</v>
      </c>
      <c r="R1719" s="175">
        <v>-23450.51</v>
      </c>
      <c r="S1719" s="175">
        <v>-2040.82</v>
      </c>
      <c r="T1719" s="178">
        <v>0</v>
      </c>
      <c r="U1719" s="96">
        <v>10</v>
      </c>
      <c r="V1719" s="38" t="s">
        <v>120</v>
      </c>
      <c r="W1719" s="38"/>
      <c r="X1719" s="137">
        <v>-509.82660000000004</v>
      </c>
      <c r="Y1719" s="138">
        <v>42917</v>
      </c>
      <c r="Z1719" s="179">
        <v>4</v>
      </c>
      <c r="AA1719" s="139">
        <v>2017</v>
      </c>
      <c r="AB1719" s="131"/>
      <c r="AC1719" s="38"/>
      <c r="AD1719" s="140">
        <v>-2040.82</v>
      </c>
      <c r="AE1719" s="141">
        <v>-1530.9933999999998</v>
      </c>
      <c r="AF1719" s="141">
        <v>-1021.1667999999997</v>
      </c>
      <c r="AG1719" s="141">
        <v>-511.3401999999997</v>
      </c>
      <c r="AH1719" s="141">
        <v>-1.5135999999996557</v>
      </c>
      <c r="AI1719" s="141">
        <v>0</v>
      </c>
      <c r="AJ1719" s="141">
        <v>0</v>
      </c>
      <c r="AK1719" s="141">
        <v>0</v>
      </c>
      <c r="AL1719" s="141">
        <v>0</v>
      </c>
      <c r="AM1719" s="141">
        <v>0</v>
      </c>
      <c r="AN1719" s="141">
        <v>0</v>
      </c>
      <c r="AO1719" s="141">
        <v>0</v>
      </c>
      <c r="AP1719" s="141">
        <v>0</v>
      </c>
      <c r="AQ1719" s="141">
        <v>0</v>
      </c>
      <c r="AR1719" s="141">
        <v>0</v>
      </c>
      <c r="AS1719" s="141">
        <v>0</v>
      </c>
      <c r="AT1719" s="141">
        <v>0</v>
      </c>
      <c r="AU1719" s="141">
        <v>0</v>
      </c>
      <c r="AV1719" s="141">
        <v>0</v>
      </c>
      <c r="AW1719" s="141">
        <v>0</v>
      </c>
      <c r="AX1719" s="141">
        <v>0</v>
      </c>
      <c r="AY1719" s="141">
        <v>0</v>
      </c>
      <c r="AZ1719" s="141">
        <v>0</v>
      </c>
      <c r="BA1719" s="141">
        <v>0</v>
      </c>
      <c r="BB1719" s="141">
        <v>0</v>
      </c>
      <c r="BC1719" s="141">
        <v>0</v>
      </c>
      <c r="BD1719" s="141">
        <v>0</v>
      </c>
      <c r="BE1719" s="141">
        <v>0</v>
      </c>
      <c r="BF1719" s="141">
        <v>0</v>
      </c>
      <c r="BG1719" s="141">
        <v>0</v>
      </c>
      <c r="BH1719" s="141">
        <v>0</v>
      </c>
      <c r="BI1719" s="141">
        <v>0</v>
      </c>
      <c r="BJ1719" s="141">
        <v>0</v>
      </c>
      <c r="BK1719" s="141">
        <v>0</v>
      </c>
      <c r="BL1719" s="141">
        <v>0</v>
      </c>
      <c r="BM1719" s="141">
        <v>0</v>
      </c>
      <c r="BN1719" s="141">
        <v>0</v>
      </c>
      <c r="BO1719" s="141">
        <v>0</v>
      </c>
      <c r="BP1719" s="141">
        <v>0</v>
      </c>
    </row>
    <row r="1720" spans="4:68">
      <c r="D1720" s="174" t="s">
        <v>7505</v>
      </c>
      <c r="E1720" s="175">
        <v>-28026.67</v>
      </c>
      <c r="F1720" s="174" t="s">
        <v>3426</v>
      </c>
      <c r="G1720" s="174" t="s">
        <v>7506</v>
      </c>
      <c r="H1720" s="174" t="s">
        <v>179</v>
      </c>
      <c r="I1720" s="174" t="s">
        <v>3098</v>
      </c>
      <c r="J1720" s="174" t="s">
        <v>7507</v>
      </c>
      <c r="K1720" s="174"/>
      <c r="L1720" s="174" t="s">
        <v>7136</v>
      </c>
      <c r="M1720" s="174" t="s">
        <v>7279</v>
      </c>
      <c r="N1720" s="176">
        <v>600</v>
      </c>
      <c r="O1720" s="174" t="s">
        <v>3407</v>
      </c>
      <c r="P1720" s="177">
        <v>24654</v>
      </c>
      <c r="Q1720" s="176">
        <v>552</v>
      </c>
      <c r="R1720" s="175">
        <v>-25782.93</v>
      </c>
      <c r="S1720" s="175">
        <v>-2243.7399999999998</v>
      </c>
      <c r="T1720" s="178">
        <v>0</v>
      </c>
      <c r="U1720" s="96">
        <v>10</v>
      </c>
      <c r="V1720" s="38" t="s">
        <v>120</v>
      </c>
      <c r="W1720" s="38"/>
      <c r="X1720" s="137">
        <v>-560.53339999999992</v>
      </c>
      <c r="Y1720" s="138">
        <v>42917</v>
      </c>
      <c r="Z1720" s="179">
        <v>4</v>
      </c>
      <c r="AA1720" s="139">
        <v>2017</v>
      </c>
      <c r="AB1720" s="131"/>
      <c r="AC1720" s="38"/>
      <c r="AD1720" s="140">
        <v>-2243.7399999999998</v>
      </c>
      <c r="AE1720" s="141">
        <v>-1683.2066</v>
      </c>
      <c r="AF1720" s="141">
        <v>-1122.6732000000002</v>
      </c>
      <c r="AG1720" s="141">
        <v>-562.13980000000026</v>
      </c>
      <c r="AH1720" s="141">
        <v>-1.6064000000003489</v>
      </c>
      <c r="AI1720" s="141">
        <v>0</v>
      </c>
      <c r="AJ1720" s="141">
        <v>0</v>
      </c>
      <c r="AK1720" s="141">
        <v>0</v>
      </c>
      <c r="AL1720" s="141">
        <v>0</v>
      </c>
      <c r="AM1720" s="141">
        <v>0</v>
      </c>
      <c r="AN1720" s="141">
        <v>0</v>
      </c>
      <c r="AO1720" s="141">
        <v>0</v>
      </c>
      <c r="AP1720" s="141">
        <v>0</v>
      </c>
      <c r="AQ1720" s="141">
        <v>0</v>
      </c>
      <c r="AR1720" s="141">
        <v>0</v>
      </c>
      <c r="AS1720" s="141">
        <v>0</v>
      </c>
      <c r="AT1720" s="141">
        <v>0</v>
      </c>
      <c r="AU1720" s="141">
        <v>0</v>
      </c>
      <c r="AV1720" s="141">
        <v>0</v>
      </c>
      <c r="AW1720" s="141">
        <v>0</v>
      </c>
      <c r="AX1720" s="141">
        <v>0</v>
      </c>
      <c r="AY1720" s="141">
        <v>0</v>
      </c>
      <c r="AZ1720" s="141">
        <v>0</v>
      </c>
      <c r="BA1720" s="141">
        <v>0</v>
      </c>
      <c r="BB1720" s="141">
        <v>0</v>
      </c>
      <c r="BC1720" s="141">
        <v>0</v>
      </c>
      <c r="BD1720" s="141">
        <v>0</v>
      </c>
      <c r="BE1720" s="141">
        <v>0</v>
      </c>
      <c r="BF1720" s="141">
        <v>0</v>
      </c>
      <c r="BG1720" s="141">
        <v>0</v>
      </c>
      <c r="BH1720" s="141">
        <v>0</v>
      </c>
      <c r="BI1720" s="141">
        <v>0</v>
      </c>
      <c r="BJ1720" s="141">
        <v>0</v>
      </c>
      <c r="BK1720" s="141">
        <v>0</v>
      </c>
      <c r="BL1720" s="141">
        <v>0</v>
      </c>
      <c r="BM1720" s="141">
        <v>0</v>
      </c>
      <c r="BN1720" s="141">
        <v>0</v>
      </c>
      <c r="BO1720" s="141">
        <v>0</v>
      </c>
      <c r="BP1720" s="141">
        <v>0</v>
      </c>
    </row>
    <row r="1721" spans="4:68">
      <c r="D1721" s="174" t="s">
        <v>7508</v>
      </c>
      <c r="E1721" s="175">
        <v>-15702.95</v>
      </c>
      <c r="F1721" s="174" t="s">
        <v>3426</v>
      </c>
      <c r="G1721" s="174" t="s">
        <v>7509</v>
      </c>
      <c r="H1721" s="174" t="s">
        <v>179</v>
      </c>
      <c r="I1721" s="174" t="s">
        <v>3098</v>
      </c>
      <c r="J1721" s="174" t="s">
        <v>7510</v>
      </c>
      <c r="K1721" s="174"/>
      <c r="L1721" s="174" t="s">
        <v>7136</v>
      </c>
      <c r="M1721" s="174" t="s">
        <v>7279</v>
      </c>
      <c r="N1721" s="176">
        <v>600</v>
      </c>
      <c r="O1721" s="174" t="s">
        <v>3407</v>
      </c>
      <c r="P1721" s="177">
        <v>24654</v>
      </c>
      <c r="Q1721" s="176">
        <v>552</v>
      </c>
      <c r="R1721" s="175">
        <v>-14445.71</v>
      </c>
      <c r="S1721" s="175">
        <v>-1257.24</v>
      </c>
      <c r="T1721" s="178">
        <v>0</v>
      </c>
      <c r="U1721" s="96">
        <v>10</v>
      </c>
      <c r="V1721" s="38" t="s">
        <v>120</v>
      </c>
      <c r="W1721" s="38"/>
      <c r="X1721" s="137">
        <v>-314.05900000000003</v>
      </c>
      <c r="Y1721" s="138">
        <v>42917</v>
      </c>
      <c r="Z1721" s="179">
        <v>4</v>
      </c>
      <c r="AA1721" s="139">
        <v>2017</v>
      </c>
      <c r="AB1721" s="131"/>
      <c r="AC1721" s="38"/>
      <c r="AD1721" s="140">
        <v>-1257.24</v>
      </c>
      <c r="AE1721" s="141">
        <v>-943.18100000000004</v>
      </c>
      <c r="AF1721" s="141">
        <v>-629.12200000000007</v>
      </c>
      <c r="AG1721" s="141">
        <v>-315.06300000000005</v>
      </c>
      <c r="AH1721" s="141">
        <v>-1.0040000000000191</v>
      </c>
      <c r="AI1721" s="141">
        <v>0</v>
      </c>
      <c r="AJ1721" s="141">
        <v>0</v>
      </c>
      <c r="AK1721" s="141">
        <v>0</v>
      </c>
      <c r="AL1721" s="141">
        <v>0</v>
      </c>
      <c r="AM1721" s="141">
        <v>0</v>
      </c>
      <c r="AN1721" s="141">
        <v>0</v>
      </c>
      <c r="AO1721" s="141">
        <v>0</v>
      </c>
      <c r="AP1721" s="141">
        <v>0</v>
      </c>
      <c r="AQ1721" s="141">
        <v>0</v>
      </c>
      <c r="AR1721" s="141">
        <v>0</v>
      </c>
      <c r="AS1721" s="141">
        <v>0</v>
      </c>
      <c r="AT1721" s="141">
        <v>0</v>
      </c>
      <c r="AU1721" s="141">
        <v>0</v>
      </c>
      <c r="AV1721" s="141">
        <v>0</v>
      </c>
      <c r="AW1721" s="141">
        <v>0</v>
      </c>
      <c r="AX1721" s="141">
        <v>0</v>
      </c>
      <c r="AY1721" s="141">
        <v>0</v>
      </c>
      <c r="AZ1721" s="141">
        <v>0</v>
      </c>
      <c r="BA1721" s="141">
        <v>0</v>
      </c>
      <c r="BB1721" s="141">
        <v>0</v>
      </c>
      <c r="BC1721" s="141">
        <v>0</v>
      </c>
      <c r="BD1721" s="141">
        <v>0</v>
      </c>
      <c r="BE1721" s="141">
        <v>0</v>
      </c>
      <c r="BF1721" s="141">
        <v>0</v>
      </c>
      <c r="BG1721" s="141">
        <v>0</v>
      </c>
      <c r="BH1721" s="141">
        <v>0</v>
      </c>
      <c r="BI1721" s="141">
        <v>0</v>
      </c>
      <c r="BJ1721" s="141">
        <v>0</v>
      </c>
      <c r="BK1721" s="141">
        <v>0</v>
      </c>
      <c r="BL1721" s="141">
        <v>0</v>
      </c>
      <c r="BM1721" s="141">
        <v>0</v>
      </c>
      <c r="BN1721" s="141">
        <v>0</v>
      </c>
      <c r="BO1721" s="141">
        <v>0</v>
      </c>
      <c r="BP1721" s="141">
        <v>0</v>
      </c>
    </row>
    <row r="1722" spans="4:68">
      <c r="D1722" s="174" t="s">
        <v>7511</v>
      </c>
      <c r="E1722" s="175">
        <v>-12545.9</v>
      </c>
      <c r="F1722" s="174" t="s">
        <v>3426</v>
      </c>
      <c r="G1722" s="174" t="s">
        <v>7512</v>
      </c>
      <c r="H1722" s="174" t="s">
        <v>179</v>
      </c>
      <c r="I1722" s="174" t="s">
        <v>3098</v>
      </c>
      <c r="J1722" s="174" t="s">
        <v>7513</v>
      </c>
      <c r="K1722" s="174"/>
      <c r="L1722" s="174" t="s">
        <v>7136</v>
      </c>
      <c r="M1722" s="174" t="s">
        <v>7175</v>
      </c>
      <c r="N1722" s="176">
        <v>600</v>
      </c>
      <c r="O1722" s="174" t="s">
        <v>3407</v>
      </c>
      <c r="P1722" s="177">
        <v>15189</v>
      </c>
      <c r="Q1722" s="176">
        <v>863</v>
      </c>
      <c r="R1722" s="175">
        <v>-12545.9</v>
      </c>
      <c r="S1722" s="176">
        <v>0</v>
      </c>
      <c r="T1722" s="178">
        <v>0</v>
      </c>
      <c r="U1722" s="96">
        <v>9</v>
      </c>
      <c r="V1722" s="38" t="s">
        <v>119</v>
      </c>
      <c r="W1722" s="38"/>
      <c r="X1722" s="137">
        <v>0</v>
      </c>
      <c r="Y1722" s="138">
        <v>33451</v>
      </c>
      <c r="Z1722" s="179">
        <v>0</v>
      </c>
      <c r="AA1722" s="139">
        <v>1992</v>
      </c>
      <c r="AB1722" s="131"/>
      <c r="AC1722" s="38"/>
      <c r="AD1722" s="140">
        <v>0</v>
      </c>
      <c r="AE1722" s="141">
        <v>0</v>
      </c>
      <c r="AF1722" s="141">
        <v>0</v>
      </c>
      <c r="AG1722" s="141">
        <v>0</v>
      </c>
      <c r="AH1722" s="141">
        <v>0</v>
      </c>
      <c r="AI1722" s="141">
        <v>0</v>
      </c>
      <c r="AJ1722" s="141">
        <v>0</v>
      </c>
      <c r="AK1722" s="141">
        <v>0</v>
      </c>
      <c r="AL1722" s="141">
        <v>0</v>
      </c>
      <c r="AM1722" s="141">
        <v>0</v>
      </c>
      <c r="AN1722" s="141">
        <v>0</v>
      </c>
      <c r="AO1722" s="141">
        <v>0</v>
      </c>
      <c r="AP1722" s="141">
        <v>0</v>
      </c>
      <c r="AQ1722" s="141">
        <v>0</v>
      </c>
      <c r="AR1722" s="141">
        <v>0</v>
      </c>
      <c r="AS1722" s="141">
        <v>0</v>
      </c>
      <c r="AT1722" s="141">
        <v>0</v>
      </c>
      <c r="AU1722" s="141">
        <v>0</v>
      </c>
      <c r="AV1722" s="141">
        <v>0</v>
      </c>
      <c r="AW1722" s="141">
        <v>0</v>
      </c>
      <c r="AX1722" s="141">
        <v>0</v>
      </c>
      <c r="AY1722" s="141">
        <v>0</v>
      </c>
      <c r="AZ1722" s="141">
        <v>0</v>
      </c>
      <c r="BA1722" s="141">
        <v>0</v>
      </c>
      <c r="BB1722" s="141">
        <v>0</v>
      </c>
      <c r="BC1722" s="141">
        <v>0</v>
      </c>
      <c r="BD1722" s="141">
        <v>0</v>
      </c>
      <c r="BE1722" s="141">
        <v>0</v>
      </c>
      <c r="BF1722" s="141">
        <v>0</v>
      </c>
      <c r="BG1722" s="141">
        <v>0</v>
      </c>
      <c r="BH1722" s="141">
        <v>0</v>
      </c>
      <c r="BI1722" s="141">
        <v>0</v>
      </c>
      <c r="BJ1722" s="141">
        <v>0</v>
      </c>
      <c r="BK1722" s="141">
        <v>0</v>
      </c>
      <c r="BL1722" s="141">
        <v>0</v>
      </c>
      <c r="BM1722" s="141">
        <v>0</v>
      </c>
      <c r="BN1722" s="141">
        <v>0</v>
      </c>
      <c r="BO1722" s="141">
        <v>0</v>
      </c>
      <c r="BP1722" s="141">
        <v>0</v>
      </c>
    </row>
    <row r="1723" spans="4:68">
      <c r="D1723" s="174" t="s">
        <v>7514</v>
      </c>
      <c r="E1723" s="175">
        <v>-20571.11</v>
      </c>
      <c r="F1723" s="174" t="s">
        <v>3464</v>
      </c>
      <c r="G1723" s="174" t="s">
        <v>7515</v>
      </c>
      <c r="H1723" s="174" t="s">
        <v>179</v>
      </c>
      <c r="I1723" s="174" t="s">
        <v>3098</v>
      </c>
      <c r="J1723" s="174" t="s">
        <v>7516</v>
      </c>
      <c r="K1723" s="174"/>
      <c r="L1723" s="174" t="s">
        <v>7136</v>
      </c>
      <c r="M1723" s="174" t="s">
        <v>7175</v>
      </c>
      <c r="N1723" s="176">
        <v>600</v>
      </c>
      <c r="O1723" s="174" t="s">
        <v>3407</v>
      </c>
      <c r="P1723" s="177">
        <v>15189</v>
      </c>
      <c r="Q1723" s="176">
        <v>863</v>
      </c>
      <c r="R1723" s="175">
        <v>-20571.11</v>
      </c>
      <c r="S1723" s="176">
        <v>0</v>
      </c>
      <c r="T1723" s="178">
        <v>0</v>
      </c>
      <c r="U1723" s="96">
        <v>9</v>
      </c>
      <c r="V1723" s="38" t="s">
        <v>119</v>
      </c>
      <c r="W1723" s="38"/>
      <c r="X1723" s="137">
        <v>0</v>
      </c>
      <c r="Y1723" s="138">
        <v>33451</v>
      </c>
      <c r="Z1723" s="179">
        <v>0</v>
      </c>
      <c r="AA1723" s="139">
        <v>1992</v>
      </c>
      <c r="AB1723" s="131"/>
      <c r="AC1723" s="38"/>
      <c r="AD1723" s="140">
        <v>0</v>
      </c>
      <c r="AE1723" s="141">
        <v>0</v>
      </c>
      <c r="AF1723" s="141">
        <v>0</v>
      </c>
      <c r="AG1723" s="141">
        <v>0</v>
      </c>
      <c r="AH1723" s="141">
        <v>0</v>
      </c>
      <c r="AI1723" s="141">
        <v>0</v>
      </c>
      <c r="AJ1723" s="141">
        <v>0</v>
      </c>
      <c r="AK1723" s="141">
        <v>0</v>
      </c>
      <c r="AL1723" s="141">
        <v>0</v>
      </c>
      <c r="AM1723" s="141">
        <v>0</v>
      </c>
      <c r="AN1723" s="141">
        <v>0</v>
      </c>
      <c r="AO1723" s="141">
        <v>0</v>
      </c>
      <c r="AP1723" s="141">
        <v>0</v>
      </c>
      <c r="AQ1723" s="141">
        <v>0</v>
      </c>
      <c r="AR1723" s="141">
        <v>0</v>
      </c>
      <c r="AS1723" s="141">
        <v>0</v>
      </c>
      <c r="AT1723" s="141">
        <v>0</v>
      </c>
      <c r="AU1723" s="141">
        <v>0</v>
      </c>
      <c r="AV1723" s="141">
        <v>0</v>
      </c>
      <c r="AW1723" s="141">
        <v>0</v>
      </c>
      <c r="AX1723" s="141">
        <v>0</v>
      </c>
      <c r="AY1723" s="141">
        <v>0</v>
      </c>
      <c r="AZ1723" s="141">
        <v>0</v>
      </c>
      <c r="BA1723" s="141">
        <v>0</v>
      </c>
      <c r="BB1723" s="141">
        <v>0</v>
      </c>
      <c r="BC1723" s="141">
        <v>0</v>
      </c>
      <c r="BD1723" s="141">
        <v>0</v>
      </c>
      <c r="BE1723" s="141">
        <v>0</v>
      </c>
      <c r="BF1723" s="141">
        <v>0</v>
      </c>
      <c r="BG1723" s="141">
        <v>0</v>
      </c>
      <c r="BH1723" s="141">
        <v>0</v>
      </c>
      <c r="BI1723" s="141">
        <v>0</v>
      </c>
      <c r="BJ1723" s="141">
        <v>0</v>
      </c>
      <c r="BK1723" s="141">
        <v>0</v>
      </c>
      <c r="BL1723" s="141">
        <v>0</v>
      </c>
      <c r="BM1723" s="141">
        <v>0</v>
      </c>
      <c r="BN1723" s="141">
        <v>0</v>
      </c>
      <c r="BO1723" s="141">
        <v>0</v>
      </c>
      <c r="BP1723" s="141">
        <v>0</v>
      </c>
    </row>
    <row r="1724" spans="4:68">
      <c r="D1724" s="174" t="s">
        <v>7517</v>
      </c>
      <c r="E1724" s="175">
        <v>-5164.92</v>
      </c>
      <c r="F1724" s="174" t="s">
        <v>3426</v>
      </c>
      <c r="G1724" s="174" t="s">
        <v>7518</v>
      </c>
      <c r="H1724" s="174" t="s">
        <v>179</v>
      </c>
      <c r="I1724" s="174" t="s">
        <v>3098</v>
      </c>
      <c r="J1724" s="174" t="s">
        <v>7519</v>
      </c>
      <c r="K1724" s="174"/>
      <c r="L1724" s="174" t="s">
        <v>7136</v>
      </c>
      <c r="M1724" s="174" t="s">
        <v>7175</v>
      </c>
      <c r="N1724" s="176">
        <v>600</v>
      </c>
      <c r="O1724" s="174" t="s">
        <v>3407</v>
      </c>
      <c r="P1724" s="177">
        <v>15189</v>
      </c>
      <c r="Q1724" s="176">
        <v>863</v>
      </c>
      <c r="R1724" s="175">
        <v>-5164.92</v>
      </c>
      <c r="S1724" s="176">
        <v>0</v>
      </c>
      <c r="T1724" s="178">
        <v>0</v>
      </c>
      <c r="U1724" s="96">
        <v>9</v>
      </c>
      <c r="V1724" s="38" t="s">
        <v>119</v>
      </c>
      <c r="W1724" s="38"/>
      <c r="X1724" s="137">
        <v>0</v>
      </c>
      <c r="Y1724" s="138">
        <v>33451</v>
      </c>
      <c r="Z1724" s="179">
        <v>0</v>
      </c>
      <c r="AA1724" s="139">
        <v>1992</v>
      </c>
      <c r="AB1724" s="131"/>
      <c r="AC1724" s="38"/>
      <c r="AD1724" s="140">
        <v>0</v>
      </c>
      <c r="AE1724" s="141">
        <v>0</v>
      </c>
      <c r="AF1724" s="141">
        <v>0</v>
      </c>
      <c r="AG1724" s="141">
        <v>0</v>
      </c>
      <c r="AH1724" s="141">
        <v>0</v>
      </c>
      <c r="AI1724" s="141">
        <v>0</v>
      </c>
      <c r="AJ1724" s="141">
        <v>0</v>
      </c>
      <c r="AK1724" s="141">
        <v>0</v>
      </c>
      <c r="AL1724" s="141">
        <v>0</v>
      </c>
      <c r="AM1724" s="141">
        <v>0</v>
      </c>
      <c r="AN1724" s="141">
        <v>0</v>
      </c>
      <c r="AO1724" s="141">
        <v>0</v>
      </c>
      <c r="AP1724" s="141">
        <v>0</v>
      </c>
      <c r="AQ1724" s="141">
        <v>0</v>
      </c>
      <c r="AR1724" s="141">
        <v>0</v>
      </c>
      <c r="AS1724" s="141">
        <v>0</v>
      </c>
      <c r="AT1724" s="141">
        <v>0</v>
      </c>
      <c r="AU1724" s="141">
        <v>0</v>
      </c>
      <c r="AV1724" s="141">
        <v>0</v>
      </c>
      <c r="AW1724" s="141">
        <v>0</v>
      </c>
      <c r="AX1724" s="141">
        <v>0</v>
      </c>
      <c r="AY1724" s="141">
        <v>0</v>
      </c>
      <c r="AZ1724" s="141">
        <v>0</v>
      </c>
      <c r="BA1724" s="141">
        <v>0</v>
      </c>
      <c r="BB1724" s="141">
        <v>0</v>
      </c>
      <c r="BC1724" s="141">
        <v>0</v>
      </c>
      <c r="BD1724" s="141">
        <v>0</v>
      </c>
      <c r="BE1724" s="141">
        <v>0</v>
      </c>
      <c r="BF1724" s="141">
        <v>0</v>
      </c>
      <c r="BG1724" s="141">
        <v>0</v>
      </c>
      <c r="BH1724" s="141">
        <v>0</v>
      </c>
      <c r="BI1724" s="141">
        <v>0</v>
      </c>
      <c r="BJ1724" s="141">
        <v>0</v>
      </c>
      <c r="BK1724" s="141">
        <v>0</v>
      </c>
      <c r="BL1724" s="141">
        <v>0</v>
      </c>
      <c r="BM1724" s="141">
        <v>0</v>
      </c>
      <c r="BN1724" s="141">
        <v>0</v>
      </c>
      <c r="BO1724" s="141">
        <v>0</v>
      </c>
      <c r="BP1724" s="141">
        <v>0</v>
      </c>
    </row>
    <row r="1725" spans="4:68">
      <c r="D1725" s="174" t="s">
        <v>7520</v>
      </c>
      <c r="E1725" s="175">
        <v>-13662.77</v>
      </c>
      <c r="F1725" s="174" t="s">
        <v>3426</v>
      </c>
      <c r="G1725" s="174" t="s">
        <v>7521</v>
      </c>
      <c r="H1725" s="174" t="s">
        <v>179</v>
      </c>
      <c r="I1725" s="174" t="s">
        <v>3098</v>
      </c>
      <c r="J1725" s="174" t="s">
        <v>7522</v>
      </c>
      <c r="K1725" s="174"/>
      <c r="L1725" s="174" t="s">
        <v>7136</v>
      </c>
      <c r="M1725" s="174" t="s">
        <v>7279</v>
      </c>
      <c r="N1725" s="176">
        <v>600</v>
      </c>
      <c r="O1725" s="174" t="s">
        <v>3407</v>
      </c>
      <c r="P1725" s="177">
        <v>24654</v>
      </c>
      <c r="Q1725" s="176">
        <v>552</v>
      </c>
      <c r="R1725" s="175">
        <v>-12568.91</v>
      </c>
      <c r="S1725" s="175">
        <v>-1093.8599999999999</v>
      </c>
      <c r="T1725" s="178">
        <v>0</v>
      </c>
      <c r="U1725" s="96">
        <v>10</v>
      </c>
      <c r="V1725" s="38" t="s">
        <v>120</v>
      </c>
      <c r="W1725" s="38"/>
      <c r="X1725" s="137">
        <v>-273.25540000000001</v>
      </c>
      <c r="Y1725" s="138">
        <v>42917</v>
      </c>
      <c r="Z1725" s="179">
        <v>4</v>
      </c>
      <c r="AA1725" s="139">
        <v>2017</v>
      </c>
      <c r="AB1725" s="131"/>
      <c r="AC1725" s="38"/>
      <c r="AD1725" s="140">
        <v>-1093.8599999999999</v>
      </c>
      <c r="AE1725" s="141">
        <v>-820.60459999999989</v>
      </c>
      <c r="AF1725" s="141">
        <v>-547.34919999999988</v>
      </c>
      <c r="AG1725" s="141">
        <v>-274.09379999999987</v>
      </c>
      <c r="AH1725" s="141">
        <v>-0.83839999999986503</v>
      </c>
      <c r="AI1725" s="141">
        <v>0</v>
      </c>
      <c r="AJ1725" s="141">
        <v>0</v>
      </c>
      <c r="AK1725" s="141">
        <v>0</v>
      </c>
      <c r="AL1725" s="141">
        <v>0</v>
      </c>
      <c r="AM1725" s="141">
        <v>0</v>
      </c>
      <c r="AN1725" s="141">
        <v>0</v>
      </c>
      <c r="AO1725" s="141">
        <v>0</v>
      </c>
      <c r="AP1725" s="141">
        <v>0</v>
      </c>
      <c r="AQ1725" s="141">
        <v>0</v>
      </c>
      <c r="AR1725" s="141">
        <v>0</v>
      </c>
      <c r="AS1725" s="141">
        <v>0</v>
      </c>
      <c r="AT1725" s="141">
        <v>0</v>
      </c>
      <c r="AU1725" s="141">
        <v>0</v>
      </c>
      <c r="AV1725" s="141">
        <v>0</v>
      </c>
      <c r="AW1725" s="141">
        <v>0</v>
      </c>
      <c r="AX1725" s="141">
        <v>0</v>
      </c>
      <c r="AY1725" s="141">
        <v>0</v>
      </c>
      <c r="AZ1725" s="141">
        <v>0</v>
      </c>
      <c r="BA1725" s="141">
        <v>0</v>
      </c>
      <c r="BB1725" s="141">
        <v>0</v>
      </c>
      <c r="BC1725" s="141">
        <v>0</v>
      </c>
      <c r="BD1725" s="141">
        <v>0</v>
      </c>
      <c r="BE1725" s="141">
        <v>0</v>
      </c>
      <c r="BF1725" s="141">
        <v>0</v>
      </c>
      <c r="BG1725" s="141">
        <v>0</v>
      </c>
      <c r="BH1725" s="141">
        <v>0</v>
      </c>
      <c r="BI1725" s="141">
        <v>0</v>
      </c>
      <c r="BJ1725" s="141">
        <v>0</v>
      </c>
      <c r="BK1725" s="141">
        <v>0</v>
      </c>
      <c r="BL1725" s="141">
        <v>0</v>
      </c>
      <c r="BM1725" s="141">
        <v>0</v>
      </c>
      <c r="BN1725" s="141">
        <v>0</v>
      </c>
      <c r="BO1725" s="141">
        <v>0</v>
      </c>
      <c r="BP1725" s="141">
        <v>0</v>
      </c>
    </row>
    <row r="1726" spans="4:68">
      <c r="D1726" s="174" t="s">
        <v>7523</v>
      </c>
      <c r="E1726" s="175">
        <v>-7248.52</v>
      </c>
      <c r="F1726" s="174" t="s">
        <v>3464</v>
      </c>
      <c r="G1726" s="174" t="s">
        <v>7524</v>
      </c>
      <c r="H1726" s="174" t="s">
        <v>179</v>
      </c>
      <c r="I1726" s="174" t="s">
        <v>3098</v>
      </c>
      <c r="J1726" s="174" t="s">
        <v>7525</v>
      </c>
      <c r="K1726" s="174"/>
      <c r="L1726" s="174" t="s">
        <v>7136</v>
      </c>
      <c r="M1726" s="174" t="s">
        <v>7175</v>
      </c>
      <c r="N1726" s="176">
        <v>600</v>
      </c>
      <c r="O1726" s="174" t="s">
        <v>3407</v>
      </c>
      <c r="P1726" s="177">
        <v>15189</v>
      </c>
      <c r="Q1726" s="176">
        <v>863</v>
      </c>
      <c r="R1726" s="175">
        <v>-7248.52</v>
      </c>
      <c r="S1726" s="176">
        <v>0</v>
      </c>
      <c r="T1726" s="178">
        <v>0</v>
      </c>
      <c r="U1726" s="96">
        <v>9</v>
      </c>
      <c r="V1726" s="38" t="s">
        <v>119</v>
      </c>
      <c r="W1726" s="38"/>
      <c r="X1726" s="137">
        <v>0</v>
      </c>
      <c r="Y1726" s="138">
        <v>33451</v>
      </c>
      <c r="Z1726" s="179">
        <v>0</v>
      </c>
      <c r="AA1726" s="139">
        <v>1992</v>
      </c>
      <c r="AB1726" s="131"/>
      <c r="AC1726" s="38"/>
      <c r="AD1726" s="140">
        <v>0</v>
      </c>
      <c r="AE1726" s="141">
        <v>0</v>
      </c>
      <c r="AF1726" s="141">
        <v>0</v>
      </c>
      <c r="AG1726" s="141">
        <v>0</v>
      </c>
      <c r="AH1726" s="141">
        <v>0</v>
      </c>
      <c r="AI1726" s="141">
        <v>0</v>
      </c>
      <c r="AJ1726" s="141">
        <v>0</v>
      </c>
      <c r="AK1726" s="141">
        <v>0</v>
      </c>
      <c r="AL1726" s="141">
        <v>0</v>
      </c>
      <c r="AM1726" s="141">
        <v>0</v>
      </c>
      <c r="AN1726" s="141">
        <v>0</v>
      </c>
      <c r="AO1726" s="141">
        <v>0</v>
      </c>
      <c r="AP1726" s="141">
        <v>0</v>
      </c>
      <c r="AQ1726" s="141">
        <v>0</v>
      </c>
      <c r="AR1726" s="141">
        <v>0</v>
      </c>
      <c r="AS1726" s="141">
        <v>0</v>
      </c>
      <c r="AT1726" s="141">
        <v>0</v>
      </c>
      <c r="AU1726" s="141">
        <v>0</v>
      </c>
      <c r="AV1726" s="141">
        <v>0</v>
      </c>
      <c r="AW1726" s="141">
        <v>0</v>
      </c>
      <c r="AX1726" s="141">
        <v>0</v>
      </c>
      <c r="AY1726" s="141">
        <v>0</v>
      </c>
      <c r="AZ1726" s="141">
        <v>0</v>
      </c>
      <c r="BA1726" s="141">
        <v>0</v>
      </c>
      <c r="BB1726" s="141">
        <v>0</v>
      </c>
      <c r="BC1726" s="141">
        <v>0</v>
      </c>
      <c r="BD1726" s="141">
        <v>0</v>
      </c>
      <c r="BE1726" s="141">
        <v>0</v>
      </c>
      <c r="BF1726" s="141">
        <v>0</v>
      </c>
      <c r="BG1726" s="141">
        <v>0</v>
      </c>
      <c r="BH1726" s="141">
        <v>0</v>
      </c>
      <c r="BI1726" s="141">
        <v>0</v>
      </c>
      <c r="BJ1726" s="141">
        <v>0</v>
      </c>
      <c r="BK1726" s="141">
        <v>0</v>
      </c>
      <c r="BL1726" s="141">
        <v>0</v>
      </c>
      <c r="BM1726" s="141">
        <v>0</v>
      </c>
      <c r="BN1726" s="141">
        <v>0</v>
      </c>
      <c r="BO1726" s="141">
        <v>0</v>
      </c>
      <c r="BP1726" s="141">
        <v>0</v>
      </c>
    </row>
    <row r="1727" spans="4:68">
      <c r="D1727" s="174" t="s">
        <v>7526</v>
      </c>
      <c r="E1727" s="175">
        <v>-13571.8</v>
      </c>
      <c r="F1727" s="174" t="s">
        <v>3426</v>
      </c>
      <c r="G1727" s="174" t="s">
        <v>7527</v>
      </c>
      <c r="H1727" s="174" t="s">
        <v>179</v>
      </c>
      <c r="I1727" s="174" t="s">
        <v>3098</v>
      </c>
      <c r="J1727" s="174" t="s">
        <v>7528</v>
      </c>
      <c r="K1727" s="174"/>
      <c r="L1727" s="174" t="s">
        <v>7136</v>
      </c>
      <c r="M1727" s="174" t="s">
        <v>7279</v>
      </c>
      <c r="N1727" s="176">
        <v>600</v>
      </c>
      <c r="O1727" s="174" t="s">
        <v>3407</v>
      </c>
      <c r="P1727" s="177">
        <v>24654</v>
      </c>
      <c r="Q1727" s="176">
        <v>552</v>
      </c>
      <c r="R1727" s="175">
        <v>-12485.22</v>
      </c>
      <c r="S1727" s="175">
        <v>-1086.58</v>
      </c>
      <c r="T1727" s="178">
        <v>0</v>
      </c>
      <c r="U1727" s="96">
        <v>10</v>
      </c>
      <c r="V1727" s="38" t="s">
        <v>120</v>
      </c>
      <c r="W1727" s="38"/>
      <c r="X1727" s="137">
        <v>-271.43599999999998</v>
      </c>
      <c r="Y1727" s="138">
        <v>42917</v>
      </c>
      <c r="Z1727" s="179">
        <v>4</v>
      </c>
      <c r="AA1727" s="139">
        <v>2017</v>
      </c>
      <c r="AB1727" s="131"/>
      <c r="AC1727" s="38"/>
      <c r="AD1727" s="140">
        <v>-1086.58</v>
      </c>
      <c r="AE1727" s="141">
        <v>-815.14400000000001</v>
      </c>
      <c r="AF1727" s="141">
        <v>-543.70800000000008</v>
      </c>
      <c r="AG1727" s="141">
        <v>-272.27200000000011</v>
      </c>
      <c r="AH1727" s="141">
        <v>-0.83600000000012642</v>
      </c>
      <c r="AI1727" s="141">
        <v>0</v>
      </c>
      <c r="AJ1727" s="141">
        <v>0</v>
      </c>
      <c r="AK1727" s="141">
        <v>0</v>
      </c>
      <c r="AL1727" s="141">
        <v>0</v>
      </c>
      <c r="AM1727" s="141">
        <v>0</v>
      </c>
      <c r="AN1727" s="141">
        <v>0</v>
      </c>
      <c r="AO1727" s="141">
        <v>0</v>
      </c>
      <c r="AP1727" s="141">
        <v>0</v>
      </c>
      <c r="AQ1727" s="141">
        <v>0</v>
      </c>
      <c r="AR1727" s="141">
        <v>0</v>
      </c>
      <c r="AS1727" s="141">
        <v>0</v>
      </c>
      <c r="AT1727" s="141">
        <v>0</v>
      </c>
      <c r="AU1727" s="141">
        <v>0</v>
      </c>
      <c r="AV1727" s="141">
        <v>0</v>
      </c>
      <c r="AW1727" s="141">
        <v>0</v>
      </c>
      <c r="AX1727" s="141">
        <v>0</v>
      </c>
      <c r="AY1727" s="141">
        <v>0</v>
      </c>
      <c r="AZ1727" s="141">
        <v>0</v>
      </c>
      <c r="BA1727" s="141">
        <v>0</v>
      </c>
      <c r="BB1727" s="141">
        <v>0</v>
      </c>
      <c r="BC1727" s="141">
        <v>0</v>
      </c>
      <c r="BD1727" s="141">
        <v>0</v>
      </c>
      <c r="BE1727" s="141">
        <v>0</v>
      </c>
      <c r="BF1727" s="141">
        <v>0</v>
      </c>
      <c r="BG1727" s="141">
        <v>0</v>
      </c>
      <c r="BH1727" s="141">
        <v>0</v>
      </c>
      <c r="BI1727" s="141">
        <v>0</v>
      </c>
      <c r="BJ1727" s="141">
        <v>0</v>
      </c>
      <c r="BK1727" s="141">
        <v>0</v>
      </c>
      <c r="BL1727" s="141">
        <v>0</v>
      </c>
      <c r="BM1727" s="141">
        <v>0</v>
      </c>
      <c r="BN1727" s="141">
        <v>0</v>
      </c>
      <c r="BO1727" s="141">
        <v>0</v>
      </c>
      <c r="BP1727" s="141">
        <v>0</v>
      </c>
    </row>
    <row r="1728" spans="4:68">
      <c r="D1728" s="174" t="s">
        <v>7529</v>
      </c>
      <c r="E1728" s="175">
        <v>-43085.66</v>
      </c>
      <c r="F1728" s="174" t="s">
        <v>3464</v>
      </c>
      <c r="G1728" s="174" t="s">
        <v>7530</v>
      </c>
      <c r="H1728" s="174" t="s">
        <v>179</v>
      </c>
      <c r="I1728" s="174" t="s">
        <v>3098</v>
      </c>
      <c r="J1728" s="174" t="s">
        <v>7531</v>
      </c>
      <c r="K1728" s="174"/>
      <c r="L1728" s="174" t="s">
        <v>7136</v>
      </c>
      <c r="M1728" s="174" t="s">
        <v>7175</v>
      </c>
      <c r="N1728" s="176">
        <v>600</v>
      </c>
      <c r="O1728" s="174" t="s">
        <v>3407</v>
      </c>
      <c r="P1728" s="177">
        <v>15189</v>
      </c>
      <c r="Q1728" s="176">
        <v>863</v>
      </c>
      <c r="R1728" s="175">
        <v>-43085.66</v>
      </c>
      <c r="S1728" s="176">
        <v>0</v>
      </c>
      <c r="T1728" s="178">
        <v>0</v>
      </c>
      <c r="U1728" s="96">
        <v>9</v>
      </c>
      <c r="V1728" s="38" t="s">
        <v>119</v>
      </c>
      <c r="W1728" s="38"/>
      <c r="X1728" s="137">
        <v>0</v>
      </c>
      <c r="Y1728" s="138">
        <v>33451</v>
      </c>
      <c r="Z1728" s="179">
        <v>0</v>
      </c>
      <c r="AA1728" s="139">
        <v>1992</v>
      </c>
      <c r="AB1728" s="131"/>
      <c r="AC1728" s="38"/>
      <c r="AD1728" s="140">
        <v>0</v>
      </c>
      <c r="AE1728" s="141">
        <v>0</v>
      </c>
      <c r="AF1728" s="141">
        <v>0</v>
      </c>
      <c r="AG1728" s="141">
        <v>0</v>
      </c>
      <c r="AH1728" s="141">
        <v>0</v>
      </c>
      <c r="AI1728" s="141">
        <v>0</v>
      </c>
      <c r="AJ1728" s="141">
        <v>0</v>
      </c>
      <c r="AK1728" s="141">
        <v>0</v>
      </c>
      <c r="AL1728" s="141">
        <v>0</v>
      </c>
      <c r="AM1728" s="141">
        <v>0</v>
      </c>
      <c r="AN1728" s="141">
        <v>0</v>
      </c>
      <c r="AO1728" s="141">
        <v>0</v>
      </c>
      <c r="AP1728" s="141">
        <v>0</v>
      </c>
      <c r="AQ1728" s="141">
        <v>0</v>
      </c>
      <c r="AR1728" s="141">
        <v>0</v>
      </c>
      <c r="AS1728" s="141">
        <v>0</v>
      </c>
      <c r="AT1728" s="141">
        <v>0</v>
      </c>
      <c r="AU1728" s="141">
        <v>0</v>
      </c>
      <c r="AV1728" s="141">
        <v>0</v>
      </c>
      <c r="AW1728" s="141">
        <v>0</v>
      </c>
      <c r="AX1728" s="141">
        <v>0</v>
      </c>
      <c r="AY1728" s="141">
        <v>0</v>
      </c>
      <c r="AZ1728" s="141">
        <v>0</v>
      </c>
      <c r="BA1728" s="141">
        <v>0</v>
      </c>
      <c r="BB1728" s="141">
        <v>0</v>
      </c>
      <c r="BC1728" s="141">
        <v>0</v>
      </c>
      <c r="BD1728" s="141">
        <v>0</v>
      </c>
      <c r="BE1728" s="141">
        <v>0</v>
      </c>
      <c r="BF1728" s="141">
        <v>0</v>
      </c>
      <c r="BG1728" s="141">
        <v>0</v>
      </c>
      <c r="BH1728" s="141">
        <v>0</v>
      </c>
      <c r="BI1728" s="141">
        <v>0</v>
      </c>
      <c r="BJ1728" s="141">
        <v>0</v>
      </c>
      <c r="BK1728" s="141">
        <v>0</v>
      </c>
      <c r="BL1728" s="141">
        <v>0</v>
      </c>
      <c r="BM1728" s="141">
        <v>0</v>
      </c>
      <c r="BN1728" s="141">
        <v>0</v>
      </c>
      <c r="BO1728" s="141">
        <v>0</v>
      </c>
      <c r="BP1728" s="141">
        <v>0</v>
      </c>
    </row>
    <row r="1729" spans="4:68">
      <c r="D1729" s="174" t="s">
        <v>7532</v>
      </c>
      <c r="E1729" s="175">
        <v>-77901.31</v>
      </c>
      <c r="F1729" s="174" t="s">
        <v>3464</v>
      </c>
      <c r="G1729" s="174" t="s">
        <v>7530</v>
      </c>
      <c r="H1729" s="174" t="s">
        <v>179</v>
      </c>
      <c r="I1729" s="174" t="s">
        <v>3098</v>
      </c>
      <c r="J1729" s="174" t="s">
        <v>7531</v>
      </c>
      <c r="K1729" s="174"/>
      <c r="L1729" s="174" t="s">
        <v>7136</v>
      </c>
      <c r="M1729" s="174" t="s">
        <v>7175</v>
      </c>
      <c r="N1729" s="176">
        <v>600</v>
      </c>
      <c r="O1729" s="174" t="s">
        <v>3407</v>
      </c>
      <c r="P1729" s="177">
        <v>15189</v>
      </c>
      <c r="Q1729" s="176">
        <v>863</v>
      </c>
      <c r="R1729" s="175">
        <v>-77901.31</v>
      </c>
      <c r="S1729" s="176">
        <v>0</v>
      </c>
      <c r="T1729" s="178">
        <v>0</v>
      </c>
      <c r="U1729" s="96">
        <v>9</v>
      </c>
      <c r="V1729" s="38" t="s">
        <v>119</v>
      </c>
      <c r="W1729" s="38"/>
      <c r="X1729" s="137">
        <v>0</v>
      </c>
      <c r="Y1729" s="138">
        <v>33451</v>
      </c>
      <c r="Z1729" s="179">
        <v>0</v>
      </c>
      <c r="AA1729" s="139">
        <v>1992</v>
      </c>
      <c r="AB1729" s="131"/>
      <c r="AC1729" s="38"/>
      <c r="AD1729" s="140">
        <v>0</v>
      </c>
      <c r="AE1729" s="141">
        <v>0</v>
      </c>
      <c r="AF1729" s="141">
        <v>0</v>
      </c>
      <c r="AG1729" s="141">
        <v>0</v>
      </c>
      <c r="AH1729" s="141">
        <v>0</v>
      </c>
      <c r="AI1729" s="141">
        <v>0</v>
      </c>
      <c r="AJ1729" s="141">
        <v>0</v>
      </c>
      <c r="AK1729" s="141">
        <v>0</v>
      </c>
      <c r="AL1729" s="141">
        <v>0</v>
      </c>
      <c r="AM1729" s="141">
        <v>0</v>
      </c>
      <c r="AN1729" s="141">
        <v>0</v>
      </c>
      <c r="AO1729" s="141">
        <v>0</v>
      </c>
      <c r="AP1729" s="141">
        <v>0</v>
      </c>
      <c r="AQ1729" s="141">
        <v>0</v>
      </c>
      <c r="AR1729" s="141">
        <v>0</v>
      </c>
      <c r="AS1729" s="141">
        <v>0</v>
      </c>
      <c r="AT1729" s="141">
        <v>0</v>
      </c>
      <c r="AU1729" s="141">
        <v>0</v>
      </c>
      <c r="AV1729" s="141">
        <v>0</v>
      </c>
      <c r="AW1729" s="141">
        <v>0</v>
      </c>
      <c r="AX1729" s="141">
        <v>0</v>
      </c>
      <c r="AY1729" s="141">
        <v>0</v>
      </c>
      <c r="AZ1729" s="141">
        <v>0</v>
      </c>
      <c r="BA1729" s="141">
        <v>0</v>
      </c>
      <c r="BB1729" s="141">
        <v>0</v>
      </c>
      <c r="BC1729" s="141">
        <v>0</v>
      </c>
      <c r="BD1729" s="141">
        <v>0</v>
      </c>
      <c r="BE1729" s="141">
        <v>0</v>
      </c>
      <c r="BF1729" s="141">
        <v>0</v>
      </c>
      <c r="BG1729" s="141">
        <v>0</v>
      </c>
      <c r="BH1729" s="141">
        <v>0</v>
      </c>
      <c r="BI1729" s="141">
        <v>0</v>
      </c>
      <c r="BJ1729" s="141">
        <v>0</v>
      </c>
      <c r="BK1729" s="141">
        <v>0</v>
      </c>
      <c r="BL1729" s="141">
        <v>0</v>
      </c>
      <c r="BM1729" s="141">
        <v>0</v>
      </c>
      <c r="BN1729" s="141">
        <v>0</v>
      </c>
      <c r="BO1729" s="141">
        <v>0</v>
      </c>
      <c r="BP1729" s="141">
        <v>0</v>
      </c>
    </row>
    <row r="1730" spans="4:68">
      <c r="D1730" s="174" t="s">
        <v>7533</v>
      </c>
      <c r="E1730" s="175">
        <v>-118852.2</v>
      </c>
      <c r="F1730" s="174" t="s">
        <v>3464</v>
      </c>
      <c r="G1730" s="174" t="s">
        <v>7534</v>
      </c>
      <c r="H1730" s="174" t="s">
        <v>179</v>
      </c>
      <c r="I1730" s="174" t="s">
        <v>3098</v>
      </c>
      <c r="J1730" s="174" t="s">
        <v>7535</v>
      </c>
      <c r="K1730" s="174"/>
      <c r="L1730" s="174" t="s">
        <v>7136</v>
      </c>
      <c r="M1730" s="174" t="s">
        <v>7175</v>
      </c>
      <c r="N1730" s="176">
        <v>600</v>
      </c>
      <c r="O1730" s="174" t="s">
        <v>3407</v>
      </c>
      <c r="P1730" s="177">
        <v>15189</v>
      </c>
      <c r="Q1730" s="176">
        <v>863</v>
      </c>
      <c r="R1730" s="175">
        <v>-118852.2</v>
      </c>
      <c r="S1730" s="176">
        <v>0</v>
      </c>
      <c r="T1730" s="178">
        <v>0</v>
      </c>
      <c r="U1730" s="96">
        <v>9</v>
      </c>
      <c r="V1730" s="38" t="s">
        <v>119</v>
      </c>
      <c r="W1730" s="38"/>
      <c r="X1730" s="137">
        <v>0</v>
      </c>
      <c r="Y1730" s="138">
        <v>33451</v>
      </c>
      <c r="Z1730" s="179">
        <v>0</v>
      </c>
      <c r="AA1730" s="139">
        <v>1992</v>
      </c>
      <c r="AB1730" s="131"/>
      <c r="AC1730" s="38"/>
      <c r="AD1730" s="140">
        <v>0</v>
      </c>
      <c r="AE1730" s="141">
        <v>0</v>
      </c>
      <c r="AF1730" s="141">
        <v>0</v>
      </c>
      <c r="AG1730" s="141">
        <v>0</v>
      </c>
      <c r="AH1730" s="141">
        <v>0</v>
      </c>
      <c r="AI1730" s="141">
        <v>0</v>
      </c>
      <c r="AJ1730" s="141">
        <v>0</v>
      </c>
      <c r="AK1730" s="141">
        <v>0</v>
      </c>
      <c r="AL1730" s="141">
        <v>0</v>
      </c>
      <c r="AM1730" s="141">
        <v>0</v>
      </c>
      <c r="AN1730" s="141">
        <v>0</v>
      </c>
      <c r="AO1730" s="141">
        <v>0</v>
      </c>
      <c r="AP1730" s="141">
        <v>0</v>
      </c>
      <c r="AQ1730" s="141">
        <v>0</v>
      </c>
      <c r="AR1730" s="141">
        <v>0</v>
      </c>
      <c r="AS1730" s="141">
        <v>0</v>
      </c>
      <c r="AT1730" s="141">
        <v>0</v>
      </c>
      <c r="AU1730" s="141">
        <v>0</v>
      </c>
      <c r="AV1730" s="141">
        <v>0</v>
      </c>
      <c r="AW1730" s="141">
        <v>0</v>
      </c>
      <c r="AX1730" s="141">
        <v>0</v>
      </c>
      <c r="AY1730" s="141">
        <v>0</v>
      </c>
      <c r="AZ1730" s="141">
        <v>0</v>
      </c>
      <c r="BA1730" s="141">
        <v>0</v>
      </c>
      <c r="BB1730" s="141">
        <v>0</v>
      </c>
      <c r="BC1730" s="141">
        <v>0</v>
      </c>
      <c r="BD1730" s="141">
        <v>0</v>
      </c>
      <c r="BE1730" s="141">
        <v>0</v>
      </c>
      <c r="BF1730" s="141">
        <v>0</v>
      </c>
      <c r="BG1730" s="141">
        <v>0</v>
      </c>
      <c r="BH1730" s="141">
        <v>0</v>
      </c>
      <c r="BI1730" s="141">
        <v>0</v>
      </c>
      <c r="BJ1730" s="141">
        <v>0</v>
      </c>
      <c r="BK1730" s="141">
        <v>0</v>
      </c>
      <c r="BL1730" s="141">
        <v>0</v>
      </c>
      <c r="BM1730" s="141">
        <v>0</v>
      </c>
      <c r="BN1730" s="141">
        <v>0</v>
      </c>
      <c r="BO1730" s="141">
        <v>0</v>
      </c>
      <c r="BP1730" s="141">
        <v>0</v>
      </c>
    </row>
    <row r="1731" spans="4:68">
      <c r="D1731" s="174" t="s">
        <v>7536</v>
      </c>
      <c r="E1731" s="175">
        <v>-291055.83</v>
      </c>
      <c r="F1731" s="174" t="s">
        <v>3464</v>
      </c>
      <c r="G1731" s="174" t="s">
        <v>7534</v>
      </c>
      <c r="H1731" s="174" t="s">
        <v>179</v>
      </c>
      <c r="I1731" s="174" t="s">
        <v>3098</v>
      </c>
      <c r="J1731" s="174" t="s">
        <v>7535</v>
      </c>
      <c r="K1731" s="174"/>
      <c r="L1731" s="174" t="s">
        <v>7136</v>
      </c>
      <c r="M1731" s="174" t="s">
        <v>7175</v>
      </c>
      <c r="N1731" s="176">
        <v>600</v>
      </c>
      <c r="O1731" s="174" t="s">
        <v>3407</v>
      </c>
      <c r="P1731" s="177">
        <v>15189</v>
      </c>
      <c r="Q1731" s="176">
        <v>863</v>
      </c>
      <c r="R1731" s="175">
        <v>-291055.83</v>
      </c>
      <c r="S1731" s="176">
        <v>0</v>
      </c>
      <c r="T1731" s="178">
        <v>0</v>
      </c>
      <c r="U1731" s="96">
        <v>9</v>
      </c>
      <c r="V1731" s="38" t="s">
        <v>119</v>
      </c>
      <c r="W1731" s="38"/>
      <c r="X1731" s="137">
        <v>0</v>
      </c>
      <c r="Y1731" s="138">
        <v>33451</v>
      </c>
      <c r="Z1731" s="179">
        <v>0</v>
      </c>
      <c r="AA1731" s="139">
        <v>1992</v>
      </c>
      <c r="AB1731" s="131"/>
      <c r="AC1731" s="38"/>
      <c r="AD1731" s="140">
        <v>0</v>
      </c>
      <c r="AE1731" s="141">
        <v>0</v>
      </c>
      <c r="AF1731" s="141">
        <v>0</v>
      </c>
      <c r="AG1731" s="141">
        <v>0</v>
      </c>
      <c r="AH1731" s="141">
        <v>0</v>
      </c>
      <c r="AI1731" s="141">
        <v>0</v>
      </c>
      <c r="AJ1731" s="141">
        <v>0</v>
      </c>
      <c r="AK1731" s="141">
        <v>0</v>
      </c>
      <c r="AL1731" s="141">
        <v>0</v>
      </c>
      <c r="AM1731" s="141">
        <v>0</v>
      </c>
      <c r="AN1731" s="141">
        <v>0</v>
      </c>
      <c r="AO1731" s="141">
        <v>0</v>
      </c>
      <c r="AP1731" s="141">
        <v>0</v>
      </c>
      <c r="AQ1731" s="141">
        <v>0</v>
      </c>
      <c r="AR1731" s="141">
        <v>0</v>
      </c>
      <c r="AS1731" s="141">
        <v>0</v>
      </c>
      <c r="AT1731" s="141">
        <v>0</v>
      </c>
      <c r="AU1731" s="141">
        <v>0</v>
      </c>
      <c r="AV1731" s="141">
        <v>0</v>
      </c>
      <c r="AW1731" s="141">
        <v>0</v>
      </c>
      <c r="AX1731" s="141">
        <v>0</v>
      </c>
      <c r="AY1731" s="141">
        <v>0</v>
      </c>
      <c r="AZ1731" s="141">
        <v>0</v>
      </c>
      <c r="BA1731" s="141">
        <v>0</v>
      </c>
      <c r="BB1731" s="141">
        <v>0</v>
      </c>
      <c r="BC1731" s="141">
        <v>0</v>
      </c>
      <c r="BD1731" s="141">
        <v>0</v>
      </c>
      <c r="BE1731" s="141">
        <v>0</v>
      </c>
      <c r="BF1731" s="141">
        <v>0</v>
      </c>
      <c r="BG1731" s="141">
        <v>0</v>
      </c>
      <c r="BH1731" s="141">
        <v>0</v>
      </c>
      <c r="BI1731" s="141">
        <v>0</v>
      </c>
      <c r="BJ1731" s="141">
        <v>0</v>
      </c>
      <c r="BK1731" s="141">
        <v>0</v>
      </c>
      <c r="BL1731" s="141">
        <v>0</v>
      </c>
      <c r="BM1731" s="141">
        <v>0</v>
      </c>
      <c r="BN1731" s="141">
        <v>0</v>
      </c>
      <c r="BO1731" s="141">
        <v>0</v>
      </c>
      <c r="BP1731" s="141">
        <v>0</v>
      </c>
    </row>
    <row r="1732" spans="4:68">
      <c r="D1732" s="174" t="s">
        <v>7537</v>
      </c>
      <c r="E1732" s="175">
        <v>-7549.54</v>
      </c>
      <c r="F1732" s="174" t="s">
        <v>3464</v>
      </c>
      <c r="G1732" s="174" t="s">
        <v>7538</v>
      </c>
      <c r="H1732" s="174" t="s">
        <v>179</v>
      </c>
      <c r="I1732" s="174" t="s">
        <v>3098</v>
      </c>
      <c r="J1732" s="174" t="s">
        <v>7539</v>
      </c>
      <c r="K1732" s="174"/>
      <c r="L1732" s="174" t="s">
        <v>7136</v>
      </c>
      <c r="M1732" s="174" t="s">
        <v>7279</v>
      </c>
      <c r="N1732" s="176">
        <v>600</v>
      </c>
      <c r="O1732" s="174" t="s">
        <v>3407</v>
      </c>
      <c r="P1732" s="177">
        <v>24654</v>
      </c>
      <c r="Q1732" s="176">
        <v>552</v>
      </c>
      <c r="R1732" s="175">
        <v>-6945.14</v>
      </c>
      <c r="S1732" s="175">
        <v>-604.4</v>
      </c>
      <c r="T1732" s="178">
        <v>0</v>
      </c>
      <c r="U1732" s="96">
        <v>10</v>
      </c>
      <c r="V1732" s="38" t="s">
        <v>120</v>
      </c>
      <c r="W1732" s="38"/>
      <c r="X1732" s="137">
        <v>-150.99080000000001</v>
      </c>
      <c r="Y1732" s="138">
        <v>42917</v>
      </c>
      <c r="Z1732" s="179">
        <v>4</v>
      </c>
      <c r="AA1732" s="139">
        <v>2017</v>
      </c>
      <c r="AB1732" s="131"/>
      <c r="AC1732" s="38"/>
      <c r="AD1732" s="140">
        <v>-604.4</v>
      </c>
      <c r="AE1732" s="141">
        <v>-453.40919999999994</v>
      </c>
      <c r="AF1732" s="141">
        <v>-302.41839999999991</v>
      </c>
      <c r="AG1732" s="141">
        <v>-151.4275999999999</v>
      </c>
      <c r="AH1732" s="141">
        <v>-0.4367999999998915</v>
      </c>
      <c r="AI1732" s="141">
        <v>0</v>
      </c>
      <c r="AJ1732" s="141">
        <v>0</v>
      </c>
      <c r="AK1732" s="141">
        <v>0</v>
      </c>
      <c r="AL1732" s="141">
        <v>0</v>
      </c>
      <c r="AM1732" s="141">
        <v>0</v>
      </c>
      <c r="AN1732" s="141">
        <v>0</v>
      </c>
      <c r="AO1732" s="141">
        <v>0</v>
      </c>
      <c r="AP1732" s="141">
        <v>0</v>
      </c>
      <c r="AQ1732" s="141">
        <v>0</v>
      </c>
      <c r="AR1732" s="141">
        <v>0</v>
      </c>
      <c r="AS1732" s="141">
        <v>0</v>
      </c>
      <c r="AT1732" s="141">
        <v>0</v>
      </c>
      <c r="AU1732" s="141">
        <v>0</v>
      </c>
      <c r="AV1732" s="141">
        <v>0</v>
      </c>
      <c r="AW1732" s="141">
        <v>0</v>
      </c>
      <c r="AX1732" s="141">
        <v>0</v>
      </c>
      <c r="AY1732" s="141">
        <v>0</v>
      </c>
      <c r="AZ1732" s="141">
        <v>0</v>
      </c>
      <c r="BA1732" s="141">
        <v>0</v>
      </c>
      <c r="BB1732" s="141">
        <v>0</v>
      </c>
      <c r="BC1732" s="141">
        <v>0</v>
      </c>
      <c r="BD1732" s="141">
        <v>0</v>
      </c>
      <c r="BE1732" s="141">
        <v>0</v>
      </c>
      <c r="BF1732" s="141">
        <v>0</v>
      </c>
      <c r="BG1732" s="141">
        <v>0</v>
      </c>
      <c r="BH1732" s="141">
        <v>0</v>
      </c>
      <c r="BI1732" s="141">
        <v>0</v>
      </c>
      <c r="BJ1732" s="141">
        <v>0</v>
      </c>
      <c r="BK1732" s="141">
        <v>0</v>
      </c>
      <c r="BL1732" s="141">
        <v>0</v>
      </c>
      <c r="BM1732" s="141">
        <v>0</v>
      </c>
      <c r="BN1732" s="141">
        <v>0</v>
      </c>
      <c r="BO1732" s="141">
        <v>0</v>
      </c>
      <c r="BP1732" s="141">
        <v>0</v>
      </c>
    </row>
    <row r="1733" spans="4:68">
      <c r="D1733" s="174" t="s">
        <v>7540</v>
      </c>
      <c r="E1733" s="175">
        <v>-10197.83</v>
      </c>
      <c r="F1733" s="174" t="s">
        <v>3464</v>
      </c>
      <c r="G1733" s="174" t="s">
        <v>7541</v>
      </c>
      <c r="H1733" s="174" t="s">
        <v>179</v>
      </c>
      <c r="I1733" s="174" t="s">
        <v>3098</v>
      </c>
      <c r="J1733" s="174" t="s">
        <v>7542</v>
      </c>
      <c r="K1733" s="174"/>
      <c r="L1733" s="174" t="s">
        <v>7136</v>
      </c>
      <c r="M1733" s="174" t="s">
        <v>7279</v>
      </c>
      <c r="N1733" s="176">
        <v>600</v>
      </c>
      <c r="O1733" s="174" t="s">
        <v>3407</v>
      </c>
      <c r="P1733" s="177">
        <v>24654</v>
      </c>
      <c r="Q1733" s="176">
        <v>552</v>
      </c>
      <c r="R1733" s="175">
        <v>-9381.35</v>
      </c>
      <c r="S1733" s="175">
        <v>-816.48</v>
      </c>
      <c r="T1733" s="178">
        <v>0</v>
      </c>
      <c r="U1733" s="96">
        <v>10</v>
      </c>
      <c r="V1733" s="38" t="s">
        <v>120</v>
      </c>
      <c r="W1733" s="38"/>
      <c r="X1733" s="137">
        <v>-203.95660000000001</v>
      </c>
      <c r="Y1733" s="138">
        <v>42917</v>
      </c>
      <c r="Z1733" s="179">
        <v>4</v>
      </c>
      <c r="AA1733" s="139">
        <v>2017</v>
      </c>
      <c r="AB1733" s="131"/>
      <c r="AC1733" s="38"/>
      <c r="AD1733" s="140">
        <v>-816.48</v>
      </c>
      <c r="AE1733" s="141">
        <v>-612.52340000000004</v>
      </c>
      <c r="AF1733" s="141">
        <v>-408.56680000000006</v>
      </c>
      <c r="AG1733" s="141">
        <v>-204.61020000000005</v>
      </c>
      <c r="AH1733" s="141">
        <v>-0.65360000000003993</v>
      </c>
      <c r="AI1733" s="141">
        <v>0</v>
      </c>
      <c r="AJ1733" s="141">
        <v>0</v>
      </c>
      <c r="AK1733" s="141">
        <v>0</v>
      </c>
      <c r="AL1733" s="141">
        <v>0</v>
      </c>
      <c r="AM1733" s="141">
        <v>0</v>
      </c>
      <c r="AN1733" s="141">
        <v>0</v>
      </c>
      <c r="AO1733" s="141">
        <v>0</v>
      </c>
      <c r="AP1733" s="141">
        <v>0</v>
      </c>
      <c r="AQ1733" s="141">
        <v>0</v>
      </c>
      <c r="AR1733" s="141">
        <v>0</v>
      </c>
      <c r="AS1733" s="141">
        <v>0</v>
      </c>
      <c r="AT1733" s="141">
        <v>0</v>
      </c>
      <c r="AU1733" s="141">
        <v>0</v>
      </c>
      <c r="AV1733" s="141">
        <v>0</v>
      </c>
      <c r="AW1733" s="141">
        <v>0</v>
      </c>
      <c r="AX1733" s="141">
        <v>0</v>
      </c>
      <c r="AY1733" s="141">
        <v>0</v>
      </c>
      <c r="AZ1733" s="141">
        <v>0</v>
      </c>
      <c r="BA1733" s="141">
        <v>0</v>
      </c>
      <c r="BB1733" s="141">
        <v>0</v>
      </c>
      <c r="BC1733" s="141">
        <v>0</v>
      </c>
      <c r="BD1733" s="141">
        <v>0</v>
      </c>
      <c r="BE1733" s="141">
        <v>0</v>
      </c>
      <c r="BF1733" s="141">
        <v>0</v>
      </c>
      <c r="BG1733" s="141">
        <v>0</v>
      </c>
      <c r="BH1733" s="141">
        <v>0</v>
      </c>
      <c r="BI1733" s="141">
        <v>0</v>
      </c>
      <c r="BJ1733" s="141">
        <v>0</v>
      </c>
      <c r="BK1733" s="141">
        <v>0</v>
      </c>
      <c r="BL1733" s="141">
        <v>0</v>
      </c>
      <c r="BM1733" s="141">
        <v>0</v>
      </c>
      <c r="BN1733" s="141">
        <v>0</v>
      </c>
      <c r="BO1733" s="141">
        <v>0</v>
      </c>
      <c r="BP1733" s="141">
        <v>0</v>
      </c>
    </row>
    <row r="1734" spans="4:68">
      <c r="D1734" s="174" t="s">
        <v>7543</v>
      </c>
      <c r="E1734" s="175">
        <v>-32645.22</v>
      </c>
      <c r="F1734" s="174" t="s">
        <v>3426</v>
      </c>
      <c r="G1734" s="174" t="s">
        <v>7544</v>
      </c>
      <c r="H1734" s="174" t="s">
        <v>179</v>
      </c>
      <c r="I1734" s="174" t="s">
        <v>3098</v>
      </c>
      <c r="J1734" s="174" t="s">
        <v>7545</v>
      </c>
      <c r="K1734" s="174"/>
      <c r="L1734" s="174" t="s">
        <v>7136</v>
      </c>
      <c r="M1734" s="174" t="s">
        <v>7175</v>
      </c>
      <c r="N1734" s="176">
        <v>600</v>
      </c>
      <c r="O1734" s="174" t="s">
        <v>3407</v>
      </c>
      <c r="P1734" s="177">
        <v>15189</v>
      </c>
      <c r="Q1734" s="176">
        <v>863</v>
      </c>
      <c r="R1734" s="175">
        <v>-32645.22</v>
      </c>
      <c r="S1734" s="176">
        <v>0</v>
      </c>
      <c r="T1734" s="178">
        <v>0</v>
      </c>
      <c r="U1734" s="96">
        <v>9</v>
      </c>
      <c r="V1734" s="38" t="s">
        <v>119</v>
      </c>
      <c r="W1734" s="38"/>
      <c r="X1734" s="137">
        <v>0</v>
      </c>
      <c r="Y1734" s="138">
        <v>33451</v>
      </c>
      <c r="Z1734" s="179">
        <v>0</v>
      </c>
      <c r="AA1734" s="139">
        <v>1992</v>
      </c>
      <c r="AB1734" s="131"/>
      <c r="AC1734" s="38"/>
      <c r="AD1734" s="140">
        <v>0</v>
      </c>
      <c r="AE1734" s="141">
        <v>0</v>
      </c>
      <c r="AF1734" s="141">
        <v>0</v>
      </c>
      <c r="AG1734" s="141">
        <v>0</v>
      </c>
      <c r="AH1734" s="141">
        <v>0</v>
      </c>
      <c r="AI1734" s="141">
        <v>0</v>
      </c>
      <c r="AJ1734" s="141">
        <v>0</v>
      </c>
      <c r="AK1734" s="141">
        <v>0</v>
      </c>
      <c r="AL1734" s="141">
        <v>0</v>
      </c>
      <c r="AM1734" s="141">
        <v>0</v>
      </c>
      <c r="AN1734" s="141">
        <v>0</v>
      </c>
      <c r="AO1734" s="141">
        <v>0</v>
      </c>
      <c r="AP1734" s="141">
        <v>0</v>
      </c>
      <c r="AQ1734" s="141">
        <v>0</v>
      </c>
      <c r="AR1734" s="141">
        <v>0</v>
      </c>
      <c r="AS1734" s="141">
        <v>0</v>
      </c>
      <c r="AT1734" s="141">
        <v>0</v>
      </c>
      <c r="AU1734" s="141">
        <v>0</v>
      </c>
      <c r="AV1734" s="141">
        <v>0</v>
      </c>
      <c r="AW1734" s="141">
        <v>0</v>
      </c>
      <c r="AX1734" s="141">
        <v>0</v>
      </c>
      <c r="AY1734" s="141">
        <v>0</v>
      </c>
      <c r="AZ1734" s="141">
        <v>0</v>
      </c>
      <c r="BA1734" s="141">
        <v>0</v>
      </c>
      <c r="BB1734" s="141">
        <v>0</v>
      </c>
      <c r="BC1734" s="141">
        <v>0</v>
      </c>
      <c r="BD1734" s="141">
        <v>0</v>
      </c>
      <c r="BE1734" s="141">
        <v>0</v>
      </c>
      <c r="BF1734" s="141">
        <v>0</v>
      </c>
      <c r="BG1734" s="141">
        <v>0</v>
      </c>
      <c r="BH1734" s="141">
        <v>0</v>
      </c>
      <c r="BI1734" s="141">
        <v>0</v>
      </c>
      <c r="BJ1734" s="141">
        <v>0</v>
      </c>
      <c r="BK1734" s="141">
        <v>0</v>
      </c>
      <c r="BL1734" s="141">
        <v>0</v>
      </c>
      <c r="BM1734" s="141">
        <v>0</v>
      </c>
      <c r="BN1734" s="141">
        <v>0</v>
      </c>
      <c r="BO1734" s="141">
        <v>0</v>
      </c>
      <c r="BP1734" s="141">
        <v>0</v>
      </c>
    </row>
    <row r="1735" spans="4:68">
      <c r="D1735" s="174" t="s">
        <v>7546</v>
      </c>
      <c r="E1735" s="175">
        <v>-3902.94</v>
      </c>
      <c r="F1735" s="174" t="s">
        <v>3464</v>
      </c>
      <c r="G1735" s="174" t="s">
        <v>7547</v>
      </c>
      <c r="H1735" s="174" t="s">
        <v>179</v>
      </c>
      <c r="I1735" s="174" t="s">
        <v>3098</v>
      </c>
      <c r="J1735" s="174" t="s">
        <v>7548</v>
      </c>
      <c r="K1735" s="174"/>
      <c r="L1735" s="174" t="s">
        <v>7136</v>
      </c>
      <c r="M1735" s="174" t="s">
        <v>7175</v>
      </c>
      <c r="N1735" s="176">
        <v>600</v>
      </c>
      <c r="O1735" s="174" t="s">
        <v>3407</v>
      </c>
      <c r="P1735" s="177">
        <v>15189</v>
      </c>
      <c r="Q1735" s="176">
        <v>863</v>
      </c>
      <c r="R1735" s="175">
        <v>-3902.94</v>
      </c>
      <c r="S1735" s="176">
        <v>0</v>
      </c>
      <c r="T1735" s="178">
        <v>0</v>
      </c>
      <c r="U1735" s="96">
        <v>9</v>
      </c>
      <c r="V1735" s="38" t="s">
        <v>119</v>
      </c>
      <c r="W1735" s="38"/>
      <c r="X1735" s="137">
        <v>0</v>
      </c>
      <c r="Y1735" s="138">
        <v>33451</v>
      </c>
      <c r="Z1735" s="179">
        <v>0</v>
      </c>
      <c r="AA1735" s="139">
        <v>1992</v>
      </c>
      <c r="AB1735" s="131"/>
      <c r="AC1735" s="38"/>
      <c r="AD1735" s="140">
        <v>0</v>
      </c>
      <c r="AE1735" s="141">
        <v>0</v>
      </c>
      <c r="AF1735" s="141">
        <v>0</v>
      </c>
      <c r="AG1735" s="141">
        <v>0</v>
      </c>
      <c r="AH1735" s="141">
        <v>0</v>
      </c>
      <c r="AI1735" s="141">
        <v>0</v>
      </c>
      <c r="AJ1735" s="141">
        <v>0</v>
      </c>
      <c r="AK1735" s="141">
        <v>0</v>
      </c>
      <c r="AL1735" s="141">
        <v>0</v>
      </c>
      <c r="AM1735" s="141">
        <v>0</v>
      </c>
      <c r="AN1735" s="141">
        <v>0</v>
      </c>
      <c r="AO1735" s="141">
        <v>0</v>
      </c>
      <c r="AP1735" s="141">
        <v>0</v>
      </c>
      <c r="AQ1735" s="141">
        <v>0</v>
      </c>
      <c r="AR1735" s="141">
        <v>0</v>
      </c>
      <c r="AS1735" s="141">
        <v>0</v>
      </c>
      <c r="AT1735" s="141">
        <v>0</v>
      </c>
      <c r="AU1735" s="141">
        <v>0</v>
      </c>
      <c r="AV1735" s="141">
        <v>0</v>
      </c>
      <c r="AW1735" s="141">
        <v>0</v>
      </c>
      <c r="AX1735" s="141">
        <v>0</v>
      </c>
      <c r="AY1735" s="141">
        <v>0</v>
      </c>
      <c r="AZ1735" s="141">
        <v>0</v>
      </c>
      <c r="BA1735" s="141">
        <v>0</v>
      </c>
      <c r="BB1735" s="141">
        <v>0</v>
      </c>
      <c r="BC1735" s="141">
        <v>0</v>
      </c>
      <c r="BD1735" s="141">
        <v>0</v>
      </c>
      <c r="BE1735" s="141">
        <v>0</v>
      </c>
      <c r="BF1735" s="141">
        <v>0</v>
      </c>
      <c r="BG1735" s="141">
        <v>0</v>
      </c>
      <c r="BH1735" s="141">
        <v>0</v>
      </c>
      <c r="BI1735" s="141">
        <v>0</v>
      </c>
      <c r="BJ1735" s="141">
        <v>0</v>
      </c>
      <c r="BK1735" s="141">
        <v>0</v>
      </c>
      <c r="BL1735" s="141">
        <v>0</v>
      </c>
      <c r="BM1735" s="141">
        <v>0</v>
      </c>
      <c r="BN1735" s="141">
        <v>0</v>
      </c>
      <c r="BO1735" s="141">
        <v>0</v>
      </c>
      <c r="BP1735" s="141">
        <v>0</v>
      </c>
    </row>
    <row r="1736" spans="4:68">
      <c r="D1736" s="174" t="s">
        <v>7549</v>
      </c>
      <c r="E1736" s="175">
        <v>-1378.09</v>
      </c>
      <c r="F1736" s="174" t="s">
        <v>3464</v>
      </c>
      <c r="G1736" s="174" t="s">
        <v>7550</v>
      </c>
      <c r="H1736" s="174" t="s">
        <v>179</v>
      </c>
      <c r="I1736" s="174" t="s">
        <v>3098</v>
      </c>
      <c r="J1736" s="174" t="s">
        <v>7551</v>
      </c>
      <c r="K1736" s="174"/>
      <c r="L1736" s="174" t="s">
        <v>7136</v>
      </c>
      <c r="M1736" s="174" t="s">
        <v>7175</v>
      </c>
      <c r="N1736" s="176">
        <v>600</v>
      </c>
      <c r="O1736" s="174" t="s">
        <v>3407</v>
      </c>
      <c r="P1736" s="177">
        <v>15189</v>
      </c>
      <c r="Q1736" s="176">
        <v>863</v>
      </c>
      <c r="R1736" s="175">
        <v>-1378.09</v>
      </c>
      <c r="S1736" s="176">
        <v>0</v>
      </c>
      <c r="T1736" s="178">
        <v>0</v>
      </c>
      <c r="U1736" s="96">
        <v>9</v>
      </c>
      <c r="V1736" s="38" t="s">
        <v>119</v>
      </c>
      <c r="W1736" s="38"/>
      <c r="X1736" s="137">
        <v>0</v>
      </c>
      <c r="Y1736" s="138">
        <v>33451</v>
      </c>
      <c r="Z1736" s="179">
        <v>0</v>
      </c>
      <c r="AA1736" s="139">
        <v>1992</v>
      </c>
      <c r="AB1736" s="131"/>
      <c r="AC1736" s="38"/>
      <c r="AD1736" s="140">
        <v>0</v>
      </c>
      <c r="AE1736" s="141">
        <v>0</v>
      </c>
      <c r="AF1736" s="141">
        <v>0</v>
      </c>
      <c r="AG1736" s="141">
        <v>0</v>
      </c>
      <c r="AH1736" s="141">
        <v>0</v>
      </c>
      <c r="AI1736" s="141">
        <v>0</v>
      </c>
      <c r="AJ1736" s="141">
        <v>0</v>
      </c>
      <c r="AK1736" s="141">
        <v>0</v>
      </c>
      <c r="AL1736" s="141">
        <v>0</v>
      </c>
      <c r="AM1736" s="141">
        <v>0</v>
      </c>
      <c r="AN1736" s="141">
        <v>0</v>
      </c>
      <c r="AO1736" s="141">
        <v>0</v>
      </c>
      <c r="AP1736" s="141">
        <v>0</v>
      </c>
      <c r="AQ1736" s="141">
        <v>0</v>
      </c>
      <c r="AR1736" s="141">
        <v>0</v>
      </c>
      <c r="AS1736" s="141">
        <v>0</v>
      </c>
      <c r="AT1736" s="141">
        <v>0</v>
      </c>
      <c r="AU1736" s="141">
        <v>0</v>
      </c>
      <c r="AV1736" s="141">
        <v>0</v>
      </c>
      <c r="AW1736" s="141">
        <v>0</v>
      </c>
      <c r="AX1736" s="141">
        <v>0</v>
      </c>
      <c r="AY1736" s="141">
        <v>0</v>
      </c>
      <c r="AZ1736" s="141">
        <v>0</v>
      </c>
      <c r="BA1736" s="141">
        <v>0</v>
      </c>
      <c r="BB1736" s="141">
        <v>0</v>
      </c>
      <c r="BC1736" s="141">
        <v>0</v>
      </c>
      <c r="BD1736" s="141">
        <v>0</v>
      </c>
      <c r="BE1736" s="141">
        <v>0</v>
      </c>
      <c r="BF1736" s="141">
        <v>0</v>
      </c>
      <c r="BG1736" s="141">
        <v>0</v>
      </c>
      <c r="BH1736" s="141">
        <v>0</v>
      </c>
      <c r="BI1736" s="141">
        <v>0</v>
      </c>
      <c r="BJ1736" s="141">
        <v>0</v>
      </c>
      <c r="BK1736" s="141">
        <v>0</v>
      </c>
      <c r="BL1736" s="141">
        <v>0</v>
      </c>
      <c r="BM1736" s="141">
        <v>0</v>
      </c>
      <c r="BN1736" s="141">
        <v>0</v>
      </c>
      <c r="BO1736" s="141">
        <v>0</v>
      </c>
      <c r="BP1736" s="141">
        <v>0</v>
      </c>
    </row>
    <row r="1737" spans="4:68">
      <c r="D1737" s="174" t="s">
        <v>7552</v>
      </c>
      <c r="E1737" s="175">
        <v>-23137.18</v>
      </c>
      <c r="F1737" s="174" t="s">
        <v>3464</v>
      </c>
      <c r="G1737" s="174" t="s">
        <v>7553</v>
      </c>
      <c r="H1737" s="174" t="s">
        <v>179</v>
      </c>
      <c r="I1737" s="174" t="s">
        <v>3098</v>
      </c>
      <c r="J1737" s="174" t="s">
        <v>7554</v>
      </c>
      <c r="K1737" s="174"/>
      <c r="L1737" s="174" t="s">
        <v>7136</v>
      </c>
      <c r="M1737" s="174" t="s">
        <v>7175</v>
      </c>
      <c r="N1737" s="176">
        <v>600</v>
      </c>
      <c r="O1737" s="174" t="s">
        <v>3407</v>
      </c>
      <c r="P1737" s="177">
        <v>15189</v>
      </c>
      <c r="Q1737" s="176">
        <v>863</v>
      </c>
      <c r="R1737" s="175">
        <v>-23137.18</v>
      </c>
      <c r="S1737" s="176">
        <v>0</v>
      </c>
      <c r="T1737" s="178">
        <v>0</v>
      </c>
      <c r="U1737" s="96">
        <v>9</v>
      </c>
      <c r="V1737" s="38" t="s">
        <v>119</v>
      </c>
      <c r="W1737" s="38"/>
      <c r="X1737" s="137">
        <v>0</v>
      </c>
      <c r="Y1737" s="138">
        <v>33451</v>
      </c>
      <c r="Z1737" s="179">
        <v>0</v>
      </c>
      <c r="AA1737" s="139">
        <v>1992</v>
      </c>
      <c r="AB1737" s="131"/>
      <c r="AC1737" s="38"/>
      <c r="AD1737" s="140">
        <v>0</v>
      </c>
      <c r="AE1737" s="141">
        <v>0</v>
      </c>
      <c r="AF1737" s="141">
        <v>0</v>
      </c>
      <c r="AG1737" s="141">
        <v>0</v>
      </c>
      <c r="AH1737" s="141">
        <v>0</v>
      </c>
      <c r="AI1737" s="141">
        <v>0</v>
      </c>
      <c r="AJ1737" s="141">
        <v>0</v>
      </c>
      <c r="AK1737" s="141">
        <v>0</v>
      </c>
      <c r="AL1737" s="141">
        <v>0</v>
      </c>
      <c r="AM1737" s="141">
        <v>0</v>
      </c>
      <c r="AN1737" s="141">
        <v>0</v>
      </c>
      <c r="AO1737" s="141">
        <v>0</v>
      </c>
      <c r="AP1737" s="141">
        <v>0</v>
      </c>
      <c r="AQ1737" s="141">
        <v>0</v>
      </c>
      <c r="AR1737" s="141">
        <v>0</v>
      </c>
      <c r="AS1737" s="141">
        <v>0</v>
      </c>
      <c r="AT1737" s="141">
        <v>0</v>
      </c>
      <c r="AU1737" s="141">
        <v>0</v>
      </c>
      <c r="AV1737" s="141">
        <v>0</v>
      </c>
      <c r="AW1737" s="141">
        <v>0</v>
      </c>
      <c r="AX1737" s="141">
        <v>0</v>
      </c>
      <c r="AY1737" s="141">
        <v>0</v>
      </c>
      <c r="AZ1737" s="141">
        <v>0</v>
      </c>
      <c r="BA1737" s="141">
        <v>0</v>
      </c>
      <c r="BB1737" s="141">
        <v>0</v>
      </c>
      <c r="BC1737" s="141">
        <v>0</v>
      </c>
      <c r="BD1737" s="141">
        <v>0</v>
      </c>
      <c r="BE1737" s="141">
        <v>0</v>
      </c>
      <c r="BF1737" s="141">
        <v>0</v>
      </c>
      <c r="BG1737" s="141">
        <v>0</v>
      </c>
      <c r="BH1737" s="141">
        <v>0</v>
      </c>
      <c r="BI1737" s="141">
        <v>0</v>
      </c>
      <c r="BJ1737" s="141">
        <v>0</v>
      </c>
      <c r="BK1737" s="141">
        <v>0</v>
      </c>
      <c r="BL1737" s="141">
        <v>0</v>
      </c>
      <c r="BM1737" s="141">
        <v>0</v>
      </c>
      <c r="BN1737" s="141">
        <v>0</v>
      </c>
      <c r="BO1737" s="141">
        <v>0</v>
      </c>
      <c r="BP1737" s="141">
        <v>0</v>
      </c>
    </row>
    <row r="1738" spans="4:68">
      <c r="D1738" s="174" t="s">
        <v>7555</v>
      </c>
      <c r="E1738" s="175">
        <v>-47540.57</v>
      </c>
      <c r="F1738" s="174" t="s">
        <v>3464</v>
      </c>
      <c r="G1738" s="174" t="s">
        <v>7556</v>
      </c>
      <c r="H1738" s="174" t="s">
        <v>179</v>
      </c>
      <c r="I1738" s="174" t="s">
        <v>3098</v>
      </c>
      <c r="J1738" s="174" t="s">
        <v>7557</v>
      </c>
      <c r="K1738" s="174"/>
      <c r="L1738" s="174" t="s">
        <v>3509</v>
      </c>
      <c r="M1738" s="174" t="s">
        <v>4854</v>
      </c>
      <c r="N1738" s="176">
        <v>600</v>
      </c>
      <c r="O1738" s="174" t="s">
        <v>3407</v>
      </c>
      <c r="P1738" s="177">
        <v>32690</v>
      </c>
      <c r="Q1738" s="176">
        <v>288</v>
      </c>
      <c r="R1738" s="175">
        <v>-22816.81</v>
      </c>
      <c r="S1738" s="175">
        <v>-24723.759999999998</v>
      </c>
      <c r="T1738" s="178">
        <v>0</v>
      </c>
      <c r="U1738" s="96">
        <v>13</v>
      </c>
      <c r="V1738" s="38" t="s">
        <v>123</v>
      </c>
      <c r="W1738" s="38"/>
      <c r="X1738" s="137">
        <v>-950.81140000000005</v>
      </c>
      <c r="Y1738" s="138">
        <v>50952</v>
      </c>
      <c r="Z1738" s="179">
        <v>26</v>
      </c>
      <c r="AA1738" s="139">
        <v>2039</v>
      </c>
      <c r="AB1738" s="131"/>
      <c r="AC1738" s="38"/>
      <c r="AD1738" s="140">
        <v>-24723.759999999998</v>
      </c>
      <c r="AE1738" s="141">
        <v>-23772.9486</v>
      </c>
      <c r="AF1738" s="141">
        <v>-22822.137200000001</v>
      </c>
      <c r="AG1738" s="141">
        <v>-21871.325800000002</v>
      </c>
      <c r="AH1738" s="141">
        <v>-20920.514400000004</v>
      </c>
      <c r="AI1738" s="141">
        <v>-19969.703000000005</v>
      </c>
      <c r="AJ1738" s="141">
        <v>-19018.891600000006</v>
      </c>
      <c r="AK1738" s="141">
        <v>-18068.080200000008</v>
      </c>
      <c r="AL1738" s="141">
        <v>-17117.268800000009</v>
      </c>
      <c r="AM1738" s="141">
        <v>-16166.457400000008</v>
      </c>
      <c r="AN1738" s="141">
        <v>-15215.646000000008</v>
      </c>
      <c r="AO1738" s="141">
        <v>-14264.834600000007</v>
      </c>
      <c r="AP1738" s="141">
        <v>-13314.023200000007</v>
      </c>
      <c r="AQ1738" s="141">
        <v>-12363.211800000006</v>
      </c>
      <c r="AR1738" s="141">
        <v>-11412.400400000006</v>
      </c>
      <c r="AS1738" s="141">
        <v>-10461.589000000005</v>
      </c>
      <c r="AT1738" s="141">
        <v>-9510.7776000000049</v>
      </c>
      <c r="AU1738" s="141">
        <v>-8559.9662000000044</v>
      </c>
      <c r="AV1738" s="141">
        <v>-7609.1548000000039</v>
      </c>
      <c r="AW1738" s="141">
        <v>-6658.3434000000034</v>
      </c>
      <c r="AX1738" s="141">
        <v>-5707.5320000000029</v>
      </c>
      <c r="AY1738" s="141">
        <v>-4756.7206000000024</v>
      </c>
      <c r="AZ1738" s="141">
        <v>-3805.9092000000023</v>
      </c>
      <c r="BA1738" s="141">
        <v>-2855.0978000000023</v>
      </c>
      <c r="BB1738" s="141">
        <v>-1904.2864000000022</v>
      </c>
      <c r="BC1738" s="141">
        <v>-953.47500000000218</v>
      </c>
      <c r="BD1738" s="141">
        <v>-2.663600000002134</v>
      </c>
      <c r="BE1738" s="141">
        <v>0</v>
      </c>
      <c r="BF1738" s="141">
        <v>0</v>
      </c>
      <c r="BG1738" s="141">
        <v>0</v>
      </c>
      <c r="BH1738" s="141">
        <v>0</v>
      </c>
      <c r="BI1738" s="141">
        <v>0</v>
      </c>
      <c r="BJ1738" s="141">
        <v>0</v>
      </c>
      <c r="BK1738" s="141">
        <v>0</v>
      </c>
      <c r="BL1738" s="141">
        <v>0</v>
      </c>
      <c r="BM1738" s="141">
        <v>0</v>
      </c>
      <c r="BN1738" s="141">
        <v>0</v>
      </c>
      <c r="BO1738" s="141">
        <v>0</v>
      </c>
      <c r="BP1738" s="141">
        <v>0</v>
      </c>
    </row>
    <row r="1739" spans="4:68">
      <c r="D1739" s="174" t="s">
        <v>7558</v>
      </c>
      <c r="E1739" s="175">
        <v>-20393.830000000002</v>
      </c>
      <c r="F1739" s="174" t="s">
        <v>3464</v>
      </c>
      <c r="G1739" s="174" t="s">
        <v>7559</v>
      </c>
      <c r="H1739" s="174" t="s">
        <v>179</v>
      </c>
      <c r="I1739" s="174" t="s">
        <v>3098</v>
      </c>
      <c r="J1739" s="174" t="s">
        <v>7560</v>
      </c>
      <c r="K1739" s="174"/>
      <c r="L1739" s="174" t="s">
        <v>7136</v>
      </c>
      <c r="M1739" s="174" t="s">
        <v>7175</v>
      </c>
      <c r="N1739" s="176">
        <v>600</v>
      </c>
      <c r="O1739" s="174" t="s">
        <v>3407</v>
      </c>
      <c r="P1739" s="177">
        <v>15189</v>
      </c>
      <c r="Q1739" s="176">
        <v>863</v>
      </c>
      <c r="R1739" s="175">
        <v>-20393.830000000002</v>
      </c>
      <c r="S1739" s="176">
        <v>0</v>
      </c>
      <c r="T1739" s="178">
        <v>0</v>
      </c>
      <c r="U1739" s="96">
        <v>9</v>
      </c>
      <c r="V1739" s="38" t="s">
        <v>119</v>
      </c>
      <c r="W1739" s="38"/>
      <c r="X1739" s="137">
        <v>0</v>
      </c>
      <c r="Y1739" s="138">
        <v>33451</v>
      </c>
      <c r="Z1739" s="179">
        <v>0</v>
      </c>
      <c r="AA1739" s="139">
        <v>1992</v>
      </c>
      <c r="AB1739" s="131"/>
      <c r="AC1739" s="38"/>
      <c r="AD1739" s="140">
        <v>0</v>
      </c>
      <c r="AE1739" s="141">
        <v>0</v>
      </c>
      <c r="AF1739" s="141">
        <v>0</v>
      </c>
      <c r="AG1739" s="141">
        <v>0</v>
      </c>
      <c r="AH1739" s="141">
        <v>0</v>
      </c>
      <c r="AI1739" s="141">
        <v>0</v>
      </c>
      <c r="AJ1739" s="141">
        <v>0</v>
      </c>
      <c r="AK1739" s="141">
        <v>0</v>
      </c>
      <c r="AL1739" s="141">
        <v>0</v>
      </c>
      <c r="AM1739" s="141">
        <v>0</v>
      </c>
      <c r="AN1739" s="141">
        <v>0</v>
      </c>
      <c r="AO1739" s="141">
        <v>0</v>
      </c>
      <c r="AP1739" s="141">
        <v>0</v>
      </c>
      <c r="AQ1739" s="141">
        <v>0</v>
      </c>
      <c r="AR1739" s="141">
        <v>0</v>
      </c>
      <c r="AS1739" s="141">
        <v>0</v>
      </c>
      <c r="AT1739" s="141">
        <v>0</v>
      </c>
      <c r="AU1739" s="141">
        <v>0</v>
      </c>
      <c r="AV1739" s="141">
        <v>0</v>
      </c>
      <c r="AW1739" s="141">
        <v>0</v>
      </c>
      <c r="AX1739" s="141">
        <v>0</v>
      </c>
      <c r="AY1739" s="141">
        <v>0</v>
      </c>
      <c r="AZ1739" s="141">
        <v>0</v>
      </c>
      <c r="BA1739" s="141">
        <v>0</v>
      </c>
      <c r="BB1739" s="141">
        <v>0</v>
      </c>
      <c r="BC1739" s="141">
        <v>0</v>
      </c>
      <c r="BD1739" s="141">
        <v>0</v>
      </c>
      <c r="BE1739" s="141">
        <v>0</v>
      </c>
      <c r="BF1739" s="141">
        <v>0</v>
      </c>
      <c r="BG1739" s="141">
        <v>0</v>
      </c>
      <c r="BH1739" s="141">
        <v>0</v>
      </c>
      <c r="BI1739" s="141">
        <v>0</v>
      </c>
      <c r="BJ1739" s="141">
        <v>0</v>
      </c>
      <c r="BK1739" s="141">
        <v>0</v>
      </c>
      <c r="BL1739" s="141">
        <v>0</v>
      </c>
      <c r="BM1739" s="141">
        <v>0</v>
      </c>
      <c r="BN1739" s="141">
        <v>0</v>
      </c>
      <c r="BO1739" s="141">
        <v>0</v>
      </c>
      <c r="BP1739" s="141">
        <v>0</v>
      </c>
    </row>
    <row r="1740" spans="4:68">
      <c r="D1740" s="174" t="s">
        <v>7561</v>
      </c>
      <c r="E1740" s="175">
        <v>-508136.77</v>
      </c>
      <c r="F1740" s="174" t="s">
        <v>3426</v>
      </c>
      <c r="G1740" s="174" t="s">
        <v>7562</v>
      </c>
      <c r="H1740" s="174" t="s">
        <v>179</v>
      </c>
      <c r="I1740" s="174" t="s">
        <v>3098</v>
      </c>
      <c r="J1740" s="174" t="s">
        <v>7563</v>
      </c>
      <c r="K1740" s="174"/>
      <c r="L1740" s="174" t="s">
        <v>7136</v>
      </c>
      <c r="M1740" s="174" t="s">
        <v>7279</v>
      </c>
      <c r="N1740" s="176">
        <v>600</v>
      </c>
      <c r="O1740" s="174" t="s">
        <v>3407</v>
      </c>
      <c r="P1740" s="177">
        <v>24654</v>
      </c>
      <c r="Q1740" s="176">
        <v>552</v>
      </c>
      <c r="R1740" s="175">
        <v>-467457.52</v>
      </c>
      <c r="S1740" s="175">
        <v>-40679.25</v>
      </c>
      <c r="T1740" s="178">
        <v>0</v>
      </c>
      <c r="U1740" s="96">
        <v>10</v>
      </c>
      <c r="V1740" s="38" t="s">
        <v>120</v>
      </c>
      <c r="W1740" s="38"/>
      <c r="X1740" s="137">
        <v>-10162.735400000001</v>
      </c>
      <c r="Y1740" s="138">
        <v>42917</v>
      </c>
      <c r="Z1740" s="179">
        <v>4</v>
      </c>
      <c r="AA1740" s="139">
        <v>2017</v>
      </c>
      <c r="AB1740" s="131"/>
      <c r="AC1740" s="38"/>
      <c r="AD1740" s="140">
        <v>-40679.25</v>
      </c>
      <c r="AE1740" s="141">
        <v>-30516.514599999999</v>
      </c>
      <c r="AF1740" s="141">
        <v>-20353.779199999997</v>
      </c>
      <c r="AG1740" s="141">
        <v>-10191.043799999996</v>
      </c>
      <c r="AH1740" s="141">
        <v>-28.308399999994435</v>
      </c>
      <c r="AI1740" s="141">
        <v>0</v>
      </c>
      <c r="AJ1740" s="141">
        <v>0</v>
      </c>
      <c r="AK1740" s="141">
        <v>0</v>
      </c>
      <c r="AL1740" s="141">
        <v>0</v>
      </c>
      <c r="AM1740" s="141">
        <v>0</v>
      </c>
      <c r="AN1740" s="141">
        <v>0</v>
      </c>
      <c r="AO1740" s="141">
        <v>0</v>
      </c>
      <c r="AP1740" s="141">
        <v>0</v>
      </c>
      <c r="AQ1740" s="141">
        <v>0</v>
      </c>
      <c r="AR1740" s="141">
        <v>0</v>
      </c>
      <c r="AS1740" s="141">
        <v>0</v>
      </c>
      <c r="AT1740" s="141">
        <v>0</v>
      </c>
      <c r="AU1740" s="141">
        <v>0</v>
      </c>
      <c r="AV1740" s="141">
        <v>0</v>
      </c>
      <c r="AW1740" s="141">
        <v>0</v>
      </c>
      <c r="AX1740" s="141">
        <v>0</v>
      </c>
      <c r="AY1740" s="141">
        <v>0</v>
      </c>
      <c r="AZ1740" s="141">
        <v>0</v>
      </c>
      <c r="BA1740" s="141">
        <v>0</v>
      </c>
      <c r="BB1740" s="141">
        <v>0</v>
      </c>
      <c r="BC1740" s="141">
        <v>0</v>
      </c>
      <c r="BD1740" s="141">
        <v>0</v>
      </c>
      <c r="BE1740" s="141">
        <v>0</v>
      </c>
      <c r="BF1740" s="141">
        <v>0</v>
      </c>
      <c r="BG1740" s="141">
        <v>0</v>
      </c>
      <c r="BH1740" s="141">
        <v>0</v>
      </c>
      <c r="BI1740" s="141">
        <v>0</v>
      </c>
      <c r="BJ1740" s="141">
        <v>0</v>
      </c>
      <c r="BK1740" s="141">
        <v>0</v>
      </c>
      <c r="BL1740" s="141">
        <v>0</v>
      </c>
      <c r="BM1740" s="141">
        <v>0</v>
      </c>
      <c r="BN1740" s="141">
        <v>0</v>
      </c>
      <c r="BO1740" s="141">
        <v>0</v>
      </c>
      <c r="BP1740" s="141">
        <v>0</v>
      </c>
    </row>
    <row r="1741" spans="4:68">
      <c r="D1741" s="174" t="s">
        <v>7564</v>
      </c>
      <c r="E1741" s="175">
        <v>-32466.400000000001</v>
      </c>
      <c r="F1741" s="174" t="s">
        <v>3426</v>
      </c>
      <c r="G1741" s="174" t="s">
        <v>7565</v>
      </c>
      <c r="H1741" s="174" t="s">
        <v>179</v>
      </c>
      <c r="I1741" s="174" t="s">
        <v>3098</v>
      </c>
      <c r="J1741" s="174" t="s">
        <v>7566</v>
      </c>
      <c r="K1741" s="174"/>
      <c r="L1741" s="174" t="s">
        <v>7136</v>
      </c>
      <c r="M1741" s="174" t="s">
        <v>7175</v>
      </c>
      <c r="N1741" s="176">
        <v>600</v>
      </c>
      <c r="O1741" s="174" t="s">
        <v>3407</v>
      </c>
      <c r="P1741" s="177">
        <v>15189</v>
      </c>
      <c r="Q1741" s="176">
        <v>863</v>
      </c>
      <c r="R1741" s="175">
        <v>-32466.400000000001</v>
      </c>
      <c r="S1741" s="176">
        <v>0</v>
      </c>
      <c r="T1741" s="178">
        <v>0</v>
      </c>
      <c r="U1741" s="96">
        <v>9</v>
      </c>
      <c r="V1741" s="38" t="s">
        <v>119</v>
      </c>
      <c r="W1741" s="38"/>
      <c r="X1741" s="137">
        <v>0</v>
      </c>
      <c r="Y1741" s="138">
        <v>33451</v>
      </c>
      <c r="Z1741" s="179">
        <v>0</v>
      </c>
      <c r="AA1741" s="139">
        <v>1992</v>
      </c>
      <c r="AB1741" s="131"/>
      <c r="AC1741" s="38"/>
      <c r="AD1741" s="140">
        <v>0</v>
      </c>
      <c r="AE1741" s="141">
        <v>0</v>
      </c>
      <c r="AF1741" s="141">
        <v>0</v>
      </c>
      <c r="AG1741" s="141">
        <v>0</v>
      </c>
      <c r="AH1741" s="141">
        <v>0</v>
      </c>
      <c r="AI1741" s="141">
        <v>0</v>
      </c>
      <c r="AJ1741" s="141">
        <v>0</v>
      </c>
      <c r="AK1741" s="141">
        <v>0</v>
      </c>
      <c r="AL1741" s="141">
        <v>0</v>
      </c>
      <c r="AM1741" s="141">
        <v>0</v>
      </c>
      <c r="AN1741" s="141">
        <v>0</v>
      </c>
      <c r="AO1741" s="141">
        <v>0</v>
      </c>
      <c r="AP1741" s="141">
        <v>0</v>
      </c>
      <c r="AQ1741" s="141">
        <v>0</v>
      </c>
      <c r="AR1741" s="141">
        <v>0</v>
      </c>
      <c r="AS1741" s="141">
        <v>0</v>
      </c>
      <c r="AT1741" s="141">
        <v>0</v>
      </c>
      <c r="AU1741" s="141">
        <v>0</v>
      </c>
      <c r="AV1741" s="141">
        <v>0</v>
      </c>
      <c r="AW1741" s="141">
        <v>0</v>
      </c>
      <c r="AX1741" s="141">
        <v>0</v>
      </c>
      <c r="AY1741" s="141">
        <v>0</v>
      </c>
      <c r="AZ1741" s="141">
        <v>0</v>
      </c>
      <c r="BA1741" s="141">
        <v>0</v>
      </c>
      <c r="BB1741" s="141">
        <v>0</v>
      </c>
      <c r="BC1741" s="141">
        <v>0</v>
      </c>
      <c r="BD1741" s="141">
        <v>0</v>
      </c>
      <c r="BE1741" s="141">
        <v>0</v>
      </c>
      <c r="BF1741" s="141">
        <v>0</v>
      </c>
      <c r="BG1741" s="141">
        <v>0</v>
      </c>
      <c r="BH1741" s="141">
        <v>0</v>
      </c>
      <c r="BI1741" s="141">
        <v>0</v>
      </c>
      <c r="BJ1741" s="141">
        <v>0</v>
      </c>
      <c r="BK1741" s="141">
        <v>0</v>
      </c>
      <c r="BL1741" s="141">
        <v>0</v>
      </c>
      <c r="BM1741" s="141">
        <v>0</v>
      </c>
      <c r="BN1741" s="141">
        <v>0</v>
      </c>
      <c r="BO1741" s="141">
        <v>0</v>
      </c>
      <c r="BP1741" s="141">
        <v>0</v>
      </c>
    </row>
    <row r="1742" spans="4:68">
      <c r="D1742" s="174" t="s">
        <v>7567</v>
      </c>
      <c r="E1742" s="175">
        <v>-10573.67</v>
      </c>
      <c r="F1742" s="174" t="s">
        <v>3464</v>
      </c>
      <c r="G1742" s="174" t="s">
        <v>7568</v>
      </c>
      <c r="H1742" s="174" t="s">
        <v>179</v>
      </c>
      <c r="I1742" s="174" t="s">
        <v>3098</v>
      </c>
      <c r="J1742" s="174" t="s">
        <v>7569</v>
      </c>
      <c r="K1742" s="174"/>
      <c r="L1742" s="174" t="s">
        <v>7136</v>
      </c>
      <c r="M1742" s="174" t="s">
        <v>7279</v>
      </c>
      <c r="N1742" s="176">
        <v>600</v>
      </c>
      <c r="O1742" s="174" t="s">
        <v>3407</v>
      </c>
      <c r="P1742" s="177">
        <v>24654</v>
      </c>
      <c r="Q1742" s="176">
        <v>552</v>
      </c>
      <c r="R1742" s="175">
        <v>-9727.14</v>
      </c>
      <c r="S1742" s="175">
        <v>-846.53</v>
      </c>
      <c r="T1742" s="178">
        <v>0</v>
      </c>
      <c r="U1742" s="96">
        <v>10</v>
      </c>
      <c r="V1742" s="38" t="s">
        <v>120</v>
      </c>
      <c r="W1742" s="38"/>
      <c r="X1742" s="137">
        <v>-211.47340000000003</v>
      </c>
      <c r="Y1742" s="138">
        <v>42917</v>
      </c>
      <c r="Z1742" s="179">
        <v>4</v>
      </c>
      <c r="AA1742" s="139">
        <v>2017</v>
      </c>
      <c r="AB1742" s="131"/>
      <c r="AC1742" s="38"/>
      <c r="AD1742" s="140">
        <v>-846.53</v>
      </c>
      <c r="AE1742" s="141">
        <v>-635.05659999999989</v>
      </c>
      <c r="AF1742" s="141">
        <v>-423.58319999999986</v>
      </c>
      <c r="AG1742" s="141">
        <v>-212.10979999999984</v>
      </c>
      <c r="AH1742" s="141">
        <v>-0.63639999999981001</v>
      </c>
      <c r="AI1742" s="141">
        <v>0</v>
      </c>
      <c r="AJ1742" s="141">
        <v>0</v>
      </c>
      <c r="AK1742" s="141">
        <v>0</v>
      </c>
      <c r="AL1742" s="141">
        <v>0</v>
      </c>
      <c r="AM1742" s="141">
        <v>0</v>
      </c>
      <c r="AN1742" s="141">
        <v>0</v>
      </c>
      <c r="AO1742" s="141">
        <v>0</v>
      </c>
      <c r="AP1742" s="141">
        <v>0</v>
      </c>
      <c r="AQ1742" s="141">
        <v>0</v>
      </c>
      <c r="AR1742" s="141">
        <v>0</v>
      </c>
      <c r="AS1742" s="141">
        <v>0</v>
      </c>
      <c r="AT1742" s="141">
        <v>0</v>
      </c>
      <c r="AU1742" s="141">
        <v>0</v>
      </c>
      <c r="AV1742" s="141">
        <v>0</v>
      </c>
      <c r="AW1742" s="141">
        <v>0</v>
      </c>
      <c r="AX1742" s="141">
        <v>0</v>
      </c>
      <c r="AY1742" s="141">
        <v>0</v>
      </c>
      <c r="AZ1742" s="141">
        <v>0</v>
      </c>
      <c r="BA1742" s="141">
        <v>0</v>
      </c>
      <c r="BB1742" s="141">
        <v>0</v>
      </c>
      <c r="BC1742" s="141">
        <v>0</v>
      </c>
      <c r="BD1742" s="141">
        <v>0</v>
      </c>
      <c r="BE1742" s="141">
        <v>0</v>
      </c>
      <c r="BF1742" s="141">
        <v>0</v>
      </c>
      <c r="BG1742" s="141">
        <v>0</v>
      </c>
      <c r="BH1742" s="141">
        <v>0</v>
      </c>
      <c r="BI1742" s="141">
        <v>0</v>
      </c>
      <c r="BJ1742" s="141">
        <v>0</v>
      </c>
      <c r="BK1742" s="141">
        <v>0</v>
      </c>
      <c r="BL1742" s="141">
        <v>0</v>
      </c>
      <c r="BM1742" s="141">
        <v>0</v>
      </c>
      <c r="BN1742" s="141">
        <v>0</v>
      </c>
      <c r="BO1742" s="141">
        <v>0</v>
      </c>
      <c r="BP1742" s="141">
        <v>0</v>
      </c>
    </row>
    <row r="1743" spans="4:68">
      <c r="D1743" s="174" t="s">
        <v>7570</v>
      </c>
      <c r="E1743" s="175">
        <v>-32550.04</v>
      </c>
      <c r="F1743" s="174" t="s">
        <v>3426</v>
      </c>
      <c r="G1743" s="174" t="s">
        <v>7571</v>
      </c>
      <c r="H1743" s="174" t="s">
        <v>179</v>
      </c>
      <c r="I1743" s="174" t="s">
        <v>3098</v>
      </c>
      <c r="J1743" s="174" t="s">
        <v>7572</v>
      </c>
      <c r="K1743" s="174"/>
      <c r="L1743" s="174" t="s">
        <v>7136</v>
      </c>
      <c r="M1743" s="174" t="s">
        <v>7175</v>
      </c>
      <c r="N1743" s="176">
        <v>600</v>
      </c>
      <c r="O1743" s="174" t="s">
        <v>3407</v>
      </c>
      <c r="P1743" s="177">
        <v>15189</v>
      </c>
      <c r="Q1743" s="176">
        <v>863</v>
      </c>
      <c r="R1743" s="175">
        <v>-32550.04</v>
      </c>
      <c r="S1743" s="176">
        <v>0</v>
      </c>
      <c r="T1743" s="178">
        <v>0</v>
      </c>
      <c r="U1743" s="96">
        <v>9</v>
      </c>
      <c r="V1743" s="38" t="s">
        <v>119</v>
      </c>
      <c r="W1743" s="38"/>
      <c r="X1743" s="137">
        <v>0</v>
      </c>
      <c r="Y1743" s="138">
        <v>33451</v>
      </c>
      <c r="Z1743" s="179">
        <v>0</v>
      </c>
      <c r="AA1743" s="139">
        <v>1992</v>
      </c>
      <c r="AB1743" s="131"/>
      <c r="AC1743" s="38"/>
      <c r="AD1743" s="140">
        <v>0</v>
      </c>
      <c r="AE1743" s="141">
        <v>0</v>
      </c>
      <c r="AF1743" s="141">
        <v>0</v>
      </c>
      <c r="AG1743" s="141">
        <v>0</v>
      </c>
      <c r="AH1743" s="141">
        <v>0</v>
      </c>
      <c r="AI1743" s="141">
        <v>0</v>
      </c>
      <c r="AJ1743" s="141">
        <v>0</v>
      </c>
      <c r="AK1743" s="141">
        <v>0</v>
      </c>
      <c r="AL1743" s="141">
        <v>0</v>
      </c>
      <c r="AM1743" s="141">
        <v>0</v>
      </c>
      <c r="AN1743" s="141">
        <v>0</v>
      </c>
      <c r="AO1743" s="141">
        <v>0</v>
      </c>
      <c r="AP1743" s="141">
        <v>0</v>
      </c>
      <c r="AQ1743" s="141">
        <v>0</v>
      </c>
      <c r="AR1743" s="141">
        <v>0</v>
      </c>
      <c r="AS1743" s="141">
        <v>0</v>
      </c>
      <c r="AT1743" s="141">
        <v>0</v>
      </c>
      <c r="AU1743" s="141">
        <v>0</v>
      </c>
      <c r="AV1743" s="141">
        <v>0</v>
      </c>
      <c r="AW1743" s="141">
        <v>0</v>
      </c>
      <c r="AX1743" s="141">
        <v>0</v>
      </c>
      <c r="AY1743" s="141">
        <v>0</v>
      </c>
      <c r="AZ1743" s="141">
        <v>0</v>
      </c>
      <c r="BA1743" s="141">
        <v>0</v>
      </c>
      <c r="BB1743" s="141">
        <v>0</v>
      </c>
      <c r="BC1743" s="141">
        <v>0</v>
      </c>
      <c r="BD1743" s="141">
        <v>0</v>
      </c>
      <c r="BE1743" s="141">
        <v>0</v>
      </c>
      <c r="BF1743" s="141">
        <v>0</v>
      </c>
      <c r="BG1743" s="141">
        <v>0</v>
      </c>
      <c r="BH1743" s="141">
        <v>0</v>
      </c>
      <c r="BI1743" s="141">
        <v>0</v>
      </c>
      <c r="BJ1743" s="141">
        <v>0</v>
      </c>
      <c r="BK1743" s="141">
        <v>0</v>
      </c>
      <c r="BL1743" s="141">
        <v>0</v>
      </c>
      <c r="BM1743" s="141">
        <v>0</v>
      </c>
      <c r="BN1743" s="141">
        <v>0</v>
      </c>
      <c r="BO1743" s="141">
        <v>0</v>
      </c>
      <c r="BP1743" s="141">
        <v>0</v>
      </c>
    </row>
    <row r="1744" spans="4:68">
      <c r="D1744" s="174" t="s">
        <v>7573</v>
      </c>
      <c r="E1744" s="175">
        <v>-7148.99</v>
      </c>
      <c r="F1744" s="174" t="s">
        <v>3464</v>
      </c>
      <c r="G1744" s="174" t="s">
        <v>7574</v>
      </c>
      <c r="H1744" s="174" t="s">
        <v>179</v>
      </c>
      <c r="I1744" s="174" t="s">
        <v>3098</v>
      </c>
      <c r="J1744" s="174" t="s">
        <v>7545</v>
      </c>
      <c r="K1744" s="174"/>
      <c r="L1744" s="174" t="s">
        <v>7136</v>
      </c>
      <c r="M1744" s="174" t="s">
        <v>7175</v>
      </c>
      <c r="N1744" s="176">
        <v>600</v>
      </c>
      <c r="O1744" s="174" t="s">
        <v>3407</v>
      </c>
      <c r="P1744" s="177">
        <v>15189</v>
      </c>
      <c r="Q1744" s="176">
        <v>863</v>
      </c>
      <c r="R1744" s="175">
        <v>-7148.99</v>
      </c>
      <c r="S1744" s="176">
        <v>0</v>
      </c>
      <c r="T1744" s="178">
        <v>0</v>
      </c>
      <c r="U1744" s="96">
        <v>9</v>
      </c>
      <c r="V1744" s="38" t="s">
        <v>119</v>
      </c>
      <c r="W1744" s="38"/>
      <c r="X1744" s="137">
        <v>0</v>
      </c>
      <c r="Y1744" s="138">
        <v>33451</v>
      </c>
      <c r="Z1744" s="179">
        <v>0</v>
      </c>
      <c r="AA1744" s="139">
        <v>1992</v>
      </c>
      <c r="AB1744" s="131"/>
      <c r="AC1744" s="38"/>
      <c r="AD1744" s="140">
        <v>0</v>
      </c>
      <c r="AE1744" s="141">
        <v>0</v>
      </c>
      <c r="AF1744" s="141">
        <v>0</v>
      </c>
      <c r="AG1744" s="141">
        <v>0</v>
      </c>
      <c r="AH1744" s="141">
        <v>0</v>
      </c>
      <c r="AI1744" s="141">
        <v>0</v>
      </c>
      <c r="AJ1744" s="141">
        <v>0</v>
      </c>
      <c r="AK1744" s="141">
        <v>0</v>
      </c>
      <c r="AL1744" s="141">
        <v>0</v>
      </c>
      <c r="AM1744" s="141">
        <v>0</v>
      </c>
      <c r="AN1744" s="141">
        <v>0</v>
      </c>
      <c r="AO1744" s="141">
        <v>0</v>
      </c>
      <c r="AP1744" s="141">
        <v>0</v>
      </c>
      <c r="AQ1744" s="141">
        <v>0</v>
      </c>
      <c r="AR1744" s="141">
        <v>0</v>
      </c>
      <c r="AS1744" s="141">
        <v>0</v>
      </c>
      <c r="AT1744" s="141">
        <v>0</v>
      </c>
      <c r="AU1744" s="141">
        <v>0</v>
      </c>
      <c r="AV1744" s="141">
        <v>0</v>
      </c>
      <c r="AW1744" s="141">
        <v>0</v>
      </c>
      <c r="AX1744" s="141">
        <v>0</v>
      </c>
      <c r="AY1744" s="141">
        <v>0</v>
      </c>
      <c r="AZ1744" s="141">
        <v>0</v>
      </c>
      <c r="BA1744" s="141">
        <v>0</v>
      </c>
      <c r="BB1744" s="141">
        <v>0</v>
      </c>
      <c r="BC1744" s="141">
        <v>0</v>
      </c>
      <c r="BD1744" s="141">
        <v>0</v>
      </c>
      <c r="BE1744" s="141">
        <v>0</v>
      </c>
      <c r="BF1744" s="141">
        <v>0</v>
      </c>
      <c r="BG1744" s="141">
        <v>0</v>
      </c>
      <c r="BH1744" s="141">
        <v>0</v>
      </c>
      <c r="BI1744" s="141">
        <v>0</v>
      </c>
      <c r="BJ1744" s="141">
        <v>0</v>
      </c>
      <c r="BK1744" s="141">
        <v>0</v>
      </c>
      <c r="BL1744" s="141">
        <v>0</v>
      </c>
      <c r="BM1744" s="141">
        <v>0</v>
      </c>
      <c r="BN1744" s="141">
        <v>0</v>
      </c>
      <c r="BO1744" s="141">
        <v>0</v>
      </c>
      <c r="BP1744" s="141">
        <v>0</v>
      </c>
    </row>
    <row r="1745" spans="4:68">
      <c r="D1745" s="174" t="s">
        <v>7575</v>
      </c>
      <c r="E1745" s="175">
        <v>-18638.599999999999</v>
      </c>
      <c r="F1745" s="174" t="s">
        <v>3464</v>
      </c>
      <c r="G1745" s="174" t="s">
        <v>7576</v>
      </c>
      <c r="H1745" s="174" t="s">
        <v>179</v>
      </c>
      <c r="I1745" s="174" t="s">
        <v>3098</v>
      </c>
      <c r="J1745" s="174" t="s">
        <v>7577</v>
      </c>
      <c r="K1745" s="174"/>
      <c r="L1745" s="174" t="s">
        <v>7136</v>
      </c>
      <c r="M1745" s="174" t="s">
        <v>7175</v>
      </c>
      <c r="N1745" s="176">
        <v>600</v>
      </c>
      <c r="O1745" s="174" t="s">
        <v>3407</v>
      </c>
      <c r="P1745" s="177">
        <v>15189</v>
      </c>
      <c r="Q1745" s="176">
        <v>863</v>
      </c>
      <c r="R1745" s="175">
        <v>-18638.599999999999</v>
      </c>
      <c r="S1745" s="176">
        <v>0</v>
      </c>
      <c r="T1745" s="178">
        <v>0</v>
      </c>
      <c r="U1745" s="96">
        <v>9</v>
      </c>
      <c r="V1745" s="38" t="s">
        <v>119</v>
      </c>
      <c r="W1745" s="38"/>
      <c r="X1745" s="137">
        <v>0</v>
      </c>
      <c r="Y1745" s="138">
        <v>33451</v>
      </c>
      <c r="Z1745" s="179">
        <v>0</v>
      </c>
      <c r="AA1745" s="139">
        <v>1992</v>
      </c>
      <c r="AB1745" s="131"/>
      <c r="AC1745" s="38"/>
      <c r="AD1745" s="140">
        <v>0</v>
      </c>
      <c r="AE1745" s="141">
        <v>0</v>
      </c>
      <c r="AF1745" s="141">
        <v>0</v>
      </c>
      <c r="AG1745" s="141">
        <v>0</v>
      </c>
      <c r="AH1745" s="141">
        <v>0</v>
      </c>
      <c r="AI1745" s="141">
        <v>0</v>
      </c>
      <c r="AJ1745" s="141">
        <v>0</v>
      </c>
      <c r="AK1745" s="141">
        <v>0</v>
      </c>
      <c r="AL1745" s="141">
        <v>0</v>
      </c>
      <c r="AM1745" s="141">
        <v>0</v>
      </c>
      <c r="AN1745" s="141">
        <v>0</v>
      </c>
      <c r="AO1745" s="141">
        <v>0</v>
      </c>
      <c r="AP1745" s="141">
        <v>0</v>
      </c>
      <c r="AQ1745" s="141">
        <v>0</v>
      </c>
      <c r="AR1745" s="141">
        <v>0</v>
      </c>
      <c r="AS1745" s="141">
        <v>0</v>
      </c>
      <c r="AT1745" s="141">
        <v>0</v>
      </c>
      <c r="AU1745" s="141">
        <v>0</v>
      </c>
      <c r="AV1745" s="141">
        <v>0</v>
      </c>
      <c r="AW1745" s="141">
        <v>0</v>
      </c>
      <c r="AX1745" s="141">
        <v>0</v>
      </c>
      <c r="AY1745" s="141">
        <v>0</v>
      </c>
      <c r="AZ1745" s="141">
        <v>0</v>
      </c>
      <c r="BA1745" s="141">
        <v>0</v>
      </c>
      <c r="BB1745" s="141">
        <v>0</v>
      </c>
      <c r="BC1745" s="141">
        <v>0</v>
      </c>
      <c r="BD1745" s="141">
        <v>0</v>
      </c>
      <c r="BE1745" s="141">
        <v>0</v>
      </c>
      <c r="BF1745" s="141">
        <v>0</v>
      </c>
      <c r="BG1745" s="141">
        <v>0</v>
      </c>
      <c r="BH1745" s="141">
        <v>0</v>
      </c>
      <c r="BI1745" s="141">
        <v>0</v>
      </c>
      <c r="BJ1745" s="141">
        <v>0</v>
      </c>
      <c r="BK1745" s="141">
        <v>0</v>
      </c>
      <c r="BL1745" s="141">
        <v>0</v>
      </c>
      <c r="BM1745" s="141">
        <v>0</v>
      </c>
      <c r="BN1745" s="141">
        <v>0</v>
      </c>
      <c r="BO1745" s="141">
        <v>0</v>
      </c>
      <c r="BP1745" s="141">
        <v>0</v>
      </c>
    </row>
    <row r="1746" spans="4:68">
      <c r="D1746" s="174" t="s">
        <v>7578</v>
      </c>
      <c r="E1746" s="175">
        <v>-78393.47</v>
      </c>
      <c r="F1746" s="174" t="s">
        <v>3464</v>
      </c>
      <c r="G1746" s="174" t="s">
        <v>7579</v>
      </c>
      <c r="H1746" s="174" t="s">
        <v>179</v>
      </c>
      <c r="I1746" s="174" t="s">
        <v>3098</v>
      </c>
      <c r="J1746" s="174" t="s">
        <v>7580</v>
      </c>
      <c r="K1746" s="174"/>
      <c r="L1746" s="174" t="s">
        <v>7136</v>
      </c>
      <c r="M1746" s="174" t="s">
        <v>7197</v>
      </c>
      <c r="N1746" s="176">
        <v>600</v>
      </c>
      <c r="O1746" s="174" t="s">
        <v>3407</v>
      </c>
      <c r="P1746" s="177">
        <v>29037</v>
      </c>
      <c r="Q1746" s="176">
        <v>408</v>
      </c>
      <c r="R1746" s="175">
        <v>-53303.08</v>
      </c>
      <c r="S1746" s="175">
        <v>-25090.39</v>
      </c>
      <c r="T1746" s="178">
        <v>0</v>
      </c>
      <c r="U1746" s="96">
        <v>8</v>
      </c>
      <c r="V1746" s="38" t="s">
        <v>118</v>
      </c>
      <c r="W1746" s="38"/>
      <c r="X1746" s="137">
        <v>-1567.8694</v>
      </c>
      <c r="Y1746" s="138">
        <v>47300</v>
      </c>
      <c r="Z1746" s="179">
        <v>16</v>
      </c>
      <c r="AA1746" s="139">
        <v>2029</v>
      </c>
      <c r="AB1746" s="131"/>
      <c r="AC1746" s="38"/>
      <c r="AD1746" s="140">
        <v>-25090.39</v>
      </c>
      <c r="AE1746" s="141">
        <v>-23522.5206</v>
      </c>
      <c r="AF1746" s="141">
        <v>-21954.6512</v>
      </c>
      <c r="AG1746" s="141">
        <v>-20386.781800000001</v>
      </c>
      <c r="AH1746" s="141">
        <v>-18818.912400000001</v>
      </c>
      <c r="AI1746" s="141">
        <v>-17251.043000000001</v>
      </c>
      <c r="AJ1746" s="141">
        <v>-15683.173600000002</v>
      </c>
      <c r="AK1746" s="141">
        <v>-14115.304200000002</v>
      </c>
      <c r="AL1746" s="141">
        <v>-12547.434800000003</v>
      </c>
      <c r="AM1746" s="141">
        <v>-10979.565400000003</v>
      </c>
      <c r="AN1746" s="141">
        <v>-9411.6960000000036</v>
      </c>
      <c r="AO1746" s="141">
        <v>-7843.826600000004</v>
      </c>
      <c r="AP1746" s="141">
        <v>-6275.9572000000044</v>
      </c>
      <c r="AQ1746" s="141">
        <v>-4708.0878000000048</v>
      </c>
      <c r="AR1746" s="141">
        <v>-3140.2184000000047</v>
      </c>
      <c r="AS1746" s="141">
        <v>-1572.3490000000047</v>
      </c>
      <c r="AT1746" s="141">
        <v>-4.4796000000046661</v>
      </c>
      <c r="AU1746" s="141">
        <v>0</v>
      </c>
      <c r="AV1746" s="141">
        <v>0</v>
      </c>
      <c r="AW1746" s="141">
        <v>0</v>
      </c>
      <c r="AX1746" s="141">
        <v>0</v>
      </c>
      <c r="AY1746" s="141">
        <v>0</v>
      </c>
      <c r="AZ1746" s="141">
        <v>0</v>
      </c>
      <c r="BA1746" s="141">
        <v>0</v>
      </c>
      <c r="BB1746" s="141">
        <v>0</v>
      </c>
      <c r="BC1746" s="141">
        <v>0</v>
      </c>
      <c r="BD1746" s="141">
        <v>0</v>
      </c>
      <c r="BE1746" s="141">
        <v>0</v>
      </c>
      <c r="BF1746" s="141">
        <v>0</v>
      </c>
      <c r="BG1746" s="141">
        <v>0</v>
      </c>
      <c r="BH1746" s="141">
        <v>0</v>
      </c>
      <c r="BI1746" s="141">
        <v>0</v>
      </c>
      <c r="BJ1746" s="141">
        <v>0</v>
      </c>
      <c r="BK1746" s="141">
        <v>0</v>
      </c>
      <c r="BL1746" s="141">
        <v>0</v>
      </c>
      <c r="BM1746" s="141">
        <v>0</v>
      </c>
      <c r="BN1746" s="141">
        <v>0</v>
      </c>
      <c r="BO1746" s="141">
        <v>0</v>
      </c>
      <c r="BP1746" s="141">
        <v>0</v>
      </c>
    </row>
    <row r="1747" spans="4:68">
      <c r="D1747" s="174" t="s">
        <v>7581</v>
      </c>
      <c r="E1747" s="175">
        <v>-11681.2</v>
      </c>
      <c r="F1747" s="174" t="s">
        <v>3464</v>
      </c>
      <c r="G1747" s="174" t="s">
        <v>7582</v>
      </c>
      <c r="H1747" s="174" t="s">
        <v>179</v>
      </c>
      <c r="I1747" s="174" t="s">
        <v>3098</v>
      </c>
      <c r="J1747" s="174" t="s">
        <v>7583</v>
      </c>
      <c r="K1747" s="174"/>
      <c r="L1747" s="174" t="s">
        <v>7136</v>
      </c>
      <c r="M1747" s="174" t="s">
        <v>7279</v>
      </c>
      <c r="N1747" s="176">
        <v>600</v>
      </c>
      <c r="O1747" s="174" t="s">
        <v>3407</v>
      </c>
      <c r="P1747" s="177">
        <v>24654</v>
      </c>
      <c r="Q1747" s="176">
        <v>552</v>
      </c>
      <c r="R1747" s="176">
        <v>-10746</v>
      </c>
      <c r="S1747" s="175">
        <v>-935.2</v>
      </c>
      <c r="T1747" s="178">
        <v>0</v>
      </c>
      <c r="U1747" s="96">
        <v>10</v>
      </c>
      <c r="V1747" s="38" t="s">
        <v>120</v>
      </c>
      <c r="W1747" s="38"/>
      <c r="X1747" s="137">
        <v>-233.62400000000002</v>
      </c>
      <c r="Y1747" s="138">
        <v>42917</v>
      </c>
      <c r="Z1747" s="179">
        <v>4</v>
      </c>
      <c r="AA1747" s="139">
        <v>2017</v>
      </c>
      <c r="AB1747" s="131"/>
      <c r="AC1747" s="38"/>
      <c r="AD1747" s="140">
        <v>-935.2</v>
      </c>
      <c r="AE1747" s="141">
        <v>-701.57600000000002</v>
      </c>
      <c r="AF1747" s="141">
        <v>-467.952</v>
      </c>
      <c r="AG1747" s="141">
        <v>-234.32799999999997</v>
      </c>
      <c r="AH1747" s="141">
        <v>-0.70399999999995089</v>
      </c>
      <c r="AI1747" s="141">
        <v>0</v>
      </c>
      <c r="AJ1747" s="141">
        <v>0</v>
      </c>
      <c r="AK1747" s="141">
        <v>0</v>
      </c>
      <c r="AL1747" s="141">
        <v>0</v>
      </c>
      <c r="AM1747" s="141">
        <v>0</v>
      </c>
      <c r="AN1747" s="141">
        <v>0</v>
      </c>
      <c r="AO1747" s="141">
        <v>0</v>
      </c>
      <c r="AP1747" s="141">
        <v>0</v>
      </c>
      <c r="AQ1747" s="141">
        <v>0</v>
      </c>
      <c r="AR1747" s="141">
        <v>0</v>
      </c>
      <c r="AS1747" s="141">
        <v>0</v>
      </c>
      <c r="AT1747" s="141">
        <v>0</v>
      </c>
      <c r="AU1747" s="141">
        <v>0</v>
      </c>
      <c r="AV1747" s="141">
        <v>0</v>
      </c>
      <c r="AW1747" s="141">
        <v>0</v>
      </c>
      <c r="AX1747" s="141">
        <v>0</v>
      </c>
      <c r="AY1747" s="141">
        <v>0</v>
      </c>
      <c r="AZ1747" s="141">
        <v>0</v>
      </c>
      <c r="BA1747" s="141">
        <v>0</v>
      </c>
      <c r="BB1747" s="141">
        <v>0</v>
      </c>
      <c r="BC1747" s="141">
        <v>0</v>
      </c>
      <c r="BD1747" s="141">
        <v>0</v>
      </c>
      <c r="BE1747" s="141">
        <v>0</v>
      </c>
      <c r="BF1747" s="141">
        <v>0</v>
      </c>
      <c r="BG1747" s="141">
        <v>0</v>
      </c>
      <c r="BH1747" s="141">
        <v>0</v>
      </c>
      <c r="BI1747" s="141">
        <v>0</v>
      </c>
      <c r="BJ1747" s="141">
        <v>0</v>
      </c>
      <c r="BK1747" s="141">
        <v>0</v>
      </c>
      <c r="BL1747" s="141">
        <v>0</v>
      </c>
      <c r="BM1747" s="141">
        <v>0</v>
      </c>
      <c r="BN1747" s="141">
        <v>0</v>
      </c>
      <c r="BO1747" s="141">
        <v>0</v>
      </c>
      <c r="BP1747" s="141">
        <v>0</v>
      </c>
    </row>
    <row r="1748" spans="4:68">
      <c r="D1748" s="174" t="s">
        <v>7584</v>
      </c>
      <c r="E1748" s="175">
        <v>-67390.789999999994</v>
      </c>
      <c r="F1748" s="174" t="s">
        <v>3426</v>
      </c>
      <c r="G1748" s="174" t="s">
        <v>7585</v>
      </c>
      <c r="H1748" s="174" t="s">
        <v>179</v>
      </c>
      <c r="I1748" s="174" t="s">
        <v>3098</v>
      </c>
      <c r="J1748" s="174" t="s">
        <v>7586</v>
      </c>
      <c r="K1748" s="174"/>
      <c r="L1748" s="174" t="s">
        <v>7136</v>
      </c>
      <c r="M1748" s="174" t="s">
        <v>7175</v>
      </c>
      <c r="N1748" s="176">
        <v>600</v>
      </c>
      <c r="O1748" s="174" t="s">
        <v>3407</v>
      </c>
      <c r="P1748" s="177">
        <v>15189</v>
      </c>
      <c r="Q1748" s="176">
        <v>863</v>
      </c>
      <c r="R1748" s="175">
        <v>-67390.789999999994</v>
      </c>
      <c r="S1748" s="176">
        <v>0</v>
      </c>
      <c r="T1748" s="178">
        <v>0</v>
      </c>
      <c r="U1748" s="96">
        <v>9</v>
      </c>
      <c r="V1748" s="38" t="s">
        <v>119</v>
      </c>
      <c r="W1748" s="38"/>
      <c r="X1748" s="137">
        <v>0</v>
      </c>
      <c r="Y1748" s="138">
        <v>33451</v>
      </c>
      <c r="Z1748" s="179">
        <v>0</v>
      </c>
      <c r="AA1748" s="139">
        <v>1992</v>
      </c>
      <c r="AB1748" s="131"/>
      <c r="AC1748" s="38"/>
      <c r="AD1748" s="140">
        <v>0</v>
      </c>
      <c r="AE1748" s="141">
        <v>0</v>
      </c>
      <c r="AF1748" s="141">
        <v>0</v>
      </c>
      <c r="AG1748" s="141">
        <v>0</v>
      </c>
      <c r="AH1748" s="141">
        <v>0</v>
      </c>
      <c r="AI1748" s="141">
        <v>0</v>
      </c>
      <c r="AJ1748" s="141">
        <v>0</v>
      </c>
      <c r="AK1748" s="141">
        <v>0</v>
      </c>
      <c r="AL1748" s="141">
        <v>0</v>
      </c>
      <c r="AM1748" s="141">
        <v>0</v>
      </c>
      <c r="AN1748" s="141">
        <v>0</v>
      </c>
      <c r="AO1748" s="141">
        <v>0</v>
      </c>
      <c r="AP1748" s="141">
        <v>0</v>
      </c>
      <c r="AQ1748" s="141">
        <v>0</v>
      </c>
      <c r="AR1748" s="141">
        <v>0</v>
      </c>
      <c r="AS1748" s="141">
        <v>0</v>
      </c>
      <c r="AT1748" s="141">
        <v>0</v>
      </c>
      <c r="AU1748" s="141">
        <v>0</v>
      </c>
      <c r="AV1748" s="141">
        <v>0</v>
      </c>
      <c r="AW1748" s="141">
        <v>0</v>
      </c>
      <c r="AX1748" s="141">
        <v>0</v>
      </c>
      <c r="AY1748" s="141">
        <v>0</v>
      </c>
      <c r="AZ1748" s="141">
        <v>0</v>
      </c>
      <c r="BA1748" s="141">
        <v>0</v>
      </c>
      <c r="BB1748" s="141">
        <v>0</v>
      </c>
      <c r="BC1748" s="141">
        <v>0</v>
      </c>
      <c r="BD1748" s="141">
        <v>0</v>
      </c>
      <c r="BE1748" s="141">
        <v>0</v>
      </c>
      <c r="BF1748" s="141">
        <v>0</v>
      </c>
      <c r="BG1748" s="141">
        <v>0</v>
      </c>
      <c r="BH1748" s="141">
        <v>0</v>
      </c>
      <c r="BI1748" s="141">
        <v>0</v>
      </c>
      <c r="BJ1748" s="141">
        <v>0</v>
      </c>
      <c r="BK1748" s="141">
        <v>0</v>
      </c>
      <c r="BL1748" s="141">
        <v>0</v>
      </c>
      <c r="BM1748" s="141">
        <v>0</v>
      </c>
      <c r="BN1748" s="141">
        <v>0</v>
      </c>
      <c r="BO1748" s="141">
        <v>0</v>
      </c>
      <c r="BP1748" s="141">
        <v>0</v>
      </c>
    </row>
    <row r="1749" spans="4:68">
      <c r="D1749" s="174" t="s">
        <v>7587</v>
      </c>
      <c r="E1749" s="175">
        <v>-81097.69</v>
      </c>
      <c r="F1749" s="174" t="s">
        <v>3464</v>
      </c>
      <c r="G1749" s="174" t="s">
        <v>7588</v>
      </c>
      <c r="H1749" s="174" t="s">
        <v>179</v>
      </c>
      <c r="I1749" s="174" t="s">
        <v>3098</v>
      </c>
      <c r="J1749" s="174" t="s">
        <v>7589</v>
      </c>
      <c r="K1749" s="174"/>
      <c r="L1749" s="174" t="s">
        <v>7136</v>
      </c>
      <c r="M1749" s="174" t="s">
        <v>7197</v>
      </c>
      <c r="N1749" s="176">
        <v>600</v>
      </c>
      <c r="O1749" s="174" t="s">
        <v>3407</v>
      </c>
      <c r="P1749" s="177">
        <v>29037</v>
      </c>
      <c r="Q1749" s="176">
        <v>408</v>
      </c>
      <c r="R1749" s="175">
        <v>-55141.87</v>
      </c>
      <c r="S1749" s="175">
        <v>-25955.82</v>
      </c>
      <c r="T1749" s="178">
        <v>0</v>
      </c>
      <c r="U1749" s="96">
        <v>8</v>
      </c>
      <c r="V1749" s="38" t="s">
        <v>118</v>
      </c>
      <c r="W1749" s="38"/>
      <c r="X1749" s="137">
        <v>-1621.9537999999998</v>
      </c>
      <c r="Y1749" s="138">
        <v>47300</v>
      </c>
      <c r="Z1749" s="179">
        <v>16</v>
      </c>
      <c r="AA1749" s="139">
        <v>2029</v>
      </c>
      <c r="AB1749" s="131"/>
      <c r="AC1749" s="38"/>
      <c r="AD1749" s="140">
        <v>-25955.82</v>
      </c>
      <c r="AE1749" s="141">
        <v>-24333.8662</v>
      </c>
      <c r="AF1749" s="141">
        <v>-22711.912400000001</v>
      </c>
      <c r="AG1749" s="141">
        <v>-21089.958600000002</v>
      </c>
      <c r="AH1749" s="141">
        <v>-19468.004800000002</v>
      </c>
      <c r="AI1749" s="141">
        <v>-17846.051000000003</v>
      </c>
      <c r="AJ1749" s="141">
        <v>-16224.097200000004</v>
      </c>
      <c r="AK1749" s="141">
        <v>-14602.143400000004</v>
      </c>
      <c r="AL1749" s="141">
        <v>-12980.189600000005</v>
      </c>
      <c r="AM1749" s="141">
        <v>-11358.235800000006</v>
      </c>
      <c r="AN1749" s="141">
        <v>-9736.2820000000065</v>
      </c>
      <c r="AO1749" s="141">
        <v>-8114.3282000000072</v>
      </c>
      <c r="AP1749" s="141">
        <v>-6492.3744000000079</v>
      </c>
      <c r="AQ1749" s="141">
        <v>-4870.4206000000086</v>
      </c>
      <c r="AR1749" s="141">
        <v>-3248.4668000000088</v>
      </c>
      <c r="AS1749" s="141">
        <v>-1626.513000000009</v>
      </c>
      <c r="AT1749" s="141">
        <v>-4.5592000000092412</v>
      </c>
      <c r="AU1749" s="141">
        <v>0</v>
      </c>
      <c r="AV1749" s="141">
        <v>0</v>
      </c>
      <c r="AW1749" s="141">
        <v>0</v>
      </c>
      <c r="AX1749" s="141">
        <v>0</v>
      </c>
      <c r="AY1749" s="141">
        <v>0</v>
      </c>
      <c r="AZ1749" s="141">
        <v>0</v>
      </c>
      <c r="BA1749" s="141">
        <v>0</v>
      </c>
      <c r="BB1749" s="141">
        <v>0</v>
      </c>
      <c r="BC1749" s="141">
        <v>0</v>
      </c>
      <c r="BD1749" s="141">
        <v>0</v>
      </c>
      <c r="BE1749" s="141">
        <v>0</v>
      </c>
      <c r="BF1749" s="141">
        <v>0</v>
      </c>
      <c r="BG1749" s="141">
        <v>0</v>
      </c>
      <c r="BH1749" s="141">
        <v>0</v>
      </c>
      <c r="BI1749" s="141">
        <v>0</v>
      </c>
      <c r="BJ1749" s="141">
        <v>0</v>
      </c>
      <c r="BK1749" s="141">
        <v>0</v>
      </c>
      <c r="BL1749" s="141">
        <v>0</v>
      </c>
      <c r="BM1749" s="141">
        <v>0</v>
      </c>
      <c r="BN1749" s="141">
        <v>0</v>
      </c>
      <c r="BO1749" s="141">
        <v>0</v>
      </c>
      <c r="BP1749" s="141">
        <v>0</v>
      </c>
    </row>
    <row r="1750" spans="4:68">
      <c r="D1750" s="174" t="s">
        <v>7590</v>
      </c>
      <c r="E1750" s="175">
        <v>-21214.87</v>
      </c>
      <c r="F1750" s="174" t="s">
        <v>3464</v>
      </c>
      <c r="G1750" s="174" t="s">
        <v>7591</v>
      </c>
      <c r="H1750" s="174" t="s">
        <v>179</v>
      </c>
      <c r="I1750" s="174" t="s">
        <v>3098</v>
      </c>
      <c r="J1750" s="174" t="s">
        <v>7592</v>
      </c>
      <c r="K1750" s="174"/>
      <c r="L1750" s="174" t="s">
        <v>7136</v>
      </c>
      <c r="M1750" s="174" t="s">
        <v>7197</v>
      </c>
      <c r="N1750" s="176">
        <v>600</v>
      </c>
      <c r="O1750" s="174" t="s">
        <v>3407</v>
      </c>
      <c r="P1750" s="177">
        <v>29037</v>
      </c>
      <c r="Q1750" s="176">
        <v>408</v>
      </c>
      <c r="R1750" s="175">
        <v>-14424.83</v>
      </c>
      <c r="S1750" s="175">
        <v>-6790.04</v>
      </c>
      <c r="T1750" s="178">
        <v>0</v>
      </c>
      <c r="U1750" s="96">
        <v>8</v>
      </c>
      <c r="V1750" s="38" t="s">
        <v>118</v>
      </c>
      <c r="W1750" s="38"/>
      <c r="X1750" s="137">
        <v>-424.29740000000004</v>
      </c>
      <c r="Y1750" s="138">
        <v>47300</v>
      </c>
      <c r="Z1750" s="179">
        <v>16</v>
      </c>
      <c r="AA1750" s="139">
        <v>2029</v>
      </c>
      <c r="AB1750" s="131"/>
      <c r="AC1750" s="38"/>
      <c r="AD1750" s="140">
        <v>-6790.04</v>
      </c>
      <c r="AE1750" s="141">
        <v>-6365.7425999999996</v>
      </c>
      <c r="AF1750" s="141">
        <v>-5941.4451999999992</v>
      </c>
      <c r="AG1750" s="141">
        <v>-5517.1477999999988</v>
      </c>
      <c r="AH1750" s="141">
        <v>-5092.8503999999984</v>
      </c>
      <c r="AI1750" s="141">
        <v>-4668.5529999999981</v>
      </c>
      <c r="AJ1750" s="141">
        <v>-4244.2555999999977</v>
      </c>
      <c r="AK1750" s="141">
        <v>-3819.9581999999978</v>
      </c>
      <c r="AL1750" s="141">
        <v>-3395.6607999999978</v>
      </c>
      <c r="AM1750" s="141">
        <v>-2971.3633999999979</v>
      </c>
      <c r="AN1750" s="141">
        <v>-2547.065999999998</v>
      </c>
      <c r="AO1750" s="141">
        <v>-2122.7685999999981</v>
      </c>
      <c r="AP1750" s="141">
        <v>-1698.4711999999981</v>
      </c>
      <c r="AQ1750" s="141">
        <v>-1274.1737999999982</v>
      </c>
      <c r="AR1750" s="141">
        <v>-849.87639999999817</v>
      </c>
      <c r="AS1750" s="141">
        <v>-425.57899999999813</v>
      </c>
      <c r="AT1750" s="141">
        <v>-1.2815999999980932</v>
      </c>
      <c r="AU1750" s="141">
        <v>0</v>
      </c>
      <c r="AV1750" s="141">
        <v>0</v>
      </c>
      <c r="AW1750" s="141">
        <v>0</v>
      </c>
      <c r="AX1750" s="141">
        <v>0</v>
      </c>
      <c r="AY1750" s="141">
        <v>0</v>
      </c>
      <c r="AZ1750" s="141">
        <v>0</v>
      </c>
      <c r="BA1750" s="141">
        <v>0</v>
      </c>
      <c r="BB1750" s="141">
        <v>0</v>
      </c>
      <c r="BC1750" s="141">
        <v>0</v>
      </c>
      <c r="BD1750" s="141">
        <v>0</v>
      </c>
      <c r="BE1750" s="141">
        <v>0</v>
      </c>
      <c r="BF1750" s="141">
        <v>0</v>
      </c>
      <c r="BG1750" s="141">
        <v>0</v>
      </c>
      <c r="BH1750" s="141">
        <v>0</v>
      </c>
      <c r="BI1750" s="141">
        <v>0</v>
      </c>
      <c r="BJ1750" s="141">
        <v>0</v>
      </c>
      <c r="BK1750" s="141">
        <v>0</v>
      </c>
      <c r="BL1750" s="141">
        <v>0</v>
      </c>
      <c r="BM1750" s="141">
        <v>0</v>
      </c>
      <c r="BN1750" s="141">
        <v>0</v>
      </c>
      <c r="BO1750" s="141">
        <v>0</v>
      </c>
      <c r="BP1750" s="141">
        <v>0</v>
      </c>
    </row>
    <row r="1751" spans="4:68">
      <c r="D1751" s="174" t="s">
        <v>7593</v>
      </c>
      <c r="E1751" s="175">
        <v>-8356.6</v>
      </c>
      <c r="F1751" s="174" t="s">
        <v>3464</v>
      </c>
      <c r="G1751" s="174" t="s">
        <v>7594</v>
      </c>
      <c r="H1751" s="174" t="s">
        <v>179</v>
      </c>
      <c r="I1751" s="174" t="s">
        <v>3098</v>
      </c>
      <c r="J1751" s="174" t="s">
        <v>7595</v>
      </c>
      <c r="K1751" s="174"/>
      <c r="L1751" s="174" t="s">
        <v>7136</v>
      </c>
      <c r="M1751" s="174" t="s">
        <v>7175</v>
      </c>
      <c r="N1751" s="176">
        <v>600</v>
      </c>
      <c r="O1751" s="174" t="s">
        <v>3407</v>
      </c>
      <c r="P1751" s="177">
        <v>15189</v>
      </c>
      <c r="Q1751" s="176">
        <v>863</v>
      </c>
      <c r="R1751" s="175">
        <v>-8356.6</v>
      </c>
      <c r="S1751" s="176">
        <v>0</v>
      </c>
      <c r="T1751" s="178">
        <v>0</v>
      </c>
      <c r="U1751" s="96">
        <v>9</v>
      </c>
      <c r="V1751" s="38" t="s">
        <v>119</v>
      </c>
      <c r="W1751" s="38"/>
      <c r="X1751" s="137">
        <v>0</v>
      </c>
      <c r="Y1751" s="138">
        <v>33451</v>
      </c>
      <c r="Z1751" s="179">
        <v>0</v>
      </c>
      <c r="AA1751" s="139">
        <v>1992</v>
      </c>
      <c r="AB1751" s="131"/>
      <c r="AC1751" s="38"/>
      <c r="AD1751" s="140">
        <v>0</v>
      </c>
      <c r="AE1751" s="141">
        <v>0</v>
      </c>
      <c r="AF1751" s="141">
        <v>0</v>
      </c>
      <c r="AG1751" s="141">
        <v>0</v>
      </c>
      <c r="AH1751" s="141">
        <v>0</v>
      </c>
      <c r="AI1751" s="141">
        <v>0</v>
      </c>
      <c r="AJ1751" s="141">
        <v>0</v>
      </c>
      <c r="AK1751" s="141">
        <v>0</v>
      </c>
      <c r="AL1751" s="141">
        <v>0</v>
      </c>
      <c r="AM1751" s="141">
        <v>0</v>
      </c>
      <c r="AN1751" s="141">
        <v>0</v>
      </c>
      <c r="AO1751" s="141">
        <v>0</v>
      </c>
      <c r="AP1751" s="141">
        <v>0</v>
      </c>
      <c r="AQ1751" s="141">
        <v>0</v>
      </c>
      <c r="AR1751" s="141">
        <v>0</v>
      </c>
      <c r="AS1751" s="141">
        <v>0</v>
      </c>
      <c r="AT1751" s="141">
        <v>0</v>
      </c>
      <c r="AU1751" s="141">
        <v>0</v>
      </c>
      <c r="AV1751" s="141">
        <v>0</v>
      </c>
      <c r="AW1751" s="141">
        <v>0</v>
      </c>
      <c r="AX1751" s="141">
        <v>0</v>
      </c>
      <c r="AY1751" s="141">
        <v>0</v>
      </c>
      <c r="AZ1751" s="141">
        <v>0</v>
      </c>
      <c r="BA1751" s="141">
        <v>0</v>
      </c>
      <c r="BB1751" s="141">
        <v>0</v>
      </c>
      <c r="BC1751" s="141">
        <v>0</v>
      </c>
      <c r="BD1751" s="141">
        <v>0</v>
      </c>
      <c r="BE1751" s="141">
        <v>0</v>
      </c>
      <c r="BF1751" s="141">
        <v>0</v>
      </c>
      <c r="BG1751" s="141">
        <v>0</v>
      </c>
      <c r="BH1751" s="141">
        <v>0</v>
      </c>
      <c r="BI1751" s="141">
        <v>0</v>
      </c>
      <c r="BJ1751" s="141">
        <v>0</v>
      </c>
      <c r="BK1751" s="141">
        <v>0</v>
      </c>
      <c r="BL1751" s="141">
        <v>0</v>
      </c>
      <c r="BM1751" s="141">
        <v>0</v>
      </c>
      <c r="BN1751" s="141">
        <v>0</v>
      </c>
      <c r="BO1751" s="141">
        <v>0</v>
      </c>
      <c r="BP1751" s="141">
        <v>0</v>
      </c>
    </row>
    <row r="1752" spans="4:68">
      <c r="D1752" s="174" t="s">
        <v>7596</v>
      </c>
      <c r="E1752" s="175">
        <v>-207917.64</v>
      </c>
      <c r="F1752" s="174" t="s">
        <v>3464</v>
      </c>
      <c r="G1752" s="174" t="s">
        <v>7597</v>
      </c>
      <c r="H1752" s="174" t="s">
        <v>179</v>
      </c>
      <c r="I1752" s="174" t="s">
        <v>3098</v>
      </c>
      <c r="J1752" s="174" t="s">
        <v>7598</v>
      </c>
      <c r="K1752" s="174"/>
      <c r="L1752" s="174" t="s">
        <v>7136</v>
      </c>
      <c r="M1752" s="174" t="s">
        <v>7279</v>
      </c>
      <c r="N1752" s="176">
        <v>600</v>
      </c>
      <c r="O1752" s="174" t="s">
        <v>3407</v>
      </c>
      <c r="P1752" s="177">
        <v>24654</v>
      </c>
      <c r="Q1752" s="176">
        <v>552</v>
      </c>
      <c r="R1752" s="175">
        <v>-191272.64</v>
      </c>
      <c r="S1752" s="176">
        <v>-16645</v>
      </c>
      <c r="T1752" s="178">
        <v>0</v>
      </c>
      <c r="U1752" s="96">
        <v>10</v>
      </c>
      <c r="V1752" s="38" t="s">
        <v>120</v>
      </c>
      <c r="W1752" s="38"/>
      <c r="X1752" s="137">
        <v>-4158.3528000000006</v>
      </c>
      <c r="Y1752" s="138">
        <v>42917</v>
      </c>
      <c r="Z1752" s="179">
        <v>4</v>
      </c>
      <c r="AA1752" s="139">
        <v>2017</v>
      </c>
      <c r="AB1752" s="131"/>
      <c r="AC1752" s="38"/>
      <c r="AD1752" s="140">
        <v>-16645</v>
      </c>
      <c r="AE1752" s="141">
        <v>-12486.647199999999</v>
      </c>
      <c r="AF1752" s="141">
        <v>-8328.2943999999989</v>
      </c>
      <c r="AG1752" s="141">
        <v>-4169.9415999999983</v>
      </c>
      <c r="AH1752" s="141">
        <v>-11.588799999997718</v>
      </c>
      <c r="AI1752" s="141">
        <v>0</v>
      </c>
      <c r="AJ1752" s="141">
        <v>0</v>
      </c>
      <c r="AK1752" s="141">
        <v>0</v>
      </c>
      <c r="AL1752" s="141">
        <v>0</v>
      </c>
      <c r="AM1752" s="141">
        <v>0</v>
      </c>
      <c r="AN1752" s="141">
        <v>0</v>
      </c>
      <c r="AO1752" s="141">
        <v>0</v>
      </c>
      <c r="AP1752" s="141">
        <v>0</v>
      </c>
      <c r="AQ1752" s="141">
        <v>0</v>
      </c>
      <c r="AR1752" s="141">
        <v>0</v>
      </c>
      <c r="AS1752" s="141">
        <v>0</v>
      </c>
      <c r="AT1752" s="141">
        <v>0</v>
      </c>
      <c r="AU1752" s="141">
        <v>0</v>
      </c>
      <c r="AV1752" s="141">
        <v>0</v>
      </c>
      <c r="AW1752" s="141">
        <v>0</v>
      </c>
      <c r="AX1752" s="141">
        <v>0</v>
      </c>
      <c r="AY1752" s="141">
        <v>0</v>
      </c>
      <c r="AZ1752" s="141">
        <v>0</v>
      </c>
      <c r="BA1752" s="141">
        <v>0</v>
      </c>
      <c r="BB1752" s="141">
        <v>0</v>
      </c>
      <c r="BC1752" s="141">
        <v>0</v>
      </c>
      <c r="BD1752" s="141">
        <v>0</v>
      </c>
      <c r="BE1752" s="141">
        <v>0</v>
      </c>
      <c r="BF1752" s="141">
        <v>0</v>
      </c>
      <c r="BG1752" s="141">
        <v>0</v>
      </c>
      <c r="BH1752" s="141">
        <v>0</v>
      </c>
      <c r="BI1752" s="141">
        <v>0</v>
      </c>
      <c r="BJ1752" s="141">
        <v>0</v>
      </c>
      <c r="BK1752" s="141">
        <v>0</v>
      </c>
      <c r="BL1752" s="141">
        <v>0</v>
      </c>
      <c r="BM1752" s="141">
        <v>0</v>
      </c>
      <c r="BN1752" s="141">
        <v>0</v>
      </c>
      <c r="BO1752" s="141">
        <v>0</v>
      </c>
      <c r="BP1752" s="141">
        <v>0</v>
      </c>
    </row>
    <row r="1753" spans="4:68">
      <c r="D1753" s="174" t="s">
        <v>7599</v>
      </c>
      <c r="E1753" s="175">
        <v>-8706.11</v>
      </c>
      <c r="F1753" s="174" t="s">
        <v>3464</v>
      </c>
      <c r="G1753" s="174" t="s">
        <v>7600</v>
      </c>
      <c r="H1753" s="174" t="s">
        <v>179</v>
      </c>
      <c r="I1753" s="174" t="s">
        <v>3098</v>
      </c>
      <c r="J1753" s="174" t="s">
        <v>7601</v>
      </c>
      <c r="K1753" s="174"/>
      <c r="L1753" s="174" t="s">
        <v>7136</v>
      </c>
      <c r="M1753" s="174" t="s">
        <v>7175</v>
      </c>
      <c r="N1753" s="176">
        <v>600</v>
      </c>
      <c r="O1753" s="174" t="s">
        <v>3407</v>
      </c>
      <c r="P1753" s="177">
        <v>15189</v>
      </c>
      <c r="Q1753" s="176">
        <v>863</v>
      </c>
      <c r="R1753" s="175">
        <v>-8706.11</v>
      </c>
      <c r="S1753" s="176">
        <v>0</v>
      </c>
      <c r="T1753" s="178">
        <v>0</v>
      </c>
      <c r="U1753" s="96">
        <v>9</v>
      </c>
      <c r="V1753" s="38" t="s">
        <v>119</v>
      </c>
      <c r="W1753" s="38"/>
      <c r="X1753" s="137">
        <v>0</v>
      </c>
      <c r="Y1753" s="138">
        <v>33451</v>
      </c>
      <c r="Z1753" s="179">
        <v>0</v>
      </c>
      <c r="AA1753" s="139">
        <v>1992</v>
      </c>
      <c r="AB1753" s="131"/>
      <c r="AC1753" s="38"/>
      <c r="AD1753" s="140">
        <v>0</v>
      </c>
      <c r="AE1753" s="141">
        <v>0</v>
      </c>
      <c r="AF1753" s="141">
        <v>0</v>
      </c>
      <c r="AG1753" s="141">
        <v>0</v>
      </c>
      <c r="AH1753" s="141">
        <v>0</v>
      </c>
      <c r="AI1753" s="141">
        <v>0</v>
      </c>
      <c r="AJ1753" s="141">
        <v>0</v>
      </c>
      <c r="AK1753" s="141">
        <v>0</v>
      </c>
      <c r="AL1753" s="141">
        <v>0</v>
      </c>
      <c r="AM1753" s="141">
        <v>0</v>
      </c>
      <c r="AN1753" s="141">
        <v>0</v>
      </c>
      <c r="AO1753" s="141">
        <v>0</v>
      </c>
      <c r="AP1753" s="141">
        <v>0</v>
      </c>
      <c r="AQ1753" s="141">
        <v>0</v>
      </c>
      <c r="AR1753" s="141">
        <v>0</v>
      </c>
      <c r="AS1753" s="141">
        <v>0</v>
      </c>
      <c r="AT1753" s="141">
        <v>0</v>
      </c>
      <c r="AU1753" s="141">
        <v>0</v>
      </c>
      <c r="AV1753" s="141">
        <v>0</v>
      </c>
      <c r="AW1753" s="141">
        <v>0</v>
      </c>
      <c r="AX1753" s="141">
        <v>0</v>
      </c>
      <c r="AY1753" s="141">
        <v>0</v>
      </c>
      <c r="AZ1753" s="141">
        <v>0</v>
      </c>
      <c r="BA1753" s="141">
        <v>0</v>
      </c>
      <c r="BB1753" s="141">
        <v>0</v>
      </c>
      <c r="BC1753" s="141">
        <v>0</v>
      </c>
      <c r="BD1753" s="141">
        <v>0</v>
      </c>
      <c r="BE1753" s="141">
        <v>0</v>
      </c>
      <c r="BF1753" s="141">
        <v>0</v>
      </c>
      <c r="BG1753" s="141">
        <v>0</v>
      </c>
      <c r="BH1753" s="141">
        <v>0</v>
      </c>
      <c r="BI1753" s="141">
        <v>0</v>
      </c>
      <c r="BJ1753" s="141">
        <v>0</v>
      </c>
      <c r="BK1753" s="141">
        <v>0</v>
      </c>
      <c r="BL1753" s="141">
        <v>0</v>
      </c>
      <c r="BM1753" s="141">
        <v>0</v>
      </c>
      <c r="BN1753" s="141">
        <v>0</v>
      </c>
      <c r="BO1753" s="141">
        <v>0</v>
      </c>
      <c r="BP1753" s="141">
        <v>0</v>
      </c>
    </row>
    <row r="1754" spans="4:68">
      <c r="D1754" s="174" t="s">
        <v>7602</v>
      </c>
      <c r="E1754" s="175">
        <v>-37829.230000000003</v>
      </c>
      <c r="F1754" s="174" t="s">
        <v>3464</v>
      </c>
      <c r="G1754" s="174" t="s">
        <v>7603</v>
      </c>
      <c r="H1754" s="174" t="s">
        <v>179</v>
      </c>
      <c r="I1754" s="174" t="s">
        <v>3098</v>
      </c>
      <c r="J1754" s="174" t="s">
        <v>7604</v>
      </c>
      <c r="K1754" s="174"/>
      <c r="L1754" s="174" t="s">
        <v>7136</v>
      </c>
      <c r="M1754" s="174" t="s">
        <v>7175</v>
      </c>
      <c r="N1754" s="176">
        <v>600</v>
      </c>
      <c r="O1754" s="174" t="s">
        <v>3407</v>
      </c>
      <c r="P1754" s="177">
        <v>15189</v>
      </c>
      <c r="Q1754" s="176">
        <v>863</v>
      </c>
      <c r="R1754" s="175">
        <v>-37829.230000000003</v>
      </c>
      <c r="S1754" s="176">
        <v>0</v>
      </c>
      <c r="T1754" s="178">
        <v>0</v>
      </c>
      <c r="U1754" s="96">
        <v>9</v>
      </c>
      <c r="V1754" s="38" t="s">
        <v>119</v>
      </c>
      <c r="W1754" s="38"/>
      <c r="X1754" s="137">
        <v>0</v>
      </c>
      <c r="Y1754" s="138">
        <v>33451</v>
      </c>
      <c r="Z1754" s="179">
        <v>0</v>
      </c>
      <c r="AA1754" s="139">
        <v>1992</v>
      </c>
      <c r="AB1754" s="131"/>
      <c r="AC1754" s="38"/>
      <c r="AD1754" s="140">
        <v>0</v>
      </c>
      <c r="AE1754" s="141">
        <v>0</v>
      </c>
      <c r="AF1754" s="141">
        <v>0</v>
      </c>
      <c r="AG1754" s="141">
        <v>0</v>
      </c>
      <c r="AH1754" s="141">
        <v>0</v>
      </c>
      <c r="AI1754" s="141">
        <v>0</v>
      </c>
      <c r="AJ1754" s="141">
        <v>0</v>
      </c>
      <c r="AK1754" s="141">
        <v>0</v>
      </c>
      <c r="AL1754" s="141">
        <v>0</v>
      </c>
      <c r="AM1754" s="141">
        <v>0</v>
      </c>
      <c r="AN1754" s="141">
        <v>0</v>
      </c>
      <c r="AO1754" s="141">
        <v>0</v>
      </c>
      <c r="AP1754" s="141">
        <v>0</v>
      </c>
      <c r="AQ1754" s="141">
        <v>0</v>
      </c>
      <c r="AR1754" s="141">
        <v>0</v>
      </c>
      <c r="AS1754" s="141">
        <v>0</v>
      </c>
      <c r="AT1754" s="141">
        <v>0</v>
      </c>
      <c r="AU1754" s="141">
        <v>0</v>
      </c>
      <c r="AV1754" s="141">
        <v>0</v>
      </c>
      <c r="AW1754" s="141">
        <v>0</v>
      </c>
      <c r="AX1754" s="141">
        <v>0</v>
      </c>
      <c r="AY1754" s="141">
        <v>0</v>
      </c>
      <c r="AZ1754" s="141">
        <v>0</v>
      </c>
      <c r="BA1754" s="141">
        <v>0</v>
      </c>
      <c r="BB1754" s="141">
        <v>0</v>
      </c>
      <c r="BC1754" s="141">
        <v>0</v>
      </c>
      <c r="BD1754" s="141">
        <v>0</v>
      </c>
      <c r="BE1754" s="141">
        <v>0</v>
      </c>
      <c r="BF1754" s="141">
        <v>0</v>
      </c>
      <c r="BG1754" s="141">
        <v>0</v>
      </c>
      <c r="BH1754" s="141">
        <v>0</v>
      </c>
      <c r="BI1754" s="141">
        <v>0</v>
      </c>
      <c r="BJ1754" s="141">
        <v>0</v>
      </c>
      <c r="BK1754" s="141">
        <v>0</v>
      </c>
      <c r="BL1754" s="141">
        <v>0</v>
      </c>
      <c r="BM1754" s="141">
        <v>0</v>
      </c>
      <c r="BN1754" s="141">
        <v>0</v>
      </c>
      <c r="BO1754" s="141">
        <v>0</v>
      </c>
      <c r="BP1754" s="141">
        <v>0</v>
      </c>
    </row>
    <row r="1755" spans="4:68">
      <c r="D1755" s="174" t="s">
        <v>7605</v>
      </c>
      <c r="E1755" s="175">
        <v>-407.53</v>
      </c>
      <c r="F1755" s="174" t="s">
        <v>3486</v>
      </c>
      <c r="G1755" s="174" t="s">
        <v>7603</v>
      </c>
      <c r="H1755" s="174" t="s">
        <v>179</v>
      </c>
      <c r="I1755" s="174" t="s">
        <v>3098</v>
      </c>
      <c r="J1755" s="174" t="s">
        <v>7604</v>
      </c>
      <c r="K1755" s="174"/>
      <c r="L1755" s="174" t="s">
        <v>7136</v>
      </c>
      <c r="M1755" s="174" t="s">
        <v>7175</v>
      </c>
      <c r="N1755" s="176">
        <v>600</v>
      </c>
      <c r="O1755" s="174" t="s">
        <v>3407</v>
      </c>
      <c r="P1755" s="177">
        <v>15189</v>
      </c>
      <c r="Q1755" s="176">
        <v>863</v>
      </c>
      <c r="R1755" s="175">
        <v>-407.53</v>
      </c>
      <c r="S1755" s="176">
        <v>0</v>
      </c>
      <c r="T1755" s="178">
        <v>0</v>
      </c>
      <c r="U1755" s="96">
        <v>9</v>
      </c>
      <c r="V1755" s="38" t="s">
        <v>119</v>
      </c>
      <c r="W1755" s="38"/>
      <c r="X1755" s="137">
        <v>0</v>
      </c>
      <c r="Y1755" s="138">
        <v>33451</v>
      </c>
      <c r="Z1755" s="179">
        <v>0</v>
      </c>
      <c r="AA1755" s="139">
        <v>1992</v>
      </c>
      <c r="AB1755" s="131"/>
      <c r="AC1755" s="38"/>
      <c r="AD1755" s="140">
        <v>0</v>
      </c>
      <c r="AE1755" s="141">
        <v>0</v>
      </c>
      <c r="AF1755" s="141">
        <v>0</v>
      </c>
      <c r="AG1755" s="141">
        <v>0</v>
      </c>
      <c r="AH1755" s="141">
        <v>0</v>
      </c>
      <c r="AI1755" s="141">
        <v>0</v>
      </c>
      <c r="AJ1755" s="141">
        <v>0</v>
      </c>
      <c r="AK1755" s="141">
        <v>0</v>
      </c>
      <c r="AL1755" s="141">
        <v>0</v>
      </c>
      <c r="AM1755" s="141">
        <v>0</v>
      </c>
      <c r="AN1755" s="141">
        <v>0</v>
      </c>
      <c r="AO1755" s="141">
        <v>0</v>
      </c>
      <c r="AP1755" s="141">
        <v>0</v>
      </c>
      <c r="AQ1755" s="141">
        <v>0</v>
      </c>
      <c r="AR1755" s="141">
        <v>0</v>
      </c>
      <c r="AS1755" s="141">
        <v>0</v>
      </c>
      <c r="AT1755" s="141">
        <v>0</v>
      </c>
      <c r="AU1755" s="141">
        <v>0</v>
      </c>
      <c r="AV1755" s="141">
        <v>0</v>
      </c>
      <c r="AW1755" s="141">
        <v>0</v>
      </c>
      <c r="AX1755" s="141">
        <v>0</v>
      </c>
      <c r="AY1755" s="141">
        <v>0</v>
      </c>
      <c r="AZ1755" s="141">
        <v>0</v>
      </c>
      <c r="BA1755" s="141">
        <v>0</v>
      </c>
      <c r="BB1755" s="141">
        <v>0</v>
      </c>
      <c r="BC1755" s="141">
        <v>0</v>
      </c>
      <c r="BD1755" s="141">
        <v>0</v>
      </c>
      <c r="BE1755" s="141">
        <v>0</v>
      </c>
      <c r="BF1755" s="141">
        <v>0</v>
      </c>
      <c r="BG1755" s="141">
        <v>0</v>
      </c>
      <c r="BH1755" s="141">
        <v>0</v>
      </c>
      <c r="BI1755" s="141">
        <v>0</v>
      </c>
      <c r="BJ1755" s="141">
        <v>0</v>
      </c>
      <c r="BK1755" s="141">
        <v>0</v>
      </c>
      <c r="BL1755" s="141">
        <v>0</v>
      </c>
      <c r="BM1755" s="141">
        <v>0</v>
      </c>
      <c r="BN1755" s="141">
        <v>0</v>
      </c>
      <c r="BO1755" s="141">
        <v>0</v>
      </c>
      <c r="BP1755" s="141">
        <v>0</v>
      </c>
    </row>
    <row r="1756" spans="4:68">
      <c r="D1756" s="174" t="s">
        <v>7606</v>
      </c>
      <c r="E1756" s="175">
        <v>-36222.04</v>
      </c>
      <c r="F1756" s="174" t="s">
        <v>3464</v>
      </c>
      <c r="G1756" s="174" t="s">
        <v>7607</v>
      </c>
      <c r="H1756" s="174" t="s">
        <v>179</v>
      </c>
      <c r="I1756" s="174" t="s">
        <v>3098</v>
      </c>
      <c r="J1756" s="174" t="s">
        <v>7608</v>
      </c>
      <c r="K1756" s="174"/>
      <c r="L1756" s="174" t="s">
        <v>7136</v>
      </c>
      <c r="M1756" s="174" t="s">
        <v>7175</v>
      </c>
      <c r="N1756" s="176">
        <v>600</v>
      </c>
      <c r="O1756" s="174" t="s">
        <v>3407</v>
      </c>
      <c r="P1756" s="177">
        <v>15189</v>
      </c>
      <c r="Q1756" s="176">
        <v>863</v>
      </c>
      <c r="R1756" s="175">
        <v>-36222.04</v>
      </c>
      <c r="S1756" s="176">
        <v>0</v>
      </c>
      <c r="T1756" s="178">
        <v>0</v>
      </c>
      <c r="U1756" s="96">
        <v>9</v>
      </c>
      <c r="V1756" s="38" t="s">
        <v>119</v>
      </c>
      <c r="W1756" s="38"/>
      <c r="X1756" s="137">
        <v>0</v>
      </c>
      <c r="Y1756" s="138">
        <v>33451</v>
      </c>
      <c r="Z1756" s="179">
        <v>0</v>
      </c>
      <c r="AA1756" s="139">
        <v>1992</v>
      </c>
      <c r="AB1756" s="131"/>
      <c r="AC1756" s="38"/>
      <c r="AD1756" s="140">
        <v>0</v>
      </c>
      <c r="AE1756" s="141">
        <v>0</v>
      </c>
      <c r="AF1756" s="141">
        <v>0</v>
      </c>
      <c r="AG1756" s="141">
        <v>0</v>
      </c>
      <c r="AH1756" s="141">
        <v>0</v>
      </c>
      <c r="AI1756" s="141">
        <v>0</v>
      </c>
      <c r="AJ1756" s="141">
        <v>0</v>
      </c>
      <c r="AK1756" s="141">
        <v>0</v>
      </c>
      <c r="AL1756" s="141">
        <v>0</v>
      </c>
      <c r="AM1756" s="141">
        <v>0</v>
      </c>
      <c r="AN1756" s="141">
        <v>0</v>
      </c>
      <c r="AO1756" s="141">
        <v>0</v>
      </c>
      <c r="AP1756" s="141">
        <v>0</v>
      </c>
      <c r="AQ1756" s="141">
        <v>0</v>
      </c>
      <c r="AR1756" s="141">
        <v>0</v>
      </c>
      <c r="AS1756" s="141">
        <v>0</v>
      </c>
      <c r="AT1756" s="141">
        <v>0</v>
      </c>
      <c r="AU1756" s="141">
        <v>0</v>
      </c>
      <c r="AV1756" s="141">
        <v>0</v>
      </c>
      <c r="AW1756" s="141">
        <v>0</v>
      </c>
      <c r="AX1756" s="141">
        <v>0</v>
      </c>
      <c r="AY1756" s="141">
        <v>0</v>
      </c>
      <c r="AZ1756" s="141">
        <v>0</v>
      </c>
      <c r="BA1756" s="141">
        <v>0</v>
      </c>
      <c r="BB1756" s="141">
        <v>0</v>
      </c>
      <c r="BC1756" s="141">
        <v>0</v>
      </c>
      <c r="BD1756" s="141">
        <v>0</v>
      </c>
      <c r="BE1756" s="141">
        <v>0</v>
      </c>
      <c r="BF1756" s="141">
        <v>0</v>
      </c>
      <c r="BG1756" s="141">
        <v>0</v>
      </c>
      <c r="BH1756" s="141">
        <v>0</v>
      </c>
      <c r="BI1756" s="141">
        <v>0</v>
      </c>
      <c r="BJ1756" s="141">
        <v>0</v>
      </c>
      <c r="BK1756" s="141">
        <v>0</v>
      </c>
      <c r="BL1756" s="141">
        <v>0</v>
      </c>
      <c r="BM1756" s="141">
        <v>0</v>
      </c>
      <c r="BN1756" s="141">
        <v>0</v>
      </c>
      <c r="BO1756" s="141">
        <v>0</v>
      </c>
      <c r="BP1756" s="141">
        <v>0</v>
      </c>
    </row>
    <row r="1757" spans="4:68">
      <c r="D1757" s="174" t="s">
        <v>7609</v>
      </c>
      <c r="E1757" s="175">
        <v>-2317.41</v>
      </c>
      <c r="F1757" s="174" t="s">
        <v>3486</v>
      </c>
      <c r="G1757" s="174" t="s">
        <v>7607</v>
      </c>
      <c r="H1757" s="174" t="s">
        <v>179</v>
      </c>
      <c r="I1757" s="174" t="s">
        <v>3098</v>
      </c>
      <c r="J1757" s="174" t="s">
        <v>7608</v>
      </c>
      <c r="K1757" s="174"/>
      <c r="L1757" s="174" t="s">
        <v>7136</v>
      </c>
      <c r="M1757" s="174" t="s">
        <v>7175</v>
      </c>
      <c r="N1757" s="176">
        <v>600</v>
      </c>
      <c r="O1757" s="174" t="s">
        <v>3407</v>
      </c>
      <c r="P1757" s="177">
        <v>15189</v>
      </c>
      <c r="Q1757" s="176">
        <v>863</v>
      </c>
      <c r="R1757" s="175">
        <v>-2317.41</v>
      </c>
      <c r="S1757" s="176">
        <v>0</v>
      </c>
      <c r="T1757" s="178">
        <v>0</v>
      </c>
      <c r="U1757" s="96">
        <v>9</v>
      </c>
      <c r="V1757" s="38" t="s">
        <v>119</v>
      </c>
      <c r="W1757" s="38"/>
      <c r="X1757" s="137">
        <v>0</v>
      </c>
      <c r="Y1757" s="138">
        <v>33451</v>
      </c>
      <c r="Z1757" s="179">
        <v>0</v>
      </c>
      <c r="AA1757" s="139">
        <v>1992</v>
      </c>
      <c r="AB1757" s="131"/>
      <c r="AC1757" s="38"/>
      <c r="AD1757" s="140">
        <v>0</v>
      </c>
      <c r="AE1757" s="141">
        <v>0</v>
      </c>
      <c r="AF1757" s="141">
        <v>0</v>
      </c>
      <c r="AG1757" s="141">
        <v>0</v>
      </c>
      <c r="AH1757" s="141">
        <v>0</v>
      </c>
      <c r="AI1757" s="141">
        <v>0</v>
      </c>
      <c r="AJ1757" s="141">
        <v>0</v>
      </c>
      <c r="AK1757" s="141">
        <v>0</v>
      </c>
      <c r="AL1757" s="141">
        <v>0</v>
      </c>
      <c r="AM1757" s="141">
        <v>0</v>
      </c>
      <c r="AN1757" s="141">
        <v>0</v>
      </c>
      <c r="AO1757" s="141">
        <v>0</v>
      </c>
      <c r="AP1757" s="141">
        <v>0</v>
      </c>
      <c r="AQ1757" s="141">
        <v>0</v>
      </c>
      <c r="AR1757" s="141">
        <v>0</v>
      </c>
      <c r="AS1757" s="141">
        <v>0</v>
      </c>
      <c r="AT1757" s="141">
        <v>0</v>
      </c>
      <c r="AU1757" s="141">
        <v>0</v>
      </c>
      <c r="AV1757" s="141">
        <v>0</v>
      </c>
      <c r="AW1757" s="141">
        <v>0</v>
      </c>
      <c r="AX1757" s="141">
        <v>0</v>
      </c>
      <c r="AY1757" s="141">
        <v>0</v>
      </c>
      <c r="AZ1757" s="141">
        <v>0</v>
      </c>
      <c r="BA1757" s="141">
        <v>0</v>
      </c>
      <c r="BB1757" s="141">
        <v>0</v>
      </c>
      <c r="BC1757" s="141">
        <v>0</v>
      </c>
      <c r="BD1757" s="141">
        <v>0</v>
      </c>
      <c r="BE1757" s="141">
        <v>0</v>
      </c>
      <c r="BF1757" s="141">
        <v>0</v>
      </c>
      <c r="BG1757" s="141">
        <v>0</v>
      </c>
      <c r="BH1757" s="141">
        <v>0</v>
      </c>
      <c r="BI1757" s="141">
        <v>0</v>
      </c>
      <c r="BJ1757" s="141">
        <v>0</v>
      </c>
      <c r="BK1757" s="141">
        <v>0</v>
      </c>
      <c r="BL1757" s="141">
        <v>0</v>
      </c>
      <c r="BM1757" s="141">
        <v>0</v>
      </c>
      <c r="BN1757" s="141">
        <v>0</v>
      </c>
      <c r="BO1757" s="141">
        <v>0</v>
      </c>
      <c r="BP1757" s="141">
        <v>0</v>
      </c>
    </row>
    <row r="1758" spans="4:68">
      <c r="D1758" s="174" t="s">
        <v>7610</v>
      </c>
      <c r="E1758" s="175">
        <v>-65759.759999999995</v>
      </c>
      <c r="F1758" s="174" t="s">
        <v>3464</v>
      </c>
      <c r="G1758" s="174" t="s">
        <v>7611</v>
      </c>
      <c r="H1758" s="174" t="s">
        <v>179</v>
      </c>
      <c r="I1758" s="174" t="s">
        <v>3098</v>
      </c>
      <c r="J1758" s="174" t="s">
        <v>7612</v>
      </c>
      <c r="K1758" s="174"/>
      <c r="L1758" s="174" t="s">
        <v>7136</v>
      </c>
      <c r="M1758" s="174" t="s">
        <v>7197</v>
      </c>
      <c r="N1758" s="176">
        <v>600</v>
      </c>
      <c r="O1758" s="174" t="s">
        <v>3407</v>
      </c>
      <c r="P1758" s="177">
        <v>29037</v>
      </c>
      <c r="Q1758" s="176">
        <v>408</v>
      </c>
      <c r="R1758" s="175">
        <v>-44712.91</v>
      </c>
      <c r="S1758" s="175">
        <v>-21046.85</v>
      </c>
      <c r="T1758" s="178">
        <v>0</v>
      </c>
      <c r="U1758" s="96">
        <v>8</v>
      </c>
      <c r="V1758" s="38" t="s">
        <v>118</v>
      </c>
      <c r="W1758" s="38"/>
      <c r="X1758" s="137">
        <v>-1315.1951999999999</v>
      </c>
      <c r="Y1758" s="138">
        <v>47300</v>
      </c>
      <c r="Z1758" s="179">
        <v>16</v>
      </c>
      <c r="AA1758" s="139">
        <v>2029</v>
      </c>
      <c r="AB1758" s="131"/>
      <c r="AC1758" s="38"/>
      <c r="AD1758" s="140">
        <v>-21046.85</v>
      </c>
      <c r="AE1758" s="141">
        <v>-19731.6548</v>
      </c>
      <c r="AF1758" s="141">
        <v>-18416.459600000002</v>
      </c>
      <c r="AG1758" s="141">
        <v>-17101.264400000004</v>
      </c>
      <c r="AH1758" s="141">
        <v>-15786.069200000004</v>
      </c>
      <c r="AI1758" s="141">
        <v>-14470.874000000003</v>
      </c>
      <c r="AJ1758" s="141">
        <v>-13155.678800000003</v>
      </c>
      <c r="AK1758" s="141">
        <v>-11840.483600000003</v>
      </c>
      <c r="AL1758" s="141">
        <v>-10525.288400000003</v>
      </c>
      <c r="AM1758" s="141">
        <v>-9210.093200000003</v>
      </c>
      <c r="AN1758" s="141">
        <v>-7894.8980000000029</v>
      </c>
      <c r="AO1758" s="141">
        <v>-6579.7028000000028</v>
      </c>
      <c r="AP1758" s="141">
        <v>-5264.5076000000026</v>
      </c>
      <c r="AQ1758" s="141">
        <v>-3949.3124000000025</v>
      </c>
      <c r="AR1758" s="141">
        <v>-2634.1172000000024</v>
      </c>
      <c r="AS1758" s="141">
        <v>-1318.9220000000025</v>
      </c>
      <c r="AT1758" s="141">
        <v>-3.7268000000026404</v>
      </c>
      <c r="AU1758" s="141">
        <v>0</v>
      </c>
      <c r="AV1758" s="141">
        <v>0</v>
      </c>
      <c r="AW1758" s="141">
        <v>0</v>
      </c>
      <c r="AX1758" s="141">
        <v>0</v>
      </c>
      <c r="AY1758" s="141">
        <v>0</v>
      </c>
      <c r="AZ1758" s="141">
        <v>0</v>
      </c>
      <c r="BA1758" s="141">
        <v>0</v>
      </c>
      <c r="BB1758" s="141">
        <v>0</v>
      </c>
      <c r="BC1758" s="141">
        <v>0</v>
      </c>
      <c r="BD1758" s="141">
        <v>0</v>
      </c>
      <c r="BE1758" s="141">
        <v>0</v>
      </c>
      <c r="BF1758" s="141">
        <v>0</v>
      </c>
      <c r="BG1758" s="141">
        <v>0</v>
      </c>
      <c r="BH1758" s="141">
        <v>0</v>
      </c>
      <c r="BI1758" s="141">
        <v>0</v>
      </c>
      <c r="BJ1758" s="141">
        <v>0</v>
      </c>
      <c r="BK1758" s="141">
        <v>0</v>
      </c>
      <c r="BL1758" s="141">
        <v>0</v>
      </c>
      <c r="BM1758" s="141">
        <v>0</v>
      </c>
      <c r="BN1758" s="141">
        <v>0</v>
      </c>
      <c r="BO1758" s="141">
        <v>0</v>
      </c>
      <c r="BP1758" s="141">
        <v>0</v>
      </c>
    </row>
    <row r="1759" spans="4:68">
      <c r="D1759" s="174" t="s">
        <v>7613</v>
      </c>
      <c r="E1759" s="175">
        <v>-31255.78</v>
      </c>
      <c r="F1759" s="174" t="s">
        <v>3540</v>
      </c>
      <c r="G1759" s="174" t="s">
        <v>7611</v>
      </c>
      <c r="H1759" s="174" t="s">
        <v>179</v>
      </c>
      <c r="I1759" s="174" t="s">
        <v>3098</v>
      </c>
      <c r="J1759" s="174" t="s">
        <v>7612</v>
      </c>
      <c r="K1759" s="174"/>
      <c r="L1759" s="174" t="s">
        <v>7136</v>
      </c>
      <c r="M1759" s="174" t="s">
        <v>7197</v>
      </c>
      <c r="N1759" s="176">
        <v>600</v>
      </c>
      <c r="O1759" s="174" t="s">
        <v>3407</v>
      </c>
      <c r="P1759" s="177">
        <v>29037</v>
      </c>
      <c r="Q1759" s="176">
        <v>408</v>
      </c>
      <c r="R1759" s="175">
        <v>-21252.11</v>
      </c>
      <c r="S1759" s="175">
        <v>-10003.67</v>
      </c>
      <c r="T1759" s="178">
        <v>0</v>
      </c>
      <c r="U1759" s="96">
        <v>8</v>
      </c>
      <c r="V1759" s="38" t="s">
        <v>118</v>
      </c>
      <c r="W1759" s="38"/>
      <c r="X1759" s="137">
        <v>-625.11559999999997</v>
      </c>
      <c r="Y1759" s="138">
        <v>47300</v>
      </c>
      <c r="Z1759" s="179">
        <v>16</v>
      </c>
      <c r="AA1759" s="139">
        <v>2029</v>
      </c>
      <c r="AB1759" s="131"/>
      <c r="AC1759" s="38"/>
      <c r="AD1759" s="140">
        <v>-10003.67</v>
      </c>
      <c r="AE1759" s="141">
        <v>-9378.5544000000009</v>
      </c>
      <c r="AF1759" s="141">
        <v>-8753.4388000000017</v>
      </c>
      <c r="AG1759" s="141">
        <v>-8128.3232000000016</v>
      </c>
      <c r="AH1759" s="141">
        <v>-7503.2076000000015</v>
      </c>
      <c r="AI1759" s="141">
        <v>-6878.0920000000015</v>
      </c>
      <c r="AJ1759" s="141">
        <v>-6252.9764000000014</v>
      </c>
      <c r="AK1759" s="141">
        <v>-5627.8608000000013</v>
      </c>
      <c r="AL1759" s="141">
        <v>-5002.7452000000012</v>
      </c>
      <c r="AM1759" s="141">
        <v>-4377.6296000000011</v>
      </c>
      <c r="AN1759" s="141">
        <v>-3752.514000000001</v>
      </c>
      <c r="AO1759" s="141">
        <v>-3127.3984000000009</v>
      </c>
      <c r="AP1759" s="141">
        <v>-2502.2828000000009</v>
      </c>
      <c r="AQ1759" s="141">
        <v>-1877.1672000000008</v>
      </c>
      <c r="AR1759" s="141">
        <v>-1252.0516000000007</v>
      </c>
      <c r="AS1759" s="141">
        <v>-626.93600000000072</v>
      </c>
      <c r="AT1759" s="141">
        <v>-1.8204000000007454</v>
      </c>
      <c r="AU1759" s="141">
        <v>0</v>
      </c>
      <c r="AV1759" s="141">
        <v>0</v>
      </c>
      <c r="AW1759" s="141">
        <v>0</v>
      </c>
      <c r="AX1759" s="141">
        <v>0</v>
      </c>
      <c r="AY1759" s="141">
        <v>0</v>
      </c>
      <c r="AZ1759" s="141">
        <v>0</v>
      </c>
      <c r="BA1759" s="141">
        <v>0</v>
      </c>
      <c r="BB1759" s="141">
        <v>0</v>
      </c>
      <c r="BC1759" s="141">
        <v>0</v>
      </c>
      <c r="BD1759" s="141">
        <v>0</v>
      </c>
      <c r="BE1759" s="141">
        <v>0</v>
      </c>
      <c r="BF1759" s="141">
        <v>0</v>
      </c>
      <c r="BG1759" s="141">
        <v>0</v>
      </c>
      <c r="BH1759" s="141">
        <v>0</v>
      </c>
      <c r="BI1759" s="141">
        <v>0</v>
      </c>
      <c r="BJ1759" s="141">
        <v>0</v>
      </c>
      <c r="BK1759" s="141">
        <v>0</v>
      </c>
      <c r="BL1759" s="141">
        <v>0</v>
      </c>
      <c r="BM1759" s="141">
        <v>0</v>
      </c>
      <c r="BN1759" s="141">
        <v>0</v>
      </c>
      <c r="BO1759" s="141">
        <v>0</v>
      </c>
      <c r="BP1759" s="141">
        <v>0</v>
      </c>
    </row>
    <row r="1760" spans="4:68">
      <c r="D1760" s="174" t="s">
        <v>7614</v>
      </c>
      <c r="E1760" s="175">
        <v>-14792.51</v>
      </c>
      <c r="F1760" s="174" t="s">
        <v>3464</v>
      </c>
      <c r="G1760" s="174" t="s">
        <v>7615</v>
      </c>
      <c r="H1760" s="174" t="s">
        <v>179</v>
      </c>
      <c r="I1760" s="174" t="s">
        <v>3098</v>
      </c>
      <c r="J1760" s="174" t="s">
        <v>7616</v>
      </c>
      <c r="K1760" s="174"/>
      <c r="L1760" s="174" t="s">
        <v>7136</v>
      </c>
      <c r="M1760" s="174" t="s">
        <v>7175</v>
      </c>
      <c r="N1760" s="176">
        <v>600</v>
      </c>
      <c r="O1760" s="174" t="s">
        <v>3407</v>
      </c>
      <c r="P1760" s="177">
        <v>15189</v>
      </c>
      <c r="Q1760" s="176">
        <v>863</v>
      </c>
      <c r="R1760" s="175">
        <v>-14792.51</v>
      </c>
      <c r="S1760" s="176">
        <v>0</v>
      </c>
      <c r="T1760" s="178">
        <v>0</v>
      </c>
      <c r="U1760" s="96">
        <v>9</v>
      </c>
      <c r="V1760" s="38" t="s">
        <v>119</v>
      </c>
      <c r="W1760" s="38"/>
      <c r="X1760" s="137">
        <v>0</v>
      </c>
      <c r="Y1760" s="138">
        <v>33451</v>
      </c>
      <c r="Z1760" s="179">
        <v>0</v>
      </c>
      <c r="AA1760" s="139">
        <v>1992</v>
      </c>
      <c r="AB1760" s="131"/>
      <c r="AC1760" s="38"/>
      <c r="AD1760" s="140">
        <v>0</v>
      </c>
      <c r="AE1760" s="141">
        <v>0</v>
      </c>
      <c r="AF1760" s="141">
        <v>0</v>
      </c>
      <c r="AG1760" s="141">
        <v>0</v>
      </c>
      <c r="AH1760" s="141">
        <v>0</v>
      </c>
      <c r="AI1760" s="141">
        <v>0</v>
      </c>
      <c r="AJ1760" s="141">
        <v>0</v>
      </c>
      <c r="AK1760" s="141">
        <v>0</v>
      </c>
      <c r="AL1760" s="141">
        <v>0</v>
      </c>
      <c r="AM1760" s="141">
        <v>0</v>
      </c>
      <c r="AN1760" s="141">
        <v>0</v>
      </c>
      <c r="AO1760" s="141">
        <v>0</v>
      </c>
      <c r="AP1760" s="141">
        <v>0</v>
      </c>
      <c r="AQ1760" s="141">
        <v>0</v>
      </c>
      <c r="AR1760" s="141">
        <v>0</v>
      </c>
      <c r="AS1760" s="141">
        <v>0</v>
      </c>
      <c r="AT1760" s="141">
        <v>0</v>
      </c>
      <c r="AU1760" s="141">
        <v>0</v>
      </c>
      <c r="AV1760" s="141">
        <v>0</v>
      </c>
      <c r="AW1760" s="141">
        <v>0</v>
      </c>
      <c r="AX1760" s="141">
        <v>0</v>
      </c>
      <c r="AY1760" s="141">
        <v>0</v>
      </c>
      <c r="AZ1760" s="141">
        <v>0</v>
      </c>
      <c r="BA1760" s="141">
        <v>0</v>
      </c>
      <c r="BB1760" s="141">
        <v>0</v>
      </c>
      <c r="BC1760" s="141">
        <v>0</v>
      </c>
      <c r="BD1760" s="141">
        <v>0</v>
      </c>
      <c r="BE1760" s="141">
        <v>0</v>
      </c>
      <c r="BF1760" s="141">
        <v>0</v>
      </c>
      <c r="BG1760" s="141">
        <v>0</v>
      </c>
      <c r="BH1760" s="141">
        <v>0</v>
      </c>
      <c r="BI1760" s="141">
        <v>0</v>
      </c>
      <c r="BJ1760" s="141">
        <v>0</v>
      </c>
      <c r="BK1760" s="141">
        <v>0</v>
      </c>
      <c r="BL1760" s="141">
        <v>0</v>
      </c>
      <c r="BM1760" s="141">
        <v>0</v>
      </c>
      <c r="BN1760" s="141">
        <v>0</v>
      </c>
      <c r="BO1760" s="141">
        <v>0</v>
      </c>
      <c r="BP1760" s="141">
        <v>0</v>
      </c>
    </row>
    <row r="1761" spans="4:68">
      <c r="D1761" s="174" t="s">
        <v>7617</v>
      </c>
      <c r="E1761" s="175">
        <v>-49189.48</v>
      </c>
      <c r="F1761" s="174" t="s">
        <v>3486</v>
      </c>
      <c r="G1761" s="174" t="s">
        <v>7615</v>
      </c>
      <c r="H1761" s="174" t="s">
        <v>179</v>
      </c>
      <c r="I1761" s="174" t="s">
        <v>3098</v>
      </c>
      <c r="J1761" s="174" t="s">
        <v>7616</v>
      </c>
      <c r="K1761" s="174"/>
      <c r="L1761" s="174" t="s">
        <v>7136</v>
      </c>
      <c r="M1761" s="174" t="s">
        <v>7175</v>
      </c>
      <c r="N1761" s="176">
        <v>600</v>
      </c>
      <c r="O1761" s="174" t="s">
        <v>3407</v>
      </c>
      <c r="P1761" s="177">
        <v>15189</v>
      </c>
      <c r="Q1761" s="176">
        <v>863</v>
      </c>
      <c r="R1761" s="175">
        <v>-49189.48</v>
      </c>
      <c r="S1761" s="176">
        <v>0</v>
      </c>
      <c r="T1761" s="178">
        <v>0</v>
      </c>
      <c r="U1761" s="96">
        <v>9</v>
      </c>
      <c r="V1761" s="38" t="s">
        <v>119</v>
      </c>
      <c r="W1761" s="38"/>
      <c r="X1761" s="137">
        <v>0</v>
      </c>
      <c r="Y1761" s="138">
        <v>33451</v>
      </c>
      <c r="Z1761" s="179">
        <v>0</v>
      </c>
      <c r="AA1761" s="139">
        <v>1992</v>
      </c>
      <c r="AB1761" s="131"/>
      <c r="AC1761" s="38"/>
      <c r="AD1761" s="140">
        <v>0</v>
      </c>
      <c r="AE1761" s="141">
        <v>0</v>
      </c>
      <c r="AF1761" s="141">
        <v>0</v>
      </c>
      <c r="AG1761" s="141">
        <v>0</v>
      </c>
      <c r="AH1761" s="141">
        <v>0</v>
      </c>
      <c r="AI1761" s="141">
        <v>0</v>
      </c>
      <c r="AJ1761" s="141">
        <v>0</v>
      </c>
      <c r="AK1761" s="141">
        <v>0</v>
      </c>
      <c r="AL1761" s="141">
        <v>0</v>
      </c>
      <c r="AM1761" s="141">
        <v>0</v>
      </c>
      <c r="AN1761" s="141">
        <v>0</v>
      </c>
      <c r="AO1761" s="141">
        <v>0</v>
      </c>
      <c r="AP1761" s="141">
        <v>0</v>
      </c>
      <c r="AQ1761" s="141">
        <v>0</v>
      </c>
      <c r="AR1761" s="141">
        <v>0</v>
      </c>
      <c r="AS1761" s="141">
        <v>0</v>
      </c>
      <c r="AT1761" s="141">
        <v>0</v>
      </c>
      <c r="AU1761" s="141">
        <v>0</v>
      </c>
      <c r="AV1761" s="141">
        <v>0</v>
      </c>
      <c r="AW1761" s="141">
        <v>0</v>
      </c>
      <c r="AX1761" s="141">
        <v>0</v>
      </c>
      <c r="AY1761" s="141">
        <v>0</v>
      </c>
      <c r="AZ1761" s="141">
        <v>0</v>
      </c>
      <c r="BA1761" s="141">
        <v>0</v>
      </c>
      <c r="BB1761" s="141">
        <v>0</v>
      </c>
      <c r="BC1761" s="141">
        <v>0</v>
      </c>
      <c r="BD1761" s="141">
        <v>0</v>
      </c>
      <c r="BE1761" s="141">
        <v>0</v>
      </c>
      <c r="BF1761" s="141">
        <v>0</v>
      </c>
      <c r="BG1761" s="141">
        <v>0</v>
      </c>
      <c r="BH1761" s="141">
        <v>0</v>
      </c>
      <c r="BI1761" s="141">
        <v>0</v>
      </c>
      <c r="BJ1761" s="141">
        <v>0</v>
      </c>
      <c r="BK1761" s="141">
        <v>0</v>
      </c>
      <c r="BL1761" s="141">
        <v>0</v>
      </c>
      <c r="BM1761" s="141">
        <v>0</v>
      </c>
      <c r="BN1761" s="141">
        <v>0</v>
      </c>
      <c r="BO1761" s="141">
        <v>0</v>
      </c>
      <c r="BP1761" s="141">
        <v>0</v>
      </c>
    </row>
    <row r="1762" spans="4:68">
      <c r="D1762" s="174" t="s">
        <v>7618</v>
      </c>
      <c r="E1762" s="175">
        <v>-17909.72</v>
      </c>
      <c r="F1762" s="174" t="s">
        <v>3464</v>
      </c>
      <c r="G1762" s="174" t="s">
        <v>7619</v>
      </c>
      <c r="H1762" s="174" t="s">
        <v>179</v>
      </c>
      <c r="I1762" s="174" t="s">
        <v>3098</v>
      </c>
      <c r="J1762" s="174" t="s">
        <v>7620</v>
      </c>
      <c r="K1762" s="174"/>
      <c r="L1762" s="174" t="s">
        <v>7136</v>
      </c>
      <c r="M1762" s="174" t="s">
        <v>3800</v>
      </c>
      <c r="N1762" s="176">
        <v>600</v>
      </c>
      <c r="O1762" s="174" t="s">
        <v>3407</v>
      </c>
      <c r="P1762" s="177">
        <v>30133</v>
      </c>
      <c r="Q1762" s="176">
        <v>372</v>
      </c>
      <c r="R1762" s="175">
        <v>-11102.97</v>
      </c>
      <c r="S1762" s="175">
        <v>-6806.75</v>
      </c>
      <c r="T1762" s="178">
        <v>0</v>
      </c>
      <c r="U1762" s="96">
        <v>12</v>
      </c>
      <c r="V1762" s="38" t="s">
        <v>122</v>
      </c>
      <c r="W1762" s="38"/>
      <c r="X1762" s="137">
        <v>-358.19440000000003</v>
      </c>
      <c r="Y1762" s="138">
        <v>48396</v>
      </c>
      <c r="Z1762" s="179">
        <v>19</v>
      </c>
      <c r="AA1762" s="139">
        <v>2032</v>
      </c>
      <c r="AB1762" s="131"/>
      <c r="AC1762" s="38"/>
      <c r="AD1762" s="140">
        <v>-6806.75</v>
      </c>
      <c r="AE1762" s="141">
        <v>-6448.5555999999997</v>
      </c>
      <c r="AF1762" s="141">
        <v>-6090.3611999999994</v>
      </c>
      <c r="AG1762" s="141">
        <v>-5732.1667999999991</v>
      </c>
      <c r="AH1762" s="141">
        <v>-5373.9723999999987</v>
      </c>
      <c r="AI1762" s="141">
        <v>-5015.7779999999984</v>
      </c>
      <c r="AJ1762" s="141">
        <v>-4657.5835999999981</v>
      </c>
      <c r="AK1762" s="141">
        <v>-4299.3891999999978</v>
      </c>
      <c r="AL1762" s="141">
        <v>-3941.1947999999979</v>
      </c>
      <c r="AM1762" s="141">
        <v>-3583.0003999999981</v>
      </c>
      <c r="AN1762" s="141">
        <v>-3224.8059999999982</v>
      </c>
      <c r="AO1762" s="141">
        <v>-2866.6115999999984</v>
      </c>
      <c r="AP1762" s="141">
        <v>-2508.4171999999985</v>
      </c>
      <c r="AQ1762" s="141">
        <v>-2150.2227999999986</v>
      </c>
      <c r="AR1762" s="141">
        <v>-1792.0283999999986</v>
      </c>
      <c r="AS1762" s="141">
        <v>-1433.8339999999985</v>
      </c>
      <c r="AT1762" s="141">
        <v>-1075.6395999999984</v>
      </c>
      <c r="AU1762" s="141">
        <v>-717.44519999999829</v>
      </c>
      <c r="AV1762" s="141">
        <v>-359.25079999999826</v>
      </c>
      <c r="AW1762" s="141">
        <v>-1.0563999999982343</v>
      </c>
      <c r="AX1762" s="141">
        <v>0</v>
      </c>
      <c r="AY1762" s="141">
        <v>0</v>
      </c>
      <c r="AZ1762" s="141">
        <v>0</v>
      </c>
      <c r="BA1762" s="141">
        <v>0</v>
      </c>
      <c r="BB1762" s="141">
        <v>0</v>
      </c>
      <c r="BC1762" s="141">
        <v>0</v>
      </c>
      <c r="BD1762" s="141">
        <v>0</v>
      </c>
      <c r="BE1762" s="141">
        <v>0</v>
      </c>
      <c r="BF1762" s="141">
        <v>0</v>
      </c>
      <c r="BG1762" s="141">
        <v>0</v>
      </c>
      <c r="BH1762" s="141">
        <v>0</v>
      </c>
      <c r="BI1762" s="141">
        <v>0</v>
      </c>
      <c r="BJ1762" s="141">
        <v>0</v>
      </c>
      <c r="BK1762" s="141">
        <v>0</v>
      </c>
      <c r="BL1762" s="141">
        <v>0</v>
      </c>
      <c r="BM1762" s="141">
        <v>0</v>
      </c>
      <c r="BN1762" s="141">
        <v>0</v>
      </c>
      <c r="BO1762" s="141">
        <v>0</v>
      </c>
      <c r="BP1762" s="141">
        <v>0</v>
      </c>
    </row>
    <row r="1763" spans="4:68">
      <c r="D1763" s="174" t="s">
        <v>7621</v>
      </c>
      <c r="E1763" s="175">
        <v>-1127.32</v>
      </c>
      <c r="F1763" s="174" t="s">
        <v>3486</v>
      </c>
      <c r="G1763" s="174" t="s">
        <v>7619</v>
      </c>
      <c r="H1763" s="174" t="s">
        <v>179</v>
      </c>
      <c r="I1763" s="174" t="s">
        <v>3098</v>
      </c>
      <c r="J1763" s="174" t="s">
        <v>7620</v>
      </c>
      <c r="K1763" s="174"/>
      <c r="L1763" s="174" t="s">
        <v>7136</v>
      </c>
      <c r="M1763" s="174" t="s">
        <v>3800</v>
      </c>
      <c r="N1763" s="176">
        <v>600</v>
      </c>
      <c r="O1763" s="174" t="s">
        <v>3407</v>
      </c>
      <c r="P1763" s="177">
        <v>30133</v>
      </c>
      <c r="Q1763" s="176">
        <v>372</v>
      </c>
      <c r="R1763" s="175">
        <v>-698.79</v>
      </c>
      <c r="S1763" s="175">
        <v>-428.53</v>
      </c>
      <c r="T1763" s="178">
        <v>0</v>
      </c>
      <c r="U1763" s="96">
        <v>12</v>
      </c>
      <c r="V1763" s="38" t="s">
        <v>122</v>
      </c>
      <c r="W1763" s="38"/>
      <c r="X1763" s="137">
        <v>-22.546399999999998</v>
      </c>
      <c r="Y1763" s="138">
        <v>48396</v>
      </c>
      <c r="Z1763" s="179">
        <v>19</v>
      </c>
      <c r="AA1763" s="139">
        <v>2032</v>
      </c>
      <c r="AB1763" s="131"/>
      <c r="AC1763" s="38"/>
      <c r="AD1763" s="140">
        <v>-428.53</v>
      </c>
      <c r="AE1763" s="141">
        <v>-405.98359999999997</v>
      </c>
      <c r="AF1763" s="141">
        <v>-383.43719999999996</v>
      </c>
      <c r="AG1763" s="141">
        <v>-360.89079999999996</v>
      </c>
      <c r="AH1763" s="141">
        <v>-338.34439999999995</v>
      </c>
      <c r="AI1763" s="141">
        <v>-315.79799999999994</v>
      </c>
      <c r="AJ1763" s="141">
        <v>-293.25159999999994</v>
      </c>
      <c r="AK1763" s="141">
        <v>-270.70519999999993</v>
      </c>
      <c r="AL1763" s="141">
        <v>-248.15879999999993</v>
      </c>
      <c r="AM1763" s="141">
        <v>-225.61239999999992</v>
      </c>
      <c r="AN1763" s="141">
        <v>-203.06599999999992</v>
      </c>
      <c r="AO1763" s="141">
        <v>-180.51959999999991</v>
      </c>
      <c r="AP1763" s="141">
        <v>-157.97319999999991</v>
      </c>
      <c r="AQ1763" s="141">
        <v>-135.4267999999999</v>
      </c>
      <c r="AR1763" s="141">
        <v>-112.8803999999999</v>
      </c>
      <c r="AS1763" s="141">
        <v>-90.333999999999889</v>
      </c>
      <c r="AT1763" s="141">
        <v>-67.787599999999884</v>
      </c>
      <c r="AU1763" s="141">
        <v>-45.241199999999886</v>
      </c>
      <c r="AV1763" s="141">
        <v>-22.694799999999887</v>
      </c>
      <c r="AW1763" s="141">
        <v>-0.14839999999988862</v>
      </c>
      <c r="AX1763" s="141">
        <v>0</v>
      </c>
      <c r="AY1763" s="141">
        <v>0</v>
      </c>
      <c r="AZ1763" s="141">
        <v>0</v>
      </c>
      <c r="BA1763" s="141">
        <v>0</v>
      </c>
      <c r="BB1763" s="141">
        <v>0</v>
      </c>
      <c r="BC1763" s="141">
        <v>0</v>
      </c>
      <c r="BD1763" s="141">
        <v>0</v>
      </c>
      <c r="BE1763" s="141">
        <v>0</v>
      </c>
      <c r="BF1763" s="141">
        <v>0</v>
      </c>
      <c r="BG1763" s="141">
        <v>0</v>
      </c>
      <c r="BH1763" s="141">
        <v>0</v>
      </c>
      <c r="BI1763" s="141">
        <v>0</v>
      </c>
      <c r="BJ1763" s="141">
        <v>0</v>
      </c>
      <c r="BK1763" s="141">
        <v>0</v>
      </c>
      <c r="BL1763" s="141">
        <v>0</v>
      </c>
      <c r="BM1763" s="141">
        <v>0</v>
      </c>
      <c r="BN1763" s="141">
        <v>0</v>
      </c>
      <c r="BO1763" s="141">
        <v>0</v>
      </c>
      <c r="BP1763" s="141">
        <v>0</v>
      </c>
    </row>
    <row r="1764" spans="4:68">
      <c r="D1764" s="174" t="s">
        <v>7622</v>
      </c>
      <c r="E1764" s="175">
        <v>-52130.3</v>
      </c>
      <c r="F1764" s="174" t="s">
        <v>3540</v>
      </c>
      <c r="G1764" s="174" t="s">
        <v>7623</v>
      </c>
      <c r="H1764" s="174" t="s">
        <v>179</v>
      </c>
      <c r="I1764" s="174" t="s">
        <v>3098</v>
      </c>
      <c r="J1764" s="174" t="s">
        <v>7624</v>
      </c>
      <c r="K1764" s="174"/>
      <c r="L1764" s="174" t="s">
        <v>7136</v>
      </c>
      <c r="M1764" s="174" t="s">
        <v>3800</v>
      </c>
      <c r="N1764" s="176">
        <v>600</v>
      </c>
      <c r="O1764" s="174" t="s">
        <v>3407</v>
      </c>
      <c r="P1764" s="177">
        <v>30133</v>
      </c>
      <c r="Q1764" s="176">
        <v>372</v>
      </c>
      <c r="R1764" s="175">
        <v>-32317.8</v>
      </c>
      <c r="S1764" s="175">
        <v>-19812.5</v>
      </c>
      <c r="T1764" s="178">
        <v>0</v>
      </c>
      <c r="U1764" s="96">
        <v>12</v>
      </c>
      <c r="V1764" s="38" t="s">
        <v>122</v>
      </c>
      <c r="W1764" s="38"/>
      <c r="X1764" s="137">
        <v>-1042.6060000000002</v>
      </c>
      <c r="Y1764" s="138">
        <v>48396</v>
      </c>
      <c r="Z1764" s="179">
        <v>19</v>
      </c>
      <c r="AA1764" s="139">
        <v>2032</v>
      </c>
      <c r="AB1764" s="131"/>
      <c r="AC1764" s="38"/>
      <c r="AD1764" s="140">
        <v>-19812.5</v>
      </c>
      <c r="AE1764" s="141">
        <v>-18769.894</v>
      </c>
      <c r="AF1764" s="141">
        <v>-17727.288</v>
      </c>
      <c r="AG1764" s="141">
        <v>-16684.682000000001</v>
      </c>
      <c r="AH1764" s="141">
        <v>-15642.076000000001</v>
      </c>
      <c r="AI1764" s="141">
        <v>-14599.470000000001</v>
      </c>
      <c r="AJ1764" s="141">
        <v>-13556.864000000001</v>
      </c>
      <c r="AK1764" s="141">
        <v>-12514.258000000002</v>
      </c>
      <c r="AL1764" s="141">
        <v>-11471.652000000002</v>
      </c>
      <c r="AM1764" s="141">
        <v>-10429.046000000002</v>
      </c>
      <c r="AN1764" s="141">
        <v>-9386.4400000000023</v>
      </c>
      <c r="AO1764" s="141">
        <v>-8343.8340000000026</v>
      </c>
      <c r="AP1764" s="141">
        <v>-7301.2280000000028</v>
      </c>
      <c r="AQ1764" s="141">
        <v>-6258.622000000003</v>
      </c>
      <c r="AR1764" s="141">
        <v>-5216.0160000000033</v>
      </c>
      <c r="AS1764" s="141">
        <v>-4173.4100000000035</v>
      </c>
      <c r="AT1764" s="141">
        <v>-3130.8040000000033</v>
      </c>
      <c r="AU1764" s="141">
        <v>-2088.198000000003</v>
      </c>
      <c r="AV1764" s="141">
        <v>-1045.5920000000028</v>
      </c>
      <c r="AW1764" s="141">
        <v>-2.9860000000026048</v>
      </c>
      <c r="AX1764" s="141">
        <v>0</v>
      </c>
      <c r="AY1764" s="141">
        <v>0</v>
      </c>
      <c r="AZ1764" s="141">
        <v>0</v>
      </c>
      <c r="BA1764" s="141">
        <v>0</v>
      </c>
      <c r="BB1764" s="141">
        <v>0</v>
      </c>
      <c r="BC1764" s="141">
        <v>0</v>
      </c>
      <c r="BD1764" s="141">
        <v>0</v>
      </c>
      <c r="BE1764" s="141">
        <v>0</v>
      </c>
      <c r="BF1764" s="141">
        <v>0</v>
      </c>
      <c r="BG1764" s="141">
        <v>0</v>
      </c>
      <c r="BH1764" s="141">
        <v>0</v>
      </c>
      <c r="BI1764" s="141">
        <v>0</v>
      </c>
      <c r="BJ1764" s="141">
        <v>0</v>
      </c>
      <c r="BK1764" s="141">
        <v>0</v>
      </c>
      <c r="BL1764" s="141">
        <v>0</v>
      </c>
      <c r="BM1764" s="141">
        <v>0</v>
      </c>
      <c r="BN1764" s="141">
        <v>0</v>
      </c>
      <c r="BO1764" s="141">
        <v>0</v>
      </c>
      <c r="BP1764" s="141">
        <v>0</v>
      </c>
    </row>
    <row r="1765" spans="4:68">
      <c r="D1765" s="174" t="s">
        <v>7625</v>
      </c>
      <c r="E1765" s="175">
        <v>-16340.91</v>
      </c>
      <c r="F1765" s="174" t="s">
        <v>3540</v>
      </c>
      <c r="G1765" s="174" t="s">
        <v>7626</v>
      </c>
      <c r="H1765" s="174" t="s">
        <v>179</v>
      </c>
      <c r="I1765" s="174" t="s">
        <v>3098</v>
      </c>
      <c r="J1765" s="174" t="s">
        <v>7627</v>
      </c>
      <c r="K1765" s="174"/>
      <c r="L1765" s="174" t="s">
        <v>7136</v>
      </c>
      <c r="M1765" s="174" t="s">
        <v>3800</v>
      </c>
      <c r="N1765" s="176">
        <v>600</v>
      </c>
      <c r="O1765" s="174" t="s">
        <v>3407</v>
      </c>
      <c r="P1765" s="177">
        <v>30133</v>
      </c>
      <c r="Q1765" s="176">
        <v>372</v>
      </c>
      <c r="R1765" s="175">
        <v>-10130.34</v>
      </c>
      <c r="S1765" s="175">
        <v>-6210.57</v>
      </c>
      <c r="T1765" s="178">
        <v>0</v>
      </c>
      <c r="U1765" s="96">
        <v>12</v>
      </c>
      <c r="V1765" s="38" t="s">
        <v>122</v>
      </c>
      <c r="W1765" s="38"/>
      <c r="X1765" s="137">
        <v>-326.81819999999999</v>
      </c>
      <c r="Y1765" s="138">
        <v>48396</v>
      </c>
      <c r="Z1765" s="179">
        <v>19</v>
      </c>
      <c r="AA1765" s="139">
        <v>2032</v>
      </c>
      <c r="AB1765" s="131"/>
      <c r="AC1765" s="38"/>
      <c r="AD1765" s="140">
        <v>-6210.57</v>
      </c>
      <c r="AE1765" s="141">
        <v>-5883.7518</v>
      </c>
      <c r="AF1765" s="141">
        <v>-5556.9336000000003</v>
      </c>
      <c r="AG1765" s="141">
        <v>-5230.1154000000006</v>
      </c>
      <c r="AH1765" s="141">
        <v>-4903.2972000000009</v>
      </c>
      <c r="AI1765" s="141">
        <v>-4576.4790000000012</v>
      </c>
      <c r="AJ1765" s="141">
        <v>-4249.6608000000015</v>
      </c>
      <c r="AK1765" s="141">
        <v>-3922.8426000000013</v>
      </c>
      <c r="AL1765" s="141">
        <v>-3596.0244000000012</v>
      </c>
      <c r="AM1765" s="141">
        <v>-3269.206200000001</v>
      </c>
      <c r="AN1765" s="141">
        <v>-2942.3880000000008</v>
      </c>
      <c r="AO1765" s="141">
        <v>-2615.5698000000007</v>
      </c>
      <c r="AP1765" s="141">
        <v>-2288.7516000000005</v>
      </c>
      <c r="AQ1765" s="141">
        <v>-1961.9334000000006</v>
      </c>
      <c r="AR1765" s="141">
        <v>-1635.1152000000006</v>
      </c>
      <c r="AS1765" s="141">
        <v>-1308.2970000000007</v>
      </c>
      <c r="AT1765" s="141">
        <v>-981.47880000000077</v>
      </c>
      <c r="AU1765" s="141">
        <v>-654.66060000000084</v>
      </c>
      <c r="AV1765" s="141">
        <v>-327.84240000000085</v>
      </c>
      <c r="AW1765" s="141">
        <v>-1.0242000000008602</v>
      </c>
      <c r="AX1765" s="141">
        <v>0</v>
      </c>
      <c r="AY1765" s="141">
        <v>0</v>
      </c>
      <c r="AZ1765" s="141">
        <v>0</v>
      </c>
      <c r="BA1765" s="141">
        <v>0</v>
      </c>
      <c r="BB1765" s="141">
        <v>0</v>
      </c>
      <c r="BC1765" s="141">
        <v>0</v>
      </c>
      <c r="BD1765" s="141">
        <v>0</v>
      </c>
      <c r="BE1765" s="141">
        <v>0</v>
      </c>
      <c r="BF1765" s="141">
        <v>0</v>
      </c>
      <c r="BG1765" s="141">
        <v>0</v>
      </c>
      <c r="BH1765" s="141">
        <v>0</v>
      </c>
      <c r="BI1765" s="141">
        <v>0</v>
      </c>
      <c r="BJ1765" s="141">
        <v>0</v>
      </c>
      <c r="BK1765" s="141">
        <v>0</v>
      </c>
      <c r="BL1765" s="141">
        <v>0</v>
      </c>
      <c r="BM1765" s="141">
        <v>0</v>
      </c>
      <c r="BN1765" s="141">
        <v>0</v>
      </c>
      <c r="BO1765" s="141">
        <v>0</v>
      </c>
      <c r="BP1765" s="141">
        <v>0</v>
      </c>
    </row>
    <row r="1766" spans="4:68">
      <c r="D1766" s="174" t="s">
        <v>7628</v>
      </c>
      <c r="E1766" s="175">
        <v>-6532.57</v>
      </c>
      <c r="F1766" s="174" t="s">
        <v>3540</v>
      </c>
      <c r="G1766" s="174" t="s">
        <v>7629</v>
      </c>
      <c r="H1766" s="174" t="s">
        <v>179</v>
      </c>
      <c r="I1766" s="174" t="s">
        <v>3098</v>
      </c>
      <c r="J1766" s="174" t="s">
        <v>7630</v>
      </c>
      <c r="K1766" s="174"/>
      <c r="L1766" s="174" t="s">
        <v>7136</v>
      </c>
      <c r="M1766" s="174" t="s">
        <v>7175</v>
      </c>
      <c r="N1766" s="176">
        <v>600</v>
      </c>
      <c r="O1766" s="174" t="s">
        <v>3407</v>
      </c>
      <c r="P1766" s="177">
        <v>15189</v>
      </c>
      <c r="Q1766" s="176">
        <v>863</v>
      </c>
      <c r="R1766" s="175">
        <v>-6532.57</v>
      </c>
      <c r="S1766" s="176">
        <v>0</v>
      </c>
      <c r="T1766" s="178">
        <v>0</v>
      </c>
      <c r="U1766" s="96">
        <v>9</v>
      </c>
      <c r="V1766" s="38" t="s">
        <v>119</v>
      </c>
      <c r="W1766" s="38"/>
      <c r="X1766" s="137">
        <v>0</v>
      </c>
      <c r="Y1766" s="138">
        <v>33451</v>
      </c>
      <c r="Z1766" s="179">
        <v>0</v>
      </c>
      <c r="AA1766" s="139">
        <v>1992</v>
      </c>
      <c r="AB1766" s="131"/>
      <c r="AC1766" s="38"/>
      <c r="AD1766" s="140">
        <v>0</v>
      </c>
      <c r="AE1766" s="141">
        <v>0</v>
      </c>
      <c r="AF1766" s="141">
        <v>0</v>
      </c>
      <c r="AG1766" s="141">
        <v>0</v>
      </c>
      <c r="AH1766" s="141">
        <v>0</v>
      </c>
      <c r="AI1766" s="141">
        <v>0</v>
      </c>
      <c r="AJ1766" s="141">
        <v>0</v>
      </c>
      <c r="AK1766" s="141">
        <v>0</v>
      </c>
      <c r="AL1766" s="141">
        <v>0</v>
      </c>
      <c r="AM1766" s="141">
        <v>0</v>
      </c>
      <c r="AN1766" s="141">
        <v>0</v>
      </c>
      <c r="AO1766" s="141">
        <v>0</v>
      </c>
      <c r="AP1766" s="141">
        <v>0</v>
      </c>
      <c r="AQ1766" s="141">
        <v>0</v>
      </c>
      <c r="AR1766" s="141">
        <v>0</v>
      </c>
      <c r="AS1766" s="141">
        <v>0</v>
      </c>
      <c r="AT1766" s="141">
        <v>0</v>
      </c>
      <c r="AU1766" s="141">
        <v>0</v>
      </c>
      <c r="AV1766" s="141">
        <v>0</v>
      </c>
      <c r="AW1766" s="141">
        <v>0</v>
      </c>
      <c r="AX1766" s="141">
        <v>0</v>
      </c>
      <c r="AY1766" s="141">
        <v>0</v>
      </c>
      <c r="AZ1766" s="141">
        <v>0</v>
      </c>
      <c r="BA1766" s="141">
        <v>0</v>
      </c>
      <c r="BB1766" s="141">
        <v>0</v>
      </c>
      <c r="BC1766" s="141">
        <v>0</v>
      </c>
      <c r="BD1766" s="141">
        <v>0</v>
      </c>
      <c r="BE1766" s="141">
        <v>0</v>
      </c>
      <c r="BF1766" s="141">
        <v>0</v>
      </c>
      <c r="BG1766" s="141">
        <v>0</v>
      </c>
      <c r="BH1766" s="141">
        <v>0</v>
      </c>
      <c r="BI1766" s="141">
        <v>0</v>
      </c>
      <c r="BJ1766" s="141">
        <v>0</v>
      </c>
      <c r="BK1766" s="141">
        <v>0</v>
      </c>
      <c r="BL1766" s="141">
        <v>0</v>
      </c>
      <c r="BM1766" s="141">
        <v>0</v>
      </c>
      <c r="BN1766" s="141">
        <v>0</v>
      </c>
      <c r="BO1766" s="141">
        <v>0</v>
      </c>
      <c r="BP1766" s="141">
        <v>0</v>
      </c>
    </row>
    <row r="1767" spans="4:68">
      <c r="D1767" s="174" t="s">
        <v>7631</v>
      </c>
      <c r="E1767" s="175">
        <v>-1999.72</v>
      </c>
      <c r="F1767" s="174" t="s">
        <v>3459</v>
      </c>
      <c r="G1767" s="174" t="s">
        <v>7632</v>
      </c>
      <c r="H1767" s="174" t="s">
        <v>179</v>
      </c>
      <c r="I1767" s="174" t="s">
        <v>3098</v>
      </c>
      <c r="J1767" s="174" t="s">
        <v>7633</v>
      </c>
      <c r="K1767" s="174"/>
      <c r="L1767" s="174" t="s">
        <v>7136</v>
      </c>
      <c r="M1767" s="174" t="s">
        <v>7197</v>
      </c>
      <c r="N1767" s="176">
        <v>600</v>
      </c>
      <c r="O1767" s="174" t="s">
        <v>3407</v>
      </c>
      <c r="P1767" s="177">
        <v>29037</v>
      </c>
      <c r="Q1767" s="176">
        <v>408</v>
      </c>
      <c r="R1767" s="175">
        <v>-1359.63</v>
      </c>
      <c r="S1767" s="175">
        <v>-640.09</v>
      </c>
      <c r="T1767" s="178">
        <v>0</v>
      </c>
      <c r="U1767" s="96">
        <v>8</v>
      </c>
      <c r="V1767" s="38" t="s">
        <v>118</v>
      </c>
      <c r="W1767" s="38"/>
      <c r="X1767" s="137">
        <v>-39.994399999999999</v>
      </c>
      <c r="Y1767" s="138">
        <v>47300</v>
      </c>
      <c r="Z1767" s="179">
        <v>16</v>
      </c>
      <c r="AA1767" s="139">
        <v>2029</v>
      </c>
      <c r="AB1767" s="131"/>
      <c r="AC1767" s="38"/>
      <c r="AD1767" s="140">
        <v>-640.09</v>
      </c>
      <c r="AE1767" s="141">
        <v>-600.09559999999999</v>
      </c>
      <c r="AF1767" s="141">
        <v>-560.10119999999995</v>
      </c>
      <c r="AG1767" s="141">
        <v>-520.10679999999991</v>
      </c>
      <c r="AH1767" s="141">
        <v>-480.11239999999992</v>
      </c>
      <c r="AI1767" s="141">
        <v>-440.11799999999994</v>
      </c>
      <c r="AJ1767" s="141">
        <v>-400.12359999999995</v>
      </c>
      <c r="AK1767" s="141">
        <v>-360.12919999999997</v>
      </c>
      <c r="AL1767" s="141">
        <v>-320.13479999999998</v>
      </c>
      <c r="AM1767" s="141">
        <v>-280.1404</v>
      </c>
      <c r="AN1767" s="141">
        <v>-240.14600000000002</v>
      </c>
      <c r="AO1767" s="141">
        <v>-200.15160000000003</v>
      </c>
      <c r="AP1767" s="141">
        <v>-160.15720000000005</v>
      </c>
      <c r="AQ1767" s="141">
        <v>-120.16280000000005</v>
      </c>
      <c r="AR1767" s="141">
        <v>-80.168400000000048</v>
      </c>
      <c r="AS1767" s="141">
        <v>-40.174000000000049</v>
      </c>
      <c r="AT1767" s="141">
        <v>-0.17960000000005039</v>
      </c>
      <c r="AU1767" s="141">
        <v>0</v>
      </c>
      <c r="AV1767" s="141">
        <v>0</v>
      </c>
      <c r="AW1767" s="141">
        <v>0</v>
      </c>
      <c r="AX1767" s="141">
        <v>0</v>
      </c>
      <c r="AY1767" s="141">
        <v>0</v>
      </c>
      <c r="AZ1767" s="141">
        <v>0</v>
      </c>
      <c r="BA1767" s="141">
        <v>0</v>
      </c>
      <c r="BB1767" s="141">
        <v>0</v>
      </c>
      <c r="BC1767" s="141">
        <v>0</v>
      </c>
      <c r="BD1767" s="141">
        <v>0</v>
      </c>
      <c r="BE1767" s="141">
        <v>0</v>
      </c>
      <c r="BF1767" s="141">
        <v>0</v>
      </c>
      <c r="BG1767" s="141">
        <v>0</v>
      </c>
      <c r="BH1767" s="141">
        <v>0</v>
      </c>
      <c r="BI1767" s="141">
        <v>0</v>
      </c>
      <c r="BJ1767" s="141">
        <v>0</v>
      </c>
      <c r="BK1767" s="141">
        <v>0</v>
      </c>
      <c r="BL1767" s="141">
        <v>0</v>
      </c>
      <c r="BM1767" s="141">
        <v>0</v>
      </c>
      <c r="BN1767" s="141">
        <v>0</v>
      </c>
      <c r="BO1767" s="141">
        <v>0</v>
      </c>
      <c r="BP1767" s="141">
        <v>0</v>
      </c>
    </row>
    <row r="1768" spans="4:68">
      <c r="D1768" s="174" t="s">
        <v>7634</v>
      </c>
      <c r="E1768" s="175">
        <v>-27745.46</v>
      </c>
      <c r="F1768" s="174" t="s">
        <v>3540</v>
      </c>
      <c r="G1768" s="174" t="s">
        <v>7632</v>
      </c>
      <c r="H1768" s="174" t="s">
        <v>179</v>
      </c>
      <c r="I1768" s="174" t="s">
        <v>3098</v>
      </c>
      <c r="J1768" s="174" t="s">
        <v>7633</v>
      </c>
      <c r="K1768" s="174"/>
      <c r="L1768" s="174" t="s">
        <v>7136</v>
      </c>
      <c r="M1768" s="174" t="s">
        <v>7197</v>
      </c>
      <c r="N1768" s="176">
        <v>600</v>
      </c>
      <c r="O1768" s="174" t="s">
        <v>3407</v>
      </c>
      <c r="P1768" s="177">
        <v>29037</v>
      </c>
      <c r="Q1768" s="176">
        <v>408</v>
      </c>
      <c r="R1768" s="175">
        <v>-18865.240000000002</v>
      </c>
      <c r="S1768" s="175">
        <v>-8880.2199999999993</v>
      </c>
      <c r="T1768" s="178">
        <v>0</v>
      </c>
      <c r="U1768" s="96">
        <v>8</v>
      </c>
      <c r="V1768" s="38" t="s">
        <v>118</v>
      </c>
      <c r="W1768" s="38"/>
      <c r="X1768" s="137">
        <v>-554.90919999999994</v>
      </c>
      <c r="Y1768" s="138">
        <v>47300</v>
      </c>
      <c r="Z1768" s="179">
        <v>16</v>
      </c>
      <c r="AA1768" s="139">
        <v>2029</v>
      </c>
      <c r="AB1768" s="131"/>
      <c r="AC1768" s="38"/>
      <c r="AD1768" s="140">
        <v>-8880.2199999999993</v>
      </c>
      <c r="AE1768" s="141">
        <v>-8325.3107999999993</v>
      </c>
      <c r="AF1768" s="141">
        <v>-7770.4015999999992</v>
      </c>
      <c r="AG1768" s="141">
        <v>-7215.4923999999992</v>
      </c>
      <c r="AH1768" s="141">
        <v>-6660.5831999999991</v>
      </c>
      <c r="AI1768" s="141">
        <v>-6105.6739999999991</v>
      </c>
      <c r="AJ1768" s="141">
        <v>-5550.764799999999</v>
      </c>
      <c r="AK1768" s="141">
        <v>-4995.855599999999</v>
      </c>
      <c r="AL1768" s="141">
        <v>-4440.9463999999989</v>
      </c>
      <c r="AM1768" s="141">
        <v>-3886.0371999999988</v>
      </c>
      <c r="AN1768" s="141">
        <v>-3331.1279999999988</v>
      </c>
      <c r="AO1768" s="141">
        <v>-2776.2187999999987</v>
      </c>
      <c r="AP1768" s="141">
        <v>-2221.3095999999987</v>
      </c>
      <c r="AQ1768" s="141">
        <v>-1666.4003999999986</v>
      </c>
      <c r="AR1768" s="141">
        <v>-1111.4911999999986</v>
      </c>
      <c r="AS1768" s="141">
        <v>-556.58199999999863</v>
      </c>
      <c r="AT1768" s="141">
        <v>-1.6727999999986878</v>
      </c>
      <c r="AU1768" s="141">
        <v>0</v>
      </c>
      <c r="AV1768" s="141">
        <v>0</v>
      </c>
      <c r="AW1768" s="141">
        <v>0</v>
      </c>
      <c r="AX1768" s="141">
        <v>0</v>
      </c>
      <c r="AY1768" s="141">
        <v>0</v>
      </c>
      <c r="AZ1768" s="141">
        <v>0</v>
      </c>
      <c r="BA1768" s="141">
        <v>0</v>
      </c>
      <c r="BB1768" s="141">
        <v>0</v>
      </c>
      <c r="BC1768" s="141">
        <v>0</v>
      </c>
      <c r="BD1768" s="141">
        <v>0</v>
      </c>
      <c r="BE1768" s="141">
        <v>0</v>
      </c>
      <c r="BF1768" s="141">
        <v>0</v>
      </c>
      <c r="BG1768" s="141">
        <v>0</v>
      </c>
      <c r="BH1768" s="141">
        <v>0</v>
      </c>
      <c r="BI1768" s="141">
        <v>0</v>
      </c>
      <c r="BJ1768" s="141">
        <v>0</v>
      </c>
      <c r="BK1768" s="141">
        <v>0</v>
      </c>
      <c r="BL1768" s="141">
        <v>0</v>
      </c>
      <c r="BM1768" s="141">
        <v>0</v>
      </c>
      <c r="BN1768" s="141">
        <v>0</v>
      </c>
      <c r="BO1768" s="141">
        <v>0</v>
      </c>
      <c r="BP1768" s="141">
        <v>0</v>
      </c>
    </row>
    <row r="1769" spans="4:68">
      <c r="D1769" s="174" t="s">
        <v>7635</v>
      </c>
      <c r="E1769" s="175">
        <v>-7626.8</v>
      </c>
      <c r="F1769" s="174" t="s">
        <v>3459</v>
      </c>
      <c r="G1769" s="174" t="s">
        <v>7636</v>
      </c>
      <c r="H1769" s="174" t="s">
        <v>179</v>
      </c>
      <c r="I1769" s="174" t="s">
        <v>3098</v>
      </c>
      <c r="J1769" s="174" t="s">
        <v>7637</v>
      </c>
      <c r="K1769" s="174"/>
      <c r="L1769" s="174" t="s">
        <v>7136</v>
      </c>
      <c r="M1769" s="174" t="s">
        <v>7279</v>
      </c>
      <c r="N1769" s="176">
        <v>600</v>
      </c>
      <c r="O1769" s="174" t="s">
        <v>3407</v>
      </c>
      <c r="P1769" s="177">
        <v>24654</v>
      </c>
      <c r="Q1769" s="176">
        <v>552</v>
      </c>
      <c r="R1769" s="175">
        <v>-7016.15</v>
      </c>
      <c r="S1769" s="175">
        <v>-610.65</v>
      </c>
      <c r="T1769" s="178">
        <v>0</v>
      </c>
      <c r="U1769" s="96">
        <v>10</v>
      </c>
      <c r="V1769" s="38" t="s">
        <v>120</v>
      </c>
      <c r="W1769" s="38"/>
      <c r="X1769" s="137">
        <v>-152.536</v>
      </c>
      <c r="Y1769" s="138">
        <v>42917</v>
      </c>
      <c r="Z1769" s="179">
        <v>4</v>
      </c>
      <c r="AA1769" s="139">
        <v>2017</v>
      </c>
      <c r="AB1769" s="131"/>
      <c r="AC1769" s="38"/>
      <c r="AD1769" s="140">
        <v>-610.65</v>
      </c>
      <c r="AE1769" s="141">
        <v>-458.11399999999998</v>
      </c>
      <c r="AF1769" s="141">
        <v>-305.57799999999997</v>
      </c>
      <c r="AG1769" s="141">
        <v>-153.04199999999997</v>
      </c>
      <c r="AH1769" s="141">
        <v>-0.50599999999997181</v>
      </c>
      <c r="AI1769" s="141">
        <v>0</v>
      </c>
      <c r="AJ1769" s="141">
        <v>0</v>
      </c>
      <c r="AK1769" s="141">
        <v>0</v>
      </c>
      <c r="AL1769" s="141">
        <v>0</v>
      </c>
      <c r="AM1769" s="141">
        <v>0</v>
      </c>
      <c r="AN1769" s="141">
        <v>0</v>
      </c>
      <c r="AO1769" s="141">
        <v>0</v>
      </c>
      <c r="AP1769" s="141">
        <v>0</v>
      </c>
      <c r="AQ1769" s="141">
        <v>0</v>
      </c>
      <c r="AR1769" s="141">
        <v>0</v>
      </c>
      <c r="AS1769" s="141">
        <v>0</v>
      </c>
      <c r="AT1769" s="141">
        <v>0</v>
      </c>
      <c r="AU1769" s="141">
        <v>0</v>
      </c>
      <c r="AV1769" s="141">
        <v>0</v>
      </c>
      <c r="AW1769" s="141">
        <v>0</v>
      </c>
      <c r="AX1769" s="141">
        <v>0</v>
      </c>
      <c r="AY1769" s="141">
        <v>0</v>
      </c>
      <c r="AZ1769" s="141">
        <v>0</v>
      </c>
      <c r="BA1769" s="141">
        <v>0</v>
      </c>
      <c r="BB1769" s="141">
        <v>0</v>
      </c>
      <c r="BC1769" s="141">
        <v>0</v>
      </c>
      <c r="BD1769" s="141">
        <v>0</v>
      </c>
      <c r="BE1769" s="141">
        <v>0</v>
      </c>
      <c r="BF1769" s="141">
        <v>0</v>
      </c>
      <c r="BG1769" s="141">
        <v>0</v>
      </c>
      <c r="BH1769" s="141">
        <v>0</v>
      </c>
      <c r="BI1769" s="141">
        <v>0</v>
      </c>
      <c r="BJ1769" s="141">
        <v>0</v>
      </c>
      <c r="BK1769" s="141">
        <v>0</v>
      </c>
      <c r="BL1769" s="141">
        <v>0</v>
      </c>
      <c r="BM1769" s="141">
        <v>0</v>
      </c>
      <c r="BN1769" s="141">
        <v>0</v>
      </c>
      <c r="BO1769" s="141">
        <v>0</v>
      </c>
      <c r="BP1769" s="141">
        <v>0</v>
      </c>
    </row>
    <row r="1770" spans="4:68">
      <c r="D1770" s="174" t="s">
        <v>7638</v>
      </c>
      <c r="E1770" s="175">
        <v>-725.13</v>
      </c>
      <c r="F1770" s="174" t="s">
        <v>3540</v>
      </c>
      <c r="G1770" s="174" t="s">
        <v>7636</v>
      </c>
      <c r="H1770" s="174" t="s">
        <v>179</v>
      </c>
      <c r="I1770" s="174" t="s">
        <v>3098</v>
      </c>
      <c r="J1770" s="174" t="s">
        <v>7637</v>
      </c>
      <c r="K1770" s="174"/>
      <c r="L1770" s="174" t="s">
        <v>7136</v>
      </c>
      <c r="M1770" s="174" t="s">
        <v>7279</v>
      </c>
      <c r="N1770" s="176">
        <v>600</v>
      </c>
      <c r="O1770" s="174" t="s">
        <v>3407</v>
      </c>
      <c r="P1770" s="177">
        <v>24654</v>
      </c>
      <c r="Q1770" s="176">
        <v>552</v>
      </c>
      <c r="R1770" s="175">
        <v>-667.04</v>
      </c>
      <c r="S1770" s="175">
        <v>-58.09</v>
      </c>
      <c r="T1770" s="178">
        <v>0</v>
      </c>
      <c r="U1770" s="96">
        <v>10</v>
      </c>
      <c r="V1770" s="38" t="s">
        <v>120</v>
      </c>
      <c r="W1770" s="38"/>
      <c r="X1770" s="137">
        <v>-14.502600000000001</v>
      </c>
      <c r="Y1770" s="138">
        <v>42917</v>
      </c>
      <c r="Z1770" s="179">
        <v>4</v>
      </c>
      <c r="AA1770" s="139">
        <v>2017</v>
      </c>
      <c r="AB1770" s="131"/>
      <c r="AC1770" s="38"/>
      <c r="AD1770" s="140">
        <v>-58.09</v>
      </c>
      <c r="AE1770" s="141">
        <v>-43.587400000000002</v>
      </c>
      <c r="AF1770" s="141">
        <v>-29.084800000000001</v>
      </c>
      <c r="AG1770" s="141">
        <v>-14.5822</v>
      </c>
      <c r="AH1770" s="141">
        <v>-7.9599999999999227E-2</v>
      </c>
      <c r="AI1770" s="141">
        <v>0</v>
      </c>
      <c r="AJ1770" s="141">
        <v>0</v>
      </c>
      <c r="AK1770" s="141">
        <v>0</v>
      </c>
      <c r="AL1770" s="141">
        <v>0</v>
      </c>
      <c r="AM1770" s="141">
        <v>0</v>
      </c>
      <c r="AN1770" s="141">
        <v>0</v>
      </c>
      <c r="AO1770" s="141">
        <v>0</v>
      </c>
      <c r="AP1770" s="141">
        <v>0</v>
      </c>
      <c r="AQ1770" s="141">
        <v>0</v>
      </c>
      <c r="AR1770" s="141">
        <v>0</v>
      </c>
      <c r="AS1770" s="141">
        <v>0</v>
      </c>
      <c r="AT1770" s="141">
        <v>0</v>
      </c>
      <c r="AU1770" s="141">
        <v>0</v>
      </c>
      <c r="AV1770" s="141">
        <v>0</v>
      </c>
      <c r="AW1770" s="141">
        <v>0</v>
      </c>
      <c r="AX1770" s="141">
        <v>0</v>
      </c>
      <c r="AY1770" s="141">
        <v>0</v>
      </c>
      <c r="AZ1770" s="141">
        <v>0</v>
      </c>
      <c r="BA1770" s="141">
        <v>0</v>
      </c>
      <c r="BB1770" s="141">
        <v>0</v>
      </c>
      <c r="BC1770" s="141">
        <v>0</v>
      </c>
      <c r="BD1770" s="141">
        <v>0</v>
      </c>
      <c r="BE1770" s="141">
        <v>0</v>
      </c>
      <c r="BF1770" s="141">
        <v>0</v>
      </c>
      <c r="BG1770" s="141">
        <v>0</v>
      </c>
      <c r="BH1770" s="141">
        <v>0</v>
      </c>
      <c r="BI1770" s="141">
        <v>0</v>
      </c>
      <c r="BJ1770" s="141">
        <v>0</v>
      </c>
      <c r="BK1770" s="141">
        <v>0</v>
      </c>
      <c r="BL1770" s="141">
        <v>0</v>
      </c>
      <c r="BM1770" s="141">
        <v>0</v>
      </c>
      <c r="BN1770" s="141">
        <v>0</v>
      </c>
      <c r="BO1770" s="141">
        <v>0</v>
      </c>
      <c r="BP1770" s="141">
        <v>0</v>
      </c>
    </row>
    <row r="1771" spans="4:68">
      <c r="D1771" s="174" t="s">
        <v>7639</v>
      </c>
      <c r="E1771" s="175">
        <v>-20769.34</v>
      </c>
      <c r="F1771" s="174" t="s">
        <v>3459</v>
      </c>
      <c r="G1771" s="174" t="s">
        <v>7640</v>
      </c>
      <c r="H1771" s="174" t="s">
        <v>179</v>
      </c>
      <c r="I1771" s="174" t="s">
        <v>3098</v>
      </c>
      <c r="J1771" s="174" t="s">
        <v>7641</v>
      </c>
      <c r="K1771" s="174"/>
      <c r="L1771" s="174" t="s">
        <v>7136</v>
      </c>
      <c r="M1771" s="174" t="s">
        <v>7279</v>
      </c>
      <c r="N1771" s="176">
        <v>600</v>
      </c>
      <c r="O1771" s="174" t="s">
        <v>3407</v>
      </c>
      <c r="P1771" s="177">
        <v>24654</v>
      </c>
      <c r="Q1771" s="176">
        <v>552</v>
      </c>
      <c r="R1771" s="175">
        <v>-19106.54</v>
      </c>
      <c r="S1771" s="175">
        <v>-1662.8</v>
      </c>
      <c r="T1771" s="178">
        <v>0</v>
      </c>
      <c r="U1771" s="96">
        <v>10</v>
      </c>
      <c r="V1771" s="38" t="s">
        <v>120</v>
      </c>
      <c r="W1771" s="38"/>
      <c r="X1771" s="137">
        <v>-415.38679999999999</v>
      </c>
      <c r="Y1771" s="138">
        <v>42917</v>
      </c>
      <c r="Z1771" s="179">
        <v>4</v>
      </c>
      <c r="AA1771" s="139">
        <v>2017</v>
      </c>
      <c r="AB1771" s="131"/>
      <c r="AC1771" s="38"/>
      <c r="AD1771" s="140">
        <v>-1662.8</v>
      </c>
      <c r="AE1771" s="141">
        <v>-1247.4132</v>
      </c>
      <c r="AF1771" s="141">
        <v>-832.02639999999997</v>
      </c>
      <c r="AG1771" s="141">
        <v>-416.63959999999997</v>
      </c>
      <c r="AH1771" s="141">
        <v>-1.2527999999999793</v>
      </c>
      <c r="AI1771" s="141">
        <v>0</v>
      </c>
      <c r="AJ1771" s="141">
        <v>0</v>
      </c>
      <c r="AK1771" s="141">
        <v>0</v>
      </c>
      <c r="AL1771" s="141">
        <v>0</v>
      </c>
      <c r="AM1771" s="141">
        <v>0</v>
      </c>
      <c r="AN1771" s="141">
        <v>0</v>
      </c>
      <c r="AO1771" s="141">
        <v>0</v>
      </c>
      <c r="AP1771" s="141">
        <v>0</v>
      </c>
      <c r="AQ1771" s="141">
        <v>0</v>
      </c>
      <c r="AR1771" s="141">
        <v>0</v>
      </c>
      <c r="AS1771" s="141">
        <v>0</v>
      </c>
      <c r="AT1771" s="141">
        <v>0</v>
      </c>
      <c r="AU1771" s="141">
        <v>0</v>
      </c>
      <c r="AV1771" s="141">
        <v>0</v>
      </c>
      <c r="AW1771" s="141">
        <v>0</v>
      </c>
      <c r="AX1771" s="141">
        <v>0</v>
      </c>
      <c r="AY1771" s="141">
        <v>0</v>
      </c>
      <c r="AZ1771" s="141">
        <v>0</v>
      </c>
      <c r="BA1771" s="141">
        <v>0</v>
      </c>
      <c r="BB1771" s="141">
        <v>0</v>
      </c>
      <c r="BC1771" s="141">
        <v>0</v>
      </c>
      <c r="BD1771" s="141">
        <v>0</v>
      </c>
      <c r="BE1771" s="141">
        <v>0</v>
      </c>
      <c r="BF1771" s="141">
        <v>0</v>
      </c>
      <c r="BG1771" s="141">
        <v>0</v>
      </c>
      <c r="BH1771" s="141">
        <v>0</v>
      </c>
      <c r="BI1771" s="141">
        <v>0</v>
      </c>
      <c r="BJ1771" s="141">
        <v>0</v>
      </c>
      <c r="BK1771" s="141">
        <v>0</v>
      </c>
      <c r="BL1771" s="141">
        <v>0</v>
      </c>
      <c r="BM1771" s="141">
        <v>0</v>
      </c>
      <c r="BN1771" s="141">
        <v>0</v>
      </c>
      <c r="BO1771" s="141">
        <v>0</v>
      </c>
      <c r="BP1771" s="141">
        <v>0</v>
      </c>
    </row>
    <row r="1772" spans="4:68">
      <c r="D1772" s="174" t="s">
        <v>7642</v>
      </c>
      <c r="E1772" s="175">
        <v>-26189.439999999999</v>
      </c>
      <c r="F1772" s="174" t="s">
        <v>3486</v>
      </c>
      <c r="G1772" s="174" t="s">
        <v>7640</v>
      </c>
      <c r="H1772" s="174" t="s">
        <v>179</v>
      </c>
      <c r="I1772" s="174" t="s">
        <v>3098</v>
      </c>
      <c r="J1772" s="174" t="s">
        <v>7641</v>
      </c>
      <c r="K1772" s="174"/>
      <c r="L1772" s="174" t="s">
        <v>7136</v>
      </c>
      <c r="M1772" s="174" t="s">
        <v>7279</v>
      </c>
      <c r="N1772" s="176">
        <v>600</v>
      </c>
      <c r="O1772" s="174" t="s">
        <v>3407</v>
      </c>
      <c r="P1772" s="177">
        <v>24654</v>
      </c>
      <c r="Q1772" s="176">
        <v>552</v>
      </c>
      <c r="R1772" s="175">
        <v>-24092.71</v>
      </c>
      <c r="S1772" s="175">
        <v>-2096.73</v>
      </c>
      <c r="T1772" s="178">
        <v>0</v>
      </c>
      <c r="U1772" s="96">
        <v>10</v>
      </c>
      <c r="V1772" s="38" t="s">
        <v>120</v>
      </c>
      <c r="W1772" s="38"/>
      <c r="X1772" s="137">
        <v>-523.78879999999992</v>
      </c>
      <c r="Y1772" s="138">
        <v>42917</v>
      </c>
      <c r="Z1772" s="179">
        <v>4</v>
      </c>
      <c r="AA1772" s="139">
        <v>2017</v>
      </c>
      <c r="AB1772" s="131"/>
      <c r="AC1772" s="38"/>
      <c r="AD1772" s="140">
        <v>-2096.73</v>
      </c>
      <c r="AE1772" s="141">
        <v>-1572.9412000000002</v>
      </c>
      <c r="AF1772" s="141">
        <v>-1049.1524000000004</v>
      </c>
      <c r="AG1772" s="141">
        <v>-525.36360000000047</v>
      </c>
      <c r="AH1772" s="141">
        <v>-1.5748000000005504</v>
      </c>
      <c r="AI1772" s="141">
        <v>0</v>
      </c>
      <c r="AJ1772" s="141">
        <v>0</v>
      </c>
      <c r="AK1772" s="141">
        <v>0</v>
      </c>
      <c r="AL1772" s="141">
        <v>0</v>
      </c>
      <c r="AM1772" s="141">
        <v>0</v>
      </c>
      <c r="AN1772" s="141">
        <v>0</v>
      </c>
      <c r="AO1772" s="141">
        <v>0</v>
      </c>
      <c r="AP1772" s="141">
        <v>0</v>
      </c>
      <c r="AQ1772" s="141">
        <v>0</v>
      </c>
      <c r="AR1772" s="141">
        <v>0</v>
      </c>
      <c r="AS1772" s="141">
        <v>0</v>
      </c>
      <c r="AT1772" s="141">
        <v>0</v>
      </c>
      <c r="AU1772" s="141">
        <v>0</v>
      </c>
      <c r="AV1772" s="141">
        <v>0</v>
      </c>
      <c r="AW1772" s="141">
        <v>0</v>
      </c>
      <c r="AX1772" s="141">
        <v>0</v>
      </c>
      <c r="AY1772" s="141">
        <v>0</v>
      </c>
      <c r="AZ1772" s="141">
        <v>0</v>
      </c>
      <c r="BA1772" s="141">
        <v>0</v>
      </c>
      <c r="BB1772" s="141">
        <v>0</v>
      </c>
      <c r="BC1772" s="141">
        <v>0</v>
      </c>
      <c r="BD1772" s="141">
        <v>0</v>
      </c>
      <c r="BE1772" s="141">
        <v>0</v>
      </c>
      <c r="BF1772" s="141">
        <v>0</v>
      </c>
      <c r="BG1772" s="141">
        <v>0</v>
      </c>
      <c r="BH1772" s="141">
        <v>0</v>
      </c>
      <c r="BI1772" s="141">
        <v>0</v>
      </c>
      <c r="BJ1772" s="141">
        <v>0</v>
      </c>
      <c r="BK1772" s="141">
        <v>0</v>
      </c>
      <c r="BL1772" s="141">
        <v>0</v>
      </c>
      <c r="BM1772" s="141">
        <v>0</v>
      </c>
      <c r="BN1772" s="141">
        <v>0</v>
      </c>
      <c r="BO1772" s="141">
        <v>0</v>
      </c>
      <c r="BP1772" s="141">
        <v>0</v>
      </c>
    </row>
    <row r="1773" spans="4:68">
      <c r="D1773" s="174" t="s">
        <v>7643</v>
      </c>
      <c r="E1773" s="175">
        <v>-100.85</v>
      </c>
      <c r="F1773" s="174" t="s">
        <v>3488</v>
      </c>
      <c r="G1773" s="174" t="s">
        <v>7640</v>
      </c>
      <c r="H1773" s="174" t="s">
        <v>179</v>
      </c>
      <c r="I1773" s="174" t="s">
        <v>3098</v>
      </c>
      <c r="J1773" s="174" t="s">
        <v>7641</v>
      </c>
      <c r="K1773" s="174"/>
      <c r="L1773" s="174" t="s">
        <v>7136</v>
      </c>
      <c r="M1773" s="174" t="s">
        <v>7279</v>
      </c>
      <c r="N1773" s="176">
        <v>600</v>
      </c>
      <c r="O1773" s="174" t="s">
        <v>3407</v>
      </c>
      <c r="P1773" s="177">
        <v>24654</v>
      </c>
      <c r="Q1773" s="176">
        <v>552</v>
      </c>
      <c r="R1773" s="175">
        <v>-92.68</v>
      </c>
      <c r="S1773" s="175">
        <v>-8.17</v>
      </c>
      <c r="T1773" s="178">
        <v>0</v>
      </c>
      <c r="U1773" s="96">
        <v>10</v>
      </c>
      <c r="V1773" s="38" t="s">
        <v>120</v>
      </c>
      <c r="W1773" s="38"/>
      <c r="X1773" s="137">
        <v>-2.0169999999999999</v>
      </c>
      <c r="Y1773" s="138">
        <v>42917</v>
      </c>
      <c r="Z1773" s="179">
        <v>4</v>
      </c>
      <c r="AA1773" s="139">
        <v>2017</v>
      </c>
      <c r="AB1773" s="131"/>
      <c r="AC1773" s="38"/>
      <c r="AD1773" s="140">
        <v>-8.17</v>
      </c>
      <c r="AE1773" s="141">
        <v>-6.1530000000000005</v>
      </c>
      <c r="AF1773" s="141">
        <v>-4.136000000000001</v>
      </c>
      <c r="AG1773" s="141">
        <v>-2.1190000000000011</v>
      </c>
      <c r="AH1773" s="141">
        <v>-0.1020000000000012</v>
      </c>
      <c r="AI1773" s="141">
        <v>0</v>
      </c>
      <c r="AJ1773" s="141">
        <v>0</v>
      </c>
      <c r="AK1773" s="141">
        <v>0</v>
      </c>
      <c r="AL1773" s="141">
        <v>0</v>
      </c>
      <c r="AM1773" s="141">
        <v>0</v>
      </c>
      <c r="AN1773" s="141">
        <v>0</v>
      </c>
      <c r="AO1773" s="141">
        <v>0</v>
      </c>
      <c r="AP1773" s="141">
        <v>0</v>
      </c>
      <c r="AQ1773" s="141">
        <v>0</v>
      </c>
      <c r="AR1773" s="141">
        <v>0</v>
      </c>
      <c r="AS1773" s="141">
        <v>0</v>
      </c>
      <c r="AT1773" s="141">
        <v>0</v>
      </c>
      <c r="AU1773" s="141">
        <v>0</v>
      </c>
      <c r="AV1773" s="141">
        <v>0</v>
      </c>
      <c r="AW1773" s="141">
        <v>0</v>
      </c>
      <c r="AX1773" s="141">
        <v>0</v>
      </c>
      <c r="AY1773" s="141">
        <v>0</v>
      </c>
      <c r="AZ1773" s="141">
        <v>0</v>
      </c>
      <c r="BA1773" s="141">
        <v>0</v>
      </c>
      <c r="BB1773" s="141">
        <v>0</v>
      </c>
      <c r="BC1773" s="141">
        <v>0</v>
      </c>
      <c r="BD1773" s="141">
        <v>0</v>
      </c>
      <c r="BE1773" s="141">
        <v>0</v>
      </c>
      <c r="BF1773" s="141">
        <v>0</v>
      </c>
      <c r="BG1773" s="141">
        <v>0</v>
      </c>
      <c r="BH1773" s="141">
        <v>0</v>
      </c>
      <c r="BI1773" s="141">
        <v>0</v>
      </c>
      <c r="BJ1773" s="141">
        <v>0</v>
      </c>
      <c r="BK1773" s="141">
        <v>0</v>
      </c>
      <c r="BL1773" s="141">
        <v>0</v>
      </c>
      <c r="BM1773" s="141">
        <v>0</v>
      </c>
      <c r="BN1773" s="141">
        <v>0</v>
      </c>
      <c r="BO1773" s="141">
        <v>0</v>
      </c>
      <c r="BP1773" s="141">
        <v>0</v>
      </c>
    </row>
    <row r="1774" spans="4:68">
      <c r="D1774" s="174" t="s">
        <v>7644</v>
      </c>
      <c r="E1774" s="175">
        <v>-2937.41</v>
      </c>
      <c r="F1774" s="174" t="s">
        <v>3459</v>
      </c>
      <c r="G1774" s="174" t="s">
        <v>7645</v>
      </c>
      <c r="H1774" s="174" t="s">
        <v>179</v>
      </c>
      <c r="I1774" s="174" t="s">
        <v>3098</v>
      </c>
      <c r="J1774" s="174" t="s">
        <v>7646</v>
      </c>
      <c r="K1774" s="174"/>
      <c r="L1774" s="174" t="s">
        <v>7136</v>
      </c>
      <c r="M1774" s="174" t="s">
        <v>7202</v>
      </c>
      <c r="N1774" s="176">
        <v>600</v>
      </c>
      <c r="O1774" s="174" t="s">
        <v>3407</v>
      </c>
      <c r="P1774" s="177">
        <v>30864</v>
      </c>
      <c r="Q1774" s="176">
        <v>348</v>
      </c>
      <c r="R1774" s="175">
        <v>-1703.42</v>
      </c>
      <c r="S1774" s="175">
        <v>-1233.99</v>
      </c>
      <c r="T1774" s="178">
        <v>0</v>
      </c>
      <c r="U1774" s="96">
        <v>11</v>
      </c>
      <c r="V1774" s="38" t="s">
        <v>121</v>
      </c>
      <c r="W1774" s="38"/>
      <c r="X1774" s="137">
        <v>-58.748199999999997</v>
      </c>
      <c r="Y1774" s="138">
        <v>49126</v>
      </c>
      <c r="Z1774" s="179">
        <v>21</v>
      </c>
      <c r="AA1774" s="139">
        <v>2034</v>
      </c>
      <c r="AB1774" s="131"/>
      <c r="AC1774" s="38"/>
      <c r="AD1774" s="140">
        <v>-1233.99</v>
      </c>
      <c r="AE1774" s="141">
        <v>-1175.2418</v>
      </c>
      <c r="AF1774" s="141">
        <v>-1116.4936</v>
      </c>
      <c r="AG1774" s="141">
        <v>-1057.7454</v>
      </c>
      <c r="AH1774" s="141">
        <v>-998.99720000000002</v>
      </c>
      <c r="AI1774" s="141">
        <v>-940.24900000000002</v>
      </c>
      <c r="AJ1774" s="141">
        <v>-881.50080000000003</v>
      </c>
      <c r="AK1774" s="141">
        <v>-822.75260000000003</v>
      </c>
      <c r="AL1774" s="141">
        <v>-764.00440000000003</v>
      </c>
      <c r="AM1774" s="141">
        <v>-705.25620000000004</v>
      </c>
      <c r="AN1774" s="141">
        <v>-646.50800000000004</v>
      </c>
      <c r="AO1774" s="141">
        <v>-587.75980000000004</v>
      </c>
      <c r="AP1774" s="141">
        <v>-529.01160000000004</v>
      </c>
      <c r="AQ1774" s="141">
        <v>-470.26340000000005</v>
      </c>
      <c r="AR1774" s="141">
        <v>-411.51520000000005</v>
      </c>
      <c r="AS1774" s="141">
        <v>-352.76700000000005</v>
      </c>
      <c r="AT1774" s="141">
        <v>-294.01880000000006</v>
      </c>
      <c r="AU1774" s="141">
        <v>-235.27060000000006</v>
      </c>
      <c r="AV1774" s="141">
        <v>-176.52240000000006</v>
      </c>
      <c r="AW1774" s="141">
        <v>-117.77420000000006</v>
      </c>
      <c r="AX1774" s="141">
        <v>-59.026000000000067</v>
      </c>
      <c r="AY1774" s="141">
        <v>-0.27780000000007021</v>
      </c>
      <c r="AZ1774" s="141">
        <v>0</v>
      </c>
      <c r="BA1774" s="141">
        <v>0</v>
      </c>
      <c r="BB1774" s="141">
        <v>0</v>
      </c>
      <c r="BC1774" s="141">
        <v>0</v>
      </c>
      <c r="BD1774" s="141">
        <v>0</v>
      </c>
      <c r="BE1774" s="141">
        <v>0</v>
      </c>
      <c r="BF1774" s="141">
        <v>0</v>
      </c>
      <c r="BG1774" s="141">
        <v>0</v>
      </c>
      <c r="BH1774" s="141">
        <v>0</v>
      </c>
      <c r="BI1774" s="141">
        <v>0</v>
      </c>
      <c r="BJ1774" s="141">
        <v>0</v>
      </c>
      <c r="BK1774" s="141">
        <v>0</v>
      </c>
      <c r="BL1774" s="141">
        <v>0</v>
      </c>
      <c r="BM1774" s="141">
        <v>0</v>
      </c>
      <c r="BN1774" s="141">
        <v>0</v>
      </c>
      <c r="BO1774" s="141">
        <v>0</v>
      </c>
      <c r="BP1774" s="141">
        <v>0</v>
      </c>
    </row>
    <row r="1775" spans="4:68">
      <c r="D1775" s="174" t="s">
        <v>7647</v>
      </c>
      <c r="E1775" s="175">
        <v>-868410.25</v>
      </c>
      <c r="F1775" s="174" t="s">
        <v>3464</v>
      </c>
      <c r="G1775" s="174" t="s">
        <v>7645</v>
      </c>
      <c r="H1775" s="174" t="s">
        <v>179</v>
      </c>
      <c r="I1775" s="174" t="s">
        <v>3098</v>
      </c>
      <c r="J1775" s="174" t="s">
        <v>7646</v>
      </c>
      <c r="K1775" s="174"/>
      <c r="L1775" s="174" t="s">
        <v>7136</v>
      </c>
      <c r="M1775" s="174" t="s">
        <v>7202</v>
      </c>
      <c r="N1775" s="176">
        <v>600</v>
      </c>
      <c r="O1775" s="174" t="s">
        <v>3407</v>
      </c>
      <c r="P1775" s="177">
        <v>30864</v>
      </c>
      <c r="Q1775" s="176">
        <v>348</v>
      </c>
      <c r="R1775" s="175">
        <v>-503629.63</v>
      </c>
      <c r="S1775" s="175">
        <v>-364780.62</v>
      </c>
      <c r="T1775" s="178">
        <v>0</v>
      </c>
      <c r="U1775" s="96">
        <v>11</v>
      </c>
      <c r="V1775" s="38" t="s">
        <v>121</v>
      </c>
      <c r="W1775" s="38"/>
      <c r="X1775" s="137">
        <v>-17368.205000000002</v>
      </c>
      <c r="Y1775" s="138">
        <v>49126</v>
      </c>
      <c r="Z1775" s="179">
        <v>21</v>
      </c>
      <c r="AA1775" s="139">
        <v>2034</v>
      </c>
      <c r="AB1775" s="131"/>
      <c r="AC1775" s="38"/>
      <c r="AD1775" s="140">
        <v>-364780.62</v>
      </c>
      <c r="AE1775" s="141">
        <v>-347412.41499999998</v>
      </c>
      <c r="AF1775" s="141">
        <v>-330044.20999999996</v>
      </c>
      <c r="AG1775" s="141">
        <v>-312676.00499999995</v>
      </c>
      <c r="AH1775" s="141">
        <v>-295307.79999999993</v>
      </c>
      <c r="AI1775" s="141">
        <v>-277939.59499999991</v>
      </c>
      <c r="AJ1775" s="141">
        <v>-260571.3899999999</v>
      </c>
      <c r="AK1775" s="141">
        <v>-243203.18499999988</v>
      </c>
      <c r="AL1775" s="141">
        <v>-225834.97999999986</v>
      </c>
      <c r="AM1775" s="141">
        <v>-208466.77499999985</v>
      </c>
      <c r="AN1775" s="141">
        <v>-191098.56999999983</v>
      </c>
      <c r="AO1775" s="141">
        <v>-173730.36499999982</v>
      </c>
      <c r="AP1775" s="141">
        <v>-156362.1599999998</v>
      </c>
      <c r="AQ1775" s="141">
        <v>-138993.95499999978</v>
      </c>
      <c r="AR1775" s="141">
        <v>-121625.74999999978</v>
      </c>
      <c r="AS1775" s="141">
        <v>-104257.54499999978</v>
      </c>
      <c r="AT1775" s="141">
        <v>-86889.339999999778</v>
      </c>
      <c r="AU1775" s="141">
        <v>-69521.134999999776</v>
      </c>
      <c r="AV1775" s="141">
        <v>-52152.929999999775</v>
      </c>
      <c r="AW1775" s="141">
        <v>-34784.724999999773</v>
      </c>
      <c r="AX1775" s="141">
        <v>-17416.519999999771</v>
      </c>
      <c r="AY1775" s="141">
        <v>-48.314999999769498</v>
      </c>
      <c r="AZ1775" s="141">
        <v>0</v>
      </c>
      <c r="BA1775" s="141">
        <v>0</v>
      </c>
      <c r="BB1775" s="141">
        <v>0</v>
      </c>
      <c r="BC1775" s="141">
        <v>0</v>
      </c>
      <c r="BD1775" s="141">
        <v>0</v>
      </c>
      <c r="BE1775" s="141">
        <v>0</v>
      </c>
      <c r="BF1775" s="141">
        <v>0</v>
      </c>
      <c r="BG1775" s="141">
        <v>0</v>
      </c>
      <c r="BH1775" s="141">
        <v>0</v>
      </c>
      <c r="BI1775" s="141">
        <v>0</v>
      </c>
      <c r="BJ1775" s="141">
        <v>0</v>
      </c>
      <c r="BK1775" s="141">
        <v>0</v>
      </c>
      <c r="BL1775" s="141">
        <v>0</v>
      </c>
      <c r="BM1775" s="141">
        <v>0</v>
      </c>
      <c r="BN1775" s="141">
        <v>0</v>
      </c>
      <c r="BO1775" s="141">
        <v>0</v>
      </c>
      <c r="BP1775" s="141">
        <v>0</v>
      </c>
    </row>
    <row r="1776" spans="4:68">
      <c r="D1776" s="174" t="s">
        <v>7648</v>
      </c>
      <c r="E1776" s="175">
        <v>-145984.79</v>
      </c>
      <c r="F1776" s="174" t="s">
        <v>3486</v>
      </c>
      <c r="G1776" s="174" t="s">
        <v>7645</v>
      </c>
      <c r="H1776" s="174" t="s">
        <v>179</v>
      </c>
      <c r="I1776" s="174" t="s">
        <v>3098</v>
      </c>
      <c r="J1776" s="174" t="s">
        <v>7646</v>
      </c>
      <c r="K1776" s="174"/>
      <c r="L1776" s="174" t="s">
        <v>7136</v>
      </c>
      <c r="M1776" s="174" t="s">
        <v>7202</v>
      </c>
      <c r="N1776" s="176">
        <v>600</v>
      </c>
      <c r="O1776" s="174" t="s">
        <v>3407</v>
      </c>
      <c r="P1776" s="177">
        <v>30864</v>
      </c>
      <c r="Q1776" s="176">
        <v>348</v>
      </c>
      <c r="R1776" s="175">
        <v>-84662.99</v>
      </c>
      <c r="S1776" s="175">
        <v>-61321.8</v>
      </c>
      <c r="T1776" s="178">
        <v>0</v>
      </c>
      <c r="U1776" s="96">
        <v>11</v>
      </c>
      <c r="V1776" s="38" t="s">
        <v>121</v>
      </c>
      <c r="W1776" s="38"/>
      <c r="X1776" s="137">
        <v>-2919.6958</v>
      </c>
      <c r="Y1776" s="138">
        <v>49126</v>
      </c>
      <c r="Z1776" s="179">
        <v>21</v>
      </c>
      <c r="AA1776" s="139">
        <v>2034</v>
      </c>
      <c r="AB1776" s="131"/>
      <c r="AC1776" s="38"/>
      <c r="AD1776" s="140">
        <v>-61321.8</v>
      </c>
      <c r="AE1776" s="141">
        <v>-58402.104200000002</v>
      </c>
      <c r="AF1776" s="141">
        <v>-55482.4084</v>
      </c>
      <c r="AG1776" s="141">
        <v>-52562.712599999999</v>
      </c>
      <c r="AH1776" s="141">
        <v>-49643.016799999998</v>
      </c>
      <c r="AI1776" s="141">
        <v>-46723.320999999996</v>
      </c>
      <c r="AJ1776" s="141">
        <v>-43803.625199999995</v>
      </c>
      <c r="AK1776" s="141">
        <v>-40883.929399999994</v>
      </c>
      <c r="AL1776" s="141">
        <v>-37964.233599999992</v>
      </c>
      <c r="AM1776" s="141">
        <v>-35044.537799999991</v>
      </c>
      <c r="AN1776" s="141">
        <v>-32124.84199999999</v>
      </c>
      <c r="AO1776" s="141">
        <v>-29205.146199999988</v>
      </c>
      <c r="AP1776" s="141">
        <v>-26285.450399999987</v>
      </c>
      <c r="AQ1776" s="141">
        <v>-23365.754599999986</v>
      </c>
      <c r="AR1776" s="141">
        <v>-20446.058799999984</v>
      </c>
      <c r="AS1776" s="141">
        <v>-17526.362999999983</v>
      </c>
      <c r="AT1776" s="141">
        <v>-14606.667199999983</v>
      </c>
      <c r="AU1776" s="141">
        <v>-11686.971399999984</v>
      </c>
      <c r="AV1776" s="141">
        <v>-8767.2755999999845</v>
      </c>
      <c r="AW1776" s="141">
        <v>-5847.579799999985</v>
      </c>
      <c r="AX1776" s="141">
        <v>-2927.883999999985</v>
      </c>
      <c r="AY1776" s="141">
        <v>-8.188199999985045</v>
      </c>
      <c r="AZ1776" s="141">
        <v>0</v>
      </c>
      <c r="BA1776" s="141">
        <v>0</v>
      </c>
      <c r="BB1776" s="141">
        <v>0</v>
      </c>
      <c r="BC1776" s="141">
        <v>0</v>
      </c>
      <c r="BD1776" s="141">
        <v>0</v>
      </c>
      <c r="BE1776" s="141">
        <v>0</v>
      </c>
      <c r="BF1776" s="141">
        <v>0</v>
      </c>
      <c r="BG1776" s="141">
        <v>0</v>
      </c>
      <c r="BH1776" s="141">
        <v>0</v>
      </c>
      <c r="BI1776" s="141">
        <v>0</v>
      </c>
      <c r="BJ1776" s="141">
        <v>0</v>
      </c>
      <c r="BK1776" s="141">
        <v>0</v>
      </c>
      <c r="BL1776" s="141">
        <v>0</v>
      </c>
      <c r="BM1776" s="141">
        <v>0</v>
      </c>
      <c r="BN1776" s="141">
        <v>0</v>
      </c>
      <c r="BO1776" s="141">
        <v>0</v>
      </c>
      <c r="BP1776" s="141">
        <v>0</v>
      </c>
    </row>
    <row r="1777" spans="4:68">
      <c r="D1777" s="174" t="s">
        <v>7649</v>
      </c>
      <c r="E1777" s="175">
        <v>-362.01</v>
      </c>
      <c r="F1777" s="174" t="s">
        <v>3459</v>
      </c>
      <c r="G1777" s="174" t="s">
        <v>7650</v>
      </c>
      <c r="H1777" s="174" t="s">
        <v>179</v>
      </c>
      <c r="I1777" s="174" t="s">
        <v>3098</v>
      </c>
      <c r="J1777" s="174" t="s">
        <v>7651</v>
      </c>
      <c r="K1777" s="174"/>
      <c r="L1777" s="174" t="s">
        <v>7136</v>
      </c>
      <c r="M1777" s="174" t="s">
        <v>7197</v>
      </c>
      <c r="N1777" s="176">
        <v>600</v>
      </c>
      <c r="O1777" s="174" t="s">
        <v>3407</v>
      </c>
      <c r="P1777" s="177">
        <v>29037</v>
      </c>
      <c r="Q1777" s="176">
        <v>408</v>
      </c>
      <c r="R1777" s="175">
        <v>-246.14</v>
      </c>
      <c r="S1777" s="175">
        <v>-115.87</v>
      </c>
      <c r="T1777" s="178">
        <v>0</v>
      </c>
      <c r="U1777" s="96">
        <v>8</v>
      </c>
      <c r="V1777" s="38" t="s">
        <v>118</v>
      </c>
      <c r="W1777" s="38"/>
      <c r="X1777" s="137">
        <v>-7.2401999999999997</v>
      </c>
      <c r="Y1777" s="138">
        <v>47300</v>
      </c>
      <c r="Z1777" s="179">
        <v>16</v>
      </c>
      <c r="AA1777" s="139">
        <v>2029</v>
      </c>
      <c r="AB1777" s="131"/>
      <c r="AC1777" s="38"/>
      <c r="AD1777" s="140">
        <v>-115.87</v>
      </c>
      <c r="AE1777" s="141">
        <v>-108.6298</v>
      </c>
      <c r="AF1777" s="141">
        <v>-101.3896</v>
      </c>
      <c r="AG1777" s="141">
        <v>-94.1494</v>
      </c>
      <c r="AH1777" s="141">
        <v>-86.909199999999998</v>
      </c>
      <c r="AI1777" s="141">
        <v>-79.668999999999997</v>
      </c>
      <c r="AJ1777" s="141">
        <v>-72.428799999999995</v>
      </c>
      <c r="AK1777" s="141">
        <v>-65.188599999999994</v>
      </c>
      <c r="AL1777" s="141">
        <v>-57.948399999999992</v>
      </c>
      <c r="AM1777" s="141">
        <v>-50.708199999999991</v>
      </c>
      <c r="AN1777" s="141">
        <v>-43.467999999999989</v>
      </c>
      <c r="AO1777" s="141">
        <v>-36.227799999999988</v>
      </c>
      <c r="AP1777" s="141">
        <v>-28.987599999999986</v>
      </c>
      <c r="AQ1777" s="141">
        <v>-21.747399999999985</v>
      </c>
      <c r="AR1777" s="141">
        <v>-14.507199999999985</v>
      </c>
      <c r="AS1777" s="141">
        <v>-7.2669999999999852</v>
      </c>
      <c r="AT1777" s="141">
        <v>-2.6799999999985502E-2</v>
      </c>
      <c r="AU1777" s="141">
        <v>0</v>
      </c>
      <c r="AV1777" s="141">
        <v>0</v>
      </c>
      <c r="AW1777" s="141">
        <v>0</v>
      </c>
      <c r="AX1777" s="141">
        <v>0</v>
      </c>
      <c r="AY1777" s="141">
        <v>0</v>
      </c>
      <c r="AZ1777" s="141">
        <v>0</v>
      </c>
      <c r="BA1777" s="141">
        <v>0</v>
      </c>
      <c r="BB1777" s="141">
        <v>0</v>
      </c>
      <c r="BC1777" s="141">
        <v>0</v>
      </c>
      <c r="BD1777" s="141">
        <v>0</v>
      </c>
      <c r="BE1777" s="141">
        <v>0</v>
      </c>
      <c r="BF1777" s="141">
        <v>0</v>
      </c>
      <c r="BG1777" s="141">
        <v>0</v>
      </c>
      <c r="BH1777" s="141">
        <v>0</v>
      </c>
      <c r="BI1777" s="141">
        <v>0</v>
      </c>
      <c r="BJ1777" s="141">
        <v>0</v>
      </c>
      <c r="BK1777" s="141">
        <v>0</v>
      </c>
      <c r="BL1777" s="141">
        <v>0</v>
      </c>
      <c r="BM1777" s="141">
        <v>0</v>
      </c>
      <c r="BN1777" s="141">
        <v>0</v>
      </c>
      <c r="BO1777" s="141">
        <v>0</v>
      </c>
      <c r="BP1777" s="141">
        <v>0</v>
      </c>
    </row>
    <row r="1778" spans="4:68">
      <c r="D1778" s="174" t="s">
        <v>7652</v>
      </c>
      <c r="E1778" s="175">
        <v>-241028.36</v>
      </c>
      <c r="F1778" s="174" t="s">
        <v>3540</v>
      </c>
      <c r="G1778" s="174" t="s">
        <v>7650</v>
      </c>
      <c r="H1778" s="174" t="s">
        <v>179</v>
      </c>
      <c r="I1778" s="174" t="s">
        <v>3098</v>
      </c>
      <c r="J1778" s="174" t="s">
        <v>7651</v>
      </c>
      <c r="K1778" s="174"/>
      <c r="L1778" s="174" t="s">
        <v>7136</v>
      </c>
      <c r="M1778" s="174" t="s">
        <v>7197</v>
      </c>
      <c r="N1778" s="176">
        <v>600</v>
      </c>
      <c r="O1778" s="174" t="s">
        <v>3407</v>
      </c>
      <c r="P1778" s="177">
        <v>29037</v>
      </c>
      <c r="Q1778" s="176">
        <v>408</v>
      </c>
      <c r="R1778" s="175">
        <v>-163885.79</v>
      </c>
      <c r="S1778" s="175">
        <v>-77142.570000000007</v>
      </c>
      <c r="T1778" s="178">
        <v>0</v>
      </c>
      <c r="U1778" s="96">
        <v>8</v>
      </c>
      <c r="V1778" s="38" t="s">
        <v>118</v>
      </c>
      <c r="W1778" s="38"/>
      <c r="X1778" s="137">
        <v>-4820.5671999999995</v>
      </c>
      <c r="Y1778" s="138">
        <v>47300</v>
      </c>
      <c r="Z1778" s="179">
        <v>16</v>
      </c>
      <c r="AA1778" s="139">
        <v>2029</v>
      </c>
      <c r="AB1778" s="131"/>
      <c r="AC1778" s="38"/>
      <c r="AD1778" s="140">
        <v>-77142.570000000007</v>
      </c>
      <c r="AE1778" s="141">
        <v>-72322.002800000002</v>
      </c>
      <c r="AF1778" s="141">
        <v>-67501.435599999997</v>
      </c>
      <c r="AG1778" s="141">
        <v>-62680.868399999999</v>
      </c>
      <c r="AH1778" s="141">
        <v>-57860.301200000002</v>
      </c>
      <c r="AI1778" s="141">
        <v>-53039.734000000004</v>
      </c>
      <c r="AJ1778" s="141">
        <v>-48219.166800000006</v>
      </c>
      <c r="AK1778" s="141">
        <v>-43398.599600000009</v>
      </c>
      <c r="AL1778" s="141">
        <v>-38578.032400000011</v>
      </c>
      <c r="AM1778" s="141">
        <v>-33757.465200000013</v>
      </c>
      <c r="AN1778" s="141">
        <v>-28936.898000000016</v>
      </c>
      <c r="AO1778" s="141">
        <v>-24116.330800000018</v>
      </c>
      <c r="AP1778" s="141">
        <v>-19295.76360000002</v>
      </c>
      <c r="AQ1778" s="141">
        <v>-14475.196400000021</v>
      </c>
      <c r="AR1778" s="141">
        <v>-9654.6292000000212</v>
      </c>
      <c r="AS1778" s="141">
        <v>-4834.0620000000217</v>
      </c>
      <c r="AT1778" s="141">
        <v>-13.494800000022224</v>
      </c>
      <c r="AU1778" s="141">
        <v>0</v>
      </c>
      <c r="AV1778" s="141">
        <v>0</v>
      </c>
      <c r="AW1778" s="141">
        <v>0</v>
      </c>
      <c r="AX1778" s="141">
        <v>0</v>
      </c>
      <c r="AY1778" s="141">
        <v>0</v>
      </c>
      <c r="AZ1778" s="141">
        <v>0</v>
      </c>
      <c r="BA1778" s="141">
        <v>0</v>
      </c>
      <c r="BB1778" s="141">
        <v>0</v>
      </c>
      <c r="BC1778" s="141">
        <v>0</v>
      </c>
      <c r="BD1778" s="141">
        <v>0</v>
      </c>
      <c r="BE1778" s="141">
        <v>0</v>
      </c>
      <c r="BF1778" s="141">
        <v>0</v>
      </c>
      <c r="BG1778" s="141">
        <v>0</v>
      </c>
      <c r="BH1778" s="141">
        <v>0</v>
      </c>
      <c r="BI1778" s="141">
        <v>0</v>
      </c>
      <c r="BJ1778" s="141">
        <v>0</v>
      </c>
      <c r="BK1778" s="141">
        <v>0</v>
      </c>
      <c r="BL1778" s="141">
        <v>0</v>
      </c>
      <c r="BM1778" s="141">
        <v>0</v>
      </c>
      <c r="BN1778" s="141">
        <v>0</v>
      </c>
      <c r="BO1778" s="141">
        <v>0</v>
      </c>
      <c r="BP1778" s="141">
        <v>0</v>
      </c>
    </row>
    <row r="1779" spans="4:68">
      <c r="D1779" s="174" t="s">
        <v>7653</v>
      </c>
      <c r="E1779" s="175">
        <v>-126266.05</v>
      </c>
      <c r="F1779" s="174" t="s">
        <v>3459</v>
      </c>
      <c r="G1779" s="174" t="s">
        <v>7654</v>
      </c>
      <c r="H1779" s="174" t="s">
        <v>179</v>
      </c>
      <c r="I1779" s="174" t="s">
        <v>3098</v>
      </c>
      <c r="J1779" s="174" t="s">
        <v>7655</v>
      </c>
      <c r="K1779" s="174"/>
      <c r="L1779" s="174" t="s">
        <v>7136</v>
      </c>
      <c r="M1779" s="174" t="s">
        <v>7279</v>
      </c>
      <c r="N1779" s="176">
        <v>600</v>
      </c>
      <c r="O1779" s="174" t="s">
        <v>3407</v>
      </c>
      <c r="P1779" s="177">
        <v>24654</v>
      </c>
      <c r="Q1779" s="176">
        <v>552</v>
      </c>
      <c r="R1779" s="175">
        <v>-116157.73</v>
      </c>
      <c r="S1779" s="175">
        <v>-10108.32</v>
      </c>
      <c r="T1779" s="178">
        <v>0</v>
      </c>
      <c r="U1779" s="96">
        <v>10</v>
      </c>
      <c r="V1779" s="38" t="s">
        <v>120</v>
      </c>
      <c r="W1779" s="38"/>
      <c r="X1779" s="137">
        <v>-2525.3209999999999</v>
      </c>
      <c r="Y1779" s="138">
        <v>42917</v>
      </c>
      <c r="Z1779" s="179">
        <v>4</v>
      </c>
      <c r="AA1779" s="139">
        <v>2017</v>
      </c>
      <c r="AB1779" s="131"/>
      <c r="AC1779" s="38"/>
      <c r="AD1779" s="140">
        <v>-10108.32</v>
      </c>
      <c r="AE1779" s="141">
        <v>-7582.9989999999998</v>
      </c>
      <c r="AF1779" s="141">
        <v>-5057.6779999999999</v>
      </c>
      <c r="AG1779" s="141">
        <v>-2532.357</v>
      </c>
      <c r="AH1779" s="141">
        <v>-7.0360000000000582</v>
      </c>
      <c r="AI1779" s="141">
        <v>0</v>
      </c>
      <c r="AJ1779" s="141">
        <v>0</v>
      </c>
      <c r="AK1779" s="141">
        <v>0</v>
      </c>
      <c r="AL1779" s="141">
        <v>0</v>
      </c>
      <c r="AM1779" s="141">
        <v>0</v>
      </c>
      <c r="AN1779" s="141">
        <v>0</v>
      </c>
      <c r="AO1779" s="141">
        <v>0</v>
      </c>
      <c r="AP1779" s="141">
        <v>0</v>
      </c>
      <c r="AQ1779" s="141">
        <v>0</v>
      </c>
      <c r="AR1779" s="141">
        <v>0</v>
      </c>
      <c r="AS1779" s="141">
        <v>0</v>
      </c>
      <c r="AT1779" s="141">
        <v>0</v>
      </c>
      <c r="AU1779" s="141">
        <v>0</v>
      </c>
      <c r="AV1779" s="141">
        <v>0</v>
      </c>
      <c r="AW1779" s="141">
        <v>0</v>
      </c>
      <c r="AX1779" s="141">
        <v>0</v>
      </c>
      <c r="AY1779" s="141">
        <v>0</v>
      </c>
      <c r="AZ1779" s="141">
        <v>0</v>
      </c>
      <c r="BA1779" s="141">
        <v>0</v>
      </c>
      <c r="BB1779" s="141">
        <v>0</v>
      </c>
      <c r="BC1779" s="141">
        <v>0</v>
      </c>
      <c r="BD1779" s="141">
        <v>0</v>
      </c>
      <c r="BE1779" s="141">
        <v>0</v>
      </c>
      <c r="BF1779" s="141">
        <v>0</v>
      </c>
      <c r="BG1779" s="141">
        <v>0</v>
      </c>
      <c r="BH1779" s="141">
        <v>0</v>
      </c>
      <c r="BI1779" s="141">
        <v>0</v>
      </c>
      <c r="BJ1779" s="141">
        <v>0</v>
      </c>
      <c r="BK1779" s="141">
        <v>0</v>
      </c>
      <c r="BL1779" s="141">
        <v>0</v>
      </c>
      <c r="BM1779" s="141">
        <v>0</v>
      </c>
      <c r="BN1779" s="141">
        <v>0</v>
      </c>
      <c r="BO1779" s="141">
        <v>0</v>
      </c>
      <c r="BP1779" s="141">
        <v>0</v>
      </c>
    </row>
    <row r="1780" spans="4:68">
      <c r="D1780" s="174" t="s">
        <v>7656</v>
      </c>
      <c r="E1780" s="175">
        <v>-32377.37</v>
      </c>
      <c r="F1780" s="174" t="s">
        <v>3486</v>
      </c>
      <c r="G1780" s="174" t="s">
        <v>7654</v>
      </c>
      <c r="H1780" s="174" t="s">
        <v>179</v>
      </c>
      <c r="I1780" s="174" t="s">
        <v>3098</v>
      </c>
      <c r="J1780" s="174" t="s">
        <v>7655</v>
      </c>
      <c r="K1780" s="174"/>
      <c r="L1780" s="174" t="s">
        <v>7136</v>
      </c>
      <c r="M1780" s="174" t="s">
        <v>7279</v>
      </c>
      <c r="N1780" s="176">
        <v>600</v>
      </c>
      <c r="O1780" s="174" t="s">
        <v>3407</v>
      </c>
      <c r="P1780" s="177">
        <v>24654</v>
      </c>
      <c r="Q1780" s="176">
        <v>552</v>
      </c>
      <c r="R1780" s="175">
        <v>-29785.279999999999</v>
      </c>
      <c r="S1780" s="175">
        <v>-2592.09</v>
      </c>
      <c r="T1780" s="178">
        <v>0</v>
      </c>
      <c r="U1780" s="96">
        <v>10</v>
      </c>
      <c r="V1780" s="38" t="s">
        <v>120</v>
      </c>
      <c r="W1780" s="38"/>
      <c r="X1780" s="137">
        <v>-647.54739999999993</v>
      </c>
      <c r="Y1780" s="138">
        <v>42917</v>
      </c>
      <c r="Z1780" s="179">
        <v>4</v>
      </c>
      <c r="AA1780" s="139">
        <v>2017</v>
      </c>
      <c r="AB1780" s="131"/>
      <c r="AC1780" s="38"/>
      <c r="AD1780" s="140">
        <v>-2592.09</v>
      </c>
      <c r="AE1780" s="141">
        <v>-1944.5426000000002</v>
      </c>
      <c r="AF1780" s="141">
        <v>-1296.9952000000003</v>
      </c>
      <c r="AG1780" s="141">
        <v>-649.44780000000037</v>
      </c>
      <c r="AH1780" s="141">
        <v>-1.9004000000004453</v>
      </c>
      <c r="AI1780" s="141">
        <v>0</v>
      </c>
      <c r="AJ1780" s="141">
        <v>0</v>
      </c>
      <c r="AK1780" s="141">
        <v>0</v>
      </c>
      <c r="AL1780" s="141">
        <v>0</v>
      </c>
      <c r="AM1780" s="141">
        <v>0</v>
      </c>
      <c r="AN1780" s="141">
        <v>0</v>
      </c>
      <c r="AO1780" s="141">
        <v>0</v>
      </c>
      <c r="AP1780" s="141">
        <v>0</v>
      </c>
      <c r="AQ1780" s="141">
        <v>0</v>
      </c>
      <c r="AR1780" s="141">
        <v>0</v>
      </c>
      <c r="AS1780" s="141">
        <v>0</v>
      </c>
      <c r="AT1780" s="141">
        <v>0</v>
      </c>
      <c r="AU1780" s="141">
        <v>0</v>
      </c>
      <c r="AV1780" s="141">
        <v>0</v>
      </c>
      <c r="AW1780" s="141">
        <v>0</v>
      </c>
      <c r="AX1780" s="141">
        <v>0</v>
      </c>
      <c r="AY1780" s="141">
        <v>0</v>
      </c>
      <c r="AZ1780" s="141">
        <v>0</v>
      </c>
      <c r="BA1780" s="141">
        <v>0</v>
      </c>
      <c r="BB1780" s="141">
        <v>0</v>
      </c>
      <c r="BC1780" s="141">
        <v>0</v>
      </c>
      <c r="BD1780" s="141">
        <v>0</v>
      </c>
      <c r="BE1780" s="141">
        <v>0</v>
      </c>
      <c r="BF1780" s="141">
        <v>0</v>
      </c>
      <c r="BG1780" s="141">
        <v>0</v>
      </c>
      <c r="BH1780" s="141">
        <v>0</v>
      </c>
      <c r="BI1780" s="141">
        <v>0</v>
      </c>
      <c r="BJ1780" s="141">
        <v>0</v>
      </c>
      <c r="BK1780" s="141">
        <v>0</v>
      </c>
      <c r="BL1780" s="141">
        <v>0</v>
      </c>
      <c r="BM1780" s="141">
        <v>0</v>
      </c>
      <c r="BN1780" s="141">
        <v>0</v>
      </c>
      <c r="BO1780" s="141">
        <v>0</v>
      </c>
      <c r="BP1780" s="141">
        <v>0</v>
      </c>
    </row>
    <row r="1781" spans="4:68">
      <c r="D1781" s="174" t="s">
        <v>7657</v>
      </c>
      <c r="E1781" s="175">
        <v>-21285.58</v>
      </c>
      <c r="F1781" s="174" t="s">
        <v>3488</v>
      </c>
      <c r="G1781" s="174" t="s">
        <v>7654</v>
      </c>
      <c r="H1781" s="174" t="s">
        <v>179</v>
      </c>
      <c r="I1781" s="174" t="s">
        <v>3098</v>
      </c>
      <c r="J1781" s="174" t="s">
        <v>7655</v>
      </c>
      <c r="K1781" s="174"/>
      <c r="L1781" s="174" t="s">
        <v>7136</v>
      </c>
      <c r="M1781" s="174" t="s">
        <v>7279</v>
      </c>
      <c r="N1781" s="176">
        <v>600</v>
      </c>
      <c r="O1781" s="174" t="s">
        <v>3407</v>
      </c>
      <c r="P1781" s="177">
        <v>24654</v>
      </c>
      <c r="Q1781" s="176">
        <v>552</v>
      </c>
      <c r="R1781" s="175">
        <v>-19581.53</v>
      </c>
      <c r="S1781" s="175">
        <v>-1704.05</v>
      </c>
      <c r="T1781" s="178">
        <v>0</v>
      </c>
      <c r="U1781" s="96">
        <v>10</v>
      </c>
      <c r="V1781" s="38" t="s">
        <v>120</v>
      </c>
      <c r="W1781" s="38"/>
      <c r="X1781" s="137">
        <v>-425.71160000000009</v>
      </c>
      <c r="Y1781" s="138">
        <v>42917</v>
      </c>
      <c r="Z1781" s="179">
        <v>4</v>
      </c>
      <c r="AA1781" s="139">
        <v>2017</v>
      </c>
      <c r="AB1781" s="131"/>
      <c r="AC1781" s="38"/>
      <c r="AD1781" s="140">
        <v>-1704.05</v>
      </c>
      <c r="AE1781" s="141">
        <v>-1278.3383999999999</v>
      </c>
      <c r="AF1781" s="141">
        <v>-852.62679999999978</v>
      </c>
      <c r="AG1781" s="141">
        <v>-426.91519999999969</v>
      </c>
      <c r="AH1781" s="141">
        <v>-1.2035999999995965</v>
      </c>
      <c r="AI1781" s="141">
        <v>0</v>
      </c>
      <c r="AJ1781" s="141">
        <v>0</v>
      </c>
      <c r="AK1781" s="141">
        <v>0</v>
      </c>
      <c r="AL1781" s="141">
        <v>0</v>
      </c>
      <c r="AM1781" s="141">
        <v>0</v>
      </c>
      <c r="AN1781" s="141">
        <v>0</v>
      </c>
      <c r="AO1781" s="141">
        <v>0</v>
      </c>
      <c r="AP1781" s="141">
        <v>0</v>
      </c>
      <c r="AQ1781" s="141">
        <v>0</v>
      </c>
      <c r="AR1781" s="141">
        <v>0</v>
      </c>
      <c r="AS1781" s="141">
        <v>0</v>
      </c>
      <c r="AT1781" s="141">
        <v>0</v>
      </c>
      <c r="AU1781" s="141">
        <v>0</v>
      </c>
      <c r="AV1781" s="141">
        <v>0</v>
      </c>
      <c r="AW1781" s="141">
        <v>0</v>
      </c>
      <c r="AX1781" s="141">
        <v>0</v>
      </c>
      <c r="AY1781" s="141">
        <v>0</v>
      </c>
      <c r="AZ1781" s="141">
        <v>0</v>
      </c>
      <c r="BA1781" s="141">
        <v>0</v>
      </c>
      <c r="BB1781" s="141">
        <v>0</v>
      </c>
      <c r="BC1781" s="141">
        <v>0</v>
      </c>
      <c r="BD1781" s="141">
        <v>0</v>
      </c>
      <c r="BE1781" s="141">
        <v>0</v>
      </c>
      <c r="BF1781" s="141">
        <v>0</v>
      </c>
      <c r="BG1781" s="141">
        <v>0</v>
      </c>
      <c r="BH1781" s="141">
        <v>0</v>
      </c>
      <c r="BI1781" s="141">
        <v>0</v>
      </c>
      <c r="BJ1781" s="141">
        <v>0</v>
      </c>
      <c r="BK1781" s="141">
        <v>0</v>
      </c>
      <c r="BL1781" s="141">
        <v>0</v>
      </c>
      <c r="BM1781" s="141">
        <v>0</v>
      </c>
      <c r="BN1781" s="141">
        <v>0</v>
      </c>
      <c r="BO1781" s="141">
        <v>0</v>
      </c>
      <c r="BP1781" s="141">
        <v>0</v>
      </c>
    </row>
    <row r="1782" spans="4:68">
      <c r="D1782" s="174" t="s">
        <v>7658</v>
      </c>
      <c r="E1782" s="175">
        <v>4862894.21</v>
      </c>
      <c r="F1782" s="174" t="s">
        <v>3409</v>
      </c>
      <c r="G1782" s="174" t="s">
        <v>7659</v>
      </c>
      <c r="H1782" s="174" t="s">
        <v>179</v>
      </c>
      <c r="I1782" s="174" t="s">
        <v>3098</v>
      </c>
      <c r="J1782" s="174" t="s">
        <v>7660</v>
      </c>
      <c r="K1782" s="174"/>
      <c r="L1782" s="174" t="s">
        <v>7136</v>
      </c>
      <c r="M1782" s="174" t="s">
        <v>7197</v>
      </c>
      <c r="N1782" s="176">
        <v>600</v>
      </c>
      <c r="O1782" s="174" t="s">
        <v>3407</v>
      </c>
      <c r="P1782" s="177">
        <v>29037</v>
      </c>
      <c r="Q1782" s="176">
        <v>408</v>
      </c>
      <c r="R1782" s="175">
        <v>3306497.84</v>
      </c>
      <c r="S1782" s="175">
        <v>1556396.37</v>
      </c>
      <c r="T1782" s="178">
        <v>0</v>
      </c>
      <c r="U1782" s="96">
        <v>8</v>
      </c>
      <c r="V1782" s="38" t="s">
        <v>118</v>
      </c>
      <c r="W1782" s="38"/>
      <c r="X1782" s="137">
        <v>97257.8842</v>
      </c>
      <c r="Y1782" s="138">
        <v>47300</v>
      </c>
      <c r="Z1782" s="179">
        <v>16</v>
      </c>
      <c r="AA1782" s="139">
        <v>2029</v>
      </c>
      <c r="AB1782" s="131"/>
      <c r="AC1782" s="38"/>
      <c r="AD1782" s="140">
        <v>1556396.37</v>
      </c>
      <c r="AE1782" s="141">
        <v>1459138.4858000001</v>
      </c>
      <c r="AF1782" s="141">
        <v>1361880.6016000002</v>
      </c>
      <c r="AG1782" s="141">
        <v>1264622.7174000002</v>
      </c>
      <c r="AH1782" s="141">
        <v>1167364.8332000002</v>
      </c>
      <c r="AI1782" s="141">
        <v>1070106.9490000003</v>
      </c>
      <c r="AJ1782" s="141">
        <v>972849.06480000028</v>
      </c>
      <c r="AK1782" s="141">
        <v>875591.18060000031</v>
      </c>
      <c r="AL1782" s="141">
        <v>778333.29640000034</v>
      </c>
      <c r="AM1782" s="141">
        <v>681075.41220000037</v>
      </c>
      <c r="AN1782" s="141">
        <v>583817.5280000004</v>
      </c>
      <c r="AO1782" s="141">
        <v>486559.64380000043</v>
      </c>
      <c r="AP1782" s="141">
        <v>389301.75960000046</v>
      </c>
      <c r="AQ1782" s="141">
        <v>292043.87540000048</v>
      </c>
      <c r="AR1782" s="141">
        <v>194785.99120000048</v>
      </c>
      <c r="AS1782" s="141">
        <v>97528.107000000484</v>
      </c>
      <c r="AT1782" s="141">
        <v>270.2228000004834</v>
      </c>
      <c r="AU1782" s="141">
        <v>0</v>
      </c>
      <c r="AV1782" s="141">
        <v>0</v>
      </c>
      <c r="AW1782" s="141">
        <v>0</v>
      </c>
      <c r="AX1782" s="141">
        <v>0</v>
      </c>
      <c r="AY1782" s="141">
        <v>0</v>
      </c>
      <c r="AZ1782" s="141">
        <v>0</v>
      </c>
      <c r="BA1782" s="141">
        <v>0</v>
      </c>
      <c r="BB1782" s="141">
        <v>0</v>
      </c>
      <c r="BC1782" s="141">
        <v>0</v>
      </c>
      <c r="BD1782" s="141">
        <v>0</v>
      </c>
      <c r="BE1782" s="141">
        <v>0</v>
      </c>
      <c r="BF1782" s="141">
        <v>0</v>
      </c>
      <c r="BG1782" s="141">
        <v>0</v>
      </c>
      <c r="BH1782" s="141">
        <v>0</v>
      </c>
      <c r="BI1782" s="141">
        <v>0</v>
      </c>
      <c r="BJ1782" s="141">
        <v>0</v>
      </c>
      <c r="BK1782" s="141">
        <v>0</v>
      </c>
      <c r="BL1782" s="141">
        <v>0</v>
      </c>
      <c r="BM1782" s="141">
        <v>0</v>
      </c>
      <c r="BN1782" s="141">
        <v>0</v>
      </c>
      <c r="BO1782" s="141">
        <v>0</v>
      </c>
      <c r="BP1782" s="141">
        <v>0</v>
      </c>
    </row>
    <row r="1783" spans="4:68">
      <c r="D1783" s="174" t="s">
        <v>7661</v>
      </c>
      <c r="E1783" s="175">
        <v>-726686.94</v>
      </c>
      <c r="F1783" s="174" t="s">
        <v>3426</v>
      </c>
      <c r="G1783" s="174" t="s">
        <v>7659</v>
      </c>
      <c r="H1783" s="174" t="s">
        <v>179</v>
      </c>
      <c r="I1783" s="174" t="s">
        <v>3098</v>
      </c>
      <c r="J1783" s="174" t="s">
        <v>7660</v>
      </c>
      <c r="K1783" s="174"/>
      <c r="L1783" s="174" t="s">
        <v>7136</v>
      </c>
      <c r="M1783" s="174" t="s">
        <v>7197</v>
      </c>
      <c r="N1783" s="176">
        <v>600</v>
      </c>
      <c r="O1783" s="174" t="s">
        <v>3407</v>
      </c>
      <c r="P1783" s="177">
        <v>29037</v>
      </c>
      <c r="Q1783" s="176">
        <v>408</v>
      </c>
      <c r="R1783" s="175">
        <v>-494106.62</v>
      </c>
      <c r="S1783" s="175">
        <v>-232580.32</v>
      </c>
      <c r="T1783" s="178">
        <v>0</v>
      </c>
      <c r="U1783" s="96">
        <v>8</v>
      </c>
      <c r="V1783" s="38" t="s">
        <v>118</v>
      </c>
      <c r="W1783" s="38"/>
      <c r="X1783" s="137">
        <v>-14533.738799999999</v>
      </c>
      <c r="Y1783" s="138">
        <v>47300</v>
      </c>
      <c r="Z1783" s="179">
        <v>16</v>
      </c>
      <c r="AA1783" s="139">
        <v>2029</v>
      </c>
      <c r="AB1783" s="131"/>
      <c r="AC1783" s="38"/>
      <c r="AD1783" s="140">
        <v>-232580.32</v>
      </c>
      <c r="AE1783" s="141">
        <v>-218046.58120000002</v>
      </c>
      <c r="AF1783" s="141">
        <v>-203512.84240000002</v>
      </c>
      <c r="AG1783" s="141">
        <v>-188979.10360000003</v>
      </c>
      <c r="AH1783" s="141">
        <v>-174445.36480000004</v>
      </c>
      <c r="AI1783" s="141">
        <v>-159911.62600000005</v>
      </c>
      <c r="AJ1783" s="141">
        <v>-145377.88720000006</v>
      </c>
      <c r="AK1783" s="141">
        <v>-130844.14840000006</v>
      </c>
      <c r="AL1783" s="141">
        <v>-116310.40960000007</v>
      </c>
      <c r="AM1783" s="141">
        <v>-101776.67080000008</v>
      </c>
      <c r="AN1783" s="141">
        <v>-87242.932000000088</v>
      </c>
      <c r="AO1783" s="141">
        <v>-72709.193200000096</v>
      </c>
      <c r="AP1783" s="141">
        <v>-58175.454400000097</v>
      </c>
      <c r="AQ1783" s="141">
        <v>-43641.715600000098</v>
      </c>
      <c r="AR1783" s="141">
        <v>-29107.976800000099</v>
      </c>
      <c r="AS1783" s="141">
        <v>-14574.238000000099</v>
      </c>
      <c r="AT1783" s="141">
        <v>-40.499200000100245</v>
      </c>
      <c r="AU1783" s="141">
        <v>0</v>
      </c>
      <c r="AV1783" s="141">
        <v>0</v>
      </c>
      <c r="AW1783" s="141">
        <v>0</v>
      </c>
      <c r="AX1783" s="141">
        <v>0</v>
      </c>
      <c r="AY1783" s="141">
        <v>0</v>
      </c>
      <c r="AZ1783" s="141">
        <v>0</v>
      </c>
      <c r="BA1783" s="141">
        <v>0</v>
      </c>
      <c r="BB1783" s="141">
        <v>0</v>
      </c>
      <c r="BC1783" s="141">
        <v>0</v>
      </c>
      <c r="BD1783" s="141">
        <v>0</v>
      </c>
      <c r="BE1783" s="141">
        <v>0</v>
      </c>
      <c r="BF1783" s="141">
        <v>0</v>
      </c>
      <c r="BG1783" s="141">
        <v>0</v>
      </c>
      <c r="BH1783" s="141">
        <v>0</v>
      </c>
      <c r="BI1783" s="141">
        <v>0</v>
      </c>
      <c r="BJ1783" s="141">
        <v>0</v>
      </c>
      <c r="BK1783" s="141">
        <v>0</v>
      </c>
      <c r="BL1783" s="141">
        <v>0</v>
      </c>
      <c r="BM1783" s="141">
        <v>0</v>
      </c>
      <c r="BN1783" s="141">
        <v>0</v>
      </c>
      <c r="BO1783" s="141">
        <v>0</v>
      </c>
      <c r="BP1783" s="141">
        <v>0</v>
      </c>
    </row>
    <row r="1784" spans="4:68">
      <c r="D1784" s="174" t="s">
        <v>7662</v>
      </c>
      <c r="E1784" s="175">
        <v>42290579.350000001</v>
      </c>
      <c r="F1784" s="174" t="s">
        <v>3464</v>
      </c>
      <c r="G1784" s="174" t="s">
        <v>7659</v>
      </c>
      <c r="H1784" s="174" t="s">
        <v>179</v>
      </c>
      <c r="I1784" s="174" t="s">
        <v>3098</v>
      </c>
      <c r="J1784" s="174" t="s">
        <v>7660</v>
      </c>
      <c r="K1784" s="174"/>
      <c r="L1784" s="174" t="s">
        <v>7136</v>
      </c>
      <c r="M1784" s="174" t="s">
        <v>7197</v>
      </c>
      <c r="N1784" s="176">
        <v>600</v>
      </c>
      <c r="O1784" s="174" t="s">
        <v>3407</v>
      </c>
      <c r="P1784" s="177">
        <v>29037</v>
      </c>
      <c r="Q1784" s="176">
        <v>408</v>
      </c>
      <c r="R1784" s="175">
        <v>28755244.300000001</v>
      </c>
      <c r="S1784" s="175">
        <v>13535335.050000001</v>
      </c>
      <c r="T1784" s="178">
        <v>0</v>
      </c>
      <c r="U1784" s="96">
        <v>8</v>
      </c>
      <c r="V1784" s="38" t="s">
        <v>118</v>
      </c>
      <c r="W1784" s="38"/>
      <c r="X1784" s="137">
        <v>845811.58700000006</v>
      </c>
      <c r="Y1784" s="138">
        <v>47300</v>
      </c>
      <c r="Z1784" s="179">
        <v>16</v>
      </c>
      <c r="AA1784" s="139">
        <v>2029</v>
      </c>
      <c r="AB1784" s="131"/>
      <c r="AC1784" s="38"/>
      <c r="AD1784" s="140">
        <v>13535335.050000001</v>
      </c>
      <c r="AE1784" s="141">
        <v>12689523.463000001</v>
      </c>
      <c r="AF1784" s="141">
        <v>11843711.876000002</v>
      </c>
      <c r="AG1784" s="141">
        <v>10997900.289000003</v>
      </c>
      <c r="AH1784" s="141">
        <v>10152088.702000003</v>
      </c>
      <c r="AI1784" s="141">
        <v>9306277.1150000039</v>
      </c>
      <c r="AJ1784" s="141">
        <v>8460465.5280000046</v>
      </c>
      <c r="AK1784" s="141">
        <v>7614653.9410000043</v>
      </c>
      <c r="AL1784" s="141">
        <v>6768842.354000004</v>
      </c>
      <c r="AM1784" s="141">
        <v>5923030.7670000037</v>
      </c>
      <c r="AN1784" s="141">
        <v>5077219.1800000034</v>
      </c>
      <c r="AO1784" s="141">
        <v>4231407.5930000031</v>
      </c>
      <c r="AP1784" s="141">
        <v>3385596.0060000028</v>
      </c>
      <c r="AQ1784" s="141">
        <v>2539784.4190000026</v>
      </c>
      <c r="AR1784" s="141">
        <v>1693972.8320000025</v>
      </c>
      <c r="AS1784" s="141">
        <v>848161.24500000244</v>
      </c>
      <c r="AT1784" s="141">
        <v>2349.6580000023823</v>
      </c>
      <c r="AU1784" s="141">
        <v>0</v>
      </c>
      <c r="AV1784" s="141">
        <v>0</v>
      </c>
      <c r="AW1784" s="141">
        <v>0</v>
      </c>
      <c r="AX1784" s="141">
        <v>0</v>
      </c>
      <c r="AY1784" s="141">
        <v>0</v>
      </c>
      <c r="AZ1784" s="141">
        <v>0</v>
      </c>
      <c r="BA1784" s="141">
        <v>0</v>
      </c>
      <c r="BB1784" s="141">
        <v>0</v>
      </c>
      <c r="BC1784" s="141">
        <v>0</v>
      </c>
      <c r="BD1784" s="141">
        <v>0</v>
      </c>
      <c r="BE1784" s="141">
        <v>0</v>
      </c>
      <c r="BF1784" s="141">
        <v>0</v>
      </c>
      <c r="BG1784" s="141">
        <v>0</v>
      </c>
      <c r="BH1784" s="141">
        <v>0</v>
      </c>
      <c r="BI1784" s="141">
        <v>0</v>
      </c>
      <c r="BJ1784" s="141">
        <v>0</v>
      </c>
      <c r="BK1784" s="141">
        <v>0</v>
      </c>
      <c r="BL1784" s="141">
        <v>0</v>
      </c>
      <c r="BM1784" s="141">
        <v>0</v>
      </c>
      <c r="BN1784" s="141">
        <v>0</v>
      </c>
      <c r="BO1784" s="141">
        <v>0</v>
      </c>
      <c r="BP1784" s="141">
        <v>0</v>
      </c>
    </row>
    <row r="1785" spans="4:68">
      <c r="D1785" s="174" t="s">
        <v>7663</v>
      </c>
      <c r="E1785" s="175">
        <v>15320.92</v>
      </c>
      <c r="F1785" s="174" t="s">
        <v>3409</v>
      </c>
      <c r="G1785" s="174" t="s">
        <v>7664</v>
      </c>
      <c r="H1785" s="174" t="s">
        <v>179</v>
      </c>
      <c r="I1785" s="174" t="s">
        <v>3098</v>
      </c>
      <c r="J1785" s="174" t="s">
        <v>7665</v>
      </c>
      <c r="K1785" s="174"/>
      <c r="L1785" s="174" t="s">
        <v>3509</v>
      </c>
      <c r="M1785" s="174" t="s">
        <v>7175</v>
      </c>
      <c r="N1785" s="176">
        <v>600</v>
      </c>
      <c r="O1785" s="174" t="s">
        <v>3407</v>
      </c>
      <c r="P1785" s="177">
        <v>24654</v>
      </c>
      <c r="Q1785" s="176">
        <v>552</v>
      </c>
      <c r="R1785" s="175">
        <v>14094.27</v>
      </c>
      <c r="S1785" s="175">
        <v>1226.6500000000001</v>
      </c>
      <c r="T1785" s="178">
        <v>0</v>
      </c>
      <c r="U1785" s="96">
        <v>9</v>
      </c>
      <c r="V1785" s="38" t="s">
        <v>119</v>
      </c>
      <c r="W1785" s="38"/>
      <c r="X1785" s="137">
        <v>306.41840000000002</v>
      </c>
      <c r="Y1785" s="138">
        <v>42917</v>
      </c>
      <c r="Z1785" s="179">
        <v>4</v>
      </c>
      <c r="AA1785" s="139">
        <v>2017</v>
      </c>
      <c r="AB1785" s="131"/>
      <c r="AC1785" s="38"/>
      <c r="AD1785" s="140">
        <v>1226.6500000000001</v>
      </c>
      <c r="AE1785" s="141">
        <v>920.23160000000007</v>
      </c>
      <c r="AF1785" s="141">
        <v>613.81320000000005</v>
      </c>
      <c r="AG1785" s="141">
        <v>307.39480000000003</v>
      </c>
      <c r="AH1785" s="141">
        <v>0.97640000000001237</v>
      </c>
      <c r="AI1785" s="141">
        <v>0</v>
      </c>
      <c r="AJ1785" s="141">
        <v>0</v>
      </c>
      <c r="AK1785" s="141">
        <v>0</v>
      </c>
      <c r="AL1785" s="141">
        <v>0</v>
      </c>
      <c r="AM1785" s="141">
        <v>0</v>
      </c>
      <c r="AN1785" s="141">
        <v>0</v>
      </c>
      <c r="AO1785" s="141">
        <v>0</v>
      </c>
      <c r="AP1785" s="141">
        <v>0</v>
      </c>
      <c r="AQ1785" s="141">
        <v>0</v>
      </c>
      <c r="AR1785" s="141">
        <v>0</v>
      </c>
      <c r="AS1785" s="141">
        <v>0</v>
      </c>
      <c r="AT1785" s="141">
        <v>0</v>
      </c>
      <c r="AU1785" s="141">
        <v>0</v>
      </c>
      <c r="AV1785" s="141">
        <v>0</v>
      </c>
      <c r="AW1785" s="141">
        <v>0</v>
      </c>
      <c r="AX1785" s="141">
        <v>0</v>
      </c>
      <c r="AY1785" s="141">
        <v>0</v>
      </c>
      <c r="AZ1785" s="141">
        <v>0</v>
      </c>
      <c r="BA1785" s="141">
        <v>0</v>
      </c>
      <c r="BB1785" s="141">
        <v>0</v>
      </c>
      <c r="BC1785" s="141">
        <v>0</v>
      </c>
      <c r="BD1785" s="141">
        <v>0</v>
      </c>
      <c r="BE1785" s="141">
        <v>0</v>
      </c>
      <c r="BF1785" s="141">
        <v>0</v>
      </c>
      <c r="BG1785" s="141">
        <v>0</v>
      </c>
      <c r="BH1785" s="141">
        <v>0</v>
      </c>
      <c r="BI1785" s="141">
        <v>0</v>
      </c>
      <c r="BJ1785" s="141">
        <v>0</v>
      </c>
      <c r="BK1785" s="141">
        <v>0</v>
      </c>
      <c r="BL1785" s="141">
        <v>0</v>
      </c>
      <c r="BM1785" s="141">
        <v>0</v>
      </c>
      <c r="BN1785" s="141">
        <v>0</v>
      </c>
      <c r="BO1785" s="141">
        <v>0</v>
      </c>
      <c r="BP1785" s="141">
        <v>0</v>
      </c>
    </row>
    <row r="1786" spans="4:68">
      <c r="D1786" s="174" t="s">
        <v>7666</v>
      </c>
      <c r="E1786" s="175">
        <v>16861.3</v>
      </c>
      <c r="F1786" s="174" t="s">
        <v>3409</v>
      </c>
      <c r="G1786" s="174" t="s">
        <v>7667</v>
      </c>
      <c r="H1786" s="174" t="s">
        <v>179</v>
      </c>
      <c r="I1786" s="174" t="s">
        <v>3098</v>
      </c>
      <c r="J1786" s="174" t="s">
        <v>7668</v>
      </c>
      <c r="K1786" s="174"/>
      <c r="L1786" s="174" t="s">
        <v>3509</v>
      </c>
      <c r="M1786" s="174" t="s">
        <v>7175</v>
      </c>
      <c r="N1786" s="176">
        <v>600</v>
      </c>
      <c r="O1786" s="174" t="s">
        <v>3407</v>
      </c>
      <c r="P1786" s="177">
        <v>24289</v>
      </c>
      <c r="Q1786" s="176">
        <v>564</v>
      </c>
      <c r="R1786" s="175">
        <v>15848.6</v>
      </c>
      <c r="S1786" s="175">
        <v>1012.7</v>
      </c>
      <c r="T1786" s="178">
        <v>0</v>
      </c>
      <c r="U1786" s="96">
        <v>9</v>
      </c>
      <c r="V1786" s="38" t="s">
        <v>119</v>
      </c>
      <c r="W1786" s="38"/>
      <c r="X1786" s="137">
        <v>337.226</v>
      </c>
      <c r="Y1786" s="138">
        <v>42552</v>
      </c>
      <c r="Z1786" s="179">
        <v>3</v>
      </c>
      <c r="AA1786" s="139">
        <v>2016</v>
      </c>
      <c r="AB1786" s="131"/>
      <c r="AC1786" s="38"/>
      <c r="AD1786" s="140">
        <v>1012.7</v>
      </c>
      <c r="AE1786" s="141">
        <v>675.47400000000005</v>
      </c>
      <c r="AF1786" s="141">
        <v>338.24800000000005</v>
      </c>
      <c r="AG1786" s="141">
        <v>1.0220000000000482</v>
      </c>
      <c r="AH1786" s="141">
        <v>0</v>
      </c>
      <c r="AI1786" s="141">
        <v>0</v>
      </c>
      <c r="AJ1786" s="141">
        <v>0</v>
      </c>
      <c r="AK1786" s="141">
        <v>0</v>
      </c>
      <c r="AL1786" s="141">
        <v>0</v>
      </c>
      <c r="AM1786" s="141">
        <v>0</v>
      </c>
      <c r="AN1786" s="141">
        <v>0</v>
      </c>
      <c r="AO1786" s="141">
        <v>0</v>
      </c>
      <c r="AP1786" s="141">
        <v>0</v>
      </c>
      <c r="AQ1786" s="141">
        <v>0</v>
      </c>
      <c r="AR1786" s="141">
        <v>0</v>
      </c>
      <c r="AS1786" s="141">
        <v>0</v>
      </c>
      <c r="AT1786" s="141">
        <v>0</v>
      </c>
      <c r="AU1786" s="141">
        <v>0</v>
      </c>
      <c r="AV1786" s="141">
        <v>0</v>
      </c>
      <c r="AW1786" s="141">
        <v>0</v>
      </c>
      <c r="AX1786" s="141">
        <v>0</v>
      </c>
      <c r="AY1786" s="141">
        <v>0</v>
      </c>
      <c r="AZ1786" s="141">
        <v>0</v>
      </c>
      <c r="BA1786" s="141">
        <v>0</v>
      </c>
      <c r="BB1786" s="141">
        <v>0</v>
      </c>
      <c r="BC1786" s="141">
        <v>0</v>
      </c>
      <c r="BD1786" s="141">
        <v>0</v>
      </c>
      <c r="BE1786" s="141">
        <v>0</v>
      </c>
      <c r="BF1786" s="141">
        <v>0</v>
      </c>
      <c r="BG1786" s="141">
        <v>0</v>
      </c>
      <c r="BH1786" s="141">
        <v>0</v>
      </c>
      <c r="BI1786" s="141">
        <v>0</v>
      </c>
      <c r="BJ1786" s="141">
        <v>0</v>
      </c>
      <c r="BK1786" s="141">
        <v>0</v>
      </c>
      <c r="BL1786" s="141">
        <v>0</v>
      </c>
      <c r="BM1786" s="141">
        <v>0</v>
      </c>
      <c r="BN1786" s="141">
        <v>0</v>
      </c>
      <c r="BO1786" s="141">
        <v>0</v>
      </c>
      <c r="BP1786" s="141">
        <v>0</v>
      </c>
    </row>
    <row r="1787" spans="4:68">
      <c r="D1787" s="174" t="s">
        <v>7669</v>
      </c>
      <c r="E1787" s="175">
        <v>9633970.2799999993</v>
      </c>
      <c r="F1787" s="174" t="s">
        <v>3409</v>
      </c>
      <c r="G1787" s="174" t="s">
        <v>7670</v>
      </c>
      <c r="H1787" s="174" t="s">
        <v>179</v>
      </c>
      <c r="I1787" s="174" t="s">
        <v>3098</v>
      </c>
      <c r="J1787" s="174" t="s">
        <v>7671</v>
      </c>
      <c r="K1787" s="174"/>
      <c r="L1787" s="174" t="s">
        <v>7136</v>
      </c>
      <c r="M1787" s="174" t="s">
        <v>7175</v>
      </c>
      <c r="N1787" s="176">
        <v>600</v>
      </c>
      <c r="O1787" s="174" t="s">
        <v>3407</v>
      </c>
      <c r="P1787" s="177">
        <v>26481</v>
      </c>
      <c r="Q1787" s="176">
        <v>492</v>
      </c>
      <c r="R1787" s="175">
        <v>7899320.3300000001</v>
      </c>
      <c r="S1787" s="175">
        <v>1734649.95</v>
      </c>
      <c r="T1787" s="178">
        <v>0</v>
      </c>
      <c r="U1787" s="96">
        <v>9</v>
      </c>
      <c r="V1787" s="38" t="s">
        <v>119</v>
      </c>
      <c r="W1787" s="38"/>
      <c r="X1787" s="137">
        <v>192679.40559999997</v>
      </c>
      <c r="Y1787" s="138">
        <v>44743</v>
      </c>
      <c r="Z1787" s="179">
        <v>9</v>
      </c>
      <c r="AA1787" s="139">
        <v>2022</v>
      </c>
      <c r="AB1787" s="131"/>
      <c r="AC1787" s="38"/>
      <c r="AD1787" s="140">
        <v>1734649.95</v>
      </c>
      <c r="AE1787" s="141">
        <v>1541970.5444</v>
      </c>
      <c r="AF1787" s="141">
        <v>1349291.1388000001</v>
      </c>
      <c r="AG1787" s="141">
        <v>1156611.7332000001</v>
      </c>
      <c r="AH1787" s="141">
        <v>963932.32760000019</v>
      </c>
      <c r="AI1787" s="141">
        <v>771252.92200000025</v>
      </c>
      <c r="AJ1787" s="141">
        <v>578573.51640000031</v>
      </c>
      <c r="AK1787" s="141">
        <v>385894.11080000037</v>
      </c>
      <c r="AL1787" s="141">
        <v>193214.7052000004</v>
      </c>
      <c r="AM1787" s="141">
        <v>535.29960000043502</v>
      </c>
      <c r="AN1787" s="141">
        <v>0</v>
      </c>
      <c r="AO1787" s="141">
        <v>0</v>
      </c>
      <c r="AP1787" s="141">
        <v>0</v>
      </c>
      <c r="AQ1787" s="141">
        <v>0</v>
      </c>
      <c r="AR1787" s="141">
        <v>0</v>
      </c>
      <c r="AS1787" s="141">
        <v>0</v>
      </c>
      <c r="AT1787" s="141">
        <v>0</v>
      </c>
      <c r="AU1787" s="141">
        <v>0</v>
      </c>
      <c r="AV1787" s="141">
        <v>0</v>
      </c>
      <c r="AW1787" s="141">
        <v>0</v>
      </c>
      <c r="AX1787" s="141">
        <v>0</v>
      </c>
      <c r="AY1787" s="141">
        <v>0</v>
      </c>
      <c r="AZ1787" s="141">
        <v>0</v>
      </c>
      <c r="BA1787" s="141">
        <v>0</v>
      </c>
      <c r="BB1787" s="141">
        <v>0</v>
      </c>
      <c r="BC1787" s="141">
        <v>0</v>
      </c>
      <c r="BD1787" s="141">
        <v>0</v>
      </c>
      <c r="BE1787" s="141">
        <v>0</v>
      </c>
      <c r="BF1787" s="141">
        <v>0</v>
      </c>
      <c r="BG1787" s="141">
        <v>0</v>
      </c>
      <c r="BH1787" s="141">
        <v>0</v>
      </c>
      <c r="BI1787" s="141">
        <v>0</v>
      </c>
      <c r="BJ1787" s="141">
        <v>0</v>
      </c>
      <c r="BK1787" s="141">
        <v>0</v>
      </c>
      <c r="BL1787" s="141">
        <v>0</v>
      </c>
      <c r="BM1787" s="141">
        <v>0</v>
      </c>
      <c r="BN1787" s="141">
        <v>0</v>
      </c>
      <c r="BO1787" s="141">
        <v>0</v>
      </c>
      <c r="BP1787" s="141">
        <v>0</v>
      </c>
    </row>
    <row r="1788" spans="4:68">
      <c r="D1788" s="174" t="s">
        <v>7672</v>
      </c>
      <c r="E1788" s="175">
        <v>187929.34</v>
      </c>
      <c r="F1788" s="174" t="s">
        <v>3464</v>
      </c>
      <c r="G1788" s="174" t="s">
        <v>7670</v>
      </c>
      <c r="H1788" s="174" t="s">
        <v>179</v>
      </c>
      <c r="I1788" s="174" t="s">
        <v>3098</v>
      </c>
      <c r="J1788" s="174" t="s">
        <v>7671</v>
      </c>
      <c r="K1788" s="174"/>
      <c r="L1788" s="174" t="s">
        <v>7136</v>
      </c>
      <c r="M1788" s="174" t="s">
        <v>7175</v>
      </c>
      <c r="N1788" s="176">
        <v>600</v>
      </c>
      <c r="O1788" s="174" t="s">
        <v>3407</v>
      </c>
      <c r="P1788" s="177">
        <v>26481</v>
      </c>
      <c r="Q1788" s="176">
        <v>492</v>
      </c>
      <c r="R1788" s="175">
        <v>154091.53</v>
      </c>
      <c r="S1788" s="175">
        <v>33837.81</v>
      </c>
      <c r="T1788" s="178">
        <v>0</v>
      </c>
      <c r="U1788" s="96">
        <v>9</v>
      </c>
      <c r="V1788" s="38" t="s">
        <v>119</v>
      </c>
      <c r="W1788" s="38"/>
      <c r="X1788" s="137">
        <v>3758.5868</v>
      </c>
      <c r="Y1788" s="138">
        <v>44743</v>
      </c>
      <c r="Z1788" s="179">
        <v>9</v>
      </c>
      <c r="AA1788" s="139">
        <v>2022</v>
      </c>
      <c r="AB1788" s="131"/>
      <c r="AC1788" s="38"/>
      <c r="AD1788" s="140">
        <v>33837.81</v>
      </c>
      <c r="AE1788" s="141">
        <v>30079.223199999997</v>
      </c>
      <c r="AF1788" s="141">
        <v>26320.636399999996</v>
      </c>
      <c r="AG1788" s="141">
        <v>22562.049599999995</v>
      </c>
      <c r="AH1788" s="141">
        <v>18803.462799999994</v>
      </c>
      <c r="AI1788" s="141">
        <v>15044.875999999993</v>
      </c>
      <c r="AJ1788" s="141">
        <v>11286.289199999992</v>
      </c>
      <c r="AK1788" s="141">
        <v>7527.7023999999919</v>
      </c>
      <c r="AL1788" s="141">
        <v>3769.1155999999919</v>
      </c>
      <c r="AM1788" s="141">
        <v>10.528799999991861</v>
      </c>
      <c r="AN1788" s="141">
        <v>0</v>
      </c>
      <c r="AO1788" s="141">
        <v>0</v>
      </c>
      <c r="AP1788" s="141">
        <v>0</v>
      </c>
      <c r="AQ1788" s="141">
        <v>0</v>
      </c>
      <c r="AR1788" s="141">
        <v>0</v>
      </c>
      <c r="AS1788" s="141">
        <v>0</v>
      </c>
      <c r="AT1788" s="141">
        <v>0</v>
      </c>
      <c r="AU1788" s="141">
        <v>0</v>
      </c>
      <c r="AV1788" s="141">
        <v>0</v>
      </c>
      <c r="AW1788" s="141">
        <v>0</v>
      </c>
      <c r="AX1788" s="141">
        <v>0</v>
      </c>
      <c r="AY1788" s="141">
        <v>0</v>
      </c>
      <c r="AZ1788" s="141">
        <v>0</v>
      </c>
      <c r="BA1788" s="141">
        <v>0</v>
      </c>
      <c r="BB1788" s="141">
        <v>0</v>
      </c>
      <c r="BC1788" s="141">
        <v>0</v>
      </c>
      <c r="BD1788" s="141">
        <v>0</v>
      </c>
      <c r="BE1788" s="141">
        <v>0</v>
      </c>
      <c r="BF1788" s="141">
        <v>0</v>
      </c>
      <c r="BG1788" s="141">
        <v>0</v>
      </c>
      <c r="BH1788" s="141">
        <v>0</v>
      </c>
      <c r="BI1788" s="141">
        <v>0</v>
      </c>
      <c r="BJ1788" s="141">
        <v>0</v>
      </c>
      <c r="BK1788" s="141">
        <v>0</v>
      </c>
      <c r="BL1788" s="141">
        <v>0</v>
      </c>
      <c r="BM1788" s="141">
        <v>0</v>
      </c>
      <c r="BN1788" s="141">
        <v>0</v>
      </c>
      <c r="BO1788" s="141">
        <v>0</v>
      </c>
      <c r="BP1788" s="141">
        <v>0</v>
      </c>
    </row>
    <row r="1789" spans="4:68">
      <c r="D1789" s="174" t="s">
        <v>7673</v>
      </c>
      <c r="E1789" s="175">
        <v>6442385.2000000002</v>
      </c>
      <c r="F1789" s="174" t="s">
        <v>3409</v>
      </c>
      <c r="G1789" s="174" t="s">
        <v>7674</v>
      </c>
      <c r="H1789" s="174" t="s">
        <v>179</v>
      </c>
      <c r="I1789" s="174" t="s">
        <v>3098</v>
      </c>
      <c r="J1789" s="174" t="s">
        <v>7675</v>
      </c>
      <c r="K1789" s="174"/>
      <c r="L1789" s="174" t="s">
        <v>7136</v>
      </c>
      <c r="M1789" s="174" t="s">
        <v>7279</v>
      </c>
      <c r="N1789" s="176">
        <v>600</v>
      </c>
      <c r="O1789" s="174" t="s">
        <v>3407</v>
      </c>
      <c r="P1789" s="177">
        <v>27576</v>
      </c>
      <c r="Q1789" s="176">
        <v>456</v>
      </c>
      <c r="R1789" s="175">
        <v>4895854.79</v>
      </c>
      <c r="S1789" s="175">
        <v>1546530.41</v>
      </c>
      <c r="T1789" s="178">
        <v>0</v>
      </c>
      <c r="U1789" s="96">
        <v>10</v>
      </c>
      <c r="V1789" s="38" t="s">
        <v>120</v>
      </c>
      <c r="W1789" s="38"/>
      <c r="X1789" s="137">
        <v>128847.70400000001</v>
      </c>
      <c r="Y1789" s="138">
        <v>45839</v>
      </c>
      <c r="Z1789" s="179">
        <v>12</v>
      </c>
      <c r="AA1789" s="139">
        <v>2025</v>
      </c>
      <c r="AB1789" s="131"/>
      <c r="AC1789" s="38"/>
      <c r="AD1789" s="140">
        <v>1546530.41</v>
      </c>
      <c r="AE1789" s="141">
        <v>1417682.706</v>
      </c>
      <c r="AF1789" s="141">
        <v>1288835.0020000001</v>
      </c>
      <c r="AG1789" s="141">
        <v>1159987.2980000002</v>
      </c>
      <c r="AH1789" s="141">
        <v>1031139.5940000002</v>
      </c>
      <c r="AI1789" s="141">
        <v>902291.89000000013</v>
      </c>
      <c r="AJ1789" s="141">
        <v>773444.1860000001</v>
      </c>
      <c r="AK1789" s="141">
        <v>644596.48200000008</v>
      </c>
      <c r="AL1789" s="141">
        <v>515748.77800000005</v>
      </c>
      <c r="AM1789" s="141">
        <v>386901.07400000002</v>
      </c>
      <c r="AN1789" s="141">
        <v>258053.37</v>
      </c>
      <c r="AO1789" s="141">
        <v>129205.66599999998</v>
      </c>
      <c r="AP1789" s="141">
        <v>357.96199999997043</v>
      </c>
      <c r="AQ1789" s="141">
        <v>0</v>
      </c>
      <c r="AR1789" s="141">
        <v>0</v>
      </c>
      <c r="AS1789" s="141">
        <v>0</v>
      </c>
      <c r="AT1789" s="141">
        <v>0</v>
      </c>
      <c r="AU1789" s="141">
        <v>0</v>
      </c>
      <c r="AV1789" s="141">
        <v>0</v>
      </c>
      <c r="AW1789" s="141">
        <v>0</v>
      </c>
      <c r="AX1789" s="141">
        <v>0</v>
      </c>
      <c r="AY1789" s="141">
        <v>0</v>
      </c>
      <c r="AZ1789" s="141">
        <v>0</v>
      </c>
      <c r="BA1789" s="141">
        <v>0</v>
      </c>
      <c r="BB1789" s="141">
        <v>0</v>
      </c>
      <c r="BC1789" s="141">
        <v>0</v>
      </c>
      <c r="BD1789" s="141">
        <v>0</v>
      </c>
      <c r="BE1789" s="141">
        <v>0</v>
      </c>
      <c r="BF1789" s="141">
        <v>0</v>
      </c>
      <c r="BG1789" s="141">
        <v>0</v>
      </c>
      <c r="BH1789" s="141">
        <v>0</v>
      </c>
      <c r="BI1789" s="141">
        <v>0</v>
      </c>
      <c r="BJ1789" s="141">
        <v>0</v>
      </c>
      <c r="BK1789" s="141">
        <v>0</v>
      </c>
      <c r="BL1789" s="141">
        <v>0</v>
      </c>
      <c r="BM1789" s="141">
        <v>0</v>
      </c>
      <c r="BN1789" s="141">
        <v>0</v>
      </c>
      <c r="BO1789" s="141">
        <v>0</v>
      </c>
      <c r="BP1789" s="141">
        <v>0</v>
      </c>
    </row>
    <row r="1790" spans="4:68">
      <c r="D1790" s="174" t="s">
        <v>7676</v>
      </c>
      <c r="E1790" s="175">
        <v>8297735.6900000004</v>
      </c>
      <c r="F1790" s="174" t="s">
        <v>3464</v>
      </c>
      <c r="G1790" s="174" t="s">
        <v>7674</v>
      </c>
      <c r="H1790" s="174" t="s">
        <v>179</v>
      </c>
      <c r="I1790" s="174" t="s">
        <v>3098</v>
      </c>
      <c r="J1790" s="174" t="s">
        <v>7675</v>
      </c>
      <c r="K1790" s="174"/>
      <c r="L1790" s="174" t="s">
        <v>7136</v>
      </c>
      <c r="M1790" s="174" t="s">
        <v>7279</v>
      </c>
      <c r="N1790" s="176">
        <v>600</v>
      </c>
      <c r="O1790" s="174" t="s">
        <v>3407</v>
      </c>
      <c r="P1790" s="177">
        <v>27576</v>
      </c>
      <c r="Q1790" s="176">
        <v>456</v>
      </c>
      <c r="R1790" s="175">
        <v>6305818.0899999999</v>
      </c>
      <c r="S1790" s="175">
        <v>1991917.6</v>
      </c>
      <c r="T1790" s="178">
        <v>0</v>
      </c>
      <c r="U1790" s="96">
        <v>10</v>
      </c>
      <c r="V1790" s="38" t="s">
        <v>120</v>
      </c>
      <c r="W1790" s="38"/>
      <c r="X1790" s="137">
        <v>165954.71380000003</v>
      </c>
      <c r="Y1790" s="138">
        <v>45839</v>
      </c>
      <c r="Z1790" s="179">
        <v>12</v>
      </c>
      <c r="AA1790" s="139">
        <v>2025</v>
      </c>
      <c r="AB1790" s="131"/>
      <c r="AC1790" s="38"/>
      <c r="AD1790" s="140">
        <v>1991917.6</v>
      </c>
      <c r="AE1790" s="141">
        <v>1825962.8862000001</v>
      </c>
      <c r="AF1790" s="141">
        <v>1660008.1724</v>
      </c>
      <c r="AG1790" s="141">
        <v>1494053.4586</v>
      </c>
      <c r="AH1790" s="141">
        <v>1328098.7448</v>
      </c>
      <c r="AI1790" s="141">
        <v>1162144.031</v>
      </c>
      <c r="AJ1790" s="141">
        <v>996189.31719999993</v>
      </c>
      <c r="AK1790" s="141">
        <v>830234.60339999991</v>
      </c>
      <c r="AL1790" s="141">
        <v>664279.88959999988</v>
      </c>
      <c r="AM1790" s="141">
        <v>498325.17579999985</v>
      </c>
      <c r="AN1790" s="141">
        <v>332370.46199999982</v>
      </c>
      <c r="AO1790" s="141">
        <v>166415.7481999998</v>
      </c>
      <c r="AP1790" s="141">
        <v>461.03439999977127</v>
      </c>
      <c r="AQ1790" s="141">
        <v>0</v>
      </c>
      <c r="AR1790" s="141">
        <v>0</v>
      </c>
      <c r="AS1790" s="141">
        <v>0</v>
      </c>
      <c r="AT1790" s="141">
        <v>0</v>
      </c>
      <c r="AU1790" s="141">
        <v>0</v>
      </c>
      <c r="AV1790" s="141">
        <v>0</v>
      </c>
      <c r="AW1790" s="141">
        <v>0</v>
      </c>
      <c r="AX1790" s="141">
        <v>0</v>
      </c>
      <c r="AY1790" s="141">
        <v>0</v>
      </c>
      <c r="AZ1790" s="141">
        <v>0</v>
      </c>
      <c r="BA1790" s="141">
        <v>0</v>
      </c>
      <c r="BB1790" s="141">
        <v>0</v>
      </c>
      <c r="BC1790" s="141">
        <v>0</v>
      </c>
      <c r="BD1790" s="141">
        <v>0</v>
      </c>
      <c r="BE1790" s="141">
        <v>0</v>
      </c>
      <c r="BF1790" s="141">
        <v>0</v>
      </c>
      <c r="BG1790" s="141">
        <v>0</v>
      </c>
      <c r="BH1790" s="141">
        <v>0</v>
      </c>
      <c r="BI1790" s="141">
        <v>0</v>
      </c>
      <c r="BJ1790" s="141">
        <v>0</v>
      </c>
      <c r="BK1790" s="141">
        <v>0</v>
      </c>
      <c r="BL1790" s="141">
        <v>0</v>
      </c>
      <c r="BM1790" s="141">
        <v>0</v>
      </c>
      <c r="BN1790" s="141">
        <v>0</v>
      </c>
      <c r="BO1790" s="141">
        <v>0</v>
      </c>
      <c r="BP1790" s="141">
        <v>0</v>
      </c>
    </row>
    <row r="1791" spans="4:68">
      <c r="D1791" s="174" t="s">
        <v>7677</v>
      </c>
      <c r="E1791" s="175">
        <v>266879.5</v>
      </c>
      <c r="F1791" s="174" t="s">
        <v>3409</v>
      </c>
      <c r="G1791" s="174" t="s">
        <v>7678</v>
      </c>
      <c r="H1791" s="174" t="s">
        <v>179</v>
      </c>
      <c r="I1791" s="174" t="s">
        <v>3098</v>
      </c>
      <c r="J1791" s="174" t="s">
        <v>7679</v>
      </c>
      <c r="K1791" s="174"/>
      <c r="L1791" s="174" t="s">
        <v>7136</v>
      </c>
      <c r="M1791" s="174" t="s">
        <v>7279</v>
      </c>
      <c r="N1791" s="176">
        <v>600</v>
      </c>
      <c r="O1791" s="174" t="s">
        <v>3407</v>
      </c>
      <c r="P1791" s="177">
        <v>25020</v>
      </c>
      <c r="Q1791" s="176">
        <v>540</v>
      </c>
      <c r="R1791" s="175">
        <v>240176.72</v>
      </c>
      <c r="S1791" s="175">
        <v>26702.78</v>
      </c>
      <c r="T1791" s="178">
        <v>0</v>
      </c>
      <c r="U1791" s="96">
        <v>10</v>
      </c>
      <c r="V1791" s="38" t="s">
        <v>120</v>
      </c>
      <c r="W1791" s="38"/>
      <c r="X1791" s="137">
        <v>5337.59</v>
      </c>
      <c r="Y1791" s="138">
        <v>43282</v>
      </c>
      <c r="Z1791" s="179">
        <v>5</v>
      </c>
      <c r="AA1791" s="139">
        <v>2018</v>
      </c>
      <c r="AB1791" s="131"/>
      <c r="AC1791" s="38"/>
      <c r="AD1791" s="140">
        <v>26702.78</v>
      </c>
      <c r="AE1791" s="141">
        <v>21365.19</v>
      </c>
      <c r="AF1791" s="141">
        <v>16027.599999999999</v>
      </c>
      <c r="AG1791" s="141">
        <v>10690.009999999998</v>
      </c>
      <c r="AH1791" s="141">
        <v>5352.4199999999983</v>
      </c>
      <c r="AI1791" s="141">
        <v>14.829999999998108</v>
      </c>
      <c r="AJ1791" s="141">
        <v>0</v>
      </c>
      <c r="AK1791" s="141">
        <v>0</v>
      </c>
      <c r="AL1791" s="141">
        <v>0</v>
      </c>
      <c r="AM1791" s="141">
        <v>0</v>
      </c>
      <c r="AN1791" s="141">
        <v>0</v>
      </c>
      <c r="AO1791" s="141">
        <v>0</v>
      </c>
      <c r="AP1791" s="141">
        <v>0</v>
      </c>
      <c r="AQ1791" s="141">
        <v>0</v>
      </c>
      <c r="AR1791" s="141">
        <v>0</v>
      </c>
      <c r="AS1791" s="141">
        <v>0</v>
      </c>
      <c r="AT1791" s="141">
        <v>0</v>
      </c>
      <c r="AU1791" s="141">
        <v>0</v>
      </c>
      <c r="AV1791" s="141">
        <v>0</v>
      </c>
      <c r="AW1791" s="141">
        <v>0</v>
      </c>
      <c r="AX1791" s="141">
        <v>0</v>
      </c>
      <c r="AY1791" s="141">
        <v>0</v>
      </c>
      <c r="AZ1791" s="141">
        <v>0</v>
      </c>
      <c r="BA1791" s="141">
        <v>0</v>
      </c>
      <c r="BB1791" s="141">
        <v>0</v>
      </c>
      <c r="BC1791" s="141">
        <v>0</v>
      </c>
      <c r="BD1791" s="141">
        <v>0</v>
      </c>
      <c r="BE1791" s="141">
        <v>0</v>
      </c>
      <c r="BF1791" s="141">
        <v>0</v>
      </c>
      <c r="BG1791" s="141">
        <v>0</v>
      </c>
      <c r="BH1791" s="141">
        <v>0</v>
      </c>
      <c r="BI1791" s="141">
        <v>0</v>
      </c>
      <c r="BJ1791" s="141">
        <v>0</v>
      </c>
      <c r="BK1791" s="141">
        <v>0</v>
      </c>
      <c r="BL1791" s="141">
        <v>0</v>
      </c>
      <c r="BM1791" s="141">
        <v>0</v>
      </c>
      <c r="BN1791" s="141">
        <v>0</v>
      </c>
      <c r="BO1791" s="141">
        <v>0</v>
      </c>
      <c r="BP1791" s="141">
        <v>0</v>
      </c>
    </row>
    <row r="1792" spans="4:68">
      <c r="D1792" s="174" t="s">
        <v>7680</v>
      </c>
      <c r="E1792" s="175">
        <v>24344.959999999999</v>
      </c>
      <c r="F1792" s="174" t="s">
        <v>3409</v>
      </c>
      <c r="G1792" s="174" t="s">
        <v>7681</v>
      </c>
      <c r="H1792" s="174" t="s">
        <v>179</v>
      </c>
      <c r="I1792" s="174" t="s">
        <v>3098</v>
      </c>
      <c r="J1792" s="174" t="s">
        <v>7682</v>
      </c>
      <c r="K1792" s="174"/>
      <c r="L1792" s="174" t="s">
        <v>7136</v>
      </c>
      <c r="M1792" s="174" t="s">
        <v>7175</v>
      </c>
      <c r="N1792" s="176">
        <v>600</v>
      </c>
      <c r="O1792" s="174" t="s">
        <v>3407</v>
      </c>
      <c r="P1792" s="177">
        <v>25020</v>
      </c>
      <c r="Q1792" s="176">
        <v>540</v>
      </c>
      <c r="R1792" s="175">
        <v>21908.98</v>
      </c>
      <c r="S1792" s="175">
        <v>2435.98</v>
      </c>
      <c r="T1792" s="178">
        <v>0</v>
      </c>
      <c r="U1792" s="96">
        <v>9</v>
      </c>
      <c r="V1792" s="38" t="s">
        <v>119</v>
      </c>
      <c r="W1792" s="38"/>
      <c r="X1792" s="137">
        <v>486.89920000000001</v>
      </c>
      <c r="Y1792" s="138">
        <v>43282</v>
      </c>
      <c r="Z1792" s="179">
        <v>5</v>
      </c>
      <c r="AA1792" s="139">
        <v>2018</v>
      </c>
      <c r="AB1792" s="131"/>
      <c r="AC1792" s="38"/>
      <c r="AD1792" s="140">
        <v>2435.98</v>
      </c>
      <c r="AE1792" s="141">
        <v>1949.0808</v>
      </c>
      <c r="AF1792" s="141">
        <v>1462.1815999999999</v>
      </c>
      <c r="AG1792" s="141">
        <v>975.28239999999983</v>
      </c>
      <c r="AH1792" s="141">
        <v>488.38319999999982</v>
      </c>
      <c r="AI1792" s="141">
        <v>1.4839999999998099</v>
      </c>
      <c r="AJ1792" s="141">
        <v>0</v>
      </c>
      <c r="AK1792" s="141">
        <v>0</v>
      </c>
      <c r="AL1792" s="141">
        <v>0</v>
      </c>
      <c r="AM1792" s="141">
        <v>0</v>
      </c>
      <c r="AN1792" s="141">
        <v>0</v>
      </c>
      <c r="AO1792" s="141">
        <v>0</v>
      </c>
      <c r="AP1792" s="141">
        <v>0</v>
      </c>
      <c r="AQ1792" s="141">
        <v>0</v>
      </c>
      <c r="AR1792" s="141">
        <v>0</v>
      </c>
      <c r="AS1792" s="141">
        <v>0</v>
      </c>
      <c r="AT1792" s="141">
        <v>0</v>
      </c>
      <c r="AU1792" s="141">
        <v>0</v>
      </c>
      <c r="AV1792" s="141">
        <v>0</v>
      </c>
      <c r="AW1792" s="141">
        <v>0</v>
      </c>
      <c r="AX1792" s="141">
        <v>0</v>
      </c>
      <c r="AY1792" s="141">
        <v>0</v>
      </c>
      <c r="AZ1792" s="141">
        <v>0</v>
      </c>
      <c r="BA1792" s="141">
        <v>0</v>
      </c>
      <c r="BB1792" s="141">
        <v>0</v>
      </c>
      <c r="BC1792" s="141">
        <v>0</v>
      </c>
      <c r="BD1792" s="141">
        <v>0</v>
      </c>
      <c r="BE1792" s="141">
        <v>0</v>
      </c>
      <c r="BF1792" s="141">
        <v>0</v>
      </c>
      <c r="BG1792" s="141">
        <v>0</v>
      </c>
      <c r="BH1792" s="141">
        <v>0</v>
      </c>
      <c r="BI1792" s="141">
        <v>0</v>
      </c>
      <c r="BJ1792" s="141">
        <v>0</v>
      </c>
      <c r="BK1792" s="141">
        <v>0</v>
      </c>
      <c r="BL1792" s="141">
        <v>0</v>
      </c>
      <c r="BM1792" s="141">
        <v>0</v>
      </c>
      <c r="BN1792" s="141">
        <v>0</v>
      </c>
      <c r="BO1792" s="141">
        <v>0</v>
      </c>
      <c r="BP1792" s="141">
        <v>0</v>
      </c>
    </row>
    <row r="1793" spans="4:68">
      <c r="D1793" s="174" t="s">
        <v>7683</v>
      </c>
      <c r="E1793" s="176">
        <v>92</v>
      </c>
      <c r="F1793" s="174" t="s">
        <v>3466</v>
      </c>
      <c r="G1793" s="174" t="s">
        <v>7684</v>
      </c>
      <c r="H1793" s="174" t="s">
        <v>179</v>
      </c>
      <c r="I1793" s="174" t="s">
        <v>3098</v>
      </c>
      <c r="J1793" s="174" t="s">
        <v>7685</v>
      </c>
      <c r="K1793" s="174"/>
      <c r="L1793" s="174" t="s">
        <v>7136</v>
      </c>
      <c r="M1793" s="174" t="s">
        <v>7197</v>
      </c>
      <c r="N1793" s="176">
        <v>600</v>
      </c>
      <c r="O1793" s="174" t="s">
        <v>3407</v>
      </c>
      <c r="P1793" s="177">
        <v>34881</v>
      </c>
      <c r="Q1793" s="176">
        <v>216</v>
      </c>
      <c r="R1793" s="175">
        <v>33.11</v>
      </c>
      <c r="S1793" s="175">
        <v>58.89</v>
      </c>
      <c r="T1793" s="178">
        <v>1</v>
      </c>
      <c r="U1793" s="96">
        <v>8</v>
      </c>
      <c r="V1793" s="38" t="s">
        <v>118</v>
      </c>
      <c r="W1793" s="38"/>
      <c r="X1793" s="137">
        <v>1.8399999999999999</v>
      </c>
      <c r="Y1793" s="138">
        <v>53144</v>
      </c>
      <c r="Z1793" s="179">
        <v>32</v>
      </c>
      <c r="AA1793" s="139">
        <v>2045</v>
      </c>
      <c r="AB1793" s="131"/>
      <c r="AC1793" s="38"/>
      <c r="AD1793" s="140">
        <v>58.89</v>
      </c>
      <c r="AE1793" s="141">
        <v>57.05</v>
      </c>
      <c r="AF1793" s="141">
        <v>55.209999999999994</v>
      </c>
      <c r="AG1793" s="141">
        <v>53.36999999999999</v>
      </c>
      <c r="AH1793" s="141">
        <v>51.529999999999987</v>
      </c>
      <c r="AI1793" s="141">
        <v>49.689999999999984</v>
      </c>
      <c r="AJ1793" s="141">
        <v>47.84999999999998</v>
      </c>
      <c r="AK1793" s="141">
        <v>46.009999999999977</v>
      </c>
      <c r="AL1793" s="141">
        <v>44.169999999999973</v>
      </c>
      <c r="AM1793" s="141">
        <v>42.32999999999997</v>
      </c>
      <c r="AN1793" s="141">
        <v>40.489999999999966</v>
      </c>
      <c r="AO1793" s="141">
        <v>38.649999999999963</v>
      </c>
      <c r="AP1793" s="141">
        <v>36.80999999999996</v>
      </c>
      <c r="AQ1793" s="141">
        <v>34.969999999999956</v>
      </c>
      <c r="AR1793" s="141">
        <v>33.129999999999953</v>
      </c>
      <c r="AS1793" s="141">
        <v>31.289999999999953</v>
      </c>
      <c r="AT1793" s="141">
        <v>29.449999999999953</v>
      </c>
      <c r="AU1793" s="141">
        <v>27.609999999999953</v>
      </c>
      <c r="AV1793" s="141">
        <v>25.769999999999953</v>
      </c>
      <c r="AW1793" s="141">
        <v>23.929999999999954</v>
      </c>
      <c r="AX1793" s="141">
        <v>22.089999999999954</v>
      </c>
      <c r="AY1793" s="141">
        <v>20.249999999999954</v>
      </c>
      <c r="AZ1793" s="141">
        <v>18.409999999999954</v>
      </c>
      <c r="BA1793" s="141">
        <v>16.569999999999954</v>
      </c>
      <c r="BB1793" s="141">
        <v>14.729999999999954</v>
      </c>
      <c r="BC1793" s="141">
        <v>12.889999999999954</v>
      </c>
      <c r="BD1793" s="141">
        <v>11.049999999999955</v>
      </c>
      <c r="BE1793" s="141">
        <v>9.2099999999999547</v>
      </c>
      <c r="BF1793" s="141">
        <v>7.3699999999999548</v>
      </c>
      <c r="BG1793" s="141">
        <v>5.529999999999955</v>
      </c>
      <c r="BH1793" s="141">
        <v>3.6899999999999551</v>
      </c>
      <c r="BI1793" s="141">
        <v>1.8499999999999552</v>
      </c>
      <c r="BJ1793" s="141">
        <v>9.9999999999553779E-3</v>
      </c>
      <c r="BK1793" s="141">
        <v>0</v>
      </c>
      <c r="BL1793" s="141">
        <v>0</v>
      </c>
      <c r="BM1793" s="141">
        <v>0</v>
      </c>
      <c r="BN1793" s="141">
        <v>0</v>
      </c>
      <c r="BO1793" s="141">
        <v>0</v>
      </c>
      <c r="BP1793" s="141">
        <v>0</v>
      </c>
    </row>
    <row r="1794" spans="4:68">
      <c r="D1794" s="174" t="s">
        <v>7686</v>
      </c>
      <c r="E1794" s="175">
        <v>1168.1600000000001</v>
      </c>
      <c r="F1794" s="174" t="s">
        <v>3459</v>
      </c>
      <c r="G1794" s="174" t="s">
        <v>7684</v>
      </c>
      <c r="H1794" s="174" t="s">
        <v>179</v>
      </c>
      <c r="I1794" s="174" t="s">
        <v>3098</v>
      </c>
      <c r="J1794" s="174" t="s">
        <v>7687</v>
      </c>
      <c r="K1794" s="174"/>
      <c r="L1794" s="174" t="s">
        <v>7136</v>
      </c>
      <c r="M1794" s="174" t="s">
        <v>7197</v>
      </c>
      <c r="N1794" s="176">
        <v>600</v>
      </c>
      <c r="O1794" s="174" t="s">
        <v>3407</v>
      </c>
      <c r="P1794" s="177">
        <v>34881</v>
      </c>
      <c r="Q1794" s="176">
        <v>216</v>
      </c>
      <c r="R1794" s="175">
        <v>420.43</v>
      </c>
      <c r="S1794" s="175">
        <v>747.73</v>
      </c>
      <c r="T1794" s="178">
        <v>0</v>
      </c>
      <c r="U1794" s="96">
        <v>8</v>
      </c>
      <c r="V1794" s="38" t="s">
        <v>118</v>
      </c>
      <c r="W1794" s="38"/>
      <c r="X1794" s="137">
        <v>23.363199999999999</v>
      </c>
      <c r="Y1794" s="138">
        <v>53144</v>
      </c>
      <c r="Z1794" s="179">
        <v>32</v>
      </c>
      <c r="AA1794" s="139">
        <v>2045</v>
      </c>
      <c r="AB1794" s="131"/>
      <c r="AC1794" s="38"/>
      <c r="AD1794" s="140">
        <v>747.73</v>
      </c>
      <c r="AE1794" s="141">
        <v>724.36680000000001</v>
      </c>
      <c r="AF1794" s="141">
        <v>701.00360000000001</v>
      </c>
      <c r="AG1794" s="141">
        <v>677.6404</v>
      </c>
      <c r="AH1794" s="141">
        <v>654.27719999999999</v>
      </c>
      <c r="AI1794" s="141">
        <v>630.91399999999999</v>
      </c>
      <c r="AJ1794" s="141">
        <v>607.55079999999998</v>
      </c>
      <c r="AK1794" s="141">
        <v>584.18759999999997</v>
      </c>
      <c r="AL1794" s="141">
        <v>560.82439999999997</v>
      </c>
      <c r="AM1794" s="141">
        <v>537.46119999999996</v>
      </c>
      <c r="AN1794" s="141">
        <v>514.09799999999996</v>
      </c>
      <c r="AO1794" s="141">
        <v>490.73479999999995</v>
      </c>
      <c r="AP1794" s="141">
        <v>467.37159999999994</v>
      </c>
      <c r="AQ1794" s="141">
        <v>444.00839999999994</v>
      </c>
      <c r="AR1794" s="141">
        <v>420.64519999999993</v>
      </c>
      <c r="AS1794" s="141">
        <v>397.28199999999993</v>
      </c>
      <c r="AT1794" s="141">
        <v>373.91879999999992</v>
      </c>
      <c r="AU1794" s="141">
        <v>350.55559999999991</v>
      </c>
      <c r="AV1794" s="141">
        <v>327.19239999999991</v>
      </c>
      <c r="AW1794" s="141">
        <v>303.8291999999999</v>
      </c>
      <c r="AX1794" s="141">
        <v>280.46599999999989</v>
      </c>
      <c r="AY1794" s="141">
        <v>257.10279999999989</v>
      </c>
      <c r="AZ1794" s="141">
        <v>233.73959999999988</v>
      </c>
      <c r="BA1794" s="141">
        <v>210.37639999999988</v>
      </c>
      <c r="BB1794" s="141">
        <v>187.01319999999987</v>
      </c>
      <c r="BC1794" s="141">
        <v>163.64999999999986</v>
      </c>
      <c r="BD1794" s="141">
        <v>140.28679999999986</v>
      </c>
      <c r="BE1794" s="141">
        <v>116.92359999999985</v>
      </c>
      <c r="BF1794" s="141">
        <v>93.560399999999845</v>
      </c>
      <c r="BG1794" s="141">
        <v>70.197199999999839</v>
      </c>
      <c r="BH1794" s="141">
        <v>46.83399999999984</v>
      </c>
      <c r="BI1794" s="141">
        <v>23.470799999999841</v>
      </c>
      <c r="BJ1794" s="141">
        <v>0.1075999999998416</v>
      </c>
      <c r="BK1794" s="141">
        <v>0</v>
      </c>
      <c r="BL1794" s="141">
        <v>0</v>
      </c>
      <c r="BM1794" s="141">
        <v>0</v>
      </c>
      <c r="BN1794" s="141">
        <v>0</v>
      </c>
      <c r="BO1794" s="141">
        <v>0</v>
      </c>
      <c r="BP1794" s="141">
        <v>0</v>
      </c>
    </row>
    <row r="1795" spans="4:68">
      <c r="D1795" s="174" t="s">
        <v>7688</v>
      </c>
      <c r="E1795" s="175">
        <v>777761.73</v>
      </c>
      <c r="F1795" s="174" t="s">
        <v>3540</v>
      </c>
      <c r="G1795" s="174" t="s">
        <v>7684</v>
      </c>
      <c r="H1795" s="174" t="s">
        <v>179</v>
      </c>
      <c r="I1795" s="174" t="s">
        <v>3098</v>
      </c>
      <c r="J1795" s="174" t="s">
        <v>7687</v>
      </c>
      <c r="K1795" s="174"/>
      <c r="L1795" s="174" t="s">
        <v>7136</v>
      </c>
      <c r="M1795" s="174" t="s">
        <v>7197</v>
      </c>
      <c r="N1795" s="176">
        <v>600</v>
      </c>
      <c r="O1795" s="174" t="s">
        <v>3407</v>
      </c>
      <c r="P1795" s="177">
        <v>34881</v>
      </c>
      <c r="Q1795" s="176">
        <v>216</v>
      </c>
      <c r="R1795" s="175">
        <v>279950.95</v>
      </c>
      <c r="S1795" s="175">
        <v>497810.78</v>
      </c>
      <c r="T1795" s="178">
        <v>0</v>
      </c>
      <c r="U1795" s="96">
        <v>8</v>
      </c>
      <c r="V1795" s="38" t="s">
        <v>118</v>
      </c>
      <c r="W1795" s="38"/>
      <c r="X1795" s="137">
        <v>15555.2346</v>
      </c>
      <c r="Y1795" s="138">
        <v>53144</v>
      </c>
      <c r="Z1795" s="179">
        <v>32</v>
      </c>
      <c r="AA1795" s="139">
        <v>2045</v>
      </c>
      <c r="AB1795" s="131"/>
      <c r="AC1795" s="38"/>
      <c r="AD1795" s="140">
        <v>497810.78</v>
      </c>
      <c r="AE1795" s="141">
        <v>482255.5454</v>
      </c>
      <c r="AF1795" s="141">
        <v>466700.31079999998</v>
      </c>
      <c r="AG1795" s="141">
        <v>451145.07619999995</v>
      </c>
      <c r="AH1795" s="141">
        <v>435589.84159999993</v>
      </c>
      <c r="AI1795" s="141">
        <v>420034.6069999999</v>
      </c>
      <c r="AJ1795" s="141">
        <v>404479.37239999988</v>
      </c>
      <c r="AK1795" s="141">
        <v>388924.13779999985</v>
      </c>
      <c r="AL1795" s="141">
        <v>373368.90319999983</v>
      </c>
      <c r="AM1795" s="141">
        <v>357813.6685999998</v>
      </c>
      <c r="AN1795" s="141">
        <v>342258.43399999978</v>
      </c>
      <c r="AO1795" s="141">
        <v>326703.19939999975</v>
      </c>
      <c r="AP1795" s="141">
        <v>311147.96479999973</v>
      </c>
      <c r="AQ1795" s="141">
        <v>295592.7301999997</v>
      </c>
      <c r="AR1795" s="141">
        <v>280037.49559999967</v>
      </c>
      <c r="AS1795" s="141">
        <v>264482.26099999965</v>
      </c>
      <c r="AT1795" s="141">
        <v>248927.02639999965</v>
      </c>
      <c r="AU1795" s="141">
        <v>233371.79179999966</v>
      </c>
      <c r="AV1795" s="141">
        <v>217816.55719999966</v>
      </c>
      <c r="AW1795" s="141">
        <v>202261.32259999966</v>
      </c>
      <c r="AX1795" s="141">
        <v>186706.08799999967</v>
      </c>
      <c r="AY1795" s="141">
        <v>171150.85339999967</v>
      </c>
      <c r="AZ1795" s="141">
        <v>155595.61879999968</v>
      </c>
      <c r="BA1795" s="141">
        <v>140040.38419999968</v>
      </c>
      <c r="BB1795" s="141">
        <v>124485.14959999968</v>
      </c>
      <c r="BC1795" s="141">
        <v>108929.91499999969</v>
      </c>
      <c r="BD1795" s="141">
        <v>93374.680399999692</v>
      </c>
      <c r="BE1795" s="141">
        <v>77819.445799999696</v>
      </c>
      <c r="BF1795" s="141">
        <v>62264.2111999997</v>
      </c>
      <c r="BG1795" s="141">
        <v>46708.976599999703</v>
      </c>
      <c r="BH1795" s="141">
        <v>31153.741999999704</v>
      </c>
      <c r="BI1795" s="141">
        <v>15598.507399999704</v>
      </c>
      <c r="BJ1795" s="141">
        <v>43.272799999704148</v>
      </c>
      <c r="BK1795" s="141">
        <v>0</v>
      </c>
      <c r="BL1795" s="141">
        <v>0</v>
      </c>
      <c r="BM1795" s="141">
        <v>0</v>
      </c>
      <c r="BN1795" s="141">
        <v>0</v>
      </c>
      <c r="BO1795" s="141">
        <v>0</v>
      </c>
      <c r="BP1795" s="141">
        <v>0</v>
      </c>
    </row>
    <row r="1796" spans="4:68">
      <c r="D1796" s="174" t="s">
        <v>7689</v>
      </c>
      <c r="E1796" s="176">
        <v>3059</v>
      </c>
      <c r="F1796" s="174" t="s">
        <v>3466</v>
      </c>
      <c r="G1796" s="174" t="s">
        <v>7690</v>
      </c>
      <c r="H1796" s="174" t="s">
        <v>179</v>
      </c>
      <c r="I1796" s="174" t="s">
        <v>3098</v>
      </c>
      <c r="J1796" s="174" t="s">
        <v>7691</v>
      </c>
      <c r="K1796" s="174"/>
      <c r="L1796" s="174" t="s">
        <v>7136</v>
      </c>
      <c r="M1796" s="174" t="s">
        <v>3800</v>
      </c>
      <c r="N1796" s="176">
        <v>600</v>
      </c>
      <c r="O1796" s="174" t="s">
        <v>3407</v>
      </c>
      <c r="P1796" s="177">
        <v>34881</v>
      </c>
      <c r="Q1796" s="176">
        <v>216</v>
      </c>
      <c r="R1796" s="175">
        <v>1101.07</v>
      </c>
      <c r="S1796" s="175">
        <v>1957.93</v>
      </c>
      <c r="T1796" s="178">
        <v>0</v>
      </c>
      <c r="U1796" s="96">
        <v>12</v>
      </c>
      <c r="V1796" s="38" t="s">
        <v>122</v>
      </c>
      <c r="W1796" s="38"/>
      <c r="X1796" s="137">
        <v>61.180000000000007</v>
      </c>
      <c r="Y1796" s="138">
        <v>53144</v>
      </c>
      <c r="Z1796" s="179">
        <v>32</v>
      </c>
      <c r="AA1796" s="139">
        <v>2045</v>
      </c>
      <c r="AB1796" s="131"/>
      <c r="AC1796" s="38"/>
      <c r="AD1796" s="140">
        <v>1957.93</v>
      </c>
      <c r="AE1796" s="141">
        <v>1896.75</v>
      </c>
      <c r="AF1796" s="141">
        <v>1835.57</v>
      </c>
      <c r="AG1796" s="141">
        <v>1774.3899999999999</v>
      </c>
      <c r="AH1796" s="141">
        <v>1713.2099999999998</v>
      </c>
      <c r="AI1796" s="141">
        <v>1652.0299999999997</v>
      </c>
      <c r="AJ1796" s="141">
        <v>1590.8499999999997</v>
      </c>
      <c r="AK1796" s="141">
        <v>1529.6699999999996</v>
      </c>
      <c r="AL1796" s="141">
        <v>1468.4899999999996</v>
      </c>
      <c r="AM1796" s="141">
        <v>1407.3099999999995</v>
      </c>
      <c r="AN1796" s="141">
        <v>1346.1299999999994</v>
      </c>
      <c r="AO1796" s="141">
        <v>1284.9499999999994</v>
      </c>
      <c r="AP1796" s="141">
        <v>1223.7699999999993</v>
      </c>
      <c r="AQ1796" s="141">
        <v>1162.5899999999992</v>
      </c>
      <c r="AR1796" s="141">
        <v>1101.4099999999992</v>
      </c>
      <c r="AS1796" s="141">
        <v>1040.2299999999991</v>
      </c>
      <c r="AT1796" s="141">
        <v>979.04999999999905</v>
      </c>
      <c r="AU1796" s="141">
        <v>917.86999999999898</v>
      </c>
      <c r="AV1796" s="141">
        <v>856.68999999999892</v>
      </c>
      <c r="AW1796" s="141">
        <v>795.50999999999885</v>
      </c>
      <c r="AX1796" s="141">
        <v>734.32999999999879</v>
      </c>
      <c r="AY1796" s="141">
        <v>673.14999999999873</v>
      </c>
      <c r="AZ1796" s="141">
        <v>611.96999999999866</v>
      </c>
      <c r="BA1796" s="141">
        <v>550.7899999999986</v>
      </c>
      <c r="BB1796" s="141">
        <v>489.60999999999859</v>
      </c>
      <c r="BC1796" s="141">
        <v>428.42999999999859</v>
      </c>
      <c r="BD1796" s="141">
        <v>367.24999999999858</v>
      </c>
      <c r="BE1796" s="141">
        <v>306.06999999999857</v>
      </c>
      <c r="BF1796" s="141">
        <v>244.88999999999857</v>
      </c>
      <c r="BG1796" s="141">
        <v>183.70999999999856</v>
      </c>
      <c r="BH1796" s="141">
        <v>122.52999999999855</v>
      </c>
      <c r="BI1796" s="141">
        <v>61.349999999998545</v>
      </c>
      <c r="BJ1796" s="141">
        <v>0.16999999999853799</v>
      </c>
      <c r="BK1796" s="141">
        <v>0</v>
      </c>
      <c r="BL1796" s="141">
        <v>0</v>
      </c>
      <c r="BM1796" s="141">
        <v>0</v>
      </c>
      <c r="BN1796" s="141">
        <v>0</v>
      </c>
      <c r="BO1796" s="141">
        <v>0</v>
      </c>
      <c r="BP1796" s="141">
        <v>0</v>
      </c>
    </row>
    <row r="1797" spans="4:68">
      <c r="D1797" s="174" t="s">
        <v>7692</v>
      </c>
      <c r="E1797" s="175">
        <v>1881.99</v>
      </c>
      <c r="F1797" s="174" t="s">
        <v>3459</v>
      </c>
      <c r="G1797" s="174" t="s">
        <v>7690</v>
      </c>
      <c r="H1797" s="174" t="s">
        <v>179</v>
      </c>
      <c r="I1797" s="174" t="s">
        <v>3098</v>
      </c>
      <c r="J1797" s="174" t="s">
        <v>7693</v>
      </c>
      <c r="K1797" s="174"/>
      <c r="L1797" s="174" t="s">
        <v>7136</v>
      </c>
      <c r="M1797" s="174" t="s">
        <v>3800</v>
      </c>
      <c r="N1797" s="176">
        <v>600</v>
      </c>
      <c r="O1797" s="174" t="s">
        <v>3407</v>
      </c>
      <c r="P1797" s="177">
        <v>34881</v>
      </c>
      <c r="Q1797" s="176">
        <v>216</v>
      </c>
      <c r="R1797" s="175">
        <v>677.28</v>
      </c>
      <c r="S1797" s="175">
        <v>1204.71</v>
      </c>
      <c r="T1797" s="178">
        <v>0</v>
      </c>
      <c r="U1797" s="96">
        <v>12</v>
      </c>
      <c r="V1797" s="38" t="s">
        <v>122</v>
      </c>
      <c r="W1797" s="38"/>
      <c r="X1797" s="137">
        <v>37.639800000000001</v>
      </c>
      <c r="Y1797" s="138">
        <v>53144</v>
      </c>
      <c r="Z1797" s="179">
        <v>32</v>
      </c>
      <c r="AA1797" s="139">
        <v>2045</v>
      </c>
      <c r="AB1797" s="131"/>
      <c r="AC1797" s="38"/>
      <c r="AD1797" s="140">
        <v>1204.71</v>
      </c>
      <c r="AE1797" s="141">
        <v>1167.0702000000001</v>
      </c>
      <c r="AF1797" s="141">
        <v>1129.4304000000002</v>
      </c>
      <c r="AG1797" s="141">
        <v>1091.7906000000003</v>
      </c>
      <c r="AH1797" s="141">
        <v>1054.1508000000003</v>
      </c>
      <c r="AI1797" s="141">
        <v>1016.5110000000003</v>
      </c>
      <c r="AJ1797" s="141">
        <v>978.87120000000027</v>
      </c>
      <c r="AK1797" s="141">
        <v>941.23140000000024</v>
      </c>
      <c r="AL1797" s="141">
        <v>903.5916000000002</v>
      </c>
      <c r="AM1797" s="141">
        <v>865.95180000000016</v>
      </c>
      <c r="AN1797" s="141">
        <v>828.31200000000013</v>
      </c>
      <c r="AO1797" s="141">
        <v>790.67220000000009</v>
      </c>
      <c r="AP1797" s="141">
        <v>753.03240000000005</v>
      </c>
      <c r="AQ1797" s="141">
        <v>715.39260000000002</v>
      </c>
      <c r="AR1797" s="141">
        <v>677.75279999999998</v>
      </c>
      <c r="AS1797" s="141">
        <v>640.11299999999994</v>
      </c>
      <c r="AT1797" s="141">
        <v>602.47319999999991</v>
      </c>
      <c r="AU1797" s="141">
        <v>564.83339999999987</v>
      </c>
      <c r="AV1797" s="141">
        <v>527.19359999999983</v>
      </c>
      <c r="AW1797" s="141">
        <v>489.55379999999985</v>
      </c>
      <c r="AX1797" s="141">
        <v>451.91399999999987</v>
      </c>
      <c r="AY1797" s="141">
        <v>414.27419999999989</v>
      </c>
      <c r="AZ1797" s="141">
        <v>376.63439999999991</v>
      </c>
      <c r="BA1797" s="141">
        <v>338.99459999999993</v>
      </c>
      <c r="BB1797" s="141">
        <v>301.35479999999995</v>
      </c>
      <c r="BC1797" s="141">
        <v>263.71499999999997</v>
      </c>
      <c r="BD1797" s="141">
        <v>226.07519999999997</v>
      </c>
      <c r="BE1797" s="141">
        <v>188.43539999999996</v>
      </c>
      <c r="BF1797" s="141">
        <v>150.79559999999995</v>
      </c>
      <c r="BG1797" s="141">
        <v>113.15579999999994</v>
      </c>
      <c r="BH1797" s="141">
        <v>75.515999999999934</v>
      </c>
      <c r="BI1797" s="141">
        <v>37.876199999999933</v>
      </c>
      <c r="BJ1797" s="141">
        <v>0.23639999999993222</v>
      </c>
      <c r="BK1797" s="141">
        <v>0</v>
      </c>
      <c r="BL1797" s="141">
        <v>0</v>
      </c>
      <c r="BM1797" s="141">
        <v>0</v>
      </c>
      <c r="BN1797" s="141">
        <v>0</v>
      </c>
      <c r="BO1797" s="141">
        <v>0</v>
      </c>
      <c r="BP1797" s="141">
        <v>0</v>
      </c>
    </row>
    <row r="1798" spans="4:68">
      <c r="D1798" s="174" t="s">
        <v>7694</v>
      </c>
      <c r="E1798" s="175">
        <v>56769.24</v>
      </c>
      <c r="F1798" s="174" t="s">
        <v>3501</v>
      </c>
      <c r="G1798" s="174" t="s">
        <v>7690</v>
      </c>
      <c r="H1798" s="174" t="s">
        <v>179</v>
      </c>
      <c r="I1798" s="174" t="s">
        <v>3098</v>
      </c>
      <c r="J1798" s="174" t="s">
        <v>7693</v>
      </c>
      <c r="K1798" s="174"/>
      <c r="L1798" s="174" t="s">
        <v>7136</v>
      </c>
      <c r="M1798" s="174" t="s">
        <v>3800</v>
      </c>
      <c r="N1798" s="176">
        <v>600</v>
      </c>
      <c r="O1798" s="174" t="s">
        <v>3407</v>
      </c>
      <c r="P1798" s="177">
        <v>34881</v>
      </c>
      <c r="Q1798" s="176">
        <v>216</v>
      </c>
      <c r="R1798" s="175">
        <v>20433.7</v>
      </c>
      <c r="S1798" s="175">
        <v>36335.54</v>
      </c>
      <c r="T1798" s="178">
        <v>0</v>
      </c>
      <c r="U1798" s="96">
        <v>12</v>
      </c>
      <c r="V1798" s="38" t="s">
        <v>122</v>
      </c>
      <c r="W1798" s="38"/>
      <c r="X1798" s="137">
        <v>1135.3847999999998</v>
      </c>
      <c r="Y1798" s="138">
        <v>53144</v>
      </c>
      <c r="Z1798" s="179">
        <v>32</v>
      </c>
      <c r="AA1798" s="139">
        <v>2045</v>
      </c>
      <c r="AB1798" s="131"/>
      <c r="AC1798" s="38"/>
      <c r="AD1798" s="140">
        <v>36335.54</v>
      </c>
      <c r="AE1798" s="141">
        <v>35200.155200000001</v>
      </c>
      <c r="AF1798" s="141">
        <v>34064.770400000001</v>
      </c>
      <c r="AG1798" s="141">
        <v>32929.385600000001</v>
      </c>
      <c r="AH1798" s="141">
        <v>31794.000800000002</v>
      </c>
      <c r="AI1798" s="141">
        <v>30658.616000000002</v>
      </c>
      <c r="AJ1798" s="141">
        <v>29523.231200000002</v>
      </c>
      <c r="AK1798" s="141">
        <v>28387.846400000002</v>
      </c>
      <c r="AL1798" s="141">
        <v>27252.461600000002</v>
      </c>
      <c r="AM1798" s="141">
        <v>26117.076800000003</v>
      </c>
      <c r="AN1798" s="141">
        <v>24981.692000000003</v>
      </c>
      <c r="AO1798" s="141">
        <v>23846.307200000003</v>
      </c>
      <c r="AP1798" s="141">
        <v>22710.922400000003</v>
      </c>
      <c r="AQ1798" s="141">
        <v>21575.537600000003</v>
      </c>
      <c r="AR1798" s="141">
        <v>20440.152800000003</v>
      </c>
      <c r="AS1798" s="141">
        <v>19304.768000000004</v>
      </c>
      <c r="AT1798" s="141">
        <v>18169.383200000004</v>
      </c>
      <c r="AU1798" s="141">
        <v>17033.998400000004</v>
      </c>
      <c r="AV1798" s="141">
        <v>15898.613600000004</v>
      </c>
      <c r="AW1798" s="141">
        <v>14763.228800000004</v>
      </c>
      <c r="AX1798" s="141">
        <v>13627.844000000005</v>
      </c>
      <c r="AY1798" s="141">
        <v>12492.459200000005</v>
      </c>
      <c r="AZ1798" s="141">
        <v>11357.074400000005</v>
      </c>
      <c r="BA1798" s="141">
        <v>10221.689600000005</v>
      </c>
      <c r="BB1798" s="141">
        <v>9086.3048000000053</v>
      </c>
      <c r="BC1798" s="141">
        <v>7950.9200000000055</v>
      </c>
      <c r="BD1798" s="141">
        <v>6815.5352000000057</v>
      </c>
      <c r="BE1798" s="141">
        <v>5680.1504000000059</v>
      </c>
      <c r="BF1798" s="141">
        <v>4544.7656000000061</v>
      </c>
      <c r="BG1798" s="141">
        <v>3409.3808000000063</v>
      </c>
      <c r="BH1798" s="141">
        <v>2273.9960000000065</v>
      </c>
      <c r="BI1798" s="141">
        <v>1138.6112000000066</v>
      </c>
      <c r="BJ1798" s="141">
        <v>3.2264000000068336</v>
      </c>
      <c r="BK1798" s="141">
        <v>0</v>
      </c>
      <c r="BL1798" s="141">
        <v>0</v>
      </c>
      <c r="BM1798" s="141">
        <v>0</v>
      </c>
      <c r="BN1798" s="141">
        <v>0</v>
      </c>
      <c r="BO1798" s="141">
        <v>0</v>
      </c>
      <c r="BP1798" s="141">
        <v>0</v>
      </c>
    </row>
    <row r="1799" spans="4:68">
      <c r="D1799" s="174" t="s">
        <v>7695</v>
      </c>
      <c r="E1799" s="175">
        <v>45530.73</v>
      </c>
      <c r="F1799" s="174" t="s">
        <v>3540</v>
      </c>
      <c r="G1799" s="174" t="s">
        <v>7690</v>
      </c>
      <c r="H1799" s="174" t="s">
        <v>179</v>
      </c>
      <c r="I1799" s="174" t="s">
        <v>3098</v>
      </c>
      <c r="J1799" s="174" t="s">
        <v>7693</v>
      </c>
      <c r="K1799" s="174"/>
      <c r="L1799" s="174" t="s">
        <v>7136</v>
      </c>
      <c r="M1799" s="174" t="s">
        <v>3800</v>
      </c>
      <c r="N1799" s="176">
        <v>600</v>
      </c>
      <c r="O1799" s="174" t="s">
        <v>3407</v>
      </c>
      <c r="P1799" s="177">
        <v>34881</v>
      </c>
      <c r="Q1799" s="176">
        <v>216</v>
      </c>
      <c r="R1799" s="175">
        <v>16388.46</v>
      </c>
      <c r="S1799" s="175">
        <v>29142.27</v>
      </c>
      <c r="T1799" s="178">
        <v>0</v>
      </c>
      <c r="U1799" s="96">
        <v>12</v>
      </c>
      <c r="V1799" s="38" t="s">
        <v>122</v>
      </c>
      <c r="W1799" s="38"/>
      <c r="X1799" s="137">
        <v>910.61460000000011</v>
      </c>
      <c r="Y1799" s="138">
        <v>53144</v>
      </c>
      <c r="Z1799" s="179">
        <v>32</v>
      </c>
      <c r="AA1799" s="139">
        <v>2045</v>
      </c>
      <c r="AB1799" s="131"/>
      <c r="AC1799" s="38"/>
      <c r="AD1799" s="140">
        <v>29142.27</v>
      </c>
      <c r="AE1799" s="141">
        <v>28231.6554</v>
      </c>
      <c r="AF1799" s="141">
        <v>27321.040799999999</v>
      </c>
      <c r="AG1799" s="141">
        <v>26410.426199999998</v>
      </c>
      <c r="AH1799" s="141">
        <v>25499.811599999997</v>
      </c>
      <c r="AI1799" s="141">
        <v>24589.196999999996</v>
      </c>
      <c r="AJ1799" s="141">
        <v>23678.582399999996</v>
      </c>
      <c r="AK1799" s="141">
        <v>22767.967799999995</v>
      </c>
      <c r="AL1799" s="141">
        <v>21857.353199999994</v>
      </c>
      <c r="AM1799" s="141">
        <v>20946.738599999993</v>
      </c>
      <c r="AN1799" s="141">
        <v>20036.123999999993</v>
      </c>
      <c r="AO1799" s="141">
        <v>19125.509399999992</v>
      </c>
      <c r="AP1799" s="141">
        <v>18214.894799999991</v>
      </c>
      <c r="AQ1799" s="141">
        <v>17304.28019999999</v>
      </c>
      <c r="AR1799" s="141">
        <v>16393.665599999989</v>
      </c>
      <c r="AS1799" s="141">
        <v>15483.050999999989</v>
      </c>
      <c r="AT1799" s="141">
        <v>14572.436399999988</v>
      </c>
      <c r="AU1799" s="141">
        <v>13661.821799999987</v>
      </c>
      <c r="AV1799" s="141">
        <v>12751.207199999986</v>
      </c>
      <c r="AW1799" s="141">
        <v>11840.592599999985</v>
      </c>
      <c r="AX1799" s="141">
        <v>10929.977999999985</v>
      </c>
      <c r="AY1799" s="141">
        <v>10019.363399999984</v>
      </c>
      <c r="AZ1799" s="141">
        <v>9108.748799999983</v>
      </c>
      <c r="BA1799" s="141">
        <v>8198.1341999999822</v>
      </c>
      <c r="BB1799" s="141">
        <v>7287.5195999999823</v>
      </c>
      <c r="BC1799" s="141">
        <v>6376.9049999999825</v>
      </c>
      <c r="BD1799" s="141">
        <v>5466.2903999999826</v>
      </c>
      <c r="BE1799" s="141">
        <v>4555.6757999999827</v>
      </c>
      <c r="BF1799" s="141">
        <v>3645.0611999999828</v>
      </c>
      <c r="BG1799" s="141">
        <v>2734.4465999999829</v>
      </c>
      <c r="BH1799" s="141">
        <v>1823.8319999999828</v>
      </c>
      <c r="BI1799" s="141">
        <v>913.21739999998272</v>
      </c>
      <c r="BJ1799" s="141">
        <v>2.6027999999826079</v>
      </c>
      <c r="BK1799" s="141">
        <v>0</v>
      </c>
      <c r="BL1799" s="141">
        <v>0</v>
      </c>
      <c r="BM1799" s="141">
        <v>0</v>
      </c>
      <c r="BN1799" s="141">
        <v>0</v>
      </c>
      <c r="BO1799" s="141">
        <v>0</v>
      </c>
      <c r="BP1799" s="141">
        <v>0</v>
      </c>
    </row>
    <row r="1800" spans="4:68">
      <c r="D1800" s="174" t="s">
        <v>7696</v>
      </c>
      <c r="E1800" s="176">
        <v>4470</v>
      </c>
      <c r="F1800" s="174" t="s">
        <v>3466</v>
      </c>
      <c r="G1800" s="174" t="s">
        <v>7697</v>
      </c>
      <c r="H1800" s="174" t="s">
        <v>179</v>
      </c>
      <c r="I1800" s="174" t="s">
        <v>3098</v>
      </c>
      <c r="J1800" s="174" t="s">
        <v>7698</v>
      </c>
      <c r="K1800" s="174"/>
      <c r="L1800" s="174" t="s">
        <v>5202</v>
      </c>
      <c r="M1800" s="174" t="s">
        <v>7143</v>
      </c>
      <c r="N1800" s="176">
        <v>600</v>
      </c>
      <c r="O1800" s="174" t="s">
        <v>3407</v>
      </c>
      <c r="P1800" s="177">
        <v>34881</v>
      </c>
      <c r="Q1800" s="176">
        <v>216</v>
      </c>
      <c r="R1800" s="175">
        <v>1608.95</v>
      </c>
      <c r="S1800" s="175">
        <v>2861.05</v>
      </c>
      <c r="T1800" s="178">
        <v>0</v>
      </c>
      <c r="U1800" s="96">
        <v>13</v>
      </c>
      <c r="V1800" s="38" t="s">
        <v>123</v>
      </c>
      <c r="W1800" s="38"/>
      <c r="X1800" s="137">
        <v>89.4</v>
      </c>
      <c r="Y1800" s="138">
        <v>53144</v>
      </c>
      <c r="Z1800" s="179">
        <v>32</v>
      </c>
      <c r="AA1800" s="139">
        <v>2045</v>
      </c>
      <c r="AB1800" s="131"/>
      <c r="AC1800" s="38"/>
      <c r="AD1800" s="140">
        <v>2861.05</v>
      </c>
      <c r="AE1800" s="141">
        <v>2771.65</v>
      </c>
      <c r="AF1800" s="141">
        <v>2682.25</v>
      </c>
      <c r="AG1800" s="141">
        <v>2592.85</v>
      </c>
      <c r="AH1800" s="141">
        <v>2503.4499999999998</v>
      </c>
      <c r="AI1800" s="141">
        <v>2414.0499999999997</v>
      </c>
      <c r="AJ1800" s="141">
        <v>2324.6499999999996</v>
      </c>
      <c r="AK1800" s="141">
        <v>2235.2499999999995</v>
      </c>
      <c r="AL1800" s="141">
        <v>2145.8499999999995</v>
      </c>
      <c r="AM1800" s="141">
        <v>2056.4499999999994</v>
      </c>
      <c r="AN1800" s="141">
        <v>1967.0499999999993</v>
      </c>
      <c r="AO1800" s="141">
        <v>1877.6499999999992</v>
      </c>
      <c r="AP1800" s="141">
        <v>1788.2499999999991</v>
      </c>
      <c r="AQ1800" s="141">
        <v>1698.849999999999</v>
      </c>
      <c r="AR1800" s="141">
        <v>1609.4499999999989</v>
      </c>
      <c r="AS1800" s="141">
        <v>1520.0499999999988</v>
      </c>
      <c r="AT1800" s="141">
        <v>1430.6499999999987</v>
      </c>
      <c r="AU1800" s="141">
        <v>1341.2499999999986</v>
      </c>
      <c r="AV1800" s="141">
        <v>1251.8499999999985</v>
      </c>
      <c r="AW1800" s="141">
        <v>1162.4499999999985</v>
      </c>
      <c r="AX1800" s="141">
        <v>1073.0499999999984</v>
      </c>
      <c r="AY1800" s="141">
        <v>983.64999999999839</v>
      </c>
      <c r="AZ1800" s="141">
        <v>894.24999999999841</v>
      </c>
      <c r="BA1800" s="141">
        <v>804.84999999999843</v>
      </c>
      <c r="BB1800" s="141">
        <v>715.44999999999845</v>
      </c>
      <c r="BC1800" s="141">
        <v>626.04999999999848</v>
      </c>
      <c r="BD1800" s="141">
        <v>536.6499999999985</v>
      </c>
      <c r="BE1800" s="141">
        <v>447.24999999999852</v>
      </c>
      <c r="BF1800" s="141">
        <v>357.84999999999854</v>
      </c>
      <c r="BG1800" s="141">
        <v>268.44999999999857</v>
      </c>
      <c r="BH1800" s="141">
        <v>179.04999999999856</v>
      </c>
      <c r="BI1800" s="141">
        <v>89.649999999998556</v>
      </c>
      <c r="BJ1800" s="141">
        <v>0.24999999999855049</v>
      </c>
      <c r="BK1800" s="141">
        <v>0</v>
      </c>
      <c r="BL1800" s="141">
        <v>0</v>
      </c>
      <c r="BM1800" s="141">
        <v>0</v>
      </c>
      <c r="BN1800" s="141">
        <v>0</v>
      </c>
      <c r="BO1800" s="141">
        <v>0</v>
      </c>
      <c r="BP1800" s="141">
        <v>0</v>
      </c>
    </row>
    <row r="1801" spans="4:68">
      <c r="D1801" s="174" t="s">
        <v>7699</v>
      </c>
      <c r="E1801" s="175">
        <v>41445.1</v>
      </c>
      <c r="F1801" s="174" t="s">
        <v>3459</v>
      </c>
      <c r="G1801" s="174" t="s">
        <v>7697</v>
      </c>
      <c r="H1801" s="174" t="s">
        <v>179</v>
      </c>
      <c r="I1801" s="174" t="s">
        <v>3098</v>
      </c>
      <c r="J1801" s="174" t="s">
        <v>7700</v>
      </c>
      <c r="K1801" s="174"/>
      <c r="L1801" s="174" t="s">
        <v>5202</v>
      </c>
      <c r="M1801" s="174" t="s">
        <v>7143</v>
      </c>
      <c r="N1801" s="176">
        <v>600</v>
      </c>
      <c r="O1801" s="174" t="s">
        <v>3407</v>
      </c>
      <c r="P1801" s="177">
        <v>34881</v>
      </c>
      <c r="Q1801" s="176">
        <v>216</v>
      </c>
      <c r="R1801" s="175">
        <v>14917.9</v>
      </c>
      <c r="S1801" s="175">
        <v>26527.200000000001</v>
      </c>
      <c r="T1801" s="178">
        <v>0</v>
      </c>
      <c r="U1801" s="96">
        <v>13</v>
      </c>
      <c r="V1801" s="38" t="s">
        <v>123</v>
      </c>
      <c r="W1801" s="38"/>
      <c r="X1801" s="137">
        <v>828.90199999999993</v>
      </c>
      <c r="Y1801" s="138">
        <v>53144</v>
      </c>
      <c r="Z1801" s="179">
        <v>32</v>
      </c>
      <c r="AA1801" s="139">
        <v>2045</v>
      </c>
      <c r="AB1801" s="131"/>
      <c r="AC1801" s="38"/>
      <c r="AD1801" s="140">
        <v>26527.200000000001</v>
      </c>
      <c r="AE1801" s="141">
        <v>25698.298000000003</v>
      </c>
      <c r="AF1801" s="141">
        <v>24869.396000000004</v>
      </c>
      <c r="AG1801" s="141">
        <v>24040.494000000006</v>
      </c>
      <c r="AH1801" s="141">
        <v>23211.592000000008</v>
      </c>
      <c r="AI1801" s="141">
        <v>22382.69000000001</v>
      </c>
      <c r="AJ1801" s="141">
        <v>21553.788000000011</v>
      </c>
      <c r="AK1801" s="141">
        <v>20724.886000000013</v>
      </c>
      <c r="AL1801" s="141">
        <v>19895.984000000015</v>
      </c>
      <c r="AM1801" s="141">
        <v>19067.082000000017</v>
      </c>
      <c r="AN1801" s="141">
        <v>18238.180000000018</v>
      </c>
      <c r="AO1801" s="141">
        <v>17409.27800000002</v>
      </c>
      <c r="AP1801" s="141">
        <v>16580.376000000022</v>
      </c>
      <c r="AQ1801" s="141">
        <v>15751.474000000022</v>
      </c>
      <c r="AR1801" s="141">
        <v>14922.572000000022</v>
      </c>
      <c r="AS1801" s="141">
        <v>14093.670000000022</v>
      </c>
      <c r="AT1801" s="141">
        <v>13264.768000000022</v>
      </c>
      <c r="AU1801" s="141">
        <v>12435.866000000022</v>
      </c>
      <c r="AV1801" s="141">
        <v>11606.964000000022</v>
      </c>
      <c r="AW1801" s="141">
        <v>10778.062000000022</v>
      </c>
      <c r="AX1801" s="141">
        <v>9949.1600000000217</v>
      </c>
      <c r="AY1801" s="141">
        <v>9120.2580000000216</v>
      </c>
      <c r="AZ1801" s="141">
        <v>8291.3560000000216</v>
      </c>
      <c r="BA1801" s="141">
        <v>7462.4540000000216</v>
      </c>
      <c r="BB1801" s="141">
        <v>6633.5520000000215</v>
      </c>
      <c r="BC1801" s="141">
        <v>5804.6500000000215</v>
      </c>
      <c r="BD1801" s="141">
        <v>4975.7480000000214</v>
      </c>
      <c r="BE1801" s="141">
        <v>4146.8460000000214</v>
      </c>
      <c r="BF1801" s="141">
        <v>3317.9440000000213</v>
      </c>
      <c r="BG1801" s="141">
        <v>2489.0420000000213</v>
      </c>
      <c r="BH1801" s="141">
        <v>1660.1400000000212</v>
      </c>
      <c r="BI1801" s="141">
        <v>831.23800000002132</v>
      </c>
      <c r="BJ1801" s="141">
        <v>2.3360000000213859</v>
      </c>
      <c r="BK1801" s="141">
        <v>0</v>
      </c>
      <c r="BL1801" s="141">
        <v>0</v>
      </c>
      <c r="BM1801" s="141">
        <v>0</v>
      </c>
      <c r="BN1801" s="141">
        <v>0</v>
      </c>
      <c r="BO1801" s="141">
        <v>0</v>
      </c>
      <c r="BP1801" s="141">
        <v>0</v>
      </c>
    </row>
    <row r="1802" spans="4:68">
      <c r="D1802" s="174" t="s">
        <v>7701</v>
      </c>
      <c r="E1802" s="175">
        <v>16325.86</v>
      </c>
      <c r="F1802" s="174" t="s">
        <v>3501</v>
      </c>
      <c r="G1802" s="174" t="s">
        <v>7697</v>
      </c>
      <c r="H1802" s="174" t="s">
        <v>179</v>
      </c>
      <c r="I1802" s="174" t="s">
        <v>3098</v>
      </c>
      <c r="J1802" s="174" t="s">
        <v>7700</v>
      </c>
      <c r="K1802" s="174"/>
      <c r="L1802" s="174" t="s">
        <v>5202</v>
      </c>
      <c r="M1802" s="174" t="s">
        <v>7143</v>
      </c>
      <c r="N1802" s="176">
        <v>600</v>
      </c>
      <c r="O1802" s="174" t="s">
        <v>3407</v>
      </c>
      <c r="P1802" s="177">
        <v>34881</v>
      </c>
      <c r="Q1802" s="176">
        <v>216</v>
      </c>
      <c r="R1802" s="175">
        <v>5876.3</v>
      </c>
      <c r="S1802" s="175">
        <v>10449.56</v>
      </c>
      <c r="T1802" s="178">
        <v>0</v>
      </c>
      <c r="U1802" s="96">
        <v>13</v>
      </c>
      <c r="V1802" s="38" t="s">
        <v>123</v>
      </c>
      <c r="W1802" s="38"/>
      <c r="X1802" s="137">
        <v>326.5172</v>
      </c>
      <c r="Y1802" s="138">
        <v>53144</v>
      </c>
      <c r="Z1802" s="179">
        <v>32</v>
      </c>
      <c r="AA1802" s="139">
        <v>2045</v>
      </c>
      <c r="AB1802" s="131"/>
      <c r="AC1802" s="38"/>
      <c r="AD1802" s="140">
        <v>10449.56</v>
      </c>
      <c r="AE1802" s="141">
        <v>10123.042799999999</v>
      </c>
      <c r="AF1802" s="141">
        <v>9796.525599999999</v>
      </c>
      <c r="AG1802" s="141">
        <v>9470.0083999999988</v>
      </c>
      <c r="AH1802" s="141">
        <v>9143.4911999999986</v>
      </c>
      <c r="AI1802" s="141">
        <v>8816.9739999999983</v>
      </c>
      <c r="AJ1802" s="141">
        <v>8490.4567999999981</v>
      </c>
      <c r="AK1802" s="141">
        <v>8163.9395999999979</v>
      </c>
      <c r="AL1802" s="141">
        <v>7837.4223999999977</v>
      </c>
      <c r="AM1802" s="141">
        <v>7510.9051999999974</v>
      </c>
      <c r="AN1802" s="141">
        <v>7184.3879999999972</v>
      </c>
      <c r="AO1802" s="141">
        <v>6857.870799999997</v>
      </c>
      <c r="AP1802" s="141">
        <v>6531.3535999999967</v>
      </c>
      <c r="AQ1802" s="141">
        <v>6204.8363999999965</v>
      </c>
      <c r="AR1802" s="141">
        <v>5878.3191999999963</v>
      </c>
      <c r="AS1802" s="141">
        <v>5551.801999999996</v>
      </c>
      <c r="AT1802" s="141">
        <v>5225.2847999999958</v>
      </c>
      <c r="AU1802" s="141">
        <v>4898.7675999999956</v>
      </c>
      <c r="AV1802" s="141">
        <v>4572.2503999999954</v>
      </c>
      <c r="AW1802" s="141">
        <v>4245.7331999999951</v>
      </c>
      <c r="AX1802" s="141">
        <v>3919.2159999999949</v>
      </c>
      <c r="AY1802" s="141">
        <v>3592.6987999999947</v>
      </c>
      <c r="AZ1802" s="141">
        <v>3266.1815999999944</v>
      </c>
      <c r="BA1802" s="141">
        <v>2939.6643999999942</v>
      </c>
      <c r="BB1802" s="141">
        <v>2613.147199999994</v>
      </c>
      <c r="BC1802" s="141">
        <v>2286.6299999999937</v>
      </c>
      <c r="BD1802" s="141">
        <v>1960.1127999999937</v>
      </c>
      <c r="BE1802" s="141">
        <v>1633.5955999999937</v>
      </c>
      <c r="BF1802" s="141">
        <v>1307.0783999999937</v>
      </c>
      <c r="BG1802" s="141">
        <v>980.56119999999373</v>
      </c>
      <c r="BH1802" s="141">
        <v>654.04399999999373</v>
      </c>
      <c r="BI1802" s="141">
        <v>327.52679999999373</v>
      </c>
      <c r="BJ1802" s="141">
        <v>1.0095999999937249</v>
      </c>
      <c r="BK1802" s="141">
        <v>0</v>
      </c>
      <c r="BL1802" s="141">
        <v>0</v>
      </c>
      <c r="BM1802" s="141">
        <v>0</v>
      </c>
      <c r="BN1802" s="141">
        <v>0</v>
      </c>
      <c r="BO1802" s="141">
        <v>0</v>
      </c>
      <c r="BP1802" s="141">
        <v>0</v>
      </c>
    </row>
    <row r="1803" spans="4:68">
      <c r="D1803" s="174" t="s">
        <v>7702</v>
      </c>
      <c r="E1803" s="175">
        <v>248788.26</v>
      </c>
      <c r="F1803" s="174" t="s">
        <v>3540</v>
      </c>
      <c r="G1803" s="174" t="s">
        <v>7697</v>
      </c>
      <c r="H1803" s="174" t="s">
        <v>179</v>
      </c>
      <c r="I1803" s="174" t="s">
        <v>3098</v>
      </c>
      <c r="J1803" s="174" t="s">
        <v>7700</v>
      </c>
      <c r="K1803" s="174"/>
      <c r="L1803" s="174" t="s">
        <v>5202</v>
      </c>
      <c r="M1803" s="174" t="s">
        <v>7143</v>
      </c>
      <c r="N1803" s="176">
        <v>600</v>
      </c>
      <c r="O1803" s="174" t="s">
        <v>3407</v>
      </c>
      <c r="P1803" s="177">
        <v>34881</v>
      </c>
      <c r="Q1803" s="176">
        <v>216</v>
      </c>
      <c r="R1803" s="175">
        <v>89549.88</v>
      </c>
      <c r="S1803" s="175">
        <v>159238.38</v>
      </c>
      <c r="T1803" s="178">
        <v>0</v>
      </c>
      <c r="U1803" s="96">
        <v>13</v>
      </c>
      <c r="V1803" s="38" t="s">
        <v>123</v>
      </c>
      <c r="W1803" s="38"/>
      <c r="X1803" s="137">
        <v>4975.7651999999998</v>
      </c>
      <c r="Y1803" s="138">
        <v>53144</v>
      </c>
      <c r="Z1803" s="179">
        <v>32</v>
      </c>
      <c r="AA1803" s="139">
        <v>2045</v>
      </c>
      <c r="AB1803" s="131"/>
      <c r="AC1803" s="38"/>
      <c r="AD1803" s="140">
        <v>159238.38</v>
      </c>
      <c r="AE1803" s="141">
        <v>154262.61480000001</v>
      </c>
      <c r="AF1803" s="141">
        <v>149286.84960000002</v>
      </c>
      <c r="AG1803" s="141">
        <v>144311.08440000002</v>
      </c>
      <c r="AH1803" s="141">
        <v>139335.31920000003</v>
      </c>
      <c r="AI1803" s="141">
        <v>134359.55400000003</v>
      </c>
      <c r="AJ1803" s="141">
        <v>129383.78880000004</v>
      </c>
      <c r="AK1803" s="141">
        <v>124408.02360000004</v>
      </c>
      <c r="AL1803" s="141">
        <v>119432.25840000005</v>
      </c>
      <c r="AM1803" s="141">
        <v>114456.49320000006</v>
      </c>
      <c r="AN1803" s="141">
        <v>109480.72800000006</v>
      </c>
      <c r="AO1803" s="141">
        <v>104504.96280000007</v>
      </c>
      <c r="AP1803" s="141">
        <v>99529.197600000072</v>
      </c>
      <c r="AQ1803" s="141">
        <v>94553.432400000078</v>
      </c>
      <c r="AR1803" s="141">
        <v>89577.667200000084</v>
      </c>
      <c r="AS1803" s="141">
        <v>84601.902000000089</v>
      </c>
      <c r="AT1803" s="141">
        <v>79626.136800000095</v>
      </c>
      <c r="AU1803" s="141">
        <v>74650.3716000001</v>
      </c>
      <c r="AV1803" s="141">
        <v>69674.606400000106</v>
      </c>
      <c r="AW1803" s="141">
        <v>64698.841200000104</v>
      </c>
      <c r="AX1803" s="141">
        <v>59723.076000000103</v>
      </c>
      <c r="AY1803" s="141">
        <v>54747.310800000101</v>
      </c>
      <c r="AZ1803" s="141">
        <v>49771.5456000001</v>
      </c>
      <c r="BA1803" s="141">
        <v>44795.780400000098</v>
      </c>
      <c r="BB1803" s="141">
        <v>39820.015200000096</v>
      </c>
      <c r="BC1803" s="141">
        <v>34844.250000000095</v>
      </c>
      <c r="BD1803" s="141">
        <v>29868.484800000093</v>
      </c>
      <c r="BE1803" s="141">
        <v>24892.719600000091</v>
      </c>
      <c r="BF1803" s="141">
        <v>19916.95440000009</v>
      </c>
      <c r="BG1803" s="141">
        <v>14941.18920000009</v>
      </c>
      <c r="BH1803" s="141">
        <v>9965.42400000009</v>
      </c>
      <c r="BI1803" s="141">
        <v>4989.6588000000902</v>
      </c>
      <c r="BJ1803" s="141">
        <v>13.893600000090373</v>
      </c>
      <c r="BK1803" s="141">
        <v>0</v>
      </c>
      <c r="BL1803" s="141">
        <v>0</v>
      </c>
      <c r="BM1803" s="141">
        <v>0</v>
      </c>
      <c r="BN1803" s="141">
        <v>0</v>
      </c>
      <c r="BO1803" s="141">
        <v>0</v>
      </c>
      <c r="BP1803" s="141">
        <v>0</v>
      </c>
    </row>
    <row r="1804" spans="4:68">
      <c r="D1804" s="174" t="s">
        <v>7703</v>
      </c>
      <c r="E1804" s="176">
        <v>86705</v>
      </c>
      <c r="F1804" s="174" t="s">
        <v>3466</v>
      </c>
      <c r="G1804" s="174" t="s">
        <v>7704</v>
      </c>
      <c r="H1804" s="174" t="s">
        <v>179</v>
      </c>
      <c r="I1804" s="174" t="s">
        <v>3098</v>
      </c>
      <c r="J1804" s="174" t="s">
        <v>7705</v>
      </c>
      <c r="K1804" s="174"/>
      <c r="L1804" s="174" t="s">
        <v>7136</v>
      </c>
      <c r="M1804" s="174" t="s">
        <v>3575</v>
      </c>
      <c r="N1804" s="176">
        <v>600</v>
      </c>
      <c r="O1804" s="174" t="s">
        <v>3407</v>
      </c>
      <c r="P1804" s="177">
        <v>34881</v>
      </c>
      <c r="Q1804" s="176">
        <v>216</v>
      </c>
      <c r="R1804" s="175">
        <v>31208.98</v>
      </c>
      <c r="S1804" s="175">
        <v>55496.02</v>
      </c>
      <c r="T1804" s="178">
        <v>0</v>
      </c>
      <c r="U1804" s="96">
        <v>13</v>
      </c>
      <c r="V1804" s="38" t="s">
        <v>123</v>
      </c>
      <c r="W1804" s="38"/>
      <c r="X1804" s="137">
        <v>1734.1</v>
      </c>
      <c r="Y1804" s="138">
        <v>53144</v>
      </c>
      <c r="Z1804" s="179">
        <v>32</v>
      </c>
      <c r="AA1804" s="139">
        <v>2045</v>
      </c>
      <c r="AB1804" s="131"/>
      <c r="AC1804" s="38"/>
      <c r="AD1804" s="140">
        <v>55496.02</v>
      </c>
      <c r="AE1804" s="141">
        <v>53761.919999999998</v>
      </c>
      <c r="AF1804" s="141">
        <v>52027.82</v>
      </c>
      <c r="AG1804" s="141">
        <v>50293.72</v>
      </c>
      <c r="AH1804" s="141">
        <v>48559.62</v>
      </c>
      <c r="AI1804" s="141">
        <v>46825.520000000004</v>
      </c>
      <c r="AJ1804" s="141">
        <v>45091.420000000006</v>
      </c>
      <c r="AK1804" s="141">
        <v>43357.320000000007</v>
      </c>
      <c r="AL1804" s="141">
        <v>41623.220000000008</v>
      </c>
      <c r="AM1804" s="141">
        <v>39889.12000000001</v>
      </c>
      <c r="AN1804" s="141">
        <v>38155.020000000011</v>
      </c>
      <c r="AO1804" s="141">
        <v>36420.920000000013</v>
      </c>
      <c r="AP1804" s="141">
        <v>34686.820000000014</v>
      </c>
      <c r="AQ1804" s="141">
        <v>32952.720000000016</v>
      </c>
      <c r="AR1804" s="141">
        <v>31218.620000000017</v>
      </c>
      <c r="AS1804" s="141">
        <v>29484.520000000019</v>
      </c>
      <c r="AT1804" s="141">
        <v>27750.42000000002</v>
      </c>
      <c r="AU1804" s="141">
        <v>26016.320000000022</v>
      </c>
      <c r="AV1804" s="141">
        <v>24282.220000000023</v>
      </c>
      <c r="AW1804" s="141">
        <v>22548.120000000024</v>
      </c>
      <c r="AX1804" s="141">
        <v>20814.020000000026</v>
      </c>
      <c r="AY1804" s="141">
        <v>19079.920000000027</v>
      </c>
      <c r="AZ1804" s="141">
        <v>17345.820000000029</v>
      </c>
      <c r="BA1804" s="141">
        <v>15611.720000000028</v>
      </c>
      <c r="BB1804" s="141">
        <v>13877.620000000028</v>
      </c>
      <c r="BC1804" s="141">
        <v>12143.520000000028</v>
      </c>
      <c r="BD1804" s="141">
        <v>10409.420000000027</v>
      </c>
      <c r="BE1804" s="141">
        <v>8675.320000000027</v>
      </c>
      <c r="BF1804" s="141">
        <v>6941.2200000000266</v>
      </c>
      <c r="BG1804" s="141">
        <v>5207.1200000000263</v>
      </c>
      <c r="BH1804" s="141">
        <v>3473.0200000000264</v>
      </c>
      <c r="BI1804" s="141">
        <v>1738.9200000000264</v>
      </c>
      <c r="BJ1804" s="141">
        <v>4.8200000000265391</v>
      </c>
      <c r="BK1804" s="141">
        <v>0</v>
      </c>
      <c r="BL1804" s="141">
        <v>0</v>
      </c>
      <c r="BM1804" s="141">
        <v>0</v>
      </c>
      <c r="BN1804" s="141">
        <v>0</v>
      </c>
      <c r="BO1804" s="141">
        <v>0</v>
      </c>
      <c r="BP1804" s="141">
        <v>0</v>
      </c>
    </row>
    <row r="1805" spans="4:68">
      <c r="D1805" s="174" t="s">
        <v>7706</v>
      </c>
      <c r="E1805" s="175">
        <v>601676.43999999994</v>
      </c>
      <c r="F1805" s="174" t="s">
        <v>3459</v>
      </c>
      <c r="G1805" s="174" t="s">
        <v>7704</v>
      </c>
      <c r="H1805" s="174" t="s">
        <v>179</v>
      </c>
      <c r="I1805" s="174" t="s">
        <v>3098</v>
      </c>
      <c r="J1805" s="174" t="s">
        <v>7707</v>
      </c>
      <c r="K1805" s="174"/>
      <c r="L1805" s="174" t="s">
        <v>7136</v>
      </c>
      <c r="M1805" s="174" t="s">
        <v>3575</v>
      </c>
      <c r="N1805" s="176">
        <v>600</v>
      </c>
      <c r="O1805" s="174" t="s">
        <v>3407</v>
      </c>
      <c r="P1805" s="177">
        <v>34881</v>
      </c>
      <c r="Q1805" s="176">
        <v>216</v>
      </c>
      <c r="R1805" s="175">
        <v>216569.96</v>
      </c>
      <c r="S1805" s="175">
        <v>385106.48</v>
      </c>
      <c r="T1805" s="178">
        <v>0</v>
      </c>
      <c r="U1805" s="96">
        <v>13</v>
      </c>
      <c r="V1805" s="38" t="s">
        <v>123</v>
      </c>
      <c r="W1805" s="38"/>
      <c r="X1805" s="137">
        <v>12033.5288</v>
      </c>
      <c r="Y1805" s="138">
        <v>53144</v>
      </c>
      <c r="Z1805" s="179">
        <v>32</v>
      </c>
      <c r="AA1805" s="139">
        <v>2045</v>
      </c>
      <c r="AB1805" s="131"/>
      <c r="AC1805" s="38"/>
      <c r="AD1805" s="140">
        <v>385106.48</v>
      </c>
      <c r="AE1805" s="141">
        <v>373072.95120000001</v>
      </c>
      <c r="AF1805" s="141">
        <v>361039.42240000004</v>
      </c>
      <c r="AG1805" s="141">
        <v>349005.89360000007</v>
      </c>
      <c r="AH1805" s="141">
        <v>336972.3648000001</v>
      </c>
      <c r="AI1805" s="141">
        <v>324938.83600000013</v>
      </c>
      <c r="AJ1805" s="141">
        <v>312905.30720000016</v>
      </c>
      <c r="AK1805" s="141">
        <v>300871.77840000018</v>
      </c>
      <c r="AL1805" s="141">
        <v>288838.24960000021</v>
      </c>
      <c r="AM1805" s="141">
        <v>276804.72080000024</v>
      </c>
      <c r="AN1805" s="141">
        <v>264771.19200000027</v>
      </c>
      <c r="AO1805" s="141">
        <v>252737.66320000027</v>
      </c>
      <c r="AP1805" s="141">
        <v>240704.13440000027</v>
      </c>
      <c r="AQ1805" s="141">
        <v>228670.60560000027</v>
      </c>
      <c r="AR1805" s="141">
        <v>216637.07680000027</v>
      </c>
      <c r="AS1805" s="141">
        <v>204603.54800000027</v>
      </c>
      <c r="AT1805" s="141">
        <v>192570.01920000027</v>
      </c>
      <c r="AU1805" s="141">
        <v>180536.49040000027</v>
      </c>
      <c r="AV1805" s="141">
        <v>168502.96160000027</v>
      </c>
      <c r="AW1805" s="141">
        <v>156469.43280000027</v>
      </c>
      <c r="AX1805" s="141">
        <v>144435.90400000027</v>
      </c>
      <c r="AY1805" s="141">
        <v>132402.37520000027</v>
      </c>
      <c r="AZ1805" s="141">
        <v>120368.84640000027</v>
      </c>
      <c r="BA1805" s="141">
        <v>108335.31760000027</v>
      </c>
      <c r="BB1805" s="141">
        <v>96301.788800000271</v>
      </c>
      <c r="BC1805" s="141">
        <v>84268.260000000271</v>
      </c>
      <c r="BD1805" s="141">
        <v>72234.731200000271</v>
      </c>
      <c r="BE1805" s="141">
        <v>60201.202400000271</v>
      </c>
      <c r="BF1805" s="141">
        <v>48167.673600000271</v>
      </c>
      <c r="BG1805" s="141">
        <v>36134.144800000271</v>
      </c>
      <c r="BH1805" s="141">
        <v>24100.616000000271</v>
      </c>
      <c r="BI1805" s="141">
        <v>12067.087200000271</v>
      </c>
      <c r="BJ1805" s="141">
        <v>33.558400000270922</v>
      </c>
      <c r="BK1805" s="141">
        <v>0</v>
      </c>
      <c r="BL1805" s="141">
        <v>0</v>
      </c>
      <c r="BM1805" s="141">
        <v>0</v>
      </c>
      <c r="BN1805" s="141">
        <v>0</v>
      </c>
      <c r="BO1805" s="141">
        <v>0</v>
      </c>
      <c r="BP1805" s="141">
        <v>0</v>
      </c>
    </row>
    <row r="1806" spans="4:68">
      <c r="D1806" s="174" t="s">
        <v>7708</v>
      </c>
      <c r="E1806" s="175">
        <v>8415.66</v>
      </c>
      <c r="F1806" s="174" t="s">
        <v>3501</v>
      </c>
      <c r="G1806" s="174" t="s">
        <v>7704</v>
      </c>
      <c r="H1806" s="174" t="s">
        <v>179</v>
      </c>
      <c r="I1806" s="174" t="s">
        <v>3098</v>
      </c>
      <c r="J1806" s="174" t="s">
        <v>7707</v>
      </c>
      <c r="K1806" s="174"/>
      <c r="L1806" s="174" t="s">
        <v>7136</v>
      </c>
      <c r="M1806" s="174" t="s">
        <v>3575</v>
      </c>
      <c r="N1806" s="176">
        <v>600</v>
      </c>
      <c r="O1806" s="174" t="s">
        <v>3407</v>
      </c>
      <c r="P1806" s="177">
        <v>34881</v>
      </c>
      <c r="Q1806" s="176">
        <v>216</v>
      </c>
      <c r="R1806" s="175">
        <v>3029.13</v>
      </c>
      <c r="S1806" s="175">
        <v>5386.53</v>
      </c>
      <c r="T1806" s="178">
        <v>0</v>
      </c>
      <c r="U1806" s="96">
        <v>13</v>
      </c>
      <c r="V1806" s="38" t="s">
        <v>123</v>
      </c>
      <c r="W1806" s="38"/>
      <c r="X1806" s="137">
        <v>168.31319999999999</v>
      </c>
      <c r="Y1806" s="138">
        <v>53144</v>
      </c>
      <c r="Z1806" s="179">
        <v>32</v>
      </c>
      <c r="AA1806" s="139">
        <v>2045</v>
      </c>
      <c r="AB1806" s="131"/>
      <c r="AC1806" s="38"/>
      <c r="AD1806" s="140">
        <v>5386.53</v>
      </c>
      <c r="AE1806" s="141">
        <v>5218.2168000000001</v>
      </c>
      <c r="AF1806" s="141">
        <v>5049.9036000000006</v>
      </c>
      <c r="AG1806" s="141">
        <v>4881.590400000001</v>
      </c>
      <c r="AH1806" s="141">
        <v>4713.2772000000014</v>
      </c>
      <c r="AI1806" s="141">
        <v>4544.9640000000018</v>
      </c>
      <c r="AJ1806" s="141">
        <v>4376.6508000000022</v>
      </c>
      <c r="AK1806" s="141">
        <v>4208.3376000000026</v>
      </c>
      <c r="AL1806" s="141">
        <v>4040.0244000000025</v>
      </c>
      <c r="AM1806" s="141">
        <v>3871.7112000000025</v>
      </c>
      <c r="AN1806" s="141">
        <v>3703.3980000000024</v>
      </c>
      <c r="AO1806" s="141">
        <v>3535.0848000000024</v>
      </c>
      <c r="AP1806" s="141">
        <v>3366.7716000000023</v>
      </c>
      <c r="AQ1806" s="141">
        <v>3198.4584000000023</v>
      </c>
      <c r="AR1806" s="141">
        <v>3030.1452000000022</v>
      </c>
      <c r="AS1806" s="141">
        <v>2861.8320000000022</v>
      </c>
      <c r="AT1806" s="141">
        <v>2693.5188000000021</v>
      </c>
      <c r="AU1806" s="141">
        <v>2525.2056000000021</v>
      </c>
      <c r="AV1806" s="141">
        <v>2356.892400000002</v>
      </c>
      <c r="AW1806" s="141">
        <v>2188.5792000000019</v>
      </c>
      <c r="AX1806" s="141">
        <v>2020.2660000000019</v>
      </c>
      <c r="AY1806" s="141">
        <v>1851.9528000000018</v>
      </c>
      <c r="AZ1806" s="141">
        <v>1683.6396000000018</v>
      </c>
      <c r="BA1806" s="141">
        <v>1515.3264000000017</v>
      </c>
      <c r="BB1806" s="141">
        <v>1347.0132000000017</v>
      </c>
      <c r="BC1806" s="141">
        <v>1178.7000000000016</v>
      </c>
      <c r="BD1806" s="141">
        <v>1010.3868000000016</v>
      </c>
      <c r="BE1806" s="141">
        <v>842.07360000000153</v>
      </c>
      <c r="BF1806" s="141">
        <v>673.76040000000148</v>
      </c>
      <c r="BG1806" s="141">
        <v>505.44720000000149</v>
      </c>
      <c r="BH1806" s="141">
        <v>337.13400000000149</v>
      </c>
      <c r="BI1806" s="141">
        <v>168.8208000000015</v>
      </c>
      <c r="BJ1806" s="141">
        <v>0.50760000000150285</v>
      </c>
      <c r="BK1806" s="141">
        <v>0</v>
      </c>
      <c r="BL1806" s="141">
        <v>0</v>
      </c>
      <c r="BM1806" s="141">
        <v>0</v>
      </c>
      <c r="BN1806" s="141">
        <v>0</v>
      </c>
      <c r="BO1806" s="141">
        <v>0</v>
      </c>
      <c r="BP1806" s="141">
        <v>0</v>
      </c>
    </row>
    <row r="1807" spans="4:68">
      <c r="D1807" s="174" t="s">
        <v>7709</v>
      </c>
      <c r="E1807" s="175">
        <v>22328.79</v>
      </c>
      <c r="F1807" s="174" t="s">
        <v>3409</v>
      </c>
      <c r="G1807" s="174" t="s">
        <v>7710</v>
      </c>
      <c r="H1807" s="174" t="s">
        <v>179</v>
      </c>
      <c r="I1807" s="174" t="s">
        <v>3098</v>
      </c>
      <c r="J1807" s="174" t="s">
        <v>7711</v>
      </c>
      <c r="K1807" s="174"/>
      <c r="L1807" s="174" t="s">
        <v>7136</v>
      </c>
      <c r="M1807" s="174" t="s">
        <v>7175</v>
      </c>
      <c r="N1807" s="176">
        <v>600</v>
      </c>
      <c r="O1807" s="174" t="s">
        <v>3407</v>
      </c>
      <c r="P1807" s="177">
        <v>31229</v>
      </c>
      <c r="Q1807" s="176">
        <v>336</v>
      </c>
      <c r="R1807" s="175">
        <v>12502.8</v>
      </c>
      <c r="S1807" s="175">
        <v>9825.99</v>
      </c>
      <c r="T1807" s="178">
        <v>0</v>
      </c>
      <c r="U1807" s="96">
        <v>9</v>
      </c>
      <c r="V1807" s="38" t="s">
        <v>119</v>
      </c>
      <c r="W1807" s="38"/>
      <c r="X1807" s="137">
        <v>446.57579999999996</v>
      </c>
      <c r="Y1807" s="138">
        <v>49491</v>
      </c>
      <c r="Z1807" s="179">
        <v>22</v>
      </c>
      <c r="AA1807" s="139">
        <v>2035</v>
      </c>
      <c r="AB1807" s="131"/>
      <c r="AC1807" s="38"/>
      <c r="AD1807" s="140">
        <v>9825.99</v>
      </c>
      <c r="AE1807" s="141">
        <v>9379.4141999999993</v>
      </c>
      <c r="AF1807" s="141">
        <v>8932.8383999999987</v>
      </c>
      <c r="AG1807" s="141">
        <v>8486.2625999999982</v>
      </c>
      <c r="AH1807" s="141">
        <v>8039.6867999999986</v>
      </c>
      <c r="AI1807" s="141">
        <v>7593.110999999999</v>
      </c>
      <c r="AJ1807" s="141">
        <v>7146.5351999999993</v>
      </c>
      <c r="AK1807" s="141">
        <v>6699.9593999999997</v>
      </c>
      <c r="AL1807" s="141">
        <v>6253.3836000000001</v>
      </c>
      <c r="AM1807" s="141">
        <v>5806.8078000000005</v>
      </c>
      <c r="AN1807" s="141">
        <v>5360.2320000000009</v>
      </c>
      <c r="AO1807" s="141">
        <v>4913.6562000000013</v>
      </c>
      <c r="AP1807" s="141">
        <v>4467.0804000000016</v>
      </c>
      <c r="AQ1807" s="141">
        <v>4020.5046000000016</v>
      </c>
      <c r="AR1807" s="141">
        <v>3573.9288000000015</v>
      </c>
      <c r="AS1807" s="141">
        <v>3127.3530000000014</v>
      </c>
      <c r="AT1807" s="141">
        <v>2680.7772000000014</v>
      </c>
      <c r="AU1807" s="141">
        <v>2234.2014000000013</v>
      </c>
      <c r="AV1807" s="141">
        <v>1787.6256000000012</v>
      </c>
      <c r="AW1807" s="141">
        <v>1341.0498000000011</v>
      </c>
      <c r="AX1807" s="141">
        <v>894.47400000000118</v>
      </c>
      <c r="AY1807" s="141">
        <v>447.89820000000122</v>
      </c>
      <c r="AZ1807" s="141">
        <v>1.3224000000012666</v>
      </c>
      <c r="BA1807" s="141">
        <v>0</v>
      </c>
      <c r="BB1807" s="141">
        <v>0</v>
      </c>
      <c r="BC1807" s="141">
        <v>0</v>
      </c>
      <c r="BD1807" s="141">
        <v>0</v>
      </c>
      <c r="BE1807" s="141">
        <v>0</v>
      </c>
      <c r="BF1807" s="141">
        <v>0</v>
      </c>
      <c r="BG1807" s="141">
        <v>0</v>
      </c>
      <c r="BH1807" s="141">
        <v>0</v>
      </c>
      <c r="BI1807" s="141">
        <v>0</v>
      </c>
      <c r="BJ1807" s="141">
        <v>0</v>
      </c>
      <c r="BK1807" s="141">
        <v>0</v>
      </c>
      <c r="BL1807" s="141">
        <v>0</v>
      </c>
      <c r="BM1807" s="141">
        <v>0</v>
      </c>
      <c r="BN1807" s="141">
        <v>0</v>
      </c>
      <c r="BO1807" s="141">
        <v>0</v>
      </c>
      <c r="BP1807" s="141">
        <v>0</v>
      </c>
    </row>
    <row r="1808" spans="4:68">
      <c r="D1808" s="174" t="s">
        <v>7712</v>
      </c>
      <c r="E1808" s="176">
        <v>582841</v>
      </c>
      <c r="F1808" s="174" t="s">
        <v>3420</v>
      </c>
      <c r="G1808" s="174" t="s">
        <v>7710</v>
      </c>
      <c r="H1808" s="174" t="s">
        <v>179</v>
      </c>
      <c r="I1808" s="174" t="s">
        <v>3098</v>
      </c>
      <c r="J1808" s="174" t="s">
        <v>7713</v>
      </c>
      <c r="K1808" s="174"/>
      <c r="L1808" s="174" t="s">
        <v>7136</v>
      </c>
      <c r="M1808" s="174" t="s">
        <v>7175</v>
      </c>
      <c r="N1808" s="176">
        <v>600</v>
      </c>
      <c r="O1808" s="174" t="s">
        <v>3407</v>
      </c>
      <c r="P1808" s="177">
        <v>31229</v>
      </c>
      <c r="Q1808" s="176">
        <v>336</v>
      </c>
      <c r="R1808" s="175">
        <v>326358.58</v>
      </c>
      <c r="S1808" s="175">
        <v>256482.42</v>
      </c>
      <c r="T1808" s="178">
        <v>0</v>
      </c>
      <c r="U1808" s="96">
        <v>9</v>
      </c>
      <c r="V1808" s="38" t="s">
        <v>119</v>
      </c>
      <c r="W1808" s="38"/>
      <c r="X1808" s="137">
        <v>11656.82</v>
      </c>
      <c r="Y1808" s="138">
        <v>49491</v>
      </c>
      <c r="Z1808" s="179">
        <v>22</v>
      </c>
      <c r="AA1808" s="139">
        <v>2035</v>
      </c>
      <c r="AB1808" s="131"/>
      <c r="AC1808" s="38"/>
      <c r="AD1808" s="140">
        <v>256482.42</v>
      </c>
      <c r="AE1808" s="141">
        <v>244825.60000000001</v>
      </c>
      <c r="AF1808" s="141">
        <v>233168.78</v>
      </c>
      <c r="AG1808" s="141">
        <v>221511.96</v>
      </c>
      <c r="AH1808" s="141">
        <v>209855.13999999998</v>
      </c>
      <c r="AI1808" s="141">
        <v>198198.31999999998</v>
      </c>
      <c r="AJ1808" s="141">
        <v>186541.49999999997</v>
      </c>
      <c r="AK1808" s="141">
        <v>174884.67999999996</v>
      </c>
      <c r="AL1808" s="141">
        <v>163227.85999999996</v>
      </c>
      <c r="AM1808" s="141">
        <v>151571.03999999995</v>
      </c>
      <c r="AN1808" s="141">
        <v>139914.21999999994</v>
      </c>
      <c r="AO1808" s="141">
        <v>128257.39999999994</v>
      </c>
      <c r="AP1808" s="141">
        <v>116600.57999999993</v>
      </c>
      <c r="AQ1808" s="141">
        <v>104943.75999999992</v>
      </c>
      <c r="AR1808" s="141">
        <v>93286.939999999915</v>
      </c>
      <c r="AS1808" s="141">
        <v>81630.119999999908</v>
      </c>
      <c r="AT1808" s="141">
        <v>69973.299999999901</v>
      </c>
      <c r="AU1808" s="141">
        <v>58316.479999999901</v>
      </c>
      <c r="AV1808" s="141">
        <v>46659.659999999902</v>
      </c>
      <c r="AW1808" s="141">
        <v>35002.839999999902</v>
      </c>
      <c r="AX1808" s="141">
        <v>23346.019999999902</v>
      </c>
      <c r="AY1808" s="141">
        <v>11689.199999999903</v>
      </c>
      <c r="AZ1808" s="141">
        <v>32.379999999902793</v>
      </c>
      <c r="BA1808" s="141">
        <v>0</v>
      </c>
      <c r="BB1808" s="141">
        <v>0</v>
      </c>
      <c r="BC1808" s="141">
        <v>0</v>
      </c>
      <c r="BD1808" s="141">
        <v>0</v>
      </c>
      <c r="BE1808" s="141">
        <v>0</v>
      </c>
      <c r="BF1808" s="141">
        <v>0</v>
      </c>
      <c r="BG1808" s="141">
        <v>0</v>
      </c>
      <c r="BH1808" s="141">
        <v>0</v>
      </c>
      <c r="BI1808" s="141">
        <v>0</v>
      </c>
      <c r="BJ1808" s="141">
        <v>0</v>
      </c>
      <c r="BK1808" s="141">
        <v>0</v>
      </c>
      <c r="BL1808" s="141">
        <v>0</v>
      </c>
      <c r="BM1808" s="141">
        <v>0</v>
      </c>
      <c r="BN1808" s="141">
        <v>0</v>
      </c>
      <c r="BO1808" s="141">
        <v>0</v>
      </c>
      <c r="BP1808" s="141">
        <v>0</v>
      </c>
    </row>
    <row r="1809" spans="4:68">
      <c r="D1809" s="174" t="s">
        <v>7714</v>
      </c>
      <c r="E1809" s="176">
        <v>10205</v>
      </c>
      <c r="F1809" s="174" t="s">
        <v>3612</v>
      </c>
      <c r="G1809" s="174" t="s">
        <v>7710</v>
      </c>
      <c r="H1809" s="174" t="s">
        <v>179</v>
      </c>
      <c r="I1809" s="174" t="s">
        <v>3098</v>
      </c>
      <c r="J1809" s="174" t="s">
        <v>7715</v>
      </c>
      <c r="K1809" s="174"/>
      <c r="L1809" s="174" t="s">
        <v>3509</v>
      </c>
      <c r="M1809" s="174" t="s">
        <v>7175</v>
      </c>
      <c r="N1809" s="176">
        <v>600</v>
      </c>
      <c r="O1809" s="174" t="s">
        <v>3407</v>
      </c>
      <c r="P1809" s="177">
        <v>31229</v>
      </c>
      <c r="Q1809" s="176">
        <v>336</v>
      </c>
      <c r="R1809" s="175">
        <v>5714.23</v>
      </c>
      <c r="S1809" s="175">
        <v>4490.7700000000004</v>
      </c>
      <c r="T1809" s="178">
        <v>0</v>
      </c>
      <c r="U1809" s="96">
        <v>9</v>
      </c>
      <c r="V1809" s="38" t="s">
        <v>119</v>
      </c>
      <c r="W1809" s="38"/>
      <c r="X1809" s="137">
        <v>204.1</v>
      </c>
      <c r="Y1809" s="138">
        <v>49491</v>
      </c>
      <c r="Z1809" s="179">
        <v>22</v>
      </c>
      <c r="AA1809" s="139">
        <v>2035</v>
      </c>
      <c r="AB1809" s="131"/>
      <c r="AC1809" s="38"/>
      <c r="AD1809" s="140">
        <v>4490.7700000000004</v>
      </c>
      <c r="AE1809" s="141">
        <v>4286.67</v>
      </c>
      <c r="AF1809" s="141">
        <v>4082.57</v>
      </c>
      <c r="AG1809" s="141">
        <v>3878.4700000000003</v>
      </c>
      <c r="AH1809" s="141">
        <v>3674.3700000000003</v>
      </c>
      <c r="AI1809" s="141">
        <v>3470.2700000000004</v>
      </c>
      <c r="AJ1809" s="141">
        <v>3266.1700000000005</v>
      </c>
      <c r="AK1809" s="141">
        <v>3062.0700000000006</v>
      </c>
      <c r="AL1809" s="141">
        <v>2857.9700000000007</v>
      </c>
      <c r="AM1809" s="141">
        <v>2653.8700000000008</v>
      </c>
      <c r="AN1809" s="141">
        <v>2449.7700000000009</v>
      </c>
      <c r="AO1809" s="141">
        <v>2245.670000000001</v>
      </c>
      <c r="AP1809" s="141">
        <v>2041.5700000000011</v>
      </c>
      <c r="AQ1809" s="141">
        <v>1837.4700000000012</v>
      </c>
      <c r="AR1809" s="141">
        <v>1633.3700000000013</v>
      </c>
      <c r="AS1809" s="141">
        <v>1429.2700000000013</v>
      </c>
      <c r="AT1809" s="141">
        <v>1225.1700000000014</v>
      </c>
      <c r="AU1809" s="141">
        <v>1021.0700000000014</v>
      </c>
      <c r="AV1809" s="141">
        <v>816.97000000000139</v>
      </c>
      <c r="AW1809" s="141">
        <v>612.87000000000137</v>
      </c>
      <c r="AX1809" s="141">
        <v>408.77000000000135</v>
      </c>
      <c r="AY1809" s="141">
        <v>204.67000000000135</v>
      </c>
      <c r="AZ1809" s="141">
        <v>0.57000000000135742</v>
      </c>
      <c r="BA1809" s="141">
        <v>0</v>
      </c>
      <c r="BB1809" s="141">
        <v>0</v>
      </c>
      <c r="BC1809" s="141">
        <v>0</v>
      </c>
      <c r="BD1809" s="141">
        <v>0</v>
      </c>
      <c r="BE1809" s="141">
        <v>0</v>
      </c>
      <c r="BF1809" s="141">
        <v>0</v>
      </c>
      <c r="BG1809" s="141">
        <v>0</v>
      </c>
      <c r="BH1809" s="141">
        <v>0</v>
      </c>
      <c r="BI1809" s="141">
        <v>0</v>
      </c>
      <c r="BJ1809" s="141">
        <v>0</v>
      </c>
      <c r="BK1809" s="141">
        <v>0</v>
      </c>
      <c r="BL1809" s="141">
        <v>0</v>
      </c>
      <c r="BM1809" s="141">
        <v>0</v>
      </c>
      <c r="BN1809" s="141">
        <v>0</v>
      </c>
      <c r="BO1809" s="141">
        <v>0</v>
      </c>
      <c r="BP1809" s="141">
        <v>0</v>
      </c>
    </row>
    <row r="1810" spans="4:68">
      <c r="D1810" s="174" t="s">
        <v>7716</v>
      </c>
      <c r="E1810" s="175">
        <v>11893.42</v>
      </c>
      <c r="F1810" s="174" t="s">
        <v>3426</v>
      </c>
      <c r="G1810" s="174" t="s">
        <v>7710</v>
      </c>
      <c r="H1810" s="174" t="s">
        <v>179</v>
      </c>
      <c r="I1810" s="174" t="s">
        <v>3098</v>
      </c>
      <c r="J1810" s="174" t="s">
        <v>7717</v>
      </c>
      <c r="K1810" s="174"/>
      <c r="L1810" s="174" t="s">
        <v>3509</v>
      </c>
      <c r="M1810" s="174" t="s">
        <v>7175</v>
      </c>
      <c r="N1810" s="176">
        <v>600</v>
      </c>
      <c r="O1810" s="174" t="s">
        <v>3407</v>
      </c>
      <c r="P1810" s="177">
        <v>31229</v>
      </c>
      <c r="Q1810" s="176">
        <v>336</v>
      </c>
      <c r="R1810" s="175">
        <v>6659.53</v>
      </c>
      <c r="S1810" s="175">
        <v>5233.8900000000003</v>
      </c>
      <c r="T1810" s="178">
        <v>0</v>
      </c>
      <c r="U1810" s="96">
        <v>9</v>
      </c>
      <c r="V1810" s="38" t="s">
        <v>119</v>
      </c>
      <c r="W1810" s="38"/>
      <c r="X1810" s="137">
        <v>237.86840000000001</v>
      </c>
      <c r="Y1810" s="138">
        <v>49491</v>
      </c>
      <c r="Z1810" s="179">
        <v>22</v>
      </c>
      <c r="AA1810" s="139">
        <v>2035</v>
      </c>
      <c r="AB1810" s="131"/>
      <c r="AC1810" s="38"/>
      <c r="AD1810" s="140">
        <v>5233.8900000000003</v>
      </c>
      <c r="AE1810" s="141">
        <v>4996.0216</v>
      </c>
      <c r="AF1810" s="141">
        <v>4758.1531999999997</v>
      </c>
      <c r="AG1810" s="141">
        <v>4520.2847999999994</v>
      </c>
      <c r="AH1810" s="141">
        <v>4282.4163999999992</v>
      </c>
      <c r="AI1810" s="141">
        <v>4044.5479999999993</v>
      </c>
      <c r="AJ1810" s="141">
        <v>3806.6795999999995</v>
      </c>
      <c r="AK1810" s="141">
        <v>3568.8111999999996</v>
      </c>
      <c r="AL1810" s="141">
        <v>3330.9427999999998</v>
      </c>
      <c r="AM1810" s="141">
        <v>3093.0744</v>
      </c>
      <c r="AN1810" s="141">
        <v>2855.2060000000001</v>
      </c>
      <c r="AO1810" s="141">
        <v>2617.3376000000003</v>
      </c>
      <c r="AP1810" s="141">
        <v>2379.4692000000005</v>
      </c>
      <c r="AQ1810" s="141">
        <v>2141.6008000000006</v>
      </c>
      <c r="AR1810" s="141">
        <v>1903.7324000000006</v>
      </c>
      <c r="AS1810" s="141">
        <v>1665.8640000000005</v>
      </c>
      <c r="AT1810" s="141">
        <v>1427.9956000000004</v>
      </c>
      <c r="AU1810" s="141">
        <v>1190.1272000000004</v>
      </c>
      <c r="AV1810" s="141">
        <v>952.25880000000029</v>
      </c>
      <c r="AW1810" s="141">
        <v>714.39040000000023</v>
      </c>
      <c r="AX1810" s="141">
        <v>476.52200000000022</v>
      </c>
      <c r="AY1810" s="141">
        <v>238.65360000000021</v>
      </c>
      <c r="AZ1810" s="141">
        <v>0.78520000000020218</v>
      </c>
      <c r="BA1810" s="141">
        <v>0</v>
      </c>
      <c r="BB1810" s="141">
        <v>0</v>
      </c>
      <c r="BC1810" s="141">
        <v>0</v>
      </c>
      <c r="BD1810" s="141">
        <v>0</v>
      </c>
      <c r="BE1810" s="141">
        <v>0</v>
      </c>
      <c r="BF1810" s="141">
        <v>0</v>
      </c>
      <c r="BG1810" s="141">
        <v>0</v>
      </c>
      <c r="BH1810" s="141">
        <v>0</v>
      </c>
      <c r="BI1810" s="141">
        <v>0</v>
      </c>
      <c r="BJ1810" s="141">
        <v>0</v>
      </c>
      <c r="BK1810" s="141">
        <v>0</v>
      </c>
      <c r="BL1810" s="141">
        <v>0</v>
      </c>
      <c r="BM1810" s="141">
        <v>0</v>
      </c>
      <c r="BN1810" s="141">
        <v>0</v>
      </c>
      <c r="BO1810" s="141">
        <v>0</v>
      </c>
      <c r="BP1810" s="141">
        <v>0</v>
      </c>
    </row>
    <row r="1811" spans="4:68">
      <c r="D1811" s="174" t="s">
        <v>7718</v>
      </c>
      <c r="E1811" s="175">
        <v>70048.02</v>
      </c>
      <c r="F1811" s="174" t="s">
        <v>3426</v>
      </c>
      <c r="G1811" s="174" t="s">
        <v>7710</v>
      </c>
      <c r="H1811" s="174" t="s">
        <v>179</v>
      </c>
      <c r="I1811" s="174" t="s">
        <v>3098</v>
      </c>
      <c r="J1811" s="174" t="s">
        <v>7719</v>
      </c>
      <c r="K1811" s="174"/>
      <c r="L1811" s="174" t="s">
        <v>3509</v>
      </c>
      <c r="M1811" s="174" t="s">
        <v>7175</v>
      </c>
      <c r="N1811" s="176">
        <v>600</v>
      </c>
      <c r="O1811" s="174" t="s">
        <v>3407</v>
      </c>
      <c r="P1811" s="177">
        <v>31229</v>
      </c>
      <c r="Q1811" s="176">
        <v>336</v>
      </c>
      <c r="R1811" s="176">
        <v>39223</v>
      </c>
      <c r="S1811" s="175">
        <v>30825.02</v>
      </c>
      <c r="T1811" s="178">
        <v>0</v>
      </c>
      <c r="U1811" s="96">
        <v>9</v>
      </c>
      <c r="V1811" s="38" t="s">
        <v>119</v>
      </c>
      <c r="W1811" s="38"/>
      <c r="X1811" s="137">
        <v>1400.9603999999999</v>
      </c>
      <c r="Y1811" s="138">
        <v>49491</v>
      </c>
      <c r="Z1811" s="179">
        <v>22</v>
      </c>
      <c r="AA1811" s="139">
        <v>2035</v>
      </c>
      <c r="AB1811" s="131"/>
      <c r="AC1811" s="38"/>
      <c r="AD1811" s="140">
        <v>30825.02</v>
      </c>
      <c r="AE1811" s="141">
        <v>29424.059600000001</v>
      </c>
      <c r="AF1811" s="141">
        <v>28023.099200000001</v>
      </c>
      <c r="AG1811" s="141">
        <v>26622.138800000001</v>
      </c>
      <c r="AH1811" s="141">
        <v>25221.178400000001</v>
      </c>
      <c r="AI1811" s="141">
        <v>23820.218000000001</v>
      </c>
      <c r="AJ1811" s="141">
        <v>22419.257600000001</v>
      </c>
      <c r="AK1811" s="141">
        <v>21018.297200000001</v>
      </c>
      <c r="AL1811" s="141">
        <v>19617.336800000001</v>
      </c>
      <c r="AM1811" s="141">
        <v>18216.376400000001</v>
      </c>
      <c r="AN1811" s="141">
        <v>16815.416000000001</v>
      </c>
      <c r="AO1811" s="141">
        <v>15414.455600000001</v>
      </c>
      <c r="AP1811" s="141">
        <v>14013.495200000001</v>
      </c>
      <c r="AQ1811" s="141">
        <v>12612.534800000001</v>
      </c>
      <c r="AR1811" s="141">
        <v>11211.574400000001</v>
      </c>
      <c r="AS1811" s="141">
        <v>9810.6140000000014</v>
      </c>
      <c r="AT1811" s="141">
        <v>8409.6536000000015</v>
      </c>
      <c r="AU1811" s="141">
        <v>7008.6932000000015</v>
      </c>
      <c r="AV1811" s="141">
        <v>5607.7328000000016</v>
      </c>
      <c r="AW1811" s="141">
        <v>4206.7724000000017</v>
      </c>
      <c r="AX1811" s="141">
        <v>2805.8120000000017</v>
      </c>
      <c r="AY1811" s="141">
        <v>1404.8516000000018</v>
      </c>
      <c r="AZ1811" s="141">
        <v>3.8912000000018452</v>
      </c>
      <c r="BA1811" s="141">
        <v>0</v>
      </c>
      <c r="BB1811" s="141">
        <v>0</v>
      </c>
      <c r="BC1811" s="141">
        <v>0</v>
      </c>
      <c r="BD1811" s="141">
        <v>0</v>
      </c>
      <c r="BE1811" s="141">
        <v>0</v>
      </c>
      <c r="BF1811" s="141">
        <v>0</v>
      </c>
      <c r="BG1811" s="141">
        <v>0</v>
      </c>
      <c r="BH1811" s="141">
        <v>0</v>
      </c>
      <c r="BI1811" s="141">
        <v>0</v>
      </c>
      <c r="BJ1811" s="141">
        <v>0</v>
      </c>
      <c r="BK1811" s="141">
        <v>0</v>
      </c>
      <c r="BL1811" s="141">
        <v>0</v>
      </c>
      <c r="BM1811" s="141">
        <v>0</v>
      </c>
      <c r="BN1811" s="141">
        <v>0</v>
      </c>
      <c r="BO1811" s="141">
        <v>0</v>
      </c>
      <c r="BP1811" s="141">
        <v>0</v>
      </c>
    </row>
    <row r="1812" spans="4:68">
      <c r="D1812" s="174" t="s">
        <v>7720</v>
      </c>
      <c r="E1812" s="176">
        <v>15943</v>
      </c>
      <c r="F1812" s="174" t="s">
        <v>3426</v>
      </c>
      <c r="G1812" s="174" t="s">
        <v>7710</v>
      </c>
      <c r="H1812" s="174" t="s">
        <v>179</v>
      </c>
      <c r="I1812" s="174" t="s">
        <v>3098</v>
      </c>
      <c r="J1812" s="174" t="s">
        <v>7721</v>
      </c>
      <c r="K1812" s="174"/>
      <c r="L1812" s="174" t="s">
        <v>3509</v>
      </c>
      <c r="M1812" s="174" t="s">
        <v>7175</v>
      </c>
      <c r="N1812" s="176">
        <v>600</v>
      </c>
      <c r="O1812" s="174" t="s">
        <v>3407</v>
      </c>
      <c r="P1812" s="177">
        <v>31229</v>
      </c>
      <c r="Q1812" s="176">
        <v>336</v>
      </c>
      <c r="R1812" s="175">
        <v>8927.19</v>
      </c>
      <c r="S1812" s="175">
        <v>7015.81</v>
      </c>
      <c r="T1812" s="178">
        <v>0</v>
      </c>
      <c r="U1812" s="96">
        <v>9</v>
      </c>
      <c r="V1812" s="38" t="s">
        <v>119</v>
      </c>
      <c r="W1812" s="38"/>
      <c r="X1812" s="137">
        <v>318.86</v>
      </c>
      <c r="Y1812" s="138">
        <v>49491</v>
      </c>
      <c r="Z1812" s="179">
        <v>22</v>
      </c>
      <c r="AA1812" s="139">
        <v>2035</v>
      </c>
      <c r="AB1812" s="131"/>
      <c r="AC1812" s="38"/>
      <c r="AD1812" s="140">
        <v>7015.81</v>
      </c>
      <c r="AE1812" s="141">
        <v>6696.9500000000007</v>
      </c>
      <c r="AF1812" s="141">
        <v>6378.0900000000011</v>
      </c>
      <c r="AG1812" s="141">
        <v>6059.2300000000014</v>
      </c>
      <c r="AH1812" s="141">
        <v>5740.3700000000017</v>
      </c>
      <c r="AI1812" s="141">
        <v>5421.510000000002</v>
      </c>
      <c r="AJ1812" s="141">
        <v>5102.6500000000024</v>
      </c>
      <c r="AK1812" s="141">
        <v>4783.7900000000027</v>
      </c>
      <c r="AL1812" s="141">
        <v>4464.930000000003</v>
      </c>
      <c r="AM1812" s="141">
        <v>4146.0700000000033</v>
      </c>
      <c r="AN1812" s="141">
        <v>3827.2100000000032</v>
      </c>
      <c r="AO1812" s="141">
        <v>3508.3500000000031</v>
      </c>
      <c r="AP1812" s="141">
        <v>3189.490000000003</v>
      </c>
      <c r="AQ1812" s="141">
        <v>2870.6300000000028</v>
      </c>
      <c r="AR1812" s="141">
        <v>2551.7700000000027</v>
      </c>
      <c r="AS1812" s="141">
        <v>2232.9100000000026</v>
      </c>
      <c r="AT1812" s="141">
        <v>1914.0500000000025</v>
      </c>
      <c r="AU1812" s="141">
        <v>1595.1900000000023</v>
      </c>
      <c r="AV1812" s="141">
        <v>1276.3300000000022</v>
      </c>
      <c r="AW1812" s="141">
        <v>957.47000000000219</v>
      </c>
      <c r="AX1812" s="141">
        <v>638.61000000000217</v>
      </c>
      <c r="AY1812" s="141">
        <v>319.75000000000216</v>
      </c>
      <c r="AZ1812" s="141">
        <v>0.89000000000214641</v>
      </c>
      <c r="BA1812" s="141">
        <v>0</v>
      </c>
      <c r="BB1812" s="141">
        <v>0</v>
      </c>
      <c r="BC1812" s="141">
        <v>0</v>
      </c>
      <c r="BD1812" s="141">
        <v>0</v>
      </c>
      <c r="BE1812" s="141">
        <v>0</v>
      </c>
      <c r="BF1812" s="141">
        <v>0</v>
      </c>
      <c r="BG1812" s="141">
        <v>0</v>
      </c>
      <c r="BH1812" s="141">
        <v>0</v>
      </c>
      <c r="BI1812" s="141">
        <v>0</v>
      </c>
      <c r="BJ1812" s="141">
        <v>0</v>
      </c>
      <c r="BK1812" s="141">
        <v>0</v>
      </c>
      <c r="BL1812" s="141">
        <v>0</v>
      </c>
      <c r="BM1812" s="141">
        <v>0</v>
      </c>
      <c r="BN1812" s="141">
        <v>0</v>
      </c>
      <c r="BO1812" s="141">
        <v>0</v>
      </c>
      <c r="BP1812" s="141">
        <v>0</v>
      </c>
    </row>
    <row r="1813" spans="4:68">
      <c r="D1813" s="174" t="s">
        <v>7722</v>
      </c>
      <c r="E1813" s="175">
        <v>1243238.25</v>
      </c>
      <c r="F1813" s="174" t="s">
        <v>3426</v>
      </c>
      <c r="G1813" s="174" t="s">
        <v>7710</v>
      </c>
      <c r="H1813" s="174" t="s">
        <v>179</v>
      </c>
      <c r="I1813" s="174" t="s">
        <v>3098</v>
      </c>
      <c r="J1813" s="174" t="s">
        <v>7723</v>
      </c>
      <c r="K1813" s="174"/>
      <c r="L1813" s="174" t="s">
        <v>7136</v>
      </c>
      <c r="M1813" s="174" t="s">
        <v>7175</v>
      </c>
      <c r="N1813" s="176">
        <v>600</v>
      </c>
      <c r="O1813" s="174" t="s">
        <v>3407</v>
      </c>
      <c r="P1813" s="177">
        <v>31229</v>
      </c>
      <c r="Q1813" s="176">
        <v>336</v>
      </c>
      <c r="R1813" s="175">
        <v>696144.28</v>
      </c>
      <c r="S1813" s="175">
        <v>547093.97</v>
      </c>
      <c r="T1813" s="178">
        <v>0</v>
      </c>
      <c r="U1813" s="96">
        <v>9</v>
      </c>
      <c r="V1813" s="38" t="s">
        <v>119</v>
      </c>
      <c r="W1813" s="38"/>
      <c r="X1813" s="137">
        <v>24864.764999999999</v>
      </c>
      <c r="Y1813" s="138">
        <v>49491</v>
      </c>
      <c r="Z1813" s="179">
        <v>22</v>
      </c>
      <c r="AA1813" s="139">
        <v>2035</v>
      </c>
      <c r="AB1813" s="131"/>
      <c r="AC1813" s="38"/>
      <c r="AD1813" s="140">
        <v>547093.97</v>
      </c>
      <c r="AE1813" s="141">
        <v>522229.20499999996</v>
      </c>
      <c r="AF1813" s="141">
        <v>497364.43999999994</v>
      </c>
      <c r="AG1813" s="141">
        <v>472499.67499999993</v>
      </c>
      <c r="AH1813" s="141">
        <v>447634.90999999992</v>
      </c>
      <c r="AI1813" s="141">
        <v>422770.1449999999</v>
      </c>
      <c r="AJ1813" s="141">
        <v>397905.37999999989</v>
      </c>
      <c r="AK1813" s="141">
        <v>373040.61499999987</v>
      </c>
      <c r="AL1813" s="141">
        <v>348175.84999999986</v>
      </c>
      <c r="AM1813" s="141">
        <v>323311.08499999985</v>
      </c>
      <c r="AN1813" s="141">
        <v>298446.31999999983</v>
      </c>
      <c r="AO1813" s="141">
        <v>273581.55499999982</v>
      </c>
      <c r="AP1813" s="141">
        <v>248716.7899999998</v>
      </c>
      <c r="AQ1813" s="141">
        <v>223852.02499999979</v>
      </c>
      <c r="AR1813" s="141">
        <v>198987.25999999978</v>
      </c>
      <c r="AS1813" s="141">
        <v>174122.49499999976</v>
      </c>
      <c r="AT1813" s="141">
        <v>149257.72999999975</v>
      </c>
      <c r="AU1813" s="141">
        <v>124392.96499999975</v>
      </c>
      <c r="AV1813" s="141">
        <v>99528.19999999975</v>
      </c>
      <c r="AW1813" s="141">
        <v>74663.43499999975</v>
      </c>
      <c r="AX1813" s="141">
        <v>49798.669999999751</v>
      </c>
      <c r="AY1813" s="141">
        <v>24933.904999999751</v>
      </c>
      <c r="AZ1813" s="141">
        <v>69.139999999752035</v>
      </c>
      <c r="BA1813" s="141">
        <v>0</v>
      </c>
      <c r="BB1813" s="141">
        <v>0</v>
      </c>
      <c r="BC1813" s="141">
        <v>0</v>
      </c>
      <c r="BD1813" s="141">
        <v>0</v>
      </c>
      <c r="BE1813" s="141">
        <v>0</v>
      </c>
      <c r="BF1813" s="141">
        <v>0</v>
      </c>
      <c r="BG1813" s="141">
        <v>0</v>
      </c>
      <c r="BH1813" s="141">
        <v>0</v>
      </c>
      <c r="BI1813" s="141">
        <v>0</v>
      </c>
      <c r="BJ1813" s="141">
        <v>0</v>
      </c>
      <c r="BK1813" s="141">
        <v>0</v>
      </c>
      <c r="BL1813" s="141">
        <v>0</v>
      </c>
      <c r="BM1813" s="141">
        <v>0</v>
      </c>
      <c r="BN1813" s="141">
        <v>0</v>
      </c>
      <c r="BO1813" s="141">
        <v>0</v>
      </c>
      <c r="BP1813" s="141">
        <v>0</v>
      </c>
    </row>
    <row r="1814" spans="4:68">
      <c r="D1814" s="174" t="s">
        <v>7724</v>
      </c>
      <c r="E1814" s="175">
        <v>341248.28</v>
      </c>
      <c r="F1814" s="174" t="s">
        <v>3426</v>
      </c>
      <c r="G1814" s="174" t="s">
        <v>7710</v>
      </c>
      <c r="H1814" s="174" t="s">
        <v>179</v>
      </c>
      <c r="I1814" s="174" t="s">
        <v>3098</v>
      </c>
      <c r="J1814" s="174" t="s">
        <v>7725</v>
      </c>
      <c r="K1814" s="174"/>
      <c r="L1814" s="174" t="s">
        <v>7136</v>
      </c>
      <c r="M1814" s="174" t="s">
        <v>7175</v>
      </c>
      <c r="N1814" s="176">
        <v>600</v>
      </c>
      <c r="O1814" s="174" t="s">
        <v>3407</v>
      </c>
      <c r="P1814" s="177">
        <v>31229</v>
      </c>
      <c r="Q1814" s="176">
        <v>336</v>
      </c>
      <c r="R1814" s="176">
        <v>191080</v>
      </c>
      <c r="S1814" s="175">
        <v>150168.28</v>
      </c>
      <c r="T1814" s="178">
        <v>0</v>
      </c>
      <c r="U1814" s="96">
        <v>9</v>
      </c>
      <c r="V1814" s="38" t="s">
        <v>119</v>
      </c>
      <c r="W1814" s="38"/>
      <c r="X1814" s="137">
        <v>6824.9656000000014</v>
      </c>
      <c r="Y1814" s="138">
        <v>49491</v>
      </c>
      <c r="Z1814" s="179">
        <v>22</v>
      </c>
      <c r="AA1814" s="139">
        <v>2035</v>
      </c>
      <c r="AB1814" s="131"/>
      <c r="AC1814" s="38"/>
      <c r="AD1814" s="140">
        <v>150168.28</v>
      </c>
      <c r="AE1814" s="141">
        <v>143343.3144</v>
      </c>
      <c r="AF1814" s="141">
        <v>136518.34880000001</v>
      </c>
      <c r="AG1814" s="141">
        <v>129693.38320000001</v>
      </c>
      <c r="AH1814" s="141">
        <v>122868.41760000002</v>
      </c>
      <c r="AI1814" s="141">
        <v>116043.45200000002</v>
      </c>
      <c r="AJ1814" s="141">
        <v>109218.48640000002</v>
      </c>
      <c r="AK1814" s="141">
        <v>102393.52080000003</v>
      </c>
      <c r="AL1814" s="141">
        <v>95568.555200000032</v>
      </c>
      <c r="AM1814" s="141">
        <v>88743.589600000036</v>
      </c>
      <c r="AN1814" s="141">
        <v>81918.62400000004</v>
      </c>
      <c r="AO1814" s="141">
        <v>75093.658400000044</v>
      </c>
      <c r="AP1814" s="141">
        <v>68268.692800000048</v>
      </c>
      <c r="AQ1814" s="141">
        <v>61443.727200000045</v>
      </c>
      <c r="AR1814" s="141">
        <v>54618.761600000042</v>
      </c>
      <c r="AS1814" s="141">
        <v>47793.796000000038</v>
      </c>
      <c r="AT1814" s="141">
        <v>40968.830400000035</v>
      </c>
      <c r="AU1814" s="141">
        <v>34143.864800000032</v>
      </c>
      <c r="AV1814" s="141">
        <v>27318.899200000029</v>
      </c>
      <c r="AW1814" s="141">
        <v>20493.933600000026</v>
      </c>
      <c r="AX1814" s="141">
        <v>13668.968000000024</v>
      </c>
      <c r="AY1814" s="141">
        <v>6844.002400000023</v>
      </c>
      <c r="AZ1814" s="141">
        <v>19.036800000021685</v>
      </c>
      <c r="BA1814" s="141">
        <v>0</v>
      </c>
      <c r="BB1814" s="141">
        <v>0</v>
      </c>
      <c r="BC1814" s="141">
        <v>0</v>
      </c>
      <c r="BD1814" s="141">
        <v>0</v>
      </c>
      <c r="BE1814" s="141">
        <v>0</v>
      </c>
      <c r="BF1814" s="141">
        <v>0</v>
      </c>
      <c r="BG1814" s="141">
        <v>0</v>
      </c>
      <c r="BH1814" s="141">
        <v>0</v>
      </c>
      <c r="BI1814" s="141">
        <v>0</v>
      </c>
      <c r="BJ1814" s="141">
        <v>0</v>
      </c>
      <c r="BK1814" s="141">
        <v>0</v>
      </c>
      <c r="BL1814" s="141">
        <v>0</v>
      </c>
      <c r="BM1814" s="141">
        <v>0</v>
      </c>
      <c r="BN1814" s="141">
        <v>0</v>
      </c>
      <c r="BO1814" s="141">
        <v>0</v>
      </c>
      <c r="BP1814" s="141">
        <v>0</v>
      </c>
    </row>
    <row r="1815" spans="4:68">
      <c r="D1815" s="174" t="s">
        <v>7726</v>
      </c>
      <c r="E1815" s="176">
        <v>227589</v>
      </c>
      <c r="F1815" s="174" t="s">
        <v>3426</v>
      </c>
      <c r="G1815" s="174" t="s">
        <v>7710</v>
      </c>
      <c r="H1815" s="174" t="s">
        <v>179</v>
      </c>
      <c r="I1815" s="174" t="s">
        <v>3098</v>
      </c>
      <c r="J1815" s="174" t="s">
        <v>7727</v>
      </c>
      <c r="K1815" s="174"/>
      <c r="L1815" s="174" t="s">
        <v>7136</v>
      </c>
      <c r="M1815" s="174" t="s">
        <v>7175</v>
      </c>
      <c r="N1815" s="176">
        <v>600</v>
      </c>
      <c r="O1815" s="174" t="s">
        <v>3407</v>
      </c>
      <c r="P1815" s="177">
        <v>31229</v>
      </c>
      <c r="Q1815" s="176">
        <v>336</v>
      </c>
      <c r="R1815" s="175">
        <v>127437.2</v>
      </c>
      <c r="S1815" s="175">
        <v>100151.8</v>
      </c>
      <c r="T1815" s="178">
        <v>0</v>
      </c>
      <c r="U1815" s="96">
        <v>9</v>
      </c>
      <c r="V1815" s="38" t="s">
        <v>119</v>
      </c>
      <c r="W1815" s="38"/>
      <c r="X1815" s="137">
        <v>4551.78</v>
      </c>
      <c r="Y1815" s="138">
        <v>49491</v>
      </c>
      <c r="Z1815" s="179">
        <v>22</v>
      </c>
      <c r="AA1815" s="139">
        <v>2035</v>
      </c>
      <c r="AB1815" s="131"/>
      <c r="AC1815" s="38"/>
      <c r="AD1815" s="140">
        <v>100151.8</v>
      </c>
      <c r="AE1815" s="141">
        <v>95600.02</v>
      </c>
      <c r="AF1815" s="141">
        <v>91048.24</v>
      </c>
      <c r="AG1815" s="141">
        <v>86496.46</v>
      </c>
      <c r="AH1815" s="141">
        <v>81944.680000000008</v>
      </c>
      <c r="AI1815" s="141">
        <v>77392.900000000009</v>
      </c>
      <c r="AJ1815" s="141">
        <v>72841.12000000001</v>
      </c>
      <c r="AK1815" s="141">
        <v>68289.340000000011</v>
      </c>
      <c r="AL1815" s="141">
        <v>63737.560000000012</v>
      </c>
      <c r="AM1815" s="141">
        <v>59185.780000000013</v>
      </c>
      <c r="AN1815" s="141">
        <v>54634.000000000015</v>
      </c>
      <c r="AO1815" s="141">
        <v>50082.220000000016</v>
      </c>
      <c r="AP1815" s="141">
        <v>45530.440000000017</v>
      </c>
      <c r="AQ1815" s="141">
        <v>40978.660000000018</v>
      </c>
      <c r="AR1815" s="141">
        <v>36426.880000000019</v>
      </c>
      <c r="AS1815" s="141">
        <v>31875.10000000002</v>
      </c>
      <c r="AT1815" s="141">
        <v>27323.320000000022</v>
      </c>
      <c r="AU1815" s="141">
        <v>22771.540000000023</v>
      </c>
      <c r="AV1815" s="141">
        <v>18219.760000000024</v>
      </c>
      <c r="AW1815" s="141">
        <v>13667.980000000025</v>
      </c>
      <c r="AX1815" s="141">
        <v>9116.2000000000262</v>
      </c>
      <c r="AY1815" s="141">
        <v>4564.4200000000264</v>
      </c>
      <c r="AZ1815" s="141">
        <v>12.640000000026703</v>
      </c>
      <c r="BA1815" s="141">
        <v>0</v>
      </c>
      <c r="BB1815" s="141">
        <v>0</v>
      </c>
      <c r="BC1815" s="141">
        <v>0</v>
      </c>
      <c r="BD1815" s="141">
        <v>0</v>
      </c>
      <c r="BE1815" s="141">
        <v>0</v>
      </c>
      <c r="BF1815" s="141">
        <v>0</v>
      </c>
      <c r="BG1815" s="141">
        <v>0</v>
      </c>
      <c r="BH1815" s="141">
        <v>0</v>
      </c>
      <c r="BI1815" s="141">
        <v>0</v>
      </c>
      <c r="BJ1815" s="141">
        <v>0</v>
      </c>
      <c r="BK1815" s="141">
        <v>0</v>
      </c>
      <c r="BL1815" s="141">
        <v>0</v>
      </c>
      <c r="BM1815" s="141">
        <v>0</v>
      </c>
      <c r="BN1815" s="141">
        <v>0</v>
      </c>
      <c r="BO1815" s="141">
        <v>0</v>
      </c>
      <c r="BP1815" s="141">
        <v>0</v>
      </c>
    </row>
    <row r="1816" spans="4:68">
      <c r="D1816" s="174" t="s">
        <v>7728</v>
      </c>
      <c r="E1816" s="175">
        <v>51554.55</v>
      </c>
      <c r="F1816" s="174" t="s">
        <v>3426</v>
      </c>
      <c r="G1816" s="174" t="s">
        <v>7710</v>
      </c>
      <c r="H1816" s="174" t="s">
        <v>179</v>
      </c>
      <c r="I1816" s="174" t="s">
        <v>3098</v>
      </c>
      <c r="J1816" s="174" t="s">
        <v>7729</v>
      </c>
      <c r="K1816" s="174"/>
      <c r="L1816" s="174" t="s">
        <v>7136</v>
      </c>
      <c r="M1816" s="174" t="s">
        <v>7175</v>
      </c>
      <c r="N1816" s="176">
        <v>600</v>
      </c>
      <c r="O1816" s="174" t="s">
        <v>3407</v>
      </c>
      <c r="P1816" s="177">
        <v>31229</v>
      </c>
      <c r="Q1816" s="176">
        <v>336</v>
      </c>
      <c r="R1816" s="175">
        <v>28867.67</v>
      </c>
      <c r="S1816" s="175">
        <v>22686.880000000001</v>
      </c>
      <c r="T1816" s="178">
        <v>0</v>
      </c>
      <c r="U1816" s="96">
        <v>9</v>
      </c>
      <c r="V1816" s="38" t="s">
        <v>119</v>
      </c>
      <c r="W1816" s="38"/>
      <c r="X1816" s="137">
        <v>1031.0909999999999</v>
      </c>
      <c r="Y1816" s="138">
        <v>49491</v>
      </c>
      <c r="Z1816" s="179">
        <v>22</v>
      </c>
      <c r="AA1816" s="139">
        <v>2035</v>
      </c>
      <c r="AB1816" s="131"/>
      <c r="AC1816" s="38"/>
      <c r="AD1816" s="140">
        <v>22686.880000000001</v>
      </c>
      <c r="AE1816" s="141">
        <v>21655.789000000001</v>
      </c>
      <c r="AF1816" s="141">
        <v>20624.698</v>
      </c>
      <c r="AG1816" s="141">
        <v>19593.607</v>
      </c>
      <c r="AH1816" s="141">
        <v>18562.516</v>
      </c>
      <c r="AI1816" s="141">
        <v>17531.424999999999</v>
      </c>
      <c r="AJ1816" s="141">
        <v>16500.333999999999</v>
      </c>
      <c r="AK1816" s="141">
        <v>15469.242999999999</v>
      </c>
      <c r="AL1816" s="141">
        <v>14438.151999999998</v>
      </c>
      <c r="AM1816" s="141">
        <v>13407.060999999998</v>
      </c>
      <c r="AN1816" s="141">
        <v>12375.969999999998</v>
      </c>
      <c r="AO1816" s="141">
        <v>11344.878999999997</v>
      </c>
      <c r="AP1816" s="141">
        <v>10313.787999999997</v>
      </c>
      <c r="AQ1816" s="141">
        <v>9282.6969999999965</v>
      </c>
      <c r="AR1816" s="141">
        <v>8251.6059999999961</v>
      </c>
      <c r="AS1816" s="141">
        <v>7220.5149999999958</v>
      </c>
      <c r="AT1816" s="141">
        <v>6189.4239999999954</v>
      </c>
      <c r="AU1816" s="141">
        <v>5158.3329999999951</v>
      </c>
      <c r="AV1816" s="141">
        <v>4127.2419999999947</v>
      </c>
      <c r="AW1816" s="141">
        <v>3096.1509999999948</v>
      </c>
      <c r="AX1816" s="141">
        <v>2065.0599999999949</v>
      </c>
      <c r="AY1816" s="141">
        <v>1033.968999999995</v>
      </c>
      <c r="AZ1816" s="141">
        <v>2.8779999999951542</v>
      </c>
      <c r="BA1816" s="141">
        <v>0</v>
      </c>
      <c r="BB1816" s="141">
        <v>0</v>
      </c>
      <c r="BC1816" s="141">
        <v>0</v>
      </c>
      <c r="BD1816" s="141">
        <v>0</v>
      </c>
      <c r="BE1816" s="141">
        <v>0</v>
      </c>
      <c r="BF1816" s="141">
        <v>0</v>
      </c>
      <c r="BG1816" s="141">
        <v>0</v>
      </c>
      <c r="BH1816" s="141">
        <v>0</v>
      </c>
      <c r="BI1816" s="141">
        <v>0</v>
      </c>
      <c r="BJ1816" s="141">
        <v>0</v>
      </c>
      <c r="BK1816" s="141">
        <v>0</v>
      </c>
      <c r="BL1816" s="141">
        <v>0</v>
      </c>
      <c r="BM1816" s="141">
        <v>0</v>
      </c>
      <c r="BN1816" s="141">
        <v>0</v>
      </c>
      <c r="BO1816" s="141">
        <v>0</v>
      </c>
      <c r="BP1816" s="141">
        <v>0</v>
      </c>
    </row>
    <row r="1817" spans="4:68">
      <c r="D1817" s="174" t="s">
        <v>7730</v>
      </c>
      <c r="E1817" s="175">
        <v>423405.99</v>
      </c>
      <c r="F1817" s="174" t="s">
        <v>3426</v>
      </c>
      <c r="G1817" s="174" t="s">
        <v>7710</v>
      </c>
      <c r="H1817" s="174" t="s">
        <v>179</v>
      </c>
      <c r="I1817" s="174" t="s">
        <v>3098</v>
      </c>
      <c r="J1817" s="174" t="s">
        <v>7731</v>
      </c>
      <c r="K1817" s="174"/>
      <c r="L1817" s="174" t="s">
        <v>7136</v>
      </c>
      <c r="M1817" s="174" t="s">
        <v>7175</v>
      </c>
      <c r="N1817" s="176">
        <v>600</v>
      </c>
      <c r="O1817" s="174" t="s">
        <v>3407</v>
      </c>
      <c r="P1817" s="177">
        <v>31229</v>
      </c>
      <c r="Q1817" s="176">
        <v>336</v>
      </c>
      <c r="R1817" s="175">
        <v>237083.7</v>
      </c>
      <c r="S1817" s="175">
        <v>186322.29</v>
      </c>
      <c r="T1817" s="178">
        <v>0</v>
      </c>
      <c r="U1817" s="96">
        <v>9</v>
      </c>
      <c r="V1817" s="38" t="s">
        <v>119</v>
      </c>
      <c r="W1817" s="38"/>
      <c r="X1817" s="137">
        <v>8468.1198000000004</v>
      </c>
      <c r="Y1817" s="138">
        <v>49491</v>
      </c>
      <c r="Z1817" s="179">
        <v>22</v>
      </c>
      <c r="AA1817" s="139">
        <v>2035</v>
      </c>
      <c r="AB1817" s="131"/>
      <c r="AC1817" s="38"/>
      <c r="AD1817" s="140">
        <v>186322.29</v>
      </c>
      <c r="AE1817" s="141">
        <v>177854.17019999999</v>
      </c>
      <c r="AF1817" s="141">
        <v>169386.05040000001</v>
      </c>
      <c r="AG1817" s="141">
        <v>160917.93060000002</v>
      </c>
      <c r="AH1817" s="141">
        <v>152449.81080000004</v>
      </c>
      <c r="AI1817" s="141">
        <v>143981.69100000005</v>
      </c>
      <c r="AJ1817" s="141">
        <v>135513.57120000006</v>
      </c>
      <c r="AK1817" s="141">
        <v>127045.45140000006</v>
      </c>
      <c r="AL1817" s="141">
        <v>118577.33160000006</v>
      </c>
      <c r="AM1817" s="141">
        <v>110109.21180000006</v>
      </c>
      <c r="AN1817" s="141">
        <v>101641.09200000006</v>
      </c>
      <c r="AO1817" s="141">
        <v>93172.972200000062</v>
      </c>
      <c r="AP1817" s="141">
        <v>84704.852400000062</v>
      </c>
      <c r="AQ1817" s="141">
        <v>76236.732600000061</v>
      </c>
      <c r="AR1817" s="141">
        <v>67768.612800000061</v>
      </c>
      <c r="AS1817" s="141">
        <v>59300.49300000006</v>
      </c>
      <c r="AT1817" s="141">
        <v>50832.37320000006</v>
      </c>
      <c r="AU1817" s="141">
        <v>42364.25340000006</v>
      </c>
      <c r="AV1817" s="141">
        <v>33896.133600000059</v>
      </c>
      <c r="AW1817" s="141">
        <v>25428.013800000059</v>
      </c>
      <c r="AX1817" s="141">
        <v>16959.894000000058</v>
      </c>
      <c r="AY1817" s="141">
        <v>8491.774200000058</v>
      </c>
      <c r="AZ1817" s="141">
        <v>23.654400000057649</v>
      </c>
      <c r="BA1817" s="141">
        <v>0</v>
      </c>
      <c r="BB1817" s="141">
        <v>0</v>
      </c>
      <c r="BC1817" s="141">
        <v>0</v>
      </c>
      <c r="BD1817" s="141">
        <v>0</v>
      </c>
      <c r="BE1817" s="141">
        <v>0</v>
      </c>
      <c r="BF1817" s="141">
        <v>0</v>
      </c>
      <c r="BG1817" s="141">
        <v>0</v>
      </c>
      <c r="BH1817" s="141">
        <v>0</v>
      </c>
      <c r="BI1817" s="141">
        <v>0</v>
      </c>
      <c r="BJ1817" s="141">
        <v>0</v>
      </c>
      <c r="BK1817" s="141">
        <v>0</v>
      </c>
      <c r="BL1817" s="141">
        <v>0</v>
      </c>
      <c r="BM1817" s="141">
        <v>0</v>
      </c>
      <c r="BN1817" s="141">
        <v>0</v>
      </c>
      <c r="BO1817" s="141">
        <v>0</v>
      </c>
      <c r="BP1817" s="141">
        <v>0</v>
      </c>
    </row>
    <row r="1818" spans="4:68">
      <c r="D1818" s="174" t="s">
        <v>7732</v>
      </c>
      <c r="E1818" s="175">
        <v>205075.22</v>
      </c>
      <c r="F1818" s="174" t="s">
        <v>3426</v>
      </c>
      <c r="G1818" s="174" t="s">
        <v>7710</v>
      </c>
      <c r="H1818" s="174" t="s">
        <v>179</v>
      </c>
      <c r="I1818" s="174" t="s">
        <v>3098</v>
      </c>
      <c r="J1818" s="174" t="s">
        <v>7733</v>
      </c>
      <c r="K1818" s="174"/>
      <c r="L1818" s="174" t="s">
        <v>7136</v>
      </c>
      <c r="M1818" s="174" t="s">
        <v>7175</v>
      </c>
      <c r="N1818" s="176">
        <v>600</v>
      </c>
      <c r="O1818" s="174" t="s">
        <v>3407</v>
      </c>
      <c r="P1818" s="177">
        <v>31229</v>
      </c>
      <c r="Q1818" s="176">
        <v>336</v>
      </c>
      <c r="R1818" s="175">
        <v>114830.67</v>
      </c>
      <c r="S1818" s="175">
        <v>90244.55</v>
      </c>
      <c r="T1818" s="178">
        <v>0</v>
      </c>
      <c r="U1818" s="96">
        <v>9</v>
      </c>
      <c r="V1818" s="38" t="s">
        <v>119</v>
      </c>
      <c r="W1818" s="38"/>
      <c r="X1818" s="137">
        <v>4101.5043999999998</v>
      </c>
      <c r="Y1818" s="138">
        <v>49491</v>
      </c>
      <c r="Z1818" s="179">
        <v>22</v>
      </c>
      <c r="AA1818" s="139">
        <v>2035</v>
      </c>
      <c r="AB1818" s="131"/>
      <c r="AC1818" s="38"/>
      <c r="AD1818" s="140">
        <v>90244.55</v>
      </c>
      <c r="AE1818" s="141">
        <v>86143.045599999998</v>
      </c>
      <c r="AF1818" s="141">
        <v>82041.541199999992</v>
      </c>
      <c r="AG1818" s="141">
        <v>77940.036799999987</v>
      </c>
      <c r="AH1818" s="141">
        <v>73838.532399999982</v>
      </c>
      <c r="AI1818" s="141">
        <v>69737.027999999977</v>
      </c>
      <c r="AJ1818" s="141">
        <v>65635.523599999971</v>
      </c>
      <c r="AK1818" s="141">
        <v>61534.019199999973</v>
      </c>
      <c r="AL1818" s="141">
        <v>57432.514799999975</v>
      </c>
      <c r="AM1818" s="141">
        <v>53331.010399999977</v>
      </c>
      <c r="AN1818" s="141">
        <v>49229.505999999979</v>
      </c>
      <c r="AO1818" s="141">
        <v>45128.001599999981</v>
      </c>
      <c r="AP1818" s="141">
        <v>41026.497199999983</v>
      </c>
      <c r="AQ1818" s="141">
        <v>36924.992799999985</v>
      </c>
      <c r="AR1818" s="141">
        <v>32823.488399999987</v>
      </c>
      <c r="AS1818" s="141">
        <v>28721.983999999989</v>
      </c>
      <c r="AT1818" s="141">
        <v>24620.479599999991</v>
      </c>
      <c r="AU1818" s="141">
        <v>20518.975199999993</v>
      </c>
      <c r="AV1818" s="141">
        <v>16417.470799999996</v>
      </c>
      <c r="AW1818" s="141">
        <v>12315.966399999996</v>
      </c>
      <c r="AX1818" s="141">
        <v>8214.4619999999959</v>
      </c>
      <c r="AY1818" s="141">
        <v>4112.9575999999961</v>
      </c>
      <c r="AZ1818" s="141">
        <v>11.453199999996286</v>
      </c>
      <c r="BA1818" s="141">
        <v>0</v>
      </c>
      <c r="BB1818" s="141">
        <v>0</v>
      </c>
      <c r="BC1818" s="141">
        <v>0</v>
      </c>
      <c r="BD1818" s="141">
        <v>0</v>
      </c>
      <c r="BE1818" s="141">
        <v>0</v>
      </c>
      <c r="BF1818" s="141">
        <v>0</v>
      </c>
      <c r="BG1818" s="141">
        <v>0</v>
      </c>
      <c r="BH1818" s="141">
        <v>0</v>
      </c>
      <c r="BI1818" s="141">
        <v>0</v>
      </c>
      <c r="BJ1818" s="141">
        <v>0</v>
      </c>
      <c r="BK1818" s="141">
        <v>0</v>
      </c>
      <c r="BL1818" s="141">
        <v>0</v>
      </c>
      <c r="BM1818" s="141">
        <v>0</v>
      </c>
      <c r="BN1818" s="141">
        <v>0</v>
      </c>
      <c r="BO1818" s="141">
        <v>0</v>
      </c>
      <c r="BP1818" s="141">
        <v>0</v>
      </c>
    </row>
    <row r="1819" spans="4:68">
      <c r="D1819" s="174" t="s">
        <v>7734</v>
      </c>
      <c r="E1819" s="175">
        <v>4094821.68</v>
      </c>
      <c r="F1819" s="174" t="s">
        <v>3426</v>
      </c>
      <c r="G1819" s="174" t="s">
        <v>7710</v>
      </c>
      <c r="H1819" s="174" t="s">
        <v>179</v>
      </c>
      <c r="I1819" s="174" t="s">
        <v>3098</v>
      </c>
      <c r="J1819" s="174" t="s">
        <v>7735</v>
      </c>
      <c r="K1819" s="174"/>
      <c r="L1819" s="174" t="s">
        <v>7136</v>
      </c>
      <c r="M1819" s="174" t="s">
        <v>7175</v>
      </c>
      <c r="N1819" s="176">
        <v>600</v>
      </c>
      <c r="O1819" s="174" t="s">
        <v>3407</v>
      </c>
      <c r="P1819" s="177">
        <v>31229</v>
      </c>
      <c r="Q1819" s="176">
        <v>336</v>
      </c>
      <c r="R1819" s="175">
        <v>2292872.6</v>
      </c>
      <c r="S1819" s="175">
        <v>1801949.08</v>
      </c>
      <c r="T1819" s="178">
        <v>0</v>
      </c>
      <c r="U1819" s="96">
        <v>9</v>
      </c>
      <c r="V1819" s="38" t="s">
        <v>119</v>
      </c>
      <c r="W1819" s="38"/>
      <c r="X1819" s="137">
        <v>81896.433600000004</v>
      </c>
      <c r="Y1819" s="138">
        <v>49491</v>
      </c>
      <c r="Z1819" s="179">
        <v>22</v>
      </c>
      <c r="AA1819" s="139">
        <v>2035</v>
      </c>
      <c r="AB1819" s="131"/>
      <c r="AC1819" s="38"/>
      <c r="AD1819" s="140">
        <v>1801949.08</v>
      </c>
      <c r="AE1819" s="141">
        <v>1720052.6464</v>
      </c>
      <c r="AF1819" s="141">
        <v>1638156.2127999999</v>
      </c>
      <c r="AG1819" s="141">
        <v>1556259.7791999998</v>
      </c>
      <c r="AH1819" s="141">
        <v>1474363.3455999997</v>
      </c>
      <c r="AI1819" s="141">
        <v>1392466.9119999995</v>
      </c>
      <c r="AJ1819" s="141">
        <v>1310570.4783999994</v>
      </c>
      <c r="AK1819" s="141">
        <v>1228674.0447999993</v>
      </c>
      <c r="AL1819" s="141">
        <v>1146777.6111999992</v>
      </c>
      <c r="AM1819" s="141">
        <v>1064881.1775999991</v>
      </c>
      <c r="AN1819" s="141">
        <v>982984.74399999913</v>
      </c>
      <c r="AO1819" s="141">
        <v>901088.31039999914</v>
      </c>
      <c r="AP1819" s="141">
        <v>819191.87679999915</v>
      </c>
      <c r="AQ1819" s="141">
        <v>737295.44319999916</v>
      </c>
      <c r="AR1819" s="141">
        <v>655399.00959999918</v>
      </c>
      <c r="AS1819" s="141">
        <v>573502.57599999919</v>
      </c>
      <c r="AT1819" s="141">
        <v>491606.1423999992</v>
      </c>
      <c r="AU1819" s="141">
        <v>409709.70879999921</v>
      </c>
      <c r="AV1819" s="141">
        <v>327813.27519999922</v>
      </c>
      <c r="AW1819" s="141">
        <v>245916.84159999923</v>
      </c>
      <c r="AX1819" s="141">
        <v>164020.40799999924</v>
      </c>
      <c r="AY1819" s="141">
        <v>82123.974399999235</v>
      </c>
      <c r="AZ1819" s="141">
        <v>227.54079999923124</v>
      </c>
      <c r="BA1819" s="141">
        <v>0</v>
      </c>
      <c r="BB1819" s="141">
        <v>0</v>
      </c>
      <c r="BC1819" s="141">
        <v>0</v>
      </c>
      <c r="BD1819" s="141">
        <v>0</v>
      </c>
      <c r="BE1819" s="141">
        <v>0</v>
      </c>
      <c r="BF1819" s="141">
        <v>0</v>
      </c>
      <c r="BG1819" s="141">
        <v>0</v>
      </c>
      <c r="BH1819" s="141">
        <v>0</v>
      </c>
      <c r="BI1819" s="141">
        <v>0</v>
      </c>
      <c r="BJ1819" s="141">
        <v>0</v>
      </c>
      <c r="BK1819" s="141">
        <v>0</v>
      </c>
      <c r="BL1819" s="141">
        <v>0</v>
      </c>
      <c r="BM1819" s="141">
        <v>0</v>
      </c>
      <c r="BN1819" s="141">
        <v>0</v>
      </c>
      <c r="BO1819" s="141">
        <v>0</v>
      </c>
      <c r="BP1819" s="141">
        <v>0</v>
      </c>
    </row>
    <row r="1820" spans="4:68">
      <c r="D1820" s="174" t="s">
        <v>7736</v>
      </c>
      <c r="E1820" s="175">
        <v>704315.92</v>
      </c>
      <c r="F1820" s="174" t="s">
        <v>3426</v>
      </c>
      <c r="G1820" s="174" t="s">
        <v>7710</v>
      </c>
      <c r="H1820" s="174" t="s">
        <v>179</v>
      </c>
      <c r="I1820" s="174" t="s">
        <v>3098</v>
      </c>
      <c r="J1820" s="174" t="s">
        <v>7737</v>
      </c>
      <c r="K1820" s="174"/>
      <c r="L1820" s="174" t="s">
        <v>7136</v>
      </c>
      <c r="M1820" s="174" t="s">
        <v>7175</v>
      </c>
      <c r="N1820" s="176">
        <v>600</v>
      </c>
      <c r="O1820" s="174" t="s">
        <v>3407</v>
      </c>
      <c r="P1820" s="177">
        <v>31229</v>
      </c>
      <c r="Q1820" s="176">
        <v>336</v>
      </c>
      <c r="R1820" s="175">
        <v>394377.67</v>
      </c>
      <c r="S1820" s="175">
        <v>309938.25</v>
      </c>
      <c r="T1820" s="178">
        <v>0</v>
      </c>
      <c r="U1820" s="96">
        <v>9</v>
      </c>
      <c r="V1820" s="38" t="s">
        <v>119</v>
      </c>
      <c r="W1820" s="38"/>
      <c r="X1820" s="137">
        <v>14086.3184</v>
      </c>
      <c r="Y1820" s="138">
        <v>49491</v>
      </c>
      <c r="Z1820" s="179">
        <v>22</v>
      </c>
      <c r="AA1820" s="139">
        <v>2035</v>
      </c>
      <c r="AB1820" s="131"/>
      <c r="AC1820" s="38"/>
      <c r="AD1820" s="140">
        <v>309938.25</v>
      </c>
      <c r="AE1820" s="141">
        <v>295851.93160000001</v>
      </c>
      <c r="AF1820" s="141">
        <v>281765.61320000002</v>
      </c>
      <c r="AG1820" s="141">
        <v>267679.29480000003</v>
      </c>
      <c r="AH1820" s="141">
        <v>253592.97640000004</v>
      </c>
      <c r="AI1820" s="141">
        <v>239506.65800000005</v>
      </c>
      <c r="AJ1820" s="141">
        <v>225420.33960000006</v>
      </c>
      <c r="AK1820" s="141">
        <v>211334.02120000008</v>
      </c>
      <c r="AL1820" s="141">
        <v>197247.70280000009</v>
      </c>
      <c r="AM1820" s="141">
        <v>183161.3844000001</v>
      </c>
      <c r="AN1820" s="141">
        <v>169075.06600000011</v>
      </c>
      <c r="AO1820" s="141">
        <v>154988.74760000012</v>
      </c>
      <c r="AP1820" s="141">
        <v>140902.42920000013</v>
      </c>
      <c r="AQ1820" s="141">
        <v>126816.11080000013</v>
      </c>
      <c r="AR1820" s="141">
        <v>112729.79240000012</v>
      </c>
      <c r="AS1820" s="141">
        <v>98643.474000000118</v>
      </c>
      <c r="AT1820" s="141">
        <v>84557.155600000115</v>
      </c>
      <c r="AU1820" s="141">
        <v>70470.837200000111</v>
      </c>
      <c r="AV1820" s="141">
        <v>56384.518800000107</v>
      </c>
      <c r="AW1820" s="141">
        <v>42298.200400000103</v>
      </c>
      <c r="AX1820" s="141">
        <v>28211.882000000103</v>
      </c>
      <c r="AY1820" s="141">
        <v>14125.563600000103</v>
      </c>
      <c r="AZ1820" s="141">
        <v>39.245200000103068</v>
      </c>
      <c r="BA1820" s="141">
        <v>0</v>
      </c>
      <c r="BB1820" s="141">
        <v>0</v>
      </c>
      <c r="BC1820" s="141">
        <v>0</v>
      </c>
      <c r="BD1820" s="141">
        <v>0</v>
      </c>
      <c r="BE1820" s="141">
        <v>0</v>
      </c>
      <c r="BF1820" s="141">
        <v>0</v>
      </c>
      <c r="BG1820" s="141">
        <v>0</v>
      </c>
      <c r="BH1820" s="141">
        <v>0</v>
      </c>
      <c r="BI1820" s="141">
        <v>0</v>
      </c>
      <c r="BJ1820" s="141">
        <v>0</v>
      </c>
      <c r="BK1820" s="141">
        <v>0</v>
      </c>
      <c r="BL1820" s="141">
        <v>0</v>
      </c>
      <c r="BM1820" s="141">
        <v>0</v>
      </c>
      <c r="BN1820" s="141">
        <v>0</v>
      </c>
      <c r="BO1820" s="141">
        <v>0</v>
      </c>
      <c r="BP1820" s="141">
        <v>0</v>
      </c>
    </row>
    <row r="1821" spans="4:68">
      <c r="D1821" s="174" t="s">
        <v>7738</v>
      </c>
      <c r="E1821" s="175">
        <v>155002.16</v>
      </c>
      <c r="F1821" s="174" t="s">
        <v>3426</v>
      </c>
      <c r="G1821" s="174" t="s">
        <v>7710</v>
      </c>
      <c r="H1821" s="174" t="s">
        <v>179</v>
      </c>
      <c r="I1821" s="174" t="s">
        <v>3098</v>
      </c>
      <c r="J1821" s="174" t="s">
        <v>7739</v>
      </c>
      <c r="K1821" s="174"/>
      <c r="L1821" s="174" t="s">
        <v>7136</v>
      </c>
      <c r="M1821" s="174" t="s">
        <v>7175</v>
      </c>
      <c r="N1821" s="176">
        <v>600</v>
      </c>
      <c r="O1821" s="174" t="s">
        <v>3407</v>
      </c>
      <c r="P1821" s="177">
        <v>31229</v>
      </c>
      <c r="Q1821" s="176">
        <v>336</v>
      </c>
      <c r="R1821" s="175">
        <v>86792.56</v>
      </c>
      <c r="S1821" s="175">
        <v>68209.600000000006</v>
      </c>
      <c r="T1821" s="178">
        <v>0</v>
      </c>
      <c r="U1821" s="96">
        <v>9</v>
      </c>
      <c r="V1821" s="38" t="s">
        <v>119</v>
      </c>
      <c r="W1821" s="38"/>
      <c r="X1821" s="137">
        <v>3100.0432000000001</v>
      </c>
      <c r="Y1821" s="138">
        <v>49491</v>
      </c>
      <c r="Z1821" s="179">
        <v>22</v>
      </c>
      <c r="AA1821" s="139">
        <v>2035</v>
      </c>
      <c r="AB1821" s="131"/>
      <c r="AC1821" s="38"/>
      <c r="AD1821" s="140">
        <v>68209.600000000006</v>
      </c>
      <c r="AE1821" s="141">
        <v>65109.556800000006</v>
      </c>
      <c r="AF1821" s="141">
        <v>62009.513600000006</v>
      </c>
      <c r="AG1821" s="141">
        <v>58909.470400000006</v>
      </c>
      <c r="AH1821" s="141">
        <v>55809.427200000006</v>
      </c>
      <c r="AI1821" s="141">
        <v>52709.384000000005</v>
      </c>
      <c r="AJ1821" s="141">
        <v>49609.340800000005</v>
      </c>
      <c r="AK1821" s="141">
        <v>46509.297600000005</v>
      </c>
      <c r="AL1821" s="141">
        <v>43409.254400000005</v>
      </c>
      <c r="AM1821" s="141">
        <v>40309.211200000005</v>
      </c>
      <c r="AN1821" s="141">
        <v>37209.168000000005</v>
      </c>
      <c r="AO1821" s="141">
        <v>34109.124800000005</v>
      </c>
      <c r="AP1821" s="141">
        <v>31009.081600000005</v>
      </c>
      <c r="AQ1821" s="141">
        <v>27909.038400000005</v>
      </c>
      <c r="AR1821" s="141">
        <v>24808.995200000005</v>
      </c>
      <c r="AS1821" s="141">
        <v>21708.952000000005</v>
      </c>
      <c r="AT1821" s="141">
        <v>18608.908800000005</v>
      </c>
      <c r="AU1821" s="141">
        <v>15508.865600000005</v>
      </c>
      <c r="AV1821" s="141">
        <v>12408.822400000005</v>
      </c>
      <c r="AW1821" s="141">
        <v>9308.7792000000045</v>
      </c>
      <c r="AX1821" s="141">
        <v>6208.7360000000044</v>
      </c>
      <c r="AY1821" s="141">
        <v>3108.6928000000044</v>
      </c>
      <c r="AZ1821" s="141">
        <v>8.6496000000042841</v>
      </c>
      <c r="BA1821" s="141">
        <v>0</v>
      </c>
      <c r="BB1821" s="141">
        <v>0</v>
      </c>
      <c r="BC1821" s="141">
        <v>0</v>
      </c>
      <c r="BD1821" s="141">
        <v>0</v>
      </c>
      <c r="BE1821" s="141">
        <v>0</v>
      </c>
      <c r="BF1821" s="141">
        <v>0</v>
      </c>
      <c r="BG1821" s="141">
        <v>0</v>
      </c>
      <c r="BH1821" s="141">
        <v>0</v>
      </c>
      <c r="BI1821" s="141">
        <v>0</v>
      </c>
      <c r="BJ1821" s="141">
        <v>0</v>
      </c>
      <c r="BK1821" s="141">
        <v>0</v>
      </c>
      <c r="BL1821" s="141">
        <v>0</v>
      </c>
      <c r="BM1821" s="141">
        <v>0</v>
      </c>
      <c r="BN1821" s="141">
        <v>0</v>
      </c>
      <c r="BO1821" s="141">
        <v>0</v>
      </c>
      <c r="BP1821" s="141">
        <v>0</v>
      </c>
    </row>
    <row r="1822" spans="4:68">
      <c r="D1822" s="174" t="s">
        <v>7740</v>
      </c>
      <c r="E1822" s="175">
        <v>18315.97</v>
      </c>
      <c r="F1822" s="174" t="s">
        <v>3426</v>
      </c>
      <c r="G1822" s="174" t="s">
        <v>7710</v>
      </c>
      <c r="H1822" s="174" t="s">
        <v>179</v>
      </c>
      <c r="I1822" s="174" t="s">
        <v>3098</v>
      </c>
      <c r="J1822" s="174" t="s">
        <v>7741</v>
      </c>
      <c r="K1822" s="174"/>
      <c r="L1822" s="174" t="s">
        <v>7136</v>
      </c>
      <c r="M1822" s="174" t="s">
        <v>7175</v>
      </c>
      <c r="N1822" s="176">
        <v>600</v>
      </c>
      <c r="O1822" s="174" t="s">
        <v>3407</v>
      </c>
      <c r="P1822" s="177">
        <v>31229</v>
      </c>
      <c r="Q1822" s="176">
        <v>336</v>
      </c>
      <c r="R1822" s="175">
        <v>10255.799999999999</v>
      </c>
      <c r="S1822" s="175">
        <v>8060.17</v>
      </c>
      <c r="T1822" s="178">
        <v>0</v>
      </c>
      <c r="U1822" s="96">
        <v>9</v>
      </c>
      <c r="V1822" s="38" t="s">
        <v>119</v>
      </c>
      <c r="W1822" s="38"/>
      <c r="X1822" s="137">
        <v>366.31940000000003</v>
      </c>
      <c r="Y1822" s="138">
        <v>49491</v>
      </c>
      <c r="Z1822" s="179">
        <v>22</v>
      </c>
      <c r="AA1822" s="139">
        <v>2035</v>
      </c>
      <c r="AB1822" s="131"/>
      <c r="AC1822" s="38"/>
      <c r="AD1822" s="140">
        <v>8060.17</v>
      </c>
      <c r="AE1822" s="141">
        <v>7693.8505999999998</v>
      </c>
      <c r="AF1822" s="141">
        <v>7327.5311999999994</v>
      </c>
      <c r="AG1822" s="141">
        <v>6961.2117999999991</v>
      </c>
      <c r="AH1822" s="141">
        <v>6594.8923999999988</v>
      </c>
      <c r="AI1822" s="141">
        <v>6228.5729999999985</v>
      </c>
      <c r="AJ1822" s="141">
        <v>5862.2535999999982</v>
      </c>
      <c r="AK1822" s="141">
        <v>5495.9341999999979</v>
      </c>
      <c r="AL1822" s="141">
        <v>5129.6147999999976</v>
      </c>
      <c r="AM1822" s="141">
        <v>4763.2953999999972</v>
      </c>
      <c r="AN1822" s="141">
        <v>4396.9759999999969</v>
      </c>
      <c r="AO1822" s="141">
        <v>4030.6565999999971</v>
      </c>
      <c r="AP1822" s="141">
        <v>3664.3371999999972</v>
      </c>
      <c r="AQ1822" s="141">
        <v>3298.0177999999974</v>
      </c>
      <c r="AR1822" s="141">
        <v>2931.6983999999975</v>
      </c>
      <c r="AS1822" s="141">
        <v>2565.3789999999976</v>
      </c>
      <c r="AT1822" s="141">
        <v>2199.0595999999978</v>
      </c>
      <c r="AU1822" s="141">
        <v>1832.7401999999977</v>
      </c>
      <c r="AV1822" s="141">
        <v>1466.4207999999976</v>
      </c>
      <c r="AW1822" s="141">
        <v>1100.1013999999975</v>
      </c>
      <c r="AX1822" s="141">
        <v>733.78199999999742</v>
      </c>
      <c r="AY1822" s="141">
        <v>367.46259999999739</v>
      </c>
      <c r="AZ1822" s="141">
        <v>1.1431999999973641</v>
      </c>
      <c r="BA1822" s="141">
        <v>0</v>
      </c>
      <c r="BB1822" s="141">
        <v>0</v>
      </c>
      <c r="BC1822" s="141">
        <v>0</v>
      </c>
      <c r="BD1822" s="141">
        <v>0</v>
      </c>
      <c r="BE1822" s="141">
        <v>0</v>
      </c>
      <c r="BF1822" s="141">
        <v>0</v>
      </c>
      <c r="BG1822" s="141">
        <v>0</v>
      </c>
      <c r="BH1822" s="141">
        <v>0</v>
      </c>
      <c r="BI1822" s="141">
        <v>0</v>
      </c>
      <c r="BJ1822" s="141">
        <v>0</v>
      </c>
      <c r="BK1822" s="141">
        <v>0</v>
      </c>
      <c r="BL1822" s="141">
        <v>0</v>
      </c>
      <c r="BM1822" s="141">
        <v>0</v>
      </c>
      <c r="BN1822" s="141">
        <v>0</v>
      </c>
      <c r="BO1822" s="141">
        <v>0</v>
      </c>
      <c r="BP1822" s="141">
        <v>0</v>
      </c>
    </row>
    <row r="1823" spans="4:68">
      <c r="D1823" s="174" t="s">
        <v>7742</v>
      </c>
      <c r="E1823" s="175">
        <v>231155.61</v>
      </c>
      <c r="F1823" s="174" t="s">
        <v>3426</v>
      </c>
      <c r="G1823" s="174" t="s">
        <v>7710</v>
      </c>
      <c r="H1823" s="174" t="s">
        <v>179</v>
      </c>
      <c r="I1823" s="174" t="s">
        <v>3098</v>
      </c>
      <c r="J1823" s="174" t="s">
        <v>7743</v>
      </c>
      <c r="K1823" s="174"/>
      <c r="L1823" s="174" t="s">
        <v>7136</v>
      </c>
      <c r="M1823" s="174" t="s">
        <v>7175</v>
      </c>
      <c r="N1823" s="176">
        <v>600</v>
      </c>
      <c r="O1823" s="174" t="s">
        <v>3407</v>
      </c>
      <c r="P1823" s="177">
        <v>31229</v>
      </c>
      <c r="Q1823" s="176">
        <v>336</v>
      </c>
      <c r="R1823" s="175">
        <v>129434.27</v>
      </c>
      <c r="S1823" s="175">
        <v>101721.34</v>
      </c>
      <c r="T1823" s="178">
        <v>0</v>
      </c>
      <c r="U1823" s="96">
        <v>9</v>
      </c>
      <c r="V1823" s="38" t="s">
        <v>119</v>
      </c>
      <c r="W1823" s="38"/>
      <c r="X1823" s="137">
        <v>4623.1121999999996</v>
      </c>
      <c r="Y1823" s="138">
        <v>49491</v>
      </c>
      <c r="Z1823" s="179">
        <v>22</v>
      </c>
      <c r="AA1823" s="139">
        <v>2035</v>
      </c>
      <c r="AB1823" s="131"/>
      <c r="AC1823" s="38"/>
      <c r="AD1823" s="140">
        <v>101721.34</v>
      </c>
      <c r="AE1823" s="141">
        <v>97098.227799999993</v>
      </c>
      <c r="AF1823" s="141">
        <v>92475.11559999999</v>
      </c>
      <c r="AG1823" s="141">
        <v>87852.003399999987</v>
      </c>
      <c r="AH1823" s="141">
        <v>83228.891199999984</v>
      </c>
      <c r="AI1823" s="141">
        <v>78605.77899999998</v>
      </c>
      <c r="AJ1823" s="141">
        <v>73982.666799999977</v>
      </c>
      <c r="AK1823" s="141">
        <v>69359.554599999974</v>
      </c>
      <c r="AL1823" s="141">
        <v>64736.442399999971</v>
      </c>
      <c r="AM1823" s="141">
        <v>60113.330199999968</v>
      </c>
      <c r="AN1823" s="141">
        <v>55490.217999999964</v>
      </c>
      <c r="AO1823" s="141">
        <v>50867.105799999961</v>
      </c>
      <c r="AP1823" s="141">
        <v>46243.993599999958</v>
      </c>
      <c r="AQ1823" s="141">
        <v>41620.881399999955</v>
      </c>
      <c r="AR1823" s="141">
        <v>36997.769199999952</v>
      </c>
      <c r="AS1823" s="141">
        <v>32374.656999999952</v>
      </c>
      <c r="AT1823" s="141">
        <v>27751.544799999952</v>
      </c>
      <c r="AU1823" s="141">
        <v>23128.432599999953</v>
      </c>
      <c r="AV1823" s="141">
        <v>18505.320399999953</v>
      </c>
      <c r="AW1823" s="141">
        <v>13882.208199999954</v>
      </c>
      <c r="AX1823" s="141">
        <v>9259.0959999999541</v>
      </c>
      <c r="AY1823" s="141">
        <v>4635.9837999999545</v>
      </c>
      <c r="AZ1823" s="141">
        <v>12.871599999954924</v>
      </c>
      <c r="BA1823" s="141">
        <v>0</v>
      </c>
      <c r="BB1823" s="141">
        <v>0</v>
      </c>
      <c r="BC1823" s="141">
        <v>0</v>
      </c>
      <c r="BD1823" s="141">
        <v>0</v>
      </c>
      <c r="BE1823" s="141">
        <v>0</v>
      </c>
      <c r="BF1823" s="141">
        <v>0</v>
      </c>
      <c r="BG1823" s="141">
        <v>0</v>
      </c>
      <c r="BH1823" s="141">
        <v>0</v>
      </c>
      <c r="BI1823" s="141">
        <v>0</v>
      </c>
      <c r="BJ1823" s="141">
        <v>0</v>
      </c>
      <c r="BK1823" s="141">
        <v>0</v>
      </c>
      <c r="BL1823" s="141">
        <v>0</v>
      </c>
      <c r="BM1823" s="141">
        <v>0</v>
      </c>
      <c r="BN1823" s="141">
        <v>0</v>
      </c>
      <c r="BO1823" s="141">
        <v>0</v>
      </c>
      <c r="BP1823" s="141">
        <v>0</v>
      </c>
    </row>
    <row r="1824" spans="4:68">
      <c r="D1824" s="174" t="s">
        <v>7744</v>
      </c>
      <c r="E1824" s="175">
        <v>79569.070000000007</v>
      </c>
      <c r="F1824" s="174" t="s">
        <v>3426</v>
      </c>
      <c r="G1824" s="174" t="s">
        <v>7710</v>
      </c>
      <c r="H1824" s="174" t="s">
        <v>179</v>
      </c>
      <c r="I1824" s="174" t="s">
        <v>3098</v>
      </c>
      <c r="J1824" s="174" t="s">
        <v>7745</v>
      </c>
      <c r="K1824" s="174"/>
      <c r="L1824" s="174" t="s">
        <v>7136</v>
      </c>
      <c r="M1824" s="174" t="s">
        <v>7175</v>
      </c>
      <c r="N1824" s="176">
        <v>600</v>
      </c>
      <c r="O1824" s="174" t="s">
        <v>3407</v>
      </c>
      <c r="P1824" s="177">
        <v>31229</v>
      </c>
      <c r="Q1824" s="176">
        <v>336</v>
      </c>
      <c r="R1824" s="175">
        <v>44554.239999999998</v>
      </c>
      <c r="S1824" s="175">
        <v>35014.83</v>
      </c>
      <c r="T1824" s="178">
        <v>0</v>
      </c>
      <c r="U1824" s="96">
        <v>9</v>
      </c>
      <c r="V1824" s="38" t="s">
        <v>119</v>
      </c>
      <c r="W1824" s="38"/>
      <c r="X1824" s="137">
        <v>1591.3814</v>
      </c>
      <c r="Y1824" s="138">
        <v>49491</v>
      </c>
      <c r="Z1824" s="179">
        <v>22</v>
      </c>
      <c r="AA1824" s="139">
        <v>2035</v>
      </c>
      <c r="AB1824" s="131"/>
      <c r="AC1824" s="38"/>
      <c r="AD1824" s="140">
        <v>35014.83</v>
      </c>
      <c r="AE1824" s="141">
        <v>33423.448600000003</v>
      </c>
      <c r="AF1824" s="141">
        <v>31832.067200000005</v>
      </c>
      <c r="AG1824" s="141">
        <v>30240.685800000007</v>
      </c>
      <c r="AH1824" s="141">
        <v>28649.304400000008</v>
      </c>
      <c r="AI1824" s="141">
        <v>27057.92300000001</v>
      </c>
      <c r="AJ1824" s="141">
        <v>25466.541600000011</v>
      </c>
      <c r="AK1824" s="141">
        <v>23875.160200000013</v>
      </c>
      <c r="AL1824" s="141">
        <v>22283.778800000015</v>
      </c>
      <c r="AM1824" s="141">
        <v>20692.397400000016</v>
      </c>
      <c r="AN1824" s="141">
        <v>19101.016000000018</v>
      </c>
      <c r="AO1824" s="141">
        <v>17509.634600000019</v>
      </c>
      <c r="AP1824" s="141">
        <v>15918.253200000019</v>
      </c>
      <c r="AQ1824" s="141">
        <v>14326.871800000019</v>
      </c>
      <c r="AR1824" s="141">
        <v>12735.490400000019</v>
      </c>
      <c r="AS1824" s="141">
        <v>11144.109000000019</v>
      </c>
      <c r="AT1824" s="141">
        <v>9552.7276000000184</v>
      </c>
      <c r="AU1824" s="141">
        <v>7961.3462000000181</v>
      </c>
      <c r="AV1824" s="141">
        <v>6369.9648000000179</v>
      </c>
      <c r="AW1824" s="141">
        <v>4778.5834000000177</v>
      </c>
      <c r="AX1824" s="141">
        <v>3187.2020000000175</v>
      </c>
      <c r="AY1824" s="141">
        <v>1595.8206000000175</v>
      </c>
      <c r="AZ1824" s="141">
        <v>4.4392000000175358</v>
      </c>
      <c r="BA1824" s="141">
        <v>0</v>
      </c>
      <c r="BB1824" s="141">
        <v>0</v>
      </c>
      <c r="BC1824" s="141">
        <v>0</v>
      </c>
      <c r="BD1824" s="141">
        <v>0</v>
      </c>
      <c r="BE1824" s="141">
        <v>0</v>
      </c>
      <c r="BF1824" s="141">
        <v>0</v>
      </c>
      <c r="BG1824" s="141">
        <v>0</v>
      </c>
      <c r="BH1824" s="141">
        <v>0</v>
      </c>
      <c r="BI1824" s="141">
        <v>0</v>
      </c>
      <c r="BJ1824" s="141">
        <v>0</v>
      </c>
      <c r="BK1824" s="141">
        <v>0</v>
      </c>
      <c r="BL1824" s="141">
        <v>0</v>
      </c>
      <c r="BM1824" s="141">
        <v>0</v>
      </c>
      <c r="BN1824" s="141">
        <v>0</v>
      </c>
      <c r="BO1824" s="141">
        <v>0</v>
      </c>
      <c r="BP1824" s="141">
        <v>0</v>
      </c>
    </row>
    <row r="1825" spans="4:68">
      <c r="D1825" s="174" t="s">
        <v>7746</v>
      </c>
      <c r="E1825" s="175">
        <v>162304.51</v>
      </c>
      <c r="F1825" s="174" t="s">
        <v>3426</v>
      </c>
      <c r="G1825" s="174" t="s">
        <v>7710</v>
      </c>
      <c r="H1825" s="174" t="s">
        <v>179</v>
      </c>
      <c r="I1825" s="174" t="s">
        <v>3098</v>
      </c>
      <c r="J1825" s="174" t="s">
        <v>7747</v>
      </c>
      <c r="K1825" s="174"/>
      <c r="L1825" s="174" t="s">
        <v>7136</v>
      </c>
      <c r="M1825" s="174" t="s">
        <v>7175</v>
      </c>
      <c r="N1825" s="176">
        <v>600</v>
      </c>
      <c r="O1825" s="174" t="s">
        <v>3407</v>
      </c>
      <c r="P1825" s="177">
        <v>31229</v>
      </c>
      <c r="Q1825" s="176">
        <v>336</v>
      </c>
      <c r="R1825" s="175">
        <v>90881.51</v>
      </c>
      <c r="S1825" s="176">
        <v>71423</v>
      </c>
      <c r="T1825" s="178">
        <v>0</v>
      </c>
      <c r="U1825" s="96">
        <v>9</v>
      </c>
      <c r="V1825" s="38" t="s">
        <v>119</v>
      </c>
      <c r="W1825" s="38"/>
      <c r="X1825" s="137">
        <v>3246.0902000000001</v>
      </c>
      <c r="Y1825" s="138">
        <v>49491</v>
      </c>
      <c r="Z1825" s="179">
        <v>22</v>
      </c>
      <c r="AA1825" s="139">
        <v>2035</v>
      </c>
      <c r="AB1825" s="131"/>
      <c r="AC1825" s="38"/>
      <c r="AD1825" s="140">
        <v>71423</v>
      </c>
      <c r="AE1825" s="141">
        <v>68176.909799999994</v>
      </c>
      <c r="AF1825" s="141">
        <v>64930.819599999995</v>
      </c>
      <c r="AG1825" s="141">
        <v>61684.729399999997</v>
      </c>
      <c r="AH1825" s="141">
        <v>58438.639199999998</v>
      </c>
      <c r="AI1825" s="141">
        <v>55192.548999999999</v>
      </c>
      <c r="AJ1825" s="141">
        <v>51946.4588</v>
      </c>
      <c r="AK1825" s="141">
        <v>48700.368600000002</v>
      </c>
      <c r="AL1825" s="141">
        <v>45454.278400000003</v>
      </c>
      <c r="AM1825" s="141">
        <v>42208.188200000004</v>
      </c>
      <c r="AN1825" s="141">
        <v>38962.098000000005</v>
      </c>
      <c r="AO1825" s="141">
        <v>35716.007800000007</v>
      </c>
      <c r="AP1825" s="141">
        <v>32469.917600000008</v>
      </c>
      <c r="AQ1825" s="141">
        <v>29223.827400000009</v>
      </c>
      <c r="AR1825" s="141">
        <v>25977.73720000001</v>
      </c>
      <c r="AS1825" s="141">
        <v>22731.647000000012</v>
      </c>
      <c r="AT1825" s="141">
        <v>19485.556800000013</v>
      </c>
      <c r="AU1825" s="141">
        <v>16239.466600000012</v>
      </c>
      <c r="AV1825" s="141">
        <v>12993.376400000012</v>
      </c>
      <c r="AW1825" s="141">
        <v>9747.2862000000114</v>
      </c>
      <c r="AX1825" s="141">
        <v>6501.1960000000108</v>
      </c>
      <c r="AY1825" s="141">
        <v>3255.1058000000107</v>
      </c>
      <c r="AZ1825" s="141">
        <v>9.015600000010636</v>
      </c>
      <c r="BA1825" s="141">
        <v>0</v>
      </c>
      <c r="BB1825" s="141">
        <v>0</v>
      </c>
      <c r="BC1825" s="141">
        <v>0</v>
      </c>
      <c r="BD1825" s="141">
        <v>0</v>
      </c>
      <c r="BE1825" s="141">
        <v>0</v>
      </c>
      <c r="BF1825" s="141">
        <v>0</v>
      </c>
      <c r="BG1825" s="141">
        <v>0</v>
      </c>
      <c r="BH1825" s="141">
        <v>0</v>
      </c>
      <c r="BI1825" s="141">
        <v>0</v>
      </c>
      <c r="BJ1825" s="141">
        <v>0</v>
      </c>
      <c r="BK1825" s="141">
        <v>0</v>
      </c>
      <c r="BL1825" s="141">
        <v>0</v>
      </c>
      <c r="BM1825" s="141">
        <v>0</v>
      </c>
      <c r="BN1825" s="141">
        <v>0</v>
      </c>
      <c r="BO1825" s="141">
        <v>0</v>
      </c>
      <c r="BP1825" s="141">
        <v>0</v>
      </c>
    </row>
    <row r="1826" spans="4:68">
      <c r="D1826" s="174" t="s">
        <v>7748</v>
      </c>
      <c r="E1826" s="175">
        <v>124901.15</v>
      </c>
      <c r="F1826" s="174" t="s">
        <v>3426</v>
      </c>
      <c r="G1826" s="174" t="s">
        <v>7710</v>
      </c>
      <c r="H1826" s="174" t="s">
        <v>179</v>
      </c>
      <c r="I1826" s="174" t="s">
        <v>3098</v>
      </c>
      <c r="J1826" s="174" t="s">
        <v>7749</v>
      </c>
      <c r="K1826" s="174"/>
      <c r="L1826" s="174" t="s">
        <v>7136</v>
      </c>
      <c r="M1826" s="174" t="s">
        <v>7175</v>
      </c>
      <c r="N1826" s="176">
        <v>600</v>
      </c>
      <c r="O1826" s="174" t="s">
        <v>3407</v>
      </c>
      <c r="P1826" s="177">
        <v>31229</v>
      </c>
      <c r="Q1826" s="176">
        <v>336</v>
      </c>
      <c r="R1826" s="175">
        <v>69937.66</v>
      </c>
      <c r="S1826" s="175">
        <v>54963.49</v>
      </c>
      <c r="T1826" s="178">
        <v>0</v>
      </c>
      <c r="U1826" s="96">
        <v>9</v>
      </c>
      <c r="V1826" s="38" t="s">
        <v>119</v>
      </c>
      <c r="W1826" s="38"/>
      <c r="X1826" s="137">
        <v>2498.0229999999997</v>
      </c>
      <c r="Y1826" s="138">
        <v>49491</v>
      </c>
      <c r="Z1826" s="179">
        <v>22</v>
      </c>
      <c r="AA1826" s="139">
        <v>2035</v>
      </c>
      <c r="AB1826" s="131"/>
      <c r="AC1826" s="38"/>
      <c r="AD1826" s="140">
        <v>54963.49</v>
      </c>
      <c r="AE1826" s="141">
        <v>52465.466999999997</v>
      </c>
      <c r="AF1826" s="141">
        <v>49967.443999999996</v>
      </c>
      <c r="AG1826" s="141">
        <v>47469.420999999995</v>
      </c>
      <c r="AH1826" s="141">
        <v>44971.397999999994</v>
      </c>
      <c r="AI1826" s="141">
        <v>42473.374999999993</v>
      </c>
      <c r="AJ1826" s="141">
        <v>39975.351999999992</v>
      </c>
      <c r="AK1826" s="141">
        <v>37477.328999999991</v>
      </c>
      <c r="AL1826" s="141">
        <v>34979.30599999999</v>
      </c>
      <c r="AM1826" s="141">
        <v>32481.282999999989</v>
      </c>
      <c r="AN1826" s="141">
        <v>29983.259999999987</v>
      </c>
      <c r="AO1826" s="141">
        <v>27485.236999999986</v>
      </c>
      <c r="AP1826" s="141">
        <v>24987.213999999985</v>
      </c>
      <c r="AQ1826" s="141">
        <v>22489.190999999984</v>
      </c>
      <c r="AR1826" s="141">
        <v>19991.167999999983</v>
      </c>
      <c r="AS1826" s="141">
        <v>17493.144999999982</v>
      </c>
      <c r="AT1826" s="141">
        <v>14995.121999999983</v>
      </c>
      <c r="AU1826" s="141">
        <v>12497.098999999984</v>
      </c>
      <c r="AV1826" s="141">
        <v>9999.0759999999846</v>
      </c>
      <c r="AW1826" s="141">
        <v>7501.0529999999853</v>
      </c>
      <c r="AX1826" s="141">
        <v>5003.0299999999861</v>
      </c>
      <c r="AY1826" s="141">
        <v>2505.0069999999864</v>
      </c>
      <c r="AZ1826" s="141">
        <v>6.9839999999867359</v>
      </c>
      <c r="BA1826" s="141">
        <v>0</v>
      </c>
      <c r="BB1826" s="141">
        <v>0</v>
      </c>
      <c r="BC1826" s="141">
        <v>0</v>
      </c>
      <c r="BD1826" s="141">
        <v>0</v>
      </c>
      <c r="BE1826" s="141">
        <v>0</v>
      </c>
      <c r="BF1826" s="141">
        <v>0</v>
      </c>
      <c r="BG1826" s="141">
        <v>0</v>
      </c>
      <c r="BH1826" s="141">
        <v>0</v>
      </c>
      <c r="BI1826" s="141">
        <v>0</v>
      </c>
      <c r="BJ1826" s="141">
        <v>0</v>
      </c>
      <c r="BK1826" s="141">
        <v>0</v>
      </c>
      <c r="BL1826" s="141">
        <v>0</v>
      </c>
      <c r="BM1826" s="141">
        <v>0</v>
      </c>
      <c r="BN1826" s="141">
        <v>0</v>
      </c>
      <c r="BO1826" s="141">
        <v>0</v>
      </c>
      <c r="BP1826" s="141">
        <v>0</v>
      </c>
    </row>
    <row r="1827" spans="4:68">
      <c r="D1827" s="174" t="s">
        <v>7750</v>
      </c>
      <c r="E1827" s="175">
        <v>99430.99</v>
      </c>
      <c r="F1827" s="174" t="s">
        <v>3426</v>
      </c>
      <c r="G1827" s="174" t="s">
        <v>7710</v>
      </c>
      <c r="H1827" s="174" t="s">
        <v>179</v>
      </c>
      <c r="I1827" s="174" t="s">
        <v>3098</v>
      </c>
      <c r="J1827" s="174" t="s">
        <v>7751</v>
      </c>
      <c r="K1827" s="174"/>
      <c r="L1827" s="174" t="s">
        <v>7136</v>
      </c>
      <c r="M1827" s="174" t="s">
        <v>7175</v>
      </c>
      <c r="N1827" s="176">
        <v>600</v>
      </c>
      <c r="O1827" s="174" t="s">
        <v>3407</v>
      </c>
      <c r="P1827" s="177">
        <v>31229</v>
      </c>
      <c r="Q1827" s="176">
        <v>336</v>
      </c>
      <c r="R1827" s="175">
        <v>55675.69</v>
      </c>
      <c r="S1827" s="175">
        <v>43755.3</v>
      </c>
      <c r="T1827" s="178">
        <v>0</v>
      </c>
      <c r="U1827" s="96">
        <v>9</v>
      </c>
      <c r="V1827" s="38" t="s">
        <v>119</v>
      </c>
      <c r="W1827" s="38"/>
      <c r="X1827" s="137">
        <v>1988.6198000000002</v>
      </c>
      <c r="Y1827" s="138">
        <v>49491</v>
      </c>
      <c r="Z1827" s="179">
        <v>22</v>
      </c>
      <c r="AA1827" s="139">
        <v>2035</v>
      </c>
      <c r="AB1827" s="131"/>
      <c r="AC1827" s="38"/>
      <c r="AD1827" s="140">
        <v>43755.3</v>
      </c>
      <c r="AE1827" s="141">
        <v>41766.680200000003</v>
      </c>
      <c r="AF1827" s="141">
        <v>39778.060400000002</v>
      </c>
      <c r="AG1827" s="141">
        <v>37789.440600000002</v>
      </c>
      <c r="AH1827" s="141">
        <v>35800.820800000001</v>
      </c>
      <c r="AI1827" s="141">
        <v>33812.201000000001</v>
      </c>
      <c r="AJ1827" s="141">
        <v>31823.581200000001</v>
      </c>
      <c r="AK1827" s="141">
        <v>29834.9614</v>
      </c>
      <c r="AL1827" s="141">
        <v>27846.3416</v>
      </c>
      <c r="AM1827" s="141">
        <v>25857.721799999999</v>
      </c>
      <c r="AN1827" s="141">
        <v>23869.101999999999</v>
      </c>
      <c r="AO1827" s="141">
        <v>21880.482199999999</v>
      </c>
      <c r="AP1827" s="141">
        <v>19891.862399999998</v>
      </c>
      <c r="AQ1827" s="141">
        <v>17903.242599999998</v>
      </c>
      <c r="AR1827" s="141">
        <v>15914.622799999997</v>
      </c>
      <c r="AS1827" s="141">
        <v>13926.002999999997</v>
      </c>
      <c r="AT1827" s="141">
        <v>11937.383199999997</v>
      </c>
      <c r="AU1827" s="141">
        <v>9948.7633999999962</v>
      </c>
      <c r="AV1827" s="141">
        <v>7960.1435999999958</v>
      </c>
      <c r="AW1827" s="141">
        <v>5971.5237999999954</v>
      </c>
      <c r="AX1827" s="141">
        <v>3982.903999999995</v>
      </c>
      <c r="AY1827" s="141">
        <v>1994.2841999999948</v>
      </c>
      <c r="AZ1827" s="141">
        <v>5.6643999999946573</v>
      </c>
      <c r="BA1827" s="141">
        <v>0</v>
      </c>
      <c r="BB1827" s="141">
        <v>0</v>
      </c>
      <c r="BC1827" s="141">
        <v>0</v>
      </c>
      <c r="BD1827" s="141">
        <v>0</v>
      </c>
      <c r="BE1827" s="141">
        <v>0</v>
      </c>
      <c r="BF1827" s="141">
        <v>0</v>
      </c>
      <c r="BG1827" s="141">
        <v>0</v>
      </c>
      <c r="BH1827" s="141">
        <v>0</v>
      </c>
      <c r="BI1827" s="141">
        <v>0</v>
      </c>
      <c r="BJ1827" s="141">
        <v>0</v>
      </c>
      <c r="BK1827" s="141">
        <v>0</v>
      </c>
      <c r="BL1827" s="141">
        <v>0</v>
      </c>
      <c r="BM1827" s="141">
        <v>0</v>
      </c>
      <c r="BN1827" s="141">
        <v>0</v>
      </c>
      <c r="BO1827" s="141">
        <v>0</v>
      </c>
      <c r="BP1827" s="141">
        <v>0</v>
      </c>
    </row>
    <row r="1828" spans="4:68">
      <c r="D1828" s="174" t="s">
        <v>7752</v>
      </c>
      <c r="E1828" s="175">
        <v>29051.08</v>
      </c>
      <c r="F1828" s="174" t="s">
        <v>3426</v>
      </c>
      <c r="G1828" s="174" t="s">
        <v>7710</v>
      </c>
      <c r="H1828" s="174" t="s">
        <v>179</v>
      </c>
      <c r="I1828" s="174" t="s">
        <v>3098</v>
      </c>
      <c r="J1828" s="174" t="s">
        <v>7753</v>
      </c>
      <c r="K1828" s="174"/>
      <c r="L1828" s="174" t="s">
        <v>7136</v>
      </c>
      <c r="M1828" s="174" t="s">
        <v>7175</v>
      </c>
      <c r="N1828" s="176">
        <v>600</v>
      </c>
      <c r="O1828" s="174" t="s">
        <v>3407</v>
      </c>
      <c r="P1828" s="177">
        <v>31229</v>
      </c>
      <c r="Q1828" s="176">
        <v>336</v>
      </c>
      <c r="R1828" s="175">
        <v>16266.97</v>
      </c>
      <c r="S1828" s="175">
        <v>12784.11</v>
      </c>
      <c r="T1828" s="178">
        <v>0</v>
      </c>
      <c r="U1828" s="96">
        <v>9</v>
      </c>
      <c r="V1828" s="38" t="s">
        <v>119</v>
      </c>
      <c r="W1828" s="38"/>
      <c r="X1828" s="137">
        <v>581.02160000000003</v>
      </c>
      <c r="Y1828" s="138">
        <v>49491</v>
      </c>
      <c r="Z1828" s="179">
        <v>22</v>
      </c>
      <c r="AA1828" s="139">
        <v>2035</v>
      </c>
      <c r="AB1828" s="131"/>
      <c r="AC1828" s="38"/>
      <c r="AD1828" s="140">
        <v>12784.11</v>
      </c>
      <c r="AE1828" s="141">
        <v>12203.088400000001</v>
      </c>
      <c r="AF1828" s="141">
        <v>11622.066800000001</v>
      </c>
      <c r="AG1828" s="141">
        <v>11041.0452</v>
      </c>
      <c r="AH1828" s="141">
        <v>10460.0236</v>
      </c>
      <c r="AI1828" s="141">
        <v>9879.0020000000004</v>
      </c>
      <c r="AJ1828" s="141">
        <v>9297.9804000000004</v>
      </c>
      <c r="AK1828" s="141">
        <v>8716.9588000000003</v>
      </c>
      <c r="AL1828" s="141">
        <v>8135.9372000000003</v>
      </c>
      <c r="AM1828" s="141">
        <v>7554.9156000000003</v>
      </c>
      <c r="AN1828" s="141">
        <v>6973.8940000000002</v>
      </c>
      <c r="AO1828" s="141">
        <v>6392.8724000000002</v>
      </c>
      <c r="AP1828" s="141">
        <v>5811.8508000000002</v>
      </c>
      <c r="AQ1828" s="141">
        <v>5230.8292000000001</v>
      </c>
      <c r="AR1828" s="141">
        <v>4649.8076000000001</v>
      </c>
      <c r="AS1828" s="141">
        <v>4068.7860000000001</v>
      </c>
      <c r="AT1828" s="141">
        <v>3487.7644</v>
      </c>
      <c r="AU1828" s="141">
        <v>2906.7428</v>
      </c>
      <c r="AV1828" s="141">
        <v>2325.7212</v>
      </c>
      <c r="AW1828" s="141">
        <v>1744.6995999999999</v>
      </c>
      <c r="AX1828" s="141">
        <v>1163.6779999999999</v>
      </c>
      <c r="AY1828" s="141">
        <v>582.65639999999985</v>
      </c>
      <c r="AZ1828" s="141">
        <v>1.6347999999998137</v>
      </c>
      <c r="BA1828" s="141">
        <v>0</v>
      </c>
      <c r="BB1828" s="141">
        <v>0</v>
      </c>
      <c r="BC1828" s="141">
        <v>0</v>
      </c>
      <c r="BD1828" s="141">
        <v>0</v>
      </c>
      <c r="BE1828" s="141">
        <v>0</v>
      </c>
      <c r="BF1828" s="141">
        <v>0</v>
      </c>
      <c r="BG1828" s="141">
        <v>0</v>
      </c>
      <c r="BH1828" s="141">
        <v>0</v>
      </c>
      <c r="BI1828" s="141">
        <v>0</v>
      </c>
      <c r="BJ1828" s="141">
        <v>0</v>
      </c>
      <c r="BK1828" s="141">
        <v>0</v>
      </c>
      <c r="BL1828" s="141">
        <v>0</v>
      </c>
      <c r="BM1828" s="141">
        <v>0</v>
      </c>
      <c r="BN1828" s="141">
        <v>0</v>
      </c>
      <c r="BO1828" s="141">
        <v>0</v>
      </c>
      <c r="BP1828" s="141">
        <v>0</v>
      </c>
    </row>
    <row r="1829" spans="4:68">
      <c r="D1829" s="174" t="s">
        <v>7754</v>
      </c>
      <c r="E1829" s="175">
        <v>151147.03</v>
      </c>
      <c r="F1829" s="174" t="s">
        <v>3426</v>
      </c>
      <c r="G1829" s="174" t="s">
        <v>7710</v>
      </c>
      <c r="H1829" s="174" t="s">
        <v>179</v>
      </c>
      <c r="I1829" s="174" t="s">
        <v>3098</v>
      </c>
      <c r="J1829" s="174" t="s">
        <v>7755</v>
      </c>
      <c r="K1829" s="174"/>
      <c r="L1829" s="174" t="s">
        <v>7136</v>
      </c>
      <c r="M1829" s="174" t="s">
        <v>7175</v>
      </c>
      <c r="N1829" s="176">
        <v>600</v>
      </c>
      <c r="O1829" s="174" t="s">
        <v>3407</v>
      </c>
      <c r="P1829" s="177">
        <v>31229</v>
      </c>
      <c r="Q1829" s="176">
        <v>336</v>
      </c>
      <c r="R1829" s="175">
        <v>84633.93</v>
      </c>
      <c r="S1829" s="175">
        <v>66513.100000000006</v>
      </c>
      <c r="T1829" s="178">
        <v>0</v>
      </c>
      <c r="U1829" s="96">
        <v>9</v>
      </c>
      <c r="V1829" s="38" t="s">
        <v>119</v>
      </c>
      <c r="W1829" s="38"/>
      <c r="X1829" s="137">
        <v>3022.9405999999999</v>
      </c>
      <c r="Y1829" s="138">
        <v>49491</v>
      </c>
      <c r="Z1829" s="179">
        <v>22</v>
      </c>
      <c r="AA1829" s="139">
        <v>2035</v>
      </c>
      <c r="AB1829" s="131"/>
      <c r="AC1829" s="38"/>
      <c r="AD1829" s="140">
        <v>66513.100000000006</v>
      </c>
      <c r="AE1829" s="141">
        <v>63490.159400000004</v>
      </c>
      <c r="AF1829" s="141">
        <v>60467.218800000002</v>
      </c>
      <c r="AG1829" s="141">
        <v>57444.278200000001</v>
      </c>
      <c r="AH1829" s="141">
        <v>54421.337599999999</v>
      </c>
      <c r="AI1829" s="141">
        <v>51398.396999999997</v>
      </c>
      <c r="AJ1829" s="141">
        <v>48375.456399999995</v>
      </c>
      <c r="AK1829" s="141">
        <v>45352.515799999994</v>
      </c>
      <c r="AL1829" s="141">
        <v>42329.575199999992</v>
      </c>
      <c r="AM1829" s="141">
        <v>39306.63459999999</v>
      </c>
      <c r="AN1829" s="141">
        <v>36283.693999999989</v>
      </c>
      <c r="AO1829" s="141">
        <v>33260.753399999987</v>
      </c>
      <c r="AP1829" s="141">
        <v>30237.812799999985</v>
      </c>
      <c r="AQ1829" s="141">
        <v>27214.872199999983</v>
      </c>
      <c r="AR1829" s="141">
        <v>24191.931599999982</v>
      </c>
      <c r="AS1829" s="141">
        <v>21168.99099999998</v>
      </c>
      <c r="AT1829" s="141">
        <v>18146.050399999978</v>
      </c>
      <c r="AU1829" s="141">
        <v>15123.109799999978</v>
      </c>
      <c r="AV1829" s="141">
        <v>12100.169199999978</v>
      </c>
      <c r="AW1829" s="141">
        <v>9077.2285999999785</v>
      </c>
      <c r="AX1829" s="141">
        <v>6054.2879999999786</v>
      </c>
      <c r="AY1829" s="141">
        <v>3031.3473999999787</v>
      </c>
      <c r="AZ1829" s="141">
        <v>8.4067999999788299</v>
      </c>
      <c r="BA1829" s="141">
        <v>0</v>
      </c>
      <c r="BB1829" s="141">
        <v>0</v>
      </c>
      <c r="BC1829" s="141">
        <v>0</v>
      </c>
      <c r="BD1829" s="141">
        <v>0</v>
      </c>
      <c r="BE1829" s="141">
        <v>0</v>
      </c>
      <c r="BF1829" s="141">
        <v>0</v>
      </c>
      <c r="BG1829" s="141">
        <v>0</v>
      </c>
      <c r="BH1829" s="141">
        <v>0</v>
      </c>
      <c r="BI1829" s="141">
        <v>0</v>
      </c>
      <c r="BJ1829" s="141">
        <v>0</v>
      </c>
      <c r="BK1829" s="141">
        <v>0</v>
      </c>
      <c r="BL1829" s="141">
        <v>0</v>
      </c>
      <c r="BM1829" s="141">
        <v>0</v>
      </c>
      <c r="BN1829" s="141">
        <v>0</v>
      </c>
      <c r="BO1829" s="141">
        <v>0</v>
      </c>
      <c r="BP1829" s="141">
        <v>0</v>
      </c>
    </row>
    <row r="1830" spans="4:68">
      <c r="D1830" s="174" t="s">
        <v>7756</v>
      </c>
      <c r="E1830" s="175">
        <v>11182.96</v>
      </c>
      <c r="F1830" s="174" t="s">
        <v>3426</v>
      </c>
      <c r="G1830" s="174" t="s">
        <v>7710</v>
      </c>
      <c r="H1830" s="174" t="s">
        <v>179</v>
      </c>
      <c r="I1830" s="174" t="s">
        <v>3098</v>
      </c>
      <c r="J1830" s="174" t="s">
        <v>7757</v>
      </c>
      <c r="K1830" s="174"/>
      <c r="L1830" s="174" t="s">
        <v>7136</v>
      </c>
      <c r="M1830" s="174" t="s">
        <v>7175</v>
      </c>
      <c r="N1830" s="176">
        <v>600</v>
      </c>
      <c r="O1830" s="174" t="s">
        <v>3407</v>
      </c>
      <c r="P1830" s="177">
        <v>31229</v>
      </c>
      <c r="Q1830" s="176">
        <v>336</v>
      </c>
      <c r="R1830" s="175">
        <v>6261.71</v>
      </c>
      <c r="S1830" s="175">
        <v>4921.25</v>
      </c>
      <c r="T1830" s="178">
        <v>0</v>
      </c>
      <c r="U1830" s="96">
        <v>9</v>
      </c>
      <c r="V1830" s="38" t="s">
        <v>119</v>
      </c>
      <c r="W1830" s="38"/>
      <c r="X1830" s="137">
        <v>223.6592</v>
      </c>
      <c r="Y1830" s="138">
        <v>49491</v>
      </c>
      <c r="Z1830" s="179">
        <v>22</v>
      </c>
      <c r="AA1830" s="139">
        <v>2035</v>
      </c>
      <c r="AB1830" s="131"/>
      <c r="AC1830" s="38"/>
      <c r="AD1830" s="140">
        <v>4921.25</v>
      </c>
      <c r="AE1830" s="141">
        <v>4697.5907999999999</v>
      </c>
      <c r="AF1830" s="141">
        <v>4473.9315999999999</v>
      </c>
      <c r="AG1830" s="141">
        <v>4250.2723999999998</v>
      </c>
      <c r="AH1830" s="141">
        <v>4026.6131999999998</v>
      </c>
      <c r="AI1830" s="141">
        <v>3802.9539999999997</v>
      </c>
      <c r="AJ1830" s="141">
        <v>3579.2947999999997</v>
      </c>
      <c r="AK1830" s="141">
        <v>3355.6355999999996</v>
      </c>
      <c r="AL1830" s="141">
        <v>3131.9763999999996</v>
      </c>
      <c r="AM1830" s="141">
        <v>2908.3171999999995</v>
      </c>
      <c r="AN1830" s="141">
        <v>2684.6579999999994</v>
      </c>
      <c r="AO1830" s="141">
        <v>2460.9987999999994</v>
      </c>
      <c r="AP1830" s="141">
        <v>2237.3395999999993</v>
      </c>
      <c r="AQ1830" s="141">
        <v>2013.6803999999993</v>
      </c>
      <c r="AR1830" s="141">
        <v>1790.0211999999992</v>
      </c>
      <c r="AS1830" s="141">
        <v>1566.3619999999992</v>
      </c>
      <c r="AT1830" s="141">
        <v>1342.7027999999991</v>
      </c>
      <c r="AU1830" s="141">
        <v>1119.0435999999991</v>
      </c>
      <c r="AV1830" s="141">
        <v>895.384399999999</v>
      </c>
      <c r="AW1830" s="141">
        <v>671.72519999999895</v>
      </c>
      <c r="AX1830" s="141">
        <v>448.06599999999895</v>
      </c>
      <c r="AY1830" s="141">
        <v>224.40679999999895</v>
      </c>
      <c r="AZ1830" s="141">
        <v>0.74759999999895399</v>
      </c>
      <c r="BA1830" s="141">
        <v>0</v>
      </c>
      <c r="BB1830" s="141">
        <v>0</v>
      </c>
      <c r="BC1830" s="141">
        <v>0</v>
      </c>
      <c r="BD1830" s="141">
        <v>0</v>
      </c>
      <c r="BE1830" s="141">
        <v>0</v>
      </c>
      <c r="BF1830" s="141">
        <v>0</v>
      </c>
      <c r="BG1830" s="141">
        <v>0</v>
      </c>
      <c r="BH1830" s="141">
        <v>0</v>
      </c>
      <c r="BI1830" s="141">
        <v>0</v>
      </c>
      <c r="BJ1830" s="141">
        <v>0</v>
      </c>
      <c r="BK1830" s="141">
        <v>0</v>
      </c>
      <c r="BL1830" s="141">
        <v>0</v>
      </c>
      <c r="BM1830" s="141">
        <v>0</v>
      </c>
      <c r="BN1830" s="141">
        <v>0</v>
      </c>
      <c r="BO1830" s="141">
        <v>0</v>
      </c>
      <c r="BP1830" s="141">
        <v>0</v>
      </c>
    </row>
    <row r="1831" spans="4:68">
      <c r="D1831" s="174" t="s">
        <v>7758</v>
      </c>
      <c r="E1831" s="175">
        <v>87624.7</v>
      </c>
      <c r="F1831" s="174" t="s">
        <v>3426</v>
      </c>
      <c r="G1831" s="174" t="s">
        <v>7710</v>
      </c>
      <c r="H1831" s="174" t="s">
        <v>179</v>
      </c>
      <c r="I1831" s="174" t="s">
        <v>3098</v>
      </c>
      <c r="J1831" s="174" t="s">
        <v>7759</v>
      </c>
      <c r="K1831" s="174"/>
      <c r="L1831" s="174" t="s">
        <v>7136</v>
      </c>
      <c r="M1831" s="174" t="s">
        <v>7175</v>
      </c>
      <c r="N1831" s="176">
        <v>600</v>
      </c>
      <c r="O1831" s="174" t="s">
        <v>3407</v>
      </c>
      <c r="P1831" s="177">
        <v>31229</v>
      </c>
      <c r="Q1831" s="176">
        <v>336</v>
      </c>
      <c r="R1831" s="175">
        <v>49064.91</v>
      </c>
      <c r="S1831" s="175">
        <v>38559.79</v>
      </c>
      <c r="T1831" s="178">
        <v>0</v>
      </c>
      <c r="U1831" s="96">
        <v>9</v>
      </c>
      <c r="V1831" s="38" t="s">
        <v>119</v>
      </c>
      <c r="W1831" s="38"/>
      <c r="X1831" s="137">
        <v>1752.4940000000001</v>
      </c>
      <c r="Y1831" s="138">
        <v>49491</v>
      </c>
      <c r="Z1831" s="179">
        <v>22</v>
      </c>
      <c r="AA1831" s="139">
        <v>2035</v>
      </c>
      <c r="AB1831" s="131"/>
      <c r="AC1831" s="38"/>
      <c r="AD1831" s="140">
        <v>38559.79</v>
      </c>
      <c r="AE1831" s="141">
        <v>36807.296000000002</v>
      </c>
      <c r="AF1831" s="141">
        <v>35054.802000000003</v>
      </c>
      <c r="AG1831" s="141">
        <v>33302.308000000005</v>
      </c>
      <c r="AH1831" s="141">
        <v>31549.814000000006</v>
      </c>
      <c r="AI1831" s="141">
        <v>29797.320000000007</v>
      </c>
      <c r="AJ1831" s="141">
        <v>28044.826000000008</v>
      </c>
      <c r="AK1831" s="141">
        <v>26292.332000000009</v>
      </c>
      <c r="AL1831" s="141">
        <v>24539.838000000011</v>
      </c>
      <c r="AM1831" s="141">
        <v>22787.344000000012</v>
      </c>
      <c r="AN1831" s="141">
        <v>21034.850000000013</v>
      </c>
      <c r="AO1831" s="141">
        <v>19282.356000000014</v>
      </c>
      <c r="AP1831" s="141">
        <v>17529.862000000016</v>
      </c>
      <c r="AQ1831" s="141">
        <v>15777.368000000015</v>
      </c>
      <c r="AR1831" s="141">
        <v>14024.874000000014</v>
      </c>
      <c r="AS1831" s="141">
        <v>12272.380000000014</v>
      </c>
      <c r="AT1831" s="141">
        <v>10519.886000000013</v>
      </c>
      <c r="AU1831" s="141">
        <v>8767.3920000000126</v>
      </c>
      <c r="AV1831" s="141">
        <v>7014.898000000012</v>
      </c>
      <c r="AW1831" s="141">
        <v>5262.4040000000114</v>
      </c>
      <c r="AX1831" s="141">
        <v>3509.9100000000112</v>
      </c>
      <c r="AY1831" s="141">
        <v>1757.4160000000111</v>
      </c>
      <c r="AZ1831" s="141">
        <v>4.9220000000109394</v>
      </c>
      <c r="BA1831" s="141">
        <v>0</v>
      </c>
      <c r="BB1831" s="141">
        <v>0</v>
      </c>
      <c r="BC1831" s="141">
        <v>0</v>
      </c>
      <c r="BD1831" s="141">
        <v>0</v>
      </c>
      <c r="BE1831" s="141">
        <v>0</v>
      </c>
      <c r="BF1831" s="141">
        <v>0</v>
      </c>
      <c r="BG1831" s="141">
        <v>0</v>
      </c>
      <c r="BH1831" s="141">
        <v>0</v>
      </c>
      <c r="BI1831" s="141">
        <v>0</v>
      </c>
      <c r="BJ1831" s="141">
        <v>0</v>
      </c>
      <c r="BK1831" s="141">
        <v>0</v>
      </c>
      <c r="BL1831" s="141">
        <v>0</v>
      </c>
      <c r="BM1831" s="141">
        <v>0</v>
      </c>
      <c r="BN1831" s="141">
        <v>0</v>
      </c>
      <c r="BO1831" s="141">
        <v>0</v>
      </c>
      <c r="BP1831" s="141">
        <v>0</v>
      </c>
    </row>
    <row r="1832" spans="4:68">
      <c r="D1832" s="174" t="s">
        <v>7760</v>
      </c>
      <c r="E1832" s="175">
        <v>26385.24</v>
      </c>
      <c r="F1832" s="174" t="s">
        <v>3464</v>
      </c>
      <c r="G1832" s="174" t="s">
        <v>7710</v>
      </c>
      <c r="H1832" s="174" t="s">
        <v>179</v>
      </c>
      <c r="I1832" s="174" t="s">
        <v>3098</v>
      </c>
      <c r="J1832" s="174" t="s">
        <v>7761</v>
      </c>
      <c r="K1832" s="174"/>
      <c r="L1832" s="174" t="s">
        <v>3509</v>
      </c>
      <c r="M1832" s="174" t="s">
        <v>7175</v>
      </c>
      <c r="N1832" s="176">
        <v>600</v>
      </c>
      <c r="O1832" s="174" t="s">
        <v>3407</v>
      </c>
      <c r="P1832" s="177">
        <v>31229</v>
      </c>
      <c r="Q1832" s="176">
        <v>336</v>
      </c>
      <c r="R1832" s="175">
        <v>14774.2</v>
      </c>
      <c r="S1832" s="175">
        <v>11611.04</v>
      </c>
      <c r="T1832" s="178">
        <v>0</v>
      </c>
      <c r="U1832" s="96">
        <v>9</v>
      </c>
      <c r="V1832" s="38" t="s">
        <v>119</v>
      </c>
      <c r="W1832" s="38"/>
      <c r="X1832" s="137">
        <v>527.70479999999998</v>
      </c>
      <c r="Y1832" s="138">
        <v>49491</v>
      </c>
      <c r="Z1832" s="179">
        <v>22</v>
      </c>
      <c r="AA1832" s="139">
        <v>2035</v>
      </c>
      <c r="AB1832" s="131"/>
      <c r="AC1832" s="38"/>
      <c r="AD1832" s="140">
        <v>11611.04</v>
      </c>
      <c r="AE1832" s="141">
        <v>11083.335200000001</v>
      </c>
      <c r="AF1832" s="141">
        <v>10555.630400000002</v>
      </c>
      <c r="AG1832" s="141">
        <v>10027.925600000002</v>
      </c>
      <c r="AH1832" s="141">
        <v>9500.2208000000028</v>
      </c>
      <c r="AI1832" s="141">
        <v>8972.5160000000033</v>
      </c>
      <c r="AJ1832" s="141">
        <v>8444.8112000000037</v>
      </c>
      <c r="AK1832" s="141">
        <v>7917.1064000000042</v>
      </c>
      <c r="AL1832" s="141">
        <v>7389.4016000000047</v>
      </c>
      <c r="AM1832" s="141">
        <v>6861.6968000000052</v>
      </c>
      <c r="AN1832" s="141">
        <v>6333.9920000000056</v>
      </c>
      <c r="AO1832" s="141">
        <v>5806.2872000000061</v>
      </c>
      <c r="AP1832" s="141">
        <v>5278.5824000000066</v>
      </c>
      <c r="AQ1832" s="141">
        <v>4750.8776000000071</v>
      </c>
      <c r="AR1832" s="141">
        <v>4223.1728000000076</v>
      </c>
      <c r="AS1832" s="141">
        <v>3695.4680000000076</v>
      </c>
      <c r="AT1832" s="141">
        <v>3167.7632000000076</v>
      </c>
      <c r="AU1832" s="141">
        <v>2640.0584000000076</v>
      </c>
      <c r="AV1832" s="141">
        <v>2112.3536000000076</v>
      </c>
      <c r="AW1832" s="141">
        <v>1584.6488000000077</v>
      </c>
      <c r="AX1832" s="141">
        <v>1056.9440000000077</v>
      </c>
      <c r="AY1832" s="141">
        <v>529.23920000000771</v>
      </c>
      <c r="AZ1832" s="141">
        <v>1.5344000000077358</v>
      </c>
      <c r="BA1832" s="141">
        <v>0</v>
      </c>
      <c r="BB1832" s="141">
        <v>0</v>
      </c>
      <c r="BC1832" s="141">
        <v>0</v>
      </c>
      <c r="BD1832" s="141">
        <v>0</v>
      </c>
      <c r="BE1832" s="141">
        <v>0</v>
      </c>
      <c r="BF1832" s="141">
        <v>0</v>
      </c>
      <c r="BG1832" s="141">
        <v>0</v>
      </c>
      <c r="BH1832" s="141">
        <v>0</v>
      </c>
      <c r="BI1832" s="141">
        <v>0</v>
      </c>
      <c r="BJ1832" s="141">
        <v>0</v>
      </c>
      <c r="BK1832" s="141">
        <v>0</v>
      </c>
      <c r="BL1832" s="141">
        <v>0</v>
      </c>
      <c r="BM1832" s="141">
        <v>0</v>
      </c>
      <c r="BN1832" s="141">
        <v>0</v>
      </c>
      <c r="BO1832" s="141">
        <v>0</v>
      </c>
      <c r="BP1832" s="141">
        <v>0</v>
      </c>
    </row>
    <row r="1833" spans="4:68">
      <c r="D1833" s="174" t="s">
        <v>7762</v>
      </c>
      <c r="E1833" s="175">
        <v>45062.03</v>
      </c>
      <c r="F1833" s="174" t="s">
        <v>3464</v>
      </c>
      <c r="G1833" s="174" t="s">
        <v>7763</v>
      </c>
      <c r="H1833" s="174" t="s">
        <v>179</v>
      </c>
      <c r="I1833" s="174" t="s">
        <v>3098</v>
      </c>
      <c r="J1833" s="174" t="s">
        <v>7764</v>
      </c>
      <c r="K1833" s="174"/>
      <c r="L1833" s="174" t="s">
        <v>7136</v>
      </c>
      <c r="M1833" s="174" t="s">
        <v>7765</v>
      </c>
      <c r="N1833" s="176">
        <v>600</v>
      </c>
      <c r="O1833" s="174" t="s">
        <v>3407</v>
      </c>
      <c r="P1833" s="177">
        <v>27942</v>
      </c>
      <c r="Q1833" s="176">
        <v>444</v>
      </c>
      <c r="R1833" s="175">
        <v>33343.39</v>
      </c>
      <c r="S1833" s="175">
        <v>11718.64</v>
      </c>
      <c r="T1833" s="178">
        <v>0</v>
      </c>
      <c r="U1833" s="96">
        <v>5</v>
      </c>
      <c r="V1833" s="38" t="s">
        <v>115</v>
      </c>
      <c r="W1833" s="38"/>
      <c r="X1833" s="137">
        <v>901.24059999999986</v>
      </c>
      <c r="Y1833" s="138">
        <v>46204</v>
      </c>
      <c r="Z1833" s="179">
        <v>13</v>
      </c>
      <c r="AA1833" s="139">
        <v>2026</v>
      </c>
      <c r="AB1833" s="131"/>
      <c r="AC1833" s="38"/>
      <c r="AD1833" s="140">
        <v>11718.64</v>
      </c>
      <c r="AE1833" s="141">
        <v>10817.3994</v>
      </c>
      <c r="AF1833" s="141">
        <v>9916.1588000000011</v>
      </c>
      <c r="AG1833" s="141">
        <v>9014.9182000000019</v>
      </c>
      <c r="AH1833" s="141">
        <v>8113.6776000000018</v>
      </c>
      <c r="AI1833" s="141">
        <v>7212.4370000000017</v>
      </c>
      <c r="AJ1833" s="141">
        <v>6311.1964000000016</v>
      </c>
      <c r="AK1833" s="141">
        <v>5409.9558000000015</v>
      </c>
      <c r="AL1833" s="141">
        <v>4508.7152000000015</v>
      </c>
      <c r="AM1833" s="141">
        <v>3607.4746000000014</v>
      </c>
      <c r="AN1833" s="141">
        <v>2706.2340000000013</v>
      </c>
      <c r="AO1833" s="141">
        <v>1804.9934000000014</v>
      </c>
      <c r="AP1833" s="141">
        <v>903.75280000000157</v>
      </c>
      <c r="AQ1833" s="141">
        <v>2.5122000000017124</v>
      </c>
      <c r="AR1833" s="141">
        <v>0</v>
      </c>
      <c r="AS1833" s="141">
        <v>0</v>
      </c>
      <c r="AT1833" s="141">
        <v>0</v>
      </c>
      <c r="AU1833" s="141">
        <v>0</v>
      </c>
      <c r="AV1833" s="141">
        <v>0</v>
      </c>
      <c r="AW1833" s="141">
        <v>0</v>
      </c>
      <c r="AX1833" s="141">
        <v>0</v>
      </c>
      <c r="AY1833" s="141">
        <v>0</v>
      </c>
      <c r="AZ1833" s="141">
        <v>0</v>
      </c>
      <c r="BA1833" s="141">
        <v>0</v>
      </c>
      <c r="BB1833" s="141">
        <v>0</v>
      </c>
      <c r="BC1833" s="141">
        <v>0</v>
      </c>
      <c r="BD1833" s="141">
        <v>0</v>
      </c>
      <c r="BE1833" s="141">
        <v>0</v>
      </c>
      <c r="BF1833" s="141">
        <v>0</v>
      </c>
      <c r="BG1833" s="141">
        <v>0</v>
      </c>
      <c r="BH1833" s="141">
        <v>0</v>
      </c>
      <c r="BI1833" s="141">
        <v>0</v>
      </c>
      <c r="BJ1833" s="141">
        <v>0</v>
      </c>
      <c r="BK1833" s="141">
        <v>0</v>
      </c>
      <c r="BL1833" s="141">
        <v>0</v>
      </c>
      <c r="BM1833" s="141">
        <v>0</v>
      </c>
      <c r="BN1833" s="141">
        <v>0</v>
      </c>
      <c r="BO1833" s="141">
        <v>0</v>
      </c>
      <c r="BP1833" s="141">
        <v>0</v>
      </c>
    </row>
    <row r="1834" spans="4:68">
      <c r="D1834" s="174" t="s">
        <v>7766</v>
      </c>
      <c r="E1834" s="175">
        <v>69461.429999999993</v>
      </c>
      <c r="F1834" s="174" t="s">
        <v>3464</v>
      </c>
      <c r="G1834" s="174" t="s">
        <v>7767</v>
      </c>
      <c r="H1834" s="174" t="s">
        <v>179</v>
      </c>
      <c r="I1834" s="174" t="s">
        <v>3098</v>
      </c>
      <c r="J1834" s="174" t="s">
        <v>7768</v>
      </c>
      <c r="K1834" s="174"/>
      <c r="L1834" s="174" t="s">
        <v>7136</v>
      </c>
      <c r="M1834" s="174" t="s">
        <v>7175</v>
      </c>
      <c r="N1834" s="176">
        <v>600</v>
      </c>
      <c r="O1834" s="174" t="s">
        <v>3407</v>
      </c>
      <c r="P1834" s="177">
        <v>26481</v>
      </c>
      <c r="Q1834" s="176">
        <v>492</v>
      </c>
      <c r="R1834" s="175">
        <v>56954.39</v>
      </c>
      <c r="S1834" s="175">
        <v>12507.04</v>
      </c>
      <c r="T1834" s="178">
        <v>0</v>
      </c>
      <c r="U1834" s="96">
        <v>9</v>
      </c>
      <c r="V1834" s="38" t="s">
        <v>119</v>
      </c>
      <c r="W1834" s="38"/>
      <c r="X1834" s="137">
        <v>1389.2285999999999</v>
      </c>
      <c r="Y1834" s="138">
        <v>44743</v>
      </c>
      <c r="Z1834" s="179">
        <v>9</v>
      </c>
      <c r="AA1834" s="139">
        <v>2022</v>
      </c>
      <c r="AB1834" s="131"/>
      <c r="AC1834" s="38"/>
      <c r="AD1834" s="140">
        <v>12507.04</v>
      </c>
      <c r="AE1834" s="141">
        <v>11117.811400000001</v>
      </c>
      <c r="AF1834" s="141">
        <v>9728.5828000000001</v>
      </c>
      <c r="AG1834" s="141">
        <v>8339.3541999999998</v>
      </c>
      <c r="AH1834" s="141">
        <v>6950.1255999999994</v>
      </c>
      <c r="AI1834" s="141">
        <v>5560.896999999999</v>
      </c>
      <c r="AJ1834" s="141">
        <v>4171.6683999999987</v>
      </c>
      <c r="AK1834" s="141">
        <v>2782.4397999999987</v>
      </c>
      <c r="AL1834" s="141">
        <v>1393.2111999999988</v>
      </c>
      <c r="AM1834" s="141">
        <v>3.9825999999989108</v>
      </c>
      <c r="AN1834" s="141">
        <v>0</v>
      </c>
      <c r="AO1834" s="141">
        <v>0</v>
      </c>
      <c r="AP1834" s="141">
        <v>0</v>
      </c>
      <c r="AQ1834" s="141">
        <v>0</v>
      </c>
      <c r="AR1834" s="141">
        <v>0</v>
      </c>
      <c r="AS1834" s="141">
        <v>0</v>
      </c>
      <c r="AT1834" s="141">
        <v>0</v>
      </c>
      <c r="AU1834" s="141">
        <v>0</v>
      </c>
      <c r="AV1834" s="141">
        <v>0</v>
      </c>
      <c r="AW1834" s="141">
        <v>0</v>
      </c>
      <c r="AX1834" s="141">
        <v>0</v>
      </c>
      <c r="AY1834" s="141">
        <v>0</v>
      </c>
      <c r="AZ1834" s="141">
        <v>0</v>
      </c>
      <c r="BA1834" s="141">
        <v>0</v>
      </c>
      <c r="BB1834" s="141">
        <v>0</v>
      </c>
      <c r="BC1834" s="141">
        <v>0</v>
      </c>
      <c r="BD1834" s="141">
        <v>0</v>
      </c>
      <c r="BE1834" s="141">
        <v>0</v>
      </c>
      <c r="BF1834" s="141">
        <v>0</v>
      </c>
      <c r="BG1834" s="141">
        <v>0</v>
      </c>
      <c r="BH1834" s="141">
        <v>0</v>
      </c>
      <c r="BI1834" s="141">
        <v>0</v>
      </c>
      <c r="BJ1834" s="141">
        <v>0</v>
      </c>
      <c r="BK1834" s="141">
        <v>0</v>
      </c>
      <c r="BL1834" s="141">
        <v>0</v>
      </c>
      <c r="BM1834" s="141">
        <v>0</v>
      </c>
      <c r="BN1834" s="141">
        <v>0</v>
      </c>
      <c r="BO1834" s="141">
        <v>0</v>
      </c>
      <c r="BP1834" s="141">
        <v>0</v>
      </c>
    </row>
    <row r="1835" spans="4:68">
      <c r="D1835" s="174" t="s">
        <v>7769</v>
      </c>
      <c r="E1835" s="175">
        <v>16702072.560000001</v>
      </c>
      <c r="F1835" s="174" t="s">
        <v>3409</v>
      </c>
      <c r="G1835" s="174" t="s">
        <v>7770</v>
      </c>
      <c r="H1835" s="174" t="s">
        <v>179</v>
      </c>
      <c r="I1835" s="174" t="s">
        <v>3098</v>
      </c>
      <c r="J1835" s="174" t="s">
        <v>7771</v>
      </c>
      <c r="K1835" s="174"/>
      <c r="L1835" s="174" t="s">
        <v>7136</v>
      </c>
      <c r="M1835" s="174" t="s">
        <v>3800</v>
      </c>
      <c r="N1835" s="176">
        <v>600</v>
      </c>
      <c r="O1835" s="174" t="s">
        <v>3407</v>
      </c>
      <c r="P1835" s="177">
        <v>30498</v>
      </c>
      <c r="Q1835" s="176">
        <v>360</v>
      </c>
      <c r="R1835" s="175">
        <v>10020315.630000001</v>
      </c>
      <c r="S1835" s="175">
        <v>6681756.9299999997</v>
      </c>
      <c r="T1835" s="178">
        <v>0</v>
      </c>
      <c r="U1835" s="96">
        <v>12</v>
      </c>
      <c r="V1835" s="38" t="s">
        <v>122</v>
      </c>
      <c r="W1835" s="38"/>
      <c r="X1835" s="137">
        <v>334041.45120000001</v>
      </c>
      <c r="Y1835" s="138">
        <v>48761</v>
      </c>
      <c r="Z1835" s="179">
        <v>20</v>
      </c>
      <c r="AA1835" s="139">
        <v>2033</v>
      </c>
      <c r="AB1835" s="131"/>
      <c r="AC1835" s="38"/>
      <c r="AD1835" s="140">
        <v>6681756.9299999997</v>
      </c>
      <c r="AE1835" s="141">
        <v>6347715.4787999997</v>
      </c>
      <c r="AF1835" s="141">
        <v>6013674.0275999997</v>
      </c>
      <c r="AG1835" s="141">
        <v>5679632.5763999997</v>
      </c>
      <c r="AH1835" s="141">
        <v>5345591.1251999997</v>
      </c>
      <c r="AI1835" s="141">
        <v>5011549.6739999996</v>
      </c>
      <c r="AJ1835" s="141">
        <v>4677508.2227999996</v>
      </c>
      <c r="AK1835" s="141">
        <v>4343466.7715999996</v>
      </c>
      <c r="AL1835" s="141">
        <v>4009425.3203999996</v>
      </c>
      <c r="AM1835" s="141">
        <v>3675383.8691999996</v>
      </c>
      <c r="AN1835" s="141">
        <v>3341342.4179999996</v>
      </c>
      <c r="AO1835" s="141">
        <v>3007300.9667999996</v>
      </c>
      <c r="AP1835" s="141">
        <v>2673259.5155999996</v>
      </c>
      <c r="AQ1835" s="141">
        <v>2339218.0643999996</v>
      </c>
      <c r="AR1835" s="141">
        <v>2005176.6131999996</v>
      </c>
      <c r="AS1835" s="141">
        <v>1671135.1619999995</v>
      </c>
      <c r="AT1835" s="141">
        <v>1337093.7107999995</v>
      </c>
      <c r="AU1835" s="141">
        <v>1003052.2595999995</v>
      </c>
      <c r="AV1835" s="141">
        <v>669010.80839999951</v>
      </c>
      <c r="AW1835" s="141">
        <v>334969.3571999995</v>
      </c>
      <c r="AX1835" s="141">
        <v>927.90599999949336</v>
      </c>
      <c r="AY1835" s="141">
        <v>0</v>
      </c>
      <c r="AZ1835" s="141">
        <v>0</v>
      </c>
      <c r="BA1835" s="141">
        <v>0</v>
      </c>
      <c r="BB1835" s="141">
        <v>0</v>
      </c>
      <c r="BC1835" s="141">
        <v>0</v>
      </c>
      <c r="BD1835" s="141">
        <v>0</v>
      </c>
      <c r="BE1835" s="141">
        <v>0</v>
      </c>
      <c r="BF1835" s="141">
        <v>0</v>
      </c>
      <c r="BG1835" s="141">
        <v>0</v>
      </c>
      <c r="BH1835" s="141">
        <v>0</v>
      </c>
      <c r="BI1835" s="141">
        <v>0</v>
      </c>
      <c r="BJ1835" s="141">
        <v>0</v>
      </c>
      <c r="BK1835" s="141">
        <v>0</v>
      </c>
      <c r="BL1835" s="141">
        <v>0</v>
      </c>
      <c r="BM1835" s="141">
        <v>0</v>
      </c>
      <c r="BN1835" s="141">
        <v>0</v>
      </c>
      <c r="BO1835" s="141">
        <v>0</v>
      </c>
      <c r="BP1835" s="141">
        <v>0</v>
      </c>
    </row>
    <row r="1836" spans="4:68">
      <c r="D1836" s="174" t="s">
        <v>7772</v>
      </c>
      <c r="E1836" s="175">
        <v>9881882.3000000007</v>
      </c>
      <c r="F1836" s="174" t="s">
        <v>3426</v>
      </c>
      <c r="G1836" s="174" t="s">
        <v>7770</v>
      </c>
      <c r="H1836" s="174" t="s">
        <v>179</v>
      </c>
      <c r="I1836" s="174" t="s">
        <v>3098</v>
      </c>
      <c r="J1836" s="174" t="s">
        <v>7771</v>
      </c>
      <c r="K1836" s="174"/>
      <c r="L1836" s="174" t="s">
        <v>7136</v>
      </c>
      <c r="M1836" s="174" t="s">
        <v>3800</v>
      </c>
      <c r="N1836" s="176">
        <v>600</v>
      </c>
      <c r="O1836" s="174" t="s">
        <v>3407</v>
      </c>
      <c r="P1836" s="177">
        <v>30498</v>
      </c>
      <c r="Q1836" s="176">
        <v>360</v>
      </c>
      <c r="R1836" s="175">
        <v>5928580.2999999998</v>
      </c>
      <c r="S1836" s="176">
        <v>3953302</v>
      </c>
      <c r="T1836" s="178">
        <v>0</v>
      </c>
      <c r="U1836" s="96">
        <v>12</v>
      </c>
      <c r="V1836" s="38" t="s">
        <v>122</v>
      </c>
      <c r="W1836" s="38"/>
      <c r="X1836" s="137">
        <v>197637.64600000001</v>
      </c>
      <c r="Y1836" s="138">
        <v>48761</v>
      </c>
      <c r="Z1836" s="179">
        <v>20</v>
      </c>
      <c r="AA1836" s="139">
        <v>2033</v>
      </c>
      <c r="AB1836" s="131"/>
      <c r="AC1836" s="38"/>
      <c r="AD1836" s="140">
        <v>3953302</v>
      </c>
      <c r="AE1836" s="141">
        <v>3755664.3539999998</v>
      </c>
      <c r="AF1836" s="141">
        <v>3558026.7079999996</v>
      </c>
      <c r="AG1836" s="141">
        <v>3360389.0619999995</v>
      </c>
      <c r="AH1836" s="141">
        <v>3162751.4159999993</v>
      </c>
      <c r="AI1836" s="141">
        <v>2965113.7699999991</v>
      </c>
      <c r="AJ1836" s="141">
        <v>2767476.1239999989</v>
      </c>
      <c r="AK1836" s="141">
        <v>2569838.4779999987</v>
      </c>
      <c r="AL1836" s="141">
        <v>2372200.8319999985</v>
      </c>
      <c r="AM1836" s="141">
        <v>2174563.1859999984</v>
      </c>
      <c r="AN1836" s="141">
        <v>1976925.5399999984</v>
      </c>
      <c r="AO1836" s="141">
        <v>1779287.8939999985</v>
      </c>
      <c r="AP1836" s="141">
        <v>1581650.2479999985</v>
      </c>
      <c r="AQ1836" s="141">
        <v>1384012.6019999986</v>
      </c>
      <c r="AR1836" s="141">
        <v>1186374.9559999986</v>
      </c>
      <c r="AS1836" s="141">
        <v>988737.30999999866</v>
      </c>
      <c r="AT1836" s="141">
        <v>791099.66399999871</v>
      </c>
      <c r="AU1836" s="141">
        <v>593462.01799999876</v>
      </c>
      <c r="AV1836" s="141">
        <v>395824.37199999875</v>
      </c>
      <c r="AW1836" s="141">
        <v>198186.72599999874</v>
      </c>
      <c r="AX1836" s="141">
        <v>549.07999999873573</v>
      </c>
      <c r="AY1836" s="141">
        <v>0</v>
      </c>
      <c r="AZ1836" s="141">
        <v>0</v>
      </c>
      <c r="BA1836" s="141">
        <v>0</v>
      </c>
      <c r="BB1836" s="141">
        <v>0</v>
      </c>
      <c r="BC1836" s="141">
        <v>0</v>
      </c>
      <c r="BD1836" s="141">
        <v>0</v>
      </c>
      <c r="BE1836" s="141">
        <v>0</v>
      </c>
      <c r="BF1836" s="141">
        <v>0</v>
      </c>
      <c r="BG1836" s="141">
        <v>0</v>
      </c>
      <c r="BH1836" s="141">
        <v>0</v>
      </c>
      <c r="BI1836" s="141">
        <v>0</v>
      </c>
      <c r="BJ1836" s="141">
        <v>0</v>
      </c>
      <c r="BK1836" s="141">
        <v>0</v>
      </c>
      <c r="BL1836" s="141">
        <v>0</v>
      </c>
      <c r="BM1836" s="141">
        <v>0</v>
      </c>
      <c r="BN1836" s="141">
        <v>0</v>
      </c>
      <c r="BO1836" s="141">
        <v>0</v>
      </c>
      <c r="BP1836" s="141">
        <v>0</v>
      </c>
    </row>
    <row r="1837" spans="4:68">
      <c r="D1837" s="174" t="s">
        <v>7773</v>
      </c>
      <c r="E1837" s="175">
        <v>1543100.64</v>
      </c>
      <c r="F1837" s="174" t="s">
        <v>3426</v>
      </c>
      <c r="G1837" s="174" t="s">
        <v>7774</v>
      </c>
      <c r="H1837" s="174" t="s">
        <v>179</v>
      </c>
      <c r="I1837" s="174" t="s">
        <v>3098</v>
      </c>
      <c r="J1837" s="174" t="s">
        <v>7775</v>
      </c>
      <c r="K1837" s="174"/>
      <c r="L1837" s="174" t="s">
        <v>7136</v>
      </c>
      <c r="M1837" s="174" t="s">
        <v>3800</v>
      </c>
      <c r="N1837" s="176">
        <v>600</v>
      </c>
      <c r="O1837" s="174" t="s">
        <v>3407</v>
      </c>
      <c r="P1837" s="177">
        <v>30498</v>
      </c>
      <c r="Q1837" s="176">
        <v>360</v>
      </c>
      <c r="R1837" s="175">
        <v>925774.61</v>
      </c>
      <c r="S1837" s="175">
        <v>617326.03</v>
      </c>
      <c r="T1837" s="178">
        <v>0</v>
      </c>
      <c r="U1837" s="96">
        <v>12</v>
      </c>
      <c r="V1837" s="38" t="s">
        <v>122</v>
      </c>
      <c r="W1837" s="38"/>
      <c r="X1837" s="137">
        <v>30862.012799999997</v>
      </c>
      <c r="Y1837" s="138">
        <v>48761</v>
      </c>
      <c r="Z1837" s="179">
        <v>20</v>
      </c>
      <c r="AA1837" s="139">
        <v>2033</v>
      </c>
      <c r="AB1837" s="131"/>
      <c r="AC1837" s="38"/>
      <c r="AD1837" s="140">
        <v>617326.03</v>
      </c>
      <c r="AE1837" s="141">
        <v>586464.0172</v>
      </c>
      <c r="AF1837" s="141">
        <v>555602.00439999998</v>
      </c>
      <c r="AG1837" s="141">
        <v>524739.99159999995</v>
      </c>
      <c r="AH1837" s="141">
        <v>493877.97879999992</v>
      </c>
      <c r="AI1837" s="141">
        <v>463015.9659999999</v>
      </c>
      <c r="AJ1837" s="141">
        <v>432153.95319999987</v>
      </c>
      <c r="AK1837" s="141">
        <v>401291.94039999985</v>
      </c>
      <c r="AL1837" s="141">
        <v>370429.92759999982</v>
      </c>
      <c r="AM1837" s="141">
        <v>339567.91479999979</v>
      </c>
      <c r="AN1837" s="141">
        <v>308705.90199999977</v>
      </c>
      <c r="AO1837" s="141">
        <v>277843.88919999974</v>
      </c>
      <c r="AP1837" s="141">
        <v>246981.87639999975</v>
      </c>
      <c r="AQ1837" s="141">
        <v>216119.86359999975</v>
      </c>
      <c r="AR1837" s="141">
        <v>185257.85079999975</v>
      </c>
      <c r="AS1837" s="141">
        <v>154395.83799999976</v>
      </c>
      <c r="AT1837" s="141">
        <v>123533.82519999976</v>
      </c>
      <c r="AU1837" s="141">
        <v>92671.812399999762</v>
      </c>
      <c r="AV1837" s="141">
        <v>61809.799599999766</v>
      </c>
      <c r="AW1837" s="141">
        <v>30947.786799999769</v>
      </c>
      <c r="AX1837" s="141">
        <v>85.773999999772059</v>
      </c>
      <c r="AY1837" s="141">
        <v>0</v>
      </c>
      <c r="AZ1837" s="141">
        <v>0</v>
      </c>
      <c r="BA1837" s="141">
        <v>0</v>
      </c>
      <c r="BB1837" s="141">
        <v>0</v>
      </c>
      <c r="BC1837" s="141">
        <v>0</v>
      </c>
      <c r="BD1837" s="141">
        <v>0</v>
      </c>
      <c r="BE1837" s="141">
        <v>0</v>
      </c>
      <c r="BF1837" s="141">
        <v>0</v>
      </c>
      <c r="BG1837" s="141">
        <v>0</v>
      </c>
      <c r="BH1837" s="141">
        <v>0</v>
      </c>
      <c r="BI1837" s="141">
        <v>0</v>
      </c>
      <c r="BJ1837" s="141">
        <v>0</v>
      </c>
      <c r="BK1837" s="141">
        <v>0</v>
      </c>
      <c r="BL1837" s="141">
        <v>0</v>
      </c>
      <c r="BM1837" s="141">
        <v>0</v>
      </c>
      <c r="BN1837" s="141">
        <v>0</v>
      </c>
      <c r="BO1837" s="141">
        <v>0</v>
      </c>
      <c r="BP1837" s="141">
        <v>0</v>
      </c>
    </row>
    <row r="1838" spans="4:68">
      <c r="D1838" s="174" t="s">
        <v>7776</v>
      </c>
      <c r="E1838" s="175">
        <v>16509.18</v>
      </c>
      <c r="F1838" s="174" t="s">
        <v>3426</v>
      </c>
      <c r="G1838" s="174" t="s">
        <v>7777</v>
      </c>
      <c r="H1838" s="174" t="s">
        <v>179</v>
      </c>
      <c r="I1838" s="174" t="s">
        <v>3098</v>
      </c>
      <c r="J1838" s="174" t="s">
        <v>7778</v>
      </c>
      <c r="K1838" s="174"/>
      <c r="L1838" s="174" t="s">
        <v>3509</v>
      </c>
      <c r="M1838" s="174" t="s">
        <v>3800</v>
      </c>
      <c r="N1838" s="176">
        <v>600</v>
      </c>
      <c r="O1838" s="174" t="s">
        <v>3407</v>
      </c>
      <c r="P1838" s="177">
        <v>30498</v>
      </c>
      <c r="Q1838" s="176">
        <v>360</v>
      </c>
      <c r="R1838" s="175">
        <v>9904.5400000000009</v>
      </c>
      <c r="S1838" s="175">
        <v>6604.64</v>
      </c>
      <c r="T1838" s="178">
        <v>0</v>
      </c>
      <c r="U1838" s="96">
        <v>12</v>
      </c>
      <c r="V1838" s="38" t="s">
        <v>122</v>
      </c>
      <c r="W1838" s="38"/>
      <c r="X1838" s="137">
        <v>330.18360000000001</v>
      </c>
      <c r="Y1838" s="138">
        <v>48761</v>
      </c>
      <c r="Z1838" s="179">
        <v>20</v>
      </c>
      <c r="AA1838" s="139">
        <v>2033</v>
      </c>
      <c r="AB1838" s="131"/>
      <c r="AC1838" s="38"/>
      <c r="AD1838" s="140">
        <v>6604.64</v>
      </c>
      <c r="AE1838" s="141">
        <v>6274.4564</v>
      </c>
      <c r="AF1838" s="141">
        <v>5944.2727999999997</v>
      </c>
      <c r="AG1838" s="141">
        <v>5614.0891999999994</v>
      </c>
      <c r="AH1838" s="141">
        <v>5283.9055999999991</v>
      </c>
      <c r="AI1838" s="141">
        <v>4953.7219999999988</v>
      </c>
      <c r="AJ1838" s="141">
        <v>4623.5383999999985</v>
      </c>
      <c r="AK1838" s="141">
        <v>4293.3547999999982</v>
      </c>
      <c r="AL1838" s="141">
        <v>3963.1711999999984</v>
      </c>
      <c r="AM1838" s="141">
        <v>3632.9875999999986</v>
      </c>
      <c r="AN1838" s="141">
        <v>3302.8039999999987</v>
      </c>
      <c r="AO1838" s="141">
        <v>2972.6203999999989</v>
      </c>
      <c r="AP1838" s="141">
        <v>2642.436799999999</v>
      </c>
      <c r="AQ1838" s="141">
        <v>2312.2531999999992</v>
      </c>
      <c r="AR1838" s="141">
        <v>1982.0695999999991</v>
      </c>
      <c r="AS1838" s="141">
        <v>1651.8859999999991</v>
      </c>
      <c r="AT1838" s="141">
        <v>1321.702399999999</v>
      </c>
      <c r="AU1838" s="141">
        <v>991.51879999999892</v>
      </c>
      <c r="AV1838" s="141">
        <v>661.33519999999885</v>
      </c>
      <c r="AW1838" s="141">
        <v>331.15159999999884</v>
      </c>
      <c r="AX1838" s="141">
        <v>0.96799999999882402</v>
      </c>
      <c r="AY1838" s="141">
        <v>0</v>
      </c>
      <c r="AZ1838" s="141">
        <v>0</v>
      </c>
      <c r="BA1838" s="141">
        <v>0</v>
      </c>
      <c r="BB1838" s="141">
        <v>0</v>
      </c>
      <c r="BC1838" s="141">
        <v>0</v>
      </c>
      <c r="BD1838" s="141">
        <v>0</v>
      </c>
      <c r="BE1838" s="141">
        <v>0</v>
      </c>
      <c r="BF1838" s="141">
        <v>0</v>
      </c>
      <c r="BG1838" s="141">
        <v>0</v>
      </c>
      <c r="BH1838" s="141">
        <v>0</v>
      </c>
      <c r="BI1838" s="141">
        <v>0</v>
      </c>
      <c r="BJ1838" s="141">
        <v>0</v>
      </c>
      <c r="BK1838" s="141">
        <v>0</v>
      </c>
      <c r="BL1838" s="141">
        <v>0</v>
      </c>
      <c r="BM1838" s="141">
        <v>0</v>
      </c>
      <c r="BN1838" s="141">
        <v>0</v>
      </c>
      <c r="BO1838" s="141">
        <v>0</v>
      </c>
      <c r="BP1838" s="141">
        <v>0</v>
      </c>
    </row>
    <row r="1839" spans="4:68">
      <c r="D1839" s="174" t="s">
        <v>7779</v>
      </c>
      <c r="E1839" s="175">
        <v>108542.7</v>
      </c>
      <c r="F1839" s="174" t="s">
        <v>3426</v>
      </c>
      <c r="G1839" s="174" t="s">
        <v>7780</v>
      </c>
      <c r="H1839" s="174" t="s">
        <v>179</v>
      </c>
      <c r="I1839" s="174" t="s">
        <v>3098</v>
      </c>
      <c r="J1839" s="174" t="s">
        <v>7781</v>
      </c>
      <c r="K1839" s="174"/>
      <c r="L1839" s="174" t="s">
        <v>7136</v>
      </c>
      <c r="M1839" s="174" t="s">
        <v>3800</v>
      </c>
      <c r="N1839" s="176">
        <v>600</v>
      </c>
      <c r="O1839" s="174" t="s">
        <v>3407</v>
      </c>
      <c r="P1839" s="177">
        <v>30498</v>
      </c>
      <c r="Q1839" s="176">
        <v>360</v>
      </c>
      <c r="R1839" s="175">
        <v>65119.53</v>
      </c>
      <c r="S1839" s="175">
        <v>43423.17</v>
      </c>
      <c r="T1839" s="178">
        <v>0</v>
      </c>
      <c r="U1839" s="96">
        <v>12</v>
      </c>
      <c r="V1839" s="38" t="s">
        <v>122</v>
      </c>
      <c r="W1839" s="38"/>
      <c r="X1839" s="137">
        <v>2170.8539999999998</v>
      </c>
      <c r="Y1839" s="138">
        <v>48761</v>
      </c>
      <c r="Z1839" s="179">
        <v>20</v>
      </c>
      <c r="AA1839" s="139">
        <v>2033</v>
      </c>
      <c r="AB1839" s="131"/>
      <c r="AC1839" s="38"/>
      <c r="AD1839" s="140">
        <v>43423.17</v>
      </c>
      <c r="AE1839" s="141">
        <v>41252.315999999999</v>
      </c>
      <c r="AF1839" s="141">
        <v>39081.462</v>
      </c>
      <c r="AG1839" s="141">
        <v>36910.608</v>
      </c>
      <c r="AH1839" s="141">
        <v>34739.754000000001</v>
      </c>
      <c r="AI1839" s="141">
        <v>32568.9</v>
      </c>
      <c r="AJ1839" s="141">
        <v>30398.046000000002</v>
      </c>
      <c r="AK1839" s="141">
        <v>28227.192000000003</v>
      </c>
      <c r="AL1839" s="141">
        <v>26056.338000000003</v>
      </c>
      <c r="AM1839" s="141">
        <v>23885.484000000004</v>
      </c>
      <c r="AN1839" s="141">
        <v>21714.630000000005</v>
      </c>
      <c r="AO1839" s="141">
        <v>19543.776000000005</v>
      </c>
      <c r="AP1839" s="141">
        <v>17372.922000000006</v>
      </c>
      <c r="AQ1839" s="141">
        <v>15202.068000000007</v>
      </c>
      <c r="AR1839" s="141">
        <v>13031.214000000007</v>
      </c>
      <c r="AS1839" s="141">
        <v>10860.360000000008</v>
      </c>
      <c r="AT1839" s="141">
        <v>8689.5060000000085</v>
      </c>
      <c r="AU1839" s="141">
        <v>6518.6520000000091</v>
      </c>
      <c r="AV1839" s="141">
        <v>4347.7980000000098</v>
      </c>
      <c r="AW1839" s="141">
        <v>2176.94400000001</v>
      </c>
      <c r="AX1839" s="141">
        <v>6.09000000001015</v>
      </c>
      <c r="AY1839" s="141">
        <v>0</v>
      </c>
      <c r="AZ1839" s="141">
        <v>0</v>
      </c>
      <c r="BA1839" s="141">
        <v>0</v>
      </c>
      <c r="BB1839" s="141">
        <v>0</v>
      </c>
      <c r="BC1839" s="141">
        <v>0</v>
      </c>
      <c r="BD1839" s="141">
        <v>0</v>
      </c>
      <c r="BE1839" s="141">
        <v>0</v>
      </c>
      <c r="BF1839" s="141">
        <v>0</v>
      </c>
      <c r="BG1839" s="141">
        <v>0</v>
      </c>
      <c r="BH1839" s="141">
        <v>0</v>
      </c>
      <c r="BI1839" s="141">
        <v>0</v>
      </c>
      <c r="BJ1839" s="141">
        <v>0</v>
      </c>
      <c r="BK1839" s="141">
        <v>0</v>
      </c>
      <c r="BL1839" s="141">
        <v>0</v>
      </c>
      <c r="BM1839" s="141">
        <v>0</v>
      </c>
      <c r="BN1839" s="141">
        <v>0</v>
      </c>
      <c r="BO1839" s="141">
        <v>0</v>
      </c>
      <c r="BP1839" s="141">
        <v>0</v>
      </c>
    </row>
    <row r="1840" spans="4:68">
      <c r="D1840" s="174" t="s">
        <v>7782</v>
      </c>
      <c r="E1840" s="175">
        <v>58190.02</v>
      </c>
      <c r="F1840" s="174" t="s">
        <v>3409</v>
      </c>
      <c r="G1840" s="174" t="s">
        <v>7783</v>
      </c>
      <c r="H1840" s="174" t="s">
        <v>179</v>
      </c>
      <c r="I1840" s="174" t="s">
        <v>3098</v>
      </c>
      <c r="J1840" s="174" t="s">
        <v>7784</v>
      </c>
      <c r="K1840" s="174"/>
      <c r="L1840" s="174" t="s">
        <v>7136</v>
      </c>
      <c r="M1840" s="174" t="s">
        <v>7175</v>
      </c>
      <c r="N1840" s="176">
        <v>600</v>
      </c>
      <c r="O1840" s="174" t="s">
        <v>3407</v>
      </c>
      <c r="P1840" s="177">
        <v>27942</v>
      </c>
      <c r="Q1840" s="176">
        <v>444</v>
      </c>
      <c r="R1840" s="175">
        <v>43057.37</v>
      </c>
      <c r="S1840" s="175">
        <v>15132.65</v>
      </c>
      <c r="T1840" s="178">
        <v>0</v>
      </c>
      <c r="U1840" s="96">
        <v>9</v>
      </c>
      <c r="V1840" s="38" t="s">
        <v>119</v>
      </c>
      <c r="W1840" s="38"/>
      <c r="X1840" s="137">
        <v>1163.8003999999999</v>
      </c>
      <c r="Y1840" s="138">
        <v>46204</v>
      </c>
      <c r="Z1840" s="179">
        <v>13</v>
      </c>
      <c r="AA1840" s="139">
        <v>2026</v>
      </c>
      <c r="AB1840" s="131"/>
      <c r="AC1840" s="38"/>
      <c r="AD1840" s="140">
        <v>15132.65</v>
      </c>
      <c r="AE1840" s="141">
        <v>13968.8496</v>
      </c>
      <c r="AF1840" s="141">
        <v>12805.049199999999</v>
      </c>
      <c r="AG1840" s="141">
        <v>11641.248799999999</v>
      </c>
      <c r="AH1840" s="141">
        <v>10477.448399999999</v>
      </c>
      <c r="AI1840" s="141">
        <v>9313.6479999999992</v>
      </c>
      <c r="AJ1840" s="141">
        <v>8149.8475999999991</v>
      </c>
      <c r="AK1840" s="141">
        <v>6986.0471999999991</v>
      </c>
      <c r="AL1840" s="141">
        <v>5822.246799999999</v>
      </c>
      <c r="AM1840" s="141">
        <v>4658.4463999999989</v>
      </c>
      <c r="AN1840" s="141">
        <v>3494.6459999999988</v>
      </c>
      <c r="AO1840" s="141">
        <v>2330.8455999999987</v>
      </c>
      <c r="AP1840" s="141">
        <v>1167.0451999999989</v>
      </c>
      <c r="AQ1840" s="141">
        <v>3.2447999999990316</v>
      </c>
      <c r="AR1840" s="141">
        <v>0</v>
      </c>
      <c r="AS1840" s="141">
        <v>0</v>
      </c>
      <c r="AT1840" s="141">
        <v>0</v>
      </c>
      <c r="AU1840" s="141">
        <v>0</v>
      </c>
      <c r="AV1840" s="141">
        <v>0</v>
      </c>
      <c r="AW1840" s="141">
        <v>0</v>
      </c>
      <c r="AX1840" s="141">
        <v>0</v>
      </c>
      <c r="AY1840" s="141">
        <v>0</v>
      </c>
      <c r="AZ1840" s="141">
        <v>0</v>
      </c>
      <c r="BA1840" s="141">
        <v>0</v>
      </c>
      <c r="BB1840" s="141">
        <v>0</v>
      </c>
      <c r="BC1840" s="141">
        <v>0</v>
      </c>
      <c r="BD1840" s="141">
        <v>0</v>
      </c>
      <c r="BE1840" s="141">
        <v>0</v>
      </c>
      <c r="BF1840" s="141">
        <v>0</v>
      </c>
      <c r="BG1840" s="141">
        <v>0</v>
      </c>
      <c r="BH1840" s="141">
        <v>0</v>
      </c>
      <c r="BI1840" s="141">
        <v>0</v>
      </c>
      <c r="BJ1840" s="141">
        <v>0</v>
      </c>
      <c r="BK1840" s="141">
        <v>0</v>
      </c>
      <c r="BL1840" s="141">
        <v>0</v>
      </c>
      <c r="BM1840" s="141">
        <v>0</v>
      </c>
      <c r="BN1840" s="141">
        <v>0</v>
      </c>
      <c r="BO1840" s="141">
        <v>0</v>
      </c>
      <c r="BP1840" s="141">
        <v>0</v>
      </c>
    </row>
    <row r="1841" spans="4:68">
      <c r="D1841" s="174" t="s">
        <v>7785</v>
      </c>
      <c r="E1841" s="175">
        <v>10897.72</v>
      </c>
      <c r="F1841" s="174" t="s">
        <v>3409</v>
      </c>
      <c r="G1841" s="174" t="s">
        <v>4002</v>
      </c>
      <c r="H1841" s="174" t="s">
        <v>179</v>
      </c>
      <c r="I1841" s="174" t="s">
        <v>3098</v>
      </c>
      <c r="J1841" s="174" t="s">
        <v>7786</v>
      </c>
      <c r="K1841" s="174"/>
      <c r="L1841" s="174" t="s">
        <v>7136</v>
      </c>
      <c r="M1841" s="174" t="s">
        <v>7279</v>
      </c>
      <c r="N1841" s="176">
        <v>600</v>
      </c>
      <c r="O1841" s="174" t="s">
        <v>3407</v>
      </c>
      <c r="P1841" s="177">
        <v>27942</v>
      </c>
      <c r="Q1841" s="176">
        <v>444</v>
      </c>
      <c r="R1841" s="175">
        <v>8063.64</v>
      </c>
      <c r="S1841" s="175">
        <v>2834.08</v>
      </c>
      <c r="T1841" s="178">
        <v>0</v>
      </c>
      <c r="U1841" s="96">
        <v>10</v>
      </c>
      <c r="V1841" s="38" t="s">
        <v>120</v>
      </c>
      <c r="W1841" s="38"/>
      <c r="X1841" s="137">
        <v>217.95439999999999</v>
      </c>
      <c r="Y1841" s="138">
        <v>46204</v>
      </c>
      <c r="Z1841" s="179">
        <v>13</v>
      </c>
      <c r="AA1841" s="139">
        <v>2026</v>
      </c>
      <c r="AB1841" s="131"/>
      <c r="AC1841" s="38"/>
      <c r="AD1841" s="140">
        <v>2834.08</v>
      </c>
      <c r="AE1841" s="141">
        <v>2616.1255999999998</v>
      </c>
      <c r="AF1841" s="141">
        <v>2398.1711999999998</v>
      </c>
      <c r="AG1841" s="141">
        <v>2180.2167999999997</v>
      </c>
      <c r="AH1841" s="141">
        <v>1962.2623999999996</v>
      </c>
      <c r="AI1841" s="141">
        <v>1744.3079999999995</v>
      </c>
      <c r="AJ1841" s="141">
        <v>1526.3535999999995</v>
      </c>
      <c r="AK1841" s="141">
        <v>1308.3991999999994</v>
      </c>
      <c r="AL1841" s="141">
        <v>1090.4447999999993</v>
      </c>
      <c r="AM1841" s="141">
        <v>872.49039999999934</v>
      </c>
      <c r="AN1841" s="141">
        <v>654.53599999999938</v>
      </c>
      <c r="AO1841" s="141">
        <v>436.58159999999941</v>
      </c>
      <c r="AP1841" s="141">
        <v>218.62719999999942</v>
      </c>
      <c r="AQ1841" s="141">
        <v>0.67279999999942675</v>
      </c>
      <c r="AR1841" s="141">
        <v>0</v>
      </c>
      <c r="AS1841" s="141">
        <v>0</v>
      </c>
      <c r="AT1841" s="141">
        <v>0</v>
      </c>
      <c r="AU1841" s="141">
        <v>0</v>
      </c>
      <c r="AV1841" s="141">
        <v>0</v>
      </c>
      <c r="AW1841" s="141">
        <v>0</v>
      </c>
      <c r="AX1841" s="141">
        <v>0</v>
      </c>
      <c r="AY1841" s="141">
        <v>0</v>
      </c>
      <c r="AZ1841" s="141">
        <v>0</v>
      </c>
      <c r="BA1841" s="141">
        <v>0</v>
      </c>
      <c r="BB1841" s="141">
        <v>0</v>
      </c>
      <c r="BC1841" s="141">
        <v>0</v>
      </c>
      <c r="BD1841" s="141">
        <v>0</v>
      </c>
      <c r="BE1841" s="141">
        <v>0</v>
      </c>
      <c r="BF1841" s="141">
        <v>0</v>
      </c>
      <c r="BG1841" s="141">
        <v>0</v>
      </c>
      <c r="BH1841" s="141">
        <v>0</v>
      </c>
      <c r="BI1841" s="141">
        <v>0</v>
      </c>
      <c r="BJ1841" s="141">
        <v>0</v>
      </c>
      <c r="BK1841" s="141">
        <v>0</v>
      </c>
      <c r="BL1841" s="141">
        <v>0</v>
      </c>
      <c r="BM1841" s="141">
        <v>0</v>
      </c>
      <c r="BN1841" s="141">
        <v>0</v>
      </c>
      <c r="BO1841" s="141">
        <v>0</v>
      </c>
      <c r="BP1841" s="141">
        <v>0</v>
      </c>
    </row>
    <row r="1842" spans="4:68">
      <c r="D1842" s="174" t="s">
        <v>7787</v>
      </c>
      <c r="E1842" s="175">
        <v>2947.82</v>
      </c>
      <c r="F1842" s="174" t="s">
        <v>3426</v>
      </c>
      <c r="G1842" s="174" t="s">
        <v>4002</v>
      </c>
      <c r="H1842" s="174" t="s">
        <v>179</v>
      </c>
      <c r="I1842" s="174" t="s">
        <v>3098</v>
      </c>
      <c r="J1842" s="174" t="s">
        <v>7786</v>
      </c>
      <c r="K1842" s="174"/>
      <c r="L1842" s="174" t="s">
        <v>7136</v>
      </c>
      <c r="M1842" s="174" t="s">
        <v>7279</v>
      </c>
      <c r="N1842" s="176">
        <v>600</v>
      </c>
      <c r="O1842" s="174" t="s">
        <v>3407</v>
      </c>
      <c r="P1842" s="177">
        <v>27942</v>
      </c>
      <c r="Q1842" s="176">
        <v>444</v>
      </c>
      <c r="R1842" s="175">
        <v>2181.13</v>
      </c>
      <c r="S1842" s="175">
        <v>766.69</v>
      </c>
      <c r="T1842" s="178">
        <v>0</v>
      </c>
      <c r="U1842" s="96">
        <v>10</v>
      </c>
      <c r="V1842" s="38" t="s">
        <v>120</v>
      </c>
      <c r="W1842" s="38"/>
      <c r="X1842" s="137">
        <v>58.956400000000002</v>
      </c>
      <c r="Y1842" s="138">
        <v>46204</v>
      </c>
      <c r="Z1842" s="179">
        <v>13</v>
      </c>
      <c r="AA1842" s="139">
        <v>2026</v>
      </c>
      <c r="AB1842" s="131"/>
      <c r="AC1842" s="38"/>
      <c r="AD1842" s="140">
        <v>766.69</v>
      </c>
      <c r="AE1842" s="141">
        <v>707.73360000000002</v>
      </c>
      <c r="AF1842" s="141">
        <v>648.77719999999999</v>
      </c>
      <c r="AG1842" s="141">
        <v>589.82079999999996</v>
      </c>
      <c r="AH1842" s="141">
        <v>530.86439999999993</v>
      </c>
      <c r="AI1842" s="141">
        <v>471.9079999999999</v>
      </c>
      <c r="AJ1842" s="141">
        <v>412.95159999999987</v>
      </c>
      <c r="AK1842" s="141">
        <v>353.99519999999984</v>
      </c>
      <c r="AL1842" s="141">
        <v>295.03879999999981</v>
      </c>
      <c r="AM1842" s="141">
        <v>236.08239999999981</v>
      </c>
      <c r="AN1842" s="141">
        <v>177.12599999999981</v>
      </c>
      <c r="AO1842" s="141">
        <v>118.1695999999998</v>
      </c>
      <c r="AP1842" s="141">
        <v>59.213199999999802</v>
      </c>
      <c r="AQ1842" s="141">
        <v>0.25679999999979941</v>
      </c>
      <c r="AR1842" s="141">
        <v>0</v>
      </c>
      <c r="AS1842" s="141">
        <v>0</v>
      </c>
      <c r="AT1842" s="141">
        <v>0</v>
      </c>
      <c r="AU1842" s="141">
        <v>0</v>
      </c>
      <c r="AV1842" s="141">
        <v>0</v>
      </c>
      <c r="AW1842" s="141">
        <v>0</v>
      </c>
      <c r="AX1842" s="141">
        <v>0</v>
      </c>
      <c r="AY1842" s="141">
        <v>0</v>
      </c>
      <c r="AZ1842" s="141">
        <v>0</v>
      </c>
      <c r="BA1842" s="141">
        <v>0</v>
      </c>
      <c r="BB1842" s="141">
        <v>0</v>
      </c>
      <c r="BC1842" s="141">
        <v>0</v>
      </c>
      <c r="BD1842" s="141">
        <v>0</v>
      </c>
      <c r="BE1842" s="141">
        <v>0</v>
      </c>
      <c r="BF1842" s="141">
        <v>0</v>
      </c>
      <c r="BG1842" s="141">
        <v>0</v>
      </c>
      <c r="BH1842" s="141">
        <v>0</v>
      </c>
      <c r="BI1842" s="141">
        <v>0</v>
      </c>
      <c r="BJ1842" s="141">
        <v>0</v>
      </c>
      <c r="BK1842" s="141">
        <v>0</v>
      </c>
      <c r="BL1842" s="141">
        <v>0</v>
      </c>
      <c r="BM1842" s="141">
        <v>0</v>
      </c>
      <c r="BN1842" s="141">
        <v>0</v>
      </c>
      <c r="BO1842" s="141">
        <v>0</v>
      </c>
      <c r="BP1842" s="141">
        <v>0</v>
      </c>
    </row>
    <row r="1843" spans="4:68">
      <c r="D1843" s="174" t="s">
        <v>7788</v>
      </c>
      <c r="E1843" s="175">
        <v>365711.79</v>
      </c>
      <c r="F1843" s="174" t="s">
        <v>3409</v>
      </c>
      <c r="G1843" s="174" t="s">
        <v>7789</v>
      </c>
      <c r="H1843" s="174" t="s">
        <v>179</v>
      </c>
      <c r="I1843" s="174" t="s">
        <v>3098</v>
      </c>
      <c r="J1843" s="174" t="s">
        <v>7790</v>
      </c>
      <c r="K1843" s="174"/>
      <c r="L1843" s="174" t="s">
        <v>7136</v>
      </c>
      <c r="M1843" s="174" t="s">
        <v>7202</v>
      </c>
      <c r="N1843" s="176">
        <v>600</v>
      </c>
      <c r="O1843" s="174" t="s">
        <v>3407</v>
      </c>
      <c r="P1843" s="177">
        <v>30864</v>
      </c>
      <c r="Q1843" s="176">
        <v>348</v>
      </c>
      <c r="R1843" s="175">
        <v>212092.44</v>
      </c>
      <c r="S1843" s="175">
        <v>153619.35</v>
      </c>
      <c r="T1843" s="178">
        <v>0</v>
      </c>
      <c r="U1843" s="96">
        <v>11</v>
      </c>
      <c r="V1843" s="38" t="s">
        <v>121</v>
      </c>
      <c r="W1843" s="38"/>
      <c r="X1843" s="137">
        <v>7314.2357999999995</v>
      </c>
      <c r="Y1843" s="138">
        <v>49126</v>
      </c>
      <c r="Z1843" s="179">
        <v>21</v>
      </c>
      <c r="AA1843" s="139">
        <v>2034</v>
      </c>
      <c r="AB1843" s="131"/>
      <c r="AC1843" s="38"/>
      <c r="AD1843" s="140">
        <v>153619.35</v>
      </c>
      <c r="AE1843" s="141">
        <v>146305.11420000001</v>
      </c>
      <c r="AF1843" s="141">
        <v>138990.87840000002</v>
      </c>
      <c r="AG1843" s="141">
        <v>131676.64260000002</v>
      </c>
      <c r="AH1843" s="141">
        <v>124362.40680000003</v>
      </c>
      <c r="AI1843" s="141">
        <v>117048.17100000003</v>
      </c>
      <c r="AJ1843" s="141">
        <v>109733.93520000004</v>
      </c>
      <c r="AK1843" s="141">
        <v>102419.69940000004</v>
      </c>
      <c r="AL1843" s="141">
        <v>95105.463600000046</v>
      </c>
      <c r="AM1843" s="141">
        <v>87791.227800000052</v>
      </c>
      <c r="AN1843" s="141">
        <v>80476.992000000057</v>
      </c>
      <c r="AO1843" s="141">
        <v>73162.756200000062</v>
      </c>
      <c r="AP1843" s="141">
        <v>65848.520400000067</v>
      </c>
      <c r="AQ1843" s="141">
        <v>58534.284600000065</v>
      </c>
      <c r="AR1843" s="141">
        <v>51220.048800000062</v>
      </c>
      <c r="AS1843" s="141">
        <v>43905.81300000006</v>
      </c>
      <c r="AT1843" s="141">
        <v>36591.577200000058</v>
      </c>
      <c r="AU1843" s="141">
        <v>29277.341400000059</v>
      </c>
      <c r="AV1843" s="141">
        <v>21963.105600000061</v>
      </c>
      <c r="AW1843" s="141">
        <v>14648.869800000062</v>
      </c>
      <c r="AX1843" s="141">
        <v>7334.6340000000628</v>
      </c>
      <c r="AY1843" s="141">
        <v>20.398200000063298</v>
      </c>
      <c r="AZ1843" s="141">
        <v>0</v>
      </c>
      <c r="BA1843" s="141">
        <v>0</v>
      </c>
      <c r="BB1843" s="141">
        <v>0</v>
      </c>
      <c r="BC1843" s="141">
        <v>0</v>
      </c>
      <c r="BD1843" s="141">
        <v>0</v>
      </c>
      <c r="BE1843" s="141">
        <v>0</v>
      </c>
      <c r="BF1843" s="141">
        <v>0</v>
      </c>
      <c r="BG1843" s="141">
        <v>0</v>
      </c>
      <c r="BH1843" s="141">
        <v>0</v>
      </c>
      <c r="BI1843" s="141">
        <v>0</v>
      </c>
      <c r="BJ1843" s="141">
        <v>0</v>
      </c>
      <c r="BK1843" s="141">
        <v>0</v>
      </c>
      <c r="BL1843" s="141">
        <v>0</v>
      </c>
      <c r="BM1843" s="141">
        <v>0</v>
      </c>
      <c r="BN1843" s="141">
        <v>0</v>
      </c>
      <c r="BO1843" s="141">
        <v>0</v>
      </c>
      <c r="BP1843" s="141">
        <v>0</v>
      </c>
    </row>
    <row r="1844" spans="4:68">
      <c r="D1844" s="174" t="s">
        <v>7791</v>
      </c>
      <c r="E1844" s="176">
        <v>1086150</v>
      </c>
      <c r="F1844" s="174" t="s">
        <v>3420</v>
      </c>
      <c r="G1844" s="174" t="s">
        <v>7789</v>
      </c>
      <c r="H1844" s="174" t="s">
        <v>179</v>
      </c>
      <c r="I1844" s="174" t="s">
        <v>3098</v>
      </c>
      <c r="J1844" s="174" t="s">
        <v>7792</v>
      </c>
      <c r="K1844" s="174"/>
      <c r="L1844" s="174" t="s">
        <v>7136</v>
      </c>
      <c r="M1844" s="174" t="s">
        <v>7202</v>
      </c>
      <c r="N1844" s="176">
        <v>600</v>
      </c>
      <c r="O1844" s="174" t="s">
        <v>3407</v>
      </c>
      <c r="P1844" s="177">
        <v>30864</v>
      </c>
      <c r="Q1844" s="176">
        <v>348</v>
      </c>
      <c r="R1844" s="175">
        <v>629906.66</v>
      </c>
      <c r="S1844" s="175">
        <v>456243.34</v>
      </c>
      <c r="T1844" s="178">
        <v>0</v>
      </c>
      <c r="U1844" s="96">
        <v>11</v>
      </c>
      <c r="V1844" s="38" t="s">
        <v>121</v>
      </c>
      <c r="W1844" s="38"/>
      <c r="X1844" s="137">
        <v>21723</v>
      </c>
      <c r="Y1844" s="138">
        <v>49126</v>
      </c>
      <c r="Z1844" s="179">
        <v>21</v>
      </c>
      <c r="AA1844" s="139">
        <v>2034</v>
      </c>
      <c r="AB1844" s="131"/>
      <c r="AC1844" s="38"/>
      <c r="AD1844" s="140">
        <v>456243.34</v>
      </c>
      <c r="AE1844" s="141">
        <v>434520.34</v>
      </c>
      <c r="AF1844" s="141">
        <v>412797.34</v>
      </c>
      <c r="AG1844" s="141">
        <v>391074.34</v>
      </c>
      <c r="AH1844" s="141">
        <v>369351.34</v>
      </c>
      <c r="AI1844" s="141">
        <v>347628.34</v>
      </c>
      <c r="AJ1844" s="141">
        <v>325905.34000000003</v>
      </c>
      <c r="AK1844" s="141">
        <v>304182.34000000003</v>
      </c>
      <c r="AL1844" s="141">
        <v>282459.34000000003</v>
      </c>
      <c r="AM1844" s="141">
        <v>260736.34000000003</v>
      </c>
      <c r="AN1844" s="141">
        <v>239013.34000000003</v>
      </c>
      <c r="AO1844" s="141">
        <v>217290.34000000003</v>
      </c>
      <c r="AP1844" s="141">
        <v>195567.34000000003</v>
      </c>
      <c r="AQ1844" s="141">
        <v>173844.34000000003</v>
      </c>
      <c r="AR1844" s="141">
        <v>152121.34000000003</v>
      </c>
      <c r="AS1844" s="141">
        <v>130398.34000000003</v>
      </c>
      <c r="AT1844" s="141">
        <v>108675.34000000003</v>
      </c>
      <c r="AU1844" s="141">
        <v>86952.340000000026</v>
      </c>
      <c r="AV1844" s="141">
        <v>65229.340000000026</v>
      </c>
      <c r="AW1844" s="141">
        <v>43506.340000000026</v>
      </c>
      <c r="AX1844" s="141">
        <v>21783.340000000026</v>
      </c>
      <c r="AY1844" s="141">
        <v>60.340000000025611</v>
      </c>
      <c r="AZ1844" s="141">
        <v>0</v>
      </c>
      <c r="BA1844" s="141">
        <v>0</v>
      </c>
      <c r="BB1844" s="141">
        <v>0</v>
      </c>
      <c r="BC1844" s="141">
        <v>0</v>
      </c>
      <c r="BD1844" s="141">
        <v>0</v>
      </c>
      <c r="BE1844" s="141">
        <v>0</v>
      </c>
      <c r="BF1844" s="141">
        <v>0</v>
      </c>
      <c r="BG1844" s="141">
        <v>0</v>
      </c>
      <c r="BH1844" s="141">
        <v>0</v>
      </c>
      <c r="BI1844" s="141">
        <v>0</v>
      </c>
      <c r="BJ1844" s="141">
        <v>0</v>
      </c>
      <c r="BK1844" s="141">
        <v>0</v>
      </c>
      <c r="BL1844" s="141">
        <v>0</v>
      </c>
      <c r="BM1844" s="141">
        <v>0</v>
      </c>
      <c r="BN1844" s="141">
        <v>0</v>
      </c>
      <c r="BO1844" s="141">
        <v>0</v>
      </c>
      <c r="BP1844" s="141">
        <v>0</v>
      </c>
    </row>
    <row r="1845" spans="4:68">
      <c r="D1845" s="174" t="s">
        <v>7793</v>
      </c>
      <c r="E1845" s="175">
        <v>16766908.130000001</v>
      </c>
      <c r="F1845" s="174" t="s">
        <v>3426</v>
      </c>
      <c r="G1845" s="174" t="s">
        <v>7789</v>
      </c>
      <c r="H1845" s="174" t="s">
        <v>179</v>
      </c>
      <c r="I1845" s="174" t="s">
        <v>3098</v>
      </c>
      <c r="J1845" s="174" t="s">
        <v>7790</v>
      </c>
      <c r="K1845" s="174"/>
      <c r="L1845" s="174" t="s">
        <v>7136</v>
      </c>
      <c r="M1845" s="174" t="s">
        <v>7202</v>
      </c>
      <c r="N1845" s="176">
        <v>600</v>
      </c>
      <c r="O1845" s="174" t="s">
        <v>3407</v>
      </c>
      <c r="P1845" s="177">
        <v>30864</v>
      </c>
      <c r="Q1845" s="176">
        <v>348</v>
      </c>
      <c r="R1845" s="175">
        <v>9723875.1899999995</v>
      </c>
      <c r="S1845" s="175">
        <v>7043032.9400000004</v>
      </c>
      <c r="T1845" s="178">
        <v>0</v>
      </c>
      <c r="U1845" s="96">
        <v>11</v>
      </c>
      <c r="V1845" s="38" t="s">
        <v>121</v>
      </c>
      <c r="W1845" s="38"/>
      <c r="X1845" s="137">
        <v>335338.16260000004</v>
      </c>
      <c r="Y1845" s="138">
        <v>49126</v>
      </c>
      <c r="Z1845" s="179">
        <v>21</v>
      </c>
      <c r="AA1845" s="139">
        <v>2034</v>
      </c>
      <c r="AB1845" s="131"/>
      <c r="AC1845" s="38"/>
      <c r="AD1845" s="140">
        <v>7043032.9400000004</v>
      </c>
      <c r="AE1845" s="141">
        <v>6707694.7774</v>
      </c>
      <c r="AF1845" s="141">
        <v>6372356.6147999996</v>
      </c>
      <c r="AG1845" s="141">
        <v>6037018.4521999992</v>
      </c>
      <c r="AH1845" s="141">
        <v>5701680.2895999989</v>
      </c>
      <c r="AI1845" s="141">
        <v>5366342.1269999985</v>
      </c>
      <c r="AJ1845" s="141">
        <v>5031003.9643999981</v>
      </c>
      <c r="AK1845" s="141">
        <v>4695665.8017999977</v>
      </c>
      <c r="AL1845" s="141">
        <v>4360327.6391999973</v>
      </c>
      <c r="AM1845" s="141">
        <v>4024989.4765999974</v>
      </c>
      <c r="AN1845" s="141">
        <v>3689651.3139999975</v>
      </c>
      <c r="AO1845" s="141">
        <v>3354313.1513999975</v>
      </c>
      <c r="AP1845" s="141">
        <v>3018974.9887999976</v>
      </c>
      <c r="AQ1845" s="141">
        <v>2683636.8261999977</v>
      </c>
      <c r="AR1845" s="141">
        <v>2348298.6635999978</v>
      </c>
      <c r="AS1845" s="141">
        <v>2012960.5009999978</v>
      </c>
      <c r="AT1845" s="141">
        <v>1677622.3383999979</v>
      </c>
      <c r="AU1845" s="141">
        <v>1342284.175799998</v>
      </c>
      <c r="AV1845" s="141">
        <v>1006946.0131999979</v>
      </c>
      <c r="AW1845" s="141">
        <v>671607.85059999791</v>
      </c>
      <c r="AX1845" s="141">
        <v>336269.68799999787</v>
      </c>
      <c r="AY1845" s="141">
        <v>931.52539999783039</v>
      </c>
      <c r="AZ1845" s="141">
        <v>0</v>
      </c>
      <c r="BA1845" s="141">
        <v>0</v>
      </c>
      <c r="BB1845" s="141">
        <v>0</v>
      </c>
      <c r="BC1845" s="141">
        <v>0</v>
      </c>
      <c r="BD1845" s="141">
        <v>0</v>
      </c>
      <c r="BE1845" s="141">
        <v>0</v>
      </c>
      <c r="BF1845" s="141">
        <v>0</v>
      </c>
      <c r="BG1845" s="141">
        <v>0</v>
      </c>
      <c r="BH1845" s="141">
        <v>0</v>
      </c>
      <c r="BI1845" s="141">
        <v>0</v>
      </c>
      <c r="BJ1845" s="141">
        <v>0</v>
      </c>
      <c r="BK1845" s="141">
        <v>0</v>
      </c>
      <c r="BL1845" s="141">
        <v>0</v>
      </c>
      <c r="BM1845" s="141">
        <v>0</v>
      </c>
      <c r="BN1845" s="141">
        <v>0</v>
      </c>
      <c r="BO1845" s="141">
        <v>0</v>
      </c>
      <c r="BP1845" s="141">
        <v>0</v>
      </c>
    </row>
    <row r="1846" spans="4:68">
      <c r="D1846" s="174" t="s">
        <v>7794</v>
      </c>
      <c r="E1846" s="176">
        <v>1700655</v>
      </c>
      <c r="F1846" s="174" t="s">
        <v>3464</v>
      </c>
      <c r="G1846" s="174" t="s">
        <v>7789</v>
      </c>
      <c r="H1846" s="174" t="s">
        <v>179</v>
      </c>
      <c r="I1846" s="174" t="s">
        <v>3098</v>
      </c>
      <c r="J1846" s="174" t="s">
        <v>7790</v>
      </c>
      <c r="K1846" s="174"/>
      <c r="L1846" s="174" t="s">
        <v>7136</v>
      </c>
      <c r="M1846" s="174" t="s">
        <v>7202</v>
      </c>
      <c r="N1846" s="176">
        <v>600</v>
      </c>
      <c r="O1846" s="174" t="s">
        <v>3407</v>
      </c>
      <c r="P1846" s="177">
        <v>30864</v>
      </c>
      <c r="Q1846" s="176">
        <v>348</v>
      </c>
      <c r="R1846" s="175">
        <v>986285.41</v>
      </c>
      <c r="S1846" s="175">
        <v>714369.59</v>
      </c>
      <c r="T1846" s="178">
        <v>0</v>
      </c>
      <c r="U1846" s="96">
        <v>11</v>
      </c>
      <c r="V1846" s="38" t="s">
        <v>121</v>
      </c>
      <c r="W1846" s="38"/>
      <c r="X1846" s="137">
        <v>34013.100000000006</v>
      </c>
      <c r="Y1846" s="138">
        <v>49126</v>
      </c>
      <c r="Z1846" s="179">
        <v>21</v>
      </c>
      <c r="AA1846" s="139">
        <v>2034</v>
      </c>
      <c r="AB1846" s="131"/>
      <c r="AC1846" s="38"/>
      <c r="AD1846" s="140">
        <v>714369.59</v>
      </c>
      <c r="AE1846" s="141">
        <v>680356.49</v>
      </c>
      <c r="AF1846" s="141">
        <v>646343.39</v>
      </c>
      <c r="AG1846" s="141">
        <v>612330.29</v>
      </c>
      <c r="AH1846" s="141">
        <v>578317.19000000006</v>
      </c>
      <c r="AI1846" s="141">
        <v>544304.09000000008</v>
      </c>
      <c r="AJ1846" s="141">
        <v>510290.99000000011</v>
      </c>
      <c r="AK1846" s="141">
        <v>476277.89000000013</v>
      </c>
      <c r="AL1846" s="141">
        <v>442264.79000000015</v>
      </c>
      <c r="AM1846" s="141">
        <v>408251.69000000018</v>
      </c>
      <c r="AN1846" s="141">
        <v>374238.5900000002</v>
      </c>
      <c r="AO1846" s="141">
        <v>340225.49000000022</v>
      </c>
      <c r="AP1846" s="141">
        <v>306212.39000000025</v>
      </c>
      <c r="AQ1846" s="141">
        <v>272199.29000000027</v>
      </c>
      <c r="AR1846" s="141">
        <v>238186.19000000026</v>
      </c>
      <c r="AS1846" s="141">
        <v>204173.09000000026</v>
      </c>
      <c r="AT1846" s="141">
        <v>170159.99000000025</v>
      </c>
      <c r="AU1846" s="141">
        <v>136146.89000000025</v>
      </c>
      <c r="AV1846" s="141">
        <v>102133.79000000024</v>
      </c>
      <c r="AW1846" s="141">
        <v>68120.690000000235</v>
      </c>
      <c r="AX1846" s="141">
        <v>34107.590000000229</v>
      </c>
      <c r="AY1846" s="141">
        <v>94.490000000223517</v>
      </c>
      <c r="AZ1846" s="141">
        <v>0</v>
      </c>
      <c r="BA1846" s="141">
        <v>0</v>
      </c>
      <c r="BB1846" s="141">
        <v>0</v>
      </c>
      <c r="BC1846" s="141">
        <v>0</v>
      </c>
      <c r="BD1846" s="141">
        <v>0</v>
      </c>
      <c r="BE1846" s="141">
        <v>0</v>
      </c>
      <c r="BF1846" s="141">
        <v>0</v>
      </c>
      <c r="BG1846" s="141">
        <v>0</v>
      </c>
      <c r="BH1846" s="141">
        <v>0</v>
      </c>
      <c r="BI1846" s="141">
        <v>0</v>
      </c>
      <c r="BJ1846" s="141">
        <v>0</v>
      </c>
      <c r="BK1846" s="141">
        <v>0</v>
      </c>
      <c r="BL1846" s="141">
        <v>0</v>
      </c>
      <c r="BM1846" s="141">
        <v>0</v>
      </c>
      <c r="BN1846" s="141">
        <v>0</v>
      </c>
      <c r="BO1846" s="141">
        <v>0</v>
      </c>
      <c r="BP1846" s="141">
        <v>0</v>
      </c>
    </row>
    <row r="1847" spans="4:68">
      <c r="D1847" s="174" t="s">
        <v>7795</v>
      </c>
      <c r="E1847" s="175">
        <v>48023.11</v>
      </c>
      <c r="F1847" s="174" t="s">
        <v>3426</v>
      </c>
      <c r="G1847" s="174" t="s">
        <v>7796</v>
      </c>
      <c r="H1847" s="174" t="s">
        <v>179</v>
      </c>
      <c r="I1847" s="174" t="s">
        <v>3098</v>
      </c>
      <c r="J1847" s="174" t="s">
        <v>7797</v>
      </c>
      <c r="K1847" s="174"/>
      <c r="L1847" s="174" t="s">
        <v>7136</v>
      </c>
      <c r="M1847" s="174" t="s">
        <v>7202</v>
      </c>
      <c r="N1847" s="176">
        <v>600</v>
      </c>
      <c r="O1847" s="174" t="s">
        <v>3407</v>
      </c>
      <c r="P1847" s="177">
        <v>30864</v>
      </c>
      <c r="Q1847" s="176">
        <v>348</v>
      </c>
      <c r="R1847" s="175">
        <v>27850.71</v>
      </c>
      <c r="S1847" s="175">
        <v>20172.400000000001</v>
      </c>
      <c r="T1847" s="178">
        <v>0</v>
      </c>
      <c r="U1847" s="96">
        <v>11</v>
      </c>
      <c r="V1847" s="38" t="s">
        <v>121</v>
      </c>
      <c r="W1847" s="38"/>
      <c r="X1847" s="137">
        <v>960.46219999999994</v>
      </c>
      <c r="Y1847" s="138">
        <v>49126</v>
      </c>
      <c r="Z1847" s="179">
        <v>21</v>
      </c>
      <c r="AA1847" s="139">
        <v>2034</v>
      </c>
      <c r="AB1847" s="131"/>
      <c r="AC1847" s="38"/>
      <c r="AD1847" s="140">
        <v>20172.400000000001</v>
      </c>
      <c r="AE1847" s="141">
        <v>19211.9378</v>
      </c>
      <c r="AF1847" s="141">
        <v>18251.475599999998</v>
      </c>
      <c r="AG1847" s="141">
        <v>17291.013399999996</v>
      </c>
      <c r="AH1847" s="141">
        <v>16330.551199999996</v>
      </c>
      <c r="AI1847" s="141">
        <v>15370.088999999996</v>
      </c>
      <c r="AJ1847" s="141">
        <v>14409.626799999996</v>
      </c>
      <c r="AK1847" s="141">
        <v>13449.164599999996</v>
      </c>
      <c r="AL1847" s="141">
        <v>12488.702399999996</v>
      </c>
      <c r="AM1847" s="141">
        <v>11528.240199999997</v>
      </c>
      <c r="AN1847" s="141">
        <v>10567.777999999997</v>
      </c>
      <c r="AO1847" s="141">
        <v>9607.3157999999967</v>
      </c>
      <c r="AP1847" s="141">
        <v>8646.8535999999967</v>
      </c>
      <c r="AQ1847" s="141">
        <v>7686.3913999999968</v>
      </c>
      <c r="AR1847" s="141">
        <v>6725.9291999999969</v>
      </c>
      <c r="AS1847" s="141">
        <v>5765.4669999999969</v>
      </c>
      <c r="AT1847" s="141">
        <v>4805.004799999997</v>
      </c>
      <c r="AU1847" s="141">
        <v>3844.542599999997</v>
      </c>
      <c r="AV1847" s="141">
        <v>2884.0803999999971</v>
      </c>
      <c r="AW1847" s="141">
        <v>1923.6181999999972</v>
      </c>
      <c r="AX1847" s="141">
        <v>963.15599999999722</v>
      </c>
      <c r="AY1847" s="141">
        <v>2.6937999999972817</v>
      </c>
      <c r="AZ1847" s="141">
        <v>0</v>
      </c>
      <c r="BA1847" s="141">
        <v>0</v>
      </c>
      <c r="BB1847" s="141">
        <v>0</v>
      </c>
      <c r="BC1847" s="141">
        <v>0</v>
      </c>
      <c r="BD1847" s="141">
        <v>0</v>
      </c>
      <c r="BE1847" s="141">
        <v>0</v>
      </c>
      <c r="BF1847" s="141">
        <v>0</v>
      </c>
      <c r="BG1847" s="141">
        <v>0</v>
      </c>
      <c r="BH1847" s="141">
        <v>0</v>
      </c>
      <c r="BI1847" s="141">
        <v>0</v>
      </c>
      <c r="BJ1847" s="141">
        <v>0</v>
      </c>
      <c r="BK1847" s="141">
        <v>0</v>
      </c>
      <c r="BL1847" s="141">
        <v>0</v>
      </c>
      <c r="BM1847" s="141">
        <v>0</v>
      </c>
      <c r="BN1847" s="141">
        <v>0</v>
      </c>
      <c r="BO1847" s="141">
        <v>0</v>
      </c>
      <c r="BP1847" s="141">
        <v>0</v>
      </c>
    </row>
    <row r="1848" spans="4:68">
      <c r="D1848" s="174" t="s">
        <v>7798</v>
      </c>
      <c r="E1848" s="175">
        <v>537.54</v>
      </c>
      <c r="F1848" s="174" t="s">
        <v>3409</v>
      </c>
      <c r="G1848" s="174" t="s">
        <v>7799</v>
      </c>
      <c r="H1848" s="174" t="s">
        <v>179</v>
      </c>
      <c r="I1848" s="174" t="s">
        <v>7800</v>
      </c>
      <c r="J1848" s="174" t="s">
        <v>7801</v>
      </c>
      <c r="K1848" s="174"/>
      <c r="L1848" s="174" t="s">
        <v>7136</v>
      </c>
      <c r="M1848" s="174" t="s">
        <v>7279</v>
      </c>
      <c r="N1848" s="176">
        <v>600</v>
      </c>
      <c r="O1848" s="174" t="s">
        <v>3407</v>
      </c>
      <c r="P1848" s="177">
        <v>28672</v>
      </c>
      <c r="Q1848" s="176">
        <v>420</v>
      </c>
      <c r="R1848" s="175">
        <v>376.24</v>
      </c>
      <c r="S1848" s="175">
        <v>161.30000000000001</v>
      </c>
      <c r="T1848" s="178">
        <v>0</v>
      </c>
      <c r="U1848" s="96">
        <v>10</v>
      </c>
      <c r="V1848" s="38" t="s">
        <v>120</v>
      </c>
      <c r="W1848" s="38"/>
      <c r="X1848" s="137">
        <v>10.750799999999998</v>
      </c>
      <c r="Y1848" s="138">
        <v>46935</v>
      </c>
      <c r="Z1848" s="179">
        <v>15</v>
      </c>
      <c r="AA1848" s="139">
        <v>2028</v>
      </c>
      <c r="AB1848" s="131"/>
      <c r="AC1848" s="38"/>
      <c r="AD1848" s="140">
        <v>161.30000000000001</v>
      </c>
      <c r="AE1848" s="141">
        <v>150.54920000000001</v>
      </c>
      <c r="AF1848" s="141">
        <v>139.79840000000002</v>
      </c>
      <c r="AG1848" s="141">
        <v>129.04760000000002</v>
      </c>
      <c r="AH1848" s="141">
        <v>118.29680000000002</v>
      </c>
      <c r="AI1848" s="141">
        <v>107.54600000000002</v>
      </c>
      <c r="AJ1848" s="141">
        <v>96.795200000000023</v>
      </c>
      <c r="AK1848" s="141">
        <v>86.044400000000024</v>
      </c>
      <c r="AL1848" s="141">
        <v>75.293600000000026</v>
      </c>
      <c r="AM1848" s="141">
        <v>64.542800000000028</v>
      </c>
      <c r="AN1848" s="141">
        <v>53.79200000000003</v>
      </c>
      <c r="AO1848" s="141">
        <v>43.041200000000032</v>
      </c>
      <c r="AP1848" s="141">
        <v>32.290400000000034</v>
      </c>
      <c r="AQ1848" s="141">
        <v>21.539600000000036</v>
      </c>
      <c r="AR1848" s="141">
        <v>10.788800000000037</v>
      </c>
      <c r="AS1848" s="141">
        <v>3.8000000000039336E-2</v>
      </c>
      <c r="AT1848" s="141">
        <v>0</v>
      </c>
      <c r="AU1848" s="141">
        <v>0</v>
      </c>
      <c r="AV1848" s="141">
        <v>0</v>
      </c>
      <c r="AW1848" s="141">
        <v>0</v>
      </c>
      <c r="AX1848" s="141">
        <v>0</v>
      </c>
      <c r="AY1848" s="141">
        <v>0</v>
      </c>
      <c r="AZ1848" s="141">
        <v>0</v>
      </c>
      <c r="BA1848" s="141">
        <v>0</v>
      </c>
      <c r="BB1848" s="141">
        <v>0</v>
      </c>
      <c r="BC1848" s="141">
        <v>0</v>
      </c>
      <c r="BD1848" s="141">
        <v>0</v>
      </c>
      <c r="BE1848" s="141">
        <v>0</v>
      </c>
      <c r="BF1848" s="141">
        <v>0</v>
      </c>
      <c r="BG1848" s="141">
        <v>0</v>
      </c>
      <c r="BH1848" s="141">
        <v>0</v>
      </c>
      <c r="BI1848" s="141">
        <v>0</v>
      </c>
      <c r="BJ1848" s="141">
        <v>0</v>
      </c>
      <c r="BK1848" s="141">
        <v>0</v>
      </c>
      <c r="BL1848" s="141">
        <v>0</v>
      </c>
      <c r="BM1848" s="141">
        <v>0</v>
      </c>
      <c r="BN1848" s="141">
        <v>0</v>
      </c>
      <c r="BO1848" s="141">
        <v>0</v>
      </c>
      <c r="BP1848" s="141">
        <v>0</v>
      </c>
    </row>
    <row r="1849" spans="4:68">
      <c r="D1849" s="174" t="s">
        <v>7802</v>
      </c>
      <c r="E1849" s="175">
        <v>21863.53</v>
      </c>
      <c r="F1849" s="174" t="s">
        <v>3426</v>
      </c>
      <c r="G1849" s="174" t="s">
        <v>7803</v>
      </c>
      <c r="H1849" s="174" t="s">
        <v>179</v>
      </c>
      <c r="I1849" s="174" t="s">
        <v>3098</v>
      </c>
      <c r="J1849" s="174" t="s">
        <v>7804</v>
      </c>
      <c r="K1849" s="174"/>
      <c r="L1849" s="174" t="s">
        <v>3509</v>
      </c>
      <c r="M1849" s="174" t="s">
        <v>7279</v>
      </c>
      <c r="N1849" s="176">
        <v>600</v>
      </c>
      <c r="O1849" s="174" t="s">
        <v>3407</v>
      </c>
      <c r="P1849" s="177">
        <v>28672</v>
      </c>
      <c r="Q1849" s="176">
        <v>420</v>
      </c>
      <c r="R1849" s="175">
        <v>15303.25</v>
      </c>
      <c r="S1849" s="175">
        <v>6560.28</v>
      </c>
      <c r="T1849" s="178">
        <v>0</v>
      </c>
      <c r="U1849" s="96">
        <v>10</v>
      </c>
      <c r="V1849" s="38" t="s">
        <v>120</v>
      </c>
      <c r="W1849" s="38"/>
      <c r="X1849" s="137">
        <v>437.2706</v>
      </c>
      <c r="Y1849" s="138">
        <v>46935</v>
      </c>
      <c r="Z1849" s="179">
        <v>15</v>
      </c>
      <c r="AA1849" s="139">
        <v>2028</v>
      </c>
      <c r="AB1849" s="131"/>
      <c r="AC1849" s="38"/>
      <c r="AD1849" s="140">
        <v>6560.28</v>
      </c>
      <c r="AE1849" s="141">
        <v>6123.0093999999999</v>
      </c>
      <c r="AF1849" s="141">
        <v>5685.7388000000001</v>
      </c>
      <c r="AG1849" s="141">
        <v>5248.4682000000003</v>
      </c>
      <c r="AH1849" s="141">
        <v>4811.1976000000004</v>
      </c>
      <c r="AI1849" s="141">
        <v>4373.9270000000006</v>
      </c>
      <c r="AJ1849" s="141">
        <v>3936.6564000000008</v>
      </c>
      <c r="AK1849" s="141">
        <v>3499.3858000000009</v>
      </c>
      <c r="AL1849" s="141">
        <v>3062.1152000000011</v>
      </c>
      <c r="AM1849" s="141">
        <v>2624.8446000000013</v>
      </c>
      <c r="AN1849" s="141">
        <v>2187.5740000000014</v>
      </c>
      <c r="AO1849" s="141">
        <v>1750.3034000000014</v>
      </c>
      <c r="AP1849" s="141">
        <v>1313.0328000000013</v>
      </c>
      <c r="AQ1849" s="141">
        <v>875.76220000000126</v>
      </c>
      <c r="AR1849" s="141">
        <v>438.49160000000126</v>
      </c>
      <c r="AS1849" s="141">
        <v>1.2210000000012542</v>
      </c>
      <c r="AT1849" s="141">
        <v>0</v>
      </c>
      <c r="AU1849" s="141">
        <v>0</v>
      </c>
      <c r="AV1849" s="141">
        <v>0</v>
      </c>
      <c r="AW1849" s="141">
        <v>0</v>
      </c>
      <c r="AX1849" s="141">
        <v>0</v>
      </c>
      <c r="AY1849" s="141">
        <v>0</v>
      </c>
      <c r="AZ1849" s="141">
        <v>0</v>
      </c>
      <c r="BA1849" s="141">
        <v>0</v>
      </c>
      <c r="BB1849" s="141">
        <v>0</v>
      </c>
      <c r="BC1849" s="141">
        <v>0</v>
      </c>
      <c r="BD1849" s="141">
        <v>0</v>
      </c>
      <c r="BE1849" s="141">
        <v>0</v>
      </c>
      <c r="BF1849" s="141">
        <v>0</v>
      </c>
      <c r="BG1849" s="141">
        <v>0</v>
      </c>
      <c r="BH1849" s="141">
        <v>0</v>
      </c>
      <c r="BI1849" s="141">
        <v>0</v>
      </c>
      <c r="BJ1849" s="141">
        <v>0</v>
      </c>
      <c r="BK1849" s="141">
        <v>0</v>
      </c>
      <c r="BL1849" s="141">
        <v>0</v>
      </c>
      <c r="BM1849" s="141">
        <v>0</v>
      </c>
      <c r="BN1849" s="141">
        <v>0</v>
      </c>
      <c r="BO1849" s="141">
        <v>0</v>
      </c>
      <c r="BP1849" s="141">
        <v>0</v>
      </c>
    </row>
    <row r="1850" spans="4:68">
      <c r="D1850" s="174" t="s">
        <v>7805</v>
      </c>
      <c r="E1850" s="175">
        <v>14045.99</v>
      </c>
      <c r="F1850" s="174" t="s">
        <v>3426</v>
      </c>
      <c r="G1850" s="174" t="s">
        <v>7803</v>
      </c>
      <c r="H1850" s="174" t="s">
        <v>179</v>
      </c>
      <c r="I1850" s="174" t="s">
        <v>3098</v>
      </c>
      <c r="J1850" s="174" t="s">
        <v>7806</v>
      </c>
      <c r="K1850" s="174"/>
      <c r="L1850" s="174" t="s">
        <v>3509</v>
      </c>
      <c r="M1850" s="174" t="s">
        <v>7197</v>
      </c>
      <c r="N1850" s="176">
        <v>600</v>
      </c>
      <c r="O1850" s="174" t="s">
        <v>3407</v>
      </c>
      <c r="P1850" s="177">
        <v>29037</v>
      </c>
      <c r="Q1850" s="176">
        <v>408</v>
      </c>
      <c r="R1850" s="175">
        <v>9550.36</v>
      </c>
      <c r="S1850" s="175">
        <v>4495.63</v>
      </c>
      <c r="T1850" s="178">
        <v>0</v>
      </c>
      <c r="U1850" s="96">
        <v>10</v>
      </c>
      <c r="V1850" s="38" t="s">
        <v>120</v>
      </c>
      <c r="W1850" s="38"/>
      <c r="X1850" s="137">
        <v>280.91980000000001</v>
      </c>
      <c r="Y1850" s="138">
        <v>47300</v>
      </c>
      <c r="Z1850" s="179">
        <v>16</v>
      </c>
      <c r="AA1850" s="139">
        <v>2029</v>
      </c>
      <c r="AB1850" s="131"/>
      <c r="AC1850" s="38"/>
      <c r="AD1850" s="140">
        <v>4495.63</v>
      </c>
      <c r="AE1850" s="141">
        <v>4214.7102000000004</v>
      </c>
      <c r="AF1850" s="141">
        <v>3933.7904000000003</v>
      </c>
      <c r="AG1850" s="141">
        <v>3652.8706000000002</v>
      </c>
      <c r="AH1850" s="141">
        <v>3371.9508000000001</v>
      </c>
      <c r="AI1850" s="141">
        <v>3091.0309999999999</v>
      </c>
      <c r="AJ1850" s="141">
        <v>2810.1111999999998</v>
      </c>
      <c r="AK1850" s="141">
        <v>2529.1913999999997</v>
      </c>
      <c r="AL1850" s="141">
        <v>2248.2715999999996</v>
      </c>
      <c r="AM1850" s="141">
        <v>1967.3517999999995</v>
      </c>
      <c r="AN1850" s="141">
        <v>1686.4319999999993</v>
      </c>
      <c r="AO1850" s="141">
        <v>1405.5121999999992</v>
      </c>
      <c r="AP1850" s="141">
        <v>1124.5923999999991</v>
      </c>
      <c r="AQ1850" s="141">
        <v>843.67259999999908</v>
      </c>
      <c r="AR1850" s="141">
        <v>562.75279999999907</v>
      </c>
      <c r="AS1850" s="141">
        <v>281.83299999999906</v>
      </c>
      <c r="AT1850" s="141">
        <v>0.91319999999905122</v>
      </c>
      <c r="AU1850" s="141">
        <v>0</v>
      </c>
      <c r="AV1850" s="141">
        <v>0</v>
      </c>
      <c r="AW1850" s="141">
        <v>0</v>
      </c>
      <c r="AX1850" s="141">
        <v>0</v>
      </c>
      <c r="AY1850" s="141">
        <v>0</v>
      </c>
      <c r="AZ1850" s="141">
        <v>0</v>
      </c>
      <c r="BA1850" s="141">
        <v>0</v>
      </c>
      <c r="BB1850" s="141">
        <v>0</v>
      </c>
      <c r="BC1850" s="141">
        <v>0</v>
      </c>
      <c r="BD1850" s="141">
        <v>0</v>
      </c>
      <c r="BE1850" s="141">
        <v>0</v>
      </c>
      <c r="BF1850" s="141">
        <v>0</v>
      </c>
      <c r="BG1850" s="141">
        <v>0</v>
      </c>
      <c r="BH1850" s="141">
        <v>0</v>
      </c>
      <c r="BI1850" s="141">
        <v>0</v>
      </c>
      <c r="BJ1850" s="141">
        <v>0</v>
      </c>
      <c r="BK1850" s="141">
        <v>0</v>
      </c>
      <c r="BL1850" s="141">
        <v>0</v>
      </c>
      <c r="BM1850" s="141">
        <v>0</v>
      </c>
      <c r="BN1850" s="141">
        <v>0</v>
      </c>
      <c r="BO1850" s="141">
        <v>0</v>
      </c>
      <c r="BP1850" s="141">
        <v>0</v>
      </c>
    </row>
    <row r="1851" spans="4:68">
      <c r="D1851" s="174" t="s">
        <v>7807</v>
      </c>
      <c r="E1851" s="175">
        <v>308062.96000000002</v>
      </c>
      <c r="F1851" s="174" t="s">
        <v>3426</v>
      </c>
      <c r="G1851" s="174" t="s">
        <v>7808</v>
      </c>
      <c r="H1851" s="174" t="s">
        <v>179</v>
      </c>
      <c r="I1851" s="174" t="s">
        <v>3098</v>
      </c>
      <c r="J1851" s="174" t="s">
        <v>7809</v>
      </c>
      <c r="K1851" s="174"/>
      <c r="L1851" s="174" t="s">
        <v>7136</v>
      </c>
      <c r="M1851" s="174" t="s">
        <v>7279</v>
      </c>
      <c r="N1851" s="176">
        <v>600</v>
      </c>
      <c r="O1851" s="174" t="s">
        <v>3407</v>
      </c>
      <c r="P1851" s="177">
        <v>29037</v>
      </c>
      <c r="Q1851" s="176">
        <v>408</v>
      </c>
      <c r="R1851" s="175">
        <v>209465.57</v>
      </c>
      <c r="S1851" s="175">
        <v>98597.39</v>
      </c>
      <c r="T1851" s="178">
        <v>0</v>
      </c>
      <c r="U1851" s="96">
        <v>10</v>
      </c>
      <c r="V1851" s="38" t="s">
        <v>120</v>
      </c>
      <c r="W1851" s="38"/>
      <c r="X1851" s="137">
        <v>6161.2592000000004</v>
      </c>
      <c r="Y1851" s="138">
        <v>47300</v>
      </c>
      <c r="Z1851" s="179">
        <v>16</v>
      </c>
      <c r="AA1851" s="139">
        <v>2029</v>
      </c>
      <c r="AB1851" s="131"/>
      <c r="AC1851" s="38"/>
      <c r="AD1851" s="140">
        <v>98597.39</v>
      </c>
      <c r="AE1851" s="141">
        <v>92436.130799999999</v>
      </c>
      <c r="AF1851" s="141">
        <v>86274.871599999999</v>
      </c>
      <c r="AG1851" s="141">
        <v>80113.612399999998</v>
      </c>
      <c r="AH1851" s="141">
        <v>73952.353199999998</v>
      </c>
      <c r="AI1851" s="141">
        <v>67791.093999999997</v>
      </c>
      <c r="AJ1851" s="141">
        <v>61629.834799999997</v>
      </c>
      <c r="AK1851" s="141">
        <v>55468.575599999996</v>
      </c>
      <c r="AL1851" s="141">
        <v>49307.316399999996</v>
      </c>
      <c r="AM1851" s="141">
        <v>43146.057199999996</v>
      </c>
      <c r="AN1851" s="141">
        <v>36984.797999999995</v>
      </c>
      <c r="AO1851" s="141">
        <v>30823.538799999995</v>
      </c>
      <c r="AP1851" s="141">
        <v>24662.279599999994</v>
      </c>
      <c r="AQ1851" s="141">
        <v>18501.020399999994</v>
      </c>
      <c r="AR1851" s="141">
        <v>12339.761199999994</v>
      </c>
      <c r="AS1851" s="141">
        <v>6178.5019999999931</v>
      </c>
      <c r="AT1851" s="141">
        <v>17.242799999992712</v>
      </c>
      <c r="AU1851" s="141">
        <v>0</v>
      </c>
      <c r="AV1851" s="141">
        <v>0</v>
      </c>
      <c r="AW1851" s="141">
        <v>0</v>
      </c>
      <c r="AX1851" s="141">
        <v>0</v>
      </c>
      <c r="AY1851" s="141">
        <v>0</v>
      </c>
      <c r="AZ1851" s="141">
        <v>0</v>
      </c>
      <c r="BA1851" s="141">
        <v>0</v>
      </c>
      <c r="BB1851" s="141">
        <v>0</v>
      </c>
      <c r="BC1851" s="141">
        <v>0</v>
      </c>
      <c r="BD1851" s="141">
        <v>0</v>
      </c>
      <c r="BE1851" s="141">
        <v>0</v>
      </c>
      <c r="BF1851" s="141">
        <v>0</v>
      </c>
      <c r="BG1851" s="141">
        <v>0</v>
      </c>
      <c r="BH1851" s="141">
        <v>0</v>
      </c>
      <c r="BI1851" s="141">
        <v>0</v>
      </c>
      <c r="BJ1851" s="141">
        <v>0</v>
      </c>
      <c r="BK1851" s="141">
        <v>0</v>
      </c>
      <c r="BL1851" s="141">
        <v>0</v>
      </c>
      <c r="BM1851" s="141">
        <v>0</v>
      </c>
      <c r="BN1851" s="141">
        <v>0</v>
      </c>
      <c r="BO1851" s="141">
        <v>0</v>
      </c>
      <c r="BP1851" s="141">
        <v>0</v>
      </c>
    </row>
    <row r="1852" spans="4:68">
      <c r="D1852" s="174" t="s">
        <v>7810</v>
      </c>
      <c r="E1852" s="176">
        <v>389359</v>
      </c>
      <c r="F1852" s="174" t="s">
        <v>3420</v>
      </c>
      <c r="G1852" s="174" t="s">
        <v>7811</v>
      </c>
      <c r="H1852" s="174" t="s">
        <v>179</v>
      </c>
      <c r="I1852" s="174" t="s">
        <v>7812</v>
      </c>
      <c r="J1852" s="174" t="s">
        <v>7813</v>
      </c>
      <c r="K1852" s="174"/>
      <c r="L1852" s="174" t="s">
        <v>7136</v>
      </c>
      <c r="M1852" s="174" t="s">
        <v>7279</v>
      </c>
      <c r="N1852" s="176">
        <v>600</v>
      </c>
      <c r="O1852" s="174" t="s">
        <v>3407</v>
      </c>
      <c r="P1852" s="177">
        <v>31229</v>
      </c>
      <c r="Q1852" s="176">
        <v>336</v>
      </c>
      <c r="R1852" s="175">
        <v>218019.41</v>
      </c>
      <c r="S1852" s="175">
        <v>171339.59</v>
      </c>
      <c r="T1852" s="178">
        <v>0</v>
      </c>
      <c r="U1852" s="96">
        <v>10</v>
      </c>
      <c r="V1852" s="38" t="s">
        <v>120</v>
      </c>
      <c r="W1852" s="38"/>
      <c r="X1852" s="137">
        <v>7787.1799999999994</v>
      </c>
      <c r="Y1852" s="138">
        <v>49491</v>
      </c>
      <c r="Z1852" s="179">
        <v>22</v>
      </c>
      <c r="AA1852" s="139">
        <v>2035</v>
      </c>
      <c r="AB1852" s="131"/>
      <c r="AC1852" s="38"/>
      <c r="AD1852" s="140">
        <v>171339.59</v>
      </c>
      <c r="AE1852" s="141">
        <v>163552.41</v>
      </c>
      <c r="AF1852" s="141">
        <v>155765.23000000001</v>
      </c>
      <c r="AG1852" s="141">
        <v>147978.05000000002</v>
      </c>
      <c r="AH1852" s="141">
        <v>140190.87000000002</v>
      </c>
      <c r="AI1852" s="141">
        <v>132403.69000000003</v>
      </c>
      <c r="AJ1852" s="141">
        <v>124616.51000000004</v>
      </c>
      <c r="AK1852" s="141">
        <v>116829.33000000005</v>
      </c>
      <c r="AL1852" s="141">
        <v>109042.15000000005</v>
      </c>
      <c r="AM1852" s="141">
        <v>101254.97000000006</v>
      </c>
      <c r="AN1852" s="141">
        <v>93467.790000000066</v>
      </c>
      <c r="AO1852" s="141">
        <v>85680.610000000073</v>
      </c>
      <c r="AP1852" s="141">
        <v>77893.43000000008</v>
      </c>
      <c r="AQ1852" s="141">
        <v>70106.250000000087</v>
      </c>
      <c r="AR1852" s="141">
        <v>62319.070000000087</v>
      </c>
      <c r="AS1852" s="141">
        <v>54531.890000000087</v>
      </c>
      <c r="AT1852" s="141">
        <v>46744.710000000086</v>
      </c>
      <c r="AU1852" s="141">
        <v>38957.530000000086</v>
      </c>
      <c r="AV1852" s="141">
        <v>31170.350000000086</v>
      </c>
      <c r="AW1852" s="141">
        <v>23383.170000000086</v>
      </c>
      <c r="AX1852" s="141">
        <v>15595.990000000085</v>
      </c>
      <c r="AY1852" s="141">
        <v>7808.8100000000859</v>
      </c>
      <c r="AZ1852" s="141">
        <v>21.630000000086511</v>
      </c>
      <c r="BA1852" s="141">
        <v>0</v>
      </c>
      <c r="BB1852" s="141">
        <v>0</v>
      </c>
      <c r="BC1852" s="141">
        <v>0</v>
      </c>
      <c r="BD1852" s="141">
        <v>0</v>
      </c>
      <c r="BE1852" s="141">
        <v>0</v>
      </c>
      <c r="BF1852" s="141">
        <v>0</v>
      </c>
      <c r="BG1852" s="141">
        <v>0</v>
      </c>
      <c r="BH1852" s="141">
        <v>0</v>
      </c>
      <c r="BI1852" s="141">
        <v>0</v>
      </c>
      <c r="BJ1852" s="141">
        <v>0</v>
      </c>
      <c r="BK1852" s="141">
        <v>0</v>
      </c>
      <c r="BL1852" s="141">
        <v>0</v>
      </c>
      <c r="BM1852" s="141">
        <v>0</v>
      </c>
      <c r="BN1852" s="141">
        <v>0</v>
      </c>
      <c r="BO1852" s="141">
        <v>0</v>
      </c>
      <c r="BP1852" s="141">
        <v>0</v>
      </c>
    </row>
    <row r="1853" spans="4:68">
      <c r="D1853" s="174" t="s">
        <v>7814</v>
      </c>
      <c r="E1853" s="176">
        <v>6818</v>
      </c>
      <c r="F1853" s="174" t="s">
        <v>3612</v>
      </c>
      <c r="G1853" s="174" t="s">
        <v>7811</v>
      </c>
      <c r="H1853" s="174" t="s">
        <v>179</v>
      </c>
      <c r="I1853" s="174" t="s">
        <v>7812</v>
      </c>
      <c r="J1853" s="174" t="s">
        <v>7813</v>
      </c>
      <c r="K1853" s="174"/>
      <c r="L1853" s="174" t="s">
        <v>7136</v>
      </c>
      <c r="M1853" s="174" t="s">
        <v>7279</v>
      </c>
      <c r="N1853" s="176">
        <v>600</v>
      </c>
      <c r="O1853" s="174" t="s">
        <v>3407</v>
      </c>
      <c r="P1853" s="177">
        <v>31229</v>
      </c>
      <c r="Q1853" s="176">
        <v>336</v>
      </c>
      <c r="R1853" s="175">
        <v>3817.7</v>
      </c>
      <c r="S1853" s="175">
        <v>3000.3</v>
      </c>
      <c r="T1853" s="178">
        <v>0</v>
      </c>
      <c r="U1853" s="96">
        <v>10</v>
      </c>
      <c r="V1853" s="38" t="s">
        <v>120</v>
      </c>
      <c r="W1853" s="38"/>
      <c r="X1853" s="137">
        <v>136.36000000000001</v>
      </c>
      <c r="Y1853" s="138">
        <v>49491</v>
      </c>
      <c r="Z1853" s="179">
        <v>22</v>
      </c>
      <c r="AA1853" s="139">
        <v>2035</v>
      </c>
      <c r="AB1853" s="131"/>
      <c r="AC1853" s="38"/>
      <c r="AD1853" s="140">
        <v>3000.3</v>
      </c>
      <c r="AE1853" s="141">
        <v>2863.94</v>
      </c>
      <c r="AF1853" s="141">
        <v>2727.58</v>
      </c>
      <c r="AG1853" s="141">
        <v>2591.2199999999998</v>
      </c>
      <c r="AH1853" s="141">
        <v>2454.8599999999997</v>
      </c>
      <c r="AI1853" s="141">
        <v>2318.4999999999995</v>
      </c>
      <c r="AJ1853" s="141">
        <v>2182.1399999999994</v>
      </c>
      <c r="AK1853" s="141">
        <v>2045.7799999999993</v>
      </c>
      <c r="AL1853" s="141">
        <v>1909.4199999999992</v>
      </c>
      <c r="AM1853" s="141">
        <v>1773.059999999999</v>
      </c>
      <c r="AN1853" s="141">
        <v>1636.6999999999989</v>
      </c>
      <c r="AO1853" s="141">
        <v>1500.3399999999988</v>
      </c>
      <c r="AP1853" s="141">
        <v>1363.9799999999987</v>
      </c>
      <c r="AQ1853" s="141">
        <v>1227.6199999999985</v>
      </c>
      <c r="AR1853" s="141">
        <v>1091.2599999999984</v>
      </c>
      <c r="AS1853" s="141">
        <v>954.89999999999839</v>
      </c>
      <c r="AT1853" s="141">
        <v>818.53999999999837</v>
      </c>
      <c r="AU1853" s="141">
        <v>682.17999999999836</v>
      </c>
      <c r="AV1853" s="141">
        <v>545.81999999999834</v>
      </c>
      <c r="AW1853" s="141">
        <v>409.45999999999833</v>
      </c>
      <c r="AX1853" s="141">
        <v>273.09999999999832</v>
      </c>
      <c r="AY1853" s="141">
        <v>136.7399999999983</v>
      </c>
      <c r="AZ1853" s="141">
        <v>0.37999999999829015</v>
      </c>
      <c r="BA1853" s="141">
        <v>0</v>
      </c>
      <c r="BB1853" s="141">
        <v>0</v>
      </c>
      <c r="BC1853" s="141">
        <v>0</v>
      </c>
      <c r="BD1853" s="141">
        <v>0</v>
      </c>
      <c r="BE1853" s="141">
        <v>0</v>
      </c>
      <c r="BF1853" s="141">
        <v>0</v>
      </c>
      <c r="BG1853" s="141">
        <v>0</v>
      </c>
      <c r="BH1853" s="141">
        <v>0</v>
      </c>
      <c r="BI1853" s="141">
        <v>0</v>
      </c>
      <c r="BJ1853" s="141">
        <v>0</v>
      </c>
      <c r="BK1853" s="141">
        <v>0</v>
      </c>
      <c r="BL1853" s="141">
        <v>0</v>
      </c>
      <c r="BM1853" s="141">
        <v>0</v>
      </c>
      <c r="BN1853" s="141">
        <v>0</v>
      </c>
      <c r="BO1853" s="141">
        <v>0</v>
      </c>
      <c r="BP1853" s="141">
        <v>0</v>
      </c>
    </row>
    <row r="1854" spans="4:68">
      <c r="D1854" s="174" t="s">
        <v>7815</v>
      </c>
      <c r="E1854" s="175">
        <v>2034914.32</v>
      </c>
      <c r="F1854" s="174" t="s">
        <v>3426</v>
      </c>
      <c r="G1854" s="174" t="s">
        <v>7811</v>
      </c>
      <c r="H1854" s="174" t="s">
        <v>179</v>
      </c>
      <c r="I1854" s="174" t="s">
        <v>7812</v>
      </c>
      <c r="J1854" s="174" t="s">
        <v>7816</v>
      </c>
      <c r="K1854" s="174"/>
      <c r="L1854" s="174" t="s">
        <v>7136</v>
      </c>
      <c r="M1854" s="174" t="s">
        <v>7279</v>
      </c>
      <c r="N1854" s="176">
        <v>600</v>
      </c>
      <c r="O1854" s="174" t="s">
        <v>3407</v>
      </c>
      <c r="P1854" s="177">
        <v>31229</v>
      </c>
      <c r="Q1854" s="176">
        <v>336</v>
      </c>
      <c r="R1854" s="175">
        <v>1139438.8700000001</v>
      </c>
      <c r="S1854" s="175">
        <v>895475.45</v>
      </c>
      <c r="T1854" s="178">
        <v>0</v>
      </c>
      <c r="U1854" s="96">
        <v>10</v>
      </c>
      <c r="V1854" s="38" t="s">
        <v>120</v>
      </c>
      <c r="W1854" s="38"/>
      <c r="X1854" s="137">
        <v>40698.286400000005</v>
      </c>
      <c r="Y1854" s="138">
        <v>49491</v>
      </c>
      <c r="Z1854" s="179">
        <v>22</v>
      </c>
      <c r="AA1854" s="139">
        <v>2035</v>
      </c>
      <c r="AB1854" s="131"/>
      <c r="AC1854" s="38"/>
      <c r="AD1854" s="140">
        <v>895475.45</v>
      </c>
      <c r="AE1854" s="141">
        <v>854777.16359999997</v>
      </c>
      <c r="AF1854" s="141">
        <v>814078.87719999999</v>
      </c>
      <c r="AG1854" s="141">
        <v>773380.59080000001</v>
      </c>
      <c r="AH1854" s="141">
        <v>732682.30440000002</v>
      </c>
      <c r="AI1854" s="141">
        <v>691984.01800000004</v>
      </c>
      <c r="AJ1854" s="141">
        <v>651285.73160000006</v>
      </c>
      <c r="AK1854" s="141">
        <v>610587.44520000007</v>
      </c>
      <c r="AL1854" s="141">
        <v>569889.15880000009</v>
      </c>
      <c r="AM1854" s="141">
        <v>529190.87240000011</v>
      </c>
      <c r="AN1854" s="141">
        <v>488492.58600000013</v>
      </c>
      <c r="AO1854" s="141">
        <v>447794.29960000014</v>
      </c>
      <c r="AP1854" s="141">
        <v>407096.01320000016</v>
      </c>
      <c r="AQ1854" s="141">
        <v>366397.72680000018</v>
      </c>
      <c r="AR1854" s="141">
        <v>325699.4404000002</v>
      </c>
      <c r="AS1854" s="141">
        <v>285001.15400000021</v>
      </c>
      <c r="AT1854" s="141">
        <v>244302.8676000002</v>
      </c>
      <c r="AU1854" s="141">
        <v>203604.58120000019</v>
      </c>
      <c r="AV1854" s="141">
        <v>162906.29480000018</v>
      </c>
      <c r="AW1854" s="141">
        <v>122208.00840000017</v>
      </c>
      <c r="AX1854" s="141">
        <v>81509.722000000154</v>
      </c>
      <c r="AY1854" s="141">
        <v>40811.43560000015</v>
      </c>
      <c r="AZ1854" s="141">
        <v>113.14920000014536</v>
      </c>
      <c r="BA1854" s="141">
        <v>0</v>
      </c>
      <c r="BB1854" s="141">
        <v>0</v>
      </c>
      <c r="BC1854" s="141">
        <v>0</v>
      </c>
      <c r="BD1854" s="141">
        <v>0</v>
      </c>
      <c r="BE1854" s="141">
        <v>0</v>
      </c>
      <c r="BF1854" s="141">
        <v>0</v>
      </c>
      <c r="BG1854" s="141">
        <v>0</v>
      </c>
      <c r="BH1854" s="141">
        <v>0</v>
      </c>
      <c r="BI1854" s="141">
        <v>0</v>
      </c>
      <c r="BJ1854" s="141">
        <v>0</v>
      </c>
      <c r="BK1854" s="141">
        <v>0</v>
      </c>
      <c r="BL1854" s="141">
        <v>0</v>
      </c>
      <c r="BM1854" s="141">
        <v>0</v>
      </c>
      <c r="BN1854" s="141">
        <v>0</v>
      </c>
      <c r="BO1854" s="141">
        <v>0</v>
      </c>
      <c r="BP1854" s="141">
        <v>0</v>
      </c>
    </row>
    <row r="1855" spans="4:68">
      <c r="D1855" s="174" t="s">
        <v>7817</v>
      </c>
      <c r="E1855" s="176">
        <v>596570</v>
      </c>
      <c r="F1855" s="174" t="s">
        <v>3420</v>
      </c>
      <c r="G1855" s="174" t="s">
        <v>7818</v>
      </c>
      <c r="H1855" s="174" t="s">
        <v>179</v>
      </c>
      <c r="I1855" s="174" t="s">
        <v>7819</v>
      </c>
      <c r="J1855" s="174" t="s">
        <v>7820</v>
      </c>
      <c r="K1855" s="174"/>
      <c r="L1855" s="174" t="s">
        <v>7136</v>
      </c>
      <c r="M1855" s="174" t="s">
        <v>3800</v>
      </c>
      <c r="N1855" s="176">
        <v>600</v>
      </c>
      <c r="O1855" s="174" t="s">
        <v>3407</v>
      </c>
      <c r="P1855" s="177">
        <v>30133</v>
      </c>
      <c r="Q1855" s="176">
        <v>372</v>
      </c>
      <c r="R1855" s="175">
        <v>369840.25</v>
      </c>
      <c r="S1855" s="175">
        <v>226729.75</v>
      </c>
      <c r="T1855" s="178">
        <v>1</v>
      </c>
      <c r="U1855" s="96">
        <v>12</v>
      </c>
      <c r="V1855" s="38" t="s">
        <v>122</v>
      </c>
      <c r="W1855" s="38"/>
      <c r="X1855" s="137">
        <v>11931.4</v>
      </c>
      <c r="Y1855" s="138">
        <v>48396</v>
      </c>
      <c r="Z1855" s="179">
        <v>19</v>
      </c>
      <c r="AA1855" s="139">
        <v>2032</v>
      </c>
      <c r="AB1855" s="131"/>
      <c r="AC1855" s="38"/>
      <c r="AD1855" s="140">
        <v>226729.75</v>
      </c>
      <c r="AE1855" s="141">
        <v>214798.35</v>
      </c>
      <c r="AF1855" s="141">
        <v>202866.95</v>
      </c>
      <c r="AG1855" s="141">
        <v>190935.55000000002</v>
      </c>
      <c r="AH1855" s="141">
        <v>179004.15000000002</v>
      </c>
      <c r="AI1855" s="141">
        <v>167072.75000000003</v>
      </c>
      <c r="AJ1855" s="141">
        <v>155141.35000000003</v>
      </c>
      <c r="AK1855" s="141">
        <v>143209.95000000004</v>
      </c>
      <c r="AL1855" s="141">
        <v>131278.55000000005</v>
      </c>
      <c r="AM1855" s="141">
        <v>119347.15000000005</v>
      </c>
      <c r="AN1855" s="141">
        <v>107415.75000000006</v>
      </c>
      <c r="AO1855" s="141">
        <v>95484.350000000064</v>
      </c>
      <c r="AP1855" s="141">
        <v>83552.95000000007</v>
      </c>
      <c r="AQ1855" s="141">
        <v>71621.550000000076</v>
      </c>
      <c r="AR1855" s="141">
        <v>59690.150000000074</v>
      </c>
      <c r="AS1855" s="141">
        <v>47758.750000000073</v>
      </c>
      <c r="AT1855" s="141">
        <v>35827.350000000071</v>
      </c>
      <c r="AU1855" s="141">
        <v>23895.95000000007</v>
      </c>
      <c r="AV1855" s="141">
        <v>11964.55000000007</v>
      </c>
      <c r="AW1855" s="141">
        <v>33.150000000070577</v>
      </c>
      <c r="AX1855" s="141">
        <v>0</v>
      </c>
      <c r="AY1855" s="141">
        <v>0</v>
      </c>
      <c r="AZ1855" s="141">
        <v>0</v>
      </c>
      <c r="BA1855" s="141">
        <v>0</v>
      </c>
      <c r="BB1855" s="141">
        <v>0</v>
      </c>
      <c r="BC1855" s="141">
        <v>0</v>
      </c>
      <c r="BD1855" s="141">
        <v>0</v>
      </c>
      <c r="BE1855" s="141">
        <v>0</v>
      </c>
      <c r="BF1855" s="141">
        <v>0</v>
      </c>
      <c r="BG1855" s="141">
        <v>0</v>
      </c>
      <c r="BH1855" s="141">
        <v>0</v>
      </c>
      <c r="BI1855" s="141">
        <v>0</v>
      </c>
      <c r="BJ1855" s="141">
        <v>0</v>
      </c>
      <c r="BK1855" s="141">
        <v>0</v>
      </c>
      <c r="BL1855" s="141">
        <v>0</v>
      </c>
      <c r="BM1855" s="141">
        <v>0</v>
      </c>
      <c r="BN1855" s="141">
        <v>0</v>
      </c>
      <c r="BO1855" s="141">
        <v>0</v>
      </c>
      <c r="BP1855" s="141">
        <v>0</v>
      </c>
    </row>
    <row r="1856" spans="4:68">
      <c r="D1856" s="174" t="s">
        <v>7821</v>
      </c>
      <c r="E1856" s="175">
        <v>10661440.33</v>
      </c>
      <c r="F1856" s="174" t="s">
        <v>3426</v>
      </c>
      <c r="G1856" s="174" t="s">
        <v>7818</v>
      </c>
      <c r="H1856" s="174" t="s">
        <v>179</v>
      </c>
      <c r="I1856" s="174" t="s">
        <v>7819</v>
      </c>
      <c r="J1856" s="174" t="s">
        <v>7822</v>
      </c>
      <c r="K1856" s="174"/>
      <c r="L1856" s="174" t="s">
        <v>7136</v>
      </c>
      <c r="M1856" s="174" t="s">
        <v>3800</v>
      </c>
      <c r="N1856" s="176">
        <v>600</v>
      </c>
      <c r="O1856" s="174" t="s">
        <v>3407</v>
      </c>
      <c r="P1856" s="177">
        <v>30133</v>
      </c>
      <c r="Q1856" s="176">
        <v>372</v>
      </c>
      <c r="R1856" s="175">
        <v>6609500.6100000003</v>
      </c>
      <c r="S1856" s="175">
        <v>4051939.72</v>
      </c>
      <c r="T1856" s="178">
        <v>0</v>
      </c>
      <c r="U1856" s="96">
        <v>12</v>
      </c>
      <c r="V1856" s="38" t="s">
        <v>122</v>
      </c>
      <c r="W1856" s="38"/>
      <c r="X1856" s="137">
        <v>213228.80660000001</v>
      </c>
      <c r="Y1856" s="138">
        <v>48396</v>
      </c>
      <c r="Z1856" s="179">
        <v>19</v>
      </c>
      <c r="AA1856" s="139">
        <v>2032</v>
      </c>
      <c r="AB1856" s="131"/>
      <c r="AC1856" s="38"/>
      <c r="AD1856" s="140">
        <v>4051939.72</v>
      </c>
      <c r="AE1856" s="141">
        <v>3838710.9134</v>
      </c>
      <c r="AF1856" s="141">
        <v>3625482.1068000002</v>
      </c>
      <c r="AG1856" s="141">
        <v>3412253.3002000004</v>
      </c>
      <c r="AH1856" s="141">
        <v>3199024.4936000006</v>
      </c>
      <c r="AI1856" s="141">
        <v>2985795.6870000008</v>
      </c>
      <c r="AJ1856" s="141">
        <v>2772566.8804000011</v>
      </c>
      <c r="AK1856" s="141">
        <v>2559338.0738000013</v>
      </c>
      <c r="AL1856" s="141">
        <v>2346109.2672000015</v>
      </c>
      <c r="AM1856" s="141">
        <v>2132880.4606000017</v>
      </c>
      <c r="AN1856" s="141">
        <v>1919651.6540000017</v>
      </c>
      <c r="AO1856" s="141">
        <v>1706422.8474000017</v>
      </c>
      <c r="AP1856" s="141">
        <v>1493194.0408000017</v>
      </c>
      <c r="AQ1856" s="141">
        <v>1279965.2342000017</v>
      </c>
      <c r="AR1856" s="141">
        <v>1066736.4276000017</v>
      </c>
      <c r="AS1856" s="141">
        <v>853507.62100000167</v>
      </c>
      <c r="AT1856" s="141">
        <v>640278.81440000166</v>
      </c>
      <c r="AU1856" s="141">
        <v>427050.00780000165</v>
      </c>
      <c r="AV1856" s="141">
        <v>213821.20120000164</v>
      </c>
      <c r="AW1856" s="141">
        <v>592.39460000162944</v>
      </c>
      <c r="AX1856" s="141">
        <v>0</v>
      </c>
      <c r="AY1856" s="141">
        <v>0</v>
      </c>
      <c r="AZ1856" s="141">
        <v>0</v>
      </c>
      <c r="BA1856" s="141">
        <v>0</v>
      </c>
      <c r="BB1856" s="141">
        <v>0</v>
      </c>
      <c r="BC1856" s="141">
        <v>0</v>
      </c>
      <c r="BD1856" s="141">
        <v>0</v>
      </c>
      <c r="BE1856" s="141">
        <v>0</v>
      </c>
      <c r="BF1856" s="141">
        <v>0</v>
      </c>
      <c r="BG1856" s="141">
        <v>0</v>
      </c>
      <c r="BH1856" s="141">
        <v>0</v>
      </c>
      <c r="BI1856" s="141">
        <v>0</v>
      </c>
      <c r="BJ1856" s="141">
        <v>0</v>
      </c>
      <c r="BK1856" s="141">
        <v>0</v>
      </c>
      <c r="BL1856" s="141">
        <v>0</v>
      </c>
      <c r="BM1856" s="141">
        <v>0</v>
      </c>
      <c r="BN1856" s="141">
        <v>0</v>
      </c>
      <c r="BO1856" s="141">
        <v>0</v>
      </c>
      <c r="BP1856" s="141">
        <v>0</v>
      </c>
    </row>
    <row r="1857" spans="4:68">
      <c r="D1857" s="174" t="s">
        <v>7823</v>
      </c>
      <c r="E1857" s="176">
        <v>699</v>
      </c>
      <c r="F1857" s="174" t="s">
        <v>3420</v>
      </c>
      <c r="G1857" s="174" t="s">
        <v>7824</v>
      </c>
      <c r="H1857" s="174" t="s">
        <v>179</v>
      </c>
      <c r="I1857" s="174" t="s">
        <v>7819</v>
      </c>
      <c r="J1857" s="174" t="s">
        <v>7825</v>
      </c>
      <c r="K1857" s="174"/>
      <c r="L1857" s="174" t="s">
        <v>7136</v>
      </c>
      <c r="M1857" s="174" t="s">
        <v>3800</v>
      </c>
      <c r="N1857" s="176">
        <v>600</v>
      </c>
      <c r="O1857" s="174" t="s">
        <v>3407</v>
      </c>
      <c r="P1857" s="177">
        <v>30133</v>
      </c>
      <c r="Q1857" s="176">
        <v>372</v>
      </c>
      <c r="R1857" s="175">
        <v>433.35</v>
      </c>
      <c r="S1857" s="175">
        <v>265.64999999999998</v>
      </c>
      <c r="T1857" s="178">
        <v>1</v>
      </c>
      <c r="U1857" s="96">
        <v>12</v>
      </c>
      <c r="V1857" s="38" t="s">
        <v>122</v>
      </c>
      <c r="W1857" s="38"/>
      <c r="X1857" s="137">
        <v>13.98</v>
      </c>
      <c r="Y1857" s="138">
        <v>48396</v>
      </c>
      <c r="Z1857" s="179">
        <v>19</v>
      </c>
      <c r="AA1857" s="139">
        <v>2032</v>
      </c>
      <c r="AB1857" s="131"/>
      <c r="AC1857" s="38"/>
      <c r="AD1857" s="140">
        <v>265.64999999999998</v>
      </c>
      <c r="AE1857" s="141">
        <v>251.67</v>
      </c>
      <c r="AF1857" s="141">
        <v>237.69</v>
      </c>
      <c r="AG1857" s="141">
        <v>223.71</v>
      </c>
      <c r="AH1857" s="141">
        <v>209.73000000000002</v>
      </c>
      <c r="AI1857" s="141">
        <v>195.75000000000003</v>
      </c>
      <c r="AJ1857" s="141">
        <v>181.77000000000004</v>
      </c>
      <c r="AK1857" s="141">
        <v>167.79000000000005</v>
      </c>
      <c r="AL1857" s="141">
        <v>153.81000000000006</v>
      </c>
      <c r="AM1857" s="141">
        <v>139.83000000000007</v>
      </c>
      <c r="AN1857" s="141">
        <v>125.85000000000007</v>
      </c>
      <c r="AO1857" s="141">
        <v>111.87000000000006</v>
      </c>
      <c r="AP1857" s="141">
        <v>97.890000000000057</v>
      </c>
      <c r="AQ1857" s="141">
        <v>83.910000000000053</v>
      </c>
      <c r="AR1857" s="141">
        <v>69.930000000000049</v>
      </c>
      <c r="AS1857" s="141">
        <v>55.950000000000045</v>
      </c>
      <c r="AT1857" s="141">
        <v>41.970000000000041</v>
      </c>
      <c r="AU1857" s="141">
        <v>27.990000000000041</v>
      </c>
      <c r="AV1857" s="141">
        <v>14.010000000000041</v>
      </c>
      <c r="AW1857" s="141">
        <v>3.0000000000040217E-2</v>
      </c>
      <c r="AX1857" s="141">
        <v>0</v>
      </c>
      <c r="AY1857" s="141">
        <v>0</v>
      </c>
      <c r="AZ1857" s="141">
        <v>0</v>
      </c>
      <c r="BA1857" s="141">
        <v>0</v>
      </c>
      <c r="BB1857" s="141">
        <v>0</v>
      </c>
      <c r="BC1857" s="141">
        <v>0</v>
      </c>
      <c r="BD1857" s="141">
        <v>0</v>
      </c>
      <c r="BE1857" s="141">
        <v>0</v>
      </c>
      <c r="BF1857" s="141">
        <v>0</v>
      </c>
      <c r="BG1857" s="141">
        <v>0</v>
      </c>
      <c r="BH1857" s="141">
        <v>0</v>
      </c>
      <c r="BI1857" s="141">
        <v>0</v>
      </c>
      <c r="BJ1857" s="141">
        <v>0</v>
      </c>
      <c r="BK1857" s="141">
        <v>0</v>
      </c>
      <c r="BL1857" s="141">
        <v>0</v>
      </c>
      <c r="BM1857" s="141">
        <v>0</v>
      </c>
      <c r="BN1857" s="141">
        <v>0</v>
      </c>
      <c r="BO1857" s="141">
        <v>0</v>
      </c>
      <c r="BP1857" s="141">
        <v>0</v>
      </c>
    </row>
    <row r="1858" spans="4:68">
      <c r="D1858" s="174" t="s">
        <v>7826</v>
      </c>
      <c r="E1858" s="175">
        <v>12494.72</v>
      </c>
      <c r="F1858" s="174" t="s">
        <v>3426</v>
      </c>
      <c r="G1858" s="174" t="s">
        <v>7824</v>
      </c>
      <c r="H1858" s="174" t="s">
        <v>179</v>
      </c>
      <c r="I1858" s="174" t="s">
        <v>7819</v>
      </c>
      <c r="J1858" s="174" t="s">
        <v>7827</v>
      </c>
      <c r="K1858" s="174"/>
      <c r="L1858" s="174" t="s">
        <v>7136</v>
      </c>
      <c r="M1858" s="174" t="s">
        <v>3800</v>
      </c>
      <c r="N1858" s="176">
        <v>600</v>
      </c>
      <c r="O1858" s="174" t="s">
        <v>3407</v>
      </c>
      <c r="P1858" s="177">
        <v>30133</v>
      </c>
      <c r="Q1858" s="176">
        <v>372</v>
      </c>
      <c r="R1858" s="175">
        <v>7745.97</v>
      </c>
      <c r="S1858" s="175">
        <v>4748.75</v>
      </c>
      <c r="T1858" s="178">
        <v>0</v>
      </c>
      <c r="U1858" s="96">
        <v>12</v>
      </c>
      <c r="V1858" s="38" t="s">
        <v>122</v>
      </c>
      <c r="W1858" s="38"/>
      <c r="X1858" s="137">
        <v>249.89439999999996</v>
      </c>
      <c r="Y1858" s="138">
        <v>48396</v>
      </c>
      <c r="Z1858" s="179">
        <v>19</v>
      </c>
      <c r="AA1858" s="139">
        <v>2032</v>
      </c>
      <c r="AB1858" s="131"/>
      <c r="AC1858" s="38"/>
      <c r="AD1858" s="140">
        <v>4748.75</v>
      </c>
      <c r="AE1858" s="141">
        <v>4498.8555999999999</v>
      </c>
      <c r="AF1858" s="141">
        <v>4248.9611999999997</v>
      </c>
      <c r="AG1858" s="141">
        <v>3999.0667999999996</v>
      </c>
      <c r="AH1858" s="141">
        <v>3749.1723999999995</v>
      </c>
      <c r="AI1858" s="141">
        <v>3499.2779999999993</v>
      </c>
      <c r="AJ1858" s="141">
        <v>3249.3835999999992</v>
      </c>
      <c r="AK1858" s="141">
        <v>2999.4891999999991</v>
      </c>
      <c r="AL1858" s="141">
        <v>2749.5947999999989</v>
      </c>
      <c r="AM1858" s="141">
        <v>2499.7003999999988</v>
      </c>
      <c r="AN1858" s="141">
        <v>2249.8059999999987</v>
      </c>
      <c r="AO1858" s="141">
        <v>1999.9115999999988</v>
      </c>
      <c r="AP1858" s="141">
        <v>1750.0171999999989</v>
      </c>
      <c r="AQ1858" s="141">
        <v>1500.122799999999</v>
      </c>
      <c r="AR1858" s="141">
        <v>1250.2283999999991</v>
      </c>
      <c r="AS1858" s="141">
        <v>1000.3339999999992</v>
      </c>
      <c r="AT1858" s="141">
        <v>750.43959999999925</v>
      </c>
      <c r="AU1858" s="141">
        <v>500.54519999999928</v>
      </c>
      <c r="AV1858" s="141">
        <v>250.65079999999932</v>
      </c>
      <c r="AW1858" s="141">
        <v>0.75639999999935981</v>
      </c>
      <c r="AX1858" s="141">
        <v>0</v>
      </c>
      <c r="AY1858" s="141">
        <v>0</v>
      </c>
      <c r="AZ1858" s="141">
        <v>0</v>
      </c>
      <c r="BA1858" s="141">
        <v>0</v>
      </c>
      <c r="BB1858" s="141">
        <v>0</v>
      </c>
      <c r="BC1858" s="141">
        <v>0</v>
      </c>
      <c r="BD1858" s="141">
        <v>0</v>
      </c>
      <c r="BE1858" s="141">
        <v>0</v>
      </c>
      <c r="BF1858" s="141">
        <v>0</v>
      </c>
      <c r="BG1858" s="141">
        <v>0</v>
      </c>
      <c r="BH1858" s="141">
        <v>0</v>
      </c>
      <c r="BI1858" s="141">
        <v>0</v>
      </c>
      <c r="BJ1858" s="141">
        <v>0</v>
      </c>
      <c r="BK1858" s="141">
        <v>0</v>
      </c>
      <c r="BL1858" s="141">
        <v>0</v>
      </c>
      <c r="BM1858" s="141">
        <v>0</v>
      </c>
      <c r="BN1858" s="141">
        <v>0</v>
      </c>
      <c r="BO1858" s="141">
        <v>0</v>
      </c>
      <c r="BP1858" s="141">
        <v>0</v>
      </c>
    </row>
    <row r="1859" spans="4:68">
      <c r="D1859" s="174" t="s">
        <v>7828</v>
      </c>
      <c r="E1859" s="175">
        <v>24677.39</v>
      </c>
      <c r="F1859" s="174" t="s">
        <v>3426</v>
      </c>
      <c r="G1859" s="174" t="s">
        <v>6458</v>
      </c>
      <c r="H1859" s="174" t="s">
        <v>179</v>
      </c>
      <c r="I1859" s="174" t="s">
        <v>3098</v>
      </c>
      <c r="J1859" s="174" t="s">
        <v>7829</v>
      </c>
      <c r="K1859" s="174"/>
      <c r="L1859" s="174" t="s">
        <v>3509</v>
      </c>
      <c r="M1859" s="174" t="s">
        <v>7197</v>
      </c>
      <c r="N1859" s="176">
        <v>600</v>
      </c>
      <c r="O1859" s="174" t="s">
        <v>3407</v>
      </c>
      <c r="P1859" s="177">
        <v>29037</v>
      </c>
      <c r="Q1859" s="176">
        <v>408</v>
      </c>
      <c r="R1859" s="175">
        <v>16779.150000000001</v>
      </c>
      <c r="S1859" s="175">
        <v>7898.24</v>
      </c>
      <c r="T1859" s="178">
        <v>0</v>
      </c>
      <c r="U1859" s="96">
        <v>8</v>
      </c>
      <c r="V1859" s="38" t="s">
        <v>118</v>
      </c>
      <c r="W1859" s="38"/>
      <c r="X1859" s="137">
        <v>493.54779999999994</v>
      </c>
      <c r="Y1859" s="138">
        <v>47300</v>
      </c>
      <c r="Z1859" s="179">
        <v>16</v>
      </c>
      <c r="AA1859" s="139">
        <v>2029</v>
      </c>
      <c r="AB1859" s="131"/>
      <c r="AC1859" s="38"/>
      <c r="AD1859" s="140">
        <v>7898.24</v>
      </c>
      <c r="AE1859" s="141">
        <v>7404.6921999999995</v>
      </c>
      <c r="AF1859" s="141">
        <v>6911.1443999999992</v>
      </c>
      <c r="AG1859" s="141">
        <v>6417.5965999999989</v>
      </c>
      <c r="AH1859" s="141">
        <v>5924.0487999999987</v>
      </c>
      <c r="AI1859" s="141">
        <v>5430.5009999999984</v>
      </c>
      <c r="AJ1859" s="141">
        <v>4936.9531999999981</v>
      </c>
      <c r="AK1859" s="141">
        <v>4443.4053999999978</v>
      </c>
      <c r="AL1859" s="141">
        <v>3949.857599999998</v>
      </c>
      <c r="AM1859" s="141">
        <v>3456.3097999999982</v>
      </c>
      <c r="AN1859" s="141">
        <v>2962.7619999999984</v>
      </c>
      <c r="AO1859" s="141">
        <v>2469.2141999999985</v>
      </c>
      <c r="AP1859" s="141">
        <v>1975.6663999999987</v>
      </c>
      <c r="AQ1859" s="141">
        <v>1482.1185999999989</v>
      </c>
      <c r="AR1859" s="141">
        <v>988.57079999999894</v>
      </c>
      <c r="AS1859" s="141">
        <v>495.022999999999</v>
      </c>
      <c r="AT1859" s="141">
        <v>1.475199999999063</v>
      </c>
      <c r="AU1859" s="141">
        <v>0</v>
      </c>
      <c r="AV1859" s="141">
        <v>0</v>
      </c>
      <c r="AW1859" s="141">
        <v>0</v>
      </c>
      <c r="AX1859" s="141">
        <v>0</v>
      </c>
      <c r="AY1859" s="141">
        <v>0</v>
      </c>
      <c r="AZ1859" s="141">
        <v>0</v>
      </c>
      <c r="BA1859" s="141">
        <v>0</v>
      </c>
      <c r="BB1859" s="141">
        <v>0</v>
      </c>
      <c r="BC1859" s="141">
        <v>0</v>
      </c>
      <c r="BD1859" s="141">
        <v>0</v>
      </c>
      <c r="BE1859" s="141">
        <v>0</v>
      </c>
      <c r="BF1859" s="141">
        <v>0</v>
      </c>
      <c r="BG1859" s="141">
        <v>0</v>
      </c>
      <c r="BH1859" s="141">
        <v>0</v>
      </c>
      <c r="BI1859" s="141">
        <v>0</v>
      </c>
      <c r="BJ1859" s="141">
        <v>0</v>
      </c>
      <c r="BK1859" s="141">
        <v>0</v>
      </c>
      <c r="BL1859" s="141">
        <v>0</v>
      </c>
      <c r="BM1859" s="141">
        <v>0</v>
      </c>
      <c r="BN1859" s="141">
        <v>0</v>
      </c>
      <c r="BO1859" s="141">
        <v>0</v>
      </c>
      <c r="BP1859" s="141">
        <v>0</v>
      </c>
    </row>
    <row r="1860" spans="4:68">
      <c r="D1860" s="174" t="s">
        <v>7830</v>
      </c>
      <c r="E1860" s="176">
        <v>5106221</v>
      </c>
      <c r="F1860" s="174" t="s">
        <v>3420</v>
      </c>
      <c r="G1860" s="174" t="s">
        <v>7831</v>
      </c>
      <c r="H1860" s="174" t="s">
        <v>179</v>
      </c>
      <c r="I1860" s="174" t="s">
        <v>3098</v>
      </c>
      <c r="J1860" s="174" t="s">
        <v>7832</v>
      </c>
      <c r="K1860" s="174"/>
      <c r="L1860" s="174" t="s">
        <v>7136</v>
      </c>
      <c r="M1860" s="174" t="s">
        <v>3800</v>
      </c>
      <c r="N1860" s="176">
        <v>600</v>
      </c>
      <c r="O1860" s="174" t="s">
        <v>3407</v>
      </c>
      <c r="P1860" s="177">
        <v>32325</v>
      </c>
      <c r="Q1860" s="176">
        <v>300</v>
      </c>
      <c r="R1860" s="175">
        <v>2552826.8199999998</v>
      </c>
      <c r="S1860" s="175">
        <v>2553394.1800000002</v>
      </c>
      <c r="T1860" s="178">
        <v>0</v>
      </c>
      <c r="U1860" s="96">
        <v>12</v>
      </c>
      <c r="V1860" s="38" t="s">
        <v>122</v>
      </c>
      <c r="W1860" s="38"/>
      <c r="X1860" s="137">
        <v>102124.42000000001</v>
      </c>
      <c r="Y1860" s="138">
        <v>50587</v>
      </c>
      <c r="Z1860" s="179">
        <v>25</v>
      </c>
      <c r="AA1860" s="139">
        <v>2038</v>
      </c>
      <c r="AB1860" s="131"/>
      <c r="AC1860" s="38"/>
      <c r="AD1860" s="140">
        <v>2553394.1800000002</v>
      </c>
      <c r="AE1860" s="141">
        <v>2451269.7600000002</v>
      </c>
      <c r="AF1860" s="141">
        <v>2349145.3400000003</v>
      </c>
      <c r="AG1860" s="141">
        <v>2247020.9200000004</v>
      </c>
      <c r="AH1860" s="141">
        <v>2144896.5000000005</v>
      </c>
      <c r="AI1860" s="141">
        <v>2042772.0800000005</v>
      </c>
      <c r="AJ1860" s="141">
        <v>1940647.6600000006</v>
      </c>
      <c r="AK1860" s="141">
        <v>1838523.2400000007</v>
      </c>
      <c r="AL1860" s="141">
        <v>1736398.8200000008</v>
      </c>
      <c r="AM1860" s="141">
        <v>1634274.4000000008</v>
      </c>
      <c r="AN1860" s="141">
        <v>1532149.9800000009</v>
      </c>
      <c r="AO1860" s="141">
        <v>1430025.560000001</v>
      </c>
      <c r="AP1860" s="141">
        <v>1327901.1400000011</v>
      </c>
      <c r="AQ1860" s="141">
        <v>1225776.7200000011</v>
      </c>
      <c r="AR1860" s="141">
        <v>1123652.3000000012</v>
      </c>
      <c r="AS1860" s="141">
        <v>1021527.8800000012</v>
      </c>
      <c r="AT1860" s="141">
        <v>919403.46000000113</v>
      </c>
      <c r="AU1860" s="141">
        <v>817279.04000000108</v>
      </c>
      <c r="AV1860" s="141">
        <v>715154.62000000104</v>
      </c>
      <c r="AW1860" s="141">
        <v>613030.200000001</v>
      </c>
      <c r="AX1860" s="141">
        <v>510905.78000000096</v>
      </c>
      <c r="AY1860" s="141">
        <v>408781.36000000092</v>
      </c>
      <c r="AZ1860" s="141">
        <v>306656.94000000088</v>
      </c>
      <c r="BA1860" s="141">
        <v>204532.52000000086</v>
      </c>
      <c r="BB1860" s="141">
        <v>102408.10000000085</v>
      </c>
      <c r="BC1860" s="141">
        <v>283.68000000083703</v>
      </c>
      <c r="BD1860" s="141">
        <v>0</v>
      </c>
      <c r="BE1860" s="141">
        <v>0</v>
      </c>
      <c r="BF1860" s="141">
        <v>0</v>
      </c>
      <c r="BG1860" s="141">
        <v>0</v>
      </c>
      <c r="BH1860" s="141">
        <v>0</v>
      </c>
      <c r="BI1860" s="141">
        <v>0</v>
      </c>
      <c r="BJ1860" s="141">
        <v>0</v>
      </c>
      <c r="BK1860" s="141">
        <v>0</v>
      </c>
      <c r="BL1860" s="141">
        <v>0</v>
      </c>
      <c r="BM1860" s="141">
        <v>0</v>
      </c>
      <c r="BN1860" s="141">
        <v>0</v>
      </c>
      <c r="BO1860" s="141">
        <v>0</v>
      </c>
      <c r="BP1860" s="141">
        <v>0</v>
      </c>
    </row>
    <row r="1861" spans="4:68">
      <c r="D1861" s="174" t="s">
        <v>7833</v>
      </c>
      <c r="E1861" s="176">
        <v>498506</v>
      </c>
      <c r="F1861" s="174" t="s">
        <v>3612</v>
      </c>
      <c r="G1861" s="174" t="s">
        <v>7831</v>
      </c>
      <c r="H1861" s="174" t="s">
        <v>179</v>
      </c>
      <c r="I1861" s="174" t="s">
        <v>3098</v>
      </c>
      <c r="J1861" s="174" t="s">
        <v>7832</v>
      </c>
      <c r="K1861" s="174"/>
      <c r="L1861" s="174" t="s">
        <v>7136</v>
      </c>
      <c r="M1861" s="174" t="s">
        <v>3800</v>
      </c>
      <c r="N1861" s="176">
        <v>600</v>
      </c>
      <c r="O1861" s="174" t="s">
        <v>3407</v>
      </c>
      <c r="P1861" s="177">
        <v>32325</v>
      </c>
      <c r="Q1861" s="176">
        <v>300</v>
      </c>
      <c r="R1861" s="175">
        <v>249225.3</v>
      </c>
      <c r="S1861" s="175">
        <v>249280.7</v>
      </c>
      <c r="T1861" s="178">
        <v>0</v>
      </c>
      <c r="U1861" s="96">
        <v>12</v>
      </c>
      <c r="V1861" s="38" t="s">
        <v>122</v>
      </c>
      <c r="W1861" s="38"/>
      <c r="X1861" s="137">
        <v>9970.1200000000008</v>
      </c>
      <c r="Y1861" s="138">
        <v>50587</v>
      </c>
      <c r="Z1861" s="179">
        <v>25</v>
      </c>
      <c r="AA1861" s="139">
        <v>2038</v>
      </c>
      <c r="AB1861" s="131"/>
      <c r="AC1861" s="38"/>
      <c r="AD1861" s="140">
        <v>249280.7</v>
      </c>
      <c r="AE1861" s="141">
        <v>239310.58000000002</v>
      </c>
      <c r="AF1861" s="141">
        <v>229340.46000000002</v>
      </c>
      <c r="AG1861" s="141">
        <v>219370.34000000003</v>
      </c>
      <c r="AH1861" s="141">
        <v>209400.22000000003</v>
      </c>
      <c r="AI1861" s="141">
        <v>199430.10000000003</v>
      </c>
      <c r="AJ1861" s="141">
        <v>189459.98000000004</v>
      </c>
      <c r="AK1861" s="141">
        <v>179489.86000000004</v>
      </c>
      <c r="AL1861" s="141">
        <v>169519.74000000005</v>
      </c>
      <c r="AM1861" s="141">
        <v>159549.62000000005</v>
      </c>
      <c r="AN1861" s="141">
        <v>149579.50000000006</v>
      </c>
      <c r="AO1861" s="141">
        <v>139609.38000000006</v>
      </c>
      <c r="AP1861" s="141">
        <v>129639.26000000007</v>
      </c>
      <c r="AQ1861" s="141">
        <v>119669.14000000007</v>
      </c>
      <c r="AR1861" s="141">
        <v>109699.02000000008</v>
      </c>
      <c r="AS1861" s="141">
        <v>99728.900000000081</v>
      </c>
      <c r="AT1861" s="141">
        <v>89758.780000000086</v>
      </c>
      <c r="AU1861" s="141">
        <v>79788.660000000091</v>
      </c>
      <c r="AV1861" s="141">
        <v>69818.540000000095</v>
      </c>
      <c r="AW1861" s="141">
        <v>59848.420000000093</v>
      </c>
      <c r="AX1861" s="141">
        <v>49878.30000000009</v>
      </c>
      <c r="AY1861" s="141">
        <v>39908.180000000088</v>
      </c>
      <c r="AZ1861" s="141">
        <v>29938.060000000085</v>
      </c>
      <c r="BA1861" s="141">
        <v>19967.940000000082</v>
      </c>
      <c r="BB1861" s="141">
        <v>9997.8200000000816</v>
      </c>
      <c r="BC1861" s="141">
        <v>27.700000000080763</v>
      </c>
      <c r="BD1861" s="141">
        <v>0</v>
      </c>
      <c r="BE1861" s="141">
        <v>0</v>
      </c>
      <c r="BF1861" s="141">
        <v>0</v>
      </c>
      <c r="BG1861" s="141">
        <v>0</v>
      </c>
      <c r="BH1861" s="141">
        <v>0</v>
      </c>
      <c r="BI1861" s="141">
        <v>0</v>
      </c>
      <c r="BJ1861" s="141">
        <v>0</v>
      </c>
      <c r="BK1861" s="141">
        <v>0</v>
      </c>
      <c r="BL1861" s="141">
        <v>0</v>
      </c>
      <c r="BM1861" s="141">
        <v>0</v>
      </c>
      <c r="BN1861" s="141">
        <v>0</v>
      </c>
      <c r="BO1861" s="141">
        <v>0</v>
      </c>
      <c r="BP1861" s="141">
        <v>0</v>
      </c>
    </row>
    <row r="1862" spans="4:68">
      <c r="D1862" s="174" t="s">
        <v>7834</v>
      </c>
      <c r="E1862" s="175">
        <v>29670944.390000001</v>
      </c>
      <c r="F1862" s="174" t="s">
        <v>3426</v>
      </c>
      <c r="G1862" s="174" t="s">
        <v>7831</v>
      </c>
      <c r="H1862" s="174" t="s">
        <v>179</v>
      </c>
      <c r="I1862" s="174" t="s">
        <v>3098</v>
      </c>
      <c r="J1862" s="174" t="s">
        <v>7835</v>
      </c>
      <c r="K1862" s="174"/>
      <c r="L1862" s="174" t="s">
        <v>7136</v>
      </c>
      <c r="M1862" s="174" t="s">
        <v>3800</v>
      </c>
      <c r="N1862" s="176">
        <v>600</v>
      </c>
      <c r="O1862" s="174" t="s">
        <v>3407</v>
      </c>
      <c r="P1862" s="177">
        <v>32325</v>
      </c>
      <c r="Q1862" s="176">
        <v>300</v>
      </c>
      <c r="R1862" s="175">
        <v>14833823.699999999</v>
      </c>
      <c r="S1862" s="175">
        <v>14837120.689999999</v>
      </c>
      <c r="T1862" s="178">
        <v>0</v>
      </c>
      <c r="U1862" s="96">
        <v>12</v>
      </c>
      <c r="V1862" s="38" t="s">
        <v>122</v>
      </c>
      <c r="W1862" s="38"/>
      <c r="X1862" s="137">
        <v>593418.88780000003</v>
      </c>
      <c r="Y1862" s="138">
        <v>50587</v>
      </c>
      <c r="Z1862" s="179">
        <v>25</v>
      </c>
      <c r="AA1862" s="139">
        <v>2038</v>
      </c>
      <c r="AB1862" s="131"/>
      <c r="AC1862" s="38"/>
      <c r="AD1862" s="140">
        <v>14837120.689999999</v>
      </c>
      <c r="AE1862" s="141">
        <v>14243701.802199999</v>
      </c>
      <c r="AF1862" s="141">
        <v>13650282.914399998</v>
      </c>
      <c r="AG1862" s="141">
        <v>13056864.026599998</v>
      </c>
      <c r="AH1862" s="141">
        <v>12463445.138799997</v>
      </c>
      <c r="AI1862" s="141">
        <v>11870026.250999996</v>
      </c>
      <c r="AJ1862" s="141">
        <v>11276607.363199996</v>
      </c>
      <c r="AK1862" s="141">
        <v>10683188.475399995</v>
      </c>
      <c r="AL1862" s="141">
        <v>10089769.587599995</v>
      </c>
      <c r="AM1862" s="141">
        <v>9496350.699799994</v>
      </c>
      <c r="AN1862" s="141">
        <v>8902931.8119999934</v>
      </c>
      <c r="AO1862" s="141">
        <v>8309512.9241999937</v>
      </c>
      <c r="AP1862" s="141">
        <v>7716094.036399994</v>
      </c>
      <c r="AQ1862" s="141">
        <v>7122675.1485999944</v>
      </c>
      <c r="AR1862" s="141">
        <v>6529256.2607999947</v>
      </c>
      <c r="AS1862" s="141">
        <v>5935837.372999995</v>
      </c>
      <c r="AT1862" s="141">
        <v>5342418.4851999953</v>
      </c>
      <c r="AU1862" s="141">
        <v>4748999.5973999957</v>
      </c>
      <c r="AV1862" s="141">
        <v>4155580.7095999955</v>
      </c>
      <c r="AW1862" s="141">
        <v>3562161.8217999954</v>
      </c>
      <c r="AX1862" s="141">
        <v>2968742.9339999952</v>
      </c>
      <c r="AY1862" s="141">
        <v>2375324.0461999951</v>
      </c>
      <c r="AZ1862" s="141">
        <v>1781905.158399995</v>
      </c>
      <c r="BA1862" s="141">
        <v>1188486.2705999948</v>
      </c>
      <c r="BB1862" s="141">
        <v>595067.38279999478</v>
      </c>
      <c r="BC1862" s="141">
        <v>1648.4949999947567</v>
      </c>
      <c r="BD1862" s="141">
        <v>0</v>
      </c>
      <c r="BE1862" s="141">
        <v>0</v>
      </c>
      <c r="BF1862" s="141">
        <v>0</v>
      </c>
      <c r="BG1862" s="141">
        <v>0</v>
      </c>
      <c r="BH1862" s="141">
        <v>0</v>
      </c>
      <c r="BI1862" s="141">
        <v>0</v>
      </c>
      <c r="BJ1862" s="141">
        <v>0</v>
      </c>
      <c r="BK1862" s="141">
        <v>0</v>
      </c>
      <c r="BL1862" s="141">
        <v>0</v>
      </c>
      <c r="BM1862" s="141">
        <v>0</v>
      </c>
      <c r="BN1862" s="141">
        <v>0</v>
      </c>
      <c r="BO1862" s="141">
        <v>0</v>
      </c>
      <c r="BP1862" s="141">
        <v>0</v>
      </c>
    </row>
    <row r="1863" spans="4:68">
      <c r="D1863" s="174" t="s">
        <v>7836</v>
      </c>
      <c r="E1863" s="175">
        <v>27552.16</v>
      </c>
      <c r="F1863" s="174" t="s">
        <v>3426</v>
      </c>
      <c r="G1863" s="174" t="s">
        <v>7837</v>
      </c>
      <c r="H1863" s="174" t="s">
        <v>179</v>
      </c>
      <c r="I1863" s="174" t="s">
        <v>7838</v>
      </c>
      <c r="J1863" s="174" t="s">
        <v>7839</v>
      </c>
      <c r="K1863" s="174"/>
      <c r="L1863" s="174" t="s">
        <v>7136</v>
      </c>
      <c r="M1863" s="174" t="s">
        <v>7279</v>
      </c>
      <c r="N1863" s="176">
        <v>600</v>
      </c>
      <c r="O1863" s="174" t="s">
        <v>3407</v>
      </c>
      <c r="P1863" s="177">
        <v>29403</v>
      </c>
      <c r="Q1863" s="176">
        <v>396</v>
      </c>
      <c r="R1863" s="175">
        <v>18182.849999999999</v>
      </c>
      <c r="S1863" s="175">
        <v>9369.31</v>
      </c>
      <c r="T1863" s="178">
        <v>0</v>
      </c>
      <c r="U1863" s="96">
        <v>10</v>
      </c>
      <c r="V1863" s="38" t="s">
        <v>120</v>
      </c>
      <c r="W1863" s="38"/>
      <c r="X1863" s="137">
        <v>551.04319999999996</v>
      </c>
      <c r="Y1863" s="138">
        <v>47665</v>
      </c>
      <c r="Z1863" s="179">
        <v>17</v>
      </c>
      <c r="AA1863" s="139">
        <v>2030</v>
      </c>
      <c r="AB1863" s="131"/>
      <c r="AC1863" s="38"/>
      <c r="AD1863" s="140">
        <v>9369.31</v>
      </c>
      <c r="AE1863" s="141">
        <v>8818.2667999999994</v>
      </c>
      <c r="AF1863" s="141">
        <v>8267.2235999999994</v>
      </c>
      <c r="AG1863" s="141">
        <v>7716.1803999999993</v>
      </c>
      <c r="AH1863" s="141">
        <v>7165.1371999999992</v>
      </c>
      <c r="AI1863" s="141">
        <v>6614.0939999999991</v>
      </c>
      <c r="AJ1863" s="141">
        <v>6063.0507999999991</v>
      </c>
      <c r="AK1863" s="141">
        <v>5512.007599999999</v>
      </c>
      <c r="AL1863" s="141">
        <v>4960.9643999999989</v>
      </c>
      <c r="AM1863" s="141">
        <v>4409.9211999999989</v>
      </c>
      <c r="AN1863" s="141">
        <v>3858.8779999999988</v>
      </c>
      <c r="AO1863" s="141">
        <v>3307.8347999999987</v>
      </c>
      <c r="AP1863" s="141">
        <v>2756.7915999999987</v>
      </c>
      <c r="AQ1863" s="141">
        <v>2205.7483999999986</v>
      </c>
      <c r="AR1863" s="141">
        <v>1654.7051999999985</v>
      </c>
      <c r="AS1863" s="141">
        <v>1103.6619999999984</v>
      </c>
      <c r="AT1863" s="141">
        <v>552.61879999999849</v>
      </c>
      <c r="AU1863" s="141">
        <v>1.5755999999985306</v>
      </c>
      <c r="AV1863" s="141">
        <v>0</v>
      </c>
      <c r="AW1863" s="141">
        <v>0</v>
      </c>
      <c r="AX1863" s="141">
        <v>0</v>
      </c>
      <c r="AY1863" s="141">
        <v>0</v>
      </c>
      <c r="AZ1863" s="141">
        <v>0</v>
      </c>
      <c r="BA1863" s="141">
        <v>0</v>
      </c>
      <c r="BB1863" s="141">
        <v>0</v>
      </c>
      <c r="BC1863" s="141">
        <v>0</v>
      </c>
      <c r="BD1863" s="141">
        <v>0</v>
      </c>
      <c r="BE1863" s="141">
        <v>0</v>
      </c>
      <c r="BF1863" s="141">
        <v>0</v>
      </c>
      <c r="BG1863" s="141">
        <v>0</v>
      </c>
      <c r="BH1863" s="141">
        <v>0</v>
      </c>
      <c r="BI1863" s="141">
        <v>0</v>
      </c>
      <c r="BJ1863" s="141">
        <v>0</v>
      </c>
      <c r="BK1863" s="141">
        <v>0</v>
      </c>
      <c r="BL1863" s="141">
        <v>0</v>
      </c>
      <c r="BM1863" s="141">
        <v>0</v>
      </c>
      <c r="BN1863" s="141">
        <v>0</v>
      </c>
      <c r="BO1863" s="141">
        <v>0</v>
      </c>
      <c r="BP1863" s="141">
        <v>0</v>
      </c>
    </row>
    <row r="1864" spans="4:68">
      <c r="D1864" s="174" t="s">
        <v>7840</v>
      </c>
      <c r="E1864" s="176">
        <v>42282</v>
      </c>
      <c r="F1864" s="174" t="s">
        <v>3420</v>
      </c>
      <c r="G1864" s="174" t="s">
        <v>7841</v>
      </c>
      <c r="H1864" s="174" t="s">
        <v>179</v>
      </c>
      <c r="I1864" s="174" t="s">
        <v>7842</v>
      </c>
      <c r="J1864" s="174" t="s">
        <v>7843</v>
      </c>
      <c r="K1864" s="174"/>
      <c r="L1864" s="174" t="s">
        <v>3509</v>
      </c>
      <c r="M1864" s="174" t="s">
        <v>7197</v>
      </c>
      <c r="N1864" s="176">
        <v>600</v>
      </c>
      <c r="O1864" s="174" t="s">
        <v>3407</v>
      </c>
      <c r="P1864" s="177">
        <v>33055</v>
      </c>
      <c r="Q1864" s="176">
        <v>276</v>
      </c>
      <c r="R1864" s="175">
        <v>19447.37</v>
      </c>
      <c r="S1864" s="175">
        <v>22834.63</v>
      </c>
      <c r="T1864" s="178">
        <v>0</v>
      </c>
      <c r="U1864" s="96">
        <v>8</v>
      </c>
      <c r="V1864" s="38" t="s">
        <v>118</v>
      </c>
      <c r="W1864" s="38"/>
      <c r="X1864" s="137">
        <v>845.64</v>
      </c>
      <c r="Y1864" s="138">
        <v>51318</v>
      </c>
      <c r="Z1864" s="179">
        <v>27</v>
      </c>
      <c r="AA1864" s="139">
        <v>2040</v>
      </c>
      <c r="AB1864" s="131"/>
      <c r="AC1864" s="38"/>
      <c r="AD1864" s="140">
        <v>22834.63</v>
      </c>
      <c r="AE1864" s="141">
        <v>21988.99</v>
      </c>
      <c r="AF1864" s="141">
        <v>21143.350000000002</v>
      </c>
      <c r="AG1864" s="141">
        <v>20297.710000000003</v>
      </c>
      <c r="AH1864" s="141">
        <v>19452.070000000003</v>
      </c>
      <c r="AI1864" s="141">
        <v>18606.430000000004</v>
      </c>
      <c r="AJ1864" s="141">
        <v>17760.790000000005</v>
      </c>
      <c r="AK1864" s="141">
        <v>16915.150000000005</v>
      </c>
      <c r="AL1864" s="141">
        <v>16069.510000000006</v>
      </c>
      <c r="AM1864" s="141">
        <v>15223.870000000006</v>
      </c>
      <c r="AN1864" s="141">
        <v>14378.230000000007</v>
      </c>
      <c r="AO1864" s="141">
        <v>13532.590000000007</v>
      </c>
      <c r="AP1864" s="141">
        <v>12686.950000000008</v>
      </c>
      <c r="AQ1864" s="141">
        <v>11841.310000000009</v>
      </c>
      <c r="AR1864" s="141">
        <v>10995.670000000009</v>
      </c>
      <c r="AS1864" s="141">
        <v>10150.03000000001</v>
      </c>
      <c r="AT1864" s="141">
        <v>9304.3900000000103</v>
      </c>
      <c r="AU1864" s="141">
        <v>8458.7500000000109</v>
      </c>
      <c r="AV1864" s="141">
        <v>7613.1100000000106</v>
      </c>
      <c r="AW1864" s="141">
        <v>6767.4700000000103</v>
      </c>
      <c r="AX1864" s="141">
        <v>5921.8300000000099</v>
      </c>
      <c r="AY1864" s="141">
        <v>5076.1900000000096</v>
      </c>
      <c r="AZ1864" s="141">
        <v>4230.5500000000093</v>
      </c>
      <c r="BA1864" s="141">
        <v>3384.9100000000094</v>
      </c>
      <c r="BB1864" s="141">
        <v>2539.2700000000095</v>
      </c>
      <c r="BC1864" s="141">
        <v>1693.6300000000097</v>
      </c>
      <c r="BD1864" s="141">
        <v>847.99000000000967</v>
      </c>
      <c r="BE1864" s="141">
        <v>2.3500000000096861</v>
      </c>
      <c r="BF1864" s="141">
        <v>0</v>
      </c>
      <c r="BG1864" s="141">
        <v>0</v>
      </c>
      <c r="BH1864" s="141">
        <v>0</v>
      </c>
      <c r="BI1864" s="141">
        <v>0</v>
      </c>
      <c r="BJ1864" s="141">
        <v>0</v>
      </c>
      <c r="BK1864" s="141">
        <v>0</v>
      </c>
      <c r="BL1864" s="141">
        <v>0</v>
      </c>
      <c r="BM1864" s="141">
        <v>0</v>
      </c>
      <c r="BN1864" s="141">
        <v>0</v>
      </c>
      <c r="BO1864" s="141">
        <v>0</v>
      </c>
      <c r="BP1864" s="141">
        <v>0</v>
      </c>
    </row>
    <row r="1865" spans="4:68">
      <c r="D1865" s="174" t="s">
        <v>7844</v>
      </c>
      <c r="E1865" s="176">
        <v>47128</v>
      </c>
      <c r="F1865" s="174" t="s">
        <v>3472</v>
      </c>
      <c r="G1865" s="174" t="s">
        <v>7841</v>
      </c>
      <c r="H1865" s="174" t="s">
        <v>179</v>
      </c>
      <c r="I1865" s="174" t="s">
        <v>7842</v>
      </c>
      <c r="J1865" s="174" t="s">
        <v>7843</v>
      </c>
      <c r="K1865" s="174"/>
      <c r="L1865" s="174" t="s">
        <v>3509</v>
      </c>
      <c r="M1865" s="174" t="s">
        <v>7197</v>
      </c>
      <c r="N1865" s="176">
        <v>600</v>
      </c>
      <c r="O1865" s="174" t="s">
        <v>3407</v>
      </c>
      <c r="P1865" s="177">
        <v>33055</v>
      </c>
      <c r="Q1865" s="176">
        <v>276</v>
      </c>
      <c r="R1865" s="175">
        <v>21676.27</v>
      </c>
      <c r="S1865" s="175">
        <v>25451.73</v>
      </c>
      <c r="T1865" s="178">
        <v>0</v>
      </c>
      <c r="U1865" s="96">
        <v>8</v>
      </c>
      <c r="V1865" s="38" t="s">
        <v>118</v>
      </c>
      <c r="W1865" s="38"/>
      <c r="X1865" s="137">
        <v>942.56</v>
      </c>
      <c r="Y1865" s="138">
        <v>51318</v>
      </c>
      <c r="Z1865" s="179">
        <v>27</v>
      </c>
      <c r="AA1865" s="139">
        <v>2040</v>
      </c>
      <c r="AB1865" s="131"/>
      <c r="AC1865" s="38"/>
      <c r="AD1865" s="140">
        <v>25451.73</v>
      </c>
      <c r="AE1865" s="141">
        <v>24509.17</v>
      </c>
      <c r="AF1865" s="141">
        <v>23566.609999999997</v>
      </c>
      <c r="AG1865" s="141">
        <v>22624.049999999996</v>
      </c>
      <c r="AH1865" s="141">
        <v>21681.489999999994</v>
      </c>
      <c r="AI1865" s="141">
        <v>20738.929999999993</v>
      </c>
      <c r="AJ1865" s="141">
        <v>19796.369999999992</v>
      </c>
      <c r="AK1865" s="141">
        <v>18853.80999999999</v>
      </c>
      <c r="AL1865" s="141">
        <v>17911.249999999989</v>
      </c>
      <c r="AM1865" s="141">
        <v>16968.689999999988</v>
      </c>
      <c r="AN1865" s="141">
        <v>16026.129999999988</v>
      </c>
      <c r="AO1865" s="141">
        <v>15083.569999999989</v>
      </c>
      <c r="AP1865" s="141">
        <v>14141.009999999989</v>
      </c>
      <c r="AQ1865" s="141">
        <v>13198.44999999999</v>
      </c>
      <c r="AR1865" s="141">
        <v>12255.88999999999</v>
      </c>
      <c r="AS1865" s="141">
        <v>11313.329999999991</v>
      </c>
      <c r="AT1865" s="141">
        <v>10370.769999999991</v>
      </c>
      <c r="AU1865" s="141">
        <v>9428.2099999999919</v>
      </c>
      <c r="AV1865" s="141">
        <v>8485.6499999999924</v>
      </c>
      <c r="AW1865" s="141">
        <v>7543.0899999999929</v>
      </c>
      <c r="AX1865" s="141">
        <v>6600.5299999999934</v>
      </c>
      <c r="AY1865" s="141">
        <v>5657.9699999999939</v>
      </c>
      <c r="AZ1865" s="141">
        <v>4715.4099999999944</v>
      </c>
      <c r="BA1865" s="141">
        <v>3772.8499999999945</v>
      </c>
      <c r="BB1865" s="141">
        <v>2830.2899999999945</v>
      </c>
      <c r="BC1865" s="141">
        <v>1887.7299999999946</v>
      </c>
      <c r="BD1865" s="141">
        <v>945.16999999999462</v>
      </c>
      <c r="BE1865" s="141">
        <v>2.6099999999946704</v>
      </c>
      <c r="BF1865" s="141">
        <v>0</v>
      </c>
      <c r="BG1865" s="141">
        <v>0</v>
      </c>
      <c r="BH1865" s="141">
        <v>0</v>
      </c>
      <c r="BI1865" s="141">
        <v>0</v>
      </c>
      <c r="BJ1865" s="141">
        <v>0</v>
      </c>
      <c r="BK1865" s="141">
        <v>0</v>
      </c>
      <c r="BL1865" s="141">
        <v>0</v>
      </c>
      <c r="BM1865" s="141">
        <v>0</v>
      </c>
      <c r="BN1865" s="141">
        <v>0</v>
      </c>
      <c r="BO1865" s="141">
        <v>0</v>
      </c>
      <c r="BP1865" s="141">
        <v>0</v>
      </c>
    </row>
    <row r="1866" spans="4:68">
      <c r="D1866" s="174" t="s">
        <v>7845</v>
      </c>
      <c r="E1866" s="175">
        <v>99373.07</v>
      </c>
      <c r="F1866" s="174" t="s">
        <v>3426</v>
      </c>
      <c r="G1866" s="174" t="s">
        <v>7841</v>
      </c>
      <c r="H1866" s="174" t="s">
        <v>179</v>
      </c>
      <c r="I1866" s="174" t="s">
        <v>7842</v>
      </c>
      <c r="J1866" s="174" t="s">
        <v>7846</v>
      </c>
      <c r="K1866" s="174"/>
      <c r="L1866" s="174" t="s">
        <v>3509</v>
      </c>
      <c r="M1866" s="174" t="s">
        <v>7197</v>
      </c>
      <c r="N1866" s="176">
        <v>600</v>
      </c>
      <c r="O1866" s="174" t="s">
        <v>3407</v>
      </c>
      <c r="P1866" s="177">
        <v>33055</v>
      </c>
      <c r="Q1866" s="176">
        <v>276</v>
      </c>
      <c r="R1866" s="175">
        <v>45706.07</v>
      </c>
      <c r="S1866" s="176">
        <v>53667</v>
      </c>
      <c r="T1866" s="178">
        <v>0</v>
      </c>
      <c r="U1866" s="96">
        <v>8</v>
      </c>
      <c r="V1866" s="38" t="s">
        <v>118</v>
      </c>
      <c r="W1866" s="38"/>
      <c r="X1866" s="137">
        <v>1987.4614000000001</v>
      </c>
      <c r="Y1866" s="138">
        <v>51318</v>
      </c>
      <c r="Z1866" s="179">
        <v>27</v>
      </c>
      <c r="AA1866" s="139">
        <v>2040</v>
      </c>
      <c r="AB1866" s="131"/>
      <c r="AC1866" s="38"/>
      <c r="AD1866" s="140">
        <v>53667</v>
      </c>
      <c r="AE1866" s="141">
        <v>51679.5386</v>
      </c>
      <c r="AF1866" s="141">
        <v>49692.0772</v>
      </c>
      <c r="AG1866" s="141">
        <v>47704.6158</v>
      </c>
      <c r="AH1866" s="141">
        <v>45717.154399999999</v>
      </c>
      <c r="AI1866" s="141">
        <v>43729.692999999999</v>
      </c>
      <c r="AJ1866" s="141">
        <v>41742.231599999999</v>
      </c>
      <c r="AK1866" s="141">
        <v>39754.770199999999</v>
      </c>
      <c r="AL1866" s="141">
        <v>37767.308799999999</v>
      </c>
      <c r="AM1866" s="141">
        <v>35779.847399999999</v>
      </c>
      <c r="AN1866" s="141">
        <v>33792.385999999999</v>
      </c>
      <c r="AO1866" s="141">
        <v>31804.924599999998</v>
      </c>
      <c r="AP1866" s="141">
        <v>29817.463199999998</v>
      </c>
      <c r="AQ1866" s="141">
        <v>27830.001799999998</v>
      </c>
      <c r="AR1866" s="141">
        <v>25842.540399999998</v>
      </c>
      <c r="AS1866" s="141">
        <v>23855.078999999998</v>
      </c>
      <c r="AT1866" s="141">
        <v>21867.617599999998</v>
      </c>
      <c r="AU1866" s="141">
        <v>19880.156199999998</v>
      </c>
      <c r="AV1866" s="141">
        <v>17892.694799999997</v>
      </c>
      <c r="AW1866" s="141">
        <v>15905.233399999997</v>
      </c>
      <c r="AX1866" s="141">
        <v>13917.771999999997</v>
      </c>
      <c r="AY1866" s="141">
        <v>11930.310599999997</v>
      </c>
      <c r="AZ1866" s="141">
        <v>9942.8491999999969</v>
      </c>
      <c r="BA1866" s="141">
        <v>7955.3877999999968</v>
      </c>
      <c r="BB1866" s="141">
        <v>5967.9263999999966</v>
      </c>
      <c r="BC1866" s="141">
        <v>3980.4649999999965</v>
      </c>
      <c r="BD1866" s="141">
        <v>1993.0035999999964</v>
      </c>
      <c r="BE1866" s="141">
        <v>5.5421999999962281</v>
      </c>
      <c r="BF1866" s="141">
        <v>0</v>
      </c>
      <c r="BG1866" s="141">
        <v>0</v>
      </c>
      <c r="BH1866" s="141">
        <v>0</v>
      </c>
      <c r="BI1866" s="141">
        <v>0</v>
      </c>
      <c r="BJ1866" s="141">
        <v>0</v>
      </c>
      <c r="BK1866" s="141">
        <v>0</v>
      </c>
      <c r="BL1866" s="141">
        <v>0</v>
      </c>
      <c r="BM1866" s="141">
        <v>0</v>
      </c>
      <c r="BN1866" s="141">
        <v>0</v>
      </c>
      <c r="BO1866" s="141">
        <v>0</v>
      </c>
      <c r="BP1866" s="141">
        <v>0</v>
      </c>
    </row>
    <row r="1867" spans="4:68">
      <c r="D1867" s="174" t="s">
        <v>7847</v>
      </c>
      <c r="E1867" s="175">
        <v>1947152.24</v>
      </c>
      <c r="F1867" s="174" t="s">
        <v>3464</v>
      </c>
      <c r="G1867" s="174" t="s">
        <v>7841</v>
      </c>
      <c r="H1867" s="174" t="s">
        <v>179</v>
      </c>
      <c r="I1867" s="174" t="s">
        <v>7842</v>
      </c>
      <c r="J1867" s="174" t="s">
        <v>7846</v>
      </c>
      <c r="K1867" s="174"/>
      <c r="L1867" s="174" t="s">
        <v>3509</v>
      </c>
      <c r="M1867" s="174" t="s">
        <v>7197</v>
      </c>
      <c r="N1867" s="176">
        <v>600</v>
      </c>
      <c r="O1867" s="174" t="s">
        <v>3407</v>
      </c>
      <c r="P1867" s="177">
        <v>33055</v>
      </c>
      <c r="Q1867" s="176">
        <v>276</v>
      </c>
      <c r="R1867" s="175">
        <v>895581.78</v>
      </c>
      <c r="S1867" s="175">
        <v>1051570.46</v>
      </c>
      <c r="T1867" s="178">
        <v>0</v>
      </c>
      <c r="U1867" s="96">
        <v>8</v>
      </c>
      <c r="V1867" s="38" t="s">
        <v>118</v>
      </c>
      <c r="W1867" s="38"/>
      <c r="X1867" s="137">
        <v>38943.044800000003</v>
      </c>
      <c r="Y1867" s="138">
        <v>51318</v>
      </c>
      <c r="Z1867" s="179">
        <v>27</v>
      </c>
      <c r="AA1867" s="139">
        <v>2040</v>
      </c>
      <c r="AB1867" s="131"/>
      <c r="AC1867" s="38"/>
      <c r="AD1867" s="140">
        <v>1051570.46</v>
      </c>
      <c r="AE1867" s="141">
        <v>1012627.4151999999</v>
      </c>
      <c r="AF1867" s="141">
        <v>973684.3703999999</v>
      </c>
      <c r="AG1867" s="141">
        <v>934741.32559999987</v>
      </c>
      <c r="AH1867" s="141">
        <v>895798.28079999983</v>
      </c>
      <c r="AI1867" s="141">
        <v>856855.2359999998</v>
      </c>
      <c r="AJ1867" s="141">
        <v>817912.19119999977</v>
      </c>
      <c r="AK1867" s="141">
        <v>778969.14639999974</v>
      </c>
      <c r="AL1867" s="141">
        <v>740026.1015999997</v>
      </c>
      <c r="AM1867" s="141">
        <v>701083.05679999967</v>
      </c>
      <c r="AN1867" s="141">
        <v>662140.01199999964</v>
      </c>
      <c r="AO1867" s="141">
        <v>623196.96719999961</v>
      </c>
      <c r="AP1867" s="141">
        <v>584253.92239999957</v>
      </c>
      <c r="AQ1867" s="141">
        <v>545310.87759999954</v>
      </c>
      <c r="AR1867" s="141">
        <v>506367.83279999951</v>
      </c>
      <c r="AS1867" s="141">
        <v>467424.78799999948</v>
      </c>
      <c r="AT1867" s="141">
        <v>428481.74319999944</v>
      </c>
      <c r="AU1867" s="141">
        <v>389538.69839999941</v>
      </c>
      <c r="AV1867" s="141">
        <v>350595.65359999938</v>
      </c>
      <c r="AW1867" s="141">
        <v>311652.60879999935</v>
      </c>
      <c r="AX1867" s="141">
        <v>272709.56399999931</v>
      </c>
      <c r="AY1867" s="141">
        <v>233766.51919999931</v>
      </c>
      <c r="AZ1867" s="141">
        <v>194823.47439999931</v>
      </c>
      <c r="BA1867" s="141">
        <v>155880.4295999993</v>
      </c>
      <c r="BB1867" s="141">
        <v>116937.3847999993</v>
      </c>
      <c r="BC1867" s="141">
        <v>77994.339999999298</v>
      </c>
      <c r="BD1867" s="141">
        <v>39051.295199999295</v>
      </c>
      <c r="BE1867" s="141">
        <v>108.2503999992914</v>
      </c>
      <c r="BF1867" s="141">
        <v>0</v>
      </c>
      <c r="BG1867" s="141">
        <v>0</v>
      </c>
      <c r="BH1867" s="141">
        <v>0</v>
      </c>
      <c r="BI1867" s="141">
        <v>0</v>
      </c>
      <c r="BJ1867" s="141">
        <v>0</v>
      </c>
      <c r="BK1867" s="141">
        <v>0</v>
      </c>
      <c r="BL1867" s="141">
        <v>0</v>
      </c>
      <c r="BM1867" s="141">
        <v>0</v>
      </c>
      <c r="BN1867" s="141">
        <v>0</v>
      </c>
      <c r="BO1867" s="141">
        <v>0</v>
      </c>
      <c r="BP1867" s="141">
        <v>0</v>
      </c>
    </row>
    <row r="1868" spans="4:68">
      <c r="D1868" s="174" t="s">
        <v>7848</v>
      </c>
      <c r="E1868" s="175">
        <v>79150.03</v>
      </c>
      <c r="F1868" s="174" t="s">
        <v>3426</v>
      </c>
      <c r="G1868" s="174" t="s">
        <v>7849</v>
      </c>
      <c r="H1868" s="174" t="s">
        <v>179</v>
      </c>
      <c r="I1868" s="174" t="s">
        <v>7850</v>
      </c>
      <c r="J1868" s="174" t="s">
        <v>7851</v>
      </c>
      <c r="K1868" s="174"/>
      <c r="L1868" s="174" t="s">
        <v>7136</v>
      </c>
      <c r="M1868" s="174" t="s">
        <v>7279</v>
      </c>
      <c r="N1868" s="176">
        <v>600</v>
      </c>
      <c r="O1868" s="174" t="s">
        <v>3407</v>
      </c>
      <c r="P1868" s="177">
        <v>30133</v>
      </c>
      <c r="Q1868" s="176">
        <v>372</v>
      </c>
      <c r="R1868" s="175">
        <v>49068.62</v>
      </c>
      <c r="S1868" s="175">
        <v>30081.41</v>
      </c>
      <c r="T1868" s="178">
        <v>0</v>
      </c>
      <c r="U1868" s="96">
        <v>10</v>
      </c>
      <c r="V1868" s="38" t="s">
        <v>120</v>
      </c>
      <c r="W1868" s="38"/>
      <c r="X1868" s="137">
        <v>1583.0006000000001</v>
      </c>
      <c r="Y1868" s="138">
        <v>48396</v>
      </c>
      <c r="Z1868" s="179">
        <v>19</v>
      </c>
      <c r="AA1868" s="139">
        <v>2032</v>
      </c>
      <c r="AB1868" s="131"/>
      <c r="AC1868" s="38"/>
      <c r="AD1868" s="140">
        <v>30081.41</v>
      </c>
      <c r="AE1868" s="141">
        <v>28498.4094</v>
      </c>
      <c r="AF1868" s="141">
        <v>26915.408800000001</v>
      </c>
      <c r="AG1868" s="141">
        <v>25332.408200000002</v>
      </c>
      <c r="AH1868" s="141">
        <v>23749.407600000002</v>
      </c>
      <c r="AI1868" s="141">
        <v>22166.407000000003</v>
      </c>
      <c r="AJ1868" s="141">
        <v>20583.406400000003</v>
      </c>
      <c r="AK1868" s="141">
        <v>19000.405800000004</v>
      </c>
      <c r="AL1868" s="141">
        <v>17417.405200000005</v>
      </c>
      <c r="AM1868" s="141">
        <v>15834.404600000005</v>
      </c>
      <c r="AN1868" s="141">
        <v>14251.404000000006</v>
      </c>
      <c r="AO1868" s="141">
        <v>12668.403400000007</v>
      </c>
      <c r="AP1868" s="141">
        <v>11085.402800000007</v>
      </c>
      <c r="AQ1868" s="141">
        <v>9502.4022000000077</v>
      </c>
      <c r="AR1868" s="141">
        <v>7919.4016000000074</v>
      </c>
      <c r="AS1868" s="141">
        <v>6336.4010000000071</v>
      </c>
      <c r="AT1868" s="141">
        <v>4753.4004000000068</v>
      </c>
      <c r="AU1868" s="141">
        <v>3170.3998000000065</v>
      </c>
      <c r="AV1868" s="141">
        <v>1587.3992000000064</v>
      </c>
      <c r="AW1868" s="141">
        <v>4.3986000000063541</v>
      </c>
      <c r="AX1868" s="141">
        <v>0</v>
      </c>
      <c r="AY1868" s="141">
        <v>0</v>
      </c>
      <c r="AZ1868" s="141">
        <v>0</v>
      </c>
      <c r="BA1868" s="141">
        <v>0</v>
      </c>
      <c r="BB1868" s="141">
        <v>0</v>
      </c>
      <c r="BC1868" s="141">
        <v>0</v>
      </c>
      <c r="BD1868" s="141">
        <v>0</v>
      </c>
      <c r="BE1868" s="141">
        <v>0</v>
      </c>
      <c r="BF1868" s="141">
        <v>0</v>
      </c>
      <c r="BG1868" s="141">
        <v>0</v>
      </c>
      <c r="BH1868" s="141">
        <v>0</v>
      </c>
      <c r="BI1868" s="141">
        <v>0</v>
      </c>
      <c r="BJ1868" s="141">
        <v>0</v>
      </c>
      <c r="BK1868" s="141">
        <v>0</v>
      </c>
      <c r="BL1868" s="141">
        <v>0</v>
      </c>
      <c r="BM1868" s="141">
        <v>0</v>
      </c>
      <c r="BN1868" s="141">
        <v>0</v>
      </c>
      <c r="BO1868" s="141">
        <v>0</v>
      </c>
      <c r="BP1868" s="141">
        <v>0</v>
      </c>
    </row>
    <row r="1869" spans="4:68">
      <c r="D1869" s="174" t="s">
        <v>7852</v>
      </c>
      <c r="E1869" s="176">
        <v>15126</v>
      </c>
      <c r="F1869" s="174" t="s">
        <v>3420</v>
      </c>
      <c r="G1869" s="174" t="s">
        <v>7853</v>
      </c>
      <c r="H1869" s="174" t="s">
        <v>179</v>
      </c>
      <c r="I1869" s="174" t="s">
        <v>3098</v>
      </c>
      <c r="J1869" s="174" t="s">
        <v>7854</v>
      </c>
      <c r="K1869" s="174"/>
      <c r="L1869" s="174" t="s">
        <v>7136</v>
      </c>
      <c r="M1869" s="174" t="s">
        <v>7279</v>
      </c>
      <c r="N1869" s="176">
        <v>600</v>
      </c>
      <c r="O1869" s="174" t="s">
        <v>3407</v>
      </c>
      <c r="P1869" s="177">
        <v>29768</v>
      </c>
      <c r="Q1869" s="176">
        <v>384</v>
      </c>
      <c r="R1869" s="175">
        <v>9679.7999999999993</v>
      </c>
      <c r="S1869" s="175">
        <v>5446.2</v>
      </c>
      <c r="T1869" s="178">
        <v>0</v>
      </c>
      <c r="U1869" s="96">
        <v>10</v>
      </c>
      <c r="V1869" s="38" t="s">
        <v>120</v>
      </c>
      <c r="W1869" s="38"/>
      <c r="X1869" s="137">
        <v>302.52</v>
      </c>
      <c r="Y1869" s="138">
        <v>48030</v>
      </c>
      <c r="Z1869" s="179">
        <v>18</v>
      </c>
      <c r="AA1869" s="139">
        <v>2031</v>
      </c>
      <c r="AB1869" s="131"/>
      <c r="AC1869" s="38"/>
      <c r="AD1869" s="140">
        <v>5446.2</v>
      </c>
      <c r="AE1869" s="141">
        <v>5143.68</v>
      </c>
      <c r="AF1869" s="141">
        <v>4841.16</v>
      </c>
      <c r="AG1869" s="141">
        <v>4538.6399999999994</v>
      </c>
      <c r="AH1869" s="141">
        <v>4236.119999999999</v>
      </c>
      <c r="AI1869" s="141">
        <v>3933.599999999999</v>
      </c>
      <c r="AJ1869" s="141">
        <v>3631.079999999999</v>
      </c>
      <c r="AK1869" s="141">
        <v>3328.559999999999</v>
      </c>
      <c r="AL1869" s="141">
        <v>3026.0399999999991</v>
      </c>
      <c r="AM1869" s="141">
        <v>2723.5199999999991</v>
      </c>
      <c r="AN1869" s="141">
        <v>2420.9999999999991</v>
      </c>
      <c r="AO1869" s="141">
        <v>2118.4799999999991</v>
      </c>
      <c r="AP1869" s="141">
        <v>1815.9599999999991</v>
      </c>
      <c r="AQ1869" s="141">
        <v>1513.4399999999991</v>
      </c>
      <c r="AR1869" s="141">
        <v>1210.9199999999992</v>
      </c>
      <c r="AS1869" s="141">
        <v>908.39999999999918</v>
      </c>
      <c r="AT1869" s="141">
        <v>605.8799999999992</v>
      </c>
      <c r="AU1869" s="141">
        <v>303.35999999999922</v>
      </c>
      <c r="AV1869" s="141">
        <v>0.83999999999923602</v>
      </c>
      <c r="AW1869" s="141">
        <v>0</v>
      </c>
      <c r="AX1869" s="141">
        <v>0</v>
      </c>
      <c r="AY1869" s="141">
        <v>0</v>
      </c>
      <c r="AZ1869" s="141">
        <v>0</v>
      </c>
      <c r="BA1869" s="141">
        <v>0</v>
      </c>
      <c r="BB1869" s="141">
        <v>0</v>
      </c>
      <c r="BC1869" s="141">
        <v>0</v>
      </c>
      <c r="BD1869" s="141">
        <v>0</v>
      </c>
      <c r="BE1869" s="141">
        <v>0</v>
      </c>
      <c r="BF1869" s="141">
        <v>0</v>
      </c>
      <c r="BG1869" s="141">
        <v>0</v>
      </c>
      <c r="BH1869" s="141">
        <v>0</v>
      </c>
      <c r="BI1869" s="141">
        <v>0</v>
      </c>
      <c r="BJ1869" s="141">
        <v>0</v>
      </c>
      <c r="BK1869" s="141">
        <v>0</v>
      </c>
      <c r="BL1869" s="141">
        <v>0</v>
      </c>
      <c r="BM1869" s="141">
        <v>0</v>
      </c>
      <c r="BN1869" s="141">
        <v>0</v>
      </c>
      <c r="BO1869" s="141">
        <v>0</v>
      </c>
      <c r="BP1869" s="141">
        <v>0</v>
      </c>
    </row>
    <row r="1870" spans="4:68">
      <c r="D1870" s="174" t="s">
        <v>7855</v>
      </c>
      <c r="E1870" s="175">
        <v>270311.28999999998</v>
      </c>
      <c r="F1870" s="174" t="s">
        <v>3426</v>
      </c>
      <c r="G1870" s="174" t="s">
        <v>7853</v>
      </c>
      <c r="H1870" s="174" t="s">
        <v>179</v>
      </c>
      <c r="I1870" s="174" t="s">
        <v>3098</v>
      </c>
      <c r="J1870" s="174" t="s">
        <v>7856</v>
      </c>
      <c r="K1870" s="174"/>
      <c r="L1870" s="174" t="s">
        <v>7136</v>
      </c>
      <c r="M1870" s="174" t="s">
        <v>7279</v>
      </c>
      <c r="N1870" s="176">
        <v>600</v>
      </c>
      <c r="O1870" s="174" t="s">
        <v>3407</v>
      </c>
      <c r="P1870" s="177">
        <v>29768</v>
      </c>
      <c r="Q1870" s="176">
        <v>384</v>
      </c>
      <c r="R1870" s="175">
        <v>172984.13</v>
      </c>
      <c r="S1870" s="175">
        <v>97327.16</v>
      </c>
      <c r="T1870" s="178">
        <v>0</v>
      </c>
      <c r="U1870" s="96">
        <v>10</v>
      </c>
      <c r="V1870" s="38" t="s">
        <v>120</v>
      </c>
      <c r="W1870" s="38"/>
      <c r="X1870" s="137">
        <v>5406.2257999999993</v>
      </c>
      <c r="Y1870" s="138">
        <v>48030</v>
      </c>
      <c r="Z1870" s="179">
        <v>18</v>
      </c>
      <c r="AA1870" s="139">
        <v>2031</v>
      </c>
      <c r="AB1870" s="131"/>
      <c r="AC1870" s="38"/>
      <c r="AD1870" s="140">
        <v>97327.16</v>
      </c>
      <c r="AE1870" s="141">
        <v>91920.934200000003</v>
      </c>
      <c r="AF1870" s="141">
        <v>86514.708400000003</v>
      </c>
      <c r="AG1870" s="141">
        <v>81108.482600000003</v>
      </c>
      <c r="AH1870" s="141">
        <v>75702.256800000003</v>
      </c>
      <c r="AI1870" s="141">
        <v>70296.031000000003</v>
      </c>
      <c r="AJ1870" s="141">
        <v>64889.805200000003</v>
      </c>
      <c r="AK1870" s="141">
        <v>59483.579400000002</v>
      </c>
      <c r="AL1870" s="141">
        <v>54077.353600000002</v>
      </c>
      <c r="AM1870" s="141">
        <v>48671.127800000002</v>
      </c>
      <c r="AN1870" s="141">
        <v>43264.902000000002</v>
      </c>
      <c r="AO1870" s="141">
        <v>37858.676200000002</v>
      </c>
      <c r="AP1870" s="141">
        <v>32452.450400000002</v>
      </c>
      <c r="AQ1870" s="141">
        <v>27046.224600000001</v>
      </c>
      <c r="AR1870" s="141">
        <v>21639.998800000001</v>
      </c>
      <c r="AS1870" s="141">
        <v>16233.773000000001</v>
      </c>
      <c r="AT1870" s="141">
        <v>10827.547200000001</v>
      </c>
      <c r="AU1870" s="141">
        <v>5421.3214000000016</v>
      </c>
      <c r="AV1870" s="141">
        <v>15.095600000002378</v>
      </c>
      <c r="AW1870" s="141">
        <v>0</v>
      </c>
      <c r="AX1870" s="141">
        <v>0</v>
      </c>
      <c r="AY1870" s="141">
        <v>0</v>
      </c>
      <c r="AZ1870" s="141">
        <v>0</v>
      </c>
      <c r="BA1870" s="141">
        <v>0</v>
      </c>
      <c r="BB1870" s="141">
        <v>0</v>
      </c>
      <c r="BC1870" s="141">
        <v>0</v>
      </c>
      <c r="BD1870" s="141">
        <v>0</v>
      </c>
      <c r="BE1870" s="141">
        <v>0</v>
      </c>
      <c r="BF1870" s="141">
        <v>0</v>
      </c>
      <c r="BG1870" s="141">
        <v>0</v>
      </c>
      <c r="BH1870" s="141">
        <v>0</v>
      </c>
      <c r="BI1870" s="141">
        <v>0</v>
      </c>
      <c r="BJ1870" s="141">
        <v>0</v>
      </c>
      <c r="BK1870" s="141">
        <v>0</v>
      </c>
      <c r="BL1870" s="141">
        <v>0</v>
      </c>
      <c r="BM1870" s="141">
        <v>0</v>
      </c>
      <c r="BN1870" s="141">
        <v>0</v>
      </c>
      <c r="BO1870" s="141">
        <v>0</v>
      </c>
      <c r="BP1870" s="141">
        <v>0</v>
      </c>
    </row>
    <row r="1871" spans="4:68">
      <c r="D1871" s="174" t="s">
        <v>7857</v>
      </c>
      <c r="E1871" s="176">
        <v>8919</v>
      </c>
      <c r="F1871" s="174" t="s">
        <v>3420</v>
      </c>
      <c r="G1871" s="174" t="s">
        <v>7858</v>
      </c>
      <c r="H1871" s="174" t="s">
        <v>179</v>
      </c>
      <c r="I1871" s="174" t="s">
        <v>7859</v>
      </c>
      <c r="J1871" s="174" t="s">
        <v>7860</v>
      </c>
      <c r="K1871" s="174"/>
      <c r="L1871" s="174" t="s">
        <v>3509</v>
      </c>
      <c r="M1871" s="174" t="s">
        <v>7175</v>
      </c>
      <c r="N1871" s="176">
        <v>600</v>
      </c>
      <c r="O1871" s="174" t="s">
        <v>3407</v>
      </c>
      <c r="P1871" s="177">
        <v>29768</v>
      </c>
      <c r="Q1871" s="176">
        <v>384</v>
      </c>
      <c r="R1871" s="175">
        <v>5707.66</v>
      </c>
      <c r="S1871" s="175">
        <v>3211.34</v>
      </c>
      <c r="T1871" s="178">
        <v>0</v>
      </c>
      <c r="U1871" s="96">
        <v>9</v>
      </c>
      <c r="V1871" s="38" t="s">
        <v>119</v>
      </c>
      <c r="W1871" s="38"/>
      <c r="X1871" s="137">
        <v>178.38</v>
      </c>
      <c r="Y1871" s="138">
        <v>48030</v>
      </c>
      <c r="Z1871" s="179">
        <v>18</v>
      </c>
      <c r="AA1871" s="139">
        <v>2031</v>
      </c>
      <c r="AB1871" s="131"/>
      <c r="AC1871" s="38"/>
      <c r="AD1871" s="140">
        <v>3211.34</v>
      </c>
      <c r="AE1871" s="141">
        <v>3032.96</v>
      </c>
      <c r="AF1871" s="141">
        <v>2854.58</v>
      </c>
      <c r="AG1871" s="141">
        <v>2676.2</v>
      </c>
      <c r="AH1871" s="141">
        <v>2497.8199999999997</v>
      </c>
      <c r="AI1871" s="141">
        <v>2319.4399999999996</v>
      </c>
      <c r="AJ1871" s="141">
        <v>2141.0599999999995</v>
      </c>
      <c r="AK1871" s="141">
        <v>1962.6799999999994</v>
      </c>
      <c r="AL1871" s="141">
        <v>1784.2999999999993</v>
      </c>
      <c r="AM1871" s="141">
        <v>1605.9199999999992</v>
      </c>
      <c r="AN1871" s="141">
        <v>1427.5399999999991</v>
      </c>
      <c r="AO1871" s="141">
        <v>1249.1599999999989</v>
      </c>
      <c r="AP1871" s="141">
        <v>1070.7799999999988</v>
      </c>
      <c r="AQ1871" s="141">
        <v>892.39999999999884</v>
      </c>
      <c r="AR1871" s="141">
        <v>714.01999999999884</v>
      </c>
      <c r="AS1871" s="141">
        <v>535.63999999999885</v>
      </c>
      <c r="AT1871" s="141">
        <v>357.25999999999885</v>
      </c>
      <c r="AU1871" s="141">
        <v>178.87999999999886</v>
      </c>
      <c r="AV1871" s="141">
        <v>0.49999999999886313</v>
      </c>
      <c r="AW1871" s="141">
        <v>0</v>
      </c>
      <c r="AX1871" s="141">
        <v>0</v>
      </c>
      <c r="AY1871" s="141">
        <v>0</v>
      </c>
      <c r="AZ1871" s="141">
        <v>0</v>
      </c>
      <c r="BA1871" s="141">
        <v>0</v>
      </c>
      <c r="BB1871" s="141">
        <v>0</v>
      </c>
      <c r="BC1871" s="141">
        <v>0</v>
      </c>
      <c r="BD1871" s="141">
        <v>0</v>
      </c>
      <c r="BE1871" s="141">
        <v>0</v>
      </c>
      <c r="BF1871" s="141">
        <v>0</v>
      </c>
      <c r="BG1871" s="141">
        <v>0</v>
      </c>
      <c r="BH1871" s="141">
        <v>0</v>
      </c>
      <c r="BI1871" s="141">
        <v>0</v>
      </c>
      <c r="BJ1871" s="141">
        <v>0</v>
      </c>
      <c r="BK1871" s="141">
        <v>0</v>
      </c>
      <c r="BL1871" s="141">
        <v>0</v>
      </c>
      <c r="BM1871" s="141">
        <v>0</v>
      </c>
      <c r="BN1871" s="141">
        <v>0</v>
      </c>
      <c r="BO1871" s="141">
        <v>0</v>
      </c>
      <c r="BP1871" s="141">
        <v>0</v>
      </c>
    </row>
    <row r="1872" spans="4:68">
      <c r="D1872" s="174" t="s">
        <v>7861</v>
      </c>
      <c r="E1872" s="175">
        <v>159391.56</v>
      </c>
      <c r="F1872" s="174" t="s">
        <v>3426</v>
      </c>
      <c r="G1872" s="174" t="s">
        <v>7858</v>
      </c>
      <c r="H1872" s="174" t="s">
        <v>179</v>
      </c>
      <c r="I1872" s="174" t="s">
        <v>7859</v>
      </c>
      <c r="J1872" s="174" t="s">
        <v>7862</v>
      </c>
      <c r="K1872" s="174"/>
      <c r="L1872" s="174" t="s">
        <v>3509</v>
      </c>
      <c r="M1872" s="174" t="s">
        <v>7175</v>
      </c>
      <c r="N1872" s="176">
        <v>600</v>
      </c>
      <c r="O1872" s="174" t="s">
        <v>3407</v>
      </c>
      <c r="P1872" s="177">
        <v>29768</v>
      </c>
      <c r="Q1872" s="176">
        <v>384</v>
      </c>
      <c r="R1872" s="175">
        <v>102001.72</v>
      </c>
      <c r="S1872" s="175">
        <v>57389.84</v>
      </c>
      <c r="T1872" s="178">
        <v>0</v>
      </c>
      <c r="U1872" s="96">
        <v>9</v>
      </c>
      <c r="V1872" s="38" t="s">
        <v>119</v>
      </c>
      <c r="W1872" s="38"/>
      <c r="X1872" s="137">
        <v>3187.8312000000001</v>
      </c>
      <c r="Y1872" s="138">
        <v>48030</v>
      </c>
      <c r="Z1872" s="179">
        <v>18</v>
      </c>
      <c r="AA1872" s="139">
        <v>2031</v>
      </c>
      <c r="AB1872" s="131"/>
      <c r="AC1872" s="38"/>
      <c r="AD1872" s="140">
        <v>57389.84</v>
      </c>
      <c r="AE1872" s="141">
        <v>54202.008799999996</v>
      </c>
      <c r="AF1872" s="141">
        <v>51014.177599999995</v>
      </c>
      <c r="AG1872" s="141">
        <v>47826.346399999995</v>
      </c>
      <c r="AH1872" s="141">
        <v>44638.515199999994</v>
      </c>
      <c r="AI1872" s="141">
        <v>41450.683999999994</v>
      </c>
      <c r="AJ1872" s="141">
        <v>38262.852799999993</v>
      </c>
      <c r="AK1872" s="141">
        <v>35075.021599999993</v>
      </c>
      <c r="AL1872" s="141">
        <v>31887.190399999992</v>
      </c>
      <c r="AM1872" s="141">
        <v>28699.359199999992</v>
      </c>
      <c r="AN1872" s="141">
        <v>25511.527999999991</v>
      </c>
      <c r="AO1872" s="141">
        <v>22323.696799999991</v>
      </c>
      <c r="AP1872" s="141">
        <v>19135.86559999999</v>
      </c>
      <c r="AQ1872" s="141">
        <v>15948.03439999999</v>
      </c>
      <c r="AR1872" s="141">
        <v>12760.203199999989</v>
      </c>
      <c r="AS1872" s="141">
        <v>9572.3719999999885</v>
      </c>
      <c r="AT1872" s="141">
        <v>6384.5407999999879</v>
      </c>
      <c r="AU1872" s="141">
        <v>3196.7095999999879</v>
      </c>
      <c r="AV1872" s="141">
        <v>8.8783999999877778</v>
      </c>
      <c r="AW1872" s="141">
        <v>0</v>
      </c>
      <c r="AX1872" s="141">
        <v>0</v>
      </c>
      <c r="AY1872" s="141">
        <v>0</v>
      </c>
      <c r="AZ1872" s="141">
        <v>0</v>
      </c>
      <c r="BA1872" s="141">
        <v>0</v>
      </c>
      <c r="BB1872" s="141">
        <v>0</v>
      </c>
      <c r="BC1872" s="141">
        <v>0</v>
      </c>
      <c r="BD1872" s="141">
        <v>0</v>
      </c>
      <c r="BE1872" s="141">
        <v>0</v>
      </c>
      <c r="BF1872" s="141">
        <v>0</v>
      </c>
      <c r="BG1872" s="141">
        <v>0</v>
      </c>
      <c r="BH1872" s="141">
        <v>0</v>
      </c>
      <c r="BI1872" s="141">
        <v>0</v>
      </c>
      <c r="BJ1872" s="141">
        <v>0</v>
      </c>
      <c r="BK1872" s="141">
        <v>0</v>
      </c>
      <c r="BL1872" s="141">
        <v>0</v>
      </c>
      <c r="BM1872" s="141">
        <v>0</v>
      </c>
      <c r="BN1872" s="141">
        <v>0</v>
      </c>
      <c r="BO1872" s="141">
        <v>0</v>
      </c>
      <c r="BP1872" s="141">
        <v>0</v>
      </c>
    </row>
    <row r="1873" spans="4:68">
      <c r="D1873" s="174" t="s">
        <v>7863</v>
      </c>
      <c r="E1873" s="175">
        <v>326515.33</v>
      </c>
      <c r="F1873" s="174" t="s">
        <v>3426</v>
      </c>
      <c r="G1873" s="174" t="s">
        <v>7864</v>
      </c>
      <c r="H1873" s="174" t="s">
        <v>179</v>
      </c>
      <c r="I1873" s="174" t="s">
        <v>7865</v>
      </c>
      <c r="J1873" s="174" t="s">
        <v>7866</v>
      </c>
      <c r="K1873" s="174"/>
      <c r="L1873" s="174" t="s">
        <v>7136</v>
      </c>
      <c r="M1873" s="174" t="s">
        <v>7175</v>
      </c>
      <c r="N1873" s="176">
        <v>600</v>
      </c>
      <c r="O1873" s="174" t="s">
        <v>3407</v>
      </c>
      <c r="P1873" s="177">
        <v>29403</v>
      </c>
      <c r="Q1873" s="176">
        <v>396</v>
      </c>
      <c r="R1873" s="175">
        <v>215481.88</v>
      </c>
      <c r="S1873" s="175">
        <v>111033.45</v>
      </c>
      <c r="T1873" s="178">
        <v>0</v>
      </c>
      <c r="U1873" s="96">
        <v>18</v>
      </c>
      <c r="V1873" s="38" t="s">
        <v>128</v>
      </c>
      <c r="W1873" s="38"/>
      <c r="X1873" s="137">
        <v>6530.3065999999999</v>
      </c>
      <c r="Y1873" s="138">
        <v>47665</v>
      </c>
      <c r="Z1873" s="179">
        <v>17</v>
      </c>
      <c r="AA1873" s="139">
        <v>2030</v>
      </c>
      <c r="AB1873" s="131"/>
      <c r="AC1873" s="38"/>
      <c r="AD1873" s="140">
        <v>111033.45</v>
      </c>
      <c r="AE1873" s="141">
        <v>104503.1434</v>
      </c>
      <c r="AF1873" s="141">
        <v>97972.836800000005</v>
      </c>
      <c r="AG1873" s="141">
        <v>91442.530200000008</v>
      </c>
      <c r="AH1873" s="141">
        <v>84912.223600000012</v>
      </c>
      <c r="AI1873" s="141">
        <v>78381.917000000016</v>
      </c>
      <c r="AJ1873" s="141">
        <v>71851.61040000002</v>
      </c>
      <c r="AK1873" s="141">
        <v>65321.303800000023</v>
      </c>
      <c r="AL1873" s="141">
        <v>58790.997200000027</v>
      </c>
      <c r="AM1873" s="141">
        <v>52260.690600000031</v>
      </c>
      <c r="AN1873" s="141">
        <v>45730.384000000035</v>
      </c>
      <c r="AO1873" s="141">
        <v>39200.077400000038</v>
      </c>
      <c r="AP1873" s="141">
        <v>32669.770800000038</v>
      </c>
      <c r="AQ1873" s="141">
        <v>26139.464200000039</v>
      </c>
      <c r="AR1873" s="141">
        <v>19609.157600000039</v>
      </c>
      <c r="AS1873" s="141">
        <v>13078.851000000039</v>
      </c>
      <c r="AT1873" s="141">
        <v>6548.5444000000389</v>
      </c>
      <c r="AU1873" s="141">
        <v>18.237800000038987</v>
      </c>
      <c r="AV1873" s="141">
        <v>0</v>
      </c>
      <c r="AW1873" s="141">
        <v>0</v>
      </c>
      <c r="AX1873" s="141">
        <v>0</v>
      </c>
      <c r="AY1873" s="141">
        <v>0</v>
      </c>
      <c r="AZ1873" s="141">
        <v>0</v>
      </c>
      <c r="BA1873" s="141">
        <v>0</v>
      </c>
      <c r="BB1873" s="141">
        <v>0</v>
      </c>
      <c r="BC1873" s="141">
        <v>0</v>
      </c>
      <c r="BD1873" s="141">
        <v>0</v>
      </c>
      <c r="BE1873" s="141">
        <v>0</v>
      </c>
      <c r="BF1873" s="141">
        <v>0</v>
      </c>
      <c r="BG1873" s="141">
        <v>0</v>
      </c>
      <c r="BH1873" s="141">
        <v>0</v>
      </c>
      <c r="BI1873" s="141">
        <v>0</v>
      </c>
      <c r="BJ1873" s="141">
        <v>0</v>
      </c>
      <c r="BK1873" s="141">
        <v>0</v>
      </c>
      <c r="BL1873" s="141">
        <v>0</v>
      </c>
      <c r="BM1873" s="141">
        <v>0</v>
      </c>
      <c r="BN1873" s="141">
        <v>0</v>
      </c>
      <c r="BO1873" s="141">
        <v>0</v>
      </c>
      <c r="BP1873" s="141">
        <v>0</v>
      </c>
    </row>
    <row r="1874" spans="4:68">
      <c r="D1874" s="174" t="s">
        <v>7867</v>
      </c>
      <c r="E1874" s="175">
        <v>35167.93</v>
      </c>
      <c r="F1874" s="174" t="s">
        <v>3426</v>
      </c>
      <c r="G1874" s="174" t="s">
        <v>7868</v>
      </c>
      <c r="H1874" s="174" t="s">
        <v>179</v>
      </c>
      <c r="I1874" s="174" t="s">
        <v>7869</v>
      </c>
      <c r="J1874" s="174" t="s">
        <v>7870</v>
      </c>
      <c r="K1874" s="174"/>
      <c r="L1874" s="174" t="s">
        <v>3509</v>
      </c>
      <c r="M1874" s="174" t="s">
        <v>7197</v>
      </c>
      <c r="N1874" s="176">
        <v>600</v>
      </c>
      <c r="O1874" s="174" t="s">
        <v>3407</v>
      </c>
      <c r="P1874" s="177">
        <v>29403</v>
      </c>
      <c r="Q1874" s="176">
        <v>396</v>
      </c>
      <c r="R1874" s="175">
        <v>23208.76</v>
      </c>
      <c r="S1874" s="175">
        <v>11959.17</v>
      </c>
      <c r="T1874" s="178">
        <v>0</v>
      </c>
      <c r="U1874" s="96">
        <v>8</v>
      </c>
      <c r="V1874" s="38" t="s">
        <v>118</v>
      </c>
      <c r="W1874" s="38"/>
      <c r="X1874" s="137">
        <v>703.35860000000002</v>
      </c>
      <c r="Y1874" s="138">
        <v>47665</v>
      </c>
      <c r="Z1874" s="179">
        <v>17</v>
      </c>
      <c r="AA1874" s="139">
        <v>2030</v>
      </c>
      <c r="AB1874" s="131"/>
      <c r="AC1874" s="38"/>
      <c r="AD1874" s="140">
        <v>11959.17</v>
      </c>
      <c r="AE1874" s="141">
        <v>11255.811400000001</v>
      </c>
      <c r="AF1874" s="141">
        <v>10552.452800000001</v>
      </c>
      <c r="AG1874" s="141">
        <v>9849.0942000000014</v>
      </c>
      <c r="AH1874" s="141">
        <v>9145.7356000000018</v>
      </c>
      <c r="AI1874" s="141">
        <v>8442.3770000000022</v>
      </c>
      <c r="AJ1874" s="141">
        <v>7739.0184000000027</v>
      </c>
      <c r="AK1874" s="141">
        <v>7035.6598000000031</v>
      </c>
      <c r="AL1874" s="141">
        <v>6332.3012000000035</v>
      </c>
      <c r="AM1874" s="141">
        <v>5628.9426000000039</v>
      </c>
      <c r="AN1874" s="141">
        <v>4925.5840000000044</v>
      </c>
      <c r="AO1874" s="141">
        <v>4222.2254000000048</v>
      </c>
      <c r="AP1874" s="141">
        <v>3518.8668000000048</v>
      </c>
      <c r="AQ1874" s="141">
        <v>2815.5082000000048</v>
      </c>
      <c r="AR1874" s="141">
        <v>2112.1496000000047</v>
      </c>
      <c r="AS1874" s="141">
        <v>1408.7910000000047</v>
      </c>
      <c r="AT1874" s="141">
        <v>705.43240000000469</v>
      </c>
      <c r="AU1874" s="141">
        <v>2.0738000000046668</v>
      </c>
      <c r="AV1874" s="141">
        <v>0</v>
      </c>
      <c r="AW1874" s="141">
        <v>0</v>
      </c>
      <c r="AX1874" s="141">
        <v>0</v>
      </c>
      <c r="AY1874" s="141">
        <v>0</v>
      </c>
      <c r="AZ1874" s="141">
        <v>0</v>
      </c>
      <c r="BA1874" s="141">
        <v>0</v>
      </c>
      <c r="BB1874" s="141">
        <v>0</v>
      </c>
      <c r="BC1874" s="141">
        <v>0</v>
      </c>
      <c r="BD1874" s="141">
        <v>0</v>
      </c>
      <c r="BE1874" s="141">
        <v>0</v>
      </c>
      <c r="BF1874" s="141">
        <v>0</v>
      </c>
      <c r="BG1874" s="141">
        <v>0</v>
      </c>
      <c r="BH1874" s="141">
        <v>0</v>
      </c>
      <c r="BI1874" s="141">
        <v>0</v>
      </c>
      <c r="BJ1874" s="141">
        <v>0</v>
      </c>
      <c r="BK1874" s="141">
        <v>0</v>
      </c>
      <c r="BL1874" s="141">
        <v>0</v>
      </c>
      <c r="BM1874" s="141">
        <v>0</v>
      </c>
      <c r="BN1874" s="141">
        <v>0</v>
      </c>
      <c r="BO1874" s="141">
        <v>0</v>
      </c>
      <c r="BP1874" s="141">
        <v>0</v>
      </c>
    </row>
    <row r="1875" spans="4:68">
      <c r="D1875" s="174" t="s">
        <v>7871</v>
      </c>
      <c r="E1875" s="176">
        <v>45867</v>
      </c>
      <c r="F1875" s="174" t="s">
        <v>3420</v>
      </c>
      <c r="G1875" s="174" t="s">
        <v>7872</v>
      </c>
      <c r="H1875" s="174" t="s">
        <v>179</v>
      </c>
      <c r="I1875" s="174" t="s">
        <v>3098</v>
      </c>
      <c r="J1875" s="174" t="s">
        <v>7873</v>
      </c>
      <c r="K1875" s="174"/>
      <c r="L1875" s="174" t="s">
        <v>7136</v>
      </c>
      <c r="M1875" s="174" t="s">
        <v>7279</v>
      </c>
      <c r="N1875" s="176">
        <v>600</v>
      </c>
      <c r="O1875" s="174" t="s">
        <v>3407</v>
      </c>
      <c r="P1875" s="177">
        <v>30864</v>
      </c>
      <c r="Q1875" s="176">
        <v>348</v>
      </c>
      <c r="R1875" s="175">
        <v>26600.31</v>
      </c>
      <c r="S1875" s="175">
        <v>19266.689999999999</v>
      </c>
      <c r="T1875" s="178">
        <v>0</v>
      </c>
      <c r="U1875" s="96">
        <v>10</v>
      </c>
      <c r="V1875" s="38" t="s">
        <v>120</v>
      </c>
      <c r="W1875" s="38"/>
      <c r="X1875" s="137">
        <v>917.33999999999992</v>
      </c>
      <c r="Y1875" s="138">
        <v>49126</v>
      </c>
      <c r="Z1875" s="179">
        <v>21</v>
      </c>
      <c r="AA1875" s="139">
        <v>2034</v>
      </c>
      <c r="AB1875" s="131"/>
      <c r="AC1875" s="38"/>
      <c r="AD1875" s="140">
        <v>19266.689999999999</v>
      </c>
      <c r="AE1875" s="141">
        <v>18349.349999999999</v>
      </c>
      <c r="AF1875" s="141">
        <v>17432.009999999998</v>
      </c>
      <c r="AG1875" s="141">
        <v>16514.669999999998</v>
      </c>
      <c r="AH1875" s="141">
        <v>15597.329999999998</v>
      </c>
      <c r="AI1875" s="141">
        <v>14679.989999999998</v>
      </c>
      <c r="AJ1875" s="141">
        <v>13762.649999999998</v>
      </c>
      <c r="AK1875" s="141">
        <v>12845.309999999998</v>
      </c>
      <c r="AL1875" s="141">
        <v>11927.969999999998</v>
      </c>
      <c r="AM1875" s="141">
        <v>11010.629999999997</v>
      </c>
      <c r="AN1875" s="141">
        <v>10093.289999999997</v>
      </c>
      <c r="AO1875" s="141">
        <v>9175.9499999999971</v>
      </c>
      <c r="AP1875" s="141">
        <v>8258.6099999999969</v>
      </c>
      <c r="AQ1875" s="141">
        <v>7341.2699999999968</v>
      </c>
      <c r="AR1875" s="141">
        <v>6423.9299999999967</v>
      </c>
      <c r="AS1875" s="141">
        <v>5506.5899999999965</v>
      </c>
      <c r="AT1875" s="141">
        <v>4589.2499999999964</v>
      </c>
      <c r="AU1875" s="141">
        <v>3671.9099999999962</v>
      </c>
      <c r="AV1875" s="141">
        <v>2754.5699999999961</v>
      </c>
      <c r="AW1875" s="141">
        <v>1837.2299999999962</v>
      </c>
      <c r="AX1875" s="141">
        <v>919.88999999999623</v>
      </c>
      <c r="AY1875" s="141">
        <v>2.5499999999963165</v>
      </c>
      <c r="AZ1875" s="141">
        <v>0</v>
      </c>
      <c r="BA1875" s="141">
        <v>0</v>
      </c>
      <c r="BB1875" s="141">
        <v>0</v>
      </c>
      <c r="BC1875" s="141">
        <v>0</v>
      </c>
      <c r="BD1875" s="141">
        <v>0</v>
      </c>
      <c r="BE1875" s="141">
        <v>0</v>
      </c>
      <c r="BF1875" s="141">
        <v>0</v>
      </c>
      <c r="BG1875" s="141">
        <v>0</v>
      </c>
      <c r="BH1875" s="141">
        <v>0</v>
      </c>
      <c r="BI1875" s="141">
        <v>0</v>
      </c>
      <c r="BJ1875" s="141">
        <v>0</v>
      </c>
      <c r="BK1875" s="141">
        <v>0</v>
      </c>
      <c r="BL1875" s="141">
        <v>0</v>
      </c>
      <c r="BM1875" s="141">
        <v>0</v>
      </c>
      <c r="BN1875" s="141">
        <v>0</v>
      </c>
      <c r="BO1875" s="141">
        <v>0</v>
      </c>
      <c r="BP1875" s="141">
        <v>0</v>
      </c>
    </row>
    <row r="1876" spans="4:68">
      <c r="D1876" s="174" t="s">
        <v>7874</v>
      </c>
      <c r="E1876" s="176">
        <v>3673</v>
      </c>
      <c r="F1876" s="174" t="s">
        <v>3612</v>
      </c>
      <c r="G1876" s="174" t="s">
        <v>7872</v>
      </c>
      <c r="H1876" s="174" t="s">
        <v>179</v>
      </c>
      <c r="I1876" s="174" t="s">
        <v>3098</v>
      </c>
      <c r="J1876" s="174" t="s">
        <v>7873</v>
      </c>
      <c r="K1876" s="174"/>
      <c r="L1876" s="174" t="s">
        <v>7136</v>
      </c>
      <c r="M1876" s="174" t="s">
        <v>7279</v>
      </c>
      <c r="N1876" s="176">
        <v>600</v>
      </c>
      <c r="O1876" s="174" t="s">
        <v>3407</v>
      </c>
      <c r="P1876" s="177">
        <v>30864</v>
      </c>
      <c r="Q1876" s="176">
        <v>348</v>
      </c>
      <c r="R1876" s="175">
        <v>2130.13</v>
      </c>
      <c r="S1876" s="175">
        <v>1542.87</v>
      </c>
      <c r="T1876" s="178">
        <v>0</v>
      </c>
      <c r="U1876" s="96">
        <v>10</v>
      </c>
      <c r="V1876" s="38" t="s">
        <v>120</v>
      </c>
      <c r="W1876" s="38"/>
      <c r="X1876" s="137">
        <v>73.460000000000008</v>
      </c>
      <c r="Y1876" s="138">
        <v>49126</v>
      </c>
      <c r="Z1876" s="179">
        <v>21</v>
      </c>
      <c r="AA1876" s="139">
        <v>2034</v>
      </c>
      <c r="AB1876" s="131"/>
      <c r="AC1876" s="38"/>
      <c r="AD1876" s="140">
        <v>1542.87</v>
      </c>
      <c r="AE1876" s="141">
        <v>1469.4099999999999</v>
      </c>
      <c r="AF1876" s="141">
        <v>1395.9499999999998</v>
      </c>
      <c r="AG1876" s="141">
        <v>1322.4899999999998</v>
      </c>
      <c r="AH1876" s="141">
        <v>1249.0299999999997</v>
      </c>
      <c r="AI1876" s="141">
        <v>1175.5699999999997</v>
      </c>
      <c r="AJ1876" s="141">
        <v>1102.1099999999997</v>
      </c>
      <c r="AK1876" s="141">
        <v>1028.6499999999996</v>
      </c>
      <c r="AL1876" s="141">
        <v>955.1899999999996</v>
      </c>
      <c r="AM1876" s="141">
        <v>881.72999999999956</v>
      </c>
      <c r="AN1876" s="141">
        <v>808.26999999999953</v>
      </c>
      <c r="AO1876" s="141">
        <v>734.80999999999949</v>
      </c>
      <c r="AP1876" s="141">
        <v>661.34999999999945</v>
      </c>
      <c r="AQ1876" s="141">
        <v>587.88999999999942</v>
      </c>
      <c r="AR1876" s="141">
        <v>514.42999999999938</v>
      </c>
      <c r="AS1876" s="141">
        <v>440.96999999999935</v>
      </c>
      <c r="AT1876" s="141">
        <v>367.50999999999931</v>
      </c>
      <c r="AU1876" s="141">
        <v>294.04999999999927</v>
      </c>
      <c r="AV1876" s="141">
        <v>220.58999999999926</v>
      </c>
      <c r="AW1876" s="141">
        <v>147.12999999999926</v>
      </c>
      <c r="AX1876" s="141">
        <v>73.669999999999249</v>
      </c>
      <c r="AY1876" s="141">
        <v>0.20999999999924057</v>
      </c>
      <c r="AZ1876" s="141">
        <v>0</v>
      </c>
      <c r="BA1876" s="141">
        <v>0</v>
      </c>
      <c r="BB1876" s="141">
        <v>0</v>
      </c>
      <c r="BC1876" s="141">
        <v>0</v>
      </c>
      <c r="BD1876" s="141">
        <v>0</v>
      </c>
      <c r="BE1876" s="141">
        <v>0</v>
      </c>
      <c r="BF1876" s="141">
        <v>0</v>
      </c>
      <c r="BG1876" s="141">
        <v>0</v>
      </c>
      <c r="BH1876" s="141">
        <v>0</v>
      </c>
      <c r="BI1876" s="141">
        <v>0</v>
      </c>
      <c r="BJ1876" s="141">
        <v>0</v>
      </c>
      <c r="BK1876" s="141">
        <v>0</v>
      </c>
      <c r="BL1876" s="141">
        <v>0</v>
      </c>
      <c r="BM1876" s="141">
        <v>0</v>
      </c>
      <c r="BN1876" s="141">
        <v>0</v>
      </c>
      <c r="BO1876" s="141">
        <v>0</v>
      </c>
      <c r="BP1876" s="141">
        <v>0</v>
      </c>
    </row>
    <row r="1877" spans="4:68">
      <c r="D1877" s="174" t="s">
        <v>7875</v>
      </c>
      <c r="E1877" s="175">
        <v>386055.44</v>
      </c>
      <c r="F1877" s="174" t="s">
        <v>3426</v>
      </c>
      <c r="G1877" s="174" t="s">
        <v>7872</v>
      </c>
      <c r="H1877" s="174" t="s">
        <v>179</v>
      </c>
      <c r="I1877" s="174" t="s">
        <v>3098</v>
      </c>
      <c r="J1877" s="174" t="s">
        <v>7876</v>
      </c>
      <c r="K1877" s="174"/>
      <c r="L1877" s="174" t="s">
        <v>7136</v>
      </c>
      <c r="M1877" s="174" t="s">
        <v>7279</v>
      </c>
      <c r="N1877" s="176">
        <v>600</v>
      </c>
      <c r="O1877" s="174" t="s">
        <v>3407</v>
      </c>
      <c r="P1877" s="177">
        <v>30864</v>
      </c>
      <c r="Q1877" s="176">
        <v>348</v>
      </c>
      <c r="R1877" s="175">
        <v>223890.59</v>
      </c>
      <c r="S1877" s="175">
        <v>162164.85</v>
      </c>
      <c r="T1877" s="178">
        <v>0</v>
      </c>
      <c r="U1877" s="96">
        <v>10</v>
      </c>
      <c r="V1877" s="38" t="s">
        <v>120</v>
      </c>
      <c r="W1877" s="38"/>
      <c r="X1877" s="137">
        <v>7721.1088</v>
      </c>
      <c r="Y1877" s="138">
        <v>49126</v>
      </c>
      <c r="Z1877" s="179">
        <v>21</v>
      </c>
      <c r="AA1877" s="139">
        <v>2034</v>
      </c>
      <c r="AB1877" s="131"/>
      <c r="AC1877" s="38"/>
      <c r="AD1877" s="140">
        <v>162164.85</v>
      </c>
      <c r="AE1877" s="141">
        <v>154443.74120000002</v>
      </c>
      <c r="AF1877" s="141">
        <v>146722.63240000003</v>
      </c>
      <c r="AG1877" s="141">
        <v>139001.52360000004</v>
      </c>
      <c r="AH1877" s="141">
        <v>131280.41480000006</v>
      </c>
      <c r="AI1877" s="141">
        <v>123559.30600000006</v>
      </c>
      <c r="AJ1877" s="141">
        <v>115838.19720000005</v>
      </c>
      <c r="AK1877" s="141">
        <v>108117.08840000005</v>
      </c>
      <c r="AL1877" s="141">
        <v>100395.97960000005</v>
      </c>
      <c r="AM1877" s="141">
        <v>92674.870800000048</v>
      </c>
      <c r="AN1877" s="141">
        <v>84953.762000000046</v>
      </c>
      <c r="AO1877" s="141">
        <v>77232.653200000044</v>
      </c>
      <c r="AP1877" s="141">
        <v>69511.544400000043</v>
      </c>
      <c r="AQ1877" s="141">
        <v>61790.435600000041</v>
      </c>
      <c r="AR1877" s="141">
        <v>54069.326800000039</v>
      </c>
      <c r="AS1877" s="141">
        <v>46348.218000000037</v>
      </c>
      <c r="AT1877" s="141">
        <v>38627.109200000035</v>
      </c>
      <c r="AU1877" s="141">
        <v>30906.000400000034</v>
      </c>
      <c r="AV1877" s="141">
        <v>23184.891600000032</v>
      </c>
      <c r="AW1877" s="141">
        <v>15463.782800000032</v>
      </c>
      <c r="AX1877" s="141">
        <v>7742.6740000000318</v>
      </c>
      <c r="AY1877" s="141">
        <v>21.565200000031837</v>
      </c>
      <c r="AZ1877" s="141">
        <v>0</v>
      </c>
      <c r="BA1877" s="141">
        <v>0</v>
      </c>
      <c r="BB1877" s="141">
        <v>0</v>
      </c>
      <c r="BC1877" s="141">
        <v>0</v>
      </c>
      <c r="BD1877" s="141">
        <v>0</v>
      </c>
      <c r="BE1877" s="141">
        <v>0</v>
      </c>
      <c r="BF1877" s="141">
        <v>0</v>
      </c>
      <c r="BG1877" s="141">
        <v>0</v>
      </c>
      <c r="BH1877" s="141">
        <v>0</v>
      </c>
      <c r="BI1877" s="141">
        <v>0</v>
      </c>
      <c r="BJ1877" s="141">
        <v>0</v>
      </c>
      <c r="BK1877" s="141">
        <v>0</v>
      </c>
      <c r="BL1877" s="141">
        <v>0</v>
      </c>
      <c r="BM1877" s="141">
        <v>0</v>
      </c>
      <c r="BN1877" s="141">
        <v>0</v>
      </c>
      <c r="BO1877" s="141">
        <v>0</v>
      </c>
      <c r="BP1877" s="141">
        <v>0</v>
      </c>
    </row>
    <row r="1878" spans="4:68">
      <c r="D1878" s="174" t="s">
        <v>7877</v>
      </c>
      <c r="E1878" s="176">
        <v>52432</v>
      </c>
      <c r="F1878" s="174" t="s">
        <v>3420</v>
      </c>
      <c r="G1878" s="174" t="s">
        <v>7878</v>
      </c>
      <c r="H1878" s="174" t="s">
        <v>179</v>
      </c>
      <c r="I1878" s="174" t="s">
        <v>3098</v>
      </c>
      <c r="J1878" s="174" t="s">
        <v>7879</v>
      </c>
      <c r="K1878" s="174"/>
      <c r="L1878" s="174" t="s">
        <v>7136</v>
      </c>
      <c r="M1878" s="174" t="s">
        <v>7279</v>
      </c>
      <c r="N1878" s="176">
        <v>600</v>
      </c>
      <c r="O1878" s="174" t="s">
        <v>3407</v>
      </c>
      <c r="P1878" s="177">
        <v>30864</v>
      </c>
      <c r="Q1878" s="176">
        <v>348</v>
      </c>
      <c r="R1878" s="175">
        <v>30407.65</v>
      </c>
      <c r="S1878" s="175">
        <v>22024.35</v>
      </c>
      <c r="T1878" s="178">
        <v>0</v>
      </c>
      <c r="U1878" s="96">
        <v>10</v>
      </c>
      <c r="V1878" s="38" t="s">
        <v>120</v>
      </c>
      <c r="W1878" s="38"/>
      <c r="X1878" s="137">
        <v>1048.6400000000001</v>
      </c>
      <c r="Y1878" s="138">
        <v>49126</v>
      </c>
      <c r="Z1878" s="179">
        <v>21</v>
      </c>
      <c r="AA1878" s="139">
        <v>2034</v>
      </c>
      <c r="AB1878" s="131"/>
      <c r="AC1878" s="38"/>
      <c r="AD1878" s="140">
        <v>22024.35</v>
      </c>
      <c r="AE1878" s="141">
        <v>20975.71</v>
      </c>
      <c r="AF1878" s="141">
        <v>19927.07</v>
      </c>
      <c r="AG1878" s="141">
        <v>18878.43</v>
      </c>
      <c r="AH1878" s="141">
        <v>17829.79</v>
      </c>
      <c r="AI1878" s="141">
        <v>16781.150000000001</v>
      </c>
      <c r="AJ1878" s="141">
        <v>15732.510000000002</v>
      </c>
      <c r="AK1878" s="141">
        <v>14683.870000000003</v>
      </c>
      <c r="AL1878" s="141">
        <v>13635.230000000003</v>
      </c>
      <c r="AM1878" s="141">
        <v>12586.590000000004</v>
      </c>
      <c r="AN1878" s="141">
        <v>11537.950000000004</v>
      </c>
      <c r="AO1878" s="141">
        <v>10489.310000000005</v>
      </c>
      <c r="AP1878" s="141">
        <v>9440.6700000000055</v>
      </c>
      <c r="AQ1878" s="141">
        <v>8392.0300000000061</v>
      </c>
      <c r="AR1878" s="141">
        <v>7343.3900000000058</v>
      </c>
      <c r="AS1878" s="141">
        <v>6294.7500000000055</v>
      </c>
      <c r="AT1878" s="141">
        <v>5246.1100000000051</v>
      </c>
      <c r="AU1878" s="141">
        <v>4197.4700000000048</v>
      </c>
      <c r="AV1878" s="141">
        <v>3148.8300000000045</v>
      </c>
      <c r="AW1878" s="141">
        <v>2100.1900000000041</v>
      </c>
      <c r="AX1878" s="141">
        <v>1051.550000000004</v>
      </c>
      <c r="AY1878" s="141">
        <v>2.9100000000039472</v>
      </c>
      <c r="AZ1878" s="141">
        <v>0</v>
      </c>
      <c r="BA1878" s="141">
        <v>0</v>
      </c>
      <c r="BB1878" s="141">
        <v>0</v>
      </c>
      <c r="BC1878" s="141">
        <v>0</v>
      </c>
      <c r="BD1878" s="141">
        <v>0</v>
      </c>
      <c r="BE1878" s="141">
        <v>0</v>
      </c>
      <c r="BF1878" s="141">
        <v>0</v>
      </c>
      <c r="BG1878" s="141">
        <v>0</v>
      </c>
      <c r="BH1878" s="141">
        <v>0</v>
      </c>
      <c r="BI1878" s="141">
        <v>0</v>
      </c>
      <c r="BJ1878" s="141">
        <v>0</v>
      </c>
      <c r="BK1878" s="141">
        <v>0</v>
      </c>
      <c r="BL1878" s="141">
        <v>0</v>
      </c>
      <c r="BM1878" s="141">
        <v>0</v>
      </c>
      <c r="BN1878" s="141">
        <v>0</v>
      </c>
      <c r="BO1878" s="141">
        <v>0</v>
      </c>
      <c r="BP1878" s="141">
        <v>0</v>
      </c>
    </row>
    <row r="1879" spans="4:68">
      <c r="D1879" s="174" t="s">
        <v>7880</v>
      </c>
      <c r="E1879" s="176">
        <v>4198</v>
      </c>
      <c r="F1879" s="174" t="s">
        <v>3612</v>
      </c>
      <c r="G1879" s="174" t="s">
        <v>7878</v>
      </c>
      <c r="H1879" s="174" t="s">
        <v>179</v>
      </c>
      <c r="I1879" s="174" t="s">
        <v>3098</v>
      </c>
      <c r="J1879" s="174" t="s">
        <v>7879</v>
      </c>
      <c r="K1879" s="174"/>
      <c r="L1879" s="174" t="s">
        <v>7136</v>
      </c>
      <c r="M1879" s="174" t="s">
        <v>7279</v>
      </c>
      <c r="N1879" s="176">
        <v>600</v>
      </c>
      <c r="O1879" s="174" t="s">
        <v>3407</v>
      </c>
      <c r="P1879" s="177">
        <v>30864</v>
      </c>
      <c r="Q1879" s="176">
        <v>348</v>
      </c>
      <c r="R1879" s="175">
        <v>2434.61</v>
      </c>
      <c r="S1879" s="175">
        <v>1763.39</v>
      </c>
      <c r="T1879" s="178">
        <v>0</v>
      </c>
      <c r="U1879" s="96">
        <v>10</v>
      </c>
      <c r="V1879" s="38" t="s">
        <v>120</v>
      </c>
      <c r="W1879" s="38"/>
      <c r="X1879" s="137">
        <v>83.960000000000008</v>
      </c>
      <c r="Y1879" s="138">
        <v>49126</v>
      </c>
      <c r="Z1879" s="179">
        <v>21</v>
      </c>
      <c r="AA1879" s="139">
        <v>2034</v>
      </c>
      <c r="AB1879" s="131"/>
      <c r="AC1879" s="38"/>
      <c r="AD1879" s="140">
        <v>1763.39</v>
      </c>
      <c r="AE1879" s="141">
        <v>1679.43</v>
      </c>
      <c r="AF1879" s="141">
        <v>1595.47</v>
      </c>
      <c r="AG1879" s="141">
        <v>1511.51</v>
      </c>
      <c r="AH1879" s="141">
        <v>1427.55</v>
      </c>
      <c r="AI1879" s="141">
        <v>1343.59</v>
      </c>
      <c r="AJ1879" s="141">
        <v>1259.6299999999999</v>
      </c>
      <c r="AK1879" s="141">
        <v>1175.6699999999998</v>
      </c>
      <c r="AL1879" s="141">
        <v>1091.7099999999998</v>
      </c>
      <c r="AM1879" s="141">
        <v>1007.7499999999998</v>
      </c>
      <c r="AN1879" s="141">
        <v>923.78999999999974</v>
      </c>
      <c r="AO1879" s="141">
        <v>839.8299999999997</v>
      </c>
      <c r="AP1879" s="141">
        <v>755.86999999999966</v>
      </c>
      <c r="AQ1879" s="141">
        <v>671.90999999999963</v>
      </c>
      <c r="AR1879" s="141">
        <v>587.94999999999959</v>
      </c>
      <c r="AS1879" s="141">
        <v>503.98999999999955</v>
      </c>
      <c r="AT1879" s="141">
        <v>420.02999999999952</v>
      </c>
      <c r="AU1879" s="141">
        <v>336.06999999999948</v>
      </c>
      <c r="AV1879" s="141">
        <v>252.10999999999947</v>
      </c>
      <c r="AW1879" s="141">
        <v>168.14999999999947</v>
      </c>
      <c r="AX1879" s="141">
        <v>84.189999999999458</v>
      </c>
      <c r="AY1879" s="141">
        <v>0.22999999999944976</v>
      </c>
      <c r="AZ1879" s="141">
        <v>0</v>
      </c>
      <c r="BA1879" s="141">
        <v>0</v>
      </c>
      <c r="BB1879" s="141">
        <v>0</v>
      </c>
      <c r="BC1879" s="141">
        <v>0</v>
      </c>
      <c r="BD1879" s="141">
        <v>0</v>
      </c>
      <c r="BE1879" s="141">
        <v>0</v>
      </c>
      <c r="BF1879" s="141">
        <v>0</v>
      </c>
      <c r="BG1879" s="141">
        <v>0</v>
      </c>
      <c r="BH1879" s="141">
        <v>0</v>
      </c>
      <c r="BI1879" s="141">
        <v>0</v>
      </c>
      <c r="BJ1879" s="141">
        <v>0</v>
      </c>
      <c r="BK1879" s="141">
        <v>0</v>
      </c>
      <c r="BL1879" s="141">
        <v>0</v>
      </c>
      <c r="BM1879" s="141">
        <v>0</v>
      </c>
      <c r="BN1879" s="141">
        <v>0</v>
      </c>
      <c r="BO1879" s="141">
        <v>0</v>
      </c>
      <c r="BP1879" s="141">
        <v>0</v>
      </c>
    </row>
    <row r="1880" spans="4:68">
      <c r="D1880" s="174" t="s">
        <v>7881</v>
      </c>
      <c r="E1880" s="175">
        <v>441311.36</v>
      </c>
      <c r="F1880" s="174" t="s">
        <v>3426</v>
      </c>
      <c r="G1880" s="174" t="s">
        <v>7878</v>
      </c>
      <c r="H1880" s="174" t="s">
        <v>179</v>
      </c>
      <c r="I1880" s="174" t="s">
        <v>3098</v>
      </c>
      <c r="J1880" s="174" t="s">
        <v>7882</v>
      </c>
      <c r="K1880" s="174"/>
      <c r="L1880" s="174" t="s">
        <v>7136</v>
      </c>
      <c r="M1880" s="174" t="s">
        <v>7279</v>
      </c>
      <c r="N1880" s="176">
        <v>600</v>
      </c>
      <c r="O1880" s="174" t="s">
        <v>3407</v>
      </c>
      <c r="P1880" s="177">
        <v>30864</v>
      </c>
      <c r="Q1880" s="176">
        <v>348</v>
      </c>
      <c r="R1880" s="175">
        <v>255935.97</v>
      </c>
      <c r="S1880" s="175">
        <v>185375.39</v>
      </c>
      <c r="T1880" s="178">
        <v>0</v>
      </c>
      <c r="U1880" s="96">
        <v>10</v>
      </c>
      <c r="V1880" s="38" t="s">
        <v>120</v>
      </c>
      <c r="W1880" s="38"/>
      <c r="X1880" s="137">
        <v>8826.2271999999994</v>
      </c>
      <c r="Y1880" s="138">
        <v>49126</v>
      </c>
      <c r="Z1880" s="179">
        <v>21</v>
      </c>
      <c r="AA1880" s="139">
        <v>2034</v>
      </c>
      <c r="AB1880" s="131"/>
      <c r="AC1880" s="38"/>
      <c r="AD1880" s="140">
        <v>185375.39</v>
      </c>
      <c r="AE1880" s="141">
        <v>176549.16280000002</v>
      </c>
      <c r="AF1880" s="141">
        <v>167722.93560000003</v>
      </c>
      <c r="AG1880" s="141">
        <v>158896.70840000003</v>
      </c>
      <c r="AH1880" s="141">
        <v>150070.48120000004</v>
      </c>
      <c r="AI1880" s="141">
        <v>141244.25400000004</v>
      </c>
      <c r="AJ1880" s="141">
        <v>132418.02680000005</v>
      </c>
      <c r="AK1880" s="141">
        <v>123591.79960000006</v>
      </c>
      <c r="AL1880" s="141">
        <v>114765.57240000006</v>
      </c>
      <c r="AM1880" s="141">
        <v>105939.34520000007</v>
      </c>
      <c r="AN1880" s="141">
        <v>97113.118000000075</v>
      </c>
      <c r="AO1880" s="141">
        <v>88286.890800000081</v>
      </c>
      <c r="AP1880" s="141">
        <v>79460.663600000087</v>
      </c>
      <c r="AQ1880" s="141">
        <v>70634.436400000093</v>
      </c>
      <c r="AR1880" s="141">
        <v>61808.209200000092</v>
      </c>
      <c r="AS1880" s="141">
        <v>52981.982000000091</v>
      </c>
      <c r="AT1880" s="141">
        <v>44155.75480000009</v>
      </c>
      <c r="AU1880" s="141">
        <v>35329.527600000089</v>
      </c>
      <c r="AV1880" s="141">
        <v>26503.300400000087</v>
      </c>
      <c r="AW1880" s="141">
        <v>17677.073200000086</v>
      </c>
      <c r="AX1880" s="141">
        <v>8850.8460000000869</v>
      </c>
      <c r="AY1880" s="141">
        <v>24.618800000087504</v>
      </c>
      <c r="AZ1880" s="141">
        <v>0</v>
      </c>
      <c r="BA1880" s="141">
        <v>0</v>
      </c>
      <c r="BB1880" s="141">
        <v>0</v>
      </c>
      <c r="BC1880" s="141">
        <v>0</v>
      </c>
      <c r="BD1880" s="141">
        <v>0</v>
      </c>
      <c r="BE1880" s="141">
        <v>0</v>
      </c>
      <c r="BF1880" s="141">
        <v>0</v>
      </c>
      <c r="BG1880" s="141">
        <v>0</v>
      </c>
      <c r="BH1880" s="141">
        <v>0</v>
      </c>
      <c r="BI1880" s="141">
        <v>0</v>
      </c>
      <c r="BJ1880" s="141">
        <v>0</v>
      </c>
      <c r="BK1880" s="141">
        <v>0</v>
      </c>
      <c r="BL1880" s="141">
        <v>0</v>
      </c>
      <c r="BM1880" s="141">
        <v>0</v>
      </c>
      <c r="BN1880" s="141">
        <v>0</v>
      </c>
      <c r="BO1880" s="141">
        <v>0</v>
      </c>
      <c r="BP1880" s="141">
        <v>0</v>
      </c>
    </row>
    <row r="1881" spans="4:68">
      <c r="D1881" s="174" t="s">
        <v>7883</v>
      </c>
      <c r="E1881" s="176">
        <v>4549</v>
      </c>
      <c r="F1881" s="174" t="s">
        <v>3420</v>
      </c>
      <c r="G1881" s="174" t="s">
        <v>7884</v>
      </c>
      <c r="H1881" s="174" t="s">
        <v>179</v>
      </c>
      <c r="I1881" s="174" t="s">
        <v>3098</v>
      </c>
      <c r="J1881" s="174" t="s">
        <v>7885</v>
      </c>
      <c r="K1881" s="174"/>
      <c r="L1881" s="174" t="s">
        <v>7136</v>
      </c>
      <c r="M1881" s="174" t="s">
        <v>7279</v>
      </c>
      <c r="N1881" s="176">
        <v>600</v>
      </c>
      <c r="O1881" s="174" t="s">
        <v>3407</v>
      </c>
      <c r="P1881" s="177">
        <v>30864</v>
      </c>
      <c r="Q1881" s="176">
        <v>348</v>
      </c>
      <c r="R1881" s="175">
        <v>2638.17</v>
      </c>
      <c r="S1881" s="175">
        <v>1910.83</v>
      </c>
      <c r="T1881" s="178">
        <v>0</v>
      </c>
      <c r="U1881" s="96">
        <v>10</v>
      </c>
      <c r="V1881" s="38" t="s">
        <v>120</v>
      </c>
      <c r="W1881" s="38"/>
      <c r="X1881" s="137">
        <v>90.98</v>
      </c>
      <c r="Y1881" s="138">
        <v>49126</v>
      </c>
      <c r="Z1881" s="179">
        <v>21</v>
      </c>
      <c r="AA1881" s="139">
        <v>2034</v>
      </c>
      <c r="AB1881" s="131"/>
      <c r="AC1881" s="38"/>
      <c r="AD1881" s="140">
        <v>1910.83</v>
      </c>
      <c r="AE1881" s="141">
        <v>1819.85</v>
      </c>
      <c r="AF1881" s="141">
        <v>1728.87</v>
      </c>
      <c r="AG1881" s="141">
        <v>1637.8899999999999</v>
      </c>
      <c r="AH1881" s="141">
        <v>1546.9099999999999</v>
      </c>
      <c r="AI1881" s="141">
        <v>1455.9299999999998</v>
      </c>
      <c r="AJ1881" s="141">
        <v>1364.9499999999998</v>
      </c>
      <c r="AK1881" s="141">
        <v>1273.9699999999998</v>
      </c>
      <c r="AL1881" s="141">
        <v>1182.9899999999998</v>
      </c>
      <c r="AM1881" s="141">
        <v>1092.0099999999998</v>
      </c>
      <c r="AN1881" s="141">
        <v>1001.0299999999997</v>
      </c>
      <c r="AO1881" s="141">
        <v>910.04999999999973</v>
      </c>
      <c r="AP1881" s="141">
        <v>819.06999999999971</v>
      </c>
      <c r="AQ1881" s="141">
        <v>728.08999999999969</v>
      </c>
      <c r="AR1881" s="141">
        <v>637.10999999999967</v>
      </c>
      <c r="AS1881" s="141">
        <v>546.12999999999965</v>
      </c>
      <c r="AT1881" s="141">
        <v>455.14999999999964</v>
      </c>
      <c r="AU1881" s="141">
        <v>364.16999999999962</v>
      </c>
      <c r="AV1881" s="141">
        <v>273.1899999999996</v>
      </c>
      <c r="AW1881" s="141">
        <v>182.20999999999958</v>
      </c>
      <c r="AX1881" s="141">
        <v>91.229999999999578</v>
      </c>
      <c r="AY1881" s="141">
        <v>0.24999999999957367</v>
      </c>
      <c r="AZ1881" s="141">
        <v>0</v>
      </c>
      <c r="BA1881" s="141">
        <v>0</v>
      </c>
      <c r="BB1881" s="141">
        <v>0</v>
      </c>
      <c r="BC1881" s="141">
        <v>0</v>
      </c>
      <c r="BD1881" s="141">
        <v>0</v>
      </c>
      <c r="BE1881" s="141">
        <v>0</v>
      </c>
      <c r="BF1881" s="141">
        <v>0</v>
      </c>
      <c r="BG1881" s="141">
        <v>0</v>
      </c>
      <c r="BH1881" s="141">
        <v>0</v>
      </c>
      <c r="BI1881" s="141">
        <v>0</v>
      </c>
      <c r="BJ1881" s="141">
        <v>0</v>
      </c>
      <c r="BK1881" s="141">
        <v>0</v>
      </c>
      <c r="BL1881" s="141">
        <v>0</v>
      </c>
      <c r="BM1881" s="141">
        <v>0</v>
      </c>
      <c r="BN1881" s="141">
        <v>0</v>
      </c>
      <c r="BO1881" s="141">
        <v>0</v>
      </c>
      <c r="BP1881" s="141">
        <v>0</v>
      </c>
    </row>
    <row r="1882" spans="4:68">
      <c r="D1882" s="174" t="s">
        <v>7886</v>
      </c>
      <c r="E1882" s="176">
        <v>364</v>
      </c>
      <c r="F1882" s="174" t="s">
        <v>3612</v>
      </c>
      <c r="G1882" s="174" t="s">
        <v>7884</v>
      </c>
      <c r="H1882" s="174" t="s">
        <v>179</v>
      </c>
      <c r="I1882" s="174" t="s">
        <v>3098</v>
      </c>
      <c r="J1882" s="174" t="s">
        <v>7885</v>
      </c>
      <c r="K1882" s="174"/>
      <c r="L1882" s="174" t="s">
        <v>7136</v>
      </c>
      <c r="M1882" s="174" t="s">
        <v>7279</v>
      </c>
      <c r="N1882" s="176">
        <v>600</v>
      </c>
      <c r="O1882" s="174" t="s">
        <v>3407</v>
      </c>
      <c r="P1882" s="177">
        <v>30864</v>
      </c>
      <c r="Q1882" s="176">
        <v>348</v>
      </c>
      <c r="R1882" s="175">
        <v>211.1</v>
      </c>
      <c r="S1882" s="175">
        <v>152.9</v>
      </c>
      <c r="T1882" s="178">
        <v>0</v>
      </c>
      <c r="U1882" s="96">
        <v>10</v>
      </c>
      <c r="V1882" s="38" t="s">
        <v>120</v>
      </c>
      <c r="W1882" s="38"/>
      <c r="X1882" s="137">
        <v>7.28</v>
      </c>
      <c r="Y1882" s="138">
        <v>49126</v>
      </c>
      <c r="Z1882" s="179">
        <v>21</v>
      </c>
      <c r="AA1882" s="139">
        <v>2034</v>
      </c>
      <c r="AB1882" s="131"/>
      <c r="AC1882" s="38"/>
      <c r="AD1882" s="140">
        <v>152.9</v>
      </c>
      <c r="AE1882" s="141">
        <v>145.62</v>
      </c>
      <c r="AF1882" s="141">
        <v>138.34</v>
      </c>
      <c r="AG1882" s="141">
        <v>131.06</v>
      </c>
      <c r="AH1882" s="141">
        <v>123.78</v>
      </c>
      <c r="AI1882" s="141">
        <v>116.5</v>
      </c>
      <c r="AJ1882" s="141">
        <v>109.22</v>
      </c>
      <c r="AK1882" s="141">
        <v>101.94</v>
      </c>
      <c r="AL1882" s="141">
        <v>94.66</v>
      </c>
      <c r="AM1882" s="141">
        <v>87.38</v>
      </c>
      <c r="AN1882" s="141">
        <v>80.099999999999994</v>
      </c>
      <c r="AO1882" s="141">
        <v>72.819999999999993</v>
      </c>
      <c r="AP1882" s="141">
        <v>65.539999999999992</v>
      </c>
      <c r="AQ1882" s="141">
        <v>58.259999999999991</v>
      </c>
      <c r="AR1882" s="141">
        <v>50.97999999999999</v>
      </c>
      <c r="AS1882" s="141">
        <v>43.699999999999989</v>
      </c>
      <c r="AT1882" s="141">
        <v>36.419999999999987</v>
      </c>
      <c r="AU1882" s="141">
        <v>29.139999999999986</v>
      </c>
      <c r="AV1882" s="141">
        <v>21.859999999999985</v>
      </c>
      <c r="AW1882" s="141">
        <v>14.579999999999984</v>
      </c>
      <c r="AX1882" s="141">
        <v>7.2999999999999838</v>
      </c>
      <c r="AY1882" s="141">
        <v>1.9999999999983586E-2</v>
      </c>
      <c r="AZ1882" s="141">
        <v>0</v>
      </c>
      <c r="BA1882" s="141">
        <v>0</v>
      </c>
      <c r="BB1882" s="141">
        <v>0</v>
      </c>
      <c r="BC1882" s="141">
        <v>0</v>
      </c>
      <c r="BD1882" s="141">
        <v>0</v>
      </c>
      <c r="BE1882" s="141">
        <v>0</v>
      </c>
      <c r="BF1882" s="141">
        <v>0</v>
      </c>
      <c r="BG1882" s="141">
        <v>0</v>
      </c>
      <c r="BH1882" s="141">
        <v>0</v>
      </c>
      <c r="BI1882" s="141">
        <v>0</v>
      </c>
      <c r="BJ1882" s="141">
        <v>0</v>
      </c>
      <c r="BK1882" s="141">
        <v>0</v>
      </c>
      <c r="BL1882" s="141">
        <v>0</v>
      </c>
      <c r="BM1882" s="141">
        <v>0</v>
      </c>
      <c r="BN1882" s="141">
        <v>0</v>
      </c>
      <c r="BO1882" s="141">
        <v>0</v>
      </c>
      <c r="BP1882" s="141">
        <v>0</v>
      </c>
    </row>
    <row r="1883" spans="4:68">
      <c r="D1883" s="174" t="s">
        <v>7887</v>
      </c>
      <c r="E1883" s="175">
        <v>38292.53</v>
      </c>
      <c r="F1883" s="174" t="s">
        <v>3426</v>
      </c>
      <c r="G1883" s="174" t="s">
        <v>7884</v>
      </c>
      <c r="H1883" s="174" t="s">
        <v>179</v>
      </c>
      <c r="I1883" s="174" t="s">
        <v>3098</v>
      </c>
      <c r="J1883" s="174" t="s">
        <v>7888</v>
      </c>
      <c r="K1883" s="174"/>
      <c r="L1883" s="174" t="s">
        <v>7136</v>
      </c>
      <c r="M1883" s="174" t="s">
        <v>7279</v>
      </c>
      <c r="N1883" s="176">
        <v>600</v>
      </c>
      <c r="O1883" s="174" t="s">
        <v>3407</v>
      </c>
      <c r="P1883" s="177">
        <v>30864</v>
      </c>
      <c r="Q1883" s="176">
        <v>348</v>
      </c>
      <c r="R1883" s="175">
        <v>22207.53</v>
      </c>
      <c r="S1883" s="176">
        <v>16085</v>
      </c>
      <c r="T1883" s="178">
        <v>0</v>
      </c>
      <c r="U1883" s="96">
        <v>10</v>
      </c>
      <c r="V1883" s="38" t="s">
        <v>120</v>
      </c>
      <c r="W1883" s="38"/>
      <c r="X1883" s="137">
        <v>765.85059999999999</v>
      </c>
      <c r="Y1883" s="138">
        <v>49126</v>
      </c>
      <c r="Z1883" s="179">
        <v>21</v>
      </c>
      <c r="AA1883" s="139">
        <v>2034</v>
      </c>
      <c r="AB1883" s="131"/>
      <c r="AC1883" s="38"/>
      <c r="AD1883" s="140">
        <v>16085</v>
      </c>
      <c r="AE1883" s="141">
        <v>15319.1494</v>
      </c>
      <c r="AF1883" s="141">
        <v>14553.2988</v>
      </c>
      <c r="AG1883" s="141">
        <v>13787.448200000001</v>
      </c>
      <c r="AH1883" s="141">
        <v>13021.597600000001</v>
      </c>
      <c r="AI1883" s="141">
        <v>12255.747000000001</v>
      </c>
      <c r="AJ1883" s="141">
        <v>11489.896400000001</v>
      </c>
      <c r="AK1883" s="141">
        <v>10724.045800000002</v>
      </c>
      <c r="AL1883" s="141">
        <v>9958.1952000000019</v>
      </c>
      <c r="AM1883" s="141">
        <v>9192.3446000000022</v>
      </c>
      <c r="AN1883" s="141">
        <v>8426.4940000000024</v>
      </c>
      <c r="AO1883" s="141">
        <v>7660.6434000000027</v>
      </c>
      <c r="AP1883" s="141">
        <v>6894.7928000000029</v>
      </c>
      <c r="AQ1883" s="141">
        <v>6128.9422000000031</v>
      </c>
      <c r="AR1883" s="141">
        <v>5363.0916000000034</v>
      </c>
      <c r="AS1883" s="141">
        <v>4597.2410000000036</v>
      </c>
      <c r="AT1883" s="141">
        <v>3831.3904000000039</v>
      </c>
      <c r="AU1883" s="141">
        <v>3065.5398000000041</v>
      </c>
      <c r="AV1883" s="141">
        <v>2299.6892000000043</v>
      </c>
      <c r="AW1883" s="141">
        <v>1533.8386000000044</v>
      </c>
      <c r="AX1883" s="141">
        <v>767.98800000000438</v>
      </c>
      <c r="AY1883" s="141">
        <v>2.1374000000043907</v>
      </c>
      <c r="AZ1883" s="141">
        <v>0</v>
      </c>
      <c r="BA1883" s="141">
        <v>0</v>
      </c>
      <c r="BB1883" s="141">
        <v>0</v>
      </c>
      <c r="BC1883" s="141">
        <v>0</v>
      </c>
      <c r="BD1883" s="141">
        <v>0</v>
      </c>
      <c r="BE1883" s="141">
        <v>0</v>
      </c>
      <c r="BF1883" s="141">
        <v>0</v>
      </c>
      <c r="BG1883" s="141">
        <v>0</v>
      </c>
      <c r="BH1883" s="141">
        <v>0</v>
      </c>
      <c r="BI1883" s="141">
        <v>0</v>
      </c>
      <c r="BJ1883" s="141">
        <v>0</v>
      </c>
      <c r="BK1883" s="141">
        <v>0</v>
      </c>
      <c r="BL1883" s="141">
        <v>0</v>
      </c>
      <c r="BM1883" s="141">
        <v>0</v>
      </c>
      <c r="BN1883" s="141">
        <v>0</v>
      </c>
      <c r="BO1883" s="141">
        <v>0</v>
      </c>
      <c r="BP1883" s="141">
        <v>0</v>
      </c>
    </row>
    <row r="1884" spans="4:68">
      <c r="D1884" s="174" t="s">
        <v>7889</v>
      </c>
      <c r="E1884" s="176">
        <v>11626</v>
      </c>
      <c r="F1884" s="174" t="s">
        <v>3420</v>
      </c>
      <c r="G1884" s="174" t="s">
        <v>7890</v>
      </c>
      <c r="H1884" s="174" t="s">
        <v>179</v>
      </c>
      <c r="I1884" s="174" t="s">
        <v>3098</v>
      </c>
      <c r="J1884" s="174" t="s">
        <v>7891</v>
      </c>
      <c r="K1884" s="174"/>
      <c r="L1884" s="174" t="s">
        <v>7136</v>
      </c>
      <c r="M1884" s="174" t="s">
        <v>7279</v>
      </c>
      <c r="N1884" s="176">
        <v>600</v>
      </c>
      <c r="O1884" s="174" t="s">
        <v>3407</v>
      </c>
      <c r="P1884" s="177">
        <v>30864</v>
      </c>
      <c r="Q1884" s="176">
        <v>348</v>
      </c>
      <c r="R1884" s="175">
        <v>6742.44</v>
      </c>
      <c r="S1884" s="175">
        <v>4883.5600000000004</v>
      </c>
      <c r="T1884" s="178">
        <v>0</v>
      </c>
      <c r="U1884" s="96">
        <v>10</v>
      </c>
      <c r="V1884" s="38" t="s">
        <v>120</v>
      </c>
      <c r="W1884" s="38"/>
      <c r="X1884" s="137">
        <v>232.51999999999998</v>
      </c>
      <c r="Y1884" s="138">
        <v>49126</v>
      </c>
      <c r="Z1884" s="179">
        <v>21</v>
      </c>
      <c r="AA1884" s="139">
        <v>2034</v>
      </c>
      <c r="AB1884" s="131"/>
      <c r="AC1884" s="38"/>
      <c r="AD1884" s="140">
        <v>4883.5600000000004</v>
      </c>
      <c r="AE1884" s="141">
        <v>4651.0400000000009</v>
      </c>
      <c r="AF1884" s="141">
        <v>4418.5200000000004</v>
      </c>
      <c r="AG1884" s="141">
        <v>4186</v>
      </c>
      <c r="AH1884" s="141">
        <v>3953.48</v>
      </c>
      <c r="AI1884" s="141">
        <v>3720.96</v>
      </c>
      <c r="AJ1884" s="141">
        <v>3488.44</v>
      </c>
      <c r="AK1884" s="141">
        <v>3255.92</v>
      </c>
      <c r="AL1884" s="141">
        <v>3023.4</v>
      </c>
      <c r="AM1884" s="141">
        <v>2790.88</v>
      </c>
      <c r="AN1884" s="141">
        <v>2558.36</v>
      </c>
      <c r="AO1884" s="141">
        <v>2325.84</v>
      </c>
      <c r="AP1884" s="141">
        <v>2093.3200000000002</v>
      </c>
      <c r="AQ1884" s="141">
        <v>1860.8000000000002</v>
      </c>
      <c r="AR1884" s="141">
        <v>1628.2800000000002</v>
      </c>
      <c r="AS1884" s="141">
        <v>1395.7600000000002</v>
      </c>
      <c r="AT1884" s="141">
        <v>1163.2400000000002</v>
      </c>
      <c r="AU1884" s="141">
        <v>930.72000000000025</v>
      </c>
      <c r="AV1884" s="141">
        <v>698.20000000000027</v>
      </c>
      <c r="AW1884" s="141">
        <v>465.68000000000029</v>
      </c>
      <c r="AX1884" s="141">
        <v>233.16000000000031</v>
      </c>
      <c r="AY1884" s="141">
        <v>0.64000000000032742</v>
      </c>
      <c r="AZ1884" s="141">
        <v>0</v>
      </c>
      <c r="BA1884" s="141">
        <v>0</v>
      </c>
      <c r="BB1884" s="141">
        <v>0</v>
      </c>
      <c r="BC1884" s="141">
        <v>0</v>
      </c>
      <c r="BD1884" s="141">
        <v>0</v>
      </c>
      <c r="BE1884" s="141">
        <v>0</v>
      </c>
      <c r="BF1884" s="141">
        <v>0</v>
      </c>
      <c r="BG1884" s="141">
        <v>0</v>
      </c>
      <c r="BH1884" s="141">
        <v>0</v>
      </c>
      <c r="BI1884" s="141">
        <v>0</v>
      </c>
      <c r="BJ1884" s="141">
        <v>0</v>
      </c>
      <c r="BK1884" s="141">
        <v>0</v>
      </c>
      <c r="BL1884" s="141">
        <v>0</v>
      </c>
      <c r="BM1884" s="141">
        <v>0</v>
      </c>
      <c r="BN1884" s="141">
        <v>0</v>
      </c>
      <c r="BO1884" s="141">
        <v>0</v>
      </c>
      <c r="BP1884" s="141">
        <v>0</v>
      </c>
    </row>
    <row r="1885" spans="4:68">
      <c r="D1885" s="174" t="s">
        <v>7892</v>
      </c>
      <c r="E1885" s="176">
        <v>931</v>
      </c>
      <c r="F1885" s="174" t="s">
        <v>3612</v>
      </c>
      <c r="G1885" s="174" t="s">
        <v>7890</v>
      </c>
      <c r="H1885" s="174" t="s">
        <v>179</v>
      </c>
      <c r="I1885" s="174" t="s">
        <v>3098</v>
      </c>
      <c r="J1885" s="174" t="s">
        <v>7891</v>
      </c>
      <c r="K1885" s="174"/>
      <c r="L1885" s="174" t="s">
        <v>7136</v>
      </c>
      <c r="M1885" s="174" t="s">
        <v>7279</v>
      </c>
      <c r="N1885" s="176">
        <v>600</v>
      </c>
      <c r="O1885" s="174" t="s">
        <v>3407</v>
      </c>
      <c r="P1885" s="177">
        <v>30864</v>
      </c>
      <c r="Q1885" s="176">
        <v>348</v>
      </c>
      <c r="R1885" s="175">
        <v>539.92999999999995</v>
      </c>
      <c r="S1885" s="175">
        <v>391.07</v>
      </c>
      <c r="T1885" s="178">
        <v>0</v>
      </c>
      <c r="U1885" s="96">
        <v>10</v>
      </c>
      <c r="V1885" s="38" t="s">
        <v>120</v>
      </c>
      <c r="W1885" s="38"/>
      <c r="X1885" s="137">
        <v>18.62</v>
      </c>
      <c r="Y1885" s="138">
        <v>49126</v>
      </c>
      <c r="Z1885" s="179">
        <v>21</v>
      </c>
      <c r="AA1885" s="139">
        <v>2034</v>
      </c>
      <c r="AB1885" s="131"/>
      <c r="AC1885" s="38"/>
      <c r="AD1885" s="140">
        <v>391.07</v>
      </c>
      <c r="AE1885" s="141">
        <v>372.45</v>
      </c>
      <c r="AF1885" s="141">
        <v>353.83</v>
      </c>
      <c r="AG1885" s="141">
        <v>335.21</v>
      </c>
      <c r="AH1885" s="141">
        <v>316.58999999999997</v>
      </c>
      <c r="AI1885" s="141">
        <v>297.96999999999997</v>
      </c>
      <c r="AJ1885" s="141">
        <v>279.34999999999997</v>
      </c>
      <c r="AK1885" s="141">
        <v>260.72999999999996</v>
      </c>
      <c r="AL1885" s="141">
        <v>242.10999999999996</v>
      </c>
      <c r="AM1885" s="141">
        <v>223.48999999999995</v>
      </c>
      <c r="AN1885" s="141">
        <v>204.86999999999995</v>
      </c>
      <c r="AO1885" s="141">
        <v>186.24999999999994</v>
      </c>
      <c r="AP1885" s="141">
        <v>167.62999999999994</v>
      </c>
      <c r="AQ1885" s="141">
        <v>149.00999999999993</v>
      </c>
      <c r="AR1885" s="141">
        <v>130.38999999999993</v>
      </c>
      <c r="AS1885" s="141">
        <v>111.76999999999992</v>
      </c>
      <c r="AT1885" s="141">
        <v>93.14999999999992</v>
      </c>
      <c r="AU1885" s="141">
        <v>74.529999999999916</v>
      </c>
      <c r="AV1885" s="141">
        <v>55.909999999999911</v>
      </c>
      <c r="AW1885" s="141">
        <v>37.289999999999907</v>
      </c>
      <c r="AX1885" s="141">
        <v>18.669999999999906</v>
      </c>
      <c r="AY1885" s="141">
        <v>4.9999999999904787E-2</v>
      </c>
      <c r="AZ1885" s="141">
        <v>0</v>
      </c>
      <c r="BA1885" s="141">
        <v>0</v>
      </c>
      <c r="BB1885" s="141">
        <v>0</v>
      </c>
      <c r="BC1885" s="141">
        <v>0</v>
      </c>
      <c r="BD1885" s="141">
        <v>0</v>
      </c>
      <c r="BE1885" s="141">
        <v>0</v>
      </c>
      <c r="BF1885" s="141">
        <v>0</v>
      </c>
      <c r="BG1885" s="141">
        <v>0</v>
      </c>
      <c r="BH1885" s="141">
        <v>0</v>
      </c>
      <c r="BI1885" s="141">
        <v>0</v>
      </c>
      <c r="BJ1885" s="141">
        <v>0</v>
      </c>
      <c r="BK1885" s="141">
        <v>0</v>
      </c>
      <c r="BL1885" s="141">
        <v>0</v>
      </c>
      <c r="BM1885" s="141">
        <v>0</v>
      </c>
      <c r="BN1885" s="141">
        <v>0</v>
      </c>
      <c r="BO1885" s="141">
        <v>0</v>
      </c>
      <c r="BP1885" s="141">
        <v>0</v>
      </c>
    </row>
    <row r="1886" spans="4:68">
      <c r="D1886" s="174" t="s">
        <v>7893</v>
      </c>
      <c r="E1886" s="175">
        <v>97857.919999999998</v>
      </c>
      <c r="F1886" s="174" t="s">
        <v>3426</v>
      </c>
      <c r="G1886" s="174" t="s">
        <v>7890</v>
      </c>
      <c r="H1886" s="174" t="s">
        <v>179</v>
      </c>
      <c r="I1886" s="174" t="s">
        <v>3098</v>
      </c>
      <c r="J1886" s="174" t="s">
        <v>7894</v>
      </c>
      <c r="K1886" s="174"/>
      <c r="L1886" s="174" t="s">
        <v>7136</v>
      </c>
      <c r="M1886" s="174" t="s">
        <v>7279</v>
      </c>
      <c r="N1886" s="176">
        <v>600</v>
      </c>
      <c r="O1886" s="174" t="s">
        <v>3407</v>
      </c>
      <c r="P1886" s="177">
        <v>30864</v>
      </c>
      <c r="Q1886" s="176">
        <v>348</v>
      </c>
      <c r="R1886" s="175">
        <v>56752.04</v>
      </c>
      <c r="S1886" s="175">
        <v>41105.879999999997</v>
      </c>
      <c r="T1886" s="178">
        <v>0</v>
      </c>
      <c r="U1886" s="96">
        <v>10</v>
      </c>
      <c r="V1886" s="38" t="s">
        <v>120</v>
      </c>
      <c r="W1886" s="38"/>
      <c r="X1886" s="137">
        <v>1957.1583999999998</v>
      </c>
      <c r="Y1886" s="138">
        <v>49126</v>
      </c>
      <c r="Z1886" s="179">
        <v>21</v>
      </c>
      <c r="AA1886" s="139">
        <v>2034</v>
      </c>
      <c r="AB1886" s="131"/>
      <c r="AC1886" s="38"/>
      <c r="AD1886" s="140">
        <v>41105.879999999997</v>
      </c>
      <c r="AE1886" s="141">
        <v>39148.721599999997</v>
      </c>
      <c r="AF1886" s="141">
        <v>37191.563199999997</v>
      </c>
      <c r="AG1886" s="141">
        <v>35234.404799999997</v>
      </c>
      <c r="AH1886" s="141">
        <v>33277.246399999996</v>
      </c>
      <c r="AI1886" s="141">
        <v>31320.087999999996</v>
      </c>
      <c r="AJ1886" s="141">
        <v>29362.929599999996</v>
      </c>
      <c r="AK1886" s="141">
        <v>27405.771199999996</v>
      </c>
      <c r="AL1886" s="141">
        <v>25448.612799999995</v>
      </c>
      <c r="AM1886" s="141">
        <v>23491.454399999995</v>
      </c>
      <c r="AN1886" s="141">
        <v>21534.295999999995</v>
      </c>
      <c r="AO1886" s="141">
        <v>19577.137599999995</v>
      </c>
      <c r="AP1886" s="141">
        <v>17619.979199999994</v>
      </c>
      <c r="AQ1886" s="141">
        <v>15662.820799999994</v>
      </c>
      <c r="AR1886" s="141">
        <v>13705.662399999994</v>
      </c>
      <c r="AS1886" s="141">
        <v>11748.503999999994</v>
      </c>
      <c r="AT1886" s="141">
        <v>9791.3455999999933</v>
      </c>
      <c r="AU1886" s="141">
        <v>7834.187199999993</v>
      </c>
      <c r="AV1886" s="141">
        <v>5877.0287999999928</v>
      </c>
      <c r="AW1886" s="141">
        <v>3919.870399999993</v>
      </c>
      <c r="AX1886" s="141">
        <v>1962.7119999999932</v>
      </c>
      <c r="AY1886" s="141">
        <v>5.5535999999933665</v>
      </c>
      <c r="AZ1886" s="141">
        <v>0</v>
      </c>
      <c r="BA1886" s="141">
        <v>0</v>
      </c>
      <c r="BB1886" s="141">
        <v>0</v>
      </c>
      <c r="BC1886" s="141">
        <v>0</v>
      </c>
      <c r="BD1886" s="141">
        <v>0</v>
      </c>
      <c r="BE1886" s="141">
        <v>0</v>
      </c>
      <c r="BF1886" s="141">
        <v>0</v>
      </c>
      <c r="BG1886" s="141">
        <v>0</v>
      </c>
      <c r="BH1886" s="141">
        <v>0</v>
      </c>
      <c r="BI1886" s="141">
        <v>0</v>
      </c>
      <c r="BJ1886" s="141">
        <v>0</v>
      </c>
      <c r="BK1886" s="141">
        <v>0</v>
      </c>
      <c r="BL1886" s="141">
        <v>0</v>
      </c>
      <c r="BM1886" s="141">
        <v>0</v>
      </c>
      <c r="BN1886" s="141">
        <v>0</v>
      </c>
      <c r="BO1886" s="141">
        <v>0</v>
      </c>
      <c r="BP1886" s="141">
        <v>0</v>
      </c>
    </row>
    <row r="1887" spans="4:68">
      <c r="D1887" s="174" t="s">
        <v>7895</v>
      </c>
      <c r="E1887" s="176">
        <v>1474</v>
      </c>
      <c r="F1887" s="174" t="s">
        <v>3420</v>
      </c>
      <c r="G1887" s="174" t="s">
        <v>7896</v>
      </c>
      <c r="H1887" s="174" t="s">
        <v>179</v>
      </c>
      <c r="I1887" s="174" t="s">
        <v>3098</v>
      </c>
      <c r="J1887" s="174" t="s">
        <v>7897</v>
      </c>
      <c r="K1887" s="174"/>
      <c r="L1887" s="174" t="s">
        <v>7136</v>
      </c>
      <c r="M1887" s="174" t="s">
        <v>7197</v>
      </c>
      <c r="N1887" s="176">
        <v>600</v>
      </c>
      <c r="O1887" s="174" t="s">
        <v>3407</v>
      </c>
      <c r="P1887" s="177">
        <v>29768</v>
      </c>
      <c r="Q1887" s="176">
        <v>384</v>
      </c>
      <c r="R1887" s="175">
        <v>943.28</v>
      </c>
      <c r="S1887" s="175">
        <v>530.72</v>
      </c>
      <c r="T1887" s="178">
        <v>0</v>
      </c>
      <c r="U1887" s="96">
        <v>8</v>
      </c>
      <c r="V1887" s="38" t="s">
        <v>118</v>
      </c>
      <c r="W1887" s="38"/>
      <c r="X1887" s="137">
        <v>29.479999999999997</v>
      </c>
      <c r="Y1887" s="138">
        <v>48030</v>
      </c>
      <c r="Z1887" s="179">
        <v>18</v>
      </c>
      <c r="AA1887" s="139">
        <v>2031</v>
      </c>
      <c r="AB1887" s="131"/>
      <c r="AC1887" s="38"/>
      <c r="AD1887" s="140">
        <v>530.72</v>
      </c>
      <c r="AE1887" s="141">
        <v>501.24</v>
      </c>
      <c r="AF1887" s="141">
        <v>471.76</v>
      </c>
      <c r="AG1887" s="141">
        <v>442.28</v>
      </c>
      <c r="AH1887" s="141">
        <v>412.79999999999995</v>
      </c>
      <c r="AI1887" s="141">
        <v>383.31999999999994</v>
      </c>
      <c r="AJ1887" s="141">
        <v>353.83999999999992</v>
      </c>
      <c r="AK1887" s="141">
        <v>324.3599999999999</v>
      </c>
      <c r="AL1887" s="141">
        <v>294.87999999999988</v>
      </c>
      <c r="AM1887" s="141">
        <v>265.39999999999986</v>
      </c>
      <c r="AN1887" s="141">
        <v>235.91999999999987</v>
      </c>
      <c r="AO1887" s="141">
        <v>206.43999999999988</v>
      </c>
      <c r="AP1887" s="141">
        <v>176.95999999999989</v>
      </c>
      <c r="AQ1887" s="141">
        <v>147.4799999999999</v>
      </c>
      <c r="AR1887" s="141">
        <v>117.99999999999991</v>
      </c>
      <c r="AS1887" s="141">
        <v>88.519999999999925</v>
      </c>
      <c r="AT1887" s="141">
        <v>59.039999999999928</v>
      </c>
      <c r="AU1887" s="141">
        <v>29.559999999999931</v>
      </c>
      <c r="AV1887" s="141">
        <v>7.9999999999934346E-2</v>
      </c>
      <c r="AW1887" s="141">
        <v>0</v>
      </c>
      <c r="AX1887" s="141">
        <v>0</v>
      </c>
      <c r="AY1887" s="141">
        <v>0</v>
      </c>
      <c r="AZ1887" s="141">
        <v>0</v>
      </c>
      <c r="BA1887" s="141">
        <v>0</v>
      </c>
      <c r="BB1887" s="141">
        <v>0</v>
      </c>
      <c r="BC1887" s="141">
        <v>0</v>
      </c>
      <c r="BD1887" s="141">
        <v>0</v>
      </c>
      <c r="BE1887" s="141">
        <v>0</v>
      </c>
      <c r="BF1887" s="141">
        <v>0</v>
      </c>
      <c r="BG1887" s="141">
        <v>0</v>
      </c>
      <c r="BH1887" s="141">
        <v>0</v>
      </c>
      <c r="BI1887" s="141">
        <v>0</v>
      </c>
      <c r="BJ1887" s="141">
        <v>0</v>
      </c>
      <c r="BK1887" s="141">
        <v>0</v>
      </c>
      <c r="BL1887" s="141">
        <v>0</v>
      </c>
      <c r="BM1887" s="141">
        <v>0</v>
      </c>
      <c r="BN1887" s="141">
        <v>0</v>
      </c>
      <c r="BO1887" s="141">
        <v>0</v>
      </c>
      <c r="BP1887" s="141">
        <v>0</v>
      </c>
    </row>
    <row r="1888" spans="4:68">
      <c r="D1888" s="174" t="s">
        <v>7898</v>
      </c>
      <c r="E1888" s="175">
        <v>26349.279999999999</v>
      </c>
      <c r="F1888" s="174" t="s">
        <v>3426</v>
      </c>
      <c r="G1888" s="174" t="s">
        <v>7896</v>
      </c>
      <c r="H1888" s="174" t="s">
        <v>179</v>
      </c>
      <c r="I1888" s="174" t="s">
        <v>7899</v>
      </c>
      <c r="J1888" s="174" t="s">
        <v>7900</v>
      </c>
      <c r="K1888" s="174"/>
      <c r="L1888" s="174" t="s">
        <v>7136</v>
      </c>
      <c r="M1888" s="174" t="s">
        <v>7197</v>
      </c>
      <c r="N1888" s="176">
        <v>600</v>
      </c>
      <c r="O1888" s="174" t="s">
        <v>3407</v>
      </c>
      <c r="P1888" s="177">
        <v>29768</v>
      </c>
      <c r="Q1888" s="176">
        <v>384</v>
      </c>
      <c r="R1888" s="175">
        <v>16861.990000000002</v>
      </c>
      <c r="S1888" s="175">
        <v>9487.2900000000009</v>
      </c>
      <c r="T1888" s="178">
        <v>0</v>
      </c>
      <c r="U1888" s="96">
        <v>8</v>
      </c>
      <c r="V1888" s="38" t="s">
        <v>118</v>
      </c>
      <c r="W1888" s="38"/>
      <c r="X1888" s="137">
        <v>526.98559999999998</v>
      </c>
      <c r="Y1888" s="138">
        <v>48030</v>
      </c>
      <c r="Z1888" s="179">
        <v>18</v>
      </c>
      <c r="AA1888" s="139">
        <v>2031</v>
      </c>
      <c r="AB1888" s="131"/>
      <c r="AC1888" s="38"/>
      <c r="AD1888" s="140">
        <v>9487.2900000000009</v>
      </c>
      <c r="AE1888" s="141">
        <v>8960.3044000000009</v>
      </c>
      <c r="AF1888" s="141">
        <v>8433.3188000000009</v>
      </c>
      <c r="AG1888" s="141">
        <v>7906.3332000000009</v>
      </c>
      <c r="AH1888" s="141">
        <v>7379.347600000001</v>
      </c>
      <c r="AI1888" s="141">
        <v>6852.362000000001</v>
      </c>
      <c r="AJ1888" s="141">
        <v>6325.376400000001</v>
      </c>
      <c r="AK1888" s="141">
        <v>5798.390800000001</v>
      </c>
      <c r="AL1888" s="141">
        <v>5271.4052000000011</v>
      </c>
      <c r="AM1888" s="141">
        <v>4744.4196000000011</v>
      </c>
      <c r="AN1888" s="141">
        <v>4217.4340000000011</v>
      </c>
      <c r="AO1888" s="141">
        <v>3690.4484000000011</v>
      </c>
      <c r="AP1888" s="141">
        <v>3163.4628000000012</v>
      </c>
      <c r="AQ1888" s="141">
        <v>2636.4772000000012</v>
      </c>
      <c r="AR1888" s="141">
        <v>2109.4916000000012</v>
      </c>
      <c r="AS1888" s="141">
        <v>1582.5060000000012</v>
      </c>
      <c r="AT1888" s="141">
        <v>1055.5204000000012</v>
      </c>
      <c r="AU1888" s="141">
        <v>528.53480000000127</v>
      </c>
      <c r="AV1888" s="141">
        <v>1.5492000000012922</v>
      </c>
      <c r="AW1888" s="141">
        <v>0</v>
      </c>
      <c r="AX1888" s="141">
        <v>0</v>
      </c>
      <c r="AY1888" s="141">
        <v>0</v>
      </c>
      <c r="AZ1888" s="141">
        <v>0</v>
      </c>
      <c r="BA1888" s="141">
        <v>0</v>
      </c>
      <c r="BB1888" s="141">
        <v>0</v>
      </c>
      <c r="BC1888" s="141">
        <v>0</v>
      </c>
      <c r="BD1888" s="141">
        <v>0</v>
      </c>
      <c r="BE1888" s="141">
        <v>0</v>
      </c>
      <c r="BF1888" s="141">
        <v>0</v>
      </c>
      <c r="BG1888" s="141">
        <v>0</v>
      </c>
      <c r="BH1888" s="141">
        <v>0</v>
      </c>
      <c r="BI1888" s="141">
        <v>0</v>
      </c>
      <c r="BJ1888" s="141">
        <v>0</v>
      </c>
      <c r="BK1888" s="141">
        <v>0</v>
      </c>
      <c r="BL1888" s="141">
        <v>0</v>
      </c>
      <c r="BM1888" s="141">
        <v>0</v>
      </c>
      <c r="BN1888" s="141">
        <v>0</v>
      </c>
      <c r="BO1888" s="141">
        <v>0</v>
      </c>
      <c r="BP1888" s="141">
        <v>0</v>
      </c>
    </row>
    <row r="1889" spans="4:68">
      <c r="D1889" s="174" t="s">
        <v>7901</v>
      </c>
      <c r="E1889" s="176">
        <v>65403</v>
      </c>
      <c r="F1889" s="174" t="s">
        <v>3420</v>
      </c>
      <c r="G1889" s="174" t="s">
        <v>7902</v>
      </c>
      <c r="H1889" s="174" t="s">
        <v>179</v>
      </c>
      <c r="I1889" s="174" t="s">
        <v>7903</v>
      </c>
      <c r="J1889" s="174" t="s">
        <v>7904</v>
      </c>
      <c r="K1889" s="174"/>
      <c r="L1889" s="174" t="s">
        <v>7136</v>
      </c>
      <c r="M1889" s="174" t="s">
        <v>7197</v>
      </c>
      <c r="N1889" s="176">
        <v>600</v>
      </c>
      <c r="O1889" s="174" t="s">
        <v>3407</v>
      </c>
      <c r="P1889" s="177">
        <v>30133</v>
      </c>
      <c r="Q1889" s="176">
        <v>372</v>
      </c>
      <c r="R1889" s="175">
        <v>40546.230000000003</v>
      </c>
      <c r="S1889" s="175">
        <v>24856.77</v>
      </c>
      <c r="T1889" s="178">
        <v>1</v>
      </c>
      <c r="U1889" s="96">
        <v>8</v>
      </c>
      <c r="V1889" s="38" t="s">
        <v>118</v>
      </c>
      <c r="W1889" s="38"/>
      <c r="X1889" s="137">
        <v>1308.06</v>
      </c>
      <c r="Y1889" s="138">
        <v>48396</v>
      </c>
      <c r="Z1889" s="179">
        <v>19</v>
      </c>
      <c r="AA1889" s="139">
        <v>2032</v>
      </c>
      <c r="AB1889" s="131"/>
      <c r="AC1889" s="38"/>
      <c r="AD1889" s="140">
        <v>24856.77</v>
      </c>
      <c r="AE1889" s="141">
        <v>23548.71</v>
      </c>
      <c r="AF1889" s="141">
        <v>22240.649999999998</v>
      </c>
      <c r="AG1889" s="141">
        <v>20932.589999999997</v>
      </c>
      <c r="AH1889" s="141">
        <v>19624.529999999995</v>
      </c>
      <c r="AI1889" s="141">
        <v>18316.469999999994</v>
      </c>
      <c r="AJ1889" s="141">
        <v>17008.409999999993</v>
      </c>
      <c r="AK1889" s="141">
        <v>15700.349999999993</v>
      </c>
      <c r="AL1889" s="141">
        <v>14392.289999999994</v>
      </c>
      <c r="AM1889" s="141">
        <v>13084.229999999994</v>
      </c>
      <c r="AN1889" s="141">
        <v>11776.169999999995</v>
      </c>
      <c r="AO1889" s="141">
        <v>10468.109999999995</v>
      </c>
      <c r="AP1889" s="141">
        <v>9160.0499999999956</v>
      </c>
      <c r="AQ1889" s="141">
        <v>7851.9899999999961</v>
      </c>
      <c r="AR1889" s="141">
        <v>6543.9299999999967</v>
      </c>
      <c r="AS1889" s="141">
        <v>5235.8699999999972</v>
      </c>
      <c r="AT1889" s="141">
        <v>3927.8099999999972</v>
      </c>
      <c r="AU1889" s="141">
        <v>2619.7499999999973</v>
      </c>
      <c r="AV1889" s="141">
        <v>1311.6899999999973</v>
      </c>
      <c r="AW1889" s="141">
        <v>3.6299999999973807</v>
      </c>
      <c r="AX1889" s="141">
        <v>0</v>
      </c>
      <c r="AY1889" s="141">
        <v>0</v>
      </c>
      <c r="AZ1889" s="141">
        <v>0</v>
      </c>
      <c r="BA1889" s="141">
        <v>0</v>
      </c>
      <c r="BB1889" s="141">
        <v>0</v>
      </c>
      <c r="BC1889" s="141">
        <v>0</v>
      </c>
      <c r="BD1889" s="141">
        <v>0</v>
      </c>
      <c r="BE1889" s="141">
        <v>0</v>
      </c>
      <c r="BF1889" s="141">
        <v>0</v>
      </c>
      <c r="BG1889" s="141">
        <v>0</v>
      </c>
      <c r="BH1889" s="141">
        <v>0</v>
      </c>
      <c r="BI1889" s="141">
        <v>0</v>
      </c>
      <c r="BJ1889" s="141">
        <v>0</v>
      </c>
      <c r="BK1889" s="141">
        <v>0</v>
      </c>
      <c r="BL1889" s="141">
        <v>0</v>
      </c>
      <c r="BM1889" s="141">
        <v>0</v>
      </c>
      <c r="BN1889" s="141">
        <v>0</v>
      </c>
      <c r="BO1889" s="141">
        <v>0</v>
      </c>
      <c r="BP1889" s="141">
        <v>0</v>
      </c>
    </row>
    <row r="1890" spans="4:68">
      <c r="D1890" s="174" t="s">
        <v>7905</v>
      </c>
      <c r="E1890" s="175">
        <v>1168823.6399999999</v>
      </c>
      <c r="F1890" s="174" t="s">
        <v>3426</v>
      </c>
      <c r="G1890" s="174" t="s">
        <v>7902</v>
      </c>
      <c r="H1890" s="174" t="s">
        <v>179</v>
      </c>
      <c r="I1890" s="174" t="s">
        <v>7903</v>
      </c>
      <c r="J1890" s="174" t="s">
        <v>7906</v>
      </c>
      <c r="K1890" s="174"/>
      <c r="L1890" s="174" t="s">
        <v>7136</v>
      </c>
      <c r="M1890" s="174" t="s">
        <v>7197</v>
      </c>
      <c r="N1890" s="176">
        <v>600</v>
      </c>
      <c r="O1890" s="174" t="s">
        <v>3407</v>
      </c>
      <c r="P1890" s="177">
        <v>30133</v>
      </c>
      <c r="Q1890" s="176">
        <v>372</v>
      </c>
      <c r="R1890" s="175">
        <v>724605.68</v>
      </c>
      <c r="S1890" s="175">
        <v>444217.96</v>
      </c>
      <c r="T1890" s="178">
        <v>0</v>
      </c>
      <c r="U1890" s="96">
        <v>8</v>
      </c>
      <c r="V1890" s="38" t="s">
        <v>118</v>
      </c>
      <c r="W1890" s="38"/>
      <c r="X1890" s="137">
        <v>23376.4728</v>
      </c>
      <c r="Y1890" s="138">
        <v>48396</v>
      </c>
      <c r="Z1890" s="179">
        <v>19</v>
      </c>
      <c r="AA1890" s="139">
        <v>2032</v>
      </c>
      <c r="AB1890" s="131"/>
      <c r="AC1890" s="38"/>
      <c r="AD1890" s="140">
        <v>444217.96</v>
      </c>
      <c r="AE1890" s="141">
        <v>420841.48720000003</v>
      </c>
      <c r="AF1890" s="141">
        <v>397465.01440000004</v>
      </c>
      <c r="AG1890" s="141">
        <v>374088.54160000006</v>
      </c>
      <c r="AH1890" s="141">
        <v>350712.06880000007</v>
      </c>
      <c r="AI1890" s="141">
        <v>327335.59600000008</v>
      </c>
      <c r="AJ1890" s="141">
        <v>303959.12320000009</v>
      </c>
      <c r="AK1890" s="141">
        <v>280582.6504000001</v>
      </c>
      <c r="AL1890" s="141">
        <v>257206.17760000011</v>
      </c>
      <c r="AM1890" s="141">
        <v>233829.70480000012</v>
      </c>
      <c r="AN1890" s="141">
        <v>210453.23200000013</v>
      </c>
      <c r="AO1890" s="141">
        <v>187076.75920000015</v>
      </c>
      <c r="AP1890" s="141">
        <v>163700.28640000016</v>
      </c>
      <c r="AQ1890" s="141">
        <v>140323.81360000017</v>
      </c>
      <c r="AR1890" s="141">
        <v>116947.34080000017</v>
      </c>
      <c r="AS1890" s="141">
        <v>93570.868000000162</v>
      </c>
      <c r="AT1890" s="141">
        <v>70194.395200000159</v>
      </c>
      <c r="AU1890" s="141">
        <v>46817.922400000156</v>
      </c>
      <c r="AV1890" s="141">
        <v>23441.449600000156</v>
      </c>
      <c r="AW1890" s="141">
        <v>64.9768000001568</v>
      </c>
      <c r="AX1890" s="141">
        <v>0</v>
      </c>
      <c r="AY1890" s="141">
        <v>0</v>
      </c>
      <c r="AZ1890" s="141">
        <v>0</v>
      </c>
      <c r="BA1890" s="141">
        <v>0</v>
      </c>
      <c r="BB1890" s="141">
        <v>0</v>
      </c>
      <c r="BC1890" s="141">
        <v>0</v>
      </c>
      <c r="BD1890" s="141">
        <v>0</v>
      </c>
      <c r="BE1890" s="141">
        <v>0</v>
      </c>
      <c r="BF1890" s="141">
        <v>0</v>
      </c>
      <c r="BG1890" s="141">
        <v>0</v>
      </c>
      <c r="BH1890" s="141">
        <v>0</v>
      </c>
      <c r="BI1890" s="141">
        <v>0</v>
      </c>
      <c r="BJ1890" s="141">
        <v>0</v>
      </c>
      <c r="BK1890" s="141">
        <v>0</v>
      </c>
      <c r="BL1890" s="141">
        <v>0</v>
      </c>
      <c r="BM1890" s="141">
        <v>0</v>
      </c>
      <c r="BN1890" s="141">
        <v>0</v>
      </c>
      <c r="BO1890" s="141">
        <v>0</v>
      </c>
      <c r="BP1890" s="141">
        <v>0</v>
      </c>
    </row>
    <row r="1891" spans="4:68">
      <c r="D1891" s="174" t="s">
        <v>7907</v>
      </c>
      <c r="E1891" s="176">
        <v>4779</v>
      </c>
      <c r="F1891" s="174" t="s">
        <v>3420</v>
      </c>
      <c r="G1891" s="174" t="s">
        <v>7908</v>
      </c>
      <c r="H1891" s="174" t="s">
        <v>179</v>
      </c>
      <c r="I1891" s="174" t="s">
        <v>3098</v>
      </c>
      <c r="J1891" s="174" t="s">
        <v>7909</v>
      </c>
      <c r="K1891" s="174"/>
      <c r="L1891" s="174" t="s">
        <v>3509</v>
      </c>
      <c r="M1891" s="174" t="s">
        <v>7175</v>
      </c>
      <c r="N1891" s="176">
        <v>600</v>
      </c>
      <c r="O1891" s="174" t="s">
        <v>3407</v>
      </c>
      <c r="P1891" s="177">
        <v>30133</v>
      </c>
      <c r="Q1891" s="176">
        <v>372</v>
      </c>
      <c r="R1891" s="175">
        <v>2962.72</v>
      </c>
      <c r="S1891" s="175">
        <v>1816.28</v>
      </c>
      <c r="T1891" s="178">
        <v>0</v>
      </c>
      <c r="U1891" s="96">
        <v>9</v>
      </c>
      <c r="V1891" s="38" t="s">
        <v>119</v>
      </c>
      <c r="W1891" s="38"/>
      <c r="X1891" s="137">
        <v>95.58</v>
      </c>
      <c r="Y1891" s="138">
        <v>48396</v>
      </c>
      <c r="Z1891" s="179">
        <v>19</v>
      </c>
      <c r="AA1891" s="139">
        <v>2032</v>
      </c>
      <c r="AB1891" s="131"/>
      <c r="AC1891" s="38"/>
      <c r="AD1891" s="140">
        <v>1816.28</v>
      </c>
      <c r="AE1891" s="141">
        <v>1720.7</v>
      </c>
      <c r="AF1891" s="141">
        <v>1625.1200000000001</v>
      </c>
      <c r="AG1891" s="141">
        <v>1529.5400000000002</v>
      </c>
      <c r="AH1891" s="141">
        <v>1433.9600000000003</v>
      </c>
      <c r="AI1891" s="141">
        <v>1338.3800000000003</v>
      </c>
      <c r="AJ1891" s="141">
        <v>1242.8000000000004</v>
      </c>
      <c r="AK1891" s="141">
        <v>1147.2200000000005</v>
      </c>
      <c r="AL1891" s="141">
        <v>1051.6400000000006</v>
      </c>
      <c r="AM1891" s="141">
        <v>956.06000000000051</v>
      </c>
      <c r="AN1891" s="141">
        <v>860.48000000000047</v>
      </c>
      <c r="AO1891" s="141">
        <v>764.90000000000043</v>
      </c>
      <c r="AP1891" s="141">
        <v>669.32000000000039</v>
      </c>
      <c r="AQ1891" s="141">
        <v>573.74000000000035</v>
      </c>
      <c r="AR1891" s="141">
        <v>478.16000000000037</v>
      </c>
      <c r="AS1891" s="141">
        <v>382.58000000000038</v>
      </c>
      <c r="AT1891" s="141">
        <v>287.0000000000004</v>
      </c>
      <c r="AU1891" s="141">
        <v>191.42000000000041</v>
      </c>
      <c r="AV1891" s="141">
        <v>95.840000000000416</v>
      </c>
      <c r="AW1891" s="141">
        <v>0.26000000000041723</v>
      </c>
      <c r="AX1891" s="141">
        <v>0</v>
      </c>
      <c r="AY1891" s="141">
        <v>0</v>
      </c>
      <c r="AZ1891" s="141">
        <v>0</v>
      </c>
      <c r="BA1891" s="141">
        <v>0</v>
      </c>
      <c r="BB1891" s="141">
        <v>0</v>
      </c>
      <c r="BC1891" s="141">
        <v>0</v>
      </c>
      <c r="BD1891" s="141">
        <v>0</v>
      </c>
      <c r="BE1891" s="141">
        <v>0</v>
      </c>
      <c r="BF1891" s="141">
        <v>0</v>
      </c>
      <c r="BG1891" s="141">
        <v>0</v>
      </c>
      <c r="BH1891" s="141">
        <v>0</v>
      </c>
      <c r="BI1891" s="141">
        <v>0</v>
      </c>
      <c r="BJ1891" s="141">
        <v>0</v>
      </c>
      <c r="BK1891" s="141">
        <v>0</v>
      </c>
      <c r="BL1891" s="141">
        <v>0</v>
      </c>
      <c r="BM1891" s="141">
        <v>0</v>
      </c>
      <c r="BN1891" s="141">
        <v>0</v>
      </c>
      <c r="BO1891" s="141">
        <v>0</v>
      </c>
      <c r="BP1891" s="141">
        <v>0</v>
      </c>
    </row>
    <row r="1892" spans="4:68">
      <c r="D1892" s="174" t="s">
        <v>7910</v>
      </c>
      <c r="E1892" s="175">
        <v>85404.94</v>
      </c>
      <c r="F1892" s="174" t="s">
        <v>3426</v>
      </c>
      <c r="G1892" s="174" t="s">
        <v>7908</v>
      </c>
      <c r="H1892" s="174" t="s">
        <v>179</v>
      </c>
      <c r="I1892" s="174" t="s">
        <v>3098</v>
      </c>
      <c r="J1892" s="174" t="s">
        <v>7911</v>
      </c>
      <c r="K1892" s="174"/>
      <c r="L1892" s="174" t="s">
        <v>3509</v>
      </c>
      <c r="M1892" s="174" t="s">
        <v>7175</v>
      </c>
      <c r="N1892" s="176">
        <v>600</v>
      </c>
      <c r="O1892" s="174" t="s">
        <v>3407</v>
      </c>
      <c r="P1892" s="177">
        <v>30133</v>
      </c>
      <c r="Q1892" s="176">
        <v>372</v>
      </c>
      <c r="R1892" s="175">
        <v>52946.19</v>
      </c>
      <c r="S1892" s="175">
        <v>32458.75</v>
      </c>
      <c r="T1892" s="178">
        <v>0</v>
      </c>
      <c r="U1892" s="96">
        <v>9</v>
      </c>
      <c r="V1892" s="38" t="s">
        <v>119</v>
      </c>
      <c r="W1892" s="38"/>
      <c r="X1892" s="137">
        <v>1708.0988</v>
      </c>
      <c r="Y1892" s="138">
        <v>48396</v>
      </c>
      <c r="Z1892" s="179">
        <v>19</v>
      </c>
      <c r="AA1892" s="139">
        <v>2032</v>
      </c>
      <c r="AB1892" s="131"/>
      <c r="AC1892" s="38"/>
      <c r="AD1892" s="140">
        <v>32458.75</v>
      </c>
      <c r="AE1892" s="141">
        <v>30750.6512</v>
      </c>
      <c r="AF1892" s="141">
        <v>29042.5524</v>
      </c>
      <c r="AG1892" s="141">
        <v>27334.453600000001</v>
      </c>
      <c r="AH1892" s="141">
        <v>25626.354800000001</v>
      </c>
      <c r="AI1892" s="141">
        <v>23918.256000000001</v>
      </c>
      <c r="AJ1892" s="141">
        <v>22210.157200000001</v>
      </c>
      <c r="AK1892" s="141">
        <v>20502.058400000002</v>
      </c>
      <c r="AL1892" s="141">
        <v>18793.959600000002</v>
      </c>
      <c r="AM1892" s="141">
        <v>17085.860800000002</v>
      </c>
      <c r="AN1892" s="141">
        <v>15377.762000000002</v>
      </c>
      <c r="AO1892" s="141">
        <v>13669.663200000003</v>
      </c>
      <c r="AP1892" s="141">
        <v>11961.564400000003</v>
      </c>
      <c r="AQ1892" s="141">
        <v>10253.465600000003</v>
      </c>
      <c r="AR1892" s="141">
        <v>8545.3668000000034</v>
      </c>
      <c r="AS1892" s="141">
        <v>6837.2680000000037</v>
      </c>
      <c r="AT1892" s="141">
        <v>5129.1692000000039</v>
      </c>
      <c r="AU1892" s="141">
        <v>3421.0704000000042</v>
      </c>
      <c r="AV1892" s="141">
        <v>1712.9716000000042</v>
      </c>
      <c r="AW1892" s="141">
        <v>4.8728000000041902</v>
      </c>
      <c r="AX1892" s="141">
        <v>0</v>
      </c>
      <c r="AY1892" s="141">
        <v>0</v>
      </c>
      <c r="AZ1892" s="141">
        <v>0</v>
      </c>
      <c r="BA1892" s="141">
        <v>0</v>
      </c>
      <c r="BB1892" s="141">
        <v>0</v>
      </c>
      <c r="BC1892" s="141">
        <v>0</v>
      </c>
      <c r="BD1892" s="141">
        <v>0</v>
      </c>
      <c r="BE1892" s="141">
        <v>0</v>
      </c>
      <c r="BF1892" s="141">
        <v>0</v>
      </c>
      <c r="BG1892" s="141">
        <v>0</v>
      </c>
      <c r="BH1892" s="141">
        <v>0</v>
      </c>
      <c r="BI1892" s="141">
        <v>0</v>
      </c>
      <c r="BJ1892" s="141">
        <v>0</v>
      </c>
      <c r="BK1892" s="141">
        <v>0</v>
      </c>
      <c r="BL1892" s="141">
        <v>0</v>
      </c>
      <c r="BM1892" s="141">
        <v>0</v>
      </c>
      <c r="BN1892" s="141">
        <v>0</v>
      </c>
      <c r="BO1892" s="141">
        <v>0</v>
      </c>
      <c r="BP1892" s="141">
        <v>0</v>
      </c>
    </row>
    <row r="1893" spans="4:68">
      <c r="D1893" s="174" t="s">
        <v>7912</v>
      </c>
      <c r="E1893" s="176">
        <v>2676</v>
      </c>
      <c r="F1893" s="174" t="s">
        <v>3420</v>
      </c>
      <c r="G1893" s="174" t="s">
        <v>7913</v>
      </c>
      <c r="H1893" s="174" t="s">
        <v>179</v>
      </c>
      <c r="I1893" s="174" t="s">
        <v>7914</v>
      </c>
      <c r="J1893" s="174" t="s">
        <v>7915</v>
      </c>
      <c r="K1893" s="174"/>
      <c r="L1893" s="174" t="s">
        <v>7136</v>
      </c>
      <c r="M1893" s="174" t="s">
        <v>7279</v>
      </c>
      <c r="N1893" s="176">
        <v>600</v>
      </c>
      <c r="O1893" s="174" t="s">
        <v>3407</v>
      </c>
      <c r="P1893" s="177">
        <v>31229</v>
      </c>
      <c r="Q1893" s="176">
        <v>336</v>
      </c>
      <c r="R1893" s="175">
        <v>1498.41</v>
      </c>
      <c r="S1893" s="175">
        <v>1177.5899999999999</v>
      </c>
      <c r="T1893" s="178">
        <v>0</v>
      </c>
      <c r="U1893" s="96">
        <v>10</v>
      </c>
      <c r="V1893" s="38" t="s">
        <v>120</v>
      </c>
      <c r="W1893" s="38"/>
      <c r="X1893" s="137">
        <v>53.519999999999996</v>
      </c>
      <c r="Y1893" s="138">
        <v>49491</v>
      </c>
      <c r="Z1893" s="179">
        <v>22</v>
      </c>
      <c r="AA1893" s="139">
        <v>2035</v>
      </c>
      <c r="AB1893" s="131"/>
      <c r="AC1893" s="38"/>
      <c r="AD1893" s="140">
        <v>1177.5899999999999</v>
      </c>
      <c r="AE1893" s="141">
        <v>1124.07</v>
      </c>
      <c r="AF1893" s="141">
        <v>1070.55</v>
      </c>
      <c r="AG1893" s="141">
        <v>1017.03</v>
      </c>
      <c r="AH1893" s="141">
        <v>963.51</v>
      </c>
      <c r="AI1893" s="141">
        <v>909.99</v>
      </c>
      <c r="AJ1893" s="141">
        <v>856.47</v>
      </c>
      <c r="AK1893" s="141">
        <v>802.95</v>
      </c>
      <c r="AL1893" s="141">
        <v>749.43000000000006</v>
      </c>
      <c r="AM1893" s="141">
        <v>695.91000000000008</v>
      </c>
      <c r="AN1893" s="141">
        <v>642.3900000000001</v>
      </c>
      <c r="AO1893" s="141">
        <v>588.87000000000012</v>
      </c>
      <c r="AP1893" s="141">
        <v>535.35000000000014</v>
      </c>
      <c r="AQ1893" s="141">
        <v>481.83000000000015</v>
      </c>
      <c r="AR1893" s="141">
        <v>428.31000000000017</v>
      </c>
      <c r="AS1893" s="141">
        <v>374.79000000000019</v>
      </c>
      <c r="AT1893" s="141">
        <v>321.27000000000021</v>
      </c>
      <c r="AU1893" s="141">
        <v>267.75000000000023</v>
      </c>
      <c r="AV1893" s="141">
        <v>214.23000000000025</v>
      </c>
      <c r="AW1893" s="141">
        <v>160.71000000000026</v>
      </c>
      <c r="AX1893" s="141">
        <v>107.19000000000027</v>
      </c>
      <c r="AY1893" s="141">
        <v>53.670000000000272</v>
      </c>
      <c r="AZ1893" s="141">
        <v>0.15000000000027569</v>
      </c>
      <c r="BA1893" s="141">
        <v>0</v>
      </c>
      <c r="BB1893" s="141">
        <v>0</v>
      </c>
      <c r="BC1893" s="141">
        <v>0</v>
      </c>
      <c r="BD1893" s="141">
        <v>0</v>
      </c>
      <c r="BE1893" s="141">
        <v>0</v>
      </c>
      <c r="BF1893" s="141">
        <v>0</v>
      </c>
      <c r="BG1893" s="141">
        <v>0</v>
      </c>
      <c r="BH1893" s="141">
        <v>0</v>
      </c>
      <c r="BI1893" s="141">
        <v>0</v>
      </c>
      <c r="BJ1893" s="141">
        <v>0</v>
      </c>
      <c r="BK1893" s="141">
        <v>0</v>
      </c>
      <c r="BL1893" s="141">
        <v>0</v>
      </c>
      <c r="BM1893" s="141">
        <v>0</v>
      </c>
      <c r="BN1893" s="141">
        <v>0</v>
      </c>
      <c r="BO1893" s="141">
        <v>0</v>
      </c>
      <c r="BP1893" s="141">
        <v>0</v>
      </c>
    </row>
    <row r="1894" spans="4:68">
      <c r="D1894" s="174" t="s">
        <v>7916</v>
      </c>
      <c r="E1894" s="176">
        <v>8673</v>
      </c>
      <c r="F1894" s="174" t="s">
        <v>3612</v>
      </c>
      <c r="G1894" s="174" t="s">
        <v>7913</v>
      </c>
      <c r="H1894" s="174" t="s">
        <v>179</v>
      </c>
      <c r="I1894" s="174" t="s">
        <v>7914</v>
      </c>
      <c r="J1894" s="174" t="s">
        <v>7915</v>
      </c>
      <c r="K1894" s="174"/>
      <c r="L1894" s="174" t="s">
        <v>7136</v>
      </c>
      <c r="M1894" s="174" t="s">
        <v>7279</v>
      </c>
      <c r="N1894" s="176">
        <v>600</v>
      </c>
      <c r="O1894" s="174" t="s">
        <v>3407</v>
      </c>
      <c r="P1894" s="177">
        <v>31229</v>
      </c>
      <c r="Q1894" s="176">
        <v>336</v>
      </c>
      <c r="R1894" s="175">
        <v>4856.3900000000003</v>
      </c>
      <c r="S1894" s="175">
        <v>3816.61</v>
      </c>
      <c r="T1894" s="178">
        <v>0</v>
      </c>
      <c r="U1894" s="96">
        <v>10</v>
      </c>
      <c r="V1894" s="38" t="s">
        <v>120</v>
      </c>
      <c r="W1894" s="38"/>
      <c r="X1894" s="137">
        <v>173.46</v>
      </c>
      <c r="Y1894" s="138">
        <v>49491</v>
      </c>
      <c r="Z1894" s="179">
        <v>22</v>
      </c>
      <c r="AA1894" s="139">
        <v>2035</v>
      </c>
      <c r="AB1894" s="131"/>
      <c r="AC1894" s="38"/>
      <c r="AD1894" s="140">
        <v>3816.61</v>
      </c>
      <c r="AE1894" s="141">
        <v>3643.15</v>
      </c>
      <c r="AF1894" s="141">
        <v>3469.69</v>
      </c>
      <c r="AG1894" s="141">
        <v>3296.23</v>
      </c>
      <c r="AH1894" s="141">
        <v>3122.77</v>
      </c>
      <c r="AI1894" s="141">
        <v>2949.31</v>
      </c>
      <c r="AJ1894" s="141">
        <v>2775.85</v>
      </c>
      <c r="AK1894" s="141">
        <v>2602.39</v>
      </c>
      <c r="AL1894" s="141">
        <v>2428.9299999999998</v>
      </c>
      <c r="AM1894" s="141">
        <v>2255.4699999999998</v>
      </c>
      <c r="AN1894" s="141">
        <v>2082.0099999999998</v>
      </c>
      <c r="AO1894" s="141">
        <v>1908.5499999999997</v>
      </c>
      <c r="AP1894" s="141">
        <v>1735.0899999999997</v>
      </c>
      <c r="AQ1894" s="141">
        <v>1561.6299999999997</v>
      </c>
      <c r="AR1894" s="141">
        <v>1388.1699999999996</v>
      </c>
      <c r="AS1894" s="141">
        <v>1214.7099999999996</v>
      </c>
      <c r="AT1894" s="141">
        <v>1041.2499999999995</v>
      </c>
      <c r="AU1894" s="141">
        <v>867.78999999999951</v>
      </c>
      <c r="AV1894" s="141">
        <v>694.32999999999947</v>
      </c>
      <c r="AW1894" s="141">
        <v>520.86999999999944</v>
      </c>
      <c r="AX1894" s="141">
        <v>347.4099999999994</v>
      </c>
      <c r="AY1894" s="141">
        <v>173.94999999999939</v>
      </c>
      <c r="AZ1894" s="141">
        <v>0.48999999999938382</v>
      </c>
      <c r="BA1894" s="141">
        <v>0</v>
      </c>
      <c r="BB1894" s="141">
        <v>0</v>
      </c>
      <c r="BC1894" s="141">
        <v>0</v>
      </c>
      <c r="BD1894" s="141">
        <v>0</v>
      </c>
      <c r="BE1894" s="141">
        <v>0</v>
      </c>
      <c r="BF1894" s="141">
        <v>0</v>
      </c>
      <c r="BG1894" s="141">
        <v>0</v>
      </c>
      <c r="BH1894" s="141">
        <v>0</v>
      </c>
      <c r="BI1894" s="141">
        <v>0</v>
      </c>
      <c r="BJ1894" s="141">
        <v>0</v>
      </c>
      <c r="BK1894" s="141">
        <v>0</v>
      </c>
      <c r="BL1894" s="141">
        <v>0</v>
      </c>
      <c r="BM1894" s="141">
        <v>0</v>
      </c>
      <c r="BN1894" s="141">
        <v>0</v>
      </c>
      <c r="BO1894" s="141">
        <v>0</v>
      </c>
      <c r="BP1894" s="141">
        <v>0</v>
      </c>
    </row>
    <row r="1895" spans="4:68">
      <c r="D1895" s="174" t="s">
        <v>7917</v>
      </c>
      <c r="E1895" s="175">
        <v>162001.09</v>
      </c>
      <c r="F1895" s="174" t="s">
        <v>3426</v>
      </c>
      <c r="G1895" s="174" t="s">
        <v>7913</v>
      </c>
      <c r="H1895" s="174" t="s">
        <v>179</v>
      </c>
      <c r="I1895" s="174" t="s">
        <v>7914</v>
      </c>
      <c r="J1895" s="174" t="s">
        <v>7918</v>
      </c>
      <c r="K1895" s="174"/>
      <c r="L1895" s="174" t="s">
        <v>7136</v>
      </c>
      <c r="M1895" s="174" t="s">
        <v>7279</v>
      </c>
      <c r="N1895" s="176">
        <v>600</v>
      </c>
      <c r="O1895" s="174" t="s">
        <v>3407</v>
      </c>
      <c r="P1895" s="177">
        <v>31229</v>
      </c>
      <c r="Q1895" s="176">
        <v>336</v>
      </c>
      <c r="R1895" s="175">
        <v>90711.58</v>
      </c>
      <c r="S1895" s="175">
        <v>71289.509999999995</v>
      </c>
      <c r="T1895" s="178">
        <v>0</v>
      </c>
      <c r="U1895" s="96">
        <v>10</v>
      </c>
      <c r="V1895" s="38" t="s">
        <v>120</v>
      </c>
      <c r="W1895" s="38"/>
      <c r="X1895" s="137">
        <v>3240.0218000000004</v>
      </c>
      <c r="Y1895" s="138">
        <v>49491</v>
      </c>
      <c r="Z1895" s="179">
        <v>22</v>
      </c>
      <c r="AA1895" s="139">
        <v>2035</v>
      </c>
      <c r="AB1895" s="131"/>
      <c r="AC1895" s="38"/>
      <c r="AD1895" s="140">
        <v>71289.509999999995</v>
      </c>
      <c r="AE1895" s="141">
        <v>68049.488199999993</v>
      </c>
      <c r="AF1895" s="141">
        <v>64809.46639999999</v>
      </c>
      <c r="AG1895" s="141">
        <v>61569.444599999988</v>
      </c>
      <c r="AH1895" s="141">
        <v>58329.422799999986</v>
      </c>
      <c r="AI1895" s="141">
        <v>55089.400999999983</v>
      </c>
      <c r="AJ1895" s="141">
        <v>51849.379199999981</v>
      </c>
      <c r="AK1895" s="141">
        <v>48609.357399999979</v>
      </c>
      <c r="AL1895" s="141">
        <v>45369.335599999977</v>
      </c>
      <c r="AM1895" s="141">
        <v>42129.313799999974</v>
      </c>
      <c r="AN1895" s="141">
        <v>38889.291999999972</v>
      </c>
      <c r="AO1895" s="141">
        <v>35649.27019999997</v>
      </c>
      <c r="AP1895" s="141">
        <v>32409.248399999968</v>
      </c>
      <c r="AQ1895" s="141">
        <v>29169.226599999965</v>
      </c>
      <c r="AR1895" s="141">
        <v>25929.204799999963</v>
      </c>
      <c r="AS1895" s="141">
        <v>22689.182999999961</v>
      </c>
      <c r="AT1895" s="141">
        <v>19449.161199999959</v>
      </c>
      <c r="AU1895" s="141">
        <v>16209.139399999958</v>
      </c>
      <c r="AV1895" s="141">
        <v>12969.117599999958</v>
      </c>
      <c r="AW1895" s="141">
        <v>9729.0957999999573</v>
      </c>
      <c r="AX1895" s="141">
        <v>6489.0739999999569</v>
      </c>
      <c r="AY1895" s="141">
        <v>3249.0521999999564</v>
      </c>
      <c r="AZ1895" s="141">
        <v>9.0303999999559892</v>
      </c>
      <c r="BA1895" s="141">
        <v>0</v>
      </c>
      <c r="BB1895" s="141">
        <v>0</v>
      </c>
      <c r="BC1895" s="141">
        <v>0</v>
      </c>
      <c r="BD1895" s="141">
        <v>0</v>
      </c>
      <c r="BE1895" s="141">
        <v>0</v>
      </c>
      <c r="BF1895" s="141">
        <v>0</v>
      </c>
      <c r="BG1895" s="141">
        <v>0</v>
      </c>
      <c r="BH1895" s="141">
        <v>0</v>
      </c>
      <c r="BI1895" s="141">
        <v>0</v>
      </c>
      <c r="BJ1895" s="141">
        <v>0</v>
      </c>
      <c r="BK1895" s="141">
        <v>0</v>
      </c>
      <c r="BL1895" s="141">
        <v>0</v>
      </c>
      <c r="BM1895" s="141">
        <v>0</v>
      </c>
      <c r="BN1895" s="141">
        <v>0</v>
      </c>
      <c r="BO1895" s="141">
        <v>0</v>
      </c>
      <c r="BP1895" s="141">
        <v>0</v>
      </c>
    </row>
    <row r="1896" spans="4:68">
      <c r="D1896" s="174" t="s">
        <v>7919</v>
      </c>
      <c r="E1896" s="176">
        <v>4095</v>
      </c>
      <c r="F1896" s="174" t="s">
        <v>3420</v>
      </c>
      <c r="G1896" s="174" t="s">
        <v>7920</v>
      </c>
      <c r="H1896" s="174" t="s">
        <v>179</v>
      </c>
      <c r="I1896" s="174" t="s">
        <v>7921</v>
      </c>
      <c r="J1896" s="174" t="s">
        <v>7922</v>
      </c>
      <c r="K1896" s="174"/>
      <c r="L1896" s="174" t="s">
        <v>7136</v>
      </c>
      <c r="M1896" s="174" t="s">
        <v>3800</v>
      </c>
      <c r="N1896" s="176">
        <v>600</v>
      </c>
      <c r="O1896" s="174" t="s">
        <v>3407</v>
      </c>
      <c r="P1896" s="177">
        <v>31229</v>
      </c>
      <c r="Q1896" s="176">
        <v>336</v>
      </c>
      <c r="R1896" s="175">
        <v>2292.98</v>
      </c>
      <c r="S1896" s="175">
        <v>1802.02</v>
      </c>
      <c r="T1896" s="178">
        <v>0</v>
      </c>
      <c r="U1896" s="96">
        <v>12</v>
      </c>
      <c r="V1896" s="38" t="s">
        <v>122</v>
      </c>
      <c r="W1896" s="38"/>
      <c r="X1896" s="137">
        <v>81.900000000000006</v>
      </c>
      <c r="Y1896" s="138">
        <v>49491</v>
      </c>
      <c r="Z1896" s="179">
        <v>22</v>
      </c>
      <c r="AA1896" s="139">
        <v>2035</v>
      </c>
      <c r="AB1896" s="131"/>
      <c r="AC1896" s="38"/>
      <c r="AD1896" s="140">
        <v>1802.02</v>
      </c>
      <c r="AE1896" s="141">
        <v>1720.12</v>
      </c>
      <c r="AF1896" s="141">
        <v>1638.2199999999998</v>
      </c>
      <c r="AG1896" s="141">
        <v>1556.3199999999997</v>
      </c>
      <c r="AH1896" s="141">
        <v>1474.4199999999996</v>
      </c>
      <c r="AI1896" s="141">
        <v>1392.5199999999995</v>
      </c>
      <c r="AJ1896" s="141">
        <v>1310.6199999999994</v>
      </c>
      <c r="AK1896" s="141">
        <v>1228.7199999999993</v>
      </c>
      <c r="AL1896" s="141">
        <v>1146.8199999999993</v>
      </c>
      <c r="AM1896" s="141">
        <v>1064.9199999999992</v>
      </c>
      <c r="AN1896" s="141">
        <v>983.01999999999919</v>
      </c>
      <c r="AO1896" s="141">
        <v>901.11999999999921</v>
      </c>
      <c r="AP1896" s="141">
        <v>819.21999999999923</v>
      </c>
      <c r="AQ1896" s="141">
        <v>737.31999999999925</v>
      </c>
      <c r="AR1896" s="141">
        <v>655.41999999999928</v>
      </c>
      <c r="AS1896" s="141">
        <v>573.5199999999993</v>
      </c>
      <c r="AT1896" s="141">
        <v>491.61999999999932</v>
      </c>
      <c r="AU1896" s="141">
        <v>409.71999999999935</v>
      </c>
      <c r="AV1896" s="141">
        <v>327.81999999999937</v>
      </c>
      <c r="AW1896" s="141">
        <v>245.91999999999936</v>
      </c>
      <c r="AX1896" s="141">
        <v>164.01999999999936</v>
      </c>
      <c r="AY1896" s="141">
        <v>82.119999999999351</v>
      </c>
      <c r="AZ1896" s="141">
        <v>0.21999999999934516</v>
      </c>
      <c r="BA1896" s="141">
        <v>0</v>
      </c>
      <c r="BB1896" s="141">
        <v>0</v>
      </c>
      <c r="BC1896" s="141">
        <v>0</v>
      </c>
      <c r="BD1896" s="141">
        <v>0</v>
      </c>
      <c r="BE1896" s="141">
        <v>0</v>
      </c>
      <c r="BF1896" s="141">
        <v>0</v>
      </c>
      <c r="BG1896" s="141">
        <v>0</v>
      </c>
      <c r="BH1896" s="141">
        <v>0</v>
      </c>
      <c r="BI1896" s="141">
        <v>0</v>
      </c>
      <c r="BJ1896" s="141">
        <v>0</v>
      </c>
      <c r="BK1896" s="141">
        <v>0</v>
      </c>
      <c r="BL1896" s="141">
        <v>0</v>
      </c>
      <c r="BM1896" s="141">
        <v>0</v>
      </c>
      <c r="BN1896" s="141">
        <v>0</v>
      </c>
      <c r="BO1896" s="141">
        <v>0</v>
      </c>
      <c r="BP1896" s="141">
        <v>0</v>
      </c>
    </row>
    <row r="1897" spans="4:68">
      <c r="D1897" s="174" t="s">
        <v>7923</v>
      </c>
      <c r="E1897" s="176">
        <v>1739</v>
      </c>
      <c r="F1897" s="174" t="s">
        <v>3612</v>
      </c>
      <c r="G1897" s="174" t="s">
        <v>7920</v>
      </c>
      <c r="H1897" s="174" t="s">
        <v>179</v>
      </c>
      <c r="I1897" s="174" t="s">
        <v>7921</v>
      </c>
      <c r="J1897" s="174" t="s">
        <v>7922</v>
      </c>
      <c r="K1897" s="174"/>
      <c r="L1897" s="174" t="s">
        <v>7136</v>
      </c>
      <c r="M1897" s="174" t="s">
        <v>3800</v>
      </c>
      <c r="N1897" s="176">
        <v>600</v>
      </c>
      <c r="O1897" s="174" t="s">
        <v>3407</v>
      </c>
      <c r="P1897" s="177">
        <v>31229</v>
      </c>
      <c r="Q1897" s="176">
        <v>336</v>
      </c>
      <c r="R1897" s="175">
        <v>973.75</v>
      </c>
      <c r="S1897" s="175">
        <v>765.25</v>
      </c>
      <c r="T1897" s="178">
        <v>0</v>
      </c>
      <c r="U1897" s="96">
        <v>12</v>
      </c>
      <c r="V1897" s="38" t="s">
        <v>122</v>
      </c>
      <c r="W1897" s="38"/>
      <c r="X1897" s="137">
        <v>34.78</v>
      </c>
      <c r="Y1897" s="138">
        <v>49491</v>
      </c>
      <c r="Z1897" s="179">
        <v>22</v>
      </c>
      <c r="AA1897" s="139">
        <v>2035</v>
      </c>
      <c r="AB1897" s="131"/>
      <c r="AC1897" s="38"/>
      <c r="AD1897" s="140">
        <v>765.25</v>
      </c>
      <c r="AE1897" s="141">
        <v>730.47</v>
      </c>
      <c r="AF1897" s="141">
        <v>695.69</v>
      </c>
      <c r="AG1897" s="141">
        <v>660.91000000000008</v>
      </c>
      <c r="AH1897" s="141">
        <v>626.13000000000011</v>
      </c>
      <c r="AI1897" s="141">
        <v>591.35000000000014</v>
      </c>
      <c r="AJ1897" s="141">
        <v>556.57000000000016</v>
      </c>
      <c r="AK1897" s="141">
        <v>521.79000000000019</v>
      </c>
      <c r="AL1897" s="141">
        <v>487.01000000000022</v>
      </c>
      <c r="AM1897" s="141">
        <v>452.23000000000025</v>
      </c>
      <c r="AN1897" s="141">
        <v>417.45000000000027</v>
      </c>
      <c r="AO1897" s="141">
        <v>382.6700000000003</v>
      </c>
      <c r="AP1897" s="141">
        <v>347.89000000000033</v>
      </c>
      <c r="AQ1897" s="141">
        <v>313.11000000000035</v>
      </c>
      <c r="AR1897" s="141">
        <v>278.33000000000038</v>
      </c>
      <c r="AS1897" s="141">
        <v>243.55000000000038</v>
      </c>
      <c r="AT1897" s="141">
        <v>208.77000000000038</v>
      </c>
      <c r="AU1897" s="141">
        <v>173.99000000000038</v>
      </c>
      <c r="AV1897" s="141">
        <v>139.21000000000038</v>
      </c>
      <c r="AW1897" s="141">
        <v>104.43000000000038</v>
      </c>
      <c r="AX1897" s="141">
        <v>69.650000000000375</v>
      </c>
      <c r="AY1897" s="141">
        <v>34.870000000000374</v>
      </c>
      <c r="AZ1897" s="141">
        <v>9.0000000000372893E-2</v>
      </c>
      <c r="BA1897" s="141">
        <v>0</v>
      </c>
      <c r="BB1897" s="141">
        <v>0</v>
      </c>
      <c r="BC1897" s="141">
        <v>0</v>
      </c>
      <c r="BD1897" s="141">
        <v>0</v>
      </c>
      <c r="BE1897" s="141">
        <v>0</v>
      </c>
      <c r="BF1897" s="141">
        <v>0</v>
      </c>
      <c r="BG1897" s="141">
        <v>0</v>
      </c>
      <c r="BH1897" s="141">
        <v>0</v>
      </c>
      <c r="BI1897" s="141">
        <v>0</v>
      </c>
      <c r="BJ1897" s="141">
        <v>0</v>
      </c>
      <c r="BK1897" s="141">
        <v>0</v>
      </c>
      <c r="BL1897" s="141">
        <v>0</v>
      </c>
      <c r="BM1897" s="141">
        <v>0</v>
      </c>
      <c r="BN1897" s="141">
        <v>0</v>
      </c>
      <c r="BO1897" s="141">
        <v>0</v>
      </c>
      <c r="BP1897" s="141">
        <v>0</v>
      </c>
    </row>
    <row r="1898" spans="4:68">
      <c r="D1898" s="174" t="s">
        <v>7924</v>
      </c>
      <c r="E1898" s="175">
        <v>91557.87</v>
      </c>
      <c r="F1898" s="174" t="s">
        <v>3426</v>
      </c>
      <c r="G1898" s="174" t="s">
        <v>7920</v>
      </c>
      <c r="H1898" s="174" t="s">
        <v>179</v>
      </c>
      <c r="I1898" s="174" t="s">
        <v>7921</v>
      </c>
      <c r="J1898" s="174" t="s">
        <v>7925</v>
      </c>
      <c r="K1898" s="174"/>
      <c r="L1898" s="174" t="s">
        <v>7136</v>
      </c>
      <c r="M1898" s="174" t="s">
        <v>3800</v>
      </c>
      <c r="N1898" s="176">
        <v>600</v>
      </c>
      <c r="O1898" s="174" t="s">
        <v>3407</v>
      </c>
      <c r="P1898" s="177">
        <v>31229</v>
      </c>
      <c r="Q1898" s="176">
        <v>336</v>
      </c>
      <c r="R1898" s="175">
        <v>51267.22</v>
      </c>
      <c r="S1898" s="175">
        <v>40290.65</v>
      </c>
      <c r="T1898" s="178">
        <v>0</v>
      </c>
      <c r="U1898" s="96">
        <v>12</v>
      </c>
      <c r="V1898" s="38" t="s">
        <v>122</v>
      </c>
      <c r="W1898" s="38"/>
      <c r="X1898" s="137">
        <v>1831.1574000000001</v>
      </c>
      <c r="Y1898" s="138">
        <v>49491</v>
      </c>
      <c r="Z1898" s="179">
        <v>22</v>
      </c>
      <c r="AA1898" s="139">
        <v>2035</v>
      </c>
      <c r="AB1898" s="131"/>
      <c r="AC1898" s="38"/>
      <c r="AD1898" s="140">
        <v>40290.65</v>
      </c>
      <c r="AE1898" s="141">
        <v>38459.492599999998</v>
      </c>
      <c r="AF1898" s="141">
        <v>36628.335200000001</v>
      </c>
      <c r="AG1898" s="141">
        <v>34797.177800000005</v>
      </c>
      <c r="AH1898" s="141">
        <v>32966.020400000009</v>
      </c>
      <c r="AI1898" s="141">
        <v>31134.863000000008</v>
      </c>
      <c r="AJ1898" s="141">
        <v>29303.705600000008</v>
      </c>
      <c r="AK1898" s="141">
        <v>27472.548200000008</v>
      </c>
      <c r="AL1898" s="141">
        <v>25641.390800000008</v>
      </c>
      <c r="AM1898" s="141">
        <v>23810.233400000008</v>
      </c>
      <c r="AN1898" s="141">
        <v>21979.076000000008</v>
      </c>
      <c r="AO1898" s="141">
        <v>20147.918600000008</v>
      </c>
      <c r="AP1898" s="141">
        <v>18316.761200000008</v>
      </c>
      <c r="AQ1898" s="141">
        <v>16485.603800000008</v>
      </c>
      <c r="AR1898" s="141">
        <v>14654.446400000008</v>
      </c>
      <c r="AS1898" s="141">
        <v>12823.289000000008</v>
      </c>
      <c r="AT1898" s="141">
        <v>10992.131600000008</v>
      </c>
      <c r="AU1898" s="141">
        <v>9160.9742000000078</v>
      </c>
      <c r="AV1898" s="141">
        <v>7329.8168000000078</v>
      </c>
      <c r="AW1898" s="141">
        <v>5498.6594000000077</v>
      </c>
      <c r="AX1898" s="141">
        <v>3667.5020000000077</v>
      </c>
      <c r="AY1898" s="141">
        <v>1836.3446000000076</v>
      </c>
      <c r="AZ1898" s="141">
        <v>5.1872000000075786</v>
      </c>
      <c r="BA1898" s="141">
        <v>0</v>
      </c>
      <c r="BB1898" s="141">
        <v>0</v>
      </c>
      <c r="BC1898" s="141">
        <v>0</v>
      </c>
      <c r="BD1898" s="141">
        <v>0</v>
      </c>
      <c r="BE1898" s="141">
        <v>0</v>
      </c>
      <c r="BF1898" s="141">
        <v>0</v>
      </c>
      <c r="BG1898" s="141">
        <v>0</v>
      </c>
      <c r="BH1898" s="141">
        <v>0</v>
      </c>
      <c r="BI1898" s="141">
        <v>0</v>
      </c>
      <c r="BJ1898" s="141">
        <v>0</v>
      </c>
      <c r="BK1898" s="141">
        <v>0</v>
      </c>
      <c r="BL1898" s="141">
        <v>0</v>
      </c>
      <c r="BM1898" s="141">
        <v>0</v>
      </c>
      <c r="BN1898" s="141">
        <v>0</v>
      </c>
      <c r="BO1898" s="141">
        <v>0</v>
      </c>
      <c r="BP1898" s="141">
        <v>0</v>
      </c>
    </row>
    <row r="1899" spans="4:68">
      <c r="D1899" s="174" t="s">
        <v>7926</v>
      </c>
      <c r="E1899" s="176">
        <v>893</v>
      </c>
      <c r="F1899" s="174" t="s">
        <v>3420</v>
      </c>
      <c r="G1899" s="174" t="s">
        <v>7927</v>
      </c>
      <c r="H1899" s="174" t="s">
        <v>179</v>
      </c>
      <c r="I1899" s="174" t="s">
        <v>7928</v>
      </c>
      <c r="J1899" s="174" t="s">
        <v>7929</v>
      </c>
      <c r="K1899" s="174"/>
      <c r="L1899" s="174" t="s">
        <v>3509</v>
      </c>
      <c r="M1899" s="174" t="s">
        <v>7279</v>
      </c>
      <c r="N1899" s="176">
        <v>600</v>
      </c>
      <c r="O1899" s="174" t="s">
        <v>3407</v>
      </c>
      <c r="P1899" s="177">
        <v>30133</v>
      </c>
      <c r="Q1899" s="176">
        <v>372</v>
      </c>
      <c r="R1899" s="175">
        <v>553.61</v>
      </c>
      <c r="S1899" s="175">
        <v>339.39</v>
      </c>
      <c r="T1899" s="178">
        <v>0</v>
      </c>
      <c r="U1899" s="96">
        <v>10</v>
      </c>
      <c r="V1899" s="38" t="s">
        <v>120</v>
      </c>
      <c r="W1899" s="38"/>
      <c r="X1899" s="137">
        <v>17.86</v>
      </c>
      <c r="Y1899" s="138">
        <v>48396</v>
      </c>
      <c r="Z1899" s="179">
        <v>19</v>
      </c>
      <c r="AA1899" s="139">
        <v>2032</v>
      </c>
      <c r="AB1899" s="131"/>
      <c r="AC1899" s="38"/>
      <c r="AD1899" s="140">
        <v>339.39</v>
      </c>
      <c r="AE1899" s="141">
        <v>321.52999999999997</v>
      </c>
      <c r="AF1899" s="141">
        <v>303.66999999999996</v>
      </c>
      <c r="AG1899" s="141">
        <v>285.80999999999995</v>
      </c>
      <c r="AH1899" s="141">
        <v>267.94999999999993</v>
      </c>
      <c r="AI1899" s="141">
        <v>250.08999999999992</v>
      </c>
      <c r="AJ1899" s="141">
        <v>232.2299999999999</v>
      </c>
      <c r="AK1899" s="141">
        <v>214.36999999999989</v>
      </c>
      <c r="AL1899" s="141">
        <v>196.50999999999988</v>
      </c>
      <c r="AM1899" s="141">
        <v>178.64999999999986</v>
      </c>
      <c r="AN1899" s="141">
        <v>160.78999999999985</v>
      </c>
      <c r="AO1899" s="141">
        <v>142.92999999999984</v>
      </c>
      <c r="AP1899" s="141">
        <v>125.06999999999984</v>
      </c>
      <c r="AQ1899" s="141">
        <v>107.20999999999984</v>
      </c>
      <c r="AR1899" s="141">
        <v>89.349999999999838</v>
      </c>
      <c r="AS1899" s="141">
        <v>71.489999999999839</v>
      </c>
      <c r="AT1899" s="141">
        <v>53.629999999999839</v>
      </c>
      <c r="AU1899" s="141">
        <v>35.76999999999984</v>
      </c>
      <c r="AV1899" s="141">
        <v>17.90999999999984</v>
      </c>
      <c r="AW1899" s="141">
        <v>4.9999999999840838E-2</v>
      </c>
      <c r="AX1899" s="141">
        <v>0</v>
      </c>
      <c r="AY1899" s="141">
        <v>0</v>
      </c>
      <c r="AZ1899" s="141">
        <v>0</v>
      </c>
      <c r="BA1899" s="141">
        <v>0</v>
      </c>
      <c r="BB1899" s="141">
        <v>0</v>
      </c>
      <c r="BC1899" s="141">
        <v>0</v>
      </c>
      <c r="BD1899" s="141">
        <v>0</v>
      </c>
      <c r="BE1899" s="141">
        <v>0</v>
      </c>
      <c r="BF1899" s="141">
        <v>0</v>
      </c>
      <c r="BG1899" s="141">
        <v>0</v>
      </c>
      <c r="BH1899" s="141">
        <v>0</v>
      </c>
      <c r="BI1899" s="141">
        <v>0</v>
      </c>
      <c r="BJ1899" s="141">
        <v>0</v>
      </c>
      <c r="BK1899" s="141">
        <v>0</v>
      </c>
      <c r="BL1899" s="141">
        <v>0</v>
      </c>
      <c r="BM1899" s="141">
        <v>0</v>
      </c>
      <c r="BN1899" s="141">
        <v>0</v>
      </c>
      <c r="BO1899" s="141">
        <v>0</v>
      </c>
      <c r="BP1899" s="141">
        <v>0</v>
      </c>
    </row>
    <row r="1900" spans="4:68">
      <c r="D1900" s="174" t="s">
        <v>7930</v>
      </c>
      <c r="E1900" s="176">
        <v>1700</v>
      </c>
      <c r="F1900" s="174" t="s">
        <v>3612</v>
      </c>
      <c r="G1900" s="174" t="s">
        <v>7927</v>
      </c>
      <c r="H1900" s="174" t="s">
        <v>179</v>
      </c>
      <c r="I1900" s="174" t="s">
        <v>7928</v>
      </c>
      <c r="J1900" s="174" t="s">
        <v>7929</v>
      </c>
      <c r="K1900" s="174"/>
      <c r="L1900" s="174" t="s">
        <v>3509</v>
      </c>
      <c r="M1900" s="174" t="s">
        <v>7279</v>
      </c>
      <c r="N1900" s="176">
        <v>600</v>
      </c>
      <c r="O1900" s="174" t="s">
        <v>3407</v>
      </c>
      <c r="P1900" s="177">
        <v>30133</v>
      </c>
      <c r="Q1900" s="176">
        <v>372</v>
      </c>
      <c r="R1900" s="175">
        <v>1053.9000000000001</v>
      </c>
      <c r="S1900" s="175">
        <v>646.1</v>
      </c>
      <c r="T1900" s="178">
        <v>0</v>
      </c>
      <c r="U1900" s="96">
        <v>10</v>
      </c>
      <c r="V1900" s="38" t="s">
        <v>120</v>
      </c>
      <c r="W1900" s="38"/>
      <c r="X1900" s="137">
        <v>34</v>
      </c>
      <c r="Y1900" s="138">
        <v>48396</v>
      </c>
      <c r="Z1900" s="179">
        <v>19</v>
      </c>
      <c r="AA1900" s="139">
        <v>2032</v>
      </c>
      <c r="AB1900" s="131"/>
      <c r="AC1900" s="38"/>
      <c r="AD1900" s="140">
        <v>646.1</v>
      </c>
      <c r="AE1900" s="141">
        <v>612.1</v>
      </c>
      <c r="AF1900" s="141">
        <v>578.1</v>
      </c>
      <c r="AG1900" s="141">
        <v>544.1</v>
      </c>
      <c r="AH1900" s="141">
        <v>510.1</v>
      </c>
      <c r="AI1900" s="141">
        <v>476.1</v>
      </c>
      <c r="AJ1900" s="141">
        <v>442.1</v>
      </c>
      <c r="AK1900" s="141">
        <v>408.1</v>
      </c>
      <c r="AL1900" s="141">
        <v>374.1</v>
      </c>
      <c r="AM1900" s="141">
        <v>340.1</v>
      </c>
      <c r="AN1900" s="141">
        <v>306.10000000000002</v>
      </c>
      <c r="AO1900" s="141">
        <v>272.10000000000002</v>
      </c>
      <c r="AP1900" s="141">
        <v>238.10000000000002</v>
      </c>
      <c r="AQ1900" s="141">
        <v>204.10000000000002</v>
      </c>
      <c r="AR1900" s="141">
        <v>170.10000000000002</v>
      </c>
      <c r="AS1900" s="141">
        <v>136.10000000000002</v>
      </c>
      <c r="AT1900" s="141">
        <v>102.10000000000002</v>
      </c>
      <c r="AU1900" s="141">
        <v>68.100000000000023</v>
      </c>
      <c r="AV1900" s="141">
        <v>34.100000000000023</v>
      </c>
      <c r="AW1900" s="141">
        <v>0.10000000000002274</v>
      </c>
      <c r="AX1900" s="141">
        <v>0</v>
      </c>
      <c r="AY1900" s="141">
        <v>0</v>
      </c>
      <c r="AZ1900" s="141">
        <v>0</v>
      </c>
      <c r="BA1900" s="141">
        <v>0</v>
      </c>
      <c r="BB1900" s="141">
        <v>0</v>
      </c>
      <c r="BC1900" s="141">
        <v>0</v>
      </c>
      <c r="BD1900" s="141">
        <v>0</v>
      </c>
      <c r="BE1900" s="141">
        <v>0</v>
      </c>
      <c r="BF1900" s="141">
        <v>0</v>
      </c>
      <c r="BG1900" s="141">
        <v>0</v>
      </c>
      <c r="BH1900" s="141">
        <v>0</v>
      </c>
      <c r="BI1900" s="141">
        <v>0</v>
      </c>
      <c r="BJ1900" s="141">
        <v>0</v>
      </c>
      <c r="BK1900" s="141">
        <v>0</v>
      </c>
      <c r="BL1900" s="141">
        <v>0</v>
      </c>
      <c r="BM1900" s="141">
        <v>0</v>
      </c>
      <c r="BN1900" s="141">
        <v>0</v>
      </c>
      <c r="BO1900" s="141">
        <v>0</v>
      </c>
      <c r="BP1900" s="141">
        <v>0</v>
      </c>
    </row>
    <row r="1901" spans="4:68">
      <c r="D1901" s="174" t="s">
        <v>7931</v>
      </c>
      <c r="E1901" s="175">
        <v>57605.279999999999</v>
      </c>
      <c r="F1901" s="174" t="s">
        <v>3426</v>
      </c>
      <c r="G1901" s="174" t="s">
        <v>7927</v>
      </c>
      <c r="H1901" s="174" t="s">
        <v>179</v>
      </c>
      <c r="I1901" s="174" t="s">
        <v>7928</v>
      </c>
      <c r="J1901" s="174" t="s">
        <v>7932</v>
      </c>
      <c r="K1901" s="174"/>
      <c r="L1901" s="174" t="s">
        <v>3509</v>
      </c>
      <c r="M1901" s="174" t="s">
        <v>7279</v>
      </c>
      <c r="N1901" s="176">
        <v>600</v>
      </c>
      <c r="O1901" s="174" t="s">
        <v>3407</v>
      </c>
      <c r="P1901" s="177">
        <v>30133</v>
      </c>
      <c r="Q1901" s="176">
        <v>372</v>
      </c>
      <c r="R1901" s="176">
        <v>35712</v>
      </c>
      <c r="S1901" s="175">
        <v>21893.279999999999</v>
      </c>
      <c r="T1901" s="178">
        <v>0</v>
      </c>
      <c r="U1901" s="96">
        <v>10</v>
      </c>
      <c r="V1901" s="38" t="s">
        <v>120</v>
      </c>
      <c r="W1901" s="38"/>
      <c r="X1901" s="137">
        <v>1152.1055999999999</v>
      </c>
      <c r="Y1901" s="138">
        <v>48396</v>
      </c>
      <c r="Z1901" s="179">
        <v>19</v>
      </c>
      <c r="AA1901" s="139">
        <v>2032</v>
      </c>
      <c r="AB1901" s="131"/>
      <c r="AC1901" s="38"/>
      <c r="AD1901" s="140">
        <v>21893.279999999999</v>
      </c>
      <c r="AE1901" s="141">
        <v>20741.1744</v>
      </c>
      <c r="AF1901" s="141">
        <v>19589.068800000001</v>
      </c>
      <c r="AG1901" s="141">
        <v>18436.963200000002</v>
      </c>
      <c r="AH1901" s="141">
        <v>17284.857600000003</v>
      </c>
      <c r="AI1901" s="141">
        <v>16132.752000000004</v>
      </c>
      <c r="AJ1901" s="141">
        <v>14980.646400000005</v>
      </c>
      <c r="AK1901" s="141">
        <v>13828.540800000006</v>
      </c>
      <c r="AL1901" s="141">
        <v>12676.435200000007</v>
      </c>
      <c r="AM1901" s="141">
        <v>11524.329600000008</v>
      </c>
      <c r="AN1901" s="141">
        <v>10372.224000000009</v>
      </c>
      <c r="AO1901" s="141">
        <v>9220.1184000000103</v>
      </c>
      <c r="AP1901" s="141">
        <v>8068.0128000000104</v>
      </c>
      <c r="AQ1901" s="141">
        <v>6915.9072000000106</v>
      </c>
      <c r="AR1901" s="141">
        <v>5763.8016000000107</v>
      </c>
      <c r="AS1901" s="141">
        <v>4611.6960000000108</v>
      </c>
      <c r="AT1901" s="141">
        <v>3459.590400000011</v>
      </c>
      <c r="AU1901" s="141">
        <v>2307.4848000000111</v>
      </c>
      <c r="AV1901" s="141">
        <v>1155.3792000000112</v>
      </c>
      <c r="AW1901" s="141">
        <v>3.2736000000113563</v>
      </c>
      <c r="AX1901" s="141">
        <v>0</v>
      </c>
      <c r="AY1901" s="141">
        <v>0</v>
      </c>
      <c r="AZ1901" s="141">
        <v>0</v>
      </c>
      <c r="BA1901" s="141">
        <v>0</v>
      </c>
      <c r="BB1901" s="141">
        <v>0</v>
      </c>
      <c r="BC1901" s="141">
        <v>0</v>
      </c>
      <c r="BD1901" s="141">
        <v>0</v>
      </c>
      <c r="BE1901" s="141">
        <v>0</v>
      </c>
      <c r="BF1901" s="141">
        <v>0</v>
      </c>
      <c r="BG1901" s="141">
        <v>0</v>
      </c>
      <c r="BH1901" s="141">
        <v>0</v>
      </c>
      <c r="BI1901" s="141">
        <v>0</v>
      </c>
      <c r="BJ1901" s="141">
        <v>0</v>
      </c>
      <c r="BK1901" s="141">
        <v>0</v>
      </c>
      <c r="BL1901" s="141">
        <v>0</v>
      </c>
      <c r="BM1901" s="141">
        <v>0</v>
      </c>
      <c r="BN1901" s="141">
        <v>0</v>
      </c>
      <c r="BO1901" s="141">
        <v>0</v>
      </c>
      <c r="BP1901" s="141">
        <v>0</v>
      </c>
    </row>
    <row r="1902" spans="4:68">
      <c r="D1902" s="174" t="s">
        <v>7933</v>
      </c>
      <c r="E1902" s="176">
        <v>19279</v>
      </c>
      <c r="F1902" s="174" t="s">
        <v>3420</v>
      </c>
      <c r="G1902" s="174" t="s">
        <v>7934</v>
      </c>
      <c r="H1902" s="174" t="s">
        <v>179</v>
      </c>
      <c r="I1902" s="174" t="s">
        <v>7935</v>
      </c>
      <c r="J1902" s="174" t="s">
        <v>7936</v>
      </c>
      <c r="K1902" s="174"/>
      <c r="L1902" s="174" t="s">
        <v>7136</v>
      </c>
      <c r="M1902" s="174" t="s">
        <v>7279</v>
      </c>
      <c r="N1902" s="176">
        <v>600</v>
      </c>
      <c r="O1902" s="174" t="s">
        <v>3407</v>
      </c>
      <c r="P1902" s="177">
        <v>31594</v>
      </c>
      <c r="Q1902" s="176">
        <v>324</v>
      </c>
      <c r="R1902" s="175">
        <v>10409.59</v>
      </c>
      <c r="S1902" s="175">
        <v>8869.41</v>
      </c>
      <c r="T1902" s="178">
        <v>0</v>
      </c>
      <c r="U1902" s="96">
        <v>10</v>
      </c>
      <c r="V1902" s="38" t="s">
        <v>120</v>
      </c>
      <c r="W1902" s="38"/>
      <c r="X1902" s="137">
        <v>385.58000000000004</v>
      </c>
      <c r="Y1902" s="138">
        <v>49857</v>
      </c>
      <c r="Z1902" s="179">
        <v>23</v>
      </c>
      <c r="AA1902" s="139">
        <v>2036</v>
      </c>
      <c r="AB1902" s="131"/>
      <c r="AC1902" s="38"/>
      <c r="AD1902" s="140">
        <v>8869.41</v>
      </c>
      <c r="AE1902" s="141">
        <v>8483.83</v>
      </c>
      <c r="AF1902" s="141">
        <v>8098.25</v>
      </c>
      <c r="AG1902" s="141">
        <v>7712.67</v>
      </c>
      <c r="AH1902" s="141">
        <v>7327.09</v>
      </c>
      <c r="AI1902" s="141">
        <v>6941.51</v>
      </c>
      <c r="AJ1902" s="141">
        <v>6555.93</v>
      </c>
      <c r="AK1902" s="141">
        <v>6170.35</v>
      </c>
      <c r="AL1902" s="141">
        <v>5784.77</v>
      </c>
      <c r="AM1902" s="141">
        <v>5399.1900000000005</v>
      </c>
      <c r="AN1902" s="141">
        <v>5013.6100000000006</v>
      </c>
      <c r="AO1902" s="141">
        <v>4628.0300000000007</v>
      </c>
      <c r="AP1902" s="141">
        <v>4242.4500000000007</v>
      </c>
      <c r="AQ1902" s="141">
        <v>3856.8700000000008</v>
      </c>
      <c r="AR1902" s="141">
        <v>3471.2900000000009</v>
      </c>
      <c r="AS1902" s="141">
        <v>3085.7100000000009</v>
      </c>
      <c r="AT1902" s="141">
        <v>2700.130000000001</v>
      </c>
      <c r="AU1902" s="141">
        <v>2314.5500000000011</v>
      </c>
      <c r="AV1902" s="141">
        <v>1928.9700000000012</v>
      </c>
      <c r="AW1902" s="141">
        <v>1543.3900000000012</v>
      </c>
      <c r="AX1902" s="141">
        <v>1157.8100000000013</v>
      </c>
      <c r="AY1902" s="141">
        <v>772.23000000000127</v>
      </c>
      <c r="AZ1902" s="141">
        <v>386.65000000000123</v>
      </c>
      <c r="BA1902" s="141">
        <v>1.0700000000011869</v>
      </c>
      <c r="BB1902" s="141">
        <v>0</v>
      </c>
      <c r="BC1902" s="141">
        <v>0</v>
      </c>
      <c r="BD1902" s="141">
        <v>0</v>
      </c>
      <c r="BE1902" s="141">
        <v>0</v>
      </c>
      <c r="BF1902" s="141">
        <v>0</v>
      </c>
      <c r="BG1902" s="141">
        <v>0</v>
      </c>
      <c r="BH1902" s="141">
        <v>0</v>
      </c>
      <c r="BI1902" s="141">
        <v>0</v>
      </c>
      <c r="BJ1902" s="141">
        <v>0</v>
      </c>
      <c r="BK1902" s="141">
        <v>0</v>
      </c>
      <c r="BL1902" s="141">
        <v>0</v>
      </c>
      <c r="BM1902" s="141">
        <v>0</v>
      </c>
      <c r="BN1902" s="141">
        <v>0</v>
      </c>
      <c r="BO1902" s="141">
        <v>0</v>
      </c>
      <c r="BP1902" s="141">
        <v>0</v>
      </c>
    </row>
    <row r="1903" spans="4:68">
      <c r="D1903" s="174" t="s">
        <v>7937</v>
      </c>
      <c r="E1903" s="176">
        <v>234</v>
      </c>
      <c r="F1903" s="174" t="s">
        <v>3612</v>
      </c>
      <c r="G1903" s="174" t="s">
        <v>7934</v>
      </c>
      <c r="H1903" s="174" t="s">
        <v>179</v>
      </c>
      <c r="I1903" s="174" t="s">
        <v>7935</v>
      </c>
      <c r="J1903" s="174" t="s">
        <v>7938</v>
      </c>
      <c r="K1903" s="174"/>
      <c r="L1903" s="174" t="s">
        <v>7136</v>
      </c>
      <c r="M1903" s="174" t="s">
        <v>7279</v>
      </c>
      <c r="N1903" s="176">
        <v>600</v>
      </c>
      <c r="O1903" s="174" t="s">
        <v>3407</v>
      </c>
      <c r="P1903" s="177">
        <v>31594</v>
      </c>
      <c r="Q1903" s="176">
        <v>324</v>
      </c>
      <c r="R1903" s="175">
        <v>126.35</v>
      </c>
      <c r="S1903" s="175">
        <v>107.65</v>
      </c>
      <c r="T1903" s="178">
        <v>0</v>
      </c>
      <c r="U1903" s="96">
        <v>10</v>
      </c>
      <c r="V1903" s="38" t="s">
        <v>120</v>
      </c>
      <c r="W1903" s="38"/>
      <c r="X1903" s="137">
        <v>4.68</v>
      </c>
      <c r="Y1903" s="138">
        <v>49857</v>
      </c>
      <c r="Z1903" s="179">
        <v>23</v>
      </c>
      <c r="AA1903" s="139">
        <v>2036</v>
      </c>
      <c r="AB1903" s="131"/>
      <c r="AC1903" s="38"/>
      <c r="AD1903" s="140">
        <v>107.65</v>
      </c>
      <c r="AE1903" s="141">
        <v>102.97</v>
      </c>
      <c r="AF1903" s="141">
        <v>98.289999999999992</v>
      </c>
      <c r="AG1903" s="141">
        <v>93.609999999999985</v>
      </c>
      <c r="AH1903" s="141">
        <v>88.929999999999978</v>
      </c>
      <c r="AI1903" s="141">
        <v>84.249999999999972</v>
      </c>
      <c r="AJ1903" s="141">
        <v>79.569999999999965</v>
      </c>
      <c r="AK1903" s="141">
        <v>74.889999999999958</v>
      </c>
      <c r="AL1903" s="141">
        <v>70.209999999999951</v>
      </c>
      <c r="AM1903" s="141">
        <v>65.529999999999944</v>
      </c>
      <c r="AN1903" s="141">
        <v>60.849999999999945</v>
      </c>
      <c r="AO1903" s="141">
        <v>56.169999999999945</v>
      </c>
      <c r="AP1903" s="141">
        <v>51.489999999999945</v>
      </c>
      <c r="AQ1903" s="141">
        <v>46.809999999999945</v>
      </c>
      <c r="AR1903" s="141">
        <v>42.129999999999946</v>
      </c>
      <c r="AS1903" s="141">
        <v>37.449999999999946</v>
      </c>
      <c r="AT1903" s="141">
        <v>32.769999999999946</v>
      </c>
      <c r="AU1903" s="141">
        <v>28.089999999999947</v>
      </c>
      <c r="AV1903" s="141">
        <v>23.409999999999947</v>
      </c>
      <c r="AW1903" s="141">
        <v>18.729999999999947</v>
      </c>
      <c r="AX1903" s="141">
        <v>14.049999999999947</v>
      </c>
      <c r="AY1903" s="141">
        <v>9.3699999999999477</v>
      </c>
      <c r="AZ1903" s="141">
        <v>4.689999999999948</v>
      </c>
      <c r="BA1903" s="141">
        <v>9.9999999999482725E-3</v>
      </c>
      <c r="BB1903" s="141">
        <v>0</v>
      </c>
      <c r="BC1903" s="141">
        <v>0</v>
      </c>
      <c r="BD1903" s="141">
        <v>0</v>
      </c>
      <c r="BE1903" s="141">
        <v>0</v>
      </c>
      <c r="BF1903" s="141">
        <v>0</v>
      </c>
      <c r="BG1903" s="141">
        <v>0</v>
      </c>
      <c r="BH1903" s="141">
        <v>0</v>
      </c>
      <c r="BI1903" s="141">
        <v>0</v>
      </c>
      <c r="BJ1903" s="141">
        <v>0</v>
      </c>
      <c r="BK1903" s="141">
        <v>0</v>
      </c>
      <c r="BL1903" s="141">
        <v>0</v>
      </c>
      <c r="BM1903" s="141">
        <v>0</v>
      </c>
      <c r="BN1903" s="141">
        <v>0</v>
      </c>
      <c r="BO1903" s="141">
        <v>0</v>
      </c>
      <c r="BP1903" s="141">
        <v>0</v>
      </c>
    </row>
    <row r="1904" spans="4:68">
      <c r="D1904" s="174" t="s">
        <v>7939</v>
      </c>
      <c r="E1904" s="175">
        <v>130904.58</v>
      </c>
      <c r="F1904" s="174" t="s">
        <v>3426</v>
      </c>
      <c r="G1904" s="174" t="s">
        <v>7934</v>
      </c>
      <c r="H1904" s="174" t="s">
        <v>179</v>
      </c>
      <c r="I1904" s="174" t="s">
        <v>7935</v>
      </c>
      <c r="J1904" s="174" t="s">
        <v>7940</v>
      </c>
      <c r="K1904" s="174"/>
      <c r="L1904" s="174" t="s">
        <v>7136</v>
      </c>
      <c r="M1904" s="174" t="s">
        <v>7279</v>
      </c>
      <c r="N1904" s="176">
        <v>600</v>
      </c>
      <c r="O1904" s="174" t="s">
        <v>3407</v>
      </c>
      <c r="P1904" s="177">
        <v>31594</v>
      </c>
      <c r="Q1904" s="176">
        <v>324</v>
      </c>
      <c r="R1904" s="175">
        <v>70681.17</v>
      </c>
      <c r="S1904" s="175">
        <v>60223.41</v>
      </c>
      <c r="T1904" s="178">
        <v>0</v>
      </c>
      <c r="U1904" s="96">
        <v>10</v>
      </c>
      <c r="V1904" s="38" t="s">
        <v>120</v>
      </c>
      <c r="W1904" s="38"/>
      <c r="X1904" s="137">
        <v>2618.0916000000002</v>
      </c>
      <c r="Y1904" s="138">
        <v>49857</v>
      </c>
      <c r="Z1904" s="179">
        <v>23</v>
      </c>
      <c r="AA1904" s="139">
        <v>2036</v>
      </c>
      <c r="AB1904" s="131"/>
      <c r="AC1904" s="38"/>
      <c r="AD1904" s="140">
        <v>60223.41</v>
      </c>
      <c r="AE1904" s="141">
        <v>57605.318400000004</v>
      </c>
      <c r="AF1904" s="141">
        <v>54987.226800000004</v>
      </c>
      <c r="AG1904" s="141">
        <v>52369.135200000004</v>
      </c>
      <c r="AH1904" s="141">
        <v>49751.043600000005</v>
      </c>
      <c r="AI1904" s="141">
        <v>47132.952000000005</v>
      </c>
      <c r="AJ1904" s="141">
        <v>44514.860400000005</v>
      </c>
      <c r="AK1904" s="141">
        <v>41896.768800000005</v>
      </c>
      <c r="AL1904" s="141">
        <v>39278.677200000006</v>
      </c>
      <c r="AM1904" s="141">
        <v>36660.585600000006</v>
      </c>
      <c r="AN1904" s="141">
        <v>34042.494000000006</v>
      </c>
      <c r="AO1904" s="141">
        <v>31424.402400000006</v>
      </c>
      <c r="AP1904" s="141">
        <v>28806.310800000007</v>
      </c>
      <c r="AQ1904" s="141">
        <v>26188.219200000007</v>
      </c>
      <c r="AR1904" s="141">
        <v>23570.127600000007</v>
      </c>
      <c r="AS1904" s="141">
        <v>20952.036000000007</v>
      </c>
      <c r="AT1904" s="141">
        <v>18333.944400000008</v>
      </c>
      <c r="AU1904" s="141">
        <v>15715.852800000008</v>
      </c>
      <c r="AV1904" s="141">
        <v>13097.761200000008</v>
      </c>
      <c r="AW1904" s="141">
        <v>10479.669600000008</v>
      </c>
      <c r="AX1904" s="141">
        <v>7861.5780000000086</v>
      </c>
      <c r="AY1904" s="141">
        <v>5243.4864000000089</v>
      </c>
      <c r="AZ1904" s="141">
        <v>2625.3948000000087</v>
      </c>
      <c r="BA1904" s="141">
        <v>7.3032000000084736</v>
      </c>
      <c r="BB1904" s="141">
        <v>0</v>
      </c>
      <c r="BC1904" s="141">
        <v>0</v>
      </c>
      <c r="BD1904" s="141">
        <v>0</v>
      </c>
      <c r="BE1904" s="141">
        <v>0</v>
      </c>
      <c r="BF1904" s="141">
        <v>0</v>
      </c>
      <c r="BG1904" s="141">
        <v>0</v>
      </c>
      <c r="BH1904" s="141">
        <v>0</v>
      </c>
      <c r="BI1904" s="141">
        <v>0</v>
      </c>
      <c r="BJ1904" s="141">
        <v>0</v>
      </c>
      <c r="BK1904" s="141">
        <v>0</v>
      </c>
      <c r="BL1904" s="141">
        <v>0</v>
      </c>
      <c r="BM1904" s="141">
        <v>0</v>
      </c>
      <c r="BN1904" s="141">
        <v>0</v>
      </c>
      <c r="BO1904" s="141">
        <v>0</v>
      </c>
      <c r="BP1904" s="141">
        <v>0</v>
      </c>
    </row>
    <row r="1905" spans="4:68">
      <c r="D1905" s="174" t="s">
        <v>7941</v>
      </c>
      <c r="E1905" s="176">
        <v>10737</v>
      </c>
      <c r="F1905" s="174" t="s">
        <v>3420</v>
      </c>
      <c r="G1905" s="174" t="s">
        <v>7942</v>
      </c>
      <c r="H1905" s="174" t="s">
        <v>179</v>
      </c>
      <c r="I1905" s="174" t="s">
        <v>7935</v>
      </c>
      <c r="J1905" s="174" t="s">
        <v>7943</v>
      </c>
      <c r="K1905" s="174"/>
      <c r="L1905" s="174" t="s">
        <v>7136</v>
      </c>
      <c r="M1905" s="174" t="s">
        <v>7279</v>
      </c>
      <c r="N1905" s="176">
        <v>600</v>
      </c>
      <c r="O1905" s="174" t="s">
        <v>3407</v>
      </c>
      <c r="P1905" s="177">
        <v>31594</v>
      </c>
      <c r="Q1905" s="176">
        <v>324</v>
      </c>
      <c r="R1905" s="175">
        <v>5797.38</v>
      </c>
      <c r="S1905" s="175">
        <v>4939.62</v>
      </c>
      <c r="T1905" s="178">
        <v>0</v>
      </c>
      <c r="U1905" s="96">
        <v>10</v>
      </c>
      <c r="V1905" s="38" t="s">
        <v>120</v>
      </c>
      <c r="W1905" s="38"/>
      <c r="X1905" s="137">
        <v>214.74</v>
      </c>
      <c r="Y1905" s="138">
        <v>49857</v>
      </c>
      <c r="Z1905" s="179">
        <v>23</v>
      </c>
      <c r="AA1905" s="139">
        <v>2036</v>
      </c>
      <c r="AB1905" s="131"/>
      <c r="AC1905" s="38"/>
      <c r="AD1905" s="140">
        <v>4939.62</v>
      </c>
      <c r="AE1905" s="141">
        <v>4724.88</v>
      </c>
      <c r="AF1905" s="141">
        <v>4510.1400000000003</v>
      </c>
      <c r="AG1905" s="141">
        <v>4295.4000000000005</v>
      </c>
      <c r="AH1905" s="141">
        <v>4080.6600000000008</v>
      </c>
      <c r="AI1905" s="141">
        <v>3865.920000000001</v>
      </c>
      <c r="AJ1905" s="141">
        <v>3651.1800000000012</v>
      </c>
      <c r="AK1905" s="141">
        <v>3436.4400000000014</v>
      </c>
      <c r="AL1905" s="141">
        <v>3221.7000000000016</v>
      </c>
      <c r="AM1905" s="141">
        <v>3006.9600000000019</v>
      </c>
      <c r="AN1905" s="141">
        <v>2792.2200000000021</v>
      </c>
      <c r="AO1905" s="141">
        <v>2577.4800000000023</v>
      </c>
      <c r="AP1905" s="141">
        <v>2362.7400000000025</v>
      </c>
      <c r="AQ1905" s="141">
        <v>2148.0000000000027</v>
      </c>
      <c r="AR1905" s="141">
        <v>1933.2600000000027</v>
      </c>
      <c r="AS1905" s="141">
        <v>1718.5200000000027</v>
      </c>
      <c r="AT1905" s="141">
        <v>1503.7800000000027</v>
      </c>
      <c r="AU1905" s="141">
        <v>1289.0400000000027</v>
      </c>
      <c r="AV1905" s="141">
        <v>1074.3000000000027</v>
      </c>
      <c r="AW1905" s="141">
        <v>859.56000000000267</v>
      </c>
      <c r="AX1905" s="141">
        <v>644.82000000000266</v>
      </c>
      <c r="AY1905" s="141">
        <v>430.08000000000266</v>
      </c>
      <c r="AZ1905" s="141">
        <v>215.34000000000265</v>
      </c>
      <c r="BA1905" s="141">
        <v>0.60000000000263753</v>
      </c>
      <c r="BB1905" s="141">
        <v>0</v>
      </c>
      <c r="BC1905" s="141">
        <v>0</v>
      </c>
      <c r="BD1905" s="141">
        <v>0</v>
      </c>
      <c r="BE1905" s="141">
        <v>0</v>
      </c>
      <c r="BF1905" s="141">
        <v>0</v>
      </c>
      <c r="BG1905" s="141">
        <v>0</v>
      </c>
      <c r="BH1905" s="141">
        <v>0</v>
      </c>
      <c r="BI1905" s="141">
        <v>0</v>
      </c>
      <c r="BJ1905" s="141">
        <v>0</v>
      </c>
      <c r="BK1905" s="141">
        <v>0</v>
      </c>
      <c r="BL1905" s="141">
        <v>0</v>
      </c>
      <c r="BM1905" s="141">
        <v>0</v>
      </c>
      <c r="BN1905" s="141">
        <v>0</v>
      </c>
      <c r="BO1905" s="141">
        <v>0</v>
      </c>
      <c r="BP1905" s="141">
        <v>0</v>
      </c>
    </row>
    <row r="1906" spans="4:68">
      <c r="D1906" s="174" t="s">
        <v>7944</v>
      </c>
      <c r="E1906" s="176">
        <v>131</v>
      </c>
      <c r="F1906" s="174" t="s">
        <v>3612</v>
      </c>
      <c r="G1906" s="174" t="s">
        <v>7942</v>
      </c>
      <c r="H1906" s="174" t="s">
        <v>179</v>
      </c>
      <c r="I1906" s="174" t="s">
        <v>7935</v>
      </c>
      <c r="J1906" s="174" t="s">
        <v>7943</v>
      </c>
      <c r="K1906" s="174"/>
      <c r="L1906" s="174" t="s">
        <v>7136</v>
      </c>
      <c r="M1906" s="174" t="s">
        <v>7279</v>
      </c>
      <c r="N1906" s="176">
        <v>600</v>
      </c>
      <c r="O1906" s="174" t="s">
        <v>3407</v>
      </c>
      <c r="P1906" s="177">
        <v>31594</v>
      </c>
      <c r="Q1906" s="176">
        <v>324</v>
      </c>
      <c r="R1906" s="175">
        <v>70.73</v>
      </c>
      <c r="S1906" s="175">
        <v>60.27</v>
      </c>
      <c r="T1906" s="178">
        <v>0</v>
      </c>
      <c r="U1906" s="96">
        <v>10</v>
      </c>
      <c r="V1906" s="38" t="s">
        <v>120</v>
      </c>
      <c r="W1906" s="38"/>
      <c r="X1906" s="137">
        <v>2.62</v>
      </c>
      <c r="Y1906" s="138">
        <v>49857</v>
      </c>
      <c r="Z1906" s="179">
        <v>23</v>
      </c>
      <c r="AA1906" s="139">
        <v>2036</v>
      </c>
      <c r="AB1906" s="131"/>
      <c r="AC1906" s="38"/>
      <c r="AD1906" s="140">
        <v>60.27</v>
      </c>
      <c r="AE1906" s="141">
        <v>57.650000000000006</v>
      </c>
      <c r="AF1906" s="141">
        <v>55.030000000000008</v>
      </c>
      <c r="AG1906" s="141">
        <v>52.410000000000011</v>
      </c>
      <c r="AH1906" s="141">
        <v>49.790000000000013</v>
      </c>
      <c r="AI1906" s="141">
        <v>47.170000000000016</v>
      </c>
      <c r="AJ1906" s="141">
        <v>44.550000000000018</v>
      </c>
      <c r="AK1906" s="141">
        <v>41.930000000000021</v>
      </c>
      <c r="AL1906" s="141">
        <v>39.310000000000024</v>
      </c>
      <c r="AM1906" s="141">
        <v>36.690000000000026</v>
      </c>
      <c r="AN1906" s="141">
        <v>34.070000000000029</v>
      </c>
      <c r="AO1906" s="141">
        <v>31.450000000000028</v>
      </c>
      <c r="AP1906" s="141">
        <v>28.830000000000027</v>
      </c>
      <c r="AQ1906" s="141">
        <v>26.210000000000026</v>
      </c>
      <c r="AR1906" s="141">
        <v>23.590000000000025</v>
      </c>
      <c r="AS1906" s="141">
        <v>20.970000000000024</v>
      </c>
      <c r="AT1906" s="141">
        <v>18.350000000000023</v>
      </c>
      <c r="AU1906" s="141">
        <v>15.730000000000022</v>
      </c>
      <c r="AV1906" s="141">
        <v>13.110000000000021</v>
      </c>
      <c r="AW1906" s="141">
        <v>10.49000000000002</v>
      </c>
      <c r="AX1906" s="141">
        <v>7.8700000000000196</v>
      </c>
      <c r="AY1906" s="141">
        <v>5.2500000000000195</v>
      </c>
      <c r="AZ1906" s="141">
        <v>2.6300000000000194</v>
      </c>
      <c r="BA1906" s="141">
        <v>1.0000000000019327E-2</v>
      </c>
      <c r="BB1906" s="141">
        <v>0</v>
      </c>
      <c r="BC1906" s="141">
        <v>0</v>
      </c>
      <c r="BD1906" s="141">
        <v>0</v>
      </c>
      <c r="BE1906" s="141">
        <v>0</v>
      </c>
      <c r="BF1906" s="141">
        <v>0</v>
      </c>
      <c r="BG1906" s="141">
        <v>0</v>
      </c>
      <c r="BH1906" s="141">
        <v>0</v>
      </c>
      <c r="BI1906" s="141">
        <v>0</v>
      </c>
      <c r="BJ1906" s="141">
        <v>0</v>
      </c>
      <c r="BK1906" s="141">
        <v>0</v>
      </c>
      <c r="BL1906" s="141">
        <v>0</v>
      </c>
      <c r="BM1906" s="141">
        <v>0</v>
      </c>
      <c r="BN1906" s="141">
        <v>0</v>
      </c>
      <c r="BO1906" s="141">
        <v>0</v>
      </c>
      <c r="BP1906" s="141">
        <v>0</v>
      </c>
    </row>
    <row r="1907" spans="4:68">
      <c r="D1907" s="174" t="s">
        <v>7945</v>
      </c>
      <c r="E1907" s="175">
        <v>72901.350000000006</v>
      </c>
      <c r="F1907" s="174" t="s">
        <v>3426</v>
      </c>
      <c r="G1907" s="174" t="s">
        <v>7942</v>
      </c>
      <c r="H1907" s="174" t="s">
        <v>179</v>
      </c>
      <c r="I1907" s="174" t="s">
        <v>7935</v>
      </c>
      <c r="J1907" s="174" t="s">
        <v>7946</v>
      </c>
      <c r="K1907" s="174"/>
      <c r="L1907" s="174" t="s">
        <v>7136</v>
      </c>
      <c r="M1907" s="174" t="s">
        <v>7279</v>
      </c>
      <c r="N1907" s="176">
        <v>600</v>
      </c>
      <c r="O1907" s="174" t="s">
        <v>3407</v>
      </c>
      <c r="P1907" s="177">
        <v>31594</v>
      </c>
      <c r="Q1907" s="176">
        <v>324</v>
      </c>
      <c r="R1907" s="175">
        <v>39362.58</v>
      </c>
      <c r="S1907" s="175">
        <v>33538.769999999997</v>
      </c>
      <c r="T1907" s="178">
        <v>0</v>
      </c>
      <c r="U1907" s="96">
        <v>10</v>
      </c>
      <c r="V1907" s="38" t="s">
        <v>120</v>
      </c>
      <c r="W1907" s="38"/>
      <c r="X1907" s="137">
        <v>1458.027</v>
      </c>
      <c r="Y1907" s="138">
        <v>49857</v>
      </c>
      <c r="Z1907" s="179">
        <v>23</v>
      </c>
      <c r="AA1907" s="139">
        <v>2036</v>
      </c>
      <c r="AB1907" s="131"/>
      <c r="AC1907" s="38"/>
      <c r="AD1907" s="140">
        <v>33538.769999999997</v>
      </c>
      <c r="AE1907" s="141">
        <v>32080.742999999995</v>
      </c>
      <c r="AF1907" s="141">
        <v>30622.715999999993</v>
      </c>
      <c r="AG1907" s="141">
        <v>29164.688999999991</v>
      </c>
      <c r="AH1907" s="141">
        <v>27706.661999999989</v>
      </c>
      <c r="AI1907" s="141">
        <v>26248.634999999987</v>
      </c>
      <c r="AJ1907" s="141">
        <v>24790.607999999986</v>
      </c>
      <c r="AK1907" s="141">
        <v>23332.580999999984</v>
      </c>
      <c r="AL1907" s="141">
        <v>21874.553999999982</v>
      </c>
      <c r="AM1907" s="141">
        <v>20416.52699999998</v>
      </c>
      <c r="AN1907" s="141">
        <v>18958.499999999978</v>
      </c>
      <c r="AO1907" s="141">
        <v>17500.472999999976</v>
      </c>
      <c r="AP1907" s="141">
        <v>16042.445999999976</v>
      </c>
      <c r="AQ1907" s="141">
        <v>14584.418999999976</v>
      </c>
      <c r="AR1907" s="141">
        <v>13126.391999999976</v>
      </c>
      <c r="AS1907" s="141">
        <v>11668.364999999976</v>
      </c>
      <c r="AT1907" s="141">
        <v>10210.337999999976</v>
      </c>
      <c r="AU1907" s="141">
        <v>8752.310999999976</v>
      </c>
      <c r="AV1907" s="141">
        <v>7294.283999999976</v>
      </c>
      <c r="AW1907" s="141">
        <v>5836.256999999976</v>
      </c>
      <c r="AX1907" s="141">
        <v>4378.2299999999759</v>
      </c>
      <c r="AY1907" s="141">
        <v>2920.2029999999759</v>
      </c>
      <c r="AZ1907" s="141">
        <v>1462.1759999999758</v>
      </c>
      <c r="BA1907" s="141">
        <v>4.1489999999757856</v>
      </c>
      <c r="BB1907" s="141">
        <v>0</v>
      </c>
      <c r="BC1907" s="141">
        <v>0</v>
      </c>
      <c r="BD1907" s="141">
        <v>0</v>
      </c>
      <c r="BE1907" s="141">
        <v>0</v>
      </c>
      <c r="BF1907" s="141">
        <v>0</v>
      </c>
      <c r="BG1907" s="141">
        <v>0</v>
      </c>
      <c r="BH1907" s="141">
        <v>0</v>
      </c>
      <c r="BI1907" s="141">
        <v>0</v>
      </c>
      <c r="BJ1907" s="141">
        <v>0</v>
      </c>
      <c r="BK1907" s="141">
        <v>0</v>
      </c>
      <c r="BL1907" s="141">
        <v>0</v>
      </c>
      <c r="BM1907" s="141">
        <v>0</v>
      </c>
      <c r="BN1907" s="141">
        <v>0</v>
      </c>
      <c r="BO1907" s="141">
        <v>0</v>
      </c>
      <c r="BP1907" s="141">
        <v>0</v>
      </c>
    </row>
    <row r="1908" spans="4:68">
      <c r="D1908" s="174" t="s">
        <v>7947</v>
      </c>
      <c r="E1908" s="176">
        <v>51645</v>
      </c>
      <c r="F1908" s="174" t="s">
        <v>3420</v>
      </c>
      <c r="G1908" s="174" t="s">
        <v>7948</v>
      </c>
      <c r="H1908" s="174" t="s">
        <v>179</v>
      </c>
      <c r="I1908" s="174" t="s">
        <v>3098</v>
      </c>
      <c r="J1908" s="174" t="s">
        <v>7949</v>
      </c>
      <c r="K1908" s="174"/>
      <c r="L1908" s="174" t="s">
        <v>3509</v>
      </c>
      <c r="M1908" s="174" t="s">
        <v>7143</v>
      </c>
      <c r="N1908" s="176">
        <v>600</v>
      </c>
      <c r="O1908" s="174" t="s">
        <v>3407</v>
      </c>
      <c r="P1908" s="177">
        <v>33055</v>
      </c>
      <c r="Q1908" s="176">
        <v>276</v>
      </c>
      <c r="R1908" s="175">
        <v>23753.83</v>
      </c>
      <c r="S1908" s="175">
        <v>27891.17</v>
      </c>
      <c r="T1908" s="178">
        <v>0</v>
      </c>
      <c r="U1908" s="96">
        <v>13</v>
      </c>
      <c r="V1908" s="38" t="s">
        <v>123</v>
      </c>
      <c r="W1908" s="38"/>
      <c r="X1908" s="137">
        <v>1032.9000000000001</v>
      </c>
      <c r="Y1908" s="138">
        <v>51318</v>
      </c>
      <c r="Z1908" s="179">
        <v>27</v>
      </c>
      <c r="AA1908" s="139">
        <v>2040</v>
      </c>
      <c r="AB1908" s="131"/>
      <c r="AC1908" s="38"/>
      <c r="AD1908" s="140">
        <v>27891.17</v>
      </c>
      <c r="AE1908" s="141">
        <v>26858.269999999997</v>
      </c>
      <c r="AF1908" s="141">
        <v>25825.369999999995</v>
      </c>
      <c r="AG1908" s="141">
        <v>24792.469999999994</v>
      </c>
      <c r="AH1908" s="141">
        <v>23759.569999999992</v>
      </c>
      <c r="AI1908" s="141">
        <v>22726.669999999991</v>
      </c>
      <c r="AJ1908" s="141">
        <v>21693.76999999999</v>
      </c>
      <c r="AK1908" s="141">
        <v>20660.869999999988</v>
      </c>
      <c r="AL1908" s="141">
        <v>19627.969999999987</v>
      </c>
      <c r="AM1908" s="141">
        <v>18595.069999999985</v>
      </c>
      <c r="AN1908" s="141">
        <v>17562.169999999984</v>
      </c>
      <c r="AO1908" s="141">
        <v>16529.269999999982</v>
      </c>
      <c r="AP1908" s="141">
        <v>15496.369999999983</v>
      </c>
      <c r="AQ1908" s="141">
        <v>14463.469999999983</v>
      </c>
      <c r="AR1908" s="141">
        <v>13430.569999999983</v>
      </c>
      <c r="AS1908" s="141">
        <v>12397.669999999984</v>
      </c>
      <c r="AT1908" s="141">
        <v>11364.769999999984</v>
      </c>
      <c r="AU1908" s="141">
        <v>10331.869999999984</v>
      </c>
      <c r="AV1908" s="141">
        <v>9298.9699999999848</v>
      </c>
      <c r="AW1908" s="141">
        <v>8266.0699999999852</v>
      </c>
      <c r="AX1908" s="141">
        <v>7233.1699999999855</v>
      </c>
      <c r="AY1908" s="141">
        <v>6200.2699999999859</v>
      </c>
      <c r="AZ1908" s="141">
        <v>5167.3699999999862</v>
      </c>
      <c r="BA1908" s="141">
        <v>4134.4699999999866</v>
      </c>
      <c r="BB1908" s="141">
        <v>3101.5699999999865</v>
      </c>
      <c r="BC1908" s="141">
        <v>2068.6699999999864</v>
      </c>
      <c r="BD1908" s="141">
        <v>1035.7699999999863</v>
      </c>
      <c r="BE1908" s="141">
        <v>2.8699999999862484</v>
      </c>
      <c r="BF1908" s="141">
        <v>0</v>
      </c>
      <c r="BG1908" s="141">
        <v>0</v>
      </c>
      <c r="BH1908" s="141">
        <v>0</v>
      </c>
      <c r="BI1908" s="141">
        <v>0</v>
      </c>
      <c r="BJ1908" s="141">
        <v>0</v>
      </c>
      <c r="BK1908" s="141">
        <v>0</v>
      </c>
      <c r="BL1908" s="141">
        <v>0</v>
      </c>
      <c r="BM1908" s="141">
        <v>0</v>
      </c>
      <c r="BN1908" s="141">
        <v>0</v>
      </c>
      <c r="BO1908" s="141">
        <v>0</v>
      </c>
      <c r="BP1908" s="141">
        <v>0</v>
      </c>
    </row>
    <row r="1909" spans="4:68">
      <c r="D1909" s="174" t="s">
        <v>7950</v>
      </c>
      <c r="E1909" s="176">
        <v>2638</v>
      </c>
      <c r="F1909" s="174" t="s">
        <v>3612</v>
      </c>
      <c r="G1909" s="174" t="s">
        <v>7948</v>
      </c>
      <c r="H1909" s="174" t="s">
        <v>179</v>
      </c>
      <c r="I1909" s="174" t="s">
        <v>3098</v>
      </c>
      <c r="J1909" s="174" t="s">
        <v>7949</v>
      </c>
      <c r="K1909" s="174"/>
      <c r="L1909" s="174" t="s">
        <v>3509</v>
      </c>
      <c r="M1909" s="174" t="s">
        <v>7143</v>
      </c>
      <c r="N1909" s="176">
        <v>600</v>
      </c>
      <c r="O1909" s="174" t="s">
        <v>3407</v>
      </c>
      <c r="P1909" s="177">
        <v>33055</v>
      </c>
      <c r="Q1909" s="176">
        <v>276</v>
      </c>
      <c r="R1909" s="175">
        <v>1213.3399999999999</v>
      </c>
      <c r="S1909" s="175">
        <v>1424.66</v>
      </c>
      <c r="T1909" s="178">
        <v>0</v>
      </c>
      <c r="U1909" s="96">
        <v>13</v>
      </c>
      <c r="V1909" s="38" t="s">
        <v>123</v>
      </c>
      <c r="W1909" s="38"/>
      <c r="X1909" s="137">
        <v>52.76</v>
      </c>
      <c r="Y1909" s="138">
        <v>51318</v>
      </c>
      <c r="Z1909" s="179">
        <v>27</v>
      </c>
      <c r="AA1909" s="139">
        <v>2040</v>
      </c>
      <c r="AB1909" s="131"/>
      <c r="AC1909" s="38"/>
      <c r="AD1909" s="140">
        <v>1424.66</v>
      </c>
      <c r="AE1909" s="141">
        <v>1371.9</v>
      </c>
      <c r="AF1909" s="141">
        <v>1319.14</v>
      </c>
      <c r="AG1909" s="141">
        <v>1266.3800000000001</v>
      </c>
      <c r="AH1909" s="141">
        <v>1213.6200000000001</v>
      </c>
      <c r="AI1909" s="141">
        <v>1160.8600000000001</v>
      </c>
      <c r="AJ1909" s="141">
        <v>1108.1000000000001</v>
      </c>
      <c r="AK1909" s="141">
        <v>1055.3400000000001</v>
      </c>
      <c r="AL1909" s="141">
        <v>1002.5800000000002</v>
      </c>
      <c r="AM1909" s="141">
        <v>949.82000000000016</v>
      </c>
      <c r="AN1909" s="141">
        <v>897.06000000000017</v>
      </c>
      <c r="AO1909" s="141">
        <v>844.30000000000018</v>
      </c>
      <c r="AP1909" s="141">
        <v>791.54000000000019</v>
      </c>
      <c r="AQ1909" s="141">
        <v>738.7800000000002</v>
      </c>
      <c r="AR1909" s="141">
        <v>686.02000000000021</v>
      </c>
      <c r="AS1909" s="141">
        <v>633.26000000000022</v>
      </c>
      <c r="AT1909" s="141">
        <v>580.50000000000023</v>
      </c>
      <c r="AU1909" s="141">
        <v>527.74000000000024</v>
      </c>
      <c r="AV1909" s="141">
        <v>474.98000000000025</v>
      </c>
      <c r="AW1909" s="141">
        <v>422.22000000000025</v>
      </c>
      <c r="AX1909" s="141">
        <v>369.46000000000026</v>
      </c>
      <c r="AY1909" s="141">
        <v>316.70000000000027</v>
      </c>
      <c r="AZ1909" s="141">
        <v>263.94000000000028</v>
      </c>
      <c r="BA1909" s="141">
        <v>211.18000000000029</v>
      </c>
      <c r="BB1909" s="141">
        <v>158.4200000000003</v>
      </c>
      <c r="BC1909" s="141">
        <v>105.66000000000031</v>
      </c>
      <c r="BD1909" s="141">
        <v>52.900000000000311</v>
      </c>
      <c r="BE1909" s="141">
        <v>0.14000000000031321</v>
      </c>
      <c r="BF1909" s="141">
        <v>0</v>
      </c>
      <c r="BG1909" s="141">
        <v>0</v>
      </c>
      <c r="BH1909" s="141">
        <v>0</v>
      </c>
      <c r="BI1909" s="141">
        <v>0</v>
      </c>
      <c r="BJ1909" s="141">
        <v>0</v>
      </c>
      <c r="BK1909" s="141">
        <v>0</v>
      </c>
      <c r="BL1909" s="141">
        <v>0</v>
      </c>
      <c r="BM1909" s="141">
        <v>0</v>
      </c>
      <c r="BN1909" s="141">
        <v>0</v>
      </c>
      <c r="BO1909" s="141">
        <v>0</v>
      </c>
      <c r="BP1909" s="141">
        <v>0</v>
      </c>
    </row>
    <row r="1910" spans="4:68">
      <c r="D1910" s="174" t="s">
        <v>7951</v>
      </c>
      <c r="E1910" s="175">
        <v>467401.83</v>
      </c>
      <c r="F1910" s="174" t="s">
        <v>3426</v>
      </c>
      <c r="G1910" s="174" t="s">
        <v>7948</v>
      </c>
      <c r="H1910" s="174" t="s">
        <v>179</v>
      </c>
      <c r="I1910" s="174" t="s">
        <v>3098</v>
      </c>
      <c r="J1910" s="174" t="s">
        <v>7952</v>
      </c>
      <c r="K1910" s="174"/>
      <c r="L1910" s="174" t="s">
        <v>3509</v>
      </c>
      <c r="M1910" s="174" t="s">
        <v>7143</v>
      </c>
      <c r="N1910" s="176">
        <v>600</v>
      </c>
      <c r="O1910" s="174" t="s">
        <v>3407</v>
      </c>
      <c r="P1910" s="177">
        <v>33055</v>
      </c>
      <c r="Q1910" s="176">
        <v>276</v>
      </c>
      <c r="R1910" s="175">
        <v>214978.78</v>
      </c>
      <c r="S1910" s="175">
        <v>252423.05</v>
      </c>
      <c r="T1910" s="178">
        <v>0</v>
      </c>
      <c r="U1910" s="96">
        <v>13</v>
      </c>
      <c r="V1910" s="38" t="s">
        <v>123</v>
      </c>
      <c r="W1910" s="38"/>
      <c r="X1910" s="137">
        <v>9348.0365999999995</v>
      </c>
      <c r="Y1910" s="138">
        <v>51318</v>
      </c>
      <c r="Z1910" s="179">
        <v>27</v>
      </c>
      <c r="AA1910" s="139">
        <v>2040</v>
      </c>
      <c r="AB1910" s="131"/>
      <c r="AC1910" s="38"/>
      <c r="AD1910" s="140">
        <v>252423.05</v>
      </c>
      <c r="AE1910" s="141">
        <v>243075.0134</v>
      </c>
      <c r="AF1910" s="141">
        <v>233726.9768</v>
      </c>
      <c r="AG1910" s="141">
        <v>224378.94020000001</v>
      </c>
      <c r="AH1910" s="141">
        <v>215030.90360000002</v>
      </c>
      <c r="AI1910" s="141">
        <v>205682.86700000003</v>
      </c>
      <c r="AJ1910" s="141">
        <v>196334.83040000004</v>
      </c>
      <c r="AK1910" s="141">
        <v>186986.79380000004</v>
      </c>
      <c r="AL1910" s="141">
        <v>177638.75720000005</v>
      </c>
      <c r="AM1910" s="141">
        <v>168290.72060000006</v>
      </c>
      <c r="AN1910" s="141">
        <v>158942.68400000007</v>
      </c>
      <c r="AO1910" s="141">
        <v>149594.64740000007</v>
      </c>
      <c r="AP1910" s="141">
        <v>140246.61080000008</v>
      </c>
      <c r="AQ1910" s="141">
        <v>130898.57420000009</v>
      </c>
      <c r="AR1910" s="141">
        <v>121550.5376000001</v>
      </c>
      <c r="AS1910" s="141">
        <v>112202.50100000011</v>
      </c>
      <c r="AT1910" s="141">
        <v>102854.46440000011</v>
      </c>
      <c r="AU1910" s="141">
        <v>93506.427800000121</v>
      </c>
      <c r="AV1910" s="141">
        <v>84158.391200000129</v>
      </c>
      <c r="AW1910" s="141">
        <v>74810.354600000137</v>
      </c>
      <c r="AX1910" s="141">
        <v>65462.318000000138</v>
      </c>
      <c r="AY1910" s="141">
        <v>56114.281400000138</v>
      </c>
      <c r="AZ1910" s="141">
        <v>46766.244800000139</v>
      </c>
      <c r="BA1910" s="141">
        <v>37418.208200000139</v>
      </c>
      <c r="BB1910" s="141">
        <v>28070.17160000014</v>
      </c>
      <c r="BC1910" s="141">
        <v>18722.13500000014</v>
      </c>
      <c r="BD1910" s="141">
        <v>9374.0984000001408</v>
      </c>
      <c r="BE1910" s="141">
        <v>26.061800000141375</v>
      </c>
      <c r="BF1910" s="141">
        <v>0</v>
      </c>
      <c r="BG1910" s="141">
        <v>0</v>
      </c>
      <c r="BH1910" s="141">
        <v>0</v>
      </c>
      <c r="BI1910" s="141">
        <v>0</v>
      </c>
      <c r="BJ1910" s="141">
        <v>0</v>
      </c>
      <c r="BK1910" s="141">
        <v>0</v>
      </c>
      <c r="BL1910" s="141">
        <v>0</v>
      </c>
      <c r="BM1910" s="141">
        <v>0</v>
      </c>
      <c r="BN1910" s="141">
        <v>0</v>
      </c>
      <c r="BO1910" s="141">
        <v>0</v>
      </c>
      <c r="BP1910" s="141">
        <v>0</v>
      </c>
    </row>
    <row r="1911" spans="4:68">
      <c r="D1911" s="174" t="s">
        <v>7953</v>
      </c>
      <c r="E1911" s="176">
        <v>584059</v>
      </c>
      <c r="F1911" s="174" t="s">
        <v>3420</v>
      </c>
      <c r="G1911" s="174" t="s">
        <v>7954</v>
      </c>
      <c r="H1911" s="174" t="s">
        <v>179</v>
      </c>
      <c r="I1911" s="174" t="s">
        <v>3098</v>
      </c>
      <c r="J1911" s="174" t="s">
        <v>7955</v>
      </c>
      <c r="K1911" s="174"/>
      <c r="L1911" s="174" t="s">
        <v>3509</v>
      </c>
      <c r="M1911" s="174" t="s">
        <v>7143</v>
      </c>
      <c r="N1911" s="176">
        <v>600</v>
      </c>
      <c r="O1911" s="174" t="s">
        <v>3407</v>
      </c>
      <c r="P1911" s="177">
        <v>33420</v>
      </c>
      <c r="Q1911" s="176">
        <v>264</v>
      </c>
      <c r="R1911" s="175">
        <v>256953.51</v>
      </c>
      <c r="S1911" s="175">
        <v>327105.49</v>
      </c>
      <c r="T1911" s="178">
        <v>0</v>
      </c>
      <c r="U1911" s="96">
        <v>13</v>
      </c>
      <c r="V1911" s="38" t="s">
        <v>123</v>
      </c>
      <c r="W1911" s="38"/>
      <c r="X1911" s="137">
        <v>11681.18</v>
      </c>
      <c r="Y1911" s="138">
        <v>51683</v>
      </c>
      <c r="Z1911" s="179">
        <v>28</v>
      </c>
      <c r="AA1911" s="139">
        <v>2041</v>
      </c>
      <c r="AB1911" s="131"/>
      <c r="AC1911" s="38"/>
      <c r="AD1911" s="140">
        <v>327105.49</v>
      </c>
      <c r="AE1911" s="141">
        <v>315424.31</v>
      </c>
      <c r="AF1911" s="141">
        <v>303743.13</v>
      </c>
      <c r="AG1911" s="141">
        <v>292061.95</v>
      </c>
      <c r="AH1911" s="141">
        <v>280380.77</v>
      </c>
      <c r="AI1911" s="141">
        <v>268699.59000000003</v>
      </c>
      <c r="AJ1911" s="141">
        <v>257018.41000000003</v>
      </c>
      <c r="AK1911" s="141">
        <v>245337.23000000004</v>
      </c>
      <c r="AL1911" s="141">
        <v>233656.05000000005</v>
      </c>
      <c r="AM1911" s="141">
        <v>221974.87000000005</v>
      </c>
      <c r="AN1911" s="141">
        <v>210293.69000000006</v>
      </c>
      <c r="AO1911" s="141">
        <v>198612.51000000007</v>
      </c>
      <c r="AP1911" s="141">
        <v>186931.33000000007</v>
      </c>
      <c r="AQ1911" s="141">
        <v>175250.15000000008</v>
      </c>
      <c r="AR1911" s="141">
        <v>163568.97000000009</v>
      </c>
      <c r="AS1911" s="141">
        <v>151887.7900000001</v>
      </c>
      <c r="AT1911" s="141">
        <v>140206.6100000001</v>
      </c>
      <c r="AU1911" s="141">
        <v>128525.43000000011</v>
      </c>
      <c r="AV1911" s="141">
        <v>116844.25000000012</v>
      </c>
      <c r="AW1911" s="141">
        <v>105163.07000000012</v>
      </c>
      <c r="AX1911" s="141">
        <v>93481.89000000013</v>
      </c>
      <c r="AY1911" s="141">
        <v>81800.710000000137</v>
      </c>
      <c r="AZ1911" s="141">
        <v>70119.530000000144</v>
      </c>
      <c r="BA1911" s="141">
        <v>58438.350000000144</v>
      </c>
      <c r="BB1911" s="141">
        <v>46757.170000000144</v>
      </c>
      <c r="BC1911" s="141">
        <v>35075.990000000143</v>
      </c>
      <c r="BD1911" s="141">
        <v>23394.810000000143</v>
      </c>
      <c r="BE1911" s="141">
        <v>11713.630000000143</v>
      </c>
      <c r="BF1911" s="141">
        <v>32.450000000142609</v>
      </c>
      <c r="BG1911" s="141">
        <v>0</v>
      </c>
      <c r="BH1911" s="141">
        <v>0</v>
      </c>
      <c r="BI1911" s="141">
        <v>0</v>
      </c>
      <c r="BJ1911" s="141">
        <v>0</v>
      </c>
      <c r="BK1911" s="141">
        <v>0</v>
      </c>
      <c r="BL1911" s="141">
        <v>0</v>
      </c>
      <c r="BM1911" s="141">
        <v>0</v>
      </c>
      <c r="BN1911" s="141">
        <v>0</v>
      </c>
      <c r="BO1911" s="141">
        <v>0</v>
      </c>
      <c r="BP1911" s="141">
        <v>0</v>
      </c>
    </row>
    <row r="1912" spans="4:68">
      <c r="D1912" s="174" t="s">
        <v>7956</v>
      </c>
      <c r="E1912" s="176">
        <v>29828</v>
      </c>
      <c r="F1912" s="174" t="s">
        <v>3612</v>
      </c>
      <c r="G1912" s="174" t="s">
        <v>7954</v>
      </c>
      <c r="H1912" s="174" t="s">
        <v>179</v>
      </c>
      <c r="I1912" s="174" t="s">
        <v>3098</v>
      </c>
      <c r="J1912" s="174" t="s">
        <v>7955</v>
      </c>
      <c r="K1912" s="174"/>
      <c r="L1912" s="174" t="s">
        <v>3509</v>
      </c>
      <c r="M1912" s="174" t="s">
        <v>7143</v>
      </c>
      <c r="N1912" s="176">
        <v>600</v>
      </c>
      <c r="O1912" s="174" t="s">
        <v>3407</v>
      </c>
      <c r="P1912" s="177">
        <v>33420</v>
      </c>
      <c r="Q1912" s="176">
        <v>264</v>
      </c>
      <c r="R1912" s="175">
        <v>13122.66</v>
      </c>
      <c r="S1912" s="175">
        <v>16705.34</v>
      </c>
      <c r="T1912" s="178">
        <v>0</v>
      </c>
      <c r="U1912" s="96">
        <v>13</v>
      </c>
      <c r="V1912" s="38" t="s">
        <v>123</v>
      </c>
      <c r="W1912" s="38"/>
      <c r="X1912" s="137">
        <v>596.55999999999995</v>
      </c>
      <c r="Y1912" s="138">
        <v>51683</v>
      </c>
      <c r="Z1912" s="179">
        <v>28</v>
      </c>
      <c r="AA1912" s="139">
        <v>2041</v>
      </c>
      <c r="AB1912" s="131"/>
      <c r="AC1912" s="38"/>
      <c r="AD1912" s="140">
        <v>16705.34</v>
      </c>
      <c r="AE1912" s="141">
        <v>16108.78</v>
      </c>
      <c r="AF1912" s="141">
        <v>15512.220000000001</v>
      </c>
      <c r="AG1912" s="141">
        <v>14915.660000000002</v>
      </c>
      <c r="AH1912" s="141">
        <v>14319.100000000002</v>
      </c>
      <c r="AI1912" s="141">
        <v>13722.540000000003</v>
      </c>
      <c r="AJ1912" s="141">
        <v>13125.980000000003</v>
      </c>
      <c r="AK1912" s="141">
        <v>12529.420000000004</v>
      </c>
      <c r="AL1912" s="141">
        <v>11932.860000000004</v>
      </c>
      <c r="AM1912" s="141">
        <v>11336.300000000005</v>
      </c>
      <c r="AN1912" s="141">
        <v>10739.740000000005</v>
      </c>
      <c r="AO1912" s="141">
        <v>10143.180000000006</v>
      </c>
      <c r="AP1912" s="141">
        <v>9546.6200000000063</v>
      </c>
      <c r="AQ1912" s="141">
        <v>8950.0600000000068</v>
      </c>
      <c r="AR1912" s="141">
        <v>8353.5000000000073</v>
      </c>
      <c r="AS1912" s="141">
        <v>7756.9400000000078</v>
      </c>
      <c r="AT1912" s="141">
        <v>7160.3800000000083</v>
      </c>
      <c r="AU1912" s="141">
        <v>6563.8200000000088</v>
      </c>
      <c r="AV1912" s="141">
        <v>5967.2600000000093</v>
      </c>
      <c r="AW1912" s="141">
        <v>5370.7000000000098</v>
      </c>
      <c r="AX1912" s="141">
        <v>4774.1400000000103</v>
      </c>
      <c r="AY1912" s="141">
        <v>4177.5800000000108</v>
      </c>
      <c r="AZ1912" s="141">
        <v>3581.0200000000109</v>
      </c>
      <c r="BA1912" s="141">
        <v>2984.460000000011</v>
      </c>
      <c r="BB1912" s="141">
        <v>2387.900000000011</v>
      </c>
      <c r="BC1912" s="141">
        <v>1791.3400000000111</v>
      </c>
      <c r="BD1912" s="141">
        <v>1194.7800000000111</v>
      </c>
      <c r="BE1912" s="141">
        <v>598.22000000001117</v>
      </c>
      <c r="BF1912" s="141">
        <v>1.6600000000112232</v>
      </c>
      <c r="BG1912" s="141">
        <v>0</v>
      </c>
      <c r="BH1912" s="141">
        <v>0</v>
      </c>
      <c r="BI1912" s="141">
        <v>0</v>
      </c>
      <c r="BJ1912" s="141">
        <v>0</v>
      </c>
      <c r="BK1912" s="141">
        <v>0</v>
      </c>
      <c r="BL1912" s="141">
        <v>0</v>
      </c>
      <c r="BM1912" s="141">
        <v>0</v>
      </c>
      <c r="BN1912" s="141">
        <v>0</v>
      </c>
      <c r="BO1912" s="141">
        <v>0</v>
      </c>
      <c r="BP1912" s="141">
        <v>0</v>
      </c>
    </row>
    <row r="1913" spans="4:68">
      <c r="D1913" s="174" t="s">
        <v>7957</v>
      </c>
      <c r="E1913" s="175">
        <v>5285878.29</v>
      </c>
      <c r="F1913" s="174" t="s">
        <v>3426</v>
      </c>
      <c r="G1913" s="174" t="s">
        <v>7954</v>
      </c>
      <c r="H1913" s="174" t="s">
        <v>179</v>
      </c>
      <c r="I1913" s="174" t="s">
        <v>3098</v>
      </c>
      <c r="J1913" s="174" t="s">
        <v>7958</v>
      </c>
      <c r="K1913" s="174"/>
      <c r="L1913" s="174" t="s">
        <v>3509</v>
      </c>
      <c r="M1913" s="174" t="s">
        <v>7143</v>
      </c>
      <c r="N1913" s="176">
        <v>600</v>
      </c>
      <c r="O1913" s="174" t="s">
        <v>3407</v>
      </c>
      <c r="P1913" s="177">
        <v>33420</v>
      </c>
      <c r="Q1913" s="176">
        <v>264</v>
      </c>
      <c r="R1913" s="175">
        <v>2325492.71</v>
      </c>
      <c r="S1913" s="175">
        <v>2960385.58</v>
      </c>
      <c r="T1913" s="178">
        <v>0</v>
      </c>
      <c r="U1913" s="96">
        <v>13</v>
      </c>
      <c r="V1913" s="38" t="s">
        <v>123</v>
      </c>
      <c r="W1913" s="38"/>
      <c r="X1913" s="137">
        <v>105717.56580000001</v>
      </c>
      <c r="Y1913" s="138">
        <v>51683</v>
      </c>
      <c r="Z1913" s="179">
        <v>28</v>
      </c>
      <c r="AA1913" s="139">
        <v>2041</v>
      </c>
      <c r="AB1913" s="131"/>
      <c r="AC1913" s="38"/>
      <c r="AD1913" s="140">
        <v>2960385.58</v>
      </c>
      <c r="AE1913" s="141">
        <v>2854668.0142000001</v>
      </c>
      <c r="AF1913" s="141">
        <v>2748950.4484000001</v>
      </c>
      <c r="AG1913" s="141">
        <v>2643232.8826000001</v>
      </c>
      <c r="AH1913" s="141">
        <v>2537515.3168000001</v>
      </c>
      <c r="AI1913" s="141">
        <v>2431797.7510000002</v>
      </c>
      <c r="AJ1913" s="141">
        <v>2326080.1852000002</v>
      </c>
      <c r="AK1913" s="141">
        <v>2220362.6194000002</v>
      </c>
      <c r="AL1913" s="141">
        <v>2114645.0536000002</v>
      </c>
      <c r="AM1913" s="141">
        <v>2008927.4878000002</v>
      </c>
      <c r="AN1913" s="141">
        <v>1903209.9220000003</v>
      </c>
      <c r="AO1913" s="141">
        <v>1797492.3562000003</v>
      </c>
      <c r="AP1913" s="141">
        <v>1691774.7904000003</v>
      </c>
      <c r="AQ1913" s="141">
        <v>1586057.2246000003</v>
      </c>
      <c r="AR1913" s="141">
        <v>1480339.6588000003</v>
      </c>
      <c r="AS1913" s="141">
        <v>1374622.0930000003</v>
      </c>
      <c r="AT1913" s="141">
        <v>1268904.5272000004</v>
      </c>
      <c r="AU1913" s="141">
        <v>1163186.9614000004</v>
      </c>
      <c r="AV1913" s="141">
        <v>1057469.3956000004</v>
      </c>
      <c r="AW1913" s="141">
        <v>951751.82980000041</v>
      </c>
      <c r="AX1913" s="141">
        <v>846034.26400000043</v>
      </c>
      <c r="AY1913" s="141">
        <v>740316.69820000045</v>
      </c>
      <c r="AZ1913" s="141">
        <v>634599.13240000047</v>
      </c>
      <c r="BA1913" s="141">
        <v>528881.56660000049</v>
      </c>
      <c r="BB1913" s="141">
        <v>423164.0008000005</v>
      </c>
      <c r="BC1913" s="141">
        <v>317446.43500000052</v>
      </c>
      <c r="BD1913" s="141">
        <v>211728.86920000051</v>
      </c>
      <c r="BE1913" s="141">
        <v>106011.3034000005</v>
      </c>
      <c r="BF1913" s="141">
        <v>293.73760000048787</v>
      </c>
      <c r="BG1913" s="141">
        <v>0</v>
      </c>
      <c r="BH1913" s="141">
        <v>0</v>
      </c>
      <c r="BI1913" s="141">
        <v>0</v>
      </c>
      <c r="BJ1913" s="141">
        <v>0</v>
      </c>
      <c r="BK1913" s="141">
        <v>0</v>
      </c>
      <c r="BL1913" s="141">
        <v>0</v>
      </c>
      <c r="BM1913" s="141">
        <v>0</v>
      </c>
      <c r="BN1913" s="141">
        <v>0</v>
      </c>
      <c r="BO1913" s="141">
        <v>0</v>
      </c>
      <c r="BP1913" s="141">
        <v>0</v>
      </c>
    </row>
    <row r="1914" spans="4:68">
      <c r="D1914" s="174" t="s">
        <v>7959</v>
      </c>
      <c r="E1914" s="176">
        <v>50199</v>
      </c>
      <c r="F1914" s="174" t="s">
        <v>3420</v>
      </c>
      <c r="G1914" s="174" t="s">
        <v>7960</v>
      </c>
      <c r="H1914" s="174" t="s">
        <v>179</v>
      </c>
      <c r="I1914" s="174" t="s">
        <v>7961</v>
      </c>
      <c r="J1914" s="174" t="s">
        <v>7962</v>
      </c>
      <c r="K1914" s="174"/>
      <c r="L1914" s="174" t="s">
        <v>7136</v>
      </c>
      <c r="M1914" s="174" t="s">
        <v>7175</v>
      </c>
      <c r="N1914" s="176">
        <v>600</v>
      </c>
      <c r="O1914" s="174" t="s">
        <v>3407</v>
      </c>
      <c r="P1914" s="177">
        <v>31229</v>
      </c>
      <c r="Q1914" s="176">
        <v>336</v>
      </c>
      <c r="R1914" s="175">
        <v>28108.65</v>
      </c>
      <c r="S1914" s="175">
        <v>22090.35</v>
      </c>
      <c r="T1914" s="178">
        <v>0</v>
      </c>
      <c r="U1914" s="96">
        <v>9</v>
      </c>
      <c r="V1914" s="38" t="s">
        <v>119</v>
      </c>
      <c r="W1914" s="38"/>
      <c r="X1914" s="137">
        <v>1003.98</v>
      </c>
      <c r="Y1914" s="138">
        <v>49491</v>
      </c>
      <c r="Z1914" s="179">
        <v>22</v>
      </c>
      <c r="AA1914" s="139">
        <v>2035</v>
      </c>
      <c r="AB1914" s="131"/>
      <c r="AC1914" s="38"/>
      <c r="AD1914" s="140">
        <v>22090.35</v>
      </c>
      <c r="AE1914" s="141">
        <v>21086.37</v>
      </c>
      <c r="AF1914" s="141">
        <v>20082.39</v>
      </c>
      <c r="AG1914" s="141">
        <v>19078.41</v>
      </c>
      <c r="AH1914" s="141">
        <v>18074.43</v>
      </c>
      <c r="AI1914" s="141">
        <v>17070.45</v>
      </c>
      <c r="AJ1914" s="141">
        <v>16066.470000000001</v>
      </c>
      <c r="AK1914" s="141">
        <v>15062.490000000002</v>
      </c>
      <c r="AL1914" s="141">
        <v>14058.510000000002</v>
      </c>
      <c r="AM1914" s="141">
        <v>13054.530000000002</v>
      </c>
      <c r="AN1914" s="141">
        <v>12050.550000000003</v>
      </c>
      <c r="AO1914" s="141">
        <v>11046.570000000003</v>
      </c>
      <c r="AP1914" s="141">
        <v>10042.590000000004</v>
      </c>
      <c r="AQ1914" s="141">
        <v>9038.6100000000042</v>
      </c>
      <c r="AR1914" s="141">
        <v>8034.6300000000047</v>
      </c>
      <c r="AS1914" s="141">
        <v>7030.6500000000051</v>
      </c>
      <c r="AT1914" s="141">
        <v>6026.6700000000055</v>
      </c>
      <c r="AU1914" s="141">
        <v>5022.690000000006</v>
      </c>
      <c r="AV1914" s="141">
        <v>4018.7100000000059</v>
      </c>
      <c r="AW1914" s="141">
        <v>3014.7300000000059</v>
      </c>
      <c r="AX1914" s="141">
        <v>2010.7500000000059</v>
      </c>
      <c r="AY1914" s="141">
        <v>1006.7700000000059</v>
      </c>
      <c r="AZ1914" s="141">
        <v>2.7900000000058753</v>
      </c>
      <c r="BA1914" s="141">
        <v>0</v>
      </c>
      <c r="BB1914" s="141">
        <v>0</v>
      </c>
      <c r="BC1914" s="141">
        <v>0</v>
      </c>
      <c r="BD1914" s="141">
        <v>0</v>
      </c>
      <c r="BE1914" s="141">
        <v>0</v>
      </c>
      <c r="BF1914" s="141">
        <v>0</v>
      </c>
      <c r="BG1914" s="141">
        <v>0</v>
      </c>
      <c r="BH1914" s="141">
        <v>0</v>
      </c>
      <c r="BI1914" s="141">
        <v>0</v>
      </c>
      <c r="BJ1914" s="141">
        <v>0</v>
      </c>
      <c r="BK1914" s="141">
        <v>0</v>
      </c>
      <c r="BL1914" s="141">
        <v>0</v>
      </c>
      <c r="BM1914" s="141">
        <v>0</v>
      </c>
      <c r="BN1914" s="141">
        <v>0</v>
      </c>
      <c r="BO1914" s="141">
        <v>0</v>
      </c>
      <c r="BP1914" s="141">
        <v>0</v>
      </c>
    </row>
    <row r="1915" spans="4:68">
      <c r="D1915" s="174" t="s">
        <v>7963</v>
      </c>
      <c r="E1915" s="176">
        <v>21599</v>
      </c>
      <c r="F1915" s="174" t="s">
        <v>3612</v>
      </c>
      <c r="G1915" s="174" t="s">
        <v>7960</v>
      </c>
      <c r="H1915" s="174" t="s">
        <v>179</v>
      </c>
      <c r="I1915" s="174" t="s">
        <v>7961</v>
      </c>
      <c r="J1915" s="174" t="s">
        <v>7962</v>
      </c>
      <c r="K1915" s="174"/>
      <c r="L1915" s="174" t="s">
        <v>7136</v>
      </c>
      <c r="M1915" s="174" t="s">
        <v>7175</v>
      </c>
      <c r="N1915" s="176">
        <v>600</v>
      </c>
      <c r="O1915" s="174" t="s">
        <v>3407</v>
      </c>
      <c r="P1915" s="177">
        <v>31229</v>
      </c>
      <c r="Q1915" s="176">
        <v>336</v>
      </c>
      <c r="R1915" s="175">
        <v>12094.24</v>
      </c>
      <c r="S1915" s="175">
        <v>9504.76</v>
      </c>
      <c r="T1915" s="178">
        <v>0</v>
      </c>
      <c r="U1915" s="96">
        <v>9</v>
      </c>
      <c r="V1915" s="38" t="s">
        <v>119</v>
      </c>
      <c r="W1915" s="38"/>
      <c r="X1915" s="137">
        <v>431.98</v>
      </c>
      <c r="Y1915" s="138">
        <v>49491</v>
      </c>
      <c r="Z1915" s="179">
        <v>22</v>
      </c>
      <c r="AA1915" s="139">
        <v>2035</v>
      </c>
      <c r="AB1915" s="131"/>
      <c r="AC1915" s="38"/>
      <c r="AD1915" s="140">
        <v>9504.76</v>
      </c>
      <c r="AE1915" s="141">
        <v>9072.7800000000007</v>
      </c>
      <c r="AF1915" s="141">
        <v>8640.8000000000011</v>
      </c>
      <c r="AG1915" s="141">
        <v>8208.8200000000015</v>
      </c>
      <c r="AH1915" s="141">
        <v>7776.840000000002</v>
      </c>
      <c r="AI1915" s="141">
        <v>7344.8600000000024</v>
      </c>
      <c r="AJ1915" s="141">
        <v>6912.8800000000028</v>
      </c>
      <c r="AK1915" s="141">
        <v>6480.9000000000033</v>
      </c>
      <c r="AL1915" s="141">
        <v>6048.9200000000037</v>
      </c>
      <c r="AM1915" s="141">
        <v>5616.9400000000041</v>
      </c>
      <c r="AN1915" s="141">
        <v>5184.9600000000046</v>
      </c>
      <c r="AO1915" s="141">
        <v>4752.980000000005</v>
      </c>
      <c r="AP1915" s="141">
        <v>4321.0000000000055</v>
      </c>
      <c r="AQ1915" s="141">
        <v>3889.0200000000054</v>
      </c>
      <c r="AR1915" s="141">
        <v>3457.0400000000054</v>
      </c>
      <c r="AS1915" s="141">
        <v>3025.0600000000054</v>
      </c>
      <c r="AT1915" s="141">
        <v>2593.0800000000054</v>
      </c>
      <c r="AU1915" s="141">
        <v>2161.1000000000054</v>
      </c>
      <c r="AV1915" s="141">
        <v>1729.1200000000053</v>
      </c>
      <c r="AW1915" s="141">
        <v>1297.1400000000053</v>
      </c>
      <c r="AX1915" s="141">
        <v>865.16000000000531</v>
      </c>
      <c r="AY1915" s="141">
        <v>433.18000000000529</v>
      </c>
      <c r="AZ1915" s="141">
        <v>1.2000000000052751</v>
      </c>
      <c r="BA1915" s="141">
        <v>0</v>
      </c>
      <c r="BB1915" s="141">
        <v>0</v>
      </c>
      <c r="BC1915" s="141">
        <v>0</v>
      </c>
      <c r="BD1915" s="141">
        <v>0</v>
      </c>
      <c r="BE1915" s="141">
        <v>0</v>
      </c>
      <c r="BF1915" s="141">
        <v>0</v>
      </c>
      <c r="BG1915" s="141">
        <v>0</v>
      </c>
      <c r="BH1915" s="141">
        <v>0</v>
      </c>
      <c r="BI1915" s="141">
        <v>0</v>
      </c>
      <c r="BJ1915" s="141">
        <v>0</v>
      </c>
      <c r="BK1915" s="141">
        <v>0</v>
      </c>
      <c r="BL1915" s="141">
        <v>0</v>
      </c>
      <c r="BM1915" s="141">
        <v>0</v>
      </c>
      <c r="BN1915" s="141">
        <v>0</v>
      </c>
      <c r="BO1915" s="141">
        <v>0</v>
      </c>
      <c r="BP1915" s="141">
        <v>0</v>
      </c>
    </row>
    <row r="1916" spans="4:68">
      <c r="D1916" s="174" t="s">
        <v>7964</v>
      </c>
      <c r="E1916" s="175">
        <v>639108.56000000006</v>
      </c>
      <c r="F1916" s="174" t="s">
        <v>3426</v>
      </c>
      <c r="G1916" s="174" t="s">
        <v>7960</v>
      </c>
      <c r="H1916" s="174" t="s">
        <v>179</v>
      </c>
      <c r="I1916" s="174" t="s">
        <v>7961</v>
      </c>
      <c r="J1916" s="174" t="s">
        <v>7965</v>
      </c>
      <c r="K1916" s="174"/>
      <c r="L1916" s="174" t="s">
        <v>7136</v>
      </c>
      <c r="M1916" s="174" t="s">
        <v>7175</v>
      </c>
      <c r="N1916" s="176">
        <v>600</v>
      </c>
      <c r="O1916" s="174" t="s">
        <v>3407</v>
      </c>
      <c r="P1916" s="177">
        <v>31229</v>
      </c>
      <c r="Q1916" s="176">
        <v>336</v>
      </c>
      <c r="R1916" s="175">
        <v>357865.27</v>
      </c>
      <c r="S1916" s="175">
        <v>281243.28999999998</v>
      </c>
      <c r="T1916" s="178">
        <v>0</v>
      </c>
      <c r="U1916" s="96">
        <v>9</v>
      </c>
      <c r="V1916" s="38" t="s">
        <v>119</v>
      </c>
      <c r="W1916" s="38"/>
      <c r="X1916" s="137">
        <v>12782.171200000001</v>
      </c>
      <c r="Y1916" s="138">
        <v>49491</v>
      </c>
      <c r="Z1916" s="179">
        <v>22</v>
      </c>
      <c r="AA1916" s="139">
        <v>2035</v>
      </c>
      <c r="AB1916" s="131"/>
      <c r="AC1916" s="38"/>
      <c r="AD1916" s="140">
        <v>281243.28999999998</v>
      </c>
      <c r="AE1916" s="141">
        <v>268461.1188</v>
      </c>
      <c r="AF1916" s="141">
        <v>255678.94759999998</v>
      </c>
      <c r="AG1916" s="141">
        <v>242896.77639999997</v>
      </c>
      <c r="AH1916" s="141">
        <v>230114.60519999996</v>
      </c>
      <c r="AI1916" s="141">
        <v>217332.43399999995</v>
      </c>
      <c r="AJ1916" s="141">
        <v>204550.26279999994</v>
      </c>
      <c r="AK1916" s="141">
        <v>191768.09159999993</v>
      </c>
      <c r="AL1916" s="141">
        <v>178985.92039999992</v>
      </c>
      <c r="AM1916" s="141">
        <v>166203.7491999999</v>
      </c>
      <c r="AN1916" s="141">
        <v>153421.57799999989</v>
      </c>
      <c r="AO1916" s="141">
        <v>140639.40679999988</v>
      </c>
      <c r="AP1916" s="141">
        <v>127857.23559999988</v>
      </c>
      <c r="AQ1916" s="141">
        <v>115075.06439999989</v>
      </c>
      <c r="AR1916" s="141">
        <v>102292.89319999989</v>
      </c>
      <c r="AS1916" s="141">
        <v>89510.721999999892</v>
      </c>
      <c r="AT1916" s="141">
        <v>76728.550799999895</v>
      </c>
      <c r="AU1916" s="141">
        <v>63946.379599999898</v>
      </c>
      <c r="AV1916" s="141">
        <v>51164.208399999901</v>
      </c>
      <c r="AW1916" s="141">
        <v>38382.037199999904</v>
      </c>
      <c r="AX1916" s="141">
        <v>25599.865999999904</v>
      </c>
      <c r="AY1916" s="141">
        <v>12817.694799999903</v>
      </c>
      <c r="AZ1916" s="141">
        <v>35.523599999902217</v>
      </c>
      <c r="BA1916" s="141">
        <v>0</v>
      </c>
      <c r="BB1916" s="141">
        <v>0</v>
      </c>
      <c r="BC1916" s="141">
        <v>0</v>
      </c>
      <c r="BD1916" s="141">
        <v>0</v>
      </c>
      <c r="BE1916" s="141">
        <v>0</v>
      </c>
      <c r="BF1916" s="141">
        <v>0</v>
      </c>
      <c r="BG1916" s="141">
        <v>0</v>
      </c>
      <c r="BH1916" s="141">
        <v>0</v>
      </c>
      <c r="BI1916" s="141">
        <v>0</v>
      </c>
      <c r="BJ1916" s="141">
        <v>0</v>
      </c>
      <c r="BK1916" s="141">
        <v>0</v>
      </c>
      <c r="BL1916" s="141">
        <v>0</v>
      </c>
      <c r="BM1916" s="141">
        <v>0</v>
      </c>
      <c r="BN1916" s="141">
        <v>0</v>
      </c>
      <c r="BO1916" s="141">
        <v>0</v>
      </c>
      <c r="BP1916" s="141">
        <v>0</v>
      </c>
    </row>
    <row r="1917" spans="4:68">
      <c r="D1917" s="174" t="s">
        <v>7966</v>
      </c>
      <c r="E1917" s="176">
        <v>7598</v>
      </c>
      <c r="F1917" s="174" t="s">
        <v>3420</v>
      </c>
      <c r="G1917" s="174" t="s">
        <v>7967</v>
      </c>
      <c r="H1917" s="174" t="s">
        <v>179</v>
      </c>
      <c r="I1917" s="174" t="s">
        <v>3098</v>
      </c>
      <c r="J1917" s="174" t="s">
        <v>7968</v>
      </c>
      <c r="K1917" s="174"/>
      <c r="L1917" s="174" t="s">
        <v>7136</v>
      </c>
      <c r="M1917" s="174" t="s">
        <v>7279</v>
      </c>
      <c r="N1917" s="176">
        <v>600</v>
      </c>
      <c r="O1917" s="174" t="s">
        <v>3407</v>
      </c>
      <c r="P1917" s="177">
        <v>31594</v>
      </c>
      <c r="Q1917" s="176">
        <v>324</v>
      </c>
      <c r="R1917" s="175">
        <v>4102.49</v>
      </c>
      <c r="S1917" s="175">
        <v>3495.51</v>
      </c>
      <c r="T1917" s="178">
        <v>0</v>
      </c>
      <c r="U1917" s="96">
        <v>10</v>
      </c>
      <c r="V1917" s="38" t="s">
        <v>120</v>
      </c>
      <c r="W1917" s="38"/>
      <c r="X1917" s="137">
        <v>151.96</v>
      </c>
      <c r="Y1917" s="138">
        <v>49857</v>
      </c>
      <c r="Z1917" s="179">
        <v>23</v>
      </c>
      <c r="AA1917" s="139">
        <v>2036</v>
      </c>
      <c r="AB1917" s="131"/>
      <c r="AC1917" s="38"/>
      <c r="AD1917" s="140">
        <v>3495.51</v>
      </c>
      <c r="AE1917" s="141">
        <v>3343.55</v>
      </c>
      <c r="AF1917" s="141">
        <v>3191.59</v>
      </c>
      <c r="AG1917" s="141">
        <v>3039.63</v>
      </c>
      <c r="AH1917" s="141">
        <v>2887.67</v>
      </c>
      <c r="AI1917" s="141">
        <v>2735.71</v>
      </c>
      <c r="AJ1917" s="141">
        <v>2583.75</v>
      </c>
      <c r="AK1917" s="141">
        <v>2431.79</v>
      </c>
      <c r="AL1917" s="141">
        <v>2279.83</v>
      </c>
      <c r="AM1917" s="141">
        <v>2127.87</v>
      </c>
      <c r="AN1917" s="141">
        <v>1975.9099999999999</v>
      </c>
      <c r="AO1917" s="141">
        <v>1823.9499999999998</v>
      </c>
      <c r="AP1917" s="141">
        <v>1671.9899999999998</v>
      </c>
      <c r="AQ1917" s="141">
        <v>1520.0299999999997</v>
      </c>
      <c r="AR1917" s="141">
        <v>1368.0699999999997</v>
      </c>
      <c r="AS1917" s="141">
        <v>1216.1099999999997</v>
      </c>
      <c r="AT1917" s="141">
        <v>1064.1499999999996</v>
      </c>
      <c r="AU1917" s="141">
        <v>912.1899999999996</v>
      </c>
      <c r="AV1917" s="141">
        <v>760.22999999999956</v>
      </c>
      <c r="AW1917" s="141">
        <v>608.26999999999953</v>
      </c>
      <c r="AX1917" s="141">
        <v>456.30999999999949</v>
      </c>
      <c r="AY1917" s="141">
        <v>304.34999999999945</v>
      </c>
      <c r="AZ1917" s="141">
        <v>152.38999999999945</v>
      </c>
      <c r="BA1917" s="141">
        <v>0.42999999999943839</v>
      </c>
      <c r="BB1917" s="141">
        <v>0</v>
      </c>
      <c r="BC1917" s="141">
        <v>0</v>
      </c>
      <c r="BD1917" s="141">
        <v>0</v>
      </c>
      <c r="BE1917" s="141">
        <v>0</v>
      </c>
      <c r="BF1917" s="141">
        <v>0</v>
      </c>
      <c r="BG1917" s="141">
        <v>0</v>
      </c>
      <c r="BH1917" s="141">
        <v>0</v>
      </c>
      <c r="BI1917" s="141">
        <v>0</v>
      </c>
      <c r="BJ1917" s="141">
        <v>0</v>
      </c>
      <c r="BK1917" s="141">
        <v>0</v>
      </c>
      <c r="BL1917" s="141">
        <v>0</v>
      </c>
      <c r="BM1917" s="141">
        <v>0</v>
      </c>
      <c r="BN1917" s="141">
        <v>0</v>
      </c>
      <c r="BO1917" s="141">
        <v>0</v>
      </c>
      <c r="BP1917" s="141">
        <v>0</v>
      </c>
    </row>
    <row r="1918" spans="4:68">
      <c r="D1918" s="174" t="s">
        <v>7969</v>
      </c>
      <c r="E1918" s="176">
        <v>2869</v>
      </c>
      <c r="F1918" s="174" t="s">
        <v>3612</v>
      </c>
      <c r="G1918" s="174" t="s">
        <v>7967</v>
      </c>
      <c r="H1918" s="174" t="s">
        <v>179</v>
      </c>
      <c r="I1918" s="174" t="s">
        <v>3098</v>
      </c>
      <c r="J1918" s="174" t="s">
        <v>7968</v>
      </c>
      <c r="K1918" s="174"/>
      <c r="L1918" s="174" t="s">
        <v>7136</v>
      </c>
      <c r="M1918" s="174" t="s">
        <v>7279</v>
      </c>
      <c r="N1918" s="176">
        <v>600</v>
      </c>
      <c r="O1918" s="174" t="s">
        <v>3407</v>
      </c>
      <c r="P1918" s="177">
        <v>31594</v>
      </c>
      <c r="Q1918" s="176">
        <v>324</v>
      </c>
      <c r="R1918" s="175">
        <v>1549.1</v>
      </c>
      <c r="S1918" s="175">
        <v>1319.9</v>
      </c>
      <c r="T1918" s="178">
        <v>0</v>
      </c>
      <c r="U1918" s="96">
        <v>10</v>
      </c>
      <c r="V1918" s="38" t="s">
        <v>120</v>
      </c>
      <c r="W1918" s="38"/>
      <c r="X1918" s="137">
        <v>57.379999999999995</v>
      </c>
      <c r="Y1918" s="138">
        <v>49857</v>
      </c>
      <c r="Z1918" s="179">
        <v>23</v>
      </c>
      <c r="AA1918" s="139">
        <v>2036</v>
      </c>
      <c r="AB1918" s="131"/>
      <c r="AC1918" s="38"/>
      <c r="AD1918" s="140">
        <v>1319.9</v>
      </c>
      <c r="AE1918" s="141">
        <v>1262.52</v>
      </c>
      <c r="AF1918" s="141">
        <v>1205.1399999999999</v>
      </c>
      <c r="AG1918" s="141">
        <v>1147.7599999999998</v>
      </c>
      <c r="AH1918" s="141">
        <v>1090.3799999999997</v>
      </c>
      <c r="AI1918" s="141">
        <v>1032.9999999999995</v>
      </c>
      <c r="AJ1918" s="141">
        <v>975.61999999999955</v>
      </c>
      <c r="AK1918" s="141">
        <v>918.23999999999955</v>
      </c>
      <c r="AL1918" s="141">
        <v>860.85999999999956</v>
      </c>
      <c r="AM1918" s="141">
        <v>803.47999999999956</v>
      </c>
      <c r="AN1918" s="141">
        <v>746.09999999999957</v>
      </c>
      <c r="AO1918" s="141">
        <v>688.71999999999957</v>
      </c>
      <c r="AP1918" s="141">
        <v>631.33999999999958</v>
      </c>
      <c r="AQ1918" s="141">
        <v>573.95999999999958</v>
      </c>
      <c r="AR1918" s="141">
        <v>516.57999999999959</v>
      </c>
      <c r="AS1918" s="141">
        <v>459.19999999999959</v>
      </c>
      <c r="AT1918" s="141">
        <v>401.8199999999996</v>
      </c>
      <c r="AU1918" s="141">
        <v>344.4399999999996</v>
      </c>
      <c r="AV1918" s="141">
        <v>287.0599999999996</v>
      </c>
      <c r="AW1918" s="141">
        <v>229.67999999999961</v>
      </c>
      <c r="AX1918" s="141">
        <v>172.29999999999961</v>
      </c>
      <c r="AY1918" s="141">
        <v>114.91999999999962</v>
      </c>
      <c r="AZ1918" s="141">
        <v>57.539999999999623</v>
      </c>
      <c r="BA1918" s="141">
        <v>0.15999999999962711</v>
      </c>
      <c r="BB1918" s="141">
        <v>0</v>
      </c>
      <c r="BC1918" s="141">
        <v>0</v>
      </c>
      <c r="BD1918" s="141">
        <v>0</v>
      </c>
      <c r="BE1918" s="141">
        <v>0</v>
      </c>
      <c r="BF1918" s="141">
        <v>0</v>
      </c>
      <c r="BG1918" s="141">
        <v>0</v>
      </c>
      <c r="BH1918" s="141">
        <v>0</v>
      </c>
      <c r="BI1918" s="141">
        <v>0</v>
      </c>
      <c r="BJ1918" s="141">
        <v>0</v>
      </c>
      <c r="BK1918" s="141">
        <v>0</v>
      </c>
      <c r="BL1918" s="141">
        <v>0</v>
      </c>
      <c r="BM1918" s="141">
        <v>0</v>
      </c>
      <c r="BN1918" s="141">
        <v>0</v>
      </c>
      <c r="BO1918" s="141">
        <v>0</v>
      </c>
      <c r="BP1918" s="141">
        <v>0</v>
      </c>
    </row>
    <row r="1919" spans="4:68">
      <c r="D1919" s="174" t="s">
        <v>7970</v>
      </c>
      <c r="E1919" s="175">
        <v>118344.17</v>
      </c>
      <c r="F1919" s="174" t="s">
        <v>3426</v>
      </c>
      <c r="G1919" s="174" t="s">
        <v>7967</v>
      </c>
      <c r="H1919" s="174" t="s">
        <v>179</v>
      </c>
      <c r="I1919" s="174" t="s">
        <v>3098</v>
      </c>
      <c r="J1919" s="174" t="s">
        <v>7971</v>
      </c>
      <c r="K1919" s="174"/>
      <c r="L1919" s="174" t="s">
        <v>7136</v>
      </c>
      <c r="M1919" s="174" t="s">
        <v>7279</v>
      </c>
      <c r="N1919" s="176">
        <v>600</v>
      </c>
      <c r="O1919" s="174" t="s">
        <v>3407</v>
      </c>
      <c r="P1919" s="177">
        <v>31594</v>
      </c>
      <c r="Q1919" s="176">
        <v>324</v>
      </c>
      <c r="R1919" s="175">
        <v>63899.23</v>
      </c>
      <c r="S1919" s="175">
        <v>54444.94</v>
      </c>
      <c r="T1919" s="178">
        <v>0</v>
      </c>
      <c r="U1919" s="96">
        <v>10</v>
      </c>
      <c r="V1919" s="38" t="s">
        <v>120</v>
      </c>
      <c r="W1919" s="38"/>
      <c r="X1919" s="137">
        <v>2366.8834000000002</v>
      </c>
      <c r="Y1919" s="138">
        <v>49857</v>
      </c>
      <c r="Z1919" s="179">
        <v>23</v>
      </c>
      <c r="AA1919" s="139">
        <v>2036</v>
      </c>
      <c r="AB1919" s="131"/>
      <c r="AC1919" s="38"/>
      <c r="AD1919" s="140">
        <v>54444.94</v>
      </c>
      <c r="AE1919" s="141">
        <v>52078.056600000004</v>
      </c>
      <c r="AF1919" s="141">
        <v>49711.173200000005</v>
      </c>
      <c r="AG1919" s="141">
        <v>47344.289800000006</v>
      </c>
      <c r="AH1919" s="141">
        <v>44977.406400000007</v>
      </c>
      <c r="AI1919" s="141">
        <v>42610.523000000008</v>
      </c>
      <c r="AJ1919" s="141">
        <v>40243.63960000001</v>
      </c>
      <c r="AK1919" s="141">
        <v>37876.756200000011</v>
      </c>
      <c r="AL1919" s="141">
        <v>35509.872800000012</v>
      </c>
      <c r="AM1919" s="141">
        <v>33142.989400000013</v>
      </c>
      <c r="AN1919" s="141">
        <v>30776.106000000014</v>
      </c>
      <c r="AO1919" s="141">
        <v>28409.222600000016</v>
      </c>
      <c r="AP1919" s="141">
        <v>26042.339200000017</v>
      </c>
      <c r="AQ1919" s="141">
        <v>23675.455800000018</v>
      </c>
      <c r="AR1919" s="141">
        <v>21308.572400000019</v>
      </c>
      <c r="AS1919" s="141">
        <v>18941.68900000002</v>
      </c>
      <c r="AT1919" s="141">
        <v>16574.805600000022</v>
      </c>
      <c r="AU1919" s="141">
        <v>14207.922200000021</v>
      </c>
      <c r="AV1919" s="141">
        <v>11841.03880000002</v>
      </c>
      <c r="AW1919" s="141">
        <v>9474.1554000000197</v>
      </c>
      <c r="AX1919" s="141">
        <v>7107.272000000019</v>
      </c>
      <c r="AY1919" s="141">
        <v>4740.3886000000184</v>
      </c>
      <c r="AZ1919" s="141">
        <v>2373.5052000000182</v>
      </c>
      <c r="BA1919" s="141">
        <v>6.6218000000180837</v>
      </c>
      <c r="BB1919" s="141">
        <v>0</v>
      </c>
      <c r="BC1919" s="141">
        <v>0</v>
      </c>
      <c r="BD1919" s="141">
        <v>0</v>
      </c>
      <c r="BE1919" s="141">
        <v>0</v>
      </c>
      <c r="BF1919" s="141">
        <v>0</v>
      </c>
      <c r="BG1919" s="141">
        <v>0</v>
      </c>
      <c r="BH1919" s="141">
        <v>0</v>
      </c>
      <c r="BI1919" s="141">
        <v>0</v>
      </c>
      <c r="BJ1919" s="141">
        <v>0</v>
      </c>
      <c r="BK1919" s="141">
        <v>0</v>
      </c>
      <c r="BL1919" s="141">
        <v>0</v>
      </c>
      <c r="BM1919" s="141">
        <v>0</v>
      </c>
      <c r="BN1919" s="141">
        <v>0</v>
      </c>
      <c r="BO1919" s="141">
        <v>0</v>
      </c>
      <c r="BP1919" s="141">
        <v>0</v>
      </c>
    </row>
    <row r="1920" spans="4:68">
      <c r="D1920" s="174" t="s">
        <v>7972</v>
      </c>
      <c r="E1920" s="176">
        <v>1820966</v>
      </c>
      <c r="F1920" s="174" t="s">
        <v>3420</v>
      </c>
      <c r="G1920" s="174" t="s">
        <v>7973</v>
      </c>
      <c r="H1920" s="174" t="s">
        <v>179</v>
      </c>
      <c r="I1920" s="174" t="s">
        <v>3098</v>
      </c>
      <c r="J1920" s="174" t="s">
        <v>7974</v>
      </c>
      <c r="K1920" s="174"/>
      <c r="L1920" s="174" t="s">
        <v>7136</v>
      </c>
      <c r="M1920" s="174" t="s">
        <v>7279</v>
      </c>
      <c r="N1920" s="176">
        <v>600</v>
      </c>
      <c r="O1920" s="174" t="s">
        <v>3407</v>
      </c>
      <c r="P1920" s="177">
        <v>33420</v>
      </c>
      <c r="Q1920" s="176">
        <v>264</v>
      </c>
      <c r="R1920" s="175">
        <v>801123.87</v>
      </c>
      <c r="S1920" s="175">
        <v>1019842.13</v>
      </c>
      <c r="T1920" s="178">
        <v>0</v>
      </c>
      <c r="U1920" s="96">
        <v>10</v>
      </c>
      <c r="V1920" s="38" t="s">
        <v>120</v>
      </c>
      <c r="W1920" s="38"/>
      <c r="X1920" s="137">
        <v>36419.32</v>
      </c>
      <c r="Y1920" s="138">
        <v>51683</v>
      </c>
      <c r="Z1920" s="179">
        <v>28</v>
      </c>
      <c r="AA1920" s="139">
        <v>2041</v>
      </c>
      <c r="AB1920" s="131"/>
      <c r="AC1920" s="38"/>
      <c r="AD1920" s="140">
        <v>1019842.13</v>
      </c>
      <c r="AE1920" s="141">
        <v>983422.81</v>
      </c>
      <c r="AF1920" s="141">
        <v>947003.49000000011</v>
      </c>
      <c r="AG1920" s="141">
        <v>910584.17000000016</v>
      </c>
      <c r="AH1920" s="141">
        <v>874164.85000000021</v>
      </c>
      <c r="AI1920" s="141">
        <v>837745.53000000026</v>
      </c>
      <c r="AJ1920" s="141">
        <v>801326.21000000031</v>
      </c>
      <c r="AK1920" s="141">
        <v>764906.89000000036</v>
      </c>
      <c r="AL1920" s="141">
        <v>728487.57000000041</v>
      </c>
      <c r="AM1920" s="141">
        <v>692068.25000000047</v>
      </c>
      <c r="AN1920" s="141">
        <v>655648.93000000052</v>
      </c>
      <c r="AO1920" s="141">
        <v>619229.61000000057</v>
      </c>
      <c r="AP1920" s="141">
        <v>582810.29000000062</v>
      </c>
      <c r="AQ1920" s="141">
        <v>546390.97000000067</v>
      </c>
      <c r="AR1920" s="141">
        <v>509971.65000000066</v>
      </c>
      <c r="AS1920" s="141">
        <v>473552.33000000066</v>
      </c>
      <c r="AT1920" s="141">
        <v>437133.01000000065</v>
      </c>
      <c r="AU1920" s="141">
        <v>400713.69000000064</v>
      </c>
      <c r="AV1920" s="141">
        <v>364294.37000000064</v>
      </c>
      <c r="AW1920" s="141">
        <v>327875.05000000063</v>
      </c>
      <c r="AX1920" s="141">
        <v>291455.73000000062</v>
      </c>
      <c r="AY1920" s="141">
        <v>255036.41000000061</v>
      </c>
      <c r="AZ1920" s="141">
        <v>218617.09000000061</v>
      </c>
      <c r="BA1920" s="141">
        <v>182197.7700000006</v>
      </c>
      <c r="BB1920" s="141">
        <v>145778.45000000059</v>
      </c>
      <c r="BC1920" s="141">
        <v>109359.13000000059</v>
      </c>
      <c r="BD1920" s="141">
        <v>72939.81000000058</v>
      </c>
      <c r="BE1920" s="141">
        <v>36520.49000000058</v>
      </c>
      <c r="BF1920" s="141">
        <v>101.17000000058033</v>
      </c>
      <c r="BG1920" s="141">
        <v>0</v>
      </c>
      <c r="BH1920" s="141">
        <v>0</v>
      </c>
      <c r="BI1920" s="141">
        <v>0</v>
      </c>
      <c r="BJ1920" s="141">
        <v>0</v>
      </c>
      <c r="BK1920" s="141">
        <v>0</v>
      </c>
      <c r="BL1920" s="141">
        <v>0</v>
      </c>
      <c r="BM1920" s="141">
        <v>0</v>
      </c>
      <c r="BN1920" s="141">
        <v>0</v>
      </c>
      <c r="BO1920" s="141">
        <v>0</v>
      </c>
      <c r="BP1920" s="141">
        <v>0</v>
      </c>
    </row>
    <row r="1921" spans="4:68">
      <c r="D1921" s="174" t="s">
        <v>7975</v>
      </c>
      <c r="E1921" s="176">
        <v>12435</v>
      </c>
      <c r="F1921" s="174" t="s">
        <v>3612</v>
      </c>
      <c r="G1921" s="174" t="s">
        <v>7973</v>
      </c>
      <c r="H1921" s="174" t="s">
        <v>179</v>
      </c>
      <c r="I1921" s="174" t="s">
        <v>3098</v>
      </c>
      <c r="J1921" s="174" t="s">
        <v>7974</v>
      </c>
      <c r="K1921" s="174"/>
      <c r="L1921" s="174" t="s">
        <v>7136</v>
      </c>
      <c r="M1921" s="174" t="s">
        <v>7279</v>
      </c>
      <c r="N1921" s="176">
        <v>600</v>
      </c>
      <c r="O1921" s="174" t="s">
        <v>3407</v>
      </c>
      <c r="P1921" s="177">
        <v>33420</v>
      </c>
      <c r="Q1921" s="176">
        <v>264</v>
      </c>
      <c r="R1921" s="175">
        <v>5470.7</v>
      </c>
      <c r="S1921" s="175">
        <v>6964.3</v>
      </c>
      <c r="T1921" s="178">
        <v>0</v>
      </c>
      <c r="U1921" s="96">
        <v>10</v>
      </c>
      <c r="V1921" s="38" t="s">
        <v>120</v>
      </c>
      <c r="W1921" s="38"/>
      <c r="X1921" s="137">
        <v>248.70000000000002</v>
      </c>
      <c r="Y1921" s="138">
        <v>51683</v>
      </c>
      <c r="Z1921" s="179">
        <v>28</v>
      </c>
      <c r="AA1921" s="139">
        <v>2041</v>
      </c>
      <c r="AB1921" s="131"/>
      <c r="AC1921" s="38"/>
      <c r="AD1921" s="140">
        <v>6964.3</v>
      </c>
      <c r="AE1921" s="141">
        <v>6715.6</v>
      </c>
      <c r="AF1921" s="141">
        <v>6466.9000000000005</v>
      </c>
      <c r="AG1921" s="141">
        <v>6218.2000000000007</v>
      </c>
      <c r="AH1921" s="141">
        <v>5969.5000000000009</v>
      </c>
      <c r="AI1921" s="141">
        <v>5720.8000000000011</v>
      </c>
      <c r="AJ1921" s="141">
        <v>5472.1000000000013</v>
      </c>
      <c r="AK1921" s="141">
        <v>5223.4000000000015</v>
      </c>
      <c r="AL1921" s="141">
        <v>4974.7000000000016</v>
      </c>
      <c r="AM1921" s="141">
        <v>4726.0000000000018</v>
      </c>
      <c r="AN1921" s="141">
        <v>4477.300000000002</v>
      </c>
      <c r="AO1921" s="141">
        <v>4228.6000000000022</v>
      </c>
      <c r="AP1921" s="141">
        <v>3979.9000000000024</v>
      </c>
      <c r="AQ1921" s="141">
        <v>3731.2000000000025</v>
      </c>
      <c r="AR1921" s="141">
        <v>3482.5000000000027</v>
      </c>
      <c r="AS1921" s="141">
        <v>3233.8000000000029</v>
      </c>
      <c r="AT1921" s="141">
        <v>2985.1000000000031</v>
      </c>
      <c r="AU1921" s="141">
        <v>2736.4000000000033</v>
      </c>
      <c r="AV1921" s="141">
        <v>2487.7000000000035</v>
      </c>
      <c r="AW1921" s="141">
        <v>2239.0000000000036</v>
      </c>
      <c r="AX1921" s="141">
        <v>1990.3000000000036</v>
      </c>
      <c r="AY1921" s="141">
        <v>1741.6000000000035</v>
      </c>
      <c r="AZ1921" s="141">
        <v>1492.9000000000035</v>
      </c>
      <c r="BA1921" s="141">
        <v>1244.2000000000035</v>
      </c>
      <c r="BB1921" s="141">
        <v>995.50000000000341</v>
      </c>
      <c r="BC1921" s="141">
        <v>746.80000000000337</v>
      </c>
      <c r="BD1921" s="141">
        <v>498.10000000000332</v>
      </c>
      <c r="BE1921" s="141">
        <v>249.4000000000033</v>
      </c>
      <c r="BF1921" s="141">
        <v>0.70000000000328555</v>
      </c>
      <c r="BG1921" s="141">
        <v>0</v>
      </c>
      <c r="BH1921" s="141">
        <v>0</v>
      </c>
      <c r="BI1921" s="141">
        <v>0</v>
      </c>
      <c r="BJ1921" s="141">
        <v>0</v>
      </c>
      <c r="BK1921" s="141">
        <v>0</v>
      </c>
      <c r="BL1921" s="141">
        <v>0</v>
      </c>
      <c r="BM1921" s="141">
        <v>0</v>
      </c>
      <c r="BN1921" s="141">
        <v>0</v>
      </c>
      <c r="BO1921" s="141">
        <v>0</v>
      </c>
      <c r="BP1921" s="141">
        <v>0</v>
      </c>
    </row>
    <row r="1922" spans="4:68">
      <c r="D1922" s="174" t="s">
        <v>7976</v>
      </c>
      <c r="E1922" s="176">
        <v>29941</v>
      </c>
      <c r="F1922" s="174" t="s">
        <v>3472</v>
      </c>
      <c r="G1922" s="174" t="s">
        <v>7973</v>
      </c>
      <c r="H1922" s="174" t="s">
        <v>179</v>
      </c>
      <c r="I1922" s="174" t="s">
        <v>3098</v>
      </c>
      <c r="J1922" s="174" t="s">
        <v>7974</v>
      </c>
      <c r="K1922" s="174"/>
      <c r="L1922" s="174" t="s">
        <v>7136</v>
      </c>
      <c r="M1922" s="174" t="s">
        <v>7279</v>
      </c>
      <c r="N1922" s="176">
        <v>600</v>
      </c>
      <c r="O1922" s="174" t="s">
        <v>3407</v>
      </c>
      <c r="P1922" s="177">
        <v>33420</v>
      </c>
      <c r="Q1922" s="176">
        <v>264</v>
      </c>
      <c r="R1922" s="175">
        <v>13172.37</v>
      </c>
      <c r="S1922" s="175">
        <v>16768.63</v>
      </c>
      <c r="T1922" s="178">
        <v>0</v>
      </c>
      <c r="U1922" s="96">
        <v>10</v>
      </c>
      <c r="V1922" s="38" t="s">
        <v>120</v>
      </c>
      <c r="W1922" s="38"/>
      <c r="X1922" s="137">
        <v>598.81999999999994</v>
      </c>
      <c r="Y1922" s="138">
        <v>51683</v>
      </c>
      <c r="Z1922" s="179">
        <v>28</v>
      </c>
      <c r="AA1922" s="139">
        <v>2041</v>
      </c>
      <c r="AB1922" s="131"/>
      <c r="AC1922" s="38"/>
      <c r="AD1922" s="140">
        <v>16768.63</v>
      </c>
      <c r="AE1922" s="141">
        <v>16169.810000000001</v>
      </c>
      <c r="AF1922" s="141">
        <v>15570.990000000002</v>
      </c>
      <c r="AG1922" s="141">
        <v>14972.170000000002</v>
      </c>
      <c r="AH1922" s="141">
        <v>14373.350000000002</v>
      </c>
      <c r="AI1922" s="141">
        <v>13774.530000000002</v>
      </c>
      <c r="AJ1922" s="141">
        <v>13175.710000000003</v>
      </c>
      <c r="AK1922" s="141">
        <v>12576.890000000003</v>
      </c>
      <c r="AL1922" s="141">
        <v>11978.070000000003</v>
      </c>
      <c r="AM1922" s="141">
        <v>11379.250000000004</v>
      </c>
      <c r="AN1922" s="141">
        <v>10780.430000000004</v>
      </c>
      <c r="AO1922" s="141">
        <v>10181.610000000004</v>
      </c>
      <c r="AP1922" s="141">
        <v>9582.7900000000045</v>
      </c>
      <c r="AQ1922" s="141">
        <v>8983.9700000000048</v>
      </c>
      <c r="AR1922" s="141">
        <v>8385.1500000000051</v>
      </c>
      <c r="AS1922" s="141">
        <v>7786.3300000000054</v>
      </c>
      <c r="AT1922" s="141">
        <v>7187.5100000000057</v>
      </c>
      <c r="AU1922" s="141">
        <v>6588.690000000006</v>
      </c>
      <c r="AV1922" s="141">
        <v>5989.8700000000063</v>
      </c>
      <c r="AW1922" s="141">
        <v>5391.0500000000065</v>
      </c>
      <c r="AX1922" s="141">
        <v>4792.2300000000068</v>
      </c>
      <c r="AY1922" s="141">
        <v>4193.4100000000071</v>
      </c>
      <c r="AZ1922" s="141">
        <v>3594.5900000000074</v>
      </c>
      <c r="BA1922" s="141">
        <v>2995.7700000000077</v>
      </c>
      <c r="BB1922" s="141">
        <v>2396.950000000008</v>
      </c>
      <c r="BC1922" s="141">
        <v>1798.1300000000081</v>
      </c>
      <c r="BD1922" s="141">
        <v>1199.3100000000081</v>
      </c>
      <c r="BE1922" s="141">
        <v>600.49000000000819</v>
      </c>
      <c r="BF1922" s="141">
        <v>1.6700000000082582</v>
      </c>
      <c r="BG1922" s="141">
        <v>0</v>
      </c>
      <c r="BH1922" s="141">
        <v>0</v>
      </c>
      <c r="BI1922" s="141">
        <v>0</v>
      </c>
      <c r="BJ1922" s="141">
        <v>0</v>
      </c>
      <c r="BK1922" s="141">
        <v>0</v>
      </c>
      <c r="BL1922" s="141">
        <v>0</v>
      </c>
      <c r="BM1922" s="141">
        <v>0</v>
      </c>
      <c r="BN1922" s="141">
        <v>0</v>
      </c>
      <c r="BO1922" s="141">
        <v>0</v>
      </c>
      <c r="BP1922" s="141">
        <v>0</v>
      </c>
    </row>
    <row r="1923" spans="4:68">
      <c r="D1923" s="174" t="s">
        <v>7977</v>
      </c>
      <c r="E1923" s="175">
        <v>4595522.59</v>
      </c>
      <c r="F1923" s="174" t="s">
        <v>3426</v>
      </c>
      <c r="G1923" s="174" t="s">
        <v>7973</v>
      </c>
      <c r="H1923" s="174" t="s">
        <v>179</v>
      </c>
      <c r="I1923" s="174" t="s">
        <v>3098</v>
      </c>
      <c r="J1923" s="174" t="s">
        <v>7978</v>
      </c>
      <c r="K1923" s="174"/>
      <c r="L1923" s="174" t="s">
        <v>7136</v>
      </c>
      <c r="M1923" s="174" t="s">
        <v>7279</v>
      </c>
      <c r="N1923" s="176">
        <v>600</v>
      </c>
      <c r="O1923" s="174" t="s">
        <v>3407</v>
      </c>
      <c r="P1923" s="177">
        <v>33420</v>
      </c>
      <c r="Q1923" s="176">
        <v>264</v>
      </c>
      <c r="R1923" s="175">
        <v>2021774.6</v>
      </c>
      <c r="S1923" s="175">
        <v>2573747.9900000002</v>
      </c>
      <c r="T1923" s="178">
        <v>0</v>
      </c>
      <c r="U1923" s="96">
        <v>10</v>
      </c>
      <c r="V1923" s="38" t="s">
        <v>120</v>
      </c>
      <c r="W1923" s="38"/>
      <c r="X1923" s="137">
        <v>91910.451799999995</v>
      </c>
      <c r="Y1923" s="138">
        <v>51683</v>
      </c>
      <c r="Z1923" s="179">
        <v>28</v>
      </c>
      <c r="AA1923" s="139">
        <v>2041</v>
      </c>
      <c r="AB1923" s="131"/>
      <c r="AC1923" s="38"/>
      <c r="AD1923" s="140">
        <v>2573747.9900000002</v>
      </c>
      <c r="AE1923" s="141">
        <v>2481837.5382000003</v>
      </c>
      <c r="AF1923" s="141">
        <v>2389927.0864000004</v>
      </c>
      <c r="AG1923" s="141">
        <v>2298016.6346000005</v>
      </c>
      <c r="AH1923" s="141">
        <v>2206106.1828000005</v>
      </c>
      <c r="AI1923" s="141">
        <v>2114195.7310000006</v>
      </c>
      <c r="AJ1923" s="141">
        <v>2022285.2792000007</v>
      </c>
      <c r="AK1923" s="141">
        <v>1930374.8274000008</v>
      </c>
      <c r="AL1923" s="141">
        <v>1838464.3756000008</v>
      </c>
      <c r="AM1923" s="141">
        <v>1746553.9238000009</v>
      </c>
      <c r="AN1923" s="141">
        <v>1654643.472000001</v>
      </c>
      <c r="AO1923" s="141">
        <v>1562733.0202000011</v>
      </c>
      <c r="AP1923" s="141">
        <v>1470822.5684000012</v>
      </c>
      <c r="AQ1923" s="141">
        <v>1378912.1166000012</v>
      </c>
      <c r="AR1923" s="141">
        <v>1287001.6648000013</v>
      </c>
      <c r="AS1923" s="141">
        <v>1195091.2130000014</v>
      </c>
      <c r="AT1923" s="141">
        <v>1103180.7612000015</v>
      </c>
      <c r="AU1923" s="141">
        <v>1011270.3094000014</v>
      </c>
      <c r="AV1923" s="141">
        <v>919359.85760000139</v>
      </c>
      <c r="AW1923" s="141">
        <v>827449.40580000135</v>
      </c>
      <c r="AX1923" s="141">
        <v>735538.95400000131</v>
      </c>
      <c r="AY1923" s="141">
        <v>643628.50220000127</v>
      </c>
      <c r="AZ1923" s="141">
        <v>551718.05040000123</v>
      </c>
      <c r="BA1923" s="141">
        <v>459807.59860000125</v>
      </c>
      <c r="BB1923" s="141">
        <v>367897.14680000127</v>
      </c>
      <c r="BC1923" s="141">
        <v>275986.69500000129</v>
      </c>
      <c r="BD1923" s="141">
        <v>184076.24320000131</v>
      </c>
      <c r="BE1923" s="141">
        <v>92165.791400001312</v>
      </c>
      <c r="BF1923" s="141">
        <v>255.33960000131628</v>
      </c>
      <c r="BG1923" s="141">
        <v>0</v>
      </c>
      <c r="BH1923" s="141">
        <v>0</v>
      </c>
      <c r="BI1923" s="141">
        <v>0</v>
      </c>
      <c r="BJ1923" s="141">
        <v>0</v>
      </c>
      <c r="BK1923" s="141">
        <v>0</v>
      </c>
      <c r="BL1923" s="141">
        <v>0</v>
      </c>
      <c r="BM1923" s="141">
        <v>0</v>
      </c>
      <c r="BN1923" s="141">
        <v>0</v>
      </c>
      <c r="BO1923" s="141">
        <v>0</v>
      </c>
      <c r="BP1923" s="141">
        <v>0</v>
      </c>
    </row>
    <row r="1924" spans="4:68">
      <c r="D1924" s="174" t="s">
        <v>7979</v>
      </c>
      <c r="E1924" s="175">
        <v>457176.4</v>
      </c>
      <c r="F1924" s="174" t="s">
        <v>3464</v>
      </c>
      <c r="G1924" s="174" t="s">
        <v>7973</v>
      </c>
      <c r="H1924" s="174" t="s">
        <v>179</v>
      </c>
      <c r="I1924" s="174" t="s">
        <v>3098</v>
      </c>
      <c r="J1924" s="174" t="s">
        <v>7978</v>
      </c>
      <c r="K1924" s="174"/>
      <c r="L1924" s="174" t="s">
        <v>7136</v>
      </c>
      <c r="M1924" s="174" t="s">
        <v>7279</v>
      </c>
      <c r="N1924" s="176">
        <v>600</v>
      </c>
      <c r="O1924" s="174" t="s">
        <v>3407</v>
      </c>
      <c r="P1924" s="177">
        <v>33420</v>
      </c>
      <c r="Q1924" s="176">
        <v>264</v>
      </c>
      <c r="R1924" s="175">
        <v>201132.1</v>
      </c>
      <c r="S1924" s="175">
        <v>256044.3</v>
      </c>
      <c r="T1924" s="178">
        <v>0</v>
      </c>
      <c r="U1924" s="96">
        <v>10</v>
      </c>
      <c r="V1924" s="38" t="s">
        <v>120</v>
      </c>
      <c r="W1924" s="38"/>
      <c r="X1924" s="137">
        <v>9143.5280000000002</v>
      </c>
      <c r="Y1924" s="138">
        <v>51683</v>
      </c>
      <c r="Z1924" s="179">
        <v>28</v>
      </c>
      <c r="AA1924" s="139">
        <v>2041</v>
      </c>
      <c r="AB1924" s="131"/>
      <c r="AC1924" s="38"/>
      <c r="AD1924" s="140">
        <v>256044.3</v>
      </c>
      <c r="AE1924" s="141">
        <v>246900.772</v>
      </c>
      <c r="AF1924" s="141">
        <v>237757.24400000001</v>
      </c>
      <c r="AG1924" s="141">
        <v>228613.71600000001</v>
      </c>
      <c r="AH1924" s="141">
        <v>219470.18800000002</v>
      </c>
      <c r="AI1924" s="141">
        <v>210326.66000000003</v>
      </c>
      <c r="AJ1924" s="141">
        <v>201183.13200000004</v>
      </c>
      <c r="AK1924" s="141">
        <v>192039.60400000005</v>
      </c>
      <c r="AL1924" s="141">
        <v>182896.07600000006</v>
      </c>
      <c r="AM1924" s="141">
        <v>173752.54800000007</v>
      </c>
      <c r="AN1924" s="141">
        <v>164609.02000000008</v>
      </c>
      <c r="AO1924" s="141">
        <v>155465.49200000009</v>
      </c>
      <c r="AP1924" s="141">
        <v>146321.96400000009</v>
      </c>
      <c r="AQ1924" s="141">
        <v>137178.4360000001</v>
      </c>
      <c r="AR1924" s="141">
        <v>128034.9080000001</v>
      </c>
      <c r="AS1924" s="141">
        <v>118891.38000000009</v>
      </c>
      <c r="AT1924" s="141">
        <v>109747.85200000009</v>
      </c>
      <c r="AU1924" s="141">
        <v>100604.32400000008</v>
      </c>
      <c r="AV1924" s="141">
        <v>91460.796000000075</v>
      </c>
      <c r="AW1924" s="141">
        <v>82317.268000000069</v>
      </c>
      <c r="AX1924" s="141">
        <v>73173.740000000063</v>
      </c>
      <c r="AY1924" s="141">
        <v>64030.212000000065</v>
      </c>
      <c r="AZ1924" s="141">
        <v>54886.684000000067</v>
      </c>
      <c r="BA1924" s="141">
        <v>45743.156000000068</v>
      </c>
      <c r="BB1924" s="141">
        <v>36599.62800000007</v>
      </c>
      <c r="BC1924" s="141">
        <v>27456.100000000071</v>
      </c>
      <c r="BD1924" s="141">
        <v>18312.572000000073</v>
      </c>
      <c r="BE1924" s="141">
        <v>9169.0440000000726</v>
      </c>
      <c r="BF1924" s="141">
        <v>25.516000000072381</v>
      </c>
      <c r="BG1924" s="141">
        <v>0</v>
      </c>
      <c r="BH1924" s="141">
        <v>0</v>
      </c>
      <c r="BI1924" s="141">
        <v>0</v>
      </c>
      <c r="BJ1924" s="141">
        <v>0</v>
      </c>
      <c r="BK1924" s="141">
        <v>0</v>
      </c>
      <c r="BL1924" s="141">
        <v>0</v>
      </c>
      <c r="BM1924" s="141">
        <v>0</v>
      </c>
      <c r="BN1924" s="141">
        <v>0</v>
      </c>
      <c r="BO1924" s="141">
        <v>0</v>
      </c>
      <c r="BP1924" s="141">
        <v>0</v>
      </c>
    </row>
    <row r="1925" spans="4:68">
      <c r="D1925" s="174" t="s">
        <v>7980</v>
      </c>
      <c r="E1925" s="176">
        <v>858299</v>
      </c>
      <c r="F1925" s="174" t="s">
        <v>3420</v>
      </c>
      <c r="G1925" s="174" t="s">
        <v>7981</v>
      </c>
      <c r="H1925" s="174" t="s">
        <v>179</v>
      </c>
      <c r="I1925" s="174" t="s">
        <v>3098</v>
      </c>
      <c r="J1925" s="174" t="s">
        <v>7982</v>
      </c>
      <c r="K1925" s="174"/>
      <c r="L1925" s="174" t="s">
        <v>7136</v>
      </c>
      <c r="M1925" s="174" t="s">
        <v>3800</v>
      </c>
      <c r="N1925" s="176">
        <v>600</v>
      </c>
      <c r="O1925" s="174" t="s">
        <v>3407</v>
      </c>
      <c r="P1925" s="177">
        <v>33420</v>
      </c>
      <c r="Q1925" s="176">
        <v>264</v>
      </c>
      <c r="R1925" s="175">
        <v>377603.88</v>
      </c>
      <c r="S1925" s="175">
        <v>480695.12</v>
      </c>
      <c r="T1925" s="178">
        <v>0</v>
      </c>
      <c r="U1925" s="96">
        <v>12</v>
      </c>
      <c r="V1925" s="38" t="s">
        <v>122</v>
      </c>
      <c r="W1925" s="38"/>
      <c r="X1925" s="137">
        <v>17165.98</v>
      </c>
      <c r="Y1925" s="138">
        <v>51683</v>
      </c>
      <c r="Z1925" s="179">
        <v>28</v>
      </c>
      <c r="AA1925" s="139">
        <v>2041</v>
      </c>
      <c r="AB1925" s="131"/>
      <c r="AC1925" s="38"/>
      <c r="AD1925" s="140">
        <v>480695.12</v>
      </c>
      <c r="AE1925" s="141">
        <v>463529.14</v>
      </c>
      <c r="AF1925" s="141">
        <v>446363.16000000003</v>
      </c>
      <c r="AG1925" s="141">
        <v>429197.18000000005</v>
      </c>
      <c r="AH1925" s="141">
        <v>412031.20000000007</v>
      </c>
      <c r="AI1925" s="141">
        <v>394865.22000000009</v>
      </c>
      <c r="AJ1925" s="141">
        <v>377699.24000000011</v>
      </c>
      <c r="AK1925" s="141">
        <v>360533.26000000013</v>
      </c>
      <c r="AL1925" s="141">
        <v>343367.28000000014</v>
      </c>
      <c r="AM1925" s="141">
        <v>326201.30000000016</v>
      </c>
      <c r="AN1925" s="141">
        <v>309035.32000000018</v>
      </c>
      <c r="AO1925" s="141">
        <v>291869.3400000002</v>
      </c>
      <c r="AP1925" s="141">
        <v>274703.36000000022</v>
      </c>
      <c r="AQ1925" s="141">
        <v>257537.38000000021</v>
      </c>
      <c r="AR1925" s="141">
        <v>240371.4000000002</v>
      </c>
      <c r="AS1925" s="141">
        <v>223205.42000000019</v>
      </c>
      <c r="AT1925" s="141">
        <v>206039.44000000018</v>
      </c>
      <c r="AU1925" s="141">
        <v>188873.46000000017</v>
      </c>
      <c r="AV1925" s="141">
        <v>171707.48000000016</v>
      </c>
      <c r="AW1925" s="141">
        <v>154541.50000000015</v>
      </c>
      <c r="AX1925" s="141">
        <v>137375.52000000014</v>
      </c>
      <c r="AY1925" s="141">
        <v>120209.54000000014</v>
      </c>
      <c r="AZ1925" s="141">
        <v>103043.56000000014</v>
      </c>
      <c r="BA1925" s="141">
        <v>85877.580000000147</v>
      </c>
      <c r="BB1925" s="141">
        <v>68711.600000000151</v>
      </c>
      <c r="BC1925" s="141">
        <v>51545.620000000155</v>
      </c>
      <c r="BD1925" s="141">
        <v>34379.640000000159</v>
      </c>
      <c r="BE1925" s="141">
        <v>17213.66000000016</v>
      </c>
      <c r="BF1925" s="141">
        <v>47.680000000160362</v>
      </c>
      <c r="BG1925" s="141">
        <v>0</v>
      </c>
      <c r="BH1925" s="141">
        <v>0</v>
      </c>
      <c r="BI1925" s="141">
        <v>0</v>
      </c>
      <c r="BJ1925" s="141">
        <v>0</v>
      </c>
      <c r="BK1925" s="141">
        <v>0</v>
      </c>
      <c r="BL1925" s="141">
        <v>0</v>
      </c>
      <c r="BM1925" s="141">
        <v>0</v>
      </c>
      <c r="BN1925" s="141">
        <v>0</v>
      </c>
      <c r="BO1925" s="141">
        <v>0</v>
      </c>
      <c r="BP1925" s="141">
        <v>0</v>
      </c>
    </row>
    <row r="1926" spans="4:68">
      <c r="D1926" s="174" t="s">
        <v>7983</v>
      </c>
      <c r="E1926" s="176">
        <v>5862</v>
      </c>
      <c r="F1926" s="174" t="s">
        <v>3612</v>
      </c>
      <c r="G1926" s="174" t="s">
        <v>7981</v>
      </c>
      <c r="H1926" s="174" t="s">
        <v>179</v>
      </c>
      <c r="I1926" s="174" t="s">
        <v>3098</v>
      </c>
      <c r="J1926" s="174" t="s">
        <v>7982</v>
      </c>
      <c r="K1926" s="174"/>
      <c r="L1926" s="174" t="s">
        <v>7136</v>
      </c>
      <c r="M1926" s="174" t="s">
        <v>3800</v>
      </c>
      <c r="N1926" s="176">
        <v>600</v>
      </c>
      <c r="O1926" s="174" t="s">
        <v>3407</v>
      </c>
      <c r="P1926" s="177">
        <v>33420</v>
      </c>
      <c r="Q1926" s="176">
        <v>264</v>
      </c>
      <c r="R1926" s="175">
        <v>2578.9499999999998</v>
      </c>
      <c r="S1926" s="175">
        <v>3283.05</v>
      </c>
      <c r="T1926" s="178">
        <v>0</v>
      </c>
      <c r="U1926" s="96">
        <v>12</v>
      </c>
      <c r="V1926" s="38" t="s">
        <v>122</v>
      </c>
      <c r="W1926" s="38"/>
      <c r="X1926" s="137">
        <v>117.24</v>
      </c>
      <c r="Y1926" s="138">
        <v>51683</v>
      </c>
      <c r="Z1926" s="179">
        <v>28</v>
      </c>
      <c r="AA1926" s="139">
        <v>2041</v>
      </c>
      <c r="AB1926" s="131"/>
      <c r="AC1926" s="38"/>
      <c r="AD1926" s="140">
        <v>3283.05</v>
      </c>
      <c r="AE1926" s="141">
        <v>3165.8100000000004</v>
      </c>
      <c r="AF1926" s="141">
        <v>3048.5700000000006</v>
      </c>
      <c r="AG1926" s="141">
        <v>2931.3300000000008</v>
      </c>
      <c r="AH1926" s="141">
        <v>2814.0900000000011</v>
      </c>
      <c r="AI1926" s="141">
        <v>2696.8500000000013</v>
      </c>
      <c r="AJ1926" s="141">
        <v>2579.6100000000015</v>
      </c>
      <c r="AK1926" s="141">
        <v>2462.3700000000017</v>
      </c>
      <c r="AL1926" s="141">
        <v>2345.1300000000019</v>
      </c>
      <c r="AM1926" s="141">
        <v>2227.8900000000021</v>
      </c>
      <c r="AN1926" s="141">
        <v>2110.6500000000024</v>
      </c>
      <c r="AO1926" s="141">
        <v>1993.4100000000024</v>
      </c>
      <c r="AP1926" s="141">
        <v>1876.1700000000023</v>
      </c>
      <c r="AQ1926" s="141">
        <v>1758.9300000000023</v>
      </c>
      <c r="AR1926" s="141">
        <v>1641.6900000000023</v>
      </c>
      <c r="AS1926" s="141">
        <v>1524.4500000000023</v>
      </c>
      <c r="AT1926" s="141">
        <v>1407.2100000000023</v>
      </c>
      <c r="AU1926" s="141">
        <v>1289.9700000000023</v>
      </c>
      <c r="AV1926" s="141">
        <v>1172.7300000000023</v>
      </c>
      <c r="AW1926" s="141">
        <v>1055.4900000000023</v>
      </c>
      <c r="AX1926" s="141">
        <v>938.25000000000227</v>
      </c>
      <c r="AY1926" s="141">
        <v>821.01000000000226</v>
      </c>
      <c r="AZ1926" s="141">
        <v>703.77000000000226</v>
      </c>
      <c r="BA1926" s="141">
        <v>586.53000000000225</v>
      </c>
      <c r="BB1926" s="141">
        <v>469.29000000000224</v>
      </c>
      <c r="BC1926" s="141">
        <v>352.05000000000223</v>
      </c>
      <c r="BD1926" s="141">
        <v>234.81000000000222</v>
      </c>
      <c r="BE1926" s="141">
        <v>117.57000000000222</v>
      </c>
      <c r="BF1926" s="141">
        <v>0.3300000000022294</v>
      </c>
      <c r="BG1926" s="141">
        <v>0</v>
      </c>
      <c r="BH1926" s="141">
        <v>0</v>
      </c>
      <c r="BI1926" s="141">
        <v>0</v>
      </c>
      <c r="BJ1926" s="141">
        <v>0</v>
      </c>
      <c r="BK1926" s="141">
        <v>0</v>
      </c>
      <c r="BL1926" s="141">
        <v>0</v>
      </c>
      <c r="BM1926" s="141">
        <v>0</v>
      </c>
      <c r="BN1926" s="141">
        <v>0</v>
      </c>
      <c r="BO1926" s="141">
        <v>0</v>
      </c>
      <c r="BP1926" s="141">
        <v>0</v>
      </c>
    </row>
    <row r="1927" spans="4:68">
      <c r="D1927" s="174" t="s">
        <v>7984</v>
      </c>
      <c r="E1927" s="175">
        <v>2166067.11</v>
      </c>
      <c r="F1927" s="174" t="s">
        <v>3426</v>
      </c>
      <c r="G1927" s="174" t="s">
        <v>7981</v>
      </c>
      <c r="H1927" s="174" t="s">
        <v>179</v>
      </c>
      <c r="I1927" s="174" t="s">
        <v>3098</v>
      </c>
      <c r="J1927" s="174" t="s">
        <v>7985</v>
      </c>
      <c r="K1927" s="174"/>
      <c r="L1927" s="174" t="s">
        <v>7136</v>
      </c>
      <c r="M1927" s="174" t="s">
        <v>3800</v>
      </c>
      <c r="N1927" s="176">
        <v>600</v>
      </c>
      <c r="O1927" s="174" t="s">
        <v>3407</v>
      </c>
      <c r="P1927" s="177">
        <v>33420</v>
      </c>
      <c r="Q1927" s="176">
        <v>264</v>
      </c>
      <c r="R1927" s="175">
        <v>952949.16</v>
      </c>
      <c r="S1927" s="175">
        <v>1213117.95</v>
      </c>
      <c r="T1927" s="178">
        <v>0</v>
      </c>
      <c r="U1927" s="96">
        <v>12</v>
      </c>
      <c r="V1927" s="38" t="s">
        <v>122</v>
      </c>
      <c r="W1927" s="38"/>
      <c r="X1927" s="137">
        <v>43321.342199999999</v>
      </c>
      <c r="Y1927" s="138">
        <v>51683</v>
      </c>
      <c r="Z1927" s="179">
        <v>28</v>
      </c>
      <c r="AA1927" s="139">
        <v>2041</v>
      </c>
      <c r="AB1927" s="131"/>
      <c r="AC1927" s="38"/>
      <c r="AD1927" s="140">
        <v>1213117.95</v>
      </c>
      <c r="AE1927" s="141">
        <v>1169796.6077999999</v>
      </c>
      <c r="AF1927" s="141">
        <v>1126475.2655999998</v>
      </c>
      <c r="AG1927" s="141">
        <v>1083153.9233999997</v>
      </c>
      <c r="AH1927" s="141">
        <v>1039832.5811999998</v>
      </c>
      <c r="AI1927" s="141">
        <v>996511.23899999983</v>
      </c>
      <c r="AJ1927" s="141">
        <v>953189.89679999987</v>
      </c>
      <c r="AK1927" s="141">
        <v>909868.55459999992</v>
      </c>
      <c r="AL1927" s="141">
        <v>866547.21239999996</v>
      </c>
      <c r="AM1927" s="141">
        <v>823225.8702</v>
      </c>
      <c r="AN1927" s="141">
        <v>779904.52800000005</v>
      </c>
      <c r="AO1927" s="141">
        <v>736583.18580000009</v>
      </c>
      <c r="AP1927" s="141">
        <v>693261.84360000014</v>
      </c>
      <c r="AQ1927" s="141">
        <v>649940.50140000018</v>
      </c>
      <c r="AR1927" s="141">
        <v>606619.15920000023</v>
      </c>
      <c r="AS1927" s="141">
        <v>563297.81700000027</v>
      </c>
      <c r="AT1927" s="141">
        <v>519976.47480000026</v>
      </c>
      <c r="AU1927" s="141">
        <v>476655.13260000024</v>
      </c>
      <c r="AV1927" s="141">
        <v>433333.79040000023</v>
      </c>
      <c r="AW1927" s="141">
        <v>390012.44820000022</v>
      </c>
      <c r="AX1927" s="141">
        <v>346691.1060000002</v>
      </c>
      <c r="AY1927" s="141">
        <v>303369.76380000019</v>
      </c>
      <c r="AZ1927" s="141">
        <v>260048.42160000018</v>
      </c>
      <c r="BA1927" s="141">
        <v>216727.07940000016</v>
      </c>
      <c r="BB1927" s="141">
        <v>173405.73720000015</v>
      </c>
      <c r="BC1927" s="141">
        <v>130084.39500000015</v>
      </c>
      <c r="BD1927" s="141">
        <v>86763.05280000015</v>
      </c>
      <c r="BE1927" s="141">
        <v>43441.710600000151</v>
      </c>
      <c r="BF1927" s="141">
        <v>120.36840000015218</v>
      </c>
      <c r="BG1927" s="141">
        <v>0</v>
      </c>
      <c r="BH1927" s="141">
        <v>0</v>
      </c>
      <c r="BI1927" s="141">
        <v>0</v>
      </c>
      <c r="BJ1927" s="141">
        <v>0</v>
      </c>
      <c r="BK1927" s="141">
        <v>0</v>
      </c>
      <c r="BL1927" s="141">
        <v>0</v>
      </c>
      <c r="BM1927" s="141">
        <v>0</v>
      </c>
      <c r="BN1927" s="141">
        <v>0</v>
      </c>
      <c r="BO1927" s="141">
        <v>0</v>
      </c>
      <c r="BP1927" s="141">
        <v>0</v>
      </c>
    </row>
    <row r="1928" spans="4:68">
      <c r="D1928" s="174" t="s">
        <v>7986</v>
      </c>
      <c r="E1928" s="176">
        <v>830054</v>
      </c>
      <c r="F1928" s="174" t="s">
        <v>3420</v>
      </c>
      <c r="G1928" s="174" t="s">
        <v>7987</v>
      </c>
      <c r="H1928" s="174" t="s">
        <v>179</v>
      </c>
      <c r="I1928" s="174" t="s">
        <v>3098</v>
      </c>
      <c r="J1928" s="174" t="s">
        <v>7974</v>
      </c>
      <c r="K1928" s="174"/>
      <c r="L1928" s="174" t="s">
        <v>7136</v>
      </c>
      <c r="M1928" s="174" t="s">
        <v>7279</v>
      </c>
      <c r="N1928" s="176">
        <v>600</v>
      </c>
      <c r="O1928" s="174" t="s">
        <v>3407</v>
      </c>
      <c r="P1928" s="177">
        <v>33420</v>
      </c>
      <c r="Q1928" s="176">
        <v>264</v>
      </c>
      <c r="R1928" s="175">
        <v>365177.64</v>
      </c>
      <c r="S1928" s="175">
        <v>464876.36</v>
      </c>
      <c r="T1928" s="178">
        <v>0</v>
      </c>
      <c r="U1928" s="96">
        <v>10</v>
      </c>
      <c r="V1928" s="38" t="s">
        <v>120</v>
      </c>
      <c r="W1928" s="38"/>
      <c r="X1928" s="137">
        <v>16601.080000000002</v>
      </c>
      <c r="Y1928" s="138">
        <v>51683</v>
      </c>
      <c r="Z1928" s="179">
        <v>28</v>
      </c>
      <c r="AA1928" s="139">
        <v>2041</v>
      </c>
      <c r="AB1928" s="131"/>
      <c r="AC1928" s="38"/>
      <c r="AD1928" s="140">
        <v>464876.36</v>
      </c>
      <c r="AE1928" s="141">
        <v>448275.27999999997</v>
      </c>
      <c r="AF1928" s="141">
        <v>431674.19999999995</v>
      </c>
      <c r="AG1928" s="141">
        <v>415073.11999999994</v>
      </c>
      <c r="AH1928" s="141">
        <v>398472.03999999992</v>
      </c>
      <c r="AI1928" s="141">
        <v>381870.9599999999</v>
      </c>
      <c r="AJ1928" s="141">
        <v>365269.87999999989</v>
      </c>
      <c r="AK1928" s="141">
        <v>348668.79999999987</v>
      </c>
      <c r="AL1928" s="141">
        <v>332067.71999999986</v>
      </c>
      <c r="AM1928" s="141">
        <v>315466.63999999984</v>
      </c>
      <c r="AN1928" s="141">
        <v>298865.55999999982</v>
      </c>
      <c r="AO1928" s="141">
        <v>282264.47999999981</v>
      </c>
      <c r="AP1928" s="141">
        <v>265663.39999999979</v>
      </c>
      <c r="AQ1928" s="141">
        <v>249062.31999999977</v>
      </c>
      <c r="AR1928" s="141">
        <v>232461.23999999976</v>
      </c>
      <c r="AS1928" s="141">
        <v>215860.15999999974</v>
      </c>
      <c r="AT1928" s="141">
        <v>199259.07999999973</v>
      </c>
      <c r="AU1928" s="141">
        <v>182657.99999999971</v>
      </c>
      <c r="AV1928" s="141">
        <v>166056.91999999969</v>
      </c>
      <c r="AW1928" s="141">
        <v>149455.83999999968</v>
      </c>
      <c r="AX1928" s="141">
        <v>132854.75999999966</v>
      </c>
      <c r="AY1928" s="141">
        <v>116253.67999999966</v>
      </c>
      <c r="AZ1928" s="141">
        <v>99652.599999999657</v>
      </c>
      <c r="BA1928" s="141">
        <v>83051.519999999655</v>
      </c>
      <c r="BB1928" s="141">
        <v>66450.439999999653</v>
      </c>
      <c r="BC1928" s="141">
        <v>49849.359999999651</v>
      </c>
      <c r="BD1928" s="141">
        <v>33248.27999999965</v>
      </c>
      <c r="BE1928" s="141">
        <v>16647.199999999648</v>
      </c>
      <c r="BF1928" s="141">
        <v>46.119999999646097</v>
      </c>
      <c r="BG1928" s="141">
        <v>0</v>
      </c>
      <c r="BH1928" s="141">
        <v>0</v>
      </c>
      <c r="BI1928" s="141">
        <v>0</v>
      </c>
      <c r="BJ1928" s="141">
        <v>0</v>
      </c>
      <c r="BK1928" s="141">
        <v>0</v>
      </c>
      <c r="BL1928" s="141">
        <v>0</v>
      </c>
      <c r="BM1928" s="141">
        <v>0</v>
      </c>
      <c r="BN1928" s="141">
        <v>0</v>
      </c>
      <c r="BO1928" s="141">
        <v>0</v>
      </c>
      <c r="BP1928" s="141">
        <v>0</v>
      </c>
    </row>
    <row r="1929" spans="4:68">
      <c r="D1929" s="174" t="s">
        <v>7988</v>
      </c>
      <c r="E1929" s="176">
        <v>5668</v>
      </c>
      <c r="F1929" s="174" t="s">
        <v>3612</v>
      </c>
      <c r="G1929" s="174" t="s">
        <v>7987</v>
      </c>
      <c r="H1929" s="174" t="s">
        <v>179</v>
      </c>
      <c r="I1929" s="174" t="s">
        <v>3098</v>
      </c>
      <c r="J1929" s="174" t="s">
        <v>7974</v>
      </c>
      <c r="K1929" s="174"/>
      <c r="L1929" s="174" t="s">
        <v>7136</v>
      </c>
      <c r="M1929" s="174" t="s">
        <v>7279</v>
      </c>
      <c r="N1929" s="176">
        <v>600</v>
      </c>
      <c r="O1929" s="174" t="s">
        <v>3407</v>
      </c>
      <c r="P1929" s="177">
        <v>33420</v>
      </c>
      <c r="Q1929" s="176">
        <v>264</v>
      </c>
      <c r="R1929" s="175">
        <v>2493.61</v>
      </c>
      <c r="S1929" s="175">
        <v>3174.39</v>
      </c>
      <c r="T1929" s="178">
        <v>0</v>
      </c>
      <c r="U1929" s="96">
        <v>10</v>
      </c>
      <c r="V1929" s="38" t="s">
        <v>120</v>
      </c>
      <c r="W1929" s="38"/>
      <c r="X1929" s="137">
        <v>113.36000000000001</v>
      </c>
      <c r="Y1929" s="138">
        <v>51683</v>
      </c>
      <c r="Z1929" s="179">
        <v>28</v>
      </c>
      <c r="AA1929" s="139">
        <v>2041</v>
      </c>
      <c r="AB1929" s="131"/>
      <c r="AC1929" s="38"/>
      <c r="AD1929" s="140">
        <v>3174.39</v>
      </c>
      <c r="AE1929" s="141">
        <v>3061.0299999999997</v>
      </c>
      <c r="AF1929" s="141">
        <v>2947.6699999999996</v>
      </c>
      <c r="AG1929" s="141">
        <v>2834.3099999999995</v>
      </c>
      <c r="AH1929" s="141">
        <v>2720.9499999999994</v>
      </c>
      <c r="AI1929" s="141">
        <v>2607.5899999999992</v>
      </c>
      <c r="AJ1929" s="141">
        <v>2494.2299999999991</v>
      </c>
      <c r="AK1929" s="141">
        <v>2380.869999999999</v>
      </c>
      <c r="AL1929" s="141">
        <v>2267.5099999999989</v>
      </c>
      <c r="AM1929" s="141">
        <v>2154.1499999999987</v>
      </c>
      <c r="AN1929" s="141">
        <v>2040.7899999999986</v>
      </c>
      <c r="AO1929" s="141">
        <v>1927.4299999999985</v>
      </c>
      <c r="AP1929" s="141">
        <v>1814.0699999999983</v>
      </c>
      <c r="AQ1929" s="141">
        <v>1700.7099999999982</v>
      </c>
      <c r="AR1929" s="141">
        <v>1587.3499999999981</v>
      </c>
      <c r="AS1929" s="141">
        <v>1473.989999999998</v>
      </c>
      <c r="AT1929" s="141">
        <v>1360.6299999999978</v>
      </c>
      <c r="AU1929" s="141">
        <v>1247.2699999999977</v>
      </c>
      <c r="AV1929" s="141">
        <v>1133.9099999999976</v>
      </c>
      <c r="AW1929" s="141">
        <v>1020.5499999999976</v>
      </c>
      <c r="AX1929" s="141">
        <v>907.18999999999755</v>
      </c>
      <c r="AY1929" s="141">
        <v>793.82999999999754</v>
      </c>
      <c r="AZ1929" s="141">
        <v>680.46999999999753</v>
      </c>
      <c r="BA1929" s="141">
        <v>567.10999999999751</v>
      </c>
      <c r="BB1929" s="141">
        <v>453.7499999999975</v>
      </c>
      <c r="BC1929" s="141">
        <v>340.38999999999749</v>
      </c>
      <c r="BD1929" s="141">
        <v>227.02999999999747</v>
      </c>
      <c r="BE1929" s="141">
        <v>113.66999999999746</v>
      </c>
      <c r="BF1929" s="141">
        <v>0.30999999999744432</v>
      </c>
      <c r="BG1929" s="141">
        <v>0</v>
      </c>
      <c r="BH1929" s="141">
        <v>0</v>
      </c>
      <c r="BI1929" s="141">
        <v>0</v>
      </c>
      <c r="BJ1929" s="141">
        <v>0</v>
      </c>
      <c r="BK1929" s="141">
        <v>0</v>
      </c>
      <c r="BL1929" s="141">
        <v>0</v>
      </c>
      <c r="BM1929" s="141">
        <v>0</v>
      </c>
      <c r="BN1929" s="141">
        <v>0</v>
      </c>
      <c r="BO1929" s="141">
        <v>0</v>
      </c>
      <c r="BP1929" s="141">
        <v>0</v>
      </c>
    </row>
    <row r="1930" spans="4:68">
      <c r="D1930" s="174" t="s">
        <v>7989</v>
      </c>
      <c r="E1930" s="175">
        <v>2094784.69</v>
      </c>
      <c r="F1930" s="174" t="s">
        <v>3426</v>
      </c>
      <c r="G1930" s="174" t="s">
        <v>7987</v>
      </c>
      <c r="H1930" s="174" t="s">
        <v>179</v>
      </c>
      <c r="I1930" s="174" t="s">
        <v>3098</v>
      </c>
      <c r="J1930" s="174" t="s">
        <v>7978</v>
      </c>
      <c r="K1930" s="174"/>
      <c r="L1930" s="174" t="s">
        <v>7136</v>
      </c>
      <c r="M1930" s="174" t="s">
        <v>7279</v>
      </c>
      <c r="N1930" s="176">
        <v>600</v>
      </c>
      <c r="O1930" s="174" t="s">
        <v>3407</v>
      </c>
      <c r="P1930" s="177">
        <v>33420</v>
      </c>
      <c r="Q1930" s="176">
        <v>264</v>
      </c>
      <c r="R1930" s="175">
        <v>921588.84</v>
      </c>
      <c r="S1930" s="175">
        <v>1173195.8500000001</v>
      </c>
      <c r="T1930" s="178">
        <v>0</v>
      </c>
      <c r="U1930" s="96">
        <v>10</v>
      </c>
      <c r="V1930" s="38" t="s">
        <v>120</v>
      </c>
      <c r="W1930" s="38"/>
      <c r="X1930" s="137">
        <v>41895.693799999994</v>
      </c>
      <c r="Y1930" s="138">
        <v>51683</v>
      </c>
      <c r="Z1930" s="179">
        <v>28</v>
      </c>
      <c r="AA1930" s="139">
        <v>2041</v>
      </c>
      <c r="AB1930" s="131"/>
      <c r="AC1930" s="38"/>
      <c r="AD1930" s="140">
        <v>1173195.8500000001</v>
      </c>
      <c r="AE1930" s="141">
        <v>1131300.1562000001</v>
      </c>
      <c r="AF1930" s="141">
        <v>1089404.4624000001</v>
      </c>
      <c r="AG1930" s="141">
        <v>1047508.7686000001</v>
      </c>
      <c r="AH1930" s="141">
        <v>1005613.0748000001</v>
      </c>
      <c r="AI1930" s="141">
        <v>963717.38100000005</v>
      </c>
      <c r="AJ1930" s="141">
        <v>921821.68720000004</v>
      </c>
      <c r="AK1930" s="141">
        <v>879925.99340000004</v>
      </c>
      <c r="AL1930" s="141">
        <v>838030.29960000003</v>
      </c>
      <c r="AM1930" s="141">
        <v>796134.60580000002</v>
      </c>
      <c r="AN1930" s="141">
        <v>754238.91200000001</v>
      </c>
      <c r="AO1930" s="141">
        <v>712343.2182</v>
      </c>
      <c r="AP1930" s="141">
        <v>670447.52439999999</v>
      </c>
      <c r="AQ1930" s="141">
        <v>628551.83059999999</v>
      </c>
      <c r="AR1930" s="141">
        <v>586656.13679999998</v>
      </c>
      <c r="AS1930" s="141">
        <v>544760.44299999997</v>
      </c>
      <c r="AT1930" s="141">
        <v>502864.74919999996</v>
      </c>
      <c r="AU1930" s="141">
        <v>460969.05539999995</v>
      </c>
      <c r="AV1930" s="141">
        <v>419073.36159999995</v>
      </c>
      <c r="AW1930" s="141">
        <v>377177.66779999994</v>
      </c>
      <c r="AX1930" s="141">
        <v>335281.97399999993</v>
      </c>
      <c r="AY1930" s="141">
        <v>293386.28019999992</v>
      </c>
      <c r="AZ1930" s="141">
        <v>251490.58639999991</v>
      </c>
      <c r="BA1930" s="141">
        <v>209594.8925999999</v>
      </c>
      <c r="BB1930" s="141">
        <v>167699.1987999999</v>
      </c>
      <c r="BC1930" s="141">
        <v>125803.5049999999</v>
      </c>
      <c r="BD1930" s="141">
        <v>83907.811199999909</v>
      </c>
      <c r="BE1930" s="141">
        <v>42012.117399999916</v>
      </c>
      <c r="BF1930" s="141">
        <v>116.42359999992186</v>
      </c>
      <c r="BG1930" s="141">
        <v>0</v>
      </c>
      <c r="BH1930" s="141">
        <v>0</v>
      </c>
      <c r="BI1930" s="141">
        <v>0</v>
      </c>
      <c r="BJ1930" s="141">
        <v>0</v>
      </c>
      <c r="BK1930" s="141">
        <v>0</v>
      </c>
      <c r="BL1930" s="141">
        <v>0</v>
      </c>
      <c r="BM1930" s="141">
        <v>0</v>
      </c>
      <c r="BN1930" s="141">
        <v>0</v>
      </c>
      <c r="BO1930" s="141">
        <v>0</v>
      </c>
      <c r="BP1930" s="141">
        <v>0</v>
      </c>
    </row>
    <row r="1931" spans="4:68">
      <c r="D1931" s="174" t="s">
        <v>7990</v>
      </c>
      <c r="E1931" s="176">
        <v>1144989</v>
      </c>
      <c r="F1931" s="174" t="s">
        <v>3420</v>
      </c>
      <c r="G1931" s="174" t="s">
        <v>7991</v>
      </c>
      <c r="H1931" s="174" t="s">
        <v>179</v>
      </c>
      <c r="I1931" s="174" t="s">
        <v>4097</v>
      </c>
      <c r="J1931" s="174" t="s">
        <v>7992</v>
      </c>
      <c r="K1931" s="174"/>
      <c r="L1931" s="174" t="s">
        <v>7136</v>
      </c>
      <c r="M1931" s="174" t="s">
        <v>3575</v>
      </c>
      <c r="N1931" s="176">
        <v>600</v>
      </c>
      <c r="O1931" s="174" t="s">
        <v>3407</v>
      </c>
      <c r="P1931" s="177">
        <v>32690</v>
      </c>
      <c r="Q1931" s="176">
        <v>288</v>
      </c>
      <c r="R1931" s="175">
        <v>549531.1</v>
      </c>
      <c r="S1931" s="175">
        <v>595457.9</v>
      </c>
      <c r="T1931" s="178">
        <v>0</v>
      </c>
      <c r="U1931" s="96">
        <v>13</v>
      </c>
      <c r="V1931" s="38" t="s">
        <v>123</v>
      </c>
      <c r="W1931" s="38"/>
      <c r="X1931" s="137">
        <v>22899.78</v>
      </c>
      <c r="Y1931" s="138">
        <v>50952</v>
      </c>
      <c r="Z1931" s="179">
        <v>26</v>
      </c>
      <c r="AA1931" s="139">
        <v>2039</v>
      </c>
      <c r="AB1931" s="131"/>
      <c r="AC1931" s="38"/>
      <c r="AD1931" s="140">
        <v>595457.9</v>
      </c>
      <c r="AE1931" s="141">
        <v>572558.12</v>
      </c>
      <c r="AF1931" s="141">
        <v>549658.34</v>
      </c>
      <c r="AG1931" s="141">
        <v>526758.55999999994</v>
      </c>
      <c r="AH1931" s="141">
        <v>503858.77999999991</v>
      </c>
      <c r="AI1931" s="141">
        <v>480958.99999999988</v>
      </c>
      <c r="AJ1931" s="141">
        <v>458059.21999999986</v>
      </c>
      <c r="AK1931" s="141">
        <v>435159.43999999983</v>
      </c>
      <c r="AL1931" s="141">
        <v>412259.6599999998</v>
      </c>
      <c r="AM1931" s="141">
        <v>389359.87999999977</v>
      </c>
      <c r="AN1931" s="141">
        <v>366460.09999999974</v>
      </c>
      <c r="AO1931" s="141">
        <v>343560.31999999972</v>
      </c>
      <c r="AP1931" s="141">
        <v>320660.53999999969</v>
      </c>
      <c r="AQ1931" s="141">
        <v>297760.75999999966</v>
      </c>
      <c r="AR1931" s="141">
        <v>274860.97999999963</v>
      </c>
      <c r="AS1931" s="141">
        <v>251961.19999999963</v>
      </c>
      <c r="AT1931" s="141">
        <v>229061.41999999963</v>
      </c>
      <c r="AU1931" s="141">
        <v>206161.63999999964</v>
      </c>
      <c r="AV1931" s="141">
        <v>183261.85999999964</v>
      </c>
      <c r="AW1931" s="141">
        <v>160362.07999999964</v>
      </c>
      <c r="AX1931" s="141">
        <v>137462.29999999964</v>
      </c>
      <c r="AY1931" s="141">
        <v>114562.51999999964</v>
      </c>
      <c r="AZ1931" s="141">
        <v>91662.739999999641</v>
      </c>
      <c r="BA1931" s="141">
        <v>68762.959999999643</v>
      </c>
      <c r="BB1931" s="141">
        <v>45863.179999999644</v>
      </c>
      <c r="BC1931" s="141">
        <v>22963.399999999645</v>
      </c>
      <c r="BD1931" s="141">
        <v>63.619999999646097</v>
      </c>
      <c r="BE1931" s="141">
        <v>0</v>
      </c>
      <c r="BF1931" s="141">
        <v>0</v>
      </c>
      <c r="BG1931" s="141">
        <v>0</v>
      </c>
      <c r="BH1931" s="141">
        <v>0</v>
      </c>
      <c r="BI1931" s="141">
        <v>0</v>
      </c>
      <c r="BJ1931" s="141">
        <v>0</v>
      </c>
      <c r="BK1931" s="141">
        <v>0</v>
      </c>
      <c r="BL1931" s="141">
        <v>0</v>
      </c>
      <c r="BM1931" s="141">
        <v>0</v>
      </c>
      <c r="BN1931" s="141">
        <v>0</v>
      </c>
      <c r="BO1931" s="141">
        <v>0</v>
      </c>
      <c r="BP1931" s="141">
        <v>0</v>
      </c>
    </row>
    <row r="1932" spans="4:68">
      <c r="D1932" s="174" t="s">
        <v>7993</v>
      </c>
      <c r="E1932" s="176">
        <v>10468</v>
      </c>
      <c r="F1932" s="174" t="s">
        <v>3612</v>
      </c>
      <c r="G1932" s="174" t="s">
        <v>7991</v>
      </c>
      <c r="H1932" s="174" t="s">
        <v>179</v>
      </c>
      <c r="I1932" s="174" t="s">
        <v>4097</v>
      </c>
      <c r="J1932" s="174" t="s">
        <v>7992</v>
      </c>
      <c r="K1932" s="174"/>
      <c r="L1932" s="174" t="s">
        <v>7136</v>
      </c>
      <c r="M1932" s="174" t="s">
        <v>3575</v>
      </c>
      <c r="N1932" s="176">
        <v>600</v>
      </c>
      <c r="O1932" s="174" t="s">
        <v>3407</v>
      </c>
      <c r="P1932" s="177">
        <v>32690</v>
      </c>
      <c r="Q1932" s="176">
        <v>288</v>
      </c>
      <c r="R1932" s="175">
        <v>5024.0600000000004</v>
      </c>
      <c r="S1932" s="175">
        <v>5443.94</v>
      </c>
      <c r="T1932" s="178">
        <v>0</v>
      </c>
      <c r="U1932" s="96">
        <v>13</v>
      </c>
      <c r="V1932" s="38" t="s">
        <v>123</v>
      </c>
      <c r="W1932" s="38"/>
      <c r="X1932" s="137">
        <v>209.35999999999999</v>
      </c>
      <c r="Y1932" s="138">
        <v>50952</v>
      </c>
      <c r="Z1932" s="179">
        <v>26</v>
      </c>
      <c r="AA1932" s="139">
        <v>2039</v>
      </c>
      <c r="AB1932" s="131"/>
      <c r="AC1932" s="38"/>
      <c r="AD1932" s="140">
        <v>5443.94</v>
      </c>
      <c r="AE1932" s="141">
        <v>5234.58</v>
      </c>
      <c r="AF1932" s="141">
        <v>5025.22</v>
      </c>
      <c r="AG1932" s="141">
        <v>4815.8600000000006</v>
      </c>
      <c r="AH1932" s="141">
        <v>4606.5000000000009</v>
      </c>
      <c r="AI1932" s="141">
        <v>4397.1400000000012</v>
      </c>
      <c r="AJ1932" s="141">
        <v>4187.7800000000016</v>
      </c>
      <c r="AK1932" s="141">
        <v>3978.4200000000014</v>
      </c>
      <c r="AL1932" s="141">
        <v>3769.0600000000013</v>
      </c>
      <c r="AM1932" s="141">
        <v>3559.7000000000012</v>
      </c>
      <c r="AN1932" s="141">
        <v>3350.3400000000011</v>
      </c>
      <c r="AO1932" s="141">
        <v>3140.9800000000009</v>
      </c>
      <c r="AP1932" s="141">
        <v>2931.6200000000008</v>
      </c>
      <c r="AQ1932" s="141">
        <v>2722.2600000000007</v>
      </c>
      <c r="AR1932" s="141">
        <v>2512.9000000000005</v>
      </c>
      <c r="AS1932" s="141">
        <v>2303.5400000000004</v>
      </c>
      <c r="AT1932" s="141">
        <v>2094.1800000000003</v>
      </c>
      <c r="AU1932" s="141">
        <v>1884.8200000000004</v>
      </c>
      <c r="AV1932" s="141">
        <v>1675.4600000000005</v>
      </c>
      <c r="AW1932" s="141">
        <v>1466.1000000000006</v>
      </c>
      <c r="AX1932" s="141">
        <v>1256.7400000000007</v>
      </c>
      <c r="AY1932" s="141">
        <v>1047.3800000000008</v>
      </c>
      <c r="AZ1932" s="141">
        <v>838.02000000000078</v>
      </c>
      <c r="BA1932" s="141">
        <v>628.66000000000076</v>
      </c>
      <c r="BB1932" s="141">
        <v>419.30000000000075</v>
      </c>
      <c r="BC1932" s="141">
        <v>209.94000000000077</v>
      </c>
      <c r="BD1932" s="141">
        <v>0.58000000000077989</v>
      </c>
      <c r="BE1932" s="141">
        <v>0</v>
      </c>
      <c r="BF1932" s="141">
        <v>0</v>
      </c>
      <c r="BG1932" s="141">
        <v>0</v>
      </c>
      <c r="BH1932" s="141">
        <v>0</v>
      </c>
      <c r="BI1932" s="141">
        <v>0</v>
      </c>
      <c r="BJ1932" s="141">
        <v>0</v>
      </c>
      <c r="BK1932" s="141">
        <v>0</v>
      </c>
      <c r="BL1932" s="141">
        <v>0</v>
      </c>
      <c r="BM1932" s="141">
        <v>0</v>
      </c>
      <c r="BN1932" s="141">
        <v>0</v>
      </c>
      <c r="BO1932" s="141">
        <v>0</v>
      </c>
      <c r="BP1932" s="141">
        <v>0</v>
      </c>
    </row>
    <row r="1933" spans="4:68">
      <c r="D1933" s="174" t="s">
        <v>7994</v>
      </c>
      <c r="E1933" s="175">
        <v>4009215.12</v>
      </c>
      <c r="F1933" s="174" t="s">
        <v>3426</v>
      </c>
      <c r="G1933" s="174" t="s">
        <v>7991</v>
      </c>
      <c r="H1933" s="174" t="s">
        <v>179</v>
      </c>
      <c r="I1933" s="174" t="s">
        <v>4097</v>
      </c>
      <c r="J1933" s="174" t="s">
        <v>7995</v>
      </c>
      <c r="K1933" s="174"/>
      <c r="L1933" s="174" t="s">
        <v>7136</v>
      </c>
      <c r="M1933" s="174" t="s">
        <v>3575</v>
      </c>
      <c r="N1933" s="176">
        <v>600</v>
      </c>
      <c r="O1933" s="174" t="s">
        <v>3407</v>
      </c>
      <c r="P1933" s="177">
        <v>32690</v>
      </c>
      <c r="Q1933" s="176">
        <v>288</v>
      </c>
      <c r="R1933" s="175">
        <v>1924200.48</v>
      </c>
      <c r="S1933" s="175">
        <v>2085014.64</v>
      </c>
      <c r="T1933" s="178">
        <v>0</v>
      </c>
      <c r="U1933" s="96">
        <v>13</v>
      </c>
      <c r="V1933" s="38" t="s">
        <v>123</v>
      </c>
      <c r="W1933" s="38"/>
      <c r="X1933" s="137">
        <v>80184.3024</v>
      </c>
      <c r="Y1933" s="138">
        <v>50952</v>
      </c>
      <c r="Z1933" s="179">
        <v>26</v>
      </c>
      <c r="AA1933" s="139">
        <v>2039</v>
      </c>
      <c r="AB1933" s="131"/>
      <c r="AC1933" s="38"/>
      <c r="AD1933" s="140">
        <v>2085014.64</v>
      </c>
      <c r="AE1933" s="141">
        <v>2004830.3376</v>
      </c>
      <c r="AF1933" s="141">
        <v>1924646.0352</v>
      </c>
      <c r="AG1933" s="141">
        <v>1844461.7328000001</v>
      </c>
      <c r="AH1933" s="141">
        <v>1764277.4304000002</v>
      </c>
      <c r="AI1933" s="141">
        <v>1684093.1280000003</v>
      </c>
      <c r="AJ1933" s="141">
        <v>1603908.8256000003</v>
      </c>
      <c r="AK1933" s="141">
        <v>1523724.5232000004</v>
      </c>
      <c r="AL1933" s="141">
        <v>1443540.2208000005</v>
      </c>
      <c r="AM1933" s="141">
        <v>1363355.9184000005</v>
      </c>
      <c r="AN1933" s="141">
        <v>1283171.6160000006</v>
      </c>
      <c r="AO1933" s="141">
        <v>1202987.3136000007</v>
      </c>
      <c r="AP1933" s="141">
        <v>1122803.0112000008</v>
      </c>
      <c r="AQ1933" s="141">
        <v>1042618.7088000007</v>
      </c>
      <c r="AR1933" s="141">
        <v>962434.40640000068</v>
      </c>
      <c r="AS1933" s="141">
        <v>882250.10400000063</v>
      </c>
      <c r="AT1933" s="141">
        <v>802065.80160000059</v>
      </c>
      <c r="AU1933" s="141">
        <v>721881.49920000054</v>
      </c>
      <c r="AV1933" s="141">
        <v>641697.1968000005</v>
      </c>
      <c r="AW1933" s="141">
        <v>561512.89440000046</v>
      </c>
      <c r="AX1933" s="141">
        <v>481328.59200000047</v>
      </c>
      <c r="AY1933" s="141">
        <v>401144.28960000048</v>
      </c>
      <c r="AZ1933" s="141">
        <v>320959.9872000005</v>
      </c>
      <c r="BA1933" s="141">
        <v>240775.68480000051</v>
      </c>
      <c r="BB1933" s="141">
        <v>160591.38240000053</v>
      </c>
      <c r="BC1933" s="141">
        <v>80407.080000000526</v>
      </c>
      <c r="BD1933" s="141">
        <v>222.77760000052513</v>
      </c>
      <c r="BE1933" s="141">
        <v>0</v>
      </c>
      <c r="BF1933" s="141">
        <v>0</v>
      </c>
      <c r="BG1933" s="141">
        <v>0</v>
      </c>
      <c r="BH1933" s="141">
        <v>0</v>
      </c>
      <c r="BI1933" s="141">
        <v>0</v>
      </c>
      <c r="BJ1933" s="141">
        <v>0</v>
      </c>
      <c r="BK1933" s="141">
        <v>0</v>
      </c>
      <c r="BL1933" s="141">
        <v>0</v>
      </c>
      <c r="BM1933" s="141">
        <v>0</v>
      </c>
      <c r="BN1933" s="141">
        <v>0</v>
      </c>
      <c r="BO1933" s="141">
        <v>0</v>
      </c>
      <c r="BP1933" s="141">
        <v>0</v>
      </c>
    </row>
    <row r="1934" spans="4:68">
      <c r="D1934" s="174" t="s">
        <v>7996</v>
      </c>
      <c r="E1934" s="176">
        <v>503336</v>
      </c>
      <c r="F1934" s="174" t="s">
        <v>3420</v>
      </c>
      <c r="G1934" s="174" t="s">
        <v>7997</v>
      </c>
      <c r="H1934" s="174" t="s">
        <v>179</v>
      </c>
      <c r="I1934" s="174" t="s">
        <v>3098</v>
      </c>
      <c r="J1934" s="174" t="s">
        <v>7998</v>
      </c>
      <c r="K1934" s="174"/>
      <c r="L1934" s="174" t="s">
        <v>3509</v>
      </c>
      <c r="M1934" s="174" t="s">
        <v>4854</v>
      </c>
      <c r="N1934" s="176">
        <v>600</v>
      </c>
      <c r="O1934" s="174" t="s">
        <v>3407</v>
      </c>
      <c r="P1934" s="177">
        <v>33055</v>
      </c>
      <c r="Q1934" s="176">
        <v>276</v>
      </c>
      <c r="R1934" s="175">
        <v>231506.59</v>
      </c>
      <c r="S1934" s="175">
        <v>271829.40999999997</v>
      </c>
      <c r="T1934" s="178">
        <v>0</v>
      </c>
      <c r="U1934" s="96">
        <v>6</v>
      </c>
      <c r="V1934" s="38" t="s">
        <v>116</v>
      </c>
      <c r="W1934" s="38"/>
      <c r="X1934" s="137">
        <v>10066.719999999999</v>
      </c>
      <c r="Y1934" s="138">
        <v>51318</v>
      </c>
      <c r="Z1934" s="179">
        <v>27</v>
      </c>
      <c r="AA1934" s="139">
        <v>2040</v>
      </c>
      <c r="AB1934" s="131"/>
      <c r="AC1934" s="38"/>
      <c r="AD1934" s="140">
        <v>271829.40999999997</v>
      </c>
      <c r="AE1934" s="141">
        <v>261762.68999999997</v>
      </c>
      <c r="AF1934" s="141">
        <v>251695.96999999997</v>
      </c>
      <c r="AG1934" s="141">
        <v>241629.24999999997</v>
      </c>
      <c r="AH1934" s="141">
        <v>231562.52999999997</v>
      </c>
      <c r="AI1934" s="141">
        <v>221495.80999999997</v>
      </c>
      <c r="AJ1934" s="141">
        <v>211429.08999999997</v>
      </c>
      <c r="AK1934" s="141">
        <v>201362.36999999997</v>
      </c>
      <c r="AL1934" s="141">
        <v>191295.64999999997</v>
      </c>
      <c r="AM1934" s="141">
        <v>181228.92999999996</v>
      </c>
      <c r="AN1934" s="141">
        <v>171162.20999999996</v>
      </c>
      <c r="AO1934" s="141">
        <v>161095.48999999996</v>
      </c>
      <c r="AP1934" s="141">
        <v>151028.76999999996</v>
      </c>
      <c r="AQ1934" s="141">
        <v>140962.04999999996</v>
      </c>
      <c r="AR1934" s="141">
        <v>130895.32999999996</v>
      </c>
      <c r="AS1934" s="141">
        <v>120828.60999999996</v>
      </c>
      <c r="AT1934" s="141">
        <v>110761.88999999996</v>
      </c>
      <c r="AU1934" s="141">
        <v>100695.16999999995</v>
      </c>
      <c r="AV1934" s="141">
        <v>90628.449999999953</v>
      </c>
      <c r="AW1934" s="141">
        <v>80561.729999999952</v>
      </c>
      <c r="AX1934" s="141">
        <v>70495.009999999951</v>
      </c>
      <c r="AY1934" s="141">
        <v>60428.28999999995</v>
      </c>
      <c r="AZ1934" s="141">
        <v>50361.569999999949</v>
      </c>
      <c r="BA1934" s="141">
        <v>40294.849999999948</v>
      </c>
      <c r="BB1934" s="141">
        <v>30228.129999999946</v>
      </c>
      <c r="BC1934" s="141">
        <v>20161.409999999945</v>
      </c>
      <c r="BD1934" s="141">
        <v>10094.689999999946</v>
      </c>
      <c r="BE1934" s="141">
        <v>27.969999999946594</v>
      </c>
      <c r="BF1934" s="141">
        <v>0</v>
      </c>
      <c r="BG1934" s="141">
        <v>0</v>
      </c>
      <c r="BH1934" s="141">
        <v>0</v>
      </c>
      <c r="BI1934" s="141">
        <v>0</v>
      </c>
      <c r="BJ1934" s="141">
        <v>0</v>
      </c>
      <c r="BK1934" s="141">
        <v>0</v>
      </c>
      <c r="BL1934" s="141">
        <v>0</v>
      </c>
      <c r="BM1934" s="141">
        <v>0</v>
      </c>
      <c r="BN1934" s="141">
        <v>0</v>
      </c>
      <c r="BO1934" s="141">
        <v>0</v>
      </c>
      <c r="BP1934" s="141">
        <v>0</v>
      </c>
    </row>
    <row r="1935" spans="4:68">
      <c r="D1935" s="174" t="s">
        <v>7999</v>
      </c>
      <c r="E1935" s="176">
        <v>10929</v>
      </c>
      <c r="F1935" s="174" t="s">
        <v>3612</v>
      </c>
      <c r="G1935" s="174" t="s">
        <v>7997</v>
      </c>
      <c r="H1935" s="174" t="s">
        <v>179</v>
      </c>
      <c r="I1935" s="174" t="s">
        <v>3098</v>
      </c>
      <c r="J1935" s="174" t="s">
        <v>7998</v>
      </c>
      <c r="K1935" s="174"/>
      <c r="L1935" s="174" t="s">
        <v>3509</v>
      </c>
      <c r="M1935" s="174" t="s">
        <v>4854</v>
      </c>
      <c r="N1935" s="176">
        <v>600</v>
      </c>
      <c r="O1935" s="174" t="s">
        <v>3407</v>
      </c>
      <c r="P1935" s="177">
        <v>33055</v>
      </c>
      <c r="Q1935" s="176">
        <v>276</v>
      </c>
      <c r="R1935" s="175">
        <v>5026.7299999999996</v>
      </c>
      <c r="S1935" s="175">
        <v>5902.27</v>
      </c>
      <c r="T1935" s="178">
        <v>0</v>
      </c>
      <c r="U1935" s="96">
        <v>6</v>
      </c>
      <c r="V1935" s="38" t="s">
        <v>116</v>
      </c>
      <c r="W1935" s="38"/>
      <c r="X1935" s="137">
        <v>218.57999999999998</v>
      </c>
      <c r="Y1935" s="138">
        <v>51318</v>
      </c>
      <c r="Z1935" s="179">
        <v>27</v>
      </c>
      <c r="AA1935" s="139">
        <v>2040</v>
      </c>
      <c r="AB1935" s="131"/>
      <c r="AC1935" s="38"/>
      <c r="AD1935" s="140">
        <v>5902.27</v>
      </c>
      <c r="AE1935" s="141">
        <v>5683.6900000000005</v>
      </c>
      <c r="AF1935" s="141">
        <v>5465.1100000000006</v>
      </c>
      <c r="AG1935" s="141">
        <v>5246.5300000000007</v>
      </c>
      <c r="AH1935" s="141">
        <v>5027.9500000000007</v>
      </c>
      <c r="AI1935" s="141">
        <v>4809.3700000000008</v>
      </c>
      <c r="AJ1935" s="141">
        <v>4590.7900000000009</v>
      </c>
      <c r="AK1935" s="141">
        <v>4372.2100000000009</v>
      </c>
      <c r="AL1935" s="141">
        <v>4153.630000000001</v>
      </c>
      <c r="AM1935" s="141">
        <v>3935.0500000000011</v>
      </c>
      <c r="AN1935" s="141">
        <v>3716.4700000000012</v>
      </c>
      <c r="AO1935" s="141">
        <v>3497.8900000000012</v>
      </c>
      <c r="AP1935" s="141">
        <v>3279.3100000000013</v>
      </c>
      <c r="AQ1935" s="141">
        <v>3060.7300000000014</v>
      </c>
      <c r="AR1935" s="141">
        <v>2842.1500000000015</v>
      </c>
      <c r="AS1935" s="141">
        <v>2623.5700000000015</v>
      </c>
      <c r="AT1935" s="141">
        <v>2404.9900000000016</v>
      </c>
      <c r="AU1935" s="141">
        <v>2186.4100000000017</v>
      </c>
      <c r="AV1935" s="141">
        <v>1967.8300000000017</v>
      </c>
      <c r="AW1935" s="141">
        <v>1749.2500000000018</v>
      </c>
      <c r="AX1935" s="141">
        <v>1530.6700000000019</v>
      </c>
      <c r="AY1935" s="141">
        <v>1312.090000000002</v>
      </c>
      <c r="AZ1935" s="141">
        <v>1093.510000000002</v>
      </c>
      <c r="BA1935" s="141">
        <v>874.93000000000211</v>
      </c>
      <c r="BB1935" s="141">
        <v>656.35000000000218</v>
      </c>
      <c r="BC1935" s="141">
        <v>437.7700000000022</v>
      </c>
      <c r="BD1935" s="141">
        <v>219.19000000000221</v>
      </c>
      <c r="BE1935" s="141">
        <v>0.61000000000223054</v>
      </c>
      <c r="BF1935" s="141">
        <v>0</v>
      </c>
      <c r="BG1935" s="141">
        <v>0</v>
      </c>
      <c r="BH1935" s="141">
        <v>0</v>
      </c>
      <c r="BI1935" s="141">
        <v>0</v>
      </c>
      <c r="BJ1935" s="141">
        <v>0</v>
      </c>
      <c r="BK1935" s="141">
        <v>0</v>
      </c>
      <c r="BL1935" s="141">
        <v>0</v>
      </c>
      <c r="BM1935" s="141">
        <v>0</v>
      </c>
      <c r="BN1935" s="141">
        <v>0</v>
      </c>
      <c r="BO1935" s="141">
        <v>0</v>
      </c>
      <c r="BP1935" s="141">
        <v>0</v>
      </c>
    </row>
    <row r="1936" spans="4:68">
      <c r="D1936" s="174" t="s">
        <v>8000</v>
      </c>
      <c r="E1936" s="175">
        <v>3234859.87</v>
      </c>
      <c r="F1936" s="174" t="s">
        <v>3426</v>
      </c>
      <c r="G1936" s="174" t="s">
        <v>7997</v>
      </c>
      <c r="H1936" s="174" t="s">
        <v>179</v>
      </c>
      <c r="I1936" s="174" t="s">
        <v>3098</v>
      </c>
      <c r="J1936" s="174" t="s">
        <v>8001</v>
      </c>
      <c r="K1936" s="174"/>
      <c r="L1936" s="174" t="s">
        <v>3509</v>
      </c>
      <c r="M1936" s="174" t="s">
        <v>4854</v>
      </c>
      <c r="N1936" s="176">
        <v>600</v>
      </c>
      <c r="O1936" s="174" t="s">
        <v>3407</v>
      </c>
      <c r="P1936" s="177">
        <v>33055</v>
      </c>
      <c r="Q1936" s="176">
        <v>276</v>
      </c>
      <c r="R1936" s="175">
        <v>1487855.72</v>
      </c>
      <c r="S1936" s="175">
        <v>1747004.15</v>
      </c>
      <c r="T1936" s="178">
        <v>0</v>
      </c>
      <c r="U1936" s="96">
        <v>13</v>
      </c>
      <c r="V1936" s="38" t="s">
        <v>123</v>
      </c>
      <c r="W1936" s="38"/>
      <c r="X1936" s="137">
        <v>64697.197400000005</v>
      </c>
      <c r="Y1936" s="138">
        <v>51318</v>
      </c>
      <c r="Z1936" s="179">
        <v>27</v>
      </c>
      <c r="AA1936" s="139">
        <v>2040</v>
      </c>
      <c r="AB1936" s="131"/>
      <c r="AC1936" s="38"/>
      <c r="AD1936" s="140">
        <v>1747004.15</v>
      </c>
      <c r="AE1936" s="141">
        <v>1682306.9526</v>
      </c>
      <c r="AF1936" s="141">
        <v>1617609.7552</v>
      </c>
      <c r="AG1936" s="141">
        <v>1552912.5578000001</v>
      </c>
      <c r="AH1936" s="141">
        <v>1488215.3604000001</v>
      </c>
      <c r="AI1936" s="141">
        <v>1423518.1630000002</v>
      </c>
      <c r="AJ1936" s="141">
        <v>1358820.9656000002</v>
      </c>
      <c r="AK1936" s="141">
        <v>1294123.7682000003</v>
      </c>
      <c r="AL1936" s="141">
        <v>1229426.5708000003</v>
      </c>
      <c r="AM1936" s="141">
        <v>1164729.3734000004</v>
      </c>
      <c r="AN1936" s="141">
        <v>1100032.1760000004</v>
      </c>
      <c r="AO1936" s="141">
        <v>1035334.9786000005</v>
      </c>
      <c r="AP1936" s="141">
        <v>970637.78120000055</v>
      </c>
      <c r="AQ1936" s="141">
        <v>905940.5838000006</v>
      </c>
      <c r="AR1936" s="141">
        <v>841243.38640000066</v>
      </c>
      <c r="AS1936" s="141">
        <v>776546.18900000071</v>
      </c>
      <c r="AT1936" s="141">
        <v>711848.99160000077</v>
      </c>
      <c r="AU1936" s="141">
        <v>647151.79420000082</v>
      </c>
      <c r="AV1936" s="141">
        <v>582454.59680000087</v>
      </c>
      <c r="AW1936" s="141">
        <v>517757.39940000087</v>
      </c>
      <c r="AX1936" s="141">
        <v>453060.20200000086</v>
      </c>
      <c r="AY1936" s="141">
        <v>388363.00460000086</v>
      </c>
      <c r="AZ1936" s="141">
        <v>323665.80720000085</v>
      </c>
      <c r="BA1936" s="141">
        <v>258968.60980000085</v>
      </c>
      <c r="BB1936" s="141">
        <v>194271.41240000085</v>
      </c>
      <c r="BC1936" s="141">
        <v>129574.21500000084</v>
      </c>
      <c r="BD1936" s="141">
        <v>64877.017600000836</v>
      </c>
      <c r="BE1936" s="141">
        <v>179.82020000083139</v>
      </c>
      <c r="BF1936" s="141">
        <v>0</v>
      </c>
      <c r="BG1936" s="141">
        <v>0</v>
      </c>
      <c r="BH1936" s="141">
        <v>0</v>
      </c>
      <c r="BI1936" s="141">
        <v>0</v>
      </c>
      <c r="BJ1936" s="141">
        <v>0</v>
      </c>
      <c r="BK1936" s="141">
        <v>0</v>
      </c>
      <c r="BL1936" s="141">
        <v>0</v>
      </c>
      <c r="BM1936" s="141">
        <v>0</v>
      </c>
      <c r="BN1936" s="141">
        <v>0</v>
      </c>
      <c r="BO1936" s="141">
        <v>0</v>
      </c>
      <c r="BP1936" s="141">
        <v>0</v>
      </c>
    </row>
    <row r="1937" spans="4:68">
      <c r="D1937" s="174" t="s">
        <v>8002</v>
      </c>
      <c r="E1937" s="175">
        <v>30204.38</v>
      </c>
      <c r="F1937" s="174" t="s">
        <v>3464</v>
      </c>
      <c r="G1937" s="174" t="s">
        <v>7997</v>
      </c>
      <c r="H1937" s="174" t="s">
        <v>179</v>
      </c>
      <c r="I1937" s="174" t="s">
        <v>3098</v>
      </c>
      <c r="J1937" s="174" t="s">
        <v>8001</v>
      </c>
      <c r="K1937" s="174"/>
      <c r="L1937" s="174" t="s">
        <v>3509</v>
      </c>
      <c r="M1937" s="174" t="s">
        <v>4854</v>
      </c>
      <c r="N1937" s="176">
        <v>600</v>
      </c>
      <c r="O1937" s="174" t="s">
        <v>3407</v>
      </c>
      <c r="P1937" s="177">
        <v>33055</v>
      </c>
      <c r="Q1937" s="176">
        <v>276</v>
      </c>
      <c r="R1937" s="175">
        <v>13892.23</v>
      </c>
      <c r="S1937" s="175">
        <v>16312.15</v>
      </c>
      <c r="T1937" s="178">
        <v>0</v>
      </c>
      <c r="U1937" s="96">
        <v>13</v>
      </c>
      <c r="V1937" s="38" t="s">
        <v>123</v>
      </c>
      <c r="W1937" s="38"/>
      <c r="X1937" s="137">
        <v>604.08760000000007</v>
      </c>
      <c r="Y1937" s="138">
        <v>51318</v>
      </c>
      <c r="Z1937" s="179">
        <v>27</v>
      </c>
      <c r="AA1937" s="139">
        <v>2040</v>
      </c>
      <c r="AB1937" s="131"/>
      <c r="AC1937" s="38"/>
      <c r="AD1937" s="140">
        <v>16312.15</v>
      </c>
      <c r="AE1937" s="141">
        <v>15708.062399999999</v>
      </c>
      <c r="AF1937" s="141">
        <v>15103.974799999998</v>
      </c>
      <c r="AG1937" s="141">
        <v>14499.887199999997</v>
      </c>
      <c r="AH1937" s="141">
        <v>13895.799599999997</v>
      </c>
      <c r="AI1937" s="141">
        <v>13291.711999999996</v>
      </c>
      <c r="AJ1937" s="141">
        <v>12687.624399999995</v>
      </c>
      <c r="AK1937" s="141">
        <v>12083.536799999994</v>
      </c>
      <c r="AL1937" s="141">
        <v>11479.449199999994</v>
      </c>
      <c r="AM1937" s="141">
        <v>10875.361599999993</v>
      </c>
      <c r="AN1937" s="141">
        <v>10271.273999999992</v>
      </c>
      <c r="AO1937" s="141">
        <v>9667.1863999999914</v>
      </c>
      <c r="AP1937" s="141">
        <v>9063.0987999999907</v>
      </c>
      <c r="AQ1937" s="141">
        <v>8459.0111999999899</v>
      </c>
      <c r="AR1937" s="141">
        <v>7854.9235999999901</v>
      </c>
      <c r="AS1937" s="141">
        <v>7250.8359999999902</v>
      </c>
      <c r="AT1937" s="141">
        <v>6646.7483999999904</v>
      </c>
      <c r="AU1937" s="141">
        <v>6042.6607999999906</v>
      </c>
      <c r="AV1937" s="141">
        <v>5438.5731999999907</v>
      </c>
      <c r="AW1937" s="141">
        <v>4834.4855999999909</v>
      </c>
      <c r="AX1937" s="141">
        <v>4230.397999999991</v>
      </c>
      <c r="AY1937" s="141">
        <v>3626.3103999999912</v>
      </c>
      <c r="AZ1937" s="141">
        <v>3022.2227999999914</v>
      </c>
      <c r="BA1937" s="141">
        <v>2418.1351999999915</v>
      </c>
      <c r="BB1937" s="141">
        <v>1814.0475999999915</v>
      </c>
      <c r="BC1937" s="141">
        <v>1209.9599999999914</v>
      </c>
      <c r="BD1937" s="141">
        <v>605.87239999999133</v>
      </c>
      <c r="BE1937" s="141">
        <v>1.7847999999912645</v>
      </c>
      <c r="BF1937" s="141">
        <v>0</v>
      </c>
      <c r="BG1937" s="141">
        <v>0</v>
      </c>
      <c r="BH1937" s="141">
        <v>0</v>
      </c>
      <c r="BI1937" s="141">
        <v>0</v>
      </c>
      <c r="BJ1937" s="141">
        <v>0</v>
      </c>
      <c r="BK1937" s="141">
        <v>0</v>
      </c>
      <c r="BL1937" s="141">
        <v>0</v>
      </c>
      <c r="BM1937" s="141">
        <v>0</v>
      </c>
      <c r="BN1937" s="141">
        <v>0</v>
      </c>
      <c r="BO1937" s="141">
        <v>0</v>
      </c>
      <c r="BP1937" s="141">
        <v>0</v>
      </c>
    </row>
    <row r="1938" spans="4:68">
      <c r="D1938" s="174" t="s">
        <v>8003</v>
      </c>
      <c r="E1938" s="176">
        <v>28741</v>
      </c>
      <c r="F1938" s="174" t="s">
        <v>3420</v>
      </c>
      <c r="G1938" s="174" t="s">
        <v>8004</v>
      </c>
      <c r="H1938" s="174" t="s">
        <v>179</v>
      </c>
      <c r="I1938" s="174" t="s">
        <v>8005</v>
      </c>
      <c r="J1938" s="174" t="s">
        <v>8006</v>
      </c>
      <c r="K1938" s="174"/>
      <c r="L1938" s="174" t="s">
        <v>7136</v>
      </c>
      <c r="M1938" s="174" t="s">
        <v>3575</v>
      </c>
      <c r="N1938" s="176">
        <v>600</v>
      </c>
      <c r="O1938" s="174" t="s">
        <v>3407</v>
      </c>
      <c r="P1938" s="177">
        <v>32325</v>
      </c>
      <c r="Q1938" s="176">
        <v>300</v>
      </c>
      <c r="R1938" s="175">
        <v>14368.9</v>
      </c>
      <c r="S1938" s="175">
        <v>14372.1</v>
      </c>
      <c r="T1938" s="178">
        <v>0</v>
      </c>
      <c r="U1938" s="96">
        <v>13</v>
      </c>
      <c r="V1938" s="38" t="s">
        <v>123</v>
      </c>
      <c r="W1938" s="38"/>
      <c r="X1938" s="137">
        <v>574.81999999999994</v>
      </c>
      <c r="Y1938" s="138">
        <v>50587</v>
      </c>
      <c r="Z1938" s="179">
        <v>25</v>
      </c>
      <c r="AA1938" s="139">
        <v>2038</v>
      </c>
      <c r="AB1938" s="131"/>
      <c r="AC1938" s="38"/>
      <c r="AD1938" s="140">
        <v>14372.1</v>
      </c>
      <c r="AE1938" s="141">
        <v>13797.28</v>
      </c>
      <c r="AF1938" s="141">
        <v>13222.460000000001</v>
      </c>
      <c r="AG1938" s="141">
        <v>12647.640000000001</v>
      </c>
      <c r="AH1938" s="141">
        <v>12072.820000000002</v>
      </c>
      <c r="AI1938" s="141">
        <v>11498.000000000002</v>
      </c>
      <c r="AJ1938" s="141">
        <v>10923.180000000002</v>
      </c>
      <c r="AK1938" s="141">
        <v>10348.360000000002</v>
      </c>
      <c r="AL1938" s="141">
        <v>9773.5400000000027</v>
      </c>
      <c r="AM1938" s="141">
        <v>9198.720000000003</v>
      </c>
      <c r="AN1938" s="141">
        <v>8623.9000000000033</v>
      </c>
      <c r="AO1938" s="141">
        <v>8049.0800000000036</v>
      </c>
      <c r="AP1938" s="141">
        <v>7474.2600000000039</v>
      </c>
      <c r="AQ1938" s="141">
        <v>6899.4400000000041</v>
      </c>
      <c r="AR1938" s="141">
        <v>6324.6200000000044</v>
      </c>
      <c r="AS1938" s="141">
        <v>5749.8000000000047</v>
      </c>
      <c r="AT1938" s="141">
        <v>5174.980000000005</v>
      </c>
      <c r="AU1938" s="141">
        <v>4600.1600000000053</v>
      </c>
      <c r="AV1938" s="141">
        <v>4025.3400000000056</v>
      </c>
      <c r="AW1938" s="141">
        <v>3450.5200000000059</v>
      </c>
      <c r="AX1938" s="141">
        <v>2875.7000000000062</v>
      </c>
      <c r="AY1938" s="141">
        <v>2300.8800000000065</v>
      </c>
      <c r="AZ1938" s="141">
        <v>1726.0600000000065</v>
      </c>
      <c r="BA1938" s="141">
        <v>1151.2400000000066</v>
      </c>
      <c r="BB1938" s="141">
        <v>576.42000000000667</v>
      </c>
      <c r="BC1938" s="141">
        <v>1.6000000000067303</v>
      </c>
      <c r="BD1938" s="141">
        <v>0</v>
      </c>
      <c r="BE1938" s="141">
        <v>0</v>
      </c>
      <c r="BF1938" s="141">
        <v>0</v>
      </c>
      <c r="BG1938" s="141">
        <v>0</v>
      </c>
      <c r="BH1938" s="141">
        <v>0</v>
      </c>
      <c r="BI1938" s="141">
        <v>0</v>
      </c>
      <c r="BJ1938" s="141">
        <v>0</v>
      </c>
      <c r="BK1938" s="141">
        <v>0</v>
      </c>
      <c r="BL1938" s="141">
        <v>0</v>
      </c>
      <c r="BM1938" s="141">
        <v>0</v>
      </c>
      <c r="BN1938" s="141">
        <v>0</v>
      </c>
      <c r="BO1938" s="141">
        <v>0</v>
      </c>
      <c r="BP1938" s="141">
        <v>0</v>
      </c>
    </row>
    <row r="1939" spans="4:68">
      <c r="D1939" s="174" t="s">
        <v>8007</v>
      </c>
      <c r="E1939" s="176">
        <v>558</v>
      </c>
      <c r="F1939" s="174" t="s">
        <v>3612</v>
      </c>
      <c r="G1939" s="174" t="s">
        <v>8004</v>
      </c>
      <c r="H1939" s="174" t="s">
        <v>179</v>
      </c>
      <c r="I1939" s="174" t="s">
        <v>8005</v>
      </c>
      <c r="J1939" s="174" t="s">
        <v>8006</v>
      </c>
      <c r="K1939" s="174"/>
      <c r="L1939" s="174" t="s">
        <v>7136</v>
      </c>
      <c r="M1939" s="174" t="s">
        <v>3575</v>
      </c>
      <c r="N1939" s="176">
        <v>600</v>
      </c>
      <c r="O1939" s="174" t="s">
        <v>3407</v>
      </c>
      <c r="P1939" s="177">
        <v>32325</v>
      </c>
      <c r="Q1939" s="176">
        <v>300</v>
      </c>
      <c r="R1939" s="175">
        <v>278.97000000000003</v>
      </c>
      <c r="S1939" s="175">
        <v>279.02999999999997</v>
      </c>
      <c r="T1939" s="178">
        <v>0</v>
      </c>
      <c r="U1939" s="96">
        <v>13</v>
      </c>
      <c r="V1939" s="38" t="s">
        <v>123</v>
      </c>
      <c r="W1939" s="38"/>
      <c r="X1939" s="137">
        <v>11.16</v>
      </c>
      <c r="Y1939" s="138">
        <v>50587</v>
      </c>
      <c r="Z1939" s="179">
        <v>25</v>
      </c>
      <c r="AA1939" s="139">
        <v>2038</v>
      </c>
      <c r="AB1939" s="131"/>
      <c r="AC1939" s="38"/>
      <c r="AD1939" s="140">
        <v>279.02999999999997</v>
      </c>
      <c r="AE1939" s="141">
        <v>267.86999999999995</v>
      </c>
      <c r="AF1939" s="141">
        <v>256.70999999999992</v>
      </c>
      <c r="AG1939" s="141">
        <v>245.54999999999993</v>
      </c>
      <c r="AH1939" s="141">
        <v>234.38999999999993</v>
      </c>
      <c r="AI1939" s="141">
        <v>223.22999999999993</v>
      </c>
      <c r="AJ1939" s="141">
        <v>212.06999999999994</v>
      </c>
      <c r="AK1939" s="141">
        <v>200.90999999999994</v>
      </c>
      <c r="AL1939" s="141">
        <v>189.74999999999994</v>
      </c>
      <c r="AM1939" s="141">
        <v>178.58999999999995</v>
      </c>
      <c r="AN1939" s="141">
        <v>167.42999999999995</v>
      </c>
      <c r="AO1939" s="141">
        <v>156.26999999999995</v>
      </c>
      <c r="AP1939" s="141">
        <v>145.10999999999996</v>
      </c>
      <c r="AQ1939" s="141">
        <v>133.94999999999996</v>
      </c>
      <c r="AR1939" s="141">
        <v>122.78999999999996</v>
      </c>
      <c r="AS1939" s="141">
        <v>111.62999999999997</v>
      </c>
      <c r="AT1939" s="141">
        <v>100.46999999999997</v>
      </c>
      <c r="AU1939" s="141">
        <v>89.309999999999974</v>
      </c>
      <c r="AV1939" s="141">
        <v>78.149999999999977</v>
      </c>
      <c r="AW1939" s="141">
        <v>66.989999999999981</v>
      </c>
      <c r="AX1939" s="141">
        <v>55.829999999999984</v>
      </c>
      <c r="AY1939" s="141">
        <v>44.669999999999987</v>
      </c>
      <c r="AZ1939" s="141">
        <v>33.509999999999991</v>
      </c>
      <c r="BA1939" s="141">
        <v>22.349999999999991</v>
      </c>
      <c r="BB1939" s="141">
        <v>11.189999999999991</v>
      </c>
      <c r="BC1939" s="141">
        <v>2.9999999999990479E-2</v>
      </c>
      <c r="BD1939" s="141">
        <v>0</v>
      </c>
      <c r="BE1939" s="141">
        <v>0</v>
      </c>
      <c r="BF1939" s="141">
        <v>0</v>
      </c>
      <c r="BG1939" s="141">
        <v>0</v>
      </c>
      <c r="BH1939" s="141">
        <v>0</v>
      </c>
      <c r="BI1939" s="141">
        <v>0</v>
      </c>
      <c r="BJ1939" s="141">
        <v>0</v>
      </c>
      <c r="BK1939" s="141">
        <v>0</v>
      </c>
      <c r="BL1939" s="141">
        <v>0</v>
      </c>
      <c r="BM1939" s="141">
        <v>0</v>
      </c>
      <c r="BN1939" s="141">
        <v>0</v>
      </c>
      <c r="BO1939" s="141">
        <v>0</v>
      </c>
      <c r="BP1939" s="141">
        <v>0</v>
      </c>
    </row>
    <row r="1940" spans="4:68">
      <c r="D1940" s="174" t="s">
        <v>8008</v>
      </c>
      <c r="E1940" s="175">
        <v>148485.82</v>
      </c>
      <c r="F1940" s="174" t="s">
        <v>3426</v>
      </c>
      <c r="G1940" s="174" t="s">
        <v>8004</v>
      </c>
      <c r="H1940" s="174" t="s">
        <v>179</v>
      </c>
      <c r="I1940" s="174" t="s">
        <v>8005</v>
      </c>
      <c r="J1940" s="174" t="s">
        <v>8009</v>
      </c>
      <c r="K1940" s="174"/>
      <c r="L1940" s="174" t="s">
        <v>7136</v>
      </c>
      <c r="M1940" s="174" t="s">
        <v>3575</v>
      </c>
      <c r="N1940" s="176">
        <v>600</v>
      </c>
      <c r="O1940" s="174" t="s">
        <v>3407</v>
      </c>
      <c r="P1940" s="177">
        <v>32325</v>
      </c>
      <c r="Q1940" s="176">
        <v>300</v>
      </c>
      <c r="R1940" s="175">
        <v>74234.570000000007</v>
      </c>
      <c r="S1940" s="175">
        <v>74251.25</v>
      </c>
      <c r="T1940" s="178">
        <v>0</v>
      </c>
      <c r="U1940" s="96">
        <v>13</v>
      </c>
      <c r="V1940" s="38" t="s">
        <v>123</v>
      </c>
      <c r="W1940" s="38"/>
      <c r="X1940" s="137">
        <v>2969.7164000000002</v>
      </c>
      <c r="Y1940" s="138">
        <v>50587</v>
      </c>
      <c r="Z1940" s="179">
        <v>25</v>
      </c>
      <c r="AA1940" s="139">
        <v>2038</v>
      </c>
      <c r="AB1940" s="131"/>
      <c r="AC1940" s="38"/>
      <c r="AD1940" s="140">
        <v>74251.25</v>
      </c>
      <c r="AE1940" s="141">
        <v>71281.533599999995</v>
      </c>
      <c r="AF1940" s="141">
        <v>68311.81719999999</v>
      </c>
      <c r="AG1940" s="141">
        <v>65342.100799999993</v>
      </c>
      <c r="AH1940" s="141">
        <v>62372.384399999995</v>
      </c>
      <c r="AI1940" s="141">
        <v>59402.667999999998</v>
      </c>
      <c r="AJ1940" s="141">
        <v>56432.9516</v>
      </c>
      <c r="AK1940" s="141">
        <v>53463.235200000003</v>
      </c>
      <c r="AL1940" s="141">
        <v>50493.518800000005</v>
      </c>
      <c r="AM1940" s="141">
        <v>47523.802400000008</v>
      </c>
      <c r="AN1940" s="141">
        <v>44554.08600000001</v>
      </c>
      <c r="AO1940" s="141">
        <v>41584.369600000013</v>
      </c>
      <c r="AP1940" s="141">
        <v>38614.653200000015</v>
      </c>
      <c r="AQ1940" s="141">
        <v>35644.936800000018</v>
      </c>
      <c r="AR1940" s="141">
        <v>32675.220400000017</v>
      </c>
      <c r="AS1940" s="141">
        <v>29705.504000000015</v>
      </c>
      <c r="AT1940" s="141">
        <v>26735.787600000014</v>
      </c>
      <c r="AU1940" s="141">
        <v>23766.071200000013</v>
      </c>
      <c r="AV1940" s="141">
        <v>20796.354800000012</v>
      </c>
      <c r="AW1940" s="141">
        <v>17826.638400000011</v>
      </c>
      <c r="AX1940" s="141">
        <v>14856.92200000001</v>
      </c>
      <c r="AY1940" s="141">
        <v>11887.205600000008</v>
      </c>
      <c r="AZ1940" s="141">
        <v>8917.4892000000073</v>
      </c>
      <c r="BA1940" s="141">
        <v>5947.772800000007</v>
      </c>
      <c r="BB1940" s="141">
        <v>2978.0564000000068</v>
      </c>
      <c r="BC1940" s="141">
        <v>8.340000000006512</v>
      </c>
      <c r="BD1940" s="141">
        <v>0</v>
      </c>
      <c r="BE1940" s="141">
        <v>0</v>
      </c>
      <c r="BF1940" s="141">
        <v>0</v>
      </c>
      <c r="BG1940" s="141">
        <v>0</v>
      </c>
      <c r="BH1940" s="141">
        <v>0</v>
      </c>
      <c r="BI1940" s="141">
        <v>0</v>
      </c>
      <c r="BJ1940" s="141">
        <v>0</v>
      </c>
      <c r="BK1940" s="141">
        <v>0</v>
      </c>
      <c r="BL1940" s="141">
        <v>0</v>
      </c>
      <c r="BM1940" s="141">
        <v>0</v>
      </c>
      <c r="BN1940" s="141">
        <v>0</v>
      </c>
      <c r="BO1940" s="141">
        <v>0</v>
      </c>
      <c r="BP1940" s="141">
        <v>0</v>
      </c>
    </row>
    <row r="1941" spans="4:68">
      <c r="D1941" s="174" t="s">
        <v>8010</v>
      </c>
      <c r="E1941" s="176">
        <v>37863</v>
      </c>
      <c r="F1941" s="174" t="s">
        <v>3420</v>
      </c>
      <c r="G1941" s="174" t="s">
        <v>8011</v>
      </c>
      <c r="H1941" s="174" t="s">
        <v>179</v>
      </c>
      <c r="I1941" s="174" t="s">
        <v>8012</v>
      </c>
      <c r="J1941" s="174" t="s">
        <v>8013</v>
      </c>
      <c r="K1941" s="174"/>
      <c r="L1941" s="174" t="s">
        <v>7136</v>
      </c>
      <c r="M1941" s="174" t="s">
        <v>3800</v>
      </c>
      <c r="N1941" s="176">
        <v>600</v>
      </c>
      <c r="O1941" s="174" t="s">
        <v>3407</v>
      </c>
      <c r="P1941" s="177">
        <v>32325</v>
      </c>
      <c r="Q1941" s="176">
        <v>300</v>
      </c>
      <c r="R1941" s="175">
        <v>18929.39</v>
      </c>
      <c r="S1941" s="175">
        <v>18933.61</v>
      </c>
      <c r="T1941" s="178">
        <v>0</v>
      </c>
      <c r="U1941" s="96">
        <v>12</v>
      </c>
      <c r="V1941" s="38" t="s">
        <v>122</v>
      </c>
      <c r="W1941" s="38"/>
      <c r="X1941" s="137">
        <v>757.26</v>
      </c>
      <c r="Y1941" s="138">
        <v>50587</v>
      </c>
      <c r="Z1941" s="179">
        <v>25</v>
      </c>
      <c r="AA1941" s="139">
        <v>2038</v>
      </c>
      <c r="AB1941" s="131"/>
      <c r="AC1941" s="38"/>
      <c r="AD1941" s="140">
        <v>18933.61</v>
      </c>
      <c r="AE1941" s="141">
        <v>18176.350000000002</v>
      </c>
      <c r="AF1941" s="141">
        <v>17419.090000000004</v>
      </c>
      <c r="AG1941" s="141">
        <v>16661.830000000005</v>
      </c>
      <c r="AH1941" s="141">
        <v>15904.570000000005</v>
      </c>
      <c r="AI1941" s="141">
        <v>15147.310000000005</v>
      </c>
      <c r="AJ1941" s="141">
        <v>14390.050000000005</v>
      </c>
      <c r="AK1941" s="141">
        <v>13632.790000000005</v>
      </c>
      <c r="AL1941" s="141">
        <v>12875.530000000004</v>
      </c>
      <c r="AM1941" s="141">
        <v>12118.270000000004</v>
      </c>
      <c r="AN1941" s="141">
        <v>11361.010000000004</v>
      </c>
      <c r="AO1941" s="141">
        <v>10603.750000000004</v>
      </c>
      <c r="AP1941" s="141">
        <v>9846.4900000000034</v>
      </c>
      <c r="AQ1941" s="141">
        <v>9089.2300000000032</v>
      </c>
      <c r="AR1941" s="141">
        <v>8331.970000000003</v>
      </c>
      <c r="AS1941" s="141">
        <v>7574.7100000000028</v>
      </c>
      <c r="AT1941" s="141">
        <v>6817.4500000000025</v>
      </c>
      <c r="AU1941" s="141">
        <v>6060.1900000000023</v>
      </c>
      <c r="AV1941" s="141">
        <v>5302.9300000000021</v>
      </c>
      <c r="AW1941" s="141">
        <v>4545.6700000000019</v>
      </c>
      <c r="AX1941" s="141">
        <v>3788.4100000000017</v>
      </c>
      <c r="AY1941" s="141">
        <v>3031.1500000000015</v>
      </c>
      <c r="AZ1941" s="141">
        <v>2273.8900000000012</v>
      </c>
      <c r="BA1941" s="141">
        <v>1516.6300000000012</v>
      </c>
      <c r="BB1941" s="141">
        <v>759.37000000000126</v>
      </c>
      <c r="BC1941" s="141">
        <v>2.1100000000012642</v>
      </c>
      <c r="BD1941" s="141">
        <v>0</v>
      </c>
      <c r="BE1941" s="141">
        <v>0</v>
      </c>
      <c r="BF1941" s="141">
        <v>0</v>
      </c>
      <c r="BG1941" s="141">
        <v>0</v>
      </c>
      <c r="BH1941" s="141">
        <v>0</v>
      </c>
      <c r="BI1941" s="141">
        <v>0</v>
      </c>
      <c r="BJ1941" s="141">
        <v>0</v>
      </c>
      <c r="BK1941" s="141">
        <v>0</v>
      </c>
      <c r="BL1941" s="141">
        <v>0</v>
      </c>
      <c r="BM1941" s="141">
        <v>0</v>
      </c>
      <c r="BN1941" s="141">
        <v>0</v>
      </c>
      <c r="BO1941" s="141">
        <v>0</v>
      </c>
      <c r="BP1941" s="141">
        <v>0</v>
      </c>
    </row>
    <row r="1942" spans="4:68">
      <c r="D1942" s="174" t="s">
        <v>8014</v>
      </c>
      <c r="E1942" s="176">
        <v>146</v>
      </c>
      <c r="F1942" s="174" t="s">
        <v>3612</v>
      </c>
      <c r="G1942" s="174" t="s">
        <v>8011</v>
      </c>
      <c r="H1942" s="174" t="s">
        <v>179</v>
      </c>
      <c r="I1942" s="174" t="s">
        <v>8012</v>
      </c>
      <c r="J1942" s="174" t="s">
        <v>8013</v>
      </c>
      <c r="K1942" s="174"/>
      <c r="L1942" s="174" t="s">
        <v>7136</v>
      </c>
      <c r="M1942" s="174" t="s">
        <v>3800</v>
      </c>
      <c r="N1942" s="176">
        <v>600</v>
      </c>
      <c r="O1942" s="174" t="s">
        <v>3407</v>
      </c>
      <c r="P1942" s="177">
        <v>32325</v>
      </c>
      <c r="Q1942" s="176">
        <v>300</v>
      </c>
      <c r="R1942" s="175">
        <v>72.989999999999995</v>
      </c>
      <c r="S1942" s="175">
        <v>73.010000000000005</v>
      </c>
      <c r="T1942" s="178">
        <v>0</v>
      </c>
      <c r="U1942" s="96">
        <v>12</v>
      </c>
      <c r="V1942" s="38" t="s">
        <v>122</v>
      </c>
      <c r="W1942" s="38"/>
      <c r="X1942" s="137">
        <v>2.92</v>
      </c>
      <c r="Y1942" s="138">
        <v>50587</v>
      </c>
      <c r="Z1942" s="179">
        <v>25</v>
      </c>
      <c r="AA1942" s="139">
        <v>2038</v>
      </c>
      <c r="AB1942" s="131"/>
      <c r="AC1942" s="38"/>
      <c r="AD1942" s="140">
        <v>73.010000000000005</v>
      </c>
      <c r="AE1942" s="141">
        <v>70.09</v>
      </c>
      <c r="AF1942" s="141">
        <v>67.17</v>
      </c>
      <c r="AG1942" s="141">
        <v>64.25</v>
      </c>
      <c r="AH1942" s="141">
        <v>61.33</v>
      </c>
      <c r="AI1942" s="141">
        <v>58.41</v>
      </c>
      <c r="AJ1942" s="141">
        <v>55.489999999999995</v>
      </c>
      <c r="AK1942" s="141">
        <v>52.569999999999993</v>
      </c>
      <c r="AL1942" s="141">
        <v>49.649999999999991</v>
      </c>
      <c r="AM1942" s="141">
        <v>46.72999999999999</v>
      </c>
      <c r="AN1942" s="141">
        <v>43.809999999999988</v>
      </c>
      <c r="AO1942" s="141">
        <v>40.889999999999986</v>
      </c>
      <c r="AP1942" s="141">
        <v>37.969999999999985</v>
      </c>
      <c r="AQ1942" s="141">
        <v>35.049999999999983</v>
      </c>
      <c r="AR1942" s="141">
        <v>32.129999999999981</v>
      </c>
      <c r="AS1942" s="141">
        <v>29.20999999999998</v>
      </c>
      <c r="AT1942" s="141">
        <v>26.289999999999978</v>
      </c>
      <c r="AU1942" s="141">
        <v>23.369999999999976</v>
      </c>
      <c r="AV1942" s="141">
        <v>20.449999999999974</v>
      </c>
      <c r="AW1942" s="141">
        <v>17.529999999999973</v>
      </c>
      <c r="AX1942" s="141">
        <v>14.609999999999973</v>
      </c>
      <c r="AY1942" s="141">
        <v>11.689999999999973</v>
      </c>
      <c r="AZ1942" s="141">
        <v>8.7699999999999729</v>
      </c>
      <c r="BA1942" s="141">
        <v>5.849999999999973</v>
      </c>
      <c r="BB1942" s="141">
        <v>2.9299999999999731</v>
      </c>
      <c r="BC1942" s="141">
        <v>9.9999999999731415E-3</v>
      </c>
      <c r="BD1942" s="141">
        <v>0</v>
      </c>
      <c r="BE1942" s="141">
        <v>0</v>
      </c>
      <c r="BF1942" s="141">
        <v>0</v>
      </c>
      <c r="BG1942" s="141">
        <v>0</v>
      </c>
      <c r="BH1942" s="141">
        <v>0</v>
      </c>
      <c r="BI1942" s="141">
        <v>0</v>
      </c>
      <c r="BJ1942" s="141">
        <v>0</v>
      </c>
      <c r="BK1942" s="141">
        <v>0</v>
      </c>
      <c r="BL1942" s="141">
        <v>0</v>
      </c>
      <c r="BM1942" s="141">
        <v>0</v>
      </c>
      <c r="BN1942" s="141">
        <v>0</v>
      </c>
      <c r="BO1942" s="141">
        <v>0</v>
      </c>
      <c r="BP1942" s="141">
        <v>0</v>
      </c>
    </row>
    <row r="1943" spans="4:68">
      <c r="D1943" s="174" t="s">
        <v>8015</v>
      </c>
      <c r="E1943" s="175">
        <v>215020.54</v>
      </c>
      <c r="F1943" s="174" t="s">
        <v>3426</v>
      </c>
      <c r="G1943" s="174" t="s">
        <v>8011</v>
      </c>
      <c r="H1943" s="174" t="s">
        <v>179</v>
      </c>
      <c r="I1943" s="174" t="s">
        <v>8012</v>
      </c>
      <c r="J1943" s="174" t="s">
        <v>8016</v>
      </c>
      <c r="K1943" s="174"/>
      <c r="L1943" s="174" t="s">
        <v>7136</v>
      </c>
      <c r="M1943" s="174" t="s">
        <v>3800</v>
      </c>
      <c r="N1943" s="176">
        <v>600</v>
      </c>
      <c r="O1943" s="174" t="s">
        <v>3407</v>
      </c>
      <c r="P1943" s="177">
        <v>32325</v>
      </c>
      <c r="Q1943" s="176">
        <v>300</v>
      </c>
      <c r="R1943" s="175">
        <v>107498.32</v>
      </c>
      <c r="S1943" s="175">
        <v>107522.22</v>
      </c>
      <c r="T1943" s="178">
        <v>0</v>
      </c>
      <c r="U1943" s="96">
        <v>12</v>
      </c>
      <c r="V1943" s="38" t="s">
        <v>122</v>
      </c>
      <c r="W1943" s="38"/>
      <c r="X1943" s="137">
        <v>4300.4107999999997</v>
      </c>
      <c r="Y1943" s="138">
        <v>50587</v>
      </c>
      <c r="Z1943" s="179">
        <v>25</v>
      </c>
      <c r="AA1943" s="139">
        <v>2038</v>
      </c>
      <c r="AB1943" s="131"/>
      <c r="AC1943" s="38"/>
      <c r="AD1943" s="140">
        <v>107522.22</v>
      </c>
      <c r="AE1943" s="141">
        <v>103221.8092</v>
      </c>
      <c r="AF1943" s="141">
        <v>98921.398400000005</v>
      </c>
      <c r="AG1943" s="141">
        <v>94620.987600000008</v>
      </c>
      <c r="AH1943" s="141">
        <v>90320.57680000001</v>
      </c>
      <c r="AI1943" s="141">
        <v>86020.166000000012</v>
      </c>
      <c r="AJ1943" s="141">
        <v>81719.755200000014</v>
      </c>
      <c r="AK1943" s="141">
        <v>77419.344400000016</v>
      </c>
      <c r="AL1943" s="141">
        <v>73118.933600000018</v>
      </c>
      <c r="AM1943" s="141">
        <v>68818.522800000021</v>
      </c>
      <c r="AN1943" s="141">
        <v>64518.112000000023</v>
      </c>
      <c r="AO1943" s="141">
        <v>60217.701200000025</v>
      </c>
      <c r="AP1943" s="141">
        <v>55917.290400000027</v>
      </c>
      <c r="AQ1943" s="141">
        <v>51616.879600000029</v>
      </c>
      <c r="AR1943" s="141">
        <v>47316.468800000031</v>
      </c>
      <c r="AS1943" s="141">
        <v>43016.058000000034</v>
      </c>
      <c r="AT1943" s="141">
        <v>38715.647200000036</v>
      </c>
      <c r="AU1943" s="141">
        <v>34415.236400000038</v>
      </c>
      <c r="AV1943" s="141">
        <v>30114.82560000004</v>
      </c>
      <c r="AW1943" s="141">
        <v>25814.414800000042</v>
      </c>
      <c r="AX1943" s="141">
        <v>21514.004000000044</v>
      </c>
      <c r="AY1943" s="141">
        <v>17213.593200000047</v>
      </c>
      <c r="AZ1943" s="141">
        <v>12913.182400000047</v>
      </c>
      <c r="BA1943" s="141">
        <v>8612.7716000000473</v>
      </c>
      <c r="BB1943" s="141">
        <v>4312.3608000000477</v>
      </c>
      <c r="BC1943" s="141">
        <v>11.950000000048021</v>
      </c>
      <c r="BD1943" s="141">
        <v>0</v>
      </c>
      <c r="BE1943" s="141">
        <v>0</v>
      </c>
      <c r="BF1943" s="141">
        <v>0</v>
      </c>
      <c r="BG1943" s="141">
        <v>0</v>
      </c>
      <c r="BH1943" s="141">
        <v>0</v>
      </c>
      <c r="BI1943" s="141">
        <v>0</v>
      </c>
      <c r="BJ1943" s="141">
        <v>0</v>
      </c>
      <c r="BK1943" s="141">
        <v>0</v>
      </c>
      <c r="BL1943" s="141">
        <v>0</v>
      </c>
      <c r="BM1943" s="141">
        <v>0</v>
      </c>
      <c r="BN1943" s="141">
        <v>0</v>
      </c>
      <c r="BO1943" s="141">
        <v>0</v>
      </c>
      <c r="BP1943" s="141">
        <v>0</v>
      </c>
    </row>
    <row r="1944" spans="4:68">
      <c r="D1944" s="174" t="s">
        <v>8017</v>
      </c>
      <c r="E1944" s="176">
        <v>23552</v>
      </c>
      <c r="F1944" s="174" t="s">
        <v>3420</v>
      </c>
      <c r="G1944" s="174" t="s">
        <v>8018</v>
      </c>
      <c r="H1944" s="174" t="s">
        <v>179</v>
      </c>
      <c r="I1944" s="174" t="s">
        <v>3098</v>
      </c>
      <c r="J1944" s="174" t="s">
        <v>8019</v>
      </c>
      <c r="K1944" s="174"/>
      <c r="L1944" s="174" t="s">
        <v>7136</v>
      </c>
      <c r="M1944" s="174" t="s">
        <v>7175</v>
      </c>
      <c r="N1944" s="176">
        <v>600</v>
      </c>
      <c r="O1944" s="174" t="s">
        <v>3407</v>
      </c>
      <c r="P1944" s="177">
        <v>31959</v>
      </c>
      <c r="Q1944" s="176">
        <v>312</v>
      </c>
      <c r="R1944" s="175">
        <v>12245.73</v>
      </c>
      <c r="S1944" s="175">
        <v>11306.27</v>
      </c>
      <c r="T1944" s="178">
        <v>0</v>
      </c>
      <c r="U1944" s="96">
        <v>9</v>
      </c>
      <c r="V1944" s="38" t="s">
        <v>119</v>
      </c>
      <c r="W1944" s="38"/>
      <c r="X1944" s="137">
        <v>471.03999999999996</v>
      </c>
      <c r="Y1944" s="138">
        <v>50222</v>
      </c>
      <c r="Z1944" s="179">
        <v>24</v>
      </c>
      <c r="AA1944" s="139">
        <v>2037</v>
      </c>
      <c r="AB1944" s="131"/>
      <c r="AC1944" s="38"/>
      <c r="AD1944" s="140">
        <v>11306.27</v>
      </c>
      <c r="AE1944" s="141">
        <v>10835.23</v>
      </c>
      <c r="AF1944" s="141">
        <v>10364.189999999999</v>
      </c>
      <c r="AG1944" s="141">
        <v>9893.1499999999978</v>
      </c>
      <c r="AH1944" s="141">
        <v>9422.1099999999969</v>
      </c>
      <c r="AI1944" s="141">
        <v>8951.0699999999961</v>
      </c>
      <c r="AJ1944" s="141">
        <v>8480.0299999999952</v>
      </c>
      <c r="AK1944" s="141">
        <v>8008.9899999999952</v>
      </c>
      <c r="AL1944" s="141">
        <v>7537.9499999999953</v>
      </c>
      <c r="AM1944" s="141">
        <v>7066.9099999999953</v>
      </c>
      <c r="AN1944" s="141">
        <v>6595.8699999999953</v>
      </c>
      <c r="AO1944" s="141">
        <v>6124.8299999999954</v>
      </c>
      <c r="AP1944" s="141">
        <v>5653.7899999999954</v>
      </c>
      <c r="AQ1944" s="141">
        <v>5182.7499999999955</v>
      </c>
      <c r="AR1944" s="141">
        <v>4711.7099999999955</v>
      </c>
      <c r="AS1944" s="141">
        <v>4240.6699999999955</v>
      </c>
      <c r="AT1944" s="141">
        <v>3769.6299999999956</v>
      </c>
      <c r="AU1944" s="141">
        <v>3298.5899999999956</v>
      </c>
      <c r="AV1944" s="141">
        <v>2827.5499999999956</v>
      </c>
      <c r="AW1944" s="141">
        <v>2356.5099999999957</v>
      </c>
      <c r="AX1944" s="141">
        <v>1885.4699999999957</v>
      </c>
      <c r="AY1944" s="141">
        <v>1414.4299999999957</v>
      </c>
      <c r="AZ1944" s="141">
        <v>943.38999999999578</v>
      </c>
      <c r="BA1944" s="141">
        <v>472.34999999999582</v>
      </c>
      <c r="BB1944" s="141">
        <v>1.3099999999958527</v>
      </c>
      <c r="BC1944" s="141">
        <v>0</v>
      </c>
      <c r="BD1944" s="141">
        <v>0</v>
      </c>
      <c r="BE1944" s="141">
        <v>0</v>
      </c>
      <c r="BF1944" s="141">
        <v>0</v>
      </c>
      <c r="BG1944" s="141">
        <v>0</v>
      </c>
      <c r="BH1944" s="141">
        <v>0</v>
      </c>
      <c r="BI1944" s="141">
        <v>0</v>
      </c>
      <c r="BJ1944" s="141">
        <v>0</v>
      </c>
      <c r="BK1944" s="141">
        <v>0</v>
      </c>
      <c r="BL1944" s="141">
        <v>0</v>
      </c>
      <c r="BM1944" s="141">
        <v>0</v>
      </c>
      <c r="BN1944" s="141">
        <v>0</v>
      </c>
      <c r="BO1944" s="141">
        <v>0</v>
      </c>
      <c r="BP1944" s="141">
        <v>0</v>
      </c>
    </row>
    <row r="1945" spans="4:68">
      <c r="D1945" s="174" t="s">
        <v>8020</v>
      </c>
      <c r="E1945" s="175">
        <v>158625.93</v>
      </c>
      <c r="F1945" s="174" t="s">
        <v>3426</v>
      </c>
      <c r="G1945" s="174" t="s">
        <v>8018</v>
      </c>
      <c r="H1945" s="174" t="s">
        <v>179</v>
      </c>
      <c r="I1945" s="174" t="s">
        <v>3098</v>
      </c>
      <c r="J1945" s="174" t="s">
        <v>8021</v>
      </c>
      <c r="K1945" s="174"/>
      <c r="L1945" s="174" t="s">
        <v>7136</v>
      </c>
      <c r="M1945" s="174" t="s">
        <v>7175</v>
      </c>
      <c r="N1945" s="176">
        <v>600</v>
      </c>
      <c r="O1945" s="174" t="s">
        <v>3407</v>
      </c>
      <c r="P1945" s="177">
        <v>31959</v>
      </c>
      <c r="Q1945" s="176">
        <v>312</v>
      </c>
      <c r="R1945" s="175">
        <v>82476.55</v>
      </c>
      <c r="S1945" s="175">
        <v>76149.38</v>
      </c>
      <c r="T1945" s="178">
        <v>0</v>
      </c>
      <c r="U1945" s="96">
        <v>9</v>
      </c>
      <c r="V1945" s="38" t="s">
        <v>119</v>
      </c>
      <c r="W1945" s="38"/>
      <c r="X1945" s="137">
        <v>3172.5186000000003</v>
      </c>
      <c r="Y1945" s="138">
        <v>50222</v>
      </c>
      <c r="Z1945" s="179">
        <v>24</v>
      </c>
      <c r="AA1945" s="139">
        <v>2037</v>
      </c>
      <c r="AB1945" s="131"/>
      <c r="AC1945" s="38"/>
      <c r="AD1945" s="140">
        <v>76149.38</v>
      </c>
      <c r="AE1945" s="141">
        <v>72976.861400000009</v>
      </c>
      <c r="AF1945" s="141">
        <v>69804.342800000013</v>
      </c>
      <c r="AG1945" s="141">
        <v>66631.824200000017</v>
      </c>
      <c r="AH1945" s="141">
        <v>63459.305600000014</v>
      </c>
      <c r="AI1945" s="141">
        <v>60286.787000000011</v>
      </c>
      <c r="AJ1945" s="141">
        <v>57114.268400000008</v>
      </c>
      <c r="AK1945" s="141">
        <v>53941.749800000005</v>
      </c>
      <c r="AL1945" s="141">
        <v>50769.231200000002</v>
      </c>
      <c r="AM1945" s="141">
        <v>47596.712599999999</v>
      </c>
      <c r="AN1945" s="141">
        <v>44424.193999999996</v>
      </c>
      <c r="AO1945" s="141">
        <v>41251.675399999993</v>
      </c>
      <c r="AP1945" s="141">
        <v>38079.15679999999</v>
      </c>
      <c r="AQ1945" s="141">
        <v>34906.638199999987</v>
      </c>
      <c r="AR1945" s="141">
        <v>31734.119599999987</v>
      </c>
      <c r="AS1945" s="141">
        <v>28561.600999999988</v>
      </c>
      <c r="AT1945" s="141">
        <v>25389.082399999988</v>
      </c>
      <c r="AU1945" s="141">
        <v>22216.563799999989</v>
      </c>
      <c r="AV1945" s="141">
        <v>19044.04519999999</v>
      </c>
      <c r="AW1945" s="141">
        <v>15871.52659999999</v>
      </c>
      <c r="AX1945" s="141">
        <v>12699.007999999991</v>
      </c>
      <c r="AY1945" s="141">
        <v>9526.4893999999913</v>
      </c>
      <c r="AZ1945" s="141">
        <v>6353.970799999991</v>
      </c>
      <c r="BA1945" s="141">
        <v>3181.4521999999906</v>
      </c>
      <c r="BB1945" s="141">
        <v>8.9335999999902924</v>
      </c>
      <c r="BC1945" s="141">
        <v>0</v>
      </c>
      <c r="BD1945" s="141">
        <v>0</v>
      </c>
      <c r="BE1945" s="141">
        <v>0</v>
      </c>
      <c r="BF1945" s="141">
        <v>0</v>
      </c>
      <c r="BG1945" s="141">
        <v>0</v>
      </c>
      <c r="BH1945" s="141">
        <v>0</v>
      </c>
      <c r="BI1945" s="141">
        <v>0</v>
      </c>
      <c r="BJ1945" s="141">
        <v>0</v>
      </c>
      <c r="BK1945" s="141">
        <v>0</v>
      </c>
      <c r="BL1945" s="141">
        <v>0</v>
      </c>
      <c r="BM1945" s="141">
        <v>0</v>
      </c>
      <c r="BN1945" s="141">
        <v>0</v>
      </c>
      <c r="BO1945" s="141">
        <v>0</v>
      </c>
      <c r="BP1945" s="141">
        <v>0</v>
      </c>
    </row>
    <row r="1946" spans="4:68">
      <c r="D1946" s="174" t="s">
        <v>8022</v>
      </c>
      <c r="E1946" s="176">
        <v>63494</v>
      </c>
      <c r="F1946" s="174" t="s">
        <v>3420</v>
      </c>
      <c r="G1946" s="174" t="s">
        <v>8023</v>
      </c>
      <c r="H1946" s="174" t="s">
        <v>179</v>
      </c>
      <c r="I1946" s="174" t="s">
        <v>8024</v>
      </c>
      <c r="J1946" s="174" t="s">
        <v>8025</v>
      </c>
      <c r="K1946" s="174"/>
      <c r="L1946" s="174" t="s">
        <v>7136</v>
      </c>
      <c r="M1946" s="174" t="s">
        <v>7175</v>
      </c>
      <c r="N1946" s="176">
        <v>600</v>
      </c>
      <c r="O1946" s="174" t="s">
        <v>3407</v>
      </c>
      <c r="P1946" s="177">
        <v>32690</v>
      </c>
      <c r="Q1946" s="176">
        <v>288</v>
      </c>
      <c r="R1946" s="175">
        <v>30473.59</v>
      </c>
      <c r="S1946" s="175">
        <v>33020.410000000003</v>
      </c>
      <c r="T1946" s="178">
        <v>0</v>
      </c>
      <c r="U1946" s="96">
        <v>9</v>
      </c>
      <c r="V1946" s="38" t="s">
        <v>119</v>
      </c>
      <c r="W1946" s="38"/>
      <c r="X1946" s="137">
        <v>1269.8800000000001</v>
      </c>
      <c r="Y1946" s="138">
        <v>50952</v>
      </c>
      <c r="Z1946" s="179">
        <v>26</v>
      </c>
      <c r="AA1946" s="139">
        <v>2039</v>
      </c>
      <c r="AB1946" s="131"/>
      <c r="AC1946" s="38"/>
      <c r="AD1946" s="140">
        <v>33020.410000000003</v>
      </c>
      <c r="AE1946" s="141">
        <v>31750.530000000002</v>
      </c>
      <c r="AF1946" s="141">
        <v>30480.65</v>
      </c>
      <c r="AG1946" s="141">
        <v>29210.77</v>
      </c>
      <c r="AH1946" s="141">
        <v>27940.89</v>
      </c>
      <c r="AI1946" s="141">
        <v>26671.01</v>
      </c>
      <c r="AJ1946" s="141">
        <v>25401.129999999997</v>
      </c>
      <c r="AK1946" s="141">
        <v>24131.249999999996</v>
      </c>
      <c r="AL1946" s="141">
        <v>22861.369999999995</v>
      </c>
      <c r="AM1946" s="141">
        <v>21591.489999999994</v>
      </c>
      <c r="AN1946" s="141">
        <v>20321.609999999993</v>
      </c>
      <c r="AO1946" s="141">
        <v>19051.729999999992</v>
      </c>
      <c r="AP1946" s="141">
        <v>17781.849999999991</v>
      </c>
      <c r="AQ1946" s="141">
        <v>16511.96999999999</v>
      </c>
      <c r="AR1946" s="141">
        <v>15242.089999999989</v>
      </c>
      <c r="AS1946" s="141">
        <v>13972.209999999988</v>
      </c>
      <c r="AT1946" s="141">
        <v>12702.329999999987</v>
      </c>
      <c r="AU1946" s="141">
        <v>11432.449999999986</v>
      </c>
      <c r="AV1946" s="141">
        <v>10162.569999999985</v>
      </c>
      <c r="AW1946" s="141">
        <v>8892.6899999999841</v>
      </c>
      <c r="AX1946" s="141">
        <v>7622.809999999984</v>
      </c>
      <c r="AY1946" s="141">
        <v>6352.9299999999839</v>
      </c>
      <c r="AZ1946" s="141">
        <v>5083.0499999999838</v>
      </c>
      <c r="BA1946" s="141">
        <v>3813.1699999999837</v>
      </c>
      <c r="BB1946" s="141">
        <v>2543.2899999999836</v>
      </c>
      <c r="BC1946" s="141">
        <v>1273.4099999999835</v>
      </c>
      <c r="BD1946" s="141">
        <v>3.5299999999833744</v>
      </c>
      <c r="BE1946" s="141">
        <v>0</v>
      </c>
      <c r="BF1946" s="141">
        <v>0</v>
      </c>
      <c r="BG1946" s="141">
        <v>0</v>
      </c>
      <c r="BH1946" s="141">
        <v>0</v>
      </c>
      <c r="BI1946" s="141">
        <v>0</v>
      </c>
      <c r="BJ1946" s="141">
        <v>0</v>
      </c>
      <c r="BK1946" s="141">
        <v>0</v>
      </c>
      <c r="BL1946" s="141">
        <v>0</v>
      </c>
      <c r="BM1946" s="141">
        <v>0</v>
      </c>
      <c r="BN1946" s="141">
        <v>0</v>
      </c>
      <c r="BO1946" s="141">
        <v>0</v>
      </c>
      <c r="BP1946" s="141">
        <v>0</v>
      </c>
    </row>
    <row r="1947" spans="4:68">
      <c r="D1947" s="174" t="s">
        <v>8026</v>
      </c>
      <c r="E1947" s="176">
        <v>132</v>
      </c>
      <c r="F1947" s="174" t="s">
        <v>3472</v>
      </c>
      <c r="G1947" s="174" t="s">
        <v>8023</v>
      </c>
      <c r="H1947" s="174" t="s">
        <v>179</v>
      </c>
      <c r="I1947" s="174" t="s">
        <v>8024</v>
      </c>
      <c r="J1947" s="174" t="s">
        <v>8025</v>
      </c>
      <c r="K1947" s="174"/>
      <c r="L1947" s="174" t="s">
        <v>7136</v>
      </c>
      <c r="M1947" s="174" t="s">
        <v>7175</v>
      </c>
      <c r="N1947" s="176">
        <v>600</v>
      </c>
      <c r="O1947" s="174" t="s">
        <v>3407</v>
      </c>
      <c r="P1947" s="177">
        <v>32690</v>
      </c>
      <c r="Q1947" s="176">
        <v>288</v>
      </c>
      <c r="R1947" s="175">
        <v>63.35</v>
      </c>
      <c r="S1947" s="175">
        <v>68.650000000000006</v>
      </c>
      <c r="T1947" s="178">
        <v>0</v>
      </c>
      <c r="U1947" s="96">
        <v>9</v>
      </c>
      <c r="V1947" s="38" t="s">
        <v>119</v>
      </c>
      <c r="W1947" s="38"/>
      <c r="X1947" s="137">
        <v>2.64</v>
      </c>
      <c r="Y1947" s="138">
        <v>50952</v>
      </c>
      <c r="Z1947" s="179">
        <v>26</v>
      </c>
      <c r="AA1947" s="139">
        <v>2039</v>
      </c>
      <c r="AB1947" s="131"/>
      <c r="AC1947" s="38"/>
      <c r="AD1947" s="140">
        <v>68.650000000000006</v>
      </c>
      <c r="AE1947" s="141">
        <v>66.010000000000005</v>
      </c>
      <c r="AF1947" s="141">
        <v>63.370000000000005</v>
      </c>
      <c r="AG1947" s="141">
        <v>60.730000000000004</v>
      </c>
      <c r="AH1947" s="141">
        <v>58.09</v>
      </c>
      <c r="AI1947" s="141">
        <v>55.45</v>
      </c>
      <c r="AJ1947" s="141">
        <v>52.81</v>
      </c>
      <c r="AK1947" s="141">
        <v>50.17</v>
      </c>
      <c r="AL1947" s="141">
        <v>47.53</v>
      </c>
      <c r="AM1947" s="141">
        <v>44.89</v>
      </c>
      <c r="AN1947" s="141">
        <v>42.25</v>
      </c>
      <c r="AO1947" s="141">
        <v>39.61</v>
      </c>
      <c r="AP1947" s="141">
        <v>36.97</v>
      </c>
      <c r="AQ1947" s="141">
        <v>34.33</v>
      </c>
      <c r="AR1947" s="141">
        <v>31.689999999999998</v>
      </c>
      <c r="AS1947" s="141">
        <v>29.049999999999997</v>
      </c>
      <c r="AT1947" s="141">
        <v>26.409999999999997</v>
      </c>
      <c r="AU1947" s="141">
        <v>23.769999999999996</v>
      </c>
      <c r="AV1947" s="141">
        <v>21.129999999999995</v>
      </c>
      <c r="AW1947" s="141">
        <v>18.489999999999995</v>
      </c>
      <c r="AX1947" s="141">
        <v>15.849999999999994</v>
      </c>
      <c r="AY1947" s="141">
        <v>13.209999999999994</v>
      </c>
      <c r="AZ1947" s="141">
        <v>10.569999999999993</v>
      </c>
      <c r="BA1947" s="141">
        <v>7.9299999999999926</v>
      </c>
      <c r="BB1947" s="141">
        <v>5.289999999999992</v>
      </c>
      <c r="BC1947" s="141">
        <v>2.6499999999999919</v>
      </c>
      <c r="BD1947" s="141">
        <v>9.9999999999917932E-3</v>
      </c>
      <c r="BE1947" s="141">
        <v>0</v>
      </c>
      <c r="BF1947" s="141">
        <v>0</v>
      </c>
      <c r="BG1947" s="141">
        <v>0</v>
      </c>
      <c r="BH1947" s="141">
        <v>0</v>
      </c>
      <c r="BI1947" s="141">
        <v>0</v>
      </c>
      <c r="BJ1947" s="141">
        <v>0</v>
      </c>
      <c r="BK1947" s="141">
        <v>0</v>
      </c>
      <c r="BL1947" s="141">
        <v>0</v>
      </c>
      <c r="BM1947" s="141">
        <v>0</v>
      </c>
      <c r="BN1947" s="141">
        <v>0</v>
      </c>
      <c r="BO1947" s="141">
        <v>0</v>
      </c>
      <c r="BP1947" s="141">
        <v>0</v>
      </c>
    </row>
    <row r="1948" spans="4:68">
      <c r="D1948" s="174" t="s">
        <v>8027</v>
      </c>
      <c r="E1948" s="175">
        <v>336511.05</v>
      </c>
      <c r="F1948" s="174" t="s">
        <v>3426</v>
      </c>
      <c r="G1948" s="174" t="s">
        <v>8023</v>
      </c>
      <c r="H1948" s="174" t="s">
        <v>179</v>
      </c>
      <c r="I1948" s="174" t="s">
        <v>8024</v>
      </c>
      <c r="J1948" s="174" t="s">
        <v>8028</v>
      </c>
      <c r="K1948" s="174"/>
      <c r="L1948" s="174" t="s">
        <v>7136</v>
      </c>
      <c r="M1948" s="174" t="s">
        <v>7175</v>
      </c>
      <c r="N1948" s="176">
        <v>600</v>
      </c>
      <c r="O1948" s="174" t="s">
        <v>3407</v>
      </c>
      <c r="P1948" s="177">
        <v>32690</v>
      </c>
      <c r="Q1948" s="176">
        <v>288</v>
      </c>
      <c r="R1948" s="175">
        <v>161506.59</v>
      </c>
      <c r="S1948" s="175">
        <v>175004.46</v>
      </c>
      <c r="T1948" s="178">
        <v>0</v>
      </c>
      <c r="U1948" s="96">
        <v>9</v>
      </c>
      <c r="V1948" s="38" t="s">
        <v>119</v>
      </c>
      <c r="W1948" s="38"/>
      <c r="X1948" s="137">
        <v>6730.2209999999995</v>
      </c>
      <c r="Y1948" s="138">
        <v>50952</v>
      </c>
      <c r="Z1948" s="179">
        <v>26</v>
      </c>
      <c r="AA1948" s="139">
        <v>2039</v>
      </c>
      <c r="AB1948" s="131"/>
      <c r="AC1948" s="38"/>
      <c r="AD1948" s="140">
        <v>175004.46</v>
      </c>
      <c r="AE1948" s="141">
        <v>168274.239</v>
      </c>
      <c r="AF1948" s="141">
        <v>161544.01800000001</v>
      </c>
      <c r="AG1948" s="141">
        <v>154813.79700000002</v>
      </c>
      <c r="AH1948" s="141">
        <v>148083.57600000003</v>
      </c>
      <c r="AI1948" s="141">
        <v>141353.35500000004</v>
      </c>
      <c r="AJ1948" s="141">
        <v>134623.13400000005</v>
      </c>
      <c r="AK1948" s="141">
        <v>127892.91300000004</v>
      </c>
      <c r="AL1948" s="141">
        <v>121162.69200000004</v>
      </c>
      <c r="AM1948" s="141">
        <v>114432.47100000003</v>
      </c>
      <c r="AN1948" s="141">
        <v>107702.25000000003</v>
      </c>
      <c r="AO1948" s="141">
        <v>100972.02900000002</v>
      </c>
      <c r="AP1948" s="141">
        <v>94241.808000000019</v>
      </c>
      <c r="AQ1948" s="141">
        <v>87511.587000000014</v>
      </c>
      <c r="AR1948" s="141">
        <v>80781.366000000009</v>
      </c>
      <c r="AS1948" s="141">
        <v>74051.145000000004</v>
      </c>
      <c r="AT1948" s="141">
        <v>67320.923999999999</v>
      </c>
      <c r="AU1948" s="141">
        <v>60590.703000000001</v>
      </c>
      <c r="AV1948" s="141">
        <v>53860.482000000004</v>
      </c>
      <c r="AW1948" s="141">
        <v>47130.261000000006</v>
      </c>
      <c r="AX1948" s="141">
        <v>40400.040000000008</v>
      </c>
      <c r="AY1948" s="141">
        <v>33669.81900000001</v>
      </c>
      <c r="AZ1948" s="141">
        <v>26939.598000000013</v>
      </c>
      <c r="BA1948" s="141">
        <v>20209.377000000015</v>
      </c>
      <c r="BB1948" s="141">
        <v>13479.156000000015</v>
      </c>
      <c r="BC1948" s="141">
        <v>6748.9350000000159</v>
      </c>
      <c r="BD1948" s="141">
        <v>18.714000000016313</v>
      </c>
      <c r="BE1948" s="141">
        <v>0</v>
      </c>
      <c r="BF1948" s="141">
        <v>0</v>
      </c>
      <c r="BG1948" s="141">
        <v>0</v>
      </c>
      <c r="BH1948" s="141">
        <v>0</v>
      </c>
      <c r="BI1948" s="141">
        <v>0</v>
      </c>
      <c r="BJ1948" s="141">
        <v>0</v>
      </c>
      <c r="BK1948" s="141">
        <v>0</v>
      </c>
      <c r="BL1948" s="141">
        <v>0</v>
      </c>
      <c r="BM1948" s="141">
        <v>0</v>
      </c>
      <c r="BN1948" s="141">
        <v>0</v>
      </c>
      <c r="BO1948" s="141">
        <v>0</v>
      </c>
      <c r="BP1948" s="141">
        <v>0</v>
      </c>
    </row>
    <row r="1949" spans="4:68">
      <c r="D1949" s="174" t="s">
        <v>8029</v>
      </c>
      <c r="E1949" s="175">
        <v>12122.09</v>
      </c>
      <c r="F1949" s="174" t="s">
        <v>3464</v>
      </c>
      <c r="G1949" s="174" t="s">
        <v>8023</v>
      </c>
      <c r="H1949" s="174" t="s">
        <v>179</v>
      </c>
      <c r="I1949" s="174" t="s">
        <v>8024</v>
      </c>
      <c r="J1949" s="174" t="s">
        <v>8028</v>
      </c>
      <c r="K1949" s="174"/>
      <c r="L1949" s="174" t="s">
        <v>7136</v>
      </c>
      <c r="M1949" s="174" t="s">
        <v>7175</v>
      </c>
      <c r="N1949" s="176">
        <v>600</v>
      </c>
      <c r="O1949" s="174" t="s">
        <v>3407</v>
      </c>
      <c r="P1949" s="177">
        <v>32690</v>
      </c>
      <c r="Q1949" s="176">
        <v>288</v>
      </c>
      <c r="R1949" s="175">
        <v>5817.9</v>
      </c>
      <c r="S1949" s="175">
        <v>6304.19</v>
      </c>
      <c r="T1949" s="178">
        <v>0</v>
      </c>
      <c r="U1949" s="96">
        <v>9</v>
      </c>
      <c r="V1949" s="38" t="s">
        <v>119</v>
      </c>
      <c r="W1949" s="38"/>
      <c r="X1949" s="137">
        <v>242.4418</v>
      </c>
      <c r="Y1949" s="138">
        <v>50952</v>
      </c>
      <c r="Z1949" s="179">
        <v>26</v>
      </c>
      <c r="AA1949" s="139">
        <v>2039</v>
      </c>
      <c r="AB1949" s="131"/>
      <c r="AC1949" s="38"/>
      <c r="AD1949" s="140">
        <v>6304.19</v>
      </c>
      <c r="AE1949" s="141">
        <v>6061.7482</v>
      </c>
      <c r="AF1949" s="141">
        <v>5819.3064000000004</v>
      </c>
      <c r="AG1949" s="141">
        <v>5576.8646000000008</v>
      </c>
      <c r="AH1949" s="141">
        <v>5334.4228000000012</v>
      </c>
      <c r="AI1949" s="141">
        <v>5091.9810000000016</v>
      </c>
      <c r="AJ1949" s="141">
        <v>4849.539200000002</v>
      </c>
      <c r="AK1949" s="141">
        <v>4607.0974000000024</v>
      </c>
      <c r="AL1949" s="141">
        <v>4364.6556000000028</v>
      </c>
      <c r="AM1949" s="141">
        <v>4122.2138000000032</v>
      </c>
      <c r="AN1949" s="141">
        <v>3879.7720000000031</v>
      </c>
      <c r="AO1949" s="141">
        <v>3637.3302000000031</v>
      </c>
      <c r="AP1949" s="141">
        <v>3394.888400000003</v>
      </c>
      <c r="AQ1949" s="141">
        <v>3152.4466000000029</v>
      </c>
      <c r="AR1949" s="141">
        <v>2910.0048000000029</v>
      </c>
      <c r="AS1949" s="141">
        <v>2667.5630000000028</v>
      </c>
      <c r="AT1949" s="141">
        <v>2425.1212000000028</v>
      </c>
      <c r="AU1949" s="141">
        <v>2182.6794000000027</v>
      </c>
      <c r="AV1949" s="141">
        <v>1940.2376000000027</v>
      </c>
      <c r="AW1949" s="141">
        <v>1697.7958000000026</v>
      </c>
      <c r="AX1949" s="141">
        <v>1455.3540000000025</v>
      </c>
      <c r="AY1949" s="141">
        <v>1212.9122000000025</v>
      </c>
      <c r="AZ1949" s="141">
        <v>970.47040000000243</v>
      </c>
      <c r="BA1949" s="141">
        <v>728.02860000000237</v>
      </c>
      <c r="BB1949" s="141">
        <v>485.58680000000237</v>
      </c>
      <c r="BC1949" s="141">
        <v>243.14500000000237</v>
      </c>
      <c r="BD1949" s="141">
        <v>0.7032000000023686</v>
      </c>
      <c r="BE1949" s="141">
        <v>0</v>
      </c>
      <c r="BF1949" s="141">
        <v>0</v>
      </c>
      <c r="BG1949" s="141">
        <v>0</v>
      </c>
      <c r="BH1949" s="141">
        <v>0</v>
      </c>
      <c r="BI1949" s="141">
        <v>0</v>
      </c>
      <c r="BJ1949" s="141">
        <v>0</v>
      </c>
      <c r="BK1949" s="141">
        <v>0</v>
      </c>
      <c r="BL1949" s="141">
        <v>0</v>
      </c>
      <c r="BM1949" s="141">
        <v>0</v>
      </c>
      <c r="BN1949" s="141">
        <v>0</v>
      </c>
      <c r="BO1949" s="141">
        <v>0</v>
      </c>
      <c r="BP1949" s="141">
        <v>0</v>
      </c>
    </row>
    <row r="1950" spans="4:68">
      <c r="D1950" s="174" t="s">
        <v>8030</v>
      </c>
      <c r="E1950" s="176">
        <v>6498</v>
      </c>
      <c r="F1950" s="174" t="s">
        <v>3420</v>
      </c>
      <c r="G1950" s="174" t="s">
        <v>8031</v>
      </c>
      <c r="H1950" s="174" t="s">
        <v>179</v>
      </c>
      <c r="I1950" s="174" t="s">
        <v>4115</v>
      </c>
      <c r="J1950" s="174" t="s">
        <v>8032</v>
      </c>
      <c r="K1950" s="174"/>
      <c r="L1950" s="174" t="s">
        <v>7136</v>
      </c>
      <c r="M1950" s="174" t="s">
        <v>7175</v>
      </c>
      <c r="N1950" s="176">
        <v>600</v>
      </c>
      <c r="O1950" s="174" t="s">
        <v>3407</v>
      </c>
      <c r="P1950" s="177">
        <v>31594</v>
      </c>
      <c r="Q1950" s="176">
        <v>324</v>
      </c>
      <c r="R1950" s="175">
        <v>3508.56</v>
      </c>
      <c r="S1950" s="175">
        <v>2989.44</v>
      </c>
      <c r="T1950" s="178">
        <v>0</v>
      </c>
      <c r="U1950" s="96">
        <v>9</v>
      </c>
      <c r="V1950" s="38" t="s">
        <v>119</v>
      </c>
      <c r="W1950" s="38"/>
      <c r="X1950" s="137">
        <v>129.96</v>
      </c>
      <c r="Y1950" s="138">
        <v>49857</v>
      </c>
      <c r="Z1950" s="179">
        <v>23</v>
      </c>
      <c r="AA1950" s="139">
        <v>2036</v>
      </c>
      <c r="AB1950" s="131"/>
      <c r="AC1950" s="38"/>
      <c r="AD1950" s="140">
        <v>2989.44</v>
      </c>
      <c r="AE1950" s="141">
        <v>2859.48</v>
      </c>
      <c r="AF1950" s="141">
        <v>2729.52</v>
      </c>
      <c r="AG1950" s="141">
        <v>2599.56</v>
      </c>
      <c r="AH1950" s="141">
        <v>2469.6</v>
      </c>
      <c r="AI1950" s="141">
        <v>2339.64</v>
      </c>
      <c r="AJ1950" s="141">
        <v>2209.6799999999998</v>
      </c>
      <c r="AK1950" s="141">
        <v>2079.7199999999998</v>
      </c>
      <c r="AL1950" s="141">
        <v>1949.7599999999998</v>
      </c>
      <c r="AM1950" s="141">
        <v>1819.7999999999997</v>
      </c>
      <c r="AN1950" s="141">
        <v>1689.8399999999997</v>
      </c>
      <c r="AO1950" s="141">
        <v>1559.8799999999997</v>
      </c>
      <c r="AP1950" s="141">
        <v>1429.9199999999996</v>
      </c>
      <c r="AQ1950" s="141">
        <v>1299.9599999999996</v>
      </c>
      <c r="AR1950" s="141">
        <v>1169.9999999999995</v>
      </c>
      <c r="AS1950" s="141">
        <v>1040.0399999999995</v>
      </c>
      <c r="AT1950" s="141">
        <v>910.07999999999947</v>
      </c>
      <c r="AU1950" s="141">
        <v>780.11999999999944</v>
      </c>
      <c r="AV1950" s="141">
        <v>650.1599999999994</v>
      </c>
      <c r="AW1950" s="141">
        <v>520.19999999999936</v>
      </c>
      <c r="AX1950" s="141">
        <v>390.23999999999933</v>
      </c>
      <c r="AY1950" s="141">
        <v>260.27999999999929</v>
      </c>
      <c r="AZ1950" s="141">
        <v>130.31999999999928</v>
      </c>
      <c r="BA1950" s="141">
        <v>0.35999999999927468</v>
      </c>
      <c r="BB1950" s="141">
        <v>0</v>
      </c>
      <c r="BC1950" s="141">
        <v>0</v>
      </c>
      <c r="BD1950" s="141">
        <v>0</v>
      </c>
      <c r="BE1950" s="141">
        <v>0</v>
      </c>
      <c r="BF1950" s="141">
        <v>0</v>
      </c>
      <c r="BG1950" s="141">
        <v>0</v>
      </c>
      <c r="BH1950" s="141">
        <v>0</v>
      </c>
      <c r="BI1950" s="141">
        <v>0</v>
      </c>
      <c r="BJ1950" s="141">
        <v>0</v>
      </c>
      <c r="BK1950" s="141">
        <v>0</v>
      </c>
      <c r="BL1950" s="141">
        <v>0</v>
      </c>
      <c r="BM1950" s="141">
        <v>0</v>
      </c>
      <c r="BN1950" s="141">
        <v>0</v>
      </c>
      <c r="BO1950" s="141">
        <v>0</v>
      </c>
      <c r="BP1950" s="141">
        <v>0</v>
      </c>
    </row>
    <row r="1951" spans="4:68">
      <c r="D1951" s="174" t="s">
        <v>8033</v>
      </c>
      <c r="E1951" s="176">
        <v>133</v>
      </c>
      <c r="F1951" s="174" t="s">
        <v>3612</v>
      </c>
      <c r="G1951" s="174" t="s">
        <v>8031</v>
      </c>
      <c r="H1951" s="174" t="s">
        <v>179</v>
      </c>
      <c r="I1951" s="174" t="s">
        <v>4115</v>
      </c>
      <c r="J1951" s="174" t="s">
        <v>8032</v>
      </c>
      <c r="K1951" s="174"/>
      <c r="L1951" s="174" t="s">
        <v>7136</v>
      </c>
      <c r="M1951" s="174" t="s">
        <v>7175</v>
      </c>
      <c r="N1951" s="176">
        <v>600</v>
      </c>
      <c r="O1951" s="174" t="s">
        <v>3407</v>
      </c>
      <c r="P1951" s="177">
        <v>31594</v>
      </c>
      <c r="Q1951" s="176">
        <v>324</v>
      </c>
      <c r="R1951" s="175">
        <v>71.81</v>
      </c>
      <c r="S1951" s="175">
        <v>61.19</v>
      </c>
      <c r="T1951" s="178">
        <v>0</v>
      </c>
      <c r="U1951" s="96">
        <v>9</v>
      </c>
      <c r="V1951" s="38" t="s">
        <v>119</v>
      </c>
      <c r="W1951" s="38"/>
      <c r="X1951" s="137">
        <v>2.66</v>
      </c>
      <c r="Y1951" s="138">
        <v>49857</v>
      </c>
      <c r="Z1951" s="179">
        <v>23</v>
      </c>
      <c r="AA1951" s="139">
        <v>2036</v>
      </c>
      <c r="AB1951" s="131"/>
      <c r="AC1951" s="38"/>
      <c r="AD1951" s="140">
        <v>61.19</v>
      </c>
      <c r="AE1951" s="141">
        <v>58.53</v>
      </c>
      <c r="AF1951" s="141">
        <v>55.870000000000005</v>
      </c>
      <c r="AG1951" s="141">
        <v>53.210000000000008</v>
      </c>
      <c r="AH1951" s="141">
        <v>50.550000000000011</v>
      </c>
      <c r="AI1951" s="141">
        <v>47.890000000000015</v>
      </c>
      <c r="AJ1951" s="141">
        <v>45.230000000000018</v>
      </c>
      <c r="AK1951" s="141">
        <v>42.570000000000022</v>
      </c>
      <c r="AL1951" s="141">
        <v>39.910000000000025</v>
      </c>
      <c r="AM1951" s="141">
        <v>37.250000000000028</v>
      </c>
      <c r="AN1951" s="141">
        <v>34.590000000000032</v>
      </c>
      <c r="AO1951" s="141">
        <v>31.930000000000032</v>
      </c>
      <c r="AP1951" s="141">
        <v>29.270000000000032</v>
      </c>
      <c r="AQ1951" s="141">
        <v>26.610000000000031</v>
      </c>
      <c r="AR1951" s="141">
        <v>23.950000000000031</v>
      </c>
      <c r="AS1951" s="141">
        <v>21.290000000000031</v>
      </c>
      <c r="AT1951" s="141">
        <v>18.630000000000031</v>
      </c>
      <c r="AU1951" s="141">
        <v>15.970000000000031</v>
      </c>
      <c r="AV1951" s="141">
        <v>13.310000000000031</v>
      </c>
      <c r="AW1951" s="141">
        <v>10.650000000000031</v>
      </c>
      <c r="AX1951" s="141">
        <v>7.9900000000000304</v>
      </c>
      <c r="AY1951" s="141">
        <v>5.3300000000000303</v>
      </c>
      <c r="AZ1951" s="141">
        <v>2.6700000000000301</v>
      </c>
      <c r="BA1951" s="141">
        <v>1.0000000000029985E-2</v>
      </c>
      <c r="BB1951" s="141">
        <v>0</v>
      </c>
      <c r="BC1951" s="141">
        <v>0</v>
      </c>
      <c r="BD1951" s="141">
        <v>0</v>
      </c>
      <c r="BE1951" s="141">
        <v>0</v>
      </c>
      <c r="BF1951" s="141">
        <v>0</v>
      </c>
      <c r="BG1951" s="141">
        <v>0</v>
      </c>
      <c r="BH1951" s="141">
        <v>0</v>
      </c>
      <c r="BI1951" s="141">
        <v>0</v>
      </c>
      <c r="BJ1951" s="141">
        <v>0</v>
      </c>
      <c r="BK1951" s="141">
        <v>0</v>
      </c>
      <c r="BL1951" s="141">
        <v>0</v>
      </c>
      <c r="BM1951" s="141">
        <v>0</v>
      </c>
      <c r="BN1951" s="141">
        <v>0</v>
      </c>
      <c r="BO1951" s="141">
        <v>0</v>
      </c>
      <c r="BP1951" s="141">
        <v>0</v>
      </c>
    </row>
    <row r="1952" spans="4:68">
      <c r="D1952" s="174" t="s">
        <v>8034</v>
      </c>
      <c r="E1952" s="175">
        <v>49807.55</v>
      </c>
      <c r="F1952" s="174" t="s">
        <v>3426</v>
      </c>
      <c r="G1952" s="174" t="s">
        <v>8031</v>
      </c>
      <c r="H1952" s="174" t="s">
        <v>179</v>
      </c>
      <c r="I1952" s="174" t="s">
        <v>4115</v>
      </c>
      <c r="J1952" s="174" t="s">
        <v>8035</v>
      </c>
      <c r="K1952" s="174"/>
      <c r="L1952" s="174" t="s">
        <v>7136</v>
      </c>
      <c r="M1952" s="174" t="s">
        <v>7175</v>
      </c>
      <c r="N1952" s="176">
        <v>600</v>
      </c>
      <c r="O1952" s="174" t="s">
        <v>3407</v>
      </c>
      <c r="P1952" s="177">
        <v>31594</v>
      </c>
      <c r="Q1952" s="176">
        <v>324</v>
      </c>
      <c r="R1952" s="175">
        <v>26893.29</v>
      </c>
      <c r="S1952" s="175">
        <v>22914.26</v>
      </c>
      <c r="T1952" s="178">
        <v>0</v>
      </c>
      <c r="U1952" s="96">
        <v>9</v>
      </c>
      <c r="V1952" s="38" t="s">
        <v>119</v>
      </c>
      <c r="W1952" s="38"/>
      <c r="X1952" s="137">
        <v>996.15100000000007</v>
      </c>
      <c r="Y1952" s="138">
        <v>49857</v>
      </c>
      <c r="Z1952" s="179">
        <v>23</v>
      </c>
      <c r="AA1952" s="139">
        <v>2036</v>
      </c>
      <c r="AB1952" s="131"/>
      <c r="AC1952" s="38"/>
      <c r="AD1952" s="140">
        <v>22914.26</v>
      </c>
      <c r="AE1952" s="141">
        <v>21918.108999999997</v>
      </c>
      <c r="AF1952" s="141">
        <v>20921.957999999995</v>
      </c>
      <c r="AG1952" s="141">
        <v>19925.806999999993</v>
      </c>
      <c r="AH1952" s="141">
        <v>18929.655999999992</v>
      </c>
      <c r="AI1952" s="141">
        <v>17933.50499999999</v>
      </c>
      <c r="AJ1952" s="141">
        <v>16937.353999999988</v>
      </c>
      <c r="AK1952" s="141">
        <v>15941.202999999989</v>
      </c>
      <c r="AL1952" s="141">
        <v>14945.051999999989</v>
      </c>
      <c r="AM1952" s="141">
        <v>13948.900999999989</v>
      </c>
      <c r="AN1952" s="141">
        <v>12952.749999999989</v>
      </c>
      <c r="AO1952" s="141">
        <v>11956.598999999989</v>
      </c>
      <c r="AP1952" s="141">
        <v>10960.447999999989</v>
      </c>
      <c r="AQ1952" s="141">
        <v>9964.2969999999896</v>
      </c>
      <c r="AR1952" s="141">
        <v>8968.1459999999897</v>
      </c>
      <c r="AS1952" s="141">
        <v>7971.9949999999899</v>
      </c>
      <c r="AT1952" s="141">
        <v>6975.84399999999</v>
      </c>
      <c r="AU1952" s="141">
        <v>5979.6929999999902</v>
      </c>
      <c r="AV1952" s="141">
        <v>4983.5419999999904</v>
      </c>
      <c r="AW1952" s="141">
        <v>3987.3909999999905</v>
      </c>
      <c r="AX1952" s="141">
        <v>2991.2399999999907</v>
      </c>
      <c r="AY1952" s="141">
        <v>1995.0889999999906</v>
      </c>
      <c r="AZ1952" s="141">
        <v>998.93799999999055</v>
      </c>
      <c r="BA1952" s="141">
        <v>2.7869999999904849</v>
      </c>
      <c r="BB1952" s="141">
        <v>0</v>
      </c>
      <c r="BC1952" s="141">
        <v>0</v>
      </c>
      <c r="BD1952" s="141">
        <v>0</v>
      </c>
      <c r="BE1952" s="141">
        <v>0</v>
      </c>
      <c r="BF1952" s="141">
        <v>0</v>
      </c>
      <c r="BG1952" s="141">
        <v>0</v>
      </c>
      <c r="BH1952" s="141">
        <v>0</v>
      </c>
      <c r="BI1952" s="141">
        <v>0</v>
      </c>
      <c r="BJ1952" s="141">
        <v>0</v>
      </c>
      <c r="BK1952" s="141">
        <v>0</v>
      </c>
      <c r="BL1952" s="141">
        <v>0</v>
      </c>
      <c r="BM1952" s="141">
        <v>0</v>
      </c>
      <c r="BN1952" s="141">
        <v>0</v>
      </c>
      <c r="BO1952" s="141">
        <v>0</v>
      </c>
      <c r="BP1952" s="141">
        <v>0</v>
      </c>
    </row>
    <row r="1953" spans="4:68">
      <c r="D1953" s="174" t="s">
        <v>8036</v>
      </c>
      <c r="E1953" s="176">
        <v>6387</v>
      </c>
      <c r="F1953" s="174" t="s">
        <v>3420</v>
      </c>
      <c r="G1953" s="174" t="s">
        <v>8037</v>
      </c>
      <c r="H1953" s="174" t="s">
        <v>179</v>
      </c>
      <c r="I1953" s="174" t="s">
        <v>4115</v>
      </c>
      <c r="J1953" s="174" t="s">
        <v>8038</v>
      </c>
      <c r="K1953" s="174"/>
      <c r="L1953" s="174" t="s">
        <v>3509</v>
      </c>
      <c r="M1953" s="174" t="s">
        <v>7279</v>
      </c>
      <c r="N1953" s="176">
        <v>600</v>
      </c>
      <c r="O1953" s="174" t="s">
        <v>3407</v>
      </c>
      <c r="P1953" s="177">
        <v>31594</v>
      </c>
      <c r="Q1953" s="176">
        <v>324</v>
      </c>
      <c r="R1953" s="175">
        <v>3448.63</v>
      </c>
      <c r="S1953" s="175">
        <v>2938.37</v>
      </c>
      <c r="T1953" s="178">
        <v>0</v>
      </c>
      <c r="U1953" s="96">
        <v>10</v>
      </c>
      <c r="V1953" s="38" t="s">
        <v>120</v>
      </c>
      <c r="W1953" s="38"/>
      <c r="X1953" s="137">
        <v>127.74</v>
      </c>
      <c r="Y1953" s="138">
        <v>49857</v>
      </c>
      <c r="Z1953" s="179">
        <v>23</v>
      </c>
      <c r="AA1953" s="139">
        <v>2036</v>
      </c>
      <c r="AB1953" s="131"/>
      <c r="AC1953" s="38"/>
      <c r="AD1953" s="140">
        <v>2938.37</v>
      </c>
      <c r="AE1953" s="141">
        <v>2810.63</v>
      </c>
      <c r="AF1953" s="141">
        <v>2682.8900000000003</v>
      </c>
      <c r="AG1953" s="141">
        <v>2555.1500000000005</v>
      </c>
      <c r="AH1953" s="141">
        <v>2427.4100000000008</v>
      </c>
      <c r="AI1953" s="141">
        <v>2299.670000000001</v>
      </c>
      <c r="AJ1953" s="141">
        <v>2171.9300000000012</v>
      </c>
      <c r="AK1953" s="141">
        <v>2044.1900000000012</v>
      </c>
      <c r="AL1953" s="141">
        <v>1916.4500000000012</v>
      </c>
      <c r="AM1953" s="141">
        <v>1788.7100000000012</v>
      </c>
      <c r="AN1953" s="141">
        <v>1660.9700000000012</v>
      </c>
      <c r="AO1953" s="141">
        <v>1533.2300000000012</v>
      </c>
      <c r="AP1953" s="141">
        <v>1405.4900000000011</v>
      </c>
      <c r="AQ1953" s="141">
        <v>1277.7500000000011</v>
      </c>
      <c r="AR1953" s="141">
        <v>1150.0100000000011</v>
      </c>
      <c r="AS1953" s="141">
        <v>1022.2700000000011</v>
      </c>
      <c r="AT1953" s="141">
        <v>894.53000000000111</v>
      </c>
      <c r="AU1953" s="141">
        <v>766.7900000000011</v>
      </c>
      <c r="AV1953" s="141">
        <v>639.05000000000109</v>
      </c>
      <c r="AW1953" s="141">
        <v>511.31000000000108</v>
      </c>
      <c r="AX1953" s="141">
        <v>383.57000000000107</v>
      </c>
      <c r="AY1953" s="141">
        <v>255.83000000000106</v>
      </c>
      <c r="AZ1953" s="141">
        <v>128.09000000000106</v>
      </c>
      <c r="BA1953" s="141">
        <v>0.35000000000106013</v>
      </c>
      <c r="BB1953" s="141">
        <v>0</v>
      </c>
      <c r="BC1953" s="141">
        <v>0</v>
      </c>
      <c r="BD1953" s="141">
        <v>0</v>
      </c>
      <c r="BE1953" s="141">
        <v>0</v>
      </c>
      <c r="BF1953" s="141">
        <v>0</v>
      </c>
      <c r="BG1953" s="141">
        <v>0</v>
      </c>
      <c r="BH1953" s="141">
        <v>0</v>
      </c>
      <c r="BI1953" s="141">
        <v>0</v>
      </c>
      <c r="BJ1953" s="141">
        <v>0</v>
      </c>
      <c r="BK1953" s="141">
        <v>0</v>
      </c>
      <c r="BL1953" s="141">
        <v>0</v>
      </c>
      <c r="BM1953" s="141">
        <v>0</v>
      </c>
      <c r="BN1953" s="141">
        <v>0</v>
      </c>
      <c r="BO1953" s="141">
        <v>0</v>
      </c>
      <c r="BP1953" s="141">
        <v>0</v>
      </c>
    </row>
    <row r="1954" spans="4:68">
      <c r="D1954" s="174" t="s">
        <v>8039</v>
      </c>
      <c r="E1954" s="176">
        <v>131</v>
      </c>
      <c r="F1954" s="174" t="s">
        <v>3612</v>
      </c>
      <c r="G1954" s="174" t="s">
        <v>8037</v>
      </c>
      <c r="H1954" s="174" t="s">
        <v>179</v>
      </c>
      <c r="I1954" s="174" t="s">
        <v>4115</v>
      </c>
      <c r="J1954" s="174" t="s">
        <v>8038</v>
      </c>
      <c r="K1954" s="174"/>
      <c r="L1954" s="174" t="s">
        <v>3509</v>
      </c>
      <c r="M1954" s="174" t="s">
        <v>7279</v>
      </c>
      <c r="N1954" s="176">
        <v>600</v>
      </c>
      <c r="O1954" s="174" t="s">
        <v>3407</v>
      </c>
      <c r="P1954" s="177">
        <v>31594</v>
      </c>
      <c r="Q1954" s="176">
        <v>324</v>
      </c>
      <c r="R1954" s="175">
        <v>70.73</v>
      </c>
      <c r="S1954" s="175">
        <v>60.27</v>
      </c>
      <c r="T1954" s="178">
        <v>0</v>
      </c>
      <c r="U1954" s="96">
        <v>10</v>
      </c>
      <c r="V1954" s="38" t="s">
        <v>120</v>
      </c>
      <c r="W1954" s="38"/>
      <c r="X1954" s="137">
        <v>2.62</v>
      </c>
      <c r="Y1954" s="138">
        <v>49857</v>
      </c>
      <c r="Z1954" s="179">
        <v>23</v>
      </c>
      <c r="AA1954" s="139">
        <v>2036</v>
      </c>
      <c r="AB1954" s="131"/>
      <c r="AC1954" s="38"/>
      <c r="AD1954" s="140">
        <v>60.27</v>
      </c>
      <c r="AE1954" s="141">
        <v>57.650000000000006</v>
      </c>
      <c r="AF1954" s="141">
        <v>55.030000000000008</v>
      </c>
      <c r="AG1954" s="141">
        <v>52.410000000000011</v>
      </c>
      <c r="AH1954" s="141">
        <v>49.790000000000013</v>
      </c>
      <c r="AI1954" s="141">
        <v>47.170000000000016</v>
      </c>
      <c r="AJ1954" s="141">
        <v>44.550000000000018</v>
      </c>
      <c r="AK1954" s="141">
        <v>41.930000000000021</v>
      </c>
      <c r="AL1954" s="141">
        <v>39.310000000000024</v>
      </c>
      <c r="AM1954" s="141">
        <v>36.690000000000026</v>
      </c>
      <c r="AN1954" s="141">
        <v>34.070000000000029</v>
      </c>
      <c r="AO1954" s="141">
        <v>31.450000000000028</v>
      </c>
      <c r="AP1954" s="141">
        <v>28.830000000000027</v>
      </c>
      <c r="AQ1954" s="141">
        <v>26.210000000000026</v>
      </c>
      <c r="AR1954" s="141">
        <v>23.590000000000025</v>
      </c>
      <c r="AS1954" s="141">
        <v>20.970000000000024</v>
      </c>
      <c r="AT1954" s="141">
        <v>18.350000000000023</v>
      </c>
      <c r="AU1954" s="141">
        <v>15.730000000000022</v>
      </c>
      <c r="AV1954" s="141">
        <v>13.110000000000021</v>
      </c>
      <c r="AW1954" s="141">
        <v>10.49000000000002</v>
      </c>
      <c r="AX1954" s="141">
        <v>7.8700000000000196</v>
      </c>
      <c r="AY1954" s="141">
        <v>5.2500000000000195</v>
      </c>
      <c r="AZ1954" s="141">
        <v>2.6300000000000194</v>
      </c>
      <c r="BA1954" s="141">
        <v>1.0000000000019327E-2</v>
      </c>
      <c r="BB1954" s="141">
        <v>0</v>
      </c>
      <c r="BC1954" s="141">
        <v>0</v>
      </c>
      <c r="BD1954" s="141">
        <v>0</v>
      </c>
      <c r="BE1954" s="141">
        <v>0</v>
      </c>
      <c r="BF1954" s="141">
        <v>0</v>
      </c>
      <c r="BG1954" s="141">
        <v>0</v>
      </c>
      <c r="BH1954" s="141">
        <v>0</v>
      </c>
      <c r="BI1954" s="141">
        <v>0</v>
      </c>
      <c r="BJ1954" s="141">
        <v>0</v>
      </c>
      <c r="BK1954" s="141">
        <v>0</v>
      </c>
      <c r="BL1954" s="141">
        <v>0</v>
      </c>
      <c r="BM1954" s="141">
        <v>0</v>
      </c>
      <c r="BN1954" s="141">
        <v>0</v>
      </c>
      <c r="BO1954" s="141">
        <v>0</v>
      </c>
      <c r="BP1954" s="141">
        <v>0</v>
      </c>
    </row>
    <row r="1955" spans="4:68">
      <c r="D1955" s="174" t="s">
        <v>8040</v>
      </c>
      <c r="E1955" s="175">
        <v>48958.6</v>
      </c>
      <c r="F1955" s="174" t="s">
        <v>3426</v>
      </c>
      <c r="G1955" s="174" t="s">
        <v>8037</v>
      </c>
      <c r="H1955" s="174" t="s">
        <v>179</v>
      </c>
      <c r="I1955" s="174" t="s">
        <v>4115</v>
      </c>
      <c r="J1955" s="174" t="s">
        <v>8041</v>
      </c>
      <c r="K1955" s="174"/>
      <c r="L1955" s="174" t="s">
        <v>3509</v>
      </c>
      <c r="M1955" s="174" t="s">
        <v>7279</v>
      </c>
      <c r="N1955" s="176">
        <v>600</v>
      </c>
      <c r="O1955" s="174" t="s">
        <v>3407</v>
      </c>
      <c r="P1955" s="177">
        <v>31594</v>
      </c>
      <c r="Q1955" s="176">
        <v>324</v>
      </c>
      <c r="R1955" s="175">
        <v>26434.9</v>
      </c>
      <c r="S1955" s="175">
        <v>22523.7</v>
      </c>
      <c r="T1955" s="178">
        <v>0</v>
      </c>
      <c r="U1955" s="96">
        <v>10</v>
      </c>
      <c r="V1955" s="38" t="s">
        <v>120</v>
      </c>
      <c r="W1955" s="38"/>
      <c r="X1955" s="137">
        <v>979.17200000000003</v>
      </c>
      <c r="Y1955" s="138">
        <v>49857</v>
      </c>
      <c r="Z1955" s="179">
        <v>23</v>
      </c>
      <c r="AA1955" s="139">
        <v>2036</v>
      </c>
      <c r="AB1955" s="131"/>
      <c r="AC1955" s="38"/>
      <c r="AD1955" s="140">
        <v>22523.7</v>
      </c>
      <c r="AE1955" s="141">
        <v>21544.528000000002</v>
      </c>
      <c r="AF1955" s="141">
        <v>20565.356000000003</v>
      </c>
      <c r="AG1955" s="141">
        <v>19586.184000000005</v>
      </c>
      <c r="AH1955" s="141">
        <v>18607.012000000006</v>
      </c>
      <c r="AI1955" s="141">
        <v>17627.840000000007</v>
      </c>
      <c r="AJ1955" s="141">
        <v>16648.668000000009</v>
      </c>
      <c r="AK1955" s="141">
        <v>15669.496000000008</v>
      </c>
      <c r="AL1955" s="141">
        <v>14690.324000000008</v>
      </c>
      <c r="AM1955" s="141">
        <v>13711.152000000007</v>
      </c>
      <c r="AN1955" s="141">
        <v>12731.980000000007</v>
      </c>
      <c r="AO1955" s="141">
        <v>11752.808000000006</v>
      </c>
      <c r="AP1955" s="141">
        <v>10773.636000000006</v>
      </c>
      <c r="AQ1955" s="141">
        <v>9794.4640000000054</v>
      </c>
      <c r="AR1955" s="141">
        <v>8815.2920000000049</v>
      </c>
      <c r="AS1955" s="141">
        <v>7836.1200000000044</v>
      </c>
      <c r="AT1955" s="141">
        <v>6856.948000000004</v>
      </c>
      <c r="AU1955" s="141">
        <v>5877.7760000000035</v>
      </c>
      <c r="AV1955" s="141">
        <v>4898.604000000003</v>
      </c>
      <c r="AW1955" s="141">
        <v>3919.432000000003</v>
      </c>
      <c r="AX1955" s="141">
        <v>2940.2600000000029</v>
      </c>
      <c r="AY1955" s="141">
        <v>1961.0880000000029</v>
      </c>
      <c r="AZ1955" s="141">
        <v>981.9160000000029</v>
      </c>
      <c r="BA1955" s="141">
        <v>2.7440000000028704</v>
      </c>
      <c r="BB1955" s="141">
        <v>0</v>
      </c>
      <c r="BC1955" s="141">
        <v>0</v>
      </c>
      <c r="BD1955" s="141">
        <v>0</v>
      </c>
      <c r="BE1955" s="141">
        <v>0</v>
      </c>
      <c r="BF1955" s="141">
        <v>0</v>
      </c>
      <c r="BG1955" s="141">
        <v>0</v>
      </c>
      <c r="BH1955" s="141">
        <v>0</v>
      </c>
      <c r="BI1955" s="141">
        <v>0</v>
      </c>
      <c r="BJ1955" s="141">
        <v>0</v>
      </c>
      <c r="BK1955" s="141">
        <v>0</v>
      </c>
      <c r="BL1955" s="141">
        <v>0</v>
      </c>
      <c r="BM1955" s="141">
        <v>0</v>
      </c>
      <c r="BN1955" s="141">
        <v>0</v>
      </c>
      <c r="BO1955" s="141">
        <v>0</v>
      </c>
      <c r="BP1955" s="141">
        <v>0</v>
      </c>
    </row>
    <row r="1956" spans="4:68">
      <c r="D1956" s="174" t="s">
        <v>8042</v>
      </c>
      <c r="E1956" s="176">
        <v>6471</v>
      </c>
      <c r="F1956" s="174" t="s">
        <v>3420</v>
      </c>
      <c r="G1956" s="174" t="s">
        <v>8043</v>
      </c>
      <c r="H1956" s="174" t="s">
        <v>179</v>
      </c>
      <c r="I1956" s="174" t="s">
        <v>4115</v>
      </c>
      <c r="J1956" s="174" t="s">
        <v>8044</v>
      </c>
      <c r="K1956" s="174"/>
      <c r="L1956" s="174" t="s">
        <v>7136</v>
      </c>
      <c r="M1956" s="174" t="s">
        <v>3800</v>
      </c>
      <c r="N1956" s="176">
        <v>600</v>
      </c>
      <c r="O1956" s="174" t="s">
        <v>3407</v>
      </c>
      <c r="P1956" s="177">
        <v>31594</v>
      </c>
      <c r="Q1956" s="176">
        <v>324</v>
      </c>
      <c r="R1956" s="175">
        <v>3493.99</v>
      </c>
      <c r="S1956" s="175">
        <v>2977.01</v>
      </c>
      <c r="T1956" s="178">
        <v>0</v>
      </c>
      <c r="U1956" s="96">
        <v>12</v>
      </c>
      <c r="V1956" s="38" t="s">
        <v>122</v>
      </c>
      <c r="W1956" s="38"/>
      <c r="X1956" s="137">
        <v>129.42000000000002</v>
      </c>
      <c r="Y1956" s="138">
        <v>49857</v>
      </c>
      <c r="Z1956" s="179">
        <v>23</v>
      </c>
      <c r="AA1956" s="139">
        <v>2036</v>
      </c>
      <c r="AB1956" s="131"/>
      <c r="AC1956" s="38"/>
      <c r="AD1956" s="140">
        <v>2977.01</v>
      </c>
      <c r="AE1956" s="141">
        <v>2847.59</v>
      </c>
      <c r="AF1956" s="141">
        <v>2718.17</v>
      </c>
      <c r="AG1956" s="141">
        <v>2588.75</v>
      </c>
      <c r="AH1956" s="141">
        <v>2459.33</v>
      </c>
      <c r="AI1956" s="141">
        <v>2329.91</v>
      </c>
      <c r="AJ1956" s="141">
        <v>2200.4899999999998</v>
      </c>
      <c r="AK1956" s="141">
        <v>2071.0699999999997</v>
      </c>
      <c r="AL1956" s="141">
        <v>1941.6499999999996</v>
      </c>
      <c r="AM1956" s="141">
        <v>1812.2299999999996</v>
      </c>
      <c r="AN1956" s="141">
        <v>1682.8099999999995</v>
      </c>
      <c r="AO1956" s="141">
        <v>1553.3899999999994</v>
      </c>
      <c r="AP1956" s="141">
        <v>1423.9699999999993</v>
      </c>
      <c r="AQ1956" s="141">
        <v>1294.5499999999993</v>
      </c>
      <c r="AR1956" s="141">
        <v>1165.1299999999992</v>
      </c>
      <c r="AS1956" s="141">
        <v>1035.7099999999991</v>
      </c>
      <c r="AT1956" s="141">
        <v>906.28999999999905</v>
      </c>
      <c r="AU1956" s="141">
        <v>776.86999999999898</v>
      </c>
      <c r="AV1956" s="141">
        <v>647.44999999999891</v>
      </c>
      <c r="AW1956" s="141">
        <v>518.02999999999884</v>
      </c>
      <c r="AX1956" s="141">
        <v>388.60999999999882</v>
      </c>
      <c r="AY1956" s="141">
        <v>259.1899999999988</v>
      </c>
      <c r="AZ1956" s="141">
        <v>129.76999999999879</v>
      </c>
      <c r="BA1956" s="141">
        <v>0.34999999999877218</v>
      </c>
      <c r="BB1956" s="141">
        <v>0</v>
      </c>
      <c r="BC1956" s="141">
        <v>0</v>
      </c>
      <c r="BD1956" s="141">
        <v>0</v>
      </c>
      <c r="BE1956" s="141">
        <v>0</v>
      </c>
      <c r="BF1956" s="141">
        <v>0</v>
      </c>
      <c r="BG1956" s="141">
        <v>0</v>
      </c>
      <c r="BH1956" s="141">
        <v>0</v>
      </c>
      <c r="BI1956" s="141">
        <v>0</v>
      </c>
      <c r="BJ1956" s="141">
        <v>0</v>
      </c>
      <c r="BK1956" s="141">
        <v>0</v>
      </c>
      <c r="BL1956" s="141">
        <v>0</v>
      </c>
      <c r="BM1956" s="141">
        <v>0</v>
      </c>
      <c r="BN1956" s="141">
        <v>0</v>
      </c>
      <c r="BO1956" s="141">
        <v>0</v>
      </c>
      <c r="BP1956" s="141">
        <v>0</v>
      </c>
    </row>
    <row r="1957" spans="4:68">
      <c r="D1957" s="174" t="s">
        <v>8045</v>
      </c>
      <c r="E1957" s="176">
        <v>133</v>
      </c>
      <c r="F1957" s="174" t="s">
        <v>3612</v>
      </c>
      <c r="G1957" s="174" t="s">
        <v>8043</v>
      </c>
      <c r="H1957" s="174" t="s">
        <v>179</v>
      </c>
      <c r="I1957" s="174" t="s">
        <v>4115</v>
      </c>
      <c r="J1957" s="174" t="s">
        <v>8044</v>
      </c>
      <c r="K1957" s="174"/>
      <c r="L1957" s="174" t="s">
        <v>7136</v>
      </c>
      <c r="M1957" s="174" t="s">
        <v>3800</v>
      </c>
      <c r="N1957" s="176">
        <v>600</v>
      </c>
      <c r="O1957" s="174" t="s">
        <v>3407</v>
      </c>
      <c r="P1957" s="177">
        <v>31594</v>
      </c>
      <c r="Q1957" s="176">
        <v>324</v>
      </c>
      <c r="R1957" s="175">
        <v>71.81</v>
      </c>
      <c r="S1957" s="175">
        <v>61.19</v>
      </c>
      <c r="T1957" s="178">
        <v>0</v>
      </c>
      <c r="U1957" s="96">
        <v>12</v>
      </c>
      <c r="V1957" s="38" t="s">
        <v>122</v>
      </c>
      <c r="W1957" s="38"/>
      <c r="X1957" s="137">
        <v>2.66</v>
      </c>
      <c r="Y1957" s="138">
        <v>49857</v>
      </c>
      <c r="Z1957" s="179">
        <v>23</v>
      </c>
      <c r="AA1957" s="139">
        <v>2036</v>
      </c>
      <c r="AB1957" s="131"/>
      <c r="AC1957" s="38"/>
      <c r="AD1957" s="140">
        <v>61.19</v>
      </c>
      <c r="AE1957" s="141">
        <v>58.53</v>
      </c>
      <c r="AF1957" s="141">
        <v>55.870000000000005</v>
      </c>
      <c r="AG1957" s="141">
        <v>53.210000000000008</v>
      </c>
      <c r="AH1957" s="141">
        <v>50.550000000000011</v>
      </c>
      <c r="AI1957" s="141">
        <v>47.890000000000015</v>
      </c>
      <c r="AJ1957" s="141">
        <v>45.230000000000018</v>
      </c>
      <c r="AK1957" s="141">
        <v>42.570000000000022</v>
      </c>
      <c r="AL1957" s="141">
        <v>39.910000000000025</v>
      </c>
      <c r="AM1957" s="141">
        <v>37.250000000000028</v>
      </c>
      <c r="AN1957" s="141">
        <v>34.590000000000032</v>
      </c>
      <c r="AO1957" s="141">
        <v>31.930000000000032</v>
      </c>
      <c r="AP1957" s="141">
        <v>29.270000000000032</v>
      </c>
      <c r="AQ1957" s="141">
        <v>26.610000000000031</v>
      </c>
      <c r="AR1957" s="141">
        <v>23.950000000000031</v>
      </c>
      <c r="AS1957" s="141">
        <v>21.290000000000031</v>
      </c>
      <c r="AT1957" s="141">
        <v>18.630000000000031</v>
      </c>
      <c r="AU1957" s="141">
        <v>15.970000000000031</v>
      </c>
      <c r="AV1957" s="141">
        <v>13.310000000000031</v>
      </c>
      <c r="AW1957" s="141">
        <v>10.650000000000031</v>
      </c>
      <c r="AX1957" s="141">
        <v>7.9900000000000304</v>
      </c>
      <c r="AY1957" s="141">
        <v>5.3300000000000303</v>
      </c>
      <c r="AZ1957" s="141">
        <v>2.6700000000000301</v>
      </c>
      <c r="BA1957" s="141">
        <v>1.0000000000029985E-2</v>
      </c>
      <c r="BB1957" s="141">
        <v>0</v>
      </c>
      <c r="BC1957" s="141">
        <v>0</v>
      </c>
      <c r="BD1957" s="141">
        <v>0</v>
      </c>
      <c r="BE1957" s="141">
        <v>0</v>
      </c>
      <c r="BF1957" s="141">
        <v>0</v>
      </c>
      <c r="BG1957" s="141">
        <v>0</v>
      </c>
      <c r="BH1957" s="141">
        <v>0</v>
      </c>
      <c r="BI1957" s="141">
        <v>0</v>
      </c>
      <c r="BJ1957" s="141">
        <v>0</v>
      </c>
      <c r="BK1957" s="141">
        <v>0</v>
      </c>
      <c r="BL1957" s="141">
        <v>0</v>
      </c>
      <c r="BM1957" s="141">
        <v>0</v>
      </c>
      <c r="BN1957" s="141">
        <v>0</v>
      </c>
      <c r="BO1957" s="141">
        <v>0</v>
      </c>
      <c r="BP1957" s="141">
        <v>0</v>
      </c>
    </row>
    <row r="1958" spans="4:68">
      <c r="D1958" s="174" t="s">
        <v>8046</v>
      </c>
      <c r="E1958" s="175">
        <v>49599.95</v>
      </c>
      <c r="F1958" s="174" t="s">
        <v>3426</v>
      </c>
      <c r="G1958" s="174" t="s">
        <v>8043</v>
      </c>
      <c r="H1958" s="174" t="s">
        <v>179</v>
      </c>
      <c r="I1958" s="174" t="s">
        <v>4115</v>
      </c>
      <c r="J1958" s="174" t="s">
        <v>8047</v>
      </c>
      <c r="K1958" s="174"/>
      <c r="L1958" s="174" t="s">
        <v>7136</v>
      </c>
      <c r="M1958" s="174" t="s">
        <v>3800</v>
      </c>
      <c r="N1958" s="176">
        <v>600</v>
      </c>
      <c r="O1958" s="174" t="s">
        <v>3407</v>
      </c>
      <c r="P1958" s="177">
        <v>31594</v>
      </c>
      <c r="Q1958" s="176">
        <v>324</v>
      </c>
      <c r="R1958" s="175">
        <v>26781.09</v>
      </c>
      <c r="S1958" s="175">
        <v>22818.86</v>
      </c>
      <c r="T1958" s="178">
        <v>0</v>
      </c>
      <c r="U1958" s="96">
        <v>12</v>
      </c>
      <c r="V1958" s="38" t="s">
        <v>122</v>
      </c>
      <c r="W1958" s="38"/>
      <c r="X1958" s="137">
        <v>991.99900000000002</v>
      </c>
      <c r="Y1958" s="138">
        <v>49857</v>
      </c>
      <c r="Z1958" s="179">
        <v>23</v>
      </c>
      <c r="AA1958" s="139">
        <v>2036</v>
      </c>
      <c r="AB1958" s="131"/>
      <c r="AC1958" s="38"/>
      <c r="AD1958" s="140">
        <v>22818.86</v>
      </c>
      <c r="AE1958" s="141">
        <v>21826.861000000001</v>
      </c>
      <c r="AF1958" s="141">
        <v>20834.862000000001</v>
      </c>
      <c r="AG1958" s="141">
        <v>19842.863000000001</v>
      </c>
      <c r="AH1958" s="141">
        <v>18850.864000000001</v>
      </c>
      <c r="AI1958" s="141">
        <v>17858.865000000002</v>
      </c>
      <c r="AJ1958" s="141">
        <v>16866.866000000002</v>
      </c>
      <c r="AK1958" s="141">
        <v>15874.867000000002</v>
      </c>
      <c r="AL1958" s="141">
        <v>14882.868000000002</v>
      </c>
      <c r="AM1958" s="141">
        <v>13890.869000000002</v>
      </c>
      <c r="AN1958" s="141">
        <v>12898.870000000003</v>
      </c>
      <c r="AO1958" s="141">
        <v>11906.871000000003</v>
      </c>
      <c r="AP1958" s="141">
        <v>10914.872000000003</v>
      </c>
      <c r="AQ1958" s="141">
        <v>9922.8730000000032</v>
      </c>
      <c r="AR1958" s="141">
        <v>8930.8740000000034</v>
      </c>
      <c r="AS1958" s="141">
        <v>7938.8750000000036</v>
      </c>
      <c r="AT1958" s="141">
        <v>6946.8760000000038</v>
      </c>
      <c r="AU1958" s="141">
        <v>5954.877000000004</v>
      </c>
      <c r="AV1958" s="141">
        <v>4962.8780000000042</v>
      </c>
      <c r="AW1958" s="141">
        <v>3970.8790000000045</v>
      </c>
      <c r="AX1958" s="141">
        <v>2978.8800000000047</v>
      </c>
      <c r="AY1958" s="141">
        <v>1986.8810000000046</v>
      </c>
      <c r="AZ1958" s="141">
        <v>994.88200000000461</v>
      </c>
      <c r="BA1958" s="141">
        <v>2.8830000000045857</v>
      </c>
      <c r="BB1958" s="141">
        <v>0</v>
      </c>
      <c r="BC1958" s="141">
        <v>0</v>
      </c>
      <c r="BD1958" s="141">
        <v>0</v>
      </c>
      <c r="BE1958" s="141">
        <v>0</v>
      </c>
      <c r="BF1958" s="141">
        <v>0</v>
      </c>
      <c r="BG1958" s="141">
        <v>0</v>
      </c>
      <c r="BH1958" s="141">
        <v>0</v>
      </c>
      <c r="BI1958" s="141">
        <v>0</v>
      </c>
      <c r="BJ1958" s="141">
        <v>0</v>
      </c>
      <c r="BK1958" s="141">
        <v>0</v>
      </c>
      <c r="BL1958" s="141">
        <v>0</v>
      </c>
      <c r="BM1958" s="141">
        <v>0</v>
      </c>
      <c r="BN1958" s="141">
        <v>0</v>
      </c>
      <c r="BO1958" s="141">
        <v>0</v>
      </c>
      <c r="BP1958" s="141">
        <v>0</v>
      </c>
    </row>
    <row r="1959" spans="4:68">
      <c r="D1959" s="174" t="s">
        <v>8048</v>
      </c>
      <c r="E1959" s="176">
        <v>6283</v>
      </c>
      <c r="F1959" s="174" t="s">
        <v>3420</v>
      </c>
      <c r="G1959" s="174" t="s">
        <v>8049</v>
      </c>
      <c r="H1959" s="174" t="s">
        <v>179</v>
      </c>
      <c r="I1959" s="174" t="s">
        <v>4115</v>
      </c>
      <c r="J1959" s="174" t="s">
        <v>8050</v>
      </c>
      <c r="K1959" s="174"/>
      <c r="L1959" s="174" t="s">
        <v>7136</v>
      </c>
      <c r="M1959" s="174" t="s">
        <v>7175</v>
      </c>
      <c r="N1959" s="176">
        <v>600</v>
      </c>
      <c r="O1959" s="174" t="s">
        <v>3407</v>
      </c>
      <c r="P1959" s="177">
        <v>31594</v>
      </c>
      <c r="Q1959" s="176">
        <v>324</v>
      </c>
      <c r="R1959" s="175">
        <v>3392.47</v>
      </c>
      <c r="S1959" s="175">
        <v>2890.53</v>
      </c>
      <c r="T1959" s="178">
        <v>0</v>
      </c>
      <c r="U1959" s="96">
        <v>9</v>
      </c>
      <c r="V1959" s="38" t="s">
        <v>119</v>
      </c>
      <c r="W1959" s="38"/>
      <c r="X1959" s="137">
        <v>125.66</v>
      </c>
      <c r="Y1959" s="138">
        <v>49857</v>
      </c>
      <c r="Z1959" s="179">
        <v>23</v>
      </c>
      <c r="AA1959" s="139">
        <v>2036</v>
      </c>
      <c r="AB1959" s="131"/>
      <c r="AC1959" s="38"/>
      <c r="AD1959" s="140">
        <v>2890.53</v>
      </c>
      <c r="AE1959" s="141">
        <v>2764.8700000000003</v>
      </c>
      <c r="AF1959" s="141">
        <v>2639.2100000000005</v>
      </c>
      <c r="AG1959" s="141">
        <v>2513.5500000000006</v>
      </c>
      <c r="AH1959" s="141">
        <v>2387.8900000000008</v>
      </c>
      <c r="AI1959" s="141">
        <v>2262.2300000000009</v>
      </c>
      <c r="AJ1959" s="141">
        <v>2136.5700000000011</v>
      </c>
      <c r="AK1959" s="141">
        <v>2010.910000000001</v>
      </c>
      <c r="AL1959" s="141">
        <v>1885.2500000000009</v>
      </c>
      <c r="AM1959" s="141">
        <v>1759.5900000000008</v>
      </c>
      <c r="AN1959" s="141">
        <v>1633.9300000000007</v>
      </c>
      <c r="AO1959" s="141">
        <v>1508.2700000000007</v>
      </c>
      <c r="AP1959" s="141">
        <v>1382.6100000000006</v>
      </c>
      <c r="AQ1959" s="141">
        <v>1256.9500000000005</v>
      </c>
      <c r="AR1959" s="141">
        <v>1131.2900000000004</v>
      </c>
      <c r="AS1959" s="141">
        <v>1005.6300000000005</v>
      </c>
      <c r="AT1959" s="141">
        <v>879.97000000000048</v>
      </c>
      <c r="AU1959" s="141">
        <v>754.31000000000051</v>
      </c>
      <c r="AV1959" s="141">
        <v>628.65000000000055</v>
      </c>
      <c r="AW1959" s="141">
        <v>502.99000000000058</v>
      </c>
      <c r="AX1959" s="141">
        <v>377.33000000000061</v>
      </c>
      <c r="AY1959" s="141">
        <v>251.67000000000061</v>
      </c>
      <c r="AZ1959" s="141">
        <v>126.01000000000062</v>
      </c>
      <c r="BA1959" s="141">
        <v>0.35000000000061959</v>
      </c>
      <c r="BB1959" s="141">
        <v>0</v>
      </c>
      <c r="BC1959" s="141">
        <v>0</v>
      </c>
      <c r="BD1959" s="141">
        <v>0</v>
      </c>
      <c r="BE1959" s="141">
        <v>0</v>
      </c>
      <c r="BF1959" s="141">
        <v>0</v>
      </c>
      <c r="BG1959" s="141">
        <v>0</v>
      </c>
      <c r="BH1959" s="141">
        <v>0</v>
      </c>
      <c r="BI1959" s="141">
        <v>0</v>
      </c>
      <c r="BJ1959" s="141">
        <v>0</v>
      </c>
      <c r="BK1959" s="141">
        <v>0</v>
      </c>
      <c r="BL1959" s="141">
        <v>0</v>
      </c>
      <c r="BM1959" s="141">
        <v>0</v>
      </c>
      <c r="BN1959" s="141">
        <v>0</v>
      </c>
      <c r="BO1959" s="141">
        <v>0</v>
      </c>
      <c r="BP1959" s="141">
        <v>0</v>
      </c>
    </row>
    <row r="1960" spans="4:68">
      <c r="D1960" s="174" t="s">
        <v>8051</v>
      </c>
      <c r="E1960" s="176">
        <v>129</v>
      </c>
      <c r="F1960" s="174" t="s">
        <v>3612</v>
      </c>
      <c r="G1960" s="174" t="s">
        <v>8049</v>
      </c>
      <c r="H1960" s="174" t="s">
        <v>179</v>
      </c>
      <c r="I1960" s="174" t="s">
        <v>4115</v>
      </c>
      <c r="J1960" s="174" t="s">
        <v>8050</v>
      </c>
      <c r="K1960" s="174"/>
      <c r="L1960" s="174" t="s">
        <v>7136</v>
      </c>
      <c r="M1960" s="174" t="s">
        <v>7175</v>
      </c>
      <c r="N1960" s="176">
        <v>600</v>
      </c>
      <c r="O1960" s="174" t="s">
        <v>3407</v>
      </c>
      <c r="P1960" s="177">
        <v>31594</v>
      </c>
      <c r="Q1960" s="176">
        <v>324</v>
      </c>
      <c r="R1960" s="175">
        <v>69.650000000000006</v>
      </c>
      <c r="S1960" s="175">
        <v>59.35</v>
      </c>
      <c r="T1960" s="178">
        <v>0</v>
      </c>
      <c r="U1960" s="96">
        <v>9</v>
      </c>
      <c r="V1960" s="38" t="s">
        <v>119</v>
      </c>
      <c r="W1960" s="38"/>
      <c r="X1960" s="137">
        <v>2.58</v>
      </c>
      <c r="Y1960" s="138">
        <v>49857</v>
      </c>
      <c r="Z1960" s="179">
        <v>23</v>
      </c>
      <c r="AA1960" s="139">
        <v>2036</v>
      </c>
      <c r="AB1960" s="131"/>
      <c r="AC1960" s="38"/>
      <c r="AD1960" s="140">
        <v>59.35</v>
      </c>
      <c r="AE1960" s="141">
        <v>56.77</v>
      </c>
      <c r="AF1960" s="141">
        <v>54.190000000000005</v>
      </c>
      <c r="AG1960" s="141">
        <v>51.610000000000007</v>
      </c>
      <c r="AH1960" s="141">
        <v>49.030000000000008</v>
      </c>
      <c r="AI1960" s="141">
        <v>46.45000000000001</v>
      </c>
      <c r="AJ1960" s="141">
        <v>43.870000000000012</v>
      </c>
      <c r="AK1960" s="141">
        <v>41.290000000000013</v>
      </c>
      <c r="AL1960" s="141">
        <v>38.710000000000015</v>
      </c>
      <c r="AM1960" s="141">
        <v>36.130000000000017</v>
      </c>
      <c r="AN1960" s="141">
        <v>33.550000000000018</v>
      </c>
      <c r="AO1960" s="141">
        <v>30.97000000000002</v>
      </c>
      <c r="AP1960" s="141">
        <v>28.390000000000022</v>
      </c>
      <c r="AQ1960" s="141">
        <v>25.810000000000024</v>
      </c>
      <c r="AR1960" s="141">
        <v>23.230000000000025</v>
      </c>
      <c r="AS1960" s="141">
        <v>20.650000000000027</v>
      </c>
      <c r="AT1960" s="141">
        <v>18.070000000000029</v>
      </c>
      <c r="AU1960" s="141">
        <v>15.490000000000029</v>
      </c>
      <c r="AV1960" s="141">
        <v>12.910000000000029</v>
      </c>
      <c r="AW1960" s="141">
        <v>10.330000000000028</v>
      </c>
      <c r="AX1960" s="141">
        <v>7.7500000000000284</v>
      </c>
      <c r="AY1960" s="141">
        <v>5.1700000000000284</v>
      </c>
      <c r="AZ1960" s="141">
        <v>2.5900000000000283</v>
      </c>
      <c r="BA1960" s="141">
        <v>1.0000000000028209E-2</v>
      </c>
      <c r="BB1960" s="141">
        <v>0</v>
      </c>
      <c r="BC1960" s="141">
        <v>0</v>
      </c>
      <c r="BD1960" s="141">
        <v>0</v>
      </c>
      <c r="BE1960" s="141">
        <v>0</v>
      </c>
      <c r="BF1960" s="141">
        <v>0</v>
      </c>
      <c r="BG1960" s="141">
        <v>0</v>
      </c>
      <c r="BH1960" s="141">
        <v>0</v>
      </c>
      <c r="BI1960" s="141">
        <v>0</v>
      </c>
      <c r="BJ1960" s="141">
        <v>0</v>
      </c>
      <c r="BK1960" s="141">
        <v>0</v>
      </c>
      <c r="BL1960" s="141">
        <v>0</v>
      </c>
      <c r="BM1960" s="141">
        <v>0</v>
      </c>
      <c r="BN1960" s="141">
        <v>0</v>
      </c>
      <c r="BO1960" s="141">
        <v>0</v>
      </c>
      <c r="BP1960" s="141">
        <v>0</v>
      </c>
    </row>
    <row r="1961" spans="4:68">
      <c r="D1961" s="174" t="s">
        <v>8052</v>
      </c>
      <c r="E1961" s="175">
        <v>48164.09</v>
      </c>
      <c r="F1961" s="174" t="s">
        <v>3426</v>
      </c>
      <c r="G1961" s="174" t="s">
        <v>8049</v>
      </c>
      <c r="H1961" s="174" t="s">
        <v>179</v>
      </c>
      <c r="I1961" s="174" t="s">
        <v>4115</v>
      </c>
      <c r="J1961" s="174" t="s">
        <v>8053</v>
      </c>
      <c r="K1961" s="174"/>
      <c r="L1961" s="174" t="s">
        <v>7136</v>
      </c>
      <c r="M1961" s="174" t="s">
        <v>7175</v>
      </c>
      <c r="N1961" s="176">
        <v>600</v>
      </c>
      <c r="O1961" s="174" t="s">
        <v>3407</v>
      </c>
      <c r="P1961" s="177">
        <v>31594</v>
      </c>
      <c r="Q1961" s="176">
        <v>324</v>
      </c>
      <c r="R1961" s="175">
        <v>26005.9</v>
      </c>
      <c r="S1961" s="175">
        <v>22158.19</v>
      </c>
      <c r="T1961" s="178">
        <v>0</v>
      </c>
      <c r="U1961" s="96">
        <v>9</v>
      </c>
      <c r="V1961" s="38" t="s">
        <v>119</v>
      </c>
      <c r="W1961" s="38"/>
      <c r="X1961" s="137">
        <v>963.28179999999998</v>
      </c>
      <c r="Y1961" s="138">
        <v>49857</v>
      </c>
      <c r="Z1961" s="179">
        <v>23</v>
      </c>
      <c r="AA1961" s="139">
        <v>2036</v>
      </c>
      <c r="AB1961" s="131"/>
      <c r="AC1961" s="38"/>
      <c r="AD1961" s="140">
        <v>22158.19</v>
      </c>
      <c r="AE1961" s="141">
        <v>21194.908199999998</v>
      </c>
      <c r="AF1961" s="141">
        <v>20231.626399999997</v>
      </c>
      <c r="AG1961" s="141">
        <v>19268.344599999997</v>
      </c>
      <c r="AH1961" s="141">
        <v>18305.062799999996</v>
      </c>
      <c r="AI1961" s="141">
        <v>17341.780999999995</v>
      </c>
      <c r="AJ1961" s="141">
        <v>16378.499199999995</v>
      </c>
      <c r="AK1961" s="141">
        <v>15415.217399999994</v>
      </c>
      <c r="AL1961" s="141">
        <v>14451.935599999993</v>
      </c>
      <c r="AM1961" s="141">
        <v>13488.653799999993</v>
      </c>
      <c r="AN1961" s="141">
        <v>12525.371999999992</v>
      </c>
      <c r="AO1961" s="141">
        <v>11562.090199999991</v>
      </c>
      <c r="AP1961" s="141">
        <v>10598.808399999991</v>
      </c>
      <c r="AQ1961" s="141">
        <v>9635.5265999999901</v>
      </c>
      <c r="AR1961" s="141">
        <v>8672.2447999999895</v>
      </c>
      <c r="AS1961" s="141">
        <v>7708.9629999999897</v>
      </c>
      <c r="AT1961" s="141">
        <v>6745.68119999999</v>
      </c>
      <c r="AU1961" s="141">
        <v>5782.3993999999902</v>
      </c>
      <c r="AV1961" s="141">
        <v>4819.1175999999905</v>
      </c>
      <c r="AW1961" s="141">
        <v>3855.8357999999907</v>
      </c>
      <c r="AX1961" s="141">
        <v>2892.553999999991</v>
      </c>
      <c r="AY1961" s="141">
        <v>1929.272199999991</v>
      </c>
      <c r="AZ1961" s="141">
        <v>965.99039999999104</v>
      </c>
      <c r="BA1961" s="141">
        <v>2.7085999999910655</v>
      </c>
      <c r="BB1961" s="141">
        <v>0</v>
      </c>
      <c r="BC1961" s="141">
        <v>0</v>
      </c>
      <c r="BD1961" s="141">
        <v>0</v>
      </c>
      <c r="BE1961" s="141">
        <v>0</v>
      </c>
      <c r="BF1961" s="141">
        <v>0</v>
      </c>
      <c r="BG1961" s="141">
        <v>0</v>
      </c>
      <c r="BH1961" s="141">
        <v>0</v>
      </c>
      <c r="BI1961" s="141">
        <v>0</v>
      </c>
      <c r="BJ1961" s="141">
        <v>0</v>
      </c>
      <c r="BK1961" s="141">
        <v>0</v>
      </c>
      <c r="BL1961" s="141">
        <v>0</v>
      </c>
      <c r="BM1961" s="141">
        <v>0</v>
      </c>
      <c r="BN1961" s="141">
        <v>0</v>
      </c>
      <c r="BO1961" s="141">
        <v>0</v>
      </c>
      <c r="BP1961" s="141">
        <v>0</v>
      </c>
    </row>
    <row r="1962" spans="4:68">
      <c r="D1962" s="174" t="s">
        <v>8054</v>
      </c>
      <c r="E1962" s="176">
        <v>5690</v>
      </c>
      <c r="F1962" s="174" t="s">
        <v>3420</v>
      </c>
      <c r="G1962" s="174" t="s">
        <v>8055</v>
      </c>
      <c r="H1962" s="174" t="s">
        <v>179</v>
      </c>
      <c r="I1962" s="174" t="s">
        <v>4115</v>
      </c>
      <c r="J1962" s="174" t="s">
        <v>8056</v>
      </c>
      <c r="K1962" s="174"/>
      <c r="L1962" s="174" t="s">
        <v>7136</v>
      </c>
      <c r="M1962" s="174" t="s">
        <v>7175</v>
      </c>
      <c r="N1962" s="176">
        <v>600</v>
      </c>
      <c r="O1962" s="174" t="s">
        <v>3407</v>
      </c>
      <c r="P1962" s="177">
        <v>31594</v>
      </c>
      <c r="Q1962" s="176">
        <v>324</v>
      </c>
      <c r="R1962" s="175">
        <v>3072.28</v>
      </c>
      <c r="S1962" s="175">
        <v>2617.7199999999998</v>
      </c>
      <c r="T1962" s="178">
        <v>0</v>
      </c>
      <c r="U1962" s="96">
        <v>9</v>
      </c>
      <c r="V1962" s="38" t="s">
        <v>119</v>
      </c>
      <c r="W1962" s="38"/>
      <c r="X1962" s="137">
        <v>113.79999999999998</v>
      </c>
      <c r="Y1962" s="138">
        <v>49857</v>
      </c>
      <c r="Z1962" s="179">
        <v>23</v>
      </c>
      <c r="AA1962" s="139">
        <v>2036</v>
      </c>
      <c r="AB1962" s="131"/>
      <c r="AC1962" s="38"/>
      <c r="AD1962" s="140">
        <v>2617.7199999999998</v>
      </c>
      <c r="AE1962" s="141">
        <v>2503.9199999999996</v>
      </c>
      <c r="AF1962" s="141">
        <v>2390.1199999999994</v>
      </c>
      <c r="AG1962" s="141">
        <v>2276.3199999999993</v>
      </c>
      <c r="AH1962" s="141">
        <v>2162.5199999999991</v>
      </c>
      <c r="AI1962" s="141">
        <v>2048.7199999999989</v>
      </c>
      <c r="AJ1962" s="141">
        <v>1934.9199999999989</v>
      </c>
      <c r="AK1962" s="141">
        <v>1821.119999999999</v>
      </c>
      <c r="AL1962" s="141">
        <v>1707.319999999999</v>
      </c>
      <c r="AM1962" s="141">
        <v>1593.5199999999991</v>
      </c>
      <c r="AN1962" s="141">
        <v>1479.7199999999991</v>
      </c>
      <c r="AO1962" s="141">
        <v>1365.9199999999992</v>
      </c>
      <c r="AP1962" s="141">
        <v>1252.1199999999992</v>
      </c>
      <c r="AQ1962" s="141">
        <v>1138.3199999999993</v>
      </c>
      <c r="AR1962" s="141">
        <v>1024.5199999999993</v>
      </c>
      <c r="AS1962" s="141">
        <v>910.71999999999935</v>
      </c>
      <c r="AT1962" s="141">
        <v>796.91999999999939</v>
      </c>
      <c r="AU1962" s="141">
        <v>683.11999999999944</v>
      </c>
      <c r="AV1962" s="141">
        <v>569.31999999999948</v>
      </c>
      <c r="AW1962" s="141">
        <v>455.51999999999953</v>
      </c>
      <c r="AX1962" s="141">
        <v>341.71999999999957</v>
      </c>
      <c r="AY1962" s="141">
        <v>227.91999999999959</v>
      </c>
      <c r="AZ1962" s="141">
        <v>114.11999999999961</v>
      </c>
      <c r="BA1962" s="141">
        <v>0.3199999999996237</v>
      </c>
      <c r="BB1962" s="141">
        <v>0</v>
      </c>
      <c r="BC1962" s="141">
        <v>0</v>
      </c>
      <c r="BD1962" s="141">
        <v>0</v>
      </c>
      <c r="BE1962" s="141">
        <v>0</v>
      </c>
      <c r="BF1962" s="141">
        <v>0</v>
      </c>
      <c r="BG1962" s="141">
        <v>0</v>
      </c>
      <c r="BH1962" s="141">
        <v>0</v>
      </c>
      <c r="BI1962" s="141">
        <v>0</v>
      </c>
      <c r="BJ1962" s="141">
        <v>0</v>
      </c>
      <c r="BK1962" s="141">
        <v>0</v>
      </c>
      <c r="BL1962" s="141">
        <v>0</v>
      </c>
      <c r="BM1962" s="141">
        <v>0</v>
      </c>
      <c r="BN1962" s="141">
        <v>0</v>
      </c>
      <c r="BO1962" s="141">
        <v>0</v>
      </c>
      <c r="BP1962" s="141">
        <v>0</v>
      </c>
    </row>
    <row r="1963" spans="4:68">
      <c r="D1963" s="174" t="s">
        <v>8057</v>
      </c>
      <c r="E1963" s="176">
        <v>117</v>
      </c>
      <c r="F1963" s="174" t="s">
        <v>3612</v>
      </c>
      <c r="G1963" s="174" t="s">
        <v>8055</v>
      </c>
      <c r="H1963" s="174" t="s">
        <v>179</v>
      </c>
      <c r="I1963" s="174" t="s">
        <v>4115</v>
      </c>
      <c r="J1963" s="174" t="s">
        <v>8056</v>
      </c>
      <c r="K1963" s="174"/>
      <c r="L1963" s="174" t="s">
        <v>7136</v>
      </c>
      <c r="M1963" s="174" t="s">
        <v>7175</v>
      </c>
      <c r="N1963" s="176">
        <v>600</v>
      </c>
      <c r="O1963" s="174" t="s">
        <v>3407</v>
      </c>
      <c r="P1963" s="177">
        <v>31594</v>
      </c>
      <c r="Q1963" s="176">
        <v>324</v>
      </c>
      <c r="R1963" s="175">
        <v>63.17</v>
      </c>
      <c r="S1963" s="175">
        <v>53.83</v>
      </c>
      <c r="T1963" s="178">
        <v>0</v>
      </c>
      <c r="U1963" s="96">
        <v>9</v>
      </c>
      <c r="V1963" s="38" t="s">
        <v>119</v>
      </c>
      <c r="W1963" s="38"/>
      <c r="X1963" s="137">
        <v>2.34</v>
      </c>
      <c r="Y1963" s="138">
        <v>49857</v>
      </c>
      <c r="Z1963" s="179">
        <v>23</v>
      </c>
      <c r="AA1963" s="139">
        <v>2036</v>
      </c>
      <c r="AB1963" s="131"/>
      <c r="AC1963" s="38"/>
      <c r="AD1963" s="140">
        <v>53.83</v>
      </c>
      <c r="AE1963" s="141">
        <v>51.489999999999995</v>
      </c>
      <c r="AF1963" s="141">
        <v>49.149999999999991</v>
      </c>
      <c r="AG1963" s="141">
        <v>46.809999999999988</v>
      </c>
      <c r="AH1963" s="141">
        <v>44.469999999999985</v>
      </c>
      <c r="AI1963" s="141">
        <v>42.129999999999981</v>
      </c>
      <c r="AJ1963" s="141">
        <v>39.789999999999978</v>
      </c>
      <c r="AK1963" s="141">
        <v>37.449999999999974</v>
      </c>
      <c r="AL1963" s="141">
        <v>35.109999999999971</v>
      </c>
      <c r="AM1963" s="141">
        <v>32.769999999999968</v>
      </c>
      <c r="AN1963" s="141">
        <v>30.429999999999968</v>
      </c>
      <c r="AO1963" s="141">
        <v>28.089999999999968</v>
      </c>
      <c r="AP1963" s="141">
        <v>25.749999999999968</v>
      </c>
      <c r="AQ1963" s="141">
        <v>23.409999999999968</v>
      </c>
      <c r="AR1963" s="141">
        <v>21.069999999999968</v>
      </c>
      <c r="AS1963" s="141">
        <v>18.729999999999968</v>
      </c>
      <c r="AT1963" s="141">
        <v>16.389999999999969</v>
      </c>
      <c r="AU1963" s="141">
        <v>14.049999999999969</v>
      </c>
      <c r="AV1963" s="141">
        <v>11.709999999999969</v>
      </c>
      <c r="AW1963" s="141">
        <v>9.369999999999969</v>
      </c>
      <c r="AX1963" s="141">
        <v>7.0299999999999692</v>
      </c>
      <c r="AY1963" s="141">
        <v>4.6899999999999693</v>
      </c>
      <c r="AZ1963" s="141">
        <v>2.3499999999999694</v>
      </c>
      <c r="BA1963" s="141">
        <v>9.9999999999695888E-3</v>
      </c>
      <c r="BB1963" s="141">
        <v>0</v>
      </c>
      <c r="BC1963" s="141">
        <v>0</v>
      </c>
      <c r="BD1963" s="141">
        <v>0</v>
      </c>
      <c r="BE1963" s="141">
        <v>0</v>
      </c>
      <c r="BF1963" s="141">
        <v>0</v>
      </c>
      <c r="BG1963" s="141">
        <v>0</v>
      </c>
      <c r="BH1963" s="141">
        <v>0</v>
      </c>
      <c r="BI1963" s="141">
        <v>0</v>
      </c>
      <c r="BJ1963" s="141">
        <v>0</v>
      </c>
      <c r="BK1963" s="141">
        <v>0</v>
      </c>
      <c r="BL1963" s="141">
        <v>0</v>
      </c>
      <c r="BM1963" s="141">
        <v>0</v>
      </c>
      <c r="BN1963" s="141">
        <v>0</v>
      </c>
      <c r="BO1963" s="141">
        <v>0</v>
      </c>
      <c r="BP1963" s="141">
        <v>0</v>
      </c>
    </row>
    <row r="1964" spans="4:68">
      <c r="D1964" s="174" t="s">
        <v>8058</v>
      </c>
      <c r="E1964" s="175">
        <v>43617.23</v>
      </c>
      <c r="F1964" s="174" t="s">
        <v>3426</v>
      </c>
      <c r="G1964" s="174" t="s">
        <v>8055</v>
      </c>
      <c r="H1964" s="174" t="s">
        <v>179</v>
      </c>
      <c r="I1964" s="174" t="s">
        <v>4115</v>
      </c>
      <c r="J1964" s="174" t="s">
        <v>8059</v>
      </c>
      <c r="K1964" s="174"/>
      <c r="L1964" s="174" t="s">
        <v>7136</v>
      </c>
      <c r="M1964" s="174" t="s">
        <v>7175</v>
      </c>
      <c r="N1964" s="176">
        <v>600</v>
      </c>
      <c r="O1964" s="174" t="s">
        <v>3407</v>
      </c>
      <c r="P1964" s="177">
        <v>31594</v>
      </c>
      <c r="Q1964" s="176">
        <v>324</v>
      </c>
      <c r="R1964" s="175">
        <v>23550.81</v>
      </c>
      <c r="S1964" s="175">
        <v>20066.419999999998</v>
      </c>
      <c r="T1964" s="178">
        <v>0</v>
      </c>
      <c r="U1964" s="96">
        <v>9</v>
      </c>
      <c r="V1964" s="38" t="s">
        <v>119</v>
      </c>
      <c r="W1964" s="38"/>
      <c r="X1964" s="137">
        <v>872.34460000000013</v>
      </c>
      <c r="Y1964" s="138">
        <v>49857</v>
      </c>
      <c r="Z1964" s="179">
        <v>23</v>
      </c>
      <c r="AA1964" s="139">
        <v>2036</v>
      </c>
      <c r="AB1964" s="131"/>
      <c r="AC1964" s="38"/>
      <c r="AD1964" s="140">
        <v>20066.419999999998</v>
      </c>
      <c r="AE1964" s="141">
        <v>19194.075399999998</v>
      </c>
      <c r="AF1964" s="141">
        <v>18321.730799999998</v>
      </c>
      <c r="AG1964" s="141">
        <v>17449.386199999997</v>
      </c>
      <c r="AH1964" s="141">
        <v>16577.041599999997</v>
      </c>
      <c r="AI1964" s="141">
        <v>15704.696999999996</v>
      </c>
      <c r="AJ1964" s="141">
        <v>14832.352399999996</v>
      </c>
      <c r="AK1964" s="141">
        <v>13960.007799999996</v>
      </c>
      <c r="AL1964" s="141">
        <v>13087.663199999995</v>
      </c>
      <c r="AM1964" s="141">
        <v>12215.318599999995</v>
      </c>
      <c r="AN1964" s="141">
        <v>11342.973999999995</v>
      </c>
      <c r="AO1964" s="141">
        <v>10470.629399999994</v>
      </c>
      <c r="AP1964" s="141">
        <v>9598.284799999994</v>
      </c>
      <c r="AQ1964" s="141">
        <v>8725.9401999999936</v>
      </c>
      <c r="AR1964" s="141">
        <v>7853.5955999999933</v>
      </c>
      <c r="AS1964" s="141">
        <v>6981.2509999999929</v>
      </c>
      <c r="AT1964" s="141">
        <v>6108.9063999999926</v>
      </c>
      <c r="AU1964" s="141">
        <v>5236.5617999999922</v>
      </c>
      <c r="AV1964" s="141">
        <v>4364.2171999999919</v>
      </c>
      <c r="AW1964" s="141">
        <v>3491.8725999999915</v>
      </c>
      <c r="AX1964" s="141">
        <v>2619.5279999999912</v>
      </c>
      <c r="AY1964" s="141">
        <v>1747.183399999991</v>
      </c>
      <c r="AZ1964" s="141">
        <v>874.8387999999909</v>
      </c>
      <c r="BA1964" s="141">
        <v>2.4941999999907694</v>
      </c>
      <c r="BB1964" s="141">
        <v>0</v>
      </c>
      <c r="BC1964" s="141">
        <v>0</v>
      </c>
      <c r="BD1964" s="141">
        <v>0</v>
      </c>
      <c r="BE1964" s="141">
        <v>0</v>
      </c>
      <c r="BF1964" s="141">
        <v>0</v>
      </c>
      <c r="BG1964" s="141">
        <v>0</v>
      </c>
      <c r="BH1964" s="141">
        <v>0</v>
      </c>
      <c r="BI1964" s="141">
        <v>0</v>
      </c>
      <c r="BJ1964" s="141">
        <v>0</v>
      </c>
      <c r="BK1964" s="141">
        <v>0</v>
      </c>
      <c r="BL1964" s="141">
        <v>0</v>
      </c>
      <c r="BM1964" s="141">
        <v>0</v>
      </c>
      <c r="BN1964" s="141">
        <v>0</v>
      </c>
      <c r="BO1964" s="141">
        <v>0</v>
      </c>
      <c r="BP1964" s="141">
        <v>0</v>
      </c>
    </row>
    <row r="1965" spans="4:68">
      <c r="D1965" s="174" t="s">
        <v>8060</v>
      </c>
      <c r="E1965" s="176">
        <v>44371</v>
      </c>
      <c r="F1965" s="174" t="s">
        <v>3420</v>
      </c>
      <c r="G1965" s="174" t="s">
        <v>8061</v>
      </c>
      <c r="H1965" s="174" t="s">
        <v>179</v>
      </c>
      <c r="I1965" s="174" t="s">
        <v>3098</v>
      </c>
      <c r="J1965" s="174" t="s">
        <v>8062</v>
      </c>
      <c r="K1965" s="174"/>
      <c r="L1965" s="174" t="s">
        <v>7136</v>
      </c>
      <c r="M1965" s="174" t="s">
        <v>7197</v>
      </c>
      <c r="N1965" s="176">
        <v>600</v>
      </c>
      <c r="O1965" s="174" t="s">
        <v>3407</v>
      </c>
      <c r="P1965" s="177">
        <v>33420</v>
      </c>
      <c r="Q1965" s="176">
        <v>264</v>
      </c>
      <c r="R1965" s="175">
        <v>19520.77</v>
      </c>
      <c r="S1965" s="175">
        <v>24850.23</v>
      </c>
      <c r="T1965" s="178">
        <v>0</v>
      </c>
      <c r="U1965" s="96">
        <v>8</v>
      </c>
      <c r="V1965" s="38" t="s">
        <v>118</v>
      </c>
      <c r="W1965" s="38"/>
      <c r="X1965" s="137">
        <v>887.42000000000007</v>
      </c>
      <c r="Y1965" s="138">
        <v>51683</v>
      </c>
      <c r="Z1965" s="179">
        <v>28</v>
      </c>
      <c r="AA1965" s="139">
        <v>2041</v>
      </c>
      <c r="AB1965" s="131"/>
      <c r="AC1965" s="38"/>
      <c r="AD1965" s="140">
        <v>24850.23</v>
      </c>
      <c r="AE1965" s="141">
        <v>23962.809999999998</v>
      </c>
      <c r="AF1965" s="141">
        <v>23075.39</v>
      </c>
      <c r="AG1965" s="141">
        <v>22187.97</v>
      </c>
      <c r="AH1965" s="141">
        <v>21300.550000000003</v>
      </c>
      <c r="AI1965" s="141">
        <v>20413.130000000005</v>
      </c>
      <c r="AJ1965" s="141">
        <v>19525.710000000006</v>
      </c>
      <c r="AK1965" s="141">
        <v>18638.290000000008</v>
      </c>
      <c r="AL1965" s="141">
        <v>17750.87000000001</v>
      </c>
      <c r="AM1965" s="141">
        <v>16863.450000000012</v>
      </c>
      <c r="AN1965" s="141">
        <v>15976.030000000012</v>
      </c>
      <c r="AO1965" s="141">
        <v>15088.610000000011</v>
      </c>
      <c r="AP1965" s="141">
        <v>14201.190000000011</v>
      </c>
      <c r="AQ1965" s="141">
        <v>13313.770000000011</v>
      </c>
      <c r="AR1965" s="141">
        <v>12426.350000000011</v>
      </c>
      <c r="AS1965" s="141">
        <v>11538.930000000011</v>
      </c>
      <c r="AT1965" s="141">
        <v>10651.510000000011</v>
      </c>
      <c r="AU1965" s="141">
        <v>9764.0900000000111</v>
      </c>
      <c r="AV1965" s="141">
        <v>8876.670000000011</v>
      </c>
      <c r="AW1965" s="141">
        <v>7989.2500000000109</v>
      </c>
      <c r="AX1965" s="141">
        <v>7101.8300000000108</v>
      </c>
      <c r="AY1965" s="141">
        <v>6214.4100000000108</v>
      </c>
      <c r="AZ1965" s="141">
        <v>5326.9900000000107</v>
      </c>
      <c r="BA1965" s="141">
        <v>4439.5700000000106</v>
      </c>
      <c r="BB1965" s="141">
        <v>3552.1500000000106</v>
      </c>
      <c r="BC1965" s="141">
        <v>2664.7300000000105</v>
      </c>
      <c r="BD1965" s="141">
        <v>1777.3100000000104</v>
      </c>
      <c r="BE1965" s="141">
        <v>889.89000000001033</v>
      </c>
      <c r="BF1965" s="141">
        <v>2.4700000000102591</v>
      </c>
      <c r="BG1965" s="141">
        <v>0</v>
      </c>
      <c r="BH1965" s="141">
        <v>0</v>
      </c>
      <c r="BI1965" s="141">
        <v>0</v>
      </c>
      <c r="BJ1965" s="141">
        <v>0</v>
      </c>
      <c r="BK1965" s="141">
        <v>0</v>
      </c>
      <c r="BL1965" s="141">
        <v>0</v>
      </c>
      <c r="BM1965" s="141">
        <v>0</v>
      </c>
      <c r="BN1965" s="141">
        <v>0</v>
      </c>
      <c r="BO1965" s="141">
        <v>0</v>
      </c>
      <c r="BP1965" s="141">
        <v>0</v>
      </c>
    </row>
    <row r="1966" spans="4:68">
      <c r="D1966" s="174" t="s">
        <v>8063</v>
      </c>
      <c r="E1966" s="176">
        <v>119</v>
      </c>
      <c r="F1966" s="174" t="s">
        <v>3472</v>
      </c>
      <c r="G1966" s="174" t="s">
        <v>8061</v>
      </c>
      <c r="H1966" s="174" t="s">
        <v>179</v>
      </c>
      <c r="I1966" s="174" t="s">
        <v>3098</v>
      </c>
      <c r="J1966" s="174" t="s">
        <v>8064</v>
      </c>
      <c r="K1966" s="174"/>
      <c r="L1966" s="174" t="s">
        <v>7136</v>
      </c>
      <c r="M1966" s="174" t="s">
        <v>7197</v>
      </c>
      <c r="N1966" s="176">
        <v>600</v>
      </c>
      <c r="O1966" s="174" t="s">
        <v>3407</v>
      </c>
      <c r="P1966" s="177">
        <v>33420</v>
      </c>
      <c r="Q1966" s="176">
        <v>264</v>
      </c>
      <c r="R1966" s="175">
        <v>52.36</v>
      </c>
      <c r="S1966" s="175">
        <v>66.64</v>
      </c>
      <c r="T1966" s="178">
        <v>0</v>
      </c>
      <c r="U1966" s="96">
        <v>8</v>
      </c>
      <c r="V1966" s="38" t="s">
        <v>118</v>
      </c>
      <c r="W1966" s="38"/>
      <c r="X1966" s="137">
        <v>2.38</v>
      </c>
      <c r="Y1966" s="138">
        <v>51683</v>
      </c>
      <c r="Z1966" s="179">
        <v>28</v>
      </c>
      <c r="AA1966" s="139">
        <v>2041</v>
      </c>
      <c r="AB1966" s="131"/>
      <c r="AC1966" s="38"/>
      <c r="AD1966" s="140">
        <v>66.64</v>
      </c>
      <c r="AE1966" s="141">
        <v>64.260000000000005</v>
      </c>
      <c r="AF1966" s="141">
        <v>61.88</v>
      </c>
      <c r="AG1966" s="141">
        <v>59.5</v>
      </c>
      <c r="AH1966" s="141">
        <v>57.12</v>
      </c>
      <c r="AI1966" s="141">
        <v>54.739999999999995</v>
      </c>
      <c r="AJ1966" s="141">
        <v>52.359999999999992</v>
      </c>
      <c r="AK1966" s="141">
        <v>49.97999999999999</v>
      </c>
      <c r="AL1966" s="141">
        <v>47.599999999999987</v>
      </c>
      <c r="AM1966" s="141">
        <v>45.219999999999985</v>
      </c>
      <c r="AN1966" s="141">
        <v>42.839999999999982</v>
      </c>
      <c r="AO1966" s="141">
        <v>40.45999999999998</v>
      </c>
      <c r="AP1966" s="141">
        <v>38.079999999999977</v>
      </c>
      <c r="AQ1966" s="141">
        <v>35.699999999999974</v>
      </c>
      <c r="AR1966" s="141">
        <v>33.319999999999972</v>
      </c>
      <c r="AS1966" s="141">
        <v>30.939999999999973</v>
      </c>
      <c r="AT1966" s="141">
        <v>28.559999999999974</v>
      </c>
      <c r="AU1966" s="141">
        <v>26.179999999999975</v>
      </c>
      <c r="AV1966" s="141">
        <v>23.799999999999976</v>
      </c>
      <c r="AW1966" s="141">
        <v>21.419999999999977</v>
      </c>
      <c r="AX1966" s="141">
        <v>19.039999999999978</v>
      </c>
      <c r="AY1966" s="141">
        <v>16.659999999999979</v>
      </c>
      <c r="AZ1966" s="141">
        <v>14.27999999999998</v>
      </c>
      <c r="BA1966" s="141">
        <v>11.899999999999981</v>
      </c>
      <c r="BB1966" s="141">
        <v>9.5199999999999818</v>
      </c>
      <c r="BC1966" s="141">
        <v>7.1399999999999819</v>
      </c>
      <c r="BD1966" s="141">
        <v>4.759999999999982</v>
      </c>
      <c r="BE1966" s="141">
        <v>2.3799999999999821</v>
      </c>
      <c r="BF1966" s="141">
        <v>0</v>
      </c>
      <c r="BG1966" s="141">
        <v>0</v>
      </c>
      <c r="BH1966" s="141">
        <v>0</v>
      </c>
      <c r="BI1966" s="141">
        <v>0</v>
      </c>
      <c r="BJ1966" s="141">
        <v>0</v>
      </c>
      <c r="BK1966" s="141">
        <v>0</v>
      </c>
      <c r="BL1966" s="141">
        <v>0</v>
      </c>
      <c r="BM1966" s="141">
        <v>0</v>
      </c>
      <c r="BN1966" s="141">
        <v>0</v>
      </c>
      <c r="BO1966" s="141">
        <v>0</v>
      </c>
      <c r="BP1966" s="141">
        <v>0</v>
      </c>
    </row>
    <row r="1967" spans="4:68">
      <c r="D1967" s="174" t="s">
        <v>8065</v>
      </c>
      <c r="E1967" s="175">
        <v>100406.94</v>
      </c>
      <c r="F1967" s="174" t="s">
        <v>3426</v>
      </c>
      <c r="G1967" s="174" t="s">
        <v>8061</v>
      </c>
      <c r="H1967" s="174" t="s">
        <v>179</v>
      </c>
      <c r="I1967" s="174" t="s">
        <v>3098</v>
      </c>
      <c r="J1967" s="174" t="s">
        <v>8066</v>
      </c>
      <c r="K1967" s="174"/>
      <c r="L1967" s="174" t="s">
        <v>7136</v>
      </c>
      <c r="M1967" s="174" t="s">
        <v>7197</v>
      </c>
      <c r="N1967" s="176">
        <v>600</v>
      </c>
      <c r="O1967" s="174" t="s">
        <v>3407</v>
      </c>
      <c r="P1967" s="177">
        <v>33420</v>
      </c>
      <c r="Q1967" s="176">
        <v>264</v>
      </c>
      <c r="R1967" s="175">
        <v>44173.35</v>
      </c>
      <c r="S1967" s="175">
        <v>56233.59</v>
      </c>
      <c r="T1967" s="178">
        <v>0</v>
      </c>
      <c r="U1967" s="96">
        <v>8</v>
      </c>
      <c r="V1967" s="38" t="s">
        <v>118</v>
      </c>
      <c r="W1967" s="38"/>
      <c r="X1967" s="137">
        <v>2008.1387999999999</v>
      </c>
      <c r="Y1967" s="138">
        <v>51683</v>
      </c>
      <c r="Z1967" s="179">
        <v>28</v>
      </c>
      <c r="AA1967" s="139">
        <v>2041</v>
      </c>
      <c r="AB1967" s="131"/>
      <c r="AC1967" s="38"/>
      <c r="AD1967" s="140">
        <v>56233.59</v>
      </c>
      <c r="AE1967" s="141">
        <v>54225.451199999996</v>
      </c>
      <c r="AF1967" s="141">
        <v>52217.312399999995</v>
      </c>
      <c r="AG1967" s="141">
        <v>50209.173599999995</v>
      </c>
      <c r="AH1967" s="141">
        <v>48201.034799999994</v>
      </c>
      <c r="AI1967" s="141">
        <v>46192.895999999993</v>
      </c>
      <c r="AJ1967" s="141">
        <v>44184.757199999993</v>
      </c>
      <c r="AK1967" s="141">
        <v>42176.618399999992</v>
      </c>
      <c r="AL1967" s="141">
        <v>40168.479599999991</v>
      </c>
      <c r="AM1967" s="141">
        <v>38160.340799999991</v>
      </c>
      <c r="AN1967" s="141">
        <v>36152.20199999999</v>
      </c>
      <c r="AO1967" s="141">
        <v>34144.06319999999</v>
      </c>
      <c r="AP1967" s="141">
        <v>32135.924399999989</v>
      </c>
      <c r="AQ1967" s="141">
        <v>30127.785599999988</v>
      </c>
      <c r="AR1967" s="141">
        <v>28119.646799999988</v>
      </c>
      <c r="AS1967" s="141">
        <v>26111.507999999987</v>
      </c>
      <c r="AT1967" s="141">
        <v>24103.369199999986</v>
      </c>
      <c r="AU1967" s="141">
        <v>22095.230399999986</v>
      </c>
      <c r="AV1967" s="141">
        <v>20087.091599999985</v>
      </c>
      <c r="AW1967" s="141">
        <v>18078.952799999985</v>
      </c>
      <c r="AX1967" s="141">
        <v>16070.813999999984</v>
      </c>
      <c r="AY1967" s="141">
        <v>14062.675199999983</v>
      </c>
      <c r="AZ1967" s="141">
        <v>12054.536399999983</v>
      </c>
      <c r="BA1967" s="141">
        <v>10046.397599999982</v>
      </c>
      <c r="BB1967" s="141">
        <v>8038.2587999999823</v>
      </c>
      <c r="BC1967" s="141">
        <v>6030.1199999999826</v>
      </c>
      <c r="BD1967" s="141">
        <v>4021.9811999999829</v>
      </c>
      <c r="BE1967" s="141">
        <v>2013.8423999999829</v>
      </c>
      <c r="BF1967" s="141">
        <v>5.7035999999829983</v>
      </c>
      <c r="BG1967" s="141">
        <v>0</v>
      </c>
      <c r="BH1967" s="141">
        <v>0</v>
      </c>
      <c r="BI1967" s="141">
        <v>0</v>
      </c>
      <c r="BJ1967" s="141">
        <v>0</v>
      </c>
      <c r="BK1967" s="141">
        <v>0</v>
      </c>
      <c r="BL1967" s="141">
        <v>0</v>
      </c>
      <c r="BM1967" s="141">
        <v>0</v>
      </c>
      <c r="BN1967" s="141">
        <v>0</v>
      </c>
      <c r="BO1967" s="141">
        <v>0</v>
      </c>
      <c r="BP1967" s="141">
        <v>0</v>
      </c>
    </row>
    <row r="1968" spans="4:68">
      <c r="D1968" s="174" t="s">
        <v>8067</v>
      </c>
      <c r="E1968" s="175">
        <v>3298.87</v>
      </c>
      <c r="F1968" s="174" t="s">
        <v>3464</v>
      </c>
      <c r="G1968" s="174" t="s">
        <v>8061</v>
      </c>
      <c r="H1968" s="174" t="s">
        <v>179</v>
      </c>
      <c r="I1968" s="174" t="s">
        <v>3098</v>
      </c>
      <c r="J1968" s="174" t="s">
        <v>8068</v>
      </c>
      <c r="K1968" s="174"/>
      <c r="L1968" s="174" t="s">
        <v>7136</v>
      </c>
      <c r="M1968" s="174" t="s">
        <v>7197</v>
      </c>
      <c r="N1968" s="176">
        <v>600</v>
      </c>
      <c r="O1968" s="174" t="s">
        <v>3407</v>
      </c>
      <c r="P1968" s="177">
        <v>33420</v>
      </c>
      <c r="Q1968" s="176">
        <v>264</v>
      </c>
      <c r="R1968" s="175">
        <v>1451.22</v>
      </c>
      <c r="S1968" s="175">
        <v>1847.65</v>
      </c>
      <c r="T1968" s="178">
        <v>0</v>
      </c>
      <c r="U1968" s="96">
        <v>8</v>
      </c>
      <c r="V1968" s="38" t="s">
        <v>118</v>
      </c>
      <c r="W1968" s="38"/>
      <c r="X1968" s="137">
        <v>65.977399999999989</v>
      </c>
      <c r="Y1968" s="138">
        <v>51683</v>
      </c>
      <c r="Z1968" s="179">
        <v>28</v>
      </c>
      <c r="AA1968" s="139">
        <v>2041</v>
      </c>
      <c r="AB1968" s="131"/>
      <c r="AC1968" s="38"/>
      <c r="AD1968" s="140">
        <v>1847.65</v>
      </c>
      <c r="AE1968" s="141">
        <v>1781.6726000000001</v>
      </c>
      <c r="AF1968" s="141">
        <v>1715.6952000000001</v>
      </c>
      <c r="AG1968" s="141">
        <v>1649.7178000000001</v>
      </c>
      <c r="AH1968" s="141">
        <v>1583.7404000000001</v>
      </c>
      <c r="AI1968" s="141">
        <v>1517.7630000000001</v>
      </c>
      <c r="AJ1968" s="141">
        <v>1451.7856000000002</v>
      </c>
      <c r="AK1968" s="141">
        <v>1385.8082000000002</v>
      </c>
      <c r="AL1968" s="141">
        <v>1319.8308000000002</v>
      </c>
      <c r="AM1968" s="141">
        <v>1253.8534000000002</v>
      </c>
      <c r="AN1968" s="141">
        <v>1187.8760000000002</v>
      </c>
      <c r="AO1968" s="141">
        <v>1121.8986000000002</v>
      </c>
      <c r="AP1968" s="141">
        <v>1055.9212000000002</v>
      </c>
      <c r="AQ1968" s="141">
        <v>989.94380000000024</v>
      </c>
      <c r="AR1968" s="141">
        <v>923.96640000000025</v>
      </c>
      <c r="AS1968" s="141">
        <v>857.98900000000026</v>
      </c>
      <c r="AT1968" s="141">
        <v>792.01160000000027</v>
      </c>
      <c r="AU1968" s="141">
        <v>726.03420000000028</v>
      </c>
      <c r="AV1968" s="141">
        <v>660.05680000000029</v>
      </c>
      <c r="AW1968" s="141">
        <v>594.07940000000031</v>
      </c>
      <c r="AX1968" s="141">
        <v>528.10200000000032</v>
      </c>
      <c r="AY1968" s="141">
        <v>462.12460000000033</v>
      </c>
      <c r="AZ1968" s="141">
        <v>396.14720000000034</v>
      </c>
      <c r="BA1968" s="141">
        <v>330.16980000000035</v>
      </c>
      <c r="BB1968" s="141">
        <v>264.19240000000036</v>
      </c>
      <c r="BC1968" s="141">
        <v>198.21500000000037</v>
      </c>
      <c r="BD1968" s="141">
        <v>132.23760000000038</v>
      </c>
      <c r="BE1968" s="141">
        <v>66.260200000000395</v>
      </c>
      <c r="BF1968" s="141">
        <v>0.28280000000040673</v>
      </c>
      <c r="BG1968" s="141">
        <v>0</v>
      </c>
      <c r="BH1968" s="141">
        <v>0</v>
      </c>
      <c r="BI1968" s="141">
        <v>0</v>
      </c>
      <c r="BJ1968" s="141">
        <v>0</v>
      </c>
      <c r="BK1968" s="141">
        <v>0</v>
      </c>
      <c r="BL1968" s="141">
        <v>0</v>
      </c>
      <c r="BM1968" s="141">
        <v>0</v>
      </c>
      <c r="BN1968" s="141">
        <v>0</v>
      </c>
      <c r="BO1968" s="141">
        <v>0</v>
      </c>
      <c r="BP1968" s="141">
        <v>0</v>
      </c>
    </row>
    <row r="1969" spans="4:68">
      <c r="D1969" s="174" t="s">
        <v>8069</v>
      </c>
      <c r="E1969" s="175">
        <v>10.119999999999999</v>
      </c>
      <c r="F1969" s="174" t="s">
        <v>3486</v>
      </c>
      <c r="G1969" s="174" t="s">
        <v>8061</v>
      </c>
      <c r="H1969" s="174" t="s">
        <v>179</v>
      </c>
      <c r="I1969" s="174" t="s">
        <v>3098</v>
      </c>
      <c r="J1969" s="174" t="s">
        <v>8066</v>
      </c>
      <c r="K1969" s="174"/>
      <c r="L1969" s="174" t="s">
        <v>7136</v>
      </c>
      <c r="M1969" s="174" t="s">
        <v>7197</v>
      </c>
      <c r="N1969" s="176">
        <v>600</v>
      </c>
      <c r="O1969" s="174" t="s">
        <v>3407</v>
      </c>
      <c r="P1969" s="177">
        <v>33420</v>
      </c>
      <c r="Q1969" s="176">
        <v>264</v>
      </c>
      <c r="R1969" s="175">
        <v>4.42</v>
      </c>
      <c r="S1969" s="175">
        <v>5.7</v>
      </c>
      <c r="T1969" s="178">
        <v>0</v>
      </c>
      <c r="U1969" s="96">
        <v>8</v>
      </c>
      <c r="V1969" s="38" t="s">
        <v>118</v>
      </c>
      <c r="W1969" s="38"/>
      <c r="X1969" s="137">
        <v>0.20239999999999997</v>
      </c>
      <c r="Y1969" s="138">
        <v>51683</v>
      </c>
      <c r="Z1969" s="179">
        <v>28</v>
      </c>
      <c r="AA1969" s="139">
        <v>2041</v>
      </c>
      <c r="AB1969" s="131"/>
      <c r="AC1969" s="38"/>
      <c r="AD1969" s="140">
        <v>5.7</v>
      </c>
      <c r="AE1969" s="141">
        <v>5.4976000000000003</v>
      </c>
      <c r="AF1969" s="141">
        <v>5.2952000000000004</v>
      </c>
      <c r="AG1969" s="141">
        <v>5.0928000000000004</v>
      </c>
      <c r="AH1969" s="141">
        <v>4.8904000000000005</v>
      </c>
      <c r="AI1969" s="141">
        <v>4.6880000000000006</v>
      </c>
      <c r="AJ1969" s="141">
        <v>4.4856000000000007</v>
      </c>
      <c r="AK1969" s="141">
        <v>4.2832000000000008</v>
      </c>
      <c r="AL1969" s="141">
        <v>4.0808000000000009</v>
      </c>
      <c r="AM1969" s="141">
        <v>3.878400000000001</v>
      </c>
      <c r="AN1969" s="141">
        <v>3.676000000000001</v>
      </c>
      <c r="AO1969" s="141">
        <v>3.4736000000000011</v>
      </c>
      <c r="AP1969" s="141">
        <v>3.2712000000000012</v>
      </c>
      <c r="AQ1969" s="141">
        <v>3.0688000000000013</v>
      </c>
      <c r="AR1969" s="141">
        <v>2.8664000000000014</v>
      </c>
      <c r="AS1969" s="141">
        <v>2.6640000000000015</v>
      </c>
      <c r="AT1969" s="141">
        <v>2.4616000000000016</v>
      </c>
      <c r="AU1969" s="141">
        <v>2.2592000000000017</v>
      </c>
      <c r="AV1969" s="141">
        <v>2.0568000000000017</v>
      </c>
      <c r="AW1969" s="141">
        <v>1.8544000000000018</v>
      </c>
      <c r="AX1969" s="141">
        <v>1.6520000000000019</v>
      </c>
      <c r="AY1969" s="141">
        <v>1.449600000000002</v>
      </c>
      <c r="AZ1969" s="141">
        <v>1.2472000000000021</v>
      </c>
      <c r="BA1969" s="141">
        <v>1.0448000000000022</v>
      </c>
      <c r="BB1969" s="141">
        <v>0.84240000000000226</v>
      </c>
      <c r="BC1969" s="141">
        <v>0.64000000000000234</v>
      </c>
      <c r="BD1969" s="141">
        <v>0.43760000000000238</v>
      </c>
      <c r="BE1969" s="141">
        <v>0.23520000000000241</v>
      </c>
      <c r="BF1969" s="141">
        <v>3.2800000000002438E-2</v>
      </c>
      <c r="BG1969" s="141">
        <v>0</v>
      </c>
      <c r="BH1969" s="141">
        <v>0</v>
      </c>
      <c r="BI1969" s="141">
        <v>0</v>
      </c>
      <c r="BJ1969" s="141">
        <v>0</v>
      </c>
      <c r="BK1969" s="141">
        <v>0</v>
      </c>
      <c r="BL1969" s="141">
        <v>0</v>
      </c>
      <c r="BM1969" s="141">
        <v>0</v>
      </c>
      <c r="BN1969" s="141">
        <v>0</v>
      </c>
      <c r="BO1969" s="141">
        <v>0</v>
      </c>
      <c r="BP1969" s="141">
        <v>0</v>
      </c>
    </row>
    <row r="1970" spans="4:68">
      <c r="D1970" s="174" t="s">
        <v>8070</v>
      </c>
      <c r="E1970" s="176">
        <v>21150</v>
      </c>
      <c r="F1970" s="174" t="s">
        <v>3420</v>
      </c>
      <c r="G1970" s="174" t="s">
        <v>8071</v>
      </c>
      <c r="H1970" s="174" t="s">
        <v>179</v>
      </c>
      <c r="I1970" s="174" t="s">
        <v>3098</v>
      </c>
      <c r="J1970" s="174" t="s">
        <v>8072</v>
      </c>
      <c r="K1970" s="174"/>
      <c r="L1970" s="174" t="s">
        <v>7136</v>
      </c>
      <c r="M1970" s="174" t="s">
        <v>8073</v>
      </c>
      <c r="N1970" s="176">
        <v>600</v>
      </c>
      <c r="O1970" s="174" t="s">
        <v>3407</v>
      </c>
      <c r="P1970" s="177">
        <v>33420</v>
      </c>
      <c r="Q1970" s="176">
        <v>264</v>
      </c>
      <c r="R1970" s="175">
        <v>9304.83</v>
      </c>
      <c r="S1970" s="175">
        <v>11845.17</v>
      </c>
      <c r="T1970" s="178">
        <v>0</v>
      </c>
      <c r="U1970" s="96">
        <v>11</v>
      </c>
      <c r="V1970" s="38" t="s">
        <v>121</v>
      </c>
      <c r="W1970" s="38"/>
      <c r="X1970" s="137">
        <v>423</v>
      </c>
      <c r="Y1970" s="138">
        <v>51683</v>
      </c>
      <c r="Z1970" s="179">
        <v>28</v>
      </c>
      <c r="AA1970" s="139">
        <v>2041</v>
      </c>
      <c r="AB1970" s="131"/>
      <c r="AC1970" s="38"/>
      <c r="AD1970" s="140">
        <v>11845.17</v>
      </c>
      <c r="AE1970" s="141">
        <v>11422.17</v>
      </c>
      <c r="AF1970" s="141">
        <v>10999.17</v>
      </c>
      <c r="AG1970" s="141">
        <v>10576.17</v>
      </c>
      <c r="AH1970" s="141">
        <v>10153.17</v>
      </c>
      <c r="AI1970" s="141">
        <v>9730.17</v>
      </c>
      <c r="AJ1970" s="141">
        <v>9307.17</v>
      </c>
      <c r="AK1970" s="141">
        <v>8884.17</v>
      </c>
      <c r="AL1970" s="141">
        <v>8461.17</v>
      </c>
      <c r="AM1970" s="141">
        <v>8038.17</v>
      </c>
      <c r="AN1970" s="141">
        <v>7615.17</v>
      </c>
      <c r="AO1970" s="141">
        <v>7192.17</v>
      </c>
      <c r="AP1970" s="141">
        <v>6769.17</v>
      </c>
      <c r="AQ1970" s="141">
        <v>6346.17</v>
      </c>
      <c r="AR1970" s="141">
        <v>5923.17</v>
      </c>
      <c r="AS1970" s="141">
        <v>5500.17</v>
      </c>
      <c r="AT1970" s="141">
        <v>5077.17</v>
      </c>
      <c r="AU1970" s="141">
        <v>4654.17</v>
      </c>
      <c r="AV1970" s="141">
        <v>4231.17</v>
      </c>
      <c r="AW1970" s="141">
        <v>3808.17</v>
      </c>
      <c r="AX1970" s="141">
        <v>3385.17</v>
      </c>
      <c r="AY1970" s="141">
        <v>2962.17</v>
      </c>
      <c r="AZ1970" s="141">
        <v>2539.17</v>
      </c>
      <c r="BA1970" s="141">
        <v>2116.17</v>
      </c>
      <c r="BB1970" s="141">
        <v>1693.17</v>
      </c>
      <c r="BC1970" s="141">
        <v>1270.17</v>
      </c>
      <c r="BD1970" s="141">
        <v>847.17000000000007</v>
      </c>
      <c r="BE1970" s="141">
        <v>424.17000000000007</v>
      </c>
      <c r="BF1970" s="141">
        <v>1.1700000000000728</v>
      </c>
      <c r="BG1970" s="141">
        <v>0</v>
      </c>
      <c r="BH1970" s="141">
        <v>0</v>
      </c>
      <c r="BI1970" s="141">
        <v>0</v>
      </c>
      <c r="BJ1970" s="141">
        <v>0</v>
      </c>
      <c r="BK1970" s="141">
        <v>0</v>
      </c>
      <c r="BL1970" s="141">
        <v>0</v>
      </c>
      <c r="BM1970" s="141">
        <v>0</v>
      </c>
      <c r="BN1970" s="141">
        <v>0</v>
      </c>
      <c r="BO1970" s="141">
        <v>0</v>
      </c>
      <c r="BP1970" s="141">
        <v>0</v>
      </c>
    </row>
    <row r="1971" spans="4:68">
      <c r="D1971" s="174" t="s">
        <v>8074</v>
      </c>
      <c r="E1971" s="175">
        <v>47859.02</v>
      </c>
      <c r="F1971" s="174" t="s">
        <v>3426</v>
      </c>
      <c r="G1971" s="174" t="s">
        <v>8071</v>
      </c>
      <c r="H1971" s="174" t="s">
        <v>179</v>
      </c>
      <c r="I1971" s="174" t="s">
        <v>3098</v>
      </c>
      <c r="J1971" s="174" t="s">
        <v>8075</v>
      </c>
      <c r="K1971" s="174"/>
      <c r="L1971" s="174" t="s">
        <v>7136</v>
      </c>
      <c r="M1971" s="174" t="s">
        <v>8073</v>
      </c>
      <c r="N1971" s="176">
        <v>600</v>
      </c>
      <c r="O1971" s="174" t="s">
        <v>3407</v>
      </c>
      <c r="P1971" s="177">
        <v>33420</v>
      </c>
      <c r="Q1971" s="176">
        <v>264</v>
      </c>
      <c r="R1971" s="175">
        <v>21055.3</v>
      </c>
      <c r="S1971" s="175">
        <v>26803.72</v>
      </c>
      <c r="T1971" s="178">
        <v>0</v>
      </c>
      <c r="U1971" s="96">
        <v>11</v>
      </c>
      <c r="V1971" s="38" t="s">
        <v>121</v>
      </c>
      <c r="W1971" s="38"/>
      <c r="X1971" s="137">
        <v>957.18039999999996</v>
      </c>
      <c r="Y1971" s="138">
        <v>51683</v>
      </c>
      <c r="Z1971" s="179">
        <v>28</v>
      </c>
      <c r="AA1971" s="139">
        <v>2041</v>
      </c>
      <c r="AB1971" s="131"/>
      <c r="AC1971" s="38"/>
      <c r="AD1971" s="140">
        <v>26803.72</v>
      </c>
      <c r="AE1971" s="141">
        <v>25846.5396</v>
      </c>
      <c r="AF1971" s="141">
        <v>24889.359199999999</v>
      </c>
      <c r="AG1971" s="141">
        <v>23932.178799999998</v>
      </c>
      <c r="AH1971" s="141">
        <v>22974.998399999997</v>
      </c>
      <c r="AI1971" s="141">
        <v>22017.817999999996</v>
      </c>
      <c r="AJ1971" s="141">
        <v>21060.637599999995</v>
      </c>
      <c r="AK1971" s="141">
        <v>20103.457199999993</v>
      </c>
      <c r="AL1971" s="141">
        <v>19146.276799999992</v>
      </c>
      <c r="AM1971" s="141">
        <v>18189.096399999991</v>
      </c>
      <c r="AN1971" s="141">
        <v>17231.91599999999</v>
      </c>
      <c r="AO1971" s="141">
        <v>16274.735599999991</v>
      </c>
      <c r="AP1971" s="141">
        <v>15317.555199999992</v>
      </c>
      <c r="AQ1971" s="141">
        <v>14360.374799999992</v>
      </c>
      <c r="AR1971" s="141">
        <v>13403.194399999993</v>
      </c>
      <c r="AS1971" s="141">
        <v>12446.013999999994</v>
      </c>
      <c r="AT1971" s="141">
        <v>11488.833599999994</v>
      </c>
      <c r="AU1971" s="141">
        <v>10531.653199999995</v>
      </c>
      <c r="AV1971" s="141">
        <v>9574.4727999999959</v>
      </c>
      <c r="AW1971" s="141">
        <v>8617.2923999999966</v>
      </c>
      <c r="AX1971" s="141">
        <v>7660.1119999999964</v>
      </c>
      <c r="AY1971" s="141">
        <v>6702.9315999999963</v>
      </c>
      <c r="AZ1971" s="141">
        <v>5745.7511999999961</v>
      </c>
      <c r="BA1971" s="141">
        <v>4788.5707999999959</v>
      </c>
      <c r="BB1971" s="141">
        <v>3831.3903999999957</v>
      </c>
      <c r="BC1971" s="141">
        <v>2874.2099999999955</v>
      </c>
      <c r="BD1971" s="141">
        <v>1917.0295999999955</v>
      </c>
      <c r="BE1971" s="141">
        <v>959.84919999999556</v>
      </c>
      <c r="BF1971" s="141">
        <v>2.6687999999955991</v>
      </c>
      <c r="BG1971" s="141">
        <v>0</v>
      </c>
      <c r="BH1971" s="141">
        <v>0</v>
      </c>
      <c r="BI1971" s="141">
        <v>0</v>
      </c>
      <c r="BJ1971" s="141">
        <v>0</v>
      </c>
      <c r="BK1971" s="141">
        <v>0</v>
      </c>
      <c r="BL1971" s="141">
        <v>0</v>
      </c>
      <c r="BM1971" s="141">
        <v>0</v>
      </c>
      <c r="BN1971" s="141">
        <v>0</v>
      </c>
      <c r="BO1971" s="141">
        <v>0</v>
      </c>
      <c r="BP1971" s="141">
        <v>0</v>
      </c>
    </row>
    <row r="1972" spans="4:68">
      <c r="D1972" s="174" t="s">
        <v>8076</v>
      </c>
      <c r="E1972" s="176">
        <v>39216</v>
      </c>
      <c r="F1972" s="174" t="s">
        <v>3420</v>
      </c>
      <c r="G1972" s="174" t="s">
        <v>8077</v>
      </c>
      <c r="H1972" s="174" t="s">
        <v>179</v>
      </c>
      <c r="I1972" s="174" t="s">
        <v>3098</v>
      </c>
      <c r="J1972" s="174" t="s">
        <v>8078</v>
      </c>
      <c r="K1972" s="174"/>
      <c r="L1972" s="174" t="s">
        <v>7136</v>
      </c>
      <c r="M1972" s="174" t="s">
        <v>3800</v>
      </c>
      <c r="N1972" s="176">
        <v>600</v>
      </c>
      <c r="O1972" s="174" t="s">
        <v>3407</v>
      </c>
      <c r="P1972" s="177">
        <v>33420</v>
      </c>
      <c r="Q1972" s="176">
        <v>264</v>
      </c>
      <c r="R1972" s="175">
        <v>17252.86</v>
      </c>
      <c r="S1972" s="175">
        <v>21963.14</v>
      </c>
      <c r="T1972" s="178">
        <v>0</v>
      </c>
      <c r="U1972" s="96">
        <v>12</v>
      </c>
      <c r="V1972" s="38" t="s">
        <v>122</v>
      </c>
      <c r="W1972" s="38"/>
      <c r="X1972" s="137">
        <v>784.31999999999994</v>
      </c>
      <c r="Y1972" s="138">
        <v>51683</v>
      </c>
      <c r="Z1972" s="179">
        <v>28</v>
      </c>
      <c r="AA1972" s="139">
        <v>2041</v>
      </c>
      <c r="AB1972" s="131"/>
      <c r="AC1972" s="38"/>
      <c r="AD1972" s="140">
        <v>21963.14</v>
      </c>
      <c r="AE1972" s="141">
        <v>21178.82</v>
      </c>
      <c r="AF1972" s="141">
        <v>20394.5</v>
      </c>
      <c r="AG1972" s="141">
        <v>19610.18</v>
      </c>
      <c r="AH1972" s="141">
        <v>18825.86</v>
      </c>
      <c r="AI1972" s="141">
        <v>18041.54</v>
      </c>
      <c r="AJ1972" s="141">
        <v>17257.22</v>
      </c>
      <c r="AK1972" s="141">
        <v>16472.900000000001</v>
      </c>
      <c r="AL1972" s="141">
        <v>15688.580000000002</v>
      </c>
      <c r="AM1972" s="141">
        <v>14904.260000000002</v>
      </c>
      <c r="AN1972" s="141">
        <v>14119.940000000002</v>
      </c>
      <c r="AO1972" s="141">
        <v>13335.620000000003</v>
      </c>
      <c r="AP1972" s="141">
        <v>12551.300000000003</v>
      </c>
      <c r="AQ1972" s="141">
        <v>11766.980000000003</v>
      </c>
      <c r="AR1972" s="141">
        <v>10982.660000000003</v>
      </c>
      <c r="AS1972" s="141">
        <v>10198.340000000004</v>
      </c>
      <c r="AT1972" s="141">
        <v>9414.0200000000041</v>
      </c>
      <c r="AU1972" s="141">
        <v>8629.7000000000044</v>
      </c>
      <c r="AV1972" s="141">
        <v>7845.3800000000047</v>
      </c>
      <c r="AW1972" s="141">
        <v>7061.0600000000049</v>
      </c>
      <c r="AX1972" s="141">
        <v>6276.7400000000052</v>
      </c>
      <c r="AY1972" s="141">
        <v>5492.4200000000055</v>
      </c>
      <c r="AZ1972" s="141">
        <v>4708.1000000000058</v>
      </c>
      <c r="BA1972" s="141">
        <v>3923.7800000000061</v>
      </c>
      <c r="BB1972" s="141">
        <v>3139.4600000000064</v>
      </c>
      <c r="BC1972" s="141">
        <v>2355.1400000000067</v>
      </c>
      <c r="BD1972" s="141">
        <v>1570.8200000000068</v>
      </c>
      <c r="BE1972" s="141">
        <v>786.50000000000682</v>
      </c>
      <c r="BF1972" s="141">
        <v>2.1800000000068849</v>
      </c>
      <c r="BG1972" s="141">
        <v>0</v>
      </c>
      <c r="BH1972" s="141">
        <v>0</v>
      </c>
      <c r="BI1972" s="141">
        <v>0</v>
      </c>
      <c r="BJ1972" s="141">
        <v>0</v>
      </c>
      <c r="BK1972" s="141">
        <v>0</v>
      </c>
      <c r="BL1972" s="141">
        <v>0</v>
      </c>
      <c r="BM1972" s="141">
        <v>0</v>
      </c>
      <c r="BN1972" s="141">
        <v>0</v>
      </c>
      <c r="BO1972" s="141">
        <v>0</v>
      </c>
      <c r="BP1972" s="141">
        <v>0</v>
      </c>
    </row>
    <row r="1973" spans="4:68">
      <c r="D1973" s="174" t="s">
        <v>8079</v>
      </c>
      <c r="E1973" s="175">
        <v>88740.64</v>
      </c>
      <c r="F1973" s="174" t="s">
        <v>3426</v>
      </c>
      <c r="G1973" s="174" t="s">
        <v>8077</v>
      </c>
      <c r="H1973" s="174" t="s">
        <v>179</v>
      </c>
      <c r="I1973" s="174" t="s">
        <v>3098</v>
      </c>
      <c r="J1973" s="174" t="s">
        <v>8080</v>
      </c>
      <c r="K1973" s="174"/>
      <c r="L1973" s="174" t="s">
        <v>7136</v>
      </c>
      <c r="M1973" s="174" t="s">
        <v>3800</v>
      </c>
      <c r="N1973" s="176">
        <v>600</v>
      </c>
      <c r="O1973" s="174" t="s">
        <v>3407</v>
      </c>
      <c r="P1973" s="177">
        <v>33420</v>
      </c>
      <c r="Q1973" s="176">
        <v>264</v>
      </c>
      <c r="R1973" s="175">
        <v>39040.910000000003</v>
      </c>
      <c r="S1973" s="175">
        <v>49699.73</v>
      </c>
      <c r="T1973" s="178">
        <v>0</v>
      </c>
      <c r="U1973" s="96">
        <v>12</v>
      </c>
      <c r="V1973" s="38" t="s">
        <v>122</v>
      </c>
      <c r="W1973" s="38"/>
      <c r="X1973" s="137">
        <v>1774.8128000000002</v>
      </c>
      <c r="Y1973" s="138">
        <v>51683</v>
      </c>
      <c r="Z1973" s="179">
        <v>28</v>
      </c>
      <c r="AA1973" s="139">
        <v>2041</v>
      </c>
      <c r="AB1973" s="131"/>
      <c r="AC1973" s="38"/>
      <c r="AD1973" s="140">
        <v>49699.73</v>
      </c>
      <c r="AE1973" s="141">
        <v>47924.917200000004</v>
      </c>
      <c r="AF1973" s="141">
        <v>46150.104400000004</v>
      </c>
      <c r="AG1973" s="141">
        <v>44375.291600000004</v>
      </c>
      <c r="AH1973" s="141">
        <v>42600.478800000004</v>
      </c>
      <c r="AI1973" s="141">
        <v>40825.666000000005</v>
      </c>
      <c r="AJ1973" s="141">
        <v>39050.853200000005</v>
      </c>
      <c r="AK1973" s="141">
        <v>37276.040400000005</v>
      </c>
      <c r="AL1973" s="141">
        <v>35501.227600000006</v>
      </c>
      <c r="AM1973" s="141">
        <v>33726.414800000006</v>
      </c>
      <c r="AN1973" s="141">
        <v>31951.602000000006</v>
      </c>
      <c r="AO1973" s="141">
        <v>30176.789200000007</v>
      </c>
      <c r="AP1973" s="141">
        <v>28401.976400000007</v>
      </c>
      <c r="AQ1973" s="141">
        <v>26627.163600000007</v>
      </c>
      <c r="AR1973" s="141">
        <v>24852.350800000007</v>
      </c>
      <c r="AS1973" s="141">
        <v>23077.538000000008</v>
      </c>
      <c r="AT1973" s="141">
        <v>21302.725200000008</v>
      </c>
      <c r="AU1973" s="141">
        <v>19527.912400000008</v>
      </c>
      <c r="AV1973" s="141">
        <v>17753.099600000009</v>
      </c>
      <c r="AW1973" s="141">
        <v>15978.286800000009</v>
      </c>
      <c r="AX1973" s="141">
        <v>14203.474000000009</v>
      </c>
      <c r="AY1973" s="141">
        <v>12428.66120000001</v>
      </c>
      <c r="AZ1973" s="141">
        <v>10653.84840000001</v>
      </c>
      <c r="BA1973" s="141">
        <v>8879.0356000000102</v>
      </c>
      <c r="BB1973" s="141">
        <v>7104.2228000000105</v>
      </c>
      <c r="BC1973" s="141">
        <v>5329.4100000000108</v>
      </c>
      <c r="BD1973" s="141">
        <v>3554.5972000000106</v>
      </c>
      <c r="BE1973" s="141">
        <v>1779.7844000000105</v>
      </c>
      <c r="BF1973" s="141">
        <v>4.9716000000103122</v>
      </c>
      <c r="BG1973" s="141">
        <v>0</v>
      </c>
      <c r="BH1973" s="141">
        <v>0</v>
      </c>
      <c r="BI1973" s="141">
        <v>0</v>
      </c>
      <c r="BJ1973" s="141">
        <v>0</v>
      </c>
      <c r="BK1973" s="141">
        <v>0</v>
      </c>
      <c r="BL1973" s="141">
        <v>0</v>
      </c>
      <c r="BM1973" s="141">
        <v>0</v>
      </c>
      <c r="BN1973" s="141">
        <v>0</v>
      </c>
      <c r="BO1973" s="141">
        <v>0</v>
      </c>
      <c r="BP1973" s="141">
        <v>0</v>
      </c>
    </row>
    <row r="1974" spans="4:68">
      <c r="D1974" s="174" t="s">
        <v>8081</v>
      </c>
      <c r="E1974" s="176">
        <v>5107</v>
      </c>
      <c r="F1974" s="174" t="s">
        <v>3612</v>
      </c>
      <c r="G1974" s="174" t="s">
        <v>8082</v>
      </c>
      <c r="H1974" s="174" t="s">
        <v>179</v>
      </c>
      <c r="I1974" s="174" t="s">
        <v>3098</v>
      </c>
      <c r="J1974" s="174" t="s">
        <v>8083</v>
      </c>
      <c r="K1974" s="174"/>
      <c r="L1974" s="174" t="s">
        <v>7136</v>
      </c>
      <c r="M1974" s="174" t="s">
        <v>7175</v>
      </c>
      <c r="N1974" s="176">
        <v>600</v>
      </c>
      <c r="O1974" s="174" t="s">
        <v>3407</v>
      </c>
      <c r="P1974" s="177">
        <v>31229</v>
      </c>
      <c r="Q1974" s="176">
        <v>336</v>
      </c>
      <c r="R1974" s="175">
        <v>2859.63</v>
      </c>
      <c r="S1974" s="175">
        <v>2247.37</v>
      </c>
      <c r="T1974" s="178">
        <v>0</v>
      </c>
      <c r="U1974" s="96">
        <v>9</v>
      </c>
      <c r="V1974" s="38" t="s">
        <v>119</v>
      </c>
      <c r="W1974" s="38"/>
      <c r="X1974" s="137">
        <v>102.14</v>
      </c>
      <c r="Y1974" s="138">
        <v>49491</v>
      </c>
      <c r="Z1974" s="179">
        <v>22</v>
      </c>
      <c r="AA1974" s="139">
        <v>2035</v>
      </c>
      <c r="AB1974" s="131"/>
      <c r="AC1974" s="38"/>
      <c r="AD1974" s="140">
        <v>2247.37</v>
      </c>
      <c r="AE1974" s="141">
        <v>2145.23</v>
      </c>
      <c r="AF1974" s="141">
        <v>2043.09</v>
      </c>
      <c r="AG1974" s="141">
        <v>1940.9499999999998</v>
      </c>
      <c r="AH1974" s="141">
        <v>1838.8099999999997</v>
      </c>
      <c r="AI1974" s="141">
        <v>1736.6699999999996</v>
      </c>
      <c r="AJ1974" s="141">
        <v>1634.5299999999995</v>
      </c>
      <c r="AK1974" s="141">
        <v>1532.3899999999994</v>
      </c>
      <c r="AL1974" s="141">
        <v>1430.2499999999993</v>
      </c>
      <c r="AM1974" s="141">
        <v>1328.1099999999992</v>
      </c>
      <c r="AN1974" s="141">
        <v>1225.9699999999991</v>
      </c>
      <c r="AO1974" s="141">
        <v>1123.829999999999</v>
      </c>
      <c r="AP1974" s="141">
        <v>1021.689999999999</v>
      </c>
      <c r="AQ1974" s="141">
        <v>919.54999999999905</v>
      </c>
      <c r="AR1974" s="141">
        <v>817.40999999999906</v>
      </c>
      <c r="AS1974" s="141">
        <v>715.26999999999907</v>
      </c>
      <c r="AT1974" s="141">
        <v>613.12999999999909</v>
      </c>
      <c r="AU1974" s="141">
        <v>510.9899999999991</v>
      </c>
      <c r="AV1974" s="141">
        <v>408.84999999999911</v>
      </c>
      <c r="AW1974" s="141">
        <v>306.70999999999913</v>
      </c>
      <c r="AX1974" s="141">
        <v>204.56999999999914</v>
      </c>
      <c r="AY1974" s="141">
        <v>102.42999999999914</v>
      </c>
      <c r="AZ1974" s="141">
        <v>0.28999999999913939</v>
      </c>
      <c r="BA1974" s="141">
        <v>0</v>
      </c>
      <c r="BB1974" s="141">
        <v>0</v>
      </c>
      <c r="BC1974" s="141">
        <v>0</v>
      </c>
      <c r="BD1974" s="141">
        <v>0</v>
      </c>
      <c r="BE1974" s="141">
        <v>0</v>
      </c>
      <c r="BF1974" s="141">
        <v>0</v>
      </c>
      <c r="BG1974" s="141">
        <v>0</v>
      </c>
      <c r="BH1974" s="141">
        <v>0</v>
      </c>
      <c r="BI1974" s="141">
        <v>0</v>
      </c>
      <c r="BJ1974" s="141">
        <v>0</v>
      </c>
      <c r="BK1974" s="141">
        <v>0</v>
      </c>
      <c r="BL1974" s="141">
        <v>0</v>
      </c>
      <c r="BM1974" s="141">
        <v>0</v>
      </c>
      <c r="BN1974" s="141">
        <v>0</v>
      </c>
      <c r="BO1974" s="141">
        <v>0</v>
      </c>
      <c r="BP1974" s="141">
        <v>0</v>
      </c>
    </row>
    <row r="1975" spans="4:68">
      <c r="D1975" s="174" t="s">
        <v>8084</v>
      </c>
      <c r="E1975" s="176">
        <v>1928</v>
      </c>
      <c r="F1975" s="174" t="s">
        <v>3472</v>
      </c>
      <c r="G1975" s="174" t="s">
        <v>8082</v>
      </c>
      <c r="H1975" s="174" t="s">
        <v>179</v>
      </c>
      <c r="I1975" s="174" t="s">
        <v>3098</v>
      </c>
      <c r="J1975" s="174" t="s">
        <v>8083</v>
      </c>
      <c r="K1975" s="174"/>
      <c r="L1975" s="174" t="s">
        <v>7136</v>
      </c>
      <c r="M1975" s="174" t="s">
        <v>7175</v>
      </c>
      <c r="N1975" s="176">
        <v>600</v>
      </c>
      <c r="O1975" s="174" t="s">
        <v>3407</v>
      </c>
      <c r="P1975" s="177">
        <v>31229</v>
      </c>
      <c r="Q1975" s="176">
        <v>336</v>
      </c>
      <c r="R1975" s="175">
        <v>1079.57</v>
      </c>
      <c r="S1975" s="175">
        <v>848.43</v>
      </c>
      <c r="T1975" s="178">
        <v>0</v>
      </c>
      <c r="U1975" s="96">
        <v>9</v>
      </c>
      <c r="V1975" s="38" t="s">
        <v>119</v>
      </c>
      <c r="W1975" s="38"/>
      <c r="X1975" s="137">
        <v>38.56</v>
      </c>
      <c r="Y1975" s="138">
        <v>49491</v>
      </c>
      <c r="Z1975" s="179">
        <v>22</v>
      </c>
      <c r="AA1975" s="139">
        <v>2035</v>
      </c>
      <c r="AB1975" s="131"/>
      <c r="AC1975" s="38"/>
      <c r="AD1975" s="140">
        <v>848.43</v>
      </c>
      <c r="AE1975" s="141">
        <v>809.86999999999989</v>
      </c>
      <c r="AF1975" s="141">
        <v>771.31</v>
      </c>
      <c r="AG1975" s="141">
        <v>732.75</v>
      </c>
      <c r="AH1975" s="141">
        <v>694.19</v>
      </c>
      <c r="AI1975" s="141">
        <v>655.63000000000011</v>
      </c>
      <c r="AJ1975" s="141">
        <v>617.07000000000016</v>
      </c>
      <c r="AK1975" s="141">
        <v>578.51000000000022</v>
      </c>
      <c r="AL1975" s="141">
        <v>539.95000000000027</v>
      </c>
      <c r="AM1975" s="141">
        <v>501.39000000000027</v>
      </c>
      <c r="AN1975" s="141">
        <v>462.83000000000027</v>
      </c>
      <c r="AO1975" s="141">
        <v>424.27000000000027</v>
      </c>
      <c r="AP1975" s="141">
        <v>385.71000000000026</v>
      </c>
      <c r="AQ1975" s="141">
        <v>347.15000000000026</v>
      </c>
      <c r="AR1975" s="141">
        <v>308.59000000000026</v>
      </c>
      <c r="AS1975" s="141">
        <v>270.03000000000026</v>
      </c>
      <c r="AT1975" s="141">
        <v>231.47000000000025</v>
      </c>
      <c r="AU1975" s="141">
        <v>192.91000000000025</v>
      </c>
      <c r="AV1975" s="141">
        <v>154.35000000000025</v>
      </c>
      <c r="AW1975" s="141">
        <v>115.79000000000025</v>
      </c>
      <c r="AX1975" s="141">
        <v>77.230000000000246</v>
      </c>
      <c r="AY1975" s="141">
        <v>38.670000000000243</v>
      </c>
      <c r="AZ1975" s="141">
        <v>0.11000000000024102</v>
      </c>
      <c r="BA1975" s="141">
        <v>0</v>
      </c>
      <c r="BB1975" s="141">
        <v>0</v>
      </c>
      <c r="BC1975" s="141">
        <v>0</v>
      </c>
      <c r="BD1975" s="141">
        <v>0</v>
      </c>
      <c r="BE1975" s="141">
        <v>0</v>
      </c>
      <c r="BF1975" s="141">
        <v>0</v>
      </c>
      <c r="BG1975" s="141">
        <v>0</v>
      </c>
      <c r="BH1975" s="141">
        <v>0</v>
      </c>
      <c r="BI1975" s="141">
        <v>0</v>
      </c>
      <c r="BJ1975" s="141">
        <v>0</v>
      </c>
      <c r="BK1975" s="141">
        <v>0</v>
      </c>
      <c r="BL1975" s="141">
        <v>0</v>
      </c>
      <c r="BM1975" s="141">
        <v>0</v>
      </c>
      <c r="BN1975" s="141">
        <v>0</v>
      </c>
      <c r="BO1975" s="141">
        <v>0</v>
      </c>
      <c r="BP1975" s="141">
        <v>0</v>
      </c>
    </row>
    <row r="1976" spans="4:68">
      <c r="D1976" s="174" t="s">
        <v>8085</v>
      </c>
      <c r="E1976" s="175">
        <v>79550.649999999994</v>
      </c>
      <c r="F1976" s="174" t="s">
        <v>3426</v>
      </c>
      <c r="G1976" s="174" t="s">
        <v>8082</v>
      </c>
      <c r="H1976" s="174" t="s">
        <v>179</v>
      </c>
      <c r="I1976" s="174" t="s">
        <v>3098</v>
      </c>
      <c r="J1976" s="174" t="s">
        <v>8086</v>
      </c>
      <c r="K1976" s="174"/>
      <c r="L1976" s="174" t="s">
        <v>7136</v>
      </c>
      <c r="M1976" s="174" t="s">
        <v>7175</v>
      </c>
      <c r="N1976" s="176">
        <v>600</v>
      </c>
      <c r="O1976" s="174" t="s">
        <v>3407</v>
      </c>
      <c r="P1976" s="177">
        <v>31229</v>
      </c>
      <c r="Q1976" s="176">
        <v>336</v>
      </c>
      <c r="R1976" s="175">
        <v>44543.9</v>
      </c>
      <c r="S1976" s="175">
        <v>35006.75</v>
      </c>
      <c r="T1976" s="178">
        <v>0</v>
      </c>
      <c r="U1976" s="96">
        <v>9</v>
      </c>
      <c r="V1976" s="38" t="s">
        <v>119</v>
      </c>
      <c r="W1976" s="38"/>
      <c r="X1976" s="137">
        <v>1591.0129999999999</v>
      </c>
      <c r="Y1976" s="138">
        <v>49491</v>
      </c>
      <c r="Z1976" s="179">
        <v>22</v>
      </c>
      <c r="AA1976" s="139">
        <v>2035</v>
      </c>
      <c r="AB1976" s="131"/>
      <c r="AC1976" s="38"/>
      <c r="AD1976" s="140">
        <v>35006.75</v>
      </c>
      <c r="AE1976" s="141">
        <v>33415.737000000001</v>
      </c>
      <c r="AF1976" s="141">
        <v>31824.724000000002</v>
      </c>
      <c r="AG1976" s="141">
        <v>30233.711000000003</v>
      </c>
      <c r="AH1976" s="141">
        <v>28642.698000000004</v>
      </c>
      <c r="AI1976" s="141">
        <v>27051.685000000005</v>
      </c>
      <c r="AJ1976" s="141">
        <v>25460.672000000006</v>
      </c>
      <c r="AK1976" s="141">
        <v>23869.659000000007</v>
      </c>
      <c r="AL1976" s="141">
        <v>22278.646000000008</v>
      </c>
      <c r="AM1976" s="141">
        <v>20687.633000000009</v>
      </c>
      <c r="AN1976" s="141">
        <v>19096.62000000001</v>
      </c>
      <c r="AO1976" s="141">
        <v>17505.607000000011</v>
      </c>
      <c r="AP1976" s="141">
        <v>15914.594000000012</v>
      </c>
      <c r="AQ1976" s="141">
        <v>14323.581000000013</v>
      </c>
      <c r="AR1976" s="141">
        <v>12732.568000000014</v>
      </c>
      <c r="AS1976" s="141">
        <v>11141.555000000015</v>
      </c>
      <c r="AT1976" s="141">
        <v>9550.5420000000158</v>
      </c>
      <c r="AU1976" s="141">
        <v>7959.5290000000159</v>
      </c>
      <c r="AV1976" s="141">
        <v>6368.516000000016</v>
      </c>
      <c r="AW1976" s="141">
        <v>4777.5030000000161</v>
      </c>
      <c r="AX1976" s="141">
        <v>3186.4900000000162</v>
      </c>
      <c r="AY1976" s="141">
        <v>1595.4770000000162</v>
      </c>
      <c r="AZ1976" s="141">
        <v>4.4640000000163127</v>
      </c>
      <c r="BA1976" s="141">
        <v>0</v>
      </c>
      <c r="BB1976" s="141">
        <v>0</v>
      </c>
      <c r="BC1976" s="141">
        <v>0</v>
      </c>
      <c r="BD1976" s="141">
        <v>0</v>
      </c>
      <c r="BE1976" s="141">
        <v>0</v>
      </c>
      <c r="BF1976" s="141">
        <v>0</v>
      </c>
      <c r="BG1976" s="141">
        <v>0</v>
      </c>
      <c r="BH1976" s="141">
        <v>0</v>
      </c>
      <c r="BI1976" s="141">
        <v>0</v>
      </c>
      <c r="BJ1976" s="141">
        <v>0</v>
      </c>
      <c r="BK1976" s="141">
        <v>0</v>
      </c>
      <c r="BL1976" s="141">
        <v>0</v>
      </c>
      <c r="BM1976" s="141">
        <v>0</v>
      </c>
      <c r="BN1976" s="141">
        <v>0</v>
      </c>
      <c r="BO1976" s="141">
        <v>0</v>
      </c>
      <c r="BP1976" s="141">
        <v>0</v>
      </c>
    </row>
    <row r="1977" spans="4:68">
      <c r="D1977" s="174" t="s">
        <v>8087</v>
      </c>
      <c r="E1977" s="176">
        <v>31177</v>
      </c>
      <c r="F1977" s="174" t="s">
        <v>3420</v>
      </c>
      <c r="G1977" s="174" t="s">
        <v>8088</v>
      </c>
      <c r="H1977" s="174" t="s">
        <v>179</v>
      </c>
      <c r="I1977" s="174" t="s">
        <v>3098</v>
      </c>
      <c r="J1977" s="174" t="s">
        <v>8089</v>
      </c>
      <c r="K1977" s="174"/>
      <c r="L1977" s="174" t="s">
        <v>7136</v>
      </c>
      <c r="M1977" s="174" t="s">
        <v>7202</v>
      </c>
      <c r="N1977" s="176">
        <v>600</v>
      </c>
      <c r="O1977" s="174" t="s">
        <v>3407</v>
      </c>
      <c r="P1977" s="177">
        <v>31594</v>
      </c>
      <c r="Q1977" s="176">
        <v>324</v>
      </c>
      <c r="R1977" s="175">
        <v>16833.849999999999</v>
      </c>
      <c r="S1977" s="175">
        <v>14343.15</v>
      </c>
      <c r="T1977" s="178">
        <v>0</v>
      </c>
      <c r="U1977" s="96">
        <v>11</v>
      </c>
      <c r="V1977" s="38" t="s">
        <v>121</v>
      </c>
      <c r="W1977" s="38"/>
      <c r="X1977" s="137">
        <v>623.54</v>
      </c>
      <c r="Y1977" s="138">
        <v>49857</v>
      </c>
      <c r="Z1977" s="179">
        <v>23</v>
      </c>
      <c r="AA1977" s="139">
        <v>2036</v>
      </c>
      <c r="AB1977" s="131"/>
      <c r="AC1977" s="38"/>
      <c r="AD1977" s="140">
        <v>14343.15</v>
      </c>
      <c r="AE1977" s="141">
        <v>13719.61</v>
      </c>
      <c r="AF1977" s="141">
        <v>13096.07</v>
      </c>
      <c r="AG1977" s="141">
        <v>12472.529999999999</v>
      </c>
      <c r="AH1977" s="141">
        <v>11848.989999999998</v>
      </c>
      <c r="AI1977" s="141">
        <v>11225.449999999997</v>
      </c>
      <c r="AJ1977" s="141">
        <v>10601.909999999996</v>
      </c>
      <c r="AK1977" s="141">
        <v>9978.3699999999953</v>
      </c>
      <c r="AL1977" s="141">
        <v>9354.8299999999945</v>
      </c>
      <c r="AM1977" s="141">
        <v>8731.2899999999936</v>
      </c>
      <c r="AN1977" s="141">
        <v>8107.7499999999936</v>
      </c>
      <c r="AO1977" s="141">
        <v>7484.2099999999937</v>
      </c>
      <c r="AP1977" s="141">
        <v>6860.6699999999937</v>
      </c>
      <c r="AQ1977" s="141">
        <v>6237.1299999999937</v>
      </c>
      <c r="AR1977" s="141">
        <v>5613.5899999999938</v>
      </c>
      <c r="AS1977" s="141">
        <v>4990.0499999999938</v>
      </c>
      <c r="AT1977" s="141">
        <v>4366.5099999999939</v>
      </c>
      <c r="AU1977" s="141">
        <v>3742.9699999999939</v>
      </c>
      <c r="AV1977" s="141">
        <v>3119.4299999999939</v>
      </c>
      <c r="AW1977" s="141">
        <v>2495.889999999994</v>
      </c>
      <c r="AX1977" s="141">
        <v>1872.349999999994</v>
      </c>
      <c r="AY1977" s="141">
        <v>1248.809999999994</v>
      </c>
      <c r="AZ1977" s="141">
        <v>625.26999999999407</v>
      </c>
      <c r="BA1977" s="141">
        <v>1.7299999999941065</v>
      </c>
      <c r="BB1977" s="141">
        <v>0</v>
      </c>
      <c r="BC1977" s="141">
        <v>0</v>
      </c>
      <c r="BD1977" s="141">
        <v>0</v>
      </c>
      <c r="BE1977" s="141">
        <v>0</v>
      </c>
      <c r="BF1977" s="141">
        <v>0</v>
      </c>
      <c r="BG1977" s="141">
        <v>0</v>
      </c>
      <c r="BH1977" s="141">
        <v>0</v>
      </c>
      <c r="BI1977" s="141">
        <v>0</v>
      </c>
      <c r="BJ1977" s="141">
        <v>0</v>
      </c>
      <c r="BK1977" s="141">
        <v>0</v>
      </c>
      <c r="BL1977" s="141">
        <v>0</v>
      </c>
      <c r="BM1977" s="141">
        <v>0</v>
      </c>
      <c r="BN1977" s="141">
        <v>0</v>
      </c>
      <c r="BO1977" s="141">
        <v>0</v>
      </c>
      <c r="BP1977" s="141">
        <v>0</v>
      </c>
    </row>
    <row r="1978" spans="4:68">
      <c r="D1978" s="174" t="s">
        <v>8090</v>
      </c>
      <c r="E1978" s="176">
        <v>640</v>
      </c>
      <c r="F1978" s="174" t="s">
        <v>3612</v>
      </c>
      <c r="G1978" s="174" t="s">
        <v>8088</v>
      </c>
      <c r="H1978" s="174" t="s">
        <v>179</v>
      </c>
      <c r="I1978" s="174" t="s">
        <v>3098</v>
      </c>
      <c r="J1978" s="174" t="s">
        <v>8089</v>
      </c>
      <c r="K1978" s="174"/>
      <c r="L1978" s="174" t="s">
        <v>7136</v>
      </c>
      <c r="M1978" s="174" t="s">
        <v>7202</v>
      </c>
      <c r="N1978" s="176">
        <v>600</v>
      </c>
      <c r="O1978" s="174" t="s">
        <v>3407</v>
      </c>
      <c r="P1978" s="177">
        <v>31594</v>
      </c>
      <c r="Q1978" s="176">
        <v>324</v>
      </c>
      <c r="R1978" s="175">
        <v>345.57</v>
      </c>
      <c r="S1978" s="175">
        <v>294.43</v>
      </c>
      <c r="T1978" s="178">
        <v>0</v>
      </c>
      <c r="U1978" s="96">
        <v>11</v>
      </c>
      <c r="V1978" s="38" t="s">
        <v>121</v>
      </c>
      <c r="W1978" s="38"/>
      <c r="X1978" s="137">
        <v>12.8</v>
      </c>
      <c r="Y1978" s="138">
        <v>49857</v>
      </c>
      <c r="Z1978" s="179">
        <v>23</v>
      </c>
      <c r="AA1978" s="139">
        <v>2036</v>
      </c>
      <c r="AB1978" s="131"/>
      <c r="AC1978" s="38"/>
      <c r="AD1978" s="140">
        <v>294.43</v>
      </c>
      <c r="AE1978" s="141">
        <v>281.63</v>
      </c>
      <c r="AF1978" s="141">
        <v>268.83</v>
      </c>
      <c r="AG1978" s="141">
        <v>256.02999999999997</v>
      </c>
      <c r="AH1978" s="141">
        <v>243.22999999999996</v>
      </c>
      <c r="AI1978" s="141">
        <v>230.42999999999995</v>
      </c>
      <c r="AJ1978" s="141">
        <v>217.62999999999994</v>
      </c>
      <c r="AK1978" s="141">
        <v>204.82999999999993</v>
      </c>
      <c r="AL1978" s="141">
        <v>192.02999999999992</v>
      </c>
      <c r="AM1978" s="141">
        <v>179.2299999999999</v>
      </c>
      <c r="AN1978" s="141">
        <v>166.42999999999989</v>
      </c>
      <c r="AO1978" s="141">
        <v>153.62999999999988</v>
      </c>
      <c r="AP1978" s="141">
        <v>140.82999999999987</v>
      </c>
      <c r="AQ1978" s="141">
        <v>128.02999999999986</v>
      </c>
      <c r="AR1978" s="141">
        <v>115.22999999999986</v>
      </c>
      <c r="AS1978" s="141">
        <v>102.42999999999986</v>
      </c>
      <c r="AT1978" s="141">
        <v>89.629999999999868</v>
      </c>
      <c r="AU1978" s="141">
        <v>76.82999999999987</v>
      </c>
      <c r="AV1978" s="141">
        <v>64.029999999999873</v>
      </c>
      <c r="AW1978" s="141">
        <v>51.229999999999876</v>
      </c>
      <c r="AX1978" s="141">
        <v>38.429999999999879</v>
      </c>
      <c r="AY1978" s="141">
        <v>25.629999999999878</v>
      </c>
      <c r="AZ1978" s="141">
        <v>12.829999999999878</v>
      </c>
      <c r="BA1978" s="141">
        <v>2.9999999999876792E-2</v>
      </c>
      <c r="BB1978" s="141">
        <v>0</v>
      </c>
      <c r="BC1978" s="141">
        <v>0</v>
      </c>
      <c r="BD1978" s="141">
        <v>0</v>
      </c>
      <c r="BE1978" s="141">
        <v>0</v>
      </c>
      <c r="BF1978" s="141">
        <v>0</v>
      </c>
      <c r="BG1978" s="141">
        <v>0</v>
      </c>
      <c r="BH1978" s="141">
        <v>0</v>
      </c>
      <c r="BI1978" s="141">
        <v>0</v>
      </c>
      <c r="BJ1978" s="141">
        <v>0</v>
      </c>
      <c r="BK1978" s="141">
        <v>0</v>
      </c>
      <c r="BL1978" s="141">
        <v>0</v>
      </c>
      <c r="BM1978" s="141">
        <v>0</v>
      </c>
      <c r="BN1978" s="141">
        <v>0</v>
      </c>
      <c r="BO1978" s="141">
        <v>0</v>
      </c>
      <c r="BP1978" s="141">
        <v>0</v>
      </c>
    </row>
    <row r="1979" spans="4:68">
      <c r="D1979" s="174" t="s">
        <v>8091</v>
      </c>
      <c r="E1979" s="175">
        <v>238981.97</v>
      </c>
      <c r="F1979" s="174" t="s">
        <v>3426</v>
      </c>
      <c r="G1979" s="174" t="s">
        <v>8088</v>
      </c>
      <c r="H1979" s="174" t="s">
        <v>179</v>
      </c>
      <c r="I1979" s="174" t="s">
        <v>3098</v>
      </c>
      <c r="J1979" s="174" t="s">
        <v>8092</v>
      </c>
      <c r="K1979" s="174"/>
      <c r="L1979" s="174" t="s">
        <v>7136</v>
      </c>
      <c r="M1979" s="174" t="s">
        <v>7202</v>
      </c>
      <c r="N1979" s="176">
        <v>600</v>
      </c>
      <c r="O1979" s="174" t="s">
        <v>3407</v>
      </c>
      <c r="P1979" s="177">
        <v>31594</v>
      </c>
      <c r="Q1979" s="176">
        <v>324</v>
      </c>
      <c r="R1979" s="175">
        <v>129036.85</v>
      </c>
      <c r="S1979" s="175">
        <v>109945.12</v>
      </c>
      <c r="T1979" s="178">
        <v>0</v>
      </c>
      <c r="U1979" s="96">
        <v>11</v>
      </c>
      <c r="V1979" s="38" t="s">
        <v>121</v>
      </c>
      <c r="W1979" s="38"/>
      <c r="X1979" s="137">
        <v>4779.6394</v>
      </c>
      <c r="Y1979" s="138">
        <v>49857</v>
      </c>
      <c r="Z1979" s="179">
        <v>23</v>
      </c>
      <c r="AA1979" s="139">
        <v>2036</v>
      </c>
      <c r="AB1979" s="131"/>
      <c r="AC1979" s="38"/>
      <c r="AD1979" s="140">
        <v>109945.12</v>
      </c>
      <c r="AE1979" s="141">
        <v>105165.4806</v>
      </c>
      <c r="AF1979" s="141">
        <v>100385.8412</v>
      </c>
      <c r="AG1979" s="141">
        <v>95606.201799999995</v>
      </c>
      <c r="AH1979" s="141">
        <v>90826.562399999995</v>
      </c>
      <c r="AI1979" s="141">
        <v>86046.922999999995</v>
      </c>
      <c r="AJ1979" s="141">
        <v>81267.283599999995</v>
      </c>
      <c r="AK1979" s="141">
        <v>76487.644199999995</v>
      </c>
      <c r="AL1979" s="141">
        <v>71708.004799999995</v>
      </c>
      <c r="AM1979" s="141">
        <v>66928.365399999995</v>
      </c>
      <c r="AN1979" s="141">
        <v>62148.725999999995</v>
      </c>
      <c r="AO1979" s="141">
        <v>57369.086599999995</v>
      </c>
      <c r="AP1979" s="141">
        <v>52589.447199999995</v>
      </c>
      <c r="AQ1979" s="141">
        <v>47809.807799999995</v>
      </c>
      <c r="AR1979" s="141">
        <v>43030.168399999995</v>
      </c>
      <c r="AS1979" s="141">
        <v>38250.528999999995</v>
      </c>
      <c r="AT1979" s="141">
        <v>33470.889599999995</v>
      </c>
      <c r="AU1979" s="141">
        <v>28691.250199999995</v>
      </c>
      <c r="AV1979" s="141">
        <v>23911.610799999995</v>
      </c>
      <c r="AW1979" s="141">
        <v>19131.971399999995</v>
      </c>
      <c r="AX1979" s="141">
        <v>14352.331999999995</v>
      </c>
      <c r="AY1979" s="141">
        <v>9572.6925999999949</v>
      </c>
      <c r="AZ1979" s="141">
        <v>4793.0531999999948</v>
      </c>
      <c r="BA1979" s="141">
        <v>13.413799999994808</v>
      </c>
      <c r="BB1979" s="141">
        <v>0</v>
      </c>
      <c r="BC1979" s="141">
        <v>0</v>
      </c>
      <c r="BD1979" s="141">
        <v>0</v>
      </c>
      <c r="BE1979" s="141">
        <v>0</v>
      </c>
      <c r="BF1979" s="141">
        <v>0</v>
      </c>
      <c r="BG1979" s="141">
        <v>0</v>
      </c>
      <c r="BH1979" s="141">
        <v>0</v>
      </c>
      <c r="BI1979" s="141">
        <v>0</v>
      </c>
      <c r="BJ1979" s="141">
        <v>0</v>
      </c>
      <c r="BK1979" s="141">
        <v>0</v>
      </c>
      <c r="BL1979" s="141">
        <v>0</v>
      </c>
      <c r="BM1979" s="141">
        <v>0</v>
      </c>
      <c r="BN1979" s="141">
        <v>0</v>
      </c>
      <c r="BO1979" s="141">
        <v>0</v>
      </c>
      <c r="BP1979" s="141">
        <v>0</v>
      </c>
    </row>
    <row r="1980" spans="4:68">
      <c r="D1980" s="174" t="s">
        <v>8093</v>
      </c>
      <c r="E1980" s="176">
        <v>3763</v>
      </c>
      <c r="F1980" s="174" t="s">
        <v>3472</v>
      </c>
      <c r="G1980" s="174" t="s">
        <v>8094</v>
      </c>
      <c r="H1980" s="174" t="s">
        <v>179</v>
      </c>
      <c r="I1980" s="174" t="s">
        <v>3098</v>
      </c>
      <c r="J1980" s="174" t="s">
        <v>8095</v>
      </c>
      <c r="K1980" s="174"/>
      <c r="L1980" s="174" t="s">
        <v>7136</v>
      </c>
      <c r="M1980" s="174" t="s">
        <v>3800</v>
      </c>
      <c r="N1980" s="176">
        <v>600</v>
      </c>
      <c r="O1980" s="174" t="s">
        <v>3407</v>
      </c>
      <c r="P1980" s="177">
        <v>31594</v>
      </c>
      <c r="Q1980" s="176">
        <v>324</v>
      </c>
      <c r="R1980" s="175">
        <v>2031.81</v>
      </c>
      <c r="S1980" s="175">
        <v>1731.19</v>
      </c>
      <c r="T1980" s="178">
        <v>0</v>
      </c>
      <c r="U1980" s="96">
        <v>12</v>
      </c>
      <c r="V1980" s="38" t="s">
        <v>122</v>
      </c>
      <c r="W1980" s="38"/>
      <c r="X1980" s="137">
        <v>75.259999999999991</v>
      </c>
      <c r="Y1980" s="138">
        <v>49857</v>
      </c>
      <c r="Z1980" s="179">
        <v>23</v>
      </c>
      <c r="AA1980" s="139">
        <v>2036</v>
      </c>
      <c r="AB1980" s="131"/>
      <c r="AC1980" s="38"/>
      <c r="AD1980" s="140">
        <v>1731.19</v>
      </c>
      <c r="AE1980" s="141">
        <v>1655.93</v>
      </c>
      <c r="AF1980" s="141">
        <v>1580.67</v>
      </c>
      <c r="AG1980" s="141">
        <v>1505.41</v>
      </c>
      <c r="AH1980" s="141">
        <v>1430.15</v>
      </c>
      <c r="AI1980" s="141">
        <v>1354.89</v>
      </c>
      <c r="AJ1980" s="141">
        <v>1279.6300000000001</v>
      </c>
      <c r="AK1980" s="141">
        <v>1204.3700000000001</v>
      </c>
      <c r="AL1980" s="141">
        <v>1129.1100000000001</v>
      </c>
      <c r="AM1980" s="141">
        <v>1053.8500000000001</v>
      </c>
      <c r="AN1980" s="141">
        <v>978.59000000000015</v>
      </c>
      <c r="AO1980" s="141">
        <v>903.33000000000015</v>
      </c>
      <c r="AP1980" s="141">
        <v>828.07000000000016</v>
      </c>
      <c r="AQ1980" s="141">
        <v>752.81000000000017</v>
      </c>
      <c r="AR1980" s="141">
        <v>677.55000000000018</v>
      </c>
      <c r="AS1980" s="141">
        <v>602.29000000000019</v>
      </c>
      <c r="AT1980" s="141">
        <v>527.0300000000002</v>
      </c>
      <c r="AU1980" s="141">
        <v>451.77000000000021</v>
      </c>
      <c r="AV1980" s="141">
        <v>376.51000000000022</v>
      </c>
      <c r="AW1980" s="141">
        <v>301.25000000000023</v>
      </c>
      <c r="AX1980" s="141">
        <v>225.99000000000024</v>
      </c>
      <c r="AY1980" s="141">
        <v>150.73000000000025</v>
      </c>
      <c r="AZ1980" s="141">
        <v>75.470000000000255</v>
      </c>
      <c r="BA1980" s="141">
        <v>0.21000000000026375</v>
      </c>
      <c r="BB1980" s="141">
        <v>0</v>
      </c>
      <c r="BC1980" s="141">
        <v>0</v>
      </c>
      <c r="BD1980" s="141">
        <v>0</v>
      </c>
      <c r="BE1980" s="141">
        <v>0</v>
      </c>
      <c r="BF1980" s="141">
        <v>0</v>
      </c>
      <c r="BG1980" s="141">
        <v>0</v>
      </c>
      <c r="BH1980" s="141">
        <v>0</v>
      </c>
      <c r="BI1980" s="141">
        <v>0</v>
      </c>
      <c r="BJ1980" s="141">
        <v>0</v>
      </c>
      <c r="BK1980" s="141">
        <v>0</v>
      </c>
      <c r="BL1980" s="141">
        <v>0</v>
      </c>
      <c r="BM1980" s="141">
        <v>0</v>
      </c>
      <c r="BN1980" s="141">
        <v>0</v>
      </c>
      <c r="BO1980" s="141">
        <v>0</v>
      </c>
      <c r="BP1980" s="141">
        <v>0</v>
      </c>
    </row>
    <row r="1981" spans="4:68">
      <c r="D1981" s="174" t="s">
        <v>8096</v>
      </c>
      <c r="E1981" s="175">
        <v>163176.81</v>
      </c>
      <c r="F1981" s="174" t="s">
        <v>3464</v>
      </c>
      <c r="G1981" s="174" t="s">
        <v>8094</v>
      </c>
      <c r="H1981" s="174" t="s">
        <v>179</v>
      </c>
      <c r="I1981" s="174" t="s">
        <v>8097</v>
      </c>
      <c r="J1981" s="174" t="s">
        <v>8098</v>
      </c>
      <c r="K1981" s="174"/>
      <c r="L1981" s="174" t="s">
        <v>7136</v>
      </c>
      <c r="M1981" s="174" t="s">
        <v>3800</v>
      </c>
      <c r="N1981" s="176">
        <v>600</v>
      </c>
      <c r="O1981" s="174" t="s">
        <v>3407</v>
      </c>
      <c r="P1981" s="177">
        <v>31594</v>
      </c>
      <c r="Q1981" s="176">
        <v>324</v>
      </c>
      <c r="R1981" s="175">
        <v>88106.32</v>
      </c>
      <c r="S1981" s="175">
        <v>75070.490000000005</v>
      </c>
      <c r="T1981" s="178">
        <v>0</v>
      </c>
      <c r="U1981" s="96">
        <v>12</v>
      </c>
      <c r="V1981" s="38" t="s">
        <v>122</v>
      </c>
      <c r="W1981" s="38"/>
      <c r="X1981" s="137">
        <v>3263.5361999999996</v>
      </c>
      <c r="Y1981" s="138">
        <v>49857</v>
      </c>
      <c r="Z1981" s="179">
        <v>23</v>
      </c>
      <c r="AA1981" s="139">
        <v>2036</v>
      </c>
      <c r="AB1981" s="131"/>
      <c r="AC1981" s="38"/>
      <c r="AD1981" s="140">
        <v>75070.490000000005</v>
      </c>
      <c r="AE1981" s="141">
        <v>71806.953800000003</v>
      </c>
      <c r="AF1981" s="141">
        <v>68543.417600000001</v>
      </c>
      <c r="AG1981" s="141">
        <v>65279.881399999998</v>
      </c>
      <c r="AH1981" s="141">
        <v>62016.345199999996</v>
      </c>
      <c r="AI1981" s="141">
        <v>58752.808999999994</v>
      </c>
      <c r="AJ1981" s="141">
        <v>55489.272799999992</v>
      </c>
      <c r="AK1981" s="141">
        <v>52225.736599999989</v>
      </c>
      <c r="AL1981" s="141">
        <v>48962.200399999987</v>
      </c>
      <c r="AM1981" s="141">
        <v>45698.664199999985</v>
      </c>
      <c r="AN1981" s="141">
        <v>42435.127999999982</v>
      </c>
      <c r="AO1981" s="141">
        <v>39171.59179999998</v>
      </c>
      <c r="AP1981" s="141">
        <v>35908.055599999978</v>
      </c>
      <c r="AQ1981" s="141">
        <v>32644.519399999979</v>
      </c>
      <c r="AR1981" s="141">
        <v>29380.983199999981</v>
      </c>
      <c r="AS1981" s="141">
        <v>26117.446999999982</v>
      </c>
      <c r="AT1981" s="141">
        <v>22853.910799999983</v>
      </c>
      <c r="AU1981" s="141">
        <v>19590.374599999985</v>
      </c>
      <c r="AV1981" s="141">
        <v>16326.838399999986</v>
      </c>
      <c r="AW1981" s="141">
        <v>13063.302199999987</v>
      </c>
      <c r="AX1981" s="141">
        <v>9799.7659999999887</v>
      </c>
      <c r="AY1981" s="141">
        <v>6536.2297999999892</v>
      </c>
      <c r="AZ1981" s="141">
        <v>3272.6935999999896</v>
      </c>
      <c r="BA1981" s="141">
        <v>9.1573999999900479</v>
      </c>
      <c r="BB1981" s="141">
        <v>0</v>
      </c>
      <c r="BC1981" s="141">
        <v>0</v>
      </c>
      <c r="BD1981" s="141">
        <v>0</v>
      </c>
      <c r="BE1981" s="141">
        <v>0</v>
      </c>
      <c r="BF1981" s="141">
        <v>0</v>
      </c>
      <c r="BG1981" s="141">
        <v>0</v>
      </c>
      <c r="BH1981" s="141">
        <v>0</v>
      </c>
      <c r="BI1981" s="141">
        <v>0</v>
      </c>
      <c r="BJ1981" s="141">
        <v>0</v>
      </c>
      <c r="BK1981" s="141">
        <v>0</v>
      </c>
      <c r="BL1981" s="141">
        <v>0</v>
      </c>
      <c r="BM1981" s="141">
        <v>0</v>
      </c>
      <c r="BN1981" s="141">
        <v>0</v>
      </c>
      <c r="BO1981" s="141">
        <v>0</v>
      </c>
      <c r="BP1981" s="141">
        <v>0</v>
      </c>
    </row>
    <row r="1982" spans="4:68">
      <c r="D1982" s="174" t="s">
        <v>8099</v>
      </c>
      <c r="E1982" s="176">
        <v>767</v>
      </c>
      <c r="F1982" s="174" t="s">
        <v>3420</v>
      </c>
      <c r="G1982" s="174" t="s">
        <v>8100</v>
      </c>
      <c r="H1982" s="174" t="s">
        <v>179</v>
      </c>
      <c r="I1982" s="174" t="s">
        <v>8101</v>
      </c>
      <c r="J1982" s="174" t="s">
        <v>8102</v>
      </c>
      <c r="K1982" s="174"/>
      <c r="L1982" s="174" t="s">
        <v>3509</v>
      </c>
      <c r="M1982" s="174" t="s">
        <v>7279</v>
      </c>
      <c r="N1982" s="176">
        <v>600</v>
      </c>
      <c r="O1982" s="174" t="s">
        <v>3407</v>
      </c>
      <c r="P1982" s="177">
        <v>32325</v>
      </c>
      <c r="Q1982" s="176">
        <v>300</v>
      </c>
      <c r="R1982" s="175">
        <v>383.46</v>
      </c>
      <c r="S1982" s="175">
        <v>383.54</v>
      </c>
      <c r="T1982" s="178">
        <v>0</v>
      </c>
      <c r="U1982" s="96">
        <v>10</v>
      </c>
      <c r="V1982" s="38" t="s">
        <v>120</v>
      </c>
      <c r="W1982" s="38"/>
      <c r="X1982" s="137">
        <v>15.34</v>
      </c>
      <c r="Y1982" s="138">
        <v>50587</v>
      </c>
      <c r="Z1982" s="179">
        <v>25</v>
      </c>
      <c r="AA1982" s="139">
        <v>2038</v>
      </c>
      <c r="AB1982" s="131"/>
      <c r="AC1982" s="38"/>
      <c r="AD1982" s="140">
        <v>383.54</v>
      </c>
      <c r="AE1982" s="141">
        <v>368.20000000000005</v>
      </c>
      <c r="AF1982" s="141">
        <v>352.86000000000007</v>
      </c>
      <c r="AG1982" s="141">
        <v>337.5200000000001</v>
      </c>
      <c r="AH1982" s="141">
        <v>322.18000000000012</v>
      </c>
      <c r="AI1982" s="141">
        <v>306.84000000000015</v>
      </c>
      <c r="AJ1982" s="141">
        <v>291.50000000000017</v>
      </c>
      <c r="AK1982" s="141">
        <v>276.1600000000002</v>
      </c>
      <c r="AL1982" s="141">
        <v>260.82000000000022</v>
      </c>
      <c r="AM1982" s="141">
        <v>245.48000000000022</v>
      </c>
      <c r="AN1982" s="141">
        <v>230.14000000000021</v>
      </c>
      <c r="AO1982" s="141">
        <v>214.80000000000021</v>
      </c>
      <c r="AP1982" s="141">
        <v>199.46000000000021</v>
      </c>
      <c r="AQ1982" s="141">
        <v>184.1200000000002</v>
      </c>
      <c r="AR1982" s="141">
        <v>168.7800000000002</v>
      </c>
      <c r="AS1982" s="141">
        <v>153.4400000000002</v>
      </c>
      <c r="AT1982" s="141">
        <v>138.10000000000019</v>
      </c>
      <c r="AU1982" s="141">
        <v>122.76000000000019</v>
      </c>
      <c r="AV1982" s="141">
        <v>107.42000000000019</v>
      </c>
      <c r="AW1982" s="141">
        <v>92.080000000000183</v>
      </c>
      <c r="AX1982" s="141">
        <v>76.74000000000018</v>
      </c>
      <c r="AY1982" s="141">
        <v>61.400000000000176</v>
      </c>
      <c r="AZ1982" s="141">
        <v>46.060000000000173</v>
      </c>
      <c r="BA1982" s="141">
        <v>30.720000000000173</v>
      </c>
      <c r="BB1982" s="141">
        <v>15.380000000000173</v>
      </c>
      <c r="BC1982" s="141">
        <v>4.000000000017323E-2</v>
      </c>
      <c r="BD1982" s="141">
        <v>0</v>
      </c>
      <c r="BE1982" s="141">
        <v>0</v>
      </c>
      <c r="BF1982" s="141">
        <v>0</v>
      </c>
      <c r="BG1982" s="141">
        <v>0</v>
      </c>
      <c r="BH1982" s="141">
        <v>0</v>
      </c>
      <c r="BI1982" s="141">
        <v>0</v>
      </c>
      <c r="BJ1982" s="141">
        <v>0</v>
      </c>
      <c r="BK1982" s="141">
        <v>0</v>
      </c>
      <c r="BL1982" s="141">
        <v>0</v>
      </c>
      <c r="BM1982" s="141">
        <v>0</v>
      </c>
      <c r="BN1982" s="141">
        <v>0</v>
      </c>
      <c r="BO1982" s="141">
        <v>0</v>
      </c>
      <c r="BP1982" s="141">
        <v>0</v>
      </c>
    </row>
    <row r="1983" spans="4:68">
      <c r="D1983" s="174" t="s">
        <v>8103</v>
      </c>
      <c r="E1983" s="176">
        <v>1685</v>
      </c>
      <c r="F1983" s="174" t="s">
        <v>3472</v>
      </c>
      <c r="G1983" s="174" t="s">
        <v>8100</v>
      </c>
      <c r="H1983" s="174" t="s">
        <v>179</v>
      </c>
      <c r="I1983" s="174" t="s">
        <v>8101</v>
      </c>
      <c r="J1983" s="174" t="s">
        <v>8102</v>
      </c>
      <c r="K1983" s="174"/>
      <c r="L1983" s="174" t="s">
        <v>3509</v>
      </c>
      <c r="M1983" s="174" t="s">
        <v>7279</v>
      </c>
      <c r="N1983" s="176">
        <v>600</v>
      </c>
      <c r="O1983" s="174" t="s">
        <v>3407</v>
      </c>
      <c r="P1983" s="177">
        <v>32325</v>
      </c>
      <c r="Q1983" s="176">
        <v>300</v>
      </c>
      <c r="R1983" s="175">
        <v>842.41</v>
      </c>
      <c r="S1983" s="175">
        <v>842.59</v>
      </c>
      <c r="T1983" s="178">
        <v>0</v>
      </c>
      <c r="U1983" s="96">
        <v>10</v>
      </c>
      <c r="V1983" s="38" t="s">
        <v>120</v>
      </c>
      <c r="W1983" s="38"/>
      <c r="X1983" s="137">
        <v>33.699999999999996</v>
      </c>
      <c r="Y1983" s="138">
        <v>50587</v>
      </c>
      <c r="Z1983" s="179">
        <v>25</v>
      </c>
      <c r="AA1983" s="139">
        <v>2038</v>
      </c>
      <c r="AB1983" s="131"/>
      <c r="AC1983" s="38"/>
      <c r="AD1983" s="140">
        <v>842.59</v>
      </c>
      <c r="AE1983" s="141">
        <v>808.89</v>
      </c>
      <c r="AF1983" s="141">
        <v>775.18999999999994</v>
      </c>
      <c r="AG1983" s="141">
        <v>741.4899999999999</v>
      </c>
      <c r="AH1983" s="141">
        <v>707.78999999999985</v>
      </c>
      <c r="AI1983" s="141">
        <v>674.0899999999998</v>
      </c>
      <c r="AJ1983" s="141">
        <v>640.38999999999976</v>
      </c>
      <c r="AK1983" s="141">
        <v>606.68999999999971</v>
      </c>
      <c r="AL1983" s="141">
        <v>572.98999999999967</v>
      </c>
      <c r="AM1983" s="141">
        <v>539.28999999999962</v>
      </c>
      <c r="AN1983" s="141">
        <v>505.58999999999963</v>
      </c>
      <c r="AO1983" s="141">
        <v>471.88999999999965</v>
      </c>
      <c r="AP1983" s="141">
        <v>438.18999999999966</v>
      </c>
      <c r="AQ1983" s="141">
        <v>404.48999999999967</v>
      </c>
      <c r="AR1983" s="141">
        <v>370.78999999999968</v>
      </c>
      <c r="AS1983" s="141">
        <v>337.08999999999969</v>
      </c>
      <c r="AT1983" s="141">
        <v>303.3899999999997</v>
      </c>
      <c r="AU1983" s="141">
        <v>269.68999999999971</v>
      </c>
      <c r="AV1983" s="141">
        <v>235.98999999999972</v>
      </c>
      <c r="AW1983" s="141">
        <v>202.28999999999974</v>
      </c>
      <c r="AX1983" s="141">
        <v>168.58999999999975</v>
      </c>
      <c r="AY1983" s="141">
        <v>134.88999999999976</v>
      </c>
      <c r="AZ1983" s="141">
        <v>101.18999999999977</v>
      </c>
      <c r="BA1983" s="141">
        <v>67.489999999999782</v>
      </c>
      <c r="BB1983" s="141">
        <v>33.789999999999786</v>
      </c>
      <c r="BC1983" s="141">
        <v>8.9999999999790248E-2</v>
      </c>
      <c r="BD1983" s="141">
        <v>0</v>
      </c>
      <c r="BE1983" s="141">
        <v>0</v>
      </c>
      <c r="BF1983" s="141">
        <v>0</v>
      </c>
      <c r="BG1983" s="141">
        <v>0</v>
      </c>
      <c r="BH1983" s="141">
        <v>0</v>
      </c>
      <c r="BI1983" s="141">
        <v>0</v>
      </c>
      <c r="BJ1983" s="141">
        <v>0</v>
      </c>
      <c r="BK1983" s="141">
        <v>0</v>
      </c>
      <c r="BL1983" s="141">
        <v>0</v>
      </c>
      <c r="BM1983" s="141">
        <v>0</v>
      </c>
      <c r="BN1983" s="141">
        <v>0</v>
      </c>
      <c r="BO1983" s="141">
        <v>0</v>
      </c>
      <c r="BP1983" s="141">
        <v>0</v>
      </c>
    </row>
    <row r="1984" spans="4:68">
      <c r="D1984" s="174" t="s">
        <v>8104</v>
      </c>
      <c r="E1984" s="175">
        <v>78833.039999999994</v>
      </c>
      <c r="F1984" s="174" t="s">
        <v>3464</v>
      </c>
      <c r="G1984" s="174" t="s">
        <v>8100</v>
      </c>
      <c r="H1984" s="174" t="s">
        <v>179</v>
      </c>
      <c r="I1984" s="174" t="s">
        <v>8101</v>
      </c>
      <c r="J1984" s="174" t="s">
        <v>8105</v>
      </c>
      <c r="K1984" s="174"/>
      <c r="L1984" s="174" t="s">
        <v>3509</v>
      </c>
      <c r="M1984" s="174" t="s">
        <v>7279</v>
      </c>
      <c r="N1984" s="176">
        <v>600</v>
      </c>
      <c r="O1984" s="174" t="s">
        <v>3407</v>
      </c>
      <c r="P1984" s="177">
        <v>32325</v>
      </c>
      <c r="Q1984" s="176">
        <v>300</v>
      </c>
      <c r="R1984" s="175">
        <v>39412.129999999997</v>
      </c>
      <c r="S1984" s="175">
        <v>39420.910000000003</v>
      </c>
      <c r="T1984" s="178">
        <v>0</v>
      </c>
      <c r="U1984" s="96">
        <v>10</v>
      </c>
      <c r="V1984" s="38" t="s">
        <v>120</v>
      </c>
      <c r="W1984" s="38"/>
      <c r="X1984" s="137">
        <v>1576.6607999999999</v>
      </c>
      <c r="Y1984" s="138">
        <v>50587</v>
      </c>
      <c r="Z1984" s="179">
        <v>25</v>
      </c>
      <c r="AA1984" s="139">
        <v>2038</v>
      </c>
      <c r="AB1984" s="131"/>
      <c r="AC1984" s="38"/>
      <c r="AD1984" s="140">
        <v>39420.910000000003</v>
      </c>
      <c r="AE1984" s="141">
        <v>37844.249200000006</v>
      </c>
      <c r="AF1984" s="141">
        <v>36267.588400000008</v>
      </c>
      <c r="AG1984" s="141">
        <v>34690.92760000001</v>
      </c>
      <c r="AH1984" s="141">
        <v>33114.266800000012</v>
      </c>
      <c r="AI1984" s="141">
        <v>31537.606000000011</v>
      </c>
      <c r="AJ1984" s="141">
        <v>29960.945200000009</v>
      </c>
      <c r="AK1984" s="141">
        <v>28384.284400000008</v>
      </c>
      <c r="AL1984" s="141">
        <v>26807.623600000006</v>
      </c>
      <c r="AM1984" s="141">
        <v>25230.962800000005</v>
      </c>
      <c r="AN1984" s="141">
        <v>23654.302000000003</v>
      </c>
      <c r="AO1984" s="141">
        <v>22077.641200000002</v>
      </c>
      <c r="AP1984" s="141">
        <v>20500.9804</v>
      </c>
      <c r="AQ1984" s="141">
        <v>18924.319599999999</v>
      </c>
      <c r="AR1984" s="141">
        <v>17347.658799999997</v>
      </c>
      <c r="AS1984" s="141">
        <v>15770.997999999998</v>
      </c>
      <c r="AT1984" s="141">
        <v>14194.337199999998</v>
      </c>
      <c r="AU1984" s="141">
        <v>12617.676399999998</v>
      </c>
      <c r="AV1984" s="141">
        <v>11041.015599999999</v>
      </c>
      <c r="AW1984" s="141">
        <v>9464.3547999999992</v>
      </c>
      <c r="AX1984" s="141">
        <v>7887.6939999999995</v>
      </c>
      <c r="AY1984" s="141">
        <v>6311.0331999999999</v>
      </c>
      <c r="AZ1984" s="141">
        <v>4734.3724000000002</v>
      </c>
      <c r="BA1984" s="141">
        <v>3157.7116000000005</v>
      </c>
      <c r="BB1984" s="141">
        <v>1581.0508000000007</v>
      </c>
      <c r="BC1984" s="141">
        <v>4.3900000000007822</v>
      </c>
      <c r="BD1984" s="141">
        <v>0</v>
      </c>
      <c r="BE1984" s="141">
        <v>0</v>
      </c>
      <c r="BF1984" s="141">
        <v>0</v>
      </c>
      <c r="BG1984" s="141">
        <v>0</v>
      </c>
      <c r="BH1984" s="141">
        <v>0</v>
      </c>
      <c r="BI1984" s="141">
        <v>0</v>
      </c>
      <c r="BJ1984" s="141">
        <v>0</v>
      </c>
      <c r="BK1984" s="141">
        <v>0</v>
      </c>
      <c r="BL1984" s="141">
        <v>0</v>
      </c>
      <c r="BM1984" s="141">
        <v>0</v>
      </c>
      <c r="BN1984" s="141">
        <v>0</v>
      </c>
      <c r="BO1984" s="141">
        <v>0</v>
      </c>
      <c r="BP1984" s="141">
        <v>0</v>
      </c>
    </row>
    <row r="1985" spans="4:68">
      <c r="D1985" s="174" t="s">
        <v>8106</v>
      </c>
      <c r="E1985" s="176">
        <v>11575</v>
      </c>
      <c r="F1985" s="174" t="s">
        <v>3420</v>
      </c>
      <c r="G1985" s="174" t="s">
        <v>8107</v>
      </c>
      <c r="H1985" s="174" t="s">
        <v>179</v>
      </c>
      <c r="I1985" s="174" t="s">
        <v>3098</v>
      </c>
      <c r="J1985" s="174" t="s">
        <v>8108</v>
      </c>
      <c r="K1985" s="174"/>
      <c r="L1985" s="174" t="s">
        <v>3509</v>
      </c>
      <c r="M1985" s="174" t="s">
        <v>7143</v>
      </c>
      <c r="N1985" s="176">
        <v>600</v>
      </c>
      <c r="O1985" s="174" t="s">
        <v>3407</v>
      </c>
      <c r="P1985" s="177">
        <v>33055</v>
      </c>
      <c r="Q1985" s="176">
        <v>276</v>
      </c>
      <c r="R1985" s="175">
        <v>5323.86</v>
      </c>
      <c r="S1985" s="175">
        <v>6251.14</v>
      </c>
      <c r="T1985" s="178">
        <v>0</v>
      </c>
      <c r="U1985" s="96">
        <v>13</v>
      </c>
      <c r="V1985" s="38" t="s">
        <v>123</v>
      </c>
      <c r="W1985" s="38"/>
      <c r="X1985" s="137">
        <v>231.5</v>
      </c>
      <c r="Y1985" s="138">
        <v>51318</v>
      </c>
      <c r="Z1985" s="179">
        <v>27</v>
      </c>
      <c r="AA1985" s="139">
        <v>2040</v>
      </c>
      <c r="AB1985" s="131"/>
      <c r="AC1985" s="38"/>
      <c r="AD1985" s="140">
        <v>6251.14</v>
      </c>
      <c r="AE1985" s="141">
        <v>6019.64</v>
      </c>
      <c r="AF1985" s="141">
        <v>5788.14</v>
      </c>
      <c r="AG1985" s="141">
        <v>5556.64</v>
      </c>
      <c r="AH1985" s="141">
        <v>5325.14</v>
      </c>
      <c r="AI1985" s="141">
        <v>5093.6400000000003</v>
      </c>
      <c r="AJ1985" s="141">
        <v>4862.1400000000003</v>
      </c>
      <c r="AK1985" s="141">
        <v>4630.6400000000003</v>
      </c>
      <c r="AL1985" s="141">
        <v>4399.1400000000003</v>
      </c>
      <c r="AM1985" s="141">
        <v>4167.6400000000003</v>
      </c>
      <c r="AN1985" s="141">
        <v>3936.1400000000003</v>
      </c>
      <c r="AO1985" s="141">
        <v>3704.6400000000003</v>
      </c>
      <c r="AP1985" s="141">
        <v>3473.1400000000003</v>
      </c>
      <c r="AQ1985" s="141">
        <v>3241.6400000000003</v>
      </c>
      <c r="AR1985" s="141">
        <v>3010.1400000000003</v>
      </c>
      <c r="AS1985" s="141">
        <v>2778.6400000000003</v>
      </c>
      <c r="AT1985" s="141">
        <v>2547.1400000000003</v>
      </c>
      <c r="AU1985" s="141">
        <v>2315.6400000000003</v>
      </c>
      <c r="AV1985" s="141">
        <v>2084.1400000000003</v>
      </c>
      <c r="AW1985" s="141">
        <v>1852.6400000000003</v>
      </c>
      <c r="AX1985" s="141">
        <v>1621.1400000000003</v>
      </c>
      <c r="AY1985" s="141">
        <v>1389.6400000000003</v>
      </c>
      <c r="AZ1985" s="141">
        <v>1158.1400000000003</v>
      </c>
      <c r="BA1985" s="141">
        <v>926.64000000000033</v>
      </c>
      <c r="BB1985" s="141">
        <v>695.14000000000033</v>
      </c>
      <c r="BC1985" s="141">
        <v>463.64000000000033</v>
      </c>
      <c r="BD1985" s="141">
        <v>232.14000000000033</v>
      </c>
      <c r="BE1985" s="141">
        <v>0.64000000000032742</v>
      </c>
      <c r="BF1985" s="141">
        <v>0</v>
      </c>
      <c r="BG1985" s="141">
        <v>0</v>
      </c>
      <c r="BH1985" s="141">
        <v>0</v>
      </c>
      <c r="BI1985" s="141">
        <v>0</v>
      </c>
      <c r="BJ1985" s="141">
        <v>0</v>
      </c>
      <c r="BK1985" s="141">
        <v>0</v>
      </c>
      <c r="BL1985" s="141">
        <v>0</v>
      </c>
      <c r="BM1985" s="141">
        <v>0</v>
      </c>
      <c r="BN1985" s="141">
        <v>0</v>
      </c>
      <c r="BO1985" s="141">
        <v>0</v>
      </c>
      <c r="BP1985" s="141">
        <v>0</v>
      </c>
    </row>
    <row r="1986" spans="4:68">
      <c r="D1986" s="174" t="s">
        <v>8109</v>
      </c>
      <c r="E1986" s="176">
        <v>130114</v>
      </c>
      <c r="F1986" s="174" t="s">
        <v>3472</v>
      </c>
      <c r="G1986" s="174" t="s">
        <v>8107</v>
      </c>
      <c r="H1986" s="174" t="s">
        <v>179</v>
      </c>
      <c r="I1986" s="174" t="s">
        <v>3098</v>
      </c>
      <c r="J1986" s="174" t="s">
        <v>8108</v>
      </c>
      <c r="K1986" s="174"/>
      <c r="L1986" s="174" t="s">
        <v>3509</v>
      </c>
      <c r="M1986" s="174" t="s">
        <v>7143</v>
      </c>
      <c r="N1986" s="176">
        <v>600</v>
      </c>
      <c r="O1986" s="174" t="s">
        <v>3407</v>
      </c>
      <c r="P1986" s="177">
        <v>33055</v>
      </c>
      <c r="Q1986" s="176">
        <v>276</v>
      </c>
      <c r="R1986" s="175">
        <v>59845.21</v>
      </c>
      <c r="S1986" s="175">
        <v>70268.789999999994</v>
      </c>
      <c r="T1986" s="178">
        <v>0</v>
      </c>
      <c r="U1986" s="96">
        <v>13</v>
      </c>
      <c r="V1986" s="38" t="s">
        <v>123</v>
      </c>
      <c r="W1986" s="38"/>
      <c r="X1986" s="137">
        <v>2602.2799999999997</v>
      </c>
      <c r="Y1986" s="138">
        <v>51318</v>
      </c>
      <c r="Z1986" s="179">
        <v>27</v>
      </c>
      <c r="AA1986" s="139">
        <v>2040</v>
      </c>
      <c r="AB1986" s="131"/>
      <c r="AC1986" s="38"/>
      <c r="AD1986" s="140">
        <v>70268.789999999994</v>
      </c>
      <c r="AE1986" s="141">
        <v>67666.509999999995</v>
      </c>
      <c r="AF1986" s="141">
        <v>65064.229999999996</v>
      </c>
      <c r="AG1986" s="141">
        <v>62461.95</v>
      </c>
      <c r="AH1986" s="141">
        <v>59859.67</v>
      </c>
      <c r="AI1986" s="141">
        <v>57257.39</v>
      </c>
      <c r="AJ1986" s="141">
        <v>54655.11</v>
      </c>
      <c r="AK1986" s="141">
        <v>52052.83</v>
      </c>
      <c r="AL1986" s="141">
        <v>49450.55</v>
      </c>
      <c r="AM1986" s="141">
        <v>46848.270000000004</v>
      </c>
      <c r="AN1986" s="141">
        <v>44245.990000000005</v>
      </c>
      <c r="AO1986" s="141">
        <v>41643.710000000006</v>
      </c>
      <c r="AP1986" s="141">
        <v>39041.430000000008</v>
      </c>
      <c r="AQ1986" s="141">
        <v>36439.150000000009</v>
      </c>
      <c r="AR1986" s="141">
        <v>33836.87000000001</v>
      </c>
      <c r="AS1986" s="141">
        <v>31234.590000000011</v>
      </c>
      <c r="AT1986" s="141">
        <v>28632.310000000012</v>
      </c>
      <c r="AU1986" s="141">
        <v>26030.030000000013</v>
      </c>
      <c r="AV1986" s="141">
        <v>23427.750000000015</v>
      </c>
      <c r="AW1986" s="141">
        <v>20825.470000000016</v>
      </c>
      <c r="AX1986" s="141">
        <v>18223.190000000017</v>
      </c>
      <c r="AY1986" s="141">
        <v>15620.910000000018</v>
      </c>
      <c r="AZ1986" s="141">
        <v>13018.630000000019</v>
      </c>
      <c r="BA1986" s="141">
        <v>10416.35000000002</v>
      </c>
      <c r="BB1986" s="141">
        <v>7814.0700000000206</v>
      </c>
      <c r="BC1986" s="141">
        <v>5211.7900000000209</v>
      </c>
      <c r="BD1986" s="141">
        <v>2609.5100000000211</v>
      </c>
      <c r="BE1986" s="141">
        <v>7.2300000000213913</v>
      </c>
      <c r="BF1986" s="141">
        <v>0</v>
      </c>
      <c r="BG1986" s="141">
        <v>0</v>
      </c>
      <c r="BH1986" s="141">
        <v>0</v>
      </c>
      <c r="BI1986" s="141">
        <v>0</v>
      </c>
      <c r="BJ1986" s="141">
        <v>0</v>
      </c>
      <c r="BK1986" s="141">
        <v>0</v>
      </c>
      <c r="BL1986" s="141">
        <v>0</v>
      </c>
      <c r="BM1986" s="141">
        <v>0</v>
      </c>
      <c r="BN1986" s="141">
        <v>0</v>
      </c>
      <c r="BO1986" s="141">
        <v>0</v>
      </c>
      <c r="BP1986" s="141">
        <v>0</v>
      </c>
    </row>
    <row r="1987" spans="4:68">
      <c r="D1987" s="174" t="s">
        <v>8110</v>
      </c>
      <c r="E1987" s="175">
        <v>938820.15</v>
      </c>
      <c r="F1987" s="174" t="s">
        <v>3464</v>
      </c>
      <c r="G1987" s="174" t="s">
        <v>8107</v>
      </c>
      <c r="H1987" s="174" t="s">
        <v>179</v>
      </c>
      <c r="I1987" s="174" t="s">
        <v>3098</v>
      </c>
      <c r="J1987" s="174" t="s">
        <v>8111</v>
      </c>
      <c r="K1987" s="174"/>
      <c r="L1987" s="174" t="s">
        <v>3509</v>
      </c>
      <c r="M1987" s="174" t="s">
        <v>7143</v>
      </c>
      <c r="N1987" s="176">
        <v>600</v>
      </c>
      <c r="O1987" s="174" t="s">
        <v>3407</v>
      </c>
      <c r="P1987" s="177">
        <v>33055</v>
      </c>
      <c r="Q1987" s="176">
        <v>276</v>
      </c>
      <c r="R1987" s="175">
        <v>431805.07</v>
      </c>
      <c r="S1987" s="175">
        <v>507015.08</v>
      </c>
      <c r="T1987" s="178">
        <v>0</v>
      </c>
      <c r="U1987" s="96">
        <v>13</v>
      </c>
      <c r="V1987" s="38" t="s">
        <v>123</v>
      </c>
      <c r="W1987" s="38"/>
      <c r="X1987" s="137">
        <v>18776.403000000002</v>
      </c>
      <c r="Y1987" s="138">
        <v>51318</v>
      </c>
      <c r="Z1987" s="179">
        <v>27</v>
      </c>
      <c r="AA1987" s="139">
        <v>2040</v>
      </c>
      <c r="AB1987" s="131"/>
      <c r="AC1987" s="38"/>
      <c r="AD1987" s="140">
        <v>507015.08</v>
      </c>
      <c r="AE1987" s="141">
        <v>488238.67700000003</v>
      </c>
      <c r="AF1987" s="141">
        <v>469462.27400000003</v>
      </c>
      <c r="AG1987" s="141">
        <v>450685.87100000004</v>
      </c>
      <c r="AH1987" s="141">
        <v>431909.46800000005</v>
      </c>
      <c r="AI1987" s="141">
        <v>413133.06500000006</v>
      </c>
      <c r="AJ1987" s="141">
        <v>394356.66200000007</v>
      </c>
      <c r="AK1987" s="141">
        <v>375580.25900000008</v>
      </c>
      <c r="AL1987" s="141">
        <v>356803.85600000009</v>
      </c>
      <c r="AM1987" s="141">
        <v>338027.4530000001</v>
      </c>
      <c r="AN1987" s="141">
        <v>319251.0500000001</v>
      </c>
      <c r="AO1987" s="141">
        <v>300474.64700000011</v>
      </c>
      <c r="AP1987" s="141">
        <v>281698.24400000012</v>
      </c>
      <c r="AQ1987" s="141">
        <v>262921.84100000013</v>
      </c>
      <c r="AR1987" s="141">
        <v>244145.43800000014</v>
      </c>
      <c r="AS1987" s="141">
        <v>225369.03500000015</v>
      </c>
      <c r="AT1987" s="141">
        <v>206592.63200000016</v>
      </c>
      <c r="AU1987" s="141">
        <v>187816.22900000017</v>
      </c>
      <c r="AV1987" s="141">
        <v>169039.82600000018</v>
      </c>
      <c r="AW1987" s="141">
        <v>150263.42300000018</v>
      </c>
      <c r="AX1987" s="141">
        <v>131487.02000000019</v>
      </c>
      <c r="AY1987" s="141">
        <v>112710.61700000019</v>
      </c>
      <c r="AZ1987" s="141">
        <v>93934.214000000182</v>
      </c>
      <c r="BA1987" s="141">
        <v>75157.811000000176</v>
      </c>
      <c r="BB1987" s="141">
        <v>56381.40800000017</v>
      </c>
      <c r="BC1987" s="141">
        <v>37605.005000000165</v>
      </c>
      <c r="BD1987" s="141">
        <v>18828.602000000163</v>
      </c>
      <c r="BE1987" s="141">
        <v>52.199000000160595</v>
      </c>
      <c r="BF1987" s="141">
        <v>0</v>
      </c>
      <c r="BG1987" s="141">
        <v>0</v>
      </c>
      <c r="BH1987" s="141">
        <v>0</v>
      </c>
      <c r="BI1987" s="141">
        <v>0</v>
      </c>
      <c r="BJ1987" s="141">
        <v>0</v>
      </c>
      <c r="BK1987" s="141">
        <v>0</v>
      </c>
      <c r="BL1987" s="141">
        <v>0</v>
      </c>
      <c r="BM1987" s="141">
        <v>0</v>
      </c>
      <c r="BN1987" s="141">
        <v>0</v>
      </c>
      <c r="BO1987" s="141">
        <v>0</v>
      </c>
      <c r="BP1987" s="141">
        <v>0</v>
      </c>
    </row>
    <row r="1988" spans="4:68">
      <c r="D1988" s="174" t="s">
        <v>8112</v>
      </c>
      <c r="E1988" s="176">
        <v>4250</v>
      </c>
      <c r="F1988" s="174" t="s">
        <v>3472</v>
      </c>
      <c r="G1988" s="174" t="s">
        <v>8113</v>
      </c>
      <c r="H1988" s="174" t="s">
        <v>179</v>
      </c>
      <c r="I1988" s="174" t="s">
        <v>8114</v>
      </c>
      <c r="J1988" s="174" t="s">
        <v>8115</v>
      </c>
      <c r="K1988" s="174"/>
      <c r="L1988" s="174" t="s">
        <v>7136</v>
      </c>
      <c r="M1988" s="174" t="s">
        <v>7197</v>
      </c>
      <c r="N1988" s="176">
        <v>600</v>
      </c>
      <c r="O1988" s="174" t="s">
        <v>3407</v>
      </c>
      <c r="P1988" s="177">
        <v>32325</v>
      </c>
      <c r="Q1988" s="176">
        <v>300</v>
      </c>
      <c r="R1988" s="175">
        <v>2124.7600000000002</v>
      </c>
      <c r="S1988" s="175">
        <v>2125.2399999999998</v>
      </c>
      <c r="T1988" s="178">
        <v>0</v>
      </c>
      <c r="U1988" s="96">
        <v>8</v>
      </c>
      <c r="V1988" s="38" t="s">
        <v>118</v>
      </c>
      <c r="W1988" s="38"/>
      <c r="X1988" s="137">
        <v>85</v>
      </c>
      <c r="Y1988" s="138">
        <v>50587</v>
      </c>
      <c r="Z1988" s="179">
        <v>25</v>
      </c>
      <c r="AA1988" s="139">
        <v>2038</v>
      </c>
      <c r="AB1988" s="131"/>
      <c r="AC1988" s="38"/>
      <c r="AD1988" s="140">
        <v>2125.2399999999998</v>
      </c>
      <c r="AE1988" s="141">
        <v>2040.2399999999998</v>
      </c>
      <c r="AF1988" s="141">
        <v>1955.2399999999998</v>
      </c>
      <c r="AG1988" s="141">
        <v>1870.2399999999998</v>
      </c>
      <c r="AH1988" s="141">
        <v>1785.2399999999998</v>
      </c>
      <c r="AI1988" s="141">
        <v>1700.2399999999998</v>
      </c>
      <c r="AJ1988" s="141">
        <v>1615.2399999999998</v>
      </c>
      <c r="AK1988" s="141">
        <v>1530.2399999999998</v>
      </c>
      <c r="AL1988" s="141">
        <v>1445.2399999999998</v>
      </c>
      <c r="AM1988" s="141">
        <v>1360.2399999999998</v>
      </c>
      <c r="AN1988" s="141">
        <v>1275.2399999999998</v>
      </c>
      <c r="AO1988" s="141">
        <v>1190.2399999999998</v>
      </c>
      <c r="AP1988" s="141">
        <v>1105.2399999999998</v>
      </c>
      <c r="AQ1988" s="141">
        <v>1020.2399999999998</v>
      </c>
      <c r="AR1988" s="141">
        <v>935.23999999999978</v>
      </c>
      <c r="AS1988" s="141">
        <v>850.23999999999978</v>
      </c>
      <c r="AT1988" s="141">
        <v>765.23999999999978</v>
      </c>
      <c r="AU1988" s="141">
        <v>680.23999999999978</v>
      </c>
      <c r="AV1988" s="141">
        <v>595.23999999999978</v>
      </c>
      <c r="AW1988" s="141">
        <v>510.23999999999978</v>
      </c>
      <c r="AX1988" s="141">
        <v>425.23999999999978</v>
      </c>
      <c r="AY1988" s="141">
        <v>340.23999999999978</v>
      </c>
      <c r="AZ1988" s="141">
        <v>255.23999999999978</v>
      </c>
      <c r="BA1988" s="141">
        <v>170.23999999999978</v>
      </c>
      <c r="BB1988" s="141">
        <v>85.239999999999782</v>
      </c>
      <c r="BC1988" s="141">
        <v>0.23999999999978172</v>
      </c>
      <c r="BD1988" s="141">
        <v>0</v>
      </c>
      <c r="BE1988" s="141">
        <v>0</v>
      </c>
      <c r="BF1988" s="141">
        <v>0</v>
      </c>
      <c r="BG1988" s="141">
        <v>0</v>
      </c>
      <c r="BH1988" s="141">
        <v>0</v>
      </c>
      <c r="BI1988" s="141">
        <v>0</v>
      </c>
      <c r="BJ1988" s="141">
        <v>0</v>
      </c>
      <c r="BK1988" s="141">
        <v>0</v>
      </c>
      <c r="BL1988" s="141">
        <v>0</v>
      </c>
      <c r="BM1988" s="141">
        <v>0</v>
      </c>
      <c r="BN1988" s="141">
        <v>0</v>
      </c>
      <c r="BO1988" s="141">
        <v>0</v>
      </c>
      <c r="BP1988" s="141">
        <v>0</v>
      </c>
    </row>
    <row r="1989" spans="4:68">
      <c r="D1989" s="174" t="s">
        <v>8116</v>
      </c>
      <c r="E1989" s="175">
        <v>64722.16</v>
      </c>
      <c r="F1989" s="174" t="s">
        <v>3464</v>
      </c>
      <c r="G1989" s="174" t="s">
        <v>8113</v>
      </c>
      <c r="H1989" s="174" t="s">
        <v>179</v>
      </c>
      <c r="I1989" s="174" t="s">
        <v>8114</v>
      </c>
      <c r="J1989" s="174" t="s">
        <v>8117</v>
      </c>
      <c r="K1989" s="174"/>
      <c r="L1989" s="174" t="s">
        <v>7136</v>
      </c>
      <c r="M1989" s="174" t="s">
        <v>7197</v>
      </c>
      <c r="N1989" s="176">
        <v>600</v>
      </c>
      <c r="O1989" s="174" t="s">
        <v>3407</v>
      </c>
      <c r="P1989" s="177">
        <v>32325</v>
      </c>
      <c r="Q1989" s="176">
        <v>300</v>
      </c>
      <c r="R1989" s="175">
        <v>32357.439999999999</v>
      </c>
      <c r="S1989" s="175">
        <v>32364.720000000001</v>
      </c>
      <c r="T1989" s="178">
        <v>0</v>
      </c>
      <c r="U1989" s="96">
        <v>8</v>
      </c>
      <c r="V1989" s="38" t="s">
        <v>118</v>
      </c>
      <c r="W1989" s="38"/>
      <c r="X1989" s="137">
        <v>1294.4431999999999</v>
      </c>
      <c r="Y1989" s="138">
        <v>50587</v>
      </c>
      <c r="Z1989" s="179">
        <v>25</v>
      </c>
      <c r="AA1989" s="139">
        <v>2038</v>
      </c>
      <c r="AB1989" s="131"/>
      <c r="AC1989" s="38"/>
      <c r="AD1989" s="140">
        <v>32364.720000000001</v>
      </c>
      <c r="AE1989" s="141">
        <v>31070.2768</v>
      </c>
      <c r="AF1989" s="141">
        <v>29775.833599999998</v>
      </c>
      <c r="AG1989" s="141">
        <v>28481.390399999997</v>
      </c>
      <c r="AH1989" s="141">
        <v>27186.947199999995</v>
      </c>
      <c r="AI1989" s="141">
        <v>25892.503999999994</v>
      </c>
      <c r="AJ1989" s="141">
        <v>24598.060799999992</v>
      </c>
      <c r="AK1989" s="141">
        <v>23303.61759999999</v>
      </c>
      <c r="AL1989" s="141">
        <v>22009.174399999989</v>
      </c>
      <c r="AM1989" s="141">
        <v>20714.731199999987</v>
      </c>
      <c r="AN1989" s="141">
        <v>19420.287999999986</v>
      </c>
      <c r="AO1989" s="141">
        <v>18125.844799999984</v>
      </c>
      <c r="AP1989" s="141">
        <v>16831.401599999983</v>
      </c>
      <c r="AQ1989" s="141">
        <v>15536.958399999983</v>
      </c>
      <c r="AR1989" s="141">
        <v>14242.515199999983</v>
      </c>
      <c r="AS1989" s="141">
        <v>12948.071999999984</v>
      </c>
      <c r="AT1989" s="141">
        <v>11653.628799999984</v>
      </c>
      <c r="AU1989" s="141">
        <v>10359.185599999984</v>
      </c>
      <c r="AV1989" s="141">
        <v>9064.7423999999846</v>
      </c>
      <c r="AW1989" s="141">
        <v>7770.2991999999849</v>
      </c>
      <c r="AX1989" s="141">
        <v>6475.8559999999852</v>
      </c>
      <c r="AY1989" s="141">
        <v>5181.4127999999855</v>
      </c>
      <c r="AZ1989" s="141">
        <v>3886.9695999999858</v>
      </c>
      <c r="BA1989" s="141">
        <v>2592.5263999999861</v>
      </c>
      <c r="BB1989" s="141">
        <v>1298.0831999999862</v>
      </c>
      <c r="BC1989" s="141">
        <v>3.6399999999862303</v>
      </c>
      <c r="BD1989" s="141">
        <v>0</v>
      </c>
      <c r="BE1989" s="141">
        <v>0</v>
      </c>
      <c r="BF1989" s="141">
        <v>0</v>
      </c>
      <c r="BG1989" s="141">
        <v>0</v>
      </c>
      <c r="BH1989" s="141">
        <v>0</v>
      </c>
      <c r="BI1989" s="141">
        <v>0</v>
      </c>
      <c r="BJ1989" s="141">
        <v>0</v>
      </c>
      <c r="BK1989" s="141">
        <v>0</v>
      </c>
      <c r="BL1989" s="141">
        <v>0</v>
      </c>
      <c r="BM1989" s="141">
        <v>0</v>
      </c>
      <c r="BN1989" s="141">
        <v>0</v>
      </c>
      <c r="BO1989" s="141">
        <v>0</v>
      </c>
      <c r="BP1989" s="141">
        <v>0</v>
      </c>
    </row>
    <row r="1990" spans="4:68">
      <c r="D1990" s="174" t="s">
        <v>8118</v>
      </c>
      <c r="E1990" s="176">
        <v>4822</v>
      </c>
      <c r="F1990" s="174" t="s">
        <v>3472</v>
      </c>
      <c r="G1990" s="174" t="s">
        <v>8119</v>
      </c>
      <c r="H1990" s="174" t="s">
        <v>179</v>
      </c>
      <c r="I1990" s="174" t="s">
        <v>8120</v>
      </c>
      <c r="J1990" s="174" t="s">
        <v>8121</v>
      </c>
      <c r="K1990" s="174"/>
      <c r="L1990" s="174" t="s">
        <v>3509</v>
      </c>
      <c r="M1990" s="174" t="s">
        <v>3800</v>
      </c>
      <c r="N1990" s="176">
        <v>600</v>
      </c>
      <c r="O1990" s="174" t="s">
        <v>3407</v>
      </c>
      <c r="P1990" s="177">
        <v>32690</v>
      </c>
      <c r="Q1990" s="176">
        <v>288</v>
      </c>
      <c r="R1990" s="175">
        <v>2314.3000000000002</v>
      </c>
      <c r="S1990" s="175">
        <v>2507.6999999999998</v>
      </c>
      <c r="T1990" s="178">
        <v>0</v>
      </c>
      <c r="U1990" s="96">
        <v>12</v>
      </c>
      <c r="V1990" s="38" t="s">
        <v>122</v>
      </c>
      <c r="W1990" s="38"/>
      <c r="X1990" s="137">
        <v>96.44</v>
      </c>
      <c r="Y1990" s="138">
        <v>50952</v>
      </c>
      <c r="Z1990" s="179">
        <v>26</v>
      </c>
      <c r="AA1990" s="139">
        <v>2039</v>
      </c>
      <c r="AB1990" s="131"/>
      <c r="AC1990" s="38"/>
      <c r="AD1990" s="140">
        <v>2507.6999999999998</v>
      </c>
      <c r="AE1990" s="141">
        <v>2411.2599999999998</v>
      </c>
      <c r="AF1990" s="141">
        <v>2314.8199999999997</v>
      </c>
      <c r="AG1990" s="141">
        <v>2218.3799999999997</v>
      </c>
      <c r="AH1990" s="141">
        <v>2121.9399999999996</v>
      </c>
      <c r="AI1990" s="141">
        <v>2025.4999999999995</v>
      </c>
      <c r="AJ1990" s="141">
        <v>1929.0599999999995</v>
      </c>
      <c r="AK1990" s="141">
        <v>1832.6199999999994</v>
      </c>
      <c r="AL1990" s="141">
        <v>1736.1799999999994</v>
      </c>
      <c r="AM1990" s="141">
        <v>1639.7399999999993</v>
      </c>
      <c r="AN1990" s="141">
        <v>1543.2999999999993</v>
      </c>
      <c r="AO1990" s="141">
        <v>1446.8599999999992</v>
      </c>
      <c r="AP1990" s="141">
        <v>1350.4199999999992</v>
      </c>
      <c r="AQ1990" s="141">
        <v>1253.9799999999991</v>
      </c>
      <c r="AR1990" s="141">
        <v>1157.5399999999991</v>
      </c>
      <c r="AS1990" s="141">
        <v>1061.099999999999</v>
      </c>
      <c r="AT1990" s="141">
        <v>964.65999999999894</v>
      </c>
      <c r="AU1990" s="141">
        <v>868.21999999999889</v>
      </c>
      <c r="AV1990" s="141">
        <v>771.77999999999884</v>
      </c>
      <c r="AW1990" s="141">
        <v>675.33999999999878</v>
      </c>
      <c r="AX1990" s="141">
        <v>578.89999999999873</v>
      </c>
      <c r="AY1990" s="141">
        <v>482.45999999999873</v>
      </c>
      <c r="AZ1990" s="141">
        <v>386.01999999999873</v>
      </c>
      <c r="BA1990" s="141">
        <v>289.57999999999873</v>
      </c>
      <c r="BB1990" s="141">
        <v>193.13999999999874</v>
      </c>
      <c r="BC1990" s="141">
        <v>96.699999999998738</v>
      </c>
      <c r="BD1990" s="141">
        <v>0.25999999999874035</v>
      </c>
      <c r="BE1990" s="141">
        <v>0</v>
      </c>
      <c r="BF1990" s="141">
        <v>0</v>
      </c>
      <c r="BG1990" s="141">
        <v>0</v>
      </c>
      <c r="BH1990" s="141">
        <v>0</v>
      </c>
      <c r="BI1990" s="141">
        <v>0</v>
      </c>
      <c r="BJ1990" s="141">
        <v>0</v>
      </c>
      <c r="BK1990" s="141">
        <v>0</v>
      </c>
      <c r="BL1990" s="141">
        <v>0</v>
      </c>
      <c r="BM1990" s="141">
        <v>0</v>
      </c>
      <c r="BN1990" s="141">
        <v>0</v>
      </c>
      <c r="BO1990" s="141">
        <v>0</v>
      </c>
      <c r="BP1990" s="141">
        <v>0</v>
      </c>
    </row>
    <row r="1991" spans="4:68">
      <c r="D1991" s="174" t="s">
        <v>8122</v>
      </c>
      <c r="E1991" s="175">
        <v>73440.87</v>
      </c>
      <c r="F1991" s="174" t="s">
        <v>3464</v>
      </c>
      <c r="G1991" s="174" t="s">
        <v>8119</v>
      </c>
      <c r="H1991" s="174" t="s">
        <v>179</v>
      </c>
      <c r="I1991" s="174" t="s">
        <v>8120</v>
      </c>
      <c r="J1991" s="174" t="s">
        <v>8123</v>
      </c>
      <c r="K1991" s="174"/>
      <c r="L1991" s="174" t="s">
        <v>3509</v>
      </c>
      <c r="M1991" s="174" t="s">
        <v>3800</v>
      </c>
      <c r="N1991" s="176">
        <v>600</v>
      </c>
      <c r="O1991" s="174" t="s">
        <v>3407</v>
      </c>
      <c r="P1991" s="177">
        <v>32690</v>
      </c>
      <c r="Q1991" s="176">
        <v>288</v>
      </c>
      <c r="R1991" s="175">
        <v>35247.43</v>
      </c>
      <c r="S1991" s="175">
        <v>38193.440000000002</v>
      </c>
      <c r="T1991" s="178">
        <v>0</v>
      </c>
      <c r="U1991" s="96">
        <v>12</v>
      </c>
      <c r="V1991" s="38" t="s">
        <v>122</v>
      </c>
      <c r="W1991" s="38"/>
      <c r="X1991" s="137">
        <v>1468.8173999999999</v>
      </c>
      <c r="Y1991" s="138">
        <v>50952</v>
      </c>
      <c r="Z1991" s="179">
        <v>26</v>
      </c>
      <c r="AA1991" s="139">
        <v>2039</v>
      </c>
      <c r="AB1991" s="131"/>
      <c r="AC1991" s="38"/>
      <c r="AD1991" s="140">
        <v>38193.440000000002</v>
      </c>
      <c r="AE1991" s="141">
        <v>36724.622600000002</v>
      </c>
      <c r="AF1991" s="141">
        <v>35255.805200000003</v>
      </c>
      <c r="AG1991" s="141">
        <v>33786.987800000003</v>
      </c>
      <c r="AH1991" s="141">
        <v>32318.170400000003</v>
      </c>
      <c r="AI1991" s="141">
        <v>30849.353000000003</v>
      </c>
      <c r="AJ1991" s="141">
        <v>29380.535600000003</v>
      </c>
      <c r="AK1991" s="141">
        <v>27911.718200000003</v>
      </c>
      <c r="AL1991" s="141">
        <v>26442.900800000003</v>
      </c>
      <c r="AM1991" s="141">
        <v>24974.083400000003</v>
      </c>
      <c r="AN1991" s="141">
        <v>23505.266000000003</v>
      </c>
      <c r="AO1991" s="141">
        <v>22036.448600000003</v>
      </c>
      <c r="AP1991" s="141">
        <v>20567.631200000003</v>
      </c>
      <c r="AQ1991" s="141">
        <v>19098.813800000004</v>
      </c>
      <c r="AR1991" s="141">
        <v>17629.996400000004</v>
      </c>
      <c r="AS1991" s="141">
        <v>16161.179000000004</v>
      </c>
      <c r="AT1991" s="141">
        <v>14692.361600000004</v>
      </c>
      <c r="AU1991" s="141">
        <v>13223.544200000004</v>
      </c>
      <c r="AV1991" s="141">
        <v>11754.726800000004</v>
      </c>
      <c r="AW1991" s="141">
        <v>10285.909400000004</v>
      </c>
      <c r="AX1991" s="141">
        <v>8817.0920000000042</v>
      </c>
      <c r="AY1991" s="141">
        <v>7348.2746000000043</v>
      </c>
      <c r="AZ1991" s="141">
        <v>5879.4572000000044</v>
      </c>
      <c r="BA1991" s="141">
        <v>4410.6398000000045</v>
      </c>
      <c r="BB1991" s="141">
        <v>2941.8224000000046</v>
      </c>
      <c r="BC1991" s="141">
        <v>1473.0050000000047</v>
      </c>
      <c r="BD1991" s="141">
        <v>4.1876000000047497</v>
      </c>
      <c r="BE1991" s="141">
        <v>0</v>
      </c>
      <c r="BF1991" s="141">
        <v>0</v>
      </c>
      <c r="BG1991" s="141">
        <v>0</v>
      </c>
      <c r="BH1991" s="141">
        <v>0</v>
      </c>
      <c r="BI1991" s="141">
        <v>0</v>
      </c>
      <c r="BJ1991" s="141">
        <v>0</v>
      </c>
      <c r="BK1991" s="141">
        <v>0</v>
      </c>
      <c r="BL1991" s="141">
        <v>0</v>
      </c>
      <c r="BM1991" s="141">
        <v>0</v>
      </c>
      <c r="BN1991" s="141">
        <v>0</v>
      </c>
      <c r="BO1991" s="141">
        <v>0</v>
      </c>
      <c r="BP1991" s="141">
        <v>0</v>
      </c>
    </row>
    <row r="1992" spans="4:68">
      <c r="D1992" s="174" t="s">
        <v>8124</v>
      </c>
      <c r="E1992" s="176">
        <v>4259</v>
      </c>
      <c r="F1992" s="174" t="s">
        <v>3472</v>
      </c>
      <c r="G1992" s="174" t="s">
        <v>8125</v>
      </c>
      <c r="H1992" s="174" t="s">
        <v>179</v>
      </c>
      <c r="I1992" s="174" t="s">
        <v>8126</v>
      </c>
      <c r="J1992" s="174" t="s">
        <v>8127</v>
      </c>
      <c r="K1992" s="174"/>
      <c r="L1992" s="174" t="s">
        <v>7136</v>
      </c>
      <c r="M1992" s="174" t="s">
        <v>7197</v>
      </c>
      <c r="N1992" s="176">
        <v>600</v>
      </c>
      <c r="O1992" s="174" t="s">
        <v>3407</v>
      </c>
      <c r="P1992" s="177">
        <v>32325</v>
      </c>
      <c r="Q1992" s="176">
        <v>300</v>
      </c>
      <c r="R1992" s="175">
        <v>2129.27</v>
      </c>
      <c r="S1992" s="175">
        <v>2129.73</v>
      </c>
      <c r="T1992" s="178">
        <v>0</v>
      </c>
      <c r="U1992" s="96">
        <v>8</v>
      </c>
      <c r="V1992" s="38" t="s">
        <v>118</v>
      </c>
      <c r="W1992" s="38"/>
      <c r="X1992" s="137">
        <v>85.18</v>
      </c>
      <c r="Y1992" s="138">
        <v>50587</v>
      </c>
      <c r="Z1992" s="179">
        <v>25</v>
      </c>
      <c r="AA1992" s="139">
        <v>2038</v>
      </c>
      <c r="AB1992" s="131"/>
      <c r="AC1992" s="38"/>
      <c r="AD1992" s="140">
        <v>2129.73</v>
      </c>
      <c r="AE1992" s="141">
        <v>2044.55</v>
      </c>
      <c r="AF1992" s="141">
        <v>1959.37</v>
      </c>
      <c r="AG1992" s="141">
        <v>1874.1899999999998</v>
      </c>
      <c r="AH1992" s="141">
        <v>1789.0099999999998</v>
      </c>
      <c r="AI1992" s="141">
        <v>1703.8299999999997</v>
      </c>
      <c r="AJ1992" s="141">
        <v>1618.6499999999996</v>
      </c>
      <c r="AK1992" s="141">
        <v>1533.4699999999996</v>
      </c>
      <c r="AL1992" s="141">
        <v>1448.2899999999995</v>
      </c>
      <c r="AM1992" s="141">
        <v>1363.1099999999994</v>
      </c>
      <c r="AN1992" s="141">
        <v>1277.9299999999994</v>
      </c>
      <c r="AO1992" s="141">
        <v>1192.7499999999993</v>
      </c>
      <c r="AP1992" s="141">
        <v>1107.5699999999993</v>
      </c>
      <c r="AQ1992" s="141">
        <v>1022.3899999999992</v>
      </c>
      <c r="AR1992" s="141">
        <v>937.20999999999913</v>
      </c>
      <c r="AS1992" s="141">
        <v>852.02999999999906</v>
      </c>
      <c r="AT1992" s="141">
        <v>766.849999999999</v>
      </c>
      <c r="AU1992" s="141">
        <v>681.66999999999894</v>
      </c>
      <c r="AV1992" s="141">
        <v>596.48999999999887</v>
      </c>
      <c r="AW1992" s="141">
        <v>511.30999999999887</v>
      </c>
      <c r="AX1992" s="141">
        <v>426.12999999999886</v>
      </c>
      <c r="AY1992" s="141">
        <v>340.94999999999885</v>
      </c>
      <c r="AZ1992" s="141">
        <v>255.76999999999884</v>
      </c>
      <c r="BA1992" s="141">
        <v>170.58999999999884</v>
      </c>
      <c r="BB1992" s="141">
        <v>85.409999999998831</v>
      </c>
      <c r="BC1992" s="141">
        <v>0.22999999999882448</v>
      </c>
      <c r="BD1992" s="141">
        <v>0</v>
      </c>
      <c r="BE1992" s="141">
        <v>0</v>
      </c>
      <c r="BF1992" s="141">
        <v>0</v>
      </c>
      <c r="BG1992" s="141">
        <v>0</v>
      </c>
      <c r="BH1992" s="141">
        <v>0</v>
      </c>
      <c r="BI1992" s="141">
        <v>0</v>
      </c>
      <c r="BJ1992" s="141">
        <v>0</v>
      </c>
      <c r="BK1992" s="141">
        <v>0</v>
      </c>
      <c r="BL1992" s="141">
        <v>0</v>
      </c>
      <c r="BM1992" s="141">
        <v>0</v>
      </c>
      <c r="BN1992" s="141">
        <v>0</v>
      </c>
      <c r="BO1992" s="141">
        <v>0</v>
      </c>
      <c r="BP1992" s="141">
        <v>0</v>
      </c>
    </row>
    <row r="1993" spans="4:68">
      <c r="D1993" s="174" t="s">
        <v>8128</v>
      </c>
      <c r="E1993" s="175">
        <v>64866.64</v>
      </c>
      <c r="F1993" s="174" t="s">
        <v>3464</v>
      </c>
      <c r="G1993" s="174" t="s">
        <v>8125</v>
      </c>
      <c r="H1993" s="174" t="s">
        <v>179</v>
      </c>
      <c r="I1993" s="174" t="s">
        <v>8126</v>
      </c>
      <c r="J1993" s="174" t="s">
        <v>8129</v>
      </c>
      <c r="K1993" s="174"/>
      <c r="L1993" s="174" t="s">
        <v>7136</v>
      </c>
      <c r="M1993" s="174" t="s">
        <v>7197</v>
      </c>
      <c r="N1993" s="176">
        <v>600</v>
      </c>
      <c r="O1993" s="174" t="s">
        <v>3407</v>
      </c>
      <c r="P1993" s="177">
        <v>32325</v>
      </c>
      <c r="Q1993" s="176">
        <v>300</v>
      </c>
      <c r="R1993" s="175">
        <v>32429.68</v>
      </c>
      <c r="S1993" s="175">
        <v>32436.959999999999</v>
      </c>
      <c r="T1993" s="178">
        <v>0</v>
      </c>
      <c r="U1993" s="96">
        <v>8</v>
      </c>
      <c r="V1993" s="38" t="s">
        <v>118</v>
      </c>
      <c r="W1993" s="38"/>
      <c r="X1993" s="137">
        <v>1297.3327999999999</v>
      </c>
      <c r="Y1993" s="138">
        <v>50587</v>
      </c>
      <c r="Z1993" s="179">
        <v>25</v>
      </c>
      <c r="AA1993" s="139">
        <v>2038</v>
      </c>
      <c r="AB1993" s="131"/>
      <c r="AC1993" s="38"/>
      <c r="AD1993" s="140">
        <v>32436.959999999999</v>
      </c>
      <c r="AE1993" s="141">
        <v>31139.627199999999</v>
      </c>
      <c r="AF1993" s="141">
        <v>29842.294399999999</v>
      </c>
      <c r="AG1993" s="141">
        <v>28544.961599999999</v>
      </c>
      <c r="AH1993" s="141">
        <v>27247.628799999999</v>
      </c>
      <c r="AI1993" s="141">
        <v>25950.295999999998</v>
      </c>
      <c r="AJ1993" s="141">
        <v>24652.963199999998</v>
      </c>
      <c r="AK1993" s="141">
        <v>23355.630399999998</v>
      </c>
      <c r="AL1993" s="141">
        <v>22058.297599999998</v>
      </c>
      <c r="AM1993" s="141">
        <v>20760.964799999998</v>
      </c>
      <c r="AN1993" s="141">
        <v>19463.631999999998</v>
      </c>
      <c r="AO1993" s="141">
        <v>18166.299199999998</v>
      </c>
      <c r="AP1993" s="141">
        <v>16868.966399999998</v>
      </c>
      <c r="AQ1993" s="141">
        <v>15571.633599999997</v>
      </c>
      <c r="AR1993" s="141">
        <v>14274.300799999997</v>
      </c>
      <c r="AS1993" s="141">
        <v>12976.967999999997</v>
      </c>
      <c r="AT1993" s="141">
        <v>11679.635199999997</v>
      </c>
      <c r="AU1993" s="141">
        <v>10382.302399999997</v>
      </c>
      <c r="AV1993" s="141">
        <v>9084.9695999999967</v>
      </c>
      <c r="AW1993" s="141">
        <v>7787.6367999999966</v>
      </c>
      <c r="AX1993" s="141">
        <v>6490.3039999999964</v>
      </c>
      <c r="AY1993" s="141">
        <v>5192.9711999999963</v>
      </c>
      <c r="AZ1993" s="141">
        <v>3895.6383999999962</v>
      </c>
      <c r="BA1993" s="141">
        <v>2598.305599999996</v>
      </c>
      <c r="BB1993" s="141">
        <v>1300.9727999999961</v>
      </c>
      <c r="BC1993" s="141">
        <v>3.6399999999962347</v>
      </c>
      <c r="BD1993" s="141">
        <v>0</v>
      </c>
      <c r="BE1993" s="141">
        <v>0</v>
      </c>
      <c r="BF1993" s="141">
        <v>0</v>
      </c>
      <c r="BG1993" s="141">
        <v>0</v>
      </c>
      <c r="BH1993" s="141">
        <v>0</v>
      </c>
      <c r="BI1993" s="141">
        <v>0</v>
      </c>
      <c r="BJ1993" s="141">
        <v>0</v>
      </c>
      <c r="BK1993" s="141">
        <v>0</v>
      </c>
      <c r="BL1993" s="141">
        <v>0</v>
      </c>
      <c r="BM1993" s="141">
        <v>0</v>
      </c>
      <c r="BN1993" s="141">
        <v>0</v>
      </c>
      <c r="BO1993" s="141">
        <v>0</v>
      </c>
      <c r="BP1993" s="141">
        <v>0</v>
      </c>
    </row>
    <row r="1994" spans="4:68">
      <c r="D1994" s="174" t="s">
        <v>8130</v>
      </c>
      <c r="E1994" s="176">
        <v>2052</v>
      </c>
      <c r="F1994" s="174" t="s">
        <v>3472</v>
      </c>
      <c r="G1994" s="174" t="s">
        <v>8131</v>
      </c>
      <c r="H1994" s="174" t="s">
        <v>179</v>
      </c>
      <c r="I1994" s="174" t="s">
        <v>3098</v>
      </c>
      <c r="J1994" s="174" t="s">
        <v>8132</v>
      </c>
      <c r="K1994" s="174"/>
      <c r="L1994" s="174" t="s">
        <v>7136</v>
      </c>
      <c r="M1994" s="174" t="s">
        <v>7279</v>
      </c>
      <c r="N1994" s="176">
        <v>600</v>
      </c>
      <c r="O1994" s="174" t="s">
        <v>3407</v>
      </c>
      <c r="P1994" s="177">
        <v>32325</v>
      </c>
      <c r="Q1994" s="176">
        <v>300</v>
      </c>
      <c r="R1994" s="175">
        <v>1025.8900000000001</v>
      </c>
      <c r="S1994" s="175">
        <v>1026.1099999999999</v>
      </c>
      <c r="T1994" s="178">
        <v>0</v>
      </c>
      <c r="U1994" s="96">
        <v>10</v>
      </c>
      <c r="V1994" s="38" t="s">
        <v>120</v>
      </c>
      <c r="W1994" s="38"/>
      <c r="X1994" s="137">
        <v>41.04</v>
      </c>
      <c r="Y1994" s="138">
        <v>50587</v>
      </c>
      <c r="Z1994" s="179">
        <v>25</v>
      </c>
      <c r="AA1994" s="139">
        <v>2038</v>
      </c>
      <c r="AB1994" s="131"/>
      <c r="AC1994" s="38"/>
      <c r="AD1994" s="140">
        <v>1026.1099999999999</v>
      </c>
      <c r="AE1994" s="141">
        <v>985.06999999999994</v>
      </c>
      <c r="AF1994" s="141">
        <v>944.03</v>
      </c>
      <c r="AG1994" s="141">
        <v>902.99</v>
      </c>
      <c r="AH1994" s="141">
        <v>861.95</v>
      </c>
      <c r="AI1994" s="141">
        <v>820.91000000000008</v>
      </c>
      <c r="AJ1994" s="141">
        <v>779.87000000000012</v>
      </c>
      <c r="AK1994" s="141">
        <v>738.83000000000015</v>
      </c>
      <c r="AL1994" s="141">
        <v>697.79000000000019</v>
      </c>
      <c r="AM1994" s="141">
        <v>656.75000000000023</v>
      </c>
      <c r="AN1994" s="141">
        <v>615.71000000000026</v>
      </c>
      <c r="AO1994" s="141">
        <v>574.6700000000003</v>
      </c>
      <c r="AP1994" s="141">
        <v>533.63000000000034</v>
      </c>
      <c r="AQ1994" s="141">
        <v>492.59000000000032</v>
      </c>
      <c r="AR1994" s="141">
        <v>451.5500000000003</v>
      </c>
      <c r="AS1994" s="141">
        <v>410.51000000000028</v>
      </c>
      <c r="AT1994" s="141">
        <v>369.47000000000025</v>
      </c>
      <c r="AU1994" s="141">
        <v>328.43000000000023</v>
      </c>
      <c r="AV1994" s="141">
        <v>287.39000000000021</v>
      </c>
      <c r="AW1994" s="141">
        <v>246.35000000000022</v>
      </c>
      <c r="AX1994" s="141">
        <v>205.31000000000023</v>
      </c>
      <c r="AY1994" s="141">
        <v>164.27000000000024</v>
      </c>
      <c r="AZ1994" s="141">
        <v>123.23000000000025</v>
      </c>
      <c r="BA1994" s="141">
        <v>82.190000000000254</v>
      </c>
      <c r="BB1994" s="141">
        <v>41.150000000000254</v>
      </c>
      <c r="BC1994" s="141">
        <v>0.11000000000025523</v>
      </c>
      <c r="BD1994" s="141">
        <v>0</v>
      </c>
      <c r="BE1994" s="141">
        <v>0</v>
      </c>
      <c r="BF1994" s="141">
        <v>0</v>
      </c>
      <c r="BG1994" s="141">
        <v>0</v>
      </c>
      <c r="BH1994" s="141">
        <v>0</v>
      </c>
      <c r="BI1994" s="141">
        <v>0</v>
      </c>
      <c r="BJ1994" s="141">
        <v>0</v>
      </c>
      <c r="BK1994" s="141">
        <v>0</v>
      </c>
      <c r="BL1994" s="141">
        <v>0</v>
      </c>
      <c r="BM1994" s="141">
        <v>0</v>
      </c>
      <c r="BN1994" s="141">
        <v>0</v>
      </c>
      <c r="BO1994" s="141">
        <v>0</v>
      </c>
      <c r="BP1994" s="141">
        <v>0</v>
      </c>
    </row>
    <row r="1995" spans="4:68">
      <c r="D1995" s="174" t="s">
        <v>8133</v>
      </c>
      <c r="E1995" s="175">
        <v>31248.1</v>
      </c>
      <c r="F1995" s="174" t="s">
        <v>3464</v>
      </c>
      <c r="G1995" s="174" t="s">
        <v>8131</v>
      </c>
      <c r="H1995" s="174" t="s">
        <v>179</v>
      </c>
      <c r="I1995" s="174" t="s">
        <v>3098</v>
      </c>
      <c r="J1995" s="174" t="s">
        <v>8134</v>
      </c>
      <c r="K1995" s="174"/>
      <c r="L1995" s="174" t="s">
        <v>7136</v>
      </c>
      <c r="M1995" s="174" t="s">
        <v>7279</v>
      </c>
      <c r="N1995" s="176">
        <v>600</v>
      </c>
      <c r="O1995" s="174" t="s">
        <v>3407</v>
      </c>
      <c r="P1995" s="177">
        <v>32325</v>
      </c>
      <c r="Q1995" s="176">
        <v>300</v>
      </c>
      <c r="R1995" s="175">
        <v>15622.29</v>
      </c>
      <c r="S1995" s="175">
        <v>15625.81</v>
      </c>
      <c r="T1995" s="178">
        <v>0</v>
      </c>
      <c r="U1995" s="96">
        <v>10</v>
      </c>
      <c r="V1995" s="38" t="s">
        <v>120</v>
      </c>
      <c r="W1995" s="38"/>
      <c r="X1995" s="137">
        <v>624.96199999999999</v>
      </c>
      <c r="Y1995" s="138">
        <v>50587</v>
      </c>
      <c r="Z1995" s="179">
        <v>25</v>
      </c>
      <c r="AA1995" s="139">
        <v>2038</v>
      </c>
      <c r="AB1995" s="131"/>
      <c r="AC1995" s="38"/>
      <c r="AD1995" s="140">
        <v>15625.81</v>
      </c>
      <c r="AE1995" s="141">
        <v>15000.848</v>
      </c>
      <c r="AF1995" s="141">
        <v>14375.886</v>
      </c>
      <c r="AG1995" s="141">
        <v>13750.924000000001</v>
      </c>
      <c r="AH1995" s="141">
        <v>13125.962000000001</v>
      </c>
      <c r="AI1995" s="141">
        <v>12501.000000000002</v>
      </c>
      <c r="AJ1995" s="141">
        <v>11876.038000000002</v>
      </c>
      <c r="AK1995" s="141">
        <v>11251.076000000003</v>
      </c>
      <c r="AL1995" s="141">
        <v>10626.114000000003</v>
      </c>
      <c r="AM1995" s="141">
        <v>10001.152000000004</v>
      </c>
      <c r="AN1995" s="141">
        <v>9376.1900000000041</v>
      </c>
      <c r="AO1995" s="141">
        <v>8751.2280000000046</v>
      </c>
      <c r="AP1995" s="141">
        <v>8126.2660000000051</v>
      </c>
      <c r="AQ1995" s="141">
        <v>7501.3040000000055</v>
      </c>
      <c r="AR1995" s="141">
        <v>6876.342000000006</v>
      </c>
      <c r="AS1995" s="141">
        <v>6251.3800000000065</v>
      </c>
      <c r="AT1995" s="141">
        <v>5626.4180000000069</v>
      </c>
      <c r="AU1995" s="141">
        <v>5001.4560000000074</v>
      </c>
      <c r="AV1995" s="141">
        <v>4376.4940000000079</v>
      </c>
      <c r="AW1995" s="141">
        <v>3751.5320000000079</v>
      </c>
      <c r="AX1995" s="141">
        <v>3126.5700000000079</v>
      </c>
      <c r="AY1995" s="141">
        <v>2501.6080000000079</v>
      </c>
      <c r="AZ1995" s="141">
        <v>1876.6460000000079</v>
      </c>
      <c r="BA1995" s="141">
        <v>1251.6840000000079</v>
      </c>
      <c r="BB1995" s="141">
        <v>626.72200000000794</v>
      </c>
      <c r="BC1995" s="141">
        <v>1.760000000007949</v>
      </c>
      <c r="BD1995" s="141">
        <v>0</v>
      </c>
      <c r="BE1995" s="141">
        <v>0</v>
      </c>
      <c r="BF1995" s="141">
        <v>0</v>
      </c>
      <c r="BG1995" s="141">
        <v>0</v>
      </c>
      <c r="BH1995" s="141">
        <v>0</v>
      </c>
      <c r="BI1995" s="141">
        <v>0</v>
      </c>
      <c r="BJ1995" s="141">
        <v>0</v>
      </c>
      <c r="BK1995" s="141">
        <v>0</v>
      </c>
      <c r="BL1995" s="141">
        <v>0</v>
      </c>
      <c r="BM1995" s="141">
        <v>0</v>
      </c>
      <c r="BN1995" s="141">
        <v>0</v>
      </c>
      <c r="BO1995" s="141">
        <v>0</v>
      </c>
      <c r="BP1995" s="141">
        <v>0</v>
      </c>
    </row>
    <row r="1996" spans="4:68">
      <c r="D1996" s="174" t="s">
        <v>8135</v>
      </c>
      <c r="E1996" s="176">
        <v>3135</v>
      </c>
      <c r="F1996" s="174" t="s">
        <v>3472</v>
      </c>
      <c r="G1996" s="174" t="s">
        <v>8136</v>
      </c>
      <c r="H1996" s="174" t="s">
        <v>179</v>
      </c>
      <c r="I1996" s="174" t="s">
        <v>3098</v>
      </c>
      <c r="J1996" s="174" t="s">
        <v>8137</v>
      </c>
      <c r="K1996" s="174"/>
      <c r="L1996" s="174" t="s">
        <v>7136</v>
      </c>
      <c r="M1996" s="174" t="s">
        <v>7279</v>
      </c>
      <c r="N1996" s="176">
        <v>600</v>
      </c>
      <c r="O1996" s="174" t="s">
        <v>3407</v>
      </c>
      <c r="P1996" s="177">
        <v>32325</v>
      </c>
      <c r="Q1996" s="176">
        <v>300</v>
      </c>
      <c r="R1996" s="175">
        <v>1567.33</v>
      </c>
      <c r="S1996" s="175">
        <v>1567.67</v>
      </c>
      <c r="T1996" s="178">
        <v>0</v>
      </c>
      <c r="U1996" s="96">
        <v>10</v>
      </c>
      <c r="V1996" s="38" t="s">
        <v>120</v>
      </c>
      <c r="W1996" s="38"/>
      <c r="X1996" s="137">
        <v>62.699999999999996</v>
      </c>
      <c r="Y1996" s="138">
        <v>50587</v>
      </c>
      <c r="Z1996" s="179">
        <v>25</v>
      </c>
      <c r="AA1996" s="139">
        <v>2038</v>
      </c>
      <c r="AB1996" s="131"/>
      <c r="AC1996" s="38"/>
      <c r="AD1996" s="140">
        <v>1567.67</v>
      </c>
      <c r="AE1996" s="141">
        <v>1504.97</v>
      </c>
      <c r="AF1996" s="141">
        <v>1442.27</v>
      </c>
      <c r="AG1996" s="141">
        <v>1379.57</v>
      </c>
      <c r="AH1996" s="141">
        <v>1316.87</v>
      </c>
      <c r="AI1996" s="141">
        <v>1254.1699999999998</v>
      </c>
      <c r="AJ1996" s="141">
        <v>1191.4699999999998</v>
      </c>
      <c r="AK1996" s="141">
        <v>1128.7699999999998</v>
      </c>
      <c r="AL1996" s="141">
        <v>1066.0699999999997</v>
      </c>
      <c r="AM1996" s="141">
        <v>1003.3699999999997</v>
      </c>
      <c r="AN1996" s="141">
        <v>940.66999999999962</v>
      </c>
      <c r="AO1996" s="141">
        <v>877.96999999999957</v>
      </c>
      <c r="AP1996" s="141">
        <v>815.26999999999953</v>
      </c>
      <c r="AQ1996" s="141">
        <v>752.56999999999948</v>
      </c>
      <c r="AR1996" s="141">
        <v>689.86999999999944</v>
      </c>
      <c r="AS1996" s="141">
        <v>627.16999999999939</v>
      </c>
      <c r="AT1996" s="141">
        <v>564.46999999999935</v>
      </c>
      <c r="AU1996" s="141">
        <v>501.76999999999936</v>
      </c>
      <c r="AV1996" s="141">
        <v>439.06999999999937</v>
      </c>
      <c r="AW1996" s="141">
        <v>376.36999999999938</v>
      </c>
      <c r="AX1996" s="141">
        <v>313.66999999999939</v>
      </c>
      <c r="AY1996" s="141">
        <v>250.9699999999994</v>
      </c>
      <c r="AZ1996" s="141">
        <v>188.26999999999941</v>
      </c>
      <c r="BA1996" s="141">
        <v>125.56999999999942</v>
      </c>
      <c r="BB1996" s="141">
        <v>62.869999999999429</v>
      </c>
      <c r="BC1996" s="141">
        <v>0.16999999999943327</v>
      </c>
      <c r="BD1996" s="141">
        <v>0</v>
      </c>
      <c r="BE1996" s="141">
        <v>0</v>
      </c>
      <c r="BF1996" s="141">
        <v>0</v>
      </c>
      <c r="BG1996" s="141">
        <v>0</v>
      </c>
      <c r="BH1996" s="141">
        <v>0</v>
      </c>
      <c r="BI1996" s="141">
        <v>0</v>
      </c>
      <c r="BJ1996" s="141">
        <v>0</v>
      </c>
      <c r="BK1996" s="141">
        <v>0</v>
      </c>
      <c r="BL1996" s="141">
        <v>0</v>
      </c>
      <c r="BM1996" s="141">
        <v>0</v>
      </c>
      <c r="BN1996" s="141">
        <v>0</v>
      </c>
      <c r="BO1996" s="141">
        <v>0</v>
      </c>
      <c r="BP1996" s="141">
        <v>0</v>
      </c>
    </row>
    <row r="1997" spans="4:68">
      <c r="D1997" s="174" t="s">
        <v>8138</v>
      </c>
      <c r="E1997" s="175">
        <v>47742.67</v>
      </c>
      <c r="F1997" s="174" t="s">
        <v>3464</v>
      </c>
      <c r="G1997" s="174" t="s">
        <v>8136</v>
      </c>
      <c r="H1997" s="174" t="s">
        <v>179</v>
      </c>
      <c r="I1997" s="174" t="s">
        <v>3098</v>
      </c>
      <c r="J1997" s="174" t="s">
        <v>8139</v>
      </c>
      <c r="K1997" s="174"/>
      <c r="L1997" s="174" t="s">
        <v>7136</v>
      </c>
      <c r="M1997" s="174" t="s">
        <v>7279</v>
      </c>
      <c r="N1997" s="176">
        <v>600</v>
      </c>
      <c r="O1997" s="174" t="s">
        <v>3407</v>
      </c>
      <c r="P1997" s="177">
        <v>32325</v>
      </c>
      <c r="Q1997" s="176">
        <v>300</v>
      </c>
      <c r="R1997" s="175">
        <v>23868.63</v>
      </c>
      <c r="S1997" s="175">
        <v>23874.04</v>
      </c>
      <c r="T1997" s="178">
        <v>0</v>
      </c>
      <c r="U1997" s="96">
        <v>10</v>
      </c>
      <c r="V1997" s="38" t="s">
        <v>120</v>
      </c>
      <c r="W1997" s="38"/>
      <c r="X1997" s="137">
        <v>954.85339999999997</v>
      </c>
      <c r="Y1997" s="138">
        <v>50587</v>
      </c>
      <c r="Z1997" s="179">
        <v>25</v>
      </c>
      <c r="AA1997" s="139">
        <v>2038</v>
      </c>
      <c r="AB1997" s="131"/>
      <c r="AC1997" s="38"/>
      <c r="AD1997" s="140">
        <v>23874.04</v>
      </c>
      <c r="AE1997" s="141">
        <v>22919.186600000001</v>
      </c>
      <c r="AF1997" s="141">
        <v>21964.333200000001</v>
      </c>
      <c r="AG1997" s="141">
        <v>21009.479800000001</v>
      </c>
      <c r="AH1997" s="141">
        <v>20054.626400000001</v>
      </c>
      <c r="AI1997" s="141">
        <v>19099.773000000001</v>
      </c>
      <c r="AJ1997" s="141">
        <v>18144.919600000001</v>
      </c>
      <c r="AK1997" s="141">
        <v>17190.066200000001</v>
      </c>
      <c r="AL1997" s="141">
        <v>16235.212800000001</v>
      </c>
      <c r="AM1997" s="141">
        <v>15280.359400000001</v>
      </c>
      <c r="AN1997" s="141">
        <v>14325.506000000001</v>
      </c>
      <c r="AO1997" s="141">
        <v>13370.652600000001</v>
      </c>
      <c r="AP1997" s="141">
        <v>12415.799200000001</v>
      </c>
      <c r="AQ1997" s="141">
        <v>11460.945800000001</v>
      </c>
      <c r="AR1997" s="141">
        <v>10506.092400000001</v>
      </c>
      <c r="AS1997" s="141">
        <v>9551.2390000000014</v>
      </c>
      <c r="AT1997" s="141">
        <v>8596.3856000000014</v>
      </c>
      <c r="AU1997" s="141">
        <v>7641.5322000000015</v>
      </c>
      <c r="AV1997" s="141">
        <v>6686.6788000000015</v>
      </c>
      <c r="AW1997" s="141">
        <v>5731.8254000000015</v>
      </c>
      <c r="AX1997" s="141">
        <v>4776.9720000000016</v>
      </c>
      <c r="AY1997" s="141">
        <v>3822.1186000000016</v>
      </c>
      <c r="AZ1997" s="141">
        <v>2867.2652000000016</v>
      </c>
      <c r="BA1997" s="141">
        <v>1912.4118000000017</v>
      </c>
      <c r="BB1997" s="141">
        <v>957.55840000000171</v>
      </c>
      <c r="BC1997" s="141">
        <v>2.7050000000017462</v>
      </c>
      <c r="BD1997" s="141">
        <v>0</v>
      </c>
      <c r="BE1997" s="141">
        <v>0</v>
      </c>
      <c r="BF1997" s="141">
        <v>0</v>
      </c>
      <c r="BG1997" s="141">
        <v>0</v>
      </c>
      <c r="BH1997" s="141">
        <v>0</v>
      </c>
      <c r="BI1997" s="141">
        <v>0</v>
      </c>
      <c r="BJ1997" s="141">
        <v>0</v>
      </c>
      <c r="BK1997" s="141">
        <v>0</v>
      </c>
      <c r="BL1997" s="141">
        <v>0</v>
      </c>
      <c r="BM1997" s="141">
        <v>0</v>
      </c>
      <c r="BN1997" s="141">
        <v>0</v>
      </c>
      <c r="BO1997" s="141">
        <v>0</v>
      </c>
      <c r="BP1997" s="141">
        <v>0</v>
      </c>
    </row>
    <row r="1998" spans="4:68">
      <c r="D1998" s="174" t="s">
        <v>8140</v>
      </c>
      <c r="E1998" s="176">
        <v>5745</v>
      </c>
      <c r="F1998" s="174" t="s">
        <v>3472</v>
      </c>
      <c r="G1998" s="174" t="s">
        <v>8141</v>
      </c>
      <c r="H1998" s="174" t="s">
        <v>179</v>
      </c>
      <c r="I1998" s="174" t="s">
        <v>8142</v>
      </c>
      <c r="J1998" s="174" t="s">
        <v>8143</v>
      </c>
      <c r="K1998" s="174"/>
      <c r="L1998" s="174" t="s">
        <v>3509</v>
      </c>
      <c r="M1998" s="174" t="s">
        <v>3800</v>
      </c>
      <c r="N1998" s="176">
        <v>600</v>
      </c>
      <c r="O1998" s="174" t="s">
        <v>3407</v>
      </c>
      <c r="P1998" s="177">
        <v>32325</v>
      </c>
      <c r="Q1998" s="176">
        <v>300</v>
      </c>
      <c r="R1998" s="175">
        <v>2872.19</v>
      </c>
      <c r="S1998" s="175">
        <v>2872.81</v>
      </c>
      <c r="T1998" s="178">
        <v>0</v>
      </c>
      <c r="U1998" s="96">
        <v>12</v>
      </c>
      <c r="V1998" s="38" t="s">
        <v>122</v>
      </c>
      <c r="W1998" s="38"/>
      <c r="X1998" s="137">
        <v>114.89999999999999</v>
      </c>
      <c r="Y1998" s="138">
        <v>50587</v>
      </c>
      <c r="Z1998" s="179">
        <v>25</v>
      </c>
      <c r="AA1998" s="139">
        <v>2038</v>
      </c>
      <c r="AB1998" s="131"/>
      <c r="AC1998" s="38"/>
      <c r="AD1998" s="140">
        <v>2872.81</v>
      </c>
      <c r="AE1998" s="141">
        <v>2757.91</v>
      </c>
      <c r="AF1998" s="141">
        <v>2643.0099999999998</v>
      </c>
      <c r="AG1998" s="141">
        <v>2528.1099999999997</v>
      </c>
      <c r="AH1998" s="141">
        <v>2413.2099999999996</v>
      </c>
      <c r="AI1998" s="141">
        <v>2298.3099999999995</v>
      </c>
      <c r="AJ1998" s="141">
        <v>2183.4099999999994</v>
      </c>
      <c r="AK1998" s="141">
        <v>2068.5099999999993</v>
      </c>
      <c r="AL1998" s="141">
        <v>1953.6099999999992</v>
      </c>
      <c r="AM1998" s="141">
        <v>1838.7099999999991</v>
      </c>
      <c r="AN1998" s="141">
        <v>1723.809999999999</v>
      </c>
      <c r="AO1998" s="141">
        <v>1608.9099999999989</v>
      </c>
      <c r="AP1998" s="141">
        <v>1494.0099999999989</v>
      </c>
      <c r="AQ1998" s="141">
        <v>1379.1099999999988</v>
      </c>
      <c r="AR1998" s="141">
        <v>1264.2099999999987</v>
      </c>
      <c r="AS1998" s="141">
        <v>1149.3099999999986</v>
      </c>
      <c r="AT1998" s="141">
        <v>1034.4099999999985</v>
      </c>
      <c r="AU1998" s="141">
        <v>919.50999999999851</v>
      </c>
      <c r="AV1998" s="141">
        <v>804.60999999999854</v>
      </c>
      <c r="AW1998" s="141">
        <v>689.70999999999856</v>
      </c>
      <c r="AX1998" s="141">
        <v>574.80999999999858</v>
      </c>
      <c r="AY1998" s="141">
        <v>459.9099999999986</v>
      </c>
      <c r="AZ1998" s="141">
        <v>345.00999999999863</v>
      </c>
      <c r="BA1998" s="141">
        <v>230.10999999999865</v>
      </c>
      <c r="BB1998" s="141">
        <v>115.20999999999866</v>
      </c>
      <c r="BC1998" s="141">
        <v>0.30999999999866645</v>
      </c>
      <c r="BD1998" s="141">
        <v>0</v>
      </c>
      <c r="BE1998" s="141">
        <v>0</v>
      </c>
      <c r="BF1998" s="141">
        <v>0</v>
      </c>
      <c r="BG1998" s="141">
        <v>0</v>
      </c>
      <c r="BH1998" s="141">
        <v>0</v>
      </c>
      <c r="BI1998" s="141">
        <v>0</v>
      </c>
      <c r="BJ1998" s="141">
        <v>0</v>
      </c>
      <c r="BK1998" s="141">
        <v>0</v>
      </c>
      <c r="BL1998" s="141">
        <v>0</v>
      </c>
      <c r="BM1998" s="141">
        <v>0</v>
      </c>
      <c r="BN1998" s="141">
        <v>0</v>
      </c>
      <c r="BO1998" s="141">
        <v>0</v>
      </c>
      <c r="BP1998" s="141">
        <v>0</v>
      </c>
    </row>
    <row r="1999" spans="4:68">
      <c r="D1999" s="174" t="s">
        <v>8144</v>
      </c>
      <c r="E1999" s="175">
        <v>163571.60999999999</v>
      </c>
      <c r="F1999" s="174" t="s">
        <v>3464</v>
      </c>
      <c r="G1999" s="174" t="s">
        <v>8141</v>
      </c>
      <c r="H1999" s="174" t="s">
        <v>179</v>
      </c>
      <c r="I1999" s="174" t="s">
        <v>8142</v>
      </c>
      <c r="J1999" s="174" t="s">
        <v>8145</v>
      </c>
      <c r="K1999" s="174"/>
      <c r="L1999" s="174" t="s">
        <v>3509</v>
      </c>
      <c r="M1999" s="174" t="s">
        <v>3800</v>
      </c>
      <c r="N1999" s="176">
        <v>600</v>
      </c>
      <c r="O1999" s="174" t="s">
        <v>3407</v>
      </c>
      <c r="P1999" s="177">
        <v>32325</v>
      </c>
      <c r="Q1999" s="176">
        <v>300</v>
      </c>
      <c r="R1999" s="175">
        <v>81776.69</v>
      </c>
      <c r="S1999" s="175">
        <v>81794.92</v>
      </c>
      <c r="T1999" s="178">
        <v>0</v>
      </c>
      <c r="U1999" s="96">
        <v>12</v>
      </c>
      <c r="V1999" s="38" t="s">
        <v>122</v>
      </c>
      <c r="W1999" s="38"/>
      <c r="X1999" s="137">
        <v>3271.4322000000002</v>
      </c>
      <c r="Y1999" s="138">
        <v>50587</v>
      </c>
      <c r="Z1999" s="179">
        <v>25</v>
      </c>
      <c r="AA1999" s="139">
        <v>2038</v>
      </c>
      <c r="AB1999" s="131"/>
      <c r="AC1999" s="38"/>
      <c r="AD1999" s="140">
        <v>81794.92</v>
      </c>
      <c r="AE1999" s="141">
        <v>78523.487800000003</v>
      </c>
      <c r="AF1999" s="141">
        <v>75252.055600000007</v>
      </c>
      <c r="AG1999" s="141">
        <v>71980.623400000011</v>
      </c>
      <c r="AH1999" s="141">
        <v>68709.191200000016</v>
      </c>
      <c r="AI1999" s="141">
        <v>65437.759000000013</v>
      </c>
      <c r="AJ1999" s="141">
        <v>62166.32680000001</v>
      </c>
      <c r="AK1999" s="141">
        <v>58894.894600000007</v>
      </c>
      <c r="AL1999" s="141">
        <v>55623.462400000004</v>
      </c>
      <c r="AM1999" s="141">
        <v>52352.030200000001</v>
      </c>
      <c r="AN1999" s="141">
        <v>49080.597999999998</v>
      </c>
      <c r="AO1999" s="141">
        <v>45809.165799999995</v>
      </c>
      <c r="AP1999" s="141">
        <v>42537.733599999992</v>
      </c>
      <c r="AQ1999" s="141">
        <v>39266.301399999989</v>
      </c>
      <c r="AR1999" s="141">
        <v>35994.869199999986</v>
      </c>
      <c r="AS1999" s="141">
        <v>32723.436999999987</v>
      </c>
      <c r="AT1999" s="141">
        <v>29452.004799999988</v>
      </c>
      <c r="AU1999" s="141">
        <v>26180.572599999989</v>
      </c>
      <c r="AV1999" s="141">
        <v>22909.140399999989</v>
      </c>
      <c r="AW1999" s="141">
        <v>19637.70819999999</v>
      </c>
      <c r="AX1999" s="141">
        <v>16366.275999999991</v>
      </c>
      <c r="AY1999" s="141">
        <v>13094.843799999991</v>
      </c>
      <c r="AZ1999" s="141">
        <v>9823.4115999999922</v>
      </c>
      <c r="BA1999" s="141">
        <v>6551.979399999992</v>
      </c>
      <c r="BB1999" s="141">
        <v>3280.5471999999918</v>
      </c>
      <c r="BC1999" s="141">
        <v>9.1149999999915963</v>
      </c>
      <c r="BD1999" s="141">
        <v>0</v>
      </c>
      <c r="BE1999" s="141">
        <v>0</v>
      </c>
      <c r="BF1999" s="141">
        <v>0</v>
      </c>
      <c r="BG1999" s="141">
        <v>0</v>
      </c>
      <c r="BH1999" s="141">
        <v>0</v>
      </c>
      <c r="BI1999" s="141">
        <v>0</v>
      </c>
      <c r="BJ1999" s="141">
        <v>0</v>
      </c>
      <c r="BK1999" s="141">
        <v>0</v>
      </c>
      <c r="BL1999" s="141">
        <v>0</v>
      </c>
      <c r="BM1999" s="141">
        <v>0</v>
      </c>
      <c r="BN1999" s="141">
        <v>0</v>
      </c>
      <c r="BO1999" s="141">
        <v>0</v>
      </c>
      <c r="BP1999" s="141">
        <v>0</v>
      </c>
    </row>
    <row r="2000" spans="4:68">
      <c r="D2000" s="174" t="s">
        <v>8146</v>
      </c>
      <c r="E2000" s="176">
        <v>15024</v>
      </c>
      <c r="F2000" s="174" t="s">
        <v>3472</v>
      </c>
      <c r="G2000" s="174" t="s">
        <v>8147</v>
      </c>
      <c r="H2000" s="174" t="s">
        <v>179</v>
      </c>
      <c r="I2000" s="174" t="s">
        <v>8148</v>
      </c>
      <c r="J2000" s="174" t="s">
        <v>8149</v>
      </c>
      <c r="K2000" s="174"/>
      <c r="L2000" s="174" t="s">
        <v>7136</v>
      </c>
      <c r="M2000" s="174" t="s">
        <v>3800</v>
      </c>
      <c r="N2000" s="176">
        <v>600</v>
      </c>
      <c r="O2000" s="174" t="s">
        <v>3407</v>
      </c>
      <c r="P2000" s="177">
        <v>33786</v>
      </c>
      <c r="Q2000" s="176">
        <v>252</v>
      </c>
      <c r="R2000" s="175">
        <v>6309.25</v>
      </c>
      <c r="S2000" s="175">
        <v>8714.75</v>
      </c>
      <c r="T2000" s="178">
        <v>0</v>
      </c>
      <c r="U2000" s="96">
        <v>12</v>
      </c>
      <c r="V2000" s="38" t="s">
        <v>122</v>
      </c>
      <c r="W2000" s="38"/>
      <c r="X2000" s="137">
        <v>300.48</v>
      </c>
      <c r="Y2000" s="138">
        <v>52048</v>
      </c>
      <c r="Z2000" s="179">
        <v>29</v>
      </c>
      <c r="AA2000" s="139">
        <v>2042</v>
      </c>
      <c r="AB2000" s="131"/>
      <c r="AC2000" s="38"/>
      <c r="AD2000" s="140">
        <v>8714.75</v>
      </c>
      <c r="AE2000" s="141">
        <v>8414.27</v>
      </c>
      <c r="AF2000" s="141">
        <v>8113.7900000000009</v>
      </c>
      <c r="AG2000" s="141">
        <v>7813.3100000000013</v>
      </c>
      <c r="AH2000" s="141">
        <v>7512.8300000000017</v>
      </c>
      <c r="AI2000" s="141">
        <v>7212.3500000000022</v>
      </c>
      <c r="AJ2000" s="141">
        <v>6911.8700000000026</v>
      </c>
      <c r="AK2000" s="141">
        <v>6611.3900000000031</v>
      </c>
      <c r="AL2000" s="141">
        <v>6310.9100000000035</v>
      </c>
      <c r="AM2000" s="141">
        <v>6010.4300000000039</v>
      </c>
      <c r="AN2000" s="141">
        <v>5709.9500000000044</v>
      </c>
      <c r="AO2000" s="141">
        <v>5409.4700000000048</v>
      </c>
      <c r="AP2000" s="141">
        <v>5108.9900000000052</v>
      </c>
      <c r="AQ2000" s="141">
        <v>4808.5100000000057</v>
      </c>
      <c r="AR2000" s="141">
        <v>4508.0300000000061</v>
      </c>
      <c r="AS2000" s="141">
        <v>4207.5500000000065</v>
      </c>
      <c r="AT2000" s="141">
        <v>3907.0700000000065</v>
      </c>
      <c r="AU2000" s="141">
        <v>3606.5900000000065</v>
      </c>
      <c r="AV2000" s="141">
        <v>3306.1100000000065</v>
      </c>
      <c r="AW2000" s="141">
        <v>3005.6300000000065</v>
      </c>
      <c r="AX2000" s="141">
        <v>2705.1500000000065</v>
      </c>
      <c r="AY2000" s="141">
        <v>2404.6700000000064</v>
      </c>
      <c r="AZ2000" s="141">
        <v>2104.1900000000064</v>
      </c>
      <c r="BA2000" s="141">
        <v>1803.7100000000064</v>
      </c>
      <c r="BB2000" s="141">
        <v>1503.2300000000064</v>
      </c>
      <c r="BC2000" s="141">
        <v>1202.7500000000064</v>
      </c>
      <c r="BD2000" s="141">
        <v>902.27000000000635</v>
      </c>
      <c r="BE2000" s="141">
        <v>601.79000000000633</v>
      </c>
      <c r="BF2000" s="141">
        <v>301.31000000000631</v>
      </c>
      <c r="BG2000" s="141">
        <v>0.8300000000062937</v>
      </c>
      <c r="BH2000" s="141">
        <v>0</v>
      </c>
      <c r="BI2000" s="141">
        <v>0</v>
      </c>
      <c r="BJ2000" s="141">
        <v>0</v>
      </c>
      <c r="BK2000" s="141">
        <v>0</v>
      </c>
      <c r="BL2000" s="141">
        <v>0</v>
      </c>
      <c r="BM2000" s="141">
        <v>0</v>
      </c>
      <c r="BN2000" s="141">
        <v>0</v>
      </c>
      <c r="BO2000" s="141">
        <v>0</v>
      </c>
      <c r="BP2000" s="141">
        <v>0</v>
      </c>
    </row>
    <row r="2001" spans="4:68">
      <c r="D2001" s="174" t="s">
        <v>8150</v>
      </c>
      <c r="E2001" s="176">
        <v>275</v>
      </c>
      <c r="F2001" s="174" t="s">
        <v>3475</v>
      </c>
      <c r="G2001" s="174" t="s">
        <v>8147</v>
      </c>
      <c r="H2001" s="174" t="s">
        <v>179</v>
      </c>
      <c r="I2001" s="174" t="s">
        <v>8148</v>
      </c>
      <c r="J2001" s="174" t="s">
        <v>8149</v>
      </c>
      <c r="K2001" s="174"/>
      <c r="L2001" s="174" t="s">
        <v>7136</v>
      </c>
      <c r="M2001" s="174" t="s">
        <v>3800</v>
      </c>
      <c r="N2001" s="176">
        <v>600</v>
      </c>
      <c r="O2001" s="174" t="s">
        <v>3407</v>
      </c>
      <c r="P2001" s="177">
        <v>33786</v>
      </c>
      <c r="Q2001" s="176">
        <v>252</v>
      </c>
      <c r="R2001" s="175">
        <v>115.49</v>
      </c>
      <c r="S2001" s="175">
        <v>159.51</v>
      </c>
      <c r="T2001" s="178">
        <v>0</v>
      </c>
      <c r="U2001" s="96">
        <v>12</v>
      </c>
      <c r="V2001" s="38" t="s">
        <v>122</v>
      </c>
      <c r="W2001" s="38"/>
      <c r="X2001" s="137">
        <v>5.5</v>
      </c>
      <c r="Y2001" s="138">
        <v>52048</v>
      </c>
      <c r="Z2001" s="179">
        <v>29</v>
      </c>
      <c r="AA2001" s="139">
        <v>2042</v>
      </c>
      <c r="AB2001" s="131"/>
      <c r="AC2001" s="38"/>
      <c r="AD2001" s="140">
        <v>159.51</v>
      </c>
      <c r="AE2001" s="141">
        <v>154.01</v>
      </c>
      <c r="AF2001" s="141">
        <v>148.51</v>
      </c>
      <c r="AG2001" s="141">
        <v>143.01</v>
      </c>
      <c r="AH2001" s="141">
        <v>137.51</v>
      </c>
      <c r="AI2001" s="141">
        <v>132.01</v>
      </c>
      <c r="AJ2001" s="141">
        <v>126.50999999999999</v>
      </c>
      <c r="AK2001" s="141">
        <v>121.00999999999999</v>
      </c>
      <c r="AL2001" s="141">
        <v>115.50999999999999</v>
      </c>
      <c r="AM2001" s="141">
        <v>110.00999999999999</v>
      </c>
      <c r="AN2001" s="141">
        <v>104.50999999999999</v>
      </c>
      <c r="AO2001" s="141">
        <v>99.009999999999991</v>
      </c>
      <c r="AP2001" s="141">
        <v>93.509999999999991</v>
      </c>
      <c r="AQ2001" s="141">
        <v>88.009999999999991</v>
      </c>
      <c r="AR2001" s="141">
        <v>82.509999999999991</v>
      </c>
      <c r="AS2001" s="141">
        <v>77.009999999999991</v>
      </c>
      <c r="AT2001" s="141">
        <v>71.509999999999991</v>
      </c>
      <c r="AU2001" s="141">
        <v>66.009999999999991</v>
      </c>
      <c r="AV2001" s="141">
        <v>60.509999999999991</v>
      </c>
      <c r="AW2001" s="141">
        <v>55.009999999999991</v>
      </c>
      <c r="AX2001" s="141">
        <v>49.509999999999991</v>
      </c>
      <c r="AY2001" s="141">
        <v>44.009999999999991</v>
      </c>
      <c r="AZ2001" s="141">
        <v>38.509999999999991</v>
      </c>
      <c r="BA2001" s="141">
        <v>33.009999999999991</v>
      </c>
      <c r="BB2001" s="141">
        <v>27.509999999999991</v>
      </c>
      <c r="BC2001" s="141">
        <v>22.009999999999991</v>
      </c>
      <c r="BD2001" s="141">
        <v>16.509999999999991</v>
      </c>
      <c r="BE2001" s="141">
        <v>11.009999999999991</v>
      </c>
      <c r="BF2001" s="141">
        <v>5.5099999999999909</v>
      </c>
      <c r="BG2001" s="141">
        <v>9.9999999999909051E-3</v>
      </c>
      <c r="BH2001" s="141">
        <v>0</v>
      </c>
      <c r="BI2001" s="141">
        <v>0</v>
      </c>
      <c r="BJ2001" s="141">
        <v>0</v>
      </c>
      <c r="BK2001" s="141">
        <v>0</v>
      </c>
      <c r="BL2001" s="141">
        <v>0</v>
      </c>
      <c r="BM2001" s="141">
        <v>0</v>
      </c>
      <c r="BN2001" s="141">
        <v>0</v>
      </c>
      <c r="BO2001" s="141">
        <v>0</v>
      </c>
      <c r="BP2001" s="141">
        <v>0</v>
      </c>
    </row>
    <row r="2002" spans="4:68">
      <c r="D2002" s="174" t="s">
        <v>8151</v>
      </c>
      <c r="E2002" s="175">
        <v>53083.07</v>
      </c>
      <c r="F2002" s="174" t="s">
        <v>3464</v>
      </c>
      <c r="G2002" s="174" t="s">
        <v>8147</v>
      </c>
      <c r="H2002" s="174" t="s">
        <v>179</v>
      </c>
      <c r="I2002" s="174" t="s">
        <v>8148</v>
      </c>
      <c r="J2002" s="174" t="s">
        <v>8152</v>
      </c>
      <c r="K2002" s="174"/>
      <c r="L2002" s="174" t="s">
        <v>7136</v>
      </c>
      <c r="M2002" s="174" t="s">
        <v>3800</v>
      </c>
      <c r="N2002" s="176">
        <v>600</v>
      </c>
      <c r="O2002" s="174" t="s">
        <v>3407</v>
      </c>
      <c r="P2002" s="177">
        <v>33786</v>
      </c>
      <c r="Q2002" s="176">
        <v>252</v>
      </c>
      <c r="R2002" s="175">
        <v>22291.919999999998</v>
      </c>
      <c r="S2002" s="175">
        <v>30791.15</v>
      </c>
      <c r="T2002" s="178">
        <v>0</v>
      </c>
      <c r="U2002" s="96">
        <v>12</v>
      </c>
      <c r="V2002" s="38" t="s">
        <v>122</v>
      </c>
      <c r="W2002" s="38"/>
      <c r="X2002" s="137">
        <v>1061.6614</v>
      </c>
      <c r="Y2002" s="138">
        <v>52048</v>
      </c>
      <c r="Z2002" s="179">
        <v>29</v>
      </c>
      <c r="AA2002" s="139">
        <v>2042</v>
      </c>
      <c r="AB2002" s="131"/>
      <c r="AC2002" s="38"/>
      <c r="AD2002" s="140">
        <v>30791.15</v>
      </c>
      <c r="AE2002" s="141">
        <v>29729.488600000001</v>
      </c>
      <c r="AF2002" s="141">
        <v>28667.8272</v>
      </c>
      <c r="AG2002" s="141">
        <v>27606.165799999999</v>
      </c>
      <c r="AH2002" s="141">
        <v>26544.504399999998</v>
      </c>
      <c r="AI2002" s="141">
        <v>25482.842999999997</v>
      </c>
      <c r="AJ2002" s="141">
        <v>24421.181599999996</v>
      </c>
      <c r="AK2002" s="141">
        <v>23359.520199999995</v>
      </c>
      <c r="AL2002" s="141">
        <v>22297.858799999995</v>
      </c>
      <c r="AM2002" s="141">
        <v>21236.197399999994</v>
      </c>
      <c r="AN2002" s="141">
        <v>20174.535999999993</v>
      </c>
      <c r="AO2002" s="141">
        <v>19112.874599999992</v>
      </c>
      <c r="AP2002" s="141">
        <v>18051.213199999991</v>
      </c>
      <c r="AQ2002" s="141">
        <v>16989.55179999999</v>
      </c>
      <c r="AR2002" s="141">
        <v>15927.890399999989</v>
      </c>
      <c r="AS2002" s="141">
        <v>14866.228999999988</v>
      </c>
      <c r="AT2002" s="141">
        <v>13804.567599999988</v>
      </c>
      <c r="AU2002" s="141">
        <v>12742.906199999987</v>
      </c>
      <c r="AV2002" s="141">
        <v>11681.244799999986</v>
      </c>
      <c r="AW2002" s="141">
        <v>10619.583399999985</v>
      </c>
      <c r="AX2002" s="141">
        <v>9557.9219999999841</v>
      </c>
      <c r="AY2002" s="141">
        <v>8496.2605999999832</v>
      </c>
      <c r="AZ2002" s="141">
        <v>7434.5991999999833</v>
      </c>
      <c r="BA2002" s="141">
        <v>6372.9377999999833</v>
      </c>
      <c r="BB2002" s="141">
        <v>5311.2763999999834</v>
      </c>
      <c r="BC2002" s="141">
        <v>4249.6149999999834</v>
      </c>
      <c r="BD2002" s="141">
        <v>3187.9535999999835</v>
      </c>
      <c r="BE2002" s="141">
        <v>2126.2921999999835</v>
      </c>
      <c r="BF2002" s="141">
        <v>1064.6307999999835</v>
      </c>
      <c r="BG2002" s="141">
        <v>2.9693999999835796</v>
      </c>
      <c r="BH2002" s="141">
        <v>0</v>
      </c>
      <c r="BI2002" s="141">
        <v>0</v>
      </c>
      <c r="BJ2002" s="141">
        <v>0</v>
      </c>
      <c r="BK2002" s="141">
        <v>0</v>
      </c>
      <c r="BL2002" s="141">
        <v>0</v>
      </c>
      <c r="BM2002" s="141">
        <v>0</v>
      </c>
      <c r="BN2002" s="141">
        <v>0</v>
      </c>
      <c r="BO2002" s="141">
        <v>0</v>
      </c>
      <c r="BP2002" s="141">
        <v>0</v>
      </c>
    </row>
    <row r="2003" spans="4:68">
      <c r="D2003" s="174" t="s">
        <v>8153</v>
      </c>
      <c r="E2003" s="175">
        <v>13423.79</v>
      </c>
      <c r="F2003" s="174" t="s">
        <v>3486</v>
      </c>
      <c r="G2003" s="174" t="s">
        <v>8147</v>
      </c>
      <c r="H2003" s="174" t="s">
        <v>179</v>
      </c>
      <c r="I2003" s="174" t="s">
        <v>8148</v>
      </c>
      <c r="J2003" s="174" t="s">
        <v>8152</v>
      </c>
      <c r="K2003" s="174"/>
      <c r="L2003" s="174" t="s">
        <v>7136</v>
      </c>
      <c r="M2003" s="174" t="s">
        <v>3800</v>
      </c>
      <c r="N2003" s="176">
        <v>600</v>
      </c>
      <c r="O2003" s="174" t="s">
        <v>3407</v>
      </c>
      <c r="P2003" s="177">
        <v>33786</v>
      </c>
      <c r="Q2003" s="176">
        <v>252</v>
      </c>
      <c r="R2003" s="175">
        <v>5637.16</v>
      </c>
      <c r="S2003" s="175">
        <v>7786.63</v>
      </c>
      <c r="T2003" s="178">
        <v>0</v>
      </c>
      <c r="U2003" s="96">
        <v>12</v>
      </c>
      <c r="V2003" s="38" t="s">
        <v>122</v>
      </c>
      <c r="W2003" s="38"/>
      <c r="X2003" s="137">
        <v>268.47579999999999</v>
      </c>
      <c r="Y2003" s="138">
        <v>52048</v>
      </c>
      <c r="Z2003" s="179">
        <v>29</v>
      </c>
      <c r="AA2003" s="139">
        <v>2042</v>
      </c>
      <c r="AB2003" s="131"/>
      <c r="AC2003" s="38"/>
      <c r="AD2003" s="140">
        <v>7786.63</v>
      </c>
      <c r="AE2003" s="141">
        <v>7518.1541999999999</v>
      </c>
      <c r="AF2003" s="141">
        <v>7249.6783999999998</v>
      </c>
      <c r="AG2003" s="141">
        <v>6981.2025999999996</v>
      </c>
      <c r="AH2003" s="141">
        <v>6712.7267999999995</v>
      </c>
      <c r="AI2003" s="141">
        <v>6444.2509999999993</v>
      </c>
      <c r="AJ2003" s="141">
        <v>6175.7751999999991</v>
      </c>
      <c r="AK2003" s="141">
        <v>5907.299399999999</v>
      </c>
      <c r="AL2003" s="141">
        <v>5638.8235999999988</v>
      </c>
      <c r="AM2003" s="141">
        <v>5370.3477999999986</v>
      </c>
      <c r="AN2003" s="141">
        <v>5101.8719999999985</v>
      </c>
      <c r="AO2003" s="141">
        <v>4833.3961999999983</v>
      </c>
      <c r="AP2003" s="141">
        <v>4564.9203999999982</v>
      </c>
      <c r="AQ2003" s="141">
        <v>4296.444599999998</v>
      </c>
      <c r="AR2003" s="141">
        <v>4027.9687999999978</v>
      </c>
      <c r="AS2003" s="141">
        <v>3759.4929999999977</v>
      </c>
      <c r="AT2003" s="141">
        <v>3491.0171999999975</v>
      </c>
      <c r="AU2003" s="141">
        <v>3222.5413999999973</v>
      </c>
      <c r="AV2003" s="141">
        <v>2954.0655999999972</v>
      </c>
      <c r="AW2003" s="141">
        <v>2685.589799999997</v>
      </c>
      <c r="AX2003" s="141">
        <v>2417.1139999999968</v>
      </c>
      <c r="AY2003" s="141">
        <v>2148.6381999999967</v>
      </c>
      <c r="AZ2003" s="141">
        <v>1880.1623999999968</v>
      </c>
      <c r="BA2003" s="141">
        <v>1611.6865999999968</v>
      </c>
      <c r="BB2003" s="141">
        <v>1343.2107999999969</v>
      </c>
      <c r="BC2003" s="141">
        <v>1074.7349999999969</v>
      </c>
      <c r="BD2003" s="141">
        <v>806.25919999999701</v>
      </c>
      <c r="BE2003" s="141">
        <v>537.78339999999707</v>
      </c>
      <c r="BF2003" s="141">
        <v>269.30759999999708</v>
      </c>
      <c r="BG2003" s="141">
        <v>0.83179999999708798</v>
      </c>
      <c r="BH2003" s="141">
        <v>0</v>
      </c>
      <c r="BI2003" s="141">
        <v>0</v>
      </c>
      <c r="BJ2003" s="141">
        <v>0</v>
      </c>
      <c r="BK2003" s="141">
        <v>0</v>
      </c>
      <c r="BL2003" s="141">
        <v>0</v>
      </c>
      <c r="BM2003" s="141">
        <v>0</v>
      </c>
      <c r="BN2003" s="141">
        <v>0</v>
      </c>
      <c r="BO2003" s="141">
        <v>0</v>
      </c>
      <c r="BP2003" s="141">
        <v>0</v>
      </c>
    </row>
    <row r="2004" spans="4:68">
      <c r="D2004" s="174" t="s">
        <v>8154</v>
      </c>
      <c r="E2004" s="176">
        <v>8552</v>
      </c>
      <c r="F2004" s="174" t="s">
        <v>3472</v>
      </c>
      <c r="G2004" s="174" t="s">
        <v>8155</v>
      </c>
      <c r="H2004" s="174" t="s">
        <v>179</v>
      </c>
      <c r="I2004" s="174" t="s">
        <v>8156</v>
      </c>
      <c r="J2004" s="174" t="s">
        <v>8157</v>
      </c>
      <c r="K2004" s="174"/>
      <c r="L2004" s="174" t="s">
        <v>7136</v>
      </c>
      <c r="M2004" s="174" t="s">
        <v>3575</v>
      </c>
      <c r="N2004" s="176">
        <v>600</v>
      </c>
      <c r="O2004" s="174" t="s">
        <v>3407</v>
      </c>
      <c r="P2004" s="177">
        <v>32325</v>
      </c>
      <c r="Q2004" s="176">
        <v>300</v>
      </c>
      <c r="R2004" s="175">
        <v>4275.5200000000004</v>
      </c>
      <c r="S2004" s="175">
        <v>4276.4799999999996</v>
      </c>
      <c r="T2004" s="178">
        <v>0</v>
      </c>
      <c r="U2004" s="96">
        <v>13</v>
      </c>
      <c r="V2004" s="38" t="s">
        <v>123</v>
      </c>
      <c r="W2004" s="38"/>
      <c r="X2004" s="137">
        <v>171.04000000000002</v>
      </c>
      <c r="Y2004" s="138">
        <v>50587</v>
      </c>
      <c r="Z2004" s="179">
        <v>25</v>
      </c>
      <c r="AA2004" s="139">
        <v>2038</v>
      </c>
      <c r="AB2004" s="131"/>
      <c r="AC2004" s="38"/>
      <c r="AD2004" s="140">
        <v>4276.4799999999996</v>
      </c>
      <c r="AE2004" s="141">
        <v>4105.4399999999996</v>
      </c>
      <c r="AF2004" s="141">
        <v>3934.3999999999996</v>
      </c>
      <c r="AG2004" s="141">
        <v>3763.3599999999997</v>
      </c>
      <c r="AH2004" s="141">
        <v>3592.3199999999997</v>
      </c>
      <c r="AI2004" s="141">
        <v>3421.2799999999997</v>
      </c>
      <c r="AJ2004" s="141">
        <v>3250.24</v>
      </c>
      <c r="AK2004" s="141">
        <v>3079.2</v>
      </c>
      <c r="AL2004" s="141">
        <v>2908.16</v>
      </c>
      <c r="AM2004" s="141">
        <v>2737.12</v>
      </c>
      <c r="AN2004" s="141">
        <v>2566.08</v>
      </c>
      <c r="AO2004" s="141">
        <v>2395.04</v>
      </c>
      <c r="AP2004" s="141">
        <v>2224</v>
      </c>
      <c r="AQ2004" s="141">
        <v>2052.96</v>
      </c>
      <c r="AR2004" s="141">
        <v>1881.92</v>
      </c>
      <c r="AS2004" s="141">
        <v>1710.88</v>
      </c>
      <c r="AT2004" s="141">
        <v>1539.8400000000001</v>
      </c>
      <c r="AU2004" s="141">
        <v>1368.8000000000002</v>
      </c>
      <c r="AV2004" s="141">
        <v>1197.7600000000002</v>
      </c>
      <c r="AW2004" s="141">
        <v>1026.7200000000003</v>
      </c>
      <c r="AX2004" s="141">
        <v>855.68000000000029</v>
      </c>
      <c r="AY2004" s="141">
        <v>684.64000000000033</v>
      </c>
      <c r="AZ2004" s="141">
        <v>513.60000000000036</v>
      </c>
      <c r="BA2004" s="141">
        <v>342.56000000000034</v>
      </c>
      <c r="BB2004" s="141">
        <v>171.52000000000032</v>
      </c>
      <c r="BC2004" s="141">
        <v>0.48000000000030241</v>
      </c>
      <c r="BD2004" s="141">
        <v>0</v>
      </c>
      <c r="BE2004" s="141">
        <v>0</v>
      </c>
      <c r="BF2004" s="141">
        <v>0</v>
      </c>
      <c r="BG2004" s="141">
        <v>0</v>
      </c>
      <c r="BH2004" s="141">
        <v>0</v>
      </c>
      <c r="BI2004" s="141">
        <v>0</v>
      </c>
      <c r="BJ2004" s="141">
        <v>0</v>
      </c>
      <c r="BK2004" s="141">
        <v>0</v>
      </c>
      <c r="BL2004" s="141">
        <v>0</v>
      </c>
      <c r="BM2004" s="141">
        <v>0</v>
      </c>
      <c r="BN2004" s="141">
        <v>0</v>
      </c>
      <c r="BO2004" s="141">
        <v>0</v>
      </c>
      <c r="BP2004" s="141">
        <v>0</v>
      </c>
    </row>
    <row r="2005" spans="4:68">
      <c r="D2005" s="174" t="s">
        <v>8158</v>
      </c>
      <c r="E2005" s="175">
        <v>243469.23</v>
      </c>
      <c r="F2005" s="174" t="s">
        <v>3464</v>
      </c>
      <c r="G2005" s="174" t="s">
        <v>8155</v>
      </c>
      <c r="H2005" s="174" t="s">
        <v>179</v>
      </c>
      <c r="I2005" s="174" t="s">
        <v>8156</v>
      </c>
      <c r="J2005" s="174" t="s">
        <v>8159</v>
      </c>
      <c r="K2005" s="174"/>
      <c r="L2005" s="174" t="s">
        <v>7136</v>
      </c>
      <c r="M2005" s="174" t="s">
        <v>3575</v>
      </c>
      <c r="N2005" s="176">
        <v>600</v>
      </c>
      <c r="O2005" s="174" t="s">
        <v>3407</v>
      </c>
      <c r="P2005" s="177">
        <v>32325</v>
      </c>
      <c r="Q2005" s="176">
        <v>300</v>
      </c>
      <c r="R2005" s="175">
        <v>121721.02</v>
      </c>
      <c r="S2005" s="175">
        <v>121748.21</v>
      </c>
      <c r="T2005" s="178">
        <v>0</v>
      </c>
      <c r="U2005" s="96">
        <v>13</v>
      </c>
      <c r="V2005" s="38" t="s">
        <v>123</v>
      </c>
      <c r="W2005" s="38"/>
      <c r="X2005" s="137">
        <v>4869.3846000000003</v>
      </c>
      <c r="Y2005" s="138">
        <v>50587</v>
      </c>
      <c r="Z2005" s="179">
        <v>25</v>
      </c>
      <c r="AA2005" s="139">
        <v>2038</v>
      </c>
      <c r="AB2005" s="131"/>
      <c r="AC2005" s="38"/>
      <c r="AD2005" s="140">
        <v>121748.21</v>
      </c>
      <c r="AE2005" s="141">
        <v>116878.8254</v>
      </c>
      <c r="AF2005" s="141">
        <v>112009.4408</v>
      </c>
      <c r="AG2005" s="141">
        <v>107140.05619999999</v>
      </c>
      <c r="AH2005" s="141">
        <v>102270.67159999999</v>
      </c>
      <c r="AI2005" s="141">
        <v>97401.286999999982</v>
      </c>
      <c r="AJ2005" s="141">
        <v>92531.902399999977</v>
      </c>
      <c r="AK2005" s="141">
        <v>87662.517799999972</v>
      </c>
      <c r="AL2005" s="141">
        <v>82793.133199999967</v>
      </c>
      <c r="AM2005" s="141">
        <v>77923.748599999963</v>
      </c>
      <c r="AN2005" s="141">
        <v>73054.363999999958</v>
      </c>
      <c r="AO2005" s="141">
        <v>68184.979399999953</v>
      </c>
      <c r="AP2005" s="141">
        <v>63315.594799999955</v>
      </c>
      <c r="AQ2005" s="141">
        <v>58446.210199999958</v>
      </c>
      <c r="AR2005" s="141">
        <v>53576.82559999996</v>
      </c>
      <c r="AS2005" s="141">
        <v>48707.440999999963</v>
      </c>
      <c r="AT2005" s="141">
        <v>43838.056399999965</v>
      </c>
      <c r="AU2005" s="141">
        <v>38968.671799999967</v>
      </c>
      <c r="AV2005" s="141">
        <v>34099.28719999997</v>
      </c>
      <c r="AW2005" s="141">
        <v>29229.902599999969</v>
      </c>
      <c r="AX2005" s="141">
        <v>24360.517999999967</v>
      </c>
      <c r="AY2005" s="141">
        <v>19491.133399999966</v>
      </c>
      <c r="AZ2005" s="141">
        <v>14621.748799999965</v>
      </c>
      <c r="BA2005" s="141">
        <v>9752.3641999999636</v>
      </c>
      <c r="BB2005" s="141">
        <v>4882.9795999999633</v>
      </c>
      <c r="BC2005" s="141">
        <v>13.594999999962965</v>
      </c>
      <c r="BD2005" s="141">
        <v>0</v>
      </c>
      <c r="BE2005" s="141">
        <v>0</v>
      </c>
      <c r="BF2005" s="141">
        <v>0</v>
      </c>
      <c r="BG2005" s="141">
        <v>0</v>
      </c>
      <c r="BH2005" s="141">
        <v>0</v>
      </c>
      <c r="BI2005" s="141">
        <v>0</v>
      </c>
      <c r="BJ2005" s="141">
        <v>0</v>
      </c>
      <c r="BK2005" s="141">
        <v>0</v>
      </c>
      <c r="BL2005" s="141">
        <v>0</v>
      </c>
      <c r="BM2005" s="141">
        <v>0</v>
      </c>
      <c r="BN2005" s="141">
        <v>0</v>
      </c>
      <c r="BO2005" s="141">
        <v>0</v>
      </c>
      <c r="BP2005" s="141">
        <v>0</v>
      </c>
    </row>
    <row r="2006" spans="4:68">
      <c r="D2006" s="174" t="s">
        <v>8160</v>
      </c>
      <c r="E2006" s="176">
        <v>123101</v>
      </c>
      <c r="F2006" s="174" t="s">
        <v>3466</v>
      </c>
      <c r="G2006" s="174" t="s">
        <v>8161</v>
      </c>
      <c r="H2006" s="174" t="s">
        <v>179</v>
      </c>
      <c r="I2006" s="174" t="s">
        <v>3098</v>
      </c>
      <c r="J2006" s="174" t="s">
        <v>8162</v>
      </c>
      <c r="K2006" s="174"/>
      <c r="L2006" s="174" t="s">
        <v>7136</v>
      </c>
      <c r="M2006" s="174" t="s">
        <v>7175</v>
      </c>
      <c r="N2006" s="176">
        <v>600</v>
      </c>
      <c r="O2006" s="174" t="s">
        <v>3407</v>
      </c>
      <c r="P2006" s="177">
        <v>34881</v>
      </c>
      <c r="Q2006" s="176">
        <v>216</v>
      </c>
      <c r="R2006" s="175">
        <v>44309.52</v>
      </c>
      <c r="S2006" s="175">
        <v>78791.48</v>
      </c>
      <c r="T2006" s="178">
        <v>0</v>
      </c>
      <c r="U2006" s="96">
        <v>9</v>
      </c>
      <c r="V2006" s="38" t="s">
        <v>119</v>
      </c>
      <c r="W2006" s="38"/>
      <c r="X2006" s="137">
        <v>2462.02</v>
      </c>
      <c r="Y2006" s="138">
        <v>53144</v>
      </c>
      <c r="Z2006" s="179">
        <v>32</v>
      </c>
      <c r="AA2006" s="139">
        <v>2045</v>
      </c>
      <c r="AB2006" s="131"/>
      <c r="AC2006" s="38"/>
      <c r="AD2006" s="140">
        <v>78791.48</v>
      </c>
      <c r="AE2006" s="141">
        <v>76329.459999999992</v>
      </c>
      <c r="AF2006" s="141">
        <v>73867.439999999988</v>
      </c>
      <c r="AG2006" s="141">
        <v>71405.419999999984</v>
      </c>
      <c r="AH2006" s="141">
        <v>68943.39999999998</v>
      </c>
      <c r="AI2006" s="141">
        <v>66481.379999999976</v>
      </c>
      <c r="AJ2006" s="141">
        <v>64019.359999999979</v>
      </c>
      <c r="AK2006" s="141">
        <v>61557.339999999982</v>
      </c>
      <c r="AL2006" s="141">
        <v>59095.319999999985</v>
      </c>
      <c r="AM2006" s="141">
        <v>56633.299999999988</v>
      </c>
      <c r="AN2006" s="141">
        <v>54171.279999999992</v>
      </c>
      <c r="AO2006" s="141">
        <v>51709.259999999995</v>
      </c>
      <c r="AP2006" s="141">
        <v>49247.24</v>
      </c>
      <c r="AQ2006" s="141">
        <v>46785.22</v>
      </c>
      <c r="AR2006" s="141">
        <v>44323.200000000004</v>
      </c>
      <c r="AS2006" s="141">
        <v>41861.180000000008</v>
      </c>
      <c r="AT2006" s="141">
        <v>39399.160000000011</v>
      </c>
      <c r="AU2006" s="141">
        <v>36937.140000000014</v>
      </c>
      <c r="AV2006" s="141">
        <v>34475.120000000017</v>
      </c>
      <c r="AW2006" s="141">
        <v>32013.100000000017</v>
      </c>
      <c r="AX2006" s="141">
        <v>29551.080000000016</v>
      </c>
      <c r="AY2006" s="141">
        <v>27089.060000000016</v>
      </c>
      <c r="AZ2006" s="141">
        <v>24627.040000000015</v>
      </c>
      <c r="BA2006" s="141">
        <v>22165.020000000015</v>
      </c>
      <c r="BB2006" s="141">
        <v>19703.000000000015</v>
      </c>
      <c r="BC2006" s="141">
        <v>17240.980000000014</v>
      </c>
      <c r="BD2006" s="141">
        <v>14778.960000000014</v>
      </c>
      <c r="BE2006" s="141">
        <v>12316.940000000013</v>
      </c>
      <c r="BF2006" s="141">
        <v>9854.9200000000128</v>
      </c>
      <c r="BG2006" s="141">
        <v>7392.9000000000124</v>
      </c>
      <c r="BH2006" s="141">
        <v>4930.8800000000119</v>
      </c>
      <c r="BI2006" s="141">
        <v>2468.860000000012</v>
      </c>
      <c r="BJ2006" s="141">
        <v>6.840000000011969</v>
      </c>
      <c r="BK2006" s="141">
        <v>0</v>
      </c>
      <c r="BL2006" s="141">
        <v>0</v>
      </c>
      <c r="BM2006" s="141">
        <v>0</v>
      </c>
      <c r="BN2006" s="141">
        <v>0</v>
      </c>
      <c r="BO2006" s="141">
        <v>0</v>
      </c>
      <c r="BP2006" s="141">
        <v>0</v>
      </c>
    </row>
    <row r="2007" spans="4:68">
      <c r="D2007" s="174" t="s">
        <v>8163</v>
      </c>
      <c r="E2007" s="176">
        <v>2343664</v>
      </c>
      <c r="F2007" s="174" t="s">
        <v>3472</v>
      </c>
      <c r="G2007" s="174" t="s">
        <v>8161</v>
      </c>
      <c r="H2007" s="174" t="s">
        <v>179</v>
      </c>
      <c r="I2007" s="174" t="s">
        <v>3098</v>
      </c>
      <c r="J2007" s="174" t="s">
        <v>8162</v>
      </c>
      <c r="K2007" s="174"/>
      <c r="L2007" s="174" t="s">
        <v>7136</v>
      </c>
      <c r="M2007" s="174" t="s">
        <v>7175</v>
      </c>
      <c r="N2007" s="176">
        <v>600</v>
      </c>
      <c r="O2007" s="174" t="s">
        <v>3407</v>
      </c>
      <c r="P2007" s="177">
        <v>35246</v>
      </c>
      <c r="Q2007" s="176">
        <v>204</v>
      </c>
      <c r="R2007" s="175">
        <v>796845.76</v>
      </c>
      <c r="S2007" s="175">
        <v>1546818.24</v>
      </c>
      <c r="T2007" s="178">
        <v>0</v>
      </c>
      <c r="U2007" s="96">
        <v>9</v>
      </c>
      <c r="V2007" s="38" t="s">
        <v>119</v>
      </c>
      <c r="W2007" s="38"/>
      <c r="X2007" s="137">
        <v>46873.279999999999</v>
      </c>
      <c r="Y2007" s="138">
        <v>53508</v>
      </c>
      <c r="Z2007" s="179">
        <v>33</v>
      </c>
      <c r="AA2007" s="139">
        <v>2046</v>
      </c>
      <c r="AB2007" s="131"/>
      <c r="AC2007" s="38"/>
      <c r="AD2007" s="140">
        <v>1546818.24</v>
      </c>
      <c r="AE2007" s="141">
        <v>1499944.96</v>
      </c>
      <c r="AF2007" s="141">
        <v>1453071.68</v>
      </c>
      <c r="AG2007" s="141">
        <v>1406198.4</v>
      </c>
      <c r="AH2007" s="141">
        <v>1359325.1199999999</v>
      </c>
      <c r="AI2007" s="141">
        <v>1312451.8399999999</v>
      </c>
      <c r="AJ2007" s="141">
        <v>1265578.5599999998</v>
      </c>
      <c r="AK2007" s="141">
        <v>1218705.2799999998</v>
      </c>
      <c r="AL2007" s="141">
        <v>1171831.9999999998</v>
      </c>
      <c r="AM2007" s="141">
        <v>1124958.7199999997</v>
      </c>
      <c r="AN2007" s="141">
        <v>1078085.4399999997</v>
      </c>
      <c r="AO2007" s="141">
        <v>1031212.1599999997</v>
      </c>
      <c r="AP2007" s="141">
        <v>984338.87999999966</v>
      </c>
      <c r="AQ2007" s="141">
        <v>937465.59999999963</v>
      </c>
      <c r="AR2007" s="141">
        <v>890592.3199999996</v>
      </c>
      <c r="AS2007" s="141">
        <v>843719.03999999957</v>
      </c>
      <c r="AT2007" s="141">
        <v>796845.75999999954</v>
      </c>
      <c r="AU2007" s="141">
        <v>749972.47999999952</v>
      </c>
      <c r="AV2007" s="141">
        <v>703099.19999999949</v>
      </c>
      <c r="AW2007" s="141">
        <v>656225.91999999946</v>
      </c>
      <c r="AX2007" s="141">
        <v>609352.63999999943</v>
      </c>
      <c r="AY2007" s="141">
        <v>562479.3599999994</v>
      </c>
      <c r="AZ2007" s="141">
        <v>515606.07999999938</v>
      </c>
      <c r="BA2007" s="141">
        <v>468732.79999999935</v>
      </c>
      <c r="BB2007" s="141">
        <v>421859.51999999932</v>
      </c>
      <c r="BC2007" s="141">
        <v>374986.23999999929</v>
      </c>
      <c r="BD2007" s="141">
        <v>328112.95999999926</v>
      </c>
      <c r="BE2007" s="141">
        <v>281239.67999999924</v>
      </c>
      <c r="BF2007" s="141">
        <v>234366.39999999924</v>
      </c>
      <c r="BG2007" s="141">
        <v>187493.11999999924</v>
      </c>
      <c r="BH2007" s="141">
        <v>140619.83999999924</v>
      </c>
      <c r="BI2007" s="141">
        <v>93746.559999999241</v>
      </c>
      <c r="BJ2007" s="141">
        <v>46873.279999999242</v>
      </c>
      <c r="BK2007" s="141">
        <v>0</v>
      </c>
      <c r="BL2007" s="141">
        <v>0</v>
      </c>
      <c r="BM2007" s="141">
        <v>0</v>
      </c>
      <c r="BN2007" s="141">
        <v>0</v>
      </c>
      <c r="BO2007" s="141">
        <v>0</v>
      </c>
      <c r="BP2007" s="141">
        <v>0</v>
      </c>
    </row>
    <row r="2008" spans="4:68">
      <c r="D2008" s="174" t="s">
        <v>8164</v>
      </c>
      <c r="E2008" s="176">
        <v>251863</v>
      </c>
      <c r="F2008" s="174" t="s">
        <v>3475</v>
      </c>
      <c r="G2008" s="174" t="s">
        <v>8161</v>
      </c>
      <c r="H2008" s="174" t="s">
        <v>179</v>
      </c>
      <c r="I2008" s="174" t="s">
        <v>3098</v>
      </c>
      <c r="J2008" s="174" t="s">
        <v>8162</v>
      </c>
      <c r="K2008" s="174"/>
      <c r="L2008" s="174" t="s">
        <v>7136</v>
      </c>
      <c r="M2008" s="174" t="s">
        <v>7175</v>
      </c>
      <c r="N2008" s="176">
        <v>600</v>
      </c>
      <c r="O2008" s="174" t="s">
        <v>3407</v>
      </c>
      <c r="P2008" s="177">
        <v>34881</v>
      </c>
      <c r="Q2008" s="176">
        <v>216</v>
      </c>
      <c r="R2008" s="175">
        <v>90656.69</v>
      </c>
      <c r="S2008" s="175">
        <v>161206.31</v>
      </c>
      <c r="T2008" s="178">
        <v>0</v>
      </c>
      <c r="U2008" s="96">
        <v>9</v>
      </c>
      <c r="V2008" s="38" t="s">
        <v>119</v>
      </c>
      <c r="W2008" s="38"/>
      <c r="X2008" s="137">
        <v>5037.26</v>
      </c>
      <c r="Y2008" s="138">
        <v>53144</v>
      </c>
      <c r="Z2008" s="179">
        <v>32</v>
      </c>
      <c r="AA2008" s="139">
        <v>2045</v>
      </c>
      <c r="AB2008" s="131"/>
      <c r="AC2008" s="38"/>
      <c r="AD2008" s="140">
        <v>161206.31</v>
      </c>
      <c r="AE2008" s="141">
        <v>156169.04999999999</v>
      </c>
      <c r="AF2008" s="141">
        <v>151131.78999999998</v>
      </c>
      <c r="AG2008" s="141">
        <v>146094.52999999997</v>
      </c>
      <c r="AH2008" s="141">
        <v>141057.26999999996</v>
      </c>
      <c r="AI2008" s="141">
        <v>136020.00999999995</v>
      </c>
      <c r="AJ2008" s="141">
        <v>130982.74999999996</v>
      </c>
      <c r="AK2008" s="141">
        <v>125945.48999999996</v>
      </c>
      <c r="AL2008" s="141">
        <v>120908.22999999997</v>
      </c>
      <c r="AM2008" s="141">
        <v>115870.96999999997</v>
      </c>
      <c r="AN2008" s="141">
        <v>110833.70999999998</v>
      </c>
      <c r="AO2008" s="141">
        <v>105796.44999999998</v>
      </c>
      <c r="AP2008" s="141">
        <v>100759.18999999999</v>
      </c>
      <c r="AQ2008" s="141">
        <v>95721.93</v>
      </c>
      <c r="AR2008" s="141">
        <v>90684.67</v>
      </c>
      <c r="AS2008" s="141">
        <v>85647.41</v>
      </c>
      <c r="AT2008" s="141">
        <v>80610.150000000009</v>
      </c>
      <c r="AU2008" s="141">
        <v>75572.890000000014</v>
      </c>
      <c r="AV2008" s="141">
        <v>70535.630000000019</v>
      </c>
      <c r="AW2008" s="141">
        <v>65498.370000000017</v>
      </c>
      <c r="AX2008" s="141">
        <v>60461.110000000015</v>
      </c>
      <c r="AY2008" s="141">
        <v>55423.850000000013</v>
      </c>
      <c r="AZ2008" s="141">
        <v>50386.590000000011</v>
      </c>
      <c r="BA2008" s="141">
        <v>45349.330000000009</v>
      </c>
      <c r="BB2008" s="141">
        <v>40312.070000000007</v>
      </c>
      <c r="BC2008" s="141">
        <v>35274.810000000005</v>
      </c>
      <c r="BD2008" s="141">
        <v>30237.550000000003</v>
      </c>
      <c r="BE2008" s="141">
        <v>25200.29</v>
      </c>
      <c r="BF2008" s="141">
        <v>20163.03</v>
      </c>
      <c r="BG2008" s="141">
        <v>15125.769999999999</v>
      </c>
      <c r="BH2008" s="141">
        <v>10088.509999999998</v>
      </c>
      <c r="BI2008" s="141">
        <v>5051.2499999999982</v>
      </c>
      <c r="BJ2008" s="141">
        <v>13.989999999997963</v>
      </c>
      <c r="BK2008" s="141">
        <v>0</v>
      </c>
      <c r="BL2008" s="141">
        <v>0</v>
      </c>
      <c r="BM2008" s="141">
        <v>0</v>
      </c>
      <c r="BN2008" s="141">
        <v>0</v>
      </c>
      <c r="BO2008" s="141">
        <v>0</v>
      </c>
      <c r="BP2008" s="141">
        <v>0</v>
      </c>
    </row>
    <row r="2009" spans="4:68">
      <c r="D2009" s="174" t="s">
        <v>8165</v>
      </c>
      <c r="E2009" s="175">
        <v>1154215.3500000001</v>
      </c>
      <c r="F2009" s="174" t="s">
        <v>3459</v>
      </c>
      <c r="G2009" s="174" t="s">
        <v>8161</v>
      </c>
      <c r="H2009" s="174" t="s">
        <v>179</v>
      </c>
      <c r="I2009" s="174" t="s">
        <v>3098</v>
      </c>
      <c r="J2009" s="174" t="s">
        <v>8166</v>
      </c>
      <c r="K2009" s="174"/>
      <c r="L2009" s="174" t="s">
        <v>7136</v>
      </c>
      <c r="M2009" s="174" t="s">
        <v>7175</v>
      </c>
      <c r="N2009" s="176">
        <v>600</v>
      </c>
      <c r="O2009" s="174" t="s">
        <v>3407</v>
      </c>
      <c r="P2009" s="177">
        <v>34881</v>
      </c>
      <c r="Q2009" s="176">
        <v>216</v>
      </c>
      <c r="R2009" s="175">
        <v>415453.3</v>
      </c>
      <c r="S2009" s="175">
        <v>738762.05</v>
      </c>
      <c r="T2009" s="178">
        <v>0</v>
      </c>
      <c r="U2009" s="96">
        <v>9</v>
      </c>
      <c r="V2009" s="38" t="s">
        <v>119</v>
      </c>
      <c r="W2009" s="38"/>
      <c r="X2009" s="137">
        <v>23084.307000000001</v>
      </c>
      <c r="Y2009" s="138">
        <v>53144</v>
      </c>
      <c r="Z2009" s="179">
        <v>32</v>
      </c>
      <c r="AA2009" s="139">
        <v>2045</v>
      </c>
      <c r="AB2009" s="131"/>
      <c r="AC2009" s="38"/>
      <c r="AD2009" s="140">
        <v>738762.05</v>
      </c>
      <c r="AE2009" s="141">
        <v>715677.74300000002</v>
      </c>
      <c r="AF2009" s="141">
        <v>692593.43599999999</v>
      </c>
      <c r="AG2009" s="141">
        <v>669509.12899999996</v>
      </c>
      <c r="AH2009" s="141">
        <v>646424.82199999993</v>
      </c>
      <c r="AI2009" s="141">
        <v>623340.5149999999</v>
      </c>
      <c r="AJ2009" s="141">
        <v>600256.20799999987</v>
      </c>
      <c r="AK2009" s="141">
        <v>577171.90099999984</v>
      </c>
      <c r="AL2009" s="141">
        <v>554087.59399999981</v>
      </c>
      <c r="AM2009" s="141">
        <v>531003.28699999978</v>
      </c>
      <c r="AN2009" s="141">
        <v>507918.97999999975</v>
      </c>
      <c r="AO2009" s="141">
        <v>484834.67299999972</v>
      </c>
      <c r="AP2009" s="141">
        <v>461750.36599999969</v>
      </c>
      <c r="AQ2009" s="141">
        <v>438666.05899999966</v>
      </c>
      <c r="AR2009" s="141">
        <v>415581.75199999963</v>
      </c>
      <c r="AS2009" s="141">
        <v>392497.4449999996</v>
      </c>
      <c r="AT2009" s="141">
        <v>369413.13799999957</v>
      </c>
      <c r="AU2009" s="141">
        <v>346328.83099999954</v>
      </c>
      <c r="AV2009" s="141">
        <v>323244.52399999951</v>
      </c>
      <c r="AW2009" s="141">
        <v>300160.21699999948</v>
      </c>
      <c r="AX2009" s="141">
        <v>277075.90999999945</v>
      </c>
      <c r="AY2009" s="141">
        <v>253991.60299999945</v>
      </c>
      <c r="AZ2009" s="141">
        <v>230907.29599999945</v>
      </c>
      <c r="BA2009" s="141">
        <v>207822.98899999945</v>
      </c>
      <c r="BB2009" s="141">
        <v>184738.68199999945</v>
      </c>
      <c r="BC2009" s="141">
        <v>161654.37499999945</v>
      </c>
      <c r="BD2009" s="141">
        <v>138570.06799999945</v>
      </c>
      <c r="BE2009" s="141">
        <v>115485.76099999945</v>
      </c>
      <c r="BF2009" s="141">
        <v>92401.453999999445</v>
      </c>
      <c r="BG2009" s="141">
        <v>69317.146999999444</v>
      </c>
      <c r="BH2009" s="141">
        <v>46232.839999999444</v>
      </c>
      <c r="BI2009" s="141">
        <v>23148.532999999443</v>
      </c>
      <c r="BJ2009" s="141">
        <v>64.225999999442138</v>
      </c>
      <c r="BK2009" s="141">
        <v>0</v>
      </c>
      <c r="BL2009" s="141">
        <v>0</v>
      </c>
      <c r="BM2009" s="141">
        <v>0</v>
      </c>
      <c r="BN2009" s="141">
        <v>0</v>
      </c>
      <c r="BO2009" s="141">
        <v>0</v>
      </c>
      <c r="BP2009" s="141">
        <v>0</v>
      </c>
    </row>
    <row r="2010" spans="4:68">
      <c r="D2010" s="174" t="s">
        <v>8167</v>
      </c>
      <c r="E2010" s="176">
        <v>12500</v>
      </c>
      <c r="F2010" s="174" t="s">
        <v>3501</v>
      </c>
      <c r="G2010" s="174" t="s">
        <v>8161</v>
      </c>
      <c r="H2010" s="174" t="s">
        <v>179</v>
      </c>
      <c r="I2010" s="174" t="s">
        <v>3098</v>
      </c>
      <c r="J2010" s="174" t="s">
        <v>8166</v>
      </c>
      <c r="K2010" s="174"/>
      <c r="L2010" s="174" t="s">
        <v>7136</v>
      </c>
      <c r="M2010" s="174" t="s">
        <v>7175</v>
      </c>
      <c r="N2010" s="176">
        <v>600</v>
      </c>
      <c r="O2010" s="174" t="s">
        <v>3407</v>
      </c>
      <c r="P2010" s="177">
        <v>34881</v>
      </c>
      <c r="Q2010" s="176">
        <v>216</v>
      </c>
      <c r="R2010" s="175">
        <v>4499.3</v>
      </c>
      <c r="S2010" s="175">
        <v>8000.7</v>
      </c>
      <c r="T2010" s="178">
        <v>0</v>
      </c>
      <c r="U2010" s="96">
        <v>9</v>
      </c>
      <c r="V2010" s="38" t="s">
        <v>119</v>
      </c>
      <c r="W2010" s="38"/>
      <c r="X2010" s="137">
        <v>250</v>
      </c>
      <c r="Y2010" s="138">
        <v>53144</v>
      </c>
      <c r="Z2010" s="179">
        <v>32</v>
      </c>
      <c r="AA2010" s="139">
        <v>2045</v>
      </c>
      <c r="AB2010" s="131"/>
      <c r="AC2010" s="38"/>
      <c r="AD2010" s="140">
        <v>8000.7</v>
      </c>
      <c r="AE2010" s="141">
        <v>7750.7</v>
      </c>
      <c r="AF2010" s="141">
        <v>7500.7</v>
      </c>
      <c r="AG2010" s="141">
        <v>7250.7</v>
      </c>
      <c r="AH2010" s="141">
        <v>7000.7</v>
      </c>
      <c r="AI2010" s="141">
        <v>6750.7</v>
      </c>
      <c r="AJ2010" s="141">
        <v>6500.7</v>
      </c>
      <c r="AK2010" s="141">
        <v>6250.7</v>
      </c>
      <c r="AL2010" s="141">
        <v>6000.7</v>
      </c>
      <c r="AM2010" s="141">
        <v>5750.7</v>
      </c>
      <c r="AN2010" s="141">
        <v>5500.7</v>
      </c>
      <c r="AO2010" s="141">
        <v>5250.7</v>
      </c>
      <c r="AP2010" s="141">
        <v>5000.7</v>
      </c>
      <c r="AQ2010" s="141">
        <v>4750.7</v>
      </c>
      <c r="AR2010" s="141">
        <v>4500.7</v>
      </c>
      <c r="AS2010" s="141">
        <v>4250.7</v>
      </c>
      <c r="AT2010" s="141">
        <v>4000.7</v>
      </c>
      <c r="AU2010" s="141">
        <v>3750.7</v>
      </c>
      <c r="AV2010" s="141">
        <v>3500.7</v>
      </c>
      <c r="AW2010" s="141">
        <v>3250.7</v>
      </c>
      <c r="AX2010" s="141">
        <v>3000.7</v>
      </c>
      <c r="AY2010" s="141">
        <v>2750.7</v>
      </c>
      <c r="AZ2010" s="141">
        <v>2500.6999999999998</v>
      </c>
      <c r="BA2010" s="141">
        <v>2250.6999999999998</v>
      </c>
      <c r="BB2010" s="141">
        <v>2000.6999999999998</v>
      </c>
      <c r="BC2010" s="141">
        <v>1750.6999999999998</v>
      </c>
      <c r="BD2010" s="141">
        <v>1500.6999999999998</v>
      </c>
      <c r="BE2010" s="141">
        <v>1250.6999999999998</v>
      </c>
      <c r="BF2010" s="141">
        <v>1000.6999999999998</v>
      </c>
      <c r="BG2010" s="141">
        <v>750.69999999999982</v>
      </c>
      <c r="BH2010" s="141">
        <v>500.69999999999982</v>
      </c>
      <c r="BI2010" s="141">
        <v>250.69999999999982</v>
      </c>
      <c r="BJ2010" s="141">
        <v>0.6999999999998181</v>
      </c>
      <c r="BK2010" s="141">
        <v>0</v>
      </c>
      <c r="BL2010" s="141">
        <v>0</v>
      </c>
      <c r="BM2010" s="141">
        <v>0</v>
      </c>
      <c r="BN2010" s="141">
        <v>0</v>
      </c>
      <c r="BO2010" s="141">
        <v>0</v>
      </c>
      <c r="BP2010" s="141">
        <v>0</v>
      </c>
    </row>
    <row r="2011" spans="4:68">
      <c r="D2011" s="174" t="s">
        <v>8168</v>
      </c>
      <c r="E2011" s="175">
        <v>6487427.6799999997</v>
      </c>
      <c r="F2011" s="174" t="s">
        <v>3464</v>
      </c>
      <c r="G2011" s="174" t="s">
        <v>8161</v>
      </c>
      <c r="H2011" s="174" t="s">
        <v>179</v>
      </c>
      <c r="I2011" s="174" t="s">
        <v>3098</v>
      </c>
      <c r="J2011" s="174" t="s">
        <v>8166</v>
      </c>
      <c r="K2011" s="174"/>
      <c r="L2011" s="174" t="s">
        <v>7136</v>
      </c>
      <c r="M2011" s="174" t="s">
        <v>7175</v>
      </c>
      <c r="N2011" s="176">
        <v>600</v>
      </c>
      <c r="O2011" s="174" t="s">
        <v>3407</v>
      </c>
      <c r="P2011" s="177">
        <v>35246</v>
      </c>
      <c r="Q2011" s="176">
        <v>204</v>
      </c>
      <c r="R2011" s="175">
        <v>2205725.36</v>
      </c>
      <c r="S2011" s="175">
        <v>4281702.32</v>
      </c>
      <c r="T2011" s="178">
        <v>0</v>
      </c>
      <c r="U2011" s="96">
        <v>9</v>
      </c>
      <c r="V2011" s="38" t="s">
        <v>119</v>
      </c>
      <c r="W2011" s="38"/>
      <c r="X2011" s="137">
        <v>129748.55359999998</v>
      </c>
      <c r="Y2011" s="138">
        <v>53508</v>
      </c>
      <c r="Z2011" s="179">
        <v>33</v>
      </c>
      <c r="AA2011" s="139">
        <v>2046</v>
      </c>
      <c r="AB2011" s="131"/>
      <c r="AC2011" s="38"/>
      <c r="AD2011" s="140">
        <v>4281702.32</v>
      </c>
      <c r="AE2011" s="141">
        <v>4151953.7664000001</v>
      </c>
      <c r="AF2011" s="141">
        <v>4022205.2127999999</v>
      </c>
      <c r="AG2011" s="141">
        <v>3892456.6591999996</v>
      </c>
      <c r="AH2011" s="141">
        <v>3762708.1055999994</v>
      </c>
      <c r="AI2011" s="141">
        <v>3632959.5519999992</v>
      </c>
      <c r="AJ2011" s="141">
        <v>3503210.998399999</v>
      </c>
      <c r="AK2011" s="141">
        <v>3373462.4447999988</v>
      </c>
      <c r="AL2011" s="141">
        <v>3243713.8911999986</v>
      </c>
      <c r="AM2011" s="141">
        <v>3113965.3375999983</v>
      </c>
      <c r="AN2011" s="141">
        <v>2984216.7839999981</v>
      </c>
      <c r="AO2011" s="141">
        <v>2854468.2303999979</v>
      </c>
      <c r="AP2011" s="141">
        <v>2724719.6767999977</v>
      </c>
      <c r="AQ2011" s="141">
        <v>2594971.1231999975</v>
      </c>
      <c r="AR2011" s="141">
        <v>2465222.5695999973</v>
      </c>
      <c r="AS2011" s="141">
        <v>2335474.015999997</v>
      </c>
      <c r="AT2011" s="141">
        <v>2205725.4623999968</v>
      </c>
      <c r="AU2011" s="141">
        <v>2075976.9087999968</v>
      </c>
      <c r="AV2011" s="141">
        <v>1946228.3551999968</v>
      </c>
      <c r="AW2011" s="141">
        <v>1816479.8015999969</v>
      </c>
      <c r="AX2011" s="141">
        <v>1686731.2479999969</v>
      </c>
      <c r="AY2011" s="141">
        <v>1556982.6943999969</v>
      </c>
      <c r="AZ2011" s="141">
        <v>1427234.1407999969</v>
      </c>
      <c r="BA2011" s="141">
        <v>1297485.5871999969</v>
      </c>
      <c r="BB2011" s="141">
        <v>1167737.0335999969</v>
      </c>
      <c r="BC2011" s="141">
        <v>1037988.479999997</v>
      </c>
      <c r="BD2011" s="141">
        <v>908239.92639999697</v>
      </c>
      <c r="BE2011" s="141">
        <v>778491.37279999699</v>
      </c>
      <c r="BF2011" s="141">
        <v>648742.819199997</v>
      </c>
      <c r="BG2011" s="141">
        <v>518994.26559999702</v>
      </c>
      <c r="BH2011" s="141">
        <v>389245.71199999703</v>
      </c>
      <c r="BI2011" s="141">
        <v>259497.15839999705</v>
      </c>
      <c r="BJ2011" s="141">
        <v>129748.60479999706</v>
      </c>
      <c r="BK2011" s="141">
        <v>5.1199997076764703E-2</v>
      </c>
      <c r="BL2011" s="141">
        <v>0</v>
      </c>
      <c r="BM2011" s="141">
        <v>0</v>
      </c>
      <c r="BN2011" s="141">
        <v>0</v>
      </c>
      <c r="BO2011" s="141">
        <v>0</v>
      </c>
      <c r="BP2011" s="141">
        <v>0</v>
      </c>
    </row>
    <row r="2012" spans="4:68">
      <c r="D2012" s="174" t="s">
        <v>8169</v>
      </c>
      <c r="E2012" s="175">
        <v>1682525.28</v>
      </c>
      <c r="F2012" s="174" t="s">
        <v>3486</v>
      </c>
      <c r="G2012" s="174" t="s">
        <v>8161</v>
      </c>
      <c r="H2012" s="174" t="s">
        <v>179</v>
      </c>
      <c r="I2012" s="174" t="s">
        <v>3098</v>
      </c>
      <c r="J2012" s="174" t="s">
        <v>8166</v>
      </c>
      <c r="K2012" s="174"/>
      <c r="L2012" s="174" t="s">
        <v>7136</v>
      </c>
      <c r="M2012" s="174" t="s">
        <v>7175</v>
      </c>
      <c r="N2012" s="176">
        <v>600</v>
      </c>
      <c r="O2012" s="174" t="s">
        <v>3407</v>
      </c>
      <c r="P2012" s="177">
        <v>34881</v>
      </c>
      <c r="Q2012" s="176">
        <v>216</v>
      </c>
      <c r="R2012" s="175">
        <v>605615.55000000005</v>
      </c>
      <c r="S2012" s="175">
        <v>1076909.73</v>
      </c>
      <c r="T2012" s="178">
        <v>0</v>
      </c>
      <c r="U2012" s="96">
        <v>9</v>
      </c>
      <c r="V2012" s="38" t="s">
        <v>119</v>
      </c>
      <c r="W2012" s="38"/>
      <c r="X2012" s="137">
        <v>33650.505599999997</v>
      </c>
      <c r="Y2012" s="138">
        <v>53144</v>
      </c>
      <c r="Z2012" s="179">
        <v>32</v>
      </c>
      <c r="AA2012" s="139">
        <v>2045</v>
      </c>
      <c r="AB2012" s="131"/>
      <c r="AC2012" s="38"/>
      <c r="AD2012" s="140">
        <v>1076909.73</v>
      </c>
      <c r="AE2012" s="141">
        <v>1043259.2243999999</v>
      </c>
      <c r="AF2012" s="141">
        <v>1009608.7187999999</v>
      </c>
      <c r="AG2012" s="141">
        <v>975958.21319999988</v>
      </c>
      <c r="AH2012" s="141">
        <v>942307.70759999985</v>
      </c>
      <c r="AI2012" s="141">
        <v>908657.20199999982</v>
      </c>
      <c r="AJ2012" s="141">
        <v>875006.69639999978</v>
      </c>
      <c r="AK2012" s="141">
        <v>841356.19079999975</v>
      </c>
      <c r="AL2012" s="141">
        <v>807705.68519999972</v>
      </c>
      <c r="AM2012" s="141">
        <v>774055.17959999968</v>
      </c>
      <c r="AN2012" s="141">
        <v>740404.67399999965</v>
      </c>
      <c r="AO2012" s="141">
        <v>706754.16839999962</v>
      </c>
      <c r="AP2012" s="141">
        <v>673103.66279999958</v>
      </c>
      <c r="AQ2012" s="141">
        <v>639453.15719999955</v>
      </c>
      <c r="AR2012" s="141">
        <v>605802.65159999952</v>
      </c>
      <c r="AS2012" s="141">
        <v>572152.14599999948</v>
      </c>
      <c r="AT2012" s="141">
        <v>538501.64039999945</v>
      </c>
      <c r="AU2012" s="141">
        <v>504851.13479999948</v>
      </c>
      <c r="AV2012" s="141">
        <v>471200.6291999995</v>
      </c>
      <c r="AW2012" s="141">
        <v>437550.12359999953</v>
      </c>
      <c r="AX2012" s="141">
        <v>403899.61799999955</v>
      </c>
      <c r="AY2012" s="141">
        <v>370249.11239999958</v>
      </c>
      <c r="AZ2012" s="141">
        <v>336598.6067999996</v>
      </c>
      <c r="BA2012" s="141">
        <v>302948.10119999963</v>
      </c>
      <c r="BB2012" s="141">
        <v>269297.59559999965</v>
      </c>
      <c r="BC2012" s="141">
        <v>235647.08999999965</v>
      </c>
      <c r="BD2012" s="141">
        <v>201996.58439999964</v>
      </c>
      <c r="BE2012" s="141">
        <v>168346.07879999964</v>
      </c>
      <c r="BF2012" s="141">
        <v>134695.57319999964</v>
      </c>
      <c r="BG2012" s="141">
        <v>101045.06759999963</v>
      </c>
      <c r="BH2012" s="141">
        <v>67394.561999999627</v>
      </c>
      <c r="BI2012" s="141">
        <v>33744.05639999963</v>
      </c>
      <c r="BJ2012" s="141">
        <v>93.550799999633455</v>
      </c>
      <c r="BK2012" s="141">
        <v>0</v>
      </c>
      <c r="BL2012" s="141">
        <v>0</v>
      </c>
      <c r="BM2012" s="141">
        <v>0</v>
      </c>
      <c r="BN2012" s="141">
        <v>0</v>
      </c>
      <c r="BO2012" s="141">
        <v>0</v>
      </c>
      <c r="BP2012" s="141">
        <v>0</v>
      </c>
    </row>
    <row r="2013" spans="4:68">
      <c r="D2013" s="174" t="s">
        <v>8170</v>
      </c>
      <c r="E2013" s="176">
        <v>6101670</v>
      </c>
      <c r="F2013" s="174" t="s">
        <v>3472</v>
      </c>
      <c r="G2013" s="174" t="s">
        <v>8171</v>
      </c>
      <c r="H2013" s="174" t="s">
        <v>179</v>
      </c>
      <c r="I2013" s="174" t="s">
        <v>3098</v>
      </c>
      <c r="J2013" s="174" t="s">
        <v>8172</v>
      </c>
      <c r="K2013" s="174"/>
      <c r="L2013" s="174" t="s">
        <v>7136</v>
      </c>
      <c r="M2013" s="174" t="s">
        <v>7202</v>
      </c>
      <c r="N2013" s="176">
        <v>600</v>
      </c>
      <c r="O2013" s="174" t="s">
        <v>3407</v>
      </c>
      <c r="P2013" s="177">
        <v>34516</v>
      </c>
      <c r="Q2013" s="176">
        <v>228</v>
      </c>
      <c r="R2013" s="175">
        <v>2318295.62</v>
      </c>
      <c r="S2013" s="175">
        <v>3783374.38</v>
      </c>
      <c r="T2013" s="178">
        <v>0</v>
      </c>
      <c r="U2013" s="96">
        <v>11</v>
      </c>
      <c r="V2013" s="38" t="s">
        <v>121</v>
      </c>
      <c r="W2013" s="38"/>
      <c r="X2013" s="137">
        <v>122033.40000000001</v>
      </c>
      <c r="Y2013" s="138">
        <v>52779</v>
      </c>
      <c r="Z2013" s="179">
        <v>31</v>
      </c>
      <c r="AA2013" s="139">
        <v>2044</v>
      </c>
      <c r="AB2013" s="131"/>
      <c r="AC2013" s="38"/>
      <c r="AD2013" s="140">
        <v>3783374.38</v>
      </c>
      <c r="AE2013" s="141">
        <v>3661340.98</v>
      </c>
      <c r="AF2013" s="141">
        <v>3539307.58</v>
      </c>
      <c r="AG2013" s="141">
        <v>3417274.18</v>
      </c>
      <c r="AH2013" s="141">
        <v>3295240.7800000003</v>
      </c>
      <c r="AI2013" s="141">
        <v>3173207.3800000004</v>
      </c>
      <c r="AJ2013" s="141">
        <v>3051173.9800000004</v>
      </c>
      <c r="AK2013" s="141">
        <v>2929140.5800000005</v>
      </c>
      <c r="AL2013" s="141">
        <v>2807107.1800000006</v>
      </c>
      <c r="AM2013" s="141">
        <v>2685073.7800000007</v>
      </c>
      <c r="AN2013" s="141">
        <v>2563040.3800000008</v>
      </c>
      <c r="AO2013" s="141">
        <v>2441006.9800000009</v>
      </c>
      <c r="AP2013" s="141">
        <v>2318973.580000001</v>
      </c>
      <c r="AQ2013" s="141">
        <v>2196940.1800000011</v>
      </c>
      <c r="AR2013" s="141">
        <v>2074906.7800000012</v>
      </c>
      <c r="AS2013" s="141">
        <v>1952873.3800000013</v>
      </c>
      <c r="AT2013" s="141">
        <v>1830839.9800000014</v>
      </c>
      <c r="AU2013" s="141">
        <v>1708806.5800000015</v>
      </c>
      <c r="AV2013" s="141">
        <v>1586773.1800000016</v>
      </c>
      <c r="AW2013" s="141">
        <v>1464739.7800000017</v>
      </c>
      <c r="AX2013" s="141">
        <v>1342706.3800000018</v>
      </c>
      <c r="AY2013" s="141">
        <v>1220672.9800000018</v>
      </c>
      <c r="AZ2013" s="141">
        <v>1098639.5800000019</v>
      </c>
      <c r="BA2013" s="141">
        <v>976606.18000000191</v>
      </c>
      <c r="BB2013" s="141">
        <v>854572.78000000189</v>
      </c>
      <c r="BC2013" s="141">
        <v>732539.38000000187</v>
      </c>
      <c r="BD2013" s="141">
        <v>610505.98000000184</v>
      </c>
      <c r="BE2013" s="141">
        <v>488472.58000000182</v>
      </c>
      <c r="BF2013" s="141">
        <v>366439.1800000018</v>
      </c>
      <c r="BG2013" s="141">
        <v>244405.78000000177</v>
      </c>
      <c r="BH2013" s="141">
        <v>122372.38000000177</v>
      </c>
      <c r="BI2013" s="141">
        <v>338.98000000175671</v>
      </c>
      <c r="BJ2013" s="141">
        <v>0</v>
      </c>
      <c r="BK2013" s="141">
        <v>0</v>
      </c>
      <c r="BL2013" s="141">
        <v>0</v>
      </c>
      <c r="BM2013" s="141">
        <v>0</v>
      </c>
      <c r="BN2013" s="141">
        <v>0</v>
      </c>
      <c r="BO2013" s="141">
        <v>0</v>
      </c>
      <c r="BP2013" s="141">
        <v>0</v>
      </c>
    </row>
    <row r="2014" spans="4:68">
      <c r="D2014" s="174" t="s">
        <v>8173</v>
      </c>
      <c r="E2014" s="176">
        <v>8254</v>
      </c>
      <c r="F2014" s="174" t="s">
        <v>3475</v>
      </c>
      <c r="G2014" s="174" t="s">
        <v>8171</v>
      </c>
      <c r="H2014" s="174" t="s">
        <v>179</v>
      </c>
      <c r="I2014" s="174" t="s">
        <v>3098</v>
      </c>
      <c r="J2014" s="174" t="s">
        <v>8172</v>
      </c>
      <c r="K2014" s="174"/>
      <c r="L2014" s="174" t="s">
        <v>7136</v>
      </c>
      <c r="M2014" s="174" t="s">
        <v>7202</v>
      </c>
      <c r="N2014" s="176">
        <v>600</v>
      </c>
      <c r="O2014" s="174" t="s">
        <v>3407</v>
      </c>
      <c r="P2014" s="177">
        <v>34516</v>
      </c>
      <c r="Q2014" s="176">
        <v>228</v>
      </c>
      <c r="R2014" s="175">
        <v>3136.06</v>
      </c>
      <c r="S2014" s="175">
        <v>5117.9399999999996</v>
      </c>
      <c r="T2014" s="178">
        <v>0</v>
      </c>
      <c r="U2014" s="96">
        <v>11</v>
      </c>
      <c r="V2014" s="38" t="s">
        <v>121</v>
      </c>
      <c r="W2014" s="38"/>
      <c r="X2014" s="137">
        <v>165.07999999999998</v>
      </c>
      <c r="Y2014" s="138">
        <v>52779</v>
      </c>
      <c r="Z2014" s="179">
        <v>31</v>
      </c>
      <c r="AA2014" s="139">
        <v>2044</v>
      </c>
      <c r="AB2014" s="131"/>
      <c r="AC2014" s="38"/>
      <c r="AD2014" s="140">
        <v>5117.9399999999996</v>
      </c>
      <c r="AE2014" s="141">
        <v>4952.8599999999997</v>
      </c>
      <c r="AF2014" s="141">
        <v>4787.78</v>
      </c>
      <c r="AG2014" s="141">
        <v>4622.7</v>
      </c>
      <c r="AH2014" s="141">
        <v>4457.62</v>
      </c>
      <c r="AI2014" s="141">
        <v>4292.54</v>
      </c>
      <c r="AJ2014" s="141">
        <v>4127.46</v>
      </c>
      <c r="AK2014" s="141">
        <v>3962.38</v>
      </c>
      <c r="AL2014" s="141">
        <v>3797.3</v>
      </c>
      <c r="AM2014" s="141">
        <v>3632.2200000000003</v>
      </c>
      <c r="AN2014" s="141">
        <v>3467.1400000000003</v>
      </c>
      <c r="AO2014" s="141">
        <v>3302.0600000000004</v>
      </c>
      <c r="AP2014" s="141">
        <v>3136.9800000000005</v>
      </c>
      <c r="AQ2014" s="141">
        <v>2971.9000000000005</v>
      </c>
      <c r="AR2014" s="141">
        <v>2806.8200000000006</v>
      </c>
      <c r="AS2014" s="141">
        <v>2641.7400000000007</v>
      </c>
      <c r="AT2014" s="141">
        <v>2476.6600000000008</v>
      </c>
      <c r="AU2014" s="141">
        <v>2311.5800000000008</v>
      </c>
      <c r="AV2014" s="141">
        <v>2146.5000000000009</v>
      </c>
      <c r="AW2014" s="141">
        <v>1981.420000000001</v>
      </c>
      <c r="AX2014" s="141">
        <v>1816.3400000000011</v>
      </c>
      <c r="AY2014" s="141">
        <v>1651.2600000000011</v>
      </c>
      <c r="AZ2014" s="141">
        <v>1486.1800000000012</v>
      </c>
      <c r="BA2014" s="141">
        <v>1321.1000000000013</v>
      </c>
      <c r="BB2014" s="141">
        <v>1156.0200000000013</v>
      </c>
      <c r="BC2014" s="141">
        <v>990.94000000000142</v>
      </c>
      <c r="BD2014" s="141">
        <v>825.86000000000149</v>
      </c>
      <c r="BE2014" s="141">
        <v>660.78000000000156</v>
      </c>
      <c r="BF2014" s="141">
        <v>495.70000000000158</v>
      </c>
      <c r="BG2014" s="141">
        <v>330.6200000000016</v>
      </c>
      <c r="BH2014" s="141">
        <v>165.54000000000161</v>
      </c>
      <c r="BI2014" s="141">
        <v>0.460000000001628</v>
      </c>
      <c r="BJ2014" s="141">
        <v>0</v>
      </c>
      <c r="BK2014" s="141">
        <v>0</v>
      </c>
      <c r="BL2014" s="141">
        <v>0</v>
      </c>
      <c r="BM2014" s="141">
        <v>0</v>
      </c>
      <c r="BN2014" s="141">
        <v>0</v>
      </c>
      <c r="BO2014" s="141">
        <v>0</v>
      </c>
      <c r="BP2014" s="141">
        <v>0</v>
      </c>
    </row>
    <row r="2015" spans="4:68">
      <c r="D2015" s="174" t="s">
        <v>8174</v>
      </c>
      <c r="E2015" s="175">
        <v>19775532.670000002</v>
      </c>
      <c r="F2015" s="174" t="s">
        <v>3464</v>
      </c>
      <c r="G2015" s="174" t="s">
        <v>8171</v>
      </c>
      <c r="H2015" s="174" t="s">
        <v>179</v>
      </c>
      <c r="I2015" s="174" t="s">
        <v>3098</v>
      </c>
      <c r="J2015" s="174" t="s">
        <v>8175</v>
      </c>
      <c r="K2015" s="174"/>
      <c r="L2015" s="174" t="s">
        <v>7136</v>
      </c>
      <c r="M2015" s="174" t="s">
        <v>7202</v>
      </c>
      <c r="N2015" s="176">
        <v>600</v>
      </c>
      <c r="O2015" s="174" t="s">
        <v>3407</v>
      </c>
      <c r="P2015" s="177">
        <v>34516</v>
      </c>
      <c r="Q2015" s="176">
        <v>228</v>
      </c>
      <c r="R2015" s="175">
        <v>7513603.7300000004</v>
      </c>
      <c r="S2015" s="175">
        <v>12261928.939999999</v>
      </c>
      <c r="T2015" s="178">
        <v>0</v>
      </c>
      <c r="U2015" s="96">
        <v>11</v>
      </c>
      <c r="V2015" s="38" t="s">
        <v>121</v>
      </c>
      <c r="W2015" s="38"/>
      <c r="X2015" s="137">
        <v>395510.65340000001</v>
      </c>
      <c r="Y2015" s="138">
        <v>52779</v>
      </c>
      <c r="Z2015" s="179">
        <v>31</v>
      </c>
      <c r="AA2015" s="139">
        <v>2044</v>
      </c>
      <c r="AB2015" s="131"/>
      <c r="AC2015" s="38"/>
      <c r="AD2015" s="140">
        <v>12261928.939999999</v>
      </c>
      <c r="AE2015" s="141">
        <v>11866418.286599999</v>
      </c>
      <c r="AF2015" s="141">
        <v>11470907.633199999</v>
      </c>
      <c r="AG2015" s="141">
        <v>11075396.979799999</v>
      </c>
      <c r="AH2015" s="141">
        <v>10679886.326399999</v>
      </c>
      <c r="AI2015" s="141">
        <v>10284375.672999999</v>
      </c>
      <c r="AJ2015" s="141">
        <v>9888865.0195999984</v>
      </c>
      <c r="AK2015" s="141">
        <v>9493354.3661999982</v>
      </c>
      <c r="AL2015" s="141">
        <v>9097843.712799998</v>
      </c>
      <c r="AM2015" s="141">
        <v>8702333.0593999978</v>
      </c>
      <c r="AN2015" s="141">
        <v>8306822.4059999976</v>
      </c>
      <c r="AO2015" s="141">
        <v>7911311.7525999974</v>
      </c>
      <c r="AP2015" s="141">
        <v>7515801.0991999973</v>
      </c>
      <c r="AQ2015" s="141">
        <v>7120290.4457999971</v>
      </c>
      <c r="AR2015" s="141">
        <v>6724779.7923999969</v>
      </c>
      <c r="AS2015" s="141">
        <v>6329269.1389999967</v>
      </c>
      <c r="AT2015" s="141">
        <v>5933758.4855999965</v>
      </c>
      <c r="AU2015" s="141">
        <v>5538247.8321999963</v>
      </c>
      <c r="AV2015" s="141">
        <v>5142737.1787999962</v>
      </c>
      <c r="AW2015" s="141">
        <v>4747226.525399996</v>
      </c>
      <c r="AX2015" s="141">
        <v>4351715.8719999958</v>
      </c>
      <c r="AY2015" s="141">
        <v>3956205.2185999956</v>
      </c>
      <c r="AZ2015" s="141">
        <v>3560694.5651999954</v>
      </c>
      <c r="BA2015" s="141">
        <v>3165183.9117999952</v>
      </c>
      <c r="BB2015" s="141">
        <v>2769673.258399995</v>
      </c>
      <c r="BC2015" s="141">
        <v>2374162.6049999949</v>
      </c>
      <c r="BD2015" s="141">
        <v>1978651.9515999949</v>
      </c>
      <c r="BE2015" s="141">
        <v>1583141.298199995</v>
      </c>
      <c r="BF2015" s="141">
        <v>1187630.644799995</v>
      </c>
      <c r="BG2015" s="141">
        <v>792119.99139999505</v>
      </c>
      <c r="BH2015" s="141">
        <v>396609.33799999504</v>
      </c>
      <c r="BI2015" s="141">
        <v>1098.684599995031</v>
      </c>
      <c r="BJ2015" s="141">
        <v>0</v>
      </c>
      <c r="BK2015" s="141">
        <v>0</v>
      </c>
      <c r="BL2015" s="141">
        <v>0</v>
      </c>
      <c r="BM2015" s="141">
        <v>0</v>
      </c>
      <c r="BN2015" s="141">
        <v>0</v>
      </c>
      <c r="BO2015" s="141">
        <v>0</v>
      </c>
      <c r="BP2015" s="141">
        <v>0</v>
      </c>
    </row>
    <row r="2016" spans="4:68">
      <c r="D2016" s="174" t="s">
        <v>8176</v>
      </c>
      <c r="E2016" s="175">
        <v>55780.14</v>
      </c>
      <c r="F2016" s="174" t="s">
        <v>3486</v>
      </c>
      <c r="G2016" s="174" t="s">
        <v>8171</v>
      </c>
      <c r="H2016" s="174" t="s">
        <v>179</v>
      </c>
      <c r="I2016" s="174" t="s">
        <v>3098</v>
      </c>
      <c r="J2016" s="174" t="s">
        <v>8175</v>
      </c>
      <c r="K2016" s="174"/>
      <c r="L2016" s="174" t="s">
        <v>7136</v>
      </c>
      <c r="M2016" s="174" t="s">
        <v>7202</v>
      </c>
      <c r="N2016" s="176">
        <v>600</v>
      </c>
      <c r="O2016" s="174" t="s">
        <v>3407</v>
      </c>
      <c r="P2016" s="177">
        <v>34516</v>
      </c>
      <c r="Q2016" s="176">
        <v>228</v>
      </c>
      <c r="R2016" s="175">
        <v>21193.32</v>
      </c>
      <c r="S2016" s="175">
        <v>34586.82</v>
      </c>
      <c r="T2016" s="178">
        <v>0</v>
      </c>
      <c r="U2016" s="96">
        <v>11</v>
      </c>
      <c r="V2016" s="38" t="s">
        <v>121</v>
      </c>
      <c r="W2016" s="38"/>
      <c r="X2016" s="137">
        <v>1115.6027999999999</v>
      </c>
      <c r="Y2016" s="138">
        <v>52779</v>
      </c>
      <c r="Z2016" s="179">
        <v>31</v>
      </c>
      <c r="AA2016" s="139">
        <v>2044</v>
      </c>
      <c r="AB2016" s="131"/>
      <c r="AC2016" s="38"/>
      <c r="AD2016" s="140">
        <v>34586.82</v>
      </c>
      <c r="AE2016" s="141">
        <v>33471.217199999999</v>
      </c>
      <c r="AF2016" s="141">
        <v>32355.614399999999</v>
      </c>
      <c r="AG2016" s="141">
        <v>31240.011599999998</v>
      </c>
      <c r="AH2016" s="141">
        <v>30124.408799999997</v>
      </c>
      <c r="AI2016" s="141">
        <v>29008.805999999997</v>
      </c>
      <c r="AJ2016" s="141">
        <v>27893.203199999996</v>
      </c>
      <c r="AK2016" s="141">
        <v>26777.600399999996</v>
      </c>
      <c r="AL2016" s="141">
        <v>25661.997599999995</v>
      </c>
      <c r="AM2016" s="141">
        <v>24546.394799999995</v>
      </c>
      <c r="AN2016" s="141">
        <v>23430.791999999994</v>
      </c>
      <c r="AO2016" s="141">
        <v>22315.189199999993</v>
      </c>
      <c r="AP2016" s="141">
        <v>21199.586399999993</v>
      </c>
      <c r="AQ2016" s="141">
        <v>20083.983599999992</v>
      </c>
      <c r="AR2016" s="141">
        <v>18968.380799999992</v>
      </c>
      <c r="AS2016" s="141">
        <v>17852.777999999991</v>
      </c>
      <c r="AT2016" s="141">
        <v>16737.175199999991</v>
      </c>
      <c r="AU2016" s="141">
        <v>15621.57239999999</v>
      </c>
      <c r="AV2016" s="141">
        <v>14505.969599999989</v>
      </c>
      <c r="AW2016" s="141">
        <v>13390.366799999989</v>
      </c>
      <c r="AX2016" s="141">
        <v>12274.763999999988</v>
      </c>
      <c r="AY2016" s="141">
        <v>11159.161199999988</v>
      </c>
      <c r="AZ2016" s="141">
        <v>10043.558399999987</v>
      </c>
      <c r="BA2016" s="141">
        <v>8927.9555999999866</v>
      </c>
      <c r="BB2016" s="141">
        <v>7812.3527999999869</v>
      </c>
      <c r="BC2016" s="141">
        <v>6696.7499999999873</v>
      </c>
      <c r="BD2016" s="141">
        <v>5581.1471999999876</v>
      </c>
      <c r="BE2016" s="141">
        <v>4465.5443999999879</v>
      </c>
      <c r="BF2016" s="141">
        <v>3349.9415999999883</v>
      </c>
      <c r="BG2016" s="141">
        <v>2234.3387999999886</v>
      </c>
      <c r="BH2016" s="141">
        <v>1118.7359999999887</v>
      </c>
      <c r="BI2016" s="141">
        <v>3.1331999999888467</v>
      </c>
      <c r="BJ2016" s="141">
        <v>0</v>
      </c>
      <c r="BK2016" s="141">
        <v>0</v>
      </c>
      <c r="BL2016" s="141">
        <v>0</v>
      </c>
      <c r="BM2016" s="141">
        <v>0</v>
      </c>
      <c r="BN2016" s="141">
        <v>0</v>
      </c>
      <c r="BO2016" s="141">
        <v>0</v>
      </c>
      <c r="BP2016" s="141">
        <v>0</v>
      </c>
    </row>
    <row r="2017" spans="4:68">
      <c r="D2017" s="174" t="s">
        <v>8177</v>
      </c>
      <c r="E2017" s="176">
        <v>665009</v>
      </c>
      <c r="F2017" s="174" t="s">
        <v>3472</v>
      </c>
      <c r="G2017" s="174" t="s">
        <v>8178</v>
      </c>
      <c r="H2017" s="174" t="s">
        <v>179</v>
      </c>
      <c r="I2017" s="174" t="s">
        <v>3098</v>
      </c>
      <c r="J2017" s="174" t="s">
        <v>8179</v>
      </c>
      <c r="K2017" s="174"/>
      <c r="L2017" s="174" t="s">
        <v>7136</v>
      </c>
      <c r="M2017" s="174" t="s">
        <v>7202</v>
      </c>
      <c r="N2017" s="176">
        <v>600</v>
      </c>
      <c r="O2017" s="174" t="s">
        <v>3407</v>
      </c>
      <c r="P2017" s="177">
        <v>34516</v>
      </c>
      <c r="Q2017" s="176">
        <v>228</v>
      </c>
      <c r="R2017" s="175">
        <v>252666.48</v>
      </c>
      <c r="S2017" s="175">
        <v>412342.52</v>
      </c>
      <c r="T2017" s="178">
        <v>0</v>
      </c>
      <c r="U2017" s="96">
        <v>11</v>
      </c>
      <c r="V2017" s="38" t="s">
        <v>121</v>
      </c>
      <c r="W2017" s="38"/>
      <c r="X2017" s="137">
        <v>13300.18</v>
      </c>
      <c r="Y2017" s="138">
        <v>52779</v>
      </c>
      <c r="Z2017" s="179">
        <v>31</v>
      </c>
      <c r="AA2017" s="139">
        <v>2044</v>
      </c>
      <c r="AB2017" s="131"/>
      <c r="AC2017" s="38"/>
      <c r="AD2017" s="140">
        <v>412342.52</v>
      </c>
      <c r="AE2017" s="141">
        <v>399042.34</v>
      </c>
      <c r="AF2017" s="141">
        <v>385742.16000000003</v>
      </c>
      <c r="AG2017" s="141">
        <v>372441.98000000004</v>
      </c>
      <c r="AH2017" s="141">
        <v>359141.80000000005</v>
      </c>
      <c r="AI2017" s="141">
        <v>345841.62000000005</v>
      </c>
      <c r="AJ2017" s="141">
        <v>332541.44000000006</v>
      </c>
      <c r="AK2017" s="141">
        <v>319241.26000000007</v>
      </c>
      <c r="AL2017" s="141">
        <v>305941.08000000007</v>
      </c>
      <c r="AM2017" s="141">
        <v>292640.90000000008</v>
      </c>
      <c r="AN2017" s="141">
        <v>279340.72000000009</v>
      </c>
      <c r="AO2017" s="141">
        <v>266040.5400000001</v>
      </c>
      <c r="AP2017" s="141">
        <v>252740.3600000001</v>
      </c>
      <c r="AQ2017" s="141">
        <v>239440.18000000011</v>
      </c>
      <c r="AR2017" s="141">
        <v>226140.00000000012</v>
      </c>
      <c r="AS2017" s="141">
        <v>212839.82000000012</v>
      </c>
      <c r="AT2017" s="141">
        <v>199539.64000000013</v>
      </c>
      <c r="AU2017" s="141">
        <v>186239.46000000014</v>
      </c>
      <c r="AV2017" s="141">
        <v>172939.28000000014</v>
      </c>
      <c r="AW2017" s="141">
        <v>159639.10000000015</v>
      </c>
      <c r="AX2017" s="141">
        <v>146338.92000000016</v>
      </c>
      <c r="AY2017" s="141">
        <v>133038.74000000017</v>
      </c>
      <c r="AZ2017" s="141">
        <v>119738.56000000017</v>
      </c>
      <c r="BA2017" s="141">
        <v>106438.38000000018</v>
      </c>
      <c r="BB2017" s="141">
        <v>93138.200000000186</v>
      </c>
      <c r="BC2017" s="141">
        <v>79838.020000000193</v>
      </c>
      <c r="BD2017" s="141">
        <v>66537.8400000002</v>
      </c>
      <c r="BE2017" s="141">
        <v>53237.6600000002</v>
      </c>
      <c r="BF2017" s="141">
        <v>39937.4800000002</v>
      </c>
      <c r="BG2017" s="141">
        <v>26637.300000000199</v>
      </c>
      <c r="BH2017" s="141">
        <v>13337.120000000199</v>
      </c>
      <c r="BI2017" s="141">
        <v>36.940000000198779</v>
      </c>
      <c r="BJ2017" s="141">
        <v>0</v>
      </c>
      <c r="BK2017" s="141">
        <v>0</v>
      </c>
      <c r="BL2017" s="141">
        <v>0</v>
      </c>
      <c r="BM2017" s="141">
        <v>0</v>
      </c>
      <c r="BN2017" s="141">
        <v>0</v>
      </c>
      <c r="BO2017" s="141">
        <v>0</v>
      </c>
      <c r="BP2017" s="141">
        <v>0</v>
      </c>
    </row>
    <row r="2018" spans="4:68">
      <c r="D2018" s="174" t="s">
        <v>8180</v>
      </c>
      <c r="E2018" s="176">
        <v>112</v>
      </c>
      <c r="F2018" s="174" t="s">
        <v>3475</v>
      </c>
      <c r="G2018" s="174" t="s">
        <v>8178</v>
      </c>
      <c r="H2018" s="174" t="s">
        <v>179</v>
      </c>
      <c r="I2018" s="174" t="s">
        <v>3098</v>
      </c>
      <c r="J2018" s="174" t="s">
        <v>8179</v>
      </c>
      <c r="K2018" s="174"/>
      <c r="L2018" s="174" t="s">
        <v>7136</v>
      </c>
      <c r="M2018" s="174" t="s">
        <v>7202</v>
      </c>
      <c r="N2018" s="176">
        <v>600</v>
      </c>
      <c r="O2018" s="174" t="s">
        <v>3407</v>
      </c>
      <c r="P2018" s="177">
        <v>34516</v>
      </c>
      <c r="Q2018" s="176">
        <v>228</v>
      </c>
      <c r="R2018" s="175">
        <v>42.56</v>
      </c>
      <c r="S2018" s="175">
        <v>69.44</v>
      </c>
      <c r="T2018" s="178">
        <v>0</v>
      </c>
      <c r="U2018" s="96">
        <v>11</v>
      </c>
      <c r="V2018" s="38" t="s">
        <v>121</v>
      </c>
      <c r="W2018" s="38"/>
      <c r="X2018" s="137">
        <v>2.2400000000000002</v>
      </c>
      <c r="Y2018" s="138">
        <v>52779</v>
      </c>
      <c r="Z2018" s="179">
        <v>31</v>
      </c>
      <c r="AA2018" s="139">
        <v>2044</v>
      </c>
      <c r="AB2018" s="131"/>
      <c r="AC2018" s="38"/>
      <c r="AD2018" s="140">
        <v>69.44</v>
      </c>
      <c r="AE2018" s="141">
        <v>67.2</v>
      </c>
      <c r="AF2018" s="141">
        <v>64.960000000000008</v>
      </c>
      <c r="AG2018" s="141">
        <v>62.720000000000006</v>
      </c>
      <c r="AH2018" s="141">
        <v>60.480000000000004</v>
      </c>
      <c r="AI2018" s="141">
        <v>58.24</v>
      </c>
      <c r="AJ2018" s="141">
        <v>56</v>
      </c>
      <c r="AK2018" s="141">
        <v>53.76</v>
      </c>
      <c r="AL2018" s="141">
        <v>51.519999999999996</v>
      </c>
      <c r="AM2018" s="141">
        <v>49.279999999999994</v>
      </c>
      <c r="AN2018" s="141">
        <v>47.039999999999992</v>
      </c>
      <c r="AO2018" s="141">
        <v>44.79999999999999</v>
      </c>
      <c r="AP2018" s="141">
        <v>42.559999999999988</v>
      </c>
      <c r="AQ2018" s="141">
        <v>40.319999999999986</v>
      </c>
      <c r="AR2018" s="141">
        <v>38.079999999999984</v>
      </c>
      <c r="AS2018" s="141">
        <v>35.839999999999982</v>
      </c>
      <c r="AT2018" s="141">
        <v>33.59999999999998</v>
      </c>
      <c r="AU2018" s="141">
        <v>31.359999999999978</v>
      </c>
      <c r="AV2018" s="141">
        <v>29.119999999999976</v>
      </c>
      <c r="AW2018" s="141">
        <v>26.879999999999974</v>
      </c>
      <c r="AX2018" s="141">
        <v>24.639999999999972</v>
      </c>
      <c r="AY2018" s="141">
        <v>22.39999999999997</v>
      </c>
      <c r="AZ2018" s="141">
        <v>20.159999999999968</v>
      </c>
      <c r="BA2018" s="141">
        <v>17.919999999999966</v>
      </c>
      <c r="BB2018" s="141">
        <v>15.679999999999966</v>
      </c>
      <c r="BC2018" s="141">
        <v>13.439999999999966</v>
      </c>
      <c r="BD2018" s="141">
        <v>11.199999999999966</v>
      </c>
      <c r="BE2018" s="141">
        <v>8.9599999999999653</v>
      </c>
      <c r="BF2018" s="141">
        <v>6.7199999999999651</v>
      </c>
      <c r="BG2018" s="141">
        <v>4.4799999999999649</v>
      </c>
      <c r="BH2018" s="141">
        <v>2.2399999999999647</v>
      </c>
      <c r="BI2018" s="141">
        <v>0</v>
      </c>
      <c r="BJ2018" s="141">
        <v>0</v>
      </c>
      <c r="BK2018" s="141">
        <v>0</v>
      </c>
      <c r="BL2018" s="141">
        <v>0</v>
      </c>
      <c r="BM2018" s="141">
        <v>0</v>
      </c>
      <c r="BN2018" s="141">
        <v>0</v>
      </c>
      <c r="BO2018" s="141">
        <v>0</v>
      </c>
      <c r="BP2018" s="141">
        <v>0</v>
      </c>
    </row>
    <row r="2019" spans="4:68">
      <c r="D2019" s="174" t="s">
        <v>8181</v>
      </c>
      <c r="E2019" s="175">
        <v>2155295.63</v>
      </c>
      <c r="F2019" s="174" t="s">
        <v>3464</v>
      </c>
      <c r="G2019" s="174" t="s">
        <v>8178</v>
      </c>
      <c r="H2019" s="174" t="s">
        <v>179</v>
      </c>
      <c r="I2019" s="174" t="s">
        <v>3098</v>
      </c>
      <c r="J2019" s="174" t="s">
        <v>8182</v>
      </c>
      <c r="K2019" s="174"/>
      <c r="L2019" s="174" t="s">
        <v>7136</v>
      </c>
      <c r="M2019" s="174" t="s">
        <v>7202</v>
      </c>
      <c r="N2019" s="176">
        <v>600</v>
      </c>
      <c r="O2019" s="174" t="s">
        <v>3407</v>
      </c>
      <c r="P2019" s="177">
        <v>34516</v>
      </c>
      <c r="Q2019" s="176">
        <v>228</v>
      </c>
      <c r="R2019" s="175">
        <v>818892.56</v>
      </c>
      <c r="S2019" s="175">
        <v>1336403.07</v>
      </c>
      <c r="T2019" s="178">
        <v>0</v>
      </c>
      <c r="U2019" s="96">
        <v>11</v>
      </c>
      <c r="V2019" s="38" t="s">
        <v>121</v>
      </c>
      <c r="W2019" s="38"/>
      <c r="X2019" s="137">
        <v>43105.912599999996</v>
      </c>
      <c r="Y2019" s="138">
        <v>52779</v>
      </c>
      <c r="Z2019" s="179">
        <v>31</v>
      </c>
      <c r="AA2019" s="139">
        <v>2044</v>
      </c>
      <c r="AB2019" s="131"/>
      <c r="AC2019" s="38"/>
      <c r="AD2019" s="140">
        <v>1336403.07</v>
      </c>
      <c r="AE2019" s="141">
        <v>1293297.1574000001</v>
      </c>
      <c r="AF2019" s="141">
        <v>1250191.2448000002</v>
      </c>
      <c r="AG2019" s="141">
        <v>1207085.3322000003</v>
      </c>
      <c r="AH2019" s="141">
        <v>1163979.4196000004</v>
      </c>
      <c r="AI2019" s="141">
        <v>1120873.5070000004</v>
      </c>
      <c r="AJ2019" s="141">
        <v>1077767.5944000005</v>
      </c>
      <c r="AK2019" s="141">
        <v>1034661.6818000005</v>
      </c>
      <c r="AL2019" s="141">
        <v>991555.76920000045</v>
      </c>
      <c r="AM2019" s="141">
        <v>948449.85660000041</v>
      </c>
      <c r="AN2019" s="141">
        <v>905343.94400000037</v>
      </c>
      <c r="AO2019" s="141">
        <v>862238.03140000033</v>
      </c>
      <c r="AP2019" s="141">
        <v>819132.11880000029</v>
      </c>
      <c r="AQ2019" s="141">
        <v>776026.20620000025</v>
      </c>
      <c r="AR2019" s="141">
        <v>732920.29360000021</v>
      </c>
      <c r="AS2019" s="141">
        <v>689814.38100000017</v>
      </c>
      <c r="AT2019" s="141">
        <v>646708.46840000013</v>
      </c>
      <c r="AU2019" s="141">
        <v>603602.55580000009</v>
      </c>
      <c r="AV2019" s="141">
        <v>560496.64320000005</v>
      </c>
      <c r="AW2019" s="141">
        <v>517390.73060000007</v>
      </c>
      <c r="AX2019" s="141">
        <v>474284.81800000009</v>
      </c>
      <c r="AY2019" s="141">
        <v>431178.90540000011</v>
      </c>
      <c r="AZ2019" s="141">
        <v>388072.99280000012</v>
      </c>
      <c r="BA2019" s="141">
        <v>344967.08020000014</v>
      </c>
      <c r="BB2019" s="141">
        <v>301861.16760000016</v>
      </c>
      <c r="BC2019" s="141">
        <v>258755.25500000018</v>
      </c>
      <c r="BD2019" s="141">
        <v>215649.3424000002</v>
      </c>
      <c r="BE2019" s="141">
        <v>172543.42980000022</v>
      </c>
      <c r="BF2019" s="141">
        <v>129437.51720000022</v>
      </c>
      <c r="BG2019" s="141">
        <v>86331.604600000224</v>
      </c>
      <c r="BH2019" s="141">
        <v>43225.692000000228</v>
      </c>
      <c r="BI2019" s="141">
        <v>119.77940000023227</v>
      </c>
      <c r="BJ2019" s="141">
        <v>0</v>
      </c>
      <c r="BK2019" s="141">
        <v>0</v>
      </c>
      <c r="BL2019" s="141">
        <v>0</v>
      </c>
      <c r="BM2019" s="141">
        <v>0</v>
      </c>
      <c r="BN2019" s="141">
        <v>0</v>
      </c>
      <c r="BO2019" s="141">
        <v>0</v>
      </c>
      <c r="BP2019" s="141">
        <v>0</v>
      </c>
    </row>
    <row r="2020" spans="4:68">
      <c r="D2020" s="174" t="s">
        <v>8183</v>
      </c>
      <c r="E2020" s="175">
        <v>758.64</v>
      </c>
      <c r="F2020" s="174" t="s">
        <v>3486</v>
      </c>
      <c r="G2020" s="174" t="s">
        <v>8178</v>
      </c>
      <c r="H2020" s="174" t="s">
        <v>179</v>
      </c>
      <c r="I2020" s="174" t="s">
        <v>3098</v>
      </c>
      <c r="J2020" s="174" t="s">
        <v>8182</v>
      </c>
      <c r="K2020" s="174"/>
      <c r="L2020" s="174" t="s">
        <v>7136</v>
      </c>
      <c r="M2020" s="174" t="s">
        <v>7202</v>
      </c>
      <c r="N2020" s="176">
        <v>600</v>
      </c>
      <c r="O2020" s="174" t="s">
        <v>3407</v>
      </c>
      <c r="P2020" s="177">
        <v>34516</v>
      </c>
      <c r="Q2020" s="176">
        <v>228</v>
      </c>
      <c r="R2020" s="175">
        <v>288.2</v>
      </c>
      <c r="S2020" s="175">
        <v>470.44</v>
      </c>
      <c r="T2020" s="178">
        <v>0</v>
      </c>
      <c r="U2020" s="96">
        <v>11</v>
      </c>
      <c r="V2020" s="38" t="s">
        <v>121</v>
      </c>
      <c r="W2020" s="38"/>
      <c r="X2020" s="137">
        <v>15.172799999999999</v>
      </c>
      <c r="Y2020" s="138">
        <v>52779</v>
      </c>
      <c r="Z2020" s="179">
        <v>31</v>
      </c>
      <c r="AA2020" s="139">
        <v>2044</v>
      </c>
      <c r="AB2020" s="131"/>
      <c r="AC2020" s="38"/>
      <c r="AD2020" s="140">
        <v>470.44</v>
      </c>
      <c r="AE2020" s="141">
        <v>455.2672</v>
      </c>
      <c r="AF2020" s="141">
        <v>440.09440000000001</v>
      </c>
      <c r="AG2020" s="141">
        <v>424.92160000000001</v>
      </c>
      <c r="AH2020" s="141">
        <v>409.74880000000002</v>
      </c>
      <c r="AI2020" s="141">
        <v>394.57600000000002</v>
      </c>
      <c r="AJ2020" s="141">
        <v>379.40320000000003</v>
      </c>
      <c r="AK2020" s="141">
        <v>364.23040000000003</v>
      </c>
      <c r="AL2020" s="141">
        <v>349.05760000000004</v>
      </c>
      <c r="AM2020" s="141">
        <v>333.88480000000004</v>
      </c>
      <c r="AN2020" s="141">
        <v>318.71200000000005</v>
      </c>
      <c r="AO2020" s="141">
        <v>303.53920000000005</v>
      </c>
      <c r="AP2020" s="141">
        <v>288.36640000000006</v>
      </c>
      <c r="AQ2020" s="141">
        <v>273.19360000000006</v>
      </c>
      <c r="AR2020" s="141">
        <v>258.02080000000007</v>
      </c>
      <c r="AS2020" s="141">
        <v>242.84800000000007</v>
      </c>
      <c r="AT2020" s="141">
        <v>227.67520000000007</v>
      </c>
      <c r="AU2020" s="141">
        <v>212.50240000000008</v>
      </c>
      <c r="AV2020" s="141">
        <v>197.32960000000008</v>
      </c>
      <c r="AW2020" s="141">
        <v>182.15680000000009</v>
      </c>
      <c r="AX2020" s="141">
        <v>166.98400000000009</v>
      </c>
      <c r="AY2020" s="141">
        <v>151.8112000000001</v>
      </c>
      <c r="AZ2020" s="141">
        <v>136.6384000000001</v>
      </c>
      <c r="BA2020" s="141">
        <v>121.46560000000011</v>
      </c>
      <c r="BB2020" s="141">
        <v>106.29280000000011</v>
      </c>
      <c r="BC2020" s="141">
        <v>91.120000000000118</v>
      </c>
      <c r="BD2020" s="141">
        <v>75.947200000000123</v>
      </c>
      <c r="BE2020" s="141">
        <v>60.774400000000128</v>
      </c>
      <c r="BF2020" s="141">
        <v>45.601600000000133</v>
      </c>
      <c r="BG2020" s="141">
        <v>30.428800000000134</v>
      </c>
      <c r="BH2020" s="141">
        <v>15.256000000000135</v>
      </c>
      <c r="BI2020" s="141">
        <v>8.3200000000136498E-2</v>
      </c>
      <c r="BJ2020" s="141">
        <v>0</v>
      </c>
      <c r="BK2020" s="141">
        <v>0</v>
      </c>
      <c r="BL2020" s="141">
        <v>0</v>
      </c>
      <c r="BM2020" s="141">
        <v>0</v>
      </c>
      <c r="BN2020" s="141">
        <v>0</v>
      </c>
      <c r="BO2020" s="141">
        <v>0</v>
      </c>
      <c r="BP2020" s="141">
        <v>0</v>
      </c>
    </row>
    <row r="2021" spans="4:68">
      <c r="D2021" s="174" t="s">
        <v>8184</v>
      </c>
      <c r="E2021" s="176">
        <v>309</v>
      </c>
      <c r="F2021" s="174" t="s">
        <v>3466</v>
      </c>
      <c r="G2021" s="174" t="s">
        <v>8185</v>
      </c>
      <c r="H2021" s="174" t="s">
        <v>179</v>
      </c>
      <c r="I2021" s="174" t="s">
        <v>3098</v>
      </c>
      <c r="J2021" s="174" t="s">
        <v>8186</v>
      </c>
      <c r="K2021" s="174"/>
      <c r="L2021" s="174" t="s">
        <v>7136</v>
      </c>
      <c r="M2021" s="174" t="s">
        <v>7202</v>
      </c>
      <c r="N2021" s="176">
        <v>600</v>
      </c>
      <c r="O2021" s="174" t="s">
        <v>3407</v>
      </c>
      <c r="P2021" s="177">
        <v>34516</v>
      </c>
      <c r="Q2021" s="176">
        <v>228</v>
      </c>
      <c r="R2021" s="175">
        <v>117.4</v>
      </c>
      <c r="S2021" s="175">
        <v>191.6</v>
      </c>
      <c r="T2021" s="178">
        <v>0</v>
      </c>
      <c r="U2021" s="96">
        <v>11</v>
      </c>
      <c r="V2021" s="38" t="s">
        <v>121</v>
      </c>
      <c r="W2021" s="38"/>
      <c r="X2021" s="137">
        <v>6.18</v>
      </c>
      <c r="Y2021" s="138">
        <v>52779</v>
      </c>
      <c r="Z2021" s="179">
        <v>31</v>
      </c>
      <c r="AA2021" s="139">
        <v>2044</v>
      </c>
      <c r="AB2021" s="131"/>
      <c r="AC2021" s="38"/>
      <c r="AD2021" s="140">
        <v>191.6</v>
      </c>
      <c r="AE2021" s="141">
        <v>185.42</v>
      </c>
      <c r="AF2021" s="141">
        <v>179.23999999999998</v>
      </c>
      <c r="AG2021" s="141">
        <v>173.05999999999997</v>
      </c>
      <c r="AH2021" s="141">
        <v>166.87999999999997</v>
      </c>
      <c r="AI2021" s="141">
        <v>160.69999999999996</v>
      </c>
      <c r="AJ2021" s="141">
        <v>154.51999999999995</v>
      </c>
      <c r="AK2021" s="141">
        <v>148.33999999999995</v>
      </c>
      <c r="AL2021" s="141">
        <v>142.15999999999994</v>
      </c>
      <c r="AM2021" s="141">
        <v>135.97999999999993</v>
      </c>
      <c r="AN2021" s="141">
        <v>129.79999999999993</v>
      </c>
      <c r="AO2021" s="141">
        <v>123.61999999999992</v>
      </c>
      <c r="AP2021" s="141">
        <v>117.43999999999991</v>
      </c>
      <c r="AQ2021" s="141">
        <v>111.25999999999991</v>
      </c>
      <c r="AR2021" s="141">
        <v>105.0799999999999</v>
      </c>
      <c r="AS2021" s="141">
        <v>98.899999999999892</v>
      </c>
      <c r="AT2021" s="141">
        <v>92.719999999999885</v>
      </c>
      <c r="AU2021" s="141">
        <v>86.539999999999878</v>
      </c>
      <c r="AV2021" s="141">
        <v>80.359999999999872</v>
      </c>
      <c r="AW2021" s="141">
        <v>74.179999999999865</v>
      </c>
      <c r="AX2021" s="141">
        <v>67.999999999999858</v>
      </c>
      <c r="AY2021" s="141">
        <v>61.819999999999858</v>
      </c>
      <c r="AZ2021" s="141">
        <v>55.639999999999858</v>
      </c>
      <c r="BA2021" s="141">
        <v>49.459999999999859</v>
      </c>
      <c r="BB2021" s="141">
        <v>43.279999999999859</v>
      </c>
      <c r="BC2021" s="141">
        <v>37.099999999999859</v>
      </c>
      <c r="BD2021" s="141">
        <v>30.91999999999986</v>
      </c>
      <c r="BE2021" s="141">
        <v>24.73999999999986</v>
      </c>
      <c r="BF2021" s="141">
        <v>18.55999999999986</v>
      </c>
      <c r="BG2021" s="141">
        <v>12.37999999999986</v>
      </c>
      <c r="BH2021" s="141">
        <v>6.1999999999998607</v>
      </c>
      <c r="BI2021" s="141">
        <v>1.9999999999861018E-2</v>
      </c>
      <c r="BJ2021" s="141">
        <v>0</v>
      </c>
      <c r="BK2021" s="141">
        <v>0</v>
      </c>
      <c r="BL2021" s="141">
        <v>0</v>
      </c>
      <c r="BM2021" s="141">
        <v>0</v>
      </c>
      <c r="BN2021" s="141">
        <v>0</v>
      </c>
      <c r="BO2021" s="141">
        <v>0</v>
      </c>
      <c r="BP2021" s="141">
        <v>0</v>
      </c>
    </row>
    <row r="2022" spans="4:68">
      <c r="D2022" s="174" t="s">
        <v>8187</v>
      </c>
      <c r="E2022" s="176">
        <v>376697</v>
      </c>
      <c r="F2022" s="174" t="s">
        <v>3472</v>
      </c>
      <c r="G2022" s="174" t="s">
        <v>8185</v>
      </c>
      <c r="H2022" s="174" t="s">
        <v>179</v>
      </c>
      <c r="I2022" s="174" t="s">
        <v>3098</v>
      </c>
      <c r="J2022" s="174" t="s">
        <v>8186</v>
      </c>
      <c r="K2022" s="174"/>
      <c r="L2022" s="174" t="s">
        <v>7136</v>
      </c>
      <c r="M2022" s="174" t="s">
        <v>7202</v>
      </c>
      <c r="N2022" s="176">
        <v>600</v>
      </c>
      <c r="O2022" s="174" t="s">
        <v>3407</v>
      </c>
      <c r="P2022" s="177">
        <v>34516</v>
      </c>
      <c r="Q2022" s="176">
        <v>228</v>
      </c>
      <c r="R2022" s="175">
        <v>143123.93</v>
      </c>
      <c r="S2022" s="175">
        <v>233573.07</v>
      </c>
      <c r="T2022" s="178">
        <v>0</v>
      </c>
      <c r="U2022" s="96">
        <v>11</v>
      </c>
      <c r="V2022" s="38" t="s">
        <v>121</v>
      </c>
      <c r="W2022" s="38"/>
      <c r="X2022" s="137">
        <v>7533.9400000000005</v>
      </c>
      <c r="Y2022" s="138">
        <v>52779</v>
      </c>
      <c r="Z2022" s="179">
        <v>31</v>
      </c>
      <c r="AA2022" s="139">
        <v>2044</v>
      </c>
      <c r="AB2022" s="131"/>
      <c r="AC2022" s="38"/>
      <c r="AD2022" s="140">
        <v>233573.07</v>
      </c>
      <c r="AE2022" s="141">
        <v>226039.13</v>
      </c>
      <c r="AF2022" s="141">
        <v>218505.19</v>
      </c>
      <c r="AG2022" s="141">
        <v>210971.25</v>
      </c>
      <c r="AH2022" s="141">
        <v>203437.31</v>
      </c>
      <c r="AI2022" s="141">
        <v>195903.37</v>
      </c>
      <c r="AJ2022" s="141">
        <v>188369.43</v>
      </c>
      <c r="AK2022" s="141">
        <v>180835.49</v>
      </c>
      <c r="AL2022" s="141">
        <v>173301.55</v>
      </c>
      <c r="AM2022" s="141">
        <v>165767.60999999999</v>
      </c>
      <c r="AN2022" s="141">
        <v>158233.66999999998</v>
      </c>
      <c r="AO2022" s="141">
        <v>150699.72999999998</v>
      </c>
      <c r="AP2022" s="141">
        <v>143165.78999999998</v>
      </c>
      <c r="AQ2022" s="141">
        <v>135631.84999999998</v>
      </c>
      <c r="AR2022" s="141">
        <v>128097.90999999997</v>
      </c>
      <c r="AS2022" s="141">
        <v>120563.96999999997</v>
      </c>
      <c r="AT2022" s="141">
        <v>113030.02999999997</v>
      </c>
      <c r="AU2022" s="141">
        <v>105496.08999999997</v>
      </c>
      <c r="AV2022" s="141">
        <v>97962.149999999965</v>
      </c>
      <c r="AW2022" s="141">
        <v>90428.209999999963</v>
      </c>
      <c r="AX2022" s="141">
        <v>82894.26999999996</v>
      </c>
      <c r="AY2022" s="141">
        <v>75360.329999999958</v>
      </c>
      <c r="AZ2022" s="141">
        <v>67826.389999999956</v>
      </c>
      <c r="BA2022" s="141">
        <v>60292.449999999953</v>
      </c>
      <c r="BB2022" s="141">
        <v>52758.509999999951</v>
      </c>
      <c r="BC2022" s="141">
        <v>45224.569999999949</v>
      </c>
      <c r="BD2022" s="141">
        <v>37690.629999999946</v>
      </c>
      <c r="BE2022" s="141">
        <v>30156.689999999944</v>
      </c>
      <c r="BF2022" s="141">
        <v>22622.749999999942</v>
      </c>
      <c r="BG2022" s="141">
        <v>15088.809999999941</v>
      </c>
      <c r="BH2022" s="141">
        <v>7554.8699999999408</v>
      </c>
      <c r="BI2022" s="141">
        <v>20.929999999940264</v>
      </c>
      <c r="BJ2022" s="141">
        <v>0</v>
      </c>
      <c r="BK2022" s="141">
        <v>0</v>
      </c>
      <c r="BL2022" s="141">
        <v>0</v>
      </c>
      <c r="BM2022" s="141">
        <v>0</v>
      </c>
      <c r="BN2022" s="141">
        <v>0</v>
      </c>
      <c r="BO2022" s="141">
        <v>0</v>
      </c>
      <c r="BP2022" s="141">
        <v>0</v>
      </c>
    </row>
    <row r="2023" spans="4:68">
      <c r="D2023" s="174" t="s">
        <v>8188</v>
      </c>
      <c r="E2023" s="176">
        <v>30369</v>
      </c>
      <c r="F2023" s="174" t="s">
        <v>3475</v>
      </c>
      <c r="G2023" s="174" t="s">
        <v>8185</v>
      </c>
      <c r="H2023" s="174" t="s">
        <v>179</v>
      </c>
      <c r="I2023" s="174" t="s">
        <v>3098</v>
      </c>
      <c r="J2023" s="174" t="s">
        <v>8186</v>
      </c>
      <c r="K2023" s="174"/>
      <c r="L2023" s="174" t="s">
        <v>7136</v>
      </c>
      <c r="M2023" s="174" t="s">
        <v>7202</v>
      </c>
      <c r="N2023" s="176">
        <v>600</v>
      </c>
      <c r="O2023" s="174" t="s">
        <v>3407</v>
      </c>
      <c r="P2023" s="177">
        <v>34516</v>
      </c>
      <c r="Q2023" s="176">
        <v>228</v>
      </c>
      <c r="R2023" s="175">
        <v>11538.53</v>
      </c>
      <c r="S2023" s="175">
        <v>18830.47</v>
      </c>
      <c r="T2023" s="178">
        <v>0</v>
      </c>
      <c r="U2023" s="96">
        <v>11</v>
      </c>
      <c r="V2023" s="38" t="s">
        <v>121</v>
      </c>
      <c r="W2023" s="38"/>
      <c r="X2023" s="137">
        <v>607.38</v>
      </c>
      <c r="Y2023" s="138">
        <v>52779</v>
      </c>
      <c r="Z2023" s="179">
        <v>31</v>
      </c>
      <c r="AA2023" s="139">
        <v>2044</v>
      </c>
      <c r="AB2023" s="131"/>
      <c r="AC2023" s="38"/>
      <c r="AD2023" s="140">
        <v>18830.47</v>
      </c>
      <c r="AE2023" s="141">
        <v>18223.09</v>
      </c>
      <c r="AF2023" s="141">
        <v>17615.71</v>
      </c>
      <c r="AG2023" s="141">
        <v>17008.329999999998</v>
      </c>
      <c r="AH2023" s="141">
        <v>16400.949999999997</v>
      </c>
      <c r="AI2023" s="141">
        <v>15793.569999999998</v>
      </c>
      <c r="AJ2023" s="141">
        <v>15186.189999999999</v>
      </c>
      <c r="AK2023" s="141">
        <v>14578.81</v>
      </c>
      <c r="AL2023" s="141">
        <v>13971.43</v>
      </c>
      <c r="AM2023" s="141">
        <v>13364.050000000001</v>
      </c>
      <c r="AN2023" s="141">
        <v>12756.670000000002</v>
      </c>
      <c r="AO2023" s="141">
        <v>12149.290000000003</v>
      </c>
      <c r="AP2023" s="141">
        <v>11541.910000000003</v>
      </c>
      <c r="AQ2023" s="141">
        <v>10934.530000000004</v>
      </c>
      <c r="AR2023" s="141">
        <v>10327.150000000005</v>
      </c>
      <c r="AS2023" s="141">
        <v>9719.7700000000059</v>
      </c>
      <c r="AT2023" s="141">
        <v>9112.3900000000067</v>
      </c>
      <c r="AU2023" s="141">
        <v>8505.0100000000075</v>
      </c>
      <c r="AV2023" s="141">
        <v>7897.6300000000074</v>
      </c>
      <c r="AW2023" s="141">
        <v>7290.2500000000073</v>
      </c>
      <c r="AX2023" s="141">
        <v>6682.8700000000072</v>
      </c>
      <c r="AY2023" s="141">
        <v>6075.4900000000071</v>
      </c>
      <c r="AZ2023" s="141">
        <v>5468.1100000000069</v>
      </c>
      <c r="BA2023" s="141">
        <v>4860.7300000000068</v>
      </c>
      <c r="BB2023" s="141">
        <v>4253.3500000000067</v>
      </c>
      <c r="BC2023" s="141">
        <v>3645.9700000000066</v>
      </c>
      <c r="BD2023" s="141">
        <v>3038.5900000000065</v>
      </c>
      <c r="BE2023" s="141">
        <v>2431.2100000000064</v>
      </c>
      <c r="BF2023" s="141">
        <v>1823.8300000000063</v>
      </c>
      <c r="BG2023" s="141">
        <v>1216.4500000000062</v>
      </c>
      <c r="BH2023" s="141">
        <v>609.07000000000619</v>
      </c>
      <c r="BI2023" s="141">
        <v>1.6900000000061937</v>
      </c>
      <c r="BJ2023" s="141">
        <v>0</v>
      </c>
      <c r="BK2023" s="141">
        <v>0</v>
      </c>
      <c r="BL2023" s="141">
        <v>0</v>
      </c>
      <c r="BM2023" s="141">
        <v>0</v>
      </c>
      <c r="BN2023" s="141">
        <v>0</v>
      </c>
      <c r="BO2023" s="141">
        <v>0</v>
      </c>
      <c r="BP2023" s="141">
        <v>0</v>
      </c>
    </row>
    <row r="2024" spans="4:68">
      <c r="D2024" s="174" t="s">
        <v>8189</v>
      </c>
      <c r="E2024" s="175">
        <v>4129.6400000000003</v>
      </c>
      <c r="F2024" s="174" t="s">
        <v>3459</v>
      </c>
      <c r="G2024" s="174" t="s">
        <v>8185</v>
      </c>
      <c r="H2024" s="174" t="s">
        <v>179</v>
      </c>
      <c r="I2024" s="174" t="s">
        <v>3098</v>
      </c>
      <c r="J2024" s="174" t="s">
        <v>8190</v>
      </c>
      <c r="K2024" s="174"/>
      <c r="L2024" s="174" t="s">
        <v>7136</v>
      </c>
      <c r="M2024" s="174" t="s">
        <v>7202</v>
      </c>
      <c r="N2024" s="176">
        <v>600</v>
      </c>
      <c r="O2024" s="174" t="s">
        <v>3407</v>
      </c>
      <c r="P2024" s="177">
        <v>34516</v>
      </c>
      <c r="Q2024" s="176">
        <v>228</v>
      </c>
      <c r="R2024" s="175">
        <v>1568.99</v>
      </c>
      <c r="S2024" s="175">
        <v>2560.65</v>
      </c>
      <c r="T2024" s="178">
        <v>0</v>
      </c>
      <c r="U2024" s="96">
        <v>11</v>
      </c>
      <c r="V2024" s="38" t="s">
        <v>121</v>
      </c>
      <c r="W2024" s="38"/>
      <c r="X2024" s="137">
        <v>82.592800000000011</v>
      </c>
      <c r="Y2024" s="138">
        <v>52779</v>
      </c>
      <c r="Z2024" s="179">
        <v>31</v>
      </c>
      <c r="AA2024" s="139">
        <v>2044</v>
      </c>
      <c r="AB2024" s="131"/>
      <c r="AC2024" s="38"/>
      <c r="AD2024" s="140">
        <v>2560.65</v>
      </c>
      <c r="AE2024" s="141">
        <v>2478.0572000000002</v>
      </c>
      <c r="AF2024" s="141">
        <v>2395.4644000000003</v>
      </c>
      <c r="AG2024" s="141">
        <v>2312.8716000000004</v>
      </c>
      <c r="AH2024" s="141">
        <v>2230.2788000000005</v>
      </c>
      <c r="AI2024" s="141">
        <v>2147.6860000000006</v>
      </c>
      <c r="AJ2024" s="141">
        <v>2065.0932000000007</v>
      </c>
      <c r="AK2024" s="141">
        <v>1982.5004000000008</v>
      </c>
      <c r="AL2024" s="141">
        <v>1899.9076000000009</v>
      </c>
      <c r="AM2024" s="141">
        <v>1817.314800000001</v>
      </c>
      <c r="AN2024" s="141">
        <v>1734.7220000000011</v>
      </c>
      <c r="AO2024" s="141">
        <v>1652.1292000000012</v>
      </c>
      <c r="AP2024" s="141">
        <v>1569.5364000000013</v>
      </c>
      <c r="AQ2024" s="141">
        <v>1486.9436000000014</v>
      </c>
      <c r="AR2024" s="141">
        <v>1404.3508000000015</v>
      </c>
      <c r="AS2024" s="141">
        <v>1321.7580000000016</v>
      </c>
      <c r="AT2024" s="141">
        <v>1239.1652000000017</v>
      </c>
      <c r="AU2024" s="141">
        <v>1156.5724000000018</v>
      </c>
      <c r="AV2024" s="141">
        <v>1073.9796000000019</v>
      </c>
      <c r="AW2024" s="141">
        <v>991.38680000000193</v>
      </c>
      <c r="AX2024" s="141">
        <v>908.79400000000192</v>
      </c>
      <c r="AY2024" s="141">
        <v>826.2012000000019</v>
      </c>
      <c r="AZ2024" s="141">
        <v>743.60840000000189</v>
      </c>
      <c r="BA2024" s="141">
        <v>661.01560000000188</v>
      </c>
      <c r="BB2024" s="141">
        <v>578.42280000000187</v>
      </c>
      <c r="BC2024" s="141">
        <v>495.83000000000186</v>
      </c>
      <c r="BD2024" s="141">
        <v>413.23720000000185</v>
      </c>
      <c r="BE2024" s="141">
        <v>330.64440000000184</v>
      </c>
      <c r="BF2024" s="141">
        <v>248.05160000000183</v>
      </c>
      <c r="BG2024" s="141">
        <v>165.45880000000182</v>
      </c>
      <c r="BH2024" s="141">
        <v>82.866000000001804</v>
      </c>
      <c r="BI2024" s="141">
        <v>0.27320000000179334</v>
      </c>
      <c r="BJ2024" s="141">
        <v>0</v>
      </c>
      <c r="BK2024" s="141">
        <v>0</v>
      </c>
      <c r="BL2024" s="141">
        <v>0</v>
      </c>
      <c r="BM2024" s="141">
        <v>0</v>
      </c>
      <c r="BN2024" s="141">
        <v>0</v>
      </c>
      <c r="BO2024" s="141">
        <v>0</v>
      </c>
      <c r="BP2024" s="141">
        <v>0</v>
      </c>
    </row>
    <row r="2025" spans="4:68">
      <c r="D2025" s="174" t="s">
        <v>8191</v>
      </c>
      <c r="E2025" s="175">
        <v>1220877.6200000001</v>
      </c>
      <c r="F2025" s="174" t="s">
        <v>3464</v>
      </c>
      <c r="G2025" s="174" t="s">
        <v>8185</v>
      </c>
      <c r="H2025" s="174" t="s">
        <v>179</v>
      </c>
      <c r="I2025" s="174" t="s">
        <v>3098</v>
      </c>
      <c r="J2025" s="174" t="s">
        <v>8190</v>
      </c>
      <c r="K2025" s="174"/>
      <c r="L2025" s="174" t="s">
        <v>7136</v>
      </c>
      <c r="M2025" s="174" t="s">
        <v>7202</v>
      </c>
      <c r="N2025" s="176">
        <v>600</v>
      </c>
      <c r="O2025" s="174" t="s">
        <v>3407</v>
      </c>
      <c r="P2025" s="177">
        <v>34516</v>
      </c>
      <c r="Q2025" s="176">
        <v>228</v>
      </c>
      <c r="R2025" s="175">
        <v>463865.64</v>
      </c>
      <c r="S2025" s="175">
        <v>757011.98</v>
      </c>
      <c r="T2025" s="178">
        <v>0</v>
      </c>
      <c r="U2025" s="96">
        <v>11</v>
      </c>
      <c r="V2025" s="38" t="s">
        <v>121</v>
      </c>
      <c r="W2025" s="38"/>
      <c r="X2025" s="137">
        <v>24417.5524</v>
      </c>
      <c r="Y2025" s="138">
        <v>52779</v>
      </c>
      <c r="Z2025" s="179">
        <v>31</v>
      </c>
      <c r="AA2025" s="139">
        <v>2044</v>
      </c>
      <c r="AB2025" s="131"/>
      <c r="AC2025" s="38"/>
      <c r="AD2025" s="140">
        <v>757011.98</v>
      </c>
      <c r="AE2025" s="141">
        <v>732594.42759999994</v>
      </c>
      <c r="AF2025" s="141">
        <v>708176.87519999989</v>
      </c>
      <c r="AG2025" s="141">
        <v>683759.32279999985</v>
      </c>
      <c r="AH2025" s="141">
        <v>659341.7703999998</v>
      </c>
      <c r="AI2025" s="141">
        <v>634924.21799999976</v>
      </c>
      <c r="AJ2025" s="141">
        <v>610506.66559999972</v>
      </c>
      <c r="AK2025" s="141">
        <v>586089.11319999967</v>
      </c>
      <c r="AL2025" s="141">
        <v>561671.56079999963</v>
      </c>
      <c r="AM2025" s="141">
        <v>537254.00839999958</v>
      </c>
      <c r="AN2025" s="141">
        <v>512836.4559999996</v>
      </c>
      <c r="AO2025" s="141">
        <v>488418.90359999961</v>
      </c>
      <c r="AP2025" s="141">
        <v>464001.35119999963</v>
      </c>
      <c r="AQ2025" s="141">
        <v>439583.79879999964</v>
      </c>
      <c r="AR2025" s="141">
        <v>415166.24639999965</v>
      </c>
      <c r="AS2025" s="141">
        <v>390748.69399999967</v>
      </c>
      <c r="AT2025" s="141">
        <v>366331.14159999968</v>
      </c>
      <c r="AU2025" s="141">
        <v>341913.5891999997</v>
      </c>
      <c r="AV2025" s="141">
        <v>317496.03679999971</v>
      </c>
      <c r="AW2025" s="141">
        <v>293078.48439999972</v>
      </c>
      <c r="AX2025" s="141">
        <v>268660.93199999974</v>
      </c>
      <c r="AY2025" s="141">
        <v>244243.37959999975</v>
      </c>
      <c r="AZ2025" s="141">
        <v>219825.82719999977</v>
      </c>
      <c r="BA2025" s="141">
        <v>195408.27479999978</v>
      </c>
      <c r="BB2025" s="141">
        <v>170990.7223999998</v>
      </c>
      <c r="BC2025" s="141">
        <v>146573.16999999981</v>
      </c>
      <c r="BD2025" s="141">
        <v>122155.61759999981</v>
      </c>
      <c r="BE2025" s="141">
        <v>97738.065199999808</v>
      </c>
      <c r="BF2025" s="141">
        <v>73320.512799999808</v>
      </c>
      <c r="BG2025" s="141">
        <v>48902.960399999807</v>
      </c>
      <c r="BH2025" s="141">
        <v>24485.407999999807</v>
      </c>
      <c r="BI2025" s="141">
        <v>67.855599999806145</v>
      </c>
      <c r="BJ2025" s="141">
        <v>0</v>
      </c>
      <c r="BK2025" s="141">
        <v>0</v>
      </c>
      <c r="BL2025" s="141">
        <v>0</v>
      </c>
      <c r="BM2025" s="141">
        <v>0</v>
      </c>
      <c r="BN2025" s="141">
        <v>0</v>
      </c>
      <c r="BO2025" s="141">
        <v>0</v>
      </c>
      <c r="BP2025" s="141">
        <v>0</v>
      </c>
    </row>
    <row r="2026" spans="4:68">
      <c r="D2026" s="174" t="s">
        <v>8192</v>
      </c>
      <c r="E2026" s="175">
        <v>205236.59</v>
      </c>
      <c r="F2026" s="174" t="s">
        <v>3486</v>
      </c>
      <c r="G2026" s="174" t="s">
        <v>8185</v>
      </c>
      <c r="H2026" s="174" t="s">
        <v>179</v>
      </c>
      <c r="I2026" s="174" t="s">
        <v>3098</v>
      </c>
      <c r="J2026" s="174" t="s">
        <v>8190</v>
      </c>
      <c r="K2026" s="174"/>
      <c r="L2026" s="174" t="s">
        <v>7136</v>
      </c>
      <c r="M2026" s="174" t="s">
        <v>7202</v>
      </c>
      <c r="N2026" s="176">
        <v>600</v>
      </c>
      <c r="O2026" s="174" t="s">
        <v>3407</v>
      </c>
      <c r="P2026" s="177">
        <v>34516</v>
      </c>
      <c r="Q2026" s="176">
        <v>228</v>
      </c>
      <c r="R2026" s="175">
        <v>77978.48</v>
      </c>
      <c r="S2026" s="175">
        <v>127258.11</v>
      </c>
      <c r="T2026" s="178">
        <v>0</v>
      </c>
      <c r="U2026" s="96">
        <v>11</v>
      </c>
      <c r="V2026" s="38" t="s">
        <v>121</v>
      </c>
      <c r="W2026" s="38"/>
      <c r="X2026" s="137">
        <v>4104.7318000000005</v>
      </c>
      <c r="Y2026" s="138">
        <v>52779</v>
      </c>
      <c r="Z2026" s="179">
        <v>31</v>
      </c>
      <c r="AA2026" s="139">
        <v>2044</v>
      </c>
      <c r="AB2026" s="131"/>
      <c r="AC2026" s="38"/>
      <c r="AD2026" s="140">
        <v>127258.11</v>
      </c>
      <c r="AE2026" s="141">
        <v>123153.37820000001</v>
      </c>
      <c r="AF2026" s="141">
        <v>119048.64640000001</v>
      </c>
      <c r="AG2026" s="141">
        <v>114943.91460000002</v>
      </c>
      <c r="AH2026" s="141">
        <v>110839.18280000002</v>
      </c>
      <c r="AI2026" s="141">
        <v>106734.45100000003</v>
      </c>
      <c r="AJ2026" s="141">
        <v>102629.71920000004</v>
      </c>
      <c r="AK2026" s="141">
        <v>98524.987400000042</v>
      </c>
      <c r="AL2026" s="141">
        <v>94420.255600000048</v>
      </c>
      <c r="AM2026" s="141">
        <v>90315.523800000054</v>
      </c>
      <c r="AN2026" s="141">
        <v>86210.792000000059</v>
      </c>
      <c r="AO2026" s="141">
        <v>82106.060200000065</v>
      </c>
      <c r="AP2026" s="141">
        <v>78001.328400000071</v>
      </c>
      <c r="AQ2026" s="141">
        <v>73896.596600000077</v>
      </c>
      <c r="AR2026" s="141">
        <v>69791.864800000083</v>
      </c>
      <c r="AS2026" s="141">
        <v>65687.133000000089</v>
      </c>
      <c r="AT2026" s="141">
        <v>61582.401200000088</v>
      </c>
      <c r="AU2026" s="141">
        <v>57477.669400000086</v>
      </c>
      <c r="AV2026" s="141">
        <v>53372.937600000085</v>
      </c>
      <c r="AW2026" s="141">
        <v>49268.205800000083</v>
      </c>
      <c r="AX2026" s="141">
        <v>45163.474000000082</v>
      </c>
      <c r="AY2026" s="141">
        <v>41058.742200000081</v>
      </c>
      <c r="AZ2026" s="141">
        <v>36954.010400000079</v>
      </c>
      <c r="BA2026" s="141">
        <v>32849.278600000078</v>
      </c>
      <c r="BB2026" s="141">
        <v>28744.546800000076</v>
      </c>
      <c r="BC2026" s="141">
        <v>24639.815000000075</v>
      </c>
      <c r="BD2026" s="141">
        <v>20535.083200000074</v>
      </c>
      <c r="BE2026" s="141">
        <v>16430.351400000072</v>
      </c>
      <c r="BF2026" s="141">
        <v>12325.619600000071</v>
      </c>
      <c r="BG2026" s="141">
        <v>8220.8878000000695</v>
      </c>
      <c r="BH2026" s="141">
        <v>4116.1560000000691</v>
      </c>
      <c r="BI2026" s="141">
        <v>11.424200000068595</v>
      </c>
      <c r="BJ2026" s="141">
        <v>0</v>
      </c>
      <c r="BK2026" s="141">
        <v>0</v>
      </c>
      <c r="BL2026" s="141">
        <v>0</v>
      </c>
      <c r="BM2026" s="141">
        <v>0</v>
      </c>
      <c r="BN2026" s="141">
        <v>0</v>
      </c>
      <c r="BO2026" s="141">
        <v>0</v>
      </c>
      <c r="BP2026" s="141">
        <v>0</v>
      </c>
    </row>
    <row r="2027" spans="4:68">
      <c r="D2027" s="174" t="s">
        <v>8193</v>
      </c>
      <c r="E2027" s="176">
        <v>30673</v>
      </c>
      <c r="F2027" s="174" t="s">
        <v>3472</v>
      </c>
      <c r="G2027" s="174" t="s">
        <v>8194</v>
      </c>
      <c r="H2027" s="174" t="s">
        <v>179</v>
      </c>
      <c r="I2027" s="174" t="s">
        <v>3098</v>
      </c>
      <c r="J2027" s="174" t="s">
        <v>8195</v>
      </c>
      <c r="K2027" s="174"/>
      <c r="L2027" s="174" t="s">
        <v>7136</v>
      </c>
      <c r="M2027" s="174" t="s">
        <v>7197</v>
      </c>
      <c r="N2027" s="176">
        <v>600</v>
      </c>
      <c r="O2027" s="174" t="s">
        <v>3407</v>
      </c>
      <c r="P2027" s="177">
        <v>33420</v>
      </c>
      <c r="Q2027" s="176">
        <v>264</v>
      </c>
      <c r="R2027" s="175">
        <v>13494.41</v>
      </c>
      <c r="S2027" s="175">
        <v>17178.59</v>
      </c>
      <c r="T2027" s="178">
        <v>0</v>
      </c>
      <c r="U2027" s="96">
        <v>8</v>
      </c>
      <c r="V2027" s="38" t="s">
        <v>118</v>
      </c>
      <c r="W2027" s="38"/>
      <c r="X2027" s="137">
        <v>613.46</v>
      </c>
      <c r="Y2027" s="138">
        <v>51683</v>
      </c>
      <c r="Z2027" s="179">
        <v>28</v>
      </c>
      <c r="AA2027" s="139">
        <v>2041</v>
      </c>
      <c r="AB2027" s="131"/>
      <c r="AC2027" s="38"/>
      <c r="AD2027" s="140">
        <v>17178.59</v>
      </c>
      <c r="AE2027" s="141">
        <v>16565.13</v>
      </c>
      <c r="AF2027" s="141">
        <v>15951.670000000002</v>
      </c>
      <c r="AG2027" s="141">
        <v>15338.210000000003</v>
      </c>
      <c r="AH2027" s="141">
        <v>14724.750000000004</v>
      </c>
      <c r="AI2027" s="141">
        <v>14111.290000000005</v>
      </c>
      <c r="AJ2027" s="141">
        <v>13497.830000000005</v>
      </c>
      <c r="AK2027" s="141">
        <v>12884.370000000006</v>
      </c>
      <c r="AL2027" s="141">
        <v>12270.910000000007</v>
      </c>
      <c r="AM2027" s="141">
        <v>11657.450000000008</v>
      </c>
      <c r="AN2027" s="141">
        <v>11043.990000000009</v>
      </c>
      <c r="AO2027" s="141">
        <v>10430.53000000001</v>
      </c>
      <c r="AP2027" s="141">
        <v>9817.0700000000106</v>
      </c>
      <c r="AQ2027" s="141">
        <v>9203.6100000000115</v>
      </c>
      <c r="AR2027" s="141">
        <v>8590.1500000000124</v>
      </c>
      <c r="AS2027" s="141">
        <v>7976.6900000000123</v>
      </c>
      <c r="AT2027" s="141">
        <v>7363.2300000000123</v>
      </c>
      <c r="AU2027" s="141">
        <v>6749.7700000000123</v>
      </c>
      <c r="AV2027" s="141">
        <v>6136.3100000000122</v>
      </c>
      <c r="AW2027" s="141">
        <v>5522.8500000000122</v>
      </c>
      <c r="AX2027" s="141">
        <v>4909.3900000000122</v>
      </c>
      <c r="AY2027" s="141">
        <v>4295.9300000000121</v>
      </c>
      <c r="AZ2027" s="141">
        <v>3682.4700000000121</v>
      </c>
      <c r="BA2027" s="141">
        <v>3069.010000000012</v>
      </c>
      <c r="BB2027" s="141">
        <v>2455.550000000012</v>
      </c>
      <c r="BC2027" s="141">
        <v>1842.090000000012</v>
      </c>
      <c r="BD2027" s="141">
        <v>1228.6300000000119</v>
      </c>
      <c r="BE2027" s="141">
        <v>615.1700000000119</v>
      </c>
      <c r="BF2027" s="141">
        <v>1.7100000000118598</v>
      </c>
      <c r="BG2027" s="141">
        <v>0</v>
      </c>
      <c r="BH2027" s="141">
        <v>0</v>
      </c>
      <c r="BI2027" s="141">
        <v>0</v>
      </c>
      <c r="BJ2027" s="141">
        <v>0</v>
      </c>
      <c r="BK2027" s="141">
        <v>0</v>
      </c>
      <c r="BL2027" s="141">
        <v>0</v>
      </c>
      <c r="BM2027" s="141">
        <v>0</v>
      </c>
      <c r="BN2027" s="141">
        <v>0</v>
      </c>
      <c r="BO2027" s="141">
        <v>0</v>
      </c>
      <c r="BP2027" s="141">
        <v>0</v>
      </c>
    </row>
    <row r="2028" spans="4:68">
      <c r="D2028" s="174" t="s">
        <v>8196</v>
      </c>
      <c r="E2028" s="176">
        <v>202000</v>
      </c>
      <c r="F2028" s="174" t="s">
        <v>3464</v>
      </c>
      <c r="G2028" s="174" t="s">
        <v>8194</v>
      </c>
      <c r="H2028" s="174" t="s">
        <v>179</v>
      </c>
      <c r="I2028" s="174" t="s">
        <v>3098</v>
      </c>
      <c r="J2028" s="174" t="s">
        <v>8197</v>
      </c>
      <c r="K2028" s="174"/>
      <c r="L2028" s="174" t="s">
        <v>7136</v>
      </c>
      <c r="M2028" s="174" t="s">
        <v>7197</v>
      </c>
      <c r="N2028" s="176">
        <v>600</v>
      </c>
      <c r="O2028" s="174" t="s">
        <v>3407</v>
      </c>
      <c r="P2028" s="177">
        <v>33420</v>
      </c>
      <c r="Q2028" s="176">
        <v>264</v>
      </c>
      <c r="R2028" s="175">
        <v>88868.78</v>
      </c>
      <c r="S2028" s="175">
        <v>113131.22</v>
      </c>
      <c r="T2028" s="178">
        <v>0</v>
      </c>
      <c r="U2028" s="96">
        <v>8</v>
      </c>
      <c r="V2028" s="38" t="s">
        <v>118</v>
      </c>
      <c r="W2028" s="38"/>
      <c r="X2028" s="137">
        <v>4040</v>
      </c>
      <c r="Y2028" s="138">
        <v>51683</v>
      </c>
      <c r="Z2028" s="179">
        <v>28</v>
      </c>
      <c r="AA2028" s="139">
        <v>2041</v>
      </c>
      <c r="AB2028" s="131"/>
      <c r="AC2028" s="38"/>
      <c r="AD2028" s="140">
        <v>113131.22</v>
      </c>
      <c r="AE2028" s="141">
        <v>109091.22</v>
      </c>
      <c r="AF2028" s="141">
        <v>105051.22</v>
      </c>
      <c r="AG2028" s="141">
        <v>101011.22</v>
      </c>
      <c r="AH2028" s="141">
        <v>96971.22</v>
      </c>
      <c r="AI2028" s="141">
        <v>92931.22</v>
      </c>
      <c r="AJ2028" s="141">
        <v>88891.22</v>
      </c>
      <c r="AK2028" s="141">
        <v>84851.22</v>
      </c>
      <c r="AL2028" s="141">
        <v>80811.22</v>
      </c>
      <c r="AM2028" s="141">
        <v>76771.22</v>
      </c>
      <c r="AN2028" s="141">
        <v>72731.22</v>
      </c>
      <c r="AO2028" s="141">
        <v>68691.22</v>
      </c>
      <c r="AP2028" s="141">
        <v>64651.22</v>
      </c>
      <c r="AQ2028" s="141">
        <v>60611.22</v>
      </c>
      <c r="AR2028" s="141">
        <v>56571.22</v>
      </c>
      <c r="AS2028" s="141">
        <v>52531.22</v>
      </c>
      <c r="AT2028" s="141">
        <v>48491.22</v>
      </c>
      <c r="AU2028" s="141">
        <v>44451.22</v>
      </c>
      <c r="AV2028" s="141">
        <v>40411.22</v>
      </c>
      <c r="AW2028" s="141">
        <v>36371.22</v>
      </c>
      <c r="AX2028" s="141">
        <v>32331.22</v>
      </c>
      <c r="AY2028" s="141">
        <v>28291.22</v>
      </c>
      <c r="AZ2028" s="141">
        <v>24251.22</v>
      </c>
      <c r="BA2028" s="141">
        <v>20211.22</v>
      </c>
      <c r="BB2028" s="141">
        <v>16171.220000000001</v>
      </c>
      <c r="BC2028" s="141">
        <v>12131.220000000001</v>
      </c>
      <c r="BD2028" s="141">
        <v>8091.2200000000012</v>
      </c>
      <c r="BE2028" s="141">
        <v>4051.2200000000012</v>
      </c>
      <c r="BF2028" s="141">
        <v>11.220000000001164</v>
      </c>
      <c r="BG2028" s="141">
        <v>0</v>
      </c>
      <c r="BH2028" s="141">
        <v>0</v>
      </c>
      <c r="BI2028" s="141">
        <v>0</v>
      </c>
      <c r="BJ2028" s="141">
        <v>0</v>
      </c>
      <c r="BK2028" s="141">
        <v>0</v>
      </c>
      <c r="BL2028" s="141">
        <v>0</v>
      </c>
      <c r="BM2028" s="141">
        <v>0</v>
      </c>
      <c r="BN2028" s="141">
        <v>0</v>
      </c>
      <c r="BO2028" s="141">
        <v>0</v>
      </c>
      <c r="BP2028" s="141">
        <v>0</v>
      </c>
    </row>
    <row r="2029" spans="4:68">
      <c r="D2029" s="174" t="s">
        <v>8198</v>
      </c>
      <c r="E2029" s="175">
        <v>122773.72</v>
      </c>
      <c r="F2029" s="174" t="s">
        <v>3540</v>
      </c>
      <c r="G2029" s="174" t="s">
        <v>8194</v>
      </c>
      <c r="H2029" s="174" t="s">
        <v>179</v>
      </c>
      <c r="I2029" s="174" t="s">
        <v>3098</v>
      </c>
      <c r="J2029" s="174" t="s">
        <v>8197</v>
      </c>
      <c r="K2029" s="174"/>
      <c r="L2029" s="174" t="s">
        <v>7136</v>
      </c>
      <c r="M2029" s="174" t="s">
        <v>7197</v>
      </c>
      <c r="N2029" s="176">
        <v>600</v>
      </c>
      <c r="O2029" s="174" t="s">
        <v>3407</v>
      </c>
      <c r="P2029" s="177">
        <v>33420</v>
      </c>
      <c r="Q2029" s="176">
        <v>264</v>
      </c>
      <c r="R2029" s="175">
        <v>54013.55</v>
      </c>
      <c r="S2029" s="175">
        <v>68760.17</v>
      </c>
      <c r="T2029" s="178">
        <v>0</v>
      </c>
      <c r="U2029" s="96">
        <v>8</v>
      </c>
      <c r="V2029" s="38" t="s">
        <v>118</v>
      </c>
      <c r="W2029" s="38"/>
      <c r="X2029" s="137">
        <v>2455.4744000000001</v>
      </c>
      <c r="Y2029" s="138">
        <v>51683</v>
      </c>
      <c r="Z2029" s="179">
        <v>28</v>
      </c>
      <c r="AA2029" s="139">
        <v>2041</v>
      </c>
      <c r="AB2029" s="131"/>
      <c r="AC2029" s="38"/>
      <c r="AD2029" s="140">
        <v>68760.17</v>
      </c>
      <c r="AE2029" s="141">
        <v>66304.695599999992</v>
      </c>
      <c r="AF2029" s="141">
        <v>63849.221199999993</v>
      </c>
      <c r="AG2029" s="141">
        <v>61393.746799999994</v>
      </c>
      <c r="AH2029" s="141">
        <v>58938.272399999994</v>
      </c>
      <c r="AI2029" s="141">
        <v>56482.797999999995</v>
      </c>
      <c r="AJ2029" s="141">
        <v>54027.323599999996</v>
      </c>
      <c r="AK2029" s="141">
        <v>51571.849199999997</v>
      </c>
      <c r="AL2029" s="141">
        <v>49116.374799999998</v>
      </c>
      <c r="AM2029" s="141">
        <v>46660.900399999999</v>
      </c>
      <c r="AN2029" s="141">
        <v>44205.425999999999</v>
      </c>
      <c r="AO2029" s="141">
        <v>41749.9516</v>
      </c>
      <c r="AP2029" s="141">
        <v>39294.477200000001</v>
      </c>
      <c r="AQ2029" s="141">
        <v>36839.002800000002</v>
      </c>
      <c r="AR2029" s="141">
        <v>34383.528400000003</v>
      </c>
      <c r="AS2029" s="141">
        <v>31928.054000000004</v>
      </c>
      <c r="AT2029" s="141">
        <v>29472.579600000005</v>
      </c>
      <c r="AU2029" s="141">
        <v>27017.105200000005</v>
      </c>
      <c r="AV2029" s="141">
        <v>24561.630800000006</v>
      </c>
      <c r="AW2029" s="141">
        <v>22106.156400000007</v>
      </c>
      <c r="AX2029" s="141">
        <v>19650.682000000008</v>
      </c>
      <c r="AY2029" s="141">
        <v>17195.207600000009</v>
      </c>
      <c r="AZ2029" s="141">
        <v>14739.73320000001</v>
      </c>
      <c r="BA2029" s="141">
        <v>12284.258800000011</v>
      </c>
      <c r="BB2029" s="141">
        <v>9828.7844000000114</v>
      </c>
      <c r="BC2029" s="141">
        <v>7373.3100000000113</v>
      </c>
      <c r="BD2029" s="141">
        <v>4917.8356000000113</v>
      </c>
      <c r="BE2029" s="141">
        <v>2462.3612000000112</v>
      </c>
      <c r="BF2029" s="141">
        <v>6.8868000000111351</v>
      </c>
      <c r="BG2029" s="141">
        <v>0</v>
      </c>
      <c r="BH2029" s="141">
        <v>0</v>
      </c>
      <c r="BI2029" s="141">
        <v>0</v>
      </c>
      <c r="BJ2029" s="141">
        <v>0</v>
      </c>
      <c r="BK2029" s="141">
        <v>0</v>
      </c>
      <c r="BL2029" s="141">
        <v>0</v>
      </c>
      <c r="BM2029" s="141">
        <v>0</v>
      </c>
      <c r="BN2029" s="141">
        <v>0</v>
      </c>
      <c r="BO2029" s="141">
        <v>0</v>
      </c>
      <c r="BP2029" s="141">
        <v>0</v>
      </c>
    </row>
    <row r="2030" spans="4:68">
      <c r="D2030" s="174" t="s">
        <v>8199</v>
      </c>
      <c r="E2030" s="176">
        <v>7202</v>
      </c>
      <c r="F2030" s="174" t="s">
        <v>3472</v>
      </c>
      <c r="G2030" s="174" t="s">
        <v>8200</v>
      </c>
      <c r="H2030" s="174" t="s">
        <v>179</v>
      </c>
      <c r="I2030" s="174" t="s">
        <v>8201</v>
      </c>
      <c r="J2030" s="174" t="s">
        <v>8202</v>
      </c>
      <c r="K2030" s="174"/>
      <c r="L2030" s="174" t="s">
        <v>7136</v>
      </c>
      <c r="M2030" s="174" t="s">
        <v>7197</v>
      </c>
      <c r="N2030" s="176">
        <v>600</v>
      </c>
      <c r="O2030" s="174" t="s">
        <v>3407</v>
      </c>
      <c r="P2030" s="177">
        <v>32690</v>
      </c>
      <c r="Q2030" s="176">
        <v>288</v>
      </c>
      <c r="R2030" s="175">
        <v>3456.56</v>
      </c>
      <c r="S2030" s="175">
        <v>3745.44</v>
      </c>
      <c r="T2030" s="178">
        <v>0</v>
      </c>
      <c r="U2030" s="96">
        <v>8</v>
      </c>
      <c r="V2030" s="38" t="s">
        <v>118</v>
      </c>
      <c r="W2030" s="38"/>
      <c r="X2030" s="137">
        <v>144.04000000000002</v>
      </c>
      <c r="Y2030" s="138">
        <v>50952</v>
      </c>
      <c r="Z2030" s="179">
        <v>26</v>
      </c>
      <c r="AA2030" s="139">
        <v>2039</v>
      </c>
      <c r="AB2030" s="131"/>
      <c r="AC2030" s="38"/>
      <c r="AD2030" s="140">
        <v>3745.44</v>
      </c>
      <c r="AE2030" s="141">
        <v>3601.4</v>
      </c>
      <c r="AF2030" s="141">
        <v>3457.36</v>
      </c>
      <c r="AG2030" s="141">
        <v>3313.32</v>
      </c>
      <c r="AH2030" s="141">
        <v>3169.28</v>
      </c>
      <c r="AI2030" s="141">
        <v>3025.2400000000002</v>
      </c>
      <c r="AJ2030" s="141">
        <v>2881.2000000000003</v>
      </c>
      <c r="AK2030" s="141">
        <v>2737.1600000000003</v>
      </c>
      <c r="AL2030" s="141">
        <v>2593.1200000000003</v>
      </c>
      <c r="AM2030" s="141">
        <v>2449.0800000000004</v>
      </c>
      <c r="AN2030" s="141">
        <v>2305.0400000000004</v>
      </c>
      <c r="AO2030" s="141">
        <v>2161.0000000000005</v>
      </c>
      <c r="AP2030" s="141">
        <v>2016.9600000000005</v>
      </c>
      <c r="AQ2030" s="141">
        <v>1872.9200000000005</v>
      </c>
      <c r="AR2030" s="141">
        <v>1728.8800000000006</v>
      </c>
      <c r="AS2030" s="141">
        <v>1584.8400000000006</v>
      </c>
      <c r="AT2030" s="141">
        <v>1440.8000000000006</v>
      </c>
      <c r="AU2030" s="141">
        <v>1296.7600000000007</v>
      </c>
      <c r="AV2030" s="141">
        <v>1152.7200000000007</v>
      </c>
      <c r="AW2030" s="141">
        <v>1008.6800000000007</v>
      </c>
      <c r="AX2030" s="141">
        <v>864.64000000000078</v>
      </c>
      <c r="AY2030" s="141">
        <v>720.60000000000082</v>
      </c>
      <c r="AZ2030" s="141">
        <v>576.56000000000085</v>
      </c>
      <c r="BA2030" s="141">
        <v>432.52000000000083</v>
      </c>
      <c r="BB2030" s="141">
        <v>288.48000000000081</v>
      </c>
      <c r="BC2030" s="141">
        <v>144.44000000000079</v>
      </c>
      <c r="BD2030" s="141">
        <v>0.40000000000077307</v>
      </c>
      <c r="BE2030" s="141">
        <v>0</v>
      </c>
      <c r="BF2030" s="141">
        <v>0</v>
      </c>
      <c r="BG2030" s="141">
        <v>0</v>
      </c>
      <c r="BH2030" s="141">
        <v>0</v>
      </c>
      <c r="BI2030" s="141">
        <v>0</v>
      </c>
      <c r="BJ2030" s="141">
        <v>0</v>
      </c>
      <c r="BK2030" s="141">
        <v>0</v>
      </c>
      <c r="BL2030" s="141">
        <v>0</v>
      </c>
      <c r="BM2030" s="141">
        <v>0</v>
      </c>
      <c r="BN2030" s="141">
        <v>0</v>
      </c>
      <c r="BO2030" s="141">
        <v>0</v>
      </c>
      <c r="BP2030" s="141">
        <v>0</v>
      </c>
    </row>
    <row r="2031" spans="4:68">
      <c r="D2031" s="174" t="s">
        <v>8203</v>
      </c>
      <c r="E2031" s="175">
        <v>185021.17</v>
      </c>
      <c r="F2031" s="174" t="s">
        <v>3464</v>
      </c>
      <c r="G2031" s="174" t="s">
        <v>8200</v>
      </c>
      <c r="H2031" s="174" t="s">
        <v>179</v>
      </c>
      <c r="I2031" s="174" t="s">
        <v>8201</v>
      </c>
      <c r="J2031" s="174" t="s">
        <v>8204</v>
      </c>
      <c r="K2031" s="174"/>
      <c r="L2031" s="174" t="s">
        <v>7136</v>
      </c>
      <c r="M2031" s="174" t="s">
        <v>7197</v>
      </c>
      <c r="N2031" s="176">
        <v>600</v>
      </c>
      <c r="O2031" s="174" t="s">
        <v>3407</v>
      </c>
      <c r="P2031" s="177">
        <v>32690</v>
      </c>
      <c r="Q2031" s="176">
        <v>288</v>
      </c>
      <c r="R2031" s="175">
        <v>88799.84</v>
      </c>
      <c r="S2031" s="175">
        <v>96221.33</v>
      </c>
      <c r="T2031" s="178">
        <v>0</v>
      </c>
      <c r="U2031" s="96">
        <v>8</v>
      </c>
      <c r="V2031" s="38" t="s">
        <v>118</v>
      </c>
      <c r="W2031" s="38"/>
      <c r="X2031" s="137">
        <v>3700.4234000000006</v>
      </c>
      <c r="Y2031" s="138">
        <v>50952</v>
      </c>
      <c r="Z2031" s="179">
        <v>26</v>
      </c>
      <c r="AA2031" s="139">
        <v>2039</v>
      </c>
      <c r="AB2031" s="131"/>
      <c r="AC2031" s="38"/>
      <c r="AD2031" s="140">
        <v>96221.33</v>
      </c>
      <c r="AE2031" s="141">
        <v>92520.906600000002</v>
      </c>
      <c r="AF2031" s="141">
        <v>88820.483200000002</v>
      </c>
      <c r="AG2031" s="141">
        <v>85120.059800000003</v>
      </c>
      <c r="AH2031" s="141">
        <v>81419.636400000003</v>
      </c>
      <c r="AI2031" s="141">
        <v>77719.213000000003</v>
      </c>
      <c r="AJ2031" s="141">
        <v>74018.789600000004</v>
      </c>
      <c r="AK2031" s="141">
        <v>70318.366200000004</v>
      </c>
      <c r="AL2031" s="141">
        <v>66617.942800000004</v>
      </c>
      <c r="AM2031" s="141">
        <v>62917.519400000005</v>
      </c>
      <c r="AN2031" s="141">
        <v>59217.096000000005</v>
      </c>
      <c r="AO2031" s="141">
        <v>55516.672600000005</v>
      </c>
      <c r="AP2031" s="141">
        <v>51816.249200000006</v>
      </c>
      <c r="AQ2031" s="141">
        <v>48115.825800000006</v>
      </c>
      <c r="AR2031" s="141">
        <v>44415.402400000006</v>
      </c>
      <c r="AS2031" s="141">
        <v>40714.979000000007</v>
      </c>
      <c r="AT2031" s="141">
        <v>37014.555600000007</v>
      </c>
      <c r="AU2031" s="141">
        <v>33314.132200000007</v>
      </c>
      <c r="AV2031" s="141">
        <v>29613.708800000008</v>
      </c>
      <c r="AW2031" s="141">
        <v>25913.285400000008</v>
      </c>
      <c r="AX2031" s="141">
        <v>22212.862000000008</v>
      </c>
      <c r="AY2031" s="141">
        <v>18512.438600000009</v>
      </c>
      <c r="AZ2031" s="141">
        <v>14812.015200000009</v>
      </c>
      <c r="BA2031" s="141">
        <v>11111.591800000009</v>
      </c>
      <c r="BB2031" s="141">
        <v>7411.1684000000087</v>
      </c>
      <c r="BC2031" s="141">
        <v>3710.7450000000081</v>
      </c>
      <c r="BD2031" s="141">
        <v>10.321600000007493</v>
      </c>
      <c r="BE2031" s="141">
        <v>0</v>
      </c>
      <c r="BF2031" s="141">
        <v>0</v>
      </c>
      <c r="BG2031" s="141">
        <v>0</v>
      </c>
      <c r="BH2031" s="141">
        <v>0</v>
      </c>
      <c r="BI2031" s="141">
        <v>0</v>
      </c>
      <c r="BJ2031" s="141">
        <v>0</v>
      </c>
      <c r="BK2031" s="141">
        <v>0</v>
      </c>
      <c r="BL2031" s="141">
        <v>0</v>
      </c>
      <c r="BM2031" s="141">
        <v>0</v>
      </c>
      <c r="BN2031" s="141">
        <v>0</v>
      </c>
      <c r="BO2031" s="141">
        <v>0</v>
      </c>
      <c r="BP2031" s="141">
        <v>0</v>
      </c>
    </row>
    <row r="2032" spans="4:68">
      <c r="D2032" s="174" t="s">
        <v>8205</v>
      </c>
      <c r="E2032" s="176">
        <v>6626</v>
      </c>
      <c r="F2032" s="174" t="s">
        <v>3472</v>
      </c>
      <c r="G2032" s="174" t="s">
        <v>8206</v>
      </c>
      <c r="H2032" s="174" t="s">
        <v>179</v>
      </c>
      <c r="I2032" s="174" t="s">
        <v>3098</v>
      </c>
      <c r="J2032" s="174" t="s">
        <v>8207</v>
      </c>
      <c r="K2032" s="174"/>
      <c r="L2032" s="174" t="s">
        <v>7136</v>
      </c>
      <c r="M2032" s="174" t="s">
        <v>3800</v>
      </c>
      <c r="N2032" s="176">
        <v>600</v>
      </c>
      <c r="O2032" s="174" t="s">
        <v>3407</v>
      </c>
      <c r="P2032" s="177">
        <v>32690</v>
      </c>
      <c r="Q2032" s="176">
        <v>288</v>
      </c>
      <c r="R2032" s="175">
        <v>3180.11</v>
      </c>
      <c r="S2032" s="175">
        <v>3445.89</v>
      </c>
      <c r="T2032" s="178">
        <v>0</v>
      </c>
      <c r="U2032" s="96">
        <v>12</v>
      </c>
      <c r="V2032" s="38" t="s">
        <v>122</v>
      </c>
      <c r="W2032" s="38"/>
      <c r="X2032" s="137">
        <v>132.51999999999998</v>
      </c>
      <c r="Y2032" s="138">
        <v>50952</v>
      </c>
      <c r="Z2032" s="179">
        <v>26</v>
      </c>
      <c r="AA2032" s="139">
        <v>2039</v>
      </c>
      <c r="AB2032" s="131"/>
      <c r="AC2032" s="38"/>
      <c r="AD2032" s="140">
        <v>3445.89</v>
      </c>
      <c r="AE2032" s="141">
        <v>3313.37</v>
      </c>
      <c r="AF2032" s="141">
        <v>3180.85</v>
      </c>
      <c r="AG2032" s="141">
        <v>3048.33</v>
      </c>
      <c r="AH2032" s="141">
        <v>2915.81</v>
      </c>
      <c r="AI2032" s="141">
        <v>2783.29</v>
      </c>
      <c r="AJ2032" s="141">
        <v>2650.77</v>
      </c>
      <c r="AK2032" s="141">
        <v>2518.25</v>
      </c>
      <c r="AL2032" s="141">
        <v>2385.73</v>
      </c>
      <c r="AM2032" s="141">
        <v>2253.21</v>
      </c>
      <c r="AN2032" s="141">
        <v>2120.69</v>
      </c>
      <c r="AO2032" s="141">
        <v>1988.17</v>
      </c>
      <c r="AP2032" s="141">
        <v>1855.65</v>
      </c>
      <c r="AQ2032" s="141">
        <v>1723.13</v>
      </c>
      <c r="AR2032" s="141">
        <v>1590.6100000000001</v>
      </c>
      <c r="AS2032" s="141">
        <v>1458.0900000000001</v>
      </c>
      <c r="AT2032" s="141">
        <v>1325.5700000000002</v>
      </c>
      <c r="AU2032" s="141">
        <v>1193.0500000000002</v>
      </c>
      <c r="AV2032" s="141">
        <v>1060.5300000000002</v>
      </c>
      <c r="AW2032" s="141">
        <v>928.01000000000022</v>
      </c>
      <c r="AX2032" s="141">
        <v>795.49000000000024</v>
      </c>
      <c r="AY2032" s="141">
        <v>662.97000000000025</v>
      </c>
      <c r="AZ2032" s="141">
        <v>530.45000000000027</v>
      </c>
      <c r="BA2032" s="141">
        <v>397.93000000000029</v>
      </c>
      <c r="BB2032" s="141">
        <v>265.41000000000031</v>
      </c>
      <c r="BC2032" s="141">
        <v>132.89000000000033</v>
      </c>
      <c r="BD2032" s="141">
        <v>0.37000000000034561</v>
      </c>
      <c r="BE2032" s="141">
        <v>0</v>
      </c>
      <c r="BF2032" s="141">
        <v>0</v>
      </c>
      <c r="BG2032" s="141">
        <v>0</v>
      </c>
      <c r="BH2032" s="141">
        <v>0</v>
      </c>
      <c r="BI2032" s="141">
        <v>0</v>
      </c>
      <c r="BJ2032" s="141">
        <v>0</v>
      </c>
      <c r="BK2032" s="141">
        <v>0</v>
      </c>
      <c r="BL2032" s="141">
        <v>0</v>
      </c>
      <c r="BM2032" s="141">
        <v>0</v>
      </c>
      <c r="BN2032" s="141">
        <v>0</v>
      </c>
      <c r="BO2032" s="141">
        <v>0</v>
      </c>
      <c r="BP2032" s="141">
        <v>0</v>
      </c>
    </row>
    <row r="2033" spans="4:68">
      <c r="D2033" s="174" t="s">
        <v>8208</v>
      </c>
      <c r="E2033" s="175">
        <v>46762.83</v>
      </c>
      <c r="F2033" s="174" t="s">
        <v>3464</v>
      </c>
      <c r="G2033" s="174" t="s">
        <v>8206</v>
      </c>
      <c r="H2033" s="174" t="s">
        <v>179</v>
      </c>
      <c r="I2033" s="174" t="s">
        <v>3098</v>
      </c>
      <c r="J2033" s="174" t="s">
        <v>8209</v>
      </c>
      <c r="K2033" s="174"/>
      <c r="L2033" s="174" t="s">
        <v>7136</v>
      </c>
      <c r="M2033" s="174" t="s">
        <v>3800</v>
      </c>
      <c r="N2033" s="176">
        <v>600</v>
      </c>
      <c r="O2033" s="174" t="s">
        <v>3407</v>
      </c>
      <c r="P2033" s="177">
        <v>32690</v>
      </c>
      <c r="Q2033" s="176">
        <v>288</v>
      </c>
      <c r="R2033" s="175">
        <v>22443.47</v>
      </c>
      <c r="S2033" s="175">
        <v>24319.360000000001</v>
      </c>
      <c r="T2033" s="178">
        <v>0</v>
      </c>
      <c r="U2033" s="96">
        <v>12</v>
      </c>
      <c r="V2033" s="38" t="s">
        <v>122</v>
      </c>
      <c r="W2033" s="38"/>
      <c r="X2033" s="137">
        <v>935.25660000000005</v>
      </c>
      <c r="Y2033" s="138">
        <v>50952</v>
      </c>
      <c r="Z2033" s="179">
        <v>26</v>
      </c>
      <c r="AA2033" s="139">
        <v>2039</v>
      </c>
      <c r="AB2033" s="131"/>
      <c r="AC2033" s="38"/>
      <c r="AD2033" s="140">
        <v>24319.360000000001</v>
      </c>
      <c r="AE2033" s="141">
        <v>23384.1034</v>
      </c>
      <c r="AF2033" s="141">
        <v>22448.846799999999</v>
      </c>
      <c r="AG2033" s="141">
        <v>21513.590199999999</v>
      </c>
      <c r="AH2033" s="141">
        <v>20578.333599999998</v>
      </c>
      <c r="AI2033" s="141">
        <v>19643.076999999997</v>
      </c>
      <c r="AJ2033" s="141">
        <v>18707.820399999997</v>
      </c>
      <c r="AK2033" s="141">
        <v>17772.563799999996</v>
      </c>
      <c r="AL2033" s="141">
        <v>16837.307199999996</v>
      </c>
      <c r="AM2033" s="141">
        <v>15902.050599999995</v>
      </c>
      <c r="AN2033" s="141">
        <v>14966.793999999994</v>
      </c>
      <c r="AO2033" s="141">
        <v>14031.537399999994</v>
      </c>
      <c r="AP2033" s="141">
        <v>13096.280799999993</v>
      </c>
      <c r="AQ2033" s="141">
        <v>12161.024199999993</v>
      </c>
      <c r="AR2033" s="141">
        <v>11225.767599999992</v>
      </c>
      <c r="AS2033" s="141">
        <v>10290.510999999991</v>
      </c>
      <c r="AT2033" s="141">
        <v>9355.2543999999907</v>
      </c>
      <c r="AU2033" s="141">
        <v>8419.9977999999901</v>
      </c>
      <c r="AV2033" s="141">
        <v>7484.7411999999904</v>
      </c>
      <c r="AW2033" s="141">
        <v>6549.4845999999907</v>
      </c>
      <c r="AX2033" s="141">
        <v>5614.227999999991</v>
      </c>
      <c r="AY2033" s="141">
        <v>4678.9713999999913</v>
      </c>
      <c r="AZ2033" s="141">
        <v>3743.7147999999911</v>
      </c>
      <c r="BA2033" s="141">
        <v>2808.4581999999909</v>
      </c>
      <c r="BB2033" s="141">
        <v>1873.2015999999908</v>
      </c>
      <c r="BC2033" s="141">
        <v>937.94499999999073</v>
      </c>
      <c r="BD2033" s="141">
        <v>2.6883999999906791</v>
      </c>
      <c r="BE2033" s="141">
        <v>0</v>
      </c>
      <c r="BF2033" s="141">
        <v>0</v>
      </c>
      <c r="BG2033" s="141">
        <v>0</v>
      </c>
      <c r="BH2033" s="141">
        <v>0</v>
      </c>
      <c r="BI2033" s="141">
        <v>0</v>
      </c>
      <c r="BJ2033" s="141">
        <v>0</v>
      </c>
      <c r="BK2033" s="141">
        <v>0</v>
      </c>
      <c r="BL2033" s="141">
        <v>0</v>
      </c>
      <c r="BM2033" s="141">
        <v>0</v>
      </c>
      <c r="BN2033" s="141">
        <v>0</v>
      </c>
      <c r="BO2033" s="141">
        <v>0</v>
      </c>
      <c r="BP2033" s="141">
        <v>0</v>
      </c>
    </row>
    <row r="2034" spans="4:68">
      <c r="D2034" s="174" t="s">
        <v>8210</v>
      </c>
      <c r="E2034" s="176">
        <v>5533</v>
      </c>
      <c r="F2034" s="174" t="s">
        <v>3472</v>
      </c>
      <c r="G2034" s="174" t="s">
        <v>8211</v>
      </c>
      <c r="H2034" s="174" t="s">
        <v>179</v>
      </c>
      <c r="I2034" s="174" t="s">
        <v>3098</v>
      </c>
      <c r="J2034" s="174" t="s">
        <v>8212</v>
      </c>
      <c r="K2034" s="174"/>
      <c r="L2034" s="174" t="s">
        <v>7136</v>
      </c>
      <c r="M2034" s="174" t="s">
        <v>7202</v>
      </c>
      <c r="N2034" s="176">
        <v>600</v>
      </c>
      <c r="O2034" s="174" t="s">
        <v>3407</v>
      </c>
      <c r="P2034" s="177">
        <v>32690</v>
      </c>
      <c r="Q2034" s="176">
        <v>288</v>
      </c>
      <c r="R2034" s="175">
        <v>2655.53</v>
      </c>
      <c r="S2034" s="175">
        <v>2877.47</v>
      </c>
      <c r="T2034" s="178">
        <v>0</v>
      </c>
      <c r="U2034" s="96">
        <v>11</v>
      </c>
      <c r="V2034" s="38" t="s">
        <v>121</v>
      </c>
      <c r="W2034" s="38"/>
      <c r="X2034" s="137">
        <v>110.66</v>
      </c>
      <c r="Y2034" s="138">
        <v>50952</v>
      </c>
      <c r="Z2034" s="179">
        <v>26</v>
      </c>
      <c r="AA2034" s="139">
        <v>2039</v>
      </c>
      <c r="AB2034" s="131"/>
      <c r="AC2034" s="38"/>
      <c r="AD2034" s="140">
        <v>2877.47</v>
      </c>
      <c r="AE2034" s="141">
        <v>2766.81</v>
      </c>
      <c r="AF2034" s="141">
        <v>2656.15</v>
      </c>
      <c r="AG2034" s="141">
        <v>2545.4900000000002</v>
      </c>
      <c r="AH2034" s="141">
        <v>2434.8300000000004</v>
      </c>
      <c r="AI2034" s="141">
        <v>2324.1700000000005</v>
      </c>
      <c r="AJ2034" s="141">
        <v>2213.5100000000007</v>
      </c>
      <c r="AK2034" s="141">
        <v>2102.8500000000008</v>
      </c>
      <c r="AL2034" s="141">
        <v>1992.1900000000007</v>
      </c>
      <c r="AM2034" s="141">
        <v>1881.5300000000007</v>
      </c>
      <c r="AN2034" s="141">
        <v>1770.8700000000006</v>
      </c>
      <c r="AO2034" s="141">
        <v>1660.2100000000005</v>
      </c>
      <c r="AP2034" s="141">
        <v>1549.5500000000004</v>
      </c>
      <c r="AQ2034" s="141">
        <v>1438.8900000000003</v>
      </c>
      <c r="AR2034" s="141">
        <v>1328.2300000000002</v>
      </c>
      <c r="AS2034" s="141">
        <v>1217.5700000000002</v>
      </c>
      <c r="AT2034" s="141">
        <v>1106.9100000000001</v>
      </c>
      <c r="AU2034" s="141">
        <v>996.25000000000011</v>
      </c>
      <c r="AV2034" s="141">
        <v>885.59000000000015</v>
      </c>
      <c r="AW2034" s="141">
        <v>774.93000000000018</v>
      </c>
      <c r="AX2034" s="141">
        <v>664.27000000000021</v>
      </c>
      <c r="AY2034" s="141">
        <v>553.61000000000024</v>
      </c>
      <c r="AZ2034" s="141">
        <v>442.95000000000027</v>
      </c>
      <c r="BA2034" s="141">
        <v>332.2900000000003</v>
      </c>
      <c r="BB2034" s="141">
        <v>221.63000000000031</v>
      </c>
      <c r="BC2034" s="141">
        <v>110.97000000000031</v>
      </c>
      <c r="BD2034" s="141">
        <v>0.31000000000031491</v>
      </c>
      <c r="BE2034" s="141">
        <v>0</v>
      </c>
      <c r="BF2034" s="141">
        <v>0</v>
      </c>
      <c r="BG2034" s="141">
        <v>0</v>
      </c>
      <c r="BH2034" s="141">
        <v>0</v>
      </c>
      <c r="BI2034" s="141">
        <v>0</v>
      </c>
      <c r="BJ2034" s="141">
        <v>0</v>
      </c>
      <c r="BK2034" s="141">
        <v>0</v>
      </c>
      <c r="BL2034" s="141">
        <v>0</v>
      </c>
      <c r="BM2034" s="141">
        <v>0</v>
      </c>
      <c r="BN2034" s="141">
        <v>0</v>
      </c>
      <c r="BO2034" s="141">
        <v>0</v>
      </c>
      <c r="BP2034" s="141">
        <v>0</v>
      </c>
    </row>
    <row r="2035" spans="4:68">
      <c r="D2035" s="174" t="s">
        <v>8213</v>
      </c>
      <c r="E2035" s="175">
        <v>39046.6</v>
      </c>
      <c r="F2035" s="174" t="s">
        <v>3464</v>
      </c>
      <c r="G2035" s="174" t="s">
        <v>8211</v>
      </c>
      <c r="H2035" s="174" t="s">
        <v>179</v>
      </c>
      <c r="I2035" s="174" t="s">
        <v>3098</v>
      </c>
      <c r="J2035" s="174" t="s">
        <v>8214</v>
      </c>
      <c r="K2035" s="174"/>
      <c r="L2035" s="174" t="s">
        <v>7136</v>
      </c>
      <c r="M2035" s="174" t="s">
        <v>7202</v>
      </c>
      <c r="N2035" s="176">
        <v>600</v>
      </c>
      <c r="O2035" s="174" t="s">
        <v>3407</v>
      </c>
      <c r="P2035" s="177">
        <v>32690</v>
      </c>
      <c r="Q2035" s="176">
        <v>288</v>
      </c>
      <c r="R2035" s="175">
        <v>18740.169999999998</v>
      </c>
      <c r="S2035" s="175">
        <v>20306.43</v>
      </c>
      <c r="T2035" s="178">
        <v>0</v>
      </c>
      <c r="U2035" s="96">
        <v>11</v>
      </c>
      <c r="V2035" s="38" t="s">
        <v>121</v>
      </c>
      <c r="W2035" s="38"/>
      <c r="X2035" s="137">
        <v>780.9319999999999</v>
      </c>
      <c r="Y2035" s="138">
        <v>50952</v>
      </c>
      <c r="Z2035" s="179">
        <v>26</v>
      </c>
      <c r="AA2035" s="139">
        <v>2039</v>
      </c>
      <c r="AB2035" s="131"/>
      <c r="AC2035" s="38"/>
      <c r="AD2035" s="140">
        <v>20306.43</v>
      </c>
      <c r="AE2035" s="141">
        <v>19525.498</v>
      </c>
      <c r="AF2035" s="141">
        <v>18744.565999999999</v>
      </c>
      <c r="AG2035" s="141">
        <v>17963.633999999998</v>
      </c>
      <c r="AH2035" s="141">
        <v>17182.701999999997</v>
      </c>
      <c r="AI2035" s="141">
        <v>16401.769999999997</v>
      </c>
      <c r="AJ2035" s="141">
        <v>15620.837999999996</v>
      </c>
      <c r="AK2035" s="141">
        <v>14839.905999999995</v>
      </c>
      <c r="AL2035" s="141">
        <v>14058.973999999995</v>
      </c>
      <c r="AM2035" s="141">
        <v>13278.041999999994</v>
      </c>
      <c r="AN2035" s="141">
        <v>12497.109999999993</v>
      </c>
      <c r="AO2035" s="141">
        <v>11716.177999999993</v>
      </c>
      <c r="AP2035" s="141">
        <v>10935.245999999992</v>
      </c>
      <c r="AQ2035" s="141">
        <v>10154.313999999991</v>
      </c>
      <c r="AR2035" s="141">
        <v>9373.3819999999905</v>
      </c>
      <c r="AS2035" s="141">
        <v>8592.4499999999898</v>
      </c>
      <c r="AT2035" s="141">
        <v>7811.51799999999</v>
      </c>
      <c r="AU2035" s="141">
        <v>7030.5859999999902</v>
      </c>
      <c r="AV2035" s="141">
        <v>6249.6539999999904</v>
      </c>
      <c r="AW2035" s="141">
        <v>5468.7219999999907</v>
      </c>
      <c r="AX2035" s="141">
        <v>4687.7899999999909</v>
      </c>
      <c r="AY2035" s="141">
        <v>3906.8579999999911</v>
      </c>
      <c r="AZ2035" s="141">
        <v>3125.9259999999913</v>
      </c>
      <c r="BA2035" s="141">
        <v>2344.9939999999915</v>
      </c>
      <c r="BB2035" s="141">
        <v>1564.0619999999917</v>
      </c>
      <c r="BC2035" s="141">
        <v>783.12999999999181</v>
      </c>
      <c r="BD2035" s="141">
        <v>2.1979999999919073</v>
      </c>
      <c r="BE2035" s="141">
        <v>0</v>
      </c>
      <c r="BF2035" s="141">
        <v>0</v>
      </c>
      <c r="BG2035" s="141">
        <v>0</v>
      </c>
      <c r="BH2035" s="141">
        <v>0</v>
      </c>
      <c r="BI2035" s="141">
        <v>0</v>
      </c>
      <c r="BJ2035" s="141">
        <v>0</v>
      </c>
      <c r="BK2035" s="141">
        <v>0</v>
      </c>
      <c r="BL2035" s="141">
        <v>0</v>
      </c>
      <c r="BM2035" s="141">
        <v>0</v>
      </c>
      <c r="BN2035" s="141">
        <v>0</v>
      </c>
      <c r="BO2035" s="141">
        <v>0</v>
      </c>
      <c r="BP2035" s="141">
        <v>0</v>
      </c>
    </row>
    <row r="2036" spans="4:68">
      <c r="D2036" s="174" t="s">
        <v>8215</v>
      </c>
      <c r="E2036" s="176">
        <v>9220</v>
      </c>
      <c r="F2036" s="174" t="s">
        <v>3472</v>
      </c>
      <c r="G2036" s="174" t="s">
        <v>8216</v>
      </c>
      <c r="H2036" s="174" t="s">
        <v>179</v>
      </c>
      <c r="I2036" s="174" t="s">
        <v>3098</v>
      </c>
      <c r="J2036" s="174" t="s">
        <v>8217</v>
      </c>
      <c r="K2036" s="174"/>
      <c r="L2036" s="174" t="s">
        <v>7136</v>
      </c>
      <c r="M2036" s="174" t="s">
        <v>3800</v>
      </c>
      <c r="N2036" s="176">
        <v>600</v>
      </c>
      <c r="O2036" s="174" t="s">
        <v>3407</v>
      </c>
      <c r="P2036" s="177">
        <v>32690</v>
      </c>
      <c r="Q2036" s="176">
        <v>288</v>
      </c>
      <c r="R2036" s="175">
        <v>4425.09</v>
      </c>
      <c r="S2036" s="175">
        <v>4794.91</v>
      </c>
      <c r="T2036" s="178">
        <v>0</v>
      </c>
      <c r="U2036" s="96">
        <v>12</v>
      </c>
      <c r="V2036" s="38" t="s">
        <v>122</v>
      </c>
      <c r="W2036" s="38"/>
      <c r="X2036" s="137">
        <v>184.4</v>
      </c>
      <c r="Y2036" s="138">
        <v>50952</v>
      </c>
      <c r="Z2036" s="179">
        <v>26</v>
      </c>
      <c r="AA2036" s="139">
        <v>2039</v>
      </c>
      <c r="AB2036" s="131"/>
      <c r="AC2036" s="38"/>
      <c r="AD2036" s="140">
        <v>4794.91</v>
      </c>
      <c r="AE2036" s="141">
        <v>4610.51</v>
      </c>
      <c r="AF2036" s="141">
        <v>4426.1100000000006</v>
      </c>
      <c r="AG2036" s="141">
        <v>4241.7100000000009</v>
      </c>
      <c r="AH2036" s="141">
        <v>4057.3100000000009</v>
      </c>
      <c r="AI2036" s="141">
        <v>3872.9100000000008</v>
      </c>
      <c r="AJ2036" s="141">
        <v>3688.5100000000007</v>
      </c>
      <c r="AK2036" s="141">
        <v>3504.1100000000006</v>
      </c>
      <c r="AL2036" s="141">
        <v>3319.7100000000005</v>
      </c>
      <c r="AM2036" s="141">
        <v>3135.3100000000004</v>
      </c>
      <c r="AN2036" s="141">
        <v>2950.9100000000003</v>
      </c>
      <c r="AO2036" s="141">
        <v>2766.51</v>
      </c>
      <c r="AP2036" s="141">
        <v>2582.11</v>
      </c>
      <c r="AQ2036" s="141">
        <v>2397.71</v>
      </c>
      <c r="AR2036" s="141">
        <v>2213.31</v>
      </c>
      <c r="AS2036" s="141">
        <v>2028.9099999999999</v>
      </c>
      <c r="AT2036" s="141">
        <v>1844.5099999999998</v>
      </c>
      <c r="AU2036" s="141">
        <v>1660.1099999999997</v>
      </c>
      <c r="AV2036" s="141">
        <v>1475.7099999999996</v>
      </c>
      <c r="AW2036" s="141">
        <v>1291.3099999999995</v>
      </c>
      <c r="AX2036" s="141">
        <v>1106.9099999999994</v>
      </c>
      <c r="AY2036" s="141">
        <v>922.50999999999942</v>
      </c>
      <c r="AZ2036" s="141">
        <v>738.10999999999945</v>
      </c>
      <c r="BA2036" s="141">
        <v>553.70999999999947</v>
      </c>
      <c r="BB2036" s="141">
        <v>369.30999999999949</v>
      </c>
      <c r="BC2036" s="141">
        <v>184.90999999999948</v>
      </c>
      <c r="BD2036" s="141">
        <v>0.50999999999947931</v>
      </c>
      <c r="BE2036" s="141">
        <v>0</v>
      </c>
      <c r="BF2036" s="141">
        <v>0</v>
      </c>
      <c r="BG2036" s="141">
        <v>0</v>
      </c>
      <c r="BH2036" s="141">
        <v>0</v>
      </c>
      <c r="BI2036" s="141">
        <v>0</v>
      </c>
      <c r="BJ2036" s="141">
        <v>0</v>
      </c>
      <c r="BK2036" s="141">
        <v>0</v>
      </c>
      <c r="BL2036" s="141">
        <v>0</v>
      </c>
      <c r="BM2036" s="141">
        <v>0</v>
      </c>
      <c r="BN2036" s="141">
        <v>0</v>
      </c>
      <c r="BO2036" s="141">
        <v>0</v>
      </c>
      <c r="BP2036" s="141">
        <v>0</v>
      </c>
    </row>
    <row r="2037" spans="4:68">
      <c r="D2037" s="174" t="s">
        <v>8218</v>
      </c>
      <c r="E2037" s="175">
        <v>65062.19</v>
      </c>
      <c r="F2037" s="174" t="s">
        <v>3464</v>
      </c>
      <c r="G2037" s="174" t="s">
        <v>8216</v>
      </c>
      <c r="H2037" s="174" t="s">
        <v>179</v>
      </c>
      <c r="I2037" s="174" t="s">
        <v>3098</v>
      </c>
      <c r="J2037" s="174" t="s">
        <v>8219</v>
      </c>
      <c r="K2037" s="174"/>
      <c r="L2037" s="174" t="s">
        <v>7136</v>
      </c>
      <c r="M2037" s="174" t="s">
        <v>3800</v>
      </c>
      <c r="N2037" s="176">
        <v>600</v>
      </c>
      <c r="O2037" s="174" t="s">
        <v>3407</v>
      </c>
      <c r="P2037" s="177">
        <v>32690</v>
      </c>
      <c r="Q2037" s="176">
        <v>288</v>
      </c>
      <c r="R2037" s="175">
        <v>31226.19</v>
      </c>
      <c r="S2037" s="176">
        <v>33836</v>
      </c>
      <c r="T2037" s="178">
        <v>0</v>
      </c>
      <c r="U2037" s="96">
        <v>12</v>
      </c>
      <c r="V2037" s="38" t="s">
        <v>122</v>
      </c>
      <c r="W2037" s="38"/>
      <c r="X2037" s="137">
        <v>1301.2438</v>
      </c>
      <c r="Y2037" s="138">
        <v>50952</v>
      </c>
      <c r="Z2037" s="179">
        <v>26</v>
      </c>
      <c r="AA2037" s="139">
        <v>2039</v>
      </c>
      <c r="AB2037" s="131"/>
      <c r="AC2037" s="38"/>
      <c r="AD2037" s="140">
        <v>33836</v>
      </c>
      <c r="AE2037" s="141">
        <v>32534.7562</v>
      </c>
      <c r="AF2037" s="141">
        <v>31233.5124</v>
      </c>
      <c r="AG2037" s="141">
        <v>29932.268599999999</v>
      </c>
      <c r="AH2037" s="141">
        <v>28631.024799999999</v>
      </c>
      <c r="AI2037" s="141">
        <v>27329.780999999999</v>
      </c>
      <c r="AJ2037" s="141">
        <v>26028.537199999999</v>
      </c>
      <c r="AK2037" s="141">
        <v>24727.293399999999</v>
      </c>
      <c r="AL2037" s="141">
        <v>23426.049599999998</v>
      </c>
      <c r="AM2037" s="141">
        <v>22124.805799999998</v>
      </c>
      <c r="AN2037" s="141">
        <v>20823.561999999998</v>
      </c>
      <c r="AO2037" s="141">
        <v>19522.318199999998</v>
      </c>
      <c r="AP2037" s="141">
        <v>18221.074399999998</v>
      </c>
      <c r="AQ2037" s="141">
        <v>16919.830599999998</v>
      </c>
      <c r="AR2037" s="141">
        <v>15618.586799999997</v>
      </c>
      <c r="AS2037" s="141">
        <v>14317.342999999997</v>
      </c>
      <c r="AT2037" s="141">
        <v>13016.099199999997</v>
      </c>
      <c r="AU2037" s="141">
        <v>11714.855399999997</v>
      </c>
      <c r="AV2037" s="141">
        <v>10413.611599999997</v>
      </c>
      <c r="AW2037" s="141">
        <v>9112.3677999999964</v>
      </c>
      <c r="AX2037" s="141">
        <v>7811.1239999999962</v>
      </c>
      <c r="AY2037" s="141">
        <v>6509.880199999996</v>
      </c>
      <c r="AZ2037" s="141">
        <v>5208.6363999999958</v>
      </c>
      <c r="BA2037" s="141">
        <v>3907.3925999999956</v>
      </c>
      <c r="BB2037" s="141">
        <v>2606.1487999999954</v>
      </c>
      <c r="BC2037" s="141">
        <v>1304.9049999999954</v>
      </c>
      <c r="BD2037" s="141">
        <v>3.6611999999954605</v>
      </c>
      <c r="BE2037" s="141">
        <v>0</v>
      </c>
      <c r="BF2037" s="141">
        <v>0</v>
      </c>
      <c r="BG2037" s="141">
        <v>0</v>
      </c>
      <c r="BH2037" s="141">
        <v>0</v>
      </c>
      <c r="BI2037" s="141">
        <v>0</v>
      </c>
      <c r="BJ2037" s="141">
        <v>0</v>
      </c>
      <c r="BK2037" s="141">
        <v>0</v>
      </c>
      <c r="BL2037" s="141">
        <v>0</v>
      </c>
      <c r="BM2037" s="141">
        <v>0</v>
      </c>
      <c r="BN2037" s="141">
        <v>0</v>
      </c>
      <c r="BO2037" s="141">
        <v>0</v>
      </c>
      <c r="BP2037" s="141">
        <v>0</v>
      </c>
    </row>
    <row r="2038" spans="4:68">
      <c r="D2038" s="174" t="s">
        <v>8220</v>
      </c>
      <c r="E2038" s="176">
        <v>4319</v>
      </c>
      <c r="F2038" s="174" t="s">
        <v>3472</v>
      </c>
      <c r="G2038" s="174" t="s">
        <v>8221</v>
      </c>
      <c r="H2038" s="174" t="s">
        <v>179</v>
      </c>
      <c r="I2038" s="174" t="s">
        <v>3098</v>
      </c>
      <c r="J2038" s="174" t="s">
        <v>8222</v>
      </c>
      <c r="K2038" s="174"/>
      <c r="L2038" s="174" t="s">
        <v>7136</v>
      </c>
      <c r="M2038" s="174" t="s">
        <v>7175</v>
      </c>
      <c r="N2038" s="176">
        <v>600</v>
      </c>
      <c r="O2038" s="174" t="s">
        <v>3407</v>
      </c>
      <c r="P2038" s="177">
        <v>32690</v>
      </c>
      <c r="Q2038" s="176">
        <v>288</v>
      </c>
      <c r="R2038" s="175">
        <v>2072.88</v>
      </c>
      <c r="S2038" s="175">
        <v>2246.12</v>
      </c>
      <c r="T2038" s="178">
        <v>0</v>
      </c>
      <c r="U2038" s="96">
        <v>9</v>
      </c>
      <c r="V2038" s="38" t="s">
        <v>119</v>
      </c>
      <c r="W2038" s="38"/>
      <c r="X2038" s="137">
        <v>86.38</v>
      </c>
      <c r="Y2038" s="138">
        <v>50952</v>
      </c>
      <c r="Z2038" s="179">
        <v>26</v>
      </c>
      <c r="AA2038" s="139">
        <v>2039</v>
      </c>
      <c r="AB2038" s="131"/>
      <c r="AC2038" s="38"/>
      <c r="AD2038" s="140">
        <v>2246.12</v>
      </c>
      <c r="AE2038" s="141">
        <v>2159.7399999999998</v>
      </c>
      <c r="AF2038" s="141">
        <v>2073.3599999999997</v>
      </c>
      <c r="AG2038" s="141">
        <v>1986.9799999999996</v>
      </c>
      <c r="AH2038" s="141">
        <v>1900.5999999999995</v>
      </c>
      <c r="AI2038" s="141">
        <v>1814.2199999999993</v>
      </c>
      <c r="AJ2038" s="141">
        <v>1727.8399999999992</v>
      </c>
      <c r="AK2038" s="141">
        <v>1641.4599999999991</v>
      </c>
      <c r="AL2038" s="141">
        <v>1555.079999999999</v>
      </c>
      <c r="AM2038" s="141">
        <v>1468.6999999999989</v>
      </c>
      <c r="AN2038" s="141">
        <v>1382.3199999999988</v>
      </c>
      <c r="AO2038" s="141">
        <v>1295.9399999999987</v>
      </c>
      <c r="AP2038" s="141">
        <v>1209.5599999999986</v>
      </c>
      <c r="AQ2038" s="141">
        <v>1123.1799999999985</v>
      </c>
      <c r="AR2038" s="141">
        <v>1036.7999999999984</v>
      </c>
      <c r="AS2038" s="141">
        <v>950.41999999999837</v>
      </c>
      <c r="AT2038" s="141">
        <v>864.03999999999837</v>
      </c>
      <c r="AU2038" s="141">
        <v>777.65999999999838</v>
      </c>
      <c r="AV2038" s="141">
        <v>691.27999999999838</v>
      </c>
      <c r="AW2038" s="141">
        <v>604.89999999999839</v>
      </c>
      <c r="AX2038" s="141">
        <v>518.51999999999839</v>
      </c>
      <c r="AY2038" s="141">
        <v>432.13999999999839</v>
      </c>
      <c r="AZ2038" s="141">
        <v>345.7599999999984</v>
      </c>
      <c r="BA2038" s="141">
        <v>259.3799999999984</v>
      </c>
      <c r="BB2038" s="141">
        <v>172.99999999999841</v>
      </c>
      <c r="BC2038" s="141">
        <v>86.619999999998413</v>
      </c>
      <c r="BD2038" s="141">
        <v>0.23999999999841748</v>
      </c>
      <c r="BE2038" s="141">
        <v>0</v>
      </c>
      <c r="BF2038" s="141">
        <v>0</v>
      </c>
      <c r="BG2038" s="141">
        <v>0</v>
      </c>
      <c r="BH2038" s="141">
        <v>0</v>
      </c>
      <c r="BI2038" s="141">
        <v>0</v>
      </c>
      <c r="BJ2038" s="141">
        <v>0</v>
      </c>
      <c r="BK2038" s="141">
        <v>0</v>
      </c>
      <c r="BL2038" s="141">
        <v>0</v>
      </c>
      <c r="BM2038" s="141">
        <v>0</v>
      </c>
      <c r="BN2038" s="141">
        <v>0</v>
      </c>
      <c r="BO2038" s="141">
        <v>0</v>
      </c>
      <c r="BP2038" s="141">
        <v>0</v>
      </c>
    </row>
    <row r="2039" spans="4:68">
      <c r="D2039" s="174" t="s">
        <v>8223</v>
      </c>
      <c r="E2039" s="175">
        <v>30480.880000000001</v>
      </c>
      <c r="F2039" s="174" t="s">
        <v>3464</v>
      </c>
      <c r="G2039" s="174" t="s">
        <v>8221</v>
      </c>
      <c r="H2039" s="174" t="s">
        <v>179</v>
      </c>
      <c r="I2039" s="174" t="s">
        <v>3098</v>
      </c>
      <c r="J2039" s="174" t="s">
        <v>8224</v>
      </c>
      <c r="K2039" s="174"/>
      <c r="L2039" s="174" t="s">
        <v>7136</v>
      </c>
      <c r="M2039" s="174" t="s">
        <v>7175</v>
      </c>
      <c r="N2039" s="176">
        <v>600</v>
      </c>
      <c r="O2039" s="174" t="s">
        <v>3407</v>
      </c>
      <c r="P2039" s="177">
        <v>32690</v>
      </c>
      <c r="Q2039" s="176">
        <v>288</v>
      </c>
      <c r="R2039" s="175">
        <v>14629.02</v>
      </c>
      <c r="S2039" s="175">
        <v>15851.86</v>
      </c>
      <c r="T2039" s="178">
        <v>0</v>
      </c>
      <c r="U2039" s="96">
        <v>9</v>
      </c>
      <c r="V2039" s="38" t="s">
        <v>119</v>
      </c>
      <c r="W2039" s="38"/>
      <c r="X2039" s="137">
        <v>609.61760000000004</v>
      </c>
      <c r="Y2039" s="138">
        <v>50952</v>
      </c>
      <c r="Z2039" s="179">
        <v>26</v>
      </c>
      <c r="AA2039" s="139">
        <v>2039</v>
      </c>
      <c r="AB2039" s="131"/>
      <c r="AC2039" s="38"/>
      <c r="AD2039" s="140">
        <v>15851.86</v>
      </c>
      <c r="AE2039" s="141">
        <v>15242.242400000001</v>
      </c>
      <c r="AF2039" s="141">
        <v>14632.624800000001</v>
      </c>
      <c r="AG2039" s="141">
        <v>14023.007200000002</v>
      </c>
      <c r="AH2039" s="141">
        <v>13413.389600000002</v>
      </c>
      <c r="AI2039" s="141">
        <v>12803.772000000003</v>
      </c>
      <c r="AJ2039" s="141">
        <v>12194.154400000003</v>
      </c>
      <c r="AK2039" s="141">
        <v>11584.536800000003</v>
      </c>
      <c r="AL2039" s="141">
        <v>10974.919200000004</v>
      </c>
      <c r="AM2039" s="141">
        <v>10365.301600000004</v>
      </c>
      <c r="AN2039" s="141">
        <v>9755.6840000000047</v>
      </c>
      <c r="AO2039" s="141">
        <v>9146.0664000000052</v>
      </c>
      <c r="AP2039" s="141">
        <v>8536.4488000000056</v>
      </c>
      <c r="AQ2039" s="141">
        <v>7926.831200000006</v>
      </c>
      <c r="AR2039" s="141">
        <v>7317.2136000000064</v>
      </c>
      <c r="AS2039" s="141">
        <v>6707.5960000000068</v>
      </c>
      <c r="AT2039" s="141">
        <v>6097.9784000000072</v>
      </c>
      <c r="AU2039" s="141">
        <v>5488.3608000000077</v>
      </c>
      <c r="AV2039" s="141">
        <v>4878.7432000000081</v>
      </c>
      <c r="AW2039" s="141">
        <v>4269.1256000000085</v>
      </c>
      <c r="AX2039" s="141">
        <v>3659.5080000000085</v>
      </c>
      <c r="AY2039" s="141">
        <v>3049.8904000000084</v>
      </c>
      <c r="AZ2039" s="141">
        <v>2440.2728000000084</v>
      </c>
      <c r="BA2039" s="141">
        <v>1830.6552000000083</v>
      </c>
      <c r="BB2039" s="141">
        <v>1221.0376000000083</v>
      </c>
      <c r="BC2039" s="141">
        <v>611.42000000000826</v>
      </c>
      <c r="BD2039" s="141">
        <v>1.8024000000082196</v>
      </c>
      <c r="BE2039" s="141">
        <v>0</v>
      </c>
      <c r="BF2039" s="141">
        <v>0</v>
      </c>
      <c r="BG2039" s="141">
        <v>0</v>
      </c>
      <c r="BH2039" s="141">
        <v>0</v>
      </c>
      <c r="BI2039" s="141">
        <v>0</v>
      </c>
      <c r="BJ2039" s="141">
        <v>0</v>
      </c>
      <c r="BK2039" s="141">
        <v>0</v>
      </c>
      <c r="BL2039" s="141">
        <v>0</v>
      </c>
      <c r="BM2039" s="141">
        <v>0</v>
      </c>
      <c r="BN2039" s="141">
        <v>0</v>
      </c>
      <c r="BO2039" s="141">
        <v>0</v>
      </c>
      <c r="BP2039" s="141">
        <v>0</v>
      </c>
    </row>
    <row r="2040" spans="4:68">
      <c r="D2040" s="174" t="s">
        <v>8225</v>
      </c>
      <c r="E2040" s="176">
        <v>3560</v>
      </c>
      <c r="F2040" s="174" t="s">
        <v>3472</v>
      </c>
      <c r="G2040" s="174" t="s">
        <v>8226</v>
      </c>
      <c r="H2040" s="174" t="s">
        <v>179</v>
      </c>
      <c r="I2040" s="174" t="s">
        <v>3098</v>
      </c>
      <c r="J2040" s="174" t="s">
        <v>8227</v>
      </c>
      <c r="K2040" s="174"/>
      <c r="L2040" s="174" t="s">
        <v>7136</v>
      </c>
      <c r="M2040" s="174" t="s">
        <v>3800</v>
      </c>
      <c r="N2040" s="176">
        <v>600</v>
      </c>
      <c r="O2040" s="174" t="s">
        <v>3407</v>
      </c>
      <c r="P2040" s="177">
        <v>32690</v>
      </c>
      <c r="Q2040" s="176">
        <v>288</v>
      </c>
      <c r="R2040" s="175">
        <v>1708.6</v>
      </c>
      <c r="S2040" s="175">
        <v>1851.4</v>
      </c>
      <c r="T2040" s="178">
        <v>0</v>
      </c>
      <c r="U2040" s="96">
        <v>12</v>
      </c>
      <c r="V2040" s="38" t="s">
        <v>122</v>
      </c>
      <c r="W2040" s="38"/>
      <c r="X2040" s="137">
        <v>71.2</v>
      </c>
      <c r="Y2040" s="138">
        <v>50952</v>
      </c>
      <c r="Z2040" s="179">
        <v>26</v>
      </c>
      <c r="AA2040" s="139">
        <v>2039</v>
      </c>
      <c r="AB2040" s="131"/>
      <c r="AC2040" s="38"/>
      <c r="AD2040" s="140">
        <v>1851.4</v>
      </c>
      <c r="AE2040" s="141">
        <v>1780.2</v>
      </c>
      <c r="AF2040" s="141">
        <v>1709</v>
      </c>
      <c r="AG2040" s="141">
        <v>1637.8</v>
      </c>
      <c r="AH2040" s="141">
        <v>1566.6</v>
      </c>
      <c r="AI2040" s="141">
        <v>1495.3999999999999</v>
      </c>
      <c r="AJ2040" s="141">
        <v>1424.1999999999998</v>
      </c>
      <c r="AK2040" s="141">
        <v>1352.9999999999998</v>
      </c>
      <c r="AL2040" s="141">
        <v>1281.7999999999997</v>
      </c>
      <c r="AM2040" s="141">
        <v>1210.5999999999997</v>
      </c>
      <c r="AN2040" s="141">
        <v>1139.3999999999996</v>
      </c>
      <c r="AO2040" s="141">
        <v>1068.1999999999996</v>
      </c>
      <c r="AP2040" s="141">
        <v>996.99999999999955</v>
      </c>
      <c r="AQ2040" s="141">
        <v>925.7999999999995</v>
      </c>
      <c r="AR2040" s="141">
        <v>854.59999999999945</v>
      </c>
      <c r="AS2040" s="141">
        <v>783.39999999999941</v>
      </c>
      <c r="AT2040" s="141">
        <v>712.19999999999936</v>
      </c>
      <c r="AU2040" s="141">
        <v>640.99999999999932</v>
      </c>
      <c r="AV2040" s="141">
        <v>569.79999999999927</v>
      </c>
      <c r="AW2040" s="141">
        <v>498.59999999999928</v>
      </c>
      <c r="AX2040" s="141">
        <v>427.3999999999993</v>
      </c>
      <c r="AY2040" s="141">
        <v>356.19999999999931</v>
      </c>
      <c r="AZ2040" s="141">
        <v>284.99999999999932</v>
      </c>
      <c r="BA2040" s="141">
        <v>213.79999999999933</v>
      </c>
      <c r="BB2040" s="141">
        <v>142.59999999999934</v>
      </c>
      <c r="BC2040" s="141">
        <v>71.399999999999338</v>
      </c>
      <c r="BD2040" s="141">
        <v>0.19999999999933493</v>
      </c>
      <c r="BE2040" s="141">
        <v>0</v>
      </c>
      <c r="BF2040" s="141">
        <v>0</v>
      </c>
      <c r="BG2040" s="141">
        <v>0</v>
      </c>
      <c r="BH2040" s="141">
        <v>0</v>
      </c>
      <c r="BI2040" s="141">
        <v>0</v>
      </c>
      <c r="BJ2040" s="141">
        <v>0</v>
      </c>
      <c r="BK2040" s="141">
        <v>0</v>
      </c>
      <c r="BL2040" s="141">
        <v>0</v>
      </c>
      <c r="BM2040" s="141">
        <v>0</v>
      </c>
      <c r="BN2040" s="141">
        <v>0</v>
      </c>
      <c r="BO2040" s="141">
        <v>0</v>
      </c>
      <c r="BP2040" s="141">
        <v>0</v>
      </c>
    </row>
    <row r="2041" spans="4:68">
      <c r="D2041" s="174" t="s">
        <v>8228</v>
      </c>
      <c r="E2041" s="175">
        <v>25125.81</v>
      </c>
      <c r="F2041" s="174" t="s">
        <v>3464</v>
      </c>
      <c r="G2041" s="174" t="s">
        <v>8226</v>
      </c>
      <c r="H2041" s="174" t="s">
        <v>179</v>
      </c>
      <c r="I2041" s="174" t="s">
        <v>3098</v>
      </c>
      <c r="J2041" s="174" t="s">
        <v>8229</v>
      </c>
      <c r="K2041" s="174"/>
      <c r="L2041" s="174" t="s">
        <v>7136</v>
      </c>
      <c r="M2041" s="174" t="s">
        <v>3800</v>
      </c>
      <c r="N2041" s="176">
        <v>600</v>
      </c>
      <c r="O2041" s="174" t="s">
        <v>3407</v>
      </c>
      <c r="P2041" s="177">
        <v>32690</v>
      </c>
      <c r="Q2041" s="176">
        <v>288</v>
      </c>
      <c r="R2041" s="175">
        <v>12058.91</v>
      </c>
      <c r="S2041" s="175">
        <v>13066.9</v>
      </c>
      <c r="T2041" s="178">
        <v>0</v>
      </c>
      <c r="U2041" s="96">
        <v>12</v>
      </c>
      <c r="V2041" s="38" t="s">
        <v>122</v>
      </c>
      <c r="W2041" s="38"/>
      <c r="X2041" s="137">
        <v>502.51620000000003</v>
      </c>
      <c r="Y2041" s="138">
        <v>50952</v>
      </c>
      <c r="Z2041" s="179">
        <v>26</v>
      </c>
      <c r="AA2041" s="139">
        <v>2039</v>
      </c>
      <c r="AB2041" s="131"/>
      <c r="AC2041" s="38"/>
      <c r="AD2041" s="140">
        <v>13066.9</v>
      </c>
      <c r="AE2041" s="141">
        <v>12564.3838</v>
      </c>
      <c r="AF2041" s="141">
        <v>12061.8676</v>
      </c>
      <c r="AG2041" s="141">
        <v>11559.3514</v>
      </c>
      <c r="AH2041" s="141">
        <v>11056.8352</v>
      </c>
      <c r="AI2041" s="141">
        <v>10554.319</v>
      </c>
      <c r="AJ2041" s="141">
        <v>10051.802799999999</v>
      </c>
      <c r="AK2041" s="141">
        <v>9549.2865999999995</v>
      </c>
      <c r="AL2041" s="141">
        <v>9046.7703999999994</v>
      </c>
      <c r="AM2041" s="141">
        <v>8544.2541999999994</v>
      </c>
      <c r="AN2041" s="141">
        <v>8041.7379999999994</v>
      </c>
      <c r="AO2041" s="141">
        <v>7539.2217999999993</v>
      </c>
      <c r="AP2041" s="141">
        <v>7036.7055999999993</v>
      </c>
      <c r="AQ2041" s="141">
        <v>6534.1893999999993</v>
      </c>
      <c r="AR2041" s="141">
        <v>6031.6731999999993</v>
      </c>
      <c r="AS2041" s="141">
        <v>5529.1569999999992</v>
      </c>
      <c r="AT2041" s="141">
        <v>5026.6407999999992</v>
      </c>
      <c r="AU2041" s="141">
        <v>4524.1245999999992</v>
      </c>
      <c r="AV2041" s="141">
        <v>4021.6083999999992</v>
      </c>
      <c r="AW2041" s="141">
        <v>3519.0921999999991</v>
      </c>
      <c r="AX2041" s="141">
        <v>3016.5759999999991</v>
      </c>
      <c r="AY2041" s="141">
        <v>2514.0597999999991</v>
      </c>
      <c r="AZ2041" s="141">
        <v>2011.5435999999991</v>
      </c>
      <c r="BA2041" s="141">
        <v>1509.027399999999</v>
      </c>
      <c r="BB2041" s="141">
        <v>1006.511199999999</v>
      </c>
      <c r="BC2041" s="141">
        <v>503.99499999999898</v>
      </c>
      <c r="BD2041" s="141">
        <v>1.4787999999989552</v>
      </c>
      <c r="BE2041" s="141">
        <v>0</v>
      </c>
      <c r="BF2041" s="141">
        <v>0</v>
      </c>
      <c r="BG2041" s="141">
        <v>0</v>
      </c>
      <c r="BH2041" s="141">
        <v>0</v>
      </c>
      <c r="BI2041" s="141">
        <v>0</v>
      </c>
      <c r="BJ2041" s="141">
        <v>0</v>
      </c>
      <c r="BK2041" s="141">
        <v>0</v>
      </c>
      <c r="BL2041" s="141">
        <v>0</v>
      </c>
      <c r="BM2041" s="141">
        <v>0</v>
      </c>
      <c r="BN2041" s="141">
        <v>0</v>
      </c>
      <c r="BO2041" s="141">
        <v>0</v>
      </c>
      <c r="BP2041" s="141">
        <v>0</v>
      </c>
    </row>
    <row r="2042" spans="4:68">
      <c r="D2042" s="174" t="s">
        <v>8230</v>
      </c>
      <c r="E2042" s="176">
        <v>3233</v>
      </c>
      <c r="F2042" s="174" t="s">
        <v>3472</v>
      </c>
      <c r="G2042" s="174" t="s">
        <v>8231</v>
      </c>
      <c r="H2042" s="174" t="s">
        <v>179</v>
      </c>
      <c r="I2042" s="174" t="s">
        <v>3098</v>
      </c>
      <c r="J2042" s="174" t="s">
        <v>8232</v>
      </c>
      <c r="K2042" s="174"/>
      <c r="L2042" s="174" t="s">
        <v>7136</v>
      </c>
      <c r="M2042" s="174" t="s">
        <v>7197</v>
      </c>
      <c r="N2042" s="176">
        <v>600</v>
      </c>
      <c r="O2042" s="174" t="s">
        <v>3407</v>
      </c>
      <c r="P2042" s="177">
        <v>32690</v>
      </c>
      <c r="Q2042" s="176">
        <v>288</v>
      </c>
      <c r="R2042" s="175">
        <v>1551.66</v>
      </c>
      <c r="S2042" s="175">
        <v>1681.34</v>
      </c>
      <c r="T2042" s="178">
        <v>0</v>
      </c>
      <c r="U2042" s="96">
        <v>8</v>
      </c>
      <c r="V2042" s="38" t="s">
        <v>118</v>
      </c>
      <c r="W2042" s="38"/>
      <c r="X2042" s="137">
        <v>64.66</v>
      </c>
      <c r="Y2042" s="138">
        <v>50952</v>
      </c>
      <c r="Z2042" s="179">
        <v>26</v>
      </c>
      <c r="AA2042" s="139">
        <v>2039</v>
      </c>
      <c r="AB2042" s="131"/>
      <c r="AC2042" s="38"/>
      <c r="AD2042" s="140">
        <v>1681.34</v>
      </c>
      <c r="AE2042" s="141">
        <v>1616.6799999999998</v>
      </c>
      <c r="AF2042" s="141">
        <v>1552.0199999999998</v>
      </c>
      <c r="AG2042" s="141">
        <v>1487.3599999999997</v>
      </c>
      <c r="AH2042" s="141">
        <v>1422.6999999999996</v>
      </c>
      <c r="AI2042" s="141">
        <v>1358.0399999999995</v>
      </c>
      <c r="AJ2042" s="141">
        <v>1293.3799999999994</v>
      </c>
      <c r="AK2042" s="141">
        <v>1228.7199999999993</v>
      </c>
      <c r="AL2042" s="141">
        <v>1164.0599999999993</v>
      </c>
      <c r="AM2042" s="141">
        <v>1099.3999999999992</v>
      </c>
      <c r="AN2042" s="141">
        <v>1034.7399999999991</v>
      </c>
      <c r="AO2042" s="141">
        <v>970.07999999999913</v>
      </c>
      <c r="AP2042" s="141">
        <v>905.41999999999916</v>
      </c>
      <c r="AQ2042" s="141">
        <v>840.7599999999992</v>
      </c>
      <c r="AR2042" s="141">
        <v>776.09999999999923</v>
      </c>
      <c r="AS2042" s="141">
        <v>711.43999999999926</v>
      </c>
      <c r="AT2042" s="141">
        <v>646.77999999999929</v>
      </c>
      <c r="AU2042" s="141">
        <v>582.11999999999932</v>
      </c>
      <c r="AV2042" s="141">
        <v>517.45999999999935</v>
      </c>
      <c r="AW2042" s="141">
        <v>452.79999999999939</v>
      </c>
      <c r="AX2042" s="141">
        <v>388.13999999999942</v>
      </c>
      <c r="AY2042" s="141">
        <v>323.47999999999945</v>
      </c>
      <c r="AZ2042" s="141">
        <v>258.81999999999948</v>
      </c>
      <c r="BA2042" s="141">
        <v>194.15999999999948</v>
      </c>
      <c r="BB2042" s="141">
        <v>129.49999999999949</v>
      </c>
      <c r="BC2042" s="141">
        <v>64.839999999999492</v>
      </c>
      <c r="BD2042" s="141">
        <v>0.17999999999949523</v>
      </c>
      <c r="BE2042" s="141">
        <v>0</v>
      </c>
      <c r="BF2042" s="141">
        <v>0</v>
      </c>
      <c r="BG2042" s="141">
        <v>0</v>
      </c>
      <c r="BH2042" s="141">
        <v>0</v>
      </c>
      <c r="BI2042" s="141">
        <v>0</v>
      </c>
      <c r="BJ2042" s="141">
        <v>0</v>
      </c>
      <c r="BK2042" s="141">
        <v>0</v>
      </c>
      <c r="BL2042" s="141">
        <v>0</v>
      </c>
      <c r="BM2042" s="141">
        <v>0</v>
      </c>
      <c r="BN2042" s="141">
        <v>0</v>
      </c>
      <c r="BO2042" s="141">
        <v>0</v>
      </c>
      <c r="BP2042" s="141">
        <v>0</v>
      </c>
    </row>
    <row r="2043" spans="4:68">
      <c r="D2043" s="174" t="s">
        <v>8233</v>
      </c>
      <c r="E2043" s="175">
        <v>22817.56</v>
      </c>
      <c r="F2043" s="174" t="s">
        <v>3464</v>
      </c>
      <c r="G2043" s="174" t="s">
        <v>8231</v>
      </c>
      <c r="H2043" s="174" t="s">
        <v>179</v>
      </c>
      <c r="I2043" s="174" t="s">
        <v>3098</v>
      </c>
      <c r="J2043" s="174" t="s">
        <v>8234</v>
      </c>
      <c r="K2043" s="174"/>
      <c r="L2043" s="174" t="s">
        <v>7136</v>
      </c>
      <c r="M2043" s="174" t="s">
        <v>7197</v>
      </c>
      <c r="N2043" s="176">
        <v>600</v>
      </c>
      <c r="O2043" s="174" t="s">
        <v>3407</v>
      </c>
      <c r="P2043" s="177">
        <v>32690</v>
      </c>
      <c r="Q2043" s="176">
        <v>288</v>
      </c>
      <c r="R2043" s="175">
        <v>10951.15</v>
      </c>
      <c r="S2043" s="175">
        <v>11866.41</v>
      </c>
      <c r="T2043" s="178">
        <v>0</v>
      </c>
      <c r="U2043" s="96">
        <v>8</v>
      </c>
      <c r="V2043" s="38" t="s">
        <v>118</v>
      </c>
      <c r="W2043" s="38"/>
      <c r="X2043" s="137">
        <v>456.35120000000006</v>
      </c>
      <c r="Y2043" s="138">
        <v>50952</v>
      </c>
      <c r="Z2043" s="179">
        <v>26</v>
      </c>
      <c r="AA2043" s="139">
        <v>2039</v>
      </c>
      <c r="AB2043" s="131"/>
      <c r="AC2043" s="38"/>
      <c r="AD2043" s="140">
        <v>11866.41</v>
      </c>
      <c r="AE2043" s="141">
        <v>11410.058799999999</v>
      </c>
      <c r="AF2043" s="141">
        <v>10953.707599999998</v>
      </c>
      <c r="AG2043" s="141">
        <v>10497.356399999997</v>
      </c>
      <c r="AH2043" s="141">
        <v>10041.005199999996</v>
      </c>
      <c r="AI2043" s="141">
        <v>9584.653999999995</v>
      </c>
      <c r="AJ2043" s="141">
        <v>9128.302799999994</v>
      </c>
      <c r="AK2043" s="141">
        <v>8671.9515999999931</v>
      </c>
      <c r="AL2043" s="141">
        <v>8215.6003999999921</v>
      </c>
      <c r="AM2043" s="141">
        <v>7759.249199999992</v>
      </c>
      <c r="AN2043" s="141">
        <v>7302.897999999992</v>
      </c>
      <c r="AO2043" s="141">
        <v>6846.5467999999919</v>
      </c>
      <c r="AP2043" s="141">
        <v>6390.1955999999918</v>
      </c>
      <c r="AQ2043" s="141">
        <v>5933.8443999999918</v>
      </c>
      <c r="AR2043" s="141">
        <v>5477.4931999999917</v>
      </c>
      <c r="AS2043" s="141">
        <v>5021.1419999999916</v>
      </c>
      <c r="AT2043" s="141">
        <v>4564.7907999999916</v>
      </c>
      <c r="AU2043" s="141">
        <v>4108.4395999999915</v>
      </c>
      <c r="AV2043" s="141">
        <v>3652.0883999999915</v>
      </c>
      <c r="AW2043" s="141">
        <v>3195.7371999999914</v>
      </c>
      <c r="AX2043" s="141">
        <v>2739.3859999999913</v>
      </c>
      <c r="AY2043" s="141">
        <v>2283.0347999999913</v>
      </c>
      <c r="AZ2043" s="141">
        <v>1826.6835999999912</v>
      </c>
      <c r="BA2043" s="141">
        <v>1370.3323999999911</v>
      </c>
      <c r="BB2043" s="141">
        <v>913.98119999999108</v>
      </c>
      <c r="BC2043" s="141">
        <v>457.62999999999101</v>
      </c>
      <c r="BD2043" s="141">
        <v>1.2787999999909516</v>
      </c>
      <c r="BE2043" s="141">
        <v>0</v>
      </c>
      <c r="BF2043" s="141">
        <v>0</v>
      </c>
      <c r="BG2043" s="141">
        <v>0</v>
      </c>
      <c r="BH2043" s="141">
        <v>0</v>
      </c>
      <c r="BI2043" s="141">
        <v>0</v>
      </c>
      <c r="BJ2043" s="141">
        <v>0</v>
      </c>
      <c r="BK2043" s="141">
        <v>0</v>
      </c>
      <c r="BL2043" s="141">
        <v>0</v>
      </c>
      <c r="BM2043" s="141">
        <v>0</v>
      </c>
      <c r="BN2043" s="141">
        <v>0</v>
      </c>
      <c r="BO2043" s="141">
        <v>0</v>
      </c>
      <c r="BP2043" s="141">
        <v>0</v>
      </c>
    </row>
    <row r="2044" spans="4:68">
      <c r="D2044" s="174" t="s">
        <v>8235</v>
      </c>
      <c r="E2044" s="176">
        <v>6975</v>
      </c>
      <c r="F2044" s="174" t="s">
        <v>3472</v>
      </c>
      <c r="G2044" s="174" t="s">
        <v>8236</v>
      </c>
      <c r="H2044" s="174" t="s">
        <v>179</v>
      </c>
      <c r="I2044" s="174" t="s">
        <v>3098</v>
      </c>
      <c r="J2044" s="174" t="s">
        <v>8237</v>
      </c>
      <c r="K2044" s="174"/>
      <c r="L2044" s="174" t="s">
        <v>7136</v>
      </c>
      <c r="M2044" s="174" t="s">
        <v>7279</v>
      </c>
      <c r="N2044" s="176">
        <v>600</v>
      </c>
      <c r="O2044" s="174" t="s">
        <v>3407</v>
      </c>
      <c r="P2044" s="177">
        <v>32690</v>
      </c>
      <c r="Q2044" s="176">
        <v>288</v>
      </c>
      <c r="R2044" s="175">
        <v>3347.62</v>
      </c>
      <c r="S2044" s="175">
        <v>3627.38</v>
      </c>
      <c r="T2044" s="178">
        <v>0</v>
      </c>
      <c r="U2044" s="96">
        <v>10</v>
      </c>
      <c r="V2044" s="38" t="s">
        <v>120</v>
      </c>
      <c r="W2044" s="38"/>
      <c r="X2044" s="137">
        <v>139.5</v>
      </c>
      <c r="Y2044" s="138">
        <v>50952</v>
      </c>
      <c r="Z2044" s="179">
        <v>26</v>
      </c>
      <c r="AA2044" s="139">
        <v>2039</v>
      </c>
      <c r="AB2044" s="131"/>
      <c r="AC2044" s="38"/>
      <c r="AD2044" s="140">
        <v>3627.38</v>
      </c>
      <c r="AE2044" s="141">
        <v>3487.88</v>
      </c>
      <c r="AF2044" s="141">
        <v>3348.38</v>
      </c>
      <c r="AG2044" s="141">
        <v>3208.88</v>
      </c>
      <c r="AH2044" s="141">
        <v>3069.38</v>
      </c>
      <c r="AI2044" s="141">
        <v>2929.88</v>
      </c>
      <c r="AJ2044" s="141">
        <v>2790.38</v>
      </c>
      <c r="AK2044" s="141">
        <v>2650.88</v>
      </c>
      <c r="AL2044" s="141">
        <v>2511.38</v>
      </c>
      <c r="AM2044" s="141">
        <v>2371.88</v>
      </c>
      <c r="AN2044" s="141">
        <v>2232.38</v>
      </c>
      <c r="AO2044" s="141">
        <v>2092.88</v>
      </c>
      <c r="AP2044" s="141">
        <v>1953.38</v>
      </c>
      <c r="AQ2044" s="141">
        <v>1813.88</v>
      </c>
      <c r="AR2044" s="141">
        <v>1674.38</v>
      </c>
      <c r="AS2044" s="141">
        <v>1534.88</v>
      </c>
      <c r="AT2044" s="141">
        <v>1395.38</v>
      </c>
      <c r="AU2044" s="141">
        <v>1255.8800000000001</v>
      </c>
      <c r="AV2044" s="141">
        <v>1116.3800000000001</v>
      </c>
      <c r="AW2044" s="141">
        <v>976.88000000000011</v>
      </c>
      <c r="AX2044" s="141">
        <v>837.38000000000011</v>
      </c>
      <c r="AY2044" s="141">
        <v>697.88000000000011</v>
      </c>
      <c r="AZ2044" s="141">
        <v>558.38000000000011</v>
      </c>
      <c r="BA2044" s="141">
        <v>418.88000000000011</v>
      </c>
      <c r="BB2044" s="141">
        <v>279.38000000000011</v>
      </c>
      <c r="BC2044" s="141">
        <v>139.88000000000011</v>
      </c>
      <c r="BD2044" s="141">
        <v>0.38000000000010914</v>
      </c>
      <c r="BE2044" s="141">
        <v>0</v>
      </c>
      <c r="BF2044" s="141">
        <v>0</v>
      </c>
      <c r="BG2044" s="141">
        <v>0</v>
      </c>
      <c r="BH2044" s="141">
        <v>0</v>
      </c>
      <c r="BI2044" s="141">
        <v>0</v>
      </c>
      <c r="BJ2044" s="141">
        <v>0</v>
      </c>
      <c r="BK2044" s="141">
        <v>0</v>
      </c>
      <c r="BL2044" s="141">
        <v>0</v>
      </c>
      <c r="BM2044" s="141">
        <v>0</v>
      </c>
      <c r="BN2044" s="141">
        <v>0</v>
      </c>
      <c r="BO2044" s="141">
        <v>0</v>
      </c>
      <c r="BP2044" s="141">
        <v>0</v>
      </c>
    </row>
    <row r="2045" spans="4:68">
      <c r="D2045" s="174" t="s">
        <v>8238</v>
      </c>
      <c r="E2045" s="175">
        <v>49225.64</v>
      </c>
      <c r="F2045" s="174" t="s">
        <v>3464</v>
      </c>
      <c r="G2045" s="174" t="s">
        <v>8236</v>
      </c>
      <c r="H2045" s="174" t="s">
        <v>179</v>
      </c>
      <c r="I2045" s="174" t="s">
        <v>3098</v>
      </c>
      <c r="J2045" s="174" t="s">
        <v>8239</v>
      </c>
      <c r="K2045" s="174"/>
      <c r="L2045" s="174" t="s">
        <v>7136</v>
      </c>
      <c r="M2045" s="174" t="s">
        <v>7279</v>
      </c>
      <c r="N2045" s="176">
        <v>600</v>
      </c>
      <c r="O2045" s="174" t="s">
        <v>3407</v>
      </c>
      <c r="P2045" s="177">
        <v>32690</v>
      </c>
      <c r="Q2045" s="176">
        <v>288</v>
      </c>
      <c r="R2045" s="175">
        <v>23625.53</v>
      </c>
      <c r="S2045" s="175">
        <v>25600.11</v>
      </c>
      <c r="T2045" s="178">
        <v>0</v>
      </c>
      <c r="U2045" s="96">
        <v>10</v>
      </c>
      <c r="V2045" s="38" t="s">
        <v>120</v>
      </c>
      <c r="W2045" s="38"/>
      <c r="X2045" s="137">
        <v>984.51279999999997</v>
      </c>
      <c r="Y2045" s="138">
        <v>50952</v>
      </c>
      <c r="Z2045" s="179">
        <v>26</v>
      </c>
      <c r="AA2045" s="139">
        <v>2039</v>
      </c>
      <c r="AB2045" s="131"/>
      <c r="AC2045" s="38"/>
      <c r="AD2045" s="140">
        <v>25600.11</v>
      </c>
      <c r="AE2045" s="141">
        <v>24615.5972</v>
      </c>
      <c r="AF2045" s="141">
        <v>23631.0844</v>
      </c>
      <c r="AG2045" s="141">
        <v>22646.571599999999</v>
      </c>
      <c r="AH2045" s="141">
        <v>21662.058799999999</v>
      </c>
      <c r="AI2045" s="141">
        <v>20677.545999999998</v>
      </c>
      <c r="AJ2045" s="141">
        <v>19693.033199999998</v>
      </c>
      <c r="AK2045" s="141">
        <v>18708.520399999998</v>
      </c>
      <c r="AL2045" s="141">
        <v>17724.007599999997</v>
      </c>
      <c r="AM2045" s="141">
        <v>16739.494799999997</v>
      </c>
      <c r="AN2045" s="141">
        <v>15754.981999999996</v>
      </c>
      <c r="AO2045" s="141">
        <v>14770.469199999996</v>
      </c>
      <c r="AP2045" s="141">
        <v>13785.956399999995</v>
      </c>
      <c r="AQ2045" s="141">
        <v>12801.443599999995</v>
      </c>
      <c r="AR2045" s="141">
        <v>11816.930799999995</v>
      </c>
      <c r="AS2045" s="141">
        <v>10832.417999999994</v>
      </c>
      <c r="AT2045" s="141">
        <v>9847.9051999999938</v>
      </c>
      <c r="AU2045" s="141">
        <v>8863.3923999999934</v>
      </c>
      <c r="AV2045" s="141">
        <v>7878.8795999999929</v>
      </c>
      <c r="AW2045" s="141">
        <v>6894.3667999999925</v>
      </c>
      <c r="AX2045" s="141">
        <v>5909.8539999999921</v>
      </c>
      <c r="AY2045" s="141">
        <v>4925.3411999999917</v>
      </c>
      <c r="AZ2045" s="141">
        <v>3940.8283999999917</v>
      </c>
      <c r="BA2045" s="141">
        <v>2956.3155999999917</v>
      </c>
      <c r="BB2045" s="141">
        <v>1971.8027999999917</v>
      </c>
      <c r="BC2045" s="141">
        <v>987.28999999999178</v>
      </c>
      <c r="BD2045" s="141">
        <v>2.777199999991808</v>
      </c>
      <c r="BE2045" s="141">
        <v>0</v>
      </c>
      <c r="BF2045" s="141">
        <v>0</v>
      </c>
      <c r="BG2045" s="141">
        <v>0</v>
      </c>
      <c r="BH2045" s="141">
        <v>0</v>
      </c>
      <c r="BI2045" s="141">
        <v>0</v>
      </c>
      <c r="BJ2045" s="141">
        <v>0</v>
      </c>
      <c r="BK2045" s="141">
        <v>0</v>
      </c>
      <c r="BL2045" s="141">
        <v>0</v>
      </c>
      <c r="BM2045" s="141">
        <v>0</v>
      </c>
      <c r="BN2045" s="141">
        <v>0</v>
      </c>
      <c r="BO2045" s="141">
        <v>0</v>
      </c>
      <c r="BP2045" s="141">
        <v>0</v>
      </c>
    </row>
    <row r="2046" spans="4:68">
      <c r="D2046" s="174" t="s">
        <v>8240</v>
      </c>
      <c r="E2046" s="176">
        <v>10202</v>
      </c>
      <c r="F2046" s="174" t="s">
        <v>3472</v>
      </c>
      <c r="G2046" s="174" t="s">
        <v>8241</v>
      </c>
      <c r="H2046" s="174" t="s">
        <v>179</v>
      </c>
      <c r="I2046" s="174" t="s">
        <v>3098</v>
      </c>
      <c r="J2046" s="174" t="s">
        <v>8242</v>
      </c>
      <c r="K2046" s="174"/>
      <c r="L2046" s="174" t="s">
        <v>3509</v>
      </c>
      <c r="M2046" s="174" t="s">
        <v>7175</v>
      </c>
      <c r="N2046" s="176">
        <v>600</v>
      </c>
      <c r="O2046" s="174" t="s">
        <v>3407</v>
      </c>
      <c r="P2046" s="177">
        <v>32690</v>
      </c>
      <c r="Q2046" s="176">
        <v>288</v>
      </c>
      <c r="R2046" s="175">
        <v>4896.3900000000003</v>
      </c>
      <c r="S2046" s="175">
        <v>5305.61</v>
      </c>
      <c r="T2046" s="178">
        <v>0</v>
      </c>
      <c r="U2046" s="96">
        <v>9</v>
      </c>
      <c r="V2046" s="38" t="s">
        <v>119</v>
      </c>
      <c r="W2046" s="38"/>
      <c r="X2046" s="137">
        <v>204.04000000000002</v>
      </c>
      <c r="Y2046" s="138">
        <v>50952</v>
      </c>
      <c r="Z2046" s="179">
        <v>26</v>
      </c>
      <c r="AA2046" s="139">
        <v>2039</v>
      </c>
      <c r="AB2046" s="131"/>
      <c r="AC2046" s="38"/>
      <c r="AD2046" s="140">
        <v>5305.61</v>
      </c>
      <c r="AE2046" s="141">
        <v>5101.57</v>
      </c>
      <c r="AF2046" s="141">
        <v>4897.53</v>
      </c>
      <c r="AG2046" s="141">
        <v>4693.49</v>
      </c>
      <c r="AH2046" s="141">
        <v>4489.45</v>
      </c>
      <c r="AI2046" s="141">
        <v>4285.41</v>
      </c>
      <c r="AJ2046" s="141">
        <v>4081.37</v>
      </c>
      <c r="AK2046" s="141">
        <v>3877.33</v>
      </c>
      <c r="AL2046" s="141">
        <v>3673.29</v>
      </c>
      <c r="AM2046" s="141">
        <v>3469.25</v>
      </c>
      <c r="AN2046" s="141">
        <v>3265.21</v>
      </c>
      <c r="AO2046" s="141">
        <v>3061.17</v>
      </c>
      <c r="AP2046" s="141">
        <v>2857.13</v>
      </c>
      <c r="AQ2046" s="141">
        <v>2653.09</v>
      </c>
      <c r="AR2046" s="141">
        <v>2449.0500000000002</v>
      </c>
      <c r="AS2046" s="141">
        <v>2245.0100000000002</v>
      </c>
      <c r="AT2046" s="141">
        <v>2040.9700000000003</v>
      </c>
      <c r="AU2046" s="141">
        <v>1836.9300000000003</v>
      </c>
      <c r="AV2046" s="141">
        <v>1632.8900000000003</v>
      </c>
      <c r="AW2046" s="141">
        <v>1428.8500000000004</v>
      </c>
      <c r="AX2046" s="141">
        <v>1224.8100000000004</v>
      </c>
      <c r="AY2046" s="141">
        <v>1020.7700000000004</v>
      </c>
      <c r="AZ2046" s="141">
        <v>816.73000000000047</v>
      </c>
      <c r="BA2046" s="141">
        <v>612.69000000000051</v>
      </c>
      <c r="BB2046" s="141">
        <v>408.65000000000049</v>
      </c>
      <c r="BC2046" s="141">
        <v>204.61000000000047</v>
      </c>
      <c r="BD2046" s="141">
        <v>0.57000000000044793</v>
      </c>
      <c r="BE2046" s="141">
        <v>0</v>
      </c>
      <c r="BF2046" s="141">
        <v>0</v>
      </c>
      <c r="BG2046" s="141">
        <v>0</v>
      </c>
      <c r="BH2046" s="141">
        <v>0</v>
      </c>
      <c r="BI2046" s="141">
        <v>0</v>
      </c>
      <c r="BJ2046" s="141">
        <v>0</v>
      </c>
      <c r="BK2046" s="141">
        <v>0</v>
      </c>
      <c r="BL2046" s="141">
        <v>0</v>
      </c>
      <c r="BM2046" s="141">
        <v>0</v>
      </c>
      <c r="BN2046" s="141">
        <v>0</v>
      </c>
      <c r="BO2046" s="141">
        <v>0</v>
      </c>
      <c r="BP2046" s="141">
        <v>0</v>
      </c>
    </row>
    <row r="2047" spans="4:68">
      <c r="D2047" s="174" t="s">
        <v>8243</v>
      </c>
      <c r="E2047" s="175">
        <v>71991.490000000005</v>
      </c>
      <c r="F2047" s="174" t="s">
        <v>3464</v>
      </c>
      <c r="G2047" s="174" t="s">
        <v>8241</v>
      </c>
      <c r="H2047" s="174" t="s">
        <v>179</v>
      </c>
      <c r="I2047" s="174" t="s">
        <v>3098</v>
      </c>
      <c r="J2047" s="174" t="s">
        <v>8244</v>
      </c>
      <c r="K2047" s="174"/>
      <c r="L2047" s="174" t="s">
        <v>3509</v>
      </c>
      <c r="M2047" s="174" t="s">
        <v>7175</v>
      </c>
      <c r="N2047" s="176">
        <v>600</v>
      </c>
      <c r="O2047" s="174" t="s">
        <v>3407</v>
      </c>
      <c r="P2047" s="177">
        <v>32690</v>
      </c>
      <c r="Q2047" s="176">
        <v>288</v>
      </c>
      <c r="R2047" s="175">
        <v>34551.78</v>
      </c>
      <c r="S2047" s="175">
        <v>37439.71</v>
      </c>
      <c r="T2047" s="178">
        <v>0</v>
      </c>
      <c r="U2047" s="96">
        <v>9</v>
      </c>
      <c r="V2047" s="38" t="s">
        <v>119</v>
      </c>
      <c r="W2047" s="38"/>
      <c r="X2047" s="137">
        <v>1439.8298000000002</v>
      </c>
      <c r="Y2047" s="138">
        <v>50952</v>
      </c>
      <c r="Z2047" s="179">
        <v>26</v>
      </c>
      <c r="AA2047" s="139">
        <v>2039</v>
      </c>
      <c r="AB2047" s="131"/>
      <c r="AC2047" s="38"/>
      <c r="AD2047" s="140">
        <v>37439.71</v>
      </c>
      <c r="AE2047" s="141">
        <v>35999.8802</v>
      </c>
      <c r="AF2047" s="141">
        <v>34560.0504</v>
      </c>
      <c r="AG2047" s="141">
        <v>33120.220600000001</v>
      </c>
      <c r="AH2047" s="141">
        <v>31680.390800000001</v>
      </c>
      <c r="AI2047" s="141">
        <v>30240.561000000002</v>
      </c>
      <c r="AJ2047" s="141">
        <v>28800.731200000002</v>
      </c>
      <c r="AK2047" s="141">
        <v>27360.901400000002</v>
      </c>
      <c r="AL2047" s="141">
        <v>25921.071600000003</v>
      </c>
      <c r="AM2047" s="141">
        <v>24481.241800000003</v>
      </c>
      <c r="AN2047" s="141">
        <v>23041.412000000004</v>
      </c>
      <c r="AO2047" s="141">
        <v>21601.582200000004</v>
      </c>
      <c r="AP2047" s="141">
        <v>20161.752400000005</v>
      </c>
      <c r="AQ2047" s="141">
        <v>18721.922600000005</v>
      </c>
      <c r="AR2047" s="141">
        <v>17282.092800000006</v>
      </c>
      <c r="AS2047" s="141">
        <v>15842.263000000006</v>
      </c>
      <c r="AT2047" s="141">
        <v>14402.433200000007</v>
      </c>
      <c r="AU2047" s="141">
        <v>12962.603400000007</v>
      </c>
      <c r="AV2047" s="141">
        <v>11522.773600000008</v>
      </c>
      <c r="AW2047" s="141">
        <v>10082.943800000008</v>
      </c>
      <c r="AX2047" s="141">
        <v>8643.1140000000087</v>
      </c>
      <c r="AY2047" s="141">
        <v>7203.2842000000082</v>
      </c>
      <c r="AZ2047" s="141">
        <v>5763.4544000000078</v>
      </c>
      <c r="BA2047" s="141">
        <v>4323.6246000000074</v>
      </c>
      <c r="BB2047" s="141">
        <v>2883.7948000000069</v>
      </c>
      <c r="BC2047" s="141">
        <v>1443.9650000000067</v>
      </c>
      <c r="BD2047" s="141">
        <v>4.1352000000065345</v>
      </c>
      <c r="BE2047" s="141">
        <v>0</v>
      </c>
      <c r="BF2047" s="141">
        <v>0</v>
      </c>
      <c r="BG2047" s="141">
        <v>0</v>
      </c>
      <c r="BH2047" s="141">
        <v>0</v>
      </c>
      <c r="BI2047" s="141">
        <v>0</v>
      </c>
      <c r="BJ2047" s="141">
        <v>0</v>
      </c>
      <c r="BK2047" s="141">
        <v>0</v>
      </c>
      <c r="BL2047" s="141">
        <v>0</v>
      </c>
      <c r="BM2047" s="141">
        <v>0</v>
      </c>
      <c r="BN2047" s="141">
        <v>0</v>
      </c>
      <c r="BO2047" s="141">
        <v>0</v>
      </c>
      <c r="BP2047" s="141">
        <v>0</v>
      </c>
    </row>
    <row r="2048" spans="4:68">
      <c r="D2048" s="174" t="s">
        <v>8245</v>
      </c>
      <c r="E2048" s="176">
        <v>144693</v>
      </c>
      <c r="F2048" s="174" t="s">
        <v>3472</v>
      </c>
      <c r="G2048" s="174" t="s">
        <v>8246</v>
      </c>
      <c r="H2048" s="174" t="s">
        <v>179</v>
      </c>
      <c r="I2048" s="174" t="s">
        <v>8247</v>
      </c>
      <c r="J2048" s="174" t="s">
        <v>8248</v>
      </c>
      <c r="K2048" s="174"/>
      <c r="L2048" s="174" t="s">
        <v>7136</v>
      </c>
      <c r="M2048" s="174" t="s">
        <v>3800</v>
      </c>
      <c r="N2048" s="176">
        <v>600</v>
      </c>
      <c r="O2048" s="174" t="s">
        <v>3407</v>
      </c>
      <c r="P2048" s="177">
        <v>33420</v>
      </c>
      <c r="Q2048" s="176">
        <v>264</v>
      </c>
      <c r="R2048" s="175">
        <v>63656.89</v>
      </c>
      <c r="S2048" s="175">
        <v>81036.11</v>
      </c>
      <c r="T2048" s="178">
        <v>0</v>
      </c>
      <c r="U2048" s="96">
        <v>12</v>
      </c>
      <c r="V2048" s="38" t="s">
        <v>122</v>
      </c>
      <c r="W2048" s="38"/>
      <c r="X2048" s="137">
        <v>2893.86</v>
      </c>
      <c r="Y2048" s="138">
        <v>51683</v>
      </c>
      <c r="Z2048" s="179">
        <v>28</v>
      </c>
      <c r="AA2048" s="139">
        <v>2041</v>
      </c>
      <c r="AB2048" s="131"/>
      <c r="AC2048" s="38"/>
      <c r="AD2048" s="140">
        <v>81036.11</v>
      </c>
      <c r="AE2048" s="141">
        <v>78142.25</v>
      </c>
      <c r="AF2048" s="141">
        <v>75248.39</v>
      </c>
      <c r="AG2048" s="141">
        <v>72354.53</v>
      </c>
      <c r="AH2048" s="141">
        <v>69460.67</v>
      </c>
      <c r="AI2048" s="141">
        <v>66566.81</v>
      </c>
      <c r="AJ2048" s="141">
        <v>63672.95</v>
      </c>
      <c r="AK2048" s="141">
        <v>60779.09</v>
      </c>
      <c r="AL2048" s="141">
        <v>57885.229999999996</v>
      </c>
      <c r="AM2048" s="141">
        <v>54991.369999999995</v>
      </c>
      <c r="AN2048" s="141">
        <v>52097.509999999995</v>
      </c>
      <c r="AO2048" s="141">
        <v>49203.649999999994</v>
      </c>
      <c r="AP2048" s="141">
        <v>46309.789999999994</v>
      </c>
      <c r="AQ2048" s="141">
        <v>43415.929999999993</v>
      </c>
      <c r="AR2048" s="141">
        <v>40522.069999999992</v>
      </c>
      <c r="AS2048" s="141">
        <v>37628.209999999992</v>
      </c>
      <c r="AT2048" s="141">
        <v>34734.349999999991</v>
      </c>
      <c r="AU2048" s="141">
        <v>31840.489999999991</v>
      </c>
      <c r="AV2048" s="141">
        <v>28946.62999999999</v>
      </c>
      <c r="AW2048" s="141">
        <v>26052.76999999999</v>
      </c>
      <c r="AX2048" s="141">
        <v>23158.909999999989</v>
      </c>
      <c r="AY2048" s="141">
        <v>20265.049999999988</v>
      </c>
      <c r="AZ2048" s="141">
        <v>17371.189999999988</v>
      </c>
      <c r="BA2048" s="141">
        <v>14477.329999999987</v>
      </c>
      <c r="BB2048" s="141">
        <v>11583.469999999987</v>
      </c>
      <c r="BC2048" s="141">
        <v>8689.609999999986</v>
      </c>
      <c r="BD2048" s="141">
        <v>5795.7499999999854</v>
      </c>
      <c r="BE2048" s="141">
        <v>2901.8899999999853</v>
      </c>
      <c r="BF2048" s="141">
        <v>8.0299999999851934</v>
      </c>
      <c r="BG2048" s="141">
        <v>0</v>
      </c>
      <c r="BH2048" s="141">
        <v>0</v>
      </c>
      <c r="BI2048" s="141">
        <v>0</v>
      </c>
      <c r="BJ2048" s="141">
        <v>0</v>
      </c>
      <c r="BK2048" s="141">
        <v>0</v>
      </c>
      <c r="BL2048" s="141">
        <v>0</v>
      </c>
      <c r="BM2048" s="141">
        <v>0</v>
      </c>
      <c r="BN2048" s="141">
        <v>0</v>
      </c>
      <c r="BO2048" s="141">
        <v>0</v>
      </c>
      <c r="BP2048" s="141">
        <v>0</v>
      </c>
    </row>
    <row r="2049" spans="4:68">
      <c r="D2049" s="174" t="s">
        <v>8249</v>
      </c>
      <c r="E2049" s="175">
        <v>978087.07</v>
      </c>
      <c r="F2049" s="174" t="s">
        <v>3464</v>
      </c>
      <c r="G2049" s="174" t="s">
        <v>8246</v>
      </c>
      <c r="H2049" s="174" t="s">
        <v>179</v>
      </c>
      <c r="I2049" s="174" t="s">
        <v>8247</v>
      </c>
      <c r="J2049" s="174" t="s">
        <v>8250</v>
      </c>
      <c r="K2049" s="174"/>
      <c r="L2049" s="174" t="s">
        <v>7136</v>
      </c>
      <c r="M2049" s="174" t="s">
        <v>3800</v>
      </c>
      <c r="N2049" s="176">
        <v>600</v>
      </c>
      <c r="O2049" s="174" t="s">
        <v>3407</v>
      </c>
      <c r="P2049" s="177">
        <v>33420</v>
      </c>
      <c r="Q2049" s="176">
        <v>264</v>
      </c>
      <c r="R2049" s="175">
        <v>430303.95</v>
      </c>
      <c r="S2049" s="175">
        <v>547783.12</v>
      </c>
      <c r="T2049" s="178">
        <v>0</v>
      </c>
      <c r="U2049" s="96">
        <v>12</v>
      </c>
      <c r="V2049" s="38" t="s">
        <v>122</v>
      </c>
      <c r="W2049" s="38"/>
      <c r="X2049" s="137">
        <v>19561.741399999999</v>
      </c>
      <c r="Y2049" s="138">
        <v>51683</v>
      </c>
      <c r="Z2049" s="179">
        <v>28</v>
      </c>
      <c r="AA2049" s="139">
        <v>2041</v>
      </c>
      <c r="AB2049" s="131"/>
      <c r="AC2049" s="38"/>
      <c r="AD2049" s="140">
        <v>547783.12</v>
      </c>
      <c r="AE2049" s="141">
        <v>528221.37859999994</v>
      </c>
      <c r="AF2049" s="141">
        <v>508659.63719999994</v>
      </c>
      <c r="AG2049" s="141">
        <v>489097.89579999994</v>
      </c>
      <c r="AH2049" s="141">
        <v>469536.15439999994</v>
      </c>
      <c r="AI2049" s="141">
        <v>449974.41299999994</v>
      </c>
      <c r="AJ2049" s="141">
        <v>430412.67159999994</v>
      </c>
      <c r="AK2049" s="141">
        <v>410850.93019999994</v>
      </c>
      <c r="AL2049" s="141">
        <v>391289.18879999995</v>
      </c>
      <c r="AM2049" s="141">
        <v>371727.44739999995</v>
      </c>
      <c r="AN2049" s="141">
        <v>352165.70599999995</v>
      </c>
      <c r="AO2049" s="141">
        <v>332603.96459999995</v>
      </c>
      <c r="AP2049" s="141">
        <v>313042.22319999995</v>
      </c>
      <c r="AQ2049" s="141">
        <v>293480.48179999995</v>
      </c>
      <c r="AR2049" s="141">
        <v>273918.74039999995</v>
      </c>
      <c r="AS2049" s="141">
        <v>254356.99899999995</v>
      </c>
      <c r="AT2049" s="141">
        <v>234795.25759999995</v>
      </c>
      <c r="AU2049" s="141">
        <v>215233.51619999995</v>
      </c>
      <c r="AV2049" s="141">
        <v>195671.77479999996</v>
      </c>
      <c r="AW2049" s="141">
        <v>176110.03339999996</v>
      </c>
      <c r="AX2049" s="141">
        <v>156548.29199999996</v>
      </c>
      <c r="AY2049" s="141">
        <v>136986.55059999996</v>
      </c>
      <c r="AZ2049" s="141">
        <v>117424.80919999996</v>
      </c>
      <c r="BA2049" s="141">
        <v>97863.067799999961</v>
      </c>
      <c r="BB2049" s="141">
        <v>78301.326399999962</v>
      </c>
      <c r="BC2049" s="141">
        <v>58739.584999999963</v>
      </c>
      <c r="BD2049" s="141">
        <v>39177.843599999964</v>
      </c>
      <c r="BE2049" s="141">
        <v>19616.102199999965</v>
      </c>
      <c r="BF2049" s="141">
        <v>54.36079999996582</v>
      </c>
      <c r="BG2049" s="141">
        <v>0</v>
      </c>
      <c r="BH2049" s="141">
        <v>0</v>
      </c>
      <c r="BI2049" s="141">
        <v>0</v>
      </c>
      <c r="BJ2049" s="141">
        <v>0</v>
      </c>
      <c r="BK2049" s="141">
        <v>0</v>
      </c>
      <c r="BL2049" s="141">
        <v>0</v>
      </c>
      <c r="BM2049" s="141">
        <v>0</v>
      </c>
      <c r="BN2049" s="141">
        <v>0</v>
      </c>
      <c r="BO2049" s="141">
        <v>0</v>
      </c>
      <c r="BP2049" s="141">
        <v>0</v>
      </c>
    </row>
    <row r="2050" spans="4:68">
      <c r="D2050" s="174" t="s">
        <v>8251</v>
      </c>
      <c r="E2050" s="175">
        <v>30714.46</v>
      </c>
      <c r="F2050" s="174" t="s">
        <v>3486</v>
      </c>
      <c r="G2050" s="174" t="s">
        <v>8246</v>
      </c>
      <c r="H2050" s="174" t="s">
        <v>179</v>
      </c>
      <c r="I2050" s="174" t="s">
        <v>8247</v>
      </c>
      <c r="J2050" s="174" t="s">
        <v>8250</v>
      </c>
      <c r="K2050" s="174"/>
      <c r="L2050" s="174" t="s">
        <v>7136</v>
      </c>
      <c r="M2050" s="174" t="s">
        <v>3800</v>
      </c>
      <c r="N2050" s="176">
        <v>600</v>
      </c>
      <c r="O2050" s="174" t="s">
        <v>3407</v>
      </c>
      <c r="P2050" s="177">
        <v>33420</v>
      </c>
      <c r="Q2050" s="176">
        <v>264</v>
      </c>
      <c r="R2050" s="175">
        <v>13512.53</v>
      </c>
      <c r="S2050" s="175">
        <v>17201.93</v>
      </c>
      <c r="T2050" s="178">
        <v>0</v>
      </c>
      <c r="U2050" s="96">
        <v>12</v>
      </c>
      <c r="V2050" s="38" t="s">
        <v>122</v>
      </c>
      <c r="W2050" s="38"/>
      <c r="X2050" s="137">
        <v>614.28920000000005</v>
      </c>
      <c r="Y2050" s="138">
        <v>51683</v>
      </c>
      <c r="Z2050" s="179">
        <v>28</v>
      </c>
      <c r="AA2050" s="139">
        <v>2041</v>
      </c>
      <c r="AB2050" s="131"/>
      <c r="AC2050" s="38"/>
      <c r="AD2050" s="140">
        <v>17201.93</v>
      </c>
      <c r="AE2050" s="141">
        <v>16587.640800000001</v>
      </c>
      <c r="AF2050" s="141">
        <v>15973.351600000002</v>
      </c>
      <c r="AG2050" s="141">
        <v>15359.062400000003</v>
      </c>
      <c r="AH2050" s="141">
        <v>14744.773200000003</v>
      </c>
      <c r="AI2050" s="141">
        <v>14130.484000000004</v>
      </c>
      <c r="AJ2050" s="141">
        <v>13516.194800000005</v>
      </c>
      <c r="AK2050" s="141">
        <v>12901.905600000006</v>
      </c>
      <c r="AL2050" s="141">
        <v>12287.616400000006</v>
      </c>
      <c r="AM2050" s="141">
        <v>11673.327200000007</v>
      </c>
      <c r="AN2050" s="141">
        <v>11059.038000000008</v>
      </c>
      <c r="AO2050" s="141">
        <v>10444.748800000008</v>
      </c>
      <c r="AP2050" s="141">
        <v>9830.4596000000092</v>
      </c>
      <c r="AQ2050" s="141">
        <v>9216.17040000001</v>
      </c>
      <c r="AR2050" s="141">
        <v>8601.8812000000107</v>
      </c>
      <c r="AS2050" s="141">
        <v>7987.5920000000106</v>
      </c>
      <c r="AT2050" s="141">
        <v>7373.3028000000104</v>
      </c>
      <c r="AU2050" s="141">
        <v>6759.0136000000102</v>
      </c>
      <c r="AV2050" s="141">
        <v>6144.7244000000101</v>
      </c>
      <c r="AW2050" s="141">
        <v>5530.4352000000099</v>
      </c>
      <c r="AX2050" s="141">
        <v>4916.1460000000097</v>
      </c>
      <c r="AY2050" s="141">
        <v>4301.8568000000096</v>
      </c>
      <c r="AZ2050" s="141">
        <v>3687.5676000000094</v>
      </c>
      <c r="BA2050" s="141">
        <v>3073.2784000000092</v>
      </c>
      <c r="BB2050" s="141">
        <v>2458.9892000000091</v>
      </c>
      <c r="BC2050" s="141">
        <v>1844.7000000000089</v>
      </c>
      <c r="BD2050" s="141">
        <v>1230.4108000000087</v>
      </c>
      <c r="BE2050" s="141">
        <v>616.1216000000087</v>
      </c>
      <c r="BF2050" s="141">
        <v>1.8324000000086471</v>
      </c>
      <c r="BG2050" s="141">
        <v>0</v>
      </c>
      <c r="BH2050" s="141">
        <v>0</v>
      </c>
      <c r="BI2050" s="141">
        <v>0</v>
      </c>
      <c r="BJ2050" s="141">
        <v>0</v>
      </c>
      <c r="BK2050" s="141">
        <v>0</v>
      </c>
      <c r="BL2050" s="141">
        <v>0</v>
      </c>
      <c r="BM2050" s="141">
        <v>0</v>
      </c>
      <c r="BN2050" s="141">
        <v>0</v>
      </c>
      <c r="BO2050" s="141">
        <v>0</v>
      </c>
      <c r="BP2050" s="141">
        <v>0</v>
      </c>
    </row>
    <row r="2051" spans="4:68">
      <c r="D2051" s="174" t="s">
        <v>8252</v>
      </c>
      <c r="E2051" s="176">
        <v>2073</v>
      </c>
      <c r="F2051" s="174" t="s">
        <v>3420</v>
      </c>
      <c r="G2051" s="174" t="s">
        <v>8253</v>
      </c>
      <c r="H2051" s="174" t="s">
        <v>179</v>
      </c>
      <c r="I2051" s="174" t="s">
        <v>3098</v>
      </c>
      <c r="J2051" s="174" t="s">
        <v>8254</v>
      </c>
      <c r="K2051" s="174"/>
      <c r="L2051" s="174" t="s">
        <v>3509</v>
      </c>
      <c r="M2051" s="174" t="s">
        <v>4854</v>
      </c>
      <c r="N2051" s="176">
        <v>600</v>
      </c>
      <c r="O2051" s="174" t="s">
        <v>3407</v>
      </c>
      <c r="P2051" s="177">
        <v>32325</v>
      </c>
      <c r="Q2051" s="176">
        <v>300</v>
      </c>
      <c r="R2051" s="175">
        <v>1036.3900000000001</v>
      </c>
      <c r="S2051" s="175">
        <v>1036.6099999999999</v>
      </c>
      <c r="T2051" s="178">
        <v>0</v>
      </c>
      <c r="U2051" s="96">
        <v>6</v>
      </c>
      <c r="V2051" s="38" t="s">
        <v>116</v>
      </c>
      <c r="W2051" s="38"/>
      <c r="X2051" s="137">
        <v>41.46</v>
      </c>
      <c r="Y2051" s="138">
        <v>50587</v>
      </c>
      <c r="Z2051" s="179">
        <v>25</v>
      </c>
      <c r="AA2051" s="139">
        <v>2038</v>
      </c>
      <c r="AB2051" s="131"/>
      <c r="AC2051" s="38"/>
      <c r="AD2051" s="140">
        <v>1036.6099999999999</v>
      </c>
      <c r="AE2051" s="141">
        <v>995.14999999999986</v>
      </c>
      <c r="AF2051" s="141">
        <v>953.68999999999983</v>
      </c>
      <c r="AG2051" s="141">
        <v>912.22999999999979</v>
      </c>
      <c r="AH2051" s="141">
        <v>870.76999999999975</v>
      </c>
      <c r="AI2051" s="141">
        <v>829.30999999999972</v>
      </c>
      <c r="AJ2051" s="141">
        <v>787.84999999999968</v>
      </c>
      <c r="AK2051" s="141">
        <v>746.38999999999965</v>
      </c>
      <c r="AL2051" s="141">
        <v>704.92999999999961</v>
      </c>
      <c r="AM2051" s="141">
        <v>663.46999999999957</v>
      </c>
      <c r="AN2051" s="141">
        <v>622.00999999999954</v>
      </c>
      <c r="AO2051" s="141">
        <v>580.5499999999995</v>
      </c>
      <c r="AP2051" s="141">
        <v>539.08999999999946</v>
      </c>
      <c r="AQ2051" s="141">
        <v>497.62999999999948</v>
      </c>
      <c r="AR2051" s="141">
        <v>456.1699999999995</v>
      </c>
      <c r="AS2051" s="141">
        <v>414.70999999999952</v>
      </c>
      <c r="AT2051" s="141">
        <v>373.24999999999955</v>
      </c>
      <c r="AU2051" s="141">
        <v>331.78999999999957</v>
      </c>
      <c r="AV2051" s="141">
        <v>290.32999999999959</v>
      </c>
      <c r="AW2051" s="141">
        <v>248.86999999999958</v>
      </c>
      <c r="AX2051" s="141">
        <v>207.40999999999957</v>
      </c>
      <c r="AY2051" s="141">
        <v>165.94999999999956</v>
      </c>
      <c r="AZ2051" s="141">
        <v>124.48999999999955</v>
      </c>
      <c r="BA2051" s="141">
        <v>83.029999999999546</v>
      </c>
      <c r="BB2051" s="141">
        <v>41.569999999999546</v>
      </c>
      <c r="BC2051" s="141">
        <v>0.10999999999954468</v>
      </c>
      <c r="BD2051" s="141">
        <v>0</v>
      </c>
      <c r="BE2051" s="141">
        <v>0</v>
      </c>
      <c r="BF2051" s="141">
        <v>0</v>
      </c>
      <c r="BG2051" s="141">
        <v>0</v>
      </c>
      <c r="BH2051" s="141">
        <v>0</v>
      </c>
      <c r="BI2051" s="141">
        <v>0</v>
      </c>
      <c r="BJ2051" s="141">
        <v>0</v>
      </c>
      <c r="BK2051" s="141">
        <v>0</v>
      </c>
      <c r="BL2051" s="141">
        <v>0</v>
      </c>
      <c r="BM2051" s="141">
        <v>0</v>
      </c>
      <c r="BN2051" s="141">
        <v>0</v>
      </c>
      <c r="BO2051" s="141">
        <v>0</v>
      </c>
      <c r="BP2051" s="141">
        <v>0</v>
      </c>
    </row>
    <row r="2052" spans="4:68">
      <c r="D2052" s="174" t="s">
        <v>8255</v>
      </c>
      <c r="E2052" s="176">
        <v>4560</v>
      </c>
      <c r="F2052" s="174" t="s">
        <v>3472</v>
      </c>
      <c r="G2052" s="174" t="s">
        <v>8253</v>
      </c>
      <c r="H2052" s="174" t="s">
        <v>179</v>
      </c>
      <c r="I2052" s="174" t="s">
        <v>3098</v>
      </c>
      <c r="J2052" s="174" t="s">
        <v>8254</v>
      </c>
      <c r="K2052" s="174"/>
      <c r="L2052" s="174" t="s">
        <v>3509</v>
      </c>
      <c r="M2052" s="174" t="s">
        <v>4854</v>
      </c>
      <c r="N2052" s="176">
        <v>600</v>
      </c>
      <c r="O2052" s="174" t="s">
        <v>3407</v>
      </c>
      <c r="P2052" s="177">
        <v>32325</v>
      </c>
      <c r="Q2052" s="176">
        <v>300</v>
      </c>
      <c r="R2052" s="175">
        <v>2279.75</v>
      </c>
      <c r="S2052" s="175">
        <v>2280.25</v>
      </c>
      <c r="T2052" s="178">
        <v>0</v>
      </c>
      <c r="U2052" s="96">
        <v>6</v>
      </c>
      <c r="V2052" s="38" t="s">
        <v>116</v>
      </c>
      <c r="W2052" s="38"/>
      <c r="X2052" s="137">
        <v>91.199999999999989</v>
      </c>
      <c r="Y2052" s="138">
        <v>50587</v>
      </c>
      <c r="Z2052" s="179">
        <v>25</v>
      </c>
      <c r="AA2052" s="139">
        <v>2038</v>
      </c>
      <c r="AB2052" s="131"/>
      <c r="AC2052" s="38"/>
      <c r="AD2052" s="140">
        <v>2280.25</v>
      </c>
      <c r="AE2052" s="141">
        <v>2189.0500000000002</v>
      </c>
      <c r="AF2052" s="141">
        <v>2097.8500000000004</v>
      </c>
      <c r="AG2052" s="141">
        <v>2006.6500000000003</v>
      </c>
      <c r="AH2052" s="141">
        <v>1915.4500000000003</v>
      </c>
      <c r="AI2052" s="141">
        <v>1824.2500000000002</v>
      </c>
      <c r="AJ2052" s="141">
        <v>1733.0500000000002</v>
      </c>
      <c r="AK2052" s="141">
        <v>1641.8500000000001</v>
      </c>
      <c r="AL2052" s="141">
        <v>1550.65</v>
      </c>
      <c r="AM2052" s="141">
        <v>1459.45</v>
      </c>
      <c r="AN2052" s="141">
        <v>1368.25</v>
      </c>
      <c r="AO2052" s="141">
        <v>1277.05</v>
      </c>
      <c r="AP2052" s="141">
        <v>1185.8499999999999</v>
      </c>
      <c r="AQ2052" s="141">
        <v>1094.6499999999999</v>
      </c>
      <c r="AR2052" s="141">
        <v>1003.4499999999998</v>
      </c>
      <c r="AS2052" s="141">
        <v>912.24999999999977</v>
      </c>
      <c r="AT2052" s="141">
        <v>821.04999999999973</v>
      </c>
      <c r="AU2052" s="141">
        <v>729.84999999999968</v>
      </c>
      <c r="AV2052" s="141">
        <v>638.64999999999964</v>
      </c>
      <c r="AW2052" s="141">
        <v>547.44999999999959</v>
      </c>
      <c r="AX2052" s="141">
        <v>456.2499999999996</v>
      </c>
      <c r="AY2052" s="141">
        <v>365.04999999999961</v>
      </c>
      <c r="AZ2052" s="141">
        <v>273.84999999999962</v>
      </c>
      <c r="BA2052" s="141">
        <v>182.64999999999964</v>
      </c>
      <c r="BB2052" s="141">
        <v>91.449999999999648</v>
      </c>
      <c r="BC2052" s="141">
        <v>0.24999999999965894</v>
      </c>
      <c r="BD2052" s="141">
        <v>0</v>
      </c>
      <c r="BE2052" s="141">
        <v>0</v>
      </c>
      <c r="BF2052" s="141">
        <v>0</v>
      </c>
      <c r="BG2052" s="141">
        <v>0</v>
      </c>
      <c r="BH2052" s="141">
        <v>0</v>
      </c>
      <c r="BI2052" s="141">
        <v>0</v>
      </c>
      <c r="BJ2052" s="141">
        <v>0</v>
      </c>
      <c r="BK2052" s="141">
        <v>0</v>
      </c>
      <c r="BL2052" s="141">
        <v>0</v>
      </c>
      <c r="BM2052" s="141">
        <v>0</v>
      </c>
      <c r="BN2052" s="141">
        <v>0</v>
      </c>
      <c r="BO2052" s="141">
        <v>0</v>
      </c>
      <c r="BP2052" s="141">
        <v>0</v>
      </c>
    </row>
    <row r="2053" spans="4:68">
      <c r="D2053" s="174" t="s">
        <v>8256</v>
      </c>
      <c r="E2053" s="175">
        <v>213282.05</v>
      </c>
      <c r="F2053" s="174" t="s">
        <v>3464</v>
      </c>
      <c r="G2053" s="174" t="s">
        <v>8253</v>
      </c>
      <c r="H2053" s="174" t="s">
        <v>179</v>
      </c>
      <c r="I2053" s="174" t="s">
        <v>3098</v>
      </c>
      <c r="J2053" s="174" t="s">
        <v>8257</v>
      </c>
      <c r="K2053" s="174"/>
      <c r="L2053" s="174" t="s">
        <v>3509</v>
      </c>
      <c r="M2053" s="174" t="s">
        <v>4854</v>
      </c>
      <c r="N2053" s="176">
        <v>600</v>
      </c>
      <c r="O2053" s="174" t="s">
        <v>3407</v>
      </c>
      <c r="P2053" s="177">
        <v>32325</v>
      </c>
      <c r="Q2053" s="176">
        <v>300</v>
      </c>
      <c r="R2053" s="175">
        <v>106629.16</v>
      </c>
      <c r="S2053" s="175">
        <v>106652.89</v>
      </c>
      <c r="T2053" s="178">
        <v>0</v>
      </c>
      <c r="U2053" s="96">
        <v>13</v>
      </c>
      <c r="V2053" s="38" t="s">
        <v>123</v>
      </c>
      <c r="W2053" s="38"/>
      <c r="X2053" s="137">
        <v>4265.6409999999996</v>
      </c>
      <c r="Y2053" s="138">
        <v>50587</v>
      </c>
      <c r="Z2053" s="179">
        <v>25</v>
      </c>
      <c r="AA2053" s="139">
        <v>2038</v>
      </c>
      <c r="AB2053" s="131"/>
      <c r="AC2053" s="38"/>
      <c r="AD2053" s="140">
        <v>106652.89</v>
      </c>
      <c r="AE2053" s="141">
        <v>102387.249</v>
      </c>
      <c r="AF2053" s="141">
        <v>98121.607999999993</v>
      </c>
      <c r="AG2053" s="141">
        <v>93855.96699999999</v>
      </c>
      <c r="AH2053" s="141">
        <v>89590.325999999986</v>
      </c>
      <c r="AI2053" s="141">
        <v>85324.684999999983</v>
      </c>
      <c r="AJ2053" s="141">
        <v>81059.04399999998</v>
      </c>
      <c r="AK2053" s="141">
        <v>76793.402999999977</v>
      </c>
      <c r="AL2053" s="141">
        <v>72527.761999999973</v>
      </c>
      <c r="AM2053" s="141">
        <v>68262.12099999997</v>
      </c>
      <c r="AN2053" s="141">
        <v>63996.479999999967</v>
      </c>
      <c r="AO2053" s="141">
        <v>59730.838999999964</v>
      </c>
      <c r="AP2053" s="141">
        <v>55465.19799999996</v>
      </c>
      <c r="AQ2053" s="141">
        <v>51199.556999999957</v>
      </c>
      <c r="AR2053" s="141">
        <v>46933.915999999954</v>
      </c>
      <c r="AS2053" s="141">
        <v>42668.274999999951</v>
      </c>
      <c r="AT2053" s="141">
        <v>38402.633999999947</v>
      </c>
      <c r="AU2053" s="141">
        <v>34136.992999999944</v>
      </c>
      <c r="AV2053" s="141">
        <v>29871.351999999944</v>
      </c>
      <c r="AW2053" s="141">
        <v>25605.710999999945</v>
      </c>
      <c r="AX2053" s="141">
        <v>21340.069999999945</v>
      </c>
      <c r="AY2053" s="141">
        <v>17074.428999999946</v>
      </c>
      <c r="AZ2053" s="141">
        <v>12808.787999999946</v>
      </c>
      <c r="BA2053" s="141">
        <v>8543.1469999999463</v>
      </c>
      <c r="BB2053" s="141">
        <v>4277.5059999999467</v>
      </c>
      <c r="BC2053" s="141">
        <v>11.864999999947031</v>
      </c>
      <c r="BD2053" s="141">
        <v>0</v>
      </c>
      <c r="BE2053" s="141">
        <v>0</v>
      </c>
      <c r="BF2053" s="141">
        <v>0</v>
      </c>
      <c r="BG2053" s="141">
        <v>0</v>
      </c>
      <c r="BH2053" s="141">
        <v>0</v>
      </c>
      <c r="BI2053" s="141">
        <v>0</v>
      </c>
      <c r="BJ2053" s="141">
        <v>0</v>
      </c>
      <c r="BK2053" s="141">
        <v>0</v>
      </c>
      <c r="BL2053" s="141">
        <v>0</v>
      </c>
      <c r="BM2053" s="141">
        <v>0</v>
      </c>
      <c r="BN2053" s="141">
        <v>0</v>
      </c>
      <c r="BO2053" s="141">
        <v>0</v>
      </c>
      <c r="BP2053" s="141">
        <v>0</v>
      </c>
    </row>
    <row r="2054" spans="4:68">
      <c r="D2054" s="174" t="s">
        <v>8258</v>
      </c>
      <c r="E2054" s="176">
        <v>14365</v>
      </c>
      <c r="F2054" s="174" t="s">
        <v>3472</v>
      </c>
      <c r="G2054" s="174" t="s">
        <v>8259</v>
      </c>
      <c r="H2054" s="174" t="s">
        <v>179</v>
      </c>
      <c r="I2054" s="174" t="s">
        <v>8260</v>
      </c>
      <c r="J2054" s="174" t="s">
        <v>8261</v>
      </c>
      <c r="K2054" s="174"/>
      <c r="L2054" s="174" t="s">
        <v>7136</v>
      </c>
      <c r="M2054" s="174" t="s">
        <v>7279</v>
      </c>
      <c r="N2054" s="176">
        <v>600</v>
      </c>
      <c r="O2054" s="174" t="s">
        <v>3407</v>
      </c>
      <c r="P2054" s="177">
        <v>33055</v>
      </c>
      <c r="Q2054" s="176">
        <v>276</v>
      </c>
      <c r="R2054" s="175">
        <v>6607.1</v>
      </c>
      <c r="S2054" s="175">
        <v>7757.9</v>
      </c>
      <c r="T2054" s="178">
        <v>0</v>
      </c>
      <c r="U2054" s="96">
        <v>10</v>
      </c>
      <c r="V2054" s="38" t="s">
        <v>120</v>
      </c>
      <c r="W2054" s="38"/>
      <c r="X2054" s="137">
        <v>287.3</v>
      </c>
      <c r="Y2054" s="138">
        <v>51318</v>
      </c>
      <c r="Z2054" s="179">
        <v>27</v>
      </c>
      <c r="AA2054" s="139">
        <v>2040</v>
      </c>
      <c r="AB2054" s="131"/>
      <c r="AC2054" s="38"/>
      <c r="AD2054" s="140">
        <v>7757.9</v>
      </c>
      <c r="AE2054" s="141">
        <v>7470.5999999999995</v>
      </c>
      <c r="AF2054" s="141">
        <v>7183.2999999999993</v>
      </c>
      <c r="AG2054" s="141">
        <v>6895.9999999999991</v>
      </c>
      <c r="AH2054" s="141">
        <v>6608.6999999999989</v>
      </c>
      <c r="AI2054" s="141">
        <v>6321.3999999999987</v>
      </c>
      <c r="AJ2054" s="141">
        <v>6034.0999999999985</v>
      </c>
      <c r="AK2054" s="141">
        <v>5746.7999999999984</v>
      </c>
      <c r="AL2054" s="141">
        <v>5459.4999999999982</v>
      </c>
      <c r="AM2054" s="141">
        <v>5172.199999999998</v>
      </c>
      <c r="AN2054" s="141">
        <v>4884.8999999999978</v>
      </c>
      <c r="AO2054" s="141">
        <v>4597.5999999999976</v>
      </c>
      <c r="AP2054" s="141">
        <v>4310.2999999999975</v>
      </c>
      <c r="AQ2054" s="141">
        <v>4022.9999999999973</v>
      </c>
      <c r="AR2054" s="141">
        <v>3735.6999999999971</v>
      </c>
      <c r="AS2054" s="141">
        <v>3448.3999999999969</v>
      </c>
      <c r="AT2054" s="141">
        <v>3161.0999999999967</v>
      </c>
      <c r="AU2054" s="141">
        <v>2873.7999999999965</v>
      </c>
      <c r="AV2054" s="141">
        <v>2586.4999999999964</v>
      </c>
      <c r="AW2054" s="141">
        <v>2299.1999999999962</v>
      </c>
      <c r="AX2054" s="141">
        <v>2011.8999999999962</v>
      </c>
      <c r="AY2054" s="141">
        <v>1724.5999999999963</v>
      </c>
      <c r="AZ2054" s="141">
        <v>1437.2999999999963</v>
      </c>
      <c r="BA2054" s="141">
        <v>1149.9999999999964</v>
      </c>
      <c r="BB2054" s="141">
        <v>862.69999999999641</v>
      </c>
      <c r="BC2054" s="141">
        <v>575.39999999999645</v>
      </c>
      <c r="BD2054" s="141">
        <v>288.09999999999644</v>
      </c>
      <c r="BE2054" s="141">
        <v>0.79999999999643023</v>
      </c>
      <c r="BF2054" s="141">
        <v>0</v>
      </c>
      <c r="BG2054" s="141">
        <v>0</v>
      </c>
      <c r="BH2054" s="141">
        <v>0</v>
      </c>
      <c r="BI2054" s="141">
        <v>0</v>
      </c>
      <c r="BJ2054" s="141">
        <v>0</v>
      </c>
      <c r="BK2054" s="141">
        <v>0</v>
      </c>
      <c r="BL2054" s="141">
        <v>0</v>
      </c>
      <c r="BM2054" s="141">
        <v>0</v>
      </c>
      <c r="BN2054" s="141">
        <v>0</v>
      </c>
      <c r="BO2054" s="141">
        <v>0</v>
      </c>
      <c r="BP2054" s="141">
        <v>0</v>
      </c>
    </row>
    <row r="2055" spans="4:68">
      <c r="D2055" s="174" t="s">
        <v>8262</v>
      </c>
      <c r="E2055" s="175">
        <v>249720.82</v>
      </c>
      <c r="F2055" s="174" t="s">
        <v>3464</v>
      </c>
      <c r="G2055" s="174" t="s">
        <v>8259</v>
      </c>
      <c r="H2055" s="174" t="s">
        <v>179</v>
      </c>
      <c r="I2055" s="174" t="s">
        <v>8260</v>
      </c>
      <c r="J2055" s="174" t="s">
        <v>8263</v>
      </c>
      <c r="K2055" s="174"/>
      <c r="L2055" s="174" t="s">
        <v>7136</v>
      </c>
      <c r="M2055" s="174" t="s">
        <v>7279</v>
      </c>
      <c r="N2055" s="176">
        <v>600</v>
      </c>
      <c r="O2055" s="174" t="s">
        <v>3407</v>
      </c>
      <c r="P2055" s="177">
        <v>33055</v>
      </c>
      <c r="Q2055" s="176">
        <v>276</v>
      </c>
      <c r="R2055" s="175">
        <v>114857.61</v>
      </c>
      <c r="S2055" s="175">
        <v>134863.21</v>
      </c>
      <c r="T2055" s="178">
        <v>0</v>
      </c>
      <c r="U2055" s="96">
        <v>10</v>
      </c>
      <c r="V2055" s="38" t="s">
        <v>120</v>
      </c>
      <c r="W2055" s="38"/>
      <c r="X2055" s="137">
        <v>4994.4164000000001</v>
      </c>
      <c r="Y2055" s="138">
        <v>51318</v>
      </c>
      <c r="Z2055" s="179">
        <v>27</v>
      </c>
      <c r="AA2055" s="139">
        <v>2040</v>
      </c>
      <c r="AB2055" s="131"/>
      <c r="AC2055" s="38"/>
      <c r="AD2055" s="140">
        <v>134863.21</v>
      </c>
      <c r="AE2055" s="141">
        <v>129868.79359999999</v>
      </c>
      <c r="AF2055" s="141">
        <v>124874.37719999999</v>
      </c>
      <c r="AG2055" s="141">
        <v>119879.96079999999</v>
      </c>
      <c r="AH2055" s="141">
        <v>114885.54439999998</v>
      </c>
      <c r="AI2055" s="141">
        <v>109891.12799999998</v>
      </c>
      <c r="AJ2055" s="141">
        <v>104896.71159999998</v>
      </c>
      <c r="AK2055" s="141">
        <v>99902.295199999979</v>
      </c>
      <c r="AL2055" s="141">
        <v>94907.878799999977</v>
      </c>
      <c r="AM2055" s="141">
        <v>89913.462399999975</v>
      </c>
      <c r="AN2055" s="141">
        <v>84919.045999999973</v>
      </c>
      <c r="AO2055" s="141">
        <v>79924.629599999971</v>
      </c>
      <c r="AP2055" s="141">
        <v>74930.213199999969</v>
      </c>
      <c r="AQ2055" s="141">
        <v>69935.796799999967</v>
      </c>
      <c r="AR2055" s="141">
        <v>64941.380399999965</v>
      </c>
      <c r="AS2055" s="141">
        <v>59946.963999999964</v>
      </c>
      <c r="AT2055" s="141">
        <v>54952.547599999962</v>
      </c>
      <c r="AU2055" s="141">
        <v>49958.13119999996</v>
      </c>
      <c r="AV2055" s="141">
        <v>44963.714799999958</v>
      </c>
      <c r="AW2055" s="141">
        <v>39969.298399999956</v>
      </c>
      <c r="AX2055" s="141">
        <v>34974.881999999954</v>
      </c>
      <c r="AY2055" s="141">
        <v>29980.465599999952</v>
      </c>
      <c r="AZ2055" s="141">
        <v>24986.04919999995</v>
      </c>
      <c r="BA2055" s="141">
        <v>19991.632799999948</v>
      </c>
      <c r="BB2055" s="141">
        <v>14997.216399999948</v>
      </c>
      <c r="BC2055" s="141">
        <v>10002.799999999948</v>
      </c>
      <c r="BD2055" s="141">
        <v>5008.3835999999483</v>
      </c>
      <c r="BE2055" s="141">
        <v>13.967199999948207</v>
      </c>
      <c r="BF2055" s="141">
        <v>0</v>
      </c>
      <c r="BG2055" s="141">
        <v>0</v>
      </c>
      <c r="BH2055" s="141">
        <v>0</v>
      </c>
      <c r="BI2055" s="141">
        <v>0</v>
      </c>
      <c r="BJ2055" s="141">
        <v>0</v>
      </c>
      <c r="BK2055" s="141">
        <v>0</v>
      </c>
      <c r="BL2055" s="141">
        <v>0</v>
      </c>
      <c r="BM2055" s="141">
        <v>0</v>
      </c>
      <c r="BN2055" s="141">
        <v>0</v>
      </c>
      <c r="BO2055" s="141">
        <v>0</v>
      </c>
      <c r="BP2055" s="141">
        <v>0</v>
      </c>
    </row>
    <row r="2056" spans="4:68">
      <c r="D2056" s="174" t="s">
        <v>8264</v>
      </c>
      <c r="E2056" s="176">
        <v>15880</v>
      </c>
      <c r="F2056" s="174" t="s">
        <v>3472</v>
      </c>
      <c r="G2056" s="174" t="s">
        <v>8265</v>
      </c>
      <c r="H2056" s="174" t="s">
        <v>179</v>
      </c>
      <c r="I2056" s="174" t="s">
        <v>3098</v>
      </c>
      <c r="J2056" s="174" t="s">
        <v>8266</v>
      </c>
      <c r="K2056" s="174"/>
      <c r="L2056" s="174" t="s">
        <v>3509</v>
      </c>
      <c r="M2056" s="174" t="s">
        <v>3800</v>
      </c>
      <c r="N2056" s="176">
        <v>600</v>
      </c>
      <c r="O2056" s="174" t="s">
        <v>3407</v>
      </c>
      <c r="P2056" s="177">
        <v>34151</v>
      </c>
      <c r="Q2056" s="176">
        <v>240</v>
      </c>
      <c r="R2056" s="175">
        <v>6351.12</v>
      </c>
      <c r="S2056" s="175">
        <v>9528.8799999999992</v>
      </c>
      <c r="T2056" s="178">
        <v>0</v>
      </c>
      <c r="U2056" s="96">
        <v>12</v>
      </c>
      <c r="V2056" s="38" t="s">
        <v>122</v>
      </c>
      <c r="W2056" s="38"/>
      <c r="X2056" s="137">
        <v>317.59999999999997</v>
      </c>
      <c r="Y2056" s="138">
        <v>52413</v>
      </c>
      <c r="Z2056" s="179">
        <v>30</v>
      </c>
      <c r="AA2056" s="139">
        <v>2043</v>
      </c>
      <c r="AB2056" s="131"/>
      <c r="AC2056" s="38"/>
      <c r="AD2056" s="140">
        <v>9528.8799999999992</v>
      </c>
      <c r="AE2056" s="141">
        <v>9211.2799999999988</v>
      </c>
      <c r="AF2056" s="141">
        <v>8893.6799999999985</v>
      </c>
      <c r="AG2056" s="141">
        <v>8576.0799999999981</v>
      </c>
      <c r="AH2056" s="141">
        <v>8258.4799999999977</v>
      </c>
      <c r="AI2056" s="141">
        <v>7940.8799999999974</v>
      </c>
      <c r="AJ2056" s="141">
        <v>7623.279999999997</v>
      </c>
      <c r="AK2056" s="141">
        <v>7305.6799999999967</v>
      </c>
      <c r="AL2056" s="141">
        <v>6988.0799999999963</v>
      </c>
      <c r="AM2056" s="141">
        <v>6670.4799999999959</v>
      </c>
      <c r="AN2056" s="141">
        <v>6352.8799999999956</v>
      </c>
      <c r="AO2056" s="141">
        <v>6035.2799999999952</v>
      </c>
      <c r="AP2056" s="141">
        <v>5717.6799999999948</v>
      </c>
      <c r="AQ2056" s="141">
        <v>5400.0799999999945</v>
      </c>
      <c r="AR2056" s="141">
        <v>5082.4799999999941</v>
      </c>
      <c r="AS2056" s="141">
        <v>4764.8799999999937</v>
      </c>
      <c r="AT2056" s="141">
        <v>4447.2799999999934</v>
      </c>
      <c r="AU2056" s="141">
        <v>4129.679999999993</v>
      </c>
      <c r="AV2056" s="141">
        <v>3812.0799999999931</v>
      </c>
      <c r="AW2056" s="141">
        <v>3494.4799999999932</v>
      </c>
      <c r="AX2056" s="141">
        <v>3176.8799999999933</v>
      </c>
      <c r="AY2056" s="141">
        <v>2859.2799999999934</v>
      </c>
      <c r="AZ2056" s="141">
        <v>2541.6799999999935</v>
      </c>
      <c r="BA2056" s="141">
        <v>2224.0799999999936</v>
      </c>
      <c r="BB2056" s="141">
        <v>1906.4799999999937</v>
      </c>
      <c r="BC2056" s="141">
        <v>1588.8799999999937</v>
      </c>
      <c r="BD2056" s="141">
        <v>1271.2799999999938</v>
      </c>
      <c r="BE2056" s="141">
        <v>953.67999999999392</v>
      </c>
      <c r="BF2056" s="141">
        <v>636.07999999999402</v>
      </c>
      <c r="BG2056" s="141">
        <v>318.47999999999405</v>
      </c>
      <c r="BH2056" s="141">
        <v>0.87999999999408374</v>
      </c>
      <c r="BI2056" s="141">
        <v>0</v>
      </c>
      <c r="BJ2056" s="141">
        <v>0</v>
      </c>
      <c r="BK2056" s="141">
        <v>0</v>
      </c>
      <c r="BL2056" s="141">
        <v>0</v>
      </c>
      <c r="BM2056" s="141">
        <v>0</v>
      </c>
      <c r="BN2056" s="141">
        <v>0</v>
      </c>
      <c r="BO2056" s="141">
        <v>0</v>
      </c>
      <c r="BP2056" s="141">
        <v>0</v>
      </c>
    </row>
    <row r="2057" spans="4:68">
      <c r="D2057" s="174" t="s">
        <v>8267</v>
      </c>
      <c r="E2057" s="176">
        <v>94</v>
      </c>
      <c r="F2057" s="174" t="s">
        <v>3475</v>
      </c>
      <c r="G2057" s="174" t="s">
        <v>8265</v>
      </c>
      <c r="H2057" s="174" t="s">
        <v>179</v>
      </c>
      <c r="I2057" s="174" t="s">
        <v>3098</v>
      </c>
      <c r="J2057" s="174" t="s">
        <v>8266</v>
      </c>
      <c r="K2057" s="174"/>
      <c r="L2057" s="174" t="s">
        <v>3509</v>
      </c>
      <c r="M2057" s="174" t="s">
        <v>3800</v>
      </c>
      <c r="N2057" s="176">
        <v>600</v>
      </c>
      <c r="O2057" s="174" t="s">
        <v>3407</v>
      </c>
      <c r="P2057" s="177">
        <v>34151</v>
      </c>
      <c r="Q2057" s="176">
        <v>240</v>
      </c>
      <c r="R2057" s="175">
        <v>37.6</v>
      </c>
      <c r="S2057" s="175">
        <v>56.4</v>
      </c>
      <c r="T2057" s="178">
        <v>0</v>
      </c>
      <c r="U2057" s="96">
        <v>12</v>
      </c>
      <c r="V2057" s="38" t="s">
        <v>122</v>
      </c>
      <c r="W2057" s="38"/>
      <c r="X2057" s="137">
        <v>1.8800000000000001</v>
      </c>
      <c r="Y2057" s="138">
        <v>52413</v>
      </c>
      <c r="Z2057" s="179">
        <v>30</v>
      </c>
      <c r="AA2057" s="139">
        <v>2043</v>
      </c>
      <c r="AB2057" s="131"/>
      <c r="AC2057" s="38"/>
      <c r="AD2057" s="140">
        <v>56.4</v>
      </c>
      <c r="AE2057" s="141">
        <v>54.519999999999996</v>
      </c>
      <c r="AF2057" s="141">
        <v>52.639999999999993</v>
      </c>
      <c r="AG2057" s="141">
        <v>50.759999999999991</v>
      </c>
      <c r="AH2057" s="141">
        <v>48.879999999999988</v>
      </c>
      <c r="AI2057" s="141">
        <v>46.999999999999986</v>
      </c>
      <c r="AJ2057" s="141">
        <v>45.119999999999983</v>
      </c>
      <c r="AK2057" s="141">
        <v>43.239999999999981</v>
      </c>
      <c r="AL2057" s="141">
        <v>41.359999999999978</v>
      </c>
      <c r="AM2057" s="141">
        <v>39.479999999999976</v>
      </c>
      <c r="AN2057" s="141">
        <v>37.599999999999973</v>
      </c>
      <c r="AO2057" s="141">
        <v>35.71999999999997</v>
      </c>
      <c r="AP2057" s="141">
        <v>33.839999999999968</v>
      </c>
      <c r="AQ2057" s="141">
        <v>31.959999999999969</v>
      </c>
      <c r="AR2057" s="141">
        <v>30.07999999999997</v>
      </c>
      <c r="AS2057" s="141">
        <v>28.199999999999971</v>
      </c>
      <c r="AT2057" s="141">
        <v>26.319999999999972</v>
      </c>
      <c r="AU2057" s="141">
        <v>24.439999999999973</v>
      </c>
      <c r="AV2057" s="141">
        <v>22.559999999999974</v>
      </c>
      <c r="AW2057" s="141">
        <v>20.679999999999975</v>
      </c>
      <c r="AX2057" s="141">
        <v>18.799999999999976</v>
      </c>
      <c r="AY2057" s="141">
        <v>16.919999999999977</v>
      </c>
      <c r="AZ2057" s="141">
        <v>15.039999999999976</v>
      </c>
      <c r="BA2057" s="141">
        <v>13.159999999999975</v>
      </c>
      <c r="BB2057" s="141">
        <v>11.279999999999974</v>
      </c>
      <c r="BC2057" s="141">
        <v>9.3999999999999737</v>
      </c>
      <c r="BD2057" s="141">
        <v>7.5199999999999738</v>
      </c>
      <c r="BE2057" s="141">
        <v>5.6399999999999739</v>
      </c>
      <c r="BF2057" s="141">
        <v>3.759999999999974</v>
      </c>
      <c r="BG2057" s="141">
        <v>1.8799999999999739</v>
      </c>
      <c r="BH2057" s="141">
        <v>0</v>
      </c>
      <c r="BI2057" s="141">
        <v>0</v>
      </c>
      <c r="BJ2057" s="141">
        <v>0</v>
      </c>
      <c r="BK2057" s="141">
        <v>0</v>
      </c>
      <c r="BL2057" s="141">
        <v>0</v>
      </c>
      <c r="BM2057" s="141">
        <v>0</v>
      </c>
      <c r="BN2057" s="141">
        <v>0</v>
      </c>
      <c r="BO2057" s="141">
        <v>0</v>
      </c>
      <c r="BP2057" s="141">
        <v>0</v>
      </c>
    </row>
    <row r="2058" spans="4:68">
      <c r="D2058" s="174" t="s">
        <v>8268</v>
      </c>
      <c r="E2058" s="175">
        <v>63171.71</v>
      </c>
      <c r="F2058" s="174" t="s">
        <v>3464</v>
      </c>
      <c r="G2058" s="174" t="s">
        <v>8265</v>
      </c>
      <c r="H2058" s="174" t="s">
        <v>179</v>
      </c>
      <c r="I2058" s="174" t="s">
        <v>3098</v>
      </c>
      <c r="J2058" s="174" t="s">
        <v>8269</v>
      </c>
      <c r="K2058" s="174"/>
      <c r="L2058" s="174" t="s">
        <v>3509</v>
      </c>
      <c r="M2058" s="174" t="s">
        <v>3800</v>
      </c>
      <c r="N2058" s="176">
        <v>600</v>
      </c>
      <c r="O2058" s="174" t="s">
        <v>3407</v>
      </c>
      <c r="P2058" s="177">
        <v>34151</v>
      </c>
      <c r="Q2058" s="176">
        <v>240</v>
      </c>
      <c r="R2058" s="175">
        <v>25265.119999999999</v>
      </c>
      <c r="S2058" s="175">
        <v>37906.589999999997</v>
      </c>
      <c r="T2058" s="178">
        <v>0</v>
      </c>
      <c r="U2058" s="96">
        <v>12</v>
      </c>
      <c r="V2058" s="38" t="s">
        <v>122</v>
      </c>
      <c r="W2058" s="38"/>
      <c r="X2058" s="137">
        <v>1263.4341999999999</v>
      </c>
      <c r="Y2058" s="138">
        <v>52413</v>
      </c>
      <c r="Z2058" s="179">
        <v>30</v>
      </c>
      <c r="AA2058" s="139">
        <v>2043</v>
      </c>
      <c r="AB2058" s="131"/>
      <c r="AC2058" s="38"/>
      <c r="AD2058" s="140">
        <v>37906.589999999997</v>
      </c>
      <c r="AE2058" s="141">
        <v>36643.155799999993</v>
      </c>
      <c r="AF2058" s="141">
        <v>35379.72159999999</v>
      </c>
      <c r="AG2058" s="141">
        <v>34116.287399999987</v>
      </c>
      <c r="AH2058" s="141">
        <v>32852.853199999983</v>
      </c>
      <c r="AI2058" s="141">
        <v>31589.418999999983</v>
      </c>
      <c r="AJ2058" s="141">
        <v>30325.984799999984</v>
      </c>
      <c r="AK2058" s="141">
        <v>29062.550599999984</v>
      </c>
      <c r="AL2058" s="141">
        <v>27799.116399999984</v>
      </c>
      <c r="AM2058" s="141">
        <v>26535.682199999985</v>
      </c>
      <c r="AN2058" s="141">
        <v>25272.247999999985</v>
      </c>
      <c r="AO2058" s="141">
        <v>24008.813799999985</v>
      </c>
      <c r="AP2058" s="141">
        <v>22745.379599999986</v>
      </c>
      <c r="AQ2058" s="141">
        <v>21481.945399999986</v>
      </c>
      <c r="AR2058" s="141">
        <v>20218.511199999986</v>
      </c>
      <c r="AS2058" s="141">
        <v>18955.076999999987</v>
      </c>
      <c r="AT2058" s="141">
        <v>17691.642799999987</v>
      </c>
      <c r="AU2058" s="141">
        <v>16428.208599999987</v>
      </c>
      <c r="AV2058" s="141">
        <v>15164.774399999988</v>
      </c>
      <c r="AW2058" s="141">
        <v>13901.340199999988</v>
      </c>
      <c r="AX2058" s="141">
        <v>12637.905999999988</v>
      </c>
      <c r="AY2058" s="141">
        <v>11374.471799999988</v>
      </c>
      <c r="AZ2058" s="141">
        <v>10111.037599999989</v>
      </c>
      <c r="BA2058" s="141">
        <v>8847.6033999999891</v>
      </c>
      <c r="BB2058" s="141">
        <v>7584.1691999999894</v>
      </c>
      <c r="BC2058" s="141">
        <v>6320.7349999999897</v>
      </c>
      <c r="BD2058" s="141">
        <v>5057.30079999999</v>
      </c>
      <c r="BE2058" s="141">
        <v>3793.8665999999903</v>
      </c>
      <c r="BF2058" s="141">
        <v>2530.4323999999906</v>
      </c>
      <c r="BG2058" s="141">
        <v>1266.9981999999907</v>
      </c>
      <c r="BH2058" s="141">
        <v>3.5639999999907559</v>
      </c>
      <c r="BI2058" s="141">
        <v>0</v>
      </c>
      <c r="BJ2058" s="141">
        <v>0</v>
      </c>
      <c r="BK2058" s="141">
        <v>0</v>
      </c>
      <c r="BL2058" s="141">
        <v>0</v>
      </c>
      <c r="BM2058" s="141">
        <v>0</v>
      </c>
      <c r="BN2058" s="141">
        <v>0</v>
      </c>
      <c r="BO2058" s="141">
        <v>0</v>
      </c>
      <c r="BP2058" s="141">
        <v>0</v>
      </c>
    </row>
    <row r="2059" spans="4:68">
      <c r="D2059" s="174" t="s">
        <v>8270</v>
      </c>
      <c r="E2059" s="175">
        <v>1989.35</v>
      </c>
      <c r="F2059" s="174" t="s">
        <v>3486</v>
      </c>
      <c r="G2059" s="174" t="s">
        <v>8265</v>
      </c>
      <c r="H2059" s="174" t="s">
        <v>179</v>
      </c>
      <c r="I2059" s="174" t="s">
        <v>3098</v>
      </c>
      <c r="J2059" s="174" t="s">
        <v>8269</v>
      </c>
      <c r="K2059" s="174"/>
      <c r="L2059" s="174" t="s">
        <v>3509</v>
      </c>
      <c r="M2059" s="174" t="s">
        <v>3800</v>
      </c>
      <c r="N2059" s="176">
        <v>600</v>
      </c>
      <c r="O2059" s="174" t="s">
        <v>3407</v>
      </c>
      <c r="P2059" s="177">
        <v>34151</v>
      </c>
      <c r="Q2059" s="176">
        <v>240</v>
      </c>
      <c r="R2059" s="175">
        <v>795.54</v>
      </c>
      <c r="S2059" s="175">
        <v>1193.81</v>
      </c>
      <c r="T2059" s="178">
        <v>0</v>
      </c>
      <c r="U2059" s="96">
        <v>12</v>
      </c>
      <c r="V2059" s="38" t="s">
        <v>122</v>
      </c>
      <c r="W2059" s="38"/>
      <c r="X2059" s="137">
        <v>39.786999999999999</v>
      </c>
      <c r="Y2059" s="138">
        <v>52413</v>
      </c>
      <c r="Z2059" s="179">
        <v>30</v>
      </c>
      <c r="AA2059" s="139">
        <v>2043</v>
      </c>
      <c r="AB2059" s="131"/>
      <c r="AC2059" s="38"/>
      <c r="AD2059" s="140">
        <v>1193.81</v>
      </c>
      <c r="AE2059" s="141">
        <v>1154.0229999999999</v>
      </c>
      <c r="AF2059" s="141">
        <v>1114.2359999999999</v>
      </c>
      <c r="AG2059" s="141">
        <v>1074.4489999999998</v>
      </c>
      <c r="AH2059" s="141">
        <v>1034.6619999999998</v>
      </c>
      <c r="AI2059" s="141">
        <v>994.87499999999977</v>
      </c>
      <c r="AJ2059" s="141">
        <v>955.08799999999974</v>
      </c>
      <c r="AK2059" s="141">
        <v>915.3009999999997</v>
      </c>
      <c r="AL2059" s="141">
        <v>875.51399999999967</v>
      </c>
      <c r="AM2059" s="141">
        <v>835.72699999999963</v>
      </c>
      <c r="AN2059" s="141">
        <v>795.9399999999996</v>
      </c>
      <c r="AO2059" s="141">
        <v>756.15299999999957</v>
      </c>
      <c r="AP2059" s="141">
        <v>716.36599999999953</v>
      </c>
      <c r="AQ2059" s="141">
        <v>676.5789999999995</v>
      </c>
      <c r="AR2059" s="141">
        <v>636.79199999999946</v>
      </c>
      <c r="AS2059" s="141">
        <v>597.00499999999943</v>
      </c>
      <c r="AT2059" s="141">
        <v>557.21799999999939</v>
      </c>
      <c r="AU2059" s="141">
        <v>517.43099999999936</v>
      </c>
      <c r="AV2059" s="141">
        <v>477.64399999999938</v>
      </c>
      <c r="AW2059" s="141">
        <v>437.8569999999994</v>
      </c>
      <c r="AX2059" s="141">
        <v>398.06999999999942</v>
      </c>
      <c r="AY2059" s="141">
        <v>358.28299999999945</v>
      </c>
      <c r="AZ2059" s="141">
        <v>318.49599999999947</v>
      </c>
      <c r="BA2059" s="141">
        <v>278.70899999999949</v>
      </c>
      <c r="BB2059" s="141">
        <v>238.92199999999949</v>
      </c>
      <c r="BC2059" s="141">
        <v>199.13499999999948</v>
      </c>
      <c r="BD2059" s="141">
        <v>159.34799999999947</v>
      </c>
      <c r="BE2059" s="141">
        <v>119.56099999999947</v>
      </c>
      <c r="BF2059" s="141">
        <v>79.773999999999461</v>
      </c>
      <c r="BG2059" s="141">
        <v>39.986999999999462</v>
      </c>
      <c r="BH2059" s="141">
        <v>0.19999999999946283</v>
      </c>
      <c r="BI2059" s="141">
        <v>0</v>
      </c>
      <c r="BJ2059" s="141">
        <v>0</v>
      </c>
      <c r="BK2059" s="141">
        <v>0</v>
      </c>
      <c r="BL2059" s="141">
        <v>0</v>
      </c>
      <c r="BM2059" s="141">
        <v>0</v>
      </c>
      <c r="BN2059" s="141">
        <v>0</v>
      </c>
      <c r="BO2059" s="141">
        <v>0</v>
      </c>
      <c r="BP2059" s="141">
        <v>0</v>
      </c>
    </row>
    <row r="2060" spans="4:68">
      <c r="D2060" s="174" t="s">
        <v>8271</v>
      </c>
      <c r="E2060" s="176">
        <v>10843</v>
      </c>
      <c r="F2060" s="174" t="s">
        <v>3472</v>
      </c>
      <c r="G2060" s="174" t="s">
        <v>8272</v>
      </c>
      <c r="H2060" s="174" t="s">
        <v>179</v>
      </c>
      <c r="I2060" s="174" t="s">
        <v>3098</v>
      </c>
      <c r="J2060" s="174" t="s">
        <v>8273</v>
      </c>
      <c r="K2060" s="174"/>
      <c r="L2060" s="174" t="s">
        <v>3509</v>
      </c>
      <c r="M2060" s="174" t="s">
        <v>7202</v>
      </c>
      <c r="N2060" s="176">
        <v>600</v>
      </c>
      <c r="O2060" s="174" t="s">
        <v>3407</v>
      </c>
      <c r="P2060" s="177">
        <v>34151</v>
      </c>
      <c r="Q2060" s="176">
        <v>240</v>
      </c>
      <c r="R2060" s="175">
        <v>4336.6000000000004</v>
      </c>
      <c r="S2060" s="175">
        <v>6506.4</v>
      </c>
      <c r="T2060" s="178">
        <v>0</v>
      </c>
      <c r="U2060" s="96">
        <v>11</v>
      </c>
      <c r="V2060" s="38" t="s">
        <v>121</v>
      </c>
      <c r="W2060" s="38"/>
      <c r="X2060" s="137">
        <v>216.85999999999999</v>
      </c>
      <c r="Y2060" s="138">
        <v>52413</v>
      </c>
      <c r="Z2060" s="179">
        <v>30</v>
      </c>
      <c r="AA2060" s="139">
        <v>2043</v>
      </c>
      <c r="AB2060" s="131"/>
      <c r="AC2060" s="38"/>
      <c r="AD2060" s="140">
        <v>6506.4</v>
      </c>
      <c r="AE2060" s="141">
        <v>6289.54</v>
      </c>
      <c r="AF2060" s="141">
        <v>6072.68</v>
      </c>
      <c r="AG2060" s="141">
        <v>5855.8200000000006</v>
      </c>
      <c r="AH2060" s="141">
        <v>5638.9600000000009</v>
      </c>
      <c r="AI2060" s="141">
        <v>5422.1000000000013</v>
      </c>
      <c r="AJ2060" s="141">
        <v>5205.2400000000016</v>
      </c>
      <c r="AK2060" s="141">
        <v>4988.3800000000019</v>
      </c>
      <c r="AL2060" s="141">
        <v>4771.5200000000023</v>
      </c>
      <c r="AM2060" s="141">
        <v>4554.6600000000026</v>
      </c>
      <c r="AN2060" s="141">
        <v>4337.8000000000029</v>
      </c>
      <c r="AO2060" s="141">
        <v>4120.9400000000032</v>
      </c>
      <c r="AP2060" s="141">
        <v>3904.0800000000031</v>
      </c>
      <c r="AQ2060" s="141">
        <v>3687.220000000003</v>
      </c>
      <c r="AR2060" s="141">
        <v>3470.3600000000029</v>
      </c>
      <c r="AS2060" s="141">
        <v>3253.5000000000027</v>
      </c>
      <c r="AT2060" s="141">
        <v>3036.6400000000026</v>
      </c>
      <c r="AU2060" s="141">
        <v>2819.7800000000025</v>
      </c>
      <c r="AV2060" s="141">
        <v>2602.9200000000023</v>
      </c>
      <c r="AW2060" s="141">
        <v>2386.0600000000022</v>
      </c>
      <c r="AX2060" s="141">
        <v>2169.2000000000021</v>
      </c>
      <c r="AY2060" s="141">
        <v>1952.3400000000022</v>
      </c>
      <c r="AZ2060" s="141">
        <v>1735.4800000000023</v>
      </c>
      <c r="BA2060" s="141">
        <v>1518.6200000000024</v>
      </c>
      <c r="BB2060" s="141">
        <v>1301.7600000000025</v>
      </c>
      <c r="BC2060" s="141">
        <v>1084.9000000000026</v>
      </c>
      <c r="BD2060" s="141">
        <v>868.04000000000258</v>
      </c>
      <c r="BE2060" s="141">
        <v>651.18000000000256</v>
      </c>
      <c r="BF2060" s="141">
        <v>434.32000000000255</v>
      </c>
      <c r="BG2060" s="141">
        <v>217.46000000000257</v>
      </c>
      <c r="BH2060" s="141">
        <v>0.60000000000258069</v>
      </c>
      <c r="BI2060" s="141">
        <v>0</v>
      </c>
      <c r="BJ2060" s="141">
        <v>0</v>
      </c>
      <c r="BK2060" s="141">
        <v>0</v>
      </c>
      <c r="BL2060" s="141">
        <v>0</v>
      </c>
      <c r="BM2060" s="141">
        <v>0</v>
      </c>
      <c r="BN2060" s="141">
        <v>0</v>
      </c>
      <c r="BO2060" s="141">
        <v>0</v>
      </c>
      <c r="BP2060" s="141">
        <v>0</v>
      </c>
    </row>
    <row r="2061" spans="4:68">
      <c r="D2061" s="174" t="s">
        <v>8274</v>
      </c>
      <c r="E2061" s="175">
        <v>43131.76</v>
      </c>
      <c r="F2061" s="174" t="s">
        <v>3464</v>
      </c>
      <c r="G2061" s="174" t="s">
        <v>8272</v>
      </c>
      <c r="H2061" s="174" t="s">
        <v>179</v>
      </c>
      <c r="I2061" s="174" t="s">
        <v>3098</v>
      </c>
      <c r="J2061" s="174" t="s">
        <v>8275</v>
      </c>
      <c r="K2061" s="174"/>
      <c r="L2061" s="174" t="s">
        <v>3509</v>
      </c>
      <c r="M2061" s="174" t="s">
        <v>7202</v>
      </c>
      <c r="N2061" s="176">
        <v>600</v>
      </c>
      <c r="O2061" s="174" t="s">
        <v>3407</v>
      </c>
      <c r="P2061" s="177">
        <v>34151</v>
      </c>
      <c r="Q2061" s="176">
        <v>240</v>
      </c>
      <c r="R2061" s="175">
        <v>17250.240000000002</v>
      </c>
      <c r="S2061" s="175">
        <v>25881.52</v>
      </c>
      <c r="T2061" s="178">
        <v>0</v>
      </c>
      <c r="U2061" s="96">
        <v>11</v>
      </c>
      <c r="V2061" s="38" t="s">
        <v>121</v>
      </c>
      <c r="W2061" s="38"/>
      <c r="X2061" s="137">
        <v>862.63520000000005</v>
      </c>
      <c r="Y2061" s="138">
        <v>52413</v>
      </c>
      <c r="Z2061" s="179">
        <v>30</v>
      </c>
      <c r="AA2061" s="139">
        <v>2043</v>
      </c>
      <c r="AB2061" s="131"/>
      <c r="AC2061" s="38"/>
      <c r="AD2061" s="140">
        <v>25881.52</v>
      </c>
      <c r="AE2061" s="141">
        <v>25018.8848</v>
      </c>
      <c r="AF2061" s="141">
        <v>24156.249599999999</v>
      </c>
      <c r="AG2061" s="141">
        <v>23293.614399999999</v>
      </c>
      <c r="AH2061" s="141">
        <v>22430.979199999998</v>
      </c>
      <c r="AI2061" s="141">
        <v>21568.343999999997</v>
      </c>
      <c r="AJ2061" s="141">
        <v>20705.708799999997</v>
      </c>
      <c r="AK2061" s="141">
        <v>19843.073599999996</v>
      </c>
      <c r="AL2061" s="141">
        <v>18980.438399999995</v>
      </c>
      <c r="AM2061" s="141">
        <v>18117.803199999995</v>
      </c>
      <c r="AN2061" s="141">
        <v>17255.167999999994</v>
      </c>
      <c r="AO2061" s="141">
        <v>16392.532799999994</v>
      </c>
      <c r="AP2061" s="141">
        <v>15529.897599999993</v>
      </c>
      <c r="AQ2061" s="141">
        <v>14667.262399999992</v>
      </c>
      <c r="AR2061" s="141">
        <v>13804.627199999992</v>
      </c>
      <c r="AS2061" s="141">
        <v>12941.991999999991</v>
      </c>
      <c r="AT2061" s="141">
        <v>12079.35679999999</v>
      </c>
      <c r="AU2061" s="141">
        <v>11216.72159999999</v>
      </c>
      <c r="AV2061" s="141">
        <v>10354.086399999989</v>
      </c>
      <c r="AW2061" s="141">
        <v>9491.4511999999886</v>
      </c>
      <c r="AX2061" s="141">
        <v>8628.815999999988</v>
      </c>
      <c r="AY2061" s="141">
        <v>7766.1807999999883</v>
      </c>
      <c r="AZ2061" s="141">
        <v>6903.5455999999886</v>
      </c>
      <c r="BA2061" s="141">
        <v>6040.9103999999888</v>
      </c>
      <c r="BB2061" s="141">
        <v>5178.2751999999891</v>
      </c>
      <c r="BC2061" s="141">
        <v>4315.6399999999894</v>
      </c>
      <c r="BD2061" s="141">
        <v>3453.0047999999892</v>
      </c>
      <c r="BE2061" s="141">
        <v>2590.3695999999891</v>
      </c>
      <c r="BF2061" s="141">
        <v>1727.7343999999889</v>
      </c>
      <c r="BG2061" s="141">
        <v>865.09919999998885</v>
      </c>
      <c r="BH2061" s="141">
        <v>2.4639999999888005</v>
      </c>
      <c r="BI2061" s="141">
        <v>0</v>
      </c>
      <c r="BJ2061" s="141">
        <v>0</v>
      </c>
      <c r="BK2061" s="141">
        <v>0</v>
      </c>
      <c r="BL2061" s="141">
        <v>0</v>
      </c>
      <c r="BM2061" s="141">
        <v>0</v>
      </c>
      <c r="BN2061" s="141">
        <v>0</v>
      </c>
      <c r="BO2061" s="141">
        <v>0</v>
      </c>
      <c r="BP2061" s="141">
        <v>0</v>
      </c>
    </row>
    <row r="2062" spans="4:68">
      <c r="D2062" s="174" t="s">
        <v>8276</v>
      </c>
      <c r="E2062" s="176">
        <v>13899</v>
      </c>
      <c r="F2062" s="174" t="s">
        <v>3472</v>
      </c>
      <c r="G2062" s="174" t="s">
        <v>8277</v>
      </c>
      <c r="H2062" s="174" t="s">
        <v>179</v>
      </c>
      <c r="I2062" s="174" t="s">
        <v>3098</v>
      </c>
      <c r="J2062" s="174" t="s">
        <v>8278</v>
      </c>
      <c r="K2062" s="174"/>
      <c r="L2062" s="174" t="s">
        <v>7136</v>
      </c>
      <c r="M2062" s="174" t="s">
        <v>7197</v>
      </c>
      <c r="N2062" s="176">
        <v>600</v>
      </c>
      <c r="O2062" s="174" t="s">
        <v>3407</v>
      </c>
      <c r="P2062" s="177">
        <v>34151</v>
      </c>
      <c r="Q2062" s="176">
        <v>240</v>
      </c>
      <c r="R2062" s="175">
        <v>5558.82</v>
      </c>
      <c r="S2062" s="175">
        <v>8340.18</v>
      </c>
      <c r="T2062" s="178">
        <v>0</v>
      </c>
      <c r="U2062" s="96">
        <v>8</v>
      </c>
      <c r="V2062" s="38" t="s">
        <v>118</v>
      </c>
      <c r="W2062" s="38"/>
      <c r="X2062" s="137">
        <v>277.98</v>
      </c>
      <c r="Y2062" s="138">
        <v>52413</v>
      </c>
      <c r="Z2062" s="179">
        <v>30</v>
      </c>
      <c r="AA2062" s="139">
        <v>2043</v>
      </c>
      <c r="AB2062" s="131"/>
      <c r="AC2062" s="38"/>
      <c r="AD2062" s="140">
        <v>8340.18</v>
      </c>
      <c r="AE2062" s="141">
        <v>8062.2000000000007</v>
      </c>
      <c r="AF2062" s="141">
        <v>7784.2200000000012</v>
      </c>
      <c r="AG2062" s="141">
        <v>7506.2400000000016</v>
      </c>
      <c r="AH2062" s="141">
        <v>7228.260000000002</v>
      </c>
      <c r="AI2062" s="141">
        <v>6950.2800000000025</v>
      </c>
      <c r="AJ2062" s="141">
        <v>6672.3000000000029</v>
      </c>
      <c r="AK2062" s="141">
        <v>6394.3200000000033</v>
      </c>
      <c r="AL2062" s="141">
        <v>6116.3400000000038</v>
      </c>
      <c r="AM2062" s="141">
        <v>5838.3600000000042</v>
      </c>
      <c r="AN2062" s="141">
        <v>5560.3800000000047</v>
      </c>
      <c r="AO2062" s="141">
        <v>5282.4000000000051</v>
      </c>
      <c r="AP2062" s="141">
        <v>5004.4200000000055</v>
      </c>
      <c r="AQ2062" s="141">
        <v>4726.440000000006</v>
      </c>
      <c r="AR2062" s="141">
        <v>4448.4600000000064</v>
      </c>
      <c r="AS2062" s="141">
        <v>4170.4800000000068</v>
      </c>
      <c r="AT2062" s="141">
        <v>3892.5000000000068</v>
      </c>
      <c r="AU2062" s="141">
        <v>3614.5200000000068</v>
      </c>
      <c r="AV2062" s="141">
        <v>3336.5400000000068</v>
      </c>
      <c r="AW2062" s="141">
        <v>3058.5600000000068</v>
      </c>
      <c r="AX2062" s="141">
        <v>2780.5800000000067</v>
      </c>
      <c r="AY2062" s="141">
        <v>2502.6000000000067</v>
      </c>
      <c r="AZ2062" s="141">
        <v>2224.6200000000067</v>
      </c>
      <c r="BA2062" s="141">
        <v>1946.6400000000067</v>
      </c>
      <c r="BB2062" s="141">
        <v>1668.6600000000067</v>
      </c>
      <c r="BC2062" s="141">
        <v>1390.6800000000067</v>
      </c>
      <c r="BD2062" s="141">
        <v>1112.7000000000066</v>
      </c>
      <c r="BE2062" s="141">
        <v>834.72000000000662</v>
      </c>
      <c r="BF2062" s="141">
        <v>556.7400000000066</v>
      </c>
      <c r="BG2062" s="141">
        <v>278.76000000000658</v>
      </c>
      <c r="BH2062" s="141">
        <v>0.78000000000656655</v>
      </c>
      <c r="BI2062" s="141">
        <v>0</v>
      </c>
      <c r="BJ2062" s="141">
        <v>0</v>
      </c>
      <c r="BK2062" s="141">
        <v>0</v>
      </c>
      <c r="BL2062" s="141">
        <v>0</v>
      </c>
      <c r="BM2062" s="141">
        <v>0</v>
      </c>
      <c r="BN2062" s="141">
        <v>0</v>
      </c>
      <c r="BO2062" s="141">
        <v>0</v>
      </c>
      <c r="BP2062" s="141">
        <v>0</v>
      </c>
    </row>
    <row r="2063" spans="4:68">
      <c r="D2063" s="174" t="s">
        <v>8279</v>
      </c>
      <c r="E2063" s="175">
        <v>55289.19</v>
      </c>
      <c r="F2063" s="174" t="s">
        <v>3464</v>
      </c>
      <c r="G2063" s="174" t="s">
        <v>8277</v>
      </c>
      <c r="H2063" s="174" t="s">
        <v>179</v>
      </c>
      <c r="I2063" s="174" t="s">
        <v>3098</v>
      </c>
      <c r="J2063" s="174" t="s">
        <v>8280</v>
      </c>
      <c r="K2063" s="174"/>
      <c r="L2063" s="174" t="s">
        <v>7136</v>
      </c>
      <c r="M2063" s="174" t="s">
        <v>7197</v>
      </c>
      <c r="N2063" s="176">
        <v>600</v>
      </c>
      <c r="O2063" s="174" t="s">
        <v>3407</v>
      </c>
      <c r="P2063" s="177">
        <v>34151</v>
      </c>
      <c r="Q2063" s="176">
        <v>240</v>
      </c>
      <c r="R2063" s="175">
        <v>22112.55</v>
      </c>
      <c r="S2063" s="175">
        <v>33176.639999999999</v>
      </c>
      <c r="T2063" s="178">
        <v>0</v>
      </c>
      <c r="U2063" s="96">
        <v>8</v>
      </c>
      <c r="V2063" s="38" t="s">
        <v>118</v>
      </c>
      <c r="W2063" s="38"/>
      <c r="X2063" s="137">
        <v>1105.7838000000002</v>
      </c>
      <c r="Y2063" s="138">
        <v>52413</v>
      </c>
      <c r="Z2063" s="179">
        <v>30</v>
      </c>
      <c r="AA2063" s="139">
        <v>2043</v>
      </c>
      <c r="AB2063" s="131"/>
      <c r="AC2063" s="38"/>
      <c r="AD2063" s="140">
        <v>33176.639999999999</v>
      </c>
      <c r="AE2063" s="141">
        <v>32070.856199999998</v>
      </c>
      <c r="AF2063" s="141">
        <v>30965.072399999997</v>
      </c>
      <c r="AG2063" s="141">
        <v>29859.288599999996</v>
      </c>
      <c r="AH2063" s="141">
        <v>28753.504799999995</v>
      </c>
      <c r="AI2063" s="141">
        <v>27647.720999999994</v>
      </c>
      <c r="AJ2063" s="141">
        <v>26541.937199999993</v>
      </c>
      <c r="AK2063" s="141">
        <v>25436.153399999992</v>
      </c>
      <c r="AL2063" s="141">
        <v>24330.369599999991</v>
      </c>
      <c r="AM2063" s="141">
        <v>23224.58579999999</v>
      </c>
      <c r="AN2063" s="141">
        <v>22118.801999999989</v>
      </c>
      <c r="AO2063" s="141">
        <v>21013.018199999988</v>
      </c>
      <c r="AP2063" s="141">
        <v>19907.234399999987</v>
      </c>
      <c r="AQ2063" s="141">
        <v>18801.450599999986</v>
      </c>
      <c r="AR2063" s="141">
        <v>17695.666799999985</v>
      </c>
      <c r="AS2063" s="141">
        <v>16589.882999999983</v>
      </c>
      <c r="AT2063" s="141">
        <v>15484.099199999982</v>
      </c>
      <c r="AU2063" s="141">
        <v>14378.315399999981</v>
      </c>
      <c r="AV2063" s="141">
        <v>13272.53159999998</v>
      </c>
      <c r="AW2063" s="141">
        <v>12166.747799999979</v>
      </c>
      <c r="AX2063" s="141">
        <v>11060.963999999978</v>
      </c>
      <c r="AY2063" s="141">
        <v>9955.180199999977</v>
      </c>
      <c r="AZ2063" s="141">
        <v>8849.396399999976</v>
      </c>
      <c r="BA2063" s="141">
        <v>7743.6125999999758</v>
      </c>
      <c r="BB2063" s="141">
        <v>6637.8287999999757</v>
      </c>
      <c r="BC2063" s="141">
        <v>5532.0449999999755</v>
      </c>
      <c r="BD2063" s="141">
        <v>4426.2611999999754</v>
      </c>
      <c r="BE2063" s="141">
        <v>3320.4773999999752</v>
      </c>
      <c r="BF2063" s="141">
        <v>2214.693599999975</v>
      </c>
      <c r="BG2063" s="141">
        <v>1108.9097999999749</v>
      </c>
      <c r="BH2063" s="141">
        <v>3.1259999999747379</v>
      </c>
      <c r="BI2063" s="141">
        <v>0</v>
      </c>
      <c r="BJ2063" s="141">
        <v>0</v>
      </c>
      <c r="BK2063" s="141">
        <v>0</v>
      </c>
      <c r="BL2063" s="141">
        <v>0</v>
      </c>
      <c r="BM2063" s="141">
        <v>0</v>
      </c>
      <c r="BN2063" s="141">
        <v>0</v>
      </c>
      <c r="BO2063" s="141">
        <v>0</v>
      </c>
      <c r="BP2063" s="141">
        <v>0</v>
      </c>
    </row>
    <row r="2064" spans="4:68">
      <c r="D2064" s="174" t="s">
        <v>8281</v>
      </c>
      <c r="E2064" s="176">
        <v>11412</v>
      </c>
      <c r="F2064" s="174" t="s">
        <v>3472</v>
      </c>
      <c r="G2064" s="174" t="s">
        <v>8282</v>
      </c>
      <c r="H2064" s="174" t="s">
        <v>179</v>
      </c>
      <c r="I2064" s="174" t="s">
        <v>3098</v>
      </c>
      <c r="J2064" s="174" t="s">
        <v>8283</v>
      </c>
      <c r="K2064" s="174"/>
      <c r="L2064" s="174" t="s">
        <v>7136</v>
      </c>
      <c r="M2064" s="174" t="s">
        <v>7279</v>
      </c>
      <c r="N2064" s="176">
        <v>600</v>
      </c>
      <c r="O2064" s="174" t="s">
        <v>3407</v>
      </c>
      <c r="P2064" s="177">
        <v>34151</v>
      </c>
      <c r="Q2064" s="176">
        <v>240</v>
      </c>
      <c r="R2064" s="175">
        <v>4564.17</v>
      </c>
      <c r="S2064" s="175">
        <v>6847.83</v>
      </c>
      <c r="T2064" s="178">
        <v>0</v>
      </c>
      <c r="U2064" s="96">
        <v>10</v>
      </c>
      <c r="V2064" s="38" t="s">
        <v>120</v>
      </c>
      <c r="W2064" s="38"/>
      <c r="X2064" s="137">
        <v>228.24</v>
      </c>
      <c r="Y2064" s="138">
        <v>52413</v>
      </c>
      <c r="Z2064" s="179">
        <v>30</v>
      </c>
      <c r="AA2064" s="139">
        <v>2043</v>
      </c>
      <c r="AB2064" s="131"/>
      <c r="AC2064" s="38"/>
      <c r="AD2064" s="140">
        <v>6847.83</v>
      </c>
      <c r="AE2064" s="141">
        <v>6619.59</v>
      </c>
      <c r="AF2064" s="141">
        <v>6391.35</v>
      </c>
      <c r="AG2064" s="141">
        <v>6163.1100000000006</v>
      </c>
      <c r="AH2064" s="141">
        <v>5934.8700000000008</v>
      </c>
      <c r="AI2064" s="141">
        <v>5706.630000000001</v>
      </c>
      <c r="AJ2064" s="141">
        <v>5478.3900000000012</v>
      </c>
      <c r="AK2064" s="141">
        <v>5250.1500000000015</v>
      </c>
      <c r="AL2064" s="141">
        <v>5021.9100000000017</v>
      </c>
      <c r="AM2064" s="141">
        <v>4793.6700000000019</v>
      </c>
      <c r="AN2064" s="141">
        <v>4565.4300000000021</v>
      </c>
      <c r="AO2064" s="141">
        <v>4337.1900000000023</v>
      </c>
      <c r="AP2064" s="141">
        <v>4108.9500000000025</v>
      </c>
      <c r="AQ2064" s="141">
        <v>3880.7100000000028</v>
      </c>
      <c r="AR2064" s="141">
        <v>3652.470000000003</v>
      </c>
      <c r="AS2064" s="141">
        <v>3424.2300000000032</v>
      </c>
      <c r="AT2064" s="141">
        <v>3195.9900000000034</v>
      </c>
      <c r="AU2064" s="141">
        <v>2967.7500000000036</v>
      </c>
      <c r="AV2064" s="141">
        <v>2739.5100000000039</v>
      </c>
      <c r="AW2064" s="141">
        <v>2511.2700000000041</v>
      </c>
      <c r="AX2064" s="141">
        <v>2283.0300000000043</v>
      </c>
      <c r="AY2064" s="141">
        <v>2054.7900000000045</v>
      </c>
      <c r="AZ2064" s="141">
        <v>1826.5500000000045</v>
      </c>
      <c r="BA2064" s="141">
        <v>1598.3100000000045</v>
      </c>
      <c r="BB2064" s="141">
        <v>1370.0700000000045</v>
      </c>
      <c r="BC2064" s="141">
        <v>1141.8300000000045</v>
      </c>
      <c r="BD2064" s="141">
        <v>913.59000000000447</v>
      </c>
      <c r="BE2064" s="141">
        <v>685.35000000000446</v>
      </c>
      <c r="BF2064" s="141">
        <v>457.11000000000445</v>
      </c>
      <c r="BG2064" s="141">
        <v>228.87000000000444</v>
      </c>
      <c r="BH2064" s="141">
        <v>0.63000000000442924</v>
      </c>
      <c r="BI2064" s="141">
        <v>0</v>
      </c>
      <c r="BJ2064" s="141">
        <v>0</v>
      </c>
      <c r="BK2064" s="141">
        <v>0</v>
      </c>
      <c r="BL2064" s="141">
        <v>0</v>
      </c>
      <c r="BM2064" s="141">
        <v>0</v>
      </c>
      <c r="BN2064" s="141">
        <v>0</v>
      </c>
      <c r="BO2064" s="141">
        <v>0</v>
      </c>
      <c r="BP2064" s="141">
        <v>0</v>
      </c>
    </row>
    <row r="2065" spans="4:68">
      <c r="D2065" s="174" t="s">
        <v>8284</v>
      </c>
      <c r="E2065" s="175">
        <v>45399.15</v>
      </c>
      <c r="F2065" s="174" t="s">
        <v>3464</v>
      </c>
      <c r="G2065" s="174" t="s">
        <v>8282</v>
      </c>
      <c r="H2065" s="174" t="s">
        <v>179</v>
      </c>
      <c r="I2065" s="174" t="s">
        <v>3098</v>
      </c>
      <c r="J2065" s="174" t="s">
        <v>8285</v>
      </c>
      <c r="K2065" s="174"/>
      <c r="L2065" s="174" t="s">
        <v>7136</v>
      </c>
      <c r="M2065" s="174" t="s">
        <v>7279</v>
      </c>
      <c r="N2065" s="176">
        <v>600</v>
      </c>
      <c r="O2065" s="174" t="s">
        <v>3407</v>
      </c>
      <c r="P2065" s="177">
        <v>34151</v>
      </c>
      <c r="Q2065" s="176">
        <v>240</v>
      </c>
      <c r="R2065" s="175">
        <v>18157.09</v>
      </c>
      <c r="S2065" s="175">
        <v>27242.06</v>
      </c>
      <c r="T2065" s="178">
        <v>0</v>
      </c>
      <c r="U2065" s="96">
        <v>10</v>
      </c>
      <c r="V2065" s="38" t="s">
        <v>120</v>
      </c>
      <c r="W2065" s="38"/>
      <c r="X2065" s="137">
        <v>907.98299999999995</v>
      </c>
      <c r="Y2065" s="138">
        <v>52413</v>
      </c>
      <c r="Z2065" s="179">
        <v>30</v>
      </c>
      <c r="AA2065" s="139">
        <v>2043</v>
      </c>
      <c r="AB2065" s="131"/>
      <c r="AC2065" s="38"/>
      <c r="AD2065" s="140">
        <v>27242.06</v>
      </c>
      <c r="AE2065" s="141">
        <v>26334.077000000001</v>
      </c>
      <c r="AF2065" s="141">
        <v>25426.094000000001</v>
      </c>
      <c r="AG2065" s="141">
        <v>24518.111000000001</v>
      </c>
      <c r="AH2065" s="141">
        <v>23610.128000000001</v>
      </c>
      <c r="AI2065" s="141">
        <v>22702.145</v>
      </c>
      <c r="AJ2065" s="141">
        <v>21794.162</v>
      </c>
      <c r="AK2065" s="141">
        <v>20886.179</v>
      </c>
      <c r="AL2065" s="141">
        <v>19978.196</v>
      </c>
      <c r="AM2065" s="141">
        <v>19070.213</v>
      </c>
      <c r="AN2065" s="141">
        <v>18162.23</v>
      </c>
      <c r="AO2065" s="141">
        <v>17254.246999999999</v>
      </c>
      <c r="AP2065" s="141">
        <v>16346.263999999999</v>
      </c>
      <c r="AQ2065" s="141">
        <v>15438.280999999999</v>
      </c>
      <c r="AR2065" s="141">
        <v>14530.297999999999</v>
      </c>
      <c r="AS2065" s="141">
        <v>13622.314999999999</v>
      </c>
      <c r="AT2065" s="141">
        <v>12714.331999999999</v>
      </c>
      <c r="AU2065" s="141">
        <v>11806.348999999998</v>
      </c>
      <c r="AV2065" s="141">
        <v>10898.365999999998</v>
      </c>
      <c r="AW2065" s="141">
        <v>9990.382999999998</v>
      </c>
      <c r="AX2065" s="141">
        <v>9082.3999999999978</v>
      </c>
      <c r="AY2065" s="141">
        <v>8174.4169999999976</v>
      </c>
      <c r="AZ2065" s="141">
        <v>7266.4339999999975</v>
      </c>
      <c r="BA2065" s="141">
        <v>6358.4509999999973</v>
      </c>
      <c r="BB2065" s="141">
        <v>5450.4679999999971</v>
      </c>
      <c r="BC2065" s="141">
        <v>4542.4849999999969</v>
      </c>
      <c r="BD2065" s="141">
        <v>3634.5019999999968</v>
      </c>
      <c r="BE2065" s="141">
        <v>2726.5189999999966</v>
      </c>
      <c r="BF2065" s="141">
        <v>1818.5359999999966</v>
      </c>
      <c r="BG2065" s="141">
        <v>910.5529999999967</v>
      </c>
      <c r="BH2065" s="141">
        <v>2.5699999999967531</v>
      </c>
      <c r="BI2065" s="141">
        <v>0</v>
      </c>
      <c r="BJ2065" s="141">
        <v>0</v>
      </c>
      <c r="BK2065" s="141">
        <v>0</v>
      </c>
      <c r="BL2065" s="141">
        <v>0</v>
      </c>
      <c r="BM2065" s="141">
        <v>0</v>
      </c>
      <c r="BN2065" s="141">
        <v>0</v>
      </c>
      <c r="BO2065" s="141">
        <v>0</v>
      </c>
      <c r="BP2065" s="141">
        <v>0</v>
      </c>
    </row>
    <row r="2066" spans="4:68">
      <c r="D2066" s="174" t="s">
        <v>8286</v>
      </c>
      <c r="E2066" s="176">
        <v>11503</v>
      </c>
      <c r="F2066" s="174" t="s">
        <v>3472</v>
      </c>
      <c r="G2066" s="174" t="s">
        <v>8287</v>
      </c>
      <c r="H2066" s="174" t="s">
        <v>179</v>
      </c>
      <c r="I2066" s="174" t="s">
        <v>3098</v>
      </c>
      <c r="J2066" s="174" t="s">
        <v>8288</v>
      </c>
      <c r="K2066" s="174"/>
      <c r="L2066" s="174" t="s">
        <v>7136</v>
      </c>
      <c r="M2066" s="174" t="s">
        <v>3800</v>
      </c>
      <c r="N2066" s="176">
        <v>600</v>
      </c>
      <c r="O2066" s="174" t="s">
        <v>3407</v>
      </c>
      <c r="P2066" s="177">
        <v>34151</v>
      </c>
      <c r="Q2066" s="176">
        <v>240</v>
      </c>
      <c r="R2066" s="175">
        <v>4600.5600000000004</v>
      </c>
      <c r="S2066" s="175">
        <v>6902.44</v>
      </c>
      <c r="T2066" s="178">
        <v>0</v>
      </c>
      <c r="U2066" s="96">
        <v>12</v>
      </c>
      <c r="V2066" s="38" t="s">
        <v>122</v>
      </c>
      <c r="W2066" s="38"/>
      <c r="X2066" s="137">
        <v>230.06</v>
      </c>
      <c r="Y2066" s="138">
        <v>52413</v>
      </c>
      <c r="Z2066" s="179">
        <v>30</v>
      </c>
      <c r="AA2066" s="139">
        <v>2043</v>
      </c>
      <c r="AB2066" s="131"/>
      <c r="AC2066" s="38"/>
      <c r="AD2066" s="140">
        <v>6902.44</v>
      </c>
      <c r="AE2066" s="141">
        <v>6672.3799999999992</v>
      </c>
      <c r="AF2066" s="141">
        <v>6442.3199999999988</v>
      </c>
      <c r="AG2066" s="141">
        <v>6212.2599999999984</v>
      </c>
      <c r="AH2066" s="141">
        <v>5982.199999999998</v>
      </c>
      <c r="AI2066" s="141">
        <v>5752.1399999999976</v>
      </c>
      <c r="AJ2066" s="141">
        <v>5522.0799999999972</v>
      </c>
      <c r="AK2066" s="141">
        <v>5292.0199999999968</v>
      </c>
      <c r="AL2066" s="141">
        <v>5061.9599999999964</v>
      </c>
      <c r="AM2066" s="141">
        <v>4831.899999999996</v>
      </c>
      <c r="AN2066" s="141">
        <v>4601.8399999999956</v>
      </c>
      <c r="AO2066" s="141">
        <v>4371.7799999999952</v>
      </c>
      <c r="AP2066" s="141">
        <v>4141.7199999999948</v>
      </c>
      <c r="AQ2066" s="141">
        <v>3911.6599999999949</v>
      </c>
      <c r="AR2066" s="141">
        <v>3681.5999999999949</v>
      </c>
      <c r="AS2066" s="141">
        <v>3451.539999999995</v>
      </c>
      <c r="AT2066" s="141">
        <v>3221.479999999995</v>
      </c>
      <c r="AU2066" s="141">
        <v>2991.4199999999951</v>
      </c>
      <c r="AV2066" s="141">
        <v>2761.3599999999951</v>
      </c>
      <c r="AW2066" s="141">
        <v>2531.2999999999952</v>
      </c>
      <c r="AX2066" s="141">
        <v>2301.2399999999952</v>
      </c>
      <c r="AY2066" s="141">
        <v>2071.1799999999953</v>
      </c>
      <c r="AZ2066" s="141">
        <v>1841.1199999999953</v>
      </c>
      <c r="BA2066" s="141">
        <v>1611.0599999999954</v>
      </c>
      <c r="BB2066" s="141">
        <v>1380.9999999999955</v>
      </c>
      <c r="BC2066" s="141">
        <v>1150.9399999999955</v>
      </c>
      <c r="BD2066" s="141">
        <v>920.87999999999556</v>
      </c>
      <c r="BE2066" s="141">
        <v>690.81999999999562</v>
      </c>
      <c r="BF2066" s="141">
        <v>460.75999999999561</v>
      </c>
      <c r="BG2066" s="141">
        <v>230.69999999999561</v>
      </c>
      <c r="BH2066" s="141">
        <v>0.63999999999560941</v>
      </c>
      <c r="BI2066" s="141">
        <v>0</v>
      </c>
      <c r="BJ2066" s="141">
        <v>0</v>
      </c>
      <c r="BK2066" s="141">
        <v>0</v>
      </c>
      <c r="BL2066" s="141">
        <v>0</v>
      </c>
      <c r="BM2066" s="141">
        <v>0</v>
      </c>
      <c r="BN2066" s="141">
        <v>0</v>
      </c>
      <c r="BO2066" s="141">
        <v>0</v>
      </c>
      <c r="BP2066" s="141">
        <v>0</v>
      </c>
    </row>
    <row r="2067" spans="4:68">
      <c r="D2067" s="174" t="s">
        <v>8289</v>
      </c>
      <c r="E2067" s="176">
        <v>137</v>
      </c>
      <c r="F2067" s="174" t="s">
        <v>3475</v>
      </c>
      <c r="G2067" s="174" t="s">
        <v>8287</v>
      </c>
      <c r="H2067" s="174" t="s">
        <v>179</v>
      </c>
      <c r="I2067" s="174" t="s">
        <v>3098</v>
      </c>
      <c r="J2067" s="174" t="s">
        <v>8288</v>
      </c>
      <c r="K2067" s="174"/>
      <c r="L2067" s="174" t="s">
        <v>7136</v>
      </c>
      <c r="M2067" s="174" t="s">
        <v>3800</v>
      </c>
      <c r="N2067" s="176">
        <v>600</v>
      </c>
      <c r="O2067" s="174" t="s">
        <v>3407</v>
      </c>
      <c r="P2067" s="177">
        <v>34151</v>
      </c>
      <c r="Q2067" s="176">
        <v>240</v>
      </c>
      <c r="R2067" s="175">
        <v>54.79</v>
      </c>
      <c r="S2067" s="175">
        <v>82.21</v>
      </c>
      <c r="T2067" s="178">
        <v>0</v>
      </c>
      <c r="U2067" s="96">
        <v>12</v>
      </c>
      <c r="V2067" s="38" t="s">
        <v>122</v>
      </c>
      <c r="W2067" s="38"/>
      <c r="X2067" s="137">
        <v>2.74</v>
      </c>
      <c r="Y2067" s="138">
        <v>52413</v>
      </c>
      <c r="Z2067" s="179">
        <v>30</v>
      </c>
      <c r="AA2067" s="139">
        <v>2043</v>
      </c>
      <c r="AB2067" s="131"/>
      <c r="AC2067" s="38"/>
      <c r="AD2067" s="140">
        <v>82.21</v>
      </c>
      <c r="AE2067" s="141">
        <v>79.47</v>
      </c>
      <c r="AF2067" s="141">
        <v>76.73</v>
      </c>
      <c r="AG2067" s="141">
        <v>73.990000000000009</v>
      </c>
      <c r="AH2067" s="141">
        <v>71.250000000000014</v>
      </c>
      <c r="AI2067" s="141">
        <v>68.510000000000019</v>
      </c>
      <c r="AJ2067" s="141">
        <v>65.770000000000024</v>
      </c>
      <c r="AK2067" s="141">
        <v>63.030000000000022</v>
      </c>
      <c r="AL2067" s="141">
        <v>60.29000000000002</v>
      </c>
      <c r="AM2067" s="141">
        <v>57.550000000000018</v>
      </c>
      <c r="AN2067" s="141">
        <v>54.810000000000016</v>
      </c>
      <c r="AO2067" s="141">
        <v>52.070000000000014</v>
      </c>
      <c r="AP2067" s="141">
        <v>49.330000000000013</v>
      </c>
      <c r="AQ2067" s="141">
        <v>46.590000000000011</v>
      </c>
      <c r="AR2067" s="141">
        <v>43.850000000000009</v>
      </c>
      <c r="AS2067" s="141">
        <v>41.110000000000007</v>
      </c>
      <c r="AT2067" s="141">
        <v>38.370000000000005</v>
      </c>
      <c r="AU2067" s="141">
        <v>35.630000000000003</v>
      </c>
      <c r="AV2067" s="141">
        <v>32.89</v>
      </c>
      <c r="AW2067" s="141">
        <v>30.15</v>
      </c>
      <c r="AX2067" s="141">
        <v>27.409999999999997</v>
      </c>
      <c r="AY2067" s="141">
        <v>24.669999999999995</v>
      </c>
      <c r="AZ2067" s="141">
        <v>21.929999999999993</v>
      </c>
      <c r="BA2067" s="141">
        <v>19.189999999999991</v>
      </c>
      <c r="BB2067" s="141">
        <v>16.449999999999989</v>
      </c>
      <c r="BC2067" s="141">
        <v>13.709999999999988</v>
      </c>
      <c r="BD2067" s="141">
        <v>10.969999999999988</v>
      </c>
      <c r="BE2067" s="141">
        <v>8.229999999999988</v>
      </c>
      <c r="BF2067" s="141">
        <v>5.4899999999999878</v>
      </c>
      <c r="BG2067" s="141">
        <v>2.7499999999999876</v>
      </c>
      <c r="BH2067" s="141">
        <v>9.9999999999873523E-3</v>
      </c>
      <c r="BI2067" s="141">
        <v>0</v>
      </c>
      <c r="BJ2067" s="141">
        <v>0</v>
      </c>
      <c r="BK2067" s="141">
        <v>0</v>
      </c>
      <c r="BL2067" s="141">
        <v>0</v>
      </c>
      <c r="BM2067" s="141">
        <v>0</v>
      </c>
      <c r="BN2067" s="141">
        <v>0</v>
      </c>
      <c r="BO2067" s="141">
        <v>0</v>
      </c>
      <c r="BP2067" s="141">
        <v>0</v>
      </c>
    </row>
    <row r="2068" spans="4:68">
      <c r="D2068" s="174" t="s">
        <v>8290</v>
      </c>
      <c r="E2068" s="175">
        <v>45758.11</v>
      </c>
      <c r="F2068" s="174" t="s">
        <v>3464</v>
      </c>
      <c r="G2068" s="174" t="s">
        <v>8287</v>
      </c>
      <c r="H2068" s="174" t="s">
        <v>179</v>
      </c>
      <c r="I2068" s="174" t="s">
        <v>3098</v>
      </c>
      <c r="J2068" s="174" t="s">
        <v>8291</v>
      </c>
      <c r="K2068" s="174"/>
      <c r="L2068" s="174" t="s">
        <v>7136</v>
      </c>
      <c r="M2068" s="174" t="s">
        <v>3800</v>
      </c>
      <c r="N2068" s="176">
        <v>600</v>
      </c>
      <c r="O2068" s="174" t="s">
        <v>3407</v>
      </c>
      <c r="P2068" s="177">
        <v>34151</v>
      </c>
      <c r="Q2068" s="176">
        <v>240</v>
      </c>
      <c r="R2068" s="175">
        <v>18300.669999999998</v>
      </c>
      <c r="S2068" s="175">
        <v>27457.439999999999</v>
      </c>
      <c r="T2068" s="178">
        <v>0</v>
      </c>
      <c r="U2068" s="96">
        <v>12</v>
      </c>
      <c r="V2068" s="38" t="s">
        <v>122</v>
      </c>
      <c r="W2068" s="38"/>
      <c r="X2068" s="137">
        <v>915.16219999999998</v>
      </c>
      <c r="Y2068" s="138">
        <v>52413</v>
      </c>
      <c r="Z2068" s="179">
        <v>30</v>
      </c>
      <c r="AA2068" s="139">
        <v>2043</v>
      </c>
      <c r="AB2068" s="131"/>
      <c r="AC2068" s="38"/>
      <c r="AD2068" s="140">
        <v>27457.439999999999</v>
      </c>
      <c r="AE2068" s="141">
        <v>26542.2778</v>
      </c>
      <c r="AF2068" s="141">
        <v>25627.115600000001</v>
      </c>
      <c r="AG2068" s="141">
        <v>24711.953400000002</v>
      </c>
      <c r="AH2068" s="141">
        <v>23796.791200000003</v>
      </c>
      <c r="AI2068" s="141">
        <v>22881.629000000004</v>
      </c>
      <c r="AJ2068" s="141">
        <v>21966.466800000006</v>
      </c>
      <c r="AK2068" s="141">
        <v>21051.304600000007</v>
      </c>
      <c r="AL2068" s="141">
        <v>20136.142400000008</v>
      </c>
      <c r="AM2068" s="141">
        <v>19220.980200000009</v>
      </c>
      <c r="AN2068" s="141">
        <v>18305.81800000001</v>
      </c>
      <c r="AO2068" s="141">
        <v>17390.655800000011</v>
      </c>
      <c r="AP2068" s="141">
        <v>16475.493600000013</v>
      </c>
      <c r="AQ2068" s="141">
        <v>15560.331400000012</v>
      </c>
      <c r="AR2068" s="141">
        <v>14645.169200000011</v>
      </c>
      <c r="AS2068" s="141">
        <v>13730.007000000011</v>
      </c>
      <c r="AT2068" s="141">
        <v>12814.84480000001</v>
      </c>
      <c r="AU2068" s="141">
        <v>11899.682600000009</v>
      </c>
      <c r="AV2068" s="141">
        <v>10984.520400000009</v>
      </c>
      <c r="AW2068" s="141">
        <v>10069.358200000008</v>
      </c>
      <c r="AX2068" s="141">
        <v>9154.1960000000072</v>
      </c>
      <c r="AY2068" s="141">
        <v>8239.0338000000065</v>
      </c>
      <c r="AZ2068" s="141">
        <v>7323.8716000000068</v>
      </c>
      <c r="BA2068" s="141">
        <v>6408.709400000007</v>
      </c>
      <c r="BB2068" s="141">
        <v>5493.5472000000073</v>
      </c>
      <c r="BC2068" s="141">
        <v>4578.3850000000075</v>
      </c>
      <c r="BD2068" s="141">
        <v>3663.2228000000077</v>
      </c>
      <c r="BE2068" s="141">
        <v>2748.060600000008</v>
      </c>
      <c r="BF2068" s="141">
        <v>1832.898400000008</v>
      </c>
      <c r="BG2068" s="141">
        <v>917.73620000000801</v>
      </c>
      <c r="BH2068" s="141">
        <v>2.5740000000080272</v>
      </c>
      <c r="BI2068" s="141">
        <v>0</v>
      </c>
      <c r="BJ2068" s="141">
        <v>0</v>
      </c>
      <c r="BK2068" s="141">
        <v>0</v>
      </c>
      <c r="BL2068" s="141">
        <v>0</v>
      </c>
      <c r="BM2068" s="141">
        <v>0</v>
      </c>
      <c r="BN2068" s="141">
        <v>0</v>
      </c>
      <c r="BO2068" s="141">
        <v>0</v>
      </c>
      <c r="BP2068" s="141">
        <v>0</v>
      </c>
    </row>
    <row r="2069" spans="4:68">
      <c r="D2069" s="174" t="s">
        <v>8292</v>
      </c>
      <c r="E2069" s="175">
        <v>2880.21</v>
      </c>
      <c r="F2069" s="174" t="s">
        <v>3486</v>
      </c>
      <c r="G2069" s="174" t="s">
        <v>8287</v>
      </c>
      <c r="H2069" s="174" t="s">
        <v>179</v>
      </c>
      <c r="I2069" s="174" t="s">
        <v>3098</v>
      </c>
      <c r="J2069" s="174" t="s">
        <v>8291</v>
      </c>
      <c r="K2069" s="174"/>
      <c r="L2069" s="174" t="s">
        <v>7136</v>
      </c>
      <c r="M2069" s="174" t="s">
        <v>3800</v>
      </c>
      <c r="N2069" s="176">
        <v>600</v>
      </c>
      <c r="O2069" s="174" t="s">
        <v>3407</v>
      </c>
      <c r="P2069" s="177">
        <v>34151</v>
      </c>
      <c r="Q2069" s="176">
        <v>240</v>
      </c>
      <c r="R2069" s="175">
        <v>1151.8599999999999</v>
      </c>
      <c r="S2069" s="175">
        <v>1728.35</v>
      </c>
      <c r="T2069" s="178">
        <v>0</v>
      </c>
      <c r="U2069" s="96">
        <v>12</v>
      </c>
      <c r="V2069" s="38" t="s">
        <v>122</v>
      </c>
      <c r="W2069" s="38"/>
      <c r="X2069" s="137">
        <v>57.604199999999999</v>
      </c>
      <c r="Y2069" s="138">
        <v>52413</v>
      </c>
      <c r="Z2069" s="179">
        <v>30</v>
      </c>
      <c r="AA2069" s="139">
        <v>2043</v>
      </c>
      <c r="AB2069" s="131"/>
      <c r="AC2069" s="38"/>
      <c r="AD2069" s="140">
        <v>1728.35</v>
      </c>
      <c r="AE2069" s="141">
        <v>1670.7457999999999</v>
      </c>
      <c r="AF2069" s="141">
        <v>1613.1415999999999</v>
      </c>
      <c r="AG2069" s="141">
        <v>1555.5373999999999</v>
      </c>
      <c r="AH2069" s="141">
        <v>1497.9331999999999</v>
      </c>
      <c r="AI2069" s="141">
        <v>1440.329</v>
      </c>
      <c r="AJ2069" s="141">
        <v>1382.7248</v>
      </c>
      <c r="AK2069" s="141">
        <v>1325.1206</v>
      </c>
      <c r="AL2069" s="141">
        <v>1267.5164</v>
      </c>
      <c r="AM2069" s="141">
        <v>1209.9122</v>
      </c>
      <c r="AN2069" s="141">
        <v>1152.308</v>
      </c>
      <c r="AO2069" s="141">
        <v>1094.7038</v>
      </c>
      <c r="AP2069" s="141">
        <v>1037.0996</v>
      </c>
      <c r="AQ2069" s="141">
        <v>979.49540000000002</v>
      </c>
      <c r="AR2069" s="141">
        <v>921.89120000000003</v>
      </c>
      <c r="AS2069" s="141">
        <v>864.28700000000003</v>
      </c>
      <c r="AT2069" s="141">
        <v>806.68280000000004</v>
      </c>
      <c r="AU2069" s="141">
        <v>749.07860000000005</v>
      </c>
      <c r="AV2069" s="141">
        <v>691.47440000000006</v>
      </c>
      <c r="AW2069" s="141">
        <v>633.87020000000007</v>
      </c>
      <c r="AX2069" s="141">
        <v>576.26600000000008</v>
      </c>
      <c r="AY2069" s="141">
        <v>518.66180000000008</v>
      </c>
      <c r="AZ2069" s="141">
        <v>461.05760000000009</v>
      </c>
      <c r="BA2069" s="141">
        <v>403.4534000000001</v>
      </c>
      <c r="BB2069" s="141">
        <v>345.84920000000011</v>
      </c>
      <c r="BC2069" s="141">
        <v>288.24500000000012</v>
      </c>
      <c r="BD2069" s="141">
        <v>230.64080000000013</v>
      </c>
      <c r="BE2069" s="141">
        <v>173.03660000000013</v>
      </c>
      <c r="BF2069" s="141">
        <v>115.43240000000014</v>
      </c>
      <c r="BG2069" s="141">
        <v>57.828200000000145</v>
      </c>
      <c r="BH2069" s="141">
        <v>0.22400000000014586</v>
      </c>
      <c r="BI2069" s="141">
        <v>0</v>
      </c>
      <c r="BJ2069" s="141">
        <v>0</v>
      </c>
      <c r="BK2069" s="141">
        <v>0</v>
      </c>
      <c r="BL2069" s="141">
        <v>0</v>
      </c>
      <c r="BM2069" s="141">
        <v>0</v>
      </c>
      <c r="BN2069" s="141">
        <v>0</v>
      </c>
      <c r="BO2069" s="141">
        <v>0</v>
      </c>
      <c r="BP2069" s="141">
        <v>0</v>
      </c>
    </row>
    <row r="2070" spans="4:68">
      <c r="D2070" s="174" t="s">
        <v>8293</v>
      </c>
      <c r="E2070" s="175">
        <v>211412.11</v>
      </c>
      <c r="F2070" s="174" t="s">
        <v>3464</v>
      </c>
      <c r="G2070" s="174" t="s">
        <v>8294</v>
      </c>
      <c r="H2070" s="174" t="s">
        <v>179</v>
      </c>
      <c r="I2070" s="174" t="s">
        <v>8295</v>
      </c>
      <c r="J2070" s="174" t="s">
        <v>8296</v>
      </c>
      <c r="K2070" s="174"/>
      <c r="L2070" s="174" t="s">
        <v>7136</v>
      </c>
      <c r="M2070" s="174" t="s">
        <v>7197</v>
      </c>
      <c r="N2070" s="176">
        <v>600</v>
      </c>
      <c r="O2070" s="174" t="s">
        <v>3407</v>
      </c>
      <c r="P2070" s="177">
        <v>32690</v>
      </c>
      <c r="Q2070" s="176">
        <v>288</v>
      </c>
      <c r="R2070" s="175">
        <v>101466.03</v>
      </c>
      <c r="S2070" s="175">
        <v>109946.08</v>
      </c>
      <c r="T2070" s="178">
        <v>0</v>
      </c>
      <c r="U2070" s="96">
        <v>8</v>
      </c>
      <c r="V2070" s="38" t="s">
        <v>118</v>
      </c>
      <c r="W2070" s="38"/>
      <c r="X2070" s="137">
        <v>4228.2421999999997</v>
      </c>
      <c r="Y2070" s="138">
        <v>50952</v>
      </c>
      <c r="Z2070" s="179">
        <v>26</v>
      </c>
      <c r="AA2070" s="139">
        <v>2039</v>
      </c>
      <c r="AB2070" s="131"/>
      <c r="AC2070" s="38"/>
      <c r="AD2070" s="140">
        <v>109946.08</v>
      </c>
      <c r="AE2070" s="141">
        <v>105717.83780000001</v>
      </c>
      <c r="AF2070" s="141">
        <v>101489.59560000002</v>
      </c>
      <c r="AG2070" s="141">
        <v>97261.353400000022</v>
      </c>
      <c r="AH2070" s="141">
        <v>93033.111200000028</v>
      </c>
      <c r="AI2070" s="141">
        <v>88804.869000000035</v>
      </c>
      <c r="AJ2070" s="141">
        <v>84576.626800000042</v>
      </c>
      <c r="AK2070" s="141">
        <v>80348.384600000049</v>
      </c>
      <c r="AL2070" s="141">
        <v>76120.142400000055</v>
      </c>
      <c r="AM2070" s="141">
        <v>71891.900200000062</v>
      </c>
      <c r="AN2070" s="141">
        <v>67663.658000000069</v>
      </c>
      <c r="AO2070" s="141">
        <v>63435.415800000068</v>
      </c>
      <c r="AP2070" s="141">
        <v>59207.173600000067</v>
      </c>
      <c r="AQ2070" s="141">
        <v>54978.931400000067</v>
      </c>
      <c r="AR2070" s="141">
        <v>50750.689200000066</v>
      </c>
      <c r="AS2070" s="141">
        <v>46522.447000000066</v>
      </c>
      <c r="AT2070" s="141">
        <v>42294.204800000065</v>
      </c>
      <c r="AU2070" s="141">
        <v>38065.962600000064</v>
      </c>
      <c r="AV2070" s="141">
        <v>33837.720400000064</v>
      </c>
      <c r="AW2070" s="141">
        <v>29609.478200000063</v>
      </c>
      <c r="AX2070" s="141">
        <v>25381.236000000063</v>
      </c>
      <c r="AY2070" s="141">
        <v>21152.993800000062</v>
      </c>
      <c r="AZ2070" s="141">
        <v>16924.751600000061</v>
      </c>
      <c r="BA2070" s="141">
        <v>12696.509400000061</v>
      </c>
      <c r="BB2070" s="141">
        <v>8468.2672000000603</v>
      </c>
      <c r="BC2070" s="141">
        <v>4240.0250000000606</v>
      </c>
      <c r="BD2070" s="141">
        <v>11.782800000060888</v>
      </c>
      <c r="BE2070" s="141">
        <v>0</v>
      </c>
      <c r="BF2070" s="141">
        <v>0</v>
      </c>
      <c r="BG2070" s="141">
        <v>0</v>
      </c>
      <c r="BH2070" s="141">
        <v>0</v>
      </c>
      <c r="BI2070" s="141">
        <v>0</v>
      </c>
      <c r="BJ2070" s="141">
        <v>0</v>
      </c>
      <c r="BK2070" s="141">
        <v>0</v>
      </c>
      <c r="BL2070" s="141">
        <v>0</v>
      </c>
      <c r="BM2070" s="141">
        <v>0</v>
      </c>
      <c r="BN2070" s="141">
        <v>0</v>
      </c>
      <c r="BO2070" s="141">
        <v>0</v>
      </c>
      <c r="BP2070" s="141">
        <v>0</v>
      </c>
    </row>
    <row r="2071" spans="4:68">
      <c r="D2071" s="174" t="s">
        <v>8297</v>
      </c>
      <c r="E2071" s="176">
        <v>6244</v>
      </c>
      <c r="F2071" s="174" t="s">
        <v>3472</v>
      </c>
      <c r="G2071" s="174" t="s">
        <v>8298</v>
      </c>
      <c r="H2071" s="174" t="s">
        <v>179</v>
      </c>
      <c r="I2071" s="174" t="s">
        <v>8299</v>
      </c>
      <c r="J2071" s="174" t="s">
        <v>8300</v>
      </c>
      <c r="K2071" s="174"/>
      <c r="L2071" s="174" t="s">
        <v>7136</v>
      </c>
      <c r="M2071" s="174" t="s">
        <v>8073</v>
      </c>
      <c r="N2071" s="176">
        <v>600</v>
      </c>
      <c r="O2071" s="174" t="s">
        <v>3407</v>
      </c>
      <c r="P2071" s="177">
        <v>33055</v>
      </c>
      <c r="Q2071" s="176">
        <v>276</v>
      </c>
      <c r="R2071" s="175">
        <v>2871.9</v>
      </c>
      <c r="S2071" s="175">
        <v>3372.1</v>
      </c>
      <c r="T2071" s="178">
        <v>0</v>
      </c>
      <c r="U2071" s="96">
        <v>11</v>
      </c>
      <c r="V2071" s="38" t="s">
        <v>121</v>
      </c>
      <c r="W2071" s="38"/>
      <c r="X2071" s="137">
        <v>124.88</v>
      </c>
      <c r="Y2071" s="138">
        <v>51318</v>
      </c>
      <c r="Z2071" s="179">
        <v>27</v>
      </c>
      <c r="AA2071" s="139">
        <v>2040</v>
      </c>
      <c r="AB2071" s="131"/>
      <c r="AC2071" s="38"/>
      <c r="AD2071" s="140">
        <v>3372.1</v>
      </c>
      <c r="AE2071" s="141">
        <v>3247.22</v>
      </c>
      <c r="AF2071" s="141">
        <v>3122.3399999999997</v>
      </c>
      <c r="AG2071" s="141">
        <v>2997.4599999999996</v>
      </c>
      <c r="AH2071" s="141">
        <v>2872.5799999999995</v>
      </c>
      <c r="AI2071" s="141">
        <v>2747.6999999999994</v>
      </c>
      <c r="AJ2071" s="141">
        <v>2622.8199999999993</v>
      </c>
      <c r="AK2071" s="141">
        <v>2497.9399999999991</v>
      </c>
      <c r="AL2071" s="141">
        <v>2373.059999999999</v>
      </c>
      <c r="AM2071" s="141">
        <v>2248.1799999999989</v>
      </c>
      <c r="AN2071" s="141">
        <v>2123.2999999999988</v>
      </c>
      <c r="AO2071" s="141">
        <v>1998.4199999999987</v>
      </c>
      <c r="AP2071" s="141">
        <v>1873.5399999999986</v>
      </c>
      <c r="AQ2071" s="141">
        <v>1748.6599999999985</v>
      </c>
      <c r="AR2071" s="141">
        <v>1623.7799999999984</v>
      </c>
      <c r="AS2071" s="141">
        <v>1498.8999999999983</v>
      </c>
      <c r="AT2071" s="141">
        <v>1374.0199999999982</v>
      </c>
      <c r="AU2071" s="141">
        <v>1249.1399999999981</v>
      </c>
      <c r="AV2071" s="141">
        <v>1124.2599999999979</v>
      </c>
      <c r="AW2071" s="141">
        <v>999.37999999999795</v>
      </c>
      <c r="AX2071" s="141">
        <v>874.49999999999795</v>
      </c>
      <c r="AY2071" s="141">
        <v>749.61999999999796</v>
      </c>
      <c r="AZ2071" s="141">
        <v>624.73999999999796</v>
      </c>
      <c r="BA2071" s="141">
        <v>499.85999999999797</v>
      </c>
      <c r="BB2071" s="141">
        <v>374.97999999999797</v>
      </c>
      <c r="BC2071" s="141">
        <v>250.09999999999798</v>
      </c>
      <c r="BD2071" s="141">
        <v>125.21999999999798</v>
      </c>
      <c r="BE2071" s="141">
        <v>0.33999999999798547</v>
      </c>
      <c r="BF2071" s="141">
        <v>0</v>
      </c>
      <c r="BG2071" s="141">
        <v>0</v>
      </c>
      <c r="BH2071" s="141">
        <v>0</v>
      </c>
      <c r="BI2071" s="141">
        <v>0</v>
      </c>
      <c r="BJ2071" s="141">
        <v>0</v>
      </c>
      <c r="BK2071" s="141">
        <v>0</v>
      </c>
      <c r="BL2071" s="141">
        <v>0</v>
      </c>
      <c r="BM2071" s="141">
        <v>0</v>
      </c>
      <c r="BN2071" s="141">
        <v>0</v>
      </c>
      <c r="BO2071" s="141">
        <v>0</v>
      </c>
      <c r="BP2071" s="141">
        <v>0</v>
      </c>
    </row>
    <row r="2072" spans="4:68">
      <c r="D2072" s="174" t="s">
        <v>8301</v>
      </c>
      <c r="E2072" s="175">
        <v>99435.34</v>
      </c>
      <c r="F2072" s="174" t="s">
        <v>3464</v>
      </c>
      <c r="G2072" s="174" t="s">
        <v>8298</v>
      </c>
      <c r="H2072" s="174" t="s">
        <v>179</v>
      </c>
      <c r="I2072" s="174" t="s">
        <v>8299</v>
      </c>
      <c r="J2072" s="174" t="s">
        <v>8302</v>
      </c>
      <c r="K2072" s="174"/>
      <c r="L2072" s="174" t="s">
        <v>7136</v>
      </c>
      <c r="M2072" s="174" t="s">
        <v>8073</v>
      </c>
      <c r="N2072" s="176">
        <v>600</v>
      </c>
      <c r="O2072" s="174" t="s">
        <v>3407</v>
      </c>
      <c r="P2072" s="177">
        <v>33055</v>
      </c>
      <c r="Q2072" s="176">
        <v>276</v>
      </c>
      <c r="R2072" s="175">
        <v>45734.64</v>
      </c>
      <c r="S2072" s="175">
        <v>53700.7</v>
      </c>
      <c r="T2072" s="178">
        <v>0</v>
      </c>
      <c r="U2072" s="96">
        <v>11</v>
      </c>
      <c r="V2072" s="38" t="s">
        <v>121</v>
      </c>
      <c r="W2072" s="38"/>
      <c r="X2072" s="137">
        <v>1988.7067999999999</v>
      </c>
      <c r="Y2072" s="138">
        <v>51318</v>
      </c>
      <c r="Z2072" s="179">
        <v>27</v>
      </c>
      <c r="AA2072" s="139">
        <v>2040</v>
      </c>
      <c r="AB2072" s="131"/>
      <c r="AC2072" s="38"/>
      <c r="AD2072" s="140">
        <v>53700.7</v>
      </c>
      <c r="AE2072" s="141">
        <v>51711.993199999997</v>
      </c>
      <c r="AF2072" s="141">
        <v>49723.286399999997</v>
      </c>
      <c r="AG2072" s="141">
        <v>47734.579599999997</v>
      </c>
      <c r="AH2072" s="141">
        <v>45745.872799999997</v>
      </c>
      <c r="AI2072" s="141">
        <v>43757.165999999997</v>
      </c>
      <c r="AJ2072" s="141">
        <v>41768.459199999998</v>
      </c>
      <c r="AK2072" s="141">
        <v>39779.752399999998</v>
      </c>
      <c r="AL2072" s="141">
        <v>37791.045599999998</v>
      </c>
      <c r="AM2072" s="141">
        <v>35802.338799999998</v>
      </c>
      <c r="AN2072" s="141">
        <v>33813.631999999998</v>
      </c>
      <c r="AO2072" s="141">
        <v>31824.925199999998</v>
      </c>
      <c r="AP2072" s="141">
        <v>29836.218399999998</v>
      </c>
      <c r="AQ2072" s="141">
        <v>27847.511599999998</v>
      </c>
      <c r="AR2072" s="141">
        <v>25858.804799999998</v>
      </c>
      <c r="AS2072" s="141">
        <v>23870.097999999998</v>
      </c>
      <c r="AT2072" s="141">
        <v>21881.391199999998</v>
      </c>
      <c r="AU2072" s="141">
        <v>19892.684399999998</v>
      </c>
      <c r="AV2072" s="141">
        <v>17903.977599999998</v>
      </c>
      <c r="AW2072" s="141">
        <v>15915.270799999998</v>
      </c>
      <c r="AX2072" s="141">
        <v>13926.563999999998</v>
      </c>
      <c r="AY2072" s="141">
        <v>11937.857199999999</v>
      </c>
      <c r="AZ2072" s="141">
        <v>9949.1503999999986</v>
      </c>
      <c r="BA2072" s="141">
        <v>7960.4435999999987</v>
      </c>
      <c r="BB2072" s="141">
        <v>5971.7367999999988</v>
      </c>
      <c r="BC2072" s="141">
        <v>3983.0299999999988</v>
      </c>
      <c r="BD2072" s="141">
        <v>1994.3231999999989</v>
      </c>
      <c r="BE2072" s="141">
        <v>5.6163999999989755</v>
      </c>
      <c r="BF2072" s="141">
        <v>0</v>
      </c>
      <c r="BG2072" s="141">
        <v>0</v>
      </c>
      <c r="BH2072" s="141">
        <v>0</v>
      </c>
      <c r="BI2072" s="141">
        <v>0</v>
      </c>
      <c r="BJ2072" s="141">
        <v>0</v>
      </c>
      <c r="BK2072" s="141">
        <v>0</v>
      </c>
      <c r="BL2072" s="141">
        <v>0</v>
      </c>
      <c r="BM2072" s="141">
        <v>0</v>
      </c>
      <c r="BN2072" s="141">
        <v>0</v>
      </c>
      <c r="BO2072" s="141">
        <v>0</v>
      </c>
      <c r="BP2072" s="141">
        <v>0</v>
      </c>
    </row>
    <row r="2073" spans="4:68">
      <c r="D2073" s="174" t="s">
        <v>8303</v>
      </c>
      <c r="E2073" s="175">
        <v>439.62</v>
      </c>
      <c r="F2073" s="174" t="s">
        <v>3486</v>
      </c>
      <c r="G2073" s="174" t="s">
        <v>8298</v>
      </c>
      <c r="H2073" s="174" t="s">
        <v>179</v>
      </c>
      <c r="I2073" s="174" t="s">
        <v>8299</v>
      </c>
      <c r="J2073" s="174" t="s">
        <v>8302</v>
      </c>
      <c r="K2073" s="174"/>
      <c r="L2073" s="174" t="s">
        <v>7136</v>
      </c>
      <c r="M2073" s="174" t="s">
        <v>7202</v>
      </c>
      <c r="N2073" s="176">
        <v>600</v>
      </c>
      <c r="O2073" s="174" t="s">
        <v>3407</v>
      </c>
      <c r="P2073" s="177">
        <v>33055</v>
      </c>
      <c r="Q2073" s="176">
        <v>276</v>
      </c>
      <c r="R2073" s="175">
        <v>202.16</v>
      </c>
      <c r="S2073" s="175">
        <v>237.46</v>
      </c>
      <c r="T2073" s="178">
        <v>0</v>
      </c>
      <c r="U2073" s="96">
        <v>11</v>
      </c>
      <c r="V2073" s="38" t="s">
        <v>121</v>
      </c>
      <c r="W2073" s="38"/>
      <c r="X2073" s="137">
        <v>8.7924000000000007</v>
      </c>
      <c r="Y2073" s="138">
        <v>51318</v>
      </c>
      <c r="Z2073" s="179">
        <v>27</v>
      </c>
      <c r="AA2073" s="139">
        <v>2040</v>
      </c>
      <c r="AB2073" s="131"/>
      <c r="AC2073" s="38"/>
      <c r="AD2073" s="140">
        <v>237.46</v>
      </c>
      <c r="AE2073" s="141">
        <v>228.66759999999999</v>
      </c>
      <c r="AF2073" s="141">
        <v>219.87520000000001</v>
      </c>
      <c r="AG2073" s="141">
        <v>211.08280000000002</v>
      </c>
      <c r="AH2073" s="141">
        <v>202.29040000000003</v>
      </c>
      <c r="AI2073" s="141">
        <v>193.49800000000005</v>
      </c>
      <c r="AJ2073" s="141">
        <v>184.70560000000006</v>
      </c>
      <c r="AK2073" s="141">
        <v>175.91320000000007</v>
      </c>
      <c r="AL2073" s="141">
        <v>167.12080000000009</v>
      </c>
      <c r="AM2073" s="141">
        <v>158.3284000000001</v>
      </c>
      <c r="AN2073" s="141">
        <v>149.53600000000012</v>
      </c>
      <c r="AO2073" s="141">
        <v>140.74360000000013</v>
      </c>
      <c r="AP2073" s="141">
        <v>131.95120000000014</v>
      </c>
      <c r="AQ2073" s="141">
        <v>123.15880000000014</v>
      </c>
      <c r="AR2073" s="141">
        <v>114.36640000000014</v>
      </c>
      <c r="AS2073" s="141">
        <v>105.57400000000014</v>
      </c>
      <c r="AT2073" s="141">
        <v>96.78160000000014</v>
      </c>
      <c r="AU2073" s="141">
        <v>87.989200000000139</v>
      </c>
      <c r="AV2073" s="141">
        <v>79.196800000000138</v>
      </c>
      <c r="AW2073" s="141">
        <v>70.404400000000138</v>
      </c>
      <c r="AX2073" s="141">
        <v>61.612000000000137</v>
      </c>
      <c r="AY2073" s="141">
        <v>52.819600000000136</v>
      </c>
      <c r="AZ2073" s="141">
        <v>44.027200000000136</v>
      </c>
      <c r="BA2073" s="141">
        <v>35.234800000000135</v>
      </c>
      <c r="BB2073" s="141">
        <v>26.442400000000134</v>
      </c>
      <c r="BC2073" s="141">
        <v>17.650000000000134</v>
      </c>
      <c r="BD2073" s="141">
        <v>8.8576000000001329</v>
      </c>
      <c r="BE2073" s="141">
        <v>6.5200000000132263E-2</v>
      </c>
      <c r="BF2073" s="141">
        <v>0</v>
      </c>
      <c r="BG2073" s="141">
        <v>0</v>
      </c>
      <c r="BH2073" s="141">
        <v>0</v>
      </c>
      <c r="BI2073" s="141">
        <v>0</v>
      </c>
      <c r="BJ2073" s="141">
        <v>0</v>
      </c>
      <c r="BK2073" s="141">
        <v>0</v>
      </c>
      <c r="BL2073" s="141">
        <v>0</v>
      </c>
      <c r="BM2073" s="141">
        <v>0</v>
      </c>
      <c r="BN2073" s="141">
        <v>0</v>
      </c>
      <c r="BO2073" s="141">
        <v>0</v>
      </c>
      <c r="BP2073" s="141">
        <v>0</v>
      </c>
    </row>
    <row r="2074" spans="4:68">
      <c r="D2074" s="174" t="s">
        <v>8304</v>
      </c>
      <c r="E2074" s="175">
        <v>68862.559999999998</v>
      </c>
      <c r="F2074" s="174" t="s">
        <v>3540</v>
      </c>
      <c r="G2074" s="174" t="s">
        <v>8305</v>
      </c>
      <c r="H2074" s="174" t="s">
        <v>179</v>
      </c>
      <c r="I2074" s="174" t="s">
        <v>3098</v>
      </c>
      <c r="J2074" s="174" t="s">
        <v>8306</v>
      </c>
      <c r="K2074" s="174"/>
      <c r="L2074" s="174" t="s">
        <v>7136</v>
      </c>
      <c r="M2074" s="174" t="s">
        <v>3575</v>
      </c>
      <c r="N2074" s="176">
        <v>600</v>
      </c>
      <c r="O2074" s="174" t="s">
        <v>3407</v>
      </c>
      <c r="P2074" s="177">
        <v>34516</v>
      </c>
      <c r="Q2074" s="176">
        <v>228</v>
      </c>
      <c r="R2074" s="175">
        <v>26163.93</v>
      </c>
      <c r="S2074" s="175">
        <v>42698.63</v>
      </c>
      <c r="T2074" s="178">
        <v>0</v>
      </c>
      <c r="U2074" s="96">
        <v>13</v>
      </c>
      <c r="V2074" s="38" t="s">
        <v>123</v>
      </c>
      <c r="W2074" s="38"/>
      <c r="X2074" s="137">
        <v>1377.2511999999999</v>
      </c>
      <c r="Y2074" s="138">
        <v>52779</v>
      </c>
      <c r="Z2074" s="179">
        <v>31</v>
      </c>
      <c r="AA2074" s="139">
        <v>2044</v>
      </c>
      <c r="AB2074" s="131"/>
      <c r="AC2074" s="38"/>
      <c r="AD2074" s="140">
        <v>42698.63</v>
      </c>
      <c r="AE2074" s="141">
        <v>41321.378799999999</v>
      </c>
      <c r="AF2074" s="141">
        <v>39944.1276</v>
      </c>
      <c r="AG2074" s="141">
        <v>38566.876400000001</v>
      </c>
      <c r="AH2074" s="141">
        <v>37189.625200000002</v>
      </c>
      <c r="AI2074" s="141">
        <v>35812.374000000003</v>
      </c>
      <c r="AJ2074" s="141">
        <v>34435.122800000005</v>
      </c>
      <c r="AK2074" s="141">
        <v>33057.871600000006</v>
      </c>
      <c r="AL2074" s="141">
        <v>31680.620400000007</v>
      </c>
      <c r="AM2074" s="141">
        <v>30303.369200000008</v>
      </c>
      <c r="AN2074" s="141">
        <v>28926.118000000009</v>
      </c>
      <c r="AO2074" s="141">
        <v>27548.866800000011</v>
      </c>
      <c r="AP2074" s="141">
        <v>26171.615600000012</v>
      </c>
      <c r="AQ2074" s="141">
        <v>24794.364400000013</v>
      </c>
      <c r="AR2074" s="141">
        <v>23417.113200000014</v>
      </c>
      <c r="AS2074" s="141">
        <v>22039.862000000016</v>
      </c>
      <c r="AT2074" s="141">
        <v>20662.610800000017</v>
      </c>
      <c r="AU2074" s="141">
        <v>19285.359600000018</v>
      </c>
      <c r="AV2074" s="141">
        <v>17908.108400000019</v>
      </c>
      <c r="AW2074" s="141">
        <v>16530.85720000002</v>
      </c>
      <c r="AX2074" s="141">
        <v>15153.60600000002</v>
      </c>
      <c r="AY2074" s="141">
        <v>13776.354800000019</v>
      </c>
      <c r="AZ2074" s="141">
        <v>12399.103600000019</v>
      </c>
      <c r="BA2074" s="141">
        <v>11021.852400000018</v>
      </c>
      <c r="BB2074" s="141">
        <v>9644.6012000000173</v>
      </c>
      <c r="BC2074" s="141">
        <v>8267.3500000000167</v>
      </c>
      <c r="BD2074" s="141">
        <v>6890.098800000017</v>
      </c>
      <c r="BE2074" s="141">
        <v>5512.8476000000173</v>
      </c>
      <c r="BF2074" s="141">
        <v>4135.5964000000176</v>
      </c>
      <c r="BG2074" s="141">
        <v>2758.3452000000179</v>
      </c>
      <c r="BH2074" s="141">
        <v>1381.094000000018</v>
      </c>
      <c r="BI2074" s="141">
        <v>3.8428000000180873</v>
      </c>
      <c r="BJ2074" s="141">
        <v>0</v>
      </c>
      <c r="BK2074" s="141">
        <v>0</v>
      </c>
      <c r="BL2074" s="141">
        <v>0</v>
      </c>
      <c r="BM2074" s="141">
        <v>0</v>
      </c>
      <c r="BN2074" s="141">
        <v>0</v>
      </c>
      <c r="BO2074" s="141">
        <v>0</v>
      </c>
      <c r="BP2074" s="141">
        <v>0</v>
      </c>
    </row>
    <row r="2075" spans="4:68">
      <c r="D2075" s="174" t="s">
        <v>8307</v>
      </c>
      <c r="E2075" s="175">
        <v>76967.820000000007</v>
      </c>
      <c r="F2075" s="174" t="s">
        <v>3540</v>
      </c>
      <c r="G2075" s="174" t="s">
        <v>8308</v>
      </c>
      <c r="H2075" s="174" t="s">
        <v>179</v>
      </c>
      <c r="I2075" s="174" t="s">
        <v>8309</v>
      </c>
      <c r="J2075" s="174" t="s">
        <v>8310</v>
      </c>
      <c r="K2075" s="174"/>
      <c r="L2075" s="174" t="s">
        <v>7136</v>
      </c>
      <c r="M2075" s="174" t="s">
        <v>3800</v>
      </c>
      <c r="N2075" s="176">
        <v>600</v>
      </c>
      <c r="O2075" s="174" t="s">
        <v>3407</v>
      </c>
      <c r="P2075" s="177">
        <v>33786</v>
      </c>
      <c r="Q2075" s="176">
        <v>252</v>
      </c>
      <c r="R2075" s="175">
        <v>32322.12</v>
      </c>
      <c r="S2075" s="175">
        <v>44645.7</v>
      </c>
      <c r="T2075" s="178">
        <v>0</v>
      </c>
      <c r="U2075" s="96">
        <v>12</v>
      </c>
      <c r="V2075" s="38" t="s">
        <v>122</v>
      </c>
      <c r="W2075" s="38"/>
      <c r="X2075" s="137">
        <v>1539.3564000000001</v>
      </c>
      <c r="Y2075" s="138">
        <v>52048</v>
      </c>
      <c r="Z2075" s="179">
        <v>29</v>
      </c>
      <c r="AA2075" s="139">
        <v>2042</v>
      </c>
      <c r="AB2075" s="131"/>
      <c r="AC2075" s="38"/>
      <c r="AD2075" s="140">
        <v>44645.7</v>
      </c>
      <c r="AE2075" s="141">
        <v>43106.3436</v>
      </c>
      <c r="AF2075" s="141">
        <v>41566.987200000003</v>
      </c>
      <c r="AG2075" s="141">
        <v>40027.630800000006</v>
      </c>
      <c r="AH2075" s="141">
        <v>38488.274400000009</v>
      </c>
      <c r="AI2075" s="141">
        <v>36948.918000000012</v>
      </c>
      <c r="AJ2075" s="141">
        <v>35409.561600000015</v>
      </c>
      <c r="AK2075" s="141">
        <v>33870.205200000019</v>
      </c>
      <c r="AL2075" s="141">
        <v>32330.848800000018</v>
      </c>
      <c r="AM2075" s="141">
        <v>30791.492400000017</v>
      </c>
      <c r="AN2075" s="141">
        <v>29252.136000000017</v>
      </c>
      <c r="AO2075" s="141">
        <v>27712.779600000016</v>
      </c>
      <c r="AP2075" s="141">
        <v>26173.423200000016</v>
      </c>
      <c r="AQ2075" s="141">
        <v>24634.066800000015</v>
      </c>
      <c r="AR2075" s="141">
        <v>23094.710400000014</v>
      </c>
      <c r="AS2075" s="141">
        <v>21555.354000000014</v>
      </c>
      <c r="AT2075" s="141">
        <v>20015.997600000013</v>
      </c>
      <c r="AU2075" s="141">
        <v>18476.641200000013</v>
      </c>
      <c r="AV2075" s="141">
        <v>16937.284800000012</v>
      </c>
      <c r="AW2075" s="141">
        <v>15397.928400000012</v>
      </c>
      <c r="AX2075" s="141">
        <v>13858.572000000011</v>
      </c>
      <c r="AY2075" s="141">
        <v>12319.21560000001</v>
      </c>
      <c r="AZ2075" s="141">
        <v>10779.85920000001</v>
      </c>
      <c r="BA2075" s="141">
        <v>9240.5028000000093</v>
      </c>
      <c r="BB2075" s="141">
        <v>7701.1464000000087</v>
      </c>
      <c r="BC2075" s="141">
        <v>6161.7900000000081</v>
      </c>
      <c r="BD2075" s="141">
        <v>4622.4336000000076</v>
      </c>
      <c r="BE2075" s="141">
        <v>3083.0772000000075</v>
      </c>
      <c r="BF2075" s="141">
        <v>1543.7208000000073</v>
      </c>
      <c r="BG2075" s="141">
        <v>4.3644000000072083</v>
      </c>
      <c r="BH2075" s="141">
        <v>0</v>
      </c>
      <c r="BI2075" s="141">
        <v>0</v>
      </c>
      <c r="BJ2075" s="141">
        <v>0</v>
      </c>
      <c r="BK2075" s="141">
        <v>0</v>
      </c>
      <c r="BL2075" s="141">
        <v>0</v>
      </c>
      <c r="BM2075" s="141">
        <v>0</v>
      </c>
      <c r="BN2075" s="141">
        <v>0</v>
      </c>
      <c r="BO2075" s="141">
        <v>0</v>
      </c>
      <c r="BP2075" s="141">
        <v>0</v>
      </c>
    </row>
    <row r="2076" spans="4:68">
      <c r="D2076" s="174" t="s">
        <v>8311</v>
      </c>
      <c r="E2076" s="175">
        <v>385658.49</v>
      </c>
      <c r="F2076" s="174" t="s">
        <v>3409</v>
      </c>
      <c r="G2076" s="174" t="s">
        <v>8312</v>
      </c>
      <c r="H2076" s="174" t="s">
        <v>179</v>
      </c>
      <c r="I2076" s="174" t="s">
        <v>3098</v>
      </c>
      <c r="J2076" s="174" t="s">
        <v>8313</v>
      </c>
      <c r="K2076" s="174"/>
      <c r="L2076" s="174" t="s">
        <v>3509</v>
      </c>
      <c r="M2076" s="174" t="s">
        <v>4854</v>
      </c>
      <c r="N2076" s="176">
        <v>600</v>
      </c>
      <c r="O2076" s="174" t="s">
        <v>3407</v>
      </c>
      <c r="P2076" s="177">
        <v>33786</v>
      </c>
      <c r="Q2076" s="176">
        <v>252</v>
      </c>
      <c r="R2076" s="176">
        <v>161955</v>
      </c>
      <c r="S2076" s="175">
        <v>223703.49</v>
      </c>
      <c r="T2076" s="178">
        <v>0</v>
      </c>
      <c r="U2076" s="96">
        <v>6</v>
      </c>
      <c r="V2076" s="38" t="s">
        <v>116</v>
      </c>
      <c r="W2076" s="38"/>
      <c r="X2076" s="137">
        <v>7713.1697999999997</v>
      </c>
      <c r="Y2076" s="138">
        <v>52048</v>
      </c>
      <c r="Z2076" s="179">
        <v>29</v>
      </c>
      <c r="AA2076" s="139">
        <v>2042</v>
      </c>
      <c r="AB2076" s="131"/>
      <c r="AC2076" s="38"/>
      <c r="AD2076" s="140">
        <v>223703.49</v>
      </c>
      <c r="AE2076" s="141">
        <v>215990.32019999999</v>
      </c>
      <c r="AF2076" s="141">
        <v>208277.15039999998</v>
      </c>
      <c r="AG2076" s="141">
        <v>200563.98059999998</v>
      </c>
      <c r="AH2076" s="141">
        <v>192850.81079999998</v>
      </c>
      <c r="AI2076" s="141">
        <v>185137.64099999997</v>
      </c>
      <c r="AJ2076" s="141">
        <v>177424.47119999997</v>
      </c>
      <c r="AK2076" s="141">
        <v>169711.30139999997</v>
      </c>
      <c r="AL2076" s="141">
        <v>161998.13159999996</v>
      </c>
      <c r="AM2076" s="141">
        <v>154284.96179999996</v>
      </c>
      <c r="AN2076" s="141">
        <v>146571.79199999996</v>
      </c>
      <c r="AO2076" s="141">
        <v>138858.62219999995</v>
      </c>
      <c r="AP2076" s="141">
        <v>131145.45239999995</v>
      </c>
      <c r="AQ2076" s="141">
        <v>123432.28259999995</v>
      </c>
      <c r="AR2076" s="141">
        <v>115719.11279999994</v>
      </c>
      <c r="AS2076" s="141">
        <v>108005.94299999994</v>
      </c>
      <c r="AT2076" s="141">
        <v>100292.77319999994</v>
      </c>
      <c r="AU2076" s="141">
        <v>92579.603399999934</v>
      </c>
      <c r="AV2076" s="141">
        <v>84866.433599999931</v>
      </c>
      <c r="AW2076" s="141">
        <v>77153.263799999928</v>
      </c>
      <c r="AX2076" s="141">
        <v>69440.093999999925</v>
      </c>
      <c r="AY2076" s="141">
        <v>61726.924199999921</v>
      </c>
      <c r="AZ2076" s="141">
        <v>54013.754399999918</v>
      </c>
      <c r="BA2076" s="141">
        <v>46300.584599999915</v>
      </c>
      <c r="BB2076" s="141">
        <v>38587.414799999911</v>
      </c>
      <c r="BC2076" s="141">
        <v>30874.244999999912</v>
      </c>
      <c r="BD2076" s="141">
        <v>23161.075199999912</v>
      </c>
      <c r="BE2076" s="141">
        <v>15447.905399999912</v>
      </c>
      <c r="BF2076" s="141">
        <v>7734.7355999999127</v>
      </c>
      <c r="BG2076" s="141">
        <v>21.565799999912997</v>
      </c>
      <c r="BH2076" s="141">
        <v>0</v>
      </c>
      <c r="BI2076" s="141">
        <v>0</v>
      </c>
      <c r="BJ2076" s="141">
        <v>0</v>
      </c>
      <c r="BK2076" s="141">
        <v>0</v>
      </c>
      <c r="BL2076" s="141">
        <v>0</v>
      </c>
      <c r="BM2076" s="141">
        <v>0</v>
      </c>
      <c r="BN2076" s="141">
        <v>0</v>
      </c>
      <c r="BO2076" s="141">
        <v>0</v>
      </c>
      <c r="BP2076" s="141">
        <v>0</v>
      </c>
    </row>
    <row r="2077" spans="4:68">
      <c r="D2077" s="174" t="s">
        <v>8314</v>
      </c>
      <c r="E2077" s="175">
        <v>126654.76</v>
      </c>
      <c r="F2077" s="174" t="s">
        <v>3409</v>
      </c>
      <c r="G2077" s="174" t="s">
        <v>8315</v>
      </c>
      <c r="H2077" s="174" t="s">
        <v>179</v>
      </c>
      <c r="I2077" s="174" t="s">
        <v>3098</v>
      </c>
      <c r="J2077" s="174" t="s">
        <v>8316</v>
      </c>
      <c r="K2077" s="174"/>
      <c r="L2077" s="174" t="s">
        <v>3509</v>
      </c>
      <c r="M2077" s="174" t="s">
        <v>4854</v>
      </c>
      <c r="N2077" s="176">
        <v>600</v>
      </c>
      <c r="O2077" s="174" t="s">
        <v>3407</v>
      </c>
      <c r="P2077" s="177">
        <v>33420</v>
      </c>
      <c r="Q2077" s="176">
        <v>264</v>
      </c>
      <c r="R2077" s="175">
        <v>55720.98</v>
      </c>
      <c r="S2077" s="175">
        <v>70933.78</v>
      </c>
      <c r="T2077" s="178">
        <v>0</v>
      </c>
      <c r="U2077" s="96">
        <v>6</v>
      </c>
      <c r="V2077" s="38" t="s">
        <v>116</v>
      </c>
      <c r="W2077" s="38"/>
      <c r="X2077" s="137">
        <v>2533.0951999999997</v>
      </c>
      <c r="Y2077" s="138">
        <v>51683</v>
      </c>
      <c r="Z2077" s="179">
        <v>28</v>
      </c>
      <c r="AA2077" s="139">
        <v>2041</v>
      </c>
      <c r="AB2077" s="131"/>
      <c r="AC2077" s="38"/>
      <c r="AD2077" s="140">
        <v>70933.78</v>
      </c>
      <c r="AE2077" s="141">
        <v>68400.684800000003</v>
      </c>
      <c r="AF2077" s="141">
        <v>65867.589600000007</v>
      </c>
      <c r="AG2077" s="141">
        <v>63334.494400000011</v>
      </c>
      <c r="AH2077" s="141">
        <v>60801.399200000014</v>
      </c>
      <c r="AI2077" s="141">
        <v>58268.304000000018</v>
      </c>
      <c r="AJ2077" s="141">
        <v>55735.208800000022</v>
      </c>
      <c r="AK2077" s="141">
        <v>53202.113600000026</v>
      </c>
      <c r="AL2077" s="141">
        <v>50669.01840000003</v>
      </c>
      <c r="AM2077" s="141">
        <v>48135.923200000034</v>
      </c>
      <c r="AN2077" s="141">
        <v>45602.828000000038</v>
      </c>
      <c r="AO2077" s="141">
        <v>43069.732800000042</v>
      </c>
      <c r="AP2077" s="141">
        <v>40536.637600000045</v>
      </c>
      <c r="AQ2077" s="141">
        <v>38003.542400000049</v>
      </c>
      <c r="AR2077" s="141">
        <v>35470.447200000053</v>
      </c>
      <c r="AS2077" s="141">
        <v>32937.352000000057</v>
      </c>
      <c r="AT2077" s="141">
        <v>30404.256800000057</v>
      </c>
      <c r="AU2077" s="141">
        <v>27871.161600000058</v>
      </c>
      <c r="AV2077" s="141">
        <v>25338.066400000058</v>
      </c>
      <c r="AW2077" s="141">
        <v>22804.971200000058</v>
      </c>
      <c r="AX2077" s="141">
        <v>20271.876000000058</v>
      </c>
      <c r="AY2077" s="141">
        <v>17738.780800000059</v>
      </c>
      <c r="AZ2077" s="141">
        <v>15205.685600000059</v>
      </c>
      <c r="BA2077" s="141">
        <v>12672.590400000059</v>
      </c>
      <c r="BB2077" s="141">
        <v>10139.495200000059</v>
      </c>
      <c r="BC2077" s="141">
        <v>7606.4000000000597</v>
      </c>
      <c r="BD2077" s="141">
        <v>5073.3048000000599</v>
      </c>
      <c r="BE2077" s="141">
        <v>2540.2096000000602</v>
      </c>
      <c r="BF2077" s="141">
        <v>7.1144000000604137</v>
      </c>
      <c r="BG2077" s="141">
        <v>0</v>
      </c>
      <c r="BH2077" s="141">
        <v>0</v>
      </c>
      <c r="BI2077" s="141">
        <v>0</v>
      </c>
      <c r="BJ2077" s="141">
        <v>0</v>
      </c>
      <c r="BK2077" s="141">
        <v>0</v>
      </c>
      <c r="BL2077" s="141">
        <v>0</v>
      </c>
      <c r="BM2077" s="141">
        <v>0</v>
      </c>
      <c r="BN2077" s="141">
        <v>0</v>
      </c>
      <c r="BO2077" s="141">
        <v>0</v>
      </c>
      <c r="BP2077" s="141">
        <v>0</v>
      </c>
    </row>
    <row r="2078" spans="4:68">
      <c r="D2078" s="174" t="s">
        <v>8317</v>
      </c>
      <c r="E2078" s="175">
        <v>32636.12</v>
      </c>
      <c r="F2078" s="174" t="s">
        <v>3540</v>
      </c>
      <c r="G2078" s="174" t="s">
        <v>8318</v>
      </c>
      <c r="H2078" s="174" t="s">
        <v>179</v>
      </c>
      <c r="I2078" s="174" t="s">
        <v>3098</v>
      </c>
      <c r="J2078" s="174" t="s">
        <v>8319</v>
      </c>
      <c r="K2078" s="174"/>
      <c r="L2078" s="174" t="s">
        <v>7136</v>
      </c>
      <c r="M2078" s="174" t="s">
        <v>3800</v>
      </c>
      <c r="N2078" s="176">
        <v>600</v>
      </c>
      <c r="O2078" s="174" t="s">
        <v>3407</v>
      </c>
      <c r="P2078" s="177">
        <v>33786</v>
      </c>
      <c r="Q2078" s="176">
        <v>252</v>
      </c>
      <c r="R2078" s="175">
        <v>13705.32</v>
      </c>
      <c r="S2078" s="175">
        <v>18930.8</v>
      </c>
      <c r="T2078" s="178">
        <v>0</v>
      </c>
      <c r="U2078" s="96">
        <v>12</v>
      </c>
      <c r="V2078" s="38" t="s">
        <v>122</v>
      </c>
      <c r="W2078" s="38"/>
      <c r="X2078" s="137">
        <v>652.72239999999999</v>
      </c>
      <c r="Y2078" s="138">
        <v>52048</v>
      </c>
      <c r="Z2078" s="179">
        <v>29</v>
      </c>
      <c r="AA2078" s="139">
        <v>2042</v>
      </c>
      <c r="AB2078" s="131"/>
      <c r="AC2078" s="38"/>
      <c r="AD2078" s="140">
        <v>18930.8</v>
      </c>
      <c r="AE2078" s="141">
        <v>18278.077600000001</v>
      </c>
      <c r="AF2078" s="141">
        <v>17625.355200000002</v>
      </c>
      <c r="AG2078" s="141">
        <v>16972.632800000003</v>
      </c>
      <c r="AH2078" s="141">
        <v>16319.910400000002</v>
      </c>
      <c r="AI2078" s="141">
        <v>15667.188000000002</v>
      </c>
      <c r="AJ2078" s="141">
        <v>15014.465600000001</v>
      </c>
      <c r="AK2078" s="141">
        <v>14361.743200000001</v>
      </c>
      <c r="AL2078" s="141">
        <v>13709.0208</v>
      </c>
      <c r="AM2078" s="141">
        <v>13056.2984</v>
      </c>
      <c r="AN2078" s="141">
        <v>12403.575999999999</v>
      </c>
      <c r="AO2078" s="141">
        <v>11750.853599999999</v>
      </c>
      <c r="AP2078" s="141">
        <v>11098.131199999998</v>
      </c>
      <c r="AQ2078" s="141">
        <v>10445.408799999997</v>
      </c>
      <c r="AR2078" s="141">
        <v>9792.6863999999969</v>
      </c>
      <c r="AS2078" s="141">
        <v>9139.9639999999963</v>
      </c>
      <c r="AT2078" s="141">
        <v>8487.2415999999957</v>
      </c>
      <c r="AU2078" s="141">
        <v>7834.5191999999961</v>
      </c>
      <c r="AV2078" s="141">
        <v>7181.7967999999964</v>
      </c>
      <c r="AW2078" s="141">
        <v>6529.0743999999968</v>
      </c>
      <c r="AX2078" s="141">
        <v>5876.3519999999971</v>
      </c>
      <c r="AY2078" s="141">
        <v>5223.6295999999975</v>
      </c>
      <c r="AZ2078" s="141">
        <v>4570.9071999999978</v>
      </c>
      <c r="BA2078" s="141">
        <v>3918.1847999999977</v>
      </c>
      <c r="BB2078" s="141">
        <v>3265.4623999999976</v>
      </c>
      <c r="BC2078" s="141">
        <v>2612.7399999999975</v>
      </c>
      <c r="BD2078" s="141">
        <v>1960.0175999999974</v>
      </c>
      <c r="BE2078" s="141">
        <v>1307.2951999999973</v>
      </c>
      <c r="BF2078" s="141">
        <v>654.5727999999973</v>
      </c>
      <c r="BG2078" s="141">
        <v>1.8503999999973075</v>
      </c>
      <c r="BH2078" s="141">
        <v>0</v>
      </c>
      <c r="BI2078" s="141">
        <v>0</v>
      </c>
      <c r="BJ2078" s="141">
        <v>0</v>
      </c>
      <c r="BK2078" s="141">
        <v>0</v>
      </c>
      <c r="BL2078" s="141">
        <v>0</v>
      </c>
      <c r="BM2078" s="141">
        <v>0</v>
      </c>
      <c r="BN2078" s="141">
        <v>0</v>
      </c>
      <c r="BO2078" s="141">
        <v>0</v>
      </c>
      <c r="BP2078" s="141">
        <v>0</v>
      </c>
    </row>
    <row r="2079" spans="4:68">
      <c r="D2079" s="174" t="s">
        <v>8320</v>
      </c>
      <c r="E2079" s="176">
        <v>40</v>
      </c>
      <c r="F2079" s="174" t="s">
        <v>3466</v>
      </c>
      <c r="G2079" s="174" t="s">
        <v>8321</v>
      </c>
      <c r="H2079" s="174" t="s">
        <v>179</v>
      </c>
      <c r="I2079" s="174" t="s">
        <v>8322</v>
      </c>
      <c r="J2079" s="174" t="s">
        <v>8323</v>
      </c>
      <c r="K2079" s="174"/>
      <c r="L2079" s="174" t="s">
        <v>7136</v>
      </c>
      <c r="M2079" s="174" t="s">
        <v>7197</v>
      </c>
      <c r="N2079" s="176">
        <v>600</v>
      </c>
      <c r="O2079" s="174" t="s">
        <v>3407</v>
      </c>
      <c r="P2079" s="177">
        <v>34151</v>
      </c>
      <c r="Q2079" s="176">
        <v>240</v>
      </c>
      <c r="R2079" s="176">
        <v>16</v>
      </c>
      <c r="S2079" s="176">
        <v>24</v>
      </c>
      <c r="T2079" s="178">
        <v>0</v>
      </c>
      <c r="U2079" s="96">
        <v>8</v>
      </c>
      <c r="V2079" s="38" t="s">
        <v>118</v>
      </c>
      <c r="W2079" s="38"/>
      <c r="X2079" s="137">
        <v>0.8</v>
      </c>
      <c r="Y2079" s="138">
        <v>52413</v>
      </c>
      <c r="Z2079" s="179">
        <v>30</v>
      </c>
      <c r="AA2079" s="139">
        <v>2043</v>
      </c>
      <c r="AB2079" s="131"/>
      <c r="AC2079" s="38"/>
      <c r="AD2079" s="140">
        <v>24</v>
      </c>
      <c r="AE2079" s="141">
        <v>23.2</v>
      </c>
      <c r="AF2079" s="141">
        <v>22.4</v>
      </c>
      <c r="AG2079" s="141">
        <v>21.599999999999998</v>
      </c>
      <c r="AH2079" s="141">
        <v>20.799999999999997</v>
      </c>
      <c r="AI2079" s="141">
        <v>19.999999999999996</v>
      </c>
      <c r="AJ2079" s="141">
        <v>19.199999999999996</v>
      </c>
      <c r="AK2079" s="141">
        <v>18.399999999999995</v>
      </c>
      <c r="AL2079" s="141">
        <v>17.599999999999994</v>
      </c>
      <c r="AM2079" s="141">
        <v>16.799999999999994</v>
      </c>
      <c r="AN2079" s="141">
        <v>15.999999999999993</v>
      </c>
      <c r="AO2079" s="141">
        <v>15.199999999999992</v>
      </c>
      <c r="AP2079" s="141">
        <v>14.399999999999991</v>
      </c>
      <c r="AQ2079" s="141">
        <v>13.599999999999991</v>
      </c>
      <c r="AR2079" s="141">
        <v>12.79999999999999</v>
      </c>
      <c r="AS2079" s="141">
        <v>11.999999999999989</v>
      </c>
      <c r="AT2079" s="141">
        <v>11.199999999999989</v>
      </c>
      <c r="AU2079" s="141">
        <v>10.399999999999988</v>
      </c>
      <c r="AV2079" s="141">
        <v>9.5999999999999872</v>
      </c>
      <c r="AW2079" s="141">
        <v>8.7999999999999865</v>
      </c>
      <c r="AX2079" s="141">
        <v>7.9999999999999867</v>
      </c>
      <c r="AY2079" s="141">
        <v>7.1999999999999869</v>
      </c>
      <c r="AZ2079" s="141">
        <v>6.399999999999987</v>
      </c>
      <c r="BA2079" s="141">
        <v>5.5999999999999872</v>
      </c>
      <c r="BB2079" s="141">
        <v>4.7999999999999874</v>
      </c>
      <c r="BC2079" s="141">
        <v>3.9999999999999876</v>
      </c>
      <c r="BD2079" s="141">
        <v>3.1999999999999877</v>
      </c>
      <c r="BE2079" s="141">
        <v>2.3999999999999879</v>
      </c>
      <c r="BF2079" s="141">
        <v>1.5999999999999879</v>
      </c>
      <c r="BG2079" s="141">
        <v>0.79999999999998783</v>
      </c>
      <c r="BH2079" s="141">
        <v>0</v>
      </c>
      <c r="BI2079" s="141">
        <v>0</v>
      </c>
      <c r="BJ2079" s="141">
        <v>0</v>
      </c>
      <c r="BK2079" s="141">
        <v>0</v>
      </c>
      <c r="BL2079" s="141">
        <v>0</v>
      </c>
      <c r="BM2079" s="141">
        <v>0</v>
      </c>
      <c r="BN2079" s="141">
        <v>0</v>
      </c>
      <c r="BO2079" s="141">
        <v>0</v>
      </c>
      <c r="BP2079" s="141">
        <v>0</v>
      </c>
    </row>
    <row r="2080" spans="4:68">
      <c r="D2080" s="174" t="s">
        <v>8324</v>
      </c>
      <c r="E2080" s="175">
        <v>4405.83</v>
      </c>
      <c r="F2080" s="174" t="s">
        <v>3459</v>
      </c>
      <c r="G2080" s="174" t="s">
        <v>8321</v>
      </c>
      <c r="H2080" s="174" t="s">
        <v>179</v>
      </c>
      <c r="I2080" s="174" t="s">
        <v>8322</v>
      </c>
      <c r="J2080" s="174" t="s">
        <v>8325</v>
      </c>
      <c r="K2080" s="174"/>
      <c r="L2080" s="174" t="s">
        <v>7136</v>
      </c>
      <c r="M2080" s="174" t="s">
        <v>7197</v>
      </c>
      <c r="N2080" s="176">
        <v>600</v>
      </c>
      <c r="O2080" s="174" t="s">
        <v>3407</v>
      </c>
      <c r="P2080" s="177">
        <v>34151</v>
      </c>
      <c r="Q2080" s="176">
        <v>240</v>
      </c>
      <c r="R2080" s="175">
        <v>1761.99</v>
      </c>
      <c r="S2080" s="175">
        <v>2643.84</v>
      </c>
      <c r="T2080" s="178">
        <v>0</v>
      </c>
      <c r="U2080" s="96">
        <v>8</v>
      </c>
      <c r="V2080" s="38" t="s">
        <v>118</v>
      </c>
      <c r="W2080" s="38"/>
      <c r="X2080" s="137">
        <v>88.116600000000005</v>
      </c>
      <c r="Y2080" s="138">
        <v>52413</v>
      </c>
      <c r="Z2080" s="179">
        <v>30</v>
      </c>
      <c r="AA2080" s="139">
        <v>2043</v>
      </c>
      <c r="AB2080" s="131"/>
      <c r="AC2080" s="38"/>
      <c r="AD2080" s="140">
        <v>2643.84</v>
      </c>
      <c r="AE2080" s="141">
        <v>2555.7234000000003</v>
      </c>
      <c r="AF2080" s="141">
        <v>2467.6068000000005</v>
      </c>
      <c r="AG2080" s="141">
        <v>2379.4902000000006</v>
      </c>
      <c r="AH2080" s="141">
        <v>2291.3736000000008</v>
      </c>
      <c r="AI2080" s="141">
        <v>2203.257000000001</v>
      </c>
      <c r="AJ2080" s="141">
        <v>2115.1404000000011</v>
      </c>
      <c r="AK2080" s="141">
        <v>2027.0238000000011</v>
      </c>
      <c r="AL2080" s="141">
        <v>1938.907200000001</v>
      </c>
      <c r="AM2080" s="141">
        <v>1850.7906000000009</v>
      </c>
      <c r="AN2080" s="141">
        <v>1762.6740000000009</v>
      </c>
      <c r="AO2080" s="141">
        <v>1674.5574000000008</v>
      </c>
      <c r="AP2080" s="141">
        <v>1586.4408000000008</v>
      </c>
      <c r="AQ2080" s="141">
        <v>1498.3242000000007</v>
      </c>
      <c r="AR2080" s="141">
        <v>1410.2076000000006</v>
      </c>
      <c r="AS2080" s="141">
        <v>1322.0910000000006</v>
      </c>
      <c r="AT2080" s="141">
        <v>1233.9744000000005</v>
      </c>
      <c r="AU2080" s="141">
        <v>1145.8578000000005</v>
      </c>
      <c r="AV2080" s="141">
        <v>1057.7412000000004</v>
      </c>
      <c r="AW2080" s="141">
        <v>969.62460000000033</v>
      </c>
      <c r="AX2080" s="141">
        <v>881.50800000000027</v>
      </c>
      <c r="AY2080" s="141">
        <v>793.3914000000002</v>
      </c>
      <c r="AZ2080" s="141">
        <v>705.27480000000014</v>
      </c>
      <c r="BA2080" s="141">
        <v>617.15820000000008</v>
      </c>
      <c r="BB2080" s="141">
        <v>529.04160000000002</v>
      </c>
      <c r="BC2080" s="141">
        <v>440.92500000000001</v>
      </c>
      <c r="BD2080" s="141">
        <v>352.80840000000001</v>
      </c>
      <c r="BE2080" s="141">
        <v>264.6918</v>
      </c>
      <c r="BF2080" s="141">
        <v>176.5752</v>
      </c>
      <c r="BG2080" s="141">
        <v>88.45859999999999</v>
      </c>
      <c r="BH2080" s="141">
        <v>0.34199999999998454</v>
      </c>
      <c r="BI2080" s="141">
        <v>0</v>
      </c>
      <c r="BJ2080" s="141">
        <v>0</v>
      </c>
      <c r="BK2080" s="141">
        <v>0</v>
      </c>
      <c r="BL2080" s="141">
        <v>0</v>
      </c>
      <c r="BM2080" s="141">
        <v>0</v>
      </c>
      <c r="BN2080" s="141">
        <v>0</v>
      </c>
      <c r="BO2080" s="141">
        <v>0</v>
      </c>
      <c r="BP2080" s="141">
        <v>0</v>
      </c>
    </row>
    <row r="2081" spans="4:68">
      <c r="D2081" s="174" t="s">
        <v>8326</v>
      </c>
      <c r="E2081" s="175">
        <v>61129.51</v>
      </c>
      <c r="F2081" s="174" t="s">
        <v>3540</v>
      </c>
      <c r="G2081" s="174" t="s">
        <v>8321</v>
      </c>
      <c r="H2081" s="174" t="s">
        <v>179</v>
      </c>
      <c r="I2081" s="174" t="s">
        <v>8322</v>
      </c>
      <c r="J2081" s="174" t="s">
        <v>8325</v>
      </c>
      <c r="K2081" s="174"/>
      <c r="L2081" s="174" t="s">
        <v>7136</v>
      </c>
      <c r="M2081" s="174" t="s">
        <v>7197</v>
      </c>
      <c r="N2081" s="176">
        <v>600</v>
      </c>
      <c r="O2081" s="174" t="s">
        <v>3407</v>
      </c>
      <c r="P2081" s="177">
        <v>34151</v>
      </c>
      <c r="Q2081" s="176">
        <v>240</v>
      </c>
      <c r="R2081" s="175">
        <v>24448.400000000001</v>
      </c>
      <c r="S2081" s="175">
        <v>36681.11</v>
      </c>
      <c r="T2081" s="178">
        <v>0</v>
      </c>
      <c r="U2081" s="96">
        <v>8</v>
      </c>
      <c r="V2081" s="38" t="s">
        <v>118</v>
      </c>
      <c r="W2081" s="38"/>
      <c r="X2081" s="137">
        <v>1222.5902000000001</v>
      </c>
      <c r="Y2081" s="138">
        <v>52413</v>
      </c>
      <c r="Z2081" s="179">
        <v>30</v>
      </c>
      <c r="AA2081" s="139">
        <v>2043</v>
      </c>
      <c r="AB2081" s="131"/>
      <c r="AC2081" s="38"/>
      <c r="AD2081" s="140">
        <v>36681.11</v>
      </c>
      <c r="AE2081" s="141">
        <v>35458.519800000002</v>
      </c>
      <c r="AF2081" s="141">
        <v>34235.929600000003</v>
      </c>
      <c r="AG2081" s="141">
        <v>33013.339400000004</v>
      </c>
      <c r="AH2081" s="141">
        <v>31790.749200000006</v>
      </c>
      <c r="AI2081" s="141">
        <v>30568.159000000007</v>
      </c>
      <c r="AJ2081" s="141">
        <v>29345.568800000008</v>
      </c>
      <c r="AK2081" s="141">
        <v>28122.978600000009</v>
      </c>
      <c r="AL2081" s="141">
        <v>26900.388400000011</v>
      </c>
      <c r="AM2081" s="141">
        <v>25677.798200000012</v>
      </c>
      <c r="AN2081" s="141">
        <v>24455.208000000013</v>
      </c>
      <c r="AO2081" s="141">
        <v>23232.617800000015</v>
      </c>
      <c r="AP2081" s="141">
        <v>22010.027600000016</v>
      </c>
      <c r="AQ2081" s="141">
        <v>20787.437400000017</v>
      </c>
      <c r="AR2081" s="141">
        <v>19564.847200000018</v>
      </c>
      <c r="AS2081" s="141">
        <v>18342.25700000002</v>
      </c>
      <c r="AT2081" s="141">
        <v>17119.666800000021</v>
      </c>
      <c r="AU2081" s="141">
        <v>15897.07660000002</v>
      </c>
      <c r="AV2081" s="141">
        <v>14674.48640000002</v>
      </c>
      <c r="AW2081" s="141">
        <v>13451.896200000019</v>
      </c>
      <c r="AX2081" s="141">
        <v>12229.306000000019</v>
      </c>
      <c r="AY2081" s="141">
        <v>11006.715800000018</v>
      </c>
      <c r="AZ2081" s="141">
        <v>9784.1256000000176</v>
      </c>
      <c r="BA2081" s="141">
        <v>8561.535400000017</v>
      </c>
      <c r="BB2081" s="141">
        <v>7338.9452000000165</v>
      </c>
      <c r="BC2081" s="141">
        <v>6116.3550000000159</v>
      </c>
      <c r="BD2081" s="141">
        <v>4893.7648000000154</v>
      </c>
      <c r="BE2081" s="141">
        <v>3671.1746000000153</v>
      </c>
      <c r="BF2081" s="141">
        <v>2448.5844000000152</v>
      </c>
      <c r="BG2081" s="141">
        <v>1225.9942000000151</v>
      </c>
      <c r="BH2081" s="141">
        <v>3.404000000015003</v>
      </c>
      <c r="BI2081" s="141">
        <v>0</v>
      </c>
      <c r="BJ2081" s="141">
        <v>0</v>
      </c>
      <c r="BK2081" s="141">
        <v>0</v>
      </c>
      <c r="BL2081" s="141">
        <v>0</v>
      </c>
      <c r="BM2081" s="141">
        <v>0</v>
      </c>
      <c r="BN2081" s="141">
        <v>0</v>
      </c>
      <c r="BO2081" s="141">
        <v>0</v>
      </c>
      <c r="BP2081" s="141">
        <v>0</v>
      </c>
    </row>
    <row r="2082" spans="4:68">
      <c r="D2082" s="174" t="s">
        <v>8327</v>
      </c>
      <c r="E2082" s="175">
        <v>34115.94</v>
      </c>
      <c r="F2082" s="174" t="s">
        <v>3426</v>
      </c>
      <c r="G2082" s="174" t="s">
        <v>8328</v>
      </c>
      <c r="H2082" s="174" t="s">
        <v>179</v>
      </c>
      <c r="I2082" s="174" t="s">
        <v>7800</v>
      </c>
      <c r="J2082" s="174" t="s">
        <v>7801</v>
      </c>
      <c r="K2082" s="174"/>
      <c r="L2082" s="174" t="s">
        <v>7136</v>
      </c>
      <c r="M2082" s="174" t="s">
        <v>7279</v>
      </c>
      <c r="N2082" s="176">
        <v>600</v>
      </c>
      <c r="O2082" s="174" t="s">
        <v>3407</v>
      </c>
      <c r="P2082" s="177">
        <v>28672</v>
      </c>
      <c r="Q2082" s="176">
        <v>420</v>
      </c>
      <c r="R2082" s="175">
        <v>23879.14</v>
      </c>
      <c r="S2082" s="175">
        <v>10236.799999999999</v>
      </c>
      <c r="T2082" s="178">
        <v>0</v>
      </c>
      <c r="U2082" s="96">
        <v>10</v>
      </c>
      <c r="V2082" s="38" t="s">
        <v>120</v>
      </c>
      <c r="W2082" s="38"/>
      <c r="X2082" s="137">
        <v>682.31880000000001</v>
      </c>
      <c r="Y2082" s="138">
        <v>46935</v>
      </c>
      <c r="Z2082" s="179">
        <v>15</v>
      </c>
      <c r="AA2082" s="139">
        <v>2028</v>
      </c>
      <c r="AB2082" s="131"/>
      <c r="AC2082" s="38"/>
      <c r="AD2082" s="140">
        <v>10236.799999999999</v>
      </c>
      <c r="AE2082" s="141">
        <v>9554.4811999999984</v>
      </c>
      <c r="AF2082" s="141">
        <v>8872.1623999999974</v>
      </c>
      <c r="AG2082" s="141">
        <v>8189.8435999999974</v>
      </c>
      <c r="AH2082" s="141">
        <v>7507.5247999999974</v>
      </c>
      <c r="AI2082" s="141">
        <v>6825.2059999999974</v>
      </c>
      <c r="AJ2082" s="141">
        <v>6142.8871999999974</v>
      </c>
      <c r="AK2082" s="141">
        <v>5460.5683999999974</v>
      </c>
      <c r="AL2082" s="141">
        <v>4778.2495999999974</v>
      </c>
      <c r="AM2082" s="141">
        <v>4095.9307999999974</v>
      </c>
      <c r="AN2082" s="141">
        <v>3413.6119999999974</v>
      </c>
      <c r="AO2082" s="141">
        <v>2731.2931999999973</v>
      </c>
      <c r="AP2082" s="141">
        <v>2048.9743999999973</v>
      </c>
      <c r="AQ2082" s="141">
        <v>1366.6555999999973</v>
      </c>
      <c r="AR2082" s="141">
        <v>684.33679999999731</v>
      </c>
      <c r="AS2082" s="141">
        <v>2.0179999999973006</v>
      </c>
      <c r="AT2082" s="141">
        <v>0</v>
      </c>
      <c r="AU2082" s="141">
        <v>0</v>
      </c>
      <c r="AV2082" s="141">
        <v>0</v>
      </c>
      <c r="AW2082" s="141">
        <v>0</v>
      </c>
      <c r="AX2082" s="141">
        <v>0</v>
      </c>
      <c r="AY2082" s="141">
        <v>0</v>
      </c>
      <c r="AZ2082" s="141">
        <v>0</v>
      </c>
      <c r="BA2082" s="141">
        <v>0</v>
      </c>
      <c r="BB2082" s="141">
        <v>0</v>
      </c>
      <c r="BC2082" s="141">
        <v>0</v>
      </c>
      <c r="BD2082" s="141">
        <v>0</v>
      </c>
      <c r="BE2082" s="141">
        <v>0</v>
      </c>
      <c r="BF2082" s="141">
        <v>0</v>
      </c>
      <c r="BG2082" s="141">
        <v>0</v>
      </c>
      <c r="BH2082" s="141">
        <v>0</v>
      </c>
      <c r="BI2082" s="141">
        <v>0</v>
      </c>
      <c r="BJ2082" s="141">
        <v>0</v>
      </c>
      <c r="BK2082" s="141">
        <v>0</v>
      </c>
      <c r="BL2082" s="141">
        <v>0</v>
      </c>
      <c r="BM2082" s="141">
        <v>0</v>
      </c>
      <c r="BN2082" s="141">
        <v>0</v>
      </c>
      <c r="BO2082" s="141">
        <v>0</v>
      </c>
      <c r="BP2082" s="141">
        <v>0</v>
      </c>
    </row>
    <row r="2083" spans="4:68">
      <c r="D2083" s="174" t="s">
        <v>8329</v>
      </c>
      <c r="E2083" s="176">
        <v>8753</v>
      </c>
      <c r="F2083" s="174" t="s">
        <v>3420</v>
      </c>
      <c r="G2083" s="174" t="s">
        <v>8328</v>
      </c>
      <c r="H2083" s="174" t="s">
        <v>179</v>
      </c>
      <c r="I2083" s="174" t="s">
        <v>8330</v>
      </c>
      <c r="J2083" s="174" t="s">
        <v>8331</v>
      </c>
      <c r="K2083" s="174"/>
      <c r="L2083" s="174" t="s">
        <v>7136</v>
      </c>
      <c r="M2083" s="174" t="s">
        <v>7202</v>
      </c>
      <c r="N2083" s="176">
        <v>600</v>
      </c>
      <c r="O2083" s="174" t="s">
        <v>3407</v>
      </c>
      <c r="P2083" s="177">
        <v>31959</v>
      </c>
      <c r="Q2083" s="176">
        <v>312</v>
      </c>
      <c r="R2083" s="175">
        <v>4551.08</v>
      </c>
      <c r="S2083" s="175">
        <v>4201.92</v>
      </c>
      <c r="T2083" s="178">
        <v>0</v>
      </c>
      <c r="U2083" s="96">
        <v>11</v>
      </c>
      <c r="V2083" s="38" t="s">
        <v>121</v>
      </c>
      <c r="W2083" s="38"/>
      <c r="X2083" s="137">
        <v>175.06</v>
      </c>
      <c r="Y2083" s="138">
        <v>50222</v>
      </c>
      <c r="Z2083" s="179">
        <v>24</v>
      </c>
      <c r="AA2083" s="139">
        <v>2037</v>
      </c>
      <c r="AB2083" s="131"/>
      <c r="AC2083" s="38"/>
      <c r="AD2083" s="140">
        <v>4201.92</v>
      </c>
      <c r="AE2083" s="141">
        <v>4026.86</v>
      </c>
      <c r="AF2083" s="141">
        <v>3851.8</v>
      </c>
      <c r="AG2083" s="141">
        <v>3676.7400000000002</v>
      </c>
      <c r="AH2083" s="141">
        <v>3501.6800000000003</v>
      </c>
      <c r="AI2083" s="141">
        <v>3326.6200000000003</v>
      </c>
      <c r="AJ2083" s="141">
        <v>3151.5600000000004</v>
      </c>
      <c r="AK2083" s="141">
        <v>2976.5000000000005</v>
      </c>
      <c r="AL2083" s="141">
        <v>2801.4400000000005</v>
      </c>
      <c r="AM2083" s="141">
        <v>2626.3800000000006</v>
      </c>
      <c r="AN2083" s="141">
        <v>2451.3200000000006</v>
      </c>
      <c r="AO2083" s="141">
        <v>2276.2600000000007</v>
      </c>
      <c r="AP2083" s="141">
        <v>2101.2000000000007</v>
      </c>
      <c r="AQ2083" s="141">
        <v>1926.1400000000008</v>
      </c>
      <c r="AR2083" s="141">
        <v>1751.0800000000008</v>
      </c>
      <c r="AS2083" s="141">
        <v>1576.0200000000009</v>
      </c>
      <c r="AT2083" s="141">
        <v>1400.9600000000009</v>
      </c>
      <c r="AU2083" s="141">
        <v>1225.900000000001</v>
      </c>
      <c r="AV2083" s="141">
        <v>1050.8400000000011</v>
      </c>
      <c r="AW2083" s="141">
        <v>875.78000000000111</v>
      </c>
      <c r="AX2083" s="141">
        <v>700.72000000000116</v>
      </c>
      <c r="AY2083" s="141">
        <v>525.66000000000122</v>
      </c>
      <c r="AZ2083" s="141">
        <v>350.60000000000122</v>
      </c>
      <c r="BA2083" s="141">
        <v>175.54000000000121</v>
      </c>
      <c r="BB2083" s="141">
        <v>0.4800000000012119</v>
      </c>
      <c r="BC2083" s="141">
        <v>0</v>
      </c>
      <c r="BD2083" s="141">
        <v>0</v>
      </c>
      <c r="BE2083" s="141">
        <v>0</v>
      </c>
      <c r="BF2083" s="141">
        <v>0</v>
      </c>
      <c r="BG2083" s="141">
        <v>0</v>
      </c>
      <c r="BH2083" s="141">
        <v>0</v>
      </c>
      <c r="BI2083" s="141">
        <v>0</v>
      </c>
      <c r="BJ2083" s="141">
        <v>0</v>
      </c>
      <c r="BK2083" s="141">
        <v>0</v>
      </c>
      <c r="BL2083" s="141">
        <v>0</v>
      </c>
      <c r="BM2083" s="141">
        <v>0</v>
      </c>
      <c r="BN2083" s="141">
        <v>0</v>
      </c>
      <c r="BO2083" s="141">
        <v>0</v>
      </c>
      <c r="BP2083" s="141">
        <v>0</v>
      </c>
    </row>
    <row r="2084" spans="4:68">
      <c r="D2084" s="174" t="s">
        <v>8332</v>
      </c>
      <c r="E2084" s="175">
        <v>58359.11</v>
      </c>
      <c r="F2084" s="174" t="s">
        <v>3426</v>
      </c>
      <c r="G2084" s="174" t="s">
        <v>8328</v>
      </c>
      <c r="H2084" s="174" t="s">
        <v>179</v>
      </c>
      <c r="I2084" s="174" t="s">
        <v>8330</v>
      </c>
      <c r="J2084" s="174" t="s">
        <v>8333</v>
      </c>
      <c r="K2084" s="174"/>
      <c r="L2084" s="174" t="s">
        <v>7136</v>
      </c>
      <c r="M2084" s="174" t="s">
        <v>7202</v>
      </c>
      <c r="N2084" s="176">
        <v>600</v>
      </c>
      <c r="O2084" s="174" t="s">
        <v>3407</v>
      </c>
      <c r="P2084" s="177">
        <v>31959</v>
      </c>
      <c r="Q2084" s="176">
        <v>312</v>
      </c>
      <c r="R2084" s="175">
        <v>30343.46</v>
      </c>
      <c r="S2084" s="175">
        <v>28015.65</v>
      </c>
      <c r="T2084" s="178">
        <v>0</v>
      </c>
      <c r="U2084" s="96">
        <v>11</v>
      </c>
      <c r="V2084" s="38" t="s">
        <v>121</v>
      </c>
      <c r="W2084" s="38"/>
      <c r="X2084" s="137">
        <v>1167.1822000000002</v>
      </c>
      <c r="Y2084" s="138">
        <v>50222</v>
      </c>
      <c r="Z2084" s="179">
        <v>24</v>
      </c>
      <c r="AA2084" s="139">
        <v>2037</v>
      </c>
      <c r="AB2084" s="131"/>
      <c r="AC2084" s="38"/>
      <c r="AD2084" s="140">
        <v>28015.65</v>
      </c>
      <c r="AE2084" s="141">
        <v>26848.467800000002</v>
      </c>
      <c r="AF2084" s="141">
        <v>25681.285600000003</v>
      </c>
      <c r="AG2084" s="141">
        <v>24514.103400000004</v>
      </c>
      <c r="AH2084" s="141">
        <v>23346.921200000004</v>
      </c>
      <c r="AI2084" s="141">
        <v>22179.739000000005</v>
      </c>
      <c r="AJ2084" s="141">
        <v>21012.556800000006</v>
      </c>
      <c r="AK2084" s="141">
        <v>19845.374600000006</v>
      </c>
      <c r="AL2084" s="141">
        <v>18678.192400000007</v>
      </c>
      <c r="AM2084" s="141">
        <v>17511.010200000008</v>
      </c>
      <c r="AN2084" s="141">
        <v>16343.828000000009</v>
      </c>
      <c r="AO2084" s="141">
        <v>15176.645800000009</v>
      </c>
      <c r="AP2084" s="141">
        <v>14009.46360000001</v>
      </c>
      <c r="AQ2084" s="141">
        <v>12842.281400000011</v>
      </c>
      <c r="AR2084" s="141">
        <v>11675.099200000011</v>
      </c>
      <c r="AS2084" s="141">
        <v>10507.917000000012</v>
      </c>
      <c r="AT2084" s="141">
        <v>9340.7348000000129</v>
      </c>
      <c r="AU2084" s="141">
        <v>8173.5526000000127</v>
      </c>
      <c r="AV2084" s="141">
        <v>7006.3704000000125</v>
      </c>
      <c r="AW2084" s="141">
        <v>5839.1882000000123</v>
      </c>
      <c r="AX2084" s="141">
        <v>4672.0060000000121</v>
      </c>
      <c r="AY2084" s="141">
        <v>3504.8238000000119</v>
      </c>
      <c r="AZ2084" s="141">
        <v>2337.6416000000117</v>
      </c>
      <c r="BA2084" s="141">
        <v>1170.4594000000116</v>
      </c>
      <c r="BB2084" s="141">
        <v>3.2772000000113621</v>
      </c>
      <c r="BC2084" s="141">
        <v>0</v>
      </c>
      <c r="BD2084" s="141">
        <v>0</v>
      </c>
      <c r="BE2084" s="141">
        <v>0</v>
      </c>
      <c r="BF2084" s="141">
        <v>0</v>
      </c>
      <c r="BG2084" s="141">
        <v>0</v>
      </c>
      <c r="BH2084" s="141">
        <v>0</v>
      </c>
      <c r="BI2084" s="141">
        <v>0</v>
      </c>
      <c r="BJ2084" s="141">
        <v>0</v>
      </c>
      <c r="BK2084" s="141">
        <v>0</v>
      </c>
      <c r="BL2084" s="141">
        <v>0</v>
      </c>
      <c r="BM2084" s="141">
        <v>0</v>
      </c>
      <c r="BN2084" s="141">
        <v>0</v>
      </c>
      <c r="BO2084" s="141">
        <v>0</v>
      </c>
      <c r="BP2084" s="141">
        <v>0</v>
      </c>
    </row>
    <row r="2085" spans="4:68">
      <c r="D2085" s="174" t="s">
        <v>8334</v>
      </c>
      <c r="E2085" s="176">
        <v>8207</v>
      </c>
      <c r="F2085" s="174" t="s">
        <v>3420</v>
      </c>
      <c r="G2085" s="174" t="s">
        <v>8335</v>
      </c>
      <c r="H2085" s="174" t="s">
        <v>179</v>
      </c>
      <c r="I2085" s="174" t="s">
        <v>8336</v>
      </c>
      <c r="J2085" s="174" t="s">
        <v>8337</v>
      </c>
      <c r="K2085" s="174"/>
      <c r="L2085" s="174" t="s">
        <v>7136</v>
      </c>
      <c r="M2085" s="174" t="s">
        <v>7175</v>
      </c>
      <c r="N2085" s="176">
        <v>600</v>
      </c>
      <c r="O2085" s="174" t="s">
        <v>3407</v>
      </c>
      <c r="P2085" s="177">
        <v>31594</v>
      </c>
      <c r="Q2085" s="176">
        <v>324</v>
      </c>
      <c r="R2085" s="175">
        <v>4431.33</v>
      </c>
      <c r="S2085" s="175">
        <v>3775.67</v>
      </c>
      <c r="T2085" s="178">
        <v>0</v>
      </c>
      <c r="U2085" s="96">
        <v>9</v>
      </c>
      <c r="V2085" s="38" t="s">
        <v>119</v>
      </c>
      <c r="W2085" s="38"/>
      <c r="X2085" s="137">
        <v>164.14</v>
      </c>
      <c r="Y2085" s="138">
        <v>49857</v>
      </c>
      <c r="Z2085" s="179">
        <v>23</v>
      </c>
      <c r="AA2085" s="139">
        <v>2036</v>
      </c>
      <c r="AB2085" s="131"/>
      <c r="AC2085" s="38"/>
      <c r="AD2085" s="140">
        <v>3775.67</v>
      </c>
      <c r="AE2085" s="141">
        <v>3611.53</v>
      </c>
      <c r="AF2085" s="141">
        <v>3447.3900000000003</v>
      </c>
      <c r="AG2085" s="141">
        <v>3283.2500000000005</v>
      </c>
      <c r="AH2085" s="141">
        <v>3119.1100000000006</v>
      </c>
      <c r="AI2085" s="141">
        <v>2954.9700000000007</v>
      </c>
      <c r="AJ2085" s="141">
        <v>2790.8300000000008</v>
      </c>
      <c r="AK2085" s="141">
        <v>2626.690000000001</v>
      </c>
      <c r="AL2085" s="141">
        <v>2462.5500000000011</v>
      </c>
      <c r="AM2085" s="141">
        <v>2298.4100000000012</v>
      </c>
      <c r="AN2085" s="141">
        <v>2134.2700000000013</v>
      </c>
      <c r="AO2085" s="141">
        <v>1970.1300000000015</v>
      </c>
      <c r="AP2085" s="141">
        <v>1805.9900000000016</v>
      </c>
      <c r="AQ2085" s="141">
        <v>1641.8500000000017</v>
      </c>
      <c r="AR2085" s="141">
        <v>1477.7100000000019</v>
      </c>
      <c r="AS2085" s="141">
        <v>1313.570000000002</v>
      </c>
      <c r="AT2085" s="141">
        <v>1149.4300000000021</v>
      </c>
      <c r="AU2085" s="141">
        <v>985.29000000000212</v>
      </c>
      <c r="AV2085" s="141">
        <v>821.15000000000214</v>
      </c>
      <c r="AW2085" s="141">
        <v>657.01000000000215</v>
      </c>
      <c r="AX2085" s="141">
        <v>492.87000000000216</v>
      </c>
      <c r="AY2085" s="141">
        <v>328.73000000000218</v>
      </c>
      <c r="AZ2085" s="141">
        <v>164.59000000000219</v>
      </c>
      <c r="BA2085" s="141">
        <v>0.45000000000220552</v>
      </c>
      <c r="BB2085" s="141">
        <v>0</v>
      </c>
      <c r="BC2085" s="141">
        <v>0</v>
      </c>
      <c r="BD2085" s="141">
        <v>0</v>
      </c>
      <c r="BE2085" s="141">
        <v>0</v>
      </c>
      <c r="BF2085" s="141">
        <v>0</v>
      </c>
      <c r="BG2085" s="141">
        <v>0</v>
      </c>
      <c r="BH2085" s="141">
        <v>0</v>
      </c>
      <c r="BI2085" s="141">
        <v>0</v>
      </c>
      <c r="BJ2085" s="141">
        <v>0</v>
      </c>
      <c r="BK2085" s="141">
        <v>0</v>
      </c>
      <c r="BL2085" s="141">
        <v>0</v>
      </c>
      <c r="BM2085" s="141">
        <v>0</v>
      </c>
      <c r="BN2085" s="141">
        <v>0</v>
      </c>
      <c r="BO2085" s="141">
        <v>0</v>
      </c>
      <c r="BP2085" s="141">
        <v>0</v>
      </c>
    </row>
    <row r="2086" spans="4:68">
      <c r="D2086" s="174" t="s">
        <v>8338</v>
      </c>
      <c r="E2086" s="176">
        <v>169</v>
      </c>
      <c r="F2086" s="174" t="s">
        <v>3612</v>
      </c>
      <c r="G2086" s="174" t="s">
        <v>8335</v>
      </c>
      <c r="H2086" s="174" t="s">
        <v>179</v>
      </c>
      <c r="I2086" s="174" t="s">
        <v>8336</v>
      </c>
      <c r="J2086" s="174" t="s">
        <v>8337</v>
      </c>
      <c r="K2086" s="174"/>
      <c r="L2086" s="174" t="s">
        <v>7136</v>
      </c>
      <c r="M2086" s="174" t="s">
        <v>7175</v>
      </c>
      <c r="N2086" s="176">
        <v>600</v>
      </c>
      <c r="O2086" s="174" t="s">
        <v>3407</v>
      </c>
      <c r="P2086" s="177">
        <v>31594</v>
      </c>
      <c r="Q2086" s="176">
        <v>324</v>
      </c>
      <c r="R2086" s="175">
        <v>91.25</v>
      </c>
      <c r="S2086" s="175">
        <v>77.75</v>
      </c>
      <c r="T2086" s="178">
        <v>0</v>
      </c>
      <c r="U2086" s="96">
        <v>9</v>
      </c>
      <c r="V2086" s="38" t="s">
        <v>119</v>
      </c>
      <c r="W2086" s="38"/>
      <c r="X2086" s="137">
        <v>3.38</v>
      </c>
      <c r="Y2086" s="138">
        <v>49857</v>
      </c>
      <c r="Z2086" s="179">
        <v>23</v>
      </c>
      <c r="AA2086" s="139">
        <v>2036</v>
      </c>
      <c r="AB2086" s="131"/>
      <c r="AC2086" s="38"/>
      <c r="AD2086" s="140">
        <v>77.75</v>
      </c>
      <c r="AE2086" s="141">
        <v>74.37</v>
      </c>
      <c r="AF2086" s="141">
        <v>70.990000000000009</v>
      </c>
      <c r="AG2086" s="141">
        <v>67.610000000000014</v>
      </c>
      <c r="AH2086" s="141">
        <v>64.230000000000018</v>
      </c>
      <c r="AI2086" s="141">
        <v>60.850000000000016</v>
      </c>
      <c r="AJ2086" s="141">
        <v>57.470000000000013</v>
      </c>
      <c r="AK2086" s="141">
        <v>54.090000000000011</v>
      </c>
      <c r="AL2086" s="141">
        <v>50.710000000000008</v>
      </c>
      <c r="AM2086" s="141">
        <v>47.330000000000005</v>
      </c>
      <c r="AN2086" s="141">
        <v>43.95</v>
      </c>
      <c r="AO2086" s="141">
        <v>40.57</v>
      </c>
      <c r="AP2086" s="141">
        <v>37.19</v>
      </c>
      <c r="AQ2086" s="141">
        <v>33.809999999999995</v>
      </c>
      <c r="AR2086" s="141">
        <v>30.429999999999996</v>
      </c>
      <c r="AS2086" s="141">
        <v>27.049999999999997</v>
      </c>
      <c r="AT2086" s="141">
        <v>23.669999999999998</v>
      </c>
      <c r="AU2086" s="141">
        <v>20.29</v>
      </c>
      <c r="AV2086" s="141">
        <v>16.91</v>
      </c>
      <c r="AW2086" s="141">
        <v>13.530000000000001</v>
      </c>
      <c r="AX2086" s="141">
        <v>10.150000000000002</v>
      </c>
      <c r="AY2086" s="141">
        <v>6.7700000000000022</v>
      </c>
      <c r="AZ2086" s="141">
        <v>3.3900000000000023</v>
      </c>
      <c r="BA2086" s="141">
        <v>1.0000000000002451E-2</v>
      </c>
      <c r="BB2086" s="141">
        <v>0</v>
      </c>
      <c r="BC2086" s="141">
        <v>0</v>
      </c>
      <c r="BD2086" s="141">
        <v>0</v>
      </c>
      <c r="BE2086" s="141">
        <v>0</v>
      </c>
      <c r="BF2086" s="141">
        <v>0</v>
      </c>
      <c r="BG2086" s="141">
        <v>0</v>
      </c>
      <c r="BH2086" s="141">
        <v>0</v>
      </c>
      <c r="BI2086" s="141">
        <v>0</v>
      </c>
      <c r="BJ2086" s="141">
        <v>0</v>
      </c>
      <c r="BK2086" s="141">
        <v>0</v>
      </c>
      <c r="BL2086" s="141">
        <v>0</v>
      </c>
      <c r="BM2086" s="141">
        <v>0</v>
      </c>
      <c r="BN2086" s="141">
        <v>0</v>
      </c>
      <c r="BO2086" s="141">
        <v>0</v>
      </c>
      <c r="BP2086" s="141">
        <v>0</v>
      </c>
    </row>
    <row r="2087" spans="4:68">
      <c r="D2087" s="174" t="s">
        <v>8339</v>
      </c>
      <c r="E2087" s="175">
        <v>62910.05</v>
      </c>
      <c r="F2087" s="174" t="s">
        <v>3426</v>
      </c>
      <c r="G2087" s="174" t="s">
        <v>8335</v>
      </c>
      <c r="H2087" s="174" t="s">
        <v>179</v>
      </c>
      <c r="I2087" s="174" t="s">
        <v>8336</v>
      </c>
      <c r="J2087" s="174" t="s">
        <v>8340</v>
      </c>
      <c r="K2087" s="174"/>
      <c r="L2087" s="174" t="s">
        <v>7136</v>
      </c>
      <c r="M2087" s="174" t="s">
        <v>7175</v>
      </c>
      <c r="N2087" s="176">
        <v>600</v>
      </c>
      <c r="O2087" s="174" t="s">
        <v>3407</v>
      </c>
      <c r="P2087" s="177">
        <v>31594</v>
      </c>
      <c r="Q2087" s="176">
        <v>324</v>
      </c>
      <c r="R2087" s="175">
        <v>33967.919999999998</v>
      </c>
      <c r="S2087" s="175">
        <v>28942.13</v>
      </c>
      <c r="T2087" s="178">
        <v>0</v>
      </c>
      <c r="U2087" s="96">
        <v>9</v>
      </c>
      <c r="V2087" s="38" t="s">
        <v>119</v>
      </c>
      <c r="W2087" s="38"/>
      <c r="X2087" s="137">
        <v>1258.201</v>
      </c>
      <c r="Y2087" s="138">
        <v>49857</v>
      </c>
      <c r="Z2087" s="179">
        <v>23</v>
      </c>
      <c r="AA2087" s="139">
        <v>2036</v>
      </c>
      <c r="AB2087" s="131"/>
      <c r="AC2087" s="38"/>
      <c r="AD2087" s="140">
        <v>28942.13</v>
      </c>
      <c r="AE2087" s="141">
        <v>27683.929</v>
      </c>
      <c r="AF2087" s="141">
        <v>26425.727999999999</v>
      </c>
      <c r="AG2087" s="141">
        <v>25167.526999999998</v>
      </c>
      <c r="AH2087" s="141">
        <v>23909.325999999997</v>
      </c>
      <c r="AI2087" s="141">
        <v>22651.124999999996</v>
      </c>
      <c r="AJ2087" s="141">
        <v>21392.923999999995</v>
      </c>
      <c r="AK2087" s="141">
        <v>20134.722999999994</v>
      </c>
      <c r="AL2087" s="141">
        <v>18876.521999999994</v>
      </c>
      <c r="AM2087" s="141">
        <v>17618.320999999993</v>
      </c>
      <c r="AN2087" s="141">
        <v>16360.119999999992</v>
      </c>
      <c r="AO2087" s="141">
        <v>15101.918999999991</v>
      </c>
      <c r="AP2087" s="141">
        <v>13843.71799999999</v>
      </c>
      <c r="AQ2087" s="141">
        <v>12585.516999999989</v>
      </c>
      <c r="AR2087" s="141">
        <v>11327.315999999988</v>
      </c>
      <c r="AS2087" s="141">
        <v>10069.114999999987</v>
      </c>
      <c r="AT2087" s="141">
        <v>8810.9139999999861</v>
      </c>
      <c r="AU2087" s="141">
        <v>7552.7129999999861</v>
      </c>
      <c r="AV2087" s="141">
        <v>6294.5119999999861</v>
      </c>
      <c r="AW2087" s="141">
        <v>5036.3109999999861</v>
      </c>
      <c r="AX2087" s="141">
        <v>3778.109999999986</v>
      </c>
      <c r="AY2087" s="141">
        <v>2519.908999999986</v>
      </c>
      <c r="AZ2087" s="141">
        <v>1261.707999999986</v>
      </c>
      <c r="BA2087" s="141">
        <v>3.5069999999859647</v>
      </c>
      <c r="BB2087" s="141">
        <v>0</v>
      </c>
      <c r="BC2087" s="141">
        <v>0</v>
      </c>
      <c r="BD2087" s="141">
        <v>0</v>
      </c>
      <c r="BE2087" s="141">
        <v>0</v>
      </c>
      <c r="BF2087" s="141">
        <v>0</v>
      </c>
      <c r="BG2087" s="141">
        <v>0</v>
      </c>
      <c r="BH2087" s="141">
        <v>0</v>
      </c>
      <c r="BI2087" s="141">
        <v>0</v>
      </c>
      <c r="BJ2087" s="141">
        <v>0</v>
      </c>
      <c r="BK2087" s="141">
        <v>0</v>
      </c>
      <c r="BL2087" s="141">
        <v>0</v>
      </c>
      <c r="BM2087" s="141">
        <v>0</v>
      </c>
      <c r="BN2087" s="141">
        <v>0</v>
      </c>
      <c r="BO2087" s="141">
        <v>0</v>
      </c>
      <c r="BP2087" s="141">
        <v>0</v>
      </c>
    </row>
    <row r="2088" spans="4:68">
      <c r="D2088" s="174" t="s">
        <v>8341</v>
      </c>
      <c r="E2088" s="176">
        <v>19858</v>
      </c>
      <c r="F2088" s="174" t="s">
        <v>3420</v>
      </c>
      <c r="G2088" s="174" t="s">
        <v>8342</v>
      </c>
      <c r="H2088" s="174" t="s">
        <v>179</v>
      </c>
      <c r="I2088" s="174" t="s">
        <v>8343</v>
      </c>
      <c r="J2088" s="174" t="s">
        <v>8344</v>
      </c>
      <c r="K2088" s="174"/>
      <c r="L2088" s="174" t="s">
        <v>7136</v>
      </c>
      <c r="M2088" s="174" t="s">
        <v>7175</v>
      </c>
      <c r="N2088" s="176">
        <v>600</v>
      </c>
      <c r="O2088" s="174" t="s">
        <v>3407</v>
      </c>
      <c r="P2088" s="177">
        <v>32325</v>
      </c>
      <c r="Q2088" s="176">
        <v>300</v>
      </c>
      <c r="R2088" s="175">
        <v>9927.9</v>
      </c>
      <c r="S2088" s="175">
        <v>9930.1</v>
      </c>
      <c r="T2088" s="178">
        <v>0</v>
      </c>
      <c r="U2088" s="96">
        <v>9</v>
      </c>
      <c r="V2088" s="38" t="s">
        <v>119</v>
      </c>
      <c r="W2088" s="38"/>
      <c r="X2088" s="137">
        <v>397.15999999999997</v>
      </c>
      <c r="Y2088" s="138">
        <v>50587</v>
      </c>
      <c r="Z2088" s="179">
        <v>25</v>
      </c>
      <c r="AA2088" s="139">
        <v>2038</v>
      </c>
      <c r="AB2088" s="131"/>
      <c r="AC2088" s="38"/>
      <c r="AD2088" s="140">
        <v>9930.1</v>
      </c>
      <c r="AE2088" s="141">
        <v>9532.94</v>
      </c>
      <c r="AF2088" s="141">
        <v>9135.7800000000007</v>
      </c>
      <c r="AG2088" s="141">
        <v>8738.6200000000008</v>
      </c>
      <c r="AH2088" s="141">
        <v>8341.4600000000009</v>
      </c>
      <c r="AI2088" s="141">
        <v>7944.3000000000011</v>
      </c>
      <c r="AJ2088" s="141">
        <v>7547.1400000000012</v>
      </c>
      <c r="AK2088" s="141">
        <v>7149.9800000000014</v>
      </c>
      <c r="AL2088" s="141">
        <v>6752.8200000000015</v>
      </c>
      <c r="AM2088" s="141">
        <v>6355.6600000000017</v>
      </c>
      <c r="AN2088" s="141">
        <v>5958.5000000000018</v>
      </c>
      <c r="AO2088" s="141">
        <v>5561.340000000002</v>
      </c>
      <c r="AP2088" s="141">
        <v>5164.1800000000021</v>
      </c>
      <c r="AQ2088" s="141">
        <v>4767.0200000000023</v>
      </c>
      <c r="AR2088" s="141">
        <v>4369.8600000000024</v>
      </c>
      <c r="AS2088" s="141">
        <v>3972.7000000000025</v>
      </c>
      <c r="AT2088" s="141">
        <v>3575.5400000000027</v>
      </c>
      <c r="AU2088" s="141">
        <v>3178.3800000000028</v>
      </c>
      <c r="AV2088" s="141">
        <v>2781.220000000003</v>
      </c>
      <c r="AW2088" s="141">
        <v>2384.0600000000031</v>
      </c>
      <c r="AX2088" s="141">
        <v>1986.9000000000033</v>
      </c>
      <c r="AY2088" s="141">
        <v>1589.7400000000034</v>
      </c>
      <c r="AZ2088" s="141">
        <v>1192.5800000000036</v>
      </c>
      <c r="BA2088" s="141">
        <v>795.4200000000036</v>
      </c>
      <c r="BB2088" s="141">
        <v>398.26000000000363</v>
      </c>
      <c r="BC2088" s="141">
        <v>1.1000000000036607</v>
      </c>
      <c r="BD2088" s="141">
        <v>0</v>
      </c>
      <c r="BE2088" s="141">
        <v>0</v>
      </c>
      <c r="BF2088" s="141">
        <v>0</v>
      </c>
      <c r="BG2088" s="141">
        <v>0</v>
      </c>
      <c r="BH2088" s="141">
        <v>0</v>
      </c>
      <c r="BI2088" s="141">
        <v>0</v>
      </c>
      <c r="BJ2088" s="141">
        <v>0</v>
      </c>
      <c r="BK2088" s="141">
        <v>0</v>
      </c>
      <c r="BL2088" s="141">
        <v>0</v>
      </c>
      <c r="BM2088" s="141">
        <v>0</v>
      </c>
      <c r="BN2088" s="141">
        <v>0</v>
      </c>
      <c r="BO2088" s="141">
        <v>0</v>
      </c>
      <c r="BP2088" s="141">
        <v>0</v>
      </c>
    </row>
    <row r="2089" spans="4:68">
      <c r="D2089" s="174" t="s">
        <v>8345</v>
      </c>
      <c r="E2089" s="175">
        <v>168481.6</v>
      </c>
      <c r="F2089" s="174" t="s">
        <v>3426</v>
      </c>
      <c r="G2089" s="174" t="s">
        <v>8342</v>
      </c>
      <c r="H2089" s="174" t="s">
        <v>179</v>
      </c>
      <c r="I2089" s="174" t="s">
        <v>8343</v>
      </c>
      <c r="J2089" s="174" t="s">
        <v>8346</v>
      </c>
      <c r="K2089" s="174"/>
      <c r="L2089" s="174" t="s">
        <v>7136</v>
      </c>
      <c r="M2089" s="174" t="s">
        <v>7175</v>
      </c>
      <c r="N2089" s="176">
        <v>600</v>
      </c>
      <c r="O2089" s="174" t="s">
        <v>3407</v>
      </c>
      <c r="P2089" s="177">
        <v>32325</v>
      </c>
      <c r="Q2089" s="176">
        <v>300</v>
      </c>
      <c r="R2089" s="175">
        <v>84231.41</v>
      </c>
      <c r="S2089" s="175">
        <v>84250.19</v>
      </c>
      <c r="T2089" s="178">
        <v>0</v>
      </c>
      <c r="U2089" s="96">
        <v>9</v>
      </c>
      <c r="V2089" s="38" t="s">
        <v>119</v>
      </c>
      <c r="W2089" s="38"/>
      <c r="X2089" s="137">
        <v>3369.6319999999996</v>
      </c>
      <c r="Y2089" s="138">
        <v>50587</v>
      </c>
      <c r="Z2089" s="179">
        <v>25</v>
      </c>
      <c r="AA2089" s="139">
        <v>2038</v>
      </c>
      <c r="AB2089" s="131"/>
      <c r="AC2089" s="38"/>
      <c r="AD2089" s="140">
        <v>84250.19</v>
      </c>
      <c r="AE2089" s="141">
        <v>80880.558000000005</v>
      </c>
      <c r="AF2089" s="141">
        <v>77510.926000000007</v>
      </c>
      <c r="AG2089" s="141">
        <v>74141.294000000009</v>
      </c>
      <c r="AH2089" s="141">
        <v>70771.662000000011</v>
      </c>
      <c r="AI2089" s="141">
        <v>67402.030000000013</v>
      </c>
      <c r="AJ2089" s="141">
        <v>64032.398000000016</v>
      </c>
      <c r="AK2089" s="141">
        <v>60662.766000000018</v>
      </c>
      <c r="AL2089" s="141">
        <v>57293.13400000002</v>
      </c>
      <c r="AM2089" s="141">
        <v>53923.502000000022</v>
      </c>
      <c r="AN2089" s="141">
        <v>50553.870000000024</v>
      </c>
      <c r="AO2089" s="141">
        <v>47184.238000000027</v>
      </c>
      <c r="AP2089" s="141">
        <v>43814.606000000029</v>
      </c>
      <c r="AQ2089" s="141">
        <v>40444.974000000031</v>
      </c>
      <c r="AR2089" s="141">
        <v>37075.342000000033</v>
      </c>
      <c r="AS2089" s="141">
        <v>33705.710000000036</v>
      </c>
      <c r="AT2089" s="141">
        <v>30336.078000000038</v>
      </c>
      <c r="AU2089" s="141">
        <v>26966.44600000004</v>
      </c>
      <c r="AV2089" s="141">
        <v>23596.814000000042</v>
      </c>
      <c r="AW2089" s="141">
        <v>20227.182000000044</v>
      </c>
      <c r="AX2089" s="141">
        <v>16857.550000000047</v>
      </c>
      <c r="AY2089" s="141">
        <v>13487.918000000047</v>
      </c>
      <c r="AZ2089" s="141">
        <v>10118.286000000047</v>
      </c>
      <c r="BA2089" s="141">
        <v>6748.6540000000477</v>
      </c>
      <c r="BB2089" s="141">
        <v>3379.0220000000481</v>
      </c>
      <c r="BC2089" s="141">
        <v>9.3900000000485306</v>
      </c>
      <c r="BD2089" s="141">
        <v>0</v>
      </c>
      <c r="BE2089" s="141">
        <v>0</v>
      </c>
      <c r="BF2089" s="141">
        <v>0</v>
      </c>
      <c r="BG2089" s="141">
        <v>0</v>
      </c>
      <c r="BH2089" s="141">
        <v>0</v>
      </c>
      <c r="BI2089" s="141">
        <v>0</v>
      </c>
      <c r="BJ2089" s="141">
        <v>0</v>
      </c>
      <c r="BK2089" s="141">
        <v>0</v>
      </c>
      <c r="BL2089" s="141">
        <v>0</v>
      </c>
      <c r="BM2089" s="141">
        <v>0</v>
      </c>
      <c r="BN2089" s="141">
        <v>0</v>
      </c>
      <c r="BO2089" s="141">
        <v>0</v>
      </c>
      <c r="BP2089" s="141">
        <v>0</v>
      </c>
    </row>
    <row r="2090" spans="4:68">
      <c r="D2090" s="174" t="s">
        <v>8347</v>
      </c>
      <c r="E2090" s="176">
        <v>-9000</v>
      </c>
      <c r="F2090" s="174" t="s">
        <v>3409</v>
      </c>
      <c r="G2090" s="174" t="s">
        <v>8348</v>
      </c>
      <c r="H2090" s="174" t="s">
        <v>179</v>
      </c>
      <c r="I2090" s="174" t="s">
        <v>3098</v>
      </c>
      <c r="J2090" s="174" t="s">
        <v>8349</v>
      </c>
      <c r="K2090" s="174"/>
      <c r="L2090" s="174" t="s">
        <v>7136</v>
      </c>
      <c r="M2090" s="174" t="s">
        <v>7175</v>
      </c>
      <c r="N2090" s="176">
        <v>600</v>
      </c>
      <c r="O2090" s="174" t="s">
        <v>3407</v>
      </c>
      <c r="P2090" s="177">
        <v>15189</v>
      </c>
      <c r="Q2090" s="176">
        <v>863</v>
      </c>
      <c r="R2090" s="176">
        <v>-9000</v>
      </c>
      <c r="S2090" s="176">
        <v>0</v>
      </c>
      <c r="T2090" s="178">
        <v>0</v>
      </c>
      <c r="U2090" s="96">
        <v>9</v>
      </c>
      <c r="V2090" s="38" t="s">
        <v>119</v>
      </c>
      <c r="W2090" s="38"/>
      <c r="X2090" s="137">
        <v>0</v>
      </c>
      <c r="Y2090" s="138">
        <v>33451</v>
      </c>
      <c r="Z2090" s="179">
        <v>0</v>
      </c>
      <c r="AA2090" s="139">
        <v>1992</v>
      </c>
      <c r="AB2090" s="131"/>
      <c r="AC2090" s="38"/>
      <c r="AD2090" s="140">
        <v>0</v>
      </c>
      <c r="AE2090" s="141">
        <v>0</v>
      </c>
      <c r="AF2090" s="141">
        <v>0</v>
      </c>
      <c r="AG2090" s="141">
        <v>0</v>
      </c>
      <c r="AH2090" s="141">
        <v>0</v>
      </c>
      <c r="AI2090" s="141">
        <v>0</v>
      </c>
      <c r="AJ2090" s="141">
        <v>0</v>
      </c>
      <c r="AK2090" s="141">
        <v>0</v>
      </c>
      <c r="AL2090" s="141">
        <v>0</v>
      </c>
      <c r="AM2090" s="141">
        <v>0</v>
      </c>
      <c r="AN2090" s="141">
        <v>0</v>
      </c>
      <c r="AO2090" s="141">
        <v>0</v>
      </c>
      <c r="AP2090" s="141">
        <v>0</v>
      </c>
      <c r="AQ2090" s="141">
        <v>0</v>
      </c>
      <c r="AR2090" s="141">
        <v>0</v>
      </c>
      <c r="AS2090" s="141">
        <v>0</v>
      </c>
      <c r="AT2090" s="141">
        <v>0</v>
      </c>
      <c r="AU2090" s="141">
        <v>0</v>
      </c>
      <c r="AV2090" s="141">
        <v>0</v>
      </c>
      <c r="AW2090" s="141">
        <v>0</v>
      </c>
      <c r="AX2090" s="141">
        <v>0</v>
      </c>
      <c r="AY2090" s="141">
        <v>0</v>
      </c>
      <c r="AZ2090" s="141">
        <v>0</v>
      </c>
      <c r="BA2090" s="141">
        <v>0</v>
      </c>
      <c r="BB2090" s="141">
        <v>0</v>
      </c>
      <c r="BC2090" s="141">
        <v>0</v>
      </c>
      <c r="BD2090" s="141">
        <v>0</v>
      </c>
      <c r="BE2090" s="141">
        <v>0</v>
      </c>
      <c r="BF2090" s="141">
        <v>0</v>
      </c>
      <c r="BG2090" s="141">
        <v>0</v>
      </c>
      <c r="BH2090" s="141">
        <v>0</v>
      </c>
      <c r="BI2090" s="141">
        <v>0</v>
      </c>
      <c r="BJ2090" s="141">
        <v>0</v>
      </c>
      <c r="BK2090" s="141">
        <v>0</v>
      </c>
      <c r="BL2090" s="141">
        <v>0</v>
      </c>
      <c r="BM2090" s="141">
        <v>0</v>
      </c>
      <c r="BN2090" s="141">
        <v>0</v>
      </c>
      <c r="BO2090" s="141">
        <v>0</v>
      </c>
      <c r="BP2090" s="141">
        <v>0</v>
      </c>
    </row>
    <row r="2091" spans="4:68">
      <c r="D2091" s="174" t="s">
        <v>8350</v>
      </c>
      <c r="E2091" s="176">
        <v>-186815</v>
      </c>
      <c r="F2091" s="174" t="s">
        <v>3409</v>
      </c>
      <c r="G2091" s="174" t="s">
        <v>8351</v>
      </c>
      <c r="H2091" s="174" t="s">
        <v>179</v>
      </c>
      <c r="I2091" s="174" t="s">
        <v>3098</v>
      </c>
      <c r="J2091" s="174" t="s">
        <v>8352</v>
      </c>
      <c r="K2091" s="174"/>
      <c r="L2091" s="174" t="s">
        <v>7136</v>
      </c>
      <c r="M2091" s="174" t="s">
        <v>7279</v>
      </c>
      <c r="N2091" s="176">
        <v>600</v>
      </c>
      <c r="O2091" s="174" t="s">
        <v>3407</v>
      </c>
      <c r="P2091" s="177">
        <v>24654</v>
      </c>
      <c r="Q2091" s="176">
        <v>552</v>
      </c>
      <c r="R2091" s="175">
        <v>-171859.42</v>
      </c>
      <c r="S2091" s="175">
        <v>-14955.58</v>
      </c>
      <c r="T2091" s="178">
        <v>0</v>
      </c>
      <c r="U2091" s="96">
        <v>10</v>
      </c>
      <c r="V2091" s="38" t="s">
        <v>120</v>
      </c>
      <c r="W2091" s="38"/>
      <c r="X2091" s="137">
        <v>-3736.3</v>
      </c>
      <c r="Y2091" s="138">
        <v>42917</v>
      </c>
      <c r="Z2091" s="179">
        <v>4</v>
      </c>
      <c r="AA2091" s="139">
        <v>2017</v>
      </c>
      <c r="AB2091" s="131"/>
      <c r="AC2091" s="38"/>
      <c r="AD2091" s="140">
        <v>-14955.58</v>
      </c>
      <c r="AE2091" s="141">
        <v>-11219.279999999999</v>
      </c>
      <c r="AF2091" s="141">
        <v>-7482.9799999999987</v>
      </c>
      <c r="AG2091" s="141">
        <v>-3746.6799999999985</v>
      </c>
      <c r="AH2091" s="141">
        <v>-10.37999999999829</v>
      </c>
      <c r="AI2091" s="141">
        <v>0</v>
      </c>
      <c r="AJ2091" s="141">
        <v>0</v>
      </c>
      <c r="AK2091" s="141">
        <v>0</v>
      </c>
      <c r="AL2091" s="141">
        <v>0</v>
      </c>
      <c r="AM2091" s="141">
        <v>0</v>
      </c>
      <c r="AN2091" s="141">
        <v>0</v>
      </c>
      <c r="AO2091" s="141">
        <v>0</v>
      </c>
      <c r="AP2091" s="141">
        <v>0</v>
      </c>
      <c r="AQ2091" s="141">
        <v>0</v>
      </c>
      <c r="AR2091" s="141">
        <v>0</v>
      </c>
      <c r="AS2091" s="141">
        <v>0</v>
      </c>
      <c r="AT2091" s="141">
        <v>0</v>
      </c>
      <c r="AU2091" s="141">
        <v>0</v>
      </c>
      <c r="AV2091" s="141">
        <v>0</v>
      </c>
      <c r="AW2091" s="141">
        <v>0</v>
      </c>
      <c r="AX2091" s="141">
        <v>0</v>
      </c>
      <c r="AY2091" s="141">
        <v>0</v>
      </c>
      <c r="AZ2091" s="141">
        <v>0</v>
      </c>
      <c r="BA2091" s="141">
        <v>0</v>
      </c>
      <c r="BB2091" s="141">
        <v>0</v>
      </c>
      <c r="BC2091" s="141">
        <v>0</v>
      </c>
      <c r="BD2091" s="141">
        <v>0</v>
      </c>
      <c r="BE2091" s="141">
        <v>0</v>
      </c>
      <c r="BF2091" s="141">
        <v>0</v>
      </c>
      <c r="BG2091" s="141">
        <v>0</v>
      </c>
      <c r="BH2091" s="141">
        <v>0</v>
      </c>
      <c r="BI2091" s="141">
        <v>0</v>
      </c>
      <c r="BJ2091" s="141">
        <v>0</v>
      </c>
      <c r="BK2091" s="141">
        <v>0</v>
      </c>
      <c r="BL2091" s="141">
        <v>0</v>
      </c>
      <c r="BM2091" s="141">
        <v>0</v>
      </c>
      <c r="BN2091" s="141">
        <v>0</v>
      </c>
      <c r="BO2091" s="141">
        <v>0</v>
      </c>
      <c r="BP2091" s="141">
        <v>0</v>
      </c>
    </row>
    <row r="2092" spans="4:68">
      <c r="D2092" s="174" t="s">
        <v>8353</v>
      </c>
      <c r="E2092" s="176">
        <v>-9000</v>
      </c>
      <c r="F2092" s="174" t="s">
        <v>3409</v>
      </c>
      <c r="G2092" s="174" t="s">
        <v>8354</v>
      </c>
      <c r="H2092" s="174" t="s">
        <v>179</v>
      </c>
      <c r="I2092" s="174" t="s">
        <v>3098</v>
      </c>
      <c r="J2092" s="174" t="s">
        <v>8355</v>
      </c>
      <c r="K2092" s="174"/>
      <c r="L2092" s="174" t="s">
        <v>7136</v>
      </c>
      <c r="M2092" s="174" t="s">
        <v>7175</v>
      </c>
      <c r="N2092" s="176">
        <v>600</v>
      </c>
      <c r="O2092" s="174" t="s">
        <v>3407</v>
      </c>
      <c r="P2092" s="177">
        <v>15189</v>
      </c>
      <c r="Q2092" s="176">
        <v>863</v>
      </c>
      <c r="R2092" s="176">
        <v>-9000</v>
      </c>
      <c r="S2092" s="176">
        <v>0</v>
      </c>
      <c r="T2092" s="178">
        <v>0</v>
      </c>
      <c r="U2092" s="96">
        <v>9</v>
      </c>
      <c r="V2092" s="38" t="s">
        <v>119</v>
      </c>
      <c r="W2092" s="38"/>
      <c r="X2092" s="137">
        <v>0</v>
      </c>
      <c r="Y2092" s="138">
        <v>33451</v>
      </c>
      <c r="Z2092" s="179">
        <v>0</v>
      </c>
      <c r="AA2092" s="139">
        <v>1992</v>
      </c>
      <c r="AB2092" s="131"/>
      <c r="AC2092" s="38"/>
      <c r="AD2092" s="140">
        <v>0</v>
      </c>
      <c r="AE2092" s="141">
        <v>0</v>
      </c>
      <c r="AF2092" s="141">
        <v>0</v>
      </c>
      <c r="AG2092" s="141">
        <v>0</v>
      </c>
      <c r="AH2092" s="141">
        <v>0</v>
      </c>
      <c r="AI2092" s="141">
        <v>0</v>
      </c>
      <c r="AJ2092" s="141">
        <v>0</v>
      </c>
      <c r="AK2092" s="141">
        <v>0</v>
      </c>
      <c r="AL2092" s="141">
        <v>0</v>
      </c>
      <c r="AM2092" s="141">
        <v>0</v>
      </c>
      <c r="AN2092" s="141">
        <v>0</v>
      </c>
      <c r="AO2092" s="141">
        <v>0</v>
      </c>
      <c r="AP2092" s="141">
        <v>0</v>
      </c>
      <c r="AQ2092" s="141">
        <v>0</v>
      </c>
      <c r="AR2092" s="141">
        <v>0</v>
      </c>
      <c r="AS2092" s="141">
        <v>0</v>
      </c>
      <c r="AT2092" s="141">
        <v>0</v>
      </c>
      <c r="AU2092" s="141">
        <v>0</v>
      </c>
      <c r="AV2092" s="141">
        <v>0</v>
      </c>
      <c r="AW2092" s="141">
        <v>0</v>
      </c>
      <c r="AX2092" s="141">
        <v>0</v>
      </c>
      <c r="AY2092" s="141">
        <v>0</v>
      </c>
      <c r="AZ2092" s="141">
        <v>0</v>
      </c>
      <c r="BA2092" s="141">
        <v>0</v>
      </c>
      <c r="BB2092" s="141">
        <v>0</v>
      </c>
      <c r="BC2092" s="141">
        <v>0</v>
      </c>
      <c r="BD2092" s="141">
        <v>0</v>
      </c>
      <c r="BE2092" s="141">
        <v>0</v>
      </c>
      <c r="BF2092" s="141">
        <v>0</v>
      </c>
      <c r="BG2092" s="141">
        <v>0</v>
      </c>
      <c r="BH2092" s="141">
        <v>0</v>
      </c>
      <c r="BI2092" s="141">
        <v>0</v>
      </c>
      <c r="BJ2092" s="141">
        <v>0</v>
      </c>
      <c r="BK2092" s="141">
        <v>0</v>
      </c>
      <c r="BL2092" s="141">
        <v>0</v>
      </c>
      <c r="BM2092" s="141">
        <v>0</v>
      </c>
      <c r="BN2092" s="141">
        <v>0</v>
      </c>
      <c r="BO2092" s="141">
        <v>0</v>
      </c>
      <c r="BP2092" s="141">
        <v>0</v>
      </c>
    </row>
    <row r="2093" spans="4:68">
      <c r="D2093" s="174" t="s">
        <v>8356</v>
      </c>
      <c r="E2093" s="176">
        <v>-28268</v>
      </c>
      <c r="F2093" s="174" t="s">
        <v>3409</v>
      </c>
      <c r="G2093" s="174" t="s">
        <v>8357</v>
      </c>
      <c r="H2093" s="174" t="s">
        <v>179</v>
      </c>
      <c r="I2093" s="174" t="s">
        <v>3098</v>
      </c>
      <c r="J2093" s="174" t="s">
        <v>8358</v>
      </c>
      <c r="K2093" s="174"/>
      <c r="L2093" s="174" t="s">
        <v>7136</v>
      </c>
      <c r="M2093" s="174" t="s">
        <v>7175</v>
      </c>
      <c r="N2093" s="176">
        <v>600</v>
      </c>
      <c r="O2093" s="174" t="s">
        <v>3407</v>
      </c>
      <c r="P2093" s="177">
        <v>15189</v>
      </c>
      <c r="Q2093" s="176">
        <v>863</v>
      </c>
      <c r="R2093" s="176">
        <v>-28268</v>
      </c>
      <c r="S2093" s="176">
        <v>0</v>
      </c>
      <c r="T2093" s="178">
        <v>0</v>
      </c>
      <c r="U2093" s="96">
        <v>9</v>
      </c>
      <c r="V2093" s="38" t="s">
        <v>119</v>
      </c>
      <c r="W2093" s="38"/>
      <c r="X2093" s="137">
        <v>0</v>
      </c>
      <c r="Y2093" s="138">
        <v>33451</v>
      </c>
      <c r="Z2093" s="179">
        <v>0</v>
      </c>
      <c r="AA2093" s="139">
        <v>1992</v>
      </c>
      <c r="AB2093" s="131"/>
      <c r="AC2093" s="38"/>
      <c r="AD2093" s="140">
        <v>0</v>
      </c>
      <c r="AE2093" s="141">
        <v>0</v>
      </c>
      <c r="AF2093" s="141">
        <v>0</v>
      </c>
      <c r="AG2093" s="141">
        <v>0</v>
      </c>
      <c r="AH2093" s="141">
        <v>0</v>
      </c>
      <c r="AI2093" s="141">
        <v>0</v>
      </c>
      <c r="AJ2093" s="141">
        <v>0</v>
      </c>
      <c r="AK2093" s="141">
        <v>0</v>
      </c>
      <c r="AL2093" s="141">
        <v>0</v>
      </c>
      <c r="AM2093" s="141">
        <v>0</v>
      </c>
      <c r="AN2093" s="141">
        <v>0</v>
      </c>
      <c r="AO2093" s="141">
        <v>0</v>
      </c>
      <c r="AP2093" s="141">
        <v>0</v>
      </c>
      <c r="AQ2093" s="141">
        <v>0</v>
      </c>
      <c r="AR2093" s="141">
        <v>0</v>
      </c>
      <c r="AS2093" s="141">
        <v>0</v>
      </c>
      <c r="AT2093" s="141">
        <v>0</v>
      </c>
      <c r="AU2093" s="141">
        <v>0</v>
      </c>
      <c r="AV2093" s="141">
        <v>0</v>
      </c>
      <c r="AW2093" s="141">
        <v>0</v>
      </c>
      <c r="AX2093" s="141">
        <v>0</v>
      </c>
      <c r="AY2093" s="141">
        <v>0</v>
      </c>
      <c r="AZ2093" s="141">
        <v>0</v>
      </c>
      <c r="BA2093" s="141">
        <v>0</v>
      </c>
      <c r="BB2093" s="141">
        <v>0</v>
      </c>
      <c r="BC2093" s="141">
        <v>0</v>
      </c>
      <c r="BD2093" s="141">
        <v>0</v>
      </c>
      <c r="BE2093" s="141">
        <v>0</v>
      </c>
      <c r="BF2093" s="141">
        <v>0</v>
      </c>
      <c r="BG2093" s="141">
        <v>0</v>
      </c>
      <c r="BH2093" s="141">
        <v>0</v>
      </c>
      <c r="BI2093" s="141">
        <v>0</v>
      </c>
      <c r="BJ2093" s="141">
        <v>0</v>
      </c>
      <c r="BK2093" s="141">
        <v>0</v>
      </c>
      <c r="BL2093" s="141">
        <v>0</v>
      </c>
      <c r="BM2093" s="141">
        <v>0</v>
      </c>
      <c r="BN2093" s="141">
        <v>0</v>
      </c>
      <c r="BO2093" s="141">
        <v>0</v>
      </c>
      <c r="BP2093" s="141">
        <v>0</v>
      </c>
    </row>
    <row r="2094" spans="4:68">
      <c r="D2094" s="174" t="s">
        <v>8359</v>
      </c>
      <c r="E2094" s="176">
        <v>-16663</v>
      </c>
      <c r="F2094" s="174" t="s">
        <v>3409</v>
      </c>
      <c r="G2094" s="174" t="s">
        <v>8360</v>
      </c>
      <c r="H2094" s="174" t="s">
        <v>179</v>
      </c>
      <c r="I2094" s="174" t="s">
        <v>3098</v>
      </c>
      <c r="J2094" s="174" t="s">
        <v>8361</v>
      </c>
      <c r="K2094" s="174"/>
      <c r="L2094" s="174" t="s">
        <v>3509</v>
      </c>
      <c r="M2094" s="174" t="s">
        <v>7175</v>
      </c>
      <c r="N2094" s="176">
        <v>600</v>
      </c>
      <c r="O2094" s="174" t="s">
        <v>3407</v>
      </c>
      <c r="P2094" s="177">
        <v>15189</v>
      </c>
      <c r="Q2094" s="176">
        <v>863</v>
      </c>
      <c r="R2094" s="176">
        <v>-16663</v>
      </c>
      <c r="S2094" s="176">
        <v>0</v>
      </c>
      <c r="T2094" s="178">
        <v>0</v>
      </c>
      <c r="U2094" s="96">
        <v>9</v>
      </c>
      <c r="V2094" s="38" t="s">
        <v>119</v>
      </c>
      <c r="W2094" s="38"/>
      <c r="X2094" s="137">
        <v>0</v>
      </c>
      <c r="Y2094" s="138">
        <v>33451</v>
      </c>
      <c r="Z2094" s="179">
        <v>0</v>
      </c>
      <c r="AA2094" s="139">
        <v>1992</v>
      </c>
      <c r="AB2094" s="131"/>
      <c r="AC2094" s="38"/>
      <c r="AD2094" s="140">
        <v>0</v>
      </c>
      <c r="AE2094" s="141">
        <v>0</v>
      </c>
      <c r="AF2094" s="141">
        <v>0</v>
      </c>
      <c r="AG2094" s="141">
        <v>0</v>
      </c>
      <c r="AH2094" s="141">
        <v>0</v>
      </c>
      <c r="AI2094" s="141">
        <v>0</v>
      </c>
      <c r="AJ2094" s="141">
        <v>0</v>
      </c>
      <c r="AK2094" s="141">
        <v>0</v>
      </c>
      <c r="AL2094" s="141">
        <v>0</v>
      </c>
      <c r="AM2094" s="141">
        <v>0</v>
      </c>
      <c r="AN2094" s="141">
        <v>0</v>
      </c>
      <c r="AO2094" s="141">
        <v>0</v>
      </c>
      <c r="AP2094" s="141">
        <v>0</v>
      </c>
      <c r="AQ2094" s="141">
        <v>0</v>
      </c>
      <c r="AR2094" s="141">
        <v>0</v>
      </c>
      <c r="AS2094" s="141">
        <v>0</v>
      </c>
      <c r="AT2094" s="141">
        <v>0</v>
      </c>
      <c r="AU2094" s="141">
        <v>0</v>
      </c>
      <c r="AV2094" s="141">
        <v>0</v>
      </c>
      <c r="AW2094" s="141">
        <v>0</v>
      </c>
      <c r="AX2094" s="141">
        <v>0</v>
      </c>
      <c r="AY2094" s="141">
        <v>0</v>
      </c>
      <c r="AZ2094" s="141">
        <v>0</v>
      </c>
      <c r="BA2094" s="141">
        <v>0</v>
      </c>
      <c r="BB2094" s="141">
        <v>0</v>
      </c>
      <c r="BC2094" s="141">
        <v>0</v>
      </c>
      <c r="BD2094" s="141">
        <v>0</v>
      </c>
      <c r="BE2094" s="141">
        <v>0</v>
      </c>
      <c r="BF2094" s="141">
        <v>0</v>
      </c>
      <c r="BG2094" s="141">
        <v>0</v>
      </c>
      <c r="BH2094" s="141">
        <v>0</v>
      </c>
      <c r="BI2094" s="141">
        <v>0</v>
      </c>
      <c r="BJ2094" s="141">
        <v>0</v>
      </c>
      <c r="BK2094" s="141">
        <v>0</v>
      </c>
      <c r="BL2094" s="141">
        <v>0</v>
      </c>
      <c r="BM2094" s="141">
        <v>0</v>
      </c>
      <c r="BN2094" s="141">
        <v>0</v>
      </c>
      <c r="BO2094" s="141">
        <v>0</v>
      </c>
      <c r="BP2094" s="141">
        <v>0</v>
      </c>
    </row>
    <row r="2095" spans="4:68">
      <c r="D2095" s="174" t="s">
        <v>8362</v>
      </c>
      <c r="E2095" s="176">
        <v>-2970</v>
      </c>
      <c r="F2095" s="174" t="s">
        <v>3409</v>
      </c>
      <c r="G2095" s="174" t="s">
        <v>8363</v>
      </c>
      <c r="H2095" s="174" t="s">
        <v>179</v>
      </c>
      <c r="I2095" s="174" t="s">
        <v>3098</v>
      </c>
      <c r="J2095" s="174" t="s">
        <v>8364</v>
      </c>
      <c r="K2095" s="174"/>
      <c r="L2095" s="174" t="s">
        <v>3509</v>
      </c>
      <c r="M2095" s="174" t="s">
        <v>7175</v>
      </c>
      <c r="N2095" s="176">
        <v>600</v>
      </c>
      <c r="O2095" s="174" t="s">
        <v>3407</v>
      </c>
      <c r="P2095" s="177">
        <v>15189</v>
      </c>
      <c r="Q2095" s="176">
        <v>863</v>
      </c>
      <c r="R2095" s="176">
        <v>-2970</v>
      </c>
      <c r="S2095" s="176">
        <v>0</v>
      </c>
      <c r="T2095" s="178">
        <v>0</v>
      </c>
      <c r="U2095" s="96">
        <v>9</v>
      </c>
      <c r="V2095" s="38" t="s">
        <v>119</v>
      </c>
      <c r="W2095" s="38"/>
      <c r="X2095" s="137">
        <v>0</v>
      </c>
      <c r="Y2095" s="138">
        <v>33451</v>
      </c>
      <c r="Z2095" s="179">
        <v>0</v>
      </c>
      <c r="AA2095" s="139">
        <v>1992</v>
      </c>
      <c r="AB2095" s="131"/>
      <c r="AC2095" s="38"/>
      <c r="AD2095" s="140">
        <v>0</v>
      </c>
      <c r="AE2095" s="141">
        <v>0</v>
      </c>
      <c r="AF2095" s="141">
        <v>0</v>
      </c>
      <c r="AG2095" s="141">
        <v>0</v>
      </c>
      <c r="AH2095" s="141">
        <v>0</v>
      </c>
      <c r="AI2095" s="141">
        <v>0</v>
      </c>
      <c r="AJ2095" s="141">
        <v>0</v>
      </c>
      <c r="AK2095" s="141">
        <v>0</v>
      </c>
      <c r="AL2095" s="141">
        <v>0</v>
      </c>
      <c r="AM2095" s="141">
        <v>0</v>
      </c>
      <c r="AN2095" s="141">
        <v>0</v>
      </c>
      <c r="AO2095" s="141">
        <v>0</v>
      </c>
      <c r="AP2095" s="141">
        <v>0</v>
      </c>
      <c r="AQ2095" s="141">
        <v>0</v>
      </c>
      <c r="AR2095" s="141">
        <v>0</v>
      </c>
      <c r="AS2095" s="141">
        <v>0</v>
      </c>
      <c r="AT2095" s="141">
        <v>0</v>
      </c>
      <c r="AU2095" s="141">
        <v>0</v>
      </c>
      <c r="AV2095" s="141">
        <v>0</v>
      </c>
      <c r="AW2095" s="141">
        <v>0</v>
      </c>
      <c r="AX2095" s="141">
        <v>0</v>
      </c>
      <c r="AY2095" s="141">
        <v>0</v>
      </c>
      <c r="AZ2095" s="141">
        <v>0</v>
      </c>
      <c r="BA2095" s="141">
        <v>0</v>
      </c>
      <c r="BB2095" s="141">
        <v>0</v>
      </c>
      <c r="BC2095" s="141">
        <v>0</v>
      </c>
      <c r="BD2095" s="141">
        <v>0</v>
      </c>
      <c r="BE2095" s="141">
        <v>0</v>
      </c>
      <c r="BF2095" s="141">
        <v>0</v>
      </c>
      <c r="BG2095" s="141">
        <v>0</v>
      </c>
      <c r="BH2095" s="141">
        <v>0</v>
      </c>
      <c r="BI2095" s="141">
        <v>0</v>
      </c>
      <c r="BJ2095" s="141">
        <v>0</v>
      </c>
      <c r="BK2095" s="141">
        <v>0</v>
      </c>
      <c r="BL2095" s="141">
        <v>0</v>
      </c>
      <c r="BM2095" s="141">
        <v>0</v>
      </c>
      <c r="BN2095" s="141">
        <v>0</v>
      </c>
      <c r="BO2095" s="141">
        <v>0</v>
      </c>
      <c r="BP2095" s="141">
        <v>0</v>
      </c>
    </row>
    <row r="2096" spans="4:68">
      <c r="D2096" s="174" t="s">
        <v>8365</v>
      </c>
      <c r="E2096" s="176">
        <v>-26188</v>
      </c>
      <c r="F2096" s="174" t="s">
        <v>3409</v>
      </c>
      <c r="G2096" s="174" t="s">
        <v>8366</v>
      </c>
      <c r="H2096" s="174" t="s">
        <v>179</v>
      </c>
      <c r="I2096" s="174" t="s">
        <v>3098</v>
      </c>
      <c r="J2096" s="174" t="s">
        <v>8367</v>
      </c>
      <c r="K2096" s="174"/>
      <c r="L2096" s="174" t="s">
        <v>7136</v>
      </c>
      <c r="M2096" s="174" t="s">
        <v>7175</v>
      </c>
      <c r="N2096" s="176">
        <v>600</v>
      </c>
      <c r="O2096" s="174" t="s">
        <v>3407</v>
      </c>
      <c r="P2096" s="177">
        <v>15189</v>
      </c>
      <c r="Q2096" s="176">
        <v>863</v>
      </c>
      <c r="R2096" s="176">
        <v>-26188</v>
      </c>
      <c r="S2096" s="176">
        <v>0</v>
      </c>
      <c r="T2096" s="178">
        <v>0</v>
      </c>
      <c r="U2096" s="96">
        <v>9</v>
      </c>
      <c r="V2096" s="38" t="s">
        <v>119</v>
      </c>
      <c r="W2096" s="38"/>
      <c r="X2096" s="137">
        <v>0</v>
      </c>
      <c r="Y2096" s="138">
        <v>33451</v>
      </c>
      <c r="Z2096" s="179">
        <v>0</v>
      </c>
      <c r="AA2096" s="139">
        <v>1992</v>
      </c>
      <c r="AB2096" s="131"/>
      <c r="AC2096" s="38"/>
      <c r="AD2096" s="140">
        <v>0</v>
      </c>
      <c r="AE2096" s="141">
        <v>0</v>
      </c>
      <c r="AF2096" s="141">
        <v>0</v>
      </c>
      <c r="AG2096" s="141">
        <v>0</v>
      </c>
      <c r="AH2096" s="141">
        <v>0</v>
      </c>
      <c r="AI2096" s="141">
        <v>0</v>
      </c>
      <c r="AJ2096" s="141">
        <v>0</v>
      </c>
      <c r="AK2096" s="141">
        <v>0</v>
      </c>
      <c r="AL2096" s="141">
        <v>0</v>
      </c>
      <c r="AM2096" s="141">
        <v>0</v>
      </c>
      <c r="AN2096" s="141">
        <v>0</v>
      </c>
      <c r="AO2096" s="141">
        <v>0</v>
      </c>
      <c r="AP2096" s="141">
        <v>0</v>
      </c>
      <c r="AQ2096" s="141">
        <v>0</v>
      </c>
      <c r="AR2096" s="141">
        <v>0</v>
      </c>
      <c r="AS2096" s="141">
        <v>0</v>
      </c>
      <c r="AT2096" s="141">
        <v>0</v>
      </c>
      <c r="AU2096" s="141">
        <v>0</v>
      </c>
      <c r="AV2096" s="141">
        <v>0</v>
      </c>
      <c r="AW2096" s="141">
        <v>0</v>
      </c>
      <c r="AX2096" s="141">
        <v>0</v>
      </c>
      <c r="AY2096" s="141">
        <v>0</v>
      </c>
      <c r="AZ2096" s="141">
        <v>0</v>
      </c>
      <c r="BA2096" s="141">
        <v>0</v>
      </c>
      <c r="BB2096" s="141">
        <v>0</v>
      </c>
      <c r="BC2096" s="141">
        <v>0</v>
      </c>
      <c r="BD2096" s="141">
        <v>0</v>
      </c>
      <c r="BE2096" s="141">
        <v>0</v>
      </c>
      <c r="BF2096" s="141">
        <v>0</v>
      </c>
      <c r="BG2096" s="141">
        <v>0</v>
      </c>
      <c r="BH2096" s="141">
        <v>0</v>
      </c>
      <c r="BI2096" s="141">
        <v>0</v>
      </c>
      <c r="BJ2096" s="141">
        <v>0</v>
      </c>
      <c r="BK2096" s="141">
        <v>0</v>
      </c>
      <c r="BL2096" s="141">
        <v>0</v>
      </c>
      <c r="BM2096" s="141">
        <v>0</v>
      </c>
      <c r="BN2096" s="141">
        <v>0</v>
      </c>
      <c r="BO2096" s="141">
        <v>0</v>
      </c>
      <c r="BP2096" s="141">
        <v>0</v>
      </c>
    </row>
    <row r="2097" spans="4:68">
      <c r="D2097" s="174" t="s">
        <v>8368</v>
      </c>
      <c r="E2097" s="176">
        <v>-2078</v>
      </c>
      <c r="F2097" s="174" t="s">
        <v>3409</v>
      </c>
      <c r="G2097" s="174" t="s">
        <v>8369</v>
      </c>
      <c r="H2097" s="174" t="s">
        <v>179</v>
      </c>
      <c r="I2097" s="174" t="s">
        <v>3098</v>
      </c>
      <c r="J2097" s="174" t="s">
        <v>8370</v>
      </c>
      <c r="K2097" s="174"/>
      <c r="L2097" s="174" t="s">
        <v>7136</v>
      </c>
      <c r="M2097" s="174" t="s">
        <v>7175</v>
      </c>
      <c r="N2097" s="176">
        <v>600</v>
      </c>
      <c r="O2097" s="174" t="s">
        <v>3407</v>
      </c>
      <c r="P2097" s="177">
        <v>15189</v>
      </c>
      <c r="Q2097" s="176">
        <v>863</v>
      </c>
      <c r="R2097" s="176">
        <v>-2078</v>
      </c>
      <c r="S2097" s="176">
        <v>0</v>
      </c>
      <c r="T2097" s="178">
        <v>0</v>
      </c>
      <c r="U2097" s="96">
        <v>9</v>
      </c>
      <c r="V2097" s="38" t="s">
        <v>119</v>
      </c>
      <c r="W2097" s="38"/>
      <c r="X2097" s="137">
        <v>0</v>
      </c>
      <c r="Y2097" s="138">
        <v>33451</v>
      </c>
      <c r="Z2097" s="179">
        <v>0</v>
      </c>
      <c r="AA2097" s="139">
        <v>1992</v>
      </c>
      <c r="AB2097" s="131"/>
      <c r="AC2097" s="38"/>
      <c r="AD2097" s="140">
        <v>0</v>
      </c>
      <c r="AE2097" s="141">
        <v>0</v>
      </c>
      <c r="AF2097" s="141">
        <v>0</v>
      </c>
      <c r="AG2097" s="141">
        <v>0</v>
      </c>
      <c r="AH2097" s="141">
        <v>0</v>
      </c>
      <c r="AI2097" s="141">
        <v>0</v>
      </c>
      <c r="AJ2097" s="141">
        <v>0</v>
      </c>
      <c r="AK2097" s="141">
        <v>0</v>
      </c>
      <c r="AL2097" s="141">
        <v>0</v>
      </c>
      <c r="AM2097" s="141">
        <v>0</v>
      </c>
      <c r="AN2097" s="141">
        <v>0</v>
      </c>
      <c r="AO2097" s="141">
        <v>0</v>
      </c>
      <c r="AP2097" s="141">
        <v>0</v>
      </c>
      <c r="AQ2097" s="141">
        <v>0</v>
      </c>
      <c r="AR2097" s="141">
        <v>0</v>
      </c>
      <c r="AS2097" s="141">
        <v>0</v>
      </c>
      <c r="AT2097" s="141">
        <v>0</v>
      </c>
      <c r="AU2097" s="141">
        <v>0</v>
      </c>
      <c r="AV2097" s="141">
        <v>0</v>
      </c>
      <c r="AW2097" s="141">
        <v>0</v>
      </c>
      <c r="AX2097" s="141">
        <v>0</v>
      </c>
      <c r="AY2097" s="141">
        <v>0</v>
      </c>
      <c r="AZ2097" s="141">
        <v>0</v>
      </c>
      <c r="BA2097" s="141">
        <v>0</v>
      </c>
      <c r="BB2097" s="141">
        <v>0</v>
      </c>
      <c r="BC2097" s="141">
        <v>0</v>
      </c>
      <c r="BD2097" s="141">
        <v>0</v>
      </c>
      <c r="BE2097" s="141">
        <v>0</v>
      </c>
      <c r="BF2097" s="141">
        <v>0</v>
      </c>
      <c r="BG2097" s="141">
        <v>0</v>
      </c>
      <c r="BH2097" s="141">
        <v>0</v>
      </c>
      <c r="BI2097" s="141">
        <v>0</v>
      </c>
      <c r="BJ2097" s="141">
        <v>0</v>
      </c>
      <c r="BK2097" s="141">
        <v>0</v>
      </c>
      <c r="BL2097" s="141">
        <v>0</v>
      </c>
      <c r="BM2097" s="141">
        <v>0</v>
      </c>
      <c r="BN2097" s="141">
        <v>0</v>
      </c>
      <c r="BO2097" s="141">
        <v>0</v>
      </c>
      <c r="BP2097" s="141">
        <v>0</v>
      </c>
    </row>
    <row r="2098" spans="4:68">
      <c r="D2098" s="174" t="s">
        <v>8371</v>
      </c>
      <c r="E2098" s="176">
        <v>-4610</v>
      </c>
      <c r="F2098" s="174" t="s">
        <v>3409</v>
      </c>
      <c r="G2098" s="174" t="s">
        <v>8372</v>
      </c>
      <c r="H2098" s="174" t="s">
        <v>179</v>
      </c>
      <c r="I2098" s="174" t="s">
        <v>3098</v>
      </c>
      <c r="J2098" s="174" t="s">
        <v>8373</v>
      </c>
      <c r="K2098" s="174"/>
      <c r="L2098" s="174" t="s">
        <v>7136</v>
      </c>
      <c r="M2098" s="174" t="s">
        <v>7175</v>
      </c>
      <c r="N2098" s="176">
        <v>600</v>
      </c>
      <c r="O2098" s="174" t="s">
        <v>3407</v>
      </c>
      <c r="P2098" s="177">
        <v>15189</v>
      </c>
      <c r="Q2098" s="176">
        <v>863</v>
      </c>
      <c r="R2098" s="176">
        <v>-4610</v>
      </c>
      <c r="S2098" s="176">
        <v>0</v>
      </c>
      <c r="T2098" s="178">
        <v>0</v>
      </c>
      <c r="U2098" s="96">
        <v>9</v>
      </c>
      <c r="V2098" s="38" t="s">
        <v>119</v>
      </c>
      <c r="W2098" s="38"/>
      <c r="X2098" s="137">
        <v>0</v>
      </c>
      <c r="Y2098" s="138">
        <v>33451</v>
      </c>
      <c r="Z2098" s="179">
        <v>0</v>
      </c>
      <c r="AA2098" s="139">
        <v>1992</v>
      </c>
      <c r="AB2098" s="131"/>
      <c r="AC2098" s="38"/>
      <c r="AD2098" s="140">
        <v>0</v>
      </c>
      <c r="AE2098" s="141">
        <v>0</v>
      </c>
      <c r="AF2098" s="141">
        <v>0</v>
      </c>
      <c r="AG2098" s="141">
        <v>0</v>
      </c>
      <c r="AH2098" s="141">
        <v>0</v>
      </c>
      <c r="AI2098" s="141">
        <v>0</v>
      </c>
      <c r="AJ2098" s="141">
        <v>0</v>
      </c>
      <c r="AK2098" s="141">
        <v>0</v>
      </c>
      <c r="AL2098" s="141">
        <v>0</v>
      </c>
      <c r="AM2098" s="141">
        <v>0</v>
      </c>
      <c r="AN2098" s="141">
        <v>0</v>
      </c>
      <c r="AO2098" s="141">
        <v>0</v>
      </c>
      <c r="AP2098" s="141">
        <v>0</v>
      </c>
      <c r="AQ2098" s="141">
        <v>0</v>
      </c>
      <c r="AR2098" s="141">
        <v>0</v>
      </c>
      <c r="AS2098" s="141">
        <v>0</v>
      </c>
      <c r="AT2098" s="141">
        <v>0</v>
      </c>
      <c r="AU2098" s="141">
        <v>0</v>
      </c>
      <c r="AV2098" s="141">
        <v>0</v>
      </c>
      <c r="AW2098" s="141">
        <v>0</v>
      </c>
      <c r="AX2098" s="141">
        <v>0</v>
      </c>
      <c r="AY2098" s="141">
        <v>0</v>
      </c>
      <c r="AZ2098" s="141">
        <v>0</v>
      </c>
      <c r="BA2098" s="141">
        <v>0</v>
      </c>
      <c r="BB2098" s="141">
        <v>0</v>
      </c>
      <c r="BC2098" s="141">
        <v>0</v>
      </c>
      <c r="BD2098" s="141">
        <v>0</v>
      </c>
      <c r="BE2098" s="141">
        <v>0</v>
      </c>
      <c r="BF2098" s="141">
        <v>0</v>
      </c>
      <c r="BG2098" s="141">
        <v>0</v>
      </c>
      <c r="BH2098" s="141">
        <v>0</v>
      </c>
      <c r="BI2098" s="141">
        <v>0</v>
      </c>
      <c r="BJ2098" s="141">
        <v>0</v>
      </c>
      <c r="BK2098" s="141">
        <v>0</v>
      </c>
      <c r="BL2098" s="141">
        <v>0</v>
      </c>
      <c r="BM2098" s="141">
        <v>0</v>
      </c>
      <c r="BN2098" s="141">
        <v>0</v>
      </c>
      <c r="BO2098" s="141">
        <v>0</v>
      </c>
      <c r="BP2098" s="141">
        <v>0</v>
      </c>
    </row>
    <row r="2099" spans="4:68">
      <c r="D2099" s="174" t="s">
        <v>8374</v>
      </c>
      <c r="E2099" s="176">
        <v>-6176</v>
      </c>
      <c r="F2099" s="174" t="s">
        <v>3409</v>
      </c>
      <c r="G2099" s="174" t="s">
        <v>8375</v>
      </c>
      <c r="H2099" s="174" t="s">
        <v>179</v>
      </c>
      <c r="I2099" s="174" t="s">
        <v>3098</v>
      </c>
      <c r="J2099" s="174" t="s">
        <v>8376</v>
      </c>
      <c r="K2099" s="174"/>
      <c r="L2099" s="174" t="s">
        <v>7136</v>
      </c>
      <c r="M2099" s="174" t="s">
        <v>7175</v>
      </c>
      <c r="N2099" s="176">
        <v>600</v>
      </c>
      <c r="O2099" s="174" t="s">
        <v>3407</v>
      </c>
      <c r="P2099" s="177">
        <v>15189</v>
      </c>
      <c r="Q2099" s="176">
        <v>863</v>
      </c>
      <c r="R2099" s="176">
        <v>-6176</v>
      </c>
      <c r="S2099" s="176">
        <v>0</v>
      </c>
      <c r="T2099" s="178">
        <v>0</v>
      </c>
      <c r="U2099" s="96">
        <v>9</v>
      </c>
      <c r="V2099" s="38" t="s">
        <v>119</v>
      </c>
      <c r="W2099" s="38"/>
      <c r="X2099" s="137">
        <v>0</v>
      </c>
      <c r="Y2099" s="138">
        <v>33451</v>
      </c>
      <c r="Z2099" s="179">
        <v>0</v>
      </c>
      <c r="AA2099" s="139">
        <v>1992</v>
      </c>
      <c r="AB2099" s="131"/>
      <c r="AC2099" s="38"/>
      <c r="AD2099" s="140">
        <v>0</v>
      </c>
      <c r="AE2099" s="141">
        <v>0</v>
      </c>
      <c r="AF2099" s="141">
        <v>0</v>
      </c>
      <c r="AG2099" s="141">
        <v>0</v>
      </c>
      <c r="AH2099" s="141">
        <v>0</v>
      </c>
      <c r="AI2099" s="141">
        <v>0</v>
      </c>
      <c r="AJ2099" s="141">
        <v>0</v>
      </c>
      <c r="AK2099" s="141">
        <v>0</v>
      </c>
      <c r="AL2099" s="141">
        <v>0</v>
      </c>
      <c r="AM2099" s="141">
        <v>0</v>
      </c>
      <c r="AN2099" s="141">
        <v>0</v>
      </c>
      <c r="AO2099" s="141">
        <v>0</v>
      </c>
      <c r="AP2099" s="141">
        <v>0</v>
      </c>
      <c r="AQ2099" s="141">
        <v>0</v>
      </c>
      <c r="AR2099" s="141">
        <v>0</v>
      </c>
      <c r="AS2099" s="141">
        <v>0</v>
      </c>
      <c r="AT2099" s="141">
        <v>0</v>
      </c>
      <c r="AU2099" s="141">
        <v>0</v>
      </c>
      <c r="AV2099" s="141">
        <v>0</v>
      </c>
      <c r="AW2099" s="141">
        <v>0</v>
      </c>
      <c r="AX2099" s="141">
        <v>0</v>
      </c>
      <c r="AY2099" s="141">
        <v>0</v>
      </c>
      <c r="AZ2099" s="141">
        <v>0</v>
      </c>
      <c r="BA2099" s="141">
        <v>0</v>
      </c>
      <c r="BB2099" s="141">
        <v>0</v>
      </c>
      <c r="BC2099" s="141">
        <v>0</v>
      </c>
      <c r="BD2099" s="141">
        <v>0</v>
      </c>
      <c r="BE2099" s="141">
        <v>0</v>
      </c>
      <c r="BF2099" s="141">
        <v>0</v>
      </c>
      <c r="BG2099" s="141">
        <v>0</v>
      </c>
      <c r="BH2099" s="141">
        <v>0</v>
      </c>
      <c r="BI2099" s="141">
        <v>0</v>
      </c>
      <c r="BJ2099" s="141">
        <v>0</v>
      </c>
      <c r="BK2099" s="141">
        <v>0</v>
      </c>
      <c r="BL2099" s="141">
        <v>0</v>
      </c>
      <c r="BM2099" s="141">
        <v>0</v>
      </c>
      <c r="BN2099" s="141">
        <v>0</v>
      </c>
      <c r="BO2099" s="141">
        <v>0</v>
      </c>
      <c r="BP2099" s="141">
        <v>0</v>
      </c>
    </row>
    <row r="2100" spans="4:68">
      <c r="D2100" s="174" t="s">
        <v>8377</v>
      </c>
      <c r="E2100" s="176">
        <v>-9817</v>
      </c>
      <c r="F2100" s="174" t="s">
        <v>3409</v>
      </c>
      <c r="G2100" s="174" t="s">
        <v>8378</v>
      </c>
      <c r="H2100" s="174" t="s">
        <v>179</v>
      </c>
      <c r="I2100" s="174" t="s">
        <v>3098</v>
      </c>
      <c r="J2100" s="174" t="s">
        <v>8379</v>
      </c>
      <c r="K2100" s="174"/>
      <c r="L2100" s="174" t="s">
        <v>7136</v>
      </c>
      <c r="M2100" s="174" t="s">
        <v>7279</v>
      </c>
      <c r="N2100" s="176">
        <v>600</v>
      </c>
      <c r="O2100" s="174" t="s">
        <v>3407</v>
      </c>
      <c r="P2100" s="177">
        <v>24654</v>
      </c>
      <c r="Q2100" s="176">
        <v>552</v>
      </c>
      <c r="R2100" s="175">
        <v>-9031.09</v>
      </c>
      <c r="S2100" s="175">
        <v>-785.91</v>
      </c>
      <c r="T2100" s="178">
        <v>0</v>
      </c>
      <c r="U2100" s="96">
        <v>10</v>
      </c>
      <c r="V2100" s="38" t="s">
        <v>120</v>
      </c>
      <c r="W2100" s="38"/>
      <c r="X2100" s="137">
        <v>-196.34000000000003</v>
      </c>
      <c r="Y2100" s="138">
        <v>42917</v>
      </c>
      <c r="Z2100" s="179">
        <v>4</v>
      </c>
      <c r="AA2100" s="139">
        <v>2017</v>
      </c>
      <c r="AB2100" s="131"/>
      <c r="AC2100" s="38"/>
      <c r="AD2100" s="140">
        <v>-785.91</v>
      </c>
      <c r="AE2100" s="141">
        <v>-589.56999999999994</v>
      </c>
      <c r="AF2100" s="141">
        <v>-393.2299999999999</v>
      </c>
      <c r="AG2100" s="141">
        <v>-196.88999999999987</v>
      </c>
      <c r="AH2100" s="141">
        <v>-0.54999999999984084</v>
      </c>
      <c r="AI2100" s="141">
        <v>0</v>
      </c>
      <c r="AJ2100" s="141">
        <v>0</v>
      </c>
      <c r="AK2100" s="141">
        <v>0</v>
      </c>
      <c r="AL2100" s="141">
        <v>0</v>
      </c>
      <c r="AM2100" s="141">
        <v>0</v>
      </c>
      <c r="AN2100" s="141">
        <v>0</v>
      </c>
      <c r="AO2100" s="141">
        <v>0</v>
      </c>
      <c r="AP2100" s="141">
        <v>0</v>
      </c>
      <c r="AQ2100" s="141">
        <v>0</v>
      </c>
      <c r="AR2100" s="141">
        <v>0</v>
      </c>
      <c r="AS2100" s="141">
        <v>0</v>
      </c>
      <c r="AT2100" s="141">
        <v>0</v>
      </c>
      <c r="AU2100" s="141">
        <v>0</v>
      </c>
      <c r="AV2100" s="141">
        <v>0</v>
      </c>
      <c r="AW2100" s="141">
        <v>0</v>
      </c>
      <c r="AX2100" s="141">
        <v>0</v>
      </c>
      <c r="AY2100" s="141">
        <v>0</v>
      </c>
      <c r="AZ2100" s="141">
        <v>0</v>
      </c>
      <c r="BA2100" s="141">
        <v>0</v>
      </c>
      <c r="BB2100" s="141">
        <v>0</v>
      </c>
      <c r="BC2100" s="141">
        <v>0</v>
      </c>
      <c r="BD2100" s="141">
        <v>0</v>
      </c>
      <c r="BE2100" s="141">
        <v>0</v>
      </c>
      <c r="BF2100" s="141">
        <v>0</v>
      </c>
      <c r="BG2100" s="141">
        <v>0</v>
      </c>
      <c r="BH2100" s="141">
        <v>0</v>
      </c>
      <c r="BI2100" s="141">
        <v>0</v>
      </c>
      <c r="BJ2100" s="141">
        <v>0</v>
      </c>
      <c r="BK2100" s="141">
        <v>0</v>
      </c>
      <c r="BL2100" s="141">
        <v>0</v>
      </c>
      <c r="BM2100" s="141">
        <v>0</v>
      </c>
      <c r="BN2100" s="141">
        <v>0</v>
      </c>
      <c r="BO2100" s="141">
        <v>0</v>
      </c>
      <c r="BP2100" s="141">
        <v>0</v>
      </c>
    </row>
    <row r="2101" spans="4:68">
      <c r="D2101" s="174" t="s">
        <v>8380</v>
      </c>
      <c r="E2101" s="176">
        <v>-5809</v>
      </c>
      <c r="F2101" s="174" t="s">
        <v>3409</v>
      </c>
      <c r="G2101" s="174" t="s">
        <v>8381</v>
      </c>
      <c r="H2101" s="174" t="s">
        <v>179</v>
      </c>
      <c r="I2101" s="174" t="s">
        <v>3098</v>
      </c>
      <c r="J2101" s="174" t="s">
        <v>8382</v>
      </c>
      <c r="K2101" s="174"/>
      <c r="L2101" s="174" t="s">
        <v>7136</v>
      </c>
      <c r="M2101" s="174" t="s">
        <v>7279</v>
      </c>
      <c r="N2101" s="176">
        <v>600</v>
      </c>
      <c r="O2101" s="174" t="s">
        <v>3407</v>
      </c>
      <c r="P2101" s="177">
        <v>24654</v>
      </c>
      <c r="Q2101" s="176">
        <v>552</v>
      </c>
      <c r="R2101" s="175">
        <v>-5343.96</v>
      </c>
      <c r="S2101" s="175">
        <v>-465.04</v>
      </c>
      <c r="T2101" s="178">
        <v>0</v>
      </c>
      <c r="U2101" s="96">
        <v>10</v>
      </c>
      <c r="V2101" s="38" t="s">
        <v>120</v>
      </c>
      <c r="W2101" s="38"/>
      <c r="X2101" s="137">
        <v>-116.18</v>
      </c>
      <c r="Y2101" s="138">
        <v>42917</v>
      </c>
      <c r="Z2101" s="179">
        <v>4</v>
      </c>
      <c r="AA2101" s="139">
        <v>2017</v>
      </c>
      <c r="AB2101" s="131"/>
      <c r="AC2101" s="38"/>
      <c r="AD2101" s="140">
        <v>-465.04</v>
      </c>
      <c r="AE2101" s="141">
        <v>-348.86</v>
      </c>
      <c r="AF2101" s="141">
        <v>-232.68</v>
      </c>
      <c r="AG2101" s="141">
        <v>-116.5</v>
      </c>
      <c r="AH2101" s="141">
        <v>-0.31999999999999318</v>
      </c>
      <c r="AI2101" s="141">
        <v>0</v>
      </c>
      <c r="AJ2101" s="141">
        <v>0</v>
      </c>
      <c r="AK2101" s="141">
        <v>0</v>
      </c>
      <c r="AL2101" s="141">
        <v>0</v>
      </c>
      <c r="AM2101" s="141">
        <v>0</v>
      </c>
      <c r="AN2101" s="141">
        <v>0</v>
      </c>
      <c r="AO2101" s="141">
        <v>0</v>
      </c>
      <c r="AP2101" s="141">
        <v>0</v>
      </c>
      <c r="AQ2101" s="141">
        <v>0</v>
      </c>
      <c r="AR2101" s="141">
        <v>0</v>
      </c>
      <c r="AS2101" s="141">
        <v>0</v>
      </c>
      <c r="AT2101" s="141">
        <v>0</v>
      </c>
      <c r="AU2101" s="141">
        <v>0</v>
      </c>
      <c r="AV2101" s="141">
        <v>0</v>
      </c>
      <c r="AW2101" s="141">
        <v>0</v>
      </c>
      <c r="AX2101" s="141">
        <v>0</v>
      </c>
      <c r="AY2101" s="141">
        <v>0</v>
      </c>
      <c r="AZ2101" s="141">
        <v>0</v>
      </c>
      <c r="BA2101" s="141">
        <v>0</v>
      </c>
      <c r="BB2101" s="141">
        <v>0</v>
      </c>
      <c r="BC2101" s="141">
        <v>0</v>
      </c>
      <c r="BD2101" s="141">
        <v>0</v>
      </c>
      <c r="BE2101" s="141">
        <v>0</v>
      </c>
      <c r="BF2101" s="141">
        <v>0</v>
      </c>
      <c r="BG2101" s="141">
        <v>0</v>
      </c>
      <c r="BH2101" s="141">
        <v>0</v>
      </c>
      <c r="BI2101" s="141">
        <v>0</v>
      </c>
      <c r="BJ2101" s="141">
        <v>0</v>
      </c>
      <c r="BK2101" s="141">
        <v>0</v>
      </c>
      <c r="BL2101" s="141">
        <v>0</v>
      </c>
      <c r="BM2101" s="141">
        <v>0</v>
      </c>
      <c r="BN2101" s="141">
        <v>0</v>
      </c>
      <c r="BO2101" s="141">
        <v>0</v>
      </c>
      <c r="BP2101" s="141">
        <v>0</v>
      </c>
    </row>
    <row r="2102" spans="4:68">
      <c r="D2102" s="174" t="s">
        <v>8383</v>
      </c>
      <c r="E2102" s="176">
        <v>-14471</v>
      </c>
      <c r="F2102" s="174" t="s">
        <v>3409</v>
      </c>
      <c r="G2102" s="174" t="s">
        <v>8384</v>
      </c>
      <c r="H2102" s="174" t="s">
        <v>179</v>
      </c>
      <c r="I2102" s="174" t="s">
        <v>3098</v>
      </c>
      <c r="J2102" s="174" t="s">
        <v>8385</v>
      </c>
      <c r="K2102" s="174"/>
      <c r="L2102" s="174" t="s">
        <v>7136</v>
      </c>
      <c r="M2102" s="174" t="s">
        <v>7197</v>
      </c>
      <c r="N2102" s="176">
        <v>600</v>
      </c>
      <c r="O2102" s="174" t="s">
        <v>3407</v>
      </c>
      <c r="P2102" s="177">
        <v>32325</v>
      </c>
      <c r="Q2102" s="176">
        <v>300</v>
      </c>
      <c r="R2102" s="175">
        <v>-7234.7</v>
      </c>
      <c r="S2102" s="175">
        <v>-7236.3</v>
      </c>
      <c r="T2102" s="178">
        <v>0</v>
      </c>
      <c r="U2102" s="96">
        <v>8</v>
      </c>
      <c r="V2102" s="38" t="s">
        <v>118</v>
      </c>
      <c r="W2102" s="38"/>
      <c r="X2102" s="137">
        <v>-289.41999999999996</v>
      </c>
      <c r="Y2102" s="138">
        <v>50587</v>
      </c>
      <c r="Z2102" s="179">
        <v>25</v>
      </c>
      <c r="AA2102" s="139">
        <v>2038</v>
      </c>
      <c r="AB2102" s="131"/>
      <c r="AC2102" s="38"/>
      <c r="AD2102" s="140">
        <v>-7236.3</v>
      </c>
      <c r="AE2102" s="141">
        <v>-6946.88</v>
      </c>
      <c r="AF2102" s="141">
        <v>-6657.46</v>
      </c>
      <c r="AG2102" s="141">
        <v>-6368.04</v>
      </c>
      <c r="AH2102" s="141">
        <v>-6078.62</v>
      </c>
      <c r="AI2102" s="141">
        <v>-5789.2</v>
      </c>
      <c r="AJ2102" s="141">
        <v>-5499.78</v>
      </c>
      <c r="AK2102" s="141">
        <v>-5210.3599999999997</v>
      </c>
      <c r="AL2102" s="141">
        <v>-4920.9399999999996</v>
      </c>
      <c r="AM2102" s="141">
        <v>-4631.5199999999995</v>
      </c>
      <c r="AN2102" s="141">
        <v>-4342.0999999999995</v>
      </c>
      <c r="AO2102" s="141">
        <v>-4052.6799999999994</v>
      </c>
      <c r="AP2102" s="141">
        <v>-3763.2599999999993</v>
      </c>
      <c r="AQ2102" s="141">
        <v>-3473.8399999999992</v>
      </c>
      <c r="AR2102" s="141">
        <v>-3184.4199999999992</v>
      </c>
      <c r="AS2102" s="141">
        <v>-2894.9999999999991</v>
      </c>
      <c r="AT2102" s="141">
        <v>-2605.579999999999</v>
      </c>
      <c r="AU2102" s="141">
        <v>-2316.1599999999989</v>
      </c>
      <c r="AV2102" s="141">
        <v>-2026.7399999999989</v>
      </c>
      <c r="AW2102" s="141">
        <v>-1737.3199999999988</v>
      </c>
      <c r="AX2102" s="141">
        <v>-1447.8999999999987</v>
      </c>
      <c r="AY2102" s="141">
        <v>-1158.4799999999987</v>
      </c>
      <c r="AZ2102" s="141">
        <v>-869.05999999999869</v>
      </c>
      <c r="BA2102" s="141">
        <v>-579.63999999999874</v>
      </c>
      <c r="BB2102" s="141">
        <v>-290.21999999999878</v>
      </c>
      <c r="BC2102" s="141">
        <v>-0.79999999999881766</v>
      </c>
      <c r="BD2102" s="141">
        <v>0</v>
      </c>
      <c r="BE2102" s="141">
        <v>0</v>
      </c>
      <c r="BF2102" s="141">
        <v>0</v>
      </c>
      <c r="BG2102" s="141">
        <v>0</v>
      </c>
      <c r="BH2102" s="141">
        <v>0</v>
      </c>
      <c r="BI2102" s="141">
        <v>0</v>
      </c>
      <c r="BJ2102" s="141">
        <v>0</v>
      </c>
      <c r="BK2102" s="141">
        <v>0</v>
      </c>
      <c r="BL2102" s="141">
        <v>0</v>
      </c>
      <c r="BM2102" s="141">
        <v>0</v>
      </c>
      <c r="BN2102" s="141">
        <v>0</v>
      </c>
      <c r="BO2102" s="141">
        <v>0</v>
      </c>
      <c r="BP2102" s="141">
        <v>0</v>
      </c>
    </row>
    <row r="2103" spans="4:68">
      <c r="D2103" s="174" t="s">
        <v>8386</v>
      </c>
      <c r="E2103" s="176">
        <v>-16787</v>
      </c>
      <c r="F2103" s="174" t="s">
        <v>3409</v>
      </c>
      <c r="G2103" s="174" t="s">
        <v>8387</v>
      </c>
      <c r="H2103" s="174" t="s">
        <v>179</v>
      </c>
      <c r="I2103" s="174" t="s">
        <v>3098</v>
      </c>
      <c r="J2103" s="174" t="s">
        <v>8388</v>
      </c>
      <c r="K2103" s="174"/>
      <c r="L2103" s="174" t="s">
        <v>7136</v>
      </c>
      <c r="M2103" s="174" t="s">
        <v>7279</v>
      </c>
      <c r="N2103" s="176">
        <v>600</v>
      </c>
      <c r="O2103" s="174" t="s">
        <v>3407</v>
      </c>
      <c r="P2103" s="177">
        <v>24654</v>
      </c>
      <c r="Q2103" s="176">
        <v>552</v>
      </c>
      <c r="R2103" s="175">
        <v>-15443.11</v>
      </c>
      <c r="S2103" s="175">
        <v>-1343.89</v>
      </c>
      <c r="T2103" s="178">
        <v>0</v>
      </c>
      <c r="U2103" s="96">
        <v>10</v>
      </c>
      <c r="V2103" s="38" t="s">
        <v>120</v>
      </c>
      <c r="W2103" s="38"/>
      <c r="X2103" s="137">
        <v>-335.74</v>
      </c>
      <c r="Y2103" s="138">
        <v>42917</v>
      </c>
      <c r="Z2103" s="179">
        <v>4</v>
      </c>
      <c r="AA2103" s="139">
        <v>2017</v>
      </c>
      <c r="AB2103" s="131"/>
      <c r="AC2103" s="38"/>
      <c r="AD2103" s="140">
        <v>-1343.89</v>
      </c>
      <c r="AE2103" s="141">
        <v>-1008.1500000000001</v>
      </c>
      <c r="AF2103" s="141">
        <v>-672.41000000000008</v>
      </c>
      <c r="AG2103" s="141">
        <v>-336.67000000000007</v>
      </c>
      <c r="AH2103" s="141">
        <v>-0.93000000000006366</v>
      </c>
      <c r="AI2103" s="141">
        <v>0</v>
      </c>
      <c r="AJ2103" s="141">
        <v>0</v>
      </c>
      <c r="AK2103" s="141">
        <v>0</v>
      </c>
      <c r="AL2103" s="141">
        <v>0</v>
      </c>
      <c r="AM2103" s="141">
        <v>0</v>
      </c>
      <c r="AN2103" s="141">
        <v>0</v>
      </c>
      <c r="AO2103" s="141">
        <v>0</v>
      </c>
      <c r="AP2103" s="141">
        <v>0</v>
      </c>
      <c r="AQ2103" s="141">
        <v>0</v>
      </c>
      <c r="AR2103" s="141">
        <v>0</v>
      </c>
      <c r="AS2103" s="141">
        <v>0</v>
      </c>
      <c r="AT2103" s="141">
        <v>0</v>
      </c>
      <c r="AU2103" s="141">
        <v>0</v>
      </c>
      <c r="AV2103" s="141">
        <v>0</v>
      </c>
      <c r="AW2103" s="141">
        <v>0</v>
      </c>
      <c r="AX2103" s="141">
        <v>0</v>
      </c>
      <c r="AY2103" s="141">
        <v>0</v>
      </c>
      <c r="AZ2103" s="141">
        <v>0</v>
      </c>
      <c r="BA2103" s="141">
        <v>0</v>
      </c>
      <c r="BB2103" s="141">
        <v>0</v>
      </c>
      <c r="BC2103" s="141">
        <v>0</v>
      </c>
      <c r="BD2103" s="141">
        <v>0</v>
      </c>
      <c r="BE2103" s="141">
        <v>0</v>
      </c>
      <c r="BF2103" s="141">
        <v>0</v>
      </c>
      <c r="BG2103" s="141">
        <v>0</v>
      </c>
      <c r="BH2103" s="141">
        <v>0</v>
      </c>
      <c r="BI2103" s="141">
        <v>0</v>
      </c>
      <c r="BJ2103" s="141">
        <v>0</v>
      </c>
      <c r="BK2103" s="141">
        <v>0</v>
      </c>
      <c r="BL2103" s="141">
        <v>0</v>
      </c>
      <c r="BM2103" s="141">
        <v>0</v>
      </c>
      <c r="BN2103" s="141">
        <v>0</v>
      </c>
      <c r="BO2103" s="141">
        <v>0</v>
      </c>
      <c r="BP2103" s="141">
        <v>0</v>
      </c>
    </row>
    <row r="2104" spans="4:68">
      <c r="D2104" s="174" t="s">
        <v>8389</v>
      </c>
      <c r="E2104" s="176">
        <v>-27868</v>
      </c>
      <c r="F2104" s="174" t="s">
        <v>3409</v>
      </c>
      <c r="G2104" s="174" t="s">
        <v>8390</v>
      </c>
      <c r="H2104" s="174" t="s">
        <v>179</v>
      </c>
      <c r="I2104" s="174" t="s">
        <v>3098</v>
      </c>
      <c r="J2104" s="174" t="s">
        <v>8391</v>
      </c>
      <c r="K2104" s="174"/>
      <c r="L2104" s="174" t="s">
        <v>7136</v>
      </c>
      <c r="M2104" s="174" t="s">
        <v>7175</v>
      </c>
      <c r="N2104" s="176">
        <v>600</v>
      </c>
      <c r="O2104" s="174" t="s">
        <v>3407</v>
      </c>
      <c r="P2104" s="177">
        <v>15189</v>
      </c>
      <c r="Q2104" s="176">
        <v>863</v>
      </c>
      <c r="R2104" s="176">
        <v>-27868</v>
      </c>
      <c r="S2104" s="176">
        <v>0</v>
      </c>
      <c r="T2104" s="178">
        <v>0</v>
      </c>
      <c r="U2104" s="96">
        <v>9</v>
      </c>
      <c r="V2104" s="38" t="s">
        <v>119</v>
      </c>
      <c r="W2104" s="38"/>
      <c r="X2104" s="137">
        <v>0</v>
      </c>
      <c r="Y2104" s="138">
        <v>33451</v>
      </c>
      <c r="Z2104" s="179">
        <v>0</v>
      </c>
      <c r="AA2104" s="139">
        <v>1992</v>
      </c>
      <c r="AB2104" s="131"/>
      <c r="AC2104" s="38"/>
      <c r="AD2104" s="140">
        <v>0</v>
      </c>
      <c r="AE2104" s="141">
        <v>0</v>
      </c>
      <c r="AF2104" s="141">
        <v>0</v>
      </c>
      <c r="AG2104" s="141">
        <v>0</v>
      </c>
      <c r="AH2104" s="141">
        <v>0</v>
      </c>
      <c r="AI2104" s="141">
        <v>0</v>
      </c>
      <c r="AJ2104" s="141">
        <v>0</v>
      </c>
      <c r="AK2104" s="141">
        <v>0</v>
      </c>
      <c r="AL2104" s="141">
        <v>0</v>
      </c>
      <c r="AM2104" s="141">
        <v>0</v>
      </c>
      <c r="AN2104" s="141">
        <v>0</v>
      </c>
      <c r="AO2104" s="141">
        <v>0</v>
      </c>
      <c r="AP2104" s="141">
        <v>0</v>
      </c>
      <c r="AQ2104" s="141">
        <v>0</v>
      </c>
      <c r="AR2104" s="141">
        <v>0</v>
      </c>
      <c r="AS2104" s="141">
        <v>0</v>
      </c>
      <c r="AT2104" s="141">
        <v>0</v>
      </c>
      <c r="AU2104" s="141">
        <v>0</v>
      </c>
      <c r="AV2104" s="141">
        <v>0</v>
      </c>
      <c r="AW2104" s="141">
        <v>0</v>
      </c>
      <c r="AX2104" s="141">
        <v>0</v>
      </c>
      <c r="AY2104" s="141">
        <v>0</v>
      </c>
      <c r="AZ2104" s="141">
        <v>0</v>
      </c>
      <c r="BA2104" s="141">
        <v>0</v>
      </c>
      <c r="BB2104" s="141">
        <v>0</v>
      </c>
      <c r="BC2104" s="141">
        <v>0</v>
      </c>
      <c r="BD2104" s="141">
        <v>0</v>
      </c>
      <c r="BE2104" s="141">
        <v>0</v>
      </c>
      <c r="BF2104" s="141">
        <v>0</v>
      </c>
      <c r="BG2104" s="141">
        <v>0</v>
      </c>
      <c r="BH2104" s="141">
        <v>0</v>
      </c>
      <c r="BI2104" s="141">
        <v>0</v>
      </c>
      <c r="BJ2104" s="141">
        <v>0</v>
      </c>
      <c r="BK2104" s="141">
        <v>0</v>
      </c>
      <c r="BL2104" s="141">
        <v>0</v>
      </c>
      <c r="BM2104" s="141">
        <v>0</v>
      </c>
      <c r="BN2104" s="141">
        <v>0</v>
      </c>
      <c r="BO2104" s="141">
        <v>0</v>
      </c>
      <c r="BP2104" s="141">
        <v>0</v>
      </c>
    </row>
    <row r="2105" spans="4:68">
      <c r="D2105" s="174" t="s">
        <v>8392</v>
      </c>
      <c r="E2105" s="176">
        <v>-15810</v>
      </c>
      <c r="F2105" s="174" t="s">
        <v>3409</v>
      </c>
      <c r="G2105" s="174" t="s">
        <v>8393</v>
      </c>
      <c r="H2105" s="174" t="s">
        <v>179</v>
      </c>
      <c r="I2105" s="174" t="s">
        <v>3098</v>
      </c>
      <c r="J2105" s="174" t="s">
        <v>8394</v>
      </c>
      <c r="K2105" s="174"/>
      <c r="L2105" s="174" t="s">
        <v>7136</v>
      </c>
      <c r="M2105" s="174" t="s">
        <v>7175</v>
      </c>
      <c r="N2105" s="176">
        <v>600</v>
      </c>
      <c r="O2105" s="174" t="s">
        <v>3407</v>
      </c>
      <c r="P2105" s="177">
        <v>15189</v>
      </c>
      <c r="Q2105" s="176">
        <v>863</v>
      </c>
      <c r="R2105" s="176">
        <v>-15810</v>
      </c>
      <c r="S2105" s="176">
        <v>0</v>
      </c>
      <c r="T2105" s="178">
        <v>0</v>
      </c>
      <c r="U2105" s="96">
        <v>9</v>
      </c>
      <c r="V2105" s="38" t="s">
        <v>119</v>
      </c>
      <c r="W2105" s="38"/>
      <c r="X2105" s="137">
        <v>0</v>
      </c>
      <c r="Y2105" s="138">
        <v>33451</v>
      </c>
      <c r="Z2105" s="179">
        <v>0</v>
      </c>
      <c r="AA2105" s="139">
        <v>1992</v>
      </c>
      <c r="AB2105" s="131"/>
      <c r="AC2105" s="38"/>
      <c r="AD2105" s="140">
        <v>0</v>
      </c>
      <c r="AE2105" s="141">
        <v>0</v>
      </c>
      <c r="AF2105" s="141">
        <v>0</v>
      </c>
      <c r="AG2105" s="141">
        <v>0</v>
      </c>
      <c r="AH2105" s="141">
        <v>0</v>
      </c>
      <c r="AI2105" s="141">
        <v>0</v>
      </c>
      <c r="AJ2105" s="141">
        <v>0</v>
      </c>
      <c r="AK2105" s="141">
        <v>0</v>
      </c>
      <c r="AL2105" s="141">
        <v>0</v>
      </c>
      <c r="AM2105" s="141">
        <v>0</v>
      </c>
      <c r="AN2105" s="141">
        <v>0</v>
      </c>
      <c r="AO2105" s="141">
        <v>0</v>
      </c>
      <c r="AP2105" s="141">
        <v>0</v>
      </c>
      <c r="AQ2105" s="141">
        <v>0</v>
      </c>
      <c r="AR2105" s="141">
        <v>0</v>
      </c>
      <c r="AS2105" s="141">
        <v>0</v>
      </c>
      <c r="AT2105" s="141">
        <v>0</v>
      </c>
      <c r="AU2105" s="141">
        <v>0</v>
      </c>
      <c r="AV2105" s="141">
        <v>0</v>
      </c>
      <c r="AW2105" s="141">
        <v>0</v>
      </c>
      <c r="AX2105" s="141">
        <v>0</v>
      </c>
      <c r="AY2105" s="141">
        <v>0</v>
      </c>
      <c r="AZ2105" s="141">
        <v>0</v>
      </c>
      <c r="BA2105" s="141">
        <v>0</v>
      </c>
      <c r="BB2105" s="141">
        <v>0</v>
      </c>
      <c r="BC2105" s="141">
        <v>0</v>
      </c>
      <c r="BD2105" s="141">
        <v>0</v>
      </c>
      <c r="BE2105" s="141">
        <v>0</v>
      </c>
      <c r="BF2105" s="141">
        <v>0</v>
      </c>
      <c r="BG2105" s="141">
        <v>0</v>
      </c>
      <c r="BH2105" s="141">
        <v>0</v>
      </c>
      <c r="BI2105" s="141">
        <v>0</v>
      </c>
      <c r="BJ2105" s="141">
        <v>0</v>
      </c>
      <c r="BK2105" s="141">
        <v>0</v>
      </c>
      <c r="BL2105" s="141">
        <v>0</v>
      </c>
      <c r="BM2105" s="141">
        <v>0</v>
      </c>
      <c r="BN2105" s="141">
        <v>0</v>
      </c>
      <c r="BO2105" s="141">
        <v>0</v>
      </c>
      <c r="BP2105" s="141">
        <v>0</v>
      </c>
    </row>
    <row r="2106" spans="4:68">
      <c r="D2106" s="174" t="s">
        <v>8395</v>
      </c>
      <c r="E2106" s="176">
        <v>-18875</v>
      </c>
      <c r="F2106" s="174" t="s">
        <v>3409</v>
      </c>
      <c r="G2106" s="174" t="s">
        <v>8396</v>
      </c>
      <c r="H2106" s="174" t="s">
        <v>179</v>
      </c>
      <c r="I2106" s="174" t="s">
        <v>3098</v>
      </c>
      <c r="J2106" s="174" t="s">
        <v>8397</v>
      </c>
      <c r="K2106" s="174"/>
      <c r="L2106" s="174" t="s">
        <v>7136</v>
      </c>
      <c r="M2106" s="174" t="s">
        <v>7175</v>
      </c>
      <c r="N2106" s="176">
        <v>600</v>
      </c>
      <c r="O2106" s="174" t="s">
        <v>3407</v>
      </c>
      <c r="P2106" s="177">
        <v>15189</v>
      </c>
      <c r="Q2106" s="176">
        <v>863</v>
      </c>
      <c r="R2106" s="176">
        <v>-18875</v>
      </c>
      <c r="S2106" s="176">
        <v>0</v>
      </c>
      <c r="T2106" s="178">
        <v>0</v>
      </c>
      <c r="U2106" s="96">
        <v>9</v>
      </c>
      <c r="V2106" s="38" t="s">
        <v>119</v>
      </c>
      <c r="W2106" s="38"/>
      <c r="X2106" s="137">
        <v>0</v>
      </c>
      <c r="Y2106" s="138">
        <v>33451</v>
      </c>
      <c r="Z2106" s="179">
        <v>0</v>
      </c>
      <c r="AA2106" s="139">
        <v>1992</v>
      </c>
      <c r="AB2106" s="131"/>
      <c r="AC2106" s="38"/>
      <c r="AD2106" s="140">
        <v>0</v>
      </c>
      <c r="AE2106" s="141">
        <v>0</v>
      </c>
      <c r="AF2106" s="141">
        <v>0</v>
      </c>
      <c r="AG2106" s="141">
        <v>0</v>
      </c>
      <c r="AH2106" s="141">
        <v>0</v>
      </c>
      <c r="AI2106" s="141">
        <v>0</v>
      </c>
      <c r="AJ2106" s="141">
        <v>0</v>
      </c>
      <c r="AK2106" s="141">
        <v>0</v>
      </c>
      <c r="AL2106" s="141">
        <v>0</v>
      </c>
      <c r="AM2106" s="141">
        <v>0</v>
      </c>
      <c r="AN2106" s="141">
        <v>0</v>
      </c>
      <c r="AO2106" s="141">
        <v>0</v>
      </c>
      <c r="AP2106" s="141">
        <v>0</v>
      </c>
      <c r="AQ2106" s="141">
        <v>0</v>
      </c>
      <c r="AR2106" s="141">
        <v>0</v>
      </c>
      <c r="AS2106" s="141">
        <v>0</v>
      </c>
      <c r="AT2106" s="141">
        <v>0</v>
      </c>
      <c r="AU2106" s="141">
        <v>0</v>
      </c>
      <c r="AV2106" s="141">
        <v>0</v>
      </c>
      <c r="AW2106" s="141">
        <v>0</v>
      </c>
      <c r="AX2106" s="141">
        <v>0</v>
      </c>
      <c r="AY2106" s="141">
        <v>0</v>
      </c>
      <c r="AZ2106" s="141">
        <v>0</v>
      </c>
      <c r="BA2106" s="141">
        <v>0</v>
      </c>
      <c r="BB2106" s="141">
        <v>0</v>
      </c>
      <c r="BC2106" s="141">
        <v>0</v>
      </c>
      <c r="BD2106" s="141">
        <v>0</v>
      </c>
      <c r="BE2106" s="141">
        <v>0</v>
      </c>
      <c r="BF2106" s="141">
        <v>0</v>
      </c>
      <c r="BG2106" s="141">
        <v>0</v>
      </c>
      <c r="BH2106" s="141">
        <v>0</v>
      </c>
      <c r="BI2106" s="141">
        <v>0</v>
      </c>
      <c r="BJ2106" s="141">
        <v>0</v>
      </c>
      <c r="BK2106" s="141">
        <v>0</v>
      </c>
      <c r="BL2106" s="141">
        <v>0</v>
      </c>
      <c r="BM2106" s="141">
        <v>0</v>
      </c>
      <c r="BN2106" s="141">
        <v>0</v>
      </c>
      <c r="BO2106" s="141">
        <v>0</v>
      </c>
      <c r="BP2106" s="141">
        <v>0</v>
      </c>
    </row>
    <row r="2107" spans="4:68">
      <c r="D2107" s="174" t="s">
        <v>8398</v>
      </c>
      <c r="E2107" s="176">
        <v>-42127</v>
      </c>
      <c r="F2107" s="174" t="s">
        <v>3409</v>
      </c>
      <c r="G2107" s="174" t="s">
        <v>8399</v>
      </c>
      <c r="H2107" s="174" t="s">
        <v>179</v>
      </c>
      <c r="I2107" s="174" t="s">
        <v>3098</v>
      </c>
      <c r="J2107" s="174" t="s">
        <v>8400</v>
      </c>
      <c r="K2107" s="174"/>
      <c r="L2107" s="174" t="s">
        <v>7136</v>
      </c>
      <c r="M2107" s="174" t="s">
        <v>7175</v>
      </c>
      <c r="N2107" s="176">
        <v>600</v>
      </c>
      <c r="O2107" s="174" t="s">
        <v>3407</v>
      </c>
      <c r="P2107" s="177">
        <v>15189</v>
      </c>
      <c r="Q2107" s="176">
        <v>863</v>
      </c>
      <c r="R2107" s="176">
        <v>-42127</v>
      </c>
      <c r="S2107" s="176">
        <v>0</v>
      </c>
      <c r="T2107" s="178">
        <v>0</v>
      </c>
      <c r="U2107" s="96">
        <v>9</v>
      </c>
      <c r="V2107" s="38" t="s">
        <v>119</v>
      </c>
      <c r="W2107" s="38"/>
      <c r="X2107" s="137">
        <v>0</v>
      </c>
      <c r="Y2107" s="138">
        <v>33451</v>
      </c>
      <c r="Z2107" s="179">
        <v>0</v>
      </c>
      <c r="AA2107" s="139">
        <v>1992</v>
      </c>
      <c r="AB2107" s="131"/>
      <c r="AC2107" s="38"/>
      <c r="AD2107" s="140">
        <v>0</v>
      </c>
      <c r="AE2107" s="141">
        <v>0</v>
      </c>
      <c r="AF2107" s="141">
        <v>0</v>
      </c>
      <c r="AG2107" s="141">
        <v>0</v>
      </c>
      <c r="AH2107" s="141">
        <v>0</v>
      </c>
      <c r="AI2107" s="141">
        <v>0</v>
      </c>
      <c r="AJ2107" s="141">
        <v>0</v>
      </c>
      <c r="AK2107" s="141">
        <v>0</v>
      </c>
      <c r="AL2107" s="141">
        <v>0</v>
      </c>
      <c r="AM2107" s="141">
        <v>0</v>
      </c>
      <c r="AN2107" s="141">
        <v>0</v>
      </c>
      <c r="AO2107" s="141">
        <v>0</v>
      </c>
      <c r="AP2107" s="141">
        <v>0</v>
      </c>
      <c r="AQ2107" s="141">
        <v>0</v>
      </c>
      <c r="AR2107" s="141">
        <v>0</v>
      </c>
      <c r="AS2107" s="141">
        <v>0</v>
      </c>
      <c r="AT2107" s="141">
        <v>0</v>
      </c>
      <c r="AU2107" s="141">
        <v>0</v>
      </c>
      <c r="AV2107" s="141">
        <v>0</v>
      </c>
      <c r="AW2107" s="141">
        <v>0</v>
      </c>
      <c r="AX2107" s="141">
        <v>0</v>
      </c>
      <c r="AY2107" s="141">
        <v>0</v>
      </c>
      <c r="AZ2107" s="141">
        <v>0</v>
      </c>
      <c r="BA2107" s="141">
        <v>0</v>
      </c>
      <c r="BB2107" s="141">
        <v>0</v>
      </c>
      <c r="BC2107" s="141">
        <v>0</v>
      </c>
      <c r="BD2107" s="141">
        <v>0</v>
      </c>
      <c r="BE2107" s="141">
        <v>0</v>
      </c>
      <c r="BF2107" s="141">
        <v>0</v>
      </c>
      <c r="BG2107" s="141">
        <v>0</v>
      </c>
      <c r="BH2107" s="141">
        <v>0</v>
      </c>
      <c r="BI2107" s="141">
        <v>0</v>
      </c>
      <c r="BJ2107" s="141">
        <v>0</v>
      </c>
      <c r="BK2107" s="141">
        <v>0</v>
      </c>
      <c r="BL2107" s="141">
        <v>0</v>
      </c>
      <c r="BM2107" s="141">
        <v>0</v>
      </c>
      <c r="BN2107" s="141">
        <v>0</v>
      </c>
      <c r="BO2107" s="141">
        <v>0</v>
      </c>
      <c r="BP2107" s="141">
        <v>0</v>
      </c>
    </row>
    <row r="2108" spans="4:68">
      <c r="D2108" s="174" t="s">
        <v>8401</v>
      </c>
      <c r="E2108" s="176">
        <v>-54190</v>
      </c>
      <c r="F2108" s="174" t="s">
        <v>3409</v>
      </c>
      <c r="G2108" s="174" t="s">
        <v>8402</v>
      </c>
      <c r="H2108" s="174" t="s">
        <v>179</v>
      </c>
      <c r="I2108" s="174" t="s">
        <v>3098</v>
      </c>
      <c r="J2108" s="174" t="s">
        <v>8403</v>
      </c>
      <c r="K2108" s="174"/>
      <c r="L2108" s="174" t="s">
        <v>7136</v>
      </c>
      <c r="M2108" s="174" t="s">
        <v>7175</v>
      </c>
      <c r="N2108" s="176">
        <v>600</v>
      </c>
      <c r="O2108" s="174" t="s">
        <v>3407</v>
      </c>
      <c r="P2108" s="177">
        <v>15189</v>
      </c>
      <c r="Q2108" s="176">
        <v>863</v>
      </c>
      <c r="R2108" s="176">
        <v>-54190</v>
      </c>
      <c r="S2108" s="176">
        <v>0</v>
      </c>
      <c r="T2108" s="178">
        <v>0</v>
      </c>
      <c r="U2108" s="96">
        <v>9</v>
      </c>
      <c r="V2108" s="38" t="s">
        <v>119</v>
      </c>
      <c r="W2108" s="38"/>
      <c r="X2108" s="137">
        <v>0</v>
      </c>
      <c r="Y2108" s="138">
        <v>33451</v>
      </c>
      <c r="Z2108" s="179">
        <v>0</v>
      </c>
      <c r="AA2108" s="139">
        <v>1992</v>
      </c>
      <c r="AB2108" s="131"/>
      <c r="AC2108" s="38"/>
      <c r="AD2108" s="140">
        <v>0</v>
      </c>
      <c r="AE2108" s="141">
        <v>0</v>
      </c>
      <c r="AF2108" s="141">
        <v>0</v>
      </c>
      <c r="AG2108" s="141">
        <v>0</v>
      </c>
      <c r="AH2108" s="141">
        <v>0</v>
      </c>
      <c r="AI2108" s="141">
        <v>0</v>
      </c>
      <c r="AJ2108" s="141">
        <v>0</v>
      </c>
      <c r="AK2108" s="141">
        <v>0</v>
      </c>
      <c r="AL2108" s="141">
        <v>0</v>
      </c>
      <c r="AM2108" s="141">
        <v>0</v>
      </c>
      <c r="AN2108" s="141">
        <v>0</v>
      </c>
      <c r="AO2108" s="141">
        <v>0</v>
      </c>
      <c r="AP2108" s="141">
        <v>0</v>
      </c>
      <c r="AQ2108" s="141">
        <v>0</v>
      </c>
      <c r="AR2108" s="141">
        <v>0</v>
      </c>
      <c r="AS2108" s="141">
        <v>0</v>
      </c>
      <c r="AT2108" s="141">
        <v>0</v>
      </c>
      <c r="AU2108" s="141">
        <v>0</v>
      </c>
      <c r="AV2108" s="141">
        <v>0</v>
      </c>
      <c r="AW2108" s="141">
        <v>0</v>
      </c>
      <c r="AX2108" s="141">
        <v>0</v>
      </c>
      <c r="AY2108" s="141">
        <v>0</v>
      </c>
      <c r="AZ2108" s="141">
        <v>0</v>
      </c>
      <c r="BA2108" s="141">
        <v>0</v>
      </c>
      <c r="BB2108" s="141">
        <v>0</v>
      </c>
      <c r="BC2108" s="141">
        <v>0</v>
      </c>
      <c r="BD2108" s="141">
        <v>0</v>
      </c>
      <c r="BE2108" s="141">
        <v>0</v>
      </c>
      <c r="BF2108" s="141">
        <v>0</v>
      </c>
      <c r="BG2108" s="141">
        <v>0</v>
      </c>
      <c r="BH2108" s="141">
        <v>0</v>
      </c>
      <c r="BI2108" s="141">
        <v>0</v>
      </c>
      <c r="BJ2108" s="141">
        <v>0</v>
      </c>
      <c r="BK2108" s="141">
        <v>0</v>
      </c>
      <c r="BL2108" s="141">
        <v>0</v>
      </c>
      <c r="BM2108" s="141">
        <v>0</v>
      </c>
      <c r="BN2108" s="141">
        <v>0</v>
      </c>
      <c r="BO2108" s="141">
        <v>0</v>
      </c>
      <c r="BP2108" s="141">
        <v>0</v>
      </c>
    </row>
    <row r="2109" spans="4:68">
      <c r="D2109" s="174" t="s">
        <v>8404</v>
      </c>
      <c r="E2109" s="176">
        <v>-34904</v>
      </c>
      <c r="F2109" s="174" t="s">
        <v>3409</v>
      </c>
      <c r="G2109" s="174" t="s">
        <v>8405</v>
      </c>
      <c r="H2109" s="174" t="s">
        <v>179</v>
      </c>
      <c r="I2109" s="174" t="s">
        <v>8406</v>
      </c>
      <c r="J2109" s="174" t="s">
        <v>8407</v>
      </c>
      <c r="K2109" s="174"/>
      <c r="L2109" s="174" t="s">
        <v>7136</v>
      </c>
      <c r="M2109" s="174" t="s">
        <v>7175</v>
      </c>
      <c r="N2109" s="176">
        <v>600</v>
      </c>
      <c r="O2109" s="174" t="s">
        <v>3407</v>
      </c>
      <c r="P2109" s="177">
        <v>15189</v>
      </c>
      <c r="Q2109" s="176">
        <v>863</v>
      </c>
      <c r="R2109" s="176">
        <v>-34904</v>
      </c>
      <c r="S2109" s="176">
        <v>0</v>
      </c>
      <c r="T2109" s="178">
        <v>0</v>
      </c>
      <c r="U2109" s="96">
        <v>9</v>
      </c>
      <c r="V2109" s="38" t="s">
        <v>119</v>
      </c>
      <c r="W2109" s="38"/>
      <c r="X2109" s="137">
        <v>0</v>
      </c>
      <c r="Y2109" s="138">
        <v>33451</v>
      </c>
      <c r="Z2109" s="179">
        <v>0</v>
      </c>
      <c r="AA2109" s="139">
        <v>1992</v>
      </c>
      <c r="AB2109" s="131"/>
      <c r="AC2109" s="38"/>
      <c r="AD2109" s="140">
        <v>0</v>
      </c>
      <c r="AE2109" s="141">
        <v>0</v>
      </c>
      <c r="AF2109" s="141">
        <v>0</v>
      </c>
      <c r="AG2109" s="141">
        <v>0</v>
      </c>
      <c r="AH2109" s="141">
        <v>0</v>
      </c>
      <c r="AI2109" s="141">
        <v>0</v>
      </c>
      <c r="AJ2109" s="141">
        <v>0</v>
      </c>
      <c r="AK2109" s="141">
        <v>0</v>
      </c>
      <c r="AL2109" s="141">
        <v>0</v>
      </c>
      <c r="AM2109" s="141">
        <v>0</v>
      </c>
      <c r="AN2109" s="141">
        <v>0</v>
      </c>
      <c r="AO2109" s="141">
        <v>0</v>
      </c>
      <c r="AP2109" s="141">
        <v>0</v>
      </c>
      <c r="AQ2109" s="141">
        <v>0</v>
      </c>
      <c r="AR2109" s="141">
        <v>0</v>
      </c>
      <c r="AS2109" s="141">
        <v>0</v>
      </c>
      <c r="AT2109" s="141">
        <v>0</v>
      </c>
      <c r="AU2109" s="141">
        <v>0</v>
      </c>
      <c r="AV2109" s="141">
        <v>0</v>
      </c>
      <c r="AW2109" s="141">
        <v>0</v>
      </c>
      <c r="AX2109" s="141">
        <v>0</v>
      </c>
      <c r="AY2109" s="141">
        <v>0</v>
      </c>
      <c r="AZ2109" s="141">
        <v>0</v>
      </c>
      <c r="BA2109" s="141">
        <v>0</v>
      </c>
      <c r="BB2109" s="141">
        <v>0</v>
      </c>
      <c r="BC2109" s="141">
        <v>0</v>
      </c>
      <c r="BD2109" s="141">
        <v>0</v>
      </c>
      <c r="BE2109" s="141">
        <v>0</v>
      </c>
      <c r="BF2109" s="141">
        <v>0</v>
      </c>
      <c r="BG2109" s="141">
        <v>0</v>
      </c>
      <c r="BH2109" s="141">
        <v>0</v>
      </c>
      <c r="BI2109" s="141">
        <v>0</v>
      </c>
      <c r="BJ2109" s="141">
        <v>0</v>
      </c>
      <c r="BK2109" s="141">
        <v>0</v>
      </c>
      <c r="BL2109" s="141">
        <v>0</v>
      </c>
      <c r="BM2109" s="141">
        <v>0</v>
      </c>
      <c r="BN2109" s="141">
        <v>0</v>
      </c>
      <c r="BO2109" s="141">
        <v>0</v>
      </c>
      <c r="BP2109" s="141">
        <v>0</v>
      </c>
    </row>
    <row r="2110" spans="4:68">
      <c r="D2110" s="174" t="s">
        <v>8408</v>
      </c>
      <c r="E2110" s="175">
        <v>584728.67000000004</v>
      </c>
      <c r="F2110" s="174" t="s">
        <v>3409</v>
      </c>
      <c r="G2110" s="174" t="s">
        <v>8409</v>
      </c>
      <c r="H2110" s="174" t="s">
        <v>179</v>
      </c>
      <c r="I2110" s="174" t="s">
        <v>3098</v>
      </c>
      <c r="J2110" s="174" t="s">
        <v>8410</v>
      </c>
      <c r="K2110" s="174" t="s">
        <v>8411</v>
      </c>
      <c r="L2110" s="174" t="s">
        <v>7136</v>
      </c>
      <c r="M2110" s="174" t="s">
        <v>7175</v>
      </c>
      <c r="N2110" s="176">
        <v>600</v>
      </c>
      <c r="O2110" s="174" t="s">
        <v>3407</v>
      </c>
      <c r="P2110" s="177">
        <v>23193</v>
      </c>
      <c r="Q2110" s="176">
        <v>600</v>
      </c>
      <c r="R2110" s="175">
        <v>584696.14</v>
      </c>
      <c r="S2110" s="175">
        <v>32.53</v>
      </c>
      <c r="T2110" s="178">
        <v>0</v>
      </c>
      <c r="U2110" s="96">
        <v>9</v>
      </c>
      <c r="V2110" s="38" t="s">
        <v>119</v>
      </c>
      <c r="W2110" s="38"/>
      <c r="X2110" s="137">
        <v>0</v>
      </c>
      <c r="Y2110" s="138">
        <v>41456</v>
      </c>
      <c r="Z2110" s="179">
        <v>0</v>
      </c>
      <c r="AA2110" s="139">
        <v>2013</v>
      </c>
      <c r="AB2110" s="131"/>
      <c r="AC2110" s="38"/>
      <c r="AD2110" s="140">
        <v>32.53</v>
      </c>
      <c r="AE2110" s="141">
        <v>32.53</v>
      </c>
      <c r="AF2110" s="141">
        <v>32.53</v>
      </c>
      <c r="AG2110" s="141">
        <v>32.53</v>
      </c>
      <c r="AH2110" s="141">
        <v>32.53</v>
      </c>
      <c r="AI2110" s="141">
        <v>32.53</v>
      </c>
      <c r="AJ2110" s="141">
        <v>32.53</v>
      </c>
      <c r="AK2110" s="141">
        <v>32.53</v>
      </c>
      <c r="AL2110" s="141">
        <v>32.53</v>
      </c>
      <c r="AM2110" s="141">
        <v>32.53</v>
      </c>
      <c r="AN2110" s="141">
        <v>32.53</v>
      </c>
      <c r="AO2110" s="141">
        <v>32.53</v>
      </c>
      <c r="AP2110" s="141">
        <v>32.53</v>
      </c>
      <c r="AQ2110" s="141">
        <v>32.53</v>
      </c>
      <c r="AR2110" s="141">
        <v>32.53</v>
      </c>
      <c r="AS2110" s="141">
        <v>32.53</v>
      </c>
      <c r="AT2110" s="141">
        <v>32.53</v>
      </c>
      <c r="AU2110" s="141">
        <v>32.53</v>
      </c>
      <c r="AV2110" s="141">
        <v>32.53</v>
      </c>
      <c r="AW2110" s="141">
        <v>32.53</v>
      </c>
      <c r="AX2110" s="141">
        <v>32.53</v>
      </c>
      <c r="AY2110" s="141">
        <v>32.53</v>
      </c>
      <c r="AZ2110" s="141">
        <v>32.53</v>
      </c>
      <c r="BA2110" s="141">
        <v>32.53</v>
      </c>
      <c r="BB2110" s="141">
        <v>32.53</v>
      </c>
      <c r="BC2110" s="141">
        <v>32.53</v>
      </c>
      <c r="BD2110" s="141">
        <v>32.53</v>
      </c>
      <c r="BE2110" s="141">
        <v>32.53</v>
      </c>
      <c r="BF2110" s="141">
        <v>32.53</v>
      </c>
      <c r="BG2110" s="141">
        <v>32.53</v>
      </c>
      <c r="BH2110" s="141">
        <v>32.53</v>
      </c>
      <c r="BI2110" s="141">
        <v>32.53</v>
      </c>
      <c r="BJ2110" s="141">
        <v>32.53</v>
      </c>
      <c r="BK2110" s="141">
        <v>32.53</v>
      </c>
      <c r="BL2110" s="141">
        <v>32.53</v>
      </c>
      <c r="BM2110" s="141">
        <v>32.53</v>
      </c>
      <c r="BN2110" s="141">
        <v>32.53</v>
      </c>
      <c r="BO2110" s="141">
        <v>32.53</v>
      </c>
      <c r="BP2110" s="141">
        <v>32.53</v>
      </c>
    </row>
    <row r="2111" spans="4:68">
      <c r="D2111" s="174" t="s">
        <v>8412</v>
      </c>
      <c r="E2111" s="176">
        <v>-471</v>
      </c>
      <c r="F2111" s="174" t="s">
        <v>3409</v>
      </c>
      <c r="G2111" s="174" t="s">
        <v>8409</v>
      </c>
      <c r="H2111" s="174" t="s">
        <v>179</v>
      </c>
      <c r="I2111" s="174" t="s">
        <v>3098</v>
      </c>
      <c r="J2111" s="174" t="s">
        <v>8410</v>
      </c>
      <c r="K2111" s="174" t="s">
        <v>8411</v>
      </c>
      <c r="L2111" s="174" t="s">
        <v>7136</v>
      </c>
      <c r="M2111" s="174" t="s">
        <v>7175</v>
      </c>
      <c r="N2111" s="176">
        <v>600</v>
      </c>
      <c r="O2111" s="174" t="s">
        <v>3407</v>
      </c>
      <c r="P2111" s="177">
        <v>23193</v>
      </c>
      <c r="Q2111" s="176">
        <v>600</v>
      </c>
      <c r="R2111" s="175">
        <v>-470.97</v>
      </c>
      <c r="S2111" s="175">
        <v>-0.03</v>
      </c>
      <c r="T2111" s="178">
        <v>0</v>
      </c>
      <c r="U2111" s="96">
        <v>9</v>
      </c>
      <c r="V2111" s="38" t="s">
        <v>119</v>
      </c>
      <c r="W2111" s="38"/>
      <c r="X2111" s="137">
        <v>0</v>
      </c>
      <c r="Y2111" s="138">
        <v>41456</v>
      </c>
      <c r="Z2111" s="179">
        <v>0</v>
      </c>
      <c r="AA2111" s="139">
        <v>2013</v>
      </c>
      <c r="AB2111" s="131"/>
      <c r="AC2111" s="38"/>
      <c r="AD2111" s="140">
        <v>-0.03</v>
      </c>
      <c r="AE2111" s="141">
        <v>-0.03</v>
      </c>
      <c r="AF2111" s="141">
        <v>-0.03</v>
      </c>
      <c r="AG2111" s="141">
        <v>-0.03</v>
      </c>
      <c r="AH2111" s="141">
        <v>-0.03</v>
      </c>
      <c r="AI2111" s="141">
        <v>-0.03</v>
      </c>
      <c r="AJ2111" s="141">
        <v>-0.03</v>
      </c>
      <c r="AK2111" s="141">
        <v>-0.03</v>
      </c>
      <c r="AL2111" s="141">
        <v>-0.03</v>
      </c>
      <c r="AM2111" s="141">
        <v>-0.03</v>
      </c>
      <c r="AN2111" s="141">
        <v>-0.03</v>
      </c>
      <c r="AO2111" s="141">
        <v>-0.03</v>
      </c>
      <c r="AP2111" s="141">
        <v>-0.03</v>
      </c>
      <c r="AQ2111" s="141">
        <v>-0.03</v>
      </c>
      <c r="AR2111" s="141">
        <v>-0.03</v>
      </c>
      <c r="AS2111" s="141">
        <v>-0.03</v>
      </c>
      <c r="AT2111" s="141">
        <v>-0.03</v>
      </c>
      <c r="AU2111" s="141">
        <v>-0.03</v>
      </c>
      <c r="AV2111" s="141">
        <v>-0.03</v>
      </c>
      <c r="AW2111" s="141">
        <v>-0.03</v>
      </c>
      <c r="AX2111" s="141">
        <v>-0.03</v>
      </c>
      <c r="AY2111" s="141">
        <v>-0.03</v>
      </c>
      <c r="AZ2111" s="141">
        <v>-0.03</v>
      </c>
      <c r="BA2111" s="141">
        <v>-0.03</v>
      </c>
      <c r="BB2111" s="141">
        <v>-0.03</v>
      </c>
      <c r="BC2111" s="141">
        <v>-0.03</v>
      </c>
      <c r="BD2111" s="141">
        <v>-0.03</v>
      </c>
      <c r="BE2111" s="141">
        <v>-0.03</v>
      </c>
      <c r="BF2111" s="141">
        <v>-0.03</v>
      </c>
      <c r="BG2111" s="141">
        <v>-0.03</v>
      </c>
      <c r="BH2111" s="141">
        <v>-0.03</v>
      </c>
      <c r="BI2111" s="141">
        <v>-0.03</v>
      </c>
      <c r="BJ2111" s="141">
        <v>-0.03</v>
      </c>
      <c r="BK2111" s="141">
        <v>-0.03</v>
      </c>
      <c r="BL2111" s="141">
        <v>-0.03</v>
      </c>
      <c r="BM2111" s="141">
        <v>-0.03</v>
      </c>
      <c r="BN2111" s="141">
        <v>-0.03</v>
      </c>
      <c r="BO2111" s="141">
        <v>-0.03</v>
      </c>
      <c r="BP2111" s="141">
        <v>-0.03</v>
      </c>
    </row>
    <row r="2112" spans="4:68">
      <c r="D2112" s="174" t="s">
        <v>8413</v>
      </c>
      <c r="E2112" s="175">
        <v>35799.24</v>
      </c>
      <c r="F2112" s="174" t="s">
        <v>3409</v>
      </c>
      <c r="G2112" s="174" t="s">
        <v>8414</v>
      </c>
      <c r="H2112" s="174" t="s">
        <v>179</v>
      </c>
      <c r="I2112" s="174" t="s">
        <v>3098</v>
      </c>
      <c r="J2112" s="174" t="s">
        <v>8415</v>
      </c>
      <c r="K2112" s="174"/>
      <c r="L2112" s="174" t="s">
        <v>7136</v>
      </c>
      <c r="M2112" s="174" t="s">
        <v>7175</v>
      </c>
      <c r="N2112" s="176">
        <v>600</v>
      </c>
      <c r="O2112" s="174" t="s">
        <v>3407</v>
      </c>
      <c r="P2112" s="177">
        <v>22098</v>
      </c>
      <c r="Q2112" s="176">
        <v>636</v>
      </c>
      <c r="R2112" s="175">
        <v>35799.24</v>
      </c>
      <c r="S2112" s="176">
        <v>0</v>
      </c>
      <c r="T2112" s="178">
        <v>0</v>
      </c>
      <c r="U2112" s="96">
        <v>9</v>
      </c>
      <c r="V2112" s="38" t="s">
        <v>119</v>
      </c>
      <c r="W2112" s="38"/>
      <c r="X2112" s="137">
        <v>0</v>
      </c>
      <c r="Y2112" s="138">
        <v>40360</v>
      </c>
      <c r="Z2112" s="179">
        <v>0</v>
      </c>
      <c r="AA2112" s="139">
        <v>2010</v>
      </c>
      <c r="AB2112" s="131"/>
      <c r="AC2112" s="38"/>
      <c r="AD2112" s="140">
        <v>0</v>
      </c>
      <c r="AE2112" s="141">
        <v>0</v>
      </c>
      <c r="AF2112" s="141">
        <v>0</v>
      </c>
      <c r="AG2112" s="141">
        <v>0</v>
      </c>
      <c r="AH2112" s="141">
        <v>0</v>
      </c>
      <c r="AI2112" s="141">
        <v>0</v>
      </c>
      <c r="AJ2112" s="141">
        <v>0</v>
      </c>
      <c r="AK2112" s="141">
        <v>0</v>
      </c>
      <c r="AL2112" s="141">
        <v>0</v>
      </c>
      <c r="AM2112" s="141">
        <v>0</v>
      </c>
      <c r="AN2112" s="141">
        <v>0</v>
      </c>
      <c r="AO2112" s="141">
        <v>0</v>
      </c>
      <c r="AP2112" s="141">
        <v>0</v>
      </c>
      <c r="AQ2112" s="141">
        <v>0</v>
      </c>
      <c r="AR2112" s="141">
        <v>0</v>
      </c>
      <c r="AS2112" s="141">
        <v>0</v>
      </c>
      <c r="AT2112" s="141">
        <v>0</v>
      </c>
      <c r="AU2112" s="141">
        <v>0</v>
      </c>
      <c r="AV2112" s="141">
        <v>0</v>
      </c>
      <c r="AW2112" s="141">
        <v>0</v>
      </c>
      <c r="AX2112" s="141">
        <v>0</v>
      </c>
      <c r="AY2112" s="141">
        <v>0</v>
      </c>
      <c r="AZ2112" s="141">
        <v>0</v>
      </c>
      <c r="BA2112" s="141">
        <v>0</v>
      </c>
      <c r="BB2112" s="141">
        <v>0</v>
      </c>
      <c r="BC2112" s="141">
        <v>0</v>
      </c>
      <c r="BD2112" s="141">
        <v>0</v>
      </c>
      <c r="BE2112" s="141">
        <v>0</v>
      </c>
      <c r="BF2112" s="141">
        <v>0</v>
      </c>
      <c r="BG2112" s="141">
        <v>0</v>
      </c>
      <c r="BH2112" s="141">
        <v>0</v>
      </c>
      <c r="BI2112" s="141">
        <v>0</v>
      </c>
      <c r="BJ2112" s="141">
        <v>0</v>
      </c>
      <c r="BK2112" s="141">
        <v>0</v>
      </c>
      <c r="BL2112" s="141">
        <v>0</v>
      </c>
      <c r="BM2112" s="141">
        <v>0</v>
      </c>
      <c r="BN2112" s="141">
        <v>0</v>
      </c>
      <c r="BO2112" s="141">
        <v>0</v>
      </c>
      <c r="BP2112" s="141">
        <v>0</v>
      </c>
    </row>
    <row r="2113" spans="4:68">
      <c r="D2113" s="174" t="s">
        <v>8416</v>
      </c>
      <c r="E2113" s="175">
        <v>2857702.51</v>
      </c>
      <c r="F2113" s="174" t="s">
        <v>3428</v>
      </c>
      <c r="G2113" s="174" t="s">
        <v>8417</v>
      </c>
      <c r="H2113" s="174" t="s">
        <v>179</v>
      </c>
      <c r="I2113" s="174" t="s">
        <v>3098</v>
      </c>
      <c r="J2113" s="174" t="s">
        <v>8418</v>
      </c>
      <c r="K2113" s="174"/>
      <c r="L2113" s="174" t="s">
        <v>7136</v>
      </c>
      <c r="M2113" s="174" t="s">
        <v>7175</v>
      </c>
      <c r="N2113" s="176">
        <v>600</v>
      </c>
      <c r="O2113" s="174" t="s">
        <v>3407</v>
      </c>
      <c r="P2113" s="177">
        <v>15189</v>
      </c>
      <c r="Q2113" s="176">
        <v>863</v>
      </c>
      <c r="R2113" s="175">
        <v>2857702.51</v>
      </c>
      <c r="S2113" s="176">
        <v>0</v>
      </c>
      <c r="T2113" s="178">
        <v>0</v>
      </c>
      <c r="U2113" s="96">
        <v>9</v>
      </c>
      <c r="V2113" s="38" t="s">
        <v>119</v>
      </c>
      <c r="W2113" s="38"/>
      <c r="X2113" s="137">
        <v>0</v>
      </c>
      <c r="Y2113" s="138">
        <v>33451</v>
      </c>
      <c r="Z2113" s="179">
        <v>0</v>
      </c>
      <c r="AA2113" s="139">
        <v>1992</v>
      </c>
      <c r="AB2113" s="131"/>
      <c r="AC2113" s="38"/>
      <c r="AD2113" s="140">
        <v>0</v>
      </c>
      <c r="AE2113" s="141">
        <v>0</v>
      </c>
      <c r="AF2113" s="141">
        <v>0</v>
      </c>
      <c r="AG2113" s="141">
        <v>0</v>
      </c>
      <c r="AH2113" s="141">
        <v>0</v>
      </c>
      <c r="AI2113" s="141">
        <v>0</v>
      </c>
      <c r="AJ2113" s="141">
        <v>0</v>
      </c>
      <c r="AK2113" s="141">
        <v>0</v>
      </c>
      <c r="AL2113" s="141">
        <v>0</v>
      </c>
      <c r="AM2113" s="141">
        <v>0</v>
      </c>
      <c r="AN2113" s="141">
        <v>0</v>
      </c>
      <c r="AO2113" s="141">
        <v>0</v>
      </c>
      <c r="AP2113" s="141">
        <v>0</v>
      </c>
      <c r="AQ2113" s="141">
        <v>0</v>
      </c>
      <c r="AR2113" s="141">
        <v>0</v>
      </c>
      <c r="AS2113" s="141">
        <v>0</v>
      </c>
      <c r="AT2113" s="141">
        <v>0</v>
      </c>
      <c r="AU2113" s="141">
        <v>0</v>
      </c>
      <c r="AV2113" s="141">
        <v>0</v>
      </c>
      <c r="AW2113" s="141">
        <v>0</v>
      </c>
      <c r="AX2113" s="141">
        <v>0</v>
      </c>
      <c r="AY2113" s="141">
        <v>0</v>
      </c>
      <c r="AZ2113" s="141">
        <v>0</v>
      </c>
      <c r="BA2113" s="141">
        <v>0</v>
      </c>
      <c r="BB2113" s="141">
        <v>0</v>
      </c>
      <c r="BC2113" s="141">
        <v>0</v>
      </c>
      <c r="BD2113" s="141">
        <v>0</v>
      </c>
      <c r="BE2113" s="141">
        <v>0</v>
      </c>
      <c r="BF2113" s="141">
        <v>0</v>
      </c>
      <c r="BG2113" s="141">
        <v>0</v>
      </c>
      <c r="BH2113" s="141">
        <v>0</v>
      </c>
      <c r="BI2113" s="141">
        <v>0</v>
      </c>
      <c r="BJ2113" s="141">
        <v>0</v>
      </c>
      <c r="BK2113" s="141">
        <v>0</v>
      </c>
      <c r="BL2113" s="141">
        <v>0</v>
      </c>
      <c r="BM2113" s="141">
        <v>0</v>
      </c>
      <c r="BN2113" s="141">
        <v>0</v>
      </c>
      <c r="BO2113" s="141">
        <v>0</v>
      </c>
      <c r="BP2113" s="141">
        <v>0</v>
      </c>
    </row>
    <row r="2114" spans="4:68">
      <c r="D2114" s="174" t="s">
        <v>8419</v>
      </c>
      <c r="E2114" s="175">
        <v>446568.79</v>
      </c>
      <c r="F2114" s="174" t="s">
        <v>3428</v>
      </c>
      <c r="G2114" s="174" t="s">
        <v>8420</v>
      </c>
      <c r="H2114" s="174" t="s">
        <v>179</v>
      </c>
      <c r="I2114" s="174" t="s">
        <v>3098</v>
      </c>
      <c r="J2114" s="174" t="s">
        <v>8421</v>
      </c>
      <c r="K2114" s="174"/>
      <c r="L2114" s="174" t="s">
        <v>3509</v>
      </c>
      <c r="M2114" s="174" t="s">
        <v>7175</v>
      </c>
      <c r="N2114" s="176">
        <v>600</v>
      </c>
      <c r="O2114" s="174" t="s">
        <v>3407</v>
      </c>
      <c r="P2114" s="177">
        <v>15189</v>
      </c>
      <c r="Q2114" s="176">
        <v>863</v>
      </c>
      <c r="R2114" s="175">
        <v>446568.79</v>
      </c>
      <c r="S2114" s="176">
        <v>0</v>
      </c>
      <c r="T2114" s="178">
        <v>0</v>
      </c>
      <c r="U2114" s="96">
        <v>9</v>
      </c>
      <c r="V2114" s="38" t="s">
        <v>119</v>
      </c>
      <c r="W2114" s="38"/>
      <c r="X2114" s="137">
        <v>0</v>
      </c>
      <c r="Y2114" s="138">
        <v>33451</v>
      </c>
      <c r="Z2114" s="179">
        <v>0</v>
      </c>
      <c r="AA2114" s="139">
        <v>1992</v>
      </c>
      <c r="AB2114" s="131"/>
      <c r="AC2114" s="38"/>
      <c r="AD2114" s="140">
        <v>0</v>
      </c>
      <c r="AE2114" s="141">
        <v>0</v>
      </c>
      <c r="AF2114" s="141">
        <v>0</v>
      </c>
      <c r="AG2114" s="141">
        <v>0</v>
      </c>
      <c r="AH2114" s="141">
        <v>0</v>
      </c>
      <c r="AI2114" s="141">
        <v>0</v>
      </c>
      <c r="AJ2114" s="141">
        <v>0</v>
      </c>
      <c r="AK2114" s="141">
        <v>0</v>
      </c>
      <c r="AL2114" s="141">
        <v>0</v>
      </c>
      <c r="AM2114" s="141">
        <v>0</v>
      </c>
      <c r="AN2114" s="141">
        <v>0</v>
      </c>
      <c r="AO2114" s="141">
        <v>0</v>
      </c>
      <c r="AP2114" s="141">
        <v>0</v>
      </c>
      <c r="AQ2114" s="141">
        <v>0</v>
      </c>
      <c r="AR2114" s="141">
        <v>0</v>
      </c>
      <c r="AS2114" s="141">
        <v>0</v>
      </c>
      <c r="AT2114" s="141">
        <v>0</v>
      </c>
      <c r="AU2114" s="141">
        <v>0</v>
      </c>
      <c r="AV2114" s="141">
        <v>0</v>
      </c>
      <c r="AW2114" s="141">
        <v>0</v>
      </c>
      <c r="AX2114" s="141">
        <v>0</v>
      </c>
      <c r="AY2114" s="141">
        <v>0</v>
      </c>
      <c r="AZ2114" s="141">
        <v>0</v>
      </c>
      <c r="BA2114" s="141">
        <v>0</v>
      </c>
      <c r="BB2114" s="141">
        <v>0</v>
      </c>
      <c r="BC2114" s="141">
        <v>0</v>
      </c>
      <c r="BD2114" s="141">
        <v>0</v>
      </c>
      <c r="BE2114" s="141">
        <v>0</v>
      </c>
      <c r="BF2114" s="141">
        <v>0</v>
      </c>
      <c r="BG2114" s="141">
        <v>0</v>
      </c>
      <c r="BH2114" s="141">
        <v>0</v>
      </c>
      <c r="BI2114" s="141">
        <v>0</v>
      </c>
      <c r="BJ2114" s="141">
        <v>0</v>
      </c>
      <c r="BK2114" s="141">
        <v>0</v>
      </c>
      <c r="BL2114" s="141">
        <v>0</v>
      </c>
      <c r="BM2114" s="141">
        <v>0</v>
      </c>
      <c r="BN2114" s="141">
        <v>0</v>
      </c>
      <c r="BO2114" s="141">
        <v>0</v>
      </c>
      <c r="BP2114" s="141">
        <v>0</v>
      </c>
    </row>
    <row r="2115" spans="4:68">
      <c r="D2115" s="174" t="s">
        <v>8422</v>
      </c>
      <c r="E2115" s="175">
        <v>13970.11</v>
      </c>
      <c r="F2115" s="174" t="s">
        <v>3428</v>
      </c>
      <c r="G2115" s="174" t="s">
        <v>8423</v>
      </c>
      <c r="H2115" s="174" t="s">
        <v>179</v>
      </c>
      <c r="I2115" s="174" t="s">
        <v>3098</v>
      </c>
      <c r="J2115" s="174" t="s">
        <v>8424</v>
      </c>
      <c r="K2115" s="174"/>
      <c r="L2115" s="174" t="s">
        <v>7136</v>
      </c>
      <c r="M2115" s="174" t="s">
        <v>7175</v>
      </c>
      <c r="N2115" s="176">
        <v>600</v>
      </c>
      <c r="O2115" s="174" t="s">
        <v>3407</v>
      </c>
      <c r="P2115" s="177">
        <v>15189</v>
      </c>
      <c r="Q2115" s="176">
        <v>863</v>
      </c>
      <c r="R2115" s="175">
        <v>13970.11</v>
      </c>
      <c r="S2115" s="176">
        <v>0</v>
      </c>
      <c r="T2115" s="178">
        <v>0</v>
      </c>
      <c r="U2115" s="96">
        <v>9</v>
      </c>
      <c r="V2115" s="38" t="s">
        <v>119</v>
      </c>
      <c r="W2115" s="38"/>
      <c r="X2115" s="137">
        <v>0</v>
      </c>
      <c r="Y2115" s="138">
        <v>33451</v>
      </c>
      <c r="Z2115" s="179">
        <v>0</v>
      </c>
      <c r="AA2115" s="139">
        <v>1992</v>
      </c>
      <c r="AB2115" s="131"/>
      <c r="AC2115" s="38"/>
      <c r="AD2115" s="140">
        <v>0</v>
      </c>
      <c r="AE2115" s="141">
        <v>0</v>
      </c>
      <c r="AF2115" s="141">
        <v>0</v>
      </c>
      <c r="AG2115" s="141">
        <v>0</v>
      </c>
      <c r="AH2115" s="141">
        <v>0</v>
      </c>
      <c r="AI2115" s="141">
        <v>0</v>
      </c>
      <c r="AJ2115" s="141">
        <v>0</v>
      </c>
      <c r="AK2115" s="141">
        <v>0</v>
      </c>
      <c r="AL2115" s="141">
        <v>0</v>
      </c>
      <c r="AM2115" s="141">
        <v>0</v>
      </c>
      <c r="AN2115" s="141">
        <v>0</v>
      </c>
      <c r="AO2115" s="141">
        <v>0</v>
      </c>
      <c r="AP2115" s="141">
        <v>0</v>
      </c>
      <c r="AQ2115" s="141">
        <v>0</v>
      </c>
      <c r="AR2115" s="141">
        <v>0</v>
      </c>
      <c r="AS2115" s="141">
        <v>0</v>
      </c>
      <c r="AT2115" s="141">
        <v>0</v>
      </c>
      <c r="AU2115" s="141">
        <v>0</v>
      </c>
      <c r="AV2115" s="141">
        <v>0</v>
      </c>
      <c r="AW2115" s="141">
        <v>0</v>
      </c>
      <c r="AX2115" s="141">
        <v>0</v>
      </c>
      <c r="AY2115" s="141">
        <v>0</v>
      </c>
      <c r="AZ2115" s="141">
        <v>0</v>
      </c>
      <c r="BA2115" s="141">
        <v>0</v>
      </c>
      <c r="BB2115" s="141">
        <v>0</v>
      </c>
      <c r="BC2115" s="141">
        <v>0</v>
      </c>
      <c r="BD2115" s="141">
        <v>0</v>
      </c>
      <c r="BE2115" s="141">
        <v>0</v>
      </c>
      <c r="BF2115" s="141">
        <v>0</v>
      </c>
      <c r="BG2115" s="141">
        <v>0</v>
      </c>
      <c r="BH2115" s="141">
        <v>0</v>
      </c>
      <c r="BI2115" s="141">
        <v>0</v>
      </c>
      <c r="BJ2115" s="141">
        <v>0</v>
      </c>
      <c r="BK2115" s="141">
        <v>0</v>
      </c>
      <c r="BL2115" s="141">
        <v>0</v>
      </c>
      <c r="BM2115" s="141">
        <v>0</v>
      </c>
      <c r="BN2115" s="141">
        <v>0</v>
      </c>
      <c r="BO2115" s="141">
        <v>0</v>
      </c>
      <c r="BP2115" s="141">
        <v>0</v>
      </c>
    </row>
    <row r="2116" spans="4:68">
      <c r="D2116" s="174" t="s">
        <v>8425</v>
      </c>
      <c r="E2116" s="175">
        <v>7095.94</v>
      </c>
      <c r="F2116" s="174" t="s">
        <v>3428</v>
      </c>
      <c r="G2116" s="174" t="s">
        <v>8426</v>
      </c>
      <c r="H2116" s="174" t="s">
        <v>179</v>
      </c>
      <c r="I2116" s="174" t="s">
        <v>3098</v>
      </c>
      <c r="J2116" s="174" t="s">
        <v>8427</v>
      </c>
      <c r="K2116" s="174"/>
      <c r="L2116" s="174" t="s">
        <v>3509</v>
      </c>
      <c r="M2116" s="174" t="s">
        <v>7175</v>
      </c>
      <c r="N2116" s="176">
        <v>600</v>
      </c>
      <c r="O2116" s="174" t="s">
        <v>3407</v>
      </c>
      <c r="P2116" s="177">
        <v>15189</v>
      </c>
      <c r="Q2116" s="176">
        <v>863</v>
      </c>
      <c r="R2116" s="175">
        <v>7095.94</v>
      </c>
      <c r="S2116" s="176">
        <v>0</v>
      </c>
      <c r="T2116" s="178">
        <v>0</v>
      </c>
      <c r="U2116" s="96">
        <v>9</v>
      </c>
      <c r="V2116" s="38" t="s">
        <v>119</v>
      </c>
      <c r="W2116" s="38"/>
      <c r="X2116" s="137">
        <v>0</v>
      </c>
      <c r="Y2116" s="138">
        <v>33451</v>
      </c>
      <c r="Z2116" s="179">
        <v>0</v>
      </c>
      <c r="AA2116" s="139">
        <v>1992</v>
      </c>
      <c r="AB2116" s="131"/>
      <c r="AC2116" s="38"/>
      <c r="AD2116" s="140">
        <v>0</v>
      </c>
      <c r="AE2116" s="141">
        <v>0</v>
      </c>
      <c r="AF2116" s="141">
        <v>0</v>
      </c>
      <c r="AG2116" s="141">
        <v>0</v>
      </c>
      <c r="AH2116" s="141">
        <v>0</v>
      </c>
      <c r="AI2116" s="141">
        <v>0</v>
      </c>
      <c r="AJ2116" s="141">
        <v>0</v>
      </c>
      <c r="AK2116" s="141">
        <v>0</v>
      </c>
      <c r="AL2116" s="141">
        <v>0</v>
      </c>
      <c r="AM2116" s="141">
        <v>0</v>
      </c>
      <c r="AN2116" s="141">
        <v>0</v>
      </c>
      <c r="AO2116" s="141">
        <v>0</v>
      </c>
      <c r="AP2116" s="141">
        <v>0</v>
      </c>
      <c r="AQ2116" s="141">
        <v>0</v>
      </c>
      <c r="AR2116" s="141">
        <v>0</v>
      </c>
      <c r="AS2116" s="141">
        <v>0</v>
      </c>
      <c r="AT2116" s="141">
        <v>0</v>
      </c>
      <c r="AU2116" s="141">
        <v>0</v>
      </c>
      <c r="AV2116" s="141">
        <v>0</v>
      </c>
      <c r="AW2116" s="141">
        <v>0</v>
      </c>
      <c r="AX2116" s="141">
        <v>0</v>
      </c>
      <c r="AY2116" s="141">
        <v>0</v>
      </c>
      <c r="AZ2116" s="141">
        <v>0</v>
      </c>
      <c r="BA2116" s="141">
        <v>0</v>
      </c>
      <c r="BB2116" s="141">
        <v>0</v>
      </c>
      <c r="BC2116" s="141">
        <v>0</v>
      </c>
      <c r="BD2116" s="141">
        <v>0</v>
      </c>
      <c r="BE2116" s="141">
        <v>0</v>
      </c>
      <c r="BF2116" s="141">
        <v>0</v>
      </c>
      <c r="BG2116" s="141">
        <v>0</v>
      </c>
      <c r="BH2116" s="141">
        <v>0</v>
      </c>
      <c r="BI2116" s="141">
        <v>0</v>
      </c>
      <c r="BJ2116" s="141">
        <v>0</v>
      </c>
      <c r="BK2116" s="141">
        <v>0</v>
      </c>
      <c r="BL2116" s="141">
        <v>0</v>
      </c>
      <c r="BM2116" s="141">
        <v>0</v>
      </c>
      <c r="BN2116" s="141">
        <v>0</v>
      </c>
      <c r="BO2116" s="141">
        <v>0</v>
      </c>
      <c r="BP2116" s="141">
        <v>0</v>
      </c>
    </row>
    <row r="2117" spans="4:68">
      <c r="D2117" s="174" t="s">
        <v>8428</v>
      </c>
      <c r="E2117" s="175">
        <v>3902104.71</v>
      </c>
      <c r="F2117" s="174" t="s">
        <v>3409</v>
      </c>
      <c r="G2117" s="174" t="s">
        <v>8429</v>
      </c>
      <c r="H2117" s="174" t="s">
        <v>179</v>
      </c>
      <c r="I2117" s="174" t="s">
        <v>3098</v>
      </c>
      <c r="J2117" s="174" t="s">
        <v>8430</v>
      </c>
      <c r="K2117" s="174" t="s">
        <v>8431</v>
      </c>
      <c r="L2117" s="174" t="s">
        <v>7136</v>
      </c>
      <c r="M2117" s="174" t="s">
        <v>7175</v>
      </c>
      <c r="N2117" s="176">
        <v>600</v>
      </c>
      <c r="O2117" s="174" t="s">
        <v>3407</v>
      </c>
      <c r="P2117" s="177">
        <v>24289</v>
      </c>
      <c r="Q2117" s="176">
        <v>564</v>
      </c>
      <c r="R2117" s="175">
        <v>3667761.59</v>
      </c>
      <c r="S2117" s="175">
        <v>234343.12</v>
      </c>
      <c r="T2117" s="178">
        <v>0</v>
      </c>
      <c r="U2117" s="96">
        <v>9</v>
      </c>
      <c r="V2117" s="38" t="s">
        <v>119</v>
      </c>
      <c r="W2117" s="38"/>
      <c r="X2117" s="137">
        <v>78042.094199999992</v>
      </c>
      <c r="Y2117" s="138">
        <v>42552</v>
      </c>
      <c r="Z2117" s="179">
        <v>3</v>
      </c>
      <c r="AA2117" s="139">
        <v>2016</v>
      </c>
      <c r="AB2117" s="131"/>
      <c r="AC2117" s="38"/>
      <c r="AD2117" s="140">
        <v>234343.12</v>
      </c>
      <c r="AE2117" s="141">
        <v>156301.0258</v>
      </c>
      <c r="AF2117" s="141">
        <v>78258.931600000011</v>
      </c>
      <c r="AG2117" s="141">
        <v>216.83740000001853</v>
      </c>
      <c r="AH2117" s="141">
        <v>0</v>
      </c>
      <c r="AI2117" s="141">
        <v>0</v>
      </c>
      <c r="AJ2117" s="141">
        <v>0</v>
      </c>
      <c r="AK2117" s="141">
        <v>0</v>
      </c>
      <c r="AL2117" s="141">
        <v>0</v>
      </c>
      <c r="AM2117" s="141">
        <v>0</v>
      </c>
      <c r="AN2117" s="141">
        <v>0</v>
      </c>
      <c r="AO2117" s="141">
        <v>0</v>
      </c>
      <c r="AP2117" s="141">
        <v>0</v>
      </c>
      <c r="AQ2117" s="141">
        <v>0</v>
      </c>
      <c r="AR2117" s="141">
        <v>0</v>
      </c>
      <c r="AS2117" s="141">
        <v>0</v>
      </c>
      <c r="AT2117" s="141">
        <v>0</v>
      </c>
      <c r="AU2117" s="141">
        <v>0</v>
      </c>
      <c r="AV2117" s="141">
        <v>0</v>
      </c>
      <c r="AW2117" s="141">
        <v>0</v>
      </c>
      <c r="AX2117" s="141">
        <v>0</v>
      </c>
      <c r="AY2117" s="141">
        <v>0</v>
      </c>
      <c r="AZ2117" s="141">
        <v>0</v>
      </c>
      <c r="BA2117" s="141">
        <v>0</v>
      </c>
      <c r="BB2117" s="141">
        <v>0</v>
      </c>
      <c r="BC2117" s="141">
        <v>0</v>
      </c>
      <c r="BD2117" s="141">
        <v>0</v>
      </c>
      <c r="BE2117" s="141">
        <v>0</v>
      </c>
      <c r="BF2117" s="141">
        <v>0</v>
      </c>
      <c r="BG2117" s="141">
        <v>0</v>
      </c>
      <c r="BH2117" s="141">
        <v>0</v>
      </c>
      <c r="BI2117" s="141">
        <v>0</v>
      </c>
      <c r="BJ2117" s="141">
        <v>0</v>
      </c>
      <c r="BK2117" s="141">
        <v>0</v>
      </c>
      <c r="BL2117" s="141">
        <v>0</v>
      </c>
      <c r="BM2117" s="141">
        <v>0</v>
      </c>
      <c r="BN2117" s="141">
        <v>0</v>
      </c>
      <c r="BO2117" s="141">
        <v>0</v>
      </c>
      <c r="BP2117" s="141">
        <v>0</v>
      </c>
    </row>
    <row r="2118" spans="4:68">
      <c r="D2118" s="174" t="s">
        <v>8432</v>
      </c>
      <c r="E2118" s="175">
        <v>3969118.8</v>
      </c>
      <c r="F2118" s="174" t="s">
        <v>4337</v>
      </c>
      <c r="G2118" s="174" t="s">
        <v>8429</v>
      </c>
      <c r="H2118" s="174" t="s">
        <v>179</v>
      </c>
      <c r="I2118" s="174" t="s">
        <v>3098</v>
      </c>
      <c r="J2118" s="174" t="s">
        <v>8433</v>
      </c>
      <c r="K2118" s="174" t="s">
        <v>8431</v>
      </c>
      <c r="L2118" s="174" t="s">
        <v>7136</v>
      </c>
      <c r="M2118" s="174" t="s">
        <v>7175</v>
      </c>
      <c r="N2118" s="176">
        <v>600</v>
      </c>
      <c r="O2118" s="174" t="s">
        <v>3407</v>
      </c>
      <c r="P2118" s="177">
        <v>24289</v>
      </c>
      <c r="Q2118" s="176">
        <v>564</v>
      </c>
      <c r="R2118" s="175">
        <v>3730751.08</v>
      </c>
      <c r="S2118" s="175">
        <v>238367.72</v>
      </c>
      <c r="T2118" s="178">
        <v>0</v>
      </c>
      <c r="U2118" s="96">
        <v>9</v>
      </c>
      <c r="V2118" s="38" t="s">
        <v>119</v>
      </c>
      <c r="W2118" s="38"/>
      <c r="X2118" s="137">
        <v>79382.375999999989</v>
      </c>
      <c r="Y2118" s="138">
        <v>42552</v>
      </c>
      <c r="Z2118" s="179">
        <v>3</v>
      </c>
      <c r="AA2118" s="139">
        <v>2016</v>
      </c>
      <c r="AB2118" s="131"/>
      <c r="AC2118" s="38"/>
      <c r="AD2118" s="140">
        <v>238367.72</v>
      </c>
      <c r="AE2118" s="141">
        <v>158985.34400000001</v>
      </c>
      <c r="AF2118" s="141">
        <v>79602.968000000023</v>
      </c>
      <c r="AG2118" s="141">
        <v>220.59200000003329</v>
      </c>
      <c r="AH2118" s="141">
        <v>0</v>
      </c>
      <c r="AI2118" s="141">
        <v>0</v>
      </c>
      <c r="AJ2118" s="141">
        <v>0</v>
      </c>
      <c r="AK2118" s="141">
        <v>0</v>
      </c>
      <c r="AL2118" s="141">
        <v>0</v>
      </c>
      <c r="AM2118" s="141">
        <v>0</v>
      </c>
      <c r="AN2118" s="141">
        <v>0</v>
      </c>
      <c r="AO2118" s="141">
        <v>0</v>
      </c>
      <c r="AP2118" s="141">
        <v>0</v>
      </c>
      <c r="AQ2118" s="141">
        <v>0</v>
      </c>
      <c r="AR2118" s="141">
        <v>0</v>
      </c>
      <c r="AS2118" s="141">
        <v>0</v>
      </c>
      <c r="AT2118" s="141">
        <v>0</v>
      </c>
      <c r="AU2118" s="141">
        <v>0</v>
      </c>
      <c r="AV2118" s="141">
        <v>0</v>
      </c>
      <c r="AW2118" s="141">
        <v>0</v>
      </c>
      <c r="AX2118" s="141">
        <v>0</v>
      </c>
      <c r="AY2118" s="141">
        <v>0</v>
      </c>
      <c r="AZ2118" s="141">
        <v>0</v>
      </c>
      <c r="BA2118" s="141">
        <v>0</v>
      </c>
      <c r="BB2118" s="141">
        <v>0</v>
      </c>
      <c r="BC2118" s="141">
        <v>0</v>
      </c>
      <c r="BD2118" s="141">
        <v>0</v>
      </c>
      <c r="BE2118" s="141">
        <v>0</v>
      </c>
      <c r="BF2118" s="141">
        <v>0</v>
      </c>
      <c r="BG2118" s="141">
        <v>0</v>
      </c>
      <c r="BH2118" s="141">
        <v>0</v>
      </c>
      <c r="BI2118" s="141">
        <v>0</v>
      </c>
      <c r="BJ2118" s="141">
        <v>0</v>
      </c>
      <c r="BK2118" s="141">
        <v>0</v>
      </c>
      <c r="BL2118" s="141">
        <v>0</v>
      </c>
      <c r="BM2118" s="141">
        <v>0</v>
      </c>
      <c r="BN2118" s="141">
        <v>0</v>
      </c>
      <c r="BO2118" s="141">
        <v>0</v>
      </c>
      <c r="BP2118" s="141">
        <v>0</v>
      </c>
    </row>
    <row r="2119" spans="4:68">
      <c r="D2119" s="174" t="s">
        <v>8434</v>
      </c>
      <c r="E2119" s="175">
        <v>-1342.79</v>
      </c>
      <c r="F2119" s="174" t="s">
        <v>3409</v>
      </c>
      <c r="G2119" s="174" t="s">
        <v>8435</v>
      </c>
      <c r="H2119" s="174" t="s">
        <v>179</v>
      </c>
      <c r="I2119" s="174" t="s">
        <v>3098</v>
      </c>
      <c r="J2119" s="174" t="s">
        <v>8436</v>
      </c>
      <c r="K2119" s="174" t="s">
        <v>8431</v>
      </c>
      <c r="L2119" s="174" t="s">
        <v>7136</v>
      </c>
      <c r="M2119" s="174" t="s">
        <v>7175</v>
      </c>
      <c r="N2119" s="176">
        <v>600</v>
      </c>
      <c r="O2119" s="174" t="s">
        <v>3407</v>
      </c>
      <c r="P2119" s="177">
        <v>23924</v>
      </c>
      <c r="Q2119" s="176">
        <v>576</v>
      </c>
      <c r="R2119" s="175">
        <v>-1288.92</v>
      </c>
      <c r="S2119" s="175">
        <v>-53.87</v>
      </c>
      <c r="T2119" s="178">
        <v>0</v>
      </c>
      <c r="U2119" s="96">
        <v>9</v>
      </c>
      <c r="V2119" s="38" t="s">
        <v>119</v>
      </c>
      <c r="W2119" s="38"/>
      <c r="X2119" s="137">
        <v>-26.855799999999999</v>
      </c>
      <c r="Y2119" s="138">
        <v>42186</v>
      </c>
      <c r="Z2119" s="179">
        <v>2</v>
      </c>
      <c r="AA2119" s="139">
        <v>2015</v>
      </c>
      <c r="AB2119" s="131"/>
      <c r="AC2119" s="38"/>
      <c r="AD2119" s="140">
        <v>-53.87</v>
      </c>
      <c r="AE2119" s="141">
        <v>-27.014199999999999</v>
      </c>
      <c r="AF2119" s="141">
        <v>-0.15840000000000032</v>
      </c>
      <c r="AG2119" s="141">
        <v>0</v>
      </c>
      <c r="AH2119" s="141">
        <v>0</v>
      </c>
      <c r="AI2119" s="141">
        <v>0</v>
      </c>
      <c r="AJ2119" s="141">
        <v>0</v>
      </c>
      <c r="AK2119" s="141">
        <v>0</v>
      </c>
      <c r="AL2119" s="141">
        <v>0</v>
      </c>
      <c r="AM2119" s="141">
        <v>0</v>
      </c>
      <c r="AN2119" s="141">
        <v>0</v>
      </c>
      <c r="AO2119" s="141">
        <v>0</v>
      </c>
      <c r="AP2119" s="141">
        <v>0</v>
      </c>
      <c r="AQ2119" s="141">
        <v>0</v>
      </c>
      <c r="AR2119" s="141">
        <v>0</v>
      </c>
      <c r="AS2119" s="141">
        <v>0</v>
      </c>
      <c r="AT2119" s="141">
        <v>0</v>
      </c>
      <c r="AU2119" s="141">
        <v>0</v>
      </c>
      <c r="AV2119" s="141">
        <v>0</v>
      </c>
      <c r="AW2119" s="141">
        <v>0</v>
      </c>
      <c r="AX2119" s="141">
        <v>0</v>
      </c>
      <c r="AY2119" s="141">
        <v>0</v>
      </c>
      <c r="AZ2119" s="141">
        <v>0</v>
      </c>
      <c r="BA2119" s="141">
        <v>0</v>
      </c>
      <c r="BB2119" s="141">
        <v>0</v>
      </c>
      <c r="BC2119" s="141">
        <v>0</v>
      </c>
      <c r="BD2119" s="141">
        <v>0</v>
      </c>
      <c r="BE2119" s="141">
        <v>0</v>
      </c>
      <c r="BF2119" s="141">
        <v>0</v>
      </c>
      <c r="BG2119" s="141">
        <v>0</v>
      </c>
      <c r="BH2119" s="141">
        <v>0</v>
      </c>
      <c r="BI2119" s="141">
        <v>0</v>
      </c>
      <c r="BJ2119" s="141">
        <v>0</v>
      </c>
      <c r="BK2119" s="141">
        <v>0</v>
      </c>
      <c r="BL2119" s="141">
        <v>0</v>
      </c>
      <c r="BM2119" s="141">
        <v>0</v>
      </c>
      <c r="BN2119" s="141">
        <v>0</v>
      </c>
      <c r="BO2119" s="141">
        <v>0</v>
      </c>
      <c r="BP2119" s="141">
        <v>0</v>
      </c>
    </row>
    <row r="2120" spans="4:68">
      <c r="D2120" s="174" t="s">
        <v>8437</v>
      </c>
      <c r="E2120" s="175">
        <v>-8927.85</v>
      </c>
      <c r="F2120" s="174" t="s">
        <v>4337</v>
      </c>
      <c r="G2120" s="174" t="s">
        <v>8435</v>
      </c>
      <c r="H2120" s="174" t="s">
        <v>179</v>
      </c>
      <c r="I2120" s="174" t="s">
        <v>3098</v>
      </c>
      <c r="J2120" s="174" t="s">
        <v>8438</v>
      </c>
      <c r="K2120" s="174" t="s">
        <v>8431</v>
      </c>
      <c r="L2120" s="174" t="s">
        <v>7136</v>
      </c>
      <c r="M2120" s="174" t="s">
        <v>7175</v>
      </c>
      <c r="N2120" s="176">
        <v>600</v>
      </c>
      <c r="O2120" s="174" t="s">
        <v>3407</v>
      </c>
      <c r="P2120" s="177">
        <v>23924</v>
      </c>
      <c r="Q2120" s="176">
        <v>576</v>
      </c>
      <c r="R2120" s="175">
        <v>-8570.14</v>
      </c>
      <c r="S2120" s="175">
        <v>-357.71</v>
      </c>
      <c r="T2120" s="178">
        <v>0</v>
      </c>
      <c r="U2120" s="96">
        <v>9</v>
      </c>
      <c r="V2120" s="38" t="s">
        <v>119</v>
      </c>
      <c r="W2120" s="38"/>
      <c r="X2120" s="137">
        <v>-178.55700000000002</v>
      </c>
      <c r="Y2120" s="138">
        <v>42186</v>
      </c>
      <c r="Z2120" s="179">
        <v>2</v>
      </c>
      <c r="AA2120" s="139">
        <v>2015</v>
      </c>
      <c r="AB2120" s="131"/>
      <c r="AC2120" s="38"/>
      <c r="AD2120" s="140">
        <v>-357.71</v>
      </c>
      <c r="AE2120" s="141">
        <v>-179.15299999999996</v>
      </c>
      <c r="AF2120" s="141">
        <v>-0.59599999999994679</v>
      </c>
      <c r="AG2120" s="141">
        <v>0</v>
      </c>
      <c r="AH2120" s="141">
        <v>0</v>
      </c>
      <c r="AI2120" s="141">
        <v>0</v>
      </c>
      <c r="AJ2120" s="141">
        <v>0</v>
      </c>
      <c r="AK2120" s="141">
        <v>0</v>
      </c>
      <c r="AL2120" s="141">
        <v>0</v>
      </c>
      <c r="AM2120" s="141">
        <v>0</v>
      </c>
      <c r="AN2120" s="141">
        <v>0</v>
      </c>
      <c r="AO2120" s="141">
        <v>0</v>
      </c>
      <c r="AP2120" s="141">
        <v>0</v>
      </c>
      <c r="AQ2120" s="141">
        <v>0</v>
      </c>
      <c r="AR2120" s="141">
        <v>0</v>
      </c>
      <c r="AS2120" s="141">
        <v>0</v>
      </c>
      <c r="AT2120" s="141">
        <v>0</v>
      </c>
      <c r="AU2120" s="141">
        <v>0</v>
      </c>
      <c r="AV2120" s="141">
        <v>0</v>
      </c>
      <c r="AW2120" s="141">
        <v>0</v>
      </c>
      <c r="AX2120" s="141">
        <v>0</v>
      </c>
      <c r="AY2120" s="141">
        <v>0</v>
      </c>
      <c r="AZ2120" s="141">
        <v>0</v>
      </c>
      <c r="BA2120" s="141">
        <v>0</v>
      </c>
      <c r="BB2120" s="141">
        <v>0</v>
      </c>
      <c r="BC2120" s="141">
        <v>0</v>
      </c>
      <c r="BD2120" s="141">
        <v>0</v>
      </c>
      <c r="BE2120" s="141">
        <v>0</v>
      </c>
      <c r="BF2120" s="141">
        <v>0</v>
      </c>
      <c r="BG2120" s="141">
        <v>0</v>
      </c>
      <c r="BH2120" s="141">
        <v>0</v>
      </c>
      <c r="BI2120" s="141">
        <v>0</v>
      </c>
      <c r="BJ2120" s="141">
        <v>0</v>
      </c>
      <c r="BK2120" s="141">
        <v>0</v>
      </c>
      <c r="BL2120" s="141">
        <v>0</v>
      </c>
      <c r="BM2120" s="141">
        <v>0</v>
      </c>
      <c r="BN2120" s="141">
        <v>0</v>
      </c>
      <c r="BO2120" s="141">
        <v>0</v>
      </c>
      <c r="BP2120" s="141">
        <v>0</v>
      </c>
    </row>
    <row r="2121" spans="4:68">
      <c r="D2121" s="174" t="s">
        <v>8439</v>
      </c>
      <c r="E2121" s="175">
        <v>38475.71</v>
      </c>
      <c r="F2121" s="174" t="s">
        <v>3428</v>
      </c>
      <c r="G2121" s="174" t="s">
        <v>8440</v>
      </c>
      <c r="H2121" s="174" t="s">
        <v>179</v>
      </c>
      <c r="I2121" s="174" t="s">
        <v>3098</v>
      </c>
      <c r="J2121" s="174" t="s">
        <v>8441</v>
      </c>
      <c r="K2121" s="174"/>
      <c r="L2121" s="174" t="s">
        <v>7136</v>
      </c>
      <c r="M2121" s="174" t="s">
        <v>7175</v>
      </c>
      <c r="N2121" s="176">
        <v>600</v>
      </c>
      <c r="O2121" s="174" t="s">
        <v>3407</v>
      </c>
      <c r="P2121" s="177">
        <v>23559</v>
      </c>
      <c r="Q2121" s="176">
        <v>588</v>
      </c>
      <c r="R2121" s="176">
        <v>37704</v>
      </c>
      <c r="S2121" s="175">
        <v>771.71</v>
      </c>
      <c r="T2121" s="178">
        <v>0</v>
      </c>
      <c r="U2121" s="96">
        <v>9</v>
      </c>
      <c r="V2121" s="38" t="s">
        <v>119</v>
      </c>
      <c r="W2121" s="38"/>
      <c r="X2121" s="137">
        <v>769.51419999999996</v>
      </c>
      <c r="Y2121" s="138">
        <v>41821</v>
      </c>
      <c r="Z2121" s="179">
        <v>1</v>
      </c>
      <c r="AA2121" s="139">
        <v>2014</v>
      </c>
      <c r="AB2121" s="131"/>
      <c r="AC2121" s="38"/>
      <c r="AD2121" s="140">
        <v>771.71</v>
      </c>
      <c r="AE2121" s="141">
        <v>2.1958000000000766</v>
      </c>
      <c r="AF2121" s="141">
        <v>0</v>
      </c>
      <c r="AG2121" s="141">
        <v>0</v>
      </c>
      <c r="AH2121" s="141">
        <v>0</v>
      </c>
      <c r="AI2121" s="141">
        <v>0</v>
      </c>
      <c r="AJ2121" s="141">
        <v>0</v>
      </c>
      <c r="AK2121" s="141">
        <v>0</v>
      </c>
      <c r="AL2121" s="141">
        <v>0</v>
      </c>
      <c r="AM2121" s="141">
        <v>0</v>
      </c>
      <c r="AN2121" s="141">
        <v>0</v>
      </c>
      <c r="AO2121" s="141">
        <v>0</v>
      </c>
      <c r="AP2121" s="141">
        <v>0</v>
      </c>
      <c r="AQ2121" s="141">
        <v>0</v>
      </c>
      <c r="AR2121" s="141">
        <v>0</v>
      </c>
      <c r="AS2121" s="141">
        <v>0</v>
      </c>
      <c r="AT2121" s="141">
        <v>0</v>
      </c>
      <c r="AU2121" s="141">
        <v>0</v>
      </c>
      <c r="AV2121" s="141">
        <v>0</v>
      </c>
      <c r="AW2121" s="141">
        <v>0</v>
      </c>
      <c r="AX2121" s="141">
        <v>0</v>
      </c>
      <c r="AY2121" s="141">
        <v>0</v>
      </c>
      <c r="AZ2121" s="141">
        <v>0</v>
      </c>
      <c r="BA2121" s="141">
        <v>0</v>
      </c>
      <c r="BB2121" s="141">
        <v>0</v>
      </c>
      <c r="BC2121" s="141">
        <v>0</v>
      </c>
      <c r="BD2121" s="141">
        <v>0</v>
      </c>
      <c r="BE2121" s="141">
        <v>0</v>
      </c>
      <c r="BF2121" s="141">
        <v>0</v>
      </c>
      <c r="BG2121" s="141">
        <v>0</v>
      </c>
      <c r="BH2121" s="141">
        <v>0</v>
      </c>
      <c r="BI2121" s="141">
        <v>0</v>
      </c>
      <c r="BJ2121" s="141">
        <v>0</v>
      </c>
      <c r="BK2121" s="141">
        <v>0</v>
      </c>
      <c r="BL2121" s="141">
        <v>0</v>
      </c>
      <c r="BM2121" s="141">
        <v>0</v>
      </c>
      <c r="BN2121" s="141">
        <v>0</v>
      </c>
      <c r="BO2121" s="141">
        <v>0</v>
      </c>
      <c r="BP2121" s="141">
        <v>0</v>
      </c>
    </row>
    <row r="2122" spans="4:68">
      <c r="D2122" s="174" t="s">
        <v>8442</v>
      </c>
      <c r="E2122" s="175">
        <v>3849437.51</v>
      </c>
      <c r="F2122" s="174" t="s">
        <v>3428</v>
      </c>
      <c r="G2122" s="174" t="s">
        <v>8443</v>
      </c>
      <c r="H2122" s="174" t="s">
        <v>179</v>
      </c>
      <c r="I2122" s="174" t="s">
        <v>3098</v>
      </c>
      <c r="J2122" s="174" t="s">
        <v>8444</v>
      </c>
      <c r="K2122" s="174" t="s">
        <v>8445</v>
      </c>
      <c r="L2122" s="174" t="s">
        <v>7136</v>
      </c>
      <c r="M2122" s="174" t="s">
        <v>7175</v>
      </c>
      <c r="N2122" s="176">
        <v>600</v>
      </c>
      <c r="O2122" s="174" t="s">
        <v>3407</v>
      </c>
      <c r="P2122" s="177">
        <v>19906</v>
      </c>
      <c r="Q2122" s="176">
        <v>708</v>
      </c>
      <c r="R2122" s="175">
        <v>3849437.51</v>
      </c>
      <c r="S2122" s="176">
        <v>0</v>
      </c>
      <c r="T2122" s="178">
        <v>0</v>
      </c>
      <c r="U2122" s="96">
        <v>9</v>
      </c>
      <c r="V2122" s="38" t="s">
        <v>119</v>
      </c>
      <c r="W2122" s="38"/>
      <c r="X2122" s="137">
        <v>0</v>
      </c>
      <c r="Y2122" s="138">
        <v>38169</v>
      </c>
      <c r="Z2122" s="179">
        <v>0</v>
      </c>
      <c r="AA2122" s="139">
        <v>2004</v>
      </c>
      <c r="AB2122" s="131"/>
      <c r="AC2122" s="38"/>
      <c r="AD2122" s="140">
        <v>0</v>
      </c>
      <c r="AE2122" s="141">
        <v>0</v>
      </c>
      <c r="AF2122" s="141">
        <v>0</v>
      </c>
      <c r="AG2122" s="141">
        <v>0</v>
      </c>
      <c r="AH2122" s="141">
        <v>0</v>
      </c>
      <c r="AI2122" s="141">
        <v>0</v>
      </c>
      <c r="AJ2122" s="141">
        <v>0</v>
      </c>
      <c r="AK2122" s="141">
        <v>0</v>
      </c>
      <c r="AL2122" s="141">
        <v>0</v>
      </c>
      <c r="AM2122" s="141">
        <v>0</v>
      </c>
      <c r="AN2122" s="141">
        <v>0</v>
      </c>
      <c r="AO2122" s="141">
        <v>0</v>
      </c>
      <c r="AP2122" s="141">
        <v>0</v>
      </c>
      <c r="AQ2122" s="141">
        <v>0</v>
      </c>
      <c r="AR2122" s="141">
        <v>0</v>
      </c>
      <c r="AS2122" s="141">
        <v>0</v>
      </c>
      <c r="AT2122" s="141">
        <v>0</v>
      </c>
      <c r="AU2122" s="141">
        <v>0</v>
      </c>
      <c r="AV2122" s="141">
        <v>0</v>
      </c>
      <c r="AW2122" s="141">
        <v>0</v>
      </c>
      <c r="AX2122" s="141">
        <v>0</v>
      </c>
      <c r="AY2122" s="141">
        <v>0</v>
      </c>
      <c r="AZ2122" s="141">
        <v>0</v>
      </c>
      <c r="BA2122" s="141">
        <v>0</v>
      </c>
      <c r="BB2122" s="141">
        <v>0</v>
      </c>
      <c r="BC2122" s="141">
        <v>0</v>
      </c>
      <c r="BD2122" s="141">
        <v>0</v>
      </c>
      <c r="BE2122" s="141">
        <v>0</v>
      </c>
      <c r="BF2122" s="141">
        <v>0</v>
      </c>
      <c r="BG2122" s="141">
        <v>0</v>
      </c>
      <c r="BH2122" s="141">
        <v>0</v>
      </c>
      <c r="BI2122" s="141">
        <v>0</v>
      </c>
      <c r="BJ2122" s="141">
        <v>0</v>
      </c>
      <c r="BK2122" s="141">
        <v>0</v>
      </c>
      <c r="BL2122" s="141">
        <v>0</v>
      </c>
      <c r="BM2122" s="141">
        <v>0</v>
      </c>
      <c r="BN2122" s="141">
        <v>0</v>
      </c>
      <c r="BO2122" s="141">
        <v>0</v>
      </c>
      <c r="BP2122" s="141">
        <v>0</v>
      </c>
    </row>
    <row r="2123" spans="4:68">
      <c r="D2123" s="174" t="s">
        <v>8446</v>
      </c>
      <c r="E2123" s="175">
        <v>7990.45</v>
      </c>
      <c r="F2123" s="174" t="s">
        <v>3428</v>
      </c>
      <c r="G2123" s="174" t="s">
        <v>8447</v>
      </c>
      <c r="H2123" s="174" t="s">
        <v>179</v>
      </c>
      <c r="I2123" s="174" t="s">
        <v>3098</v>
      </c>
      <c r="J2123" s="174" t="s">
        <v>8448</v>
      </c>
      <c r="K2123" s="174" t="s">
        <v>8449</v>
      </c>
      <c r="L2123" s="174" t="s">
        <v>7136</v>
      </c>
      <c r="M2123" s="174" t="s">
        <v>7175</v>
      </c>
      <c r="N2123" s="176">
        <v>600</v>
      </c>
      <c r="O2123" s="174" t="s">
        <v>3407</v>
      </c>
      <c r="P2123" s="177">
        <v>23559</v>
      </c>
      <c r="Q2123" s="176">
        <v>588</v>
      </c>
      <c r="R2123" s="175">
        <v>7830.07</v>
      </c>
      <c r="S2123" s="175">
        <v>160.38</v>
      </c>
      <c r="T2123" s="178">
        <v>0</v>
      </c>
      <c r="U2123" s="96">
        <v>9</v>
      </c>
      <c r="V2123" s="38" t="s">
        <v>119</v>
      </c>
      <c r="W2123" s="38"/>
      <c r="X2123" s="137">
        <v>159.809</v>
      </c>
      <c r="Y2123" s="138">
        <v>41821</v>
      </c>
      <c r="Z2123" s="179">
        <v>1</v>
      </c>
      <c r="AA2123" s="139">
        <v>2014</v>
      </c>
      <c r="AB2123" s="131"/>
      <c r="AC2123" s="38"/>
      <c r="AD2123" s="140">
        <v>160.38</v>
      </c>
      <c r="AE2123" s="141">
        <v>0.57099999999999795</v>
      </c>
      <c r="AF2123" s="141">
        <v>0</v>
      </c>
      <c r="AG2123" s="141">
        <v>0</v>
      </c>
      <c r="AH2123" s="141">
        <v>0</v>
      </c>
      <c r="AI2123" s="141">
        <v>0</v>
      </c>
      <c r="AJ2123" s="141">
        <v>0</v>
      </c>
      <c r="AK2123" s="141">
        <v>0</v>
      </c>
      <c r="AL2123" s="141">
        <v>0</v>
      </c>
      <c r="AM2123" s="141">
        <v>0</v>
      </c>
      <c r="AN2123" s="141">
        <v>0</v>
      </c>
      <c r="AO2123" s="141">
        <v>0</v>
      </c>
      <c r="AP2123" s="141">
        <v>0</v>
      </c>
      <c r="AQ2123" s="141">
        <v>0</v>
      </c>
      <c r="AR2123" s="141">
        <v>0</v>
      </c>
      <c r="AS2123" s="141">
        <v>0</v>
      </c>
      <c r="AT2123" s="141">
        <v>0</v>
      </c>
      <c r="AU2123" s="141">
        <v>0</v>
      </c>
      <c r="AV2123" s="141">
        <v>0</v>
      </c>
      <c r="AW2123" s="141">
        <v>0</v>
      </c>
      <c r="AX2123" s="141">
        <v>0</v>
      </c>
      <c r="AY2123" s="141">
        <v>0</v>
      </c>
      <c r="AZ2123" s="141">
        <v>0</v>
      </c>
      <c r="BA2123" s="141">
        <v>0</v>
      </c>
      <c r="BB2123" s="141">
        <v>0</v>
      </c>
      <c r="BC2123" s="141">
        <v>0</v>
      </c>
      <c r="BD2123" s="141">
        <v>0</v>
      </c>
      <c r="BE2123" s="141">
        <v>0</v>
      </c>
      <c r="BF2123" s="141">
        <v>0</v>
      </c>
      <c r="BG2123" s="141">
        <v>0</v>
      </c>
      <c r="BH2123" s="141">
        <v>0</v>
      </c>
      <c r="BI2123" s="141">
        <v>0</v>
      </c>
      <c r="BJ2123" s="141">
        <v>0</v>
      </c>
      <c r="BK2123" s="141">
        <v>0</v>
      </c>
      <c r="BL2123" s="141">
        <v>0</v>
      </c>
      <c r="BM2123" s="141">
        <v>0</v>
      </c>
      <c r="BN2123" s="141">
        <v>0</v>
      </c>
      <c r="BO2123" s="141">
        <v>0</v>
      </c>
      <c r="BP2123" s="141">
        <v>0</v>
      </c>
    </row>
    <row r="2124" spans="4:68">
      <c r="D2124" s="174" t="s">
        <v>8450</v>
      </c>
      <c r="E2124" s="175">
        <v>33571.660000000003</v>
      </c>
      <c r="F2124" s="174" t="s">
        <v>3428</v>
      </c>
      <c r="G2124" s="174" t="s">
        <v>8451</v>
      </c>
      <c r="H2124" s="174" t="s">
        <v>179</v>
      </c>
      <c r="I2124" s="174" t="s">
        <v>3098</v>
      </c>
      <c r="J2124" s="174" t="s">
        <v>8452</v>
      </c>
      <c r="K2124" s="174" t="s">
        <v>8453</v>
      </c>
      <c r="L2124" s="174" t="s">
        <v>7136</v>
      </c>
      <c r="M2124" s="174" t="s">
        <v>7175</v>
      </c>
      <c r="N2124" s="176">
        <v>600</v>
      </c>
      <c r="O2124" s="174" t="s">
        <v>3407</v>
      </c>
      <c r="P2124" s="177">
        <v>23559</v>
      </c>
      <c r="Q2124" s="176">
        <v>588</v>
      </c>
      <c r="R2124" s="175">
        <v>32898.31</v>
      </c>
      <c r="S2124" s="175">
        <v>673.35</v>
      </c>
      <c r="T2124" s="178">
        <v>0</v>
      </c>
      <c r="U2124" s="96">
        <v>9</v>
      </c>
      <c r="V2124" s="38" t="s">
        <v>119</v>
      </c>
      <c r="W2124" s="38"/>
      <c r="X2124" s="137">
        <v>671.43320000000006</v>
      </c>
      <c r="Y2124" s="138">
        <v>41821</v>
      </c>
      <c r="Z2124" s="179">
        <v>1</v>
      </c>
      <c r="AA2124" s="139">
        <v>2014</v>
      </c>
      <c r="AB2124" s="131"/>
      <c r="AC2124" s="38"/>
      <c r="AD2124" s="140">
        <v>673.35</v>
      </c>
      <c r="AE2124" s="141">
        <v>1.9167999999999665</v>
      </c>
      <c r="AF2124" s="141">
        <v>0</v>
      </c>
      <c r="AG2124" s="141">
        <v>0</v>
      </c>
      <c r="AH2124" s="141">
        <v>0</v>
      </c>
      <c r="AI2124" s="141">
        <v>0</v>
      </c>
      <c r="AJ2124" s="141">
        <v>0</v>
      </c>
      <c r="AK2124" s="141">
        <v>0</v>
      </c>
      <c r="AL2124" s="141">
        <v>0</v>
      </c>
      <c r="AM2124" s="141">
        <v>0</v>
      </c>
      <c r="AN2124" s="141">
        <v>0</v>
      </c>
      <c r="AO2124" s="141">
        <v>0</v>
      </c>
      <c r="AP2124" s="141">
        <v>0</v>
      </c>
      <c r="AQ2124" s="141">
        <v>0</v>
      </c>
      <c r="AR2124" s="141">
        <v>0</v>
      </c>
      <c r="AS2124" s="141">
        <v>0</v>
      </c>
      <c r="AT2124" s="141">
        <v>0</v>
      </c>
      <c r="AU2124" s="141">
        <v>0</v>
      </c>
      <c r="AV2124" s="141">
        <v>0</v>
      </c>
      <c r="AW2124" s="141">
        <v>0</v>
      </c>
      <c r="AX2124" s="141">
        <v>0</v>
      </c>
      <c r="AY2124" s="141">
        <v>0</v>
      </c>
      <c r="AZ2124" s="141">
        <v>0</v>
      </c>
      <c r="BA2124" s="141">
        <v>0</v>
      </c>
      <c r="BB2124" s="141">
        <v>0</v>
      </c>
      <c r="BC2124" s="141">
        <v>0</v>
      </c>
      <c r="BD2124" s="141">
        <v>0</v>
      </c>
      <c r="BE2124" s="141">
        <v>0</v>
      </c>
      <c r="BF2124" s="141">
        <v>0</v>
      </c>
      <c r="BG2124" s="141">
        <v>0</v>
      </c>
      <c r="BH2124" s="141">
        <v>0</v>
      </c>
      <c r="BI2124" s="141">
        <v>0</v>
      </c>
      <c r="BJ2124" s="141">
        <v>0</v>
      </c>
      <c r="BK2124" s="141">
        <v>0</v>
      </c>
      <c r="BL2124" s="141">
        <v>0</v>
      </c>
      <c r="BM2124" s="141">
        <v>0</v>
      </c>
      <c r="BN2124" s="141">
        <v>0</v>
      </c>
      <c r="BO2124" s="141">
        <v>0</v>
      </c>
      <c r="BP2124" s="141">
        <v>0</v>
      </c>
    </row>
    <row r="2125" spans="4:68">
      <c r="D2125" s="174" t="s">
        <v>8454</v>
      </c>
      <c r="E2125" s="175">
        <v>17290951.57</v>
      </c>
      <c r="F2125" s="174" t="s">
        <v>3409</v>
      </c>
      <c r="G2125" s="174" t="s">
        <v>8455</v>
      </c>
      <c r="H2125" s="174" t="s">
        <v>179</v>
      </c>
      <c r="I2125" s="174" t="s">
        <v>3098</v>
      </c>
      <c r="J2125" s="174" t="s">
        <v>8456</v>
      </c>
      <c r="K2125" s="174" t="s">
        <v>8457</v>
      </c>
      <c r="L2125" s="174" t="s">
        <v>7136</v>
      </c>
      <c r="M2125" s="174" t="s">
        <v>7279</v>
      </c>
      <c r="N2125" s="176">
        <v>600</v>
      </c>
      <c r="O2125" s="174" t="s">
        <v>3407</v>
      </c>
      <c r="P2125" s="177">
        <v>25020</v>
      </c>
      <c r="Q2125" s="176">
        <v>540</v>
      </c>
      <c r="R2125" s="175">
        <v>15560895.779999999</v>
      </c>
      <c r="S2125" s="175">
        <v>1730055.79</v>
      </c>
      <c r="T2125" s="178">
        <v>0</v>
      </c>
      <c r="U2125" s="96">
        <v>10</v>
      </c>
      <c r="V2125" s="38" t="s">
        <v>120</v>
      </c>
      <c r="W2125" s="38"/>
      <c r="X2125" s="137">
        <v>345819.03140000004</v>
      </c>
      <c r="Y2125" s="138">
        <v>43282</v>
      </c>
      <c r="Z2125" s="179">
        <v>5</v>
      </c>
      <c r="AA2125" s="139">
        <v>2018</v>
      </c>
      <c r="AB2125" s="131"/>
      <c r="AC2125" s="38"/>
      <c r="AD2125" s="140">
        <v>1730055.79</v>
      </c>
      <c r="AE2125" s="141">
        <v>1384236.7586000001</v>
      </c>
      <c r="AF2125" s="141">
        <v>1038417.7272000001</v>
      </c>
      <c r="AG2125" s="141">
        <v>692598.6958000001</v>
      </c>
      <c r="AH2125" s="141">
        <v>346779.66440000007</v>
      </c>
      <c r="AI2125" s="141">
        <v>960.63300000003073</v>
      </c>
      <c r="AJ2125" s="141">
        <v>0</v>
      </c>
      <c r="AK2125" s="141">
        <v>0</v>
      </c>
      <c r="AL2125" s="141">
        <v>0</v>
      </c>
      <c r="AM2125" s="141">
        <v>0</v>
      </c>
      <c r="AN2125" s="141">
        <v>0</v>
      </c>
      <c r="AO2125" s="141">
        <v>0</v>
      </c>
      <c r="AP2125" s="141">
        <v>0</v>
      </c>
      <c r="AQ2125" s="141">
        <v>0</v>
      </c>
      <c r="AR2125" s="141">
        <v>0</v>
      </c>
      <c r="AS2125" s="141">
        <v>0</v>
      </c>
      <c r="AT2125" s="141">
        <v>0</v>
      </c>
      <c r="AU2125" s="141">
        <v>0</v>
      </c>
      <c r="AV2125" s="141">
        <v>0</v>
      </c>
      <c r="AW2125" s="141">
        <v>0</v>
      </c>
      <c r="AX2125" s="141">
        <v>0</v>
      </c>
      <c r="AY2125" s="141">
        <v>0</v>
      </c>
      <c r="AZ2125" s="141">
        <v>0</v>
      </c>
      <c r="BA2125" s="141">
        <v>0</v>
      </c>
      <c r="BB2125" s="141">
        <v>0</v>
      </c>
      <c r="BC2125" s="141">
        <v>0</v>
      </c>
      <c r="BD2125" s="141">
        <v>0</v>
      </c>
      <c r="BE2125" s="141">
        <v>0</v>
      </c>
      <c r="BF2125" s="141">
        <v>0</v>
      </c>
      <c r="BG2125" s="141">
        <v>0</v>
      </c>
      <c r="BH2125" s="141">
        <v>0</v>
      </c>
      <c r="BI2125" s="141">
        <v>0</v>
      </c>
      <c r="BJ2125" s="141">
        <v>0</v>
      </c>
      <c r="BK2125" s="141">
        <v>0</v>
      </c>
      <c r="BL2125" s="141">
        <v>0</v>
      </c>
      <c r="BM2125" s="141">
        <v>0</v>
      </c>
      <c r="BN2125" s="141">
        <v>0</v>
      </c>
      <c r="BO2125" s="141">
        <v>0</v>
      </c>
      <c r="BP2125" s="141">
        <v>0</v>
      </c>
    </row>
    <row r="2126" spans="4:68">
      <c r="D2126" s="174" t="s">
        <v>8458</v>
      </c>
      <c r="E2126" s="175">
        <v>65991.63</v>
      </c>
      <c r="F2126" s="174" t="s">
        <v>3459</v>
      </c>
      <c r="G2126" s="174" t="s">
        <v>3772</v>
      </c>
      <c r="H2126" s="174" t="s">
        <v>176</v>
      </c>
      <c r="I2126" s="174" t="s">
        <v>8459</v>
      </c>
      <c r="J2126" s="174" t="s">
        <v>8460</v>
      </c>
      <c r="K2126" s="174"/>
      <c r="L2126" s="174" t="s">
        <v>8461</v>
      </c>
      <c r="M2126" s="174" t="s">
        <v>3575</v>
      </c>
      <c r="N2126" s="176">
        <v>960</v>
      </c>
      <c r="O2126" s="174" t="s">
        <v>3407</v>
      </c>
      <c r="P2126" s="177">
        <v>35247</v>
      </c>
      <c r="Q2126" s="176">
        <v>204</v>
      </c>
      <c r="R2126" s="175">
        <v>14020.85</v>
      </c>
      <c r="S2126" s="175">
        <v>51970.78</v>
      </c>
      <c r="T2126" s="178">
        <v>0</v>
      </c>
      <c r="U2126" s="96">
        <v>19</v>
      </c>
      <c r="V2126" s="38" t="s">
        <v>129</v>
      </c>
      <c r="W2126" s="38"/>
      <c r="X2126" s="137">
        <v>824.89537500000006</v>
      </c>
      <c r="Y2126" s="138">
        <v>64467</v>
      </c>
      <c r="Z2126" s="179">
        <v>63</v>
      </c>
      <c r="AA2126" s="139">
        <v>2076</v>
      </c>
      <c r="AB2126" s="131"/>
      <c r="AC2126" s="38"/>
      <c r="AD2126" s="140">
        <v>51970.78</v>
      </c>
      <c r="AE2126" s="141">
        <v>51145.884624999999</v>
      </c>
      <c r="AF2126" s="141">
        <v>50320.989249999999</v>
      </c>
      <c r="AG2126" s="141">
        <v>49496.093874999999</v>
      </c>
      <c r="AH2126" s="141">
        <v>48671.198499999999</v>
      </c>
      <c r="AI2126" s="141">
        <v>47846.303124999999</v>
      </c>
      <c r="AJ2126" s="141">
        <v>47021.407749999998</v>
      </c>
      <c r="AK2126" s="141">
        <v>46196.512374999998</v>
      </c>
      <c r="AL2126" s="141">
        <v>45371.616999999998</v>
      </c>
      <c r="AM2126" s="141">
        <v>44546.721624999998</v>
      </c>
      <c r="AN2126" s="141">
        <v>43721.826249999998</v>
      </c>
      <c r="AO2126" s="141">
        <v>42896.930874999998</v>
      </c>
      <c r="AP2126" s="141">
        <v>42072.035499999998</v>
      </c>
      <c r="AQ2126" s="141">
        <v>41247.140124999998</v>
      </c>
      <c r="AR2126" s="141">
        <v>40422.244749999998</v>
      </c>
      <c r="AS2126" s="141">
        <v>39597.349374999998</v>
      </c>
      <c r="AT2126" s="141">
        <v>38772.453999999998</v>
      </c>
      <c r="AU2126" s="141">
        <v>37947.558624999998</v>
      </c>
      <c r="AV2126" s="141">
        <v>37122.663249999998</v>
      </c>
      <c r="AW2126" s="141">
        <v>36297.767874999998</v>
      </c>
      <c r="AX2126" s="141">
        <v>35472.872499999998</v>
      </c>
      <c r="AY2126" s="141">
        <v>34647.977124999998</v>
      </c>
      <c r="AZ2126" s="141">
        <v>33823.081749999998</v>
      </c>
      <c r="BA2126" s="141">
        <v>32998.186374999997</v>
      </c>
      <c r="BB2126" s="141">
        <v>32173.290999999997</v>
      </c>
      <c r="BC2126" s="141">
        <v>31348.395624999997</v>
      </c>
      <c r="BD2126" s="141">
        <v>30523.500249999997</v>
      </c>
      <c r="BE2126" s="141">
        <v>29698.604874999997</v>
      </c>
      <c r="BF2126" s="141">
        <v>28873.709499999997</v>
      </c>
      <c r="BG2126" s="141">
        <v>28048.814124999997</v>
      </c>
      <c r="BH2126" s="141">
        <v>27223.918749999997</v>
      </c>
      <c r="BI2126" s="141">
        <v>26399.023374999997</v>
      </c>
      <c r="BJ2126" s="141">
        <v>25574.127999999997</v>
      </c>
      <c r="BK2126" s="141">
        <v>24749.232624999997</v>
      </c>
      <c r="BL2126" s="141">
        <v>23924.337249999997</v>
      </c>
      <c r="BM2126" s="141">
        <v>23099.441874999997</v>
      </c>
      <c r="BN2126" s="141">
        <v>22274.546499999997</v>
      </c>
      <c r="BO2126" s="141">
        <v>21449.651124999997</v>
      </c>
      <c r="BP2126" s="141">
        <v>20624.755749999997</v>
      </c>
    </row>
    <row r="2127" spans="4:68">
      <c r="D2127" s="174" t="s">
        <v>8462</v>
      </c>
      <c r="E2127" s="175">
        <v>6.81</v>
      </c>
      <c r="F2127" s="174" t="s">
        <v>3540</v>
      </c>
      <c r="G2127" s="174" t="s">
        <v>3772</v>
      </c>
      <c r="H2127" s="174" t="s">
        <v>176</v>
      </c>
      <c r="I2127" s="174" t="s">
        <v>8459</v>
      </c>
      <c r="J2127" s="174" t="s">
        <v>8460</v>
      </c>
      <c r="K2127" s="174"/>
      <c r="L2127" s="174" t="s">
        <v>8461</v>
      </c>
      <c r="M2127" s="174" t="s">
        <v>3575</v>
      </c>
      <c r="N2127" s="176">
        <v>960</v>
      </c>
      <c r="O2127" s="174" t="s">
        <v>3407</v>
      </c>
      <c r="P2127" s="177">
        <v>35247</v>
      </c>
      <c r="Q2127" s="176">
        <v>204</v>
      </c>
      <c r="R2127" s="175">
        <v>1.38</v>
      </c>
      <c r="S2127" s="175">
        <v>5.43</v>
      </c>
      <c r="T2127" s="178">
        <v>0</v>
      </c>
      <c r="U2127" s="96">
        <v>19</v>
      </c>
      <c r="V2127" s="38" t="s">
        <v>129</v>
      </c>
      <c r="W2127" s="38"/>
      <c r="X2127" s="137">
        <v>8.5124999999999992E-2</v>
      </c>
      <c r="Y2127" s="138">
        <v>64467</v>
      </c>
      <c r="Z2127" s="179">
        <v>63</v>
      </c>
      <c r="AA2127" s="139">
        <v>2076</v>
      </c>
      <c r="AB2127" s="131"/>
      <c r="AC2127" s="38"/>
      <c r="AD2127" s="140">
        <v>5.43</v>
      </c>
      <c r="AE2127" s="141">
        <v>5.344875</v>
      </c>
      <c r="AF2127" s="141">
        <v>5.2597500000000004</v>
      </c>
      <c r="AG2127" s="141">
        <v>5.1746250000000007</v>
      </c>
      <c r="AH2127" s="141">
        <v>5.089500000000001</v>
      </c>
      <c r="AI2127" s="141">
        <v>5.0043750000000014</v>
      </c>
      <c r="AJ2127" s="141">
        <v>4.9192500000000017</v>
      </c>
      <c r="AK2127" s="141">
        <v>4.834125000000002</v>
      </c>
      <c r="AL2127" s="141">
        <v>4.7490000000000023</v>
      </c>
      <c r="AM2127" s="141">
        <v>4.6638750000000027</v>
      </c>
      <c r="AN2127" s="141">
        <v>4.578750000000003</v>
      </c>
      <c r="AO2127" s="141">
        <v>4.4936250000000033</v>
      </c>
      <c r="AP2127" s="141">
        <v>4.4085000000000036</v>
      </c>
      <c r="AQ2127" s="141">
        <v>4.323375000000004</v>
      </c>
      <c r="AR2127" s="141">
        <v>4.2382500000000043</v>
      </c>
      <c r="AS2127" s="141">
        <v>4.1531250000000046</v>
      </c>
      <c r="AT2127" s="141">
        <v>4.0680000000000049</v>
      </c>
      <c r="AU2127" s="141">
        <v>3.9828750000000048</v>
      </c>
      <c r="AV2127" s="141">
        <v>3.8977500000000047</v>
      </c>
      <c r="AW2127" s="141">
        <v>3.8126250000000046</v>
      </c>
      <c r="AX2127" s="141">
        <v>3.7275000000000045</v>
      </c>
      <c r="AY2127" s="141">
        <v>3.6423750000000044</v>
      </c>
      <c r="AZ2127" s="141">
        <v>3.5572500000000042</v>
      </c>
      <c r="BA2127" s="141">
        <v>3.4721250000000041</v>
      </c>
      <c r="BB2127" s="141">
        <v>3.387000000000004</v>
      </c>
      <c r="BC2127" s="141">
        <v>3.3018750000000039</v>
      </c>
      <c r="BD2127" s="141">
        <v>3.2167500000000038</v>
      </c>
      <c r="BE2127" s="141">
        <v>3.1316250000000037</v>
      </c>
      <c r="BF2127" s="141">
        <v>3.0465000000000035</v>
      </c>
      <c r="BG2127" s="141">
        <v>2.9613750000000034</v>
      </c>
      <c r="BH2127" s="141">
        <v>2.8762500000000033</v>
      </c>
      <c r="BI2127" s="141">
        <v>2.7911250000000032</v>
      </c>
      <c r="BJ2127" s="141">
        <v>2.7060000000000031</v>
      </c>
      <c r="BK2127" s="141">
        <v>2.620875000000003</v>
      </c>
      <c r="BL2127" s="141">
        <v>2.5357500000000028</v>
      </c>
      <c r="BM2127" s="141">
        <v>2.4506250000000027</v>
      </c>
      <c r="BN2127" s="141">
        <v>2.3655000000000026</v>
      </c>
      <c r="BO2127" s="141">
        <v>2.2803750000000025</v>
      </c>
      <c r="BP2127" s="141">
        <v>2.1952500000000024</v>
      </c>
    </row>
    <row r="2128" spans="4:68">
      <c r="D2128" s="174" t="s">
        <v>8463</v>
      </c>
      <c r="E2128" s="176">
        <v>13822</v>
      </c>
      <c r="F2128" s="174" t="s">
        <v>3466</v>
      </c>
      <c r="G2128" s="174" t="s">
        <v>3793</v>
      </c>
      <c r="H2128" s="174" t="s">
        <v>176</v>
      </c>
      <c r="I2128" s="174" t="s">
        <v>8464</v>
      </c>
      <c r="J2128" s="174" t="s">
        <v>8465</v>
      </c>
      <c r="K2128" s="174"/>
      <c r="L2128" s="174" t="s">
        <v>8461</v>
      </c>
      <c r="M2128" s="174" t="s">
        <v>3575</v>
      </c>
      <c r="N2128" s="176">
        <v>960</v>
      </c>
      <c r="O2128" s="174" t="s">
        <v>3407</v>
      </c>
      <c r="P2128" s="177">
        <v>35611</v>
      </c>
      <c r="Q2128" s="176">
        <v>192</v>
      </c>
      <c r="R2128" s="175">
        <v>2764.33</v>
      </c>
      <c r="S2128" s="175">
        <v>11057.67</v>
      </c>
      <c r="T2128" s="178">
        <v>0</v>
      </c>
      <c r="U2128" s="96">
        <v>6</v>
      </c>
      <c r="V2128" s="38" t="s">
        <v>116</v>
      </c>
      <c r="W2128" s="38"/>
      <c r="X2128" s="137">
        <v>172.77500000000001</v>
      </c>
      <c r="Y2128" s="138">
        <v>64831</v>
      </c>
      <c r="Z2128" s="179">
        <v>64</v>
      </c>
      <c r="AA2128" s="139">
        <v>2077</v>
      </c>
      <c r="AB2128" s="131"/>
      <c r="AC2128" s="38"/>
      <c r="AD2128" s="140">
        <v>11057.67</v>
      </c>
      <c r="AE2128" s="141">
        <v>10884.895</v>
      </c>
      <c r="AF2128" s="141">
        <v>10712.12</v>
      </c>
      <c r="AG2128" s="141">
        <v>10539.345000000001</v>
      </c>
      <c r="AH2128" s="141">
        <v>10366.570000000002</v>
      </c>
      <c r="AI2128" s="141">
        <v>10193.795000000002</v>
      </c>
      <c r="AJ2128" s="141">
        <v>10021.020000000002</v>
      </c>
      <c r="AK2128" s="141">
        <v>9848.2450000000026</v>
      </c>
      <c r="AL2128" s="141">
        <v>9675.470000000003</v>
      </c>
      <c r="AM2128" s="141">
        <v>9502.6950000000033</v>
      </c>
      <c r="AN2128" s="141">
        <v>9329.9200000000037</v>
      </c>
      <c r="AO2128" s="141">
        <v>9157.1450000000041</v>
      </c>
      <c r="AP2128" s="141">
        <v>8984.3700000000044</v>
      </c>
      <c r="AQ2128" s="141">
        <v>8811.5950000000048</v>
      </c>
      <c r="AR2128" s="141">
        <v>8638.8200000000052</v>
      </c>
      <c r="AS2128" s="141">
        <v>8466.0450000000055</v>
      </c>
      <c r="AT2128" s="141">
        <v>8293.2700000000059</v>
      </c>
      <c r="AU2128" s="141">
        <v>8120.4950000000063</v>
      </c>
      <c r="AV2128" s="141">
        <v>7947.7200000000066</v>
      </c>
      <c r="AW2128" s="141">
        <v>7774.945000000007</v>
      </c>
      <c r="AX2128" s="141">
        <v>7602.1700000000073</v>
      </c>
      <c r="AY2128" s="141">
        <v>7429.3950000000077</v>
      </c>
      <c r="AZ2128" s="141">
        <v>7256.6200000000081</v>
      </c>
      <c r="BA2128" s="141">
        <v>7083.8450000000084</v>
      </c>
      <c r="BB2128" s="141">
        <v>6911.0700000000088</v>
      </c>
      <c r="BC2128" s="141">
        <v>6738.2950000000092</v>
      </c>
      <c r="BD2128" s="141">
        <v>6565.5200000000095</v>
      </c>
      <c r="BE2128" s="141">
        <v>6392.7450000000099</v>
      </c>
      <c r="BF2128" s="141">
        <v>6219.9700000000103</v>
      </c>
      <c r="BG2128" s="141">
        <v>6047.1950000000106</v>
      </c>
      <c r="BH2128" s="141">
        <v>5874.420000000011</v>
      </c>
      <c r="BI2128" s="141">
        <v>5701.6450000000114</v>
      </c>
      <c r="BJ2128" s="141">
        <v>5528.8700000000117</v>
      </c>
      <c r="BK2128" s="141">
        <v>5356.0950000000121</v>
      </c>
      <c r="BL2128" s="141">
        <v>5183.3200000000124</v>
      </c>
      <c r="BM2128" s="141">
        <v>5010.5450000000128</v>
      </c>
      <c r="BN2128" s="141">
        <v>4837.7700000000132</v>
      </c>
      <c r="BO2128" s="141">
        <v>4664.9950000000135</v>
      </c>
      <c r="BP2128" s="141">
        <v>4492.2200000000139</v>
      </c>
    </row>
    <row r="2129" spans="4:68">
      <c r="D2129" s="174" t="s">
        <v>8466</v>
      </c>
      <c r="E2129" s="175">
        <v>52778.47</v>
      </c>
      <c r="F2129" s="174" t="s">
        <v>3459</v>
      </c>
      <c r="G2129" s="174" t="s">
        <v>3793</v>
      </c>
      <c r="H2129" s="174" t="s">
        <v>176</v>
      </c>
      <c r="I2129" s="174" t="s">
        <v>8464</v>
      </c>
      <c r="J2129" s="174" t="s">
        <v>8467</v>
      </c>
      <c r="K2129" s="174"/>
      <c r="L2129" s="174" t="s">
        <v>8461</v>
      </c>
      <c r="M2129" s="174" t="s">
        <v>3575</v>
      </c>
      <c r="N2129" s="176">
        <v>960</v>
      </c>
      <c r="O2129" s="174" t="s">
        <v>3407</v>
      </c>
      <c r="P2129" s="177">
        <v>35611</v>
      </c>
      <c r="Q2129" s="176">
        <v>192</v>
      </c>
      <c r="R2129" s="175">
        <v>10555.68</v>
      </c>
      <c r="S2129" s="175">
        <v>42222.79</v>
      </c>
      <c r="T2129" s="178">
        <v>0</v>
      </c>
      <c r="U2129" s="96">
        <v>6</v>
      </c>
      <c r="V2129" s="38" t="s">
        <v>116</v>
      </c>
      <c r="W2129" s="38"/>
      <c r="X2129" s="137">
        <v>659.73087499999997</v>
      </c>
      <c r="Y2129" s="138">
        <v>64831</v>
      </c>
      <c r="Z2129" s="179">
        <v>64</v>
      </c>
      <c r="AA2129" s="139">
        <v>2077</v>
      </c>
      <c r="AB2129" s="131"/>
      <c r="AC2129" s="38"/>
      <c r="AD2129" s="140">
        <v>42222.79</v>
      </c>
      <c r="AE2129" s="141">
        <v>41563.059125</v>
      </c>
      <c r="AF2129" s="141">
        <v>40903.328249999999</v>
      </c>
      <c r="AG2129" s="141">
        <v>40243.597374999998</v>
      </c>
      <c r="AH2129" s="141">
        <v>39583.866499999996</v>
      </c>
      <c r="AI2129" s="141">
        <v>38924.135624999995</v>
      </c>
      <c r="AJ2129" s="141">
        <v>38264.404749999994</v>
      </c>
      <c r="AK2129" s="141">
        <v>37604.673874999993</v>
      </c>
      <c r="AL2129" s="141">
        <v>36944.942999999992</v>
      </c>
      <c r="AM2129" s="141">
        <v>36285.212124999991</v>
      </c>
      <c r="AN2129" s="141">
        <v>35625.48124999999</v>
      </c>
      <c r="AO2129" s="141">
        <v>34965.750374999989</v>
      </c>
      <c r="AP2129" s="141">
        <v>34306.019499999988</v>
      </c>
      <c r="AQ2129" s="141">
        <v>33646.288624999986</v>
      </c>
      <c r="AR2129" s="141">
        <v>32986.557749999985</v>
      </c>
      <c r="AS2129" s="141">
        <v>32326.826874999984</v>
      </c>
      <c r="AT2129" s="141">
        <v>31667.095999999983</v>
      </c>
      <c r="AU2129" s="141">
        <v>31007.365124999982</v>
      </c>
      <c r="AV2129" s="141">
        <v>30347.634249999981</v>
      </c>
      <c r="AW2129" s="141">
        <v>29687.90337499998</v>
      </c>
      <c r="AX2129" s="141">
        <v>29028.172499999979</v>
      </c>
      <c r="AY2129" s="141">
        <v>28368.441624999978</v>
      </c>
      <c r="AZ2129" s="141">
        <v>27708.710749999977</v>
      </c>
      <c r="BA2129" s="141">
        <v>27048.979874999975</v>
      </c>
      <c r="BB2129" s="141">
        <v>26389.248999999974</v>
      </c>
      <c r="BC2129" s="141">
        <v>25729.518124999973</v>
      </c>
      <c r="BD2129" s="141">
        <v>25069.787249999972</v>
      </c>
      <c r="BE2129" s="141">
        <v>24410.056374999971</v>
      </c>
      <c r="BF2129" s="141">
        <v>23750.32549999997</v>
      </c>
      <c r="BG2129" s="141">
        <v>23090.594624999969</v>
      </c>
      <c r="BH2129" s="141">
        <v>22430.863749999968</v>
      </c>
      <c r="BI2129" s="141">
        <v>21771.132874999967</v>
      </c>
      <c r="BJ2129" s="141">
        <v>21111.401999999965</v>
      </c>
      <c r="BK2129" s="141">
        <v>20451.671124999964</v>
      </c>
      <c r="BL2129" s="141">
        <v>19791.940249999963</v>
      </c>
      <c r="BM2129" s="141">
        <v>19132.209374999962</v>
      </c>
      <c r="BN2129" s="141">
        <v>18472.478499999961</v>
      </c>
      <c r="BO2129" s="141">
        <v>17812.74762499996</v>
      </c>
      <c r="BP2129" s="141">
        <v>17153.016749999959</v>
      </c>
    </row>
    <row r="2130" spans="4:68">
      <c r="D2130" s="174" t="s">
        <v>8468</v>
      </c>
      <c r="E2130" s="175">
        <v>30010.639999999999</v>
      </c>
      <c r="F2130" s="174" t="s">
        <v>3540</v>
      </c>
      <c r="G2130" s="174" t="s">
        <v>3793</v>
      </c>
      <c r="H2130" s="174" t="s">
        <v>176</v>
      </c>
      <c r="I2130" s="174" t="s">
        <v>8464</v>
      </c>
      <c r="J2130" s="174" t="s">
        <v>8467</v>
      </c>
      <c r="K2130" s="174"/>
      <c r="L2130" s="174" t="s">
        <v>8461</v>
      </c>
      <c r="M2130" s="174" t="s">
        <v>3575</v>
      </c>
      <c r="N2130" s="176">
        <v>960</v>
      </c>
      <c r="O2130" s="174" t="s">
        <v>3407</v>
      </c>
      <c r="P2130" s="177">
        <v>35611</v>
      </c>
      <c r="Q2130" s="176">
        <v>192</v>
      </c>
      <c r="R2130" s="175">
        <v>6002.08</v>
      </c>
      <c r="S2130" s="175">
        <v>24008.560000000001</v>
      </c>
      <c r="T2130" s="178">
        <v>0</v>
      </c>
      <c r="U2130" s="96">
        <v>6</v>
      </c>
      <c r="V2130" s="38" t="s">
        <v>116</v>
      </c>
      <c r="W2130" s="38"/>
      <c r="X2130" s="137">
        <v>375.13299999999998</v>
      </c>
      <c r="Y2130" s="138">
        <v>64831</v>
      </c>
      <c r="Z2130" s="179">
        <v>64</v>
      </c>
      <c r="AA2130" s="139">
        <v>2077</v>
      </c>
      <c r="AB2130" s="131"/>
      <c r="AC2130" s="38"/>
      <c r="AD2130" s="140">
        <v>24008.560000000001</v>
      </c>
      <c r="AE2130" s="141">
        <v>23633.427</v>
      </c>
      <c r="AF2130" s="141">
        <v>23258.293999999998</v>
      </c>
      <c r="AG2130" s="141">
        <v>22883.160999999996</v>
      </c>
      <c r="AH2130" s="141">
        <v>22508.027999999995</v>
      </c>
      <c r="AI2130" s="141">
        <v>22132.894999999993</v>
      </c>
      <c r="AJ2130" s="141">
        <v>21757.761999999992</v>
      </c>
      <c r="AK2130" s="141">
        <v>21382.62899999999</v>
      </c>
      <c r="AL2130" s="141">
        <v>21007.495999999988</v>
      </c>
      <c r="AM2130" s="141">
        <v>20632.362999999987</v>
      </c>
      <c r="AN2130" s="141">
        <v>20257.229999999985</v>
      </c>
      <c r="AO2130" s="141">
        <v>19882.096999999983</v>
      </c>
      <c r="AP2130" s="141">
        <v>19506.963999999982</v>
      </c>
      <c r="AQ2130" s="141">
        <v>19131.83099999998</v>
      </c>
      <c r="AR2130" s="141">
        <v>18756.697999999978</v>
      </c>
      <c r="AS2130" s="141">
        <v>18381.564999999977</v>
      </c>
      <c r="AT2130" s="141">
        <v>18006.431999999975</v>
      </c>
      <c r="AU2130" s="141">
        <v>17631.298999999974</v>
      </c>
      <c r="AV2130" s="141">
        <v>17256.165999999972</v>
      </c>
      <c r="AW2130" s="141">
        <v>16881.03299999997</v>
      </c>
      <c r="AX2130" s="141">
        <v>16505.899999999969</v>
      </c>
      <c r="AY2130" s="141">
        <v>16130.766999999969</v>
      </c>
      <c r="AZ2130" s="141">
        <v>15755.633999999969</v>
      </c>
      <c r="BA2130" s="141">
        <v>15380.500999999969</v>
      </c>
      <c r="BB2130" s="141">
        <v>15005.367999999969</v>
      </c>
      <c r="BC2130" s="141">
        <v>14630.23499999997</v>
      </c>
      <c r="BD2130" s="141">
        <v>14255.10199999997</v>
      </c>
      <c r="BE2130" s="141">
        <v>13879.96899999997</v>
      </c>
      <c r="BF2130" s="141">
        <v>13504.83599999997</v>
      </c>
      <c r="BG2130" s="141">
        <v>13129.70299999997</v>
      </c>
      <c r="BH2130" s="141">
        <v>12754.569999999971</v>
      </c>
      <c r="BI2130" s="141">
        <v>12379.436999999971</v>
      </c>
      <c r="BJ2130" s="141">
        <v>12004.303999999971</v>
      </c>
      <c r="BK2130" s="141">
        <v>11629.170999999971</v>
      </c>
      <c r="BL2130" s="141">
        <v>11254.037999999971</v>
      </c>
      <c r="BM2130" s="141">
        <v>10878.904999999972</v>
      </c>
      <c r="BN2130" s="141">
        <v>10503.771999999972</v>
      </c>
      <c r="BO2130" s="141">
        <v>10128.638999999972</v>
      </c>
      <c r="BP2130" s="141">
        <v>9753.5059999999721</v>
      </c>
    </row>
    <row r="2131" spans="4:68">
      <c r="D2131" s="174" t="s">
        <v>8469</v>
      </c>
      <c r="E2131" s="175">
        <v>1951864.75</v>
      </c>
      <c r="F2131" s="174" t="s">
        <v>8470</v>
      </c>
      <c r="G2131" s="174" t="s">
        <v>8471</v>
      </c>
      <c r="H2131" s="174" t="s">
        <v>176</v>
      </c>
      <c r="I2131" s="174" t="s">
        <v>3098</v>
      </c>
      <c r="J2131" s="174" t="s">
        <v>8472</v>
      </c>
      <c r="K2131" s="174"/>
      <c r="L2131" s="174" t="s">
        <v>8461</v>
      </c>
      <c r="M2131" s="174" t="s">
        <v>3575</v>
      </c>
      <c r="N2131" s="176">
        <v>960</v>
      </c>
      <c r="O2131" s="174" t="s">
        <v>3407</v>
      </c>
      <c r="P2131" s="177">
        <v>35246</v>
      </c>
      <c r="Q2131" s="176">
        <v>204</v>
      </c>
      <c r="R2131" s="175">
        <v>414771.13</v>
      </c>
      <c r="S2131" s="175">
        <v>1537093.62</v>
      </c>
      <c r="T2131" s="178">
        <v>0</v>
      </c>
      <c r="U2131" s="96">
        <v>19</v>
      </c>
      <c r="V2131" s="38" t="s">
        <v>129</v>
      </c>
      <c r="W2131" s="38"/>
      <c r="X2131" s="137">
        <v>24398.309375000001</v>
      </c>
      <c r="Y2131" s="138">
        <v>64466</v>
      </c>
      <c r="Z2131" s="179">
        <v>63</v>
      </c>
      <c r="AA2131" s="139">
        <v>2076</v>
      </c>
      <c r="AB2131" s="131"/>
      <c r="AC2131" s="38"/>
      <c r="AD2131" s="140">
        <v>1537093.62</v>
      </c>
      <c r="AE2131" s="141">
        <v>1512695.3106250002</v>
      </c>
      <c r="AF2131" s="141">
        <v>1488297.0012500002</v>
      </c>
      <c r="AG2131" s="141">
        <v>1463898.6918750003</v>
      </c>
      <c r="AH2131" s="141">
        <v>1439500.3825000003</v>
      </c>
      <c r="AI2131" s="141">
        <v>1415102.0731250003</v>
      </c>
      <c r="AJ2131" s="141">
        <v>1390703.7637500004</v>
      </c>
      <c r="AK2131" s="141">
        <v>1366305.4543750004</v>
      </c>
      <c r="AL2131" s="141">
        <v>1341907.1450000005</v>
      </c>
      <c r="AM2131" s="141">
        <v>1317508.8356250005</v>
      </c>
      <c r="AN2131" s="141">
        <v>1293110.5262500006</v>
      </c>
      <c r="AO2131" s="141">
        <v>1268712.2168750006</v>
      </c>
      <c r="AP2131" s="141">
        <v>1244313.9075000007</v>
      </c>
      <c r="AQ2131" s="141">
        <v>1219915.5981250007</v>
      </c>
      <c r="AR2131" s="141">
        <v>1195517.2887500008</v>
      </c>
      <c r="AS2131" s="141">
        <v>1171118.9793750008</v>
      </c>
      <c r="AT2131" s="141">
        <v>1146720.6700000009</v>
      </c>
      <c r="AU2131" s="141">
        <v>1122322.3606250009</v>
      </c>
      <c r="AV2131" s="141">
        <v>1097924.0512500009</v>
      </c>
      <c r="AW2131" s="141">
        <v>1073525.741875001</v>
      </c>
      <c r="AX2131" s="141">
        <v>1049127.432500001</v>
      </c>
      <c r="AY2131" s="141">
        <v>1024729.1231250011</v>
      </c>
      <c r="AZ2131" s="141">
        <v>1000330.8137500011</v>
      </c>
      <c r="BA2131" s="141">
        <v>975932.50437500118</v>
      </c>
      <c r="BB2131" s="141">
        <v>951534.19500000123</v>
      </c>
      <c r="BC2131" s="141">
        <v>927135.88562500128</v>
      </c>
      <c r="BD2131" s="141">
        <v>902737.57625000132</v>
      </c>
      <c r="BE2131" s="141">
        <v>878339.26687500137</v>
      </c>
      <c r="BF2131" s="141">
        <v>853940.95750000142</v>
      </c>
      <c r="BG2131" s="141">
        <v>829542.64812500146</v>
      </c>
      <c r="BH2131" s="141">
        <v>805144.33875000151</v>
      </c>
      <c r="BI2131" s="141">
        <v>780746.02937500156</v>
      </c>
      <c r="BJ2131" s="141">
        <v>756347.7200000016</v>
      </c>
      <c r="BK2131" s="141">
        <v>731949.41062500165</v>
      </c>
      <c r="BL2131" s="141">
        <v>707551.1012500017</v>
      </c>
      <c r="BM2131" s="141">
        <v>683152.79187500174</v>
      </c>
      <c r="BN2131" s="141">
        <v>658754.48250000179</v>
      </c>
      <c r="BO2131" s="141">
        <v>634356.17312500183</v>
      </c>
      <c r="BP2131" s="141">
        <v>609957.86375000188</v>
      </c>
    </row>
    <row r="2132" spans="4:68">
      <c r="D2132" s="174" t="s">
        <v>8473</v>
      </c>
      <c r="E2132" s="176">
        <v>-7041</v>
      </c>
      <c r="F2132" s="174" t="s">
        <v>3409</v>
      </c>
      <c r="G2132" s="174" t="s">
        <v>8474</v>
      </c>
      <c r="H2132" s="174" t="s">
        <v>176</v>
      </c>
      <c r="I2132" s="174" t="s">
        <v>3098</v>
      </c>
      <c r="J2132" s="174" t="s">
        <v>8475</v>
      </c>
      <c r="K2132" s="174"/>
      <c r="L2132" s="174" t="s">
        <v>8461</v>
      </c>
      <c r="M2132" s="174" t="s">
        <v>4705</v>
      </c>
      <c r="N2132" s="176">
        <v>960</v>
      </c>
      <c r="O2132" s="174" t="s">
        <v>3407</v>
      </c>
      <c r="P2132" s="177">
        <v>29768</v>
      </c>
      <c r="Q2132" s="176">
        <v>384</v>
      </c>
      <c r="R2132" s="175">
        <v>-2816.12</v>
      </c>
      <c r="S2132" s="175">
        <v>-4224.88</v>
      </c>
      <c r="T2132" s="178">
        <v>0</v>
      </c>
      <c r="U2132" s="96">
        <v>2</v>
      </c>
      <c r="V2132" s="38" t="s">
        <v>112</v>
      </c>
      <c r="W2132" s="38"/>
      <c r="X2132" s="137">
        <v>-88.012499999999989</v>
      </c>
      <c r="Y2132" s="138">
        <v>58988</v>
      </c>
      <c r="Z2132" s="179">
        <v>48</v>
      </c>
      <c r="AA2132" s="139">
        <v>2061</v>
      </c>
      <c r="AB2132" s="131"/>
      <c r="AC2132" s="38"/>
      <c r="AD2132" s="140">
        <v>-4224.88</v>
      </c>
      <c r="AE2132" s="141">
        <v>-4136.8675000000003</v>
      </c>
      <c r="AF2132" s="141">
        <v>-4048.8550000000005</v>
      </c>
      <c r="AG2132" s="141">
        <v>-3960.8425000000007</v>
      </c>
      <c r="AH2132" s="141">
        <v>-3872.8300000000008</v>
      </c>
      <c r="AI2132" s="141">
        <v>-3784.817500000001</v>
      </c>
      <c r="AJ2132" s="141">
        <v>-3696.8050000000012</v>
      </c>
      <c r="AK2132" s="141">
        <v>-3608.7925000000014</v>
      </c>
      <c r="AL2132" s="141">
        <v>-3520.7800000000016</v>
      </c>
      <c r="AM2132" s="141">
        <v>-3432.7675000000017</v>
      </c>
      <c r="AN2132" s="141">
        <v>-3344.7550000000019</v>
      </c>
      <c r="AO2132" s="141">
        <v>-3256.7425000000021</v>
      </c>
      <c r="AP2132" s="141">
        <v>-3168.7300000000023</v>
      </c>
      <c r="AQ2132" s="141">
        <v>-3080.7175000000025</v>
      </c>
      <c r="AR2132" s="141">
        <v>-2992.7050000000027</v>
      </c>
      <c r="AS2132" s="141">
        <v>-2904.6925000000028</v>
      </c>
      <c r="AT2132" s="141">
        <v>-2816.680000000003</v>
      </c>
      <c r="AU2132" s="141">
        <v>-2728.6675000000032</v>
      </c>
      <c r="AV2132" s="141">
        <v>-2640.6550000000034</v>
      </c>
      <c r="AW2132" s="141">
        <v>-2552.6425000000036</v>
      </c>
      <c r="AX2132" s="141">
        <v>-2464.6300000000037</v>
      </c>
      <c r="AY2132" s="141">
        <v>-2376.6175000000039</v>
      </c>
      <c r="AZ2132" s="141">
        <v>-2288.6050000000041</v>
      </c>
      <c r="BA2132" s="141">
        <v>-2200.5925000000043</v>
      </c>
      <c r="BB2132" s="141">
        <v>-2112.5800000000045</v>
      </c>
      <c r="BC2132" s="141">
        <v>-2024.5675000000044</v>
      </c>
      <c r="BD2132" s="141">
        <v>-1936.5550000000044</v>
      </c>
      <c r="BE2132" s="141">
        <v>-1848.5425000000043</v>
      </c>
      <c r="BF2132" s="141">
        <v>-1760.5300000000043</v>
      </c>
      <c r="BG2132" s="141">
        <v>-1672.5175000000042</v>
      </c>
      <c r="BH2132" s="141">
        <v>-1584.5050000000042</v>
      </c>
      <c r="BI2132" s="141">
        <v>-1496.4925000000042</v>
      </c>
      <c r="BJ2132" s="141">
        <v>-1408.4800000000041</v>
      </c>
      <c r="BK2132" s="141">
        <v>-1320.4675000000041</v>
      </c>
      <c r="BL2132" s="141">
        <v>-1232.455000000004</v>
      </c>
      <c r="BM2132" s="141">
        <v>-1144.442500000004</v>
      </c>
      <c r="BN2132" s="141">
        <v>-1056.4300000000039</v>
      </c>
      <c r="BO2132" s="141">
        <v>-968.41750000000388</v>
      </c>
      <c r="BP2132" s="141">
        <v>-880.40500000000384</v>
      </c>
    </row>
    <row r="2133" spans="4:68">
      <c r="D2133" s="174" t="s">
        <v>8476</v>
      </c>
      <c r="E2133" s="176">
        <v>-6372</v>
      </c>
      <c r="F2133" s="174" t="s">
        <v>3409</v>
      </c>
      <c r="G2133" s="174" t="s">
        <v>8477</v>
      </c>
      <c r="H2133" s="174" t="s">
        <v>176</v>
      </c>
      <c r="I2133" s="174" t="s">
        <v>3098</v>
      </c>
      <c r="J2133" s="174" t="s">
        <v>8478</v>
      </c>
      <c r="K2133" s="174"/>
      <c r="L2133" s="174" t="s">
        <v>8461</v>
      </c>
      <c r="M2133" s="174" t="s">
        <v>4705</v>
      </c>
      <c r="N2133" s="176">
        <v>960</v>
      </c>
      <c r="O2133" s="174" t="s">
        <v>3407</v>
      </c>
      <c r="P2133" s="177">
        <v>29768</v>
      </c>
      <c r="Q2133" s="176">
        <v>384</v>
      </c>
      <c r="R2133" s="175">
        <v>-2548.58</v>
      </c>
      <c r="S2133" s="175">
        <v>-3823.42</v>
      </c>
      <c r="T2133" s="178">
        <v>0</v>
      </c>
      <c r="U2133" s="96">
        <v>2</v>
      </c>
      <c r="V2133" s="38" t="s">
        <v>112</v>
      </c>
      <c r="W2133" s="38"/>
      <c r="X2133" s="137">
        <v>-79.650000000000006</v>
      </c>
      <c r="Y2133" s="138">
        <v>58988</v>
      </c>
      <c r="Z2133" s="179">
        <v>48</v>
      </c>
      <c r="AA2133" s="139">
        <v>2061</v>
      </c>
      <c r="AB2133" s="131"/>
      <c r="AC2133" s="38"/>
      <c r="AD2133" s="140">
        <v>-3823.42</v>
      </c>
      <c r="AE2133" s="141">
        <v>-3743.77</v>
      </c>
      <c r="AF2133" s="141">
        <v>-3664.12</v>
      </c>
      <c r="AG2133" s="141">
        <v>-3584.47</v>
      </c>
      <c r="AH2133" s="141">
        <v>-3504.8199999999997</v>
      </c>
      <c r="AI2133" s="141">
        <v>-3425.1699999999996</v>
      </c>
      <c r="AJ2133" s="141">
        <v>-3345.5199999999995</v>
      </c>
      <c r="AK2133" s="141">
        <v>-3265.8699999999994</v>
      </c>
      <c r="AL2133" s="141">
        <v>-3186.2199999999993</v>
      </c>
      <c r="AM2133" s="141">
        <v>-3106.5699999999993</v>
      </c>
      <c r="AN2133" s="141">
        <v>-3026.9199999999992</v>
      </c>
      <c r="AO2133" s="141">
        <v>-2947.2699999999991</v>
      </c>
      <c r="AP2133" s="141">
        <v>-2867.619999999999</v>
      </c>
      <c r="AQ2133" s="141">
        <v>-2787.9699999999989</v>
      </c>
      <c r="AR2133" s="141">
        <v>-2708.3199999999988</v>
      </c>
      <c r="AS2133" s="141">
        <v>-2628.6699999999987</v>
      </c>
      <c r="AT2133" s="141">
        <v>-2549.0199999999986</v>
      </c>
      <c r="AU2133" s="141">
        <v>-2469.3699999999985</v>
      </c>
      <c r="AV2133" s="141">
        <v>-2389.7199999999984</v>
      </c>
      <c r="AW2133" s="141">
        <v>-2310.0699999999983</v>
      </c>
      <c r="AX2133" s="141">
        <v>-2230.4199999999983</v>
      </c>
      <c r="AY2133" s="141">
        <v>-2150.7699999999982</v>
      </c>
      <c r="AZ2133" s="141">
        <v>-2071.1199999999981</v>
      </c>
      <c r="BA2133" s="141">
        <v>-1991.469999999998</v>
      </c>
      <c r="BB2133" s="141">
        <v>-1911.8199999999979</v>
      </c>
      <c r="BC2133" s="141">
        <v>-1832.1699999999978</v>
      </c>
      <c r="BD2133" s="141">
        <v>-1752.5199999999977</v>
      </c>
      <c r="BE2133" s="141">
        <v>-1672.8699999999976</v>
      </c>
      <c r="BF2133" s="141">
        <v>-1593.2199999999975</v>
      </c>
      <c r="BG2133" s="141">
        <v>-1513.5699999999974</v>
      </c>
      <c r="BH2133" s="141">
        <v>-1433.9199999999973</v>
      </c>
      <c r="BI2133" s="141">
        <v>-1354.2699999999973</v>
      </c>
      <c r="BJ2133" s="141">
        <v>-1274.6199999999972</v>
      </c>
      <c r="BK2133" s="141">
        <v>-1194.9699999999971</v>
      </c>
      <c r="BL2133" s="141">
        <v>-1115.319999999997</v>
      </c>
      <c r="BM2133" s="141">
        <v>-1035.6699999999969</v>
      </c>
      <c r="BN2133" s="141">
        <v>-956.01999999999691</v>
      </c>
      <c r="BO2133" s="141">
        <v>-876.36999999999694</v>
      </c>
      <c r="BP2133" s="141">
        <v>-796.71999999999696</v>
      </c>
    </row>
    <row r="2134" spans="4:68">
      <c r="D2134" s="174" t="s">
        <v>8479</v>
      </c>
      <c r="E2134" s="175">
        <v>-26703.43</v>
      </c>
      <c r="F2134" s="174" t="s">
        <v>3409</v>
      </c>
      <c r="G2134" s="174" t="s">
        <v>8480</v>
      </c>
      <c r="H2134" s="174" t="s">
        <v>176</v>
      </c>
      <c r="I2134" s="174" t="s">
        <v>3098</v>
      </c>
      <c r="J2134" s="174" t="s">
        <v>8481</v>
      </c>
      <c r="K2134" s="174"/>
      <c r="L2134" s="174" t="s">
        <v>3424</v>
      </c>
      <c r="M2134" s="174" t="s">
        <v>4705</v>
      </c>
      <c r="N2134" s="176">
        <v>960</v>
      </c>
      <c r="O2134" s="174" t="s">
        <v>3407</v>
      </c>
      <c r="P2134" s="177">
        <v>31229</v>
      </c>
      <c r="Q2134" s="176">
        <v>336</v>
      </c>
      <c r="R2134" s="175">
        <v>-9345.24</v>
      </c>
      <c r="S2134" s="175">
        <v>-17358.189999999999</v>
      </c>
      <c r="T2134" s="178">
        <v>0</v>
      </c>
      <c r="U2134" s="96">
        <v>5</v>
      </c>
      <c r="V2134" s="38" t="s">
        <v>115</v>
      </c>
      <c r="W2134" s="38"/>
      <c r="X2134" s="137">
        <v>-333.79287499999998</v>
      </c>
      <c r="Y2134" s="138">
        <v>60449</v>
      </c>
      <c r="Z2134" s="179">
        <v>52</v>
      </c>
      <c r="AA2134" s="139">
        <v>2065</v>
      </c>
      <c r="AB2134" s="131"/>
      <c r="AC2134" s="38"/>
      <c r="AD2134" s="140">
        <v>-17358.189999999999</v>
      </c>
      <c r="AE2134" s="141">
        <v>-17024.397125</v>
      </c>
      <c r="AF2134" s="141">
        <v>-16690.60425</v>
      </c>
      <c r="AG2134" s="141">
        <v>-16356.811375000001</v>
      </c>
      <c r="AH2134" s="141">
        <v>-16023.018500000002</v>
      </c>
      <c r="AI2134" s="141">
        <v>-15689.225625000003</v>
      </c>
      <c r="AJ2134" s="141">
        <v>-15355.432750000004</v>
      </c>
      <c r="AK2134" s="141">
        <v>-15021.639875000004</v>
      </c>
      <c r="AL2134" s="141">
        <v>-14687.847000000005</v>
      </c>
      <c r="AM2134" s="141">
        <v>-14354.054125000006</v>
      </c>
      <c r="AN2134" s="141">
        <v>-14020.261250000007</v>
      </c>
      <c r="AO2134" s="141">
        <v>-13686.468375000008</v>
      </c>
      <c r="AP2134" s="141">
        <v>-13352.675500000008</v>
      </c>
      <c r="AQ2134" s="141">
        <v>-13018.882625000009</v>
      </c>
      <c r="AR2134" s="141">
        <v>-12685.08975000001</v>
      </c>
      <c r="AS2134" s="141">
        <v>-12351.296875000011</v>
      </c>
      <c r="AT2134" s="141">
        <v>-12017.504000000012</v>
      </c>
      <c r="AU2134" s="141">
        <v>-11683.711125000013</v>
      </c>
      <c r="AV2134" s="141">
        <v>-11349.918250000013</v>
      </c>
      <c r="AW2134" s="141">
        <v>-11016.125375000014</v>
      </c>
      <c r="AX2134" s="141">
        <v>-10682.332500000015</v>
      </c>
      <c r="AY2134" s="141">
        <v>-10348.539625000016</v>
      </c>
      <c r="AZ2134" s="141">
        <v>-10014.746750000017</v>
      </c>
      <c r="BA2134" s="141">
        <v>-9680.9538750000174</v>
      </c>
      <c r="BB2134" s="141">
        <v>-9347.1610000000182</v>
      </c>
      <c r="BC2134" s="141">
        <v>-9013.3681250000191</v>
      </c>
      <c r="BD2134" s="141">
        <v>-8679.5752500000199</v>
      </c>
      <c r="BE2134" s="141">
        <v>-8345.7823750000207</v>
      </c>
      <c r="BF2134" s="141">
        <v>-8011.9895000000206</v>
      </c>
      <c r="BG2134" s="141">
        <v>-7678.1966250000205</v>
      </c>
      <c r="BH2134" s="141">
        <v>-7344.4037500000204</v>
      </c>
      <c r="BI2134" s="141">
        <v>-7010.6108750000203</v>
      </c>
      <c r="BJ2134" s="141">
        <v>-6676.8180000000202</v>
      </c>
      <c r="BK2134" s="141">
        <v>-6343.0251250000201</v>
      </c>
      <c r="BL2134" s="141">
        <v>-6009.23225000002</v>
      </c>
      <c r="BM2134" s="141">
        <v>-5675.4393750000199</v>
      </c>
      <c r="BN2134" s="141">
        <v>-5341.6465000000198</v>
      </c>
      <c r="BO2134" s="141">
        <v>-5007.8536250000197</v>
      </c>
      <c r="BP2134" s="141">
        <v>-4674.0607500000197</v>
      </c>
    </row>
    <row r="2135" spans="4:68">
      <c r="D2135" s="174" t="s">
        <v>8482</v>
      </c>
      <c r="E2135" s="176">
        <v>-8000</v>
      </c>
      <c r="F2135" s="174" t="s">
        <v>3409</v>
      </c>
      <c r="G2135" s="174" t="s">
        <v>8483</v>
      </c>
      <c r="H2135" s="174" t="s">
        <v>176</v>
      </c>
      <c r="I2135" s="174" t="s">
        <v>3098</v>
      </c>
      <c r="J2135" s="174" t="s">
        <v>8484</v>
      </c>
      <c r="K2135" s="174"/>
      <c r="L2135" s="174" t="s">
        <v>3424</v>
      </c>
      <c r="M2135" s="174" t="s">
        <v>4705</v>
      </c>
      <c r="N2135" s="176">
        <v>960</v>
      </c>
      <c r="O2135" s="174" t="s">
        <v>3407</v>
      </c>
      <c r="P2135" s="177">
        <v>31229</v>
      </c>
      <c r="Q2135" s="176">
        <v>336</v>
      </c>
      <c r="R2135" s="175">
        <v>-2799.72</v>
      </c>
      <c r="S2135" s="175">
        <v>-5200.28</v>
      </c>
      <c r="T2135" s="178">
        <v>0</v>
      </c>
      <c r="U2135" s="96">
        <v>5</v>
      </c>
      <c r="V2135" s="38" t="s">
        <v>115</v>
      </c>
      <c r="W2135" s="38"/>
      <c r="X2135" s="137">
        <v>-100</v>
      </c>
      <c r="Y2135" s="138">
        <v>60449</v>
      </c>
      <c r="Z2135" s="179">
        <v>52</v>
      </c>
      <c r="AA2135" s="139">
        <v>2065</v>
      </c>
      <c r="AB2135" s="131"/>
      <c r="AC2135" s="38"/>
      <c r="AD2135" s="140">
        <v>-5200.28</v>
      </c>
      <c r="AE2135" s="141">
        <v>-5100.28</v>
      </c>
      <c r="AF2135" s="141">
        <v>-5000.28</v>
      </c>
      <c r="AG2135" s="141">
        <v>-4900.28</v>
      </c>
      <c r="AH2135" s="141">
        <v>-4800.28</v>
      </c>
      <c r="AI2135" s="141">
        <v>-4700.28</v>
      </c>
      <c r="AJ2135" s="141">
        <v>-4600.28</v>
      </c>
      <c r="AK2135" s="141">
        <v>-4500.28</v>
      </c>
      <c r="AL2135" s="141">
        <v>-4400.28</v>
      </c>
      <c r="AM2135" s="141">
        <v>-4300.28</v>
      </c>
      <c r="AN2135" s="141">
        <v>-4200.28</v>
      </c>
      <c r="AO2135" s="141">
        <v>-4100.28</v>
      </c>
      <c r="AP2135" s="141">
        <v>-4000.2799999999997</v>
      </c>
      <c r="AQ2135" s="141">
        <v>-3900.2799999999997</v>
      </c>
      <c r="AR2135" s="141">
        <v>-3800.2799999999997</v>
      </c>
      <c r="AS2135" s="141">
        <v>-3700.2799999999997</v>
      </c>
      <c r="AT2135" s="141">
        <v>-3600.2799999999997</v>
      </c>
      <c r="AU2135" s="141">
        <v>-3500.2799999999997</v>
      </c>
      <c r="AV2135" s="141">
        <v>-3400.2799999999997</v>
      </c>
      <c r="AW2135" s="141">
        <v>-3300.2799999999997</v>
      </c>
      <c r="AX2135" s="141">
        <v>-3200.2799999999997</v>
      </c>
      <c r="AY2135" s="141">
        <v>-3100.2799999999997</v>
      </c>
      <c r="AZ2135" s="141">
        <v>-3000.2799999999997</v>
      </c>
      <c r="BA2135" s="141">
        <v>-2900.2799999999997</v>
      </c>
      <c r="BB2135" s="141">
        <v>-2800.2799999999997</v>
      </c>
      <c r="BC2135" s="141">
        <v>-2700.2799999999997</v>
      </c>
      <c r="BD2135" s="141">
        <v>-2600.2799999999997</v>
      </c>
      <c r="BE2135" s="141">
        <v>-2500.2799999999997</v>
      </c>
      <c r="BF2135" s="141">
        <v>-2400.2799999999997</v>
      </c>
      <c r="BG2135" s="141">
        <v>-2300.2799999999997</v>
      </c>
      <c r="BH2135" s="141">
        <v>-2200.2799999999997</v>
      </c>
      <c r="BI2135" s="141">
        <v>-2100.2799999999997</v>
      </c>
      <c r="BJ2135" s="141">
        <v>-2000.2799999999997</v>
      </c>
      <c r="BK2135" s="141">
        <v>-1900.2799999999997</v>
      </c>
      <c r="BL2135" s="141">
        <v>-1800.2799999999997</v>
      </c>
      <c r="BM2135" s="141">
        <v>-1700.2799999999997</v>
      </c>
      <c r="BN2135" s="141">
        <v>-1600.2799999999997</v>
      </c>
      <c r="BO2135" s="141">
        <v>-1500.2799999999997</v>
      </c>
      <c r="BP2135" s="141">
        <v>-1400.2799999999997</v>
      </c>
    </row>
    <row r="2136" spans="4:68">
      <c r="D2136" s="174" t="s">
        <v>8485</v>
      </c>
      <c r="E2136" s="175">
        <v>-467765.98</v>
      </c>
      <c r="F2136" s="174" t="s">
        <v>3426</v>
      </c>
      <c r="G2136" s="174" t="s">
        <v>8486</v>
      </c>
      <c r="H2136" s="174" t="s">
        <v>176</v>
      </c>
      <c r="I2136" s="174" t="s">
        <v>3098</v>
      </c>
      <c r="J2136" s="174" t="s">
        <v>8487</v>
      </c>
      <c r="K2136" s="174"/>
      <c r="L2136" s="174" t="s">
        <v>8461</v>
      </c>
      <c r="M2136" s="174" t="s">
        <v>3575</v>
      </c>
      <c r="N2136" s="176">
        <v>960</v>
      </c>
      <c r="O2136" s="174" t="s">
        <v>3407</v>
      </c>
      <c r="P2136" s="177">
        <v>31594</v>
      </c>
      <c r="Q2136" s="176">
        <v>324</v>
      </c>
      <c r="R2136" s="175">
        <v>-157854.71</v>
      </c>
      <c r="S2136" s="175">
        <v>-309911.27</v>
      </c>
      <c r="T2136" s="178">
        <v>0</v>
      </c>
      <c r="U2136" s="96">
        <v>19</v>
      </c>
      <c r="V2136" s="38" t="s">
        <v>129</v>
      </c>
      <c r="W2136" s="38"/>
      <c r="X2136" s="137">
        <v>-5847.0747499999998</v>
      </c>
      <c r="Y2136" s="138">
        <v>60814</v>
      </c>
      <c r="Z2136" s="179">
        <v>53</v>
      </c>
      <c r="AA2136" s="139">
        <v>2066</v>
      </c>
      <c r="AB2136" s="131"/>
      <c r="AC2136" s="38"/>
      <c r="AD2136" s="140">
        <v>-309911.27</v>
      </c>
      <c r="AE2136" s="141">
        <v>-304064.19524999999</v>
      </c>
      <c r="AF2136" s="141">
        <v>-298217.12049999996</v>
      </c>
      <c r="AG2136" s="141">
        <v>-292370.04574999993</v>
      </c>
      <c r="AH2136" s="141">
        <v>-286522.9709999999</v>
      </c>
      <c r="AI2136" s="141">
        <v>-280675.89624999987</v>
      </c>
      <c r="AJ2136" s="141">
        <v>-274828.82149999985</v>
      </c>
      <c r="AK2136" s="141">
        <v>-268981.74674999982</v>
      </c>
      <c r="AL2136" s="141">
        <v>-263134.67199999979</v>
      </c>
      <c r="AM2136" s="141">
        <v>-257287.59724999979</v>
      </c>
      <c r="AN2136" s="141">
        <v>-251440.52249999979</v>
      </c>
      <c r="AO2136" s="141">
        <v>-245593.44774999979</v>
      </c>
      <c r="AP2136" s="141">
        <v>-239746.37299999979</v>
      </c>
      <c r="AQ2136" s="141">
        <v>-233899.29824999979</v>
      </c>
      <c r="AR2136" s="141">
        <v>-228052.22349999979</v>
      </c>
      <c r="AS2136" s="141">
        <v>-222205.14874999979</v>
      </c>
      <c r="AT2136" s="141">
        <v>-216358.07399999979</v>
      </c>
      <c r="AU2136" s="141">
        <v>-210510.99924999979</v>
      </c>
      <c r="AV2136" s="141">
        <v>-204663.92449999979</v>
      </c>
      <c r="AW2136" s="141">
        <v>-198816.84974999979</v>
      </c>
      <c r="AX2136" s="141">
        <v>-192969.77499999979</v>
      </c>
      <c r="AY2136" s="141">
        <v>-187122.70024999979</v>
      </c>
      <c r="AZ2136" s="141">
        <v>-181275.62549999979</v>
      </c>
      <c r="BA2136" s="141">
        <v>-175428.55074999979</v>
      </c>
      <c r="BB2136" s="141">
        <v>-169581.47599999979</v>
      </c>
      <c r="BC2136" s="141">
        <v>-163734.40124999979</v>
      </c>
      <c r="BD2136" s="141">
        <v>-157887.32649999979</v>
      </c>
      <c r="BE2136" s="141">
        <v>-152040.25174999979</v>
      </c>
      <c r="BF2136" s="141">
        <v>-146193.17699999979</v>
      </c>
      <c r="BG2136" s="141">
        <v>-140346.10224999979</v>
      </c>
      <c r="BH2136" s="141">
        <v>-134499.02749999979</v>
      </c>
      <c r="BI2136" s="141">
        <v>-128651.95274999979</v>
      </c>
      <c r="BJ2136" s="141">
        <v>-122804.87799999979</v>
      </c>
      <c r="BK2136" s="141">
        <v>-116957.80324999979</v>
      </c>
      <c r="BL2136" s="141">
        <v>-111110.72849999979</v>
      </c>
      <c r="BM2136" s="141">
        <v>-105263.65374999979</v>
      </c>
      <c r="BN2136" s="141">
        <v>-99416.578999999794</v>
      </c>
      <c r="BO2136" s="141">
        <v>-93569.504249999794</v>
      </c>
      <c r="BP2136" s="141">
        <v>-87722.429499999795</v>
      </c>
    </row>
    <row r="2137" spans="4:68">
      <c r="D2137" s="174" t="s">
        <v>8488</v>
      </c>
      <c r="E2137" s="175">
        <v>-253637.65</v>
      </c>
      <c r="F2137" s="174" t="s">
        <v>3426</v>
      </c>
      <c r="G2137" s="174" t="s">
        <v>8489</v>
      </c>
      <c r="H2137" s="174" t="s">
        <v>176</v>
      </c>
      <c r="I2137" s="174" t="s">
        <v>3098</v>
      </c>
      <c r="J2137" s="174" t="s">
        <v>8490</v>
      </c>
      <c r="K2137" s="174"/>
      <c r="L2137" s="174" t="s">
        <v>8461</v>
      </c>
      <c r="M2137" s="174" t="s">
        <v>4705</v>
      </c>
      <c r="N2137" s="176">
        <v>960</v>
      </c>
      <c r="O2137" s="174" t="s">
        <v>3407</v>
      </c>
      <c r="P2137" s="177">
        <v>31959</v>
      </c>
      <c r="Q2137" s="176">
        <v>312</v>
      </c>
      <c r="R2137" s="175">
        <v>-82423.42</v>
      </c>
      <c r="S2137" s="175">
        <v>-171214.23</v>
      </c>
      <c r="T2137" s="178">
        <v>0</v>
      </c>
      <c r="U2137" s="96">
        <v>2</v>
      </c>
      <c r="V2137" s="38" t="s">
        <v>112</v>
      </c>
      <c r="W2137" s="38"/>
      <c r="X2137" s="137">
        <v>-3170.4706249999999</v>
      </c>
      <c r="Y2137" s="138">
        <v>61179</v>
      </c>
      <c r="Z2137" s="179">
        <v>54</v>
      </c>
      <c r="AA2137" s="139">
        <v>2067</v>
      </c>
      <c r="AB2137" s="131"/>
      <c r="AC2137" s="38"/>
      <c r="AD2137" s="140">
        <v>-171214.23</v>
      </c>
      <c r="AE2137" s="141">
        <v>-168043.75937500002</v>
      </c>
      <c r="AF2137" s="141">
        <v>-164873.28875000004</v>
      </c>
      <c r="AG2137" s="141">
        <v>-161702.81812500005</v>
      </c>
      <c r="AH2137" s="141">
        <v>-158532.34750000006</v>
      </c>
      <c r="AI2137" s="141">
        <v>-155361.87687500007</v>
      </c>
      <c r="AJ2137" s="141">
        <v>-152191.40625000009</v>
      </c>
      <c r="AK2137" s="141">
        <v>-149020.9356250001</v>
      </c>
      <c r="AL2137" s="141">
        <v>-145850.46500000011</v>
      </c>
      <c r="AM2137" s="141">
        <v>-142679.99437500013</v>
      </c>
      <c r="AN2137" s="141">
        <v>-139509.52375000014</v>
      </c>
      <c r="AO2137" s="141">
        <v>-136339.05312500015</v>
      </c>
      <c r="AP2137" s="141">
        <v>-133168.58250000016</v>
      </c>
      <c r="AQ2137" s="141">
        <v>-129998.11187500016</v>
      </c>
      <c r="AR2137" s="141">
        <v>-126827.64125000016</v>
      </c>
      <c r="AS2137" s="141">
        <v>-123657.17062500016</v>
      </c>
      <c r="AT2137" s="141">
        <v>-120486.70000000016</v>
      </c>
      <c r="AU2137" s="141">
        <v>-117316.22937500016</v>
      </c>
      <c r="AV2137" s="141">
        <v>-114145.75875000015</v>
      </c>
      <c r="AW2137" s="141">
        <v>-110975.28812500015</v>
      </c>
      <c r="AX2137" s="141">
        <v>-107804.81750000015</v>
      </c>
      <c r="AY2137" s="141">
        <v>-104634.34687500015</v>
      </c>
      <c r="AZ2137" s="141">
        <v>-101463.87625000015</v>
      </c>
      <c r="BA2137" s="141">
        <v>-98293.405625000145</v>
      </c>
      <c r="BB2137" s="141">
        <v>-95122.935000000143</v>
      </c>
      <c r="BC2137" s="141">
        <v>-91952.464375000141</v>
      </c>
      <c r="BD2137" s="141">
        <v>-88781.99375000014</v>
      </c>
      <c r="BE2137" s="141">
        <v>-85611.523125000138</v>
      </c>
      <c r="BF2137" s="141">
        <v>-82441.052500000136</v>
      </c>
      <c r="BG2137" s="141">
        <v>-79270.581875000134</v>
      </c>
      <c r="BH2137" s="141">
        <v>-76100.111250000133</v>
      </c>
      <c r="BI2137" s="141">
        <v>-72929.640625000131</v>
      </c>
      <c r="BJ2137" s="141">
        <v>-69759.170000000129</v>
      </c>
      <c r="BK2137" s="141">
        <v>-66588.699375000127</v>
      </c>
      <c r="BL2137" s="141">
        <v>-63418.228750000126</v>
      </c>
      <c r="BM2137" s="141">
        <v>-60247.758125000124</v>
      </c>
      <c r="BN2137" s="141">
        <v>-57077.287500000122</v>
      </c>
      <c r="BO2137" s="141">
        <v>-53906.81687500012</v>
      </c>
      <c r="BP2137" s="141">
        <v>-50736.346250000119</v>
      </c>
    </row>
    <row r="2138" spans="4:68">
      <c r="D2138" s="174" t="s">
        <v>8491</v>
      </c>
      <c r="E2138" s="175">
        <v>-589707.28</v>
      </c>
      <c r="F2138" s="174" t="s">
        <v>3540</v>
      </c>
      <c r="G2138" s="174" t="s">
        <v>8492</v>
      </c>
      <c r="H2138" s="174" t="s">
        <v>176</v>
      </c>
      <c r="I2138" s="174" t="s">
        <v>3098</v>
      </c>
      <c r="J2138" s="174" t="s">
        <v>8493</v>
      </c>
      <c r="K2138" s="174"/>
      <c r="L2138" s="174" t="s">
        <v>8461</v>
      </c>
      <c r="M2138" s="174" t="s">
        <v>8494</v>
      </c>
      <c r="N2138" s="176">
        <v>960</v>
      </c>
      <c r="O2138" s="174" t="s">
        <v>3407</v>
      </c>
      <c r="P2138" s="177">
        <v>34151</v>
      </c>
      <c r="Q2138" s="176">
        <v>240</v>
      </c>
      <c r="R2138" s="175">
        <v>-147406.32999999999</v>
      </c>
      <c r="S2138" s="175">
        <v>-442300.95</v>
      </c>
      <c r="T2138" s="178">
        <v>0</v>
      </c>
      <c r="U2138" s="96">
        <v>19</v>
      </c>
      <c r="V2138" s="38" t="s">
        <v>129</v>
      </c>
      <c r="W2138" s="38"/>
      <c r="X2138" s="137">
        <v>-7371.3410000000003</v>
      </c>
      <c r="Y2138" s="138">
        <v>63371</v>
      </c>
      <c r="Z2138" s="179">
        <v>60</v>
      </c>
      <c r="AA2138" s="139">
        <v>2073</v>
      </c>
      <c r="AB2138" s="131"/>
      <c r="AC2138" s="38"/>
      <c r="AD2138" s="140">
        <v>-442300.95</v>
      </c>
      <c r="AE2138" s="141">
        <v>-434929.609</v>
      </c>
      <c r="AF2138" s="141">
        <v>-427558.26799999998</v>
      </c>
      <c r="AG2138" s="141">
        <v>-420186.92699999997</v>
      </c>
      <c r="AH2138" s="141">
        <v>-412815.58599999995</v>
      </c>
      <c r="AI2138" s="141">
        <v>-405444.24499999994</v>
      </c>
      <c r="AJ2138" s="141">
        <v>-398072.90399999992</v>
      </c>
      <c r="AK2138" s="141">
        <v>-390701.56299999991</v>
      </c>
      <c r="AL2138" s="141">
        <v>-383330.22199999989</v>
      </c>
      <c r="AM2138" s="141">
        <v>-375958.88099999988</v>
      </c>
      <c r="AN2138" s="141">
        <v>-368587.53999999986</v>
      </c>
      <c r="AO2138" s="141">
        <v>-361216.19899999985</v>
      </c>
      <c r="AP2138" s="141">
        <v>-353844.85799999983</v>
      </c>
      <c r="AQ2138" s="141">
        <v>-346473.51699999982</v>
      </c>
      <c r="AR2138" s="141">
        <v>-339102.1759999998</v>
      </c>
      <c r="AS2138" s="141">
        <v>-331730.83499999979</v>
      </c>
      <c r="AT2138" s="141">
        <v>-324359.49399999977</v>
      </c>
      <c r="AU2138" s="141">
        <v>-316988.15299999976</v>
      </c>
      <c r="AV2138" s="141">
        <v>-309616.81199999974</v>
      </c>
      <c r="AW2138" s="141">
        <v>-302245.47099999973</v>
      </c>
      <c r="AX2138" s="141">
        <v>-294874.12999999971</v>
      </c>
      <c r="AY2138" s="141">
        <v>-287502.7889999997</v>
      </c>
      <c r="AZ2138" s="141">
        <v>-280131.44799999968</v>
      </c>
      <c r="BA2138" s="141">
        <v>-272760.10699999967</v>
      </c>
      <c r="BB2138" s="141">
        <v>-265388.76599999965</v>
      </c>
      <c r="BC2138" s="141">
        <v>-258017.42499999964</v>
      </c>
      <c r="BD2138" s="141">
        <v>-250646.08399999962</v>
      </c>
      <c r="BE2138" s="141">
        <v>-243274.74299999961</v>
      </c>
      <c r="BF2138" s="141">
        <v>-235903.40199999959</v>
      </c>
      <c r="BG2138" s="141">
        <v>-228532.06099999958</v>
      </c>
      <c r="BH2138" s="141">
        <v>-221160.71999999956</v>
      </c>
      <c r="BI2138" s="141">
        <v>-213789.37899999955</v>
      </c>
      <c r="BJ2138" s="141">
        <v>-206418.03799999953</v>
      </c>
      <c r="BK2138" s="141">
        <v>-199046.69699999952</v>
      </c>
      <c r="BL2138" s="141">
        <v>-191675.35599999951</v>
      </c>
      <c r="BM2138" s="141">
        <v>-184304.01499999949</v>
      </c>
      <c r="BN2138" s="141">
        <v>-176932.67399999948</v>
      </c>
      <c r="BO2138" s="141">
        <v>-169561.33299999946</v>
      </c>
      <c r="BP2138" s="141">
        <v>-162189.99199999945</v>
      </c>
    </row>
    <row r="2139" spans="4:68">
      <c r="D2139" s="174" t="s">
        <v>8495</v>
      </c>
      <c r="E2139" s="175">
        <v>10972.66</v>
      </c>
      <c r="F2139" s="174" t="s">
        <v>3409</v>
      </c>
      <c r="G2139" s="174" t="s">
        <v>8496</v>
      </c>
      <c r="H2139" s="174" t="s">
        <v>176</v>
      </c>
      <c r="I2139" s="174" t="s">
        <v>3098</v>
      </c>
      <c r="J2139" s="174" t="s">
        <v>8497</v>
      </c>
      <c r="K2139" s="174"/>
      <c r="L2139" s="174" t="s">
        <v>3424</v>
      </c>
      <c r="M2139" s="174" t="s">
        <v>4705</v>
      </c>
      <c r="N2139" s="176">
        <v>960</v>
      </c>
      <c r="O2139" s="174" t="s">
        <v>3407</v>
      </c>
      <c r="P2139" s="177">
        <v>26115</v>
      </c>
      <c r="Q2139" s="176">
        <v>504</v>
      </c>
      <c r="R2139" s="175">
        <v>5760.15</v>
      </c>
      <c r="S2139" s="175">
        <v>5212.51</v>
      </c>
      <c r="T2139" s="178">
        <v>0</v>
      </c>
      <c r="U2139" s="96">
        <v>5</v>
      </c>
      <c r="V2139" s="38" t="s">
        <v>115</v>
      </c>
      <c r="W2139" s="38"/>
      <c r="X2139" s="137">
        <v>137.15825000000001</v>
      </c>
      <c r="Y2139" s="138">
        <v>55335</v>
      </c>
      <c r="Z2139" s="179">
        <v>38</v>
      </c>
      <c r="AA2139" s="139">
        <v>2051</v>
      </c>
      <c r="AB2139" s="131"/>
      <c r="AC2139" s="38"/>
      <c r="AD2139" s="140">
        <v>5212.51</v>
      </c>
      <c r="AE2139" s="141">
        <v>5075.3517499999998</v>
      </c>
      <c r="AF2139" s="141">
        <v>4938.1934999999994</v>
      </c>
      <c r="AG2139" s="141">
        <v>4801.035249999999</v>
      </c>
      <c r="AH2139" s="141">
        <v>4663.8769999999986</v>
      </c>
      <c r="AI2139" s="141">
        <v>4526.7187499999982</v>
      </c>
      <c r="AJ2139" s="141">
        <v>4389.5604999999978</v>
      </c>
      <c r="AK2139" s="141">
        <v>4252.4022499999974</v>
      </c>
      <c r="AL2139" s="141">
        <v>4115.243999999997</v>
      </c>
      <c r="AM2139" s="141">
        <v>3978.085749999997</v>
      </c>
      <c r="AN2139" s="141">
        <v>3840.9274999999971</v>
      </c>
      <c r="AO2139" s="141">
        <v>3703.7692499999971</v>
      </c>
      <c r="AP2139" s="141">
        <v>3566.6109999999971</v>
      </c>
      <c r="AQ2139" s="141">
        <v>3429.4527499999972</v>
      </c>
      <c r="AR2139" s="141">
        <v>3292.2944999999972</v>
      </c>
      <c r="AS2139" s="141">
        <v>3155.1362499999973</v>
      </c>
      <c r="AT2139" s="141">
        <v>3017.9779999999973</v>
      </c>
      <c r="AU2139" s="141">
        <v>2880.8197499999974</v>
      </c>
      <c r="AV2139" s="141">
        <v>2743.6614999999974</v>
      </c>
      <c r="AW2139" s="141">
        <v>2606.5032499999975</v>
      </c>
      <c r="AX2139" s="141">
        <v>2469.3449999999975</v>
      </c>
      <c r="AY2139" s="141">
        <v>2332.1867499999976</v>
      </c>
      <c r="AZ2139" s="141">
        <v>2195.0284999999976</v>
      </c>
      <c r="BA2139" s="141">
        <v>2057.8702499999977</v>
      </c>
      <c r="BB2139" s="141">
        <v>1920.7119999999977</v>
      </c>
      <c r="BC2139" s="141">
        <v>1783.5537499999978</v>
      </c>
      <c r="BD2139" s="141">
        <v>1646.3954999999978</v>
      </c>
      <c r="BE2139" s="141">
        <v>1509.2372499999979</v>
      </c>
      <c r="BF2139" s="141">
        <v>1372.0789999999979</v>
      </c>
      <c r="BG2139" s="141">
        <v>1234.920749999998</v>
      </c>
      <c r="BH2139" s="141">
        <v>1097.762499999998</v>
      </c>
      <c r="BI2139" s="141">
        <v>960.60424999999805</v>
      </c>
      <c r="BJ2139" s="141">
        <v>823.44599999999809</v>
      </c>
      <c r="BK2139" s="141">
        <v>686.28774999999814</v>
      </c>
      <c r="BL2139" s="141">
        <v>549.12949999999819</v>
      </c>
      <c r="BM2139" s="141">
        <v>411.97124999999818</v>
      </c>
      <c r="BN2139" s="141">
        <v>274.81299999999817</v>
      </c>
      <c r="BO2139" s="141">
        <v>137.65474999999816</v>
      </c>
      <c r="BP2139" s="141">
        <v>0.49649999999815009</v>
      </c>
    </row>
    <row r="2140" spans="4:68">
      <c r="D2140" s="174" t="s">
        <v>8498</v>
      </c>
      <c r="E2140" s="175">
        <v>9856.1</v>
      </c>
      <c r="F2140" s="174" t="s">
        <v>3409</v>
      </c>
      <c r="G2140" s="174" t="s">
        <v>8499</v>
      </c>
      <c r="H2140" s="174" t="s">
        <v>176</v>
      </c>
      <c r="I2140" s="174" t="s">
        <v>3098</v>
      </c>
      <c r="J2140" s="174" t="s">
        <v>8500</v>
      </c>
      <c r="K2140" s="174"/>
      <c r="L2140" s="174" t="s">
        <v>3424</v>
      </c>
      <c r="M2140" s="174" t="s">
        <v>4705</v>
      </c>
      <c r="N2140" s="176">
        <v>960</v>
      </c>
      <c r="O2140" s="174" t="s">
        <v>3407</v>
      </c>
      <c r="P2140" s="177">
        <v>26481</v>
      </c>
      <c r="Q2140" s="176">
        <v>492</v>
      </c>
      <c r="R2140" s="175">
        <v>5050.8900000000003</v>
      </c>
      <c r="S2140" s="175">
        <v>4805.21</v>
      </c>
      <c r="T2140" s="178">
        <v>0</v>
      </c>
      <c r="U2140" s="96">
        <v>5</v>
      </c>
      <c r="V2140" s="38" t="s">
        <v>115</v>
      </c>
      <c r="W2140" s="38"/>
      <c r="X2140" s="137">
        <v>123.20125000000002</v>
      </c>
      <c r="Y2140" s="138">
        <v>55701</v>
      </c>
      <c r="Z2140" s="179">
        <v>39</v>
      </c>
      <c r="AA2140" s="139">
        <v>2052</v>
      </c>
      <c r="AB2140" s="131"/>
      <c r="AC2140" s="38"/>
      <c r="AD2140" s="140">
        <v>4805.21</v>
      </c>
      <c r="AE2140" s="141">
        <v>4682.00875</v>
      </c>
      <c r="AF2140" s="141">
        <v>4558.8074999999999</v>
      </c>
      <c r="AG2140" s="141">
        <v>4435.6062499999998</v>
      </c>
      <c r="AH2140" s="141">
        <v>4312.4049999999997</v>
      </c>
      <c r="AI2140" s="141">
        <v>4189.2037499999997</v>
      </c>
      <c r="AJ2140" s="141">
        <v>4066.0024999999996</v>
      </c>
      <c r="AK2140" s="141">
        <v>3942.8012499999995</v>
      </c>
      <c r="AL2140" s="141">
        <v>3819.5999999999995</v>
      </c>
      <c r="AM2140" s="141">
        <v>3696.3987499999994</v>
      </c>
      <c r="AN2140" s="141">
        <v>3573.1974999999993</v>
      </c>
      <c r="AO2140" s="141">
        <v>3449.9962499999992</v>
      </c>
      <c r="AP2140" s="141">
        <v>3326.7949999999992</v>
      </c>
      <c r="AQ2140" s="141">
        <v>3203.5937499999991</v>
      </c>
      <c r="AR2140" s="141">
        <v>3080.392499999999</v>
      </c>
      <c r="AS2140" s="141">
        <v>2957.1912499999989</v>
      </c>
      <c r="AT2140" s="141">
        <v>2833.9899999999989</v>
      </c>
      <c r="AU2140" s="141">
        <v>2710.7887499999988</v>
      </c>
      <c r="AV2140" s="141">
        <v>2587.5874999999987</v>
      </c>
      <c r="AW2140" s="141">
        <v>2464.3862499999987</v>
      </c>
      <c r="AX2140" s="141">
        <v>2341.1849999999986</v>
      </c>
      <c r="AY2140" s="141">
        <v>2217.9837499999985</v>
      </c>
      <c r="AZ2140" s="141">
        <v>2094.7824999999984</v>
      </c>
      <c r="BA2140" s="141">
        <v>1971.5812499999984</v>
      </c>
      <c r="BB2140" s="141">
        <v>1848.3799999999983</v>
      </c>
      <c r="BC2140" s="141">
        <v>1725.1787499999982</v>
      </c>
      <c r="BD2140" s="141">
        <v>1601.9774999999981</v>
      </c>
      <c r="BE2140" s="141">
        <v>1478.7762499999981</v>
      </c>
      <c r="BF2140" s="141">
        <v>1355.574999999998</v>
      </c>
      <c r="BG2140" s="141">
        <v>1232.3737499999979</v>
      </c>
      <c r="BH2140" s="141">
        <v>1109.1724999999979</v>
      </c>
      <c r="BI2140" s="141">
        <v>985.97124999999778</v>
      </c>
      <c r="BJ2140" s="141">
        <v>862.76999999999771</v>
      </c>
      <c r="BK2140" s="141">
        <v>739.56874999999764</v>
      </c>
      <c r="BL2140" s="141">
        <v>616.36749999999756</v>
      </c>
      <c r="BM2140" s="141">
        <v>493.16624999999755</v>
      </c>
      <c r="BN2140" s="141">
        <v>369.96499999999753</v>
      </c>
      <c r="BO2140" s="141">
        <v>246.76374999999751</v>
      </c>
      <c r="BP2140" s="141">
        <v>123.5624999999975</v>
      </c>
    </row>
    <row r="2141" spans="4:68">
      <c r="D2141" s="174" t="s">
        <v>8501</v>
      </c>
      <c r="E2141" s="175">
        <v>18956.82</v>
      </c>
      <c r="F2141" s="174" t="s">
        <v>3409</v>
      </c>
      <c r="G2141" s="174" t="s">
        <v>8502</v>
      </c>
      <c r="H2141" s="174" t="s">
        <v>176</v>
      </c>
      <c r="I2141" s="174" t="s">
        <v>3098</v>
      </c>
      <c r="J2141" s="174" t="s">
        <v>8503</v>
      </c>
      <c r="K2141" s="174"/>
      <c r="L2141" s="174" t="s">
        <v>8461</v>
      </c>
      <c r="M2141" s="174" t="s">
        <v>4705</v>
      </c>
      <c r="N2141" s="176">
        <v>960</v>
      </c>
      <c r="O2141" s="174" t="s">
        <v>3407</v>
      </c>
      <c r="P2141" s="177">
        <v>28672</v>
      </c>
      <c r="Q2141" s="176">
        <v>420</v>
      </c>
      <c r="R2141" s="175">
        <v>8292.9500000000007</v>
      </c>
      <c r="S2141" s="175">
        <v>10663.87</v>
      </c>
      <c r="T2141" s="178">
        <v>0</v>
      </c>
      <c r="U2141" s="96">
        <v>2</v>
      </c>
      <c r="V2141" s="38" t="s">
        <v>112</v>
      </c>
      <c r="W2141" s="38"/>
      <c r="X2141" s="137">
        <v>236.96025</v>
      </c>
      <c r="Y2141" s="138">
        <v>57892</v>
      </c>
      <c r="Z2141" s="179">
        <v>45</v>
      </c>
      <c r="AA2141" s="139">
        <v>2058</v>
      </c>
      <c r="AB2141" s="131"/>
      <c r="AC2141" s="38"/>
      <c r="AD2141" s="140">
        <v>10663.87</v>
      </c>
      <c r="AE2141" s="141">
        <v>10426.909750000001</v>
      </c>
      <c r="AF2141" s="141">
        <v>10189.949500000001</v>
      </c>
      <c r="AG2141" s="141">
        <v>9952.9892500000005</v>
      </c>
      <c r="AH2141" s="141">
        <v>9716.0290000000005</v>
      </c>
      <c r="AI2141" s="141">
        <v>9479.0687500000004</v>
      </c>
      <c r="AJ2141" s="141">
        <v>9242.1085000000003</v>
      </c>
      <c r="AK2141" s="141">
        <v>9005.1482500000002</v>
      </c>
      <c r="AL2141" s="141">
        <v>8768.1880000000001</v>
      </c>
      <c r="AM2141" s="141">
        <v>8531.22775</v>
      </c>
      <c r="AN2141" s="141">
        <v>8294.2674999999999</v>
      </c>
      <c r="AO2141" s="141">
        <v>8057.3072499999998</v>
      </c>
      <c r="AP2141" s="141">
        <v>7820.3469999999998</v>
      </c>
      <c r="AQ2141" s="141">
        <v>7583.3867499999997</v>
      </c>
      <c r="AR2141" s="141">
        <v>7346.4264999999996</v>
      </c>
      <c r="AS2141" s="141">
        <v>7109.4662499999995</v>
      </c>
      <c r="AT2141" s="141">
        <v>6872.5059999999994</v>
      </c>
      <c r="AU2141" s="141">
        <v>6635.5457499999993</v>
      </c>
      <c r="AV2141" s="141">
        <v>6398.5854999999992</v>
      </c>
      <c r="AW2141" s="141">
        <v>6161.6252499999991</v>
      </c>
      <c r="AX2141" s="141">
        <v>5924.6649999999991</v>
      </c>
      <c r="AY2141" s="141">
        <v>5687.704749999999</v>
      </c>
      <c r="AZ2141" s="141">
        <v>5450.7444999999989</v>
      </c>
      <c r="BA2141" s="141">
        <v>5213.7842499999988</v>
      </c>
      <c r="BB2141" s="141">
        <v>4976.8239999999987</v>
      </c>
      <c r="BC2141" s="141">
        <v>4739.8637499999986</v>
      </c>
      <c r="BD2141" s="141">
        <v>4502.9034999999985</v>
      </c>
      <c r="BE2141" s="141">
        <v>4265.9432499999984</v>
      </c>
      <c r="BF2141" s="141">
        <v>4028.9829999999984</v>
      </c>
      <c r="BG2141" s="141">
        <v>3792.0227499999983</v>
      </c>
      <c r="BH2141" s="141">
        <v>3555.0624999999982</v>
      </c>
      <c r="BI2141" s="141">
        <v>3318.1022499999981</v>
      </c>
      <c r="BJ2141" s="141">
        <v>3081.141999999998</v>
      </c>
      <c r="BK2141" s="141">
        <v>2844.1817499999979</v>
      </c>
      <c r="BL2141" s="141">
        <v>2607.2214999999978</v>
      </c>
      <c r="BM2141" s="141">
        <v>2370.2612499999977</v>
      </c>
      <c r="BN2141" s="141">
        <v>2133.3009999999977</v>
      </c>
      <c r="BO2141" s="141">
        <v>1896.3407499999976</v>
      </c>
      <c r="BP2141" s="141">
        <v>1659.3804999999975</v>
      </c>
    </row>
    <row r="2142" spans="4:68">
      <c r="D2142" s="174" t="s">
        <v>8504</v>
      </c>
      <c r="E2142" s="175">
        <v>234680.83</v>
      </c>
      <c r="F2142" s="174" t="s">
        <v>3426</v>
      </c>
      <c r="G2142" s="174" t="s">
        <v>8502</v>
      </c>
      <c r="H2142" s="174" t="s">
        <v>176</v>
      </c>
      <c r="I2142" s="174" t="s">
        <v>3098</v>
      </c>
      <c r="J2142" s="174" t="s">
        <v>8503</v>
      </c>
      <c r="K2142" s="174"/>
      <c r="L2142" s="174" t="s">
        <v>8461</v>
      </c>
      <c r="M2142" s="174" t="s">
        <v>4705</v>
      </c>
      <c r="N2142" s="176">
        <v>960</v>
      </c>
      <c r="O2142" s="174" t="s">
        <v>3407</v>
      </c>
      <c r="P2142" s="177">
        <v>28672</v>
      </c>
      <c r="Q2142" s="176">
        <v>420</v>
      </c>
      <c r="R2142" s="175">
        <v>102664.71</v>
      </c>
      <c r="S2142" s="175">
        <v>132016.12</v>
      </c>
      <c r="T2142" s="178">
        <v>0</v>
      </c>
      <c r="U2142" s="96">
        <v>2</v>
      </c>
      <c r="V2142" s="38" t="s">
        <v>112</v>
      </c>
      <c r="W2142" s="38"/>
      <c r="X2142" s="137">
        <v>2933.5103749999998</v>
      </c>
      <c r="Y2142" s="138">
        <v>57892</v>
      </c>
      <c r="Z2142" s="179">
        <v>45</v>
      </c>
      <c r="AA2142" s="139">
        <v>2058</v>
      </c>
      <c r="AB2142" s="131"/>
      <c r="AC2142" s="38"/>
      <c r="AD2142" s="140">
        <v>132016.12</v>
      </c>
      <c r="AE2142" s="141">
        <v>129082.609625</v>
      </c>
      <c r="AF2142" s="141">
        <v>126149.09925</v>
      </c>
      <c r="AG2142" s="141">
        <v>123215.588875</v>
      </c>
      <c r="AH2142" s="141">
        <v>120282.0785</v>
      </c>
      <c r="AI2142" s="141">
        <v>117348.56812500001</v>
      </c>
      <c r="AJ2142" s="141">
        <v>114415.05775000001</v>
      </c>
      <c r="AK2142" s="141">
        <v>111481.54737500001</v>
      </c>
      <c r="AL2142" s="141">
        <v>108548.03700000001</v>
      </c>
      <c r="AM2142" s="141">
        <v>105614.52662500001</v>
      </c>
      <c r="AN2142" s="141">
        <v>102681.01625000002</v>
      </c>
      <c r="AO2142" s="141">
        <v>99747.505875000017</v>
      </c>
      <c r="AP2142" s="141">
        <v>96813.995500000019</v>
      </c>
      <c r="AQ2142" s="141">
        <v>93880.485125000021</v>
      </c>
      <c r="AR2142" s="141">
        <v>90946.974750000023</v>
      </c>
      <c r="AS2142" s="141">
        <v>88013.464375000025</v>
      </c>
      <c r="AT2142" s="141">
        <v>85079.954000000027</v>
      </c>
      <c r="AU2142" s="141">
        <v>82146.443625000029</v>
      </c>
      <c r="AV2142" s="141">
        <v>79212.933250000031</v>
      </c>
      <c r="AW2142" s="141">
        <v>76279.422875000033</v>
      </c>
      <c r="AX2142" s="141">
        <v>73345.912500000035</v>
      </c>
      <c r="AY2142" s="141">
        <v>70412.402125000037</v>
      </c>
      <c r="AZ2142" s="141">
        <v>67478.891750000039</v>
      </c>
      <c r="BA2142" s="141">
        <v>64545.381375000041</v>
      </c>
      <c r="BB2142" s="141">
        <v>61611.871000000043</v>
      </c>
      <c r="BC2142" s="141">
        <v>58678.360625000045</v>
      </c>
      <c r="BD2142" s="141">
        <v>55744.850250000047</v>
      </c>
      <c r="BE2142" s="141">
        <v>52811.339875000049</v>
      </c>
      <c r="BF2142" s="141">
        <v>49877.829500000051</v>
      </c>
      <c r="BG2142" s="141">
        <v>46944.319125000053</v>
      </c>
      <c r="BH2142" s="141">
        <v>44010.808750000055</v>
      </c>
      <c r="BI2142" s="141">
        <v>41077.298375000057</v>
      </c>
      <c r="BJ2142" s="141">
        <v>38143.788000000059</v>
      </c>
      <c r="BK2142" s="141">
        <v>35210.277625000061</v>
      </c>
      <c r="BL2142" s="141">
        <v>32276.767250000063</v>
      </c>
      <c r="BM2142" s="141">
        <v>29343.256875000065</v>
      </c>
      <c r="BN2142" s="141">
        <v>26409.746500000067</v>
      </c>
      <c r="BO2142" s="141">
        <v>23476.236125000069</v>
      </c>
      <c r="BP2142" s="141">
        <v>20542.725750000071</v>
      </c>
    </row>
    <row r="2143" spans="4:68">
      <c r="D2143" s="174" t="s">
        <v>8505</v>
      </c>
      <c r="E2143" s="175">
        <v>39082.239999999998</v>
      </c>
      <c r="F2143" s="174" t="s">
        <v>3426</v>
      </c>
      <c r="G2143" s="174" t="s">
        <v>7803</v>
      </c>
      <c r="H2143" s="174" t="s">
        <v>176</v>
      </c>
      <c r="I2143" s="174" t="s">
        <v>3098</v>
      </c>
      <c r="J2143" s="174" t="s">
        <v>8506</v>
      </c>
      <c r="K2143" s="174"/>
      <c r="L2143" s="174" t="s">
        <v>3509</v>
      </c>
      <c r="M2143" s="174" t="s">
        <v>3575</v>
      </c>
      <c r="N2143" s="176">
        <v>960</v>
      </c>
      <c r="O2143" s="174" t="s">
        <v>3407</v>
      </c>
      <c r="P2143" s="177">
        <v>28672</v>
      </c>
      <c r="Q2143" s="176">
        <v>420</v>
      </c>
      <c r="R2143" s="175">
        <v>17097.009999999998</v>
      </c>
      <c r="S2143" s="175">
        <v>21985.23</v>
      </c>
      <c r="T2143" s="178">
        <v>0</v>
      </c>
      <c r="U2143" s="96">
        <v>19</v>
      </c>
      <c r="V2143" s="38" t="s">
        <v>129</v>
      </c>
      <c r="W2143" s="38"/>
      <c r="X2143" s="137">
        <v>488.52799999999991</v>
      </c>
      <c r="Y2143" s="138">
        <v>57892</v>
      </c>
      <c r="Z2143" s="179">
        <v>45</v>
      </c>
      <c r="AA2143" s="139">
        <v>2058</v>
      </c>
      <c r="AB2143" s="131"/>
      <c r="AC2143" s="38"/>
      <c r="AD2143" s="140">
        <v>21985.23</v>
      </c>
      <c r="AE2143" s="141">
        <v>21496.702000000001</v>
      </c>
      <c r="AF2143" s="141">
        <v>21008.174000000003</v>
      </c>
      <c r="AG2143" s="141">
        <v>20519.646000000004</v>
      </c>
      <c r="AH2143" s="141">
        <v>20031.118000000006</v>
      </c>
      <c r="AI2143" s="141">
        <v>19542.590000000007</v>
      </c>
      <c r="AJ2143" s="141">
        <v>19054.062000000009</v>
      </c>
      <c r="AK2143" s="141">
        <v>18565.534000000011</v>
      </c>
      <c r="AL2143" s="141">
        <v>18077.006000000012</v>
      </c>
      <c r="AM2143" s="141">
        <v>17588.478000000014</v>
      </c>
      <c r="AN2143" s="141">
        <v>17099.950000000015</v>
      </c>
      <c r="AO2143" s="141">
        <v>16611.422000000017</v>
      </c>
      <c r="AP2143" s="141">
        <v>16122.894000000017</v>
      </c>
      <c r="AQ2143" s="141">
        <v>15634.366000000016</v>
      </c>
      <c r="AR2143" s="141">
        <v>15145.838000000016</v>
      </c>
      <c r="AS2143" s="141">
        <v>14657.310000000016</v>
      </c>
      <c r="AT2143" s="141">
        <v>14168.782000000016</v>
      </c>
      <c r="AU2143" s="141">
        <v>13680.254000000015</v>
      </c>
      <c r="AV2143" s="141">
        <v>13191.726000000015</v>
      </c>
      <c r="AW2143" s="141">
        <v>12703.198000000015</v>
      </c>
      <c r="AX2143" s="141">
        <v>12214.670000000015</v>
      </c>
      <c r="AY2143" s="141">
        <v>11726.142000000014</v>
      </c>
      <c r="AZ2143" s="141">
        <v>11237.614000000014</v>
      </c>
      <c r="BA2143" s="141">
        <v>10749.086000000014</v>
      </c>
      <c r="BB2143" s="141">
        <v>10260.558000000014</v>
      </c>
      <c r="BC2143" s="141">
        <v>9772.0300000000134</v>
      </c>
      <c r="BD2143" s="141">
        <v>9283.5020000000131</v>
      </c>
      <c r="BE2143" s="141">
        <v>8794.9740000000129</v>
      </c>
      <c r="BF2143" s="141">
        <v>8306.4460000000126</v>
      </c>
      <c r="BG2143" s="141">
        <v>7817.9180000000124</v>
      </c>
      <c r="BH2143" s="141">
        <v>7329.3900000000122</v>
      </c>
      <c r="BI2143" s="141">
        <v>6840.8620000000119</v>
      </c>
      <c r="BJ2143" s="141">
        <v>6352.3340000000117</v>
      </c>
      <c r="BK2143" s="141">
        <v>5863.8060000000114</v>
      </c>
      <c r="BL2143" s="141">
        <v>5375.2780000000112</v>
      </c>
      <c r="BM2143" s="141">
        <v>4886.7500000000109</v>
      </c>
      <c r="BN2143" s="141">
        <v>4398.2220000000107</v>
      </c>
      <c r="BO2143" s="141">
        <v>3909.6940000000109</v>
      </c>
      <c r="BP2143" s="141">
        <v>3421.1660000000111</v>
      </c>
    </row>
    <row r="2144" spans="4:68">
      <c r="D2144" s="174" t="s">
        <v>8507</v>
      </c>
      <c r="E2144" s="175">
        <v>14615.25</v>
      </c>
      <c r="F2144" s="174" t="s">
        <v>3426</v>
      </c>
      <c r="G2144" s="174" t="s">
        <v>8508</v>
      </c>
      <c r="H2144" s="174" t="s">
        <v>176</v>
      </c>
      <c r="I2144" s="174" t="s">
        <v>8509</v>
      </c>
      <c r="J2144" s="174" t="s">
        <v>8510</v>
      </c>
      <c r="K2144" s="174"/>
      <c r="L2144" s="174" t="s">
        <v>3424</v>
      </c>
      <c r="M2144" s="174" t="s">
        <v>4705</v>
      </c>
      <c r="N2144" s="176">
        <v>960</v>
      </c>
      <c r="O2144" s="174" t="s">
        <v>3407</v>
      </c>
      <c r="P2144" s="177">
        <v>29403</v>
      </c>
      <c r="Q2144" s="176">
        <v>396</v>
      </c>
      <c r="R2144" s="175">
        <v>6028.27</v>
      </c>
      <c r="S2144" s="175">
        <v>8586.98</v>
      </c>
      <c r="T2144" s="178">
        <v>0</v>
      </c>
      <c r="U2144" s="96">
        <v>5</v>
      </c>
      <c r="V2144" s="38" t="s">
        <v>115</v>
      </c>
      <c r="W2144" s="38"/>
      <c r="X2144" s="137">
        <v>182.69062500000001</v>
      </c>
      <c r="Y2144" s="138">
        <v>58623</v>
      </c>
      <c r="Z2144" s="179">
        <v>47</v>
      </c>
      <c r="AA2144" s="139">
        <v>2060</v>
      </c>
      <c r="AB2144" s="131"/>
      <c r="AC2144" s="38"/>
      <c r="AD2144" s="140">
        <v>8586.98</v>
      </c>
      <c r="AE2144" s="141">
        <v>8404.2893750000003</v>
      </c>
      <c r="AF2144" s="141">
        <v>8221.598750000001</v>
      </c>
      <c r="AG2144" s="141">
        <v>8038.9081250000008</v>
      </c>
      <c r="AH2144" s="141">
        <v>7856.2175000000007</v>
      </c>
      <c r="AI2144" s="141">
        <v>7673.5268750000005</v>
      </c>
      <c r="AJ2144" s="141">
        <v>7490.8362500000003</v>
      </c>
      <c r="AK2144" s="141">
        <v>7308.1456250000001</v>
      </c>
      <c r="AL2144" s="141">
        <v>7125.4549999999999</v>
      </c>
      <c r="AM2144" s="141">
        <v>6942.7643749999997</v>
      </c>
      <c r="AN2144" s="141">
        <v>6760.0737499999996</v>
      </c>
      <c r="AO2144" s="141">
        <v>6577.3831249999994</v>
      </c>
      <c r="AP2144" s="141">
        <v>6394.6924999999992</v>
      </c>
      <c r="AQ2144" s="141">
        <v>6212.001874999999</v>
      </c>
      <c r="AR2144" s="141">
        <v>6029.3112499999988</v>
      </c>
      <c r="AS2144" s="141">
        <v>5846.6206249999987</v>
      </c>
      <c r="AT2144" s="141">
        <v>5663.9299999999985</v>
      </c>
      <c r="AU2144" s="141">
        <v>5481.2393749999983</v>
      </c>
      <c r="AV2144" s="141">
        <v>5298.5487499999981</v>
      </c>
      <c r="AW2144" s="141">
        <v>5115.8581249999979</v>
      </c>
      <c r="AX2144" s="141">
        <v>4933.1674999999977</v>
      </c>
      <c r="AY2144" s="141">
        <v>4750.4768749999976</v>
      </c>
      <c r="AZ2144" s="141">
        <v>4567.7862499999974</v>
      </c>
      <c r="BA2144" s="141">
        <v>4385.0956249999972</v>
      </c>
      <c r="BB2144" s="141">
        <v>4202.404999999997</v>
      </c>
      <c r="BC2144" s="141">
        <v>4019.7143749999968</v>
      </c>
      <c r="BD2144" s="141">
        <v>3837.0237499999967</v>
      </c>
      <c r="BE2144" s="141">
        <v>3654.3331249999965</v>
      </c>
      <c r="BF2144" s="141">
        <v>3471.6424999999963</v>
      </c>
      <c r="BG2144" s="141">
        <v>3288.9518749999961</v>
      </c>
      <c r="BH2144" s="141">
        <v>3106.2612499999959</v>
      </c>
      <c r="BI2144" s="141">
        <v>2923.5706249999957</v>
      </c>
      <c r="BJ2144" s="141">
        <v>2740.8799999999956</v>
      </c>
      <c r="BK2144" s="141">
        <v>2558.1893749999954</v>
      </c>
      <c r="BL2144" s="141">
        <v>2375.4987499999952</v>
      </c>
      <c r="BM2144" s="141">
        <v>2192.808124999995</v>
      </c>
      <c r="BN2144" s="141">
        <v>2010.1174999999951</v>
      </c>
      <c r="BO2144" s="141">
        <v>1827.4268749999951</v>
      </c>
      <c r="BP2144" s="141">
        <v>1644.7362499999952</v>
      </c>
    </row>
    <row r="2145" spans="4:68">
      <c r="D2145" s="174" t="s">
        <v>8511</v>
      </c>
      <c r="E2145" s="176">
        <v>1080150</v>
      </c>
      <c r="F2145" s="174" t="s">
        <v>3420</v>
      </c>
      <c r="G2145" s="174" t="s">
        <v>8512</v>
      </c>
      <c r="H2145" s="174" t="s">
        <v>176</v>
      </c>
      <c r="I2145" s="174" t="s">
        <v>3098</v>
      </c>
      <c r="J2145" s="174" t="s">
        <v>8513</v>
      </c>
      <c r="K2145" s="174"/>
      <c r="L2145" s="174" t="s">
        <v>8461</v>
      </c>
      <c r="M2145" s="174" t="s">
        <v>3575</v>
      </c>
      <c r="N2145" s="176">
        <v>960</v>
      </c>
      <c r="O2145" s="174" t="s">
        <v>3407</v>
      </c>
      <c r="P2145" s="177">
        <v>33420</v>
      </c>
      <c r="Q2145" s="176">
        <v>264</v>
      </c>
      <c r="R2145" s="175">
        <v>297003.68</v>
      </c>
      <c r="S2145" s="175">
        <v>783146.32</v>
      </c>
      <c r="T2145" s="178">
        <v>0</v>
      </c>
      <c r="U2145" s="96">
        <v>19</v>
      </c>
      <c r="V2145" s="38" t="s">
        <v>129</v>
      </c>
      <c r="W2145" s="38"/>
      <c r="X2145" s="137">
        <v>13501.875</v>
      </c>
      <c r="Y2145" s="138">
        <v>62640</v>
      </c>
      <c r="Z2145" s="179">
        <v>58</v>
      </c>
      <c r="AA2145" s="139">
        <v>2071</v>
      </c>
      <c r="AB2145" s="131"/>
      <c r="AC2145" s="38"/>
      <c r="AD2145" s="140">
        <v>783146.32</v>
      </c>
      <c r="AE2145" s="141">
        <v>769644.44499999995</v>
      </c>
      <c r="AF2145" s="141">
        <v>756142.57</v>
      </c>
      <c r="AG2145" s="141">
        <v>742640.69499999995</v>
      </c>
      <c r="AH2145" s="141">
        <v>729138.82</v>
      </c>
      <c r="AI2145" s="141">
        <v>715636.94499999995</v>
      </c>
      <c r="AJ2145" s="141">
        <v>702135.07</v>
      </c>
      <c r="AK2145" s="141">
        <v>688633.19499999995</v>
      </c>
      <c r="AL2145" s="141">
        <v>675131.32</v>
      </c>
      <c r="AM2145" s="141">
        <v>661629.44499999995</v>
      </c>
      <c r="AN2145" s="141">
        <v>648127.56999999995</v>
      </c>
      <c r="AO2145" s="141">
        <v>634625.69499999995</v>
      </c>
      <c r="AP2145" s="141">
        <v>621123.81999999995</v>
      </c>
      <c r="AQ2145" s="141">
        <v>607621.94499999995</v>
      </c>
      <c r="AR2145" s="141">
        <v>594120.06999999995</v>
      </c>
      <c r="AS2145" s="141">
        <v>580618.19499999995</v>
      </c>
      <c r="AT2145" s="141">
        <v>567116.31999999995</v>
      </c>
      <c r="AU2145" s="141">
        <v>553614.44499999995</v>
      </c>
      <c r="AV2145" s="141">
        <v>540112.56999999995</v>
      </c>
      <c r="AW2145" s="141">
        <v>526610.69499999995</v>
      </c>
      <c r="AX2145" s="141">
        <v>513108.81999999995</v>
      </c>
      <c r="AY2145" s="141">
        <v>499606.94499999995</v>
      </c>
      <c r="AZ2145" s="141">
        <v>486105.06999999995</v>
      </c>
      <c r="BA2145" s="141">
        <v>472603.19499999995</v>
      </c>
      <c r="BB2145" s="141">
        <v>459101.31999999995</v>
      </c>
      <c r="BC2145" s="141">
        <v>445599.44499999995</v>
      </c>
      <c r="BD2145" s="141">
        <v>432097.56999999995</v>
      </c>
      <c r="BE2145" s="141">
        <v>418595.69499999995</v>
      </c>
      <c r="BF2145" s="141">
        <v>405093.81999999995</v>
      </c>
      <c r="BG2145" s="141">
        <v>391591.94499999995</v>
      </c>
      <c r="BH2145" s="141">
        <v>378090.06999999995</v>
      </c>
      <c r="BI2145" s="141">
        <v>364588.19499999995</v>
      </c>
      <c r="BJ2145" s="141">
        <v>351086.31999999995</v>
      </c>
      <c r="BK2145" s="141">
        <v>337584.44499999995</v>
      </c>
      <c r="BL2145" s="141">
        <v>324082.56999999995</v>
      </c>
      <c r="BM2145" s="141">
        <v>310580.69499999995</v>
      </c>
      <c r="BN2145" s="141">
        <v>297078.81999999995</v>
      </c>
      <c r="BO2145" s="141">
        <v>283576.94499999995</v>
      </c>
      <c r="BP2145" s="141">
        <v>270075.06999999995</v>
      </c>
    </row>
    <row r="2146" spans="4:68">
      <c r="D2146" s="174" t="s">
        <v>8514</v>
      </c>
      <c r="E2146" s="176">
        <v>16122</v>
      </c>
      <c r="F2146" s="174" t="s">
        <v>3612</v>
      </c>
      <c r="G2146" s="174" t="s">
        <v>8512</v>
      </c>
      <c r="H2146" s="174" t="s">
        <v>176</v>
      </c>
      <c r="I2146" s="174" t="s">
        <v>3098</v>
      </c>
      <c r="J2146" s="174" t="s">
        <v>8513</v>
      </c>
      <c r="K2146" s="174"/>
      <c r="L2146" s="174" t="s">
        <v>8461</v>
      </c>
      <c r="M2146" s="174" t="s">
        <v>3575</v>
      </c>
      <c r="N2146" s="176">
        <v>960</v>
      </c>
      <c r="O2146" s="174" t="s">
        <v>3407</v>
      </c>
      <c r="P2146" s="177">
        <v>33420</v>
      </c>
      <c r="Q2146" s="176">
        <v>264</v>
      </c>
      <c r="R2146" s="175">
        <v>4432.92</v>
      </c>
      <c r="S2146" s="175">
        <v>11689.08</v>
      </c>
      <c r="T2146" s="178">
        <v>0</v>
      </c>
      <c r="U2146" s="96">
        <v>19</v>
      </c>
      <c r="V2146" s="38" t="s">
        <v>129</v>
      </c>
      <c r="W2146" s="38"/>
      <c r="X2146" s="137">
        <v>201.52499999999998</v>
      </c>
      <c r="Y2146" s="138">
        <v>62640</v>
      </c>
      <c r="Z2146" s="179">
        <v>58</v>
      </c>
      <c r="AA2146" s="139">
        <v>2071</v>
      </c>
      <c r="AB2146" s="131"/>
      <c r="AC2146" s="38"/>
      <c r="AD2146" s="140">
        <v>11689.08</v>
      </c>
      <c r="AE2146" s="141">
        <v>11487.555</v>
      </c>
      <c r="AF2146" s="141">
        <v>11286.03</v>
      </c>
      <c r="AG2146" s="141">
        <v>11084.505000000001</v>
      </c>
      <c r="AH2146" s="141">
        <v>10882.980000000001</v>
      </c>
      <c r="AI2146" s="141">
        <v>10681.455000000002</v>
      </c>
      <c r="AJ2146" s="141">
        <v>10479.930000000002</v>
      </c>
      <c r="AK2146" s="141">
        <v>10278.405000000002</v>
      </c>
      <c r="AL2146" s="141">
        <v>10076.880000000003</v>
      </c>
      <c r="AM2146" s="141">
        <v>9875.3550000000032</v>
      </c>
      <c r="AN2146" s="141">
        <v>9673.8300000000036</v>
      </c>
      <c r="AO2146" s="141">
        <v>9472.3050000000039</v>
      </c>
      <c r="AP2146" s="141">
        <v>9270.7800000000043</v>
      </c>
      <c r="AQ2146" s="141">
        <v>9069.2550000000047</v>
      </c>
      <c r="AR2146" s="141">
        <v>8867.730000000005</v>
      </c>
      <c r="AS2146" s="141">
        <v>8666.2050000000054</v>
      </c>
      <c r="AT2146" s="141">
        <v>8464.6800000000057</v>
      </c>
      <c r="AU2146" s="141">
        <v>8263.1550000000061</v>
      </c>
      <c r="AV2146" s="141">
        <v>8061.6300000000065</v>
      </c>
      <c r="AW2146" s="141">
        <v>7860.1050000000068</v>
      </c>
      <c r="AX2146" s="141">
        <v>7658.5800000000072</v>
      </c>
      <c r="AY2146" s="141">
        <v>7457.0550000000076</v>
      </c>
      <c r="AZ2146" s="141">
        <v>7255.5300000000079</v>
      </c>
      <c r="BA2146" s="141">
        <v>7054.0050000000083</v>
      </c>
      <c r="BB2146" s="141">
        <v>6852.4800000000087</v>
      </c>
      <c r="BC2146" s="141">
        <v>6650.955000000009</v>
      </c>
      <c r="BD2146" s="141">
        <v>6449.4300000000094</v>
      </c>
      <c r="BE2146" s="141">
        <v>6247.9050000000097</v>
      </c>
      <c r="BF2146" s="141">
        <v>6046.3800000000101</v>
      </c>
      <c r="BG2146" s="141">
        <v>5844.8550000000105</v>
      </c>
      <c r="BH2146" s="141">
        <v>5643.3300000000108</v>
      </c>
      <c r="BI2146" s="141">
        <v>5441.8050000000112</v>
      </c>
      <c r="BJ2146" s="141">
        <v>5240.2800000000116</v>
      </c>
      <c r="BK2146" s="141">
        <v>5038.7550000000119</v>
      </c>
      <c r="BL2146" s="141">
        <v>4837.2300000000123</v>
      </c>
      <c r="BM2146" s="141">
        <v>4635.7050000000127</v>
      </c>
      <c r="BN2146" s="141">
        <v>4434.180000000013</v>
      </c>
      <c r="BO2146" s="141">
        <v>4232.6550000000134</v>
      </c>
      <c r="BP2146" s="141">
        <v>4031.1300000000133</v>
      </c>
    </row>
    <row r="2147" spans="4:68">
      <c r="D2147" s="174" t="s">
        <v>8515</v>
      </c>
      <c r="E2147" s="175">
        <v>4563034.3099999996</v>
      </c>
      <c r="F2147" s="174" t="s">
        <v>3426</v>
      </c>
      <c r="G2147" s="174" t="s">
        <v>8512</v>
      </c>
      <c r="H2147" s="174" t="s">
        <v>176</v>
      </c>
      <c r="I2147" s="174" t="s">
        <v>3098</v>
      </c>
      <c r="J2147" s="174" t="s">
        <v>8516</v>
      </c>
      <c r="K2147" s="174"/>
      <c r="L2147" s="174" t="s">
        <v>8461</v>
      </c>
      <c r="M2147" s="174" t="s">
        <v>3575</v>
      </c>
      <c r="N2147" s="176">
        <v>960</v>
      </c>
      <c r="O2147" s="174" t="s">
        <v>3407</v>
      </c>
      <c r="P2147" s="177">
        <v>33420</v>
      </c>
      <c r="Q2147" s="176">
        <v>264</v>
      </c>
      <c r="R2147" s="175">
        <v>1254675.8700000001</v>
      </c>
      <c r="S2147" s="175">
        <v>3308358.44</v>
      </c>
      <c r="T2147" s="178">
        <v>0</v>
      </c>
      <c r="U2147" s="96">
        <v>19</v>
      </c>
      <c r="V2147" s="38" t="s">
        <v>129</v>
      </c>
      <c r="W2147" s="38"/>
      <c r="X2147" s="137">
        <v>57037.928874999991</v>
      </c>
      <c r="Y2147" s="138">
        <v>62640</v>
      </c>
      <c r="Z2147" s="179">
        <v>58</v>
      </c>
      <c r="AA2147" s="139">
        <v>2071</v>
      </c>
      <c r="AB2147" s="131"/>
      <c r="AC2147" s="38"/>
      <c r="AD2147" s="140">
        <v>3308358.44</v>
      </c>
      <c r="AE2147" s="141">
        <v>3251320.5111249997</v>
      </c>
      <c r="AF2147" s="141">
        <v>3194282.5822499995</v>
      </c>
      <c r="AG2147" s="141">
        <v>3137244.6533749993</v>
      </c>
      <c r="AH2147" s="141">
        <v>3080206.7244999991</v>
      </c>
      <c r="AI2147" s="141">
        <v>3023168.7956249989</v>
      </c>
      <c r="AJ2147" s="141">
        <v>2966130.8667499986</v>
      </c>
      <c r="AK2147" s="141">
        <v>2909092.9378749984</v>
      </c>
      <c r="AL2147" s="141">
        <v>2852055.0089999982</v>
      </c>
      <c r="AM2147" s="141">
        <v>2795017.080124998</v>
      </c>
      <c r="AN2147" s="141">
        <v>2737979.1512499978</v>
      </c>
      <c r="AO2147" s="141">
        <v>2680941.2223749976</v>
      </c>
      <c r="AP2147" s="141">
        <v>2623903.2934999974</v>
      </c>
      <c r="AQ2147" s="141">
        <v>2566865.3646249971</v>
      </c>
      <c r="AR2147" s="141">
        <v>2509827.4357499969</v>
      </c>
      <c r="AS2147" s="141">
        <v>2452789.5068749967</v>
      </c>
      <c r="AT2147" s="141">
        <v>2395751.5779999965</v>
      </c>
      <c r="AU2147" s="141">
        <v>2338713.6491249963</v>
      </c>
      <c r="AV2147" s="141">
        <v>2281675.7202499961</v>
      </c>
      <c r="AW2147" s="141">
        <v>2224637.7913749958</v>
      </c>
      <c r="AX2147" s="141">
        <v>2167599.8624999956</v>
      </c>
      <c r="AY2147" s="141">
        <v>2110561.9336249954</v>
      </c>
      <c r="AZ2147" s="141">
        <v>2053524.0047499954</v>
      </c>
      <c r="BA2147" s="141">
        <v>1996486.0758749954</v>
      </c>
      <c r="BB2147" s="141">
        <v>1939448.1469999955</v>
      </c>
      <c r="BC2147" s="141">
        <v>1882410.2181249955</v>
      </c>
      <c r="BD2147" s="141">
        <v>1825372.2892499955</v>
      </c>
      <c r="BE2147" s="141">
        <v>1768334.3603749955</v>
      </c>
      <c r="BF2147" s="141">
        <v>1711296.4314999955</v>
      </c>
      <c r="BG2147" s="141">
        <v>1654258.5026249955</v>
      </c>
      <c r="BH2147" s="141">
        <v>1597220.5737499956</v>
      </c>
      <c r="BI2147" s="141">
        <v>1540182.6448749956</v>
      </c>
      <c r="BJ2147" s="141">
        <v>1483144.7159999956</v>
      </c>
      <c r="BK2147" s="141">
        <v>1426106.7871249956</v>
      </c>
      <c r="BL2147" s="141">
        <v>1369068.8582499956</v>
      </c>
      <c r="BM2147" s="141">
        <v>1312030.9293749956</v>
      </c>
      <c r="BN2147" s="141">
        <v>1254993.0004999957</v>
      </c>
      <c r="BO2147" s="141">
        <v>1197955.0716249957</v>
      </c>
      <c r="BP2147" s="141">
        <v>1140917.1427499957</v>
      </c>
    </row>
    <row r="2148" spans="4:68">
      <c r="D2148" s="174" t="s">
        <v>8517</v>
      </c>
      <c r="E2148" s="176">
        <v>68065</v>
      </c>
      <c r="F2148" s="174" t="s">
        <v>3420</v>
      </c>
      <c r="G2148" s="174" t="s">
        <v>8518</v>
      </c>
      <c r="H2148" s="174" t="s">
        <v>176</v>
      </c>
      <c r="I2148" s="174" t="s">
        <v>3098</v>
      </c>
      <c r="J2148" s="174" t="s">
        <v>8519</v>
      </c>
      <c r="K2148" s="174"/>
      <c r="L2148" s="174" t="s">
        <v>8461</v>
      </c>
      <c r="M2148" s="174" t="s">
        <v>3575</v>
      </c>
      <c r="N2148" s="176">
        <v>960</v>
      </c>
      <c r="O2148" s="174" t="s">
        <v>3407</v>
      </c>
      <c r="P2148" s="177">
        <v>31594</v>
      </c>
      <c r="Q2148" s="176">
        <v>324</v>
      </c>
      <c r="R2148" s="175">
        <v>22969.54</v>
      </c>
      <c r="S2148" s="175">
        <v>45095.46</v>
      </c>
      <c r="T2148" s="178">
        <v>0</v>
      </c>
      <c r="U2148" s="96">
        <v>19</v>
      </c>
      <c r="V2148" s="38" t="s">
        <v>129</v>
      </c>
      <c r="W2148" s="38"/>
      <c r="X2148" s="137">
        <v>850.8125</v>
      </c>
      <c r="Y2148" s="138">
        <v>60814</v>
      </c>
      <c r="Z2148" s="179">
        <v>53</v>
      </c>
      <c r="AA2148" s="139">
        <v>2066</v>
      </c>
      <c r="AB2148" s="131"/>
      <c r="AC2148" s="38"/>
      <c r="AD2148" s="140">
        <v>45095.46</v>
      </c>
      <c r="AE2148" s="141">
        <v>44244.647499999999</v>
      </c>
      <c r="AF2148" s="141">
        <v>43393.834999999999</v>
      </c>
      <c r="AG2148" s="141">
        <v>42543.022499999999</v>
      </c>
      <c r="AH2148" s="141">
        <v>41692.21</v>
      </c>
      <c r="AI2148" s="141">
        <v>40841.397499999999</v>
      </c>
      <c r="AJ2148" s="141">
        <v>39990.584999999999</v>
      </c>
      <c r="AK2148" s="141">
        <v>39139.772499999999</v>
      </c>
      <c r="AL2148" s="141">
        <v>38288.959999999999</v>
      </c>
      <c r="AM2148" s="141">
        <v>37438.147499999999</v>
      </c>
      <c r="AN2148" s="141">
        <v>36587.334999999999</v>
      </c>
      <c r="AO2148" s="141">
        <v>35736.522499999999</v>
      </c>
      <c r="AP2148" s="141">
        <v>34885.71</v>
      </c>
      <c r="AQ2148" s="141">
        <v>34034.897499999999</v>
      </c>
      <c r="AR2148" s="141">
        <v>33184.084999999999</v>
      </c>
      <c r="AS2148" s="141">
        <v>32333.272499999999</v>
      </c>
      <c r="AT2148" s="141">
        <v>31482.46</v>
      </c>
      <c r="AU2148" s="141">
        <v>30631.647499999999</v>
      </c>
      <c r="AV2148" s="141">
        <v>29780.834999999999</v>
      </c>
      <c r="AW2148" s="141">
        <v>28930.022499999999</v>
      </c>
      <c r="AX2148" s="141">
        <v>28079.21</v>
      </c>
      <c r="AY2148" s="141">
        <v>27228.397499999999</v>
      </c>
      <c r="AZ2148" s="141">
        <v>26377.584999999999</v>
      </c>
      <c r="BA2148" s="141">
        <v>25526.772499999999</v>
      </c>
      <c r="BB2148" s="141">
        <v>24675.96</v>
      </c>
      <c r="BC2148" s="141">
        <v>23825.147499999999</v>
      </c>
      <c r="BD2148" s="141">
        <v>22974.334999999999</v>
      </c>
      <c r="BE2148" s="141">
        <v>22123.522499999999</v>
      </c>
      <c r="BF2148" s="141">
        <v>21272.71</v>
      </c>
      <c r="BG2148" s="141">
        <v>20421.897499999999</v>
      </c>
      <c r="BH2148" s="141">
        <v>19571.084999999999</v>
      </c>
      <c r="BI2148" s="141">
        <v>18720.272499999999</v>
      </c>
      <c r="BJ2148" s="141">
        <v>17869.46</v>
      </c>
      <c r="BK2148" s="141">
        <v>17018.647499999999</v>
      </c>
      <c r="BL2148" s="141">
        <v>16167.834999999999</v>
      </c>
      <c r="BM2148" s="141">
        <v>15317.022499999999</v>
      </c>
      <c r="BN2148" s="141">
        <v>14466.21</v>
      </c>
      <c r="BO2148" s="141">
        <v>13615.397499999999</v>
      </c>
      <c r="BP2148" s="141">
        <v>12764.584999999999</v>
      </c>
    </row>
    <row r="2149" spans="4:68">
      <c r="D2149" s="174" t="s">
        <v>8520</v>
      </c>
      <c r="E2149" s="175">
        <v>928623.51</v>
      </c>
      <c r="F2149" s="174" t="s">
        <v>3426</v>
      </c>
      <c r="G2149" s="174" t="s">
        <v>8518</v>
      </c>
      <c r="H2149" s="174" t="s">
        <v>176</v>
      </c>
      <c r="I2149" s="174" t="s">
        <v>3098</v>
      </c>
      <c r="J2149" s="174" t="s">
        <v>8487</v>
      </c>
      <c r="K2149" s="174"/>
      <c r="L2149" s="174" t="s">
        <v>8461</v>
      </c>
      <c r="M2149" s="174" t="s">
        <v>3575</v>
      </c>
      <c r="N2149" s="176">
        <v>960</v>
      </c>
      <c r="O2149" s="174" t="s">
        <v>3407</v>
      </c>
      <c r="P2149" s="177">
        <v>31594</v>
      </c>
      <c r="Q2149" s="176">
        <v>324</v>
      </c>
      <c r="R2149" s="175">
        <v>313378.14</v>
      </c>
      <c r="S2149" s="175">
        <v>615245.37</v>
      </c>
      <c r="T2149" s="178">
        <v>0</v>
      </c>
      <c r="U2149" s="96">
        <v>19</v>
      </c>
      <c r="V2149" s="38" t="s">
        <v>129</v>
      </c>
      <c r="W2149" s="38"/>
      <c r="X2149" s="137">
        <v>11607.793875000001</v>
      </c>
      <c r="Y2149" s="138">
        <v>60814</v>
      </c>
      <c r="Z2149" s="179">
        <v>53</v>
      </c>
      <c r="AA2149" s="139">
        <v>2066</v>
      </c>
      <c r="AB2149" s="131"/>
      <c r="AC2149" s="38"/>
      <c r="AD2149" s="140">
        <v>615245.37</v>
      </c>
      <c r="AE2149" s="141">
        <v>603637.57612500002</v>
      </c>
      <c r="AF2149" s="141">
        <v>592029.78225000005</v>
      </c>
      <c r="AG2149" s="141">
        <v>580421.98837500007</v>
      </c>
      <c r="AH2149" s="141">
        <v>568814.1945000001</v>
      </c>
      <c r="AI2149" s="141">
        <v>557206.40062500013</v>
      </c>
      <c r="AJ2149" s="141">
        <v>545598.60675000015</v>
      </c>
      <c r="AK2149" s="141">
        <v>533990.81287500018</v>
      </c>
      <c r="AL2149" s="141">
        <v>522383.0190000002</v>
      </c>
      <c r="AM2149" s="141">
        <v>510775.22512500023</v>
      </c>
      <c r="AN2149" s="141">
        <v>499167.43125000026</v>
      </c>
      <c r="AO2149" s="141">
        <v>487559.63737500028</v>
      </c>
      <c r="AP2149" s="141">
        <v>475951.84350000031</v>
      </c>
      <c r="AQ2149" s="141">
        <v>464344.04962500033</v>
      </c>
      <c r="AR2149" s="141">
        <v>452736.25575000036</v>
      </c>
      <c r="AS2149" s="141">
        <v>441128.46187500039</v>
      </c>
      <c r="AT2149" s="141">
        <v>429520.66800000041</v>
      </c>
      <c r="AU2149" s="141">
        <v>417912.87412500044</v>
      </c>
      <c r="AV2149" s="141">
        <v>406305.08025000046</v>
      </c>
      <c r="AW2149" s="141">
        <v>394697.28637500049</v>
      </c>
      <c r="AX2149" s="141">
        <v>383089.49250000052</v>
      </c>
      <c r="AY2149" s="141">
        <v>371481.69862500054</v>
      </c>
      <c r="AZ2149" s="141">
        <v>359873.90475000057</v>
      </c>
      <c r="BA2149" s="141">
        <v>348266.1108750006</v>
      </c>
      <c r="BB2149" s="141">
        <v>336658.31700000062</v>
      </c>
      <c r="BC2149" s="141">
        <v>325050.52312500065</v>
      </c>
      <c r="BD2149" s="141">
        <v>313442.72925000067</v>
      </c>
      <c r="BE2149" s="141">
        <v>301834.9353750007</v>
      </c>
      <c r="BF2149" s="141">
        <v>290227.14150000073</v>
      </c>
      <c r="BG2149" s="141">
        <v>278619.34762500075</v>
      </c>
      <c r="BH2149" s="141">
        <v>267011.55375000078</v>
      </c>
      <c r="BI2149" s="141">
        <v>255403.75987500077</v>
      </c>
      <c r="BJ2149" s="141">
        <v>243795.96600000077</v>
      </c>
      <c r="BK2149" s="141">
        <v>232188.17212500077</v>
      </c>
      <c r="BL2149" s="141">
        <v>220580.37825000077</v>
      </c>
      <c r="BM2149" s="141">
        <v>208972.58437500076</v>
      </c>
      <c r="BN2149" s="141">
        <v>197364.79050000076</v>
      </c>
      <c r="BO2149" s="141">
        <v>185756.99662500076</v>
      </c>
      <c r="BP2149" s="141">
        <v>174149.20275000075</v>
      </c>
    </row>
    <row r="2150" spans="4:68">
      <c r="D2150" s="174" t="s">
        <v>8521</v>
      </c>
      <c r="E2150" s="176">
        <v>3658</v>
      </c>
      <c r="F2150" s="174" t="s">
        <v>3472</v>
      </c>
      <c r="G2150" s="174" t="s">
        <v>8522</v>
      </c>
      <c r="H2150" s="174" t="s">
        <v>176</v>
      </c>
      <c r="I2150" s="174" t="s">
        <v>3098</v>
      </c>
      <c r="J2150" s="174" t="s">
        <v>8523</v>
      </c>
      <c r="K2150" s="174"/>
      <c r="L2150" s="174" t="s">
        <v>3509</v>
      </c>
      <c r="M2150" s="174" t="s">
        <v>6005</v>
      </c>
      <c r="N2150" s="176">
        <v>960</v>
      </c>
      <c r="O2150" s="174" t="s">
        <v>3407</v>
      </c>
      <c r="P2150" s="177">
        <v>32690</v>
      </c>
      <c r="Q2150" s="176">
        <v>288</v>
      </c>
      <c r="R2150" s="175">
        <v>1097.2</v>
      </c>
      <c r="S2150" s="175">
        <v>2560.8000000000002</v>
      </c>
      <c r="T2150" s="178">
        <v>0</v>
      </c>
      <c r="U2150" s="96">
        <v>19</v>
      </c>
      <c r="V2150" s="38" t="s">
        <v>129</v>
      </c>
      <c r="W2150" s="38"/>
      <c r="X2150" s="137">
        <v>45.725000000000001</v>
      </c>
      <c r="Y2150" s="138">
        <v>61910</v>
      </c>
      <c r="Z2150" s="179">
        <v>56</v>
      </c>
      <c r="AA2150" s="139">
        <v>2069</v>
      </c>
      <c r="AB2150" s="131"/>
      <c r="AC2150" s="38"/>
      <c r="AD2150" s="140">
        <v>2560.8000000000002</v>
      </c>
      <c r="AE2150" s="141">
        <v>2515.0750000000003</v>
      </c>
      <c r="AF2150" s="141">
        <v>2469.3500000000004</v>
      </c>
      <c r="AG2150" s="141">
        <v>2423.6250000000005</v>
      </c>
      <c r="AH2150" s="141">
        <v>2377.9000000000005</v>
      </c>
      <c r="AI2150" s="141">
        <v>2332.1750000000006</v>
      </c>
      <c r="AJ2150" s="141">
        <v>2286.4500000000007</v>
      </c>
      <c r="AK2150" s="141">
        <v>2240.7250000000008</v>
      </c>
      <c r="AL2150" s="141">
        <v>2195.0000000000009</v>
      </c>
      <c r="AM2150" s="141">
        <v>2149.275000000001</v>
      </c>
      <c r="AN2150" s="141">
        <v>2103.5500000000011</v>
      </c>
      <c r="AO2150" s="141">
        <v>2057.8250000000012</v>
      </c>
      <c r="AP2150" s="141">
        <v>2012.1000000000013</v>
      </c>
      <c r="AQ2150" s="141">
        <v>1966.3750000000014</v>
      </c>
      <c r="AR2150" s="141">
        <v>1920.6500000000015</v>
      </c>
      <c r="AS2150" s="141">
        <v>1874.9250000000015</v>
      </c>
      <c r="AT2150" s="141">
        <v>1829.2000000000016</v>
      </c>
      <c r="AU2150" s="141">
        <v>1783.4750000000017</v>
      </c>
      <c r="AV2150" s="141">
        <v>1737.7500000000018</v>
      </c>
      <c r="AW2150" s="141">
        <v>1692.0250000000019</v>
      </c>
      <c r="AX2150" s="141">
        <v>1646.300000000002</v>
      </c>
      <c r="AY2150" s="141">
        <v>1600.5750000000021</v>
      </c>
      <c r="AZ2150" s="141">
        <v>1554.8500000000022</v>
      </c>
      <c r="BA2150" s="141">
        <v>1509.1250000000023</v>
      </c>
      <c r="BB2150" s="141">
        <v>1463.4000000000024</v>
      </c>
      <c r="BC2150" s="141">
        <v>1417.6750000000025</v>
      </c>
      <c r="BD2150" s="141">
        <v>1371.9500000000025</v>
      </c>
      <c r="BE2150" s="141">
        <v>1326.2250000000026</v>
      </c>
      <c r="BF2150" s="141">
        <v>1280.5000000000027</v>
      </c>
      <c r="BG2150" s="141">
        <v>1234.7750000000028</v>
      </c>
      <c r="BH2150" s="141">
        <v>1189.0500000000029</v>
      </c>
      <c r="BI2150" s="141">
        <v>1143.325000000003</v>
      </c>
      <c r="BJ2150" s="141">
        <v>1097.6000000000031</v>
      </c>
      <c r="BK2150" s="141">
        <v>1051.8750000000032</v>
      </c>
      <c r="BL2150" s="141">
        <v>1006.1500000000032</v>
      </c>
      <c r="BM2150" s="141">
        <v>960.42500000000314</v>
      </c>
      <c r="BN2150" s="141">
        <v>914.70000000000312</v>
      </c>
      <c r="BO2150" s="141">
        <v>868.97500000000309</v>
      </c>
      <c r="BP2150" s="141">
        <v>823.25000000000307</v>
      </c>
    </row>
    <row r="2151" spans="4:68">
      <c r="D2151" s="174" t="s">
        <v>8524</v>
      </c>
      <c r="E2151" s="175">
        <v>30427.8</v>
      </c>
      <c r="F2151" s="174" t="s">
        <v>3464</v>
      </c>
      <c r="G2151" s="174" t="s">
        <v>8522</v>
      </c>
      <c r="H2151" s="174" t="s">
        <v>176</v>
      </c>
      <c r="I2151" s="174" t="s">
        <v>3098</v>
      </c>
      <c r="J2151" s="174" t="s">
        <v>8525</v>
      </c>
      <c r="K2151" s="174"/>
      <c r="L2151" s="174" t="s">
        <v>3509</v>
      </c>
      <c r="M2151" s="174" t="s">
        <v>6005</v>
      </c>
      <c r="N2151" s="176">
        <v>960</v>
      </c>
      <c r="O2151" s="174" t="s">
        <v>3407</v>
      </c>
      <c r="P2151" s="177">
        <v>32690</v>
      </c>
      <c r="Q2151" s="176">
        <v>288</v>
      </c>
      <c r="R2151" s="175">
        <v>9127.17</v>
      </c>
      <c r="S2151" s="175">
        <v>21300.63</v>
      </c>
      <c r="T2151" s="178">
        <v>0</v>
      </c>
      <c r="U2151" s="96">
        <v>19</v>
      </c>
      <c r="V2151" s="38" t="s">
        <v>129</v>
      </c>
      <c r="W2151" s="38"/>
      <c r="X2151" s="137">
        <v>380.34749999999997</v>
      </c>
      <c r="Y2151" s="138">
        <v>61910</v>
      </c>
      <c r="Z2151" s="179">
        <v>56</v>
      </c>
      <c r="AA2151" s="139">
        <v>2069</v>
      </c>
      <c r="AB2151" s="131"/>
      <c r="AC2151" s="38"/>
      <c r="AD2151" s="140">
        <v>21300.63</v>
      </c>
      <c r="AE2151" s="141">
        <v>20920.282500000001</v>
      </c>
      <c r="AF2151" s="141">
        <v>20539.935000000001</v>
      </c>
      <c r="AG2151" s="141">
        <v>20159.587500000001</v>
      </c>
      <c r="AH2151" s="141">
        <v>19779.240000000002</v>
      </c>
      <c r="AI2151" s="141">
        <v>19398.892500000002</v>
      </c>
      <c r="AJ2151" s="141">
        <v>19018.545000000002</v>
      </c>
      <c r="AK2151" s="141">
        <v>18638.197500000002</v>
      </c>
      <c r="AL2151" s="141">
        <v>18257.850000000002</v>
      </c>
      <c r="AM2151" s="141">
        <v>17877.502500000002</v>
      </c>
      <c r="AN2151" s="141">
        <v>17497.155000000002</v>
      </c>
      <c r="AO2151" s="141">
        <v>17116.807500000003</v>
      </c>
      <c r="AP2151" s="141">
        <v>16736.460000000003</v>
      </c>
      <c r="AQ2151" s="141">
        <v>16356.112500000003</v>
      </c>
      <c r="AR2151" s="141">
        <v>15975.765000000003</v>
      </c>
      <c r="AS2151" s="141">
        <v>15595.417500000003</v>
      </c>
      <c r="AT2151" s="141">
        <v>15215.070000000003</v>
      </c>
      <c r="AU2151" s="141">
        <v>14834.722500000003</v>
      </c>
      <c r="AV2151" s="141">
        <v>14454.375000000004</v>
      </c>
      <c r="AW2151" s="141">
        <v>14074.027500000004</v>
      </c>
      <c r="AX2151" s="141">
        <v>13693.680000000004</v>
      </c>
      <c r="AY2151" s="141">
        <v>13313.332500000004</v>
      </c>
      <c r="AZ2151" s="141">
        <v>12932.985000000004</v>
      </c>
      <c r="BA2151" s="141">
        <v>12552.637500000004</v>
      </c>
      <c r="BB2151" s="141">
        <v>12172.290000000005</v>
      </c>
      <c r="BC2151" s="141">
        <v>11791.942500000005</v>
      </c>
      <c r="BD2151" s="141">
        <v>11411.595000000005</v>
      </c>
      <c r="BE2151" s="141">
        <v>11031.247500000005</v>
      </c>
      <c r="BF2151" s="141">
        <v>10650.900000000005</v>
      </c>
      <c r="BG2151" s="141">
        <v>10270.552500000005</v>
      </c>
      <c r="BH2151" s="141">
        <v>9890.2050000000054</v>
      </c>
      <c r="BI2151" s="141">
        <v>9509.8575000000055</v>
      </c>
      <c r="BJ2151" s="141">
        <v>9129.5100000000057</v>
      </c>
      <c r="BK2151" s="141">
        <v>8749.1625000000058</v>
      </c>
      <c r="BL2151" s="141">
        <v>8368.815000000006</v>
      </c>
      <c r="BM2151" s="141">
        <v>7988.4675000000061</v>
      </c>
      <c r="BN2151" s="141">
        <v>7608.1200000000063</v>
      </c>
      <c r="BO2151" s="141">
        <v>7227.7725000000064</v>
      </c>
      <c r="BP2151" s="141">
        <v>6847.4250000000065</v>
      </c>
    </row>
    <row r="2152" spans="4:68">
      <c r="D2152" s="174" t="s">
        <v>8526</v>
      </c>
      <c r="E2152" s="176">
        <v>6854</v>
      </c>
      <c r="F2152" s="174" t="s">
        <v>3472</v>
      </c>
      <c r="G2152" s="174" t="s">
        <v>8527</v>
      </c>
      <c r="H2152" s="174" t="s">
        <v>176</v>
      </c>
      <c r="I2152" s="174" t="s">
        <v>3098</v>
      </c>
      <c r="J2152" s="174" t="s">
        <v>8528</v>
      </c>
      <c r="K2152" s="174"/>
      <c r="L2152" s="174" t="s">
        <v>3509</v>
      </c>
      <c r="M2152" s="174" t="s">
        <v>8494</v>
      </c>
      <c r="N2152" s="176">
        <v>960</v>
      </c>
      <c r="O2152" s="174" t="s">
        <v>3407</v>
      </c>
      <c r="P2152" s="177">
        <v>32690</v>
      </c>
      <c r="Q2152" s="176">
        <v>288</v>
      </c>
      <c r="R2152" s="175">
        <v>2055.89</v>
      </c>
      <c r="S2152" s="175">
        <v>4798.1099999999997</v>
      </c>
      <c r="T2152" s="178">
        <v>0</v>
      </c>
      <c r="U2152" s="96">
        <v>19</v>
      </c>
      <c r="V2152" s="38" t="s">
        <v>129</v>
      </c>
      <c r="W2152" s="38"/>
      <c r="X2152" s="137">
        <v>85.674999999999997</v>
      </c>
      <c r="Y2152" s="138">
        <v>61910</v>
      </c>
      <c r="Z2152" s="179">
        <v>56</v>
      </c>
      <c r="AA2152" s="139">
        <v>2069</v>
      </c>
      <c r="AB2152" s="131"/>
      <c r="AC2152" s="38"/>
      <c r="AD2152" s="140">
        <v>4798.1099999999997</v>
      </c>
      <c r="AE2152" s="141">
        <v>4712.4349999999995</v>
      </c>
      <c r="AF2152" s="141">
        <v>4626.7599999999993</v>
      </c>
      <c r="AG2152" s="141">
        <v>4541.0849999999991</v>
      </c>
      <c r="AH2152" s="141">
        <v>4455.4099999999989</v>
      </c>
      <c r="AI2152" s="141">
        <v>4369.7349999999988</v>
      </c>
      <c r="AJ2152" s="141">
        <v>4284.0599999999986</v>
      </c>
      <c r="AK2152" s="141">
        <v>4198.3849999999984</v>
      </c>
      <c r="AL2152" s="141">
        <v>4112.7099999999982</v>
      </c>
      <c r="AM2152" s="141">
        <v>4027.034999999998</v>
      </c>
      <c r="AN2152" s="141">
        <v>3941.3599999999979</v>
      </c>
      <c r="AO2152" s="141">
        <v>3855.6849999999977</v>
      </c>
      <c r="AP2152" s="141">
        <v>3770.0099999999975</v>
      </c>
      <c r="AQ2152" s="141">
        <v>3684.3349999999973</v>
      </c>
      <c r="AR2152" s="141">
        <v>3598.6599999999971</v>
      </c>
      <c r="AS2152" s="141">
        <v>3512.9849999999969</v>
      </c>
      <c r="AT2152" s="141">
        <v>3427.3099999999968</v>
      </c>
      <c r="AU2152" s="141">
        <v>3341.6349999999966</v>
      </c>
      <c r="AV2152" s="141">
        <v>3255.9599999999964</v>
      </c>
      <c r="AW2152" s="141">
        <v>3170.2849999999962</v>
      </c>
      <c r="AX2152" s="141">
        <v>3084.609999999996</v>
      </c>
      <c r="AY2152" s="141">
        <v>2998.9349999999959</v>
      </c>
      <c r="AZ2152" s="141">
        <v>2913.2599999999957</v>
      </c>
      <c r="BA2152" s="141">
        <v>2827.5849999999955</v>
      </c>
      <c r="BB2152" s="141">
        <v>2741.9099999999953</v>
      </c>
      <c r="BC2152" s="141">
        <v>2656.2349999999951</v>
      </c>
      <c r="BD2152" s="141">
        <v>2570.5599999999949</v>
      </c>
      <c r="BE2152" s="141">
        <v>2484.8849999999948</v>
      </c>
      <c r="BF2152" s="141">
        <v>2399.2099999999946</v>
      </c>
      <c r="BG2152" s="141">
        <v>2313.5349999999944</v>
      </c>
      <c r="BH2152" s="141">
        <v>2227.8599999999942</v>
      </c>
      <c r="BI2152" s="141">
        <v>2142.184999999994</v>
      </c>
      <c r="BJ2152" s="141">
        <v>2056.5099999999939</v>
      </c>
      <c r="BK2152" s="141">
        <v>1970.8349999999939</v>
      </c>
      <c r="BL2152" s="141">
        <v>1885.1599999999939</v>
      </c>
      <c r="BM2152" s="141">
        <v>1799.484999999994</v>
      </c>
      <c r="BN2152" s="141">
        <v>1713.809999999994</v>
      </c>
      <c r="BO2152" s="141">
        <v>1628.1349999999941</v>
      </c>
      <c r="BP2152" s="141">
        <v>1542.4599999999941</v>
      </c>
    </row>
    <row r="2153" spans="4:68">
      <c r="D2153" s="174" t="s">
        <v>8529</v>
      </c>
      <c r="E2153" s="175">
        <v>57010.67</v>
      </c>
      <c r="F2153" s="174" t="s">
        <v>3464</v>
      </c>
      <c r="G2153" s="174" t="s">
        <v>8527</v>
      </c>
      <c r="H2153" s="174" t="s">
        <v>176</v>
      </c>
      <c r="I2153" s="174" t="s">
        <v>3098</v>
      </c>
      <c r="J2153" s="174" t="s">
        <v>8530</v>
      </c>
      <c r="K2153" s="174"/>
      <c r="L2153" s="174" t="s">
        <v>3509</v>
      </c>
      <c r="M2153" s="174" t="s">
        <v>8494</v>
      </c>
      <c r="N2153" s="176">
        <v>960</v>
      </c>
      <c r="O2153" s="174" t="s">
        <v>3407</v>
      </c>
      <c r="P2153" s="177">
        <v>32690</v>
      </c>
      <c r="Q2153" s="176">
        <v>288</v>
      </c>
      <c r="R2153" s="175">
        <v>17101.18</v>
      </c>
      <c r="S2153" s="175">
        <v>39909.49</v>
      </c>
      <c r="T2153" s="178">
        <v>0</v>
      </c>
      <c r="U2153" s="96">
        <v>19</v>
      </c>
      <c r="V2153" s="38" t="s">
        <v>129</v>
      </c>
      <c r="W2153" s="38"/>
      <c r="X2153" s="137">
        <v>712.633375</v>
      </c>
      <c r="Y2153" s="138">
        <v>61910</v>
      </c>
      <c r="Z2153" s="179">
        <v>56</v>
      </c>
      <c r="AA2153" s="139">
        <v>2069</v>
      </c>
      <c r="AB2153" s="131"/>
      <c r="AC2153" s="38"/>
      <c r="AD2153" s="140">
        <v>39909.49</v>
      </c>
      <c r="AE2153" s="141">
        <v>39196.856625</v>
      </c>
      <c r="AF2153" s="141">
        <v>38484.223250000003</v>
      </c>
      <c r="AG2153" s="141">
        <v>37771.589875000005</v>
      </c>
      <c r="AH2153" s="141">
        <v>37058.956500000008</v>
      </c>
      <c r="AI2153" s="141">
        <v>36346.32312500001</v>
      </c>
      <c r="AJ2153" s="141">
        <v>35633.689750000012</v>
      </c>
      <c r="AK2153" s="141">
        <v>34921.056375000015</v>
      </c>
      <c r="AL2153" s="141">
        <v>34208.423000000017</v>
      </c>
      <c r="AM2153" s="141">
        <v>33495.789625000019</v>
      </c>
      <c r="AN2153" s="141">
        <v>32783.156250000022</v>
      </c>
      <c r="AO2153" s="141">
        <v>32070.522875000021</v>
      </c>
      <c r="AP2153" s="141">
        <v>31357.889500000019</v>
      </c>
      <c r="AQ2153" s="141">
        <v>30645.256125000018</v>
      </c>
      <c r="AR2153" s="141">
        <v>29932.622750000017</v>
      </c>
      <c r="AS2153" s="141">
        <v>29219.989375000016</v>
      </c>
      <c r="AT2153" s="141">
        <v>28507.356000000014</v>
      </c>
      <c r="AU2153" s="141">
        <v>27794.722625000013</v>
      </c>
      <c r="AV2153" s="141">
        <v>27082.089250000012</v>
      </c>
      <c r="AW2153" s="141">
        <v>26369.455875000011</v>
      </c>
      <c r="AX2153" s="141">
        <v>25656.822500000009</v>
      </c>
      <c r="AY2153" s="141">
        <v>24944.189125000008</v>
      </c>
      <c r="AZ2153" s="141">
        <v>24231.555750000007</v>
      </c>
      <c r="BA2153" s="141">
        <v>23518.922375000006</v>
      </c>
      <c r="BB2153" s="141">
        <v>22806.289000000004</v>
      </c>
      <c r="BC2153" s="141">
        <v>22093.655625000003</v>
      </c>
      <c r="BD2153" s="141">
        <v>21381.022250000002</v>
      </c>
      <c r="BE2153" s="141">
        <v>20668.388875000001</v>
      </c>
      <c r="BF2153" s="141">
        <v>19955.755499999999</v>
      </c>
      <c r="BG2153" s="141">
        <v>19243.122124999998</v>
      </c>
      <c r="BH2153" s="141">
        <v>18530.488749999997</v>
      </c>
      <c r="BI2153" s="141">
        <v>17817.855374999996</v>
      </c>
      <c r="BJ2153" s="141">
        <v>17105.221999999994</v>
      </c>
      <c r="BK2153" s="141">
        <v>16392.588624999993</v>
      </c>
      <c r="BL2153" s="141">
        <v>15679.955249999994</v>
      </c>
      <c r="BM2153" s="141">
        <v>14967.321874999994</v>
      </c>
      <c r="BN2153" s="141">
        <v>14254.688499999995</v>
      </c>
      <c r="BO2153" s="141">
        <v>13542.055124999995</v>
      </c>
      <c r="BP2153" s="141">
        <v>12829.421749999996</v>
      </c>
    </row>
    <row r="2154" spans="4:68">
      <c r="D2154" s="174" t="s">
        <v>8531</v>
      </c>
      <c r="E2154" s="176">
        <v>6907</v>
      </c>
      <c r="F2154" s="174" t="s">
        <v>3472</v>
      </c>
      <c r="G2154" s="174" t="s">
        <v>8532</v>
      </c>
      <c r="H2154" s="174" t="s">
        <v>176</v>
      </c>
      <c r="I2154" s="174" t="s">
        <v>3098</v>
      </c>
      <c r="J2154" s="174" t="s">
        <v>8533</v>
      </c>
      <c r="K2154" s="174"/>
      <c r="L2154" s="174" t="s">
        <v>8461</v>
      </c>
      <c r="M2154" s="174" t="s">
        <v>3575</v>
      </c>
      <c r="N2154" s="176">
        <v>960</v>
      </c>
      <c r="O2154" s="174" t="s">
        <v>3407</v>
      </c>
      <c r="P2154" s="177">
        <v>34151</v>
      </c>
      <c r="Q2154" s="176">
        <v>240</v>
      </c>
      <c r="R2154" s="175">
        <v>1726.4</v>
      </c>
      <c r="S2154" s="175">
        <v>5180.6000000000004</v>
      </c>
      <c r="T2154" s="178">
        <v>0</v>
      </c>
      <c r="U2154" s="96">
        <v>19</v>
      </c>
      <c r="V2154" s="38" t="s">
        <v>129</v>
      </c>
      <c r="W2154" s="38"/>
      <c r="X2154" s="137">
        <v>86.337499999999991</v>
      </c>
      <c r="Y2154" s="138">
        <v>63371</v>
      </c>
      <c r="Z2154" s="179">
        <v>60</v>
      </c>
      <c r="AA2154" s="139">
        <v>2073</v>
      </c>
      <c r="AB2154" s="131"/>
      <c r="AC2154" s="38"/>
      <c r="AD2154" s="140">
        <v>5180.6000000000004</v>
      </c>
      <c r="AE2154" s="141">
        <v>5094.2625000000007</v>
      </c>
      <c r="AF2154" s="141">
        <v>5007.9250000000011</v>
      </c>
      <c r="AG2154" s="141">
        <v>4921.5875000000015</v>
      </c>
      <c r="AH2154" s="141">
        <v>4835.2500000000018</v>
      </c>
      <c r="AI2154" s="141">
        <v>4748.9125000000022</v>
      </c>
      <c r="AJ2154" s="141">
        <v>4662.5750000000025</v>
      </c>
      <c r="AK2154" s="141">
        <v>4576.2375000000029</v>
      </c>
      <c r="AL2154" s="141">
        <v>4489.9000000000033</v>
      </c>
      <c r="AM2154" s="141">
        <v>4403.5625000000036</v>
      </c>
      <c r="AN2154" s="141">
        <v>4317.225000000004</v>
      </c>
      <c r="AO2154" s="141">
        <v>4230.8875000000044</v>
      </c>
      <c r="AP2154" s="141">
        <v>4144.5500000000047</v>
      </c>
      <c r="AQ2154" s="141">
        <v>4058.2125000000046</v>
      </c>
      <c r="AR2154" s="141">
        <v>3971.8750000000045</v>
      </c>
      <c r="AS2154" s="141">
        <v>3885.5375000000045</v>
      </c>
      <c r="AT2154" s="141">
        <v>3799.2000000000044</v>
      </c>
      <c r="AU2154" s="141">
        <v>3712.8625000000043</v>
      </c>
      <c r="AV2154" s="141">
        <v>3626.5250000000042</v>
      </c>
      <c r="AW2154" s="141">
        <v>3540.1875000000041</v>
      </c>
      <c r="AX2154" s="141">
        <v>3453.850000000004</v>
      </c>
      <c r="AY2154" s="141">
        <v>3367.5125000000039</v>
      </c>
      <c r="AZ2154" s="141">
        <v>3281.1750000000038</v>
      </c>
      <c r="BA2154" s="141">
        <v>3194.8375000000037</v>
      </c>
      <c r="BB2154" s="141">
        <v>3108.5000000000036</v>
      </c>
      <c r="BC2154" s="141">
        <v>3022.1625000000035</v>
      </c>
      <c r="BD2154" s="141">
        <v>2935.8250000000035</v>
      </c>
      <c r="BE2154" s="141">
        <v>2849.4875000000034</v>
      </c>
      <c r="BF2154" s="141">
        <v>2763.1500000000033</v>
      </c>
      <c r="BG2154" s="141">
        <v>2676.8125000000032</v>
      </c>
      <c r="BH2154" s="141">
        <v>2590.4750000000031</v>
      </c>
      <c r="BI2154" s="141">
        <v>2504.137500000003</v>
      </c>
      <c r="BJ2154" s="141">
        <v>2417.8000000000029</v>
      </c>
      <c r="BK2154" s="141">
        <v>2331.4625000000028</v>
      </c>
      <c r="BL2154" s="141">
        <v>2245.1250000000027</v>
      </c>
      <c r="BM2154" s="141">
        <v>2158.7875000000026</v>
      </c>
      <c r="BN2154" s="141">
        <v>2072.4500000000025</v>
      </c>
      <c r="BO2154" s="141">
        <v>1986.1125000000025</v>
      </c>
      <c r="BP2154" s="141">
        <v>1899.7750000000024</v>
      </c>
    </row>
    <row r="2155" spans="4:68">
      <c r="D2155" s="174" t="s">
        <v>8534</v>
      </c>
      <c r="E2155" s="176">
        <v>1320</v>
      </c>
      <c r="F2155" s="174" t="s">
        <v>3475</v>
      </c>
      <c r="G2155" s="174" t="s">
        <v>8532</v>
      </c>
      <c r="H2155" s="174" t="s">
        <v>176</v>
      </c>
      <c r="I2155" s="174" t="s">
        <v>3098</v>
      </c>
      <c r="J2155" s="174" t="s">
        <v>8533</v>
      </c>
      <c r="K2155" s="174"/>
      <c r="L2155" s="174" t="s">
        <v>8461</v>
      </c>
      <c r="M2155" s="174" t="s">
        <v>3575</v>
      </c>
      <c r="N2155" s="176">
        <v>960</v>
      </c>
      <c r="O2155" s="174" t="s">
        <v>3407</v>
      </c>
      <c r="P2155" s="177">
        <v>34151</v>
      </c>
      <c r="Q2155" s="176">
        <v>240</v>
      </c>
      <c r="R2155" s="175">
        <v>329.96</v>
      </c>
      <c r="S2155" s="175">
        <v>990.04</v>
      </c>
      <c r="T2155" s="178">
        <v>0</v>
      </c>
      <c r="U2155" s="96">
        <v>19</v>
      </c>
      <c r="V2155" s="38" t="s">
        <v>129</v>
      </c>
      <c r="W2155" s="38"/>
      <c r="X2155" s="137">
        <v>16.5</v>
      </c>
      <c r="Y2155" s="138">
        <v>63371</v>
      </c>
      <c r="Z2155" s="179">
        <v>60</v>
      </c>
      <c r="AA2155" s="139">
        <v>2073</v>
      </c>
      <c r="AB2155" s="131"/>
      <c r="AC2155" s="38"/>
      <c r="AD2155" s="140">
        <v>990.04</v>
      </c>
      <c r="AE2155" s="141">
        <v>973.54</v>
      </c>
      <c r="AF2155" s="141">
        <v>957.04</v>
      </c>
      <c r="AG2155" s="141">
        <v>940.54</v>
      </c>
      <c r="AH2155" s="141">
        <v>924.04</v>
      </c>
      <c r="AI2155" s="141">
        <v>907.54</v>
      </c>
      <c r="AJ2155" s="141">
        <v>891.04</v>
      </c>
      <c r="AK2155" s="141">
        <v>874.54</v>
      </c>
      <c r="AL2155" s="141">
        <v>858.04</v>
      </c>
      <c r="AM2155" s="141">
        <v>841.54</v>
      </c>
      <c r="AN2155" s="141">
        <v>825.04</v>
      </c>
      <c r="AO2155" s="141">
        <v>808.54</v>
      </c>
      <c r="AP2155" s="141">
        <v>792.04</v>
      </c>
      <c r="AQ2155" s="141">
        <v>775.54</v>
      </c>
      <c r="AR2155" s="141">
        <v>759.04</v>
      </c>
      <c r="AS2155" s="141">
        <v>742.54</v>
      </c>
      <c r="AT2155" s="141">
        <v>726.04</v>
      </c>
      <c r="AU2155" s="141">
        <v>709.54</v>
      </c>
      <c r="AV2155" s="141">
        <v>693.04</v>
      </c>
      <c r="AW2155" s="141">
        <v>676.54</v>
      </c>
      <c r="AX2155" s="141">
        <v>660.04</v>
      </c>
      <c r="AY2155" s="141">
        <v>643.54</v>
      </c>
      <c r="AZ2155" s="141">
        <v>627.04</v>
      </c>
      <c r="BA2155" s="141">
        <v>610.54</v>
      </c>
      <c r="BB2155" s="141">
        <v>594.04</v>
      </c>
      <c r="BC2155" s="141">
        <v>577.54</v>
      </c>
      <c r="BD2155" s="141">
        <v>561.04</v>
      </c>
      <c r="BE2155" s="141">
        <v>544.54</v>
      </c>
      <c r="BF2155" s="141">
        <v>528.04</v>
      </c>
      <c r="BG2155" s="141">
        <v>511.53999999999996</v>
      </c>
      <c r="BH2155" s="141">
        <v>495.03999999999996</v>
      </c>
      <c r="BI2155" s="141">
        <v>478.53999999999996</v>
      </c>
      <c r="BJ2155" s="141">
        <v>462.03999999999996</v>
      </c>
      <c r="BK2155" s="141">
        <v>445.53999999999996</v>
      </c>
      <c r="BL2155" s="141">
        <v>429.03999999999996</v>
      </c>
      <c r="BM2155" s="141">
        <v>412.53999999999996</v>
      </c>
      <c r="BN2155" s="141">
        <v>396.03999999999996</v>
      </c>
      <c r="BO2155" s="141">
        <v>379.53999999999996</v>
      </c>
      <c r="BP2155" s="141">
        <v>363.03999999999996</v>
      </c>
    </row>
    <row r="2156" spans="4:68">
      <c r="D2156" s="174" t="s">
        <v>8535</v>
      </c>
      <c r="E2156" s="175">
        <v>35502.910000000003</v>
      </c>
      <c r="F2156" s="174" t="s">
        <v>3464</v>
      </c>
      <c r="G2156" s="174" t="s">
        <v>8532</v>
      </c>
      <c r="H2156" s="174" t="s">
        <v>176</v>
      </c>
      <c r="I2156" s="174" t="s">
        <v>3098</v>
      </c>
      <c r="J2156" s="174" t="s">
        <v>8536</v>
      </c>
      <c r="K2156" s="174"/>
      <c r="L2156" s="174" t="s">
        <v>8461</v>
      </c>
      <c r="M2156" s="174" t="s">
        <v>3575</v>
      </c>
      <c r="N2156" s="176">
        <v>960</v>
      </c>
      <c r="O2156" s="174" t="s">
        <v>3407</v>
      </c>
      <c r="P2156" s="177">
        <v>34151</v>
      </c>
      <c r="Q2156" s="176">
        <v>240</v>
      </c>
      <c r="R2156" s="175">
        <v>8874.4</v>
      </c>
      <c r="S2156" s="175">
        <v>26628.51</v>
      </c>
      <c r="T2156" s="178">
        <v>0</v>
      </c>
      <c r="U2156" s="96">
        <v>19</v>
      </c>
      <c r="V2156" s="38" t="s">
        <v>129</v>
      </c>
      <c r="W2156" s="38"/>
      <c r="X2156" s="137">
        <v>443.78637500000002</v>
      </c>
      <c r="Y2156" s="138">
        <v>63371</v>
      </c>
      <c r="Z2156" s="179">
        <v>60</v>
      </c>
      <c r="AA2156" s="139">
        <v>2073</v>
      </c>
      <c r="AB2156" s="131"/>
      <c r="AC2156" s="38"/>
      <c r="AD2156" s="140">
        <v>26628.51</v>
      </c>
      <c r="AE2156" s="141">
        <v>26184.723624999999</v>
      </c>
      <c r="AF2156" s="141">
        <v>25740.937249999999</v>
      </c>
      <c r="AG2156" s="141">
        <v>25297.150874999999</v>
      </c>
      <c r="AH2156" s="141">
        <v>24853.3645</v>
      </c>
      <c r="AI2156" s="141">
        <v>24409.578125</v>
      </c>
      <c r="AJ2156" s="141">
        <v>23965.79175</v>
      </c>
      <c r="AK2156" s="141">
        <v>23522.005375000001</v>
      </c>
      <c r="AL2156" s="141">
        <v>23078.219000000001</v>
      </c>
      <c r="AM2156" s="141">
        <v>22634.432625000001</v>
      </c>
      <c r="AN2156" s="141">
        <v>22190.646250000002</v>
      </c>
      <c r="AO2156" s="141">
        <v>21746.859875000002</v>
      </c>
      <c r="AP2156" s="141">
        <v>21303.073500000002</v>
      </c>
      <c r="AQ2156" s="141">
        <v>20859.287125000003</v>
      </c>
      <c r="AR2156" s="141">
        <v>20415.500750000003</v>
      </c>
      <c r="AS2156" s="141">
        <v>19971.714375000003</v>
      </c>
      <c r="AT2156" s="141">
        <v>19527.928000000004</v>
      </c>
      <c r="AU2156" s="141">
        <v>19084.141625000004</v>
      </c>
      <c r="AV2156" s="141">
        <v>18640.355250000004</v>
      </c>
      <c r="AW2156" s="141">
        <v>18196.568875000004</v>
      </c>
      <c r="AX2156" s="141">
        <v>17752.782500000005</v>
      </c>
      <c r="AY2156" s="141">
        <v>17308.996125000005</v>
      </c>
      <c r="AZ2156" s="141">
        <v>16865.209750000005</v>
      </c>
      <c r="BA2156" s="141">
        <v>16421.423375000006</v>
      </c>
      <c r="BB2156" s="141">
        <v>15977.637000000006</v>
      </c>
      <c r="BC2156" s="141">
        <v>15533.850625000006</v>
      </c>
      <c r="BD2156" s="141">
        <v>15090.064250000007</v>
      </c>
      <c r="BE2156" s="141">
        <v>14646.277875000007</v>
      </c>
      <c r="BF2156" s="141">
        <v>14202.491500000007</v>
      </c>
      <c r="BG2156" s="141">
        <v>13758.705125000008</v>
      </c>
      <c r="BH2156" s="141">
        <v>13314.918750000008</v>
      </c>
      <c r="BI2156" s="141">
        <v>12871.132375000008</v>
      </c>
      <c r="BJ2156" s="141">
        <v>12427.346000000009</v>
      </c>
      <c r="BK2156" s="141">
        <v>11983.559625000009</v>
      </c>
      <c r="BL2156" s="141">
        <v>11539.773250000009</v>
      </c>
      <c r="BM2156" s="141">
        <v>11095.98687500001</v>
      </c>
      <c r="BN2156" s="141">
        <v>10652.20050000001</v>
      </c>
      <c r="BO2156" s="141">
        <v>10208.41412500001</v>
      </c>
      <c r="BP2156" s="141">
        <v>9764.6277500000106</v>
      </c>
    </row>
    <row r="2157" spans="4:68">
      <c r="D2157" s="174" t="s">
        <v>8537</v>
      </c>
      <c r="E2157" s="175">
        <v>27804.17</v>
      </c>
      <c r="F2157" s="174" t="s">
        <v>3486</v>
      </c>
      <c r="G2157" s="174" t="s">
        <v>8532</v>
      </c>
      <c r="H2157" s="174" t="s">
        <v>176</v>
      </c>
      <c r="I2157" s="174" t="s">
        <v>3098</v>
      </c>
      <c r="J2157" s="174" t="s">
        <v>8536</v>
      </c>
      <c r="K2157" s="174"/>
      <c r="L2157" s="174" t="s">
        <v>8461</v>
      </c>
      <c r="M2157" s="174" t="s">
        <v>3575</v>
      </c>
      <c r="N2157" s="176">
        <v>960</v>
      </c>
      <c r="O2157" s="174" t="s">
        <v>3407</v>
      </c>
      <c r="P2157" s="177">
        <v>34151</v>
      </c>
      <c r="Q2157" s="176">
        <v>240</v>
      </c>
      <c r="R2157" s="175">
        <v>6950.04</v>
      </c>
      <c r="S2157" s="175">
        <v>20854.13</v>
      </c>
      <c r="T2157" s="178">
        <v>0</v>
      </c>
      <c r="U2157" s="96">
        <v>19</v>
      </c>
      <c r="V2157" s="38" t="s">
        <v>129</v>
      </c>
      <c r="W2157" s="38"/>
      <c r="X2157" s="137">
        <v>347.55212499999999</v>
      </c>
      <c r="Y2157" s="138">
        <v>63371</v>
      </c>
      <c r="Z2157" s="179">
        <v>60</v>
      </c>
      <c r="AA2157" s="139">
        <v>2073</v>
      </c>
      <c r="AB2157" s="131"/>
      <c r="AC2157" s="38"/>
      <c r="AD2157" s="140">
        <v>20854.13</v>
      </c>
      <c r="AE2157" s="141">
        <v>20506.577875000003</v>
      </c>
      <c r="AF2157" s="141">
        <v>20159.025750000004</v>
      </c>
      <c r="AG2157" s="141">
        <v>19811.473625000006</v>
      </c>
      <c r="AH2157" s="141">
        <v>19463.921500000008</v>
      </c>
      <c r="AI2157" s="141">
        <v>19116.369375000009</v>
      </c>
      <c r="AJ2157" s="141">
        <v>18768.817250000011</v>
      </c>
      <c r="AK2157" s="141">
        <v>18421.265125000013</v>
      </c>
      <c r="AL2157" s="141">
        <v>18073.713000000014</v>
      </c>
      <c r="AM2157" s="141">
        <v>17726.160875000016</v>
      </c>
      <c r="AN2157" s="141">
        <v>17378.608750000018</v>
      </c>
      <c r="AO2157" s="141">
        <v>17031.056625000019</v>
      </c>
      <c r="AP2157" s="141">
        <v>16683.504500000021</v>
      </c>
      <c r="AQ2157" s="141">
        <v>16335.952375000021</v>
      </c>
      <c r="AR2157" s="141">
        <v>15988.400250000021</v>
      </c>
      <c r="AS2157" s="141">
        <v>15640.84812500002</v>
      </c>
      <c r="AT2157" s="141">
        <v>15293.29600000002</v>
      </c>
      <c r="AU2157" s="141">
        <v>14945.74387500002</v>
      </c>
      <c r="AV2157" s="141">
        <v>14598.19175000002</v>
      </c>
      <c r="AW2157" s="141">
        <v>14250.63962500002</v>
      </c>
      <c r="AX2157" s="141">
        <v>13903.08750000002</v>
      </c>
      <c r="AY2157" s="141">
        <v>13555.535375000019</v>
      </c>
      <c r="AZ2157" s="141">
        <v>13207.983250000019</v>
      </c>
      <c r="BA2157" s="141">
        <v>12860.431125000019</v>
      </c>
      <c r="BB2157" s="141">
        <v>12512.879000000019</v>
      </c>
      <c r="BC2157" s="141">
        <v>12165.326875000019</v>
      </c>
      <c r="BD2157" s="141">
        <v>11817.774750000019</v>
      </c>
      <c r="BE2157" s="141">
        <v>11470.222625000019</v>
      </c>
      <c r="BF2157" s="141">
        <v>11122.670500000018</v>
      </c>
      <c r="BG2157" s="141">
        <v>10775.118375000018</v>
      </c>
      <c r="BH2157" s="141">
        <v>10427.566250000018</v>
      </c>
      <c r="BI2157" s="141">
        <v>10080.014125000018</v>
      </c>
      <c r="BJ2157" s="141">
        <v>9732.4620000000177</v>
      </c>
      <c r="BK2157" s="141">
        <v>9384.9098750000176</v>
      </c>
      <c r="BL2157" s="141">
        <v>9037.3577500000174</v>
      </c>
      <c r="BM2157" s="141">
        <v>8689.8056250000172</v>
      </c>
      <c r="BN2157" s="141">
        <v>8342.2535000000171</v>
      </c>
      <c r="BO2157" s="141">
        <v>7994.7013750000169</v>
      </c>
      <c r="BP2157" s="141">
        <v>7647.1492500000168</v>
      </c>
    </row>
    <row r="2158" spans="4:68">
      <c r="D2158" s="174" t="s">
        <v>8538</v>
      </c>
      <c r="E2158" s="175">
        <v>104756.06</v>
      </c>
      <c r="F2158" s="174" t="s">
        <v>3540</v>
      </c>
      <c r="G2158" s="174" t="s">
        <v>8539</v>
      </c>
      <c r="H2158" s="174" t="s">
        <v>176</v>
      </c>
      <c r="I2158" s="174" t="s">
        <v>8540</v>
      </c>
      <c r="J2158" s="174" t="s">
        <v>8541</v>
      </c>
      <c r="K2158" s="174"/>
      <c r="L2158" s="174" t="s">
        <v>8461</v>
      </c>
      <c r="M2158" s="174" t="s">
        <v>3575</v>
      </c>
      <c r="N2158" s="176">
        <v>960</v>
      </c>
      <c r="O2158" s="174" t="s">
        <v>3407</v>
      </c>
      <c r="P2158" s="177">
        <v>32690</v>
      </c>
      <c r="Q2158" s="176">
        <v>288</v>
      </c>
      <c r="R2158" s="175">
        <v>31423.17</v>
      </c>
      <c r="S2158" s="175">
        <v>73332.89</v>
      </c>
      <c r="T2158" s="178">
        <v>0</v>
      </c>
      <c r="U2158" s="96">
        <v>19</v>
      </c>
      <c r="V2158" s="38" t="s">
        <v>129</v>
      </c>
      <c r="W2158" s="38"/>
      <c r="X2158" s="137">
        <v>1309.45075</v>
      </c>
      <c r="Y2158" s="138">
        <v>61910</v>
      </c>
      <c r="Z2158" s="179">
        <v>56</v>
      </c>
      <c r="AA2158" s="139">
        <v>2069</v>
      </c>
      <c r="AB2158" s="131"/>
      <c r="AC2158" s="38"/>
      <c r="AD2158" s="140">
        <v>73332.89</v>
      </c>
      <c r="AE2158" s="141">
        <v>72023.439249999996</v>
      </c>
      <c r="AF2158" s="141">
        <v>70713.988499999992</v>
      </c>
      <c r="AG2158" s="141">
        <v>69404.537749999989</v>
      </c>
      <c r="AH2158" s="141">
        <v>68095.086999999985</v>
      </c>
      <c r="AI2158" s="141">
        <v>66785.636249999981</v>
      </c>
      <c r="AJ2158" s="141">
        <v>65476.185499999978</v>
      </c>
      <c r="AK2158" s="141">
        <v>64166.734749999974</v>
      </c>
      <c r="AL2158" s="141">
        <v>62857.283999999971</v>
      </c>
      <c r="AM2158" s="141">
        <v>61547.833249999967</v>
      </c>
      <c r="AN2158" s="141">
        <v>60238.382499999963</v>
      </c>
      <c r="AO2158" s="141">
        <v>58928.93174999996</v>
      </c>
      <c r="AP2158" s="141">
        <v>57619.480999999956</v>
      </c>
      <c r="AQ2158" s="141">
        <v>56310.030249999953</v>
      </c>
      <c r="AR2158" s="141">
        <v>55000.579499999949</v>
      </c>
      <c r="AS2158" s="141">
        <v>53691.128749999945</v>
      </c>
      <c r="AT2158" s="141">
        <v>52381.677999999942</v>
      </c>
      <c r="AU2158" s="141">
        <v>51072.227249999938</v>
      </c>
      <c r="AV2158" s="141">
        <v>49762.776499999934</v>
      </c>
      <c r="AW2158" s="141">
        <v>48453.325749999931</v>
      </c>
      <c r="AX2158" s="141">
        <v>47143.874999999927</v>
      </c>
      <c r="AY2158" s="141">
        <v>45834.424249999924</v>
      </c>
      <c r="AZ2158" s="141">
        <v>44524.97349999992</v>
      </c>
      <c r="BA2158" s="141">
        <v>43215.522749999916</v>
      </c>
      <c r="BB2158" s="141">
        <v>41906.071999999913</v>
      </c>
      <c r="BC2158" s="141">
        <v>40596.621249999909</v>
      </c>
      <c r="BD2158" s="141">
        <v>39287.170499999906</v>
      </c>
      <c r="BE2158" s="141">
        <v>37977.719749999902</v>
      </c>
      <c r="BF2158" s="141">
        <v>36668.268999999898</v>
      </c>
      <c r="BG2158" s="141">
        <v>35358.818249999895</v>
      </c>
      <c r="BH2158" s="141">
        <v>34049.367499999891</v>
      </c>
      <c r="BI2158" s="141">
        <v>32739.916749999891</v>
      </c>
      <c r="BJ2158" s="141">
        <v>31430.465999999891</v>
      </c>
      <c r="BK2158" s="141">
        <v>30121.015249999891</v>
      </c>
      <c r="BL2158" s="141">
        <v>28811.564499999891</v>
      </c>
      <c r="BM2158" s="141">
        <v>27502.113749999891</v>
      </c>
      <c r="BN2158" s="141">
        <v>26192.662999999891</v>
      </c>
      <c r="BO2158" s="141">
        <v>24883.212249999891</v>
      </c>
      <c r="BP2158" s="141">
        <v>23573.761499999891</v>
      </c>
    </row>
    <row r="2159" spans="4:68">
      <c r="D2159" s="174" t="s">
        <v>8542</v>
      </c>
      <c r="E2159" s="175">
        <v>721089.85</v>
      </c>
      <c r="F2159" s="174" t="s">
        <v>3540</v>
      </c>
      <c r="G2159" s="174" t="s">
        <v>8543</v>
      </c>
      <c r="H2159" s="174" t="s">
        <v>176</v>
      </c>
      <c r="I2159" s="174" t="s">
        <v>8544</v>
      </c>
      <c r="J2159" s="174" t="s">
        <v>8545</v>
      </c>
      <c r="K2159" s="174"/>
      <c r="L2159" s="174" t="s">
        <v>8461</v>
      </c>
      <c r="M2159" s="174" t="s">
        <v>8494</v>
      </c>
      <c r="N2159" s="176">
        <v>960</v>
      </c>
      <c r="O2159" s="174" t="s">
        <v>3407</v>
      </c>
      <c r="P2159" s="177">
        <v>34151</v>
      </c>
      <c r="Q2159" s="176">
        <v>240</v>
      </c>
      <c r="R2159" s="175">
        <v>180247.39</v>
      </c>
      <c r="S2159" s="175">
        <v>540842.46</v>
      </c>
      <c r="T2159" s="178">
        <v>0</v>
      </c>
      <c r="U2159" s="96">
        <v>19</v>
      </c>
      <c r="V2159" s="38" t="s">
        <v>129</v>
      </c>
      <c r="W2159" s="38"/>
      <c r="X2159" s="137">
        <v>9013.6231249999983</v>
      </c>
      <c r="Y2159" s="138">
        <v>63371</v>
      </c>
      <c r="Z2159" s="179">
        <v>60</v>
      </c>
      <c r="AA2159" s="139">
        <v>2073</v>
      </c>
      <c r="AB2159" s="131"/>
      <c r="AC2159" s="38"/>
      <c r="AD2159" s="140">
        <v>540842.46</v>
      </c>
      <c r="AE2159" s="141">
        <v>531828.83687499992</v>
      </c>
      <c r="AF2159" s="141">
        <v>522815.21374999994</v>
      </c>
      <c r="AG2159" s="141">
        <v>513801.59062499995</v>
      </c>
      <c r="AH2159" s="141">
        <v>504787.96749999997</v>
      </c>
      <c r="AI2159" s="141">
        <v>495774.34437499999</v>
      </c>
      <c r="AJ2159" s="141">
        <v>486760.72125</v>
      </c>
      <c r="AK2159" s="141">
        <v>477747.09812500002</v>
      </c>
      <c r="AL2159" s="141">
        <v>468733.47500000003</v>
      </c>
      <c r="AM2159" s="141">
        <v>459719.85187500005</v>
      </c>
      <c r="AN2159" s="141">
        <v>450706.22875000007</v>
      </c>
      <c r="AO2159" s="141">
        <v>441692.60562500008</v>
      </c>
      <c r="AP2159" s="141">
        <v>432678.9825000001</v>
      </c>
      <c r="AQ2159" s="141">
        <v>423665.35937500012</v>
      </c>
      <c r="AR2159" s="141">
        <v>414651.73625000013</v>
      </c>
      <c r="AS2159" s="141">
        <v>405638.11312500015</v>
      </c>
      <c r="AT2159" s="141">
        <v>396624.49000000017</v>
      </c>
      <c r="AU2159" s="141">
        <v>387610.86687500018</v>
      </c>
      <c r="AV2159" s="141">
        <v>378597.2437500002</v>
      </c>
      <c r="AW2159" s="141">
        <v>369583.62062500021</v>
      </c>
      <c r="AX2159" s="141">
        <v>360569.99750000023</v>
      </c>
      <c r="AY2159" s="141">
        <v>351556.37437500025</v>
      </c>
      <c r="AZ2159" s="141">
        <v>342542.75125000026</v>
      </c>
      <c r="BA2159" s="141">
        <v>333529.12812500028</v>
      </c>
      <c r="BB2159" s="141">
        <v>324515.5050000003</v>
      </c>
      <c r="BC2159" s="141">
        <v>315501.88187500031</v>
      </c>
      <c r="BD2159" s="141">
        <v>306488.25875000033</v>
      </c>
      <c r="BE2159" s="141">
        <v>297474.63562500034</v>
      </c>
      <c r="BF2159" s="141">
        <v>288461.01250000036</v>
      </c>
      <c r="BG2159" s="141">
        <v>279447.38937500038</v>
      </c>
      <c r="BH2159" s="141">
        <v>270433.76625000039</v>
      </c>
      <c r="BI2159" s="141">
        <v>261420.14312500041</v>
      </c>
      <c r="BJ2159" s="141">
        <v>252406.52000000043</v>
      </c>
      <c r="BK2159" s="141">
        <v>243392.89687500044</v>
      </c>
      <c r="BL2159" s="141">
        <v>234379.27375000046</v>
      </c>
      <c r="BM2159" s="141">
        <v>225365.65062500047</v>
      </c>
      <c r="BN2159" s="141">
        <v>216352.02750000049</v>
      </c>
      <c r="BO2159" s="141">
        <v>207338.40437500051</v>
      </c>
      <c r="BP2159" s="141">
        <v>198324.78125000052</v>
      </c>
    </row>
    <row r="2160" spans="4:68">
      <c r="D2160" s="174" t="s">
        <v>8546</v>
      </c>
      <c r="E2160" s="176">
        <v>-19803</v>
      </c>
      <c r="F2160" s="174" t="s">
        <v>3409</v>
      </c>
      <c r="G2160" s="174" t="s">
        <v>8547</v>
      </c>
      <c r="H2160" s="174" t="s">
        <v>176</v>
      </c>
      <c r="I2160" s="174" t="s">
        <v>3098</v>
      </c>
      <c r="J2160" s="174" t="s">
        <v>8548</v>
      </c>
      <c r="K2160" s="174"/>
      <c r="L2160" s="174" t="s">
        <v>3509</v>
      </c>
      <c r="M2160" s="174" t="s">
        <v>4705</v>
      </c>
      <c r="N2160" s="176">
        <v>960</v>
      </c>
      <c r="O2160" s="174" t="s">
        <v>3407</v>
      </c>
      <c r="P2160" s="177">
        <v>28307</v>
      </c>
      <c r="Q2160" s="176">
        <v>432</v>
      </c>
      <c r="R2160" s="175">
        <v>-8910.56</v>
      </c>
      <c r="S2160" s="175">
        <v>-10892.44</v>
      </c>
      <c r="T2160" s="178">
        <v>0</v>
      </c>
      <c r="U2160" s="96">
        <v>2</v>
      </c>
      <c r="V2160" s="38" t="s">
        <v>112</v>
      </c>
      <c r="W2160" s="38"/>
      <c r="X2160" s="137">
        <v>-247.53750000000002</v>
      </c>
      <c r="Y2160" s="138">
        <v>57527</v>
      </c>
      <c r="Z2160" s="179">
        <v>44</v>
      </c>
      <c r="AA2160" s="139">
        <v>2057</v>
      </c>
      <c r="AB2160" s="131"/>
      <c r="AC2160" s="38"/>
      <c r="AD2160" s="140">
        <v>-10892.44</v>
      </c>
      <c r="AE2160" s="141">
        <v>-10644.9025</v>
      </c>
      <c r="AF2160" s="141">
        <v>-10397.365</v>
      </c>
      <c r="AG2160" s="141">
        <v>-10149.827499999999</v>
      </c>
      <c r="AH2160" s="141">
        <v>-9902.2899999999991</v>
      </c>
      <c r="AI2160" s="141">
        <v>-9654.7524999999987</v>
      </c>
      <c r="AJ2160" s="141">
        <v>-9407.2149999999983</v>
      </c>
      <c r="AK2160" s="141">
        <v>-9159.677499999998</v>
      </c>
      <c r="AL2160" s="141">
        <v>-8912.1399999999976</v>
      </c>
      <c r="AM2160" s="141">
        <v>-8664.6024999999972</v>
      </c>
      <c r="AN2160" s="141">
        <v>-8417.0649999999969</v>
      </c>
      <c r="AO2160" s="141">
        <v>-8169.5274999999965</v>
      </c>
      <c r="AP2160" s="141">
        <v>-7921.9899999999961</v>
      </c>
      <c r="AQ2160" s="141">
        <v>-7674.4524999999958</v>
      </c>
      <c r="AR2160" s="141">
        <v>-7426.9149999999954</v>
      </c>
      <c r="AS2160" s="141">
        <v>-7179.3774999999951</v>
      </c>
      <c r="AT2160" s="141">
        <v>-6931.8399999999947</v>
      </c>
      <c r="AU2160" s="141">
        <v>-6684.3024999999943</v>
      </c>
      <c r="AV2160" s="141">
        <v>-6436.764999999994</v>
      </c>
      <c r="AW2160" s="141">
        <v>-6189.2274999999936</v>
      </c>
      <c r="AX2160" s="141">
        <v>-5941.6899999999932</v>
      </c>
      <c r="AY2160" s="141">
        <v>-5694.1524999999929</v>
      </c>
      <c r="AZ2160" s="141">
        <v>-5446.6149999999925</v>
      </c>
      <c r="BA2160" s="141">
        <v>-5199.0774999999921</v>
      </c>
      <c r="BB2160" s="141">
        <v>-4951.5399999999918</v>
      </c>
      <c r="BC2160" s="141">
        <v>-4704.0024999999914</v>
      </c>
      <c r="BD2160" s="141">
        <v>-4456.4649999999911</v>
      </c>
      <c r="BE2160" s="141">
        <v>-4208.9274999999907</v>
      </c>
      <c r="BF2160" s="141">
        <v>-3961.3899999999908</v>
      </c>
      <c r="BG2160" s="141">
        <v>-3713.8524999999909</v>
      </c>
      <c r="BH2160" s="141">
        <v>-3466.314999999991</v>
      </c>
      <c r="BI2160" s="141">
        <v>-3218.7774999999911</v>
      </c>
      <c r="BJ2160" s="141">
        <v>-2971.2399999999911</v>
      </c>
      <c r="BK2160" s="141">
        <v>-2723.7024999999912</v>
      </c>
      <c r="BL2160" s="141">
        <v>-2476.1649999999913</v>
      </c>
      <c r="BM2160" s="141">
        <v>-2228.6274999999914</v>
      </c>
      <c r="BN2160" s="141">
        <v>-1981.0899999999915</v>
      </c>
      <c r="BO2160" s="141">
        <v>-1733.5524999999916</v>
      </c>
      <c r="BP2160" s="141">
        <v>-1486.0149999999917</v>
      </c>
    </row>
    <row r="2161" spans="4:68">
      <c r="D2161" s="174" t="s">
        <v>8549</v>
      </c>
      <c r="E2161" s="175">
        <v>-2381.5700000000002</v>
      </c>
      <c r="F2161" s="174" t="s">
        <v>3409</v>
      </c>
      <c r="G2161" s="174" t="s">
        <v>8550</v>
      </c>
      <c r="H2161" s="174" t="s">
        <v>176</v>
      </c>
      <c r="I2161" s="174" t="s">
        <v>3098</v>
      </c>
      <c r="J2161" s="174" t="s">
        <v>8551</v>
      </c>
      <c r="K2161" s="174"/>
      <c r="L2161" s="174" t="s">
        <v>3509</v>
      </c>
      <c r="M2161" s="174" t="s">
        <v>4705</v>
      </c>
      <c r="N2161" s="176">
        <v>960</v>
      </c>
      <c r="O2161" s="174" t="s">
        <v>3407</v>
      </c>
      <c r="P2161" s="177">
        <v>28307</v>
      </c>
      <c r="Q2161" s="176">
        <v>432</v>
      </c>
      <c r="R2161" s="175">
        <v>-1071.49</v>
      </c>
      <c r="S2161" s="175">
        <v>-1310.08</v>
      </c>
      <c r="T2161" s="178">
        <v>0</v>
      </c>
      <c r="U2161" s="96">
        <v>2</v>
      </c>
      <c r="V2161" s="38" t="s">
        <v>112</v>
      </c>
      <c r="W2161" s="38"/>
      <c r="X2161" s="137">
        <v>-29.769624999999998</v>
      </c>
      <c r="Y2161" s="138">
        <v>57527</v>
      </c>
      <c r="Z2161" s="179">
        <v>44</v>
      </c>
      <c r="AA2161" s="139">
        <v>2057</v>
      </c>
      <c r="AB2161" s="131"/>
      <c r="AC2161" s="38"/>
      <c r="AD2161" s="140">
        <v>-1310.08</v>
      </c>
      <c r="AE2161" s="141">
        <v>-1280.310375</v>
      </c>
      <c r="AF2161" s="141">
        <v>-1250.5407500000001</v>
      </c>
      <c r="AG2161" s="141">
        <v>-1220.7711250000002</v>
      </c>
      <c r="AH2161" s="141">
        <v>-1191.0015000000003</v>
      </c>
      <c r="AI2161" s="141">
        <v>-1161.2318750000004</v>
      </c>
      <c r="AJ2161" s="141">
        <v>-1131.4622500000005</v>
      </c>
      <c r="AK2161" s="141">
        <v>-1101.6926250000006</v>
      </c>
      <c r="AL2161" s="141">
        <v>-1071.9230000000007</v>
      </c>
      <c r="AM2161" s="141">
        <v>-1042.1533750000008</v>
      </c>
      <c r="AN2161" s="141">
        <v>-1012.3837500000008</v>
      </c>
      <c r="AO2161" s="141">
        <v>-982.61412500000074</v>
      </c>
      <c r="AP2161" s="141">
        <v>-952.84450000000072</v>
      </c>
      <c r="AQ2161" s="141">
        <v>-923.0748750000007</v>
      </c>
      <c r="AR2161" s="141">
        <v>-893.30525000000068</v>
      </c>
      <c r="AS2161" s="141">
        <v>-863.53562500000066</v>
      </c>
      <c r="AT2161" s="141">
        <v>-833.76600000000064</v>
      </c>
      <c r="AU2161" s="141">
        <v>-803.99637500000063</v>
      </c>
      <c r="AV2161" s="141">
        <v>-774.22675000000061</v>
      </c>
      <c r="AW2161" s="141">
        <v>-744.45712500000059</v>
      </c>
      <c r="AX2161" s="141">
        <v>-714.68750000000057</v>
      </c>
      <c r="AY2161" s="141">
        <v>-684.91787500000055</v>
      </c>
      <c r="AZ2161" s="141">
        <v>-655.14825000000053</v>
      </c>
      <c r="BA2161" s="141">
        <v>-625.37862500000051</v>
      </c>
      <c r="BB2161" s="141">
        <v>-595.60900000000049</v>
      </c>
      <c r="BC2161" s="141">
        <v>-565.83937500000047</v>
      </c>
      <c r="BD2161" s="141">
        <v>-536.06975000000045</v>
      </c>
      <c r="BE2161" s="141">
        <v>-506.30012500000043</v>
      </c>
      <c r="BF2161" s="141">
        <v>-476.53050000000042</v>
      </c>
      <c r="BG2161" s="141">
        <v>-446.7608750000004</v>
      </c>
      <c r="BH2161" s="141">
        <v>-416.99125000000038</v>
      </c>
      <c r="BI2161" s="141">
        <v>-387.22162500000036</v>
      </c>
      <c r="BJ2161" s="141">
        <v>-357.45200000000034</v>
      </c>
      <c r="BK2161" s="141">
        <v>-327.68237500000032</v>
      </c>
      <c r="BL2161" s="141">
        <v>-297.9127500000003</v>
      </c>
      <c r="BM2161" s="141">
        <v>-268.14312500000028</v>
      </c>
      <c r="BN2161" s="141">
        <v>-238.37350000000029</v>
      </c>
      <c r="BO2161" s="141">
        <v>-208.6038750000003</v>
      </c>
      <c r="BP2161" s="141">
        <v>-178.83425000000031</v>
      </c>
    </row>
    <row r="2162" spans="4:68">
      <c r="D2162" s="174" t="s">
        <v>8552</v>
      </c>
      <c r="E2162" s="175">
        <v>-3972.66</v>
      </c>
      <c r="F2162" s="174" t="s">
        <v>3409</v>
      </c>
      <c r="G2162" s="174" t="s">
        <v>8553</v>
      </c>
      <c r="H2162" s="174" t="s">
        <v>176</v>
      </c>
      <c r="I2162" s="174" t="s">
        <v>3098</v>
      </c>
      <c r="J2162" s="174" t="s">
        <v>8554</v>
      </c>
      <c r="K2162" s="174"/>
      <c r="L2162" s="174" t="s">
        <v>3509</v>
      </c>
      <c r="M2162" s="174" t="s">
        <v>4705</v>
      </c>
      <c r="N2162" s="176">
        <v>960</v>
      </c>
      <c r="O2162" s="174" t="s">
        <v>3407</v>
      </c>
      <c r="P2162" s="177">
        <v>28307</v>
      </c>
      <c r="Q2162" s="176">
        <v>432</v>
      </c>
      <c r="R2162" s="175">
        <v>-1787.45</v>
      </c>
      <c r="S2162" s="175">
        <v>-2185.21</v>
      </c>
      <c r="T2162" s="178">
        <v>0</v>
      </c>
      <c r="U2162" s="96">
        <v>2</v>
      </c>
      <c r="V2162" s="38" t="s">
        <v>112</v>
      </c>
      <c r="W2162" s="38"/>
      <c r="X2162" s="137">
        <v>-49.658249999999995</v>
      </c>
      <c r="Y2162" s="138">
        <v>57527</v>
      </c>
      <c r="Z2162" s="179">
        <v>44</v>
      </c>
      <c r="AA2162" s="139">
        <v>2057</v>
      </c>
      <c r="AB2162" s="131"/>
      <c r="AC2162" s="38"/>
      <c r="AD2162" s="140">
        <v>-2185.21</v>
      </c>
      <c r="AE2162" s="141">
        <v>-2135.5517500000001</v>
      </c>
      <c r="AF2162" s="141">
        <v>-2085.8935000000001</v>
      </c>
      <c r="AG2162" s="141">
        <v>-2036.2352500000002</v>
      </c>
      <c r="AH2162" s="141">
        <v>-1986.5770000000002</v>
      </c>
      <c r="AI2162" s="141">
        <v>-1936.9187500000003</v>
      </c>
      <c r="AJ2162" s="141">
        <v>-1887.2605000000003</v>
      </c>
      <c r="AK2162" s="141">
        <v>-1837.6022500000004</v>
      </c>
      <c r="AL2162" s="141">
        <v>-1787.9440000000004</v>
      </c>
      <c r="AM2162" s="141">
        <v>-1738.2857500000005</v>
      </c>
      <c r="AN2162" s="141">
        <v>-1688.6275000000005</v>
      </c>
      <c r="AO2162" s="141">
        <v>-1638.9692500000006</v>
      </c>
      <c r="AP2162" s="141">
        <v>-1589.3110000000006</v>
      </c>
      <c r="AQ2162" s="141">
        <v>-1539.6527500000007</v>
      </c>
      <c r="AR2162" s="141">
        <v>-1489.9945000000007</v>
      </c>
      <c r="AS2162" s="141">
        <v>-1440.3362500000007</v>
      </c>
      <c r="AT2162" s="141">
        <v>-1390.6780000000008</v>
      </c>
      <c r="AU2162" s="141">
        <v>-1341.0197500000008</v>
      </c>
      <c r="AV2162" s="141">
        <v>-1291.3615000000009</v>
      </c>
      <c r="AW2162" s="141">
        <v>-1241.7032500000009</v>
      </c>
      <c r="AX2162" s="141">
        <v>-1192.045000000001</v>
      </c>
      <c r="AY2162" s="141">
        <v>-1142.386750000001</v>
      </c>
      <c r="AZ2162" s="141">
        <v>-1092.7285000000011</v>
      </c>
      <c r="BA2162" s="141">
        <v>-1043.0702500000011</v>
      </c>
      <c r="BB2162" s="141">
        <v>-993.41200000000117</v>
      </c>
      <c r="BC2162" s="141">
        <v>-943.75375000000122</v>
      </c>
      <c r="BD2162" s="141">
        <v>-894.09550000000127</v>
      </c>
      <c r="BE2162" s="141">
        <v>-844.43725000000131</v>
      </c>
      <c r="BF2162" s="141">
        <v>-794.77900000000136</v>
      </c>
      <c r="BG2162" s="141">
        <v>-745.12075000000141</v>
      </c>
      <c r="BH2162" s="141">
        <v>-695.46250000000146</v>
      </c>
      <c r="BI2162" s="141">
        <v>-645.8042500000015</v>
      </c>
      <c r="BJ2162" s="141">
        <v>-596.14600000000155</v>
      </c>
      <c r="BK2162" s="141">
        <v>-546.4877500000016</v>
      </c>
      <c r="BL2162" s="141">
        <v>-496.82950000000159</v>
      </c>
      <c r="BM2162" s="141">
        <v>-447.17125000000158</v>
      </c>
      <c r="BN2162" s="141">
        <v>-397.51300000000157</v>
      </c>
      <c r="BO2162" s="141">
        <v>-347.85475000000156</v>
      </c>
      <c r="BP2162" s="141">
        <v>-298.19650000000155</v>
      </c>
    </row>
    <row r="2163" spans="4:68">
      <c r="D2163" s="174" t="s">
        <v>8555</v>
      </c>
      <c r="E2163" s="175">
        <v>-7856.1</v>
      </c>
      <c r="F2163" s="174" t="s">
        <v>3409</v>
      </c>
      <c r="G2163" s="174" t="s">
        <v>8556</v>
      </c>
      <c r="H2163" s="174" t="s">
        <v>176</v>
      </c>
      <c r="I2163" s="174" t="s">
        <v>3098</v>
      </c>
      <c r="J2163" s="174" t="s">
        <v>8557</v>
      </c>
      <c r="K2163" s="174"/>
      <c r="L2163" s="174" t="s">
        <v>3509</v>
      </c>
      <c r="M2163" s="174" t="s">
        <v>4705</v>
      </c>
      <c r="N2163" s="176">
        <v>960</v>
      </c>
      <c r="O2163" s="174" t="s">
        <v>3407</v>
      </c>
      <c r="P2163" s="177">
        <v>28307</v>
      </c>
      <c r="Q2163" s="176">
        <v>432</v>
      </c>
      <c r="R2163" s="175">
        <v>-3534.95</v>
      </c>
      <c r="S2163" s="175">
        <v>-4321.1499999999996</v>
      </c>
      <c r="T2163" s="178">
        <v>0</v>
      </c>
      <c r="U2163" s="96">
        <v>2</v>
      </c>
      <c r="V2163" s="38" t="s">
        <v>112</v>
      </c>
      <c r="W2163" s="38"/>
      <c r="X2163" s="137">
        <v>-98.201250000000002</v>
      </c>
      <c r="Y2163" s="138">
        <v>57527</v>
      </c>
      <c r="Z2163" s="179">
        <v>44</v>
      </c>
      <c r="AA2163" s="139">
        <v>2057</v>
      </c>
      <c r="AB2163" s="131"/>
      <c r="AC2163" s="38"/>
      <c r="AD2163" s="140">
        <v>-4321.1499999999996</v>
      </c>
      <c r="AE2163" s="141">
        <v>-4222.9487499999996</v>
      </c>
      <c r="AF2163" s="141">
        <v>-4124.7474999999995</v>
      </c>
      <c r="AG2163" s="141">
        <v>-4026.5462499999994</v>
      </c>
      <c r="AH2163" s="141">
        <v>-3928.3449999999993</v>
      </c>
      <c r="AI2163" s="141">
        <v>-3830.1437499999993</v>
      </c>
      <c r="AJ2163" s="141">
        <v>-3731.9424999999992</v>
      </c>
      <c r="AK2163" s="141">
        <v>-3633.7412499999991</v>
      </c>
      <c r="AL2163" s="141">
        <v>-3535.5399999999991</v>
      </c>
      <c r="AM2163" s="141">
        <v>-3437.338749999999</v>
      </c>
      <c r="AN2163" s="141">
        <v>-3339.1374999999989</v>
      </c>
      <c r="AO2163" s="141">
        <v>-3240.9362499999988</v>
      </c>
      <c r="AP2163" s="141">
        <v>-3142.7349999999988</v>
      </c>
      <c r="AQ2163" s="141">
        <v>-3044.5337499999987</v>
      </c>
      <c r="AR2163" s="141">
        <v>-2946.3324999999986</v>
      </c>
      <c r="AS2163" s="141">
        <v>-2848.1312499999985</v>
      </c>
      <c r="AT2163" s="141">
        <v>-2749.9299999999985</v>
      </c>
      <c r="AU2163" s="141">
        <v>-2651.7287499999984</v>
      </c>
      <c r="AV2163" s="141">
        <v>-2553.5274999999983</v>
      </c>
      <c r="AW2163" s="141">
        <v>-2455.3262499999983</v>
      </c>
      <c r="AX2163" s="141">
        <v>-2357.1249999999982</v>
      </c>
      <c r="AY2163" s="141">
        <v>-2258.9237499999981</v>
      </c>
      <c r="AZ2163" s="141">
        <v>-2160.722499999998</v>
      </c>
      <c r="BA2163" s="141">
        <v>-2062.521249999998</v>
      </c>
      <c r="BB2163" s="141">
        <v>-1964.3199999999979</v>
      </c>
      <c r="BC2163" s="141">
        <v>-1866.1187499999978</v>
      </c>
      <c r="BD2163" s="141">
        <v>-1767.9174999999977</v>
      </c>
      <c r="BE2163" s="141">
        <v>-1669.7162499999977</v>
      </c>
      <c r="BF2163" s="141">
        <v>-1571.5149999999976</v>
      </c>
      <c r="BG2163" s="141">
        <v>-1473.3137499999975</v>
      </c>
      <c r="BH2163" s="141">
        <v>-1375.1124999999975</v>
      </c>
      <c r="BI2163" s="141">
        <v>-1276.9112499999974</v>
      </c>
      <c r="BJ2163" s="141">
        <v>-1178.7099999999973</v>
      </c>
      <c r="BK2163" s="141">
        <v>-1080.5087499999972</v>
      </c>
      <c r="BL2163" s="141">
        <v>-982.30749999999728</v>
      </c>
      <c r="BM2163" s="141">
        <v>-884.10624999999732</v>
      </c>
      <c r="BN2163" s="141">
        <v>-785.90499999999736</v>
      </c>
      <c r="BO2163" s="141">
        <v>-687.7037499999974</v>
      </c>
      <c r="BP2163" s="141">
        <v>-589.50249999999744</v>
      </c>
    </row>
    <row r="2164" spans="4:68">
      <c r="D2164" s="174" t="s">
        <v>8558</v>
      </c>
      <c r="E2164" s="175">
        <v>-2691.94</v>
      </c>
      <c r="F2164" s="174" t="s">
        <v>3409</v>
      </c>
      <c r="G2164" s="174" t="s">
        <v>8559</v>
      </c>
      <c r="H2164" s="174" t="s">
        <v>176</v>
      </c>
      <c r="I2164" s="174" t="s">
        <v>3098</v>
      </c>
      <c r="J2164" s="174" t="s">
        <v>8560</v>
      </c>
      <c r="K2164" s="174"/>
      <c r="L2164" s="174" t="s">
        <v>3509</v>
      </c>
      <c r="M2164" s="174" t="s">
        <v>4705</v>
      </c>
      <c r="N2164" s="176">
        <v>960</v>
      </c>
      <c r="O2164" s="174" t="s">
        <v>3407</v>
      </c>
      <c r="P2164" s="177">
        <v>28307</v>
      </c>
      <c r="Q2164" s="176">
        <v>432</v>
      </c>
      <c r="R2164" s="175">
        <v>-1211.1500000000001</v>
      </c>
      <c r="S2164" s="175">
        <v>-1480.79</v>
      </c>
      <c r="T2164" s="178">
        <v>0</v>
      </c>
      <c r="U2164" s="96">
        <v>2</v>
      </c>
      <c r="V2164" s="38" t="s">
        <v>112</v>
      </c>
      <c r="W2164" s="38"/>
      <c r="X2164" s="137">
        <v>-33.649250000000002</v>
      </c>
      <c r="Y2164" s="138">
        <v>57527</v>
      </c>
      <c r="Z2164" s="179">
        <v>44</v>
      </c>
      <c r="AA2164" s="139">
        <v>2057</v>
      </c>
      <c r="AB2164" s="131"/>
      <c r="AC2164" s="38"/>
      <c r="AD2164" s="140">
        <v>-1480.79</v>
      </c>
      <c r="AE2164" s="141">
        <v>-1447.14075</v>
      </c>
      <c r="AF2164" s="141">
        <v>-1413.4915000000001</v>
      </c>
      <c r="AG2164" s="141">
        <v>-1379.8422500000001</v>
      </c>
      <c r="AH2164" s="141">
        <v>-1346.1930000000002</v>
      </c>
      <c r="AI2164" s="141">
        <v>-1312.5437500000003</v>
      </c>
      <c r="AJ2164" s="141">
        <v>-1278.8945000000003</v>
      </c>
      <c r="AK2164" s="141">
        <v>-1245.2452500000004</v>
      </c>
      <c r="AL2164" s="141">
        <v>-1211.5960000000005</v>
      </c>
      <c r="AM2164" s="141">
        <v>-1177.9467500000005</v>
      </c>
      <c r="AN2164" s="141">
        <v>-1144.2975000000006</v>
      </c>
      <c r="AO2164" s="141">
        <v>-1110.6482500000006</v>
      </c>
      <c r="AP2164" s="141">
        <v>-1076.9990000000007</v>
      </c>
      <c r="AQ2164" s="141">
        <v>-1043.3497500000008</v>
      </c>
      <c r="AR2164" s="141">
        <v>-1009.7005000000007</v>
      </c>
      <c r="AS2164" s="141">
        <v>-976.05125000000066</v>
      </c>
      <c r="AT2164" s="141">
        <v>-942.40200000000061</v>
      </c>
      <c r="AU2164" s="141">
        <v>-908.75275000000056</v>
      </c>
      <c r="AV2164" s="141">
        <v>-875.10350000000051</v>
      </c>
      <c r="AW2164" s="141">
        <v>-841.45425000000046</v>
      </c>
      <c r="AX2164" s="141">
        <v>-807.8050000000004</v>
      </c>
      <c r="AY2164" s="141">
        <v>-774.15575000000035</v>
      </c>
      <c r="AZ2164" s="141">
        <v>-740.5065000000003</v>
      </c>
      <c r="BA2164" s="141">
        <v>-706.85725000000025</v>
      </c>
      <c r="BB2164" s="141">
        <v>-673.2080000000002</v>
      </c>
      <c r="BC2164" s="141">
        <v>-639.55875000000015</v>
      </c>
      <c r="BD2164" s="141">
        <v>-605.90950000000009</v>
      </c>
      <c r="BE2164" s="141">
        <v>-572.26025000000004</v>
      </c>
      <c r="BF2164" s="141">
        <v>-538.61099999999999</v>
      </c>
      <c r="BG2164" s="141">
        <v>-504.96174999999999</v>
      </c>
      <c r="BH2164" s="141">
        <v>-471.3125</v>
      </c>
      <c r="BI2164" s="141">
        <v>-437.66325000000001</v>
      </c>
      <c r="BJ2164" s="141">
        <v>-404.01400000000001</v>
      </c>
      <c r="BK2164" s="141">
        <v>-370.36475000000002</v>
      </c>
      <c r="BL2164" s="141">
        <v>-336.71550000000002</v>
      </c>
      <c r="BM2164" s="141">
        <v>-303.06625000000003</v>
      </c>
      <c r="BN2164" s="141">
        <v>-269.41700000000003</v>
      </c>
      <c r="BO2164" s="141">
        <v>-235.76775000000004</v>
      </c>
      <c r="BP2164" s="141">
        <v>-202.11850000000004</v>
      </c>
    </row>
    <row r="2165" spans="4:68">
      <c r="D2165" s="174" t="s">
        <v>8561</v>
      </c>
      <c r="E2165" s="176">
        <v>-1149</v>
      </c>
      <c r="F2165" s="174" t="s">
        <v>3409</v>
      </c>
      <c r="G2165" s="174" t="s">
        <v>8562</v>
      </c>
      <c r="H2165" s="174" t="s">
        <v>176</v>
      </c>
      <c r="I2165" s="174" t="s">
        <v>3098</v>
      </c>
      <c r="J2165" s="174" t="s">
        <v>8563</v>
      </c>
      <c r="K2165" s="174"/>
      <c r="L2165" s="174" t="s">
        <v>3424</v>
      </c>
      <c r="M2165" s="174" t="s">
        <v>4705</v>
      </c>
      <c r="N2165" s="176">
        <v>960</v>
      </c>
      <c r="O2165" s="174" t="s">
        <v>3407</v>
      </c>
      <c r="P2165" s="177">
        <v>15189</v>
      </c>
      <c r="Q2165" s="176">
        <v>863</v>
      </c>
      <c r="R2165" s="175">
        <v>-1032.83</v>
      </c>
      <c r="S2165" s="175">
        <v>-116.17</v>
      </c>
      <c r="T2165" s="178">
        <v>0</v>
      </c>
      <c r="U2165" s="96">
        <v>5</v>
      </c>
      <c r="V2165" s="38" t="s">
        <v>115</v>
      </c>
      <c r="W2165" s="38"/>
      <c r="X2165" s="137">
        <v>-14.362499999999999</v>
      </c>
      <c r="Y2165" s="138">
        <v>44409</v>
      </c>
      <c r="Z2165" s="179">
        <v>8.0833333333333339</v>
      </c>
      <c r="AA2165" s="139">
        <v>2022</v>
      </c>
      <c r="AB2165" s="131"/>
      <c r="AC2165" s="38"/>
      <c r="AD2165" s="140">
        <v>-116.17</v>
      </c>
      <c r="AE2165" s="141">
        <v>-101.8075</v>
      </c>
      <c r="AF2165" s="141">
        <v>-87.445000000000007</v>
      </c>
      <c r="AG2165" s="141">
        <v>-73.08250000000001</v>
      </c>
      <c r="AH2165" s="141">
        <v>-58.720000000000013</v>
      </c>
      <c r="AI2165" s="141">
        <v>-44.357500000000016</v>
      </c>
      <c r="AJ2165" s="141">
        <v>-29.995000000000019</v>
      </c>
      <c r="AK2165" s="141">
        <v>-15.63250000000002</v>
      </c>
      <c r="AL2165" s="141">
        <v>-1.2700000000000209</v>
      </c>
      <c r="AM2165" s="141">
        <v>0</v>
      </c>
      <c r="AN2165" s="141">
        <v>0</v>
      </c>
      <c r="AO2165" s="141">
        <v>0</v>
      </c>
      <c r="AP2165" s="141">
        <v>0</v>
      </c>
      <c r="AQ2165" s="141">
        <v>0</v>
      </c>
      <c r="AR2165" s="141">
        <v>0</v>
      </c>
      <c r="AS2165" s="141">
        <v>0</v>
      </c>
      <c r="AT2165" s="141">
        <v>0</v>
      </c>
      <c r="AU2165" s="141">
        <v>0</v>
      </c>
      <c r="AV2165" s="141">
        <v>0</v>
      </c>
      <c r="AW2165" s="141">
        <v>0</v>
      </c>
      <c r="AX2165" s="141">
        <v>0</v>
      </c>
      <c r="AY2165" s="141">
        <v>0</v>
      </c>
      <c r="AZ2165" s="141">
        <v>0</v>
      </c>
      <c r="BA2165" s="141">
        <v>0</v>
      </c>
      <c r="BB2165" s="141">
        <v>0</v>
      </c>
      <c r="BC2165" s="141">
        <v>0</v>
      </c>
      <c r="BD2165" s="141">
        <v>0</v>
      </c>
      <c r="BE2165" s="141">
        <v>0</v>
      </c>
      <c r="BF2165" s="141">
        <v>0</v>
      </c>
      <c r="BG2165" s="141">
        <v>0</v>
      </c>
      <c r="BH2165" s="141">
        <v>0</v>
      </c>
      <c r="BI2165" s="141">
        <v>0</v>
      </c>
      <c r="BJ2165" s="141">
        <v>0</v>
      </c>
      <c r="BK2165" s="141">
        <v>0</v>
      </c>
      <c r="BL2165" s="141">
        <v>0</v>
      </c>
      <c r="BM2165" s="141">
        <v>0</v>
      </c>
      <c r="BN2165" s="141">
        <v>0</v>
      </c>
      <c r="BO2165" s="141">
        <v>0</v>
      </c>
      <c r="BP2165" s="141">
        <v>0</v>
      </c>
    </row>
    <row r="2166" spans="4:68">
      <c r="D2166" s="174" t="s">
        <v>8564</v>
      </c>
      <c r="E2166" s="175">
        <v>3645.61</v>
      </c>
      <c r="F2166" s="174" t="s">
        <v>3428</v>
      </c>
      <c r="G2166" s="174" t="s">
        <v>8565</v>
      </c>
      <c r="H2166" s="174" t="s">
        <v>176</v>
      </c>
      <c r="I2166" s="174" t="s">
        <v>3098</v>
      </c>
      <c r="J2166" s="174" t="s">
        <v>8566</v>
      </c>
      <c r="K2166" s="174"/>
      <c r="L2166" s="174" t="s">
        <v>8461</v>
      </c>
      <c r="M2166" s="174" t="s">
        <v>4705</v>
      </c>
      <c r="N2166" s="176">
        <v>960</v>
      </c>
      <c r="O2166" s="174" t="s">
        <v>3407</v>
      </c>
      <c r="P2166" s="177">
        <v>15189</v>
      </c>
      <c r="Q2166" s="176">
        <v>863</v>
      </c>
      <c r="R2166" s="175">
        <v>3277.13</v>
      </c>
      <c r="S2166" s="175">
        <v>368.48</v>
      </c>
      <c r="T2166" s="178">
        <v>0</v>
      </c>
      <c r="U2166" s="96">
        <v>2</v>
      </c>
      <c r="V2166" s="38" t="s">
        <v>112</v>
      </c>
      <c r="W2166" s="38"/>
      <c r="X2166" s="137">
        <v>45.570125000000004</v>
      </c>
      <c r="Y2166" s="138">
        <v>44409</v>
      </c>
      <c r="Z2166" s="179">
        <v>8.0833333333333339</v>
      </c>
      <c r="AA2166" s="139">
        <v>2022</v>
      </c>
      <c r="AB2166" s="131"/>
      <c r="AC2166" s="38"/>
      <c r="AD2166" s="140">
        <v>368.48</v>
      </c>
      <c r="AE2166" s="141">
        <v>322.909875</v>
      </c>
      <c r="AF2166" s="141">
        <v>277.33974999999998</v>
      </c>
      <c r="AG2166" s="141">
        <v>231.76962499999996</v>
      </c>
      <c r="AH2166" s="141">
        <v>186.19949999999994</v>
      </c>
      <c r="AI2166" s="141">
        <v>140.62937499999992</v>
      </c>
      <c r="AJ2166" s="141">
        <v>95.059249999999921</v>
      </c>
      <c r="AK2166" s="141">
        <v>49.489124999999916</v>
      </c>
      <c r="AL2166" s="141">
        <v>3.9189999999999117</v>
      </c>
      <c r="AM2166" s="141">
        <v>0</v>
      </c>
      <c r="AN2166" s="141">
        <v>0</v>
      </c>
      <c r="AO2166" s="141">
        <v>0</v>
      </c>
      <c r="AP2166" s="141">
        <v>0</v>
      </c>
      <c r="AQ2166" s="141">
        <v>0</v>
      </c>
      <c r="AR2166" s="141">
        <v>0</v>
      </c>
      <c r="AS2166" s="141">
        <v>0</v>
      </c>
      <c r="AT2166" s="141">
        <v>0</v>
      </c>
      <c r="AU2166" s="141">
        <v>0</v>
      </c>
      <c r="AV2166" s="141">
        <v>0</v>
      </c>
      <c r="AW2166" s="141">
        <v>0</v>
      </c>
      <c r="AX2166" s="141">
        <v>0</v>
      </c>
      <c r="AY2166" s="141">
        <v>0</v>
      </c>
      <c r="AZ2166" s="141">
        <v>0</v>
      </c>
      <c r="BA2166" s="141">
        <v>0</v>
      </c>
      <c r="BB2166" s="141">
        <v>0</v>
      </c>
      <c r="BC2166" s="141">
        <v>0</v>
      </c>
      <c r="BD2166" s="141">
        <v>0</v>
      </c>
      <c r="BE2166" s="141">
        <v>0</v>
      </c>
      <c r="BF2166" s="141">
        <v>0</v>
      </c>
      <c r="BG2166" s="141">
        <v>0</v>
      </c>
      <c r="BH2166" s="141">
        <v>0</v>
      </c>
      <c r="BI2166" s="141">
        <v>0</v>
      </c>
      <c r="BJ2166" s="141">
        <v>0</v>
      </c>
      <c r="BK2166" s="141">
        <v>0</v>
      </c>
      <c r="BL2166" s="141">
        <v>0</v>
      </c>
      <c r="BM2166" s="141">
        <v>0</v>
      </c>
      <c r="BN2166" s="141">
        <v>0</v>
      </c>
      <c r="BO2166" s="141">
        <v>0</v>
      </c>
      <c r="BP2166" s="141">
        <v>0</v>
      </c>
    </row>
    <row r="2167" spans="4:68">
      <c r="D2167" s="174" t="s">
        <v>8567</v>
      </c>
      <c r="E2167" s="175">
        <v>-22723.41</v>
      </c>
      <c r="F2167" s="174" t="s">
        <v>3428</v>
      </c>
      <c r="G2167" s="174" t="s">
        <v>8568</v>
      </c>
      <c r="H2167" s="174" t="s">
        <v>176</v>
      </c>
      <c r="I2167" s="174" t="s">
        <v>3098</v>
      </c>
      <c r="J2167" s="174" t="s">
        <v>8569</v>
      </c>
      <c r="K2167" s="174"/>
      <c r="L2167" s="174" t="s">
        <v>8461</v>
      </c>
      <c r="M2167" s="174" t="s">
        <v>4705</v>
      </c>
      <c r="N2167" s="176">
        <v>960</v>
      </c>
      <c r="O2167" s="174" t="s">
        <v>3407</v>
      </c>
      <c r="P2167" s="177">
        <v>15189</v>
      </c>
      <c r="Q2167" s="176">
        <v>863</v>
      </c>
      <c r="R2167" s="175">
        <v>-20426.57</v>
      </c>
      <c r="S2167" s="175">
        <v>-2296.84</v>
      </c>
      <c r="T2167" s="178">
        <v>0</v>
      </c>
      <c r="U2167" s="96">
        <v>2</v>
      </c>
      <c r="V2167" s="38" t="s">
        <v>112</v>
      </c>
      <c r="W2167" s="38"/>
      <c r="X2167" s="137">
        <v>-284.04262499999999</v>
      </c>
      <c r="Y2167" s="138">
        <v>44409</v>
      </c>
      <c r="Z2167" s="179">
        <v>8.0833333333333339</v>
      </c>
      <c r="AA2167" s="139">
        <v>2022</v>
      </c>
      <c r="AB2167" s="131"/>
      <c r="AC2167" s="38"/>
      <c r="AD2167" s="140">
        <v>-2296.84</v>
      </c>
      <c r="AE2167" s="141">
        <v>-2012.7973750000001</v>
      </c>
      <c r="AF2167" s="141">
        <v>-1728.7547500000001</v>
      </c>
      <c r="AG2167" s="141">
        <v>-1444.712125</v>
      </c>
      <c r="AH2167" s="141">
        <v>-1160.6695</v>
      </c>
      <c r="AI2167" s="141">
        <v>-876.62687499999993</v>
      </c>
      <c r="AJ2167" s="141">
        <v>-592.58424999999988</v>
      </c>
      <c r="AK2167" s="141">
        <v>-308.5416249999999</v>
      </c>
      <c r="AL2167" s="141">
        <v>-24.49899999999991</v>
      </c>
      <c r="AM2167" s="141">
        <v>0</v>
      </c>
      <c r="AN2167" s="141">
        <v>0</v>
      </c>
      <c r="AO2167" s="141">
        <v>0</v>
      </c>
      <c r="AP2167" s="141">
        <v>0</v>
      </c>
      <c r="AQ2167" s="141">
        <v>0</v>
      </c>
      <c r="AR2167" s="141">
        <v>0</v>
      </c>
      <c r="AS2167" s="141">
        <v>0</v>
      </c>
      <c r="AT2167" s="141">
        <v>0</v>
      </c>
      <c r="AU2167" s="141">
        <v>0</v>
      </c>
      <c r="AV2167" s="141">
        <v>0</v>
      </c>
      <c r="AW2167" s="141">
        <v>0</v>
      </c>
      <c r="AX2167" s="141">
        <v>0</v>
      </c>
      <c r="AY2167" s="141">
        <v>0</v>
      </c>
      <c r="AZ2167" s="141">
        <v>0</v>
      </c>
      <c r="BA2167" s="141">
        <v>0</v>
      </c>
      <c r="BB2167" s="141">
        <v>0</v>
      </c>
      <c r="BC2167" s="141">
        <v>0</v>
      </c>
      <c r="BD2167" s="141">
        <v>0</v>
      </c>
      <c r="BE2167" s="141">
        <v>0</v>
      </c>
      <c r="BF2167" s="141">
        <v>0</v>
      </c>
      <c r="BG2167" s="141">
        <v>0</v>
      </c>
      <c r="BH2167" s="141">
        <v>0</v>
      </c>
      <c r="BI2167" s="141">
        <v>0</v>
      </c>
      <c r="BJ2167" s="141">
        <v>0</v>
      </c>
      <c r="BK2167" s="141">
        <v>0</v>
      </c>
      <c r="BL2167" s="141">
        <v>0</v>
      </c>
      <c r="BM2167" s="141">
        <v>0</v>
      </c>
      <c r="BN2167" s="141">
        <v>0</v>
      </c>
      <c r="BO2167" s="141">
        <v>0</v>
      </c>
      <c r="BP2167" s="141">
        <v>0</v>
      </c>
    </row>
    <row r="2168" spans="4:68">
      <c r="D2168" s="174" t="s">
        <v>8570</v>
      </c>
      <c r="E2168" s="175">
        <v>-73110.22</v>
      </c>
      <c r="F2168" s="174" t="s">
        <v>3428</v>
      </c>
      <c r="G2168" s="174" t="s">
        <v>8571</v>
      </c>
      <c r="H2168" s="174" t="s">
        <v>176</v>
      </c>
      <c r="I2168" s="174" t="s">
        <v>3098</v>
      </c>
      <c r="J2168" s="174" t="s">
        <v>8572</v>
      </c>
      <c r="K2168" s="174"/>
      <c r="L2168" s="174" t="s">
        <v>8461</v>
      </c>
      <c r="M2168" s="174" t="s">
        <v>4705</v>
      </c>
      <c r="N2168" s="176">
        <v>960</v>
      </c>
      <c r="O2168" s="174" t="s">
        <v>3407</v>
      </c>
      <c r="P2168" s="177">
        <v>15189</v>
      </c>
      <c r="Q2168" s="176">
        <v>863</v>
      </c>
      <c r="R2168" s="175">
        <v>-65720.399999999994</v>
      </c>
      <c r="S2168" s="175">
        <v>-7389.82</v>
      </c>
      <c r="T2168" s="178">
        <v>0</v>
      </c>
      <c r="U2168" s="96">
        <v>2</v>
      </c>
      <c r="V2168" s="38" t="s">
        <v>112</v>
      </c>
      <c r="W2168" s="38"/>
      <c r="X2168" s="137">
        <v>-913.87775000000011</v>
      </c>
      <c r="Y2168" s="138">
        <v>44409</v>
      </c>
      <c r="Z2168" s="179">
        <v>8.0833333333333339</v>
      </c>
      <c r="AA2168" s="139">
        <v>2022</v>
      </c>
      <c r="AB2168" s="131"/>
      <c r="AC2168" s="38"/>
      <c r="AD2168" s="140">
        <v>-7389.82</v>
      </c>
      <c r="AE2168" s="141">
        <v>-6475.9422500000001</v>
      </c>
      <c r="AF2168" s="141">
        <v>-5562.0645000000004</v>
      </c>
      <c r="AG2168" s="141">
        <v>-4648.1867500000008</v>
      </c>
      <c r="AH2168" s="141">
        <v>-3734.3090000000007</v>
      </c>
      <c r="AI2168" s="141">
        <v>-2820.4312500000005</v>
      </c>
      <c r="AJ2168" s="141">
        <v>-1906.5535000000004</v>
      </c>
      <c r="AK2168" s="141">
        <v>-992.67575000000033</v>
      </c>
      <c r="AL2168" s="141">
        <v>-78.798000000000229</v>
      </c>
      <c r="AM2168" s="141">
        <v>0</v>
      </c>
      <c r="AN2168" s="141">
        <v>0</v>
      </c>
      <c r="AO2168" s="141">
        <v>0</v>
      </c>
      <c r="AP2168" s="141">
        <v>0</v>
      </c>
      <c r="AQ2168" s="141">
        <v>0</v>
      </c>
      <c r="AR2168" s="141">
        <v>0</v>
      </c>
      <c r="AS2168" s="141">
        <v>0</v>
      </c>
      <c r="AT2168" s="141">
        <v>0</v>
      </c>
      <c r="AU2168" s="141">
        <v>0</v>
      </c>
      <c r="AV2168" s="141">
        <v>0</v>
      </c>
      <c r="AW2168" s="141">
        <v>0</v>
      </c>
      <c r="AX2168" s="141">
        <v>0</v>
      </c>
      <c r="AY2168" s="141">
        <v>0</v>
      </c>
      <c r="AZ2168" s="141">
        <v>0</v>
      </c>
      <c r="BA2168" s="141">
        <v>0</v>
      </c>
      <c r="BB2168" s="141">
        <v>0</v>
      </c>
      <c r="BC2168" s="141">
        <v>0</v>
      </c>
      <c r="BD2168" s="141">
        <v>0</v>
      </c>
      <c r="BE2168" s="141">
        <v>0</v>
      </c>
      <c r="BF2168" s="141">
        <v>0</v>
      </c>
      <c r="BG2168" s="141">
        <v>0</v>
      </c>
      <c r="BH2168" s="141">
        <v>0</v>
      </c>
      <c r="BI2168" s="141">
        <v>0</v>
      </c>
      <c r="BJ2168" s="141">
        <v>0</v>
      </c>
      <c r="BK2168" s="141">
        <v>0</v>
      </c>
      <c r="BL2168" s="141">
        <v>0</v>
      </c>
      <c r="BM2168" s="141">
        <v>0</v>
      </c>
      <c r="BN2168" s="141">
        <v>0</v>
      </c>
      <c r="BO2168" s="141">
        <v>0</v>
      </c>
      <c r="BP2168" s="141">
        <v>0</v>
      </c>
    </row>
    <row r="2169" spans="4:68">
      <c r="D2169" s="174" t="s">
        <v>8573</v>
      </c>
      <c r="E2169" s="175">
        <v>7049.44</v>
      </c>
      <c r="F2169" s="174" t="s">
        <v>3428</v>
      </c>
      <c r="G2169" s="174" t="s">
        <v>8574</v>
      </c>
      <c r="H2169" s="174" t="s">
        <v>176</v>
      </c>
      <c r="I2169" s="174" t="s">
        <v>3098</v>
      </c>
      <c r="J2169" s="174" t="s">
        <v>8575</v>
      </c>
      <c r="K2169" s="174"/>
      <c r="L2169" s="174" t="s">
        <v>8461</v>
      </c>
      <c r="M2169" s="174" t="s">
        <v>4705</v>
      </c>
      <c r="N2169" s="176">
        <v>960</v>
      </c>
      <c r="O2169" s="174" t="s">
        <v>3407</v>
      </c>
      <c r="P2169" s="177">
        <v>15189</v>
      </c>
      <c r="Q2169" s="176">
        <v>863</v>
      </c>
      <c r="R2169" s="175">
        <v>6336.79</v>
      </c>
      <c r="S2169" s="175">
        <v>712.65</v>
      </c>
      <c r="T2169" s="178">
        <v>0</v>
      </c>
      <c r="U2169" s="96">
        <v>2</v>
      </c>
      <c r="V2169" s="38" t="s">
        <v>112</v>
      </c>
      <c r="W2169" s="38"/>
      <c r="X2169" s="137">
        <v>88.117999999999995</v>
      </c>
      <c r="Y2169" s="138">
        <v>44409</v>
      </c>
      <c r="Z2169" s="179">
        <v>8.0833333333333339</v>
      </c>
      <c r="AA2169" s="139">
        <v>2022</v>
      </c>
      <c r="AB2169" s="131"/>
      <c r="AC2169" s="38"/>
      <c r="AD2169" s="140">
        <v>712.65</v>
      </c>
      <c r="AE2169" s="141">
        <v>624.53199999999993</v>
      </c>
      <c r="AF2169" s="141">
        <v>536.41399999999999</v>
      </c>
      <c r="AG2169" s="141">
        <v>448.29599999999999</v>
      </c>
      <c r="AH2169" s="141">
        <v>360.178</v>
      </c>
      <c r="AI2169" s="141">
        <v>272.06</v>
      </c>
      <c r="AJ2169" s="141">
        <v>183.94200000000001</v>
      </c>
      <c r="AK2169" s="141">
        <v>95.824000000000012</v>
      </c>
      <c r="AL2169" s="141">
        <v>7.7060000000000173</v>
      </c>
      <c r="AM2169" s="141">
        <v>0</v>
      </c>
      <c r="AN2169" s="141">
        <v>0</v>
      </c>
      <c r="AO2169" s="141">
        <v>0</v>
      </c>
      <c r="AP2169" s="141">
        <v>0</v>
      </c>
      <c r="AQ2169" s="141">
        <v>0</v>
      </c>
      <c r="AR2169" s="141">
        <v>0</v>
      </c>
      <c r="AS2169" s="141">
        <v>0</v>
      </c>
      <c r="AT2169" s="141">
        <v>0</v>
      </c>
      <c r="AU2169" s="141">
        <v>0</v>
      </c>
      <c r="AV2169" s="141">
        <v>0</v>
      </c>
      <c r="AW2169" s="141">
        <v>0</v>
      </c>
      <c r="AX2169" s="141">
        <v>0</v>
      </c>
      <c r="AY2169" s="141">
        <v>0</v>
      </c>
      <c r="AZ2169" s="141">
        <v>0</v>
      </c>
      <c r="BA2169" s="141">
        <v>0</v>
      </c>
      <c r="BB2169" s="141">
        <v>0</v>
      </c>
      <c r="BC2169" s="141">
        <v>0</v>
      </c>
      <c r="BD2169" s="141">
        <v>0</v>
      </c>
      <c r="BE2169" s="141">
        <v>0</v>
      </c>
      <c r="BF2169" s="141">
        <v>0</v>
      </c>
      <c r="BG2169" s="141">
        <v>0</v>
      </c>
      <c r="BH2169" s="141">
        <v>0</v>
      </c>
      <c r="BI2169" s="141">
        <v>0</v>
      </c>
      <c r="BJ2169" s="141">
        <v>0</v>
      </c>
      <c r="BK2169" s="141">
        <v>0</v>
      </c>
      <c r="BL2169" s="141">
        <v>0</v>
      </c>
      <c r="BM2169" s="141">
        <v>0</v>
      </c>
      <c r="BN2169" s="141">
        <v>0</v>
      </c>
      <c r="BO2169" s="141">
        <v>0</v>
      </c>
      <c r="BP2169" s="141">
        <v>0</v>
      </c>
    </row>
    <row r="2170" spans="4:68">
      <c r="D2170" s="174" t="s">
        <v>8576</v>
      </c>
      <c r="E2170" s="175">
        <v>11534.57</v>
      </c>
      <c r="F2170" s="174" t="s">
        <v>3428</v>
      </c>
      <c r="G2170" s="174" t="s">
        <v>8577</v>
      </c>
      <c r="H2170" s="174" t="s">
        <v>176</v>
      </c>
      <c r="I2170" s="174" t="s">
        <v>3098</v>
      </c>
      <c r="J2170" s="174" t="s">
        <v>8578</v>
      </c>
      <c r="K2170" s="174"/>
      <c r="L2170" s="174" t="s">
        <v>8461</v>
      </c>
      <c r="M2170" s="174" t="s">
        <v>4705</v>
      </c>
      <c r="N2170" s="176">
        <v>960</v>
      </c>
      <c r="O2170" s="174" t="s">
        <v>3407</v>
      </c>
      <c r="P2170" s="177">
        <v>15189</v>
      </c>
      <c r="Q2170" s="176">
        <v>863</v>
      </c>
      <c r="R2170" s="175">
        <v>10368.67</v>
      </c>
      <c r="S2170" s="175">
        <v>1165.9000000000001</v>
      </c>
      <c r="T2170" s="178">
        <v>0</v>
      </c>
      <c r="U2170" s="96">
        <v>2</v>
      </c>
      <c r="V2170" s="38" t="s">
        <v>112</v>
      </c>
      <c r="W2170" s="38"/>
      <c r="X2170" s="137">
        <v>144.18212499999998</v>
      </c>
      <c r="Y2170" s="138">
        <v>44409</v>
      </c>
      <c r="Z2170" s="179">
        <v>8.0833333333333339</v>
      </c>
      <c r="AA2170" s="139">
        <v>2022</v>
      </c>
      <c r="AB2170" s="131"/>
      <c r="AC2170" s="38"/>
      <c r="AD2170" s="140">
        <v>1165.9000000000001</v>
      </c>
      <c r="AE2170" s="141">
        <v>1021.717875</v>
      </c>
      <c r="AF2170" s="141">
        <v>877.53575000000001</v>
      </c>
      <c r="AG2170" s="141">
        <v>733.35362499999997</v>
      </c>
      <c r="AH2170" s="141">
        <v>589.17149999999992</v>
      </c>
      <c r="AI2170" s="141">
        <v>444.98937499999994</v>
      </c>
      <c r="AJ2170" s="141">
        <v>300.80724999999995</v>
      </c>
      <c r="AK2170" s="141">
        <v>156.62512499999997</v>
      </c>
      <c r="AL2170" s="141">
        <v>12.442999999999984</v>
      </c>
      <c r="AM2170" s="141">
        <v>0</v>
      </c>
      <c r="AN2170" s="141">
        <v>0</v>
      </c>
      <c r="AO2170" s="141">
        <v>0</v>
      </c>
      <c r="AP2170" s="141">
        <v>0</v>
      </c>
      <c r="AQ2170" s="141">
        <v>0</v>
      </c>
      <c r="AR2170" s="141">
        <v>0</v>
      </c>
      <c r="AS2170" s="141">
        <v>0</v>
      </c>
      <c r="AT2170" s="141">
        <v>0</v>
      </c>
      <c r="AU2170" s="141">
        <v>0</v>
      </c>
      <c r="AV2170" s="141">
        <v>0</v>
      </c>
      <c r="AW2170" s="141">
        <v>0</v>
      </c>
      <c r="AX2170" s="141">
        <v>0</v>
      </c>
      <c r="AY2170" s="141">
        <v>0</v>
      </c>
      <c r="AZ2170" s="141">
        <v>0</v>
      </c>
      <c r="BA2170" s="141">
        <v>0</v>
      </c>
      <c r="BB2170" s="141">
        <v>0</v>
      </c>
      <c r="BC2170" s="141">
        <v>0</v>
      </c>
      <c r="BD2170" s="141">
        <v>0</v>
      </c>
      <c r="BE2170" s="141">
        <v>0</v>
      </c>
      <c r="BF2170" s="141">
        <v>0</v>
      </c>
      <c r="BG2170" s="141">
        <v>0</v>
      </c>
      <c r="BH2170" s="141">
        <v>0</v>
      </c>
      <c r="BI2170" s="141">
        <v>0</v>
      </c>
      <c r="BJ2170" s="141">
        <v>0</v>
      </c>
      <c r="BK2170" s="141">
        <v>0</v>
      </c>
      <c r="BL2170" s="141">
        <v>0</v>
      </c>
      <c r="BM2170" s="141">
        <v>0</v>
      </c>
      <c r="BN2170" s="141">
        <v>0</v>
      </c>
      <c r="BO2170" s="141">
        <v>0</v>
      </c>
      <c r="BP2170" s="141">
        <v>0</v>
      </c>
    </row>
    <row r="2171" spans="4:68">
      <c r="D2171" s="174" t="s">
        <v>8579</v>
      </c>
      <c r="E2171" s="175">
        <v>-11534.57</v>
      </c>
      <c r="F2171" s="174" t="s">
        <v>3409</v>
      </c>
      <c r="G2171" s="174" t="s">
        <v>8580</v>
      </c>
      <c r="H2171" s="174" t="s">
        <v>176</v>
      </c>
      <c r="I2171" s="174" t="s">
        <v>3098</v>
      </c>
      <c r="J2171" s="174" t="s">
        <v>8581</v>
      </c>
      <c r="K2171" s="174"/>
      <c r="L2171" s="174" t="s">
        <v>8461</v>
      </c>
      <c r="M2171" s="174" t="s">
        <v>4705</v>
      </c>
      <c r="N2171" s="176">
        <v>960</v>
      </c>
      <c r="O2171" s="174" t="s">
        <v>3407</v>
      </c>
      <c r="P2171" s="177">
        <v>15189</v>
      </c>
      <c r="Q2171" s="176">
        <v>863</v>
      </c>
      <c r="R2171" s="175">
        <v>-10368.67</v>
      </c>
      <c r="S2171" s="175">
        <v>-1165.9000000000001</v>
      </c>
      <c r="T2171" s="178">
        <v>0</v>
      </c>
      <c r="U2171" s="96">
        <v>2</v>
      </c>
      <c r="V2171" s="38" t="s">
        <v>112</v>
      </c>
      <c r="W2171" s="38"/>
      <c r="X2171" s="137">
        <v>-144.18212499999998</v>
      </c>
      <c r="Y2171" s="138">
        <v>44409</v>
      </c>
      <c r="Z2171" s="179">
        <v>8.0833333333333339</v>
      </c>
      <c r="AA2171" s="139">
        <v>2022</v>
      </c>
      <c r="AB2171" s="131"/>
      <c r="AC2171" s="38"/>
      <c r="AD2171" s="140">
        <v>-1165.9000000000001</v>
      </c>
      <c r="AE2171" s="141">
        <v>-1021.717875</v>
      </c>
      <c r="AF2171" s="141">
        <v>-877.53575000000001</v>
      </c>
      <c r="AG2171" s="141">
        <v>-733.35362499999997</v>
      </c>
      <c r="AH2171" s="141">
        <v>-589.17149999999992</v>
      </c>
      <c r="AI2171" s="141">
        <v>-444.98937499999994</v>
      </c>
      <c r="AJ2171" s="141">
        <v>-300.80724999999995</v>
      </c>
      <c r="AK2171" s="141">
        <v>-156.62512499999997</v>
      </c>
      <c r="AL2171" s="141">
        <v>-12.442999999999984</v>
      </c>
      <c r="AM2171" s="141">
        <v>0</v>
      </c>
      <c r="AN2171" s="141">
        <v>0</v>
      </c>
      <c r="AO2171" s="141">
        <v>0</v>
      </c>
      <c r="AP2171" s="141">
        <v>0</v>
      </c>
      <c r="AQ2171" s="141">
        <v>0</v>
      </c>
      <c r="AR2171" s="141">
        <v>0</v>
      </c>
      <c r="AS2171" s="141">
        <v>0</v>
      </c>
      <c r="AT2171" s="141">
        <v>0</v>
      </c>
      <c r="AU2171" s="141">
        <v>0</v>
      </c>
      <c r="AV2171" s="141">
        <v>0</v>
      </c>
      <c r="AW2171" s="141">
        <v>0</v>
      </c>
      <c r="AX2171" s="141">
        <v>0</v>
      </c>
      <c r="AY2171" s="141">
        <v>0</v>
      </c>
      <c r="AZ2171" s="141">
        <v>0</v>
      </c>
      <c r="BA2171" s="141">
        <v>0</v>
      </c>
      <c r="BB2171" s="141">
        <v>0</v>
      </c>
      <c r="BC2171" s="141">
        <v>0</v>
      </c>
      <c r="BD2171" s="141">
        <v>0</v>
      </c>
      <c r="BE2171" s="141">
        <v>0</v>
      </c>
      <c r="BF2171" s="141">
        <v>0</v>
      </c>
      <c r="BG2171" s="141">
        <v>0</v>
      </c>
      <c r="BH2171" s="141">
        <v>0</v>
      </c>
      <c r="BI2171" s="141">
        <v>0</v>
      </c>
      <c r="BJ2171" s="141">
        <v>0</v>
      </c>
      <c r="BK2171" s="141">
        <v>0</v>
      </c>
      <c r="BL2171" s="141">
        <v>0</v>
      </c>
      <c r="BM2171" s="141">
        <v>0</v>
      </c>
      <c r="BN2171" s="141">
        <v>0</v>
      </c>
      <c r="BO2171" s="141">
        <v>0</v>
      </c>
      <c r="BP2171" s="141">
        <v>0</v>
      </c>
    </row>
    <row r="2172" spans="4:68">
      <c r="D2172" s="174" t="s">
        <v>8582</v>
      </c>
      <c r="E2172" s="175">
        <v>109840.18</v>
      </c>
      <c r="F2172" s="174" t="s">
        <v>3428</v>
      </c>
      <c r="G2172" s="174" t="s">
        <v>8583</v>
      </c>
      <c r="H2172" s="174" t="s">
        <v>176</v>
      </c>
      <c r="I2172" s="174" t="s">
        <v>3098</v>
      </c>
      <c r="J2172" s="174" t="s">
        <v>8584</v>
      </c>
      <c r="K2172" s="174"/>
      <c r="L2172" s="174" t="s">
        <v>8461</v>
      </c>
      <c r="M2172" s="174" t="s">
        <v>4705</v>
      </c>
      <c r="N2172" s="176">
        <v>960</v>
      </c>
      <c r="O2172" s="174" t="s">
        <v>3407</v>
      </c>
      <c r="P2172" s="177">
        <v>15189</v>
      </c>
      <c r="Q2172" s="176">
        <v>863</v>
      </c>
      <c r="R2172" s="175">
        <v>98737.9</v>
      </c>
      <c r="S2172" s="175">
        <v>11102.28</v>
      </c>
      <c r="T2172" s="178">
        <v>0</v>
      </c>
      <c r="U2172" s="96">
        <v>2</v>
      </c>
      <c r="V2172" s="38" t="s">
        <v>112</v>
      </c>
      <c r="W2172" s="38"/>
      <c r="X2172" s="137">
        <v>1373.0022499999998</v>
      </c>
      <c r="Y2172" s="138">
        <v>44409</v>
      </c>
      <c r="Z2172" s="179">
        <v>8.0833333333333339</v>
      </c>
      <c r="AA2172" s="139">
        <v>2022</v>
      </c>
      <c r="AB2172" s="131"/>
      <c r="AC2172" s="38"/>
      <c r="AD2172" s="140">
        <v>11102.28</v>
      </c>
      <c r="AE2172" s="141">
        <v>9729.2777500000011</v>
      </c>
      <c r="AF2172" s="141">
        <v>8356.2755000000016</v>
      </c>
      <c r="AG2172" s="141">
        <v>6983.273250000002</v>
      </c>
      <c r="AH2172" s="141">
        <v>5610.2710000000025</v>
      </c>
      <c r="AI2172" s="141">
        <v>4237.2687500000029</v>
      </c>
      <c r="AJ2172" s="141">
        <v>2864.2665000000034</v>
      </c>
      <c r="AK2172" s="141">
        <v>1491.2642500000036</v>
      </c>
      <c r="AL2172" s="141">
        <v>118.26200000000381</v>
      </c>
      <c r="AM2172" s="141">
        <v>0</v>
      </c>
      <c r="AN2172" s="141">
        <v>0</v>
      </c>
      <c r="AO2172" s="141">
        <v>0</v>
      </c>
      <c r="AP2172" s="141">
        <v>0</v>
      </c>
      <c r="AQ2172" s="141">
        <v>0</v>
      </c>
      <c r="AR2172" s="141">
        <v>0</v>
      </c>
      <c r="AS2172" s="141">
        <v>0</v>
      </c>
      <c r="AT2172" s="141">
        <v>0</v>
      </c>
      <c r="AU2172" s="141">
        <v>0</v>
      </c>
      <c r="AV2172" s="141">
        <v>0</v>
      </c>
      <c r="AW2172" s="141">
        <v>0</v>
      </c>
      <c r="AX2172" s="141">
        <v>0</v>
      </c>
      <c r="AY2172" s="141">
        <v>0</v>
      </c>
      <c r="AZ2172" s="141">
        <v>0</v>
      </c>
      <c r="BA2172" s="141">
        <v>0</v>
      </c>
      <c r="BB2172" s="141">
        <v>0</v>
      </c>
      <c r="BC2172" s="141">
        <v>0</v>
      </c>
      <c r="BD2172" s="141">
        <v>0</v>
      </c>
      <c r="BE2172" s="141">
        <v>0</v>
      </c>
      <c r="BF2172" s="141">
        <v>0</v>
      </c>
      <c r="BG2172" s="141">
        <v>0</v>
      </c>
      <c r="BH2172" s="141">
        <v>0</v>
      </c>
      <c r="BI2172" s="141">
        <v>0</v>
      </c>
      <c r="BJ2172" s="141">
        <v>0</v>
      </c>
      <c r="BK2172" s="141">
        <v>0</v>
      </c>
      <c r="BL2172" s="141">
        <v>0</v>
      </c>
      <c r="BM2172" s="141">
        <v>0</v>
      </c>
      <c r="BN2172" s="141">
        <v>0</v>
      </c>
      <c r="BO2172" s="141">
        <v>0</v>
      </c>
      <c r="BP2172" s="141">
        <v>0</v>
      </c>
    </row>
    <row r="2173" spans="4:68">
      <c r="D2173" s="174" t="s">
        <v>8585</v>
      </c>
      <c r="E2173" s="175">
        <v>17353.259999999998</v>
      </c>
      <c r="F2173" s="174" t="s">
        <v>3428</v>
      </c>
      <c r="G2173" s="174" t="s">
        <v>8586</v>
      </c>
      <c r="H2173" s="174" t="s">
        <v>176</v>
      </c>
      <c r="I2173" s="174" t="s">
        <v>3098</v>
      </c>
      <c r="J2173" s="174" t="s">
        <v>8587</v>
      </c>
      <c r="K2173" s="174"/>
      <c r="L2173" s="174" t="s">
        <v>8461</v>
      </c>
      <c r="M2173" s="174" t="s">
        <v>4705</v>
      </c>
      <c r="N2173" s="176">
        <v>960</v>
      </c>
      <c r="O2173" s="174" t="s">
        <v>3407</v>
      </c>
      <c r="P2173" s="177">
        <v>15189</v>
      </c>
      <c r="Q2173" s="176">
        <v>863</v>
      </c>
      <c r="R2173" s="175">
        <v>15599.18</v>
      </c>
      <c r="S2173" s="175">
        <v>1754.08</v>
      </c>
      <c r="T2173" s="178">
        <v>0</v>
      </c>
      <c r="U2173" s="96">
        <v>2</v>
      </c>
      <c r="V2173" s="38" t="s">
        <v>112</v>
      </c>
      <c r="W2173" s="38"/>
      <c r="X2173" s="137">
        <v>216.91574999999995</v>
      </c>
      <c r="Y2173" s="138">
        <v>44409</v>
      </c>
      <c r="Z2173" s="179">
        <v>8.0833333333333339</v>
      </c>
      <c r="AA2173" s="139">
        <v>2022</v>
      </c>
      <c r="AB2173" s="131"/>
      <c r="AC2173" s="38"/>
      <c r="AD2173" s="140">
        <v>1754.08</v>
      </c>
      <c r="AE2173" s="141">
        <v>1537.16425</v>
      </c>
      <c r="AF2173" s="141">
        <v>1320.2485000000001</v>
      </c>
      <c r="AG2173" s="141">
        <v>1103.3327500000003</v>
      </c>
      <c r="AH2173" s="141">
        <v>886.41700000000037</v>
      </c>
      <c r="AI2173" s="141">
        <v>669.50125000000048</v>
      </c>
      <c r="AJ2173" s="141">
        <v>452.58550000000054</v>
      </c>
      <c r="AK2173" s="141">
        <v>235.66975000000059</v>
      </c>
      <c r="AL2173" s="141">
        <v>18.754000000000644</v>
      </c>
      <c r="AM2173" s="141">
        <v>0</v>
      </c>
      <c r="AN2173" s="141">
        <v>0</v>
      </c>
      <c r="AO2173" s="141">
        <v>0</v>
      </c>
      <c r="AP2173" s="141">
        <v>0</v>
      </c>
      <c r="AQ2173" s="141">
        <v>0</v>
      </c>
      <c r="AR2173" s="141">
        <v>0</v>
      </c>
      <c r="AS2173" s="141">
        <v>0</v>
      </c>
      <c r="AT2173" s="141">
        <v>0</v>
      </c>
      <c r="AU2173" s="141">
        <v>0</v>
      </c>
      <c r="AV2173" s="141">
        <v>0</v>
      </c>
      <c r="AW2173" s="141">
        <v>0</v>
      </c>
      <c r="AX2173" s="141">
        <v>0</v>
      </c>
      <c r="AY2173" s="141">
        <v>0</v>
      </c>
      <c r="AZ2173" s="141">
        <v>0</v>
      </c>
      <c r="BA2173" s="141">
        <v>0</v>
      </c>
      <c r="BB2173" s="141">
        <v>0</v>
      </c>
      <c r="BC2173" s="141">
        <v>0</v>
      </c>
      <c r="BD2173" s="141">
        <v>0</v>
      </c>
      <c r="BE2173" s="141">
        <v>0</v>
      </c>
      <c r="BF2173" s="141">
        <v>0</v>
      </c>
      <c r="BG2173" s="141">
        <v>0</v>
      </c>
      <c r="BH2173" s="141">
        <v>0</v>
      </c>
      <c r="BI2173" s="141">
        <v>0</v>
      </c>
      <c r="BJ2173" s="141">
        <v>0</v>
      </c>
      <c r="BK2173" s="141">
        <v>0</v>
      </c>
      <c r="BL2173" s="141">
        <v>0</v>
      </c>
      <c r="BM2173" s="141">
        <v>0</v>
      </c>
      <c r="BN2173" s="141">
        <v>0</v>
      </c>
      <c r="BO2173" s="141">
        <v>0</v>
      </c>
      <c r="BP2173" s="141">
        <v>0</v>
      </c>
    </row>
    <row r="2174" spans="4:68">
      <c r="D2174" s="174" t="s">
        <v>8588</v>
      </c>
      <c r="E2174" s="175">
        <v>-17353.259999999998</v>
      </c>
      <c r="F2174" s="174" t="s">
        <v>3409</v>
      </c>
      <c r="G2174" s="174" t="s">
        <v>8589</v>
      </c>
      <c r="H2174" s="174" t="s">
        <v>176</v>
      </c>
      <c r="I2174" s="174" t="s">
        <v>3098</v>
      </c>
      <c r="J2174" s="174" t="s">
        <v>8590</v>
      </c>
      <c r="K2174" s="174"/>
      <c r="L2174" s="174" t="s">
        <v>8461</v>
      </c>
      <c r="M2174" s="174" t="s">
        <v>4705</v>
      </c>
      <c r="N2174" s="176">
        <v>960</v>
      </c>
      <c r="O2174" s="174" t="s">
        <v>3407</v>
      </c>
      <c r="P2174" s="177">
        <v>15189</v>
      </c>
      <c r="Q2174" s="176">
        <v>863</v>
      </c>
      <c r="R2174" s="175">
        <v>-15599.18</v>
      </c>
      <c r="S2174" s="175">
        <v>-1754.08</v>
      </c>
      <c r="T2174" s="178">
        <v>0</v>
      </c>
      <c r="U2174" s="96">
        <v>2</v>
      </c>
      <c r="V2174" s="38" t="s">
        <v>112</v>
      </c>
      <c r="W2174" s="38"/>
      <c r="X2174" s="137">
        <v>-216.91574999999995</v>
      </c>
      <c r="Y2174" s="138">
        <v>44409</v>
      </c>
      <c r="Z2174" s="179">
        <v>8.0833333333333339</v>
      </c>
      <c r="AA2174" s="139">
        <v>2022</v>
      </c>
      <c r="AB2174" s="131"/>
      <c r="AC2174" s="38"/>
      <c r="AD2174" s="140">
        <v>-1754.08</v>
      </c>
      <c r="AE2174" s="141">
        <v>-1537.16425</v>
      </c>
      <c r="AF2174" s="141">
        <v>-1320.2485000000001</v>
      </c>
      <c r="AG2174" s="141">
        <v>-1103.3327500000003</v>
      </c>
      <c r="AH2174" s="141">
        <v>-886.41700000000037</v>
      </c>
      <c r="AI2174" s="141">
        <v>-669.50125000000048</v>
      </c>
      <c r="AJ2174" s="141">
        <v>-452.58550000000054</v>
      </c>
      <c r="AK2174" s="141">
        <v>-235.66975000000059</v>
      </c>
      <c r="AL2174" s="141">
        <v>-18.754000000000644</v>
      </c>
      <c r="AM2174" s="141">
        <v>0</v>
      </c>
      <c r="AN2174" s="141">
        <v>0</v>
      </c>
      <c r="AO2174" s="141">
        <v>0</v>
      </c>
      <c r="AP2174" s="141">
        <v>0</v>
      </c>
      <c r="AQ2174" s="141">
        <v>0</v>
      </c>
      <c r="AR2174" s="141">
        <v>0</v>
      </c>
      <c r="AS2174" s="141">
        <v>0</v>
      </c>
      <c r="AT2174" s="141">
        <v>0</v>
      </c>
      <c r="AU2174" s="141">
        <v>0</v>
      </c>
      <c r="AV2174" s="141">
        <v>0</v>
      </c>
      <c r="AW2174" s="141">
        <v>0</v>
      </c>
      <c r="AX2174" s="141">
        <v>0</v>
      </c>
      <c r="AY2174" s="141">
        <v>0</v>
      </c>
      <c r="AZ2174" s="141">
        <v>0</v>
      </c>
      <c r="BA2174" s="141">
        <v>0</v>
      </c>
      <c r="BB2174" s="141">
        <v>0</v>
      </c>
      <c r="BC2174" s="141">
        <v>0</v>
      </c>
      <c r="BD2174" s="141">
        <v>0</v>
      </c>
      <c r="BE2174" s="141">
        <v>0</v>
      </c>
      <c r="BF2174" s="141">
        <v>0</v>
      </c>
      <c r="BG2174" s="141">
        <v>0</v>
      </c>
      <c r="BH2174" s="141">
        <v>0</v>
      </c>
      <c r="BI2174" s="141">
        <v>0</v>
      </c>
      <c r="BJ2174" s="141">
        <v>0</v>
      </c>
      <c r="BK2174" s="141">
        <v>0</v>
      </c>
      <c r="BL2174" s="141">
        <v>0</v>
      </c>
      <c r="BM2174" s="141">
        <v>0</v>
      </c>
      <c r="BN2174" s="141">
        <v>0</v>
      </c>
      <c r="BO2174" s="141">
        <v>0</v>
      </c>
      <c r="BP2174" s="141">
        <v>0</v>
      </c>
    </row>
    <row r="2175" spans="4:68">
      <c r="D2175" s="174" t="s">
        <v>8591</v>
      </c>
      <c r="E2175" s="175">
        <v>11080.07</v>
      </c>
      <c r="F2175" s="174" t="s">
        <v>3428</v>
      </c>
      <c r="G2175" s="174" t="s">
        <v>8592</v>
      </c>
      <c r="H2175" s="174" t="s">
        <v>176</v>
      </c>
      <c r="I2175" s="174" t="s">
        <v>3098</v>
      </c>
      <c r="J2175" s="174" t="s">
        <v>8593</v>
      </c>
      <c r="K2175" s="174"/>
      <c r="L2175" s="174" t="s">
        <v>8461</v>
      </c>
      <c r="M2175" s="174" t="s">
        <v>4705</v>
      </c>
      <c r="N2175" s="176">
        <v>960</v>
      </c>
      <c r="O2175" s="174" t="s">
        <v>3407</v>
      </c>
      <c r="P2175" s="177">
        <v>15189</v>
      </c>
      <c r="Q2175" s="176">
        <v>863</v>
      </c>
      <c r="R2175" s="175">
        <v>9960.1200000000008</v>
      </c>
      <c r="S2175" s="175">
        <v>1119.95</v>
      </c>
      <c r="T2175" s="178">
        <v>0</v>
      </c>
      <c r="U2175" s="96">
        <v>2</v>
      </c>
      <c r="V2175" s="38" t="s">
        <v>112</v>
      </c>
      <c r="W2175" s="38"/>
      <c r="X2175" s="137">
        <v>138.50087500000001</v>
      </c>
      <c r="Y2175" s="138">
        <v>44409</v>
      </c>
      <c r="Z2175" s="179">
        <v>8.0833333333333339</v>
      </c>
      <c r="AA2175" s="139">
        <v>2022</v>
      </c>
      <c r="AB2175" s="131"/>
      <c r="AC2175" s="38"/>
      <c r="AD2175" s="140">
        <v>1119.95</v>
      </c>
      <c r="AE2175" s="141">
        <v>981.44912500000009</v>
      </c>
      <c r="AF2175" s="141">
        <v>842.94825000000014</v>
      </c>
      <c r="AG2175" s="141">
        <v>704.44737500000019</v>
      </c>
      <c r="AH2175" s="141">
        <v>565.94650000000024</v>
      </c>
      <c r="AI2175" s="141">
        <v>427.44562500000023</v>
      </c>
      <c r="AJ2175" s="141">
        <v>288.94475000000023</v>
      </c>
      <c r="AK2175" s="141">
        <v>150.44387500000022</v>
      </c>
      <c r="AL2175" s="141">
        <v>11.943000000000211</v>
      </c>
      <c r="AM2175" s="141">
        <v>0</v>
      </c>
      <c r="AN2175" s="141">
        <v>0</v>
      </c>
      <c r="AO2175" s="141">
        <v>0</v>
      </c>
      <c r="AP2175" s="141">
        <v>0</v>
      </c>
      <c r="AQ2175" s="141">
        <v>0</v>
      </c>
      <c r="AR2175" s="141">
        <v>0</v>
      </c>
      <c r="AS2175" s="141">
        <v>0</v>
      </c>
      <c r="AT2175" s="141">
        <v>0</v>
      </c>
      <c r="AU2175" s="141">
        <v>0</v>
      </c>
      <c r="AV2175" s="141">
        <v>0</v>
      </c>
      <c r="AW2175" s="141">
        <v>0</v>
      </c>
      <c r="AX2175" s="141">
        <v>0</v>
      </c>
      <c r="AY2175" s="141">
        <v>0</v>
      </c>
      <c r="AZ2175" s="141">
        <v>0</v>
      </c>
      <c r="BA2175" s="141">
        <v>0</v>
      </c>
      <c r="BB2175" s="141">
        <v>0</v>
      </c>
      <c r="BC2175" s="141">
        <v>0</v>
      </c>
      <c r="BD2175" s="141">
        <v>0</v>
      </c>
      <c r="BE2175" s="141">
        <v>0</v>
      </c>
      <c r="BF2175" s="141">
        <v>0</v>
      </c>
      <c r="BG2175" s="141">
        <v>0</v>
      </c>
      <c r="BH2175" s="141">
        <v>0</v>
      </c>
      <c r="BI2175" s="141">
        <v>0</v>
      </c>
      <c r="BJ2175" s="141">
        <v>0</v>
      </c>
      <c r="BK2175" s="141">
        <v>0</v>
      </c>
      <c r="BL2175" s="141">
        <v>0</v>
      </c>
      <c r="BM2175" s="141">
        <v>0</v>
      </c>
      <c r="BN2175" s="141">
        <v>0</v>
      </c>
      <c r="BO2175" s="141">
        <v>0</v>
      </c>
      <c r="BP2175" s="141">
        <v>0</v>
      </c>
    </row>
    <row r="2176" spans="4:68">
      <c r="D2176" s="174" t="s">
        <v>8594</v>
      </c>
      <c r="E2176" s="175">
        <v>111828.76</v>
      </c>
      <c r="F2176" s="174" t="s">
        <v>3428</v>
      </c>
      <c r="G2176" s="174" t="s">
        <v>8595</v>
      </c>
      <c r="H2176" s="174" t="s">
        <v>176</v>
      </c>
      <c r="I2176" s="174" t="s">
        <v>3098</v>
      </c>
      <c r="J2176" s="174" t="s">
        <v>8596</v>
      </c>
      <c r="K2176" s="174"/>
      <c r="L2176" s="174" t="s">
        <v>8461</v>
      </c>
      <c r="M2176" s="174" t="s">
        <v>4705</v>
      </c>
      <c r="N2176" s="176">
        <v>960</v>
      </c>
      <c r="O2176" s="174" t="s">
        <v>3407</v>
      </c>
      <c r="P2176" s="177">
        <v>15189</v>
      </c>
      <c r="Q2176" s="176">
        <v>863</v>
      </c>
      <c r="R2176" s="175">
        <v>100525.38</v>
      </c>
      <c r="S2176" s="175">
        <v>11303.38</v>
      </c>
      <c r="T2176" s="178">
        <v>0</v>
      </c>
      <c r="U2176" s="96">
        <v>2</v>
      </c>
      <c r="V2176" s="38" t="s">
        <v>112</v>
      </c>
      <c r="W2176" s="38"/>
      <c r="X2176" s="137">
        <v>1397.8594999999998</v>
      </c>
      <c r="Y2176" s="138">
        <v>44409</v>
      </c>
      <c r="Z2176" s="179">
        <v>8.0833333333333339</v>
      </c>
      <c r="AA2176" s="139">
        <v>2022</v>
      </c>
      <c r="AB2176" s="131"/>
      <c r="AC2176" s="38"/>
      <c r="AD2176" s="140">
        <v>11303.38</v>
      </c>
      <c r="AE2176" s="141">
        <v>9905.5204999999987</v>
      </c>
      <c r="AF2176" s="141">
        <v>8507.6609999999982</v>
      </c>
      <c r="AG2176" s="141">
        <v>7109.8014999999987</v>
      </c>
      <c r="AH2176" s="141">
        <v>5711.9419999999991</v>
      </c>
      <c r="AI2176" s="141">
        <v>4314.0824999999995</v>
      </c>
      <c r="AJ2176" s="141">
        <v>2916.223</v>
      </c>
      <c r="AK2176" s="141">
        <v>1518.3635000000002</v>
      </c>
      <c r="AL2176" s="141">
        <v>120.50400000000036</v>
      </c>
      <c r="AM2176" s="141">
        <v>0</v>
      </c>
      <c r="AN2176" s="141">
        <v>0</v>
      </c>
      <c r="AO2176" s="141">
        <v>0</v>
      </c>
      <c r="AP2176" s="141">
        <v>0</v>
      </c>
      <c r="AQ2176" s="141">
        <v>0</v>
      </c>
      <c r="AR2176" s="141">
        <v>0</v>
      </c>
      <c r="AS2176" s="141">
        <v>0</v>
      </c>
      <c r="AT2176" s="141">
        <v>0</v>
      </c>
      <c r="AU2176" s="141">
        <v>0</v>
      </c>
      <c r="AV2176" s="141">
        <v>0</v>
      </c>
      <c r="AW2176" s="141">
        <v>0</v>
      </c>
      <c r="AX2176" s="141">
        <v>0</v>
      </c>
      <c r="AY2176" s="141">
        <v>0</v>
      </c>
      <c r="AZ2176" s="141">
        <v>0</v>
      </c>
      <c r="BA2176" s="141">
        <v>0</v>
      </c>
      <c r="BB2176" s="141">
        <v>0</v>
      </c>
      <c r="BC2176" s="141">
        <v>0</v>
      </c>
      <c r="BD2176" s="141">
        <v>0</v>
      </c>
      <c r="BE2176" s="141">
        <v>0</v>
      </c>
      <c r="BF2176" s="141">
        <v>0</v>
      </c>
      <c r="BG2176" s="141">
        <v>0</v>
      </c>
      <c r="BH2176" s="141">
        <v>0</v>
      </c>
      <c r="BI2176" s="141">
        <v>0</v>
      </c>
      <c r="BJ2176" s="141">
        <v>0</v>
      </c>
      <c r="BK2176" s="141">
        <v>0</v>
      </c>
      <c r="BL2176" s="141">
        <v>0</v>
      </c>
      <c r="BM2176" s="141">
        <v>0</v>
      </c>
      <c r="BN2176" s="141">
        <v>0</v>
      </c>
      <c r="BO2176" s="141">
        <v>0</v>
      </c>
      <c r="BP2176" s="141">
        <v>0</v>
      </c>
    </row>
    <row r="2177" spans="4:68">
      <c r="D2177" s="174" t="s">
        <v>8597</v>
      </c>
      <c r="E2177" s="175">
        <v>21109.05</v>
      </c>
      <c r="F2177" s="174" t="s">
        <v>3428</v>
      </c>
      <c r="G2177" s="174" t="s">
        <v>8598</v>
      </c>
      <c r="H2177" s="174" t="s">
        <v>176</v>
      </c>
      <c r="I2177" s="174" t="s">
        <v>3098</v>
      </c>
      <c r="J2177" s="174" t="s">
        <v>8599</v>
      </c>
      <c r="K2177" s="174"/>
      <c r="L2177" s="174" t="s">
        <v>8461</v>
      </c>
      <c r="M2177" s="174" t="s">
        <v>4705</v>
      </c>
      <c r="N2177" s="176">
        <v>960</v>
      </c>
      <c r="O2177" s="174" t="s">
        <v>3407</v>
      </c>
      <c r="P2177" s="177">
        <v>15189</v>
      </c>
      <c r="Q2177" s="176">
        <v>863</v>
      </c>
      <c r="R2177" s="175">
        <v>18975.38</v>
      </c>
      <c r="S2177" s="175">
        <v>2133.67</v>
      </c>
      <c r="T2177" s="178">
        <v>0</v>
      </c>
      <c r="U2177" s="96">
        <v>2</v>
      </c>
      <c r="V2177" s="38" t="s">
        <v>112</v>
      </c>
      <c r="W2177" s="38"/>
      <c r="X2177" s="137">
        <v>263.86312499999997</v>
      </c>
      <c r="Y2177" s="138">
        <v>44409</v>
      </c>
      <c r="Z2177" s="179">
        <v>8.0833333333333339</v>
      </c>
      <c r="AA2177" s="139">
        <v>2022</v>
      </c>
      <c r="AB2177" s="131"/>
      <c r="AC2177" s="38"/>
      <c r="AD2177" s="140">
        <v>2133.67</v>
      </c>
      <c r="AE2177" s="141">
        <v>1869.8068750000002</v>
      </c>
      <c r="AF2177" s="141">
        <v>1605.9437500000004</v>
      </c>
      <c r="AG2177" s="141">
        <v>1342.0806250000005</v>
      </c>
      <c r="AH2177" s="141">
        <v>1078.2175000000007</v>
      </c>
      <c r="AI2177" s="141">
        <v>814.35437500000069</v>
      </c>
      <c r="AJ2177" s="141">
        <v>550.49125000000072</v>
      </c>
      <c r="AK2177" s="141">
        <v>286.62812500000075</v>
      </c>
      <c r="AL2177" s="141">
        <v>22.765000000000782</v>
      </c>
      <c r="AM2177" s="141">
        <v>0</v>
      </c>
      <c r="AN2177" s="141">
        <v>0</v>
      </c>
      <c r="AO2177" s="141">
        <v>0</v>
      </c>
      <c r="AP2177" s="141">
        <v>0</v>
      </c>
      <c r="AQ2177" s="141">
        <v>0</v>
      </c>
      <c r="AR2177" s="141">
        <v>0</v>
      </c>
      <c r="AS2177" s="141">
        <v>0</v>
      </c>
      <c r="AT2177" s="141">
        <v>0</v>
      </c>
      <c r="AU2177" s="141">
        <v>0</v>
      </c>
      <c r="AV2177" s="141">
        <v>0</v>
      </c>
      <c r="AW2177" s="141">
        <v>0</v>
      </c>
      <c r="AX2177" s="141">
        <v>0</v>
      </c>
      <c r="AY2177" s="141">
        <v>0</v>
      </c>
      <c r="AZ2177" s="141">
        <v>0</v>
      </c>
      <c r="BA2177" s="141">
        <v>0</v>
      </c>
      <c r="BB2177" s="141">
        <v>0</v>
      </c>
      <c r="BC2177" s="141">
        <v>0</v>
      </c>
      <c r="BD2177" s="141">
        <v>0</v>
      </c>
      <c r="BE2177" s="141">
        <v>0</v>
      </c>
      <c r="BF2177" s="141">
        <v>0</v>
      </c>
      <c r="BG2177" s="141">
        <v>0</v>
      </c>
      <c r="BH2177" s="141">
        <v>0</v>
      </c>
      <c r="BI2177" s="141">
        <v>0</v>
      </c>
      <c r="BJ2177" s="141">
        <v>0</v>
      </c>
      <c r="BK2177" s="141">
        <v>0</v>
      </c>
      <c r="BL2177" s="141">
        <v>0</v>
      </c>
      <c r="BM2177" s="141">
        <v>0</v>
      </c>
      <c r="BN2177" s="141">
        <v>0</v>
      </c>
      <c r="BO2177" s="141">
        <v>0</v>
      </c>
      <c r="BP2177" s="141">
        <v>0</v>
      </c>
    </row>
    <row r="2178" spans="4:68">
      <c r="D2178" s="174" t="s">
        <v>8600</v>
      </c>
      <c r="E2178" s="175">
        <v>5300.8</v>
      </c>
      <c r="F2178" s="174" t="s">
        <v>3428</v>
      </c>
      <c r="G2178" s="174" t="s">
        <v>8601</v>
      </c>
      <c r="H2178" s="174" t="s">
        <v>176</v>
      </c>
      <c r="I2178" s="174" t="s">
        <v>3098</v>
      </c>
      <c r="J2178" s="174" t="s">
        <v>8602</v>
      </c>
      <c r="K2178" s="174"/>
      <c r="L2178" s="174" t="s">
        <v>8461</v>
      </c>
      <c r="M2178" s="174" t="s">
        <v>4705</v>
      </c>
      <c r="N2178" s="176">
        <v>960</v>
      </c>
      <c r="O2178" s="174" t="s">
        <v>3407</v>
      </c>
      <c r="P2178" s="177">
        <v>15189</v>
      </c>
      <c r="Q2178" s="176">
        <v>863</v>
      </c>
      <c r="R2178" s="175">
        <v>4765.01</v>
      </c>
      <c r="S2178" s="175">
        <v>535.79</v>
      </c>
      <c r="T2178" s="178">
        <v>0</v>
      </c>
      <c r="U2178" s="96">
        <v>2</v>
      </c>
      <c r="V2178" s="38" t="s">
        <v>112</v>
      </c>
      <c r="W2178" s="38"/>
      <c r="X2178" s="137">
        <v>66.259999999999991</v>
      </c>
      <c r="Y2178" s="138">
        <v>44409</v>
      </c>
      <c r="Z2178" s="179">
        <v>8.0833333333333339</v>
      </c>
      <c r="AA2178" s="139">
        <v>2022</v>
      </c>
      <c r="AB2178" s="131"/>
      <c r="AC2178" s="38"/>
      <c r="AD2178" s="140">
        <v>535.79</v>
      </c>
      <c r="AE2178" s="141">
        <v>469.53</v>
      </c>
      <c r="AF2178" s="141">
        <v>403.27</v>
      </c>
      <c r="AG2178" s="141">
        <v>337.01</v>
      </c>
      <c r="AH2178" s="141">
        <v>270.75</v>
      </c>
      <c r="AI2178" s="141">
        <v>204.49</v>
      </c>
      <c r="AJ2178" s="141">
        <v>138.23000000000002</v>
      </c>
      <c r="AK2178" s="141">
        <v>71.970000000000027</v>
      </c>
      <c r="AL2178" s="141">
        <v>5.7100000000000364</v>
      </c>
      <c r="AM2178" s="141">
        <v>0</v>
      </c>
      <c r="AN2178" s="141">
        <v>0</v>
      </c>
      <c r="AO2178" s="141">
        <v>0</v>
      </c>
      <c r="AP2178" s="141">
        <v>0</v>
      </c>
      <c r="AQ2178" s="141">
        <v>0</v>
      </c>
      <c r="AR2178" s="141">
        <v>0</v>
      </c>
      <c r="AS2178" s="141">
        <v>0</v>
      </c>
      <c r="AT2178" s="141">
        <v>0</v>
      </c>
      <c r="AU2178" s="141">
        <v>0</v>
      </c>
      <c r="AV2178" s="141">
        <v>0</v>
      </c>
      <c r="AW2178" s="141">
        <v>0</v>
      </c>
      <c r="AX2178" s="141">
        <v>0</v>
      </c>
      <c r="AY2178" s="141">
        <v>0</v>
      </c>
      <c r="AZ2178" s="141">
        <v>0</v>
      </c>
      <c r="BA2178" s="141">
        <v>0</v>
      </c>
      <c r="BB2178" s="141">
        <v>0</v>
      </c>
      <c r="BC2178" s="141">
        <v>0</v>
      </c>
      <c r="BD2178" s="141">
        <v>0</v>
      </c>
      <c r="BE2178" s="141">
        <v>0</v>
      </c>
      <c r="BF2178" s="141">
        <v>0</v>
      </c>
      <c r="BG2178" s="141">
        <v>0</v>
      </c>
      <c r="BH2178" s="141">
        <v>0</v>
      </c>
      <c r="BI2178" s="141">
        <v>0</v>
      </c>
      <c r="BJ2178" s="141">
        <v>0</v>
      </c>
      <c r="BK2178" s="141">
        <v>0</v>
      </c>
      <c r="BL2178" s="141">
        <v>0</v>
      </c>
      <c r="BM2178" s="141">
        <v>0</v>
      </c>
      <c r="BN2178" s="141">
        <v>0</v>
      </c>
      <c r="BO2178" s="141">
        <v>0</v>
      </c>
      <c r="BP2178" s="141">
        <v>0</v>
      </c>
    </row>
    <row r="2179" spans="4:68">
      <c r="D2179" s="174" t="s">
        <v>8603</v>
      </c>
      <c r="E2179" s="175">
        <v>-5300.8</v>
      </c>
      <c r="F2179" s="174" t="s">
        <v>3409</v>
      </c>
      <c r="G2179" s="174" t="s">
        <v>8604</v>
      </c>
      <c r="H2179" s="174" t="s">
        <v>176</v>
      </c>
      <c r="I2179" s="174" t="s">
        <v>3098</v>
      </c>
      <c r="J2179" s="174" t="s">
        <v>8605</v>
      </c>
      <c r="K2179" s="174"/>
      <c r="L2179" s="174" t="s">
        <v>8461</v>
      </c>
      <c r="M2179" s="174" t="s">
        <v>4705</v>
      </c>
      <c r="N2179" s="176">
        <v>960</v>
      </c>
      <c r="O2179" s="174" t="s">
        <v>3407</v>
      </c>
      <c r="P2179" s="177">
        <v>15189</v>
      </c>
      <c r="Q2179" s="176">
        <v>863</v>
      </c>
      <c r="R2179" s="175">
        <v>-4765.01</v>
      </c>
      <c r="S2179" s="175">
        <v>-535.79</v>
      </c>
      <c r="T2179" s="178">
        <v>0</v>
      </c>
      <c r="U2179" s="96">
        <v>2</v>
      </c>
      <c r="V2179" s="38" t="s">
        <v>112</v>
      </c>
      <c r="W2179" s="38"/>
      <c r="X2179" s="137">
        <v>-66.259999999999991</v>
      </c>
      <c r="Y2179" s="138">
        <v>44409</v>
      </c>
      <c r="Z2179" s="179">
        <v>8.0833333333333339</v>
      </c>
      <c r="AA2179" s="139">
        <v>2022</v>
      </c>
      <c r="AB2179" s="131"/>
      <c r="AC2179" s="38"/>
      <c r="AD2179" s="140">
        <v>-535.79</v>
      </c>
      <c r="AE2179" s="141">
        <v>-469.53</v>
      </c>
      <c r="AF2179" s="141">
        <v>-403.27</v>
      </c>
      <c r="AG2179" s="141">
        <v>-337.01</v>
      </c>
      <c r="AH2179" s="141">
        <v>-270.75</v>
      </c>
      <c r="AI2179" s="141">
        <v>-204.49</v>
      </c>
      <c r="AJ2179" s="141">
        <v>-138.23000000000002</v>
      </c>
      <c r="AK2179" s="141">
        <v>-71.970000000000027</v>
      </c>
      <c r="AL2179" s="141">
        <v>-5.7100000000000364</v>
      </c>
      <c r="AM2179" s="141">
        <v>0</v>
      </c>
      <c r="AN2179" s="141">
        <v>0</v>
      </c>
      <c r="AO2179" s="141">
        <v>0</v>
      </c>
      <c r="AP2179" s="141">
        <v>0</v>
      </c>
      <c r="AQ2179" s="141">
        <v>0</v>
      </c>
      <c r="AR2179" s="141">
        <v>0</v>
      </c>
      <c r="AS2179" s="141">
        <v>0</v>
      </c>
      <c r="AT2179" s="141">
        <v>0</v>
      </c>
      <c r="AU2179" s="141">
        <v>0</v>
      </c>
      <c r="AV2179" s="141">
        <v>0</v>
      </c>
      <c r="AW2179" s="141">
        <v>0</v>
      </c>
      <c r="AX2179" s="141">
        <v>0</v>
      </c>
      <c r="AY2179" s="141">
        <v>0</v>
      </c>
      <c r="AZ2179" s="141">
        <v>0</v>
      </c>
      <c r="BA2179" s="141">
        <v>0</v>
      </c>
      <c r="BB2179" s="141">
        <v>0</v>
      </c>
      <c r="BC2179" s="141">
        <v>0</v>
      </c>
      <c r="BD2179" s="141">
        <v>0</v>
      </c>
      <c r="BE2179" s="141">
        <v>0</v>
      </c>
      <c r="BF2179" s="141">
        <v>0</v>
      </c>
      <c r="BG2179" s="141">
        <v>0</v>
      </c>
      <c r="BH2179" s="141">
        <v>0</v>
      </c>
      <c r="BI2179" s="141">
        <v>0</v>
      </c>
      <c r="BJ2179" s="141">
        <v>0</v>
      </c>
      <c r="BK2179" s="141">
        <v>0</v>
      </c>
      <c r="BL2179" s="141">
        <v>0</v>
      </c>
      <c r="BM2179" s="141">
        <v>0</v>
      </c>
      <c r="BN2179" s="141">
        <v>0</v>
      </c>
      <c r="BO2179" s="141">
        <v>0</v>
      </c>
      <c r="BP2179" s="141">
        <v>0</v>
      </c>
    </row>
    <row r="2180" spans="4:68">
      <c r="D2180" s="174" t="s">
        <v>8606</v>
      </c>
      <c r="E2180" s="175">
        <v>98652.09</v>
      </c>
      <c r="F2180" s="174" t="s">
        <v>3428</v>
      </c>
      <c r="G2180" s="174" t="s">
        <v>8607</v>
      </c>
      <c r="H2180" s="174" t="s">
        <v>176</v>
      </c>
      <c r="I2180" s="174" t="s">
        <v>3098</v>
      </c>
      <c r="J2180" s="174" t="s">
        <v>8608</v>
      </c>
      <c r="K2180" s="174"/>
      <c r="L2180" s="174" t="s">
        <v>8461</v>
      </c>
      <c r="M2180" s="174" t="s">
        <v>4705</v>
      </c>
      <c r="N2180" s="176">
        <v>960</v>
      </c>
      <c r="O2180" s="174" t="s">
        <v>3407</v>
      </c>
      <c r="P2180" s="177">
        <v>15189</v>
      </c>
      <c r="Q2180" s="176">
        <v>863</v>
      </c>
      <c r="R2180" s="175">
        <v>88680.67</v>
      </c>
      <c r="S2180" s="175">
        <v>9971.42</v>
      </c>
      <c r="T2180" s="178">
        <v>0</v>
      </c>
      <c r="U2180" s="96">
        <v>2</v>
      </c>
      <c r="V2180" s="38" t="s">
        <v>112</v>
      </c>
      <c r="W2180" s="38"/>
      <c r="X2180" s="137">
        <v>1233.1511249999999</v>
      </c>
      <c r="Y2180" s="138">
        <v>44409</v>
      </c>
      <c r="Z2180" s="179">
        <v>8.0833333333333339</v>
      </c>
      <c r="AA2180" s="139">
        <v>2022</v>
      </c>
      <c r="AB2180" s="131"/>
      <c r="AC2180" s="38"/>
      <c r="AD2180" s="140">
        <v>9971.42</v>
      </c>
      <c r="AE2180" s="141">
        <v>8738.2688749999998</v>
      </c>
      <c r="AF2180" s="141">
        <v>7505.1177499999994</v>
      </c>
      <c r="AG2180" s="141">
        <v>6271.9666249999991</v>
      </c>
      <c r="AH2180" s="141">
        <v>5038.8154999999988</v>
      </c>
      <c r="AI2180" s="141">
        <v>3805.6643749999989</v>
      </c>
      <c r="AJ2180" s="141">
        <v>2572.5132499999991</v>
      </c>
      <c r="AK2180" s="141">
        <v>1339.3621249999992</v>
      </c>
      <c r="AL2180" s="141">
        <v>106.21099999999933</v>
      </c>
      <c r="AM2180" s="141">
        <v>0</v>
      </c>
      <c r="AN2180" s="141">
        <v>0</v>
      </c>
      <c r="AO2180" s="141">
        <v>0</v>
      </c>
      <c r="AP2180" s="141">
        <v>0</v>
      </c>
      <c r="AQ2180" s="141">
        <v>0</v>
      </c>
      <c r="AR2180" s="141">
        <v>0</v>
      </c>
      <c r="AS2180" s="141">
        <v>0</v>
      </c>
      <c r="AT2180" s="141">
        <v>0</v>
      </c>
      <c r="AU2180" s="141">
        <v>0</v>
      </c>
      <c r="AV2180" s="141">
        <v>0</v>
      </c>
      <c r="AW2180" s="141">
        <v>0</v>
      </c>
      <c r="AX2180" s="141">
        <v>0</v>
      </c>
      <c r="AY2180" s="141">
        <v>0</v>
      </c>
      <c r="AZ2180" s="141">
        <v>0</v>
      </c>
      <c r="BA2180" s="141">
        <v>0</v>
      </c>
      <c r="BB2180" s="141">
        <v>0</v>
      </c>
      <c r="BC2180" s="141">
        <v>0</v>
      </c>
      <c r="BD2180" s="141">
        <v>0</v>
      </c>
      <c r="BE2180" s="141">
        <v>0</v>
      </c>
      <c r="BF2180" s="141">
        <v>0</v>
      </c>
      <c r="BG2180" s="141">
        <v>0</v>
      </c>
      <c r="BH2180" s="141">
        <v>0</v>
      </c>
      <c r="BI2180" s="141">
        <v>0</v>
      </c>
      <c r="BJ2180" s="141">
        <v>0</v>
      </c>
      <c r="BK2180" s="141">
        <v>0</v>
      </c>
      <c r="BL2180" s="141">
        <v>0</v>
      </c>
      <c r="BM2180" s="141">
        <v>0</v>
      </c>
      <c r="BN2180" s="141">
        <v>0</v>
      </c>
      <c r="BO2180" s="141">
        <v>0</v>
      </c>
      <c r="BP2180" s="141">
        <v>0</v>
      </c>
    </row>
    <row r="2181" spans="4:68">
      <c r="D2181" s="174" t="s">
        <v>8609</v>
      </c>
      <c r="E2181" s="175">
        <v>1410.36</v>
      </c>
      <c r="F2181" s="174" t="s">
        <v>3428</v>
      </c>
      <c r="G2181" s="174" t="s">
        <v>8610</v>
      </c>
      <c r="H2181" s="174" t="s">
        <v>176</v>
      </c>
      <c r="I2181" s="174" t="s">
        <v>3098</v>
      </c>
      <c r="J2181" s="174" t="s">
        <v>8575</v>
      </c>
      <c r="K2181" s="174"/>
      <c r="L2181" s="174" t="s">
        <v>8461</v>
      </c>
      <c r="M2181" s="174" t="s">
        <v>4705</v>
      </c>
      <c r="N2181" s="176">
        <v>960</v>
      </c>
      <c r="O2181" s="174" t="s">
        <v>3407</v>
      </c>
      <c r="P2181" s="177">
        <v>15189</v>
      </c>
      <c r="Q2181" s="176">
        <v>863</v>
      </c>
      <c r="R2181" s="175">
        <v>1267.67</v>
      </c>
      <c r="S2181" s="175">
        <v>142.69</v>
      </c>
      <c r="T2181" s="178">
        <v>0</v>
      </c>
      <c r="U2181" s="96">
        <v>2</v>
      </c>
      <c r="V2181" s="38" t="s">
        <v>112</v>
      </c>
      <c r="W2181" s="38"/>
      <c r="X2181" s="137">
        <v>17.629499999999997</v>
      </c>
      <c r="Y2181" s="138">
        <v>44409</v>
      </c>
      <c r="Z2181" s="179">
        <v>8.0833333333333339</v>
      </c>
      <c r="AA2181" s="139">
        <v>2022</v>
      </c>
      <c r="AB2181" s="131"/>
      <c r="AC2181" s="38"/>
      <c r="AD2181" s="140">
        <v>142.69</v>
      </c>
      <c r="AE2181" s="141">
        <v>125.0605</v>
      </c>
      <c r="AF2181" s="141">
        <v>107.43100000000001</v>
      </c>
      <c r="AG2181" s="141">
        <v>89.801500000000019</v>
      </c>
      <c r="AH2181" s="141">
        <v>72.172000000000025</v>
      </c>
      <c r="AI2181" s="141">
        <v>54.542500000000032</v>
      </c>
      <c r="AJ2181" s="141">
        <v>36.913000000000039</v>
      </c>
      <c r="AK2181" s="141">
        <v>19.283500000000043</v>
      </c>
      <c r="AL2181" s="141">
        <v>1.6540000000000461</v>
      </c>
      <c r="AM2181" s="141">
        <v>0</v>
      </c>
      <c r="AN2181" s="141">
        <v>0</v>
      </c>
      <c r="AO2181" s="141">
        <v>0</v>
      </c>
      <c r="AP2181" s="141">
        <v>0</v>
      </c>
      <c r="AQ2181" s="141">
        <v>0</v>
      </c>
      <c r="AR2181" s="141">
        <v>0</v>
      </c>
      <c r="AS2181" s="141">
        <v>0</v>
      </c>
      <c r="AT2181" s="141">
        <v>0</v>
      </c>
      <c r="AU2181" s="141">
        <v>0</v>
      </c>
      <c r="AV2181" s="141">
        <v>0</v>
      </c>
      <c r="AW2181" s="141">
        <v>0</v>
      </c>
      <c r="AX2181" s="141">
        <v>0</v>
      </c>
      <c r="AY2181" s="141">
        <v>0</v>
      </c>
      <c r="AZ2181" s="141">
        <v>0</v>
      </c>
      <c r="BA2181" s="141">
        <v>0</v>
      </c>
      <c r="BB2181" s="141">
        <v>0</v>
      </c>
      <c r="BC2181" s="141">
        <v>0</v>
      </c>
      <c r="BD2181" s="141">
        <v>0</v>
      </c>
      <c r="BE2181" s="141">
        <v>0</v>
      </c>
      <c r="BF2181" s="141">
        <v>0</v>
      </c>
      <c r="BG2181" s="141">
        <v>0</v>
      </c>
      <c r="BH2181" s="141">
        <v>0</v>
      </c>
      <c r="BI2181" s="141">
        <v>0</v>
      </c>
      <c r="BJ2181" s="141">
        <v>0</v>
      </c>
      <c r="BK2181" s="141">
        <v>0</v>
      </c>
      <c r="BL2181" s="141">
        <v>0</v>
      </c>
      <c r="BM2181" s="141">
        <v>0</v>
      </c>
      <c r="BN2181" s="141">
        <v>0</v>
      </c>
      <c r="BO2181" s="141">
        <v>0</v>
      </c>
      <c r="BP2181" s="141">
        <v>0</v>
      </c>
    </row>
    <row r="2182" spans="4:68">
      <c r="D2182" s="174" t="s">
        <v>8611</v>
      </c>
      <c r="E2182" s="175">
        <v>2423.36</v>
      </c>
      <c r="F2182" s="174" t="s">
        <v>3428</v>
      </c>
      <c r="G2182" s="174" t="s">
        <v>8612</v>
      </c>
      <c r="H2182" s="174" t="s">
        <v>176</v>
      </c>
      <c r="I2182" s="174" t="s">
        <v>3098</v>
      </c>
      <c r="J2182" s="174" t="s">
        <v>8613</v>
      </c>
      <c r="K2182" s="174"/>
      <c r="L2182" s="174" t="s">
        <v>8461</v>
      </c>
      <c r="M2182" s="174" t="s">
        <v>4705</v>
      </c>
      <c r="N2182" s="176">
        <v>960</v>
      </c>
      <c r="O2182" s="174" t="s">
        <v>3407</v>
      </c>
      <c r="P2182" s="177">
        <v>15189</v>
      </c>
      <c r="Q2182" s="176">
        <v>863</v>
      </c>
      <c r="R2182" s="175">
        <v>2178.38</v>
      </c>
      <c r="S2182" s="175">
        <v>244.98</v>
      </c>
      <c r="T2182" s="178">
        <v>0</v>
      </c>
      <c r="U2182" s="96">
        <v>2</v>
      </c>
      <c r="V2182" s="38" t="s">
        <v>112</v>
      </c>
      <c r="W2182" s="38"/>
      <c r="X2182" s="137">
        <v>30.292000000000002</v>
      </c>
      <c r="Y2182" s="138">
        <v>44409</v>
      </c>
      <c r="Z2182" s="179">
        <v>8.0833333333333339</v>
      </c>
      <c r="AA2182" s="139">
        <v>2022</v>
      </c>
      <c r="AB2182" s="131"/>
      <c r="AC2182" s="38"/>
      <c r="AD2182" s="140">
        <v>244.98</v>
      </c>
      <c r="AE2182" s="141">
        <v>214.68799999999999</v>
      </c>
      <c r="AF2182" s="141">
        <v>184.39599999999999</v>
      </c>
      <c r="AG2182" s="141">
        <v>154.10399999999998</v>
      </c>
      <c r="AH2182" s="141">
        <v>123.81199999999998</v>
      </c>
      <c r="AI2182" s="141">
        <v>93.519999999999982</v>
      </c>
      <c r="AJ2182" s="141">
        <v>63.22799999999998</v>
      </c>
      <c r="AK2182" s="141">
        <v>32.935999999999979</v>
      </c>
      <c r="AL2182" s="141">
        <v>2.643999999999977</v>
      </c>
      <c r="AM2182" s="141">
        <v>0</v>
      </c>
      <c r="AN2182" s="141">
        <v>0</v>
      </c>
      <c r="AO2182" s="141">
        <v>0</v>
      </c>
      <c r="AP2182" s="141">
        <v>0</v>
      </c>
      <c r="AQ2182" s="141">
        <v>0</v>
      </c>
      <c r="AR2182" s="141">
        <v>0</v>
      </c>
      <c r="AS2182" s="141">
        <v>0</v>
      </c>
      <c r="AT2182" s="141">
        <v>0</v>
      </c>
      <c r="AU2182" s="141">
        <v>0</v>
      </c>
      <c r="AV2182" s="141">
        <v>0</v>
      </c>
      <c r="AW2182" s="141">
        <v>0</v>
      </c>
      <c r="AX2182" s="141">
        <v>0</v>
      </c>
      <c r="AY2182" s="141">
        <v>0</v>
      </c>
      <c r="AZ2182" s="141">
        <v>0</v>
      </c>
      <c r="BA2182" s="141">
        <v>0</v>
      </c>
      <c r="BB2182" s="141">
        <v>0</v>
      </c>
      <c r="BC2182" s="141">
        <v>0</v>
      </c>
      <c r="BD2182" s="141">
        <v>0</v>
      </c>
      <c r="BE2182" s="141">
        <v>0</v>
      </c>
      <c r="BF2182" s="141">
        <v>0</v>
      </c>
      <c r="BG2182" s="141">
        <v>0</v>
      </c>
      <c r="BH2182" s="141">
        <v>0</v>
      </c>
      <c r="BI2182" s="141">
        <v>0</v>
      </c>
      <c r="BJ2182" s="141">
        <v>0</v>
      </c>
      <c r="BK2182" s="141">
        <v>0</v>
      </c>
      <c r="BL2182" s="141">
        <v>0</v>
      </c>
      <c r="BM2182" s="141">
        <v>0</v>
      </c>
      <c r="BN2182" s="141">
        <v>0</v>
      </c>
      <c r="BO2182" s="141">
        <v>0</v>
      </c>
      <c r="BP2182" s="141">
        <v>0</v>
      </c>
    </row>
    <row r="2183" spans="4:68">
      <c r="D2183" s="174" t="s">
        <v>8614</v>
      </c>
      <c r="E2183" s="175">
        <v>-2423.36</v>
      </c>
      <c r="F2183" s="174" t="s">
        <v>3409</v>
      </c>
      <c r="G2183" s="174" t="s">
        <v>8615</v>
      </c>
      <c r="H2183" s="174" t="s">
        <v>176</v>
      </c>
      <c r="I2183" s="174" t="s">
        <v>3098</v>
      </c>
      <c r="J2183" s="174" t="s">
        <v>8616</v>
      </c>
      <c r="K2183" s="174"/>
      <c r="L2183" s="174" t="s">
        <v>8461</v>
      </c>
      <c r="M2183" s="174" t="s">
        <v>4705</v>
      </c>
      <c r="N2183" s="176">
        <v>960</v>
      </c>
      <c r="O2183" s="174" t="s">
        <v>3407</v>
      </c>
      <c r="P2183" s="177">
        <v>15189</v>
      </c>
      <c r="Q2183" s="176">
        <v>863</v>
      </c>
      <c r="R2183" s="175">
        <v>-2178.38</v>
      </c>
      <c r="S2183" s="175">
        <v>-244.98</v>
      </c>
      <c r="T2183" s="178">
        <v>0</v>
      </c>
      <c r="U2183" s="96">
        <v>2</v>
      </c>
      <c r="V2183" s="38" t="s">
        <v>112</v>
      </c>
      <c r="W2183" s="38"/>
      <c r="X2183" s="137">
        <v>-30.292000000000002</v>
      </c>
      <c r="Y2183" s="138">
        <v>44409</v>
      </c>
      <c r="Z2183" s="179">
        <v>8.0833333333333339</v>
      </c>
      <c r="AA2183" s="139">
        <v>2022</v>
      </c>
      <c r="AB2183" s="131"/>
      <c r="AC2183" s="38"/>
      <c r="AD2183" s="140">
        <v>-244.98</v>
      </c>
      <c r="AE2183" s="141">
        <v>-214.68799999999999</v>
      </c>
      <c r="AF2183" s="141">
        <v>-184.39599999999999</v>
      </c>
      <c r="AG2183" s="141">
        <v>-154.10399999999998</v>
      </c>
      <c r="AH2183" s="141">
        <v>-123.81199999999998</v>
      </c>
      <c r="AI2183" s="141">
        <v>-93.519999999999982</v>
      </c>
      <c r="AJ2183" s="141">
        <v>-63.22799999999998</v>
      </c>
      <c r="AK2183" s="141">
        <v>-32.935999999999979</v>
      </c>
      <c r="AL2183" s="141">
        <v>-2.643999999999977</v>
      </c>
      <c r="AM2183" s="141">
        <v>0</v>
      </c>
      <c r="AN2183" s="141">
        <v>0</v>
      </c>
      <c r="AO2183" s="141">
        <v>0</v>
      </c>
      <c r="AP2183" s="141">
        <v>0</v>
      </c>
      <c r="AQ2183" s="141">
        <v>0</v>
      </c>
      <c r="AR2183" s="141">
        <v>0</v>
      </c>
      <c r="AS2183" s="141">
        <v>0</v>
      </c>
      <c r="AT2183" s="141">
        <v>0</v>
      </c>
      <c r="AU2183" s="141">
        <v>0</v>
      </c>
      <c r="AV2183" s="141">
        <v>0</v>
      </c>
      <c r="AW2183" s="141">
        <v>0</v>
      </c>
      <c r="AX2183" s="141">
        <v>0</v>
      </c>
      <c r="AY2183" s="141">
        <v>0</v>
      </c>
      <c r="AZ2183" s="141">
        <v>0</v>
      </c>
      <c r="BA2183" s="141">
        <v>0</v>
      </c>
      <c r="BB2183" s="141">
        <v>0</v>
      </c>
      <c r="BC2183" s="141">
        <v>0</v>
      </c>
      <c r="BD2183" s="141">
        <v>0</v>
      </c>
      <c r="BE2183" s="141">
        <v>0</v>
      </c>
      <c r="BF2183" s="141">
        <v>0</v>
      </c>
      <c r="BG2183" s="141">
        <v>0</v>
      </c>
      <c r="BH2183" s="141">
        <v>0</v>
      </c>
      <c r="BI2183" s="141">
        <v>0</v>
      </c>
      <c r="BJ2183" s="141">
        <v>0</v>
      </c>
      <c r="BK2183" s="141">
        <v>0</v>
      </c>
      <c r="BL2183" s="141">
        <v>0</v>
      </c>
      <c r="BM2183" s="141">
        <v>0</v>
      </c>
      <c r="BN2183" s="141">
        <v>0</v>
      </c>
      <c r="BO2183" s="141">
        <v>0</v>
      </c>
      <c r="BP2183" s="141">
        <v>0</v>
      </c>
    </row>
    <row r="2184" spans="4:68">
      <c r="D2184" s="174" t="s">
        <v>8617</v>
      </c>
      <c r="E2184" s="175">
        <v>41472.57</v>
      </c>
      <c r="F2184" s="174" t="s">
        <v>3428</v>
      </c>
      <c r="G2184" s="174" t="s">
        <v>8618</v>
      </c>
      <c r="H2184" s="174" t="s">
        <v>176</v>
      </c>
      <c r="I2184" s="174" t="s">
        <v>3098</v>
      </c>
      <c r="J2184" s="174" t="s">
        <v>8619</v>
      </c>
      <c r="K2184" s="174"/>
      <c r="L2184" s="174" t="s">
        <v>8461</v>
      </c>
      <c r="M2184" s="174" t="s">
        <v>4705</v>
      </c>
      <c r="N2184" s="176">
        <v>960</v>
      </c>
      <c r="O2184" s="174" t="s">
        <v>3407</v>
      </c>
      <c r="P2184" s="177">
        <v>15189</v>
      </c>
      <c r="Q2184" s="176">
        <v>863</v>
      </c>
      <c r="R2184" s="175">
        <v>37280.57</v>
      </c>
      <c r="S2184" s="176">
        <v>4192</v>
      </c>
      <c r="T2184" s="178">
        <v>0</v>
      </c>
      <c r="U2184" s="96">
        <v>2</v>
      </c>
      <c r="V2184" s="38" t="s">
        <v>112</v>
      </c>
      <c r="W2184" s="38"/>
      <c r="X2184" s="137">
        <v>518.40712500000006</v>
      </c>
      <c r="Y2184" s="138">
        <v>44409</v>
      </c>
      <c r="Z2184" s="179">
        <v>8.0833333333333339</v>
      </c>
      <c r="AA2184" s="139">
        <v>2022</v>
      </c>
      <c r="AB2184" s="131"/>
      <c r="AC2184" s="38"/>
      <c r="AD2184" s="140">
        <v>4192</v>
      </c>
      <c r="AE2184" s="141">
        <v>3673.5928749999998</v>
      </c>
      <c r="AF2184" s="141">
        <v>3155.1857499999996</v>
      </c>
      <c r="AG2184" s="141">
        <v>2636.7786249999995</v>
      </c>
      <c r="AH2184" s="141">
        <v>2118.3714999999993</v>
      </c>
      <c r="AI2184" s="141">
        <v>1599.9643749999991</v>
      </c>
      <c r="AJ2184" s="141">
        <v>1081.5572499999989</v>
      </c>
      <c r="AK2184" s="141">
        <v>563.15012499999887</v>
      </c>
      <c r="AL2184" s="141">
        <v>44.742999999998801</v>
      </c>
      <c r="AM2184" s="141">
        <v>0</v>
      </c>
      <c r="AN2184" s="141">
        <v>0</v>
      </c>
      <c r="AO2184" s="141">
        <v>0</v>
      </c>
      <c r="AP2184" s="141">
        <v>0</v>
      </c>
      <c r="AQ2184" s="141">
        <v>0</v>
      </c>
      <c r="AR2184" s="141">
        <v>0</v>
      </c>
      <c r="AS2184" s="141">
        <v>0</v>
      </c>
      <c r="AT2184" s="141">
        <v>0</v>
      </c>
      <c r="AU2184" s="141">
        <v>0</v>
      </c>
      <c r="AV2184" s="141">
        <v>0</v>
      </c>
      <c r="AW2184" s="141">
        <v>0</v>
      </c>
      <c r="AX2184" s="141">
        <v>0</v>
      </c>
      <c r="AY2184" s="141">
        <v>0</v>
      </c>
      <c r="AZ2184" s="141">
        <v>0</v>
      </c>
      <c r="BA2184" s="141">
        <v>0</v>
      </c>
      <c r="BB2184" s="141">
        <v>0</v>
      </c>
      <c r="BC2184" s="141">
        <v>0</v>
      </c>
      <c r="BD2184" s="141">
        <v>0</v>
      </c>
      <c r="BE2184" s="141">
        <v>0</v>
      </c>
      <c r="BF2184" s="141">
        <v>0</v>
      </c>
      <c r="BG2184" s="141">
        <v>0</v>
      </c>
      <c r="BH2184" s="141">
        <v>0</v>
      </c>
      <c r="BI2184" s="141">
        <v>0</v>
      </c>
      <c r="BJ2184" s="141">
        <v>0</v>
      </c>
      <c r="BK2184" s="141">
        <v>0</v>
      </c>
      <c r="BL2184" s="141">
        <v>0</v>
      </c>
      <c r="BM2184" s="141">
        <v>0</v>
      </c>
      <c r="BN2184" s="141">
        <v>0</v>
      </c>
      <c r="BO2184" s="141">
        <v>0</v>
      </c>
      <c r="BP2184" s="141">
        <v>0</v>
      </c>
    </row>
    <row r="2185" spans="4:68">
      <c r="D2185" s="174" t="s">
        <v>8620</v>
      </c>
      <c r="E2185" s="175">
        <v>-41472.57</v>
      </c>
      <c r="F2185" s="174" t="s">
        <v>3409</v>
      </c>
      <c r="G2185" s="174" t="s">
        <v>8621</v>
      </c>
      <c r="H2185" s="174" t="s">
        <v>176</v>
      </c>
      <c r="I2185" s="174" t="s">
        <v>3098</v>
      </c>
      <c r="J2185" s="174" t="s">
        <v>8622</v>
      </c>
      <c r="K2185" s="174"/>
      <c r="L2185" s="174" t="s">
        <v>8461</v>
      </c>
      <c r="M2185" s="174" t="s">
        <v>4705</v>
      </c>
      <c r="N2185" s="176">
        <v>960</v>
      </c>
      <c r="O2185" s="174" t="s">
        <v>3407</v>
      </c>
      <c r="P2185" s="177">
        <v>15189</v>
      </c>
      <c r="Q2185" s="176">
        <v>863</v>
      </c>
      <c r="R2185" s="175">
        <v>-37280.57</v>
      </c>
      <c r="S2185" s="176">
        <v>-4192</v>
      </c>
      <c r="T2185" s="178">
        <v>0</v>
      </c>
      <c r="U2185" s="96">
        <v>2</v>
      </c>
      <c r="V2185" s="38" t="s">
        <v>112</v>
      </c>
      <c r="W2185" s="38"/>
      <c r="X2185" s="137">
        <v>-518.40712500000006</v>
      </c>
      <c r="Y2185" s="138">
        <v>44409</v>
      </c>
      <c r="Z2185" s="179">
        <v>8.0833333333333339</v>
      </c>
      <c r="AA2185" s="139">
        <v>2022</v>
      </c>
      <c r="AB2185" s="131"/>
      <c r="AC2185" s="38"/>
      <c r="AD2185" s="140">
        <v>-4192</v>
      </c>
      <c r="AE2185" s="141">
        <v>-3673.5928749999998</v>
      </c>
      <c r="AF2185" s="141">
        <v>-3155.1857499999996</v>
      </c>
      <c r="AG2185" s="141">
        <v>-2636.7786249999995</v>
      </c>
      <c r="AH2185" s="141">
        <v>-2118.3714999999993</v>
      </c>
      <c r="AI2185" s="141">
        <v>-1599.9643749999991</v>
      </c>
      <c r="AJ2185" s="141">
        <v>-1081.5572499999989</v>
      </c>
      <c r="AK2185" s="141">
        <v>-563.15012499999887</v>
      </c>
      <c r="AL2185" s="141">
        <v>-44.742999999998801</v>
      </c>
      <c r="AM2185" s="141">
        <v>0</v>
      </c>
      <c r="AN2185" s="141">
        <v>0</v>
      </c>
      <c r="AO2185" s="141">
        <v>0</v>
      </c>
      <c r="AP2185" s="141">
        <v>0</v>
      </c>
      <c r="AQ2185" s="141">
        <v>0</v>
      </c>
      <c r="AR2185" s="141">
        <v>0</v>
      </c>
      <c r="AS2185" s="141">
        <v>0</v>
      </c>
      <c r="AT2185" s="141">
        <v>0</v>
      </c>
      <c r="AU2185" s="141">
        <v>0</v>
      </c>
      <c r="AV2185" s="141">
        <v>0</v>
      </c>
      <c r="AW2185" s="141">
        <v>0</v>
      </c>
      <c r="AX2185" s="141">
        <v>0</v>
      </c>
      <c r="AY2185" s="141">
        <v>0</v>
      </c>
      <c r="AZ2185" s="141">
        <v>0</v>
      </c>
      <c r="BA2185" s="141">
        <v>0</v>
      </c>
      <c r="BB2185" s="141">
        <v>0</v>
      </c>
      <c r="BC2185" s="141">
        <v>0</v>
      </c>
      <c r="BD2185" s="141">
        <v>0</v>
      </c>
      <c r="BE2185" s="141">
        <v>0</v>
      </c>
      <c r="BF2185" s="141">
        <v>0</v>
      </c>
      <c r="BG2185" s="141">
        <v>0</v>
      </c>
      <c r="BH2185" s="141">
        <v>0</v>
      </c>
      <c r="BI2185" s="141">
        <v>0</v>
      </c>
      <c r="BJ2185" s="141">
        <v>0</v>
      </c>
      <c r="BK2185" s="141">
        <v>0</v>
      </c>
      <c r="BL2185" s="141">
        <v>0</v>
      </c>
      <c r="BM2185" s="141">
        <v>0</v>
      </c>
      <c r="BN2185" s="141">
        <v>0</v>
      </c>
      <c r="BO2185" s="141">
        <v>0</v>
      </c>
      <c r="BP2185" s="141">
        <v>0</v>
      </c>
    </row>
    <row r="2186" spans="4:68">
      <c r="D2186" s="174" t="s">
        <v>8623</v>
      </c>
      <c r="E2186" s="175">
        <v>17381.75</v>
      </c>
      <c r="F2186" s="174" t="s">
        <v>3428</v>
      </c>
      <c r="G2186" s="174" t="s">
        <v>8624</v>
      </c>
      <c r="H2186" s="174" t="s">
        <v>176</v>
      </c>
      <c r="I2186" s="174" t="s">
        <v>3098</v>
      </c>
      <c r="J2186" s="174" t="s">
        <v>8625</v>
      </c>
      <c r="K2186" s="174"/>
      <c r="L2186" s="174" t="s">
        <v>8461</v>
      </c>
      <c r="M2186" s="174" t="s">
        <v>4705</v>
      </c>
      <c r="N2186" s="176">
        <v>960</v>
      </c>
      <c r="O2186" s="174" t="s">
        <v>3407</v>
      </c>
      <c r="P2186" s="177">
        <v>15189</v>
      </c>
      <c r="Q2186" s="176">
        <v>863</v>
      </c>
      <c r="R2186" s="175">
        <v>15624.84</v>
      </c>
      <c r="S2186" s="175">
        <v>1756.91</v>
      </c>
      <c r="T2186" s="178">
        <v>0</v>
      </c>
      <c r="U2186" s="96">
        <v>2</v>
      </c>
      <c r="V2186" s="38" t="s">
        <v>112</v>
      </c>
      <c r="W2186" s="38"/>
      <c r="X2186" s="137">
        <v>217.27187499999999</v>
      </c>
      <c r="Y2186" s="138">
        <v>44409</v>
      </c>
      <c r="Z2186" s="179">
        <v>8.0833333333333339</v>
      </c>
      <c r="AA2186" s="139">
        <v>2022</v>
      </c>
      <c r="AB2186" s="131"/>
      <c r="AC2186" s="38"/>
      <c r="AD2186" s="140">
        <v>1756.91</v>
      </c>
      <c r="AE2186" s="141">
        <v>1539.6381250000002</v>
      </c>
      <c r="AF2186" s="141">
        <v>1322.3662500000003</v>
      </c>
      <c r="AG2186" s="141">
        <v>1105.0943750000004</v>
      </c>
      <c r="AH2186" s="141">
        <v>887.82250000000033</v>
      </c>
      <c r="AI2186" s="141">
        <v>670.55062500000031</v>
      </c>
      <c r="AJ2186" s="141">
        <v>453.27875000000029</v>
      </c>
      <c r="AK2186" s="141">
        <v>236.00687500000029</v>
      </c>
      <c r="AL2186" s="141">
        <v>18.735000000000298</v>
      </c>
      <c r="AM2186" s="141">
        <v>0</v>
      </c>
      <c r="AN2186" s="141">
        <v>0</v>
      </c>
      <c r="AO2186" s="141">
        <v>0</v>
      </c>
      <c r="AP2186" s="141">
        <v>0</v>
      </c>
      <c r="AQ2186" s="141">
        <v>0</v>
      </c>
      <c r="AR2186" s="141">
        <v>0</v>
      </c>
      <c r="AS2186" s="141">
        <v>0</v>
      </c>
      <c r="AT2186" s="141">
        <v>0</v>
      </c>
      <c r="AU2186" s="141">
        <v>0</v>
      </c>
      <c r="AV2186" s="141">
        <v>0</v>
      </c>
      <c r="AW2186" s="141">
        <v>0</v>
      </c>
      <c r="AX2186" s="141">
        <v>0</v>
      </c>
      <c r="AY2186" s="141">
        <v>0</v>
      </c>
      <c r="AZ2186" s="141">
        <v>0</v>
      </c>
      <c r="BA2186" s="141">
        <v>0</v>
      </c>
      <c r="BB2186" s="141">
        <v>0</v>
      </c>
      <c r="BC2186" s="141">
        <v>0</v>
      </c>
      <c r="BD2186" s="141">
        <v>0</v>
      </c>
      <c r="BE2186" s="141">
        <v>0</v>
      </c>
      <c r="BF2186" s="141">
        <v>0</v>
      </c>
      <c r="BG2186" s="141">
        <v>0</v>
      </c>
      <c r="BH2186" s="141">
        <v>0</v>
      </c>
      <c r="BI2186" s="141">
        <v>0</v>
      </c>
      <c r="BJ2186" s="141">
        <v>0</v>
      </c>
      <c r="BK2186" s="141">
        <v>0</v>
      </c>
      <c r="BL2186" s="141">
        <v>0</v>
      </c>
      <c r="BM2186" s="141">
        <v>0</v>
      </c>
      <c r="BN2186" s="141">
        <v>0</v>
      </c>
      <c r="BO2186" s="141">
        <v>0</v>
      </c>
      <c r="BP2186" s="141">
        <v>0</v>
      </c>
    </row>
    <row r="2187" spans="4:68">
      <c r="D2187" s="174" t="s">
        <v>8626</v>
      </c>
      <c r="E2187" s="175">
        <v>55580.56</v>
      </c>
      <c r="F2187" s="174" t="s">
        <v>3428</v>
      </c>
      <c r="G2187" s="174" t="s">
        <v>8627</v>
      </c>
      <c r="H2187" s="174" t="s">
        <v>176</v>
      </c>
      <c r="I2187" s="174" t="s">
        <v>3098</v>
      </c>
      <c r="J2187" s="174" t="s">
        <v>8628</v>
      </c>
      <c r="K2187" s="174"/>
      <c r="L2187" s="174" t="s">
        <v>3424</v>
      </c>
      <c r="M2187" s="174" t="s">
        <v>4705</v>
      </c>
      <c r="N2187" s="176">
        <v>960</v>
      </c>
      <c r="O2187" s="174" t="s">
        <v>3407</v>
      </c>
      <c r="P2187" s="177">
        <v>15189</v>
      </c>
      <c r="Q2187" s="176">
        <v>863</v>
      </c>
      <c r="R2187" s="175">
        <v>49962.58</v>
      </c>
      <c r="S2187" s="175">
        <v>5617.98</v>
      </c>
      <c r="T2187" s="178">
        <v>0</v>
      </c>
      <c r="U2187" s="96">
        <v>5</v>
      </c>
      <c r="V2187" s="38" t="s">
        <v>115</v>
      </c>
      <c r="W2187" s="38"/>
      <c r="X2187" s="137">
        <v>694.75700000000006</v>
      </c>
      <c r="Y2187" s="138">
        <v>44409</v>
      </c>
      <c r="Z2187" s="179">
        <v>8.0833333333333339</v>
      </c>
      <c r="AA2187" s="139">
        <v>2022</v>
      </c>
      <c r="AB2187" s="131"/>
      <c r="AC2187" s="38"/>
      <c r="AD2187" s="140">
        <v>5617.98</v>
      </c>
      <c r="AE2187" s="141">
        <v>4923.223</v>
      </c>
      <c r="AF2187" s="141">
        <v>4228.4660000000003</v>
      </c>
      <c r="AG2187" s="141">
        <v>3533.7090000000003</v>
      </c>
      <c r="AH2187" s="141">
        <v>2838.9520000000002</v>
      </c>
      <c r="AI2187" s="141">
        <v>2144.1950000000002</v>
      </c>
      <c r="AJ2187" s="141">
        <v>1449.4380000000001</v>
      </c>
      <c r="AK2187" s="141">
        <v>754.68100000000004</v>
      </c>
      <c r="AL2187" s="141">
        <v>59.923999999999978</v>
      </c>
      <c r="AM2187" s="141">
        <v>0</v>
      </c>
      <c r="AN2187" s="141">
        <v>0</v>
      </c>
      <c r="AO2187" s="141">
        <v>0</v>
      </c>
      <c r="AP2187" s="141">
        <v>0</v>
      </c>
      <c r="AQ2187" s="141">
        <v>0</v>
      </c>
      <c r="AR2187" s="141">
        <v>0</v>
      </c>
      <c r="AS2187" s="141">
        <v>0</v>
      </c>
      <c r="AT2187" s="141">
        <v>0</v>
      </c>
      <c r="AU2187" s="141">
        <v>0</v>
      </c>
      <c r="AV2187" s="141">
        <v>0</v>
      </c>
      <c r="AW2187" s="141">
        <v>0</v>
      </c>
      <c r="AX2187" s="141">
        <v>0</v>
      </c>
      <c r="AY2187" s="141">
        <v>0</v>
      </c>
      <c r="AZ2187" s="141">
        <v>0</v>
      </c>
      <c r="BA2187" s="141">
        <v>0</v>
      </c>
      <c r="BB2187" s="141">
        <v>0</v>
      </c>
      <c r="BC2187" s="141">
        <v>0</v>
      </c>
      <c r="BD2187" s="141">
        <v>0</v>
      </c>
      <c r="BE2187" s="141">
        <v>0</v>
      </c>
      <c r="BF2187" s="141">
        <v>0</v>
      </c>
      <c r="BG2187" s="141">
        <v>0</v>
      </c>
      <c r="BH2187" s="141">
        <v>0</v>
      </c>
      <c r="BI2187" s="141">
        <v>0</v>
      </c>
      <c r="BJ2187" s="141">
        <v>0</v>
      </c>
      <c r="BK2187" s="141">
        <v>0</v>
      </c>
      <c r="BL2187" s="141">
        <v>0</v>
      </c>
      <c r="BM2187" s="141">
        <v>0</v>
      </c>
      <c r="BN2187" s="141">
        <v>0</v>
      </c>
      <c r="BO2187" s="141">
        <v>0</v>
      </c>
      <c r="BP2187" s="141">
        <v>0</v>
      </c>
    </row>
    <row r="2188" spans="4:68">
      <c r="D2188" s="174" t="s">
        <v>8629</v>
      </c>
      <c r="E2188" s="175">
        <v>11267.31</v>
      </c>
      <c r="F2188" s="174" t="s">
        <v>3428</v>
      </c>
      <c r="G2188" s="174" t="s">
        <v>8630</v>
      </c>
      <c r="H2188" s="174" t="s">
        <v>176</v>
      </c>
      <c r="I2188" s="174" t="s">
        <v>3098</v>
      </c>
      <c r="J2188" s="174" t="s">
        <v>8631</v>
      </c>
      <c r="K2188" s="174"/>
      <c r="L2188" s="174" t="s">
        <v>3424</v>
      </c>
      <c r="M2188" s="174" t="s">
        <v>4705</v>
      </c>
      <c r="N2188" s="176">
        <v>960</v>
      </c>
      <c r="O2188" s="174" t="s">
        <v>3407</v>
      </c>
      <c r="P2188" s="177">
        <v>15189</v>
      </c>
      <c r="Q2188" s="176">
        <v>863</v>
      </c>
      <c r="R2188" s="175">
        <v>10128.43</v>
      </c>
      <c r="S2188" s="175">
        <v>1138.8800000000001</v>
      </c>
      <c r="T2188" s="178">
        <v>0</v>
      </c>
      <c r="U2188" s="96">
        <v>5</v>
      </c>
      <c r="V2188" s="38" t="s">
        <v>115</v>
      </c>
      <c r="W2188" s="38"/>
      <c r="X2188" s="137">
        <v>140.841375</v>
      </c>
      <c r="Y2188" s="138">
        <v>44409</v>
      </c>
      <c r="Z2188" s="179">
        <v>8.0833333333333339</v>
      </c>
      <c r="AA2188" s="139">
        <v>2022</v>
      </c>
      <c r="AB2188" s="131"/>
      <c r="AC2188" s="38"/>
      <c r="AD2188" s="140">
        <v>1138.8800000000001</v>
      </c>
      <c r="AE2188" s="141">
        <v>998.03862500000014</v>
      </c>
      <c r="AF2188" s="141">
        <v>857.19725000000017</v>
      </c>
      <c r="AG2188" s="141">
        <v>716.3558750000002</v>
      </c>
      <c r="AH2188" s="141">
        <v>575.51450000000023</v>
      </c>
      <c r="AI2188" s="141">
        <v>434.67312500000025</v>
      </c>
      <c r="AJ2188" s="141">
        <v>293.83175000000028</v>
      </c>
      <c r="AK2188" s="141">
        <v>152.99037500000028</v>
      </c>
      <c r="AL2188" s="141">
        <v>12.149000000000285</v>
      </c>
      <c r="AM2188" s="141">
        <v>0</v>
      </c>
      <c r="AN2188" s="141">
        <v>0</v>
      </c>
      <c r="AO2188" s="141">
        <v>0</v>
      </c>
      <c r="AP2188" s="141">
        <v>0</v>
      </c>
      <c r="AQ2188" s="141">
        <v>0</v>
      </c>
      <c r="AR2188" s="141">
        <v>0</v>
      </c>
      <c r="AS2188" s="141">
        <v>0</v>
      </c>
      <c r="AT2188" s="141">
        <v>0</v>
      </c>
      <c r="AU2188" s="141">
        <v>0</v>
      </c>
      <c r="AV2188" s="141">
        <v>0</v>
      </c>
      <c r="AW2188" s="141">
        <v>0</v>
      </c>
      <c r="AX2188" s="141">
        <v>0</v>
      </c>
      <c r="AY2188" s="141">
        <v>0</v>
      </c>
      <c r="AZ2188" s="141">
        <v>0</v>
      </c>
      <c r="BA2188" s="141">
        <v>0</v>
      </c>
      <c r="BB2188" s="141">
        <v>0</v>
      </c>
      <c r="BC2188" s="141">
        <v>0</v>
      </c>
      <c r="BD2188" s="141">
        <v>0</v>
      </c>
      <c r="BE2188" s="141">
        <v>0</v>
      </c>
      <c r="BF2188" s="141">
        <v>0</v>
      </c>
      <c r="BG2188" s="141">
        <v>0</v>
      </c>
      <c r="BH2188" s="141">
        <v>0</v>
      </c>
      <c r="BI2188" s="141">
        <v>0</v>
      </c>
      <c r="BJ2188" s="141">
        <v>0</v>
      </c>
      <c r="BK2188" s="141">
        <v>0</v>
      </c>
      <c r="BL2188" s="141">
        <v>0</v>
      </c>
      <c r="BM2188" s="141">
        <v>0</v>
      </c>
      <c r="BN2188" s="141">
        <v>0</v>
      </c>
      <c r="BO2188" s="141">
        <v>0</v>
      </c>
      <c r="BP2188" s="141">
        <v>0</v>
      </c>
    </row>
    <row r="2189" spans="4:68">
      <c r="D2189" s="174" t="s">
        <v>8632</v>
      </c>
      <c r="E2189" s="175">
        <v>92698.880000000005</v>
      </c>
      <c r="F2189" s="174" t="s">
        <v>3428</v>
      </c>
      <c r="G2189" s="174" t="s">
        <v>8633</v>
      </c>
      <c r="H2189" s="174" t="s">
        <v>176</v>
      </c>
      <c r="I2189" s="174" t="s">
        <v>3098</v>
      </c>
      <c r="J2189" s="174" t="s">
        <v>8634</v>
      </c>
      <c r="K2189" s="174"/>
      <c r="L2189" s="174" t="s">
        <v>3424</v>
      </c>
      <c r="M2189" s="174" t="s">
        <v>4705</v>
      </c>
      <c r="N2189" s="176">
        <v>960</v>
      </c>
      <c r="O2189" s="174" t="s">
        <v>3407</v>
      </c>
      <c r="P2189" s="177">
        <v>15189</v>
      </c>
      <c r="Q2189" s="176">
        <v>863</v>
      </c>
      <c r="R2189" s="175">
        <v>83329.13</v>
      </c>
      <c r="S2189" s="175">
        <v>9369.75</v>
      </c>
      <c r="T2189" s="178">
        <v>0</v>
      </c>
      <c r="U2189" s="96">
        <v>5</v>
      </c>
      <c r="V2189" s="38" t="s">
        <v>115</v>
      </c>
      <c r="W2189" s="38"/>
      <c r="X2189" s="137">
        <v>1158.7360000000001</v>
      </c>
      <c r="Y2189" s="138">
        <v>44409</v>
      </c>
      <c r="Z2189" s="179">
        <v>8.0833333333333339</v>
      </c>
      <c r="AA2189" s="139">
        <v>2022</v>
      </c>
      <c r="AB2189" s="131"/>
      <c r="AC2189" s="38"/>
      <c r="AD2189" s="140">
        <v>9369.75</v>
      </c>
      <c r="AE2189" s="141">
        <v>8211.0139999999992</v>
      </c>
      <c r="AF2189" s="141">
        <v>7052.2779999999993</v>
      </c>
      <c r="AG2189" s="141">
        <v>5893.5419999999995</v>
      </c>
      <c r="AH2189" s="141">
        <v>4734.8059999999996</v>
      </c>
      <c r="AI2189" s="141">
        <v>3576.0699999999997</v>
      </c>
      <c r="AJ2189" s="141">
        <v>2417.3339999999998</v>
      </c>
      <c r="AK2189" s="141">
        <v>1258.5979999999997</v>
      </c>
      <c r="AL2189" s="141">
        <v>99.861999999999625</v>
      </c>
      <c r="AM2189" s="141">
        <v>0</v>
      </c>
      <c r="AN2189" s="141">
        <v>0</v>
      </c>
      <c r="AO2189" s="141">
        <v>0</v>
      </c>
      <c r="AP2189" s="141">
        <v>0</v>
      </c>
      <c r="AQ2189" s="141">
        <v>0</v>
      </c>
      <c r="AR2189" s="141">
        <v>0</v>
      </c>
      <c r="AS2189" s="141">
        <v>0</v>
      </c>
      <c r="AT2189" s="141">
        <v>0</v>
      </c>
      <c r="AU2189" s="141">
        <v>0</v>
      </c>
      <c r="AV2189" s="141">
        <v>0</v>
      </c>
      <c r="AW2189" s="141">
        <v>0</v>
      </c>
      <c r="AX2189" s="141">
        <v>0</v>
      </c>
      <c r="AY2189" s="141">
        <v>0</v>
      </c>
      <c r="AZ2189" s="141">
        <v>0</v>
      </c>
      <c r="BA2189" s="141">
        <v>0</v>
      </c>
      <c r="BB2189" s="141">
        <v>0</v>
      </c>
      <c r="BC2189" s="141">
        <v>0</v>
      </c>
      <c r="BD2189" s="141">
        <v>0</v>
      </c>
      <c r="BE2189" s="141">
        <v>0</v>
      </c>
      <c r="BF2189" s="141">
        <v>0</v>
      </c>
      <c r="BG2189" s="141">
        <v>0</v>
      </c>
      <c r="BH2189" s="141">
        <v>0</v>
      </c>
      <c r="BI2189" s="141">
        <v>0</v>
      </c>
      <c r="BJ2189" s="141">
        <v>0</v>
      </c>
      <c r="BK2189" s="141">
        <v>0</v>
      </c>
      <c r="BL2189" s="141">
        <v>0</v>
      </c>
      <c r="BM2189" s="141">
        <v>0</v>
      </c>
      <c r="BN2189" s="141">
        <v>0</v>
      </c>
      <c r="BO2189" s="141">
        <v>0</v>
      </c>
      <c r="BP2189" s="141">
        <v>0</v>
      </c>
    </row>
    <row r="2190" spans="4:68">
      <c r="D2190" s="174" t="s">
        <v>8635</v>
      </c>
      <c r="E2190" s="175">
        <v>23677.37</v>
      </c>
      <c r="F2190" s="174" t="s">
        <v>3428</v>
      </c>
      <c r="G2190" s="174" t="s">
        <v>8636</v>
      </c>
      <c r="H2190" s="174" t="s">
        <v>176</v>
      </c>
      <c r="I2190" s="174" t="s">
        <v>3098</v>
      </c>
      <c r="J2190" s="174" t="s">
        <v>8637</v>
      </c>
      <c r="K2190" s="174"/>
      <c r="L2190" s="174" t="s">
        <v>3509</v>
      </c>
      <c r="M2190" s="174" t="s">
        <v>4705</v>
      </c>
      <c r="N2190" s="176">
        <v>960</v>
      </c>
      <c r="O2190" s="174" t="s">
        <v>3407</v>
      </c>
      <c r="P2190" s="177">
        <v>15189</v>
      </c>
      <c r="Q2190" s="176">
        <v>863</v>
      </c>
      <c r="R2190" s="175">
        <v>21284.04</v>
      </c>
      <c r="S2190" s="175">
        <v>2393.33</v>
      </c>
      <c r="T2190" s="178">
        <v>0</v>
      </c>
      <c r="U2190" s="96">
        <v>2</v>
      </c>
      <c r="V2190" s="38" t="s">
        <v>112</v>
      </c>
      <c r="W2190" s="38"/>
      <c r="X2190" s="137">
        <v>295.96712499999995</v>
      </c>
      <c r="Y2190" s="138">
        <v>44409</v>
      </c>
      <c r="Z2190" s="179">
        <v>8.0833333333333339</v>
      </c>
      <c r="AA2190" s="139">
        <v>2022</v>
      </c>
      <c r="AB2190" s="131"/>
      <c r="AC2190" s="38"/>
      <c r="AD2190" s="140">
        <v>2393.33</v>
      </c>
      <c r="AE2190" s="141">
        <v>2097.3628749999998</v>
      </c>
      <c r="AF2190" s="141">
        <v>1801.3957499999999</v>
      </c>
      <c r="AG2190" s="141">
        <v>1505.428625</v>
      </c>
      <c r="AH2190" s="141">
        <v>1209.4615000000001</v>
      </c>
      <c r="AI2190" s="141">
        <v>913.49437500000022</v>
      </c>
      <c r="AJ2190" s="141">
        <v>617.52725000000032</v>
      </c>
      <c r="AK2190" s="141">
        <v>321.56012500000037</v>
      </c>
      <c r="AL2190" s="141">
        <v>25.593000000000416</v>
      </c>
      <c r="AM2190" s="141">
        <v>0</v>
      </c>
      <c r="AN2190" s="141">
        <v>0</v>
      </c>
      <c r="AO2190" s="141">
        <v>0</v>
      </c>
      <c r="AP2190" s="141">
        <v>0</v>
      </c>
      <c r="AQ2190" s="141">
        <v>0</v>
      </c>
      <c r="AR2190" s="141">
        <v>0</v>
      </c>
      <c r="AS2190" s="141">
        <v>0</v>
      </c>
      <c r="AT2190" s="141">
        <v>0</v>
      </c>
      <c r="AU2190" s="141">
        <v>0</v>
      </c>
      <c r="AV2190" s="141">
        <v>0</v>
      </c>
      <c r="AW2190" s="141">
        <v>0</v>
      </c>
      <c r="AX2190" s="141">
        <v>0</v>
      </c>
      <c r="AY2190" s="141">
        <v>0</v>
      </c>
      <c r="AZ2190" s="141">
        <v>0</v>
      </c>
      <c r="BA2190" s="141">
        <v>0</v>
      </c>
      <c r="BB2190" s="141">
        <v>0</v>
      </c>
      <c r="BC2190" s="141">
        <v>0</v>
      </c>
      <c r="BD2190" s="141">
        <v>0</v>
      </c>
      <c r="BE2190" s="141">
        <v>0</v>
      </c>
      <c r="BF2190" s="141">
        <v>0</v>
      </c>
      <c r="BG2190" s="141">
        <v>0</v>
      </c>
      <c r="BH2190" s="141">
        <v>0</v>
      </c>
      <c r="BI2190" s="141">
        <v>0</v>
      </c>
      <c r="BJ2190" s="141">
        <v>0</v>
      </c>
      <c r="BK2190" s="141">
        <v>0</v>
      </c>
      <c r="BL2190" s="141">
        <v>0</v>
      </c>
      <c r="BM2190" s="141">
        <v>0</v>
      </c>
      <c r="BN2190" s="141">
        <v>0</v>
      </c>
      <c r="BO2190" s="141">
        <v>0</v>
      </c>
      <c r="BP2190" s="141">
        <v>0</v>
      </c>
    </row>
    <row r="2191" spans="4:68">
      <c r="D2191" s="174" t="s">
        <v>8638</v>
      </c>
      <c r="E2191" s="176">
        <v>4377</v>
      </c>
      <c r="F2191" s="174" t="s">
        <v>3428</v>
      </c>
      <c r="G2191" s="174" t="s">
        <v>8639</v>
      </c>
      <c r="H2191" s="174" t="s">
        <v>176</v>
      </c>
      <c r="I2191" s="174" t="s">
        <v>3098</v>
      </c>
      <c r="J2191" s="174" t="s">
        <v>8631</v>
      </c>
      <c r="K2191" s="174"/>
      <c r="L2191" s="174" t="s">
        <v>3424</v>
      </c>
      <c r="M2191" s="174" t="s">
        <v>4705</v>
      </c>
      <c r="N2191" s="176">
        <v>960</v>
      </c>
      <c r="O2191" s="174" t="s">
        <v>3407</v>
      </c>
      <c r="P2191" s="177">
        <v>15189</v>
      </c>
      <c r="Q2191" s="176">
        <v>863</v>
      </c>
      <c r="R2191" s="175">
        <v>3934.55</v>
      </c>
      <c r="S2191" s="175">
        <v>442.45</v>
      </c>
      <c r="T2191" s="178">
        <v>0</v>
      </c>
      <c r="U2191" s="96">
        <v>5</v>
      </c>
      <c r="V2191" s="38" t="s">
        <v>115</v>
      </c>
      <c r="W2191" s="38"/>
      <c r="X2191" s="137">
        <v>54.712500000000006</v>
      </c>
      <c r="Y2191" s="138">
        <v>44409</v>
      </c>
      <c r="Z2191" s="179">
        <v>8.0833333333333339</v>
      </c>
      <c r="AA2191" s="139">
        <v>2022</v>
      </c>
      <c r="AB2191" s="131"/>
      <c r="AC2191" s="38"/>
      <c r="AD2191" s="140">
        <v>442.45</v>
      </c>
      <c r="AE2191" s="141">
        <v>387.73749999999995</v>
      </c>
      <c r="AF2191" s="141">
        <v>333.02499999999998</v>
      </c>
      <c r="AG2191" s="141">
        <v>278.3125</v>
      </c>
      <c r="AH2191" s="141">
        <v>223.6</v>
      </c>
      <c r="AI2191" s="141">
        <v>168.88749999999999</v>
      </c>
      <c r="AJ2191" s="141">
        <v>114.17499999999998</v>
      </c>
      <c r="AK2191" s="141">
        <v>59.462499999999977</v>
      </c>
      <c r="AL2191" s="141">
        <v>4.7499999999999716</v>
      </c>
      <c r="AM2191" s="141">
        <v>0</v>
      </c>
      <c r="AN2191" s="141">
        <v>0</v>
      </c>
      <c r="AO2191" s="141">
        <v>0</v>
      </c>
      <c r="AP2191" s="141">
        <v>0</v>
      </c>
      <c r="AQ2191" s="141">
        <v>0</v>
      </c>
      <c r="AR2191" s="141">
        <v>0</v>
      </c>
      <c r="AS2191" s="141">
        <v>0</v>
      </c>
      <c r="AT2191" s="141">
        <v>0</v>
      </c>
      <c r="AU2191" s="141">
        <v>0</v>
      </c>
      <c r="AV2191" s="141">
        <v>0</v>
      </c>
      <c r="AW2191" s="141">
        <v>0</v>
      </c>
      <c r="AX2191" s="141">
        <v>0</v>
      </c>
      <c r="AY2191" s="141">
        <v>0</v>
      </c>
      <c r="AZ2191" s="141">
        <v>0</v>
      </c>
      <c r="BA2191" s="141">
        <v>0</v>
      </c>
      <c r="BB2191" s="141">
        <v>0</v>
      </c>
      <c r="BC2191" s="141">
        <v>0</v>
      </c>
      <c r="BD2191" s="141">
        <v>0</v>
      </c>
      <c r="BE2191" s="141">
        <v>0</v>
      </c>
      <c r="BF2191" s="141">
        <v>0</v>
      </c>
      <c r="BG2191" s="141">
        <v>0</v>
      </c>
      <c r="BH2191" s="141">
        <v>0</v>
      </c>
      <c r="BI2191" s="141">
        <v>0</v>
      </c>
      <c r="BJ2191" s="141">
        <v>0</v>
      </c>
      <c r="BK2191" s="141">
        <v>0</v>
      </c>
      <c r="BL2191" s="141">
        <v>0</v>
      </c>
      <c r="BM2191" s="141">
        <v>0</v>
      </c>
      <c r="BN2191" s="141">
        <v>0</v>
      </c>
      <c r="BO2191" s="141">
        <v>0</v>
      </c>
      <c r="BP2191" s="141">
        <v>0</v>
      </c>
    </row>
    <row r="2192" spans="4:68">
      <c r="D2192" s="174" t="s">
        <v>8640</v>
      </c>
      <c r="E2192" s="175">
        <v>2026424.34</v>
      </c>
      <c r="F2192" s="174" t="s">
        <v>3428</v>
      </c>
      <c r="G2192" s="174" t="s">
        <v>8641</v>
      </c>
      <c r="H2192" s="174" t="s">
        <v>176</v>
      </c>
      <c r="I2192" s="174" t="s">
        <v>3098</v>
      </c>
      <c r="J2192" s="174" t="s">
        <v>8642</v>
      </c>
      <c r="K2192" s="174"/>
      <c r="L2192" s="174" t="s">
        <v>3424</v>
      </c>
      <c r="M2192" s="174" t="s">
        <v>4705</v>
      </c>
      <c r="N2192" s="176">
        <v>960</v>
      </c>
      <c r="O2192" s="174" t="s">
        <v>3407</v>
      </c>
      <c r="P2192" s="177">
        <v>15189</v>
      </c>
      <c r="Q2192" s="176">
        <v>863</v>
      </c>
      <c r="R2192" s="175">
        <v>1821600.63</v>
      </c>
      <c r="S2192" s="175">
        <v>204823.71</v>
      </c>
      <c r="T2192" s="178">
        <v>0</v>
      </c>
      <c r="U2192" s="96">
        <v>5</v>
      </c>
      <c r="V2192" s="38" t="s">
        <v>115</v>
      </c>
      <c r="W2192" s="38"/>
      <c r="X2192" s="137">
        <v>25330.304250000001</v>
      </c>
      <c r="Y2192" s="138">
        <v>44409</v>
      </c>
      <c r="Z2192" s="179">
        <v>8.0833333333333339</v>
      </c>
      <c r="AA2192" s="139">
        <v>2022</v>
      </c>
      <c r="AB2192" s="131"/>
      <c r="AC2192" s="38"/>
      <c r="AD2192" s="140">
        <v>204823.71</v>
      </c>
      <c r="AE2192" s="141">
        <v>179493.40574999998</v>
      </c>
      <c r="AF2192" s="141">
        <v>154163.10149999999</v>
      </c>
      <c r="AG2192" s="141">
        <v>128832.79724999999</v>
      </c>
      <c r="AH2192" s="141">
        <v>103502.49299999999</v>
      </c>
      <c r="AI2192" s="141">
        <v>78172.188749999987</v>
      </c>
      <c r="AJ2192" s="141">
        <v>52841.884499999986</v>
      </c>
      <c r="AK2192" s="141">
        <v>27511.580249999985</v>
      </c>
      <c r="AL2192" s="141">
        <v>2181.2759999999835</v>
      </c>
      <c r="AM2192" s="141">
        <v>0</v>
      </c>
      <c r="AN2192" s="141">
        <v>0</v>
      </c>
      <c r="AO2192" s="141">
        <v>0</v>
      </c>
      <c r="AP2192" s="141">
        <v>0</v>
      </c>
      <c r="AQ2192" s="141">
        <v>0</v>
      </c>
      <c r="AR2192" s="141">
        <v>0</v>
      </c>
      <c r="AS2192" s="141">
        <v>0</v>
      </c>
      <c r="AT2192" s="141">
        <v>0</v>
      </c>
      <c r="AU2192" s="141">
        <v>0</v>
      </c>
      <c r="AV2192" s="141">
        <v>0</v>
      </c>
      <c r="AW2192" s="141">
        <v>0</v>
      </c>
      <c r="AX2192" s="141">
        <v>0</v>
      </c>
      <c r="AY2192" s="141">
        <v>0</v>
      </c>
      <c r="AZ2192" s="141">
        <v>0</v>
      </c>
      <c r="BA2192" s="141">
        <v>0</v>
      </c>
      <c r="BB2192" s="141">
        <v>0</v>
      </c>
      <c r="BC2192" s="141">
        <v>0</v>
      </c>
      <c r="BD2192" s="141">
        <v>0</v>
      </c>
      <c r="BE2192" s="141">
        <v>0</v>
      </c>
      <c r="BF2192" s="141">
        <v>0</v>
      </c>
      <c r="BG2192" s="141">
        <v>0</v>
      </c>
      <c r="BH2192" s="141">
        <v>0</v>
      </c>
      <c r="BI2192" s="141">
        <v>0</v>
      </c>
      <c r="BJ2192" s="141">
        <v>0</v>
      </c>
      <c r="BK2192" s="141">
        <v>0</v>
      </c>
      <c r="BL2192" s="141">
        <v>0</v>
      </c>
      <c r="BM2192" s="141">
        <v>0</v>
      </c>
      <c r="BN2192" s="141">
        <v>0</v>
      </c>
      <c r="BO2192" s="141">
        <v>0</v>
      </c>
      <c r="BP2192" s="141">
        <v>0</v>
      </c>
    </row>
    <row r="2193" spans="4:68">
      <c r="D2193" s="174" t="s">
        <v>8643</v>
      </c>
      <c r="E2193" s="175">
        <v>61640.17</v>
      </c>
      <c r="F2193" s="174" t="s">
        <v>3428</v>
      </c>
      <c r="G2193" s="174" t="s">
        <v>8644</v>
      </c>
      <c r="H2193" s="174" t="s">
        <v>176</v>
      </c>
      <c r="I2193" s="174" t="s">
        <v>3098</v>
      </c>
      <c r="J2193" s="174" t="s">
        <v>8645</v>
      </c>
      <c r="K2193" s="174"/>
      <c r="L2193" s="174" t="s">
        <v>3509</v>
      </c>
      <c r="M2193" s="174" t="s">
        <v>4705</v>
      </c>
      <c r="N2193" s="176">
        <v>960</v>
      </c>
      <c r="O2193" s="174" t="s">
        <v>3407</v>
      </c>
      <c r="P2193" s="177">
        <v>15189</v>
      </c>
      <c r="Q2193" s="176">
        <v>863</v>
      </c>
      <c r="R2193" s="175">
        <v>55409.78</v>
      </c>
      <c r="S2193" s="175">
        <v>6230.39</v>
      </c>
      <c r="T2193" s="178">
        <v>0</v>
      </c>
      <c r="U2193" s="96">
        <v>2</v>
      </c>
      <c r="V2193" s="38" t="s">
        <v>112</v>
      </c>
      <c r="W2193" s="38"/>
      <c r="X2193" s="137">
        <v>770.50212499999998</v>
      </c>
      <c r="Y2193" s="138">
        <v>44409</v>
      </c>
      <c r="Z2193" s="179">
        <v>8.0833333333333339</v>
      </c>
      <c r="AA2193" s="139">
        <v>2022</v>
      </c>
      <c r="AB2193" s="131"/>
      <c r="AC2193" s="38"/>
      <c r="AD2193" s="140">
        <v>6230.39</v>
      </c>
      <c r="AE2193" s="141">
        <v>5459.8878750000003</v>
      </c>
      <c r="AF2193" s="141">
        <v>4689.3857500000004</v>
      </c>
      <c r="AG2193" s="141">
        <v>3918.8836250000004</v>
      </c>
      <c r="AH2193" s="141">
        <v>3148.3815000000004</v>
      </c>
      <c r="AI2193" s="141">
        <v>2377.8793750000004</v>
      </c>
      <c r="AJ2193" s="141">
        <v>1607.3772500000005</v>
      </c>
      <c r="AK2193" s="141">
        <v>836.87512500000048</v>
      </c>
      <c r="AL2193" s="141">
        <v>66.373000000000502</v>
      </c>
      <c r="AM2193" s="141">
        <v>0</v>
      </c>
      <c r="AN2193" s="141">
        <v>0</v>
      </c>
      <c r="AO2193" s="141">
        <v>0</v>
      </c>
      <c r="AP2193" s="141">
        <v>0</v>
      </c>
      <c r="AQ2193" s="141">
        <v>0</v>
      </c>
      <c r="AR2193" s="141">
        <v>0</v>
      </c>
      <c r="AS2193" s="141">
        <v>0</v>
      </c>
      <c r="AT2193" s="141">
        <v>0</v>
      </c>
      <c r="AU2193" s="141">
        <v>0</v>
      </c>
      <c r="AV2193" s="141">
        <v>0</v>
      </c>
      <c r="AW2193" s="141">
        <v>0</v>
      </c>
      <c r="AX2193" s="141">
        <v>0</v>
      </c>
      <c r="AY2193" s="141">
        <v>0</v>
      </c>
      <c r="AZ2193" s="141">
        <v>0</v>
      </c>
      <c r="BA2193" s="141">
        <v>0</v>
      </c>
      <c r="BB2193" s="141">
        <v>0</v>
      </c>
      <c r="BC2193" s="141">
        <v>0</v>
      </c>
      <c r="BD2193" s="141">
        <v>0</v>
      </c>
      <c r="BE2193" s="141">
        <v>0</v>
      </c>
      <c r="BF2193" s="141">
        <v>0</v>
      </c>
      <c r="BG2193" s="141">
        <v>0</v>
      </c>
      <c r="BH2193" s="141">
        <v>0</v>
      </c>
      <c r="BI2193" s="141">
        <v>0</v>
      </c>
      <c r="BJ2193" s="141">
        <v>0</v>
      </c>
      <c r="BK2193" s="141">
        <v>0</v>
      </c>
      <c r="BL2193" s="141">
        <v>0</v>
      </c>
      <c r="BM2193" s="141">
        <v>0</v>
      </c>
      <c r="BN2193" s="141">
        <v>0</v>
      </c>
      <c r="BO2193" s="141">
        <v>0</v>
      </c>
      <c r="BP2193" s="141">
        <v>0</v>
      </c>
    </row>
    <row r="2194" spans="4:68">
      <c r="D2194" s="174" t="s">
        <v>8646</v>
      </c>
      <c r="E2194" s="175">
        <v>38834.18</v>
      </c>
      <c r="F2194" s="174" t="s">
        <v>3428</v>
      </c>
      <c r="G2194" s="174" t="s">
        <v>8647</v>
      </c>
      <c r="H2194" s="174" t="s">
        <v>176</v>
      </c>
      <c r="I2194" s="174" t="s">
        <v>3098</v>
      </c>
      <c r="J2194" s="174" t="s">
        <v>8648</v>
      </c>
      <c r="K2194" s="174"/>
      <c r="L2194" s="174" t="s">
        <v>3424</v>
      </c>
      <c r="M2194" s="174" t="s">
        <v>4705</v>
      </c>
      <c r="N2194" s="176">
        <v>960</v>
      </c>
      <c r="O2194" s="174" t="s">
        <v>3407</v>
      </c>
      <c r="P2194" s="177">
        <v>15189</v>
      </c>
      <c r="Q2194" s="176">
        <v>863</v>
      </c>
      <c r="R2194" s="175">
        <v>34908.86</v>
      </c>
      <c r="S2194" s="175">
        <v>3925.32</v>
      </c>
      <c r="T2194" s="178">
        <v>0</v>
      </c>
      <c r="U2194" s="96">
        <v>5</v>
      </c>
      <c r="V2194" s="38" t="s">
        <v>115</v>
      </c>
      <c r="W2194" s="38"/>
      <c r="X2194" s="137">
        <v>485.42725000000007</v>
      </c>
      <c r="Y2194" s="138">
        <v>44409</v>
      </c>
      <c r="Z2194" s="179">
        <v>8.0833333333333339</v>
      </c>
      <c r="AA2194" s="139">
        <v>2022</v>
      </c>
      <c r="AB2194" s="131"/>
      <c r="AC2194" s="38"/>
      <c r="AD2194" s="140">
        <v>3925.32</v>
      </c>
      <c r="AE2194" s="141">
        <v>3439.89275</v>
      </c>
      <c r="AF2194" s="141">
        <v>2954.4654999999998</v>
      </c>
      <c r="AG2194" s="141">
        <v>2469.0382499999996</v>
      </c>
      <c r="AH2194" s="141">
        <v>1983.6109999999994</v>
      </c>
      <c r="AI2194" s="141">
        <v>1498.1837499999992</v>
      </c>
      <c r="AJ2194" s="141">
        <v>1012.7564999999992</v>
      </c>
      <c r="AK2194" s="141">
        <v>527.32924999999909</v>
      </c>
      <c r="AL2194" s="141">
        <v>41.90199999999902</v>
      </c>
      <c r="AM2194" s="141">
        <v>0</v>
      </c>
      <c r="AN2194" s="141">
        <v>0</v>
      </c>
      <c r="AO2194" s="141">
        <v>0</v>
      </c>
      <c r="AP2194" s="141">
        <v>0</v>
      </c>
      <c r="AQ2194" s="141">
        <v>0</v>
      </c>
      <c r="AR2194" s="141">
        <v>0</v>
      </c>
      <c r="AS2194" s="141">
        <v>0</v>
      </c>
      <c r="AT2194" s="141">
        <v>0</v>
      </c>
      <c r="AU2194" s="141">
        <v>0</v>
      </c>
      <c r="AV2194" s="141">
        <v>0</v>
      </c>
      <c r="AW2194" s="141">
        <v>0</v>
      </c>
      <c r="AX2194" s="141">
        <v>0</v>
      </c>
      <c r="AY2194" s="141">
        <v>0</v>
      </c>
      <c r="AZ2194" s="141">
        <v>0</v>
      </c>
      <c r="BA2194" s="141">
        <v>0</v>
      </c>
      <c r="BB2194" s="141">
        <v>0</v>
      </c>
      <c r="BC2194" s="141">
        <v>0</v>
      </c>
      <c r="BD2194" s="141">
        <v>0</v>
      </c>
      <c r="BE2194" s="141">
        <v>0</v>
      </c>
      <c r="BF2194" s="141">
        <v>0</v>
      </c>
      <c r="BG2194" s="141">
        <v>0</v>
      </c>
      <c r="BH2194" s="141">
        <v>0</v>
      </c>
      <c r="BI2194" s="141">
        <v>0</v>
      </c>
      <c r="BJ2194" s="141">
        <v>0</v>
      </c>
      <c r="BK2194" s="141">
        <v>0</v>
      </c>
      <c r="BL2194" s="141">
        <v>0</v>
      </c>
      <c r="BM2194" s="141">
        <v>0</v>
      </c>
      <c r="BN2194" s="141">
        <v>0</v>
      </c>
      <c r="BO2194" s="141">
        <v>0</v>
      </c>
      <c r="BP2194" s="141">
        <v>0</v>
      </c>
    </row>
    <row r="2195" spans="4:68">
      <c r="D2195" s="174" t="s">
        <v>8649</v>
      </c>
      <c r="E2195" s="175">
        <v>18360.599999999999</v>
      </c>
      <c r="F2195" s="174" t="s">
        <v>3428</v>
      </c>
      <c r="G2195" s="174" t="s">
        <v>8650</v>
      </c>
      <c r="H2195" s="174" t="s">
        <v>176</v>
      </c>
      <c r="I2195" s="174" t="s">
        <v>3098</v>
      </c>
      <c r="J2195" s="174" t="s">
        <v>8651</v>
      </c>
      <c r="K2195" s="174"/>
      <c r="L2195" s="174" t="s">
        <v>3424</v>
      </c>
      <c r="M2195" s="174" t="s">
        <v>4705</v>
      </c>
      <c r="N2195" s="176">
        <v>960</v>
      </c>
      <c r="O2195" s="174" t="s">
        <v>3407</v>
      </c>
      <c r="P2195" s="177">
        <v>15189</v>
      </c>
      <c r="Q2195" s="176">
        <v>863</v>
      </c>
      <c r="R2195" s="175">
        <v>16504.669999999998</v>
      </c>
      <c r="S2195" s="175">
        <v>1855.93</v>
      </c>
      <c r="T2195" s="178">
        <v>0</v>
      </c>
      <c r="U2195" s="96">
        <v>5</v>
      </c>
      <c r="V2195" s="38" t="s">
        <v>115</v>
      </c>
      <c r="W2195" s="38"/>
      <c r="X2195" s="137">
        <v>229.50749999999999</v>
      </c>
      <c r="Y2195" s="138">
        <v>44409</v>
      </c>
      <c r="Z2195" s="179">
        <v>8.0833333333333339</v>
      </c>
      <c r="AA2195" s="139">
        <v>2022</v>
      </c>
      <c r="AB2195" s="131"/>
      <c r="AC2195" s="38"/>
      <c r="AD2195" s="140">
        <v>1855.93</v>
      </c>
      <c r="AE2195" s="141">
        <v>1626.4225000000001</v>
      </c>
      <c r="AF2195" s="141">
        <v>1396.9150000000002</v>
      </c>
      <c r="AG2195" s="141">
        <v>1167.4075000000003</v>
      </c>
      <c r="AH2195" s="141">
        <v>937.90000000000032</v>
      </c>
      <c r="AI2195" s="141">
        <v>708.39250000000038</v>
      </c>
      <c r="AJ2195" s="141">
        <v>478.88500000000039</v>
      </c>
      <c r="AK2195" s="141">
        <v>249.3775000000004</v>
      </c>
      <c r="AL2195" s="141">
        <v>19.870000000000402</v>
      </c>
      <c r="AM2195" s="141">
        <v>0</v>
      </c>
      <c r="AN2195" s="141">
        <v>0</v>
      </c>
      <c r="AO2195" s="141">
        <v>0</v>
      </c>
      <c r="AP2195" s="141">
        <v>0</v>
      </c>
      <c r="AQ2195" s="141">
        <v>0</v>
      </c>
      <c r="AR2195" s="141">
        <v>0</v>
      </c>
      <c r="AS2195" s="141">
        <v>0</v>
      </c>
      <c r="AT2195" s="141">
        <v>0</v>
      </c>
      <c r="AU2195" s="141">
        <v>0</v>
      </c>
      <c r="AV2195" s="141">
        <v>0</v>
      </c>
      <c r="AW2195" s="141">
        <v>0</v>
      </c>
      <c r="AX2195" s="141">
        <v>0</v>
      </c>
      <c r="AY2195" s="141">
        <v>0</v>
      </c>
      <c r="AZ2195" s="141">
        <v>0</v>
      </c>
      <c r="BA2195" s="141">
        <v>0</v>
      </c>
      <c r="BB2195" s="141">
        <v>0</v>
      </c>
      <c r="BC2195" s="141">
        <v>0</v>
      </c>
      <c r="BD2195" s="141">
        <v>0</v>
      </c>
      <c r="BE2195" s="141">
        <v>0</v>
      </c>
      <c r="BF2195" s="141">
        <v>0</v>
      </c>
      <c r="BG2195" s="141">
        <v>0</v>
      </c>
      <c r="BH2195" s="141">
        <v>0</v>
      </c>
      <c r="BI2195" s="141">
        <v>0</v>
      </c>
      <c r="BJ2195" s="141">
        <v>0</v>
      </c>
      <c r="BK2195" s="141">
        <v>0</v>
      </c>
      <c r="BL2195" s="141">
        <v>0</v>
      </c>
      <c r="BM2195" s="141">
        <v>0</v>
      </c>
      <c r="BN2195" s="141">
        <v>0</v>
      </c>
      <c r="BO2195" s="141">
        <v>0</v>
      </c>
      <c r="BP2195" s="141">
        <v>0</v>
      </c>
    </row>
    <row r="2196" spans="4:68">
      <c r="D2196" s="174" t="s">
        <v>8652</v>
      </c>
      <c r="E2196" s="175">
        <v>84849.1</v>
      </c>
      <c r="F2196" s="174" t="s">
        <v>3428</v>
      </c>
      <c r="G2196" s="174" t="s">
        <v>8653</v>
      </c>
      <c r="H2196" s="174" t="s">
        <v>176</v>
      </c>
      <c r="I2196" s="174" t="s">
        <v>4106</v>
      </c>
      <c r="J2196" s="174" t="s">
        <v>8654</v>
      </c>
      <c r="K2196" s="174"/>
      <c r="L2196" s="174" t="s">
        <v>3424</v>
      </c>
      <c r="M2196" s="174" t="s">
        <v>4705</v>
      </c>
      <c r="N2196" s="176">
        <v>960</v>
      </c>
      <c r="O2196" s="174" t="s">
        <v>3407</v>
      </c>
      <c r="P2196" s="177">
        <v>15189</v>
      </c>
      <c r="Q2196" s="176">
        <v>863</v>
      </c>
      <c r="R2196" s="175">
        <v>76272.800000000003</v>
      </c>
      <c r="S2196" s="175">
        <v>8576.2999999999993</v>
      </c>
      <c r="T2196" s="178">
        <v>0</v>
      </c>
      <c r="U2196" s="96">
        <v>5</v>
      </c>
      <c r="V2196" s="38" t="s">
        <v>115</v>
      </c>
      <c r="W2196" s="38"/>
      <c r="X2196" s="137">
        <v>1060.6137500000002</v>
      </c>
      <c r="Y2196" s="138">
        <v>44409</v>
      </c>
      <c r="Z2196" s="179">
        <v>8.0833333333333339</v>
      </c>
      <c r="AA2196" s="139">
        <v>2022</v>
      </c>
      <c r="AB2196" s="131"/>
      <c r="AC2196" s="38"/>
      <c r="AD2196" s="140">
        <v>8576.2999999999993</v>
      </c>
      <c r="AE2196" s="141">
        <v>7515.6862499999988</v>
      </c>
      <c r="AF2196" s="141">
        <v>6455.0724999999984</v>
      </c>
      <c r="AG2196" s="141">
        <v>5394.458749999998</v>
      </c>
      <c r="AH2196" s="141">
        <v>4333.8449999999975</v>
      </c>
      <c r="AI2196" s="141">
        <v>3273.2312499999971</v>
      </c>
      <c r="AJ2196" s="141">
        <v>2212.6174999999967</v>
      </c>
      <c r="AK2196" s="141">
        <v>1152.0037499999964</v>
      </c>
      <c r="AL2196" s="141">
        <v>91.389999999996235</v>
      </c>
      <c r="AM2196" s="141">
        <v>0</v>
      </c>
      <c r="AN2196" s="141">
        <v>0</v>
      </c>
      <c r="AO2196" s="141">
        <v>0</v>
      </c>
      <c r="AP2196" s="141">
        <v>0</v>
      </c>
      <c r="AQ2196" s="141">
        <v>0</v>
      </c>
      <c r="AR2196" s="141">
        <v>0</v>
      </c>
      <c r="AS2196" s="141">
        <v>0</v>
      </c>
      <c r="AT2196" s="141">
        <v>0</v>
      </c>
      <c r="AU2196" s="141">
        <v>0</v>
      </c>
      <c r="AV2196" s="141">
        <v>0</v>
      </c>
      <c r="AW2196" s="141">
        <v>0</v>
      </c>
      <c r="AX2196" s="141">
        <v>0</v>
      </c>
      <c r="AY2196" s="141">
        <v>0</v>
      </c>
      <c r="AZ2196" s="141">
        <v>0</v>
      </c>
      <c r="BA2196" s="141">
        <v>0</v>
      </c>
      <c r="BB2196" s="141">
        <v>0</v>
      </c>
      <c r="BC2196" s="141">
        <v>0</v>
      </c>
      <c r="BD2196" s="141">
        <v>0</v>
      </c>
      <c r="BE2196" s="141">
        <v>0</v>
      </c>
      <c r="BF2196" s="141">
        <v>0</v>
      </c>
      <c r="BG2196" s="141">
        <v>0</v>
      </c>
      <c r="BH2196" s="141">
        <v>0</v>
      </c>
      <c r="BI2196" s="141">
        <v>0</v>
      </c>
      <c r="BJ2196" s="141">
        <v>0</v>
      </c>
      <c r="BK2196" s="141">
        <v>0</v>
      </c>
      <c r="BL2196" s="141">
        <v>0</v>
      </c>
      <c r="BM2196" s="141">
        <v>0</v>
      </c>
      <c r="BN2196" s="141">
        <v>0</v>
      </c>
      <c r="BO2196" s="141">
        <v>0</v>
      </c>
      <c r="BP2196" s="141">
        <v>0</v>
      </c>
    </row>
    <row r="2197" spans="4:68">
      <c r="D2197" s="174" t="s">
        <v>8655</v>
      </c>
      <c r="E2197" s="175">
        <v>253261.37</v>
      </c>
      <c r="F2197" s="174" t="s">
        <v>3428</v>
      </c>
      <c r="G2197" s="174" t="s">
        <v>8656</v>
      </c>
      <c r="H2197" s="174" t="s">
        <v>176</v>
      </c>
      <c r="I2197" s="174" t="s">
        <v>3098</v>
      </c>
      <c r="J2197" s="174" t="s">
        <v>8657</v>
      </c>
      <c r="K2197" s="174"/>
      <c r="L2197" s="174" t="s">
        <v>3424</v>
      </c>
      <c r="M2197" s="174" t="s">
        <v>4705</v>
      </c>
      <c r="N2197" s="176">
        <v>960</v>
      </c>
      <c r="O2197" s="174" t="s">
        <v>3407</v>
      </c>
      <c r="P2197" s="177">
        <v>15189</v>
      </c>
      <c r="Q2197" s="176">
        <v>863</v>
      </c>
      <c r="R2197" s="175">
        <v>227662.52</v>
      </c>
      <c r="S2197" s="175">
        <v>25598.85</v>
      </c>
      <c r="T2197" s="178">
        <v>0</v>
      </c>
      <c r="U2197" s="96">
        <v>5</v>
      </c>
      <c r="V2197" s="38" t="s">
        <v>115</v>
      </c>
      <c r="W2197" s="38"/>
      <c r="X2197" s="137">
        <v>3165.7671250000003</v>
      </c>
      <c r="Y2197" s="138">
        <v>44409</v>
      </c>
      <c r="Z2197" s="179">
        <v>8.0833333333333339</v>
      </c>
      <c r="AA2197" s="139">
        <v>2022</v>
      </c>
      <c r="AB2197" s="131"/>
      <c r="AC2197" s="38"/>
      <c r="AD2197" s="140">
        <v>25598.85</v>
      </c>
      <c r="AE2197" s="141">
        <v>22433.082875</v>
      </c>
      <c r="AF2197" s="141">
        <v>19267.315750000002</v>
      </c>
      <c r="AG2197" s="141">
        <v>16101.548625000001</v>
      </c>
      <c r="AH2197" s="141">
        <v>12935.781500000001</v>
      </c>
      <c r="AI2197" s="141">
        <v>9770.0143750000007</v>
      </c>
      <c r="AJ2197" s="141">
        <v>6604.2472500000003</v>
      </c>
      <c r="AK2197" s="141">
        <v>3438.480125</v>
      </c>
      <c r="AL2197" s="141">
        <v>272.71299999999974</v>
      </c>
      <c r="AM2197" s="141">
        <v>0</v>
      </c>
      <c r="AN2197" s="141">
        <v>0</v>
      </c>
      <c r="AO2197" s="141">
        <v>0</v>
      </c>
      <c r="AP2197" s="141">
        <v>0</v>
      </c>
      <c r="AQ2197" s="141">
        <v>0</v>
      </c>
      <c r="AR2197" s="141">
        <v>0</v>
      </c>
      <c r="AS2197" s="141">
        <v>0</v>
      </c>
      <c r="AT2197" s="141">
        <v>0</v>
      </c>
      <c r="AU2197" s="141">
        <v>0</v>
      </c>
      <c r="AV2197" s="141">
        <v>0</v>
      </c>
      <c r="AW2197" s="141">
        <v>0</v>
      </c>
      <c r="AX2197" s="141">
        <v>0</v>
      </c>
      <c r="AY2197" s="141">
        <v>0</v>
      </c>
      <c r="AZ2197" s="141">
        <v>0</v>
      </c>
      <c r="BA2197" s="141">
        <v>0</v>
      </c>
      <c r="BB2197" s="141">
        <v>0</v>
      </c>
      <c r="BC2197" s="141">
        <v>0</v>
      </c>
      <c r="BD2197" s="141">
        <v>0</v>
      </c>
      <c r="BE2197" s="141">
        <v>0</v>
      </c>
      <c r="BF2197" s="141">
        <v>0</v>
      </c>
      <c r="BG2197" s="141">
        <v>0</v>
      </c>
      <c r="BH2197" s="141">
        <v>0</v>
      </c>
      <c r="BI2197" s="141">
        <v>0</v>
      </c>
      <c r="BJ2197" s="141">
        <v>0</v>
      </c>
      <c r="BK2197" s="141">
        <v>0</v>
      </c>
      <c r="BL2197" s="141">
        <v>0</v>
      </c>
      <c r="BM2197" s="141">
        <v>0</v>
      </c>
      <c r="BN2197" s="141">
        <v>0</v>
      </c>
      <c r="BO2197" s="141">
        <v>0</v>
      </c>
      <c r="BP2197" s="141">
        <v>0</v>
      </c>
    </row>
    <row r="2198" spans="4:68">
      <c r="D2198" s="174" t="s">
        <v>8658</v>
      </c>
      <c r="E2198" s="175">
        <v>26703.74</v>
      </c>
      <c r="F2198" s="174" t="s">
        <v>3428</v>
      </c>
      <c r="G2198" s="174" t="s">
        <v>8659</v>
      </c>
      <c r="H2198" s="174" t="s">
        <v>176</v>
      </c>
      <c r="I2198" s="174" t="s">
        <v>3098</v>
      </c>
      <c r="J2198" s="174" t="s">
        <v>8660</v>
      </c>
      <c r="K2198" s="174"/>
      <c r="L2198" s="174" t="s">
        <v>3424</v>
      </c>
      <c r="M2198" s="174" t="s">
        <v>4705</v>
      </c>
      <c r="N2198" s="176">
        <v>960</v>
      </c>
      <c r="O2198" s="174" t="s">
        <v>3407</v>
      </c>
      <c r="P2198" s="177">
        <v>15189</v>
      </c>
      <c r="Q2198" s="176">
        <v>863</v>
      </c>
      <c r="R2198" s="175">
        <v>24004.53</v>
      </c>
      <c r="S2198" s="175">
        <v>2699.21</v>
      </c>
      <c r="T2198" s="178">
        <v>0</v>
      </c>
      <c r="U2198" s="96">
        <v>5</v>
      </c>
      <c r="V2198" s="38" t="s">
        <v>115</v>
      </c>
      <c r="W2198" s="38"/>
      <c r="X2198" s="137">
        <v>333.79675000000003</v>
      </c>
      <c r="Y2198" s="138">
        <v>44409</v>
      </c>
      <c r="Z2198" s="179">
        <v>8.0833333333333339</v>
      </c>
      <c r="AA2198" s="139">
        <v>2022</v>
      </c>
      <c r="AB2198" s="131"/>
      <c r="AC2198" s="38"/>
      <c r="AD2198" s="140">
        <v>2699.21</v>
      </c>
      <c r="AE2198" s="141">
        <v>2365.4132500000001</v>
      </c>
      <c r="AF2198" s="141">
        <v>2031.6165000000001</v>
      </c>
      <c r="AG2198" s="141">
        <v>1697.8197500000001</v>
      </c>
      <c r="AH2198" s="141">
        <v>1364.0230000000001</v>
      </c>
      <c r="AI2198" s="141">
        <v>1030.2262500000002</v>
      </c>
      <c r="AJ2198" s="141">
        <v>696.42950000000019</v>
      </c>
      <c r="AK2198" s="141">
        <v>362.63275000000016</v>
      </c>
      <c r="AL2198" s="141">
        <v>28.836000000000126</v>
      </c>
      <c r="AM2198" s="141">
        <v>0</v>
      </c>
      <c r="AN2198" s="141">
        <v>0</v>
      </c>
      <c r="AO2198" s="141">
        <v>0</v>
      </c>
      <c r="AP2198" s="141">
        <v>0</v>
      </c>
      <c r="AQ2198" s="141">
        <v>0</v>
      </c>
      <c r="AR2198" s="141">
        <v>0</v>
      </c>
      <c r="AS2198" s="141">
        <v>0</v>
      </c>
      <c r="AT2198" s="141">
        <v>0</v>
      </c>
      <c r="AU2198" s="141">
        <v>0</v>
      </c>
      <c r="AV2198" s="141">
        <v>0</v>
      </c>
      <c r="AW2198" s="141">
        <v>0</v>
      </c>
      <c r="AX2198" s="141">
        <v>0</v>
      </c>
      <c r="AY2198" s="141">
        <v>0</v>
      </c>
      <c r="AZ2198" s="141">
        <v>0</v>
      </c>
      <c r="BA2198" s="141">
        <v>0</v>
      </c>
      <c r="BB2198" s="141">
        <v>0</v>
      </c>
      <c r="BC2198" s="141">
        <v>0</v>
      </c>
      <c r="BD2198" s="141">
        <v>0</v>
      </c>
      <c r="BE2198" s="141">
        <v>0</v>
      </c>
      <c r="BF2198" s="141">
        <v>0</v>
      </c>
      <c r="BG2198" s="141">
        <v>0</v>
      </c>
      <c r="BH2198" s="141">
        <v>0</v>
      </c>
      <c r="BI2198" s="141">
        <v>0</v>
      </c>
      <c r="BJ2198" s="141">
        <v>0</v>
      </c>
      <c r="BK2198" s="141">
        <v>0</v>
      </c>
      <c r="BL2198" s="141">
        <v>0</v>
      </c>
      <c r="BM2198" s="141">
        <v>0</v>
      </c>
      <c r="BN2198" s="141">
        <v>0</v>
      </c>
      <c r="BO2198" s="141">
        <v>0</v>
      </c>
      <c r="BP2198" s="141">
        <v>0</v>
      </c>
    </row>
    <row r="2199" spans="4:68">
      <c r="D2199" s="174" t="s">
        <v>8661</v>
      </c>
      <c r="E2199" s="175">
        <v>90.78</v>
      </c>
      <c r="F2199" s="174" t="s">
        <v>3428</v>
      </c>
      <c r="G2199" s="174" t="s">
        <v>8662</v>
      </c>
      <c r="H2199" s="174" t="s">
        <v>176</v>
      </c>
      <c r="I2199" s="174" t="s">
        <v>3098</v>
      </c>
      <c r="J2199" s="174" t="s">
        <v>8637</v>
      </c>
      <c r="K2199" s="174"/>
      <c r="L2199" s="174" t="s">
        <v>3509</v>
      </c>
      <c r="M2199" s="174" t="s">
        <v>4705</v>
      </c>
      <c r="N2199" s="176">
        <v>960</v>
      </c>
      <c r="O2199" s="174" t="s">
        <v>3407</v>
      </c>
      <c r="P2199" s="177">
        <v>15189</v>
      </c>
      <c r="Q2199" s="176">
        <v>863</v>
      </c>
      <c r="R2199" s="175">
        <v>81.53</v>
      </c>
      <c r="S2199" s="175">
        <v>9.25</v>
      </c>
      <c r="T2199" s="178">
        <v>0</v>
      </c>
      <c r="U2199" s="96">
        <v>2</v>
      </c>
      <c r="V2199" s="38" t="s">
        <v>112</v>
      </c>
      <c r="W2199" s="38"/>
      <c r="X2199" s="137">
        <v>1.1347500000000001</v>
      </c>
      <c r="Y2199" s="138">
        <v>44409</v>
      </c>
      <c r="Z2199" s="179">
        <v>8.0833333333333339</v>
      </c>
      <c r="AA2199" s="139">
        <v>2022</v>
      </c>
      <c r="AB2199" s="131"/>
      <c r="AC2199" s="38"/>
      <c r="AD2199" s="140">
        <v>9.25</v>
      </c>
      <c r="AE2199" s="141">
        <v>8.1152499999999996</v>
      </c>
      <c r="AF2199" s="141">
        <v>6.9804999999999993</v>
      </c>
      <c r="AG2199" s="141">
        <v>5.8457499999999989</v>
      </c>
      <c r="AH2199" s="141">
        <v>4.7109999999999985</v>
      </c>
      <c r="AI2199" s="141">
        <v>3.5762499999999982</v>
      </c>
      <c r="AJ2199" s="141">
        <v>2.4414999999999978</v>
      </c>
      <c r="AK2199" s="141">
        <v>1.3067499999999976</v>
      </c>
      <c r="AL2199" s="141">
        <v>0.17199999999999749</v>
      </c>
      <c r="AM2199" s="141">
        <v>0</v>
      </c>
      <c r="AN2199" s="141">
        <v>0</v>
      </c>
      <c r="AO2199" s="141">
        <v>0</v>
      </c>
      <c r="AP2199" s="141">
        <v>0</v>
      </c>
      <c r="AQ2199" s="141">
        <v>0</v>
      </c>
      <c r="AR2199" s="141">
        <v>0</v>
      </c>
      <c r="AS2199" s="141">
        <v>0</v>
      </c>
      <c r="AT2199" s="141">
        <v>0</v>
      </c>
      <c r="AU2199" s="141">
        <v>0</v>
      </c>
      <c r="AV2199" s="141">
        <v>0</v>
      </c>
      <c r="AW2199" s="141">
        <v>0</v>
      </c>
      <c r="AX2199" s="141">
        <v>0</v>
      </c>
      <c r="AY2199" s="141">
        <v>0</v>
      </c>
      <c r="AZ2199" s="141">
        <v>0</v>
      </c>
      <c r="BA2199" s="141">
        <v>0</v>
      </c>
      <c r="BB2199" s="141">
        <v>0</v>
      </c>
      <c r="BC2199" s="141">
        <v>0</v>
      </c>
      <c r="BD2199" s="141">
        <v>0</v>
      </c>
      <c r="BE2199" s="141">
        <v>0</v>
      </c>
      <c r="BF2199" s="141">
        <v>0</v>
      </c>
      <c r="BG2199" s="141">
        <v>0</v>
      </c>
      <c r="BH2199" s="141">
        <v>0</v>
      </c>
      <c r="BI2199" s="141">
        <v>0</v>
      </c>
      <c r="BJ2199" s="141">
        <v>0</v>
      </c>
      <c r="BK2199" s="141">
        <v>0</v>
      </c>
      <c r="BL2199" s="141">
        <v>0</v>
      </c>
      <c r="BM2199" s="141">
        <v>0</v>
      </c>
      <c r="BN2199" s="141">
        <v>0</v>
      </c>
      <c r="BO2199" s="141">
        <v>0</v>
      </c>
      <c r="BP2199" s="141">
        <v>0</v>
      </c>
    </row>
    <row r="2200" spans="4:68">
      <c r="D2200" s="174" t="s">
        <v>8663</v>
      </c>
      <c r="E2200" s="175">
        <v>5888.49</v>
      </c>
      <c r="F2200" s="174" t="s">
        <v>3428</v>
      </c>
      <c r="G2200" s="174" t="s">
        <v>8664</v>
      </c>
      <c r="H2200" s="174" t="s">
        <v>176</v>
      </c>
      <c r="I2200" s="174" t="s">
        <v>3098</v>
      </c>
      <c r="J2200" s="174" t="s">
        <v>8665</v>
      </c>
      <c r="K2200" s="174"/>
      <c r="L2200" s="174" t="s">
        <v>3509</v>
      </c>
      <c r="M2200" s="174" t="s">
        <v>4705</v>
      </c>
      <c r="N2200" s="176">
        <v>960</v>
      </c>
      <c r="O2200" s="174" t="s">
        <v>3407</v>
      </c>
      <c r="P2200" s="177">
        <v>19541</v>
      </c>
      <c r="Q2200" s="176">
        <v>720</v>
      </c>
      <c r="R2200" s="175">
        <v>4416.07</v>
      </c>
      <c r="S2200" s="175">
        <v>1472.42</v>
      </c>
      <c r="T2200" s="178">
        <v>0</v>
      </c>
      <c r="U2200" s="96">
        <v>2</v>
      </c>
      <c r="V2200" s="38" t="s">
        <v>112</v>
      </c>
      <c r="W2200" s="38"/>
      <c r="X2200" s="137">
        <v>73.606124999999992</v>
      </c>
      <c r="Y2200" s="138">
        <v>48761</v>
      </c>
      <c r="Z2200" s="179">
        <v>20</v>
      </c>
      <c r="AA2200" s="139">
        <v>2033</v>
      </c>
      <c r="AB2200" s="131"/>
      <c r="AC2200" s="38"/>
      <c r="AD2200" s="140">
        <v>1472.42</v>
      </c>
      <c r="AE2200" s="141">
        <v>1398.8138750000001</v>
      </c>
      <c r="AF2200" s="141">
        <v>1325.20775</v>
      </c>
      <c r="AG2200" s="141">
        <v>1251.601625</v>
      </c>
      <c r="AH2200" s="141">
        <v>1177.9955</v>
      </c>
      <c r="AI2200" s="141">
        <v>1104.389375</v>
      </c>
      <c r="AJ2200" s="141">
        <v>1030.78325</v>
      </c>
      <c r="AK2200" s="141">
        <v>957.17712499999993</v>
      </c>
      <c r="AL2200" s="141">
        <v>883.57099999999991</v>
      </c>
      <c r="AM2200" s="141">
        <v>809.96487499999989</v>
      </c>
      <c r="AN2200" s="141">
        <v>736.35874999999987</v>
      </c>
      <c r="AO2200" s="141">
        <v>662.75262499999985</v>
      </c>
      <c r="AP2200" s="141">
        <v>589.14649999999983</v>
      </c>
      <c r="AQ2200" s="141">
        <v>515.54037499999981</v>
      </c>
      <c r="AR2200" s="141">
        <v>441.93424999999979</v>
      </c>
      <c r="AS2200" s="141">
        <v>368.32812499999977</v>
      </c>
      <c r="AT2200" s="141">
        <v>294.72199999999975</v>
      </c>
      <c r="AU2200" s="141">
        <v>221.11587499999976</v>
      </c>
      <c r="AV2200" s="141">
        <v>147.50974999999977</v>
      </c>
      <c r="AW2200" s="141">
        <v>73.903624999999778</v>
      </c>
      <c r="AX2200" s="141">
        <v>0.29749999999978627</v>
      </c>
      <c r="AY2200" s="141">
        <v>0</v>
      </c>
      <c r="AZ2200" s="141">
        <v>0</v>
      </c>
      <c r="BA2200" s="141">
        <v>0</v>
      </c>
      <c r="BB2200" s="141">
        <v>0</v>
      </c>
      <c r="BC2200" s="141">
        <v>0</v>
      </c>
      <c r="BD2200" s="141">
        <v>0</v>
      </c>
      <c r="BE2200" s="141">
        <v>0</v>
      </c>
      <c r="BF2200" s="141">
        <v>0</v>
      </c>
      <c r="BG2200" s="141">
        <v>0</v>
      </c>
      <c r="BH2200" s="141">
        <v>0</v>
      </c>
      <c r="BI2200" s="141">
        <v>0</v>
      </c>
      <c r="BJ2200" s="141">
        <v>0</v>
      </c>
      <c r="BK2200" s="141">
        <v>0</v>
      </c>
      <c r="BL2200" s="141">
        <v>0</v>
      </c>
      <c r="BM2200" s="141">
        <v>0</v>
      </c>
      <c r="BN2200" s="141">
        <v>0</v>
      </c>
      <c r="BO2200" s="141">
        <v>0</v>
      </c>
      <c r="BP2200" s="141">
        <v>0</v>
      </c>
    </row>
    <row r="2201" spans="4:68">
      <c r="D2201" s="174" t="s">
        <v>8666</v>
      </c>
      <c r="E2201" s="175">
        <v>2381.5700000000002</v>
      </c>
      <c r="F2201" s="174" t="s">
        <v>3428</v>
      </c>
      <c r="G2201" s="174" t="s">
        <v>8667</v>
      </c>
      <c r="H2201" s="174" t="s">
        <v>176</v>
      </c>
      <c r="I2201" s="174" t="s">
        <v>3098</v>
      </c>
      <c r="J2201" s="174" t="s">
        <v>6936</v>
      </c>
      <c r="K2201" s="174"/>
      <c r="L2201" s="174" t="s">
        <v>3509</v>
      </c>
      <c r="M2201" s="174" t="s">
        <v>4705</v>
      </c>
      <c r="N2201" s="176">
        <v>960</v>
      </c>
      <c r="O2201" s="174" t="s">
        <v>3407</v>
      </c>
      <c r="P2201" s="177">
        <v>19541</v>
      </c>
      <c r="Q2201" s="176">
        <v>720</v>
      </c>
      <c r="R2201" s="175">
        <v>1785.96</v>
      </c>
      <c r="S2201" s="175">
        <v>595.61</v>
      </c>
      <c r="T2201" s="178">
        <v>0</v>
      </c>
      <c r="U2201" s="96">
        <v>2</v>
      </c>
      <c r="V2201" s="38" t="s">
        <v>112</v>
      </c>
      <c r="W2201" s="38"/>
      <c r="X2201" s="137">
        <v>29.769624999999998</v>
      </c>
      <c r="Y2201" s="138">
        <v>48761</v>
      </c>
      <c r="Z2201" s="179">
        <v>20</v>
      </c>
      <c r="AA2201" s="139">
        <v>2033</v>
      </c>
      <c r="AB2201" s="131"/>
      <c r="AC2201" s="38"/>
      <c r="AD2201" s="140">
        <v>595.61</v>
      </c>
      <c r="AE2201" s="141">
        <v>565.84037499999999</v>
      </c>
      <c r="AF2201" s="141">
        <v>536.07074999999998</v>
      </c>
      <c r="AG2201" s="141">
        <v>506.30112499999996</v>
      </c>
      <c r="AH2201" s="141">
        <v>476.53149999999994</v>
      </c>
      <c r="AI2201" s="141">
        <v>446.76187499999992</v>
      </c>
      <c r="AJ2201" s="141">
        <v>416.9922499999999</v>
      </c>
      <c r="AK2201" s="141">
        <v>387.22262499999988</v>
      </c>
      <c r="AL2201" s="141">
        <v>357.45299999999986</v>
      </c>
      <c r="AM2201" s="141">
        <v>327.68337499999984</v>
      </c>
      <c r="AN2201" s="141">
        <v>297.91374999999982</v>
      </c>
      <c r="AO2201" s="141">
        <v>268.1441249999998</v>
      </c>
      <c r="AP2201" s="141">
        <v>238.37449999999981</v>
      </c>
      <c r="AQ2201" s="141">
        <v>208.60487499999982</v>
      </c>
      <c r="AR2201" s="141">
        <v>178.83524999999983</v>
      </c>
      <c r="AS2201" s="141">
        <v>149.06562499999984</v>
      </c>
      <c r="AT2201" s="141">
        <v>119.29599999999985</v>
      </c>
      <c r="AU2201" s="141">
        <v>89.526374999999859</v>
      </c>
      <c r="AV2201" s="141">
        <v>59.756749999999862</v>
      </c>
      <c r="AW2201" s="141">
        <v>29.987124999999864</v>
      </c>
      <c r="AX2201" s="141">
        <v>0.21749999999986613</v>
      </c>
      <c r="AY2201" s="141">
        <v>0</v>
      </c>
      <c r="AZ2201" s="141">
        <v>0</v>
      </c>
      <c r="BA2201" s="141">
        <v>0</v>
      </c>
      <c r="BB2201" s="141">
        <v>0</v>
      </c>
      <c r="BC2201" s="141">
        <v>0</v>
      </c>
      <c r="BD2201" s="141">
        <v>0</v>
      </c>
      <c r="BE2201" s="141">
        <v>0</v>
      </c>
      <c r="BF2201" s="141">
        <v>0</v>
      </c>
      <c r="BG2201" s="141">
        <v>0</v>
      </c>
      <c r="BH2201" s="141">
        <v>0</v>
      </c>
      <c r="BI2201" s="141">
        <v>0</v>
      </c>
      <c r="BJ2201" s="141">
        <v>0</v>
      </c>
      <c r="BK2201" s="141">
        <v>0</v>
      </c>
      <c r="BL2201" s="141">
        <v>0</v>
      </c>
      <c r="BM2201" s="141">
        <v>0</v>
      </c>
      <c r="BN2201" s="141">
        <v>0</v>
      </c>
      <c r="BO2201" s="141">
        <v>0</v>
      </c>
      <c r="BP2201" s="141">
        <v>0</v>
      </c>
    </row>
    <row r="2202" spans="4:68">
      <c r="D2202" s="174" t="s">
        <v>8668</v>
      </c>
      <c r="E2202" s="175">
        <v>2691.94</v>
      </c>
      <c r="F2202" s="174" t="s">
        <v>3428</v>
      </c>
      <c r="G2202" s="174" t="s">
        <v>6942</v>
      </c>
      <c r="H2202" s="174" t="s">
        <v>176</v>
      </c>
      <c r="I2202" s="174" t="s">
        <v>3098</v>
      </c>
      <c r="J2202" s="174" t="s">
        <v>6943</v>
      </c>
      <c r="K2202" s="174"/>
      <c r="L2202" s="174" t="s">
        <v>3509</v>
      </c>
      <c r="M2202" s="174" t="s">
        <v>4705</v>
      </c>
      <c r="N2202" s="176">
        <v>960</v>
      </c>
      <c r="O2202" s="174" t="s">
        <v>3407</v>
      </c>
      <c r="P2202" s="177">
        <v>19541</v>
      </c>
      <c r="Q2202" s="176">
        <v>720</v>
      </c>
      <c r="R2202" s="175">
        <v>2018.73</v>
      </c>
      <c r="S2202" s="175">
        <v>673.21</v>
      </c>
      <c r="T2202" s="178">
        <v>0</v>
      </c>
      <c r="U2202" s="96">
        <v>2</v>
      </c>
      <c r="V2202" s="38" t="s">
        <v>112</v>
      </c>
      <c r="W2202" s="38"/>
      <c r="X2202" s="137">
        <v>33.649250000000002</v>
      </c>
      <c r="Y2202" s="138">
        <v>48761</v>
      </c>
      <c r="Z2202" s="179">
        <v>20</v>
      </c>
      <c r="AA2202" s="139">
        <v>2033</v>
      </c>
      <c r="AB2202" s="131"/>
      <c r="AC2202" s="38"/>
      <c r="AD2202" s="140">
        <v>673.21</v>
      </c>
      <c r="AE2202" s="141">
        <v>639.56074999999998</v>
      </c>
      <c r="AF2202" s="141">
        <v>605.91149999999993</v>
      </c>
      <c r="AG2202" s="141">
        <v>572.26224999999988</v>
      </c>
      <c r="AH2202" s="141">
        <v>538.61299999999983</v>
      </c>
      <c r="AI2202" s="141">
        <v>504.96374999999983</v>
      </c>
      <c r="AJ2202" s="141">
        <v>471.31449999999984</v>
      </c>
      <c r="AK2202" s="141">
        <v>437.66524999999984</v>
      </c>
      <c r="AL2202" s="141">
        <v>404.01599999999985</v>
      </c>
      <c r="AM2202" s="141">
        <v>370.36674999999985</v>
      </c>
      <c r="AN2202" s="141">
        <v>336.71749999999986</v>
      </c>
      <c r="AO2202" s="141">
        <v>303.06824999999986</v>
      </c>
      <c r="AP2202" s="141">
        <v>269.41899999999987</v>
      </c>
      <c r="AQ2202" s="141">
        <v>235.76974999999987</v>
      </c>
      <c r="AR2202" s="141">
        <v>202.12049999999988</v>
      </c>
      <c r="AS2202" s="141">
        <v>168.47124999999988</v>
      </c>
      <c r="AT2202" s="141">
        <v>134.82199999999989</v>
      </c>
      <c r="AU2202" s="141">
        <v>101.17274999999989</v>
      </c>
      <c r="AV2202" s="141">
        <v>67.523499999999899</v>
      </c>
      <c r="AW2202" s="141">
        <v>33.874249999999897</v>
      </c>
      <c r="AX2202" s="141">
        <v>0.22499999999989484</v>
      </c>
      <c r="AY2202" s="141">
        <v>0</v>
      </c>
      <c r="AZ2202" s="141">
        <v>0</v>
      </c>
      <c r="BA2202" s="141">
        <v>0</v>
      </c>
      <c r="BB2202" s="141">
        <v>0</v>
      </c>
      <c r="BC2202" s="141">
        <v>0</v>
      </c>
      <c r="BD2202" s="141">
        <v>0</v>
      </c>
      <c r="BE2202" s="141">
        <v>0</v>
      </c>
      <c r="BF2202" s="141">
        <v>0</v>
      </c>
      <c r="BG2202" s="141">
        <v>0</v>
      </c>
      <c r="BH2202" s="141">
        <v>0</v>
      </c>
      <c r="BI2202" s="141">
        <v>0</v>
      </c>
      <c r="BJ2202" s="141">
        <v>0</v>
      </c>
      <c r="BK2202" s="141">
        <v>0</v>
      </c>
      <c r="BL2202" s="141">
        <v>0</v>
      </c>
      <c r="BM2202" s="141">
        <v>0</v>
      </c>
      <c r="BN2202" s="141">
        <v>0</v>
      </c>
      <c r="BO2202" s="141">
        <v>0</v>
      </c>
      <c r="BP2202" s="141">
        <v>0</v>
      </c>
    </row>
    <row r="2203" spans="4:68">
      <c r="D2203" s="174" t="s">
        <v>8669</v>
      </c>
      <c r="E2203" s="175">
        <v>8920.99</v>
      </c>
      <c r="F2203" s="174" t="s">
        <v>3428</v>
      </c>
      <c r="G2203" s="174" t="s">
        <v>8670</v>
      </c>
      <c r="H2203" s="174" t="s">
        <v>176</v>
      </c>
      <c r="I2203" s="174" t="s">
        <v>3098</v>
      </c>
      <c r="J2203" s="174" t="s">
        <v>8671</v>
      </c>
      <c r="K2203" s="174"/>
      <c r="L2203" s="174" t="s">
        <v>8461</v>
      </c>
      <c r="M2203" s="174" t="s">
        <v>5240</v>
      </c>
      <c r="N2203" s="176">
        <v>960</v>
      </c>
      <c r="O2203" s="174" t="s">
        <v>3407</v>
      </c>
      <c r="P2203" s="177">
        <v>19541</v>
      </c>
      <c r="Q2203" s="176">
        <v>720</v>
      </c>
      <c r="R2203" s="175">
        <v>6690.4</v>
      </c>
      <c r="S2203" s="175">
        <v>2230.59</v>
      </c>
      <c r="T2203" s="178">
        <v>0</v>
      </c>
      <c r="U2203" s="96">
        <v>19</v>
      </c>
      <c r="V2203" s="38" t="s">
        <v>129</v>
      </c>
      <c r="W2203" s="38"/>
      <c r="X2203" s="137">
        <v>111.51237499999999</v>
      </c>
      <c r="Y2203" s="138">
        <v>48761</v>
      </c>
      <c r="Z2203" s="179">
        <v>20</v>
      </c>
      <c r="AA2203" s="139">
        <v>2033</v>
      </c>
      <c r="AB2203" s="131"/>
      <c r="AC2203" s="38"/>
      <c r="AD2203" s="140">
        <v>2230.59</v>
      </c>
      <c r="AE2203" s="141">
        <v>2119.0776250000004</v>
      </c>
      <c r="AF2203" s="141">
        <v>2007.5652500000003</v>
      </c>
      <c r="AG2203" s="141">
        <v>1896.0528750000003</v>
      </c>
      <c r="AH2203" s="141">
        <v>1784.5405000000003</v>
      </c>
      <c r="AI2203" s="141">
        <v>1673.0281250000003</v>
      </c>
      <c r="AJ2203" s="141">
        <v>1561.5157500000003</v>
      </c>
      <c r="AK2203" s="141">
        <v>1450.0033750000002</v>
      </c>
      <c r="AL2203" s="141">
        <v>1338.4910000000002</v>
      </c>
      <c r="AM2203" s="141">
        <v>1226.9786250000002</v>
      </c>
      <c r="AN2203" s="141">
        <v>1115.4662500000002</v>
      </c>
      <c r="AO2203" s="141">
        <v>1003.9538750000002</v>
      </c>
      <c r="AP2203" s="141">
        <v>892.44150000000013</v>
      </c>
      <c r="AQ2203" s="141">
        <v>780.92912500000011</v>
      </c>
      <c r="AR2203" s="141">
        <v>669.41675000000009</v>
      </c>
      <c r="AS2203" s="141">
        <v>557.90437500000007</v>
      </c>
      <c r="AT2203" s="141">
        <v>446.39200000000005</v>
      </c>
      <c r="AU2203" s="141">
        <v>334.87962500000003</v>
      </c>
      <c r="AV2203" s="141">
        <v>223.36725000000004</v>
      </c>
      <c r="AW2203" s="141">
        <v>111.85487500000005</v>
      </c>
      <c r="AX2203" s="141">
        <v>0.34250000000005798</v>
      </c>
      <c r="AY2203" s="141">
        <v>0</v>
      </c>
      <c r="AZ2203" s="141">
        <v>0</v>
      </c>
      <c r="BA2203" s="141">
        <v>0</v>
      </c>
      <c r="BB2203" s="141">
        <v>0</v>
      </c>
      <c r="BC2203" s="141">
        <v>0</v>
      </c>
      <c r="BD2203" s="141">
        <v>0</v>
      </c>
      <c r="BE2203" s="141">
        <v>0</v>
      </c>
      <c r="BF2203" s="141">
        <v>0</v>
      </c>
      <c r="BG2203" s="141">
        <v>0</v>
      </c>
      <c r="BH2203" s="141">
        <v>0</v>
      </c>
      <c r="BI2203" s="141">
        <v>0</v>
      </c>
      <c r="BJ2203" s="141">
        <v>0</v>
      </c>
      <c r="BK2203" s="141">
        <v>0</v>
      </c>
      <c r="BL2203" s="141">
        <v>0</v>
      </c>
      <c r="BM2203" s="141">
        <v>0</v>
      </c>
      <c r="BN2203" s="141">
        <v>0</v>
      </c>
      <c r="BO2203" s="141">
        <v>0</v>
      </c>
      <c r="BP2203" s="141">
        <v>0</v>
      </c>
    </row>
    <row r="2204" spans="4:68">
      <c r="D2204" s="174" t="s">
        <v>8672</v>
      </c>
      <c r="E2204" s="175">
        <v>5185.99</v>
      </c>
      <c r="F2204" s="174" t="s">
        <v>3428</v>
      </c>
      <c r="G2204" s="174" t="s">
        <v>8673</v>
      </c>
      <c r="H2204" s="174" t="s">
        <v>176</v>
      </c>
      <c r="I2204" s="174" t="s">
        <v>3098</v>
      </c>
      <c r="J2204" s="174" t="s">
        <v>8674</v>
      </c>
      <c r="K2204" s="174"/>
      <c r="L2204" s="174" t="s">
        <v>3509</v>
      </c>
      <c r="M2204" s="174" t="s">
        <v>4705</v>
      </c>
      <c r="N2204" s="176">
        <v>960</v>
      </c>
      <c r="O2204" s="174" t="s">
        <v>3407</v>
      </c>
      <c r="P2204" s="177">
        <v>19906</v>
      </c>
      <c r="Q2204" s="176">
        <v>708</v>
      </c>
      <c r="R2204" s="175">
        <v>3824.42</v>
      </c>
      <c r="S2204" s="175">
        <v>1361.57</v>
      </c>
      <c r="T2204" s="178">
        <v>0</v>
      </c>
      <c r="U2204" s="96">
        <v>19</v>
      </c>
      <c r="V2204" s="38" t="s">
        <v>129</v>
      </c>
      <c r="W2204" s="38"/>
      <c r="X2204" s="137">
        <v>64.824874999999992</v>
      </c>
      <c r="Y2204" s="138">
        <v>49126</v>
      </c>
      <c r="Z2204" s="179">
        <v>21</v>
      </c>
      <c r="AA2204" s="139">
        <v>2034</v>
      </c>
      <c r="AB2204" s="131"/>
      <c r="AC2204" s="38"/>
      <c r="AD2204" s="140">
        <v>1361.57</v>
      </c>
      <c r="AE2204" s="141">
        <v>1296.7451249999999</v>
      </c>
      <c r="AF2204" s="141">
        <v>1231.9202499999999</v>
      </c>
      <c r="AG2204" s="141">
        <v>1167.0953749999999</v>
      </c>
      <c r="AH2204" s="141">
        <v>1102.2704999999999</v>
      </c>
      <c r="AI2204" s="141">
        <v>1037.4456249999998</v>
      </c>
      <c r="AJ2204" s="141">
        <v>972.62074999999982</v>
      </c>
      <c r="AK2204" s="141">
        <v>907.7958749999998</v>
      </c>
      <c r="AL2204" s="141">
        <v>842.97099999999978</v>
      </c>
      <c r="AM2204" s="141">
        <v>778.14612499999976</v>
      </c>
      <c r="AN2204" s="141">
        <v>713.32124999999974</v>
      </c>
      <c r="AO2204" s="141">
        <v>648.49637499999972</v>
      </c>
      <c r="AP2204" s="141">
        <v>583.6714999999997</v>
      </c>
      <c r="AQ2204" s="141">
        <v>518.84662499999968</v>
      </c>
      <c r="AR2204" s="141">
        <v>454.02174999999966</v>
      </c>
      <c r="AS2204" s="141">
        <v>389.19687499999964</v>
      </c>
      <c r="AT2204" s="141">
        <v>324.37199999999962</v>
      </c>
      <c r="AU2204" s="141">
        <v>259.5471249999996</v>
      </c>
      <c r="AV2204" s="141">
        <v>194.7222499999996</v>
      </c>
      <c r="AW2204" s="141">
        <v>129.89737499999961</v>
      </c>
      <c r="AX2204" s="141">
        <v>65.072499999999621</v>
      </c>
      <c r="AY2204" s="141">
        <v>0.24762499999962984</v>
      </c>
      <c r="AZ2204" s="141">
        <v>0</v>
      </c>
      <c r="BA2204" s="141">
        <v>0</v>
      </c>
      <c r="BB2204" s="141">
        <v>0</v>
      </c>
      <c r="BC2204" s="141">
        <v>0</v>
      </c>
      <c r="BD2204" s="141">
        <v>0</v>
      </c>
      <c r="BE2204" s="141">
        <v>0</v>
      </c>
      <c r="BF2204" s="141">
        <v>0</v>
      </c>
      <c r="BG2204" s="141">
        <v>0</v>
      </c>
      <c r="BH2204" s="141">
        <v>0</v>
      </c>
      <c r="BI2204" s="141">
        <v>0</v>
      </c>
      <c r="BJ2204" s="141">
        <v>0</v>
      </c>
      <c r="BK2204" s="141">
        <v>0</v>
      </c>
      <c r="BL2204" s="141">
        <v>0</v>
      </c>
      <c r="BM2204" s="141">
        <v>0</v>
      </c>
      <c r="BN2204" s="141">
        <v>0</v>
      </c>
      <c r="BO2204" s="141">
        <v>0</v>
      </c>
      <c r="BP2204" s="141">
        <v>0</v>
      </c>
    </row>
    <row r="2205" spans="4:68">
      <c r="D2205" s="174" t="s">
        <v>8675</v>
      </c>
      <c r="E2205" s="175">
        <v>18410.349999999999</v>
      </c>
      <c r="F2205" s="174" t="s">
        <v>3428</v>
      </c>
      <c r="G2205" s="174" t="s">
        <v>6951</v>
      </c>
      <c r="H2205" s="174" t="s">
        <v>176</v>
      </c>
      <c r="I2205" s="174" t="s">
        <v>3098</v>
      </c>
      <c r="J2205" s="174" t="s">
        <v>8676</v>
      </c>
      <c r="K2205" s="174"/>
      <c r="L2205" s="174" t="s">
        <v>3424</v>
      </c>
      <c r="M2205" s="174" t="s">
        <v>4705</v>
      </c>
      <c r="N2205" s="176">
        <v>960</v>
      </c>
      <c r="O2205" s="174" t="s">
        <v>3407</v>
      </c>
      <c r="P2205" s="177">
        <v>15189</v>
      </c>
      <c r="Q2205" s="176">
        <v>863</v>
      </c>
      <c r="R2205" s="175">
        <v>16549.37</v>
      </c>
      <c r="S2205" s="175">
        <v>1860.98</v>
      </c>
      <c r="T2205" s="178">
        <v>0</v>
      </c>
      <c r="U2205" s="96">
        <v>5</v>
      </c>
      <c r="V2205" s="38" t="s">
        <v>115</v>
      </c>
      <c r="W2205" s="38"/>
      <c r="X2205" s="137">
        <v>230.12937499999998</v>
      </c>
      <c r="Y2205" s="138">
        <v>44409</v>
      </c>
      <c r="Z2205" s="179">
        <v>8.0833333333333339</v>
      </c>
      <c r="AA2205" s="139">
        <v>2022</v>
      </c>
      <c r="AB2205" s="131"/>
      <c r="AC2205" s="38"/>
      <c r="AD2205" s="140">
        <v>1860.98</v>
      </c>
      <c r="AE2205" s="141">
        <v>1630.850625</v>
      </c>
      <c r="AF2205" s="141">
        <v>1400.7212500000001</v>
      </c>
      <c r="AG2205" s="141">
        <v>1170.5918750000001</v>
      </c>
      <c r="AH2205" s="141">
        <v>940.46250000000009</v>
      </c>
      <c r="AI2205" s="141">
        <v>710.33312500000011</v>
      </c>
      <c r="AJ2205" s="141">
        <v>480.20375000000013</v>
      </c>
      <c r="AK2205" s="141">
        <v>250.07437500000015</v>
      </c>
      <c r="AL2205" s="141">
        <v>19.945000000000164</v>
      </c>
      <c r="AM2205" s="141">
        <v>0</v>
      </c>
      <c r="AN2205" s="141">
        <v>0</v>
      </c>
      <c r="AO2205" s="141">
        <v>0</v>
      </c>
      <c r="AP2205" s="141">
        <v>0</v>
      </c>
      <c r="AQ2205" s="141">
        <v>0</v>
      </c>
      <c r="AR2205" s="141">
        <v>0</v>
      </c>
      <c r="AS2205" s="141">
        <v>0</v>
      </c>
      <c r="AT2205" s="141">
        <v>0</v>
      </c>
      <c r="AU2205" s="141">
        <v>0</v>
      </c>
      <c r="AV2205" s="141">
        <v>0</v>
      </c>
      <c r="AW2205" s="141">
        <v>0</v>
      </c>
      <c r="AX2205" s="141">
        <v>0</v>
      </c>
      <c r="AY2205" s="141">
        <v>0</v>
      </c>
      <c r="AZ2205" s="141">
        <v>0</v>
      </c>
      <c r="BA2205" s="141">
        <v>0</v>
      </c>
      <c r="BB2205" s="141">
        <v>0</v>
      </c>
      <c r="BC2205" s="141">
        <v>0</v>
      </c>
      <c r="BD2205" s="141">
        <v>0</v>
      </c>
      <c r="BE2205" s="141">
        <v>0</v>
      </c>
      <c r="BF2205" s="141">
        <v>0</v>
      </c>
      <c r="BG2205" s="141">
        <v>0</v>
      </c>
      <c r="BH2205" s="141">
        <v>0</v>
      </c>
      <c r="BI2205" s="141">
        <v>0</v>
      </c>
      <c r="BJ2205" s="141">
        <v>0</v>
      </c>
      <c r="BK2205" s="141">
        <v>0</v>
      </c>
      <c r="BL2205" s="141">
        <v>0</v>
      </c>
      <c r="BM2205" s="141">
        <v>0</v>
      </c>
      <c r="BN2205" s="141">
        <v>0</v>
      </c>
      <c r="BO2205" s="141">
        <v>0</v>
      </c>
      <c r="BP2205" s="141">
        <v>0</v>
      </c>
    </row>
    <row r="2206" spans="4:68">
      <c r="D2206" s="174" t="s">
        <v>8677</v>
      </c>
      <c r="E2206" s="175">
        <v>79110.05</v>
      </c>
      <c r="F2206" s="174" t="s">
        <v>3409</v>
      </c>
      <c r="G2206" s="174" t="s">
        <v>8678</v>
      </c>
      <c r="H2206" s="174" t="s">
        <v>176</v>
      </c>
      <c r="I2206" s="174" t="s">
        <v>3098</v>
      </c>
      <c r="J2206" s="174" t="s">
        <v>8679</v>
      </c>
      <c r="K2206" s="174"/>
      <c r="L2206" s="174" t="s">
        <v>8461</v>
      </c>
      <c r="M2206" s="174" t="s">
        <v>3575</v>
      </c>
      <c r="N2206" s="176">
        <v>960</v>
      </c>
      <c r="O2206" s="174" t="s">
        <v>3407</v>
      </c>
      <c r="P2206" s="177">
        <v>23193</v>
      </c>
      <c r="Q2206" s="176">
        <v>600</v>
      </c>
      <c r="R2206" s="175">
        <v>49440.959999999999</v>
      </c>
      <c r="S2206" s="175">
        <v>29669.09</v>
      </c>
      <c r="T2206" s="178">
        <v>0</v>
      </c>
      <c r="U2206" s="96">
        <v>19</v>
      </c>
      <c r="V2206" s="38" t="s">
        <v>129</v>
      </c>
      <c r="W2206" s="38"/>
      <c r="X2206" s="137">
        <v>988.8756249999999</v>
      </c>
      <c r="Y2206" s="138">
        <v>52413</v>
      </c>
      <c r="Z2206" s="179">
        <v>30</v>
      </c>
      <c r="AA2206" s="139">
        <v>2043</v>
      </c>
      <c r="AB2206" s="131"/>
      <c r="AC2206" s="38"/>
      <c r="AD2206" s="140">
        <v>29669.09</v>
      </c>
      <c r="AE2206" s="141">
        <v>28680.214375</v>
      </c>
      <c r="AF2206" s="141">
        <v>27691.338749999999</v>
      </c>
      <c r="AG2206" s="141">
        <v>26702.463124999998</v>
      </c>
      <c r="AH2206" s="141">
        <v>25713.587499999998</v>
      </c>
      <c r="AI2206" s="141">
        <v>24724.711874999997</v>
      </c>
      <c r="AJ2206" s="141">
        <v>23735.836249999997</v>
      </c>
      <c r="AK2206" s="141">
        <v>22746.960624999996</v>
      </c>
      <c r="AL2206" s="141">
        <v>21758.084999999995</v>
      </c>
      <c r="AM2206" s="141">
        <v>20769.209374999995</v>
      </c>
      <c r="AN2206" s="141">
        <v>19780.333749999994</v>
      </c>
      <c r="AO2206" s="141">
        <v>18791.458124999994</v>
      </c>
      <c r="AP2206" s="141">
        <v>17802.582499999993</v>
      </c>
      <c r="AQ2206" s="141">
        <v>16813.706874999993</v>
      </c>
      <c r="AR2206" s="141">
        <v>15824.831249999992</v>
      </c>
      <c r="AS2206" s="141">
        <v>14835.955624999991</v>
      </c>
      <c r="AT2206" s="141">
        <v>13847.079999999991</v>
      </c>
      <c r="AU2206" s="141">
        <v>12858.20437499999</v>
      </c>
      <c r="AV2206" s="141">
        <v>11869.32874999999</v>
      </c>
      <c r="AW2206" s="141">
        <v>10880.453124999989</v>
      </c>
      <c r="AX2206" s="141">
        <v>9891.5774999999885</v>
      </c>
      <c r="AY2206" s="141">
        <v>8902.7018749999879</v>
      </c>
      <c r="AZ2206" s="141">
        <v>7913.8262499999882</v>
      </c>
      <c r="BA2206" s="141">
        <v>6924.9506249999886</v>
      </c>
      <c r="BB2206" s="141">
        <v>5936.0749999999889</v>
      </c>
      <c r="BC2206" s="141">
        <v>4947.1993749999892</v>
      </c>
      <c r="BD2206" s="141">
        <v>3958.3237499999896</v>
      </c>
      <c r="BE2206" s="141">
        <v>2969.4481249999899</v>
      </c>
      <c r="BF2206" s="141">
        <v>1980.57249999999</v>
      </c>
      <c r="BG2206" s="141">
        <v>991.69687499999009</v>
      </c>
      <c r="BH2206" s="141">
        <v>2.8212499999901866</v>
      </c>
      <c r="BI2206" s="141">
        <v>0</v>
      </c>
      <c r="BJ2206" s="141">
        <v>0</v>
      </c>
      <c r="BK2206" s="141">
        <v>0</v>
      </c>
      <c r="BL2206" s="141">
        <v>0</v>
      </c>
      <c r="BM2206" s="141">
        <v>0</v>
      </c>
      <c r="BN2206" s="141">
        <v>0</v>
      </c>
      <c r="BO2206" s="141">
        <v>0</v>
      </c>
      <c r="BP2206" s="141">
        <v>0</v>
      </c>
    </row>
    <row r="2207" spans="4:68">
      <c r="D2207" s="174" t="s">
        <v>8680</v>
      </c>
      <c r="E2207" s="175">
        <v>10795.96</v>
      </c>
      <c r="F2207" s="174" t="s">
        <v>3409</v>
      </c>
      <c r="G2207" s="174" t="s">
        <v>8681</v>
      </c>
      <c r="H2207" s="174" t="s">
        <v>176</v>
      </c>
      <c r="I2207" s="174" t="s">
        <v>3098</v>
      </c>
      <c r="J2207" s="174" t="s">
        <v>8682</v>
      </c>
      <c r="K2207" s="174"/>
      <c r="L2207" s="174" t="s">
        <v>8461</v>
      </c>
      <c r="M2207" s="174" t="s">
        <v>4705</v>
      </c>
      <c r="N2207" s="176">
        <v>960</v>
      </c>
      <c r="O2207" s="174" t="s">
        <v>3407</v>
      </c>
      <c r="P2207" s="177">
        <v>22098</v>
      </c>
      <c r="Q2207" s="176">
        <v>636</v>
      </c>
      <c r="R2207" s="175">
        <v>7151.82</v>
      </c>
      <c r="S2207" s="175">
        <v>3644.14</v>
      </c>
      <c r="T2207" s="178">
        <v>0</v>
      </c>
      <c r="U2207" s="96">
        <v>19</v>
      </c>
      <c r="V2207" s="38" t="s">
        <v>129</v>
      </c>
      <c r="W2207" s="38"/>
      <c r="X2207" s="137">
        <v>134.9495</v>
      </c>
      <c r="Y2207" s="138">
        <v>51318</v>
      </c>
      <c r="Z2207" s="179">
        <v>27</v>
      </c>
      <c r="AA2207" s="139">
        <v>2040</v>
      </c>
      <c r="AB2207" s="131"/>
      <c r="AC2207" s="38"/>
      <c r="AD2207" s="140">
        <v>3644.14</v>
      </c>
      <c r="AE2207" s="141">
        <v>3509.1904999999997</v>
      </c>
      <c r="AF2207" s="141">
        <v>3374.2409999999995</v>
      </c>
      <c r="AG2207" s="141">
        <v>3239.2914999999994</v>
      </c>
      <c r="AH2207" s="141">
        <v>3104.3419999999992</v>
      </c>
      <c r="AI2207" s="141">
        <v>2969.392499999999</v>
      </c>
      <c r="AJ2207" s="141">
        <v>2834.4429999999988</v>
      </c>
      <c r="AK2207" s="141">
        <v>2699.4934999999987</v>
      </c>
      <c r="AL2207" s="141">
        <v>2564.5439999999985</v>
      </c>
      <c r="AM2207" s="141">
        <v>2429.5944999999983</v>
      </c>
      <c r="AN2207" s="141">
        <v>2294.6449999999982</v>
      </c>
      <c r="AO2207" s="141">
        <v>2159.695499999998</v>
      </c>
      <c r="AP2207" s="141">
        <v>2024.745999999998</v>
      </c>
      <c r="AQ2207" s="141">
        <v>1889.7964999999981</v>
      </c>
      <c r="AR2207" s="141">
        <v>1754.8469999999982</v>
      </c>
      <c r="AS2207" s="141">
        <v>1619.8974999999982</v>
      </c>
      <c r="AT2207" s="141">
        <v>1484.9479999999983</v>
      </c>
      <c r="AU2207" s="141">
        <v>1349.9984999999983</v>
      </c>
      <c r="AV2207" s="141">
        <v>1215.0489999999984</v>
      </c>
      <c r="AW2207" s="141">
        <v>1080.0994999999984</v>
      </c>
      <c r="AX2207" s="141">
        <v>945.1499999999985</v>
      </c>
      <c r="AY2207" s="141">
        <v>810.20049999999856</v>
      </c>
      <c r="AZ2207" s="141">
        <v>675.25099999999861</v>
      </c>
      <c r="BA2207" s="141">
        <v>540.30149999999867</v>
      </c>
      <c r="BB2207" s="141">
        <v>405.35199999999867</v>
      </c>
      <c r="BC2207" s="141">
        <v>270.40249999999867</v>
      </c>
      <c r="BD2207" s="141">
        <v>135.45299999999867</v>
      </c>
      <c r="BE2207" s="141">
        <v>0.50349999999866668</v>
      </c>
      <c r="BF2207" s="141">
        <v>0</v>
      </c>
      <c r="BG2207" s="141">
        <v>0</v>
      </c>
      <c r="BH2207" s="141">
        <v>0</v>
      </c>
      <c r="BI2207" s="141">
        <v>0</v>
      </c>
      <c r="BJ2207" s="141">
        <v>0</v>
      </c>
      <c r="BK2207" s="141">
        <v>0</v>
      </c>
      <c r="BL2207" s="141">
        <v>0</v>
      </c>
      <c r="BM2207" s="141">
        <v>0</v>
      </c>
      <c r="BN2207" s="141">
        <v>0</v>
      </c>
      <c r="BO2207" s="141">
        <v>0</v>
      </c>
      <c r="BP2207" s="141">
        <v>0</v>
      </c>
    </row>
    <row r="2208" spans="4:68">
      <c r="D2208" s="174" t="s">
        <v>8683</v>
      </c>
      <c r="E2208" s="175">
        <v>2465855.13</v>
      </c>
      <c r="F2208" s="174" t="s">
        <v>3409</v>
      </c>
      <c r="G2208" s="174" t="s">
        <v>8684</v>
      </c>
      <c r="H2208" s="174" t="s">
        <v>176</v>
      </c>
      <c r="I2208" s="174" t="s">
        <v>3098</v>
      </c>
      <c r="J2208" s="174" t="s">
        <v>8685</v>
      </c>
      <c r="K2208" s="174"/>
      <c r="L2208" s="174" t="s">
        <v>3424</v>
      </c>
      <c r="M2208" s="174" t="s">
        <v>4705</v>
      </c>
      <c r="N2208" s="176">
        <v>960</v>
      </c>
      <c r="O2208" s="174" t="s">
        <v>3407</v>
      </c>
      <c r="P2208" s="177">
        <v>23924</v>
      </c>
      <c r="Q2208" s="176">
        <v>576</v>
      </c>
      <c r="R2208" s="175">
        <v>1479427.33</v>
      </c>
      <c r="S2208" s="175">
        <v>986427.8</v>
      </c>
      <c r="T2208" s="178">
        <v>0</v>
      </c>
      <c r="U2208" s="96">
        <v>5</v>
      </c>
      <c r="V2208" s="38" t="s">
        <v>115</v>
      </c>
      <c r="W2208" s="38"/>
      <c r="X2208" s="137">
        <v>30823.189125000001</v>
      </c>
      <c r="Y2208" s="138">
        <v>53144</v>
      </c>
      <c r="Z2208" s="179">
        <v>32</v>
      </c>
      <c r="AA2208" s="139">
        <v>2045</v>
      </c>
      <c r="AB2208" s="131"/>
      <c r="AC2208" s="38"/>
      <c r="AD2208" s="140">
        <v>986427.8</v>
      </c>
      <c r="AE2208" s="141">
        <v>955604.61087500001</v>
      </c>
      <c r="AF2208" s="141">
        <v>924781.42174999998</v>
      </c>
      <c r="AG2208" s="141">
        <v>893958.23262499995</v>
      </c>
      <c r="AH2208" s="141">
        <v>863135.04349999991</v>
      </c>
      <c r="AI2208" s="141">
        <v>832311.85437499988</v>
      </c>
      <c r="AJ2208" s="141">
        <v>801488.66524999985</v>
      </c>
      <c r="AK2208" s="141">
        <v>770665.47612499981</v>
      </c>
      <c r="AL2208" s="141">
        <v>739842.28699999978</v>
      </c>
      <c r="AM2208" s="141">
        <v>709019.09787499974</v>
      </c>
      <c r="AN2208" s="141">
        <v>678195.90874999971</v>
      </c>
      <c r="AO2208" s="141">
        <v>647372.71962499968</v>
      </c>
      <c r="AP2208" s="141">
        <v>616549.53049999964</v>
      </c>
      <c r="AQ2208" s="141">
        <v>585726.34137499961</v>
      </c>
      <c r="AR2208" s="141">
        <v>554903.15224999958</v>
      </c>
      <c r="AS2208" s="141">
        <v>524079.9631249996</v>
      </c>
      <c r="AT2208" s="141">
        <v>493256.77399999963</v>
      </c>
      <c r="AU2208" s="141">
        <v>462433.58487499965</v>
      </c>
      <c r="AV2208" s="141">
        <v>431610.39574999968</v>
      </c>
      <c r="AW2208" s="141">
        <v>400787.2066249997</v>
      </c>
      <c r="AX2208" s="141">
        <v>369964.01749999973</v>
      </c>
      <c r="AY2208" s="141">
        <v>339140.82837499975</v>
      </c>
      <c r="AZ2208" s="141">
        <v>308317.63924999977</v>
      </c>
      <c r="BA2208" s="141">
        <v>277494.4501249998</v>
      </c>
      <c r="BB2208" s="141">
        <v>246671.26099999979</v>
      </c>
      <c r="BC2208" s="141">
        <v>215848.07187499979</v>
      </c>
      <c r="BD2208" s="141">
        <v>185024.88274999979</v>
      </c>
      <c r="BE2208" s="141">
        <v>154201.69362499978</v>
      </c>
      <c r="BF2208" s="141">
        <v>123378.50449999978</v>
      </c>
      <c r="BG2208" s="141">
        <v>92555.315374999773</v>
      </c>
      <c r="BH2208" s="141">
        <v>61732.126249999768</v>
      </c>
      <c r="BI2208" s="141">
        <v>30908.937124999768</v>
      </c>
      <c r="BJ2208" s="141">
        <v>85.747999999766762</v>
      </c>
      <c r="BK2208" s="141">
        <v>0</v>
      </c>
      <c r="BL2208" s="141">
        <v>0</v>
      </c>
      <c r="BM2208" s="141">
        <v>0</v>
      </c>
      <c r="BN2208" s="141">
        <v>0</v>
      </c>
      <c r="BO2208" s="141">
        <v>0</v>
      </c>
      <c r="BP2208" s="141">
        <v>0</v>
      </c>
    </row>
    <row r="2209" spans="4:68">
      <c r="D2209" s="174" t="s">
        <v>8686</v>
      </c>
      <c r="E2209" s="175">
        <v>-877.69</v>
      </c>
      <c r="F2209" s="174" t="s">
        <v>3409</v>
      </c>
      <c r="G2209" s="174" t="s">
        <v>8687</v>
      </c>
      <c r="H2209" s="174" t="s">
        <v>176</v>
      </c>
      <c r="I2209" s="174" t="s">
        <v>3098</v>
      </c>
      <c r="J2209" s="174" t="s">
        <v>8685</v>
      </c>
      <c r="K2209" s="174"/>
      <c r="L2209" s="174" t="s">
        <v>3424</v>
      </c>
      <c r="M2209" s="174" t="s">
        <v>4705</v>
      </c>
      <c r="N2209" s="176">
        <v>960</v>
      </c>
      <c r="O2209" s="174" t="s">
        <v>3407</v>
      </c>
      <c r="P2209" s="177">
        <v>23924</v>
      </c>
      <c r="Q2209" s="176">
        <v>576</v>
      </c>
      <c r="R2209" s="175">
        <v>-526.55999999999995</v>
      </c>
      <c r="S2209" s="175">
        <v>-351.13</v>
      </c>
      <c r="T2209" s="178">
        <v>0</v>
      </c>
      <c r="U2209" s="96">
        <v>5</v>
      </c>
      <c r="V2209" s="38" t="s">
        <v>115</v>
      </c>
      <c r="W2209" s="38"/>
      <c r="X2209" s="137">
        <v>-10.971125000000001</v>
      </c>
      <c r="Y2209" s="138">
        <v>53144</v>
      </c>
      <c r="Z2209" s="179">
        <v>32</v>
      </c>
      <c r="AA2209" s="139">
        <v>2045</v>
      </c>
      <c r="AB2209" s="131"/>
      <c r="AC2209" s="38"/>
      <c r="AD2209" s="140">
        <v>-351.13</v>
      </c>
      <c r="AE2209" s="141">
        <v>-340.15887499999997</v>
      </c>
      <c r="AF2209" s="141">
        <v>-329.18774999999994</v>
      </c>
      <c r="AG2209" s="141">
        <v>-318.21662499999991</v>
      </c>
      <c r="AH2209" s="141">
        <v>-307.24549999999988</v>
      </c>
      <c r="AI2209" s="141">
        <v>-296.27437499999985</v>
      </c>
      <c r="AJ2209" s="141">
        <v>-285.30324999999982</v>
      </c>
      <c r="AK2209" s="141">
        <v>-274.33212499999979</v>
      </c>
      <c r="AL2209" s="141">
        <v>-263.36099999999976</v>
      </c>
      <c r="AM2209" s="141">
        <v>-252.38987499999976</v>
      </c>
      <c r="AN2209" s="141">
        <v>-241.41874999999976</v>
      </c>
      <c r="AO2209" s="141">
        <v>-230.44762499999976</v>
      </c>
      <c r="AP2209" s="141">
        <v>-219.47649999999976</v>
      </c>
      <c r="AQ2209" s="141">
        <v>-208.50537499999976</v>
      </c>
      <c r="AR2209" s="141">
        <v>-197.53424999999976</v>
      </c>
      <c r="AS2209" s="141">
        <v>-186.56312499999976</v>
      </c>
      <c r="AT2209" s="141">
        <v>-175.59199999999976</v>
      </c>
      <c r="AU2209" s="141">
        <v>-164.62087499999976</v>
      </c>
      <c r="AV2209" s="141">
        <v>-153.64974999999976</v>
      </c>
      <c r="AW2209" s="141">
        <v>-142.67862499999976</v>
      </c>
      <c r="AX2209" s="141">
        <v>-131.70749999999975</v>
      </c>
      <c r="AY2209" s="141">
        <v>-120.73637499999975</v>
      </c>
      <c r="AZ2209" s="141">
        <v>-109.76524999999975</v>
      </c>
      <c r="BA2209" s="141">
        <v>-98.794124999999752</v>
      </c>
      <c r="BB2209" s="141">
        <v>-87.822999999999752</v>
      </c>
      <c r="BC2209" s="141">
        <v>-76.851874999999751</v>
      </c>
      <c r="BD2209" s="141">
        <v>-65.88074999999975</v>
      </c>
      <c r="BE2209" s="141">
        <v>-54.90962499999975</v>
      </c>
      <c r="BF2209" s="141">
        <v>-43.938499999999749</v>
      </c>
      <c r="BG2209" s="141">
        <v>-32.967374999999748</v>
      </c>
      <c r="BH2209" s="141">
        <v>-21.996249999999748</v>
      </c>
      <c r="BI2209" s="141">
        <v>-11.025124999999747</v>
      </c>
      <c r="BJ2209" s="141">
        <v>-5.3999999999746251E-2</v>
      </c>
      <c r="BK2209" s="141">
        <v>0</v>
      </c>
      <c r="BL2209" s="141">
        <v>0</v>
      </c>
      <c r="BM2209" s="141">
        <v>0</v>
      </c>
      <c r="BN2209" s="141">
        <v>0</v>
      </c>
      <c r="BO2209" s="141">
        <v>0</v>
      </c>
      <c r="BP2209" s="141">
        <v>0</v>
      </c>
    </row>
    <row r="2210" spans="4:68">
      <c r="D2210" s="174" t="s">
        <v>8688</v>
      </c>
      <c r="E2210" s="175">
        <v>948.92</v>
      </c>
      <c r="F2210" s="174" t="s">
        <v>3459</v>
      </c>
      <c r="G2210" s="174" t="s">
        <v>8689</v>
      </c>
      <c r="H2210" s="174" t="s">
        <v>176</v>
      </c>
      <c r="I2210" s="174" t="s">
        <v>8690</v>
      </c>
      <c r="J2210" s="174" t="s">
        <v>8691</v>
      </c>
      <c r="K2210" s="174"/>
      <c r="L2210" s="174" t="s">
        <v>3509</v>
      </c>
      <c r="M2210" s="174" t="s">
        <v>8494</v>
      </c>
      <c r="N2210" s="176">
        <v>960</v>
      </c>
      <c r="O2210" s="174" t="s">
        <v>3407</v>
      </c>
      <c r="P2210" s="177">
        <v>35611</v>
      </c>
      <c r="Q2210" s="176">
        <v>192</v>
      </c>
      <c r="R2210" s="175">
        <v>189.76</v>
      </c>
      <c r="S2210" s="175">
        <v>759.16</v>
      </c>
      <c r="T2210" s="178">
        <v>0</v>
      </c>
      <c r="U2210" s="96">
        <v>19</v>
      </c>
      <c r="V2210" s="38" t="s">
        <v>129</v>
      </c>
      <c r="W2210" s="38"/>
      <c r="X2210" s="137">
        <v>11.861499999999999</v>
      </c>
      <c r="Y2210" s="138">
        <v>64831</v>
      </c>
      <c r="Z2210" s="179">
        <v>64</v>
      </c>
      <c r="AA2210" s="139">
        <v>2077</v>
      </c>
      <c r="AB2210" s="131"/>
      <c r="AC2210" s="38"/>
      <c r="AD2210" s="140">
        <v>759.16</v>
      </c>
      <c r="AE2210" s="141">
        <v>747.29849999999999</v>
      </c>
      <c r="AF2210" s="141">
        <v>735.43700000000001</v>
      </c>
      <c r="AG2210" s="141">
        <v>723.57550000000003</v>
      </c>
      <c r="AH2210" s="141">
        <v>711.71400000000006</v>
      </c>
      <c r="AI2210" s="141">
        <v>699.85250000000008</v>
      </c>
      <c r="AJ2210" s="141">
        <v>687.9910000000001</v>
      </c>
      <c r="AK2210" s="141">
        <v>676.12950000000012</v>
      </c>
      <c r="AL2210" s="141">
        <v>664.26800000000014</v>
      </c>
      <c r="AM2210" s="141">
        <v>652.40650000000016</v>
      </c>
      <c r="AN2210" s="141">
        <v>640.54500000000019</v>
      </c>
      <c r="AO2210" s="141">
        <v>628.68350000000021</v>
      </c>
      <c r="AP2210" s="141">
        <v>616.82200000000023</v>
      </c>
      <c r="AQ2210" s="141">
        <v>604.96050000000025</v>
      </c>
      <c r="AR2210" s="141">
        <v>593.09900000000027</v>
      </c>
      <c r="AS2210" s="141">
        <v>581.2375000000003</v>
      </c>
      <c r="AT2210" s="141">
        <v>569.37600000000032</v>
      </c>
      <c r="AU2210" s="141">
        <v>557.51450000000034</v>
      </c>
      <c r="AV2210" s="141">
        <v>545.65300000000036</v>
      </c>
      <c r="AW2210" s="141">
        <v>533.79150000000038</v>
      </c>
      <c r="AX2210" s="141">
        <v>521.9300000000004</v>
      </c>
      <c r="AY2210" s="141">
        <v>510.06850000000043</v>
      </c>
      <c r="AZ2210" s="141">
        <v>498.20700000000045</v>
      </c>
      <c r="BA2210" s="141">
        <v>486.34550000000047</v>
      </c>
      <c r="BB2210" s="141">
        <v>474.48400000000049</v>
      </c>
      <c r="BC2210" s="141">
        <v>462.62250000000051</v>
      </c>
      <c r="BD2210" s="141">
        <v>450.76100000000054</v>
      </c>
      <c r="BE2210" s="141">
        <v>438.89950000000056</v>
      </c>
      <c r="BF2210" s="141">
        <v>427.03800000000058</v>
      </c>
      <c r="BG2210" s="141">
        <v>415.1765000000006</v>
      </c>
      <c r="BH2210" s="141">
        <v>403.31500000000062</v>
      </c>
      <c r="BI2210" s="141">
        <v>391.45350000000064</v>
      </c>
      <c r="BJ2210" s="141">
        <v>379.59200000000067</v>
      </c>
      <c r="BK2210" s="141">
        <v>367.73050000000069</v>
      </c>
      <c r="BL2210" s="141">
        <v>355.86900000000071</v>
      </c>
      <c r="BM2210" s="141">
        <v>344.00750000000073</v>
      </c>
      <c r="BN2210" s="141">
        <v>332.14600000000075</v>
      </c>
      <c r="BO2210" s="141">
        <v>320.28450000000078</v>
      </c>
      <c r="BP2210" s="141">
        <v>308.4230000000008</v>
      </c>
    </row>
    <row r="2211" spans="4:68">
      <c r="D2211" s="174" t="s">
        <v>8692</v>
      </c>
      <c r="E2211" s="175">
        <v>33394.980000000003</v>
      </c>
      <c r="F2211" s="174" t="s">
        <v>3540</v>
      </c>
      <c r="G2211" s="174" t="s">
        <v>8689</v>
      </c>
      <c r="H2211" s="174" t="s">
        <v>176</v>
      </c>
      <c r="I2211" s="174" t="s">
        <v>8690</v>
      </c>
      <c r="J2211" s="174" t="s">
        <v>8691</v>
      </c>
      <c r="K2211" s="174"/>
      <c r="L2211" s="174" t="s">
        <v>3509</v>
      </c>
      <c r="M2211" s="174" t="s">
        <v>8494</v>
      </c>
      <c r="N2211" s="176">
        <v>960</v>
      </c>
      <c r="O2211" s="174" t="s">
        <v>3407</v>
      </c>
      <c r="P2211" s="177">
        <v>35611</v>
      </c>
      <c r="Q2211" s="176">
        <v>192</v>
      </c>
      <c r="R2211" s="175">
        <v>6678.95</v>
      </c>
      <c r="S2211" s="175">
        <v>26716.03</v>
      </c>
      <c r="T2211" s="178">
        <v>0</v>
      </c>
      <c r="U2211" s="96">
        <v>19</v>
      </c>
      <c r="V2211" s="38" t="s">
        <v>129</v>
      </c>
      <c r="W2211" s="38"/>
      <c r="X2211" s="137">
        <v>417.43725000000006</v>
      </c>
      <c r="Y2211" s="138">
        <v>64831</v>
      </c>
      <c r="Z2211" s="179">
        <v>64</v>
      </c>
      <c r="AA2211" s="139">
        <v>2077</v>
      </c>
      <c r="AB2211" s="131"/>
      <c r="AC2211" s="38"/>
      <c r="AD2211" s="140">
        <v>26716.03</v>
      </c>
      <c r="AE2211" s="141">
        <v>26298.59275</v>
      </c>
      <c r="AF2211" s="141">
        <v>25881.155500000001</v>
      </c>
      <c r="AG2211" s="141">
        <v>25463.718250000002</v>
      </c>
      <c r="AH2211" s="141">
        <v>25046.281000000003</v>
      </c>
      <c r="AI2211" s="141">
        <v>24628.843750000004</v>
      </c>
      <c r="AJ2211" s="141">
        <v>24211.406500000005</v>
      </c>
      <c r="AK2211" s="141">
        <v>23793.969250000006</v>
      </c>
      <c r="AL2211" s="141">
        <v>23376.532000000007</v>
      </c>
      <c r="AM2211" s="141">
        <v>22959.094750000007</v>
      </c>
      <c r="AN2211" s="141">
        <v>22541.657500000008</v>
      </c>
      <c r="AO2211" s="141">
        <v>22124.220250000009</v>
      </c>
      <c r="AP2211" s="141">
        <v>21706.78300000001</v>
      </c>
      <c r="AQ2211" s="141">
        <v>21289.345750000011</v>
      </c>
      <c r="AR2211" s="141">
        <v>20871.908500000012</v>
      </c>
      <c r="AS2211" s="141">
        <v>20454.471250000013</v>
      </c>
      <c r="AT2211" s="141">
        <v>20037.034000000014</v>
      </c>
      <c r="AU2211" s="141">
        <v>19619.596750000015</v>
      </c>
      <c r="AV2211" s="141">
        <v>19202.159500000016</v>
      </c>
      <c r="AW2211" s="141">
        <v>18784.722250000017</v>
      </c>
      <c r="AX2211" s="141">
        <v>18367.285000000018</v>
      </c>
      <c r="AY2211" s="141">
        <v>17949.847750000019</v>
      </c>
      <c r="AZ2211" s="141">
        <v>17532.41050000002</v>
      </c>
      <c r="BA2211" s="141">
        <v>17114.973250000021</v>
      </c>
      <c r="BB2211" s="141">
        <v>16697.536000000022</v>
      </c>
      <c r="BC2211" s="141">
        <v>16280.098750000021</v>
      </c>
      <c r="BD2211" s="141">
        <v>15862.66150000002</v>
      </c>
      <c r="BE2211" s="141">
        <v>15445.224250000019</v>
      </c>
      <c r="BF2211" s="141">
        <v>15027.787000000018</v>
      </c>
      <c r="BG2211" s="141">
        <v>14610.349750000018</v>
      </c>
      <c r="BH2211" s="141">
        <v>14192.912500000017</v>
      </c>
      <c r="BI2211" s="141">
        <v>13775.475250000016</v>
      </c>
      <c r="BJ2211" s="141">
        <v>13358.038000000015</v>
      </c>
      <c r="BK2211" s="141">
        <v>12940.600750000014</v>
      </c>
      <c r="BL2211" s="141">
        <v>12523.163500000013</v>
      </c>
      <c r="BM2211" s="141">
        <v>12105.726250000012</v>
      </c>
      <c r="BN2211" s="141">
        <v>11688.289000000012</v>
      </c>
      <c r="BO2211" s="141">
        <v>11270.851750000011</v>
      </c>
      <c r="BP2211" s="141">
        <v>10853.41450000001</v>
      </c>
    </row>
    <row r="2212" spans="4:68">
      <c r="D2212" s="174" t="s">
        <v>8693</v>
      </c>
      <c r="E2212" s="176">
        <v>102</v>
      </c>
      <c r="F2212" s="174" t="s">
        <v>3466</v>
      </c>
      <c r="G2212" s="174" t="s">
        <v>8689</v>
      </c>
      <c r="H2212" s="174" t="s">
        <v>176</v>
      </c>
      <c r="I2212" s="174" t="s">
        <v>8690</v>
      </c>
      <c r="J2212" s="174" t="s">
        <v>8691</v>
      </c>
      <c r="K2212" s="174"/>
      <c r="L2212" s="174" t="s">
        <v>3509</v>
      </c>
      <c r="M2212" s="174" t="s">
        <v>8494</v>
      </c>
      <c r="N2212" s="176">
        <v>960</v>
      </c>
      <c r="O2212" s="174" t="s">
        <v>3407</v>
      </c>
      <c r="P2212" s="177">
        <v>35611</v>
      </c>
      <c r="Q2212" s="176">
        <v>192</v>
      </c>
      <c r="R2212" s="175">
        <v>20.329999999999998</v>
      </c>
      <c r="S2212" s="175">
        <v>81.67</v>
      </c>
      <c r="T2212" s="178">
        <v>0</v>
      </c>
      <c r="U2212" s="96">
        <v>19</v>
      </c>
      <c r="V2212" s="38" t="s">
        <v>129</v>
      </c>
      <c r="W2212" s="38"/>
      <c r="X2212" s="137">
        <v>1.2749999999999999</v>
      </c>
      <c r="Y2212" s="138">
        <v>64831</v>
      </c>
      <c r="Z2212" s="179">
        <v>64</v>
      </c>
      <c r="AA2212" s="139">
        <v>2077</v>
      </c>
      <c r="AB2212" s="131"/>
      <c r="AC2212" s="38"/>
      <c r="AD2212" s="140">
        <v>81.67</v>
      </c>
      <c r="AE2212" s="141">
        <v>80.394999999999996</v>
      </c>
      <c r="AF2212" s="141">
        <v>79.11999999999999</v>
      </c>
      <c r="AG2212" s="141">
        <v>77.844999999999985</v>
      </c>
      <c r="AH2212" s="141">
        <v>76.569999999999979</v>
      </c>
      <c r="AI2212" s="141">
        <v>75.294999999999973</v>
      </c>
      <c r="AJ2212" s="141">
        <v>74.019999999999968</v>
      </c>
      <c r="AK2212" s="141">
        <v>72.744999999999962</v>
      </c>
      <c r="AL2212" s="141">
        <v>71.469999999999956</v>
      </c>
      <c r="AM2212" s="141">
        <v>70.194999999999951</v>
      </c>
      <c r="AN2212" s="141">
        <v>68.919999999999945</v>
      </c>
      <c r="AO2212" s="141">
        <v>67.644999999999939</v>
      </c>
      <c r="AP2212" s="141">
        <v>66.369999999999933</v>
      </c>
      <c r="AQ2212" s="141">
        <v>65.094999999999928</v>
      </c>
      <c r="AR2212" s="141">
        <v>63.819999999999929</v>
      </c>
      <c r="AS2212" s="141">
        <v>62.544999999999931</v>
      </c>
      <c r="AT2212" s="141">
        <v>61.269999999999932</v>
      </c>
      <c r="AU2212" s="141">
        <v>59.994999999999933</v>
      </c>
      <c r="AV2212" s="141">
        <v>58.719999999999935</v>
      </c>
      <c r="AW2212" s="141">
        <v>57.444999999999936</v>
      </c>
      <c r="AX2212" s="141">
        <v>56.169999999999938</v>
      </c>
      <c r="AY2212" s="141">
        <v>54.894999999999939</v>
      </c>
      <c r="AZ2212" s="141">
        <v>53.619999999999941</v>
      </c>
      <c r="BA2212" s="141">
        <v>52.344999999999942</v>
      </c>
      <c r="BB2212" s="141">
        <v>51.069999999999943</v>
      </c>
      <c r="BC2212" s="141">
        <v>49.794999999999945</v>
      </c>
      <c r="BD2212" s="141">
        <v>48.519999999999946</v>
      </c>
      <c r="BE2212" s="141">
        <v>47.244999999999948</v>
      </c>
      <c r="BF2212" s="141">
        <v>45.969999999999949</v>
      </c>
      <c r="BG2212" s="141">
        <v>44.694999999999951</v>
      </c>
      <c r="BH2212" s="141">
        <v>43.419999999999952</v>
      </c>
      <c r="BI2212" s="141">
        <v>42.144999999999953</v>
      </c>
      <c r="BJ2212" s="141">
        <v>40.869999999999955</v>
      </c>
      <c r="BK2212" s="141">
        <v>39.594999999999956</v>
      </c>
      <c r="BL2212" s="141">
        <v>38.319999999999958</v>
      </c>
      <c r="BM2212" s="141">
        <v>37.044999999999959</v>
      </c>
      <c r="BN2212" s="141">
        <v>35.76999999999996</v>
      </c>
      <c r="BO2212" s="141">
        <v>34.494999999999962</v>
      </c>
      <c r="BP2212" s="141">
        <v>33.219999999999963</v>
      </c>
    </row>
    <row r="2213" spans="4:68">
      <c r="D2213" s="174" t="s">
        <v>8694</v>
      </c>
      <c r="E2213" s="175">
        <v>6938340.5199999996</v>
      </c>
      <c r="F2213" s="174" t="s">
        <v>3540</v>
      </c>
      <c r="G2213" s="174" t="s">
        <v>8695</v>
      </c>
      <c r="H2213" s="174" t="s">
        <v>183</v>
      </c>
      <c r="I2213" s="174" t="s">
        <v>8696</v>
      </c>
      <c r="J2213" s="174" t="s">
        <v>8697</v>
      </c>
      <c r="K2213" s="174"/>
      <c r="L2213" s="174" t="s">
        <v>183</v>
      </c>
      <c r="M2213" s="174" t="s">
        <v>3575</v>
      </c>
      <c r="N2213" s="176">
        <v>60</v>
      </c>
      <c r="O2213" s="174" t="s">
        <v>3407</v>
      </c>
      <c r="P2213" s="177">
        <v>34881</v>
      </c>
      <c r="Q2213" s="176">
        <v>216</v>
      </c>
      <c r="R2213" s="175">
        <v>6938340.5199999996</v>
      </c>
      <c r="S2213" s="176">
        <v>0</v>
      </c>
      <c r="T2213" s="178">
        <v>0</v>
      </c>
      <c r="U2213" s="96">
        <v>19</v>
      </c>
      <c r="V2213" s="38" t="s">
        <v>129</v>
      </c>
      <c r="W2213" s="38"/>
      <c r="X2213" s="137">
        <v>0</v>
      </c>
      <c r="Y2213" s="138">
        <v>36708</v>
      </c>
      <c r="Z2213" s="179">
        <v>0</v>
      </c>
      <c r="AA2213" s="139">
        <v>2000</v>
      </c>
      <c r="AB2213" s="131"/>
      <c r="AC2213" s="38"/>
      <c r="AD2213" s="140">
        <v>0</v>
      </c>
      <c r="AE2213" s="141">
        <v>0</v>
      </c>
      <c r="AF2213" s="141">
        <v>0</v>
      </c>
      <c r="AG2213" s="141">
        <v>0</v>
      </c>
      <c r="AH2213" s="141">
        <v>0</v>
      </c>
      <c r="AI2213" s="141">
        <v>0</v>
      </c>
      <c r="AJ2213" s="141">
        <v>0</v>
      </c>
      <c r="AK2213" s="141">
        <v>0</v>
      </c>
      <c r="AL2213" s="141">
        <v>0</v>
      </c>
      <c r="AM2213" s="141">
        <v>0</v>
      </c>
      <c r="AN2213" s="141">
        <v>0</v>
      </c>
      <c r="AO2213" s="141">
        <v>0</v>
      </c>
      <c r="AP2213" s="141">
        <v>0</v>
      </c>
      <c r="AQ2213" s="141">
        <v>0</v>
      </c>
      <c r="AR2213" s="141">
        <v>0</v>
      </c>
      <c r="AS2213" s="141">
        <v>0</v>
      </c>
      <c r="AT2213" s="141">
        <v>0</v>
      </c>
      <c r="AU2213" s="141">
        <v>0</v>
      </c>
      <c r="AV2213" s="141">
        <v>0</v>
      </c>
      <c r="AW2213" s="141">
        <v>0</v>
      </c>
      <c r="AX2213" s="141">
        <v>0</v>
      </c>
      <c r="AY2213" s="141">
        <v>0</v>
      </c>
      <c r="AZ2213" s="141">
        <v>0</v>
      </c>
      <c r="BA2213" s="141">
        <v>0</v>
      </c>
      <c r="BB2213" s="141">
        <v>0</v>
      </c>
      <c r="BC2213" s="141">
        <v>0</v>
      </c>
      <c r="BD2213" s="141">
        <v>0</v>
      </c>
      <c r="BE2213" s="141">
        <v>0</v>
      </c>
      <c r="BF2213" s="141">
        <v>0</v>
      </c>
      <c r="BG2213" s="141">
        <v>0</v>
      </c>
      <c r="BH2213" s="141">
        <v>0</v>
      </c>
      <c r="BI2213" s="141">
        <v>0</v>
      </c>
      <c r="BJ2213" s="141">
        <v>0</v>
      </c>
      <c r="BK2213" s="141">
        <v>0</v>
      </c>
      <c r="BL2213" s="141">
        <v>0</v>
      </c>
      <c r="BM2213" s="141">
        <v>0</v>
      </c>
      <c r="BN2213" s="141">
        <v>0</v>
      </c>
      <c r="BO2213" s="141">
        <v>0</v>
      </c>
      <c r="BP2213" s="141">
        <v>0</v>
      </c>
    </row>
    <row r="2214" spans="4:68">
      <c r="D2214" s="174" t="s">
        <v>8698</v>
      </c>
      <c r="E2214" s="175">
        <v>2227616.48</v>
      </c>
      <c r="F2214" s="174" t="s">
        <v>3540</v>
      </c>
      <c r="G2214" s="174" t="s">
        <v>8695</v>
      </c>
      <c r="H2214" s="174" t="s">
        <v>183</v>
      </c>
      <c r="I2214" s="174" t="s">
        <v>2753</v>
      </c>
      <c r="J2214" s="174" t="s">
        <v>8699</v>
      </c>
      <c r="K2214" s="174"/>
      <c r="L2214" s="174" t="s">
        <v>183</v>
      </c>
      <c r="M2214" s="174" t="s">
        <v>3575</v>
      </c>
      <c r="N2214" s="176">
        <v>60</v>
      </c>
      <c r="O2214" s="174" t="s">
        <v>3407</v>
      </c>
      <c r="P2214" s="177">
        <v>34881</v>
      </c>
      <c r="Q2214" s="176">
        <v>216</v>
      </c>
      <c r="R2214" s="175">
        <v>2227616.48</v>
      </c>
      <c r="S2214" s="176">
        <v>0</v>
      </c>
      <c r="T2214" s="178">
        <v>0</v>
      </c>
      <c r="U2214" s="96">
        <v>19</v>
      </c>
      <c r="V2214" s="38" t="s">
        <v>129</v>
      </c>
      <c r="W2214" s="38"/>
      <c r="X2214" s="137">
        <v>0</v>
      </c>
      <c r="Y2214" s="138">
        <v>36708</v>
      </c>
      <c r="Z2214" s="179">
        <v>0</v>
      </c>
      <c r="AA2214" s="139">
        <v>2000</v>
      </c>
      <c r="AB2214" s="131"/>
      <c r="AC2214" s="38"/>
      <c r="AD2214" s="140">
        <v>0</v>
      </c>
      <c r="AE2214" s="141">
        <v>0</v>
      </c>
      <c r="AF2214" s="141">
        <v>0</v>
      </c>
      <c r="AG2214" s="141">
        <v>0</v>
      </c>
      <c r="AH2214" s="141">
        <v>0</v>
      </c>
      <c r="AI2214" s="141">
        <v>0</v>
      </c>
      <c r="AJ2214" s="141">
        <v>0</v>
      </c>
      <c r="AK2214" s="141">
        <v>0</v>
      </c>
      <c r="AL2214" s="141">
        <v>0</v>
      </c>
      <c r="AM2214" s="141">
        <v>0</v>
      </c>
      <c r="AN2214" s="141">
        <v>0</v>
      </c>
      <c r="AO2214" s="141">
        <v>0</v>
      </c>
      <c r="AP2214" s="141">
        <v>0</v>
      </c>
      <c r="AQ2214" s="141">
        <v>0</v>
      </c>
      <c r="AR2214" s="141">
        <v>0</v>
      </c>
      <c r="AS2214" s="141">
        <v>0</v>
      </c>
      <c r="AT2214" s="141">
        <v>0</v>
      </c>
      <c r="AU2214" s="141">
        <v>0</v>
      </c>
      <c r="AV2214" s="141">
        <v>0</v>
      </c>
      <c r="AW2214" s="141">
        <v>0</v>
      </c>
      <c r="AX2214" s="141">
        <v>0</v>
      </c>
      <c r="AY2214" s="141">
        <v>0</v>
      </c>
      <c r="AZ2214" s="141">
        <v>0</v>
      </c>
      <c r="BA2214" s="141">
        <v>0</v>
      </c>
      <c r="BB2214" s="141">
        <v>0</v>
      </c>
      <c r="BC2214" s="141">
        <v>0</v>
      </c>
      <c r="BD2214" s="141">
        <v>0</v>
      </c>
      <c r="BE2214" s="141">
        <v>0</v>
      </c>
      <c r="BF2214" s="141">
        <v>0</v>
      </c>
      <c r="BG2214" s="141">
        <v>0</v>
      </c>
      <c r="BH2214" s="141">
        <v>0</v>
      </c>
      <c r="BI2214" s="141">
        <v>0</v>
      </c>
      <c r="BJ2214" s="141">
        <v>0</v>
      </c>
      <c r="BK2214" s="141">
        <v>0</v>
      </c>
      <c r="BL2214" s="141">
        <v>0</v>
      </c>
      <c r="BM2214" s="141">
        <v>0</v>
      </c>
      <c r="BN2214" s="141">
        <v>0</v>
      </c>
      <c r="BO2214" s="141">
        <v>0</v>
      </c>
      <c r="BP2214" s="141">
        <v>0</v>
      </c>
    </row>
    <row r="2215" spans="4:68">
      <c r="D2215" s="174" t="s">
        <v>8700</v>
      </c>
      <c r="E2215" s="175">
        <v>1434418.17</v>
      </c>
      <c r="F2215" s="174" t="s">
        <v>3540</v>
      </c>
      <c r="G2215" s="174" t="s">
        <v>8695</v>
      </c>
      <c r="H2215" s="174" t="s">
        <v>183</v>
      </c>
      <c r="I2215" s="174" t="s">
        <v>8701</v>
      </c>
      <c r="J2215" s="174" t="s">
        <v>8702</v>
      </c>
      <c r="K2215" s="174"/>
      <c r="L2215" s="174" t="s">
        <v>183</v>
      </c>
      <c r="M2215" s="174" t="s">
        <v>3575</v>
      </c>
      <c r="N2215" s="176">
        <v>60</v>
      </c>
      <c r="O2215" s="174" t="s">
        <v>3407</v>
      </c>
      <c r="P2215" s="177">
        <v>34881</v>
      </c>
      <c r="Q2215" s="176">
        <v>216</v>
      </c>
      <c r="R2215" s="175">
        <v>1434418.17</v>
      </c>
      <c r="S2215" s="176">
        <v>0</v>
      </c>
      <c r="T2215" s="178">
        <v>0</v>
      </c>
      <c r="U2215" s="96">
        <v>19</v>
      </c>
      <c r="V2215" s="38" t="s">
        <v>129</v>
      </c>
      <c r="W2215" s="38"/>
      <c r="X2215" s="137">
        <v>0</v>
      </c>
      <c r="Y2215" s="138">
        <v>36708</v>
      </c>
      <c r="Z2215" s="179">
        <v>0</v>
      </c>
      <c r="AA2215" s="139">
        <v>2000</v>
      </c>
      <c r="AB2215" s="131"/>
      <c r="AC2215" s="38"/>
      <c r="AD2215" s="140">
        <v>0</v>
      </c>
      <c r="AE2215" s="141">
        <v>0</v>
      </c>
      <c r="AF2215" s="141">
        <v>0</v>
      </c>
      <c r="AG2215" s="141">
        <v>0</v>
      </c>
      <c r="AH2215" s="141">
        <v>0</v>
      </c>
      <c r="AI2215" s="141">
        <v>0</v>
      </c>
      <c r="AJ2215" s="141">
        <v>0</v>
      </c>
      <c r="AK2215" s="141">
        <v>0</v>
      </c>
      <c r="AL2215" s="141">
        <v>0</v>
      </c>
      <c r="AM2215" s="141">
        <v>0</v>
      </c>
      <c r="AN2215" s="141">
        <v>0</v>
      </c>
      <c r="AO2215" s="141">
        <v>0</v>
      </c>
      <c r="AP2215" s="141">
        <v>0</v>
      </c>
      <c r="AQ2215" s="141">
        <v>0</v>
      </c>
      <c r="AR2215" s="141">
        <v>0</v>
      </c>
      <c r="AS2215" s="141">
        <v>0</v>
      </c>
      <c r="AT2215" s="141">
        <v>0</v>
      </c>
      <c r="AU2215" s="141">
        <v>0</v>
      </c>
      <c r="AV2215" s="141">
        <v>0</v>
      </c>
      <c r="AW2215" s="141">
        <v>0</v>
      </c>
      <c r="AX2215" s="141">
        <v>0</v>
      </c>
      <c r="AY2215" s="141">
        <v>0</v>
      </c>
      <c r="AZ2215" s="141">
        <v>0</v>
      </c>
      <c r="BA2215" s="141">
        <v>0</v>
      </c>
      <c r="BB2215" s="141">
        <v>0</v>
      </c>
      <c r="BC2215" s="141">
        <v>0</v>
      </c>
      <c r="BD2215" s="141">
        <v>0</v>
      </c>
      <c r="BE2215" s="141">
        <v>0</v>
      </c>
      <c r="BF2215" s="141">
        <v>0</v>
      </c>
      <c r="BG2215" s="141">
        <v>0</v>
      </c>
      <c r="BH2215" s="141">
        <v>0</v>
      </c>
      <c r="BI2215" s="141">
        <v>0</v>
      </c>
      <c r="BJ2215" s="141">
        <v>0</v>
      </c>
      <c r="BK2215" s="141">
        <v>0</v>
      </c>
      <c r="BL2215" s="141">
        <v>0</v>
      </c>
      <c r="BM2215" s="141">
        <v>0</v>
      </c>
      <c r="BN2215" s="141">
        <v>0</v>
      </c>
      <c r="BO2215" s="141">
        <v>0</v>
      </c>
      <c r="BP2215" s="141">
        <v>0</v>
      </c>
    </row>
    <row r="2216" spans="4:68">
      <c r="D2216" s="174" t="s">
        <v>8703</v>
      </c>
      <c r="E2216" s="175">
        <v>2336072.4500000002</v>
      </c>
      <c r="F2216" s="174" t="s">
        <v>3540</v>
      </c>
      <c r="G2216" s="174" t="s">
        <v>8695</v>
      </c>
      <c r="H2216" s="174" t="s">
        <v>183</v>
      </c>
      <c r="I2216" s="174" t="s">
        <v>8704</v>
      </c>
      <c r="J2216" s="174" t="s">
        <v>8705</v>
      </c>
      <c r="K2216" s="174"/>
      <c r="L2216" s="174" t="s">
        <v>183</v>
      </c>
      <c r="M2216" s="174" t="s">
        <v>3575</v>
      </c>
      <c r="N2216" s="176">
        <v>60</v>
      </c>
      <c r="O2216" s="174" t="s">
        <v>3407</v>
      </c>
      <c r="P2216" s="177">
        <v>34881</v>
      </c>
      <c r="Q2216" s="176">
        <v>216</v>
      </c>
      <c r="R2216" s="175">
        <v>2336072.4500000002</v>
      </c>
      <c r="S2216" s="176">
        <v>0</v>
      </c>
      <c r="T2216" s="178">
        <v>0</v>
      </c>
      <c r="U2216" s="96">
        <v>19</v>
      </c>
      <c r="V2216" s="38" t="s">
        <v>129</v>
      </c>
      <c r="W2216" s="38"/>
      <c r="X2216" s="137">
        <v>0</v>
      </c>
      <c r="Y2216" s="138">
        <v>36708</v>
      </c>
      <c r="Z2216" s="179">
        <v>0</v>
      </c>
      <c r="AA2216" s="139">
        <v>2000</v>
      </c>
      <c r="AB2216" s="131"/>
      <c r="AC2216" s="38"/>
      <c r="AD2216" s="140">
        <v>0</v>
      </c>
      <c r="AE2216" s="141">
        <v>0</v>
      </c>
      <c r="AF2216" s="141">
        <v>0</v>
      </c>
      <c r="AG2216" s="141">
        <v>0</v>
      </c>
      <c r="AH2216" s="141">
        <v>0</v>
      </c>
      <c r="AI2216" s="141">
        <v>0</v>
      </c>
      <c r="AJ2216" s="141">
        <v>0</v>
      </c>
      <c r="AK2216" s="141">
        <v>0</v>
      </c>
      <c r="AL2216" s="141">
        <v>0</v>
      </c>
      <c r="AM2216" s="141">
        <v>0</v>
      </c>
      <c r="AN2216" s="141">
        <v>0</v>
      </c>
      <c r="AO2216" s="141">
        <v>0</v>
      </c>
      <c r="AP2216" s="141">
        <v>0</v>
      </c>
      <c r="AQ2216" s="141">
        <v>0</v>
      </c>
      <c r="AR2216" s="141">
        <v>0</v>
      </c>
      <c r="AS2216" s="141">
        <v>0</v>
      </c>
      <c r="AT2216" s="141">
        <v>0</v>
      </c>
      <c r="AU2216" s="141">
        <v>0</v>
      </c>
      <c r="AV2216" s="141">
        <v>0</v>
      </c>
      <c r="AW2216" s="141">
        <v>0</v>
      </c>
      <c r="AX2216" s="141">
        <v>0</v>
      </c>
      <c r="AY2216" s="141">
        <v>0</v>
      </c>
      <c r="AZ2216" s="141">
        <v>0</v>
      </c>
      <c r="BA2216" s="141">
        <v>0</v>
      </c>
      <c r="BB2216" s="141">
        <v>0</v>
      </c>
      <c r="BC2216" s="141">
        <v>0</v>
      </c>
      <c r="BD2216" s="141">
        <v>0</v>
      </c>
      <c r="BE2216" s="141">
        <v>0</v>
      </c>
      <c r="BF2216" s="141">
        <v>0</v>
      </c>
      <c r="BG2216" s="141">
        <v>0</v>
      </c>
      <c r="BH2216" s="141">
        <v>0</v>
      </c>
      <c r="BI2216" s="141">
        <v>0</v>
      </c>
      <c r="BJ2216" s="141">
        <v>0</v>
      </c>
      <c r="BK2216" s="141">
        <v>0</v>
      </c>
      <c r="BL2216" s="141">
        <v>0</v>
      </c>
      <c r="BM2216" s="141">
        <v>0</v>
      </c>
      <c r="BN2216" s="141">
        <v>0</v>
      </c>
      <c r="BO2216" s="141">
        <v>0</v>
      </c>
      <c r="BP2216" s="141">
        <v>0</v>
      </c>
    </row>
    <row r="2217" spans="4:68">
      <c r="D2217" s="174" t="s">
        <v>8706</v>
      </c>
      <c r="E2217" s="175">
        <v>166624.04999999999</v>
      </c>
      <c r="F2217" s="174" t="s">
        <v>3540</v>
      </c>
      <c r="G2217" s="174" t="s">
        <v>8695</v>
      </c>
      <c r="H2217" s="174" t="s">
        <v>183</v>
      </c>
      <c r="I2217" s="174" t="s">
        <v>8707</v>
      </c>
      <c r="J2217" s="174" t="s">
        <v>8708</v>
      </c>
      <c r="K2217" s="174"/>
      <c r="L2217" s="174" t="s">
        <v>183</v>
      </c>
      <c r="M2217" s="174" t="s">
        <v>3575</v>
      </c>
      <c r="N2217" s="176">
        <v>60</v>
      </c>
      <c r="O2217" s="174" t="s">
        <v>3407</v>
      </c>
      <c r="P2217" s="177">
        <v>34881</v>
      </c>
      <c r="Q2217" s="176">
        <v>216</v>
      </c>
      <c r="R2217" s="175">
        <v>166624.04999999999</v>
      </c>
      <c r="S2217" s="176">
        <v>0</v>
      </c>
      <c r="T2217" s="178">
        <v>0</v>
      </c>
      <c r="U2217" s="96">
        <v>19</v>
      </c>
      <c r="V2217" s="38" t="s">
        <v>129</v>
      </c>
      <c r="W2217" s="38"/>
      <c r="X2217" s="137">
        <v>0</v>
      </c>
      <c r="Y2217" s="138">
        <v>36708</v>
      </c>
      <c r="Z2217" s="179">
        <v>0</v>
      </c>
      <c r="AA2217" s="139">
        <v>2000</v>
      </c>
      <c r="AB2217" s="131"/>
      <c r="AC2217" s="38"/>
      <c r="AD2217" s="140">
        <v>0</v>
      </c>
      <c r="AE2217" s="141">
        <v>0</v>
      </c>
      <c r="AF2217" s="141">
        <v>0</v>
      </c>
      <c r="AG2217" s="141">
        <v>0</v>
      </c>
      <c r="AH2217" s="141">
        <v>0</v>
      </c>
      <c r="AI2217" s="141">
        <v>0</v>
      </c>
      <c r="AJ2217" s="141">
        <v>0</v>
      </c>
      <c r="AK2217" s="141">
        <v>0</v>
      </c>
      <c r="AL2217" s="141">
        <v>0</v>
      </c>
      <c r="AM2217" s="141">
        <v>0</v>
      </c>
      <c r="AN2217" s="141">
        <v>0</v>
      </c>
      <c r="AO2217" s="141">
        <v>0</v>
      </c>
      <c r="AP2217" s="141">
        <v>0</v>
      </c>
      <c r="AQ2217" s="141">
        <v>0</v>
      </c>
      <c r="AR2217" s="141">
        <v>0</v>
      </c>
      <c r="AS2217" s="141">
        <v>0</v>
      </c>
      <c r="AT2217" s="141">
        <v>0</v>
      </c>
      <c r="AU2217" s="141">
        <v>0</v>
      </c>
      <c r="AV2217" s="141">
        <v>0</v>
      </c>
      <c r="AW2217" s="141">
        <v>0</v>
      </c>
      <c r="AX2217" s="141">
        <v>0</v>
      </c>
      <c r="AY2217" s="141">
        <v>0</v>
      </c>
      <c r="AZ2217" s="141">
        <v>0</v>
      </c>
      <c r="BA2217" s="141">
        <v>0</v>
      </c>
      <c r="BB2217" s="141">
        <v>0</v>
      </c>
      <c r="BC2217" s="141">
        <v>0</v>
      </c>
      <c r="BD2217" s="141">
        <v>0</v>
      </c>
      <c r="BE2217" s="141">
        <v>0</v>
      </c>
      <c r="BF2217" s="141">
        <v>0</v>
      </c>
      <c r="BG2217" s="141">
        <v>0</v>
      </c>
      <c r="BH2217" s="141">
        <v>0</v>
      </c>
      <c r="BI2217" s="141">
        <v>0</v>
      </c>
      <c r="BJ2217" s="141">
        <v>0</v>
      </c>
      <c r="BK2217" s="141">
        <v>0</v>
      </c>
      <c r="BL2217" s="141">
        <v>0</v>
      </c>
      <c r="BM2217" s="141">
        <v>0</v>
      </c>
      <c r="BN2217" s="141">
        <v>0</v>
      </c>
      <c r="BO2217" s="141">
        <v>0</v>
      </c>
      <c r="BP2217" s="141">
        <v>0</v>
      </c>
    </row>
    <row r="2218" spans="4:68">
      <c r="D2218" s="174" t="s">
        <v>8709</v>
      </c>
      <c r="E2218" s="175">
        <v>2097612.6</v>
      </c>
      <c r="F2218" s="174" t="s">
        <v>3540</v>
      </c>
      <c r="G2218" s="174" t="s">
        <v>8695</v>
      </c>
      <c r="H2218" s="174" t="s">
        <v>183</v>
      </c>
      <c r="I2218" s="174" t="s">
        <v>8710</v>
      </c>
      <c r="J2218" s="174" t="s">
        <v>8711</v>
      </c>
      <c r="K2218" s="174"/>
      <c r="L2218" s="174" t="s">
        <v>183</v>
      </c>
      <c r="M2218" s="174" t="s">
        <v>3575</v>
      </c>
      <c r="N2218" s="176">
        <v>60</v>
      </c>
      <c r="O2218" s="174" t="s">
        <v>3407</v>
      </c>
      <c r="P2218" s="177">
        <v>34881</v>
      </c>
      <c r="Q2218" s="176">
        <v>216</v>
      </c>
      <c r="R2218" s="175">
        <v>2097612.6</v>
      </c>
      <c r="S2218" s="176">
        <v>0</v>
      </c>
      <c r="T2218" s="178">
        <v>0</v>
      </c>
      <c r="U2218" s="96">
        <v>19</v>
      </c>
      <c r="V2218" s="38" t="s">
        <v>129</v>
      </c>
      <c r="W2218" s="38"/>
      <c r="X2218" s="137">
        <v>0</v>
      </c>
      <c r="Y2218" s="138">
        <v>36708</v>
      </c>
      <c r="Z2218" s="179">
        <v>0</v>
      </c>
      <c r="AA2218" s="139">
        <v>2000</v>
      </c>
      <c r="AB2218" s="131"/>
      <c r="AC2218" s="38"/>
      <c r="AD2218" s="140">
        <v>0</v>
      </c>
      <c r="AE2218" s="141">
        <v>0</v>
      </c>
      <c r="AF2218" s="141">
        <v>0</v>
      </c>
      <c r="AG2218" s="141">
        <v>0</v>
      </c>
      <c r="AH2218" s="141">
        <v>0</v>
      </c>
      <c r="AI2218" s="141">
        <v>0</v>
      </c>
      <c r="AJ2218" s="141">
        <v>0</v>
      </c>
      <c r="AK2218" s="141">
        <v>0</v>
      </c>
      <c r="AL2218" s="141">
        <v>0</v>
      </c>
      <c r="AM2218" s="141">
        <v>0</v>
      </c>
      <c r="AN2218" s="141">
        <v>0</v>
      </c>
      <c r="AO2218" s="141">
        <v>0</v>
      </c>
      <c r="AP2218" s="141">
        <v>0</v>
      </c>
      <c r="AQ2218" s="141">
        <v>0</v>
      </c>
      <c r="AR2218" s="141">
        <v>0</v>
      </c>
      <c r="AS2218" s="141">
        <v>0</v>
      </c>
      <c r="AT2218" s="141">
        <v>0</v>
      </c>
      <c r="AU2218" s="141">
        <v>0</v>
      </c>
      <c r="AV2218" s="141">
        <v>0</v>
      </c>
      <c r="AW2218" s="141">
        <v>0</v>
      </c>
      <c r="AX2218" s="141">
        <v>0</v>
      </c>
      <c r="AY2218" s="141">
        <v>0</v>
      </c>
      <c r="AZ2218" s="141">
        <v>0</v>
      </c>
      <c r="BA2218" s="141">
        <v>0</v>
      </c>
      <c r="BB2218" s="141">
        <v>0</v>
      </c>
      <c r="BC2218" s="141">
        <v>0</v>
      </c>
      <c r="BD2218" s="141">
        <v>0</v>
      </c>
      <c r="BE2218" s="141">
        <v>0</v>
      </c>
      <c r="BF2218" s="141">
        <v>0</v>
      </c>
      <c r="BG2218" s="141">
        <v>0</v>
      </c>
      <c r="BH2218" s="141">
        <v>0</v>
      </c>
      <c r="BI2218" s="141">
        <v>0</v>
      </c>
      <c r="BJ2218" s="141">
        <v>0</v>
      </c>
      <c r="BK2218" s="141">
        <v>0</v>
      </c>
      <c r="BL2218" s="141">
        <v>0</v>
      </c>
      <c r="BM2218" s="141">
        <v>0</v>
      </c>
      <c r="BN2218" s="141">
        <v>0</v>
      </c>
      <c r="BO2218" s="141">
        <v>0</v>
      </c>
      <c r="BP2218" s="141">
        <v>0</v>
      </c>
    </row>
    <row r="2219" spans="4:68">
      <c r="D2219" s="174" t="s">
        <v>8712</v>
      </c>
      <c r="E2219" s="175">
        <v>6518.5</v>
      </c>
      <c r="F2219" s="174" t="s">
        <v>3540</v>
      </c>
      <c r="G2219" s="174" t="s">
        <v>8695</v>
      </c>
      <c r="H2219" s="174" t="s">
        <v>183</v>
      </c>
      <c r="I2219" s="174" t="s">
        <v>8713</v>
      </c>
      <c r="J2219" s="174" t="s">
        <v>8714</v>
      </c>
      <c r="K2219" s="174"/>
      <c r="L2219" s="174" t="s">
        <v>183</v>
      </c>
      <c r="M2219" s="174" t="s">
        <v>3575</v>
      </c>
      <c r="N2219" s="176">
        <v>60</v>
      </c>
      <c r="O2219" s="174" t="s">
        <v>3407</v>
      </c>
      <c r="P2219" s="177">
        <v>34881</v>
      </c>
      <c r="Q2219" s="176">
        <v>216</v>
      </c>
      <c r="R2219" s="175">
        <v>6518.5</v>
      </c>
      <c r="S2219" s="176">
        <v>0</v>
      </c>
      <c r="T2219" s="178">
        <v>0</v>
      </c>
      <c r="U2219" s="96">
        <v>19</v>
      </c>
      <c r="V2219" s="38" t="s">
        <v>129</v>
      </c>
      <c r="W2219" s="38"/>
      <c r="X2219" s="137">
        <v>0</v>
      </c>
      <c r="Y2219" s="138">
        <v>36708</v>
      </c>
      <c r="Z2219" s="179">
        <v>0</v>
      </c>
      <c r="AA2219" s="139">
        <v>2000</v>
      </c>
      <c r="AB2219" s="131"/>
      <c r="AC2219" s="38"/>
      <c r="AD2219" s="140">
        <v>0</v>
      </c>
      <c r="AE2219" s="141">
        <v>0</v>
      </c>
      <c r="AF2219" s="141">
        <v>0</v>
      </c>
      <c r="AG2219" s="141">
        <v>0</v>
      </c>
      <c r="AH2219" s="141">
        <v>0</v>
      </c>
      <c r="AI2219" s="141">
        <v>0</v>
      </c>
      <c r="AJ2219" s="141">
        <v>0</v>
      </c>
      <c r="AK2219" s="141">
        <v>0</v>
      </c>
      <c r="AL2219" s="141">
        <v>0</v>
      </c>
      <c r="AM2219" s="141">
        <v>0</v>
      </c>
      <c r="AN2219" s="141">
        <v>0</v>
      </c>
      <c r="AO2219" s="141">
        <v>0</v>
      </c>
      <c r="AP2219" s="141">
        <v>0</v>
      </c>
      <c r="AQ2219" s="141">
        <v>0</v>
      </c>
      <c r="AR2219" s="141">
        <v>0</v>
      </c>
      <c r="AS2219" s="141">
        <v>0</v>
      </c>
      <c r="AT2219" s="141">
        <v>0</v>
      </c>
      <c r="AU2219" s="141">
        <v>0</v>
      </c>
      <c r="AV2219" s="141">
        <v>0</v>
      </c>
      <c r="AW2219" s="141">
        <v>0</v>
      </c>
      <c r="AX2219" s="141">
        <v>0</v>
      </c>
      <c r="AY2219" s="141">
        <v>0</v>
      </c>
      <c r="AZ2219" s="141">
        <v>0</v>
      </c>
      <c r="BA2219" s="141">
        <v>0</v>
      </c>
      <c r="BB2219" s="141">
        <v>0</v>
      </c>
      <c r="BC2219" s="141">
        <v>0</v>
      </c>
      <c r="BD2219" s="141">
        <v>0</v>
      </c>
      <c r="BE2219" s="141">
        <v>0</v>
      </c>
      <c r="BF2219" s="141">
        <v>0</v>
      </c>
      <c r="BG2219" s="141">
        <v>0</v>
      </c>
      <c r="BH2219" s="141">
        <v>0</v>
      </c>
      <c r="BI2219" s="141">
        <v>0</v>
      </c>
      <c r="BJ2219" s="141">
        <v>0</v>
      </c>
      <c r="BK2219" s="141">
        <v>0</v>
      </c>
      <c r="BL2219" s="141">
        <v>0</v>
      </c>
      <c r="BM2219" s="141">
        <v>0</v>
      </c>
      <c r="BN2219" s="141">
        <v>0</v>
      </c>
      <c r="BO2219" s="141">
        <v>0</v>
      </c>
      <c r="BP2219" s="141">
        <v>0</v>
      </c>
    </row>
    <row r="2220" spans="4:68">
      <c r="D2220" s="174" t="s">
        <v>8715</v>
      </c>
      <c r="E2220" s="175">
        <v>631253.13</v>
      </c>
      <c r="F2220" s="174" t="s">
        <v>3540</v>
      </c>
      <c r="G2220" s="174" t="s">
        <v>8695</v>
      </c>
      <c r="H2220" s="174" t="s">
        <v>183</v>
      </c>
      <c r="I2220" s="174" t="s">
        <v>8716</v>
      </c>
      <c r="J2220" s="174" t="s">
        <v>8717</v>
      </c>
      <c r="K2220" s="174"/>
      <c r="L2220" s="174" t="s">
        <v>183</v>
      </c>
      <c r="M2220" s="174" t="s">
        <v>3575</v>
      </c>
      <c r="N2220" s="176">
        <v>60</v>
      </c>
      <c r="O2220" s="174" t="s">
        <v>3407</v>
      </c>
      <c r="P2220" s="177">
        <v>34881</v>
      </c>
      <c r="Q2220" s="176">
        <v>216</v>
      </c>
      <c r="R2220" s="175">
        <v>631253.13</v>
      </c>
      <c r="S2220" s="176">
        <v>0</v>
      </c>
      <c r="T2220" s="178">
        <v>0</v>
      </c>
      <c r="U2220" s="96">
        <v>19</v>
      </c>
      <c r="V2220" s="38" t="s">
        <v>129</v>
      </c>
      <c r="W2220" s="38"/>
      <c r="X2220" s="137">
        <v>0</v>
      </c>
      <c r="Y2220" s="138">
        <v>36708</v>
      </c>
      <c r="Z2220" s="179">
        <v>0</v>
      </c>
      <c r="AA2220" s="139">
        <v>2000</v>
      </c>
      <c r="AB2220" s="131"/>
      <c r="AC2220" s="38"/>
      <c r="AD2220" s="140">
        <v>0</v>
      </c>
      <c r="AE2220" s="141">
        <v>0</v>
      </c>
      <c r="AF2220" s="141">
        <v>0</v>
      </c>
      <c r="AG2220" s="141">
        <v>0</v>
      </c>
      <c r="AH2220" s="141">
        <v>0</v>
      </c>
      <c r="AI2220" s="141">
        <v>0</v>
      </c>
      <c r="AJ2220" s="141">
        <v>0</v>
      </c>
      <c r="AK2220" s="141">
        <v>0</v>
      </c>
      <c r="AL2220" s="141">
        <v>0</v>
      </c>
      <c r="AM2220" s="141">
        <v>0</v>
      </c>
      <c r="AN2220" s="141">
        <v>0</v>
      </c>
      <c r="AO2220" s="141">
        <v>0</v>
      </c>
      <c r="AP2220" s="141">
        <v>0</v>
      </c>
      <c r="AQ2220" s="141">
        <v>0</v>
      </c>
      <c r="AR2220" s="141">
        <v>0</v>
      </c>
      <c r="AS2220" s="141">
        <v>0</v>
      </c>
      <c r="AT2220" s="141">
        <v>0</v>
      </c>
      <c r="AU2220" s="141">
        <v>0</v>
      </c>
      <c r="AV2220" s="141">
        <v>0</v>
      </c>
      <c r="AW2220" s="141">
        <v>0</v>
      </c>
      <c r="AX2220" s="141">
        <v>0</v>
      </c>
      <c r="AY2220" s="141">
        <v>0</v>
      </c>
      <c r="AZ2220" s="141">
        <v>0</v>
      </c>
      <c r="BA2220" s="141">
        <v>0</v>
      </c>
      <c r="BB2220" s="141">
        <v>0</v>
      </c>
      <c r="BC2220" s="141">
        <v>0</v>
      </c>
      <c r="BD2220" s="141">
        <v>0</v>
      </c>
      <c r="BE2220" s="141">
        <v>0</v>
      </c>
      <c r="BF2220" s="141">
        <v>0</v>
      </c>
      <c r="BG2220" s="141">
        <v>0</v>
      </c>
      <c r="BH2220" s="141">
        <v>0</v>
      </c>
      <c r="BI2220" s="141">
        <v>0</v>
      </c>
      <c r="BJ2220" s="141">
        <v>0</v>
      </c>
      <c r="BK2220" s="141">
        <v>0</v>
      </c>
      <c r="BL2220" s="141">
        <v>0</v>
      </c>
      <c r="BM2220" s="141">
        <v>0</v>
      </c>
      <c r="BN2220" s="141">
        <v>0</v>
      </c>
      <c r="BO2220" s="141">
        <v>0</v>
      </c>
      <c r="BP2220" s="141">
        <v>0</v>
      </c>
    </row>
    <row r="2221" spans="4:68">
      <c r="D2221" s="174" t="s">
        <v>8718</v>
      </c>
      <c r="E2221" s="175">
        <v>320201.78000000003</v>
      </c>
      <c r="F2221" s="174" t="s">
        <v>3409</v>
      </c>
      <c r="G2221" s="174" t="s">
        <v>8695</v>
      </c>
      <c r="H2221" s="174" t="s">
        <v>183</v>
      </c>
      <c r="I2221" s="174" t="s">
        <v>8719</v>
      </c>
      <c r="J2221" s="174" t="s">
        <v>8720</v>
      </c>
      <c r="K2221" s="174"/>
      <c r="L2221" s="174" t="s">
        <v>183</v>
      </c>
      <c r="M2221" s="174" t="s">
        <v>3575</v>
      </c>
      <c r="N2221" s="176">
        <v>60</v>
      </c>
      <c r="O2221" s="174" t="s">
        <v>3407</v>
      </c>
      <c r="P2221" s="177">
        <v>34881</v>
      </c>
      <c r="Q2221" s="176">
        <v>216</v>
      </c>
      <c r="R2221" s="175">
        <v>320201.78000000003</v>
      </c>
      <c r="S2221" s="176">
        <v>0</v>
      </c>
      <c r="T2221" s="178">
        <v>0</v>
      </c>
      <c r="U2221" s="96">
        <v>19</v>
      </c>
      <c r="V2221" s="38" t="s">
        <v>129</v>
      </c>
      <c r="W2221" s="38"/>
      <c r="X2221" s="137">
        <v>0</v>
      </c>
      <c r="Y2221" s="138">
        <v>36708</v>
      </c>
      <c r="Z2221" s="179">
        <v>0</v>
      </c>
      <c r="AA2221" s="139">
        <v>2000</v>
      </c>
      <c r="AB2221" s="131"/>
      <c r="AC2221" s="38"/>
      <c r="AD2221" s="140">
        <v>0</v>
      </c>
      <c r="AE2221" s="141">
        <v>0</v>
      </c>
      <c r="AF2221" s="141">
        <v>0</v>
      </c>
      <c r="AG2221" s="141">
        <v>0</v>
      </c>
      <c r="AH2221" s="141">
        <v>0</v>
      </c>
      <c r="AI2221" s="141">
        <v>0</v>
      </c>
      <c r="AJ2221" s="141">
        <v>0</v>
      </c>
      <c r="AK2221" s="141">
        <v>0</v>
      </c>
      <c r="AL2221" s="141">
        <v>0</v>
      </c>
      <c r="AM2221" s="141">
        <v>0</v>
      </c>
      <c r="AN2221" s="141">
        <v>0</v>
      </c>
      <c r="AO2221" s="141">
        <v>0</v>
      </c>
      <c r="AP2221" s="141">
        <v>0</v>
      </c>
      <c r="AQ2221" s="141">
        <v>0</v>
      </c>
      <c r="AR2221" s="141">
        <v>0</v>
      </c>
      <c r="AS2221" s="141">
        <v>0</v>
      </c>
      <c r="AT2221" s="141">
        <v>0</v>
      </c>
      <c r="AU2221" s="141">
        <v>0</v>
      </c>
      <c r="AV2221" s="141">
        <v>0</v>
      </c>
      <c r="AW2221" s="141">
        <v>0</v>
      </c>
      <c r="AX2221" s="141">
        <v>0</v>
      </c>
      <c r="AY2221" s="141">
        <v>0</v>
      </c>
      <c r="AZ2221" s="141">
        <v>0</v>
      </c>
      <c r="BA2221" s="141">
        <v>0</v>
      </c>
      <c r="BB2221" s="141">
        <v>0</v>
      </c>
      <c r="BC2221" s="141">
        <v>0</v>
      </c>
      <c r="BD2221" s="141">
        <v>0</v>
      </c>
      <c r="BE2221" s="141">
        <v>0</v>
      </c>
      <c r="BF2221" s="141">
        <v>0</v>
      </c>
      <c r="BG2221" s="141">
        <v>0</v>
      </c>
      <c r="BH2221" s="141">
        <v>0</v>
      </c>
      <c r="BI2221" s="141">
        <v>0</v>
      </c>
      <c r="BJ2221" s="141">
        <v>0</v>
      </c>
      <c r="BK2221" s="141">
        <v>0</v>
      </c>
      <c r="BL2221" s="141">
        <v>0</v>
      </c>
      <c r="BM2221" s="141">
        <v>0</v>
      </c>
      <c r="BN2221" s="141">
        <v>0</v>
      </c>
      <c r="BO2221" s="141">
        <v>0</v>
      </c>
      <c r="BP2221" s="141">
        <v>0</v>
      </c>
    </row>
    <row r="2222" spans="4:68">
      <c r="D2222" s="174" t="s">
        <v>8721</v>
      </c>
      <c r="E2222" s="175">
        <v>343016.81</v>
      </c>
      <c r="F2222" s="174" t="s">
        <v>3409</v>
      </c>
      <c r="G2222" s="174" t="s">
        <v>8695</v>
      </c>
      <c r="H2222" s="174" t="s">
        <v>183</v>
      </c>
      <c r="I2222" s="174" t="s">
        <v>8722</v>
      </c>
      <c r="J2222" s="174" t="s">
        <v>8723</v>
      </c>
      <c r="K2222" s="174"/>
      <c r="L2222" s="174" t="s">
        <v>183</v>
      </c>
      <c r="M2222" s="174" t="s">
        <v>3575</v>
      </c>
      <c r="N2222" s="176">
        <v>60</v>
      </c>
      <c r="O2222" s="174" t="s">
        <v>3407</v>
      </c>
      <c r="P2222" s="177">
        <v>34881</v>
      </c>
      <c r="Q2222" s="176">
        <v>216</v>
      </c>
      <c r="R2222" s="175">
        <v>343016.81</v>
      </c>
      <c r="S2222" s="176">
        <v>0</v>
      </c>
      <c r="T2222" s="178">
        <v>0</v>
      </c>
      <c r="U2222" s="96">
        <v>19</v>
      </c>
      <c r="V2222" s="38" t="s">
        <v>129</v>
      </c>
      <c r="W2222" s="38"/>
      <c r="X2222" s="137">
        <v>0</v>
      </c>
      <c r="Y2222" s="138">
        <v>36708</v>
      </c>
      <c r="Z2222" s="179">
        <v>0</v>
      </c>
      <c r="AA2222" s="139">
        <v>2000</v>
      </c>
      <c r="AB2222" s="131"/>
      <c r="AC2222" s="38"/>
      <c r="AD2222" s="140">
        <v>0</v>
      </c>
      <c r="AE2222" s="141">
        <v>0</v>
      </c>
      <c r="AF2222" s="141">
        <v>0</v>
      </c>
      <c r="AG2222" s="141">
        <v>0</v>
      </c>
      <c r="AH2222" s="141">
        <v>0</v>
      </c>
      <c r="AI2222" s="141">
        <v>0</v>
      </c>
      <c r="AJ2222" s="141">
        <v>0</v>
      </c>
      <c r="AK2222" s="141">
        <v>0</v>
      </c>
      <c r="AL2222" s="141">
        <v>0</v>
      </c>
      <c r="AM2222" s="141">
        <v>0</v>
      </c>
      <c r="AN2222" s="141">
        <v>0</v>
      </c>
      <c r="AO2222" s="141">
        <v>0</v>
      </c>
      <c r="AP2222" s="141">
        <v>0</v>
      </c>
      <c r="AQ2222" s="141">
        <v>0</v>
      </c>
      <c r="AR2222" s="141">
        <v>0</v>
      </c>
      <c r="AS2222" s="141">
        <v>0</v>
      </c>
      <c r="AT2222" s="141">
        <v>0</v>
      </c>
      <c r="AU2222" s="141">
        <v>0</v>
      </c>
      <c r="AV2222" s="141">
        <v>0</v>
      </c>
      <c r="AW2222" s="141">
        <v>0</v>
      </c>
      <c r="AX2222" s="141">
        <v>0</v>
      </c>
      <c r="AY2222" s="141">
        <v>0</v>
      </c>
      <c r="AZ2222" s="141">
        <v>0</v>
      </c>
      <c r="BA2222" s="141">
        <v>0</v>
      </c>
      <c r="BB2222" s="141">
        <v>0</v>
      </c>
      <c r="BC2222" s="141">
        <v>0</v>
      </c>
      <c r="BD2222" s="141">
        <v>0</v>
      </c>
      <c r="BE2222" s="141">
        <v>0</v>
      </c>
      <c r="BF2222" s="141">
        <v>0</v>
      </c>
      <c r="BG2222" s="141">
        <v>0</v>
      </c>
      <c r="BH2222" s="141">
        <v>0</v>
      </c>
      <c r="BI2222" s="141">
        <v>0</v>
      </c>
      <c r="BJ2222" s="141">
        <v>0</v>
      </c>
      <c r="BK2222" s="141">
        <v>0</v>
      </c>
      <c r="BL2222" s="141">
        <v>0</v>
      </c>
      <c r="BM2222" s="141">
        <v>0</v>
      </c>
      <c r="BN2222" s="141">
        <v>0</v>
      </c>
      <c r="BO2222" s="141">
        <v>0</v>
      </c>
      <c r="BP2222" s="141">
        <v>0</v>
      </c>
    </row>
    <row r="2223" spans="4:68">
      <c r="D2223" s="174" t="s">
        <v>8724</v>
      </c>
      <c r="E2223" s="175">
        <v>331619.28000000003</v>
      </c>
      <c r="F2223" s="174" t="s">
        <v>3409</v>
      </c>
      <c r="G2223" s="174" t="s">
        <v>8695</v>
      </c>
      <c r="H2223" s="174" t="s">
        <v>183</v>
      </c>
      <c r="I2223" s="174" t="s">
        <v>8725</v>
      </c>
      <c r="J2223" s="174" t="s">
        <v>8726</v>
      </c>
      <c r="K2223" s="174"/>
      <c r="L2223" s="174" t="s">
        <v>183</v>
      </c>
      <c r="M2223" s="174" t="s">
        <v>3575</v>
      </c>
      <c r="N2223" s="176">
        <v>60</v>
      </c>
      <c r="O2223" s="174" t="s">
        <v>3407</v>
      </c>
      <c r="P2223" s="177">
        <v>34881</v>
      </c>
      <c r="Q2223" s="176">
        <v>216</v>
      </c>
      <c r="R2223" s="175">
        <v>331619.28000000003</v>
      </c>
      <c r="S2223" s="176">
        <v>0</v>
      </c>
      <c r="T2223" s="178">
        <v>0</v>
      </c>
      <c r="U2223" s="96">
        <v>19</v>
      </c>
      <c r="V2223" s="38" t="s">
        <v>129</v>
      </c>
      <c r="W2223" s="38"/>
      <c r="X2223" s="137">
        <v>0</v>
      </c>
      <c r="Y2223" s="138">
        <v>36708</v>
      </c>
      <c r="Z2223" s="179">
        <v>0</v>
      </c>
      <c r="AA2223" s="139">
        <v>2000</v>
      </c>
      <c r="AB2223" s="131"/>
      <c r="AC2223" s="38"/>
      <c r="AD2223" s="140">
        <v>0</v>
      </c>
      <c r="AE2223" s="141">
        <v>0</v>
      </c>
      <c r="AF2223" s="141">
        <v>0</v>
      </c>
      <c r="AG2223" s="141">
        <v>0</v>
      </c>
      <c r="AH2223" s="141">
        <v>0</v>
      </c>
      <c r="AI2223" s="141">
        <v>0</v>
      </c>
      <c r="AJ2223" s="141">
        <v>0</v>
      </c>
      <c r="AK2223" s="141">
        <v>0</v>
      </c>
      <c r="AL2223" s="141">
        <v>0</v>
      </c>
      <c r="AM2223" s="141">
        <v>0</v>
      </c>
      <c r="AN2223" s="141">
        <v>0</v>
      </c>
      <c r="AO2223" s="141">
        <v>0</v>
      </c>
      <c r="AP2223" s="141">
        <v>0</v>
      </c>
      <c r="AQ2223" s="141">
        <v>0</v>
      </c>
      <c r="AR2223" s="141">
        <v>0</v>
      </c>
      <c r="AS2223" s="141">
        <v>0</v>
      </c>
      <c r="AT2223" s="141">
        <v>0</v>
      </c>
      <c r="AU2223" s="141">
        <v>0</v>
      </c>
      <c r="AV2223" s="141">
        <v>0</v>
      </c>
      <c r="AW2223" s="141">
        <v>0</v>
      </c>
      <c r="AX2223" s="141">
        <v>0</v>
      </c>
      <c r="AY2223" s="141">
        <v>0</v>
      </c>
      <c r="AZ2223" s="141">
        <v>0</v>
      </c>
      <c r="BA2223" s="141">
        <v>0</v>
      </c>
      <c r="BB2223" s="141">
        <v>0</v>
      </c>
      <c r="BC2223" s="141">
        <v>0</v>
      </c>
      <c r="BD2223" s="141">
        <v>0</v>
      </c>
      <c r="BE2223" s="141">
        <v>0</v>
      </c>
      <c r="BF2223" s="141">
        <v>0</v>
      </c>
      <c r="BG2223" s="141">
        <v>0</v>
      </c>
      <c r="BH2223" s="141">
        <v>0</v>
      </c>
      <c r="BI2223" s="141">
        <v>0</v>
      </c>
      <c r="BJ2223" s="141">
        <v>0</v>
      </c>
      <c r="BK2223" s="141">
        <v>0</v>
      </c>
      <c r="BL2223" s="141">
        <v>0</v>
      </c>
      <c r="BM2223" s="141">
        <v>0</v>
      </c>
      <c r="BN2223" s="141">
        <v>0</v>
      </c>
      <c r="BO2223" s="141">
        <v>0</v>
      </c>
      <c r="BP2223" s="141">
        <v>0</v>
      </c>
    </row>
    <row r="2224" spans="4:68">
      <c r="D2224" s="174" t="s">
        <v>8727</v>
      </c>
      <c r="E2224" s="175">
        <v>553518.44999999995</v>
      </c>
      <c r="F2224" s="174" t="s">
        <v>3409</v>
      </c>
      <c r="G2224" s="174" t="s">
        <v>8695</v>
      </c>
      <c r="H2224" s="174" t="s">
        <v>183</v>
      </c>
      <c r="I2224" s="174" t="s">
        <v>8728</v>
      </c>
      <c r="J2224" s="174" t="s">
        <v>8729</v>
      </c>
      <c r="K2224" s="174"/>
      <c r="L2224" s="174" t="s">
        <v>183</v>
      </c>
      <c r="M2224" s="174" t="s">
        <v>3575</v>
      </c>
      <c r="N2224" s="176">
        <v>60</v>
      </c>
      <c r="O2224" s="174" t="s">
        <v>3407</v>
      </c>
      <c r="P2224" s="177">
        <v>34881</v>
      </c>
      <c r="Q2224" s="176">
        <v>216</v>
      </c>
      <c r="R2224" s="175">
        <v>553518.44999999995</v>
      </c>
      <c r="S2224" s="176">
        <v>0</v>
      </c>
      <c r="T2224" s="178">
        <v>0</v>
      </c>
      <c r="U2224" s="96">
        <v>19</v>
      </c>
      <c r="V2224" s="38" t="s">
        <v>129</v>
      </c>
      <c r="W2224" s="38"/>
      <c r="X2224" s="137">
        <v>0</v>
      </c>
      <c r="Y2224" s="138">
        <v>36708</v>
      </c>
      <c r="Z2224" s="179">
        <v>0</v>
      </c>
      <c r="AA2224" s="139">
        <v>2000</v>
      </c>
      <c r="AB2224" s="131"/>
      <c r="AC2224" s="38"/>
      <c r="AD2224" s="140">
        <v>0</v>
      </c>
      <c r="AE2224" s="141">
        <v>0</v>
      </c>
      <c r="AF2224" s="141">
        <v>0</v>
      </c>
      <c r="AG2224" s="141">
        <v>0</v>
      </c>
      <c r="AH2224" s="141">
        <v>0</v>
      </c>
      <c r="AI2224" s="141">
        <v>0</v>
      </c>
      <c r="AJ2224" s="141">
        <v>0</v>
      </c>
      <c r="AK2224" s="141">
        <v>0</v>
      </c>
      <c r="AL2224" s="141">
        <v>0</v>
      </c>
      <c r="AM2224" s="141">
        <v>0</v>
      </c>
      <c r="AN2224" s="141">
        <v>0</v>
      </c>
      <c r="AO2224" s="141">
        <v>0</v>
      </c>
      <c r="AP2224" s="141">
        <v>0</v>
      </c>
      <c r="AQ2224" s="141">
        <v>0</v>
      </c>
      <c r="AR2224" s="141">
        <v>0</v>
      </c>
      <c r="AS2224" s="141">
        <v>0</v>
      </c>
      <c r="AT2224" s="141">
        <v>0</v>
      </c>
      <c r="AU2224" s="141">
        <v>0</v>
      </c>
      <c r="AV2224" s="141">
        <v>0</v>
      </c>
      <c r="AW2224" s="141">
        <v>0</v>
      </c>
      <c r="AX2224" s="141">
        <v>0</v>
      </c>
      <c r="AY2224" s="141">
        <v>0</v>
      </c>
      <c r="AZ2224" s="141">
        <v>0</v>
      </c>
      <c r="BA2224" s="141">
        <v>0</v>
      </c>
      <c r="BB2224" s="141">
        <v>0</v>
      </c>
      <c r="BC2224" s="141">
        <v>0</v>
      </c>
      <c r="BD2224" s="141">
        <v>0</v>
      </c>
      <c r="BE2224" s="141">
        <v>0</v>
      </c>
      <c r="BF2224" s="141">
        <v>0</v>
      </c>
      <c r="BG2224" s="141">
        <v>0</v>
      </c>
      <c r="BH2224" s="141">
        <v>0</v>
      </c>
      <c r="BI2224" s="141">
        <v>0</v>
      </c>
      <c r="BJ2224" s="141">
        <v>0</v>
      </c>
      <c r="BK2224" s="141">
        <v>0</v>
      </c>
      <c r="BL2224" s="141">
        <v>0</v>
      </c>
      <c r="BM2224" s="141">
        <v>0</v>
      </c>
      <c r="BN2224" s="141">
        <v>0</v>
      </c>
      <c r="BO2224" s="141">
        <v>0</v>
      </c>
      <c r="BP2224" s="141">
        <v>0</v>
      </c>
    </row>
    <row r="2225" spans="4:68">
      <c r="D2225" s="174" t="s">
        <v>8730</v>
      </c>
      <c r="E2225" s="176">
        <v>10720</v>
      </c>
      <c r="F2225" s="174" t="s">
        <v>3540</v>
      </c>
      <c r="G2225" s="174" t="s">
        <v>8695</v>
      </c>
      <c r="H2225" s="174" t="s">
        <v>183</v>
      </c>
      <c r="I2225" s="174" t="s">
        <v>8728</v>
      </c>
      <c r="J2225" s="174" t="s">
        <v>8729</v>
      </c>
      <c r="K2225" s="174"/>
      <c r="L2225" s="174" t="s">
        <v>183</v>
      </c>
      <c r="M2225" s="174" t="s">
        <v>3575</v>
      </c>
      <c r="N2225" s="176">
        <v>60</v>
      </c>
      <c r="O2225" s="174" t="s">
        <v>3407</v>
      </c>
      <c r="P2225" s="177">
        <v>34881</v>
      </c>
      <c r="Q2225" s="176">
        <v>216</v>
      </c>
      <c r="R2225" s="176">
        <v>10720</v>
      </c>
      <c r="S2225" s="176">
        <v>0</v>
      </c>
      <c r="T2225" s="178">
        <v>0</v>
      </c>
      <c r="U2225" s="96">
        <v>19</v>
      </c>
      <c r="V2225" s="38" t="s">
        <v>129</v>
      </c>
      <c r="W2225" s="38"/>
      <c r="X2225" s="137">
        <v>0</v>
      </c>
      <c r="Y2225" s="138">
        <v>36708</v>
      </c>
      <c r="Z2225" s="179">
        <v>0</v>
      </c>
      <c r="AA2225" s="139">
        <v>2000</v>
      </c>
      <c r="AB2225" s="131"/>
      <c r="AC2225" s="38"/>
      <c r="AD2225" s="140">
        <v>0</v>
      </c>
      <c r="AE2225" s="141">
        <v>0</v>
      </c>
      <c r="AF2225" s="141">
        <v>0</v>
      </c>
      <c r="AG2225" s="141">
        <v>0</v>
      </c>
      <c r="AH2225" s="141">
        <v>0</v>
      </c>
      <c r="AI2225" s="141">
        <v>0</v>
      </c>
      <c r="AJ2225" s="141">
        <v>0</v>
      </c>
      <c r="AK2225" s="141">
        <v>0</v>
      </c>
      <c r="AL2225" s="141">
        <v>0</v>
      </c>
      <c r="AM2225" s="141">
        <v>0</v>
      </c>
      <c r="AN2225" s="141">
        <v>0</v>
      </c>
      <c r="AO2225" s="141">
        <v>0</v>
      </c>
      <c r="AP2225" s="141">
        <v>0</v>
      </c>
      <c r="AQ2225" s="141">
        <v>0</v>
      </c>
      <c r="AR2225" s="141">
        <v>0</v>
      </c>
      <c r="AS2225" s="141">
        <v>0</v>
      </c>
      <c r="AT2225" s="141">
        <v>0</v>
      </c>
      <c r="AU2225" s="141">
        <v>0</v>
      </c>
      <c r="AV2225" s="141">
        <v>0</v>
      </c>
      <c r="AW2225" s="141">
        <v>0</v>
      </c>
      <c r="AX2225" s="141">
        <v>0</v>
      </c>
      <c r="AY2225" s="141">
        <v>0</v>
      </c>
      <c r="AZ2225" s="141">
        <v>0</v>
      </c>
      <c r="BA2225" s="141">
        <v>0</v>
      </c>
      <c r="BB2225" s="141">
        <v>0</v>
      </c>
      <c r="BC2225" s="141">
        <v>0</v>
      </c>
      <c r="BD2225" s="141">
        <v>0</v>
      </c>
      <c r="BE2225" s="141">
        <v>0</v>
      </c>
      <c r="BF2225" s="141">
        <v>0</v>
      </c>
      <c r="BG2225" s="141">
        <v>0</v>
      </c>
      <c r="BH2225" s="141">
        <v>0</v>
      </c>
      <c r="BI2225" s="141">
        <v>0</v>
      </c>
      <c r="BJ2225" s="141">
        <v>0</v>
      </c>
      <c r="BK2225" s="141">
        <v>0</v>
      </c>
      <c r="BL2225" s="141">
        <v>0</v>
      </c>
      <c r="BM2225" s="141">
        <v>0</v>
      </c>
      <c r="BN2225" s="141">
        <v>0</v>
      </c>
      <c r="BO2225" s="141">
        <v>0</v>
      </c>
      <c r="BP2225" s="141">
        <v>0</v>
      </c>
    </row>
    <row r="2226" spans="4:68">
      <c r="D2226" s="174" t="s">
        <v>8731</v>
      </c>
      <c r="E2226" s="175">
        <v>1257179.79</v>
      </c>
      <c r="F2226" s="174" t="s">
        <v>3409</v>
      </c>
      <c r="G2226" s="174" t="s">
        <v>8695</v>
      </c>
      <c r="H2226" s="174" t="s">
        <v>183</v>
      </c>
      <c r="I2226" s="174" t="s">
        <v>8732</v>
      </c>
      <c r="J2226" s="174" t="s">
        <v>8733</v>
      </c>
      <c r="K2226" s="174"/>
      <c r="L2226" s="174" t="s">
        <v>183</v>
      </c>
      <c r="M2226" s="174" t="s">
        <v>3575</v>
      </c>
      <c r="N2226" s="176">
        <v>60</v>
      </c>
      <c r="O2226" s="174" t="s">
        <v>3407</v>
      </c>
      <c r="P2226" s="177">
        <v>34881</v>
      </c>
      <c r="Q2226" s="176">
        <v>216</v>
      </c>
      <c r="R2226" s="175">
        <v>1257179.79</v>
      </c>
      <c r="S2226" s="176">
        <v>0</v>
      </c>
      <c r="T2226" s="178">
        <v>0</v>
      </c>
      <c r="U2226" s="96">
        <v>19</v>
      </c>
      <c r="V2226" s="38" t="s">
        <v>129</v>
      </c>
      <c r="W2226" s="38"/>
      <c r="X2226" s="137">
        <v>0</v>
      </c>
      <c r="Y2226" s="138">
        <v>36708</v>
      </c>
      <c r="Z2226" s="179">
        <v>0</v>
      </c>
      <c r="AA2226" s="139">
        <v>2000</v>
      </c>
      <c r="AB2226" s="131"/>
      <c r="AC2226" s="38"/>
      <c r="AD2226" s="140">
        <v>0</v>
      </c>
      <c r="AE2226" s="141">
        <v>0</v>
      </c>
      <c r="AF2226" s="141">
        <v>0</v>
      </c>
      <c r="AG2226" s="141">
        <v>0</v>
      </c>
      <c r="AH2226" s="141">
        <v>0</v>
      </c>
      <c r="AI2226" s="141">
        <v>0</v>
      </c>
      <c r="AJ2226" s="141">
        <v>0</v>
      </c>
      <c r="AK2226" s="141">
        <v>0</v>
      </c>
      <c r="AL2226" s="141">
        <v>0</v>
      </c>
      <c r="AM2226" s="141">
        <v>0</v>
      </c>
      <c r="AN2226" s="141">
        <v>0</v>
      </c>
      <c r="AO2226" s="141">
        <v>0</v>
      </c>
      <c r="AP2226" s="141">
        <v>0</v>
      </c>
      <c r="AQ2226" s="141">
        <v>0</v>
      </c>
      <c r="AR2226" s="141">
        <v>0</v>
      </c>
      <c r="AS2226" s="141">
        <v>0</v>
      </c>
      <c r="AT2226" s="141">
        <v>0</v>
      </c>
      <c r="AU2226" s="141">
        <v>0</v>
      </c>
      <c r="AV2226" s="141">
        <v>0</v>
      </c>
      <c r="AW2226" s="141">
        <v>0</v>
      </c>
      <c r="AX2226" s="141">
        <v>0</v>
      </c>
      <c r="AY2226" s="141">
        <v>0</v>
      </c>
      <c r="AZ2226" s="141">
        <v>0</v>
      </c>
      <c r="BA2226" s="141">
        <v>0</v>
      </c>
      <c r="BB2226" s="141">
        <v>0</v>
      </c>
      <c r="BC2226" s="141">
        <v>0</v>
      </c>
      <c r="BD2226" s="141">
        <v>0</v>
      </c>
      <c r="BE2226" s="141">
        <v>0</v>
      </c>
      <c r="BF2226" s="141">
        <v>0</v>
      </c>
      <c r="BG2226" s="141">
        <v>0</v>
      </c>
      <c r="BH2226" s="141">
        <v>0</v>
      </c>
      <c r="BI2226" s="141">
        <v>0</v>
      </c>
      <c r="BJ2226" s="141">
        <v>0</v>
      </c>
      <c r="BK2226" s="141">
        <v>0</v>
      </c>
      <c r="BL2226" s="141">
        <v>0</v>
      </c>
      <c r="BM2226" s="141">
        <v>0</v>
      </c>
      <c r="BN2226" s="141">
        <v>0</v>
      </c>
      <c r="BO2226" s="141">
        <v>0</v>
      </c>
      <c r="BP2226" s="141">
        <v>0</v>
      </c>
    </row>
    <row r="2227" spans="4:68">
      <c r="D2227" s="174" t="s">
        <v>8734</v>
      </c>
      <c r="E2227" s="175">
        <v>2498823.96</v>
      </c>
      <c r="F2227" s="174" t="s">
        <v>3540</v>
      </c>
      <c r="G2227" s="174" t="s">
        <v>8695</v>
      </c>
      <c r="H2227" s="174" t="s">
        <v>183</v>
      </c>
      <c r="I2227" s="174" t="s">
        <v>8732</v>
      </c>
      <c r="J2227" s="174" t="s">
        <v>8735</v>
      </c>
      <c r="K2227" s="174"/>
      <c r="L2227" s="174" t="s">
        <v>183</v>
      </c>
      <c r="M2227" s="174" t="s">
        <v>3575</v>
      </c>
      <c r="N2227" s="176">
        <v>60</v>
      </c>
      <c r="O2227" s="174" t="s">
        <v>3407</v>
      </c>
      <c r="P2227" s="177">
        <v>34881</v>
      </c>
      <c r="Q2227" s="176">
        <v>216</v>
      </c>
      <c r="R2227" s="175">
        <v>2498823.96</v>
      </c>
      <c r="S2227" s="176">
        <v>0</v>
      </c>
      <c r="T2227" s="178">
        <v>0</v>
      </c>
      <c r="U2227" s="96">
        <v>19</v>
      </c>
      <c r="V2227" s="38" t="s">
        <v>129</v>
      </c>
      <c r="W2227" s="38"/>
      <c r="X2227" s="137">
        <v>0</v>
      </c>
      <c r="Y2227" s="138">
        <v>36708</v>
      </c>
      <c r="Z2227" s="179">
        <v>0</v>
      </c>
      <c r="AA2227" s="139">
        <v>2000</v>
      </c>
      <c r="AB2227" s="131"/>
      <c r="AC2227" s="38"/>
      <c r="AD2227" s="140">
        <v>0</v>
      </c>
      <c r="AE2227" s="141">
        <v>0</v>
      </c>
      <c r="AF2227" s="141">
        <v>0</v>
      </c>
      <c r="AG2227" s="141">
        <v>0</v>
      </c>
      <c r="AH2227" s="141">
        <v>0</v>
      </c>
      <c r="AI2227" s="141">
        <v>0</v>
      </c>
      <c r="AJ2227" s="141">
        <v>0</v>
      </c>
      <c r="AK2227" s="141">
        <v>0</v>
      </c>
      <c r="AL2227" s="141">
        <v>0</v>
      </c>
      <c r="AM2227" s="141">
        <v>0</v>
      </c>
      <c r="AN2227" s="141">
        <v>0</v>
      </c>
      <c r="AO2227" s="141">
        <v>0</v>
      </c>
      <c r="AP2227" s="141">
        <v>0</v>
      </c>
      <c r="AQ2227" s="141">
        <v>0</v>
      </c>
      <c r="AR2227" s="141">
        <v>0</v>
      </c>
      <c r="AS2227" s="141">
        <v>0</v>
      </c>
      <c r="AT2227" s="141">
        <v>0</v>
      </c>
      <c r="AU2227" s="141">
        <v>0</v>
      </c>
      <c r="AV2227" s="141">
        <v>0</v>
      </c>
      <c r="AW2227" s="141">
        <v>0</v>
      </c>
      <c r="AX2227" s="141">
        <v>0</v>
      </c>
      <c r="AY2227" s="141">
        <v>0</v>
      </c>
      <c r="AZ2227" s="141">
        <v>0</v>
      </c>
      <c r="BA2227" s="141">
        <v>0</v>
      </c>
      <c r="BB2227" s="141">
        <v>0</v>
      </c>
      <c r="BC2227" s="141">
        <v>0</v>
      </c>
      <c r="BD2227" s="141">
        <v>0</v>
      </c>
      <c r="BE2227" s="141">
        <v>0</v>
      </c>
      <c r="BF2227" s="141">
        <v>0</v>
      </c>
      <c r="BG2227" s="141">
        <v>0</v>
      </c>
      <c r="BH2227" s="141">
        <v>0</v>
      </c>
      <c r="BI2227" s="141">
        <v>0</v>
      </c>
      <c r="BJ2227" s="141">
        <v>0</v>
      </c>
      <c r="BK2227" s="141">
        <v>0</v>
      </c>
      <c r="BL2227" s="141">
        <v>0</v>
      </c>
      <c r="BM2227" s="141">
        <v>0</v>
      </c>
      <c r="BN2227" s="141">
        <v>0</v>
      </c>
      <c r="BO2227" s="141">
        <v>0</v>
      </c>
      <c r="BP2227" s="141">
        <v>0</v>
      </c>
    </row>
    <row r="2228" spans="4:68">
      <c r="D2228" s="174" t="s">
        <v>8736</v>
      </c>
      <c r="E2228" s="175">
        <v>283694.98</v>
      </c>
      <c r="F2228" s="174" t="s">
        <v>3409</v>
      </c>
      <c r="G2228" s="174" t="s">
        <v>8695</v>
      </c>
      <c r="H2228" s="174" t="s">
        <v>183</v>
      </c>
      <c r="I2228" s="174" t="s">
        <v>8737</v>
      </c>
      <c r="J2228" s="174" t="s">
        <v>8738</v>
      </c>
      <c r="K2228" s="174"/>
      <c r="L2228" s="174" t="s">
        <v>183</v>
      </c>
      <c r="M2228" s="174" t="s">
        <v>3575</v>
      </c>
      <c r="N2228" s="176">
        <v>60</v>
      </c>
      <c r="O2228" s="174" t="s">
        <v>3407</v>
      </c>
      <c r="P2228" s="177">
        <v>34881</v>
      </c>
      <c r="Q2228" s="176">
        <v>216</v>
      </c>
      <c r="R2228" s="175">
        <v>283694.98</v>
      </c>
      <c r="S2228" s="176">
        <v>0</v>
      </c>
      <c r="T2228" s="178">
        <v>0</v>
      </c>
      <c r="U2228" s="96">
        <v>19</v>
      </c>
      <c r="V2228" s="38" t="s">
        <v>129</v>
      </c>
      <c r="W2228" s="38"/>
      <c r="X2228" s="137">
        <v>0</v>
      </c>
      <c r="Y2228" s="138">
        <v>36708</v>
      </c>
      <c r="Z2228" s="179">
        <v>0</v>
      </c>
      <c r="AA2228" s="139">
        <v>2000</v>
      </c>
      <c r="AB2228" s="131"/>
      <c r="AC2228" s="38"/>
      <c r="AD2228" s="140">
        <v>0</v>
      </c>
      <c r="AE2228" s="141">
        <v>0</v>
      </c>
      <c r="AF2228" s="141">
        <v>0</v>
      </c>
      <c r="AG2228" s="141">
        <v>0</v>
      </c>
      <c r="AH2228" s="141">
        <v>0</v>
      </c>
      <c r="AI2228" s="141">
        <v>0</v>
      </c>
      <c r="AJ2228" s="141">
        <v>0</v>
      </c>
      <c r="AK2228" s="141">
        <v>0</v>
      </c>
      <c r="AL2228" s="141">
        <v>0</v>
      </c>
      <c r="AM2228" s="141">
        <v>0</v>
      </c>
      <c r="AN2228" s="141">
        <v>0</v>
      </c>
      <c r="AO2228" s="141">
        <v>0</v>
      </c>
      <c r="AP2228" s="141">
        <v>0</v>
      </c>
      <c r="AQ2228" s="141">
        <v>0</v>
      </c>
      <c r="AR2228" s="141">
        <v>0</v>
      </c>
      <c r="AS2228" s="141">
        <v>0</v>
      </c>
      <c r="AT2228" s="141">
        <v>0</v>
      </c>
      <c r="AU2228" s="141">
        <v>0</v>
      </c>
      <c r="AV2228" s="141">
        <v>0</v>
      </c>
      <c r="AW2228" s="141">
        <v>0</v>
      </c>
      <c r="AX2228" s="141">
        <v>0</v>
      </c>
      <c r="AY2228" s="141">
        <v>0</v>
      </c>
      <c r="AZ2228" s="141">
        <v>0</v>
      </c>
      <c r="BA2228" s="141">
        <v>0</v>
      </c>
      <c r="BB2228" s="141">
        <v>0</v>
      </c>
      <c r="BC2228" s="141">
        <v>0</v>
      </c>
      <c r="BD2228" s="141">
        <v>0</v>
      </c>
      <c r="BE2228" s="141">
        <v>0</v>
      </c>
      <c r="BF2228" s="141">
        <v>0</v>
      </c>
      <c r="BG2228" s="141">
        <v>0</v>
      </c>
      <c r="BH2228" s="141">
        <v>0</v>
      </c>
      <c r="BI2228" s="141">
        <v>0</v>
      </c>
      <c r="BJ2228" s="141">
        <v>0</v>
      </c>
      <c r="BK2228" s="141">
        <v>0</v>
      </c>
      <c r="BL2228" s="141">
        <v>0</v>
      </c>
      <c r="BM2228" s="141">
        <v>0</v>
      </c>
      <c r="BN2228" s="141">
        <v>0</v>
      </c>
      <c r="BO2228" s="141">
        <v>0</v>
      </c>
      <c r="BP2228" s="141">
        <v>0</v>
      </c>
    </row>
    <row r="2229" spans="4:68">
      <c r="D2229" s="174" t="s">
        <v>8739</v>
      </c>
      <c r="E2229" s="175">
        <v>378715.4</v>
      </c>
      <c r="F2229" s="174" t="s">
        <v>3540</v>
      </c>
      <c r="G2229" s="174" t="s">
        <v>8740</v>
      </c>
      <c r="H2229" s="174" t="s">
        <v>183</v>
      </c>
      <c r="I2229" s="174" t="s">
        <v>3098</v>
      </c>
      <c r="J2229" s="174" t="s">
        <v>8741</v>
      </c>
      <c r="K2229" s="174"/>
      <c r="L2229" s="174" t="s">
        <v>183</v>
      </c>
      <c r="M2229" s="174" t="s">
        <v>8742</v>
      </c>
      <c r="N2229" s="176">
        <v>60</v>
      </c>
      <c r="O2229" s="174" t="s">
        <v>3407</v>
      </c>
      <c r="P2229" s="177">
        <v>34881</v>
      </c>
      <c r="Q2229" s="176">
        <v>216</v>
      </c>
      <c r="R2229" s="175">
        <v>378715.4</v>
      </c>
      <c r="S2229" s="176">
        <v>0</v>
      </c>
      <c r="T2229" s="178">
        <v>0</v>
      </c>
      <c r="U2229" s="96">
        <v>19</v>
      </c>
      <c r="V2229" s="38" t="s">
        <v>129</v>
      </c>
      <c r="W2229" s="38"/>
      <c r="X2229" s="137">
        <v>0</v>
      </c>
      <c r="Y2229" s="138">
        <v>36708</v>
      </c>
      <c r="Z2229" s="179">
        <v>0</v>
      </c>
      <c r="AA2229" s="139">
        <v>2000</v>
      </c>
      <c r="AB2229" s="131"/>
      <c r="AC2229" s="38"/>
      <c r="AD2229" s="140">
        <v>0</v>
      </c>
      <c r="AE2229" s="141">
        <v>0</v>
      </c>
      <c r="AF2229" s="141">
        <v>0</v>
      </c>
      <c r="AG2229" s="141">
        <v>0</v>
      </c>
      <c r="AH2229" s="141">
        <v>0</v>
      </c>
      <c r="AI2229" s="141">
        <v>0</v>
      </c>
      <c r="AJ2229" s="141">
        <v>0</v>
      </c>
      <c r="AK2229" s="141">
        <v>0</v>
      </c>
      <c r="AL2229" s="141">
        <v>0</v>
      </c>
      <c r="AM2229" s="141">
        <v>0</v>
      </c>
      <c r="AN2229" s="141">
        <v>0</v>
      </c>
      <c r="AO2229" s="141">
        <v>0</v>
      </c>
      <c r="AP2229" s="141">
        <v>0</v>
      </c>
      <c r="AQ2229" s="141">
        <v>0</v>
      </c>
      <c r="AR2229" s="141">
        <v>0</v>
      </c>
      <c r="AS2229" s="141">
        <v>0</v>
      </c>
      <c r="AT2229" s="141">
        <v>0</v>
      </c>
      <c r="AU2229" s="141">
        <v>0</v>
      </c>
      <c r="AV2229" s="141">
        <v>0</v>
      </c>
      <c r="AW2229" s="141">
        <v>0</v>
      </c>
      <c r="AX2229" s="141">
        <v>0</v>
      </c>
      <c r="AY2229" s="141">
        <v>0</v>
      </c>
      <c r="AZ2229" s="141">
        <v>0</v>
      </c>
      <c r="BA2229" s="141">
        <v>0</v>
      </c>
      <c r="BB2229" s="141">
        <v>0</v>
      </c>
      <c r="BC2229" s="141">
        <v>0</v>
      </c>
      <c r="BD2229" s="141">
        <v>0</v>
      </c>
      <c r="BE2229" s="141">
        <v>0</v>
      </c>
      <c r="BF2229" s="141">
        <v>0</v>
      </c>
      <c r="BG2229" s="141">
        <v>0</v>
      </c>
      <c r="BH2229" s="141">
        <v>0</v>
      </c>
      <c r="BI2229" s="141">
        <v>0</v>
      </c>
      <c r="BJ2229" s="141">
        <v>0</v>
      </c>
      <c r="BK2229" s="141">
        <v>0</v>
      </c>
      <c r="BL2229" s="141">
        <v>0</v>
      </c>
      <c r="BM2229" s="141">
        <v>0</v>
      </c>
      <c r="BN2229" s="141">
        <v>0</v>
      </c>
      <c r="BO2229" s="141">
        <v>0</v>
      </c>
      <c r="BP2229" s="141">
        <v>0</v>
      </c>
    </row>
    <row r="2230" spans="4:68">
      <c r="D2230" s="174" t="s">
        <v>8743</v>
      </c>
      <c r="E2230" s="175">
        <v>394224.03</v>
      </c>
      <c r="F2230" s="174" t="s">
        <v>3409</v>
      </c>
      <c r="G2230" s="174" t="s">
        <v>3109</v>
      </c>
      <c r="H2230" s="174" t="s">
        <v>166</v>
      </c>
      <c r="I2230" s="174" t="s">
        <v>8744</v>
      </c>
      <c r="J2230" s="174" t="s">
        <v>8745</v>
      </c>
      <c r="K2230" s="174"/>
      <c r="L2230" s="174" t="s">
        <v>8746</v>
      </c>
      <c r="M2230" s="174" t="s">
        <v>7202</v>
      </c>
      <c r="N2230" s="176">
        <v>960</v>
      </c>
      <c r="O2230" s="174" t="s">
        <v>3407</v>
      </c>
      <c r="P2230" s="177">
        <v>34880</v>
      </c>
      <c r="Q2230" s="176">
        <v>216</v>
      </c>
      <c r="R2230" s="175">
        <v>88700.4</v>
      </c>
      <c r="S2230" s="175">
        <v>305523.63</v>
      </c>
      <c r="T2230" s="178">
        <v>0</v>
      </c>
      <c r="U2230" s="96">
        <v>6</v>
      </c>
      <c r="V2230" s="38" t="s">
        <v>116</v>
      </c>
      <c r="W2230" s="38"/>
      <c r="X2230" s="137">
        <v>4927.8003750000007</v>
      </c>
      <c r="Y2230" s="138">
        <v>64100</v>
      </c>
      <c r="Z2230" s="179">
        <v>62</v>
      </c>
      <c r="AA2230" s="139">
        <v>2075</v>
      </c>
      <c r="AB2230" s="131"/>
      <c r="AC2230" s="38"/>
      <c r="AD2230" s="140">
        <v>305523.63</v>
      </c>
      <c r="AE2230" s="141">
        <v>300595.82962500001</v>
      </c>
      <c r="AF2230" s="141">
        <v>295668.02925000002</v>
      </c>
      <c r="AG2230" s="141">
        <v>290740.22887500003</v>
      </c>
      <c r="AH2230" s="141">
        <v>285812.42850000004</v>
      </c>
      <c r="AI2230" s="141">
        <v>280884.62812500005</v>
      </c>
      <c r="AJ2230" s="141">
        <v>275956.82775000005</v>
      </c>
      <c r="AK2230" s="141">
        <v>271029.02737500006</v>
      </c>
      <c r="AL2230" s="141">
        <v>266101.22700000007</v>
      </c>
      <c r="AM2230" s="141">
        <v>261173.42662500008</v>
      </c>
      <c r="AN2230" s="141">
        <v>256245.62625000009</v>
      </c>
      <c r="AO2230" s="141">
        <v>251317.8258750001</v>
      </c>
      <c r="AP2230" s="141">
        <v>246390.02550000011</v>
      </c>
      <c r="AQ2230" s="141">
        <v>241462.22512500011</v>
      </c>
      <c r="AR2230" s="141">
        <v>236534.42475000012</v>
      </c>
      <c r="AS2230" s="141">
        <v>231606.62437500013</v>
      </c>
      <c r="AT2230" s="141">
        <v>226678.82400000014</v>
      </c>
      <c r="AU2230" s="141">
        <v>221751.02362500015</v>
      </c>
      <c r="AV2230" s="141">
        <v>216823.22325000016</v>
      </c>
      <c r="AW2230" s="141">
        <v>211895.42287500016</v>
      </c>
      <c r="AX2230" s="141">
        <v>206967.62250000017</v>
      </c>
      <c r="AY2230" s="141">
        <v>202039.82212500018</v>
      </c>
      <c r="AZ2230" s="141">
        <v>197112.02175000019</v>
      </c>
      <c r="BA2230" s="141">
        <v>192184.2213750002</v>
      </c>
      <c r="BB2230" s="141">
        <v>187256.42100000021</v>
      </c>
      <c r="BC2230" s="141">
        <v>182328.62062500021</v>
      </c>
      <c r="BD2230" s="141">
        <v>177400.82025000022</v>
      </c>
      <c r="BE2230" s="141">
        <v>172473.01987500023</v>
      </c>
      <c r="BF2230" s="141">
        <v>167545.21950000024</v>
      </c>
      <c r="BG2230" s="141">
        <v>162617.41912500025</v>
      </c>
      <c r="BH2230" s="141">
        <v>157689.61875000026</v>
      </c>
      <c r="BI2230" s="141">
        <v>152761.81837500026</v>
      </c>
      <c r="BJ2230" s="141">
        <v>147834.01800000027</v>
      </c>
      <c r="BK2230" s="141">
        <v>142906.21762500028</v>
      </c>
      <c r="BL2230" s="141">
        <v>137978.41725000029</v>
      </c>
      <c r="BM2230" s="141">
        <v>133050.6168750003</v>
      </c>
      <c r="BN2230" s="141">
        <v>128122.81650000029</v>
      </c>
      <c r="BO2230" s="141">
        <v>123195.01612500029</v>
      </c>
      <c r="BP2230" s="141">
        <v>118267.21575000028</v>
      </c>
    </row>
    <row r="2231" spans="4:68">
      <c r="D2231" s="174" t="s">
        <v>8747</v>
      </c>
      <c r="E2231" s="175">
        <v>19133.939999999999</v>
      </c>
      <c r="F2231" s="174" t="s">
        <v>3409</v>
      </c>
      <c r="G2231" s="174" t="s">
        <v>3109</v>
      </c>
      <c r="H2231" s="174" t="s">
        <v>166</v>
      </c>
      <c r="I2231" s="174" t="s">
        <v>8748</v>
      </c>
      <c r="J2231" s="174" t="s">
        <v>8749</v>
      </c>
      <c r="K2231" s="174"/>
      <c r="L2231" s="174" t="s">
        <v>8750</v>
      </c>
      <c r="M2231" s="174" t="s">
        <v>8751</v>
      </c>
      <c r="N2231" s="176">
        <v>960</v>
      </c>
      <c r="O2231" s="174" t="s">
        <v>3407</v>
      </c>
      <c r="P2231" s="177">
        <v>35611</v>
      </c>
      <c r="Q2231" s="176">
        <v>192</v>
      </c>
      <c r="R2231" s="175">
        <v>3826.73</v>
      </c>
      <c r="S2231" s="175">
        <v>15307.21</v>
      </c>
      <c r="T2231" s="178">
        <v>0</v>
      </c>
      <c r="U2231" s="96">
        <v>6</v>
      </c>
      <c r="V2231" s="38" t="s">
        <v>116</v>
      </c>
      <c r="W2231" s="38"/>
      <c r="X2231" s="137">
        <v>239.17425</v>
      </c>
      <c r="Y2231" s="138">
        <v>64831</v>
      </c>
      <c r="Z2231" s="179">
        <v>64</v>
      </c>
      <c r="AA2231" s="139">
        <v>2077</v>
      </c>
      <c r="AB2231" s="131"/>
      <c r="AC2231" s="38"/>
      <c r="AD2231" s="140">
        <v>15307.21</v>
      </c>
      <c r="AE2231" s="141">
        <v>15068.035749999999</v>
      </c>
      <c r="AF2231" s="141">
        <v>14828.861499999999</v>
      </c>
      <c r="AG2231" s="141">
        <v>14589.687249999999</v>
      </c>
      <c r="AH2231" s="141">
        <v>14350.512999999999</v>
      </c>
      <c r="AI2231" s="141">
        <v>14111.338749999999</v>
      </c>
      <c r="AJ2231" s="141">
        <v>13872.164499999999</v>
      </c>
      <c r="AK2231" s="141">
        <v>13632.990249999999</v>
      </c>
      <c r="AL2231" s="141">
        <v>13393.815999999999</v>
      </c>
      <c r="AM2231" s="141">
        <v>13154.641749999999</v>
      </c>
      <c r="AN2231" s="141">
        <v>12915.467499999999</v>
      </c>
      <c r="AO2231" s="141">
        <v>12676.293249999999</v>
      </c>
      <c r="AP2231" s="141">
        <v>12437.118999999999</v>
      </c>
      <c r="AQ2231" s="141">
        <v>12197.944749999999</v>
      </c>
      <c r="AR2231" s="141">
        <v>11958.770499999999</v>
      </c>
      <c r="AS2231" s="141">
        <v>11719.596249999999</v>
      </c>
      <c r="AT2231" s="141">
        <v>11480.421999999999</v>
      </c>
      <c r="AU2231" s="141">
        <v>11241.247749999999</v>
      </c>
      <c r="AV2231" s="141">
        <v>11002.073499999999</v>
      </c>
      <c r="AW2231" s="141">
        <v>10762.899249999999</v>
      </c>
      <c r="AX2231" s="141">
        <v>10523.724999999999</v>
      </c>
      <c r="AY2231" s="141">
        <v>10284.550749999999</v>
      </c>
      <c r="AZ2231" s="141">
        <v>10045.376499999998</v>
      </c>
      <c r="BA2231" s="141">
        <v>9806.2022499999985</v>
      </c>
      <c r="BB2231" s="141">
        <v>9567.0279999999984</v>
      </c>
      <c r="BC2231" s="141">
        <v>9327.8537499999984</v>
      </c>
      <c r="BD2231" s="141">
        <v>9088.6794999999984</v>
      </c>
      <c r="BE2231" s="141">
        <v>8849.5052499999983</v>
      </c>
      <c r="BF2231" s="141">
        <v>8610.3309999999983</v>
      </c>
      <c r="BG2231" s="141">
        <v>8371.1567499999983</v>
      </c>
      <c r="BH2231" s="141">
        <v>8131.9824999999983</v>
      </c>
      <c r="BI2231" s="141">
        <v>7892.8082499999982</v>
      </c>
      <c r="BJ2231" s="141">
        <v>7653.6339999999982</v>
      </c>
      <c r="BK2231" s="141">
        <v>7414.4597499999982</v>
      </c>
      <c r="BL2231" s="141">
        <v>7175.2854999999981</v>
      </c>
      <c r="BM2231" s="141">
        <v>6936.1112499999981</v>
      </c>
      <c r="BN2231" s="141">
        <v>6696.9369999999981</v>
      </c>
      <c r="BO2231" s="141">
        <v>6457.7627499999981</v>
      </c>
      <c r="BP2231" s="141">
        <v>6218.588499999998</v>
      </c>
    </row>
    <row r="2232" spans="4:68">
      <c r="D2232" s="174" t="s">
        <v>8752</v>
      </c>
      <c r="E2232" s="175">
        <v>231148.94</v>
      </c>
      <c r="F2232" s="174" t="s">
        <v>3409</v>
      </c>
      <c r="G2232" s="174" t="s">
        <v>3109</v>
      </c>
      <c r="H2232" s="174" t="s">
        <v>166</v>
      </c>
      <c r="I2232" s="174" t="s">
        <v>8753</v>
      </c>
      <c r="J2232" s="174" t="s">
        <v>8754</v>
      </c>
      <c r="K2232" s="174"/>
      <c r="L2232" s="174" t="s">
        <v>5366</v>
      </c>
      <c r="M2232" s="174" t="s">
        <v>4760</v>
      </c>
      <c r="N2232" s="176">
        <v>960</v>
      </c>
      <c r="O2232" s="174" t="s">
        <v>3407</v>
      </c>
      <c r="P2232" s="177">
        <v>34880</v>
      </c>
      <c r="Q2232" s="176">
        <v>216</v>
      </c>
      <c r="R2232" s="175">
        <v>52008.49</v>
      </c>
      <c r="S2232" s="175">
        <v>179140.45</v>
      </c>
      <c r="T2232" s="178">
        <v>0</v>
      </c>
      <c r="U2232" s="96">
        <v>6</v>
      </c>
      <c r="V2232" s="38" t="s">
        <v>116</v>
      </c>
      <c r="W2232" s="38"/>
      <c r="X2232" s="137">
        <v>2889.36175</v>
      </c>
      <c r="Y2232" s="138">
        <v>64100</v>
      </c>
      <c r="Z2232" s="179">
        <v>62</v>
      </c>
      <c r="AA2232" s="139">
        <v>2075</v>
      </c>
      <c r="AB2232" s="131"/>
      <c r="AC2232" s="38"/>
      <c r="AD2232" s="140">
        <v>179140.45</v>
      </c>
      <c r="AE2232" s="141">
        <v>176251.08825</v>
      </c>
      <c r="AF2232" s="141">
        <v>173361.72649999999</v>
      </c>
      <c r="AG2232" s="141">
        <v>170472.36474999998</v>
      </c>
      <c r="AH2232" s="141">
        <v>167583.00299999997</v>
      </c>
      <c r="AI2232" s="141">
        <v>164693.64124999996</v>
      </c>
      <c r="AJ2232" s="141">
        <v>161804.27949999995</v>
      </c>
      <c r="AK2232" s="141">
        <v>158914.91774999994</v>
      </c>
      <c r="AL2232" s="141">
        <v>156025.55599999992</v>
      </c>
      <c r="AM2232" s="141">
        <v>153136.19424999991</v>
      </c>
      <c r="AN2232" s="141">
        <v>150246.8324999999</v>
      </c>
      <c r="AO2232" s="141">
        <v>147357.47074999989</v>
      </c>
      <c r="AP2232" s="141">
        <v>144468.10899999988</v>
      </c>
      <c r="AQ2232" s="141">
        <v>141578.74724999987</v>
      </c>
      <c r="AR2232" s="141">
        <v>138689.38549999986</v>
      </c>
      <c r="AS2232" s="141">
        <v>135800.02374999985</v>
      </c>
      <c r="AT2232" s="141">
        <v>132910.66199999984</v>
      </c>
      <c r="AU2232" s="141">
        <v>130021.30024999984</v>
      </c>
      <c r="AV2232" s="141">
        <v>127131.93849999984</v>
      </c>
      <c r="AW2232" s="141">
        <v>124242.57674999985</v>
      </c>
      <c r="AX2232" s="141">
        <v>121353.21499999985</v>
      </c>
      <c r="AY2232" s="141">
        <v>118463.85324999985</v>
      </c>
      <c r="AZ2232" s="141">
        <v>115574.49149999986</v>
      </c>
      <c r="BA2232" s="141">
        <v>112685.12974999986</v>
      </c>
      <c r="BB2232" s="141">
        <v>109795.76799999987</v>
      </c>
      <c r="BC2232" s="141">
        <v>106906.40624999987</v>
      </c>
      <c r="BD2232" s="141">
        <v>104017.04449999987</v>
      </c>
      <c r="BE2232" s="141">
        <v>101127.68274999988</v>
      </c>
      <c r="BF2232" s="141">
        <v>98238.32099999988</v>
      </c>
      <c r="BG2232" s="141">
        <v>95348.959249999883</v>
      </c>
      <c r="BH2232" s="141">
        <v>92459.597499999887</v>
      </c>
      <c r="BI2232" s="141">
        <v>89570.235749999891</v>
      </c>
      <c r="BJ2232" s="141">
        <v>86680.873999999894</v>
      </c>
      <c r="BK2232" s="141">
        <v>83791.512249999898</v>
      </c>
      <c r="BL2232" s="141">
        <v>80902.150499999902</v>
      </c>
      <c r="BM2232" s="141">
        <v>78012.788749999905</v>
      </c>
      <c r="BN2232" s="141">
        <v>75123.426999999909</v>
      </c>
      <c r="BO2232" s="141">
        <v>72234.065249999912</v>
      </c>
      <c r="BP2232" s="141">
        <v>69344.703499999916</v>
      </c>
    </row>
    <row r="2233" spans="4:68">
      <c r="D2233" s="174" t="s">
        <v>8755</v>
      </c>
      <c r="E2233" s="175">
        <v>705301.44</v>
      </c>
      <c r="F2233" s="174" t="s">
        <v>3409</v>
      </c>
      <c r="G2233" s="174" t="s">
        <v>3109</v>
      </c>
      <c r="H2233" s="174" t="s">
        <v>166</v>
      </c>
      <c r="I2233" s="174" t="s">
        <v>3098</v>
      </c>
      <c r="J2233" s="174" t="s">
        <v>8756</v>
      </c>
      <c r="K2233" s="174"/>
      <c r="L2233" s="174" t="s">
        <v>8746</v>
      </c>
      <c r="M2233" s="174" t="s">
        <v>5194</v>
      </c>
      <c r="N2233" s="176">
        <v>960</v>
      </c>
      <c r="O2233" s="174" t="s">
        <v>3407</v>
      </c>
      <c r="P2233" s="177">
        <v>32325</v>
      </c>
      <c r="Q2233" s="176">
        <v>300</v>
      </c>
      <c r="R2233" s="175">
        <v>220382.1</v>
      </c>
      <c r="S2233" s="175">
        <v>484919.34</v>
      </c>
      <c r="T2233" s="178">
        <v>0</v>
      </c>
      <c r="U2233" s="96">
        <v>6</v>
      </c>
      <c r="V2233" s="38" t="s">
        <v>116</v>
      </c>
      <c r="W2233" s="38"/>
      <c r="X2233" s="137">
        <v>8816.268</v>
      </c>
      <c r="Y2233" s="138">
        <v>61545</v>
      </c>
      <c r="Z2233" s="179">
        <v>55</v>
      </c>
      <c r="AA2233" s="139">
        <v>2068</v>
      </c>
      <c r="AB2233" s="131"/>
      <c r="AC2233" s="38"/>
      <c r="AD2233" s="140">
        <v>484919.34</v>
      </c>
      <c r="AE2233" s="141">
        <v>476103.07200000004</v>
      </c>
      <c r="AF2233" s="141">
        <v>467286.80400000006</v>
      </c>
      <c r="AG2233" s="141">
        <v>458470.53600000008</v>
      </c>
      <c r="AH2233" s="141">
        <v>449654.2680000001</v>
      </c>
      <c r="AI2233" s="141">
        <v>440838.00000000012</v>
      </c>
      <c r="AJ2233" s="141">
        <v>432021.73200000013</v>
      </c>
      <c r="AK2233" s="141">
        <v>423205.46400000015</v>
      </c>
      <c r="AL2233" s="141">
        <v>414389.19600000017</v>
      </c>
      <c r="AM2233" s="141">
        <v>405572.92800000019</v>
      </c>
      <c r="AN2233" s="141">
        <v>396756.66000000021</v>
      </c>
      <c r="AO2233" s="141">
        <v>387940.39200000023</v>
      </c>
      <c r="AP2233" s="141">
        <v>379124.12400000024</v>
      </c>
      <c r="AQ2233" s="141">
        <v>370307.85600000026</v>
      </c>
      <c r="AR2233" s="141">
        <v>361491.58800000028</v>
      </c>
      <c r="AS2233" s="141">
        <v>352675.3200000003</v>
      </c>
      <c r="AT2233" s="141">
        <v>343859.05200000032</v>
      </c>
      <c r="AU2233" s="141">
        <v>335042.78400000033</v>
      </c>
      <c r="AV2233" s="141">
        <v>326226.51600000035</v>
      </c>
      <c r="AW2233" s="141">
        <v>317410.24800000037</v>
      </c>
      <c r="AX2233" s="141">
        <v>308593.98000000039</v>
      </c>
      <c r="AY2233" s="141">
        <v>299777.71200000041</v>
      </c>
      <c r="AZ2233" s="141">
        <v>290961.44400000043</v>
      </c>
      <c r="BA2233" s="141">
        <v>282145.17600000044</v>
      </c>
      <c r="BB2233" s="141">
        <v>273328.90800000046</v>
      </c>
      <c r="BC2233" s="141">
        <v>264512.64000000048</v>
      </c>
      <c r="BD2233" s="141">
        <v>255696.37200000047</v>
      </c>
      <c r="BE2233" s="141">
        <v>246880.10400000046</v>
      </c>
      <c r="BF2233" s="141">
        <v>238063.83600000045</v>
      </c>
      <c r="BG2233" s="141">
        <v>229247.56800000044</v>
      </c>
      <c r="BH2233" s="141">
        <v>220431.30000000042</v>
      </c>
      <c r="BI2233" s="141">
        <v>211615.03200000041</v>
      </c>
      <c r="BJ2233" s="141">
        <v>202798.7640000004</v>
      </c>
      <c r="BK2233" s="141">
        <v>193982.49600000039</v>
      </c>
      <c r="BL2233" s="141">
        <v>185166.22800000038</v>
      </c>
      <c r="BM2233" s="141">
        <v>176349.96000000037</v>
      </c>
      <c r="BN2233" s="141">
        <v>167533.69200000036</v>
      </c>
      <c r="BO2233" s="141">
        <v>158717.42400000035</v>
      </c>
      <c r="BP2233" s="141">
        <v>149901.15600000034</v>
      </c>
    </row>
    <row r="2234" spans="4:68">
      <c r="D2234" s="174" t="s">
        <v>8757</v>
      </c>
      <c r="E2234" s="175">
        <v>456097.31</v>
      </c>
      <c r="F2234" s="174" t="s">
        <v>3409</v>
      </c>
      <c r="G2234" s="174" t="s">
        <v>3109</v>
      </c>
      <c r="H2234" s="174" t="s">
        <v>166</v>
      </c>
      <c r="I2234" s="174" t="s">
        <v>3098</v>
      </c>
      <c r="J2234" s="174" t="s">
        <v>8756</v>
      </c>
      <c r="K2234" s="174"/>
      <c r="L2234" s="174" t="s">
        <v>8746</v>
      </c>
      <c r="M2234" s="174" t="s">
        <v>5194</v>
      </c>
      <c r="N2234" s="176">
        <v>960</v>
      </c>
      <c r="O2234" s="174" t="s">
        <v>3407</v>
      </c>
      <c r="P2234" s="177">
        <v>34151</v>
      </c>
      <c r="Q2234" s="176">
        <v>240</v>
      </c>
      <c r="R2234" s="175">
        <v>114008.4</v>
      </c>
      <c r="S2234" s="175">
        <v>342088.91</v>
      </c>
      <c r="T2234" s="178">
        <v>0</v>
      </c>
      <c r="U2234" s="96">
        <v>6</v>
      </c>
      <c r="V2234" s="38" t="s">
        <v>116</v>
      </c>
      <c r="W2234" s="38"/>
      <c r="X2234" s="137">
        <v>5701.216375</v>
      </c>
      <c r="Y2234" s="138">
        <v>63371</v>
      </c>
      <c r="Z2234" s="179">
        <v>60</v>
      </c>
      <c r="AA2234" s="139">
        <v>2073</v>
      </c>
      <c r="AB2234" s="131"/>
      <c r="AC2234" s="38"/>
      <c r="AD2234" s="140">
        <v>342088.91</v>
      </c>
      <c r="AE2234" s="141">
        <v>336387.69362499996</v>
      </c>
      <c r="AF2234" s="141">
        <v>330686.47724999994</v>
      </c>
      <c r="AG2234" s="141">
        <v>324985.26087499992</v>
      </c>
      <c r="AH2234" s="141">
        <v>319284.0444999999</v>
      </c>
      <c r="AI2234" s="141">
        <v>313582.82812499988</v>
      </c>
      <c r="AJ2234" s="141">
        <v>307881.61174999987</v>
      </c>
      <c r="AK2234" s="141">
        <v>302180.39537499985</v>
      </c>
      <c r="AL2234" s="141">
        <v>296479.17899999983</v>
      </c>
      <c r="AM2234" s="141">
        <v>290777.96262499981</v>
      </c>
      <c r="AN2234" s="141">
        <v>285076.74624999979</v>
      </c>
      <c r="AO2234" s="141">
        <v>279375.52987499977</v>
      </c>
      <c r="AP2234" s="141">
        <v>273674.31349999976</v>
      </c>
      <c r="AQ2234" s="141">
        <v>267973.09712499974</v>
      </c>
      <c r="AR2234" s="141">
        <v>262271.88074999972</v>
      </c>
      <c r="AS2234" s="141">
        <v>256570.66437499973</v>
      </c>
      <c r="AT2234" s="141">
        <v>250869.44799999974</v>
      </c>
      <c r="AU2234" s="141">
        <v>245168.23162499975</v>
      </c>
      <c r="AV2234" s="141">
        <v>239467.01524999976</v>
      </c>
      <c r="AW2234" s="141">
        <v>233765.79887499977</v>
      </c>
      <c r="AX2234" s="141">
        <v>228064.58249999979</v>
      </c>
      <c r="AY2234" s="141">
        <v>222363.3661249998</v>
      </c>
      <c r="AZ2234" s="141">
        <v>216662.14974999981</v>
      </c>
      <c r="BA2234" s="141">
        <v>210960.93337499982</v>
      </c>
      <c r="BB2234" s="141">
        <v>205259.71699999983</v>
      </c>
      <c r="BC2234" s="141">
        <v>199558.50062499984</v>
      </c>
      <c r="BD2234" s="141">
        <v>193857.28424999985</v>
      </c>
      <c r="BE2234" s="141">
        <v>188156.06787499986</v>
      </c>
      <c r="BF2234" s="141">
        <v>182454.85149999987</v>
      </c>
      <c r="BG2234" s="141">
        <v>176753.63512499988</v>
      </c>
      <c r="BH2234" s="141">
        <v>171052.4187499999</v>
      </c>
      <c r="BI2234" s="141">
        <v>165351.20237499991</v>
      </c>
      <c r="BJ2234" s="141">
        <v>159649.98599999992</v>
      </c>
      <c r="BK2234" s="141">
        <v>153948.76962499993</v>
      </c>
      <c r="BL2234" s="141">
        <v>148247.55324999994</v>
      </c>
      <c r="BM2234" s="141">
        <v>142546.33687499995</v>
      </c>
      <c r="BN2234" s="141">
        <v>136845.12049999996</v>
      </c>
      <c r="BO2234" s="141">
        <v>131143.90412499997</v>
      </c>
      <c r="BP2234" s="141">
        <v>125442.68774999997</v>
      </c>
    </row>
    <row r="2235" spans="4:68">
      <c r="D2235" s="174" t="s">
        <v>8758</v>
      </c>
      <c r="E2235" s="175">
        <v>2407.9299999999998</v>
      </c>
      <c r="F2235" s="174" t="s">
        <v>3409</v>
      </c>
      <c r="G2235" s="174" t="s">
        <v>3109</v>
      </c>
      <c r="H2235" s="174" t="s">
        <v>166</v>
      </c>
      <c r="I2235" s="174" t="s">
        <v>3098</v>
      </c>
      <c r="J2235" s="174" t="s">
        <v>8759</v>
      </c>
      <c r="K2235" s="174"/>
      <c r="L2235" s="174" t="s">
        <v>4720</v>
      </c>
      <c r="M2235" s="174" t="s">
        <v>8760</v>
      </c>
      <c r="N2235" s="176">
        <v>960</v>
      </c>
      <c r="O2235" s="174" t="s">
        <v>3407</v>
      </c>
      <c r="P2235" s="177">
        <v>21732</v>
      </c>
      <c r="Q2235" s="176">
        <v>648</v>
      </c>
      <c r="R2235" s="175">
        <v>1625.14</v>
      </c>
      <c r="S2235" s="175">
        <v>782.79</v>
      </c>
      <c r="T2235" s="178">
        <v>0</v>
      </c>
      <c r="U2235" s="96">
        <v>6</v>
      </c>
      <c r="V2235" s="38" t="s">
        <v>116</v>
      </c>
      <c r="W2235" s="38"/>
      <c r="X2235" s="137">
        <v>30.099124999999997</v>
      </c>
      <c r="Y2235" s="138">
        <v>50952</v>
      </c>
      <c r="Z2235" s="179">
        <v>26</v>
      </c>
      <c r="AA2235" s="139">
        <v>2039</v>
      </c>
      <c r="AB2235" s="131"/>
      <c r="AC2235" s="38"/>
      <c r="AD2235" s="140">
        <v>782.79</v>
      </c>
      <c r="AE2235" s="141">
        <v>752.69087500000001</v>
      </c>
      <c r="AF2235" s="141">
        <v>722.59175000000005</v>
      </c>
      <c r="AG2235" s="141">
        <v>692.49262500000009</v>
      </c>
      <c r="AH2235" s="141">
        <v>662.39350000000013</v>
      </c>
      <c r="AI2235" s="141">
        <v>632.29437500000017</v>
      </c>
      <c r="AJ2235" s="141">
        <v>602.19525000000021</v>
      </c>
      <c r="AK2235" s="141">
        <v>572.09612500000026</v>
      </c>
      <c r="AL2235" s="141">
        <v>541.9970000000003</v>
      </c>
      <c r="AM2235" s="141">
        <v>511.89787500000028</v>
      </c>
      <c r="AN2235" s="141">
        <v>481.79875000000027</v>
      </c>
      <c r="AO2235" s="141">
        <v>451.69962500000025</v>
      </c>
      <c r="AP2235" s="141">
        <v>421.60050000000024</v>
      </c>
      <c r="AQ2235" s="141">
        <v>391.50137500000022</v>
      </c>
      <c r="AR2235" s="141">
        <v>361.40225000000021</v>
      </c>
      <c r="AS2235" s="141">
        <v>331.30312500000019</v>
      </c>
      <c r="AT2235" s="141">
        <v>301.20400000000018</v>
      </c>
      <c r="AU2235" s="141">
        <v>271.10487500000016</v>
      </c>
      <c r="AV2235" s="141">
        <v>241.00575000000018</v>
      </c>
      <c r="AW2235" s="141">
        <v>210.90662500000019</v>
      </c>
      <c r="AX2235" s="141">
        <v>180.8075000000002</v>
      </c>
      <c r="AY2235" s="141">
        <v>150.70837500000022</v>
      </c>
      <c r="AZ2235" s="141">
        <v>120.60925000000022</v>
      </c>
      <c r="BA2235" s="141">
        <v>90.510125000000215</v>
      </c>
      <c r="BB2235" s="141">
        <v>60.411000000000215</v>
      </c>
      <c r="BC2235" s="141">
        <v>30.311875000000217</v>
      </c>
      <c r="BD2235" s="141">
        <v>0.21275000000022004</v>
      </c>
      <c r="BE2235" s="141">
        <v>0</v>
      </c>
      <c r="BF2235" s="141">
        <v>0</v>
      </c>
      <c r="BG2235" s="141">
        <v>0</v>
      </c>
      <c r="BH2235" s="141">
        <v>0</v>
      </c>
      <c r="BI2235" s="141">
        <v>0</v>
      </c>
      <c r="BJ2235" s="141">
        <v>0</v>
      </c>
      <c r="BK2235" s="141">
        <v>0</v>
      </c>
      <c r="BL2235" s="141">
        <v>0</v>
      </c>
      <c r="BM2235" s="141">
        <v>0</v>
      </c>
      <c r="BN2235" s="141">
        <v>0</v>
      </c>
      <c r="BO2235" s="141">
        <v>0</v>
      </c>
      <c r="BP2235" s="141">
        <v>0</v>
      </c>
    </row>
    <row r="2236" spans="4:68">
      <c r="D2236" s="174" t="s">
        <v>8761</v>
      </c>
      <c r="E2236" s="175">
        <v>58007.33</v>
      </c>
      <c r="F2236" s="174" t="s">
        <v>3409</v>
      </c>
      <c r="G2236" s="174" t="s">
        <v>3109</v>
      </c>
      <c r="H2236" s="174" t="s">
        <v>166</v>
      </c>
      <c r="I2236" s="174" t="s">
        <v>3098</v>
      </c>
      <c r="J2236" s="174" t="s">
        <v>8762</v>
      </c>
      <c r="K2236" s="174"/>
      <c r="L2236" s="174" t="s">
        <v>8763</v>
      </c>
      <c r="M2236" s="174" t="s">
        <v>8764</v>
      </c>
      <c r="N2236" s="176">
        <v>960</v>
      </c>
      <c r="O2236" s="174" t="s">
        <v>3407</v>
      </c>
      <c r="P2236" s="177">
        <v>27942</v>
      </c>
      <c r="Q2236" s="176">
        <v>444</v>
      </c>
      <c r="R2236" s="175">
        <v>26826.35</v>
      </c>
      <c r="S2236" s="175">
        <v>31180.98</v>
      </c>
      <c r="T2236" s="178">
        <v>0</v>
      </c>
      <c r="U2236" s="96">
        <v>6</v>
      </c>
      <c r="V2236" s="38" t="s">
        <v>116</v>
      </c>
      <c r="W2236" s="38"/>
      <c r="X2236" s="137">
        <v>725.09162500000002</v>
      </c>
      <c r="Y2236" s="138">
        <v>57162</v>
      </c>
      <c r="Z2236" s="179">
        <v>43</v>
      </c>
      <c r="AA2236" s="139">
        <v>2056</v>
      </c>
      <c r="AB2236" s="131"/>
      <c r="AC2236" s="38"/>
      <c r="AD2236" s="140">
        <v>31180.98</v>
      </c>
      <c r="AE2236" s="141">
        <v>30455.888374999999</v>
      </c>
      <c r="AF2236" s="141">
        <v>29730.796749999998</v>
      </c>
      <c r="AG2236" s="141">
        <v>29005.705124999997</v>
      </c>
      <c r="AH2236" s="141">
        <v>28280.613499999996</v>
      </c>
      <c r="AI2236" s="141">
        <v>27555.521874999995</v>
      </c>
      <c r="AJ2236" s="141">
        <v>26830.430249999994</v>
      </c>
      <c r="AK2236" s="141">
        <v>26105.338624999993</v>
      </c>
      <c r="AL2236" s="141">
        <v>25380.246999999992</v>
      </c>
      <c r="AM2236" s="141">
        <v>24655.155374999991</v>
      </c>
      <c r="AN2236" s="141">
        <v>23930.06374999999</v>
      </c>
      <c r="AO2236" s="141">
        <v>23204.972124999989</v>
      </c>
      <c r="AP2236" s="141">
        <v>22479.880499999988</v>
      </c>
      <c r="AQ2236" s="141">
        <v>21754.788874999987</v>
      </c>
      <c r="AR2236" s="141">
        <v>21029.697249999987</v>
      </c>
      <c r="AS2236" s="141">
        <v>20304.605624999986</v>
      </c>
      <c r="AT2236" s="141">
        <v>19579.513999999985</v>
      </c>
      <c r="AU2236" s="141">
        <v>18854.422374999984</v>
      </c>
      <c r="AV2236" s="141">
        <v>18129.330749999983</v>
      </c>
      <c r="AW2236" s="141">
        <v>17404.239124999982</v>
      </c>
      <c r="AX2236" s="141">
        <v>16679.147499999981</v>
      </c>
      <c r="AY2236" s="141">
        <v>15954.05587499998</v>
      </c>
      <c r="AZ2236" s="141">
        <v>15228.964249999979</v>
      </c>
      <c r="BA2236" s="141">
        <v>14503.872624999978</v>
      </c>
      <c r="BB2236" s="141">
        <v>13778.780999999977</v>
      </c>
      <c r="BC2236" s="141">
        <v>13053.689374999976</v>
      </c>
      <c r="BD2236" s="141">
        <v>12328.597749999975</v>
      </c>
      <c r="BE2236" s="141">
        <v>11603.506124999974</v>
      </c>
      <c r="BF2236" s="141">
        <v>10878.414499999973</v>
      </c>
      <c r="BG2236" s="141">
        <v>10153.322874999973</v>
      </c>
      <c r="BH2236" s="141">
        <v>9428.2312499999716</v>
      </c>
      <c r="BI2236" s="141">
        <v>8703.1396249999707</v>
      </c>
      <c r="BJ2236" s="141">
        <v>7978.0479999999707</v>
      </c>
      <c r="BK2236" s="141">
        <v>7252.9563749999706</v>
      </c>
      <c r="BL2236" s="141">
        <v>6527.8647499999706</v>
      </c>
      <c r="BM2236" s="141">
        <v>5802.7731249999706</v>
      </c>
      <c r="BN2236" s="141">
        <v>5077.6814999999706</v>
      </c>
      <c r="BO2236" s="141">
        <v>4352.5898749999706</v>
      </c>
      <c r="BP2236" s="141">
        <v>3627.4982499999705</v>
      </c>
    </row>
    <row r="2237" spans="4:68">
      <c r="D2237" s="174" t="s">
        <v>8765</v>
      </c>
      <c r="E2237" s="175">
        <v>13696.02</v>
      </c>
      <c r="F2237" s="174" t="s">
        <v>3409</v>
      </c>
      <c r="G2237" s="174" t="s">
        <v>3109</v>
      </c>
      <c r="H2237" s="174" t="s">
        <v>166</v>
      </c>
      <c r="I2237" s="174" t="s">
        <v>3098</v>
      </c>
      <c r="J2237" s="174" t="s">
        <v>8766</v>
      </c>
      <c r="K2237" s="174"/>
      <c r="L2237" s="174" t="s">
        <v>5371</v>
      </c>
      <c r="M2237" s="174" t="s">
        <v>5371</v>
      </c>
      <c r="N2237" s="176">
        <v>960</v>
      </c>
      <c r="O2237" s="174" t="s">
        <v>3407</v>
      </c>
      <c r="P2237" s="177">
        <v>19906</v>
      </c>
      <c r="Q2237" s="176">
        <v>708</v>
      </c>
      <c r="R2237" s="175">
        <v>10100.34</v>
      </c>
      <c r="S2237" s="175">
        <v>3595.68</v>
      </c>
      <c r="T2237" s="178">
        <v>0</v>
      </c>
      <c r="U2237" s="96">
        <v>6</v>
      </c>
      <c r="V2237" s="38" t="s">
        <v>116</v>
      </c>
      <c r="W2237" s="38"/>
      <c r="X2237" s="137">
        <v>171.20024999999998</v>
      </c>
      <c r="Y2237" s="138">
        <v>49126</v>
      </c>
      <c r="Z2237" s="179">
        <v>21</v>
      </c>
      <c r="AA2237" s="139">
        <v>2034</v>
      </c>
      <c r="AB2237" s="131"/>
      <c r="AC2237" s="38"/>
      <c r="AD2237" s="140">
        <v>3595.68</v>
      </c>
      <c r="AE2237" s="141">
        <v>3424.47975</v>
      </c>
      <c r="AF2237" s="141">
        <v>3253.2795000000001</v>
      </c>
      <c r="AG2237" s="141">
        <v>3082.0792500000002</v>
      </c>
      <c r="AH2237" s="141">
        <v>2910.8790000000004</v>
      </c>
      <c r="AI2237" s="141">
        <v>2739.6787500000005</v>
      </c>
      <c r="AJ2237" s="141">
        <v>2568.4785000000006</v>
      </c>
      <c r="AK2237" s="141">
        <v>2397.2782500000008</v>
      </c>
      <c r="AL2237" s="141">
        <v>2226.0780000000009</v>
      </c>
      <c r="AM2237" s="141">
        <v>2054.877750000001</v>
      </c>
      <c r="AN2237" s="141">
        <v>1883.6775000000011</v>
      </c>
      <c r="AO2237" s="141">
        <v>1712.4772500000013</v>
      </c>
      <c r="AP2237" s="141">
        <v>1541.2770000000014</v>
      </c>
      <c r="AQ2237" s="141">
        <v>1370.0767500000015</v>
      </c>
      <c r="AR2237" s="141">
        <v>1198.8765000000017</v>
      </c>
      <c r="AS2237" s="141">
        <v>1027.6762500000018</v>
      </c>
      <c r="AT2237" s="141">
        <v>856.47600000000182</v>
      </c>
      <c r="AU2237" s="141">
        <v>685.27575000000184</v>
      </c>
      <c r="AV2237" s="141">
        <v>514.07550000000185</v>
      </c>
      <c r="AW2237" s="141">
        <v>342.87525000000187</v>
      </c>
      <c r="AX2237" s="141">
        <v>171.67500000000189</v>
      </c>
      <c r="AY2237" s="141">
        <v>0.47475000000190448</v>
      </c>
      <c r="AZ2237" s="141">
        <v>0</v>
      </c>
      <c r="BA2237" s="141">
        <v>0</v>
      </c>
      <c r="BB2237" s="141">
        <v>0</v>
      </c>
      <c r="BC2237" s="141">
        <v>0</v>
      </c>
      <c r="BD2237" s="141">
        <v>0</v>
      </c>
      <c r="BE2237" s="141">
        <v>0</v>
      </c>
      <c r="BF2237" s="141">
        <v>0</v>
      </c>
      <c r="BG2237" s="141">
        <v>0</v>
      </c>
      <c r="BH2237" s="141">
        <v>0</v>
      </c>
      <c r="BI2237" s="141">
        <v>0</v>
      </c>
      <c r="BJ2237" s="141">
        <v>0</v>
      </c>
      <c r="BK2237" s="141">
        <v>0</v>
      </c>
      <c r="BL2237" s="141">
        <v>0</v>
      </c>
      <c r="BM2237" s="141">
        <v>0</v>
      </c>
      <c r="BN2237" s="141">
        <v>0</v>
      </c>
      <c r="BO2237" s="141">
        <v>0</v>
      </c>
      <c r="BP2237" s="141">
        <v>0</v>
      </c>
    </row>
    <row r="2238" spans="4:68">
      <c r="D2238" s="174" t="s">
        <v>8767</v>
      </c>
      <c r="E2238" s="176">
        <v>5000</v>
      </c>
      <c r="F2238" s="174" t="s">
        <v>3409</v>
      </c>
      <c r="G2238" s="174" t="s">
        <v>3109</v>
      </c>
      <c r="H2238" s="174" t="s">
        <v>166</v>
      </c>
      <c r="I2238" s="174" t="s">
        <v>3098</v>
      </c>
      <c r="J2238" s="174" t="s">
        <v>8768</v>
      </c>
      <c r="K2238" s="174"/>
      <c r="L2238" s="174" t="s">
        <v>8746</v>
      </c>
      <c r="M2238" s="174" t="s">
        <v>4705</v>
      </c>
      <c r="N2238" s="176">
        <v>960</v>
      </c>
      <c r="O2238" s="174" t="s">
        <v>3407</v>
      </c>
      <c r="P2238" s="177">
        <v>19541</v>
      </c>
      <c r="Q2238" s="176">
        <v>720</v>
      </c>
      <c r="R2238" s="175">
        <v>3749.83</v>
      </c>
      <c r="S2238" s="175">
        <v>1250.17</v>
      </c>
      <c r="T2238" s="178">
        <v>0</v>
      </c>
      <c r="U2238" s="96">
        <v>6</v>
      </c>
      <c r="V2238" s="38" t="s">
        <v>116</v>
      </c>
      <c r="W2238" s="38"/>
      <c r="X2238" s="137">
        <v>62.5</v>
      </c>
      <c r="Y2238" s="138">
        <v>48761</v>
      </c>
      <c r="Z2238" s="179">
        <v>20</v>
      </c>
      <c r="AA2238" s="139">
        <v>2033</v>
      </c>
      <c r="AB2238" s="131"/>
      <c r="AC2238" s="38"/>
      <c r="AD2238" s="140">
        <v>1250.17</v>
      </c>
      <c r="AE2238" s="141">
        <v>1187.67</v>
      </c>
      <c r="AF2238" s="141">
        <v>1125.17</v>
      </c>
      <c r="AG2238" s="141">
        <v>1062.67</v>
      </c>
      <c r="AH2238" s="141">
        <v>1000.1700000000001</v>
      </c>
      <c r="AI2238" s="141">
        <v>937.67000000000007</v>
      </c>
      <c r="AJ2238" s="141">
        <v>875.17000000000007</v>
      </c>
      <c r="AK2238" s="141">
        <v>812.67000000000007</v>
      </c>
      <c r="AL2238" s="141">
        <v>750.17000000000007</v>
      </c>
      <c r="AM2238" s="141">
        <v>687.67000000000007</v>
      </c>
      <c r="AN2238" s="141">
        <v>625.17000000000007</v>
      </c>
      <c r="AO2238" s="141">
        <v>562.67000000000007</v>
      </c>
      <c r="AP2238" s="141">
        <v>500.17000000000007</v>
      </c>
      <c r="AQ2238" s="141">
        <v>437.67000000000007</v>
      </c>
      <c r="AR2238" s="141">
        <v>375.17000000000007</v>
      </c>
      <c r="AS2238" s="141">
        <v>312.67000000000007</v>
      </c>
      <c r="AT2238" s="141">
        <v>250.17000000000007</v>
      </c>
      <c r="AU2238" s="141">
        <v>187.67000000000007</v>
      </c>
      <c r="AV2238" s="141">
        <v>125.17000000000007</v>
      </c>
      <c r="AW2238" s="141">
        <v>62.670000000000073</v>
      </c>
      <c r="AX2238" s="141">
        <v>0.17000000000007276</v>
      </c>
      <c r="AY2238" s="141">
        <v>0</v>
      </c>
      <c r="AZ2238" s="141">
        <v>0</v>
      </c>
      <c r="BA2238" s="141">
        <v>0</v>
      </c>
      <c r="BB2238" s="141">
        <v>0</v>
      </c>
      <c r="BC2238" s="141">
        <v>0</v>
      </c>
      <c r="BD2238" s="141">
        <v>0</v>
      </c>
      <c r="BE2238" s="141">
        <v>0</v>
      </c>
      <c r="BF2238" s="141">
        <v>0</v>
      </c>
      <c r="BG2238" s="141">
        <v>0</v>
      </c>
      <c r="BH2238" s="141">
        <v>0</v>
      </c>
      <c r="BI2238" s="141">
        <v>0</v>
      </c>
      <c r="BJ2238" s="141">
        <v>0</v>
      </c>
      <c r="BK2238" s="141">
        <v>0</v>
      </c>
      <c r="BL2238" s="141">
        <v>0</v>
      </c>
      <c r="BM2238" s="141">
        <v>0</v>
      </c>
      <c r="BN2238" s="141">
        <v>0</v>
      </c>
      <c r="BO2238" s="141">
        <v>0</v>
      </c>
      <c r="BP2238" s="141">
        <v>0</v>
      </c>
    </row>
    <row r="2239" spans="4:68">
      <c r="D2239" s="174" t="s">
        <v>8769</v>
      </c>
      <c r="E2239" s="175">
        <v>29951.38</v>
      </c>
      <c r="F2239" s="174" t="s">
        <v>3409</v>
      </c>
      <c r="G2239" s="174" t="s">
        <v>3109</v>
      </c>
      <c r="H2239" s="174" t="s">
        <v>166</v>
      </c>
      <c r="I2239" s="174" t="s">
        <v>3098</v>
      </c>
      <c r="J2239" s="174" t="s">
        <v>8770</v>
      </c>
      <c r="K2239" s="174"/>
      <c r="L2239" s="174" t="s">
        <v>8746</v>
      </c>
      <c r="M2239" s="174" t="s">
        <v>4705</v>
      </c>
      <c r="N2239" s="176">
        <v>960</v>
      </c>
      <c r="O2239" s="174" t="s">
        <v>3407</v>
      </c>
      <c r="P2239" s="177">
        <v>19906</v>
      </c>
      <c r="Q2239" s="176">
        <v>708</v>
      </c>
      <c r="R2239" s="175">
        <v>22088.07</v>
      </c>
      <c r="S2239" s="175">
        <v>7863.31</v>
      </c>
      <c r="T2239" s="178">
        <v>0</v>
      </c>
      <c r="U2239" s="96">
        <v>6</v>
      </c>
      <c r="V2239" s="38" t="s">
        <v>116</v>
      </c>
      <c r="W2239" s="38"/>
      <c r="X2239" s="137">
        <v>374.39225000000005</v>
      </c>
      <c r="Y2239" s="138">
        <v>49126</v>
      </c>
      <c r="Z2239" s="179">
        <v>21</v>
      </c>
      <c r="AA2239" s="139">
        <v>2034</v>
      </c>
      <c r="AB2239" s="131"/>
      <c r="AC2239" s="38"/>
      <c r="AD2239" s="140">
        <v>7863.31</v>
      </c>
      <c r="AE2239" s="141">
        <v>7488.9177500000005</v>
      </c>
      <c r="AF2239" s="141">
        <v>7114.5255000000006</v>
      </c>
      <c r="AG2239" s="141">
        <v>6740.1332500000008</v>
      </c>
      <c r="AH2239" s="141">
        <v>6365.7410000000009</v>
      </c>
      <c r="AI2239" s="141">
        <v>5991.348750000001</v>
      </c>
      <c r="AJ2239" s="141">
        <v>5616.9565000000011</v>
      </c>
      <c r="AK2239" s="141">
        <v>5242.5642500000013</v>
      </c>
      <c r="AL2239" s="141">
        <v>4868.1720000000014</v>
      </c>
      <c r="AM2239" s="141">
        <v>4493.7797500000015</v>
      </c>
      <c r="AN2239" s="141">
        <v>4119.3875000000016</v>
      </c>
      <c r="AO2239" s="141">
        <v>3744.9952500000018</v>
      </c>
      <c r="AP2239" s="141">
        <v>3370.6030000000019</v>
      </c>
      <c r="AQ2239" s="141">
        <v>2996.210750000002</v>
      </c>
      <c r="AR2239" s="141">
        <v>2621.8185000000021</v>
      </c>
      <c r="AS2239" s="141">
        <v>2247.4262500000023</v>
      </c>
      <c r="AT2239" s="141">
        <v>1873.0340000000022</v>
      </c>
      <c r="AU2239" s="141">
        <v>1498.641750000002</v>
      </c>
      <c r="AV2239" s="141">
        <v>1124.2495000000019</v>
      </c>
      <c r="AW2239" s="141">
        <v>749.85725000000184</v>
      </c>
      <c r="AX2239" s="141">
        <v>375.46500000000179</v>
      </c>
      <c r="AY2239" s="141">
        <v>1.0727500000017471</v>
      </c>
      <c r="AZ2239" s="141">
        <v>0</v>
      </c>
      <c r="BA2239" s="141">
        <v>0</v>
      </c>
      <c r="BB2239" s="141">
        <v>0</v>
      </c>
      <c r="BC2239" s="141">
        <v>0</v>
      </c>
      <c r="BD2239" s="141">
        <v>0</v>
      </c>
      <c r="BE2239" s="141">
        <v>0</v>
      </c>
      <c r="BF2239" s="141">
        <v>0</v>
      </c>
      <c r="BG2239" s="141">
        <v>0</v>
      </c>
      <c r="BH2239" s="141">
        <v>0</v>
      </c>
      <c r="BI2239" s="141">
        <v>0</v>
      </c>
      <c r="BJ2239" s="141">
        <v>0</v>
      </c>
      <c r="BK2239" s="141">
        <v>0</v>
      </c>
      <c r="BL2239" s="141">
        <v>0</v>
      </c>
      <c r="BM2239" s="141">
        <v>0</v>
      </c>
      <c r="BN2239" s="141">
        <v>0</v>
      </c>
      <c r="BO2239" s="141">
        <v>0</v>
      </c>
      <c r="BP2239" s="141">
        <v>0</v>
      </c>
    </row>
    <row r="2240" spans="4:68">
      <c r="D2240" s="174" t="s">
        <v>8771</v>
      </c>
      <c r="E2240" s="175">
        <v>19176.78</v>
      </c>
      <c r="F2240" s="174" t="s">
        <v>3409</v>
      </c>
      <c r="G2240" s="174" t="s">
        <v>3109</v>
      </c>
      <c r="H2240" s="174" t="s">
        <v>166</v>
      </c>
      <c r="I2240" s="174" t="s">
        <v>3098</v>
      </c>
      <c r="J2240" s="174" t="s">
        <v>8772</v>
      </c>
      <c r="K2240" s="174"/>
      <c r="L2240" s="174" t="s">
        <v>8746</v>
      </c>
      <c r="M2240" s="174" t="s">
        <v>4705</v>
      </c>
      <c r="N2240" s="176">
        <v>960</v>
      </c>
      <c r="O2240" s="174" t="s">
        <v>3407</v>
      </c>
      <c r="P2240" s="177">
        <v>19906</v>
      </c>
      <c r="Q2240" s="176">
        <v>708</v>
      </c>
      <c r="R2240" s="175">
        <v>14142.07</v>
      </c>
      <c r="S2240" s="175">
        <v>5034.71</v>
      </c>
      <c r="T2240" s="178">
        <v>0</v>
      </c>
      <c r="U2240" s="96">
        <v>6</v>
      </c>
      <c r="V2240" s="38" t="s">
        <v>116</v>
      </c>
      <c r="W2240" s="38"/>
      <c r="X2240" s="137">
        <v>239.70974999999999</v>
      </c>
      <c r="Y2240" s="138">
        <v>49126</v>
      </c>
      <c r="Z2240" s="179">
        <v>21</v>
      </c>
      <c r="AA2240" s="139">
        <v>2034</v>
      </c>
      <c r="AB2240" s="131"/>
      <c r="AC2240" s="38"/>
      <c r="AD2240" s="140">
        <v>5034.71</v>
      </c>
      <c r="AE2240" s="141">
        <v>4795.0002500000001</v>
      </c>
      <c r="AF2240" s="141">
        <v>4555.2905000000001</v>
      </c>
      <c r="AG2240" s="141">
        <v>4315.5807500000001</v>
      </c>
      <c r="AH2240" s="141">
        <v>4075.8710000000001</v>
      </c>
      <c r="AI2240" s="141">
        <v>3836.1612500000001</v>
      </c>
      <c r="AJ2240" s="141">
        <v>3596.4515000000001</v>
      </c>
      <c r="AK2240" s="141">
        <v>3356.7417500000001</v>
      </c>
      <c r="AL2240" s="141">
        <v>3117.0320000000002</v>
      </c>
      <c r="AM2240" s="141">
        <v>2877.3222500000002</v>
      </c>
      <c r="AN2240" s="141">
        <v>2637.6125000000002</v>
      </c>
      <c r="AO2240" s="141">
        <v>2397.9027500000002</v>
      </c>
      <c r="AP2240" s="141">
        <v>2158.1930000000002</v>
      </c>
      <c r="AQ2240" s="141">
        <v>1918.4832500000002</v>
      </c>
      <c r="AR2240" s="141">
        <v>1678.7735000000002</v>
      </c>
      <c r="AS2240" s="141">
        <v>1439.0637500000003</v>
      </c>
      <c r="AT2240" s="141">
        <v>1199.3540000000003</v>
      </c>
      <c r="AU2240" s="141">
        <v>959.64425000000028</v>
      </c>
      <c r="AV2240" s="141">
        <v>719.9345000000003</v>
      </c>
      <c r="AW2240" s="141">
        <v>480.22475000000031</v>
      </c>
      <c r="AX2240" s="141">
        <v>240.51500000000033</v>
      </c>
      <c r="AY2240" s="141">
        <v>0.80525000000034197</v>
      </c>
      <c r="AZ2240" s="141">
        <v>0</v>
      </c>
      <c r="BA2240" s="141">
        <v>0</v>
      </c>
      <c r="BB2240" s="141">
        <v>0</v>
      </c>
      <c r="BC2240" s="141">
        <v>0</v>
      </c>
      <c r="BD2240" s="141">
        <v>0</v>
      </c>
      <c r="BE2240" s="141">
        <v>0</v>
      </c>
      <c r="BF2240" s="141">
        <v>0</v>
      </c>
      <c r="BG2240" s="141">
        <v>0</v>
      </c>
      <c r="BH2240" s="141">
        <v>0</v>
      </c>
      <c r="BI2240" s="141">
        <v>0</v>
      </c>
      <c r="BJ2240" s="141">
        <v>0</v>
      </c>
      <c r="BK2240" s="141">
        <v>0</v>
      </c>
      <c r="BL2240" s="141">
        <v>0</v>
      </c>
      <c r="BM2240" s="141">
        <v>0</v>
      </c>
      <c r="BN2240" s="141">
        <v>0</v>
      </c>
      <c r="BO2240" s="141">
        <v>0</v>
      </c>
      <c r="BP2240" s="141">
        <v>0</v>
      </c>
    </row>
    <row r="2241" spans="4:68">
      <c r="D2241" s="174" t="s">
        <v>8773</v>
      </c>
      <c r="E2241" s="175">
        <v>15391.93</v>
      </c>
      <c r="F2241" s="174" t="s">
        <v>3409</v>
      </c>
      <c r="G2241" s="174" t="s">
        <v>3109</v>
      </c>
      <c r="H2241" s="174" t="s">
        <v>166</v>
      </c>
      <c r="I2241" s="174" t="s">
        <v>3098</v>
      </c>
      <c r="J2241" s="174" t="s">
        <v>8774</v>
      </c>
      <c r="K2241" s="174"/>
      <c r="L2241" s="174" t="s">
        <v>8775</v>
      </c>
      <c r="M2241" s="174" t="s">
        <v>4705</v>
      </c>
      <c r="N2241" s="176">
        <v>960</v>
      </c>
      <c r="O2241" s="174" t="s">
        <v>3407</v>
      </c>
      <c r="P2241" s="177">
        <v>21367</v>
      </c>
      <c r="Q2241" s="176">
        <v>660</v>
      </c>
      <c r="R2241" s="175">
        <v>10581.29</v>
      </c>
      <c r="S2241" s="175">
        <v>4810.6400000000003</v>
      </c>
      <c r="T2241" s="178">
        <v>0</v>
      </c>
      <c r="U2241" s="96">
        <v>6</v>
      </c>
      <c r="V2241" s="38" t="s">
        <v>116</v>
      </c>
      <c r="W2241" s="38"/>
      <c r="X2241" s="137">
        <v>192.39912500000003</v>
      </c>
      <c r="Y2241" s="138">
        <v>50587</v>
      </c>
      <c r="Z2241" s="179">
        <v>25</v>
      </c>
      <c r="AA2241" s="139">
        <v>2038</v>
      </c>
      <c r="AB2241" s="131"/>
      <c r="AC2241" s="38"/>
      <c r="AD2241" s="140">
        <v>4810.6400000000003</v>
      </c>
      <c r="AE2241" s="141">
        <v>4618.2408750000004</v>
      </c>
      <c r="AF2241" s="141">
        <v>4425.8417500000005</v>
      </c>
      <c r="AG2241" s="141">
        <v>4233.4426250000006</v>
      </c>
      <c r="AH2241" s="141">
        <v>4041.0435000000007</v>
      </c>
      <c r="AI2241" s="141">
        <v>3848.6443750000008</v>
      </c>
      <c r="AJ2241" s="141">
        <v>3656.2452500000009</v>
      </c>
      <c r="AK2241" s="141">
        <v>3463.8461250000009</v>
      </c>
      <c r="AL2241" s="141">
        <v>3271.447000000001</v>
      </c>
      <c r="AM2241" s="141">
        <v>3079.0478750000011</v>
      </c>
      <c r="AN2241" s="141">
        <v>2886.6487500000012</v>
      </c>
      <c r="AO2241" s="141">
        <v>2694.2496250000013</v>
      </c>
      <c r="AP2241" s="141">
        <v>2501.8505000000014</v>
      </c>
      <c r="AQ2241" s="141">
        <v>2309.4513750000015</v>
      </c>
      <c r="AR2241" s="141">
        <v>2117.0522500000015</v>
      </c>
      <c r="AS2241" s="141">
        <v>1924.6531250000016</v>
      </c>
      <c r="AT2241" s="141">
        <v>1732.2540000000017</v>
      </c>
      <c r="AU2241" s="141">
        <v>1539.8548750000018</v>
      </c>
      <c r="AV2241" s="141">
        <v>1347.4557500000019</v>
      </c>
      <c r="AW2241" s="141">
        <v>1155.056625000002</v>
      </c>
      <c r="AX2241" s="141">
        <v>962.65750000000196</v>
      </c>
      <c r="AY2241" s="141">
        <v>770.25837500000193</v>
      </c>
      <c r="AZ2241" s="141">
        <v>577.85925000000191</v>
      </c>
      <c r="BA2241" s="141">
        <v>385.46012500000188</v>
      </c>
      <c r="BB2241" s="141">
        <v>193.06100000000185</v>
      </c>
      <c r="BC2241" s="141">
        <v>0.66187500000182808</v>
      </c>
      <c r="BD2241" s="141">
        <v>0</v>
      </c>
      <c r="BE2241" s="141">
        <v>0</v>
      </c>
      <c r="BF2241" s="141">
        <v>0</v>
      </c>
      <c r="BG2241" s="141">
        <v>0</v>
      </c>
      <c r="BH2241" s="141">
        <v>0</v>
      </c>
      <c r="BI2241" s="141">
        <v>0</v>
      </c>
      <c r="BJ2241" s="141">
        <v>0</v>
      </c>
      <c r="BK2241" s="141">
        <v>0</v>
      </c>
      <c r="BL2241" s="141">
        <v>0</v>
      </c>
      <c r="BM2241" s="141">
        <v>0</v>
      </c>
      <c r="BN2241" s="141">
        <v>0</v>
      </c>
      <c r="BO2241" s="141">
        <v>0</v>
      </c>
      <c r="BP2241" s="141">
        <v>0</v>
      </c>
    </row>
    <row r="2242" spans="4:68">
      <c r="D2242" s="174" t="s">
        <v>8776</v>
      </c>
      <c r="E2242" s="175">
        <v>9366.84</v>
      </c>
      <c r="F2242" s="174" t="s">
        <v>3409</v>
      </c>
      <c r="G2242" s="174" t="s">
        <v>3109</v>
      </c>
      <c r="H2242" s="174" t="s">
        <v>166</v>
      </c>
      <c r="I2242" s="174" t="s">
        <v>3098</v>
      </c>
      <c r="J2242" s="174" t="s">
        <v>8777</v>
      </c>
      <c r="K2242" s="174"/>
      <c r="L2242" s="174" t="s">
        <v>8775</v>
      </c>
      <c r="M2242" s="174" t="s">
        <v>4705</v>
      </c>
      <c r="N2242" s="176">
        <v>960</v>
      </c>
      <c r="O2242" s="174" t="s">
        <v>3407</v>
      </c>
      <c r="P2242" s="177">
        <v>22828</v>
      </c>
      <c r="Q2242" s="176">
        <v>612</v>
      </c>
      <c r="R2242" s="175">
        <v>5970.96</v>
      </c>
      <c r="S2242" s="175">
        <v>3395.88</v>
      </c>
      <c r="T2242" s="178">
        <v>0</v>
      </c>
      <c r="U2242" s="96">
        <v>6</v>
      </c>
      <c r="V2242" s="38" t="s">
        <v>116</v>
      </c>
      <c r="W2242" s="38"/>
      <c r="X2242" s="137">
        <v>117.0855</v>
      </c>
      <c r="Y2242" s="138">
        <v>52048</v>
      </c>
      <c r="Z2242" s="179">
        <v>29</v>
      </c>
      <c r="AA2242" s="139">
        <v>2042</v>
      </c>
      <c r="AB2242" s="131"/>
      <c r="AC2242" s="38"/>
      <c r="AD2242" s="140">
        <v>3395.88</v>
      </c>
      <c r="AE2242" s="141">
        <v>3278.7945</v>
      </c>
      <c r="AF2242" s="141">
        <v>3161.7089999999998</v>
      </c>
      <c r="AG2242" s="141">
        <v>3044.6234999999997</v>
      </c>
      <c r="AH2242" s="141">
        <v>2927.5379999999996</v>
      </c>
      <c r="AI2242" s="141">
        <v>2810.4524999999994</v>
      </c>
      <c r="AJ2242" s="141">
        <v>2693.3669999999993</v>
      </c>
      <c r="AK2242" s="141">
        <v>2576.2814999999991</v>
      </c>
      <c r="AL2242" s="141">
        <v>2459.195999999999</v>
      </c>
      <c r="AM2242" s="141">
        <v>2342.1104999999989</v>
      </c>
      <c r="AN2242" s="141">
        <v>2225.0249999999987</v>
      </c>
      <c r="AO2242" s="141">
        <v>2107.9394999999986</v>
      </c>
      <c r="AP2242" s="141">
        <v>1990.8539999999987</v>
      </c>
      <c r="AQ2242" s="141">
        <v>1873.7684999999988</v>
      </c>
      <c r="AR2242" s="141">
        <v>1756.6829999999989</v>
      </c>
      <c r="AS2242" s="141">
        <v>1639.5974999999989</v>
      </c>
      <c r="AT2242" s="141">
        <v>1522.511999999999</v>
      </c>
      <c r="AU2242" s="141">
        <v>1405.4264999999991</v>
      </c>
      <c r="AV2242" s="141">
        <v>1288.3409999999992</v>
      </c>
      <c r="AW2242" s="141">
        <v>1171.2554999999993</v>
      </c>
      <c r="AX2242" s="141">
        <v>1054.1699999999994</v>
      </c>
      <c r="AY2242" s="141">
        <v>937.08449999999937</v>
      </c>
      <c r="AZ2242" s="141">
        <v>819.99899999999934</v>
      </c>
      <c r="BA2242" s="141">
        <v>702.91349999999932</v>
      </c>
      <c r="BB2242" s="141">
        <v>585.82799999999929</v>
      </c>
      <c r="BC2242" s="141">
        <v>468.74249999999927</v>
      </c>
      <c r="BD2242" s="141">
        <v>351.65699999999924</v>
      </c>
      <c r="BE2242" s="141">
        <v>234.57149999999925</v>
      </c>
      <c r="BF2242" s="141">
        <v>117.48599999999925</v>
      </c>
      <c r="BG2242" s="141">
        <v>0.4004999999992549</v>
      </c>
      <c r="BH2242" s="141">
        <v>0</v>
      </c>
      <c r="BI2242" s="141">
        <v>0</v>
      </c>
      <c r="BJ2242" s="141">
        <v>0</v>
      </c>
      <c r="BK2242" s="141">
        <v>0</v>
      </c>
      <c r="BL2242" s="141">
        <v>0</v>
      </c>
      <c r="BM2242" s="141">
        <v>0</v>
      </c>
      <c r="BN2242" s="141">
        <v>0</v>
      </c>
      <c r="BO2242" s="141">
        <v>0</v>
      </c>
      <c r="BP2242" s="141">
        <v>0</v>
      </c>
    </row>
    <row r="2243" spans="4:68">
      <c r="D2243" s="174" t="s">
        <v>8778</v>
      </c>
      <c r="E2243" s="175">
        <v>5733.82</v>
      </c>
      <c r="F2243" s="174" t="s">
        <v>3409</v>
      </c>
      <c r="G2243" s="174" t="s">
        <v>3109</v>
      </c>
      <c r="H2243" s="174" t="s">
        <v>166</v>
      </c>
      <c r="I2243" s="174" t="s">
        <v>3098</v>
      </c>
      <c r="J2243" s="174" t="s">
        <v>8779</v>
      </c>
      <c r="K2243" s="174"/>
      <c r="L2243" s="174" t="s">
        <v>8775</v>
      </c>
      <c r="M2243" s="174" t="s">
        <v>4705</v>
      </c>
      <c r="N2243" s="176">
        <v>960</v>
      </c>
      <c r="O2243" s="174" t="s">
        <v>3407</v>
      </c>
      <c r="P2243" s="177">
        <v>22828</v>
      </c>
      <c r="Q2243" s="176">
        <v>612</v>
      </c>
      <c r="R2243" s="175">
        <v>3655.07</v>
      </c>
      <c r="S2243" s="175">
        <v>2078.75</v>
      </c>
      <c r="T2243" s="178">
        <v>0</v>
      </c>
      <c r="U2243" s="96">
        <v>6</v>
      </c>
      <c r="V2243" s="38" t="s">
        <v>116</v>
      </c>
      <c r="W2243" s="38"/>
      <c r="X2243" s="137">
        <v>71.672749999999994</v>
      </c>
      <c r="Y2243" s="138">
        <v>52048</v>
      </c>
      <c r="Z2243" s="179">
        <v>29</v>
      </c>
      <c r="AA2243" s="139">
        <v>2042</v>
      </c>
      <c r="AB2243" s="131"/>
      <c r="AC2243" s="38"/>
      <c r="AD2243" s="140">
        <v>2078.75</v>
      </c>
      <c r="AE2243" s="141">
        <v>2007.07725</v>
      </c>
      <c r="AF2243" s="141">
        <v>1935.4045000000001</v>
      </c>
      <c r="AG2243" s="141">
        <v>1863.7317500000001</v>
      </c>
      <c r="AH2243" s="141">
        <v>1792.0590000000002</v>
      </c>
      <c r="AI2243" s="141">
        <v>1720.3862500000002</v>
      </c>
      <c r="AJ2243" s="141">
        <v>1648.7135000000003</v>
      </c>
      <c r="AK2243" s="141">
        <v>1577.0407500000003</v>
      </c>
      <c r="AL2243" s="141">
        <v>1505.3680000000004</v>
      </c>
      <c r="AM2243" s="141">
        <v>1433.6952500000004</v>
      </c>
      <c r="AN2243" s="141">
        <v>1362.0225000000005</v>
      </c>
      <c r="AO2243" s="141">
        <v>1290.3497500000005</v>
      </c>
      <c r="AP2243" s="141">
        <v>1218.6770000000006</v>
      </c>
      <c r="AQ2243" s="141">
        <v>1147.0042500000006</v>
      </c>
      <c r="AR2243" s="141">
        <v>1075.3315000000007</v>
      </c>
      <c r="AS2243" s="141">
        <v>1003.6587500000007</v>
      </c>
      <c r="AT2243" s="141">
        <v>931.98600000000079</v>
      </c>
      <c r="AU2243" s="141">
        <v>860.31325000000083</v>
      </c>
      <c r="AV2243" s="141">
        <v>788.64050000000088</v>
      </c>
      <c r="AW2243" s="141">
        <v>716.96775000000093</v>
      </c>
      <c r="AX2243" s="141">
        <v>645.29500000000098</v>
      </c>
      <c r="AY2243" s="141">
        <v>573.62225000000103</v>
      </c>
      <c r="AZ2243" s="141">
        <v>501.94950000000102</v>
      </c>
      <c r="BA2243" s="141">
        <v>430.27675000000102</v>
      </c>
      <c r="BB2243" s="141">
        <v>358.60400000000101</v>
      </c>
      <c r="BC2243" s="141">
        <v>286.931250000001</v>
      </c>
      <c r="BD2243" s="141">
        <v>215.25850000000099</v>
      </c>
      <c r="BE2243" s="141">
        <v>143.58575000000098</v>
      </c>
      <c r="BF2243" s="141">
        <v>71.913000000000991</v>
      </c>
      <c r="BG2243" s="141">
        <v>0.24025000000099794</v>
      </c>
      <c r="BH2243" s="141">
        <v>0</v>
      </c>
      <c r="BI2243" s="141">
        <v>0</v>
      </c>
      <c r="BJ2243" s="141">
        <v>0</v>
      </c>
      <c r="BK2243" s="141">
        <v>0</v>
      </c>
      <c r="BL2243" s="141">
        <v>0</v>
      </c>
      <c r="BM2243" s="141">
        <v>0</v>
      </c>
      <c r="BN2243" s="141">
        <v>0</v>
      </c>
      <c r="BO2243" s="141">
        <v>0</v>
      </c>
      <c r="BP2243" s="141">
        <v>0</v>
      </c>
    </row>
    <row r="2244" spans="4:68">
      <c r="D2244" s="174" t="s">
        <v>8780</v>
      </c>
      <c r="E2244" s="175">
        <v>111729.45</v>
      </c>
      <c r="F2244" s="174" t="s">
        <v>3409</v>
      </c>
      <c r="G2244" s="174" t="s">
        <v>3109</v>
      </c>
      <c r="H2244" s="174" t="s">
        <v>166</v>
      </c>
      <c r="I2244" s="174" t="s">
        <v>3098</v>
      </c>
      <c r="J2244" s="174" t="s">
        <v>8781</v>
      </c>
      <c r="K2244" s="174"/>
      <c r="L2244" s="174" t="s">
        <v>8775</v>
      </c>
      <c r="M2244" s="174" t="s">
        <v>4705</v>
      </c>
      <c r="N2244" s="176">
        <v>960</v>
      </c>
      <c r="O2244" s="174" t="s">
        <v>3407</v>
      </c>
      <c r="P2244" s="177">
        <v>23559</v>
      </c>
      <c r="Q2244" s="176">
        <v>588</v>
      </c>
      <c r="R2244" s="175">
        <v>68430.289999999994</v>
      </c>
      <c r="S2244" s="175">
        <v>43299.16</v>
      </c>
      <c r="T2244" s="178">
        <v>0</v>
      </c>
      <c r="U2244" s="96">
        <v>6</v>
      </c>
      <c r="V2244" s="38" t="s">
        <v>116</v>
      </c>
      <c r="W2244" s="38"/>
      <c r="X2244" s="137">
        <v>1396.618125</v>
      </c>
      <c r="Y2244" s="138">
        <v>52779</v>
      </c>
      <c r="Z2244" s="179">
        <v>31</v>
      </c>
      <c r="AA2244" s="139">
        <v>2044</v>
      </c>
      <c r="AB2244" s="131"/>
      <c r="AC2244" s="38"/>
      <c r="AD2244" s="140">
        <v>43299.16</v>
      </c>
      <c r="AE2244" s="141">
        <v>41902.541875000003</v>
      </c>
      <c r="AF2244" s="141">
        <v>40505.923750000002</v>
      </c>
      <c r="AG2244" s="141">
        <v>39109.305625000001</v>
      </c>
      <c r="AH2244" s="141">
        <v>37712.6875</v>
      </c>
      <c r="AI2244" s="141">
        <v>36316.069374999999</v>
      </c>
      <c r="AJ2244" s="141">
        <v>34919.451249999998</v>
      </c>
      <c r="AK2244" s="141">
        <v>33522.833124999997</v>
      </c>
      <c r="AL2244" s="141">
        <v>32126.214999999997</v>
      </c>
      <c r="AM2244" s="141">
        <v>30729.596874999996</v>
      </c>
      <c r="AN2244" s="141">
        <v>29332.978749999995</v>
      </c>
      <c r="AO2244" s="141">
        <v>27936.360624999994</v>
      </c>
      <c r="AP2244" s="141">
        <v>26539.742499999993</v>
      </c>
      <c r="AQ2244" s="141">
        <v>25143.124374999992</v>
      </c>
      <c r="AR2244" s="141">
        <v>23746.506249999991</v>
      </c>
      <c r="AS2244" s="141">
        <v>22349.88812499999</v>
      </c>
      <c r="AT2244" s="141">
        <v>20953.26999999999</v>
      </c>
      <c r="AU2244" s="141">
        <v>19556.651874999989</v>
      </c>
      <c r="AV2244" s="141">
        <v>18160.033749999988</v>
      </c>
      <c r="AW2244" s="141">
        <v>16763.415624999987</v>
      </c>
      <c r="AX2244" s="141">
        <v>15366.797499999986</v>
      </c>
      <c r="AY2244" s="141">
        <v>13970.179374999985</v>
      </c>
      <c r="AZ2244" s="141">
        <v>12573.561249999984</v>
      </c>
      <c r="BA2244" s="141">
        <v>11176.943124999983</v>
      </c>
      <c r="BB2244" s="141">
        <v>9780.3249999999825</v>
      </c>
      <c r="BC2244" s="141">
        <v>8383.7068749999817</v>
      </c>
      <c r="BD2244" s="141">
        <v>6987.0887499999817</v>
      </c>
      <c r="BE2244" s="141">
        <v>5590.4706249999817</v>
      </c>
      <c r="BF2244" s="141">
        <v>4193.8524999999818</v>
      </c>
      <c r="BG2244" s="141">
        <v>2797.2343749999818</v>
      </c>
      <c r="BH2244" s="141">
        <v>1400.6162499999818</v>
      </c>
      <c r="BI2244" s="141">
        <v>3.9981249999818829</v>
      </c>
      <c r="BJ2244" s="141">
        <v>0</v>
      </c>
      <c r="BK2244" s="141">
        <v>0</v>
      </c>
      <c r="BL2244" s="141">
        <v>0</v>
      </c>
      <c r="BM2244" s="141">
        <v>0</v>
      </c>
      <c r="BN2244" s="141">
        <v>0</v>
      </c>
      <c r="BO2244" s="141">
        <v>0</v>
      </c>
      <c r="BP2244" s="141">
        <v>0</v>
      </c>
    </row>
    <row r="2245" spans="4:68">
      <c r="D2245" s="174" t="s">
        <v>8782</v>
      </c>
      <c r="E2245" s="175">
        <v>6018.27</v>
      </c>
      <c r="F2245" s="174" t="s">
        <v>3409</v>
      </c>
      <c r="G2245" s="174" t="s">
        <v>3109</v>
      </c>
      <c r="H2245" s="174" t="s">
        <v>166</v>
      </c>
      <c r="I2245" s="174" t="s">
        <v>3098</v>
      </c>
      <c r="J2245" s="174" t="s">
        <v>8779</v>
      </c>
      <c r="K2245" s="174"/>
      <c r="L2245" s="174" t="s">
        <v>8775</v>
      </c>
      <c r="M2245" s="174" t="s">
        <v>4705</v>
      </c>
      <c r="N2245" s="176">
        <v>960</v>
      </c>
      <c r="O2245" s="174" t="s">
        <v>3407</v>
      </c>
      <c r="P2245" s="177">
        <v>23559</v>
      </c>
      <c r="Q2245" s="176">
        <v>588</v>
      </c>
      <c r="R2245" s="175">
        <v>3685.87</v>
      </c>
      <c r="S2245" s="175">
        <v>2332.4</v>
      </c>
      <c r="T2245" s="178">
        <v>0</v>
      </c>
      <c r="U2245" s="96">
        <v>6</v>
      </c>
      <c r="V2245" s="38" t="s">
        <v>116</v>
      </c>
      <c r="W2245" s="38"/>
      <c r="X2245" s="137">
        <v>75.228375</v>
      </c>
      <c r="Y2245" s="138">
        <v>52779</v>
      </c>
      <c r="Z2245" s="179">
        <v>31</v>
      </c>
      <c r="AA2245" s="139">
        <v>2044</v>
      </c>
      <c r="AB2245" s="131"/>
      <c r="AC2245" s="38"/>
      <c r="AD2245" s="140">
        <v>2332.4</v>
      </c>
      <c r="AE2245" s="141">
        <v>2257.1716249999999</v>
      </c>
      <c r="AF2245" s="141">
        <v>2181.9432499999998</v>
      </c>
      <c r="AG2245" s="141">
        <v>2106.7148749999997</v>
      </c>
      <c r="AH2245" s="141">
        <v>2031.4864999999998</v>
      </c>
      <c r="AI2245" s="141">
        <v>1956.2581249999998</v>
      </c>
      <c r="AJ2245" s="141">
        <v>1881.0297499999999</v>
      </c>
      <c r="AK2245" s="141">
        <v>1805.801375</v>
      </c>
      <c r="AL2245" s="141">
        <v>1730.5730000000001</v>
      </c>
      <c r="AM2245" s="141">
        <v>1655.3446250000002</v>
      </c>
      <c r="AN2245" s="141">
        <v>1580.1162500000003</v>
      </c>
      <c r="AO2245" s="141">
        <v>1504.8878750000003</v>
      </c>
      <c r="AP2245" s="141">
        <v>1429.6595000000004</v>
      </c>
      <c r="AQ2245" s="141">
        <v>1354.4311250000005</v>
      </c>
      <c r="AR2245" s="141">
        <v>1279.2027500000006</v>
      </c>
      <c r="AS2245" s="141">
        <v>1203.9743750000007</v>
      </c>
      <c r="AT2245" s="141">
        <v>1128.7460000000008</v>
      </c>
      <c r="AU2245" s="141">
        <v>1053.5176250000009</v>
      </c>
      <c r="AV2245" s="141">
        <v>978.28925000000083</v>
      </c>
      <c r="AW2245" s="141">
        <v>903.06087500000081</v>
      </c>
      <c r="AX2245" s="141">
        <v>827.83250000000078</v>
      </c>
      <c r="AY2245" s="141">
        <v>752.60412500000075</v>
      </c>
      <c r="AZ2245" s="141">
        <v>677.37575000000072</v>
      </c>
      <c r="BA2245" s="141">
        <v>602.14737500000069</v>
      </c>
      <c r="BB2245" s="141">
        <v>526.91900000000066</v>
      </c>
      <c r="BC2245" s="141">
        <v>451.69062500000064</v>
      </c>
      <c r="BD2245" s="141">
        <v>376.46225000000061</v>
      </c>
      <c r="BE2245" s="141">
        <v>301.23387500000058</v>
      </c>
      <c r="BF2245" s="141">
        <v>226.00550000000058</v>
      </c>
      <c r="BG2245" s="141">
        <v>150.77712500000058</v>
      </c>
      <c r="BH2245" s="141">
        <v>75.548750000000581</v>
      </c>
      <c r="BI2245" s="141">
        <v>0.32037500000058117</v>
      </c>
      <c r="BJ2245" s="141">
        <v>0</v>
      </c>
      <c r="BK2245" s="141">
        <v>0</v>
      </c>
      <c r="BL2245" s="141">
        <v>0</v>
      </c>
      <c r="BM2245" s="141">
        <v>0</v>
      </c>
      <c r="BN2245" s="141">
        <v>0</v>
      </c>
      <c r="BO2245" s="141">
        <v>0</v>
      </c>
      <c r="BP2245" s="141">
        <v>0</v>
      </c>
    </row>
    <row r="2246" spans="4:68">
      <c r="D2246" s="174" t="s">
        <v>8783</v>
      </c>
      <c r="E2246" s="175">
        <v>16215.08</v>
      </c>
      <c r="F2246" s="174" t="s">
        <v>3409</v>
      </c>
      <c r="G2246" s="174" t="s">
        <v>3109</v>
      </c>
      <c r="H2246" s="174" t="s">
        <v>166</v>
      </c>
      <c r="I2246" s="174" t="s">
        <v>3098</v>
      </c>
      <c r="J2246" s="174" t="s">
        <v>8784</v>
      </c>
      <c r="K2246" s="174"/>
      <c r="L2246" s="174" t="s">
        <v>8775</v>
      </c>
      <c r="M2246" s="174" t="s">
        <v>4705</v>
      </c>
      <c r="N2246" s="176">
        <v>960</v>
      </c>
      <c r="O2246" s="174" t="s">
        <v>3407</v>
      </c>
      <c r="P2246" s="177">
        <v>23924</v>
      </c>
      <c r="Q2246" s="176">
        <v>576</v>
      </c>
      <c r="R2246" s="175">
        <v>9728.3700000000008</v>
      </c>
      <c r="S2246" s="175">
        <v>6486.71</v>
      </c>
      <c r="T2246" s="178">
        <v>0</v>
      </c>
      <c r="U2246" s="96">
        <v>6</v>
      </c>
      <c r="V2246" s="38" t="s">
        <v>116</v>
      </c>
      <c r="W2246" s="38"/>
      <c r="X2246" s="137">
        <v>202.68849999999998</v>
      </c>
      <c r="Y2246" s="138">
        <v>53144</v>
      </c>
      <c r="Z2246" s="179">
        <v>32</v>
      </c>
      <c r="AA2246" s="139">
        <v>2045</v>
      </c>
      <c r="AB2246" s="131"/>
      <c r="AC2246" s="38"/>
      <c r="AD2246" s="140">
        <v>6486.71</v>
      </c>
      <c r="AE2246" s="141">
        <v>6284.0214999999998</v>
      </c>
      <c r="AF2246" s="141">
        <v>6081.3329999999996</v>
      </c>
      <c r="AG2246" s="141">
        <v>5878.6444999999994</v>
      </c>
      <c r="AH2246" s="141">
        <v>5675.9559999999992</v>
      </c>
      <c r="AI2246" s="141">
        <v>5473.267499999999</v>
      </c>
      <c r="AJ2246" s="141">
        <v>5270.5789999999988</v>
      </c>
      <c r="AK2246" s="141">
        <v>5067.8904999999986</v>
      </c>
      <c r="AL2246" s="141">
        <v>4865.2019999999984</v>
      </c>
      <c r="AM2246" s="141">
        <v>4662.5134999999982</v>
      </c>
      <c r="AN2246" s="141">
        <v>4459.824999999998</v>
      </c>
      <c r="AO2246" s="141">
        <v>4257.1364999999978</v>
      </c>
      <c r="AP2246" s="141">
        <v>4054.4479999999976</v>
      </c>
      <c r="AQ2246" s="141">
        <v>3851.7594999999974</v>
      </c>
      <c r="AR2246" s="141">
        <v>3649.0709999999972</v>
      </c>
      <c r="AS2246" s="141">
        <v>3446.382499999997</v>
      </c>
      <c r="AT2246" s="141">
        <v>3243.6939999999968</v>
      </c>
      <c r="AU2246" s="141">
        <v>3041.0054999999966</v>
      </c>
      <c r="AV2246" s="141">
        <v>2838.3169999999964</v>
      </c>
      <c r="AW2246" s="141">
        <v>2635.6284999999962</v>
      </c>
      <c r="AX2246" s="141">
        <v>2432.939999999996</v>
      </c>
      <c r="AY2246" s="141">
        <v>2230.2514999999958</v>
      </c>
      <c r="AZ2246" s="141">
        <v>2027.5629999999958</v>
      </c>
      <c r="BA2246" s="141">
        <v>1824.8744999999958</v>
      </c>
      <c r="BB2246" s="141">
        <v>1622.1859999999958</v>
      </c>
      <c r="BC2246" s="141">
        <v>1419.4974999999959</v>
      </c>
      <c r="BD2246" s="141">
        <v>1216.8089999999959</v>
      </c>
      <c r="BE2246" s="141">
        <v>1014.1204999999959</v>
      </c>
      <c r="BF2246" s="141">
        <v>811.43199999999592</v>
      </c>
      <c r="BG2246" s="141">
        <v>608.74349999999595</v>
      </c>
      <c r="BH2246" s="141">
        <v>406.05499999999597</v>
      </c>
      <c r="BI2246" s="141">
        <v>203.36649999999599</v>
      </c>
      <c r="BJ2246" s="141">
        <v>0.67799999999601823</v>
      </c>
      <c r="BK2246" s="141">
        <v>0</v>
      </c>
      <c r="BL2246" s="141">
        <v>0</v>
      </c>
      <c r="BM2246" s="141">
        <v>0</v>
      </c>
      <c r="BN2246" s="141">
        <v>0</v>
      </c>
      <c r="BO2246" s="141">
        <v>0</v>
      </c>
      <c r="BP2246" s="141">
        <v>0</v>
      </c>
    </row>
    <row r="2247" spans="4:68">
      <c r="D2247" s="174" t="s">
        <v>8785</v>
      </c>
      <c r="E2247" s="175">
        <v>241670.6</v>
      </c>
      <c r="F2247" s="174" t="s">
        <v>3409</v>
      </c>
      <c r="G2247" s="174" t="s">
        <v>3109</v>
      </c>
      <c r="H2247" s="174" t="s">
        <v>166</v>
      </c>
      <c r="I2247" s="174" t="s">
        <v>3098</v>
      </c>
      <c r="J2247" s="174" t="s">
        <v>8786</v>
      </c>
      <c r="K2247" s="174"/>
      <c r="L2247" s="174" t="s">
        <v>8787</v>
      </c>
      <c r="M2247" s="174" t="s">
        <v>4705</v>
      </c>
      <c r="N2247" s="176">
        <v>960</v>
      </c>
      <c r="O2247" s="174" t="s">
        <v>3407</v>
      </c>
      <c r="P2247" s="177">
        <v>27211</v>
      </c>
      <c r="Q2247" s="176">
        <v>468</v>
      </c>
      <c r="R2247" s="175">
        <v>117805.99</v>
      </c>
      <c r="S2247" s="175">
        <v>123864.61</v>
      </c>
      <c r="T2247" s="178">
        <v>0</v>
      </c>
      <c r="U2247" s="96">
        <v>6</v>
      </c>
      <c r="V2247" s="38" t="s">
        <v>116</v>
      </c>
      <c r="W2247" s="38"/>
      <c r="X2247" s="137">
        <v>3020.8824999999997</v>
      </c>
      <c r="Y2247" s="138">
        <v>56431</v>
      </c>
      <c r="Z2247" s="179">
        <v>41</v>
      </c>
      <c r="AA2247" s="139">
        <v>2054</v>
      </c>
      <c r="AB2247" s="131"/>
      <c r="AC2247" s="38"/>
      <c r="AD2247" s="140">
        <v>123864.61</v>
      </c>
      <c r="AE2247" s="141">
        <v>120843.72750000001</v>
      </c>
      <c r="AF2247" s="141">
        <v>117822.845</v>
      </c>
      <c r="AG2247" s="141">
        <v>114801.96249999999</v>
      </c>
      <c r="AH2247" s="141">
        <v>111781.07999999999</v>
      </c>
      <c r="AI2247" s="141">
        <v>108760.19749999998</v>
      </c>
      <c r="AJ2247" s="141">
        <v>105739.31499999997</v>
      </c>
      <c r="AK2247" s="141">
        <v>102718.43249999997</v>
      </c>
      <c r="AL2247" s="141">
        <v>99697.549999999959</v>
      </c>
      <c r="AM2247" s="141">
        <v>96676.667499999952</v>
      </c>
      <c r="AN2247" s="141">
        <v>93655.784999999945</v>
      </c>
      <c r="AO2247" s="141">
        <v>90634.902499999938</v>
      </c>
      <c r="AP2247" s="141">
        <v>87614.019999999931</v>
      </c>
      <c r="AQ2247" s="141">
        <v>84593.137499999924</v>
      </c>
      <c r="AR2247" s="141">
        <v>81572.254999999917</v>
      </c>
      <c r="AS2247" s="141">
        <v>78551.37249999991</v>
      </c>
      <c r="AT2247" s="141">
        <v>75530.489999999903</v>
      </c>
      <c r="AU2247" s="141">
        <v>72509.607499999896</v>
      </c>
      <c r="AV2247" s="141">
        <v>69488.724999999889</v>
      </c>
      <c r="AW2247" s="141">
        <v>66467.842499999882</v>
      </c>
      <c r="AX2247" s="141">
        <v>63446.959999999883</v>
      </c>
      <c r="AY2247" s="141">
        <v>60426.077499999883</v>
      </c>
      <c r="AZ2247" s="141">
        <v>57405.194999999883</v>
      </c>
      <c r="BA2247" s="141">
        <v>54384.312499999884</v>
      </c>
      <c r="BB2247" s="141">
        <v>51363.429999999884</v>
      </c>
      <c r="BC2247" s="141">
        <v>48342.547499999884</v>
      </c>
      <c r="BD2247" s="141">
        <v>45321.664999999884</v>
      </c>
      <c r="BE2247" s="141">
        <v>42300.782499999885</v>
      </c>
      <c r="BF2247" s="141">
        <v>39279.899999999885</v>
      </c>
      <c r="BG2247" s="141">
        <v>36259.017499999885</v>
      </c>
      <c r="BH2247" s="141">
        <v>33238.134999999886</v>
      </c>
      <c r="BI2247" s="141">
        <v>30217.252499999886</v>
      </c>
      <c r="BJ2247" s="141">
        <v>27196.369999999886</v>
      </c>
      <c r="BK2247" s="141">
        <v>24175.487499999886</v>
      </c>
      <c r="BL2247" s="141">
        <v>21154.604999999887</v>
      </c>
      <c r="BM2247" s="141">
        <v>18133.722499999887</v>
      </c>
      <c r="BN2247" s="141">
        <v>15112.839999999887</v>
      </c>
      <c r="BO2247" s="141">
        <v>12091.957499999888</v>
      </c>
      <c r="BP2247" s="141">
        <v>9071.074999999888</v>
      </c>
    </row>
    <row r="2248" spans="4:68">
      <c r="D2248" s="174" t="s">
        <v>8788</v>
      </c>
      <c r="E2248" s="175">
        <v>496.95</v>
      </c>
      <c r="F2248" s="174" t="s">
        <v>3409</v>
      </c>
      <c r="G2248" s="174" t="s">
        <v>3109</v>
      </c>
      <c r="H2248" s="174" t="s">
        <v>166</v>
      </c>
      <c r="I2248" s="174" t="s">
        <v>3098</v>
      </c>
      <c r="J2248" s="174" t="s">
        <v>8789</v>
      </c>
      <c r="K2248" s="174"/>
      <c r="L2248" s="174" t="s">
        <v>8790</v>
      </c>
      <c r="M2248" s="174" t="s">
        <v>4705</v>
      </c>
      <c r="N2248" s="176">
        <v>960</v>
      </c>
      <c r="O2248" s="174" t="s">
        <v>3407</v>
      </c>
      <c r="P2248" s="177">
        <v>18810</v>
      </c>
      <c r="Q2248" s="176">
        <v>744</v>
      </c>
      <c r="R2248" s="175">
        <v>385.1</v>
      </c>
      <c r="S2248" s="175">
        <v>111.85</v>
      </c>
      <c r="T2248" s="178">
        <v>0</v>
      </c>
      <c r="U2248" s="96">
        <v>6</v>
      </c>
      <c r="V2248" s="38" t="s">
        <v>116</v>
      </c>
      <c r="W2248" s="38"/>
      <c r="X2248" s="137">
        <v>6.2118750000000009</v>
      </c>
      <c r="Y2248" s="138">
        <v>48030</v>
      </c>
      <c r="Z2248" s="179">
        <v>18</v>
      </c>
      <c r="AA2248" s="139">
        <v>2031</v>
      </c>
      <c r="AB2248" s="131"/>
      <c r="AC2248" s="38"/>
      <c r="AD2248" s="140">
        <v>111.85</v>
      </c>
      <c r="AE2248" s="141">
        <v>105.63812499999999</v>
      </c>
      <c r="AF2248" s="141">
        <v>99.426249999999982</v>
      </c>
      <c r="AG2248" s="141">
        <v>93.214374999999976</v>
      </c>
      <c r="AH2248" s="141">
        <v>87.002499999999969</v>
      </c>
      <c r="AI2248" s="141">
        <v>80.790624999999963</v>
      </c>
      <c r="AJ2248" s="141">
        <v>74.578749999999957</v>
      </c>
      <c r="AK2248" s="141">
        <v>68.366874999999951</v>
      </c>
      <c r="AL2248" s="141">
        <v>62.154999999999951</v>
      </c>
      <c r="AM2248" s="141">
        <v>55.943124999999952</v>
      </c>
      <c r="AN2248" s="141">
        <v>49.731249999999953</v>
      </c>
      <c r="AO2248" s="141">
        <v>43.519374999999954</v>
      </c>
      <c r="AP2248" s="141">
        <v>37.307499999999955</v>
      </c>
      <c r="AQ2248" s="141">
        <v>31.095624999999956</v>
      </c>
      <c r="AR2248" s="141">
        <v>24.883749999999957</v>
      </c>
      <c r="AS2248" s="141">
        <v>18.671874999999957</v>
      </c>
      <c r="AT2248" s="141">
        <v>12.459999999999956</v>
      </c>
      <c r="AU2248" s="141">
        <v>6.2481249999999555</v>
      </c>
      <c r="AV2248" s="141">
        <v>3.6249999999954596E-2</v>
      </c>
      <c r="AW2248" s="141">
        <v>0</v>
      </c>
      <c r="AX2248" s="141">
        <v>0</v>
      </c>
      <c r="AY2248" s="141">
        <v>0</v>
      </c>
      <c r="AZ2248" s="141">
        <v>0</v>
      </c>
      <c r="BA2248" s="141">
        <v>0</v>
      </c>
      <c r="BB2248" s="141">
        <v>0</v>
      </c>
      <c r="BC2248" s="141">
        <v>0</v>
      </c>
      <c r="BD2248" s="141">
        <v>0</v>
      </c>
      <c r="BE2248" s="141">
        <v>0</v>
      </c>
      <c r="BF2248" s="141">
        <v>0</v>
      </c>
      <c r="BG2248" s="141">
        <v>0</v>
      </c>
      <c r="BH2248" s="141">
        <v>0</v>
      </c>
      <c r="BI2248" s="141">
        <v>0</v>
      </c>
      <c r="BJ2248" s="141">
        <v>0</v>
      </c>
      <c r="BK2248" s="141">
        <v>0</v>
      </c>
      <c r="BL2248" s="141">
        <v>0</v>
      </c>
      <c r="BM2248" s="141">
        <v>0</v>
      </c>
      <c r="BN2248" s="141">
        <v>0</v>
      </c>
      <c r="BO2248" s="141">
        <v>0</v>
      </c>
      <c r="BP2248" s="141">
        <v>0</v>
      </c>
    </row>
    <row r="2249" spans="4:68">
      <c r="D2249" s="174" t="s">
        <v>8791</v>
      </c>
      <c r="E2249" s="175">
        <v>5437.97</v>
      </c>
      <c r="F2249" s="174" t="s">
        <v>3409</v>
      </c>
      <c r="G2249" s="174" t="s">
        <v>3109</v>
      </c>
      <c r="H2249" s="174" t="s">
        <v>166</v>
      </c>
      <c r="I2249" s="174" t="s">
        <v>3098</v>
      </c>
      <c r="J2249" s="174" t="s">
        <v>8792</v>
      </c>
      <c r="K2249" s="174"/>
      <c r="L2249" s="174" t="s">
        <v>8793</v>
      </c>
      <c r="M2249" s="174" t="s">
        <v>4705</v>
      </c>
      <c r="N2249" s="176">
        <v>960</v>
      </c>
      <c r="O2249" s="174" t="s">
        <v>3407</v>
      </c>
      <c r="P2249" s="177">
        <v>20637</v>
      </c>
      <c r="Q2249" s="176">
        <v>684</v>
      </c>
      <c r="R2249" s="175">
        <v>3874.3</v>
      </c>
      <c r="S2249" s="175">
        <v>1563.67</v>
      </c>
      <c r="T2249" s="178">
        <v>0</v>
      </c>
      <c r="U2249" s="96">
        <v>6</v>
      </c>
      <c r="V2249" s="38" t="s">
        <v>116</v>
      </c>
      <c r="W2249" s="38"/>
      <c r="X2249" s="137">
        <v>67.974625000000003</v>
      </c>
      <c r="Y2249" s="138">
        <v>49857</v>
      </c>
      <c r="Z2249" s="179">
        <v>23</v>
      </c>
      <c r="AA2249" s="139">
        <v>2036</v>
      </c>
      <c r="AB2249" s="131"/>
      <c r="AC2249" s="38"/>
      <c r="AD2249" s="140">
        <v>1563.67</v>
      </c>
      <c r="AE2249" s="141">
        <v>1495.695375</v>
      </c>
      <c r="AF2249" s="141">
        <v>1427.72075</v>
      </c>
      <c r="AG2249" s="141">
        <v>1359.7461249999999</v>
      </c>
      <c r="AH2249" s="141">
        <v>1291.7714999999998</v>
      </c>
      <c r="AI2249" s="141">
        <v>1223.7968749999998</v>
      </c>
      <c r="AJ2249" s="141">
        <v>1155.8222499999997</v>
      </c>
      <c r="AK2249" s="141">
        <v>1087.8476249999997</v>
      </c>
      <c r="AL2249" s="141">
        <v>1019.8729999999996</v>
      </c>
      <c r="AM2249" s="141">
        <v>951.89837499999953</v>
      </c>
      <c r="AN2249" s="141">
        <v>883.92374999999947</v>
      </c>
      <c r="AO2249" s="141">
        <v>815.94912499999941</v>
      </c>
      <c r="AP2249" s="141">
        <v>747.97449999999935</v>
      </c>
      <c r="AQ2249" s="141">
        <v>679.99987499999929</v>
      </c>
      <c r="AR2249" s="141">
        <v>612.02524999999923</v>
      </c>
      <c r="AS2249" s="141">
        <v>544.05062499999917</v>
      </c>
      <c r="AT2249" s="141">
        <v>476.07599999999917</v>
      </c>
      <c r="AU2249" s="141">
        <v>408.10137499999917</v>
      </c>
      <c r="AV2249" s="141">
        <v>340.12674999999916</v>
      </c>
      <c r="AW2249" s="141">
        <v>272.15212499999916</v>
      </c>
      <c r="AX2249" s="141">
        <v>204.17749999999916</v>
      </c>
      <c r="AY2249" s="141">
        <v>136.20287499999915</v>
      </c>
      <c r="AZ2249" s="141">
        <v>68.22824999999915</v>
      </c>
      <c r="BA2249" s="141">
        <v>0.25362499999914689</v>
      </c>
      <c r="BB2249" s="141">
        <v>0</v>
      </c>
      <c r="BC2249" s="141">
        <v>0</v>
      </c>
      <c r="BD2249" s="141">
        <v>0</v>
      </c>
      <c r="BE2249" s="141">
        <v>0</v>
      </c>
      <c r="BF2249" s="141">
        <v>0</v>
      </c>
      <c r="BG2249" s="141">
        <v>0</v>
      </c>
      <c r="BH2249" s="141">
        <v>0</v>
      </c>
      <c r="BI2249" s="141">
        <v>0</v>
      </c>
      <c r="BJ2249" s="141">
        <v>0</v>
      </c>
      <c r="BK2249" s="141">
        <v>0</v>
      </c>
      <c r="BL2249" s="141">
        <v>0</v>
      </c>
      <c r="BM2249" s="141">
        <v>0</v>
      </c>
      <c r="BN2249" s="141">
        <v>0</v>
      </c>
      <c r="BO2249" s="141">
        <v>0</v>
      </c>
      <c r="BP2249" s="141">
        <v>0</v>
      </c>
    </row>
    <row r="2250" spans="4:68">
      <c r="D2250" s="174" t="s">
        <v>8794</v>
      </c>
      <c r="E2250" s="175">
        <v>64741.87</v>
      </c>
      <c r="F2250" s="174" t="s">
        <v>3409</v>
      </c>
      <c r="G2250" s="174" t="s">
        <v>3109</v>
      </c>
      <c r="H2250" s="174" t="s">
        <v>166</v>
      </c>
      <c r="I2250" s="174" t="s">
        <v>3098</v>
      </c>
      <c r="J2250" s="174" t="s">
        <v>8795</v>
      </c>
      <c r="K2250" s="174"/>
      <c r="L2250" s="174" t="s">
        <v>4545</v>
      </c>
      <c r="M2250" s="174" t="s">
        <v>5675</v>
      </c>
      <c r="N2250" s="176">
        <v>960</v>
      </c>
      <c r="O2250" s="174" t="s">
        <v>3407</v>
      </c>
      <c r="P2250" s="177">
        <v>23559</v>
      </c>
      <c r="Q2250" s="176">
        <v>588</v>
      </c>
      <c r="R2250" s="175">
        <v>39652.1</v>
      </c>
      <c r="S2250" s="175">
        <v>25089.77</v>
      </c>
      <c r="T2250" s="178">
        <v>0</v>
      </c>
      <c r="U2250" s="96">
        <v>6</v>
      </c>
      <c r="V2250" s="38" t="s">
        <v>116</v>
      </c>
      <c r="W2250" s="38"/>
      <c r="X2250" s="137">
        <v>809.27337499999999</v>
      </c>
      <c r="Y2250" s="138">
        <v>52779</v>
      </c>
      <c r="Z2250" s="179">
        <v>31</v>
      </c>
      <c r="AA2250" s="139">
        <v>2044</v>
      </c>
      <c r="AB2250" s="131"/>
      <c r="AC2250" s="38"/>
      <c r="AD2250" s="140">
        <v>25089.77</v>
      </c>
      <c r="AE2250" s="141">
        <v>24280.496625</v>
      </c>
      <c r="AF2250" s="141">
        <v>23471.223249999999</v>
      </c>
      <c r="AG2250" s="141">
        <v>22661.949874999998</v>
      </c>
      <c r="AH2250" s="141">
        <v>21852.676499999998</v>
      </c>
      <c r="AI2250" s="141">
        <v>21043.403124999997</v>
      </c>
      <c r="AJ2250" s="141">
        <v>20234.129749999996</v>
      </c>
      <c r="AK2250" s="141">
        <v>19424.856374999996</v>
      </c>
      <c r="AL2250" s="141">
        <v>18615.582999999995</v>
      </c>
      <c r="AM2250" s="141">
        <v>17806.309624999994</v>
      </c>
      <c r="AN2250" s="141">
        <v>16997.036249999994</v>
      </c>
      <c r="AO2250" s="141">
        <v>16187.762874999993</v>
      </c>
      <c r="AP2250" s="141">
        <v>15378.489499999992</v>
      </c>
      <c r="AQ2250" s="141">
        <v>14569.216124999992</v>
      </c>
      <c r="AR2250" s="141">
        <v>13759.942749999991</v>
      </c>
      <c r="AS2250" s="141">
        <v>12950.66937499999</v>
      </c>
      <c r="AT2250" s="141">
        <v>12141.39599999999</v>
      </c>
      <c r="AU2250" s="141">
        <v>11332.122624999989</v>
      </c>
      <c r="AV2250" s="141">
        <v>10522.849249999988</v>
      </c>
      <c r="AW2250" s="141">
        <v>9713.5758749999877</v>
      </c>
      <c r="AX2250" s="141">
        <v>8904.302499999987</v>
      </c>
      <c r="AY2250" s="141">
        <v>8095.0291249999873</v>
      </c>
      <c r="AZ2250" s="141">
        <v>7285.7557499999875</v>
      </c>
      <c r="BA2250" s="141">
        <v>6476.4823749999878</v>
      </c>
      <c r="BB2250" s="141">
        <v>5667.208999999988</v>
      </c>
      <c r="BC2250" s="141">
        <v>4857.9356249999882</v>
      </c>
      <c r="BD2250" s="141">
        <v>4048.6622499999885</v>
      </c>
      <c r="BE2250" s="141">
        <v>3239.3888749999887</v>
      </c>
      <c r="BF2250" s="141">
        <v>2430.115499999989</v>
      </c>
      <c r="BG2250" s="141">
        <v>1620.842124999989</v>
      </c>
      <c r="BH2250" s="141">
        <v>811.568749999989</v>
      </c>
      <c r="BI2250" s="141">
        <v>2.2953749999890078</v>
      </c>
      <c r="BJ2250" s="141">
        <v>0</v>
      </c>
      <c r="BK2250" s="141">
        <v>0</v>
      </c>
      <c r="BL2250" s="141">
        <v>0</v>
      </c>
      <c r="BM2250" s="141">
        <v>0</v>
      </c>
      <c r="BN2250" s="141">
        <v>0</v>
      </c>
      <c r="BO2250" s="141">
        <v>0</v>
      </c>
      <c r="BP2250" s="141">
        <v>0</v>
      </c>
    </row>
    <row r="2251" spans="4:68">
      <c r="D2251" s="174" t="s">
        <v>8796</v>
      </c>
      <c r="E2251" s="175">
        <v>33176.51</v>
      </c>
      <c r="F2251" s="174" t="s">
        <v>3409</v>
      </c>
      <c r="G2251" s="174" t="s">
        <v>3109</v>
      </c>
      <c r="H2251" s="174" t="s">
        <v>166</v>
      </c>
      <c r="I2251" s="174" t="s">
        <v>3098</v>
      </c>
      <c r="J2251" s="174" t="s">
        <v>8797</v>
      </c>
      <c r="K2251" s="174"/>
      <c r="L2251" s="174" t="s">
        <v>4696</v>
      </c>
      <c r="M2251" s="174" t="s">
        <v>5675</v>
      </c>
      <c r="N2251" s="176">
        <v>960</v>
      </c>
      <c r="O2251" s="174" t="s">
        <v>3407</v>
      </c>
      <c r="P2251" s="177">
        <v>21732</v>
      </c>
      <c r="Q2251" s="176">
        <v>648</v>
      </c>
      <c r="R2251" s="175">
        <v>22392.9</v>
      </c>
      <c r="S2251" s="175">
        <v>10783.61</v>
      </c>
      <c r="T2251" s="178">
        <v>0</v>
      </c>
      <c r="U2251" s="96">
        <v>6</v>
      </c>
      <c r="V2251" s="38" t="s">
        <v>116</v>
      </c>
      <c r="W2251" s="38"/>
      <c r="X2251" s="137">
        <v>414.70637500000009</v>
      </c>
      <c r="Y2251" s="138">
        <v>50952</v>
      </c>
      <c r="Z2251" s="179">
        <v>26</v>
      </c>
      <c r="AA2251" s="139">
        <v>2039</v>
      </c>
      <c r="AB2251" s="131"/>
      <c r="AC2251" s="38"/>
      <c r="AD2251" s="140">
        <v>10783.61</v>
      </c>
      <c r="AE2251" s="141">
        <v>10368.903625000001</v>
      </c>
      <c r="AF2251" s="141">
        <v>9954.1972500000011</v>
      </c>
      <c r="AG2251" s="141">
        <v>9539.4908750000013</v>
      </c>
      <c r="AH2251" s="141">
        <v>9124.7845000000016</v>
      </c>
      <c r="AI2251" s="141">
        <v>8710.0781250000018</v>
      </c>
      <c r="AJ2251" s="141">
        <v>8295.3717500000021</v>
      </c>
      <c r="AK2251" s="141">
        <v>7880.6653750000023</v>
      </c>
      <c r="AL2251" s="141">
        <v>7465.9590000000026</v>
      </c>
      <c r="AM2251" s="141">
        <v>7051.2526250000028</v>
      </c>
      <c r="AN2251" s="141">
        <v>6636.5462500000031</v>
      </c>
      <c r="AO2251" s="141">
        <v>6221.8398750000033</v>
      </c>
      <c r="AP2251" s="141">
        <v>5807.1335000000036</v>
      </c>
      <c r="AQ2251" s="141">
        <v>5392.4271250000038</v>
      </c>
      <c r="AR2251" s="141">
        <v>4977.720750000004</v>
      </c>
      <c r="AS2251" s="141">
        <v>4563.0143750000043</v>
      </c>
      <c r="AT2251" s="141">
        <v>4148.3080000000045</v>
      </c>
      <c r="AU2251" s="141">
        <v>3733.6016250000043</v>
      </c>
      <c r="AV2251" s="141">
        <v>3318.8952500000041</v>
      </c>
      <c r="AW2251" s="141">
        <v>2904.1888750000039</v>
      </c>
      <c r="AX2251" s="141">
        <v>2489.4825000000037</v>
      </c>
      <c r="AY2251" s="141">
        <v>2074.7761250000035</v>
      </c>
      <c r="AZ2251" s="141">
        <v>1660.0697500000033</v>
      </c>
      <c r="BA2251" s="141">
        <v>1245.3633750000031</v>
      </c>
      <c r="BB2251" s="141">
        <v>830.65700000000299</v>
      </c>
      <c r="BC2251" s="141">
        <v>415.9506250000029</v>
      </c>
      <c r="BD2251" s="141">
        <v>1.2442500000028076</v>
      </c>
      <c r="BE2251" s="141">
        <v>0</v>
      </c>
      <c r="BF2251" s="141">
        <v>0</v>
      </c>
      <c r="BG2251" s="141">
        <v>0</v>
      </c>
      <c r="BH2251" s="141">
        <v>0</v>
      </c>
      <c r="BI2251" s="141">
        <v>0</v>
      </c>
      <c r="BJ2251" s="141">
        <v>0</v>
      </c>
      <c r="BK2251" s="141">
        <v>0</v>
      </c>
      <c r="BL2251" s="141">
        <v>0</v>
      </c>
      <c r="BM2251" s="141">
        <v>0</v>
      </c>
      <c r="BN2251" s="141">
        <v>0</v>
      </c>
      <c r="BO2251" s="141">
        <v>0</v>
      </c>
      <c r="BP2251" s="141">
        <v>0</v>
      </c>
    </row>
    <row r="2252" spans="4:68">
      <c r="D2252" s="174" t="s">
        <v>8798</v>
      </c>
      <c r="E2252" s="175">
        <v>21866.48</v>
      </c>
      <c r="F2252" s="174" t="s">
        <v>3409</v>
      </c>
      <c r="G2252" s="174" t="s">
        <v>3109</v>
      </c>
      <c r="H2252" s="174" t="s">
        <v>166</v>
      </c>
      <c r="I2252" s="174" t="s">
        <v>3098</v>
      </c>
      <c r="J2252" s="174" t="s">
        <v>8799</v>
      </c>
      <c r="K2252" s="174"/>
      <c r="L2252" s="174" t="s">
        <v>5376</v>
      </c>
      <c r="M2252" s="174" t="s">
        <v>5675</v>
      </c>
      <c r="N2252" s="176">
        <v>960</v>
      </c>
      <c r="O2252" s="174" t="s">
        <v>3407</v>
      </c>
      <c r="P2252" s="177">
        <v>21732</v>
      </c>
      <c r="Q2252" s="176">
        <v>648</v>
      </c>
      <c r="R2252" s="175">
        <v>14759.1</v>
      </c>
      <c r="S2252" s="175">
        <v>7107.38</v>
      </c>
      <c r="T2252" s="178">
        <v>0</v>
      </c>
      <c r="U2252" s="96">
        <v>6</v>
      </c>
      <c r="V2252" s="38" t="s">
        <v>116</v>
      </c>
      <c r="W2252" s="38"/>
      <c r="X2252" s="137">
        <v>273.33100000000002</v>
      </c>
      <c r="Y2252" s="138">
        <v>50952</v>
      </c>
      <c r="Z2252" s="179">
        <v>26</v>
      </c>
      <c r="AA2252" s="139">
        <v>2039</v>
      </c>
      <c r="AB2252" s="131"/>
      <c r="AC2252" s="38"/>
      <c r="AD2252" s="140">
        <v>7107.38</v>
      </c>
      <c r="AE2252" s="141">
        <v>6834.049</v>
      </c>
      <c r="AF2252" s="141">
        <v>6560.7179999999998</v>
      </c>
      <c r="AG2252" s="141">
        <v>6287.3869999999997</v>
      </c>
      <c r="AH2252" s="141">
        <v>6014.0559999999996</v>
      </c>
      <c r="AI2252" s="141">
        <v>5740.7249999999995</v>
      </c>
      <c r="AJ2252" s="141">
        <v>5467.3939999999993</v>
      </c>
      <c r="AK2252" s="141">
        <v>5194.0629999999992</v>
      </c>
      <c r="AL2252" s="141">
        <v>4920.7319999999991</v>
      </c>
      <c r="AM2252" s="141">
        <v>4647.4009999999989</v>
      </c>
      <c r="AN2252" s="141">
        <v>4374.0699999999988</v>
      </c>
      <c r="AO2252" s="141">
        <v>4100.7389999999987</v>
      </c>
      <c r="AP2252" s="141">
        <v>3827.4079999999985</v>
      </c>
      <c r="AQ2252" s="141">
        <v>3554.0769999999984</v>
      </c>
      <c r="AR2252" s="141">
        <v>3280.7459999999983</v>
      </c>
      <c r="AS2252" s="141">
        <v>3007.4149999999981</v>
      </c>
      <c r="AT2252" s="141">
        <v>2734.083999999998</v>
      </c>
      <c r="AU2252" s="141">
        <v>2460.7529999999979</v>
      </c>
      <c r="AV2252" s="141">
        <v>2187.4219999999978</v>
      </c>
      <c r="AW2252" s="141">
        <v>1914.0909999999976</v>
      </c>
      <c r="AX2252" s="141">
        <v>1640.7599999999975</v>
      </c>
      <c r="AY2252" s="141">
        <v>1367.4289999999974</v>
      </c>
      <c r="AZ2252" s="141">
        <v>1094.0979999999972</v>
      </c>
      <c r="BA2252" s="141">
        <v>820.76699999999721</v>
      </c>
      <c r="BB2252" s="141">
        <v>547.43599999999719</v>
      </c>
      <c r="BC2252" s="141">
        <v>274.10499999999718</v>
      </c>
      <c r="BD2252" s="141">
        <v>0.77399999999715874</v>
      </c>
      <c r="BE2252" s="141">
        <v>0</v>
      </c>
      <c r="BF2252" s="141">
        <v>0</v>
      </c>
      <c r="BG2252" s="141">
        <v>0</v>
      </c>
      <c r="BH2252" s="141">
        <v>0</v>
      </c>
      <c r="BI2252" s="141">
        <v>0</v>
      </c>
      <c r="BJ2252" s="141">
        <v>0</v>
      </c>
      <c r="BK2252" s="141">
        <v>0</v>
      </c>
      <c r="BL2252" s="141">
        <v>0</v>
      </c>
      <c r="BM2252" s="141">
        <v>0</v>
      </c>
      <c r="BN2252" s="141">
        <v>0</v>
      </c>
      <c r="BO2252" s="141">
        <v>0</v>
      </c>
      <c r="BP2252" s="141">
        <v>0</v>
      </c>
    </row>
    <row r="2253" spans="4:68">
      <c r="D2253" s="174" t="s">
        <v>8800</v>
      </c>
      <c r="E2253" s="175">
        <v>33285.760000000002</v>
      </c>
      <c r="F2253" s="174" t="s">
        <v>3409</v>
      </c>
      <c r="G2253" s="174" t="s">
        <v>3109</v>
      </c>
      <c r="H2253" s="174" t="s">
        <v>166</v>
      </c>
      <c r="I2253" s="174" t="s">
        <v>3098</v>
      </c>
      <c r="J2253" s="174" t="s">
        <v>8801</v>
      </c>
      <c r="K2253" s="174"/>
      <c r="L2253" s="174" t="s">
        <v>5376</v>
      </c>
      <c r="M2253" s="174" t="s">
        <v>5675</v>
      </c>
      <c r="N2253" s="176">
        <v>960</v>
      </c>
      <c r="O2253" s="174" t="s">
        <v>3407</v>
      </c>
      <c r="P2253" s="177">
        <v>21732</v>
      </c>
      <c r="Q2253" s="176">
        <v>648</v>
      </c>
      <c r="R2253" s="175">
        <v>22466.7</v>
      </c>
      <c r="S2253" s="175">
        <v>10819.06</v>
      </c>
      <c r="T2253" s="178">
        <v>0</v>
      </c>
      <c r="U2253" s="96">
        <v>6</v>
      </c>
      <c r="V2253" s="38" t="s">
        <v>116</v>
      </c>
      <c r="W2253" s="38"/>
      <c r="X2253" s="137">
        <v>416.07200000000006</v>
      </c>
      <c r="Y2253" s="138">
        <v>50952</v>
      </c>
      <c r="Z2253" s="179">
        <v>26</v>
      </c>
      <c r="AA2253" s="139">
        <v>2039</v>
      </c>
      <c r="AB2253" s="131"/>
      <c r="AC2253" s="38"/>
      <c r="AD2253" s="140">
        <v>10819.06</v>
      </c>
      <c r="AE2253" s="141">
        <v>10402.987999999999</v>
      </c>
      <c r="AF2253" s="141">
        <v>9986.9159999999993</v>
      </c>
      <c r="AG2253" s="141">
        <v>9570.8439999999991</v>
      </c>
      <c r="AH2253" s="141">
        <v>9154.771999999999</v>
      </c>
      <c r="AI2253" s="141">
        <v>8738.6999999999989</v>
      </c>
      <c r="AJ2253" s="141">
        <v>8322.6279999999988</v>
      </c>
      <c r="AK2253" s="141">
        <v>7906.5559999999987</v>
      </c>
      <c r="AL2253" s="141">
        <v>7490.4839999999986</v>
      </c>
      <c r="AM2253" s="141">
        <v>7074.4119999999984</v>
      </c>
      <c r="AN2253" s="141">
        <v>6658.3399999999983</v>
      </c>
      <c r="AO2253" s="141">
        <v>6242.2679999999982</v>
      </c>
      <c r="AP2253" s="141">
        <v>5826.1959999999981</v>
      </c>
      <c r="AQ2253" s="141">
        <v>5410.123999999998</v>
      </c>
      <c r="AR2253" s="141">
        <v>4994.0519999999979</v>
      </c>
      <c r="AS2253" s="141">
        <v>4577.9799999999977</v>
      </c>
      <c r="AT2253" s="141">
        <v>4161.9079999999976</v>
      </c>
      <c r="AU2253" s="141">
        <v>3745.8359999999975</v>
      </c>
      <c r="AV2253" s="141">
        <v>3329.7639999999974</v>
      </c>
      <c r="AW2253" s="141">
        <v>2913.6919999999973</v>
      </c>
      <c r="AX2253" s="141">
        <v>2497.6199999999972</v>
      </c>
      <c r="AY2253" s="141">
        <v>2081.547999999997</v>
      </c>
      <c r="AZ2253" s="141">
        <v>1665.4759999999969</v>
      </c>
      <c r="BA2253" s="141">
        <v>1249.4039999999968</v>
      </c>
      <c r="BB2253" s="141">
        <v>833.3319999999967</v>
      </c>
      <c r="BC2253" s="141">
        <v>417.25999999999664</v>
      </c>
      <c r="BD2253" s="141">
        <v>1.1879999999965776</v>
      </c>
      <c r="BE2253" s="141">
        <v>0</v>
      </c>
      <c r="BF2253" s="141">
        <v>0</v>
      </c>
      <c r="BG2253" s="141">
        <v>0</v>
      </c>
      <c r="BH2253" s="141">
        <v>0</v>
      </c>
      <c r="BI2253" s="141">
        <v>0</v>
      </c>
      <c r="BJ2253" s="141">
        <v>0</v>
      </c>
      <c r="BK2253" s="141">
        <v>0</v>
      </c>
      <c r="BL2253" s="141">
        <v>0</v>
      </c>
      <c r="BM2253" s="141">
        <v>0</v>
      </c>
      <c r="BN2253" s="141">
        <v>0</v>
      </c>
      <c r="BO2253" s="141">
        <v>0</v>
      </c>
      <c r="BP2253" s="141">
        <v>0</v>
      </c>
    </row>
    <row r="2254" spans="4:68">
      <c r="D2254" s="174" t="s">
        <v>8802</v>
      </c>
      <c r="E2254" s="175">
        <v>35916.01</v>
      </c>
      <c r="F2254" s="174" t="s">
        <v>3409</v>
      </c>
      <c r="G2254" s="174" t="s">
        <v>3109</v>
      </c>
      <c r="H2254" s="174" t="s">
        <v>166</v>
      </c>
      <c r="I2254" s="174" t="s">
        <v>3098</v>
      </c>
      <c r="J2254" s="174" t="s">
        <v>8803</v>
      </c>
      <c r="K2254" s="174"/>
      <c r="L2254" s="174" t="s">
        <v>5376</v>
      </c>
      <c r="M2254" s="174" t="s">
        <v>5675</v>
      </c>
      <c r="N2254" s="176">
        <v>960</v>
      </c>
      <c r="O2254" s="174" t="s">
        <v>3407</v>
      </c>
      <c r="P2254" s="177">
        <v>21732</v>
      </c>
      <c r="Q2254" s="176">
        <v>648</v>
      </c>
      <c r="R2254" s="175">
        <v>24242.06</v>
      </c>
      <c r="S2254" s="175">
        <v>11673.95</v>
      </c>
      <c r="T2254" s="178">
        <v>0</v>
      </c>
      <c r="U2254" s="96">
        <v>6</v>
      </c>
      <c r="V2254" s="38" t="s">
        <v>116</v>
      </c>
      <c r="W2254" s="38"/>
      <c r="X2254" s="137">
        <v>448.95012500000007</v>
      </c>
      <c r="Y2254" s="138">
        <v>50952</v>
      </c>
      <c r="Z2254" s="179">
        <v>26</v>
      </c>
      <c r="AA2254" s="139">
        <v>2039</v>
      </c>
      <c r="AB2254" s="131"/>
      <c r="AC2254" s="38"/>
      <c r="AD2254" s="140">
        <v>11673.95</v>
      </c>
      <c r="AE2254" s="141">
        <v>11224.999875000001</v>
      </c>
      <c r="AF2254" s="141">
        <v>10776.049750000002</v>
      </c>
      <c r="AG2254" s="141">
        <v>10327.099625000003</v>
      </c>
      <c r="AH2254" s="141">
        <v>9878.1495000000032</v>
      </c>
      <c r="AI2254" s="141">
        <v>9429.1993750000038</v>
      </c>
      <c r="AJ2254" s="141">
        <v>8980.2492500000044</v>
      </c>
      <c r="AK2254" s="141">
        <v>8531.299125000005</v>
      </c>
      <c r="AL2254" s="141">
        <v>8082.3490000000047</v>
      </c>
      <c r="AM2254" s="141">
        <v>7633.3988750000044</v>
      </c>
      <c r="AN2254" s="141">
        <v>7184.4487500000041</v>
      </c>
      <c r="AO2254" s="141">
        <v>6735.4986250000038</v>
      </c>
      <c r="AP2254" s="141">
        <v>6286.5485000000035</v>
      </c>
      <c r="AQ2254" s="141">
        <v>5837.5983750000032</v>
      </c>
      <c r="AR2254" s="141">
        <v>5388.6482500000029</v>
      </c>
      <c r="AS2254" s="141">
        <v>4939.6981250000026</v>
      </c>
      <c r="AT2254" s="141">
        <v>4490.7480000000023</v>
      </c>
      <c r="AU2254" s="141">
        <v>4041.797875000002</v>
      </c>
      <c r="AV2254" s="141">
        <v>3592.8477500000017</v>
      </c>
      <c r="AW2254" s="141">
        <v>3143.8976250000014</v>
      </c>
      <c r="AX2254" s="141">
        <v>2694.9475000000011</v>
      </c>
      <c r="AY2254" s="141">
        <v>2245.9973750000008</v>
      </c>
      <c r="AZ2254" s="141">
        <v>1797.0472500000008</v>
      </c>
      <c r="BA2254" s="141">
        <v>1348.0971250000007</v>
      </c>
      <c r="BB2254" s="141">
        <v>899.14700000000062</v>
      </c>
      <c r="BC2254" s="141">
        <v>450.19687500000055</v>
      </c>
      <c r="BD2254" s="141">
        <v>1.2467500000004748</v>
      </c>
      <c r="BE2254" s="141">
        <v>0</v>
      </c>
      <c r="BF2254" s="141">
        <v>0</v>
      </c>
      <c r="BG2254" s="141">
        <v>0</v>
      </c>
      <c r="BH2254" s="141">
        <v>0</v>
      </c>
      <c r="BI2254" s="141">
        <v>0</v>
      </c>
      <c r="BJ2254" s="141">
        <v>0</v>
      </c>
      <c r="BK2254" s="141">
        <v>0</v>
      </c>
      <c r="BL2254" s="141">
        <v>0</v>
      </c>
      <c r="BM2254" s="141">
        <v>0</v>
      </c>
      <c r="BN2254" s="141">
        <v>0</v>
      </c>
      <c r="BO2254" s="141">
        <v>0</v>
      </c>
      <c r="BP2254" s="141">
        <v>0</v>
      </c>
    </row>
    <row r="2255" spans="4:68">
      <c r="D2255" s="174" t="s">
        <v>8804</v>
      </c>
      <c r="E2255" s="175">
        <v>90149.43</v>
      </c>
      <c r="F2255" s="174" t="s">
        <v>3409</v>
      </c>
      <c r="G2255" s="174" t="s">
        <v>3109</v>
      </c>
      <c r="H2255" s="174" t="s">
        <v>166</v>
      </c>
      <c r="I2255" s="174" t="s">
        <v>3098</v>
      </c>
      <c r="J2255" s="174" t="s">
        <v>8805</v>
      </c>
      <c r="K2255" s="174"/>
      <c r="L2255" s="174" t="s">
        <v>5376</v>
      </c>
      <c r="M2255" s="174" t="s">
        <v>5675</v>
      </c>
      <c r="N2255" s="176">
        <v>960</v>
      </c>
      <c r="O2255" s="174" t="s">
        <v>3407</v>
      </c>
      <c r="P2255" s="177">
        <v>22463</v>
      </c>
      <c r="Q2255" s="176">
        <v>624</v>
      </c>
      <c r="R2255" s="175">
        <v>58593.88</v>
      </c>
      <c r="S2255" s="175">
        <v>31555.55</v>
      </c>
      <c r="T2255" s="178">
        <v>0</v>
      </c>
      <c r="U2255" s="96">
        <v>6</v>
      </c>
      <c r="V2255" s="38" t="s">
        <v>116</v>
      </c>
      <c r="W2255" s="38"/>
      <c r="X2255" s="137">
        <v>1126.8678749999999</v>
      </c>
      <c r="Y2255" s="138">
        <v>51683</v>
      </c>
      <c r="Z2255" s="179">
        <v>28</v>
      </c>
      <c r="AA2255" s="139">
        <v>2041</v>
      </c>
      <c r="AB2255" s="131"/>
      <c r="AC2255" s="38"/>
      <c r="AD2255" s="140">
        <v>31555.55</v>
      </c>
      <c r="AE2255" s="141">
        <v>30428.682124999999</v>
      </c>
      <c r="AF2255" s="141">
        <v>29301.814249999999</v>
      </c>
      <c r="AG2255" s="141">
        <v>28174.946375</v>
      </c>
      <c r="AH2255" s="141">
        <v>27048.0785</v>
      </c>
      <c r="AI2255" s="141">
        <v>25921.210625</v>
      </c>
      <c r="AJ2255" s="141">
        <v>24794.34275</v>
      </c>
      <c r="AK2255" s="141">
        <v>23667.474875</v>
      </c>
      <c r="AL2255" s="141">
        <v>22540.607</v>
      </c>
      <c r="AM2255" s="141">
        <v>21413.739125</v>
      </c>
      <c r="AN2255" s="141">
        <v>20286.87125</v>
      </c>
      <c r="AO2255" s="141">
        <v>19160.003375</v>
      </c>
      <c r="AP2255" s="141">
        <v>18033.1355</v>
      </c>
      <c r="AQ2255" s="141">
        <v>16906.267625</v>
      </c>
      <c r="AR2255" s="141">
        <v>15779.39975</v>
      </c>
      <c r="AS2255" s="141">
        <v>14652.531875000001</v>
      </c>
      <c r="AT2255" s="141">
        <v>13525.664000000001</v>
      </c>
      <c r="AU2255" s="141">
        <v>12398.796125000001</v>
      </c>
      <c r="AV2255" s="141">
        <v>11271.928250000001</v>
      </c>
      <c r="AW2255" s="141">
        <v>10145.060375000001</v>
      </c>
      <c r="AX2255" s="141">
        <v>9018.192500000001</v>
      </c>
      <c r="AY2255" s="141">
        <v>7891.3246250000011</v>
      </c>
      <c r="AZ2255" s="141">
        <v>6764.4567500000012</v>
      </c>
      <c r="BA2255" s="141">
        <v>5637.5888750000013</v>
      </c>
      <c r="BB2255" s="141">
        <v>4510.7210000000014</v>
      </c>
      <c r="BC2255" s="141">
        <v>3383.8531250000015</v>
      </c>
      <c r="BD2255" s="141">
        <v>2256.9852500000015</v>
      </c>
      <c r="BE2255" s="141">
        <v>1130.1173750000016</v>
      </c>
      <c r="BF2255" s="141">
        <v>3.2495000000017171</v>
      </c>
      <c r="BG2255" s="141">
        <v>0</v>
      </c>
      <c r="BH2255" s="141">
        <v>0</v>
      </c>
      <c r="BI2255" s="141">
        <v>0</v>
      </c>
      <c r="BJ2255" s="141">
        <v>0</v>
      </c>
      <c r="BK2255" s="141">
        <v>0</v>
      </c>
      <c r="BL2255" s="141">
        <v>0</v>
      </c>
      <c r="BM2255" s="141">
        <v>0</v>
      </c>
      <c r="BN2255" s="141">
        <v>0</v>
      </c>
      <c r="BO2255" s="141">
        <v>0</v>
      </c>
      <c r="BP2255" s="141">
        <v>0</v>
      </c>
    </row>
    <row r="2256" spans="4:68">
      <c r="D2256" s="174" t="s">
        <v>8806</v>
      </c>
      <c r="E2256" s="175">
        <v>37719.29</v>
      </c>
      <c r="F2256" s="174" t="s">
        <v>3409</v>
      </c>
      <c r="G2256" s="174" t="s">
        <v>3109</v>
      </c>
      <c r="H2256" s="174" t="s">
        <v>166</v>
      </c>
      <c r="I2256" s="174" t="s">
        <v>3098</v>
      </c>
      <c r="J2256" s="174" t="s">
        <v>8807</v>
      </c>
      <c r="K2256" s="174"/>
      <c r="L2256" s="174" t="s">
        <v>5376</v>
      </c>
      <c r="M2256" s="174" t="s">
        <v>5675</v>
      </c>
      <c r="N2256" s="176">
        <v>960</v>
      </c>
      <c r="O2256" s="174" t="s">
        <v>3407</v>
      </c>
      <c r="P2256" s="177">
        <v>22463</v>
      </c>
      <c r="Q2256" s="176">
        <v>624</v>
      </c>
      <c r="R2256" s="175">
        <v>24516.21</v>
      </c>
      <c r="S2256" s="175">
        <v>13203.08</v>
      </c>
      <c r="T2256" s="178">
        <v>0</v>
      </c>
      <c r="U2256" s="96">
        <v>6</v>
      </c>
      <c r="V2256" s="38" t="s">
        <v>116</v>
      </c>
      <c r="W2256" s="38"/>
      <c r="X2256" s="137">
        <v>471.49112500000001</v>
      </c>
      <c r="Y2256" s="138">
        <v>51683</v>
      </c>
      <c r="Z2256" s="179">
        <v>28</v>
      </c>
      <c r="AA2256" s="139">
        <v>2041</v>
      </c>
      <c r="AB2256" s="131"/>
      <c r="AC2256" s="38"/>
      <c r="AD2256" s="140">
        <v>13203.08</v>
      </c>
      <c r="AE2256" s="141">
        <v>12731.588874999999</v>
      </c>
      <c r="AF2256" s="141">
        <v>12260.097749999999</v>
      </c>
      <c r="AG2256" s="141">
        <v>11788.606624999999</v>
      </c>
      <c r="AH2256" s="141">
        <v>11317.115499999998</v>
      </c>
      <c r="AI2256" s="141">
        <v>10845.624374999998</v>
      </c>
      <c r="AJ2256" s="141">
        <v>10374.133249999997</v>
      </c>
      <c r="AK2256" s="141">
        <v>9902.6421249999967</v>
      </c>
      <c r="AL2256" s="141">
        <v>9431.1509999999962</v>
      </c>
      <c r="AM2256" s="141">
        <v>8959.6598749999957</v>
      </c>
      <c r="AN2256" s="141">
        <v>8488.1687499999953</v>
      </c>
      <c r="AO2256" s="141">
        <v>8016.6776249999948</v>
      </c>
      <c r="AP2256" s="141">
        <v>7545.1864999999943</v>
      </c>
      <c r="AQ2256" s="141">
        <v>7073.6953749999939</v>
      </c>
      <c r="AR2256" s="141">
        <v>6602.2042499999934</v>
      </c>
      <c r="AS2256" s="141">
        <v>6130.7131249999929</v>
      </c>
      <c r="AT2256" s="141">
        <v>5659.2219999999925</v>
      </c>
      <c r="AU2256" s="141">
        <v>5187.730874999992</v>
      </c>
      <c r="AV2256" s="141">
        <v>4716.2397499999915</v>
      </c>
      <c r="AW2256" s="141">
        <v>4244.7486249999911</v>
      </c>
      <c r="AX2256" s="141">
        <v>3773.2574999999911</v>
      </c>
      <c r="AY2256" s="141">
        <v>3301.7663749999911</v>
      </c>
      <c r="AZ2256" s="141">
        <v>2830.275249999991</v>
      </c>
      <c r="BA2256" s="141">
        <v>2358.784124999991</v>
      </c>
      <c r="BB2256" s="141">
        <v>1887.292999999991</v>
      </c>
      <c r="BC2256" s="141">
        <v>1415.801874999991</v>
      </c>
      <c r="BD2256" s="141">
        <v>944.310749999991</v>
      </c>
      <c r="BE2256" s="141">
        <v>472.81962499999099</v>
      </c>
      <c r="BF2256" s="141">
        <v>1.3284999999909815</v>
      </c>
      <c r="BG2256" s="141">
        <v>0</v>
      </c>
      <c r="BH2256" s="141">
        <v>0</v>
      </c>
      <c r="BI2256" s="141">
        <v>0</v>
      </c>
      <c r="BJ2256" s="141">
        <v>0</v>
      </c>
      <c r="BK2256" s="141">
        <v>0</v>
      </c>
      <c r="BL2256" s="141">
        <v>0</v>
      </c>
      <c r="BM2256" s="141">
        <v>0</v>
      </c>
      <c r="BN2256" s="141">
        <v>0</v>
      </c>
      <c r="BO2256" s="141">
        <v>0</v>
      </c>
      <c r="BP2256" s="141">
        <v>0</v>
      </c>
    </row>
    <row r="2257" spans="4:68">
      <c r="D2257" s="174" t="s">
        <v>8808</v>
      </c>
      <c r="E2257" s="175">
        <v>15890.02</v>
      </c>
      <c r="F2257" s="174" t="s">
        <v>3409</v>
      </c>
      <c r="G2257" s="174" t="s">
        <v>3109</v>
      </c>
      <c r="H2257" s="174" t="s">
        <v>166</v>
      </c>
      <c r="I2257" s="174" t="s">
        <v>3098</v>
      </c>
      <c r="J2257" s="174" t="s">
        <v>8809</v>
      </c>
      <c r="K2257" s="174"/>
      <c r="L2257" s="174" t="s">
        <v>5376</v>
      </c>
      <c r="M2257" s="174" t="s">
        <v>5675</v>
      </c>
      <c r="N2257" s="176">
        <v>960</v>
      </c>
      <c r="O2257" s="174" t="s">
        <v>3407</v>
      </c>
      <c r="P2257" s="177">
        <v>24289</v>
      </c>
      <c r="Q2257" s="176">
        <v>564</v>
      </c>
      <c r="R2257" s="175">
        <v>9334.76</v>
      </c>
      <c r="S2257" s="175">
        <v>6555.26</v>
      </c>
      <c r="T2257" s="178">
        <v>0</v>
      </c>
      <c r="U2257" s="96">
        <v>6</v>
      </c>
      <c r="V2257" s="38" t="s">
        <v>116</v>
      </c>
      <c r="W2257" s="38"/>
      <c r="X2257" s="137">
        <v>198.62524999999999</v>
      </c>
      <c r="Y2257" s="138">
        <v>53509</v>
      </c>
      <c r="Z2257" s="179">
        <v>33</v>
      </c>
      <c r="AA2257" s="139">
        <v>2046</v>
      </c>
      <c r="AB2257" s="131"/>
      <c r="AC2257" s="38"/>
      <c r="AD2257" s="140">
        <v>6555.26</v>
      </c>
      <c r="AE2257" s="141">
        <v>6356.6347500000002</v>
      </c>
      <c r="AF2257" s="141">
        <v>6158.0095000000001</v>
      </c>
      <c r="AG2257" s="141">
        <v>5959.3842500000001</v>
      </c>
      <c r="AH2257" s="141">
        <v>5760.759</v>
      </c>
      <c r="AI2257" s="141">
        <v>5562.13375</v>
      </c>
      <c r="AJ2257" s="141">
        <v>5363.5084999999999</v>
      </c>
      <c r="AK2257" s="141">
        <v>5164.8832499999999</v>
      </c>
      <c r="AL2257" s="141">
        <v>4966.2579999999998</v>
      </c>
      <c r="AM2257" s="141">
        <v>4767.6327499999998</v>
      </c>
      <c r="AN2257" s="141">
        <v>4569.0074999999997</v>
      </c>
      <c r="AO2257" s="141">
        <v>4370.3822499999997</v>
      </c>
      <c r="AP2257" s="141">
        <v>4171.7569999999996</v>
      </c>
      <c r="AQ2257" s="141">
        <v>3973.1317499999996</v>
      </c>
      <c r="AR2257" s="141">
        <v>3774.5064999999995</v>
      </c>
      <c r="AS2257" s="141">
        <v>3575.8812499999995</v>
      </c>
      <c r="AT2257" s="141">
        <v>3377.2559999999994</v>
      </c>
      <c r="AU2257" s="141">
        <v>3178.6307499999994</v>
      </c>
      <c r="AV2257" s="141">
        <v>2980.0054999999993</v>
      </c>
      <c r="AW2257" s="141">
        <v>2781.3802499999993</v>
      </c>
      <c r="AX2257" s="141">
        <v>2582.7549999999992</v>
      </c>
      <c r="AY2257" s="141">
        <v>2384.1297499999991</v>
      </c>
      <c r="AZ2257" s="141">
        <v>2185.5044999999991</v>
      </c>
      <c r="BA2257" s="141">
        <v>1986.879249999999</v>
      </c>
      <c r="BB2257" s="141">
        <v>1788.253999999999</v>
      </c>
      <c r="BC2257" s="141">
        <v>1589.6287499999989</v>
      </c>
      <c r="BD2257" s="141">
        <v>1391.0034999999989</v>
      </c>
      <c r="BE2257" s="141">
        <v>1192.3782499999988</v>
      </c>
      <c r="BF2257" s="141">
        <v>993.75299999999879</v>
      </c>
      <c r="BG2257" s="141">
        <v>795.12774999999874</v>
      </c>
      <c r="BH2257" s="141">
        <v>596.50249999999869</v>
      </c>
      <c r="BI2257" s="141">
        <v>397.8772499999987</v>
      </c>
      <c r="BJ2257" s="141">
        <v>199.2519999999987</v>
      </c>
      <c r="BK2257" s="141">
        <v>0.62674999999870806</v>
      </c>
      <c r="BL2257" s="141">
        <v>0</v>
      </c>
      <c r="BM2257" s="141">
        <v>0</v>
      </c>
      <c r="BN2257" s="141">
        <v>0</v>
      </c>
      <c r="BO2257" s="141">
        <v>0</v>
      </c>
      <c r="BP2257" s="141">
        <v>0</v>
      </c>
    </row>
    <row r="2258" spans="4:68">
      <c r="D2258" s="174" t="s">
        <v>8810</v>
      </c>
      <c r="E2258" s="175">
        <v>270984.34000000003</v>
      </c>
      <c r="F2258" s="174" t="s">
        <v>3409</v>
      </c>
      <c r="G2258" s="174" t="s">
        <v>3109</v>
      </c>
      <c r="H2258" s="174" t="s">
        <v>166</v>
      </c>
      <c r="I2258" s="174" t="s">
        <v>3098</v>
      </c>
      <c r="J2258" s="174" t="s">
        <v>8811</v>
      </c>
      <c r="K2258" s="174"/>
      <c r="L2258" s="174" t="s">
        <v>3866</v>
      </c>
      <c r="M2258" s="174" t="s">
        <v>7279</v>
      </c>
      <c r="N2258" s="176">
        <v>960</v>
      </c>
      <c r="O2258" s="174" t="s">
        <v>3407</v>
      </c>
      <c r="P2258" s="177">
        <v>34516</v>
      </c>
      <c r="Q2258" s="176">
        <v>228</v>
      </c>
      <c r="R2258" s="175">
        <v>64349.32</v>
      </c>
      <c r="S2258" s="175">
        <v>206635.02</v>
      </c>
      <c r="T2258" s="178">
        <v>0</v>
      </c>
      <c r="U2258" s="96">
        <v>6</v>
      </c>
      <c r="V2258" s="38" t="s">
        <v>116</v>
      </c>
      <c r="W2258" s="38"/>
      <c r="X2258" s="137">
        <v>3387.3042500000006</v>
      </c>
      <c r="Y2258" s="138">
        <v>63736</v>
      </c>
      <c r="Z2258" s="179">
        <v>61</v>
      </c>
      <c r="AA2258" s="139">
        <v>2074</v>
      </c>
      <c r="AB2258" s="131"/>
      <c r="AC2258" s="38"/>
      <c r="AD2258" s="140">
        <v>206635.02</v>
      </c>
      <c r="AE2258" s="141">
        <v>203247.71575</v>
      </c>
      <c r="AF2258" s="141">
        <v>199860.41150000002</v>
      </c>
      <c r="AG2258" s="141">
        <v>196473.10725000003</v>
      </c>
      <c r="AH2258" s="141">
        <v>193085.80300000004</v>
      </c>
      <c r="AI2258" s="141">
        <v>189698.49875000006</v>
      </c>
      <c r="AJ2258" s="141">
        <v>186311.19450000007</v>
      </c>
      <c r="AK2258" s="141">
        <v>182923.89025000008</v>
      </c>
      <c r="AL2258" s="141">
        <v>179536.5860000001</v>
      </c>
      <c r="AM2258" s="141">
        <v>176149.28175000011</v>
      </c>
      <c r="AN2258" s="141">
        <v>172761.97750000012</v>
      </c>
      <c r="AO2258" s="141">
        <v>169374.67325000014</v>
      </c>
      <c r="AP2258" s="141">
        <v>165987.36900000015</v>
      </c>
      <c r="AQ2258" s="141">
        <v>162600.06475000017</v>
      </c>
      <c r="AR2258" s="141">
        <v>159212.76050000018</v>
      </c>
      <c r="AS2258" s="141">
        <v>155825.45625000019</v>
      </c>
      <c r="AT2258" s="141">
        <v>152438.15200000021</v>
      </c>
      <c r="AU2258" s="141">
        <v>149050.84775000022</v>
      </c>
      <c r="AV2258" s="141">
        <v>145663.54350000023</v>
      </c>
      <c r="AW2258" s="141">
        <v>142276.23925000025</v>
      </c>
      <c r="AX2258" s="141">
        <v>138888.93500000026</v>
      </c>
      <c r="AY2258" s="141">
        <v>135501.63075000027</v>
      </c>
      <c r="AZ2258" s="141">
        <v>132114.32650000029</v>
      </c>
      <c r="BA2258" s="141">
        <v>128727.02225000029</v>
      </c>
      <c r="BB2258" s="141">
        <v>125339.71800000028</v>
      </c>
      <c r="BC2258" s="141">
        <v>121952.41375000028</v>
      </c>
      <c r="BD2258" s="141">
        <v>118565.10950000028</v>
      </c>
      <c r="BE2258" s="141">
        <v>115177.80525000028</v>
      </c>
      <c r="BF2258" s="141">
        <v>111790.50100000028</v>
      </c>
      <c r="BG2258" s="141">
        <v>108403.19675000028</v>
      </c>
      <c r="BH2258" s="141">
        <v>105015.89250000028</v>
      </c>
      <c r="BI2258" s="141">
        <v>101628.58825000028</v>
      </c>
      <c r="BJ2258" s="141">
        <v>98241.284000000276</v>
      </c>
      <c r="BK2258" s="141">
        <v>94853.979750000275</v>
      </c>
      <c r="BL2258" s="141">
        <v>91466.675500000274</v>
      </c>
      <c r="BM2258" s="141">
        <v>88079.371250000273</v>
      </c>
      <c r="BN2258" s="141">
        <v>84692.067000000272</v>
      </c>
      <c r="BO2258" s="141">
        <v>81304.762750000271</v>
      </c>
      <c r="BP2258" s="141">
        <v>77917.45850000027</v>
      </c>
    </row>
    <row r="2259" spans="4:68">
      <c r="D2259" s="174" t="s">
        <v>8812</v>
      </c>
      <c r="E2259" s="176">
        <v>900</v>
      </c>
      <c r="F2259" s="174" t="s">
        <v>3409</v>
      </c>
      <c r="G2259" s="174" t="s">
        <v>3109</v>
      </c>
      <c r="H2259" s="174" t="s">
        <v>166</v>
      </c>
      <c r="I2259" s="174" t="s">
        <v>3098</v>
      </c>
      <c r="J2259" s="174" t="s">
        <v>8813</v>
      </c>
      <c r="K2259" s="174"/>
      <c r="L2259" s="174" t="s">
        <v>5272</v>
      </c>
      <c r="M2259" s="174" t="s">
        <v>4613</v>
      </c>
      <c r="N2259" s="176">
        <v>960</v>
      </c>
      <c r="O2259" s="174" t="s">
        <v>3407</v>
      </c>
      <c r="P2259" s="177">
        <v>23924</v>
      </c>
      <c r="Q2259" s="176">
        <v>576</v>
      </c>
      <c r="R2259" s="175">
        <v>539.97</v>
      </c>
      <c r="S2259" s="175">
        <v>360.03</v>
      </c>
      <c r="T2259" s="178">
        <v>0</v>
      </c>
      <c r="U2259" s="96">
        <v>6</v>
      </c>
      <c r="V2259" s="38" t="s">
        <v>116</v>
      </c>
      <c r="W2259" s="38"/>
      <c r="X2259" s="137">
        <v>11.25</v>
      </c>
      <c r="Y2259" s="138">
        <v>53144</v>
      </c>
      <c r="Z2259" s="179">
        <v>32</v>
      </c>
      <c r="AA2259" s="139">
        <v>2045</v>
      </c>
      <c r="AB2259" s="131"/>
      <c r="AC2259" s="38"/>
      <c r="AD2259" s="140">
        <v>360.03</v>
      </c>
      <c r="AE2259" s="141">
        <v>348.78</v>
      </c>
      <c r="AF2259" s="141">
        <v>337.53</v>
      </c>
      <c r="AG2259" s="141">
        <v>326.27999999999997</v>
      </c>
      <c r="AH2259" s="141">
        <v>315.02999999999997</v>
      </c>
      <c r="AI2259" s="141">
        <v>303.77999999999997</v>
      </c>
      <c r="AJ2259" s="141">
        <v>292.52999999999997</v>
      </c>
      <c r="AK2259" s="141">
        <v>281.27999999999997</v>
      </c>
      <c r="AL2259" s="141">
        <v>270.02999999999997</v>
      </c>
      <c r="AM2259" s="141">
        <v>258.77999999999997</v>
      </c>
      <c r="AN2259" s="141">
        <v>247.52999999999997</v>
      </c>
      <c r="AO2259" s="141">
        <v>236.27999999999997</v>
      </c>
      <c r="AP2259" s="141">
        <v>225.02999999999997</v>
      </c>
      <c r="AQ2259" s="141">
        <v>213.77999999999997</v>
      </c>
      <c r="AR2259" s="141">
        <v>202.52999999999997</v>
      </c>
      <c r="AS2259" s="141">
        <v>191.27999999999997</v>
      </c>
      <c r="AT2259" s="141">
        <v>180.02999999999997</v>
      </c>
      <c r="AU2259" s="141">
        <v>168.77999999999997</v>
      </c>
      <c r="AV2259" s="141">
        <v>157.52999999999997</v>
      </c>
      <c r="AW2259" s="141">
        <v>146.27999999999997</v>
      </c>
      <c r="AX2259" s="141">
        <v>135.02999999999997</v>
      </c>
      <c r="AY2259" s="141">
        <v>123.77999999999997</v>
      </c>
      <c r="AZ2259" s="141">
        <v>112.52999999999997</v>
      </c>
      <c r="BA2259" s="141">
        <v>101.27999999999997</v>
      </c>
      <c r="BB2259" s="141">
        <v>90.029999999999973</v>
      </c>
      <c r="BC2259" s="141">
        <v>78.779999999999973</v>
      </c>
      <c r="BD2259" s="141">
        <v>67.529999999999973</v>
      </c>
      <c r="BE2259" s="141">
        <v>56.279999999999973</v>
      </c>
      <c r="BF2259" s="141">
        <v>45.029999999999973</v>
      </c>
      <c r="BG2259" s="141">
        <v>33.779999999999973</v>
      </c>
      <c r="BH2259" s="141">
        <v>22.529999999999973</v>
      </c>
      <c r="BI2259" s="141">
        <v>11.279999999999973</v>
      </c>
      <c r="BJ2259" s="141">
        <v>2.9999999999972715E-2</v>
      </c>
      <c r="BK2259" s="141">
        <v>0</v>
      </c>
      <c r="BL2259" s="141">
        <v>0</v>
      </c>
      <c r="BM2259" s="141">
        <v>0</v>
      </c>
      <c r="BN2259" s="141">
        <v>0</v>
      </c>
      <c r="BO2259" s="141">
        <v>0</v>
      </c>
      <c r="BP2259" s="141">
        <v>0</v>
      </c>
    </row>
    <row r="2260" spans="4:68">
      <c r="D2260" s="174" t="s">
        <v>8814</v>
      </c>
      <c r="E2260" s="175">
        <v>73361.8</v>
      </c>
      <c r="F2260" s="174" t="s">
        <v>3409</v>
      </c>
      <c r="G2260" s="174" t="s">
        <v>3109</v>
      </c>
      <c r="H2260" s="174" t="s">
        <v>166</v>
      </c>
      <c r="I2260" s="174" t="s">
        <v>3098</v>
      </c>
      <c r="J2260" s="174" t="s">
        <v>8815</v>
      </c>
      <c r="K2260" s="174"/>
      <c r="L2260" s="174" t="s">
        <v>8816</v>
      </c>
      <c r="M2260" s="174" t="s">
        <v>8817</v>
      </c>
      <c r="N2260" s="176">
        <v>960</v>
      </c>
      <c r="O2260" s="174" t="s">
        <v>3407</v>
      </c>
      <c r="P2260" s="177">
        <v>26115</v>
      </c>
      <c r="Q2260" s="176">
        <v>504</v>
      </c>
      <c r="R2260" s="175">
        <v>38512.36</v>
      </c>
      <c r="S2260" s="175">
        <v>34849.440000000002</v>
      </c>
      <c r="T2260" s="178">
        <v>0</v>
      </c>
      <c r="U2260" s="96">
        <v>6</v>
      </c>
      <c r="V2260" s="38" t="s">
        <v>116</v>
      </c>
      <c r="W2260" s="38"/>
      <c r="X2260" s="137">
        <v>917.02250000000004</v>
      </c>
      <c r="Y2260" s="138">
        <v>55335</v>
      </c>
      <c r="Z2260" s="179">
        <v>38</v>
      </c>
      <c r="AA2260" s="139">
        <v>2051</v>
      </c>
      <c r="AB2260" s="131"/>
      <c r="AC2260" s="38"/>
      <c r="AD2260" s="140">
        <v>34849.440000000002</v>
      </c>
      <c r="AE2260" s="141">
        <v>33932.417500000003</v>
      </c>
      <c r="AF2260" s="141">
        <v>33015.395000000004</v>
      </c>
      <c r="AG2260" s="141">
        <v>32098.372500000005</v>
      </c>
      <c r="AH2260" s="141">
        <v>31181.350000000006</v>
      </c>
      <c r="AI2260" s="141">
        <v>30264.327500000007</v>
      </c>
      <c r="AJ2260" s="141">
        <v>29347.305000000008</v>
      </c>
      <c r="AK2260" s="141">
        <v>28430.282500000008</v>
      </c>
      <c r="AL2260" s="141">
        <v>27513.260000000009</v>
      </c>
      <c r="AM2260" s="141">
        <v>26596.23750000001</v>
      </c>
      <c r="AN2260" s="141">
        <v>25679.215000000011</v>
      </c>
      <c r="AO2260" s="141">
        <v>24762.192500000012</v>
      </c>
      <c r="AP2260" s="141">
        <v>23845.170000000013</v>
      </c>
      <c r="AQ2260" s="141">
        <v>22928.147500000014</v>
      </c>
      <c r="AR2260" s="141">
        <v>22011.125000000015</v>
      </c>
      <c r="AS2260" s="141">
        <v>21094.102500000015</v>
      </c>
      <c r="AT2260" s="141">
        <v>20177.080000000016</v>
      </c>
      <c r="AU2260" s="141">
        <v>19260.057500000017</v>
      </c>
      <c r="AV2260" s="141">
        <v>18343.035000000018</v>
      </c>
      <c r="AW2260" s="141">
        <v>17426.012500000019</v>
      </c>
      <c r="AX2260" s="141">
        <v>16508.99000000002</v>
      </c>
      <c r="AY2260" s="141">
        <v>15591.967500000021</v>
      </c>
      <c r="AZ2260" s="141">
        <v>14674.945000000022</v>
      </c>
      <c r="BA2260" s="141">
        <v>13757.922500000022</v>
      </c>
      <c r="BB2260" s="141">
        <v>12840.900000000023</v>
      </c>
      <c r="BC2260" s="141">
        <v>11923.877500000024</v>
      </c>
      <c r="BD2260" s="141">
        <v>11006.855000000025</v>
      </c>
      <c r="BE2260" s="141">
        <v>10089.832500000026</v>
      </c>
      <c r="BF2260" s="141">
        <v>9172.8100000000268</v>
      </c>
      <c r="BG2260" s="141">
        <v>8255.7875000000276</v>
      </c>
      <c r="BH2260" s="141">
        <v>7338.7650000000276</v>
      </c>
      <c r="BI2260" s="141">
        <v>6421.7425000000276</v>
      </c>
      <c r="BJ2260" s="141">
        <v>5504.7200000000275</v>
      </c>
      <c r="BK2260" s="141">
        <v>4587.6975000000275</v>
      </c>
      <c r="BL2260" s="141">
        <v>3670.6750000000275</v>
      </c>
      <c r="BM2260" s="141">
        <v>2753.6525000000274</v>
      </c>
      <c r="BN2260" s="141">
        <v>1836.6300000000274</v>
      </c>
      <c r="BO2260" s="141">
        <v>919.60750000002736</v>
      </c>
      <c r="BP2260" s="141">
        <v>2.5850000000273212</v>
      </c>
    </row>
    <row r="2261" spans="4:68">
      <c r="D2261" s="174" t="s">
        <v>8818</v>
      </c>
      <c r="E2261" s="175">
        <v>165251.81</v>
      </c>
      <c r="F2261" s="174" t="s">
        <v>3409</v>
      </c>
      <c r="G2261" s="174" t="s">
        <v>3109</v>
      </c>
      <c r="H2261" s="174" t="s">
        <v>166</v>
      </c>
      <c r="I2261" s="174" t="s">
        <v>3098</v>
      </c>
      <c r="J2261" s="174" t="s">
        <v>8819</v>
      </c>
      <c r="K2261" s="174"/>
      <c r="L2261" s="174" t="s">
        <v>3866</v>
      </c>
      <c r="M2261" s="174" t="s">
        <v>8820</v>
      </c>
      <c r="N2261" s="176">
        <v>960</v>
      </c>
      <c r="O2261" s="174" t="s">
        <v>3407</v>
      </c>
      <c r="P2261" s="177">
        <v>34516</v>
      </c>
      <c r="Q2261" s="176">
        <v>228</v>
      </c>
      <c r="R2261" s="175">
        <v>39241.46</v>
      </c>
      <c r="S2261" s="175">
        <v>126010.35</v>
      </c>
      <c r="T2261" s="178">
        <v>0</v>
      </c>
      <c r="U2261" s="96">
        <v>6</v>
      </c>
      <c r="V2261" s="38" t="s">
        <v>116</v>
      </c>
      <c r="W2261" s="38"/>
      <c r="X2261" s="137">
        <v>2065.6476250000001</v>
      </c>
      <c r="Y2261" s="138">
        <v>63736</v>
      </c>
      <c r="Z2261" s="179">
        <v>61</v>
      </c>
      <c r="AA2261" s="139">
        <v>2074</v>
      </c>
      <c r="AB2261" s="131"/>
      <c r="AC2261" s="38"/>
      <c r="AD2261" s="140">
        <v>126010.35</v>
      </c>
      <c r="AE2261" s="141">
        <v>123944.70237500001</v>
      </c>
      <c r="AF2261" s="141">
        <v>121879.05475000001</v>
      </c>
      <c r="AG2261" s="141">
        <v>119813.40712500001</v>
      </c>
      <c r="AH2261" s="141">
        <v>117747.75950000001</v>
      </c>
      <c r="AI2261" s="141">
        <v>115682.11187500002</v>
      </c>
      <c r="AJ2261" s="141">
        <v>113616.46425000002</v>
      </c>
      <c r="AK2261" s="141">
        <v>111550.81662500002</v>
      </c>
      <c r="AL2261" s="141">
        <v>109485.16900000002</v>
      </c>
      <c r="AM2261" s="141">
        <v>107419.52137500003</v>
      </c>
      <c r="AN2261" s="141">
        <v>105353.87375000003</v>
      </c>
      <c r="AO2261" s="141">
        <v>103288.22612500003</v>
      </c>
      <c r="AP2261" s="141">
        <v>101222.57850000003</v>
      </c>
      <c r="AQ2261" s="141">
        <v>99156.930875000035</v>
      </c>
      <c r="AR2261" s="141">
        <v>97091.283250000037</v>
      </c>
      <c r="AS2261" s="141">
        <v>95025.635625000039</v>
      </c>
      <c r="AT2261" s="141">
        <v>92959.988000000041</v>
      </c>
      <c r="AU2261" s="141">
        <v>90894.340375000043</v>
      </c>
      <c r="AV2261" s="141">
        <v>88828.692750000046</v>
      </c>
      <c r="AW2261" s="141">
        <v>86763.045125000048</v>
      </c>
      <c r="AX2261" s="141">
        <v>84697.39750000005</v>
      </c>
      <c r="AY2261" s="141">
        <v>82631.749875000052</v>
      </c>
      <c r="AZ2261" s="141">
        <v>80566.102250000054</v>
      </c>
      <c r="BA2261" s="141">
        <v>78500.454625000057</v>
      </c>
      <c r="BB2261" s="141">
        <v>76434.807000000059</v>
      </c>
      <c r="BC2261" s="141">
        <v>74369.159375000061</v>
      </c>
      <c r="BD2261" s="141">
        <v>72303.511750000063</v>
      </c>
      <c r="BE2261" s="141">
        <v>70237.864125000066</v>
      </c>
      <c r="BF2261" s="141">
        <v>68172.216500000068</v>
      </c>
      <c r="BG2261" s="141">
        <v>66106.56887500007</v>
      </c>
      <c r="BH2261" s="141">
        <v>64040.921250000072</v>
      </c>
      <c r="BI2261" s="141">
        <v>61975.273625000074</v>
      </c>
      <c r="BJ2261" s="141">
        <v>59909.626000000077</v>
      </c>
      <c r="BK2261" s="141">
        <v>57843.978375000079</v>
      </c>
      <c r="BL2261" s="141">
        <v>55778.330750000081</v>
      </c>
      <c r="BM2261" s="141">
        <v>53712.683125000083</v>
      </c>
      <c r="BN2261" s="141">
        <v>51647.035500000085</v>
      </c>
      <c r="BO2261" s="141">
        <v>49581.387875000088</v>
      </c>
      <c r="BP2261" s="141">
        <v>47515.74025000009</v>
      </c>
    </row>
    <row r="2262" spans="4:68">
      <c r="D2262" s="174" t="s">
        <v>8821</v>
      </c>
      <c r="E2262" s="175">
        <v>47917.19</v>
      </c>
      <c r="F2262" s="174" t="s">
        <v>3409</v>
      </c>
      <c r="G2262" s="174" t="s">
        <v>3109</v>
      </c>
      <c r="H2262" s="174" t="s">
        <v>166</v>
      </c>
      <c r="I2262" s="174" t="s">
        <v>3098</v>
      </c>
      <c r="J2262" s="174" t="s">
        <v>8754</v>
      </c>
      <c r="K2262" s="174"/>
      <c r="L2262" s="174" t="s">
        <v>5366</v>
      </c>
      <c r="M2262" s="174" t="s">
        <v>4760</v>
      </c>
      <c r="N2262" s="176">
        <v>960</v>
      </c>
      <c r="O2262" s="174" t="s">
        <v>3407</v>
      </c>
      <c r="P2262" s="177">
        <v>28672</v>
      </c>
      <c r="Q2262" s="176">
        <v>420</v>
      </c>
      <c r="R2262" s="175">
        <v>20962.03</v>
      </c>
      <c r="S2262" s="175">
        <v>26955.16</v>
      </c>
      <c r="T2262" s="178">
        <v>0</v>
      </c>
      <c r="U2262" s="96">
        <v>6</v>
      </c>
      <c r="V2262" s="38" t="s">
        <v>116</v>
      </c>
      <c r="W2262" s="38"/>
      <c r="X2262" s="137">
        <v>598.96487500000012</v>
      </c>
      <c r="Y2262" s="138">
        <v>57892</v>
      </c>
      <c r="Z2262" s="179">
        <v>45</v>
      </c>
      <c r="AA2262" s="139">
        <v>2058</v>
      </c>
      <c r="AB2262" s="131"/>
      <c r="AC2262" s="38"/>
      <c r="AD2262" s="140">
        <v>26955.16</v>
      </c>
      <c r="AE2262" s="141">
        <v>26356.195124999998</v>
      </c>
      <c r="AF2262" s="141">
        <v>25757.230249999997</v>
      </c>
      <c r="AG2262" s="141">
        <v>25158.265374999995</v>
      </c>
      <c r="AH2262" s="141">
        <v>24559.300499999994</v>
      </c>
      <c r="AI2262" s="141">
        <v>23960.335624999992</v>
      </c>
      <c r="AJ2262" s="141">
        <v>23361.370749999991</v>
      </c>
      <c r="AK2262" s="141">
        <v>22762.405874999989</v>
      </c>
      <c r="AL2262" s="141">
        <v>22163.440999999988</v>
      </c>
      <c r="AM2262" s="141">
        <v>21564.476124999986</v>
      </c>
      <c r="AN2262" s="141">
        <v>20965.511249999985</v>
      </c>
      <c r="AO2262" s="141">
        <v>20366.546374999984</v>
      </c>
      <c r="AP2262" s="141">
        <v>19767.581499999982</v>
      </c>
      <c r="AQ2262" s="141">
        <v>19168.616624999981</v>
      </c>
      <c r="AR2262" s="141">
        <v>18569.651749999979</v>
      </c>
      <c r="AS2262" s="141">
        <v>17970.686874999978</v>
      </c>
      <c r="AT2262" s="141">
        <v>17371.721999999976</v>
      </c>
      <c r="AU2262" s="141">
        <v>16772.757124999975</v>
      </c>
      <c r="AV2262" s="141">
        <v>16173.792249999975</v>
      </c>
      <c r="AW2262" s="141">
        <v>15574.827374999975</v>
      </c>
      <c r="AX2262" s="141">
        <v>14975.862499999976</v>
      </c>
      <c r="AY2262" s="141">
        <v>14376.897624999976</v>
      </c>
      <c r="AZ2262" s="141">
        <v>13777.932749999976</v>
      </c>
      <c r="BA2262" s="141">
        <v>13178.967874999977</v>
      </c>
      <c r="BB2262" s="141">
        <v>12580.002999999977</v>
      </c>
      <c r="BC2262" s="141">
        <v>11981.038124999977</v>
      </c>
      <c r="BD2262" s="141">
        <v>11382.073249999978</v>
      </c>
      <c r="BE2262" s="141">
        <v>10783.108374999978</v>
      </c>
      <c r="BF2262" s="141">
        <v>10184.143499999978</v>
      </c>
      <c r="BG2262" s="141">
        <v>9585.1786249999786</v>
      </c>
      <c r="BH2262" s="141">
        <v>8986.213749999979</v>
      </c>
      <c r="BI2262" s="141">
        <v>8387.2488749999793</v>
      </c>
      <c r="BJ2262" s="141">
        <v>7788.2839999999796</v>
      </c>
      <c r="BK2262" s="141">
        <v>7189.31912499998</v>
      </c>
      <c r="BL2262" s="141">
        <v>6590.3542499999803</v>
      </c>
      <c r="BM2262" s="141">
        <v>5991.3893749999806</v>
      </c>
      <c r="BN2262" s="141">
        <v>5392.424499999981</v>
      </c>
      <c r="BO2262" s="141">
        <v>4793.4596249999813</v>
      </c>
      <c r="BP2262" s="141">
        <v>4194.4947499999817</v>
      </c>
    </row>
    <row r="2263" spans="4:68">
      <c r="D2263" s="174" t="s">
        <v>8822</v>
      </c>
      <c r="E2263" s="175">
        <v>37724.629999999997</v>
      </c>
      <c r="F2263" s="174" t="s">
        <v>3409</v>
      </c>
      <c r="G2263" s="174" t="s">
        <v>3109</v>
      </c>
      <c r="H2263" s="174" t="s">
        <v>166</v>
      </c>
      <c r="I2263" s="174" t="s">
        <v>3098</v>
      </c>
      <c r="J2263" s="174" t="s">
        <v>8823</v>
      </c>
      <c r="K2263" s="174"/>
      <c r="L2263" s="174" t="s">
        <v>8824</v>
      </c>
      <c r="M2263" s="174" t="s">
        <v>4760</v>
      </c>
      <c r="N2263" s="176">
        <v>960</v>
      </c>
      <c r="O2263" s="174" t="s">
        <v>3407</v>
      </c>
      <c r="P2263" s="177">
        <v>26481</v>
      </c>
      <c r="Q2263" s="176">
        <v>492</v>
      </c>
      <c r="R2263" s="175">
        <v>19332.46</v>
      </c>
      <c r="S2263" s="175">
        <v>18392.169999999998</v>
      </c>
      <c r="T2263" s="178">
        <v>0</v>
      </c>
      <c r="U2263" s="96">
        <v>6</v>
      </c>
      <c r="V2263" s="38" t="s">
        <v>116</v>
      </c>
      <c r="W2263" s="38"/>
      <c r="X2263" s="137">
        <v>471.55787499999997</v>
      </c>
      <c r="Y2263" s="138">
        <v>55701</v>
      </c>
      <c r="Z2263" s="179">
        <v>39</v>
      </c>
      <c r="AA2263" s="139">
        <v>2052</v>
      </c>
      <c r="AB2263" s="131"/>
      <c r="AC2263" s="38"/>
      <c r="AD2263" s="140">
        <v>18392.169999999998</v>
      </c>
      <c r="AE2263" s="141">
        <v>17920.612125</v>
      </c>
      <c r="AF2263" s="141">
        <v>17449.054250000001</v>
      </c>
      <c r="AG2263" s="141">
        <v>16977.496375000002</v>
      </c>
      <c r="AH2263" s="141">
        <v>16505.938500000004</v>
      </c>
      <c r="AI2263" s="141">
        <v>16034.380625000003</v>
      </c>
      <c r="AJ2263" s="141">
        <v>15562.822750000003</v>
      </c>
      <c r="AK2263" s="141">
        <v>15091.264875000003</v>
      </c>
      <c r="AL2263" s="141">
        <v>14619.707000000002</v>
      </c>
      <c r="AM2263" s="141">
        <v>14148.149125000002</v>
      </c>
      <c r="AN2263" s="141">
        <v>13676.591250000001</v>
      </c>
      <c r="AO2263" s="141">
        <v>13205.033375000001</v>
      </c>
      <c r="AP2263" s="141">
        <v>12733.4755</v>
      </c>
      <c r="AQ2263" s="141">
        <v>12261.917625</v>
      </c>
      <c r="AR2263" s="141">
        <v>11790.35975</v>
      </c>
      <c r="AS2263" s="141">
        <v>11318.801874999999</v>
      </c>
      <c r="AT2263" s="141">
        <v>10847.243999999999</v>
      </c>
      <c r="AU2263" s="141">
        <v>10375.686124999998</v>
      </c>
      <c r="AV2263" s="141">
        <v>9904.1282499999979</v>
      </c>
      <c r="AW2263" s="141">
        <v>9432.5703749999975</v>
      </c>
      <c r="AX2263" s="141">
        <v>8961.0124999999971</v>
      </c>
      <c r="AY2263" s="141">
        <v>8489.4546249999967</v>
      </c>
      <c r="AZ2263" s="141">
        <v>8017.8967499999962</v>
      </c>
      <c r="BA2263" s="141">
        <v>7546.3388749999958</v>
      </c>
      <c r="BB2263" s="141">
        <v>7074.7809999999954</v>
      </c>
      <c r="BC2263" s="141">
        <v>6603.223124999995</v>
      </c>
      <c r="BD2263" s="141">
        <v>6131.6652499999946</v>
      </c>
      <c r="BE2263" s="141">
        <v>5660.1073749999941</v>
      </c>
      <c r="BF2263" s="141">
        <v>5188.5494999999937</v>
      </c>
      <c r="BG2263" s="141">
        <v>4716.9916249999933</v>
      </c>
      <c r="BH2263" s="141">
        <v>4245.4337499999929</v>
      </c>
      <c r="BI2263" s="141">
        <v>3773.8758749999929</v>
      </c>
      <c r="BJ2263" s="141">
        <v>3302.3179999999929</v>
      </c>
      <c r="BK2263" s="141">
        <v>2830.760124999993</v>
      </c>
      <c r="BL2263" s="141">
        <v>2359.202249999993</v>
      </c>
      <c r="BM2263" s="141">
        <v>1887.644374999993</v>
      </c>
      <c r="BN2263" s="141">
        <v>1416.0864999999931</v>
      </c>
      <c r="BO2263" s="141">
        <v>944.5286249999931</v>
      </c>
      <c r="BP2263" s="141">
        <v>472.97074999999313</v>
      </c>
    </row>
    <row r="2264" spans="4:68">
      <c r="D2264" s="174" t="s">
        <v>8825</v>
      </c>
      <c r="E2264" s="175">
        <v>282838.3</v>
      </c>
      <c r="F2264" s="174" t="s">
        <v>3409</v>
      </c>
      <c r="G2264" s="174" t="s">
        <v>3109</v>
      </c>
      <c r="H2264" s="174" t="s">
        <v>166</v>
      </c>
      <c r="I2264" s="174" t="s">
        <v>3098</v>
      </c>
      <c r="J2264" s="174" t="s">
        <v>8826</v>
      </c>
      <c r="K2264" s="174"/>
      <c r="L2264" s="174" t="s">
        <v>8827</v>
      </c>
      <c r="M2264" s="174" t="s">
        <v>3596</v>
      </c>
      <c r="N2264" s="176">
        <v>960</v>
      </c>
      <c r="O2264" s="174" t="s">
        <v>3407</v>
      </c>
      <c r="P2264" s="177">
        <v>35976</v>
      </c>
      <c r="Q2264" s="176">
        <v>180</v>
      </c>
      <c r="R2264" s="175">
        <v>53032.06</v>
      </c>
      <c r="S2264" s="175">
        <v>229806.24</v>
      </c>
      <c r="T2264" s="178">
        <v>0</v>
      </c>
      <c r="U2264" s="96">
        <v>6</v>
      </c>
      <c r="V2264" s="38" t="s">
        <v>116</v>
      </c>
      <c r="W2264" s="38"/>
      <c r="X2264" s="137">
        <v>3535.4787499999998</v>
      </c>
      <c r="Y2264" s="138">
        <v>65196</v>
      </c>
      <c r="Z2264" s="179">
        <v>65</v>
      </c>
      <c r="AA2264" s="139">
        <v>2078</v>
      </c>
      <c r="AB2264" s="131"/>
      <c r="AC2264" s="38"/>
      <c r="AD2264" s="140">
        <v>229806.24</v>
      </c>
      <c r="AE2264" s="141">
        <v>226270.76124999998</v>
      </c>
      <c r="AF2264" s="141">
        <v>222735.28249999997</v>
      </c>
      <c r="AG2264" s="141">
        <v>219199.80374999996</v>
      </c>
      <c r="AH2264" s="141">
        <v>215664.32499999995</v>
      </c>
      <c r="AI2264" s="141">
        <v>212128.84624999994</v>
      </c>
      <c r="AJ2264" s="141">
        <v>208593.36749999993</v>
      </c>
      <c r="AK2264" s="141">
        <v>205057.88874999993</v>
      </c>
      <c r="AL2264" s="141">
        <v>201522.40999999992</v>
      </c>
      <c r="AM2264" s="141">
        <v>197986.93124999991</v>
      </c>
      <c r="AN2264" s="141">
        <v>194451.4524999999</v>
      </c>
      <c r="AO2264" s="141">
        <v>190915.97374999989</v>
      </c>
      <c r="AP2264" s="141">
        <v>187380.49499999988</v>
      </c>
      <c r="AQ2264" s="141">
        <v>183845.01624999987</v>
      </c>
      <c r="AR2264" s="141">
        <v>180309.53749999986</v>
      </c>
      <c r="AS2264" s="141">
        <v>176774.05874999985</v>
      </c>
      <c r="AT2264" s="141">
        <v>173238.57999999984</v>
      </c>
      <c r="AU2264" s="141">
        <v>169703.10124999983</v>
      </c>
      <c r="AV2264" s="141">
        <v>166167.62249999982</v>
      </c>
      <c r="AW2264" s="141">
        <v>162632.14374999981</v>
      </c>
      <c r="AX2264" s="141">
        <v>159096.6649999998</v>
      </c>
      <c r="AY2264" s="141">
        <v>155561.1862499998</v>
      </c>
      <c r="AZ2264" s="141">
        <v>152025.70749999979</v>
      </c>
      <c r="BA2264" s="141">
        <v>148490.22874999978</v>
      </c>
      <c r="BB2264" s="141">
        <v>144954.74999999977</v>
      </c>
      <c r="BC2264" s="141">
        <v>141419.27124999976</v>
      </c>
      <c r="BD2264" s="141">
        <v>137883.79249999975</v>
      </c>
      <c r="BE2264" s="141">
        <v>134348.31374999974</v>
      </c>
      <c r="BF2264" s="141">
        <v>130812.83499999974</v>
      </c>
      <c r="BG2264" s="141">
        <v>127277.35624999975</v>
      </c>
      <c r="BH2264" s="141">
        <v>123741.87749999975</v>
      </c>
      <c r="BI2264" s="141">
        <v>120206.39874999976</v>
      </c>
      <c r="BJ2264" s="141">
        <v>116670.91999999977</v>
      </c>
      <c r="BK2264" s="141">
        <v>113135.44124999977</v>
      </c>
      <c r="BL2264" s="141">
        <v>109599.96249999978</v>
      </c>
      <c r="BM2264" s="141">
        <v>106064.48374999978</v>
      </c>
      <c r="BN2264" s="141">
        <v>102529.00499999979</v>
      </c>
      <c r="BO2264" s="141">
        <v>98993.526249999792</v>
      </c>
      <c r="BP2264" s="141">
        <v>95458.047499999797</v>
      </c>
    </row>
    <row r="2265" spans="4:68">
      <c r="D2265" s="174" t="s">
        <v>8828</v>
      </c>
      <c r="E2265" s="175">
        <v>74101.98</v>
      </c>
      <c r="F2265" s="174" t="s">
        <v>3409</v>
      </c>
      <c r="G2265" s="174" t="s">
        <v>3109</v>
      </c>
      <c r="H2265" s="174" t="s">
        <v>166</v>
      </c>
      <c r="I2265" s="174" t="s">
        <v>3098</v>
      </c>
      <c r="J2265" s="174" t="s">
        <v>8829</v>
      </c>
      <c r="K2265" s="174"/>
      <c r="L2265" s="174" t="s">
        <v>8830</v>
      </c>
      <c r="M2265" s="174" t="s">
        <v>3596</v>
      </c>
      <c r="N2265" s="176">
        <v>960</v>
      </c>
      <c r="O2265" s="174" t="s">
        <v>3407</v>
      </c>
      <c r="P2265" s="177">
        <v>26115</v>
      </c>
      <c r="Q2265" s="176">
        <v>504</v>
      </c>
      <c r="R2265" s="175">
        <v>38900.9</v>
      </c>
      <c r="S2265" s="175">
        <v>35201.08</v>
      </c>
      <c r="T2265" s="178">
        <v>0</v>
      </c>
      <c r="U2265" s="96">
        <v>6</v>
      </c>
      <c r="V2265" s="38" t="s">
        <v>116</v>
      </c>
      <c r="W2265" s="38"/>
      <c r="X2265" s="137">
        <v>926.27474999999993</v>
      </c>
      <c r="Y2265" s="138">
        <v>55335</v>
      </c>
      <c r="Z2265" s="179">
        <v>38</v>
      </c>
      <c r="AA2265" s="139">
        <v>2051</v>
      </c>
      <c r="AB2265" s="131"/>
      <c r="AC2265" s="38"/>
      <c r="AD2265" s="140">
        <v>35201.08</v>
      </c>
      <c r="AE2265" s="141">
        <v>34274.805250000005</v>
      </c>
      <c r="AF2265" s="141">
        <v>33348.530500000008</v>
      </c>
      <c r="AG2265" s="141">
        <v>32422.255750000008</v>
      </c>
      <c r="AH2265" s="141">
        <v>31495.981000000007</v>
      </c>
      <c r="AI2265" s="141">
        <v>30569.706250000007</v>
      </c>
      <c r="AJ2265" s="141">
        <v>29643.431500000006</v>
      </c>
      <c r="AK2265" s="141">
        <v>28717.156750000006</v>
      </c>
      <c r="AL2265" s="141">
        <v>27790.882000000005</v>
      </c>
      <c r="AM2265" s="141">
        <v>26864.607250000005</v>
      </c>
      <c r="AN2265" s="141">
        <v>25938.332500000004</v>
      </c>
      <c r="AO2265" s="141">
        <v>25012.057750000004</v>
      </c>
      <c r="AP2265" s="141">
        <v>24085.783000000003</v>
      </c>
      <c r="AQ2265" s="141">
        <v>23159.508250000003</v>
      </c>
      <c r="AR2265" s="141">
        <v>22233.233500000002</v>
      </c>
      <c r="AS2265" s="141">
        <v>21306.958750000002</v>
      </c>
      <c r="AT2265" s="141">
        <v>20380.684000000001</v>
      </c>
      <c r="AU2265" s="141">
        <v>19454.409250000001</v>
      </c>
      <c r="AV2265" s="141">
        <v>18528.1345</v>
      </c>
      <c r="AW2265" s="141">
        <v>17601.85975</v>
      </c>
      <c r="AX2265" s="141">
        <v>16675.584999999999</v>
      </c>
      <c r="AY2265" s="141">
        <v>15749.310249999999</v>
      </c>
      <c r="AZ2265" s="141">
        <v>14823.035499999998</v>
      </c>
      <c r="BA2265" s="141">
        <v>13896.760749999998</v>
      </c>
      <c r="BB2265" s="141">
        <v>12970.485999999997</v>
      </c>
      <c r="BC2265" s="141">
        <v>12044.211249999997</v>
      </c>
      <c r="BD2265" s="141">
        <v>11117.936499999996</v>
      </c>
      <c r="BE2265" s="141">
        <v>10191.661749999996</v>
      </c>
      <c r="BF2265" s="141">
        <v>9265.3869999999952</v>
      </c>
      <c r="BG2265" s="141">
        <v>8339.1122499999947</v>
      </c>
      <c r="BH2265" s="141">
        <v>7412.8374999999951</v>
      </c>
      <c r="BI2265" s="141">
        <v>6486.5627499999955</v>
      </c>
      <c r="BJ2265" s="141">
        <v>5560.2879999999959</v>
      </c>
      <c r="BK2265" s="141">
        <v>4634.0132499999963</v>
      </c>
      <c r="BL2265" s="141">
        <v>3707.7384999999963</v>
      </c>
      <c r="BM2265" s="141">
        <v>2781.4637499999963</v>
      </c>
      <c r="BN2265" s="141">
        <v>1855.1889999999962</v>
      </c>
      <c r="BO2265" s="141">
        <v>928.91424999999629</v>
      </c>
      <c r="BP2265" s="141">
        <v>2.6394999999963602</v>
      </c>
    </row>
    <row r="2266" spans="4:68">
      <c r="D2266" s="174" t="s">
        <v>8831</v>
      </c>
      <c r="E2266" s="175">
        <v>574994.54</v>
      </c>
      <c r="F2266" s="174" t="s">
        <v>3409</v>
      </c>
      <c r="G2266" s="174" t="s">
        <v>3109</v>
      </c>
      <c r="H2266" s="174" t="s">
        <v>166</v>
      </c>
      <c r="I2266" s="174" t="s">
        <v>3098</v>
      </c>
      <c r="J2266" s="174" t="s">
        <v>8829</v>
      </c>
      <c r="K2266" s="174"/>
      <c r="L2266" s="174" t="s">
        <v>8830</v>
      </c>
      <c r="M2266" s="174" t="s">
        <v>3596</v>
      </c>
      <c r="N2266" s="176">
        <v>960</v>
      </c>
      <c r="O2266" s="174" t="s">
        <v>3407</v>
      </c>
      <c r="P2266" s="177">
        <v>34151</v>
      </c>
      <c r="Q2266" s="176">
        <v>240</v>
      </c>
      <c r="R2266" s="175">
        <v>143728.64000000001</v>
      </c>
      <c r="S2266" s="175">
        <v>431265.9</v>
      </c>
      <c r="T2266" s="178">
        <v>0</v>
      </c>
      <c r="U2266" s="96">
        <v>6</v>
      </c>
      <c r="V2266" s="38" t="s">
        <v>116</v>
      </c>
      <c r="W2266" s="38"/>
      <c r="X2266" s="137">
        <v>7187.4317499999997</v>
      </c>
      <c r="Y2266" s="138">
        <v>63371</v>
      </c>
      <c r="Z2266" s="179">
        <v>60</v>
      </c>
      <c r="AA2266" s="139">
        <v>2073</v>
      </c>
      <c r="AB2266" s="131"/>
      <c r="AC2266" s="38"/>
      <c r="AD2266" s="140">
        <v>431265.9</v>
      </c>
      <c r="AE2266" s="141">
        <v>424078.46825000003</v>
      </c>
      <c r="AF2266" s="141">
        <v>416891.03650000005</v>
      </c>
      <c r="AG2266" s="141">
        <v>409703.60475000006</v>
      </c>
      <c r="AH2266" s="141">
        <v>402516.17300000007</v>
      </c>
      <c r="AI2266" s="141">
        <v>395328.74125000008</v>
      </c>
      <c r="AJ2266" s="141">
        <v>388141.30950000009</v>
      </c>
      <c r="AK2266" s="141">
        <v>380953.8777500001</v>
      </c>
      <c r="AL2266" s="141">
        <v>373766.44600000011</v>
      </c>
      <c r="AM2266" s="141">
        <v>366579.01425000012</v>
      </c>
      <c r="AN2266" s="141">
        <v>359391.58250000014</v>
      </c>
      <c r="AO2266" s="141">
        <v>352204.15075000015</v>
      </c>
      <c r="AP2266" s="141">
        <v>345016.71900000016</v>
      </c>
      <c r="AQ2266" s="141">
        <v>337829.28725000017</v>
      </c>
      <c r="AR2266" s="141">
        <v>330641.85550000018</v>
      </c>
      <c r="AS2266" s="141">
        <v>323454.42375000019</v>
      </c>
      <c r="AT2266" s="141">
        <v>316266.9920000002</v>
      </c>
      <c r="AU2266" s="141">
        <v>309079.56025000021</v>
      </c>
      <c r="AV2266" s="141">
        <v>301892.12850000022</v>
      </c>
      <c r="AW2266" s="141">
        <v>294704.69675000024</v>
      </c>
      <c r="AX2266" s="141">
        <v>287517.26500000025</v>
      </c>
      <c r="AY2266" s="141">
        <v>280329.83325000026</v>
      </c>
      <c r="AZ2266" s="141">
        <v>273142.40150000027</v>
      </c>
      <c r="BA2266" s="141">
        <v>265954.96975000028</v>
      </c>
      <c r="BB2266" s="141">
        <v>258767.53800000029</v>
      </c>
      <c r="BC2266" s="141">
        <v>251580.1062500003</v>
      </c>
      <c r="BD2266" s="141">
        <v>244392.67450000031</v>
      </c>
      <c r="BE2266" s="141">
        <v>237205.24275000033</v>
      </c>
      <c r="BF2266" s="141">
        <v>230017.81100000034</v>
      </c>
      <c r="BG2266" s="141">
        <v>222830.37925000035</v>
      </c>
      <c r="BH2266" s="141">
        <v>215642.94750000036</v>
      </c>
      <c r="BI2266" s="141">
        <v>208455.51575000037</v>
      </c>
      <c r="BJ2266" s="141">
        <v>201268.08400000038</v>
      </c>
      <c r="BK2266" s="141">
        <v>194080.65225000039</v>
      </c>
      <c r="BL2266" s="141">
        <v>186893.2205000004</v>
      </c>
      <c r="BM2266" s="141">
        <v>179705.78875000041</v>
      </c>
      <c r="BN2266" s="141">
        <v>172518.35700000043</v>
      </c>
      <c r="BO2266" s="141">
        <v>165330.92525000044</v>
      </c>
      <c r="BP2266" s="141">
        <v>158143.49350000045</v>
      </c>
    </row>
    <row r="2267" spans="4:68">
      <c r="D2267" s="174" t="s">
        <v>8832</v>
      </c>
      <c r="E2267" s="175">
        <v>895351.08</v>
      </c>
      <c r="F2267" s="174" t="s">
        <v>3409</v>
      </c>
      <c r="G2267" s="174" t="s">
        <v>3109</v>
      </c>
      <c r="H2267" s="174" t="s">
        <v>166</v>
      </c>
      <c r="I2267" s="174" t="s">
        <v>3098</v>
      </c>
      <c r="J2267" s="174" t="s">
        <v>8833</v>
      </c>
      <c r="K2267" s="174"/>
      <c r="L2267" s="174" t="s">
        <v>8834</v>
      </c>
      <c r="M2267" s="174" t="s">
        <v>3596</v>
      </c>
      <c r="N2267" s="176">
        <v>960</v>
      </c>
      <c r="O2267" s="174" t="s">
        <v>3407</v>
      </c>
      <c r="P2267" s="177">
        <v>34516</v>
      </c>
      <c r="Q2267" s="176">
        <v>228</v>
      </c>
      <c r="R2267" s="175">
        <v>212614.68</v>
      </c>
      <c r="S2267" s="175">
        <v>682736.4</v>
      </c>
      <c r="T2267" s="178">
        <v>0</v>
      </c>
      <c r="U2267" s="96">
        <v>6</v>
      </c>
      <c r="V2267" s="38" t="s">
        <v>116</v>
      </c>
      <c r="W2267" s="38"/>
      <c r="X2267" s="137">
        <v>11191.888500000001</v>
      </c>
      <c r="Y2267" s="138">
        <v>63736</v>
      </c>
      <c r="Z2267" s="179">
        <v>61</v>
      </c>
      <c r="AA2267" s="139">
        <v>2074</v>
      </c>
      <c r="AB2267" s="131"/>
      <c r="AC2267" s="38"/>
      <c r="AD2267" s="140">
        <v>682736.4</v>
      </c>
      <c r="AE2267" s="141">
        <v>671544.51150000002</v>
      </c>
      <c r="AF2267" s="141">
        <v>660352.62300000002</v>
      </c>
      <c r="AG2267" s="141">
        <v>649160.73450000002</v>
      </c>
      <c r="AH2267" s="141">
        <v>637968.84600000002</v>
      </c>
      <c r="AI2267" s="141">
        <v>626776.95750000002</v>
      </c>
      <c r="AJ2267" s="141">
        <v>615585.06900000002</v>
      </c>
      <c r="AK2267" s="141">
        <v>604393.18050000002</v>
      </c>
      <c r="AL2267" s="141">
        <v>593201.29200000002</v>
      </c>
      <c r="AM2267" s="141">
        <v>582009.40350000001</v>
      </c>
      <c r="AN2267" s="141">
        <v>570817.51500000001</v>
      </c>
      <c r="AO2267" s="141">
        <v>559625.62650000001</v>
      </c>
      <c r="AP2267" s="141">
        <v>548433.73800000001</v>
      </c>
      <c r="AQ2267" s="141">
        <v>537241.84950000001</v>
      </c>
      <c r="AR2267" s="141">
        <v>526049.96100000001</v>
      </c>
      <c r="AS2267" s="141">
        <v>514858.07250000001</v>
      </c>
      <c r="AT2267" s="141">
        <v>503666.18400000001</v>
      </c>
      <c r="AU2267" s="141">
        <v>492474.29550000001</v>
      </c>
      <c r="AV2267" s="141">
        <v>481282.40700000001</v>
      </c>
      <c r="AW2267" s="141">
        <v>470090.51850000001</v>
      </c>
      <c r="AX2267" s="141">
        <v>458898.63</v>
      </c>
      <c r="AY2267" s="141">
        <v>447706.7415</v>
      </c>
      <c r="AZ2267" s="141">
        <v>436514.853</v>
      </c>
      <c r="BA2267" s="141">
        <v>425322.9645</v>
      </c>
      <c r="BB2267" s="141">
        <v>414131.076</v>
      </c>
      <c r="BC2267" s="141">
        <v>402939.1875</v>
      </c>
      <c r="BD2267" s="141">
        <v>391747.299</v>
      </c>
      <c r="BE2267" s="141">
        <v>380555.4105</v>
      </c>
      <c r="BF2267" s="141">
        <v>369363.522</v>
      </c>
      <c r="BG2267" s="141">
        <v>358171.6335</v>
      </c>
      <c r="BH2267" s="141">
        <v>346979.745</v>
      </c>
      <c r="BI2267" s="141">
        <v>335787.85649999999</v>
      </c>
      <c r="BJ2267" s="141">
        <v>324595.96799999999</v>
      </c>
      <c r="BK2267" s="141">
        <v>313404.07949999999</v>
      </c>
      <c r="BL2267" s="141">
        <v>302212.19099999999</v>
      </c>
      <c r="BM2267" s="141">
        <v>291020.30249999999</v>
      </c>
      <c r="BN2267" s="141">
        <v>279828.41399999999</v>
      </c>
      <c r="BO2267" s="141">
        <v>268636.52549999999</v>
      </c>
      <c r="BP2267" s="141">
        <v>257444.63699999999</v>
      </c>
    </row>
    <row r="2268" spans="4:68">
      <c r="D2268" s="174" t="s">
        <v>8835</v>
      </c>
      <c r="E2268" s="175">
        <v>77332.42</v>
      </c>
      <c r="F2268" s="174" t="s">
        <v>3409</v>
      </c>
      <c r="G2268" s="174" t="s">
        <v>3109</v>
      </c>
      <c r="H2268" s="174" t="s">
        <v>166</v>
      </c>
      <c r="I2268" s="174" t="s">
        <v>3098</v>
      </c>
      <c r="J2268" s="174" t="s">
        <v>8836</v>
      </c>
      <c r="K2268" s="174"/>
      <c r="L2268" s="174" t="s">
        <v>8830</v>
      </c>
      <c r="M2268" s="174" t="s">
        <v>8837</v>
      </c>
      <c r="N2268" s="176">
        <v>960</v>
      </c>
      <c r="O2268" s="174" t="s">
        <v>3407</v>
      </c>
      <c r="P2268" s="177">
        <v>28307</v>
      </c>
      <c r="Q2268" s="176">
        <v>432</v>
      </c>
      <c r="R2268" s="175">
        <v>34796.83</v>
      </c>
      <c r="S2268" s="175">
        <v>42535.59</v>
      </c>
      <c r="T2268" s="178">
        <v>0</v>
      </c>
      <c r="U2268" s="96">
        <v>6</v>
      </c>
      <c r="V2268" s="38" t="s">
        <v>116</v>
      </c>
      <c r="W2268" s="38"/>
      <c r="X2268" s="137">
        <v>966.65525000000002</v>
      </c>
      <c r="Y2268" s="138">
        <v>57527</v>
      </c>
      <c r="Z2268" s="179">
        <v>44</v>
      </c>
      <c r="AA2268" s="139">
        <v>2057</v>
      </c>
      <c r="AB2268" s="131"/>
      <c r="AC2268" s="38"/>
      <c r="AD2268" s="140">
        <v>42535.59</v>
      </c>
      <c r="AE2268" s="141">
        <v>41568.934749999993</v>
      </c>
      <c r="AF2268" s="141">
        <v>40602.27949999999</v>
      </c>
      <c r="AG2268" s="141">
        <v>39635.624249999986</v>
      </c>
      <c r="AH2268" s="141">
        <v>38668.968999999983</v>
      </c>
      <c r="AI2268" s="141">
        <v>37702.313749999979</v>
      </c>
      <c r="AJ2268" s="141">
        <v>36735.658499999976</v>
      </c>
      <c r="AK2268" s="141">
        <v>35769.003249999972</v>
      </c>
      <c r="AL2268" s="141">
        <v>34802.347999999969</v>
      </c>
      <c r="AM2268" s="141">
        <v>33835.692749999966</v>
      </c>
      <c r="AN2268" s="141">
        <v>32869.037499999962</v>
      </c>
      <c r="AO2268" s="141">
        <v>31902.382249999962</v>
      </c>
      <c r="AP2268" s="141">
        <v>30935.726999999963</v>
      </c>
      <c r="AQ2268" s="141">
        <v>29969.071749999963</v>
      </c>
      <c r="AR2268" s="141">
        <v>29002.416499999963</v>
      </c>
      <c r="AS2268" s="141">
        <v>28035.761249999963</v>
      </c>
      <c r="AT2268" s="141">
        <v>27069.105999999963</v>
      </c>
      <c r="AU2268" s="141">
        <v>26102.450749999964</v>
      </c>
      <c r="AV2268" s="141">
        <v>25135.795499999964</v>
      </c>
      <c r="AW2268" s="141">
        <v>24169.140249999964</v>
      </c>
      <c r="AX2268" s="141">
        <v>23202.484999999964</v>
      </c>
      <c r="AY2268" s="141">
        <v>22235.829749999964</v>
      </c>
      <c r="AZ2268" s="141">
        <v>21269.174499999965</v>
      </c>
      <c r="BA2268" s="141">
        <v>20302.519249999965</v>
      </c>
      <c r="BB2268" s="141">
        <v>19335.863999999965</v>
      </c>
      <c r="BC2268" s="141">
        <v>18369.208749999965</v>
      </c>
      <c r="BD2268" s="141">
        <v>17402.553499999965</v>
      </c>
      <c r="BE2268" s="141">
        <v>16435.898249999966</v>
      </c>
      <c r="BF2268" s="141">
        <v>15469.242999999966</v>
      </c>
      <c r="BG2268" s="141">
        <v>14502.587749999966</v>
      </c>
      <c r="BH2268" s="141">
        <v>13535.932499999966</v>
      </c>
      <c r="BI2268" s="141">
        <v>12569.277249999966</v>
      </c>
      <c r="BJ2268" s="141">
        <v>11602.621999999967</v>
      </c>
      <c r="BK2268" s="141">
        <v>10635.966749999967</v>
      </c>
      <c r="BL2268" s="141">
        <v>9669.3114999999671</v>
      </c>
      <c r="BM2268" s="141">
        <v>8702.6562499999673</v>
      </c>
      <c r="BN2268" s="141">
        <v>7736.0009999999675</v>
      </c>
      <c r="BO2268" s="141">
        <v>6769.3457499999677</v>
      </c>
      <c r="BP2268" s="141">
        <v>5802.6904999999679</v>
      </c>
    </row>
    <row r="2269" spans="4:68">
      <c r="D2269" s="174" t="s">
        <v>8838</v>
      </c>
      <c r="E2269" s="175">
        <v>68934.97</v>
      </c>
      <c r="F2269" s="174" t="s">
        <v>3409</v>
      </c>
      <c r="G2269" s="174" t="s">
        <v>3109</v>
      </c>
      <c r="H2269" s="174" t="s">
        <v>166</v>
      </c>
      <c r="I2269" s="174" t="s">
        <v>3098</v>
      </c>
      <c r="J2269" s="174" t="s">
        <v>8839</v>
      </c>
      <c r="K2269" s="174"/>
      <c r="L2269" s="174" t="s">
        <v>8840</v>
      </c>
      <c r="M2269" s="174" t="s">
        <v>8837</v>
      </c>
      <c r="N2269" s="176">
        <v>960</v>
      </c>
      <c r="O2269" s="174" t="s">
        <v>3407</v>
      </c>
      <c r="P2269" s="177">
        <v>29037</v>
      </c>
      <c r="Q2269" s="176">
        <v>408</v>
      </c>
      <c r="R2269" s="175">
        <v>29294.87</v>
      </c>
      <c r="S2269" s="175">
        <v>39640.1</v>
      </c>
      <c r="T2269" s="178">
        <v>0</v>
      </c>
      <c r="U2269" s="96">
        <v>6</v>
      </c>
      <c r="V2269" s="38" t="s">
        <v>116</v>
      </c>
      <c r="W2269" s="38"/>
      <c r="X2269" s="137">
        <v>861.68712499999992</v>
      </c>
      <c r="Y2269" s="138">
        <v>58257</v>
      </c>
      <c r="Z2269" s="179">
        <v>46</v>
      </c>
      <c r="AA2269" s="139">
        <v>2059</v>
      </c>
      <c r="AB2269" s="131"/>
      <c r="AC2269" s="38"/>
      <c r="AD2269" s="140">
        <v>39640.1</v>
      </c>
      <c r="AE2269" s="141">
        <v>38778.412875000002</v>
      </c>
      <c r="AF2269" s="141">
        <v>37916.725750000005</v>
      </c>
      <c r="AG2269" s="141">
        <v>37055.038625000008</v>
      </c>
      <c r="AH2269" s="141">
        <v>36193.351500000012</v>
      </c>
      <c r="AI2269" s="141">
        <v>35331.664375000015</v>
      </c>
      <c r="AJ2269" s="141">
        <v>34469.977250000018</v>
      </c>
      <c r="AK2269" s="141">
        <v>33608.290125000021</v>
      </c>
      <c r="AL2269" s="141">
        <v>32746.603000000021</v>
      </c>
      <c r="AM2269" s="141">
        <v>31884.915875000021</v>
      </c>
      <c r="AN2269" s="141">
        <v>31023.22875000002</v>
      </c>
      <c r="AO2269" s="141">
        <v>30161.54162500002</v>
      </c>
      <c r="AP2269" s="141">
        <v>29299.854500000019</v>
      </c>
      <c r="AQ2269" s="141">
        <v>28438.167375000019</v>
      </c>
      <c r="AR2269" s="141">
        <v>27576.480250000019</v>
      </c>
      <c r="AS2269" s="141">
        <v>26714.793125000018</v>
      </c>
      <c r="AT2269" s="141">
        <v>25853.106000000018</v>
      </c>
      <c r="AU2269" s="141">
        <v>24991.418875000018</v>
      </c>
      <c r="AV2269" s="141">
        <v>24129.731750000017</v>
      </c>
      <c r="AW2269" s="141">
        <v>23268.044625000017</v>
      </c>
      <c r="AX2269" s="141">
        <v>22406.357500000016</v>
      </c>
      <c r="AY2269" s="141">
        <v>21544.670375000016</v>
      </c>
      <c r="AZ2269" s="141">
        <v>20682.983250000016</v>
      </c>
      <c r="BA2269" s="141">
        <v>19821.296125000015</v>
      </c>
      <c r="BB2269" s="141">
        <v>18959.609000000015</v>
      </c>
      <c r="BC2269" s="141">
        <v>18097.921875000015</v>
      </c>
      <c r="BD2269" s="141">
        <v>17236.234750000014</v>
      </c>
      <c r="BE2269" s="141">
        <v>16374.547625000014</v>
      </c>
      <c r="BF2269" s="141">
        <v>15512.860500000013</v>
      </c>
      <c r="BG2269" s="141">
        <v>14651.173375000013</v>
      </c>
      <c r="BH2269" s="141">
        <v>13789.486250000013</v>
      </c>
      <c r="BI2269" s="141">
        <v>12927.799125000012</v>
      </c>
      <c r="BJ2269" s="141">
        <v>12066.112000000012</v>
      </c>
      <c r="BK2269" s="141">
        <v>11204.424875000012</v>
      </c>
      <c r="BL2269" s="141">
        <v>10342.737750000011</v>
      </c>
      <c r="BM2269" s="141">
        <v>9481.0506250000108</v>
      </c>
      <c r="BN2269" s="141">
        <v>8619.3635000000104</v>
      </c>
      <c r="BO2269" s="141">
        <v>7757.67637500001</v>
      </c>
      <c r="BP2269" s="141">
        <v>6895.9892500000096</v>
      </c>
    </row>
    <row r="2270" spans="4:68">
      <c r="D2270" s="174" t="s">
        <v>8841</v>
      </c>
      <c r="E2270" s="175">
        <v>39858.54</v>
      </c>
      <c r="F2270" s="174" t="s">
        <v>3409</v>
      </c>
      <c r="G2270" s="174" t="s">
        <v>3109</v>
      </c>
      <c r="H2270" s="174" t="s">
        <v>166</v>
      </c>
      <c r="I2270" s="174" t="s">
        <v>3098</v>
      </c>
      <c r="J2270" s="174" t="s">
        <v>8842</v>
      </c>
      <c r="K2270" s="174"/>
      <c r="L2270" s="174" t="s">
        <v>5272</v>
      </c>
      <c r="M2270" s="174" t="s">
        <v>3575</v>
      </c>
      <c r="N2270" s="176">
        <v>960</v>
      </c>
      <c r="O2270" s="174" t="s">
        <v>3407</v>
      </c>
      <c r="P2270" s="177">
        <v>23924</v>
      </c>
      <c r="Q2270" s="176">
        <v>576</v>
      </c>
      <c r="R2270" s="175">
        <v>23913.72</v>
      </c>
      <c r="S2270" s="175">
        <v>15944.82</v>
      </c>
      <c r="T2270" s="178">
        <v>0</v>
      </c>
      <c r="U2270" s="96">
        <v>6</v>
      </c>
      <c r="V2270" s="38" t="s">
        <v>116</v>
      </c>
      <c r="W2270" s="38"/>
      <c r="X2270" s="137">
        <v>498.23174999999998</v>
      </c>
      <c r="Y2270" s="138">
        <v>53144</v>
      </c>
      <c r="Z2270" s="179">
        <v>32</v>
      </c>
      <c r="AA2270" s="139">
        <v>2045</v>
      </c>
      <c r="AB2270" s="131"/>
      <c r="AC2270" s="38"/>
      <c r="AD2270" s="140">
        <v>15944.82</v>
      </c>
      <c r="AE2270" s="141">
        <v>15446.588249999999</v>
      </c>
      <c r="AF2270" s="141">
        <v>14948.356499999998</v>
      </c>
      <c r="AG2270" s="141">
        <v>14450.124749999997</v>
      </c>
      <c r="AH2270" s="141">
        <v>13951.892999999996</v>
      </c>
      <c r="AI2270" s="141">
        <v>13453.661249999996</v>
      </c>
      <c r="AJ2270" s="141">
        <v>12955.429499999995</v>
      </c>
      <c r="AK2270" s="141">
        <v>12457.197749999994</v>
      </c>
      <c r="AL2270" s="141">
        <v>11958.965999999993</v>
      </c>
      <c r="AM2270" s="141">
        <v>11460.734249999992</v>
      </c>
      <c r="AN2270" s="141">
        <v>10962.502499999991</v>
      </c>
      <c r="AO2270" s="141">
        <v>10464.270749999991</v>
      </c>
      <c r="AP2270" s="141">
        <v>9966.0389999999898</v>
      </c>
      <c r="AQ2270" s="141">
        <v>9467.8072499999889</v>
      </c>
      <c r="AR2270" s="141">
        <v>8969.5754999999881</v>
      </c>
      <c r="AS2270" s="141">
        <v>8471.3437499999873</v>
      </c>
      <c r="AT2270" s="141">
        <v>7973.1119999999873</v>
      </c>
      <c r="AU2270" s="141">
        <v>7474.8802499999874</v>
      </c>
      <c r="AV2270" s="141">
        <v>6976.6484999999875</v>
      </c>
      <c r="AW2270" s="141">
        <v>6478.4167499999876</v>
      </c>
      <c r="AX2270" s="141">
        <v>5980.1849999999877</v>
      </c>
      <c r="AY2270" s="141">
        <v>5481.9532499999877</v>
      </c>
      <c r="AZ2270" s="141">
        <v>4983.7214999999878</v>
      </c>
      <c r="BA2270" s="141">
        <v>4485.4897499999879</v>
      </c>
      <c r="BB2270" s="141">
        <v>3987.257999999988</v>
      </c>
      <c r="BC2270" s="141">
        <v>3489.0262499999881</v>
      </c>
      <c r="BD2270" s="141">
        <v>2990.7944999999881</v>
      </c>
      <c r="BE2270" s="141">
        <v>2492.5627499999882</v>
      </c>
      <c r="BF2270" s="141">
        <v>1994.3309999999883</v>
      </c>
      <c r="BG2270" s="141">
        <v>1496.0992499999884</v>
      </c>
      <c r="BH2270" s="141">
        <v>997.86749999998847</v>
      </c>
      <c r="BI2270" s="141">
        <v>499.63574999998849</v>
      </c>
      <c r="BJ2270" s="141">
        <v>1.403999999988514</v>
      </c>
      <c r="BK2270" s="141">
        <v>0</v>
      </c>
      <c r="BL2270" s="141">
        <v>0</v>
      </c>
      <c r="BM2270" s="141">
        <v>0</v>
      </c>
      <c r="BN2270" s="141">
        <v>0</v>
      </c>
      <c r="BO2270" s="141">
        <v>0</v>
      </c>
      <c r="BP2270" s="141">
        <v>0</v>
      </c>
    </row>
    <row r="2271" spans="4:68">
      <c r="D2271" s="174" t="s">
        <v>8843</v>
      </c>
      <c r="E2271" s="175">
        <v>17924.29</v>
      </c>
      <c r="F2271" s="174" t="s">
        <v>3409</v>
      </c>
      <c r="G2271" s="174" t="s">
        <v>3109</v>
      </c>
      <c r="H2271" s="174" t="s">
        <v>166</v>
      </c>
      <c r="I2271" s="174" t="s">
        <v>3098</v>
      </c>
      <c r="J2271" s="174" t="s">
        <v>8844</v>
      </c>
      <c r="K2271" s="174"/>
      <c r="L2271" s="174" t="s">
        <v>5371</v>
      </c>
      <c r="M2271" s="174" t="s">
        <v>3575</v>
      </c>
      <c r="N2271" s="176">
        <v>960</v>
      </c>
      <c r="O2271" s="174" t="s">
        <v>3407</v>
      </c>
      <c r="P2271" s="177">
        <v>20271</v>
      </c>
      <c r="Q2271" s="176">
        <v>696</v>
      </c>
      <c r="R2271" s="175">
        <v>12994.44</v>
      </c>
      <c r="S2271" s="175">
        <v>4929.8500000000004</v>
      </c>
      <c r="T2271" s="178">
        <v>0</v>
      </c>
      <c r="U2271" s="96">
        <v>6</v>
      </c>
      <c r="V2271" s="38" t="s">
        <v>116</v>
      </c>
      <c r="W2271" s="38"/>
      <c r="X2271" s="137">
        <v>224.05362500000001</v>
      </c>
      <c r="Y2271" s="138">
        <v>49491</v>
      </c>
      <c r="Z2271" s="179">
        <v>22</v>
      </c>
      <c r="AA2271" s="139">
        <v>2035</v>
      </c>
      <c r="AB2271" s="131"/>
      <c r="AC2271" s="38"/>
      <c r="AD2271" s="140">
        <v>4929.8500000000004</v>
      </c>
      <c r="AE2271" s="141">
        <v>4705.7963749999999</v>
      </c>
      <c r="AF2271" s="141">
        <v>4481.7427499999994</v>
      </c>
      <c r="AG2271" s="141">
        <v>4257.689124999999</v>
      </c>
      <c r="AH2271" s="141">
        <v>4033.635499999999</v>
      </c>
      <c r="AI2271" s="141">
        <v>3809.5818749999989</v>
      </c>
      <c r="AJ2271" s="141">
        <v>3585.5282499999989</v>
      </c>
      <c r="AK2271" s="141">
        <v>3361.4746249999989</v>
      </c>
      <c r="AL2271" s="141">
        <v>3137.4209999999989</v>
      </c>
      <c r="AM2271" s="141">
        <v>2913.3673749999989</v>
      </c>
      <c r="AN2271" s="141">
        <v>2689.3137499999989</v>
      </c>
      <c r="AO2271" s="141">
        <v>2465.2601249999989</v>
      </c>
      <c r="AP2271" s="141">
        <v>2241.2064999999989</v>
      </c>
      <c r="AQ2271" s="141">
        <v>2017.1528749999989</v>
      </c>
      <c r="AR2271" s="141">
        <v>1793.0992499999988</v>
      </c>
      <c r="AS2271" s="141">
        <v>1569.0456249999988</v>
      </c>
      <c r="AT2271" s="141">
        <v>1344.9919999999988</v>
      </c>
      <c r="AU2271" s="141">
        <v>1120.9383749999988</v>
      </c>
      <c r="AV2271" s="141">
        <v>896.8847499999988</v>
      </c>
      <c r="AW2271" s="141">
        <v>672.83112499999879</v>
      </c>
      <c r="AX2271" s="141">
        <v>448.77749999999878</v>
      </c>
      <c r="AY2271" s="141">
        <v>224.72387499999877</v>
      </c>
      <c r="AZ2271" s="141">
        <v>0.67024999999875945</v>
      </c>
      <c r="BA2271" s="141">
        <v>0</v>
      </c>
      <c r="BB2271" s="141">
        <v>0</v>
      </c>
      <c r="BC2271" s="141">
        <v>0</v>
      </c>
      <c r="BD2271" s="141">
        <v>0</v>
      </c>
      <c r="BE2271" s="141">
        <v>0</v>
      </c>
      <c r="BF2271" s="141">
        <v>0</v>
      </c>
      <c r="BG2271" s="141">
        <v>0</v>
      </c>
      <c r="BH2271" s="141">
        <v>0</v>
      </c>
      <c r="BI2271" s="141">
        <v>0</v>
      </c>
      <c r="BJ2271" s="141">
        <v>0</v>
      </c>
      <c r="BK2271" s="141">
        <v>0</v>
      </c>
      <c r="BL2271" s="141">
        <v>0</v>
      </c>
      <c r="BM2271" s="141">
        <v>0</v>
      </c>
      <c r="BN2271" s="141">
        <v>0</v>
      </c>
      <c r="BO2271" s="141">
        <v>0</v>
      </c>
      <c r="BP2271" s="141">
        <v>0</v>
      </c>
    </row>
    <row r="2272" spans="4:68">
      <c r="D2272" s="174" t="s">
        <v>8845</v>
      </c>
      <c r="E2272" s="175">
        <v>35670.68</v>
      </c>
      <c r="F2272" s="174" t="s">
        <v>3409</v>
      </c>
      <c r="G2272" s="174" t="s">
        <v>3109</v>
      </c>
      <c r="H2272" s="174" t="s">
        <v>166</v>
      </c>
      <c r="I2272" s="174" t="s">
        <v>3098</v>
      </c>
      <c r="J2272" s="174" t="s">
        <v>8846</v>
      </c>
      <c r="K2272" s="174"/>
      <c r="L2272" s="174" t="s">
        <v>4518</v>
      </c>
      <c r="M2272" s="174" t="s">
        <v>3575</v>
      </c>
      <c r="N2272" s="176">
        <v>960</v>
      </c>
      <c r="O2272" s="174" t="s">
        <v>3407</v>
      </c>
      <c r="P2272" s="177">
        <v>32325</v>
      </c>
      <c r="Q2272" s="176">
        <v>300</v>
      </c>
      <c r="R2272" s="175">
        <v>11145.8</v>
      </c>
      <c r="S2272" s="175">
        <v>24524.880000000001</v>
      </c>
      <c r="T2272" s="178">
        <v>0</v>
      </c>
      <c r="U2272" s="96">
        <v>6</v>
      </c>
      <c r="V2272" s="38" t="s">
        <v>116</v>
      </c>
      <c r="W2272" s="38"/>
      <c r="X2272" s="137">
        <v>445.88350000000003</v>
      </c>
      <c r="Y2272" s="138">
        <v>61545</v>
      </c>
      <c r="Z2272" s="179">
        <v>55</v>
      </c>
      <c r="AA2272" s="139">
        <v>2068</v>
      </c>
      <c r="AB2272" s="131"/>
      <c r="AC2272" s="38"/>
      <c r="AD2272" s="140">
        <v>24524.880000000001</v>
      </c>
      <c r="AE2272" s="141">
        <v>24078.996500000001</v>
      </c>
      <c r="AF2272" s="141">
        <v>23633.113000000001</v>
      </c>
      <c r="AG2272" s="141">
        <v>23187.229500000001</v>
      </c>
      <c r="AH2272" s="141">
        <v>22741.346000000001</v>
      </c>
      <c r="AI2272" s="141">
        <v>22295.462500000001</v>
      </c>
      <c r="AJ2272" s="141">
        <v>21849.579000000002</v>
      </c>
      <c r="AK2272" s="141">
        <v>21403.695500000002</v>
      </c>
      <c r="AL2272" s="141">
        <v>20957.812000000002</v>
      </c>
      <c r="AM2272" s="141">
        <v>20511.928500000002</v>
      </c>
      <c r="AN2272" s="141">
        <v>20066.045000000002</v>
      </c>
      <c r="AO2272" s="141">
        <v>19620.161500000002</v>
      </c>
      <c r="AP2272" s="141">
        <v>19174.278000000002</v>
      </c>
      <c r="AQ2272" s="141">
        <v>18728.394500000002</v>
      </c>
      <c r="AR2272" s="141">
        <v>18282.511000000002</v>
      </c>
      <c r="AS2272" s="141">
        <v>17836.627500000002</v>
      </c>
      <c r="AT2272" s="141">
        <v>17390.744000000002</v>
      </c>
      <c r="AU2272" s="141">
        <v>16944.860500000003</v>
      </c>
      <c r="AV2272" s="141">
        <v>16498.977000000003</v>
      </c>
      <c r="AW2272" s="141">
        <v>16053.093500000003</v>
      </c>
      <c r="AX2272" s="141">
        <v>15607.210000000003</v>
      </c>
      <c r="AY2272" s="141">
        <v>15161.326500000003</v>
      </c>
      <c r="AZ2272" s="141">
        <v>14715.443000000003</v>
      </c>
      <c r="BA2272" s="141">
        <v>14269.559500000003</v>
      </c>
      <c r="BB2272" s="141">
        <v>13823.676000000003</v>
      </c>
      <c r="BC2272" s="141">
        <v>13377.792500000003</v>
      </c>
      <c r="BD2272" s="141">
        <v>12931.909000000003</v>
      </c>
      <c r="BE2272" s="141">
        <v>12486.025500000003</v>
      </c>
      <c r="BF2272" s="141">
        <v>12040.142000000003</v>
      </c>
      <c r="BG2272" s="141">
        <v>11594.258500000004</v>
      </c>
      <c r="BH2272" s="141">
        <v>11148.375000000004</v>
      </c>
      <c r="BI2272" s="141">
        <v>10702.491500000004</v>
      </c>
      <c r="BJ2272" s="141">
        <v>10256.608000000004</v>
      </c>
      <c r="BK2272" s="141">
        <v>9810.7245000000039</v>
      </c>
      <c r="BL2272" s="141">
        <v>9364.841000000004</v>
      </c>
      <c r="BM2272" s="141">
        <v>8918.9575000000041</v>
      </c>
      <c r="BN2272" s="141">
        <v>8473.0740000000042</v>
      </c>
      <c r="BO2272" s="141">
        <v>8027.1905000000042</v>
      </c>
      <c r="BP2272" s="141">
        <v>7581.3070000000043</v>
      </c>
    </row>
    <row r="2273" spans="4:68">
      <c r="D2273" s="174" t="s">
        <v>8847</v>
      </c>
      <c r="E2273" s="175">
        <v>169646.8</v>
      </c>
      <c r="F2273" s="174" t="s">
        <v>3409</v>
      </c>
      <c r="G2273" s="174" t="s">
        <v>3109</v>
      </c>
      <c r="H2273" s="174" t="s">
        <v>166</v>
      </c>
      <c r="I2273" s="174" t="s">
        <v>3098</v>
      </c>
      <c r="J2273" s="174" t="s">
        <v>8848</v>
      </c>
      <c r="K2273" s="174"/>
      <c r="L2273" s="174" t="s">
        <v>4545</v>
      </c>
      <c r="M2273" s="174" t="s">
        <v>3575</v>
      </c>
      <c r="N2273" s="176">
        <v>960</v>
      </c>
      <c r="O2273" s="174" t="s">
        <v>3407</v>
      </c>
      <c r="P2273" s="177">
        <v>35246</v>
      </c>
      <c r="Q2273" s="176">
        <v>204</v>
      </c>
      <c r="R2273" s="175">
        <v>36049.879999999997</v>
      </c>
      <c r="S2273" s="175">
        <v>133596.92000000001</v>
      </c>
      <c r="T2273" s="178">
        <v>0</v>
      </c>
      <c r="U2273" s="96">
        <v>6</v>
      </c>
      <c r="V2273" s="38" t="s">
        <v>116</v>
      </c>
      <c r="W2273" s="38"/>
      <c r="X2273" s="137">
        <v>2120.5849999999996</v>
      </c>
      <c r="Y2273" s="138">
        <v>64466</v>
      </c>
      <c r="Z2273" s="179">
        <v>63</v>
      </c>
      <c r="AA2273" s="139">
        <v>2076</v>
      </c>
      <c r="AB2273" s="131"/>
      <c r="AC2273" s="38"/>
      <c r="AD2273" s="140">
        <v>133596.92000000001</v>
      </c>
      <c r="AE2273" s="141">
        <v>131476.33500000002</v>
      </c>
      <c r="AF2273" s="141">
        <v>129355.75000000001</v>
      </c>
      <c r="AG2273" s="141">
        <v>127235.16500000001</v>
      </c>
      <c r="AH2273" s="141">
        <v>125114.58</v>
      </c>
      <c r="AI2273" s="141">
        <v>122993.995</v>
      </c>
      <c r="AJ2273" s="141">
        <v>120873.40999999999</v>
      </c>
      <c r="AK2273" s="141">
        <v>118752.82499999998</v>
      </c>
      <c r="AL2273" s="141">
        <v>116632.23999999998</v>
      </c>
      <c r="AM2273" s="141">
        <v>114511.65499999997</v>
      </c>
      <c r="AN2273" s="141">
        <v>112391.06999999996</v>
      </c>
      <c r="AO2273" s="141">
        <v>110270.48499999996</v>
      </c>
      <c r="AP2273" s="141">
        <v>108149.89999999995</v>
      </c>
      <c r="AQ2273" s="141">
        <v>106029.31499999994</v>
      </c>
      <c r="AR2273" s="141">
        <v>103908.72999999994</v>
      </c>
      <c r="AS2273" s="141">
        <v>101788.14499999993</v>
      </c>
      <c r="AT2273" s="141">
        <v>99667.559999999925</v>
      </c>
      <c r="AU2273" s="141">
        <v>97546.974999999919</v>
      </c>
      <c r="AV2273" s="141">
        <v>95426.389999999912</v>
      </c>
      <c r="AW2273" s="141">
        <v>93305.804999999906</v>
      </c>
      <c r="AX2273" s="141">
        <v>91185.219999999899</v>
      </c>
      <c r="AY2273" s="141">
        <v>89064.634999999893</v>
      </c>
      <c r="AZ2273" s="141">
        <v>86944.049999999886</v>
      </c>
      <c r="BA2273" s="141">
        <v>84823.46499999988</v>
      </c>
      <c r="BB2273" s="141">
        <v>82702.879999999874</v>
      </c>
      <c r="BC2273" s="141">
        <v>80582.294999999867</v>
      </c>
      <c r="BD2273" s="141">
        <v>78461.709999999861</v>
      </c>
      <c r="BE2273" s="141">
        <v>76341.124999999854</v>
      </c>
      <c r="BF2273" s="141">
        <v>74220.539999999848</v>
      </c>
      <c r="BG2273" s="141">
        <v>72099.954999999842</v>
      </c>
      <c r="BH2273" s="141">
        <v>69979.369999999835</v>
      </c>
      <c r="BI2273" s="141">
        <v>67858.784999999829</v>
      </c>
      <c r="BJ2273" s="141">
        <v>65738.199999999822</v>
      </c>
      <c r="BK2273" s="141">
        <v>63617.614999999823</v>
      </c>
      <c r="BL2273" s="141">
        <v>61497.029999999824</v>
      </c>
      <c r="BM2273" s="141">
        <v>59376.444999999825</v>
      </c>
      <c r="BN2273" s="141">
        <v>57255.859999999826</v>
      </c>
      <c r="BO2273" s="141">
        <v>55135.274999999827</v>
      </c>
      <c r="BP2273" s="141">
        <v>53014.689999999828</v>
      </c>
    </row>
    <row r="2274" spans="4:68">
      <c r="D2274" s="174" t="s">
        <v>8849</v>
      </c>
      <c r="E2274" s="175">
        <v>94656.91</v>
      </c>
      <c r="F2274" s="174" t="s">
        <v>3409</v>
      </c>
      <c r="G2274" s="174" t="s">
        <v>3109</v>
      </c>
      <c r="H2274" s="174" t="s">
        <v>166</v>
      </c>
      <c r="I2274" s="174" t="s">
        <v>3098</v>
      </c>
      <c r="J2274" s="174" t="s">
        <v>8850</v>
      </c>
      <c r="K2274" s="174"/>
      <c r="L2274" s="174" t="s">
        <v>3866</v>
      </c>
      <c r="M2274" s="174" t="s">
        <v>3575</v>
      </c>
      <c r="N2274" s="176">
        <v>960</v>
      </c>
      <c r="O2274" s="174" t="s">
        <v>3407</v>
      </c>
      <c r="P2274" s="177">
        <v>34516</v>
      </c>
      <c r="Q2274" s="176">
        <v>228</v>
      </c>
      <c r="R2274" s="175">
        <v>22477.71</v>
      </c>
      <c r="S2274" s="175">
        <v>72179.199999999997</v>
      </c>
      <c r="T2274" s="178">
        <v>0</v>
      </c>
      <c r="U2274" s="96">
        <v>6</v>
      </c>
      <c r="V2274" s="38" t="s">
        <v>116</v>
      </c>
      <c r="W2274" s="38"/>
      <c r="X2274" s="137">
        <v>1183.2113750000001</v>
      </c>
      <c r="Y2274" s="138">
        <v>63736</v>
      </c>
      <c r="Z2274" s="179">
        <v>61</v>
      </c>
      <c r="AA2274" s="139">
        <v>2074</v>
      </c>
      <c r="AB2274" s="131"/>
      <c r="AC2274" s="38"/>
      <c r="AD2274" s="140">
        <v>72179.199999999997</v>
      </c>
      <c r="AE2274" s="141">
        <v>70995.988624999998</v>
      </c>
      <c r="AF2274" s="141">
        <v>69812.777249999999</v>
      </c>
      <c r="AG2274" s="141">
        <v>68629.565875</v>
      </c>
      <c r="AH2274" s="141">
        <v>67446.354500000001</v>
      </c>
      <c r="AI2274" s="141">
        <v>66263.143125000002</v>
      </c>
      <c r="AJ2274" s="141">
        <v>65079.931750000003</v>
      </c>
      <c r="AK2274" s="141">
        <v>63896.720375000004</v>
      </c>
      <c r="AL2274" s="141">
        <v>62713.509000000005</v>
      </c>
      <c r="AM2274" s="141">
        <v>61530.297625000007</v>
      </c>
      <c r="AN2274" s="141">
        <v>60347.086250000008</v>
      </c>
      <c r="AO2274" s="141">
        <v>59163.874875000009</v>
      </c>
      <c r="AP2274" s="141">
        <v>57980.66350000001</v>
      </c>
      <c r="AQ2274" s="141">
        <v>56797.452125000011</v>
      </c>
      <c r="AR2274" s="141">
        <v>55614.240750000012</v>
      </c>
      <c r="AS2274" s="141">
        <v>54431.029375000013</v>
      </c>
      <c r="AT2274" s="141">
        <v>53247.818000000014</v>
      </c>
      <c r="AU2274" s="141">
        <v>52064.606625000015</v>
      </c>
      <c r="AV2274" s="141">
        <v>50881.395250000016</v>
      </c>
      <c r="AW2274" s="141">
        <v>49698.183875000017</v>
      </c>
      <c r="AX2274" s="141">
        <v>48514.972500000018</v>
      </c>
      <c r="AY2274" s="141">
        <v>47331.761125000019</v>
      </c>
      <c r="AZ2274" s="141">
        <v>46148.54975000002</v>
      </c>
      <c r="BA2274" s="141">
        <v>44965.338375000021</v>
      </c>
      <c r="BB2274" s="141">
        <v>43782.127000000022</v>
      </c>
      <c r="BC2274" s="141">
        <v>42598.915625000023</v>
      </c>
      <c r="BD2274" s="141">
        <v>41415.704250000024</v>
      </c>
      <c r="BE2274" s="141">
        <v>40232.492875000025</v>
      </c>
      <c r="BF2274" s="141">
        <v>39049.281500000026</v>
      </c>
      <c r="BG2274" s="141">
        <v>37866.070125000027</v>
      </c>
      <c r="BH2274" s="141">
        <v>36682.858750000029</v>
      </c>
      <c r="BI2274" s="141">
        <v>35499.64737500003</v>
      </c>
      <c r="BJ2274" s="141">
        <v>34316.436000000031</v>
      </c>
      <c r="BK2274" s="141">
        <v>33133.224625000032</v>
      </c>
      <c r="BL2274" s="141">
        <v>31950.013250000033</v>
      </c>
      <c r="BM2274" s="141">
        <v>30766.801875000034</v>
      </c>
      <c r="BN2274" s="141">
        <v>29583.590500000035</v>
      </c>
      <c r="BO2274" s="141">
        <v>28400.379125000036</v>
      </c>
      <c r="BP2274" s="141">
        <v>27217.167750000037</v>
      </c>
    </row>
    <row r="2275" spans="4:68">
      <c r="D2275" s="174" t="s">
        <v>8851</v>
      </c>
      <c r="E2275" s="175">
        <v>82606.77</v>
      </c>
      <c r="F2275" s="174" t="s">
        <v>3409</v>
      </c>
      <c r="G2275" s="174" t="s">
        <v>3109</v>
      </c>
      <c r="H2275" s="174" t="s">
        <v>166</v>
      </c>
      <c r="I2275" s="174" t="s">
        <v>3098</v>
      </c>
      <c r="J2275" s="174" t="s">
        <v>8852</v>
      </c>
      <c r="K2275" s="174"/>
      <c r="L2275" s="174" t="s">
        <v>5240</v>
      </c>
      <c r="M2275" s="174" t="s">
        <v>3575</v>
      </c>
      <c r="N2275" s="176">
        <v>960</v>
      </c>
      <c r="O2275" s="174" t="s">
        <v>3407</v>
      </c>
      <c r="P2275" s="177">
        <v>23559</v>
      </c>
      <c r="Q2275" s="176">
        <v>588</v>
      </c>
      <c r="R2275" s="175">
        <v>50593.71</v>
      </c>
      <c r="S2275" s="175">
        <v>32013.06</v>
      </c>
      <c r="T2275" s="178">
        <v>0</v>
      </c>
      <c r="U2275" s="96">
        <v>6</v>
      </c>
      <c r="V2275" s="38" t="s">
        <v>116</v>
      </c>
      <c r="W2275" s="38"/>
      <c r="X2275" s="137">
        <v>1032.584625</v>
      </c>
      <c r="Y2275" s="138">
        <v>52779</v>
      </c>
      <c r="Z2275" s="179">
        <v>31</v>
      </c>
      <c r="AA2275" s="139">
        <v>2044</v>
      </c>
      <c r="AB2275" s="131"/>
      <c r="AC2275" s="38"/>
      <c r="AD2275" s="140">
        <v>32013.06</v>
      </c>
      <c r="AE2275" s="141">
        <v>30980.475375000002</v>
      </c>
      <c r="AF2275" s="141">
        <v>29947.890750000002</v>
      </c>
      <c r="AG2275" s="141">
        <v>28915.306125000003</v>
      </c>
      <c r="AH2275" s="141">
        <v>27882.721500000003</v>
      </c>
      <c r="AI2275" s="141">
        <v>26850.136875000004</v>
      </c>
      <c r="AJ2275" s="141">
        <v>25817.552250000004</v>
      </c>
      <c r="AK2275" s="141">
        <v>24784.967625000005</v>
      </c>
      <c r="AL2275" s="141">
        <v>23752.383000000005</v>
      </c>
      <c r="AM2275" s="141">
        <v>22719.798375000006</v>
      </c>
      <c r="AN2275" s="141">
        <v>21687.213750000006</v>
      </c>
      <c r="AO2275" s="141">
        <v>20654.629125000007</v>
      </c>
      <c r="AP2275" s="141">
        <v>19622.044500000007</v>
      </c>
      <c r="AQ2275" s="141">
        <v>18589.459875000008</v>
      </c>
      <c r="AR2275" s="141">
        <v>17556.875250000008</v>
      </c>
      <c r="AS2275" s="141">
        <v>16524.290625000009</v>
      </c>
      <c r="AT2275" s="141">
        <v>15491.706000000009</v>
      </c>
      <c r="AU2275" s="141">
        <v>14459.12137500001</v>
      </c>
      <c r="AV2275" s="141">
        <v>13426.53675000001</v>
      </c>
      <c r="AW2275" s="141">
        <v>12393.952125000011</v>
      </c>
      <c r="AX2275" s="141">
        <v>11361.367500000011</v>
      </c>
      <c r="AY2275" s="141">
        <v>10328.782875000012</v>
      </c>
      <c r="AZ2275" s="141">
        <v>9296.1982500000122</v>
      </c>
      <c r="BA2275" s="141">
        <v>8263.6136250000127</v>
      </c>
      <c r="BB2275" s="141">
        <v>7231.0290000000132</v>
      </c>
      <c r="BC2275" s="141">
        <v>6198.4443750000137</v>
      </c>
      <c r="BD2275" s="141">
        <v>5165.8597500000142</v>
      </c>
      <c r="BE2275" s="141">
        <v>4133.2751250000147</v>
      </c>
      <c r="BF2275" s="141">
        <v>3100.6905000000147</v>
      </c>
      <c r="BG2275" s="141">
        <v>2068.1058750000147</v>
      </c>
      <c r="BH2275" s="141">
        <v>1035.5212500000148</v>
      </c>
      <c r="BI2275" s="141">
        <v>2.9366250000148284</v>
      </c>
      <c r="BJ2275" s="141">
        <v>0</v>
      </c>
      <c r="BK2275" s="141">
        <v>0</v>
      </c>
      <c r="BL2275" s="141">
        <v>0</v>
      </c>
      <c r="BM2275" s="141">
        <v>0</v>
      </c>
      <c r="BN2275" s="141">
        <v>0</v>
      </c>
      <c r="BO2275" s="141">
        <v>0</v>
      </c>
      <c r="BP2275" s="141">
        <v>0</v>
      </c>
    </row>
    <row r="2276" spans="4:68">
      <c r="D2276" s="174" t="s">
        <v>8853</v>
      </c>
      <c r="E2276" s="175">
        <v>307426.26</v>
      </c>
      <c r="F2276" s="174" t="s">
        <v>3409</v>
      </c>
      <c r="G2276" s="174" t="s">
        <v>3109</v>
      </c>
      <c r="H2276" s="174" t="s">
        <v>166</v>
      </c>
      <c r="I2276" s="174" t="s">
        <v>3098</v>
      </c>
      <c r="J2276" s="174" t="s">
        <v>8854</v>
      </c>
      <c r="K2276" s="174"/>
      <c r="L2276" s="174" t="s">
        <v>5376</v>
      </c>
      <c r="M2276" s="174" t="s">
        <v>3575</v>
      </c>
      <c r="N2276" s="176">
        <v>960</v>
      </c>
      <c r="O2276" s="174" t="s">
        <v>3407</v>
      </c>
      <c r="P2276" s="177">
        <v>22098</v>
      </c>
      <c r="Q2276" s="176">
        <v>636</v>
      </c>
      <c r="R2276" s="175">
        <v>203659.11</v>
      </c>
      <c r="S2276" s="175">
        <v>103767.15</v>
      </c>
      <c r="T2276" s="178">
        <v>0</v>
      </c>
      <c r="U2276" s="96">
        <v>6</v>
      </c>
      <c r="V2276" s="38" t="s">
        <v>116</v>
      </c>
      <c r="W2276" s="38"/>
      <c r="X2276" s="137">
        <v>3842.8282499999996</v>
      </c>
      <c r="Y2276" s="138">
        <v>51318</v>
      </c>
      <c r="Z2276" s="179">
        <v>27</v>
      </c>
      <c r="AA2276" s="139">
        <v>2040</v>
      </c>
      <c r="AB2276" s="131"/>
      <c r="AC2276" s="38"/>
      <c r="AD2276" s="140">
        <v>103767.15</v>
      </c>
      <c r="AE2276" s="141">
        <v>99924.321749999988</v>
      </c>
      <c r="AF2276" s="141">
        <v>96081.493499999982</v>
      </c>
      <c r="AG2276" s="141">
        <v>92238.665249999976</v>
      </c>
      <c r="AH2276" s="141">
        <v>88395.83699999997</v>
      </c>
      <c r="AI2276" s="141">
        <v>84553.008749999964</v>
      </c>
      <c r="AJ2276" s="141">
        <v>80710.180499999959</v>
      </c>
      <c r="AK2276" s="141">
        <v>76867.352249999953</v>
      </c>
      <c r="AL2276" s="141">
        <v>73024.523999999947</v>
      </c>
      <c r="AM2276" s="141">
        <v>69181.695749999941</v>
      </c>
      <c r="AN2276" s="141">
        <v>65338.867499999942</v>
      </c>
      <c r="AO2276" s="141">
        <v>61496.039249999943</v>
      </c>
      <c r="AP2276" s="141">
        <v>57653.210999999945</v>
      </c>
      <c r="AQ2276" s="141">
        <v>53810.382749999946</v>
      </c>
      <c r="AR2276" s="141">
        <v>49967.554499999947</v>
      </c>
      <c r="AS2276" s="141">
        <v>46124.726249999949</v>
      </c>
      <c r="AT2276" s="141">
        <v>42281.89799999995</v>
      </c>
      <c r="AU2276" s="141">
        <v>38439.069749999951</v>
      </c>
      <c r="AV2276" s="141">
        <v>34596.241499999953</v>
      </c>
      <c r="AW2276" s="141">
        <v>30753.413249999954</v>
      </c>
      <c r="AX2276" s="141">
        <v>26910.584999999955</v>
      </c>
      <c r="AY2276" s="141">
        <v>23067.756749999957</v>
      </c>
      <c r="AZ2276" s="141">
        <v>19224.928499999958</v>
      </c>
      <c r="BA2276" s="141">
        <v>15382.100249999959</v>
      </c>
      <c r="BB2276" s="141">
        <v>11539.271999999961</v>
      </c>
      <c r="BC2276" s="141">
        <v>7696.4437499999613</v>
      </c>
      <c r="BD2276" s="141">
        <v>3853.6154999999617</v>
      </c>
      <c r="BE2276" s="141">
        <v>10.787249999962114</v>
      </c>
      <c r="BF2276" s="141">
        <v>0</v>
      </c>
      <c r="BG2276" s="141">
        <v>0</v>
      </c>
      <c r="BH2276" s="141">
        <v>0</v>
      </c>
      <c r="BI2276" s="141">
        <v>0</v>
      </c>
      <c r="BJ2276" s="141">
        <v>0</v>
      </c>
      <c r="BK2276" s="141">
        <v>0</v>
      </c>
      <c r="BL2276" s="141">
        <v>0</v>
      </c>
      <c r="BM2276" s="141">
        <v>0</v>
      </c>
      <c r="BN2276" s="141">
        <v>0</v>
      </c>
      <c r="BO2276" s="141">
        <v>0</v>
      </c>
      <c r="BP2276" s="141">
        <v>0</v>
      </c>
    </row>
    <row r="2277" spans="4:68">
      <c r="D2277" s="174" t="s">
        <v>8855</v>
      </c>
      <c r="E2277" s="175">
        <v>29167.64</v>
      </c>
      <c r="F2277" s="174" t="s">
        <v>3409</v>
      </c>
      <c r="G2277" s="174" t="s">
        <v>3109</v>
      </c>
      <c r="H2277" s="174" t="s">
        <v>166</v>
      </c>
      <c r="I2277" s="174" t="s">
        <v>3098</v>
      </c>
      <c r="J2277" s="174" t="s">
        <v>5573</v>
      </c>
      <c r="K2277" s="174"/>
      <c r="L2277" s="174" t="s">
        <v>8856</v>
      </c>
      <c r="M2277" s="174" t="s">
        <v>3575</v>
      </c>
      <c r="N2277" s="176">
        <v>960</v>
      </c>
      <c r="O2277" s="174" t="s">
        <v>3407</v>
      </c>
      <c r="P2277" s="177">
        <v>27211</v>
      </c>
      <c r="Q2277" s="176">
        <v>468</v>
      </c>
      <c r="R2277" s="175">
        <v>14218.13</v>
      </c>
      <c r="S2277" s="175">
        <v>14949.51</v>
      </c>
      <c r="T2277" s="178">
        <v>0</v>
      </c>
      <c r="U2277" s="96">
        <v>6</v>
      </c>
      <c r="V2277" s="38" t="s">
        <v>116</v>
      </c>
      <c r="W2277" s="38"/>
      <c r="X2277" s="137">
        <v>364.59549999999996</v>
      </c>
      <c r="Y2277" s="138">
        <v>56431</v>
      </c>
      <c r="Z2277" s="179">
        <v>41</v>
      </c>
      <c r="AA2277" s="139">
        <v>2054</v>
      </c>
      <c r="AB2277" s="131"/>
      <c r="AC2277" s="38"/>
      <c r="AD2277" s="140">
        <v>14949.51</v>
      </c>
      <c r="AE2277" s="141">
        <v>14584.914500000001</v>
      </c>
      <c r="AF2277" s="141">
        <v>14220.319000000001</v>
      </c>
      <c r="AG2277" s="141">
        <v>13855.723500000002</v>
      </c>
      <c r="AH2277" s="141">
        <v>13491.128000000002</v>
      </c>
      <c r="AI2277" s="141">
        <v>13126.532500000003</v>
      </c>
      <c r="AJ2277" s="141">
        <v>12761.937000000004</v>
      </c>
      <c r="AK2277" s="141">
        <v>12397.341500000004</v>
      </c>
      <c r="AL2277" s="141">
        <v>12032.746000000005</v>
      </c>
      <c r="AM2277" s="141">
        <v>11668.150500000005</v>
      </c>
      <c r="AN2277" s="141">
        <v>11303.555000000006</v>
      </c>
      <c r="AO2277" s="141">
        <v>10938.959500000006</v>
      </c>
      <c r="AP2277" s="141">
        <v>10574.364000000007</v>
      </c>
      <c r="AQ2277" s="141">
        <v>10209.768500000007</v>
      </c>
      <c r="AR2277" s="141">
        <v>9845.173000000008</v>
      </c>
      <c r="AS2277" s="141">
        <v>9480.5775000000085</v>
      </c>
      <c r="AT2277" s="141">
        <v>9115.9820000000091</v>
      </c>
      <c r="AU2277" s="141">
        <v>8751.3865000000096</v>
      </c>
      <c r="AV2277" s="141">
        <v>8386.7910000000102</v>
      </c>
      <c r="AW2277" s="141">
        <v>8022.1955000000098</v>
      </c>
      <c r="AX2277" s="141">
        <v>7657.6000000000095</v>
      </c>
      <c r="AY2277" s="141">
        <v>7293.0045000000091</v>
      </c>
      <c r="AZ2277" s="141">
        <v>6928.4090000000087</v>
      </c>
      <c r="BA2277" s="141">
        <v>6563.8135000000084</v>
      </c>
      <c r="BB2277" s="141">
        <v>6199.218000000008</v>
      </c>
      <c r="BC2277" s="141">
        <v>5834.6225000000077</v>
      </c>
      <c r="BD2277" s="141">
        <v>5470.0270000000073</v>
      </c>
      <c r="BE2277" s="141">
        <v>5105.431500000007</v>
      </c>
      <c r="BF2277" s="141">
        <v>4740.8360000000066</v>
      </c>
      <c r="BG2277" s="141">
        <v>4376.2405000000063</v>
      </c>
      <c r="BH2277" s="141">
        <v>4011.6450000000063</v>
      </c>
      <c r="BI2277" s="141">
        <v>3647.0495000000064</v>
      </c>
      <c r="BJ2277" s="141">
        <v>3282.4540000000065</v>
      </c>
      <c r="BK2277" s="141">
        <v>2917.8585000000066</v>
      </c>
      <c r="BL2277" s="141">
        <v>2553.2630000000067</v>
      </c>
      <c r="BM2277" s="141">
        <v>2188.6675000000068</v>
      </c>
      <c r="BN2277" s="141">
        <v>1824.0720000000069</v>
      </c>
      <c r="BO2277" s="141">
        <v>1459.476500000007</v>
      </c>
      <c r="BP2277" s="141">
        <v>1094.8810000000071</v>
      </c>
    </row>
    <row r="2278" spans="4:68">
      <c r="D2278" s="174" t="s">
        <v>8857</v>
      </c>
      <c r="E2278" s="176">
        <v>630</v>
      </c>
      <c r="F2278" s="174" t="s">
        <v>3409</v>
      </c>
      <c r="G2278" s="174" t="s">
        <v>3109</v>
      </c>
      <c r="H2278" s="174" t="s">
        <v>166</v>
      </c>
      <c r="I2278" s="174" t="s">
        <v>3098</v>
      </c>
      <c r="J2278" s="174" t="s">
        <v>8858</v>
      </c>
      <c r="K2278" s="174"/>
      <c r="L2278" s="174" t="s">
        <v>5376</v>
      </c>
      <c r="M2278" s="174" t="s">
        <v>4476</v>
      </c>
      <c r="N2278" s="176">
        <v>960</v>
      </c>
      <c r="O2278" s="174" t="s">
        <v>3407</v>
      </c>
      <c r="P2278" s="177">
        <v>20637</v>
      </c>
      <c r="Q2278" s="176">
        <v>684</v>
      </c>
      <c r="R2278" s="175">
        <v>448.79</v>
      </c>
      <c r="S2278" s="175">
        <v>181.21</v>
      </c>
      <c r="T2278" s="178">
        <v>0</v>
      </c>
      <c r="U2278" s="96">
        <v>6</v>
      </c>
      <c r="V2278" s="38" t="s">
        <v>116</v>
      </c>
      <c r="W2278" s="38"/>
      <c r="X2278" s="137">
        <v>7.875</v>
      </c>
      <c r="Y2278" s="138">
        <v>49857</v>
      </c>
      <c r="Z2278" s="179">
        <v>23</v>
      </c>
      <c r="AA2278" s="139">
        <v>2036</v>
      </c>
      <c r="AB2278" s="131"/>
      <c r="AC2278" s="38"/>
      <c r="AD2278" s="140">
        <v>181.21</v>
      </c>
      <c r="AE2278" s="141">
        <v>173.33500000000001</v>
      </c>
      <c r="AF2278" s="141">
        <v>165.46</v>
      </c>
      <c r="AG2278" s="141">
        <v>157.58500000000001</v>
      </c>
      <c r="AH2278" s="141">
        <v>149.71</v>
      </c>
      <c r="AI2278" s="141">
        <v>141.83500000000001</v>
      </c>
      <c r="AJ2278" s="141">
        <v>133.96</v>
      </c>
      <c r="AK2278" s="141">
        <v>126.08500000000001</v>
      </c>
      <c r="AL2278" s="141">
        <v>118.21000000000001</v>
      </c>
      <c r="AM2278" s="141">
        <v>110.33500000000001</v>
      </c>
      <c r="AN2278" s="141">
        <v>102.46000000000001</v>
      </c>
      <c r="AO2278" s="141">
        <v>94.585000000000008</v>
      </c>
      <c r="AP2278" s="141">
        <v>86.710000000000008</v>
      </c>
      <c r="AQ2278" s="141">
        <v>78.835000000000008</v>
      </c>
      <c r="AR2278" s="141">
        <v>70.960000000000008</v>
      </c>
      <c r="AS2278" s="141">
        <v>63.085000000000008</v>
      </c>
      <c r="AT2278" s="141">
        <v>55.210000000000008</v>
      </c>
      <c r="AU2278" s="141">
        <v>47.335000000000008</v>
      </c>
      <c r="AV2278" s="141">
        <v>39.460000000000008</v>
      </c>
      <c r="AW2278" s="141">
        <v>31.585000000000008</v>
      </c>
      <c r="AX2278" s="141">
        <v>23.710000000000008</v>
      </c>
      <c r="AY2278" s="141">
        <v>15.835000000000008</v>
      </c>
      <c r="AZ2278" s="141">
        <v>7.960000000000008</v>
      </c>
      <c r="BA2278" s="141">
        <v>8.5000000000007958E-2</v>
      </c>
      <c r="BB2278" s="141">
        <v>0</v>
      </c>
      <c r="BC2278" s="141">
        <v>0</v>
      </c>
      <c r="BD2278" s="141">
        <v>0</v>
      </c>
      <c r="BE2278" s="141">
        <v>0</v>
      </c>
      <c r="BF2278" s="141">
        <v>0</v>
      </c>
      <c r="BG2278" s="141">
        <v>0</v>
      </c>
      <c r="BH2278" s="141">
        <v>0</v>
      </c>
      <c r="BI2278" s="141">
        <v>0</v>
      </c>
      <c r="BJ2278" s="141">
        <v>0</v>
      </c>
      <c r="BK2278" s="141">
        <v>0</v>
      </c>
      <c r="BL2278" s="141">
        <v>0</v>
      </c>
      <c r="BM2278" s="141">
        <v>0</v>
      </c>
      <c r="BN2278" s="141">
        <v>0</v>
      </c>
      <c r="BO2278" s="141">
        <v>0</v>
      </c>
      <c r="BP2278" s="141">
        <v>0</v>
      </c>
    </row>
    <row r="2279" spans="4:68">
      <c r="D2279" s="174" t="s">
        <v>8859</v>
      </c>
      <c r="E2279" s="175">
        <v>51119.91</v>
      </c>
      <c r="F2279" s="174" t="s">
        <v>3409</v>
      </c>
      <c r="G2279" s="174" t="s">
        <v>3109</v>
      </c>
      <c r="H2279" s="174" t="s">
        <v>166</v>
      </c>
      <c r="I2279" s="174" t="s">
        <v>3098</v>
      </c>
      <c r="J2279" s="174" t="s">
        <v>8860</v>
      </c>
      <c r="K2279" s="174"/>
      <c r="L2279" s="174" t="s">
        <v>8816</v>
      </c>
      <c r="M2279" s="174" t="s">
        <v>4782</v>
      </c>
      <c r="N2279" s="176">
        <v>960</v>
      </c>
      <c r="O2279" s="174" t="s">
        <v>3407</v>
      </c>
      <c r="P2279" s="177">
        <v>24654</v>
      </c>
      <c r="Q2279" s="176">
        <v>552</v>
      </c>
      <c r="R2279" s="175">
        <v>29392.05</v>
      </c>
      <c r="S2279" s="175">
        <v>21727.86</v>
      </c>
      <c r="T2279" s="178">
        <v>0</v>
      </c>
      <c r="U2279" s="96">
        <v>6</v>
      </c>
      <c r="V2279" s="38" t="s">
        <v>116</v>
      </c>
      <c r="W2279" s="38"/>
      <c r="X2279" s="137">
        <v>638.998875</v>
      </c>
      <c r="Y2279" s="138">
        <v>53874</v>
      </c>
      <c r="Z2279" s="179">
        <v>34</v>
      </c>
      <c r="AA2279" s="139">
        <v>2047</v>
      </c>
      <c r="AB2279" s="131"/>
      <c r="AC2279" s="38"/>
      <c r="AD2279" s="140">
        <v>21727.86</v>
      </c>
      <c r="AE2279" s="141">
        <v>21088.861124999999</v>
      </c>
      <c r="AF2279" s="141">
        <v>20449.862249999998</v>
      </c>
      <c r="AG2279" s="141">
        <v>19810.863374999997</v>
      </c>
      <c r="AH2279" s="141">
        <v>19171.864499999996</v>
      </c>
      <c r="AI2279" s="141">
        <v>18532.865624999995</v>
      </c>
      <c r="AJ2279" s="141">
        <v>17893.866749999994</v>
      </c>
      <c r="AK2279" s="141">
        <v>17254.867874999993</v>
      </c>
      <c r="AL2279" s="141">
        <v>16615.868999999992</v>
      </c>
      <c r="AM2279" s="141">
        <v>15976.870124999992</v>
      </c>
      <c r="AN2279" s="141">
        <v>15337.871249999993</v>
      </c>
      <c r="AO2279" s="141">
        <v>14698.872374999994</v>
      </c>
      <c r="AP2279" s="141">
        <v>14059.873499999994</v>
      </c>
      <c r="AQ2279" s="141">
        <v>13420.874624999995</v>
      </c>
      <c r="AR2279" s="141">
        <v>12781.875749999996</v>
      </c>
      <c r="AS2279" s="141">
        <v>12142.876874999996</v>
      </c>
      <c r="AT2279" s="141">
        <v>11503.877999999997</v>
      </c>
      <c r="AU2279" s="141">
        <v>10864.879124999998</v>
      </c>
      <c r="AV2279" s="141">
        <v>10225.880249999998</v>
      </c>
      <c r="AW2279" s="141">
        <v>9586.881374999999</v>
      </c>
      <c r="AX2279" s="141">
        <v>8947.8824999999997</v>
      </c>
      <c r="AY2279" s="141">
        <v>8308.8836250000004</v>
      </c>
      <c r="AZ2279" s="141">
        <v>7669.8847500000002</v>
      </c>
      <c r="BA2279" s="141">
        <v>7030.8858749999999</v>
      </c>
      <c r="BB2279" s="141">
        <v>6391.8869999999997</v>
      </c>
      <c r="BC2279" s="141">
        <v>5752.8881249999995</v>
      </c>
      <c r="BD2279" s="141">
        <v>5113.8892499999993</v>
      </c>
      <c r="BE2279" s="141">
        <v>4474.890374999999</v>
      </c>
      <c r="BF2279" s="141">
        <v>3835.8914999999988</v>
      </c>
      <c r="BG2279" s="141">
        <v>3196.8926249999986</v>
      </c>
      <c r="BH2279" s="141">
        <v>2557.8937499999984</v>
      </c>
      <c r="BI2279" s="141">
        <v>1918.8948749999984</v>
      </c>
      <c r="BJ2279" s="141">
        <v>1279.8959999999984</v>
      </c>
      <c r="BK2279" s="141">
        <v>640.89712499999837</v>
      </c>
      <c r="BL2279" s="141">
        <v>1.8982499999983702</v>
      </c>
      <c r="BM2279" s="141">
        <v>0</v>
      </c>
      <c r="BN2279" s="141">
        <v>0</v>
      </c>
      <c r="BO2279" s="141">
        <v>0</v>
      </c>
      <c r="BP2279" s="141">
        <v>0</v>
      </c>
    </row>
    <row r="2280" spans="4:68">
      <c r="D2280" s="174" t="s">
        <v>8861</v>
      </c>
      <c r="E2280" s="175">
        <v>228088.16</v>
      </c>
      <c r="F2280" s="174" t="s">
        <v>3409</v>
      </c>
      <c r="G2280" s="174" t="s">
        <v>3109</v>
      </c>
      <c r="H2280" s="174" t="s">
        <v>166</v>
      </c>
      <c r="I2280" s="174" t="s">
        <v>3098</v>
      </c>
      <c r="J2280" s="174" t="s">
        <v>8862</v>
      </c>
      <c r="K2280" s="174"/>
      <c r="L2280" s="174" t="s">
        <v>4545</v>
      </c>
      <c r="M2280" s="174" t="s">
        <v>7197</v>
      </c>
      <c r="N2280" s="176">
        <v>960</v>
      </c>
      <c r="O2280" s="174" t="s">
        <v>3407</v>
      </c>
      <c r="P2280" s="177">
        <v>27211</v>
      </c>
      <c r="Q2280" s="176">
        <v>468</v>
      </c>
      <c r="R2280" s="175">
        <v>111185.03</v>
      </c>
      <c r="S2280" s="175">
        <v>116903.13</v>
      </c>
      <c r="T2280" s="178">
        <v>0</v>
      </c>
      <c r="U2280" s="96">
        <v>6</v>
      </c>
      <c r="V2280" s="38" t="s">
        <v>116</v>
      </c>
      <c r="W2280" s="38"/>
      <c r="X2280" s="137">
        <v>2851.1019999999999</v>
      </c>
      <c r="Y2280" s="138">
        <v>56431</v>
      </c>
      <c r="Z2280" s="179">
        <v>41</v>
      </c>
      <c r="AA2280" s="139">
        <v>2054</v>
      </c>
      <c r="AB2280" s="131"/>
      <c r="AC2280" s="38"/>
      <c r="AD2280" s="140">
        <v>116903.13</v>
      </c>
      <c r="AE2280" s="141">
        <v>114052.02800000001</v>
      </c>
      <c r="AF2280" s="141">
        <v>111200.92600000001</v>
      </c>
      <c r="AG2280" s="141">
        <v>108349.82400000001</v>
      </c>
      <c r="AH2280" s="141">
        <v>105498.72200000001</v>
      </c>
      <c r="AI2280" s="141">
        <v>102647.62000000001</v>
      </c>
      <c r="AJ2280" s="141">
        <v>99796.518000000011</v>
      </c>
      <c r="AK2280" s="141">
        <v>96945.416000000012</v>
      </c>
      <c r="AL2280" s="141">
        <v>94094.314000000013</v>
      </c>
      <c r="AM2280" s="141">
        <v>91243.212000000014</v>
      </c>
      <c r="AN2280" s="141">
        <v>88392.110000000015</v>
      </c>
      <c r="AO2280" s="141">
        <v>85541.008000000016</v>
      </c>
      <c r="AP2280" s="141">
        <v>82689.906000000017</v>
      </c>
      <c r="AQ2280" s="141">
        <v>79838.804000000018</v>
      </c>
      <c r="AR2280" s="141">
        <v>76987.702000000019</v>
      </c>
      <c r="AS2280" s="141">
        <v>74136.60000000002</v>
      </c>
      <c r="AT2280" s="141">
        <v>71285.498000000021</v>
      </c>
      <c r="AU2280" s="141">
        <v>68434.396000000022</v>
      </c>
      <c r="AV2280" s="141">
        <v>65583.294000000024</v>
      </c>
      <c r="AW2280" s="141">
        <v>62732.192000000025</v>
      </c>
      <c r="AX2280" s="141">
        <v>59881.090000000026</v>
      </c>
      <c r="AY2280" s="141">
        <v>57029.988000000027</v>
      </c>
      <c r="AZ2280" s="141">
        <v>54178.886000000028</v>
      </c>
      <c r="BA2280" s="141">
        <v>51327.784000000029</v>
      </c>
      <c r="BB2280" s="141">
        <v>48476.68200000003</v>
      </c>
      <c r="BC2280" s="141">
        <v>45625.580000000031</v>
      </c>
      <c r="BD2280" s="141">
        <v>42774.478000000032</v>
      </c>
      <c r="BE2280" s="141">
        <v>39923.376000000033</v>
      </c>
      <c r="BF2280" s="141">
        <v>37072.274000000034</v>
      </c>
      <c r="BG2280" s="141">
        <v>34221.172000000035</v>
      </c>
      <c r="BH2280" s="141">
        <v>31370.070000000036</v>
      </c>
      <c r="BI2280" s="141">
        <v>28518.968000000037</v>
      </c>
      <c r="BJ2280" s="141">
        <v>25667.866000000038</v>
      </c>
      <c r="BK2280" s="141">
        <v>22816.764000000039</v>
      </c>
      <c r="BL2280" s="141">
        <v>19965.66200000004</v>
      </c>
      <c r="BM2280" s="141">
        <v>17114.560000000041</v>
      </c>
      <c r="BN2280" s="141">
        <v>14263.458000000042</v>
      </c>
      <c r="BO2280" s="141">
        <v>11412.356000000043</v>
      </c>
      <c r="BP2280" s="141">
        <v>8561.2540000000445</v>
      </c>
    </row>
    <row r="2281" spans="4:68">
      <c r="D2281" s="174" t="s">
        <v>8863</v>
      </c>
      <c r="E2281" s="175">
        <v>62675.12</v>
      </c>
      <c r="F2281" s="174" t="s">
        <v>3409</v>
      </c>
      <c r="G2281" s="174" t="s">
        <v>3109</v>
      </c>
      <c r="H2281" s="174" t="s">
        <v>166</v>
      </c>
      <c r="I2281" s="174" t="s">
        <v>3098</v>
      </c>
      <c r="J2281" s="174" t="s">
        <v>8862</v>
      </c>
      <c r="K2281" s="174"/>
      <c r="L2281" s="174" t="s">
        <v>4545</v>
      </c>
      <c r="M2281" s="174" t="s">
        <v>7197</v>
      </c>
      <c r="N2281" s="176">
        <v>960</v>
      </c>
      <c r="O2281" s="174" t="s">
        <v>3407</v>
      </c>
      <c r="P2281" s="177">
        <v>27211</v>
      </c>
      <c r="Q2281" s="176">
        <v>468</v>
      </c>
      <c r="R2281" s="175">
        <v>30551.82</v>
      </c>
      <c r="S2281" s="175">
        <v>32123.3</v>
      </c>
      <c r="T2281" s="178">
        <v>0</v>
      </c>
      <c r="U2281" s="96">
        <v>6</v>
      </c>
      <c r="V2281" s="38" t="s">
        <v>116</v>
      </c>
      <c r="W2281" s="38"/>
      <c r="X2281" s="137">
        <v>783.43900000000008</v>
      </c>
      <c r="Y2281" s="138">
        <v>56431</v>
      </c>
      <c r="Z2281" s="179">
        <v>41</v>
      </c>
      <c r="AA2281" s="139">
        <v>2054</v>
      </c>
      <c r="AB2281" s="131"/>
      <c r="AC2281" s="38"/>
      <c r="AD2281" s="140">
        <v>32123.3</v>
      </c>
      <c r="AE2281" s="141">
        <v>31339.861000000001</v>
      </c>
      <c r="AF2281" s="141">
        <v>30556.422000000002</v>
      </c>
      <c r="AG2281" s="141">
        <v>29772.983000000004</v>
      </c>
      <c r="AH2281" s="141">
        <v>28989.544000000005</v>
      </c>
      <c r="AI2281" s="141">
        <v>28206.105000000007</v>
      </c>
      <c r="AJ2281" s="141">
        <v>27422.666000000008</v>
      </c>
      <c r="AK2281" s="141">
        <v>26639.22700000001</v>
      </c>
      <c r="AL2281" s="141">
        <v>25855.788000000011</v>
      </c>
      <c r="AM2281" s="141">
        <v>25072.349000000013</v>
      </c>
      <c r="AN2281" s="141">
        <v>24288.910000000014</v>
      </c>
      <c r="AO2281" s="141">
        <v>23505.471000000016</v>
      </c>
      <c r="AP2281" s="141">
        <v>22722.032000000017</v>
      </c>
      <c r="AQ2281" s="141">
        <v>21938.593000000019</v>
      </c>
      <c r="AR2281" s="141">
        <v>21155.15400000002</v>
      </c>
      <c r="AS2281" s="141">
        <v>20371.715000000022</v>
      </c>
      <c r="AT2281" s="141">
        <v>19588.276000000023</v>
      </c>
      <c r="AU2281" s="141">
        <v>18804.837000000025</v>
      </c>
      <c r="AV2281" s="141">
        <v>18021.398000000027</v>
      </c>
      <c r="AW2281" s="141">
        <v>17237.959000000028</v>
      </c>
      <c r="AX2281" s="141">
        <v>16454.52000000003</v>
      </c>
      <c r="AY2281" s="141">
        <v>15671.081000000029</v>
      </c>
      <c r="AZ2281" s="141">
        <v>14887.642000000029</v>
      </c>
      <c r="BA2281" s="141">
        <v>14104.203000000029</v>
      </c>
      <c r="BB2281" s="141">
        <v>13320.764000000028</v>
      </c>
      <c r="BC2281" s="141">
        <v>12537.325000000028</v>
      </c>
      <c r="BD2281" s="141">
        <v>11753.886000000028</v>
      </c>
      <c r="BE2281" s="141">
        <v>10970.447000000027</v>
      </c>
      <c r="BF2281" s="141">
        <v>10187.008000000027</v>
      </c>
      <c r="BG2281" s="141">
        <v>9403.5690000000268</v>
      </c>
      <c r="BH2281" s="141">
        <v>8620.1300000000265</v>
      </c>
      <c r="BI2281" s="141">
        <v>7836.6910000000262</v>
      </c>
      <c r="BJ2281" s="141">
        <v>7053.2520000000259</v>
      </c>
      <c r="BK2281" s="141">
        <v>6269.8130000000256</v>
      </c>
      <c r="BL2281" s="141">
        <v>5486.3740000000253</v>
      </c>
      <c r="BM2281" s="141">
        <v>4702.935000000025</v>
      </c>
      <c r="BN2281" s="141">
        <v>3919.4960000000247</v>
      </c>
      <c r="BO2281" s="141">
        <v>3136.0570000000243</v>
      </c>
      <c r="BP2281" s="141">
        <v>2352.618000000024</v>
      </c>
    </row>
    <row r="2282" spans="4:68">
      <c r="D2282" s="174" t="s">
        <v>8864</v>
      </c>
      <c r="E2282" s="175">
        <v>2997073.5</v>
      </c>
      <c r="F2282" s="174" t="s">
        <v>3409</v>
      </c>
      <c r="G2282" s="174" t="s">
        <v>3109</v>
      </c>
      <c r="H2282" s="174" t="s">
        <v>166</v>
      </c>
      <c r="I2282" s="174" t="s">
        <v>3098</v>
      </c>
      <c r="J2282" s="174" t="s">
        <v>8865</v>
      </c>
      <c r="K2282" s="174"/>
      <c r="L2282" s="174" t="s">
        <v>4545</v>
      </c>
      <c r="M2282" s="174" t="s">
        <v>7197</v>
      </c>
      <c r="N2282" s="176">
        <v>960</v>
      </c>
      <c r="O2282" s="174" t="s">
        <v>3407</v>
      </c>
      <c r="P2282" s="177">
        <v>35246</v>
      </c>
      <c r="Q2282" s="176">
        <v>204</v>
      </c>
      <c r="R2282" s="175">
        <v>636877.99</v>
      </c>
      <c r="S2282" s="175">
        <v>2360195.5099999998</v>
      </c>
      <c r="T2282" s="178">
        <v>0</v>
      </c>
      <c r="U2282" s="96">
        <v>6</v>
      </c>
      <c r="V2282" s="38" t="s">
        <v>116</v>
      </c>
      <c r="W2282" s="38"/>
      <c r="X2282" s="137">
        <v>37463.418749999997</v>
      </c>
      <c r="Y2282" s="138">
        <v>64466</v>
      </c>
      <c r="Z2282" s="179">
        <v>63</v>
      </c>
      <c r="AA2282" s="139">
        <v>2076</v>
      </c>
      <c r="AB2282" s="131"/>
      <c r="AC2282" s="38"/>
      <c r="AD2282" s="140">
        <v>2360195.5099999998</v>
      </c>
      <c r="AE2282" s="141">
        <v>2322732.0912499996</v>
      </c>
      <c r="AF2282" s="141">
        <v>2285268.6724999994</v>
      </c>
      <c r="AG2282" s="141">
        <v>2247805.2537499992</v>
      </c>
      <c r="AH2282" s="141">
        <v>2210341.834999999</v>
      </c>
      <c r="AI2282" s="141">
        <v>2172878.4162499988</v>
      </c>
      <c r="AJ2282" s="141">
        <v>2135414.9974999987</v>
      </c>
      <c r="AK2282" s="141">
        <v>2097951.5787499985</v>
      </c>
      <c r="AL2282" s="141">
        <v>2060488.1599999985</v>
      </c>
      <c r="AM2282" s="141">
        <v>2023024.7412499986</v>
      </c>
      <c r="AN2282" s="141">
        <v>1985561.3224999986</v>
      </c>
      <c r="AO2282" s="141">
        <v>1948097.9037499987</v>
      </c>
      <c r="AP2282" s="141">
        <v>1910634.4849999987</v>
      </c>
      <c r="AQ2282" s="141">
        <v>1873171.0662499988</v>
      </c>
      <c r="AR2282" s="141">
        <v>1835707.6474999988</v>
      </c>
      <c r="AS2282" s="141">
        <v>1798244.2287499988</v>
      </c>
      <c r="AT2282" s="141">
        <v>1760780.8099999989</v>
      </c>
      <c r="AU2282" s="141">
        <v>1723317.3912499989</v>
      </c>
      <c r="AV2282" s="141">
        <v>1685853.972499999</v>
      </c>
      <c r="AW2282" s="141">
        <v>1648390.553749999</v>
      </c>
      <c r="AX2282" s="141">
        <v>1610927.1349999991</v>
      </c>
      <c r="AY2282" s="141">
        <v>1573463.7162499991</v>
      </c>
      <c r="AZ2282" s="141">
        <v>1536000.2974999992</v>
      </c>
      <c r="BA2282" s="141">
        <v>1498536.8787499992</v>
      </c>
      <c r="BB2282" s="141">
        <v>1461073.4599999993</v>
      </c>
      <c r="BC2282" s="141">
        <v>1423610.0412499993</v>
      </c>
      <c r="BD2282" s="141">
        <v>1386146.6224999994</v>
      </c>
      <c r="BE2282" s="141">
        <v>1348683.2037499994</v>
      </c>
      <c r="BF2282" s="141">
        <v>1311219.7849999995</v>
      </c>
      <c r="BG2282" s="141">
        <v>1273756.3662499995</v>
      </c>
      <c r="BH2282" s="141">
        <v>1236292.9474999995</v>
      </c>
      <c r="BI2282" s="141">
        <v>1198829.5287499996</v>
      </c>
      <c r="BJ2282" s="141">
        <v>1161366.1099999996</v>
      </c>
      <c r="BK2282" s="141">
        <v>1123902.6912499997</v>
      </c>
      <c r="BL2282" s="141">
        <v>1086439.2724999997</v>
      </c>
      <c r="BM2282" s="141">
        <v>1048975.8537499998</v>
      </c>
      <c r="BN2282" s="141">
        <v>1011512.4349999998</v>
      </c>
      <c r="BO2282" s="141">
        <v>974049.01624999987</v>
      </c>
      <c r="BP2282" s="141">
        <v>936585.59749999992</v>
      </c>
    </row>
    <row r="2283" spans="4:68">
      <c r="D2283" s="174" t="s">
        <v>8866</v>
      </c>
      <c r="E2283" s="175">
        <v>1351408.83</v>
      </c>
      <c r="F2283" s="174" t="s">
        <v>3409</v>
      </c>
      <c r="G2283" s="174" t="s">
        <v>3109</v>
      </c>
      <c r="H2283" s="174" t="s">
        <v>166</v>
      </c>
      <c r="I2283" s="174" t="s">
        <v>3098</v>
      </c>
      <c r="J2283" s="174" t="s">
        <v>8811</v>
      </c>
      <c r="K2283" s="174"/>
      <c r="L2283" s="174" t="s">
        <v>3866</v>
      </c>
      <c r="M2283" s="174" t="s">
        <v>7197</v>
      </c>
      <c r="N2283" s="176">
        <v>960</v>
      </c>
      <c r="O2283" s="174" t="s">
        <v>3407</v>
      </c>
      <c r="P2283" s="177">
        <v>29037</v>
      </c>
      <c r="Q2283" s="176">
        <v>408</v>
      </c>
      <c r="R2283" s="175">
        <v>574301.82999999996</v>
      </c>
      <c r="S2283" s="176">
        <v>777107</v>
      </c>
      <c r="T2283" s="178">
        <v>0</v>
      </c>
      <c r="U2283" s="96">
        <v>6</v>
      </c>
      <c r="V2283" s="38" t="s">
        <v>116</v>
      </c>
      <c r="W2283" s="38"/>
      <c r="X2283" s="137">
        <v>16892.610375</v>
      </c>
      <c r="Y2283" s="138">
        <v>58257</v>
      </c>
      <c r="Z2283" s="179">
        <v>46</v>
      </c>
      <c r="AA2283" s="139">
        <v>2059</v>
      </c>
      <c r="AB2283" s="131"/>
      <c r="AC2283" s="38"/>
      <c r="AD2283" s="140">
        <v>777107</v>
      </c>
      <c r="AE2283" s="141">
        <v>760214.38962499995</v>
      </c>
      <c r="AF2283" s="141">
        <v>743321.77924999991</v>
      </c>
      <c r="AG2283" s="141">
        <v>726429.16887499986</v>
      </c>
      <c r="AH2283" s="141">
        <v>709536.55849999981</v>
      </c>
      <c r="AI2283" s="141">
        <v>692643.94812499976</v>
      </c>
      <c r="AJ2283" s="141">
        <v>675751.33774999972</v>
      </c>
      <c r="AK2283" s="141">
        <v>658858.72737499967</v>
      </c>
      <c r="AL2283" s="141">
        <v>641966.11699999962</v>
      </c>
      <c r="AM2283" s="141">
        <v>625073.50662499957</v>
      </c>
      <c r="AN2283" s="141">
        <v>608180.89624999953</v>
      </c>
      <c r="AO2283" s="141">
        <v>591288.28587499948</v>
      </c>
      <c r="AP2283" s="141">
        <v>574395.67549999943</v>
      </c>
      <c r="AQ2283" s="141">
        <v>557503.06512499938</v>
      </c>
      <c r="AR2283" s="141">
        <v>540610.45474999934</v>
      </c>
      <c r="AS2283" s="141">
        <v>523717.84437499935</v>
      </c>
      <c r="AT2283" s="141">
        <v>506825.23399999936</v>
      </c>
      <c r="AU2283" s="141">
        <v>489932.62362499937</v>
      </c>
      <c r="AV2283" s="141">
        <v>473040.01324999938</v>
      </c>
      <c r="AW2283" s="141">
        <v>456147.40287499939</v>
      </c>
      <c r="AX2283" s="141">
        <v>439254.7924999994</v>
      </c>
      <c r="AY2283" s="141">
        <v>422362.18212499941</v>
      </c>
      <c r="AZ2283" s="141">
        <v>405469.57174999942</v>
      </c>
      <c r="BA2283" s="141">
        <v>388576.96137499943</v>
      </c>
      <c r="BB2283" s="141">
        <v>371684.35099999944</v>
      </c>
      <c r="BC2283" s="141">
        <v>354791.74062499945</v>
      </c>
      <c r="BD2283" s="141">
        <v>337899.13024999946</v>
      </c>
      <c r="BE2283" s="141">
        <v>321006.51987499947</v>
      </c>
      <c r="BF2283" s="141">
        <v>304113.90949999948</v>
      </c>
      <c r="BG2283" s="141">
        <v>287221.2991249995</v>
      </c>
      <c r="BH2283" s="141">
        <v>270328.68874999951</v>
      </c>
      <c r="BI2283" s="141">
        <v>253436.07837499952</v>
      </c>
      <c r="BJ2283" s="141">
        <v>236543.46799999953</v>
      </c>
      <c r="BK2283" s="141">
        <v>219650.85762499954</v>
      </c>
      <c r="BL2283" s="141">
        <v>202758.24724999955</v>
      </c>
      <c r="BM2283" s="141">
        <v>185865.63687499956</v>
      </c>
      <c r="BN2283" s="141">
        <v>168973.02649999957</v>
      </c>
      <c r="BO2283" s="141">
        <v>152080.41612499958</v>
      </c>
      <c r="BP2283" s="141">
        <v>135187.80574999959</v>
      </c>
    </row>
    <row r="2284" spans="4:68">
      <c r="D2284" s="174" t="s">
        <v>8867</v>
      </c>
      <c r="E2284" s="175">
        <v>328118.26</v>
      </c>
      <c r="F2284" s="174" t="s">
        <v>3409</v>
      </c>
      <c r="G2284" s="174" t="s">
        <v>3109</v>
      </c>
      <c r="H2284" s="174" t="s">
        <v>166</v>
      </c>
      <c r="I2284" s="174" t="s">
        <v>3098</v>
      </c>
      <c r="J2284" s="174" t="s">
        <v>8868</v>
      </c>
      <c r="K2284" s="174"/>
      <c r="L2284" s="174" t="s">
        <v>8746</v>
      </c>
      <c r="M2284" s="174" t="s">
        <v>4569</v>
      </c>
      <c r="N2284" s="176">
        <v>960</v>
      </c>
      <c r="O2284" s="174" t="s">
        <v>3407</v>
      </c>
      <c r="P2284" s="177">
        <v>31229</v>
      </c>
      <c r="Q2284" s="176">
        <v>336</v>
      </c>
      <c r="R2284" s="175">
        <v>114829.88</v>
      </c>
      <c r="S2284" s="175">
        <v>213288.38</v>
      </c>
      <c r="T2284" s="178">
        <v>0</v>
      </c>
      <c r="U2284" s="96">
        <v>6</v>
      </c>
      <c r="V2284" s="38" t="s">
        <v>116</v>
      </c>
      <c r="W2284" s="38"/>
      <c r="X2284" s="137">
        <v>4101.4782500000001</v>
      </c>
      <c r="Y2284" s="138">
        <v>60449</v>
      </c>
      <c r="Z2284" s="179">
        <v>52</v>
      </c>
      <c r="AA2284" s="139">
        <v>2065</v>
      </c>
      <c r="AB2284" s="131"/>
      <c r="AC2284" s="38"/>
      <c r="AD2284" s="140">
        <v>213288.38</v>
      </c>
      <c r="AE2284" s="141">
        <v>209186.90175000002</v>
      </c>
      <c r="AF2284" s="141">
        <v>205085.42350000003</v>
      </c>
      <c r="AG2284" s="141">
        <v>200983.94525000005</v>
      </c>
      <c r="AH2284" s="141">
        <v>196882.46700000006</v>
      </c>
      <c r="AI2284" s="141">
        <v>192780.98875000008</v>
      </c>
      <c r="AJ2284" s="141">
        <v>188679.51050000009</v>
      </c>
      <c r="AK2284" s="141">
        <v>184578.03225000011</v>
      </c>
      <c r="AL2284" s="141">
        <v>180476.55400000012</v>
      </c>
      <c r="AM2284" s="141">
        <v>176375.07575000013</v>
      </c>
      <c r="AN2284" s="141">
        <v>172273.59750000015</v>
      </c>
      <c r="AO2284" s="141">
        <v>168172.11925000016</v>
      </c>
      <c r="AP2284" s="141">
        <v>164070.64100000018</v>
      </c>
      <c r="AQ2284" s="141">
        <v>159969.16275000019</v>
      </c>
      <c r="AR2284" s="141">
        <v>155867.68450000021</v>
      </c>
      <c r="AS2284" s="141">
        <v>151766.20625000022</v>
      </c>
      <c r="AT2284" s="141">
        <v>147664.72800000024</v>
      </c>
      <c r="AU2284" s="141">
        <v>143563.24975000025</v>
      </c>
      <c r="AV2284" s="141">
        <v>139461.77150000026</v>
      </c>
      <c r="AW2284" s="141">
        <v>135360.29325000028</v>
      </c>
      <c r="AX2284" s="141">
        <v>131258.81500000029</v>
      </c>
      <c r="AY2284" s="141">
        <v>127157.33675000029</v>
      </c>
      <c r="AZ2284" s="141">
        <v>123055.85850000029</v>
      </c>
      <c r="BA2284" s="141">
        <v>118954.38025000029</v>
      </c>
      <c r="BB2284" s="141">
        <v>114852.90200000029</v>
      </c>
      <c r="BC2284" s="141">
        <v>110751.42375000029</v>
      </c>
      <c r="BD2284" s="141">
        <v>106649.94550000029</v>
      </c>
      <c r="BE2284" s="141">
        <v>102548.46725000029</v>
      </c>
      <c r="BF2284" s="141">
        <v>98446.989000000292</v>
      </c>
      <c r="BG2284" s="141">
        <v>94345.510750000292</v>
      </c>
      <c r="BH2284" s="141">
        <v>90244.032500000292</v>
      </c>
      <c r="BI2284" s="141">
        <v>86142.554250000292</v>
      </c>
      <c r="BJ2284" s="141">
        <v>82041.076000000292</v>
      </c>
      <c r="BK2284" s="141">
        <v>77939.597750000292</v>
      </c>
      <c r="BL2284" s="141">
        <v>73838.119500000292</v>
      </c>
      <c r="BM2284" s="141">
        <v>69736.641250000292</v>
      </c>
      <c r="BN2284" s="141">
        <v>65635.163000000292</v>
      </c>
      <c r="BO2284" s="141">
        <v>61533.684750000291</v>
      </c>
      <c r="BP2284" s="141">
        <v>57432.206500000291</v>
      </c>
    </row>
    <row r="2285" spans="4:68">
      <c r="D2285" s="174" t="s">
        <v>8869</v>
      </c>
      <c r="E2285" s="175">
        <v>199647.98</v>
      </c>
      <c r="F2285" s="174" t="s">
        <v>3409</v>
      </c>
      <c r="G2285" s="174" t="s">
        <v>3109</v>
      </c>
      <c r="H2285" s="174" t="s">
        <v>166</v>
      </c>
      <c r="I2285" s="174" t="s">
        <v>3098</v>
      </c>
      <c r="J2285" s="174" t="s">
        <v>8870</v>
      </c>
      <c r="K2285" s="174"/>
      <c r="L2285" s="174" t="s">
        <v>8871</v>
      </c>
      <c r="M2285" s="174" t="s">
        <v>4854</v>
      </c>
      <c r="N2285" s="176">
        <v>960</v>
      </c>
      <c r="O2285" s="174" t="s">
        <v>3407</v>
      </c>
      <c r="P2285" s="177">
        <v>25385</v>
      </c>
      <c r="Q2285" s="176">
        <v>528</v>
      </c>
      <c r="R2285" s="175">
        <v>109799.32</v>
      </c>
      <c r="S2285" s="175">
        <v>89848.66</v>
      </c>
      <c r="T2285" s="178">
        <v>0</v>
      </c>
      <c r="U2285" s="96">
        <v>6</v>
      </c>
      <c r="V2285" s="38" t="s">
        <v>116</v>
      </c>
      <c r="W2285" s="38"/>
      <c r="X2285" s="137">
        <v>2495.5997499999999</v>
      </c>
      <c r="Y2285" s="138">
        <v>54605</v>
      </c>
      <c r="Z2285" s="179">
        <v>36</v>
      </c>
      <c r="AA2285" s="139">
        <v>2049</v>
      </c>
      <c r="AB2285" s="131"/>
      <c r="AC2285" s="38"/>
      <c r="AD2285" s="140">
        <v>89848.66</v>
      </c>
      <c r="AE2285" s="141">
        <v>87353.06025000001</v>
      </c>
      <c r="AF2285" s="141">
        <v>84857.460500000016</v>
      </c>
      <c r="AG2285" s="141">
        <v>82361.860750000022</v>
      </c>
      <c r="AH2285" s="141">
        <v>79866.261000000028</v>
      </c>
      <c r="AI2285" s="141">
        <v>77370.661250000034</v>
      </c>
      <c r="AJ2285" s="141">
        <v>74875.06150000004</v>
      </c>
      <c r="AK2285" s="141">
        <v>72379.461750000046</v>
      </c>
      <c r="AL2285" s="141">
        <v>69883.862000000052</v>
      </c>
      <c r="AM2285" s="141">
        <v>67388.262250000058</v>
      </c>
      <c r="AN2285" s="141">
        <v>64892.662500000057</v>
      </c>
      <c r="AO2285" s="141">
        <v>62397.062750000056</v>
      </c>
      <c r="AP2285" s="141">
        <v>59901.463000000054</v>
      </c>
      <c r="AQ2285" s="141">
        <v>57405.863250000053</v>
      </c>
      <c r="AR2285" s="141">
        <v>54910.263500000052</v>
      </c>
      <c r="AS2285" s="141">
        <v>52414.663750000051</v>
      </c>
      <c r="AT2285" s="141">
        <v>49919.064000000049</v>
      </c>
      <c r="AU2285" s="141">
        <v>47423.464250000048</v>
      </c>
      <c r="AV2285" s="141">
        <v>44927.864500000047</v>
      </c>
      <c r="AW2285" s="141">
        <v>42432.264750000046</v>
      </c>
      <c r="AX2285" s="141">
        <v>39936.665000000045</v>
      </c>
      <c r="AY2285" s="141">
        <v>37441.065250000043</v>
      </c>
      <c r="AZ2285" s="141">
        <v>34945.465500000042</v>
      </c>
      <c r="BA2285" s="141">
        <v>32449.865750000041</v>
      </c>
      <c r="BB2285" s="141">
        <v>29954.26600000004</v>
      </c>
      <c r="BC2285" s="141">
        <v>27458.666250000038</v>
      </c>
      <c r="BD2285" s="141">
        <v>24963.066500000037</v>
      </c>
      <c r="BE2285" s="141">
        <v>22467.466750000036</v>
      </c>
      <c r="BF2285" s="141">
        <v>19971.867000000035</v>
      </c>
      <c r="BG2285" s="141">
        <v>17476.267250000034</v>
      </c>
      <c r="BH2285" s="141">
        <v>14980.667500000034</v>
      </c>
      <c r="BI2285" s="141">
        <v>12485.067750000035</v>
      </c>
      <c r="BJ2285" s="141">
        <v>9989.4680000000353</v>
      </c>
      <c r="BK2285" s="141">
        <v>7493.8682500000359</v>
      </c>
      <c r="BL2285" s="141">
        <v>4998.2685000000365</v>
      </c>
      <c r="BM2285" s="141">
        <v>2502.6687500000367</v>
      </c>
      <c r="BN2285" s="141">
        <v>7.0690000000367945</v>
      </c>
      <c r="BO2285" s="141">
        <v>0</v>
      </c>
      <c r="BP2285" s="141">
        <v>0</v>
      </c>
    </row>
    <row r="2286" spans="4:68">
      <c r="D2286" s="174" t="s">
        <v>8872</v>
      </c>
      <c r="E2286" s="175">
        <v>6473.79</v>
      </c>
      <c r="F2286" s="174" t="s">
        <v>3409</v>
      </c>
      <c r="G2286" s="174" t="s">
        <v>3109</v>
      </c>
      <c r="H2286" s="174" t="s">
        <v>166</v>
      </c>
      <c r="I2286" s="174" t="s">
        <v>3098</v>
      </c>
      <c r="J2286" s="174" t="s">
        <v>8873</v>
      </c>
      <c r="K2286" s="174"/>
      <c r="L2286" s="174" t="s">
        <v>4518</v>
      </c>
      <c r="M2286" s="174" t="s">
        <v>4518</v>
      </c>
      <c r="N2286" s="176">
        <v>960</v>
      </c>
      <c r="O2286" s="174" t="s">
        <v>3407</v>
      </c>
      <c r="P2286" s="177">
        <v>15888</v>
      </c>
      <c r="Q2286" s="176">
        <v>840</v>
      </c>
      <c r="R2286" s="175">
        <v>5664.3</v>
      </c>
      <c r="S2286" s="175">
        <v>809.49</v>
      </c>
      <c r="T2286" s="178">
        <v>0</v>
      </c>
      <c r="U2286" s="96">
        <v>6</v>
      </c>
      <c r="V2286" s="38" t="s">
        <v>116</v>
      </c>
      <c r="W2286" s="38"/>
      <c r="X2286" s="137">
        <v>80.922375000000002</v>
      </c>
      <c r="Y2286" s="138">
        <v>45108</v>
      </c>
      <c r="Z2286" s="179">
        <v>10</v>
      </c>
      <c r="AA2286" s="139">
        <v>2023</v>
      </c>
      <c r="AB2286" s="131"/>
      <c r="AC2286" s="38"/>
      <c r="AD2286" s="140">
        <v>809.49</v>
      </c>
      <c r="AE2286" s="141">
        <v>728.56762500000002</v>
      </c>
      <c r="AF2286" s="141">
        <v>647.64525000000003</v>
      </c>
      <c r="AG2286" s="141">
        <v>566.72287500000004</v>
      </c>
      <c r="AH2286" s="141">
        <v>485.80050000000006</v>
      </c>
      <c r="AI2286" s="141">
        <v>404.87812500000007</v>
      </c>
      <c r="AJ2286" s="141">
        <v>323.95575000000008</v>
      </c>
      <c r="AK2286" s="141">
        <v>243.03337500000009</v>
      </c>
      <c r="AL2286" s="141">
        <v>162.1110000000001</v>
      </c>
      <c r="AM2286" s="141">
        <v>81.188625000000101</v>
      </c>
      <c r="AN2286" s="141">
        <v>0.26625000000009891</v>
      </c>
      <c r="AO2286" s="141">
        <v>0</v>
      </c>
      <c r="AP2286" s="141">
        <v>0</v>
      </c>
      <c r="AQ2286" s="141">
        <v>0</v>
      </c>
      <c r="AR2286" s="141">
        <v>0</v>
      </c>
      <c r="AS2286" s="141">
        <v>0</v>
      </c>
      <c r="AT2286" s="141">
        <v>0</v>
      </c>
      <c r="AU2286" s="141">
        <v>0</v>
      </c>
      <c r="AV2286" s="141">
        <v>0</v>
      </c>
      <c r="AW2286" s="141">
        <v>0</v>
      </c>
      <c r="AX2286" s="141">
        <v>0</v>
      </c>
      <c r="AY2286" s="141">
        <v>0</v>
      </c>
      <c r="AZ2286" s="141">
        <v>0</v>
      </c>
      <c r="BA2286" s="141">
        <v>0</v>
      </c>
      <c r="BB2286" s="141">
        <v>0</v>
      </c>
      <c r="BC2286" s="141">
        <v>0</v>
      </c>
      <c r="BD2286" s="141">
        <v>0</v>
      </c>
      <c r="BE2286" s="141">
        <v>0</v>
      </c>
      <c r="BF2286" s="141">
        <v>0</v>
      </c>
      <c r="BG2286" s="141">
        <v>0</v>
      </c>
      <c r="BH2286" s="141">
        <v>0</v>
      </c>
      <c r="BI2286" s="141">
        <v>0</v>
      </c>
      <c r="BJ2286" s="141">
        <v>0</v>
      </c>
      <c r="BK2286" s="141">
        <v>0</v>
      </c>
      <c r="BL2286" s="141">
        <v>0</v>
      </c>
      <c r="BM2286" s="141">
        <v>0</v>
      </c>
      <c r="BN2286" s="141">
        <v>0</v>
      </c>
      <c r="BO2286" s="141">
        <v>0</v>
      </c>
      <c r="BP2286" s="141">
        <v>0</v>
      </c>
    </row>
    <row r="2287" spans="4:68">
      <c r="D2287" s="174" t="s">
        <v>8874</v>
      </c>
      <c r="E2287" s="175">
        <v>5343.6</v>
      </c>
      <c r="F2287" s="174" t="s">
        <v>3409</v>
      </c>
      <c r="G2287" s="174" t="s">
        <v>3109</v>
      </c>
      <c r="H2287" s="174" t="s">
        <v>166</v>
      </c>
      <c r="I2287" s="174" t="s">
        <v>3098</v>
      </c>
      <c r="J2287" s="174" t="s">
        <v>8875</v>
      </c>
      <c r="K2287" s="174"/>
      <c r="L2287" s="174" t="s">
        <v>4518</v>
      </c>
      <c r="M2287" s="174" t="s">
        <v>4518</v>
      </c>
      <c r="N2287" s="176">
        <v>960</v>
      </c>
      <c r="O2287" s="174" t="s">
        <v>3407</v>
      </c>
      <c r="P2287" s="177">
        <v>17349</v>
      </c>
      <c r="Q2287" s="176">
        <v>792</v>
      </c>
      <c r="R2287" s="175">
        <v>4408.22</v>
      </c>
      <c r="S2287" s="175">
        <v>935.38</v>
      </c>
      <c r="T2287" s="178">
        <v>0</v>
      </c>
      <c r="U2287" s="96">
        <v>6</v>
      </c>
      <c r="V2287" s="38" t="s">
        <v>116</v>
      </c>
      <c r="W2287" s="38"/>
      <c r="X2287" s="137">
        <v>66.795000000000002</v>
      </c>
      <c r="Y2287" s="138">
        <v>46569</v>
      </c>
      <c r="Z2287" s="179">
        <v>14</v>
      </c>
      <c r="AA2287" s="139">
        <v>2027</v>
      </c>
      <c r="AB2287" s="131"/>
      <c r="AC2287" s="38"/>
      <c r="AD2287" s="140">
        <v>935.38</v>
      </c>
      <c r="AE2287" s="141">
        <v>868.58500000000004</v>
      </c>
      <c r="AF2287" s="141">
        <v>801.79000000000008</v>
      </c>
      <c r="AG2287" s="141">
        <v>734.99500000000012</v>
      </c>
      <c r="AH2287" s="141">
        <v>668.20000000000016</v>
      </c>
      <c r="AI2287" s="141">
        <v>601.4050000000002</v>
      </c>
      <c r="AJ2287" s="141">
        <v>534.61000000000024</v>
      </c>
      <c r="AK2287" s="141">
        <v>467.81500000000023</v>
      </c>
      <c r="AL2287" s="141">
        <v>401.02000000000021</v>
      </c>
      <c r="AM2287" s="141">
        <v>334.22500000000019</v>
      </c>
      <c r="AN2287" s="141">
        <v>267.43000000000018</v>
      </c>
      <c r="AO2287" s="141">
        <v>200.63500000000016</v>
      </c>
      <c r="AP2287" s="141">
        <v>133.84000000000015</v>
      </c>
      <c r="AQ2287" s="141">
        <v>67.045000000000144</v>
      </c>
      <c r="AR2287" s="141">
        <v>0.25000000000014211</v>
      </c>
      <c r="AS2287" s="141">
        <v>0</v>
      </c>
      <c r="AT2287" s="141">
        <v>0</v>
      </c>
      <c r="AU2287" s="141">
        <v>0</v>
      </c>
      <c r="AV2287" s="141">
        <v>0</v>
      </c>
      <c r="AW2287" s="141">
        <v>0</v>
      </c>
      <c r="AX2287" s="141">
        <v>0</v>
      </c>
      <c r="AY2287" s="141">
        <v>0</v>
      </c>
      <c r="AZ2287" s="141">
        <v>0</v>
      </c>
      <c r="BA2287" s="141">
        <v>0</v>
      </c>
      <c r="BB2287" s="141">
        <v>0</v>
      </c>
      <c r="BC2287" s="141">
        <v>0</v>
      </c>
      <c r="BD2287" s="141">
        <v>0</v>
      </c>
      <c r="BE2287" s="141">
        <v>0</v>
      </c>
      <c r="BF2287" s="141">
        <v>0</v>
      </c>
      <c r="BG2287" s="141">
        <v>0</v>
      </c>
      <c r="BH2287" s="141">
        <v>0</v>
      </c>
      <c r="BI2287" s="141">
        <v>0</v>
      </c>
      <c r="BJ2287" s="141">
        <v>0</v>
      </c>
      <c r="BK2287" s="141">
        <v>0</v>
      </c>
      <c r="BL2287" s="141">
        <v>0</v>
      </c>
      <c r="BM2287" s="141">
        <v>0</v>
      </c>
      <c r="BN2287" s="141">
        <v>0</v>
      </c>
      <c r="BO2287" s="141">
        <v>0</v>
      </c>
      <c r="BP2287" s="141">
        <v>0</v>
      </c>
    </row>
    <row r="2288" spans="4:68">
      <c r="D2288" s="174" t="s">
        <v>8876</v>
      </c>
      <c r="E2288" s="175">
        <v>11668.23</v>
      </c>
      <c r="F2288" s="174" t="s">
        <v>3409</v>
      </c>
      <c r="G2288" s="174" t="s">
        <v>3109</v>
      </c>
      <c r="H2288" s="174" t="s">
        <v>166</v>
      </c>
      <c r="I2288" s="174" t="s">
        <v>3098</v>
      </c>
      <c r="J2288" s="174" t="s">
        <v>8877</v>
      </c>
      <c r="K2288" s="174"/>
      <c r="L2288" s="174" t="s">
        <v>4545</v>
      </c>
      <c r="M2288" s="174" t="s">
        <v>4518</v>
      </c>
      <c r="N2288" s="176">
        <v>960</v>
      </c>
      <c r="O2288" s="174" t="s">
        <v>3407</v>
      </c>
      <c r="P2288" s="177">
        <v>20271</v>
      </c>
      <c r="Q2288" s="176">
        <v>696</v>
      </c>
      <c r="R2288" s="175">
        <v>8459.02</v>
      </c>
      <c r="S2288" s="175">
        <v>3209.21</v>
      </c>
      <c r="T2288" s="178">
        <v>0</v>
      </c>
      <c r="U2288" s="96">
        <v>6</v>
      </c>
      <c r="V2288" s="38" t="s">
        <v>116</v>
      </c>
      <c r="W2288" s="38"/>
      <c r="X2288" s="137">
        <v>145.85287499999998</v>
      </c>
      <c r="Y2288" s="138">
        <v>49491</v>
      </c>
      <c r="Z2288" s="179">
        <v>22</v>
      </c>
      <c r="AA2288" s="139">
        <v>2035</v>
      </c>
      <c r="AB2288" s="131"/>
      <c r="AC2288" s="38"/>
      <c r="AD2288" s="140">
        <v>3209.21</v>
      </c>
      <c r="AE2288" s="141">
        <v>3063.357125</v>
      </c>
      <c r="AF2288" s="141">
        <v>2917.50425</v>
      </c>
      <c r="AG2288" s="141">
        <v>2771.6513749999999</v>
      </c>
      <c r="AH2288" s="141">
        <v>2625.7984999999999</v>
      </c>
      <c r="AI2288" s="141">
        <v>2479.9456249999998</v>
      </c>
      <c r="AJ2288" s="141">
        <v>2334.0927499999998</v>
      </c>
      <c r="AK2288" s="141">
        <v>2188.2398749999998</v>
      </c>
      <c r="AL2288" s="141">
        <v>2042.3869999999997</v>
      </c>
      <c r="AM2288" s="141">
        <v>1896.5341249999997</v>
      </c>
      <c r="AN2288" s="141">
        <v>1750.6812499999996</v>
      </c>
      <c r="AO2288" s="141">
        <v>1604.8283749999996</v>
      </c>
      <c r="AP2288" s="141">
        <v>1458.9754999999996</v>
      </c>
      <c r="AQ2288" s="141">
        <v>1313.1226249999995</v>
      </c>
      <c r="AR2288" s="141">
        <v>1167.2697499999995</v>
      </c>
      <c r="AS2288" s="141">
        <v>1021.4168749999994</v>
      </c>
      <c r="AT2288" s="141">
        <v>875.5639999999994</v>
      </c>
      <c r="AU2288" s="141">
        <v>729.71112499999936</v>
      </c>
      <c r="AV2288" s="141">
        <v>583.85824999999932</v>
      </c>
      <c r="AW2288" s="141">
        <v>438.00537499999933</v>
      </c>
      <c r="AX2288" s="141">
        <v>292.15249999999935</v>
      </c>
      <c r="AY2288" s="141">
        <v>146.29962499999937</v>
      </c>
      <c r="AZ2288" s="141">
        <v>0.44674999999938336</v>
      </c>
      <c r="BA2288" s="141">
        <v>0</v>
      </c>
      <c r="BB2288" s="141">
        <v>0</v>
      </c>
      <c r="BC2288" s="141">
        <v>0</v>
      </c>
      <c r="BD2288" s="141">
        <v>0</v>
      </c>
      <c r="BE2288" s="141">
        <v>0</v>
      </c>
      <c r="BF2288" s="141">
        <v>0</v>
      </c>
      <c r="BG2288" s="141">
        <v>0</v>
      </c>
      <c r="BH2288" s="141">
        <v>0</v>
      </c>
      <c r="BI2288" s="141">
        <v>0</v>
      </c>
      <c r="BJ2288" s="141">
        <v>0</v>
      </c>
      <c r="BK2288" s="141">
        <v>0</v>
      </c>
      <c r="BL2288" s="141">
        <v>0</v>
      </c>
      <c r="BM2288" s="141">
        <v>0</v>
      </c>
      <c r="BN2288" s="141">
        <v>0</v>
      </c>
      <c r="BO2288" s="141">
        <v>0</v>
      </c>
      <c r="BP2288" s="141">
        <v>0</v>
      </c>
    </row>
    <row r="2289" spans="4:68">
      <c r="D2289" s="174" t="s">
        <v>8878</v>
      </c>
      <c r="E2289" s="175">
        <v>5843.73</v>
      </c>
      <c r="F2289" s="174" t="s">
        <v>3409</v>
      </c>
      <c r="G2289" s="174" t="s">
        <v>3109</v>
      </c>
      <c r="H2289" s="174" t="s">
        <v>166</v>
      </c>
      <c r="I2289" s="174" t="s">
        <v>3098</v>
      </c>
      <c r="J2289" s="174" t="s">
        <v>8879</v>
      </c>
      <c r="K2289" s="174"/>
      <c r="L2289" s="174" t="s">
        <v>5376</v>
      </c>
      <c r="M2289" s="174" t="s">
        <v>4518</v>
      </c>
      <c r="N2289" s="176">
        <v>960</v>
      </c>
      <c r="O2289" s="174" t="s">
        <v>3407</v>
      </c>
      <c r="P2289" s="177">
        <v>18810</v>
      </c>
      <c r="Q2289" s="176">
        <v>744</v>
      </c>
      <c r="R2289" s="175">
        <v>4528.6000000000004</v>
      </c>
      <c r="S2289" s="175">
        <v>1315.13</v>
      </c>
      <c r="T2289" s="178">
        <v>0</v>
      </c>
      <c r="U2289" s="96">
        <v>6</v>
      </c>
      <c r="V2289" s="38" t="s">
        <v>116</v>
      </c>
      <c r="W2289" s="38"/>
      <c r="X2289" s="137">
        <v>73.046625000000006</v>
      </c>
      <c r="Y2289" s="138">
        <v>48030</v>
      </c>
      <c r="Z2289" s="179">
        <v>18</v>
      </c>
      <c r="AA2289" s="139">
        <v>2031</v>
      </c>
      <c r="AB2289" s="131"/>
      <c r="AC2289" s="38"/>
      <c r="AD2289" s="140">
        <v>1315.13</v>
      </c>
      <c r="AE2289" s="141">
        <v>1242.0833750000002</v>
      </c>
      <c r="AF2289" s="141">
        <v>1169.0367500000002</v>
      </c>
      <c r="AG2289" s="141">
        <v>1095.9901250000003</v>
      </c>
      <c r="AH2289" s="141">
        <v>1022.9435000000003</v>
      </c>
      <c r="AI2289" s="141">
        <v>949.89687500000036</v>
      </c>
      <c r="AJ2289" s="141">
        <v>876.85025000000041</v>
      </c>
      <c r="AK2289" s="141">
        <v>803.80362500000047</v>
      </c>
      <c r="AL2289" s="141">
        <v>730.75700000000052</v>
      </c>
      <c r="AM2289" s="141">
        <v>657.71037500000057</v>
      </c>
      <c r="AN2289" s="141">
        <v>584.66375000000062</v>
      </c>
      <c r="AO2289" s="141">
        <v>511.61712500000061</v>
      </c>
      <c r="AP2289" s="141">
        <v>438.57050000000061</v>
      </c>
      <c r="AQ2289" s="141">
        <v>365.5238750000006</v>
      </c>
      <c r="AR2289" s="141">
        <v>292.47725000000059</v>
      </c>
      <c r="AS2289" s="141">
        <v>219.43062500000059</v>
      </c>
      <c r="AT2289" s="141">
        <v>146.38400000000058</v>
      </c>
      <c r="AU2289" s="141">
        <v>73.337375000000577</v>
      </c>
      <c r="AV2289" s="141">
        <v>0.29075000000057116</v>
      </c>
      <c r="AW2289" s="141">
        <v>0</v>
      </c>
      <c r="AX2289" s="141">
        <v>0</v>
      </c>
      <c r="AY2289" s="141">
        <v>0</v>
      </c>
      <c r="AZ2289" s="141">
        <v>0</v>
      </c>
      <c r="BA2289" s="141">
        <v>0</v>
      </c>
      <c r="BB2289" s="141">
        <v>0</v>
      </c>
      <c r="BC2289" s="141">
        <v>0</v>
      </c>
      <c r="BD2289" s="141">
        <v>0</v>
      </c>
      <c r="BE2289" s="141">
        <v>0</v>
      </c>
      <c r="BF2289" s="141">
        <v>0</v>
      </c>
      <c r="BG2289" s="141">
        <v>0</v>
      </c>
      <c r="BH2289" s="141">
        <v>0</v>
      </c>
      <c r="BI2289" s="141">
        <v>0</v>
      </c>
      <c r="BJ2289" s="141">
        <v>0</v>
      </c>
      <c r="BK2289" s="141">
        <v>0</v>
      </c>
      <c r="BL2289" s="141">
        <v>0</v>
      </c>
      <c r="BM2289" s="141">
        <v>0</v>
      </c>
      <c r="BN2289" s="141">
        <v>0</v>
      </c>
      <c r="BO2289" s="141">
        <v>0</v>
      </c>
      <c r="BP2289" s="141">
        <v>0</v>
      </c>
    </row>
    <row r="2290" spans="4:68">
      <c r="D2290" s="174" t="s">
        <v>8880</v>
      </c>
      <c r="E2290" s="175">
        <v>7625.22</v>
      </c>
      <c r="F2290" s="174" t="s">
        <v>3409</v>
      </c>
      <c r="G2290" s="174" t="s">
        <v>3109</v>
      </c>
      <c r="H2290" s="174" t="s">
        <v>166</v>
      </c>
      <c r="I2290" s="174" t="s">
        <v>3098</v>
      </c>
      <c r="J2290" s="174" t="s">
        <v>8881</v>
      </c>
      <c r="K2290" s="174"/>
      <c r="L2290" s="174" t="s">
        <v>5376</v>
      </c>
      <c r="M2290" s="174" t="s">
        <v>4518</v>
      </c>
      <c r="N2290" s="176">
        <v>960</v>
      </c>
      <c r="O2290" s="174" t="s">
        <v>3407</v>
      </c>
      <c r="P2290" s="177">
        <v>22098</v>
      </c>
      <c r="Q2290" s="176">
        <v>636</v>
      </c>
      <c r="R2290" s="175">
        <v>5051.37</v>
      </c>
      <c r="S2290" s="175">
        <v>2573.85</v>
      </c>
      <c r="T2290" s="178">
        <v>0</v>
      </c>
      <c r="U2290" s="96">
        <v>6</v>
      </c>
      <c r="V2290" s="38" t="s">
        <v>116</v>
      </c>
      <c r="W2290" s="38"/>
      <c r="X2290" s="137">
        <v>95.315250000000006</v>
      </c>
      <c r="Y2290" s="138">
        <v>51318</v>
      </c>
      <c r="Z2290" s="179">
        <v>27</v>
      </c>
      <c r="AA2290" s="139">
        <v>2040</v>
      </c>
      <c r="AB2290" s="131"/>
      <c r="AC2290" s="38"/>
      <c r="AD2290" s="140">
        <v>2573.85</v>
      </c>
      <c r="AE2290" s="141">
        <v>2478.5347499999998</v>
      </c>
      <c r="AF2290" s="141">
        <v>2383.2194999999997</v>
      </c>
      <c r="AG2290" s="141">
        <v>2287.9042499999996</v>
      </c>
      <c r="AH2290" s="141">
        <v>2192.5889999999995</v>
      </c>
      <c r="AI2290" s="141">
        <v>2097.2737499999994</v>
      </c>
      <c r="AJ2290" s="141">
        <v>2001.9584999999993</v>
      </c>
      <c r="AK2290" s="141">
        <v>1906.6432499999992</v>
      </c>
      <c r="AL2290" s="141">
        <v>1811.3279999999991</v>
      </c>
      <c r="AM2290" s="141">
        <v>1716.012749999999</v>
      </c>
      <c r="AN2290" s="141">
        <v>1620.6974999999989</v>
      </c>
      <c r="AO2290" s="141">
        <v>1525.3822499999987</v>
      </c>
      <c r="AP2290" s="141">
        <v>1430.0669999999986</v>
      </c>
      <c r="AQ2290" s="141">
        <v>1334.7517499999985</v>
      </c>
      <c r="AR2290" s="141">
        <v>1239.4364999999984</v>
      </c>
      <c r="AS2290" s="141">
        <v>1144.1212499999983</v>
      </c>
      <c r="AT2290" s="141">
        <v>1048.8059999999982</v>
      </c>
      <c r="AU2290" s="141">
        <v>953.49074999999823</v>
      </c>
      <c r="AV2290" s="141">
        <v>858.17549999999824</v>
      </c>
      <c r="AW2290" s="141">
        <v>762.86024999999825</v>
      </c>
      <c r="AX2290" s="141">
        <v>667.54499999999825</v>
      </c>
      <c r="AY2290" s="141">
        <v>572.22974999999826</v>
      </c>
      <c r="AZ2290" s="141">
        <v>476.91449999999827</v>
      </c>
      <c r="BA2290" s="141">
        <v>381.59924999999828</v>
      </c>
      <c r="BB2290" s="141">
        <v>286.28399999999829</v>
      </c>
      <c r="BC2290" s="141">
        <v>190.96874999999829</v>
      </c>
      <c r="BD2290" s="141">
        <v>95.653499999998289</v>
      </c>
      <c r="BE2290" s="141">
        <v>0.33824999999828265</v>
      </c>
      <c r="BF2290" s="141">
        <v>0</v>
      </c>
      <c r="BG2290" s="141">
        <v>0</v>
      </c>
      <c r="BH2290" s="141">
        <v>0</v>
      </c>
      <c r="BI2290" s="141">
        <v>0</v>
      </c>
      <c r="BJ2290" s="141">
        <v>0</v>
      </c>
      <c r="BK2290" s="141">
        <v>0</v>
      </c>
      <c r="BL2290" s="141">
        <v>0</v>
      </c>
      <c r="BM2290" s="141">
        <v>0</v>
      </c>
      <c r="BN2290" s="141">
        <v>0</v>
      </c>
      <c r="BO2290" s="141">
        <v>0</v>
      </c>
      <c r="BP2290" s="141">
        <v>0</v>
      </c>
    </row>
    <row r="2291" spans="4:68">
      <c r="D2291" s="174" t="s">
        <v>8882</v>
      </c>
      <c r="E2291" s="175">
        <v>21179.34</v>
      </c>
      <c r="F2291" s="174" t="s">
        <v>3409</v>
      </c>
      <c r="G2291" s="174" t="s">
        <v>3109</v>
      </c>
      <c r="H2291" s="174" t="s">
        <v>166</v>
      </c>
      <c r="I2291" s="174" t="s">
        <v>3098</v>
      </c>
      <c r="J2291" s="174" t="s">
        <v>8883</v>
      </c>
      <c r="K2291" s="174"/>
      <c r="L2291" s="174" t="s">
        <v>8871</v>
      </c>
      <c r="M2291" s="174" t="s">
        <v>4527</v>
      </c>
      <c r="N2291" s="176">
        <v>960</v>
      </c>
      <c r="O2291" s="174" t="s">
        <v>3407</v>
      </c>
      <c r="P2291" s="177">
        <v>21002</v>
      </c>
      <c r="Q2291" s="176">
        <v>672</v>
      </c>
      <c r="R2291" s="175">
        <v>14824.78</v>
      </c>
      <c r="S2291" s="175">
        <v>6354.56</v>
      </c>
      <c r="T2291" s="178">
        <v>0</v>
      </c>
      <c r="U2291" s="96">
        <v>6</v>
      </c>
      <c r="V2291" s="38" t="s">
        <v>116</v>
      </c>
      <c r="W2291" s="38"/>
      <c r="X2291" s="137">
        <v>264.74174999999997</v>
      </c>
      <c r="Y2291" s="138">
        <v>50222</v>
      </c>
      <c r="Z2291" s="179">
        <v>24</v>
      </c>
      <c r="AA2291" s="139">
        <v>2037</v>
      </c>
      <c r="AB2291" s="131"/>
      <c r="AC2291" s="38"/>
      <c r="AD2291" s="140">
        <v>6354.56</v>
      </c>
      <c r="AE2291" s="141">
        <v>6089.8182500000003</v>
      </c>
      <c r="AF2291" s="141">
        <v>5825.0765000000001</v>
      </c>
      <c r="AG2291" s="141">
        <v>5560.33475</v>
      </c>
      <c r="AH2291" s="141">
        <v>5295.5929999999998</v>
      </c>
      <c r="AI2291" s="141">
        <v>5030.8512499999997</v>
      </c>
      <c r="AJ2291" s="141">
        <v>4766.1094999999996</v>
      </c>
      <c r="AK2291" s="141">
        <v>4501.3677499999994</v>
      </c>
      <c r="AL2291" s="141">
        <v>4236.6259999999993</v>
      </c>
      <c r="AM2291" s="141">
        <v>3971.8842499999992</v>
      </c>
      <c r="AN2291" s="141">
        <v>3707.142499999999</v>
      </c>
      <c r="AO2291" s="141">
        <v>3442.4007499999989</v>
      </c>
      <c r="AP2291" s="141">
        <v>3177.6589999999987</v>
      </c>
      <c r="AQ2291" s="141">
        <v>2912.9172499999986</v>
      </c>
      <c r="AR2291" s="141">
        <v>2648.1754999999985</v>
      </c>
      <c r="AS2291" s="141">
        <v>2383.4337499999983</v>
      </c>
      <c r="AT2291" s="141">
        <v>2118.6919999999982</v>
      </c>
      <c r="AU2291" s="141">
        <v>1853.9502499999983</v>
      </c>
      <c r="AV2291" s="141">
        <v>1589.2084999999984</v>
      </c>
      <c r="AW2291" s="141">
        <v>1324.4667499999985</v>
      </c>
      <c r="AX2291" s="141">
        <v>1059.7249999999985</v>
      </c>
      <c r="AY2291" s="141">
        <v>794.98324999999863</v>
      </c>
      <c r="AZ2291" s="141">
        <v>530.24149999999872</v>
      </c>
      <c r="BA2291" s="141">
        <v>265.49974999999876</v>
      </c>
      <c r="BB2291" s="141">
        <v>0.75799999999878764</v>
      </c>
      <c r="BC2291" s="141">
        <v>0</v>
      </c>
      <c r="BD2291" s="141">
        <v>0</v>
      </c>
      <c r="BE2291" s="141">
        <v>0</v>
      </c>
      <c r="BF2291" s="141">
        <v>0</v>
      </c>
      <c r="BG2291" s="141">
        <v>0</v>
      </c>
      <c r="BH2291" s="141">
        <v>0</v>
      </c>
      <c r="BI2291" s="141">
        <v>0</v>
      </c>
      <c r="BJ2291" s="141">
        <v>0</v>
      </c>
      <c r="BK2291" s="141">
        <v>0</v>
      </c>
      <c r="BL2291" s="141">
        <v>0</v>
      </c>
      <c r="BM2291" s="141">
        <v>0</v>
      </c>
      <c r="BN2291" s="141">
        <v>0</v>
      </c>
      <c r="BO2291" s="141">
        <v>0</v>
      </c>
      <c r="BP2291" s="141">
        <v>0</v>
      </c>
    </row>
    <row r="2292" spans="4:68">
      <c r="D2292" s="174" t="s">
        <v>8884</v>
      </c>
      <c r="E2292" s="175">
        <v>28916.85</v>
      </c>
      <c r="F2292" s="174" t="s">
        <v>3409</v>
      </c>
      <c r="G2292" s="174" t="s">
        <v>3109</v>
      </c>
      <c r="H2292" s="174" t="s">
        <v>166</v>
      </c>
      <c r="I2292" s="174" t="s">
        <v>3098</v>
      </c>
      <c r="J2292" s="174" t="s">
        <v>8885</v>
      </c>
      <c r="K2292" s="174"/>
      <c r="L2292" s="174" t="s">
        <v>8871</v>
      </c>
      <c r="M2292" s="174" t="s">
        <v>4527</v>
      </c>
      <c r="N2292" s="176">
        <v>960</v>
      </c>
      <c r="O2292" s="174" t="s">
        <v>3407</v>
      </c>
      <c r="P2292" s="177">
        <v>21002</v>
      </c>
      <c r="Q2292" s="176">
        <v>672</v>
      </c>
      <c r="R2292" s="175">
        <v>20240.78</v>
      </c>
      <c r="S2292" s="175">
        <v>8676.07</v>
      </c>
      <c r="T2292" s="178">
        <v>0</v>
      </c>
      <c r="U2292" s="96">
        <v>6</v>
      </c>
      <c r="V2292" s="38" t="s">
        <v>116</v>
      </c>
      <c r="W2292" s="38"/>
      <c r="X2292" s="137">
        <v>361.46062499999999</v>
      </c>
      <c r="Y2292" s="138">
        <v>50222</v>
      </c>
      <c r="Z2292" s="179">
        <v>24</v>
      </c>
      <c r="AA2292" s="139">
        <v>2037</v>
      </c>
      <c r="AB2292" s="131"/>
      <c r="AC2292" s="38"/>
      <c r="AD2292" s="140">
        <v>8676.07</v>
      </c>
      <c r="AE2292" s="141">
        <v>8314.609375</v>
      </c>
      <c r="AF2292" s="141">
        <v>7953.1487500000003</v>
      </c>
      <c r="AG2292" s="141">
        <v>7591.6881250000006</v>
      </c>
      <c r="AH2292" s="141">
        <v>7230.2275000000009</v>
      </c>
      <c r="AI2292" s="141">
        <v>6868.7668750000012</v>
      </c>
      <c r="AJ2292" s="141">
        <v>6507.3062500000015</v>
      </c>
      <c r="AK2292" s="141">
        <v>6145.8456250000017</v>
      </c>
      <c r="AL2292" s="141">
        <v>5784.385000000002</v>
      </c>
      <c r="AM2292" s="141">
        <v>5422.9243750000023</v>
      </c>
      <c r="AN2292" s="141">
        <v>5061.4637500000026</v>
      </c>
      <c r="AO2292" s="141">
        <v>4700.0031250000029</v>
      </c>
      <c r="AP2292" s="141">
        <v>4338.5425000000032</v>
      </c>
      <c r="AQ2292" s="141">
        <v>3977.081875000003</v>
      </c>
      <c r="AR2292" s="141">
        <v>3615.6212500000029</v>
      </c>
      <c r="AS2292" s="141">
        <v>3254.1606250000027</v>
      </c>
      <c r="AT2292" s="141">
        <v>2892.7000000000025</v>
      </c>
      <c r="AU2292" s="141">
        <v>2531.2393750000024</v>
      </c>
      <c r="AV2292" s="141">
        <v>2169.7787500000022</v>
      </c>
      <c r="AW2292" s="141">
        <v>1808.3181250000023</v>
      </c>
      <c r="AX2292" s="141">
        <v>1446.8575000000023</v>
      </c>
      <c r="AY2292" s="141">
        <v>1085.3968750000024</v>
      </c>
      <c r="AZ2292" s="141">
        <v>723.93625000000247</v>
      </c>
      <c r="BA2292" s="141">
        <v>362.47562500000248</v>
      </c>
      <c r="BB2292" s="141">
        <v>1.0150000000024875</v>
      </c>
      <c r="BC2292" s="141">
        <v>0</v>
      </c>
      <c r="BD2292" s="141">
        <v>0</v>
      </c>
      <c r="BE2292" s="141">
        <v>0</v>
      </c>
      <c r="BF2292" s="141">
        <v>0</v>
      </c>
      <c r="BG2292" s="141">
        <v>0</v>
      </c>
      <c r="BH2292" s="141">
        <v>0</v>
      </c>
      <c r="BI2292" s="141">
        <v>0</v>
      </c>
      <c r="BJ2292" s="141">
        <v>0</v>
      </c>
      <c r="BK2292" s="141">
        <v>0</v>
      </c>
      <c r="BL2292" s="141">
        <v>0</v>
      </c>
      <c r="BM2292" s="141">
        <v>0</v>
      </c>
      <c r="BN2292" s="141">
        <v>0</v>
      </c>
      <c r="BO2292" s="141">
        <v>0</v>
      </c>
      <c r="BP2292" s="141">
        <v>0</v>
      </c>
    </row>
    <row r="2293" spans="4:68">
      <c r="D2293" s="174" t="s">
        <v>8886</v>
      </c>
      <c r="E2293" s="175">
        <v>10577.94</v>
      </c>
      <c r="F2293" s="174" t="s">
        <v>3409</v>
      </c>
      <c r="G2293" s="174" t="s">
        <v>3109</v>
      </c>
      <c r="H2293" s="174" t="s">
        <v>166</v>
      </c>
      <c r="I2293" s="174" t="s">
        <v>3098</v>
      </c>
      <c r="J2293" s="174" t="s">
        <v>8887</v>
      </c>
      <c r="K2293" s="174"/>
      <c r="L2293" s="174" t="s">
        <v>8871</v>
      </c>
      <c r="M2293" s="174" t="s">
        <v>4527</v>
      </c>
      <c r="N2293" s="176">
        <v>960</v>
      </c>
      <c r="O2293" s="174" t="s">
        <v>3407</v>
      </c>
      <c r="P2293" s="177">
        <v>21367</v>
      </c>
      <c r="Q2293" s="176">
        <v>660</v>
      </c>
      <c r="R2293" s="175">
        <v>7271.91</v>
      </c>
      <c r="S2293" s="175">
        <v>3306.03</v>
      </c>
      <c r="T2293" s="178">
        <v>0</v>
      </c>
      <c r="U2293" s="96">
        <v>6</v>
      </c>
      <c r="V2293" s="38" t="s">
        <v>116</v>
      </c>
      <c r="W2293" s="38"/>
      <c r="X2293" s="137">
        <v>132.22425000000001</v>
      </c>
      <c r="Y2293" s="138">
        <v>50587</v>
      </c>
      <c r="Z2293" s="179">
        <v>25</v>
      </c>
      <c r="AA2293" s="139">
        <v>2038</v>
      </c>
      <c r="AB2293" s="131"/>
      <c r="AC2293" s="38"/>
      <c r="AD2293" s="140">
        <v>3306.03</v>
      </c>
      <c r="AE2293" s="141">
        <v>3173.80575</v>
      </c>
      <c r="AF2293" s="141">
        <v>3041.5814999999998</v>
      </c>
      <c r="AG2293" s="141">
        <v>2909.3572499999996</v>
      </c>
      <c r="AH2293" s="141">
        <v>2777.1329999999994</v>
      </c>
      <c r="AI2293" s="141">
        <v>2644.9087499999991</v>
      </c>
      <c r="AJ2293" s="141">
        <v>2512.6844999999989</v>
      </c>
      <c r="AK2293" s="141">
        <v>2380.4602499999987</v>
      </c>
      <c r="AL2293" s="141">
        <v>2248.2359999999985</v>
      </c>
      <c r="AM2293" s="141">
        <v>2116.0117499999983</v>
      </c>
      <c r="AN2293" s="141">
        <v>1983.7874999999983</v>
      </c>
      <c r="AO2293" s="141">
        <v>1851.5632499999983</v>
      </c>
      <c r="AP2293" s="141">
        <v>1719.3389999999984</v>
      </c>
      <c r="AQ2293" s="141">
        <v>1587.1147499999984</v>
      </c>
      <c r="AR2293" s="141">
        <v>1454.8904999999984</v>
      </c>
      <c r="AS2293" s="141">
        <v>1322.6662499999984</v>
      </c>
      <c r="AT2293" s="141">
        <v>1190.4419999999984</v>
      </c>
      <c r="AU2293" s="141">
        <v>1058.2177499999984</v>
      </c>
      <c r="AV2293" s="141">
        <v>925.99349999999845</v>
      </c>
      <c r="AW2293" s="141">
        <v>793.76924999999846</v>
      </c>
      <c r="AX2293" s="141">
        <v>661.54499999999848</v>
      </c>
      <c r="AY2293" s="141">
        <v>529.3207499999985</v>
      </c>
      <c r="AZ2293" s="141">
        <v>397.09649999999851</v>
      </c>
      <c r="BA2293" s="141">
        <v>264.87224999999853</v>
      </c>
      <c r="BB2293" s="141">
        <v>132.64799999999852</v>
      </c>
      <c r="BC2293" s="141">
        <v>0.42374999999850615</v>
      </c>
      <c r="BD2293" s="141">
        <v>0</v>
      </c>
      <c r="BE2293" s="141">
        <v>0</v>
      </c>
      <c r="BF2293" s="141">
        <v>0</v>
      </c>
      <c r="BG2293" s="141">
        <v>0</v>
      </c>
      <c r="BH2293" s="141">
        <v>0</v>
      </c>
      <c r="BI2293" s="141">
        <v>0</v>
      </c>
      <c r="BJ2293" s="141">
        <v>0</v>
      </c>
      <c r="BK2293" s="141">
        <v>0</v>
      </c>
      <c r="BL2293" s="141">
        <v>0</v>
      </c>
      <c r="BM2293" s="141">
        <v>0</v>
      </c>
      <c r="BN2293" s="141">
        <v>0</v>
      </c>
      <c r="BO2293" s="141">
        <v>0</v>
      </c>
      <c r="BP2293" s="141">
        <v>0</v>
      </c>
    </row>
    <row r="2294" spans="4:68">
      <c r="D2294" s="174" t="s">
        <v>8888</v>
      </c>
      <c r="E2294" s="175">
        <v>13516.36</v>
      </c>
      <c r="F2294" s="174" t="s">
        <v>3409</v>
      </c>
      <c r="G2294" s="174" t="s">
        <v>3109</v>
      </c>
      <c r="H2294" s="174" t="s">
        <v>166</v>
      </c>
      <c r="I2294" s="174" t="s">
        <v>3098</v>
      </c>
      <c r="J2294" s="174" t="s">
        <v>8889</v>
      </c>
      <c r="K2294" s="174"/>
      <c r="L2294" s="174" t="s">
        <v>8871</v>
      </c>
      <c r="M2294" s="174" t="s">
        <v>4527</v>
      </c>
      <c r="N2294" s="176">
        <v>960</v>
      </c>
      <c r="O2294" s="174" t="s">
        <v>3407</v>
      </c>
      <c r="P2294" s="177">
        <v>21367</v>
      </c>
      <c r="Q2294" s="176">
        <v>660</v>
      </c>
      <c r="R2294" s="175">
        <v>9291.9699999999993</v>
      </c>
      <c r="S2294" s="175">
        <v>4224.3900000000003</v>
      </c>
      <c r="T2294" s="178">
        <v>0</v>
      </c>
      <c r="U2294" s="96">
        <v>6</v>
      </c>
      <c r="V2294" s="38" t="s">
        <v>116</v>
      </c>
      <c r="W2294" s="38"/>
      <c r="X2294" s="137">
        <v>168.9545</v>
      </c>
      <c r="Y2294" s="138">
        <v>50587</v>
      </c>
      <c r="Z2294" s="179">
        <v>25</v>
      </c>
      <c r="AA2294" s="139">
        <v>2038</v>
      </c>
      <c r="AB2294" s="131"/>
      <c r="AC2294" s="38"/>
      <c r="AD2294" s="140">
        <v>4224.3900000000003</v>
      </c>
      <c r="AE2294" s="141">
        <v>4055.4355000000005</v>
      </c>
      <c r="AF2294" s="141">
        <v>3886.4810000000007</v>
      </c>
      <c r="AG2294" s="141">
        <v>3717.5265000000009</v>
      </c>
      <c r="AH2294" s="141">
        <v>3548.572000000001</v>
      </c>
      <c r="AI2294" s="141">
        <v>3379.6175000000012</v>
      </c>
      <c r="AJ2294" s="141">
        <v>3210.6630000000014</v>
      </c>
      <c r="AK2294" s="141">
        <v>3041.7085000000015</v>
      </c>
      <c r="AL2294" s="141">
        <v>2872.7540000000017</v>
      </c>
      <c r="AM2294" s="141">
        <v>2703.7995000000019</v>
      </c>
      <c r="AN2294" s="141">
        <v>2534.8450000000021</v>
      </c>
      <c r="AO2294" s="141">
        <v>2365.8905000000022</v>
      </c>
      <c r="AP2294" s="141">
        <v>2196.9360000000024</v>
      </c>
      <c r="AQ2294" s="141">
        <v>2027.9815000000024</v>
      </c>
      <c r="AR2294" s="141">
        <v>1859.0270000000023</v>
      </c>
      <c r="AS2294" s="141">
        <v>1690.0725000000023</v>
      </c>
      <c r="AT2294" s="141">
        <v>1521.1180000000022</v>
      </c>
      <c r="AU2294" s="141">
        <v>1352.1635000000022</v>
      </c>
      <c r="AV2294" s="141">
        <v>1183.2090000000021</v>
      </c>
      <c r="AW2294" s="141">
        <v>1014.2545000000021</v>
      </c>
      <c r="AX2294" s="141">
        <v>845.300000000002</v>
      </c>
      <c r="AY2294" s="141">
        <v>676.34550000000195</v>
      </c>
      <c r="AZ2294" s="141">
        <v>507.39100000000195</v>
      </c>
      <c r="BA2294" s="141">
        <v>338.43650000000196</v>
      </c>
      <c r="BB2294" s="141">
        <v>169.48200000000196</v>
      </c>
      <c r="BC2294" s="141">
        <v>0.52750000000196451</v>
      </c>
      <c r="BD2294" s="141">
        <v>0</v>
      </c>
      <c r="BE2294" s="141">
        <v>0</v>
      </c>
      <c r="BF2294" s="141">
        <v>0</v>
      </c>
      <c r="BG2294" s="141">
        <v>0</v>
      </c>
      <c r="BH2294" s="141">
        <v>0</v>
      </c>
      <c r="BI2294" s="141">
        <v>0</v>
      </c>
      <c r="BJ2294" s="141">
        <v>0</v>
      </c>
      <c r="BK2294" s="141">
        <v>0</v>
      </c>
      <c r="BL2294" s="141">
        <v>0</v>
      </c>
      <c r="BM2294" s="141">
        <v>0</v>
      </c>
      <c r="BN2294" s="141">
        <v>0</v>
      </c>
      <c r="BO2294" s="141">
        <v>0</v>
      </c>
      <c r="BP2294" s="141">
        <v>0</v>
      </c>
    </row>
    <row r="2295" spans="4:68">
      <c r="D2295" s="174" t="s">
        <v>8890</v>
      </c>
      <c r="E2295" s="175">
        <v>26068.12</v>
      </c>
      <c r="F2295" s="174" t="s">
        <v>3409</v>
      </c>
      <c r="G2295" s="174" t="s">
        <v>3109</v>
      </c>
      <c r="H2295" s="174" t="s">
        <v>166</v>
      </c>
      <c r="I2295" s="174" t="s">
        <v>3098</v>
      </c>
      <c r="J2295" s="174" t="s">
        <v>8889</v>
      </c>
      <c r="K2295" s="174"/>
      <c r="L2295" s="174" t="s">
        <v>8871</v>
      </c>
      <c r="M2295" s="174" t="s">
        <v>4527</v>
      </c>
      <c r="N2295" s="176">
        <v>960</v>
      </c>
      <c r="O2295" s="174" t="s">
        <v>3407</v>
      </c>
      <c r="P2295" s="177">
        <v>21732</v>
      </c>
      <c r="Q2295" s="176">
        <v>648</v>
      </c>
      <c r="R2295" s="175">
        <v>17595.05</v>
      </c>
      <c r="S2295" s="175">
        <v>8473.07</v>
      </c>
      <c r="T2295" s="178">
        <v>0</v>
      </c>
      <c r="U2295" s="96">
        <v>6</v>
      </c>
      <c r="V2295" s="38" t="s">
        <v>116</v>
      </c>
      <c r="W2295" s="38"/>
      <c r="X2295" s="137">
        <v>325.85149999999999</v>
      </c>
      <c r="Y2295" s="138">
        <v>50952</v>
      </c>
      <c r="Z2295" s="179">
        <v>26</v>
      </c>
      <c r="AA2295" s="139">
        <v>2039</v>
      </c>
      <c r="AB2295" s="131"/>
      <c r="AC2295" s="38"/>
      <c r="AD2295" s="140">
        <v>8473.07</v>
      </c>
      <c r="AE2295" s="141">
        <v>8147.2184999999999</v>
      </c>
      <c r="AF2295" s="141">
        <v>7821.3670000000002</v>
      </c>
      <c r="AG2295" s="141">
        <v>7495.5155000000004</v>
      </c>
      <c r="AH2295" s="141">
        <v>7169.6640000000007</v>
      </c>
      <c r="AI2295" s="141">
        <v>6843.8125000000009</v>
      </c>
      <c r="AJ2295" s="141">
        <v>6517.9610000000011</v>
      </c>
      <c r="AK2295" s="141">
        <v>6192.1095000000014</v>
      </c>
      <c r="AL2295" s="141">
        <v>5866.2580000000016</v>
      </c>
      <c r="AM2295" s="141">
        <v>5540.4065000000019</v>
      </c>
      <c r="AN2295" s="141">
        <v>5214.5550000000021</v>
      </c>
      <c r="AO2295" s="141">
        <v>4888.7035000000024</v>
      </c>
      <c r="AP2295" s="141">
        <v>4562.8520000000026</v>
      </c>
      <c r="AQ2295" s="141">
        <v>4237.0005000000028</v>
      </c>
      <c r="AR2295" s="141">
        <v>3911.1490000000031</v>
      </c>
      <c r="AS2295" s="141">
        <v>3585.2975000000033</v>
      </c>
      <c r="AT2295" s="141">
        <v>3259.4460000000036</v>
      </c>
      <c r="AU2295" s="141">
        <v>2933.5945000000038</v>
      </c>
      <c r="AV2295" s="141">
        <v>2607.743000000004</v>
      </c>
      <c r="AW2295" s="141">
        <v>2281.8915000000043</v>
      </c>
      <c r="AX2295" s="141">
        <v>1956.0400000000043</v>
      </c>
      <c r="AY2295" s="141">
        <v>1630.1885000000043</v>
      </c>
      <c r="AZ2295" s="141">
        <v>1304.3370000000043</v>
      </c>
      <c r="BA2295" s="141">
        <v>978.48550000000432</v>
      </c>
      <c r="BB2295" s="141">
        <v>652.63400000000433</v>
      </c>
      <c r="BC2295" s="141">
        <v>326.78250000000435</v>
      </c>
      <c r="BD2295" s="141">
        <v>0.93100000000436012</v>
      </c>
      <c r="BE2295" s="141">
        <v>0</v>
      </c>
      <c r="BF2295" s="141">
        <v>0</v>
      </c>
      <c r="BG2295" s="141">
        <v>0</v>
      </c>
      <c r="BH2295" s="141">
        <v>0</v>
      </c>
      <c r="BI2295" s="141">
        <v>0</v>
      </c>
      <c r="BJ2295" s="141">
        <v>0</v>
      </c>
      <c r="BK2295" s="141">
        <v>0</v>
      </c>
      <c r="BL2295" s="141">
        <v>0</v>
      </c>
      <c r="BM2295" s="141">
        <v>0</v>
      </c>
      <c r="BN2295" s="141">
        <v>0</v>
      </c>
      <c r="BO2295" s="141">
        <v>0</v>
      </c>
      <c r="BP2295" s="141">
        <v>0</v>
      </c>
    </row>
    <row r="2296" spans="4:68">
      <c r="D2296" s="174" t="s">
        <v>8891</v>
      </c>
      <c r="E2296" s="175">
        <v>21262.82</v>
      </c>
      <c r="F2296" s="174" t="s">
        <v>3409</v>
      </c>
      <c r="G2296" s="174" t="s">
        <v>3109</v>
      </c>
      <c r="H2296" s="174" t="s">
        <v>166</v>
      </c>
      <c r="I2296" s="174" t="s">
        <v>3098</v>
      </c>
      <c r="J2296" s="174" t="s">
        <v>8892</v>
      </c>
      <c r="K2296" s="174"/>
      <c r="L2296" s="174" t="s">
        <v>8871</v>
      </c>
      <c r="M2296" s="174" t="s">
        <v>4527</v>
      </c>
      <c r="N2296" s="176">
        <v>960</v>
      </c>
      <c r="O2296" s="174" t="s">
        <v>3407</v>
      </c>
      <c r="P2296" s="177">
        <v>21732</v>
      </c>
      <c r="Q2296" s="176">
        <v>648</v>
      </c>
      <c r="R2296" s="175">
        <v>14351.59</v>
      </c>
      <c r="S2296" s="175">
        <v>6911.23</v>
      </c>
      <c r="T2296" s="178">
        <v>0</v>
      </c>
      <c r="U2296" s="96">
        <v>6</v>
      </c>
      <c r="V2296" s="38" t="s">
        <v>116</v>
      </c>
      <c r="W2296" s="38"/>
      <c r="X2296" s="137">
        <v>265.78525000000002</v>
      </c>
      <c r="Y2296" s="138">
        <v>50952</v>
      </c>
      <c r="Z2296" s="179">
        <v>26</v>
      </c>
      <c r="AA2296" s="139">
        <v>2039</v>
      </c>
      <c r="AB2296" s="131"/>
      <c r="AC2296" s="38"/>
      <c r="AD2296" s="140">
        <v>6911.23</v>
      </c>
      <c r="AE2296" s="141">
        <v>6645.4447499999997</v>
      </c>
      <c r="AF2296" s="141">
        <v>6379.6594999999998</v>
      </c>
      <c r="AG2296" s="141">
        <v>6113.8742499999998</v>
      </c>
      <c r="AH2296" s="141">
        <v>5848.0889999999999</v>
      </c>
      <c r="AI2296" s="141">
        <v>5582.30375</v>
      </c>
      <c r="AJ2296" s="141">
        <v>5316.5185000000001</v>
      </c>
      <c r="AK2296" s="141">
        <v>5050.7332500000002</v>
      </c>
      <c r="AL2296" s="141">
        <v>4784.9480000000003</v>
      </c>
      <c r="AM2296" s="141">
        <v>4519.1627500000004</v>
      </c>
      <c r="AN2296" s="141">
        <v>4253.3775000000005</v>
      </c>
      <c r="AO2296" s="141">
        <v>3987.5922500000006</v>
      </c>
      <c r="AP2296" s="141">
        <v>3721.8070000000007</v>
      </c>
      <c r="AQ2296" s="141">
        <v>3456.0217500000008</v>
      </c>
      <c r="AR2296" s="141">
        <v>3190.2365000000009</v>
      </c>
      <c r="AS2296" s="141">
        <v>2924.451250000001</v>
      </c>
      <c r="AT2296" s="141">
        <v>2658.6660000000011</v>
      </c>
      <c r="AU2296" s="141">
        <v>2392.8807500000012</v>
      </c>
      <c r="AV2296" s="141">
        <v>2127.0955000000013</v>
      </c>
      <c r="AW2296" s="141">
        <v>1861.3102500000014</v>
      </c>
      <c r="AX2296" s="141">
        <v>1595.5250000000015</v>
      </c>
      <c r="AY2296" s="141">
        <v>1329.7397500000015</v>
      </c>
      <c r="AZ2296" s="141">
        <v>1063.9545000000016</v>
      </c>
      <c r="BA2296" s="141">
        <v>798.16925000000163</v>
      </c>
      <c r="BB2296" s="141">
        <v>532.38400000000161</v>
      </c>
      <c r="BC2296" s="141">
        <v>266.59875000000159</v>
      </c>
      <c r="BD2296" s="141">
        <v>0.81350000000156797</v>
      </c>
      <c r="BE2296" s="141">
        <v>0</v>
      </c>
      <c r="BF2296" s="141">
        <v>0</v>
      </c>
      <c r="BG2296" s="141">
        <v>0</v>
      </c>
      <c r="BH2296" s="141">
        <v>0</v>
      </c>
      <c r="BI2296" s="141">
        <v>0</v>
      </c>
      <c r="BJ2296" s="141">
        <v>0</v>
      </c>
      <c r="BK2296" s="141">
        <v>0</v>
      </c>
      <c r="BL2296" s="141">
        <v>0</v>
      </c>
      <c r="BM2296" s="141">
        <v>0</v>
      </c>
      <c r="BN2296" s="141">
        <v>0</v>
      </c>
      <c r="BO2296" s="141">
        <v>0</v>
      </c>
      <c r="BP2296" s="141">
        <v>0</v>
      </c>
    </row>
    <row r="2297" spans="4:68">
      <c r="D2297" s="174" t="s">
        <v>8893</v>
      </c>
      <c r="E2297" s="175">
        <v>28613.15</v>
      </c>
      <c r="F2297" s="174" t="s">
        <v>3409</v>
      </c>
      <c r="G2297" s="174" t="s">
        <v>3109</v>
      </c>
      <c r="H2297" s="174" t="s">
        <v>166</v>
      </c>
      <c r="I2297" s="174" t="s">
        <v>3098</v>
      </c>
      <c r="J2297" s="174" t="s">
        <v>8894</v>
      </c>
      <c r="K2297" s="174"/>
      <c r="L2297" s="174" t="s">
        <v>8871</v>
      </c>
      <c r="M2297" s="174" t="s">
        <v>4527</v>
      </c>
      <c r="N2297" s="176">
        <v>960</v>
      </c>
      <c r="O2297" s="174" t="s">
        <v>3407</v>
      </c>
      <c r="P2297" s="177">
        <v>21732</v>
      </c>
      <c r="Q2297" s="176">
        <v>648</v>
      </c>
      <c r="R2297" s="175">
        <v>19312.82</v>
      </c>
      <c r="S2297" s="175">
        <v>9300.33</v>
      </c>
      <c r="T2297" s="178">
        <v>0</v>
      </c>
      <c r="U2297" s="96">
        <v>6</v>
      </c>
      <c r="V2297" s="38" t="s">
        <v>116</v>
      </c>
      <c r="W2297" s="38"/>
      <c r="X2297" s="137">
        <v>357.66437500000006</v>
      </c>
      <c r="Y2297" s="138">
        <v>50952</v>
      </c>
      <c r="Z2297" s="179">
        <v>26</v>
      </c>
      <c r="AA2297" s="139">
        <v>2039</v>
      </c>
      <c r="AB2297" s="131"/>
      <c r="AC2297" s="38"/>
      <c r="AD2297" s="140">
        <v>9300.33</v>
      </c>
      <c r="AE2297" s="141">
        <v>8942.6656249999996</v>
      </c>
      <c r="AF2297" s="141">
        <v>8585.0012499999993</v>
      </c>
      <c r="AG2297" s="141">
        <v>8227.3368749999991</v>
      </c>
      <c r="AH2297" s="141">
        <v>7869.6724999999988</v>
      </c>
      <c r="AI2297" s="141">
        <v>7512.0081249999985</v>
      </c>
      <c r="AJ2297" s="141">
        <v>7154.3437499999982</v>
      </c>
      <c r="AK2297" s="141">
        <v>6796.6793749999979</v>
      </c>
      <c r="AL2297" s="141">
        <v>6439.0149999999976</v>
      </c>
      <c r="AM2297" s="141">
        <v>6081.3506249999973</v>
      </c>
      <c r="AN2297" s="141">
        <v>5723.686249999997</v>
      </c>
      <c r="AO2297" s="141">
        <v>5366.0218749999967</v>
      </c>
      <c r="AP2297" s="141">
        <v>5008.3574999999964</v>
      </c>
      <c r="AQ2297" s="141">
        <v>4650.6931249999961</v>
      </c>
      <c r="AR2297" s="141">
        <v>4293.0287499999959</v>
      </c>
      <c r="AS2297" s="141">
        <v>3935.3643749999956</v>
      </c>
      <c r="AT2297" s="141">
        <v>3577.6999999999953</v>
      </c>
      <c r="AU2297" s="141">
        <v>3220.035624999995</v>
      </c>
      <c r="AV2297" s="141">
        <v>2862.3712499999947</v>
      </c>
      <c r="AW2297" s="141">
        <v>2504.7068749999944</v>
      </c>
      <c r="AX2297" s="141">
        <v>2147.0424999999941</v>
      </c>
      <c r="AY2297" s="141">
        <v>1789.378124999994</v>
      </c>
      <c r="AZ2297" s="141">
        <v>1431.713749999994</v>
      </c>
      <c r="BA2297" s="141">
        <v>1074.0493749999939</v>
      </c>
      <c r="BB2297" s="141">
        <v>716.38499999999385</v>
      </c>
      <c r="BC2297" s="141">
        <v>358.72062499999379</v>
      </c>
      <c r="BD2297" s="141">
        <v>1.0562499999937245</v>
      </c>
      <c r="BE2297" s="141">
        <v>0</v>
      </c>
      <c r="BF2297" s="141">
        <v>0</v>
      </c>
      <c r="BG2297" s="141">
        <v>0</v>
      </c>
      <c r="BH2297" s="141">
        <v>0</v>
      </c>
      <c r="BI2297" s="141">
        <v>0</v>
      </c>
      <c r="BJ2297" s="141">
        <v>0</v>
      </c>
      <c r="BK2297" s="141">
        <v>0</v>
      </c>
      <c r="BL2297" s="141">
        <v>0</v>
      </c>
      <c r="BM2297" s="141">
        <v>0</v>
      </c>
      <c r="BN2297" s="141">
        <v>0</v>
      </c>
      <c r="BO2297" s="141">
        <v>0</v>
      </c>
      <c r="BP2297" s="141">
        <v>0</v>
      </c>
    </row>
    <row r="2298" spans="4:68">
      <c r="D2298" s="174" t="s">
        <v>8895</v>
      </c>
      <c r="E2298" s="175">
        <v>13529.61</v>
      </c>
      <c r="F2298" s="174" t="s">
        <v>3409</v>
      </c>
      <c r="G2298" s="174" t="s">
        <v>3109</v>
      </c>
      <c r="H2298" s="174" t="s">
        <v>166</v>
      </c>
      <c r="I2298" s="174" t="s">
        <v>3098</v>
      </c>
      <c r="J2298" s="174" t="s">
        <v>8896</v>
      </c>
      <c r="K2298" s="174"/>
      <c r="L2298" s="174" t="s">
        <v>8871</v>
      </c>
      <c r="M2298" s="174" t="s">
        <v>4527</v>
      </c>
      <c r="N2298" s="176">
        <v>960</v>
      </c>
      <c r="O2298" s="174" t="s">
        <v>3407</v>
      </c>
      <c r="P2298" s="177">
        <v>22463</v>
      </c>
      <c r="Q2298" s="176">
        <v>624</v>
      </c>
      <c r="R2298" s="175">
        <v>8793.77</v>
      </c>
      <c r="S2298" s="175">
        <v>4735.84</v>
      </c>
      <c r="T2298" s="178">
        <v>0</v>
      </c>
      <c r="U2298" s="96">
        <v>6</v>
      </c>
      <c r="V2298" s="38" t="s">
        <v>116</v>
      </c>
      <c r="W2298" s="38"/>
      <c r="X2298" s="137">
        <v>169.120125</v>
      </c>
      <c r="Y2298" s="138">
        <v>51683</v>
      </c>
      <c r="Z2298" s="179">
        <v>28</v>
      </c>
      <c r="AA2298" s="139">
        <v>2041</v>
      </c>
      <c r="AB2298" s="131"/>
      <c r="AC2298" s="38"/>
      <c r="AD2298" s="140">
        <v>4735.84</v>
      </c>
      <c r="AE2298" s="141">
        <v>4566.7198749999998</v>
      </c>
      <c r="AF2298" s="141">
        <v>4397.5997499999994</v>
      </c>
      <c r="AG2298" s="141">
        <v>4228.479624999999</v>
      </c>
      <c r="AH2298" s="141">
        <v>4059.3594999999991</v>
      </c>
      <c r="AI2298" s="141">
        <v>3890.2393749999992</v>
      </c>
      <c r="AJ2298" s="141">
        <v>3721.1192499999993</v>
      </c>
      <c r="AK2298" s="141">
        <v>3551.9991249999994</v>
      </c>
      <c r="AL2298" s="141">
        <v>3382.8789999999995</v>
      </c>
      <c r="AM2298" s="141">
        <v>3213.7588749999995</v>
      </c>
      <c r="AN2298" s="141">
        <v>3044.6387499999996</v>
      </c>
      <c r="AO2298" s="141">
        <v>2875.5186249999997</v>
      </c>
      <c r="AP2298" s="141">
        <v>2706.3984999999998</v>
      </c>
      <c r="AQ2298" s="141">
        <v>2537.2783749999999</v>
      </c>
      <c r="AR2298" s="141">
        <v>2368.15825</v>
      </c>
      <c r="AS2298" s="141">
        <v>2199.038125</v>
      </c>
      <c r="AT2298" s="141">
        <v>2029.9180000000001</v>
      </c>
      <c r="AU2298" s="141">
        <v>1860.7978750000002</v>
      </c>
      <c r="AV2298" s="141">
        <v>1691.6777500000003</v>
      </c>
      <c r="AW2298" s="141">
        <v>1522.5576250000004</v>
      </c>
      <c r="AX2298" s="141">
        <v>1353.4375000000005</v>
      </c>
      <c r="AY2298" s="141">
        <v>1184.3173750000005</v>
      </c>
      <c r="AZ2298" s="141">
        <v>1015.1972500000005</v>
      </c>
      <c r="BA2298" s="141">
        <v>846.07712500000048</v>
      </c>
      <c r="BB2298" s="141">
        <v>676.95700000000045</v>
      </c>
      <c r="BC2298" s="141">
        <v>507.83687500000042</v>
      </c>
      <c r="BD2298" s="141">
        <v>338.71675000000039</v>
      </c>
      <c r="BE2298" s="141">
        <v>169.59662500000039</v>
      </c>
      <c r="BF2298" s="141">
        <v>0.47650000000038517</v>
      </c>
      <c r="BG2298" s="141">
        <v>0</v>
      </c>
      <c r="BH2298" s="141">
        <v>0</v>
      </c>
      <c r="BI2298" s="141">
        <v>0</v>
      </c>
      <c r="BJ2298" s="141">
        <v>0</v>
      </c>
      <c r="BK2298" s="141">
        <v>0</v>
      </c>
      <c r="BL2298" s="141">
        <v>0</v>
      </c>
      <c r="BM2298" s="141">
        <v>0</v>
      </c>
      <c r="BN2298" s="141">
        <v>0</v>
      </c>
      <c r="BO2298" s="141">
        <v>0</v>
      </c>
      <c r="BP2298" s="141">
        <v>0</v>
      </c>
    </row>
    <row r="2299" spans="4:68">
      <c r="D2299" s="174" t="s">
        <v>8897</v>
      </c>
      <c r="E2299" s="175">
        <v>37535.32</v>
      </c>
      <c r="F2299" s="174" t="s">
        <v>3409</v>
      </c>
      <c r="G2299" s="174" t="s">
        <v>3109</v>
      </c>
      <c r="H2299" s="174" t="s">
        <v>166</v>
      </c>
      <c r="I2299" s="174" t="s">
        <v>3098</v>
      </c>
      <c r="J2299" s="174" t="s">
        <v>8898</v>
      </c>
      <c r="K2299" s="174"/>
      <c r="L2299" s="174" t="s">
        <v>8871</v>
      </c>
      <c r="M2299" s="174" t="s">
        <v>4527</v>
      </c>
      <c r="N2299" s="176">
        <v>960</v>
      </c>
      <c r="O2299" s="174" t="s">
        <v>3407</v>
      </c>
      <c r="P2299" s="177">
        <v>22828</v>
      </c>
      <c r="Q2299" s="176">
        <v>612</v>
      </c>
      <c r="R2299" s="175">
        <v>23927.439999999999</v>
      </c>
      <c r="S2299" s="175">
        <v>13607.88</v>
      </c>
      <c r="T2299" s="178">
        <v>0</v>
      </c>
      <c r="U2299" s="96">
        <v>6</v>
      </c>
      <c r="V2299" s="38" t="s">
        <v>116</v>
      </c>
      <c r="W2299" s="38"/>
      <c r="X2299" s="137">
        <v>469.19150000000002</v>
      </c>
      <c r="Y2299" s="138">
        <v>52048</v>
      </c>
      <c r="Z2299" s="179">
        <v>29</v>
      </c>
      <c r="AA2299" s="139">
        <v>2042</v>
      </c>
      <c r="AB2299" s="131"/>
      <c r="AC2299" s="38"/>
      <c r="AD2299" s="140">
        <v>13607.88</v>
      </c>
      <c r="AE2299" s="141">
        <v>13138.688499999998</v>
      </c>
      <c r="AF2299" s="141">
        <v>12669.496999999998</v>
      </c>
      <c r="AG2299" s="141">
        <v>12200.305499999997</v>
      </c>
      <c r="AH2299" s="141">
        <v>11731.113999999996</v>
      </c>
      <c r="AI2299" s="141">
        <v>11261.922499999995</v>
      </c>
      <c r="AJ2299" s="141">
        <v>10792.730999999994</v>
      </c>
      <c r="AK2299" s="141">
        <v>10323.539499999993</v>
      </c>
      <c r="AL2299" s="141">
        <v>9854.3479999999927</v>
      </c>
      <c r="AM2299" s="141">
        <v>9385.1564999999919</v>
      </c>
      <c r="AN2299" s="141">
        <v>8915.9649999999911</v>
      </c>
      <c r="AO2299" s="141">
        <v>8446.7734999999902</v>
      </c>
      <c r="AP2299" s="141">
        <v>7977.5819999999903</v>
      </c>
      <c r="AQ2299" s="141">
        <v>7508.3904999999904</v>
      </c>
      <c r="AR2299" s="141">
        <v>7039.1989999999905</v>
      </c>
      <c r="AS2299" s="141">
        <v>6570.0074999999906</v>
      </c>
      <c r="AT2299" s="141">
        <v>6100.8159999999907</v>
      </c>
      <c r="AU2299" s="141">
        <v>5631.6244999999908</v>
      </c>
      <c r="AV2299" s="141">
        <v>5162.4329999999909</v>
      </c>
      <c r="AW2299" s="141">
        <v>4693.241499999991</v>
      </c>
      <c r="AX2299" s="141">
        <v>4224.0499999999911</v>
      </c>
      <c r="AY2299" s="141">
        <v>3754.8584999999912</v>
      </c>
      <c r="AZ2299" s="141">
        <v>3285.6669999999913</v>
      </c>
      <c r="BA2299" s="141">
        <v>2816.4754999999914</v>
      </c>
      <c r="BB2299" s="141">
        <v>2347.2839999999915</v>
      </c>
      <c r="BC2299" s="141">
        <v>1878.0924999999916</v>
      </c>
      <c r="BD2299" s="141">
        <v>1408.9009999999917</v>
      </c>
      <c r="BE2299" s="141">
        <v>939.70949999999164</v>
      </c>
      <c r="BF2299" s="141">
        <v>470.51799999999162</v>
      </c>
      <c r="BG2299" s="141">
        <v>1.3264999999915972</v>
      </c>
      <c r="BH2299" s="141">
        <v>0</v>
      </c>
      <c r="BI2299" s="141">
        <v>0</v>
      </c>
      <c r="BJ2299" s="141">
        <v>0</v>
      </c>
      <c r="BK2299" s="141">
        <v>0</v>
      </c>
      <c r="BL2299" s="141">
        <v>0</v>
      </c>
      <c r="BM2299" s="141">
        <v>0</v>
      </c>
      <c r="BN2299" s="141">
        <v>0</v>
      </c>
      <c r="BO2299" s="141">
        <v>0</v>
      </c>
      <c r="BP2299" s="141">
        <v>0</v>
      </c>
    </row>
    <row r="2300" spans="4:68">
      <c r="D2300" s="174" t="s">
        <v>8899</v>
      </c>
      <c r="E2300" s="175">
        <v>25543.54</v>
      </c>
      <c r="F2300" s="174" t="s">
        <v>3409</v>
      </c>
      <c r="G2300" s="174" t="s">
        <v>3109</v>
      </c>
      <c r="H2300" s="174" t="s">
        <v>166</v>
      </c>
      <c r="I2300" s="174" t="s">
        <v>3098</v>
      </c>
      <c r="J2300" s="174" t="s">
        <v>8900</v>
      </c>
      <c r="K2300" s="174"/>
      <c r="L2300" s="174" t="s">
        <v>8871</v>
      </c>
      <c r="M2300" s="174" t="s">
        <v>4527</v>
      </c>
      <c r="N2300" s="176">
        <v>960</v>
      </c>
      <c r="O2300" s="174" t="s">
        <v>3407</v>
      </c>
      <c r="P2300" s="177">
        <v>23193</v>
      </c>
      <c r="Q2300" s="176">
        <v>600</v>
      </c>
      <c r="R2300" s="175">
        <v>15963.77</v>
      </c>
      <c r="S2300" s="175">
        <v>9579.77</v>
      </c>
      <c r="T2300" s="178">
        <v>0</v>
      </c>
      <c r="U2300" s="96">
        <v>6</v>
      </c>
      <c r="V2300" s="38" t="s">
        <v>116</v>
      </c>
      <c r="W2300" s="38"/>
      <c r="X2300" s="137">
        <v>319.29424999999998</v>
      </c>
      <c r="Y2300" s="138">
        <v>52413</v>
      </c>
      <c r="Z2300" s="179">
        <v>30</v>
      </c>
      <c r="AA2300" s="139">
        <v>2043</v>
      </c>
      <c r="AB2300" s="131"/>
      <c r="AC2300" s="38"/>
      <c r="AD2300" s="140">
        <v>9579.77</v>
      </c>
      <c r="AE2300" s="141">
        <v>9260.4757499999996</v>
      </c>
      <c r="AF2300" s="141">
        <v>8941.1814999999988</v>
      </c>
      <c r="AG2300" s="141">
        <v>8621.8872499999979</v>
      </c>
      <c r="AH2300" s="141">
        <v>8302.5929999999971</v>
      </c>
      <c r="AI2300" s="141">
        <v>7983.2987499999972</v>
      </c>
      <c r="AJ2300" s="141">
        <v>7664.0044999999973</v>
      </c>
      <c r="AK2300" s="141">
        <v>7344.7102499999974</v>
      </c>
      <c r="AL2300" s="141">
        <v>7025.4159999999974</v>
      </c>
      <c r="AM2300" s="141">
        <v>6706.1217499999975</v>
      </c>
      <c r="AN2300" s="141">
        <v>6386.8274999999976</v>
      </c>
      <c r="AO2300" s="141">
        <v>6067.5332499999977</v>
      </c>
      <c r="AP2300" s="141">
        <v>5748.2389999999978</v>
      </c>
      <c r="AQ2300" s="141">
        <v>5428.9447499999978</v>
      </c>
      <c r="AR2300" s="141">
        <v>5109.6504999999979</v>
      </c>
      <c r="AS2300" s="141">
        <v>4790.356249999998</v>
      </c>
      <c r="AT2300" s="141">
        <v>4471.0619999999981</v>
      </c>
      <c r="AU2300" s="141">
        <v>4151.7677499999982</v>
      </c>
      <c r="AV2300" s="141">
        <v>3832.4734999999982</v>
      </c>
      <c r="AW2300" s="141">
        <v>3513.1792499999983</v>
      </c>
      <c r="AX2300" s="141">
        <v>3193.8849999999984</v>
      </c>
      <c r="AY2300" s="141">
        <v>2874.5907499999985</v>
      </c>
      <c r="AZ2300" s="141">
        <v>2555.2964999999986</v>
      </c>
      <c r="BA2300" s="141">
        <v>2236.0022499999986</v>
      </c>
      <c r="BB2300" s="141">
        <v>1916.7079999999987</v>
      </c>
      <c r="BC2300" s="141">
        <v>1597.4137499999988</v>
      </c>
      <c r="BD2300" s="141">
        <v>1278.1194999999989</v>
      </c>
      <c r="BE2300" s="141">
        <v>958.82524999999896</v>
      </c>
      <c r="BF2300" s="141">
        <v>639.53099999999904</v>
      </c>
      <c r="BG2300" s="141">
        <v>320.23674999999906</v>
      </c>
      <c r="BH2300" s="141">
        <v>0.94249999999908596</v>
      </c>
      <c r="BI2300" s="141">
        <v>0</v>
      </c>
      <c r="BJ2300" s="141">
        <v>0</v>
      </c>
      <c r="BK2300" s="141">
        <v>0</v>
      </c>
      <c r="BL2300" s="141">
        <v>0</v>
      </c>
      <c r="BM2300" s="141">
        <v>0</v>
      </c>
      <c r="BN2300" s="141">
        <v>0</v>
      </c>
      <c r="BO2300" s="141">
        <v>0</v>
      </c>
      <c r="BP2300" s="141">
        <v>0</v>
      </c>
    </row>
    <row r="2301" spans="4:68">
      <c r="D2301" s="174" t="s">
        <v>8901</v>
      </c>
      <c r="E2301" s="175">
        <v>35382.03</v>
      </c>
      <c r="F2301" s="174" t="s">
        <v>3409</v>
      </c>
      <c r="G2301" s="174" t="s">
        <v>3109</v>
      </c>
      <c r="H2301" s="174" t="s">
        <v>166</v>
      </c>
      <c r="I2301" s="174" t="s">
        <v>3098</v>
      </c>
      <c r="J2301" s="174" t="s">
        <v>8896</v>
      </c>
      <c r="K2301" s="174"/>
      <c r="L2301" s="174" t="s">
        <v>8871</v>
      </c>
      <c r="M2301" s="174" t="s">
        <v>4527</v>
      </c>
      <c r="N2301" s="176">
        <v>960</v>
      </c>
      <c r="O2301" s="174" t="s">
        <v>3407</v>
      </c>
      <c r="P2301" s="177">
        <v>23559</v>
      </c>
      <c r="Q2301" s="176">
        <v>588</v>
      </c>
      <c r="R2301" s="175">
        <v>21670.19</v>
      </c>
      <c r="S2301" s="175">
        <v>13711.84</v>
      </c>
      <c r="T2301" s="178">
        <v>0</v>
      </c>
      <c r="U2301" s="96">
        <v>6</v>
      </c>
      <c r="V2301" s="38" t="s">
        <v>116</v>
      </c>
      <c r="W2301" s="38"/>
      <c r="X2301" s="137">
        <v>442.27537500000005</v>
      </c>
      <c r="Y2301" s="138">
        <v>52779</v>
      </c>
      <c r="Z2301" s="179">
        <v>31</v>
      </c>
      <c r="AA2301" s="139">
        <v>2044</v>
      </c>
      <c r="AB2301" s="131"/>
      <c r="AC2301" s="38"/>
      <c r="AD2301" s="140">
        <v>13711.84</v>
      </c>
      <c r="AE2301" s="141">
        <v>13269.564625000001</v>
      </c>
      <c r="AF2301" s="141">
        <v>12827.289250000002</v>
      </c>
      <c r="AG2301" s="141">
        <v>12385.013875000002</v>
      </c>
      <c r="AH2301" s="141">
        <v>11942.738500000003</v>
      </c>
      <c r="AI2301" s="141">
        <v>11500.463125000004</v>
      </c>
      <c r="AJ2301" s="141">
        <v>11058.187750000005</v>
      </c>
      <c r="AK2301" s="141">
        <v>10615.912375000005</v>
      </c>
      <c r="AL2301" s="141">
        <v>10173.637000000006</v>
      </c>
      <c r="AM2301" s="141">
        <v>9731.3616250000068</v>
      </c>
      <c r="AN2301" s="141">
        <v>9289.0862500000076</v>
      </c>
      <c r="AO2301" s="141">
        <v>8846.8108750000083</v>
      </c>
      <c r="AP2301" s="141">
        <v>8404.5355000000091</v>
      </c>
      <c r="AQ2301" s="141">
        <v>7962.2601250000089</v>
      </c>
      <c r="AR2301" s="141">
        <v>7519.9847500000087</v>
      </c>
      <c r="AS2301" s="141">
        <v>7077.7093750000085</v>
      </c>
      <c r="AT2301" s="141">
        <v>6635.4340000000084</v>
      </c>
      <c r="AU2301" s="141">
        <v>6193.1586250000082</v>
      </c>
      <c r="AV2301" s="141">
        <v>5750.883250000008</v>
      </c>
      <c r="AW2301" s="141">
        <v>5308.6078750000079</v>
      </c>
      <c r="AX2301" s="141">
        <v>4866.3325000000077</v>
      </c>
      <c r="AY2301" s="141">
        <v>4424.0571250000075</v>
      </c>
      <c r="AZ2301" s="141">
        <v>3981.7817500000074</v>
      </c>
      <c r="BA2301" s="141">
        <v>3539.5063750000072</v>
      </c>
      <c r="BB2301" s="141">
        <v>3097.231000000007</v>
      </c>
      <c r="BC2301" s="141">
        <v>2654.9556250000069</v>
      </c>
      <c r="BD2301" s="141">
        <v>2212.6802500000067</v>
      </c>
      <c r="BE2301" s="141">
        <v>1770.4048750000065</v>
      </c>
      <c r="BF2301" s="141">
        <v>1328.1295000000064</v>
      </c>
      <c r="BG2301" s="141">
        <v>885.85412500000632</v>
      </c>
      <c r="BH2301" s="141">
        <v>443.57875000000627</v>
      </c>
      <c r="BI2301" s="141">
        <v>1.3033750000062128</v>
      </c>
      <c r="BJ2301" s="141">
        <v>0</v>
      </c>
      <c r="BK2301" s="141">
        <v>0</v>
      </c>
      <c r="BL2301" s="141">
        <v>0</v>
      </c>
      <c r="BM2301" s="141">
        <v>0</v>
      </c>
      <c r="BN2301" s="141">
        <v>0</v>
      </c>
      <c r="BO2301" s="141">
        <v>0</v>
      </c>
      <c r="BP2301" s="141">
        <v>0</v>
      </c>
    </row>
    <row r="2302" spans="4:68">
      <c r="D2302" s="174" t="s">
        <v>8902</v>
      </c>
      <c r="E2302" s="175">
        <v>15102.87</v>
      </c>
      <c r="F2302" s="174" t="s">
        <v>3409</v>
      </c>
      <c r="G2302" s="174" t="s">
        <v>3109</v>
      </c>
      <c r="H2302" s="174" t="s">
        <v>166</v>
      </c>
      <c r="I2302" s="174" t="s">
        <v>3098</v>
      </c>
      <c r="J2302" s="174" t="s">
        <v>8903</v>
      </c>
      <c r="K2302" s="174"/>
      <c r="L2302" s="174" t="s">
        <v>8871</v>
      </c>
      <c r="M2302" s="174" t="s">
        <v>4527</v>
      </c>
      <c r="N2302" s="176">
        <v>960</v>
      </c>
      <c r="O2302" s="174" t="s">
        <v>3407</v>
      </c>
      <c r="P2302" s="177">
        <v>23559</v>
      </c>
      <c r="Q2302" s="176">
        <v>588</v>
      </c>
      <c r="R2302" s="175">
        <v>9249.9</v>
      </c>
      <c r="S2302" s="175">
        <v>5852.97</v>
      </c>
      <c r="T2302" s="178">
        <v>0</v>
      </c>
      <c r="U2302" s="96">
        <v>6</v>
      </c>
      <c r="V2302" s="38" t="s">
        <v>116</v>
      </c>
      <c r="W2302" s="38"/>
      <c r="X2302" s="137">
        <v>188.785875</v>
      </c>
      <c r="Y2302" s="138">
        <v>52779</v>
      </c>
      <c r="Z2302" s="179">
        <v>31</v>
      </c>
      <c r="AA2302" s="139">
        <v>2044</v>
      </c>
      <c r="AB2302" s="131"/>
      <c r="AC2302" s="38"/>
      <c r="AD2302" s="140">
        <v>5852.97</v>
      </c>
      <c r="AE2302" s="141">
        <v>5664.1841250000007</v>
      </c>
      <c r="AF2302" s="141">
        <v>5475.3982500000011</v>
      </c>
      <c r="AG2302" s="141">
        <v>5286.6123750000015</v>
      </c>
      <c r="AH2302" s="141">
        <v>5097.8265000000019</v>
      </c>
      <c r="AI2302" s="141">
        <v>4909.0406250000024</v>
      </c>
      <c r="AJ2302" s="141">
        <v>4720.2547500000028</v>
      </c>
      <c r="AK2302" s="141">
        <v>4531.4688750000032</v>
      </c>
      <c r="AL2302" s="141">
        <v>4342.6830000000036</v>
      </c>
      <c r="AM2302" s="141">
        <v>4153.8971250000041</v>
      </c>
      <c r="AN2302" s="141">
        <v>3965.111250000004</v>
      </c>
      <c r="AO2302" s="141">
        <v>3776.325375000004</v>
      </c>
      <c r="AP2302" s="141">
        <v>3587.539500000004</v>
      </c>
      <c r="AQ2302" s="141">
        <v>3398.7536250000039</v>
      </c>
      <c r="AR2302" s="141">
        <v>3209.9677500000039</v>
      </c>
      <c r="AS2302" s="141">
        <v>3021.1818750000039</v>
      </c>
      <c r="AT2302" s="141">
        <v>2832.3960000000038</v>
      </c>
      <c r="AU2302" s="141">
        <v>2643.6101250000038</v>
      </c>
      <c r="AV2302" s="141">
        <v>2454.8242500000038</v>
      </c>
      <c r="AW2302" s="141">
        <v>2266.0383750000037</v>
      </c>
      <c r="AX2302" s="141">
        <v>2077.2525000000037</v>
      </c>
      <c r="AY2302" s="141">
        <v>1888.4666250000037</v>
      </c>
      <c r="AZ2302" s="141">
        <v>1699.6807500000036</v>
      </c>
      <c r="BA2302" s="141">
        <v>1510.8948750000036</v>
      </c>
      <c r="BB2302" s="141">
        <v>1322.1090000000036</v>
      </c>
      <c r="BC2302" s="141">
        <v>1133.3231250000035</v>
      </c>
      <c r="BD2302" s="141">
        <v>944.5372500000035</v>
      </c>
      <c r="BE2302" s="141">
        <v>755.75137500000346</v>
      </c>
      <c r="BF2302" s="141">
        <v>566.96550000000343</v>
      </c>
      <c r="BG2302" s="141">
        <v>378.1796250000034</v>
      </c>
      <c r="BH2302" s="141">
        <v>189.39375000000339</v>
      </c>
      <c r="BI2302" s="141">
        <v>0.60787500000338923</v>
      </c>
      <c r="BJ2302" s="141">
        <v>0</v>
      </c>
      <c r="BK2302" s="141">
        <v>0</v>
      </c>
      <c r="BL2302" s="141">
        <v>0</v>
      </c>
      <c r="BM2302" s="141">
        <v>0</v>
      </c>
      <c r="BN2302" s="141">
        <v>0</v>
      </c>
      <c r="BO2302" s="141">
        <v>0</v>
      </c>
      <c r="BP2302" s="141">
        <v>0</v>
      </c>
    </row>
    <row r="2303" spans="4:68">
      <c r="D2303" s="174" t="s">
        <v>8904</v>
      </c>
      <c r="E2303" s="175">
        <v>6617.62</v>
      </c>
      <c r="F2303" s="174" t="s">
        <v>3409</v>
      </c>
      <c r="G2303" s="174" t="s">
        <v>3109</v>
      </c>
      <c r="H2303" s="174" t="s">
        <v>166</v>
      </c>
      <c r="I2303" s="174" t="s">
        <v>3098</v>
      </c>
      <c r="J2303" s="174" t="s">
        <v>8905</v>
      </c>
      <c r="K2303" s="174"/>
      <c r="L2303" s="174" t="s">
        <v>8871</v>
      </c>
      <c r="M2303" s="174" t="s">
        <v>4527</v>
      </c>
      <c r="N2303" s="176">
        <v>960</v>
      </c>
      <c r="O2303" s="174" t="s">
        <v>3407</v>
      </c>
      <c r="P2303" s="177">
        <v>23559</v>
      </c>
      <c r="Q2303" s="176">
        <v>588</v>
      </c>
      <c r="R2303" s="175">
        <v>4053.06</v>
      </c>
      <c r="S2303" s="175">
        <v>2564.56</v>
      </c>
      <c r="T2303" s="178">
        <v>0</v>
      </c>
      <c r="U2303" s="96">
        <v>6</v>
      </c>
      <c r="V2303" s="38" t="s">
        <v>116</v>
      </c>
      <c r="W2303" s="38"/>
      <c r="X2303" s="137">
        <v>82.720249999999993</v>
      </c>
      <c r="Y2303" s="138">
        <v>52779</v>
      </c>
      <c r="Z2303" s="179">
        <v>31</v>
      </c>
      <c r="AA2303" s="139">
        <v>2044</v>
      </c>
      <c r="AB2303" s="131"/>
      <c r="AC2303" s="38"/>
      <c r="AD2303" s="140">
        <v>2564.56</v>
      </c>
      <c r="AE2303" s="141">
        <v>2481.8397500000001</v>
      </c>
      <c r="AF2303" s="141">
        <v>2399.1195000000002</v>
      </c>
      <c r="AG2303" s="141">
        <v>2316.3992500000004</v>
      </c>
      <c r="AH2303" s="141">
        <v>2233.6790000000005</v>
      </c>
      <c r="AI2303" s="141">
        <v>2150.9587500000007</v>
      </c>
      <c r="AJ2303" s="141">
        <v>2068.2385000000008</v>
      </c>
      <c r="AK2303" s="141">
        <v>1985.5182500000008</v>
      </c>
      <c r="AL2303" s="141">
        <v>1902.7980000000007</v>
      </c>
      <c r="AM2303" s="141">
        <v>1820.0777500000006</v>
      </c>
      <c r="AN2303" s="141">
        <v>1737.3575000000005</v>
      </c>
      <c r="AO2303" s="141">
        <v>1654.6372500000004</v>
      </c>
      <c r="AP2303" s="141">
        <v>1571.9170000000004</v>
      </c>
      <c r="AQ2303" s="141">
        <v>1489.1967500000003</v>
      </c>
      <c r="AR2303" s="141">
        <v>1406.4765000000002</v>
      </c>
      <c r="AS2303" s="141">
        <v>1323.7562500000001</v>
      </c>
      <c r="AT2303" s="141">
        <v>1241.0360000000001</v>
      </c>
      <c r="AU2303" s="141">
        <v>1158.31575</v>
      </c>
      <c r="AV2303" s="141">
        <v>1075.5954999999999</v>
      </c>
      <c r="AW2303" s="141">
        <v>992.87524999999994</v>
      </c>
      <c r="AX2303" s="141">
        <v>910.15499999999997</v>
      </c>
      <c r="AY2303" s="141">
        <v>827.43475000000001</v>
      </c>
      <c r="AZ2303" s="141">
        <v>744.71450000000004</v>
      </c>
      <c r="BA2303" s="141">
        <v>661.99425000000008</v>
      </c>
      <c r="BB2303" s="141">
        <v>579.27400000000011</v>
      </c>
      <c r="BC2303" s="141">
        <v>496.55375000000015</v>
      </c>
      <c r="BD2303" s="141">
        <v>413.83350000000019</v>
      </c>
      <c r="BE2303" s="141">
        <v>331.11325000000022</v>
      </c>
      <c r="BF2303" s="141">
        <v>248.39300000000023</v>
      </c>
      <c r="BG2303" s="141">
        <v>165.67275000000024</v>
      </c>
      <c r="BH2303" s="141">
        <v>82.952500000000242</v>
      </c>
      <c r="BI2303" s="141">
        <v>0.2322500000002492</v>
      </c>
      <c r="BJ2303" s="141">
        <v>0</v>
      </c>
      <c r="BK2303" s="141">
        <v>0</v>
      </c>
      <c r="BL2303" s="141">
        <v>0</v>
      </c>
      <c r="BM2303" s="141">
        <v>0</v>
      </c>
      <c r="BN2303" s="141">
        <v>0</v>
      </c>
      <c r="BO2303" s="141">
        <v>0</v>
      </c>
      <c r="BP2303" s="141">
        <v>0</v>
      </c>
    </row>
    <row r="2304" spans="4:68">
      <c r="D2304" s="174" t="s">
        <v>8906</v>
      </c>
      <c r="E2304" s="175">
        <v>59710.89</v>
      </c>
      <c r="F2304" s="174" t="s">
        <v>3409</v>
      </c>
      <c r="G2304" s="174" t="s">
        <v>3109</v>
      </c>
      <c r="H2304" s="174" t="s">
        <v>166</v>
      </c>
      <c r="I2304" s="174" t="s">
        <v>3098</v>
      </c>
      <c r="J2304" s="174" t="s">
        <v>8905</v>
      </c>
      <c r="K2304" s="174"/>
      <c r="L2304" s="174" t="s">
        <v>8871</v>
      </c>
      <c r="M2304" s="174" t="s">
        <v>4527</v>
      </c>
      <c r="N2304" s="176">
        <v>960</v>
      </c>
      <c r="O2304" s="174" t="s">
        <v>3407</v>
      </c>
      <c r="P2304" s="177">
        <v>23924</v>
      </c>
      <c r="Q2304" s="176">
        <v>576</v>
      </c>
      <c r="R2304" s="175">
        <v>35824.379999999997</v>
      </c>
      <c r="S2304" s="175">
        <v>23886.51</v>
      </c>
      <c r="T2304" s="178">
        <v>0</v>
      </c>
      <c r="U2304" s="96">
        <v>6</v>
      </c>
      <c r="V2304" s="38" t="s">
        <v>116</v>
      </c>
      <c r="W2304" s="38"/>
      <c r="X2304" s="137">
        <v>746.38612499999999</v>
      </c>
      <c r="Y2304" s="138">
        <v>53144</v>
      </c>
      <c r="Z2304" s="179">
        <v>32</v>
      </c>
      <c r="AA2304" s="139">
        <v>2045</v>
      </c>
      <c r="AB2304" s="131"/>
      <c r="AC2304" s="38"/>
      <c r="AD2304" s="140">
        <v>23886.51</v>
      </c>
      <c r="AE2304" s="141">
        <v>23140.123874999997</v>
      </c>
      <c r="AF2304" s="141">
        <v>22393.737749999997</v>
      </c>
      <c r="AG2304" s="141">
        <v>21647.351624999996</v>
      </c>
      <c r="AH2304" s="141">
        <v>20900.965499999995</v>
      </c>
      <c r="AI2304" s="141">
        <v>20154.579374999994</v>
      </c>
      <c r="AJ2304" s="141">
        <v>19408.193249999993</v>
      </c>
      <c r="AK2304" s="141">
        <v>18661.807124999992</v>
      </c>
      <c r="AL2304" s="141">
        <v>17915.420999999991</v>
      </c>
      <c r="AM2304" s="141">
        <v>17169.03487499999</v>
      </c>
      <c r="AN2304" s="141">
        <v>16422.648749999989</v>
      </c>
      <c r="AO2304" s="141">
        <v>15676.262624999988</v>
      </c>
      <c r="AP2304" s="141">
        <v>14929.876499999988</v>
      </c>
      <c r="AQ2304" s="141">
        <v>14183.490374999987</v>
      </c>
      <c r="AR2304" s="141">
        <v>13437.104249999986</v>
      </c>
      <c r="AS2304" s="141">
        <v>12690.718124999985</v>
      </c>
      <c r="AT2304" s="141">
        <v>11944.331999999984</v>
      </c>
      <c r="AU2304" s="141">
        <v>11197.945874999983</v>
      </c>
      <c r="AV2304" s="141">
        <v>10451.559749999982</v>
      </c>
      <c r="AW2304" s="141">
        <v>9705.1736249999813</v>
      </c>
      <c r="AX2304" s="141">
        <v>8958.7874999999804</v>
      </c>
      <c r="AY2304" s="141">
        <v>8212.4013749999795</v>
      </c>
      <c r="AZ2304" s="141">
        <v>7466.0152499999795</v>
      </c>
      <c r="BA2304" s="141">
        <v>6719.6291249999795</v>
      </c>
      <c r="BB2304" s="141">
        <v>5973.2429999999795</v>
      </c>
      <c r="BC2304" s="141">
        <v>5226.8568749999795</v>
      </c>
      <c r="BD2304" s="141">
        <v>4480.4707499999795</v>
      </c>
      <c r="BE2304" s="141">
        <v>3734.0846249999795</v>
      </c>
      <c r="BF2304" s="141">
        <v>2987.6984999999795</v>
      </c>
      <c r="BG2304" s="141">
        <v>2241.3123749999795</v>
      </c>
      <c r="BH2304" s="141">
        <v>1494.9262499999795</v>
      </c>
      <c r="BI2304" s="141">
        <v>748.54012499997953</v>
      </c>
      <c r="BJ2304" s="141">
        <v>2.1539999999795327</v>
      </c>
      <c r="BK2304" s="141">
        <v>0</v>
      </c>
      <c r="BL2304" s="141">
        <v>0</v>
      </c>
      <c r="BM2304" s="141">
        <v>0</v>
      </c>
      <c r="BN2304" s="141">
        <v>0</v>
      </c>
      <c r="BO2304" s="141">
        <v>0</v>
      </c>
      <c r="BP2304" s="141">
        <v>0</v>
      </c>
    </row>
    <row r="2305" spans="4:68">
      <c r="D2305" s="174" t="s">
        <v>8907</v>
      </c>
      <c r="E2305" s="175">
        <v>45232.14</v>
      </c>
      <c r="F2305" s="174" t="s">
        <v>3409</v>
      </c>
      <c r="G2305" s="174" t="s">
        <v>3109</v>
      </c>
      <c r="H2305" s="174" t="s">
        <v>166</v>
      </c>
      <c r="I2305" s="174" t="s">
        <v>3098</v>
      </c>
      <c r="J2305" s="174" t="s">
        <v>8908</v>
      </c>
      <c r="K2305" s="174"/>
      <c r="L2305" s="174" t="s">
        <v>8871</v>
      </c>
      <c r="M2305" s="174" t="s">
        <v>4527</v>
      </c>
      <c r="N2305" s="176">
        <v>960</v>
      </c>
      <c r="O2305" s="174" t="s">
        <v>3407</v>
      </c>
      <c r="P2305" s="177">
        <v>24289</v>
      </c>
      <c r="Q2305" s="176">
        <v>564</v>
      </c>
      <c r="R2305" s="175">
        <v>26572.29</v>
      </c>
      <c r="S2305" s="175">
        <v>18659.849999999999</v>
      </c>
      <c r="T2305" s="178">
        <v>0</v>
      </c>
      <c r="U2305" s="96">
        <v>6</v>
      </c>
      <c r="V2305" s="38" t="s">
        <v>116</v>
      </c>
      <c r="W2305" s="38"/>
      <c r="X2305" s="137">
        <v>565.40174999999999</v>
      </c>
      <c r="Y2305" s="138">
        <v>53509</v>
      </c>
      <c r="Z2305" s="179">
        <v>33</v>
      </c>
      <c r="AA2305" s="139">
        <v>2046</v>
      </c>
      <c r="AB2305" s="131"/>
      <c r="AC2305" s="38"/>
      <c r="AD2305" s="140">
        <v>18659.849999999999</v>
      </c>
      <c r="AE2305" s="141">
        <v>18094.448249999998</v>
      </c>
      <c r="AF2305" s="141">
        <v>17529.046499999997</v>
      </c>
      <c r="AG2305" s="141">
        <v>16963.644749999996</v>
      </c>
      <c r="AH2305" s="141">
        <v>16398.242999999995</v>
      </c>
      <c r="AI2305" s="141">
        <v>15832.841249999994</v>
      </c>
      <c r="AJ2305" s="141">
        <v>15267.439499999993</v>
      </c>
      <c r="AK2305" s="141">
        <v>14702.037749999992</v>
      </c>
      <c r="AL2305" s="141">
        <v>14136.635999999991</v>
      </c>
      <c r="AM2305" s="141">
        <v>13571.23424999999</v>
      </c>
      <c r="AN2305" s="141">
        <v>13005.83249999999</v>
      </c>
      <c r="AO2305" s="141">
        <v>12440.430749999989</v>
      </c>
      <c r="AP2305" s="141">
        <v>11875.028999999988</v>
      </c>
      <c r="AQ2305" s="141">
        <v>11309.627249999987</v>
      </c>
      <c r="AR2305" s="141">
        <v>10744.225499999986</v>
      </c>
      <c r="AS2305" s="141">
        <v>10178.823749999985</v>
      </c>
      <c r="AT2305" s="141">
        <v>9613.4219999999841</v>
      </c>
      <c r="AU2305" s="141">
        <v>9048.0202499999832</v>
      </c>
      <c r="AV2305" s="141">
        <v>8482.6184999999823</v>
      </c>
      <c r="AW2305" s="141">
        <v>7917.2167499999823</v>
      </c>
      <c r="AX2305" s="141">
        <v>7351.8149999999823</v>
      </c>
      <c r="AY2305" s="141">
        <v>6786.4132499999823</v>
      </c>
      <c r="AZ2305" s="141">
        <v>6221.0114999999823</v>
      </c>
      <c r="BA2305" s="141">
        <v>5655.6097499999823</v>
      </c>
      <c r="BB2305" s="141">
        <v>5090.2079999999823</v>
      </c>
      <c r="BC2305" s="141">
        <v>4524.8062499999824</v>
      </c>
      <c r="BD2305" s="141">
        <v>3959.4044999999824</v>
      </c>
      <c r="BE2305" s="141">
        <v>3394.0027499999824</v>
      </c>
      <c r="BF2305" s="141">
        <v>2828.6009999999824</v>
      </c>
      <c r="BG2305" s="141">
        <v>2263.1992499999824</v>
      </c>
      <c r="BH2305" s="141">
        <v>1697.7974999999824</v>
      </c>
      <c r="BI2305" s="141">
        <v>1132.3957499999824</v>
      </c>
      <c r="BJ2305" s="141">
        <v>566.99399999998241</v>
      </c>
      <c r="BK2305" s="141">
        <v>1.592249999982414</v>
      </c>
      <c r="BL2305" s="141">
        <v>0</v>
      </c>
      <c r="BM2305" s="141">
        <v>0</v>
      </c>
      <c r="BN2305" s="141">
        <v>0</v>
      </c>
      <c r="BO2305" s="141">
        <v>0</v>
      </c>
      <c r="BP2305" s="141">
        <v>0</v>
      </c>
    </row>
    <row r="2306" spans="4:68">
      <c r="D2306" s="174" t="s">
        <v>8909</v>
      </c>
      <c r="E2306" s="175">
        <v>22309.8</v>
      </c>
      <c r="F2306" s="174" t="s">
        <v>3409</v>
      </c>
      <c r="G2306" s="174" t="s">
        <v>3109</v>
      </c>
      <c r="H2306" s="174" t="s">
        <v>166</v>
      </c>
      <c r="I2306" s="174" t="s">
        <v>3098</v>
      </c>
      <c r="J2306" s="174" t="s">
        <v>8903</v>
      </c>
      <c r="K2306" s="174"/>
      <c r="L2306" s="174" t="s">
        <v>8871</v>
      </c>
      <c r="M2306" s="174" t="s">
        <v>4527</v>
      </c>
      <c r="N2306" s="176">
        <v>960</v>
      </c>
      <c r="O2306" s="174" t="s">
        <v>3407</v>
      </c>
      <c r="P2306" s="177">
        <v>27211</v>
      </c>
      <c r="Q2306" s="176">
        <v>468</v>
      </c>
      <c r="R2306" s="175">
        <v>10875.22</v>
      </c>
      <c r="S2306" s="175">
        <v>11434.58</v>
      </c>
      <c r="T2306" s="178">
        <v>0</v>
      </c>
      <c r="U2306" s="96">
        <v>6</v>
      </c>
      <c r="V2306" s="38" t="s">
        <v>116</v>
      </c>
      <c r="W2306" s="38"/>
      <c r="X2306" s="137">
        <v>278.8725</v>
      </c>
      <c r="Y2306" s="138">
        <v>56431</v>
      </c>
      <c r="Z2306" s="179">
        <v>41</v>
      </c>
      <c r="AA2306" s="139">
        <v>2054</v>
      </c>
      <c r="AB2306" s="131"/>
      <c r="AC2306" s="38"/>
      <c r="AD2306" s="140">
        <v>11434.58</v>
      </c>
      <c r="AE2306" s="141">
        <v>11155.7075</v>
      </c>
      <c r="AF2306" s="141">
        <v>10876.835000000001</v>
      </c>
      <c r="AG2306" s="141">
        <v>10597.962500000001</v>
      </c>
      <c r="AH2306" s="141">
        <v>10319.090000000002</v>
      </c>
      <c r="AI2306" s="141">
        <v>10040.217500000002</v>
      </c>
      <c r="AJ2306" s="141">
        <v>9761.345000000003</v>
      </c>
      <c r="AK2306" s="141">
        <v>9482.4725000000035</v>
      </c>
      <c r="AL2306" s="141">
        <v>9203.600000000004</v>
      </c>
      <c r="AM2306" s="141">
        <v>8924.7275000000045</v>
      </c>
      <c r="AN2306" s="141">
        <v>8645.855000000005</v>
      </c>
      <c r="AO2306" s="141">
        <v>8366.9825000000055</v>
      </c>
      <c r="AP2306" s="141">
        <v>8088.1100000000051</v>
      </c>
      <c r="AQ2306" s="141">
        <v>7809.2375000000047</v>
      </c>
      <c r="AR2306" s="141">
        <v>7530.3650000000043</v>
      </c>
      <c r="AS2306" s="141">
        <v>7251.4925000000039</v>
      </c>
      <c r="AT2306" s="141">
        <v>6972.6200000000035</v>
      </c>
      <c r="AU2306" s="141">
        <v>6693.7475000000031</v>
      </c>
      <c r="AV2306" s="141">
        <v>6414.8750000000027</v>
      </c>
      <c r="AW2306" s="141">
        <v>6136.0025000000023</v>
      </c>
      <c r="AX2306" s="141">
        <v>5857.1300000000019</v>
      </c>
      <c r="AY2306" s="141">
        <v>5578.2575000000015</v>
      </c>
      <c r="AZ2306" s="141">
        <v>5299.3850000000011</v>
      </c>
      <c r="BA2306" s="141">
        <v>5020.5125000000007</v>
      </c>
      <c r="BB2306" s="141">
        <v>4741.6400000000003</v>
      </c>
      <c r="BC2306" s="141">
        <v>4462.7674999999999</v>
      </c>
      <c r="BD2306" s="141">
        <v>4183.8949999999995</v>
      </c>
      <c r="BE2306" s="141">
        <v>3905.0224999999996</v>
      </c>
      <c r="BF2306" s="141">
        <v>3626.1499999999996</v>
      </c>
      <c r="BG2306" s="141">
        <v>3347.2774999999997</v>
      </c>
      <c r="BH2306" s="141">
        <v>3068.4049999999997</v>
      </c>
      <c r="BI2306" s="141">
        <v>2789.5324999999998</v>
      </c>
      <c r="BJ2306" s="141">
        <v>2510.66</v>
      </c>
      <c r="BK2306" s="141">
        <v>2231.7874999999999</v>
      </c>
      <c r="BL2306" s="141">
        <v>1952.915</v>
      </c>
      <c r="BM2306" s="141">
        <v>1674.0425</v>
      </c>
      <c r="BN2306" s="141">
        <v>1395.17</v>
      </c>
      <c r="BO2306" s="141">
        <v>1116.2975000000001</v>
      </c>
      <c r="BP2306" s="141">
        <v>837.42500000000018</v>
      </c>
    </row>
    <row r="2307" spans="4:68">
      <c r="D2307" s="174" t="s">
        <v>8910</v>
      </c>
      <c r="E2307" s="175">
        <v>10721.06</v>
      </c>
      <c r="F2307" s="174" t="s">
        <v>3409</v>
      </c>
      <c r="G2307" s="174" t="s">
        <v>3109</v>
      </c>
      <c r="H2307" s="174" t="s">
        <v>166</v>
      </c>
      <c r="I2307" s="174" t="s">
        <v>3098</v>
      </c>
      <c r="J2307" s="174" t="s">
        <v>8911</v>
      </c>
      <c r="K2307" s="174"/>
      <c r="L2307" s="174" t="s">
        <v>8871</v>
      </c>
      <c r="M2307" s="174" t="s">
        <v>4527</v>
      </c>
      <c r="N2307" s="176">
        <v>960</v>
      </c>
      <c r="O2307" s="174" t="s">
        <v>3407</v>
      </c>
      <c r="P2307" s="177">
        <v>29037</v>
      </c>
      <c r="Q2307" s="176">
        <v>408</v>
      </c>
      <c r="R2307" s="175">
        <v>4556.03</v>
      </c>
      <c r="S2307" s="175">
        <v>6165.03</v>
      </c>
      <c r="T2307" s="178">
        <v>0</v>
      </c>
      <c r="U2307" s="96">
        <v>6</v>
      </c>
      <c r="V2307" s="38" t="s">
        <v>116</v>
      </c>
      <c r="W2307" s="38"/>
      <c r="X2307" s="137">
        <v>134.01324999999997</v>
      </c>
      <c r="Y2307" s="138">
        <v>58257</v>
      </c>
      <c r="Z2307" s="179">
        <v>46</v>
      </c>
      <c r="AA2307" s="139">
        <v>2059</v>
      </c>
      <c r="AB2307" s="131"/>
      <c r="AC2307" s="38"/>
      <c r="AD2307" s="140">
        <v>6165.03</v>
      </c>
      <c r="AE2307" s="141">
        <v>6031.0167499999998</v>
      </c>
      <c r="AF2307" s="141">
        <v>5897.0034999999998</v>
      </c>
      <c r="AG2307" s="141">
        <v>5762.9902499999998</v>
      </c>
      <c r="AH2307" s="141">
        <v>5628.9769999999999</v>
      </c>
      <c r="AI2307" s="141">
        <v>5494.9637499999999</v>
      </c>
      <c r="AJ2307" s="141">
        <v>5360.9504999999999</v>
      </c>
      <c r="AK2307" s="141">
        <v>5226.9372499999999</v>
      </c>
      <c r="AL2307" s="141">
        <v>5092.924</v>
      </c>
      <c r="AM2307" s="141">
        <v>4958.91075</v>
      </c>
      <c r="AN2307" s="141">
        <v>4824.8975</v>
      </c>
      <c r="AO2307" s="141">
        <v>4690.8842500000001</v>
      </c>
      <c r="AP2307" s="141">
        <v>4556.8710000000001</v>
      </c>
      <c r="AQ2307" s="141">
        <v>4422.8577500000001</v>
      </c>
      <c r="AR2307" s="141">
        <v>4288.8445000000002</v>
      </c>
      <c r="AS2307" s="141">
        <v>4154.8312500000002</v>
      </c>
      <c r="AT2307" s="141">
        <v>4020.8180000000002</v>
      </c>
      <c r="AU2307" s="141">
        <v>3886.8047500000002</v>
      </c>
      <c r="AV2307" s="141">
        <v>3752.7915000000003</v>
      </c>
      <c r="AW2307" s="141">
        <v>3618.7782500000003</v>
      </c>
      <c r="AX2307" s="141">
        <v>3484.7650000000003</v>
      </c>
      <c r="AY2307" s="141">
        <v>3350.7517500000004</v>
      </c>
      <c r="AZ2307" s="141">
        <v>3216.7385000000004</v>
      </c>
      <c r="BA2307" s="141">
        <v>3082.7252500000004</v>
      </c>
      <c r="BB2307" s="141">
        <v>2948.7120000000004</v>
      </c>
      <c r="BC2307" s="141">
        <v>2814.6987500000005</v>
      </c>
      <c r="BD2307" s="141">
        <v>2680.6855000000005</v>
      </c>
      <c r="BE2307" s="141">
        <v>2546.6722500000005</v>
      </c>
      <c r="BF2307" s="141">
        <v>2412.6590000000006</v>
      </c>
      <c r="BG2307" s="141">
        <v>2278.6457500000006</v>
      </c>
      <c r="BH2307" s="141">
        <v>2144.6325000000006</v>
      </c>
      <c r="BI2307" s="141">
        <v>2010.6192500000006</v>
      </c>
      <c r="BJ2307" s="141">
        <v>1876.6060000000007</v>
      </c>
      <c r="BK2307" s="141">
        <v>1742.5927500000007</v>
      </c>
      <c r="BL2307" s="141">
        <v>1608.5795000000007</v>
      </c>
      <c r="BM2307" s="141">
        <v>1474.5662500000008</v>
      </c>
      <c r="BN2307" s="141">
        <v>1340.5530000000008</v>
      </c>
      <c r="BO2307" s="141">
        <v>1206.5397500000008</v>
      </c>
      <c r="BP2307" s="141">
        <v>1072.5265000000009</v>
      </c>
    </row>
    <row r="2308" spans="4:68">
      <c r="D2308" s="174" t="s">
        <v>8912</v>
      </c>
      <c r="E2308" s="175">
        <v>154641.15</v>
      </c>
      <c r="F2308" s="174" t="s">
        <v>3409</v>
      </c>
      <c r="G2308" s="174" t="s">
        <v>3109</v>
      </c>
      <c r="H2308" s="174" t="s">
        <v>166</v>
      </c>
      <c r="I2308" s="174" t="s">
        <v>3098</v>
      </c>
      <c r="J2308" s="174" t="s">
        <v>8911</v>
      </c>
      <c r="K2308" s="174"/>
      <c r="L2308" s="174" t="s">
        <v>8871</v>
      </c>
      <c r="M2308" s="174" t="s">
        <v>4527</v>
      </c>
      <c r="N2308" s="176">
        <v>960</v>
      </c>
      <c r="O2308" s="174" t="s">
        <v>3407</v>
      </c>
      <c r="P2308" s="177">
        <v>29037</v>
      </c>
      <c r="Q2308" s="176">
        <v>408</v>
      </c>
      <c r="R2308" s="175">
        <v>65717.05</v>
      </c>
      <c r="S2308" s="175">
        <v>88924.1</v>
      </c>
      <c r="T2308" s="178">
        <v>0</v>
      </c>
      <c r="U2308" s="96">
        <v>6</v>
      </c>
      <c r="V2308" s="38" t="s">
        <v>116</v>
      </c>
      <c r="W2308" s="38"/>
      <c r="X2308" s="137">
        <v>1933.014375</v>
      </c>
      <c r="Y2308" s="138">
        <v>58257</v>
      </c>
      <c r="Z2308" s="179">
        <v>46</v>
      </c>
      <c r="AA2308" s="139">
        <v>2059</v>
      </c>
      <c r="AB2308" s="131"/>
      <c r="AC2308" s="38"/>
      <c r="AD2308" s="140">
        <v>88924.1</v>
      </c>
      <c r="AE2308" s="141">
        <v>86991.085625000007</v>
      </c>
      <c r="AF2308" s="141">
        <v>85058.071250000008</v>
      </c>
      <c r="AG2308" s="141">
        <v>83125.056875000009</v>
      </c>
      <c r="AH2308" s="141">
        <v>81192.04250000001</v>
      </c>
      <c r="AI2308" s="141">
        <v>79259.028125000012</v>
      </c>
      <c r="AJ2308" s="141">
        <v>77326.013750000013</v>
      </c>
      <c r="AK2308" s="141">
        <v>75392.999375000014</v>
      </c>
      <c r="AL2308" s="141">
        <v>73459.985000000015</v>
      </c>
      <c r="AM2308" s="141">
        <v>71526.970625000016</v>
      </c>
      <c r="AN2308" s="141">
        <v>69593.956250000017</v>
      </c>
      <c r="AO2308" s="141">
        <v>67660.941875000019</v>
      </c>
      <c r="AP2308" s="141">
        <v>65727.92750000002</v>
      </c>
      <c r="AQ2308" s="141">
        <v>63794.913125000021</v>
      </c>
      <c r="AR2308" s="141">
        <v>61861.898750000022</v>
      </c>
      <c r="AS2308" s="141">
        <v>59928.884375000023</v>
      </c>
      <c r="AT2308" s="141">
        <v>57995.870000000024</v>
      </c>
      <c r="AU2308" s="141">
        <v>56062.855625000026</v>
      </c>
      <c r="AV2308" s="141">
        <v>54129.841250000027</v>
      </c>
      <c r="AW2308" s="141">
        <v>52196.826875000028</v>
      </c>
      <c r="AX2308" s="141">
        <v>50263.812500000029</v>
      </c>
      <c r="AY2308" s="141">
        <v>48330.79812500003</v>
      </c>
      <c r="AZ2308" s="141">
        <v>46397.783750000031</v>
      </c>
      <c r="BA2308" s="141">
        <v>44464.769375000033</v>
      </c>
      <c r="BB2308" s="141">
        <v>42531.755000000034</v>
      </c>
      <c r="BC2308" s="141">
        <v>40598.740625000035</v>
      </c>
      <c r="BD2308" s="141">
        <v>38665.726250000036</v>
      </c>
      <c r="BE2308" s="141">
        <v>36732.711875000037</v>
      </c>
      <c r="BF2308" s="141">
        <v>34799.697500000038</v>
      </c>
      <c r="BG2308" s="141">
        <v>32866.68312500004</v>
      </c>
      <c r="BH2308" s="141">
        <v>30933.668750000041</v>
      </c>
      <c r="BI2308" s="141">
        <v>29000.654375000042</v>
      </c>
      <c r="BJ2308" s="141">
        <v>27067.640000000043</v>
      </c>
      <c r="BK2308" s="141">
        <v>25134.625625000044</v>
      </c>
      <c r="BL2308" s="141">
        <v>23201.611250000045</v>
      </c>
      <c r="BM2308" s="141">
        <v>21268.596875000047</v>
      </c>
      <c r="BN2308" s="141">
        <v>19335.582500000048</v>
      </c>
      <c r="BO2308" s="141">
        <v>17402.568125000049</v>
      </c>
      <c r="BP2308" s="141">
        <v>15469.553750000048</v>
      </c>
    </row>
    <row r="2309" spans="4:68">
      <c r="D2309" s="174" t="s">
        <v>8913</v>
      </c>
      <c r="E2309" s="175">
        <v>288265.56</v>
      </c>
      <c r="F2309" s="174" t="s">
        <v>3409</v>
      </c>
      <c r="G2309" s="174" t="s">
        <v>3109</v>
      </c>
      <c r="H2309" s="174" t="s">
        <v>166</v>
      </c>
      <c r="I2309" s="174" t="s">
        <v>3098</v>
      </c>
      <c r="J2309" s="174" t="s">
        <v>8914</v>
      </c>
      <c r="K2309" s="174"/>
      <c r="L2309" s="174" t="s">
        <v>8871</v>
      </c>
      <c r="M2309" s="174" t="s">
        <v>4527</v>
      </c>
      <c r="N2309" s="176">
        <v>960</v>
      </c>
      <c r="O2309" s="174" t="s">
        <v>3407</v>
      </c>
      <c r="P2309" s="177">
        <v>31229</v>
      </c>
      <c r="Q2309" s="176">
        <v>336</v>
      </c>
      <c r="R2309" s="175">
        <v>100882.81</v>
      </c>
      <c r="S2309" s="175">
        <v>187382.75</v>
      </c>
      <c r="T2309" s="178">
        <v>0</v>
      </c>
      <c r="U2309" s="96">
        <v>6</v>
      </c>
      <c r="V2309" s="38" t="s">
        <v>116</v>
      </c>
      <c r="W2309" s="38"/>
      <c r="X2309" s="137">
        <v>3603.3195000000005</v>
      </c>
      <c r="Y2309" s="138">
        <v>60449</v>
      </c>
      <c r="Z2309" s="179">
        <v>52</v>
      </c>
      <c r="AA2309" s="139">
        <v>2065</v>
      </c>
      <c r="AB2309" s="131"/>
      <c r="AC2309" s="38"/>
      <c r="AD2309" s="140">
        <v>187382.75</v>
      </c>
      <c r="AE2309" s="141">
        <v>183779.43049999999</v>
      </c>
      <c r="AF2309" s="141">
        <v>180176.11099999998</v>
      </c>
      <c r="AG2309" s="141">
        <v>176572.79149999996</v>
      </c>
      <c r="AH2309" s="141">
        <v>172969.47199999995</v>
      </c>
      <c r="AI2309" s="141">
        <v>169366.15249999994</v>
      </c>
      <c r="AJ2309" s="141">
        <v>165762.83299999993</v>
      </c>
      <c r="AK2309" s="141">
        <v>162159.51349999991</v>
      </c>
      <c r="AL2309" s="141">
        <v>158556.1939999999</v>
      </c>
      <c r="AM2309" s="141">
        <v>154952.87449999989</v>
      </c>
      <c r="AN2309" s="141">
        <v>151349.55499999988</v>
      </c>
      <c r="AO2309" s="141">
        <v>147746.23549999986</v>
      </c>
      <c r="AP2309" s="141">
        <v>144142.91599999985</v>
      </c>
      <c r="AQ2309" s="141">
        <v>140539.59649999984</v>
      </c>
      <c r="AR2309" s="141">
        <v>136936.27699999983</v>
      </c>
      <c r="AS2309" s="141">
        <v>133332.95749999981</v>
      </c>
      <c r="AT2309" s="141">
        <v>129729.63799999982</v>
      </c>
      <c r="AU2309" s="141">
        <v>126126.31849999982</v>
      </c>
      <c r="AV2309" s="141">
        <v>122522.99899999982</v>
      </c>
      <c r="AW2309" s="141">
        <v>118919.67949999982</v>
      </c>
      <c r="AX2309" s="141">
        <v>115316.35999999983</v>
      </c>
      <c r="AY2309" s="141">
        <v>111713.04049999983</v>
      </c>
      <c r="AZ2309" s="141">
        <v>108109.72099999983</v>
      </c>
      <c r="BA2309" s="141">
        <v>104506.40149999983</v>
      </c>
      <c r="BB2309" s="141">
        <v>100903.08199999983</v>
      </c>
      <c r="BC2309" s="141">
        <v>97299.762499999837</v>
      </c>
      <c r="BD2309" s="141">
        <v>93696.442999999839</v>
      </c>
      <c r="BE2309" s="141">
        <v>90093.123499999841</v>
      </c>
      <c r="BF2309" s="141">
        <v>86489.803999999844</v>
      </c>
      <c r="BG2309" s="141">
        <v>82886.484499999846</v>
      </c>
      <c r="BH2309" s="141">
        <v>79283.164999999848</v>
      </c>
      <c r="BI2309" s="141">
        <v>75679.84549999985</v>
      </c>
      <c r="BJ2309" s="141">
        <v>72076.525999999853</v>
      </c>
      <c r="BK2309" s="141">
        <v>68473.206499999855</v>
      </c>
      <c r="BL2309" s="141">
        <v>64869.886999999857</v>
      </c>
      <c r="BM2309" s="141">
        <v>61266.567499999859</v>
      </c>
      <c r="BN2309" s="141">
        <v>57663.247999999861</v>
      </c>
      <c r="BO2309" s="141">
        <v>54059.928499999864</v>
      </c>
      <c r="BP2309" s="141">
        <v>50456.608999999866</v>
      </c>
    </row>
    <row r="2310" spans="4:68">
      <c r="D2310" s="174" t="s">
        <v>8915</v>
      </c>
      <c r="E2310" s="175">
        <v>152293.20000000001</v>
      </c>
      <c r="F2310" s="174" t="s">
        <v>3409</v>
      </c>
      <c r="G2310" s="174" t="s">
        <v>3109</v>
      </c>
      <c r="H2310" s="174" t="s">
        <v>166</v>
      </c>
      <c r="I2310" s="174" t="s">
        <v>3098</v>
      </c>
      <c r="J2310" s="174" t="s">
        <v>8916</v>
      </c>
      <c r="K2310" s="174"/>
      <c r="L2310" s="174" t="s">
        <v>8871</v>
      </c>
      <c r="M2310" s="174" t="s">
        <v>4527</v>
      </c>
      <c r="N2310" s="176">
        <v>960</v>
      </c>
      <c r="O2310" s="174" t="s">
        <v>3407</v>
      </c>
      <c r="P2310" s="177">
        <v>33055</v>
      </c>
      <c r="Q2310" s="176">
        <v>276</v>
      </c>
      <c r="R2310" s="175">
        <v>43778.94</v>
      </c>
      <c r="S2310" s="175">
        <v>108514.26</v>
      </c>
      <c r="T2310" s="178">
        <v>0</v>
      </c>
      <c r="U2310" s="96">
        <v>6</v>
      </c>
      <c r="V2310" s="38" t="s">
        <v>116</v>
      </c>
      <c r="W2310" s="38"/>
      <c r="X2310" s="137">
        <v>1903.6650000000002</v>
      </c>
      <c r="Y2310" s="138">
        <v>62275</v>
      </c>
      <c r="Z2310" s="179">
        <v>57</v>
      </c>
      <c r="AA2310" s="139">
        <v>2070</v>
      </c>
      <c r="AB2310" s="131"/>
      <c r="AC2310" s="38"/>
      <c r="AD2310" s="140">
        <v>108514.26</v>
      </c>
      <c r="AE2310" s="141">
        <v>106610.595</v>
      </c>
      <c r="AF2310" s="141">
        <v>104706.93000000001</v>
      </c>
      <c r="AG2310" s="141">
        <v>102803.26500000001</v>
      </c>
      <c r="AH2310" s="141">
        <v>100899.60000000002</v>
      </c>
      <c r="AI2310" s="141">
        <v>98995.935000000027</v>
      </c>
      <c r="AJ2310" s="141">
        <v>97092.270000000033</v>
      </c>
      <c r="AK2310" s="141">
        <v>95188.60500000004</v>
      </c>
      <c r="AL2310" s="141">
        <v>93284.940000000046</v>
      </c>
      <c r="AM2310" s="141">
        <v>91381.275000000052</v>
      </c>
      <c r="AN2310" s="141">
        <v>89477.610000000059</v>
      </c>
      <c r="AO2310" s="141">
        <v>87573.945000000065</v>
      </c>
      <c r="AP2310" s="141">
        <v>85670.280000000072</v>
      </c>
      <c r="AQ2310" s="141">
        <v>83766.615000000078</v>
      </c>
      <c r="AR2310" s="141">
        <v>81862.950000000084</v>
      </c>
      <c r="AS2310" s="141">
        <v>79959.285000000091</v>
      </c>
      <c r="AT2310" s="141">
        <v>78055.620000000097</v>
      </c>
      <c r="AU2310" s="141">
        <v>76151.955000000104</v>
      </c>
      <c r="AV2310" s="141">
        <v>74248.29000000011</v>
      </c>
      <c r="AW2310" s="141">
        <v>72344.625000000116</v>
      </c>
      <c r="AX2310" s="141">
        <v>70440.960000000123</v>
      </c>
      <c r="AY2310" s="141">
        <v>68537.295000000129</v>
      </c>
      <c r="AZ2310" s="141">
        <v>66633.630000000136</v>
      </c>
      <c r="BA2310" s="141">
        <v>64729.965000000135</v>
      </c>
      <c r="BB2310" s="141">
        <v>62826.300000000134</v>
      </c>
      <c r="BC2310" s="141">
        <v>60922.635000000133</v>
      </c>
      <c r="BD2310" s="141">
        <v>59018.970000000132</v>
      </c>
      <c r="BE2310" s="141">
        <v>57115.305000000131</v>
      </c>
      <c r="BF2310" s="141">
        <v>55211.64000000013</v>
      </c>
      <c r="BG2310" s="141">
        <v>53307.97500000013</v>
      </c>
      <c r="BH2310" s="141">
        <v>51404.310000000129</v>
      </c>
      <c r="BI2310" s="141">
        <v>49500.645000000128</v>
      </c>
      <c r="BJ2310" s="141">
        <v>47596.980000000127</v>
      </c>
      <c r="BK2310" s="141">
        <v>45693.315000000126</v>
      </c>
      <c r="BL2310" s="141">
        <v>43789.650000000125</v>
      </c>
      <c r="BM2310" s="141">
        <v>41885.985000000124</v>
      </c>
      <c r="BN2310" s="141">
        <v>39982.320000000123</v>
      </c>
      <c r="BO2310" s="141">
        <v>38078.655000000123</v>
      </c>
      <c r="BP2310" s="141">
        <v>36174.990000000122</v>
      </c>
    </row>
    <row r="2311" spans="4:68">
      <c r="D2311" s="174" t="s">
        <v>8917</v>
      </c>
      <c r="E2311" s="175">
        <v>48873.68</v>
      </c>
      <c r="F2311" s="174" t="s">
        <v>3409</v>
      </c>
      <c r="G2311" s="174" t="s">
        <v>3109</v>
      </c>
      <c r="H2311" s="174" t="s">
        <v>166</v>
      </c>
      <c r="I2311" s="174" t="s">
        <v>3098</v>
      </c>
      <c r="J2311" s="174" t="s">
        <v>8918</v>
      </c>
      <c r="K2311" s="174"/>
      <c r="L2311" s="174" t="s">
        <v>8919</v>
      </c>
      <c r="M2311" s="174" t="s">
        <v>4527</v>
      </c>
      <c r="N2311" s="176">
        <v>960</v>
      </c>
      <c r="O2311" s="174" t="s">
        <v>3407</v>
      </c>
      <c r="P2311" s="177">
        <v>23193</v>
      </c>
      <c r="Q2311" s="176">
        <v>600</v>
      </c>
      <c r="R2311" s="175">
        <v>30544.34</v>
      </c>
      <c r="S2311" s="175">
        <v>18329.34</v>
      </c>
      <c r="T2311" s="178">
        <v>0</v>
      </c>
      <c r="U2311" s="96">
        <v>6</v>
      </c>
      <c r="V2311" s="38" t="s">
        <v>116</v>
      </c>
      <c r="W2311" s="38"/>
      <c r="X2311" s="137">
        <v>610.92100000000005</v>
      </c>
      <c r="Y2311" s="138">
        <v>52413</v>
      </c>
      <c r="Z2311" s="179">
        <v>30</v>
      </c>
      <c r="AA2311" s="139">
        <v>2043</v>
      </c>
      <c r="AB2311" s="131"/>
      <c r="AC2311" s="38"/>
      <c r="AD2311" s="140">
        <v>18329.34</v>
      </c>
      <c r="AE2311" s="141">
        <v>17718.419000000002</v>
      </c>
      <c r="AF2311" s="141">
        <v>17107.498000000003</v>
      </c>
      <c r="AG2311" s="141">
        <v>16496.577000000005</v>
      </c>
      <c r="AH2311" s="141">
        <v>15885.656000000004</v>
      </c>
      <c r="AI2311" s="141">
        <v>15274.735000000004</v>
      </c>
      <c r="AJ2311" s="141">
        <v>14663.814000000004</v>
      </c>
      <c r="AK2311" s="141">
        <v>14052.893000000004</v>
      </c>
      <c r="AL2311" s="141">
        <v>13441.972000000003</v>
      </c>
      <c r="AM2311" s="141">
        <v>12831.051000000003</v>
      </c>
      <c r="AN2311" s="141">
        <v>12220.130000000003</v>
      </c>
      <c r="AO2311" s="141">
        <v>11609.209000000003</v>
      </c>
      <c r="AP2311" s="141">
        <v>10998.288000000002</v>
      </c>
      <c r="AQ2311" s="141">
        <v>10387.367000000002</v>
      </c>
      <c r="AR2311" s="141">
        <v>9776.4460000000017</v>
      </c>
      <c r="AS2311" s="141">
        <v>9165.5250000000015</v>
      </c>
      <c r="AT2311" s="141">
        <v>8554.6040000000012</v>
      </c>
      <c r="AU2311" s="141">
        <v>7943.6830000000009</v>
      </c>
      <c r="AV2311" s="141">
        <v>7332.7620000000006</v>
      </c>
      <c r="AW2311" s="141">
        <v>6721.8410000000003</v>
      </c>
      <c r="AX2311" s="141">
        <v>6110.92</v>
      </c>
      <c r="AY2311" s="141">
        <v>5499.9989999999998</v>
      </c>
      <c r="AZ2311" s="141">
        <v>4889.0779999999995</v>
      </c>
      <c r="BA2311" s="141">
        <v>4278.1569999999992</v>
      </c>
      <c r="BB2311" s="141">
        <v>3667.235999999999</v>
      </c>
      <c r="BC2311" s="141">
        <v>3056.3149999999987</v>
      </c>
      <c r="BD2311" s="141">
        <v>2445.3939999999984</v>
      </c>
      <c r="BE2311" s="141">
        <v>1834.4729999999984</v>
      </c>
      <c r="BF2311" s="141">
        <v>1223.5519999999983</v>
      </c>
      <c r="BG2311" s="141">
        <v>612.63099999999827</v>
      </c>
      <c r="BH2311" s="141">
        <v>1.7099999999982174</v>
      </c>
      <c r="BI2311" s="141">
        <v>0</v>
      </c>
      <c r="BJ2311" s="141">
        <v>0</v>
      </c>
      <c r="BK2311" s="141">
        <v>0</v>
      </c>
      <c r="BL2311" s="141">
        <v>0</v>
      </c>
      <c r="BM2311" s="141">
        <v>0</v>
      </c>
      <c r="BN2311" s="141">
        <v>0</v>
      </c>
      <c r="BO2311" s="141">
        <v>0</v>
      </c>
      <c r="BP2311" s="141">
        <v>0</v>
      </c>
    </row>
    <row r="2312" spans="4:68">
      <c r="D2312" s="174" t="s">
        <v>8920</v>
      </c>
      <c r="E2312" s="175">
        <v>94111.44</v>
      </c>
      <c r="F2312" s="174" t="s">
        <v>3409</v>
      </c>
      <c r="G2312" s="174" t="s">
        <v>3109</v>
      </c>
      <c r="H2312" s="174" t="s">
        <v>166</v>
      </c>
      <c r="I2312" s="174" t="s">
        <v>3098</v>
      </c>
      <c r="J2312" s="174" t="s">
        <v>8921</v>
      </c>
      <c r="K2312" s="174"/>
      <c r="L2312" s="174" t="s">
        <v>3866</v>
      </c>
      <c r="M2312" s="174" t="s">
        <v>4527</v>
      </c>
      <c r="N2312" s="176">
        <v>960</v>
      </c>
      <c r="O2312" s="174" t="s">
        <v>3407</v>
      </c>
      <c r="P2312" s="177">
        <v>22828</v>
      </c>
      <c r="Q2312" s="176">
        <v>612</v>
      </c>
      <c r="R2312" s="175">
        <v>59992.73</v>
      </c>
      <c r="S2312" s="175">
        <v>34118.71</v>
      </c>
      <c r="T2312" s="178">
        <v>0</v>
      </c>
      <c r="U2312" s="96">
        <v>6</v>
      </c>
      <c r="V2312" s="38" t="s">
        <v>116</v>
      </c>
      <c r="W2312" s="38"/>
      <c r="X2312" s="137">
        <v>1176.393</v>
      </c>
      <c r="Y2312" s="138">
        <v>52048</v>
      </c>
      <c r="Z2312" s="179">
        <v>29</v>
      </c>
      <c r="AA2312" s="139">
        <v>2042</v>
      </c>
      <c r="AB2312" s="131"/>
      <c r="AC2312" s="38"/>
      <c r="AD2312" s="140">
        <v>34118.71</v>
      </c>
      <c r="AE2312" s="141">
        <v>32942.316999999995</v>
      </c>
      <c r="AF2312" s="141">
        <v>31765.923999999995</v>
      </c>
      <c r="AG2312" s="141">
        <v>30589.530999999995</v>
      </c>
      <c r="AH2312" s="141">
        <v>29413.137999999995</v>
      </c>
      <c r="AI2312" s="141">
        <v>28236.744999999995</v>
      </c>
      <c r="AJ2312" s="141">
        <v>27060.351999999995</v>
      </c>
      <c r="AK2312" s="141">
        <v>25883.958999999995</v>
      </c>
      <c r="AL2312" s="141">
        <v>24707.565999999995</v>
      </c>
      <c r="AM2312" s="141">
        <v>23531.172999999995</v>
      </c>
      <c r="AN2312" s="141">
        <v>22354.779999999995</v>
      </c>
      <c r="AO2312" s="141">
        <v>21178.386999999995</v>
      </c>
      <c r="AP2312" s="141">
        <v>20001.993999999995</v>
      </c>
      <c r="AQ2312" s="141">
        <v>18825.600999999995</v>
      </c>
      <c r="AR2312" s="141">
        <v>17649.207999999995</v>
      </c>
      <c r="AS2312" s="141">
        <v>16472.814999999995</v>
      </c>
      <c r="AT2312" s="141">
        <v>15296.421999999995</v>
      </c>
      <c r="AU2312" s="141">
        <v>14120.028999999995</v>
      </c>
      <c r="AV2312" s="141">
        <v>12943.635999999995</v>
      </c>
      <c r="AW2312" s="141">
        <v>11767.242999999995</v>
      </c>
      <c r="AX2312" s="141">
        <v>10590.849999999995</v>
      </c>
      <c r="AY2312" s="141">
        <v>9414.4569999999949</v>
      </c>
      <c r="AZ2312" s="141">
        <v>8238.0639999999948</v>
      </c>
      <c r="BA2312" s="141">
        <v>7061.6709999999948</v>
      </c>
      <c r="BB2312" s="141">
        <v>5885.2779999999948</v>
      </c>
      <c r="BC2312" s="141">
        <v>4708.8849999999948</v>
      </c>
      <c r="BD2312" s="141">
        <v>3532.4919999999947</v>
      </c>
      <c r="BE2312" s="141">
        <v>2356.0989999999947</v>
      </c>
      <c r="BF2312" s="141">
        <v>1179.7059999999947</v>
      </c>
      <c r="BG2312" s="141">
        <v>3.3129999999946449</v>
      </c>
      <c r="BH2312" s="141">
        <v>0</v>
      </c>
      <c r="BI2312" s="141">
        <v>0</v>
      </c>
      <c r="BJ2312" s="141">
        <v>0</v>
      </c>
      <c r="BK2312" s="141">
        <v>0</v>
      </c>
      <c r="BL2312" s="141">
        <v>0</v>
      </c>
      <c r="BM2312" s="141">
        <v>0</v>
      </c>
      <c r="BN2312" s="141">
        <v>0</v>
      </c>
      <c r="BO2312" s="141">
        <v>0</v>
      </c>
      <c r="BP2312" s="141">
        <v>0</v>
      </c>
    </row>
    <row r="2313" spans="4:68">
      <c r="D2313" s="174" t="s">
        <v>8922</v>
      </c>
      <c r="E2313" s="175">
        <v>14520.45</v>
      </c>
      <c r="F2313" s="174" t="s">
        <v>3409</v>
      </c>
      <c r="G2313" s="174" t="s">
        <v>3109</v>
      </c>
      <c r="H2313" s="174" t="s">
        <v>166</v>
      </c>
      <c r="I2313" s="174" t="s">
        <v>3098</v>
      </c>
      <c r="J2313" s="174" t="s">
        <v>8923</v>
      </c>
      <c r="K2313" s="174"/>
      <c r="L2313" s="174" t="s">
        <v>3866</v>
      </c>
      <c r="M2313" s="174" t="s">
        <v>4527</v>
      </c>
      <c r="N2313" s="176">
        <v>960</v>
      </c>
      <c r="O2313" s="174" t="s">
        <v>3407</v>
      </c>
      <c r="P2313" s="177">
        <v>22828</v>
      </c>
      <c r="Q2313" s="176">
        <v>612</v>
      </c>
      <c r="R2313" s="175">
        <v>9256.2000000000007</v>
      </c>
      <c r="S2313" s="175">
        <v>5264.25</v>
      </c>
      <c r="T2313" s="178">
        <v>0</v>
      </c>
      <c r="U2313" s="96">
        <v>6</v>
      </c>
      <c r="V2313" s="38" t="s">
        <v>116</v>
      </c>
      <c r="W2313" s="38"/>
      <c r="X2313" s="137">
        <v>181.50562500000001</v>
      </c>
      <c r="Y2313" s="138">
        <v>52048</v>
      </c>
      <c r="Z2313" s="179">
        <v>29</v>
      </c>
      <c r="AA2313" s="139">
        <v>2042</v>
      </c>
      <c r="AB2313" s="131"/>
      <c r="AC2313" s="38"/>
      <c r="AD2313" s="140">
        <v>5264.25</v>
      </c>
      <c r="AE2313" s="141">
        <v>5082.7443750000002</v>
      </c>
      <c r="AF2313" s="141">
        <v>4901.2387500000004</v>
      </c>
      <c r="AG2313" s="141">
        <v>4719.7331250000007</v>
      </c>
      <c r="AH2313" s="141">
        <v>4538.2275000000009</v>
      </c>
      <c r="AI2313" s="141">
        <v>4356.7218750000011</v>
      </c>
      <c r="AJ2313" s="141">
        <v>4175.2162500000013</v>
      </c>
      <c r="AK2313" s="141">
        <v>3993.7106250000015</v>
      </c>
      <c r="AL2313" s="141">
        <v>3812.2050000000017</v>
      </c>
      <c r="AM2313" s="141">
        <v>3630.699375000002</v>
      </c>
      <c r="AN2313" s="141">
        <v>3449.1937500000022</v>
      </c>
      <c r="AO2313" s="141">
        <v>3267.6881250000024</v>
      </c>
      <c r="AP2313" s="141">
        <v>3086.1825000000026</v>
      </c>
      <c r="AQ2313" s="141">
        <v>2904.6768750000028</v>
      </c>
      <c r="AR2313" s="141">
        <v>2723.1712500000031</v>
      </c>
      <c r="AS2313" s="141">
        <v>2541.6656250000033</v>
      </c>
      <c r="AT2313" s="141">
        <v>2360.1600000000035</v>
      </c>
      <c r="AU2313" s="141">
        <v>2178.6543750000037</v>
      </c>
      <c r="AV2313" s="141">
        <v>1997.1487500000037</v>
      </c>
      <c r="AW2313" s="141">
        <v>1815.6431250000037</v>
      </c>
      <c r="AX2313" s="141">
        <v>1634.1375000000037</v>
      </c>
      <c r="AY2313" s="141">
        <v>1452.6318750000037</v>
      </c>
      <c r="AZ2313" s="141">
        <v>1271.1262500000037</v>
      </c>
      <c r="BA2313" s="141">
        <v>1089.6206250000037</v>
      </c>
      <c r="BB2313" s="141">
        <v>908.11500000000365</v>
      </c>
      <c r="BC2313" s="141">
        <v>726.60937500000364</v>
      </c>
      <c r="BD2313" s="141">
        <v>545.10375000000363</v>
      </c>
      <c r="BE2313" s="141">
        <v>363.59812500000362</v>
      </c>
      <c r="BF2313" s="141">
        <v>182.09250000000361</v>
      </c>
      <c r="BG2313" s="141">
        <v>0.5868750000036016</v>
      </c>
      <c r="BH2313" s="141">
        <v>0</v>
      </c>
      <c r="BI2313" s="141">
        <v>0</v>
      </c>
      <c r="BJ2313" s="141">
        <v>0</v>
      </c>
      <c r="BK2313" s="141">
        <v>0</v>
      </c>
      <c r="BL2313" s="141">
        <v>0</v>
      </c>
      <c r="BM2313" s="141">
        <v>0</v>
      </c>
      <c r="BN2313" s="141">
        <v>0</v>
      </c>
      <c r="BO2313" s="141">
        <v>0</v>
      </c>
      <c r="BP2313" s="141">
        <v>0</v>
      </c>
    </row>
    <row r="2314" spans="4:68">
      <c r="D2314" s="174" t="s">
        <v>8924</v>
      </c>
      <c r="E2314" s="175">
        <v>1499.49</v>
      </c>
      <c r="F2314" s="174" t="s">
        <v>3409</v>
      </c>
      <c r="G2314" s="174" t="s">
        <v>3109</v>
      </c>
      <c r="H2314" s="174" t="s">
        <v>166</v>
      </c>
      <c r="I2314" s="174" t="s">
        <v>3098</v>
      </c>
      <c r="J2314" s="174" t="s">
        <v>8925</v>
      </c>
      <c r="K2314" s="174"/>
      <c r="L2314" s="174" t="s">
        <v>3866</v>
      </c>
      <c r="M2314" s="174" t="s">
        <v>4527</v>
      </c>
      <c r="N2314" s="176">
        <v>960</v>
      </c>
      <c r="O2314" s="174" t="s">
        <v>3407</v>
      </c>
      <c r="P2314" s="177">
        <v>23193</v>
      </c>
      <c r="Q2314" s="176">
        <v>600</v>
      </c>
      <c r="R2314" s="175">
        <v>937.08</v>
      </c>
      <c r="S2314" s="175">
        <v>562.41</v>
      </c>
      <c r="T2314" s="178">
        <v>0</v>
      </c>
      <c r="U2314" s="96">
        <v>6</v>
      </c>
      <c r="V2314" s="38" t="s">
        <v>116</v>
      </c>
      <c r="W2314" s="38"/>
      <c r="X2314" s="137">
        <v>18.743624999999998</v>
      </c>
      <c r="Y2314" s="138">
        <v>52413</v>
      </c>
      <c r="Z2314" s="179">
        <v>30</v>
      </c>
      <c r="AA2314" s="139">
        <v>2043</v>
      </c>
      <c r="AB2314" s="131"/>
      <c r="AC2314" s="38"/>
      <c r="AD2314" s="140">
        <v>562.41</v>
      </c>
      <c r="AE2314" s="141">
        <v>543.66637500000002</v>
      </c>
      <c r="AF2314" s="141">
        <v>524.92275000000006</v>
      </c>
      <c r="AG2314" s="141">
        <v>506.17912500000006</v>
      </c>
      <c r="AH2314" s="141">
        <v>487.43550000000005</v>
      </c>
      <c r="AI2314" s="141">
        <v>468.69187500000004</v>
      </c>
      <c r="AJ2314" s="141">
        <v>449.94825000000003</v>
      </c>
      <c r="AK2314" s="141">
        <v>431.20462500000002</v>
      </c>
      <c r="AL2314" s="141">
        <v>412.46100000000001</v>
      </c>
      <c r="AM2314" s="141">
        <v>393.717375</v>
      </c>
      <c r="AN2314" s="141">
        <v>374.97375</v>
      </c>
      <c r="AO2314" s="141">
        <v>356.23012499999999</v>
      </c>
      <c r="AP2314" s="141">
        <v>337.48649999999998</v>
      </c>
      <c r="AQ2314" s="141">
        <v>318.74287499999997</v>
      </c>
      <c r="AR2314" s="141">
        <v>299.99924999999996</v>
      </c>
      <c r="AS2314" s="141">
        <v>281.25562499999995</v>
      </c>
      <c r="AT2314" s="141">
        <v>262.51199999999994</v>
      </c>
      <c r="AU2314" s="141">
        <v>243.76837499999993</v>
      </c>
      <c r="AV2314" s="141">
        <v>225.02474999999993</v>
      </c>
      <c r="AW2314" s="141">
        <v>206.28112499999992</v>
      </c>
      <c r="AX2314" s="141">
        <v>187.53749999999991</v>
      </c>
      <c r="AY2314" s="141">
        <v>168.7938749999999</v>
      </c>
      <c r="AZ2314" s="141">
        <v>150.05024999999989</v>
      </c>
      <c r="BA2314" s="141">
        <v>131.30662499999988</v>
      </c>
      <c r="BB2314" s="141">
        <v>112.56299999999989</v>
      </c>
      <c r="BC2314" s="141">
        <v>93.819374999999894</v>
      </c>
      <c r="BD2314" s="141">
        <v>75.0757499999999</v>
      </c>
      <c r="BE2314" s="141">
        <v>56.332124999999905</v>
      </c>
      <c r="BF2314" s="141">
        <v>37.588499999999911</v>
      </c>
      <c r="BG2314" s="141">
        <v>18.844874999999913</v>
      </c>
      <c r="BH2314" s="141">
        <v>0.10124999999991502</v>
      </c>
      <c r="BI2314" s="141">
        <v>0</v>
      </c>
      <c r="BJ2314" s="141">
        <v>0</v>
      </c>
      <c r="BK2314" s="141">
        <v>0</v>
      </c>
      <c r="BL2314" s="141">
        <v>0</v>
      </c>
      <c r="BM2314" s="141">
        <v>0</v>
      </c>
      <c r="BN2314" s="141">
        <v>0</v>
      </c>
      <c r="BO2314" s="141">
        <v>0</v>
      </c>
      <c r="BP2314" s="141">
        <v>0</v>
      </c>
    </row>
    <row r="2315" spans="4:68">
      <c r="D2315" s="174" t="s">
        <v>8926</v>
      </c>
      <c r="E2315" s="175">
        <v>2302.27</v>
      </c>
      <c r="F2315" s="174" t="s">
        <v>3409</v>
      </c>
      <c r="G2315" s="174" t="s">
        <v>3109</v>
      </c>
      <c r="H2315" s="174" t="s">
        <v>166</v>
      </c>
      <c r="I2315" s="174" t="s">
        <v>3098</v>
      </c>
      <c r="J2315" s="174" t="s">
        <v>8927</v>
      </c>
      <c r="K2315" s="174"/>
      <c r="L2315" s="174" t="s">
        <v>3866</v>
      </c>
      <c r="M2315" s="174" t="s">
        <v>4527</v>
      </c>
      <c r="N2315" s="176">
        <v>960</v>
      </c>
      <c r="O2315" s="174" t="s">
        <v>3407</v>
      </c>
      <c r="P2315" s="177">
        <v>23559</v>
      </c>
      <c r="Q2315" s="176">
        <v>588</v>
      </c>
      <c r="R2315" s="175">
        <v>1409.94</v>
      </c>
      <c r="S2315" s="175">
        <v>892.33</v>
      </c>
      <c r="T2315" s="178">
        <v>0</v>
      </c>
      <c r="U2315" s="96">
        <v>6</v>
      </c>
      <c r="V2315" s="38" t="s">
        <v>116</v>
      </c>
      <c r="W2315" s="38"/>
      <c r="X2315" s="137">
        <v>28.778375</v>
      </c>
      <c r="Y2315" s="138">
        <v>52779</v>
      </c>
      <c r="Z2315" s="179">
        <v>31</v>
      </c>
      <c r="AA2315" s="139">
        <v>2044</v>
      </c>
      <c r="AB2315" s="131"/>
      <c r="AC2315" s="38"/>
      <c r="AD2315" s="140">
        <v>892.33</v>
      </c>
      <c r="AE2315" s="141">
        <v>863.55162500000006</v>
      </c>
      <c r="AF2315" s="141">
        <v>834.77325000000008</v>
      </c>
      <c r="AG2315" s="141">
        <v>805.99487500000009</v>
      </c>
      <c r="AH2315" s="141">
        <v>777.21650000000011</v>
      </c>
      <c r="AI2315" s="141">
        <v>748.43812500000013</v>
      </c>
      <c r="AJ2315" s="141">
        <v>719.65975000000014</v>
      </c>
      <c r="AK2315" s="141">
        <v>690.88137500000016</v>
      </c>
      <c r="AL2315" s="141">
        <v>662.10300000000018</v>
      </c>
      <c r="AM2315" s="141">
        <v>633.3246250000002</v>
      </c>
      <c r="AN2315" s="141">
        <v>604.54625000000021</v>
      </c>
      <c r="AO2315" s="141">
        <v>575.76787500000023</v>
      </c>
      <c r="AP2315" s="141">
        <v>546.98950000000025</v>
      </c>
      <c r="AQ2315" s="141">
        <v>518.21112500000027</v>
      </c>
      <c r="AR2315" s="141">
        <v>489.43275000000028</v>
      </c>
      <c r="AS2315" s="141">
        <v>460.6543750000003</v>
      </c>
      <c r="AT2315" s="141">
        <v>431.87600000000032</v>
      </c>
      <c r="AU2315" s="141">
        <v>403.09762500000033</v>
      </c>
      <c r="AV2315" s="141">
        <v>374.31925000000035</v>
      </c>
      <c r="AW2315" s="141">
        <v>345.54087500000037</v>
      </c>
      <c r="AX2315" s="141">
        <v>316.76250000000039</v>
      </c>
      <c r="AY2315" s="141">
        <v>287.9841250000004</v>
      </c>
      <c r="AZ2315" s="141">
        <v>259.20575000000042</v>
      </c>
      <c r="BA2315" s="141">
        <v>230.42737500000041</v>
      </c>
      <c r="BB2315" s="141">
        <v>201.6490000000004</v>
      </c>
      <c r="BC2315" s="141">
        <v>172.87062500000039</v>
      </c>
      <c r="BD2315" s="141">
        <v>144.09225000000038</v>
      </c>
      <c r="BE2315" s="141">
        <v>115.31387500000038</v>
      </c>
      <c r="BF2315" s="141">
        <v>86.535500000000383</v>
      </c>
      <c r="BG2315" s="141">
        <v>57.757125000000386</v>
      </c>
      <c r="BH2315" s="141">
        <v>28.978750000000385</v>
      </c>
      <c r="BI2315" s="141">
        <v>0.20037500000038477</v>
      </c>
      <c r="BJ2315" s="141">
        <v>0</v>
      </c>
      <c r="BK2315" s="141">
        <v>0</v>
      </c>
      <c r="BL2315" s="141">
        <v>0</v>
      </c>
      <c r="BM2315" s="141">
        <v>0</v>
      </c>
      <c r="BN2315" s="141">
        <v>0</v>
      </c>
      <c r="BO2315" s="141">
        <v>0</v>
      </c>
      <c r="BP2315" s="141">
        <v>0</v>
      </c>
    </row>
    <row r="2316" spans="4:68">
      <c r="D2316" s="174" t="s">
        <v>8928</v>
      </c>
      <c r="E2316" s="175">
        <v>40444.01</v>
      </c>
      <c r="F2316" s="174" t="s">
        <v>3409</v>
      </c>
      <c r="G2316" s="174" t="s">
        <v>3109</v>
      </c>
      <c r="H2316" s="174" t="s">
        <v>166</v>
      </c>
      <c r="I2316" s="174" t="s">
        <v>3098</v>
      </c>
      <c r="J2316" s="174" t="s">
        <v>8929</v>
      </c>
      <c r="K2316" s="174"/>
      <c r="L2316" s="174" t="s">
        <v>3866</v>
      </c>
      <c r="M2316" s="174" t="s">
        <v>4527</v>
      </c>
      <c r="N2316" s="176">
        <v>960</v>
      </c>
      <c r="O2316" s="174" t="s">
        <v>3407</v>
      </c>
      <c r="P2316" s="177">
        <v>23559</v>
      </c>
      <c r="Q2316" s="176">
        <v>588</v>
      </c>
      <c r="R2316" s="175">
        <v>24770.55</v>
      </c>
      <c r="S2316" s="175">
        <v>15673.46</v>
      </c>
      <c r="T2316" s="178">
        <v>0</v>
      </c>
      <c r="U2316" s="96">
        <v>6</v>
      </c>
      <c r="V2316" s="38" t="s">
        <v>116</v>
      </c>
      <c r="W2316" s="38"/>
      <c r="X2316" s="137">
        <v>505.55012500000009</v>
      </c>
      <c r="Y2316" s="138">
        <v>52779</v>
      </c>
      <c r="Z2316" s="179">
        <v>31</v>
      </c>
      <c r="AA2316" s="139">
        <v>2044</v>
      </c>
      <c r="AB2316" s="131"/>
      <c r="AC2316" s="38"/>
      <c r="AD2316" s="140">
        <v>15673.46</v>
      </c>
      <c r="AE2316" s="141">
        <v>15167.909874999999</v>
      </c>
      <c r="AF2316" s="141">
        <v>14662.35975</v>
      </c>
      <c r="AG2316" s="141">
        <v>14156.809625</v>
      </c>
      <c r="AH2316" s="141">
        <v>13651.2595</v>
      </c>
      <c r="AI2316" s="141">
        <v>13145.709375</v>
      </c>
      <c r="AJ2316" s="141">
        <v>12640.159250000001</v>
      </c>
      <c r="AK2316" s="141">
        <v>12134.609125000001</v>
      </c>
      <c r="AL2316" s="141">
        <v>11629.059000000001</v>
      </c>
      <c r="AM2316" s="141">
        <v>11123.508875000001</v>
      </c>
      <c r="AN2316" s="141">
        <v>10617.958750000002</v>
      </c>
      <c r="AO2316" s="141">
        <v>10112.408625000002</v>
      </c>
      <c r="AP2316" s="141">
        <v>9606.8585000000021</v>
      </c>
      <c r="AQ2316" s="141">
        <v>9101.3083750000023</v>
      </c>
      <c r="AR2316" s="141">
        <v>8595.7582500000026</v>
      </c>
      <c r="AS2316" s="141">
        <v>8090.2081250000028</v>
      </c>
      <c r="AT2316" s="141">
        <v>7584.6580000000031</v>
      </c>
      <c r="AU2316" s="141">
        <v>7079.1078750000033</v>
      </c>
      <c r="AV2316" s="141">
        <v>6573.5577500000036</v>
      </c>
      <c r="AW2316" s="141">
        <v>6068.0076250000038</v>
      </c>
      <c r="AX2316" s="141">
        <v>5562.4575000000041</v>
      </c>
      <c r="AY2316" s="141">
        <v>5056.9073750000043</v>
      </c>
      <c r="AZ2316" s="141">
        <v>4551.3572500000046</v>
      </c>
      <c r="BA2316" s="141">
        <v>4045.8071250000044</v>
      </c>
      <c r="BB2316" s="141">
        <v>3540.2570000000042</v>
      </c>
      <c r="BC2316" s="141">
        <v>3034.7068750000039</v>
      </c>
      <c r="BD2316" s="141">
        <v>2529.1567500000037</v>
      </c>
      <c r="BE2316" s="141">
        <v>2023.6066250000035</v>
      </c>
      <c r="BF2316" s="141">
        <v>1518.0565000000033</v>
      </c>
      <c r="BG2316" s="141">
        <v>1012.5063750000032</v>
      </c>
      <c r="BH2316" s="141">
        <v>506.95625000000314</v>
      </c>
      <c r="BI2316" s="141">
        <v>1.4061250000030441</v>
      </c>
      <c r="BJ2316" s="141">
        <v>0</v>
      </c>
      <c r="BK2316" s="141">
        <v>0</v>
      </c>
      <c r="BL2316" s="141">
        <v>0</v>
      </c>
      <c r="BM2316" s="141">
        <v>0</v>
      </c>
      <c r="BN2316" s="141">
        <v>0</v>
      </c>
      <c r="BO2316" s="141">
        <v>0</v>
      </c>
      <c r="BP2316" s="141">
        <v>0</v>
      </c>
    </row>
    <row r="2317" spans="4:68">
      <c r="D2317" s="174" t="s">
        <v>8930</v>
      </c>
      <c r="E2317" s="175">
        <v>28342.400000000001</v>
      </c>
      <c r="F2317" s="174" t="s">
        <v>3409</v>
      </c>
      <c r="G2317" s="174" t="s">
        <v>3109</v>
      </c>
      <c r="H2317" s="174" t="s">
        <v>166</v>
      </c>
      <c r="I2317" s="174" t="s">
        <v>3098</v>
      </c>
      <c r="J2317" s="174" t="s">
        <v>8921</v>
      </c>
      <c r="K2317" s="174"/>
      <c r="L2317" s="174" t="s">
        <v>3866</v>
      </c>
      <c r="M2317" s="174" t="s">
        <v>4527</v>
      </c>
      <c r="N2317" s="176">
        <v>960</v>
      </c>
      <c r="O2317" s="174" t="s">
        <v>3407</v>
      </c>
      <c r="P2317" s="177">
        <v>23559</v>
      </c>
      <c r="Q2317" s="176">
        <v>588</v>
      </c>
      <c r="R2317" s="175">
        <v>17358.73</v>
      </c>
      <c r="S2317" s="175">
        <v>10983.67</v>
      </c>
      <c r="T2317" s="178">
        <v>0</v>
      </c>
      <c r="U2317" s="96">
        <v>6</v>
      </c>
      <c r="V2317" s="38" t="s">
        <v>116</v>
      </c>
      <c r="W2317" s="38"/>
      <c r="X2317" s="137">
        <v>354.28</v>
      </c>
      <c r="Y2317" s="138">
        <v>52779</v>
      </c>
      <c r="Z2317" s="179">
        <v>31</v>
      </c>
      <c r="AA2317" s="139">
        <v>2044</v>
      </c>
      <c r="AB2317" s="131"/>
      <c r="AC2317" s="38"/>
      <c r="AD2317" s="140">
        <v>10983.67</v>
      </c>
      <c r="AE2317" s="141">
        <v>10629.39</v>
      </c>
      <c r="AF2317" s="141">
        <v>10275.109999999999</v>
      </c>
      <c r="AG2317" s="141">
        <v>9920.8299999999981</v>
      </c>
      <c r="AH2317" s="141">
        <v>9566.5499999999975</v>
      </c>
      <c r="AI2317" s="141">
        <v>9212.2699999999968</v>
      </c>
      <c r="AJ2317" s="141">
        <v>8857.9899999999961</v>
      </c>
      <c r="AK2317" s="141">
        <v>8503.7099999999955</v>
      </c>
      <c r="AL2317" s="141">
        <v>8149.4299999999957</v>
      </c>
      <c r="AM2317" s="141">
        <v>7795.149999999996</v>
      </c>
      <c r="AN2317" s="141">
        <v>7440.8699999999963</v>
      </c>
      <c r="AO2317" s="141">
        <v>7086.5899999999965</v>
      </c>
      <c r="AP2317" s="141">
        <v>6732.3099999999968</v>
      </c>
      <c r="AQ2317" s="141">
        <v>6378.029999999997</v>
      </c>
      <c r="AR2317" s="141">
        <v>6023.7499999999973</v>
      </c>
      <c r="AS2317" s="141">
        <v>5669.4699999999975</v>
      </c>
      <c r="AT2317" s="141">
        <v>5315.1899999999978</v>
      </c>
      <c r="AU2317" s="141">
        <v>4960.909999999998</v>
      </c>
      <c r="AV2317" s="141">
        <v>4606.6299999999983</v>
      </c>
      <c r="AW2317" s="141">
        <v>4252.3499999999985</v>
      </c>
      <c r="AX2317" s="141">
        <v>3898.0699999999988</v>
      </c>
      <c r="AY2317" s="141">
        <v>3543.7899999999991</v>
      </c>
      <c r="AZ2317" s="141">
        <v>3189.5099999999993</v>
      </c>
      <c r="BA2317" s="141">
        <v>2835.2299999999996</v>
      </c>
      <c r="BB2317" s="141">
        <v>2480.9499999999998</v>
      </c>
      <c r="BC2317" s="141">
        <v>2126.67</v>
      </c>
      <c r="BD2317" s="141">
        <v>1772.39</v>
      </c>
      <c r="BE2317" s="141">
        <v>1418.1100000000001</v>
      </c>
      <c r="BF2317" s="141">
        <v>1063.8300000000002</v>
      </c>
      <c r="BG2317" s="141">
        <v>709.55000000000018</v>
      </c>
      <c r="BH2317" s="141">
        <v>355.27000000000021</v>
      </c>
      <c r="BI2317" s="141">
        <v>0.99000000000023647</v>
      </c>
      <c r="BJ2317" s="141">
        <v>0</v>
      </c>
      <c r="BK2317" s="141">
        <v>0</v>
      </c>
      <c r="BL2317" s="141">
        <v>0</v>
      </c>
      <c r="BM2317" s="141">
        <v>0</v>
      </c>
      <c r="BN2317" s="141">
        <v>0</v>
      </c>
      <c r="BO2317" s="141">
        <v>0</v>
      </c>
      <c r="BP2317" s="141">
        <v>0</v>
      </c>
    </row>
    <row r="2318" spans="4:68">
      <c r="D2318" s="174" t="s">
        <v>8931</v>
      </c>
      <c r="E2318" s="175">
        <v>37705.129999999997</v>
      </c>
      <c r="F2318" s="174" t="s">
        <v>3409</v>
      </c>
      <c r="G2318" s="174" t="s">
        <v>3109</v>
      </c>
      <c r="H2318" s="174" t="s">
        <v>166</v>
      </c>
      <c r="I2318" s="174" t="s">
        <v>3098</v>
      </c>
      <c r="J2318" s="174" t="s">
        <v>8932</v>
      </c>
      <c r="K2318" s="174"/>
      <c r="L2318" s="174" t="s">
        <v>3866</v>
      </c>
      <c r="M2318" s="174" t="s">
        <v>4527</v>
      </c>
      <c r="N2318" s="176">
        <v>960</v>
      </c>
      <c r="O2318" s="174" t="s">
        <v>3407</v>
      </c>
      <c r="P2318" s="177">
        <v>23924</v>
      </c>
      <c r="Q2318" s="176">
        <v>576</v>
      </c>
      <c r="R2318" s="175">
        <v>22621.71</v>
      </c>
      <c r="S2318" s="175">
        <v>15083.42</v>
      </c>
      <c r="T2318" s="178">
        <v>0</v>
      </c>
      <c r="U2318" s="96">
        <v>6</v>
      </c>
      <c r="V2318" s="38" t="s">
        <v>116</v>
      </c>
      <c r="W2318" s="38"/>
      <c r="X2318" s="137">
        <v>471.31412499999999</v>
      </c>
      <c r="Y2318" s="138">
        <v>53144</v>
      </c>
      <c r="Z2318" s="179">
        <v>32</v>
      </c>
      <c r="AA2318" s="139">
        <v>2045</v>
      </c>
      <c r="AB2318" s="131"/>
      <c r="AC2318" s="38"/>
      <c r="AD2318" s="140">
        <v>15083.42</v>
      </c>
      <c r="AE2318" s="141">
        <v>14612.105874999999</v>
      </c>
      <c r="AF2318" s="141">
        <v>14140.791749999999</v>
      </c>
      <c r="AG2318" s="141">
        <v>13669.477624999998</v>
      </c>
      <c r="AH2318" s="141">
        <v>13198.163499999997</v>
      </c>
      <c r="AI2318" s="141">
        <v>12726.849374999996</v>
      </c>
      <c r="AJ2318" s="141">
        <v>12255.535249999995</v>
      </c>
      <c r="AK2318" s="141">
        <v>11784.221124999995</v>
      </c>
      <c r="AL2318" s="141">
        <v>11312.906999999994</v>
      </c>
      <c r="AM2318" s="141">
        <v>10841.592874999993</v>
      </c>
      <c r="AN2318" s="141">
        <v>10370.278749999992</v>
      </c>
      <c r="AO2318" s="141">
        <v>9898.9646249999914</v>
      </c>
      <c r="AP2318" s="141">
        <v>9427.6504999999906</v>
      </c>
      <c r="AQ2318" s="141">
        <v>8956.3363749999899</v>
      </c>
      <c r="AR2318" s="141">
        <v>8485.0222499999891</v>
      </c>
      <c r="AS2318" s="141">
        <v>8013.7081249999892</v>
      </c>
      <c r="AT2318" s="141">
        <v>7542.3939999999893</v>
      </c>
      <c r="AU2318" s="141">
        <v>7071.0798749999894</v>
      </c>
      <c r="AV2318" s="141">
        <v>6599.7657499999896</v>
      </c>
      <c r="AW2318" s="141">
        <v>6128.4516249999897</v>
      </c>
      <c r="AX2318" s="141">
        <v>5657.1374999999898</v>
      </c>
      <c r="AY2318" s="141">
        <v>5185.8233749999899</v>
      </c>
      <c r="AZ2318" s="141">
        <v>4714.5092499999901</v>
      </c>
      <c r="BA2318" s="141">
        <v>4243.1951249999902</v>
      </c>
      <c r="BB2318" s="141">
        <v>3771.8809999999903</v>
      </c>
      <c r="BC2318" s="141">
        <v>3300.5668749999904</v>
      </c>
      <c r="BD2318" s="141">
        <v>2829.2527499999906</v>
      </c>
      <c r="BE2318" s="141">
        <v>2357.9386249999907</v>
      </c>
      <c r="BF2318" s="141">
        <v>1886.6244999999908</v>
      </c>
      <c r="BG2318" s="141">
        <v>1415.3103749999909</v>
      </c>
      <c r="BH2318" s="141">
        <v>943.99624999999094</v>
      </c>
      <c r="BI2318" s="141">
        <v>472.68212499999095</v>
      </c>
      <c r="BJ2318" s="141">
        <v>1.3679999999909569</v>
      </c>
      <c r="BK2318" s="141">
        <v>0</v>
      </c>
      <c r="BL2318" s="141">
        <v>0</v>
      </c>
      <c r="BM2318" s="141">
        <v>0</v>
      </c>
      <c r="BN2318" s="141">
        <v>0</v>
      </c>
      <c r="BO2318" s="141">
        <v>0</v>
      </c>
      <c r="BP2318" s="141">
        <v>0</v>
      </c>
    </row>
    <row r="2319" spans="4:68">
      <c r="D2319" s="174" t="s">
        <v>8933</v>
      </c>
      <c r="E2319" s="175">
        <v>10721.06</v>
      </c>
      <c r="F2319" s="174" t="s">
        <v>3409</v>
      </c>
      <c r="G2319" s="174" t="s">
        <v>3109</v>
      </c>
      <c r="H2319" s="174" t="s">
        <v>166</v>
      </c>
      <c r="I2319" s="174" t="s">
        <v>3098</v>
      </c>
      <c r="J2319" s="174" t="s">
        <v>8934</v>
      </c>
      <c r="K2319" s="174"/>
      <c r="L2319" s="174" t="s">
        <v>3866</v>
      </c>
      <c r="M2319" s="174" t="s">
        <v>4527</v>
      </c>
      <c r="N2319" s="176">
        <v>960</v>
      </c>
      <c r="O2319" s="174" t="s">
        <v>3407</v>
      </c>
      <c r="P2319" s="177">
        <v>24289</v>
      </c>
      <c r="Q2319" s="176">
        <v>564</v>
      </c>
      <c r="R2319" s="175">
        <v>6298.21</v>
      </c>
      <c r="S2319" s="175">
        <v>4422.8500000000004</v>
      </c>
      <c r="T2319" s="178">
        <v>0</v>
      </c>
      <c r="U2319" s="96">
        <v>6</v>
      </c>
      <c r="V2319" s="38" t="s">
        <v>116</v>
      </c>
      <c r="W2319" s="38"/>
      <c r="X2319" s="137">
        <v>134.01324999999997</v>
      </c>
      <c r="Y2319" s="138">
        <v>53509</v>
      </c>
      <c r="Z2319" s="179">
        <v>33</v>
      </c>
      <c r="AA2319" s="139">
        <v>2046</v>
      </c>
      <c r="AB2319" s="131"/>
      <c r="AC2319" s="38"/>
      <c r="AD2319" s="140">
        <v>4422.8500000000004</v>
      </c>
      <c r="AE2319" s="141">
        <v>4288.8367500000004</v>
      </c>
      <c r="AF2319" s="141">
        <v>4154.8235000000004</v>
      </c>
      <c r="AG2319" s="141">
        <v>4020.8102500000005</v>
      </c>
      <c r="AH2319" s="141">
        <v>3886.7970000000005</v>
      </c>
      <c r="AI2319" s="141">
        <v>3752.7837500000005</v>
      </c>
      <c r="AJ2319" s="141">
        <v>3618.7705000000005</v>
      </c>
      <c r="AK2319" s="141">
        <v>3484.7572500000006</v>
      </c>
      <c r="AL2319" s="141">
        <v>3350.7440000000006</v>
      </c>
      <c r="AM2319" s="141">
        <v>3216.7307500000006</v>
      </c>
      <c r="AN2319" s="141">
        <v>3082.7175000000007</v>
      </c>
      <c r="AO2319" s="141">
        <v>2948.7042500000007</v>
      </c>
      <c r="AP2319" s="141">
        <v>2814.6910000000007</v>
      </c>
      <c r="AQ2319" s="141">
        <v>2680.6777500000007</v>
      </c>
      <c r="AR2319" s="141">
        <v>2546.6645000000008</v>
      </c>
      <c r="AS2319" s="141">
        <v>2412.6512500000008</v>
      </c>
      <c r="AT2319" s="141">
        <v>2278.6380000000008</v>
      </c>
      <c r="AU2319" s="141">
        <v>2144.6247500000009</v>
      </c>
      <c r="AV2319" s="141">
        <v>2010.6115000000009</v>
      </c>
      <c r="AW2319" s="141">
        <v>1876.5982500000009</v>
      </c>
      <c r="AX2319" s="141">
        <v>1742.5850000000009</v>
      </c>
      <c r="AY2319" s="141">
        <v>1608.571750000001</v>
      </c>
      <c r="AZ2319" s="141">
        <v>1474.558500000001</v>
      </c>
      <c r="BA2319" s="141">
        <v>1340.545250000001</v>
      </c>
      <c r="BB2319" s="141">
        <v>1206.5320000000011</v>
      </c>
      <c r="BC2319" s="141">
        <v>1072.5187500000011</v>
      </c>
      <c r="BD2319" s="141">
        <v>938.50550000000112</v>
      </c>
      <c r="BE2319" s="141">
        <v>804.49225000000115</v>
      </c>
      <c r="BF2319" s="141">
        <v>670.47900000000118</v>
      </c>
      <c r="BG2319" s="141">
        <v>536.46575000000121</v>
      </c>
      <c r="BH2319" s="141">
        <v>402.45250000000124</v>
      </c>
      <c r="BI2319" s="141">
        <v>268.43925000000127</v>
      </c>
      <c r="BJ2319" s="141">
        <v>134.4260000000013</v>
      </c>
      <c r="BK2319" s="141">
        <v>0.41275000000132422</v>
      </c>
      <c r="BL2319" s="141">
        <v>0</v>
      </c>
      <c r="BM2319" s="141">
        <v>0</v>
      </c>
      <c r="BN2319" s="141">
        <v>0</v>
      </c>
      <c r="BO2319" s="141">
        <v>0</v>
      </c>
      <c r="BP2319" s="141">
        <v>0</v>
      </c>
    </row>
    <row r="2320" spans="4:68">
      <c r="D2320" s="174" t="s">
        <v>8935</v>
      </c>
      <c r="E2320" s="175">
        <v>42967.59</v>
      </c>
      <c r="F2320" s="174" t="s">
        <v>3409</v>
      </c>
      <c r="G2320" s="174" t="s">
        <v>3109</v>
      </c>
      <c r="H2320" s="174" t="s">
        <v>166</v>
      </c>
      <c r="I2320" s="174" t="s">
        <v>3098</v>
      </c>
      <c r="J2320" s="174" t="s">
        <v>8936</v>
      </c>
      <c r="K2320" s="174"/>
      <c r="L2320" s="174" t="s">
        <v>3866</v>
      </c>
      <c r="M2320" s="174" t="s">
        <v>4527</v>
      </c>
      <c r="N2320" s="176">
        <v>960</v>
      </c>
      <c r="O2320" s="174" t="s">
        <v>3407</v>
      </c>
      <c r="P2320" s="177">
        <v>24289</v>
      </c>
      <c r="Q2320" s="176">
        <v>564</v>
      </c>
      <c r="R2320" s="175">
        <v>25241.9</v>
      </c>
      <c r="S2320" s="175">
        <v>17725.689999999999</v>
      </c>
      <c r="T2320" s="178">
        <v>0</v>
      </c>
      <c r="U2320" s="96">
        <v>6</v>
      </c>
      <c r="V2320" s="38" t="s">
        <v>116</v>
      </c>
      <c r="W2320" s="38"/>
      <c r="X2320" s="137">
        <v>537.094875</v>
      </c>
      <c r="Y2320" s="138">
        <v>53509</v>
      </c>
      <c r="Z2320" s="179">
        <v>33</v>
      </c>
      <c r="AA2320" s="139">
        <v>2046</v>
      </c>
      <c r="AB2320" s="131"/>
      <c r="AC2320" s="38"/>
      <c r="AD2320" s="140">
        <v>17725.689999999999</v>
      </c>
      <c r="AE2320" s="141">
        <v>17188.595125</v>
      </c>
      <c r="AF2320" s="141">
        <v>16651.500250000001</v>
      </c>
      <c r="AG2320" s="141">
        <v>16114.405375</v>
      </c>
      <c r="AH2320" s="141">
        <v>15577.3105</v>
      </c>
      <c r="AI2320" s="141">
        <v>15040.215624999999</v>
      </c>
      <c r="AJ2320" s="141">
        <v>14503.120749999998</v>
      </c>
      <c r="AK2320" s="141">
        <v>13966.025874999998</v>
      </c>
      <c r="AL2320" s="141">
        <v>13428.930999999997</v>
      </c>
      <c r="AM2320" s="141">
        <v>12891.836124999996</v>
      </c>
      <c r="AN2320" s="141">
        <v>12354.741249999995</v>
      </c>
      <c r="AO2320" s="141">
        <v>11817.646374999995</v>
      </c>
      <c r="AP2320" s="141">
        <v>11280.551499999994</v>
      </c>
      <c r="AQ2320" s="141">
        <v>10743.456624999993</v>
      </c>
      <c r="AR2320" s="141">
        <v>10206.361749999993</v>
      </c>
      <c r="AS2320" s="141">
        <v>9669.2668749999921</v>
      </c>
      <c r="AT2320" s="141">
        <v>9132.1719999999914</v>
      </c>
      <c r="AU2320" s="141">
        <v>8595.0771249999907</v>
      </c>
      <c r="AV2320" s="141">
        <v>8057.9822499999909</v>
      </c>
      <c r="AW2320" s="141">
        <v>7520.8873749999912</v>
      </c>
      <c r="AX2320" s="141">
        <v>6983.7924999999914</v>
      </c>
      <c r="AY2320" s="141">
        <v>6446.6976249999916</v>
      </c>
      <c r="AZ2320" s="141">
        <v>5909.6027499999918</v>
      </c>
      <c r="BA2320" s="141">
        <v>5372.5078749999921</v>
      </c>
      <c r="BB2320" s="141">
        <v>4835.4129999999923</v>
      </c>
      <c r="BC2320" s="141">
        <v>4298.3181249999925</v>
      </c>
      <c r="BD2320" s="141">
        <v>3761.2232499999927</v>
      </c>
      <c r="BE2320" s="141">
        <v>3224.128374999993</v>
      </c>
      <c r="BF2320" s="141">
        <v>2687.0334999999932</v>
      </c>
      <c r="BG2320" s="141">
        <v>2149.9386249999934</v>
      </c>
      <c r="BH2320" s="141">
        <v>1612.8437499999934</v>
      </c>
      <c r="BI2320" s="141">
        <v>1075.7488749999934</v>
      </c>
      <c r="BJ2320" s="141">
        <v>538.6539999999934</v>
      </c>
      <c r="BK2320" s="141">
        <v>1.5591249999934007</v>
      </c>
      <c r="BL2320" s="141">
        <v>0</v>
      </c>
      <c r="BM2320" s="141">
        <v>0</v>
      </c>
      <c r="BN2320" s="141">
        <v>0</v>
      </c>
      <c r="BO2320" s="141">
        <v>0</v>
      </c>
      <c r="BP2320" s="141">
        <v>0</v>
      </c>
    </row>
    <row r="2321" spans="4:68">
      <c r="D2321" s="174" t="s">
        <v>8937</v>
      </c>
      <c r="E2321" s="176">
        <v>40961</v>
      </c>
      <c r="F2321" s="174" t="s">
        <v>3409</v>
      </c>
      <c r="G2321" s="174" t="s">
        <v>3109</v>
      </c>
      <c r="H2321" s="174" t="s">
        <v>166</v>
      </c>
      <c r="I2321" s="174" t="s">
        <v>3098</v>
      </c>
      <c r="J2321" s="174" t="s">
        <v>8938</v>
      </c>
      <c r="K2321" s="174"/>
      <c r="L2321" s="174" t="s">
        <v>3866</v>
      </c>
      <c r="M2321" s="174" t="s">
        <v>4527</v>
      </c>
      <c r="N2321" s="176">
        <v>960</v>
      </c>
      <c r="O2321" s="174" t="s">
        <v>3407</v>
      </c>
      <c r="P2321" s="177">
        <v>24654</v>
      </c>
      <c r="Q2321" s="176">
        <v>552</v>
      </c>
      <c r="R2321" s="175">
        <v>23551.119999999999</v>
      </c>
      <c r="S2321" s="175">
        <v>17409.88</v>
      </c>
      <c r="T2321" s="178">
        <v>0</v>
      </c>
      <c r="U2321" s="96">
        <v>6</v>
      </c>
      <c r="V2321" s="38" t="s">
        <v>116</v>
      </c>
      <c r="W2321" s="38"/>
      <c r="X2321" s="137">
        <v>512.01249999999993</v>
      </c>
      <c r="Y2321" s="138">
        <v>53874</v>
      </c>
      <c r="Z2321" s="179">
        <v>34</v>
      </c>
      <c r="AA2321" s="139">
        <v>2047</v>
      </c>
      <c r="AB2321" s="131"/>
      <c r="AC2321" s="38"/>
      <c r="AD2321" s="140">
        <v>17409.88</v>
      </c>
      <c r="AE2321" s="141">
        <v>16897.8675</v>
      </c>
      <c r="AF2321" s="141">
        <v>16385.855</v>
      </c>
      <c r="AG2321" s="141">
        <v>15873.842499999999</v>
      </c>
      <c r="AH2321" s="141">
        <v>15361.829999999998</v>
      </c>
      <c r="AI2321" s="141">
        <v>14849.817499999997</v>
      </c>
      <c r="AJ2321" s="141">
        <v>14337.804999999997</v>
      </c>
      <c r="AK2321" s="141">
        <v>13825.792499999996</v>
      </c>
      <c r="AL2321" s="141">
        <v>13313.779999999995</v>
      </c>
      <c r="AM2321" s="141">
        <v>12801.767499999994</v>
      </c>
      <c r="AN2321" s="141">
        <v>12289.754999999994</v>
      </c>
      <c r="AO2321" s="141">
        <v>11777.742499999993</v>
      </c>
      <c r="AP2321" s="141">
        <v>11265.729999999992</v>
      </c>
      <c r="AQ2321" s="141">
        <v>10753.717499999992</v>
      </c>
      <c r="AR2321" s="141">
        <v>10241.704999999991</v>
      </c>
      <c r="AS2321" s="141">
        <v>9729.6924999999901</v>
      </c>
      <c r="AT2321" s="141">
        <v>9217.6799999999894</v>
      </c>
      <c r="AU2321" s="141">
        <v>8705.6674999999886</v>
      </c>
      <c r="AV2321" s="141">
        <v>8193.6549999999879</v>
      </c>
      <c r="AW2321" s="141">
        <v>7681.6424999999881</v>
      </c>
      <c r="AX2321" s="141">
        <v>7169.6299999999883</v>
      </c>
      <c r="AY2321" s="141">
        <v>6657.6174999999885</v>
      </c>
      <c r="AZ2321" s="141">
        <v>6145.6049999999886</v>
      </c>
      <c r="BA2321" s="141">
        <v>5633.5924999999888</v>
      </c>
      <c r="BB2321" s="141">
        <v>5121.579999999989</v>
      </c>
      <c r="BC2321" s="141">
        <v>4609.5674999999892</v>
      </c>
      <c r="BD2321" s="141">
        <v>4097.5549999999894</v>
      </c>
      <c r="BE2321" s="141">
        <v>3585.5424999999896</v>
      </c>
      <c r="BF2321" s="141">
        <v>3073.5299999999897</v>
      </c>
      <c r="BG2321" s="141">
        <v>2561.5174999999899</v>
      </c>
      <c r="BH2321" s="141">
        <v>2049.5049999999901</v>
      </c>
      <c r="BI2321" s="141">
        <v>1537.4924999999903</v>
      </c>
      <c r="BJ2321" s="141">
        <v>1025.4799999999905</v>
      </c>
      <c r="BK2321" s="141">
        <v>513.46749999999054</v>
      </c>
      <c r="BL2321" s="141">
        <v>1.4549999999906049</v>
      </c>
      <c r="BM2321" s="141">
        <v>0</v>
      </c>
      <c r="BN2321" s="141">
        <v>0</v>
      </c>
      <c r="BO2321" s="141">
        <v>0</v>
      </c>
      <c r="BP2321" s="141">
        <v>0</v>
      </c>
    </row>
    <row r="2322" spans="4:68">
      <c r="D2322" s="174" t="s">
        <v>8939</v>
      </c>
      <c r="E2322" s="175">
        <v>199678.61</v>
      </c>
      <c r="F2322" s="174" t="s">
        <v>3409</v>
      </c>
      <c r="G2322" s="174" t="s">
        <v>3109</v>
      </c>
      <c r="H2322" s="174" t="s">
        <v>166</v>
      </c>
      <c r="I2322" s="174" t="s">
        <v>3098</v>
      </c>
      <c r="J2322" s="174" t="s">
        <v>8940</v>
      </c>
      <c r="K2322" s="174"/>
      <c r="L2322" s="174" t="s">
        <v>3866</v>
      </c>
      <c r="M2322" s="174" t="s">
        <v>4527</v>
      </c>
      <c r="N2322" s="176">
        <v>960</v>
      </c>
      <c r="O2322" s="174" t="s">
        <v>3407</v>
      </c>
      <c r="P2322" s="177">
        <v>29403</v>
      </c>
      <c r="Q2322" s="176">
        <v>396</v>
      </c>
      <c r="R2322" s="175">
        <v>82360.460000000006</v>
      </c>
      <c r="S2322" s="175">
        <v>117318.15</v>
      </c>
      <c r="T2322" s="178">
        <v>0</v>
      </c>
      <c r="U2322" s="96">
        <v>6</v>
      </c>
      <c r="V2322" s="38" t="s">
        <v>116</v>
      </c>
      <c r="W2322" s="38"/>
      <c r="X2322" s="137">
        <v>2495.9826249999996</v>
      </c>
      <c r="Y2322" s="138">
        <v>58623</v>
      </c>
      <c r="Z2322" s="179">
        <v>47</v>
      </c>
      <c r="AA2322" s="139">
        <v>2060</v>
      </c>
      <c r="AB2322" s="131"/>
      <c r="AC2322" s="38"/>
      <c r="AD2322" s="140">
        <v>117318.15</v>
      </c>
      <c r="AE2322" s="141">
        <v>114822.16737499999</v>
      </c>
      <c r="AF2322" s="141">
        <v>112326.18474999999</v>
      </c>
      <c r="AG2322" s="141">
        <v>109830.20212499998</v>
      </c>
      <c r="AH2322" s="141">
        <v>107334.21949999998</v>
      </c>
      <c r="AI2322" s="141">
        <v>104838.23687499997</v>
      </c>
      <c r="AJ2322" s="141">
        <v>102342.25424999997</v>
      </c>
      <c r="AK2322" s="141">
        <v>99846.271624999965</v>
      </c>
      <c r="AL2322" s="141">
        <v>97350.288999999961</v>
      </c>
      <c r="AM2322" s="141">
        <v>94854.306374999956</v>
      </c>
      <c r="AN2322" s="141">
        <v>92358.323749999952</v>
      </c>
      <c r="AO2322" s="141">
        <v>89862.341124999948</v>
      </c>
      <c r="AP2322" s="141">
        <v>87366.358499999944</v>
      </c>
      <c r="AQ2322" s="141">
        <v>84870.37587499994</v>
      </c>
      <c r="AR2322" s="141">
        <v>82374.393249999936</v>
      </c>
      <c r="AS2322" s="141">
        <v>79878.410624999931</v>
      </c>
      <c r="AT2322" s="141">
        <v>77382.427999999927</v>
      </c>
      <c r="AU2322" s="141">
        <v>74886.445374999923</v>
      </c>
      <c r="AV2322" s="141">
        <v>72390.462749999919</v>
      </c>
      <c r="AW2322" s="141">
        <v>69894.480124999915</v>
      </c>
      <c r="AX2322" s="141">
        <v>67398.49749999991</v>
      </c>
      <c r="AY2322" s="141">
        <v>64902.514874999913</v>
      </c>
      <c r="AZ2322" s="141">
        <v>62406.532249999917</v>
      </c>
      <c r="BA2322" s="141">
        <v>59910.54962499992</v>
      </c>
      <c r="BB2322" s="141">
        <v>57414.566999999923</v>
      </c>
      <c r="BC2322" s="141">
        <v>54918.584374999926</v>
      </c>
      <c r="BD2322" s="141">
        <v>52422.601749999929</v>
      </c>
      <c r="BE2322" s="141">
        <v>49926.619124999932</v>
      </c>
      <c r="BF2322" s="141">
        <v>47430.636499999935</v>
      </c>
      <c r="BG2322" s="141">
        <v>44934.653874999938</v>
      </c>
      <c r="BH2322" s="141">
        <v>42438.671249999941</v>
      </c>
      <c r="BI2322" s="141">
        <v>39942.688624999944</v>
      </c>
      <c r="BJ2322" s="141">
        <v>37446.705999999947</v>
      </c>
      <c r="BK2322" s="141">
        <v>34950.72337499995</v>
      </c>
      <c r="BL2322" s="141">
        <v>32454.74074999995</v>
      </c>
      <c r="BM2322" s="141">
        <v>29958.758124999949</v>
      </c>
      <c r="BN2322" s="141">
        <v>27462.775499999949</v>
      </c>
      <c r="BO2322" s="141">
        <v>24966.792874999948</v>
      </c>
      <c r="BP2322" s="141">
        <v>22470.810249999948</v>
      </c>
    </row>
    <row r="2323" spans="4:68">
      <c r="D2323" s="174" t="s">
        <v>8941</v>
      </c>
      <c r="E2323" s="175">
        <v>13187.59</v>
      </c>
      <c r="F2323" s="174" t="s">
        <v>3409</v>
      </c>
      <c r="G2323" s="174" t="s">
        <v>3109</v>
      </c>
      <c r="H2323" s="174" t="s">
        <v>166</v>
      </c>
      <c r="I2323" s="174" t="s">
        <v>3098</v>
      </c>
      <c r="J2323" s="174" t="s">
        <v>8942</v>
      </c>
      <c r="K2323" s="174"/>
      <c r="L2323" s="174" t="s">
        <v>8775</v>
      </c>
      <c r="M2323" s="174" t="s">
        <v>4527</v>
      </c>
      <c r="N2323" s="176">
        <v>960</v>
      </c>
      <c r="O2323" s="174" t="s">
        <v>3407</v>
      </c>
      <c r="P2323" s="177">
        <v>20637</v>
      </c>
      <c r="Q2323" s="176">
        <v>684</v>
      </c>
      <c r="R2323" s="175">
        <v>9395.6299999999992</v>
      </c>
      <c r="S2323" s="175">
        <v>3791.96</v>
      </c>
      <c r="T2323" s="178">
        <v>0</v>
      </c>
      <c r="U2323" s="96">
        <v>6</v>
      </c>
      <c r="V2323" s="38" t="s">
        <v>116</v>
      </c>
      <c r="W2323" s="38"/>
      <c r="X2323" s="137">
        <v>164.844875</v>
      </c>
      <c r="Y2323" s="138">
        <v>49857</v>
      </c>
      <c r="Z2323" s="179">
        <v>23</v>
      </c>
      <c r="AA2323" s="139">
        <v>2036</v>
      </c>
      <c r="AB2323" s="131"/>
      <c r="AC2323" s="38"/>
      <c r="AD2323" s="140">
        <v>3791.96</v>
      </c>
      <c r="AE2323" s="141">
        <v>3627.1151250000003</v>
      </c>
      <c r="AF2323" s="141">
        <v>3462.2702500000005</v>
      </c>
      <c r="AG2323" s="141">
        <v>3297.4253750000007</v>
      </c>
      <c r="AH2323" s="141">
        <v>3132.5805000000009</v>
      </c>
      <c r="AI2323" s="141">
        <v>2967.7356250000012</v>
      </c>
      <c r="AJ2323" s="141">
        <v>2802.8907500000014</v>
      </c>
      <c r="AK2323" s="141">
        <v>2638.0458750000016</v>
      </c>
      <c r="AL2323" s="141">
        <v>2473.2010000000018</v>
      </c>
      <c r="AM2323" s="141">
        <v>2308.3561250000021</v>
      </c>
      <c r="AN2323" s="141">
        <v>2143.5112500000023</v>
      </c>
      <c r="AO2323" s="141">
        <v>1978.6663750000023</v>
      </c>
      <c r="AP2323" s="141">
        <v>1813.8215000000023</v>
      </c>
      <c r="AQ2323" s="141">
        <v>1648.9766250000023</v>
      </c>
      <c r="AR2323" s="141">
        <v>1484.1317500000023</v>
      </c>
      <c r="AS2323" s="141">
        <v>1319.2868750000023</v>
      </c>
      <c r="AT2323" s="141">
        <v>1154.4420000000023</v>
      </c>
      <c r="AU2323" s="141">
        <v>989.59712500000228</v>
      </c>
      <c r="AV2323" s="141">
        <v>824.75225000000228</v>
      </c>
      <c r="AW2323" s="141">
        <v>659.90737500000228</v>
      </c>
      <c r="AX2323" s="141">
        <v>495.06250000000227</v>
      </c>
      <c r="AY2323" s="141">
        <v>330.21762500000227</v>
      </c>
      <c r="AZ2323" s="141">
        <v>165.37275000000227</v>
      </c>
      <c r="BA2323" s="141">
        <v>0.52787500000226828</v>
      </c>
      <c r="BB2323" s="141">
        <v>0</v>
      </c>
      <c r="BC2323" s="141">
        <v>0</v>
      </c>
      <c r="BD2323" s="141">
        <v>0</v>
      </c>
      <c r="BE2323" s="141">
        <v>0</v>
      </c>
      <c r="BF2323" s="141">
        <v>0</v>
      </c>
      <c r="BG2323" s="141">
        <v>0</v>
      </c>
      <c r="BH2323" s="141">
        <v>0</v>
      </c>
      <c r="BI2323" s="141">
        <v>0</v>
      </c>
      <c r="BJ2323" s="141">
        <v>0</v>
      </c>
      <c r="BK2323" s="141">
        <v>0</v>
      </c>
      <c r="BL2323" s="141">
        <v>0</v>
      </c>
      <c r="BM2323" s="141">
        <v>0</v>
      </c>
      <c r="BN2323" s="141">
        <v>0</v>
      </c>
      <c r="BO2323" s="141">
        <v>0</v>
      </c>
      <c r="BP2323" s="141">
        <v>0</v>
      </c>
    </row>
    <row r="2324" spans="4:68">
      <c r="D2324" s="174" t="s">
        <v>8943</v>
      </c>
      <c r="E2324" s="175">
        <v>23319.33</v>
      </c>
      <c r="F2324" s="174" t="s">
        <v>3409</v>
      </c>
      <c r="G2324" s="174" t="s">
        <v>3109</v>
      </c>
      <c r="H2324" s="174" t="s">
        <v>166</v>
      </c>
      <c r="I2324" s="174" t="s">
        <v>3098</v>
      </c>
      <c r="J2324" s="174" t="s">
        <v>8944</v>
      </c>
      <c r="K2324" s="174"/>
      <c r="L2324" s="174" t="s">
        <v>8775</v>
      </c>
      <c r="M2324" s="174" t="s">
        <v>4527</v>
      </c>
      <c r="N2324" s="176">
        <v>960</v>
      </c>
      <c r="O2324" s="174" t="s">
        <v>3407</v>
      </c>
      <c r="P2324" s="177">
        <v>21732</v>
      </c>
      <c r="Q2324" s="176">
        <v>648</v>
      </c>
      <c r="R2324" s="175">
        <v>15739.71</v>
      </c>
      <c r="S2324" s="175">
        <v>7579.62</v>
      </c>
      <c r="T2324" s="178">
        <v>0</v>
      </c>
      <c r="U2324" s="96">
        <v>6</v>
      </c>
      <c r="V2324" s="38" t="s">
        <v>116</v>
      </c>
      <c r="W2324" s="38"/>
      <c r="X2324" s="137">
        <v>291.491625</v>
      </c>
      <c r="Y2324" s="138">
        <v>50952</v>
      </c>
      <c r="Z2324" s="179">
        <v>26</v>
      </c>
      <c r="AA2324" s="139">
        <v>2039</v>
      </c>
      <c r="AB2324" s="131"/>
      <c r="AC2324" s="38"/>
      <c r="AD2324" s="140">
        <v>7579.62</v>
      </c>
      <c r="AE2324" s="141">
        <v>7288.1283750000002</v>
      </c>
      <c r="AF2324" s="141">
        <v>6996.6367500000006</v>
      </c>
      <c r="AG2324" s="141">
        <v>6705.1451250000009</v>
      </c>
      <c r="AH2324" s="141">
        <v>6413.6535000000013</v>
      </c>
      <c r="AI2324" s="141">
        <v>6122.1618750000016</v>
      </c>
      <c r="AJ2324" s="141">
        <v>5830.6702500000019</v>
      </c>
      <c r="AK2324" s="141">
        <v>5539.1786250000023</v>
      </c>
      <c r="AL2324" s="141">
        <v>5247.6870000000026</v>
      </c>
      <c r="AM2324" s="141">
        <v>4956.195375000003</v>
      </c>
      <c r="AN2324" s="141">
        <v>4664.7037500000033</v>
      </c>
      <c r="AO2324" s="141">
        <v>4373.2121250000037</v>
      </c>
      <c r="AP2324" s="141">
        <v>4081.7205000000035</v>
      </c>
      <c r="AQ2324" s="141">
        <v>3790.2288750000034</v>
      </c>
      <c r="AR2324" s="141">
        <v>3498.7372500000033</v>
      </c>
      <c r="AS2324" s="141">
        <v>3207.2456250000032</v>
      </c>
      <c r="AT2324" s="141">
        <v>2915.7540000000031</v>
      </c>
      <c r="AU2324" s="141">
        <v>2624.262375000003</v>
      </c>
      <c r="AV2324" s="141">
        <v>2332.7707500000029</v>
      </c>
      <c r="AW2324" s="141">
        <v>2041.2791250000028</v>
      </c>
      <c r="AX2324" s="141">
        <v>1749.7875000000026</v>
      </c>
      <c r="AY2324" s="141">
        <v>1458.2958750000025</v>
      </c>
      <c r="AZ2324" s="141">
        <v>1166.8042500000024</v>
      </c>
      <c r="BA2324" s="141">
        <v>875.31262500000241</v>
      </c>
      <c r="BB2324" s="141">
        <v>583.82100000000241</v>
      </c>
      <c r="BC2324" s="141">
        <v>292.32937500000241</v>
      </c>
      <c r="BD2324" s="141">
        <v>0.83775000000241562</v>
      </c>
      <c r="BE2324" s="141">
        <v>0</v>
      </c>
      <c r="BF2324" s="141">
        <v>0</v>
      </c>
      <c r="BG2324" s="141">
        <v>0</v>
      </c>
      <c r="BH2324" s="141">
        <v>0</v>
      </c>
      <c r="BI2324" s="141">
        <v>0</v>
      </c>
      <c r="BJ2324" s="141">
        <v>0</v>
      </c>
      <c r="BK2324" s="141">
        <v>0</v>
      </c>
      <c r="BL2324" s="141">
        <v>0</v>
      </c>
      <c r="BM2324" s="141">
        <v>0</v>
      </c>
      <c r="BN2324" s="141">
        <v>0</v>
      </c>
      <c r="BO2324" s="141">
        <v>0</v>
      </c>
      <c r="BP2324" s="141">
        <v>0</v>
      </c>
    </row>
    <row r="2325" spans="4:68">
      <c r="D2325" s="174" t="s">
        <v>8945</v>
      </c>
      <c r="E2325" s="175">
        <v>823.77</v>
      </c>
      <c r="F2325" s="174" t="s">
        <v>3409</v>
      </c>
      <c r="G2325" s="174" t="s">
        <v>3109</v>
      </c>
      <c r="H2325" s="174" t="s">
        <v>166</v>
      </c>
      <c r="I2325" s="174" t="s">
        <v>3098</v>
      </c>
      <c r="J2325" s="174" t="s">
        <v>8946</v>
      </c>
      <c r="K2325" s="174"/>
      <c r="L2325" s="174" t="s">
        <v>8775</v>
      </c>
      <c r="M2325" s="174" t="s">
        <v>4527</v>
      </c>
      <c r="N2325" s="176">
        <v>960</v>
      </c>
      <c r="O2325" s="174" t="s">
        <v>3407</v>
      </c>
      <c r="P2325" s="177">
        <v>24289</v>
      </c>
      <c r="Q2325" s="176">
        <v>564</v>
      </c>
      <c r="R2325" s="175">
        <v>483.84</v>
      </c>
      <c r="S2325" s="175">
        <v>339.93</v>
      </c>
      <c r="T2325" s="178">
        <v>0</v>
      </c>
      <c r="U2325" s="96">
        <v>6</v>
      </c>
      <c r="V2325" s="38" t="s">
        <v>116</v>
      </c>
      <c r="W2325" s="38"/>
      <c r="X2325" s="137">
        <v>10.297124999999999</v>
      </c>
      <c r="Y2325" s="138">
        <v>53509</v>
      </c>
      <c r="Z2325" s="179">
        <v>33</v>
      </c>
      <c r="AA2325" s="139">
        <v>2046</v>
      </c>
      <c r="AB2325" s="131"/>
      <c r="AC2325" s="38"/>
      <c r="AD2325" s="140">
        <v>339.93</v>
      </c>
      <c r="AE2325" s="141">
        <v>329.63287500000001</v>
      </c>
      <c r="AF2325" s="141">
        <v>319.33575000000002</v>
      </c>
      <c r="AG2325" s="141">
        <v>309.03862500000002</v>
      </c>
      <c r="AH2325" s="141">
        <v>298.74150000000003</v>
      </c>
      <c r="AI2325" s="141">
        <v>288.44437500000004</v>
      </c>
      <c r="AJ2325" s="141">
        <v>278.14725000000004</v>
      </c>
      <c r="AK2325" s="141">
        <v>267.85012500000005</v>
      </c>
      <c r="AL2325" s="141">
        <v>257.55300000000005</v>
      </c>
      <c r="AM2325" s="141">
        <v>247.25587500000006</v>
      </c>
      <c r="AN2325" s="141">
        <v>236.95875000000007</v>
      </c>
      <c r="AO2325" s="141">
        <v>226.66162500000007</v>
      </c>
      <c r="AP2325" s="141">
        <v>216.36450000000008</v>
      </c>
      <c r="AQ2325" s="141">
        <v>206.06737500000008</v>
      </c>
      <c r="AR2325" s="141">
        <v>195.77025000000009</v>
      </c>
      <c r="AS2325" s="141">
        <v>185.4731250000001</v>
      </c>
      <c r="AT2325" s="141">
        <v>175.1760000000001</v>
      </c>
      <c r="AU2325" s="141">
        <v>164.87887500000011</v>
      </c>
      <c r="AV2325" s="141">
        <v>154.58175000000011</v>
      </c>
      <c r="AW2325" s="141">
        <v>144.28462500000012</v>
      </c>
      <c r="AX2325" s="141">
        <v>133.98750000000013</v>
      </c>
      <c r="AY2325" s="141">
        <v>123.69037500000013</v>
      </c>
      <c r="AZ2325" s="141">
        <v>113.39325000000014</v>
      </c>
      <c r="BA2325" s="141">
        <v>103.09612500000014</v>
      </c>
      <c r="BB2325" s="141">
        <v>92.799000000000149</v>
      </c>
      <c r="BC2325" s="141">
        <v>82.501875000000155</v>
      </c>
      <c r="BD2325" s="141">
        <v>72.204750000000161</v>
      </c>
      <c r="BE2325" s="141">
        <v>61.907625000000159</v>
      </c>
      <c r="BF2325" s="141">
        <v>51.610500000000158</v>
      </c>
      <c r="BG2325" s="141">
        <v>41.313375000000157</v>
      </c>
      <c r="BH2325" s="141">
        <v>31.016250000000156</v>
      </c>
      <c r="BI2325" s="141">
        <v>20.719125000000155</v>
      </c>
      <c r="BJ2325" s="141">
        <v>10.422000000000155</v>
      </c>
      <c r="BK2325" s="141">
        <v>0.12487500000015572</v>
      </c>
      <c r="BL2325" s="141">
        <v>0</v>
      </c>
      <c r="BM2325" s="141">
        <v>0</v>
      </c>
      <c r="BN2325" s="141">
        <v>0</v>
      </c>
      <c r="BO2325" s="141">
        <v>0</v>
      </c>
      <c r="BP2325" s="141">
        <v>0</v>
      </c>
    </row>
    <row r="2326" spans="4:68">
      <c r="D2326" s="174" t="s">
        <v>8947</v>
      </c>
      <c r="E2326" s="175">
        <v>55314.22</v>
      </c>
      <c r="F2326" s="174" t="s">
        <v>3409</v>
      </c>
      <c r="G2326" s="174" t="s">
        <v>3109</v>
      </c>
      <c r="H2326" s="174" t="s">
        <v>166</v>
      </c>
      <c r="I2326" s="174" t="s">
        <v>3098</v>
      </c>
      <c r="J2326" s="174" t="s">
        <v>8948</v>
      </c>
      <c r="K2326" s="174"/>
      <c r="L2326" s="174" t="s">
        <v>8775</v>
      </c>
      <c r="M2326" s="174" t="s">
        <v>4527</v>
      </c>
      <c r="N2326" s="176">
        <v>960</v>
      </c>
      <c r="O2326" s="174" t="s">
        <v>3407</v>
      </c>
      <c r="P2326" s="177">
        <v>24289</v>
      </c>
      <c r="Q2326" s="176">
        <v>564</v>
      </c>
      <c r="R2326" s="175">
        <v>32495.08</v>
      </c>
      <c r="S2326" s="175">
        <v>22819.14</v>
      </c>
      <c r="T2326" s="178">
        <v>0</v>
      </c>
      <c r="U2326" s="96">
        <v>6</v>
      </c>
      <c r="V2326" s="38" t="s">
        <v>116</v>
      </c>
      <c r="W2326" s="38"/>
      <c r="X2326" s="137">
        <v>691.42775000000006</v>
      </c>
      <c r="Y2326" s="138">
        <v>53509</v>
      </c>
      <c r="Z2326" s="179">
        <v>33</v>
      </c>
      <c r="AA2326" s="139">
        <v>2046</v>
      </c>
      <c r="AB2326" s="131"/>
      <c r="AC2326" s="38"/>
      <c r="AD2326" s="140">
        <v>22819.14</v>
      </c>
      <c r="AE2326" s="141">
        <v>22127.71225</v>
      </c>
      <c r="AF2326" s="141">
        <v>21436.284500000002</v>
      </c>
      <c r="AG2326" s="141">
        <v>20744.856750000003</v>
      </c>
      <c r="AH2326" s="141">
        <v>20053.429000000004</v>
      </c>
      <c r="AI2326" s="141">
        <v>19362.001250000005</v>
      </c>
      <c r="AJ2326" s="141">
        <v>18670.573500000006</v>
      </c>
      <c r="AK2326" s="141">
        <v>17979.145750000007</v>
      </c>
      <c r="AL2326" s="141">
        <v>17287.718000000008</v>
      </c>
      <c r="AM2326" s="141">
        <v>16596.290250000009</v>
      </c>
      <c r="AN2326" s="141">
        <v>15904.862500000008</v>
      </c>
      <c r="AO2326" s="141">
        <v>15213.434750000008</v>
      </c>
      <c r="AP2326" s="141">
        <v>14522.007000000007</v>
      </c>
      <c r="AQ2326" s="141">
        <v>13830.579250000006</v>
      </c>
      <c r="AR2326" s="141">
        <v>13139.151500000005</v>
      </c>
      <c r="AS2326" s="141">
        <v>12447.723750000005</v>
      </c>
      <c r="AT2326" s="141">
        <v>11756.296000000004</v>
      </c>
      <c r="AU2326" s="141">
        <v>11064.868250000003</v>
      </c>
      <c r="AV2326" s="141">
        <v>10373.440500000002</v>
      </c>
      <c r="AW2326" s="141">
        <v>9682.0127500000017</v>
      </c>
      <c r="AX2326" s="141">
        <v>8990.5850000000009</v>
      </c>
      <c r="AY2326" s="141">
        <v>8299.1572500000002</v>
      </c>
      <c r="AZ2326" s="141">
        <v>7607.7295000000004</v>
      </c>
      <c r="BA2326" s="141">
        <v>6916.3017500000005</v>
      </c>
      <c r="BB2326" s="141">
        <v>6224.8740000000007</v>
      </c>
      <c r="BC2326" s="141">
        <v>5533.4462500000009</v>
      </c>
      <c r="BD2326" s="141">
        <v>4842.018500000001</v>
      </c>
      <c r="BE2326" s="141">
        <v>4150.5907500000012</v>
      </c>
      <c r="BF2326" s="141">
        <v>3459.1630000000014</v>
      </c>
      <c r="BG2326" s="141">
        <v>2767.7352500000015</v>
      </c>
      <c r="BH2326" s="141">
        <v>2076.3075000000017</v>
      </c>
      <c r="BI2326" s="141">
        <v>1384.8797500000016</v>
      </c>
      <c r="BJ2326" s="141">
        <v>693.45200000000159</v>
      </c>
      <c r="BK2326" s="141">
        <v>2.0242500000015298</v>
      </c>
      <c r="BL2326" s="141">
        <v>0</v>
      </c>
      <c r="BM2326" s="141">
        <v>0</v>
      </c>
      <c r="BN2326" s="141">
        <v>0</v>
      </c>
      <c r="BO2326" s="141">
        <v>0</v>
      </c>
      <c r="BP2326" s="141">
        <v>0</v>
      </c>
    </row>
    <row r="2327" spans="4:68">
      <c r="D2327" s="174" t="s">
        <v>8949</v>
      </c>
      <c r="E2327" s="175">
        <v>42855.51</v>
      </c>
      <c r="F2327" s="174" t="s">
        <v>3409</v>
      </c>
      <c r="G2327" s="174" t="s">
        <v>3109</v>
      </c>
      <c r="H2327" s="174" t="s">
        <v>166</v>
      </c>
      <c r="I2327" s="174" t="s">
        <v>3098</v>
      </c>
      <c r="J2327" s="174" t="s">
        <v>8950</v>
      </c>
      <c r="K2327" s="174"/>
      <c r="L2327" s="174" t="s">
        <v>8775</v>
      </c>
      <c r="M2327" s="174" t="s">
        <v>4527</v>
      </c>
      <c r="N2327" s="176">
        <v>960</v>
      </c>
      <c r="O2327" s="174" t="s">
        <v>3407</v>
      </c>
      <c r="P2327" s="177">
        <v>24289</v>
      </c>
      <c r="Q2327" s="176">
        <v>564</v>
      </c>
      <c r="R2327" s="175">
        <v>25176.07</v>
      </c>
      <c r="S2327" s="175">
        <v>17679.439999999999</v>
      </c>
      <c r="T2327" s="178">
        <v>0</v>
      </c>
      <c r="U2327" s="96">
        <v>6</v>
      </c>
      <c r="V2327" s="38" t="s">
        <v>116</v>
      </c>
      <c r="W2327" s="38"/>
      <c r="X2327" s="137">
        <v>535.69387500000005</v>
      </c>
      <c r="Y2327" s="138">
        <v>53509</v>
      </c>
      <c r="Z2327" s="179">
        <v>33</v>
      </c>
      <c r="AA2327" s="139">
        <v>2046</v>
      </c>
      <c r="AB2327" s="131"/>
      <c r="AC2327" s="38"/>
      <c r="AD2327" s="140">
        <v>17679.439999999999</v>
      </c>
      <c r="AE2327" s="141">
        <v>17143.746124999998</v>
      </c>
      <c r="AF2327" s="141">
        <v>16608.052249999997</v>
      </c>
      <c r="AG2327" s="141">
        <v>16072.358374999996</v>
      </c>
      <c r="AH2327" s="141">
        <v>15536.664499999995</v>
      </c>
      <c r="AI2327" s="141">
        <v>15000.970624999994</v>
      </c>
      <c r="AJ2327" s="141">
        <v>14465.276749999994</v>
      </c>
      <c r="AK2327" s="141">
        <v>13929.582874999993</v>
      </c>
      <c r="AL2327" s="141">
        <v>13393.888999999992</v>
      </c>
      <c r="AM2327" s="141">
        <v>12858.195124999991</v>
      </c>
      <c r="AN2327" s="141">
        <v>12322.50124999999</v>
      </c>
      <c r="AO2327" s="141">
        <v>11786.807374999989</v>
      </c>
      <c r="AP2327" s="141">
        <v>11251.113499999989</v>
      </c>
      <c r="AQ2327" s="141">
        <v>10715.419624999988</v>
      </c>
      <c r="AR2327" s="141">
        <v>10179.725749999987</v>
      </c>
      <c r="AS2327" s="141">
        <v>9644.031874999986</v>
      </c>
      <c r="AT2327" s="141">
        <v>9108.3379999999852</v>
      </c>
      <c r="AU2327" s="141">
        <v>8572.6441249999843</v>
      </c>
      <c r="AV2327" s="141">
        <v>8036.9502499999844</v>
      </c>
      <c r="AW2327" s="141">
        <v>7501.2563749999845</v>
      </c>
      <c r="AX2327" s="141">
        <v>6965.5624999999845</v>
      </c>
      <c r="AY2327" s="141">
        <v>6429.8686249999846</v>
      </c>
      <c r="AZ2327" s="141">
        <v>5894.1747499999847</v>
      </c>
      <c r="BA2327" s="141">
        <v>5358.4808749999847</v>
      </c>
      <c r="BB2327" s="141">
        <v>4822.7869999999848</v>
      </c>
      <c r="BC2327" s="141">
        <v>4287.0931249999849</v>
      </c>
      <c r="BD2327" s="141">
        <v>3751.3992499999849</v>
      </c>
      <c r="BE2327" s="141">
        <v>3215.705374999985</v>
      </c>
      <c r="BF2327" s="141">
        <v>2680.0114999999851</v>
      </c>
      <c r="BG2327" s="141">
        <v>2144.3176249999851</v>
      </c>
      <c r="BH2327" s="141">
        <v>1608.6237499999852</v>
      </c>
      <c r="BI2327" s="141">
        <v>1072.9298749999853</v>
      </c>
      <c r="BJ2327" s="141">
        <v>537.23599999998521</v>
      </c>
      <c r="BK2327" s="141">
        <v>1.5421249999851625</v>
      </c>
      <c r="BL2327" s="141">
        <v>0</v>
      </c>
      <c r="BM2327" s="141">
        <v>0</v>
      </c>
      <c r="BN2327" s="141">
        <v>0</v>
      </c>
      <c r="BO2327" s="141">
        <v>0</v>
      </c>
      <c r="BP2327" s="141">
        <v>0</v>
      </c>
    </row>
    <row r="2328" spans="4:68">
      <c r="D2328" s="174" t="s">
        <v>8951</v>
      </c>
      <c r="E2328" s="175">
        <v>128295.78</v>
      </c>
      <c r="F2328" s="174" t="s">
        <v>3409</v>
      </c>
      <c r="G2328" s="174" t="s">
        <v>3109</v>
      </c>
      <c r="H2328" s="174" t="s">
        <v>166</v>
      </c>
      <c r="I2328" s="174" t="s">
        <v>3098</v>
      </c>
      <c r="J2328" s="174" t="s">
        <v>8952</v>
      </c>
      <c r="K2328" s="174"/>
      <c r="L2328" s="174" t="s">
        <v>8775</v>
      </c>
      <c r="M2328" s="174" t="s">
        <v>4527</v>
      </c>
      <c r="N2328" s="176">
        <v>960</v>
      </c>
      <c r="O2328" s="174" t="s">
        <v>3407</v>
      </c>
      <c r="P2328" s="177">
        <v>29768</v>
      </c>
      <c r="Q2328" s="176">
        <v>384</v>
      </c>
      <c r="R2328" s="175">
        <v>51313.75</v>
      </c>
      <c r="S2328" s="175">
        <v>76982.03</v>
      </c>
      <c r="T2328" s="178">
        <v>0</v>
      </c>
      <c r="U2328" s="96">
        <v>6</v>
      </c>
      <c r="V2328" s="38" t="s">
        <v>116</v>
      </c>
      <c r="W2328" s="38"/>
      <c r="X2328" s="137">
        <v>1603.6972499999999</v>
      </c>
      <c r="Y2328" s="138">
        <v>58988</v>
      </c>
      <c r="Z2328" s="179">
        <v>48</v>
      </c>
      <c r="AA2328" s="139">
        <v>2061</v>
      </c>
      <c r="AB2328" s="131"/>
      <c r="AC2328" s="38"/>
      <c r="AD2328" s="140">
        <v>76982.03</v>
      </c>
      <c r="AE2328" s="141">
        <v>75378.332750000001</v>
      </c>
      <c r="AF2328" s="141">
        <v>73774.635500000004</v>
      </c>
      <c r="AG2328" s="141">
        <v>72170.938250000007</v>
      </c>
      <c r="AH2328" s="141">
        <v>70567.241000000009</v>
      </c>
      <c r="AI2328" s="141">
        <v>68963.543750000012</v>
      </c>
      <c r="AJ2328" s="141">
        <v>67359.846500000014</v>
      </c>
      <c r="AK2328" s="141">
        <v>65756.149250000017</v>
      </c>
      <c r="AL2328" s="141">
        <v>64152.452000000019</v>
      </c>
      <c r="AM2328" s="141">
        <v>62548.754750000022</v>
      </c>
      <c r="AN2328" s="141">
        <v>60945.057500000024</v>
      </c>
      <c r="AO2328" s="141">
        <v>59341.360250000027</v>
      </c>
      <c r="AP2328" s="141">
        <v>57737.66300000003</v>
      </c>
      <c r="AQ2328" s="141">
        <v>56133.965750000032</v>
      </c>
      <c r="AR2328" s="141">
        <v>54530.268500000035</v>
      </c>
      <c r="AS2328" s="141">
        <v>52926.571250000037</v>
      </c>
      <c r="AT2328" s="141">
        <v>51322.87400000004</v>
      </c>
      <c r="AU2328" s="141">
        <v>49719.176750000042</v>
      </c>
      <c r="AV2328" s="141">
        <v>48115.479500000045</v>
      </c>
      <c r="AW2328" s="141">
        <v>46511.782250000047</v>
      </c>
      <c r="AX2328" s="141">
        <v>44908.08500000005</v>
      </c>
      <c r="AY2328" s="141">
        <v>43304.387750000053</v>
      </c>
      <c r="AZ2328" s="141">
        <v>41700.690500000055</v>
      </c>
      <c r="BA2328" s="141">
        <v>40096.993250000058</v>
      </c>
      <c r="BB2328" s="141">
        <v>38493.29600000006</v>
      </c>
      <c r="BC2328" s="141">
        <v>36889.598750000063</v>
      </c>
      <c r="BD2328" s="141">
        <v>35285.901500000065</v>
      </c>
      <c r="BE2328" s="141">
        <v>33682.204250000068</v>
      </c>
      <c r="BF2328" s="141">
        <v>32078.507000000067</v>
      </c>
      <c r="BG2328" s="141">
        <v>30474.809750000066</v>
      </c>
      <c r="BH2328" s="141">
        <v>28871.112500000065</v>
      </c>
      <c r="BI2328" s="141">
        <v>27267.415250000064</v>
      </c>
      <c r="BJ2328" s="141">
        <v>25663.718000000063</v>
      </c>
      <c r="BK2328" s="141">
        <v>24060.020750000062</v>
      </c>
      <c r="BL2328" s="141">
        <v>22456.32350000006</v>
      </c>
      <c r="BM2328" s="141">
        <v>20852.626250000059</v>
      </c>
      <c r="BN2328" s="141">
        <v>19248.929000000058</v>
      </c>
      <c r="BO2328" s="141">
        <v>17645.231750000057</v>
      </c>
      <c r="BP2328" s="141">
        <v>16041.534500000058</v>
      </c>
    </row>
    <row r="2329" spans="4:68">
      <c r="D2329" s="174" t="s">
        <v>8953</v>
      </c>
      <c r="E2329" s="175">
        <v>140165.92000000001</v>
      </c>
      <c r="F2329" s="174" t="s">
        <v>3409</v>
      </c>
      <c r="G2329" s="174" t="s">
        <v>3109</v>
      </c>
      <c r="H2329" s="174" t="s">
        <v>166</v>
      </c>
      <c r="I2329" s="174" t="s">
        <v>3098</v>
      </c>
      <c r="J2329" s="174" t="s">
        <v>8954</v>
      </c>
      <c r="K2329" s="174"/>
      <c r="L2329" s="174" t="s">
        <v>8775</v>
      </c>
      <c r="M2329" s="174" t="s">
        <v>4527</v>
      </c>
      <c r="N2329" s="176">
        <v>960</v>
      </c>
      <c r="O2329" s="174" t="s">
        <v>3407</v>
      </c>
      <c r="P2329" s="177">
        <v>31229</v>
      </c>
      <c r="Q2329" s="176">
        <v>336</v>
      </c>
      <c r="R2329" s="175">
        <v>49053.15</v>
      </c>
      <c r="S2329" s="175">
        <v>91112.77</v>
      </c>
      <c r="T2329" s="178">
        <v>0</v>
      </c>
      <c r="U2329" s="96">
        <v>6</v>
      </c>
      <c r="V2329" s="38" t="s">
        <v>116</v>
      </c>
      <c r="W2329" s="38"/>
      <c r="X2329" s="137">
        <v>1752.0740000000001</v>
      </c>
      <c r="Y2329" s="138">
        <v>60449</v>
      </c>
      <c r="Z2329" s="179">
        <v>52</v>
      </c>
      <c r="AA2329" s="139">
        <v>2065</v>
      </c>
      <c r="AB2329" s="131"/>
      <c r="AC2329" s="38"/>
      <c r="AD2329" s="140">
        <v>91112.77</v>
      </c>
      <c r="AE2329" s="141">
        <v>89360.696000000011</v>
      </c>
      <c r="AF2329" s="141">
        <v>87608.622000000018</v>
      </c>
      <c r="AG2329" s="141">
        <v>85856.548000000024</v>
      </c>
      <c r="AH2329" s="141">
        <v>84104.474000000031</v>
      </c>
      <c r="AI2329" s="141">
        <v>82352.400000000038</v>
      </c>
      <c r="AJ2329" s="141">
        <v>80600.326000000045</v>
      </c>
      <c r="AK2329" s="141">
        <v>78848.252000000051</v>
      </c>
      <c r="AL2329" s="141">
        <v>77096.178000000058</v>
      </c>
      <c r="AM2329" s="141">
        <v>75344.104000000065</v>
      </c>
      <c r="AN2329" s="141">
        <v>73592.030000000072</v>
      </c>
      <c r="AO2329" s="141">
        <v>71839.956000000078</v>
      </c>
      <c r="AP2329" s="141">
        <v>70087.882000000085</v>
      </c>
      <c r="AQ2329" s="141">
        <v>68335.808000000092</v>
      </c>
      <c r="AR2329" s="141">
        <v>66583.734000000099</v>
      </c>
      <c r="AS2329" s="141">
        <v>64831.660000000098</v>
      </c>
      <c r="AT2329" s="141">
        <v>63079.586000000098</v>
      </c>
      <c r="AU2329" s="141">
        <v>61327.512000000097</v>
      </c>
      <c r="AV2329" s="141">
        <v>59575.438000000097</v>
      </c>
      <c r="AW2329" s="141">
        <v>57823.364000000096</v>
      </c>
      <c r="AX2329" s="141">
        <v>56071.290000000095</v>
      </c>
      <c r="AY2329" s="141">
        <v>54319.216000000095</v>
      </c>
      <c r="AZ2329" s="141">
        <v>52567.142000000094</v>
      </c>
      <c r="BA2329" s="141">
        <v>50815.068000000094</v>
      </c>
      <c r="BB2329" s="141">
        <v>49062.994000000093</v>
      </c>
      <c r="BC2329" s="141">
        <v>47310.920000000093</v>
      </c>
      <c r="BD2329" s="141">
        <v>45558.846000000092</v>
      </c>
      <c r="BE2329" s="141">
        <v>43806.772000000092</v>
      </c>
      <c r="BF2329" s="141">
        <v>42054.698000000091</v>
      </c>
      <c r="BG2329" s="141">
        <v>40302.624000000091</v>
      </c>
      <c r="BH2329" s="141">
        <v>38550.55000000009</v>
      </c>
      <c r="BI2329" s="141">
        <v>36798.47600000009</v>
      </c>
      <c r="BJ2329" s="141">
        <v>35046.402000000089</v>
      </c>
      <c r="BK2329" s="141">
        <v>33294.328000000089</v>
      </c>
      <c r="BL2329" s="141">
        <v>31542.254000000088</v>
      </c>
      <c r="BM2329" s="141">
        <v>29790.180000000088</v>
      </c>
      <c r="BN2329" s="141">
        <v>28038.106000000087</v>
      </c>
      <c r="BO2329" s="141">
        <v>26286.032000000087</v>
      </c>
      <c r="BP2329" s="141">
        <v>24533.958000000086</v>
      </c>
    </row>
    <row r="2330" spans="4:68">
      <c r="D2330" s="174" t="s">
        <v>8955</v>
      </c>
      <c r="E2330" s="175">
        <v>382586.84</v>
      </c>
      <c r="F2330" s="174" t="s">
        <v>3409</v>
      </c>
      <c r="G2330" s="174" t="s">
        <v>3109</v>
      </c>
      <c r="H2330" s="174" t="s">
        <v>166</v>
      </c>
      <c r="I2330" s="174" t="s">
        <v>3098</v>
      </c>
      <c r="J2330" s="174" t="s">
        <v>8956</v>
      </c>
      <c r="K2330" s="174"/>
      <c r="L2330" s="174" t="s">
        <v>8775</v>
      </c>
      <c r="M2330" s="174" t="s">
        <v>4527</v>
      </c>
      <c r="N2330" s="176">
        <v>960</v>
      </c>
      <c r="O2330" s="174" t="s">
        <v>3407</v>
      </c>
      <c r="P2330" s="177">
        <v>32325</v>
      </c>
      <c r="Q2330" s="176">
        <v>300</v>
      </c>
      <c r="R2330" s="175">
        <v>119545.03</v>
      </c>
      <c r="S2330" s="175">
        <v>263041.81</v>
      </c>
      <c r="T2330" s="178">
        <v>0</v>
      </c>
      <c r="U2330" s="96">
        <v>6</v>
      </c>
      <c r="V2330" s="38" t="s">
        <v>116</v>
      </c>
      <c r="W2330" s="38"/>
      <c r="X2330" s="137">
        <v>4782.3355000000001</v>
      </c>
      <c r="Y2330" s="138">
        <v>61545</v>
      </c>
      <c r="Z2330" s="179">
        <v>55</v>
      </c>
      <c r="AA2330" s="139">
        <v>2068</v>
      </c>
      <c r="AB2330" s="131"/>
      <c r="AC2330" s="38"/>
      <c r="AD2330" s="140">
        <v>263041.81</v>
      </c>
      <c r="AE2330" s="141">
        <v>258259.47450000001</v>
      </c>
      <c r="AF2330" s="141">
        <v>253477.13900000002</v>
      </c>
      <c r="AG2330" s="141">
        <v>248694.80350000004</v>
      </c>
      <c r="AH2330" s="141">
        <v>243912.46800000005</v>
      </c>
      <c r="AI2330" s="141">
        <v>239130.13250000007</v>
      </c>
      <c r="AJ2330" s="141">
        <v>234347.79700000008</v>
      </c>
      <c r="AK2330" s="141">
        <v>229565.46150000009</v>
      </c>
      <c r="AL2330" s="141">
        <v>224783.12600000011</v>
      </c>
      <c r="AM2330" s="141">
        <v>220000.79050000012</v>
      </c>
      <c r="AN2330" s="141">
        <v>215218.45500000013</v>
      </c>
      <c r="AO2330" s="141">
        <v>210436.11950000015</v>
      </c>
      <c r="AP2330" s="141">
        <v>205653.78400000016</v>
      </c>
      <c r="AQ2330" s="141">
        <v>200871.44850000017</v>
      </c>
      <c r="AR2330" s="141">
        <v>196089.11300000019</v>
      </c>
      <c r="AS2330" s="141">
        <v>191306.7775000002</v>
      </c>
      <c r="AT2330" s="141">
        <v>186524.44200000021</v>
      </c>
      <c r="AU2330" s="141">
        <v>181742.10650000023</v>
      </c>
      <c r="AV2330" s="141">
        <v>176959.77100000024</v>
      </c>
      <c r="AW2330" s="141">
        <v>172177.43550000025</v>
      </c>
      <c r="AX2330" s="141">
        <v>167395.10000000027</v>
      </c>
      <c r="AY2330" s="141">
        <v>162612.76450000028</v>
      </c>
      <c r="AZ2330" s="141">
        <v>157830.42900000029</v>
      </c>
      <c r="BA2330" s="141">
        <v>153048.09350000031</v>
      </c>
      <c r="BB2330" s="141">
        <v>148265.75800000032</v>
      </c>
      <c r="BC2330" s="141">
        <v>143483.42250000034</v>
      </c>
      <c r="BD2330" s="141">
        <v>138701.08700000035</v>
      </c>
      <c r="BE2330" s="141">
        <v>133918.75150000036</v>
      </c>
      <c r="BF2330" s="141">
        <v>129136.41600000036</v>
      </c>
      <c r="BG2330" s="141">
        <v>124354.08050000036</v>
      </c>
      <c r="BH2330" s="141">
        <v>119571.74500000036</v>
      </c>
      <c r="BI2330" s="141">
        <v>114789.40950000036</v>
      </c>
      <c r="BJ2330" s="141">
        <v>110007.07400000036</v>
      </c>
      <c r="BK2330" s="141">
        <v>105224.73850000036</v>
      </c>
      <c r="BL2330" s="141">
        <v>100442.40300000035</v>
      </c>
      <c r="BM2330" s="141">
        <v>95660.067500000354</v>
      </c>
      <c r="BN2330" s="141">
        <v>90877.732000000353</v>
      </c>
      <c r="BO2330" s="141">
        <v>86095.396500000352</v>
      </c>
      <c r="BP2330" s="141">
        <v>81313.061000000351</v>
      </c>
    </row>
    <row r="2331" spans="4:68">
      <c r="D2331" s="174" t="s">
        <v>8957</v>
      </c>
      <c r="E2331" s="176">
        <v>35000</v>
      </c>
      <c r="F2331" s="174" t="s">
        <v>3409</v>
      </c>
      <c r="G2331" s="174" t="s">
        <v>3109</v>
      </c>
      <c r="H2331" s="174" t="s">
        <v>166</v>
      </c>
      <c r="I2331" s="174" t="s">
        <v>3098</v>
      </c>
      <c r="J2331" s="174" t="s">
        <v>8958</v>
      </c>
      <c r="K2331" s="174"/>
      <c r="L2331" s="174" t="s">
        <v>8871</v>
      </c>
      <c r="M2331" s="174" t="s">
        <v>4744</v>
      </c>
      <c r="N2331" s="176">
        <v>960</v>
      </c>
      <c r="O2331" s="174" t="s">
        <v>3407</v>
      </c>
      <c r="P2331" s="177">
        <v>21732</v>
      </c>
      <c r="Q2331" s="176">
        <v>648</v>
      </c>
      <c r="R2331" s="175">
        <v>23623.79</v>
      </c>
      <c r="S2331" s="175">
        <v>11376.21</v>
      </c>
      <c r="T2331" s="178">
        <v>0</v>
      </c>
      <c r="U2331" s="96">
        <v>6</v>
      </c>
      <c r="V2331" s="38" t="s">
        <v>116</v>
      </c>
      <c r="W2331" s="38"/>
      <c r="X2331" s="137">
        <v>437.5</v>
      </c>
      <c r="Y2331" s="138">
        <v>50952</v>
      </c>
      <c r="Z2331" s="179">
        <v>26</v>
      </c>
      <c r="AA2331" s="139">
        <v>2039</v>
      </c>
      <c r="AB2331" s="131"/>
      <c r="AC2331" s="38"/>
      <c r="AD2331" s="140">
        <v>11376.21</v>
      </c>
      <c r="AE2331" s="141">
        <v>10938.71</v>
      </c>
      <c r="AF2331" s="141">
        <v>10501.21</v>
      </c>
      <c r="AG2331" s="141">
        <v>10063.709999999999</v>
      </c>
      <c r="AH2331" s="141">
        <v>9626.2099999999991</v>
      </c>
      <c r="AI2331" s="141">
        <v>9188.7099999999991</v>
      </c>
      <c r="AJ2331" s="141">
        <v>8751.2099999999991</v>
      </c>
      <c r="AK2331" s="141">
        <v>8313.7099999999991</v>
      </c>
      <c r="AL2331" s="141">
        <v>7876.2099999999991</v>
      </c>
      <c r="AM2331" s="141">
        <v>7438.7099999999991</v>
      </c>
      <c r="AN2331" s="141">
        <v>7001.2099999999991</v>
      </c>
      <c r="AO2331" s="141">
        <v>6563.7099999999991</v>
      </c>
      <c r="AP2331" s="141">
        <v>6126.2099999999991</v>
      </c>
      <c r="AQ2331" s="141">
        <v>5688.7099999999991</v>
      </c>
      <c r="AR2331" s="141">
        <v>5251.2099999999991</v>
      </c>
      <c r="AS2331" s="141">
        <v>4813.7099999999991</v>
      </c>
      <c r="AT2331" s="141">
        <v>4376.2099999999991</v>
      </c>
      <c r="AU2331" s="141">
        <v>3938.7099999999991</v>
      </c>
      <c r="AV2331" s="141">
        <v>3501.2099999999991</v>
      </c>
      <c r="AW2331" s="141">
        <v>3063.7099999999991</v>
      </c>
      <c r="AX2331" s="141">
        <v>2626.2099999999991</v>
      </c>
      <c r="AY2331" s="141">
        <v>2188.7099999999991</v>
      </c>
      <c r="AZ2331" s="141">
        <v>1751.2099999999991</v>
      </c>
      <c r="BA2331" s="141">
        <v>1313.7099999999991</v>
      </c>
      <c r="BB2331" s="141">
        <v>876.20999999999913</v>
      </c>
      <c r="BC2331" s="141">
        <v>438.70999999999913</v>
      </c>
      <c r="BD2331" s="141">
        <v>1.2099999999991269</v>
      </c>
      <c r="BE2331" s="141">
        <v>0</v>
      </c>
      <c r="BF2331" s="141">
        <v>0</v>
      </c>
      <c r="BG2331" s="141">
        <v>0</v>
      </c>
      <c r="BH2331" s="141">
        <v>0</v>
      </c>
      <c r="BI2331" s="141">
        <v>0</v>
      </c>
      <c r="BJ2331" s="141">
        <v>0</v>
      </c>
      <c r="BK2331" s="141">
        <v>0</v>
      </c>
      <c r="BL2331" s="141">
        <v>0</v>
      </c>
      <c r="BM2331" s="141">
        <v>0</v>
      </c>
      <c r="BN2331" s="141">
        <v>0</v>
      </c>
      <c r="BO2331" s="141">
        <v>0</v>
      </c>
      <c r="BP2331" s="141">
        <v>0</v>
      </c>
    </row>
    <row r="2332" spans="4:68">
      <c r="D2332" s="174" t="s">
        <v>8959</v>
      </c>
      <c r="E2332" s="175">
        <v>25961.19</v>
      </c>
      <c r="F2332" s="174" t="s">
        <v>3409</v>
      </c>
      <c r="G2332" s="174" t="s">
        <v>3109</v>
      </c>
      <c r="H2332" s="174" t="s">
        <v>166</v>
      </c>
      <c r="I2332" s="174" t="s">
        <v>3098</v>
      </c>
      <c r="J2332" s="174" t="s">
        <v>8960</v>
      </c>
      <c r="K2332" s="174"/>
      <c r="L2332" s="174" t="s">
        <v>8871</v>
      </c>
      <c r="M2332" s="174" t="s">
        <v>4744</v>
      </c>
      <c r="N2332" s="176">
        <v>960</v>
      </c>
      <c r="O2332" s="174" t="s">
        <v>3407</v>
      </c>
      <c r="P2332" s="177">
        <v>20637</v>
      </c>
      <c r="Q2332" s="176">
        <v>684</v>
      </c>
      <c r="R2332" s="175">
        <v>18496.38</v>
      </c>
      <c r="S2332" s="175">
        <v>7464.81</v>
      </c>
      <c r="T2332" s="178">
        <v>0</v>
      </c>
      <c r="U2332" s="96">
        <v>6</v>
      </c>
      <c r="V2332" s="38" t="s">
        <v>116</v>
      </c>
      <c r="W2332" s="38"/>
      <c r="X2332" s="137">
        <v>324.51487499999996</v>
      </c>
      <c r="Y2332" s="138">
        <v>49857</v>
      </c>
      <c r="Z2332" s="179">
        <v>23</v>
      </c>
      <c r="AA2332" s="139">
        <v>2036</v>
      </c>
      <c r="AB2332" s="131"/>
      <c r="AC2332" s="38"/>
      <c r="AD2332" s="140">
        <v>7464.81</v>
      </c>
      <c r="AE2332" s="141">
        <v>7140.2951250000006</v>
      </c>
      <c r="AF2332" s="141">
        <v>6815.7802500000007</v>
      </c>
      <c r="AG2332" s="141">
        <v>6491.2653750000009</v>
      </c>
      <c r="AH2332" s="141">
        <v>6166.750500000001</v>
      </c>
      <c r="AI2332" s="141">
        <v>5842.2356250000012</v>
      </c>
      <c r="AJ2332" s="141">
        <v>5517.7207500000013</v>
      </c>
      <c r="AK2332" s="141">
        <v>5193.2058750000015</v>
      </c>
      <c r="AL2332" s="141">
        <v>4868.6910000000016</v>
      </c>
      <c r="AM2332" s="141">
        <v>4544.1761250000018</v>
      </c>
      <c r="AN2332" s="141">
        <v>4219.6612500000019</v>
      </c>
      <c r="AO2332" s="141">
        <v>3895.1463750000021</v>
      </c>
      <c r="AP2332" s="141">
        <v>3570.6315000000022</v>
      </c>
      <c r="AQ2332" s="141">
        <v>3246.1166250000024</v>
      </c>
      <c r="AR2332" s="141">
        <v>2921.6017500000025</v>
      </c>
      <c r="AS2332" s="141">
        <v>2597.0868750000027</v>
      </c>
      <c r="AT2332" s="141">
        <v>2272.5720000000028</v>
      </c>
      <c r="AU2332" s="141">
        <v>1948.057125000003</v>
      </c>
      <c r="AV2332" s="141">
        <v>1623.5422500000032</v>
      </c>
      <c r="AW2332" s="141">
        <v>1299.0273750000033</v>
      </c>
      <c r="AX2332" s="141">
        <v>974.51250000000334</v>
      </c>
      <c r="AY2332" s="141">
        <v>649.99762500000338</v>
      </c>
      <c r="AZ2332" s="141">
        <v>325.48275000000342</v>
      </c>
      <c r="BA2332" s="141">
        <v>0.96787500000345972</v>
      </c>
      <c r="BB2332" s="141">
        <v>0</v>
      </c>
      <c r="BC2332" s="141">
        <v>0</v>
      </c>
      <c r="BD2332" s="141">
        <v>0</v>
      </c>
      <c r="BE2332" s="141">
        <v>0</v>
      </c>
      <c r="BF2332" s="141">
        <v>0</v>
      </c>
      <c r="BG2332" s="141">
        <v>0</v>
      </c>
      <c r="BH2332" s="141">
        <v>0</v>
      </c>
      <c r="BI2332" s="141">
        <v>0</v>
      </c>
      <c r="BJ2332" s="141">
        <v>0</v>
      </c>
      <c r="BK2332" s="141">
        <v>0</v>
      </c>
      <c r="BL2332" s="141">
        <v>0</v>
      </c>
      <c r="BM2332" s="141">
        <v>0</v>
      </c>
      <c r="BN2332" s="141">
        <v>0</v>
      </c>
      <c r="BO2332" s="141">
        <v>0</v>
      </c>
      <c r="BP2332" s="141">
        <v>0</v>
      </c>
    </row>
    <row r="2333" spans="4:68">
      <c r="D2333" s="174" t="s">
        <v>8961</v>
      </c>
      <c r="E2333" s="175">
        <v>21866.959999999999</v>
      </c>
      <c r="F2333" s="174" t="s">
        <v>3409</v>
      </c>
      <c r="G2333" s="174" t="s">
        <v>3109</v>
      </c>
      <c r="H2333" s="174" t="s">
        <v>166</v>
      </c>
      <c r="I2333" s="174" t="s">
        <v>3098</v>
      </c>
      <c r="J2333" s="174" t="s">
        <v>8962</v>
      </c>
      <c r="K2333" s="174"/>
      <c r="L2333" s="174" t="s">
        <v>8871</v>
      </c>
      <c r="M2333" s="174" t="s">
        <v>4744</v>
      </c>
      <c r="N2333" s="176">
        <v>960</v>
      </c>
      <c r="O2333" s="174" t="s">
        <v>3407</v>
      </c>
      <c r="P2333" s="177">
        <v>20637</v>
      </c>
      <c r="Q2333" s="176">
        <v>684</v>
      </c>
      <c r="R2333" s="175">
        <v>15579.35</v>
      </c>
      <c r="S2333" s="175">
        <v>6287.61</v>
      </c>
      <c r="T2333" s="178">
        <v>0</v>
      </c>
      <c r="U2333" s="96">
        <v>6</v>
      </c>
      <c r="V2333" s="38" t="s">
        <v>116</v>
      </c>
      <c r="W2333" s="38"/>
      <c r="X2333" s="137">
        <v>273.33699999999999</v>
      </c>
      <c r="Y2333" s="138">
        <v>49857</v>
      </c>
      <c r="Z2333" s="179">
        <v>23</v>
      </c>
      <c r="AA2333" s="139">
        <v>2036</v>
      </c>
      <c r="AB2333" s="131"/>
      <c r="AC2333" s="38"/>
      <c r="AD2333" s="140">
        <v>6287.61</v>
      </c>
      <c r="AE2333" s="141">
        <v>6014.2729999999992</v>
      </c>
      <c r="AF2333" s="141">
        <v>5740.9359999999997</v>
      </c>
      <c r="AG2333" s="141">
        <v>5467.5990000000002</v>
      </c>
      <c r="AH2333" s="141">
        <v>5194.2620000000006</v>
      </c>
      <c r="AI2333" s="141">
        <v>4920.9250000000011</v>
      </c>
      <c r="AJ2333" s="141">
        <v>4647.5880000000016</v>
      </c>
      <c r="AK2333" s="141">
        <v>4374.251000000002</v>
      </c>
      <c r="AL2333" s="141">
        <v>4100.9140000000025</v>
      </c>
      <c r="AM2333" s="141">
        <v>3827.5770000000025</v>
      </c>
      <c r="AN2333" s="141">
        <v>3554.2400000000025</v>
      </c>
      <c r="AO2333" s="141">
        <v>3280.9030000000025</v>
      </c>
      <c r="AP2333" s="141">
        <v>3007.5660000000025</v>
      </c>
      <c r="AQ2333" s="141">
        <v>2734.2290000000025</v>
      </c>
      <c r="AR2333" s="141">
        <v>2460.8920000000026</v>
      </c>
      <c r="AS2333" s="141">
        <v>2187.5550000000026</v>
      </c>
      <c r="AT2333" s="141">
        <v>1914.2180000000026</v>
      </c>
      <c r="AU2333" s="141">
        <v>1640.8810000000026</v>
      </c>
      <c r="AV2333" s="141">
        <v>1367.5440000000026</v>
      </c>
      <c r="AW2333" s="141">
        <v>1094.2070000000026</v>
      </c>
      <c r="AX2333" s="141">
        <v>820.87000000000262</v>
      </c>
      <c r="AY2333" s="141">
        <v>547.53300000000263</v>
      </c>
      <c r="AZ2333" s="141">
        <v>274.19600000000264</v>
      </c>
      <c r="BA2333" s="141">
        <v>0.85900000000265209</v>
      </c>
      <c r="BB2333" s="141">
        <v>0</v>
      </c>
      <c r="BC2333" s="141">
        <v>0</v>
      </c>
      <c r="BD2333" s="141">
        <v>0</v>
      </c>
      <c r="BE2333" s="141">
        <v>0</v>
      </c>
      <c r="BF2333" s="141">
        <v>0</v>
      </c>
      <c r="BG2333" s="141">
        <v>0</v>
      </c>
      <c r="BH2333" s="141">
        <v>0</v>
      </c>
      <c r="BI2333" s="141">
        <v>0</v>
      </c>
      <c r="BJ2333" s="141">
        <v>0</v>
      </c>
      <c r="BK2333" s="141">
        <v>0</v>
      </c>
      <c r="BL2333" s="141">
        <v>0</v>
      </c>
      <c r="BM2333" s="141">
        <v>0</v>
      </c>
      <c r="BN2333" s="141">
        <v>0</v>
      </c>
      <c r="BO2333" s="141">
        <v>0</v>
      </c>
      <c r="BP2333" s="141">
        <v>0</v>
      </c>
    </row>
    <row r="2334" spans="4:68">
      <c r="D2334" s="174" t="s">
        <v>8963</v>
      </c>
      <c r="E2334" s="175">
        <v>34815.870000000003</v>
      </c>
      <c r="F2334" s="174" t="s">
        <v>3409</v>
      </c>
      <c r="G2334" s="174" t="s">
        <v>3109</v>
      </c>
      <c r="H2334" s="174" t="s">
        <v>166</v>
      </c>
      <c r="I2334" s="174" t="s">
        <v>3098</v>
      </c>
      <c r="J2334" s="174" t="s">
        <v>8964</v>
      </c>
      <c r="K2334" s="174"/>
      <c r="L2334" s="174" t="s">
        <v>8871</v>
      </c>
      <c r="M2334" s="174" t="s">
        <v>4744</v>
      </c>
      <c r="N2334" s="176">
        <v>960</v>
      </c>
      <c r="O2334" s="174" t="s">
        <v>3407</v>
      </c>
      <c r="P2334" s="177">
        <v>21367</v>
      </c>
      <c r="Q2334" s="176">
        <v>660</v>
      </c>
      <c r="R2334" s="175">
        <v>23934.59</v>
      </c>
      <c r="S2334" s="175">
        <v>10881.28</v>
      </c>
      <c r="T2334" s="178">
        <v>0</v>
      </c>
      <c r="U2334" s="96">
        <v>6</v>
      </c>
      <c r="V2334" s="38" t="s">
        <v>116</v>
      </c>
      <c r="W2334" s="38"/>
      <c r="X2334" s="137">
        <v>435.198375</v>
      </c>
      <c r="Y2334" s="138">
        <v>50587</v>
      </c>
      <c r="Z2334" s="179">
        <v>25</v>
      </c>
      <c r="AA2334" s="139">
        <v>2038</v>
      </c>
      <c r="AB2334" s="131"/>
      <c r="AC2334" s="38"/>
      <c r="AD2334" s="140">
        <v>10881.28</v>
      </c>
      <c r="AE2334" s="141">
        <v>10446.081625000001</v>
      </c>
      <c r="AF2334" s="141">
        <v>10010.883250000001</v>
      </c>
      <c r="AG2334" s="141">
        <v>9575.6848750000008</v>
      </c>
      <c r="AH2334" s="141">
        <v>9140.4865000000009</v>
      </c>
      <c r="AI2334" s="141">
        <v>8705.2881250000009</v>
      </c>
      <c r="AJ2334" s="141">
        <v>8270.089750000001</v>
      </c>
      <c r="AK2334" s="141">
        <v>7834.8913750000011</v>
      </c>
      <c r="AL2334" s="141">
        <v>7399.6930000000011</v>
      </c>
      <c r="AM2334" s="141">
        <v>6964.4946250000012</v>
      </c>
      <c r="AN2334" s="141">
        <v>6529.2962500000012</v>
      </c>
      <c r="AO2334" s="141">
        <v>6094.0978750000013</v>
      </c>
      <c r="AP2334" s="141">
        <v>5658.8995000000014</v>
      </c>
      <c r="AQ2334" s="141">
        <v>5223.7011250000014</v>
      </c>
      <c r="AR2334" s="141">
        <v>4788.5027500000015</v>
      </c>
      <c r="AS2334" s="141">
        <v>4353.3043750000015</v>
      </c>
      <c r="AT2334" s="141">
        <v>3918.1060000000016</v>
      </c>
      <c r="AU2334" s="141">
        <v>3482.9076250000016</v>
      </c>
      <c r="AV2334" s="141">
        <v>3047.7092500000017</v>
      </c>
      <c r="AW2334" s="141">
        <v>2612.5108750000018</v>
      </c>
      <c r="AX2334" s="141">
        <v>2177.3125000000018</v>
      </c>
      <c r="AY2334" s="141">
        <v>1742.1141250000019</v>
      </c>
      <c r="AZ2334" s="141">
        <v>1306.9157500000019</v>
      </c>
      <c r="BA2334" s="141">
        <v>871.71737500000199</v>
      </c>
      <c r="BB2334" s="141">
        <v>436.51900000000199</v>
      </c>
      <c r="BC2334" s="141">
        <v>1.3206250000019963</v>
      </c>
      <c r="BD2334" s="141">
        <v>0</v>
      </c>
      <c r="BE2334" s="141">
        <v>0</v>
      </c>
      <c r="BF2334" s="141">
        <v>0</v>
      </c>
      <c r="BG2334" s="141">
        <v>0</v>
      </c>
      <c r="BH2334" s="141">
        <v>0</v>
      </c>
      <c r="BI2334" s="141">
        <v>0</v>
      </c>
      <c r="BJ2334" s="141">
        <v>0</v>
      </c>
      <c r="BK2334" s="141">
        <v>0</v>
      </c>
      <c r="BL2334" s="141">
        <v>0</v>
      </c>
      <c r="BM2334" s="141">
        <v>0</v>
      </c>
      <c r="BN2334" s="141">
        <v>0</v>
      </c>
      <c r="BO2334" s="141">
        <v>0</v>
      </c>
      <c r="BP2334" s="141">
        <v>0</v>
      </c>
    </row>
    <row r="2335" spans="4:68">
      <c r="D2335" s="174" t="s">
        <v>8965</v>
      </c>
      <c r="E2335" s="175">
        <v>3432.15</v>
      </c>
      <c r="F2335" s="174" t="s">
        <v>3409</v>
      </c>
      <c r="G2335" s="174" t="s">
        <v>3109</v>
      </c>
      <c r="H2335" s="174" t="s">
        <v>166</v>
      </c>
      <c r="I2335" s="174" t="s">
        <v>3098</v>
      </c>
      <c r="J2335" s="174" t="s">
        <v>8962</v>
      </c>
      <c r="K2335" s="174"/>
      <c r="L2335" s="174" t="s">
        <v>8871</v>
      </c>
      <c r="M2335" s="174" t="s">
        <v>4744</v>
      </c>
      <c r="N2335" s="176">
        <v>960</v>
      </c>
      <c r="O2335" s="174" t="s">
        <v>3407</v>
      </c>
      <c r="P2335" s="177">
        <v>21367</v>
      </c>
      <c r="Q2335" s="176">
        <v>660</v>
      </c>
      <c r="R2335" s="175">
        <v>2359.46</v>
      </c>
      <c r="S2335" s="175">
        <v>1072.69</v>
      </c>
      <c r="T2335" s="178">
        <v>0</v>
      </c>
      <c r="U2335" s="96">
        <v>6</v>
      </c>
      <c r="V2335" s="38" t="s">
        <v>116</v>
      </c>
      <c r="W2335" s="38"/>
      <c r="X2335" s="137">
        <v>42.901875000000004</v>
      </c>
      <c r="Y2335" s="138">
        <v>50587</v>
      </c>
      <c r="Z2335" s="179">
        <v>25</v>
      </c>
      <c r="AA2335" s="139">
        <v>2038</v>
      </c>
      <c r="AB2335" s="131"/>
      <c r="AC2335" s="38"/>
      <c r="AD2335" s="140">
        <v>1072.69</v>
      </c>
      <c r="AE2335" s="141">
        <v>1029.788125</v>
      </c>
      <c r="AF2335" s="141">
        <v>986.88625000000002</v>
      </c>
      <c r="AG2335" s="141">
        <v>943.984375</v>
      </c>
      <c r="AH2335" s="141">
        <v>901.08249999999998</v>
      </c>
      <c r="AI2335" s="141">
        <v>858.18062499999996</v>
      </c>
      <c r="AJ2335" s="141">
        <v>815.27874999999995</v>
      </c>
      <c r="AK2335" s="141">
        <v>772.37687499999993</v>
      </c>
      <c r="AL2335" s="141">
        <v>729.47499999999991</v>
      </c>
      <c r="AM2335" s="141">
        <v>686.57312499999989</v>
      </c>
      <c r="AN2335" s="141">
        <v>643.67124999999987</v>
      </c>
      <c r="AO2335" s="141">
        <v>600.76937499999985</v>
      </c>
      <c r="AP2335" s="141">
        <v>557.86749999999984</v>
      </c>
      <c r="AQ2335" s="141">
        <v>514.96562499999982</v>
      </c>
      <c r="AR2335" s="141">
        <v>472.0637499999998</v>
      </c>
      <c r="AS2335" s="141">
        <v>429.16187499999978</v>
      </c>
      <c r="AT2335" s="141">
        <v>386.25999999999976</v>
      </c>
      <c r="AU2335" s="141">
        <v>343.35812499999975</v>
      </c>
      <c r="AV2335" s="141">
        <v>300.45624999999973</v>
      </c>
      <c r="AW2335" s="141">
        <v>257.55437499999971</v>
      </c>
      <c r="AX2335" s="141">
        <v>214.65249999999969</v>
      </c>
      <c r="AY2335" s="141">
        <v>171.75062499999967</v>
      </c>
      <c r="AZ2335" s="141">
        <v>128.84874999999965</v>
      </c>
      <c r="BA2335" s="141">
        <v>85.94687499999965</v>
      </c>
      <c r="BB2335" s="141">
        <v>43.044999999999646</v>
      </c>
      <c r="BC2335" s="141">
        <v>0.14312499999964245</v>
      </c>
      <c r="BD2335" s="141">
        <v>0</v>
      </c>
      <c r="BE2335" s="141">
        <v>0</v>
      </c>
      <c r="BF2335" s="141">
        <v>0</v>
      </c>
      <c r="BG2335" s="141">
        <v>0</v>
      </c>
      <c r="BH2335" s="141">
        <v>0</v>
      </c>
      <c r="BI2335" s="141">
        <v>0</v>
      </c>
      <c r="BJ2335" s="141">
        <v>0</v>
      </c>
      <c r="BK2335" s="141">
        <v>0</v>
      </c>
      <c r="BL2335" s="141">
        <v>0</v>
      </c>
      <c r="BM2335" s="141">
        <v>0</v>
      </c>
      <c r="BN2335" s="141">
        <v>0</v>
      </c>
      <c r="BO2335" s="141">
        <v>0</v>
      </c>
      <c r="BP2335" s="141">
        <v>0</v>
      </c>
    </row>
    <row r="2336" spans="4:68">
      <c r="D2336" s="174" t="s">
        <v>8966</v>
      </c>
      <c r="E2336" s="175">
        <v>31213.4</v>
      </c>
      <c r="F2336" s="174" t="s">
        <v>3409</v>
      </c>
      <c r="G2336" s="174" t="s">
        <v>3109</v>
      </c>
      <c r="H2336" s="174" t="s">
        <v>166</v>
      </c>
      <c r="I2336" s="174" t="s">
        <v>3098</v>
      </c>
      <c r="J2336" s="174" t="s">
        <v>8967</v>
      </c>
      <c r="K2336" s="174"/>
      <c r="L2336" s="174" t="s">
        <v>8871</v>
      </c>
      <c r="M2336" s="174" t="s">
        <v>4744</v>
      </c>
      <c r="N2336" s="176">
        <v>960</v>
      </c>
      <c r="O2336" s="174" t="s">
        <v>3407</v>
      </c>
      <c r="P2336" s="177">
        <v>22098</v>
      </c>
      <c r="Q2336" s="176">
        <v>636</v>
      </c>
      <c r="R2336" s="175">
        <v>20677.68</v>
      </c>
      <c r="S2336" s="175">
        <v>10535.72</v>
      </c>
      <c r="T2336" s="178">
        <v>0</v>
      </c>
      <c r="U2336" s="96">
        <v>6</v>
      </c>
      <c r="V2336" s="38" t="s">
        <v>116</v>
      </c>
      <c r="W2336" s="38"/>
      <c r="X2336" s="137">
        <v>390.16750000000002</v>
      </c>
      <c r="Y2336" s="138">
        <v>51318</v>
      </c>
      <c r="Z2336" s="179">
        <v>27</v>
      </c>
      <c r="AA2336" s="139">
        <v>2040</v>
      </c>
      <c r="AB2336" s="131"/>
      <c r="AC2336" s="38"/>
      <c r="AD2336" s="140">
        <v>10535.72</v>
      </c>
      <c r="AE2336" s="141">
        <v>10145.5525</v>
      </c>
      <c r="AF2336" s="141">
        <v>9755.3850000000002</v>
      </c>
      <c r="AG2336" s="141">
        <v>9365.2175000000007</v>
      </c>
      <c r="AH2336" s="141">
        <v>8975.0500000000011</v>
      </c>
      <c r="AI2336" s="141">
        <v>8584.8825000000015</v>
      </c>
      <c r="AJ2336" s="141">
        <v>8194.715000000002</v>
      </c>
      <c r="AK2336" s="141">
        <v>7804.5475000000024</v>
      </c>
      <c r="AL2336" s="141">
        <v>7414.3800000000028</v>
      </c>
      <c r="AM2336" s="141">
        <v>7024.2125000000033</v>
      </c>
      <c r="AN2336" s="141">
        <v>6634.0450000000037</v>
      </c>
      <c r="AO2336" s="141">
        <v>6243.8775000000041</v>
      </c>
      <c r="AP2336" s="141">
        <v>5853.7100000000046</v>
      </c>
      <c r="AQ2336" s="141">
        <v>5463.542500000005</v>
      </c>
      <c r="AR2336" s="141">
        <v>5073.3750000000055</v>
      </c>
      <c r="AS2336" s="141">
        <v>4683.2075000000059</v>
      </c>
      <c r="AT2336" s="141">
        <v>4293.0400000000063</v>
      </c>
      <c r="AU2336" s="141">
        <v>3902.8725000000063</v>
      </c>
      <c r="AV2336" s="141">
        <v>3512.7050000000063</v>
      </c>
      <c r="AW2336" s="141">
        <v>3122.5375000000063</v>
      </c>
      <c r="AX2336" s="141">
        <v>2732.3700000000063</v>
      </c>
      <c r="AY2336" s="141">
        <v>2342.2025000000062</v>
      </c>
      <c r="AZ2336" s="141">
        <v>1952.0350000000062</v>
      </c>
      <c r="BA2336" s="141">
        <v>1561.8675000000062</v>
      </c>
      <c r="BB2336" s="141">
        <v>1171.7000000000062</v>
      </c>
      <c r="BC2336" s="141">
        <v>781.53250000000617</v>
      </c>
      <c r="BD2336" s="141">
        <v>391.36500000000615</v>
      </c>
      <c r="BE2336" s="141">
        <v>1.19750000000613</v>
      </c>
      <c r="BF2336" s="141">
        <v>0</v>
      </c>
      <c r="BG2336" s="141">
        <v>0</v>
      </c>
      <c r="BH2336" s="141">
        <v>0</v>
      </c>
      <c r="BI2336" s="141">
        <v>0</v>
      </c>
      <c r="BJ2336" s="141">
        <v>0</v>
      </c>
      <c r="BK2336" s="141">
        <v>0</v>
      </c>
      <c r="BL2336" s="141">
        <v>0</v>
      </c>
      <c r="BM2336" s="141">
        <v>0</v>
      </c>
      <c r="BN2336" s="141">
        <v>0</v>
      </c>
      <c r="BO2336" s="141">
        <v>0</v>
      </c>
      <c r="BP2336" s="141">
        <v>0</v>
      </c>
    </row>
    <row r="2337" spans="4:68">
      <c r="D2337" s="174" t="s">
        <v>8968</v>
      </c>
      <c r="E2337" s="175">
        <v>43481.99</v>
      </c>
      <c r="F2337" s="174" t="s">
        <v>3409</v>
      </c>
      <c r="G2337" s="174" t="s">
        <v>3109</v>
      </c>
      <c r="H2337" s="174" t="s">
        <v>166</v>
      </c>
      <c r="I2337" s="174" t="s">
        <v>3098</v>
      </c>
      <c r="J2337" s="174" t="s">
        <v>8969</v>
      </c>
      <c r="K2337" s="174"/>
      <c r="L2337" s="174" t="s">
        <v>8871</v>
      </c>
      <c r="M2337" s="174" t="s">
        <v>4744</v>
      </c>
      <c r="N2337" s="176">
        <v>960</v>
      </c>
      <c r="O2337" s="174" t="s">
        <v>3407</v>
      </c>
      <c r="P2337" s="177">
        <v>23559</v>
      </c>
      <c r="Q2337" s="176">
        <v>588</v>
      </c>
      <c r="R2337" s="175">
        <v>26631.14</v>
      </c>
      <c r="S2337" s="175">
        <v>16850.849999999999</v>
      </c>
      <c r="T2337" s="178">
        <v>0</v>
      </c>
      <c r="U2337" s="96">
        <v>6</v>
      </c>
      <c r="V2337" s="38" t="s">
        <v>116</v>
      </c>
      <c r="W2337" s="38"/>
      <c r="X2337" s="137">
        <v>543.52487500000007</v>
      </c>
      <c r="Y2337" s="138">
        <v>52779</v>
      </c>
      <c r="Z2337" s="179">
        <v>31</v>
      </c>
      <c r="AA2337" s="139">
        <v>2044</v>
      </c>
      <c r="AB2337" s="131"/>
      <c r="AC2337" s="38"/>
      <c r="AD2337" s="140">
        <v>16850.849999999999</v>
      </c>
      <c r="AE2337" s="141">
        <v>16307.325124999999</v>
      </c>
      <c r="AF2337" s="141">
        <v>15763.80025</v>
      </c>
      <c r="AG2337" s="141">
        <v>15220.275375000001</v>
      </c>
      <c r="AH2337" s="141">
        <v>14676.750500000002</v>
      </c>
      <c r="AI2337" s="141">
        <v>14133.225625000003</v>
      </c>
      <c r="AJ2337" s="141">
        <v>13589.700750000004</v>
      </c>
      <c r="AK2337" s="141">
        <v>13046.175875000004</v>
      </c>
      <c r="AL2337" s="141">
        <v>12502.651000000005</v>
      </c>
      <c r="AM2337" s="141">
        <v>11959.126125000006</v>
      </c>
      <c r="AN2337" s="141">
        <v>11415.601250000007</v>
      </c>
      <c r="AO2337" s="141">
        <v>10872.076375000008</v>
      </c>
      <c r="AP2337" s="141">
        <v>10328.551500000009</v>
      </c>
      <c r="AQ2337" s="141">
        <v>9785.0266250000095</v>
      </c>
      <c r="AR2337" s="141">
        <v>9241.5017500000104</v>
      </c>
      <c r="AS2337" s="141">
        <v>8697.9768750000112</v>
      </c>
      <c r="AT2337" s="141">
        <v>8154.4520000000111</v>
      </c>
      <c r="AU2337" s="141">
        <v>7610.9271250000111</v>
      </c>
      <c r="AV2337" s="141">
        <v>7067.402250000011</v>
      </c>
      <c r="AW2337" s="141">
        <v>6523.8773750000109</v>
      </c>
      <c r="AX2337" s="141">
        <v>5980.3525000000109</v>
      </c>
      <c r="AY2337" s="141">
        <v>5436.8276250000108</v>
      </c>
      <c r="AZ2337" s="141">
        <v>4893.3027500000107</v>
      </c>
      <c r="BA2337" s="141">
        <v>4349.7778750000107</v>
      </c>
      <c r="BB2337" s="141">
        <v>3806.2530000000106</v>
      </c>
      <c r="BC2337" s="141">
        <v>3262.7281250000106</v>
      </c>
      <c r="BD2337" s="141">
        <v>2719.2032500000105</v>
      </c>
      <c r="BE2337" s="141">
        <v>2175.6783750000104</v>
      </c>
      <c r="BF2337" s="141">
        <v>1632.1535000000104</v>
      </c>
      <c r="BG2337" s="141">
        <v>1088.6286250000103</v>
      </c>
      <c r="BH2337" s="141">
        <v>545.10375000001022</v>
      </c>
      <c r="BI2337" s="141">
        <v>1.5788750000101572</v>
      </c>
      <c r="BJ2337" s="141">
        <v>0</v>
      </c>
      <c r="BK2337" s="141">
        <v>0</v>
      </c>
      <c r="BL2337" s="141">
        <v>0</v>
      </c>
      <c r="BM2337" s="141">
        <v>0</v>
      </c>
      <c r="BN2337" s="141">
        <v>0</v>
      </c>
      <c r="BO2337" s="141">
        <v>0</v>
      </c>
      <c r="BP2337" s="141">
        <v>0</v>
      </c>
    </row>
    <row r="2338" spans="4:68">
      <c r="D2338" s="174" t="s">
        <v>8970</v>
      </c>
      <c r="E2338" s="175">
        <v>41836.230000000003</v>
      </c>
      <c r="F2338" s="174" t="s">
        <v>3409</v>
      </c>
      <c r="G2338" s="174" t="s">
        <v>3109</v>
      </c>
      <c r="H2338" s="174" t="s">
        <v>166</v>
      </c>
      <c r="I2338" s="174" t="s">
        <v>3098</v>
      </c>
      <c r="J2338" s="174" t="s">
        <v>8971</v>
      </c>
      <c r="K2338" s="174"/>
      <c r="L2338" s="174" t="s">
        <v>8871</v>
      </c>
      <c r="M2338" s="174" t="s">
        <v>4744</v>
      </c>
      <c r="N2338" s="176">
        <v>960</v>
      </c>
      <c r="O2338" s="174" t="s">
        <v>3407</v>
      </c>
      <c r="P2338" s="177">
        <v>23924</v>
      </c>
      <c r="Q2338" s="176">
        <v>576</v>
      </c>
      <c r="R2338" s="175">
        <v>25100.25</v>
      </c>
      <c r="S2338" s="175">
        <v>16735.98</v>
      </c>
      <c r="T2338" s="178">
        <v>0</v>
      </c>
      <c r="U2338" s="96">
        <v>6</v>
      </c>
      <c r="V2338" s="38" t="s">
        <v>116</v>
      </c>
      <c r="W2338" s="38"/>
      <c r="X2338" s="137">
        <v>522.95287500000006</v>
      </c>
      <c r="Y2338" s="138">
        <v>53144</v>
      </c>
      <c r="Z2338" s="179">
        <v>32</v>
      </c>
      <c r="AA2338" s="139">
        <v>2045</v>
      </c>
      <c r="AB2338" s="131"/>
      <c r="AC2338" s="38"/>
      <c r="AD2338" s="140">
        <v>16735.98</v>
      </c>
      <c r="AE2338" s="141">
        <v>16213.027124999999</v>
      </c>
      <c r="AF2338" s="141">
        <v>15690.074249999998</v>
      </c>
      <c r="AG2338" s="141">
        <v>15167.121374999997</v>
      </c>
      <c r="AH2338" s="141">
        <v>14644.168499999996</v>
      </c>
      <c r="AI2338" s="141">
        <v>14121.215624999995</v>
      </c>
      <c r="AJ2338" s="141">
        <v>13598.262749999994</v>
      </c>
      <c r="AK2338" s="141">
        <v>13075.309874999994</v>
      </c>
      <c r="AL2338" s="141">
        <v>12552.356999999993</v>
      </c>
      <c r="AM2338" s="141">
        <v>12029.404124999992</v>
      </c>
      <c r="AN2338" s="141">
        <v>11506.451249999991</v>
      </c>
      <c r="AO2338" s="141">
        <v>10983.49837499999</v>
      </c>
      <c r="AP2338" s="141">
        <v>10460.545499999989</v>
      </c>
      <c r="AQ2338" s="141">
        <v>9937.5926249999884</v>
      </c>
      <c r="AR2338" s="141">
        <v>9414.6397499999875</v>
      </c>
      <c r="AS2338" s="141">
        <v>8891.6868749999867</v>
      </c>
      <c r="AT2338" s="141">
        <v>8368.7339999999858</v>
      </c>
      <c r="AU2338" s="141">
        <v>7845.7811249999859</v>
      </c>
      <c r="AV2338" s="141">
        <v>7322.8282499999859</v>
      </c>
      <c r="AW2338" s="141">
        <v>6799.875374999986</v>
      </c>
      <c r="AX2338" s="141">
        <v>6276.922499999986</v>
      </c>
      <c r="AY2338" s="141">
        <v>5753.9696249999861</v>
      </c>
      <c r="AZ2338" s="141">
        <v>5231.0167499999861</v>
      </c>
      <c r="BA2338" s="141">
        <v>4708.0638749999862</v>
      </c>
      <c r="BB2338" s="141">
        <v>4185.1109999999862</v>
      </c>
      <c r="BC2338" s="141">
        <v>3662.1581249999863</v>
      </c>
      <c r="BD2338" s="141">
        <v>3139.2052499999863</v>
      </c>
      <c r="BE2338" s="141">
        <v>2616.2523749999864</v>
      </c>
      <c r="BF2338" s="141">
        <v>2093.2994999999864</v>
      </c>
      <c r="BG2338" s="141">
        <v>1570.3466249999865</v>
      </c>
      <c r="BH2338" s="141">
        <v>1047.3937499999865</v>
      </c>
      <c r="BI2338" s="141">
        <v>524.44087499998648</v>
      </c>
      <c r="BJ2338" s="141">
        <v>1.487999999986414</v>
      </c>
      <c r="BK2338" s="141">
        <v>0</v>
      </c>
      <c r="BL2338" s="141">
        <v>0</v>
      </c>
      <c r="BM2338" s="141">
        <v>0</v>
      </c>
      <c r="BN2338" s="141">
        <v>0</v>
      </c>
      <c r="BO2338" s="141">
        <v>0</v>
      </c>
      <c r="BP2338" s="141">
        <v>0</v>
      </c>
    </row>
    <row r="2339" spans="4:68">
      <c r="D2339" s="174" t="s">
        <v>8972</v>
      </c>
      <c r="E2339" s="175">
        <v>50232.11</v>
      </c>
      <c r="F2339" s="174" t="s">
        <v>3409</v>
      </c>
      <c r="G2339" s="174" t="s">
        <v>3109</v>
      </c>
      <c r="H2339" s="174" t="s">
        <v>166</v>
      </c>
      <c r="I2339" s="174" t="s">
        <v>3098</v>
      </c>
      <c r="J2339" s="174" t="s">
        <v>8973</v>
      </c>
      <c r="K2339" s="174"/>
      <c r="L2339" s="174" t="s">
        <v>8871</v>
      </c>
      <c r="M2339" s="174" t="s">
        <v>4744</v>
      </c>
      <c r="N2339" s="176">
        <v>960</v>
      </c>
      <c r="O2339" s="174" t="s">
        <v>3407</v>
      </c>
      <c r="P2339" s="177">
        <v>26115</v>
      </c>
      <c r="Q2339" s="176">
        <v>504</v>
      </c>
      <c r="R2339" s="175">
        <v>26370.09</v>
      </c>
      <c r="S2339" s="175">
        <v>23862.02</v>
      </c>
      <c r="T2339" s="178">
        <v>0</v>
      </c>
      <c r="U2339" s="96">
        <v>6</v>
      </c>
      <c r="V2339" s="38" t="s">
        <v>116</v>
      </c>
      <c r="W2339" s="38"/>
      <c r="X2339" s="137">
        <v>627.90137499999992</v>
      </c>
      <c r="Y2339" s="138">
        <v>55335</v>
      </c>
      <c r="Z2339" s="179">
        <v>38</v>
      </c>
      <c r="AA2339" s="139">
        <v>2051</v>
      </c>
      <c r="AB2339" s="131"/>
      <c r="AC2339" s="38"/>
      <c r="AD2339" s="140">
        <v>23862.02</v>
      </c>
      <c r="AE2339" s="141">
        <v>23234.118624999999</v>
      </c>
      <c r="AF2339" s="141">
        <v>22606.217249999998</v>
      </c>
      <c r="AG2339" s="141">
        <v>21978.315874999997</v>
      </c>
      <c r="AH2339" s="141">
        <v>21350.414499999995</v>
      </c>
      <c r="AI2339" s="141">
        <v>20722.513124999994</v>
      </c>
      <c r="AJ2339" s="141">
        <v>20094.611749999993</v>
      </c>
      <c r="AK2339" s="141">
        <v>19466.710374999991</v>
      </c>
      <c r="AL2339" s="141">
        <v>18838.80899999999</v>
      </c>
      <c r="AM2339" s="141">
        <v>18210.907624999989</v>
      </c>
      <c r="AN2339" s="141">
        <v>17583.006249999988</v>
      </c>
      <c r="AO2339" s="141">
        <v>16955.104874999986</v>
      </c>
      <c r="AP2339" s="141">
        <v>16327.203499999987</v>
      </c>
      <c r="AQ2339" s="141">
        <v>15699.302124999987</v>
      </c>
      <c r="AR2339" s="141">
        <v>15071.400749999988</v>
      </c>
      <c r="AS2339" s="141">
        <v>14443.499374999989</v>
      </c>
      <c r="AT2339" s="141">
        <v>13815.597999999989</v>
      </c>
      <c r="AU2339" s="141">
        <v>13187.69662499999</v>
      </c>
      <c r="AV2339" s="141">
        <v>12559.79524999999</v>
      </c>
      <c r="AW2339" s="141">
        <v>11931.893874999991</v>
      </c>
      <c r="AX2339" s="141">
        <v>11303.992499999991</v>
      </c>
      <c r="AY2339" s="141">
        <v>10676.091124999992</v>
      </c>
      <c r="AZ2339" s="141">
        <v>10048.189749999992</v>
      </c>
      <c r="BA2339" s="141">
        <v>9420.2883749999928</v>
      </c>
      <c r="BB2339" s="141">
        <v>8792.3869999999933</v>
      </c>
      <c r="BC2339" s="141">
        <v>8164.4856249999939</v>
      </c>
      <c r="BD2339" s="141">
        <v>7536.5842499999944</v>
      </c>
      <c r="BE2339" s="141">
        <v>6908.682874999995</v>
      </c>
      <c r="BF2339" s="141">
        <v>6280.7814999999955</v>
      </c>
      <c r="BG2339" s="141">
        <v>5652.880124999996</v>
      </c>
      <c r="BH2339" s="141">
        <v>5024.9787499999966</v>
      </c>
      <c r="BI2339" s="141">
        <v>4397.0773749999971</v>
      </c>
      <c r="BJ2339" s="141">
        <v>3769.1759999999972</v>
      </c>
      <c r="BK2339" s="141">
        <v>3141.2746249999973</v>
      </c>
      <c r="BL2339" s="141">
        <v>2513.3732499999974</v>
      </c>
      <c r="BM2339" s="141">
        <v>1885.4718749999975</v>
      </c>
      <c r="BN2339" s="141">
        <v>1257.5704999999975</v>
      </c>
      <c r="BO2339" s="141">
        <v>629.66912499999762</v>
      </c>
      <c r="BP2339" s="141">
        <v>1.7677499999977044</v>
      </c>
    </row>
    <row r="2340" spans="4:68">
      <c r="D2340" s="174" t="s">
        <v>8974</v>
      </c>
      <c r="E2340" s="175">
        <v>70860.22</v>
      </c>
      <c r="F2340" s="174" t="s">
        <v>3409</v>
      </c>
      <c r="G2340" s="174" t="s">
        <v>3109</v>
      </c>
      <c r="H2340" s="174" t="s">
        <v>166</v>
      </c>
      <c r="I2340" s="174" t="s">
        <v>3098</v>
      </c>
      <c r="J2340" s="174" t="s">
        <v>8975</v>
      </c>
      <c r="K2340" s="174"/>
      <c r="L2340" s="174" t="s">
        <v>8871</v>
      </c>
      <c r="M2340" s="174" t="s">
        <v>4744</v>
      </c>
      <c r="N2340" s="176">
        <v>960</v>
      </c>
      <c r="O2340" s="174" t="s">
        <v>3407</v>
      </c>
      <c r="P2340" s="177">
        <v>26846</v>
      </c>
      <c r="Q2340" s="176">
        <v>480</v>
      </c>
      <c r="R2340" s="175">
        <v>35427.61</v>
      </c>
      <c r="S2340" s="175">
        <v>35432.61</v>
      </c>
      <c r="T2340" s="178">
        <v>0</v>
      </c>
      <c r="U2340" s="96">
        <v>6</v>
      </c>
      <c r="V2340" s="38" t="s">
        <v>116</v>
      </c>
      <c r="W2340" s="38"/>
      <c r="X2340" s="137">
        <v>885.75275000000011</v>
      </c>
      <c r="Y2340" s="138">
        <v>56066</v>
      </c>
      <c r="Z2340" s="179">
        <v>40</v>
      </c>
      <c r="AA2340" s="139">
        <v>2053</v>
      </c>
      <c r="AB2340" s="131"/>
      <c r="AC2340" s="38"/>
      <c r="AD2340" s="140">
        <v>35432.61</v>
      </c>
      <c r="AE2340" s="141">
        <v>34546.857250000001</v>
      </c>
      <c r="AF2340" s="141">
        <v>33661.104500000001</v>
      </c>
      <c r="AG2340" s="141">
        <v>32775.351750000002</v>
      </c>
      <c r="AH2340" s="141">
        <v>31889.599000000002</v>
      </c>
      <c r="AI2340" s="141">
        <v>31003.846250000002</v>
      </c>
      <c r="AJ2340" s="141">
        <v>30118.093500000003</v>
      </c>
      <c r="AK2340" s="141">
        <v>29232.340750000003</v>
      </c>
      <c r="AL2340" s="141">
        <v>28346.588000000003</v>
      </c>
      <c r="AM2340" s="141">
        <v>27460.835250000004</v>
      </c>
      <c r="AN2340" s="141">
        <v>26575.082500000004</v>
      </c>
      <c r="AO2340" s="141">
        <v>25689.329750000004</v>
      </c>
      <c r="AP2340" s="141">
        <v>24803.577000000005</v>
      </c>
      <c r="AQ2340" s="141">
        <v>23917.824250000005</v>
      </c>
      <c r="AR2340" s="141">
        <v>23032.071500000005</v>
      </c>
      <c r="AS2340" s="141">
        <v>22146.318750000006</v>
      </c>
      <c r="AT2340" s="141">
        <v>21260.566000000006</v>
      </c>
      <c r="AU2340" s="141">
        <v>20374.813250000007</v>
      </c>
      <c r="AV2340" s="141">
        <v>19489.060500000007</v>
      </c>
      <c r="AW2340" s="141">
        <v>18603.307750000007</v>
      </c>
      <c r="AX2340" s="141">
        <v>17717.555000000008</v>
      </c>
      <c r="AY2340" s="141">
        <v>16831.802250000008</v>
      </c>
      <c r="AZ2340" s="141">
        <v>15946.049500000008</v>
      </c>
      <c r="BA2340" s="141">
        <v>15060.296750000009</v>
      </c>
      <c r="BB2340" s="141">
        <v>14174.544000000009</v>
      </c>
      <c r="BC2340" s="141">
        <v>13288.791250000009</v>
      </c>
      <c r="BD2340" s="141">
        <v>12403.03850000001</v>
      </c>
      <c r="BE2340" s="141">
        <v>11517.28575000001</v>
      </c>
      <c r="BF2340" s="141">
        <v>10631.53300000001</v>
      </c>
      <c r="BG2340" s="141">
        <v>9745.7802500000107</v>
      </c>
      <c r="BH2340" s="141">
        <v>8860.0275000000111</v>
      </c>
      <c r="BI2340" s="141">
        <v>7974.2747500000114</v>
      </c>
      <c r="BJ2340" s="141">
        <v>7088.5220000000118</v>
      </c>
      <c r="BK2340" s="141">
        <v>6202.7692500000121</v>
      </c>
      <c r="BL2340" s="141">
        <v>5317.0165000000125</v>
      </c>
      <c r="BM2340" s="141">
        <v>4431.2637500000128</v>
      </c>
      <c r="BN2340" s="141">
        <v>3545.5110000000127</v>
      </c>
      <c r="BO2340" s="141">
        <v>2659.7582500000126</v>
      </c>
      <c r="BP2340" s="141">
        <v>1774.0055000000125</v>
      </c>
    </row>
    <row r="2341" spans="4:68">
      <c r="D2341" s="174" t="s">
        <v>8976</v>
      </c>
      <c r="E2341" s="175">
        <v>83630.080000000002</v>
      </c>
      <c r="F2341" s="174" t="s">
        <v>3409</v>
      </c>
      <c r="G2341" s="174" t="s">
        <v>3109</v>
      </c>
      <c r="H2341" s="174" t="s">
        <v>166</v>
      </c>
      <c r="I2341" s="174" t="s">
        <v>3098</v>
      </c>
      <c r="J2341" s="174" t="s">
        <v>8977</v>
      </c>
      <c r="K2341" s="174"/>
      <c r="L2341" s="174" t="s">
        <v>8871</v>
      </c>
      <c r="M2341" s="174" t="s">
        <v>4744</v>
      </c>
      <c r="N2341" s="176">
        <v>960</v>
      </c>
      <c r="O2341" s="174" t="s">
        <v>3407</v>
      </c>
      <c r="P2341" s="177">
        <v>28307</v>
      </c>
      <c r="Q2341" s="176">
        <v>432</v>
      </c>
      <c r="R2341" s="175">
        <v>37630.54</v>
      </c>
      <c r="S2341" s="175">
        <v>45999.54</v>
      </c>
      <c r="T2341" s="178">
        <v>0</v>
      </c>
      <c r="U2341" s="96">
        <v>6</v>
      </c>
      <c r="V2341" s="38" t="s">
        <v>116</v>
      </c>
      <c r="W2341" s="38"/>
      <c r="X2341" s="137">
        <v>1045.376</v>
      </c>
      <c r="Y2341" s="138">
        <v>57527</v>
      </c>
      <c r="Z2341" s="179">
        <v>44</v>
      </c>
      <c r="AA2341" s="139">
        <v>2057</v>
      </c>
      <c r="AB2341" s="131"/>
      <c r="AC2341" s="38"/>
      <c r="AD2341" s="140">
        <v>45999.54</v>
      </c>
      <c r="AE2341" s="141">
        <v>44954.164000000004</v>
      </c>
      <c r="AF2341" s="141">
        <v>43908.788000000008</v>
      </c>
      <c r="AG2341" s="141">
        <v>42863.412000000011</v>
      </c>
      <c r="AH2341" s="141">
        <v>41818.036000000015</v>
      </c>
      <c r="AI2341" s="141">
        <v>40772.660000000018</v>
      </c>
      <c r="AJ2341" s="141">
        <v>39727.284000000021</v>
      </c>
      <c r="AK2341" s="141">
        <v>38681.908000000025</v>
      </c>
      <c r="AL2341" s="141">
        <v>37636.532000000028</v>
      </c>
      <c r="AM2341" s="141">
        <v>36591.156000000032</v>
      </c>
      <c r="AN2341" s="141">
        <v>35545.780000000035</v>
      </c>
      <c r="AO2341" s="141">
        <v>34500.404000000039</v>
      </c>
      <c r="AP2341" s="141">
        <v>33455.028000000042</v>
      </c>
      <c r="AQ2341" s="141">
        <v>32409.652000000042</v>
      </c>
      <c r="AR2341" s="141">
        <v>31364.276000000042</v>
      </c>
      <c r="AS2341" s="141">
        <v>30318.900000000041</v>
      </c>
      <c r="AT2341" s="141">
        <v>29273.524000000041</v>
      </c>
      <c r="AU2341" s="141">
        <v>28228.148000000041</v>
      </c>
      <c r="AV2341" s="141">
        <v>27182.772000000041</v>
      </c>
      <c r="AW2341" s="141">
        <v>26137.396000000041</v>
      </c>
      <c r="AX2341" s="141">
        <v>25092.02000000004</v>
      </c>
      <c r="AY2341" s="141">
        <v>24046.64400000004</v>
      </c>
      <c r="AZ2341" s="141">
        <v>23001.26800000004</v>
      </c>
      <c r="BA2341" s="141">
        <v>21955.89200000004</v>
      </c>
      <c r="BB2341" s="141">
        <v>20910.51600000004</v>
      </c>
      <c r="BC2341" s="141">
        <v>19865.140000000039</v>
      </c>
      <c r="BD2341" s="141">
        <v>18819.764000000039</v>
      </c>
      <c r="BE2341" s="141">
        <v>17774.388000000039</v>
      </c>
      <c r="BF2341" s="141">
        <v>16729.012000000039</v>
      </c>
      <c r="BG2341" s="141">
        <v>15683.636000000039</v>
      </c>
      <c r="BH2341" s="141">
        <v>14638.260000000038</v>
      </c>
      <c r="BI2341" s="141">
        <v>13592.884000000038</v>
      </c>
      <c r="BJ2341" s="141">
        <v>12547.508000000038</v>
      </c>
      <c r="BK2341" s="141">
        <v>11502.132000000038</v>
      </c>
      <c r="BL2341" s="141">
        <v>10456.756000000038</v>
      </c>
      <c r="BM2341" s="141">
        <v>9411.3800000000374</v>
      </c>
      <c r="BN2341" s="141">
        <v>8366.0040000000372</v>
      </c>
      <c r="BO2341" s="141">
        <v>7320.628000000037</v>
      </c>
      <c r="BP2341" s="141">
        <v>6275.2520000000368</v>
      </c>
    </row>
    <row r="2342" spans="4:68">
      <c r="D2342" s="174" t="s">
        <v>8978</v>
      </c>
      <c r="E2342" s="175">
        <v>9554.02</v>
      </c>
      <c r="F2342" s="174" t="s">
        <v>3409</v>
      </c>
      <c r="G2342" s="174" t="s">
        <v>3109</v>
      </c>
      <c r="H2342" s="174" t="s">
        <v>166</v>
      </c>
      <c r="I2342" s="174" t="s">
        <v>3098</v>
      </c>
      <c r="J2342" s="174" t="s">
        <v>8979</v>
      </c>
      <c r="K2342" s="174"/>
      <c r="L2342" s="174" t="s">
        <v>5371</v>
      </c>
      <c r="M2342" s="174" t="s">
        <v>4744</v>
      </c>
      <c r="N2342" s="176">
        <v>960</v>
      </c>
      <c r="O2342" s="174" t="s">
        <v>3407</v>
      </c>
      <c r="P2342" s="177">
        <v>20271</v>
      </c>
      <c r="Q2342" s="176">
        <v>696</v>
      </c>
      <c r="R2342" s="175">
        <v>6926.26</v>
      </c>
      <c r="S2342" s="175">
        <v>2627.76</v>
      </c>
      <c r="T2342" s="178">
        <v>0</v>
      </c>
      <c r="U2342" s="96">
        <v>6</v>
      </c>
      <c r="V2342" s="38" t="s">
        <v>116</v>
      </c>
      <c r="W2342" s="38"/>
      <c r="X2342" s="137">
        <v>119.42525000000001</v>
      </c>
      <c r="Y2342" s="138">
        <v>49491</v>
      </c>
      <c r="Z2342" s="179">
        <v>22</v>
      </c>
      <c r="AA2342" s="139">
        <v>2035</v>
      </c>
      <c r="AB2342" s="131"/>
      <c r="AC2342" s="38"/>
      <c r="AD2342" s="140">
        <v>2627.76</v>
      </c>
      <c r="AE2342" s="141">
        <v>2508.33475</v>
      </c>
      <c r="AF2342" s="141">
        <v>2388.9094999999998</v>
      </c>
      <c r="AG2342" s="141">
        <v>2269.4842499999995</v>
      </c>
      <c r="AH2342" s="141">
        <v>2150.0589999999993</v>
      </c>
      <c r="AI2342" s="141">
        <v>2030.6337499999993</v>
      </c>
      <c r="AJ2342" s="141">
        <v>1911.2084999999993</v>
      </c>
      <c r="AK2342" s="141">
        <v>1791.7832499999993</v>
      </c>
      <c r="AL2342" s="141">
        <v>1672.3579999999993</v>
      </c>
      <c r="AM2342" s="141">
        <v>1552.9327499999993</v>
      </c>
      <c r="AN2342" s="141">
        <v>1433.5074999999993</v>
      </c>
      <c r="AO2342" s="141">
        <v>1314.0822499999992</v>
      </c>
      <c r="AP2342" s="141">
        <v>1194.6569999999992</v>
      </c>
      <c r="AQ2342" s="141">
        <v>1075.2317499999992</v>
      </c>
      <c r="AR2342" s="141">
        <v>955.80649999999923</v>
      </c>
      <c r="AS2342" s="141">
        <v>836.38124999999923</v>
      </c>
      <c r="AT2342" s="141">
        <v>716.95599999999922</v>
      </c>
      <c r="AU2342" s="141">
        <v>597.53074999999922</v>
      </c>
      <c r="AV2342" s="141">
        <v>478.10549999999921</v>
      </c>
      <c r="AW2342" s="141">
        <v>358.68024999999921</v>
      </c>
      <c r="AX2342" s="141">
        <v>239.2549999999992</v>
      </c>
      <c r="AY2342" s="141">
        <v>119.82974999999919</v>
      </c>
      <c r="AZ2342" s="141">
        <v>0.40449999999918873</v>
      </c>
      <c r="BA2342" s="141">
        <v>0</v>
      </c>
      <c r="BB2342" s="141">
        <v>0</v>
      </c>
      <c r="BC2342" s="141">
        <v>0</v>
      </c>
      <c r="BD2342" s="141">
        <v>0</v>
      </c>
      <c r="BE2342" s="141">
        <v>0</v>
      </c>
      <c r="BF2342" s="141">
        <v>0</v>
      </c>
      <c r="BG2342" s="141">
        <v>0</v>
      </c>
      <c r="BH2342" s="141">
        <v>0</v>
      </c>
      <c r="BI2342" s="141">
        <v>0</v>
      </c>
      <c r="BJ2342" s="141">
        <v>0</v>
      </c>
      <c r="BK2342" s="141">
        <v>0</v>
      </c>
      <c r="BL2342" s="141">
        <v>0</v>
      </c>
      <c r="BM2342" s="141">
        <v>0</v>
      </c>
      <c r="BN2342" s="141">
        <v>0</v>
      </c>
      <c r="BO2342" s="141">
        <v>0</v>
      </c>
      <c r="BP2342" s="141">
        <v>0</v>
      </c>
    </row>
    <row r="2343" spans="4:68">
      <c r="D2343" s="174" t="s">
        <v>8980</v>
      </c>
      <c r="E2343" s="175">
        <v>47158.97</v>
      </c>
      <c r="F2343" s="174" t="s">
        <v>3409</v>
      </c>
      <c r="G2343" s="174" t="s">
        <v>3109</v>
      </c>
      <c r="H2343" s="174" t="s">
        <v>166</v>
      </c>
      <c r="I2343" s="174" t="s">
        <v>3098</v>
      </c>
      <c r="J2343" s="174" t="s">
        <v>8981</v>
      </c>
      <c r="K2343" s="174"/>
      <c r="L2343" s="174" t="s">
        <v>8827</v>
      </c>
      <c r="M2343" s="174" t="s">
        <v>4744</v>
      </c>
      <c r="N2343" s="176">
        <v>960</v>
      </c>
      <c r="O2343" s="174" t="s">
        <v>3407</v>
      </c>
      <c r="P2343" s="177">
        <v>26846</v>
      </c>
      <c r="Q2343" s="176">
        <v>480</v>
      </c>
      <c r="R2343" s="175">
        <v>23577.74</v>
      </c>
      <c r="S2343" s="175">
        <v>23581.23</v>
      </c>
      <c r="T2343" s="178">
        <v>0</v>
      </c>
      <c r="U2343" s="96">
        <v>6</v>
      </c>
      <c r="V2343" s="38" t="s">
        <v>116</v>
      </c>
      <c r="W2343" s="38"/>
      <c r="X2343" s="137">
        <v>589.48712499999999</v>
      </c>
      <c r="Y2343" s="138">
        <v>56066</v>
      </c>
      <c r="Z2343" s="179">
        <v>40</v>
      </c>
      <c r="AA2343" s="139">
        <v>2053</v>
      </c>
      <c r="AB2343" s="131"/>
      <c r="AC2343" s="38"/>
      <c r="AD2343" s="140">
        <v>23581.23</v>
      </c>
      <c r="AE2343" s="141">
        <v>22991.742875</v>
      </c>
      <c r="AF2343" s="141">
        <v>22402.25575</v>
      </c>
      <c r="AG2343" s="141">
        <v>21812.768625000001</v>
      </c>
      <c r="AH2343" s="141">
        <v>21223.281500000001</v>
      </c>
      <c r="AI2343" s="141">
        <v>20633.794375000001</v>
      </c>
      <c r="AJ2343" s="141">
        <v>20044.307250000002</v>
      </c>
      <c r="AK2343" s="141">
        <v>19454.820125000002</v>
      </c>
      <c r="AL2343" s="141">
        <v>18865.333000000002</v>
      </c>
      <c r="AM2343" s="141">
        <v>18275.845875000003</v>
      </c>
      <c r="AN2343" s="141">
        <v>17686.358750000003</v>
      </c>
      <c r="AO2343" s="141">
        <v>17096.871625000003</v>
      </c>
      <c r="AP2343" s="141">
        <v>16507.384500000004</v>
      </c>
      <c r="AQ2343" s="141">
        <v>15917.897375000004</v>
      </c>
      <c r="AR2343" s="141">
        <v>15328.410250000004</v>
      </c>
      <c r="AS2343" s="141">
        <v>14738.923125000005</v>
      </c>
      <c r="AT2343" s="141">
        <v>14149.436000000005</v>
      </c>
      <c r="AU2343" s="141">
        <v>13559.948875000006</v>
      </c>
      <c r="AV2343" s="141">
        <v>12970.461750000006</v>
      </c>
      <c r="AW2343" s="141">
        <v>12380.974625000006</v>
      </c>
      <c r="AX2343" s="141">
        <v>11791.487500000007</v>
      </c>
      <c r="AY2343" s="141">
        <v>11202.000375000007</v>
      </c>
      <c r="AZ2343" s="141">
        <v>10612.513250000007</v>
      </c>
      <c r="BA2343" s="141">
        <v>10023.026125000008</v>
      </c>
      <c r="BB2343" s="141">
        <v>9433.5390000000079</v>
      </c>
      <c r="BC2343" s="141">
        <v>8844.0518750000083</v>
      </c>
      <c r="BD2343" s="141">
        <v>8254.5647500000086</v>
      </c>
      <c r="BE2343" s="141">
        <v>7665.077625000009</v>
      </c>
      <c r="BF2343" s="141">
        <v>7075.5905000000093</v>
      </c>
      <c r="BG2343" s="141">
        <v>6486.1033750000097</v>
      </c>
      <c r="BH2343" s="141">
        <v>5896.61625000001</v>
      </c>
      <c r="BI2343" s="141">
        <v>5307.1291250000104</v>
      </c>
      <c r="BJ2343" s="141">
        <v>4717.6420000000107</v>
      </c>
      <c r="BK2343" s="141">
        <v>4128.1548750000111</v>
      </c>
      <c r="BL2343" s="141">
        <v>3538.667750000011</v>
      </c>
      <c r="BM2343" s="141">
        <v>2949.1806250000109</v>
      </c>
      <c r="BN2343" s="141">
        <v>2359.6935000000108</v>
      </c>
      <c r="BO2343" s="141">
        <v>1770.2063750000107</v>
      </c>
      <c r="BP2343" s="141">
        <v>1180.7192500000106</v>
      </c>
    </row>
    <row r="2344" spans="4:68">
      <c r="D2344" s="174" t="s">
        <v>8982</v>
      </c>
      <c r="E2344" s="175">
        <v>125938.88</v>
      </c>
      <c r="F2344" s="174" t="s">
        <v>3409</v>
      </c>
      <c r="G2344" s="174" t="s">
        <v>3109</v>
      </c>
      <c r="H2344" s="174" t="s">
        <v>166</v>
      </c>
      <c r="I2344" s="174" t="s">
        <v>3098</v>
      </c>
      <c r="J2344" s="174" t="s">
        <v>8983</v>
      </c>
      <c r="K2344" s="174"/>
      <c r="L2344" s="174" t="s">
        <v>8827</v>
      </c>
      <c r="M2344" s="174" t="s">
        <v>4744</v>
      </c>
      <c r="N2344" s="176">
        <v>960</v>
      </c>
      <c r="O2344" s="174" t="s">
        <v>3407</v>
      </c>
      <c r="P2344" s="177">
        <v>28307</v>
      </c>
      <c r="Q2344" s="176">
        <v>432</v>
      </c>
      <c r="R2344" s="175">
        <v>56668.04</v>
      </c>
      <c r="S2344" s="175">
        <v>69270.84</v>
      </c>
      <c r="T2344" s="178">
        <v>0</v>
      </c>
      <c r="U2344" s="96">
        <v>6</v>
      </c>
      <c r="V2344" s="38" t="s">
        <v>116</v>
      </c>
      <c r="W2344" s="38"/>
      <c r="X2344" s="137">
        <v>1574.2360000000003</v>
      </c>
      <c r="Y2344" s="138">
        <v>57527</v>
      </c>
      <c r="Z2344" s="179">
        <v>44</v>
      </c>
      <c r="AA2344" s="139">
        <v>2057</v>
      </c>
      <c r="AB2344" s="131"/>
      <c r="AC2344" s="38"/>
      <c r="AD2344" s="140">
        <v>69270.84</v>
      </c>
      <c r="AE2344" s="141">
        <v>67696.603999999992</v>
      </c>
      <c r="AF2344" s="141">
        <v>66122.367999999988</v>
      </c>
      <c r="AG2344" s="141">
        <v>64548.131999999991</v>
      </c>
      <c r="AH2344" s="141">
        <v>62973.895999999993</v>
      </c>
      <c r="AI2344" s="141">
        <v>61399.659999999996</v>
      </c>
      <c r="AJ2344" s="141">
        <v>59825.423999999999</v>
      </c>
      <c r="AK2344" s="141">
        <v>58251.188000000002</v>
      </c>
      <c r="AL2344" s="141">
        <v>56676.952000000005</v>
      </c>
      <c r="AM2344" s="141">
        <v>55102.716000000008</v>
      </c>
      <c r="AN2344" s="141">
        <v>53528.48000000001</v>
      </c>
      <c r="AO2344" s="141">
        <v>51954.244000000013</v>
      </c>
      <c r="AP2344" s="141">
        <v>50380.008000000016</v>
      </c>
      <c r="AQ2344" s="141">
        <v>48805.772000000019</v>
      </c>
      <c r="AR2344" s="141">
        <v>47231.536000000022</v>
      </c>
      <c r="AS2344" s="141">
        <v>45657.300000000025</v>
      </c>
      <c r="AT2344" s="141">
        <v>44083.064000000028</v>
      </c>
      <c r="AU2344" s="141">
        <v>42508.82800000003</v>
      </c>
      <c r="AV2344" s="141">
        <v>40934.592000000033</v>
      </c>
      <c r="AW2344" s="141">
        <v>39360.356000000036</v>
      </c>
      <c r="AX2344" s="141">
        <v>37786.120000000039</v>
      </c>
      <c r="AY2344" s="141">
        <v>36211.884000000042</v>
      </c>
      <c r="AZ2344" s="141">
        <v>34637.648000000045</v>
      </c>
      <c r="BA2344" s="141">
        <v>33063.412000000048</v>
      </c>
      <c r="BB2344" s="141">
        <v>31489.176000000047</v>
      </c>
      <c r="BC2344" s="141">
        <v>29914.940000000046</v>
      </c>
      <c r="BD2344" s="141">
        <v>28340.704000000045</v>
      </c>
      <c r="BE2344" s="141">
        <v>26766.468000000044</v>
      </c>
      <c r="BF2344" s="141">
        <v>25192.232000000044</v>
      </c>
      <c r="BG2344" s="141">
        <v>23617.996000000043</v>
      </c>
      <c r="BH2344" s="141">
        <v>22043.760000000042</v>
      </c>
      <c r="BI2344" s="141">
        <v>20469.524000000041</v>
      </c>
      <c r="BJ2344" s="141">
        <v>18895.28800000004</v>
      </c>
      <c r="BK2344" s="141">
        <v>17321.05200000004</v>
      </c>
      <c r="BL2344" s="141">
        <v>15746.816000000039</v>
      </c>
      <c r="BM2344" s="141">
        <v>14172.580000000038</v>
      </c>
      <c r="BN2344" s="141">
        <v>12598.344000000037</v>
      </c>
      <c r="BO2344" s="141">
        <v>11024.108000000037</v>
      </c>
      <c r="BP2344" s="141">
        <v>9449.8720000000358</v>
      </c>
    </row>
    <row r="2345" spans="4:68">
      <c r="D2345" s="174" t="s">
        <v>8984</v>
      </c>
      <c r="E2345" s="175">
        <v>637851.63</v>
      </c>
      <c r="F2345" s="174" t="s">
        <v>3409</v>
      </c>
      <c r="G2345" s="174" t="s">
        <v>3109</v>
      </c>
      <c r="H2345" s="174" t="s">
        <v>166</v>
      </c>
      <c r="I2345" s="174" t="s">
        <v>3098</v>
      </c>
      <c r="J2345" s="174" t="s">
        <v>8985</v>
      </c>
      <c r="K2345" s="174"/>
      <c r="L2345" s="174" t="s">
        <v>8827</v>
      </c>
      <c r="M2345" s="174" t="s">
        <v>4744</v>
      </c>
      <c r="N2345" s="176">
        <v>960</v>
      </c>
      <c r="O2345" s="174" t="s">
        <v>3407</v>
      </c>
      <c r="P2345" s="177">
        <v>32690</v>
      </c>
      <c r="Q2345" s="176">
        <v>288</v>
      </c>
      <c r="R2345" s="175">
        <v>191333.27</v>
      </c>
      <c r="S2345" s="175">
        <v>446518.36</v>
      </c>
      <c r="T2345" s="178">
        <v>0</v>
      </c>
      <c r="U2345" s="96">
        <v>6</v>
      </c>
      <c r="V2345" s="38" t="s">
        <v>116</v>
      </c>
      <c r="W2345" s="38"/>
      <c r="X2345" s="137">
        <v>7973.1453750000001</v>
      </c>
      <c r="Y2345" s="138">
        <v>61910</v>
      </c>
      <c r="Z2345" s="179">
        <v>56</v>
      </c>
      <c r="AA2345" s="139">
        <v>2069</v>
      </c>
      <c r="AB2345" s="131"/>
      <c r="AC2345" s="38"/>
      <c r="AD2345" s="140">
        <v>446518.36</v>
      </c>
      <c r="AE2345" s="141">
        <v>438545.21462499996</v>
      </c>
      <c r="AF2345" s="141">
        <v>430572.06924999994</v>
      </c>
      <c r="AG2345" s="141">
        <v>422598.92387499992</v>
      </c>
      <c r="AH2345" s="141">
        <v>414625.7784999999</v>
      </c>
      <c r="AI2345" s="141">
        <v>406652.63312499988</v>
      </c>
      <c r="AJ2345" s="141">
        <v>398679.48774999985</v>
      </c>
      <c r="AK2345" s="141">
        <v>390706.34237499983</v>
      </c>
      <c r="AL2345" s="141">
        <v>382733.19699999981</v>
      </c>
      <c r="AM2345" s="141">
        <v>374760.05162499979</v>
      </c>
      <c r="AN2345" s="141">
        <v>366786.90624999977</v>
      </c>
      <c r="AO2345" s="141">
        <v>358813.76087499975</v>
      </c>
      <c r="AP2345" s="141">
        <v>350840.61549999972</v>
      </c>
      <c r="AQ2345" s="141">
        <v>342867.4701249997</v>
      </c>
      <c r="AR2345" s="141">
        <v>334894.32474999968</v>
      </c>
      <c r="AS2345" s="141">
        <v>326921.17937499966</v>
      </c>
      <c r="AT2345" s="141">
        <v>318948.03399999964</v>
      </c>
      <c r="AU2345" s="141">
        <v>310974.88862499961</v>
      </c>
      <c r="AV2345" s="141">
        <v>303001.74324999959</v>
      </c>
      <c r="AW2345" s="141">
        <v>295028.59787499957</v>
      </c>
      <c r="AX2345" s="141">
        <v>287055.45249999955</v>
      </c>
      <c r="AY2345" s="141">
        <v>279082.30712499953</v>
      </c>
      <c r="AZ2345" s="141">
        <v>271109.1617499995</v>
      </c>
      <c r="BA2345" s="141">
        <v>263136.01637499948</v>
      </c>
      <c r="BB2345" s="141">
        <v>255162.87099999949</v>
      </c>
      <c r="BC2345" s="141">
        <v>247189.7256249995</v>
      </c>
      <c r="BD2345" s="141">
        <v>239216.5802499995</v>
      </c>
      <c r="BE2345" s="141">
        <v>231243.43487499951</v>
      </c>
      <c r="BF2345" s="141">
        <v>223270.28949999952</v>
      </c>
      <c r="BG2345" s="141">
        <v>215297.14412499953</v>
      </c>
      <c r="BH2345" s="141">
        <v>207323.99874999953</v>
      </c>
      <c r="BI2345" s="141">
        <v>199350.85337499954</v>
      </c>
      <c r="BJ2345" s="141">
        <v>191377.70799999955</v>
      </c>
      <c r="BK2345" s="141">
        <v>183404.56262499955</v>
      </c>
      <c r="BL2345" s="141">
        <v>175431.41724999956</v>
      </c>
      <c r="BM2345" s="141">
        <v>167458.27187499957</v>
      </c>
      <c r="BN2345" s="141">
        <v>159485.12649999958</v>
      </c>
      <c r="BO2345" s="141">
        <v>151511.98112499958</v>
      </c>
      <c r="BP2345" s="141">
        <v>143538.83574999959</v>
      </c>
    </row>
    <row r="2346" spans="4:68">
      <c r="D2346" s="174" t="s">
        <v>8986</v>
      </c>
      <c r="E2346" s="175">
        <v>46805.96</v>
      </c>
      <c r="F2346" s="174" t="s">
        <v>3409</v>
      </c>
      <c r="G2346" s="174" t="s">
        <v>3109</v>
      </c>
      <c r="H2346" s="174" t="s">
        <v>166</v>
      </c>
      <c r="I2346" s="174" t="s">
        <v>3098</v>
      </c>
      <c r="J2346" s="174" t="s">
        <v>8987</v>
      </c>
      <c r="K2346" s="174"/>
      <c r="L2346" s="174" t="s">
        <v>8830</v>
      </c>
      <c r="M2346" s="174" t="s">
        <v>4744</v>
      </c>
      <c r="N2346" s="176">
        <v>960</v>
      </c>
      <c r="O2346" s="174" t="s">
        <v>3407</v>
      </c>
      <c r="P2346" s="177">
        <v>25020</v>
      </c>
      <c r="Q2346" s="176">
        <v>540</v>
      </c>
      <c r="R2346" s="175">
        <v>26326.67</v>
      </c>
      <c r="S2346" s="175">
        <v>20479.29</v>
      </c>
      <c r="T2346" s="178">
        <v>0</v>
      </c>
      <c r="U2346" s="96">
        <v>6</v>
      </c>
      <c r="V2346" s="38" t="s">
        <v>116</v>
      </c>
      <c r="W2346" s="38"/>
      <c r="X2346" s="137">
        <v>585.07449999999994</v>
      </c>
      <c r="Y2346" s="138">
        <v>54240</v>
      </c>
      <c r="Z2346" s="179">
        <v>35</v>
      </c>
      <c r="AA2346" s="139">
        <v>2048</v>
      </c>
      <c r="AB2346" s="131"/>
      <c r="AC2346" s="38"/>
      <c r="AD2346" s="140">
        <v>20479.29</v>
      </c>
      <c r="AE2346" s="141">
        <v>19894.215500000002</v>
      </c>
      <c r="AF2346" s="141">
        <v>19309.141000000003</v>
      </c>
      <c r="AG2346" s="141">
        <v>18724.066500000004</v>
      </c>
      <c r="AH2346" s="141">
        <v>18138.992000000006</v>
      </c>
      <c r="AI2346" s="141">
        <v>17553.917500000007</v>
      </c>
      <c r="AJ2346" s="141">
        <v>16968.843000000008</v>
      </c>
      <c r="AK2346" s="141">
        <v>16383.768500000007</v>
      </c>
      <c r="AL2346" s="141">
        <v>15798.694000000007</v>
      </c>
      <c r="AM2346" s="141">
        <v>15213.619500000006</v>
      </c>
      <c r="AN2346" s="141">
        <v>14628.545000000006</v>
      </c>
      <c r="AO2346" s="141">
        <v>14043.470500000005</v>
      </c>
      <c r="AP2346" s="141">
        <v>13458.396000000004</v>
      </c>
      <c r="AQ2346" s="141">
        <v>12873.321500000004</v>
      </c>
      <c r="AR2346" s="141">
        <v>12288.247000000003</v>
      </c>
      <c r="AS2346" s="141">
        <v>11703.172500000002</v>
      </c>
      <c r="AT2346" s="141">
        <v>11118.098000000002</v>
      </c>
      <c r="AU2346" s="141">
        <v>10533.023500000001</v>
      </c>
      <c r="AV2346" s="141">
        <v>9947.9490000000005</v>
      </c>
      <c r="AW2346" s="141">
        <v>9362.8744999999999</v>
      </c>
      <c r="AX2346" s="141">
        <v>8777.7999999999993</v>
      </c>
      <c r="AY2346" s="141">
        <v>8192.7254999999986</v>
      </c>
      <c r="AZ2346" s="141">
        <v>7607.6509999999989</v>
      </c>
      <c r="BA2346" s="141">
        <v>7022.5764999999992</v>
      </c>
      <c r="BB2346" s="141">
        <v>6437.5019999999995</v>
      </c>
      <c r="BC2346" s="141">
        <v>5852.4274999999998</v>
      </c>
      <c r="BD2346" s="141">
        <v>5267.3530000000001</v>
      </c>
      <c r="BE2346" s="141">
        <v>4682.2785000000003</v>
      </c>
      <c r="BF2346" s="141">
        <v>4097.2040000000006</v>
      </c>
      <c r="BG2346" s="141">
        <v>3512.1295000000009</v>
      </c>
      <c r="BH2346" s="141">
        <v>2927.0550000000012</v>
      </c>
      <c r="BI2346" s="141">
        <v>2341.9805000000015</v>
      </c>
      <c r="BJ2346" s="141">
        <v>1756.9060000000015</v>
      </c>
      <c r="BK2346" s="141">
        <v>1171.8315000000016</v>
      </c>
      <c r="BL2346" s="141">
        <v>586.75700000000165</v>
      </c>
      <c r="BM2346" s="141">
        <v>1.6825000000017099</v>
      </c>
      <c r="BN2346" s="141">
        <v>0</v>
      </c>
      <c r="BO2346" s="141">
        <v>0</v>
      </c>
      <c r="BP2346" s="141">
        <v>0</v>
      </c>
    </row>
    <row r="2347" spans="4:68">
      <c r="D2347" s="174" t="s">
        <v>8988</v>
      </c>
      <c r="E2347" s="175">
        <v>60659.98</v>
      </c>
      <c r="F2347" s="174" t="s">
        <v>3409</v>
      </c>
      <c r="G2347" s="174" t="s">
        <v>3109</v>
      </c>
      <c r="H2347" s="174" t="s">
        <v>166</v>
      </c>
      <c r="I2347" s="174" t="s">
        <v>3098</v>
      </c>
      <c r="J2347" s="174" t="s">
        <v>8989</v>
      </c>
      <c r="K2347" s="174"/>
      <c r="L2347" s="174" t="s">
        <v>8830</v>
      </c>
      <c r="M2347" s="174" t="s">
        <v>4744</v>
      </c>
      <c r="N2347" s="176">
        <v>960</v>
      </c>
      <c r="O2347" s="174" t="s">
        <v>3407</v>
      </c>
      <c r="P2347" s="177">
        <v>26481</v>
      </c>
      <c r="Q2347" s="176">
        <v>492</v>
      </c>
      <c r="R2347" s="176">
        <v>31086</v>
      </c>
      <c r="S2347" s="175">
        <v>29573.98</v>
      </c>
      <c r="T2347" s="178">
        <v>0</v>
      </c>
      <c r="U2347" s="96">
        <v>6</v>
      </c>
      <c r="V2347" s="38" t="s">
        <v>116</v>
      </c>
      <c r="W2347" s="38"/>
      <c r="X2347" s="137">
        <v>758.24975000000006</v>
      </c>
      <c r="Y2347" s="138">
        <v>55701</v>
      </c>
      <c r="Z2347" s="179">
        <v>39</v>
      </c>
      <c r="AA2347" s="139">
        <v>2052</v>
      </c>
      <c r="AB2347" s="131"/>
      <c r="AC2347" s="38"/>
      <c r="AD2347" s="140">
        <v>29573.98</v>
      </c>
      <c r="AE2347" s="141">
        <v>28815.730250000001</v>
      </c>
      <c r="AF2347" s="141">
        <v>28057.480500000001</v>
      </c>
      <c r="AG2347" s="141">
        <v>27299.230750000002</v>
      </c>
      <c r="AH2347" s="141">
        <v>26540.981000000003</v>
      </c>
      <c r="AI2347" s="141">
        <v>25782.731250000004</v>
      </c>
      <c r="AJ2347" s="141">
        <v>25024.481500000005</v>
      </c>
      <c r="AK2347" s="141">
        <v>24266.231750000006</v>
      </c>
      <c r="AL2347" s="141">
        <v>23507.982000000007</v>
      </c>
      <c r="AM2347" s="141">
        <v>22749.732250000008</v>
      </c>
      <c r="AN2347" s="141">
        <v>21991.482500000009</v>
      </c>
      <c r="AO2347" s="141">
        <v>21233.23275000001</v>
      </c>
      <c r="AP2347" s="141">
        <v>20474.983000000011</v>
      </c>
      <c r="AQ2347" s="141">
        <v>19716.733250000012</v>
      </c>
      <c r="AR2347" s="141">
        <v>18958.483500000013</v>
      </c>
      <c r="AS2347" s="141">
        <v>18200.233750000014</v>
      </c>
      <c r="AT2347" s="141">
        <v>17441.984000000015</v>
      </c>
      <c r="AU2347" s="141">
        <v>16683.734250000016</v>
      </c>
      <c r="AV2347" s="141">
        <v>15925.484500000015</v>
      </c>
      <c r="AW2347" s="141">
        <v>15167.234750000014</v>
      </c>
      <c r="AX2347" s="141">
        <v>14408.985000000013</v>
      </c>
      <c r="AY2347" s="141">
        <v>13650.735250000012</v>
      </c>
      <c r="AZ2347" s="141">
        <v>12892.485500000012</v>
      </c>
      <c r="BA2347" s="141">
        <v>12134.235750000011</v>
      </c>
      <c r="BB2347" s="141">
        <v>11375.98600000001</v>
      </c>
      <c r="BC2347" s="141">
        <v>10617.736250000009</v>
      </c>
      <c r="BD2347" s="141">
        <v>9859.4865000000082</v>
      </c>
      <c r="BE2347" s="141">
        <v>9101.2367500000073</v>
      </c>
      <c r="BF2347" s="141">
        <v>8342.9870000000064</v>
      </c>
      <c r="BG2347" s="141">
        <v>7584.7372500000065</v>
      </c>
      <c r="BH2347" s="141">
        <v>6826.4875000000065</v>
      </c>
      <c r="BI2347" s="141">
        <v>6068.2377500000066</v>
      </c>
      <c r="BJ2347" s="141">
        <v>5309.9880000000067</v>
      </c>
      <c r="BK2347" s="141">
        <v>4551.7382500000067</v>
      </c>
      <c r="BL2347" s="141">
        <v>3793.4885000000068</v>
      </c>
      <c r="BM2347" s="141">
        <v>3035.2387500000068</v>
      </c>
      <c r="BN2347" s="141">
        <v>2276.9890000000069</v>
      </c>
      <c r="BO2347" s="141">
        <v>1518.7392500000069</v>
      </c>
      <c r="BP2347" s="141">
        <v>760.48950000000684</v>
      </c>
    </row>
    <row r="2348" spans="4:68">
      <c r="D2348" s="174" t="s">
        <v>8990</v>
      </c>
      <c r="E2348" s="175">
        <v>51776.46</v>
      </c>
      <c r="F2348" s="174" t="s">
        <v>3409</v>
      </c>
      <c r="G2348" s="174" t="s">
        <v>3109</v>
      </c>
      <c r="H2348" s="174" t="s">
        <v>166</v>
      </c>
      <c r="I2348" s="174" t="s">
        <v>3098</v>
      </c>
      <c r="J2348" s="174" t="s">
        <v>8989</v>
      </c>
      <c r="K2348" s="174"/>
      <c r="L2348" s="174" t="s">
        <v>8830</v>
      </c>
      <c r="M2348" s="174" t="s">
        <v>4744</v>
      </c>
      <c r="N2348" s="176">
        <v>960</v>
      </c>
      <c r="O2348" s="174" t="s">
        <v>3407</v>
      </c>
      <c r="P2348" s="177">
        <v>27942</v>
      </c>
      <c r="Q2348" s="176">
        <v>444</v>
      </c>
      <c r="R2348" s="175">
        <v>23944.73</v>
      </c>
      <c r="S2348" s="175">
        <v>27831.73</v>
      </c>
      <c r="T2348" s="178">
        <v>0</v>
      </c>
      <c r="U2348" s="96">
        <v>6</v>
      </c>
      <c r="V2348" s="38" t="s">
        <v>116</v>
      </c>
      <c r="W2348" s="38"/>
      <c r="X2348" s="137">
        <v>647.20575000000008</v>
      </c>
      <c r="Y2348" s="138">
        <v>57162</v>
      </c>
      <c r="Z2348" s="179">
        <v>43</v>
      </c>
      <c r="AA2348" s="139">
        <v>2056</v>
      </c>
      <c r="AB2348" s="131"/>
      <c r="AC2348" s="38"/>
      <c r="AD2348" s="140">
        <v>27831.73</v>
      </c>
      <c r="AE2348" s="141">
        <v>27184.524249999999</v>
      </c>
      <c r="AF2348" s="141">
        <v>26537.318499999998</v>
      </c>
      <c r="AG2348" s="141">
        <v>25890.112749999997</v>
      </c>
      <c r="AH2348" s="141">
        <v>25242.906999999996</v>
      </c>
      <c r="AI2348" s="141">
        <v>24595.701249999995</v>
      </c>
      <c r="AJ2348" s="141">
        <v>23948.495499999994</v>
      </c>
      <c r="AK2348" s="141">
        <v>23301.289749999993</v>
      </c>
      <c r="AL2348" s="141">
        <v>22654.083999999992</v>
      </c>
      <c r="AM2348" s="141">
        <v>22006.878249999991</v>
      </c>
      <c r="AN2348" s="141">
        <v>21359.67249999999</v>
      </c>
      <c r="AO2348" s="141">
        <v>20712.466749999989</v>
      </c>
      <c r="AP2348" s="141">
        <v>20065.260999999988</v>
      </c>
      <c r="AQ2348" s="141">
        <v>19418.055249999987</v>
      </c>
      <c r="AR2348" s="141">
        <v>18770.849499999986</v>
      </c>
      <c r="AS2348" s="141">
        <v>18123.643749999985</v>
      </c>
      <c r="AT2348" s="141">
        <v>17476.437999999984</v>
      </c>
      <c r="AU2348" s="141">
        <v>16829.232249999983</v>
      </c>
      <c r="AV2348" s="141">
        <v>16182.026499999982</v>
      </c>
      <c r="AW2348" s="141">
        <v>15534.820749999981</v>
      </c>
      <c r="AX2348" s="141">
        <v>14887.61499999998</v>
      </c>
      <c r="AY2348" s="141">
        <v>14240.409249999979</v>
      </c>
      <c r="AZ2348" s="141">
        <v>13593.203499999978</v>
      </c>
      <c r="BA2348" s="141">
        <v>12945.997749999977</v>
      </c>
      <c r="BB2348" s="141">
        <v>12298.791999999976</v>
      </c>
      <c r="BC2348" s="141">
        <v>11651.586249999975</v>
      </c>
      <c r="BD2348" s="141">
        <v>11004.380499999974</v>
      </c>
      <c r="BE2348" s="141">
        <v>10357.174749999973</v>
      </c>
      <c r="BF2348" s="141">
        <v>9709.9689999999719</v>
      </c>
      <c r="BG2348" s="141">
        <v>9062.7632499999709</v>
      </c>
      <c r="BH2348" s="141">
        <v>8415.5574999999699</v>
      </c>
      <c r="BI2348" s="141">
        <v>7768.3517499999698</v>
      </c>
      <c r="BJ2348" s="141">
        <v>7121.1459999999697</v>
      </c>
      <c r="BK2348" s="141">
        <v>6473.9402499999696</v>
      </c>
      <c r="BL2348" s="141">
        <v>5826.7344999999696</v>
      </c>
      <c r="BM2348" s="141">
        <v>5179.5287499999695</v>
      </c>
      <c r="BN2348" s="141">
        <v>4532.3229999999694</v>
      </c>
      <c r="BO2348" s="141">
        <v>3885.1172499999693</v>
      </c>
      <c r="BP2348" s="141">
        <v>3237.9114999999692</v>
      </c>
    </row>
    <row r="2349" spans="4:68">
      <c r="D2349" s="174" t="s">
        <v>8991</v>
      </c>
      <c r="E2349" s="175">
        <v>15771.32</v>
      </c>
      <c r="F2349" s="174" t="s">
        <v>3409</v>
      </c>
      <c r="G2349" s="174" t="s">
        <v>3109</v>
      </c>
      <c r="H2349" s="174" t="s">
        <v>166</v>
      </c>
      <c r="I2349" s="174" t="s">
        <v>3098</v>
      </c>
      <c r="J2349" s="174" t="s">
        <v>8989</v>
      </c>
      <c r="K2349" s="174"/>
      <c r="L2349" s="174" t="s">
        <v>8830</v>
      </c>
      <c r="M2349" s="174" t="s">
        <v>4744</v>
      </c>
      <c r="N2349" s="176">
        <v>960</v>
      </c>
      <c r="O2349" s="174" t="s">
        <v>3407</v>
      </c>
      <c r="P2349" s="177">
        <v>28672</v>
      </c>
      <c r="Q2349" s="176">
        <v>420</v>
      </c>
      <c r="R2349" s="175">
        <v>6899.39</v>
      </c>
      <c r="S2349" s="175">
        <v>8871.93</v>
      </c>
      <c r="T2349" s="178">
        <v>0</v>
      </c>
      <c r="U2349" s="96">
        <v>6</v>
      </c>
      <c r="V2349" s="38" t="s">
        <v>116</v>
      </c>
      <c r="W2349" s="38"/>
      <c r="X2349" s="137">
        <v>197.14149999999998</v>
      </c>
      <c r="Y2349" s="138">
        <v>57892</v>
      </c>
      <c r="Z2349" s="179">
        <v>45</v>
      </c>
      <c r="AA2349" s="139">
        <v>2058</v>
      </c>
      <c r="AB2349" s="131"/>
      <c r="AC2349" s="38"/>
      <c r="AD2349" s="140">
        <v>8871.93</v>
      </c>
      <c r="AE2349" s="141">
        <v>8674.7885000000006</v>
      </c>
      <c r="AF2349" s="141">
        <v>8477.6470000000008</v>
      </c>
      <c r="AG2349" s="141">
        <v>8280.5055000000011</v>
      </c>
      <c r="AH2349" s="141">
        <v>8083.3640000000014</v>
      </c>
      <c r="AI2349" s="141">
        <v>7886.2225000000017</v>
      </c>
      <c r="AJ2349" s="141">
        <v>7689.0810000000019</v>
      </c>
      <c r="AK2349" s="141">
        <v>7491.9395000000022</v>
      </c>
      <c r="AL2349" s="141">
        <v>7294.7980000000025</v>
      </c>
      <c r="AM2349" s="141">
        <v>7097.6565000000028</v>
      </c>
      <c r="AN2349" s="141">
        <v>6900.5150000000031</v>
      </c>
      <c r="AO2349" s="141">
        <v>6703.3735000000033</v>
      </c>
      <c r="AP2349" s="141">
        <v>6506.2320000000036</v>
      </c>
      <c r="AQ2349" s="141">
        <v>6309.0905000000039</v>
      </c>
      <c r="AR2349" s="141">
        <v>6111.9490000000042</v>
      </c>
      <c r="AS2349" s="141">
        <v>5914.8075000000044</v>
      </c>
      <c r="AT2349" s="141">
        <v>5717.6660000000047</v>
      </c>
      <c r="AU2349" s="141">
        <v>5520.524500000005</v>
      </c>
      <c r="AV2349" s="141">
        <v>5323.3830000000053</v>
      </c>
      <c r="AW2349" s="141">
        <v>5126.2415000000055</v>
      </c>
      <c r="AX2349" s="141">
        <v>4929.1000000000058</v>
      </c>
      <c r="AY2349" s="141">
        <v>4731.9585000000061</v>
      </c>
      <c r="AZ2349" s="141">
        <v>4534.8170000000064</v>
      </c>
      <c r="BA2349" s="141">
        <v>4337.6755000000067</v>
      </c>
      <c r="BB2349" s="141">
        <v>4140.5340000000069</v>
      </c>
      <c r="BC2349" s="141">
        <v>3943.3925000000067</v>
      </c>
      <c r="BD2349" s="141">
        <v>3746.2510000000066</v>
      </c>
      <c r="BE2349" s="141">
        <v>3549.1095000000064</v>
      </c>
      <c r="BF2349" s="141">
        <v>3351.9680000000062</v>
      </c>
      <c r="BG2349" s="141">
        <v>3154.826500000006</v>
      </c>
      <c r="BH2349" s="141">
        <v>2957.6850000000059</v>
      </c>
      <c r="BI2349" s="141">
        <v>2760.5435000000057</v>
      </c>
      <c r="BJ2349" s="141">
        <v>2563.4020000000055</v>
      </c>
      <c r="BK2349" s="141">
        <v>2366.2605000000053</v>
      </c>
      <c r="BL2349" s="141">
        <v>2169.1190000000051</v>
      </c>
      <c r="BM2349" s="141">
        <v>1971.9775000000052</v>
      </c>
      <c r="BN2349" s="141">
        <v>1774.8360000000052</v>
      </c>
      <c r="BO2349" s="141">
        <v>1577.6945000000053</v>
      </c>
      <c r="BP2349" s="141">
        <v>1380.5530000000053</v>
      </c>
    </row>
    <row r="2350" spans="4:68">
      <c r="D2350" s="174" t="s">
        <v>8992</v>
      </c>
      <c r="E2350" s="175">
        <v>208494.95</v>
      </c>
      <c r="F2350" s="174" t="s">
        <v>3409</v>
      </c>
      <c r="G2350" s="174" t="s">
        <v>3109</v>
      </c>
      <c r="H2350" s="174" t="s">
        <v>166</v>
      </c>
      <c r="I2350" s="174" t="s">
        <v>3098</v>
      </c>
      <c r="J2350" s="174" t="s">
        <v>8993</v>
      </c>
      <c r="K2350" s="174"/>
      <c r="L2350" s="174" t="s">
        <v>8830</v>
      </c>
      <c r="M2350" s="174" t="s">
        <v>4744</v>
      </c>
      <c r="N2350" s="176">
        <v>960</v>
      </c>
      <c r="O2350" s="174" t="s">
        <v>3407</v>
      </c>
      <c r="P2350" s="177">
        <v>31229</v>
      </c>
      <c r="Q2350" s="176">
        <v>336</v>
      </c>
      <c r="R2350" s="175">
        <v>72965.89</v>
      </c>
      <c r="S2350" s="175">
        <v>135529.06</v>
      </c>
      <c r="T2350" s="178">
        <v>0</v>
      </c>
      <c r="U2350" s="96">
        <v>6</v>
      </c>
      <c r="V2350" s="38" t="s">
        <v>116</v>
      </c>
      <c r="W2350" s="38"/>
      <c r="X2350" s="137">
        <v>2606.1868750000003</v>
      </c>
      <c r="Y2350" s="138">
        <v>60449</v>
      </c>
      <c r="Z2350" s="179">
        <v>52</v>
      </c>
      <c r="AA2350" s="139">
        <v>2065</v>
      </c>
      <c r="AB2350" s="131"/>
      <c r="AC2350" s="38"/>
      <c r="AD2350" s="140">
        <v>135529.06</v>
      </c>
      <c r="AE2350" s="141">
        <v>132922.87312499998</v>
      </c>
      <c r="AF2350" s="141">
        <v>130316.68624999998</v>
      </c>
      <c r="AG2350" s="141">
        <v>127710.49937499998</v>
      </c>
      <c r="AH2350" s="141">
        <v>125104.31249999999</v>
      </c>
      <c r="AI2350" s="141">
        <v>122498.12562499999</v>
      </c>
      <c r="AJ2350" s="141">
        <v>119891.93874999999</v>
      </c>
      <c r="AK2350" s="141">
        <v>117285.75187499999</v>
      </c>
      <c r="AL2350" s="141">
        <v>114679.56499999999</v>
      </c>
      <c r="AM2350" s="141">
        <v>112073.37812499999</v>
      </c>
      <c r="AN2350" s="141">
        <v>109467.19124999999</v>
      </c>
      <c r="AO2350" s="141">
        <v>106861.00437499999</v>
      </c>
      <c r="AP2350" s="141">
        <v>104254.81749999999</v>
      </c>
      <c r="AQ2350" s="141">
        <v>101648.63062499999</v>
      </c>
      <c r="AR2350" s="141">
        <v>99042.443749999991</v>
      </c>
      <c r="AS2350" s="141">
        <v>96436.256874999992</v>
      </c>
      <c r="AT2350" s="141">
        <v>93830.069999999992</v>
      </c>
      <c r="AU2350" s="141">
        <v>91223.883124999993</v>
      </c>
      <c r="AV2350" s="141">
        <v>88617.696249999994</v>
      </c>
      <c r="AW2350" s="141">
        <v>86011.509374999994</v>
      </c>
      <c r="AX2350" s="141">
        <v>83405.322499999995</v>
      </c>
      <c r="AY2350" s="141">
        <v>80799.135624999995</v>
      </c>
      <c r="AZ2350" s="141">
        <v>78192.948749999996</v>
      </c>
      <c r="BA2350" s="141">
        <v>75586.761874999997</v>
      </c>
      <c r="BB2350" s="141">
        <v>72980.574999999997</v>
      </c>
      <c r="BC2350" s="141">
        <v>70374.388124999998</v>
      </c>
      <c r="BD2350" s="141">
        <v>67768.201249999998</v>
      </c>
      <c r="BE2350" s="141">
        <v>65162.014374999999</v>
      </c>
      <c r="BF2350" s="141">
        <v>62555.827499999999</v>
      </c>
      <c r="BG2350" s="141">
        <v>59949.640625</v>
      </c>
      <c r="BH2350" s="141">
        <v>57343.453750000001</v>
      </c>
      <c r="BI2350" s="141">
        <v>54737.266875000001</v>
      </c>
      <c r="BJ2350" s="141">
        <v>52131.08</v>
      </c>
      <c r="BK2350" s="141">
        <v>49524.893125000002</v>
      </c>
      <c r="BL2350" s="141">
        <v>46918.706250000003</v>
      </c>
      <c r="BM2350" s="141">
        <v>44312.519375000003</v>
      </c>
      <c r="BN2350" s="141">
        <v>41706.332500000004</v>
      </c>
      <c r="BO2350" s="141">
        <v>39100.145625000005</v>
      </c>
      <c r="BP2350" s="141">
        <v>36493.958750000005</v>
      </c>
    </row>
    <row r="2351" spans="4:68">
      <c r="D2351" s="174" t="s">
        <v>8994</v>
      </c>
      <c r="E2351" s="176">
        <v>-17000</v>
      </c>
      <c r="F2351" s="174" t="s">
        <v>3409</v>
      </c>
      <c r="G2351" s="174" t="s">
        <v>3109</v>
      </c>
      <c r="H2351" s="174" t="s">
        <v>166</v>
      </c>
      <c r="I2351" s="174" t="s">
        <v>3098</v>
      </c>
      <c r="J2351" s="174" t="s">
        <v>8993</v>
      </c>
      <c r="K2351" s="174"/>
      <c r="L2351" s="174" t="s">
        <v>8830</v>
      </c>
      <c r="M2351" s="174" t="s">
        <v>4744</v>
      </c>
      <c r="N2351" s="176">
        <v>960</v>
      </c>
      <c r="O2351" s="174" t="s">
        <v>3407</v>
      </c>
      <c r="P2351" s="177">
        <v>31959</v>
      </c>
      <c r="Q2351" s="176">
        <v>312</v>
      </c>
      <c r="R2351" s="175">
        <v>-5524.41</v>
      </c>
      <c r="S2351" s="175">
        <v>-11475.59</v>
      </c>
      <c r="T2351" s="178">
        <v>0</v>
      </c>
      <c r="U2351" s="96">
        <v>6</v>
      </c>
      <c r="V2351" s="38" t="s">
        <v>116</v>
      </c>
      <c r="W2351" s="38"/>
      <c r="X2351" s="137">
        <v>-212.5</v>
      </c>
      <c r="Y2351" s="138">
        <v>61179</v>
      </c>
      <c r="Z2351" s="179">
        <v>54</v>
      </c>
      <c r="AA2351" s="139">
        <v>2067</v>
      </c>
      <c r="AB2351" s="131"/>
      <c r="AC2351" s="38"/>
      <c r="AD2351" s="140">
        <v>-11475.59</v>
      </c>
      <c r="AE2351" s="141">
        <v>-11263.09</v>
      </c>
      <c r="AF2351" s="141">
        <v>-11050.59</v>
      </c>
      <c r="AG2351" s="141">
        <v>-10838.09</v>
      </c>
      <c r="AH2351" s="141">
        <v>-10625.59</v>
      </c>
      <c r="AI2351" s="141">
        <v>-10413.09</v>
      </c>
      <c r="AJ2351" s="141">
        <v>-10200.59</v>
      </c>
      <c r="AK2351" s="141">
        <v>-9988.09</v>
      </c>
      <c r="AL2351" s="141">
        <v>-9775.59</v>
      </c>
      <c r="AM2351" s="141">
        <v>-9563.09</v>
      </c>
      <c r="AN2351" s="141">
        <v>-9350.59</v>
      </c>
      <c r="AO2351" s="141">
        <v>-9138.09</v>
      </c>
      <c r="AP2351" s="141">
        <v>-8925.59</v>
      </c>
      <c r="AQ2351" s="141">
        <v>-8713.09</v>
      </c>
      <c r="AR2351" s="141">
        <v>-8500.59</v>
      </c>
      <c r="AS2351" s="141">
        <v>-8288.09</v>
      </c>
      <c r="AT2351" s="141">
        <v>-8075.59</v>
      </c>
      <c r="AU2351" s="141">
        <v>-7863.09</v>
      </c>
      <c r="AV2351" s="141">
        <v>-7650.59</v>
      </c>
      <c r="AW2351" s="141">
        <v>-7438.09</v>
      </c>
      <c r="AX2351" s="141">
        <v>-7225.59</v>
      </c>
      <c r="AY2351" s="141">
        <v>-7013.09</v>
      </c>
      <c r="AZ2351" s="141">
        <v>-6800.59</v>
      </c>
      <c r="BA2351" s="141">
        <v>-6588.09</v>
      </c>
      <c r="BB2351" s="141">
        <v>-6375.59</v>
      </c>
      <c r="BC2351" s="141">
        <v>-6163.09</v>
      </c>
      <c r="BD2351" s="141">
        <v>-5950.59</v>
      </c>
      <c r="BE2351" s="141">
        <v>-5738.09</v>
      </c>
      <c r="BF2351" s="141">
        <v>-5525.59</v>
      </c>
      <c r="BG2351" s="141">
        <v>-5313.09</v>
      </c>
      <c r="BH2351" s="141">
        <v>-5100.59</v>
      </c>
      <c r="BI2351" s="141">
        <v>-4888.09</v>
      </c>
      <c r="BJ2351" s="141">
        <v>-4675.59</v>
      </c>
      <c r="BK2351" s="141">
        <v>-4463.09</v>
      </c>
      <c r="BL2351" s="141">
        <v>-4250.59</v>
      </c>
      <c r="BM2351" s="141">
        <v>-4038.09</v>
      </c>
      <c r="BN2351" s="141">
        <v>-3825.59</v>
      </c>
      <c r="BO2351" s="141">
        <v>-3613.09</v>
      </c>
      <c r="BP2351" s="141">
        <v>-3400.59</v>
      </c>
    </row>
    <row r="2352" spans="4:68">
      <c r="D2352" s="174" t="s">
        <v>8995</v>
      </c>
      <c r="E2352" s="175">
        <v>529728.56000000006</v>
      </c>
      <c r="F2352" s="174" t="s">
        <v>3409</v>
      </c>
      <c r="G2352" s="174" t="s">
        <v>3109</v>
      </c>
      <c r="H2352" s="174" t="s">
        <v>166</v>
      </c>
      <c r="I2352" s="174" t="s">
        <v>3098</v>
      </c>
      <c r="J2352" s="174" t="s">
        <v>8996</v>
      </c>
      <c r="K2352" s="174"/>
      <c r="L2352" s="174" t="s">
        <v>8830</v>
      </c>
      <c r="M2352" s="174" t="s">
        <v>4744</v>
      </c>
      <c r="N2352" s="176">
        <v>960</v>
      </c>
      <c r="O2352" s="174" t="s">
        <v>3407</v>
      </c>
      <c r="P2352" s="177">
        <v>34151</v>
      </c>
      <c r="Q2352" s="176">
        <v>240</v>
      </c>
      <c r="R2352" s="175">
        <v>132413.65</v>
      </c>
      <c r="S2352" s="175">
        <v>397314.91</v>
      </c>
      <c r="T2352" s="178">
        <v>0</v>
      </c>
      <c r="U2352" s="96">
        <v>6</v>
      </c>
      <c r="V2352" s="38" t="s">
        <v>116</v>
      </c>
      <c r="W2352" s="38"/>
      <c r="X2352" s="137">
        <v>6621.6070000000009</v>
      </c>
      <c r="Y2352" s="138">
        <v>63371</v>
      </c>
      <c r="Z2352" s="179">
        <v>60</v>
      </c>
      <c r="AA2352" s="139">
        <v>2073</v>
      </c>
      <c r="AB2352" s="131"/>
      <c r="AC2352" s="38"/>
      <c r="AD2352" s="140">
        <v>397314.91</v>
      </c>
      <c r="AE2352" s="141">
        <v>390693.30299999996</v>
      </c>
      <c r="AF2352" s="141">
        <v>384071.69599999994</v>
      </c>
      <c r="AG2352" s="141">
        <v>377450.08899999992</v>
      </c>
      <c r="AH2352" s="141">
        <v>370828.4819999999</v>
      </c>
      <c r="AI2352" s="141">
        <v>364206.87499999988</v>
      </c>
      <c r="AJ2352" s="141">
        <v>357585.26799999987</v>
      </c>
      <c r="AK2352" s="141">
        <v>350963.66099999985</v>
      </c>
      <c r="AL2352" s="141">
        <v>344342.05399999983</v>
      </c>
      <c r="AM2352" s="141">
        <v>337720.44699999981</v>
      </c>
      <c r="AN2352" s="141">
        <v>331098.83999999979</v>
      </c>
      <c r="AO2352" s="141">
        <v>324477.23299999977</v>
      </c>
      <c r="AP2352" s="141">
        <v>317855.62599999976</v>
      </c>
      <c r="AQ2352" s="141">
        <v>311234.01899999974</v>
      </c>
      <c r="AR2352" s="141">
        <v>304612.41199999972</v>
      </c>
      <c r="AS2352" s="141">
        <v>297990.8049999997</v>
      </c>
      <c r="AT2352" s="141">
        <v>291369.19799999968</v>
      </c>
      <c r="AU2352" s="141">
        <v>284747.59099999967</v>
      </c>
      <c r="AV2352" s="141">
        <v>278125.98399999965</v>
      </c>
      <c r="AW2352" s="141">
        <v>271504.37699999963</v>
      </c>
      <c r="AX2352" s="141">
        <v>264882.76999999961</v>
      </c>
      <c r="AY2352" s="141">
        <v>258261.16299999962</v>
      </c>
      <c r="AZ2352" s="141">
        <v>251639.55599999963</v>
      </c>
      <c r="BA2352" s="141">
        <v>245017.94899999964</v>
      </c>
      <c r="BB2352" s="141">
        <v>238396.34199999965</v>
      </c>
      <c r="BC2352" s="141">
        <v>231774.73499999967</v>
      </c>
      <c r="BD2352" s="141">
        <v>225153.12799999968</v>
      </c>
      <c r="BE2352" s="141">
        <v>218531.52099999969</v>
      </c>
      <c r="BF2352" s="141">
        <v>211909.9139999997</v>
      </c>
      <c r="BG2352" s="141">
        <v>205288.30699999971</v>
      </c>
      <c r="BH2352" s="141">
        <v>198666.69999999972</v>
      </c>
      <c r="BI2352" s="141">
        <v>192045.09299999973</v>
      </c>
      <c r="BJ2352" s="141">
        <v>185423.48599999974</v>
      </c>
      <c r="BK2352" s="141">
        <v>178801.87899999975</v>
      </c>
      <c r="BL2352" s="141">
        <v>172180.27199999976</v>
      </c>
      <c r="BM2352" s="141">
        <v>165558.66499999978</v>
      </c>
      <c r="BN2352" s="141">
        <v>158937.05799999979</v>
      </c>
      <c r="BO2352" s="141">
        <v>152315.4509999998</v>
      </c>
      <c r="BP2352" s="141">
        <v>145693.84399999981</v>
      </c>
    </row>
    <row r="2353" spans="4:68">
      <c r="D2353" s="174" t="s">
        <v>8997</v>
      </c>
      <c r="E2353" s="175">
        <v>20543.75</v>
      </c>
      <c r="F2353" s="174" t="s">
        <v>3409</v>
      </c>
      <c r="G2353" s="174" t="s">
        <v>3109</v>
      </c>
      <c r="H2353" s="174" t="s">
        <v>166</v>
      </c>
      <c r="I2353" s="174" t="s">
        <v>3098</v>
      </c>
      <c r="J2353" s="174" t="s">
        <v>8998</v>
      </c>
      <c r="K2353" s="174"/>
      <c r="L2353" s="174" t="s">
        <v>8871</v>
      </c>
      <c r="M2353" s="174" t="s">
        <v>5944</v>
      </c>
      <c r="N2353" s="176">
        <v>960</v>
      </c>
      <c r="O2353" s="174" t="s">
        <v>3407</v>
      </c>
      <c r="P2353" s="177">
        <v>21002</v>
      </c>
      <c r="Q2353" s="176">
        <v>672</v>
      </c>
      <c r="R2353" s="175">
        <v>14379.82</v>
      </c>
      <c r="S2353" s="175">
        <v>6163.93</v>
      </c>
      <c r="T2353" s="178">
        <v>0</v>
      </c>
      <c r="U2353" s="96">
        <v>6</v>
      </c>
      <c r="V2353" s="38" t="s">
        <v>116</v>
      </c>
      <c r="W2353" s="38"/>
      <c r="X2353" s="137">
        <v>256.796875</v>
      </c>
      <c r="Y2353" s="138">
        <v>50222</v>
      </c>
      <c r="Z2353" s="179">
        <v>24</v>
      </c>
      <c r="AA2353" s="139">
        <v>2037</v>
      </c>
      <c r="AB2353" s="131"/>
      <c r="AC2353" s="38"/>
      <c r="AD2353" s="140">
        <v>6163.93</v>
      </c>
      <c r="AE2353" s="141">
        <v>5907.1331250000003</v>
      </c>
      <c r="AF2353" s="141">
        <v>5650.3362500000003</v>
      </c>
      <c r="AG2353" s="141">
        <v>5393.5393750000003</v>
      </c>
      <c r="AH2353" s="141">
        <v>5136.7425000000003</v>
      </c>
      <c r="AI2353" s="141">
        <v>4879.9456250000003</v>
      </c>
      <c r="AJ2353" s="141">
        <v>4623.1487500000003</v>
      </c>
      <c r="AK2353" s="141">
        <v>4366.3518750000003</v>
      </c>
      <c r="AL2353" s="141">
        <v>4109.5550000000003</v>
      </c>
      <c r="AM2353" s="141">
        <v>3852.7581250000003</v>
      </c>
      <c r="AN2353" s="141">
        <v>3595.9612500000003</v>
      </c>
      <c r="AO2353" s="141">
        <v>3339.1643750000003</v>
      </c>
      <c r="AP2353" s="141">
        <v>3082.3675000000003</v>
      </c>
      <c r="AQ2353" s="141">
        <v>2825.5706250000003</v>
      </c>
      <c r="AR2353" s="141">
        <v>2568.7737500000003</v>
      </c>
      <c r="AS2353" s="141">
        <v>2311.9768750000003</v>
      </c>
      <c r="AT2353" s="141">
        <v>2055.1800000000003</v>
      </c>
      <c r="AU2353" s="141">
        <v>1798.3831250000003</v>
      </c>
      <c r="AV2353" s="141">
        <v>1541.5862500000003</v>
      </c>
      <c r="AW2353" s="141">
        <v>1284.7893750000003</v>
      </c>
      <c r="AX2353" s="141">
        <v>1027.9925000000003</v>
      </c>
      <c r="AY2353" s="141">
        <v>771.19562500000029</v>
      </c>
      <c r="AZ2353" s="141">
        <v>514.39875000000029</v>
      </c>
      <c r="BA2353" s="141">
        <v>257.60187500000029</v>
      </c>
      <c r="BB2353" s="141">
        <v>0.80500000000029104</v>
      </c>
      <c r="BC2353" s="141">
        <v>0</v>
      </c>
      <c r="BD2353" s="141">
        <v>0</v>
      </c>
      <c r="BE2353" s="141">
        <v>0</v>
      </c>
      <c r="BF2353" s="141">
        <v>0</v>
      </c>
      <c r="BG2353" s="141">
        <v>0</v>
      </c>
      <c r="BH2353" s="141">
        <v>0</v>
      </c>
      <c r="BI2353" s="141">
        <v>0</v>
      </c>
      <c r="BJ2353" s="141">
        <v>0</v>
      </c>
      <c r="BK2353" s="141">
        <v>0</v>
      </c>
      <c r="BL2353" s="141">
        <v>0</v>
      </c>
      <c r="BM2353" s="141">
        <v>0</v>
      </c>
      <c r="BN2353" s="141">
        <v>0</v>
      </c>
      <c r="BO2353" s="141">
        <v>0</v>
      </c>
      <c r="BP2353" s="141">
        <v>0</v>
      </c>
    </row>
    <row r="2354" spans="4:68">
      <c r="D2354" s="174" t="s">
        <v>8999</v>
      </c>
      <c r="E2354" s="175">
        <v>15381.68</v>
      </c>
      <c r="F2354" s="174" t="s">
        <v>3409</v>
      </c>
      <c r="G2354" s="174" t="s">
        <v>3109</v>
      </c>
      <c r="H2354" s="174" t="s">
        <v>166</v>
      </c>
      <c r="I2354" s="174" t="s">
        <v>3098</v>
      </c>
      <c r="J2354" s="174" t="s">
        <v>9000</v>
      </c>
      <c r="K2354" s="174"/>
      <c r="L2354" s="174" t="s">
        <v>8871</v>
      </c>
      <c r="M2354" s="174" t="s">
        <v>5944</v>
      </c>
      <c r="N2354" s="176">
        <v>960</v>
      </c>
      <c r="O2354" s="174" t="s">
        <v>3407</v>
      </c>
      <c r="P2354" s="177">
        <v>21002</v>
      </c>
      <c r="Q2354" s="176">
        <v>672</v>
      </c>
      <c r="R2354" s="175">
        <v>10766.63</v>
      </c>
      <c r="S2354" s="175">
        <v>4615.05</v>
      </c>
      <c r="T2354" s="178">
        <v>0</v>
      </c>
      <c r="U2354" s="96">
        <v>6</v>
      </c>
      <c r="V2354" s="38" t="s">
        <v>116</v>
      </c>
      <c r="W2354" s="38"/>
      <c r="X2354" s="137">
        <v>192.27100000000002</v>
      </c>
      <c r="Y2354" s="138">
        <v>50222</v>
      </c>
      <c r="Z2354" s="179">
        <v>24</v>
      </c>
      <c r="AA2354" s="139">
        <v>2037</v>
      </c>
      <c r="AB2354" s="131"/>
      <c r="AC2354" s="38"/>
      <c r="AD2354" s="140">
        <v>4615.05</v>
      </c>
      <c r="AE2354" s="141">
        <v>4422.7790000000005</v>
      </c>
      <c r="AF2354" s="141">
        <v>4230.5080000000007</v>
      </c>
      <c r="AG2354" s="141">
        <v>4038.2370000000005</v>
      </c>
      <c r="AH2354" s="141">
        <v>3845.9660000000003</v>
      </c>
      <c r="AI2354" s="141">
        <v>3653.6950000000002</v>
      </c>
      <c r="AJ2354" s="141">
        <v>3461.424</v>
      </c>
      <c r="AK2354" s="141">
        <v>3269.1529999999998</v>
      </c>
      <c r="AL2354" s="141">
        <v>3076.8819999999996</v>
      </c>
      <c r="AM2354" s="141">
        <v>2884.6109999999994</v>
      </c>
      <c r="AN2354" s="141">
        <v>2692.3399999999992</v>
      </c>
      <c r="AO2354" s="141">
        <v>2500.0689999999991</v>
      </c>
      <c r="AP2354" s="141">
        <v>2307.7979999999989</v>
      </c>
      <c r="AQ2354" s="141">
        <v>2115.5269999999987</v>
      </c>
      <c r="AR2354" s="141">
        <v>1923.2559999999987</v>
      </c>
      <c r="AS2354" s="141">
        <v>1730.9849999999988</v>
      </c>
      <c r="AT2354" s="141">
        <v>1538.7139999999988</v>
      </c>
      <c r="AU2354" s="141">
        <v>1346.4429999999988</v>
      </c>
      <c r="AV2354" s="141">
        <v>1154.1719999999989</v>
      </c>
      <c r="AW2354" s="141">
        <v>961.90099999999893</v>
      </c>
      <c r="AX2354" s="141">
        <v>769.62999999999897</v>
      </c>
      <c r="AY2354" s="141">
        <v>577.35899999999901</v>
      </c>
      <c r="AZ2354" s="141">
        <v>385.087999999999</v>
      </c>
      <c r="BA2354" s="141">
        <v>192.81699999999898</v>
      </c>
      <c r="BB2354" s="141">
        <v>0.54599999999896909</v>
      </c>
      <c r="BC2354" s="141">
        <v>0</v>
      </c>
      <c r="BD2354" s="141">
        <v>0</v>
      </c>
      <c r="BE2354" s="141">
        <v>0</v>
      </c>
      <c r="BF2354" s="141">
        <v>0</v>
      </c>
      <c r="BG2354" s="141">
        <v>0</v>
      </c>
      <c r="BH2354" s="141">
        <v>0</v>
      </c>
      <c r="BI2354" s="141">
        <v>0</v>
      </c>
      <c r="BJ2354" s="141">
        <v>0</v>
      </c>
      <c r="BK2354" s="141">
        <v>0</v>
      </c>
      <c r="BL2354" s="141">
        <v>0</v>
      </c>
      <c r="BM2354" s="141">
        <v>0</v>
      </c>
      <c r="BN2354" s="141">
        <v>0</v>
      </c>
      <c r="BO2354" s="141">
        <v>0</v>
      </c>
      <c r="BP2354" s="141">
        <v>0</v>
      </c>
    </row>
    <row r="2355" spans="4:68">
      <c r="D2355" s="174" t="s">
        <v>9001</v>
      </c>
      <c r="E2355" s="175">
        <v>24019.5</v>
      </c>
      <c r="F2355" s="174" t="s">
        <v>3409</v>
      </c>
      <c r="G2355" s="174" t="s">
        <v>3109</v>
      </c>
      <c r="H2355" s="174" t="s">
        <v>166</v>
      </c>
      <c r="I2355" s="174" t="s">
        <v>3098</v>
      </c>
      <c r="J2355" s="174" t="s">
        <v>9002</v>
      </c>
      <c r="K2355" s="174"/>
      <c r="L2355" s="174" t="s">
        <v>8871</v>
      </c>
      <c r="M2355" s="174" t="s">
        <v>5944</v>
      </c>
      <c r="N2355" s="176">
        <v>960</v>
      </c>
      <c r="O2355" s="174" t="s">
        <v>3407</v>
      </c>
      <c r="P2355" s="177">
        <v>21002</v>
      </c>
      <c r="Q2355" s="176">
        <v>672</v>
      </c>
      <c r="R2355" s="175">
        <v>16812.759999999998</v>
      </c>
      <c r="S2355" s="175">
        <v>7206.74</v>
      </c>
      <c r="T2355" s="178">
        <v>0</v>
      </c>
      <c r="U2355" s="96">
        <v>6</v>
      </c>
      <c r="V2355" s="38" t="s">
        <v>116</v>
      </c>
      <c r="W2355" s="38"/>
      <c r="X2355" s="137">
        <v>300.24374999999998</v>
      </c>
      <c r="Y2355" s="138">
        <v>50222</v>
      </c>
      <c r="Z2355" s="179">
        <v>24</v>
      </c>
      <c r="AA2355" s="139">
        <v>2037</v>
      </c>
      <c r="AB2355" s="131"/>
      <c r="AC2355" s="38"/>
      <c r="AD2355" s="140">
        <v>7206.74</v>
      </c>
      <c r="AE2355" s="141">
        <v>6906.4962500000001</v>
      </c>
      <c r="AF2355" s="141">
        <v>6606.2525000000005</v>
      </c>
      <c r="AG2355" s="141">
        <v>6306.0087500000009</v>
      </c>
      <c r="AH2355" s="141">
        <v>6005.7650000000012</v>
      </c>
      <c r="AI2355" s="141">
        <v>5705.5212500000016</v>
      </c>
      <c r="AJ2355" s="141">
        <v>5405.277500000002</v>
      </c>
      <c r="AK2355" s="141">
        <v>5105.0337500000023</v>
      </c>
      <c r="AL2355" s="141">
        <v>4804.7900000000027</v>
      </c>
      <c r="AM2355" s="141">
        <v>4504.5462500000031</v>
      </c>
      <c r="AN2355" s="141">
        <v>4204.3025000000034</v>
      </c>
      <c r="AO2355" s="141">
        <v>3904.0587500000033</v>
      </c>
      <c r="AP2355" s="141">
        <v>3603.8150000000032</v>
      </c>
      <c r="AQ2355" s="141">
        <v>3303.5712500000031</v>
      </c>
      <c r="AR2355" s="141">
        <v>3003.3275000000031</v>
      </c>
      <c r="AS2355" s="141">
        <v>2703.083750000003</v>
      </c>
      <c r="AT2355" s="141">
        <v>2402.8400000000029</v>
      </c>
      <c r="AU2355" s="141">
        <v>2102.5962500000028</v>
      </c>
      <c r="AV2355" s="141">
        <v>1802.3525000000027</v>
      </c>
      <c r="AW2355" s="141">
        <v>1502.1087500000026</v>
      </c>
      <c r="AX2355" s="141">
        <v>1201.8650000000025</v>
      </c>
      <c r="AY2355" s="141">
        <v>901.62125000000253</v>
      </c>
      <c r="AZ2355" s="141">
        <v>601.37750000000256</v>
      </c>
      <c r="BA2355" s="141">
        <v>301.13375000000258</v>
      </c>
      <c r="BB2355" s="141">
        <v>0.89000000000260115</v>
      </c>
      <c r="BC2355" s="141">
        <v>0</v>
      </c>
      <c r="BD2355" s="141">
        <v>0</v>
      </c>
      <c r="BE2355" s="141">
        <v>0</v>
      </c>
      <c r="BF2355" s="141">
        <v>0</v>
      </c>
      <c r="BG2355" s="141">
        <v>0</v>
      </c>
      <c r="BH2355" s="141">
        <v>0</v>
      </c>
      <c r="BI2355" s="141">
        <v>0</v>
      </c>
      <c r="BJ2355" s="141">
        <v>0</v>
      </c>
      <c r="BK2355" s="141">
        <v>0</v>
      </c>
      <c r="BL2355" s="141">
        <v>0</v>
      </c>
      <c r="BM2355" s="141">
        <v>0</v>
      </c>
      <c r="BN2355" s="141">
        <v>0</v>
      </c>
      <c r="BO2355" s="141">
        <v>0</v>
      </c>
      <c r="BP2355" s="141">
        <v>0</v>
      </c>
    </row>
    <row r="2356" spans="4:68">
      <c r="D2356" s="174" t="s">
        <v>9003</v>
      </c>
      <c r="E2356" s="175">
        <v>24176.89</v>
      </c>
      <c r="F2356" s="174" t="s">
        <v>3409</v>
      </c>
      <c r="G2356" s="174" t="s">
        <v>3109</v>
      </c>
      <c r="H2356" s="174" t="s">
        <v>166</v>
      </c>
      <c r="I2356" s="174" t="s">
        <v>3098</v>
      </c>
      <c r="J2356" s="174" t="s">
        <v>9004</v>
      </c>
      <c r="K2356" s="174"/>
      <c r="L2356" s="174" t="s">
        <v>8871</v>
      </c>
      <c r="M2356" s="174" t="s">
        <v>5944</v>
      </c>
      <c r="N2356" s="176">
        <v>960</v>
      </c>
      <c r="O2356" s="174" t="s">
        <v>3407</v>
      </c>
      <c r="P2356" s="177">
        <v>21002</v>
      </c>
      <c r="Q2356" s="176">
        <v>672</v>
      </c>
      <c r="R2356" s="175">
        <v>16922.96</v>
      </c>
      <c r="S2356" s="175">
        <v>7253.93</v>
      </c>
      <c r="T2356" s="178">
        <v>0</v>
      </c>
      <c r="U2356" s="96">
        <v>6</v>
      </c>
      <c r="V2356" s="38" t="s">
        <v>116</v>
      </c>
      <c r="W2356" s="38"/>
      <c r="X2356" s="137">
        <v>302.21112500000004</v>
      </c>
      <c r="Y2356" s="138">
        <v>50222</v>
      </c>
      <c r="Z2356" s="179">
        <v>24</v>
      </c>
      <c r="AA2356" s="139">
        <v>2037</v>
      </c>
      <c r="AB2356" s="131"/>
      <c r="AC2356" s="38"/>
      <c r="AD2356" s="140">
        <v>7253.93</v>
      </c>
      <c r="AE2356" s="141">
        <v>6951.7188750000005</v>
      </c>
      <c r="AF2356" s="141">
        <v>6649.5077500000007</v>
      </c>
      <c r="AG2356" s="141">
        <v>6347.2966250000009</v>
      </c>
      <c r="AH2356" s="141">
        <v>6045.085500000001</v>
      </c>
      <c r="AI2356" s="141">
        <v>5742.8743750000012</v>
      </c>
      <c r="AJ2356" s="141">
        <v>5440.6632500000014</v>
      </c>
      <c r="AK2356" s="141">
        <v>5138.4521250000016</v>
      </c>
      <c r="AL2356" s="141">
        <v>4836.2410000000018</v>
      </c>
      <c r="AM2356" s="141">
        <v>4534.029875000002</v>
      </c>
      <c r="AN2356" s="141">
        <v>4231.8187500000022</v>
      </c>
      <c r="AO2356" s="141">
        <v>3929.6076250000024</v>
      </c>
      <c r="AP2356" s="141">
        <v>3627.3965000000026</v>
      </c>
      <c r="AQ2356" s="141">
        <v>3325.1853750000028</v>
      </c>
      <c r="AR2356" s="141">
        <v>3022.9742500000029</v>
      </c>
      <c r="AS2356" s="141">
        <v>2720.7631250000031</v>
      </c>
      <c r="AT2356" s="141">
        <v>2418.5520000000033</v>
      </c>
      <c r="AU2356" s="141">
        <v>2116.3408750000035</v>
      </c>
      <c r="AV2356" s="141">
        <v>1814.1297500000035</v>
      </c>
      <c r="AW2356" s="141">
        <v>1511.9186250000034</v>
      </c>
      <c r="AX2356" s="141">
        <v>1209.7075000000034</v>
      </c>
      <c r="AY2356" s="141">
        <v>907.49637500000335</v>
      </c>
      <c r="AZ2356" s="141">
        <v>605.28525000000332</v>
      </c>
      <c r="BA2356" s="141">
        <v>303.07412500000328</v>
      </c>
      <c r="BB2356" s="141">
        <v>0.86300000000323962</v>
      </c>
      <c r="BC2356" s="141">
        <v>0</v>
      </c>
      <c r="BD2356" s="141">
        <v>0</v>
      </c>
      <c r="BE2356" s="141">
        <v>0</v>
      </c>
      <c r="BF2356" s="141">
        <v>0</v>
      </c>
      <c r="BG2356" s="141">
        <v>0</v>
      </c>
      <c r="BH2356" s="141">
        <v>0</v>
      </c>
      <c r="BI2356" s="141">
        <v>0</v>
      </c>
      <c r="BJ2356" s="141">
        <v>0</v>
      </c>
      <c r="BK2356" s="141">
        <v>0</v>
      </c>
      <c r="BL2356" s="141">
        <v>0</v>
      </c>
      <c r="BM2356" s="141">
        <v>0</v>
      </c>
      <c r="BN2356" s="141">
        <v>0</v>
      </c>
      <c r="BO2356" s="141">
        <v>0</v>
      </c>
      <c r="BP2356" s="141">
        <v>0</v>
      </c>
    </row>
    <row r="2357" spans="4:68">
      <c r="D2357" s="174" t="s">
        <v>9005</v>
      </c>
      <c r="E2357" s="175">
        <v>22138.86</v>
      </c>
      <c r="F2357" s="174" t="s">
        <v>3409</v>
      </c>
      <c r="G2357" s="174" t="s">
        <v>3109</v>
      </c>
      <c r="H2357" s="174" t="s">
        <v>166</v>
      </c>
      <c r="I2357" s="174" t="s">
        <v>3098</v>
      </c>
      <c r="J2357" s="174" t="s">
        <v>9006</v>
      </c>
      <c r="K2357" s="174"/>
      <c r="L2357" s="174" t="s">
        <v>8871</v>
      </c>
      <c r="M2357" s="174" t="s">
        <v>5944</v>
      </c>
      <c r="N2357" s="176">
        <v>960</v>
      </c>
      <c r="O2357" s="174" t="s">
        <v>3407</v>
      </c>
      <c r="P2357" s="177">
        <v>21732</v>
      </c>
      <c r="Q2357" s="176">
        <v>648</v>
      </c>
      <c r="R2357" s="175">
        <v>14942.88</v>
      </c>
      <c r="S2357" s="175">
        <v>7195.98</v>
      </c>
      <c r="T2357" s="178">
        <v>0</v>
      </c>
      <c r="U2357" s="96">
        <v>6</v>
      </c>
      <c r="V2357" s="38" t="s">
        <v>116</v>
      </c>
      <c r="W2357" s="38"/>
      <c r="X2357" s="137">
        <v>276.73575</v>
      </c>
      <c r="Y2357" s="138">
        <v>50952</v>
      </c>
      <c r="Z2357" s="179">
        <v>26</v>
      </c>
      <c r="AA2357" s="139">
        <v>2039</v>
      </c>
      <c r="AB2357" s="131"/>
      <c r="AC2357" s="38"/>
      <c r="AD2357" s="140">
        <v>7195.98</v>
      </c>
      <c r="AE2357" s="141">
        <v>6919.2442499999997</v>
      </c>
      <c r="AF2357" s="141">
        <v>6642.5084999999999</v>
      </c>
      <c r="AG2357" s="141">
        <v>6365.7727500000001</v>
      </c>
      <c r="AH2357" s="141">
        <v>6089.0370000000003</v>
      </c>
      <c r="AI2357" s="141">
        <v>5812.3012500000004</v>
      </c>
      <c r="AJ2357" s="141">
        <v>5535.5655000000006</v>
      </c>
      <c r="AK2357" s="141">
        <v>5258.8297500000008</v>
      </c>
      <c r="AL2357" s="141">
        <v>4982.094000000001</v>
      </c>
      <c r="AM2357" s="141">
        <v>4705.3582500000011</v>
      </c>
      <c r="AN2357" s="141">
        <v>4428.6225000000013</v>
      </c>
      <c r="AO2357" s="141">
        <v>4151.8867500000015</v>
      </c>
      <c r="AP2357" s="141">
        <v>3875.1510000000017</v>
      </c>
      <c r="AQ2357" s="141">
        <v>3598.4152500000018</v>
      </c>
      <c r="AR2357" s="141">
        <v>3321.679500000002</v>
      </c>
      <c r="AS2357" s="141">
        <v>3044.9437500000022</v>
      </c>
      <c r="AT2357" s="141">
        <v>2768.2080000000024</v>
      </c>
      <c r="AU2357" s="141">
        <v>2491.4722500000025</v>
      </c>
      <c r="AV2357" s="141">
        <v>2214.7365000000027</v>
      </c>
      <c r="AW2357" s="141">
        <v>1938.0007500000027</v>
      </c>
      <c r="AX2357" s="141">
        <v>1661.2650000000026</v>
      </c>
      <c r="AY2357" s="141">
        <v>1384.5292500000025</v>
      </c>
      <c r="AZ2357" s="141">
        <v>1107.7935000000025</v>
      </c>
      <c r="BA2357" s="141">
        <v>831.05775000000244</v>
      </c>
      <c r="BB2357" s="141">
        <v>554.32200000000239</v>
      </c>
      <c r="BC2357" s="141">
        <v>277.58625000000239</v>
      </c>
      <c r="BD2357" s="141">
        <v>0.85050000000239834</v>
      </c>
      <c r="BE2357" s="141">
        <v>0</v>
      </c>
      <c r="BF2357" s="141">
        <v>0</v>
      </c>
      <c r="BG2357" s="141">
        <v>0</v>
      </c>
      <c r="BH2357" s="141">
        <v>0</v>
      </c>
      <c r="BI2357" s="141">
        <v>0</v>
      </c>
      <c r="BJ2357" s="141">
        <v>0</v>
      </c>
      <c r="BK2357" s="141">
        <v>0</v>
      </c>
      <c r="BL2357" s="141">
        <v>0</v>
      </c>
      <c r="BM2357" s="141">
        <v>0</v>
      </c>
      <c r="BN2357" s="141">
        <v>0</v>
      </c>
      <c r="BO2357" s="141">
        <v>0</v>
      </c>
      <c r="BP2357" s="141">
        <v>0</v>
      </c>
    </row>
    <row r="2358" spans="4:68">
      <c r="D2358" s="174" t="s">
        <v>9007</v>
      </c>
      <c r="E2358" s="176">
        <v>900</v>
      </c>
      <c r="F2358" s="174" t="s">
        <v>3409</v>
      </c>
      <c r="G2358" s="174" t="s">
        <v>3109</v>
      </c>
      <c r="H2358" s="174" t="s">
        <v>166</v>
      </c>
      <c r="I2358" s="174" t="s">
        <v>3098</v>
      </c>
      <c r="J2358" s="174" t="s">
        <v>9002</v>
      </c>
      <c r="K2358" s="174"/>
      <c r="L2358" s="174" t="s">
        <v>8871</v>
      </c>
      <c r="M2358" s="174" t="s">
        <v>5944</v>
      </c>
      <c r="N2358" s="176">
        <v>960</v>
      </c>
      <c r="O2358" s="174" t="s">
        <v>3407</v>
      </c>
      <c r="P2358" s="177">
        <v>27942</v>
      </c>
      <c r="Q2358" s="176">
        <v>444</v>
      </c>
      <c r="R2358" s="175">
        <v>416.22</v>
      </c>
      <c r="S2358" s="175">
        <v>483.78</v>
      </c>
      <c r="T2358" s="178">
        <v>0</v>
      </c>
      <c r="U2358" s="96">
        <v>6</v>
      </c>
      <c r="V2358" s="38" t="s">
        <v>116</v>
      </c>
      <c r="W2358" s="38"/>
      <c r="X2358" s="137">
        <v>11.25</v>
      </c>
      <c r="Y2358" s="138">
        <v>57162</v>
      </c>
      <c r="Z2358" s="179">
        <v>43</v>
      </c>
      <c r="AA2358" s="139">
        <v>2056</v>
      </c>
      <c r="AB2358" s="131"/>
      <c r="AC2358" s="38"/>
      <c r="AD2358" s="140">
        <v>483.78</v>
      </c>
      <c r="AE2358" s="141">
        <v>472.53</v>
      </c>
      <c r="AF2358" s="141">
        <v>461.28</v>
      </c>
      <c r="AG2358" s="141">
        <v>450.03</v>
      </c>
      <c r="AH2358" s="141">
        <v>438.78</v>
      </c>
      <c r="AI2358" s="141">
        <v>427.53</v>
      </c>
      <c r="AJ2358" s="141">
        <v>416.28</v>
      </c>
      <c r="AK2358" s="141">
        <v>405.03</v>
      </c>
      <c r="AL2358" s="141">
        <v>393.78</v>
      </c>
      <c r="AM2358" s="141">
        <v>382.53</v>
      </c>
      <c r="AN2358" s="141">
        <v>371.28</v>
      </c>
      <c r="AO2358" s="141">
        <v>360.03</v>
      </c>
      <c r="AP2358" s="141">
        <v>348.78</v>
      </c>
      <c r="AQ2358" s="141">
        <v>337.53</v>
      </c>
      <c r="AR2358" s="141">
        <v>326.27999999999997</v>
      </c>
      <c r="AS2358" s="141">
        <v>315.02999999999997</v>
      </c>
      <c r="AT2358" s="141">
        <v>303.77999999999997</v>
      </c>
      <c r="AU2358" s="141">
        <v>292.52999999999997</v>
      </c>
      <c r="AV2358" s="141">
        <v>281.27999999999997</v>
      </c>
      <c r="AW2358" s="141">
        <v>270.02999999999997</v>
      </c>
      <c r="AX2358" s="141">
        <v>258.77999999999997</v>
      </c>
      <c r="AY2358" s="141">
        <v>247.52999999999997</v>
      </c>
      <c r="AZ2358" s="141">
        <v>236.27999999999997</v>
      </c>
      <c r="BA2358" s="141">
        <v>225.02999999999997</v>
      </c>
      <c r="BB2358" s="141">
        <v>213.77999999999997</v>
      </c>
      <c r="BC2358" s="141">
        <v>202.52999999999997</v>
      </c>
      <c r="BD2358" s="141">
        <v>191.27999999999997</v>
      </c>
      <c r="BE2358" s="141">
        <v>180.02999999999997</v>
      </c>
      <c r="BF2358" s="141">
        <v>168.77999999999997</v>
      </c>
      <c r="BG2358" s="141">
        <v>157.52999999999997</v>
      </c>
      <c r="BH2358" s="141">
        <v>146.27999999999997</v>
      </c>
      <c r="BI2358" s="141">
        <v>135.02999999999997</v>
      </c>
      <c r="BJ2358" s="141">
        <v>123.77999999999997</v>
      </c>
      <c r="BK2358" s="141">
        <v>112.52999999999997</v>
      </c>
      <c r="BL2358" s="141">
        <v>101.27999999999997</v>
      </c>
      <c r="BM2358" s="141">
        <v>90.029999999999973</v>
      </c>
      <c r="BN2358" s="141">
        <v>78.779999999999973</v>
      </c>
      <c r="BO2358" s="141">
        <v>67.529999999999973</v>
      </c>
      <c r="BP2358" s="141">
        <v>56.279999999999973</v>
      </c>
    </row>
    <row r="2359" spans="4:68">
      <c r="D2359" s="174" t="s">
        <v>9008</v>
      </c>
      <c r="E2359" s="176">
        <v>900</v>
      </c>
      <c r="F2359" s="174" t="s">
        <v>3409</v>
      </c>
      <c r="G2359" s="174" t="s">
        <v>3109</v>
      </c>
      <c r="H2359" s="174" t="s">
        <v>166</v>
      </c>
      <c r="I2359" s="174" t="s">
        <v>3098</v>
      </c>
      <c r="J2359" s="174" t="s">
        <v>9004</v>
      </c>
      <c r="K2359" s="174"/>
      <c r="L2359" s="174" t="s">
        <v>8871</v>
      </c>
      <c r="M2359" s="174" t="s">
        <v>5944</v>
      </c>
      <c r="N2359" s="176">
        <v>960</v>
      </c>
      <c r="O2359" s="174" t="s">
        <v>3407</v>
      </c>
      <c r="P2359" s="177">
        <v>27942</v>
      </c>
      <c r="Q2359" s="176">
        <v>444</v>
      </c>
      <c r="R2359" s="175">
        <v>416.22</v>
      </c>
      <c r="S2359" s="175">
        <v>483.78</v>
      </c>
      <c r="T2359" s="178">
        <v>0</v>
      </c>
      <c r="U2359" s="96">
        <v>6</v>
      </c>
      <c r="V2359" s="38" t="s">
        <v>116</v>
      </c>
      <c r="W2359" s="38"/>
      <c r="X2359" s="137">
        <v>11.25</v>
      </c>
      <c r="Y2359" s="138">
        <v>57162</v>
      </c>
      <c r="Z2359" s="179">
        <v>43</v>
      </c>
      <c r="AA2359" s="139">
        <v>2056</v>
      </c>
      <c r="AB2359" s="131"/>
      <c r="AC2359" s="38"/>
      <c r="AD2359" s="140">
        <v>483.78</v>
      </c>
      <c r="AE2359" s="141">
        <v>472.53</v>
      </c>
      <c r="AF2359" s="141">
        <v>461.28</v>
      </c>
      <c r="AG2359" s="141">
        <v>450.03</v>
      </c>
      <c r="AH2359" s="141">
        <v>438.78</v>
      </c>
      <c r="AI2359" s="141">
        <v>427.53</v>
      </c>
      <c r="AJ2359" s="141">
        <v>416.28</v>
      </c>
      <c r="AK2359" s="141">
        <v>405.03</v>
      </c>
      <c r="AL2359" s="141">
        <v>393.78</v>
      </c>
      <c r="AM2359" s="141">
        <v>382.53</v>
      </c>
      <c r="AN2359" s="141">
        <v>371.28</v>
      </c>
      <c r="AO2359" s="141">
        <v>360.03</v>
      </c>
      <c r="AP2359" s="141">
        <v>348.78</v>
      </c>
      <c r="AQ2359" s="141">
        <v>337.53</v>
      </c>
      <c r="AR2359" s="141">
        <v>326.27999999999997</v>
      </c>
      <c r="AS2359" s="141">
        <v>315.02999999999997</v>
      </c>
      <c r="AT2359" s="141">
        <v>303.77999999999997</v>
      </c>
      <c r="AU2359" s="141">
        <v>292.52999999999997</v>
      </c>
      <c r="AV2359" s="141">
        <v>281.27999999999997</v>
      </c>
      <c r="AW2359" s="141">
        <v>270.02999999999997</v>
      </c>
      <c r="AX2359" s="141">
        <v>258.77999999999997</v>
      </c>
      <c r="AY2359" s="141">
        <v>247.52999999999997</v>
      </c>
      <c r="AZ2359" s="141">
        <v>236.27999999999997</v>
      </c>
      <c r="BA2359" s="141">
        <v>225.02999999999997</v>
      </c>
      <c r="BB2359" s="141">
        <v>213.77999999999997</v>
      </c>
      <c r="BC2359" s="141">
        <v>202.52999999999997</v>
      </c>
      <c r="BD2359" s="141">
        <v>191.27999999999997</v>
      </c>
      <c r="BE2359" s="141">
        <v>180.02999999999997</v>
      </c>
      <c r="BF2359" s="141">
        <v>168.77999999999997</v>
      </c>
      <c r="BG2359" s="141">
        <v>157.52999999999997</v>
      </c>
      <c r="BH2359" s="141">
        <v>146.27999999999997</v>
      </c>
      <c r="BI2359" s="141">
        <v>135.02999999999997</v>
      </c>
      <c r="BJ2359" s="141">
        <v>123.77999999999997</v>
      </c>
      <c r="BK2359" s="141">
        <v>112.52999999999997</v>
      </c>
      <c r="BL2359" s="141">
        <v>101.27999999999997</v>
      </c>
      <c r="BM2359" s="141">
        <v>90.029999999999973</v>
      </c>
      <c r="BN2359" s="141">
        <v>78.779999999999973</v>
      </c>
      <c r="BO2359" s="141">
        <v>67.529999999999973</v>
      </c>
      <c r="BP2359" s="141">
        <v>56.279999999999973</v>
      </c>
    </row>
    <row r="2360" spans="4:68">
      <c r="D2360" s="174" t="s">
        <v>9009</v>
      </c>
      <c r="E2360" s="175">
        <v>76612.92</v>
      </c>
      <c r="F2360" s="174" t="s">
        <v>3409</v>
      </c>
      <c r="G2360" s="174" t="s">
        <v>3109</v>
      </c>
      <c r="H2360" s="174" t="s">
        <v>166</v>
      </c>
      <c r="I2360" s="174" t="s">
        <v>3098</v>
      </c>
      <c r="J2360" s="174" t="s">
        <v>9010</v>
      </c>
      <c r="K2360" s="174"/>
      <c r="L2360" s="174" t="s">
        <v>8871</v>
      </c>
      <c r="M2360" s="174" t="s">
        <v>5944</v>
      </c>
      <c r="N2360" s="176">
        <v>960</v>
      </c>
      <c r="O2360" s="174" t="s">
        <v>3407</v>
      </c>
      <c r="P2360" s="177">
        <v>27942</v>
      </c>
      <c r="Q2360" s="176">
        <v>444</v>
      </c>
      <c r="R2360" s="175">
        <v>35430.79</v>
      </c>
      <c r="S2360" s="175">
        <v>41182.129999999997</v>
      </c>
      <c r="T2360" s="178">
        <v>0</v>
      </c>
      <c r="U2360" s="96">
        <v>6</v>
      </c>
      <c r="V2360" s="38" t="s">
        <v>116</v>
      </c>
      <c r="W2360" s="38"/>
      <c r="X2360" s="137">
        <v>957.66150000000005</v>
      </c>
      <c r="Y2360" s="138">
        <v>57162</v>
      </c>
      <c r="Z2360" s="179">
        <v>43</v>
      </c>
      <c r="AA2360" s="139">
        <v>2056</v>
      </c>
      <c r="AB2360" s="131"/>
      <c r="AC2360" s="38"/>
      <c r="AD2360" s="140">
        <v>41182.129999999997</v>
      </c>
      <c r="AE2360" s="141">
        <v>40224.468499999995</v>
      </c>
      <c r="AF2360" s="141">
        <v>39266.806999999993</v>
      </c>
      <c r="AG2360" s="141">
        <v>38309.145499999991</v>
      </c>
      <c r="AH2360" s="141">
        <v>37351.483999999989</v>
      </c>
      <c r="AI2360" s="141">
        <v>36393.822499999987</v>
      </c>
      <c r="AJ2360" s="141">
        <v>35436.160999999986</v>
      </c>
      <c r="AK2360" s="141">
        <v>34478.499499999984</v>
      </c>
      <c r="AL2360" s="141">
        <v>33520.837999999982</v>
      </c>
      <c r="AM2360" s="141">
        <v>32563.176499999983</v>
      </c>
      <c r="AN2360" s="141">
        <v>31605.514999999985</v>
      </c>
      <c r="AO2360" s="141">
        <v>30647.853499999987</v>
      </c>
      <c r="AP2360" s="141">
        <v>29690.191999999988</v>
      </c>
      <c r="AQ2360" s="141">
        <v>28732.53049999999</v>
      </c>
      <c r="AR2360" s="141">
        <v>27774.868999999992</v>
      </c>
      <c r="AS2360" s="141">
        <v>26817.207499999993</v>
      </c>
      <c r="AT2360" s="141">
        <v>25859.545999999995</v>
      </c>
      <c r="AU2360" s="141">
        <v>24901.884499999996</v>
      </c>
      <c r="AV2360" s="141">
        <v>23944.222999999998</v>
      </c>
      <c r="AW2360" s="141">
        <v>22986.5615</v>
      </c>
      <c r="AX2360" s="141">
        <v>22028.9</v>
      </c>
      <c r="AY2360" s="141">
        <v>21071.238500000003</v>
      </c>
      <c r="AZ2360" s="141">
        <v>20113.577000000005</v>
      </c>
      <c r="BA2360" s="141">
        <v>19155.915500000006</v>
      </c>
      <c r="BB2360" s="141">
        <v>18198.254000000008</v>
      </c>
      <c r="BC2360" s="141">
        <v>17240.59250000001</v>
      </c>
      <c r="BD2360" s="141">
        <v>16282.93100000001</v>
      </c>
      <c r="BE2360" s="141">
        <v>15325.269500000009</v>
      </c>
      <c r="BF2360" s="141">
        <v>14367.608000000009</v>
      </c>
      <c r="BG2360" s="141">
        <v>13409.946500000009</v>
      </c>
      <c r="BH2360" s="141">
        <v>12452.285000000009</v>
      </c>
      <c r="BI2360" s="141">
        <v>11494.623500000009</v>
      </c>
      <c r="BJ2360" s="141">
        <v>10536.962000000009</v>
      </c>
      <c r="BK2360" s="141">
        <v>9579.3005000000085</v>
      </c>
      <c r="BL2360" s="141">
        <v>8621.6390000000083</v>
      </c>
      <c r="BM2360" s="141">
        <v>7663.9775000000081</v>
      </c>
      <c r="BN2360" s="141">
        <v>6706.316000000008</v>
      </c>
      <c r="BO2360" s="141">
        <v>5748.6545000000078</v>
      </c>
      <c r="BP2360" s="141">
        <v>4790.9930000000077</v>
      </c>
    </row>
    <row r="2361" spans="4:68">
      <c r="D2361" s="174" t="s">
        <v>9011</v>
      </c>
      <c r="E2361" s="175">
        <v>362036.22</v>
      </c>
      <c r="F2361" s="174" t="s">
        <v>3409</v>
      </c>
      <c r="G2361" s="174" t="s">
        <v>3109</v>
      </c>
      <c r="H2361" s="174" t="s">
        <v>166</v>
      </c>
      <c r="I2361" s="174" t="s">
        <v>3098</v>
      </c>
      <c r="J2361" s="174" t="s">
        <v>8745</v>
      </c>
      <c r="K2361" s="174"/>
      <c r="L2361" s="174" t="s">
        <v>8746</v>
      </c>
      <c r="M2361" s="174" t="s">
        <v>7202</v>
      </c>
      <c r="N2361" s="176">
        <v>960</v>
      </c>
      <c r="O2361" s="174" t="s">
        <v>3407</v>
      </c>
      <c r="P2361" s="177">
        <v>30864</v>
      </c>
      <c r="Q2361" s="176">
        <v>348</v>
      </c>
      <c r="R2361" s="175">
        <v>131225.51999999999</v>
      </c>
      <c r="S2361" s="175">
        <v>230810.7</v>
      </c>
      <c r="T2361" s="178">
        <v>0</v>
      </c>
      <c r="U2361" s="96">
        <v>6</v>
      </c>
      <c r="V2361" s="38" t="s">
        <v>116</v>
      </c>
      <c r="W2361" s="38"/>
      <c r="X2361" s="137">
        <v>4525.4527500000004</v>
      </c>
      <c r="Y2361" s="138">
        <v>60084</v>
      </c>
      <c r="Z2361" s="179">
        <v>51</v>
      </c>
      <c r="AA2361" s="139">
        <v>2064</v>
      </c>
      <c r="AB2361" s="131"/>
      <c r="AC2361" s="38"/>
      <c r="AD2361" s="140">
        <v>230810.7</v>
      </c>
      <c r="AE2361" s="141">
        <v>226285.24725000001</v>
      </c>
      <c r="AF2361" s="141">
        <v>221759.79450000002</v>
      </c>
      <c r="AG2361" s="141">
        <v>217234.34175000002</v>
      </c>
      <c r="AH2361" s="141">
        <v>212708.88900000002</v>
      </c>
      <c r="AI2361" s="141">
        <v>208183.43625000003</v>
      </c>
      <c r="AJ2361" s="141">
        <v>203657.98350000003</v>
      </c>
      <c r="AK2361" s="141">
        <v>199132.53075000003</v>
      </c>
      <c r="AL2361" s="141">
        <v>194607.07800000004</v>
      </c>
      <c r="AM2361" s="141">
        <v>190081.62525000004</v>
      </c>
      <c r="AN2361" s="141">
        <v>185556.17250000004</v>
      </c>
      <c r="AO2361" s="141">
        <v>181030.71975000005</v>
      </c>
      <c r="AP2361" s="141">
        <v>176505.26700000005</v>
      </c>
      <c r="AQ2361" s="141">
        <v>171979.81425000005</v>
      </c>
      <c r="AR2361" s="141">
        <v>167454.36150000006</v>
      </c>
      <c r="AS2361" s="141">
        <v>162928.90875000006</v>
      </c>
      <c r="AT2361" s="141">
        <v>158403.45600000006</v>
      </c>
      <c r="AU2361" s="141">
        <v>153878.00325000007</v>
      </c>
      <c r="AV2361" s="141">
        <v>149352.55050000007</v>
      </c>
      <c r="AW2361" s="141">
        <v>144827.09775000007</v>
      </c>
      <c r="AX2361" s="141">
        <v>140301.64500000008</v>
      </c>
      <c r="AY2361" s="141">
        <v>135776.19225000008</v>
      </c>
      <c r="AZ2361" s="141">
        <v>131250.73950000008</v>
      </c>
      <c r="BA2361" s="141">
        <v>126725.28675000009</v>
      </c>
      <c r="BB2361" s="141">
        <v>122199.83400000009</v>
      </c>
      <c r="BC2361" s="141">
        <v>117674.38125000009</v>
      </c>
      <c r="BD2361" s="141">
        <v>113148.9285000001</v>
      </c>
      <c r="BE2361" s="141">
        <v>108623.4757500001</v>
      </c>
      <c r="BF2361" s="141">
        <v>104098.0230000001</v>
      </c>
      <c r="BG2361" s="141">
        <v>99572.570250000106</v>
      </c>
      <c r="BH2361" s="141">
        <v>95047.117500000109</v>
      </c>
      <c r="BI2361" s="141">
        <v>90521.664750000113</v>
      </c>
      <c r="BJ2361" s="141">
        <v>85996.212000000116</v>
      </c>
      <c r="BK2361" s="141">
        <v>81470.759250000119</v>
      </c>
      <c r="BL2361" s="141">
        <v>76945.306500000122</v>
      </c>
      <c r="BM2361" s="141">
        <v>72419.853750000126</v>
      </c>
      <c r="BN2361" s="141">
        <v>67894.401000000129</v>
      </c>
      <c r="BO2361" s="141">
        <v>63368.948250000132</v>
      </c>
      <c r="BP2361" s="141">
        <v>58843.495500000136</v>
      </c>
    </row>
    <row r="2362" spans="4:68">
      <c r="D2362" s="174" t="s">
        <v>9012</v>
      </c>
      <c r="E2362" s="175">
        <v>248512.25</v>
      </c>
      <c r="F2362" s="174" t="s">
        <v>3409</v>
      </c>
      <c r="G2362" s="174" t="s">
        <v>3109</v>
      </c>
      <c r="H2362" s="174" t="s">
        <v>166</v>
      </c>
      <c r="I2362" s="174" t="s">
        <v>3098</v>
      </c>
      <c r="J2362" s="174" t="s">
        <v>9013</v>
      </c>
      <c r="K2362" s="174"/>
      <c r="L2362" s="174" t="s">
        <v>8746</v>
      </c>
      <c r="M2362" s="174" t="s">
        <v>7202</v>
      </c>
      <c r="N2362" s="176">
        <v>960</v>
      </c>
      <c r="O2362" s="174" t="s">
        <v>3407</v>
      </c>
      <c r="P2362" s="177">
        <v>31959</v>
      </c>
      <c r="Q2362" s="176">
        <v>312</v>
      </c>
      <c r="R2362" s="175">
        <v>80757.81</v>
      </c>
      <c r="S2362" s="175">
        <v>167754.44</v>
      </c>
      <c r="T2362" s="178">
        <v>0</v>
      </c>
      <c r="U2362" s="96">
        <v>6</v>
      </c>
      <c r="V2362" s="38" t="s">
        <v>116</v>
      </c>
      <c r="W2362" s="38"/>
      <c r="X2362" s="137">
        <v>3106.4031249999998</v>
      </c>
      <c r="Y2362" s="138">
        <v>61179</v>
      </c>
      <c r="Z2362" s="179">
        <v>54</v>
      </c>
      <c r="AA2362" s="139">
        <v>2067</v>
      </c>
      <c r="AB2362" s="131"/>
      <c r="AC2362" s="38"/>
      <c r="AD2362" s="140">
        <v>167754.44</v>
      </c>
      <c r="AE2362" s="141">
        <v>164648.03687499999</v>
      </c>
      <c r="AF2362" s="141">
        <v>161541.63374999998</v>
      </c>
      <c r="AG2362" s="141">
        <v>158435.23062499997</v>
      </c>
      <c r="AH2362" s="141">
        <v>155328.82749999996</v>
      </c>
      <c r="AI2362" s="141">
        <v>152222.42437499994</v>
      </c>
      <c r="AJ2362" s="141">
        <v>149116.02124999993</v>
      </c>
      <c r="AK2362" s="141">
        <v>146009.61812499992</v>
      </c>
      <c r="AL2362" s="141">
        <v>142903.21499999991</v>
      </c>
      <c r="AM2362" s="141">
        <v>139796.8118749999</v>
      </c>
      <c r="AN2362" s="141">
        <v>136690.40874999989</v>
      </c>
      <c r="AO2362" s="141">
        <v>133584.00562499987</v>
      </c>
      <c r="AP2362" s="141">
        <v>130477.60249999988</v>
      </c>
      <c r="AQ2362" s="141">
        <v>127371.19937499988</v>
      </c>
      <c r="AR2362" s="141">
        <v>124264.79624999988</v>
      </c>
      <c r="AS2362" s="141">
        <v>121158.39312499989</v>
      </c>
      <c r="AT2362" s="141">
        <v>118051.98999999989</v>
      </c>
      <c r="AU2362" s="141">
        <v>114945.58687499989</v>
      </c>
      <c r="AV2362" s="141">
        <v>111839.18374999989</v>
      </c>
      <c r="AW2362" s="141">
        <v>108732.7806249999</v>
      </c>
      <c r="AX2362" s="141">
        <v>105626.3774999999</v>
      </c>
      <c r="AY2362" s="141">
        <v>102519.9743749999</v>
      </c>
      <c r="AZ2362" s="141">
        <v>99413.571249999906</v>
      </c>
      <c r="BA2362" s="141">
        <v>96307.168124999909</v>
      </c>
      <c r="BB2362" s="141">
        <v>93200.764999999912</v>
      </c>
      <c r="BC2362" s="141">
        <v>90094.361874999915</v>
      </c>
      <c r="BD2362" s="141">
        <v>86987.958749999918</v>
      </c>
      <c r="BE2362" s="141">
        <v>83881.555624999921</v>
      </c>
      <c r="BF2362" s="141">
        <v>80775.152499999924</v>
      </c>
      <c r="BG2362" s="141">
        <v>77668.749374999927</v>
      </c>
      <c r="BH2362" s="141">
        <v>74562.34624999993</v>
      </c>
      <c r="BI2362" s="141">
        <v>71455.943124999932</v>
      </c>
      <c r="BJ2362" s="141">
        <v>68349.539999999935</v>
      </c>
      <c r="BK2362" s="141">
        <v>65243.136874999938</v>
      </c>
      <c r="BL2362" s="141">
        <v>62136.733749999941</v>
      </c>
      <c r="BM2362" s="141">
        <v>59030.330624999944</v>
      </c>
      <c r="BN2362" s="141">
        <v>55923.927499999947</v>
      </c>
      <c r="BO2362" s="141">
        <v>52817.52437499995</v>
      </c>
      <c r="BP2362" s="141">
        <v>49711.121249999953</v>
      </c>
    </row>
    <row r="2363" spans="4:68">
      <c r="D2363" s="174" t="s">
        <v>9014</v>
      </c>
      <c r="E2363" s="175">
        <v>42949.08</v>
      </c>
      <c r="F2363" s="174" t="s">
        <v>3409</v>
      </c>
      <c r="G2363" s="174" t="s">
        <v>3109</v>
      </c>
      <c r="H2363" s="174" t="s">
        <v>166</v>
      </c>
      <c r="I2363" s="174" t="s">
        <v>3098</v>
      </c>
      <c r="J2363" s="174" t="s">
        <v>9015</v>
      </c>
      <c r="K2363" s="174"/>
      <c r="L2363" s="174" t="s">
        <v>8775</v>
      </c>
      <c r="M2363" s="174" t="s">
        <v>7202</v>
      </c>
      <c r="N2363" s="176">
        <v>960</v>
      </c>
      <c r="O2363" s="174" t="s">
        <v>3407</v>
      </c>
      <c r="P2363" s="177">
        <v>29403</v>
      </c>
      <c r="Q2363" s="176">
        <v>396</v>
      </c>
      <c r="R2363" s="175">
        <v>17714.96</v>
      </c>
      <c r="S2363" s="175">
        <v>25234.12</v>
      </c>
      <c r="T2363" s="178">
        <v>0</v>
      </c>
      <c r="U2363" s="96">
        <v>6</v>
      </c>
      <c r="V2363" s="38" t="s">
        <v>116</v>
      </c>
      <c r="W2363" s="38"/>
      <c r="X2363" s="137">
        <v>536.86349999999993</v>
      </c>
      <c r="Y2363" s="138">
        <v>58623</v>
      </c>
      <c r="Z2363" s="179">
        <v>47</v>
      </c>
      <c r="AA2363" s="139">
        <v>2060</v>
      </c>
      <c r="AB2363" s="131"/>
      <c r="AC2363" s="38"/>
      <c r="AD2363" s="140">
        <v>25234.12</v>
      </c>
      <c r="AE2363" s="141">
        <v>24697.2565</v>
      </c>
      <c r="AF2363" s="141">
        <v>24160.393</v>
      </c>
      <c r="AG2363" s="141">
        <v>23623.529500000001</v>
      </c>
      <c r="AH2363" s="141">
        <v>23086.666000000001</v>
      </c>
      <c r="AI2363" s="141">
        <v>22549.802500000002</v>
      </c>
      <c r="AJ2363" s="141">
        <v>22012.939000000002</v>
      </c>
      <c r="AK2363" s="141">
        <v>21476.075500000003</v>
      </c>
      <c r="AL2363" s="141">
        <v>20939.212000000003</v>
      </c>
      <c r="AM2363" s="141">
        <v>20402.348500000004</v>
      </c>
      <c r="AN2363" s="141">
        <v>19865.485000000004</v>
      </c>
      <c r="AO2363" s="141">
        <v>19328.621500000005</v>
      </c>
      <c r="AP2363" s="141">
        <v>18791.758000000005</v>
      </c>
      <c r="AQ2363" s="141">
        <v>18254.894500000006</v>
      </c>
      <c r="AR2363" s="141">
        <v>17718.031000000006</v>
      </c>
      <c r="AS2363" s="141">
        <v>17181.167500000007</v>
      </c>
      <c r="AT2363" s="141">
        <v>16644.304000000007</v>
      </c>
      <c r="AU2363" s="141">
        <v>16107.440500000008</v>
      </c>
      <c r="AV2363" s="141">
        <v>15570.577000000008</v>
      </c>
      <c r="AW2363" s="141">
        <v>15033.713500000009</v>
      </c>
      <c r="AX2363" s="141">
        <v>14496.850000000009</v>
      </c>
      <c r="AY2363" s="141">
        <v>13959.98650000001</v>
      </c>
      <c r="AZ2363" s="141">
        <v>13423.123000000011</v>
      </c>
      <c r="BA2363" s="141">
        <v>12886.259500000011</v>
      </c>
      <c r="BB2363" s="141">
        <v>12349.396000000012</v>
      </c>
      <c r="BC2363" s="141">
        <v>11812.532500000012</v>
      </c>
      <c r="BD2363" s="141">
        <v>11275.669000000013</v>
      </c>
      <c r="BE2363" s="141">
        <v>10738.805500000013</v>
      </c>
      <c r="BF2363" s="141">
        <v>10201.942000000014</v>
      </c>
      <c r="BG2363" s="141">
        <v>9665.0785000000142</v>
      </c>
      <c r="BH2363" s="141">
        <v>9128.2150000000147</v>
      </c>
      <c r="BI2363" s="141">
        <v>8591.3515000000152</v>
      </c>
      <c r="BJ2363" s="141">
        <v>8054.4880000000157</v>
      </c>
      <c r="BK2363" s="141">
        <v>7517.6245000000163</v>
      </c>
      <c r="BL2363" s="141">
        <v>6980.7610000000168</v>
      </c>
      <c r="BM2363" s="141">
        <v>6443.8975000000173</v>
      </c>
      <c r="BN2363" s="141">
        <v>5907.0340000000178</v>
      </c>
      <c r="BO2363" s="141">
        <v>5370.1705000000184</v>
      </c>
      <c r="BP2363" s="141">
        <v>4833.3070000000189</v>
      </c>
    </row>
    <row r="2364" spans="4:68">
      <c r="D2364" s="174" t="s">
        <v>9016</v>
      </c>
      <c r="E2364" s="176">
        <v>230386</v>
      </c>
      <c r="F2364" s="174" t="s">
        <v>3409</v>
      </c>
      <c r="G2364" s="174" t="s">
        <v>3109</v>
      </c>
      <c r="H2364" s="174" t="s">
        <v>166</v>
      </c>
      <c r="I2364" s="174" t="s">
        <v>3098</v>
      </c>
      <c r="J2364" s="174" t="s">
        <v>9017</v>
      </c>
      <c r="K2364" s="174"/>
      <c r="L2364" s="174" t="s">
        <v>8775</v>
      </c>
      <c r="M2364" s="174" t="s">
        <v>7202</v>
      </c>
      <c r="N2364" s="176">
        <v>960</v>
      </c>
      <c r="O2364" s="174" t="s">
        <v>3407</v>
      </c>
      <c r="P2364" s="177">
        <v>29768</v>
      </c>
      <c r="Q2364" s="176">
        <v>384</v>
      </c>
      <c r="R2364" s="175">
        <v>92146.34</v>
      </c>
      <c r="S2364" s="175">
        <v>138239.66</v>
      </c>
      <c r="T2364" s="178">
        <v>0</v>
      </c>
      <c r="U2364" s="96">
        <v>6</v>
      </c>
      <c r="V2364" s="38" t="s">
        <v>116</v>
      </c>
      <c r="W2364" s="38"/>
      <c r="X2364" s="137">
        <v>2879.8250000000003</v>
      </c>
      <c r="Y2364" s="138">
        <v>58988</v>
      </c>
      <c r="Z2364" s="179">
        <v>48</v>
      </c>
      <c r="AA2364" s="139">
        <v>2061</v>
      </c>
      <c r="AB2364" s="131"/>
      <c r="AC2364" s="38"/>
      <c r="AD2364" s="140">
        <v>138239.66</v>
      </c>
      <c r="AE2364" s="141">
        <v>135359.83499999999</v>
      </c>
      <c r="AF2364" s="141">
        <v>132480.00999999998</v>
      </c>
      <c r="AG2364" s="141">
        <v>129600.18499999998</v>
      </c>
      <c r="AH2364" s="141">
        <v>126720.35999999999</v>
      </c>
      <c r="AI2364" s="141">
        <v>123840.53499999999</v>
      </c>
      <c r="AJ2364" s="141">
        <v>120960.70999999999</v>
      </c>
      <c r="AK2364" s="141">
        <v>118080.88499999999</v>
      </c>
      <c r="AL2364" s="141">
        <v>115201.06</v>
      </c>
      <c r="AM2364" s="141">
        <v>112321.235</v>
      </c>
      <c r="AN2364" s="141">
        <v>109441.41</v>
      </c>
      <c r="AO2364" s="141">
        <v>106561.58500000001</v>
      </c>
      <c r="AP2364" s="141">
        <v>103681.76000000001</v>
      </c>
      <c r="AQ2364" s="141">
        <v>100801.93500000001</v>
      </c>
      <c r="AR2364" s="141">
        <v>97922.110000000015</v>
      </c>
      <c r="AS2364" s="141">
        <v>95042.285000000018</v>
      </c>
      <c r="AT2364" s="141">
        <v>92162.460000000021</v>
      </c>
      <c r="AU2364" s="141">
        <v>89282.635000000024</v>
      </c>
      <c r="AV2364" s="141">
        <v>86402.810000000027</v>
      </c>
      <c r="AW2364" s="141">
        <v>83522.98500000003</v>
      </c>
      <c r="AX2364" s="141">
        <v>80643.160000000033</v>
      </c>
      <c r="AY2364" s="141">
        <v>77763.335000000036</v>
      </c>
      <c r="AZ2364" s="141">
        <v>74883.510000000038</v>
      </c>
      <c r="BA2364" s="141">
        <v>72003.685000000041</v>
      </c>
      <c r="BB2364" s="141">
        <v>69123.860000000044</v>
      </c>
      <c r="BC2364" s="141">
        <v>66244.035000000047</v>
      </c>
      <c r="BD2364" s="141">
        <v>63364.21000000005</v>
      </c>
      <c r="BE2364" s="141">
        <v>60484.385000000053</v>
      </c>
      <c r="BF2364" s="141">
        <v>57604.560000000056</v>
      </c>
      <c r="BG2364" s="141">
        <v>54724.735000000059</v>
      </c>
      <c r="BH2364" s="141">
        <v>51844.910000000062</v>
      </c>
      <c r="BI2364" s="141">
        <v>48965.085000000065</v>
      </c>
      <c r="BJ2364" s="141">
        <v>46085.260000000068</v>
      </c>
      <c r="BK2364" s="141">
        <v>43205.43500000007</v>
      </c>
      <c r="BL2364" s="141">
        <v>40325.610000000073</v>
      </c>
      <c r="BM2364" s="141">
        <v>37445.785000000076</v>
      </c>
      <c r="BN2364" s="141">
        <v>34565.960000000079</v>
      </c>
      <c r="BO2364" s="141">
        <v>31686.135000000078</v>
      </c>
      <c r="BP2364" s="141">
        <v>28806.310000000078</v>
      </c>
    </row>
    <row r="2365" spans="4:68">
      <c r="D2365" s="174" t="s">
        <v>9018</v>
      </c>
      <c r="E2365" s="175">
        <v>353454.8</v>
      </c>
      <c r="F2365" s="174" t="s">
        <v>3409</v>
      </c>
      <c r="G2365" s="174" t="s">
        <v>3109</v>
      </c>
      <c r="H2365" s="174" t="s">
        <v>166</v>
      </c>
      <c r="I2365" s="174" t="s">
        <v>3098</v>
      </c>
      <c r="J2365" s="174" t="s">
        <v>9019</v>
      </c>
      <c r="K2365" s="174"/>
      <c r="L2365" s="174" t="s">
        <v>8775</v>
      </c>
      <c r="M2365" s="174" t="s">
        <v>7202</v>
      </c>
      <c r="N2365" s="176">
        <v>960</v>
      </c>
      <c r="O2365" s="174" t="s">
        <v>3407</v>
      </c>
      <c r="P2365" s="177">
        <v>33420</v>
      </c>
      <c r="Q2365" s="176">
        <v>264</v>
      </c>
      <c r="R2365" s="175">
        <v>97187.73</v>
      </c>
      <c r="S2365" s="175">
        <v>256267.07</v>
      </c>
      <c r="T2365" s="178">
        <v>0</v>
      </c>
      <c r="U2365" s="96">
        <v>6</v>
      </c>
      <c r="V2365" s="38" t="s">
        <v>116</v>
      </c>
      <c r="W2365" s="38"/>
      <c r="X2365" s="137">
        <v>4418.1849999999995</v>
      </c>
      <c r="Y2365" s="138">
        <v>62640</v>
      </c>
      <c r="Z2365" s="179">
        <v>58</v>
      </c>
      <c r="AA2365" s="139">
        <v>2071</v>
      </c>
      <c r="AB2365" s="131"/>
      <c r="AC2365" s="38"/>
      <c r="AD2365" s="140">
        <v>256267.07</v>
      </c>
      <c r="AE2365" s="141">
        <v>251848.88500000001</v>
      </c>
      <c r="AF2365" s="141">
        <v>247430.7</v>
      </c>
      <c r="AG2365" s="141">
        <v>243012.51500000001</v>
      </c>
      <c r="AH2365" s="141">
        <v>238594.33000000002</v>
      </c>
      <c r="AI2365" s="141">
        <v>234176.14500000002</v>
      </c>
      <c r="AJ2365" s="141">
        <v>229757.96000000002</v>
      </c>
      <c r="AK2365" s="141">
        <v>225339.77500000002</v>
      </c>
      <c r="AL2365" s="141">
        <v>220921.59000000003</v>
      </c>
      <c r="AM2365" s="141">
        <v>216503.40500000003</v>
      </c>
      <c r="AN2365" s="141">
        <v>212085.22000000003</v>
      </c>
      <c r="AO2365" s="141">
        <v>207667.03500000003</v>
      </c>
      <c r="AP2365" s="141">
        <v>203248.85000000003</v>
      </c>
      <c r="AQ2365" s="141">
        <v>198830.66500000004</v>
      </c>
      <c r="AR2365" s="141">
        <v>194412.48000000004</v>
      </c>
      <c r="AS2365" s="141">
        <v>189994.29500000004</v>
      </c>
      <c r="AT2365" s="141">
        <v>185576.11000000004</v>
      </c>
      <c r="AU2365" s="141">
        <v>181157.92500000005</v>
      </c>
      <c r="AV2365" s="141">
        <v>176739.74000000005</v>
      </c>
      <c r="AW2365" s="141">
        <v>172321.55500000005</v>
      </c>
      <c r="AX2365" s="141">
        <v>167903.37000000005</v>
      </c>
      <c r="AY2365" s="141">
        <v>163485.18500000006</v>
      </c>
      <c r="AZ2365" s="141">
        <v>159067.00000000006</v>
      </c>
      <c r="BA2365" s="141">
        <v>154648.81500000006</v>
      </c>
      <c r="BB2365" s="141">
        <v>150230.63000000006</v>
      </c>
      <c r="BC2365" s="141">
        <v>145812.44500000007</v>
      </c>
      <c r="BD2365" s="141">
        <v>141394.26000000007</v>
      </c>
      <c r="BE2365" s="141">
        <v>136976.07500000007</v>
      </c>
      <c r="BF2365" s="141">
        <v>132557.89000000007</v>
      </c>
      <c r="BG2365" s="141">
        <v>128139.70500000007</v>
      </c>
      <c r="BH2365" s="141">
        <v>123721.52000000008</v>
      </c>
      <c r="BI2365" s="141">
        <v>119303.33500000008</v>
      </c>
      <c r="BJ2365" s="141">
        <v>114885.15000000008</v>
      </c>
      <c r="BK2365" s="141">
        <v>110466.96500000008</v>
      </c>
      <c r="BL2365" s="141">
        <v>106048.78000000009</v>
      </c>
      <c r="BM2365" s="141">
        <v>101630.59500000009</v>
      </c>
      <c r="BN2365" s="141">
        <v>97212.410000000091</v>
      </c>
      <c r="BO2365" s="141">
        <v>92794.225000000093</v>
      </c>
      <c r="BP2365" s="141">
        <v>88376.040000000095</v>
      </c>
    </row>
    <row r="2366" spans="4:68">
      <c r="D2366" s="174" t="s">
        <v>9020</v>
      </c>
      <c r="E2366" s="175">
        <v>47707.12</v>
      </c>
      <c r="F2366" s="174" t="s">
        <v>3409</v>
      </c>
      <c r="G2366" s="174" t="s">
        <v>3109</v>
      </c>
      <c r="H2366" s="174" t="s">
        <v>166</v>
      </c>
      <c r="I2366" s="174" t="s">
        <v>3098</v>
      </c>
      <c r="J2366" s="174" t="s">
        <v>9015</v>
      </c>
      <c r="K2366" s="174"/>
      <c r="L2366" s="174" t="s">
        <v>8775</v>
      </c>
      <c r="M2366" s="174" t="s">
        <v>7202</v>
      </c>
      <c r="N2366" s="176">
        <v>960</v>
      </c>
      <c r="O2366" s="174" t="s">
        <v>3407</v>
      </c>
      <c r="P2366" s="177">
        <v>33055</v>
      </c>
      <c r="Q2366" s="176">
        <v>276</v>
      </c>
      <c r="R2366" s="175">
        <v>13714.01</v>
      </c>
      <c r="S2366" s="175">
        <v>33993.11</v>
      </c>
      <c r="T2366" s="178">
        <v>0</v>
      </c>
      <c r="U2366" s="96">
        <v>6</v>
      </c>
      <c r="V2366" s="38" t="s">
        <v>116</v>
      </c>
      <c r="W2366" s="38"/>
      <c r="X2366" s="137">
        <v>596.33900000000006</v>
      </c>
      <c r="Y2366" s="138">
        <v>62275</v>
      </c>
      <c r="Z2366" s="179">
        <v>57</v>
      </c>
      <c r="AA2366" s="139">
        <v>2070</v>
      </c>
      <c r="AB2366" s="131"/>
      <c r="AC2366" s="38"/>
      <c r="AD2366" s="140">
        <v>33993.11</v>
      </c>
      <c r="AE2366" s="141">
        <v>33396.771000000001</v>
      </c>
      <c r="AF2366" s="141">
        <v>32800.432000000001</v>
      </c>
      <c r="AG2366" s="141">
        <v>32204.093000000001</v>
      </c>
      <c r="AH2366" s="141">
        <v>31607.754000000001</v>
      </c>
      <c r="AI2366" s="141">
        <v>31011.415000000001</v>
      </c>
      <c r="AJ2366" s="141">
        <v>30415.076000000001</v>
      </c>
      <c r="AK2366" s="141">
        <v>29818.737000000001</v>
      </c>
      <c r="AL2366" s="141">
        <v>29222.398000000001</v>
      </c>
      <c r="AM2366" s="141">
        <v>28626.059000000001</v>
      </c>
      <c r="AN2366" s="141">
        <v>28029.72</v>
      </c>
      <c r="AO2366" s="141">
        <v>27433.381000000001</v>
      </c>
      <c r="AP2366" s="141">
        <v>26837.042000000001</v>
      </c>
      <c r="AQ2366" s="141">
        <v>26240.703000000001</v>
      </c>
      <c r="AR2366" s="141">
        <v>25644.364000000001</v>
      </c>
      <c r="AS2366" s="141">
        <v>25048.025000000001</v>
      </c>
      <c r="AT2366" s="141">
        <v>24451.686000000002</v>
      </c>
      <c r="AU2366" s="141">
        <v>23855.347000000002</v>
      </c>
      <c r="AV2366" s="141">
        <v>23259.008000000002</v>
      </c>
      <c r="AW2366" s="141">
        <v>22662.669000000002</v>
      </c>
      <c r="AX2366" s="141">
        <v>22066.33</v>
      </c>
      <c r="AY2366" s="141">
        <v>21469.991000000002</v>
      </c>
      <c r="AZ2366" s="141">
        <v>20873.652000000002</v>
      </c>
      <c r="BA2366" s="141">
        <v>20277.313000000002</v>
      </c>
      <c r="BB2366" s="141">
        <v>19680.974000000002</v>
      </c>
      <c r="BC2366" s="141">
        <v>19084.635000000002</v>
      </c>
      <c r="BD2366" s="141">
        <v>18488.296000000002</v>
      </c>
      <c r="BE2366" s="141">
        <v>17891.957000000002</v>
      </c>
      <c r="BF2366" s="141">
        <v>17295.618000000002</v>
      </c>
      <c r="BG2366" s="141">
        <v>16699.279000000002</v>
      </c>
      <c r="BH2366" s="141">
        <v>16102.940000000002</v>
      </c>
      <c r="BI2366" s="141">
        <v>15506.601000000002</v>
      </c>
      <c r="BJ2366" s="141">
        <v>14910.262000000002</v>
      </c>
      <c r="BK2366" s="141">
        <v>14313.923000000003</v>
      </c>
      <c r="BL2366" s="141">
        <v>13717.584000000003</v>
      </c>
      <c r="BM2366" s="141">
        <v>13121.245000000003</v>
      </c>
      <c r="BN2366" s="141">
        <v>12524.906000000003</v>
      </c>
      <c r="BO2366" s="141">
        <v>11928.567000000003</v>
      </c>
      <c r="BP2366" s="141">
        <v>11332.228000000003</v>
      </c>
    </row>
    <row r="2367" spans="4:68">
      <c r="D2367" s="174" t="s">
        <v>9021</v>
      </c>
      <c r="E2367" s="175">
        <v>99588.55</v>
      </c>
      <c r="F2367" s="174" t="s">
        <v>3409</v>
      </c>
      <c r="G2367" s="174" t="s">
        <v>3109</v>
      </c>
      <c r="H2367" s="174" t="s">
        <v>166</v>
      </c>
      <c r="I2367" s="174" t="s">
        <v>3098</v>
      </c>
      <c r="J2367" s="174" t="s">
        <v>9015</v>
      </c>
      <c r="K2367" s="174"/>
      <c r="L2367" s="174" t="s">
        <v>8775</v>
      </c>
      <c r="M2367" s="174" t="s">
        <v>7202</v>
      </c>
      <c r="N2367" s="176">
        <v>960</v>
      </c>
      <c r="O2367" s="174" t="s">
        <v>3407</v>
      </c>
      <c r="P2367" s="177">
        <v>29768</v>
      </c>
      <c r="Q2367" s="176">
        <v>384</v>
      </c>
      <c r="R2367" s="175">
        <v>39831.870000000003</v>
      </c>
      <c r="S2367" s="175">
        <v>59756.68</v>
      </c>
      <c r="T2367" s="178">
        <v>0</v>
      </c>
      <c r="U2367" s="96">
        <v>6</v>
      </c>
      <c r="V2367" s="38" t="s">
        <v>116</v>
      </c>
      <c r="W2367" s="38"/>
      <c r="X2367" s="137">
        <v>1244.8568749999999</v>
      </c>
      <c r="Y2367" s="138">
        <v>58988</v>
      </c>
      <c r="Z2367" s="179">
        <v>48</v>
      </c>
      <c r="AA2367" s="139">
        <v>2061</v>
      </c>
      <c r="AB2367" s="131"/>
      <c r="AC2367" s="38"/>
      <c r="AD2367" s="140">
        <v>59756.68</v>
      </c>
      <c r="AE2367" s="141">
        <v>58511.823125000003</v>
      </c>
      <c r="AF2367" s="141">
        <v>57266.966250000005</v>
      </c>
      <c r="AG2367" s="141">
        <v>56022.109375000007</v>
      </c>
      <c r="AH2367" s="141">
        <v>54777.25250000001</v>
      </c>
      <c r="AI2367" s="141">
        <v>53532.395625000012</v>
      </c>
      <c r="AJ2367" s="141">
        <v>52287.538750000014</v>
      </c>
      <c r="AK2367" s="141">
        <v>51042.681875000017</v>
      </c>
      <c r="AL2367" s="141">
        <v>49797.825000000019</v>
      </c>
      <c r="AM2367" s="141">
        <v>48552.968125000021</v>
      </c>
      <c r="AN2367" s="141">
        <v>47308.111250000024</v>
      </c>
      <c r="AO2367" s="141">
        <v>46063.254375000026</v>
      </c>
      <c r="AP2367" s="141">
        <v>44818.397500000028</v>
      </c>
      <c r="AQ2367" s="141">
        <v>43573.540625000031</v>
      </c>
      <c r="AR2367" s="141">
        <v>42328.683750000033</v>
      </c>
      <c r="AS2367" s="141">
        <v>41083.826875000035</v>
      </c>
      <c r="AT2367" s="141">
        <v>39838.970000000038</v>
      </c>
      <c r="AU2367" s="141">
        <v>38594.11312500004</v>
      </c>
      <c r="AV2367" s="141">
        <v>37349.256250000042</v>
      </c>
      <c r="AW2367" s="141">
        <v>36104.399375000045</v>
      </c>
      <c r="AX2367" s="141">
        <v>34859.542500000047</v>
      </c>
      <c r="AY2367" s="141">
        <v>33614.685625000049</v>
      </c>
      <c r="AZ2367" s="141">
        <v>32369.828750000048</v>
      </c>
      <c r="BA2367" s="141">
        <v>31124.971875000047</v>
      </c>
      <c r="BB2367" s="141">
        <v>29880.115000000045</v>
      </c>
      <c r="BC2367" s="141">
        <v>28635.258125000044</v>
      </c>
      <c r="BD2367" s="141">
        <v>27390.401250000043</v>
      </c>
      <c r="BE2367" s="141">
        <v>26145.544375000041</v>
      </c>
      <c r="BF2367" s="141">
        <v>24900.68750000004</v>
      </c>
      <c r="BG2367" s="141">
        <v>23655.830625000039</v>
      </c>
      <c r="BH2367" s="141">
        <v>22410.973750000037</v>
      </c>
      <c r="BI2367" s="141">
        <v>21166.116875000036</v>
      </c>
      <c r="BJ2367" s="141">
        <v>19921.260000000035</v>
      </c>
      <c r="BK2367" s="141">
        <v>18676.403125000033</v>
      </c>
      <c r="BL2367" s="141">
        <v>17431.546250000032</v>
      </c>
      <c r="BM2367" s="141">
        <v>16186.689375000033</v>
      </c>
      <c r="BN2367" s="141">
        <v>14941.832500000033</v>
      </c>
      <c r="BO2367" s="141">
        <v>13696.975625000034</v>
      </c>
      <c r="BP2367" s="141">
        <v>12452.118750000034</v>
      </c>
    </row>
    <row r="2368" spans="4:68">
      <c r="D2368" s="174" t="s">
        <v>9022</v>
      </c>
      <c r="E2368" s="175">
        <v>10391.17</v>
      </c>
      <c r="F2368" s="174" t="s">
        <v>3409</v>
      </c>
      <c r="G2368" s="174" t="s">
        <v>3109</v>
      </c>
      <c r="H2368" s="174" t="s">
        <v>166</v>
      </c>
      <c r="I2368" s="174" t="s">
        <v>3098</v>
      </c>
      <c r="J2368" s="174" t="s">
        <v>9023</v>
      </c>
      <c r="K2368" s="174"/>
      <c r="L2368" s="174" t="s">
        <v>5272</v>
      </c>
      <c r="M2368" s="174" t="s">
        <v>3866</v>
      </c>
      <c r="N2368" s="176">
        <v>960</v>
      </c>
      <c r="O2368" s="174" t="s">
        <v>3407</v>
      </c>
      <c r="P2368" s="177">
        <v>17715</v>
      </c>
      <c r="Q2368" s="176">
        <v>780</v>
      </c>
      <c r="R2368" s="175">
        <v>8442.33</v>
      </c>
      <c r="S2368" s="175">
        <v>1948.84</v>
      </c>
      <c r="T2368" s="178">
        <v>0</v>
      </c>
      <c r="U2368" s="96">
        <v>6</v>
      </c>
      <c r="V2368" s="38" t="s">
        <v>116</v>
      </c>
      <c r="W2368" s="38"/>
      <c r="X2368" s="137">
        <v>129.88962500000002</v>
      </c>
      <c r="Y2368" s="138">
        <v>46935</v>
      </c>
      <c r="Z2368" s="179">
        <v>15</v>
      </c>
      <c r="AA2368" s="139">
        <v>2028</v>
      </c>
      <c r="AB2368" s="131"/>
      <c r="AC2368" s="38"/>
      <c r="AD2368" s="140">
        <v>1948.84</v>
      </c>
      <c r="AE2368" s="141">
        <v>1818.9503749999999</v>
      </c>
      <c r="AF2368" s="141">
        <v>1689.0607499999999</v>
      </c>
      <c r="AG2368" s="141">
        <v>1559.1711249999998</v>
      </c>
      <c r="AH2368" s="141">
        <v>1429.2814999999998</v>
      </c>
      <c r="AI2368" s="141">
        <v>1299.3918749999998</v>
      </c>
      <c r="AJ2368" s="141">
        <v>1169.5022499999998</v>
      </c>
      <c r="AK2368" s="141">
        <v>1039.6126249999998</v>
      </c>
      <c r="AL2368" s="141">
        <v>909.72299999999973</v>
      </c>
      <c r="AM2368" s="141">
        <v>779.83337499999971</v>
      </c>
      <c r="AN2368" s="141">
        <v>649.94374999999968</v>
      </c>
      <c r="AO2368" s="141">
        <v>520.05412499999966</v>
      </c>
      <c r="AP2368" s="141">
        <v>390.16449999999963</v>
      </c>
      <c r="AQ2368" s="141">
        <v>260.27487499999961</v>
      </c>
      <c r="AR2368" s="141">
        <v>130.38524999999959</v>
      </c>
      <c r="AS2368" s="141">
        <v>0.49562499999956344</v>
      </c>
      <c r="AT2368" s="141">
        <v>0</v>
      </c>
      <c r="AU2368" s="141">
        <v>0</v>
      </c>
      <c r="AV2368" s="141">
        <v>0</v>
      </c>
      <c r="AW2368" s="141">
        <v>0</v>
      </c>
      <c r="AX2368" s="141">
        <v>0</v>
      </c>
      <c r="AY2368" s="141">
        <v>0</v>
      </c>
      <c r="AZ2368" s="141">
        <v>0</v>
      </c>
      <c r="BA2368" s="141">
        <v>0</v>
      </c>
      <c r="BB2368" s="141">
        <v>0</v>
      </c>
      <c r="BC2368" s="141">
        <v>0</v>
      </c>
      <c r="BD2368" s="141">
        <v>0</v>
      </c>
      <c r="BE2368" s="141">
        <v>0</v>
      </c>
      <c r="BF2368" s="141">
        <v>0</v>
      </c>
      <c r="BG2368" s="141">
        <v>0</v>
      </c>
      <c r="BH2368" s="141">
        <v>0</v>
      </c>
      <c r="BI2368" s="141">
        <v>0</v>
      </c>
      <c r="BJ2368" s="141">
        <v>0</v>
      </c>
      <c r="BK2368" s="141">
        <v>0</v>
      </c>
      <c r="BL2368" s="141">
        <v>0</v>
      </c>
      <c r="BM2368" s="141">
        <v>0</v>
      </c>
      <c r="BN2368" s="141">
        <v>0</v>
      </c>
      <c r="BO2368" s="141">
        <v>0</v>
      </c>
      <c r="BP2368" s="141">
        <v>0</v>
      </c>
    </row>
    <row r="2369" spans="4:68">
      <c r="D2369" s="174" t="s">
        <v>9024</v>
      </c>
      <c r="E2369" s="175">
        <v>27144.240000000002</v>
      </c>
      <c r="F2369" s="174" t="s">
        <v>3409</v>
      </c>
      <c r="G2369" s="174" t="s">
        <v>3109</v>
      </c>
      <c r="H2369" s="174" t="s">
        <v>166</v>
      </c>
      <c r="I2369" s="174" t="s">
        <v>3098</v>
      </c>
      <c r="J2369" s="174" t="s">
        <v>9025</v>
      </c>
      <c r="K2369" s="174"/>
      <c r="L2369" s="174" t="s">
        <v>5272</v>
      </c>
      <c r="M2369" s="174" t="s">
        <v>3866</v>
      </c>
      <c r="N2369" s="176">
        <v>960</v>
      </c>
      <c r="O2369" s="174" t="s">
        <v>3407</v>
      </c>
      <c r="P2369" s="177">
        <v>21732</v>
      </c>
      <c r="Q2369" s="176">
        <v>648</v>
      </c>
      <c r="R2369" s="175">
        <v>18321.37</v>
      </c>
      <c r="S2369" s="175">
        <v>8822.8700000000008</v>
      </c>
      <c r="T2369" s="178">
        <v>0</v>
      </c>
      <c r="U2369" s="96">
        <v>6</v>
      </c>
      <c r="V2369" s="38" t="s">
        <v>116</v>
      </c>
      <c r="W2369" s="38"/>
      <c r="X2369" s="137">
        <v>339.30300000000005</v>
      </c>
      <c r="Y2369" s="138">
        <v>50952</v>
      </c>
      <c r="Z2369" s="179">
        <v>26</v>
      </c>
      <c r="AA2369" s="139">
        <v>2039</v>
      </c>
      <c r="AB2369" s="131"/>
      <c r="AC2369" s="38"/>
      <c r="AD2369" s="140">
        <v>8822.8700000000008</v>
      </c>
      <c r="AE2369" s="141">
        <v>8483.5670000000009</v>
      </c>
      <c r="AF2369" s="141">
        <v>8144.264000000001</v>
      </c>
      <c r="AG2369" s="141">
        <v>7804.9610000000011</v>
      </c>
      <c r="AH2369" s="141">
        <v>7465.6580000000013</v>
      </c>
      <c r="AI2369" s="141">
        <v>7126.3550000000014</v>
      </c>
      <c r="AJ2369" s="141">
        <v>6787.0520000000015</v>
      </c>
      <c r="AK2369" s="141">
        <v>6447.7490000000016</v>
      </c>
      <c r="AL2369" s="141">
        <v>6108.4460000000017</v>
      </c>
      <c r="AM2369" s="141">
        <v>5769.1430000000018</v>
      </c>
      <c r="AN2369" s="141">
        <v>5429.840000000002</v>
      </c>
      <c r="AO2369" s="141">
        <v>5090.5370000000021</v>
      </c>
      <c r="AP2369" s="141">
        <v>4751.2340000000022</v>
      </c>
      <c r="AQ2369" s="141">
        <v>4411.9310000000023</v>
      </c>
      <c r="AR2369" s="141">
        <v>4072.6280000000024</v>
      </c>
      <c r="AS2369" s="141">
        <v>3733.3250000000025</v>
      </c>
      <c r="AT2369" s="141">
        <v>3394.0220000000027</v>
      </c>
      <c r="AU2369" s="141">
        <v>3054.7190000000028</v>
      </c>
      <c r="AV2369" s="141">
        <v>2715.4160000000029</v>
      </c>
      <c r="AW2369" s="141">
        <v>2376.113000000003</v>
      </c>
      <c r="AX2369" s="141">
        <v>2036.8100000000029</v>
      </c>
      <c r="AY2369" s="141">
        <v>1697.5070000000028</v>
      </c>
      <c r="AZ2369" s="141">
        <v>1358.2040000000027</v>
      </c>
      <c r="BA2369" s="141">
        <v>1018.9010000000026</v>
      </c>
      <c r="BB2369" s="141">
        <v>679.59800000000246</v>
      </c>
      <c r="BC2369" s="141">
        <v>340.2950000000024</v>
      </c>
      <c r="BD2369" s="141">
        <v>0.99200000000234922</v>
      </c>
      <c r="BE2369" s="141">
        <v>0</v>
      </c>
      <c r="BF2369" s="141">
        <v>0</v>
      </c>
      <c r="BG2369" s="141">
        <v>0</v>
      </c>
      <c r="BH2369" s="141">
        <v>0</v>
      </c>
      <c r="BI2369" s="141">
        <v>0</v>
      </c>
      <c r="BJ2369" s="141">
        <v>0</v>
      </c>
      <c r="BK2369" s="141">
        <v>0</v>
      </c>
      <c r="BL2369" s="141">
        <v>0</v>
      </c>
      <c r="BM2369" s="141">
        <v>0</v>
      </c>
      <c r="BN2369" s="141">
        <v>0</v>
      </c>
      <c r="BO2369" s="141">
        <v>0</v>
      </c>
      <c r="BP2369" s="141">
        <v>0</v>
      </c>
    </row>
    <row r="2370" spans="4:68">
      <c r="D2370" s="174" t="s">
        <v>9026</v>
      </c>
      <c r="E2370" s="175">
        <v>11265.12</v>
      </c>
      <c r="F2370" s="174" t="s">
        <v>3409</v>
      </c>
      <c r="G2370" s="174" t="s">
        <v>3109</v>
      </c>
      <c r="H2370" s="174" t="s">
        <v>166</v>
      </c>
      <c r="I2370" s="174" t="s">
        <v>3098</v>
      </c>
      <c r="J2370" s="174" t="s">
        <v>9027</v>
      </c>
      <c r="K2370" s="174"/>
      <c r="L2370" s="174" t="s">
        <v>8816</v>
      </c>
      <c r="M2370" s="174" t="s">
        <v>3866</v>
      </c>
      <c r="N2370" s="176">
        <v>960</v>
      </c>
      <c r="O2370" s="174" t="s">
        <v>3407</v>
      </c>
      <c r="P2370" s="177">
        <v>18080</v>
      </c>
      <c r="Q2370" s="176">
        <v>768</v>
      </c>
      <c r="R2370" s="175">
        <v>9011.64</v>
      </c>
      <c r="S2370" s="175">
        <v>2253.48</v>
      </c>
      <c r="T2370" s="178">
        <v>0</v>
      </c>
      <c r="U2370" s="96">
        <v>6</v>
      </c>
      <c r="V2370" s="38" t="s">
        <v>116</v>
      </c>
      <c r="W2370" s="38"/>
      <c r="X2370" s="137">
        <v>140.81400000000002</v>
      </c>
      <c r="Y2370" s="138">
        <v>47300</v>
      </c>
      <c r="Z2370" s="179">
        <v>16</v>
      </c>
      <c r="AA2370" s="139">
        <v>2029</v>
      </c>
      <c r="AB2370" s="131"/>
      <c r="AC2370" s="38"/>
      <c r="AD2370" s="140">
        <v>2253.48</v>
      </c>
      <c r="AE2370" s="141">
        <v>2112.6660000000002</v>
      </c>
      <c r="AF2370" s="141">
        <v>1971.8520000000001</v>
      </c>
      <c r="AG2370" s="141">
        <v>1831.038</v>
      </c>
      <c r="AH2370" s="141">
        <v>1690.2239999999999</v>
      </c>
      <c r="AI2370" s="141">
        <v>1549.4099999999999</v>
      </c>
      <c r="AJ2370" s="141">
        <v>1408.5959999999998</v>
      </c>
      <c r="AK2370" s="141">
        <v>1267.7819999999997</v>
      </c>
      <c r="AL2370" s="141">
        <v>1126.9679999999996</v>
      </c>
      <c r="AM2370" s="141">
        <v>986.15399999999954</v>
      </c>
      <c r="AN2370" s="141">
        <v>845.33999999999946</v>
      </c>
      <c r="AO2370" s="141">
        <v>704.52599999999939</v>
      </c>
      <c r="AP2370" s="141">
        <v>563.71199999999931</v>
      </c>
      <c r="AQ2370" s="141">
        <v>422.89799999999929</v>
      </c>
      <c r="AR2370" s="141">
        <v>282.08399999999926</v>
      </c>
      <c r="AS2370" s="141">
        <v>141.26999999999924</v>
      </c>
      <c r="AT2370" s="141">
        <v>0.45599999999922147</v>
      </c>
      <c r="AU2370" s="141">
        <v>0</v>
      </c>
      <c r="AV2370" s="141">
        <v>0</v>
      </c>
      <c r="AW2370" s="141">
        <v>0</v>
      </c>
      <c r="AX2370" s="141">
        <v>0</v>
      </c>
      <c r="AY2370" s="141">
        <v>0</v>
      </c>
      <c r="AZ2370" s="141">
        <v>0</v>
      </c>
      <c r="BA2370" s="141">
        <v>0</v>
      </c>
      <c r="BB2370" s="141">
        <v>0</v>
      </c>
      <c r="BC2370" s="141">
        <v>0</v>
      </c>
      <c r="BD2370" s="141">
        <v>0</v>
      </c>
      <c r="BE2370" s="141">
        <v>0</v>
      </c>
      <c r="BF2370" s="141">
        <v>0</v>
      </c>
      <c r="BG2370" s="141">
        <v>0</v>
      </c>
      <c r="BH2370" s="141">
        <v>0</v>
      </c>
      <c r="BI2370" s="141">
        <v>0</v>
      </c>
      <c r="BJ2370" s="141">
        <v>0</v>
      </c>
      <c r="BK2370" s="141">
        <v>0</v>
      </c>
      <c r="BL2370" s="141">
        <v>0</v>
      </c>
      <c r="BM2370" s="141">
        <v>0</v>
      </c>
      <c r="BN2370" s="141">
        <v>0</v>
      </c>
      <c r="BO2370" s="141">
        <v>0</v>
      </c>
      <c r="BP2370" s="141">
        <v>0</v>
      </c>
    </row>
    <row r="2371" spans="4:68">
      <c r="D2371" s="174" t="s">
        <v>9028</v>
      </c>
      <c r="E2371" s="175">
        <v>617.19000000000005</v>
      </c>
      <c r="F2371" s="174" t="s">
        <v>3409</v>
      </c>
      <c r="G2371" s="174" t="s">
        <v>3109</v>
      </c>
      <c r="H2371" s="174" t="s">
        <v>166</v>
      </c>
      <c r="I2371" s="174" t="s">
        <v>3098</v>
      </c>
      <c r="J2371" s="174" t="s">
        <v>9029</v>
      </c>
      <c r="K2371" s="174"/>
      <c r="L2371" s="174" t="s">
        <v>8816</v>
      </c>
      <c r="M2371" s="174" t="s">
        <v>3866</v>
      </c>
      <c r="N2371" s="176">
        <v>960</v>
      </c>
      <c r="O2371" s="174" t="s">
        <v>3407</v>
      </c>
      <c r="P2371" s="177">
        <v>18810</v>
      </c>
      <c r="Q2371" s="176">
        <v>744</v>
      </c>
      <c r="R2371" s="175">
        <v>478.23</v>
      </c>
      <c r="S2371" s="175">
        <v>138.96</v>
      </c>
      <c r="T2371" s="178">
        <v>0</v>
      </c>
      <c r="U2371" s="96">
        <v>6</v>
      </c>
      <c r="V2371" s="38" t="s">
        <v>116</v>
      </c>
      <c r="W2371" s="38"/>
      <c r="X2371" s="137">
        <v>7.7148750000000001</v>
      </c>
      <c r="Y2371" s="138">
        <v>48030</v>
      </c>
      <c r="Z2371" s="179">
        <v>18</v>
      </c>
      <c r="AA2371" s="139">
        <v>2031</v>
      </c>
      <c r="AB2371" s="131"/>
      <c r="AC2371" s="38"/>
      <c r="AD2371" s="140">
        <v>138.96</v>
      </c>
      <c r="AE2371" s="141">
        <v>131.245125</v>
      </c>
      <c r="AF2371" s="141">
        <v>123.53025</v>
      </c>
      <c r="AG2371" s="141">
        <v>115.81537499999999</v>
      </c>
      <c r="AH2371" s="141">
        <v>108.10049999999998</v>
      </c>
      <c r="AI2371" s="141">
        <v>100.38562499999998</v>
      </c>
      <c r="AJ2371" s="141">
        <v>92.67074999999997</v>
      </c>
      <c r="AK2371" s="141">
        <v>84.955874999999963</v>
      </c>
      <c r="AL2371" s="141">
        <v>77.240999999999957</v>
      </c>
      <c r="AM2371" s="141">
        <v>69.526124999999951</v>
      </c>
      <c r="AN2371" s="141">
        <v>61.811249999999951</v>
      </c>
      <c r="AO2371" s="141">
        <v>54.096374999999952</v>
      </c>
      <c r="AP2371" s="141">
        <v>46.381499999999953</v>
      </c>
      <c r="AQ2371" s="141">
        <v>38.666624999999954</v>
      </c>
      <c r="AR2371" s="141">
        <v>30.951749999999954</v>
      </c>
      <c r="AS2371" s="141">
        <v>23.236874999999955</v>
      </c>
      <c r="AT2371" s="141">
        <v>15.521999999999956</v>
      </c>
      <c r="AU2371" s="141">
        <v>7.8071249999999557</v>
      </c>
      <c r="AV2371" s="141">
        <v>9.2249999999955534E-2</v>
      </c>
      <c r="AW2371" s="141">
        <v>0</v>
      </c>
      <c r="AX2371" s="141">
        <v>0</v>
      </c>
      <c r="AY2371" s="141">
        <v>0</v>
      </c>
      <c r="AZ2371" s="141">
        <v>0</v>
      </c>
      <c r="BA2371" s="141">
        <v>0</v>
      </c>
      <c r="BB2371" s="141">
        <v>0</v>
      </c>
      <c r="BC2371" s="141">
        <v>0</v>
      </c>
      <c r="BD2371" s="141">
        <v>0</v>
      </c>
      <c r="BE2371" s="141">
        <v>0</v>
      </c>
      <c r="BF2371" s="141">
        <v>0</v>
      </c>
      <c r="BG2371" s="141">
        <v>0</v>
      </c>
      <c r="BH2371" s="141">
        <v>0</v>
      </c>
      <c r="BI2371" s="141">
        <v>0</v>
      </c>
      <c r="BJ2371" s="141">
        <v>0</v>
      </c>
      <c r="BK2371" s="141">
        <v>0</v>
      </c>
      <c r="BL2371" s="141">
        <v>0</v>
      </c>
      <c r="BM2371" s="141">
        <v>0</v>
      </c>
      <c r="BN2371" s="141">
        <v>0</v>
      </c>
      <c r="BO2371" s="141">
        <v>0</v>
      </c>
      <c r="BP2371" s="141">
        <v>0</v>
      </c>
    </row>
    <row r="2372" spans="4:68">
      <c r="D2372" s="174" t="s">
        <v>9030</v>
      </c>
      <c r="E2372" s="175">
        <v>6299.46</v>
      </c>
      <c r="F2372" s="174" t="s">
        <v>3409</v>
      </c>
      <c r="G2372" s="174" t="s">
        <v>3109</v>
      </c>
      <c r="H2372" s="174" t="s">
        <v>166</v>
      </c>
      <c r="I2372" s="174" t="s">
        <v>3098</v>
      </c>
      <c r="J2372" s="174" t="s">
        <v>9031</v>
      </c>
      <c r="K2372" s="174"/>
      <c r="L2372" s="174" t="s">
        <v>8816</v>
      </c>
      <c r="M2372" s="174" t="s">
        <v>3866</v>
      </c>
      <c r="N2372" s="176">
        <v>960</v>
      </c>
      <c r="O2372" s="174" t="s">
        <v>3407</v>
      </c>
      <c r="P2372" s="177">
        <v>18810</v>
      </c>
      <c r="Q2372" s="176">
        <v>744</v>
      </c>
      <c r="R2372" s="175">
        <v>4881.82</v>
      </c>
      <c r="S2372" s="175">
        <v>1417.64</v>
      </c>
      <c r="T2372" s="178">
        <v>0</v>
      </c>
      <c r="U2372" s="96">
        <v>6</v>
      </c>
      <c r="V2372" s="38" t="s">
        <v>116</v>
      </c>
      <c r="W2372" s="38"/>
      <c r="X2372" s="137">
        <v>78.743250000000003</v>
      </c>
      <c r="Y2372" s="138">
        <v>48030</v>
      </c>
      <c r="Z2372" s="179">
        <v>18</v>
      </c>
      <c r="AA2372" s="139">
        <v>2031</v>
      </c>
      <c r="AB2372" s="131"/>
      <c r="AC2372" s="38"/>
      <c r="AD2372" s="140">
        <v>1417.64</v>
      </c>
      <c r="AE2372" s="141">
        <v>1338.8967500000001</v>
      </c>
      <c r="AF2372" s="141">
        <v>1260.1535000000001</v>
      </c>
      <c r="AG2372" s="141">
        <v>1181.4102500000001</v>
      </c>
      <c r="AH2372" s="141">
        <v>1102.6670000000001</v>
      </c>
      <c r="AI2372" s="141">
        <v>1023.9237500000002</v>
      </c>
      <c r="AJ2372" s="141">
        <v>945.18050000000017</v>
      </c>
      <c r="AK2372" s="141">
        <v>866.43725000000018</v>
      </c>
      <c r="AL2372" s="141">
        <v>787.69400000000019</v>
      </c>
      <c r="AM2372" s="141">
        <v>708.9507500000002</v>
      </c>
      <c r="AN2372" s="141">
        <v>630.20750000000021</v>
      </c>
      <c r="AO2372" s="141">
        <v>551.46425000000022</v>
      </c>
      <c r="AP2372" s="141">
        <v>472.72100000000023</v>
      </c>
      <c r="AQ2372" s="141">
        <v>393.97775000000024</v>
      </c>
      <c r="AR2372" s="141">
        <v>315.23450000000025</v>
      </c>
      <c r="AS2372" s="141">
        <v>236.49125000000026</v>
      </c>
      <c r="AT2372" s="141">
        <v>157.74800000000027</v>
      </c>
      <c r="AU2372" s="141">
        <v>79.004750000000271</v>
      </c>
      <c r="AV2372" s="141">
        <v>0.26150000000026807</v>
      </c>
      <c r="AW2372" s="141">
        <v>0</v>
      </c>
      <c r="AX2372" s="141">
        <v>0</v>
      </c>
      <c r="AY2372" s="141">
        <v>0</v>
      </c>
      <c r="AZ2372" s="141">
        <v>0</v>
      </c>
      <c r="BA2372" s="141">
        <v>0</v>
      </c>
      <c r="BB2372" s="141">
        <v>0</v>
      </c>
      <c r="BC2372" s="141">
        <v>0</v>
      </c>
      <c r="BD2372" s="141">
        <v>0</v>
      </c>
      <c r="BE2372" s="141">
        <v>0</v>
      </c>
      <c r="BF2372" s="141">
        <v>0</v>
      </c>
      <c r="BG2372" s="141">
        <v>0</v>
      </c>
      <c r="BH2372" s="141">
        <v>0</v>
      </c>
      <c r="BI2372" s="141">
        <v>0</v>
      </c>
      <c r="BJ2372" s="141">
        <v>0</v>
      </c>
      <c r="BK2372" s="141">
        <v>0</v>
      </c>
      <c r="BL2372" s="141">
        <v>0</v>
      </c>
      <c r="BM2372" s="141">
        <v>0</v>
      </c>
      <c r="BN2372" s="141">
        <v>0</v>
      </c>
      <c r="BO2372" s="141">
        <v>0</v>
      </c>
      <c r="BP2372" s="141">
        <v>0</v>
      </c>
    </row>
    <row r="2373" spans="4:68">
      <c r="D2373" s="174" t="s">
        <v>9032</v>
      </c>
      <c r="E2373" s="175">
        <v>11104.38</v>
      </c>
      <c r="F2373" s="174" t="s">
        <v>3409</v>
      </c>
      <c r="G2373" s="174" t="s">
        <v>3109</v>
      </c>
      <c r="H2373" s="174" t="s">
        <v>166</v>
      </c>
      <c r="I2373" s="174" t="s">
        <v>3098</v>
      </c>
      <c r="J2373" s="174" t="s">
        <v>9033</v>
      </c>
      <c r="K2373" s="174"/>
      <c r="L2373" s="174" t="s">
        <v>8816</v>
      </c>
      <c r="M2373" s="174" t="s">
        <v>3866</v>
      </c>
      <c r="N2373" s="176">
        <v>960</v>
      </c>
      <c r="O2373" s="174" t="s">
        <v>3407</v>
      </c>
      <c r="P2373" s="177">
        <v>19176</v>
      </c>
      <c r="Q2373" s="176">
        <v>732</v>
      </c>
      <c r="R2373" s="175">
        <v>8466.64</v>
      </c>
      <c r="S2373" s="175">
        <v>2637.74</v>
      </c>
      <c r="T2373" s="178">
        <v>0</v>
      </c>
      <c r="U2373" s="96">
        <v>6</v>
      </c>
      <c r="V2373" s="38" t="s">
        <v>116</v>
      </c>
      <c r="W2373" s="38"/>
      <c r="X2373" s="137">
        <v>138.80474999999998</v>
      </c>
      <c r="Y2373" s="138">
        <v>48396</v>
      </c>
      <c r="Z2373" s="179">
        <v>19</v>
      </c>
      <c r="AA2373" s="139">
        <v>2032</v>
      </c>
      <c r="AB2373" s="131"/>
      <c r="AC2373" s="38"/>
      <c r="AD2373" s="140">
        <v>2637.74</v>
      </c>
      <c r="AE2373" s="141">
        <v>2498.93525</v>
      </c>
      <c r="AF2373" s="141">
        <v>2360.1305000000002</v>
      </c>
      <c r="AG2373" s="141">
        <v>2221.3257500000004</v>
      </c>
      <c r="AH2373" s="141">
        <v>2082.5210000000006</v>
      </c>
      <c r="AI2373" s="141">
        <v>1943.7162500000006</v>
      </c>
      <c r="AJ2373" s="141">
        <v>1804.9115000000006</v>
      </c>
      <c r="AK2373" s="141">
        <v>1666.1067500000006</v>
      </c>
      <c r="AL2373" s="141">
        <v>1527.3020000000006</v>
      </c>
      <c r="AM2373" s="141">
        <v>1388.4972500000006</v>
      </c>
      <c r="AN2373" s="141">
        <v>1249.6925000000006</v>
      </c>
      <c r="AO2373" s="141">
        <v>1110.8877500000006</v>
      </c>
      <c r="AP2373" s="141">
        <v>972.08300000000054</v>
      </c>
      <c r="AQ2373" s="141">
        <v>833.27825000000053</v>
      </c>
      <c r="AR2373" s="141">
        <v>694.47350000000051</v>
      </c>
      <c r="AS2373" s="141">
        <v>555.6687500000005</v>
      </c>
      <c r="AT2373" s="141">
        <v>416.86400000000049</v>
      </c>
      <c r="AU2373" s="141">
        <v>278.05925000000047</v>
      </c>
      <c r="AV2373" s="141">
        <v>139.25450000000049</v>
      </c>
      <c r="AW2373" s="141">
        <v>0.44975000000050613</v>
      </c>
      <c r="AX2373" s="141">
        <v>0</v>
      </c>
      <c r="AY2373" s="141">
        <v>0</v>
      </c>
      <c r="AZ2373" s="141">
        <v>0</v>
      </c>
      <c r="BA2373" s="141">
        <v>0</v>
      </c>
      <c r="BB2373" s="141">
        <v>0</v>
      </c>
      <c r="BC2373" s="141">
        <v>0</v>
      </c>
      <c r="BD2373" s="141">
        <v>0</v>
      </c>
      <c r="BE2373" s="141">
        <v>0</v>
      </c>
      <c r="BF2373" s="141">
        <v>0</v>
      </c>
      <c r="BG2373" s="141">
        <v>0</v>
      </c>
      <c r="BH2373" s="141">
        <v>0</v>
      </c>
      <c r="BI2373" s="141">
        <v>0</v>
      </c>
      <c r="BJ2373" s="141">
        <v>0</v>
      </c>
      <c r="BK2373" s="141">
        <v>0</v>
      </c>
      <c r="BL2373" s="141">
        <v>0</v>
      </c>
      <c r="BM2373" s="141">
        <v>0</v>
      </c>
      <c r="BN2373" s="141">
        <v>0</v>
      </c>
      <c r="BO2373" s="141">
        <v>0</v>
      </c>
      <c r="BP2373" s="141">
        <v>0</v>
      </c>
    </row>
    <row r="2374" spans="4:68">
      <c r="D2374" s="174" t="s">
        <v>9034</v>
      </c>
      <c r="E2374" s="175">
        <v>10849.12</v>
      </c>
      <c r="F2374" s="174" t="s">
        <v>3409</v>
      </c>
      <c r="G2374" s="174" t="s">
        <v>3109</v>
      </c>
      <c r="H2374" s="174" t="s">
        <v>166</v>
      </c>
      <c r="I2374" s="174" t="s">
        <v>3098</v>
      </c>
      <c r="J2374" s="174" t="s">
        <v>9035</v>
      </c>
      <c r="K2374" s="174"/>
      <c r="L2374" s="174" t="s">
        <v>8816</v>
      </c>
      <c r="M2374" s="174" t="s">
        <v>3866</v>
      </c>
      <c r="N2374" s="176">
        <v>960</v>
      </c>
      <c r="O2374" s="174" t="s">
        <v>3407</v>
      </c>
      <c r="P2374" s="177">
        <v>20271</v>
      </c>
      <c r="Q2374" s="176">
        <v>696</v>
      </c>
      <c r="R2374" s="175">
        <v>7865.18</v>
      </c>
      <c r="S2374" s="175">
        <v>2983.94</v>
      </c>
      <c r="T2374" s="178">
        <v>0</v>
      </c>
      <c r="U2374" s="96">
        <v>6</v>
      </c>
      <c r="V2374" s="38" t="s">
        <v>116</v>
      </c>
      <c r="W2374" s="38"/>
      <c r="X2374" s="137">
        <v>135.614</v>
      </c>
      <c r="Y2374" s="138">
        <v>49491</v>
      </c>
      <c r="Z2374" s="179">
        <v>22</v>
      </c>
      <c r="AA2374" s="139">
        <v>2035</v>
      </c>
      <c r="AB2374" s="131"/>
      <c r="AC2374" s="38"/>
      <c r="AD2374" s="140">
        <v>2983.94</v>
      </c>
      <c r="AE2374" s="141">
        <v>2848.326</v>
      </c>
      <c r="AF2374" s="141">
        <v>2712.712</v>
      </c>
      <c r="AG2374" s="141">
        <v>2577.098</v>
      </c>
      <c r="AH2374" s="141">
        <v>2441.4839999999999</v>
      </c>
      <c r="AI2374" s="141">
        <v>2305.87</v>
      </c>
      <c r="AJ2374" s="141">
        <v>2170.2559999999999</v>
      </c>
      <c r="AK2374" s="141">
        <v>2034.6419999999998</v>
      </c>
      <c r="AL2374" s="141">
        <v>1899.0279999999998</v>
      </c>
      <c r="AM2374" s="141">
        <v>1763.4139999999998</v>
      </c>
      <c r="AN2374" s="141">
        <v>1627.7999999999997</v>
      </c>
      <c r="AO2374" s="141">
        <v>1492.1859999999997</v>
      </c>
      <c r="AP2374" s="141">
        <v>1356.5719999999997</v>
      </c>
      <c r="AQ2374" s="141">
        <v>1220.9579999999996</v>
      </c>
      <c r="AR2374" s="141">
        <v>1085.3439999999996</v>
      </c>
      <c r="AS2374" s="141">
        <v>949.72999999999956</v>
      </c>
      <c r="AT2374" s="141">
        <v>814.11599999999953</v>
      </c>
      <c r="AU2374" s="141">
        <v>678.5019999999995</v>
      </c>
      <c r="AV2374" s="141">
        <v>542.88799999999947</v>
      </c>
      <c r="AW2374" s="141">
        <v>407.27399999999943</v>
      </c>
      <c r="AX2374" s="141">
        <v>271.6599999999994</v>
      </c>
      <c r="AY2374" s="141">
        <v>136.0459999999994</v>
      </c>
      <c r="AZ2374" s="141">
        <v>0.43199999999939109</v>
      </c>
      <c r="BA2374" s="141">
        <v>0</v>
      </c>
      <c r="BB2374" s="141">
        <v>0</v>
      </c>
      <c r="BC2374" s="141">
        <v>0</v>
      </c>
      <c r="BD2374" s="141">
        <v>0</v>
      </c>
      <c r="BE2374" s="141">
        <v>0</v>
      </c>
      <c r="BF2374" s="141">
        <v>0</v>
      </c>
      <c r="BG2374" s="141">
        <v>0</v>
      </c>
      <c r="BH2374" s="141">
        <v>0</v>
      </c>
      <c r="BI2374" s="141">
        <v>0</v>
      </c>
      <c r="BJ2374" s="141">
        <v>0</v>
      </c>
      <c r="BK2374" s="141">
        <v>0</v>
      </c>
      <c r="BL2374" s="141">
        <v>0</v>
      </c>
      <c r="BM2374" s="141">
        <v>0</v>
      </c>
      <c r="BN2374" s="141">
        <v>0</v>
      </c>
      <c r="BO2374" s="141">
        <v>0</v>
      </c>
      <c r="BP2374" s="141">
        <v>0</v>
      </c>
    </row>
    <row r="2375" spans="4:68">
      <c r="D2375" s="174" t="s">
        <v>9036</v>
      </c>
      <c r="E2375" s="175">
        <v>31515.64</v>
      </c>
      <c r="F2375" s="174" t="s">
        <v>3409</v>
      </c>
      <c r="G2375" s="174" t="s">
        <v>3109</v>
      </c>
      <c r="H2375" s="174" t="s">
        <v>166</v>
      </c>
      <c r="I2375" s="174" t="s">
        <v>3098</v>
      </c>
      <c r="J2375" s="174" t="s">
        <v>9037</v>
      </c>
      <c r="K2375" s="174"/>
      <c r="L2375" s="174" t="s">
        <v>8816</v>
      </c>
      <c r="M2375" s="174" t="s">
        <v>3866</v>
      </c>
      <c r="N2375" s="176">
        <v>960</v>
      </c>
      <c r="O2375" s="174" t="s">
        <v>3407</v>
      </c>
      <c r="P2375" s="177">
        <v>21732</v>
      </c>
      <c r="Q2375" s="176">
        <v>648</v>
      </c>
      <c r="R2375" s="175">
        <v>21271.89</v>
      </c>
      <c r="S2375" s="175">
        <v>10243.75</v>
      </c>
      <c r="T2375" s="178">
        <v>0</v>
      </c>
      <c r="U2375" s="96">
        <v>6</v>
      </c>
      <c r="V2375" s="38" t="s">
        <v>116</v>
      </c>
      <c r="W2375" s="38"/>
      <c r="X2375" s="137">
        <v>393.94550000000004</v>
      </c>
      <c r="Y2375" s="138">
        <v>50952</v>
      </c>
      <c r="Z2375" s="179">
        <v>26</v>
      </c>
      <c r="AA2375" s="139">
        <v>2039</v>
      </c>
      <c r="AB2375" s="131"/>
      <c r="AC2375" s="38"/>
      <c r="AD2375" s="140">
        <v>10243.75</v>
      </c>
      <c r="AE2375" s="141">
        <v>9849.8045000000002</v>
      </c>
      <c r="AF2375" s="141">
        <v>9455.8590000000004</v>
      </c>
      <c r="AG2375" s="141">
        <v>9061.9135000000006</v>
      </c>
      <c r="AH2375" s="141">
        <v>8667.9680000000008</v>
      </c>
      <c r="AI2375" s="141">
        <v>8274.0225000000009</v>
      </c>
      <c r="AJ2375" s="141">
        <v>7880.0770000000011</v>
      </c>
      <c r="AK2375" s="141">
        <v>7486.1315000000013</v>
      </c>
      <c r="AL2375" s="141">
        <v>7092.1860000000015</v>
      </c>
      <c r="AM2375" s="141">
        <v>6698.2405000000017</v>
      </c>
      <c r="AN2375" s="141">
        <v>6304.2950000000019</v>
      </c>
      <c r="AO2375" s="141">
        <v>5910.3495000000021</v>
      </c>
      <c r="AP2375" s="141">
        <v>5516.4040000000023</v>
      </c>
      <c r="AQ2375" s="141">
        <v>5122.4585000000025</v>
      </c>
      <c r="AR2375" s="141">
        <v>4728.5130000000026</v>
      </c>
      <c r="AS2375" s="141">
        <v>4334.5675000000028</v>
      </c>
      <c r="AT2375" s="141">
        <v>3940.622000000003</v>
      </c>
      <c r="AU2375" s="141">
        <v>3546.6765000000032</v>
      </c>
      <c r="AV2375" s="141">
        <v>3152.7310000000034</v>
      </c>
      <c r="AW2375" s="141">
        <v>2758.7855000000036</v>
      </c>
      <c r="AX2375" s="141">
        <v>2364.8400000000038</v>
      </c>
      <c r="AY2375" s="141">
        <v>1970.8945000000037</v>
      </c>
      <c r="AZ2375" s="141">
        <v>1576.9490000000037</v>
      </c>
      <c r="BA2375" s="141">
        <v>1183.0035000000037</v>
      </c>
      <c r="BB2375" s="141">
        <v>789.05800000000363</v>
      </c>
      <c r="BC2375" s="141">
        <v>395.11250000000359</v>
      </c>
      <c r="BD2375" s="141">
        <v>1.1670000000035543</v>
      </c>
      <c r="BE2375" s="141">
        <v>0</v>
      </c>
      <c r="BF2375" s="141">
        <v>0</v>
      </c>
      <c r="BG2375" s="141">
        <v>0</v>
      </c>
      <c r="BH2375" s="141">
        <v>0</v>
      </c>
      <c r="BI2375" s="141">
        <v>0</v>
      </c>
      <c r="BJ2375" s="141">
        <v>0</v>
      </c>
      <c r="BK2375" s="141">
        <v>0</v>
      </c>
      <c r="BL2375" s="141">
        <v>0</v>
      </c>
      <c r="BM2375" s="141">
        <v>0</v>
      </c>
      <c r="BN2375" s="141">
        <v>0</v>
      </c>
      <c r="BO2375" s="141">
        <v>0</v>
      </c>
      <c r="BP2375" s="141">
        <v>0</v>
      </c>
    </row>
    <row r="2376" spans="4:68">
      <c r="D2376" s="174" t="s">
        <v>9038</v>
      </c>
      <c r="E2376" s="175">
        <v>26189.49</v>
      </c>
      <c r="F2376" s="174" t="s">
        <v>3409</v>
      </c>
      <c r="G2376" s="174" t="s">
        <v>3109</v>
      </c>
      <c r="H2376" s="174" t="s">
        <v>166</v>
      </c>
      <c r="I2376" s="174" t="s">
        <v>3098</v>
      </c>
      <c r="J2376" s="174" t="s">
        <v>9039</v>
      </c>
      <c r="K2376" s="174"/>
      <c r="L2376" s="174" t="s">
        <v>8816</v>
      </c>
      <c r="M2376" s="174" t="s">
        <v>3866</v>
      </c>
      <c r="N2376" s="176">
        <v>960</v>
      </c>
      <c r="O2376" s="174" t="s">
        <v>3407</v>
      </c>
      <c r="P2376" s="177">
        <v>22463</v>
      </c>
      <c r="Q2376" s="176">
        <v>624</v>
      </c>
      <c r="R2376" s="175">
        <v>17022.14</v>
      </c>
      <c r="S2376" s="175">
        <v>9167.35</v>
      </c>
      <c r="T2376" s="178">
        <v>0</v>
      </c>
      <c r="U2376" s="96">
        <v>6</v>
      </c>
      <c r="V2376" s="38" t="s">
        <v>116</v>
      </c>
      <c r="W2376" s="38"/>
      <c r="X2376" s="137">
        <v>327.36862500000001</v>
      </c>
      <c r="Y2376" s="138">
        <v>51683</v>
      </c>
      <c r="Z2376" s="179">
        <v>28</v>
      </c>
      <c r="AA2376" s="139">
        <v>2041</v>
      </c>
      <c r="AB2376" s="131"/>
      <c r="AC2376" s="38"/>
      <c r="AD2376" s="140">
        <v>9167.35</v>
      </c>
      <c r="AE2376" s="141">
        <v>8839.9813750000012</v>
      </c>
      <c r="AF2376" s="141">
        <v>8512.6127500000021</v>
      </c>
      <c r="AG2376" s="141">
        <v>8185.244125000002</v>
      </c>
      <c r="AH2376" s="141">
        <v>7857.8755000000019</v>
      </c>
      <c r="AI2376" s="141">
        <v>7530.5068750000019</v>
      </c>
      <c r="AJ2376" s="141">
        <v>7203.1382500000018</v>
      </c>
      <c r="AK2376" s="141">
        <v>6875.7696250000017</v>
      </c>
      <c r="AL2376" s="141">
        <v>6548.4010000000017</v>
      </c>
      <c r="AM2376" s="141">
        <v>6221.0323750000016</v>
      </c>
      <c r="AN2376" s="141">
        <v>5893.6637500000015</v>
      </c>
      <c r="AO2376" s="141">
        <v>5566.2951250000015</v>
      </c>
      <c r="AP2376" s="141">
        <v>5238.9265000000014</v>
      </c>
      <c r="AQ2376" s="141">
        <v>4911.5578750000013</v>
      </c>
      <c r="AR2376" s="141">
        <v>4584.1892500000013</v>
      </c>
      <c r="AS2376" s="141">
        <v>4256.8206250000012</v>
      </c>
      <c r="AT2376" s="141">
        <v>3929.4520000000011</v>
      </c>
      <c r="AU2376" s="141">
        <v>3602.0833750000011</v>
      </c>
      <c r="AV2376" s="141">
        <v>3274.714750000001</v>
      </c>
      <c r="AW2376" s="141">
        <v>2947.3461250000009</v>
      </c>
      <c r="AX2376" s="141">
        <v>2619.9775000000009</v>
      </c>
      <c r="AY2376" s="141">
        <v>2292.6088750000008</v>
      </c>
      <c r="AZ2376" s="141">
        <v>1965.2402500000007</v>
      </c>
      <c r="BA2376" s="141">
        <v>1637.8716250000007</v>
      </c>
      <c r="BB2376" s="141">
        <v>1310.5030000000006</v>
      </c>
      <c r="BC2376" s="141">
        <v>983.13437500000055</v>
      </c>
      <c r="BD2376" s="141">
        <v>655.76575000000048</v>
      </c>
      <c r="BE2376" s="141">
        <v>328.39712500000047</v>
      </c>
      <c r="BF2376" s="141">
        <v>1.0285000000004629</v>
      </c>
      <c r="BG2376" s="141">
        <v>0</v>
      </c>
      <c r="BH2376" s="141">
        <v>0</v>
      </c>
      <c r="BI2376" s="141">
        <v>0</v>
      </c>
      <c r="BJ2376" s="141">
        <v>0</v>
      </c>
      <c r="BK2376" s="141">
        <v>0</v>
      </c>
      <c r="BL2376" s="141">
        <v>0</v>
      </c>
      <c r="BM2376" s="141">
        <v>0</v>
      </c>
      <c r="BN2376" s="141">
        <v>0</v>
      </c>
      <c r="BO2376" s="141">
        <v>0</v>
      </c>
      <c r="BP2376" s="141">
        <v>0</v>
      </c>
    </row>
    <row r="2377" spans="4:68">
      <c r="D2377" s="174" t="s">
        <v>9040</v>
      </c>
      <c r="E2377" s="175">
        <v>161718.26999999999</v>
      </c>
      <c r="F2377" s="174" t="s">
        <v>3409</v>
      </c>
      <c r="G2377" s="174" t="s">
        <v>3109</v>
      </c>
      <c r="H2377" s="174" t="s">
        <v>166</v>
      </c>
      <c r="I2377" s="174" t="s">
        <v>3098</v>
      </c>
      <c r="J2377" s="174" t="s">
        <v>9041</v>
      </c>
      <c r="K2377" s="174"/>
      <c r="L2377" s="174" t="s">
        <v>8816</v>
      </c>
      <c r="M2377" s="174" t="s">
        <v>3866</v>
      </c>
      <c r="N2377" s="176">
        <v>960</v>
      </c>
      <c r="O2377" s="174" t="s">
        <v>3407</v>
      </c>
      <c r="P2377" s="177">
        <v>33420</v>
      </c>
      <c r="Q2377" s="176">
        <v>264</v>
      </c>
      <c r="R2377" s="175">
        <v>44466.8</v>
      </c>
      <c r="S2377" s="175">
        <v>117251.47</v>
      </c>
      <c r="T2377" s="178">
        <v>0</v>
      </c>
      <c r="U2377" s="96">
        <v>6</v>
      </c>
      <c r="V2377" s="38" t="s">
        <v>116</v>
      </c>
      <c r="W2377" s="38"/>
      <c r="X2377" s="137">
        <v>2021.4783749999997</v>
      </c>
      <c r="Y2377" s="138">
        <v>62640</v>
      </c>
      <c r="Z2377" s="179">
        <v>58</v>
      </c>
      <c r="AA2377" s="139">
        <v>2071</v>
      </c>
      <c r="AB2377" s="131"/>
      <c r="AC2377" s="38"/>
      <c r="AD2377" s="140">
        <v>117251.47</v>
      </c>
      <c r="AE2377" s="141">
        <v>115229.991625</v>
      </c>
      <c r="AF2377" s="141">
        <v>113208.51324999999</v>
      </c>
      <c r="AG2377" s="141">
        <v>111187.03487499998</v>
      </c>
      <c r="AH2377" s="141">
        <v>109165.55649999998</v>
      </c>
      <c r="AI2377" s="141">
        <v>107144.07812499997</v>
      </c>
      <c r="AJ2377" s="141">
        <v>105122.59974999996</v>
      </c>
      <c r="AK2377" s="141">
        <v>103101.12137499996</v>
      </c>
      <c r="AL2377" s="141">
        <v>101079.64299999995</v>
      </c>
      <c r="AM2377" s="141">
        <v>99058.164624999947</v>
      </c>
      <c r="AN2377" s="141">
        <v>97036.686249999941</v>
      </c>
      <c r="AO2377" s="141">
        <v>95015.207874999935</v>
      </c>
      <c r="AP2377" s="141">
        <v>92993.729499999929</v>
      </c>
      <c r="AQ2377" s="141">
        <v>90972.251124999922</v>
      </c>
      <c r="AR2377" s="141">
        <v>88950.772749999916</v>
      </c>
      <c r="AS2377" s="141">
        <v>86929.29437499991</v>
      </c>
      <c r="AT2377" s="141">
        <v>84907.815999999904</v>
      </c>
      <c r="AU2377" s="141">
        <v>82886.337624999898</v>
      </c>
      <c r="AV2377" s="141">
        <v>80864.859249999892</v>
      </c>
      <c r="AW2377" s="141">
        <v>78843.380874999886</v>
      </c>
      <c r="AX2377" s="141">
        <v>76821.90249999988</v>
      </c>
      <c r="AY2377" s="141">
        <v>74800.424124999874</v>
      </c>
      <c r="AZ2377" s="141">
        <v>72778.945749999868</v>
      </c>
      <c r="BA2377" s="141">
        <v>70757.467374999862</v>
      </c>
      <c r="BB2377" s="141">
        <v>68735.988999999856</v>
      </c>
      <c r="BC2377" s="141">
        <v>66714.51062499985</v>
      </c>
      <c r="BD2377" s="141">
        <v>64693.032249999851</v>
      </c>
      <c r="BE2377" s="141">
        <v>62671.553874999852</v>
      </c>
      <c r="BF2377" s="141">
        <v>60650.075499999853</v>
      </c>
      <c r="BG2377" s="141">
        <v>58628.597124999855</v>
      </c>
      <c r="BH2377" s="141">
        <v>56607.118749999856</v>
      </c>
      <c r="BI2377" s="141">
        <v>54585.640374999857</v>
      </c>
      <c r="BJ2377" s="141">
        <v>52564.161999999858</v>
      </c>
      <c r="BK2377" s="141">
        <v>50542.68362499986</v>
      </c>
      <c r="BL2377" s="141">
        <v>48521.205249999861</v>
      </c>
      <c r="BM2377" s="141">
        <v>46499.726874999862</v>
      </c>
      <c r="BN2377" s="141">
        <v>44478.248499999863</v>
      </c>
      <c r="BO2377" s="141">
        <v>42456.770124999864</v>
      </c>
      <c r="BP2377" s="141">
        <v>40435.291749999866</v>
      </c>
    </row>
    <row r="2378" spans="4:68">
      <c r="D2378" s="174" t="s">
        <v>9042</v>
      </c>
      <c r="E2378" s="175">
        <v>3621.5</v>
      </c>
      <c r="F2378" s="174" t="s">
        <v>3409</v>
      </c>
      <c r="G2378" s="174" t="s">
        <v>3109</v>
      </c>
      <c r="H2378" s="174" t="s">
        <v>166</v>
      </c>
      <c r="I2378" s="174" t="s">
        <v>3098</v>
      </c>
      <c r="J2378" s="174" t="s">
        <v>9043</v>
      </c>
      <c r="K2378" s="174"/>
      <c r="L2378" s="174" t="s">
        <v>8919</v>
      </c>
      <c r="M2378" s="174" t="s">
        <v>3866</v>
      </c>
      <c r="N2378" s="176">
        <v>960</v>
      </c>
      <c r="O2378" s="174" t="s">
        <v>3407</v>
      </c>
      <c r="P2378" s="177">
        <v>15189</v>
      </c>
      <c r="Q2378" s="176">
        <v>863</v>
      </c>
      <c r="R2378" s="175">
        <v>3255.33</v>
      </c>
      <c r="S2378" s="175">
        <v>366.17</v>
      </c>
      <c r="T2378" s="178">
        <v>0</v>
      </c>
      <c r="U2378" s="96">
        <v>6</v>
      </c>
      <c r="V2378" s="38" t="s">
        <v>116</v>
      </c>
      <c r="W2378" s="38"/>
      <c r="X2378" s="137">
        <v>45.268749999999997</v>
      </c>
      <c r="Y2378" s="138">
        <v>44409</v>
      </c>
      <c r="Z2378" s="179">
        <v>8.0833333333333339</v>
      </c>
      <c r="AA2378" s="139">
        <v>2022</v>
      </c>
      <c r="AB2378" s="131"/>
      <c r="AC2378" s="38"/>
      <c r="AD2378" s="140">
        <v>366.17</v>
      </c>
      <c r="AE2378" s="141">
        <v>320.90125</v>
      </c>
      <c r="AF2378" s="141">
        <v>275.63249999999999</v>
      </c>
      <c r="AG2378" s="141">
        <v>230.36374999999998</v>
      </c>
      <c r="AH2378" s="141">
        <v>185.09499999999997</v>
      </c>
      <c r="AI2378" s="141">
        <v>139.82624999999996</v>
      </c>
      <c r="AJ2378" s="141">
        <v>94.557499999999962</v>
      </c>
      <c r="AK2378" s="141">
        <v>49.288749999999965</v>
      </c>
      <c r="AL2378" s="141">
        <v>4.0199999999999676</v>
      </c>
      <c r="AM2378" s="141">
        <v>0</v>
      </c>
      <c r="AN2378" s="141">
        <v>0</v>
      </c>
      <c r="AO2378" s="141">
        <v>0</v>
      </c>
      <c r="AP2378" s="141">
        <v>0</v>
      </c>
      <c r="AQ2378" s="141">
        <v>0</v>
      </c>
      <c r="AR2378" s="141">
        <v>0</v>
      </c>
      <c r="AS2378" s="141">
        <v>0</v>
      </c>
      <c r="AT2378" s="141">
        <v>0</v>
      </c>
      <c r="AU2378" s="141">
        <v>0</v>
      </c>
      <c r="AV2378" s="141">
        <v>0</v>
      </c>
      <c r="AW2378" s="141">
        <v>0</v>
      </c>
      <c r="AX2378" s="141">
        <v>0</v>
      </c>
      <c r="AY2378" s="141">
        <v>0</v>
      </c>
      <c r="AZ2378" s="141">
        <v>0</v>
      </c>
      <c r="BA2378" s="141">
        <v>0</v>
      </c>
      <c r="BB2378" s="141">
        <v>0</v>
      </c>
      <c r="BC2378" s="141">
        <v>0</v>
      </c>
      <c r="BD2378" s="141">
        <v>0</v>
      </c>
      <c r="BE2378" s="141">
        <v>0</v>
      </c>
      <c r="BF2378" s="141">
        <v>0</v>
      </c>
      <c r="BG2378" s="141">
        <v>0</v>
      </c>
      <c r="BH2378" s="141">
        <v>0</v>
      </c>
      <c r="BI2378" s="141">
        <v>0</v>
      </c>
      <c r="BJ2378" s="141">
        <v>0</v>
      </c>
      <c r="BK2378" s="141">
        <v>0</v>
      </c>
      <c r="BL2378" s="141">
        <v>0</v>
      </c>
      <c r="BM2378" s="141">
        <v>0</v>
      </c>
      <c r="BN2378" s="141">
        <v>0</v>
      </c>
      <c r="BO2378" s="141">
        <v>0</v>
      </c>
      <c r="BP2378" s="141">
        <v>0</v>
      </c>
    </row>
    <row r="2379" spans="4:68">
      <c r="D2379" s="174" t="s">
        <v>9044</v>
      </c>
      <c r="E2379" s="175">
        <v>2487.66</v>
      </c>
      <c r="F2379" s="174" t="s">
        <v>3409</v>
      </c>
      <c r="G2379" s="174" t="s">
        <v>3109</v>
      </c>
      <c r="H2379" s="174" t="s">
        <v>166</v>
      </c>
      <c r="I2379" s="174" t="s">
        <v>3098</v>
      </c>
      <c r="J2379" s="174" t="s">
        <v>9045</v>
      </c>
      <c r="K2379" s="174"/>
      <c r="L2379" s="174" t="s">
        <v>8919</v>
      </c>
      <c r="M2379" s="174" t="s">
        <v>3866</v>
      </c>
      <c r="N2379" s="176">
        <v>960</v>
      </c>
      <c r="O2379" s="174" t="s">
        <v>3407</v>
      </c>
      <c r="P2379" s="177">
        <v>15523</v>
      </c>
      <c r="Q2379" s="176">
        <v>852</v>
      </c>
      <c r="R2379" s="175">
        <v>2207.63</v>
      </c>
      <c r="S2379" s="175">
        <v>280.02999999999997</v>
      </c>
      <c r="T2379" s="178">
        <v>0</v>
      </c>
      <c r="U2379" s="96">
        <v>6</v>
      </c>
      <c r="V2379" s="38" t="s">
        <v>116</v>
      </c>
      <c r="W2379" s="38"/>
      <c r="X2379" s="137">
        <v>31.095749999999999</v>
      </c>
      <c r="Y2379" s="138">
        <v>44743</v>
      </c>
      <c r="Z2379" s="179">
        <v>9</v>
      </c>
      <c r="AA2379" s="139">
        <v>2022</v>
      </c>
      <c r="AB2379" s="131"/>
      <c r="AC2379" s="38"/>
      <c r="AD2379" s="140">
        <v>280.02999999999997</v>
      </c>
      <c r="AE2379" s="141">
        <v>248.93424999999996</v>
      </c>
      <c r="AF2379" s="141">
        <v>217.83849999999995</v>
      </c>
      <c r="AG2379" s="141">
        <v>186.74274999999994</v>
      </c>
      <c r="AH2379" s="141">
        <v>155.64699999999993</v>
      </c>
      <c r="AI2379" s="141">
        <v>124.55124999999994</v>
      </c>
      <c r="AJ2379" s="141">
        <v>93.455499999999944</v>
      </c>
      <c r="AK2379" s="141">
        <v>62.359749999999948</v>
      </c>
      <c r="AL2379" s="141">
        <v>31.26399999999995</v>
      </c>
      <c r="AM2379" s="141">
        <v>0.16824999999995072</v>
      </c>
      <c r="AN2379" s="141">
        <v>0</v>
      </c>
      <c r="AO2379" s="141">
        <v>0</v>
      </c>
      <c r="AP2379" s="141">
        <v>0</v>
      </c>
      <c r="AQ2379" s="141">
        <v>0</v>
      </c>
      <c r="AR2379" s="141">
        <v>0</v>
      </c>
      <c r="AS2379" s="141">
        <v>0</v>
      </c>
      <c r="AT2379" s="141">
        <v>0</v>
      </c>
      <c r="AU2379" s="141">
        <v>0</v>
      </c>
      <c r="AV2379" s="141">
        <v>0</v>
      </c>
      <c r="AW2379" s="141">
        <v>0</v>
      </c>
      <c r="AX2379" s="141">
        <v>0</v>
      </c>
      <c r="AY2379" s="141">
        <v>0</v>
      </c>
      <c r="AZ2379" s="141">
        <v>0</v>
      </c>
      <c r="BA2379" s="141">
        <v>0</v>
      </c>
      <c r="BB2379" s="141">
        <v>0</v>
      </c>
      <c r="BC2379" s="141">
        <v>0</v>
      </c>
      <c r="BD2379" s="141">
        <v>0</v>
      </c>
      <c r="BE2379" s="141">
        <v>0</v>
      </c>
      <c r="BF2379" s="141">
        <v>0</v>
      </c>
      <c r="BG2379" s="141">
        <v>0</v>
      </c>
      <c r="BH2379" s="141">
        <v>0</v>
      </c>
      <c r="BI2379" s="141">
        <v>0</v>
      </c>
      <c r="BJ2379" s="141">
        <v>0</v>
      </c>
      <c r="BK2379" s="141">
        <v>0</v>
      </c>
      <c r="BL2379" s="141">
        <v>0</v>
      </c>
      <c r="BM2379" s="141">
        <v>0</v>
      </c>
      <c r="BN2379" s="141">
        <v>0</v>
      </c>
      <c r="BO2379" s="141">
        <v>0</v>
      </c>
      <c r="BP2379" s="141">
        <v>0</v>
      </c>
    </row>
    <row r="2380" spans="4:68">
      <c r="D2380" s="174" t="s">
        <v>9046</v>
      </c>
      <c r="E2380" s="175">
        <v>20849.39</v>
      </c>
      <c r="F2380" s="174" t="s">
        <v>3409</v>
      </c>
      <c r="G2380" s="174" t="s">
        <v>3109</v>
      </c>
      <c r="H2380" s="174" t="s">
        <v>166</v>
      </c>
      <c r="I2380" s="174" t="s">
        <v>3098</v>
      </c>
      <c r="J2380" s="174" t="s">
        <v>9047</v>
      </c>
      <c r="K2380" s="174"/>
      <c r="L2380" s="174" t="s">
        <v>8919</v>
      </c>
      <c r="M2380" s="174" t="s">
        <v>3866</v>
      </c>
      <c r="N2380" s="176">
        <v>960</v>
      </c>
      <c r="O2380" s="174" t="s">
        <v>3407</v>
      </c>
      <c r="P2380" s="177">
        <v>21002</v>
      </c>
      <c r="Q2380" s="176">
        <v>672</v>
      </c>
      <c r="R2380" s="175">
        <v>14593.75</v>
      </c>
      <c r="S2380" s="175">
        <v>6255.64</v>
      </c>
      <c r="T2380" s="178">
        <v>0</v>
      </c>
      <c r="U2380" s="96">
        <v>6</v>
      </c>
      <c r="V2380" s="38" t="s">
        <v>116</v>
      </c>
      <c r="W2380" s="38"/>
      <c r="X2380" s="137">
        <v>260.61737499999998</v>
      </c>
      <c r="Y2380" s="138">
        <v>50222</v>
      </c>
      <c r="Z2380" s="179">
        <v>24</v>
      </c>
      <c r="AA2380" s="139">
        <v>2037</v>
      </c>
      <c r="AB2380" s="131"/>
      <c r="AC2380" s="38"/>
      <c r="AD2380" s="140">
        <v>6255.64</v>
      </c>
      <c r="AE2380" s="141">
        <v>5995.0226250000005</v>
      </c>
      <c r="AF2380" s="141">
        <v>5734.4052500000007</v>
      </c>
      <c r="AG2380" s="141">
        <v>5473.7878750000009</v>
      </c>
      <c r="AH2380" s="141">
        <v>5213.1705000000011</v>
      </c>
      <c r="AI2380" s="141">
        <v>4952.5531250000013</v>
      </c>
      <c r="AJ2380" s="141">
        <v>4691.9357500000015</v>
      </c>
      <c r="AK2380" s="141">
        <v>4431.3183750000017</v>
      </c>
      <c r="AL2380" s="141">
        <v>4170.7010000000018</v>
      </c>
      <c r="AM2380" s="141">
        <v>3910.083625000002</v>
      </c>
      <c r="AN2380" s="141">
        <v>3649.4662500000022</v>
      </c>
      <c r="AO2380" s="141">
        <v>3388.8488750000024</v>
      </c>
      <c r="AP2380" s="141">
        <v>3128.2315000000026</v>
      </c>
      <c r="AQ2380" s="141">
        <v>2867.6141250000028</v>
      </c>
      <c r="AR2380" s="141">
        <v>2606.996750000003</v>
      </c>
      <c r="AS2380" s="141">
        <v>2346.3793750000032</v>
      </c>
      <c r="AT2380" s="141">
        <v>2085.7620000000034</v>
      </c>
      <c r="AU2380" s="141">
        <v>1825.1446250000033</v>
      </c>
      <c r="AV2380" s="141">
        <v>1564.5272500000033</v>
      </c>
      <c r="AW2380" s="141">
        <v>1303.9098750000032</v>
      </c>
      <c r="AX2380" s="141">
        <v>1043.2925000000032</v>
      </c>
      <c r="AY2380" s="141">
        <v>782.67512500000316</v>
      </c>
      <c r="AZ2380" s="141">
        <v>522.05775000000313</v>
      </c>
      <c r="BA2380" s="141">
        <v>261.44037500000314</v>
      </c>
      <c r="BB2380" s="141">
        <v>0.82300000000316231</v>
      </c>
      <c r="BC2380" s="141">
        <v>0</v>
      </c>
      <c r="BD2380" s="141">
        <v>0</v>
      </c>
      <c r="BE2380" s="141">
        <v>0</v>
      </c>
      <c r="BF2380" s="141">
        <v>0</v>
      </c>
      <c r="BG2380" s="141">
        <v>0</v>
      </c>
      <c r="BH2380" s="141">
        <v>0</v>
      </c>
      <c r="BI2380" s="141">
        <v>0</v>
      </c>
      <c r="BJ2380" s="141">
        <v>0</v>
      </c>
      <c r="BK2380" s="141">
        <v>0</v>
      </c>
      <c r="BL2380" s="141">
        <v>0</v>
      </c>
      <c r="BM2380" s="141">
        <v>0</v>
      </c>
      <c r="BN2380" s="141">
        <v>0</v>
      </c>
      <c r="BO2380" s="141">
        <v>0</v>
      </c>
      <c r="BP2380" s="141">
        <v>0</v>
      </c>
    </row>
    <row r="2381" spans="4:68">
      <c r="D2381" s="174" t="s">
        <v>9048</v>
      </c>
      <c r="E2381" s="175">
        <v>14467.55</v>
      </c>
      <c r="F2381" s="174" t="s">
        <v>3409</v>
      </c>
      <c r="G2381" s="174" t="s">
        <v>3109</v>
      </c>
      <c r="H2381" s="174" t="s">
        <v>166</v>
      </c>
      <c r="I2381" s="174" t="s">
        <v>3098</v>
      </c>
      <c r="J2381" s="174" t="s">
        <v>9049</v>
      </c>
      <c r="K2381" s="174"/>
      <c r="L2381" s="174" t="s">
        <v>8919</v>
      </c>
      <c r="M2381" s="174" t="s">
        <v>3866</v>
      </c>
      <c r="N2381" s="176">
        <v>960</v>
      </c>
      <c r="O2381" s="174" t="s">
        <v>3407</v>
      </c>
      <c r="P2381" s="177">
        <v>23559</v>
      </c>
      <c r="Q2381" s="176">
        <v>588</v>
      </c>
      <c r="R2381" s="175">
        <v>8860.81</v>
      </c>
      <c r="S2381" s="175">
        <v>5606.74</v>
      </c>
      <c r="T2381" s="178">
        <v>0</v>
      </c>
      <c r="U2381" s="96">
        <v>6</v>
      </c>
      <c r="V2381" s="38" t="s">
        <v>116</v>
      </c>
      <c r="W2381" s="38"/>
      <c r="X2381" s="137">
        <v>180.84437500000001</v>
      </c>
      <c r="Y2381" s="138">
        <v>52779</v>
      </c>
      <c r="Z2381" s="179">
        <v>31</v>
      </c>
      <c r="AA2381" s="139">
        <v>2044</v>
      </c>
      <c r="AB2381" s="131"/>
      <c r="AC2381" s="38"/>
      <c r="AD2381" s="140">
        <v>5606.74</v>
      </c>
      <c r="AE2381" s="141">
        <v>5425.8956250000001</v>
      </c>
      <c r="AF2381" s="141">
        <v>5245.0512500000004</v>
      </c>
      <c r="AG2381" s="141">
        <v>5064.2068750000008</v>
      </c>
      <c r="AH2381" s="141">
        <v>4883.3625000000011</v>
      </c>
      <c r="AI2381" s="141">
        <v>4702.5181250000014</v>
      </c>
      <c r="AJ2381" s="141">
        <v>4521.6737500000017</v>
      </c>
      <c r="AK2381" s="141">
        <v>4340.8293750000021</v>
      </c>
      <c r="AL2381" s="141">
        <v>4159.9850000000024</v>
      </c>
      <c r="AM2381" s="141">
        <v>3979.1406250000023</v>
      </c>
      <c r="AN2381" s="141">
        <v>3798.2962500000021</v>
      </c>
      <c r="AO2381" s="141">
        <v>3617.451875000002</v>
      </c>
      <c r="AP2381" s="141">
        <v>3436.6075000000019</v>
      </c>
      <c r="AQ2381" s="141">
        <v>3255.7631250000018</v>
      </c>
      <c r="AR2381" s="141">
        <v>3074.9187500000016</v>
      </c>
      <c r="AS2381" s="141">
        <v>2894.0743750000015</v>
      </c>
      <c r="AT2381" s="141">
        <v>2713.2300000000014</v>
      </c>
      <c r="AU2381" s="141">
        <v>2532.3856250000013</v>
      </c>
      <c r="AV2381" s="141">
        <v>2351.5412500000011</v>
      </c>
      <c r="AW2381" s="141">
        <v>2170.696875000001</v>
      </c>
      <c r="AX2381" s="141">
        <v>1989.8525000000009</v>
      </c>
      <c r="AY2381" s="141">
        <v>1809.0081250000007</v>
      </c>
      <c r="AZ2381" s="141">
        <v>1628.1637500000006</v>
      </c>
      <c r="BA2381" s="141">
        <v>1447.3193750000005</v>
      </c>
      <c r="BB2381" s="141">
        <v>1266.4750000000004</v>
      </c>
      <c r="BC2381" s="141">
        <v>1085.6306250000002</v>
      </c>
      <c r="BD2381" s="141">
        <v>904.78625000000022</v>
      </c>
      <c r="BE2381" s="141">
        <v>723.94187500000021</v>
      </c>
      <c r="BF2381" s="141">
        <v>543.0975000000002</v>
      </c>
      <c r="BG2381" s="141">
        <v>362.25312500000018</v>
      </c>
      <c r="BH2381" s="141">
        <v>181.40875000000017</v>
      </c>
      <c r="BI2381" s="141">
        <v>0.56437500000015461</v>
      </c>
      <c r="BJ2381" s="141">
        <v>0</v>
      </c>
      <c r="BK2381" s="141">
        <v>0</v>
      </c>
      <c r="BL2381" s="141">
        <v>0</v>
      </c>
      <c r="BM2381" s="141">
        <v>0</v>
      </c>
      <c r="BN2381" s="141">
        <v>0</v>
      </c>
      <c r="BO2381" s="141">
        <v>0</v>
      </c>
      <c r="BP2381" s="141">
        <v>0</v>
      </c>
    </row>
    <row r="2382" spans="4:68">
      <c r="D2382" s="174" t="s">
        <v>9050</v>
      </c>
      <c r="E2382" s="175">
        <v>213885.5</v>
      </c>
      <c r="F2382" s="174" t="s">
        <v>3409</v>
      </c>
      <c r="G2382" s="174" t="s">
        <v>3109</v>
      </c>
      <c r="H2382" s="174" t="s">
        <v>166</v>
      </c>
      <c r="I2382" s="174" t="s">
        <v>3098</v>
      </c>
      <c r="J2382" s="174" t="s">
        <v>9049</v>
      </c>
      <c r="K2382" s="174"/>
      <c r="L2382" s="174" t="s">
        <v>8919</v>
      </c>
      <c r="M2382" s="174" t="s">
        <v>3866</v>
      </c>
      <c r="N2382" s="176">
        <v>960</v>
      </c>
      <c r="O2382" s="174" t="s">
        <v>3407</v>
      </c>
      <c r="P2382" s="177">
        <v>33055</v>
      </c>
      <c r="Q2382" s="176">
        <v>276</v>
      </c>
      <c r="R2382" s="175">
        <v>61484.53</v>
      </c>
      <c r="S2382" s="175">
        <v>152400.97</v>
      </c>
      <c r="T2382" s="178">
        <v>0</v>
      </c>
      <c r="U2382" s="96">
        <v>6</v>
      </c>
      <c r="V2382" s="38" t="s">
        <v>116</v>
      </c>
      <c r="W2382" s="38"/>
      <c r="X2382" s="137">
        <v>2673.5687499999999</v>
      </c>
      <c r="Y2382" s="138">
        <v>62275</v>
      </c>
      <c r="Z2382" s="179">
        <v>57</v>
      </c>
      <c r="AA2382" s="139">
        <v>2070</v>
      </c>
      <c r="AB2382" s="131"/>
      <c r="AC2382" s="38"/>
      <c r="AD2382" s="140">
        <v>152400.97</v>
      </c>
      <c r="AE2382" s="141">
        <v>149727.40125</v>
      </c>
      <c r="AF2382" s="141">
        <v>147053.83249999999</v>
      </c>
      <c r="AG2382" s="141">
        <v>144380.26374999998</v>
      </c>
      <c r="AH2382" s="141">
        <v>141706.69499999998</v>
      </c>
      <c r="AI2382" s="141">
        <v>139033.12624999997</v>
      </c>
      <c r="AJ2382" s="141">
        <v>136359.55749999997</v>
      </c>
      <c r="AK2382" s="141">
        <v>133685.98874999996</v>
      </c>
      <c r="AL2382" s="141">
        <v>131012.41999999995</v>
      </c>
      <c r="AM2382" s="141">
        <v>128338.85124999995</v>
      </c>
      <c r="AN2382" s="141">
        <v>125665.28249999994</v>
      </c>
      <c r="AO2382" s="141">
        <v>122991.71374999994</v>
      </c>
      <c r="AP2382" s="141">
        <v>120318.14499999993</v>
      </c>
      <c r="AQ2382" s="141">
        <v>117644.57624999993</v>
      </c>
      <c r="AR2382" s="141">
        <v>114971.00749999992</v>
      </c>
      <c r="AS2382" s="141">
        <v>112297.43874999991</v>
      </c>
      <c r="AT2382" s="141">
        <v>109623.86999999991</v>
      </c>
      <c r="AU2382" s="141">
        <v>106950.3012499999</v>
      </c>
      <c r="AV2382" s="141">
        <v>104276.7324999999</v>
      </c>
      <c r="AW2382" s="141">
        <v>101603.16374999989</v>
      </c>
      <c r="AX2382" s="141">
        <v>98929.594999999885</v>
      </c>
      <c r="AY2382" s="141">
        <v>96256.026249999879</v>
      </c>
      <c r="AZ2382" s="141">
        <v>93582.457499999873</v>
      </c>
      <c r="BA2382" s="141">
        <v>90908.888749999867</v>
      </c>
      <c r="BB2382" s="141">
        <v>88235.319999999861</v>
      </c>
      <c r="BC2382" s="141">
        <v>85561.751249999856</v>
      </c>
      <c r="BD2382" s="141">
        <v>82888.18249999985</v>
      </c>
      <c r="BE2382" s="141">
        <v>80214.613749999844</v>
      </c>
      <c r="BF2382" s="141">
        <v>77541.044999999838</v>
      </c>
      <c r="BG2382" s="141">
        <v>74867.476249999832</v>
      </c>
      <c r="BH2382" s="141">
        <v>72193.907499999827</v>
      </c>
      <c r="BI2382" s="141">
        <v>69520.338749999821</v>
      </c>
      <c r="BJ2382" s="141">
        <v>66846.769999999815</v>
      </c>
      <c r="BK2382" s="141">
        <v>64173.201249999816</v>
      </c>
      <c r="BL2382" s="141">
        <v>61499.632499999818</v>
      </c>
      <c r="BM2382" s="141">
        <v>58826.063749999819</v>
      </c>
      <c r="BN2382" s="141">
        <v>56152.494999999821</v>
      </c>
      <c r="BO2382" s="141">
        <v>53478.926249999822</v>
      </c>
      <c r="BP2382" s="141">
        <v>50805.357499999824</v>
      </c>
    </row>
    <row r="2383" spans="4:68">
      <c r="D2383" s="174" t="s">
        <v>9051</v>
      </c>
      <c r="E2383" s="175">
        <v>251299.11</v>
      </c>
      <c r="F2383" s="174" t="s">
        <v>3409</v>
      </c>
      <c r="G2383" s="174" t="s">
        <v>3109</v>
      </c>
      <c r="H2383" s="174" t="s">
        <v>166</v>
      </c>
      <c r="I2383" s="174" t="s">
        <v>3098</v>
      </c>
      <c r="J2383" s="174" t="s">
        <v>9052</v>
      </c>
      <c r="K2383" s="174"/>
      <c r="L2383" s="174" t="s">
        <v>3866</v>
      </c>
      <c r="M2383" s="174" t="s">
        <v>3866</v>
      </c>
      <c r="N2383" s="176">
        <v>960</v>
      </c>
      <c r="O2383" s="174" t="s">
        <v>3407</v>
      </c>
      <c r="P2383" s="177">
        <v>35976</v>
      </c>
      <c r="Q2383" s="176">
        <v>180</v>
      </c>
      <c r="R2383" s="175">
        <v>47118.46</v>
      </c>
      <c r="S2383" s="175">
        <v>204180.65</v>
      </c>
      <c r="T2383" s="178">
        <v>0</v>
      </c>
      <c r="U2383" s="96">
        <v>6</v>
      </c>
      <c r="V2383" s="38" t="s">
        <v>116</v>
      </c>
      <c r="W2383" s="38"/>
      <c r="X2383" s="137">
        <v>3141.2388749999996</v>
      </c>
      <c r="Y2383" s="138">
        <v>65196</v>
      </c>
      <c r="Z2383" s="179">
        <v>65</v>
      </c>
      <c r="AA2383" s="139">
        <v>2078</v>
      </c>
      <c r="AB2383" s="131"/>
      <c r="AC2383" s="38"/>
      <c r="AD2383" s="140">
        <v>204180.65</v>
      </c>
      <c r="AE2383" s="141">
        <v>201039.41112499998</v>
      </c>
      <c r="AF2383" s="141">
        <v>197898.17224999997</v>
      </c>
      <c r="AG2383" s="141">
        <v>194756.93337499996</v>
      </c>
      <c r="AH2383" s="141">
        <v>191615.69449999995</v>
      </c>
      <c r="AI2383" s="141">
        <v>188474.45562499994</v>
      </c>
      <c r="AJ2383" s="141">
        <v>185333.21674999993</v>
      </c>
      <c r="AK2383" s="141">
        <v>182191.97787499992</v>
      </c>
      <c r="AL2383" s="141">
        <v>179050.73899999991</v>
      </c>
      <c r="AM2383" s="141">
        <v>175909.5001249999</v>
      </c>
      <c r="AN2383" s="141">
        <v>172768.26124999989</v>
      </c>
      <c r="AO2383" s="141">
        <v>169627.02237499988</v>
      </c>
      <c r="AP2383" s="141">
        <v>166485.78349999987</v>
      </c>
      <c r="AQ2383" s="141">
        <v>163344.54462499986</v>
      </c>
      <c r="AR2383" s="141">
        <v>160203.30574999985</v>
      </c>
      <c r="AS2383" s="141">
        <v>157062.06687499984</v>
      </c>
      <c r="AT2383" s="141">
        <v>153920.82799999983</v>
      </c>
      <c r="AU2383" s="141">
        <v>150779.58912499982</v>
      </c>
      <c r="AV2383" s="141">
        <v>147638.35024999981</v>
      </c>
      <c r="AW2383" s="141">
        <v>144497.1113749998</v>
      </c>
      <c r="AX2383" s="141">
        <v>141355.87249999979</v>
      </c>
      <c r="AY2383" s="141">
        <v>138214.63362499978</v>
      </c>
      <c r="AZ2383" s="141">
        <v>135073.39474999977</v>
      </c>
      <c r="BA2383" s="141">
        <v>131932.15587499976</v>
      </c>
      <c r="BB2383" s="141">
        <v>128790.91699999977</v>
      </c>
      <c r="BC2383" s="141">
        <v>125649.67812499977</v>
      </c>
      <c r="BD2383" s="141">
        <v>122508.43924999978</v>
      </c>
      <c r="BE2383" s="141">
        <v>119367.20037499978</v>
      </c>
      <c r="BF2383" s="141">
        <v>116225.96149999979</v>
      </c>
      <c r="BG2383" s="141">
        <v>113084.72262499979</v>
      </c>
      <c r="BH2383" s="141">
        <v>109943.4837499998</v>
      </c>
      <c r="BI2383" s="141">
        <v>106802.2448749998</v>
      </c>
      <c r="BJ2383" s="141">
        <v>103661.0059999998</v>
      </c>
      <c r="BK2383" s="141">
        <v>100519.76712499981</v>
      </c>
      <c r="BL2383" s="141">
        <v>97378.528249999814</v>
      </c>
      <c r="BM2383" s="141">
        <v>94237.289374999818</v>
      </c>
      <c r="BN2383" s="141">
        <v>91096.050499999823</v>
      </c>
      <c r="BO2383" s="141">
        <v>87954.811624999827</v>
      </c>
      <c r="BP2383" s="141">
        <v>84813.572749999832</v>
      </c>
    </row>
    <row r="2384" spans="4:68">
      <c r="D2384" s="174" t="s">
        <v>9053</v>
      </c>
      <c r="E2384" s="175">
        <v>488828.51</v>
      </c>
      <c r="F2384" s="174" t="s">
        <v>3409</v>
      </c>
      <c r="G2384" s="174" t="s">
        <v>3109</v>
      </c>
      <c r="H2384" s="174" t="s">
        <v>166</v>
      </c>
      <c r="I2384" s="174" t="s">
        <v>3098</v>
      </c>
      <c r="J2384" s="174" t="s">
        <v>9054</v>
      </c>
      <c r="K2384" s="174"/>
      <c r="L2384" s="174" t="s">
        <v>3866</v>
      </c>
      <c r="M2384" s="174" t="s">
        <v>3866</v>
      </c>
      <c r="N2384" s="176">
        <v>960</v>
      </c>
      <c r="O2384" s="174" t="s">
        <v>3407</v>
      </c>
      <c r="P2384" s="177">
        <v>35976</v>
      </c>
      <c r="Q2384" s="176">
        <v>180</v>
      </c>
      <c r="R2384" s="175">
        <v>91655.26</v>
      </c>
      <c r="S2384" s="175">
        <v>397173.25</v>
      </c>
      <c r="T2384" s="178">
        <v>0</v>
      </c>
      <c r="U2384" s="96">
        <v>6</v>
      </c>
      <c r="V2384" s="38" t="s">
        <v>116</v>
      </c>
      <c r="W2384" s="38"/>
      <c r="X2384" s="137">
        <v>6110.3563749999994</v>
      </c>
      <c r="Y2384" s="138">
        <v>65196</v>
      </c>
      <c r="Z2384" s="179">
        <v>65</v>
      </c>
      <c r="AA2384" s="139">
        <v>2078</v>
      </c>
      <c r="AB2384" s="131"/>
      <c r="AC2384" s="38"/>
      <c r="AD2384" s="140">
        <v>397173.25</v>
      </c>
      <c r="AE2384" s="141">
        <v>391062.89362500003</v>
      </c>
      <c r="AF2384" s="141">
        <v>384952.53725000005</v>
      </c>
      <c r="AG2384" s="141">
        <v>378842.18087500008</v>
      </c>
      <c r="AH2384" s="141">
        <v>372731.8245000001</v>
      </c>
      <c r="AI2384" s="141">
        <v>366621.46812500013</v>
      </c>
      <c r="AJ2384" s="141">
        <v>360511.11175000016</v>
      </c>
      <c r="AK2384" s="141">
        <v>354400.75537500018</v>
      </c>
      <c r="AL2384" s="141">
        <v>348290.39900000021</v>
      </c>
      <c r="AM2384" s="141">
        <v>342180.04262500023</v>
      </c>
      <c r="AN2384" s="141">
        <v>336069.68625000026</v>
      </c>
      <c r="AO2384" s="141">
        <v>329959.32987500029</v>
      </c>
      <c r="AP2384" s="141">
        <v>323848.97350000031</v>
      </c>
      <c r="AQ2384" s="141">
        <v>317738.61712500034</v>
      </c>
      <c r="AR2384" s="141">
        <v>311628.26075000037</v>
      </c>
      <c r="AS2384" s="141">
        <v>305517.90437500039</v>
      </c>
      <c r="AT2384" s="141">
        <v>299407.54800000042</v>
      </c>
      <c r="AU2384" s="141">
        <v>293297.19162500044</v>
      </c>
      <c r="AV2384" s="141">
        <v>287186.83525000047</v>
      </c>
      <c r="AW2384" s="141">
        <v>281076.4788750005</v>
      </c>
      <c r="AX2384" s="141">
        <v>274966.12250000052</v>
      </c>
      <c r="AY2384" s="141">
        <v>268855.76612500055</v>
      </c>
      <c r="AZ2384" s="141">
        <v>262745.40975000057</v>
      </c>
      <c r="BA2384" s="141">
        <v>256635.05337500057</v>
      </c>
      <c r="BB2384" s="141">
        <v>250524.69700000057</v>
      </c>
      <c r="BC2384" s="141">
        <v>244414.34062500056</v>
      </c>
      <c r="BD2384" s="141">
        <v>238303.98425000056</v>
      </c>
      <c r="BE2384" s="141">
        <v>232193.62787500056</v>
      </c>
      <c r="BF2384" s="141">
        <v>226083.27150000056</v>
      </c>
      <c r="BG2384" s="141">
        <v>219972.91512500055</v>
      </c>
      <c r="BH2384" s="141">
        <v>213862.55875000055</v>
      </c>
      <c r="BI2384" s="141">
        <v>207752.20237500055</v>
      </c>
      <c r="BJ2384" s="141">
        <v>201641.84600000054</v>
      </c>
      <c r="BK2384" s="141">
        <v>195531.48962500054</v>
      </c>
      <c r="BL2384" s="141">
        <v>189421.13325000054</v>
      </c>
      <c r="BM2384" s="141">
        <v>183310.77687500053</v>
      </c>
      <c r="BN2384" s="141">
        <v>177200.42050000053</v>
      </c>
      <c r="BO2384" s="141">
        <v>171090.06412500053</v>
      </c>
      <c r="BP2384" s="141">
        <v>164979.70775000053</v>
      </c>
    </row>
    <row r="2385" spans="4:68">
      <c r="D2385" s="174" t="s">
        <v>9055</v>
      </c>
      <c r="E2385" s="175">
        <v>61521.52</v>
      </c>
      <c r="F2385" s="174" t="s">
        <v>3409</v>
      </c>
      <c r="G2385" s="174" t="s">
        <v>3109</v>
      </c>
      <c r="H2385" s="174" t="s">
        <v>166</v>
      </c>
      <c r="I2385" s="174" t="s">
        <v>3098</v>
      </c>
      <c r="J2385" s="174" t="s">
        <v>9056</v>
      </c>
      <c r="K2385" s="174"/>
      <c r="L2385" s="174" t="s">
        <v>3866</v>
      </c>
      <c r="M2385" s="174" t="s">
        <v>3866</v>
      </c>
      <c r="N2385" s="176">
        <v>960</v>
      </c>
      <c r="O2385" s="174" t="s">
        <v>3407</v>
      </c>
      <c r="P2385" s="177">
        <v>35976</v>
      </c>
      <c r="Q2385" s="176">
        <v>180</v>
      </c>
      <c r="R2385" s="175">
        <v>11535.15</v>
      </c>
      <c r="S2385" s="175">
        <v>49986.37</v>
      </c>
      <c r="T2385" s="178">
        <v>0</v>
      </c>
      <c r="U2385" s="96">
        <v>6</v>
      </c>
      <c r="V2385" s="38" t="s">
        <v>116</v>
      </c>
      <c r="W2385" s="38"/>
      <c r="X2385" s="137">
        <v>769.01899999999989</v>
      </c>
      <c r="Y2385" s="138">
        <v>65196</v>
      </c>
      <c r="Z2385" s="179">
        <v>65</v>
      </c>
      <c r="AA2385" s="139">
        <v>2078</v>
      </c>
      <c r="AB2385" s="131"/>
      <c r="AC2385" s="38"/>
      <c r="AD2385" s="140">
        <v>49986.37</v>
      </c>
      <c r="AE2385" s="141">
        <v>49217.351000000002</v>
      </c>
      <c r="AF2385" s="141">
        <v>48448.332000000002</v>
      </c>
      <c r="AG2385" s="141">
        <v>47679.313000000002</v>
      </c>
      <c r="AH2385" s="141">
        <v>46910.294000000002</v>
      </c>
      <c r="AI2385" s="141">
        <v>46141.275000000001</v>
      </c>
      <c r="AJ2385" s="141">
        <v>45372.256000000001</v>
      </c>
      <c r="AK2385" s="141">
        <v>44603.237000000001</v>
      </c>
      <c r="AL2385" s="141">
        <v>43834.218000000001</v>
      </c>
      <c r="AM2385" s="141">
        <v>43065.199000000001</v>
      </c>
      <c r="AN2385" s="141">
        <v>42296.18</v>
      </c>
      <c r="AO2385" s="141">
        <v>41527.161</v>
      </c>
      <c r="AP2385" s="141">
        <v>40758.142</v>
      </c>
      <c r="AQ2385" s="141">
        <v>39989.123</v>
      </c>
      <c r="AR2385" s="141">
        <v>39220.103999999999</v>
      </c>
      <c r="AS2385" s="141">
        <v>38451.084999999999</v>
      </c>
      <c r="AT2385" s="141">
        <v>37682.065999999999</v>
      </c>
      <c r="AU2385" s="141">
        <v>36913.046999999999</v>
      </c>
      <c r="AV2385" s="141">
        <v>36144.027999999998</v>
      </c>
      <c r="AW2385" s="141">
        <v>35375.008999999998</v>
      </c>
      <c r="AX2385" s="141">
        <v>34605.99</v>
      </c>
      <c r="AY2385" s="141">
        <v>33836.970999999998</v>
      </c>
      <c r="AZ2385" s="141">
        <v>33067.951999999997</v>
      </c>
      <c r="BA2385" s="141">
        <v>32298.932999999997</v>
      </c>
      <c r="BB2385" s="141">
        <v>31529.913999999997</v>
      </c>
      <c r="BC2385" s="141">
        <v>30760.894999999997</v>
      </c>
      <c r="BD2385" s="141">
        <v>29991.875999999997</v>
      </c>
      <c r="BE2385" s="141">
        <v>29222.856999999996</v>
      </c>
      <c r="BF2385" s="141">
        <v>28453.837999999996</v>
      </c>
      <c r="BG2385" s="141">
        <v>27684.818999999996</v>
      </c>
      <c r="BH2385" s="141">
        <v>26915.799999999996</v>
      </c>
      <c r="BI2385" s="141">
        <v>26146.780999999995</v>
      </c>
      <c r="BJ2385" s="141">
        <v>25377.761999999995</v>
      </c>
      <c r="BK2385" s="141">
        <v>24608.742999999995</v>
      </c>
      <c r="BL2385" s="141">
        <v>23839.723999999995</v>
      </c>
      <c r="BM2385" s="141">
        <v>23070.704999999994</v>
      </c>
      <c r="BN2385" s="141">
        <v>22301.685999999994</v>
      </c>
      <c r="BO2385" s="141">
        <v>21532.666999999994</v>
      </c>
      <c r="BP2385" s="141">
        <v>20763.647999999994</v>
      </c>
    </row>
    <row r="2386" spans="4:68">
      <c r="D2386" s="174" t="s">
        <v>9057</v>
      </c>
      <c r="E2386" s="175">
        <v>106974.64</v>
      </c>
      <c r="F2386" s="174" t="s">
        <v>3409</v>
      </c>
      <c r="G2386" s="174" t="s">
        <v>3109</v>
      </c>
      <c r="H2386" s="174" t="s">
        <v>166</v>
      </c>
      <c r="I2386" s="174" t="s">
        <v>3098</v>
      </c>
      <c r="J2386" s="174" t="s">
        <v>9058</v>
      </c>
      <c r="K2386" s="174"/>
      <c r="L2386" s="174" t="s">
        <v>3866</v>
      </c>
      <c r="M2386" s="174" t="s">
        <v>3866</v>
      </c>
      <c r="N2386" s="176">
        <v>960</v>
      </c>
      <c r="O2386" s="174" t="s">
        <v>3407</v>
      </c>
      <c r="P2386" s="177">
        <v>35976</v>
      </c>
      <c r="Q2386" s="176">
        <v>180</v>
      </c>
      <c r="R2386" s="175">
        <v>20057.7</v>
      </c>
      <c r="S2386" s="175">
        <v>86916.94</v>
      </c>
      <c r="T2386" s="178">
        <v>0</v>
      </c>
      <c r="U2386" s="96">
        <v>6</v>
      </c>
      <c r="V2386" s="38" t="s">
        <v>116</v>
      </c>
      <c r="W2386" s="38"/>
      <c r="X2386" s="137">
        <v>1337.183</v>
      </c>
      <c r="Y2386" s="138">
        <v>65196</v>
      </c>
      <c r="Z2386" s="179">
        <v>65</v>
      </c>
      <c r="AA2386" s="139">
        <v>2078</v>
      </c>
      <c r="AB2386" s="131"/>
      <c r="AC2386" s="38"/>
      <c r="AD2386" s="140">
        <v>86916.94</v>
      </c>
      <c r="AE2386" s="141">
        <v>85579.756999999998</v>
      </c>
      <c r="AF2386" s="141">
        <v>84242.573999999993</v>
      </c>
      <c r="AG2386" s="141">
        <v>82905.390999999989</v>
      </c>
      <c r="AH2386" s="141">
        <v>81568.207999999984</v>
      </c>
      <c r="AI2386" s="141">
        <v>80231.02499999998</v>
      </c>
      <c r="AJ2386" s="141">
        <v>78893.841999999975</v>
      </c>
      <c r="AK2386" s="141">
        <v>77556.658999999971</v>
      </c>
      <c r="AL2386" s="141">
        <v>76219.475999999966</v>
      </c>
      <c r="AM2386" s="141">
        <v>74882.292999999961</v>
      </c>
      <c r="AN2386" s="141">
        <v>73545.109999999957</v>
      </c>
      <c r="AO2386" s="141">
        <v>72207.926999999952</v>
      </c>
      <c r="AP2386" s="141">
        <v>70870.743999999948</v>
      </c>
      <c r="AQ2386" s="141">
        <v>69533.560999999943</v>
      </c>
      <c r="AR2386" s="141">
        <v>68196.377999999939</v>
      </c>
      <c r="AS2386" s="141">
        <v>66859.194999999934</v>
      </c>
      <c r="AT2386" s="141">
        <v>65522.011999999937</v>
      </c>
      <c r="AU2386" s="141">
        <v>64184.82899999994</v>
      </c>
      <c r="AV2386" s="141">
        <v>62847.645999999942</v>
      </c>
      <c r="AW2386" s="141">
        <v>61510.462999999945</v>
      </c>
      <c r="AX2386" s="141">
        <v>60173.279999999948</v>
      </c>
      <c r="AY2386" s="141">
        <v>58836.096999999951</v>
      </c>
      <c r="AZ2386" s="141">
        <v>57498.913999999953</v>
      </c>
      <c r="BA2386" s="141">
        <v>56161.730999999956</v>
      </c>
      <c r="BB2386" s="141">
        <v>54824.547999999959</v>
      </c>
      <c r="BC2386" s="141">
        <v>53487.364999999962</v>
      </c>
      <c r="BD2386" s="141">
        <v>52150.181999999964</v>
      </c>
      <c r="BE2386" s="141">
        <v>50812.998999999967</v>
      </c>
      <c r="BF2386" s="141">
        <v>49475.81599999997</v>
      </c>
      <c r="BG2386" s="141">
        <v>48138.632999999973</v>
      </c>
      <c r="BH2386" s="141">
        <v>46801.449999999975</v>
      </c>
      <c r="BI2386" s="141">
        <v>45464.266999999978</v>
      </c>
      <c r="BJ2386" s="141">
        <v>44127.083999999981</v>
      </c>
      <c r="BK2386" s="141">
        <v>42789.900999999983</v>
      </c>
      <c r="BL2386" s="141">
        <v>41452.717999999986</v>
      </c>
      <c r="BM2386" s="141">
        <v>40115.534999999989</v>
      </c>
      <c r="BN2386" s="141">
        <v>38778.351999999992</v>
      </c>
      <c r="BO2386" s="141">
        <v>37441.168999999994</v>
      </c>
      <c r="BP2386" s="141">
        <v>36103.985999999997</v>
      </c>
    </row>
    <row r="2387" spans="4:68">
      <c r="D2387" s="174" t="s">
        <v>9059</v>
      </c>
      <c r="E2387" s="175">
        <v>141741.93</v>
      </c>
      <c r="F2387" s="174" t="s">
        <v>3409</v>
      </c>
      <c r="G2387" s="174" t="s">
        <v>3109</v>
      </c>
      <c r="H2387" s="174" t="s">
        <v>166</v>
      </c>
      <c r="I2387" s="174" t="s">
        <v>3098</v>
      </c>
      <c r="J2387" s="174" t="s">
        <v>9060</v>
      </c>
      <c r="K2387" s="174"/>
      <c r="L2387" s="174" t="s">
        <v>3866</v>
      </c>
      <c r="M2387" s="174" t="s">
        <v>3866</v>
      </c>
      <c r="N2387" s="176">
        <v>960</v>
      </c>
      <c r="O2387" s="174" t="s">
        <v>3407</v>
      </c>
      <c r="P2387" s="177">
        <v>35976</v>
      </c>
      <c r="Q2387" s="176">
        <v>180</v>
      </c>
      <c r="R2387" s="175">
        <v>26576.560000000001</v>
      </c>
      <c r="S2387" s="175">
        <v>115165.37</v>
      </c>
      <c r="T2387" s="178">
        <v>0</v>
      </c>
      <c r="U2387" s="96">
        <v>6</v>
      </c>
      <c r="V2387" s="38" t="s">
        <v>116</v>
      </c>
      <c r="W2387" s="38"/>
      <c r="X2387" s="137">
        <v>1771.7741249999999</v>
      </c>
      <c r="Y2387" s="138">
        <v>65196</v>
      </c>
      <c r="Z2387" s="179">
        <v>65</v>
      </c>
      <c r="AA2387" s="139">
        <v>2078</v>
      </c>
      <c r="AB2387" s="131"/>
      <c r="AC2387" s="38"/>
      <c r="AD2387" s="140">
        <v>115165.37</v>
      </c>
      <c r="AE2387" s="141">
        <v>113393.595875</v>
      </c>
      <c r="AF2387" s="141">
        <v>111621.82175</v>
      </c>
      <c r="AG2387" s="141">
        <v>109850.04762500001</v>
      </c>
      <c r="AH2387" s="141">
        <v>108078.27350000001</v>
      </c>
      <c r="AI2387" s="141">
        <v>106306.49937500001</v>
      </c>
      <c r="AJ2387" s="141">
        <v>104534.72525000002</v>
      </c>
      <c r="AK2387" s="141">
        <v>102762.95112500002</v>
      </c>
      <c r="AL2387" s="141">
        <v>100991.17700000003</v>
      </c>
      <c r="AM2387" s="141">
        <v>99219.402875000029</v>
      </c>
      <c r="AN2387" s="141">
        <v>97447.628750000033</v>
      </c>
      <c r="AO2387" s="141">
        <v>95675.854625000036</v>
      </c>
      <c r="AP2387" s="141">
        <v>93904.08050000004</v>
      </c>
      <c r="AQ2387" s="141">
        <v>92132.306375000044</v>
      </c>
      <c r="AR2387" s="141">
        <v>90360.532250000047</v>
      </c>
      <c r="AS2387" s="141">
        <v>88588.758125000051</v>
      </c>
      <c r="AT2387" s="141">
        <v>86816.984000000055</v>
      </c>
      <c r="AU2387" s="141">
        <v>85045.209875000059</v>
      </c>
      <c r="AV2387" s="141">
        <v>83273.435750000062</v>
      </c>
      <c r="AW2387" s="141">
        <v>81501.661625000066</v>
      </c>
      <c r="AX2387" s="141">
        <v>79729.88750000007</v>
      </c>
      <c r="AY2387" s="141">
        <v>77958.113375000074</v>
      </c>
      <c r="AZ2387" s="141">
        <v>76186.339250000077</v>
      </c>
      <c r="BA2387" s="141">
        <v>74414.565125000081</v>
      </c>
      <c r="BB2387" s="141">
        <v>72642.791000000085</v>
      </c>
      <c r="BC2387" s="141">
        <v>70871.016875000088</v>
      </c>
      <c r="BD2387" s="141">
        <v>69099.242750000092</v>
      </c>
      <c r="BE2387" s="141">
        <v>67327.468625000096</v>
      </c>
      <c r="BF2387" s="141">
        <v>65555.6945000001</v>
      </c>
      <c r="BG2387" s="141">
        <v>63783.920375000103</v>
      </c>
      <c r="BH2387" s="141">
        <v>62012.146250000107</v>
      </c>
      <c r="BI2387" s="141">
        <v>60240.372125000111</v>
      </c>
      <c r="BJ2387" s="141">
        <v>58468.598000000115</v>
      </c>
      <c r="BK2387" s="141">
        <v>56696.823875000118</v>
      </c>
      <c r="BL2387" s="141">
        <v>54925.049750000122</v>
      </c>
      <c r="BM2387" s="141">
        <v>53153.275625000126</v>
      </c>
      <c r="BN2387" s="141">
        <v>51381.501500000129</v>
      </c>
      <c r="BO2387" s="141">
        <v>49609.727375000133</v>
      </c>
      <c r="BP2387" s="141">
        <v>47837.953250000137</v>
      </c>
    </row>
    <row r="2388" spans="4:68">
      <c r="D2388" s="174" t="s">
        <v>9061</v>
      </c>
      <c r="E2388" s="175">
        <v>20663.3</v>
      </c>
      <c r="F2388" s="174" t="s">
        <v>3409</v>
      </c>
      <c r="G2388" s="174" t="s">
        <v>3109</v>
      </c>
      <c r="H2388" s="174" t="s">
        <v>166</v>
      </c>
      <c r="I2388" s="174" t="s">
        <v>3098</v>
      </c>
      <c r="J2388" s="174" t="s">
        <v>9062</v>
      </c>
      <c r="K2388" s="174"/>
      <c r="L2388" s="174" t="s">
        <v>3866</v>
      </c>
      <c r="M2388" s="174" t="s">
        <v>3866</v>
      </c>
      <c r="N2388" s="176">
        <v>960</v>
      </c>
      <c r="O2388" s="174" t="s">
        <v>3407</v>
      </c>
      <c r="P2388" s="177">
        <v>19906</v>
      </c>
      <c r="Q2388" s="176">
        <v>708</v>
      </c>
      <c r="R2388" s="175">
        <v>15238.44</v>
      </c>
      <c r="S2388" s="175">
        <v>5424.86</v>
      </c>
      <c r="T2388" s="178">
        <v>0</v>
      </c>
      <c r="U2388" s="96">
        <v>6</v>
      </c>
      <c r="V2388" s="38" t="s">
        <v>116</v>
      </c>
      <c r="W2388" s="38"/>
      <c r="X2388" s="137">
        <v>258.29124999999999</v>
      </c>
      <c r="Y2388" s="138">
        <v>49126</v>
      </c>
      <c r="Z2388" s="179">
        <v>21</v>
      </c>
      <c r="AA2388" s="139">
        <v>2034</v>
      </c>
      <c r="AB2388" s="131"/>
      <c r="AC2388" s="38"/>
      <c r="AD2388" s="140">
        <v>5424.86</v>
      </c>
      <c r="AE2388" s="141">
        <v>5166.5687499999995</v>
      </c>
      <c r="AF2388" s="141">
        <v>4908.2774999999992</v>
      </c>
      <c r="AG2388" s="141">
        <v>4649.986249999999</v>
      </c>
      <c r="AH2388" s="141">
        <v>4391.6949999999988</v>
      </c>
      <c r="AI2388" s="141">
        <v>4133.4037499999986</v>
      </c>
      <c r="AJ2388" s="141">
        <v>3875.1124999999984</v>
      </c>
      <c r="AK2388" s="141">
        <v>3616.8212499999981</v>
      </c>
      <c r="AL2388" s="141">
        <v>3358.5299999999979</v>
      </c>
      <c r="AM2388" s="141">
        <v>3100.2387499999977</v>
      </c>
      <c r="AN2388" s="141">
        <v>2841.9474999999975</v>
      </c>
      <c r="AO2388" s="141">
        <v>2583.6562499999973</v>
      </c>
      <c r="AP2388" s="141">
        <v>2325.3649999999971</v>
      </c>
      <c r="AQ2388" s="141">
        <v>2067.0737499999968</v>
      </c>
      <c r="AR2388" s="141">
        <v>1808.7824999999968</v>
      </c>
      <c r="AS2388" s="141">
        <v>1550.4912499999969</v>
      </c>
      <c r="AT2388" s="141">
        <v>1292.1999999999969</v>
      </c>
      <c r="AU2388" s="141">
        <v>1033.9087499999969</v>
      </c>
      <c r="AV2388" s="141">
        <v>775.61749999999688</v>
      </c>
      <c r="AW2388" s="141">
        <v>517.32624999999689</v>
      </c>
      <c r="AX2388" s="141">
        <v>259.0349999999969</v>
      </c>
      <c r="AY2388" s="141">
        <v>0.74374999999690772</v>
      </c>
      <c r="AZ2388" s="141">
        <v>0</v>
      </c>
      <c r="BA2388" s="141">
        <v>0</v>
      </c>
      <c r="BB2388" s="141">
        <v>0</v>
      </c>
      <c r="BC2388" s="141">
        <v>0</v>
      </c>
      <c r="BD2388" s="141">
        <v>0</v>
      </c>
      <c r="BE2388" s="141">
        <v>0</v>
      </c>
      <c r="BF2388" s="141">
        <v>0</v>
      </c>
      <c r="BG2388" s="141">
        <v>0</v>
      </c>
      <c r="BH2388" s="141">
        <v>0</v>
      </c>
      <c r="BI2388" s="141">
        <v>0</v>
      </c>
      <c r="BJ2388" s="141">
        <v>0</v>
      </c>
      <c r="BK2388" s="141">
        <v>0</v>
      </c>
      <c r="BL2388" s="141">
        <v>0</v>
      </c>
      <c r="BM2388" s="141">
        <v>0</v>
      </c>
      <c r="BN2388" s="141">
        <v>0</v>
      </c>
      <c r="BO2388" s="141">
        <v>0</v>
      </c>
      <c r="BP2388" s="141">
        <v>0</v>
      </c>
    </row>
    <row r="2389" spans="4:68">
      <c r="D2389" s="174" t="s">
        <v>9063</v>
      </c>
      <c r="E2389" s="175">
        <v>31548.09</v>
      </c>
      <c r="F2389" s="174" t="s">
        <v>3409</v>
      </c>
      <c r="G2389" s="174" t="s">
        <v>3109</v>
      </c>
      <c r="H2389" s="174" t="s">
        <v>166</v>
      </c>
      <c r="I2389" s="174" t="s">
        <v>3098</v>
      </c>
      <c r="J2389" s="174" t="s">
        <v>9064</v>
      </c>
      <c r="K2389" s="174"/>
      <c r="L2389" s="174" t="s">
        <v>3866</v>
      </c>
      <c r="M2389" s="174" t="s">
        <v>3866</v>
      </c>
      <c r="N2389" s="176">
        <v>960</v>
      </c>
      <c r="O2389" s="174" t="s">
        <v>3407</v>
      </c>
      <c r="P2389" s="177">
        <v>19906</v>
      </c>
      <c r="Q2389" s="176">
        <v>708</v>
      </c>
      <c r="R2389" s="175">
        <v>23265.599999999999</v>
      </c>
      <c r="S2389" s="175">
        <v>8282.49</v>
      </c>
      <c r="T2389" s="178">
        <v>0</v>
      </c>
      <c r="U2389" s="96">
        <v>6</v>
      </c>
      <c r="V2389" s="38" t="s">
        <v>116</v>
      </c>
      <c r="W2389" s="38"/>
      <c r="X2389" s="137">
        <v>394.35112500000002</v>
      </c>
      <c r="Y2389" s="138">
        <v>49126</v>
      </c>
      <c r="Z2389" s="179">
        <v>21</v>
      </c>
      <c r="AA2389" s="139">
        <v>2034</v>
      </c>
      <c r="AB2389" s="131"/>
      <c r="AC2389" s="38"/>
      <c r="AD2389" s="140">
        <v>8282.49</v>
      </c>
      <c r="AE2389" s="141">
        <v>7888.1388749999996</v>
      </c>
      <c r="AF2389" s="141">
        <v>7493.7877499999995</v>
      </c>
      <c r="AG2389" s="141">
        <v>7099.4366249999994</v>
      </c>
      <c r="AH2389" s="141">
        <v>6705.0854999999992</v>
      </c>
      <c r="AI2389" s="141">
        <v>6310.7343749999991</v>
      </c>
      <c r="AJ2389" s="141">
        <v>5916.383249999999</v>
      </c>
      <c r="AK2389" s="141">
        <v>5522.0321249999988</v>
      </c>
      <c r="AL2389" s="141">
        <v>5127.6809999999987</v>
      </c>
      <c r="AM2389" s="141">
        <v>4733.3298749999985</v>
      </c>
      <c r="AN2389" s="141">
        <v>4338.9787499999984</v>
      </c>
      <c r="AO2389" s="141">
        <v>3944.6276249999983</v>
      </c>
      <c r="AP2389" s="141">
        <v>3550.2764999999981</v>
      </c>
      <c r="AQ2389" s="141">
        <v>3155.925374999998</v>
      </c>
      <c r="AR2389" s="141">
        <v>2761.5742499999978</v>
      </c>
      <c r="AS2389" s="141">
        <v>2367.2231249999977</v>
      </c>
      <c r="AT2389" s="141">
        <v>1972.8719999999976</v>
      </c>
      <c r="AU2389" s="141">
        <v>1578.5208749999974</v>
      </c>
      <c r="AV2389" s="141">
        <v>1184.1697499999973</v>
      </c>
      <c r="AW2389" s="141">
        <v>789.81862499999727</v>
      </c>
      <c r="AX2389" s="141">
        <v>395.46749999999724</v>
      </c>
      <c r="AY2389" s="141">
        <v>1.1163749999972197</v>
      </c>
      <c r="AZ2389" s="141">
        <v>0</v>
      </c>
      <c r="BA2389" s="141">
        <v>0</v>
      </c>
      <c r="BB2389" s="141">
        <v>0</v>
      </c>
      <c r="BC2389" s="141">
        <v>0</v>
      </c>
      <c r="BD2389" s="141">
        <v>0</v>
      </c>
      <c r="BE2389" s="141">
        <v>0</v>
      </c>
      <c r="BF2389" s="141">
        <v>0</v>
      </c>
      <c r="BG2389" s="141">
        <v>0</v>
      </c>
      <c r="BH2389" s="141">
        <v>0</v>
      </c>
      <c r="BI2389" s="141">
        <v>0</v>
      </c>
      <c r="BJ2389" s="141">
        <v>0</v>
      </c>
      <c r="BK2389" s="141">
        <v>0</v>
      </c>
      <c r="BL2389" s="141">
        <v>0</v>
      </c>
      <c r="BM2389" s="141">
        <v>0</v>
      </c>
      <c r="BN2389" s="141">
        <v>0</v>
      </c>
      <c r="BO2389" s="141">
        <v>0</v>
      </c>
      <c r="BP2389" s="141">
        <v>0</v>
      </c>
    </row>
    <row r="2390" spans="4:68">
      <c r="D2390" s="174" t="s">
        <v>9065</v>
      </c>
      <c r="E2390" s="175">
        <v>13817.56</v>
      </c>
      <c r="F2390" s="174" t="s">
        <v>3409</v>
      </c>
      <c r="G2390" s="174" t="s">
        <v>3109</v>
      </c>
      <c r="H2390" s="174" t="s">
        <v>166</v>
      </c>
      <c r="I2390" s="174" t="s">
        <v>3098</v>
      </c>
      <c r="J2390" s="174" t="s">
        <v>9066</v>
      </c>
      <c r="K2390" s="174"/>
      <c r="L2390" s="174" t="s">
        <v>3866</v>
      </c>
      <c r="M2390" s="174" t="s">
        <v>3866</v>
      </c>
      <c r="N2390" s="176">
        <v>960</v>
      </c>
      <c r="O2390" s="174" t="s">
        <v>3407</v>
      </c>
      <c r="P2390" s="177">
        <v>20637</v>
      </c>
      <c r="Q2390" s="176">
        <v>684</v>
      </c>
      <c r="R2390" s="175">
        <v>9844.4</v>
      </c>
      <c r="S2390" s="175">
        <v>3973.16</v>
      </c>
      <c r="T2390" s="178">
        <v>0</v>
      </c>
      <c r="U2390" s="96">
        <v>6</v>
      </c>
      <c r="V2390" s="38" t="s">
        <v>116</v>
      </c>
      <c r="W2390" s="38"/>
      <c r="X2390" s="137">
        <v>172.71949999999998</v>
      </c>
      <c r="Y2390" s="138">
        <v>49857</v>
      </c>
      <c r="Z2390" s="179">
        <v>23</v>
      </c>
      <c r="AA2390" s="139">
        <v>2036</v>
      </c>
      <c r="AB2390" s="131"/>
      <c r="AC2390" s="38"/>
      <c r="AD2390" s="140">
        <v>3973.16</v>
      </c>
      <c r="AE2390" s="141">
        <v>3800.4404999999997</v>
      </c>
      <c r="AF2390" s="141">
        <v>3627.7209999999995</v>
      </c>
      <c r="AG2390" s="141">
        <v>3455.0014999999994</v>
      </c>
      <c r="AH2390" s="141">
        <v>3282.2819999999992</v>
      </c>
      <c r="AI2390" s="141">
        <v>3109.5624999999991</v>
      </c>
      <c r="AJ2390" s="141">
        <v>2936.8429999999989</v>
      </c>
      <c r="AK2390" s="141">
        <v>2764.1234999999988</v>
      </c>
      <c r="AL2390" s="141">
        <v>2591.4039999999986</v>
      </c>
      <c r="AM2390" s="141">
        <v>2418.6844999999985</v>
      </c>
      <c r="AN2390" s="141">
        <v>2245.9649999999983</v>
      </c>
      <c r="AO2390" s="141">
        <v>2073.2454999999982</v>
      </c>
      <c r="AP2390" s="141">
        <v>1900.5259999999982</v>
      </c>
      <c r="AQ2390" s="141">
        <v>1727.8064999999983</v>
      </c>
      <c r="AR2390" s="141">
        <v>1555.0869999999984</v>
      </c>
      <c r="AS2390" s="141">
        <v>1382.3674999999985</v>
      </c>
      <c r="AT2390" s="141">
        <v>1209.6479999999985</v>
      </c>
      <c r="AU2390" s="141">
        <v>1036.9284999999986</v>
      </c>
      <c r="AV2390" s="141">
        <v>864.2089999999987</v>
      </c>
      <c r="AW2390" s="141">
        <v>691.48949999999877</v>
      </c>
      <c r="AX2390" s="141">
        <v>518.76999999999884</v>
      </c>
      <c r="AY2390" s="141">
        <v>346.05049999999886</v>
      </c>
      <c r="AZ2390" s="141">
        <v>173.33099999999888</v>
      </c>
      <c r="BA2390" s="141">
        <v>0.61149999999889815</v>
      </c>
      <c r="BB2390" s="141">
        <v>0</v>
      </c>
      <c r="BC2390" s="141">
        <v>0</v>
      </c>
      <c r="BD2390" s="141">
        <v>0</v>
      </c>
      <c r="BE2390" s="141">
        <v>0</v>
      </c>
      <c r="BF2390" s="141">
        <v>0</v>
      </c>
      <c r="BG2390" s="141">
        <v>0</v>
      </c>
      <c r="BH2390" s="141">
        <v>0</v>
      </c>
      <c r="BI2390" s="141">
        <v>0</v>
      </c>
      <c r="BJ2390" s="141">
        <v>0</v>
      </c>
      <c r="BK2390" s="141">
        <v>0</v>
      </c>
      <c r="BL2390" s="141">
        <v>0</v>
      </c>
      <c r="BM2390" s="141">
        <v>0</v>
      </c>
      <c r="BN2390" s="141">
        <v>0</v>
      </c>
      <c r="BO2390" s="141">
        <v>0</v>
      </c>
      <c r="BP2390" s="141">
        <v>0</v>
      </c>
    </row>
    <row r="2391" spans="4:68">
      <c r="D2391" s="174" t="s">
        <v>9067</v>
      </c>
      <c r="E2391" s="175">
        <v>9037.3799999999992</v>
      </c>
      <c r="F2391" s="174" t="s">
        <v>3409</v>
      </c>
      <c r="G2391" s="174" t="s">
        <v>3109</v>
      </c>
      <c r="H2391" s="174" t="s">
        <v>166</v>
      </c>
      <c r="I2391" s="174" t="s">
        <v>3098</v>
      </c>
      <c r="J2391" s="174" t="s">
        <v>9068</v>
      </c>
      <c r="K2391" s="174"/>
      <c r="L2391" s="174" t="s">
        <v>3866</v>
      </c>
      <c r="M2391" s="174" t="s">
        <v>3866</v>
      </c>
      <c r="N2391" s="176">
        <v>960</v>
      </c>
      <c r="O2391" s="174" t="s">
        <v>3407</v>
      </c>
      <c r="P2391" s="177">
        <v>21367</v>
      </c>
      <c r="Q2391" s="176">
        <v>660</v>
      </c>
      <c r="R2391" s="175">
        <v>6212.78</v>
      </c>
      <c r="S2391" s="175">
        <v>2824.6</v>
      </c>
      <c r="T2391" s="178">
        <v>0</v>
      </c>
      <c r="U2391" s="96">
        <v>6</v>
      </c>
      <c r="V2391" s="38" t="s">
        <v>116</v>
      </c>
      <c r="W2391" s="38"/>
      <c r="X2391" s="137">
        <v>112.96724999999999</v>
      </c>
      <c r="Y2391" s="138">
        <v>50587</v>
      </c>
      <c r="Z2391" s="179">
        <v>25</v>
      </c>
      <c r="AA2391" s="139">
        <v>2038</v>
      </c>
      <c r="AB2391" s="131"/>
      <c r="AC2391" s="38"/>
      <c r="AD2391" s="140">
        <v>2824.6</v>
      </c>
      <c r="AE2391" s="141">
        <v>2711.6327499999998</v>
      </c>
      <c r="AF2391" s="141">
        <v>2598.6654999999996</v>
      </c>
      <c r="AG2391" s="141">
        <v>2485.6982499999995</v>
      </c>
      <c r="AH2391" s="141">
        <v>2372.7309999999993</v>
      </c>
      <c r="AI2391" s="141">
        <v>2259.7637499999992</v>
      </c>
      <c r="AJ2391" s="141">
        <v>2146.796499999999</v>
      </c>
      <c r="AK2391" s="141">
        <v>2033.8292499999991</v>
      </c>
      <c r="AL2391" s="141">
        <v>1920.8619999999992</v>
      </c>
      <c r="AM2391" s="141">
        <v>1807.8947499999992</v>
      </c>
      <c r="AN2391" s="141">
        <v>1694.9274999999993</v>
      </c>
      <c r="AO2391" s="141">
        <v>1581.9602499999994</v>
      </c>
      <c r="AP2391" s="141">
        <v>1468.9929999999995</v>
      </c>
      <c r="AQ2391" s="141">
        <v>1356.0257499999996</v>
      </c>
      <c r="AR2391" s="141">
        <v>1243.0584999999996</v>
      </c>
      <c r="AS2391" s="141">
        <v>1130.0912499999997</v>
      </c>
      <c r="AT2391" s="141">
        <v>1017.1239999999997</v>
      </c>
      <c r="AU2391" s="141">
        <v>904.15674999999965</v>
      </c>
      <c r="AV2391" s="141">
        <v>791.18949999999961</v>
      </c>
      <c r="AW2391" s="141">
        <v>678.22224999999958</v>
      </c>
      <c r="AX2391" s="141">
        <v>565.25499999999954</v>
      </c>
      <c r="AY2391" s="141">
        <v>452.28774999999956</v>
      </c>
      <c r="AZ2391" s="141">
        <v>339.32049999999958</v>
      </c>
      <c r="BA2391" s="141">
        <v>226.3532499999996</v>
      </c>
      <c r="BB2391" s="141">
        <v>113.38599999999961</v>
      </c>
      <c r="BC2391" s="141">
        <v>0.41874999999961915</v>
      </c>
      <c r="BD2391" s="141">
        <v>0</v>
      </c>
      <c r="BE2391" s="141">
        <v>0</v>
      </c>
      <c r="BF2391" s="141">
        <v>0</v>
      </c>
      <c r="BG2391" s="141">
        <v>0</v>
      </c>
      <c r="BH2391" s="141">
        <v>0</v>
      </c>
      <c r="BI2391" s="141">
        <v>0</v>
      </c>
      <c r="BJ2391" s="141">
        <v>0</v>
      </c>
      <c r="BK2391" s="141">
        <v>0</v>
      </c>
      <c r="BL2391" s="141">
        <v>0</v>
      </c>
      <c r="BM2391" s="141">
        <v>0</v>
      </c>
      <c r="BN2391" s="141">
        <v>0</v>
      </c>
      <c r="BO2391" s="141">
        <v>0</v>
      </c>
      <c r="BP2391" s="141">
        <v>0</v>
      </c>
    </row>
    <row r="2392" spans="4:68">
      <c r="D2392" s="174" t="s">
        <v>9069</v>
      </c>
      <c r="E2392" s="175">
        <v>9037.3799999999992</v>
      </c>
      <c r="F2392" s="174" t="s">
        <v>3409</v>
      </c>
      <c r="G2392" s="174" t="s">
        <v>3109</v>
      </c>
      <c r="H2392" s="174" t="s">
        <v>166</v>
      </c>
      <c r="I2392" s="174" t="s">
        <v>3098</v>
      </c>
      <c r="J2392" s="174" t="s">
        <v>9070</v>
      </c>
      <c r="K2392" s="174"/>
      <c r="L2392" s="174" t="s">
        <v>3866</v>
      </c>
      <c r="M2392" s="174" t="s">
        <v>3866</v>
      </c>
      <c r="N2392" s="176">
        <v>960</v>
      </c>
      <c r="O2392" s="174" t="s">
        <v>3407</v>
      </c>
      <c r="P2392" s="177">
        <v>21367</v>
      </c>
      <c r="Q2392" s="176">
        <v>660</v>
      </c>
      <c r="R2392" s="175">
        <v>6212.78</v>
      </c>
      <c r="S2392" s="175">
        <v>2824.6</v>
      </c>
      <c r="T2392" s="178">
        <v>0</v>
      </c>
      <c r="U2392" s="96">
        <v>6</v>
      </c>
      <c r="V2392" s="38" t="s">
        <v>116</v>
      </c>
      <c r="W2392" s="38"/>
      <c r="X2392" s="137">
        <v>112.96724999999999</v>
      </c>
      <c r="Y2392" s="138">
        <v>50587</v>
      </c>
      <c r="Z2392" s="179">
        <v>25</v>
      </c>
      <c r="AA2392" s="139">
        <v>2038</v>
      </c>
      <c r="AB2392" s="131"/>
      <c r="AC2392" s="38"/>
      <c r="AD2392" s="140">
        <v>2824.6</v>
      </c>
      <c r="AE2392" s="141">
        <v>2711.6327499999998</v>
      </c>
      <c r="AF2392" s="141">
        <v>2598.6654999999996</v>
      </c>
      <c r="AG2392" s="141">
        <v>2485.6982499999995</v>
      </c>
      <c r="AH2392" s="141">
        <v>2372.7309999999993</v>
      </c>
      <c r="AI2392" s="141">
        <v>2259.7637499999992</v>
      </c>
      <c r="AJ2392" s="141">
        <v>2146.796499999999</v>
      </c>
      <c r="AK2392" s="141">
        <v>2033.8292499999991</v>
      </c>
      <c r="AL2392" s="141">
        <v>1920.8619999999992</v>
      </c>
      <c r="AM2392" s="141">
        <v>1807.8947499999992</v>
      </c>
      <c r="AN2392" s="141">
        <v>1694.9274999999993</v>
      </c>
      <c r="AO2392" s="141">
        <v>1581.9602499999994</v>
      </c>
      <c r="AP2392" s="141">
        <v>1468.9929999999995</v>
      </c>
      <c r="AQ2392" s="141">
        <v>1356.0257499999996</v>
      </c>
      <c r="AR2392" s="141">
        <v>1243.0584999999996</v>
      </c>
      <c r="AS2392" s="141">
        <v>1130.0912499999997</v>
      </c>
      <c r="AT2392" s="141">
        <v>1017.1239999999997</v>
      </c>
      <c r="AU2392" s="141">
        <v>904.15674999999965</v>
      </c>
      <c r="AV2392" s="141">
        <v>791.18949999999961</v>
      </c>
      <c r="AW2392" s="141">
        <v>678.22224999999958</v>
      </c>
      <c r="AX2392" s="141">
        <v>565.25499999999954</v>
      </c>
      <c r="AY2392" s="141">
        <v>452.28774999999956</v>
      </c>
      <c r="AZ2392" s="141">
        <v>339.32049999999958</v>
      </c>
      <c r="BA2392" s="141">
        <v>226.3532499999996</v>
      </c>
      <c r="BB2392" s="141">
        <v>113.38599999999961</v>
      </c>
      <c r="BC2392" s="141">
        <v>0.41874999999961915</v>
      </c>
      <c r="BD2392" s="141">
        <v>0</v>
      </c>
      <c r="BE2392" s="141">
        <v>0</v>
      </c>
      <c r="BF2392" s="141">
        <v>0</v>
      </c>
      <c r="BG2392" s="141">
        <v>0</v>
      </c>
      <c r="BH2392" s="141">
        <v>0</v>
      </c>
      <c r="BI2392" s="141">
        <v>0</v>
      </c>
      <c r="BJ2392" s="141">
        <v>0</v>
      </c>
      <c r="BK2392" s="141">
        <v>0</v>
      </c>
      <c r="BL2392" s="141">
        <v>0</v>
      </c>
      <c r="BM2392" s="141">
        <v>0</v>
      </c>
      <c r="BN2392" s="141">
        <v>0</v>
      </c>
      <c r="BO2392" s="141">
        <v>0</v>
      </c>
      <c r="BP2392" s="141">
        <v>0</v>
      </c>
    </row>
    <row r="2393" spans="4:68">
      <c r="D2393" s="174" t="s">
        <v>9071</v>
      </c>
      <c r="E2393" s="175">
        <v>221.82</v>
      </c>
      <c r="F2393" s="174" t="s">
        <v>3409</v>
      </c>
      <c r="G2393" s="174" t="s">
        <v>3109</v>
      </c>
      <c r="H2393" s="174" t="s">
        <v>166</v>
      </c>
      <c r="I2393" s="174" t="s">
        <v>3098</v>
      </c>
      <c r="J2393" s="174" t="s">
        <v>9072</v>
      </c>
      <c r="K2393" s="174"/>
      <c r="L2393" s="174" t="s">
        <v>3866</v>
      </c>
      <c r="M2393" s="174" t="s">
        <v>3866</v>
      </c>
      <c r="N2393" s="176">
        <v>960</v>
      </c>
      <c r="O2393" s="174" t="s">
        <v>3407</v>
      </c>
      <c r="P2393" s="177">
        <v>23559</v>
      </c>
      <c r="Q2393" s="176">
        <v>588</v>
      </c>
      <c r="R2393" s="175">
        <v>135.82</v>
      </c>
      <c r="S2393" s="176">
        <v>86</v>
      </c>
      <c r="T2393" s="178">
        <v>0</v>
      </c>
      <c r="U2393" s="96">
        <v>6</v>
      </c>
      <c r="V2393" s="38" t="s">
        <v>116</v>
      </c>
      <c r="W2393" s="38"/>
      <c r="X2393" s="137">
        <v>2.7727500000000003</v>
      </c>
      <c r="Y2393" s="138">
        <v>52779</v>
      </c>
      <c r="Z2393" s="179">
        <v>31</v>
      </c>
      <c r="AA2393" s="139">
        <v>2044</v>
      </c>
      <c r="AB2393" s="131"/>
      <c r="AC2393" s="38"/>
      <c r="AD2393" s="140">
        <v>86</v>
      </c>
      <c r="AE2393" s="141">
        <v>83.227249999999998</v>
      </c>
      <c r="AF2393" s="141">
        <v>80.454499999999996</v>
      </c>
      <c r="AG2393" s="141">
        <v>77.681749999999994</v>
      </c>
      <c r="AH2393" s="141">
        <v>74.908999999999992</v>
      </c>
      <c r="AI2393" s="141">
        <v>72.13624999999999</v>
      </c>
      <c r="AJ2393" s="141">
        <v>69.363499999999988</v>
      </c>
      <c r="AK2393" s="141">
        <v>66.590749999999986</v>
      </c>
      <c r="AL2393" s="141">
        <v>63.817999999999984</v>
      </c>
      <c r="AM2393" s="141">
        <v>61.045249999999982</v>
      </c>
      <c r="AN2393" s="141">
        <v>58.27249999999998</v>
      </c>
      <c r="AO2393" s="141">
        <v>55.499749999999977</v>
      </c>
      <c r="AP2393" s="141">
        <v>52.726999999999975</v>
      </c>
      <c r="AQ2393" s="141">
        <v>49.954249999999973</v>
      </c>
      <c r="AR2393" s="141">
        <v>47.181499999999971</v>
      </c>
      <c r="AS2393" s="141">
        <v>44.408749999999969</v>
      </c>
      <c r="AT2393" s="141">
        <v>41.635999999999967</v>
      </c>
      <c r="AU2393" s="141">
        <v>38.863249999999965</v>
      </c>
      <c r="AV2393" s="141">
        <v>36.090499999999963</v>
      </c>
      <c r="AW2393" s="141">
        <v>33.317749999999961</v>
      </c>
      <c r="AX2393" s="141">
        <v>30.544999999999959</v>
      </c>
      <c r="AY2393" s="141">
        <v>27.772249999999957</v>
      </c>
      <c r="AZ2393" s="141">
        <v>24.999499999999955</v>
      </c>
      <c r="BA2393" s="141">
        <v>22.226749999999953</v>
      </c>
      <c r="BB2393" s="141">
        <v>19.453999999999951</v>
      </c>
      <c r="BC2393" s="141">
        <v>16.681249999999949</v>
      </c>
      <c r="BD2393" s="141">
        <v>13.908499999999949</v>
      </c>
      <c r="BE2393" s="141">
        <v>11.135749999999948</v>
      </c>
      <c r="BF2393" s="141">
        <v>8.362999999999948</v>
      </c>
      <c r="BG2393" s="141">
        <v>5.5902499999999478</v>
      </c>
      <c r="BH2393" s="141">
        <v>2.8174999999999475</v>
      </c>
      <c r="BI2393" s="141">
        <v>4.4749999999947221E-2</v>
      </c>
      <c r="BJ2393" s="141">
        <v>0</v>
      </c>
      <c r="BK2393" s="141">
        <v>0</v>
      </c>
      <c r="BL2393" s="141">
        <v>0</v>
      </c>
      <c r="BM2393" s="141">
        <v>0</v>
      </c>
      <c r="BN2393" s="141">
        <v>0</v>
      </c>
      <c r="BO2393" s="141">
        <v>0</v>
      </c>
      <c r="BP2393" s="141">
        <v>0</v>
      </c>
    </row>
    <row r="2394" spans="4:68">
      <c r="D2394" s="174" t="s">
        <v>9073</v>
      </c>
      <c r="E2394" s="176">
        <v>178555</v>
      </c>
      <c r="F2394" s="174" t="s">
        <v>3409</v>
      </c>
      <c r="G2394" s="174" t="s">
        <v>3109</v>
      </c>
      <c r="H2394" s="174" t="s">
        <v>166</v>
      </c>
      <c r="I2394" s="174" t="s">
        <v>3098</v>
      </c>
      <c r="J2394" s="174" t="s">
        <v>9074</v>
      </c>
      <c r="K2394" s="174"/>
      <c r="L2394" s="174" t="s">
        <v>3866</v>
      </c>
      <c r="M2394" s="174" t="s">
        <v>3866</v>
      </c>
      <c r="N2394" s="176">
        <v>960</v>
      </c>
      <c r="O2394" s="174" t="s">
        <v>3407</v>
      </c>
      <c r="P2394" s="177">
        <v>30864</v>
      </c>
      <c r="Q2394" s="176">
        <v>348</v>
      </c>
      <c r="R2394" s="175">
        <v>64719.88</v>
      </c>
      <c r="S2394" s="175">
        <v>113835.12</v>
      </c>
      <c r="T2394" s="178">
        <v>0</v>
      </c>
      <c r="U2394" s="96">
        <v>6</v>
      </c>
      <c r="V2394" s="38" t="s">
        <v>116</v>
      </c>
      <c r="W2394" s="38"/>
      <c r="X2394" s="137">
        <v>2231.9375</v>
      </c>
      <c r="Y2394" s="138">
        <v>60084</v>
      </c>
      <c r="Z2394" s="179">
        <v>51</v>
      </c>
      <c r="AA2394" s="139">
        <v>2064</v>
      </c>
      <c r="AB2394" s="131"/>
      <c r="AC2394" s="38"/>
      <c r="AD2394" s="140">
        <v>113835.12</v>
      </c>
      <c r="AE2394" s="141">
        <v>111603.1825</v>
      </c>
      <c r="AF2394" s="141">
        <v>109371.245</v>
      </c>
      <c r="AG2394" s="141">
        <v>107139.3075</v>
      </c>
      <c r="AH2394" s="141">
        <v>104907.37</v>
      </c>
      <c r="AI2394" s="141">
        <v>102675.4325</v>
      </c>
      <c r="AJ2394" s="141">
        <v>100443.495</v>
      </c>
      <c r="AK2394" s="141">
        <v>98211.557499999995</v>
      </c>
      <c r="AL2394" s="141">
        <v>95979.62</v>
      </c>
      <c r="AM2394" s="141">
        <v>93747.682499999995</v>
      </c>
      <c r="AN2394" s="141">
        <v>91515.744999999995</v>
      </c>
      <c r="AO2394" s="141">
        <v>89283.807499999995</v>
      </c>
      <c r="AP2394" s="141">
        <v>87051.87</v>
      </c>
      <c r="AQ2394" s="141">
        <v>84819.932499999995</v>
      </c>
      <c r="AR2394" s="141">
        <v>82587.994999999995</v>
      </c>
      <c r="AS2394" s="141">
        <v>80356.057499999995</v>
      </c>
      <c r="AT2394" s="141">
        <v>78124.12</v>
      </c>
      <c r="AU2394" s="141">
        <v>75892.182499999995</v>
      </c>
      <c r="AV2394" s="141">
        <v>73660.244999999995</v>
      </c>
      <c r="AW2394" s="141">
        <v>71428.307499999995</v>
      </c>
      <c r="AX2394" s="141">
        <v>69196.37</v>
      </c>
      <c r="AY2394" s="141">
        <v>66964.432499999995</v>
      </c>
      <c r="AZ2394" s="141">
        <v>64732.494999999995</v>
      </c>
      <c r="BA2394" s="141">
        <v>62500.557499999995</v>
      </c>
      <c r="BB2394" s="141">
        <v>60268.619999999995</v>
      </c>
      <c r="BC2394" s="141">
        <v>58036.682499999995</v>
      </c>
      <c r="BD2394" s="141">
        <v>55804.744999999995</v>
      </c>
      <c r="BE2394" s="141">
        <v>53572.807499999995</v>
      </c>
      <c r="BF2394" s="141">
        <v>51340.869999999995</v>
      </c>
      <c r="BG2394" s="141">
        <v>49108.932499999995</v>
      </c>
      <c r="BH2394" s="141">
        <v>46876.994999999995</v>
      </c>
      <c r="BI2394" s="141">
        <v>44645.057499999995</v>
      </c>
      <c r="BJ2394" s="141">
        <v>42413.119999999995</v>
      </c>
      <c r="BK2394" s="141">
        <v>40181.182499999995</v>
      </c>
      <c r="BL2394" s="141">
        <v>37949.244999999995</v>
      </c>
      <c r="BM2394" s="141">
        <v>35717.307499999995</v>
      </c>
      <c r="BN2394" s="141">
        <v>33485.369999999995</v>
      </c>
      <c r="BO2394" s="141">
        <v>31253.432499999995</v>
      </c>
      <c r="BP2394" s="141">
        <v>29021.494999999995</v>
      </c>
    </row>
    <row r="2395" spans="4:68">
      <c r="D2395" s="174" t="s">
        <v>9075</v>
      </c>
      <c r="E2395" s="175">
        <v>5787.02</v>
      </c>
      <c r="F2395" s="174" t="s">
        <v>3409</v>
      </c>
      <c r="G2395" s="174" t="s">
        <v>3109</v>
      </c>
      <c r="H2395" s="174" t="s">
        <v>166</v>
      </c>
      <c r="I2395" s="174" t="s">
        <v>3098</v>
      </c>
      <c r="J2395" s="174" t="s">
        <v>9076</v>
      </c>
      <c r="K2395" s="174"/>
      <c r="L2395" s="174" t="s">
        <v>8827</v>
      </c>
      <c r="M2395" s="174" t="s">
        <v>3866</v>
      </c>
      <c r="N2395" s="176">
        <v>960</v>
      </c>
      <c r="O2395" s="174" t="s">
        <v>3407</v>
      </c>
      <c r="P2395" s="177">
        <v>19176</v>
      </c>
      <c r="Q2395" s="176">
        <v>732</v>
      </c>
      <c r="R2395" s="175">
        <v>4412.3</v>
      </c>
      <c r="S2395" s="175">
        <v>1374.72</v>
      </c>
      <c r="T2395" s="178">
        <v>0</v>
      </c>
      <c r="U2395" s="96">
        <v>6</v>
      </c>
      <c r="V2395" s="38" t="s">
        <v>116</v>
      </c>
      <c r="W2395" s="38"/>
      <c r="X2395" s="137">
        <v>72.337750000000014</v>
      </c>
      <c r="Y2395" s="138">
        <v>48396</v>
      </c>
      <c r="Z2395" s="179">
        <v>19</v>
      </c>
      <c r="AA2395" s="139">
        <v>2032</v>
      </c>
      <c r="AB2395" s="131"/>
      <c r="AC2395" s="38"/>
      <c r="AD2395" s="140">
        <v>1374.72</v>
      </c>
      <c r="AE2395" s="141">
        <v>1302.3822500000001</v>
      </c>
      <c r="AF2395" s="141">
        <v>1230.0445000000002</v>
      </c>
      <c r="AG2395" s="141">
        <v>1157.7067500000003</v>
      </c>
      <c r="AH2395" s="141">
        <v>1085.3690000000004</v>
      </c>
      <c r="AI2395" s="141">
        <v>1013.0312500000003</v>
      </c>
      <c r="AJ2395" s="141">
        <v>940.69350000000031</v>
      </c>
      <c r="AK2395" s="141">
        <v>868.35575000000028</v>
      </c>
      <c r="AL2395" s="141">
        <v>796.01800000000026</v>
      </c>
      <c r="AM2395" s="141">
        <v>723.68025000000023</v>
      </c>
      <c r="AN2395" s="141">
        <v>651.3425000000002</v>
      </c>
      <c r="AO2395" s="141">
        <v>579.00475000000017</v>
      </c>
      <c r="AP2395" s="141">
        <v>506.66700000000014</v>
      </c>
      <c r="AQ2395" s="141">
        <v>434.32925000000012</v>
      </c>
      <c r="AR2395" s="141">
        <v>361.99150000000009</v>
      </c>
      <c r="AS2395" s="141">
        <v>289.65375000000006</v>
      </c>
      <c r="AT2395" s="141">
        <v>217.31600000000003</v>
      </c>
      <c r="AU2395" s="141">
        <v>144.97825</v>
      </c>
      <c r="AV2395" s="141">
        <v>72.640499999999989</v>
      </c>
      <c r="AW2395" s="141">
        <v>0.30274999999997476</v>
      </c>
      <c r="AX2395" s="141">
        <v>0</v>
      </c>
      <c r="AY2395" s="141">
        <v>0</v>
      </c>
      <c r="AZ2395" s="141">
        <v>0</v>
      </c>
      <c r="BA2395" s="141">
        <v>0</v>
      </c>
      <c r="BB2395" s="141">
        <v>0</v>
      </c>
      <c r="BC2395" s="141">
        <v>0</v>
      </c>
      <c r="BD2395" s="141">
        <v>0</v>
      </c>
      <c r="BE2395" s="141">
        <v>0</v>
      </c>
      <c r="BF2395" s="141">
        <v>0</v>
      </c>
      <c r="BG2395" s="141">
        <v>0</v>
      </c>
      <c r="BH2395" s="141">
        <v>0</v>
      </c>
      <c r="BI2395" s="141">
        <v>0</v>
      </c>
      <c r="BJ2395" s="141">
        <v>0</v>
      </c>
      <c r="BK2395" s="141">
        <v>0</v>
      </c>
      <c r="BL2395" s="141">
        <v>0</v>
      </c>
      <c r="BM2395" s="141">
        <v>0</v>
      </c>
      <c r="BN2395" s="141">
        <v>0</v>
      </c>
      <c r="BO2395" s="141">
        <v>0</v>
      </c>
      <c r="BP2395" s="141">
        <v>0</v>
      </c>
    </row>
    <row r="2396" spans="4:68">
      <c r="D2396" s="174" t="s">
        <v>9077</v>
      </c>
      <c r="E2396" s="175">
        <v>16761.29</v>
      </c>
      <c r="F2396" s="174" t="s">
        <v>3409</v>
      </c>
      <c r="G2396" s="174" t="s">
        <v>3109</v>
      </c>
      <c r="H2396" s="174" t="s">
        <v>166</v>
      </c>
      <c r="I2396" s="174" t="s">
        <v>3098</v>
      </c>
      <c r="J2396" s="174" t="s">
        <v>9078</v>
      </c>
      <c r="K2396" s="174"/>
      <c r="L2396" s="174" t="s">
        <v>8827</v>
      </c>
      <c r="M2396" s="174" t="s">
        <v>3866</v>
      </c>
      <c r="N2396" s="176">
        <v>960</v>
      </c>
      <c r="O2396" s="174" t="s">
        <v>3407</v>
      </c>
      <c r="P2396" s="177">
        <v>19541</v>
      </c>
      <c r="Q2396" s="176">
        <v>720</v>
      </c>
      <c r="R2396" s="175">
        <v>12570.3</v>
      </c>
      <c r="S2396" s="175">
        <v>4190.99</v>
      </c>
      <c r="T2396" s="178">
        <v>0</v>
      </c>
      <c r="U2396" s="96">
        <v>6</v>
      </c>
      <c r="V2396" s="38" t="s">
        <v>116</v>
      </c>
      <c r="W2396" s="38"/>
      <c r="X2396" s="137">
        <v>209.51612500000005</v>
      </c>
      <c r="Y2396" s="138">
        <v>48761</v>
      </c>
      <c r="Z2396" s="179">
        <v>20</v>
      </c>
      <c r="AA2396" s="139">
        <v>2033</v>
      </c>
      <c r="AB2396" s="131"/>
      <c r="AC2396" s="38"/>
      <c r="AD2396" s="140">
        <v>4190.99</v>
      </c>
      <c r="AE2396" s="141">
        <v>3981.4738749999997</v>
      </c>
      <c r="AF2396" s="141">
        <v>3771.9577499999996</v>
      </c>
      <c r="AG2396" s="141">
        <v>3562.4416249999995</v>
      </c>
      <c r="AH2396" s="141">
        <v>3352.9254999999994</v>
      </c>
      <c r="AI2396" s="141">
        <v>3143.4093749999993</v>
      </c>
      <c r="AJ2396" s="141">
        <v>2933.8932499999992</v>
      </c>
      <c r="AK2396" s="141">
        <v>2724.3771249999991</v>
      </c>
      <c r="AL2396" s="141">
        <v>2514.860999999999</v>
      </c>
      <c r="AM2396" s="141">
        <v>2305.3448749999989</v>
      </c>
      <c r="AN2396" s="141">
        <v>2095.8287499999988</v>
      </c>
      <c r="AO2396" s="141">
        <v>1886.3126249999987</v>
      </c>
      <c r="AP2396" s="141">
        <v>1676.7964999999986</v>
      </c>
      <c r="AQ2396" s="141">
        <v>1467.2803749999985</v>
      </c>
      <c r="AR2396" s="141">
        <v>1257.7642499999984</v>
      </c>
      <c r="AS2396" s="141">
        <v>1048.2481249999983</v>
      </c>
      <c r="AT2396" s="141">
        <v>838.73199999999815</v>
      </c>
      <c r="AU2396" s="141">
        <v>629.21587499999805</v>
      </c>
      <c r="AV2396" s="141">
        <v>419.69974999999801</v>
      </c>
      <c r="AW2396" s="141">
        <v>210.18362499999796</v>
      </c>
      <c r="AX2396" s="141">
        <v>0.66749999999791498</v>
      </c>
      <c r="AY2396" s="141">
        <v>0</v>
      </c>
      <c r="AZ2396" s="141">
        <v>0</v>
      </c>
      <c r="BA2396" s="141">
        <v>0</v>
      </c>
      <c r="BB2396" s="141">
        <v>0</v>
      </c>
      <c r="BC2396" s="141">
        <v>0</v>
      </c>
      <c r="BD2396" s="141">
        <v>0</v>
      </c>
      <c r="BE2396" s="141">
        <v>0</v>
      </c>
      <c r="BF2396" s="141">
        <v>0</v>
      </c>
      <c r="BG2396" s="141">
        <v>0</v>
      </c>
      <c r="BH2396" s="141">
        <v>0</v>
      </c>
      <c r="BI2396" s="141">
        <v>0</v>
      </c>
      <c r="BJ2396" s="141">
        <v>0</v>
      </c>
      <c r="BK2396" s="141">
        <v>0</v>
      </c>
      <c r="BL2396" s="141">
        <v>0</v>
      </c>
      <c r="BM2396" s="141">
        <v>0</v>
      </c>
      <c r="BN2396" s="141">
        <v>0</v>
      </c>
      <c r="BO2396" s="141">
        <v>0</v>
      </c>
      <c r="BP2396" s="141">
        <v>0</v>
      </c>
    </row>
    <row r="2397" spans="4:68">
      <c r="D2397" s="174" t="s">
        <v>9079</v>
      </c>
      <c r="E2397" s="175">
        <v>5990.22</v>
      </c>
      <c r="F2397" s="174" t="s">
        <v>3409</v>
      </c>
      <c r="G2397" s="174" t="s">
        <v>3109</v>
      </c>
      <c r="H2397" s="174" t="s">
        <v>166</v>
      </c>
      <c r="I2397" s="174" t="s">
        <v>3098</v>
      </c>
      <c r="J2397" s="174" t="s">
        <v>9080</v>
      </c>
      <c r="K2397" s="174"/>
      <c r="L2397" s="174" t="s">
        <v>8827</v>
      </c>
      <c r="M2397" s="174" t="s">
        <v>3866</v>
      </c>
      <c r="N2397" s="176">
        <v>960</v>
      </c>
      <c r="O2397" s="174" t="s">
        <v>3407</v>
      </c>
      <c r="P2397" s="177">
        <v>19906</v>
      </c>
      <c r="Q2397" s="176">
        <v>708</v>
      </c>
      <c r="R2397" s="175">
        <v>4417.47</v>
      </c>
      <c r="S2397" s="175">
        <v>1572.75</v>
      </c>
      <c r="T2397" s="178">
        <v>0</v>
      </c>
      <c r="U2397" s="96">
        <v>6</v>
      </c>
      <c r="V2397" s="38" t="s">
        <v>116</v>
      </c>
      <c r="W2397" s="38"/>
      <c r="X2397" s="137">
        <v>74.877750000000006</v>
      </c>
      <c r="Y2397" s="138">
        <v>49126</v>
      </c>
      <c r="Z2397" s="179">
        <v>21</v>
      </c>
      <c r="AA2397" s="139">
        <v>2034</v>
      </c>
      <c r="AB2397" s="131"/>
      <c r="AC2397" s="38"/>
      <c r="AD2397" s="140">
        <v>1572.75</v>
      </c>
      <c r="AE2397" s="141">
        <v>1497.8722499999999</v>
      </c>
      <c r="AF2397" s="141">
        <v>1422.9944999999998</v>
      </c>
      <c r="AG2397" s="141">
        <v>1348.1167499999997</v>
      </c>
      <c r="AH2397" s="141">
        <v>1273.2389999999996</v>
      </c>
      <c r="AI2397" s="141">
        <v>1198.3612499999995</v>
      </c>
      <c r="AJ2397" s="141">
        <v>1123.4834999999994</v>
      </c>
      <c r="AK2397" s="141">
        <v>1048.6057499999993</v>
      </c>
      <c r="AL2397" s="141">
        <v>973.72799999999927</v>
      </c>
      <c r="AM2397" s="141">
        <v>898.85024999999928</v>
      </c>
      <c r="AN2397" s="141">
        <v>823.97249999999929</v>
      </c>
      <c r="AO2397" s="141">
        <v>749.09474999999929</v>
      </c>
      <c r="AP2397" s="141">
        <v>674.2169999999993</v>
      </c>
      <c r="AQ2397" s="141">
        <v>599.33924999999931</v>
      </c>
      <c r="AR2397" s="141">
        <v>524.46149999999932</v>
      </c>
      <c r="AS2397" s="141">
        <v>449.58374999999933</v>
      </c>
      <c r="AT2397" s="141">
        <v>374.70599999999934</v>
      </c>
      <c r="AU2397" s="141">
        <v>299.82824999999934</v>
      </c>
      <c r="AV2397" s="141">
        <v>224.95049999999935</v>
      </c>
      <c r="AW2397" s="141">
        <v>150.07274999999936</v>
      </c>
      <c r="AX2397" s="141">
        <v>75.194999999999354</v>
      </c>
      <c r="AY2397" s="141">
        <v>0.31724999999934766</v>
      </c>
      <c r="AZ2397" s="141">
        <v>0</v>
      </c>
      <c r="BA2397" s="141">
        <v>0</v>
      </c>
      <c r="BB2397" s="141">
        <v>0</v>
      </c>
      <c r="BC2397" s="141">
        <v>0</v>
      </c>
      <c r="BD2397" s="141">
        <v>0</v>
      </c>
      <c r="BE2397" s="141">
        <v>0</v>
      </c>
      <c r="BF2397" s="141">
        <v>0</v>
      </c>
      <c r="BG2397" s="141">
        <v>0</v>
      </c>
      <c r="BH2397" s="141">
        <v>0</v>
      </c>
      <c r="BI2397" s="141">
        <v>0</v>
      </c>
      <c r="BJ2397" s="141">
        <v>0</v>
      </c>
      <c r="BK2397" s="141">
        <v>0</v>
      </c>
      <c r="BL2397" s="141">
        <v>0</v>
      </c>
      <c r="BM2397" s="141">
        <v>0</v>
      </c>
      <c r="BN2397" s="141">
        <v>0</v>
      </c>
      <c r="BO2397" s="141">
        <v>0</v>
      </c>
      <c r="BP2397" s="141">
        <v>0</v>
      </c>
    </row>
    <row r="2398" spans="4:68">
      <c r="D2398" s="174" t="s">
        <v>9081</v>
      </c>
      <c r="E2398" s="175">
        <v>4760.68</v>
      </c>
      <c r="F2398" s="174" t="s">
        <v>3409</v>
      </c>
      <c r="G2398" s="174" t="s">
        <v>3109</v>
      </c>
      <c r="H2398" s="174" t="s">
        <v>166</v>
      </c>
      <c r="I2398" s="174" t="s">
        <v>3098</v>
      </c>
      <c r="J2398" s="174" t="s">
        <v>9082</v>
      </c>
      <c r="K2398" s="174"/>
      <c r="L2398" s="174" t="s">
        <v>8827</v>
      </c>
      <c r="M2398" s="174" t="s">
        <v>3866</v>
      </c>
      <c r="N2398" s="176">
        <v>960</v>
      </c>
      <c r="O2398" s="174" t="s">
        <v>3407</v>
      </c>
      <c r="P2398" s="177">
        <v>20637</v>
      </c>
      <c r="Q2398" s="176">
        <v>684</v>
      </c>
      <c r="R2398" s="175">
        <v>3391.7</v>
      </c>
      <c r="S2398" s="175">
        <v>1368.98</v>
      </c>
      <c r="T2398" s="178">
        <v>0</v>
      </c>
      <c r="U2398" s="96">
        <v>6</v>
      </c>
      <c r="V2398" s="38" t="s">
        <v>116</v>
      </c>
      <c r="W2398" s="38"/>
      <c r="X2398" s="137">
        <v>59.508499999999998</v>
      </c>
      <c r="Y2398" s="138">
        <v>49857</v>
      </c>
      <c r="Z2398" s="179">
        <v>23</v>
      </c>
      <c r="AA2398" s="139">
        <v>2036</v>
      </c>
      <c r="AB2398" s="131"/>
      <c r="AC2398" s="38"/>
      <c r="AD2398" s="140">
        <v>1368.98</v>
      </c>
      <c r="AE2398" s="141">
        <v>1309.4715000000001</v>
      </c>
      <c r="AF2398" s="141">
        <v>1249.9630000000002</v>
      </c>
      <c r="AG2398" s="141">
        <v>1190.4545000000003</v>
      </c>
      <c r="AH2398" s="141">
        <v>1130.9460000000004</v>
      </c>
      <c r="AI2398" s="141">
        <v>1071.4375000000005</v>
      </c>
      <c r="AJ2398" s="141">
        <v>1011.9290000000004</v>
      </c>
      <c r="AK2398" s="141">
        <v>952.4205000000004</v>
      </c>
      <c r="AL2398" s="141">
        <v>892.91200000000038</v>
      </c>
      <c r="AM2398" s="141">
        <v>833.40350000000035</v>
      </c>
      <c r="AN2398" s="141">
        <v>773.89500000000032</v>
      </c>
      <c r="AO2398" s="141">
        <v>714.3865000000003</v>
      </c>
      <c r="AP2398" s="141">
        <v>654.87800000000027</v>
      </c>
      <c r="AQ2398" s="141">
        <v>595.36950000000024</v>
      </c>
      <c r="AR2398" s="141">
        <v>535.86100000000022</v>
      </c>
      <c r="AS2398" s="141">
        <v>476.35250000000019</v>
      </c>
      <c r="AT2398" s="141">
        <v>416.84400000000016</v>
      </c>
      <c r="AU2398" s="141">
        <v>357.33550000000014</v>
      </c>
      <c r="AV2398" s="141">
        <v>297.82700000000011</v>
      </c>
      <c r="AW2398" s="141">
        <v>238.31850000000011</v>
      </c>
      <c r="AX2398" s="141">
        <v>178.81000000000012</v>
      </c>
      <c r="AY2398" s="141">
        <v>119.30150000000012</v>
      </c>
      <c r="AZ2398" s="141">
        <v>59.79300000000012</v>
      </c>
      <c r="BA2398" s="141">
        <v>0.2845000000001221</v>
      </c>
      <c r="BB2398" s="141">
        <v>0</v>
      </c>
      <c r="BC2398" s="141">
        <v>0</v>
      </c>
      <c r="BD2398" s="141">
        <v>0</v>
      </c>
      <c r="BE2398" s="141">
        <v>0</v>
      </c>
      <c r="BF2398" s="141">
        <v>0</v>
      </c>
      <c r="BG2398" s="141">
        <v>0</v>
      </c>
      <c r="BH2398" s="141">
        <v>0</v>
      </c>
      <c r="BI2398" s="141">
        <v>0</v>
      </c>
      <c r="BJ2398" s="141">
        <v>0</v>
      </c>
      <c r="BK2398" s="141">
        <v>0</v>
      </c>
      <c r="BL2398" s="141">
        <v>0</v>
      </c>
      <c r="BM2398" s="141">
        <v>0</v>
      </c>
      <c r="BN2398" s="141">
        <v>0</v>
      </c>
      <c r="BO2398" s="141">
        <v>0</v>
      </c>
      <c r="BP2398" s="141">
        <v>0</v>
      </c>
    </row>
    <row r="2399" spans="4:68">
      <c r="D2399" s="174" t="s">
        <v>9083</v>
      </c>
      <c r="E2399" s="175">
        <v>11495.89</v>
      </c>
      <c r="F2399" s="174" t="s">
        <v>3409</v>
      </c>
      <c r="G2399" s="174" t="s">
        <v>3109</v>
      </c>
      <c r="H2399" s="174" t="s">
        <v>166</v>
      </c>
      <c r="I2399" s="174" t="s">
        <v>3098</v>
      </c>
      <c r="J2399" s="174" t="s">
        <v>9084</v>
      </c>
      <c r="K2399" s="174"/>
      <c r="L2399" s="174" t="s">
        <v>8827</v>
      </c>
      <c r="M2399" s="174" t="s">
        <v>3866</v>
      </c>
      <c r="N2399" s="176">
        <v>960</v>
      </c>
      <c r="O2399" s="174" t="s">
        <v>3407</v>
      </c>
      <c r="P2399" s="177">
        <v>20637</v>
      </c>
      <c r="Q2399" s="176">
        <v>684</v>
      </c>
      <c r="R2399" s="175">
        <v>8190.3</v>
      </c>
      <c r="S2399" s="175">
        <v>3305.59</v>
      </c>
      <c r="T2399" s="178">
        <v>0</v>
      </c>
      <c r="U2399" s="96">
        <v>6</v>
      </c>
      <c r="V2399" s="38" t="s">
        <v>116</v>
      </c>
      <c r="W2399" s="38"/>
      <c r="X2399" s="137">
        <v>143.69862499999999</v>
      </c>
      <c r="Y2399" s="138">
        <v>49857</v>
      </c>
      <c r="Z2399" s="179">
        <v>23</v>
      </c>
      <c r="AA2399" s="139">
        <v>2036</v>
      </c>
      <c r="AB2399" s="131"/>
      <c r="AC2399" s="38"/>
      <c r="AD2399" s="140">
        <v>3305.59</v>
      </c>
      <c r="AE2399" s="141">
        <v>3161.8913750000002</v>
      </c>
      <c r="AF2399" s="141">
        <v>3018.1927500000002</v>
      </c>
      <c r="AG2399" s="141">
        <v>2874.4941250000002</v>
      </c>
      <c r="AH2399" s="141">
        <v>2730.7955000000002</v>
      </c>
      <c r="AI2399" s="141">
        <v>2587.0968750000002</v>
      </c>
      <c r="AJ2399" s="141">
        <v>2443.3982500000002</v>
      </c>
      <c r="AK2399" s="141">
        <v>2299.6996250000002</v>
      </c>
      <c r="AL2399" s="141">
        <v>2156.0010000000002</v>
      </c>
      <c r="AM2399" s="141">
        <v>2012.3023750000002</v>
      </c>
      <c r="AN2399" s="141">
        <v>1868.6037500000002</v>
      </c>
      <c r="AO2399" s="141">
        <v>1724.9051250000002</v>
      </c>
      <c r="AP2399" s="141">
        <v>1581.2065000000002</v>
      </c>
      <c r="AQ2399" s="141">
        <v>1437.5078750000002</v>
      </c>
      <c r="AR2399" s="141">
        <v>1293.8092500000002</v>
      </c>
      <c r="AS2399" s="141">
        <v>1150.1106250000003</v>
      </c>
      <c r="AT2399" s="141">
        <v>1006.4120000000003</v>
      </c>
      <c r="AU2399" s="141">
        <v>862.71337500000027</v>
      </c>
      <c r="AV2399" s="141">
        <v>719.01475000000028</v>
      </c>
      <c r="AW2399" s="141">
        <v>575.31612500000028</v>
      </c>
      <c r="AX2399" s="141">
        <v>431.61750000000029</v>
      </c>
      <c r="AY2399" s="141">
        <v>287.9188750000003</v>
      </c>
      <c r="AZ2399" s="141">
        <v>144.22025000000031</v>
      </c>
      <c r="BA2399" s="141">
        <v>0.52162500000031287</v>
      </c>
      <c r="BB2399" s="141">
        <v>0</v>
      </c>
      <c r="BC2399" s="141">
        <v>0</v>
      </c>
      <c r="BD2399" s="141">
        <v>0</v>
      </c>
      <c r="BE2399" s="141">
        <v>0</v>
      </c>
      <c r="BF2399" s="141">
        <v>0</v>
      </c>
      <c r="BG2399" s="141">
        <v>0</v>
      </c>
      <c r="BH2399" s="141">
        <v>0</v>
      </c>
      <c r="BI2399" s="141">
        <v>0</v>
      </c>
      <c r="BJ2399" s="141">
        <v>0</v>
      </c>
      <c r="BK2399" s="141">
        <v>0</v>
      </c>
      <c r="BL2399" s="141">
        <v>0</v>
      </c>
      <c r="BM2399" s="141">
        <v>0</v>
      </c>
      <c r="BN2399" s="141">
        <v>0</v>
      </c>
      <c r="BO2399" s="141">
        <v>0</v>
      </c>
      <c r="BP2399" s="141">
        <v>0</v>
      </c>
    </row>
    <row r="2400" spans="4:68">
      <c r="D2400" s="174" t="s">
        <v>9085</v>
      </c>
      <c r="E2400" s="175">
        <v>13376.27</v>
      </c>
      <c r="F2400" s="174" t="s">
        <v>3409</v>
      </c>
      <c r="G2400" s="174" t="s">
        <v>3109</v>
      </c>
      <c r="H2400" s="174" t="s">
        <v>166</v>
      </c>
      <c r="I2400" s="174" t="s">
        <v>3098</v>
      </c>
      <c r="J2400" s="174" t="s">
        <v>9086</v>
      </c>
      <c r="K2400" s="174"/>
      <c r="L2400" s="174" t="s">
        <v>8827</v>
      </c>
      <c r="M2400" s="174" t="s">
        <v>3866</v>
      </c>
      <c r="N2400" s="176">
        <v>960</v>
      </c>
      <c r="O2400" s="174" t="s">
        <v>3407</v>
      </c>
      <c r="P2400" s="177">
        <v>21002</v>
      </c>
      <c r="Q2400" s="176">
        <v>672</v>
      </c>
      <c r="R2400" s="175">
        <v>9362.8700000000008</v>
      </c>
      <c r="S2400" s="175">
        <v>4013.4</v>
      </c>
      <c r="T2400" s="178">
        <v>0</v>
      </c>
      <c r="U2400" s="96">
        <v>6</v>
      </c>
      <c r="V2400" s="38" t="s">
        <v>116</v>
      </c>
      <c r="W2400" s="38"/>
      <c r="X2400" s="137">
        <v>167.20337499999999</v>
      </c>
      <c r="Y2400" s="138">
        <v>50222</v>
      </c>
      <c r="Z2400" s="179">
        <v>24</v>
      </c>
      <c r="AA2400" s="139">
        <v>2037</v>
      </c>
      <c r="AB2400" s="131"/>
      <c r="AC2400" s="38"/>
      <c r="AD2400" s="140">
        <v>4013.4</v>
      </c>
      <c r="AE2400" s="141">
        <v>3846.196625</v>
      </c>
      <c r="AF2400" s="141">
        <v>3678.99325</v>
      </c>
      <c r="AG2400" s="141">
        <v>3511.7898749999999</v>
      </c>
      <c r="AH2400" s="141">
        <v>3344.5864999999999</v>
      </c>
      <c r="AI2400" s="141">
        <v>3177.3831249999998</v>
      </c>
      <c r="AJ2400" s="141">
        <v>3010.1797499999998</v>
      </c>
      <c r="AK2400" s="141">
        <v>2842.9763749999997</v>
      </c>
      <c r="AL2400" s="141">
        <v>2675.7729999999997</v>
      </c>
      <c r="AM2400" s="141">
        <v>2508.5696249999996</v>
      </c>
      <c r="AN2400" s="141">
        <v>2341.3662499999996</v>
      </c>
      <c r="AO2400" s="141">
        <v>2174.1628749999995</v>
      </c>
      <c r="AP2400" s="141">
        <v>2006.9594999999995</v>
      </c>
      <c r="AQ2400" s="141">
        <v>1839.7561249999994</v>
      </c>
      <c r="AR2400" s="141">
        <v>1672.5527499999994</v>
      </c>
      <c r="AS2400" s="141">
        <v>1505.3493749999993</v>
      </c>
      <c r="AT2400" s="141">
        <v>1338.1459999999993</v>
      </c>
      <c r="AU2400" s="141">
        <v>1170.9426249999992</v>
      </c>
      <c r="AV2400" s="141">
        <v>1003.7392499999992</v>
      </c>
      <c r="AW2400" s="141">
        <v>836.53587499999912</v>
      </c>
      <c r="AX2400" s="141">
        <v>669.33249999999907</v>
      </c>
      <c r="AY2400" s="141">
        <v>502.12912499999908</v>
      </c>
      <c r="AZ2400" s="141">
        <v>334.92574999999908</v>
      </c>
      <c r="BA2400" s="141">
        <v>167.72237499999909</v>
      </c>
      <c r="BB2400" s="141">
        <v>0.51899999999909596</v>
      </c>
      <c r="BC2400" s="141">
        <v>0</v>
      </c>
      <c r="BD2400" s="141">
        <v>0</v>
      </c>
      <c r="BE2400" s="141">
        <v>0</v>
      </c>
      <c r="BF2400" s="141">
        <v>0</v>
      </c>
      <c r="BG2400" s="141">
        <v>0</v>
      </c>
      <c r="BH2400" s="141">
        <v>0</v>
      </c>
      <c r="BI2400" s="141">
        <v>0</v>
      </c>
      <c r="BJ2400" s="141">
        <v>0</v>
      </c>
      <c r="BK2400" s="141">
        <v>0</v>
      </c>
      <c r="BL2400" s="141">
        <v>0</v>
      </c>
      <c r="BM2400" s="141">
        <v>0</v>
      </c>
      <c r="BN2400" s="141">
        <v>0</v>
      </c>
      <c r="BO2400" s="141">
        <v>0</v>
      </c>
      <c r="BP2400" s="141">
        <v>0</v>
      </c>
    </row>
    <row r="2401" spans="4:68">
      <c r="D2401" s="174" t="s">
        <v>9087</v>
      </c>
      <c r="E2401" s="175">
        <v>1829.39</v>
      </c>
      <c r="F2401" s="174" t="s">
        <v>3409</v>
      </c>
      <c r="G2401" s="174" t="s">
        <v>3109</v>
      </c>
      <c r="H2401" s="174" t="s">
        <v>166</v>
      </c>
      <c r="I2401" s="174" t="s">
        <v>3098</v>
      </c>
      <c r="J2401" s="174" t="s">
        <v>9088</v>
      </c>
      <c r="K2401" s="174"/>
      <c r="L2401" s="174" t="s">
        <v>8827</v>
      </c>
      <c r="M2401" s="174" t="s">
        <v>3866</v>
      </c>
      <c r="N2401" s="176">
        <v>960</v>
      </c>
      <c r="O2401" s="174" t="s">
        <v>3407</v>
      </c>
      <c r="P2401" s="177">
        <v>21367</v>
      </c>
      <c r="Q2401" s="176">
        <v>660</v>
      </c>
      <c r="R2401" s="175">
        <v>1257.54</v>
      </c>
      <c r="S2401" s="175">
        <v>571.85</v>
      </c>
      <c r="T2401" s="178">
        <v>0</v>
      </c>
      <c r="U2401" s="96">
        <v>6</v>
      </c>
      <c r="V2401" s="38" t="s">
        <v>116</v>
      </c>
      <c r="W2401" s="38"/>
      <c r="X2401" s="137">
        <v>22.867374999999999</v>
      </c>
      <c r="Y2401" s="138">
        <v>50587</v>
      </c>
      <c r="Z2401" s="179">
        <v>25</v>
      </c>
      <c r="AA2401" s="139">
        <v>2038</v>
      </c>
      <c r="AB2401" s="131"/>
      <c r="AC2401" s="38"/>
      <c r="AD2401" s="140">
        <v>571.85</v>
      </c>
      <c r="AE2401" s="141">
        <v>548.98262499999998</v>
      </c>
      <c r="AF2401" s="141">
        <v>526.11524999999995</v>
      </c>
      <c r="AG2401" s="141">
        <v>503.24787499999996</v>
      </c>
      <c r="AH2401" s="141">
        <v>480.38049999999998</v>
      </c>
      <c r="AI2401" s="141">
        <v>457.513125</v>
      </c>
      <c r="AJ2401" s="141">
        <v>434.64575000000002</v>
      </c>
      <c r="AK2401" s="141">
        <v>411.77837500000004</v>
      </c>
      <c r="AL2401" s="141">
        <v>388.91100000000006</v>
      </c>
      <c r="AM2401" s="141">
        <v>366.04362500000008</v>
      </c>
      <c r="AN2401" s="141">
        <v>343.1762500000001</v>
      </c>
      <c r="AO2401" s="141">
        <v>320.30887500000011</v>
      </c>
      <c r="AP2401" s="141">
        <v>297.44150000000013</v>
      </c>
      <c r="AQ2401" s="141">
        <v>274.57412500000015</v>
      </c>
      <c r="AR2401" s="141">
        <v>251.70675000000014</v>
      </c>
      <c r="AS2401" s="141">
        <v>228.83937500000013</v>
      </c>
      <c r="AT2401" s="141">
        <v>205.97200000000012</v>
      </c>
      <c r="AU2401" s="141">
        <v>183.10462500000011</v>
      </c>
      <c r="AV2401" s="141">
        <v>160.2372500000001</v>
      </c>
      <c r="AW2401" s="141">
        <v>137.36987500000009</v>
      </c>
      <c r="AX2401" s="141">
        <v>114.5025000000001</v>
      </c>
      <c r="AY2401" s="141">
        <v>91.635125000000102</v>
      </c>
      <c r="AZ2401" s="141">
        <v>68.767750000000106</v>
      </c>
      <c r="BA2401" s="141">
        <v>45.900375000000111</v>
      </c>
      <c r="BB2401" s="141">
        <v>23.033000000000111</v>
      </c>
      <c r="BC2401" s="141">
        <v>0.16562500000011227</v>
      </c>
      <c r="BD2401" s="141">
        <v>0</v>
      </c>
      <c r="BE2401" s="141">
        <v>0</v>
      </c>
      <c r="BF2401" s="141">
        <v>0</v>
      </c>
      <c r="BG2401" s="141">
        <v>0</v>
      </c>
      <c r="BH2401" s="141">
        <v>0</v>
      </c>
      <c r="BI2401" s="141">
        <v>0</v>
      </c>
      <c r="BJ2401" s="141">
        <v>0</v>
      </c>
      <c r="BK2401" s="141">
        <v>0</v>
      </c>
      <c r="BL2401" s="141">
        <v>0</v>
      </c>
      <c r="BM2401" s="141">
        <v>0</v>
      </c>
      <c r="BN2401" s="141">
        <v>0</v>
      </c>
      <c r="BO2401" s="141">
        <v>0</v>
      </c>
      <c r="BP2401" s="141">
        <v>0</v>
      </c>
    </row>
    <row r="2402" spans="4:68">
      <c r="D2402" s="174" t="s">
        <v>9089</v>
      </c>
      <c r="E2402" s="175">
        <v>4435.55</v>
      </c>
      <c r="F2402" s="174" t="s">
        <v>3409</v>
      </c>
      <c r="G2402" s="174" t="s">
        <v>3109</v>
      </c>
      <c r="H2402" s="174" t="s">
        <v>166</v>
      </c>
      <c r="I2402" s="174" t="s">
        <v>3098</v>
      </c>
      <c r="J2402" s="174" t="s">
        <v>9088</v>
      </c>
      <c r="K2402" s="174"/>
      <c r="L2402" s="174" t="s">
        <v>8827</v>
      </c>
      <c r="M2402" s="174" t="s">
        <v>3866</v>
      </c>
      <c r="N2402" s="176">
        <v>960</v>
      </c>
      <c r="O2402" s="174" t="s">
        <v>3407</v>
      </c>
      <c r="P2402" s="177">
        <v>23559</v>
      </c>
      <c r="Q2402" s="176">
        <v>588</v>
      </c>
      <c r="R2402" s="175">
        <v>2716.56</v>
      </c>
      <c r="S2402" s="175">
        <v>1718.99</v>
      </c>
      <c r="T2402" s="178">
        <v>0</v>
      </c>
      <c r="U2402" s="96">
        <v>6</v>
      </c>
      <c r="V2402" s="38" t="s">
        <v>116</v>
      </c>
      <c r="W2402" s="38"/>
      <c r="X2402" s="137">
        <v>55.444374999999994</v>
      </c>
      <c r="Y2402" s="138">
        <v>52779</v>
      </c>
      <c r="Z2402" s="179">
        <v>31</v>
      </c>
      <c r="AA2402" s="139">
        <v>2044</v>
      </c>
      <c r="AB2402" s="131"/>
      <c r="AC2402" s="38"/>
      <c r="AD2402" s="140">
        <v>1718.99</v>
      </c>
      <c r="AE2402" s="141">
        <v>1663.545625</v>
      </c>
      <c r="AF2402" s="141">
        <v>1608.1012499999999</v>
      </c>
      <c r="AG2402" s="141">
        <v>1552.6568749999999</v>
      </c>
      <c r="AH2402" s="141">
        <v>1497.2124999999999</v>
      </c>
      <c r="AI2402" s="141">
        <v>1441.7681249999998</v>
      </c>
      <c r="AJ2402" s="141">
        <v>1386.3237499999998</v>
      </c>
      <c r="AK2402" s="141">
        <v>1330.8793749999998</v>
      </c>
      <c r="AL2402" s="141">
        <v>1275.4349999999997</v>
      </c>
      <c r="AM2402" s="141">
        <v>1219.9906249999997</v>
      </c>
      <c r="AN2402" s="141">
        <v>1164.5462499999996</v>
      </c>
      <c r="AO2402" s="141">
        <v>1109.1018749999996</v>
      </c>
      <c r="AP2402" s="141">
        <v>1053.6574999999996</v>
      </c>
      <c r="AQ2402" s="141">
        <v>998.21312499999954</v>
      </c>
      <c r="AR2402" s="141">
        <v>942.7687499999995</v>
      </c>
      <c r="AS2402" s="141">
        <v>887.32437499999946</v>
      </c>
      <c r="AT2402" s="141">
        <v>831.87999999999943</v>
      </c>
      <c r="AU2402" s="141">
        <v>776.43562499999939</v>
      </c>
      <c r="AV2402" s="141">
        <v>720.99124999999935</v>
      </c>
      <c r="AW2402" s="141">
        <v>665.54687499999932</v>
      </c>
      <c r="AX2402" s="141">
        <v>610.10249999999928</v>
      </c>
      <c r="AY2402" s="141">
        <v>554.65812499999925</v>
      </c>
      <c r="AZ2402" s="141">
        <v>499.21374999999927</v>
      </c>
      <c r="BA2402" s="141">
        <v>443.76937499999929</v>
      </c>
      <c r="BB2402" s="141">
        <v>388.32499999999931</v>
      </c>
      <c r="BC2402" s="141">
        <v>332.88062499999933</v>
      </c>
      <c r="BD2402" s="141">
        <v>277.43624999999935</v>
      </c>
      <c r="BE2402" s="141">
        <v>221.99187499999937</v>
      </c>
      <c r="BF2402" s="141">
        <v>166.54749999999939</v>
      </c>
      <c r="BG2402" s="141">
        <v>111.10312499999939</v>
      </c>
      <c r="BH2402" s="141">
        <v>55.658749999999401</v>
      </c>
      <c r="BI2402" s="141">
        <v>0.21437499999940712</v>
      </c>
      <c r="BJ2402" s="141">
        <v>0</v>
      </c>
      <c r="BK2402" s="141">
        <v>0</v>
      </c>
      <c r="BL2402" s="141">
        <v>0</v>
      </c>
      <c r="BM2402" s="141">
        <v>0</v>
      </c>
      <c r="BN2402" s="141">
        <v>0</v>
      </c>
      <c r="BO2402" s="141">
        <v>0</v>
      </c>
      <c r="BP2402" s="141">
        <v>0</v>
      </c>
    </row>
    <row r="2403" spans="4:68">
      <c r="D2403" s="174" t="s">
        <v>9090</v>
      </c>
      <c r="E2403" s="175">
        <v>16587.79</v>
      </c>
      <c r="F2403" s="174" t="s">
        <v>3409</v>
      </c>
      <c r="G2403" s="174" t="s">
        <v>3109</v>
      </c>
      <c r="H2403" s="174" t="s">
        <v>166</v>
      </c>
      <c r="I2403" s="174" t="s">
        <v>3098</v>
      </c>
      <c r="J2403" s="174" t="s">
        <v>9084</v>
      </c>
      <c r="K2403" s="174"/>
      <c r="L2403" s="174" t="s">
        <v>8827</v>
      </c>
      <c r="M2403" s="174" t="s">
        <v>3866</v>
      </c>
      <c r="N2403" s="176">
        <v>960</v>
      </c>
      <c r="O2403" s="174" t="s">
        <v>3407</v>
      </c>
      <c r="P2403" s="177">
        <v>26481</v>
      </c>
      <c r="Q2403" s="176">
        <v>492</v>
      </c>
      <c r="R2403" s="175">
        <v>8500.56</v>
      </c>
      <c r="S2403" s="175">
        <v>8087.23</v>
      </c>
      <c r="T2403" s="178">
        <v>0</v>
      </c>
      <c r="U2403" s="96">
        <v>6</v>
      </c>
      <c r="V2403" s="38" t="s">
        <v>116</v>
      </c>
      <c r="W2403" s="38"/>
      <c r="X2403" s="137">
        <v>207.347375</v>
      </c>
      <c r="Y2403" s="138">
        <v>55701</v>
      </c>
      <c r="Z2403" s="179">
        <v>39</v>
      </c>
      <c r="AA2403" s="139">
        <v>2052</v>
      </c>
      <c r="AB2403" s="131"/>
      <c r="AC2403" s="38"/>
      <c r="AD2403" s="140">
        <v>8087.23</v>
      </c>
      <c r="AE2403" s="141">
        <v>7879.8826249999993</v>
      </c>
      <c r="AF2403" s="141">
        <v>7672.535249999999</v>
      </c>
      <c r="AG2403" s="141">
        <v>7465.1878749999987</v>
      </c>
      <c r="AH2403" s="141">
        <v>7257.8404999999984</v>
      </c>
      <c r="AI2403" s="141">
        <v>7050.4931249999981</v>
      </c>
      <c r="AJ2403" s="141">
        <v>6843.1457499999979</v>
      </c>
      <c r="AK2403" s="141">
        <v>6635.7983749999976</v>
      </c>
      <c r="AL2403" s="141">
        <v>6428.4509999999973</v>
      </c>
      <c r="AM2403" s="141">
        <v>6221.103624999997</v>
      </c>
      <c r="AN2403" s="141">
        <v>6013.7562499999967</v>
      </c>
      <c r="AO2403" s="141">
        <v>5806.4088749999964</v>
      </c>
      <c r="AP2403" s="141">
        <v>5599.0614999999962</v>
      </c>
      <c r="AQ2403" s="141">
        <v>5391.7141249999959</v>
      </c>
      <c r="AR2403" s="141">
        <v>5184.3667499999956</v>
      </c>
      <c r="AS2403" s="141">
        <v>4977.0193749999953</v>
      </c>
      <c r="AT2403" s="141">
        <v>4769.671999999995</v>
      </c>
      <c r="AU2403" s="141">
        <v>4562.3246249999947</v>
      </c>
      <c r="AV2403" s="141">
        <v>4354.9772499999945</v>
      </c>
      <c r="AW2403" s="141">
        <v>4147.6298749999942</v>
      </c>
      <c r="AX2403" s="141">
        <v>3940.2824999999943</v>
      </c>
      <c r="AY2403" s="141">
        <v>3732.9351249999945</v>
      </c>
      <c r="AZ2403" s="141">
        <v>3525.5877499999947</v>
      </c>
      <c r="BA2403" s="141">
        <v>3318.2403749999949</v>
      </c>
      <c r="BB2403" s="141">
        <v>3110.892999999995</v>
      </c>
      <c r="BC2403" s="141">
        <v>2903.5456249999952</v>
      </c>
      <c r="BD2403" s="141">
        <v>2696.1982499999954</v>
      </c>
      <c r="BE2403" s="141">
        <v>2488.8508749999955</v>
      </c>
      <c r="BF2403" s="141">
        <v>2281.5034999999957</v>
      </c>
      <c r="BG2403" s="141">
        <v>2074.1561249999959</v>
      </c>
      <c r="BH2403" s="141">
        <v>1866.8087499999958</v>
      </c>
      <c r="BI2403" s="141">
        <v>1659.4613749999958</v>
      </c>
      <c r="BJ2403" s="141">
        <v>1452.1139999999957</v>
      </c>
      <c r="BK2403" s="141">
        <v>1244.7666249999957</v>
      </c>
      <c r="BL2403" s="141">
        <v>1037.4192499999956</v>
      </c>
      <c r="BM2403" s="141">
        <v>830.07187499999554</v>
      </c>
      <c r="BN2403" s="141">
        <v>622.72449999999549</v>
      </c>
      <c r="BO2403" s="141">
        <v>415.37712499999549</v>
      </c>
      <c r="BP2403" s="141">
        <v>208.02974999999549</v>
      </c>
    </row>
    <row r="2404" spans="4:68">
      <c r="D2404" s="174" t="s">
        <v>9091</v>
      </c>
      <c r="E2404" s="175">
        <v>33588.79</v>
      </c>
      <c r="F2404" s="174" t="s">
        <v>3409</v>
      </c>
      <c r="G2404" s="174" t="s">
        <v>3109</v>
      </c>
      <c r="H2404" s="174" t="s">
        <v>166</v>
      </c>
      <c r="I2404" s="174" t="s">
        <v>3098</v>
      </c>
      <c r="J2404" s="174" t="s">
        <v>9076</v>
      </c>
      <c r="K2404" s="174"/>
      <c r="L2404" s="174" t="s">
        <v>8827</v>
      </c>
      <c r="M2404" s="174" t="s">
        <v>3866</v>
      </c>
      <c r="N2404" s="176">
        <v>960</v>
      </c>
      <c r="O2404" s="174" t="s">
        <v>3407</v>
      </c>
      <c r="P2404" s="177">
        <v>27211</v>
      </c>
      <c r="Q2404" s="176">
        <v>468</v>
      </c>
      <c r="R2404" s="175">
        <v>16373.23</v>
      </c>
      <c r="S2404" s="175">
        <v>17215.560000000001</v>
      </c>
      <c r="T2404" s="178">
        <v>0</v>
      </c>
      <c r="U2404" s="96">
        <v>6</v>
      </c>
      <c r="V2404" s="38" t="s">
        <v>116</v>
      </c>
      <c r="W2404" s="38"/>
      <c r="X2404" s="137">
        <v>419.85987499999999</v>
      </c>
      <c r="Y2404" s="138">
        <v>56431</v>
      </c>
      <c r="Z2404" s="179">
        <v>41</v>
      </c>
      <c r="AA2404" s="139">
        <v>2054</v>
      </c>
      <c r="AB2404" s="131"/>
      <c r="AC2404" s="38"/>
      <c r="AD2404" s="140">
        <v>17215.560000000001</v>
      </c>
      <c r="AE2404" s="141">
        <v>16795.700125000003</v>
      </c>
      <c r="AF2404" s="141">
        <v>16375.840250000003</v>
      </c>
      <c r="AG2404" s="141">
        <v>15955.980375000003</v>
      </c>
      <c r="AH2404" s="141">
        <v>15536.120500000003</v>
      </c>
      <c r="AI2404" s="141">
        <v>15116.260625000003</v>
      </c>
      <c r="AJ2404" s="141">
        <v>14696.400750000003</v>
      </c>
      <c r="AK2404" s="141">
        <v>14276.540875000002</v>
      </c>
      <c r="AL2404" s="141">
        <v>13856.681000000002</v>
      </c>
      <c r="AM2404" s="141">
        <v>13436.821125000002</v>
      </c>
      <c r="AN2404" s="141">
        <v>13016.961250000002</v>
      </c>
      <c r="AO2404" s="141">
        <v>12597.101375000002</v>
      </c>
      <c r="AP2404" s="141">
        <v>12177.241500000002</v>
      </c>
      <c r="AQ2404" s="141">
        <v>11757.381625000002</v>
      </c>
      <c r="AR2404" s="141">
        <v>11337.521750000002</v>
      </c>
      <c r="AS2404" s="141">
        <v>10917.661875000002</v>
      </c>
      <c r="AT2404" s="141">
        <v>10497.802000000001</v>
      </c>
      <c r="AU2404" s="141">
        <v>10077.942125000001</v>
      </c>
      <c r="AV2404" s="141">
        <v>9658.0822500000013</v>
      </c>
      <c r="AW2404" s="141">
        <v>9238.2223750000012</v>
      </c>
      <c r="AX2404" s="141">
        <v>8818.3625000000011</v>
      </c>
      <c r="AY2404" s="141">
        <v>8398.502625000001</v>
      </c>
      <c r="AZ2404" s="141">
        <v>7978.6427500000009</v>
      </c>
      <c r="BA2404" s="141">
        <v>7558.7828750000008</v>
      </c>
      <c r="BB2404" s="141">
        <v>7138.9230000000007</v>
      </c>
      <c r="BC2404" s="141">
        <v>6719.0631250000006</v>
      </c>
      <c r="BD2404" s="141">
        <v>6299.2032500000005</v>
      </c>
      <c r="BE2404" s="141">
        <v>5879.3433750000004</v>
      </c>
      <c r="BF2404" s="141">
        <v>5459.4835000000003</v>
      </c>
      <c r="BG2404" s="141">
        <v>5039.6236250000002</v>
      </c>
      <c r="BH2404" s="141">
        <v>4619.7637500000001</v>
      </c>
      <c r="BI2404" s="141">
        <v>4199.903875</v>
      </c>
      <c r="BJ2404" s="141">
        <v>3780.0439999999999</v>
      </c>
      <c r="BK2404" s="141">
        <v>3360.1841249999998</v>
      </c>
      <c r="BL2404" s="141">
        <v>2940.3242499999997</v>
      </c>
      <c r="BM2404" s="141">
        <v>2520.4643749999996</v>
      </c>
      <c r="BN2404" s="141">
        <v>2100.6044999999995</v>
      </c>
      <c r="BO2404" s="141">
        <v>1680.7446249999994</v>
      </c>
      <c r="BP2404" s="141">
        <v>1260.8847499999993</v>
      </c>
    </row>
    <row r="2405" spans="4:68">
      <c r="D2405" s="174" t="s">
        <v>9092</v>
      </c>
      <c r="E2405" s="176">
        <v>600</v>
      </c>
      <c r="F2405" s="174" t="s">
        <v>3409</v>
      </c>
      <c r="G2405" s="174" t="s">
        <v>3109</v>
      </c>
      <c r="H2405" s="174" t="s">
        <v>166</v>
      </c>
      <c r="I2405" s="174" t="s">
        <v>3098</v>
      </c>
      <c r="J2405" s="174" t="s">
        <v>9086</v>
      </c>
      <c r="K2405" s="174"/>
      <c r="L2405" s="174" t="s">
        <v>8827</v>
      </c>
      <c r="M2405" s="174" t="s">
        <v>3866</v>
      </c>
      <c r="N2405" s="176">
        <v>960</v>
      </c>
      <c r="O2405" s="174" t="s">
        <v>3407</v>
      </c>
      <c r="P2405" s="177">
        <v>27211</v>
      </c>
      <c r="Q2405" s="176">
        <v>468</v>
      </c>
      <c r="R2405" s="175">
        <v>292.47000000000003</v>
      </c>
      <c r="S2405" s="175">
        <v>307.52999999999997</v>
      </c>
      <c r="T2405" s="178">
        <v>0</v>
      </c>
      <c r="U2405" s="96">
        <v>6</v>
      </c>
      <c r="V2405" s="38" t="s">
        <v>116</v>
      </c>
      <c r="W2405" s="38"/>
      <c r="X2405" s="137">
        <v>7.5</v>
      </c>
      <c r="Y2405" s="138">
        <v>56431</v>
      </c>
      <c r="Z2405" s="179">
        <v>41</v>
      </c>
      <c r="AA2405" s="139">
        <v>2054</v>
      </c>
      <c r="AB2405" s="131"/>
      <c r="AC2405" s="38"/>
      <c r="AD2405" s="140">
        <v>307.52999999999997</v>
      </c>
      <c r="AE2405" s="141">
        <v>300.02999999999997</v>
      </c>
      <c r="AF2405" s="141">
        <v>292.52999999999997</v>
      </c>
      <c r="AG2405" s="141">
        <v>285.02999999999997</v>
      </c>
      <c r="AH2405" s="141">
        <v>277.52999999999997</v>
      </c>
      <c r="AI2405" s="141">
        <v>270.02999999999997</v>
      </c>
      <c r="AJ2405" s="141">
        <v>262.52999999999997</v>
      </c>
      <c r="AK2405" s="141">
        <v>255.02999999999997</v>
      </c>
      <c r="AL2405" s="141">
        <v>247.52999999999997</v>
      </c>
      <c r="AM2405" s="141">
        <v>240.02999999999997</v>
      </c>
      <c r="AN2405" s="141">
        <v>232.52999999999997</v>
      </c>
      <c r="AO2405" s="141">
        <v>225.02999999999997</v>
      </c>
      <c r="AP2405" s="141">
        <v>217.52999999999997</v>
      </c>
      <c r="AQ2405" s="141">
        <v>210.02999999999997</v>
      </c>
      <c r="AR2405" s="141">
        <v>202.52999999999997</v>
      </c>
      <c r="AS2405" s="141">
        <v>195.02999999999997</v>
      </c>
      <c r="AT2405" s="141">
        <v>187.52999999999997</v>
      </c>
      <c r="AU2405" s="141">
        <v>180.02999999999997</v>
      </c>
      <c r="AV2405" s="141">
        <v>172.52999999999997</v>
      </c>
      <c r="AW2405" s="141">
        <v>165.02999999999997</v>
      </c>
      <c r="AX2405" s="141">
        <v>157.52999999999997</v>
      </c>
      <c r="AY2405" s="141">
        <v>150.02999999999997</v>
      </c>
      <c r="AZ2405" s="141">
        <v>142.52999999999997</v>
      </c>
      <c r="BA2405" s="141">
        <v>135.02999999999997</v>
      </c>
      <c r="BB2405" s="141">
        <v>127.52999999999997</v>
      </c>
      <c r="BC2405" s="141">
        <v>120.02999999999997</v>
      </c>
      <c r="BD2405" s="141">
        <v>112.52999999999997</v>
      </c>
      <c r="BE2405" s="141">
        <v>105.02999999999997</v>
      </c>
      <c r="BF2405" s="141">
        <v>97.529999999999973</v>
      </c>
      <c r="BG2405" s="141">
        <v>90.029999999999973</v>
      </c>
      <c r="BH2405" s="141">
        <v>82.529999999999973</v>
      </c>
      <c r="BI2405" s="141">
        <v>75.029999999999973</v>
      </c>
      <c r="BJ2405" s="141">
        <v>67.529999999999973</v>
      </c>
      <c r="BK2405" s="141">
        <v>60.029999999999973</v>
      </c>
      <c r="BL2405" s="141">
        <v>52.529999999999973</v>
      </c>
      <c r="BM2405" s="141">
        <v>45.029999999999973</v>
      </c>
      <c r="BN2405" s="141">
        <v>37.529999999999973</v>
      </c>
      <c r="BO2405" s="141">
        <v>30.029999999999973</v>
      </c>
      <c r="BP2405" s="141">
        <v>22.529999999999973</v>
      </c>
    </row>
    <row r="2406" spans="4:68">
      <c r="D2406" s="174" t="s">
        <v>9093</v>
      </c>
      <c r="E2406" s="175">
        <v>14588.79</v>
      </c>
      <c r="F2406" s="174" t="s">
        <v>3409</v>
      </c>
      <c r="G2406" s="174" t="s">
        <v>3109</v>
      </c>
      <c r="H2406" s="174" t="s">
        <v>166</v>
      </c>
      <c r="I2406" s="174" t="s">
        <v>3098</v>
      </c>
      <c r="J2406" s="174" t="s">
        <v>9094</v>
      </c>
      <c r="K2406" s="174"/>
      <c r="L2406" s="174" t="s">
        <v>8827</v>
      </c>
      <c r="M2406" s="174" t="s">
        <v>3866</v>
      </c>
      <c r="N2406" s="176">
        <v>960</v>
      </c>
      <c r="O2406" s="174" t="s">
        <v>3407</v>
      </c>
      <c r="P2406" s="177">
        <v>27211</v>
      </c>
      <c r="Q2406" s="176">
        <v>468</v>
      </c>
      <c r="R2406" s="175">
        <v>7111.39</v>
      </c>
      <c r="S2406" s="175">
        <v>7477.4</v>
      </c>
      <c r="T2406" s="178">
        <v>0</v>
      </c>
      <c r="U2406" s="96">
        <v>6</v>
      </c>
      <c r="V2406" s="38" t="s">
        <v>116</v>
      </c>
      <c r="W2406" s="38"/>
      <c r="X2406" s="137">
        <v>182.35987499999999</v>
      </c>
      <c r="Y2406" s="138">
        <v>56431</v>
      </c>
      <c r="Z2406" s="179">
        <v>41</v>
      </c>
      <c r="AA2406" s="139">
        <v>2054</v>
      </c>
      <c r="AB2406" s="131"/>
      <c r="AC2406" s="38"/>
      <c r="AD2406" s="140">
        <v>7477.4</v>
      </c>
      <c r="AE2406" s="141">
        <v>7295.0401249999995</v>
      </c>
      <c r="AF2406" s="141">
        <v>7112.6802499999994</v>
      </c>
      <c r="AG2406" s="141">
        <v>6930.3203749999993</v>
      </c>
      <c r="AH2406" s="141">
        <v>6747.9604999999992</v>
      </c>
      <c r="AI2406" s="141">
        <v>6565.6006249999991</v>
      </c>
      <c r="AJ2406" s="141">
        <v>6383.240749999999</v>
      </c>
      <c r="AK2406" s="141">
        <v>6200.8808749999989</v>
      </c>
      <c r="AL2406" s="141">
        <v>6018.5209999999988</v>
      </c>
      <c r="AM2406" s="141">
        <v>5836.1611249999987</v>
      </c>
      <c r="AN2406" s="141">
        <v>5653.8012499999986</v>
      </c>
      <c r="AO2406" s="141">
        <v>5471.4413749999985</v>
      </c>
      <c r="AP2406" s="141">
        <v>5289.0814999999984</v>
      </c>
      <c r="AQ2406" s="141">
        <v>5106.7216249999983</v>
      </c>
      <c r="AR2406" s="141">
        <v>4924.3617499999982</v>
      </c>
      <c r="AS2406" s="141">
        <v>4742.0018749999981</v>
      </c>
      <c r="AT2406" s="141">
        <v>4559.641999999998</v>
      </c>
      <c r="AU2406" s="141">
        <v>4377.2821249999979</v>
      </c>
      <c r="AV2406" s="141">
        <v>4194.9222499999978</v>
      </c>
      <c r="AW2406" s="141">
        <v>4012.5623749999977</v>
      </c>
      <c r="AX2406" s="141">
        <v>3830.2024999999976</v>
      </c>
      <c r="AY2406" s="141">
        <v>3647.8426249999975</v>
      </c>
      <c r="AZ2406" s="141">
        <v>3465.4827499999974</v>
      </c>
      <c r="BA2406" s="141">
        <v>3283.1228749999973</v>
      </c>
      <c r="BB2406" s="141">
        <v>3100.7629999999972</v>
      </c>
      <c r="BC2406" s="141">
        <v>2918.4031249999971</v>
      </c>
      <c r="BD2406" s="141">
        <v>2736.043249999997</v>
      </c>
      <c r="BE2406" s="141">
        <v>2553.6833749999969</v>
      </c>
      <c r="BF2406" s="141">
        <v>2371.3234999999968</v>
      </c>
      <c r="BG2406" s="141">
        <v>2188.9636249999967</v>
      </c>
      <c r="BH2406" s="141">
        <v>2006.6037499999966</v>
      </c>
      <c r="BI2406" s="141">
        <v>1824.2438749999965</v>
      </c>
      <c r="BJ2406" s="141">
        <v>1641.8839999999964</v>
      </c>
      <c r="BK2406" s="141">
        <v>1459.5241249999963</v>
      </c>
      <c r="BL2406" s="141">
        <v>1277.1642499999962</v>
      </c>
      <c r="BM2406" s="141">
        <v>1094.8043749999961</v>
      </c>
      <c r="BN2406" s="141">
        <v>912.44449999999608</v>
      </c>
      <c r="BO2406" s="141">
        <v>730.08462499999609</v>
      </c>
      <c r="BP2406" s="141">
        <v>547.72474999999611</v>
      </c>
    </row>
    <row r="2407" spans="4:68">
      <c r="D2407" s="174" t="s">
        <v>9095</v>
      </c>
      <c r="E2407" s="175">
        <v>1089.0999999999999</v>
      </c>
      <c r="F2407" s="174" t="s">
        <v>3409</v>
      </c>
      <c r="G2407" s="174" t="s">
        <v>3109</v>
      </c>
      <c r="H2407" s="174" t="s">
        <v>166</v>
      </c>
      <c r="I2407" s="174" t="s">
        <v>3098</v>
      </c>
      <c r="J2407" s="174" t="s">
        <v>9076</v>
      </c>
      <c r="K2407" s="174"/>
      <c r="L2407" s="174" t="s">
        <v>8827</v>
      </c>
      <c r="M2407" s="174" t="s">
        <v>3866</v>
      </c>
      <c r="N2407" s="176">
        <v>960</v>
      </c>
      <c r="O2407" s="174" t="s">
        <v>3407</v>
      </c>
      <c r="P2407" s="177">
        <v>28307</v>
      </c>
      <c r="Q2407" s="176">
        <v>432</v>
      </c>
      <c r="R2407" s="176">
        <v>490</v>
      </c>
      <c r="S2407" s="175">
        <v>599.1</v>
      </c>
      <c r="T2407" s="178">
        <v>0</v>
      </c>
      <c r="U2407" s="96">
        <v>6</v>
      </c>
      <c r="V2407" s="38" t="s">
        <v>116</v>
      </c>
      <c r="W2407" s="38"/>
      <c r="X2407" s="137">
        <v>13.613749999999998</v>
      </c>
      <c r="Y2407" s="138">
        <v>57527</v>
      </c>
      <c r="Z2407" s="179">
        <v>44</v>
      </c>
      <c r="AA2407" s="139">
        <v>2057</v>
      </c>
      <c r="AB2407" s="131"/>
      <c r="AC2407" s="38"/>
      <c r="AD2407" s="140">
        <v>599.1</v>
      </c>
      <c r="AE2407" s="141">
        <v>585.48625000000004</v>
      </c>
      <c r="AF2407" s="141">
        <v>571.87250000000006</v>
      </c>
      <c r="AG2407" s="141">
        <v>558.25875000000008</v>
      </c>
      <c r="AH2407" s="141">
        <v>544.6450000000001</v>
      </c>
      <c r="AI2407" s="141">
        <v>531.03125000000011</v>
      </c>
      <c r="AJ2407" s="141">
        <v>517.41750000000013</v>
      </c>
      <c r="AK2407" s="141">
        <v>503.80375000000015</v>
      </c>
      <c r="AL2407" s="141">
        <v>490.19000000000017</v>
      </c>
      <c r="AM2407" s="141">
        <v>476.57625000000019</v>
      </c>
      <c r="AN2407" s="141">
        <v>462.9625000000002</v>
      </c>
      <c r="AO2407" s="141">
        <v>449.34875000000022</v>
      </c>
      <c r="AP2407" s="141">
        <v>435.73500000000024</v>
      </c>
      <c r="AQ2407" s="141">
        <v>422.12125000000026</v>
      </c>
      <c r="AR2407" s="141">
        <v>408.50750000000028</v>
      </c>
      <c r="AS2407" s="141">
        <v>394.8937500000003</v>
      </c>
      <c r="AT2407" s="141">
        <v>381.28000000000031</v>
      </c>
      <c r="AU2407" s="141">
        <v>367.66625000000033</v>
      </c>
      <c r="AV2407" s="141">
        <v>354.05250000000035</v>
      </c>
      <c r="AW2407" s="141">
        <v>340.43875000000037</v>
      </c>
      <c r="AX2407" s="141">
        <v>326.82500000000039</v>
      </c>
      <c r="AY2407" s="141">
        <v>313.2112500000004</v>
      </c>
      <c r="AZ2407" s="141">
        <v>299.59750000000042</v>
      </c>
      <c r="BA2407" s="141">
        <v>285.98375000000044</v>
      </c>
      <c r="BB2407" s="141">
        <v>272.37000000000046</v>
      </c>
      <c r="BC2407" s="141">
        <v>258.75625000000048</v>
      </c>
      <c r="BD2407" s="141">
        <v>245.14250000000047</v>
      </c>
      <c r="BE2407" s="141">
        <v>231.52875000000046</v>
      </c>
      <c r="BF2407" s="141">
        <v>217.91500000000045</v>
      </c>
      <c r="BG2407" s="141">
        <v>204.30125000000044</v>
      </c>
      <c r="BH2407" s="141">
        <v>190.68750000000043</v>
      </c>
      <c r="BI2407" s="141">
        <v>177.07375000000042</v>
      </c>
      <c r="BJ2407" s="141">
        <v>163.46000000000041</v>
      </c>
      <c r="BK2407" s="141">
        <v>149.8462500000004</v>
      </c>
      <c r="BL2407" s="141">
        <v>136.23250000000039</v>
      </c>
      <c r="BM2407" s="141">
        <v>122.61875000000039</v>
      </c>
      <c r="BN2407" s="141">
        <v>109.00500000000039</v>
      </c>
      <c r="BO2407" s="141">
        <v>95.391250000000397</v>
      </c>
      <c r="BP2407" s="141">
        <v>81.777500000000401</v>
      </c>
    </row>
    <row r="2408" spans="4:68">
      <c r="D2408" s="174" t="s">
        <v>9096</v>
      </c>
      <c r="E2408" s="175">
        <v>281080.01</v>
      </c>
      <c r="F2408" s="174" t="s">
        <v>3409</v>
      </c>
      <c r="G2408" s="174" t="s">
        <v>3109</v>
      </c>
      <c r="H2408" s="174" t="s">
        <v>166</v>
      </c>
      <c r="I2408" s="174" t="s">
        <v>3098</v>
      </c>
      <c r="J2408" s="174" t="s">
        <v>9097</v>
      </c>
      <c r="K2408" s="174"/>
      <c r="L2408" s="174" t="s">
        <v>8827</v>
      </c>
      <c r="M2408" s="174" t="s">
        <v>3866</v>
      </c>
      <c r="N2408" s="176">
        <v>960</v>
      </c>
      <c r="O2408" s="174" t="s">
        <v>3407</v>
      </c>
      <c r="P2408" s="177">
        <v>31229</v>
      </c>
      <c r="Q2408" s="176">
        <v>336</v>
      </c>
      <c r="R2408" s="175">
        <v>98368.24</v>
      </c>
      <c r="S2408" s="175">
        <v>182711.77</v>
      </c>
      <c r="T2408" s="178">
        <v>0</v>
      </c>
      <c r="U2408" s="96">
        <v>6</v>
      </c>
      <c r="V2408" s="38" t="s">
        <v>116</v>
      </c>
      <c r="W2408" s="38"/>
      <c r="X2408" s="137">
        <v>3513.5001250000005</v>
      </c>
      <c r="Y2408" s="138">
        <v>60449</v>
      </c>
      <c r="Z2408" s="179">
        <v>52</v>
      </c>
      <c r="AA2408" s="139">
        <v>2065</v>
      </c>
      <c r="AB2408" s="131"/>
      <c r="AC2408" s="38"/>
      <c r="AD2408" s="140">
        <v>182711.77</v>
      </c>
      <c r="AE2408" s="141">
        <v>179198.269875</v>
      </c>
      <c r="AF2408" s="141">
        <v>175684.76975000001</v>
      </c>
      <c r="AG2408" s="141">
        <v>172171.26962500002</v>
      </c>
      <c r="AH2408" s="141">
        <v>168657.76950000002</v>
      </c>
      <c r="AI2408" s="141">
        <v>165144.26937500003</v>
      </c>
      <c r="AJ2408" s="141">
        <v>161630.76925000004</v>
      </c>
      <c r="AK2408" s="141">
        <v>158117.26912500005</v>
      </c>
      <c r="AL2408" s="141">
        <v>154603.76900000006</v>
      </c>
      <c r="AM2408" s="141">
        <v>151090.26887500007</v>
      </c>
      <c r="AN2408" s="141">
        <v>147576.76875000008</v>
      </c>
      <c r="AO2408" s="141">
        <v>144063.26862500008</v>
      </c>
      <c r="AP2408" s="141">
        <v>140549.76850000009</v>
      </c>
      <c r="AQ2408" s="141">
        <v>137036.2683750001</v>
      </c>
      <c r="AR2408" s="141">
        <v>133522.76825000011</v>
      </c>
      <c r="AS2408" s="141">
        <v>130009.2681250001</v>
      </c>
      <c r="AT2408" s="141">
        <v>126495.7680000001</v>
      </c>
      <c r="AU2408" s="141">
        <v>122982.26787500009</v>
      </c>
      <c r="AV2408" s="141">
        <v>119468.76775000009</v>
      </c>
      <c r="AW2408" s="141">
        <v>115955.26762500008</v>
      </c>
      <c r="AX2408" s="141">
        <v>112441.76750000007</v>
      </c>
      <c r="AY2408" s="141">
        <v>108928.26737500007</v>
      </c>
      <c r="AZ2408" s="141">
        <v>105414.76725000006</v>
      </c>
      <c r="BA2408" s="141">
        <v>101901.26712500006</v>
      </c>
      <c r="BB2408" s="141">
        <v>98387.767000000051</v>
      </c>
      <c r="BC2408" s="141">
        <v>94874.266875000045</v>
      </c>
      <c r="BD2408" s="141">
        <v>91360.766750000039</v>
      </c>
      <c r="BE2408" s="141">
        <v>87847.266625000033</v>
      </c>
      <c r="BF2408" s="141">
        <v>84333.766500000027</v>
      </c>
      <c r="BG2408" s="141">
        <v>80820.266375000021</v>
      </c>
      <c r="BH2408" s="141">
        <v>77306.766250000015</v>
      </c>
      <c r="BI2408" s="141">
        <v>73793.266125000009</v>
      </c>
      <c r="BJ2408" s="141">
        <v>70279.766000000003</v>
      </c>
      <c r="BK2408" s="141">
        <v>66766.265874999997</v>
      </c>
      <c r="BL2408" s="141">
        <v>63252.765749999999</v>
      </c>
      <c r="BM2408" s="141">
        <v>59739.265625</v>
      </c>
      <c r="BN2408" s="141">
        <v>56225.765500000001</v>
      </c>
      <c r="BO2408" s="141">
        <v>52712.265375000003</v>
      </c>
      <c r="BP2408" s="141">
        <v>49198.765250000004</v>
      </c>
    </row>
    <row r="2409" spans="4:68">
      <c r="D2409" s="174" t="s">
        <v>9098</v>
      </c>
      <c r="E2409" s="175">
        <v>6082.79</v>
      </c>
      <c r="F2409" s="174" t="s">
        <v>3409</v>
      </c>
      <c r="G2409" s="174" t="s">
        <v>3109</v>
      </c>
      <c r="H2409" s="174" t="s">
        <v>166</v>
      </c>
      <c r="I2409" s="174" t="s">
        <v>3098</v>
      </c>
      <c r="J2409" s="174" t="s">
        <v>9099</v>
      </c>
      <c r="K2409" s="174"/>
      <c r="L2409" s="174" t="s">
        <v>4406</v>
      </c>
      <c r="M2409" s="174" t="s">
        <v>3866</v>
      </c>
      <c r="N2409" s="176">
        <v>960</v>
      </c>
      <c r="O2409" s="174" t="s">
        <v>3407</v>
      </c>
      <c r="P2409" s="177">
        <v>16254</v>
      </c>
      <c r="Q2409" s="176">
        <v>828</v>
      </c>
      <c r="R2409" s="175">
        <v>5246.13</v>
      </c>
      <c r="S2409" s="175">
        <v>836.66</v>
      </c>
      <c r="T2409" s="178">
        <v>0</v>
      </c>
      <c r="U2409" s="96">
        <v>6</v>
      </c>
      <c r="V2409" s="38" t="s">
        <v>116</v>
      </c>
      <c r="W2409" s="38"/>
      <c r="X2409" s="137">
        <v>76.034875</v>
      </c>
      <c r="Y2409" s="138">
        <v>45474</v>
      </c>
      <c r="Z2409" s="179">
        <v>11</v>
      </c>
      <c r="AA2409" s="139">
        <v>2024</v>
      </c>
      <c r="AB2409" s="131"/>
      <c r="AC2409" s="38"/>
      <c r="AD2409" s="140">
        <v>836.66</v>
      </c>
      <c r="AE2409" s="141">
        <v>760.62512500000003</v>
      </c>
      <c r="AF2409" s="141">
        <v>684.59024999999997</v>
      </c>
      <c r="AG2409" s="141">
        <v>608.55537499999991</v>
      </c>
      <c r="AH2409" s="141">
        <v>532.52049999999986</v>
      </c>
      <c r="AI2409" s="141">
        <v>456.48562499999986</v>
      </c>
      <c r="AJ2409" s="141">
        <v>380.45074999999986</v>
      </c>
      <c r="AK2409" s="141">
        <v>304.41587499999986</v>
      </c>
      <c r="AL2409" s="141">
        <v>228.38099999999986</v>
      </c>
      <c r="AM2409" s="141">
        <v>152.34612499999986</v>
      </c>
      <c r="AN2409" s="141">
        <v>76.311249999999859</v>
      </c>
      <c r="AO2409" s="141">
        <v>0.27637499999985948</v>
      </c>
      <c r="AP2409" s="141">
        <v>0</v>
      </c>
      <c r="AQ2409" s="141">
        <v>0</v>
      </c>
      <c r="AR2409" s="141">
        <v>0</v>
      </c>
      <c r="AS2409" s="141">
        <v>0</v>
      </c>
      <c r="AT2409" s="141">
        <v>0</v>
      </c>
      <c r="AU2409" s="141">
        <v>0</v>
      </c>
      <c r="AV2409" s="141">
        <v>0</v>
      </c>
      <c r="AW2409" s="141">
        <v>0</v>
      </c>
      <c r="AX2409" s="141">
        <v>0</v>
      </c>
      <c r="AY2409" s="141">
        <v>0</v>
      </c>
      <c r="AZ2409" s="141">
        <v>0</v>
      </c>
      <c r="BA2409" s="141">
        <v>0</v>
      </c>
      <c r="BB2409" s="141">
        <v>0</v>
      </c>
      <c r="BC2409" s="141">
        <v>0</v>
      </c>
      <c r="BD2409" s="141">
        <v>0</v>
      </c>
      <c r="BE2409" s="141">
        <v>0</v>
      </c>
      <c r="BF2409" s="141">
        <v>0</v>
      </c>
      <c r="BG2409" s="141">
        <v>0</v>
      </c>
      <c r="BH2409" s="141">
        <v>0</v>
      </c>
      <c r="BI2409" s="141">
        <v>0</v>
      </c>
      <c r="BJ2409" s="141">
        <v>0</v>
      </c>
      <c r="BK2409" s="141">
        <v>0</v>
      </c>
      <c r="BL2409" s="141">
        <v>0</v>
      </c>
      <c r="BM2409" s="141">
        <v>0</v>
      </c>
      <c r="BN2409" s="141">
        <v>0</v>
      </c>
      <c r="BO2409" s="141">
        <v>0</v>
      </c>
      <c r="BP2409" s="141">
        <v>0</v>
      </c>
    </row>
    <row r="2410" spans="4:68">
      <c r="D2410" s="174" t="s">
        <v>9100</v>
      </c>
      <c r="E2410" s="175">
        <v>4933.87</v>
      </c>
      <c r="F2410" s="174" t="s">
        <v>3409</v>
      </c>
      <c r="G2410" s="174" t="s">
        <v>3109</v>
      </c>
      <c r="H2410" s="174" t="s">
        <v>166</v>
      </c>
      <c r="I2410" s="174" t="s">
        <v>3098</v>
      </c>
      <c r="J2410" s="174" t="s">
        <v>9101</v>
      </c>
      <c r="K2410" s="174"/>
      <c r="L2410" s="174" t="s">
        <v>4406</v>
      </c>
      <c r="M2410" s="174" t="s">
        <v>3866</v>
      </c>
      <c r="N2410" s="176">
        <v>960</v>
      </c>
      <c r="O2410" s="174" t="s">
        <v>3407</v>
      </c>
      <c r="P2410" s="177">
        <v>17715</v>
      </c>
      <c r="Q2410" s="176">
        <v>780</v>
      </c>
      <c r="R2410" s="175">
        <v>4008.55</v>
      </c>
      <c r="S2410" s="175">
        <v>925.32</v>
      </c>
      <c r="T2410" s="178">
        <v>0</v>
      </c>
      <c r="U2410" s="96">
        <v>6</v>
      </c>
      <c r="V2410" s="38" t="s">
        <v>116</v>
      </c>
      <c r="W2410" s="38"/>
      <c r="X2410" s="137">
        <v>61.673375</v>
      </c>
      <c r="Y2410" s="138">
        <v>46935</v>
      </c>
      <c r="Z2410" s="179">
        <v>15</v>
      </c>
      <c r="AA2410" s="139">
        <v>2028</v>
      </c>
      <c r="AB2410" s="131"/>
      <c r="AC2410" s="38"/>
      <c r="AD2410" s="140">
        <v>925.32</v>
      </c>
      <c r="AE2410" s="141">
        <v>863.64662500000009</v>
      </c>
      <c r="AF2410" s="141">
        <v>801.97325000000012</v>
      </c>
      <c r="AG2410" s="141">
        <v>740.29987500000016</v>
      </c>
      <c r="AH2410" s="141">
        <v>678.62650000000019</v>
      </c>
      <c r="AI2410" s="141">
        <v>616.95312500000023</v>
      </c>
      <c r="AJ2410" s="141">
        <v>555.27975000000026</v>
      </c>
      <c r="AK2410" s="141">
        <v>493.60637500000024</v>
      </c>
      <c r="AL2410" s="141">
        <v>431.93300000000022</v>
      </c>
      <c r="AM2410" s="141">
        <v>370.2596250000002</v>
      </c>
      <c r="AN2410" s="141">
        <v>308.58625000000018</v>
      </c>
      <c r="AO2410" s="141">
        <v>246.91287500000018</v>
      </c>
      <c r="AP2410" s="141">
        <v>185.23950000000019</v>
      </c>
      <c r="AQ2410" s="141">
        <v>123.5661250000002</v>
      </c>
      <c r="AR2410" s="141">
        <v>61.892750000000198</v>
      </c>
      <c r="AS2410" s="141">
        <v>0.21937500000019838</v>
      </c>
      <c r="AT2410" s="141">
        <v>0</v>
      </c>
      <c r="AU2410" s="141">
        <v>0</v>
      </c>
      <c r="AV2410" s="141">
        <v>0</v>
      </c>
      <c r="AW2410" s="141">
        <v>0</v>
      </c>
      <c r="AX2410" s="141">
        <v>0</v>
      </c>
      <c r="AY2410" s="141">
        <v>0</v>
      </c>
      <c r="AZ2410" s="141">
        <v>0</v>
      </c>
      <c r="BA2410" s="141">
        <v>0</v>
      </c>
      <c r="BB2410" s="141">
        <v>0</v>
      </c>
      <c r="BC2410" s="141">
        <v>0</v>
      </c>
      <c r="BD2410" s="141">
        <v>0</v>
      </c>
      <c r="BE2410" s="141">
        <v>0</v>
      </c>
      <c r="BF2410" s="141">
        <v>0</v>
      </c>
      <c r="BG2410" s="141">
        <v>0</v>
      </c>
      <c r="BH2410" s="141">
        <v>0</v>
      </c>
      <c r="BI2410" s="141">
        <v>0</v>
      </c>
      <c r="BJ2410" s="141">
        <v>0</v>
      </c>
      <c r="BK2410" s="141">
        <v>0</v>
      </c>
      <c r="BL2410" s="141">
        <v>0</v>
      </c>
      <c r="BM2410" s="141">
        <v>0</v>
      </c>
      <c r="BN2410" s="141">
        <v>0</v>
      </c>
      <c r="BO2410" s="141">
        <v>0</v>
      </c>
      <c r="BP2410" s="141">
        <v>0</v>
      </c>
    </row>
    <row r="2411" spans="4:68">
      <c r="D2411" s="174" t="s">
        <v>9102</v>
      </c>
      <c r="E2411" s="175">
        <v>17554.759999999998</v>
      </c>
      <c r="F2411" s="174" t="s">
        <v>3409</v>
      </c>
      <c r="G2411" s="174" t="s">
        <v>3109</v>
      </c>
      <c r="H2411" s="174" t="s">
        <v>166</v>
      </c>
      <c r="I2411" s="174" t="s">
        <v>3098</v>
      </c>
      <c r="J2411" s="174" t="s">
        <v>9103</v>
      </c>
      <c r="K2411" s="174"/>
      <c r="L2411" s="174" t="s">
        <v>4406</v>
      </c>
      <c r="M2411" s="174" t="s">
        <v>3866</v>
      </c>
      <c r="N2411" s="176">
        <v>960</v>
      </c>
      <c r="O2411" s="174" t="s">
        <v>3407</v>
      </c>
      <c r="P2411" s="177">
        <v>19176</v>
      </c>
      <c r="Q2411" s="176">
        <v>732</v>
      </c>
      <c r="R2411" s="175">
        <v>13384.84</v>
      </c>
      <c r="S2411" s="175">
        <v>4169.92</v>
      </c>
      <c r="T2411" s="178">
        <v>0</v>
      </c>
      <c r="U2411" s="96">
        <v>6</v>
      </c>
      <c r="V2411" s="38" t="s">
        <v>116</v>
      </c>
      <c r="W2411" s="38"/>
      <c r="X2411" s="137">
        <v>219.43449999999996</v>
      </c>
      <c r="Y2411" s="138">
        <v>48396</v>
      </c>
      <c r="Z2411" s="179">
        <v>19</v>
      </c>
      <c r="AA2411" s="139">
        <v>2032</v>
      </c>
      <c r="AB2411" s="131"/>
      <c r="AC2411" s="38"/>
      <c r="AD2411" s="140">
        <v>4169.92</v>
      </c>
      <c r="AE2411" s="141">
        <v>3950.4855000000002</v>
      </c>
      <c r="AF2411" s="141">
        <v>3731.0510000000004</v>
      </c>
      <c r="AG2411" s="141">
        <v>3511.6165000000005</v>
      </c>
      <c r="AH2411" s="141">
        <v>3292.1820000000007</v>
      </c>
      <c r="AI2411" s="141">
        <v>3072.7475000000009</v>
      </c>
      <c r="AJ2411" s="141">
        <v>2853.313000000001</v>
      </c>
      <c r="AK2411" s="141">
        <v>2633.8785000000012</v>
      </c>
      <c r="AL2411" s="141">
        <v>2414.4440000000013</v>
      </c>
      <c r="AM2411" s="141">
        <v>2195.0095000000015</v>
      </c>
      <c r="AN2411" s="141">
        <v>1975.5750000000016</v>
      </c>
      <c r="AO2411" s="141">
        <v>1756.1405000000018</v>
      </c>
      <c r="AP2411" s="141">
        <v>1536.7060000000019</v>
      </c>
      <c r="AQ2411" s="141">
        <v>1317.2715000000021</v>
      </c>
      <c r="AR2411" s="141">
        <v>1097.8370000000023</v>
      </c>
      <c r="AS2411" s="141">
        <v>878.40250000000231</v>
      </c>
      <c r="AT2411" s="141">
        <v>658.96800000000235</v>
      </c>
      <c r="AU2411" s="141">
        <v>439.53350000000239</v>
      </c>
      <c r="AV2411" s="141">
        <v>220.09900000000243</v>
      </c>
      <c r="AW2411" s="141">
        <v>0.66450000000247655</v>
      </c>
      <c r="AX2411" s="141">
        <v>0</v>
      </c>
      <c r="AY2411" s="141">
        <v>0</v>
      </c>
      <c r="AZ2411" s="141">
        <v>0</v>
      </c>
      <c r="BA2411" s="141">
        <v>0</v>
      </c>
      <c r="BB2411" s="141">
        <v>0</v>
      </c>
      <c r="BC2411" s="141">
        <v>0</v>
      </c>
      <c r="BD2411" s="141">
        <v>0</v>
      </c>
      <c r="BE2411" s="141">
        <v>0</v>
      </c>
      <c r="BF2411" s="141">
        <v>0</v>
      </c>
      <c r="BG2411" s="141">
        <v>0</v>
      </c>
      <c r="BH2411" s="141">
        <v>0</v>
      </c>
      <c r="BI2411" s="141">
        <v>0</v>
      </c>
      <c r="BJ2411" s="141">
        <v>0</v>
      </c>
      <c r="BK2411" s="141">
        <v>0</v>
      </c>
      <c r="BL2411" s="141">
        <v>0</v>
      </c>
      <c r="BM2411" s="141">
        <v>0</v>
      </c>
      <c r="BN2411" s="141">
        <v>0</v>
      </c>
      <c r="BO2411" s="141">
        <v>0</v>
      </c>
      <c r="BP2411" s="141">
        <v>0</v>
      </c>
    </row>
    <row r="2412" spans="4:68">
      <c r="D2412" s="174" t="s">
        <v>9104</v>
      </c>
      <c r="E2412" s="175">
        <v>29188.87</v>
      </c>
      <c r="F2412" s="174" t="s">
        <v>3409</v>
      </c>
      <c r="G2412" s="174" t="s">
        <v>3109</v>
      </c>
      <c r="H2412" s="174" t="s">
        <v>166</v>
      </c>
      <c r="I2412" s="174" t="s">
        <v>3098</v>
      </c>
      <c r="J2412" s="174" t="s">
        <v>9105</v>
      </c>
      <c r="K2412" s="174"/>
      <c r="L2412" s="174" t="s">
        <v>4406</v>
      </c>
      <c r="M2412" s="174" t="s">
        <v>3866</v>
      </c>
      <c r="N2412" s="176">
        <v>960</v>
      </c>
      <c r="O2412" s="174" t="s">
        <v>3407</v>
      </c>
      <c r="P2412" s="177">
        <v>22098</v>
      </c>
      <c r="Q2412" s="176">
        <v>636</v>
      </c>
      <c r="R2412" s="175">
        <v>19336.599999999999</v>
      </c>
      <c r="S2412" s="175">
        <v>9852.27</v>
      </c>
      <c r="T2412" s="178">
        <v>0</v>
      </c>
      <c r="U2412" s="96">
        <v>6</v>
      </c>
      <c r="V2412" s="38" t="s">
        <v>116</v>
      </c>
      <c r="W2412" s="38"/>
      <c r="X2412" s="137">
        <v>364.86087499999996</v>
      </c>
      <c r="Y2412" s="138">
        <v>51318</v>
      </c>
      <c r="Z2412" s="179">
        <v>27</v>
      </c>
      <c r="AA2412" s="139">
        <v>2040</v>
      </c>
      <c r="AB2412" s="131"/>
      <c r="AC2412" s="38"/>
      <c r="AD2412" s="140">
        <v>9852.27</v>
      </c>
      <c r="AE2412" s="141">
        <v>9487.4091250000001</v>
      </c>
      <c r="AF2412" s="141">
        <v>9122.5482499999998</v>
      </c>
      <c r="AG2412" s="141">
        <v>8757.6873749999995</v>
      </c>
      <c r="AH2412" s="141">
        <v>8392.8264999999992</v>
      </c>
      <c r="AI2412" s="141">
        <v>8027.9656249999989</v>
      </c>
      <c r="AJ2412" s="141">
        <v>7663.1047499999986</v>
      </c>
      <c r="AK2412" s="141">
        <v>7298.2438749999983</v>
      </c>
      <c r="AL2412" s="141">
        <v>6933.382999999998</v>
      </c>
      <c r="AM2412" s="141">
        <v>6568.5221249999977</v>
      </c>
      <c r="AN2412" s="141">
        <v>6203.6612499999974</v>
      </c>
      <c r="AO2412" s="141">
        <v>5838.8003749999971</v>
      </c>
      <c r="AP2412" s="141">
        <v>5473.9394999999968</v>
      </c>
      <c r="AQ2412" s="141">
        <v>5109.0786249999965</v>
      </c>
      <c r="AR2412" s="141">
        <v>4744.2177499999962</v>
      </c>
      <c r="AS2412" s="141">
        <v>4379.3568749999959</v>
      </c>
      <c r="AT2412" s="141">
        <v>4014.495999999996</v>
      </c>
      <c r="AU2412" s="141">
        <v>3649.6351249999962</v>
      </c>
      <c r="AV2412" s="141">
        <v>3284.7742499999963</v>
      </c>
      <c r="AW2412" s="141">
        <v>2919.9133749999964</v>
      </c>
      <c r="AX2412" s="141">
        <v>2555.0524999999966</v>
      </c>
      <c r="AY2412" s="141">
        <v>2190.1916249999967</v>
      </c>
      <c r="AZ2412" s="141">
        <v>1825.3307499999969</v>
      </c>
      <c r="BA2412" s="141">
        <v>1460.469874999997</v>
      </c>
      <c r="BB2412" s="141">
        <v>1095.6089999999972</v>
      </c>
      <c r="BC2412" s="141">
        <v>730.74812499999723</v>
      </c>
      <c r="BD2412" s="141">
        <v>365.88724999999727</v>
      </c>
      <c r="BE2412" s="141">
        <v>1.0263749999973015</v>
      </c>
      <c r="BF2412" s="141">
        <v>0</v>
      </c>
      <c r="BG2412" s="141">
        <v>0</v>
      </c>
      <c r="BH2412" s="141">
        <v>0</v>
      </c>
      <c r="BI2412" s="141">
        <v>0</v>
      </c>
      <c r="BJ2412" s="141">
        <v>0</v>
      </c>
      <c r="BK2412" s="141">
        <v>0</v>
      </c>
      <c r="BL2412" s="141">
        <v>0</v>
      </c>
      <c r="BM2412" s="141">
        <v>0</v>
      </c>
      <c r="BN2412" s="141">
        <v>0</v>
      </c>
      <c r="BO2412" s="141">
        <v>0</v>
      </c>
      <c r="BP2412" s="141">
        <v>0</v>
      </c>
    </row>
    <row r="2413" spans="4:68">
      <c r="D2413" s="174" t="s">
        <v>9106</v>
      </c>
      <c r="E2413" s="175">
        <v>22898.52</v>
      </c>
      <c r="F2413" s="174" t="s">
        <v>3409</v>
      </c>
      <c r="G2413" s="174" t="s">
        <v>3109</v>
      </c>
      <c r="H2413" s="174" t="s">
        <v>166</v>
      </c>
      <c r="I2413" s="174" t="s">
        <v>3098</v>
      </c>
      <c r="J2413" s="174" t="s">
        <v>9107</v>
      </c>
      <c r="K2413" s="174"/>
      <c r="L2413" s="174" t="s">
        <v>8871</v>
      </c>
      <c r="M2413" s="174" t="s">
        <v>3776</v>
      </c>
      <c r="N2413" s="176">
        <v>960</v>
      </c>
      <c r="O2413" s="174" t="s">
        <v>3407</v>
      </c>
      <c r="P2413" s="177">
        <v>19906</v>
      </c>
      <c r="Q2413" s="176">
        <v>708</v>
      </c>
      <c r="R2413" s="175">
        <v>16886.84</v>
      </c>
      <c r="S2413" s="175">
        <v>6011.68</v>
      </c>
      <c r="T2413" s="178">
        <v>0</v>
      </c>
      <c r="U2413" s="96">
        <v>6</v>
      </c>
      <c r="V2413" s="38" t="s">
        <v>116</v>
      </c>
      <c r="W2413" s="38"/>
      <c r="X2413" s="137">
        <v>286.23149999999998</v>
      </c>
      <c r="Y2413" s="138">
        <v>49126</v>
      </c>
      <c r="Z2413" s="179">
        <v>21</v>
      </c>
      <c r="AA2413" s="139">
        <v>2034</v>
      </c>
      <c r="AB2413" s="131"/>
      <c r="AC2413" s="38"/>
      <c r="AD2413" s="140">
        <v>6011.68</v>
      </c>
      <c r="AE2413" s="141">
        <v>5725.4485000000004</v>
      </c>
      <c r="AF2413" s="141">
        <v>5439.2170000000006</v>
      </c>
      <c r="AG2413" s="141">
        <v>5152.9855000000007</v>
      </c>
      <c r="AH2413" s="141">
        <v>4866.7540000000008</v>
      </c>
      <c r="AI2413" s="141">
        <v>4580.5225000000009</v>
      </c>
      <c r="AJ2413" s="141">
        <v>4294.2910000000011</v>
      </c>
      <c r="AK2413" s="141">
        <v>4008.0595000000012</v>
      </c>
      <c r="AL2413" s="141">
        <v>3721.8280000000013</v>
      </c>
      <c r="AM2413" s="141">
        <v>3435.5965000000015</v>
      </c>
      <c r="AN2413" s="141">
        <v>3149.3650000000016</v>
      </c>
      <c r="AO2413" s="141">
        <v>2863.1335000000017</v>
      </c>
      <c r="AP2413" s="141">
        <v>2576.9020000000019</v>
      </c>
      <c r="AQ2413" s="141">
        <v>2290.670500000002</v>
      </c>
      <c r="AR2413" s="141">
        <v>2004.4390000000021</v>
      </c>
      <c r="AS2413" s="141">
        <v>1718.2075000000023</v>
      </c>
      <c r="AT2413" s="141">
        <v>1431.9760000000024</v>
      </c>
      <c r="AU2413" s="141">
        <v>1145.7445000000025</v>
      </c>
      <c r="AV2413" s="141">
        <v>859.51300000000253</v>
      </c>
      <c r="AW2413" s="141">
        <v>573.28150000000255</v>
      </c>
      <c r="AX2413" s="141">
        <v>287.05000000000257</v>
      </c>
      <c r="AY2413" s="141">
        <v>0.8185000000025866</v>
      </c>
      <c r="AZ2413" s="141">
        <v>0</v>
      </c>
      <c r="BA2413" s="141">
        <v>0</v>
      </c>
      <c r="BB2413" s="141">
        <v>0</v>
      </c>
      <c r="BC2413" s="141">
        <v>0</v>
      </c>
      <c r="BD2413" s="141">
        <v>0</v>
      </c>
      <c r="BE2413" s="141">
        <v>0</v>
      </c>
      <c r="BF2413" s="141">
        <v>0</v>
      </c>
      <c r="BG2413" s="141">
        <v>0</v>
      </c>
      <c r="BH2413" s="141">
        <v>0</v>
      </c>
      <c r="BI2413" s="141">
        <v>0</v>
      </c>
      <c r="BJ2413" s="141">
        <v>0</v>
      </c>
      <c r="BK2413" s="141">
        <v>0</v>
      </c>
      <c r="BL2413" s="141">
        <v>0</v>
      </c>
      <c r="BM2413" s="141">
        <v>0</v>
      </c>
      <c r="BN2413" s="141">
        <v>0</v>
      </c>
      <c r="BO2413" s="141">
        <v>0</v>
      </c>
      <c r="BP2413" s="141">
        <v>0</v>
      </c>
    </row>
    <row r="2414" spans="4:68">
      <c r="D2414" s="174" t="s">
        <v>9108</v>
      </c>
      <c r="E2414" s="175">
        <v>21103.17</v>
      </c>
      <c r="F2414" s="174" t="s">
        <v>3409</v>
      </c>
      <c r="G2414" s="174" t="s">
        <v>3109</v>
      </c>
      <c r="H2414" s="174" t="s">
        <v>166</v>
      </c>
      <c r="I2414" s="174" t="s">
        <v>3098</v>
      </c>
      <c r="J2414" s="174" t="s">
        <v>9109</v>
      </c>
      <c r="K2414" s="174"/>
      <c r="L2414" s="174" t="s">
        <v>8871</v>
      </c>
      <c r="M2414" s="174" t="s">
        <v>3776</v>
      </c>
      <c r="N2414" s="176">
        <v>960</v>
      </c>
      <c r="O2414" s="174" t="s">
        <v>3407</v>
      </c>
      <c r="P2414" s="177">
        <v>20637</v>
      </c>
      <c r="Q2414" s="176">
        <v>684</v>
      </c>
      <c r="R2414" s="175">
        <v>15035.14</v>
      </c>
      <c r="S2414" s="175">
        <v>6068.03</v>
      </c>
      <c r="T2414" s="178">
        <v>0</v>
      </c>
      <c r="U2414" s="96">
        <v>6</v>
      </c>
      <c r="V2414" s="38" t="s">
        <v>116</v>
      </c>
      <c r="W2414" s="38"/>
      <c r="X2414" s="137">
        <v>263.789625</v>
      </c>
      <c r="Y2414" s="138">
        <v>49857</v>
      </c>
      <c r="Z2414" s="179">
        <v>23</v>
      </c>
      <c r="AA2414" s="139">
        <v>2036</v>
      </c>
      <c r="AB2414" s="131"/>
      <c r="AC2414" s="38"/>
      <c r="AD2414" s="140">
        <v>6068.03</v>
      </c>
      <c r="AE2414" s="141">
        <v>5804.2403749999994</v>
      </c>
      <c r="AF2414" s="141">
        <v>5540.4507499999991</v>
      </c>
      <c r="AG2414" s="141">
        <v>5276.6611249999987</v>
      </c>
      <c r="AH2414" s="141">
        <v>5012.8714999999984</v>
      </c>
      <c r="AI2414" s="141">
        <v>4749.081874999998</v>
      </c>
      <c r="AJ2414" s="141">
        <v>4485.2922499999977</v>
      </c>
      <c r="AK2414" s="141">
        <v>4221.5026249999974</v>
      </c>
      <c r="AL2414" s="141">
        <v>3957.7129999999975</v>
      </c>
      <c r="AM2414" s="141">
        <v>3693.9233749999976</v>
      </c>
      <c r="AN2414" s="141">
        <v>3430.1337499999977</v>
      </c>
      <c r="AO2414" s="141">
        <v>3166.3441249999978</v>
      </c>
      <c r="AP2414" s="141">
        <v>2902.5544999999979</v>
      </c>
      <c r="AQ2414" s="141">
        <v>2638.764874999998</v>
      </c>
      <c r="AR2414" s="141">
        <v>2374.9752499999981</v>
      </c>
      <c r="AS2414" s="141">
        <v>2111.1856249999983</v>
      </c>
      <c r="AT2414" s="141">
        <v>1847.3959999999984</v>
      </c>
      <c r="AU2414" s="141">
        <v>1583.6063749999985</v>
      </c>
      <c r="AV2414" s="141">
        <v>1319.8167499999986</v>
      </c>
      <c r="AW2414" s="141">
        <v>1056.0271249999987</v>
      </c>
      <c r="AX2414" s="141">
        <v>792.2374999999987</v>
      </c>
      <c r="AY2414" s="141">
        <v>528.4478749999987</v>
      </c>
      <c r="AZ2414" s="141">
        <v>264.6582499999987</v>
      </c>
      <c r="BA2414" s="141">
        <v>0.86862499999870124</v>
      </c>
      <c r="BB2414" s="141">
        <v>0</v>
      </c>
      <c r="BC2414" s="141">
        <v>0</v>
      </c>
      <c r="BD2414" s="141">
        <v>0</v>
      </c>
      <c r="BE2414" s="141">
        <v>0</v>
      </c>
      <c r="BF2414" s="141">
        <v>0</v>
      </c>
      <c r="BG2414" s="141">
        <v>0</v>
      </c>
      <c r="BH2414" s="141">
        <v>0</v>
      </c>
      <c r="BI2414" s="141">
        <v>0</v>
      </c>
      <c r="BJ2414" s="141">
        <v>0</v>
      </c>
      <c r="BK2414" s="141">
        <v>0</v>
      </c>
      <c r="BL2414" s="141">
        <v>0</v>
      </c>
      <c r="BM2414" s="141">
        <v>0</v>
      </c>
      <c r="BN2414" s="141">
        <v>0</v>
      </c>
      <c r="BO2414" s="141">
        <v>0</v>
      </c>
      <c r="BP2414" s="141">
        <v>0</v>
      </c>
    </row>
    <row r="2415" spans="4:68">
      <c r="D2415" s="174" t="s">
        <v>9110</v>
      </c>
      <c r="E2415" s="175">
        <v>20255.259999999998</v>
      </c>
      <c r="F2415" s="174" t="s">
        <v>3409</v>
      </c>
      <c r="G2415" s="174" t="s">
        <v>3109</v>
      </c>
      <c r="H2415" s="174" t="s">
        <v>166</v>
      </c>
      <c r="I2415" s="174" t="s">
        <v>3098</v>
      </c>
      <c r="J2415" s="174" t="s">
        <v>9111</v>
      </c>
      <c r="K2415" s="174"/>
      <c r="L2415" s="174" t="s">
        <v>8871</v>
      </c>
      <c r="M2415" s="174" t="s">
        <v>3776</v>
      </c>
      <c r="N2415" s="176">
        <v>960</v>
      </c>
      <c r="O2415" s="174" t="s">
        <v>3407</v>
      </c>
      <c r="P2415" s="177">
        <v>21002</v>
      </c>
      <c r="Q2415" s="176">
        <v>672</v>
      </c>
      <c r="R2415" s="175">
        <v>14177.97</v>
      </c>
      <c r="S2415" s="175">
        <v>6077.29</v>
      </c>
      <c r="T2415" s="178">
        <v>0</v>
      </c>
      <c r="U2415" s="96">
        <v>6</v>
      </c>
      <c r="V2415" s="38" t="s">
        <v>116</v>
      </c>
      <c r="W2415" s="38"/>
      <c r="X2415" s="137">
        <v>253.19074999999998</v>
      </c>
      <c r="Y2415" s="138">
        <v>50222</v>
      </c>
      <c r="Z2415" s="179">
        <v>24</v>
      </c>
      <c r="AA2415" s="139">
        <v>2037</v>
      </c>
      <c r="AB2415" s="131"/>
      <c r="AC2415" s="38"/>
      <c r="AD2415" s="140">
        <v>6077.29</v>
      </c>
      <c r="AE2415" s="141">
        <v>5824.0992500000002</v>
      </c>
      <c r="AF2415" s="141">
        <v>5570.9085000000005</v>
      </c>
      <c r="AG2415" s="141">
        <v>5317.7177500000007</v>
      </c>
      <c r="AH2415" s="141">
        <v>5064.527000000001</v>
      </c>
      <c r="AI2415" s="141">
        <v>4811.3362500000012</v>
      </c>
      <c r="AJ2415" s="141">
        <v>4558.1455000000014</v>
      </c>
      <c r="AK2415" s="141">
        <v>4304.9547500000017</v>
      </c>
      <c r="AL2415" s="141">
        <v>4051.7640000000019</v>
      </c>
      <c r="AM2415" s="141">
        <v>3798.5732500000022</v>
      </c>
      <c r="AN2415" s="141">
        <v>3545.3825000000024</v>
      </c>
      <c r="AO2415" s="141">
        <v>3292.1917500000027</v>
      </c>
      <c r="AP2415" s="141">
        <v>3039.0010000000029</v>
      </c>
      <c r="AQ2415" s="141">
        <v>2785.8102500000032</v>
      </c>
      <c r="AR2415" s="141">
        <v>2532.6195000000034</v>
      </c>
      <c r="AS2415" s="141">
        <v>2279.4287500000037</v>
      </c>
      <c r="AT2415" s="141">
        <v>2026.2380000000037</v>
      </c>
      <c r="AU2415" s="141">
        <v>1773.0472500000037</v>
      </c>
      <c r="AV2415" s="141">
        <v>1519.8565000000037</v>
      </c>
      <c r="AW2415" s="141">
        <v>1266.6657500000038</v>
      </c>
      <c r="AX2415" s="141">
        <v>1013.4750000000038</v>
      </c>
      <c r="AY2415" s="141">
        <v>760.28425000000379</v>
      </c>
      <c r="AZ2415" s="141">
        <v>507.09350000000381</v>
      </c>
      <c r="BA2415" s="141">
        <v>253.90275000000383</v>
      </c>
      <c r="BB2415" s="141">
        <v>0.71200000000385444</v>
      </c>
      <c r="BC2415" s="141">
        <v>0</v>
      </c>
      <c r="BD2415" s="141">
        <v>0</v>
      </c>
      <c r="BE2415" s="141">
        <v>0</v>
      </c>
      <c r="BF2415" s="141">
        <v>0</v>
      </c>
      <c r="BG2415" s="141">
        <v>0</v>
      </c>
      <c r="BH2415" s="141">
        <v>0</v>
      </c>
      <c r="BI2415" s="141">
        <v>0</v>
      </c>
      <c r="BJ2415" s="141">
        <v>0</v>
      </c>
      <c r="BK2415" s="141">
        <v>0</v>
      </c>
      <c r="BL2415" s="141">
        <v>0</v>
      </c>
      <c r="BM2415" s="141">
        <v>0</v>
      </c>
      <c r="BN2415" s="141">
        <v>0</v>
      </c>
      <c r="BO2415" s="141">
        <v>0</v>
      </c>
      <c r="BP2415" s="141">
        <v>0</v>
      </c>
    </row>
    <row r="2416" spans="4:68">
      <c r="D2416" s="174" t="s">
        <v>9112</v>
      </c>
      <c r="E2416" s="175">
        <v>41932.5</v>
      </c>
      <c r="F2416" s="174" t="s">
        <v>3409</v>
      </c>
      <c r="G2416" s="174" t="s">
        <v>3109</v>
      </c>
      <c r="H2416" s="174" t="s">
        <v>166</v>
      </c>
      <c r="I2416" s="174" t="s">
        <v>3098</v>
      </c>
      <c r="J2416" s="174" t="s">
        <v>9113</v>
      </c>
      <c r="K2416" s="174"/>
      <c r="L2416" s="174" t="s">
        <v>8871</v>
      </c>
      <c r="M2416" s="174" t="s">
        <v>3776</v>
      </c>
      <c r="N2416" s="176">
        <v>960</v>
      </c>
      <c r="O2416" s="174" t="s">
        <v>3407</v>
      </c>
      <c r="P2416" s="177">
        <v>21732</v>
      </c>
      <c r="Q2416" s="176">
        <v>648</v>
      </c>
      <c r="R2416" s="175">
        <v>28302.89</v>
      </c>
      <c r="S2416" s="175">
        <v>13629.61</v>
      </c>
      <c r="T2416" s="178">
        <v>0</v>
      </c>
      <c r="U2416" s="96">
        <v>6</v>
      </c>
      <c r="V2416" s="38" t="s">
        <v>116</v>
      </c>
      <c r="W2416" s="38"/>
      <c r="X2416" s="137">
        <v>524.15625</v>
      </c>
      <c r="Y2416" s="138">
        <v>50952</v>
      </c>
      <c r="Z2416" s="179">
        <v>26</v>
      </c>
      <c r="AA2416" s="139">
        <v>2039</v>
      </c>
      <c r="AB2416" s="131"/>
      <c r="AC2416" s="38"/>
      <c r="AD2416" s="140">
        <v>13629.61</v>
      </c>
      <c r="AE2416" s="141">
        <v>13105.453750000001</v>
      </c>
      <c r="AF2416" s="141">
        <v>12581.297500000001</v>
      </c>
      <c r="AG2416" s="141">
        <v>12057.141250000001</v>
      </c>
      <c r="AH2416" s="141">
        <v>11532.985000000001</v>
      </c>
      <c r="AI2416" s="141">
        <v>11008.828750000001</v>
      </c>
      <c r="AJ2416" s="141">
        <v>10484.672500000001</v>
      </c>
      <c r="AK2416" s="141">
        <v>9960.5162500000006</v>
      </c>
      <c r="AL2416" s="141">
        <v>9436.36</v>
      </c>
      <c r="AM2416" s="141">
        <v>8912.2037500000006</v>
      </c>
      <c r="AN2416" s="141">
        <v>8388.0475000000006</v>
      </c>
      <c r="AO2416" s="141">
        <v>7863.8912500000006</v>
      </c>
      <c r="AP2416" s="141">
        <v>7339.7350000000006</v>
      </c>
      <c r="AQ2416" s="141">
        <v>6815.5787500000006</v>
      </c>
      <c r="AR2416" s="141">
        <v>6291.4225000000006</v>
      </c>
      <c r="AS2416" s="141">
        <v>5767.2662500000006</v>
      </c>
      <c r="AT2416" s="141">
        <v>5243.1100000000006</v>
      </c>
      <c r="AU2416" s="141">
        <v>4718.9537500000006</v>
      </c>
      <c r="AV2416" s="141">
        <v>4194.7975000000006</v>
      </c>
      <c r="AW2416" s="141">
        <v>3670.6412500000006</v>
      </c>
      <c r="AX2416" s="141">
        <v>3146.4850000000006</v>
      </c>
      <c r="AY2416" s="141">
        <v>2622.3287500000006</v>
      </c>
      <c r="AZ2416" s="141">
        <v>2098.1725000000006</v>
      </c>
      <c r="BA2416" s="141">
        <v>1574.0162500000006</v>
      </c>
      <c r="BB2416" s="141">
        <v>1049.8600000000006</v>
      </c>
      <c r="BC2416" s="141">
        <v>525.70375000000058</v>
      </c>
      <c r="BD2416" s="141">
        <v>1.5475000000005821</v>
      </c>
      <c r="BE2416" s="141">
        <v>0</v>
      </c>
      <c r="BF2416" s="141">
        <v>0</v>
      </c>
      <c r="BG2416" s="141">
        <v>0</v>
      </c>
      <c r="BH2416" s="141">
        <v>0</v>
      </c>
      <c r="BI2416" s="141">
        <v>0</v>
      </c>
      <c r="BJ2416" s="141">
        <v>0</v>
      </c>
      <c r="BK2416" s="141">
        <v>0</v>
      </c>
      <c r="BL2416" s="141">
        <v>0</v>
      </c>
      <c r="BM2416" s="141">
        <v>0</v>
      </c>
      <c r="BN2416" s="141">
        <v>0</v>
      </c>
      <c r="BO2416" s="141">
        <v>0</v>
      </c>
      <c r="BP2416" s="141">
        <v>0</v>
      </c>
    </row>
    <row r="2417" spans="4:68">
      <c r="D2417" s="174" t="s">
        <v>9114</v>
      </c>
      <c r="E2417" s="175">
        <v>20320.63</v>
      </c>
      <c r="F2417" s="174" t="s">
        <v>3409</v>
      </c>
      <c r="G2417" s="174" t="s">
        <v>3109</v>
      </c>
      <c r="H2417" s="174" t="s">
        <v>166</v>
      </c>
      <c r="I2417" s="174" t="s">
        <v>3098</v>
      </c>
      <c r="J2417" s="174" t="s">
        <v>9115</v>
      </c>
      <c r="K2417" s="174"/>
      <c r="L2417" s="174" t="s">
        <v>8871</v>
      </c>
      <c r="M2417" s="174" t="s">
        <v>3776</v>
      </c>
      <c r="N2417" s="176">
        <v>960</v>
      </c>
      <c r="O2417" s="174" t="s">
        <v>3407</v>
      </c>
      <c r="P2417" s="177">
        <v>22098</v>
      </c>
      <c r="Q2417" s="176">
        <v>636</v>
      </c>
      <c r="R2417" s="175">
        <v>13461.6</v>
      </c>
      <c r="S2417" s="175">
        <v>6859.03</v>
      </c>
      <c r="T2417" s="178">
        <v>0</v>
      </c>
      <c r="U2417" s="96">
        <v>6</v>
      </c>
      <c r="V2417" s="38" t="s">
        <v>116</v>
      </c>
      <c r="W2417" s="38"/>
      <c r="X2417" s="137">
        <v>254.00787500000001</v>
      </c>
      <c r="Y2417" s="138">
        <v>51318</v>
      </c>
      <c r="Z2417" s="179">
        <v>27</v>
      </c>
      <c r="AA2417" s="139">
        <v>2040</v>
      </c>
      <c r="AB2417" s="131"/>
      <c r="AC2417" s="38"/>
      <c r="AD2417" s="140">
        <v>6859.03</v>
      </c>
      <c r="AE2417" s="141">
        <v>6605.0221249999995</v>
      </c>
      <c r="AF2417" s="141">
        <v>6351.0142499999993</v>
      </c>
      <c r="AG2417" s="141">
        <v>6097.006374999999</v>
      </c>
      <c r="AH2417" s="141">
        <v>5842.9984999999988</v>
      </c>
      <c r="AI2417" s="141">
        <v>5588.9906249999985</v>
      </c>
      <c r="AJ2417" s="141">
        <v>5334.9827499999983</v>
      </c>
      <c r="AK2417" s="141">
        <v>5080.9748749999981</v>
      </c>
      <c r="AL2417" s="141">
        <v>4826.9669999999978</v>
      </c>
      <c r="AM2417" s="141">
        <v>4572.9591249999976</v>
      </c>
      <c r="AN2417" s="141">
        <v>4318.9512499999973</v>
      </c>
      <c r="AO2417" s="141">
        <v>4064.9433749999971</v>
      </c>
      <c r="AP2417" s="141">
        <v>3810.9354999999969</v>
      </c>
      <c r="AQ2417" s="141">
        <v>3556.9276249999966</v>
      </c>
      <c r="AR2417" s="141">
        <v>3302.9197499999964</v>
      </c>
      <c r="AS2417" s="141">
        <v>3048.9118749999961</v>
      </c>
      <c r="AT2417" s="141">
        <v>2794.9039999999959</v>
      </c>
      <c r="AU2417" s="141">
        <v>2540.8961249999957</v>
      </c>
      <c r="AV2417" s="141">
        <v>2286.8882499999954</v>
      </c>
      <c r="AW2417" s="141">
        <v>2032.8803749999954</v>
      </c>
      <c r="AX2417" s="141">
        <v>1778.8724999999954</v>
      </c>
      <c r="AY2417" s="141">
        <v>1524.8646249999954</v>
      </c>
      <c r="AZ2417" s="141">
        <v>1270.8567499999954</v>
      </c>
      <c r="BA2417" s="141">
        <v>1016.8488749999954</v>
      </c>
      <c r="BB2417" s="141">
        <v>762.84099999999535</v>
      </c>
      <c r="BC2417" s="141">
        <v>508.83312499999533</v>
      </c>
      <c r="BD2417" s="141">
        <v>254.82524999999532</v>
      </c>
      <c r="BE2417" s="141">
        <v>0.81737499999530883</v>
      </c>
      <c r="BF2417" s="141">
        <v>0</v>
      </c>
      <c r="BG2417" s="141">
        <v>0</v>
      </c>
      <c r="BH2417" s="141">
        <v>0</v>
      </c>
      <c r="BI2417" s="141">
        <v>0</v>
      </c>
      <c r="BJ2417" s="141">
        <v>0</v>
      </c>
      <c r="BK2417" s="141">
        <v>0</v>
      </c>
      <c r="BL2417" s="141">
        <v>0</v>
      </c>
      <c r="BM2417" s="141">
        <v>0</v>
      </c>
      <c r="BN2417" s="141">
        <v>0</v>
      </c>
      <c r="BO2417" s="141">
        <v>0</v>
      </c>
      <c r="BP2417" s="141">
        <v>0</v>
      </c>
    </row>
    <row r="2418" spans="4:68">
      <c r="D2418" s="174" t="s">
        <v>9116</v>
      </c>
      <c r="E2418" s="175">
        <v>14821.63</v>
      </c>
      <c r="F2418" s="174" t="s">
        <v>3409</v>
      </c>
      <c r="G2418" s="174" t="s">
        <v>3109</v>
      </c>
      <c r="H2418" s="174" t="s">
        <v>166</v>
      </c>
      <c r="I2418" s="174" t="s">
        <v>3098</v>
      </c>
      <c r="J2418" s="174" t="s">
        <v>9117</v>
      </c>
      <c r="K2418" s="174"/>
      <c r="L2418" s="174" t="s">
        <v>8871</v>
      </c>
      <c r="M2418" s="174" t="s">
        <v>3776</v>
      </c>
      <c r="N2418" s="176">
        <v>960</v>
      </c>
      <c r="O2418" s="174" t="s">
        <v>3407</v>
      </c>
      <c r="P2418" s="177">
        <v>23559</v>
      </c>
      <c r="Q2418" s="176">
        <v>588</v>
      </c>
      <c r="R2418" s="175">
        <v>9077.73</v>
      </c>
      <c r="S2418" s="175">
        <v>5743.9</v>
      </c>
      <c r="T2418" s="178">
        <v>0</v>
      </c>
      <c r="U2418" s="96">
        <v>6</v>
      </c>
      <c r="V2418" s="38" t="s">
        <v>116</v>
      </c>
      <c r="W2418" s="38"/>
      <c r="X2418" s="137">
        <v>185.270375</v>
      </c>
      <c r="Y2418" s="138">
        <v>52779</v>
      </c>
      <c r="Z2418" s="179">
        <v>31</v>
      </c>
      <c r="AA2418" s="139">
        <v>2044</v>
      </c>
      <c r="AB2418" s="131"/>
      <c r="AC2418" s="38"/>
      <c r="AD2418" s="140">
        <v>5743.9</v>
      </c>
      <c r="AE2418" s="141">
        <v>5558.6296249999996</v>
      </c>
      <c r="AF2418" s="141">
        <v>5373.3592499999995</v>
      </c>
      <c r="AG2418" s="141">
        <v>5188.0888749999995</v>
      </c>
      <c r="AH2418" s="141">
        <v>5002.8184999999994</v>
      </c>
      <c r="AI2418" s="141">
        <v>4817.5481249999993</v>
      </c>
      <c r="AJ2418" s="141">
        <v>4632.2777499999993</v>
      </c>
      <c r="AK2418" s="141">
        <v>4447.0073749999992</v>
      </c>
      <c r="AL2418" s="141">
        <v>4261.7369999999992</v>
      </c>
      <c r="AM2418" s="141">
        <v>4076.4666249999991</v>
      </c>
      <c r="AN2418" s="141">
        <v>3891.1962499999991</v>
      </c>
      <c r="AO2418" s="141">
        <v>3705.925874999999</v>
      </c>
      <c r="AP2418" s="141">
        <v>3520.6554999999989</v>
      </c>
      <c r="AQ2418" s="141">
        <v>3335.3851249999989</v>
      </c>
      <c r="AR2418" s="141">
        <v>3150.1147499999988</v>
      </c>
      <c r="AS2418" s="141">
        <v>2964.8443749999988</v>
      </c>
      <c r="AT2418" s="141">
        <v>2779.5739999999987</v>
      </c>
      <c r="AU2418" s="141">
        <v>2594.3036249999986</v>
      </c>
      <c r="AV2418" s="141">
        <v>2409.0332499999986</v>
      </c>
      <c r="AW2418" s="141">
        <v>2223.7628749999985</v>
      </c>
      <c r="AX2418" s="141">
        <v>2038.4924999999985</v>
      </c>
      <c r="AY2418" s="141">
        <v>1853.2221249999984</v>
      </c>
      <c r="AZ2418" s="141">
        <v>1667.9517499999984</v>
      </c>
      <c r="BA2418" s="141">
        <v>1482.6813749999983</v>
      </c>
      <c r="BB2418" s="141">
        <v>1297.4109999999982</v>
      </c>
      <c r="BC2418" s="141">
        <v>1112.1406249999982</v>
      </c>
      <c r="BD2418" s="141">
        <v>926.87024999999812</v>
      </c>
      <c r="BE2418" s="141">
        <v>741.59987499999806</v>
      </c>
      <c r="BF2418" s="141">
        <v>556.32949999999801</v>
      </c>
      <c r="BG2418" s="141">
        <v>371.05912499999801</v>
      </c>
      <c r="BH2418" s="141">
        <v>185.788749999998</v>
      </c>
      <c r="BI2418" s="141">
        <v>0.51837499999800229</v>
      </c>
      <c r="BJ2418" s="141">
        <v>0</v>
      </c>
      <c r="BK2418" s="141">
        <v>0</v>
      </c>
      <c r="BL2418" s="141">
        <v>0</v>
      </c>
      <c r="BM2418" s="141">
        <v>0</v>
      </c>
      <c r="BN2418" s="141">
        <v>0</v>
      </c>
      <c r="BO2418" s="141">
        <v>0</v>
      </c>
      <c r="BP2418" s="141">
        <v>0</v>
      </c>
    </row>
    <row r="2419" spans="4:68">
      <c r="D2419" s="174" t="s">
        <v>9118</v>
      </c>
      <c r="E2419" s="175">
        <v>3734.57</v>
      </c>
      <c r="F2419" s="174" t="s">
        <v>3409</v>
      </c>
      <c r="G2419" s="174" t="s">
        <v>3109</v>
      </c>
      <c r="H2419" s="174" t="s">
        <v>166</v>
      </c>
      <c r="I2419" s="174" t="s">
        <v>3098</v>
      </c>
      <c r="J2419" s="174" t="s">
        <v>9119</v>
      </c>
      <c r="K2419" s="174"/>
      <c r="L2419" s="174" t="s">
        <v>4545</v>
      </c>
      <c r="M2419" s="174" t="s">
        <v>3776</v>
      </c>
      <c r="N2419" s="176">
        <v>960</v>
      </c>
      <c r="O2419" s="174" t="s">
        <v>3407</v>
      </c>
      <c r="P2419" s="177">
        <v>15523</v>
      </c>
      <c r="Q2419" s="176">
        <v>852</v>
      </c>
      <c r="R2419" s="175">
        <v>3314.27</v>
      </c>
      <c r="S2419" s="175">
        <v>420.3</v>
      </c>
      <c r="T2419" s="178">
        <v>0</v>
      </c>
      <c r="U2419" s="96">
        <v>6</v>
      </c>
      <c r="V2419" s="38" t="s">
        <v>116</v>
      </c>
      <c r="W2419" s="38"/>
      <c r="X2419" s="137">
        <v>46.682124999999999</v>
      </c>
      <c r="Y2419" s="138">
        <v>44743</v>
      </c>
      <c r="Z2419" s="179">
        <v>9</v>
      </c>
      <c r="AA2419" s="139">
        <v>2022</v>
      </c>
      <c r="AB2419" s="131"/>
      <c r="AC2419" s="38"/>
      <c r="AD2419" s="140">
        <v>420.3</v>
      </c>
      <c r="AE2419" s="141">
        <v>373.61787500000003</v>
      </c>
      <c r="AF2419" s="141">
        <v>326.93575000000004</v>
      </c>
      <c r="AG2419" s="141">
        <v>280.25362500000006</v>
      </c>
      <c r="AH2419" s="141">
        <v>233.57150000000007</v>
      </c>
      <c r="AI2419" s="141">
        <v>186.88937500000009</v>
      </c>
      <c r="AJ2419" s="141">
        <v>140.2072500000001</v>
      </c>
      <c r="AK2419" s="141">
        <v>93.525125000000102</v>
      </c>
      <c r="AL2419" s="141">
        <v>46.843000000000103</v>
      </c>
      <c r="AM2419" s="141">
        <v>0.1608750000001038</v>
      </c>
      <c r="AN2419" s="141">
        <v>0</v>
      </c>
      <c r="AO2419" s="141">
        <v>0</v>
      </c>
      <c r="AP2419" s="141">
        <v>0</v>
      </c>
      <c r="AQ2419" s="141">
        <v>0</v>
      </c>
      <c r="AR2419" s="141">
        <v>0</v>
      </c>
      <c r="AS2419" s="141">
        <v>0</v>
      </c>
      <c r="AT2419" s="141">
        <v>0</v>
      </c>
      <c r="AU2419" s="141">
        <v>0</v>
      </c>
      <c r="AV2419" s="141">
        <v>0</v>
      </c>
      <c r="AW2419" s="141">
        <v>0</v>
      </c>
      <c r="AX2419" s="141">
        <v>0</v>
      </c>
      <c r="AY2419" s="141">
        <v>0</v>
      </c>
      <c r="AZ2419" s="141">
        <v>0</v>
      </c>
      <c r="BA2419" s="141">
        <v>0</v>
      </c>
      <c r="BB2419" s="141">
        <v>0</v>
      </c>
      <c r="BC2419" s="141">
        <v>0</v>
      </c>
      <c r="BD2419" s="141">
        <v>0</v>
      </c>
      <c r="BE2419" s="141">
        <v>0</v>
      </c>
      <c r="BF2419" s="141">
        <v>0</v>
      </c>
      <c r="BG2419" s="141">
        <v>0</v>
      </c>
      <c r="BH2419" s="141">
        <v>0</v>
      </c>
      <c r="BI2419" s="141">
        <v>0</v>
      </c>
      <c r="BJ2419" s="141">
        <v>0</v>
      </c>
      <c r="BK2419" s="141">
        <v>0</v>
      </c>
      <c r="BL2419" s="141">
        <v>0</v>
      </c>
      <c r="BM2419" s="141">
        <v>0</v>
      </c>
      <c r="BN2419" s="141">
        <v>0</v>
      </c>
      <c r="BO2419" s="141">
        <v>0</v>
      </c>
      <c r="BP2419" s="141">
        <v>0</v>
      </c>
    </row>
    <row r="2420" spans="4:68">
      <c r="D2420" s="174" t="s">
        <v>9120</v>
      </c>
      <c r="E2420" s="175">
        <v>247.89</v>
      </c>
      <c r="F2420" s="174" t="s">
        <v>3409</v>
      </c>
      <c r="G2420" s="174" t="s">
        <v>3109</v>
      </c>
      <c r="H2420" s="174" t="s">
        <v>166</v>
      </c>
      <c r="I2420" s="174" t="s">
        <v>3098</v>
      </c>
      <c r="J2420" s="174" t="s">
        <v>9121</v>
      </c>
      <c r="K2420" s="174"/>
      <c r="L2420" s="174" t="s">
        <v>4545</v>
      </c>
      <c r="M2420" s="174" t="s">
        <v>3776</v>
      </c>
      <c r="N2420" s="176">
        <v>960</v>
      </c>
      <c r="O2420" s="174" t="s">
        <v>3407</v>
      </c>
      <c r="P2420" s="177">
        <v>15888</v>
      </c>
      <c r="Q2420" s="176">
        <v>840</v>
      </c>
      <c r="R2420" s="175">
        <v>216.78</v>
      </c>
      <c r="S2420" s="175">
        <v>31.11</v>
      </c>
      <c r="T2420" s="178">
        <v>0</v>
      </c>
      <c r="U2420" s="96">
        <v>6</v>
      </c>
      <c r="V2420" s="38" t="s">
        <v>116</v>
      </c>
      <c r="W2420" s="38"/>
      <c r="X2420" s="137">
        <v>3.0986250000000002</v>
      </c>
      <c r="Y2420" s="138">
        <v>45108</v>
      </c>
      <c r="Z2420" s="179">
        <v>10</v>
      </c>
      <c r="AA2420" s="139">
        <v>2023</v>
      </c>
      <c r="AB2420" s="131"/>
      <c r="AC2420" s="38"/>
      <c r="AD2420" s="140">
        <v>31.11</v>
      </c>
      <c r="AE2420" s="141">
        <v>28.011375000000001</v>
      </c>
      <c r="AF2420" s="141">
        <v>24.912750000000003</v>
      </c>
      <c r="AG2420" s="141">
        <v>21.814125000000004</v>
      </c>
      <c r="AH2420" s="141">
        <v>18.715500000000006</v>
      </c>
      <c r="AI2420" s="141">
        <v>15.616875000000006</v>
      </c>
      <c r="AJ2420" s="141">
        <v>12.518250000000005</v>
      </c>
      <c r="AK2420" s="141">
        <v>9.4196250000000052</v>
      </c>
      <c r="AL2420" s="141">
        <v>6.3210000000000051</v>
      </c>
      <c r="AM2420" s="141">
        <v>3.2223750000000049</v>
      </c>
      <c r="AN2420" s="141">
        <v>0.12375000000000469</v>
      </c>
      <c r="AO2420" s="141">
        <v>0</v>
      </c>
      <c r="AP2420" s="141">
        <v>0</v>
      </c>
      <c r="AQ2420" s="141">
        <v>0</v>
      </c>
      <c r="AR2420" s="141">
        <v>0</v>
      </c>
      <c r="AS2420" s="141">
        <v>0</v>
      </c>
      <c r="AT2420" s="141">
        <v>0</v>
      </c>
      <c r="AU2420" s="141">
        <v>0</v>
      </c>
      <c r="AV2420" s="141">
        <v>0</v>
      </c>
      <c r="AW2420" s="141">
        <v>0</v>
      </c>
      <c r="AX2420" s="141">
        <v>0</v>
      </c>
      <c r="AY2420" s="141">
        <v>0</v>
      </c>
      <c r="AZ2420" s="141">
        <v>0</v>
      </c>
      <c r="BA2420" s="141">
        <v>0</v>
      </c>
      <c r="BB2420" s="141">
        <v>0</v>
      </c>
      <c r="BC2420" s="141">
        <v>0</v>
      </c>
      <c r="BD2420" s="141">
        <v>0</v>
      </c>
      <c r="BE2420" s="141">
        <v>0</v>
      </c>
      <c r="BF2420" s="141">
        <v>0</v>
      </c>
      <c r="BG2420" s="141">
        <v>0</v>
      </c>
      <c r="BH2420" s="141">
        <v>0</v>
      </c>
      <c r="BI2420" s="141">
        <v>0</v>
      </c>
      <c r="BJ2420" s="141">
        <v>0</v>
      </c>
      <c r="BK2420" s="141">
        <v>0</v>
      </c>
      <c r="BL2420" s="141">
        <v>0</v>
      </c>
      <c r="BM2420" s="141">
        <v>0</v>
      </c>
      <c r="BN2420" s="141">
        <v>0</v>
      </c>
      <c r="BO2420" s="141">
        <v>0</v>
      </c>
      <c r="BP2420" s="141">
        <v>0</v>
      </c>
    </row>
    <row r="2421" spans="4:68">
      <c r="D2421" s="174" t="s">
        <v>9122</v>
      </c>
      <c r="E2421" s="175">
        <v>6033.94</v>
      </c>
      <c r="F2421" s="174" t="s">
        <v>3409</v>
      </c>
      <c r="G2421" s="174" t="s">
        <v>3109</v>
      </c>
      <c r="H2421" s="174" t="s">
        <v>166</v>
      </c>
      <c r="I2421" s="174" t="s">
        <v>3098</v>
      </c>
      <c r="J2421" s="174" t="s">
        <v>9123</v>
      </c>
      <c r="K2421" s="174"/>
      <c r="L2421" s="174" t="s">
        <v>4545</v>
      </c>
      <c r="M2421" s="174" t="s">
        <v>3776</v>
      </c>
      <c r="N2421" s="176">
        <v>960</v>
      </c>
      <c r="O2421" s="174" t="s">
        <v>3407</v>
      </c>
      <c r="P2421" s="177">
        <v>16254</v>
      </c>
      <c r="Q2421" s="176">
        <v>828</v>
      </c>
      <c r="R2421" s="175">
        <v>5204.01</v>
      </c>
      <c r="S2421" s="175">
        <v>829.93</v>
      </c>
      <c r="T2421" s="178">
        <v>0</v>
      </c>
      <c r="U2421" s="96">
        <v>6</v>
      </c>
      <c r="V2421" s="38" t="s">
        <v>116</v>
      </c>
      <c r="W2421" s="38"/>
      <c r="X2421" s="137">
        <v>75.424250000000001</v>
      </c>
      <c r="Y2421" s="138">
        <v>45474</v>
      </c>
      <c r="Z2421" s="179">
        <v>11</v>
      </c>
      <c r="AA2421" s="139">
        <v>2024</v>
      </c>
      <c r="AB2421" s="131"/>
      <c r="AC2421" s="38"/>
      <c r="AD2421" s="140">
        <v>829.93</v>
      </c>
      <c r="AE2421" s="141">
        <v>754.50574999999992</v>
      </c>
      <c r="AF2421" s="141">
        <v>679.08149999999989</v>
      </c>
      <c r="AG2421" s="141">
        <v>603.65724999999986</v>
      </c>
      <c r="AH2421" s="141">
        <v>528.23299999999983</v>
      </c>
      <c r="AI2421" s="141">
        <v>452.8087499999998</v>
      </c>
      <c r="AJ2421" s="141">
        <v>377.38449999999978</v>
      </c>
      <c r="AK2421" s="141">
        <v>301.96024999999975</v>
      </c>
      <c r="AL2421" s="141">
        <v>226.53599999999975</v>
      </c>
      <c r="AM2421" s="141">
        <v>151.11174999999974</v>
      </c>
      <c r="AN2421" s="141">
        <v>75.687499999999744</v>
      </c>
      <c r="AO2421" s="141">
        <v>0.26324999999974352</v>
      </c>
      <c r="AP2421" s="141">
        <v>0</v>
      </c>
      <c r="AQ2421" s="141">
        <v>0</v>
      </c>
      <c r="AR2421" s="141">
        <v>0</v>
      </c>
      <c r="AS2421" s="141">
        <v>0</v>
      </c>
      <c r="AT2421" s="141">
        <v>0</v>
      </c>
      <c r="AU2421" s="141">
        <v>0</v>
      </c>
      <c r="AV2421" s="141">
        <v>0</v>
      </c>
      <c r="AW2421" s="141">
        <v>0</v>
      </c>
      <c r="AX2421" s="141">
        <v>0</v>
      </c>
      <c r="AY2421" s="141">
        <v>0</v>
      </c>
      <c r="AZ2421" s="141">
        <v>0</v>
      </c>
      <c r="BA2421" s="141">
        <v>0</v>
      </c>
      <c r="BB2421" s="141">
        <v>0</v>
      </c>
      <c r="BC2421" s="141">
        <v>0</v>
      </c>
      <c r="BD2421" s="141">
        <v>0</v>
      </c>
      <c r="BE2421" s="141">
        <v>0</v>
      </c>
      <c r="BF2421" s="141">
        <v>0</v>
      </c>
      <c r="BG2421" s="141">
        <v>0</v>
      </c>
      <c r="BH2421" s="141">
        <v>0</v>
      </c>
      <c r="BI2421" s="141">
        <v>0</v>
      </c>
      <c r="BJ2421" s="141">
        <v>0</v>
      </c>
      <c r="BK2421" s="141">
        <v>0</v>
      </c>
      <c r="BL2421" s="141">
        <v>0</v>
      </c>
      <c r="BM2421" s="141">
        <v>0</v>
      </c>
      <c r="BN2421" s="141">
        <v>0</v>
      </c>
      <c r="BO2421" s="141">
        <v>0</v>
      </c>
      <c r="BP2421" s="141">
        <v>0</v>
      </c>
    </row>
    <row r="2422" spans="4:68">
      <c r="D2422" s="174" t="s">
        <v>9124</v>
      </c>
      <c r="E2422" s="175">
        <v>8061.96</v>
      </c>
      <c r="F2422" s="174" t="s">
        <v>3409</v>
      </c>
      <c r="G2422" s="174" t="s">
        <v>3109</v>
      </c>
      <c r="H2422" s="174" t="s">
        <v>166</v>
      </c>
      <c r="I2422" s="174" t="s">
        <v>3098</v>
      </c>
      <c r="J2422" s="174" t="s">
        <v>9125</v>
      </c>
      <c r="K2422" s="174"/>
      <c r="L2422" s="174" t="s">
        <v>4545</v>
      </c>
      <c r="M2422" s="174" t="s">
        <v>3776</v>
      </c>
      <c r="N2422" s="176">
        <v>960</v>
      </c>
      <c r="O2422" s="174" t="s">
        <v>3407</v>
      </c>
      <c r="P2422" s="177">
        <v>16254</v>
      </c>
      <c r="Q2422" s="176">
        <v>828</v>
      </c>
      <c r="R2422" s="175">
        <v>6953.1</v>
      </c>
      <c r="S2422" s="175">
        <v>1108.8599999999999</v>
      </c>
      <c r="T2422" s="178">
        <v>0</v>
      </c>
      <c r="U2422" s="96">
        <v>6</v>
      </c>
      <c r="V2422" s="38" t="s">
        <v>116</v>
      </c>
      <c r="W2422" s="38"/>
      <c r="X2422" s="137">
        <v>100.77450000000002</v>
      </c>
      <c r="Y2422" s="138">
        <v>45474</v>
      </c>
      <c r="Z2422" s="179">
        <v>11</v>
      </c>
      <c r="AA2422" s="139">
        <v>2024</v>
      </c>
      <c r="AB2422" s="131"/>
      <c r="AC2422" s="38"/>
      <c r="AD2422" s="140">
        <v>1108.8599999999999</v>
      </c>
      <c r="AE2422" s="141">
        <v>1008.0854999999999</v>
      </c>
      <c r="AF2422" s="141">
        <v>907.31099999999992</v>
      </c>
      <c r="AG2422" s="141">
        <v>806.53649999999993</v>
      </c>
      <c r="AH2422" s="141">
        <v>705.76199999999994</v>
      </c>
      <c r="AI2422" s="141">
        <v>604.98749999999995</v>
      </c>
      <c r="AJ2422" s="141">
        <v>504.21299999999997</v>
      </c>
      <c r="AK2422" s="141">
        <v>403.43849999999998</v>
      </c>
      <c r="AL2422" s="141">
        <v>302.66399999999999</v>
      </c>
      <c r="AM2422" s="141">
        <v>201.88949999999997</v>
      </c>
      <c r="AN2422" s="141">
        <v>101.11499999999995</v>
      </c>
      <c r="AO2422" s="141">
        <v>0.34049999999993474</v>
      </c>
      <c r="AP2422" s="141">
        <v>0</v>
      </c>
      <c r="AQ2422" s="141">
        <v>0</v>
      </c>
      <c r="AR2422" s="141">
        <v>0</v>
      </c>
      <c r="AS2422" s="141">
        <v>0</v>
      </c>
      <c r="AT2422" s="141">
        <v>0</v>
      </c>
      <c r="AU2422" s="141">
        <v>0</v>
      </c>
      <c r="AV2422" s="141">
        <v>0</v>
      </c>
      <c r="AW2422" s="141">
        <v>0</v>
      </c>
      <c r="AX2422" s="141">
        <v>0</v>
      </c>
      <c r="AY2422" s="141">
        <v>0</v>
      </c>
      <c r="AZ2422" s="141">
        <v>0</v>
      </c>
      <c r="BA2422" s="141">
        <v>0</v>
      </c>
      <c r="BB2422" s="141">
        <v>0</v>
      </c>
      <c r="BC2422" s="141">
        <v>0</v>
      </c>
      <c r="BD2422" s="141">
        <v>0</v>
      </c>
      <c r="BE2422" s="141">
        <v>0</v>
      </c>
      <c r="BF2422" s="141">
        <v>0</v>
      </c>
      <c r="BG2422" s="141">
        <v>0</v>
      </c>
      <c r="BH2422" s="141">
        <v>0</v>
      </c>
      <c r="BI2422" s="141">
        <v>0</v>
      </c>
      <c r="BJ2422" s="141">
        <v>0</v>
      </c>
      <c r="BK2422" s="141">
        <v>0</v>
      </c>
      <c r="BL2422" s="141">
        <v>0</v>
      </c>
      <c r="BM2422" s="141">
        <v>0</v>
      </c>
      <c r="BN2422" s="141">
        <v>0</v>
      </c>
      <c r="BO2422" s="141">
        <v>0</v>
      </c>
      <c r="BP2422" s="141">
        <v>0</v>
      </c>
    </row>
    <row r="2423" spans="4:68">
      <c r="D2423" s="174" t="s">
        <v>9126</v>
      </c>
      <c r="E2423" s="175">
        <v>2198.86</v>
      </c>
      <c r="F2423" s="174" t="s">
        <v>3409</v>
      </c>
      <c r="G2423" s="174" t="s">
        <v>3109</v>
      </c>
      <c r="H2423" s="174" t="s">
        <v>166</v>
      </c>
      <c r="I2423" s="174" t="s">
        <v>3098</v>
      </c>
      <c r="J2423" s="174" t="s">
        <v>9127</v>
      </c>
      <c r="K2423" s="174"/>
      <c r="L2423" s="174" t="s">
        <v>4545</v>
      </c>
      <c r="M2423" s="174" t="s">
        <v>3776</v>
      </c>
      <c r="N2423" s="176">
        <v>960</v>
      </c>
      <c r="O2423" s="174" t="s">
        <v>3407</v>
      </c>
      <c r="P2423" s="177">
        <v>16254</v>
      </c>
      <c r="Q2423" s="176">
        <v>828</v>
      </c>
      <c r="R2423" s="175">
        <v>1896.36</v>
      </c>
      <c r="S2423" s="175">
        <v>302.5</v>
      </c>
      <c r="T2423" s="178">
        <v>0</v>
      </c>
      <c r="U2423" s="96">
        <v>6</v>
      </c>
      <c r="V2423" s="38" t="s">
        <v>116</v>
      </c>
      <c r="W2423" s="38"/>
      <c r="X2423" s="137">
        <v>27.485749999999999</v>
      </c>
      <c r="Y2423" s="138">
        <v>45474</v>
      </c>
      <c r="Z2423" s="179">
        <v>11</v>
      </c>
      <c r="AA2423" s="139">
        <v>2024</v>
      </c>
      <c r="AB2423" s="131"/>
      <c r="AC2423" s="38"/>
      <c r="AD2423" s="140">
        <v>302.5</v>
      </c>
      <c r="AE2423" s="141">
        <v>275.01425</v>
      </c>
      <c r="AF2423" s="141">
        <v>247.52850000000001</v>
      </c>
      <c r="AG2423" s="141">
        <v>220.04275000000001</v>
      </c>
      <c r="AH2423" s="141">
        <v>192.55700000000002</v>
      </c>
      <c r="AI2423" s="141">
        <v>165.07125000000002</v>
      </c>
      <c r="AJ2423" s="141">
        <v>137.58550000000002</v>
      </c>
      <c r="AK2423" s="141">
        <v>110.09975000000003</v>
      </c>
      <c r="AL2423" s="141">
        <v>82.614000000000033</v>
      </c>
      <c r="AM2423" s="141">
        <v>55.128250000000037</v>
      </c>
      <c r="AN2423" s="141">
        <v>27.642500000000037</v>
      </c>
      <c r="AO2423" s="141">
        <v>0.15675000000003791</v>
      </c>
      <c r="AP2423" s="141">
        <v>0</v>
      </c>
      <c r="AQ2423" s="141">
        <v>0</v>
      </c>
      <c r="AR2423" s="141">
        <v>0</v>
      </c>
      <c r="AS2423" s="141">
        <v>0</v>
      </c>
      <c r="AT2423" s="141">
        <v>0</v>
      </c>
      <c r="AU2423" s="141">
        <v>0</v>
      </c>
      <c r="AV2423" s="141">
        <v>0</v>
      </c>
      <c r="AW2423" s="141">
        <v>0</v>
      </c>
      <c r="AX2423" s="141">
        <v>0</v>
      </c>
      <c r="AY2423" s="141">
        <v>0</v>
      </c>
      <c r="AZ2423" s="141">
        <v>0</v>
      </c>
      <c r="BA2423" s="141">
        <v>0</v>
      </c>
      <c r="BB2423" s="141">
        <v>0</v>
      </c>
      <c r="BC2423" s="141">
        <v>0</v>
      </c>
      <c r="BD2423" s="141">
        <v>0</v>
      </c>
      <c r="BE2423" s="141">
        <v>0</v>
      </c>
      <c r="BF2423" s="141">
        <v>0</v>
      </c>
      <c r="BG2423" s="141">
        <v>0</v>
      </c>
      <c r="BH2423" s="141">
        <v>0</v>
      </c>
      <c r="BI2423" s="141">
        <v>0</v>
      </c>
      <c r="BJ2423" s="141">
        <v>0</v>
      </c>
      <c r="BK2423" s="141">
        <v>0</v>
      </c>
      <c r="BL2423" s="141">
        <v>0</v>
      </c>
      <c r="BM2423" s="141">
        <v>0</v>
      </c>
      <c r="BN2423" s="141">
        <v>0</v>
      </c>
      <c r="BO2423" s="141">
        <v>0</v>
      </c>
      <c r="BP2423" s="141">
        <v>0</v>
      </c>
    </row>
    <row r="2424" spans="4:68">
      <c r="D2424" s="174" t="s">
        <v>9128</v>
      </c>
      <c r="E2424" s="175">
        <v>4991.4799999999996</v>
      </c>
      <c r="F2424" s="174" t="s">
        <v>3409</v>
      </c>
      <c r="G2424" s="174" t="s">
        <v>3109</v>
      </c>
      <c r="H2424" s="174" t="s">
        <v>166</v>
      </c>
      <c r="I2424" s="174" t="s">
        <v>3098</v>
      </c>
      <c r="J2424" s="174" t="s">
        <v>9129</v>
      </c>
      <c r="K2424" s="174"/>
      <c r="L2424" s="174" t="s">
        <v>4545</v>
      </c>
      <c r="M2424" s="174" t="s">
        <v>3776</v>
      </c>
      <c r="N2424" s="176">
        <v>960</v>
      </c>
      <c r="O2424" s="174" t="s">
        <v>3407</v>
      </c>
      <c r="P2424" s="177">
        <v>16619</v>
      </c>
      <c r="Q2424" s="176">
        <v>816</v>
      </c>
      <c r="R2424" s="175">
        <v>4242.54</v>
      </c>
      <c r="S2424" s="175">
        <v>748.94</v>
      </c>
      <c r="T2424" s="178">
        <v>0</v>
      </c>
      <c r="U2424" s="96">
        <v>6</v>
      </c>
      <c r="V2424" s="38" t="s">
        <v>116</v>
      </c>
      <c r="W2424" s="38"/>
      <c r="X2424" s="137">
        <v>62.393500000000003</v>
      </c>
      <c r="Y2424" s="138">
        <v>45839</v>
      </c>
      <c r="Z2424" s="179">
        <v>12</v>
      </c>
      <c r="AA2424" s="139">
        <v>2025</v>
      </c>
      <c r="AB2424" s="131"/>
      <c r="AC2424" s="38"/>
      <c r="AD2424" s="140">
        <v>748.94</v>
      </c>
      <c r="AE2424" s="141">
        <v>686.54650000000004</v>
      </c>
      <c r="AF2424" s="141">
        <v>624.15300000000002</v>
      </c>
      <c r="AG2424" s="141">
        <v>561.7595</v>
      </c>
      <c r="AH2424" s="141">
        <v>499.36599999999999</v>
      </c>
      <c r="AI2424" s="141">
        <v>436.97249999999997</v>
      </c>
      <c r="AJ2424" s="141">
        <v>374.57899999999995</v>
      </c>
      <c r="AK2424" s="141">
        <v>312.18549999999993</v>
      </c>
      <c r="AL2424" s="141">
        <v>249.79199999999992</v>
      </c>
      <c r="AM2424" s="141">
        <v>187.3984999999999</v>
      </c>
      <c r="AN2424" s="141">
        <v>125.0049999999999</v>
      </c>
      <c r="AO2424" s="141">
        <v>62.611499999999893</v>
      </c>
      <c r="AP2424" s="141">
        <v>0.21799999999988984</v>
      </c>
      <c r="AQ2424" s="141">
        <v>0</v>
      </c>
      <c r="AR2424" s="141">
        <v>0</v>
      </c>
      <c r="AS2424" s="141">
        <v>0</v>
      </c>
      <c r="AT2424" s="141">
        <v>0</v>
      </c>
      <c r="AU2424" s="141">
        <v>0</v>
      </c>
      <c r="AV2424" s="141">
        <v>0</v>
      </c>
      <c r="AW2424" s="141">
        <v>0</v>
      </c>
      <c r="AX2424" s="141">
        <v>0</v>
      </c>
      <c r="AY2424" s="141">
        <v>0</v>
      </c>
      <c r="AZ2424" s="141">
        <v>0</v>
      </c>
      <c r="BA2424" s="141">
        <v>0</v>
      </c>
      <c r="BB2424" s="141">
        <v>0</v>
      </c>
      <c r="BC2424" s="141">
        <v>0</v>
      </c>
      <c r="BD2424" s="141">
        <v>0</v>
      </c>
      <c r="BE2424" s="141">
        <v>0</v>
      </c>
      <c r="BF2424" s="141">
        <v>0</v>
      </c>
      <c r="BG2424" s="141">
        <v>0</v>
      </c>
      <c r="BH2424" s="141">
        <v>0</v>
      </c>
      <c r="BI2424" s="141">
        <v>0</v>
      </c>
      <c r="BJ2424" s="141">
        <v>0</v>
      </c>
      <c r="BK2424" s="141">
        <v>0</v>
      </c>
      <c r="BL2424" s="141">
        <v>0</v>
      </c>
      <c r="BM2424" s="141">
        <v>0</v>
      </c>
      <c r="BN2424" s="141">
        <v>0</v>
      </c>
      <c r="BO2424" s="141">
        <v>0</v>
      </c>
      <c r="BP2424" s="141">
        <v>0</v>
      </c>
    </row>
    <row r="2425" spans="4:68">
      <c r="D2425" s="174" t="s">
        <v>9130</v>
      </c>
      <c r="E2425" s="175">
        <v>487.55</v>
      </c>
      <c r="F2425" s="174" t="s">
        <v>3409</v>
      </c>
      <c r="G2425" s="174" t="s">
        <v>3109</v>
      </c>
      <c r="H2425" s="174" t="s">
        <v>166</v>
      </c>
      <c r="I2425" s="174" t="s">
        <v>3098</v>
      </c>
      <c r="J2425" s="174" t="s">
        <v>9131</v>
      </c>
      <c r="K2425" s="174"/>
      <c r="L2425" s="174" t="s">
        <v>4545</v>
      </c>
      <c r="M2425" s="174" t="s">
        <v>3776</v>
      </c>
      <c r="N2425" s="176">
        <v>960</v>
      </c>
      <c r="O2425" s="174" t="s">
        <v>3407</v>
      </c>
      <c r="P2425" s="177">
        <v>17715</v>
      </c>
      <c r="Q2425" s="176">
        <v>780</v>
      </c>
      <c r="R2425" s="175">
        <v>396.06</v>
      </c>
      <c r="S2425" s="175">
        <v>91.49</v>
      </c>
      <c r="T2425" s="178">
        <v>0</v>
      </c>
      <c r="U2425" s="96">
        <v>6</v>
      </c>
      <c r="V2425" s="38" t="s">
        <v>116</v>
      </c>
      <c r="W2425" s="38"/>
      <c r="X2425" s="137">
        <v>6.0943750000000012</v>
      </c>
      <c r="Y2425" s="138">
        <v>46935</v>
      </c>
      <c r="Z2425" s="179">
        <v>15</v>
      </c>
      <c r="AA2425" s="139">
        <v>2028</v>
      </c>
      <c r="AB2425" s="131"/>
      <c r="AC2425" s="38"/>
      <c r="AD2425" s="140">
        <v>91.49</v>
      </c>
      <c r="AE2425" s="141">
        <v>85.395624999999995</v>
      </c>
      <c r="AF2425" s="141">
        <v>79.301249999999996</v>
      </c>
      <c r="AG2425" s="141">
        <v>73.206874999999997</v>
      </c>
      <c r="AH2425" s="141">
        <v>67.112499999999997</v>
      </c>
      <c r="AI2425" s="141">
        <v>61.018124999999998</v>
      </c>
      <c r="AJ2425" s="141">
        <v>54.923749999999998</v>
      </c>
      <c r="AK2425" s="141">
        <v>48.829374999999999</v>
      </c>
      <c r="AL2425" s="141">
        <v>42.734999999999999</v>
      </c>
      <c r="AM2425" s="141">
        <v>36.640625</v>
      </c>
      <c r="AN2425" s="141">
        <v>30.546250000000001</v>
      </c>
      <c r="AO2425" s="141">
        <v>24.451875000000001</v>
      </c>
      <c r="AP2425" s="141">
        <v>18.357500000000002</v>
      </c>
      <c r="AQ2425" s="141">
        <v>12.263125</v>
      </c>
      <c r="AR2425" s="141">
        <v>6.1687499999999993</v>
      </c>
      <c r="AS2425" s="141">
        <v>7.4374999999998082E-2</v>
      </c>
      <c r="AT2425" s="141">
        <v>0</v>
      </c>
      <c r="AU2425" s="141">
        <v>0</v>
      </c>
      <c r="AV2425" s="141">
        <v>0</v>
      </c>
      <c r="AW2425" s="141">
        <v>0</v>
      </c>
      <c r="AX2425" s="141">
        <v>0</v>
      </c>
      <c r="AY2425" s="141">
        <v>0</v>
      </c>
      <c r="AZ2425" s="141">
        <v>0</v>
      </c>
      <c r="BA2425" s="141">
        <v>0</v>
      </c>
      <c r="BB2425" s="141">
        <v>0</v>
      </c>
      <c r="BC2425" s="141">
        <v>0</v>
      </c>
      <c r="BD2425" s="141">
        <v>0</v>
      </c>
      <c r="BE2425" s="141">
        <v>0</v>
      </c>
      <c r="BF2425" s="141">
        <v>0</v>
      </c>
      <c r="BG2425" s="141">
        <v>0</v>
      </c>
      <c r="BH2425" s="141">
        <v>0</v>
      </c>
      <c r="BI2425" s="141">
        <v>0</v>
      </c>
      <c r="BJ2425" s="141">
        <v>0</v>
      </c>
      <c r="BK2425" s="141">
        <v>0</v>
      </c>
      <c r="BL2425" s="141">
        <v>0</v>
      </c>
      <c r="BM2425" s="141">
        <v>0</v>
      </c>
      <c r="BN2425" s="141">
        <v>0</v>
      </c>
      <c r="BO2425" s="141">
        <v>0</v>
      </c>
      <c r="BP2425" s="141">
        <v>0</v>
      </c>
    </row>
    <row r="2426" spans="4:68">
      <c r="D2426" s="174" t="s">
        <v>9132</v>
      </c>
      <c r="E2426" s="175">
        <v>7625.38</v>
      </c>
      <c r="F2426" s="174" t="s">
        <v>3409</v>
      </c>
      <c r="G2426" s="174" t="s">
        <v>3109</v>
      </c>
      <c r="H2426" s="174" t="s">
        <v>166</v>
      </c>
      <c r="I2426" s="174" t="s">
        <v>3098</v>
      </c>
      <c r="J2426" s="174" t="s">
        <v>9133</v>
      </c>
      <c r="K2426" s="174"/>
      <c r="L2426" s="174" t="s">
        <v>4545</v>
      </c>
      <c r="M2426" s="174" t="s">
        <v>3776</v>
      </c>
      <c r="N2426" s="176">
        <v>960</v>
      </c>
      <c r="O2426" s="174" t="s">
        <v>3407</v>
      </c>
      <c r="P2426" s="177">
        <v>18080</v>
      </c>
      <c r="Q2426" s="176">
        <v>768</v>
      </c>
      <c r="R2426" s="175">
        <v>6099.93</v>
      </c>
      <c r="S2426" s="175">
        <v>1525.45</v>
      </c>
      <c r="T2426" s="178">
        <v>0</v>
      </c>
      <c r="U2426" s="96">
        <v>6</v>
      </c>
      <c r="V2426" s="38" t="s">
        <v>116</v>
      </c>
      <c r="W2426" s="38"/>
      <c r="X2426" s="137">
        <v>95.317250000000001</v>
      </c>
      <c r="Y2426" s="138">
        <v>47300</v>
      </c>
      <c r="Z2426" s="179">
        <v>16</v>
      </c>
      <c r="AA2426" s="139">
        <v>2029</v>
      </c>
      <c r="AB2426" s="131"/>
      <c r="AC2426" s="38"/>
      <c r="AD2426" s="140">
        <v>1525.45</v>
      </c>
      <c r="AE2426" s="141">
        <v>1430.13275</v>
      </c>
      <c r="AF2426" s="141">
        <v>1334.8154999999999</v>
      </c>
      <c r="AG2426" s="141">
        <v>1239.4982499999999</v>
      </c>
      <c r="AH2426" s="141">
        <v>1144.1809999999998</v>
      </c>
      <c r="AI2426" s="141">
        <v>1048.8637499999998</v>
      </c>
      <c r="AJ2426" s="141">
        <v>953.5464999999997</v>
      </c>
      <c r="AK2426" s="141">
        <v>858.22924999999964</v>
      </c>
      <c r="AL2426" s="141">
        <v>762.91199999999958</v>
      </c>
      <c r="AM2426" s="141">
        <v>667.59474999999952</v>
      </c>
      <c r="AN2426" s="141">
        <v>572.27749999999946</v>
      </c>
      <c r="AO2426" s="141">
        <v>476.96024999999946</v>
      </c>
      <c r="AP2426" s="141">
        <v>381.64299999999946</v>
      </c>
      <c r="AQ2426" s="141">
        <v>286.32574999999946</v>
      </c>
      <c r="AR2426" s="141">
        <v>191.00849999999946</v>
      </c>
      <c r="AS2426" s="141">
        <v>95.691249999999457</v>
      </c>
      <c r="AT2426" s="141">
        <v>0.37399999999945521</v>
      </c>
      <c r="AU2426" s="141">
        <v>0</v>
      </c>
      <c r="AV2426" s="141">
        <v>0</v>
      </c>
      <c r="AW2426" s="141">
        <v>0</v>
      </c>
      <c r="AX2426" s="141">
        <v>0</v>
      </c>
      <c r="AY2426" s="141">
        <v>0</v>
      </c>
      <c r="AZ2426" s="141">
        <v>0</v>
      </c>
      <c r="BA2426" s="141">
        <v>0</v>
      </c>
      <c r="BB2426" s="141">
        <v>0</v>
      </c>
      <c r="BC2426" s="141">
        <v>0</v>
      </c>
      <c r="BD2426" s="141">
        <v>0</v>
      </c>
      <c r="BE2426" s="141">
        <v>0</v>
      </c>
      <c r="BF2426" s="141">
        <v>0</v>
      </c>
      <c r="BG2426" s="141">
        <v>0</v>
      </c>
      <c r="BH2426" s="141">
        <v>0</v>
      </c>
      <c r="BI2426" s="141">
        <v>0</v>
      </c>
      <c r="BJ2426" s="141">
        <v>0</v>
      </c>
      <c r="BK2426" s="141">
        <v>0</v>
      </c>
      <c r="BL2426" s="141">
        <v>0</v>
      </c>
      <c r="BM2426" s="141">
        <v>0</v>
      </c>
      <c r="BN2426" s="141">
        <v>0</v>
      </c>
      <c r="BO2426" s="141">
        <v>0</v>
      </c>
      <c r="BP2426" s="141">
        <v>0</v>
      </c>
    </row>
    <row r="2427" spans="4:68">
      <c r="D2427" s="174" t="s">
        <v>9134</v>
      </c>
      <c r="E2427" s="175">
        <v>306.35000000000002</v>
      </c>
      <c r="F2427" s="174" t="s">
        <v>3409</v>
      </c>
      <c r="G2427" s="174" t="s">
        <v>3109</v>
      </c>
      <c r="H2427" s="174" t="s">
        <v>166</v>
      </c>
      <c r="I2427" s="174" t="s">
        <v>3098</v>
      </c>
      <c r="J2427" s="174" t="s">
        <v>9135</v>
      </c>
      <c r="K2427" s="174"/>
      <c r="L2427" s="174" t="s">
        <v>4545</v>
      </c>
      <c r="M2427" s="174" t="s">
        <v>3776</v>
      </c>
      <c r="N2427" s="176">
        <v>960</v>
      </c>
      <c r="O2427" s="174" t="s">
        <v>3407</v>
      </c>
      <c r="P2427" s="177">
        <v>18080</v>
      </c>
      <c r="Q2427" s="176">
        <v>768</v>
      </c>
      <c r="R2427" s="175">
        <v>244.94</v>
      </c>
      <c r="S2427" s="175">
        <v>61.41</v>
      </c>
      <c r="T2427" s="178">
        <v>0</v>
      </c>
      <c r="U2427" s="96">
        <v>6</v>
      </c>
      <c r="V2427" s="38" t="s">
        <v>116</v>
      </c>
      <c r="W2427" s="38"/>
      <c r="X2427" s="137">
        <v>3.8293750000000006</v>
      </c>
      <c r="Y2427" s="138">
        <v>47300</v>
      </c>
      <c r="Z2427" s="179">
        <v>16</v>
      </c>
      <c r="AA2427" s="139">
        <v>2029</v>
      </c>
      <c r="AB2427" s="131"/>
      <c r="AC2427" s="38"/>
      <c r="AD2427" s="140">
        <v>61.41</v>
      </c>
      <c r="AE2427" s="141">
        <v>57.580624999999998</v>
      </c>
      <c r="AF2427" s="141">
        <v>53.751249999999999</v>
      </c>
      <c r="AG2427" s="141">
        <v>49.921875</v>
      </c>
      <c r="AH2427" s="141">
        <v>46.092500000000001</v>
      </c>
      <c r="AI2427" s="141">
        <v>42.263125000000002</v>
      </c>
      <c r="AJ2427" s="141">
        <v>38.433750000000003</v>
      </c>
      <c r="AK2427" s="141">
        <v>34.604375000000005</v>
      </c>
      <c r="AL2427" s="141">
        <v>30.775000000000006</v>
      </c>
      <c r="AM2427" s="141">
        <v>26.945625000000007</v>
      </c>
      <c r="AN2427" s="141">
        <v>23.116250000000008</v>
      </c>
      <c r="AO2427" s="141">
        <v>19.286875000000009</v>
      </c>
      <c r="AP2427" s="141">
        <v>15.457500000000008</v>
      </c>
      <c r="AQ2427" s="141">
        <v>11.628125000000008</v>
      </c>
      <c r="AR2427" s="141">
        <v>7.7987500000000072</v>
      </c>
      <c r="AS2427" s="141">
        <v>3.9693750000000065</v>
      </c>
      <c r="AT2427" s="141">
        <v>0.1400000000000059</v>
      </c>
      <c r="AU2427" s="141">
        <v>0</v>
      </c>
      <c r="AV2427" s="141">
        <v>0</v>
      </c>
      <c r="AW2427" s="141">
        <v>0</v>
      </c>
      <c r="AX2427" s="141">
        <v>0</v>
      </c>
      <c r="AY2427" s="141">
        <v>0</v>
      </c>
      <c r="AZ2427" s="141">
        <v>0</v>
      </c>
      <c r="BA2427" s="141">
        <v>0</v>
      </c>
      <c r="BB2427" s="141">
        <v>0</v>
      </c>
      <c r="BC2427" s="141">
        <v>0</v>
      </c>
      <c r="BD2427" s="141">
        <v>0</v>
      </c>
      <c r="BE2427" s="141">
        <v>0</v>
      </c>
      <c r="BF2427" s="141">
        <v>0</v>
      </c>
      <c r="BG2427" s="141">
        <v>0</v>
      </c>
      <c r="BH2427" s="141">
        <v>0</v>
      </c>
      <c r="BI2427" s="141">
        <v>0</v>
      </c>
      <c r="BJ2427" s="141">
        <v>0</v>
      </c>
      <c r="BK2427" s="141">
        <v>0</v>
      </c>
      <c r="BL2427" s="141">
        <v>0</v>
      </c>
      <c r="BM2427" s="141">
        <v>0</v>
      </c>
      <c r="BN2427" s="141">
        <v>0</v>
      </c>
      <c r="BO2427" s="141">
        <v>0</v>
      </c>
      <c r="BP2427" s="141">
        <v>0</v>
      </c>
    </row>
    <row r="2428" spans="4:68">
      <c r="D2428" s="174" t="s">
        <v>9136</v>
      </c>
      <c r="E2428" s="175">
        <v>3189.37</v>
      </c>
      <c r="F2428" s="174" t="s">
        <v>3409</v>
      </c>
      <c r="G2428" s="174" t="s">
        <v>3109</v>
      </c>
      <c r="H2428" s="174" t="s">
        <v>166</v>
      </c>
      <c r="I2428" s="174" t="s">
        <v>3098</v>
      </c>
      <c r="J2428" s="174" t="s">
        <v>9137</v>
      </c>
      <c r="K2428" s="174"/>
      <c r="L2428" s="174" t="s">
        <v>4545</v>
      </c>
      <c r="M2428" s="174" t="s">
        <v>3776</v>
      </c>
      <c r="N2428" s="176">
        <v>960</v>
      </c>
      <c r="O2428" s="174" t="s">
        <v>3407</v>
      </c>
      <c r="P2428" s="177">
        <v>18810</v>
      </c>
      <c r="Q2428" s="176">
        <v>744</v>
      </c>
      <c r="R2428" s="175">
        <v>2471.5500000000002</v>
      </c>
      <c r="S2428" s="175">
        <v>717.82</v>
      </c>
      <c r="T2428" s="178">
        <v>0</v>
      </c>
      <c r="U2428" s="96">
        <v>6</v>
      </c>
      <c r="V2428" s="38" t="s">
        <v>116</v>
      </c>
      <c r="W2428" s="38"/>
      <c r="X2428" s="137">
        <v>39.867125000000001</v>
      </c>
      <c r="Y2428" s="138">
        <v>48030</v>
      </c>
      <c r="Z2428" s="179">
        <v>18</v>
      </c>
      <c r="AA2428" s="139">
        <v>2031</v>
      </c>
      <c r="AB2428" s="131"/>
      <c r="AC2428" s="38"/>
      <c r="AD2428" s="140">
        <v>717.82</v>
      </c>
      <c r="AE2428" s="141">
        <v>677.95287500000006</v>
      </c>
      <c r="AF2428" s="141">
        <v>638.08575000000008</v>
      </c>
      <c r="AG2428" s="141">
        <v>598.21862500000009</v>
      </c>
      <c r="AH2428" s="141">
        <v>558.3515000000001</v>
      </c>
      <c r="AI2428" s="141">
        <v>518.48437500000011</v>
      </c>
      <c r="AJ2428" s="141">
        <v>478.61725000000013</v>
      </c>
      <c r="AK2428" s="141">
        <v>438.75012500000014</v>
      </c>
      <c r="AL2428" s="141">
        <v>398.88300000000015</v>
      </c>
      <c r="AM2428" s="141">
        <v>359.01587500000016</v>
      </c>
      <c r="AN2428" s="141">
        <v>319.14875000000018</v>
      </c>
      <c r="AO2428" s="141">
        <v>279.28162500000019</v>
      </c>
      <c r="AP2428" s="141">
        <v>239.4145000000002</v>
      </c>
      <c r="AQ2428" s="141">
        <v>199.54737500000022</v>
      </c>
      <c r="AR2428" s="141">
        <v>159.68025000000023</v>
      </c>
      <c r="AS2428" s="141">
        <v>119.81312500000023</v>
      </c>
      <c r="AT2428" s="141">
        <v>79.946000000000225</v>
      </c>
      <c r="AU2428" s="141">
        <v>40.078875000000224</v>
      </c>
      <c r="AV2428" s="141">
        <v>0.21175000000022237</v>
      </c>
      <c r="AW2428" s="141">
        <v>0</v>
      </c>
      <c r="AX2428" s="141">
        <v>0</v>
      </c>
      <c r="AY2428" s="141">
        <v>0</v>
      </c>
      <c r="AZ2428" s="141">
        <v>0</v>
      </c>
      <c r="BA2428" s="141">
        <v>0</v>
      </c>
      <c r="BB2428" s="141">
        <v>0</v>
      </c>
      <c r="BC2428" s="141">
        <v>0</v>
      </c>
      <c r="BD2428" s="141">
        <v>0</v>
      </c>
      <c r="BE2428" s="141">
        <v>0</v>
      </c>
      <c r="BF2428" s="141">
        <v>0</v>
      </c>
      <c r="BG2428" s="141">
        <v>0</v>
      </c>
      <c r="BH2428" s="141">
        <v>0</v>
      </c>
      <c r="BI2428" s="141">
        <v>0</v>
      </c>
      <c r="BJ2428" s="141">
        <v>0</v>
      </c>
      <c r="BK2428" s="141">
        <v>0</v>
      </c>
      <c r="BL2428" s="141">
        <v>0</v>
      </c>
      <c r="BM2428" s="141">
        <v>0</v>
      </c>
      <c r="BN2428" s="141">
        <v>0</v>
      </c>
      <c r="BO2428" s="141">
        <v>0</v>
      </c>
      <c r="BP2428" s="141">
        <v>0</v>
      </c>
    </row>
    <row r="2429" spans="4:68">
      <c r="D2429" s="174" t="s">
        <v>9138</v>
      </c>
      <c r="E2429" s="175">
        <v>283.79000000000002</v>
      </c>
      <c r="F2429" s="174" t="s">
        <v>3409</v>
      </c>
      <c r="G2429" s="174" t="s">
        <v>3109</v>
      </c>
      <c r="H2429" s="174" t="s">
        <v>166</v>
      </c>
      <c r="I2429" s="174" t="s">
        <v>3098</v>
      </c>
      <c r="J2429" s="174" t="s">
        <v>9139</v>
      </c>
      <c r="K2429" s="174"/>
      <c r="L2429" s="174" t="s">
        <v>4545</v>
      </c>
      <c r="M2429" s="174" t="s">
        <v>3776</v>
      </c>
      <c r="N2429" s="176">
        <v>960</v>
      </c>
      <c r="O2429" s="174" t="s">
        <v>3407</v>
      </c>
      <c r="P2429" s="177">
        <v>23193</v>
      </c>
      <c r="Q2429" s="176">
        <v>600</v>
      </c>
      <c r="R2429" s="175">
        <v>177.25</v>
      </c>
      <c r="S2429" s="175">
        <v>106.54</v>
      </c>
      <c r="T2429" s="178">
        <v>0</v>
      </c>
      <c r="U2429" s="96">
        <v>6</v>
      </c>
      <c r="V2429" s="38" t="s">
        <v>116</v>
      </c>
      <c r="W2429" s="38"/>
      <c r="X2429" s="137">
        <v>3.5473750000000002</v>
      </c>
      <c r="Y2429" s="138">
        <v>52413</v>
      </c>
      <c r="Z2429" s="179">
        <v>30</v>
      </c>
      <c r="AA2429" s="139">
        <v>2043</v>
      </c>
      <c r="AB2429" s="131"/>
      <c r="AC2429" s="38"/>
      <c r="AD2429" s="140">
        <v>106.54</v>
      </c>
      <c r="AE2429" s="141">
        <v>102.992625</v>
      </c>
      <c r="AF2429" s="141">
        <v>99.445250000000001</v>
      </c>
      <c r="AG2429" s="141">
        <v>95.897874999999999</v>
      </c>
      <c r="AH2429" s="141">
        <v>92.350499999999997</v>
      </c>
      <c r="AI2429" s="141">
        <v>88.803124999999994</v>
      </c>
      <c r="AJ2429" s="141">
        <v>85.255749999999992</v>
      </c>
      <c r="AK2429" s="141">
        <v>81.70837499999999</v>
      </c>
      <c r="AL2429" s="141">
        <v>78.160999999999987</v>
      </c>
      <c r="AM2429" s="141">
        <v>74.613624999999985</v>
      </c>
      <c r="AN2429" s="141">
        <v>71.066249999999982</v>
      </c>
      <c r="AO2429" s="141">
        <v>67.51887499999998</v>
      </c>
      <c r="AP2429" s="141">
        <v>63.971499999999978</v>
      </c>
      <c r="AQ2429" s="141">
        <v>60.424124999999975</v>
      </c>
      <c r="AR2429" s="141">
        <v>56.876749999999973</v>
      </c>
      <c r="AS2429" s="141">
        <v>53.32937499999997</v>
      </c>
      <c r="AT2429" s="141">
        <v>49.781999999999968</v>
      </c>
      <c r="AU2429" s="141">
        <v>46.234624999999966</v>
      </c>
      <c r="AV2429" s="141">
        <v>42.687249999999963</v>
      </c>
      <c r="AW2429" s="141">
        <v>39.139874999999961</v>
      </c>
      <c r="AX2429" s="141">
        <v>35.592499999999959</v>
      </c>
      <c r="AY2429" s="141">
        <v>32.045124999999956</v>
      </c>
      <c r="AZ2429" s="141">
        <v>28.497749999999957</v>
      </c>
      <c r="BA2429" s="141">
        <v>24.950374999999958</v>
      </c>
      <c r="BB2429" s="141">
        <v>21.40299999999996</v>
      </c>
      <c r="BC2429" s="141">
        <v>17.855624999999961</v>
      </c>
      <c r="BD2429" s="141">
        <v>14.30824999999996</v>
      </c>
      <c r="BE2429" s="141">
        <v>10.76087499999996</v>
      </c>
      <c r="BF2429" s="141">
        <v>7.2134999999999589</v>
      </c>
      <c r="BG2429" s="141">
        <v>3.6661249999999588</v>
      </c>
      <c r="BH2429" s="141">
        <v>0.11874999999995861</v>
      </c>
      <c r="BI2429" s="141">
        <v>0</v>
      </c>
      <c r="BJ2429" s="141">
        <v>0</v>
      </c>
      <c r="BK2429" s="141">
        <v>0</v>
      </c>
      <c r="BL2429" s="141">
        <v>0</v>
      </c>
      <c r="BM2429" s="141">
        <v>0</v>
      </c>
      <c r="BN2429" s="141">
        <v>0</v>
      </c>
      <c r="BO2429" s="141">
        <v>0</v>
      </c>
      <c r="BP2429" s="141">
        <v>0</v>
      </c>
    </row>
    <row r="2430" spans="4:68">
      <c r="D2430" s="174" t="s">
        <v>9140</v>
      </c>
      <c r="E2430" s="175">
        <v>10278.540000000001</v>
      </c>
      <c r="F2430" s="174" t="s">
        <v>3409</v>
      </c>
      <c r="G2430" s="174" t="s">
        <v>3109</v>
      </c>
      <c r="H2430" s="174" t="s">
        <v>166</v>
      </c>
      <c r="I2430" s="174" t="s">
        <v>3098</v>
      </c>
      <c r="J2430" s="174" t="s">
        <v>9141</v>
      </c>
      <c r="K2430" s="174"/>
      <c r="L2430" s="174" t="s">
        <v>4545</v>
      </c>
      <c r="M2430" s="174" t="s">
        <v>3776</v>
      </c>
      <c r="N2430" s="176">
        <v>960</v>
      </c>
      <c r="O2430" s="174" t="s">
        <v>3407</v>
      </c>
      <c r="P2430" s="177">
        <v>23193</v>
      </c>
      <c r="Q2430" s="176">
        <v>600</v>
      </c>
      <c r="R2430" s="175">
        <v>6423.71</v>
      </c>
      <c r="S2430" s="175">
        <v>3854.83</v>
      </c>
      <c r="T2430" s="178">
        <v>0</v>
      </c>
      <c r="U2430" s="96">
        <v>6</v>
      </c>
      <c r="V2430" s="38" t="s">
        <v>116</v>
      </c>
      <c r="W2430" s="38"/>
      <c r="X2430" s="137">
        <v>128.48175000000003</v>
      </c>
      <c r="Y2430" s="138">
        <v>52413</v>
      </c>
      <c r="Z2430" s="179">
        <v>30</v>
      </c>
      <c r="AA2430" s="139">
        <v>2043</v>
      </c>
      <c r="AB2430" s="131"/>
      <c r="AC2430" s="38"/>
      <c r="AD2430" s="140">
        <v>3854.83</v>
      </c>
      <c r="AE2430" s="141">
        <v>3726.34825</v>
      </c>
      <c r="AF2430" s="141">
        <v>3597.8665000000001</v>
      </c>
      <c r="AG2430" s="141">
        <v>3469.3847500000002</v>
      </c>
      <c r="AH2430" s="141">
        <v>3340.9030000000002</v>
      </c>
      <c r="AI2430" s="141">
        <v>3212.4212500000003</v>
      </c>
      <c r="AJ2430" s="141">
        <v>3083.9395000000004</v>
      </c>
      <c r="AK2430" s="141">
        <v>2955.4577500000005</v>
      </c>
      <c r="AL2430" s="141">
        <v>2826.9760000000006</v>
      </c>
      <c r="AM2430" s="141">
        <v>2698.4942500000006</v>
      </c>
      <c r="AN2430" s="141">
        <v>2570.0125000000007</v>
      </c>
      <c r="AO2430" s="141">
        <v>2441.5307500000008</v>
      </c>
      <c r="AP2430" s="141">
        <v>2313.0490000000009</v>
      </c>
      <c r="AQ2430" s="141">
        <v>2184.567250000001</v>
      </c>
      <c r="AR2430" s="141">
        <v>2056.085500000001</v>
      </c>
      <c r="AS2430" s="141">
        <v>1927.6037500000011</v>
      </c>
      <c r="AT2430" s="141">
        <v>1799.1220000000012</v>
      </c>
      <c r="AU2430" s="141">
        <v>1670.6402500000013</v>
      </c>
      <c r="AV2430" s="141">
        <v>1542.1585000000014</v>
      </c>
      <c r="AW2430" s="141">
        <v>1413.6767500000014</v>
      </c>
      <c r="AX2430" s="141">
        <v>1285.1950000000015</v>
      </c>
      <c r="AY2430" s="141">
        <v>1156.7132500000016</v>
      </c>
      <c r="AZ2430" s="141">
        <v>1028.2315000000017</v>
      </c>
      <c r="BA2430" s="141">
        <v>899.74975000000165</v>
      </c>
      <c r="BB2430" s="141">
        <v>771.26800000000162</v>
      </c>
      <c r="BC2430" s="141">
        <v>642.78625000000159</v>
      </c>
      <c r="BD2430" s="141">
        <v>514.30450000000155</v>
      </c>
      <c r="BE2430" s="141">
        <v>385.82275000000152</v>
      </c>
      <c r="BF2430" s="141">
        <v>257.34100000000149</v>
      </c>
      <c r="BG2430" s="141">
        <v>128.85925000000145</v>
      </c>
      <c r="BH2430" s="141">
        <v>0.37750000000141881</v>
      </c>
      <c r="BI2430" s="141">
        <v>0</v>
      </c>
      <c r="BJ2430" s="141">
        <v>0</v>
      </c>
      <c r="BK2430" s="141">
        <v>0</v>
      </c>
      <c r="BL2430" s="141">
        <v>0</v>
      </c>
      <c r="BM2430" s="141">
        <v>0</v>
      </c>
      <c r="BN2430" s="141">
        <v>0</v>
      </c>
      <c r="BO2430" s="141">
        <v>0</v>
      </c>
      <c r="BP2430" s="141">
        <v>0</v>
      </c>
    </row>
    <row r="2431" spans="4:68">
      <c r="D2431" s="174" t="s">
        <v>9142</v>
      </c>
      <c r="E2431" s="175">
        <v>30960.240000000002</v>
      </c>
      <c r="F2431" s="174" t="s">
        <v>3409</v>
      </c>
      <c r="G2431" s="174" t="s">
        <v>3109</v>
      </c>
      <c r="H2431" s="174" t="s">
        <v>166</v>
      </c>
      <c r="I2431" s="174" t="s">
        <v>3098</v>
      </c>
      <c r="J2431" s="174" t="s">
        <v>9143</v>
      </c>
      <c r="K2431" s="174"/>
      <c r="L2431" s="174" t="s">
        <v>4720</v>
      </c>
      <c r="M2431" s="174" t="s">
        <v>3776</v>
      </c>
      <c r="N2431" s="176">
        <v>960</v>
      </c>
      <c r="O2431" s="174" t="s">
        <v>3407</v>
      </c>
      <c r="P2431" s="177">
        <v>22098</v>
      </c>
      <c r="Q2431" s="176">
        <v>636</v>
      </c>
      <c r="R2431" s="175">
        <v>20510.04</v>
      </c>
      <c r="S2431" s="175">
        <v>10450.200000000001</v>
      </c>
      <c r="T2431" s="178">
        <v>0</v>
      </c>
      <c r="U2431" s="96">
        <v>6</v>
      </c>
      <c r="V2431" s="38" t="s">
        <v>116</v>
      </c>
      <c r="W2431" s="38"/>
      <c r="X2431" s="137">
        <v>387.00300000000004</v>
      </c>
      <c r="Y2431" s="138">
        <v>51318</v>
      </c>
      <c r="Z2431" s="179">
        <v>27</v>
      </c>
      <c r="AA2431" s="139">
        <v>2040</v>
      </c>
      <c r="AB2431" s="131"/>
      <c r="AC2431" s="38"/>
      <c r="AD2431" s="140">
        <v>10450.200000000001</v>
      </c>
      <c r="AE2431" s="141">
        <v>10063.197</v>
      </c>
      <c r="AF2431" s="141">
        <v>9676.1939999999995</v>
      </c>
      <c r="AG2431" s="141">
        <v>9289.1909999999989</v>
      </c>
      <c r="AH2431" s="141">
        <v>8902.1879999999983</v>
      </c>
      <c r="AI2431" s="141">
        <v>8515.1849999999977</v>
      </c>
      <c r="AJ2431" s="141">
        <v>8128.181999999998</v>
      </c>
      <c r="AK2431" s="141">
        <v>7741.1789999999983</v>
      </c>
      <c r="AL2431" s="141">
        <v>7354.1759999999986</v>
      </c>
      <c r="AM2431" s="141">
        <v>6967.1729999999989</v>
      </c>
      <c r="AN2431" s="141">
        <v>6580.1699999999992</v>
      </c>
      <c r="AO2431" s="141">
        <v>6193.1669999999995</v>
      </c>
      <c r="AP2431" s="141">
        <v>5806.1639999999998</v>
      </c>
      <c r="AQ2431" s="141">
        <v>5419.1610000000001</v>
      </c>
      <c r="AR2431" s="141">
        <v>5032.1580000000004</v>
      </c>
      <c r="AS2431" s="141">
        <v>4645.1550000000007</v>
      </c>
      <c r="AT2431" s="141">
        <v>4258.152000000001</v>
      </c>
      <c r="AU2431" s="141">
        <v>3871.1490000000008</v>
      </c>
      <c r="AV2431" s="141">
        <v>3484.1460000000006</v>
      </c>
      <c r="AW2431" s="141">
        <v>3097.1430000000005</v>
      </c>
      <c r="AX2431" s="141">
        <v>2710.1400000000003</v>
      </c>
      <c r="AY2431" s="141">
        <v>2323.1370000000002</v>
      </c>
      <c r="AZ2431" s="141">
        <v>1936.134</v>
      </c>
      <c r="BA2431" s="141">
        <v>1549.1309999999999</v>
      </c>
      <c r="BB2431" s="141">
        <v>1162.1279999999997</v>
      </c>
      <c r="BC2431" s="141">
        <v>775.12499999999966</v>
      </c>
      <c r="BD2431" s="141">
        <v>388.12199999999962</v>
      </c>
      <c r="BE2431" s="141">
        <v>1.1189999999995734</v>
      </c>
      <c r="BF2431" s="141">
        <v>0</v>
      </c>
      <c r="BG2431" s="141">
        <v>0</v>
      </c>
      <c r="BH2431" s="141">
        <v>0</v>
      </c>
      <c r="BI2431" s="141">
        <v>0</v>
      </c>
      <c r="BJ2431" s="141">
        <v>0</v>
      </c>
      <c r="BK2431" s="141">
        <v>0</v>
      </c>
      <c r="BL2431" s="141">
        <v>0</v>
      </c>
      <c r="BM2431" s="141">
        <v>0</v>
      </c>
      <c r="BN2431" s="141">
        <v>0</v>
      </c>
      <c r="BO2431" s="141">
        <v>0</v>
      </c>
      <c r="BP2431" s="141">
        <v>0</v>
      </c>
    </row>
    <row r="2432" spans="4:68">
      <c r="D2432" s="174" t="s">
        <v>9144</v>
      </c>
      <c r="E2432" s="175">
        <v>8291.81</v>
      </c>
      <c r="F2432" s="174" t="s">
        <v>3409</v>
      </c>
      <c r="G2432" s="174" t="s">
        <v>3109</v>
      </c>
      <c r="H2432" s="174" t="s">
        <v>166</v>
      </c>
      <c r="I2432" s="174" t="s">
        <v>3098</v>
      </c>
      <c r="J2432" s="174" t="s">
        <v>8630</v>
      </c>
      <c r="K2432" s="174"/>
      <c r="L2432" s="174" t="s">
        <v>5819</v>
      </c>
      <c r="M2432" s="174" t="s">
        <v>3776</v>
      </c>
      <c r="N2432" s="176">
        <v>960</v>
      </c>
      <c r="O2432" s="174" t="s">
        <v>3407</v>
      </c>
      <c r="P2432" s="177">
        <v>17715</v>
      </c>
      <c r="Q2432" s="176">
        <v>780</v>
      </c>
      <c r="R2432" s="175">
        <v>6736.7</v>
      </c>
      <c r="S2432" s="175">
        <v>1555.11</v>
      </c>
      <c r="T2432" s="178">
        <v>0</v>
      </c>
      <c r="U2432" s="96">
        <v>6</v>
      </c>
      <c r="V2432" s="38" t="s">
        <v>116</v>
      </c>
      <c r="W2432" s="38"/>
      <c r="X2432" s="137">
        <v>103.64762500000001</v>
      </c>
      <c r="Y2432" s="138">
        <v>46935</v>
      </c>
      <c r="Z2432" s="179">
        <v>15</v>
      </c>
      <c r="AA2432" s="139">
        <v>2028</v>
      </c>
      <c r="AB2432" s="131"/>
      <c r="AC2432" s="38"/>
      <c r="AD2432" s="140">
        <v>1555.11</v>
      </c>
      <c r="AE2432" s="141">
        <v>1451.4623749999998</v>
      </c>
      <c r="AF2432" s="141">
        <v>1347.8147499999998</v>
      </c>
      <c r="AG2432" s="141">
        <v>1244.1671249999997</v>
      </c>
      <c r="AH2432" s="141">
        <v>1140.5194999999997</v>
      </c>
      <c r="AI2432" s="141">
        <v>1036.8718749999996</v>
      </c>
      <c r="AJ2432" s="141">
        <v>933.22424999999953</v>
      </c>
      <c r="AK2432" s="141">
        <v>829.57662499999947</v>
      </c>
      <c r="AL2432" s="141">
        <v>725.92899999999941</v>
      </c>
      <c r="AM2432" s="141">
        <v>622.28137499999934</v>
      </c>
      <c r="AN2432" s="141">
        <v>518.63374999999928</v>
      </c>
      <c r="AO2432" s="141">
        <v>414.98612499999928</v>
      </c>
      <c r="AP2432" s="141">
        <v>311.33849999999927</v>
      </c>
      <c r="AQ2432" s="141">
        <v>207.69087499999927</v>
      </c>
      <c r="AR2432" s="141">
        <v>104.04324999999926</v>
      </c>
      <c r="AS2432" s="141">
        <v>0.39562499999925649</v>
      </c>
      <c r="AT2432" s="141">
        <v>0</v>
      </c>
      <c r="AU2432" s="141">
        <v>0</v>
      </c>
      <c r="AV2432" s="141">
        <v>0</v>
      </c>
      <c r="AW2432" s="141">
        <v>0</v>
      </c>
      <c r="AX2432" s="141">
        <v>0</v>
      </c>
      <c r="AY2432" s="141">
        <v>0</v>
      </c>
      <c r="AZ2432" s="141">
        <v>0</v>
      </c>
      <c r="BA2432" s="141">
        <v>0</v>
      </c>
      <c r="BB2432" s="141">
        <v>0</v>
      </c>
      <c r="BC2432" s="141">
        <v>0</v>
      </c>
      <c r="BD2432" s="141">
        <v>0</v>
      </c>
      <c r="BE2432" s="141">
        <v>0</v>
      </c>
      <c r="BF2432" s="141">
        <v>0</v>
      </c>
      <c r="BG2432" s="141">
        <v>0</v>
      </c>
      <c r="BH2432" s="141">
        <v>0</v>
      </c>
      <c r="BI2432" s="141">
        <v>0</v>
      </c>
      <c r="BJ2432" s="141">
        <v>0</v>
      </c>
      <c r="BK2432" s="141">
        <v>0</v>
      </c>
      <c r="BL2432" s="141">
        <v>0</v>
      </c>
      <c r="BM2432" s="141">
        <v>0</v>
      </c>
      <c r="BN2432" s="141">
        <v>0</v>
      </c>
      <c r="BO2432" s="141">
        <v>0</v>
      </c>
      <c r="BP2432" s="141">
        <v>0</v>
      </c>
    </row>
    <row r="2433" spans="4:68">
      <c r="D2433" s="174" t="s">
        <v>9145</v>
      </c>
      <c r="E2433" s="175">
        <v>15551.44</v>
      </c>
      <c r="F2433" s="174" t="s">
        <v>3409</v>
      </c>
      <c r="G2433" s="174" t="s">
        <v>3109</v>
      </c>
      <c r="H2433" s="174" t="s">
        <v>166</v>
      </c>
      <c r="I2433" s="174" t="s">
        <v>3098</v>
      </c>
      <c r="J2433" s="174" t="s">
        <v>9146</v>
      </c>
      <c r="K2433" s="174"/>
      <c r="L2433" s="174" t="s">
        <v>5819</v>
      </c>
      <c r="M2433" s="174" t="s">
        <v>3776</v>
      </c>
      <c r="N2433" s="176">
        <v>960</v>
      </c>
      <c r="O2433" s="174" t="s">
        <v>3407</v>
      </c>
      <c r="P2433" s="177">
        <v>19541</v>
      </c>
      <c r="Q2433" s="176">
        <v>720</v>
      </c>
      <c r="R2433" s="176">
        <v>11663</v>
      </c>
      <c r="S2433" s="175">
        <v>3888.44</v>
      </c>
      <c r="T2433" s="178">
        <v>0</v>
      </c>
      <c r="U2433" s="96">
        <v>6</v>
      </c>
      <c r="V2433" s="38" t="s">
        <v>116</v>
      </c>
      <c r="W2433" s="38"/>
      <c r="X2433" s="137">
        <v>194.39300000000003</v>
      </c>
      <c r="Y2433" s="138">
        <v>48761</v>
      </c>
      <c r="Z2433" s="179">
        <v>20</v>
      </c>
      <c r="AA2433" s="139">
        <v>2033</v>
      </c>
      <c r="AB2433" s="131"/>
      <c r="AC2433" s="38"/>
      <c r="AD2433" s="140">
        <v>3888.44</v>
      </c>
      <c r="AE2433" s="141">
        <v>3694.047</v>
      </c>
      <c r="AF2433" s="141">
        <v>3499.654</v>
      </c>
      <c r="AG2433" s="141">
        <v>3305.261</v>
      </c>
      <c r="AH2433" s="141">
        <v>3110.8679999999999</v>
      </c>
      <c r="AI2433" s="141">
        <v>2916.4749999999999</v>
      </c>
      <c r="AJ2433" s="141">
        <v>2722.0819999999999</v>
      </c>
      <c r="AK2433" s="141">
        <v>2527.6889999999999</v>
      </c>
      <c r="AL2433" s="141">
        <v>2333.2959999999998</v>
      </c>
      <c r="AM2433" s="141">
        <v>2138.9029999999998</v>
      </c>
      <c r="AN2433" s="141">
        <v>1944.5099999999998</v>
      </c>
      <c r="AO2433" s="141">
        <v>1750.1169999999997</v>
      </c>
      <c r="AP2433" s="141">
        <v>1555.7239999999997</v>
      </c>
      <c r="AQ2433" s="141">
        <v>1361.3309999999997</v>
      </c>
      <c r="AR2433" s="141">
        <v>1166.9379999999996</v>
      </c>
      <c r="AS2433" s="141">
        <v>972.54499999999962</v>
      </c>
      <c r="AT2433" s="141">
        <v>778.15199999999959</v>
      </c>
      <c r="AU2433" s="141">
        <v>583.75899999999956</v>
      </c>
      <c r="AV2433" s="141">
        <v>389.36599999999953</v>
      </c>
      <c r="AW2433" s="141">
        <v>194.9729999999995</v>
      </c>
      <c r="AX2433" s="141">
        <v>0.57999999999947249</v>
      </c>
      <c r="AY2433" s="141">
        <v>0</v>
      </c>
      <c r="AZ2433" s="141">
        <v>0</v>
      </c>
      <c r="BA2433" s="141">
        <v>0</v>
      </c>
      <c r="BB2433" s="141">
        <v>0</v>
      </c>
      <c r="BC2433" s="141">
        <v>0</v>
      </c>
      <c r="BD2433" s="141">
        <v>0</v>
      </c>
      <c r="BE2433" s="141">
        <v>0</v>
      </c>
      <c r="BF2433" s="141">
        <v>0</v>
      </c>
      <c r="BG2433" s="141">
        <v>0</v>
      </c>
      <c r="BH2433" s="141">
        <v>0</v>
      </c>
      <c r="BI2433" s="141">
        <v>0</v>
      </c>
      <c r="BJ2433" s="141">
        <v>0</v>
      </c>
      <c r="BK2433" s="141">
        <v>0</v>
      </c>
      <c r="BL2433" s="141">
        <v>0</v>
      </c>
      <c r="BM2433" s="141">
        <v>0</v>
      </c>
      <c r="BN2433" s="141">
        <v>0</v>
      </c>
      <c r="BO2433" s="141">
        <v>0</v>
      </c>
      <c r="BP2433" s="141">
        <v>0</v>
      </c>
    </row>
    <row r="2434" spans="4:68">
      <c r="D2434" s="174" t="s">
        <v>9147</v>
      </c>
      <c r="E2434" s="175">
        <v>30119.200000000001</v>
      </c>
      <c r="F2434" s="174" t="s">
        <v>3409</v>
      </c>
      <c r="G2434" s="174" t="s">
        <v>3109</v>
      </c>
      <c r="H2434" s="174" t="s">
        <v>166</v>
      </c>
      <c r="I2434" s="174" t="s">
        <v>3098</v>
      </c>
      <c r="J2434" s="174" t="s">
        <v>9148</v>
      </c>
      <c r="K2434" s="174"/>
      <c r="L2434" s="174" t="s">
        <v>5819</v>
      </c>
      <c r="M2434" s="174" t="s">
        <v>3776</v>
      </c>
      <c r="N2434" s="176">
        <v>960</v>
      </c>
      <c r="O2434" s="174" t="s">
        <v>3407</v>
      </c>
      <c r="P2434" s="177">
        <v>21367</v>
      </c>
      <c r="Q2434" s="176">
        <v>660</v>
      </c>
      <c r="R2434" s="175">
        <v>20705.900000000001</v>
      </c>
      <c r="S2434" s="175">
        <v>9413.2999999999993</v>
      </c>
      <c r="T2434" s="178">
        <v>0</v>
      </c>
      <c r="U2434" s="96">
        <v>6</v>
      </c>
      <c r="V2434" s="38" t="s">
        <v>116</v>
      </c>
      <c r="W2434" s="38"/>
      <c r="X2434" s="137">
        <v>376.49</v>
      </c>
      <c r="Y2434" s="138">
        <v>50587</v>
      </c>
      <c r="Z2434" s="179">
        <v>25</v>
      </c>
      <c r="AA2434" s="139">
        <v>2038</v>
      </c>
      <c r="AB2434" s="131"/>
      <c r="AC2434" s="38"/>
      <c r="AD2434" s="140">
        <v>9413.2999999999993</v>
      </c>
      <c r="AE2434" s="141">
        <v>9036.81</v>
      </c>
      <c r="AF2434" s="141">
        <v>8660.32</v>
      </c>
      <c r="AG2434" s="141">
        <v>8283.83</v>
      </c>
      <c r="AH2434" s="141">
        <v>7907.34</v>
      </c>
      <c r="AI2434" s="141">
        <v>7530.85</v>
      </c>
      <c r="AJ2434" s="141">
        <v>7154.3600000000006</v>
      </c>
      <c r="AK2434" s="141">
        <v>6777.8700000000008</v>
      </c>
      <c r="AL2434" s="141">
        <v>6401.380000000001</v>
      </c>
      <c r="AM2434" s="141">
        <v>6024.8900000000012</v>
      </c>
      <c r="AN2434" s="141">
        <v>5648.4000000000015</v>
      </c>
      <c r="AO2434" s="141">
        <v>5271.9100000000017</v>
      </c>
      <c r="AP2434" s="141">
        <v>4895.4200000000019</v>
      </c>
      <c r="AQ2434" s="141">
        <v>4518.9300000000021</v>
      </c>
      <c r="AR2434" s="141">
        <v>4142.4400000000023</v>
      </c>
      <c r="AS2434" s="141">
        <v>3765.9500000000025</v>
      </c>
      <c r="AT2434" s="141">
        <v>3389.4600000000028</v>
      </c>
      <c r="AU2434" s="141">
        <v>3012.970000000003</v>
      </c>
      <c r="AV2434" s="141">
        <v>2636.4800000000032</v>
      </c>
      <c r="AW2434" s="141">
        <v>2259.9900000000034</v>
      </c>
      <c r="AX2434" s="141">
        <v>1883.5000000000034</v>
      </c>
      <c r="AY2434" s="141">
        <v>1507.0100000000034</v>
      </c>
      <c r="AZ2434" s="141">
        <v>1130.5200000000034</v>
      </c>
      <c r="BA2434" s="141">
        <v>754.03000000000338</v>
      </c>
      <c r="BB2434" s="141">
        <v>377.54000000000337</v>
      </c>
      <c r="BC2434" s="141">
        <v>1.0500000000033651</v>
      </c>
      <c r="BD2434" s="141">
        <v>0</v>
      </c>
      <c r="BE2434" s="141">
        <v>0</v>
      </c>
      <c r="BF2434" s="141">
        <v>0</v>
      </c>
      <c r="BG2434" s="141">
        <v>0</v>
      </c>
      <c r="BH2434" s="141">
        <v>0</v>
      </c>
      <c r="BI2434" s="141">
        <v>0</v>
      </c>
      <c r="BJ2434" s="141">
        <v>0</v>
      </c>
      <c r="BK2434" s="141">
        <v>0</v>
      </c>
      <c r="BL2434" s="141">
        <v>0</v>
      </c>
      <c r="BM2434" s="141">
        <v>0</v>
      </c>
      <c r="BN2434" s="141">
        <v>0</v>
      </c>
      <c r="BO2434" s="141">
        <v>0</v>
      </c>
      <c r="BP2434" s="141">
        <v>0</v>
      </c>
    </row>
    <row r="2435" spans="4:68">
      <c r="D2435" s="174" t="s">
        <v>9149</v>
      </c>
      <c r="E2435" s="175">
        <v>41788.97</v>
      </c>
      <c r="F2435" s="174" t="s">
        <v>3409</v>
      </c>
      <c r="G2435" s="174" t="s">
        <v>3109</v>
      </c>
      <c r="H2435" s="174" t="s">
        <v>166</v>
      </c>
      <c r="I2435" s="174" t="s">
        <v>3098</v>
      </c>
      <c r="J2435" s="174" t="s">
        <v>9150</v>
      </c>
      <c r="K2435" s="174"/>
      <c r="L2435" s="174" t="s">
        <v>8830</v>
      </c>
      <c r="M2435" s="174" t="s">
        <v>3776</v>
      </c>
      <c r="N2435" s="176">
        <v>960</v>
      </c>
      <c r="O2435" s="174" t="s">
        <v>3407</v>
      </c>
      <c r="P2435" s="177">
        <v>27211</v>
      </c>
      <c r="Q2435" s="176">
        <v>468</v>
      </c>
      <c r="R2435" s="175">
        <v>20370.64</v>
      </c>
      <c r="S2435" s="175">
        <v>21418.33</v>
      </c>
      <c r="T2435" s="178">
        <v>0</v>
      </c>
      <c r="U2435" s="96">
        <v>6</v>
      </c>
      <c r="V2435" s="38" t="s">
        <v>116</v>
      </c>
      <c r="W2435" s="38"/>
      <c r="X2435" s="137">
        <v>522.36212499999999</v>
      </c>
      <c r="Y2435" s="138">
        <v>56431</v>
      </c>
      <c r="Z2435" s="179">
        <v>41</v>
      </c>
      <c r="AA2435" s="139">
        <v>2054</v>
      </c>
      <c r="AB2435" s="131"/>
      <c r="AC2435" s="38"/>
      <c r="AD2435" s="140">
        <v>21418.33</v>
      </c>
      <c r="AE2435" s="141">
        <v>20895.967875000002</v>
      </c>
      <c r="AF2435" s="141">
        <v>20373.605750000002</v>
      </c>
      <c r="AG2435" s="141">
        <v>19851.243625000003</v>
      </c>
      <c r="AH2435" s="141">
        <v>19328.881500000003</v>
      </c>
      <c r="AI2435" s="141">
        <v>18806.519375000003</v>
      </c>
      <c r="AJ2435" s="141">
        <v>18284.157250000004</v>
      </c>
      <c r="AK2435" s="141">
        <v>17761.795125000004</v>
      </c>
      <c r="AL2435" s="141">
        <v>17239.433000000005</v>
      </c>
      <c r="AM2435" s="141">
        <v>16717.070875000005</v>
      </c>
      <c r="AN2435" s="141">
        <v>16194.708750000005</v>
      </c>
      <c r="AO2435" s="141">
        <v>15672.346625000006</v>
      </c>
      <c r="AP2435" s="141">
        <v>15149.984500000006</v>
      </c>
      <c r="AQ2435" s="141">
        <v>14627.622375000006</v>
      </c>
      <c r="AR2435" s="141">
        <v>14105.260250000007</v>
      </c>
      <c r="AS2435" s="141">
        <v>13582.898125000007</v>
      </c>
      <c r="AT2435" s="141">
        <v>13060.536000000007</v>
      </c>
      <c r="AU2435" s="141">
        <v>12538.173875000008</v>
      </c>
      <c r="AV2435" s="141">
        <v>12015.811750000008</v>
      </c>
      <c r="AW2435" s="141">
        <v>11493.449625000008</v>
      </c>
      <c r="AX2435" s="141">
        <v>10971.087500000009</v>
      </c>
      <c r="AY2435" s="141">
        <v>10448.725375000009</v>
      </c>
      <c r="AZ2435" s="141">
        <v>9926.3632500000094</v>
      </c>
      <c r="BA2435" s="141">
        <v>9404.0011250000098</v>
      </c>
      <c r="BB2435" s="141">
        <v>8881.6390000000101</v>
      </c>
      <c r="BC2435" s="141">
        <v>8359.2768750000105</v>
      </c>
      <c r="BD2435" s="141">
        <v>7836.9147500000108</v>
      </c>
      <c r="BE2435" s="141">
        <v>7314.5526250000112</v>
      </c>
      <c r="BF2435" s="141">
        <v>6792.1905000000115</v>
      </c>
      <c r="BG2435" s="141">
        <v>6269.8283750000119</v>
      </c>
      <c r="BH2435" s="141">
        <v>5747.4662500000122</v>
      </c>
      <c r="BI2435" s="141">
        <v>5225.1041250000126</v>
      </c>
      <c r="BJ2435" s="141">
        <v>4702.7420000000129</v>
      </c>
      <c r="BK2435" s="141">
        <v>4180.3798750000133</v>
      </c>
      <c r="BL2435" s="141">
        <v>3658.0177500000132</v>
      </c>
      <c r="BM2435" s="141">
        <v>3135.6556250000131</v>
      </c>
      <c r="BN2435" s="141">
        <v>2613.293500000013</v>
      </c>
      <c r="BO2435" s="141">
        <v>2090.9313750000128</v>
      </c>
      <c r="BP2435" s="141">
        <v>1568.5692500000127</v>
      </c>
    </row>
    <row r="2436" spans="4:68">
      <c r="D2436" s="174" t="s">
        <v>9151</v>
      </c>
      <c r="E2436" s="175">
        <v>2232.08</v>
      </c>
      <c r="F2436" s="174" t="s">
        <v>3409</v>
      </c>
      <c r="G2436" s="174" t="s">
        <v>3109</v>
      </c>
      <c r="H2436" s="174" t="s">
        <v>166</v>
      </c>
      <c r="I2436" s="174" t="s">
        <v>3098</v>
      </c>
      <c r="J2436" s="174" t="s">
        <v>9152</v>
      </c>
      <c r="K2436" s="174"/>
      <c r="L2436" s="174" t="s">
        <v>5376</v>
      </c>
      <c r="M2436" s="174" t="s">
        <v>3776</v>
      </c>
      <c r="N2436" s="176">
        <v>960</v>
      </c>
      <c r="O2436" s="174" t="s">
        <v>3407</v>
      </c>
      <c r="P2436" s="177">
        <v>18445</v>
      </c>
      <c r="Q2436" s="176">
        <v>756</v>
      </c>
      <c r="R2436" s="175">
        <v>1757.68</v>
      </c>
      <c r="S2436" s="175">
        <v>474.4</v>
      </c>
      <c r="T2436" s="178">
        <v>0</v>
      </c>
      <c r="U2436" s="96">
        <v>6</v>
      </c>
      <c r="V2436" s="38" t="s">
        <v>116</v>
      </c>
      <c r="W2436" s="38"/>
      <c r="X2436" s="137">
        <v>27.900999999999996</v>
      </c>
      <c r="Y2436" s="138">
        <v>47665</v>
      </c>
      <c r="Z2436" s="179">
        <v>17</v>
      </c>
      <c r="AA2436" s="139">
        <v>2030</v>
      </c>
      <c r="AB2436" s="131"/>
      <c r="AC2436" s="38"/>
      <c r="AD2436" s="140">
        <v>474.4</v>
      </c>
      <c r="AE2436" s="141">
        <v>446.49899999999997</v>
      </c>
      <c r="AF2436" s="141">
        <v>418.59799999999996</v>
      </c>
      <c r="AG2436" s="141">
        <v>390.69699999999995</v>
      </c>
      <c r="AH2436" s="141">
        <v>362.79599999999994</v>
      </c>
      <c r="AI2436" s="141">
        <v>334.89499999999992</v>
      </c>
      <c r="AJ2436" s="141">
        <v>306.99399999999991</v>
      </c>
      <c r="AK2436" s="141">
        <v>279.0929999999999</v>
      </c>
      <c r="AL2436" s="141">
        <v>251.19199999999989</v>
      </c>
      <c r="AM2436" s="141">
        <v>223.29099999999988</v>
      </c>
      <c r="AN2436" s="141">
        <v>195.38999999999987</v>
      </c>
      <c r="AO2436" s="141">
        <v>167.48899999999986</v>
      </c>
      <c r="AP2436" s="141">
        <v>139.58799999999985</v>
      </c>
      <c r="AQ2436" s="141">
        <v>111.68699999999986</v>
      </c>
      <c r="AR2436" s="141">
        <v>83.785999999999859</v>
      </c>
      <c r="AS2436" s="141">
        <v>55.884999999999863</v>
      </c>
      <c r="AT2436" s="141">
        <v>27.983999999999867</v>
      </c>
      <c r="AU2436" s="141">
        <v>8.2999999999870511E-2</v>
      </c>
      <c r="AV2436" s="141">
        <v>0</v>
      </c>
      <c r="AW2436" s="141">
        <v>0</v>
      </c>
      <c r="AX2436" s="141">
        <v>0</v>
      </c>
      <c r="AY2436" s="141">
        <v>0</v>
      </c>
      <c r="AZ2436" s="141">
        <v>0</v>
      </c>
      <c r="BA2436" s="141">
        <v>0</v>
      </c>
      <c r="BB2436" s="141">
        <v>0</v>
      </c>
      <c r="BC2436" s="141">
        <v>0</v>
      </c>
      <c r="BD2436" s="141">
        <v>0</v>
      </c>
      <c r="BE2436" s="141">
        <v>0</v>
      </c>
      <c r="BF2436" s="141">
        <v>0</v>
      </c>
      <c r="BG2436" s="141">
        <v>0</v>
      </c>
      <c r="BH2436" s="141">
        <v>0</v>
      </c>
      <c r="BI2436" s="141">
        <v>0</v>
      </c>
      <c r="BJ2436" s="141">
        <v>0</v>
      </c>
      <c r="BK2436" s="141">
        <v>0</v>
      </c>
      <c r="BL2436" s="141">
        <v>0</v>
      </c>
      <c r="BM2436" s="141">
        <v>0</v>
      </c>
      <c r="BN2436" s="141">
        <v>0</v>
      </c>
      <c r="BO2436" s="141">
        <v>0</v>
      </c>
      <c r="BP2436" s="141">
        <v>0</v>
      </c>
    </row>
    <row r="2437" spans="4:68">
      <c r="D2437" s="174" t="s">
        <v>9153</v>
      </c>
      <c r="E2437" s="175">
        <v>1487.71</v>
      </c>
      <c r="F2437" s="174" t="s">
        <v>3409</v>
      </c>
      <c r="G2437" s="174" t="s">
        <v>3109</v>
      </c>
      <c r="H2437" s="174" t="s">
        <v>166</v>
      </c>
      <c r="I2437" s="174" t="s">
        <v>3098</v>
      </c>
      <c r="J2437" s="174" t="s">
        <v>9154</v>
      </c>
      <c r="K2437" s="174"/>
      <c r="L2437" s="174" t="s">
        <v>5376</v>
      </c>
      <c r="M2437" s="174" t="s">
        <v>3776</v>
      </c>
      <c r="N2437" s="176">
        <v>960</v>
      </c>
      <c r="O2437" s="174" t="s">
        <v>3407</v>
      </c>
      <c r="P2437" s="177">
        <v>18810</v>
      </c>
      <c r="Q2437" s="176">
        <v>744</v>
      </c>
      <c r="R2437" s="175">
        <v>1152.83</v>
      </c>
      <c r="S2437" s="175">
        <v>334.88</v>
      </c>
      <c r="T2437" s="178">
        <v>0</v>
      </c>
      <c r="U2437" s="96">
        <v>6</v>
      </c>
      <c r="V2437" s="38" t="s">
        <v>116</v>
      </c>
      <c r="W2437" s="38"/>
      <c r="X2437" s="137">
        <v>18.596375000000002</v>
      </c>
      <c r="Y2437" s="138">
        <v>48030</v>
      </c>
      <c r="Z2437" s="179">
        <v>18</v>
      </c>
      <c r="AA2437" s="139">
        <v>2031</v>
      </c>
      <c r="AB2437" s="131"/>
      <c r="AC2437" s="38"/>
      <c r="AD2437" s="140">
        <v>334.88</v>
      </c>
      <c r="AE2437" s="141">
        <v>316.28362499999997</v>
      </c>
      <c r="AF2437" s="141">
        <v>297.68724999999995</v>
      </c>
      <c r="AG2437" s="141">
        <v>279.09087499999993</v>
      </c>
      <c r="AH2437" s="141">
        <v>260.4944999999999</v>
      </c>
      <c r="AI2437" s="141">
        <v>241.89812499999991</v>
      </c>
      <c r="AJ2437" s="141">
        <v>223.30174999999991</v>
      </c>
      <c r="AK2437" s="141">
        <v>204.70537499999992</v>
      </c>
      <c r="AL2437" s="141">
        <v>186.10899999999992</v>
      </c>
      <c r="AM2437" s="141">
        <v>167.51262499999993</v>
      </c>
      <c r="AN2437" s="141">
        <v>148.91624999999993</v>
      </c>
      <c r="AO2437" s="141">
        <v>130.31987499999994</v>
      </c>
      <c r="AP2437" s="141">
        <v>111.72349999999994</v>
      </c>
      <c r="AQ2437" s="141">
        <v>93.12712499999995</v>
      </c>
      <c r="AR2437" s="141">
        <v>74.530749999999955</v>
      </c>
      <c r="AS2437" s="141">
        <v>55.934374999999953</v>
      </c>
      <c r="AT2437" s="141">
        <v>37.337999999999951</v>
      </c>
      <c r="AU2437" s="141">
        <v>18.741624999999949</v>
      </c>
      <c r="AV2437" s="141">
        <v>0.14524999999994748</v>
      </c>
      <c r="AW2437" s="141">
        <v>0</v>
      </c>
      <c r="AX2437" s="141">
        <v>0</v>
      </c>
      <c r="AY2437" s="141">
        <v>0</v>
      </c>
      <c r="AZ2437" s="141">
        <v>0</v>
      </c>
      <c r="BA2437" s="141">
        <v>0</v>
      </c>
      <c r="BB2437" s="141">
        <v>0</v>
      </c>
      <c r="BC2437" s="141">
        <v>0</v>
      </c>
      <c r="BD2437" s="141">
        <v>0</v>
      </c>
      <c r="BE2437" s="141">
        <v>0</v>
      </c>
      <c r="BF2437" s="141">
        <v>0</v>
      </c>
      <c r="BG2437" s="141">
        <v>0</v>
      </c>
      <c r="BH2437" s="141">
        <v>0</v>
      </c>
      <c r="BI2437" s="141">
        <v>0</v>
      </c>
      <c r="BJ2437" s="141">
        <v>0</v>
      </c>
      <c r="BK2437" s="141">
        <v>0</v>
      </c>
      <c r="BL2437" s="141">
        <v>0</v>
      </c>
      <c r="BM2437" s="141">
        <v>0</v>
      </c>
      <c r="BN2437" s="141">
        <v>0</v>
      </c>
      <c r="BO2437" s="141">
        <v>0</v>
      </c>
      <c r="BP2437" s="141">
        <v>0</v>
      </c>
    </row>
    <row r="2438" spans="4:68">
      <c r="D2438" s="174" t="s">
        <v>9155</v>
      </c>
      <c r="E2438" s="175">
        <v>2368.7399999999998</v>
      </c>
      <c r="F2438" s="174" t="s">
        <v>3409</v>
      </c>
      <c r="G2438" s="174" t="s">
        <v>3109</v>
      </c>
      <c r="H2438" s="174" t="s">
        <v>166</v>
      </c>
      <c r="I2438" s="174" t="s">
        <v>3098</v>
      </c>
      <c r="J2438" s="174" t="s">
        <v>9156</v>
      </c>
      <c r="K2438" s="174"/>
      <c r="L2438" s="174" t="s">
        <v>5376</v>
      </c>
      <c r="M2438" s="174" t="s">
        <v>3776</v>
      </c>
      <c r="N2438" s="176">
        <v>960</v>
      </c>
      <c r="O2438" s="174" t="s">
        <v>3407</v>
      </c>
      <c r="P2438" s="177">
        <v>18810</v>
      </c>
      <c r="Q2438" s="176">
        <v>744</v>
      </c>
      <c r="R2438" s="175">
        <v>1835.56</v>
      </c>
      <c r="S2438" s="175">
        <v>533.17999999999995</v>
      </c>
      <c r="T2438" s="178">
        <v>0</v>
      </c>
      <c r="U2438" s="96">
        <v>6</v>
      </c>
      <c r="V2438" s="38" t="s">
        <v>116</v>
      </c>
      <c r="W2438" s="38"/>
      <c r="X2438" s="137">
        <v>29.609249999999999</v>
      </c>
      <c r="Y2438" s="138">
        <v>48030</v>
      </c>
      <c r="Z2438" s="179">
        <v>18</v>
      </c>
      <c r="AA2438" s="139">
        <v>2031</v>
      </c>
      <c r="AB2438" s="131"/>
      <c r="AC2438" s="38"/>
      <c r="AD2438" s="140">
        <v>533.17999999999995</v>
      </c>
      <c r="AE2438" s="141">
        <v>503.57074999999998</v>
      </c>
      <c r="AF2438" s="141">
        <v>473.9615</v>
      </c>
      <c r="AG2438" s="141">
        <v>444.35225000000003</v>
      </c>
      <c r="AH2438" s="141">
        <v>414.74300000000005</v>
      </c>
      <c r="AI2438" s="141">
        <v>385.13375000000008</v>
      </c>
      <c r="AJ2438" s="141">
        <v>355.5245000000001</v>
      </c>
      <c r="AK2438" s="141">
        <v>325.91525000000013</v>
      </c>
      <c r="AL2438" s="141">
        <v>296.30600000000015</v>
      </c>
      <c r="AM2438" s="141">
        <v>266.69675000000018</v>
      </c>
      <c r="AN2438" s="141">
        <v>237.08750000000018</v>
      </c>
      <c r="AO2438" s="141">
        <v>207.47825000000017</v>
      </c>
      <c r="AP2438" s="141">
        <v>177.86900000000017</v>
      </c>
      <c r="AQ2438" s="141">
        <v>148.25975000000017</v>
      </c>
      <c r="AR2438" s="141">
        <v>118.65050000000016</v>
      </c>
      <c r="AS2438" s="141">
        <v>89.041250000000161</v>
      </c>
      <c r="AT2438" s="141">
        <v>59.432000000000158</v>
      </c>
      <c r="AU2438" s="141">
        <v>29.822750000000159</v>
      </c>
      <c r="AV2438" s="141">
        <v>0.21350000000015967</v>
      </c>
      <c r="AW2438" s="141">
        <v>0</v>
      </c>
      <c r="AX2438" s="141">
        <v>0</v>
      </c>
      <c r="AY2438" s="141">
        <v>0</v>
      </c>
      <c r="AZ2438" s="141">
        <v>0</v>
      </c>
      <c r="BA2438" s="141">
        <v>0</v>
      </c>
      <c r="BB2438" s="141">
        <v>0</v>
      </c>
      <c r="BC2438" s="141">
        <v>0</v>
      </c>
      <c r="BD2438" s="141">
        <v>0</v>
      </c>
      <c r="BE2438" s="141">
        <v>0</v>
      </c>
      <c r="BF2438" s="141">
        <v>0</v>
      </c>
      <c r="BG2438" s="141">
        <v>0</v>
      </c>
      <c r="BH2438" s="141">
        <v>0</v>
      </c>
      <c r="BI2438" s="141">
        <v>0</v>
      </c>
      <c r="BJ2438" s="141">
        <v>0</v>
      </c>
      <c r="BK2438" s="141">
        <v>0</v>
      </c>
      <c r="BL2438" s="141">
        <v>0</v>
      </c>
      <c r="BM2438" s="141">
        <v>0</v>
      </c>
      <c r="BN2438" s="141">
        <v>0</v>
      </c>
      <c r="BO2438" s="141">
        <v>0</v>
      </c>
      <c r="BP2438" s="141">
        <v>0</v>
      </c>
    </row>
    <row r="2439" spans="4:68">
      <c r="D2439" s="174" t="s">
        <v>9157</v>
      </c>
      <c r="E2439" s="175">
        <v>30126.54</v>
      </c>
      <c r="F2439" s="174" t="s">
        <v>3409</v>
      </c>
      <c r="G2439" s="174" t="s">
        <v>3109</v>
      </c>
      <c r="H2439" s="174" t="s">
        <v>166</v>
      </c>
      <c r="I2439" s="174" t="s">
        <v>3098</v>
      </c>
      <c r="J2439" s="174" t="s">
        <v>9158</v>
      </c>
      <c r="K2439" s="174"/>
      <c r="L2439" s="174" t="s">
        <v>5376</v>
      </c>
      <c r="M2439" s="174" t="s">
        <v>3776</v>
      </c>
      <c r="N2439" s="176">
        <v>960</v>
      </c>
      <c r="O2439" s="174" t="s">
        <v>3407</v>
      </c>
      <c r="P2439" s="177">
        <v>21367</v>
      </c>
      <c r="Q2439" s="176">
        <v>660</v>
      </c>
      <c r="R2439" s="175">
        <v>20710.919999999998</v>
      </c>
      <c r="S2439" s="175">
        <v>9415.6200000000008</v>
      </c>
      <c r="T2439" s="178">
        <v>0</v>
      </c>
      <c r="U2439" s="96">
        <v>6</v>
      </c>
      <c r="V2439" s="38" t="s">
        <v>116</v>
      </c>
      <c r="W2439" s="38"/>
      <c r="X2439" s="137">
        <v>376.58175000000006</v>
      </c>
      <c r="Y2439" s="138">
        <v>50587</v>
      </c>
      <c r="Z2439" s="179">
        <v>25</v>
      </c>
      <c r="AA2439" s="139">
        <v>2038</v>
      </c>
      <c r="AB2439" s="131"/>
      <c r="AC2439" s="38"/>
      <c r="AD2439" s="140">
        <v>9415.6200000000008</v>
      </c>
      <c r="AE2439" s="141">
        <v>9039.0382500000014</v>
      </c>
      <c r="AF2439" s="141">
        <v>8662.4565000000021</v>
      </c>
      <c r="AG2439" s="141">
        <v>8285.8747500000027</v>
      </c>
      <c r="AH2439" s="141">
        <v>7909.2930000000024</v>
      </c>
      <c r="AI2439" s="141">
        <v>7532.7112500000021</v>
      </c>
      <c r="AJ2439" s="141">
        <v>7156.1295000000018</v>
      </c>
      <c r="AK2439" s="141">
        <v>6779.5477500000015</v>
      </c>
      <c r="AL2439" s="141">
        <v>6402.9660000000013</v>
      </c>
      <c r="AM2439" s="141">
        <v>6026.384250000001</v>
      </c>
      <c r="AN2439" s="141">
        <v>5649.8025000000007</v>
      </c>
      <c r="AO2439" s="141">
        <v>5273.2207500000004</v>
      </c>
      <c r="AP2439" s="141">
        <v>4896.6390000000001</v>
      </c>
      <c r="AQ2439" s="141">
        <v>4520.0572499999998</v>
      </c>
      <c r="AR2439" s="141">
        <v>4143.4754999999996</v>
      </c>
      <c r="AS2439" s="141">
        <v>3766.8937499999993</v>
      </c>
      <c r="AT2439" s="141">
        <v>3390.311999999999</v>
      </c>
      <c r="AU2439" s="141">
        <v>3013.7302499999987</v>
      </c>
      <c r="AV2439" s="141">
        <v>2637.1484999999984</v>
      </c>
      <c r="AW2439" s="141">
        <v>2260.5667499999981</v>
      </c>
      <c r="AX2439" s="141">
        <v>1883.9849999999981</v>
      </c>
      <c r="AY2439" s="141">
        <v>1507.403249999998</v>
      </c>
      <c r="AZ2439" s="141">
        <v>1130.821499999998</v>
      </c>
      <c r="BA2439" s="141">
        <v>754.23974999999791</v>
      </c>
      <c r="BB2439" s="141">
        <v>377.65799999999786</v>
      </c>
      <c r="BC2439" s="141">
        <v>1.076249999997799</v>
      </c>
      <c r="BD2439" s="141">
        <v>0</v>
      </c>
      <c r="BE2439" s="141">
        <v>0</v>
      </c>
      <c r="BF2439" s="141">
        <v>0</v>
      </c>
      <c r="BG2439" s="141">
        <v>0</v>
      </c>
      <c r="BH2439" s="141">
        <v>0</v>
      </c>
      <c r="BI2439" s="141">
        <v>0</v>
      </c>
      <c r="BJ2439" s="141">
        <v>0</v>
      </c>
      <c r="BK2439" s="141">
        <v>0</v>
      </c>
      <c r="BL2439" s="141">
        <v>0</v>
      </c>
      <c r="BM2439" s="141">
        <v>0</v>
      </c>
      <c r="BN2439" s="141">
        <v>0</v>
      </c>
      <c r="BO2439" s="141">
        <v>0</v>
      </c>
      <c r="BP2439" s="141">
        <v>0</v>
      </c>
    </row>
    <row r="2440" spans="4:68">
      <c r="D2440" s="174" t="s">
        <v>9159</v>
      </c>
      <c r="E2440" s="175">
        <v>36130.080000000002</v>
      </c>
      <c r="F2440" s="174" t="s">
        <v>3409</v>
      </c>
      <c r="G2440" s="174" t="s">
        <v>3109</v>
      </c>
      <c r="H2440" s="174" t="s">
        <v>166</v>
      </c>
      <c r="I2440" s="174" t="s">
        <v>3098</v>
      </c>
      <c r="J2440" s="174" t="s">
        <v>9160</v>
      </c>
      <c r="K2440" s="174"/>
      <c r="L2440" s="174" t="s">
        <v>5376</v>
      </c>
      <c r="M2440" s="174" t="s">
        <v>3776</v>
      </c>
      <c r="N2440" s="176">
        <v>960</v>
      </c>
      <c r="O2440" s="174" t="s">
        <v>3407</v>
      </c>
      <c r="P2440" s="177">
        <v>23559</v>
      </c>
      <c r="Q2440" s="176">
        <v>588</v>
      </c>
      <c r="R2440" s="175">
        <v>22128.33</v>
      </c>
      <c r="S2440" s="175">
        <v>14001.75</v>
      </c>
      <c r="T2440" s="178">
        <v>0</v>
      </c>
      <c r="U2440" s="96">
        <v>6</v>
      </c>
      <c r="V2440" s="38" t="s">
        <v>116</v>
      </c>
      <c r="W2440" s="38"/>
      <c r="X2440" s="137">
        <v>451.62599999999998</v>
      </c>
      <c r="Y2440" s="138">
        <v>52779</v>
      </c>
      <c r="Z2440" s="179">
        <v>31</v>
      </c>
      <c r="AA2440" s="139">
        <v>2044</v>
      </c>
      <c r="AB2440" s="131"/>
      <c r="AC2440" s="38"/>
      <c r="AD2440" s="140">
        <v>14001.75</v>
      </c>
      <c r="AE2440" s="141">
        <v>13550.124</v>
      </c>
      <c r="AF2440" s="141">
        <v>13098.498</v>
      </c>
      <c r="AG2440" s="141">
        <v>12646.871999999999</v>
      </c>
      <c r="AH2440" s="141">
        <v>12195.245999999999</v>
      </c>
      <c r="AI2440" s="141">
        <v>11743.619999999999</v>
      </c>
      <c r="AJ2440" s="141">
        <v>11291.993999999999</v>
      </c>
      <c r="AK2440" s="141">
        <v>10840.367999999999</v>
      </c>
      <c r="AL2440" s="141">
        <v>10388.741999999998</v>
      </c>
      <c r="AM2440" s="141">
        <v>9937.1159999999982</v>
      </c>
      <c r="AN2440" s="141">
        <v>9485.489999999998</v>
      </c>
      <c r="AO2440" s="141">
        <v>9033.8639999999978</v>
      </c>
      <c r="AP2440" s="141">
        <v>8582.2379999999976</v>
      </c>
      <c r="AQ2440" s="141">
        <v>8130.6119999999974</v>
      </c>
      <c r="AR2440" s="141">
        <v>7678.9859999999971</v>
      </c>
      <c r="AS2440" s="141">
        <v>7227.3599999999969</v>
      </c>
      <c r="AT2440" s="141">
        <v>6775.7339999999967</v>
      </c>
      <c r="AU2440" s="141">
        <v>6324.1079999999965</v>
      </c>
      <c r="AV2440" s="141">
        <v>5872.4819999999963</v>
      </c>
      <c r="AW2440" s="141">
        <v>5420.8559999999961</v>
      </c>
      <c r="AX2440" s="141">
        <v>4969.2299999999959</v>
      </c>
      <c r="AY2440" s="141">
        <v>4517.6039999999957</v>
      </c>
      <c r="AZ2440" s="141">
        <v>4065.9779999999955</v>
      </c>
      <c r="BA2440" s="141">
        <v>3614.3519999999953</v>
      </c>
      <c r="BB2440" s="141">
        <v>3162.7259999999951</v>
      </c>
      <c r="BC2440" s="141">
        <v>2711.0999999999949</v>
      </c>
      <c r="BD2440" s="141">
        <v>2259.4739999999947</v>
      </c>
      <c r="BE2440" s="141">
        <v>1807.8479999999947</v>
      </c>
      <c r="BF2440" s="141">
        <v>1356.2219999999948</v>
      </c>
      <c r="BG2440" s="141">
        <v>904.59599999999477</v>
      </c>
      <c r="BH2440" s="141">
        <v>452.9699999999948</v>
      </c>
      <c r="BI2440" s="141">
        <v>1.3439999999948213</v>
      </c>
      <c r="BJ2440" s="141">
        <v>0</v>
      </c>
      <c r="BK2440" s="141">
        <v>0</v>
      </c>
      <c r="BL2440" s="141">
        <v>0</v>
      </c>
      <c r="BM2440" s="141">
        <v>0</v>
      </c>
      <c r="BN2440" s="141">
        <v>0</v>
      </c>
      <c r="BO2440" s="141">
        <v>0</v>
      </c>
      <c r="BP2440" s="141">
        <v>0</v>
      </c>
    </row>
    <row r="2441" spans="4:68">
      <c r="D2441" s="174" t="s">
        <v>9161</v>
      </c>
      <c r="E2441" s="175">
        <v>11528.72</v>
      </c>
      <c r="F2441" s="174" t="s">
        <v>3409</v>
      </c>
      <c r="G2441" s="174" t="s">
        <v>3109</v>
      </c>
      <c r="H2441" s="174" t="s">
        <v>166</v>
      </c>
      <c r="I2441" s="174" t="s">
        <v>3098</v>
      </c>
      <c r="J2441" s="174" t="s">
        <v>9154</v>
      </c>
      <c r="K2441" s="174"/>
      <c r="L2441" s="174" t="s">
        <v>5376</v>
      </c>
      <c r="M2441" s="174" t="s">
        <v>3776</v>
      </c>
      <c r="N2441" s="176">
        <v>960</v>
      </c>
      <c r="O2441" s="174" t="s">
        <v>3407</v>
      </c>
      <c r="P2441" s="177">
        <v>30133</v>
      </c>
      <c r="Q2441" s="176">
        <v>372</v>
      </c>
      <c r="R2441" s="175">
        <v>4466.8500000000004</v>
      </c>
      <c r="S2441" s="175">
        <v>7061.87</v>
      </c>
      <c r="T2441" s="178">
        <v>0</v>
      </c>
      <c r="U2441" s="96">
        <v>6</v>
      </c>
      <c r="V2441" s="38" t="s">
        <v>116</v>
      </c>
      <c r="W2441" s="38"/>
      <c r="X2441" s="137">
        <v>144.10899999999998</v>
      </c>
      <c r="Y2441" s="138">
        <v>59353</v>
      </c>
      <c r="Z2441" s="179">
        <v>49</v>
      </c>
      <c r="AA2441" s="139">
        <v>2062</v>
      </c>
      <c r="AB2441" s="131"/>
      <c r="AC2441" s="38"/>
      <c r="AD2441" s="140">
        <v>7061.87</v>
      </c>
      <c r="AE2441" s="141">
        <v>6917.7609999999995</v>
      </c>
      <c r="AF2441" s="141">
        <v>6773.6519999999991</v>
      </c>
      <c r="AG2441" s="141">
        <v>6629.5429999999988</v>
      </c>
      <c r="AH2441" s="141">
        <v>6485.4339999999984</v>
      </c>
      <c r="AI2441" s="141">
        <v>6341.324999999998</v>
      </c>
      <c r="AJ2441" s="141">
        <v>6197.2159999999976</v>
      </c>
      <c r="AK2441" s="141">
        <v>6053.1069999999972</v>
      </c>
      <c r="AL2441" s="141">
        <v>5908.9979999999969</v>
      </c>
      <c r="AM2441" s="141">
        <v>5764.8889999999965</v>
      </c>
      <c r="AN2441" s="141">
        <v>5620.7799999999961</v>
      </c>
      <c r="AO2441" s="141">
        <v>5476.6709999999957</v>
      </c>
      <c r="AP2441" s="141">
        <v>5332.5619999999954</v>
      </c>
      <c r="AQ2441" s="141">
        <v>5188.452999999995</v>
      </c>
      <c r="AR2441" s="141">
        <v>5044.3439999999946</v>
      </c>
      <c r="AS2441" s="141">
        <v>4900.2349999999942</v>
      </c>
      <c r="AT2441" s="141">
        <v>4756.1259999999938</v>
      </c>
      <c r="AU2441" s="141">
        <v>4612.0169999999935</v>
      </c>
      <c r="AV2441" s="141">
        <v>4467.9079999999931</v>
      </c>
      <c r="AW2441" s="141">
        <v>4323.7989999999927</v>
      </c>
      <c r="AX2441" s="141">
        <v>4179.6899999999923</v>
      </c>
      <c r="AY2441" s="141">
        <v>4035.5809999999924</v>
      </c>
      <c r="AZ2441" s="141">
        <v>3891.4719999999925</v>
      </c>
      <c r="BA2441" s="141">
        <v>3747.3629999999926</v>
      </c>
      <c r="BB2441" s="141">
        <v>3603.2539999999926</v>
      </c>
      <c r="BC2441" s="141">
        <v>3459.1449999999927</v>
      </c>
      <c r="BD2441" s="141">
        <v>3315.0359999999928</v>
      </c>
      <c r="BE2441" s="141">
        <v>3170.9269999999929</v>
      </c>
      <c r="BF2441" s="141">
        <v>3026.8179999999929</v>
      </c>
      <c r="BG2441" s="141">
        <v>2882.708999999993</v>
      </c>
      <c r="BH2441" s="141">
        <v>2738.5999999999931</v>
      </c>
      <c r="BI2441" s="141">
        <v>2594.4909999999932</v>
      </c>
      <c r="BJ2441" s="141">
        <v>2450.3819999999932</v>
      </c>
      <c r="BK2441" s="141">
        <v>2306.2729999999933</v>
      </c>
      <c r="BL2441" s="141">
        <v>2162.1639999999934</v>
      </c>
      <c r="BM2441" s="141">
        <v>2018.0549999999935</v>
      </c>
      <c r="BN2441" s="141">
        <v>1873.9459999999935</v>
      </c>
      <c r="BO2441" s="141">
        <v>1729.8369999999936</v>
      </c>
      <c r="BP2441" s="141">
        <v>1585.7279999999937</v>
      </c>
    </row>
    <row r="2442" spans="4:68">
      <c r="D2442" s="174" t="s">
        <v>9162</v>
      </c>
      <c r="E2442" s="175">
        <v>57115.34</v>
      </c>
      <c r="F2442" s="174" t="s">
        <v>3409</v>
      </c>
      <c r="G2442" s="174" t="s">
        <v>3109</v>
      </c>
      <c r="H2442" s="174" t="s">
        <v>166</v>
      </c>
      <c r="I2442" s="174" t="s">
        <v>3098</v>
      </c>
      <c r="J2442" s="174" t="s">
        <v>9163</v>
      </c>
      <c r="K2442" s="174"/>
      <c r="L2442" s="174" t="s">
        <v>5376</v>
      </c>
      <c r="M2442" s="174" t="s">
        <v>3776</v>
      </c>
      <c r="N2442" s="176">
        <v>960</v>
      </c>
      <c r="O2442" s="174" t="s">
        <v>3407</v>
      </c>
      <c r="P2442" s="177">
        <v>23193</v>
      </c>
      <c r="Q2442" s="176">
        <v>600</v>
      </c>
      <c r="R2442" s="175">
        <v>35695.07</v>
      </c>
      <c r="S2442" s="175">
        <v>21420.27</v>
      </c>
      <c r="T2442" s="178">
        <v>0</v>
      </c>
      <c r="U2442" s="96">
        <v>6</v>
      </c>
      <c r="V2442" s="38" t="s">
        <v>116</v>
      </c>
      <c r="W2442" s="38"/>
      <c r="X2442" s="137">
        <v>713.94174999999996</v>
      </c>
      <c r="Y2442" s="138">
        <v>52413</v>
      </c>
      <c r="Z2442" s="179">
        <v>30</v>
      </c>
      <c r="AA2442" s="139">
        <v>2043</v>
      </c>
      <c r="AB2442" s="131"/>
      <c r="AC2442" s="38"/>
      <c r="AD2442" s="140">
        <v>21420.27</v>
      </c>
      <c r="AE2442" s="141">
        <v>20706.328249999999</v>
      </c>
      <c r="AF2442" s="141">
        <v>19992.386500000001</v>
      </c>
      <c r="AG2442" s="141">
        <v>19278.444750000002</v>
      </c>
      <c r="AH2442" s="141">
        <v>18564.503000000004</v>
      </c>
      <c r="AI2442" s="141">
        <v>17850.561250000006</v>
      </c>
      <c r="AJ2442" s="141">
        <v>17136.619500000008</v>
      </c>
      <c r="AK2442" s="141">
        <v>16422.67775000001</v>
      </c>
      <c r="AL2442" s="141">
        <v>15708.73600000001</v>
      </c>
      <c r="AM2442" s="141">
        <v>14994.79425000001</v>
      </c>
      <c r="AN2442" s="141">
        <v>14280.85250000001</v>
      </c>
      <c r="AO2442" s="141">
        <v>13566.91075000001</v>
      </c>
      <c r="AP2442" s="141">
        <v>12852.96900000001</v>
      </c>
      <c r="AQ2442" s="141">
        <v>12139.02725000001</v>
      </c>
      <c r="AR2442" s="141">
        <v>11425.08550000001</v>
      </c>
      <c r="AS2442" s="141">
        <v>10711.14375000001</v>
      </c>
      <c r="AT2442" s="141">
        <v>9997.2020000000102</v>
      </c>
      <c r="AU2442" s="141">
        <v>9283.2602500000103</v>
      </c>
      <c r="AV2442" s="141">
        <v>8569.3185000000103</v>
      </c>
      <c r="AW2442" s="141">
        <v>7855.3767500000104</v>
      </c>
      <c r="AX2442" s="141">
        <v>7141.4350000000104</v>
      </c>
      <c r="AY2442" s="141">
        <v>6427.4932500000104</v>
      </c>
      <c r="AZ2442" s="141">
        <v>5713.5515000000105</v>
      </c>
      <c r="BA2442" s="141">
        <v>4999.6097500000105</v>
      </c>
      <c r="BB2442" s="141">
        <v>4285.6680000000106</v>
      </c>
      <c r="BC2442" s="141">
        <v>3571.7262500000106</v>
      </c>
      <c r="BD2442" s="141">
        <v>2857.7845000000107</v>
      </c>
      <c r="BE2442" s="141">
        <v>2143.8427500000107</v>
      </c>
      <c r="BF2442" s="141">
        <v>1429.9010000000108</v>
      </c>
      <c r="BG2442" s="141">
        <v>715.9592500000108</v>
      </c>
      <c r="BH2442" s="141">
        <v>2.0175000000108412</v>
      </c>
      <c r="BI2442" s="141">
        <v>0</v>
      </c>
      <c r="BJ2442" s="141">
        <v>0</v>
      </c>
      <c r="BK2442" s="141">
        <v>0</v>
      </c>
      <c r="BL2442" s="141">
        <v>0</v>
      </c>
      <c r="BM2442" s="141">
        <v>0</v>
      </c>
      <c r="BN2442" s="141">
        <v>0</v>
      </c>
      <c r="BO2442" s="141">
        <v>0</v>
      </c>
      <c r="BP2442" s="141">
        <v>0</v>
      </c>
    </row>
    <row r="2443" spans="4:68">
      <c r="D2443" s="174" t="s">
        <v>9164</v>
      </c>
      <c r="E2443" s="175">
        <v>147116.98000000001</v>
      </c>
      <c r="F2443" s="174" t="s">
        <v>3409</v>
      </c>
      <c r="G2443" s="174" t="s">
        <v>3109</v>
      </c>
      <c r="H2443" s="174" t="s">
        <v>166</v>
      </c>
      <c r="I2443" s="174" t="s">
        <v>3098</v>
      </c>
      <c r="J2443" s="174" t="s">
        <v>9165</v>
      </c>
      <c r="K2443" s="174"/>
      <c r="L2443" s="174" t="s">
        <v>9166</v>
      </c>
      <c r="M2443" s="174" t="s">
        <v>4635</v>
      </c>
      <c r="N2443" s="176">
        <v>960</v>
      </c>
      <c r="O2443" s="174" t="s">
        <v>3407</v>
      </c>
      <c r="P2443" s="177">
        <v>29403</v>
      </c>
      <c r="Q2443" s="176">
        <v>396</v>
      </c>
      <c r="R2443" s="175">
        <v>60680.62</v>
      </c>
      <c r="S2443" s="175">
        <v>86436.36</v>
      </c>
      <c r="T2443" s="178">
        <v>0</v>
      </c>
      <c r="U2443" s="96">
        <v>6</v>
      </c>
      <c r="V2443" s="38" t="s">
        <v>116</v>
      </c>
      <c r="W2443" s="38"/>
      <c r="X2443" s="137">
        <v>1838.96225</v>
      </c>
      <c r="Y2443" s="138">
        <v>58623</v>
      </c>
      <c r="Z2443" s="179">
        <v>47</v>
      </c>
      <c r="AA2443" s="139">
        <v>2060</v>
      </c>
      <c r="AB2443" s="131"/>
      <c r="AC2443" s="38"/>
      <c r="AD2443" s="140">
        <v>86436.36</v>
      </c>
      <c r="AE2443" s="141">
        <v>84597.397750000004</v>
      </c>
      <c r="AF2443" s="141">
        <v>82758.435500000007</v>
      </c>
      <c r="AG2443" s="141">
        <v>80919.47325000001</v>
      </c>
      <c r="AH2443" s="141">
        <v>79080.511000000013</v>
      </c>
      <c r="AI2443" s="141">
        <v>77241.548750000016</v>
      </c>
      <c r="AJ2443" s="141">
        <v>75402.586500000019</v>
      </c>
      <c r="AK2443" s="141">
        <v>73563.624250000023</v>
      </c>
      <c r="AL2443" s="141">
        <v>71724.662000000026</v>
      </c>
      <c r="AM2443" s="141">
        <v>69885.699750000029</v>
      </c>
      <c r="AN2443" s="141">
        <v>68046.737500000032</v>
      </c>
      <c r="AO2443" s="141">
        <v>66207.775250000035</v>
      </c>
      <c r="AP2443" s="141">
        <v>64368.813000000038</v>
      </c>
      <c r="AQ2443" s="141">
        <v>62529.850750000041</v>
      </c>
      <c r="AR2443" s="141">
        <v>60690.888500000045</v>
      </c>
      <c r="AS2443" s="141">
        <v>58851.926250000048</v>
      </c>
      <c r="AT2443" s="141">
        <v>57012.964000000051</v>
      </c>
      <c r="AU2443" s="141">
        <v>55174.001750000054</v>
      </c>
      <c r="AV2443" s="141">
        <v>53335.039500000057</v>
      </c>
      <c r="AW2443" s="141">
        <v>51496.07725000006</v>
      </c>
      <c r="AX2443" s="141">
        <v>49657.115000000063</v>
      </c>
      <c r="AY2443" s="141">
        <v>47818.152750000067</v>
      </c>
      <c r="AZ2443" s="141">
        <v>45979.19050000007</v>
      </c>
      <c r="BA2443" s="141">
        <v>44140.228250000073</v>
      </c>
      <c r="BB2443" s="141">
        <v>42301.266000000076</v>
      </c>
      <c r="BC2443" s="141">
        <v>40462.303750000079</v>
      </c>
      <c r="BD2443" s="141">
        <v>38623.341500000082</v>
      </c>
      <c r="BE2443" s="141">
        <v>36784.379250000085</v>
      </c>
      <c r="BF2443" s="141">
        <v>34945.417000000089</v>
      </c>
      <c r="BG2443" s="141">
        <v>33106.454750000092</v>
      </c>
      <c r="BH2443" s="141">
        <v>31267.492500000091</v>
      </c>
      <c r="BI2443" s="141">
        <v>29428.530250000091</v>
      </c>
      <c r="BJ2443" s="141">
        <v>27589.56800000009</v>
      </c>
      <c r="BK2443" s="141">
        <v>25750.60575000009</v>
      </c>
      <c r="BL2443" s="141">
        <v>23911.643500000089</v>
      </c>
      <c r="BM2443" s="141">
        <v>22072.681250000089</v>
      </c>
      <c r="BN2443" s="141">
        <v>20233.719000000088</v>
      </c>
      <c r="BO2443" s="141">
        <v>18394.756750000088</v>
      </c>
      <c r="BP2443" s="141">
        <v>16555.794500000087</v>
      </c>
    </row>
    <row r="2444" spans="4:68">
      <c r="D2444" s="174" t="s">
        <v>9167</v>
      </c>
      <c r="E2444" s="175">
        <v>786003.53</v>
      </c>
      <c r="F2444" s="174" t="s">
        <v>3409</v>
      </c>
      <c r="G2444" s="174" t="s">
        <v>3109</v>
      </c>
      <c r="H2444" s="174" t="s">
        <v>166</v>
      </c>
      <c r="I2444" s="174" t="s">
        <v>3098</v>
      </c>
      <c r="J2444" s="174" t="s">
        <v>9168</v>
      </c>
      <c r="K2444" s="174"/>
      <c r="L2444" s="174" t="s">
        <v>9166</v>
      </c>
      <c r="M2444" s="174" t="s">
        <v>4635</v>
      </c>
      <c r="N2444" s="176">
        <v>960</v>
      </c>
      <c r="O2444" s="174" t="s">
        <v>3407</v>
      </c>
      <c r="P2444" s="177">
        <v>32325</v>
      </c>
      <c r="Q2444" s="176">
        <v>300</v>
      </c>
      <c r="R2444" s="175">
        <v>245598.75</v>
      </c>
      <c r="S2444" s="175">
        <v>540404.78</v>
      </c>
      <c r="T2444" s="178">
        <v>0</v>
      </c>
      <c r="U2444" s="96">
        <v>6</v>
      </c>
      <c r="V2444" s="38" t="s">
        <v>116</v>
      </c>
      <c r="W2444" s="38"/>
      <c r="X2444" s="137">
        <v>9825.0441250000003</v>
      </c>
      <c r="Y2444" s="138">
        <v>61545</v>
      </c>
      <c r="Z2444" s="179">
        <v>55</v>
      </c>
      <c r="AA2444" s="139">
        <v>2068</v>
      </c>
      <c r="AB2444" s="131"/>
      <c r="AC2444" s="38"/>
      <c r="AD2444" s="140">
        <v>540404.78</v>
      </c>
      <c r="AE2444" s="141">
        <v>530579.73587500001</v>
      </c>
      <c r="AF2444" s="141">
        <v>520754.69175</v>
      </c>
      <c r="AG2444" s="141">
        <v>510929.64762499998</v>
      </c>
      <c r="AH2444" s="141">
        <v>501104.60349999997</v>
      </c>
      <c r="AI2444" s="141">
        <v>491279.55937499995</v>
      </c>
      <c r="AJ2444" s="141">
        <v>481454.51524999994</v>
      </c>
      <c r="AK2444" s="141">
        <v>471629.47112499992</v>
      </c>
      <c r="AL2444" s="141">
        <v>461804.42699999991</v>
      </c>
      <c r="AM2444" s="141">
        <v>451979.38287499989</v>
      </c>
      <c r="AN2444" s="141">
        <v>442154.33874999988</v>
      </c>
      <c r="AO2444" s="141">
        <v>432329.29462499986</v>
      </c>
      <c r="AP2444" s="141">
        <v>422504.25049999985</v>
      </c>
      <c r="AQ2444" s="141">
        <v>412679.20637499983</v>
      </c>
      <c r="AR2444" s="141">
        <v>402854.16224999982</v>
      </c>
      <c r="AS2444" s="141">
        <v>393029.1181249998</v>
      </c>
      <c r="AT2444" s="141">
        <v>383204.07399999979</v>
      </c>
      <c r="AU2444" s="141">
        <v>373379.02987499977</v>
      </c>
      <c r="AV2444" s="141">
        <v>363553.98574999976</v>
      </c>
      <c r="AW2444" s="141">
        <v>353728.94162499974</v>
      </c>
      <c r="AX2444" s="141">
        <v>343903.89749999973</v>
      </c>
      <c r="AY2444" s="141">
        <v>334078.85337499972</v>
      </c>
      <c r="AZ2444" s="141">
        <v>324253.8092499997</v>
      </c>
      <c r="BA2444" s="141">
        <v>314428.76512499969</v>
      </c>
      <c r="BB2444" s="141">
        <v>304603.72099999967</v>
      </c>
      <c r="BC2444" s="141">
        <v>294778.67687499966</v>
      </c>
      <c r="BD2444" s="141">
        <v>284953.63274999964</v>
      </c>
      <c r="BE2444" s="141">
        <v>275128.58862499963</v>
      </c>
      <c r="BF2444" s="141">
        <v>265303.54449999961</v>
      </c>
      <c r="BG2444" s="141">
        <v>255478.5003749996</v>
      </c>
      <c r="BH2444" s="141">
        <v>245653.45624999958</v>
      </c>
      <c r="BI2444" s="141">
        <v>235828.41212499957</v>
      </c>
      <c r="BJ2444" s="141">
        <v>226003.36799999955</v>
      </c>
      <c r="BK2444" s="141">
        <v>216178.32387499954</v>
      </c>
      <c r="BL2444" s="141">
        <v>206353.27974999952</v>
      </c>
      <c r="BM2444" s="141">
        <v>196528.23562499951</v>
      </c>
      <c r="BN2444" s="141">
        <v>186703.19149999949</v>
      </c>
      <c r="BO2444" s="141">
        <v>176878.14737499948</v>
      </c>
      <c r="BP2444" s="141">
        <v>167053.10324999946</v>
      </c>
    </row>
    <row r="2445" spans="4:68">
      <c r="D2445" s="174" t="s">
        <v>9169</v>
      </c>
      <c r="E2445" s="175">
        <v>877677.5</v>
      </c>
      <c r="F2445" s="174" t="s">
        <v>3409</v>
      </c>
      <c r="G2445" s="174" t="s">
        <v>3109</v>
      </c>
      <c r="H2445" s="174" t="s">
        <v>166</v>
      </c>
      <c r="I2445" s="174" t="s">
        <v>3098</v>
      </c>
      <c r="J2445" s="174" t="s">
        <v>9170</v>
      </c>
      <c r="K2445" s="174"/>
      <c r="L2445" s="174" t="s">
        <v>9166</v>
      </c>
      <c r="M2445" s="174" t="s">
        <v>4635</v>
      </c>
      <c r="N2445" s="176">
        <v>960</v>
      </c>
      <c r="O2445" s="174" t="s">
        <v>3407</v>
      </c>
      <c r="P2445" s="177">
        <v>33420</v>
      </c>
      <c r="Q2445" s="176">
        <v>264</v>
      </c>
      <c r="R2445" s="175">
        <v>241330.72</v>
      </c>
      <c r="S2445" s="175">
        <v>636346.78</v>
      </c>
      <c r="T2445" s="178">
        <v>0</v>
      </c>
      <c r="U2445" s="96">
        <v>6</v>
      </c>
      <c r="V2445" s="38" t="s">
        <v>116</v>
      </c>
      <c r="W2445" s="38"/>
      <c r="X2445" s="137">
        <v>10970.96875</v>
      </c>
      <c r="Y2445" s="138">
        <v>62640</v>
      </c>
      <c r="Z2445" s="179">
        <v>58</v>
      </c>
      <c r="AA2445" s="139">
        <v>2071</v>
      </c>
      <c r="AB2445" s="131"/>
      <c r="AC2445" s="38"/>
      <c r="AD2445" s="140">
        <v>636346.78</v>
      </c>
      <c r="AE2445" s="141">
        <v>625375.81125000003</v>
      </c>
      <c r="AF2445" s="141">
        <v>614404.84250000003</v>
      </c>
      <c r="AG2445" s="141">
        <v>603433.87375000003</v>
      </c>
      <c r="AH2445" s="141">
        <v>592462.90500000003</v>
      </c>
      <c r="AI2445" s="141">
        <v>581491.93625000003</v>
      </c>
      <c r="AJ2445" s="141">
        <v>570520.96750000003</v>
      </c>
      <c r="AK2445" s="141">
        <v>559549.99875000003</v>
      </c>
      <c r="AL2445" s="141">
        <v>548579.03</v>
      </c>
      <c r="AM2445" s="141">
        <v>537608.06125000003</v>
      </c>
      <c r="AN2445" s="141">
        <v>526637.09250000003</v>
      </c>
      <c r="AO2445" s="141">
        <v>515666.12375000003</v>
      </c>
      <c r="AP2445" s="141">
        <v>504695.15500000003</v>
      </c>
      <c r="AQ2445" s="141">
        <v>493724.18625000003</v>
      </c>
      <c r="AR2445" s="141">
        <v>482753.21750000003</v>
      </c>
      <c r="AS2445" s="141">
        <v>471782.24875000003</v>
      </c>
      <c r="AT2445" s="141">
        <v>460811.28</v>
      </c>
      <c r="AU2445" s="141">
        <v>449840.31125000003</v>
      </c>
      <c r="AV2445" s="141">
        <v>438869.34250000003</v>
      </c>
      <c r="AW2445" s="141">
        <v>427898.37375000003</v>
      </c>
      <c r="AX2445" s="141">
        <v>416927.40500000003</v>
      </c>
      <c r="AY2445" s="141">
        <v>405956.43625000003</v>
      </c>
      <c r="AZ2445" s="141">
        <v>394985.46750000003</v>
      </c>
      <c r="BA2445" s="141">
        <v>384014.49875000003</v>
      </c>
      <c r="BB2445" s="141">
        <v>373043.53</v>
      </c>
      <c r="BC2445" s="141">
        <v>362072.56125000003</v>
      </c>
      <c r="BD2445" s="141">
        <v>351101.59250000003</v>
      </c>
      <c r="BE2445" s="141">
        <v>340130.62375000003</v>
      </c>
      <c r="BF2445" s="141">
        <v>329159.65500000003</v>
      </c>
      <c r="BG2445" s="141">
        <v>318188.68625000003</v>
      </c>
      <c r="BH2445" s="141">
        <v>307217.71750000003</v>
      </c>
      <c r="BI2445" s="141">
        <v>296246.74875000003</v>
      </c>
      <c r="BJ2445" s="141">
        <v>285275.78000000003</v>
      </c>
      <c r="BK2445" s="141">
        <v>274304.81125000003</v>
      </c>
      <c r="BL2445" s="141">
        <v>263333.84250000003</v>
      </c>
      <c r="BM2445" s="141">
        <v>252362.87375000003</v>
      </c>
      <c r="BN2445" s="141">
        <v>241391.90500000003</v>
      </c>
      <c r="BO2445" s="141">
        <v>230420.93625000003</v>
      </c>
      <c r="BP2445" s="141">
        <v>219449.96750000003</v>
      </c>
    </row>
    <row r="2446" spans="4:68">
      <c r="D2446" s="174" t="s">
        <v>9171</v>
      </c>
      <c r="E2446" s="175">
        <v>1303.31</v>
      </c>
      <c r="F2446" s="174" t="s">
        <v>3409</v>
      </c>
      <c r="G2446" s="174" t="s">
        <v>3109</v>
      </c>
      <c r="H2446" s="174" t="s">
        <v>166</v>
      </c>
      <c r="I2446" s="174" t="s">
        <v>3098</v>
      </c>
      <c r="J2446" s="174" t="s">
        <v>9172</v>
      </c>
      <c r="K2446" s="174"/>
      <c r="L2446" s="174" t="s">
        <v>9166</v>
      </c>
      <c r="M2446" s="174" t="s">
        <v>4635</v>
      </c>
      <c r="N2446" s="176">
        <v>960</v>
      </c>
      <c r="O2446" s="174" t="s">
        <v>3407</v>
      </c>
      <c r="P2446" s="177">
        <v>33420</v>
      </c>
      <c r="Q2446" s="176">
        <v>264</v>
      </c>
      <c r="R2446" s="175">
        <v>358.35</v>
      </c>
      <c r="S2446" s="175">
        <v>944.96</v>
      </c>
      <c r="T2446" s="178">
        <v>0</v>
      </c>
      <c r="U2446" s="96">
        <v>6</v>
      </c>
      <c r="V2446" s="38" t="s">
        <v>116</v>
      </c>
      <c r="W2446" s="38"/>
      <c r="X2446" s="137">
        <v>16.291374999999999</v>
      </c>
      <c r="Y2446" s="138">
        <v>62640</v>
      </c>
      <c r="Z2446" s="179">
        <v>58</v>
      </c>
      <c r="AA2446" s="139">
        <v>2071</v>
      </c>
      <c r="AB2446" s="131"/>
      <c r="AC2446" s="38"/>
      <c r="AD2446" s="140">
        <v>944.96</v>
      </c>
      <c r="AE2446" s="141">
        <v>928.66862500000002</v>
      </c>
      <c r="AF2446" s="141">
        <v>912.37725</v>
      </c>
      <c r="AG2446" s="141">
        <v>896.08587499999999</v>
      </c>
      <c r="AH2446" s="141">
        <v>879.79449999999997</v>
      </c>
      <c r="AI2446" s="141">
        <v>863.50312499999995</v>
      </c>
      <c r="AJ2446" s="141">
        <v>847.21174999999994</v>
      </c>
      <c r="AK2446" s="141">
        <v>830.92037499999992</v>
      </c>
      <c r="AL2446" s="141">
        <v>814.62899999999991</v>
      </c>
      <c r="AM2446" s="141">
        <v>798.33762499999989</v>
      </c>
      <c r="AN2446" s="141">
        <v>782.04624999999987</v>
      </c>
      <c r="AO2446" s="141">
        <v>765.75487499999986</v>
      </c>
      <c r="AP2446" s="141">
        <v>749.46349999999984</v>
      </c>
      <c r="AQ2446" s="141">
        <v>733.17212499999982</v>
      </c>
      <c r="AR2446" s="141">
        <v>716.88074999999981</v>
      </c>
      <c r="AS2446" s="141">
        <v>700.58937499999979</v>
      </c>
      <c r="AT2446" s="141">
        <v>684.29799999999977</v>
      </c>
      <c r="AU2446" s="141">
        <v>668.00662499999976</v>
      </c>
      <c r="AV2446" s="141">
        <v>651.71524999999974</v>
      </c>
      <c r="AW2446" s="141">
        <v>635.42387499999973</v>
      </c>
      <c r="AX2446" s="141">
        <v>619.13249999999971</v>
      </c>
      <c r="AY2446" s="141">
        <v>602.84112499999969</v>
      </c>
      <c r="AZ2446" s="141">
        <v>586.54974999999968</v>
      </c>
      <c r="BA2446" s="141">
        <v>570.25837499999966</v>
      </c>
      <c r="BB2446" s="141">
        <v>553.96699999999964</v>
      </c>
      <c r="BC2446" s="141">
        <v>537.67562499999963</v>
      </c>
      <c r="BD2446" s="141">
        <v>521.38424999999961</v>
      </c>
      <c r="BE2446" s="141">
        <v>505.09287499999959</v>
      </c>
      <c r="BF2446" s="141">
        <v>488.80149999999958</v>
      </c>
      <c r="BG2446" s="141">
        <v>472.51012499999956</v>
      </c>
      <c r="BH2446" s="141">
        <v>456.21874999999955</v>
      </c>
      <c r="BI2446" s="141">
        <v>439.92737499999953</v>
      </c>
      <c r="BJ2446" s="141">
        <v>423.63599999999951</v>
      </c>
      <c r="BK2446" s="141">
        <v>407.3446249999995</v>
      </c>
      <c r="BL2446" s="141">
        <v>391.05324999999948</v>
      </c>
      <c r="BM2446" s="141">
        <v>374.76187499999946</v>
      </c>
      <c r="BN2446" s="141">
        <v>358.47049999999945</v>
      </c>
      <c r="BO2446" s="141">
        <v>342.17912499999943</v>
      </c>
      <c r="BP2446" s="141">
        <v>325.88774999999941</v>
      </c>
    </row>
    <row r="2447" spans="4:68">
      <c r="D2447" s="174" t="s">
        <v>9173</v>
      </c>
      <c r="E2447" s="175">
        <v>1066397.23</v>
      </c>
      <c r="F2447" s="174" t="s">
        <v>3409</v>
      </c>
      <c r="G2447" s="174" t="s">
        <v>3109</v>
      </c>
      <c r="H2447" s="174" t="s">
        <v>166</v>
      </c>
      <c r="I2447" s="174" t="s">
        <v>3098</v>
      </c>
      <c r="J2447" s="174" t="s">
        <v>9174</v>
      </c>
      <c r="K2447" s="174"/>
      <c r="L2447" s="174" t="s">
        <v>3866</v>
      </c>
      <c r="M2447" s="174" t="s">
        <v>4635</v>
      </c>
      <c r="N2447" s="176">
        <v>960</v>
      </c>
      <c r="O2447" s="174" t="s">
        <v>3407</v>
      </c>
      <c r="P2447" s="177">
        <v>27576</v>
      </c>
      <c r="Q2447" s="176">
        <v>456</v>
      </c>
      <c r="R2447" s="175">
        <v>506501.58</v>
      </c>
      <c r="S2447" s="175">
        <v>559895.65</v>
      </c>
      <c r="T2447" s="178">
        <v>0</v>
      </c>
      <c r="U2447" s="96">
        <v>6</v>
      </c>
      <c r="V2447" s="38" t="s">
        <v>116</v>
      </c>
      <c r="W2447" s="38"/>
      <c r="X2447" s="137">
        <v>13329.965375</v>
      </c>
      <c r="Y2447" s="138">
        <v>56796</v>
      </c>
      <c r="Z2447" s="179">
        <v>42</v>
      </c>
      <c r="AA2447" s="139">
        <v>2055</v>
      </c>
      <c r="AB2447" s="131"/>
      <c r="AC2447" s="38"/>
      <c r="AD2447" s="140">
        <v>559895.65</v>
      </c>
      <c r="AE2447" s="141">
        <v>546565.68462499999</v>
      </c>
      <c r="AF2447" s="141">
        <v>533235.71924999997</v>
      </c>
      <c r="AG2447" s="141">
        <v>519905.75387499994</v>
      </c>
      <c r="AH2447" s="141">
        <v>506575.78849999991</v>
      </c>
      <c r="AI2447" s="141">
        <v>493245.82312499988</v>
      </c>
      <c r="AJ2447" s="141">
        <v>479915.85774999985</v>
      </c>
      <c r="AK2447" s="141">
        <v>466585.89237499982</v>
      </c>
      <c r="AL2447" s="141">
        <v>453255.92699999979</v>
      </c>
      <c r="AM2447" s="141">
        <v>439925.96162499976</v>
      </c>
      <c r="AN2447" s="141">
        <v>426595.99624999973</v>
      </c>
      <c r="AO2447" s="141">
        <v>413266.03087499971</v>
      </c>
      <c r="AP2447" s="141">
        <v>399936.06549999968</v>
      </c>
      <c r="AQ2447" s="141">
        <v>386606.10012499965</v>
      </c>
      <c r="AR2447" s="141">
        <v>373276.13474999962</v>
      </c>
      <c r="AS2447" s="141">
        <v>359946.16937499959</v>
      </c>
      <c r="AT2447" s="141">
        <v>346616.20399999956</v>
      </c>
      <c r="AU2447" s="141">
        <v>333286.23862499953</v>
      </c>
      <c r="AV2447" s="141">
        <v>319956.2732499995</v>
      </c>
      <c r="AW2447" s="141">
        <v>306626.30787499947</v>
      </c>
      <c r="AX2447" s="141">
        <v>293296.34249999945</v>
      </c>
      <c r="AY2447" s="141">
        <v>279966.37712499942</v>
      </c>
      <c r="AZ2447" s="141">
        <v>266636.41174999939</v>
      </c>
      <c r="BA2447" s="141">
        <v>253306.44637499939</v>
      </c>
      <c r="BB2447" s="141">
        <v>239976.48099999939</v>
      </c>
      <c r="BC2447" s="141">
        <v>226646.51562499939</v>
      </c>
      <c r="BD2447" s="141">
        <v>213316.55024999939</v>
      </c>
      <c r="BE2447" s="141">
        <v>199986.58487499939</v>
      </c>
      <c r="BF2447" s="141">
        <v>186656.61949999939</v>
      </c>
      <c r="BG2447" s="141">
        <v>173326.65412499939</v>
      </c>
      <c r="BH2447" s="141">
        <v>159996.68874999939</v>
      </c>
      <c r="BI2447" s="141">
        <v>146666.72337499939</v>
      </c>
      <c r="BJ2447" s="141">
        <v>133336.75799999939</v>
      </c>
      <c r="BK2447" s="141">
        <v>120006.79262499939</v>
      </c>
      <c r="BL2447" s="141">
        <v>106676.82724999939</v>
      </c>
      <c r="BM2447" s="141">
        <v>93346.861874999391</v>
      </c>
      <c r="BN2447" s="141">
        <v>80016.896499999391</v>
      </c>
      <c r="BO2447" s="141">
        <v>66686.931124999392</v>
      </c>
      <c r="BP2447" s="141">
        <v>53356.965749999392</v>
      </c>
    </row>
    <row r="2448" spans="4:68">
      <c r="D2448" s="174" t="s">
        <v>9175</v>
      </c>
      <c r="E2448" s="175">
        <v>321725.7</v>
      </c>
      <c r="F2448" s="174" t="s">
        <v>3409</v>
      </c>
      <c r="G2448" s="174" t="s">
        <v>3109</v>
      </c>
      <c r="H2448" s="174" t="s">
        <v>166</v>
      </c>
      <c r="I2448" s="174" t="s">
        <v>3098</v>
      </c>
      <c r="J2448" s="174" t="s">
        <v>9176</v>
      </c>
      <c r="K2448" s="174"/>
      <c r="L2448" s="174" t="s">
        <v>8827</v>
      </c>
      <c r="M2448" s="174" t="s">
        <v>4635</v>
      </c>
      <c r="N2448" s="176">
        <v>960</v>
      </c>
      <c r="O2448" s="174" t="s">
        <v>3407</v>
      </c>
      <c r="P2448" s="177">
        <v>31959</v>
      </c>
      <c r="Q2448" s="176">
        <v>312</v>
      </c>
      <c r="R2448" s="175">
        <v>104549.66</v>
      </c>
      <c r="S2448" s="175">
        <v>217176.04</v>
      </c>
      <c r="T2448" s="178">
        <v>0</v>
      </c>
      <c r="U2448" s="96">
        <v>6</v>
      </c>
      <c r="V2448" s="38" t="s">
        <v>116</v>
      </c>
      <c r="W2448" s="38"/>
      <c r="X2448" s="137">
        <v>4021.57125</v>
      </c>
      <c r="Y2448" s="138">
        <v>61179</v>
      </c>
      <c r="Z2448" s="179">
        <v>54</v>
      </c>
      <c r="AA2448" s="139">
        <v>2067</v>
      </c>
      <c r="AB2448" s="131"/>
      <c r="AC2448" s="38"/>
      <c r="AD2448" s="140">
        <v>217176.04</v>
      </c>
      <c r="AE2448" s="141">
        <v>213154.46875</v>
      </c>
      <c r="AF2448" s="141">
        <v>209132.89749999999</v>
      </c>
      <c r="AG2448" s="141">
        <v>205111.32624999998</v>
      </c>
      <c r="AH2448" s="141">
        <v>201089.75499999998</v>
      </c>
      <c r="AI2448" s="141">
        <v>197068.18374999997</v>
      </c>
      <c r="AJ2448" s="141">
        <v>193046.61249999996</v>
      </c>
      <c r="AK2448" s="141">
        <v>189025.04124999995</v>
      </c>
      <c r="AL2448" s="141">
        <v>185003.46999999994</v>
      </c>
      <c r="AM2448" s="141">
        <v>180981.89874999993</v>
      </c>
      <c r="AN2448" s="141">
        <v>176960.32749999993</v>
      </c>
      <c r="AO2448" s="141">
        <v>172938.75624999992</v>
      </c>
      <c r="AP2448" s="141">
        <v>168917.18499999991</v>
      </c>
      <c r="AQ2448" s="141">
        <v>164895.6137499999</v>
      </c>
      <c r="AR2448" s="141">
        <v>160874.04249999989</v>
      </c>
      <c r="AS2448" s="141">
        <v>156852.47124999989</v>
      </c>
      <c r="AT2448" s="141">
        <v>152830.89999999988</v>
      </c>
      <c r="AU2448" s="141">
        <v>148809.32874999987</v>
      </c>
      <c r="AV2448" s="141">
        <v>144787.75749999986</v>
      </c>
      <c r="AW2448" s="141">
        <v>140766.18624999985</v>
      </c>
      <c r="AX2448" s="141">
        <v>136744.61499999985</v>
      </c>
      <c r="AY2448" s="141">
        <v>132723.04374999984</v>
      </c>
      <c r="AZ2448" s="141">
        <v>128701.47249999984</v>
      </c>
      <c r="BA2448" s="141">
        <v>124679.90124999985</v>
      </c>
      <c r="BB2448" s="141">
        <v>120658.32999999986</v>
      </c>
      <c r="BC2448" s="141">
        <v>116636.75874999986</v>
      </c>
      <c r="BD2448" s="141">
        <v>112615.18749999987</v>
      </c>
      <c r="BE2448" s="141">
        <v>108593.61624999988</v>
      </c>
      <c r="BF2448" s="141">
        <v>104572.04499999988</v>
      </c>
      <c r="BG2448" s="141">
        <v>100550.47374999989</v>
      </c>
      <c r="BH2448" s="141">
        <v>96528.902499999895</v>
      </c>
      <c r="BI2448" s="141">
        <v>92507.331249999901</v>
      </c>
      <c r="BJ2448" s="141">
        <v>88485.759999999907</v>
      </c>
      <c r="BK2448" s="141">
        <v>84464.188749999914</v>
      </c>
      <c r="BL2448" s="141">
        <v>80442.61749999992</v>
      </c>
      <c r="BM2448" s="141">
        <v>76421.046249999927</v>
      </c>
      <c r="BN2448" s="141">
        <v>72399.474999999933</v>
      </c>
      <c r="BO2448" s="141">
        <v>68377.903749999939</v>
      </c>
      <c r="BP2448" s="141">
        <v>64356.332499999939</v>
      </c>
    </row>
    <row r="2449" spans="4:68">
      <c r="D2449" s="174" t="s">
        <v>9177</v>
      </c>
      <c r="E2449" s="175">
        <v>42117.29</v>
      </c>
      <c r="F2449" s="174" t="s">
        <v>3409</v>
      </c>
      <c r="G2449" s="174" t="s">
        <v>3109</v>
      </c>
      <c r="H2449" s="174" t="s">
        <v>166</v>
      </c>
      <c r="I2449" s="174" t="s">
        <v>3098</v>
      </c>
      <c r="J2449" s="174" t="s">
        <v>9178</v>
      </c>
      <c r="K2449" s="174"/>
      <c r="L2449" s="174" t="s">
        <v>8746</v>
      </c>
      <c r="M2449" s="174" t="s">
        <v>5240</v>
      </c>
      <c r="N2449" s="176">
        <v>960</v>
      </c>
      <c r="O2449" s="174" t="s">
        <v>3407</v>
      </c>
      <c r="P2449" s="177">
        <v>22463</v>
      </c>
      <c r="Q2449" s="176">
        <v>624</v>
      </c>
      <c r="R2449" s="175">
        <v>27374.69</v>
      </c>
      <c r="S2449" s="175">
        <v>14742.6</v>
      </c>
      <c r="T2449" s="178">
        <v>0</v>
      </c>
      <c r="U2449" s="96">
        <v>6</v>
      </c>
      <c r="V2449" s="38" t="s">
        <v>116</v>
      </c>
      <c r="W2449" s="38"/>
      <c r="X2449" s="137">
        <v>526.46612500000003</v>
      </c>
      <c r="Y2449" s="138">
        <v>51683</v>
      </c>
      <c r="Z2449" s="179">
        <v>28</v>
      </c>
      <c r="AA2449" s="139">
        <v>2041</v>
      </c>
      <c r="AB2449" s="131"/>
      <c r="AC2449" s="38"/>
      <c r="AD2449" s="140">
        <v>14742.6</v>
      </c>
      <c r="AE2449" s="141">
        <v>14216.133875</v>
      </c>
      <c r="AF2449" s="141">
        <v>13689.667749999999</v>
      </c>
      <c r="AG2449" s="141">
        <v>13163.201624999998</v>
      </c>
      <c r="AH2449" s="141">
        <v>12636.735499999997</v>
      </c>
      <c r="AI2449" s="141">
        <v>12110.269374999996</v>
      </c>
      <c r="AJ2449" s="141">
        <v>11583.803249999995</v>
      </c>
      <c r="AK2449" s="141">
        <v>11057.337124999995</v>
      </c>
      <c r="AL2449" s="141">
        <v>10530.870999999994</v>
      </c>
      <c r="AM2449" s="141">
        <v>10004.404874999993</v>
      </c>
      <c r="AN2449" s="141">
        <v>9477.9387499999921</v>
      </c>
      <c r="AO2449" s="141">
        <v>8951.4726249999912</v>
      </c>
      <c r="AP2449" s="141">
        <v>8425.0064999999904</v>
      </c>
      <c r="AQ2449" s="141">
        <v>7898.5403749999905</v>
      </c>
      <c r="AR2449" s="141">
        <v>7372.0742499999906</v>
      </c>
      <c r="AS2449" s="141">
        <v>6845.6081249999907</v>
      </c>
      <c r="AT2449" s="141">
        <v>6319.1419999999907</v>
      </c>
      <c r="AU2449" s="141">
        <v>5792.6758749999908</v>
      </c>
      <c r="AV2449" s="141">
        <v>5266.2097499999909</v>
      </c>
      <c r="AW2449" s="141">
        <v>4739.743624999991</v>
      </c>
      <c r="AX2449" s="141">
        <v>4213.2774999999911</v>
      </c>
      <c r="AY2449" s="141">
        <v>3686.8113749999911</v>
      </c>
      <c r="AZ2449" s="141">
        <v>3160.3452499999912</v>
      </c>
      <c r="BA2449" s="141">
        <v>2633.8791249999913</v>
      </c>
      <c r="BB2449" s="141">
        <v>2107.4129999999914</v>
      </c>
      <c r="BC2449" s="141">
        <v>1580.9468749999915</v>
      </c>
      <c r="BD2449" s="141">
        <v>1054.4807499999915</v>
      </c>
      <c r="BE2449" s="141">
        <v>528.0146249999915</v>
      </c>
      <c r="BF2449" s="141">
        <v>1.5484999999914635</v>
      </c>
      <c r="BG2449" s="141">
        <v>0</v>
      </c>
      <c r="BH2449" s="141">
        <v>0</v>
      </c>
      <c r="BI2449" s="141">
        <v>0</v>
      </c>
      <c r="BJ2449" s="141">
        <v>0</v>
      </c>
      <c r="BK2449" s="141">
        <v>0</v>
      </c>
      <c r="BL2449" s="141">
        <v>0</v>
      </c>
      <c r="BM2449" s="141">
        <v>0</v>
      </c>
      <c r="BN2449" s="141">
        <v>0</v>
      </c>
      <c r="BO2449" s="141">
        <v>0</v>
      </c>
      <c r="BP2449" s="141">
        <v>0</v>
      </c>
    </row>
    <row r="2450" spans="4:68">
      <c r="D2450" s="174" t="s">
        <v>9179</v>
      </c>
      <c r="E2450" s="176">
        <v>65000</v>
      </c>
      <c r="F2450" s="174" t="s">
        <v>3409</v>
      </c>
      <c r="G2450" s="174" t="s">
        <v>3109</v>
      </c>
      <c r="H2450" s="174" t="s">
        <v>166</v>
      </c>
      <c r="I2450" s="174" t="s">
        <v>3098</v>
      </c>
      <c r="J2450" s="174" t="s">
        <v>9180</v>
      </c>
      <c r="K2450" s="174"/>
      <c r="L2450" s="174" t="s">
        <v>5240</v>
      </c>
      <c r="M2450" s="174" t="s">
        <v>4793</v>
      </c>
      <c r="N2450" s="176">
        <v>960</v>
      </c>
      <c r="O2450" s="174" t="s">
        <v>3407</v>
      </c>
      <c r="P2450" s="177">
        <v>30133</v>
      </c>
      <c r="Q2450" s="176">
        <v>372</v>
      </c>
      <c r="R2450" s="175">
        <v>25185.24</v>
      </c>
      <c r="S2450" s="175">
        <v>39814.76</v>
      </c>
      <c r="T2450" s="178">
        <v>0</v>
      </c>
      <c r="U2450" s="96">
        <v>6</v>
      </c>
      <c r="V2450" s="38" t="s">
        <v>116</v>
      </c>
      <c r="W2450" s="38"/>
      <c r="X2450" s="137">
        <v>812.5</v>
      </c>
      <c r="Y2450" s="138">
        <v>59353</v>
      </c>
      <c r="Z2450" s="179">
        <v>49</v>
      </c>
      <c r="AA2450" s="139">
        <v>2062</v>
      </c>
      <c r="AB2450" s="131"/>
      <c r="AC2450" s="38"/>
      <c r="AD2450" s="140">
        <v>39814.76</v>
      </c>
      <c r="AE2450" s="141">
        <v>39002.26</v>
      </c>
      <c r="AF2450" s="141">
        <v>38189.760000000002</v>
      </c>
      <c r="AG2450" s="141">
        <v>37377.26</v>
      </c>
      <c r="AH2450" s="141">
        <v>36564.76</v>
      </c>
      <c r="AI2450" s="141">
        <v>35752.26</v>
      </c>
      <c r="AJ2450" s="141">
        <v>34939.760000000002</v>
      </c>
      <c r="AK2450" s="141">
        <v>34127.26</v>
      </c>
      <c r="AL2450" s="141">
        <v>33314.76</v>
      </c>
      <c r="AM2450" s="141">
        <v>32502.260000000002</v>
      </c>
      <c r="AN2450" s="141">
        <v>31689.760000000002</v>
      </c>
      <c r="AO2450" s="141">
        <v>30877.260000000002</v>
      </c>
      <c r="AP2450" s="141">
        <v>30064.760000000002</v>
      </c>
      <c r="AQ2450" s="141">
        <v>29252.260000000002</v>
      </c>
      <c r="AR2450" s="141">
        <v>28439.760000000002</v>
      </c>
      <c r="AS2450" s="141">
        <v>27627.260000000002</v>
      </c>
      <c r="AT2450" s="141">
        <v>26814.760000000002</v>
      </c>
      <c r="AU2450" s="141">
        <v>26002.260000000002</v>
      </c>
      <c r="AV2450" s="141">
        <v>25189.760000000002</v>
      </c>
      <c r="AW2450" s="141">
        <v>24377.260000000002</v>
      </c>
      <c r="AX2450" s="141">
        <v>23564.760000000002</v>
      </c>
      <c r="AY2450" s="141">
        <v>22752.260000000002</v>
      </c>
      <c r="AZ2450" s="141">
        <v>21939.760000000002</v>
      </c>
      <c r="BA2450" s="141">
        <v>21127.260000000002</v>
      </c>
      <c r="BB2450" s="141">
        <v>20314.760000000002</v>
      </c>
      <c r="BC2450" s="141">
        <v>19502.260000000002</v>
      </c>
      <c r="BD2450" s="141">
        <v>18689.760000000002</v>
      </c>
      <c r="BE2450" s="141">
        <v>17877.260000000002</v>
      </c>
      <c r="BF2450" s="141">
        <v>17064.760000000002</v>
      </c>
      <c r="BG2450" s="141">
        <v>16252.260000000002</v>
      </c>
      <c r="BH2450" s="141">
        <v>15439.760000000002</v>
      </c>
      <c r="BI2450" s="141">
        <v>14627.260000000002</v>
      </c>
      <c r="BJ2450" s="141">
        <v>13814.760000000002</v>
      </c>
      <c r="BK2450" s="141">
        <v>13002.260000000002</v>
      </c>
      <c r="BL2450" s="141">
        <v>12189.760000000002</v>
      </c>
      <c r="BM2450" s="141">
        <v>11377.260000000002</v>
      </c>
      <c r="BN2450" s="141">
        <v>10564.760000000002</v>
      </c>
      <c r="BO2450" s="141">
        <v>9752.260000000002</v>
      </c>
      <c r="BP2450" s="141">
        <v>8939.760000000002</v>
      </c>
    </row>
    <row r="2451" spans="4:68">
      <c r="D2451" s="174" t="s">
        <v>9181</v>
      </c>
      <c r="E2451" s="175">
        <v>32227.85</v>
      </c>
      <c r="F2451" s="174" t="s">
        <v>3409</v>
      </c>
      <c r="G2451" s="174" t="s">
        <v>3109</v>
      </c>
      <c r="H2451" s="174" t="s">
        <v>166</v>
      </c>
      <c r="I2451" s="174" t="s">
        <v>3098</v>
      </c>
      <c r="J2451" s="174" t="s">
        <v>9182</v>
      </c>
      <c r="K2451" s="174"/>
      <c r="L2451" s="174" t="s">
        <v>8775</v>
      </c>
      <c r="M2451" s="174" t="s">
        <v>4793</v>
      </c>
      <c r="N2451" s="176">
        <v>960</v>
      </c>
      <c r="O2451" s="174" t="s">
        <v>3407</v>
      </c>
      <c r="P2451" s="177">
        <v>35976</v>
      </c>
      <c r="Q2451" s="176">
        <v>180</v>
      </c>
      <c r="R2451" s="175">
        <v>6042.61</v>
      </c>
      <c r="S2451" s="175">
        <v>26185.24</v>
      </c>
      <c r="T2451" s="178">
        <v>0</v>
      </c>
      <c r="U2451" s="96">
        <v>6</v>
      </c>
      <c r="V2451" s="38" t="s">
        <v>116</v>
      </c>
      <c r="W2451" s="38"/>
      <c r="X2451" s="137">
        <v>402.84812499999998</v>
      </c>
      <c r="Y2451" s="138">
        <v>65196</v>
      </c>
      <c r="Z2451" s="179">
        <v>65</v>
      </c>
      <c r="AA2451" s="139">
        <v>2078</v>
      </c>
      <c r="AB2451" s="131"/>
      <c r="AC2451" s="38"/>
      <c r="AD2451" s="140">
        <v>26185.24</v>
      </c>
      <c r="AE2451" s="141">
        <v>25782.391875000001</v>
      </c>
      <c r="AF2451" s="141">
        <v>25379.543750000001</v>
      </c>
      <c r="AG2451" s="141">
        <v>24976.695625</v>
      </c>
      <c r="AH2451" s="141">
        <v>24573.8475</v>
      </c>
      <c r="AI2451" s="141">
        <v>24170.999374999999</v>
      </c>
      <c r="AJ2451" s="141">
        <v>23768.151249999999</v>
      </c>
      <c r="AK2451" s="141">
        <v>23365.303124999999</v>
      </c>
      <c r="AL2451" s="141">
        <v>22962.454999999998</v>
      </c>
      <c r="AM2451" s="141">
        <v>22559.606874999998</v>
      </c>
      <c r="AN2451" s="141">
        <v>22156.758749999997</v>
      </c>
      <c r="AO2451" s="141">
        <v>21753.910624999997</v>
      </c>
      <c r="AP2451" s="141">
        <v>21351.062499999996</v>
      </c>
      <c r="AQ2451" s="141">
        <v>20948.214374999996</v>
      </c>
      <c r="AR2451" s="141">
        <v>20545.366249999995</v>
      </c>
      <c r="AS2451" s="141">
        <v>20142.518124999995</v>
      </c>
      <c r="AT2451" s="141">
        <v>19739.669999999995</v>
      </c>
      <c r="AU2451" s="141">
        <v>19336.821874999994</v>
      </c>
      <c r="AV2451" s="141">
        <v>18933.973749999994</v>
      </c>
      <c r="AW2451" s="141">
        <v>18531.125624999993</v>
      </c>
      <c r="AX2451" s="141">
        <v>18128.277499999993</v>
      </c>
      <c r="AY2451" s="141">
        <v>17725.429374999992</v>
      </c>
      <c r="AZ2451" s="141">
        <v>17322.581249999992</v>
      </c>
      <c r="BA2451" s="141">
        <v>16919.733124999992</v>
      </c>
      <c r="BB2451" s="141">
        <v>16516.884999999991</v>
      </c>
      <c r="BC2451" s="141">
        <v>16114.036874999991</v>
      </c>
      <c r="BD2451" s="141">
        <v>15711.18874999999</v>
      </c>
      <c r="BE2451" s="141">
        <v>15308.34062499999</v>
      </c>
      <c r="BF2451" s="141">
        <v>14905.492499999989</v>
      </c>
      <c r="BG2451" s="141">
        <v>14502.644374999989</v>
      </c>
      <c r="BH2451" s="141">
        <v>14099.796249999989</v>
      </c>
      <c r="BI2451" s="141">
        <v>13696.948124999988</v>
      </c>
      <c r="BJ2451" s="141">
        <v>13294.099999999988</v>
      </c>
      <c r="BK2451" s="141">
        <v>12891.251874999987</v>
      </c>
      <c r="BL2451" s="141">
        <v>12488.403749999987</v>
      </c>
      <c r="BM2451" s="141">
        <v>12085.555624999986</v>
      </c>
      <c r="BN2451" s="141">
        <v>11682.707499999986</v>
      </c>
      <c r="BO2451" s="141">
        <v>11279.859374999985</v>
      </c>
      <c r="BP2451" s="141">
        <v>10877.011249999985</v>
      </c>
    </row>
    <row r="2452" spans="4:68">
      <c r="D2452" s="174" t="s">
        <v>9183</v>
      </c>
      <c r="E2452" s="175">
        <v>12804.47</v>
      </c>
      <c r="F2452" s="174" t="s">
        <v>3409</v>
      </c>
      <c r="G2452" s="174" t="s">
        <v>3109</v>
      </c>
      <c r="H2452" s="174" t="s">
        <v>166</v>
      </c>
      <c r="I2452" s="174" t="s">
        <v>3098</v>
      </c>
      <c r="J2452" s="174" t="s">
        <v>9184</v>
      </c>
      <c r="K2452" s="174"/>
      <c r="L2452" s="174" t="s">
        <v>8746</v>
      </c>
      <c r="M2452" s="174" t="s">
        <v>9185</v>
      </c>
      <c r="N2452" s="176">
        <v>960</v>
      </c>
      <c r="O2452" s="174" t="s">
        <v>3407</v>
      </c>
      <c r="P2452" s="177">
        <v>35976</v>
      </c>
      <c r="Q2452" s="176">
        <v>180</v>
      </c>
      <c r="R2452" s="175">
        <v>2400.7600000000002</v>
      </c>
      <c r="S2452" s="175">
        <v>10403.709999999999</v>
      </c>
      <c r="T2452" s="178">
        <v>0</v>
      </c>
      <c r="U2452" s="96">
        <v>6</v>
      </c>
      <c r="V2452" s="38" t="s">
        <v>116</v>
      </c>
      <c r="W2452" s="38"/>
      <c r="X2452" s="137">
        <v>160.05587499999999</v>
      </c>
      <c r="Y2452" s="138">
        <v>65196</v>
      </c>
      <c r="Z2452" s="179">
        <v>65</v>
      </c>
      <c r="AA2452" s="139">
        <v>2078</v>
      </c>
      <c r="AB2452" s="131"/>
      <c r="AC2452" s="38"/>
      <c r="AD2452" s="140">
        <v>10403.709999999999</v>
      </c>
      <c r="AE2452" s="141">
        <v>10243.654124999999</v>
      </c>
      <c r="AF2452" s="141">
        <v>10083.598249999999</v>
      </c>
      <c r="AG2452" s="141">
        <v>9923.5423749999991</v>
      </c>
      <c r="AH2452" s="141">
        <v>9763.4864999999991</v>
      </c>
      <c r="AI2452" s="141">
        <v>9603.4306249999991</v>
      </c>
      <c r="AJ2452" s="141">
        <v>9443.374749999999</v>
      </c>
      <c r="AK2452" s="141">
        <v>9283.318874999999</v>
      </c>
      <c r="AL2452" s="141">
        <v>9123.262999999999</v>
      </c>
      <c r="AM2452" s="141">
        <v>8963.207124999999</v>
      </c>
      <c r="AN2452" s="141">
        <v>8803.151249999999</v>
      </c>
      <c r="AO2452" s="141">
        <v>8643.095374999999</v>
      </c>
      <c r="AP2452" s="141">
        <v>8483.039499999999</v>
      </c>
      <c r="AQ2452" s="141">
        <v>8322.9836249999989</v>
      </c>
      <c r="AR2452" s="141">
        <v>8162.9277499999989</v>
      </c>
      <c r="AS2452" s="141">
        <v>8002.8718749999989</v>
      </c>
      <c r="AT2452" s="141">
        <v>7842.8159999999989</v>
      </c>
      <c r="AU2452" s="141">
        <v>7682.7601249999989</v>
      </c>
      <c r="AV2452" s="141">
        <v>7522.7042499999989</v>
      </c>
      <c r="AW2452" s="141">
        <v>7362.6483749999989</v>
      </c>
      <c r="AX2452" s="141">
        <v>7202.5924999999988</v>
      </c>
      <c r="AY2452" s="141">
        <v>7042.5366249999988</v>
      </c>
      <c r="AZ2452" s="141">
        <v>6882.4807499999988</v>
      </c>
      <c r="BA2452" s="141">
        <v>6722.4248749999988</v>
      </c>
      <c r="BB2452" s="141">
        <v>6562.3689999999988</v>
      </c>
      <c r="BC2452" s="141">
        <v>6402.3131249999988</v>
      </c>
      <c r="BD2452" s="141">
        <v>6242.2572499999987</v>
      </c>
      <c r="BE2452" s="141">
        <v>6082.2013749999987</v>
      </c>
      <c r="BF2452" s="141">
        <v>5922.1454999999987</v>
      </c>
      <c r="BG2452" s="141">
        <v>5762.0896249999987</v>
      </c>
      <c r="BH2452" s="141">
        <v>5602.0337499999987</v>
      </c>
      <c r="BI2452" s="141">
        <v>5441.9778749999987</v>
      </c>
      <c r="BJ2452" s="141">
        <v>5281.9219999999987</v>
      </c>
      <c r="BK2452" s="141">
        <v>5121.8661249999986</v>
      </c>
      <c r="BL2452" s="141">
        <v>4961.8102499999986</v>
      </c>
      <c r="BM2452" s="141">
        <v>4801.7543749999986</v>
      </c>
      <c r="BN2452" s="141">
        <v>4641.6984999999986</v>
      </c>
      <c r="BO2452" s="141">
        <v>4481.6426249999986</v>
      </c>
      <c r="BP2452" s="141">
        <v>4321.5867499999986</v>
      </c>
    </row>
    <row r="2453" spans="4:68">
      <c r="D2453" s="174" t="s">
        <v>9186</v>
      </c>
      <c r="E2453" s="175">
        <v>19383.27</v>
      </c>
      <c r="F2453" s="174" t="s">
        <v>3409</v>
      </c>
      <c r="G2453" s="174" t="s">
        <v>3109</v>
      </c>
      <c r="H2453" s="174" t="s">
        <v>166</v>
      </c>
      <c r="I2453" s="174" t="s">
        <v>3098</v>
      </c>
      <c r="J2453" s="174" t="s">
        <v>9187</v>
      </c>
      <c r="K2453" s="174"/>
      <c r="L2453" s="174" t="s">
        <v>5240</v>
      </c>
      <c r="M2453" s="174" t="s">
        <v>5098</v>
      </c>
      <c r="N2453" s="176">
        <v>960</v>
      </c>
      <c r="O2453" s="174" t="s">
        <v>3407</v>
      </c>
      <c r="P2453" s="177">
        <v>23559</v>
      </c>
      <c r="Q2453" s="176">
        <v>588</v>
      </c>
      <c r="R2453" s="175">
        <v>11871.57</v>
      </c>
      <c r="S2453" s="175">
        <v>7511.7</v>
      </c>
      <c r="T2453" s="178">
        <v>0</v>
      </c>
      <c r="U2453" s="96">
        <v>6</v>
      </c>
      <c r="V2453" s="38" t="s">
        <v>116</v>
      </c>
      <c r="W2453" s="38"/>
      <c r="X2453" s="137">
        <v>242.29087500000003</v>
      </c>
      <c r="Y2453" s="138">
        <v>52779</v>
      </c>
      <c r="Z2453" s="179">
        <v>31</v>
      </c>
      <c r="AA2453" s="139">
        <v>2044</v>
      </c>
      <c r="AB2453" s="131"/>
      <c r="AC2453" s="38"/>
      <c r="AD2453" s="140">
        <v>7511.7</v>
      </c>
      <c r="AE2453" s="141">
        <v>7269.4091250000001</v>
      </c>
      <c r="AF2453" s="141">
        <v>7027.1182500000004</v>
      </c>
      <c r="AG2453" s="141">
        <v>6784.8273750000008</v>
      </c>
      <c r="AH2453" s="141">
        <v>6542.5365000000011</v>
      </c>
      <c r="AI2453" s="141">
        <v>6300.2456250000014</v>
      </c>
      <c r="AJ2453" s="141">
        <v>6057.9547500000017</v>
      </c>
      <c r="AK2453" s="141">
        <v>5815.663875000002</v>
      </c>
      <c r="AL2453" s="141">
        <v>5573.3730000000023</v>
      </c>
      <c r="AM2453" s="141">
        <v>5331.0821250000026</v>
      </c>
      <c r="AN2453" s="141">
        <v>5088.7912500000029</v>
      </c>
      <c r="AO2453" s="141">
        <v>4846.5003750000033</v>
      </c>
      <c r="AP2453" s="141">
        <v>4604.2095000000036</v>
      </c>
      <c r="AQ2453" s="141">
        <v>4361.9186250000039</v>
      </c>
      <c r="AR2453" s="141">
        <v>4119.6277500000042</v>
      </c>
      <c r="AS2453" s="141">
        <v>3877.3368750000041</v>
      </c>
      <c r="AT2453" s="141">
        <v>3635.0460000000039</v>
      </c>
      <c r="AU2453" s="141">
        <v>3392.7551250000038</v>
      </c>
      <c r="AV2453" s="141">
        <v>3150.4642500000036</v>
      </c>
      <c r="AW2453" s="141">
        <v>2908.1733750000035</v>
      </c>
      <c r="AX2453" s="141">
        <v>2665.8825000000033</v>
      </c>
      <c r="AY2453" s="141">
        <v>2423.5916250000032</v>
      </c>
      <c r="AZ2453" s="141">
        <v>2181.3007500000031</v>
      </c>
      <c r="BA2453" s="141">
        <v>1939.0098750000029</v>
      </c>
      <c r="BB2453" s="141">
        <v>1696.7190000000028</v>
      </c>
      <c r="BC2453" s="141">
        <v>1454.4281250000026</v>
      </c>
      <c r="BD2453" s="141">
        <v>1212.1372500000025</v>
      </c>
      <c r="BE2453" s="141">
        <v>969.84637500000247</v>
      </c>
      <c r="BF2453" s="141">
        <v>727.55550000000244</v>
      </c>
      <c r="BG2453" s="141">
        <v>485.26462500000241</v>
      </c>
      <c r="BH2453" s="141">
        <v>242.97375000000238</v>
      </c>
      <c r="BI2453" s="141">
        <v>0.68287500000235468</v>
      </c>
      <c r="BJ2453" s="141">
        <v>0</v>
      </c>
      <c r="BK2453" s="141">
        <v>0</v>
      </c>
      <c r="BL2453" s="141">
        <v>0</v>
      </c>
      <c r="BM2453" s="141">
        <v>0</v>
      </c>
      <c r="BN2453" s="141">
        <v>0</v>
      </c>
      <c r="BO2453" s="141">
        <v>0</v>
      </c>
      <c r="BP2453" s="141">
        <v>0</v>
      </c>
    </row>
    <row r="2454" spans="4:68">
      <c r="D2454" s="174" t="s">
        <v>9188</v>
      </c>
      <c r="E2454" s="175">
        <v>111857.29</v>
      </c>
      <c r="F2454" s="174" t="s">
        <v>3409</v>
      </c>
      <c r="G2454" s="174" t="s">
        <v>3109</v>
      </c>
      <c r="H2454" s="174" t="s">
        <v>166</v>
      </c>
      <c r="I2454" s="174" t="s">
        <v>3098</v>
      </c>
      <c r="J2454" s="174" t="s">
        <v>9189</v>
      </c>
      <c r="K2454" s="174"/>
      <c r="L2454" s="174" t="s">
        <v>8775</v>
      </c>
      <c r="M2454" s="174" t="s">
        <v>5098</v>
      </c>
      <c r="N2454" s="176">
        <v>960</v>
      </c>
      <c r="O2454" s="174" t="s">
        <v>3407</v>
      </c>
      <c r="P2454" s="177">
        <v>28307</v>
      </c>
      <c r="Q2454" s="176">
        <v>432</v>
      </c>
      <c r="R2454" s="175">
        <v>50331.81</v>
      </c>
      <c r="S2454" s="175">
        <v>61525.48</v>
      </c>
      <c r="T2454" s="178">
        <v>0</v>
      </c>
      <c r="U2454" s="96">
        <v>6</v>
      </c>
      <c r="V2454" s="38" t="s">
        <v>116</v>
      </c>
      <c r="W2454" s="38"/>
      <c r="X2454" s="137">
        <v>1398.2161249999999</v>
      </c>
      <c r="Y2454" s="138">
        <v>57527</v>
      </c>
      <c r="Z2454" s="179">
        <v>44</v>
      </c>
      <c r="AA2454" s="139">
        <v>2057</v>
      </c>
      <c r="AB2454" s="131"/>
      <c r="AC2454" s="38"/>
      <c r="AD2454" s="140">
        <v>61525.48</v>
      </c>
      <c r="AE2454" s="141">
        <v>60127.263875000004</v>
      </c>
      <c r="AF2454" s="141">
        <v>58729.047750000005</v>
      </c>
      <c r="AG2454" s="141">
        <v>57330.831625000006</v>
      </c>
      <c r="AH2454" s="141">
        <v>55932.615500000007</v>
      </c>
      <c r="AI2454" s="141">
        <v>54534.399375000008</v>
      </c>
      <c r="AJ2454" s="141">
        <v>53136.183250000009</v>
      </c>
      <c r="AK2454" s="141">
        <v>51737.96712500001</v>
      </c>
      <c r="AL2454" s="141">
        <v>50339.751000000011</v>
      </c>
      <c r="AM2454" s="141">
        <v>48941.534875000012</v>
      </c>
      <c r="AN2454" s="141">
        <v>47543.318750000013</v>
      </c>
      <c r="AO2454" s="141">
        <v>46145.102625000014</v>
      </c>
      <c r="AP2454" s="141">
        <v>44746.886500000015</v>
      </c>
      <c r="AQ2454" s="141">
        <v>43348.670375000016</v>
      </c>
      <c r="AR2454" s="141">
        <v>41950.454250000017</v>
      </c>
      <c r="AS2454" s="141">
        <v>40552.238125000018</v>
      </c>
      <c r="AT2454" s="141">
        <v>39154.022000000019</v>
      </c>
      <c r="AU2454" s="141">
        <v>37755.80587500002</v>
      </c>
      <c r="AV2454" s="141">
        <v>36357.589750000021</v>
      </c>
      <c r="AW2454" s="141">
        <v>34959.373625000022</v>
      </c>
      <c r="AX2454" s="141">
        <v>33561.157500000023</v>
      </c>
      <c r="AY2454" s="141">
        <v>32162.941375000024</v>
      </c>
      <c r="AZ2454" s="141">
        <v>30764.725250000025</v>
      </c>
      <c r="BA2454" s="141">
        <v>29366.509125000026</v>
      </c>
      <c r="BB2454" s="141">
        <v>27968.293000000027</v>
      </c>
      <c r="BC2454" s="141">
        <v>26570.076875000028</v>
      </c>
      <c r="BD2454" s="141">
        <v>25171.860750000029</v>
      </c>
      <c r="BE2454" s="141">
        <v>23773.64462500003</v>
      </c>
      <c r="BF2454" s="141">
        <v>22375.428500000031</v>
      </c>
      <c r="BG2454" s="141">
        <v>20977.212375000032</v>
      </c>
      <c r="BH2454" s="141">
        <v>19578.996250000033</v>
      </c>
      <c r="BI2454" s="141">
        <v>18180.780125000034</v>
      </c>
      <c r="BJ2454" s="141">
        <v>16782.564000000035</v>
      </c>
      <c r="BK2454" s="141">
        <v>15384.347875000036</v>
      </c>
      <c r="BL2454" s="141">
        <v>13986.131750000037</v>
      </c>
      <c r="BM2454" s="141">
        <v>12587.915625000038</v>
      </c>
      <c r="BN2454" s="141">
        <v>11189.699500000039</v>
      </c>
      <c r="BO2454" s="141">
        <v>9791.4833750000398</v>
      </c>
      <c r="BP2454" s="141">
        <v>8393.2672500000408</v>
      </c>
    </row>
    <row r="2455" spans="4:68">
      <c r="D2455" s="174" t="s">
        <v>9190</v>
      </c>
      <c r="E2455" s="175">
        <v>59916.82</v>
      </c>
      <c r="F2455" s="174" t="s">
        <v>3409</v>
      </c>
      <c r="G2455" s="174" t="s">
        <v>3109</v>
      </c>
      <c r="H2455" s="174" t="s">
        <v>166</v>
      </c>
      <c r="I2455" s="174" t="s">
        <v>3098</v>
      </c>
      <c r="J2455" s="174" t="s">
        <v>9191</v>
      </c>
      <c r="K2455" s="174"/>
      <c r="L2455" s="174" t="s">
        <v>8746</v>
      </c>
      <c r="M2455" s="174" t="s">
        <v>4867</v>
      </c>
      <c r="N2455" s="176">
        <v>960</v>
      </c>
      <c r="O2455" s="174" t="s">
        <v>3407</v>
      </c>
      <c r="P2455" s="177">
        <v>28307</v>
      </c>
      <c r="Q2455" s="176">
        <v>432</v>
      </c>
      <c r="R2455" s="175">
        <v>26960.48</v>
      </c>
      <c r="S2455" s="175">
        <v>32956.339999999997</v>
      </c>
      <c r="T2455" s="178">
        <v>0</v>
      </c>
      <c r="U2455" s="96">
        <v>6</v>
      </c>
      <c r="V2455" s="38" t="s">
        <v>116</v>
      </c>
      <c r="W2455" s="38"/>
      <c r="X2455" s="137">
        <v>748.96024999999997</v>
      </c>
      <c r="Y2455" s="138">
        <v>57527</v>
      </c>
      <c r="Z2455" s="179">
        <v>44</v>
      </c>
      <c r="AA2455" s="139">
        <v>2057</v>
      </c>
      <c r="AB2455" s="131"/>
      <c r="AC2455" s="38"/>
      <c r="AD2455" s="140">
        <v>32956.339999999997</v>
      </c>
      <c r="AE2455" s="141">
        <v>32207.379749999996</v>
      </c>
      <c r="AF2455" s="141">
        <v>31458.419499999996</v>
      </c>
      <c r="AG2455" s="141">
        <v>30709.459249999996</v>
      </c>
      <c r="AH2455" s="141">
        <v>29960.498999999996</v>
      </c>
      <c r="AI2455" s="141">
        <v>29211.538749999996</v>
      </c>
      <c r="AJ2455" s="141">
        <v>28462.578499999996</v>
      </c>
      <c r="AK2455" s="141">
        <v>27713.618249999996</v>
      </c>
      <c r="AL2455" s="141">
        <v>26964.657999999996</v>
      </c>
      <c r="AM2455" s="141">
        <v>26215.697749999996</v>
      </c>
      <c r="AN2455" s="141">
        <v>25466.737499999996</v>
      </c>
      <c r="AO2455" s="141">
        <v>24717.777249999996</v>
      </c>
      <c r="AP2455" s="141">
        <v>23968.816999999995</v>
      </c>
      <c r="AQ2455" s="141">
        <v>23219.856749999995</v>
      </c>
      <c r="AR2455" s="141">
        <v>22470.896499999995</v>
      </c>
      <c r="AS2455" s="141">
        <v>21721.936249999995</v>
      </c>
      <c r="AT2455" s="141">
        <v>20972.975999999995</v>
      </c>
      <c r="AU2455" s="141">
        <v>20224.015749999995</v>
      </c>
      <c r="AV2455" s="141">
        <v>19475.055499999995</v>
      </c>
      <c r="AW2455" s="141">
        <v>18726.095249999995</v>
      </c>
      <c r="AX2455" s="141">
        <v>17977.134999999995</v>
      </c>
      <c r="AY2455" s="141">
        <v>17228.174749999995</v>
      </c>
      <c r="AZ2455" s="141">
        <v>16479.214499999995</v>
      </c>
      <c r="BA2455" s="141">
        <v>15730.254249999994</v>
      </c>
      <c r="BB2455" s="141">
        <v>14981.293999999994</v>
      </c>
      <c r="BC2455" s="141">
        <v>14232.333749999994</v>
      </c>
      <c r="BD2455" s="141">
        <v>13483.373499999994</v>
      </c>
      <c r="BE2455" s="141">
        <v>12734.413249999994</v>
      </c>
      <c r="BF2455" s="141">
        <v>11985.452999999994</v>
      </c>
      <c r="BG2455" s="141">
        <v>11236.492749999994</v>
      </c>
      <c r="BH2455" s="141">
        <v>10487.532499999994</v>
      </c>
      <c r="BI2455" s="141">
        <v>9738.5722499999938</v>
      </c>
      <c r="BJ2455" s="141">
        <v>8989.6119999999937</v>
      </c>
      <c r="BK2455" s="141">
        <v>8240.6517499999936</v>
      </c>
      <c r="BL2455" s="141">
        <v>7491.6914999999935</v>
      </c>
      <c r="BM2455" s="141">
        <v>6742.7312499999935</v>
      </c>
      <c r="BN2455" s="141">
        <v>5993.7709999999934</v>
      </c>
      <c r="BO2455" s="141">
        <v>5244.8107499999933</v>
      </c>
      <c r="BP2455" s="141">
        <v>4495.8504999999932</v>
      </c>
    </row>
    <row r="2456" spans="4:68">
      <c r="D2456" s="174" t="s">
        <v>9192</v>
      </c>
      <c r="E2456" s="175">
        <v>251358.21</v>
      </c>
      <c r="F2456" s="174" t="s">
        <v>3409</v>
      </c>
      <c r="G2456" s="174" t="s">
        <v>3109</v>
      </c>
      <c r="H2456" s="174" t="s">
        <v>166</v>
      </c>
      <c r="I2456" s="174" t="s">
        <v>3098</v>
      </c>
      <c r="J2456" s="174" t="s">
        <v>9193</v>
      </c>
      <c r="K2456" s="174"/>
      <c r="L2456" s="174" t="s">
        <v>8746</v>
      </c>
      <c r="M2456" s="174" t="s">
        <v>4867</v>
      </c>
      <c r="N2456" s="176">
        <v>960</v>
      </c>
      <c r="O2456" s="174" t="s">
        <v>3407</v>
      </c>
      <c r="P2456" s="177">
        <v>32325</v>
      </c>
      <c r="Q2456" s="176">
        <v>300</v>
      </c>
      <c r="R2456" s="175">
        <v>78540.600000000006</v>
      </c>
      <c r="S2456" s="175">
        <v>172817.61</v>
      </c>
      <c r="T2456" s="178">
        <v>0</v>
      </c>
      <c r="U2456" s="96">
        <v>6</v>
      </c>
      <c r="V2456" s="38" t="s">
        <v>116</v>
      </c>
      <c r="W2456" s="38"/>
      <c r="X2456" s="137">
        <v>3141.977625</v>
      </c>
      <c r="Y2456" s="138">
        <v>61545</v>
      </c>
      <c r="Z2456" s="179">
        <v>55</v>
      </c>
      <c r="AA2456" s="139">
        <v>2068</v>
      </c>
      <c r="AB2456" s="131"/>
      <c r="AC2456" s="38"/>
      <c r="AD2456" s="140">
        <v>172817.61</v>
      </c>
      <c r="AE2456" s="141">
        <v>169675.63237499999</v>
      </c>
      <c r="AF2456" s="141">
        <v>166533.65474999999</v>
      </c>
      <c r="AG2456" s="141">
        <v>163391.67712499999</v>
      </c>
      <c r="AH2456" s="141">
        <v>160249.69949999999</v>
      </c>
      <c r="AI2456" s="141">
        <v>157107.72187499999</v>
      </c>
      <c r="AJ2456" s="141">
        <v>153965.74424999999</v>
      </c>
      <c r="AK2456" s="141">
        <v>150823.76662499999</v>
      </c>
      <c r="AL2456" s="141">
        <v>147681.78899999999</v>
      </c>
      <c r="AM2456" s="141">
        <v>144539.81137499999</v>
      </c>
      <c r="AN2456" s="141">
        <v>141397.83374999999</v>
      </c>
      <c r="AO2456" s="141">
        <v>138255.85612499999</v>
      </c>
      <c r="AP2456" s="141">
        <v>135113.87849999999</v>
      </c>
      <c r="AQ2456" s="141">
        <v>131971.90087499999</v>
      </c>
      <c r="AR2456" s="141">
        <v>128829.92324999999</v>
      </c>
      <c r="AS2456" s="141">
        <v>125687.94562499999</v>
      </c>
      <c r="AT2456" s="141">
        <v>122545.96799999999</v>
      </c>
      <c r="AU2456" s="141">
        <v>119403.99037499999</v>
      </c>
      <c r="AV2456" s="141">
        <v>116262.01274999999</v>
      </c>
      <c r="AW2456" s="141">
        <v>113120.03512499999</v>
      </c>
      <c r="AX2456" s="141">
        <v>109978.0575</v>
      </c>
      <c r="AY2456" s="141">
        <v>106836.079875</v>
      </c>
      <c r="AZ2456" s="141">
        <v>103694.10225</v>
      </c>
      <c r="BA2456" s="141">
        <v>100552.124625</v>
      </c>
      <c r="BB2456" s="141">
        <v>97410.146999999997</v>
      </c>
      <c r="BC2456" s="141">
        <v>94268.169374999998</v>
      </c>
      <c r="BD2456" s="141">
        <v>91126.191749999998</v>
      </c>
      <c r="BE2456" s="141">
        <v>87984.214124999999</v>
      </c>
      <c r="BF2456" s="141">
        <v>84842.236499999999</v>
      </c>
      <c r="BG2456" s="141">
        <v>81700.258875</v>
      </c>
      <c r="BH2456" s="141">
        <v>78558.28125</v>
      </c>
      <c r="BI2456" s="141">
        <v>75416.303625</v>
      </c>
      <c r="BJ2456" s="141">
        <v>72274.326000000001</v>
      </c>
      <c r="BK2456" s="141">
        <v>69132.348375000001</v>
      </c>
      <c r="BL2456" s="141">
        <v>65990.370750000002</v>
      </c>
      <c r="BM2456" s="141">
        <v>62848.393125000002</v>
      </c>
      <c r="BN2456" s="141">
        <v>59706.415500000003</v>
      </c>
      <c r="BO2456" s="141">
        <v>56564.437875000003</v>
      </c>
      <c r="BP2456" s="141">
        <v>53422.460250000004</v>
      </c>
    </row>
    <row r="2457" spans="4:68">
      <c r="D2457" s="174" t="s">
        <v>9194</v>
      </c>
      <c r="E2457" s="175">
        <v>43184.19</v>
      </c>
      <c r="F2457" s="174" t="s">
        <v>3409</v>
      </c>
      <c r="G2457" s="174" t="s">
        <v>3109</v>
      </c>
      <c r="H2457" s="174" t="s">
        <v>166</v>
      </c>
      <c r="I2457" s="174" t="s">
        <v>3098</v>
      </c>
      <c r="J2457" s="174" t="s">
        <v>9195</v>
      </c>
      <c r="K2457" s="174"/>
      <c r="L2457" s="174" t="s">
        <v>5240</v>
      </c>
      <c r="M2457" s="174" t="s">
        <v>4867</v>
      </c>
      <c r="N2457" s="176">
        <v>960</v>
      </c>
      <c r="O2457" s="174" t="s">
        <v>3407</v>
      </c>
      <c r="P2457" s="177">
        <v>27576</v>
      </c>
      <c r="Q2457" s="176">
        <v>456</v>
      </c>
      <c r="R2457" s="175">
        <v>20510.95</v>
      </c>
      <c r="S2457" s="175">
        <v>22673.24</v>
      </c>
      <c r="T2457" s="178">
        <v>0</v>
      </c>
      <c r="U2457" s="96">
        <v>6</v>
      </c>
      <c r="V2457" s="38" t="s">
        <v>116</v>
      </c>
      <c r="W2457" s="38"/>
      <c r="X2457" s="137">
        <v>539.8023750000001</v>
      </c>
      <c r="Y2457" s="138">
        <v>56796</v>
      </c>
      <c r="Z2457" s="179">
        <v>42</v>
      </c>
      <c r="AA2457" s="139">
        <v>2055</v>
      </c>
      <c r="AB2457" s="131"/>
      <c r="AC2457" s="38"/>
      <c r="AD2457" s="140">
        <v>22673.24</v>
      </c>
      <c r="AE2457" s="141">
        <v>22133.437625000002</v>
      </c>
      <c r="AF2457" s="141">
        <v>21593.635250000003</v>
      </c>
      <c r="AG2457" s="141">
        <v>21053.832875000004</v>
      </c>
      <c r="AH2457" s="141">
        <v>20514.030500000004</v>
      </c>
      <c r="AI2457" s="141">
        <v>19974.228125000005</v>
      </c>
      <c r="AJ2457" s="141">
        <v>19434.425750000006</v>
      </c>
      <c r="AK2457" s="141">
        <v>18894.623375000006</v>
      </c>
      <c r="AL2457" s="141">
        <v>18354.821000000007</v>
      </c>
      <c r="AM2457" s="141">
        <v>17815.018625000008</v>
      </c>
      <c r="AN2457" s="141">
        <v>17275.216250000009</v>
      </c>
      <c r="AO2457" s="141">
        <v>16735.413875000009</v>
      </c>
      <c r="AP2457" s="141">
        <v>16195.61150000001</v>
      </c>
      <c r="AQ2457" s="141">
        <v>15655.809125000011</v>
      </c>
      <c r="AR2457" s="141">
        <v>15116.006750000011</v>
      </c>
      <c r="AS2457" s="141">
        <v>14576.204375000012</v>
      </c>
      <c r="AT2457" s="141">
        <v>14036.402000000013</v>
      </c>
      <c r="AU2457" s="141">
        <v>13496.599625000013</v>
      </c>
      <c r="AV2457" s="141">
        <v>12956.797250000014</v>
      </c>
      <c r="AW2457" s="141">
        <v>12416.994875000015</v>
      </c>
      <c r="AX2457" s="141">
        <v>11877.192500000016</v>
      </c>
      <c r="AY2457" s="141">
        <v>11337.390125000016</v>
      </c>
      <c r="AZ2457" s="141">
        <v>10797.587750000017</v>
      </c>
      <c r="BA2457" s="141">
        <v>10257.785375000018</v>
      </c>
      <c r="BB2457" s="141">
        <v>9717.9830000000184</v>
      </c>
      <c r="BC2457" s="141">
        <v>9178.1806250000191</v>
      </c>
      <c r="BD2457" s="141">
        <v>8638.3782500000198</v>
      </c>
      <c r="BE2457" s="141">
        <v>8098.5758750000196</v>
      </c>
      <c r="BF2457" s="141">
        <v>7558.7735000000193</v>
      </c>
      <c r="BG2457" s="141">
        <v>7018.9711250000191</v>
      </c>
      <c r="BH2457" s="141">
        <v>6479.1687500000189</v>
      </c>
      <c r="BI2457" s="141">
        <v>5939.3663750000187</v>
      </c>
      <c r="BJ2457" s="141">
        <v>5399.5640000000185</v>
      </c>
      <c r="BK2457" s="141">
        <v>4859.7616250000183</v>
      </c>
      <c r="BL2457" s="141">
        <v>4319.9592500000181</v>
      </c>
      <c r="BM2457" s="141">
        <v>3780.1568750000179</v>
      </c>
      <c r="BN2457" s="141">
        <v>3240.3545000000177</v>
      </c>
      <c r="BO2457" s="141">
        <v>2700.5521250000174</v>
      </c>
      <c r="BP2457" s="141">
        <v>2160.7497500000172</v>
      </c>
    </row>
    <row r="2458" spans="4:68">
      <c r="D2458" s="174" t="s">
        <v>9196</v>
      </c>
      <c r="E2458" s="175">
        <v>189333.64</v>
      </c>
      <c r="F2458" s="174" t="s">
        <v>3409</v>
      </c>
      <c r="G2458" s="174" t="s">
        <v>3109</v>
      </c>
      <c r="H2458" s="174" t="s">
        <v>166</v>
      </c>
      <c r="I2458" s="174" t="s">
        <v>3098</v>
      </c>
      <c r="J2458" s="174" t="s">
        <v>9197</v>
      </c>
      <c r="K2458" s="174"/>
      <c r="L2458" s="174" t="s">
        <v>5240</v>
      </c>
      <c r="M2458" s="174" t="s">
        <v>4867</v>
      </c>
      <c r="N2458" s="176">
        <v>960</v>
      </c>
      <c r="O2458" s="174" t="s">
        <v>3407</v>
      </c>
      <c r="P2458" s="177">
        <v>29768</v>
      </c>
      <c r="Q2458" s="176">
        <v>384</v>
      </c>
      <c r="R2458" s="175">
        <v>75726.87</v>
      </c>
      <c r="S2458" s="175">
        <v>113606.77</v>
      </c>
      <c r="T2458" s="178">
        <v>0</v>
      </c>
      <c r="U2458" s="96">
        <v>6</v>
      </c>
      <c r="V2458" s="38" t="s">
        <v>116</v>
      </c>
      <c r="W2458" s="38"/>
      <c r="X2458" s="137">
        <v>2366.6705000000002</v>
      </c>
      <c r="Y2458" s="138">
        <v>58988</v>
      </c>
      <c r="Z2458" s="179">
        <v>48</v>
      </c>
      <c r="AA2458" s="139">
        <v>2061</v>
      </c>
      <c r="AB2458" s="131"/>
      <c r="AC2458" s="38"/>
      <c r="AD2458" s="140">
        <v>113606.77</v>
      </c>
      <c r="AE2458" s="141">
        <v>111240.09950000001</v>
      </c>
      <c r="AF2458" s="141">
        <v>108873.429</v>
      </c>
      <c r="AG2458" s="141">
        <v>106506.7585</v>
      </c>
      <c r="AH2458" s="141">
        <v>104140.08799999999</v>
      </c>
      <c r="AI2458" s="141">
        <v>101773.41749999998</v>
      </c>
      <c r="AJ2458" s="141">
        <v>99406.746999999974</v>
      </c>
      <c r="AK2458" s="141">
        <v>97040.076499999966</v>
      </c>
      <c r="AL2458" s="141">
        <v>94673.405999999959</v>
      </c>
      <c r="AM2458" s="141">
        <v>92306.735499999952</v>
      </c>
      <c r="AN2458" s="141">
        <v>89940.064999999944</v>
      </c>
      <c r="AO2458" s="141">
        <v>87573.394499999937</v>
      </c>
      <c r="AP2458" s="141">
        <v>85206.723999999929</v>
      </c>
      <c r="AQ2458" s="141">
        <v>82840.053499999922</v>
      </c>
      <c r="AR2458" s="141">
        <v>80473.382999999914</v>
      </c>
      <c r="AS2458" s="141">
        <v>78106.712499999907</v>
      </c>
      <c r="AT2458" s="141">
        <v>75740.041999999899</v>
      </c>
      <c r="AU2458" s="141">
        <v>73373.371499999892</v>
      </c>
      <c r="AV2458" s="141">
        <v>71006.700999999885</v>
      </c>
      <c r="AW2458" s="141">
        <v>68640.030499999877</v>
      </c>
      <c r="AX2458" s="141">
        <v>66273.35999999987</v>
      </c>
      <c r="AY2458" s="141">
        <v>63906.689499999869</v>
      </c>
      <c r="AZ2458" s="141">
        <v>61540.018999999869</v>
      </c>
      <c r="BA2458" s="141">
        <v>59173.348499999869</v>
      </c>
      <c r="BB2458" s="141">
        <v>56806.677999999869</v>
      </c>
      <c r="BC2458" s="141">
        <v>54440.007499999869</v>
      </c>
      <c r="BD2458" s="141">
        <v>52073.336999999869</v>
      </c>
      <c r="BE2458" s="141">
        <v>49706.666499999868</v>
      </c>
      <c r="BF2458" s="141">
        <v>47339.995999999868</v>
      </c>
      <c r="BG2458" s="141">
        <v>44973.325499999868</v>
      </c>
      <c r="BH2458" s="141">
        <v>42606.654999999868</v>
      </c>
      <c r="BI2458" s="141">
        <v>40239.984499999868</v>
      </c>
      <c r="BJ2458" s="141">
        <v>37873.313999999868</v>
      </c>
      <c r="BK2458" s="141">
        <v>35506.643499999867</v>
      </c>
      <c r="BL2458" s="141">
        <v>33139.972999999867</v>
      </c>
      <c r="BM2458" s="141">
        <v>30773.302499999867</v>
      </c>
      <c r="BN2458" s="141">
        <v>28406.631999999867</v>
      </c>
      <c r="BO2458" s="141">
        <v>26039.961499999867</v>
      </c>
      <c r="BP2458" s="141">
        <v>23673.290999999866</v>
      </c>
    </row>
    <row r="2459" spans="4:68">
      <c r="D2459" s="174" t="s">
        <v>9198</v>
      </c>
      <c r="E2459" s="175">
        <v>175679.26</v>
      </c>
      <c r="F2459" s="174" t="s">
        <v>3409</v>
      </c>
      <c r="G2459" s="174" t="s">
        <v>3109</v>
      </c>
      <c r="H2459" s="174" t="s">
        <v>166</v>
      </c>
      <c r="I2459" s="174" t="s">
        <v>3098</v>
      </c>
      <c r="J2459" s="174" t="s">
        <v>9199</v>
      </c>
      <c r="K2459" s="174"/>
      <c r="L2459" s="174" t="s">
        <v>5240</v>
      </c>
      <c r="M2459" s="174" t="s">
        <v>4867</v>
      </c>
      <c r="N2459" s="176">
        <v>960</v>
      </c>
      <c r="O2459" s="174" t="s">
        <v>3407</v>
      </c>
      <c r="P2459" s="177">
        <v>29768</v>
      </c>
      <c r="Q2459" s="176">
        <v>384</v>
      </c>
      <c r="R2459" s="175">
        <v>70265.59</v>
      </c>
      <c r="S2459" s="175">
        <v>105413.67</v>
      </c>
      <c r="T2459" s="178">
        <v>0</v>
      </c>
      <c r="U2459" s="96">
        <v>6</v>
      </c>
      <c r="V2459" s="38" t="s">
        <v>116</v>
      </c>
      <c r="W2459" s="38"/>
      <c r="X2459" s="137">
        <v>2195.9907499999999</v>
      </c>
      <c r="Y2459" s="138">
        <v>58988</v>
      </c>
      <c r="Z2459" s="179">
        <v>48</v>
      </c>
      <c r="AA2459" s="139">
        <v>2061</v>
      </c>
      <c r="AB2459" s="131"/>
      <c r="AC2459" s="38"/>
      <c r="AD2459" s="140">
        <v>105413.67</v>
      </c>
      <c r="AE2459" s="141">
        <v>103217.67925</v>
      </c>
      <c r="AF2459" s="141">
        <v>101021.6885</v>
      </c>
      <c r="AG2459" s="141">
        <v>98825.697750000007</v>
      </c>
      <c r="AH2459" s="141">
        <v>96629.707000000009</v>
      </c>
      <c r="AI2459" s="141">
        <v>94433.716250000012</v>
      </c>
      <c r="AJ2459" s="141">
        <v>92237.725500000015</v>
      </c>
      <c r="AK2459" s="141">
        <v>90041.734750000018</v>
      </c>
      <c r="AL2459" s="141">
        <v>87845.744000000021</v>
      </c>
      <c r="AM2459" s="141">
        <v>85649.753250000023</v>
      </c>
      <c r="AN2459" s="141">
        <v>83453.762500000026</v>
      </c>
      <c r="AO2459" s="141">
        <v>81257.771750000029</v>
      </c>
      <c r="AP2459" s="141">
        <v>79061.781000000032</v>
      </c>
      <c r="AQ2459" s="141">
        <v>76865.790250000035</v>
      </c>
      <c r="AR2459" s="141">
        <v>74669.799500000037</v>
      </c>
      <c r="AS2459" s="141">
        <v>72473.80875000004</v>
      </c>
      <c r="AT2459" s="141">
        <v>70277.818000000043</v>
      </c>
      <c r="AU2459" s="141">
        <v>68081.827250000046</v>
      </c>
      <c r="AV2459" s="141">
        <v>65885.836500000049</v>
      </c>
      <c r="AW2459" s="141">
        <v>63689.845750000051</v>
      </c>
      <c r="AX2459" s="141">
        <v>61493.855000000054</v>
      </c>
      <c r="AY2459" s="141">
        <v>59297.864250000057</v>
      </c>
      <c r="AZ2459" s="141">
        <v>57101.87350000006</v>
      </c>
      <c r="BA2459" s="141">
        <v>54905.882750000063</v>
      </c>
      <c r="BB2459" s="141">
        <v>52709.892000000065</v>
      </c>
      <c r="BC2459" s="141">
        <v>50513.901250000068</v>
      </c>
      <c r="BD2459" s="141">
        <v>48317.910500000071</v>
      </c>
      <c r="BE2459" s="141">
        <v>46121.919750000074</v>
      </c>
      <c r="BF2459" s="141">
        <v>43925.929000000076</v>
      </c>
      <c r="BG2459" s="141">
        <v>41729.938250000079</v>
      </c>
      <c r="BH2459" s="141">
        <v>39533.947500000082</v>
      </c>
      <c r="BI2459" s="141">
        <v>37337.956750000085</v>
      </c>
      <c r="BJ2459" s="141">
        <v>35141.966000000088</v>
      </c>
      <c r="BK2459" s="141">
        <v>32945.97525000009</v>
      </c>
      <c r="BL2459" s="141">
        <v>30749.98450000009</v>
      </c>
      <c r="BM2459" s="141">
        <v>28553.993750000089</v>
      </c>
      <c r="BN2459" s="141">
        <v>26358.003000000088</v>
      </c>
      <c r="BO2459" s="141">
        <v>24162.012250000087</v>
      </c>
      <c r="BP2459" s="141">
        <v>21966.021500000086</v>
      </c>
    </row>
    <row r="2460" spans="4:68">
      <c r="D2460" s="174" t="s">
        <v>9200</v>
      </c>
      <c r="E2460" s="175">
        <v>195853.83</v>
      </c>
      <c r="F2460" s="174" t="s">
        <v>3409</v>
      </c>
      <c r="G2460" s="174" t="s">
        <v>3109</v>
      </c>
      <c r="H2460" s="174" t="s">
        <v>166</v>
      </c>
      <c r="I2460" s="174" t="s">
        <v>3098</v>
      </c>
      <c r="J2460" s="174" t="s">
        <v>9201</v>
      </c>
      <c r="K2460" s="174"/>
      <c r="L2460" s="174" t="s">
        <v>5240</v>
      </c>
      <c r="M2460" s="174" t="s">
        <v>4867</v>
      </c>
      <c r="N2460" s="176">
        <v>960</v>
      </c>
      <c r="O2460" s="174" t="s">
        <v>3407</v>
      </c>
      <c r="P2460" s="177">
        <v>29768</v>
      </c>
      <c r="Q2460" s="176">
        <v>384</v>
      </c>
      <c r="R2460" s="175">
        <v>78334.69</v>
      </c>
      <c r="S2460" s="175">
        <v>117519.14</v>
      </c>
      <c r="T2460" s="178">
        <v>0</v>
      </c>
      <c r="U2460" s="96">
        <v>6</v>
      </c>
      <c r="V2460" s="38" t="s">
        <v>116</v>
      </c>
      <c r="W2460" s="38"/>
      <c r="X2460" s="137">
        <v>2448.1728749999997</v>
      </c>
      <c r="Y2460" s="138">
        <v>58988</v>
      </c>
      <c r="Z2460" s="179">
        <v>48</v>
      </c>
      <c r="AA2460" s="139">
        <v>2061</v>
      </c>
      <c r="AB2460" s="131"/>
      <c r="AC2460" s="38"/>
      <c r="AD2460" s="140">
        <v>117519.14</v>
      </c>
      <c r="AE2460" s="141">
        <v>115070.967125</v>
      </c>
      <c r="AF2460" s="141">
        <v>112622.79424999999</v>
      </c>
      <c r="AG2460" s="141">
        <v>110174.62137499999</v>
      </c>
      <c r="AH2460" s="141">
        <v>107726.44849999998</v>
      </c>
      <c r="AI2460" s="141">
        <v>105278.27562499998</v>
      </c>
      <c r="AJ2460" s="141">
        <v>102830.10274999998</v>
      </c>
      <c r="AK2460" s="141">
        <v>100381.92987499997</v>
      </c>
      <c r="AL2460" s="141">
        <v>97933.756999999969</v>
      </c>
      <c r="AM2460" s="141">
        <v>95485.584124999965</v>
      </c>
      <c r="AN2460" s="141">
        <v>93037.411249999961</v>
      </c>
      <c r="AO2460" s="141">
        <v>90589.238374999957</v>
      </c>
      <c r="AP2460" s="141">
        <v>88141.065499999953</v>
      </c>
      <c r="AQ2460" s="141">
        <v>85692.892624999949</v>
      </c>
      <c r="AR2460" s="141">
        <v>83244.719749999946</v>
      </c>
      <c r="AS2460" s="141">
        <v>80796.546874999942</v>
      </c>
      <c r="AT2460" s="141">
        <v>78348.373999999938</v>
      </c>
      <c r="AU2460" s="141">
        <v>75900.201124999934</v>
      </c>
      <c r="AV2460" s="141">
        <v>73452.02824999993</v>
      </c>
      <c r="AW2460" s="141">
        <v>71003.855374999926</v>
      </c>
      <c r="AX2460" s="141">
        <v>68555.682499999923</v>
      </c>
      <c r="AY2460" s="141">
        <v>66107.509624999919</v>
      </c>
      <c r="AZ2460" s="141">
        <v>63659.336749999922</v>
      </c>
      <c r="BA2460" s="141">
        <v>61211.163874999926</v>
      </c>
      <c r="BB2460" s="141">
        <v>58762.990999999929</v>
      </c>
      <c r="BC2460" s="141">
        <v>56314.818124999932</v>
      </c>
      <c r="BD2460" s="141">
        <v>53866.645249999936</v>
      </c>
      <c r="BE2460" s="141">
        <v>51418.472374999939</v>
      </c>
      <c r="BF2460" s="141">
        <v>48970.299499999943</v>
      </c>
      <c r="BG2460" s="141">
        <v>46522.126624999946</v>
      </c>
      <c r="BH2460" s="141">
        <v>44073.95374999995</v>
      </c>
      <c r="BI2460" s="141">
        <v>41625.780874999953</v>
      </c>
      <c r="BJ2460" s="141">
        <v>39177.607999999957</v>
      </c>
      <c r="BK2460" s="141">
        <v>36729.43512499996</v>
      </c>
      <c r="BL2460" s="141">
        <v>34281.262249999963</v>
      </c>
      <c r="BM2460" s="141">
        <v>31833.089374999963</v>
      </c>
      <c r="BN2460" s="141">
        <v>29384.916499999963</v>
      </c>
      <c r="BO2460" s="141">
        <v>26936.743624999963</v>
      </c>
      <c r="BP2460" s="141">
        <v>24488.570749999963</v>
      </c>
    </row>
    <row r="2461" spans="4:68">
      <c r="D2461" s="174" t="s">
        <v>9202</v>
      </c>
      <c r="E2461" s="175">
        <v>168114.84</v>
      </c>
      <c r="F2461" s="174" t="s">
        <v>3409</v>
      </c>
      <c r="G2461" s="174" t="s">
        <v>3109</v>
      </c>
      <c r="H2461" s="174" t="s">
        <v>166</v>
      </c>
      <c r="I2461" s="174" t="s">
        <v>3098</v>
      </c>
      <c r="J2461" s="174" t="s">
        <v>9203</v>
      </c>
      <c r="K2461" s="174"/>
      <c r="L2461" s="174" t="s">
        <v>8775</v>
      </c>
      <c r="M2461" s="174" t="s">
        <v>4867</v>
      </c>
      <c r="N2461" s="176">
        <v>960</v>
      </c>
      <c r="O2461" s="174" t="s">
        <v>3407</v>
      </c>
      <c r="P2461" s="177">
        <v>29037</v>
      </c>
      <c r="Q2461" s="176">
        <v>408</v>
      </c>
      <c r="R2461" s="175">
        <v>71442.89</v>
      </c>
      <c r="S2461" s="175">
        <v>96671.95</v>
      </c>
      <c r="T2461" s="178">
        <v>0</v>
      </c>
      <c r="U2461" s="96">
        <v>6</v>
      </c>
      <c r="V2461" s="38" t="s">
        <v>116</v>
      </c>
      <c r="W2461" s="38"/>
      <c r="X2461" s="137">
        <v>2101.4354999999996</v>
      </c>
      <c r="Y2461" s="138">
        <v>58257</v>
      </c>
      <c r="Z2461" s="179">
        <v>46</v>
      </c>
      <c r="AA2461" s="139">
        <v>2059</v>
      </c>
      <c r="AB2461" s="131"/>
      <c r="AC2461" s="38"/>
      <c r="AD2461" s="140">
        <v>96671.95</v>
      </c>
      <c r="AE2461" s="141">
        <v>94570.51449999999</v>
      </c>
      <c r="AF2461" s="141">
        <v>92469.078999999998</v>
      </c>
      <c r="AG2461" s="141">
        <v>90367.643500000006</v>
      </c>
      <c r="AH2461" s="141">
        <v>88266.208000000013</v>
      </c>
      <c r="AI2461" s="141">
        <v>86164.772500000021</v>
      </c>
      <c r="AJ2461" s="141">
        <v>84063.337000000029</v>
      </c>
      <c r="AK2461" s="141">
        <v>81961.901500000036</v>
      </c>
      <c r="AL2461" s="141">
        <v>79860.466000000044</v>
      </c>
      <c r="AM2461" s="141">
        <v>77759.030500000052</v>
      </c>
      <c r="AN2461" s="141">
        <v>75657.595000000059</v>
      </c>
      <c r="AO2461" s="141">
        <v>73556.159500000067</v>
      </c>
      <c r="AP2461" s="141">
        <v>71454.724000000075</v>
      </c>
      <c r="AQ2461" s="141">
        <v>69353.288500000082</v>
      </c>
      <c r="AR2461" s="141">
        <v>67251.85300000009</v>
      </c>
      <c r="AS2461" s="141">
        <v>65150.417500000091</v>
      </c>
      <c r="AT2461" s="141">
        <v>63048.982000000091</v>
      </c>
      <c r="AU2461" s="141">
        <v>60947.546500000091</v>
      </c>
      <c r="AV2461" s="141">
        <v>58846.111000000092</v>
      </c>
      <c r="AW2461" s="141">
        <v>56744.675500000092</v>
      </c>
      <c r="AX2461" s="141">
        <v>54643.240000000093</v>
      </c>
      <c r="AY2461" s="141">
        <v>52541.804500000093</v>
      </c>
      <c r="AZ2461" s="141">
        <v>50440.369000000093</v>
      </c>
      <c r="BA2461" s="141">
        <v>48338.933500000094</v>
      </c>
      <c r="BB2461" s="141">
        <v>46237.498000000094</v>
      </c>
      <c r="BC2461" s="141">
        <v>44136.062500000095</v>
      </c>
      <c r="BD2461" s="141">
        <v>42034.627000000095</v>
      </c>
      <c r="BE2461" s="141">
        <v>39933.191500000095</v>
      </c>
      <c r="BF2461" s="141">
        <v>37831.756000000096</v>
      </c>
      <c r="BG2461" s="141">
        <v>35730.320500000096</v>
      </c>
      <c r="BH2461" s="141">
        <v>33628.885000000097</v>
      </c>
      <c r="BI2461" s="141">
        <v>31527.449500000097</v>
      </c>
      <c r="BJ2461" s="141">
        <v>29426.014000000097</v>
      </c>
      <c r="BK2461" s="141">
        <v>27324.578500000098</v>
      </c>
      <c r="BL2461" s="141">
        <v>25223.143000000098</v>
      </c>
      <c r="BM2461" s="141">
        <v>23121.707500000099</v>
      </c>
      <c r="BN2461" s="141">
        <v>21020.272000000099</v>
      </c>
      <c r="BO2461" s="141">
        <v>18918.836500000099</v>
      </c>
      <c r="BP2461" s="141">
        <v>16817.4010000001</v>
      </c>
    </row>
    <row r="2462" spans="4:68">
      <c r="D2462" s="174" t="s">
        <v>9204</v>
      </c>
      <c r="E2462" s="175">
        <v>176539.02</v>
      </c>
      <c r="F2462" s="174" t="s">
        <v>3409</v>
      </c>
      <c r="G2462" s="174" t="s">
        <v>3109</v>
      </c>
      <c r="H2462" s="174" t="s">
        <v>166</v>
      </c>
      <c r="I2462" s="174" t="s">
        <v>3098</v>
      </c>
      <c r="J2462" s="174" t="s">
        <v>9205</v>
      </c>
      <c r="K2462" s="174"/>
      <c r="L2462" s="174" t="s">
        <v>8775</v>
      </c>
      <c r="M2462" s="174" t="s">
        <v>4867</v>
      </c>
      <c r="N2462" s="176">
        <v>960</v>
      </c>
      <c r="O2462" s="174" t="s">
        <v>3407</v>
      </c>
      <c r="P2462" s="177">
        <v>29768</v>
      </c>
      <c r="Q2462" s="176">
        <v>384</v>
      </c>
      <c r="R2462" s="175">
        <v>70609.36</v>
      </c>
      <c r="S2462" s="175">
        <v>105929.66</v>
      </c>
      <c r="T2462" s="178">
        <v>0</v>
      </c>
      <c r="U2462" s="96">
        <v>6</v>
      </c>
      <c r="V2462" s="38" t="s">
        <v>116</v>
      </c>
      <c r="W2462" s="38"/>
      <c r="X2462" s="137">
        <v>2206.7377500000002</v>
      </c>
      <c r="Y2462" s="138">
        <v>58988</v>
      </c>
      <c r="Z2462" s="179">
        <v>48</v>
      </c>
      <c r="AA2462" s="139">
        <v>2061</v>
      </c>
      <c r="AB2462" s="131"/>
      <c r="AC2462" s="38"/>
      <c r="AD2462" s="140">
        <v>105929.66</v>
      </c>
      <c r="AE2462" s="141">
        <v>103722.92225</v>
      </c>
      <c r="AF2462" s="141">
        <v>101516.1845</v>
      </c>
      <c r="AG2462" s="141">
        <v>99309.446750000003</v>
      </c>
      <c r="AH2462" s="141">
        <v>97102.709000000003</v>
      </c>
      <c r="AI2462" s="141">
        <v>94895.971250000002</v>
      </c>
      <c r="AJ2462" s="141">
        <v>92689.233500000002</v>
      </c>
      <c r="AK2462" s="141">
        <v>90482.495750000002</v>
      </c>
      <c r="AL2462" s="141">
        <v>88275.758000000002</v>
      </c>
      <c r="AM2462" s="141">
        <v>86069.020250000001</v>
      </c>
      <c r="AN2462" s="141">
        <v>83862.282500000001</v>
      </c>
      <c r="AO2462" s="141">
        <v>81655.544750000001</v>
      </c>
      <c r="AP2462" s="141">
        <v>79448.807000000001</v>
      </c>
      <c r="AQ2462" s="141">
        <v>77242.06925</v>
      </c>
      <c r="AR2462" s="141">
        <v>75035.3315</v>
      </c>
      <c r="AS2462" s="141">
        <v>72828.59375</v>
      </c>
      <c r="AT2462" s="141">
        <v>70621.856</v>
      </c>
      <c r="AU2462" s="141">
        <v>68415.11825</v>
      </c>
      <c r="AV2462" s="141">
        <v>66208.380499999999</v>
      </c>
      <c r="AW2462" s="141">
        <v>64001.642749999999</v>
      </c>
      <c r="AX2462" s="141">
        <v>61794.904999999999</v>
      </c>
      <c r="AY2462" s="141">
        <v>59588.167249999999</v>
      </c>
      <c r="AZ2462" s="141">
        <v>57381.429499999998</v>
      </c>
      <c r="BA2462" s="141">
        <v>55174.691749999998</v>
      </c>
      <c r="BB2462" s="141">
        <v>52967.953999999998</v>
      </c>
      <c r="BC2462" s="141">
        <v>50761.216249999998</v>
      </c>
      <c r="BD2462" s="141">
        <v>48554.478499999997</v>
      </c>
      <c r="BE2462" s="141">
        <v>46347.740749999997</v>
      </c>
      <c r="BF2462" s="141">
        <v>44141.002999999997</v>
      </c>
      <c r="BG2462" s="141">
        <v>41934.265249999997</v>
      </c>
      <c r="BH2462" s="141">
        <v>39727.527499999997</v>
      </c>
      <c r="BI2462" s="141">
        <v>37520.789749999996</v>
      </c>
      <c r="BJ2462" s="141">
        <v>35314.051999999996</v>
      </c>
      <c r="BK2462" s="141">
        <v>33107.314249999996</v>
      </c>
      <c r="BL2462" s="141">
        <v>30900.576499999996</v>
      </c>
      <c r="BM2462" s="141">
        <v>28693.838749999995</v>
      </c>
      <c r="BN2462" s="141">
        <v>26487.100999999995</v>
      </c>
      <c r="BO2462" s="141">
        <v>24280.363249999995</v>
      </c>
      <c r="BP2462" s="141">
        <v>22073.625499999995</v>
      </c>
    </row>
    <row r="2463" spans="4:68">
      <c r="D2463" s="174" t="s">
        <v>9206</v>
      </c>
      <c r="E2463" s="175">
        <v>9718.5400000000009</v>
      </c>
      <c r="F2463" s="174" t="s">
        <v>3409</v>
      </c>
      <c r="G2463" s="174" t="s">
        <v>3109</v>
      </c>
      <c r="H2463" s="174" t="s">
        <v>166</v>
      </c>
      <c r="I2463" s="174" t="s">
        <v>3098</v>
      </c>
      <c r="J2463" s="174" t="s">
        <v>9191</v>
      </c>
      <c r="K2463" s="174"/>
      <c r="L2463" s="174" t="s">
        <v>8746</v>
      </c>
      <c r="M2463" s="174" t="s">
        <v>5115</v>
      </c>
      <c r="N2463" s="176">
        <v>960</v>
      </c>
      <c r="O2463" s="174" t="s">
        <v>3407</v>
      </c>
      <c r="P2463" s="177">
        <v>28672</v>
      </c>
      <c r="Q2463" s="176">
        <v>420</v>
      </c>
      <c r="R2463" s="175">
        <v>4251.5</v>
      </c>
      <c r="S2463" s="175">
        <v>5467.04</v>
      </c>
      <c r="T2463" s="178">
        <v>0</v>
      </c>
      <c r="U2463" s="96">
        <v>6</v>
      </c>
      <c r="V2463" s="38" t="s">
        <v>116</v>
      </c>
      <c r="W2463" s="38"/>
      <c r="X2463" s="137">
        <v>121.48175000000001</v>
      </c>
      <c r="Y2463" s="138">
        <v>57892</v>
      </c>
      <c r="Z2463" s="179">
        <v>45</v>
      </c>
      <c r="AA2463" s="139">
        <v>2058</v>
      </c>
      <c r="AB2463" s="131"/>
      <c r="AC2463" s="38"/>
      <c r="AD2463" s="140">
        <v>5467.04</v>
      </c>
      <c r="AE2463" s="141">
        <v>5345.55825</v>
      </c>
      <c r="AF2463" s="141">
        <v>5224.0765000000001</v>
      </c>
      <c r="AG2463" s="141">
        <v>5102.5947500000002</v>
      </c>
      <c r="AH2463" s="141">
        <v>4981.1130000000003</v>
      </c>
      <c r="AI2463" s="141">
        <v>4859.6312500000004</v>
      </c>
      <c r="AJ2463" s="141">
        <v>4738.1495000000004</v>
      </c>
      <c r="AK2463" s="141">
        <v>4616.6677500000005</v>
      </c>
      <c r="AL2463" s="141">
        <v>4495.1860000000006</v>
      </c>
      <c r="AM2463" s="141">
        <v>4373.7042500000007</v>
      </c>
      <c r="AN2463" s="141">
        <v>4252.2225000000008</v>
      </c>
      <c r="AO2463" s="141">
        <v>4130.7407500000008</v>
      </c>
      <c r="AP2463" s="141">
        <v>4009.2590000000009</v>
      </c>
      <c r="AQ2463" s="141">
        <v>3887.777250000001</v>
      </c>
      <c r="AR2463" s="141">
        <v>3766.2955000000011</v>
      </c>
      <c r="AS2463" s="141">
        <v>3644.8137500000012</v>
      </c>
      <c r="AT2463" s="141">
        <v>3523.3320000000012</v>
      </c>
      <c r="AU2463" s="141">
        <v>3401.8502500000013</v>
      </c>
      <c r="AV2463" s="141">
        <v>3280.3685000000014</v>
      </c>
      <c r="AW2463" s="141">
        <v>3158.8867500000015</v>
      </c>
      <c r="AX2463" s="141">
        <v>3037.4050000000016</v>
      </c>
      <c r="AY2463" s="141">
        <v>2915.9232500000016</v>
      </c>
      <c r="AZ2463" s="141">
        <v>2794.4415000000017</v>
      </c>
      <c r="BA2463" s="141">
        <v>2672.9597500000018</v>
      </c>
      <c r="BB2463" s="141">
        <v>2551.4780000000019</v>
      </c>
      <c r="BC2463" s="141">
        <v>2429.996250000002</v>
      </c>
      <c r="BD2463" s="141">
        <v>2308.514500000002</v>
      </c>
      <c r="BE2463" s="141">
        <v>2187.0327500000021</v>
      </c>
      <c r="BF2463" s="141">
        <v>2065.5510000000022</v>
      </c>
      <c r="BG2463" s="141">
        <v>1944.0692500000023</v>
      </c>
      <c r="BH2463" s="141">
        <v>1822.5875000000024</v>
      </c>
      <c r="BI2463" s="141">
        <v>1701.1057500000024</v>
      </c>
      <c r="BJ2463" s="141">
        <v>1579.6240000000025</v>
      </c>
      <c r="BK2463" s="141">
        <v>1458.1422500000026</v>
      </c>
      <c r="BL2463" s="141">
        <v>1336.6605000000027</v>
      </c>
      <c r="BM2463" s="141">
        <v>1215.1787500000028</v>
      </c>
      <c r="BN2463" s="141">
        <v>1093.6970000000028</v>
      </c>
      <c r="BO2463" s="141">
        <v>972.21525000000281</v>
      </c>
      <c r="BP2463" s="141">
        <v>850.73350000000278</v>
      </c>
    </row>
    <row r="2464" spans="4:68">
      <c r="D2464" s="174" t="s">
        <v>9207</v>
      </c>
      <c r="E2464" s="175">
        <v>406887.34</v>
      </c>
      <c r="F2464" s="174" t="s">
        <v>3409</v>
      </c>
      <c r="G2464" s="174" t="s">
        <v>3109</v>
      </c>
      <c r="H2464" s="174" t="s">
        <v>166</v>
      </c>
      <c r="I2464" s="174" t="s">
        <v>3098</v>
      </c>
      <c r="J2464" s="174" t="s">
        <v>9208</v>
      </c>
      <c r="K2464" s="174"/>
      <c r="L2464" s="174" t="s">
        <v>8746</v>
      </c>
      <c r="M2464" s="174" t="s">
        <v>5115</v>
      </c>
      <c r="N2464" s="176">
        <v>960</v>
      </c>
      <c r="O2464" s="174" t="s">
        <v>3407</v>
      </c>
      <c r="P2464" s="177">
        <v>34151</v>
      </c>
      <c r="Q2464" s="176">
        <v>240</v>
      </c>
      <c r="R2464" s="175">
        <v>101707.68</v>
      </c>
      <c r="S2464" s="175">
        <v>305179.65999999997</v>
      </c>
      <c r="T2464" s="178">
        <v>0</v>
      </c>
      <c r="U2464" s="96">
        <v>6</v>
      </c>
      <c r="V2464" s="38" t="s">
        <v>116</v>
      </c>
      <c r="W2464" s="38"/>
      <c r="X2464" s="137">
        <v>5086.0917499999996</v>
      </c>
      <c r="Y2464" s="138">
        <v>63371</v>
      </c>
      <c r="Z2464" s="179">
        <v>60</v>
      </c>
      <c r="AA2464" s="139">
        <v>2073</v>
      </c>
      <c r="AB2464" s="131"/>
      <c r="AC2464" s="38"/>
      <c r="AD2464" s="140">
        <v>305179.65999999997</v>
      </c>
      <c r="AE2464" s="141">
        <v>300093.56824999995</v>
      </c>
      <c r="AF2464" s="141">
        <v>295007.47649999993</v>
      </c>
      <c r="AG2464" s="141">
        <v>289921.38474999991</v>
      </c>
      <c r="AH2464" s="141">
        <v>284835.29299999989</v>
      </c>
      <c r="AI2464" s="141">
        <v>279749.20124999987</v>
      </c>
      <c r="AJ2464" s="141">
        <v>274663.10949999985</v>
      </c>
      <c r="AK2464" s="141">
        <v>269577.01774999982</v>
      </c>
      <c r="AL2464" s="141">
        <v>264490.9259999998</v>
      </c>
      <c r="AM2464" s="141">
        <v>259404.83424999981</v>
      </c>
      <c r="AN2464" s="141">
        <v>254318.74249999982</v>
      </c>
      <c r="AO2464" s="141">
        <v>249232.65074999983</v>
      </c>
      <c r="AP2464" s="141">
        <v>244146.55899999983</v>
      </c>
      <c r="AQ2464" s="141">
        <v>239060.46724999984</v>
      </c>
      <c r="AR2464" s="141">
        <v>233974.37549999985</v>
      </c>
      <c r="AS2464" s="141">
        <v>228888.28374999986</v>
      </c>
      <c r="AT2464" s="141">
        <v>223802.19199999986</v>
      </c>
      <c r="AU2464" s="141">
        <v>218716.10024999987</v>
      </c>
      <c r="AV2464" s="141">
        <v>213630.00849999988</v>
      </c>
      <c r="AW2464" s="141">
        <v>208543.91674999989</v>
      </c>
      <c r="AX2464" s="141">
        <v>203457.8249999999</v>
      </c>
      <c r="AY2464" s="141">
        <v>198371.7332499999</v>
      </c>
      <c r="AZ2464" s="141">
        <v>193285.64149999991</v>
      </c>
      <c r="BA2464" s="141">
        <v>188199.54974999992</v>
      </c>
      <c r="BB2464" s="141">
        <v>183113.45799999993</v>
      </c>
      <c r="BC2464" s="141">
        <v>178027.36624999993</v>
      </c>
      <c r="BD2464" s="141">
        <v>172941.27449999994</v>
      </c>
      <c r="BE2464" s="141">
        <v>167855.18274999995</v>
      </c>
      <c r="BF2464" s="141">
        <v>162769.09099999996</v>
      </c>
      <c r="BG2464" s="141">
        <v>157682.99924999996</v>
      </c>
      <c r="BH2464" s="141">
        <v>152596.90749999997</v>
      </c>
      <c r="BI2464" s="141">
        <v>147510.81574999998</v>
      </c>
      <c r="BJ2464" s="141">
        <v>142424.72399999999</v>
      </c>
      <c r="BK2464" s="141">
        <v>137338.63225</v>
      </c>
      <c r="BL2464" s="141">
        <v>132252.5405</v>
      </c>
      <c r="BM2464" s="141">
        <v>127166.44875000001</v>
      </c>
      <c r="BN2464" s="141">
        <v>122080.35700000002</v>
      </c>
      <c r="BO2464" s="141">
        <v>116994.26525000003</v>
      </c>
      <c r="BP2464" s="141">
        <v>111908.17350000003</v>
      </c>
    </row>
    <row r="2465" spans="4:68">
      <c r="D2465" s="174" t="s">
        <v>9209</v>
      </c>
      <c r="E2465" s="175">
        <v>30508.9</v>
      </c>
      <c r="F2465" s="174" t="s">
        <v>3409</v>
      </c>
      <c r="G2465" s="174" t="s">
        <v>3109</v>
      </c>
      <c r="H2465" s="174" t="s">
        <v>166</v>
      </c>
      <c r="I2465" s="174" t="s">
        <v>3098</v>
      </c>
      <c r="J2465" s="174" t="s">
        <v>9195</v>
      </c>
      <c r="K2465" s="174"/>
      <c r="L2465" s="174" t="s">
        <v>5240</v>
      </c>
      <c r="M2465" s="174" t="s">
        <v>5115</v>
      </c>
      <c r="N2465" s="176">
        <v>960</v>
      </c>
      <c r="O2465" s="174" t="s">
        <v>3407</v>
      </c>
      <c r="P2465" s="177">
        <v>29037</v>
      </c>
      <c r="Q2465" s="176">
        <v>408</v>
      </c>
      <c r="R2465" s="175">
        <v>12965.21</v>
      </c>
      <c r="S2465" s="175">
        <v>17543.689999999999</v>
      </c>
      <c r="T2465" s="178">
        <v>0</v>
      </c>
      <c r="U2465" s="96">
        <v>6</v>
      </c>
      <c r="V2465" s="38" t="s">
        <v>116</v>
      </c>
      <c r="W2465" s="38"/>
      <c r="X2465" s="137">
        <v>381.36125000000004</v>
      </c>
      <c r="Y2465" s="138">
        <v>58257</v>
      </c>
      <c r="Z2465" s="179">
        <v>46</v>
      </c>
      <c r="AA2465" s="139">
        <v>2059</v>
      </c>
      <c r="AB2465" s="131"/>
      <c r="AC2465" s="38"/>
      <c r="AD2465" s="140">
        <v>17543.689999999999</v>
      </c>
      <c r="AE2465" s="141">
        <v>17162.328749999997</v>
      </c>
      <c r="AF2465" s="141">
        <v>16780.967499999995</v>
      </c>
      <c r="AG2465" s="141">
        <v>16399.606249999993</v>
      </c>
      <c r="AH2465" s="141">
        <v>16018.244999999994</v>
      </c>
      <c r="AI2465" s="141">
        <v>15636.883749999994</v>
      </c>
      <c r="AJ2465" s="141">
        <v>15255.522499999994</v>
      </c>
      <c r="AK2465" s="141">
        <v>14874.161249999994</v>
      </c>
      <c r="AL2465" s="141">
        <v>14492.799999999994</v>
      </c>
      <c r="AM2465" s="141">
        <v>14111.438749999994</v>
      </c>
      <c r="AN2465" s="141">
        <v>13730.077499999994</v>
      </c>
      <c r="AO2465" s="141">
        <v>13348.716249999994</v>
      </c>
      <c r="AP2465" s="141">
        <v>12967.354999999994</v>
      </c>
      <c r="AQ2465" s="141">
        <v>12585.993749999994</v>
      </c>
      <c r="AR2465" s="141">
        <v>12204.632499999994</v>
      </c>
      <c r="AS2465" s="141">
        <v>11823.271249999994</v>
      </c>
      <c r="AT2465" s="141">
        <v>11441.909999999994</v>
      </c>
      <c r="AU2465" s="141">
        <v>11060.548749999994</v>
      </c>
      <c r="AV2465" s="141">
        <v>10679.187499999995</v>
      </c>
      <c r="AW2465" s="141">
        <v>10297.826249999995</v>
      </c>
      <c r="AX2465" s="141">
        <v>9916.4649999999947</v>
      </c>
      <c r="AY2465" s="141">
        <v>9535.1037499999948</v>
      </c>
      <c r="AZ2465" s="141">
        <v>9153.7424999999948</v>
      </c>
      <c r="BA2465" s="141">
        <v>8772.3812499999949</v>
      </c>
      <c r="BB2465" s="141">
        <v>8391.019999999995</v>
      </c>
      <c r="BC2465" s="141">
        <v>8009.6587499999951</v>
      </c>
      <c r="BD2465" s="141">
        <v>7628.2974999999951</v>
      </c>
      <c r="BE2465" s="141">
        <v>7246.9362499999952</v>
      </c>
      <c r="BF2465" s="141">
        <v>6865.5749999999953</v>
      </c>
      <c r="BG2465" s="141">
        <v>6484.2137499999953</v>
      </c>
      <c r="BH2465" s="141">
        <v>6102.8524999999954</v>
      </c>
      <c r="BI2465" s="141">
        <v>5721.4912499999955</v>
      </c>
      <c r="BJ2465" s="141">
        <v>5340.1299999999956</v>
      </c>
      <c r="BK2465" s="141">
        <v>4958.7687499999956</v>
      </c>
      <c r="BL2465" s="141">
        <v>4577.4074999999957</v>
      </c>
      <c r="BM2465" s="141">
        <v>4196.0462499999958</v>
      </c>
      <c r="BN2465" s="141">
        <v>3814.6849999999959</v>
      </c>
      <c r="BO2465" s="141">
        <v>3433.3237499999959</v>
      </c>
      <c r="BP2465" s="141">
        <v>3051.962499999996</v>
      </c>
    </row>
    <row r="2466" spans="4:68">
      <c r="D2466" s="174" t="s">
        <v>9210</v>
      </c>
      <c r="E2466" s="175">
        <v>372836.96</v>
      </c>
      <c r="F2466" s="174" t="s">
        <v>3409</v>
      </c>
      <c r="G2466" s="174" t="s">
        <v>3109</v>
      </c>
      <c r="H2466" s="174" t="s">
        <v>166</v>
      </c>
      <c r="I2466" s="174" t="s">
        <v>3098</v>
      </c>
      <c r="J2466" s="174" t="s">
        <v>9211</v>
      </c>
      <c r="K2466" s="174"/>
      <c r="L2466" s="174" t="s">
        <v>5240</v>
      </c>
      <c r="M2466" s="174" t="s">
        <v>5115</v>
      </c>
      <c r="N2466" s="176">
        <v>960</v>
      </c>
      <c r="O2466" s="174" t="s">
        <v>3407</v>
      </c>
      <c r="P2466" s="177">
        <v>30498</v>
      </c>
      <c r="Q2466" s="176">
        <v>360</v>
      </c>
      <c r="R2466" s="175">
        <v>139800.88</v>
      </c>
      <c r="S2466" s="175">
        <v>233036.08</v>
      </c>
      <c r="T2466" s="178">
        <v>0</v>
      </c>
      <c r="U2466" s="96">
        <v>6</v>
      </c>
      <c r="V2466" s="38" t="s">
        <v>116</v>
      </c>
      <c r="W2466" s="38"/>
      <c r="X2466" s="137">
        <v>4660.4620000000004</v>
      </c>
      <c r="Y2466" s="138">
        <v>59718</v>
      </c>
      <c r="Z2466" s="179">
        <v>50</v>
      </c>
      <c r="AA2466" s="139">
        <v>2063</v>
      </c>
      <c r="AB2466" s="131"/>
      <c r="AC2466" s="38"/>
      <c r="AD2466" s="140">
        <v>233036.08</v>
      </c>
      <c r="AE2466" s="141">
        <v>228375.61799999999</v>
      </c>
      <c r="AF2466" s="141">
        <v>223715.15599999999</v>
      </c>
      <c r="AG2466" s="141">
        <v>219054.69399999999</v>
      </c>
      <c r="AH2466" s="141">
        <v>214394.23199999999</v>
      </c>
      <c r="AI2466" s="141">
        <v>209733.77</v>
      </c>
      <c r="AJ2466" s="141">
        <v>205073.30799999999</v>
      </c>
      <c r="AK2466" s="141">
        <v>200412.84599999999</v>
      </c>
      <c r="AL2466" s="141">
        <v>195752.38399999999</v>
      </c>
      <c r="AM2466" s="141">
        <v>191091.92199999999</v>
      </c>
      <c r="AN2466" s="141">
        <v>186431.46</v>
      </c>
      <c r="AO2466" s="141">
        <v>181770.99799999999</v>
      </c>
      <c r="AP2466" s="141">
        <v>177110.53599999999</v>
      </c>
      <c r="AQ2466" s="141">
        <v>172450.07399999999</v>
      </c>
      <c r="AR2466" s="141">
        <v>167789.61199999999</v>
      </c>
      <c r="AS2466" s="141">
        <v>163129.15</v>
      </c>
      <c r="AT2466" s="141">
        <v>158468.68799999999</v>
      </c>
      <c r="AU2466" s="141">
        <v>153808.226</v>
      </c>
      <c r="AV2466" s="141">
        <v>149147.764</v>
      </c>
      <c r="AW2466" s="141">
        <v>144487.302</v>
      </c>
      <c r="AX2466" s="141">
        <v>139826.84</v>
      </c>
      <c r="AY2466" s="141">
        <v>135166.378</v>
      </c>
      <c r="AZ2466" s="141">
        <v>130505.916</v>
      </c>
      <c r="BA2466" s="141">
        <v>125845.454</v>
      </c>
      <c r="BB2466" s="141">
        <v>121184.992</v>
      </c>
      <c r="BC2466" s="141">
        <v>116524.53</v>
      </c>
      <c r="BD2466" s="141">
        <v>111864.068</v>
      </c>
      <c r="BE2466" s="141">
        <v>107203.606</v>
      </c>
      <c r="BF2466" s="141">
        <v>102543.144</v>
      </c>
      <c r="BG2466" s="141">
        <v>97882.682000000001</v>
      </c>
      <c r="BH2466" s="141">
        <v>93222.22</v>
      </c>
      <c r="BI2466" s="141">
        <v>88561.758000000002</v>
      </c>
      <c r="BJ2466" s="141">
        <v>83901.296000000002</v>
      </c>
      <c r="BK2466" s="141">
        <v>79240.834000000003</v>
      </c>
      <c r="BL2466" s="141">
        <v>74580.372000000003</v>
      </c>
      <c r="BM2466" s="141">
        <v>69919.91</v>
      </c>
      <c r="BN2466" s="141">
        <v>65259.448000000004</v>
      </c>
      <c r="BO2466" s="141">
        <v>60598.986000000004</v>
      </c>
      <c r="BP2466" s="141">
        <v>55938.524000000005</v>
      </c>
    </row>
    <row r="2467" spans="4:68">
      <c r="D2467" s="174" t="s">
        <v>9212</v>
      </c>
      <c r="E2467" s="175">
        <v>58975.839999999997</v>
      </c>
      <c r="F2467" s="174" t="s">
        <v>3409</v>
      </c>
      <c r="G2467" s="174" t="s">
        <v>3109</v>
      </c>
      <c r="H2467" s="174" t="s">
        <v>166</v>
      </c>
      <c r="I2467" s="174" t="s">
        <v>3098</v>
      </c>
      <c r="J2467" s="174" t="s">
        <v>9191</v>
      </c>
      <c r="K2467" s="174"/>
      <c r="L2467" s="174" t="s">
        <v>8746</v>
      </c>
      <c r="M2467" s="174" t="s">
        <v>9213</v>
      </c>
      <c r="N2467" s="176">
        <v>960</v>
      </c>
      <c r="O2467" s="174" t="s">
        <v>3407</v>
      </c>
      <c r="P2467" s="177">
        <v>29373</v>
      </c>
      <c r="Q2467" s="176">
        <v>397</v>
      </c>
      <c r="R2467" s="175">
        <v>24386.799999999999</v>
      </c>
      <c r="S2467" s="175">
        <v>34589.040000000001</v>
      </c>
      <c r="T2467" s="178">
        <v>0</v>
      </c>
      <c r="U2467" s="96">
        <v>6</v>
      </c>
      <c r="V2467" s="38" t="s">
        <v>116</v>
      </c>
      <c r="W2467" s="38"/>
      <c r="X2467" s="137">
        <v>737.19799999999998</v>
      </c>
      <c r="Y2467" s="138">
        <v>58593</v>
      </c>
      <c r="Z2467" s="179">
        <v>46.916666666666664</v>
      </c>
      <c r="AA2467" s="139">
        <v>2060</v>
      </c>
      <c r="AB2467" s="131"/>
      <c r="AC2467" s="38"/>
      <c r="AD2467" s="140">
        <v>34589.040000000001</v>
      </c>
      <c r="AE2467" s="141">
        <v>33851.842000000004</v>
      </c>
      <c r="AF2467" s="141">
        <v>33114.644000000008</v>
      </c>
      <c r="AG2467" s="141">
        <v>32377.446000000007</v>
      </c>
      <c r="AH2467" s="141">
        <v>31640.248000000007</v>
      </c>
      <c r="AI2467" s="141">
        <v>30903.050000000007</v>
      </c>
      <c r="AJ2467" s="141">
        <v>30165.852000000006</v>
      </c>
      <c r="AK2467" s="141">
        <v>29428.654000000006</v>
      </c>
      <c r="AL2467" s="141">
        <v>28691.456000000006</v>
      </c>
      <c r="AM2467" s="141">
        <v>27954.258000000005</v>
      </c>
      <c r="AN2467" s="141">
        <v>27217.060000000005</v>
      </c>
      <c r="AO2467" s="141">
        <v>26479.862000000005</v>
      </c>
      <c r="AP2467" s="141">
        <v>25742.664000000004</v>
      </c>
      <c r="AQ2467" s="141">
        <v>25005.466000000004</v>
      </c>
      <c r="AR2467" s="141">
        <v>24268.268000000004</v>
      </c>
      <c r="AS2467" s="141">
        <v>23531.070000000003</v>
      </c>
      <c r="AT2467" s="141">
        <v>22793.872000000003</v>
      </c>
      <c r="AU2467" s="141">
        <v>22056.674000000003</v>
      </c>
      <c r="AV2467" s="141">
        <v>21319.476000000002</v>
      </c>
      <c r="AW2467" s="141">
        <v>20582.278000000002</v>
      </c>
      <c r="AX2467" s="141">
        <v>19845.080000000002</v>
      </c>
      <c r="AY2467" s="141">
        <v>19107.882000000001</v>
      </c>
      <c r="AZ2467" s="141">
        <v>18370.684000000001</v>
      </c>
      <c r="BA2467" s="141">
        <v>17633.486000000001</v>
      </c>
      <c r="BB2467" s="141">
        <v>16896.288</v>
      </c>
      <c r="BC2467" s="141">
        <v>16159.09</v>
      </c>
      <c r="BD2467" s="141">
        <v>15421.892</v>
      </c>
      <c r="BE2467" s="141">
        <v>14684.694</v>
      </c>
      <c r="BF2467" s="141">
        <v>13947.495999999999</v>
      </c>
      <c r="BG2467" s="141">
        <v>13210.297999999999</v>
      </c>
      <c r="BH2467" s="141">
        <v>12473.099999999999</v>
      </c>
      <c r="BI2467" s="141">
        <v>11735.901999999998</v>
      </c>
      <c r="BJ2467" s="141">
        <v>10998.703999999998</v>
      </c>
      <c r="BK2467" s="141">
        <v>10261.505999999998</v>
      </c>
      <c r="BL2467" s="141">
        <v>9524.3079999999973</v>
      </c>
      <c r="BM2467" s="141">
        <v>8787.1099999999969</v>
      </c>
      <c r="BN2467" s="141">
        <v>8049.9119999999966</v>
      </c>
      <c r="BO2467" s="141">
        <v>7312.7139999999963</v>
      </c>
      <c r="BP2467" s="141">
        <v>6575.515999999996</v>
      </c>
    </row>
    <row r="2468" spans="4:68">
      <c r="D2468" s="174" t="s">
        <v>9214</v>
      </c>
      <c r="E2468" s="176">
        <v>39053</v>
      </c>
      <c r="F2468" s="174" t="s">
        <v>3409</v>
      </c>
      <c r="G2468" s="174" t="s">
        <v>3109</v>
      </c>
      <c r="H2468" s="174" t="s">
        <v>166</v>
      </c>
      <c r="I2468" s="174" t="s">
        <v>3098</v>
      </c>
      <c r="J2468" s="174" t="s">
        <v>9215</v>
      </c>
      <c r="K2468" s="174"/>
      <c r="L2468" s="174" t="s">
        <v>3866</v>
      </c>
      <c r="M2468" s="174" t="s">
        <v>9216</v>
      </c>
      <c r="N2468" s="176">
        <v>960</v>
      </c>
      <c r="O2468" s="174" t="s">
        <v>3407</v>
      </c>
      <c r="P2468" s="177">
        <v>26481</v>
      </c>
      <c r="Q2468" s="176">
        <v>492</v>
      </c>
      <c r="R2468" s="175">
        <v>20013.27</v>
      </c>
      <c r="S2468" s="175">
        <v>19039.73</v>
      </c>
      <c r="T2468" s="178">
        <v>0</v>
      </c>
      <c r="U2468" s="96">
        <v>6</v>
      </c>
      <c r="V2468" s="38" t="s">
        <v>116</v>
      </c>
      <c r="W2468" s="38"/>
      <c r="X2468" s="137">
        <v>488.16250000000002</v>
      </c>
      <c r="Y2468" s="138">
        <v>55701</v>
      </c>
      <c r="Z2468" s="179">
        <v>39</v>
      </c>
      <c r="AA2468" s="139">
        <v>2052</v>
      </c>
      <c r="AB2468" s="131"/>
      <c r="AC2468" s="38"/>
      <c r="AD2468" s="140">
        <v>19039.73</v>
      </c>
      <c r="AE2468" s="141">
        <v>18551.567500000001</v>
      </c>
      <c r="AF2468" s="141">
        <v>18063.405000000002</v>
      </c>
      <c r="AG2468" s="141">
        <v>17575.242500000004</v>
      </c>
      <c r="AH2468" s="141">
        <v>17087.080000000005</v>
      </c>
      <c r="AI2468" s="141">
        <v>16598.917500000007</v>
      </c>
      <c r="AJ2468" s="141">
        <v>16110.755000000006</v>
      </c>
      <c r="AK2468" s="141">
        <v>15622.592500000006</v>
      </c>
      <c r="AL2468" s="141">
        <v>15134.430000000006</v>
      </c>
      <c r="AM2468" s="141">
        <v>14646.267500000005</v>
      </c>
      <c r="AN2468" s="141">
        <v>14158.105000000005</v>
      </c>
      <c r="AO2468" s="141">
        <v>13669.942500000005</v>
      </c>
      <c r="AP2468" s="141">
        <v>13181.780000000004</v>
      </c>
      <c r="AQ2468" s="141">
        <v>12693.617500000004</v>
      </c>
      <c r="AR2468" s="141">
        <v>12205.455000000004</v>
      </c>
      <c r="AS2468" s="141">
        <v>11717.292500000003</v>
      </c>
      <c r="AT2468" s="141">
        <v>11229.130000000003</v>
      </c>
      <c r="AU2468" s="141">
        <v>10740.967500000002</v>
      </c>
      <c r="AV2468" s="141">
        <v>10252.805000000002</v>
      </c>
      <c r="AW2468" s="141">
        <v>9764.6425000000017</v>
      </c>
      <c r="AX2468" s="141">
        <v>9276.4800000000014</v>
      </c>
      <c r="AY2468" s="141">
        <v>8788.317500000001</v>
      </c>
      <c r="AZ2468" s="141">
        <v>8300.1550000000007</v>
      </c>
      <c r="BA2468" s="141">
        <v>7811.9925000000003</v>
      </c>
      <c r="BB2468" s="141">
        <v>7323.83</v>
      </c>
      <c r="BC2468" s="141">
        <v>6835.6674999999996</v>
      </c>
      <c r="BD2468" s="141">
        <v>6347.5049999999992</v>
      </c>
      <c r="BE2468" s="141">
        <v>5859.3424999999988</v>
      </c>
      <c r="BF2468" s="141">
        <v>5371.1799999999985</v>
      </c>
      <c r="BG2468" s="141">
        <v>4883.0174999999981</v>
      </c>
      <c r="BH2468" s="141">
        <v>4394.8549999999977</v>
      </c>
      <c r="BI2468" s="141">
        <v>3906.6924999999978</v>
      </c>
      <c r="BJ2468" s="141">
        <v>3418.5299999999979</v>
      </c>
      <c r="BK2468" s="141">
        <v>2930.367499999998</v>
      </c>
      <c r="BL2468" s="141">
        <v>2442.2049999999981</v>
      </c>
      <c r="BM2468" s="141">
        <v>1954.0424999999982</v>
      </c>
      <c r="BN2468" s="141">
        <v>1465.8799999999983</v>
      </c>
      <c r="BO2468" s="141">
        <v>977.71749999999827</v>
      </c>
      <c r="BP2468" s="141">
        <v>489.55499999999824</v>
      </c>
    </row>
    <row r="2469" spans="4:68">
      <c r="D2469" s="174" t="s">
        <v>9217</v>
      </c>
      <c r="E2469" s="175">
        <v>12153.7</v>
      </c>
      <c r="F2469" s="174" t="s">
        <v>3409</v>
      </c>
      <c r="G2469" s="174" t="s">
        <v>3109</v>
      </c>
      <c r="H2469" s="174" t="s">
        <v>166</v>
      </c>
      <c r="I2469" s="174" t="s">
        <v>3098</v>
      </c>
      <c r="J2469" s="174" t="s">
        <v>9215</v>
      </c>
      <c r="K2469" s="174"/>
      <c r="L2469" s="174" t="s">
        <v>3866</v>
      </c>
      <c r="M2469" s="174" t="s">
        <v>9216</v>
      </c>
      <c r="N2469" s="176">
        <v>960</v>
      </c>
      <c r="O2469" s="174" t="s">
        <v>3407</v>
      </c>
      <c r="P2469" s="177">
        <v>29037</v>
      </c>
      <c r="Q2469" s="176">
        <v>408</v>
      </c>
      <c r="R2469" s="175">
        <v>5164.88</v>
      </c>
      <c r="S2469" s="175">
        <v>6988.82</v>
      </c>
      <c r="T2469" s="178">
        <v>0</v>
      </c>
      <c r="U2469" s="96">
        <v>6</v>
      </c>
      <c r="V2469" s="38" t="s">
        <v>116</v>
      </c>
      <c r="W2469" s="38"/>
      <c r="X2469" s="137">
        <v>151.92124999999999</v>
      </c>
      <c r="Y2469" s="138">
        <v>58257</v>
      </c>
      <c r="Z2469" s="179">
        <v>46</v>
      </c>
      <c r="AA2469" s="139">
        <v>2059</v>
      </c>
      <c r="AB2469" s="131"/>
      <c r="AC2469" s="38"/>
      <c r="AD2469" s="140">
        <v>6988.82</v>
      </c>
      <c r="AE2469" s="141">
        <v>6836.8987499999994</v>
      </c>
      <c r="AF2469" s="141">
        <v>6684.9774999999991</v>
      </c>
      <c r="AG2469" s="141">
        <v>6533.0562499999987</v>
      </c>
      <c r="AH2469" s="141">
        <v>6381.1349999999984</v>
      </c>
      <c r="AI2469" s="141">
        <v>6229.2137499999981</v>
      </c>
      <c r="AJ2469" s="141">
        <v>6077.2924999999977</v>
      </c>
      <c r="AK2469" s="141">
        <v>5925.3712499999974</v>
      </c>
      <c r="AL2469" s="141">
        <v>5773.4499999999971</v>
      </c>
      <c r="AM2469" s="141">
        <v>5621.5287499999968</v>
      </c>
      <c r="AN2469" s="141">
        <v>5469.6074999999964</v>
      </c>
      <c r="AO2469" s="141">
        <v>5317.6862499999961</v>
      </c>
      <c r="AP2469" s="141">
        <v>5165.7649999999958</v>
      </c>
      <c r="AQ2469" s="141">
        <v>5013.8437499999955</v>
      </c>
      <c r="AR2469" s="141">
        <v>4861.9224999999951</v>
      </c>
      <c r="AS2469" s="141">
        <v>4710.0012499999948</v>
      </c>
      <c r="AT2469" s="141">
        <v>4558.0799999999945</v>
      </c>
      <c r="AU2469" s="141">
        <v>4406.1587499999941</v>
      </c>
      <c r="AV2469" s="141">
        <v>4254.2374999999938</v>
      </c>
      <c r="AW2469" s="141">
        <v>4102.3162499999935</v>
      </c>
      <c r="AX2469" s="141">
        <v>3950.3949999999936</v>
      </c>
      <c r="AY2469" s="141">
        <v>3798.4737499999937</v>
      </c>
      <c r="AZ2469" s="141">
        <v>3646.5524999999939</v>
      </c>
      <c r="BA2469" s="141">
        <v>3494.631249999994</v>
      </c>
      <c r="BB2469" s="141">
        <v>3342.7099999999941</v>
      </c>
      <c r="BC2469" s="141">
        <v>3190.7887499999943</v>
      </c>
      <c r="BD2469" s="141">
        <v>3038.8674999999944</v>
      </c>
      <c r="BE2469" s="141">
        <v>2886.9462499999945</v>
      </c>
      <c r="BF2469" s="141">
        <v>2735.0249999999946</v>
      </c>
      <c r="BG2469" s="141">
        <v>2583.1037499999948</v>
      </c>
      <c r="BH2469" s="141">
        <v>2431.1824999999949</v>
      </c>
      <c r="BI2469" s="141">
        <v>2279.261249999995</v>
      </c>
      <c r="BJ2469" s="141">
        <v>2127.3399999999951</v>
      </c>
      <c r="BK2469" s="141">
        <v>1975.4187499999953</v>
      </c>
      <c r="BL2469" s="141">
        <v>1823.4974999999954</v>
      </c>
      <c r="BM2469" s="141">
        <v>1671.5762499999955</v>
      </c>
      <c r="BN2469" s="141">
        <v>1519.6549999999957</v>
      </c>
      <c r="BO2469" s="141">
        <v>1367.7337499999958</v>
      </c>
      <c r="BP2469" s="141">
        <v>1215.8124999999959</v>
      </c>
    </row>
    <row r="2470" spans="4:68">
      <c r="D2470" s="174" t="s">
        <v>9218</v>
      </c>
      <c r="E2470" s="175">
        <v>17927.84</v>
      </c>
      <c r="F2470" s="174" t="s">
        <v>3409</v>
      </c>
      <c r="G2470" s="174" t="s">
        <v>3109</v>
      </c>
      <c r="H2470" s="174" t="s">
        <v>166</v>
      </c>
      <c r="I2470" s="174" t="s">
        <v>3098</v>
      </c>
      <c r="J2470" s="174" t="s">
        <v>9219</v>
      </c>
      <c r="K2470" s="174"/>
      <c r="L2470" s="174" t="s">
        <v>8775</v>
      </c>
      <c r="M2470" s="174" t="s">
        <v>9220</v>
      </c>
      <c r="N2470" s="176">
        <v>960</v>
      </c>
      <c r="O2470" s="174" t="s">
        <v>3407</v>
      </c>
      <c r="P2470" s="177">
        <v>26846</v>
      </c>
      <c r="Q2470" s="176">
        <v>480</v>
      </c>
      <c r="R2470" s="175">
        <v>8963.18</v>
      </c>
      <c r="S2470" s="175">
        <v>8964.66</v>
      </c>
      <c r="T2470" s="178">
        <v>0</v>
      </c>
      <c r="U2470" s="96">
        <v>6</v>
      </c>
      <c r="V2470" s="38" t="s">
        <v>116</v>
      </c>
      <c r="W2470" s="38"/>
      <c r="X2470" s="137">
        <v>224.09799999999998</v>
      </c>
      <c r="Y2470" s="138">
        <v>56066</v>
      </c>
      <c r="Z2470" s="179">
        <v>40</v>
      </c>
      <c r="AA2470" s="139">
        <v>2053</v>
      </c>
      <c r="AB2470" s="131"/>
      <c r="AC2470" s="38"/>
      <c r="AD2470" s="140">
        <v>8964.66</v>
      </c>
      <c r="AE2470" s="141">
        <v>8740.5619999999999</v>
      </c>
      <c r="AF2470" s="141">
        <v>8516.4639999999999</v>
      </c>
      <c r="AG2470" s="141">
        <v>8292.366</v>
      </c>
      <c r="AH2470" s="141">
        <v>8068.268</v>
      </c>
      <c r="AI2470" s="141">
        <v>7844.17</v>
      </c>
      <c r="AJ2470" s="141">
        <v>7620.0720000000001</v>
      </c>
      <c r="AK2470" s="141">
        <v>7395.9740000000002</v>
      </c>
      <c r="AL2470" s="141">
        <v>7171.8760000000002</v>
      </c>
      <c r="AM2470" s="141">
        <v>6947.7780000000002</v>
      </c>
      <c r="AN2470" s="141">
        <v>6723.68</v>
      </c>
      <c r="AO2470" s="141">
        <v>6499.5820000000003</v>
      </c>
      <c r="AP2470" s="141">
        <v>6275.4840000000004</v>
      </c>
      <c r="AQ2470" s="141">
        <v>6051.3860000000004</v>
      </c>
      <c r="AR2470" s="141">
        <v>5827.2880000000005</v>
      </c>
      <c r="AS2470" s="141">
        <v>5603.1900000000005</v>
      </c>
      <c r="AT2470" s="141">
        <v>5379.0920000000006</v>
      </c>
      <c r="AU2470" s="141">
        <v>5154.9940000000006</v>
      </c>
      <c r="AV2470" s="141">
        <v>4930.8960000000006</v>
      </c>
      <c r="AW2470" s="141">
        <v>4706.7980000000007</v>
      </c>
      <c r="AX2470" s="141">
        <v>4482.7000000000007</v>
      </c>
      <c r="AY2470" s="141">
        <v>4258.6020000000008</v>
      </c>
      <c r="AZ2470" s="141">
        <v>4034.5040000000008</v>
      </c>
      <c r="BA2470" s="141">
        <v>3810.4060000000009</v>
      </c>
      <c r="BB2470" s="141">
        <v>3586.3080000000009</v>
      </c>
      <c r="BC2470" s="141">
        <v>3362.2100000000009</v>
      </c>
      <c r="BD2470" s="141">
        <v>3138.112000000001</v>
      </c>
      <c r="BE2470" s="141">
        <v>2914.014000000001</v>
      </c>
      <c r="BF2470" s="141">
        <v>2689.9160000000011</v>
      </c>
      <c r="BG2470" s="141">
        <v>2465.8180000000011</v>
      </c>
      <c r="BH2470" s="141">
        <v>2241.7200000000012</v>
      </c>
      <c r="BI2470" s="141">
        <v>2017.6220000000012</v>
      </c>
      <c r="BJ2470" s="141">
        <v>1793.5240000000013</v>
      </c>
      <c r="BK2470" s="141">
        <v>1569.4260000000013</v>
      </c>
      <c r="BL2470" s="141">
        <v>1345.3280000000013</v>
      </c>
      <c r="BM2470" s="141">
        <v>1121.2300000000014</v>
      </c>
      <c r="BN2470" s="141">
        <v>897.13200000000143</v>
      </c>
      <c r="BO2470" s="141">
        <v>673.03400000000147</v>
      </c>
      <c r="BP2470" s="141">
        <v>448.93600000000151</v>
      </c>
    </row>
    <row r="2471" spans="4:68">
      <c r="D2471" s="174" t="s">
        <v>9221</v>
      </c>
      <c r="E2471" s="175">
        <v>298236.93</v>
      </c>
      <c r="F2471" s="174" t="s">
        <v>3409</v>
      </c>
      <c r="G2471" s="174" t="s">
        <v>3109</v>
      </c>
      <c r="H2471" s="174" t="s">
        <v>166</v>
      </c>
      <c r="I2471" s="174" t="s">
        <v>3098</v>
      </c>
      <c r="J2471" s="174" t="s">
        <v>9222</v>
      </c>
      <c r="K2471" s="174"/>
      <c r="L2471" s="174" t="s">
        <v>5091</v>
      </c>
      <c r="M2471" s="174" t="s">
        <v>4696</v>
      </c>
      <c r="N2471" s="176">
        <v>960</v>
      </c>
      <c r="O2471" s="174" t="s">
        <v>3407</v>
      </c>
      <c r="P2471" s="177">
        <v>15189</v>
      </c>
      <c r="Q2471" s="176">
        <v>863</v>
      </c>
      <c r="R2471" s="175">
        <v>268092.19</v>
      </c>
      <c r="S2471" s="175">
        <v>30144.74</v>
      </c>
      <c r="T2471" s="178">
        <v>0</v>
      </c>
      <c r="U2471" s="96">
        <v>6</v>
      </c>
      <c r="V2471" s="38" t="s">
        <v>116</v>
      </c>
      <c r="W2471" s="38"/>
      <c r="X2471" s="137">
        <v>3727.9616249999999</v>
      </c>
      <c r="Y2471" s="138">
        <v>44409</v>
      </c>
      <c r="Z2471" s="179">
        <v>8.0833333333333339</v>
      </c>
      <c r="AA2471" s="139">
        <v>2022</v>
      </c>
      <c r="AB2471" s="131"/>
      <c r="AC2471" s="38"/>
      <c r="AD2471" s="140">
        <v>30144.74</v>
      </c>
      <c r="AE2471" s="141">
        <v>26416.778375000002</v>
      </c>
      <c r="AF2471" s="141">
        <v>22688.816750000002</v>
      </c>
      <c r="AG2471" s="141">
        <v>18960.855125000002</v>
      </c>
      <c r="AH2471" s="141">
        <v>15232.893500000002</v>
      </c>
      <c r="AI2471" s="141">
        <v>11504.931875000002</v>
      </c>
      <c r="AJ2471" s="141">
        <v>7776.9702500000021</v>
      </c>
      <c r="AK2471" s="141">
        <v>4049.0086250000022</v>
      </c>
      <c r="AL2471" s="141">
        <v>321.0470000000023</v>
      </c>
      <c r="AM2471" s="141">
        <v>0</v>
      </c>
      <c r="AN2471" s="141">
        <v>0</v>
      </c>
      <c r="AO2471" s="141">
        <v>0</v>
      </c>
      <c r="AP2471" s="141">
        <v>0</v>
      </c>
      <c r="AQ2471" s="141">
        <v>0</v>
      </c>
      <c r="AR2471" s="141">
        <v>0</v>
      </c>
      <c r="AS2471" s="141">
        <v>0</v>
      </c>
      <c r="AT2471" s="141">
        <v>0</v>
      </c>
      <c r="AU2471" s="141">
        <v>0</v>
      </c>
      <c r="AV2471" s="141">
        <v>0</v>
      </c>
      <c r="AW2471" s="141">
        <v>0</v>
      </c>
      <c r="AX2471" s="141">
        <v>0</v>
      </c>
      <c r="AY2471" s="141">
        <v>0</v>
      </c>
      <c r="AZ2471" s="141">
        <v>0</v>
      </c>
      <c r="BA2471" s="141">
        <v>0</v>
      </c>
      <c r="BB2471" s="141">
        <v>0</v>
      </c>
      <c r="BC2471" s="141">
        <v>0</v>
      </c>
      <c r="BD2471" s="141">
        <v>0</v>
      </c>
      <c r="BE2471" s="141">
        <v>0</v>
      </c>
      <c r="BF2471" s="141">
        <v>0</v>
      </c>
      <c r="BG2471" s="141">
        <v>0</v>
      </c>
      <c r="BH2471" s="141">
        <v>0</v>
      </c>
      <c r="BI2471" s="141">
        <v>0</v>
      </c>
      <c r="BJ2471" s="141">
        <v>0</v>
      </c>
      <c r="BK2471" s="141">
        <v>0</v>
      </c>
      <c r="BL2471" s="141">
        <v>0</v>
      </c>
      <c r="BM2471" s="141">
        <v>0</v>
      </c>
      <c r="BN2471" s="141">
        <v>0</v>
      </c>
      <c r="BO2471" s="141">
        <v>0</v>
      </c>
      <c r="BP2471" s="141">
        <v>0</v>
      </c>
    </row>
    <row r="2472" spans="4:68">
      <c r="D2472" s="174" t="s">
        <v>9223</v>
      </c>
      <c r="E2472" s="175">
        <v>24548.66</v>
      </c>
      <c r="F2472" s="174" t="s">
        <v>3409</v>
      </c>
      <c r="G2472" s="174" t="s">
        <v>3109</v>
      </c>
      <c r="H2472" s="174" t="s">
        <v>166</v>
      </c>
      <c r="I2472" s="174" t="s">
        <v>3098</v>
      </c>
      <c r="J2472" s="174" t="s">
        <v>9224</v>
      </c>
      <c r="K2472" s="174"/>
      <c r="L2472" s="174" t="s">
        <v>5091</v>
      </c>
      <c r="M2472" s="174" t="s">
        <v>4696</v>
      </c>
      <c r="N2472" s="176">
        <v>960</v>
      </c>
      <c r="O2472" s="174" t="s">
        <v>3407</v>
      </c>
      <c r="P2472" s="177">
        <v>21002</v>
      </c>
      <c r="Q2472" s="176">
        <v>672</v>
      </c>
      <c r="R2472" s="175">
        <v>17183.09</v>
      </c>
      <c r="S2472" s="175">
        <v>7365.57</v>
      </c>
      <c r="T2472" s="178">
        <v>0</v>
      </c>
      <c r="U2472" s="96">
        <v>6</v>
      </c>
      <c r="V2472" s="38" t="s">
        <v>116</v>
      </c>
      <c r="W2472" s="38"/>
      <c r="X2472" s="137">
        <v>306.85825</v>
      </c>
      <c r="Y2472" s="138">
        <v>50222</v>
      </c>
      <c r="Z2472" s="179">
        <v>24</v>
      </c>
      <c r="AA2472" s="139">
        <v>2037</v>
      </c>
      <c r="AB2472" s="131"/>
      <c r="AC2472" s="38"/>
      <c r="AD2472" s="140">
        <v>7365.57</v>
      </c>
      <c r="AE2472" s="141">
        <v>7058.7117499999995</v>
      </c>
      <c r="AF2472" s="141">
        <v>6751.8534999999993</v>
      </c>
      <c r="AG2472" s="141">
        <v>6444.995249999999</v>
      </c>
      <c r="AH2472" s="141">
        <v>6138.1369999999988</v>
      </c>
      <c r="AI2472" s="141">
        <v>5831.2787499999986</v>
      </c>
      <c r="AJ2472" s="141">
        <v>5524.4204999999984</v>
      </c>
      <c r="AK2472" s="141">
        <v>5217.5622499999981</v>
      </c>
      <c r="AL2472" s="141">
        <v>4910.7039999999979</v>
      </c>
      <c r="AM2472" s="141">
        <v>4603.8457499999977</v>
      </c>
      <c r="AN2472" s="141">
        <v>4296.9874999999975</v>
      </c>
      <c r="AO2472" s="141">
        <v>3990.1292499999972</v>
      </c>
      <c r="AP2472" s="141">
        <v>3683.270999999997</v>
      </c>
      <c r="AQ2472" s="141">
        <v>3376.4127499999968</v>
      </c>
      <c r="AR2472" s="141">
        <v>3069.5544999999966</v>
      </c>
      <c r="AS2472" s="141">
        <v>2762.6962499999963</v>
      </c>
      <c r="AT2472" s="141">
        <v>2455.8379999999961</v>
      </c>
      <c r="AU2472" s="141">
        <v>2148.9797499999959</v>
      </c>
      <c r="AV2472" s="141">
        <v>1842.1214999999959</v>
      </c>
      <c r="AW2472" s="141">
        <v>1535.2632499999959</v>
      </c>
      <c r="AX2472" s="141">
        <v>1228.4049999999959</v>
      </c>
      <c r="AY2472" s="141">
        <v>921.54674999999588</v>
      </c>
      <c r="AZ2472" s="141">
        <v>614.68849999999588</v>
      </c>
      <c r="BA2472" s="141">
        <v>307.83024999999589</v>
      </c>
      <c r="BB2472" s="141">
        <v>0.97199999999588726</v>
      </c>
      <c r="BC2472" s="141">
        <v>0</v>
      </c>
      <c r="BD2472" s="141">
        <v>0</v>
      </c>
      <c r="BE2472" s="141">
        <v>0</v>
      </c>
      <c r="BF2472" s="141">
        <v>0</v>
      </c>
      <c r="BG2472" s="141">
        <v>0</v>
      </c>
      <c r="BH2472" s="141">
        <v>0</v>
      </c>
      <c r="BI2472" s="141">
        <v>0</v>
      </c>
      <c r="BJ2472" s="141">
        <v>0</v>
      </c>
      <c r="BK2472" s="141">
        <v>0</v>
      </c>
      <c r="BL2472" s="141">
        <v>0</v>
      </c>
      <c r="BM2472" s="141">
        <v>0</v>
      </c>
      <c r="BN2472" s="141">
        <v>0</v>
      </c>
      <c r="BO2472" s="141">
        <v>0</v>
      </c>
      <c r="BP2472" s="141">
        <v>0</v>
      </c>
    </row>
    <row r="2473" spans="4:68">
      <c r="D2473" s="174" t="s">
        <v>9225</v>
      </c>
      <c r="E2473" s="175">
        <v>4025.93</v>
      </c>
      <c r="F2473" s="174" t="s">
        <v>3409</v>
      </c>
      <c r="G2473" s="174" t="s">
        <v>3109</v>
      </c>
      <c r="H2473" s="174" t="s">
        <v>166</v>
      </c>
      <c r="I2473" s="174" t="s">
        <v>3098</v>
      </c>
      <c r="J2473" s="174" t="s">
        <v>9226</v>
      </c>
      <c r="K2473" s="174"/>
      <c r="L2473" s="174" t="s">
        <v>5366</v>
      </c>
      <c r="M2473" s="174" t="s">
        <v>4696</v>
      </c>
      <c r="N2473" s="176">
        <v>960</v>
      </c>
      <c r="O2473" s="174" t="s">
        <v>3407</v>
      </c>
      <c r="P2473" s="177">
        <v>18810</v>
      </c>
      <c r="Q2473" s="176">
        <v>744</v>
      </c>
      <c r="R2473" s="175">
        <v>3119.89</v>
      </c>
      <c r="S2473" s="175">
        <v>906.04</v>
      </c>
      <c r="T2473" s="178">
        <v>0</v>
      </c>
      <c r="U2473" s="96">
        <v>6</v>
      </c>
      <c r="V2473" s="38" t="s">
        <v>116</v>
      </c>
      <c r="W2473" s="38"/>
      <c r="X2473" s="137">
        <v>50.324124999999995</v>
      </c>
      <c r="Y2473" s="138">
        <v>48030</v>
      </c>
      <c r="Z2473" s="179">
        <v>18</v>
      </c>
      <c r="AA2473" s="139">
        <v>2031</v>
      </c>
      <c r="AB2473" s="131"/>
      <c r="AC2473" s="38"/>
      <c r="AD2473" s="140">
        <v>906.04</v>
      </c>
      <c r="AE2473" s="141">
        <v>855.71587499999998</v>
      </c>
      <c r="AF2473" s="141">
        <v>805.39175</v>
      </c>
      <c r="AG2473" s="141">
        <v>755.06762500000002</v>
      </c>
      <c r="AH2473" s="141">
        <v>704.74350000000004</v>
      </c>
      <c r="AI2473" s="141">
        <v>654.41937500000006</v>
      </c>
      <c r="AJ2473" s="141">
        <v>604.09525000000008</v>
      </c>
      <c r="AK2473" s="141">
        <v>553.7711250000001</v>
      </c>
      <c r="AL2473" s="141">
        <v>503.44700000000012</v>
      </c>
      <c r="AM2473" s="141">
        <v>453.12287500000014</v>
      </c>
      <c r="AN2473" s="141">
        <v>402.79875000000015</v>
      </c>
      <c r="AO2473" s="141">
        <v>352.47462500000017</v>
      </c>
      <c r="AP2473" s="141">
        <v>302.15050000000019</v>
      </c>
      <c r="AQ2473" s="141">
        <v>251.82637500000021</v>
      </c>
      <c r="AR2473" s="141">
        <v>201.50225000000023</v>
      </c>
      <c r="AS2473" s="141">
        <v>151.17812500000025</v>
      </c>
      <c r="AT2473" s="141">
        <v>100.85400000000025</v>
      </c>
      <c r="AU2473" s="141">
        <v>50.52987500000026</v>
      </c>
      <c r="AV2473" s="141">
        <v>0.20575000000026478</v>
      </c>
      <c r="AW2473" s="141">
        <v>0</v>
      </c>
      <c r="AX2473" s="141">
        <v>0</v>
      </c>
      <c r="AY2473" s="141">
        <v>0</v>
      </c>
      <c r="AZ2473" s="141">
        <v>0</v>
      </c>
      <c r="BA2473" s="141">
        <v>0</v>
      </c>
      <c r="BB2473" s="141">
        <v>0</v>
      </c>
      <c r="BC2473" s="141">
        <v>0</v>
      </c>
      <c r="BD2473" s="141">
        <v>0</v>
      </c>
      <c r="BE2473" s="141">
        <v>0</v>
      </c>
      <c r="BF2473" s="141">
        <v>0</v>
      </c>
      <c r="BG2473" s="141">
        <v>0</v>
      </c>
      <c r="BH2473" s="141">
        <v>0</v>
      </c>
      <c r="BI2473" s="141">
        <v>0</v>
      </c>
      <c r="BJ2473" s="141">
        <v>0</v>
      </c>
      <c r="BK2473" s="141">
        <v>0</v>
      </c>
      <c r="BL2473" s="141">
        <v>0</v>
      </c>
      <c r="BM2473" s="141">
        <v>0</v>
      </c>
      <c r="BN2473" s="141">
        <v>0</v>
      </c>
      <c r="BO2473" s="141">
        <v>0</v>
      </c>
      <c r="BP2473" s="141">
        <v>0</v>
      </c>
    </row>
    <row r="2474" spans="4:68">
      <c r="D2474" s="174" t="s">
        <v>9227</v>
      </c>
      <c r="E2474" s="175">
        <v>5396.99</v>
      </c>
      <c r="F2474" s="174" t="s">
        <v>3409</v>
      </c>
      <c r="G2474" s="174" t="s">
        <v>3109</v>
      </c>
      <c r="H2474" s="174" t="s">
        <v>166</v>
      </c>
      <c r="I2474" s="174" t="s">
        <v>3098</v>
      </c>
      <c r="J2474" s="174" t="s">
        <v>9228</v>
      </c>
      <c r="K2474" s="174"/>
      <c r="L2474" s="174" t="s">
        <v>5366</v>
      </c>
      <c r="M2474" s="174" t="s">
        <v>4696</v>
      </c>
      <c r="N2474" s="176">
        <v>960</v>
      </c>
      <c r="O2474" s="174" t="s">
        <v>3407</v>
      </c>
      <c r="P2474" s="177">
        <v>18810</v>
      </c>
      <c r="Q2474" s="176">
        <v>744</v>
      </c>
      <c r="R2474" s="175">
        <v>4182.4399999999996</v>
      </c>
      <c r="S2474" s="175">
        <v>1214.55</v>
      </c>
      <c r="T2474" s="178">
        <v>0</v>
      </c>
      <c r="U2474" s="96">
        <v>6</v>
      </c>
      <c r="V2474" s="38" t="s">
        <v>116</v>
      </c>
      <c r="W2474" s="38"/>
      <c r="X2474" s="137">
        <v>67.462374999999994</v>
      </c>
      <c r="Y2474" s="138">
        <v>48030</v>
      </c>
      <c r="Z2474" s="179">
        <v>18</v>
      </c>
      <c r="AA2474" s="139">
        <v>2031</v>
      </c>
      <c r="AB2474" s="131"/>
      <c r="AC2474" s="38"/>
      <c r="AD2474" s="140">
        <v>1214.55</v>
      </c>
      <c r="AE2474" s="141">
        <v>1147.0876249999999</v>
      </c>
      <c r="AF2474" s="141">
        <v>1079.6252499999998</v>
      </c>
      <c r="AG2474" s="141">
        <v>1012.1628749999999</v>
      </c>
      <c r="AH2474" s="141">
        <v>944.70049999999992</v>
      </c>
      <c r="AI2474" s="141">
        <v>877.23812499999997</v>
      </c>
      <c r="AJ2474" s="141">
        <v>809.77575000000002</v>
      </c>
      <c r="AK2474" s="141">
        <v>742.31337500000006</v>
      </c>
      <c r="AL2474" s="141">
        <v>674.85100000000011</v>
      </c>
      <c r="AM2474" s="141">
        <v>607.38862500000016</v>
      </c>
      <c r="AN2474" s="141">
        <v>539.92625000000021</v>
      </c>
      <c r="AO2474" s="141">
        <v>472.4638750000002</v>
      </c>
      <c r="AP2474" s="141">
        <v>405.00150000000019</v>
      </c>
      <c r="AQ2474" s="141">
        <v>337.53912500000018</v>
      </c>
      <c r="AR2474" s="141">
        <v>270.07675000000017</v>
      </c>
      <c r="AS2474" s="141">
        <v>202.61437500000017</v>
      </c>
      <c r="AT2474" s="141">
        <v>135.15200000000016</v>
      </c>
      <c r="AU2474" s="141">
        <v>67.689625000000163</v>
      </c>
      <c r="AV2474" s="141">
        <v>0.22725000000016848</v>
      </c>
      <c r="AW2474" s="141">
        <v>0</v>
      </c>
      <c r="AX2474" s="141">
        <v>0</v>
      </c>
      <c r="AY2474" s="141">
        <v>0</v>
      </c>
      <c r="AZ2474" s="141">
        <v>0</v>
      </c>
      <c r="BA2474" s="141">
        <v>0</v>
      </c>
      <c r="BB2474" s="141">
        <v>0</v>
      </c>
      <c r="BC2474" s="141">
        <v>0</v>
      </c>
      <c r="BD2474" s="141">
        <v>0</v>
      </c>
      <c r="BE2474" s="141">
        <v>0</v>
      </c>
      <c r="BF2474" s="141">
        <v>0</v>
      </c>
      <c r="BG2474" s="141">
        <v>0</v>
      </c>
      <c r="BH2474" s="141">
        <v>0</v>
      </c>
      <c r="BI2474" s="141">
        <v>0</v>
      </c>
      <c r="BJ2474" s="141">
        <v>0</v>
      </c>
      <c r="BK2474" s="141">
        <v>0</v>
      </c>
      <c r="BL2474" s="141">
        <v>0</v>
      </c>
      <c r="BM2474" s="141">
        <v>0</v>
      </c>
      <c r="BN2474" s="141">
        <v>0</v>
      </c>
      <c r="BO2474" s="141">
        <v>0</v>
      </c>
      <c r="BP2474" s="141">
        <v>0</v>
      </c>
    </row>
    <row r="2475" spans="4:68">
      <c r="D2475" s="174" t="s">
        <v>9229</v>
      </c>
      <c r="E2475" s="175">
        <v>116487.11</v>
      </c>
      <c r="F2475" s="174" t="s">
        <v>3409</v>
      </c>
      <c r="G2475" s="174" t="s">
        <v>3109</v>
      </c>
      <c r="H2475" s="174" t="s">
        <v>166</v>
      </c>
      <c r="I2475" s="174" t="s">
        <v>3098</v>
      </c>
      <c r="J2475" s="174" t="s">
        <v>9230</v>
      </c>
      <c r="K2475" s="174"/>
      <c r="L2475" s="174" t="s">
        <v>5059</v>
      </c>
      <c r="M2475" s="174" t="s">
        <v>4696</v>
      </c>
      <c r="N2475" s="176">
        <v>960</v>
      </c>
      <c r="O2475" s="174" t="s">
        <v>3407</v>
      </c>
      <c r="P2475" s="177">
        <v>29037</v>
      </c>
      <c r="Q2475" s="176">
        <v>408</v>
      </c>
      <c r="R2475" s="175">
        <v>49502.85</v>
      </c>
      <c r="S2475" s="175">
        <v>66984.259999999995</v>
      </c>
      <c r="T2475" s="178">
        <v>0</v>
      </c>
      <c r="U2475" s="96">
        <v>6</v>
      </c>
      <c r="V2475" s="38" t="s">
        <v>116</v>
      </c>
      <c r="W2475" s="38"/>
      <c r="X2475" s="137">
        <v>1456.0888749999999</v>
      </c>
      <c r="Y2475" s="138">
        <v>58257</v>
      </c>
      <c r="Z2475" s="179">
        <v>46</v>
      </c>
      <c r="AA2475" s="139">
        <v>2059</v>
      </c>
      <c r="AB2475" s="131"/>
      <c r="AC2475" s="38"/>
      <c r="AD2475" s="140">
        <v>66984.259999999995</v>
      </c>
      <c r="AE2475" s="141">
        <v>65528.171124999993</v>
      </c>
      <c r="AF2475" s="141">
        <v>64072.082249999992</v>
      </c>
      <c r="AG2475" s="141">
        <v>62615.993374999991</v>
      </c>
      <c r="AH2475" s="141">
        <v>61159.90449999999</v>
      </c>
      <c r="AI2475" s="141">
        <v>59703.815624999988</v>
      </c>
      <c r="AJ2475" s="141">
        <v>58247.726749999987</v>
      </c>
      <c r="AK2475" s="141">
        <v>56791.637874999986</v>
      </c>
      <c r="AL2475" s="141">
        <v>55335.548999999985</v>
      </c>
      <c r="AM2475" s="141">
        <v>53879.460124999983</v>
      </c>
      <c r="AN2475" s="141">
        <v>52423.371249999982</v>
      </c>
      <c r="AO2475" s="141">
        <v>50967.282374999981</v>
      </c>
      <c r="AP2475" s="141">
        <v>49511.193499999979</v>
      </c>
      <c r="AQ2475" s="141">
        <v>48055.104624999978</v>
      </c>
      <c r="AR2475" s="141">
        <v>46599.015749999977</v>
      </c>
      <c r="AS2475" s="141">
        <v>45142.926874999976</v>
      </c>
      <c r="AT2475" s="141">
        <v>43686.837999999974</v>
      </c>
      <c r="AU2475" s="141">
        <v>42230.749124999973</v>
      </c>
      <c r="AV2475" s="141">
        <v>40774.660249999972</v>
      </c>
      <c r="AW2475" s="141">
        <v>39318.57137499997</v>
      </c>
      <c r="AX2475" s="141">
        <v>37862.482499999969</v>
      </c>
      <c r="AY2475" s="141">
        <v>36406.393624999968</v>
      </c>
      <c r="AZ2475" s="141">
        <v>34950.304749999967</v>
      </c>
      <c r="BA2475" s="141">
        <v>33494.215874999965</v>
      </c>
      <c r="BB2475" s="141">
        <v>32038.126999999964</v>
      </c>
      <c r="BC2475" s="141">
        <v>30582.038124999963</v>
      </c>
      <c r="BD2475" s="141">
        <v>29125.949249999961</v>
      </c>
      <c r="BE2475" s="141">
        <v>27669.86037499996</v>
      </c>
      <c r="BF2475" s="141">
        <v>26213.771499999959</v>
      </c>
      <c r="BG2475" s="141">
        <v>24757.682624999958</v>
      </c>
      <c r="BH2475" s="141">
        <v>23301.593749999956</v>
      </c>
      <c r="BI2475" s="141">
        <v>21845.504874999955</v>
      </c>
      <c r="BJ2475" s="141">
        <v>20389.415999999954</v>
      </c>
      <c r="BK2475" s="141">
        <v>18933.327124999953</v>
      </c>
      <c r="BL2475" s="141">
        <v>17477.238249999951</v>
      </c>
      <c r="BM2475" s="141">
        <v>16021.149374999952</v>
      </c>
      <c r="BN2475" s="141">
        <v>14565.060499999952</v>
      </c>
      <c r="BO2475" s="141">
        <v>13108.971624999953</v>
      </c>
      <c r="BP2475" s="141">
        <v>11652.882749999953</v>
      </c>
    </row>
    <row r="2476" spans="4:68">
      <c r="D2476" s="174" t="s">
        <v>9231</v>
      </c>
      <c r="E2476" s="175">
        <v>663.67</v>
      </c>
      <c r="F2476" s="174" t="s">
        <v>3409</v>
      </c>
      <c r="G2476" s="174" t="s">
        <v>3109</v>
      </c>
      <c r="H2476" s="174" t="s">
        <v>166</v>
      </c>
      <c r="I2476" s="174" t="s">
        <v>3098</v>
      </c>
      <c r="J2476" s="174" t="s">
        <v>9232</v>
      </c>
      <c r="K2476" s="174"/>
      <c r="L2476" s="174" t="s">
        <v>5059</v>
      </c>
      <c r="M2476" s="174" t="s">
        <v>4696</v>
      </c>
      <c r="N2476" s="176">
        <v>960</v>
      </c>
      <c r="O2476" s="174" t="s">
        <v>3407</v>
      </c>
      <c r="P2476" s="177">
        <v>15523</v>
      </c>
      <c r="Q2476" s="176">
        <v>852</v>
      </c>
      <c r="R2476" s="175">
        <v>588.9</v>
      </c>
      <c r="S2476" s="175">
        <v>74.77</v>
      </c>
      <c r="T2476" s="178">
        <v>0</v>
      </c>
      <c r="U2476" s="96">
        <v>6</v>
      </c>
      <c r="V2476" s="38" t="s">
        <v>116</v>
      </c>
      <c r="W2476" s="38"/>
      <c r="X2476" s="137">
        <v>8.2958750000000006</v>
      </c>
      <c r="Y2476" s="138">
        <v>44743</v>
      </c>
      <c r="Z2476" s="179">
        <v>9</v>
      </c>
      <c r="AA2476" s="139">
        <v>2022</v>
      </c>
      <c r="AB2476" s="131"/>
      <c r="AC2476" s="38"/>
      <c r="AD2476" s="140">
        <v>74.77</v>
      </c>
      <c r="AE2476" s="141">
        <v>66.474125000000001</v>
      </c>
      <c r="AF2476" s="141">
        <v>58.178249999999998</v>
      </c>
      <c r="AG2476" s="141">
        <v>49.882374999999996</v>
      </c>
      <c r="AH2476" s="141">
        <v>41.586499999999994</v>
      </c>
      <c r="AI2476" s="141">
        <v>33.290624999999991</v>
      </c>
      <c r="AJ2476" s="141">
        <v>24.994749999999989</v>
      </c>
      <c r="AK2476" s="141">
        <v>16.698874999999987</v>
      </c>
      <c r="AL2476" s="141">
        <v>8.4029999999999863</v>
      </c>
      <c r="AM2476" s="141">
        <v>0.1071249999999857</v>
      </c>
      <c r="AN2476" s="141">
        <v>0</v>
      </c>
      <c r="AO2476" s="141">
        <v>0</v>
      </c>
      <c r="AP2476" s="141">
        <v>0</v>
      </c>
      <c r="AQ2476" s="141">
        <v>0</v>
      </c>
      <c r="AR2476" s="141">
        <v>0</v>
      </c>
      <c r="AS2476" s="141">
        <v>0</v>
      </c>
      <c r="AT2476" s="141">
        <v>0</v>
      </c>
      <c r="AU2476" s="141">
        <v>0</v>
      </c>
      <c r="AV2476" s="141">
        <v>0</v>
      </c>
      <c r="AW2476" s="141">
        <v>0</v>
      </c>
      <c r="AX2476" s="141">
        <v>0</v>
      </c>
      <c r="AY2476" s="141">
        <v>0</v>
      </c>
      <c r="AZ2476" s="141">
        <v>0</v>
      </c>
      <c r="BA2476" s="141">
        <v>0</v>
      </c>
      <c r="BB2476" s="141">
        <v>0</v>
      </c>
      <c r="BC2476" s="141">
        <v>0</v>
      </c>
      <c r="BD2476" s="141">
        <v>0</v>
      </c>
      <c r="BE2476" s="141">
        <v>0</v>
      </c>
      <c r="BF2476" s="141">
        <v>0</v>
      </c>
      <c r="BG2476" s="141">
        <v>0</v>
      </c>
      <c r="BH2476" s="141">
        <v>0</v>
      </c>
      <c r="BI2476" s="141">
        <v>0</v>
      </c>
      <c r="BJ2476" s="141">
        <v>0</v>
      </c>
      <c r="BK2476" s="141">
        <v>0</v>
      </c>
      <c r="BL2476" s="141">
        <v>0</v>
      </c>
      <c r="BM2476" s="141">
        <v>0</v>
      </c>
      <c r="BN2476" s="141">
        <v>0</v>
      </c>
      <c r="BO2476" s="141">
        <v>0</v>
      </c>
      <c r="BP2476" s="141">
        <v>0</v>
      </c>
    </row>
    <row r="2477" spans="4:68">
      <c r="D2477" s="174" t="s">
        <v>9233</v>
      </c>
      <c r="E2477" s="175">
        <v>69968.37</v>
      </c>
      <c r="F2477" s="174" t="s">
        <v>3409</v>
      </c>
      <c r="G2477" s="174" t="s">
        <v>3109</v>
      </c>
      <c r="H2477" s="174" t="s">
        <v>166</v>
      </c>
      <c r="I2477" s="174" t="s">
        <v>3098</v>
      </c>
      <c r="J2477" s="174" t="s">
        <v>9232</v>
      </c>
      <c r="K2477" s="174"/>
      <c r="L2477" s="174" t="s">
        <v>5059</v>
      </c>
      <c r="M2477" s="174" t="s">
        <v>4696</v>
      </c>
      <c r="N2477" s="176">
        <v>960</v>
      </c>
      <c r="O2477" s="174" t="s">
        <v>3407</v>
      </c>
      <c r="P2477" s="177">
        <v>27942</v>
      </c>
      <c r="Q2477" s="176">
        <v>444</v>
      </c>
      <c r="R2477" s="175">
        <v>32357.87</v>
      </c>
      <c r="S2477" s="175">
        <v>37610.5</v>
      </c>
      <c r="T2477" s="178">
        <v>0</v>
      </c>
      <c r="U2477" s="96">
        <v>6</v>
      </c>
      <c r="V2477" s="38" t="s">
        <v>116</v>
      </c>
      <c r="W2477" s="38"/>
      <c r="X2477" s="137">
        <v>874.60462499999994</v>
      </c>
      <c r="Y2477" s="138">
        <v>57162</v>
      </c>
      <c r="Z2477" s="179">
        <v>43</v>
      </c>
      <c r="AA2477" s="139">
        <v>2056</v>
      </c>
      <c r="AB2477" s="131"/>
      <c r="AC2477" s="38"/>
      <c r="AD2477" s="140">
        <v>37610.5</v>
      </c>
      <c r="AE2477" s="141">
        <v>36735.895375</v>
      </c>
      <c r="AF2477" s="141">
        <v>35861.29075</v>
      </c>
      <c r="AG2477" s="141">
        <v>34986.686125</v>
      </c>
      <c r="AH2477" s="141">
        <v>34112.0815</v>
      </c>
      <c r="AI2477" s="141">
        <v>33237.476875</v>
      </c>
      <c r="AJ2477" s="141">
        <v>32362.87225</v>
      </c>
      <c r="AK2477" s="141">
        <v>31488.267625</v>
      </c>
      <c r="AL2477" s="141">
        <v>30613.663</v>
      </c>
      <c r="AM2477" s="141">
        <v>29739.058375000001</v>
      </c>
      <c r="AN2477" s="141">
        <v>28864.453750000001</v>
      </c>
      <c r="AO2477" s="141">
        <v>27989.849125000001</v>
      </c>
      <c r="AP2477" s="141">
        <v>27115.244500000001</v>
      </c>
      <c r="AQ2477" s="141">
        <v>26240.639875000001</v>
      </c>
      <c r="AR2477" s="141">
        <v>25366.035250000001</v>
      </c>
      <c r="AS2477" s="141">
        <v>24491.430625000001</v>
      </c>
      <c r="AT2477" s="141">
        <v>23616.826000000001</v>
      </c>
      <c r="AU2477" s="141">
        <v>22742.221375000001</v>
      </c>
      <c r="AV2477" s="141">
        <v>21867.616750000001</v>
      </c>
      <c r="AW2477" s="141">
        <v>20993.012125000001</v>
      </c>
      <c r="AX2477" s="141">
        <v>20118.407500000001</v>
      </c>
      <c r="AY2477" s="141">
        <v>19243.802875000001</v>
      </c>
      <c r="AZ2477" s="141">
        <v>18369.198250000001</v>
      </c>
      <c r="BA2477" s="141">
        <v>17494.593625000001</v>
      </c>
      <c r="BB2477" s="141">
        <v>16619.989000000001</v>
      </c>
      <c r="BC2477" s="141">
        <v>15745.384375000001</v>
      </c>
      <c r="BD2477" s="141">
        <v>14870.779750000002</v>
      </c>
      <c r="BE2477" s="141">
        <v>13996.175125000002</v>
      </c>
      <c r="BF2477" s="141">
        <v>13121.570500000002</v>
      </c>
      <c r="BG2477" s="141">
        <v>12246.965875000002</v>
      </c>
      <c r="BH2477" s="141">
        <v>11372.361250000002</v>
      </c>
      <c r="BI2477" s="141">
        <v>10497.756625000002</v>
      </c>
      <c r="BJ2477" s="141">
        <v>9623.1520000000019</v>
      </c>
      <c r="BK2477" s="141">
        <v>8748.5473750000019</v>
      </c>
      <c r="BL2477" s="141">
        <v>7873.942750000002</v>
      </c>
      <c r="BM2477" s="141">
        <v>6999.338125000002</v>
      </c>
      <c r="BN2477" s="141">
        <v>6124.7335000000021</v>
      </c>
      <c r="BO2477" s="141">
        <v>5250.1288750000022</v>
      </c>
      <c r="BP2477" s="141">
        <v>4375.5242500000022</v>
      </c>
    </row>
    <row r="2478" spans="4:68">
      <c r="D2478" s="174" t="s">
        <v>9234</v>
      </c>
      <c r="E2478" s="175">
        <v>2945.47</v>
      </c>
      <c r="F2478" s="174" t="s">
        <v>3409</v>
      </c>
      <c r="G2478" s="174" t="s">
        <v>3109</v>
      </c>
      <c r="H2478" s="174" t="s">
        <v>166</v>
      </c>
      <c r="I2478" s="174" t="s">
        <v>3098</v>
      </c>
      <c r="J2478" s="174" t="s">
        <v>9235</v>
      </c>
      <c r="K2478" s="174"/>
      <c r="L2478" s="174" t="s">
        <v>4545</v>
      </c>
      <c r="M2478" s="174" t="s">
        <v>4696</v>
      </c>
      <c r="N2478" s="176">
        <v>960</v>
      </c>
      <c r="O2478" s="174" t="s">
        <v>3407</v>
      </c>
      <c r="P2478" s="177">
        <v>19176</v>
      </c>
      <c r="Q2478" s="176">
        <v>732</v>
      </c>
      <c r="R2478" s="175">
        <v>2245.6999999999998</v>
      </c>
      <c r="S2478" s="175">
        <v>699.77</v>
      </c>
      <c r="T2478" s="178">
        <v>0</v>
      </c>
      <c r="U2478" s="96">
        <v>6</v>
      </c>
      <c r="V2478" s="38" t="s">
        <v>116</v>
      </c>
      <c r="W2478" s="38"/>
      <c r="X2478" s="137">
        <v>36.818375000000003</v>
      </c>
      <c r="Y2478" s="138">
        <v>48396</v>
      </c>
      <c r="Z2478" s="179">
        <v>19</v>
      </c>
      <c r="AA2478" s="139">
        <v>2032</v>
      </c>
      <c r="AB2478" s="131"/>
      <c r="AC2478" s="38"/>
      <c r="AD2478" s="140">
        <v>699.77</v>
      </c>
      <c r="AE2478" s="141">
        <v>662.95162499999992</v>
      </c>
      <c r="AF2478" s="141">
        <v>626.13324999999986</v>
      </c>
      <c r="AG2478" s="141">
        <v>589.3148749999998</v>
      </c>
      <c r="AH2478" s="141">
        <v>552.49649999999974</v>
      </c>
      <c r="AI2478" s="141">
        <v>515.67812499999968</v>
      </c>
      <c r="AJ2478" s="141">
        <v>478.85974999999968</v>
      </c>
      <c r="AK2478" s="141">
        <v>442.04137499999968</v>
      </c>
      <c r="AL2478" s="141">
        <v>405.22299999999967</v>
      </c>
      <c r="AM2478" s="141">
        <v>368.40462499999967</v>
      </c>
      <c r="AN2478" s="141">
        <v>331.58624999999967</v>
      </c>
      <c r="AO2478" s="141">
        <v>294.76787499999966</v>
      </c>
      <c r="AP2478" s="141">
        <v>257.94949999999966</v>
      </c>
      <c r="AQ2478" s="141">
        <v>221.13112499999966</v>
      </c>
      <c r="AR2478" s="141">
        <v>184.31274999999965</v>
      </c>
      <c r="AS2478" s="141">
        <v>147.49437499999965</v>
      </c>
      <c r="AT2478" s="141">
        <v>110.67599999999965</v>
      </c>
      <c r="AU2478" s="141">
        <v>73.857624999999643</v>
      </c>
      <c r="AV2478" s="141">
        <v>37.03924999999964</v>
      </c>
      <c r="AW2478" s="141">
        <v>0.22087499999963711</v>
      </c>
      <c r="AX2478" s="141">
        <v>0</v>
      </c>
      <c r="AY2478" s="141">
        <v>0</v>
      </c>
      <c r="AZ2478" s="141">
        <v>0</v>
      </c>
      <c r="BA2478" s="141">
        <v>0</v>
      </c>
      <c r="BB2478" s="141">
        <v>0</v>
      </c>
      <c r="BC2478" s="141">
        <v>0</v>
      </c>
      <c r="BD2478" s="141">
        <v>0</v>
      </c>
      <c r="BE2478" s="141">
        <v>0</v>
      </c>
      <c r="BF2478" s="141">
        <v>0</v>
      </c>
      <c r="BG2478" s="141">
        <v>0</v>
      </c>
      <c r="BH2478" s="141">
        <v>0</v>
      </c>
      <c r="BI2478" s="141">
        <v>0</v>
      </c>
      <c r="BJ2478" s="141">
        <v>0</v>
      </c>
      <c r="BK2478" s="141">
        <v>0</v>
      </c>
      <c r="BL2478" s="141">
        <v>0</v>
      </c>
      <c r="BM2478" s="141">
        <v>0</v>
      </c>
      <c r="BN2478" s="141">
        <v>0</v>
      </c>
      <c r="BO2478" s="141">
        <v>0</v>
      </c>
      <c r="BP2478" s="141">
        <v>0</v>
      </c>
    </row>
    <row r="2479" spans="4:68">
      <c r="D2479" s="174" t="s">
        <v>9236</v>
      </c>
      <c r="E2479" s="175">
        <v>35702.31</v>
      </c>
      <c r="F2479" s="174" t="s">
        <v>3409</v>
      </c>
      <c r="G2479" s="174" t="s">
        <v>3109</v>
      </c>
      <c r="H2479" s="174" t="s">
        <v>166</v>
      </c>
      <c r="I2479" s="174" t="s">
        <v>3098</v>
      </c>
      <c r="J2479" s="174" t="s">
        <v>9237</v>
      </c>
      <c r="K2479" s="174"/>
      <c r="L2479" s="174" t="s">
        <v>4545</v>
      </c>
      <c r="M2479" s="174" t="s">
        <v>4696</v>
      </c>
      <c r="N2479" s="176">
        <v>960</v>
      </c>
      <c r="O2479" s="174" t="s">
        <v>3407</v>
      </c>
      <c r="P2479" s="177">
        <v>34516</v>
      </c>
      <c r="Q2479" s="176">
        <v>228</v>
      </c>
      <c r="R2479" s="175">
        <v>8477.93</v>
      </c>
      <c r="S2479" s="175">
        <v>27224.38</v>
      </c>
      <c r="T2479" s="178">
        <v>0</v>
      </c>
      <c r="U2479" s="96">
        <v>6</v>
      </c>
      <c r="V2479" s="38" t="s">
        <v>116</v>
      </c>
      <c r="W2479" s="38"/>
      <c r="X2479" s="137">
        <v>446.27887499999997</v>
      </c>
      <c r="Y2479" s="138">
        <v>63736</v>
      </c>
      <c r="Z2479" s="179">
        <v>61</v>
      </c>
      <c r="AA2479" s="139">
        <v>2074</v>
      </c>
      <c r="AB2479" s="131"/>
      <c r="AC2479" s="38"/>
      <c r="AD2479" s="140">
        <v>27224.38</v>
      </c>
      <c r="AE2479" s="141">
        <v>26778.101125000001</v>
      </c>
      <c r="AF2479" s="141">
        <v>26331.822250000001</v>
      </c>
      <c r="AG2479" s="141">
        <v>25885.543375000001</v>
      </c>
      <c r="AH2479" s="141">
        <v>25439.264500000001</v>
      </c>
      <c r="AI2479" s="141">
        <v>24992.985625000001</v>
      </c>
      <c r="AJ2479" s="141">
        <v>24546.706750000001</v>
      </c>
      <c r="AK2479" s="141">
        <v>24100.427875000001</v>
      </c>
      <c r="AL2479" s="141">
        <v>23654.149000000001</v>
      </c>
      <c r="AM2479" s="141">
        <v>23207.870125000001</v>
      </c>
      <c r="AN2479" s="141">
        <v>22761.591250000001</v>
      </c>
      <c r="AO2479" s="141">
        <v>22315.312375000001</v>
      </c>
      <c r="AP2479" s="141">
        <v>21869.033500000001</v>
      </c>
      <c r="AQ2479" s="141">
        <v>21422.754625000001</v>
      </c>
      <c r="AR2479" s="141">
        <v>20976.475750000001</v>
      </c>
      <c r="AS2479" s="141">
        <v>20530.196875000001</v>
      </c>
      <c r="AT2479" s="141">
        <v>20083.918000000001</v>
      </c>
      <c r="AU2479" s="141">
        <v>19637.639125000002</v>
      </c>
      <c r="AV2479" s="141">
        <v>19191.360250000002</v>
      </c>
      <c r="AW2479" s="141">
        <v>18745.081375000002</v>
      </c>
      <c r="AX2479" s="141">
        <v>18298.802500000002</v>
      </c>
      <c r="AY2479" s="141">
        <v>17852.523625000002</v>
      </c>
      <c r="AZ2479" s="141">
        <v>17406.244750000002</v>
      </c>
      <c r="BA2479" s="141">
        <v>16959.965875000002</v>
      </c>
      <c r="BB2479" s="141">
        <v>16513.687000000002</v>
      </c>
      <c r="BC2479" s="141">
        <v>16067.408125000002</v>
      </c>
      <c r="BD2479" s="141">
        <v>15621.129250000002</v>
      </c>
      <c r="BE2479" s="141">
        <v>15174.850375000002</v>
      </c>
      <c r="BF2479" s="141">
        <v>14728.571500000002</v>
      </c>
      <c r="BG2479" s="141">
        <v>14282.292625000002</v>
      </c>
      <c r="BH2479" s="141">
        <v>13836.013750000002</v>
      </c>
      <c r="BI2479" s="141">
        <v>13389.734875000002</v>
      </c>
      <c r="BJ2479" s="141">
        <v>12943.456000000002</v>
      </c>
      <c r="BK2479" s="141">
        <v>12497.177125000002</v>
      </c>
      <c r="BL2479" s="141">
        <v>12050.898250000002</v>
      </c>
      <c r="BM2479" s="141">
        <v>11604.619375000002</v>
      </c>
      <c r="BN2479" s="141">
        <v>11158.340500000002</v>
      </c>
      <c r="BO2479" s="141">
        <v>10712.061625000002</v>
      </c>
      <c r="BP2479" s="141">
        <v>10265.782750000002</v>
      </c>
    </row>
    <row r="2480" spans="4:68">
      <c r="D2480" s="174" t="s">
        <v>9238</v>
      </c>
      <c r="E2480" s="176">
        <v>3500</v>
      </c>
      <c r="F2480" s="174" t="s">
        <v>3409</v>
      </c>
      <c r="G2480" s="174" t="s">
        <v>3109</v>
      </c>
      <c r="H2480" s="174" t="s">
        <v>166</v>
      </c>
      <c r="I2480" s="174" t="s">
        <v>3098</v>
      </c>
      <c r="J2480" s="174" t="s">
        <v>9143</v>
      </c>
      <c r="K2480" s="174"/>
      <c r="L2480" s="174" t="s">
        <v>4720</v>
      </c>
      <c r="M2480" s="174" t="s">
        <v>4696</v>
      </c>
      <c r="N2480" s="176">
        <v>960</v>
      </c>
      <c r="O2480" s="174" t="s">
        <v>3407</v>
      </c>
      <c r="P2480" s="177">
        <v>21732</v>
      </c>
      <c r="Q2480" s="176">
        <v>648</v>
      </c>
      <c r="R2480" s="175">
        <v>2362.38</v>
      </c>
      <c r="S2480" s="175">
        <v>1137.6199999999999</v>
      </c>
      <c r="T2480" s="178">
        <v>0</v>
      </c>
      <c r="U2480" s="96">
        <v>6</v>
      </c>
      <c r="V2480" s="38" t="s">
        <v>116</v>
      </c>
      <c r="W2480" s="38"/>
      <c r="X2480" s="137">
        <v>43.75</v>
      </c>
      <c r="Y2480" s="138">
        <v>50952</v>
      </c>
      <c r="Z2480" s="179">
        <v>26</v>
      </c>
      <c r="AA2480" s="139">
        <v>2039</v>
      </c>
      <c r="AB2480" s="131"/>
      <c r="AC2480" s="38"/>
      <c r="AD2480" s="140">
        <v>1137.6199999999999</v>
      </c>
      <c r="AE2480" s="141">
        <v>1093.8699999999999</v>
      </c>
      <c r="AF2480" s="141">
        <v>1050.1199999999999</v>
      </c>
      <c r="AG2480" s="141">
        <v>1006.3699999999999</v>
      </c>
      <c r="AH2480" s="141">
        <v>962.61999999999989</v>
      </c>
      <c r="AI2480" s="141">
        <v>918.86999999999989</v>
      </c>
      <c r="AJ2480" s="141">
        <v>875.11999999999989</v>
      </c>
      <c r="AK2480" s="141">
        <v>831.36999999999989</v>
      </c>
      <c r="AL2480" s="141">
        <v>787.61999999999989</v>
      </c>
      <c r="AM2480" s="141">
        <v>743.86999999999989</v>
      </c>
      <c r="AN2480" s="141">
        <v>700.11999999999989</v>
      </c>
      <c r="AO2480" s="141">
        <v>656.36999999999989</v>
      </c>
      <c r="AP2480" s="141">
        <v>612.61999999999989</v>
      </c>
      <c r="AQ2480" s="141">
        <v>568.86999999999989</v>
      </c>
      <c r="AR2480" s="141">
        <v>525.11999999999989</v>
      </c>
      <c r="AS2480" s="141">
        <v>481.36999999999989</v>
      </c>
      <c r="AT2480" s="141">
        <v>437.61999999999989</v>
      </c>
      <c r="AU2480" s="141">
        <v>393.86999999999989</v>
      </c>
      <c r="AV2480" s="141">
        <v>350.11999999999989</v>
      </c>
      <c r="AW2480" s="141">
        <v>306.36999999999989</v>
      </c>
      <c r="AX2480" s="141">
        <v>262.61999999999989</v>
      </c>
      <c r="AY2480" s="141">
        <v>218.86999999999989</v>
      </c>
      <c r="AZ2480" s="141">
        <v>175.11999999999989</v>
      </c>
      <c r="BA2480" s="141">
        <v>131.36999999999989</v>
      </c>
      <c r="BB2480" s="141">
        <v>87.619999999999891</v>
      </c>
      <c r="BC2480" s="141">
        <v>43.869999999999891</v>
      </c>
      <c r="BD2480" s="141">
        <v>0.11999999999989086</v>
      </c>
      <c r="BE2480" s="141">
        <v>0</v>
      </c>
      <c r="BF2480" s="141">
        <v>0</v>
      </c>
      <c r="BG2480" s="141">
        <v>0</v>
      </c>
      <c r="BH2480" s="141">
        <v>0</v>
      </c>
      <c r="BI2480" s="141">
        <v>0</v>
      </c>
      <c r="BJ2480" s="141">
        <v>0</v>
      </c>
      <c r="BK2480" s="141">
        <v>0</v>
      </c>
      <c r="BL2480" s="141">
        <v>0</v>
      </c>
      <c r="BM2480" s="141">
        <v>0</v>
      </c>
      <c r="BN2480" s="141">
        <v>0</v>
      </c>
      <c r="BO2480" s="141">
        <v>0</v>
      </c>
      <c r="BP2480" s="141">
        <v>0</v>
      </c>
    </row>
    <row r="2481" spans="4:68">
      <c r="D2481" s="174" t="s">
        <v>9239</v>
      </c>
      <c r="E2481" s="175">
        <v>19969.759999999998</v>
      </c>
      <c r="F2481" s="174" t="s">
        <v>3409</v>
      </c>
      <c r="G2481" s="174" t="s">
        <v>3109</v>
      </c>
      <c r="H2481" s="174" t="s">
        <v>166</v>
      </c>
      <c r="I2481" s="174" t="s">
        <v>3098</v>
      </c>
      <c r="J2481" s="174" t="s">
        <v>9240</v>
      </c>
      <c r="K2481" s="174"/>
      <c r="L2481" s="174" t="s">
        <v>3866</v>
      </c>
      <c r="M2481" s="174" t="s">
        <v>4522</v>
      </c>
      <c r="N2481" s="176">
        <v>960</v>
      </c>
      <c r="O2481" s="174" t="s">
        <v>3407</v>
      </c>
      <c r="P2481" s="177">
        <v>21002</v>
      </c>
      <c r="Q2481" s="176">
        <v>672</v>
      </c>
      <c r="R2481" s="175">
        <v>13978.11</v>
      </c>
      <c r="S2481" s="175">
        <v>5991.65</v>
      </c>
      <c r="T2481" s="178">
        <v>0</v>
      </c>
      <c r="U2481" s="96">
        <v>6</v>
      </c>
      <c r="V2481" s="38" t="s">
        <v>116</v>
      </c>
      <c r="W2481" s="38"/>
      <c r="X2481" s="137">
        <v>249.62199999999996</v>
      </c>
      <c r="Y2481" s="138">
        <v>50222</v>
      </c>
      <c r="Z2481" s="179">
        <v>24</v>
      </c>
      <c r="AA2481" s="139">
        <v>2037</v>
      </c>
      <c r="AB2481" s="131"/>
      <c r="AC2481" s="38"/>
      <c r="AD2481" s="140">
        <v>5991.65</v>
      </c>
      <c r="AE2481" s="141">
        <v>5742.0279999999993</v>
      </c>
      <c r="AF2481" s="141">
        <v>5492.405999999999</v>
      </c>
      <c r="AG2481" s="141">
        <v>5242.7839999999987</v>
      </c>
      <c r="AH2481" s="141">
        <v>4993.1619999999984</v>
      </c>
      <c r="AI2481" s="141">
        <v>4743.5399999999981</v>
      </c>
      <c r="AJ2481" s="141">
        <v>4493.9179999999978</v>
      </c>
      <c r="AK2481" s="141">
        <v>4244.2959999999975</v>
      </c>
      <c r="AL2481" s="141">
        <v>3994.6739999999977</v>
      </c>
      <c r="AM2481" s="141">
        <v>3745.0519999999979</v>
      </c>
      <c r="AN2481" s="141">
        <v>3495.429999999998</v>
      </c>
      <c r="AO2481" s="141">
        <v>3245.8079999999982</v>
      </c>
      <c r="AP2481" s="141">
        <v>2996.1859999999983</v>
      </c>
      <c r="AQ2481" s="141">
        <v>2746.5639999999985</v>
      </c>
      <c r="AR2481" s="141">
        <v>2496.9419999999986</v>
      </c>
      <c r="AS2481" s="141">
        <v>2247.3199999999988</v>
      </c>
      <c r="AT2481" s="141">
        <v>1997.697999999999</v>
      </c>
      <c r="AU2481" s="141">
        <v>1748.0759999999991</v>
      </c>
      <c r="AV2481" s="141">
        <v>1498.4539999999993</v>
      </c>
      <c r="AW2481" s="141">
        <v>1248.8319999999994</v>
      </c>
      <c r="AX2481" s="141">
        <v>999.20999999999947</v>
      </c>
      <c r="AY2481" s="141">
        <v>749.58799999999951</v>
      </c>
      <c r="AZ2481" s="141">
        <v>499.96599999999955</v>
      </c>
      <c r="BA2481" s="141">
        <v>250.3439999999996</v>
      </c>
      <c r="BB2481" s="141">
        <v>0.72199999999963893</v>
      </c>
      <c r="BC2481" s="141">
        <v>0</v>
      </c>
      <c r="BD2481" s="141">
        <v>0</v>
      </c>
      <c r="BE2481" s="141">
        <v>0</v>
      </c>
      <c r="BF2481" s="141">
        <v>0</v>
      </c>
      <c r="BG2481" s="141">
        <v>0</v>
      </c>
      <c r="BH2481" s="141">
        <v>0</v>
      </c>
      <c r="BI2481" s="141">
        <v>0</v>
      </c>
      <c r="BJ2481" s="141">
        <v>0</v>
      </c>
      <c r="BK2481" s="141">
        <v>0</v>
      </c>
      <c r="BL2481" s="141">
        <v>0</v>
      </c>
      <c r="BM2481" s="141">
        <v>0</v>
      </c>
      <c r="BN2481" s="141">
        <v>0</v>
      </c>
      <c r="BO2481" s="141">
        <v>0</v>
      </c>
      <c r="BP2481" s="141">
        <v>0</v>
      </c>
    </row>
    <row r="2482" spans="4:68">
      <c r="D2482" s="174" t="s">
        <v>9241</v>
      </c>
      <c r="E2482" s="175">
        <v>14710.08</v>
      </c>
      <c r="F2482" s="174" t="s">
        <v>3409</v>
      </c>
      <c r="G2482" s="174" t="s">
        <v>3109</v>
      </c>
      <c r="H2482" s="174" t="s">
        <v>166</v>
      </c>
      <c r="I2482" s="174" t="s">
        <v>3098</v>
      </c>
      <c r="J2482" s="174" t="s">
        <v>9242</v>
      </c>
      <c r="K2482" s="174"/>
      <c r="L2482" s="174" t="s">
        <v>3866</v>
      </c>
      <c r="M2482" s="174" t="s">
        <v>4522</v>
      </c>
      <c r="N2482" s="176">
        <v>960</v>
      </c>
      <c r="O2482" s="174" t="s">
        <v>3407</v>
      </c>
      <c r="P2482" s="177">
        <v>21002</v>
      </c>
      <c r="Q2482" s="176">
        <v>672</v>
      </c>
      <c r="R2482" s="175">
        <v>10296.459999999999</v>
      </c>
      <c r="S2482" s="175">
        <v>4413.62</v>
      </c>
      <c r="T2482" s="178">
        <v>0</v>
      </c>
      <c r="U2482" s="96">
        <v>6</v>
      </c>
      <c r="V2482" s="38" t="s">
        <v>116</v>
      </c>
      <c r="W2482" s="38"/>
      <c r="X2482" s="137">
        <v>183.876</v>
      </c>
      <c r="Y2482" s="138">
        <v>50222</v>
      </c>
      <c r="Z2482" s="179">
        <v>24</v>
      </c>
      <c r="AA2482" s="139">
        <v>2037</v>
      </c>
      <c r="AB2482" s="131"/>
      <c r="AC2482" s="38"/>
      <c r="AD2482" s="140">
        <v>4413.62</v>
      </c>
      <c r="AE2482" s="141">
        <v>4229.7439999999997</v>
      </c>
      <c r="AF2482" s="141">
        <v>4045.8679999999995</v>
      </c>
      <c r="AG2482" s="141">
        <v>3861.9919999999993</v>
      </c>
      <c r="AH2482" s="141">
        <v>3678.1159999999991</v>
      </c>
      <c r="AI2482" s="141">
        <v>3494.2399999999989</v>
      </c>
      <c r="AJ2482" s="141">
        <v>3310.3639999999987</v>
      </c>
      <c r="AK2482" s="141">
        <v>3126.4879999999985</v>
      </c>
      <c r="AL2482" s="141">
        <v>2942.6119999999983</v>
      </c>
      <c r="AM2482" s="141">
        <v>2758.7359999999981</v>
      </c>
      <c r="AN2482" s="141">
        <v>2574.8599999999979</v>
      </c>
      <c r="AO2482" s="141">
        <v>2390.9839999999976</v>
      </c>
      <c r="AP2482" s="141">
        <v>2207.1079999999974</v>
      </c>
      <c r="AQ2482" s="141">
        <v>2023.2319999999975</v>
      </c>
      <c r="AR2482" s="141">
        <v>1839.3559999999975</v>
      </c>
      <c r="AS2482" s="141">
        <v>1655.4799999999975</v>
      </c>
      <c r="AT2482" s="141">
        <v>1471.6039999999975</v>
      </c>
      <c r="AU2482" s="141">
        <v>1287.7279999999976</v>
      </c>
      <c r="AV2482" s="141">
        <v>1103.8519999999976</v>
      </c>
      <c r="AW2482" s="141">
        <v>919.97599999999761</v>
      </c>
      <c r="AX2482" s="141">
        <v>736.09999999999764</v>
      </c>
      <c r="AY2482" s="141">
        <v>552.22399999999766</v>
      </c>
      <c r="AZ2482" s="141">
        <v>368.34799999999768</v>
      </c>
      <c r="BA2482" s="141">
        <v>184.47199999999768</v>
      </c>
      <c r="BB2482" s="141">
        <v>0.59599999999767306</v>
      </c>
      <c r="BC2482" s="141">
        <v>0</v>
      </c>
      <c r="BD2482" s="141">
        <v>0</v>
      </c>
      <c r="BE2482" s="141">
        <v>0</v>
      </c>
      <c r="BF2482" s="141">
        <v>0</v>
      </c>
      <c r="BG2482" s="141">
        <v>0</v>
      </c>
      <c r="BH2482" s="141">
        <v>0</v>
      </c>
      <c r="BI2482" s="141">
        <v>0</v>
      </c>
      <c r="BJ2482" s="141">
        <v>0</v>
      </c>
      <c r="BK2482" s="141">
        <v>0</v>
      </c>
      <c r="BL2482" s="141">
        <v>0</v>
      </c>
      <c r="BM2482" s="141">
        <v>0</v>
      </c>
      <c r="BN2482" s="141">
        <v>0</v>
      </c>
      <c r="BO2482" s="141">
        <v>0</v>
      </c>
      <c r="BP2482" s="141">
        <v>0</v>
      </c>
    </row>
    <row r="2483" spans="4:68">
      <c r="D2483" s="174" t="s">
        <v>9243</v>
      </c>
      <c r="E2483" s="175">
        <v>17662.78</v>
      </c>
      <c r="F2483" s="174" t="s">
        <v>3409</v>
      </c>
      <c r="G2483" s="174" t="s">
        <v>3109</v>
      </c>
      <c r="H2483" s="174" t="s">
        <v>166</v>
      </c>
      <c r="I2483" s="174" t="s">
        <v>3098</v>
      </c>
      <c r="J2483" s="174" t="s">
        <v>9244</v>
      </c>
      <c r="K2483" s="174"/>
      <c r="L2483" s="174" t="s">
        <v>3866</v>
      </c>
      <c r="M2483" s="174" t="s">
        <v>4522</v>
      </c>
      <c r="N2483" s="176">
        <v>960</v>
      </c>
      <c r="O2483" s="174" t="s">
        <v>3407</v>
      </c>
      <c r="P2483" s="177">
        <v>21732</v>
      </c>
      <c r="Q2483" s="176">
        <v>648</v>
      </c>
      <c r="R2483" s="175">
        <v>11921.7</v>
      </c>
      <c r="S2483" s="175">
        <v>5741.08</v>
      </c>
      <c r="T2483" s="178">
        <v>0</v>
      </c>
      <c r="U2483" s="96">
        <v>6</v>
      </c>
      <c r="V2483" s="38" t="s">
        <v>116</v>
      </c>
      <c r="W2483" s="38"/>
      <c r="X2483" s="137">
        <v>220.78474999999997</v>
      </c>
      <c r="Y2483" s="138">
        <v>50952</v>
      </c>
      <c r="Z2483" s="179">
        <v>26</v>
      </c>
      <c r="AA2483" s="139">
        <v>2039</v>
      </c>
      <c r="AB2483" s="131"/>
      <c r="AC2483" s="38"/>
      <c r="AD2483" s="140">
        <v>5741.08</v>
      </c>
      <c r="AE2483" s="141">
        <v>5520.2952500000001</v>
      </c>
      <c r="AF2483" s="141">
        <v>5299.5105000000003</v>
      </c>
      <c r="AG2483" s="141">
        <v>5078.7257500000005</v>
      </c>
      <c r="AH2483" s="141">
        <v>4857.9410000000007</v>
      </c>
      <c r="AI2483" s="141">
        <v>4637.1562500000009</v>
      </c>
      <c r="AJ2483" s="141">
        <v>4416.3715000000011</v>
      </c>
      <c r="AK2483" s="141">
        <v>4195.5867500000013</v>
      </c>
      <c r="AL2483" s="141">
        <v>3974.8020000000015</v>
      </c>
      <c r="AM2483" s="141">
        <v>3754.0172500000017</v>
      </c>
      <c r="AN2483" s="141">
        <v>3533.2325000000019</v>
      </c>
      <c r="AO2483" s="141">
        <v>3312.4477500000021</v>
      </c>
      <c r="AP2483" s="141">
        <v>3091.6630000000023</v>
      </c>
      <c r="AQ2483" s="141">
        <v>2870.8782500000025</v>
      </c>
      <c r="AR2483" s="141">
        <v>2650.0935000000027</v>
      </c>
      <c r="AS2483" s="141">
        <v>2429.3087500000029</v>
      </c>
      <c r="AT2483" s="141">
        <v>2208.5240000000031</v>
      </c>
      <c r="AU2483" s="141">
        <v>1987.739250000003</v>
      </c>
      <c r="AV2483" s="141">
        <v>1766.954500000003</v>
      </c>
      <c r="AW2483" s="141">
        <v>1546.169750000003</v>
      </c>
      <c r="AX2483" s="141">
        <v>1325.3850000000029</v>
      </c>
      <c r="AY2483" s="141">
        <v>1104.6002500000029</v>
      </c>
      <c r="AZ2483" s="141">
        <v>883.81550000000288</v>
      </c>
      <c r="BA2483" s="141">
        <v>663.03075000000285</v>
      </c>
      <c r="BB2483" s="141">
        <v>442.24600000000288</v>
      </c>
      <c r="BC2483" s="141">
        <v>221.46125000000291</v>
      </c>
      <c r="BD2483" s="141">
        <v>0.67650000000293176</v>
      </c>
      <c r="BE2483" s="141">
        <v>0</v>
      </c>
      <c r="BF2483" s="141">
        <v>0</v>
      </c>
      <c r="BG2483" s="141">
        <v>0</v>
      </c>
      <c r="BH2483" s="141">
        <v>0</v>
      </c>
      <c r="BI2483" s="141">
        <v>0</v>
      </c>
      <c r="BJ2483" s="141">
        <v>0</v>
      </c>
      <c r="BK2483" s="141">
        <v>0</v>
      </c>
      <c r="BL2483" s="141">
        <v>0</v>
      </c>
      <c r="BM2483" s="141">
        <v>0</v>
      </c>
      <c r="BN2483" s="141">
        <v>0</v>
      </c>
      <c r="BO2483" s="141">
        <v>0</v>
      </c>
      <c r="BP2483" s="141">
        <v>0</v>
      </c>
    </row>
    <row r="2484" spans="4:68">
      <c r="D2484" s="174" t="s">
        <v>9245</v>
      </c>
      <c r="E2484" s="175">
        <v>-639.73</v>
      </c>
      <c r="F2484" s="174" t="s">
        <v>3409</v>
      </c>
      <c r="G2484" s="174" t="s">
        <v>3109</v>
      </c>
      <c r="H2484" s="174" t="s">
        <v>166</v>
      </c>
      <c r="I2484" s="174" t="s">
        <v>3098</v>
      </c>
      <c r="J2484" s="174" t="s">
        <v>9246</v>
      </c>
      <c r="K2484" s="174"/>
      <c r="L2484" s="174" t="s">
        <v>3866</v>
      </c>
      <c r="M2484" s="174" t="s">
        <v>4522</v>
      </c>
      <c r="N2484" s="176">
        <v>960</v>
      </c>
      <c r="O2484" s="174" t="s">
        <v>3407</v>
      </c>
      <c r="P2484" s="177">
        <v>23193</v>
      </c>
      <c r="Q2484" s="176">
        <v>600</v>
      </c>
      <c r="R2484" s="175">
        <v>-399.72</v>
      </c>
      <c r="S2484" s="175">
        <v>-240.01</v>
      </c>
      <c r="T2484" s="178">
        <v>0</v>
      </c>
      <c r="U2484" s="96">
        <v>6</v>
      </c>
      <c r="V2484" s="38" t="s">
        <v>116</v>
      </c>
      <c r="W2484" s="38"/>
      <c r="X2484" s="137">
        <v>-7.9966250000000008</v>
      </c>
      <c r="Y2484" s="138">
        <v>52413</v>
      </c>
      <c r="Z2484" s="179">
        <v>30</v>
      </c>
      <c r="AA2484" s="139">
        <v>2043</v>
      </c>
      <c r="AB2484" s="131"/>
      <c r="AC2484" s="38"/>
      <c r="AD2484" s="140">
        <v>-240.01</v>
      </c>
      <c r="AE2484" s="141">
        <v>-232.013375</v>
      </c>
      <c r="AF2484" s="141">
        <v>-224.01675</v>
      </c>
      <c r="AG2484" s="141">
        <v>-216.02012500000001</v>
      </c>
      <c r="AH2484" s="141">
        <v>-208.02350000000001</v>
      </c>
      <c r="AI2484" s="141">
        <v>-200.02687500000002</v>
      </c>
      <c r="AJ2484" s="141">
        <v>-192.03025000000002</v>
      </c>
      <c r="AK2484" s="141">
        <v>-184.03362500000003</v>
      </c>
      <c r="AL2484" s="141">
        <v>-176.03700000000003</v>
      </c>
      <c r="AM2484" s="141">
        <v>-168.04037500000004</v>
      </c>
      <c r="AN2484" s="141">
        <v>-160.04375000000005</v>
      </c>
      <c r="AO2484" s="141">
        <v>-152.04712500000005</v>
      </c>
      <c r="AP2484" s="141">
        <v>-144.05050000000006</v>
      </c>
      <c r="AQ2484" s="141">
        <v>-136.05387500000006</v>
      </c>
      <c r="AR2484" s="141">
        <v>-128.05725000000007</v>
      </c>
      <c r="AS2484" s="141">
        <v>-120.06062500000007</v>
      </c>
      <c r="AT2484" s="141">
        <v>-112.06400000000008</v>
      </c>
      <c r="AU2484" s="141">
        <v>-104.06737500000008</v>
      </c>
      <c r="AV2484" s="141">
        <v>-96.070750000000089</v>
      </c>
      <c r="AW2484" s="141">
        <v>-88.074125000000095</v>
      </c>
      <c r="AX2484" s="141">
        <v>-80.0775000000001</v>
      </c>
      <c r="AY2484" s="141">
        <v>-72.080875000000106</v>
      </c>
      <c r="AZ2484" s="141">
        <v>-64.084250000000111</v>
      </c>
      <c r="BA2484" s="141">
        <v>-56.087625000000109</v>
      </c>
      <c r="BB2484" s="141">
        <v>-48.091000000000108</v>
      </c>
      <c r="BC2484" s="141">
        <v>-40.094375000000106</v>
      </c>
      <c r="BD2484" s="141">
        <v>-32.097750000000104</v>
      </c>
      <c r="BE2484" s="141">
        <v>-24.101125000000103</v>
      </c>
      <c r="BF2484" s="141">
        <v>-16.104500000000101</v>
      </c>
      <c r="BG2484" s="141">
        <v>-8.1078750000000994</v>
      </c>
      <c r="BH2484" s="141">
        <v>-0.11125000000009866</v>
      </c>
      <c r="BI2484" s="141">
        <v>0</v>
      </c>
      <c r="BJ2484" s="141">
        <v>0</v>
      </c>
      <c r="BK2484" s="141">
        <v>0</v>
      </c>
      <c r="BL2484" s="141">
        <v>0</v>
      </c>
      <c r="BM2484" s="141">
        <v>0</v>
      </c>
      <c r="BN2484" s="141">
        <v>0</v>
      </c>
      <c r="BO2484" s="141">
        <v>0</v>
      </c>
      <c r="BP2484" s="141">
        <v>0</v>
      </c>
    </row>
    <row r="2485" spans="4:68">
      <c r="D2485" s="174" t="s">
        <v>9247</v>
      </c>
      <c r="E2485" s="175">
        <v>71621.3</v>
      </c>
      <c r="F2485" s="174" t="s">
        <v>3409</v>
      </c>
      <c r="G2485" s="174" t="s">
        <v>3109</v>
      </c>
      <c r="H2485" s="174" t="s">
        <v>166</v>
      </c>
      <c r="I2485" s="174" t="s">
        <v>3098</v>
      </c>
      <c r="J2485" s="174" t="s">
        <v>9246</v>
      </c>
      <c r="K2485" s="174"/>
      <c r="L2485" s="174" t="s">
        <v>3866</v>
      </c>
      <c r="M2485" s="174" t="s">
        <v>4522</v>
      </c>
      <c r="N2485" s="176">
        <v>960</v>
      </c>
      <c r="O2485" s="174" t="s">
        <v>3407</v>
      </c>
      <c r="P2485" s="177">
        <v>23193</v>
      </c>
      <c r="Q2485" s="176">
        <v>600</v>
      </c>
      <c r="R2485" s="175">
        <v>44760.73</v>
      </c>
      <c r="S2485" s="175">
        <v>26860.57</v>
      </c>
      <c r="T2485" s="178">
        <v>0</v>
      </c>
      <c r="U2485" s="96">
        <v>6</v>
      </c>
      <c r="V2485" s="38" t="s">
        <v>116</v>
      </c>
      <c r="W2485" s="38"/>
      <c r="X2485" s="137">
        <v>895.2662499999999</v>
      </c>
      <c r="Y2485" s="138">
        <v>52413</v>
      </c>
      <c r="Z2485" s="179">
        <v>30</v>
      </c>
      <c r="AA2485" s="139">
        <v>2043</v>
      </c>
      <c r="AB2485" s="131"/>
      <c r="AC2485" s="38"/>
      <c r="AD2485" s="140">
        <v>26860.57</v>
      </c>
      <c r="AE2485" s="141">
        <v>25965.303749999999</v>
      </c>
      <c r="AF2485" s="141">
        <v>25070.037499999999</v>
      </c>
      <c r="AG2485" s="141">
        <v>24174.771249999998</v>
      </c>
      <c r="AH2485" s="141">
        <v>23279.504999999997</v>
      </c>
      <c r="AI2485" s="141">
        <v>22384.238749999997</v>
      </c>
      <c r="AJ2485" s="141">
        <v>21488.972499999996</v>
      </c>
      <c r="AK2485" s="141">
        <v>20593.706249999996</v>
      </c>
      <c r="AL2485" s="141">
        <v>19698.439999999995</v>
      </c>
      <c r="AM2485" s="141">
        <v>18803.173749999994</v>
      </c>
      <c r="AN2485" s="141">
        <v>17907.907499999994</v>
      </c>
      <c r="AO2485" s="141">
        <v>17012.641249999993</v>
      </c>
      <c r="AP2485" s="141">
        <v>16117.374999999993</v>
      </c>
      <c r="AQ2485" s="141">
        <v>15222.108749999992</v>
      </c>
      <c r="AR2485" s="141">
        <v>14326.842499999992</v>
      </c>
      <c r="AS2485" s="141">
        <v>13431.576249999991</v>
      </c>
      <c r="AT2485" s="141">
        <v>12536.30999999999</v>
      </c>
      <c r="AU2485" s="141">
        <v>11641.04374999999</v>
      </c>
      <c r="AV2485" s="141">
        <v>10745.777499999989</v>
      </c>
      <c r="AW2485" s="141">
        <v>9850.5112499999886</v>
      </c>
      <c r="AX2485" s="141">
        <v>8955.2449999999881</v>
      </c>
      <c r="AY2485" s="141">
        <v>8059.9787499999884</v>
      </c>
      <c r="AZ2485" s="141">
        <v>7164.7124999999887</v>
      </c>
      <c r="BA2485" s="141">
        <v>6269.446249999989</v>
      </c>
      <c r="BB2485" s="141">
        <v>5374.1799999999894</v>
      </c>
      <c r="BC2485" s="141">
        <v>4478.9137499999897</v>
      </c>
      <c r="BD2485" s="141">
        <v>3583.64749999999</v>
      </c>
      <c r="BE2485" s="141">
        <v>2688.3812499999904</v>
      </c>
      <c r="BF2485" s="141">
        <v>1793.1149999999905</v>
      </c>
      <c r="BG2485" s="141">
        <v>897.84874999999056</v>
      </c>
      <c r="BH2485" s="141">
        <v>2.5824999999906595</v>
      </c>
      <c r="BI2485" s="141">
        <v>0</v>
      </c>
      <c r="BJ2485" s="141">
        <v>0</v>
      </c>
      <c r="BK2485" s="141">
        <v>0</v>
      </c>
      <c r="BL2485" s="141">
        <v>0</v>
      </c>
      <c r="BM2485" s="141">
        <v>0</v>
      </c>
      <c r="BN2485" s="141">
        <v>0</v>
      </c>
      <c r="BO2485" s="141">
        <v>0</v>
      </c>
      <c r="BP2485" s="141">
        <v>0</v>
      </c>
    </row>
    <row r="2486" spans="4:68">
      <c r="D2486" s="174" t="s">
        <v>9248</v>
      </c>
      <c r="E2486" s="175">
        <v>59697.56</v>
      </c>
      <c r="F2486" s="174" t="s">
        <v>3409</v>
      </c>
      <c r="G2486" s="174" t="s">
        <v>3109</v>
      </c>
      <c r="H2486" s="174" t="s">
        <v>166</v>
      </c>
      <c r="I2486" s="174" t="s">
        <v>3098</v>
      </c>
      <c r="J2486" s="174" t="s">
        <v>9249</v>
      </c>
      <c r="K2486" s="174"/>
      <c r="L2486" s="174" t="s">
        <v>3866</v>
      </c>
      <c r="M2486" s="174" t="s">
        <v>4522</v>
      </c>
      <c r="N2486" s="176">
        <v>960</v>
      </c>
      <c r="O2486" s="174" t="s">
        <v>3407</v>
      </c>
      <c r="P2486" s="177">
        <v>25020</v>
      </c>
      <c r="Q2486" s="176">
        <v>540</v>
      </c>
      <c r="R2486" s="175">
        <v>33577.67</v>
      </c>
      <c r="S2486" s="175">
        <v>26119.89</v>
      </c>
      <c r="T2486" s="178">
        <v>0</v>
      </c>
      <c r="U2486" s="96">
        <v>6</v>
      </c>
      <c r="V2486" s="38" t="s">
        <v>116</v>
      </c>
      <c r="W2486" s="38"/>
      <c r="X2486" s="137">
        <v>746.21950000000004</v>
      </c>
      <c r="Y2486" s="138">
        <v>54240</v>
      </c>
      <c r="Z2486" s="179">
        <v>35</v>
      </c>
      <c r="AA2486" s="139">
        <v>2048</v>
      </c>
      <c r="AB2486" s="131"/>
      <c r="AC2486" s="38"/>
      <c r="AD2486" s="140">
        <v>26119.89</v>
      </c>
      <c r="AE2486" s="141">
        <v>25373.6705</v>
      </c>
      <c r="AF2486" s="141">
        <v>24627.451000000001</v>
      </c>
      <c r="AG2486" s="141">
        <v>23881.231500000002</v>
      </c>
      <c r="AH2486" s="141">
        <v>23135.012000000002</v>
      </c>
      <c r="AI2486" s="141">
        <v>22388.792500000003</v>
      </c>
      <c r="AJ2486" s="141">
        <v>21642.573000000004</v>
      </c>
      <c r="AK2486" s="141">
        <v>20896.353500000005</v>
      </c>
      <c r="AL2486" s="141">
        <v>20150.134000000005</v>
      </c>
      <c r="AM2486" s="141">
        <v>19403.914500000006</v>
      </c>
      <c r="AN2486" s="141">
        <v>18657.695000000007</v>
      </c>
      <c r="AO2486" s="141">
        <v>17911.475500000008</v>
      </c>
      <c r="AP2486" s="141">
        <v>17165.256000000008</v>
      </c>
      <c r="AQ2486" s="141">
        <v>16419.036500000009</v>
      </c>
      <c r="AR2486" s="141">
        <v>15672.81700000001</v>
      </c>
      <c r="AS2486" s="141">
        <v>14926.597500000011</v>
      </c>
      <c r="AT2486" s="141">
        <v>14180.378000000012</v>
      </c>
      <c r="AU2486" s="141">
        <v>13434.158500000012</v>
      </c>
      <c r="AV2486" s="141">
        <v>12687.939000000013</v>
      </c>
      <c r="AW2486" s="141">
        <v>11941.719500000014</v>
      </c>
      <c r="AX2486" s="141">
        <v>11195.500000000015</v>
      </c>
      <c r="AY2486" s="141">
        <v>10449.280500000015</v>
      </c>
      <c r="AZ2486" s="141">
        <v>9703.0610000000161</v>
      </c>
      <c r="BA2486" s="141">
        <v>8956.8415000000168</v>
      </c>
      <c r="BB2486" s="141">
        <v>8210.6220000000176</v>
      </c>
      <c r="BC2486" s="141">
        <v>7464.4025000000174</v>
      </c>
      <c r="BD2486" s="141">
        <v>6718.1830000000173</v>
      </c>
      <c r="BE2486" s="141">
        <v>5971.9635000000171</v>
      </c>
      <c r="BF2486" s="141">
        <v>5225.744000000017</v>
      </c>
      <c r="BG2486" s="141">
        <v>4479.5245000000168</v>
      </c>
      <c r="BH2486" s="141">
        <v>3733.3050000000167</v>
      </c>
      <c r="BI2486" s="141">
        <v>2987.0855000000165</v>
      </c>
      <c r="BJ2486" s="141">
        <v>2240.8660000000164</v>
      </c>
      <c r="BK2486" s="141">
        <v>1494.6465000000162</v>
      </c>
      <c r="BL2486" s="141">
        <v>748.42700000001616</v>
      </c>
      <c r="BM2486" s="141">
        <v>2.2075000000161253</v>
      </c>
      <c r="BN2486" s="141">
        <v>0</v>
      </c>
      <c r="BO2486" s="141">
        <v>0</v>
      </c>
      <c r="BP2486" s="141">
        <v>0</v>
      </c>
    </row>
    <row r="2487" spans="4:68">
      <c r="D2487" s="174" t="s">
        <v>9250</v>
      </c>
      <c r="E2487" s="176">
        <v>4000</v>
      </c>
      <c r="F2487" s="174" t="s">
        <v>3409</v>
      </c>
      <c r="G2487" s="174" t="s">
        <v>3109</v>
      </c>
      <c r="H2487" s="174" t="s">
        <v>166</v>
      </c>
      <c r="I2487" s="174" t="s">
        <v>3098</v>
      </c>
      <c r="J2487" s="174" t="s">
        <v>9251</v>
      </c>
      <c r="K2487" s="174"/>
      <c r="L2487" s="174" t="s">
        <v>3866</v>
      </c>
      <c r="M2487" s="174" t="s">
        <v>4522</v>
      </c>
      <c r="N2487" s="176">
        <v>960</v>
      </c>
      <c r="O2487" s="174" t="s">
        <v>3407</v>
      </c>
      <c r="P2487" s="177">
        <v>31229</v>
      </c>
      <c r="Q2487" s="176">
        <v>336</v>
      </c>
      <c r="R2487" s="175">
        <v>1399.86</v>
      </c>
      <c r="S2487" s="175">
        <v>2600.14</v>
      </c>
      <c r="T2487" s="178">
        <v>0</v>
      </c>
      <c r="U2487" s="96">
        <v>6</v>
      </c>
      <c r="V2487" s="38" t="s">
        <v>116</v>
      </c>
      <c r="W2487" s="38"/>
      <c r="X2487" s="137">
        <v>50</v>
      </c>
      <c r="Y2487" s="138">
        <v>60449</v>
      </c>
      <c r="Z2487" s="179">
        <v>52</v>
      </c>
      <c r="AA2487" s="139">
        <v>2065</v>
      </c>
      <c r="AB2487" s="131"/>
      <c r="AC2487" s="38"/>
      <c r="AD2487" s="140">
        <v>2600.14</v>
      </c>
      <c r="AE2487" s="141">
        <v>2550.14</v>
      </c>
      <c r="AF2487" s="141">
        <v>2500.14</v>
      </c>
      <c r="AG2487" s="141">
        <v>2450.14</v>
      </c>
      <c r="AH2487" s="141">
        <v>2400.14</v>
      </c>
      <c r="AI2487" s="141">
        <v>2350.14</v>
      </c>
      <c r="AJ2487" s="141">
        <v>2300.14</v>
      </c>
      <c r="AK2487" s="141">
        <v>2250.14</v>
      </c>
      <c r="AL2487" s="141">
        <v>2200.14</v>
      </c>
      <c r="AM2487" s="141">
        <v>2150.14</v>
      </c>
      <c r="AN2487" s="141">
        <v>2100.14</v>
      </c>
      <c r="AO2487" s="141">
        <v>2050.14</v>
      </c>
      <c r="AP2487" s="141">
        <v>2000.1399999999999</v>
      </c>
      <c r="AQ2487" s="141">
        <v>1950.1399999999999</v>
      </c>
      <c r="AR2487" s="141">
        <v>1900.1399999999999</v>
      </c>
      <c r="AS2487" s="141">
        <v>1850.1399999999999</v>
      </c>
      <c r="AT2487" s="141">
        <v>1800.1399999999999</v>
      </c>
      <c r="AU2487" s="141">
        <v>1750.1399999999999</v>
      </c>
      <c r="AV2487" s="141">
        <v>1700.1399999999999</v>
      </c>
      <c r="AW2487" s="141">
        <v>1650.1399999999999</v>
      </c>
      <c r="AX2487" s="141">
        <v>1600.1399999999999</v>
      </c>
      <c r="AY2487" s="141">
        <v>1550.1399999999999</v>
      </c>
      <c r="AZ2487" s="141">
        <v>1500.1399999999999</v>
      </c>
      <c r="BA2487" s="141">
        <v>1450.1399999999999</v>
      </c>
      <c r="BB2487" s="141">
        <v>1400.1399999999999</v>
      </c>
      <c r="BC2487" s="141">
        <v>1350.1399999999999</v>
      </c>
      <c r="BD2487" s="141">
        <v>1300.1399999999999</v>
      </c>
      <c r="BE2487" s="141">
        <v>1250.1399999999999</v>
      </c>
      <c r="BF2487" s="141">
        <v>1200.1399999999999</v>
      </c>
      <c r="BG2487" s="141">
        <v>1150.1399999999999</v>
      </c>
      <c r="BH2487" s="141">
        <v>1100.1399999999999</v>
      </c>
      <c r="BI2487" s="141">
        <v>1050.1399999999999</v>
      </c>
      <c r="BJ2487" s="141">
        <v>1000.1399999999999</v>
      </c>
      <c r="BK2487" s="141">
        <v>950.13999999999987</v>
      </c>
      <c r="BL2487" s="141">
        <v>900.13999999999987</v>
      </c>
      <c r="BM2487" s="141">
        <v>850.13999999999987</v>
      </c>
      <c r="BN2487" s="141">
        <v>800.13999999999987</v>
      </c>
      <c r="BO2487" s="141">
        <v>750.13999999999987</v>
      </c>
      <c r="BP2487" s="141">
        <v>700.13999999999987</v>
      </c>
    </row>
    <row r="2488" spans="4:68">
      <c r="D2488" s="174" t="s">
        <v>9252</v>
      </c>
      <c r="E2488" s="175">
        <v>55256.15</v>
      </c>
      <c r="F2488" s="174" t="s">
        <v>3409</v>
      </c>
      <c r="G2488" s="174" t="s">
        <v>3109</v>
      </c>
      <c r="H2488" s="174" t="s">
        <v>166</v>
      </c>
      <c r="I2488" s="174" t="s">
        <v>3098</v>
      </c>
      <c r="J2488" s="174" t="s">
        <v>9253</v>
      </c>
      <c r="K2488" s="174"/>
      <c r="L2488" s="174" t="s">
        <v>8871</v>
      </c>
      <c r="M2488" s="174" t="s">
        <v>4489</v>
      </c>
      <c r="N2488" s="176">
        <v>960</v>
      </c>
      <c r="O2488" s="174" t="s">
        <v>3407</v>
      </c>
      <c r="P2488" s="177">
        <v>27576</v>
      </c>
      <c r="Q2488" s="176">
        <v>456</v>
      </c>
      <c r="R2488" s="175">
        <v>26244.73</v>
      </c>
      <c r="S2488" s="175">
        <v>29011.42</v>
      </c>
      <c r="T2488" s="178">
        <v>0</v>
      </c>
      <c r="U2488" s="96">
        <v>6</v>
      </c>
      <c r="V2488" s="38" t="s">
        <v>116</v>
      </c>
      <c r="W2488" s="38"/>
      <c r="X2488" s="137">
        <v>690.70187499999997</v>
      </c>
      <c r="Y2488" s="138">
        <v>56796</v>
      </c>
      <c r="Z2488" s="179">
        <v>42</v>
      </c>
      <c r="AA2488" s="139">
        <v>2055</v>
      </c>
      <c r="AB2488" s="131"/>
      <c r="AC2488" s="38"/>
      <c r="AD2488" s="140">
        <v>29011.42</v>
      </c>
      <c r="AE2488" s="141">
        <v>28320.718124999999</v>
      </c>
      <c r="AF2488" s="141">
        <v>27630.016250000001</v>
      </c>
      <c r="AG2488" s="141">
        <v>26939.314375000002</v>
      </c>
      <c r="AH2488" s="141">
        <v>26248.612500000003</v>
      </c>
      <c r="AI2488" s="141">
        <v>25557.910625000004</v>
      </c>
      <c r="AJ2488" s="141">
        <v>24867.208750000005</v>
      </c>
      <c r="AK2488" s="141">
        <v>24176.506875000006</v>
      </c>
      <c r="AL2488" s="141">
        <v>23485.805000000008</v>
      </c>
      <c r="AM2488" s="141">
        <v>22795.103125000009</v>
      </c>
      <c r="AN2488" s="141">
        <v>22104.40125000001</v>
      </c>
      <c r="AO2488" s="141">
        <v>21413.699375000011</v>
      </c>
      <c r="AP2488" s="141">
        <v>20722.997500000012</v>
      </c>
      <c r="AQ2488" s="141">
        <v>20032.295625000013</v>
      </c>
      <c r="AR2488" s="141">
        <v>19341.593750000015</v>
      </c>
      <c r="AS2488" s="141">
        <v>18650.891875000016</v>
      </c>
      <c r="AT2488" s="141">
        <v>17960.190000000017</v>
      </c>
      <c r="AU2488" s="141">
        <v>17269.488125000018</v>
      </c>
      <c r="AV2488" s="141">
        <v>16578.786250000019</v>
      </c>
      <c r="AW2488" s="141">
        <v>15888.084375000019</v>
      </c>
      <c r="AX2488" s="141">
        <v>15197.382500000018</v>
      </c>
      <c r="AY2488" s="141">
        <v>14506.680625000017</v>
      </c>
      <c r="AZ2488" s="141">
        <v>13815.978750000017</v>
      </c>
      <c r="BA2488" s="141">
        <v>13125.276875000016</v>
      </c>
      <c r="BB2488" s="141">
        <v>12434.575000000015</v>
      </c>
      <c r="BC2488" s="141">
        <v>11743.873125000015</v>
      </c>
      <c r="BD2488" s="141">
        <v>11053.171250000014</v>
      </c>
      <c r="BE2488" s="141">
        <v>10362.469375000013</v>
      </c>
      <c r="BF2488" s="141">
        <v>9671.7675000000127</v>
      </c>
      <c r="BG2488" s="141">
        <v>8981.065625000012</v>
      </c>
      <c r="BH2488" s="141">
        <v>8290.3637500000114</v>
      </c>
      <c r="BI2488" s="141">
        <v>7599.6618750000116</v>
      </c>
      <c r="BJ2488" s="141">
        <v>6908.9600000000119</v>
      </c>
      <c r="BK2488" s="141">
        <v>6218.2581250000121</v>
      </c>
      <c r="BL2488" s="141">
        <v>5527.5562500000124</v>
      </c>
      <c r="BM2488" s="141">
        <v>4836.8543750000126</v>
      </c>
      <c r="BN2488" s="141">
        <v>4146.1525000000129</v>
      </c>
      <c r="BO2488" s="141">
        <v>3455.4506250000131</v>
      </c>
      <c r="BP2488" s="141">
        <v>2764.7487500000134</v>
      </c>
    </row>
    <row r="2489" spans="4:68">
      <c r="D2489" s="174" t="s">
        <v>9254</v>
      </c>
      <c r="E2489" s="175">
        <v>63143.94</v>
      </c>
      <c r="F2489" s="174" t="s">
        <v>3409</v>
      </c>
      <c r="G2489" s="174" t="s">
        <v>3109</v>
      </c>
      <c r="H2489" s="174" t="s">
        <v>166</v>
      </c>
      <c r="I2489" s="174" t="s">
        <v>3098</v>
      </c>
      <c r="J2489" s="174" t="s">
        <v>9255</v>
      </c>
      <c r="K2489" s="174"/>
      <c r="L2489" s="174" t="s">
        <v>4518</v>
      </c>
      <c r="M2489" s="174" t="s">
        <v>4489</v>
      </c>
      <c r="N2489" s="176">
        <v>960</v>
      </c>
      <c r="O2489" s="174" t="s">
        <v>3407</v>
      </c>
      <c r="P2489" s="177">
        <v>26115</v>
      </c>
      <c r="Q2489" s="176">
        <v>504</v>
      </c>
      <c r="R2489" s="175">
        <v>33148.239999999998</v>
      </c>
      <c r="S2489" s="175">
        <v>29995.7</v>
      </c>
      <c r="T2489" s="178">
        <v>0</v>
      </c>
      <c r="U2489" s="96">
        <v>6</v>
      </c>
      <c r="V2489" s="38" t="s">
        <v>116</v>
      </c>
      <c r="W2489" s="38"/>
      <c r="X2489" s="137">
        <v>789.29925000000003</v>
      </c>
      <c r="Y2489" s="138">
        <v>55335</v>
      </c>
      <c r="Z2489" s="179">
        <v>38</v>
      </c>
      <c r="AA2489" s="139">
        <v>2051</v>
      </c>
      <c r="AB2489" s="131"/>
      <c r="AC2489" s="38"/>
      <c r="AD2489" s="140">
        <v>29995.7</v>
      </c>
      <c r="AE2489" s="141">
        <v>29206.400750000001</v>
      </c>
      <c r="AF2489" s="141">
        <v>28417.101500000001</v>
      </c>
      <c r="AG2489" s="141">
        <v>27627.802250000001</v>
      </c>
      <c r="AH2489" s="141">
        <v>26838.503000000001</v>
      </c>
      <c r="AI2489" s="141">
        <v>26049.203750000001</v>
      </c>
      <c r="AJ2489" s="141">
        <v>25259.904500000001</v>
      </c>
      <c r="AK2489" s="141">
        <v>24470.605250000001</v>
      </c>
      <c r="AL2489" s="141">
        <v>23681.306</v>
      </c>
      <c r="AM2489" s="141">
        <v>22892.00675</v>
      </c>
      <c r="AN2489" s="141">
        <v>22102.7075</v>
      </c>
      <c r="AO2489" s="141">
        <v>21313.40825</v>
      </c>
      <c r="AP2489" s="141">
        <v>20524.109</v>
      </c>
      <c r="AQ2489" s="141">
        <v>19734.80975</v>
      </c>
      <c r="AR2489" s="141">
        <v>18945.5105</v>
      </c>
      <c r="AS2489" s="141">
        <v>18156.21125</v>
      </c>
      <c r="AT2489" s="141">
        <v>17366.912</v>
      </c>
      <c r="AU2489" s="141">
        <v>16577.61275</v>
      </c>
      <c r="AV2489" s="141">
        <v>15788.3135</v>
      </c>
      <c r="AW2489" s="141">
        <v>14999.01425</v>
      </c>
      <c r="AX2489" s="141">
        <v>14209.715</v>
      </c>
      <c r="AY2489" s="141">
        <v>13420.41575</v>
      </c>
      <c r="AZ2489" s="141">
        <v>12631.1165</v>
      </c>
      <c r="BA2489" s="141">
        <v>11841.81725</v>
      </c>
      <c r="BB2489" s="141">
        <v>11052.518</v>
      </c>
      <c r="BC2489" s="141">
        <v>10263.21875</v>
      </c>
      <c r="BD2489" s="141">
        <v>9473.9195</v>
      </c>
      <c r="BE2489" s="141">
        <v>8684.6202499999999</v>
      </c>
      <c r="BF2489" s="141">
        <v>7895.3209999999999</v>
      </c>
      <c r="BG2489" s="141">
        <v>7106.0217499999999</v>
      </c>
      <c r="BH2489" s="141">
        <v>6316.7224999999999</v>
      </c>
      <c r="BI2489" s="141">
        <v>5527.4232499999998</v>
      </c>
      <c r="BJ2489" s="141">
        <v>4738.1239999999998</v>
      </c>
      <c r="BK2489" s="141">
        <v>3948.8247499999998</v>
      </c>
      <c r="BL2489" s="141">
        <v>3159.5254999999997</v>
      </c>
      <c r="BM2489" s="141">
        <v>2370.2262499999997</v>
      </c>
      <c r="BN2489" s="141">
        <v>1580.9269999999997</v>
      </c>
      <c r="BO2489" s="141">
        <v>791.62774999999965</v>
      </c>
      <c r="BP2489" s="141">
        <v>2.3284999999996217</v>
      </c>
    </row>
    <row r="2490" spans="4:68">
      <c r="D2490" s="174" t="s">
        <v>9256</v>
      </c>
      <c r="E2490" s="175">
        <v>89510.33</v>
      </c>
      <c r="F2490" s="174" t="s">
        <v>3409</v>
      </c>
      <c r="G2490" s="174" t="s">
        <v>3109</v>
      </c>
      <c r="H2490" s="174" t="s">
        <v>166</v>
      </c>
      <c r="I2490" s="174" t="s">
        <v>3098</v>
      </c>
      <c r="J2490" s="174" t="s">
        <v>9255</v>
      </c>
      <c r="K2490" s="174"/>
      <c r="L2490" s="174" t="s">
        <v>4518</v>
      </c>
      <c r="M2490" s="174" t="s">
        <v>4489</v>
      </c>
      <c r="N2490" s="176">
        <v>960</v>
      </c>
      <c r="O2490" s="174" t="s">
        <v>3407</v>
      </c>
      <c r="P2490" s="177">
        <v>30498</v>
      </c>
      <c r="Q2490" s="176">
        <v>360</v>
      </c>
      <c r="R2490" s="175">
        <v>33563.14</v>
      </c>
      <c r="S2490" s="175">
        <v>55947.19</v>
      </c>
      <c r="T2490" s="178">
        <v>0</v>
      </c>
      <c r="U2490" s="96">
        <v>6</v>
      </c>
      <c r="V2490" s="38" t="s">
        <v>116</v>
      </c>
      <c r="W2490" s="38"/>
      <c r="X2490" s="137">
        <v>1118.8791250000002</v>
      </c>
      <c r="Y2490" s="138">
        <v>59718</v>
      </c>
      <c r="Z2490" s="179">
        <v>50</v>
      </c>
      <c r="AA2490" s="139">
        <v>2063</v>
      </c>
      <c r="AB2490" s="131"/>
      <c r="AC2490" s="38"/>
      <c r="AD2490" s="140">
        <v>55947.19</v>
      </c>
      <c r="AE2490" s="141">
        <v>54828.310875000003</v>
      </c>
      <c r="AF2490" s="141">
        <v>53709.431750000003</v>
      </c>
      <c r="AG2490" s="141">
        <v>52590.552625000004</v>
      </c>
      <c r="AH2490" s="141">
        <v>51471.673500000004</v>
      </c>
      <c r="AI2490" s="141">
        <v>50352.794375000005</v>
      </c>
      <c r="AJ2490" s="141">
        <v>49233.915250000005</v>
      </c>
      <c r="AK2490" s="141">
        <v>48115.036125000006</v>
      </c>
      <c r="AL2490" s="141">
        <v>46996.157000000007</v>
      </c>
      <c r="AM2490" s="141">
        <v>45877.277875000007</v>
      </c>
      <c r="AN2490" s="141">
        <v>44758.398750000008</v>
      </c>
      <c r="AO2490" s="141">
        <v>43639.519625000008</v>
      </c>
      <c r="AP2490" s="141">
        <v>42520.640500000009</v>
      </c>
      <c r="AQ2490" s="141">
        <v>41401.761375000009</v>
      </c>
      <c r="AR2490" s="141">
        <v>40282.88225000001</v>
      </c>
      <c r="AS2490" s="141">
        <v>39164.00312500001</v>
      </c>
      <c r="AT2490" s="141">
        <v>38045.124000000011</v>
      </c>
      <c r="AU2490" s="141">
        <v>36926.244875000011</v>
      </c>
      <c r="AV2490" s="141">
        <v>35807.365750000012</v>
      </c>
      <c r="AW2490" s="141">
        <v>34688.486625000012</v>
      </c>
      <c r="AX2490" s="141">
        <v>33569.607500000013</v>
      </c>
      <c r="AY2490" s="141">
        <v>32450.728375000013</v>
      </c>
      <c r="AZ2490" s="141">
        <v>31331.849250000014</v>
      </c>
      <c r="BA2490" s="141">
        <v>30212.970125000014</v>
      </c>
      <c r="BB2490" s="141">
        <v>29094.091000000015</v>
      </c>
      <c r="BC2490" s="141">
        <v>27975.211875000015</v>
      </c>
      <c r="BD2490" s="141">
        <v>26856.332750000016</v>
      </c>
      <c r="BE2490" s="141">
        <v>25737.453625000016</v>
      </c>
      <c r="BF2490" s="141">
        <v>24618.574500000017</v>
      </c>
      <c r="BG2490" s="141">
        <v>23499.695375000018</v>
      </c>
      <c r="BH2490" s="141">
        <v>22380.816250000018</v>
      </c>
      <c r="BI2490" s="141">
        <v>21261.937125000019</v>
      </c>
      <c r="BJ2490" s="141">
        <v>20143.058000000019</v>
      </c>
      <c r="BK2490" s="141">
        <v>19024.17887500002</v>
      </c>
      <c r="BL2490" s="141">
        <v>17905.29975000002</v>
      </c>
      <c r="BM2490" s="141">
        <v>16786.420625000021</v>
      </c>
      <c r="BN2490" s="141">
        <v>15667.541500000021</v>
      </c>
      <c r="BO2490" s="141">
        <v>14548.662375000022</v>
      </c>
      <c r="BP2490" s="141">
        <v>13429.783250000022</v>
      </c>
    </row>
    <row r="2491" spans="4:68">
      <c r="D2491" s="174" t="s">
        <v>9257</v>
      </c>
      <c r="E2491" s="175">
        <v>118933.3</v>
      </c>
      <c r="F2491" s="174" t="s">
        <v>3409</v>
      </c>
      <c r="G2491" s="174" t="s">
        <v>3109</v>
      </c>
      <c r="H2491" s="174" t="s">
        <v>166</v>
      </c>
      <c r="I2491" s="174" t="s">
        <v>3098</v>
      </c>
      <c r="J2491" s="174" t="s">
        <v>9255</v>
      </c>
      <c r="K2491" s="174"/>
      <c r="L2491" s="174" t="s">
        <v>4518</v>
      </c>
      <c r="M2491" s="174" t="s">
        <v>4489</v>
      </c>
      <c r="N2491" s="176">
        <v>960</v>
      </c>
      <c r="O2491" s="174" t="s">
        <v>3407</v>
      </c>
      <c r="P2491" s="177">
        <v>32325</v>
      </c>
      <c r="Q2491" s="176">
        <v>300</v>
      </c>
      <c r="R2491" s="175">
        <v>37162.44</v>
      </c>
      <c r="S2491" s="175">
        <v>81770.86</v>
      </c>
      <c r="T2491" s="178">
        <v>0</v>
      </c>
      <c r="U2491" s="96">
        <v>6</v>
      </c>
      <c r="V2491" s="38" t="s">
        <v>116</v>
      </c>
      <c r="W2491" s="38"/>
      <c r="X2491" s="137">
        <v>1486.6662500000002</v>
      </c>
      <c r="Y2491" s="138">
        <v>61545</v>
      </c>
      <c r="Z2491" s="179">
        <v>55</v>
      </c>
      <c r="AA2491" s="139">
        <v>2068</v>
      </c>
      <c r="AB2491" s="131"/>
      <c r="AC2491" s="38"/>
      <c r="AD2491" s="140">
        <v>81770.86</v>
      </c>
      <c r="AE2491" s="141">
        <v>80284.193750000006</v>
      </c>
      <c r="AF2491" s="141">
        <v>78797.527500000011</v>
      </c>
      <c r="AG2491" s="141">
        <v>77310.861250000016</v>
      </c>
      <c r="AH2491" s="141">
        <v>75824.195000000022</v>
      </c>
      <c r="AI2491" s="141">
        <v>74337.528750000027</v>
      </c>
      <c r="AJ2491" s="141">
        <v>72850.862500000032</v>
      </c>
      <c r="AK2491" s="141">
        <v>71364.196250000037</v>
      </c>
      <c r="AL2491" s="141">
        <v>69877.530000000042</v>
      </c>
      <c r="AM2491" s="141">
        <v>68390.863750000048</v>
      </c>
      <c r="AN2491" s="141">
        <v>66904.197500000053</v>
      </c>
      <c r="AO2491" s="141">
        <v>65417.531250000051</v>
      </c>
      <c r="AP2491" s="141">
        <v>63930.865000000049</v>
      </c>
      <c r="AQ2491" s="141">
        <v>62444.198750000047</v>
      </c>
      <c r="AR2491" s="141">
        <v>60957.532500000045</v>
      </c>
      <c r="AS2491" s="141">
        <v>59470.866250000043</v>
      </c>
      <c r="AT2491" s="141">
        <v>57984.200000000041</v>
      </c>
      <c r="AU2491" s="141">
        <v>56497.533750000039</v>
      </c>
      <c r="AV2491" s="141">
        <v>55010.867500000037</v>
      </c>
      <c r="AW2491" s="141">
        <v>53524.201250000035</v>
      </c>
      <c r="AX2491" s="141">
        <v>52037.535000000033</v>
      </c>
      <c r="AY2491" s="141">
        <v>50550.868750000031</v>
      </c>
      <c r="AZ2491" s="141">
        <v>49064.202500000029</v>
      </c>
      <c r="BA2491" s="141">
        <v>47577.536250000026</v>
      </c>
      <c r="BB2491" s="141">
        <v>46090.870000000024</v>
      </c>
      <c r="BC2491" s="141">
        <v>44604.203750000022</v>
      </c>
      <c r="BD2491" s="141">
        <v>43117.53750000002</v>
      </c>
      <c r="BE2491" s="141">
        <v>41630.871250000018</v>
      </c>
      <c r="BF2491" s="141">
        <v>40144.205000000016</v>
      </c>
      <c r="BG2491" s="141">
        <v>38657.538750000014</v>
      </c>
      <c r="BH2491" s="141">
        <v>37170.872500000012</v>
      </c>
      <c r="BI2491" s="141">
        <v>35684.20625000001</v>
      </c>
      <c r="BJ2491" s="141">
        <v>34197.540000000008</v>
      </c>
      <c r="BK2491" s="141">
        <v>32710.873750000006</v>
      </c>
      <c r="BL2491" s="141">
        <v>31224.207500000004</v>
      </c>
      <c r="BM2491" s="141">
        <v>29737.541250000002</v>
      </c>
      <c r="BN2491" s="141">
        <v>28250.875</v>
      </c>
      <c r="BO2491" s="141">
        <v>26764.208749999998</v>
      </c>
      <c r="BP2491" s="141">
        <v>25277.542499999996</v>
      </c>
    </row>
    <row r="2492" spans="4:68">
      <c r="D2492" s="174" t="s">
        <v>9258</v>
      </c>
      <c r="E2492" s="175">
        <v>54917.1</v>
      </c>
      <c r="F2492" s="174" t="s">
        <v>3409</v>
      </c>
      <c r="G2492" s="174" t="s">
        <v>3109</v>
      </c>
      <c r="H2492" s="174" t="s">
        <v>166</v>
      </c>
      <c r="I2492" s="174" t="s">
        <v>3098</v>
      </c>
      <c r="J2492" s="174" t="s">
        <v>9259</v>
      </c>
      <c r="K2492" s="174"/>
      <c r="L2492" s="174" t="s">
        <v>3866</v>
      </c>
      <c r="M2492" s="174" t="s">
        <v>4489</v>
      </c>
      <c r="N2492" s="176">
        <v>960</v>
      </c>
      <c r="O2492" s="174" t="s">
        <v>3407</v>
      </c>
      <c r="P2492" s="177">
        <v>25385</v>
      </c>
      <c r="Q2492" s="176">
        <v>528</v>
      </c>
      <c r="R2492" s="175">
        <v>30202.44</v>
      </c>
      <c r="S2492" s="175">
        <v>24714.66</v>
      </c>
      <c r="T2492" s="178">
        <v>0</v>
      </c>
      <c r="U2492" s="96">
        <v>6</v>
      </c>
      <c r="V2492" s="38" t="s">
        <v>116</v>
      </c>
      <c r="W2492" s="38"/>
      <c r="X2492" s="137">
        <v>686.46375</v>
      </c>
      <c r="Y2492" s="138">
        <v>54605</v>
      </c>
      <c r="Z2492" s="179">
        <v>36</v>
      </c>
      <c r="AA2492" s="139">
        <v>2049</v>
      </c>
      <c r="AB2492" s="131"/>
      <c r="AC2492" s="38"/>
      <c r="AD2492" s="140">
        <v>24714.66</v>
      </c>
      <c r="AE2492" s="141">
        <v>24028.196250000001</v>
      </c>
      <c r="AF2492" s="141">
        <v>23341.732500000002</v>
      </c>
      <c r="AG2492" s="141">
        <v>22655.268750000003</v>
      </c>
      <c r="AH2492" s="141">
        <v>21968.805000000004</v>
      </c>
      <c r="AI2492" s="141">
        <v>21282.341250000005</v>
      </c>
      <c r="AJ2492" s="141">
        <v>20595.877500000006</v>
      </c>
      <c r="AK2492" s="141">
        <v>19909.413750000007</v>
      </c>
      <c r="AL2492" s="141">
        <v>19222.950000000008</v>
      </c>
      <c r="AM2492" s="141">
        <v>18536.486250000009</v>
      </c>
      <c r="AN2492" s="141">
        <v>17850.02250000001</v>
      </c>
      <c r="AO2492" s="141">
        <v>17163.558750000011</v>
      </c>
      <c r="AP2492" s="141">
        <v>16477.095000000012</v>
      </c>
      <c r="AQ2492" s="141">
        <v>15790.631250000011</v>
      </c>
      <c r="AR2492" s="141">
        <v>15104.16750000001</v>
      </c>
      <c r="AS2492" s="141">
        <v>14417.70375000001</v>
      </c>
      <c r="AT2492" s="141">
        <v>13731.240000000009</v>
      </c>
      <c r="AU2492" s="141">
        <v>13044.776250000008</v>
      </c>
      <c r="AV2492" s="141">
        <v>12358.312500000007</v>
      </c>
      <c r="AW2492" s="141">
        <v>11671.848750000006</v>
      </c>
      <c r="AX2492" s="141">
        <v>10985.385000000006</v>
      </c>
      <c r="AY2492" s="141">
        <v>10298.921250000005</v>
      </c>
      <c r="AZ2492" s="141">
        <v>9612.4575000000041</v>
      </c>
      <c r="BA2492" s="141">
        <v>8925.9937500000033</v>
      </c>
      <c r="BB2492" s="141">
        <v>8239.5300000000025</v>
      </c>
      <c r="BC2492" s="141">
        <v>7553.0662500000026</v>
      </c>
      <c r="BD2492" s="141">
        <v>6866.6025000000027</v>
      </c>
      <c r="BE2492" s="141">
        <v>6180.1387500000028</v>
      </c>
      <c r="BF2492" s="141">
        <v>5493.6750000000029</v>
      </c>
      <c r="BG2492" s="141">
        <v>4807.211250000003</v>
      </c>
      <c r="BH2492" s="141">
        <v>4120.7475000000031</v>
      </c>
      <c r="BI2492" s="141">
        <v>3434.2837500000032</v>
      </c>
      <c r="BJ2492" s="141">
        <v>2747.8200000000033</v>
      </c>
      <c r="BK2492" s="141">
        <v>2061.3562500000035</v>
      </c>
      <c r="BL2492" s="141">
        <v>1374.8925000000036</v>
      </c>
      <c r="BM2492" s="141">
        <v>688.42875000000356</v>
      </c>
      <c r="BN2492" s="141">
        <v>1.9650000000035561</v>
      </c>
      <c r="BO2492" s="141">
        <v>0</v>
      </c>
      <c r="BP2492" s="141">
        <v>0</v>
      </c>
    </row>
    <row r="2493" spans="4:68">
      <c r="D2493" s="174" t="s">
        <v>9260</v>
      </c>
      <c r="E2493" s="175">
        <v>19885.78</v>
      </c>
      <c r="F2493" s="174" t="s">
        <v>3409</v>
      </c>
      <c r="G2493" s="174" t="s">
        <v>3109</v>
      </c>
      <c r="H2493" s="174" t="s">
        <v>166</v>
      </c>
      <c r="I2493" s="174" t="s">
        <v>3098</v>
      </c>
      <c r="J2493" s="174" t="s">
        <v>9261</v>
      </c>
      <c r="K2493" s="174"/>
      <c r="L2493" s="174" t="s">
        <v>3866</v>
      </c>
      <c r="M2493" s="174" t="s">
        <v>4489</v>
      </c>
      <c r="N2493" s="176">
        <v>960</v>
      </c>
      <c r="O2493" s="174" t="s">
        <v>3407</v>
      </c>
      <c r="P2493" s="177">
        <v>26115</v>
      </c>
      <c r="Q2493" s="176">
        <v>504</v>
      </c>
      <c r="R2493" s="175">
        <v>10439.31</v>
      </c>
      <c r="S2493" s="175">
        <v>9446.4699999999993</v>
      </c>
      <c r="T2493" s="178">
        <v>0</v>
      </c>
      <c r="U2493" s="96">
        <v>6</v>
      </c>
      <c r="V2493" s="38" t="s">
        <v>116</v>
      </c>
      <c r="W2493" s="38"/>
      <c r="X2493" s="137">
        <v>248.57225</v>
      </c>
      <c r="Y2493" s="138">
        <v>55335</v>
      </c>
      <c r="Z2493" s="179">
        <v>38</v>
      </c>
      <c r="AA2493" s="139">
        <v>2051</v>
      </c>
      <c r="AB2493" s="131"/>
      <c r="AC2493" s="38"/>
      <c r="AD2493" s="140">
        <v>9446.4699999999993</v>
      </c>
      <c r="AE2493" s="141">
        <v>9197.8977500000001</v>
      </c>
      <c r="AF2493" s="141">
        <v>8949.3255000000008</v>
      </c>
      <c r="AG2493" s="141">
        <v>8700.7532500000016</v>
      </c>
      <c r="AH2493" s="141">
        <v>8452.1810000000023</v>
      </c>
      <c r="AI2493" s="141">
        <v>8203.6087500000031</v>
      </c>
      <c r="AJ2493" s="141">
        <v>7955.0365000000029</v>
      </c>
      <c r="AK2493" s="141">
        <v>7706.4642500000027</v>
      </c>
      <c r="AL2493" s="141">
        <v>7457.8920000000026</v>
      </c>
      <c r="AM2493" s="141">
        <v>7209.3197500000024</v>
      </c>
      <c r="AN2493" s="141">
        <v>6960.7475000000022</v>
      </c>
      <c r="AO2493" s="141">
        <v>6712.1752500000021</v>
      </c>
      <c r="AP2493" s="141">
        <v>6463.6030000000019</v>
      </c>
      <c r="AQ2493" s="141">
        <v>6215.0307500000017</v>
      </c>
      <c r="AR2493" s="141">
        <v>5966.4585000000015</v>
      </c>
      <c r="AS2493" s="141">
        <v>5717.8862500000014</v>
      </c>
      <c r="AT2493" s="141">
        <v>5469.3140000000012</v>
      </c>
      <c r="AU2493" s="141">
        <v>5220.741750000001</v>
      </c>
      <c r="AV2493" s="141">
        <v>4972.1695000000009</v>
      </c>
      <c r="AW2493" s="141">
        <v>4723.5972500000007</v>
      </c>
      <c r="AX2493" s="141">
        <v>4475.0250000000005</v>
      </c>
      <c r="AY2493" s="141">
        <v>4226.4527500000004</v>
      </c>
      <c r="AZ2493" s="141">
        <v>3977.8805000000002</v>
      </c>
      <c r="BA2493" s="141">
        <v>3729.30825</v>
      </c>
      <c r="BB2493" s="141">
        <v>3480.7359999999999</v>
      </c>
      <c r="BC2493" s="141">
        <v>3232.1637499999997</v>
      </c>
      <c r="BD2493" s="141">
        <v>2983.5914999999995</v>
      </c>
      <c r="BE2493" s="141">
        <v>2735.0192499999994</v>
      </c>
      <c r="BF2493" s="141">
        <v>2486.4469999999992</v>
      </c>
      <c r="BG2493" s="141">
        <v>2237.874749999999</v>
      </c>
      <c r="BH2493" s="141">
        <v>1989.3024999999991</v>
      </c>
      <c r="BI2493" s="141">
        <v>1740.7302499999992</v>
      </c>
      <c r="BJ2493" s="141">
        <v>1492.1579999999992</v>
      </c>
      <c r="BK2493" s="141">
        <v>1243.5857499999993</v>
      </c>
      <c r="BL2493" s="141">
        <v>995.01349999999934</v>
      </c>
      <c r="BM2493" s="141">
        <v>746.4412499999994</v>
      </c>
      <c r="BN2493" s="141">
        <v>497.8689999999994</v>
      </c>
      <c r="BO2493" s="141">
        <v>249.29674999999941</v>
      </c>
      <c r="BP2493" s="141">
        <v>0.72449999999940928</v>
      </c>
    </row>
    <row r="2494" spans="4:68">
      <c r="D2494" s="174" t="s">
        <v>9262</v>
      </c>
      <c r="E2494" s="175">
        <v>55607.29</v>
      </c>
      <c r="F2494" s="174" t="s">
        <v>3409</v>
      </c>
      <c r="G2494" s="174" t="s">
        <v>3109</v>
      </c>
      <c r="H2494" s="174" t="s">
        <v>166</v>
      </c>
      <c r="I2494" s="174" t="s">
        <v>3098</v>
      </c>
      <c r="J2494" s="174" t="s">
        <v>9263</v>
      </c>
      <c r="K2494" s="174"/>
      <c r="L2494" s="174" t="s">
        <v>3866</v>
      </c>
      <c r="M2494" s="174" t="s">
        <v>4489</v>
      </c>
      <c r="N2494" s="176">
        <v>960</v>
      </c>
      <c r="O2494" s="174" t="s">
        <v>3407</v>
      </c>
      <c r="P2494" s="177">
        <v>26115</v>
      </c>
      <c r="Q2494" s="176">
        <v>504</v>
      </c>
      <c r="R2494" s="175">
        <v>29191.88</v>
      </c>
      <c r="S2494" s="175">
        <v>26415.41</v>
      </c>
      <c r="T2494" s="178">
        <v>0</v>
      </c>
      <c r="U2494" s="96">
        <v>6</v>
      </c>
      <c r="V2494" s="38" t="s">
        <v>116</v>
      </c>
      <c r="W2494" s="38"/>
      <c r="X2494" s="137">
        <v>695.09112500000003</v>
      </c>
      <c r="Y2494" s="138">
        <v>55335</v>
      </c>
      <c r="Z2494" s="179">
        <v>38</v>
      </c>
      <c r="AA2494" s="139">
        <v>2051</v>
      </c>
      <c r="AB2494" s="131"/>
      <c r="AC2494" s="38"/>
      <c r="AD2494" s="140">
        <v>26415.41</v>
      </c>
      <c r="AE2494" s="141">
        <v>25720.318875000001</v>
      </c>
      <c r="AF2494" s="141">
        <v>25025.227750000002</v>
      </c>
      <c r="AG2494" s="141">
        <v>24330.136625000003</v>
      </c>
      <c r="AH2494" s="141">
        <v>23635.045500000004</v>
      </c>
      <c r="AI2494" s="141">
        <v>22939.954375000005</v>
      </c>
      <c r="AJ2494" s="141">
        <v>22244.863250000006</v>
      </c>
      <c r="AK2494" s="141">
        <v>21549.772125000007</v>
      </c>
      <c r="AL2494" s="141">
        <v>20854.681000000008</v>
      </c>
      <c r="AM2494" s="141">
        <v>20159.589875000009</v>
      </c>
      <c r="AN2494" s="141">
        <v>19464.49875000001</v>
      </c>
      <c r="AO2494" s="141">
        <v>18769.407625000011</v>
      </c>
      <c r="AP2494" s="141">
        <v>18074.316500000012</v>
      </c>
      <c r="AQ2494" s="141">
        <v>17379.225375000013</v>
      </c>
      <c r="AR2494" s="141">
        <v>16684.134250000014</v>
      </c>
      <c r="AS2494" s="141">
        <v>15989.043125000013</v>
      </c>
      <c r="AT2494" s="141">
        <v>15293.952000000012</v>
      </c>
      <c r="AU2494" s="141">
        <v>14598.860875000011</v>
      </c>
      <c r="AV2494" s="141">
        <v>13903.76975000001</v>
      </c>
      <c r="AW2494" s="141">
        <v>13208.67862500001</v>
      </c>
      <c r="AX2494" s="141">
        <v>12513.587500000009</v>
      </c>
      <c r="AY2494" s="141">
        <v>11818.496375000008</v>
      </c>
      <c r="AZ2494" s="141">
        <v>11123.405250000007</v>
      </c>
      <c r="BA2494" s="141">
        <v>10428.314125000006</v>
      </c>
      <c r="BB2494" s="141">
        <v>9733.2230000000054</v>
      </c>
      <c r="BC2494" s="141">
        <v>9038.1318750000046</v>
      </c>
      <c r="BD2494" s="141">
        <v>8343.0407500000038</v>
      </c>
      <c r="BE2494" s="141">
        <v>7647.9496250000038</v>
      </c>
      <c r="BF2494" s="141">
        <v>6952.8585000000039</v>
      </c>
      <c r="BG2494" s="141">
        <v>6257.767375000004</v>
      </c>
      <c r="BH2494" s="141">
        <v>5562.6762500000041</v>
      </c>
      <c r="BI2494" s="141">
        <v>4867.5851250000042</v>
      </c>
      <c r="BJ2494" s="141">
        <v>4172.4940000000042</v>
      </c>
      <c r="BK2494" s="141">
        <v>3477.4028750000043</v>
      </c>
      <c r="BL2494" s="141">
        <v>2782.3117500000044</v>
      </c>
      <c r="BM2494" s="141">
        <v>2087.2206250000045</v>
      </c>
      <c r="BN2494" s="141">
        <v>1392.1295000000046</v>
      </c>
      <c r="BO2494" s="141">
        <v>697.03837500000452</v>
      </c>
      <c r="BP2494" s="141">
        <v>1.9472500000044874</v>
      </c>
    </row>
    <row r="2495" spans="4:68">
      <c r="D2495" s="174" t="s">
        <v>9264</v>
      </c>
      <c r="E2495" s="175">
        <v>2962.54</v>
      </c>
      <c r="F2495" s="174" t="s">
        <v>3409</v>
      </c>
      <c r="G2495" s="174" t="s">
        <v>3109</v>
      </c>
      <c r="H2495" s="174" t="s">
        <v>166</v>
      </c>
      <c r="I2495" s="174" t="s">
        <v>3098</v>
      </c>
      <c r="J2495" s="174" t="s">
        <v>9261</v>
      </c>
      <c r="K2495" s="174"/>
      <c r="L2495" s="174" t="s">
        <v>3866</v>
      </c>
      <c r="M2495" s="174" t="s">
        <v>4489</v>
      </c>
      <c r="N2495" s="176">
        <v>960</v>
      </c>
      <c r="O2495" s="174" t="s">
        <v>3407</v>
      </c>
      <c r="P2495" s="177">
        <v>27576</v>
      </c>
      <c r="Q2495" s="176">
        <v>456</v>
      </c>
      <c r="R2495" s="175">
        <v>1407.08</v>
      </c>
      <c r="S2495" s="175">
        <v>1555.46</v>
      </c>
      <c r="T2495" s="178">
        <v>0</v>
      </c>
      <c r="U2495" s="96">
        <v>6</v>
      </c>
      <c r="V2495" s="38" t="s">
        <v>116</v>
      </c>
      <c r="W2495" s="38"/>
      <c r="X2495" s="137">
        <v>37.031750000000002</v>
      </c>
      <c r="Y2495" s="138">
        <v>56796</v>
      </c>
      <c r="Z2495" s="179">
        <v>42</v>
      </c>
      <c r="AA2495" s="139">
        <v>2055</v>
      </c>
      <c r="AB2495" s="131"/>
      <c r="AC2495" s="38"/>
      <c r="AD2495" s="140">
        <v>1555.46</v>
      </c>
      <c r="AE2495" s="141">
        <v>1518.4282499999999</v>
      </c>
      <c r="AF2495" s="141">
        <v>1481.3964999999998</v>
      </c>
      <c r="AG2495" s="141">
        <v>1444.3647499999997</v>
      </c>
      <c r="AH2495" s="141">
        <v>1407.3329999999996</v>
      </c>
      <c r="AI2495" s="141">
        <v>1370.3012499999995</v>
      </c>
      <c r="AJ2495" s="141">
        <v>1333.2694999999994</v>
      </c>
      <c r="AK2495" s="141">
        <v>1296.2377499999993</v>
      </c>
      <c r="AL2495" s="141">
        <v>1259.2059999999992</v>
      </c>
      <c r="AM2495" s="141">
        <v>1222.1742499999991</v>
      </c>
      <c r="AN2495" s="141">
        <v>1185.142499999999</v>
      </c>
      <c r="AO2495" s="141">
        <v>1148.1107499999989</v>
      </c>
      <c r="AP2495" s="141">
        <v>1111.0789999999988</v>
      </c>
      <c r="AQ2495" s="141">
        <v>1074.0472499999987</v>
      </c>
      <c r="AR2495" s="141">
        <v>1037.0154999999986</v>
      </c>
      <c r="AS2495" s="141">
        <v>999.98374999999862</v>
      </c>
      <c r="AT2495" s="141">
        <v>962.95199999999863</v>
      </c>
      <c r="AU2495" s="141">
        <v>925.92024999999865</v>
      </c>
      <c r="AV2495" s="141">
        <v>888.88849999999866</v>
      </c>
      <c r="AW2495" s="141">
        <v>851.85674999999867</v>
      </c>
      <c r="AX2495" s="141">
        <v>814.82499999999868</v>
      </c>
      <c r="AY2495" s="141">
        <v>777.79324999999869</v>
      </c>
      <c r="AZ2495" s="141">
        <v>740.7614999999987</v>
      </c>
      <c r="BA2495" s="141">
        <v>703.72974999999872</v>
      </c>
      <c r="BB2495" s="141">
        <v>666.69799999999873</v>
      </c>
      <c r="BC2495" s="141">
        <v>629.66624999999874</v>
      </c>
      <c r="BD2495" s="141">
        <v>592.63449999999875</v>
      </c>
      <c r="BE2495" s="141">
        <v>555.60274999999876</v>
      </c>
      <c r="BF2495" s="141">
        <v>518.57099999999878</v>
      </c>
      <c r="BG2495" s="141">
        <v>481.53924999999879</v>
      </c>
      <c r="BH2495" s="141">
        <v>444.5074999999988</v>
      </c>
      <c r="BI2495" s="141">
        <v>407.47574999999881</v>
      </c>
      <c r="BJ2495" s="141">
        <v>370.44399999999882</v>
      </c>
      <c r="BK2495" s="141">
        <v>333.41224999999883</v>
      </c>
      <c r="BL2495" s="141">
        <v>296.38049999999885</v>
      </c>
      <c r="BM2495" s="141">
        <v>259.34874999999886</v>
      </c>
      <c r="BN2495" s="141">
        <v>222.31699999999887</v>
      </c>
      <c r="BO2495" s="141">
        <v>185.28524999999888</v>
      </c>
      <c r="BP2495" s="141">
        <v>148.25349999999889</v>
      </c>
    </row>
    <row r="2496" spans="4:68">
      <c r="D2496" s="174" t="s">
        <v>9265</v>
      </c>
      <c r="E2496" s="175">
        <v>19023.04</v>
      </c>
      <c r="F2496" s="174" t="s">
        <v>3409</v>
      </c>
      <c r="G2496" s="174" t="s">
        <v>3109</v>
      </c>
      <c r="H2496" s="174" t="s">
        <v>166</v>
      </c>
      <c r="I2496" s="174" t="s">
        <v>3098</v>
      </c>
      <c r="J2496" s="174" t="s">
        <v>9259</v>
      </c>
      <c r="K2496" s="174"/>
      <c r="L2496" s="174" t="s">
        <v>3866</v>
      </c>
      <c r="M2496" s="174" t="s">
        <v>4489</v>
      </c>
      <c r="N2496" s="176">
        <v>960</v>
      </c>
      <c r="O2496" s="174" t="s">
        <v>3407</v>
      </c>
      <c r="P2496" s="177">
        <v>30864</v>
      </c>
      <c r="Q2496" s="176">
        <v>348</v>
      </c>
      <c r="R2496" s="175">
        <v>6895.07</v>
      </c>
      <c r="S2496" s="175">
        <v>12127.97</v>
      </c>
      <c r="T2496" s="178">
        <v>0</v>
      </c>
      <c r="U2496" s="96">
        <v>6</v>
      </c>
      <c r="V2496" s="38" t="s">
        <v>116</v>
      </c>
      <c r="W2496" s="38"/>
      <c r="X2496" s="137">
        <v>237.78800000000001</v>
      </c>
      <c r="Y2496" s="138">
        <v>60084</v>
      </c>
      <c r="Z2496" s="179">
        <v>51</v>
      </c>
      <c r="AA2496" s="139">
        <v>2064</v>
      </c>
      <c r="AB2496" s="131"/>
      <c r="AC2496" s="38"/>
      <c r="AD2496" s="140">
        <v>12127.97</v>
      </c>
      <c r="AE2496" s="141">
        <v>11890.181999999999</v>
      </c>
      <c r="AF2496" s="141">
        <v>11652.393999999998</v>
      </c>
      <c r="AG2496" s="141">
        <v>11414.605999999998</v>
      </c>
      <c r="AH2496" s="141">
        <v>11176.817999999997</v>
      </c>
      <c r="AI2496" s="141">
        <v>10939.029999999997</v>
      </c>
      <c r="AJ2496" s="141">
        <v>10701.241999999997</v>
      </c>
      <c r="AK2496" s="141">
        <v>10463.453999999996</v>
      </c>
      <c r="AL2496" s="141">
        <v>10225.665999999996</v>
      </c>
      <c r="AM2496" s="141">
        <v>9987.8779999999952</v>
      </c>
      <c r="AN2496" s="141">
        <v>9750.0899999999947</v>
      </c>
      <c r="AO2496" s="141">
        <v>9512.3019999999942</v>
      </c>
      <c r="AP2496" s="141">
        <v>9274.5139999999938</v>
      </c>
      <c r="AQ2496" s="141">
        <v>9036.7259999999933</v>
      </c>
      <c r="AR2496" s="141">
        <v>8798.9379999999928</v>
      </c>
      <c r="AS2496" s="141">
        <v>8561.1499999999924</v>
      </c>
      <c r="AT2496" s="141">
        <v>8323.3619999999919</v>
      </c>
      <c r="AU2496" s="141">
        <v>8085.5739999999914</v>
      </c>
      <c r="AV2496" s="141">
        <v>7847.785999999991</v>
      </c>
      <c r="AW2496" s="141">
        <v>7609.9979999999905</v>
      </c>
      <c r="AX2496" s="141">
        <v>7372.20999999999</v>
      </c>
      <c r="AY2496" s="141">
        <v>7134.4219999999896</v>
      </c>
      <c r="AZ2496" s="141">
        <v>6896.6339999999891</v>
      </c>
      <c r="BA2496" s="141">
        <v>6658.8459999999886</v>
      </c>
      <c r="BB2496" s="141">
        <v>6421.0579999999882</v>
      </c>
      <c r="BC2496" s="141">
        <v>6183.2699999999877</v>
      </c>
      <c r="BD2496" s="141">
        <v>5945.4819999999872</v>
      </c>
      <c r="BE2496" s="141">
        <v>5707.6939999999868</v>
      </c>
      <c r="BF2496" s="141">
        <v>5469.9059999999863</v>
      </c>
      <c r="BG2496" s="141">
        <v>5232.1179999999858</v>
      </c>
      <c r="BH2496" s="141">
        <v>4994.3299999999854</v>
      </c>
      <c r="BI2496" s="141">
        <v>4756.5419999999849</v>
      </c>
      <c r="BJ2496" s="141">
        <v>4518.7539999999844</v>
      </c>
      <c r="BK2496" s="141">
        <v>4280.965999999984</v>
      </c>
      <c r="BL2496" s="141">
        <v>4043.177999999984</v>
      </c>
      <c r="BM2496" s="141">
        <v>3805.389999999984</v>
      </c>
      <c r="BN2496" s="141">
        <v>3567.6019999999839</v>
      </c>
      <c r="BO2496" s="141">
        <v>3329.8139999999839</v>
      </c>
      <c r="BP2496" s="141">
        <v>3092.0259999999839</v>
      </c>
    </row>
    <row r="2497" spans="4:68">
      <c r="D2497" s="174" t="s">
        <v>9266</v>
      </c>
      <c r="E2497" s="175">
        <v>737732.93</v>
      </c>
      <c r="F2497" s="174" t="s">
        <v>3409</v>
      </c>
      <c r="G2497" s="174" t="s">
        <v>3109</v>
      </c>
      <c r="H2497" s="174" t="s">
        <v>166</v>
      </c>
      <c r="I2497" s="174" t="s">
        <v>3098</v>
      </c>
      <c r="J2497" s="174" t="s">
        <v>9267</v>
      </c>
      <c r="K2497" s="174"/>
      <c r="L2497" s="174" t="s">
        <v>3866</v>
      </c>
      <c r="M2497" s="174" t="s">
        <v>4489</v>
      </c>
      <c r="N2497" s="176">
        <v>960</v>
      </c>
      <c r="O2497" s="174" t="s">
        <v>3407</v>
      </c>
      <c r="P2497" s="177">
        <v>31594</v>
      </c>
      <c r="Q2497" s="176">
        <v>324</v>
      </c>
      <c r="R2497" s="175">
        <v>248959.22</v>
      </c>
      <c r="S2497" s="175">
        <v>488773.71</v>
      </c>
      <c r="T2497" s="178">
        <v>0</v>
      </c>
      <c r="U2497" s="96">
        <v>6</v>
      </c>
      <c r="V2497" s="38" t="s">
        <v>116</v>
      </c>
      <c r="W2497" s="38"/>
      <c r="X2497" s="137">
        <v>9221.6616250000006</v>
      </c>
      <c r="Y2497" s="138">
        <v>60814</v>
      </c>
      <c r="Z2497" s="179">
        <v>53</v>
      </c>
      <c r="AA2497" s="139">
        <v>2066</v>
      </c>
      <c r="AB2497" s="131"/>
      <c r="AC2497" s="38"/>
      <c r="AD2497" s="140">
        <v>488773.71</v>
      </c>
      <c r="AE2497" s="141">
        <v>479552.04837500001</v>
      </c>
      <c r="AF2497" s="141">
        <v>470330.38675000001</v>
      </c>
      <c r="AG2497" s="141">
        <v>461108.725125</v>
      </c>
      <c r="AH2497" s="141">
        <v>451887.06349999999</v>
      </c>
      <c r="AI2497" s="141">
        <v>442665.40187499998</v>
      </c>
      <c r="AJ2497" s="141">
        <v>433443.74024999997</v>
      </c>
      <c r="AK2497" s="141">
        <v>424222.07862499997</v>
      </c>
      <c r="AL2497" s="141">
        <v>415000.41699999996</v>
      </c>
      <c r="AM2497" s="141">
        <v>405778.75537499995</v>
      </c>
      <c r="AN2497" s="141">
        <v>396557.09374999994</v>
      </c>
      <c r="AO2497" s="141">
        <v>387335.43212499993</v>
      </c>
      <c r="AP2497" s="141">
        <v>378113.77049999993</v>
      </c>
      <c r="AQ2497" s="141">
        <v>368892.10887499992</v>
      </c>
      <c r="AR2497" s="141">
        <v>359670.44724999991</v>
      </c>
      <c r="AS2497" s="141">
        <v>350448.7856249999</v>
      </c>
      <c r="AT2497" s="141">
        <v>341227.12399999989</v>
      </c>
      <c r="AU2497" s="141">
        <v>332005.46237499989</v>
      </c>
      <c r="AV2497" s="141">
        <v>322783.80074999988</v>
      </c>
      <c r="AW2497" s="141">
        <v>313562.13912499987</v>
      </c>
      <c r="AX2497" s="141">
        <v>304340.47749999986</v>
      </c>
      <c r="AY2497" s="141">
        <v>295118.81587499985</v>
      </c>
      <c r="AZ2497" s="141">
        <v>285897.15424999985</v>
      </c>
      <c r="BA2497" s="141">
        <v>276675.49262499984</v>
      </c>
      <c r="BB2497" s="141">
        <v>267453.83099999983</v>
      </c>
      <c r="BC2497" s="141">
        <v>258232.16937499982</v>
      </c>
      <c r="BD2497" s="141">
        <v>249010.50774999982</v>
      </c>
      <c r="BE2497" s="141">
        <v>239788.84612499981</v>
      </c>
      <c r="BF2497" s="141">
        <v>230567.1844999998</v>
      </c>
      <c r="BG2497" s="141">
        <v>221345.52287499979</v>
      </c>
      <c r="BH2497" s="141">
        <v>212123.86124999978</v>
      </c>
      <c r="BI2497" s="141">
        <v>202902.19962499978</v>
      </c>
      <c r="BJ2497" s="141">
        <v>193680.53799999977</v>
      </c>
      <c r="BK2497" s="141">
        <v>184458.87637499976</v>
      </c>
      <c r="BL2497" s="141">
        <v>175237.21474999975</v>
      </c>
      <c r="BM2497" s="141">
        <v>166015.55312499974</v>
      </c>
      <c r="BN2497" s="141">
        <v>156793.89149999974</v>
      </c>
      <c r="BO2497" s="141">
        <v>147572.22987499973</v>
      </c>
      <c r="BP2497" s="141">
        <v>138350.56824999972</v>
      </c>
    </row>
    <row r="2498" spans="4:68">
      <c r="D2498" s="174" t="s">
        <v>9268</v>
      </c>
      <c r="E2498" s="175">
        <v>193564.9</v>
      </c>
      <c r="F2498" s="174" t="s">
        <v>3409</v>
      </c>
      <c r="G2498" s="174" t="s">
        <v>3109</v>
      </c>
      <c r="H2498" s="174" t="s">
        <v>166</v>
      </c>
      <c r="I2498" s="174" t="s">
        <v>3098</v>
      </c>
      <c r="J2498" s="174" t="s">
        <v>9261</v>
      </c>
      <c r="K2498" s="174"/>
      <c r="L2498" s="174" t="s">
        <v>3866</v>
      </c>
      <c r="M2498" s="174" t="s">
        <v>4489</v>
      </c>
      <c r="N2498" s="176">
        <v>960</v>
      </c>
      <c r="O2498" s="174" t="s">
        <v>3407</v>
      </c>
      <c r="P2498" s="177">
        <v>34516</v>
      </c>
      <c r="Q2498" s="176">
        <v>228</v>
      </c>
      <c r="R2498" s="175">
        <v>45964.93</v>
      </c>
      <c r="S2498" s="175">
        <v>147599.97</v>
      </c>
      <c r="T2498" s="178">
        <v>0</v>
      </c>
      <c r="U2498" s="96">
        <v>6</v>
      </c>
      <c r="V2498" s="38" t="s">
        <v>116</v>
      </c>
      <c r="W2498" s="38"/>
      <c r="X2498" s="137">
        <v>2419.5612499999997</v>
      </c>
      <c r="Y2498" s="138">
        <v>63736</v>
      </c>
      <c r="Z2498" s="179">
        <v>61</v>
      </c>
      <c r="AA2498" s="139">
        <v>2074</v>
      </c>
      <c r="AB2498" s="131"/>
      <c r="AC2498" s="38"/>
      <c r="AD2498" s="140">
        <v>147599.97</v>
      </c>
      <c r="AE2498" s="141">
        <v>145180.40875</v>
      </c>
      <c r="AF2498" s="141">
        <v>142760.8475</v>
      </c>
      <c r="AG2498" s="141">
        <v>140341.28625</v>
      </c>
      <c r="AH2498" s="141">
        <v>137921.72500000001</v>
      </c>
      <c r="AI2498" s="141">
        <v>135502.16375000001</v>
      </c>
      <c r="AJ2498" s="141">
        <v>133082.60250000001</v>
      </c>
      <c r="AK2498" s="141">
        <v>130663.04125000001</v>
      </c>
      <c r="AL2498" s="141">
        <v>128243.48000000001</v>
      </c>
      <c r="AM2498" s="141">
        <v>125823.91875000001</v>
      </c>
      <c r="AN2498" s="141">
        <v>123404.35750000001</v>
      </c>
      <c r="AO2498" s="141">
        <v>120984.79625000001</v>
      </c>
      <c r="AP2498" s="141">
        <v>118565.23500000002</v>
      </c>
      <c r="AQ2498" s="141">
        <v>116145.67375000002</v>
      </c>
      <c r="AR2498" s="141">
        <v>113726.11250000002</v>
      </c>
      <c r="AS2498" s="141">
        <v>111306.55125000002</v>
      </c>
      <c r="AT2498" s="141">
        <v>108886.99000000002</v>
      </c>
      <c r="AU2498" s="141">
        <v>106467.42875000002</v>
      </c>
      <c r="AV2498" s="141">
        <v>104047.86750000002</v>
      </c>
      <c r="AW2498" s="141">
        <v>101628.30625000002</v>
      </c>
      <c r="AX2498" s="141">
        <v>99208.745000000024</v>
      </c>
      <c r="AY2498" s="141">
        <v>96789.183750000026</v>
      </c>
      <c r="AZ2498" s="141">
        <v>94369.622500000027</v>
      </c>
      <c r="BA2498" s="141">
        <v>91950.061250000028</v>
      </c>
      <c r="BB2498" s="141">
        <v>89530.500000000029</v>
      </c>
      <c r="BC2498" s="141">
        <v>87110.93875000003</v>
      </c>
      <c r="BD2498" s="141">
        <v>84691.377500000031</v>
      </c>
      <c r="BE2498" s="141">
        <v>82271.816250000033</v>
      </c>
      <c r="BF2498" s="141">
        <v>79852.255000000034</v>
      </c>
      <c r="BG2498" s="141">
        <v>77432.693750000035</v>
      </c>
      <c r="BH2498" s="141">
        <v>75013.132500000036</v>
      </c>
      <c r="BI2498" s="141">
        <v>72593.571250000037</v>
      </c>
      <c r="BJ2498" s="141">
        <v>70174.010000000038</v>
      </c>
      <c r="BK2498" s="141">
        <v>67754.44875000004</v>
      </c>
      <c r="BL2498" s="141">
        <v>65334.887500000041</v>
      </c>
      <c r="BM2498" s="141">
        <v>62915.326250000042</v>
      </c>
      <c r="BN2498" s="141">
        <v>60495.765000000043</v>
      </c>
      <c r="BO2498" s="141">
        <v>58076.203750000044</v>
      </c>
      <c r="BP2498" s="141">
        <v>55656.642500000045</v>
      </c>
    </row>
    <row r="2499" spans="4:68">
      <c r="D2499" s="174" t="s">
        <v>9269</v>
      </c>
      <c r="E2499" s="175">
        <v>229981.93</v>
      </c>
      <c r="F2499" s="174" t="s">
        <v>3409</v>
      </c>
      <c r="G2499" s="174" t="s">
        <v>3109</v>
      </c>
      <c r="H2499" s="174" t="s">
        <v>166</v>
      </c>
      <c r="I2499" s="174" t="s">
        <v>3098</v>
      </c>
      <c r="J2499" s="174" t="s">
        <v>8653</v>
      </c>
      <c r="K2499" s="174"/>
      <c r="L2499" s="174" t="s">
        <v>5819</v>
      </c>
      <c r="M2499" s="174" t="s">
        <v>4489</v>
      </c>
      <c r="N2499" s="176">
        <v>960</v>
      </c>
      <c r="O2499" s="174" t="s">
        <v>3407</v>
      </c>
      <c r="P2499" s="177">
        <v>33055</v>
      </c>
      <c r="Q2499" s="176">
        <v>276</v>
      </c>
      <c r="R2499" s="175">
        <v>66111.759999999995</v>
      </c>
      <c r="S2499" s="175">
        <v>163870.17000000001</v>
      </c>
      <c r="T2499" s="178">
        <v>0</v>
      </c>
      <c r="U2499" s="96">
        <v>6</v>
      </c>
      <c r="V2499" s="38" t="s">
        <v>116</v>
      </c>
      <c r="W2499" s="38"/>
      <c r="X2499" s="137">
        <v>2874.7741249999999</v>
      </c>
      <c r="Y2499" s="138">
        <v>62275</v>
      </c>
      <c r="Z2499" s="179">
        <v>57</v>
      </c>
      <c r="AA2499" s="139">
        <v>2070</v>
      </c>
      <c r="AB2499" s="131"/>
      <c r="AC2499" s="38"/>
      <c r="AD2499" s="140">
        <v>163870.17000000001</v>
      </c>
      <c r="AE2499" s="141">
        <v>160995.39587500002</v>
      </c>
      <c r="AF2499" s="141">
        <v>158120.62175000002</v>
      </c>
      <c r="AG2499" s="141">
        <v>155245.84762500002</v>
      </c>
      <c r="AH2499" s="141">
        <v>152371.07350000003</v>
      </c>
      <c r="AI2499" s="141">
        <v>149496.29937500003</v>
      </c>
      <c r="AJ2499" s="141">
        <v>146621.52525000004</v>
      </c>
      <c r="AK2499" s="141">
        <v>143746.75112500004</v>
      </c>
      <c r="AL2499" s="141">
        <v>140871.97700000004</v>
      </c>
      <c r="AM2499" s="141">
        <v>137997.20287500005</v>
      </c>
      <c r="AN2499" s="141">
        <v>135122.42875000005</v>
      </c>
      <c r="AO2499" s="141">
        <v>132247.65462500005</v>
      </c>
      <c r="AP2499" s="141">
        <v>129372.88050000006</v>
      </c>
      <c r="AQ2499" s="141">
        <v>126498.10637500006</v>
      </c>
      <c r="AR2499" s="141">
        <v>123623.33225000006</v>
      </c>
      <c r="AS2499" s="141">
        <v>120748.55812500007</v>
      </c>
      <c r="AT2499" s="141">
        <v>117873.78400000007</v>
      </c>
      <c r="AU2499" s="141">
        <v>114999.00987500008</v>
      </c>
      <c r="AV2499" s="141">
        <v>112124.23575000008</v>
      </c>
      <c r="AW2499" s="141">
        <v>109249.46162500008</v>
      </c>
      <c r="AX2499" s="141">
        <v>106374.68750000009</v>
      </c>
      <c r="AY2499" s="141">
        <v>103499.91337500009</v>
      </c>
      <c r="AZ2499" s="141">
        <v>100625.13925000009</v>
      </c>
      <c r="BA2499" s="141">
        <v>97750.365125000098</v>
      </c>
      <c r="BB2499" s="141">
        <v>94875.591000000102</v>
      </c>
      <c r="BC2499" s="141">
        <v>92000.816875000106</v>
      </c>
      <c r="BD2499" s="141">
        <v>89126.04275000011</v>
      </c>
      <c r="BE2499" s="141">
        <v>86251.268625000113</v>
      </c>
      <c r="BF2499" s="141">
        <v>83376.494500000117</v>
      </c>
      <c r="BG2499" s="141">
        <v>80501.720375000121</v>
      </c>
      <c r="BH2499" s="141">
        <v>77626.946250000125</v>
      </c>
      <c r="BI2499" s="141">
        <v>74752.172125000128</v>
      </c>
      <c r="BJ2499" s="141">
        <v>71877.398000000132</v>
      </c>
      <c r="BK2499" s="141">
        <v>69002.623875000136</v>
      </c>
      <c r="BL2499" s="141">
        <v>66127.849750000139</v>
      </c>
      <c r="BM2499" s="141">
        <v>63253.075625000143</v>
      </c>
      <c r="BN2499" s="141">
        <v>60378.301500000147</v>
      </c>
      <c r="BO2499" s="141">
        <v>57503.527375000151</v>
      </c>
      <c r="BP2499" s="141">
        <v>54628.753250000154</v>
      </c>
    </row>
    <row r="2500" spans="4:68">
      <c r="D2500" s="174" t="s">
        <v>9270</v>
      </c>
      <c r="E2500" s="175">
        <v>2423.84</v>
      </c>
      <c r="F2500" s="174" t="s">
        <v>3409</v>
      </c>
      <c r="G2500" s="174" t="s">
        <v>3109</v>
      </c>
      <c r="H2500" s="174" t="s">
        <v>166</v>
      </c>
      <c r="I2500" s="174" t="s">
        <v>3098</v>
      </c>
      <c r="J2500" s="174" t="s">
        <v>9271</v>
      </c>
      <c r="K2500" s="174"/>
      <c r="L2500" s="174" t="s">
        <v>5376</v>
      </c>
      <c r="M2500" s="174" t="s">
        <v>4489</v>
      </c>
      <c r="N2500" s="176">
        <v>960</v>
      </c>
      <c r="O2500" s="174" t="s">
        <v>3407</v>
      </c>
      <c r="P2500" s="177">
        <v>18080</v>
      </c>
      <c r="Q2500" s="176">
        <v>768</v>
      </c>
      <c r="R2500" s="175">
        <v>1938.87</v>
      </c>
      <c r="S2500" s="175">
        <v>484.97</v>
      </c>
      <c r="T2500" s="178">
        <v>0</v>
      </c>
      <c r="U2500" s="96">
        <v>6</v>
      </c>
      <c r="V2500" s="38" t="s">
        <v>116</v>
      </c>
      <c r="W2500" s="38"/>
      <c r="X2500" s="137">
        <v>30.298000000000002</v>
      </c>
      <c r="Y2500" s="138">
        <v>47300</v>
      </c>
      <c r="Z2500" s="179">
        <v>16</v>
      </c>
      <c r="AA2500" s="139">
        <v>2029</v>
      </c>
      <c r="AB2500" s="131"/>
      <c r="AC2500" s="38"/>
      <c r="AD2500" s="140">
        <v>484.97</v>
      </c>
      <c r="AE2500" s="141">
        <v>454.67200000000003</v>
      </c>
      <c r="AF2500" s="141">
        <v>424.37400000000002</v>
      </c>
      <c r="AG2500" s="141">
        <v>394.07600000000002</v>
      </c>
      <c r="AH2500" s="141">
        <v>363.77800000000002</v>
      </c>
      <c r="AI2500" s="141">
        <v>333.48</v>
      </c>
      <c r="AJ2500" s="141">
        <v>303.18200000000002</v>
      </c>
      <c r="AK2500" s="141">
        <v>272.88400000000001</v>
      </c>
      <c r="AL2500" s="141">
        <v>242.58600000000001</v>
      </c>
      <c r="AM2500" s="141">
        <v>212.28800000000001</v>
      </c>
      <c r="AN2500" s="141">
        <v>181.99</v>
      </c>
      <c r="AO2500" s="141">
        <v>151.69200000000001</v>
      </c>
      <c r="AP2500" s="141">
        <v>121.39400000000001</v>
      </c>
      <c r="AQ2500" s="141">
        <v>91.096000000000004</v>
      </c>
      <c r="AR2500" s="141">
        <v>60.798000000000002</v>
      </c>
      <c r="AS2500" s="141">
        <v>30.5</v>
      </c>
      <c r="AT2500" s="141">
        <v>0.20199999999999818</v>
      </c>
      <c r="AU2500" s="141">
        <v>0</v>
      </c>
      <c r="AV2500" s="141">
        <v>0</v>
      </c>
      <c r="AW2500" s="141">
        <v>0</v>
      </c>
      <c r="AX2500" s="141">
        <v>0</v>
      </c>
      <c r="AY2500" s="141">
        <v>0</v>
      </c>
      <c r="AZ2500" s="141">
        <v>0</v>
      </c>
      <c r="BA2500" s="141">
        <v>0</v>
      </c>
      <c r="BB2500" s="141">
        <v>0</v>
      </c>
      <c r="BC2500" s="141">
        <v>0</v>
      </c>
      <c r="BD2500" s="141">
        <v>0</v>
      </c>
      <c r="BE2500" s="141">
        <v>0</v>
      </c>
      <c r="BF2500" s="141">
        <v>0</v>
      </c>
      <c r="BG2500" s="141">
        <v>0</v>
      </c>
      <c r="BH2500" s="141">
        <v>0</v>
      </c>
      <c r="BI2500" s="141">
        <v>0</v>
      </c>
      <c r="BJ2500" s="141">
        <v>0</v>
      </c>
      <c r="BK2500" s="141">
        <v>0</v>
      </c>
      <c r="BL2500" s="141">
        <v>0</v>
      </c>
      <c r="BM2500" s="141">
        <v>0</v>
      </c>
      <c r="BN2500" s="141">
        <v>0</v>
      </c>
      <c r="BO2500" s="141">
        <v>0</v>
      </c>
      <c r="BP2500" s="141">
        <v>0</v>
      </c>
    </row>
    <row r="2501" spans="4:68">
      <c r="D2501" s="174" t="s">
        <v>9272</v>
      </c>
      <c r="E2501" s="175">
        <v>108342.54</v>
      </c>
      <c r="F2501" s="174" t="s">
        <v>3409</v>
      </c>
      <c r="G2501" s="174" t="s">
        <v>3109</v>
      </c>
      <c r="H2501" s="174" t="s">
        <v>166</v>
      </c>
      <c r="I2501" s="174" t="s">
        <v>3098</v>
      </c>
      <c r="J2501" s="174" t="s">
        <v>9273</v>
      </c>
      <c r="K2501" s="174"/>
      <c r="L2501" s="174" t="s">
        <v>5376</v>
      </c>
      <c r="M2501" s="174" t="s">
        <v>4489</v>
      </c>
      <c r="N2501" s="176">
        <v>960</v>
      </c>
      <c r="O2501" s="174" t="s">
        <v>3407</v>
      </c>
      <c r="P2501" s="177">
        <v>26115</v>
      </c>
      <c r="Q2501" s="176">
        <v>504</v>
      </c>
      <c r="R2501" s="175">
        <v>56876.05</v>
      </c>
      <c r="S2501" s="175">
        <v>51466.49</v>
      </c>
      <c r="T2501" s="178">
        <v>0</v>
      </c>
      <c r="U2501" s="96">
        <v>6</v>
      </c>
      <c r="V2501" s="38" t="s">
        <v>116</v>
      </c>
      <c r="W2501" s="38"/>
      <c r="X2501" s="137">
        <v>1354.2817499999999</v>
      </c>
      <c r="Y2501" s="138">
        <v>55335</v>
      </c>
      <c r="Z2501" s="179">
        <v>38</v>
      </c>
      <c r="AA2501" s="139">
        <v>2051</v>
      </c>
      <c r="AB2501" s="131"/>
      <c r="AC2501" s="38"/>
      <c r="AD2501" s="140">
        <v>51466.49</v>
      </c>
      <c r="AE2501" s="141">
        <v>50112.208249999996</v>
      </c>
      <c r="AF2501" s="141">
        <v>48757.926499999994</v>
      </c>
      <c r="AG2501" s="141">
        <v>47403.644749999992</v>
      </c>
      <c r="AH2501" s="141">
        <v>46049.36299999999</v>
      </c>
      <c r="AI2501" s="141">
        <v>44695.081249999988</v>
      </c>
      <c r="AJ2501" s="141">
        <v>43340.799499999986</v>
      </c>
      <c r="AK2501" s="141">
        <v>41986.517749999985</v>
      </c>
      <c r="AL2501" s="141">
        <v>40632.235999999983</v>
      </c>
      <c r="AM2501" s="141">
        <v>39277.954249999981</v>
      </c>
      <c r="AN2501" s="141">
        <v>37923.672499999979</v>
      </c>
      <c r="AO2501" s="141">
        <v>36569.390749999977</v>
      </c>
      <c r="AP2501" s="141">
        <v>35215.108999999975</v>
      </c>
      <c r="AQ2501" s="141">
        <v>33860.827249999973</v>
      </c>
      <c r="AR2501" s="141">
        <v>32506.545499999975</v>
      </c>
      <c r="AS2501" s="141">
        <v>31152.263749999976</v>
      </c>
      <c r="AT2501" s="141">
        <v>29797.981999999978</v>
      </c>
      <c r="AU2501" s="141">
        <v>28443.70024999998</v>
      </c>
      <c r="AV2501" s="141">
        <v>27089.418499999982</v>
      </c>
      <c r="AW2501" s="141">
        <v>25735.136749999983</v>
      </c>
      <c r="AX2501" s="141">
        <v>24380.854999999985</v>
      </c>
      <c r="AY2501" s="141">
        <v>23026.573249999987</v>
      </c>
      <c r="AZ2501" s="141">
        <v>21672.291499999988</v>
      </c>
      <c r="BA2501" s="141">
        <v>20318.00974999999</v>
      </c>
      <c r="BB2501" s="141">
        <v>18963.727999999992</v>
      </c>
      <c r="BC2501" s="141">
        <v>17609.446249999994</v>
      </c>
      <c r="BD2501" s="141">
        <v>16255.164499999993</v>
      </c>
      <c r="BE2501" s="141">
        <v>14900.882749999993</v>
      </c>
      <c r="BF2501" s="141">
        <v>13546.600999999993</v>
      </c>
      <c r="BG2501" s="141">
        <v>12192.319249999993</v>
      </c>
      <c r="BH2501" s="141">
        <v>10838.037499999993</v>
      </c>
      <c r="BI2501" s="141">
        <v>9483.755749999993</v>
      </c>
      <c r="BJ2501" s="141">
        <v>8129.4739999999929</v>
      </c>
      <c r="BK2501" s="141">
        <v>6775.1922499999928</v>
      </c>
      <c r="BL2501" s="141">
        <v>5420.9104999999927</v>
      </c>
      <c r="BM2501" s="141">
        <v>4066.6287499999926</v>
      </c>
      <c r="BN2501" s="141">
        <v>2712.3469999999925</v>
      </c>
      <c r="BO2501" s="141">
        <v>1358.0652499999926</v>
      </c>
      <c r="BP2501" s="141">
        <v>3.7834999999927277</v>
      </c>
    </row>
    <row r="2502" spans="4:68">
      <c r="D2502" s="174" t="s">
        <v>9274</v>
      </c>
      <c r="E2502" s="175">
        <v>168318.75</v>
      </c>
      <c r="F2502" s="174" t="s">
        <v>3409</v>
      </c>
      <c r="G2502" s="174" t="s">
        <v>3109</v>
      </c>
      <c r="H2502" s="174" t="s">
        <v>166</v>
      </c>
      <c r="I2502" s="174" t="s">
        <v>3098</v>
      </c>
      <c r="J2502" s="174" t="s">
        <v>9275</v>
      </c>
      <c r="K2502" s="174"/>
      <c r="L2502" s="174" t="s">
        <v>5376</v>
      </c>
      <c r="M2502" s="174" t="s">
        <v>4489</v>
      </c>
      <c r="N2502" s="176">
        <v>960</v>
      </c>
      <c r="O2502" s="174" t="s">
        <v>3407</v>
      </c>
      <c r="P2502" s="177">
        <v>30864</v>
      </c>
      <c r="Q2502" s="176">
        <v>348</v>
      </c>
      <c r="R2502" s="175">
        <v>61009.64</v>
      </c>
      <c r="S2502" s="175">
        <v>107309.11</v>
      </c>
      <c r="T2502" s="178">
        <v>0</v>
      </c>
      <c r="U2502" s="96">
        <v>6</v>
      </c>
      <c r="V2502" s="38" t="s">
        <v>116</v>
      </c>
      <c r="W2502" s="38"/>
      <c r="X2502" s="137">
        <v>2103.984375</v>
      </c>
      <c r="Y2502" s="138">
        <v>60084</v>
      </c>
      <c r="Z2502" s="179">
        <v>51</v>
      </c>
      <c r="AA2502" s="139">
        <v>2064</v>
      </c>
      <c r="AB2502" s="131"/>
      <c r="AC2502" s="38"/>
      <c r="AD2502" s="140">
        <v>107309.11</v>
      </c>
      <c r="AE2502" s="141">
        <v>105205.125625</v>
      </c>
      <c r="AF2502" s="141">
        <v>103101.14125</v>
      </c>
      <c r="AG2502" s="141">
        <v>100997.156875</v>
      </c>
      <c r="AH2502" s="141">
        <v>98893.172500000001</v>
      </c>
      <c r="AI2502" s="141">
        <v>96789.188125000001</v>
      </c>
      <c r="AJ2502" s="141">
        <v>94685.203750000001</v>
      </c>
      <c r="AK2502" s="141">
        <v>92581.219375000001</v>
      </c>
      <c r="AL2502" s="141">
        <v>90477.235000000001</v>
      </c>
      <c r="AM2502" s="141">
        <v>88373.250625000001</v>
      </c>
      <c r="AN2502" s="141">
        <v>86269.266250000001</v>
      </c>
      <c r="AO2502" s="141">
        <v>84165.281875000001</v>
      </c>
      <c r="AP2502" s="141">
        <v>82061.297500000001</v>
      </c>
      <c r="AQ2502" s="141">
        <v>79957.313125000001</v>
      </c>
      <c r="AR2502" s="141">
        <v>77853.328750000001</v>
      </c>
      <c r="AS2502" s="141">
        <v>75749.344375000001</v>
      </c>
      <c r="AT2502" s="141">
        <v>73645.36</v>
      </c>
      <c r="AU2502" s="141">
        <v>71541.375625000001</v>
      </c>
      <c r="AV2502" s="141">
        <v>69437.391250000001</v>
      </c>
      <c r="AW2502" s="141">
        <v>67333.406875000001</v>
      </c>
      <c r="AX2502" s="141">
        <v>65229.422500000001</v>
      </c>
      <c r="AY2502" s="141">
        <v>63125.438125000001</v>
      </c>
      <c r="AZ2502" s="141">
        <v>61021.453750000001</v>
      </c>
      <c r="BA2502" s="141">
        <v>58917.469375000001</v>
      </c>
      <c r="BB2502" s="141">
        <v>56813.485000000001</v>
      </c>
      <c r="BC2502" s="141">
        <v>54709.500625000001</v>
      </c>
      <c r="BD2502" s="141">
        <v>52605.516250000001</v>
      </c>
      <c r="BE2502" s="141">
        <v>50501.531875000001</v>
      </c>
      <c r="BF2502" s="141">
        <v>48397.547500000001</v>
      </c>
      <c r="BG2502" s="141">
        <v>46293.563125000001</v>
      </c>
      <c r="BH2502" s="141">
        <v>44189.578750000001</v>
      </c>
      <c r="BI2502" s="141">
        <v>42085.594375000001</v>
      </c>
      <c r="BJ2502" s="141">
        <v>39981.61</v>
      </c>
      <c r="BK2502" s="141">
        <v>37877.625625000001</v>
      </c>
      <c r="BL2502" s="141">
        <v>35773.641250000001</v>
      </c>
      <c r="BM2502" s="141">
        <v>33669.656875000001</v>
      </c>
      <c r="BN2502" s="141">
        <v>31565.672500000001</v>
      </c>
      <c r="BO2502" s="141">
        <v>29461.688125000001</v>
      </c>
      <c r="BP2502" s="141">
        <v>27357.703750000001</v>
      </c>
    </row>
    <row r="2503" spans="4:68">
      <c r="D2503" s="174" t="s">
        <v>9276</v>
      </c>
      <c r="E2503" s="175">
        <v>2713.36</v>
      </c>
      <c r="F2503" s="174" t="s">
        <v>3409</v>
      </c>
      <c r="G2503" s="174" t="s">
        <v>3109</v>
      </c>
      <c r="H2503" s="174" t="s">
        <v>166</v>
      </c>
      <c r="I2503" s="174" t="s">
        <v>3098</v>
      </c>
      <c r="J2503" s="174" t="s">
        <v>9273</v>
      </c>
      <c r="K2503" s="174"/>
      <c r="L2503" s="174" t="s">
        <v>5376</v>
      </c>
      <c r="M2503" s="174" t="s">
        <v>4489</v>
      </c>
      <c r="N2503" s="176">
        <v>960</v>
      </c>
      <c r="O2503" s="174" t="s">
        <v>3407</v>
      </c>
      <c r="P2503" s="177">
        <v>35976</v>
      </c>
      <c r="Q2503" s="176">
        <v>180</v>
      </c>
      <c r="R2503" s="175">
        <v>508.66</v>
      </c>
      <c r="S2503" s="175">
        <v>2204.6999999999998</v>
      </c>
      <c r="T2503" s="178">
        <v>0</v>
      </c>
      <c r="U2503" s="96">
        <v>6</v>
      </c>
      <c r="V2503" s="38" t="s">
        <v>116</v>
      </c>
      <c r="W2503" s="38"/>
      <c r="X2503" s="137">
        <v>33.917000000000002</v>
      </c>
      <c r="Y2503" s="138">
        <v>65196</v>
      </c>
      <c r="Z2503" s="179">
        <v>65</v>
      </c>
      <c r="AA2503" s="139">
        <v>2078</v>
      </c>
      <c r="AB2503" s="131"/>
      <c r="AC2503" s="38"/>
      <c r="AD2503" s="140">
        <v>2204.6999999999998</v>
      </c>
      <c r="AE2503" s="141">
        <v>2170.7829999999999</v>
      </c>
      <c r="AF2503" s="141">
        <v>2136.866</v>
      </c>
      <c r="AG2503" s="141">
        <v>2102.9490000000001</v>
      </c>
      <c r="AH2503" s="141">
        <v>2069.0320000000002</v>
      </c>
      <c r="AI2503" s="141">
        <v>2035.1150000000002</v>
      </c>
      <c r="AJ2503" s="141">
        <v>2001.1980000000003</v>
      </c>
      <c r="AK2503" s="141">
        <v>1967.2810000000004</v>
      </c>
      <c r="AL2503" s="141">
        <v>1933.3640000000005</v>
      </c>
      <c r="AM2503" s="141">
        <v>1899.4470000000006</v>
      </c>
      <c r="AN2503" s="141">
        <v>1865.5300000000007</v>
      </c>
      <c r="AO2503" s="141">
        <v>1831.6130000000007</v>
      </c>
      <c r="AP2503" s="141">
        <v>1797.6960000000008</v>
      </c>
      <c r="AQ2503" s="141">
        <v>1763.7790000000009</v>
      </c>
      <c r="AR2503" s="141">
        <v>1729.862000000001</v>
      </c>
      <c r="AS2503" s="141">
        <v>1695.9450000000011</v>
      </c>
      <c r="AT2503" s="141">
        <v>1662.0280000000012</v>
      </c>
      <c r="AU2503" s="141">
        <v>1628.1110000000012</v>
      </c>
      <c r="AV2503" s="141">
        <v>1594.1940000000013</v>
      </c>
      <c r="AW2503" s="141">
        <v>1560.2770000000014</v>
      </c>
      <c r="AX2503" s="141">
        <v>1526.3600000000015</v>
      </c>
      <c r="AY2503" s="141">
        <v>1492.4430000000016</v>
      </c>
      <c r="AZ2503" s="141">
        <v>1458.5260000000017</v>
      </c>
      <c r="BA2503" s="141">
        <v>1424.6090000000017</v>
      </c>
      <c r="BB2503" s="141">
        <v>1390.6920000000018</v>
      </c>
      <c r="BC2503" s="141">
        <v>1356.7750000000019</v>
      </c>
      <c r="BD2503" s="141">
        <v>1322.858000000002</v>
      </c>
      <c r="BE2503" s="141">
        <v>1288.9410000000021</v>
      </c>
      <c r="BF2503" s="141">
        <v>1255.0240000000022</v>
      </c>
      <c r="BG2503" s="141">
        <v>1221.1070000000022</v>
      </c>
      <c r="BH2503" s="141">
        <v>1187.1900000000023</v>
      </c>
      <c r="BI2503" s="141">
        <v>1153.2730000000024</v>
      </c>
      <c r="BJ2503" s="141">
        <v>1119.3560000000025</v>
      </c>
      <c r="BK2503" s="141">
        <v>1085.4390000000026</v>
      </c>
      <c r="BL2503" s="141">
        <v>1051.5220000000027</v>
      </c>
      <c r="BM2503" s="141">
        <v>1017.6050000000026</v>
      </c>
      <c r="BN2503" s="141">
        <v>983.6880000000026</v>
      </c>
      <c r="BO2503" s="141">
        <v>949.77100000000257</v>
      </c>
      <c r="BP2503" s="141">
        <v>915.85400000000254</v>
      </c>
    </row>
    <row r="2504" spans="4:68">
      <c r="D2504" s="174" t="s">
        <v>9277</v>
      </c>
      <c r="E2504" s="175">
        <v>285457.81</v>
      </c>
      <c r="F2504" s="174" t="s">
        <v>3409</v>
      </c>
      <c r="G2504" s="174" t="s">
        <v>3109</v>
      </c>
      <c r="H2504" s="174" t="s">
        <v>166</v>
      </c>
      <c r="I2504" s="174" t="s">
        <v>3098</v>
      </c>
      <c r="J2504" s="174" t="s">
        <v>9278</v>
      </c>
      <c r="K2504" s="174"/>
      <c r="L2504" s="174" t="s">
        <v>4545</v>
      </c>
      <c r="M2504" s="174" t="s">
        <v>3535</v>
      </c>
      <c r="N2504" s="176">
        <v>960</v>
      </c>
      <c r="O2504" s="174" t="s">
        <v>3407</v>
      </c>
      <c r="P2504" s="177">
        <v>27576</v>
      </c>
      <c r="Q2504" s="176">
        <v>456</v>
      </c>
      <c r="R2504" s="175">
        <v>135582.51</v>
      </c>
      <c r="S2504" s="175">
        <v>149875.29999999999</v>
      </c>
      <c r="T2504" s="178">
        <v>0</v>
      </c>
      <c r="U2504" s="96">
        <v>6</v>
      </c>
      <c r="V2504" s="38" t="s">
        <v>116</v>
      </c>
      <c r="W2504" s="38"/>
      <c r="X2504" s="137">
        <v>3568.2226250000003</v>
      </c>
      <c r="Y2504" s="138">
        <v>56796</v>
      </c>
      <c r="Z2504" s="179">
        <v>42</v>
      </c>
      <c r="AA2504" s="139">
        <v>2055</v>
      </c>
      <c r="AB2504" s="131"/>
      <c r="AC2504" s="38"/>
      <c r="AD2504" s="140">
        <v>149875.29999999999</v>
      </c>
      <c r="AE2504" s="141">
        <v>146307.07737499999</v>
      </c>
      <c r="AF2504" s="141">
        <v>142738.85475</v>
      </c>
      <c r="AG2504" s="141">
        <v>139170.632125</v>
      </c>
      <c r="AH2504" s="141">
        <v>135602.40950000001</v>
      </c>
      <c r="AI2504" s="141">
        <v>132034.18687500001</v>
      </c>
      <c r="AJ2504" s="141">
        <v>128465.96425000002</v>
      </c>
      <c r="AK2504" s="141">
        <v>124897.74162500002</v>
      </c>
      <c r="AL2504" s="141">
        <v>121329.51900000003</v>
      </c>
      <c r="AM2504" s="141">
        <v>117761.29637500003</v>
      </c>
      <c r="AN2504" s="141">
        <v>114193.07375000004</v>
      </c>
      <c r="AO2504" s="141">
        <v>110624.85112500004</v>
      </c>
      <c r="AP2504" s="141">
        <v>107056.62850000005</v>
      </c>
      <c r="AQ2504" s="141">
        <v>103488.40587500005</v>
      </c>
      <c r="AR2504" s="141">
        <v>99920.18325000006</v>
      </c>
      <c r="AS2504" s="141">
        <v>96351.960625000065</v>
      </c>
      <c r="AT2504" s="141">
        <v>92783.73800000007</v>
      </c>
      <c r="AU2504" s="141">
        <v>89215.515375000075</v>
      </c>
      <c r="AV2504" s="141">
        <v>85647.292750000081</v>
      </c>
      <c r="AW2504" s="141">
        <v>82079.070125000086</v>
      </c>
      <c r="AX2504" s="141">
        <v>78510.847500000091</v>
      </c>
      <c r="AY2504" s="141">
        <v>74942.624875000096</v>
      </c>
      <c r="AZ2504" s="141">
        <v>71374.402250000101</v>
      </c>
      <c r="BA2504" s="141">
        <v>67806.179625000106</v>
      </c>
      <c r="BB2504" s="141">
        <v>64237.957000000104</v>
      </c>
      <c r="BC2504" s="141">
        <v>60669.734375000102</v>
      </c>
      <c r="BD2504" s="141">
        <v>57101.5117500001</v>
      </c>
      <c r="BE2504" s="141">
        <v>53533.289125000098</v>
      </c>
      <c r="BF2504" s="141">
        <v>49965.066500000095</v>
      </c>
      <c r="BG2504" s="141">
        <v>46396.843875000093</v>
      </c>
      <c r="BH2504" s="141">
        <v>42828.621250000091</v>
      </c>
      <c r="BI2504" s="141">
        <v>39260.398625000089</v>
      </c>
      <c r="BJ2504" s="141">
        <v>35692.176000000087</v>
      </c>
      <c r="BK2504" s="141">
        <v>32123.953375000085</v>
      </c>
      <c r="BL2504" s="141">
        <v>28555.730750000082</v>
      </c>
      <c r="BM2504" s="141">
        <v>24987.50812500008</v>
      </c>
      <c r="BN2504" s="141">
        <v>21419.285500000078</v>
      </c>
      <c r="BO2504" s="141">
        <v>17851.062875000076</v>
      </c>
      <c r="BP2504" s="141">
        <v>14282.840250000076</v>
      </c>
    </row>
    <row r="2505" spans="4:68">
      <c r="D2505" s="174" t="s">
        <v>9279</v>
      </c>
      <c r="E2505" s="175">
        <v>771213.05</v>
      </c>
      <c r="F2505" s="174" t="s">
        <v>3409</v>
      </c>
      <c r="G2505" s="174" t="s">
        <v>3109</v>
      </c>
      <c r="H2505" s="174" t="s">
        <v>166</v>
      </c>
      <c r="I2505" s="174" t="s">
        <v>3098</v>
      </c>
      <c r="J2505" s="174" t="s">
        <v>9280</v>
      </c>
      <c r="K2505" s="174"/>
      <c r="L2505" s="174" t="s">
        <v>4545</v>
      </c>
      <c r="M2505" s="174" t="s">
        <v>3535</v>
      </c>
      <c r="N2505" s="176">
        <v>960</v>
      </c>
      <c r="O2505" s="174" t="s">
        <v>3407</v>
      </c>
      <c r="P2505" s="177">
        <v>33055</v>
      </c>
      <c r="Q2505" s="176">
        <v>276</v>
      </c>
      <c r="R2505" s="175">
        <v>221696.93</v>
      </c>
      <c r="S2505" s="175">
        <v>549516.12</v>
      </c>
      <c r="T2505" s="178">
        <v>0</v>
      </c>
      <c r="U2505" s="96">
        <v>6</v>
      </c>
      <c r="V2505" s="38" t="s">
        <v>116</v>
      </c>
      <c r="W2505" s="38"/>
      <c r="X2505" s="137">
        <v>9640.1631250000009</v>
      </c>
      <c r="Y2505" s="138">
        <v>62275</v>
      </c>
      <c r="Z2505" s="179">
        <v>57</v>
      </c>
      <c r="AA2505" s="139">
        <v>2070</v>
      </c>
      <c r="AB2505" s="131"/>
      <c r="AC2505" s="38"/>
      <c r="AD2505" s="140">
        <v>549516.12</v>
      </c>
      <c r="AE2505" s="141">
        <v>539875.95687500003</v>
      </c>
      <c r="AF2505" s="141">
        <v>530235.79375000007</v>
      </c>
      <c r="AG2505" s="141">
        <v>520595.63062500005</v>
      </c>
      <c r="AH2505" s="141">
        <v>510955.46750000003</v>
      </c>
      <c r="AI2505" s="141">
        <v>501315.30437500001</v>
      </c>
      <c r="AJ2505" s="141">
        <v>491675.14124999999</v>
      </c>
      <c r="AK2505" s="141">
        <v>482034.97812499997</v>
      </c>
      <c r="AL2505" s="141">
        <v>472394.81499999994</v>
      </c>
      <c r="AM2505" s="141">
        <v>462754.65187499992</v>
      </c>
      <c r="AN2505" s="141">
        <v>453114.4887499999</v>
      </c>
      <c r="AO2505" s="141">
        <v>443474.32562499988</v>
      </c>
      <c r="AP2505" s="141">
        <v>433834.16249999986</v>
      </c>
      <c r="AQ2505" s="141">
        <v>424193.99937499984</v>
      </c>
      <c r="AR2505" s="141">
        <v>414553.83624999982</v>
      </c>
      <c r="AS2505" s="141">
        <v>404913.6731249998</v>
      </c>
      <c r="AT2505" s="141">
        <v>395273.50999999978</v>
      </c>
      <c r="AU2505" s="141">
        <v>385633.34687499976</v>
      </c>
      <c r="AV2505" s="141">
        <v>375993.18374999973</v>
      </c>
      <c r="AW2505" s="141">
        <v>366353.02062499971</v>
      </c>
      <c r="AX2505" s="141">
        <v>356712.85749999969</v>
      </c>
      <c r="AY2505" s="141">
        <v>347072.69437499967</v>
      </c>
      <c r="AZ2505" s="141">
        <v>337432.53124999965</v>
      </c>
      <c r="BA2505" s="141">
        <v>327792.36812499963</v>
      </c>
      <c r="BB2505" s="141">
        <v>318152.20499999961</v>
      </c>
      <c r="BC2505" s="141">
        <v>308512.04187499959</v>
      </c>
      <c r="BD2505" s="141">
        <v>298871.87874999957</v>
      </c>
      <c r="BE2505" s="141">
        <v>289231.71562499955</v>
      </c>
      <c r="BF2505" s="141">
        <v>279591.55249999953</v>
      </c>
      <c r="BG2505" s="141">
        <v>269951.3893749995</v>
      </c>
      <c r="BH2505" s="141">
        <v>260311.22624999951</v>
      </c>
      <c r="BI2505" s="141">
        <v>250671.06312499952</v>
      </c>
      <c r="BJ2505" s="141">
        <v>241030.89999999953</v>
      </c>
      <c r="BK2505" s="141">
        <v>231390.73687499954</v>
      </c>
      <c r="BL2505" s="141">
        <v>221750.57374999954</v>
      </c>
      <c r="BM2505" s="141">
        <v>212110.41062499955</v>
      </c>
      <c r="BN2505" s="141">
        <v>202470.24749999956</v>
      </c>
      <c r="BO2505" s="141">
        <v>192830.08437499957</v>
      </c>
      <c r="BP2505" s="141">
        <v>183189.92124999958</v>
      </c>
    </row>
    <row r="2506" spans="4:68">
      <c r="D2506" s="174" t="s">
        <v>9281</v>
      </c>
      <c r="E2506" s="175">
        <v>65363.61</v>
      </c>
      <c r="F2506" s="174" t="s">
        <v>3409</v>
      </c>
      <c r="G2506" s="174" t="s">
        <v>3109</v>
      </c>
      <c r="H2506" s="174" t="s">
        <v>166</v>
      </c>
      <c r="I2506" s="174" t="s">
        <v>3098</v>
      </c>
      <c r="J2506" s="174" t="s">
        <v>9282</v>
      </c>
      <c r="K2506" s="174"/>
      <c r="L2506" s="174" t="s">
        <v>5376</v>
      </c>
      <c r="M2506" s="174" t="s">
        <v>3535</v>
      </c>
      <c r="N2506" s="176">
        <v>960</v>
      </c>
      <c r="O2506" s="174" t="s">
        <v>3407</v>
      </c>
      <c r="P2506" s="177">
        <v>26846</v>
      </c>
      <c r="Q2506" s="176">
        <v>480</v>
      </c>
      <c r="R2506" s="175">
        <v>32679.47</v>
      </c>
      <c r="S2506" s="175">
        <v>32684.14</v>
      </c>
      <c r="T2506" s="178">
        <v>0</v>
      </c>
      <c r="U2506" s="96">
        <v>6</v>
      </c>
      <c r="V2506" s="38" t="s">
        <v>116</v>
      </c>
      <c r="W2506" s="38"/>
      <c r="X2506" s="137">
        <v>817.04512499999987</v>
      </c>
      <c r="Y2506" s="138">
        <v>56066</v>
      </c>
      <c r="Z2506" s="179">
        <v>40</v>
      </c>
      <c r="AA2506" s="139">
        <v>2053</v>
      </c>
      <c r="AB2506" s="131"/>
      <c r="AC2506" s="38"/>
      <c r="AD2506" s="140">
        <v>32684.14</v>
      </c>
      <c r="AE2506" s="141">
        <v>31867.094874999999</v>
      </c>
      <c r="AF2506" s="141">
        <v>31050.049749999998</v>
      </c>
      <c r="AG2506" s="141">
        <v>30233.004624999998</v>
      </c>
      <c r="AH2506" s="141">
        <v>29415.959499999997</v>
      </c>
      <c r="AI2506" s="141">
        <v>28598.914374999997</v>
      </c>
      <c r="AJ2506" s="141">
        <v>27781.869249999996</v>
      </c>
      <c r="AK2506" s="141">
        <v>26964.824124999996</v>
      </c>
      <c r="AL2506" s="141">
        <v>26147.778999999995</v>
      </c>
      <c r="AM2506" s="141">
        <v>25330.733874999994</v>
      </c>
      <c r="AN2506" s="141">
        <v>24513.688749999994</v>
      </c>
      <c r="AO2506" s="141">
        <v>23696.643624999993</v>
      </c>
      <c r="AP2506" s="141">
        <v>22879.598499999993</v>
      </c>
      <c r="AQ2506" s="141">
        <v>22062.553374999992</v>
      </c>
      <c r="AR2506" s="141">
        <v>21245.508249999992</v>
      </c>
      <c r="AS2506" s="141">
        <v>20428.463124999991</v>
      </c>
      <c r="AT2506" s="141">
        <v>19611.417999999991</v>
      </c>
      <c r="AU2506" s="141">
        <v>18794.37287499999</v>
      </c>
      <c r="AV2506" s="141">
        <v>17977.327749999989</v>
      </c>
      <c r="AW2506" s="141">
        <v>17160.282624999989</v>
      </c>
      <c r="AX2506" s="141">
        <v>16343.237499999988</v>
      </c>
      <c r="AY2506" s="141">
        <v>15526.192374999988</v>
      </c>
      <c r="AZ2506" s="141">
        <v>14709.147249999987</v>
      </c>
      <c r="BA2506" s="141">
        <v>13892.102124999987</v>
      </c>
      <c r="BB2506" s="141">
        <v>13075.056999999986</v>
      </c>
      <c r="BC2506" s="141">
        <v>12258.011874999986</v>
      </c>
      <c r="BD2506" s="141">
        <v>11440.966749999985</v>
      </c>
      <c r="BE2506" s="141">
        <v>10623.921624999984</v>
      </c>
      <c r="BF2506" s="141">
        <v>9806.8764999999839</v>
      </c>
      <c r="BG2506" s="141">
        <v>8989.8313749999834</v>
      </c>
      <c r="BH2506" s="141">
        <v>8172.7862499999837</v>
      </c>
      <c r="BI2506" s="141">
        <v>7355.7411249999841</v>
      </c>
      <c r="BJ2506" s="141">
        <v>6538.6959999999845</v>
      </c>
      <c r="BK2506" s="141">
        <v>5721.6508749999848</v>
      </c>
      <c r="BL2506" s="141">
        <v>4904.6057499999852</v>
      </c>
      <c r="BM2506" s="141">
        <v>4087.5606249999855</v>
      </c>
      <c r="BN2506" s="141">
        <v>3270.5154999999859</v>
      </c>
      <c r="BO2506" s="141">
        <v>2453.4703749999862</v>
      </c>
      <c r="BP2506" s="141">
        <v>1636.4252499999864</v>
      </c>
    </row>
    <row r="2507" spans="4:68">
      <c r="D2507" s="174" t="s">
        <v>9283</v>
      </c>
      <c r="E2507" s="175">
        <v>65229.16</v>
      </c>
      <c r="F2507" s="174" t="s">
        <v>3409</v>
      </c>
      <c r="G2507" s="174" t="s">
        <v>3109</v>
      </c>
      <c r="H2507" s="174" t="s">
        <v>166</v>
      </c>
      <c r="I2507" s="174" t="s">
        <v>3098</v>
      </c>
      <c r="J2507" s="174" t="s">
        <v>9284</v>
      </c>
      <c r="K2507" s="174"/>
      <c r="L2507" s="174" t="s">
        <v>8746</v>
      </c>
      <c r="M2507" s="174" t="s">
        <v>9285</v>
      </c>
      <c r="N2507" s="176">
        <v>960</v>
      </c>
      <c r="O2507" s="174" t="s">
        <v>3407</v>
      </c>
      <c r="P2507" s="177">
        <v>29037</v>
      </c>
      <c r="Q2507" s="176">
        <v>408</v>
      </c>
      <c r="R2507" s="175">
        <v>27720.07</v>
      </c>
      <c r="S2507" s="175">
        <v>37509.089999999997</v>
      </c>
      <c r="T2507" s="178">
        <v>0</v>
      </c>
      <c r="U2507" s="96">
        <v>6</v>
      </c>
      <c r="V2507" s="38" t="s">
        <v>116</v>
      </c>
      <c r="W2507" s="38"/>
      <c r="X2507" s="137">
        <v>815.36449999999991</v>
      </c>
      <c r="Y2507" s="138">
        <v>58257</v>
      </c>
      <c r="Z2507" s="179">
        <v>46</v>
      </c>
      <c r="AA2507" s="139">
        <v>2059</v>
      </c>
      <c r="AB2507" s="131"/>
      <c r="AC2507" s="38"/>
      <c r="AD2507" s="140">
        <v>37509.089999999997</v>
      </c>
      <c r="AE2507" s="141">
        <v>36693.725499999993</v>
      </c>
      <c r="AF2507" s="141">
        <v>35878.36099999999</v>
      </c>
      <c r="AG2507" s="141">
        <v>35062.996499999987</v>
      </c>
      <c r="AH2507" s="141">
        <v>34247.631999999983</v>
      </c>
      <c r="AI2507" s="141">
        <v>33432.26749999998</v>
      </c>
      <c r="AJ2507" s="141">
        <v>32616.90299999998</v>
      </c>
      <c r="AK2507" s="141">
        <v>31801.538499999981</v>
      </c>
      <c r="AL2507" s="141">
        <v>30986.173999999981</v>
      </c>
      <c r="AM2507" s="141">
        <v>30170.809499999981</v>
      </c>
      <c r="AN2507" s="141">
        <v>29355.444999999982</v>
      </c>
      <c r="AO2507" s="141">
        <v>28540.080499999982</v>
      </c>
      <c r="AP2507" s="141">
        <v>27724.715999999982</v>
      </c>
      <c r="AQ2507" s="141">
        <v>26909.351499999982</v>
      </c>
      <c r="AR2507" s="141">
        <v>26093.986999999983</v>
      </c>
      <c r="AS2507" s="141">
        <v>25278.622499999983</v>
      </c>
      <c r="AT2507" s="141">
        <v>24463.257999999983</v>
      </c>
      <c r="AU2507" s="141">
        <v>23647.893499999984</v>
      </c>
      <c r="AV2507" s="141">
        <v>22832.528999999984</v>
      </c>
      <c r="AW2507" s="141">
        <v>22017.164499999984</v>
      </c>
      <c r="AX2507" s="141">
        <v>21201.799999999985</v>
      </c>
      <c r="AY2507" s="141">
        <v>20386.435499999985</v>
      </c>
      <c r="AZ2507" s="141">
        <v>19571.070999999985</v>
      </c>
      <c r="BA2507" s="141">
        <v>18755.706499999986</v>
      </c>
      <c r="BB2507" s="141">
        <v>17940.341999999986</v>
      </c>
      <c r="BC2507" s="141">
        <v>17124.977499999986</v>
      </c>
      <c r="BD2507" s="141">
        <v>16309.612999999987</v>
      </c>
      <c r="BE2507" s="141">
        <v>15494.248499999987</v>
      </c>
      <c r="BF2507" s="141">
        <v>14678.883999999987</v>
      </c>
      <c r="BG2507" s="141">
        <v>13863.519499999988</v>
      </c>
      <c r="BH2507" s="141">
        <v>13048.154999999988</v>
      </c>
      <c r="BI2507" s="141">
        <v>12232.790499999988</v>
      </c>
      <c r="BJ2507" s="141">
        <v>11417.425999999989</v>
      </c>
      <c r="BK2507" s="141">
        <v>10602.061499999989</v>
      </c>
      <c r="BL2507" s="141">
        <v>9786.6969999999892</v>
      </c>
      <c r="BM2507" s="141">
        <v>8971.3324999999895</v>
      </c>
      <c r="BN2507" s="141">
        <v>8155.9679999999898</v>
      </c>
      <c r="BO2507" s="141">
        <v>7340.6034999999902</v>
      </c>
      <c r="BP2507" s="141">
        <v>6525.2389999999905</v>
      </c>
    </row>
    <row r="2508" spans="4:68">
      <c r="D2508" s="174" t="s">
        <v>9286</v>
      </c>
      <c r="E2508" s="175">
        <v>55171.3</v>
      </c>
      <c r="F2508" s="174" t="s">
        <v>3409</v>
      </c>
      <c r="G2508" s="174" t="s">
        <v>3109</v>
      </c>
      <c r="H2508" s="174" t="s">
        <v>166</v>
      </c>
      <c r="I2508" s="174" t="s">
        <v>3098</v>
      </c>
      <c r="J2508" s="174" t="s">
        <v>9287</v>
      </c>
      <c r="K2508" s="174"/>
      <c r="L2508" s="174" t="s">
        <v>8871</v>
      </c>
      <c r="M2508" s="174" t="s">
        <v>4777</v>
      </c>
      <c r="N2508" s="176">
        <v>960</v>
      </c>
      <c r="O2508" s="174" t="s">
        <v>3407</v>
      </c>
      <c r="P2508" s="177">
        <v>23894</v>
      </c>
      <c r="Q2508" s="176">
        <v>577</v>
      </c>
      <c r="R2508" s="175">
        <v>33158.32</v>
      </c>
      <c r="S2508" s="175">
        <v>22012.98</v>
      </c>
      <c r="T2508" s="178">
        <v>0</v>
      </c>
      <c r="U2508" s="96">
        <v>6</v>
      </c>
      <c r="V2508" s="38" t="s">
        <v>116</v>
      </c>
      <c r="W2508" s="38"/>
      <c r="X2508" s="137">
        <v>689.64125000000013</v>
      </c>
      <c r="Y2508" s="138">
        <v>53114</v>
      </c>
      <c r="Z2508" s="179">
        <v>31.916666666666668</v>
      </c>
      <c r="AA2508" s="139">
        <v>2045</v>
      </c>
      <c r="AB2508" s="131"/>
      <c r="AC2508" s="38"/>
      <c r="AD2508" s="140">
        <v>22012.98</v>
      </c>
      <c r="AE2508" s="141">
        <v>21323.338749999999</v>
      </c>
      <c r="AF2508" s="141">
        <v>20633.697499999998</v>
      </c>
      <c r="AG2508" s="141">
        <v>19944.056249999998</v>
      </c>
      <c r="AH2508" s="141">
        <v>19254.414999999997</v>
      </c>
      <c r="AI2508" s="141">
        <v>18564.773749999997</v>
      </c>
      <c r="AJ2508" s="141">
        <v>17875.132499999996</v>
      </c>
      <c r="AK2508" s="141">
        <v>17185.491249999995</v>
      </c>
      <c r="AL2508" s="141">
        <v>16495.849999999995</v>
      </c>
      <c r="AM2508" s="141">
        <v>15806.208749999994</v>
      </c>
      <c r="AN2508" s="141">
        <v>15116.567499999994</v>
      </c>
      <c r="AO2508" s="141">
        <v>14426.926249999993</v>
      </c>
      <c r="AP2508" s="141">
        <v>13737.284999999993</v>
      </c>
      <c r="AQ2508" s="141">
        <v>13047.643749999992</v>
      </c>
      <c r="AR2508" s="141">
        <v>12358.002499999991</v>
      </c>
      <c r="AS2508" s="141">
        <v>11668.361249999991</v>
      </c>
      <c r="AT2508" s="141">
        <v>10978.71999999999</v>
      </c>
      <c r="AU2508" s="141">
        <v>10289.07874999999</v>
      </c>
      <c r="AV2508" s="141">
        <v>9599.4374999999891</v>
      </c>
      <c r="AW2508" s="141">
        <v>8909.7962499999885</v>
      </c>
      <c r="AX2508" s="141">
        <v>8220.1549999999879</v>
      </c>
      <c r="AY2508" s="141">
        <v>7530.5137499999873</v>
      </c>
      <c r="AZ2508" s="141">
        <v>6840.8724999999868</v>
      </c>
      <c r="BA2508" s="141">
        <v>6151.2312499999862</v>
      </c>
      <c r="BB2508" s="141">
        <v>5461.5899999999856</v>
      </c>
      <c r="BC2508" s="141">
        <v>4771.948749999985</v>
      </c>
      <c r="BD2508" s="141">
        <v>4082.3074999999849</v>
      </c>
      <c r="BE2508" s="141">
        <v>3392.6662499999848</v>
      </c>
      <c r="BF2508" s="141">
        <v>2703.0249999999846</v>
      </c>
      <c r="BG2508" s="141">
        <v>2013.3837499999845</v>
      </c>
      <c r="BH2508" s="141">
        <v>1323.7424999999844</v>
      </c>
      <c r="BI2508" s="141">
        <v>634.10124999998425</v>
      </c>
      <c r="BJ2508" s="141">
        <v>0</v>
      </c>
      <c r="BK2508" s="141">
        <v>0</v>
      </c>
      <c r="BL2508" s="141">
        <v>0</v>
      </c>
      <c r="BM2508" s="141">
        <v>0</v>
      </c>
      <c r="BN2508" s="141">
        <v>0</v>
      </c>
      <c r="BO2508" s="141">
        <v>0</v>
      </c>
      <c r="BP2508" s="141">
        <v>0</v>
      </c>
    </row>
    <row r="2509" spans="4:68">
      <c r="D2509" s="174" t="s">
        <v>9288</v>
      </c>
      <c r="E2509" s="175">
        <v>63680.32</v>
      </c>
      <c r="F2509" s="174" t="s">
        <v>3409</v>
      </c>
      <c r="G2509" s="174" t="s">
        <v>3109</v>
      </c>
      <c r="H2509" s="174" t="s">
        <v>166</v>
      </c>
      <c r="I2509" s="174" t="s">
        <v>3098</v>
      </c>
      <c r="J2509" s="174" t="s">
        <v>9289</v>
      </c>
      <c r="K2509" s="174"/>
      <c r="L2509" s="174" t="s">
        <v>8871</v>
      </c>
      <c r="M2509" s="174" t="s">
        <v>4777</v>
      </c>
      <c r="N2509" s="176">
        <v>960</v>
      </c>
      <c r="O2509" s="174" t="s">
        <v>3407</v>
      </c>
      <c r="P2509" s="177">
        <v>24289</v>
      </c>
      <c r="Q2509" s="176">
        <v>564</v>
      </c>
      <c r="R2509" s="175">
        <v>37409.919999999998</v>
      </c>
      <c r="S2509" s="175">
        <v>26270.400000000001</v>
      </c>
      <c r="T2509" s="178">
        <v>0</v>
      </c>
      <c r="U2509" s="96">
        <v>6</v>
      </c>
      <c r="V2509" s="38" t="s">
        <v>116</v>
      </c>
      <c r="W2509" s="38"/>
      <c r="X2509" s="137">
        <v>796.00400000000013</v>
      </c>
      <c r="Y2509" s="138">
        <v>53509</v>
      </c>
      <c r="Z2509" s="179">
        <v>33</v>
      </c>
      <c r="AA2509" s="139">
        <v>2046</v>
      </c>
      <c r="AB2509" s="131"/>
      <c r="AC2509" s="38"/>
      <c r="AD2509" s="140">
        <v>26270.400000000001</v>
      </c>
      <c r="AE2509" s="141">
        <v>25474.396000000001</v>
      </c>
      <c r="AF2509" s="141">
        <v>24678.392</v>
      </c>
      <c r="AG2509" s="141">
        <v>23882.387999999999</v>
      </c>
      <c r="AH2509" s="141">
        <v>23086.383999999998</v>
      </c>
      <c r="AI2509" s="141">
        <v>22290.379999999997</v>
      </c>
      <c r="AJ2509" s="141">
        <v>21494.375999999997</v>
      </c>
      <c r="AK2509" s="141">
        <v>20698.371999999996</v>
      </c>
      <c r="AL2509" s="141">
        <v>19902.367999999995</v>
      </c>
      <c r="AM2509" s="141">
        <v>19106.363999999994</v>
      </c>
      <c r="AN2509" s="141">
        <v>18310.359999999993</v>
      </c>
      <c r="AO2509" s="141">
        <v>17514.355999999992</v>
      </c>
      <c r="AP2509" s="141">
        <v>16718.351999999992</v>
      </c>
      <c r="AQ2509" s="141">
        <v>15922.347999999991</v>
      </c>
      <c r="AR2509" s="141">
        <v>15126.34399999999</v>
      </c>
      <c r="AS2509" s="141">
        <v>14330.339999999989</v>
      </c>
      <c r="AT2509" s="141">
        <v>13534.335999999988</v>
      </c>
      <c r="AU2509" s="141">
        <v>12738.331999999988</v>
      </c>
      <c r="AV2509" s="141">
        <v>11942.327999999987</v>
      </c>
      <c r="AW2509" s="141">
        <v>11146.323999999986</v>
      </c>
      <c r="AX2509" s="141">
        <v>10350.319999999985</v>
      </c>
      <c r="AY2509" s="141">
        <v>9554.3159999999843</v>
      </c>
      <c r="AZ2509" s="141">
        <v>8758.3119999999835</v>
      </c>
      <c r="BA2509" s="141">
        <v>7962.3079999999836</v>
      </c>
      <c r="BB2509" s="141">
        <v>7166.3039999999837</v>
      </c>
      <c r="BC2509" s="141">
        <v>6370.2999999999838</v>
      </c>
      <c r="BD2509" s="141">
        <v>5574.2959999999839</v>
      </c>
      <c r="BE2509" s="141">
        <v>4778.291999999984</v>
      </c>
      <c r="BF2509" s="141">
        <v>3982.2879999999841</v>
      </c>
      <c r="BG2509" s="141">
        <v>3186.2839999999842</v>
      </c>
      <c r="BH2509" s="141">
        <v>2390.2799999999843</v>
      </c>
      <c r="BI2509" s="141">
        <v>1594.2759999999842</v>
      </c>
      <c r="BJ2509" s="141">
        <v>798.27199999998402</v>
      </c>
      <c r="BK2509" s="141">
        <v>2.2679999999838856</v>
      </c>
      <c r="BL2509" s="141">
        <v>0</v>
      </c>
      <c r="BM2509" s="141">
        <v>0</v>
      </c>
      <c r="BN2509" s="141">
        <v>0</v>
      </c>
      <c r="BO2509" s="141">
        <v>0</v>
      </c>
      <c r="BP2509" s="141">
        <v>0</v>
      </c>
    </row>
    <row r="2510" spans="4:68">
      <c r="D2510" s="174" t="s">
        <v>9290</v>
      </c>
      <c r="E2510" s="175">
        <v>93573.52</v>
      </c>
      <c r="F2510" s="174" t="s">
        <v>3409</v>
      </c>
      <c r="G2510" s="174" t="s">
        <v>3109</v>
      </c>
      <c r="H2510" s="174" t="s">
        <v>166</v>
      </c>
      <c r="I2510" s="174" t="s">
        <v>3098</v>
      </c>
      <c r="J2510" s="174" t="s">
        <v>9291</v>
      </c>
      <c r="K2510" s="174"/>
      <c r="L2510" s="174" t="s">
        <v>8871</v>
      </c>
      <c r="M2510" s="174" t="s">
        <v>4777</v>
      </c>
      <c r="N2510" s="176">
        <v>960</v>
      </c>
      <c r="O2510" s="174" t="s">
        <v>3407</v>
      </c>
      <c r="P2510" s="177">
        <v>24654</v>
      </c>
      <c r="Q2510" s="176">
        <v>552</v>
      </c>
      <c r="R2510" s="175">
        <v>53801.4</v>
      </c>
      <c r="S2510" s="175">
        <v>39772.120000000003</v>
      </c>
      <c r="T2510" s="178">
        <v>0</v>
      </c>
      <c r="U2510" s="96">
        <v>6</v>
      </c>
      <c r="V2510" s="38" t="s">
        <v>116</v>
      </c>
      <c r="W2510" s="38"/>
      <c r="X2510" s="137">
        <v>1169.6690000000001</v>
      </c>
      <c r="Y2510" s="138">
        <v>53874</v>
      </c>
      <c r="Z2510" s="179">
        <v>34</v>
      </c>
      <c r="AA2510" s="139">
        <v>2047</v>
      </c>
      <c r="AB2510" s="131"/>
      <c r="AC2510" s="38"/>
      <c r="AD2510" s="140">
        <v>39772.120000000003</v>
      </c>
      <c r="AE2510" s="141">
        <v>38602.451000000001</v>
      </c>
      <c r="AF2510" s="141">
        <v>37432.781999999999</v>
      </c>
      <c r="AG2510" s="141">
        <v>36263.112999999998</v>
      </c>
      <c r="AH2510" s="141">
        <v>35093.443999999996</v>
      </c>
      <c r="AI2510" s="141">
        <v>33923.774999999994</v>
      </c>
      <c r="AJ2510" s="141">
        <v>32754.105999999992</v>
      </c>
      <c r="AK2510" s="141">
        <v>31584.436999999991</v>
      </c>
      <c r="AL2510" s="141">
        <v>30414.767999999989</v>
      </c>
      <c r="AM2510" s="141">
        <v>29245.098999999987</v>
      </c>
      <c r="AN2510" s="141">
        <v>28075.429999999986</v>
      </c>
      <c r="AO2510" s="141">
        <v>26905.760999999984</v>
      </c>
      <c r="AP2510" s="141">
        <v>25736.091999999982</v>
      </c>
      <c r="AQ2510" s="141">
        <v>24566.422999999981</v>
      </c>
      <c r="AR2510" s="141">
        <v>23396.753999999979</v>
      </c>
      <c r="AS2510" s="141">
        <v>22227.084999999977</v>
      </c>
      <c r="AT2510" s="141">
        <v>21057.415999999976</v>
      </c>
      <c r="AU2510" s="141">
        <v>19887.746999999974</v>
      </c>
      <c r="AV2510" s="141">
        <v>18718.077999999972</v>
      </c>
      <c r="AW2510" s="141">
        <v>17548.408999999971</v>
      </c>
      <c r="AX2510" s="141">
        <v>16378.739999999971</v>
      </c>
      <c r="AY2510" s="141">
        <v>15209.070999999971</v>
      </c>
      <c r="AZ2510" s="141">
        <v>14039.401999999971</v>
      </c>
      <c r="BA2510" s="141">
        <v>12869.732999999971</v>
      </c>
      <c r="BB2510" s="141">
        <v>11700.063999999971</v>
      </c>
      <c r="BC2510" s="141">
        <v>10530.394999999971</v>
      </c>
      <c r="BD2510" s="141">
        <v>9360.7259999999715</v>
      </c>
      <c r="BE2510" s="141">
        <v>8191.0569999999716</v>
      </c>
      <c r="BF2510" s="141">
        <v>7021.3879999999717</v>
      </c>
      <c r="BG2510" s="141">
        <v>5851.7189999999719</v>
      </c>
      <c r="BH2510" s="141">
        <v>4682.049999999972</v>
      </c>
      <c r="BI2510" s="141">
        <v>3512.3809999999721</v>
      </c>
      <c r="BJ2510" s="141">
        <v>2342.7119999999722</v>
      </c>
      <c r="BK2510" s="141">
        <v>1173.0429999999722</v>
      </c>
      <c r="BL2510" s="141">
        <v>3.3739999999720567</v>
      </c>
      <c r="BM2510" s="141">
        <v>0</v>
      </c>
      <c r="BN2510" s="141">
        <v>0</v>
      </c>
      <c r="BO2510" s="141">
        <v>0</v>
      </c>
      <c r="BP2510" s="141">
        <v>0</v>
      </c>
    </row>
    <row r="2511" spans="4:68">
      <c r="D2511" s="174" t="s">
        <v>9292</v>
      </c>
      <c r="E2511" s="175">
        <v>51252.67</v>
      </c>
      <c r="F2511" s="174" t="s">
        <v>3409</v>
      </c>
      <c r="G2511" s="174" t="s">
        <v>3109</v>
      </c>
      <c r="H2511" s="174" t="s">
        <v>166</v>
      </c>
      <c r="I2511" s="174" t="s">
        <v>3098</v>
      </c>
      <c r="J2511" s="174" t="s">
        <v>9293</v>
      </c>
      <c r="K2511" s="174"/>
      <c r="L2511" s="174" t="s">
        <v>4518</v>
      </c>
      <c r="M2511" s="174" t="s">
        <v>4777</v>
      </c>
      <c r="N2511" s="176">
        <v>960</v>
      </c>
      <c r="O2511" s="174" t="s">
        <v>3407</v>
      </c>
      <c r="P2511" s="177">
        <v>25020</v>
      </c>
      <c r="Q2511" s="176">
        <v>540</v>
      </c>
      <c r="R2511" s="175">
        <v>28827.73</v>
      </c>
      <c r="S2511" s="175">
        <v>22424.94</v>
      </c>
      <c r="T2511" s="178">
        <v>0</v>
      </c>
      <c r="U2511" s="96">
        <v>6</v>
      </c>
      <c r="V2511" s="38" t="s">
        <v>116</v>
      </c>
      <c r="W2511" s="38"/>
      <c r="X2511" s="137">
        <v>640.65837499999998</v>
      </c>
      <c r="Y2511" s="138">
        <v>54240</v>
      </c>
      <c r="Z2511" s="179">
        <v>35</v>
      </c>
      <c r="AA2511" s="139">
        <v>2048</v>
      </c>
      <c r="AB2511" s="131"/>
      <c r="AC2511" s="38"/>
      <c r="AD2511" s="140">
        <v>22424.94</v>
      </c>
      <c r="AE2511" s="141">
        <v>21784.281625</v>
      </c>
      <c r="AF2511" s="141">
        <v>21143.623250000001</v>
      </c>
      <c r="AG2511" s="141">
        <v>20502.964875000001</v>
      </c>
      <c r="AH2511" s="141">
        <v>19862.306500000002</v>
      </c>
      <c r="AI2511" s="141">
        <v>19221.648125000003</v>
      </c>
      <c r="AJ2511" s="141">
        <v>18580.989750000004</v>
      </c>
      <c r="AK2511" s="141">
        <v>17940.331375000005</v>
      </c>
      <c r="AL2511" s="141">
        <v>17299.673000000006</v>
      </c>
      <c r="AM2511" s="141">
        <v>16659.014625000007</v>
      </c>
      <c r="AN2511" s="141">
        <v>16018.356250000008</v>
      </c>
      <c r="AO2511" s="141">
        <v>15377.697875000009</v>
      </c>
      <c r="AP2511" s="141">
        <v>14737.03950000001</v>
      </c>
      <c r="AQ2511" s="141">
        <v>14096.381125000011</v>
      </c>
      <c r="AR2511" s="141">
        <v>13455.722750000012</v>
      </c>
      <c r="AS2511" s="141">
        <v>12815.064375000013</v>
      </c>
      <c r="AT2511" s="141">
        <v>12174.406000000014</v>
      </c>
      <c r="AU2511" s="141">
        <v>11533.747625000015</v>
      </c>
      <c r="AV2511" s="141">
        <v>10893.089250000015</v>
      </c>
      <c r="AW2511" s="141">
        <v>10252.430875000016</v>
      </c>
      <c r="AX2511" s="141">
        <v>9611.7725000000173</v>
      </c>
      <c r="AY2511" s="141">
        <v>8971.1141250000182</v>
      </c>
      <c r="AZ2511" s="141">
        <v>8330.4557500000192</v>
      </c>
      <c r="BA2511" s="141">
        <v>7689.7973750000192</v>
      </c>
      <c r="BB2511" s="141">
        <v>7049.1390000000192</v>
      </c>
      <c r="BC2511" s="141">
        <v>6408.4806250000192</v>
      </c>
      <c r="BD2511" s="141">
        <v>5767.8222500000193</v>
      </c>
      <c r="BE2511" s="141">
        <v>5127.1638750000193</v>
      </c>
      <c r="BF2511" s="141">
        <v>4486.5055000000193</v>
      </c>
      <c r="BG2511" s="141">
        <v>3845.8471250000193</v>
      </c>
      <c r="BH2511" s="141">
        <v>3205.1887500000194</v>
      </c>
      <c r="BI2511" s="141">
        <v>2564.5303750000194</v>
      </c>
      <c r="BJ2511" s="141">
        <v>1923.8720000000194</v>
      </c>
      <c r="BK2511" s="141">
        <v>1283.2136250000194</v>
      </c>
      <c r="BL2511" s="141">
        <v>642.55525000001944</v>
      </c>
      <c r="BM2511" s="141">
        <v>1.8968750000194632</v>
      </c>
      <c r="BN2511" s="141">
        <v>0</v>
      </c>
      <c r="BO2511" s="141">
        <v>0</v>
      </c>
      <c r="BP2511" s="141">
        <v>0</v>
      </c>
    </row>
    <row r="2512" spans="4:68">
      <c r="D2512" s="174" t="s">
        <v>9294</v>
      </c>
      <c r="E2512" s="175">
        <v>34044.58</v>
      </c>
      <c r="F2512" s="174" t="s">
        <v>3409</v>
      </c>
      <c r="G2512" s="174" t="s">
        <v>3109</v>
      </c>
      <c r="H2512" s="174" t="s">
        <v>166</v>
      </c>
      <c r="I2512" s="174" t="s">
        <v>3098</v>
      </c>
      <c r="J2512" s="174" t="s">
        <v>9295</v>
      </c>
      <c r="K2512" s="174"/>
      <c r="L2512" s="174" t="s">
        <v>8871</v>
      </c>
      <c r="M2512" s="174" t="s">
        <v>4411</v>
      </c>
      <c r="N2512" s="176">
        <v>960</v>
      </c>
      <c r="O2512" s="174" t="s">
        <v>3407</v>
      </c>
      <c r="P2512" s="177">
        <v>19906</v>
      </c>
      <c r="Q2512" s="176">
        <v>708</v>
      </c>
      <c r="R2512" s="175">
        <v>25106.59</v>
      </c>
      <c r="S2512" s="175">
        <v>8937.99</v>
      </c>
      <c r="T2512" s="178">
        <v>0</v>
      </c>
      <c r="U2512" s="96">
        <v>6</v>
      </c>
      <c r="V2512" s="38" t="s">
        <v>116</v>
      </c>
      <c r="W2512" s="38"/>
      <c r="X2512" s="137">
        <v>425.55725000000001</v>
      </c>
      <c r="Y2512" s="138">
        <v>49126</v>
      </c>
      <c r="Z2512" s="179">
        <v>21</v>
      </c>
      <c r="AA2512" s="139">
        <v>2034</v>
      </c>
      <c r="AB2512" s="131"/>
      <c r="AC2512" s="38"/>
      <c r="AD2512" s="140">
        <v>8937.99</v>
      </c>
      <c r="AE2512" s="141">
        <v>8512.4327499999999</v>
      </c>
      <c r="AF2512" s="141">
        <v>8086.8755000000001</v>
      </c>
      <c r="AG2512" s="141">
        <v>7661.3182500000003</v>
      </c>
      <c r="AH2512" s="141">
        <v>7235.7610000000004</v>
      </c>
      <c r="AI2512" s="141">
        <v>6810.2037500000006</v>
      </c>
      <c r="AJ2512" s="141">
        <v>6384.6465000000007</v>
      </c>
      <c r="AK2512" s="141">
        <v>5959.0892500000009</v>
      </c>
      <c r="AL2512" s="141">
        <v>5533.5320000000011</v>
      </c>
      <c r="AM2512" s="141">
        <v>5107.9747500000012</v>
      </c>
      <c r="AN2512" s="141">
        <v>4682.4175000000014</v>
      </c>
      <c r="AO2512" s="141">
        <v>4256.8602500000015</v>
      </c>
      <c r="AP2512" s="141">
        <v>3831.3030000000017</v>
      </c>
      <c r="AQ2512" s="141">
        <v>3405.7457500000019</v>
      </c>
      <c r="AR2512" s="141">
        <v>2980.188500000002</v>
      </c>
      <c r="AS2512" s="141">
        <v>2554.6312500000022</v>
      </c>
      <c r="AT2512" s="141">
        <v>2129.0740000000023</v>
      </c>
      <c r="AU2512" s="141">
        <v>1703.5167500000023</v>
      </c>
      <c r="AV2512" s="141">
        <v>1277.9595000000022</v>
      </c>
      <c r="AW2512" s="141">
        <v>852.40225000000214</v>
      </c>
      <c r="AX2512" s="141">
        <v>426.84500000000213</v>
      </c>
      <c r="AY2512" s="141">
        <v>1.28775000000212</v>
      </c>
      <c r="AZ2512" s="141">
        <v>0</v>
      </c>
      <c r="BA2512" s="141">
        <v>0</v>
      </c>
      <c r="BB2512" s="141">
        <v>0</v>
      </c>
      <c r="BC2512" s="141">
        <v>0</v>
      </c>
      <c r="BD2512" s="141">
        <v>0</v>
      </c>
      <c r="BE2512" s="141">
        <v>0</v>
      </c>
      <c r="BF2512" s="141">
        <v>0</v>
      </c>
      <c r="BG2512" s="141">
        <v>0</v>
      </c>
      <c r="BH2512" s="141">
        <v>0</v>
      </c>
      <c r="BI2512" s="141">
        <v>0</v>
      </c>
      <c r="BJ2512" s="141">
        <v>0</v>
      </c>
      <c r="BK2512" s="141">
        <v>0</v>
      </c>
      <c r="BL2512" s="141">
        <v>0</v>
      </c>
      <c r="BM2512" s="141">
        <v>0</v>
      </c>
      <c r="BN2512" s="141">
        <v>0</v>
      </c>
      <c r="BO2512" s="141">
        <v>0</v>
      </c>
      <c r="BP2512" s="141">
        <v>0</v>
      </c>
    </row>
    <row r="2513" spans="4:68">
      <c r="D2513" s="174" t="s">
        <v>9296</v>
      </c>
      <c r="E2513" s="175">
        <v>405252.89</v>
      </c>
      <c r="F2513" s="174" t="s">
        <v>3409</v>
      </c>
      <c r="G2513" s="174" t="s">
        <v>3109</v>
      </c>
      <c r="H2513" s="174" t="s">
        <v>166</v>
      </c>
      <c r="I2513" s="174" t="s">
        <v>3098</v>
      </c>
      <c r="J2513" s="174" t="s">
        <v>9297</v>
      </c>
      <c r="K2513" s="174"/>
      <c r="L2513" s="174" t="s">
        <v>8871</v>
      </c>
      <c r="M2513" s="174" t="s">
        <v>4411</v>
      </c>
      <c r="N2513" s="176">
        <v>960</v>
      </c>
      <c r="O2513" s="174" t="s">
        <v>3407</v>
      </c>
      <c r="P2513" s="177">
        <v>29768</v>
      </c>
      <c r="Q2513" s="176">
        <v>384</v>
      </c>
      <c r="R2513" s="175">
        <v>162087.07</v>
      </c>
      <c r="S2513" s="175">
        <v>243165.82</v>
      </c>
      <c r="T2513" s="178">
        <v>0</v>
      </c>
      <c r="U2513" s="96">
        <v>6</v>
      </c>
      <c r="V2513" s="38" t="s">
        <v>116</v>
      </c>
      <c r="W2513" s="38"/>
      <c r="X2513" s="137">
        <v>5065.6611250000005</v>
      </c>
      <c r="Y2513" s="138">
        <v>58988</v>
      </c>
      <c r="Z2513" s="179">
        <v>48</v>
      </c>
      <c r="AA2513" s="139">
        <v>2061</v>
      </c>
      <c r="AB2513" s="131"/>
      <c r="AC2513" s="38"/>
      <c r="AD2513" s="140">
        <v>243165.82</v>
      </c>
      <c r="AE2513" s="141">
        <v>238100.15887499999</v>
      </c>
      <c r="AF2513" s="141">
        <v>233034.49774999998</v>
      </c>
      <c r="AG2513" s="141">
        <v>227968.83662499997</v>
      </c>
      <c r="AH2513" s="141">
        <v>222903.17549999995</v>
      </c>
      <c r="AI2513" s="141">
        <v>217837.51437499994</v>
      </c>
      <c r="AJ2513" s="141">
        <v>212771.85324999993</v>
      </c>
      <c r="AK2513" s="141">
        <v>207706.19212499991</v>
      </c>
      <c r="AL2513" s="141">
        <v>202640.5309999999</v>
      </c>
      <c r="AM2513" s="141">
        <v>197574.86987499989</v>
      </c>
      <c r="AN2513" s="141">
        <v>192509.20874999987</v>
      </c>
      <c r="AO2513" s="141">
        <v>187443.54762499986</v>
      </c>
      <c r="AP2513" s="141">
        <v>182377.88649999985</v>
      </c>
      <c r="AQ2513" s="141">
        <v>177312.22537499983</v>
      </c>
      <c r="AR2513" s="141">
        <v>172246.56424999982</v>
      </c>
      <c r="AS2513" s="141">
        <v>167180.90312499981</v>
      </c>
      <c r="AT2513" s="141">
        <v>162115.24199999979</v>
      </c>
      <c r="AU2513" s="141">
        <v>157049.58087499978</v>
      </c>
      <c r="AV2513" s="141">
        <v>151983.91974999977</v>
      </c>
      <c r="AW2513" s="141">
        <v>146918.25862499975</v>
      </c>
      <c r="AX2513" s="141">
        <v>141852.59749999974</v>
      </c>
      <c r="AY2513" s="141">
        <v>136786.93637499973</v>
      </c>
      <c r="AZ2513" s="141">
        <v>131721.27524999972</v>
      </c>
      <c r="BA2513" s="141">
        <v>126655.61412499972</v>
      </c>
      <c r="BB2513" s="141">
        <v>121589.95299999972</v>
      </c>
      <c r="BC2513" s="141">
        <v>116524.29187499972</v>
      </c>
      <c r="BD2513" s="141">
        <v>111458.63074999972</v>
      </c>
      <c r="BE2513" s="141">
        <v>106392.96962499972</v>
      </c>
      <c r="BF2513" s="141">
        <v>101327.30849999972</v>
      </c>
      <c r="BG2513" s="141">
        <v>96261.647374999724</v>
      </c>
      <c r="BH2513" s="141">
        <v>91195.986249999725</v>
      </c>
      <c r="BI2513" s="141">
        <v>86130.325124999727</v>
      </c>
      <c r="BJ2513" s="141">
        <v>81064.663999999728</v>
      </c>
      <c r="BK2513" s="141">
        <v>75999.002874999729</v>
      </c>
      <c r="BL2513" s="141">
        <v>70933.34174999973</v>
      </c>
      <c r="BM2513" s="141">
        <v>65867.680624999732</v>
      </c>
      <c r="BN2513" s="141">
        <v>60802.019499999733</v>
      </c>
      <c r="BO2513" s="141">
        <v>55736.358374999734</v>
      </c>
      <c r="BP2513" s="141">
        <v>50670.697249999736</v>
      </c>
    </row>
    <row r="2514" spans="4:68">
      <c r="D2514" s="174" t="s">
        <v>9298</v>
      </c>
      <c r="E2514" s="175">
        <v>28267.31</v>
      </c>
      <c r="F2514" s="174" t="s">
        <v>3409</v>
      </c>
      <c r="G2514" s="174" t="s">
        <v>3109</v>
      </c>
      <c r="H2514" s="174" t="s">
        <v>166</v>
      </c>
      <c r="I2514" s="174" t="s">
        <v>3098</v>
      </c>
      <c r="J2514" s="174" t="s">
        <v>9299</v>
      </c>
      <c r="K2514" s="174"/>
      <c r="L2514" s="174" t="s">
        <v>9166</v>
      </c>
      <c r="M2514" s="174" t="s">
        <v>4411</v>
      </c>
      <c r="N2514" s="176">
        <v>960</v>
      </c>
      <c r="O2514" s="174" t="s">
        <v>3407</v>
      </c>
      <c r="P2514" s="177">
        <v>18810</v>
      </c>
      <c r="Q2514" s="176">
        <v>744</v>
      </c>
      <c r="R2514" s="175">
        <v>21906.16</v>
      </c>
      <c r="S2514" s="175">
        <v>6361.15</v>
      </c>
      <c r="T2514" s="178">
        <v>0</v>
      </c>
      <c r="U2514" s="96">
        <v>6</v>
      </c>
      <c r="V2514" s="38" t="s">
        <v>116</v>
      </c>
      <c r="W2514" s="38"/>
      <c r="X2514" s="137">
        <v>353.34137500000003</v>
      </c>
      <c r="Y2514" s="138">
        <v>48030</v>
      </c>
      <c r="Z2514" s="179">
        <v>18</v>
      </c>
      <c r="AA2514" s="139">
        <v>2031</v>
      </c>
      <c r="AB2514" s="131"/>
      <c r="AC2514" s="38"/>
      <c r="AD2514" s="140">
        <v>6361.15</v>
      </c>
      <c r="AE2514" s="141">
        <v>6007.8086249999997</v>
      </c>
      <c r="AF2514" s="141">
        <v>5654.4672499999997</v>
      </c>
      <c r="AG2514" s="141">
        <v>5301.1258749999997</v>
      </c>
      <c r="AH2514" s="141">
        <v>4947.7844999999998</v>
      </c>
      <c r="AI2514" s="141">
        <v>4594.4431249999998</v>
      </c>
      <c r="AJ2514" s="141">
        <v>4241.1017499999998</v>
      </c>
      <c r="AK2514" s="141">
        <v>3887.7603749999998</v>
      </c>
      <c r="AL2514" s="141">
        <v>3534.4189999999999</v>
      </c>
      <c r="AM2514" s="141">
        <v>3181.0776249999999</v>
      </c>
      <c r="AN2514" s="141">
        <v>2827.7362499999999</v>
      </c>
      <c r="AO2514" s="141">
        <v>2474.394875</v>
      </c>
      <c r="AP2514" s="141">
        <v>2121.0535</v>
      </c>
      <c r="AQ2514" s="141">
        <v>1767.712125</v>
      </c>
      <c r="AR2514" s="141">
        <v>1414.37075</v>
      </c>
      <c r="AS2514" s="141">
        <v>1061.0293750000001</v>
      </c>
      <c r="AT2514" s="141">
        <v>707.6880000000001</v>
      </c>
      <c r="AU2514" s="141">
        <v>354.34662500000007</v>
      </c>
      <c r="AV2514" s="141">
        <v>1.0052500000000464</v>
      </c>
      <c r="AW2514" s="141">
        <v>0</v>
      </c>
      <c r="AX2514" s="141">
        <v>0</v>
      </c>
      <c r="AY2514" s="141">
        <v>0</v>
      </c>
      <c r="AZ2514" s="141">
        <v>0</v>
      </c>
      <c r="BA2514" s="141">
        <v>0</v>
      </c>
      <c r="BB2514" s="141">
        <v>0</v>
      </c>
      <c r="BC2514" s="141">
        <v>0</v>
      </c>
      <c r="BD2514" s="141">
        <v>0</v>
      </c>
      <c r="BE2514" s="141">
        <v>0</v>
      </c>
      <c r="BF2514" s="141">
        <v>0</v>
      </c>
      <c r="BG2514" s="141">
        <v>0</v>
      </c>
      <c r="BH2514" s="141">
        <v>0</v>
      </c>
      <c r="BI2514" s="141">
        <v>0</v>
      </c>
      <c r="BJ2514" s="141">
        <v>0</v>
      </c>
      <c r="BK2514" s="141">
        <v>0</v>
      </c>
      <c r="BL2514" s="141">
        <v>0</v>
      </c>
      <c r="BM2514" s="141">
        <v>0</v>
      </c>
      <c r="BN2514" s="141">
        <v>0</v>
      </c>
      <c r="BO2514" s="141">
        <v>0</v>
      </c>
      <c r="BP2514" s="141">
        <v>0</v>
      </c>
    </row>
    <row r="2515" spans="4:68">
      <c r="D2515" s="174" t="s">
        <v>9300</v>
      </c>
      <c r="E2515" s="175">
        <v>13641.68</v>
      </c>
      <c r="F2515" s="174" t="s">
        <v>3409</v>
      </c>
      <c r="G2515" s="174" t="s">
        <v>3109</v>
      </c>
      <c r="H2515" s="174" t="s">
        <v>166</v>
      </c>
      <c r="I2515" s="174" t="s">
        <v>3098</v>
      </c>
      <c r="J2515" s="174" t="s">
        <v>9301</v>
      </c>
      <c r="K2515" s="174"/>
      <c r="L2515" s="174" t="s">
        <v>9166</v>
      </c>
      <c r="M2515" s="174" t="s">
        <v>4411</v>
      </c>
      <c r="N2515" s="176">
        <v>960</v>
      </c>
      <c r="O2515" s="174" t="s">
        <v>3407</v>
      </c>
      <c r="P2515" s="177">
        <v>20637</v>
      </c>
      <c r="Q2515" s="176">
        <v>684</v>
      </c>
      <c r="R2515" s="175">
        <v>9719.2099999999991</v>
      </c>
      <c r="S2515" s="175">
        <v>3922.47</v>
      </c>
      <c r="T2515" s="178">
        <v>0</v>
      </c>
      <c r="U2515" s="96">
        <v>6</v>
      </c>
      <c r="V2515" s="38" t="s">
        <v>116</v>
      </c>
      <c r="W2515" s="38"/>
      <c r="X2515" s="137">
        <v>170.52100000000002</v>
      </c>
      <c r="Y2515" s="138">
        <v>49857</v>
      </c>
      <c r="Z2515" s="179">
        <v>23</v>
      </c>
      <c r="AA2515" s="139">
        <v>2036</v>
      </c>
      <c r="AB2515" s="131"/>
      <c r="AC2515" s="38"/>
      <c r="AD2515" s="140">
        <v>3922.47</v>
      </c>
      <c r="AE2515" s="141">
        <v>3751.9489999999996</v>
      </c>
      <c r="AF2515" s="141">
        <v>3581.4279999999994</v>
      </c>
      <c r="AG2515" s="141">
        <v>3410.9069999999992</v>
      </c>
      <c r="AH2515" s="141">
        <v>3240.3859999999991</v>
      </c>
      <c r="AI2515" s="141">
        <v>3069.8649999999989</v>
      </c>
      <c r="AJ2515" s="141">
        <v>2899.3439999999987</v>
      </c>
      <c r="AK2515" s="141">
        <v>2728.8229999999985</v>
      </c>
      <c r="AL2515" s="141">
        <v>2558.3019999999983</v>
      </c>
      <c r="AM2515" s="141">
        <v>2387.7809999999981</v>
      </c>
      <c r="AN2515" s="141">
        <v>2217.2599999999979</v>
      </c>
      <c r="AO2515" s="141">
        <v>2046.738999999998</v>
      </c>
      <c r="AP2515" s="141">
        <v>1876.217999999998</v>
      </c>
      <c r="AQ2515" s="141">
        <v>1705.6969999999981</v>
      </c>
      <c r="AR2515" s="141">
        <v>1535.1759999999981</v>
      </c>
      <c r="AS2515" s="141">
        <v>1364.6549999999982</v>
      </c>
      <c r="AT2515" s="141">
        <v>1194.1339999999982</v>
      </c>
      <c r="AU2515" s="141">
        <v>1023.6129999999982</v>
      </c>
      <c r="AV2515" s="141">
        <v>853.09199999999828</v>
      </c>
      <c r="AW2515" s="141">
        <v>682.57099999999832</v>
      </c>
      <c r="AX2515" s="141">
        <v>512.04999999999836</v>
      </c>
      <c r="AY2515" s="141">
        <v>341.52899999999835</v>
      </c>
      <c r="AZ2515" s="141">
        <v>171.00799999999833</v>
      </c>
      <c r="BA2515" s="141">
        <v>0.48699999999831789</v>
      </c>
      <c r="BB2515" s="141">
        <v>0</v>
      </c>
      <c r="BC2515" s="141">
        <v>0</v>
      </c>
      <c r="BD2515" s="141">
        <v>0</v>
      </c>
      <c r="BE2515" s="141">
        <v>0</v>
      </c>
      <c r="BF2515" s="141">
        <v>0</v>
      </c>
      <c r="BG2515" s="141">
        <v>0</v>
      </c>
      <c r="BH2515" s="141">
        <v>0</v>
      </c>
      <c r="BI2515" s="141">
        <v>0</v>
      </c>
      <c r="BJ2515" s="141">
        <v>0</v>
      </c>
      <c r="BK2515" s="141">
        <v>0</v>
      </c>
      <c r="BL2515" s="141">
        <v>0</v>
      </c>
      <c r="BM2515" s="141">
        <v>0</v>
      </c>
      <c r="BN2515" s="141">
        <v>0</v>
      </c>
      <c r="BO2515" s="141">
        <v>0</v>
      </c>
      <c r="BP2515" s="141">
        <v>0</v>
      </c>
    </row>
    <row r="2516" spans="4:68">
      <c r="D2516" s="174" t="s">
        <v>9302</v>
      </c>
      <c r="E2516" s="175">
        <v>14637.68</v>
      </c>
      <c r="F2516" s="174" t="s">
        <v>3409</v>
      </c>
      <c r="G2516" s="174" t="s">
        <v>3109</v>
      </c>
      <c r="H2516" s="174" t="s">
        <v>166</v>
      </c>
      <c r="I2516" s="174" t="s">
        <v>3098</v>
      </c>
      <c r="J2516" s="174" t="s">
        <v>9303</v>
      </c>
      <c r="K2516" s="174"/>
      <c r="L2516" s="174" t="s">
        <v>9166</v>
      </c>
      <c r="M2516" s="174" t="s">
        <v>4411</v>
      </c>
      <c r="N2516" s="176">
        <v>960</v>
      </c>
      <c r="O2516" s="174" t="s">
        <v>3407</v>
      </c>
      <c r="P2516" s="177">
        <v>21002</v>
      </c>
      <c r="Q2516" s="176">
        <v>672</v>
      </c>
      <c r="R2516" s="175">
        <v>10245.86</v>
      </c>
      <c r="S2516" s="175">
        <v>4391.82</v>
      </c>
      <c r="T2516" s="178">
        <v>0</v>
      </c>
      <c r="U2516" s="96">
        <v>6</v>
      </c>
      <c r="V2516" s="38" t="s">
        <v>116</v>
      </c>
      <c r="W2516" s="38"/>
      <c r="X2516" s="137">
        <v>182.971</v>
      </c>
      <c r="Y2516" s="138">
        <v>50222</v>
      </c>
      <c r="Z2516" s="179">
        <v>24</v>
      </c>
      <c r="AA2516" s="139">
        <v>2037</v>
      </c>
      <c r="AB2516" s="131"/>
      <c r="AC2516" s="38"/>
      <c r="AD2516" s="140">
        <v>4391.82</v>
      </c>
      <c r="AE2516" s="141">
        <v>4208.8490000000002</v>
      </c>
      <c r="AF2516" s="141">
        <v>4025.8780000000002</v>
      </c>
      <c r="AG2516" s="141">
        <v>3842.9070000000002</v>
      </c>
      <c r="AH2516" s="141">
        <v>3659.9360000000001</v>
      </c>
      <c r="AI2516" s="141">
        <v>3476.9650000000001</v>
      </c>
      <c r="AJ2516" s="141">
        <v>3293.9940000000001</v>
      </c>
      <c r="AK2516" s="141">
        <v>3111.0230000000001</v>
      </c>
      <c r="AL2516" s="141">
        <v>2928.0520000000001</v>
      </c>
      <c r="AM2516" s="141">
        <v>2745.0810000000001</v>
      </c>
      <c r="AN2516" s="141">
        <v>2562.11</v>
      </c>
      <c r="AO2516" s="141">
        <v>2379.1390000000001</v>
      </c>
      <c r="AP2516" s="141">
        <v>2196.1680000000001</v>
      </c>
      <c r="AQ2516" s="141">
        <v>2013.1970000000001</v>
      </c>
      <c r="AR2516" s="141">
        <v>1830.2260000000001</v>
      </c>
      <c r="AS2516" s="141">
        <v>1647.2550000000001</v>
      </c>
      <c r="AT2516" s="141">
        <v>1464.2840000000001</v>
      </c>
      <c r="AU2516" s="141">
        <v>1281.3130000000001</v>
      </c>
      <c r="AV2516" s="141">
        <v>1098.3420000000001</v>
      </c>
      <c r="AW2516" s="141">
        <v>915.37100000000009</v>
      </c>
      <c r="AX2516" s="141">
        <v>732.40000000000009</v>
      </c>
      <c r="AY2516" s="141">
        <v>549.42900000000009</v>
      </c>
      <c r="AZ2516" s="141">
        <v>366.45800000000008</v>
      </c>
      <c r="BA2516" s="141">
        <v>183.48700000000008</v>
      </c>
      <c r="BB2516" s="141">
        <v>0.5160000000000764</v>
      </c>
      <c r="BC2516" s="141">
        <v>0</v>
      </c>
      <c r="BD2516" s="141">
        <v>0</v>
      </c>
      <c r="BE2516" s="141">
        <v>0</v>
      </c>
      <c r="BF2516" s="141">
        <v>0</v>
      </c>
      <c r="BG2516" s="141">
        <v>0</v>
      </c>
      <c r="BH2516" s="141">
        <v>0</v>
      </c>
      <c r="BI2516" s="141">
        <v>0</v>
      </c>
      <c r="BJ2516" s="141">
        <v>0</v>
      </c>
      <c r="BK2516" s="141">
        <v>0</v>
      </c>
      <c r="BL2516" s="141">
        <v>0</v>
      </c>
      <c r="BM2516" s="141">
        <v>0</v>
      </c>
      <c r="BN2516" s="141">
        <v>0</v>
      </c>
      <c r="BO2516" s="141">
        <v>0</v>
      </c>
      <c r="BP2516" s="141">
        <v>0</v>
      </c>
    </row>
    <row r="2517" spans="4:68">
      <c r="D2517" s="174" t="s">
        <v>9304</v>
      </c>
      <c r="E2517" s="175">
        <v>48624.63</v>
      </c>
      <c r="F2517" s="174" t="s">
        <v>3409</v>
      </c>
      <c r="G2517" s="174" t="s">
        <v>3109</v>
      </c>
      <c r="H2517" s="174" t="s">
        <v>166</v>
      </c>
      <c r="I2517" s="174" t="s">
        <v>3098</v>
      </c>
      <c r="J2517" s="174" t="s">
        <v>9305</v>
      </c>
      <c r="K2517" s="174"/>
      <c r="L2517" s="174" t="s">
        <v>9166</v>
      </c>
      <c r="M2517" s="174" t="s">
        <v>4411</v>
      </c>
      <c r="N2517" s="176">
        <v>960</v>
      </c>
      <c r="O2517" s="174" t="s">
        <v>3407</v>
      </c>
      <c r="P2517" s="177">
        <v>22463</v>
      </c>
      <c r="Q2517" s="176">
        <v>624</v>
      </c>
      <c r="R2517" s="175">
        <v>31604.21</v>
      </c>
      <c r="S2517" s="175">
        <v>17020.419999999998</v>
      </c>
      <c r="T2517" s="178">
        <v>0</v>
      </c>
      <c r="U2517" s="96">
        <v>6</v>
      </c>
      <c r="V2517" s="38" t="s">
        <v>116</v>
      </c>
      <c r="W2517" s="38"/>
      <c r="X2517" s="137">
        <v>607.80787499999997</v>
      </c>
      <c r="Y2517" s="138">
        <v>51683</v>
      </c>
      <c r="Z2517" s="179">
        <v>28</v>
      </c>
      <c r="AA2517" s="139">
        <v>2041</v>
      </c>
      <c r="AB2517" s="131"/>
      <c r="AC2517" s="38"/>
      <c r="AD2517" s="140">
        <v>17020.419999999998</v>
      </c>
      <c r="AE2517" s="141">
        <v>16412.612125</v>
      </c>
      <c r="AF2517" s="141">
        <v>15804.804249999999</v>
      </c>
      <c r="AG2517" s="141">
        <v>15196.996374999999</v>
      </c>
      <c r="AH2517" s="141">
        <v>14589.188499999998</v>
      </c>
      <c r="AI2517" s="141">
        <v>13981.380624999998</v>
      </c>
      <c r="AJ2517" s="141">
        <v>13373.572749999998</v>
      </c>
      <c r="AK2517" s="141">
        <v>12765.764874999997</v>
      </c>
      <c r="AL2517" s="141">
        <v>12157.956999999997</v>
      </c>
      <c r="AM2517" s="141">
        <v>11550.149124999996</v>
      </c>
      <c r="AN2517" s="141">
        <v>10942.341249999996</v>
      </c>
      <c r="AO2517" s="141">
        <v>10334.533374999995</v>
      </c>
      <c r="AP2517" s="141">
        <v>9726.725499999995</v>
      </c>
      <c r="AQ2517" s="141">
        <v>9118.9176249999946</v>
      </c>
      <c r="AR2517" s="141">
        <v>8511.1097499999942</v>
      </c>
      <c r="AS2517" s="141">
        <v>7903.3018749999937</v>
      </c>
      <c r="AT2517" s="141">
        <v>7295.4939999999933</v>
      </c>
      <c r="AU2517" s="141">
        <v>6687.6861249999929</v>
      </c>
      <c r="AV2517" s="141">
        <v>6079.8782499999925</v>
      </c>
      <c r="AW2517" s="141">
        <v>5472.0703749999921</v>
      </c>
      <c r="AX2517" s="141">
        <v>4864.2624999999916</v>
      </c>
      <c r="AY2517" s="141">
        <v>4256.4546249999912</v>
      </c>
      <c r="AZ2517" s="141">
        <v>3648.6467499999912</v>
      </c>
      <c r="BA2517" s="141">
        <v>3040.8388749999913</v>
      </c>
      <c r="BB2517" s="141">
        <v>2433.0309999999913</v>
      </c>
      <c r="BC2517" s="141">
        <v>1825.2231249999913</v>
      </c>
      <c r="BD2517" s="141">
        <v>1217.4152499999914</v>
      </c>
      <c r="BE2517" s="141">
        <v>609.60737499999141</v>
      </c>
      <c r="BF2517" s="141">
        <v>1.7994999999914398</v>
      </c>
      <c r="BG2517" s="141">
        <v>0</v>
      </c>
      <c r="BH2517" s="141">
        <v>0</v>
      </c>
      <c r="BI2517" s="141">
        <v>0</v>
      </c>
      <c r="BJ2517" s="141">
        <v>0</v>
      </c>
      <c r="BK2517" s="141">
        <v>0</v>
      </c>
      <c r="BL2517" s="141">
        <v>0</v>
      </c>
      <c r="BM2517" s="141">
        <v>0</v>
      </c>
      <c r="BN2517" s="141">
        <v>0</v>
      </c>
      <c r="BO2517" s="141">
        <v>0</v>
      </c>
      <c r="BP2517" s="141">
        <v>0</v>
      </c>
    </row>
    <row r="2518" spans="4:68">
      <c r="D2518" s="174" t="s">
        <v>9306</v>
      </c>
      <c r="E2518" s="175">
        <v>9377.0400000000009</v>
      </c>
      <c r="F2518" s="174" t="s">
        <v>3409</v>
      </c>
      <c r="G2518" s="174" t="s">
        <v>3109</v>
      </c>
      <c r="H2518" s="174" t="s">
        <v>166</v>
      </c>
      <c r="I2518" s="174" t="s">
        <v>3098</v>
      </c>
      <c r="J2518" s="174" t="s">
        <v>9307</v>
      </c>
      <c r="K2518" s="174"/>
      <c r="L2518" s="174" t="s">
        <v>9166</v>
      </c>
      <c r="M2518" s="174" t="s">
        <v>4411</v>
      </c>
      <c r="N2518" s="176">
        <v>960</v>
      </c>
      <c r="O2518" s="174" t="s">
        <v>3407</v>
      </c>
      <c r="P2518" s="177">
        <v>24289</v>
      </c>
      <c r="Q2518" s="176">
        <v>564</v>
      </c>
      <c r="R2518" s="175">
        <v>5508.65</v>
      </c>
      <c r="S2518" s="175">
        <v>3868.39</v>
      </c>
      <c r="T2518" s="178">
        <v>0</v>
      </c>
      <c r="U2518" s="96">
        <v>6</v>
      </c>
      <c r="V2518" s="38" t="s">
        <v>116</v>
      </c>
      <c r="W2518" s="38"/>
      <c r="X2518" s="137">
        <v>117.21300000000002</v>
      </c>
      <c r="Y2518" s="138">
        <v>53509</v>
      </c>
      <c r="Z2518" s="179">
        <v>33</v>
      </c>
      <c r="AA2518" s="139">
        <v>2046</v>
      </c>
      <c r="AB2518" s="131"/>
      <c r="AC2518" s="38"/>
      <c r="AD2518" s="140">
        <v>3868.39</v>
      </c>
      <c r="AE2518" s="141">
        <v>3751.1769999999997</v>
      </c>
      <c r="AF2518" s="141">
        <v>3633.9639999999995</v>
      </c>
      <c r="AG2518" s="141">
        <v>3516.7509999999993</v>
      </c>
      <c r="AH2518" s="141">
        <v>3399.5379999999991</v>
      </c>
      <c r="AI2518" s="141">
        <v>3282.3249999999989</v>
      </c>
      <c r="AJ2518" s="141">
        <v>3165.1119999999987</v>
      </c>
      <c r="AK2518" s="141">
        <v>3047.8989999999985</v>
      </c>
      <c r="AL2518" s="141">
        <v>2930.6859999999983</v>
      </c>
      <c r="AM2518" s="141">
        <v>2813.4729999999981</v>
      </c>
      <c r="AN2518" s="141">
        <v>2696.2599999999979</v>
      </c>
      <c r="AO2518" s="141">
        <v>2579.0469999999978</v>
      </c>
      <c r="AP2518" s="141">
        <v>2461.8339999999976</v>
      </c>
      <c r="AQ2518" s="141">
        <v>2344.6209999999974</v>
      </c>
      <c r="AR2518" s="141">
        <v>2227.4079999999972</v>
      </c>
      <c r="AS2518" s="141">
        <v>2110.194999999997</v>
      </c>
      <c r="AT2518" s="141">
        <v>1992.981999999997</v>
      </c>
      <c r="AU2518" s="141">
        <v>1875.768999999997</v>
      </c>
      <c r="AV2518" s="141">
        <v>1758.5559999999971</v>
      </c>
      <c r="AW2518" s="141">
        <v>1641.3429999999971</v>
      </c>
      <c r="AX2518" s="141">
        <v>1524.1299999999972</v>
      </c>
      <c r="AY2518" s="141">
        <v>1406.9169999999972</v>
      </c>
      <c r="AZ2518" s="141">
        <v>1289.7039999999972</v>
      </c>
      <c r="BA2518" s="141">
        <v>1172.4909999999973</v>
      </c>
      <c r="BB2518" s="141">
        <v>1055.2779999999973</v>
      </c>
      <c r="BC2518" s="141">
        <v>938.06499999999733</v>
      </c>
      <c r="BD2518" s="141">
        <v>820.85199999999736</v>
      </c>
      <c r="BE2518" s="141">
        <v>703.6389999999974</v>
      </c>
      <c r="BF2518" s="141">
        <v>586.42599999999743</v>
      </c>
      <c r="BG2518" s="141">
        <v>469.21299999999741</v>
      </c>
      <c r="BH2518" s="141">
        <v>351.99999999999739</v>
      </c>
      <c r="BI2518" s="141">
        <v>234.78699999999736</v>
      </c>
      <c r="BJ2518" s="141">
        <v>117.57399999999734</v>
      </c>
      <c r="BK2518" s="141">
        <v>0.36099999999731835</v>
      </c>
      <c r="BL2518" s="141">
        <v>0</v>
      </c>
      <c r="BM2518" s="141">
        <v>0</v>
      </c>
      <c r="BN2518" s="141">
        <v>0</v>
      </c>
      <c r="BO2518" s="141">
        <v>0</v>
      </c>
      <c r="BP2518" s="141">
        <v>0</v>
      </c>
    </row>
    <row r="2519" spans="4:68">
      <c r="D2519" s="174" t="s">
        <v>9308</v>
      </c>
      <c r="E2519" s="175">
        <v>28486.12</v>
      </c>
      <c r="F2519" s="174" t="s">
        <v>3409</v>
      </c>
      <c r="G2519" s="174" t="s">
        <v>3109</v>
      </c>
      <c r="H2519" s="174" t="s">
        <v>166</v>
      </c>
      <c r="I2519" s="174" t="s">
        <v>3098</v>
      </c>
      <c r="J2519" s="174" t="s">
        <v>9309</v>
      </c>
      <c r="K2519" s="174"/>
      <c r="L2519" s="174" t="s">
        <v>3596</v>
      </c>
      <c r="M2519" s="174" t="s">
        <v>4411</v>
      </c>
      <c r="N2519" s="176">
        <v>960</v>
      </c>
      <c r="O2519" s="174" t="s">
        <v>3407</v>
      </c>
      <c r="P2519" s="177">
        <v>30133</v>
      </c>
      <c r="Q2519" s="176">
        <v>372</v>
      </c>
      <c r="R2519" s="175">
        <v>11037.29</v>
      </c>
      <c r="S2519" s="175">
        <v>17448.830000000002</v>
      </c>
      <c r="T2519" s="178">
        <v>0</v>
      </c>
      <c r="U2519" s="96">
        <v>6</v>
      </c>
      <c r="V2519" s="38" t="s">
        <v>116</v>
      </c>
      <c r="W2519" s="38"/>
      <c r="X2519" s="137">
        <v>356.07650000000001</v>
      </c>
      <c r="Y2519" s="138">
        <v>59353</v>
      </c>
      <c r="Z2519" s="179">
        <v>49</v>
      </c>
      <c r="AA2519" s="139">
        <v>2062</v>
      </c>
      <c r="AB2519" s="131"/>
      <c r="AC2519" s="38"/>
      <c r="AD2519" s="140">
        <v>17448.830000000002</v>
      </c>
      <c r="AE2519" s="141">
        <v>17092.753500000003</v>
      </c>
      <c r="AF2519" s="141">
        <v>16736.677000000003</v>
      </c>
      <c r="AG2519" s="141">
        <v>16380.600500000004</v>
      </c>
      <c r="AH2519" s="141">
        <v>16024.524000000005</v>
      </c>
      <c r="AI2519" s="141">
        <v>15668.447500000006</v>
      </c>
      <c r="AJ2519" s="141">
        <v>15312.371000000006</v>
      </c>
      <c r="AK2519" s="141">
        <v>14956.294500000007</v>
      </c>
      <c r="AL2519" s="141">
        <v>14600.218000000008</v>
      </c>
      <c r="AM2519" s="141">
        <v>14244.141500000009</v>
      </c>
      <c r="AN2519" s="141">
        <v>13888.06500000001</v>
      </c>
      <c r="AO2519" s="141">
        <v>13531.98850000001</v>
      </c>
      <c r="AP2519" s="141">
        <v>13175.912000000011</v>
      </c>
      <c r="AQ2519" s="141">
        <v>12819.835500000012</v>
      </c>
      <c r="AR2519" s="141">
        <v>12463.759000000013</v>
      </c>
      <c r="AS2519" s="141">
        <v>12107.682500000014</v>
      </c>
      <c r="AT2519" s="141">
        <v>11751.606000000014</v>
      </c>
      <c r="AU2519" s="141">
        <v>11395.529500000015</v>
      </c>
      <c r="AV2519" s="141">
        <v>11039.453000000016</v>
      </c>
      <c r="AW2519" s="141">
        <v>10683.376500000017</v>
      </c>
      <c r="AX2519" s="141">
        <v>10327.300000000017</v>
      </c>
      <c r="AY2519" s="141">
        <v>9971.2235000000182</v>
      </c>
      <c r="AZ2519" s="141">
        <v>9615.147000000019</v>
      </c>
      <c r="BA2519" s="141">
        <v>9259.0705000000198</v>
      </c>
      <c r="BB2519" s="141">
        <v>8902.9940000000206</v>
      </c>
      <c r="BC2519" s="141">
        <v>8546.9175000000214</v>
      </c>
      <c r="BD2519" s="141">
        <v>8190.8410000000213</v>
      </c>
      <c r="BE2519" s="141">
        <v>7834.7645000000211</v>
      </c>
      <c r="BF2519" s="141">
        <v>7478.688000000021</v>
      </c>
      <c r="BG2519" s="141">
        <v>7122.6115000000209</v>
      </c>
      <c r="BH2519" s="141">
        <v>6766.5350000000208</v>
      </c>
      <c r="BI2519" s="141">
        <v>6410.4585000000206</v>
      </c>
      <c r="BJ2519" s="141">
        <v>6054.3820000000205</v>
      </c>
      <c r="BK2519" s="141">
        <v>5698.3055000000204</v>
      </c>
      <c r="BL2519" s="141">
        <v>5342.2290000000203</v>
      </c>
      <c r="BM2519" s="141">
        <v>4986.1525000000202</v>
      </c>
      <c r="BN2519" s="141">
        <v>4630.07600000002</v>
      </c>
      <c r="BO2519" s="141">
        <v>4273.9995000000199</v>
      </c>
      <c r="BP2519" s="141">
        <v>3917.9230000000198</v>
      </c>
    </row>
    <row r="2520" spans="4:68">
      <c r="D2520" s="174" t="s">
        <v>9310</v>
      </c>
      <c r="E2520" s="175">
        <v>2643.87</v>
      </c>
      <c r="F2520" s="174" t="s">
        <v>3409</v>
      </c>
      <c r="G2520" s="174" t="s">
        <v>3109</v>
      </c>
      <c r="H2520" s="174" t="s">
        <v>166</v>
      </c>
      <c r="I2520" s="174" t="s">
        <v>3098</v>
      </c>
      <c r="J2520" s="174" t="s">
        <v>9311</v>
      </c>
      <c r="K2520" s="174"/>
      <c r="L2520" s="174" t="s">
        <v>3866</v>
      </c>
      <c r="M2520" s="174" t="s">
        <v>4411</v>
      </c>
      <c r="N2520" s="176">
        <v>960</v>
      </c>
      <c r="O2520" s="174" t="s">
        <v>3407</v>
      </c>
      <c r="P2520" s="177">
        <v>18445</v>
      </c>
      <c r="Q2520" s="176">
        <v>756</v>
      </c>
      <c r="R2520" s="175">
        <v>2081.83</v>
      </c>
      <c r="S2520" s="175">
        <v>562.04</v>
      </c>
      <c r="T2520" s="178">
        <v>0</v>
      </c>
      <c r="U2520" s="96">
        <v>6</v>
      </c>
      <c r="V2520" s="38" t="s">
        <v>116</v>
      </c>
      <c r="W2520" s="38"/>
      <c r="X2520" s="137">
        <v>33.048374999999993</v>
      </c>
      <c r="Y2520" s="138">
        <v>47665</v>
      </c>
      <c r="Z2520" s="179">
        <v>17</v>
      </c>
      <c r="AA2520" s="139">
        <v>2030</v>
      </c>
      <c r="AB2520" s="131"/>
      <c r="AC2520" s="38"/>
      <c r="AD2520" s="140">
        <v>562.04</v>
      </c>
      <c r="AE2520" s="141">
        <v>528.991625</v>
      </c>
      <c r="AF2520" s="141">
        <v>495.94325000000003</v>
      </c>
      <c r="AG2520" s="141">
        <v>462.89487500000007</v>
      </c>
      <c r="AH2520" s="141">
        <v>429.84650000000011</v>
      </c>
      <c r="AI2520" s="141">
        <v>396.79812500000014</v>
      </c>
      <c r="AJ2520" s="141">
        <v>363.74975000000018</v>
      </c>
      <c r="AK2520" s="141">
        <v>330.70137500000021</v>
      </c>
      <c r="AL2520" s="141">
        <v>297.65300000000025</v>
      </c>
      <c r="AM2520" s="141">
        <v>264.60462500000028</v>
      </c>
      <c r="AN2520" s="141">
        <v>231.55625000000029</v>
      </c>
      <c r="AO2520" s="141">
        <v>198.5078750000003</v>
      </c>
      <c r="AP2520" s="141">
        <v>165.4595000000003</v>
      </c>
      <c r="AQ2520" s="141">
        <v>132.41112500000031</v>
      </c>
      <c r="AR2520" s="141">
        <v>99.362750000000318</v>
      </c>
      <c r="AS2520" s="141">
        <v>66.314375000000325</v>
      </c>
      <c r="AT2520" s="141">
        <v>33.266000000000332</v>
      </c>
      <c r="AU2520" s="141">
        <v>0.21762500000033924</v>
      </c>
      <c r="AV2520" s="141">
        <v>0</v>
      </c>
      <c r="AW2520" s="141">
        <v>0</v>
      </c>
      <c r="AX2520" s="141">
        <v>0</v>
      </c>
      <c r="AY2520" s="141">
        <v>0</v>
      </c>
      <c r="AZ2520" s="141">
        <v>0</v>
      </c>
      <c r="BA2520" s="141">
        <v>0</v>
      </c>
      <c r="BB2520" s="141">
        <v>0</v>
      </c>
      <c r="BC2520" s="141">
        <v>0</v>
      </c>
      <c r="BD2520" s="141">
        <v>0</v>
      </c>
      <c r="BE2520" s="141">
        <v>0</v>
      </c>
      <c r="BF2520" s="141">
        <v>0</v>
      </c>
      <c r="BG2520" s="141">
        <v>0</v>
      </c>
      <c r="BH2520" s="141">
        <v>0</v>
      </c>
      <c r="BI2520" s="141">
        <v>0</v>
      </c>
      <c r="BJ2520" s="141">
        <v>0</v>
      </c>
      <c r="BK2520" s="141">
        <v>0</v>
      </c>
      <c r="BL2520" s="141">
        <v>0</v>
      </c>
      <c r="BM2520" s="141">
        <v>0</v>
      </c>
      <c r="BN2520" s="141">
        <v>0</v>
      </c>
      <c r="BO2520" s="141">
        <v>0</v>
      </c>
      <c r="BP2520" s="141">
        <v>0</v>
      </c>
    </row>
    <row r="2521" spans="4:68">
      <c r="D2521" s="174" t="s">
        <v>9312</v>
      </c>
      <c r="E2521" s="176">
        <v>20277</v>
      </c>
      <c r="F2521" s="174" t="s">
        <v>3409</v>
      </c>
      <c r="G2521" s="174" t="s">
        <v>3109</v>
      </c>
      <c r="H2521" s="174" t="s">
        <v>166</v>
      </c>
      <c r="I2521" s="174" t="s">
        <v>3098</v>
      </c>
      <c r="J2521" s="174" t="s">
        <v>9313</v>
      </c>
      <c r="K2521" s="174"/>
      <c r="L2521" s="174" t="s">
        <v>4720</v>
      </c>
      <c r="M2521" s="174" t="s">
        <v>4411</v>
      </c>
      <c r="N2521" s="176">
        <v>960</v>
      </c>
      <c r="O2521" s="174" t="s">
        <v>3407</v>
      </c>
      <c r="P2521" s="177">
        <v>18080</v>
      </c>
      <c r="Q2521" s="176">
        <v>768</v>
      </c>
      <c r="R2521" s="175">
        <v>16220.86</v>
      </c>
      <c r="S2521" s="175">
        <v>4056.14</v>
      </c>
      <c r="T2521" s="178">
        <v>0</v>
      </c>
      <c r="U2521" s="96">
        <v>6</v>
      </c>
      <c r="V2521" s="38" t="s">
        <v>116</v>
      </c>
      <c r="W2521" s="38"/>
      <c r="X2521" s="137">
        <v>253.46249999999998</v>
      </c>
      <c r="Y2521" s="138">
        <v>47300</v>
      </c>
      <c r="Z2521" s="179">
        <v>16</v>
      </c>
      <c r="AA2521" s="139">
        <v>2029</v>
      </c>
      <c r="AB2521" s="131"/>
      <c r="AC2521" s="38"/>
      <c r="AD2521" s="140">
        <v>4056.14</v>
      </c>
      <c r="AE2521" s="141">
        <v>3802.6774999999998</v>
      </c>
      <c r="AF2521" s="141">
        <v>3549.2149999999997</v>
      </c>
      <c r="AG2521" s="141">
        <v>3295.7524999999996</v>
      </c>
      <c r="AH2521" s="141">
        <v>3042.2899999999995</v>
      </c>
      <c r="AI2521" s="141">
        <v>2788.8274999999994</v>
      </c>
      <c r="AJ2521" s="141">
        <v>2535.3649999999993</v>
      </c>
      <c r="AK2521" s="141">
        <v>2281.9024999999992</v>
      </c>
      <c r="AL2521" s="141">
        <v>2028.4399999999991</v>
      </c>
      <c r="AM2521" s="141">
        <v>1774.9774999999991</v>
      </c>
      <c r="AN2521" s="141">
        <v>1521.514999999999</v>
      </c>
      <c r="AO2521" s="141">
        <v>1268.0524999999989</v>
      </c>
      <c r="AP2521" s="141">
        <v>1014.5899999999989</v>
      </c>
      <c r="AQ2521" s="141">
        <v>761.12749999999892</v>
      </c>
      <c r="AR2521" s="141">
        <v>507.66499999999894</v>
      </c>
      <c r="AS2521" s="141">
        <v>254.20249999999896</v>
      </c>
      <c r="AT2521" s="141">
        <v>0.73999999999898591</v>
      </c>
      <c r="AU2521" s="141">
        <v>0</v>
      </c>
      <c r="AV2521" s="141">
        <v>0</v>
      </c>
      <c r="AW2521" s="141">
        <v>0</v>
      </c>
      <c r="AX2521" s="141">
        <v>0</v>
      </c>
      <c r="AY2521" s="141">
        <v>0</v>
      </c>
      <c r="AZ2521" s="141">
        <v>0</v>
      </c>
      <c r="BA2521" s="141">
        <v>0</v>
      </c>
      <c r="BB2521" s="141">
        <v>0</v>
      </c>
      <c r="BC2521" s="141">
        <v>0</v>
      </c>
      <c r="BD2521" s="141">
        <v>0</v>
      </c>
      <c r="BE2521" s="141">
        <v>0</v>
      </c>
      <c r="BF2521" s="141">
        <v>0</v>
      </c>
      <c r="BG2521" s="141">
        <v>0</v>
      </c>
      <c r="BH2521" s="141">
        <v>0</v>
      </c>
      <c r="BI2521" s="141">
        <v>0</v>
      </c>
      <c r="BJ2521" s="141">
        <v>0</v>
      </c>
      <c r="BK2521" s="141">
        <v>0</v>
      </c>
      <c r="BL2521" s="141">
        <v>0</v>
      </c>
      <c r="BM2521" s="141">
        <v>0</v>
      </c>
      <c r="BN2521" s="141">
        <v>0</v>
      </c>
      <c r="BO2521" s="141">
        <v>0</v>
      </c>
      <c r="BP2521" s="141">
        <v>0</v>
      </c>
    </row>
    <row r="2522" spans="4:68">
      <c r="D2522" s="174" t="s">
        <v>9314</v>
      </c>
      <c r="E2522" s="175">
        <v>8588.7199999999993</v>
      </c>
      <c r="F2522" s="174" t="s">
        <v>3409</v>
      </c>
      <c r="G2522" s="174" t="s">
        <v>3109</v>
      </c>
      <c r="H2522" s="174" t="s">
        <v>166</v>
      </c>
      <c r="I2522" s="174" t="s">
        <v>3098</v>
      </c>
      <c r="J2522" s="174" t="s">
        <v>9315</v>
      </c>
      <c r="K2522" s="174"/>
      <c r="L2522" s="174" t="s">
        <v>4720</v>
      </c>
      <c r="M2522" s="174" t="s">
        <v>4411</v>
      </c>
      <c r="N2522" s="176">
        <v>960</v>
      </c>
      <c r="O2522" s="174" t="s">
        <v>3407</v>
      </c>
      <c r="P2522" s="177">
        <v>18810</v>
      </c>
      <c r="Q2522" s="176">
        <v>744</v>
      </c>
      <c r="R2522" s="175">
        <v>6655.84</v>
      </c>
      <c r="S2522" s="175">
        <v>1932.88</v>
      </c>
      <c r="T2522" s="178">
        <v>0</v>
      </c>
      <c r="U2522" s="96">
        <v>6</v>
      </c>
      <c r="V2522" s="38" t="s">
        <v>116</v>
      </c>
      <c r="W2522" s="38"/>
      <c r="X2522" s="137">
        <v>107.35899999999999</v>
      </c>
      <c r="Y2522" s="138">
        <v>48030</v>
      </c>
      <c r="Z2522" s="179">
        <v>18</v>
      </c>
      <c r="AA2522" s="139">
        <v>2031</v>
      </c>
      <c r="AB2522" s="131"/>
      <c r="AC2522" s="38"/>
      <c r="AD2522" s="140">
        <v>1932.88</v>
      </c>
      <c r="AE2522" s="141">
        <v>1825.5210000000002</v>
      </c>
      <c r="AF2522" s="141">
        <v>1718.1620000000003</v>
      </c>
      <c r="AG2522" s="141">
        <v>1610.8030000000003</v>
      </c>
      <c r="AH2522" s="141">
        <v>1503.4440000000004</v>
      </c>
      <c r="AI2522" s="141">
        <v>1396.0850000000005</v>
      </c>
      <c r="AJ2522" s="141">
        <v>1288.7260000000006</v>
      </c>
      <c r="AK2522" s="141">
        <v>1181.3670000000006</v>
      </c>
      <c r="AL2522" s="141">
        <v>1074.0080000000007</v>
      </c>
      <c r="AM2522" s="141">
        <v>966.64900000000068</v>
      </c>
      <c r="AN2522" s="141">
        <v>859.29000000000065</v>
      </c>
      <c r="AO2522" s="141">
        <v>751.93100000000061</v>
      </c>
      <c r="AP2522" s="141">
        <v>644.57200000000057</v>
      </c>
      <c r="AQ2522" s="141">
        <v>537.21300000000053</v>
      </c>
      <c r="AR2522" s="141">
        <v>429.85400000000055</v>
      </c>
      <c r="AS2522" s="141">
        <v>322.49500000000057</v>
      </c>
      <c r="AT2522" s="141">
        <v>215.13600000000059</v>
      </c>
      <c r="AU2522" s="141">
        <v>107.7770000000006</v>
      </c>
      <c r="AV2522" s="141">
        <v>0.41800000000060322</v>
      </c>
      <c r="AW2522" s="141">
        <v>0</v>
      </c>
      <c r="AX2522" s="141">
        <v>0</v>
      </c>
      <c r="AY2522" s="141">
        <v>0</v>
      </c>
      <c r="AZ2522" s="141">
        <v>0</v>
      </c>
      <c r="BA2522" s="141">
        <v>0</v>
      </c>
      <c r="BB2522" s="141">
        <v>0</v>
      </c>
      <c r="BC2522" s="141">
        <v>0</v>
      </c>
      <c r="BD2522" s="141">
        <v>0</v>
      </c>
      <c r="BE2522" s="141">
        <v>0</v>
      </c>
      <c r="BF2522" s="141">
        <v>0</v>
      </c>
      <c r="BG2522" s="141">
        <v>0</v>
      </c>
      <c r="BH2522" s="141">
        <v>0</v>
      </c>
      <c r="BI2522" s="141">
        <v>0</v>
      </c>
      <c r="BJ2522" s="141">
        <v>0</v>
      </c>
      <c r="BK2522" s="141">
        <v>0</v>
      </c>
      <c r="BL2522" s="141">
        <v>0</v>
      </c>
      <c r="BM2522" s="141">
        <v>0</v>
      </c>
      <c r="BN2522" s="141">
        <v>0</v>
      </c>
      <c r="BO2522" s="141">
        <v>0</v>
      </c>
      <c r="BP2522" s="141">
        <v>0</v>
      </c>
    </row>
    <row r="2523" spans="4:68">
      <c r="D2523" s="174" t="s">
        <v>9316</v>
      </c>
      <c r="E2523" s="175">
        <v>27838.45</v>
      </c>
      <c r="F2523" s="174" t="s">
        <v>3409</v>
      </c>
      <c r="G2523" s="174" t="s">
        <v>3109</v>
      </c>
      <c r="H2523" s="174" t="s">
        <v>166</v>
      </c>
      <c r="I2523" s="174" t="s">
        <v>3098</v>
      </c>
      <c r="J2523" s="174" t="s">
        <v>9317</v>
      </c>
      <c r="K2523" s="174"/>
      <c r="L2523" s="174" t="s">
        <v>4720</v>
      </c>
      <c r="M2523" s="174" t="s">
        <v>4411</v>
      </c>
      <c r="N2523" s="176">
        <v>960</v>
      </c>
      <c r="O2523" s="174" t="s">
        <v>3407</v>
      </c>
      <c r="P2523" s="177">
        <v>18810</v>
      </c>
      <c r="Q2523" s="176">
        <v>744</v>
      </c>
      <c r="R2523" s="175">
        <v>21573.83</v>
      </c>
      <c r="S2523" s="175">
        <v>6264.62</v>
      </c>
      <c r="T2523" s="178">
        <v>0</v>
      </c>
      <c r="U2523" s="96">
        <v>6</v>
      </c>
      <c r="V2523" s="38" t="s">
        <v>116</v>
      </c>
      <c r="W2523" s="38"/>
      <c r="X2523" s="137">
        <v>347.98062500000003</v>
      </c>
      <c r="Y2523" s="138">
        <v>48030</v>
      </c>
      <c r="Z2523" s="179">
        <v>18</v>
      </c>
      <c r="AA2523" s="139">
        <v>2031</v>
      </c>
      <c r="AB2523" s="131"/>
      <c r="AC2523" s="38"/>
      <c r="AD2523" s="140">
        <v>6264.62</v>
      </c>
      <c r="AE2523" s="141">
        <v>5916.6393749999997</v>
      </c>
      <c r="AF2523" s="141">
        <v>5568.6587499999996</v>
      </c>
      <c r="AG2523" s="141">
        <v>5220.6781249999995</v>
      </c>
      <c r="AH2523" s="141">
        <v>4872.6974999999993</v>
      </c>
      <c r="AI2523" s="141">
        <v>4524.7168749999992</v>
      </c>
      <c r="AJ2523" s="141">
        <v>4176.736249999999</v>
      </c>
      <c r="AK2523" s="141">
        <v>3828.7556249999989</v>
      </c>
      <c r="AL2523" s="141">
        <v>3480.7749999999987</v>
      </c>
      <c r="AM2523" s="141">
        <v>3132.7943749999986</v>
      </c>
      <c r="AN2523" s="141">
        <v>2784.8137499999984</v>
      </c>
      <c r="AO2523" s="141">
        <v>2436.8331249999983</v>
      </c>
      <c r="AP2523" s="141">
        <v>2088.8524999999981</v>
      </c>
      <c r="AQ2523" s="141">
        <v>1740.871874999998</v>
      </c>
      <c r="AR2523" s="141">
        <v>1392.8912499999979</v>
      </c>
      <c r="AS2523" s="141">
        <v>1044.9106249999977</v>
      </c>
      <c r="AT2523" s="141">
        <v>696.92999999999768</v>
      </c>
      <c r="AU2523" s="141">
        <v>348.94937499999764</v>
      </c>
      <c r="AV2523" s="141">
        <v>0.96874999999761258</v>
      </c>
      <c r="AW2523" s="141">
        <v>0</v>
      </c>
      <c r="AX2523" s="141">
        <v>0</v>
      </c>
      <c r="AY2523" s="141">
        <v>0</v>
      </c>
      <c r="AZ2523" s="141">
        <v>0</v>
      </c>
      <c r="BA2523" s="141">
        <v>0</v>
      </c>
      <c r="BB2523" s="141">
        <v>0</v>
      </c>
      <c r="BC2523" s="141">
        <v>0</v>
      </c>
      <c r="BD2523" s="141">
        <v>0</v>
      </c>
      <c r="BE2523" s="141">
        <v>0</v>
      </c>
      <c r="BF2523" s="141">
        <v>0</v>
      </c>
      <c r="BG2523" s="141">
        <v>0</v>
      </c>
      <c r="BH2523" s="141">
        <v>0</v>
      </c>
      <c r="BI2523" s="141">
        <v>0</v>
      </c>
      <c r="BJ2523" s="141">
        <v>0</v>
      </c>
      <c r="BK2523" s="141">
        <v>0</v>
      </c>
      <c r="BL2523" s="141">
        <v>0</v>
      </c>
      <c r="BM2523" s="141">
        <v>0</v>
      </c>
      <c r="BN2523" s="141">
        <v>0</v>
      </c>
      <c r="BO2523" s="141">
        <v>0</v>
      </c>
      <c r="BP2523" s="141">
        <v>0</v>
      </c>
    </row>
    <row r="2524" spans="4:68">
      <c r="D2524" s="174" t="s">
        <v>9318</v>
      </c>
      <c r="E2524" s="175">
        <v>1317.76</v>
      </c>
      <c r="F2524" s="174" t="s">
        <v>3409</v>
      </c>
      <c r="G2524" s="174" t="s">
        <v>3109</v>
      </c>
      <c r="H2524" s="174" t="s">
        <v>166</v>
      </c>
      <c r="I2524" s="174" t="s">
        <v>3098</v>
      </c>
      <c r="J2524" s="174" t="s">
        <v>9319</v>
      </c>
      <c r="K2524" s="174"/>
      <c r="L2524" s="174" t="s">
        <v>8827</v>
      </c>
      <c r="M2524" s="174" t="s">
        <v>4411</v>
      </c>
      <c r="N2524" s="176">
        <v>960</v>
      </c>
      <c r="O2524" s="174" t="s">
        <v>3407</v>
      </c>
      <c r="P2524" s="177">
        <v>18810</v>
      </c>
      <c r="Q2524" s="176">
        <v>744</v>
      </c>
      <c r="R2524" s="175">
        <v>1021.19</v>
      </c>
      <c r="S2524" s="175">
        <v>296.57</v>
      </c>
      <c r="T2524" s="178">
        <v>0</v>
      </c>
      <c r="U2524" s="96">
        <v>6</v>
      </c>
      <c r="V2524" s="38" t="s">
        <v>116</v>
      </c>
      <c r="W2524" s="38"/>
      <c r="X2524" s="137">
        <v>16.472000000000001</v>
      </c>
      <c r="Y2524" s="138">
        <v>48030</v>
      </c>
      <c r="Z2524" s="179">
        <v>18</v>
      </c>
      <c r="AA2524" s="139">
        <v>2031</v>
      </c>
      <c r="AB2524" s="131"/>
      <c r="AC2524" s="38"/>
      <c r="AD2524" s="140">
        <v>296.57</v>
      </c>
      <c r="AE2524" s="141">
        <v>280.09800000000001</v>
      </c>
      <c r="AF2524" s="141">
        <v>263.62600000000003</v>
      </c>
      <c r="AG2524" s="141">
        <v>247.15400000000002</v>
      </c>
      <c r="AH2524" s="141">
        <v>230.68200000000002</v>
      </c>
      <c r="AI2524" s="141">
        <v>214.21</v>
      </c>
      <c r="AJ2524" s="141">
        <v>197.738</v>
      </c>
      <c r="AK2524" s="141">
        <v>181.26599999999999</v>
      </c>
      <c r="AL2524" s="141">
        <v>164.79399999999998</v>
      </c>
      <c r="AM2524" s="141">
        <v>148.32199999999997</v>
      </c>
      <c r="AN2524" s="141">
        <v>131.84999999999997</v>
      </c>
      <c r="AO2524" s="141">
        <v>115.37799999999996</v>
      </c>
      <c r="AP2524" s="141">
        <v>98.905999999999949</v>
      </c>
      <c r="AQ2524" s="141">
        <v>82.433999999999941</v>
      </c>
      <c r="AR2524" s="141">
        <v>65.961999999999932</v>
      </c>
      <c r="AS2524" s="141">
        <v>49.489999999999931</v>
      </c>
      <c r="AT2524" s="141">
        <v>33.01799999999993</v>
      </c>
      <c r="AU2524" s="141">
        <v>16.545999999999928</v>
      </c>
      <c r="AV2524" s="141">
        <v>7.3999999999927013E-2</v>
      </c>
      <c r="AW2524" s="141">
        <v>0</v>
      </c>
      <c r="AX2524" s="141">
        <v>0</v>
      </c>
      <c r="AY2524" s="141">
        <v>0</v>
      </c>
      <c r="AZ2524" s="141">
        <v>0</v>
      </c>
      <c r="BA2524" s="141">
        <v>0</v>
      </c>
      <c r="BB2524" s="141">
        <v>0</v>
      </c>
      <c r="BC2524" s="141">
        <v>0</v>
      </c>
      <c r="BD2524" s="141">
        <v>0</v>
      </c>
      <c r="BE2524" s="141">
        <v>0</v>
      </c>
      <c r="BF2524" s="141">
        <v>0</v>
      </c>
      <c r="BG2524" s="141">
        <v>0</v>
      </c>
      <c r="BH2524" s="141">
        <v>0</v>
      </c>
      <c r="BI2524" s="141">
        <v>0</v>
      </c>
      <c r="BJ2524" s="141">
        <v>0</v>
      </c>
      <c r="BK2524" s="141">
        <v>0</v>
      </c>
      <c r="BL2524" s="141">
        <v>0</v>
      </c>
      <c r="BM2524" s="141">
        <v>0</v>
      </c>
      <c r="BN2524" s="141">
        <v>0</v>
      </c>
      <c r="BO2524" s="141">
        <v>0</v>
      </c>
      <c r="BP2524" s="141">
        <v>0</v>
      </c>
    </row>
    <row r="2525" spans="4:68">
      <c r="D2525" s="174" t="s">
        <v>9320</v>
      </c>
      <c r="E2525" s="175">
        <v>770.18</v>
      </c>
      <c r="F2525" s="174" t="s">
        <v>3409</v>
      </c>
      <c r="G2525" s="174" t="s">
        <v>3109</v>
      </c>
      <c r="H2525" s="174" t="s">
        <v>166</v>
      </c>
      <c r="I2525" s="174" t="s">
        <v>3098</v>
      </c>
      <c r="J2525" s="174" t="s">
        <v>9321</v>
      </c>
      <c r="K2525" s="174"/>
      <c r="L2525" s="174" t="s">
        <v>8827</v>
      </c>
      <c r="M2525" s="174" t="s">
        <v>4411</v>
      </c>
      <c r="N2525" s="176">
        <v>960</v>
      </c>
      <c r="O2525" s="174" t="s">
        <v>3407</v>
      </c>
      <c r="P2525" s="177">
        <v>18810</v>
      </c>
      <c r="Q2525" s="176">
        <v>744</v>
      </c>
      <c r="R2525" s="175">
        <v>596.76</v>
      </c>
      <c r="S2525" s="175">
        <v>173.42</v>
      </c>
      <c r="T2525" s="178">
        <v>0</v>
      </c>
      <c r="U2525" s="96">
        <v>6</v>
      </c>
      <c r="V2525" s="38" t="s">
        <v>116</v>
      </c>
      <c r="W2525" s="38"/>
      <c r="X2525" s="137">
        <v>9.6272500000000001</v>
      </c>
      <c r="Y2525" s="138">
        <v>48030</v>
      </c>
      <c r="Z2525" s="179">
        <v>18</v>
      </c>
      <c r="AA2525" s="139">
        <v>2031</v>
      </c>
      <c r="AB2525" s="131"/>
      <c r="AC2525" s="38"/>
      <c r="AD2525" s="140">
        <v>173.42</v>
      </c>
      <c r="AE2525" s="141">
        <v>163.79274999999998</v>
      </c>
      <c r="AF2525" s="141">
        <v>154.16549999999998</v>
      </c>
      <c r="AG2525" s="141">
        <v>144.53824999999998</v>
      </c>
      <c r="AH2525" s="141">
        <v>134.91099999999997</v>
      </c>
      <c r="AI2525" s="141">
        <v>125.28374999999997</v>
      </c>
      <c r="AJ2525" s="141">
        <v>115.65649999999997</v>
      </c>
      <c r="AK2525" s="141">
        <v>106.02924999999996</v>
      </c>
      <c r="AL2525" s="141">
        <v>96.401999999999958</v>
      </c>
      <c r="AM2525" s="141">
        <v>86.774749999999955</v>
      </c>
      <c r="AN2525" s="141">
        <v>77.147499999999951</v>
      </c>
      <c r="AO2525" s="141">
        <v>67.520249999999947</v>
      </c>
      <c r="AP2525" s="141">
        <v>57.892999999999944</v>
      </c>
      <c r="AQ2525" s="141">
        <v>48.26574999999994</v>
      </c>
      <c r="AR2525" s="141">
        <v>38.638499999999937</v>
      </c>
      <c r="AS2525" s="141">
        <v>29.011249999999936</v>
      </c>
      <c r="AT2525" s="141">
        <v>19.383999999999936</v>
      </c>
      <c r="AU2525" s="141">
        <v>9.7567499999999363</v>
      </c>
      <c r="AV2525" s="141">
        <v>0.12949999999993622</v>
      </c>
      <c r="AW2525" s="141">
        <v>0</v>
      </c>
      <c r="AX2525" s="141">
        <v>0</v>
      </c>
      <c r="AY2525" s="141">
        <v>0</v>
      </c>
      <c r="AZ2525" s="141">
        <v>0</v>
      </c>
      <c r="BA2525" s="141">
        <v>0</v>
      </c>
      <c r="BB2525" s="141">
        <v>0</v>
      </c>
      <c r="BC2525" s="141">
        <v>0</v>
      </c>
      <c r="BD2525" s="141">
        <v>0</v>
      </c>
      <c r="BE2525" s="141">
        <v>0</v>
      </c>
      <c r="BF2525" s="141">
        <v>0</v>
      </c>
      <c r="BG2525" s="141">
        <v>0</v>
      </c>
      <c r="BH2525" s="141">
        <v>0</v>
      </c>
      <c r="BI2525" s="141">
        <v>0</v>
      </c>
      <c r="BJ2525" s="141">
        <v>0</v>
      </c>
      <c r="BK2525" s="141">
        <v>0</v>
      </c>
      <c r="BL2525" s="141">
        <v>0</v>
      </c>
      <c r="BM2525" s="141">
        <v>0</v>
      </c>
      <c r="BN2525" s="141">
        <v>0</v>
      </c>
      <c r="BO2525" s="141">
        <v>0</v>
      </c>
      <c r="BP2525" s="141">
        <v>0</v>
      </c>
    </row>
    <row r="2526" spans="4:68">
      <c r="D2526" s="174" t="s">
        <v>9322</v>
      </c>
      <c r="E2526" s="175">
        <v>14187.74</v>
      </c>
      <c r="F2526" s="174" t="s">
        <v>3409</v>
      </c>
      <c r="G2526" s="174" t="s">
        <v>3109</v>
      </c>
      <c r="H2526" s="174" t="s">
        <v>166</v>
      </c>
      <c r="I2526" s="174" t="s">
        <v>3098</v>
      </c>
      <c r="J2526" s="174" t="s">
        <v>9323</v>
      </c>
      <c r="K2526" s="174"/>
      <c r="L2526" s="174" t="s">
        <v>8827</v>
      </c>
      <c r="M2526" s="174" t="s">
        <v>4411</v>
      </c>
      <c r="N2526" s="176">
        <v>960</v>
      </c>
      <c r="O2526" s="174" t="s">
        <v>3407</v>
      </c>
      <c r="P2526" s="177">
        <v>18810</v>
      </c>
      <c r="Q2526" s="176">
        <v>744</v>
      </c>
      <c r="R2526" s="175">
        <v>10994.91</v>
      </c>
      <c r="S2526" s="175">
        <v>3192.83</v>
      </c>
      <c r="T2526" s="178">
        <v>0</v>
      </c>
      <c r="U2526" s="96">
        <v>6</v>
      </c>
      <c r="V2526" s="38" t="s">
        <v>116</v>
      </c>
      <c r="W2526" s="38"/>
      <c r="X2526" s="137">
        <v>177.34674999999999</v>
      </c>
      <c r="Y2526" s="138">
        <v>48030</v>
      </c>
      <c r="Z2526" s="179">
        <v>18</v>
      </c>
      <c r="AA2526" s="139">
        <v>2031</v>
      </c>
      <c r="AB2526" s="131"/>
      <c r="AC2526" s="38"/>
      <c r="AD2526" s="140">
        <v>3192.83</v>
      </c>
      <c r="AE2526" s="141">
        <v>3015.4832499999998</v>
      </c>
      <c r="AF2526" s="141">
        <v>2838.1364999999996</v>
      </c>
      <c r="AG2526" s="141">
        <v>2660.7897499999995</v>
      </c>
      <c r="AH2526" s="141">
        <v>2483.4429999999993</v>
      </c>
      <c r="AI2526" s="141">
        <v>2306.0962499999991</v>
      </c>
      <c r="AJ2526" s="141">
        <v>2128.749499999999</v>
      </c>
      <c r="AK2526" s="141">
        <v>1951.4027499999991</v>
      </c>
      <c r="AL2526" s="141">
        <v>1774.0559999999991</v>
      </c>
      <c r="AM2526" s="141">
        <v>1596.7092499999992</v>
      </c>
      <c r="AN2526" s="141">
        <v>1419.3624999999993</v>
      </c>
      <c r="AO2526" s="141">
        <v>1242.0157499999993</v>
      </c>
      <c r="AP2526" s="141">
        <v>1064.6689999999994</v>
      </c>
      <c r="AQ2526" s="141">
        <v>887.32224999999949</v>
      </c>
      <c r="AR2526" s="141">
        <v>709.97549999999956</v>
      </c>
      <c r="AS2526" s="141">
        <v>532.62874999999963</v>
      </c>
      <c r="AT2526" s="141">
        <v>355.28199999999964</v>
      </c>
      <c r="AU2526" s="141">
        <v>177.93524999999966</v>
      </c>
      <c r="AV2526" s="141">
        <v>0.5884999999996694</v>
      </c>
      <c r="AW2526" s="141">
        <v>0</v>
      </c>
      <c r="AX2526" s="141">
        <v>0</v>
      </c>
      <c r="AY2526" s="141">
        <v>0</v>
      </c>
      <c r="AZ2526" s="141">
        <v>0</v>
      </c>
      <c r="BA2526" s="141">
        <v>0</v>
      </c>
      <c r="BB2526" s="141">
        <v>0</v>
      </c>
      <c r="BC2526" s="141">
        <v>0</v>
      </c>
      <c r="BD2526" s="141">
        <v>0</v>
      </c>
      <c r="BE2526" s="141">
        <v>0</v>
      </c>
      <c r="BF2526" s="141">
        <v>0</v>
      </c>
      <c r="BG2526" s="141">
        <v>0</v>
      </c>
      <c r="BH2526" s="141">
        <v>0</v>
      </c>
      <c r="BI2526" s="141">
        <v>0</v>
      </c>
      <c r="BJ2526" s="141">
        <v>0</v>
      </c>
      <c r="BK2526" s="141">
        <v>0</v>
      </c>
      <c r="BL2526" s="141">
        <v>0</v>
      </c>
      <c r="BM2526" s="141">
        <v>0</v>
      </c>
      <c r="BN2526" s="141">
        <v>0</v>
      </c>
      <c r="BO2526" s="141">
        <v>0</v>
      </c>
      <c r="BP2526" s="141">
        <v>0</v>
      </c>
    </row>
    <row r="2527" spans="4:68">
      <c r="D2527" s="174" t="s">
        <v>9324</v>
      </c>
      <c r="E2527" s="175">
        <v>12087.65</v>
      </c>
      <c r="F2527" s="174" t="s">
        <v>3409</v>
      </c>
      <c r="G2527" s="174" t="s">
        <v>3109</v>
      </c>
      <c r="H2527" s="174" t="s">
        <v>166</v>
      </c>
      <c r="I2527" s="174" t="s">
        <v>3098</v>
      </c>
      <c r="J2527" s="174" t="s">
        <v>9325</v>
      </c>
      <c r="K2527" s="174"/>
      <c r="L2527" s="174" t="s">
        <v>8827</v>
      </c>
      <c r="M2527" s="174" t="s">
        <v>4411</v>
      </c>
      <c r="N2527" s="176">
        <v>960</v>
      </c>
      <c r="O2527" s="174" t="s">
        <v>3407</v>
      </c>
      <c r="P2527" s="177">
        <v>18810</v>
      </c>
      <c r="Q2527" s="176">
        <v>744</v>
      </c>
      <c r="R2527" s="175">
        <v>9367.43</v>
      </c>
      <c r="S2527" s="175">
        <v>2720.22</v>
      </c>
      <c r="T2527" s="178">
        <v>0</v>
      </c>
      <c r="U2527" s="96">
        <v>6</v>
      </c>
      <c r="V2527" s="38" t="s">
        <v>116</v>
      </c>
      <c r="W2527" s="38"/>
      <c r="X2527" s="137">
        <v>151.09562500000001</v>
      </c>
      <c r="Y2527" s="138">
        <v>48030</v>
      </c>
      <c r="Z2527" s="179">
        <v>18</v>
      </c>
      <c r="AA2527" s="139">
        <v>2031</v>
      </c>
      <c r="AB2527" s="131"/>
      <c r="AC2527" s="38"/>
      <c r="AD2527" s="140">
        <v>2720.22</v>
      </c>
      <c r="AE2527" s="141">
        <v>2569.1243749999999</v>
      </c>
      <c r="AF2527" s="141">
        <v>2418.0287499999999</v>
      </c>
      <c r="AG2527" s="141">
        <v>2266.933125</v>
      </c>
      <c r="AH2527" s="141">
        <v>2115.8375000000001</v>
      </c>
      <c r="AI2527" s="141">
        <v>1964.7418750000002</v>
      </c>
      <c r="AJ2527" s="141">
        <v>1813.6462500000002</v>
      </c>
      <c r="AK2527" s="141">
        <v>1662.5506250000003</v>
      </c>
      <c r="AL2527" s="141">
        <v>1511.4550000000004</v>
      </c>
      <c r="AM2527" s="141">
        <v>1360.3593750000005</v>
      </c>
      <c r="AN2527" s="141">
        <v>1209.2637500000005</v>
      </c>
      <c r="AO2527" s="141">
        <v>1058.1681250000006</v>
      </c>
      <c r="AP2527" s="141">
        <v>907.07250000000056</v>
      </c>
      <c r="AQ2527" s="141">
        <v>755.97687500000052</v>
      </c>
      <c r="AR2527" s="141">
        <v>604.88125000000048</v>
      </c>
      <c r="AS2527" s="141">
        <v>453.78562500000044</v>
      </c>
      <c r="AT2527" s="141">
        <v>302.6900000000004</v>
      </c>
      <c r="AU2527" s="141">
        <v>151.59437500000038</v>
      </c>
      <c r="AV2527" s="141">
        <v>0.49875000000037062</v>
      </c>
      <c r="AW2527" s="141">
        <v>0</v>
      </c>
      <c r="AX2527" s="141">
        <v>0</v>
      </c>
      <c r="AY2527" s="141">
        <v>0</v>
      </c>
      <c r="AZ2527" s="141">
        <v>0</v>
      </c>
      <c r="BA2527" s="141">
        <v>0</v>
      </c>
      <c r="BB2527" s="141">
        <v>0</v>
      </c>
      <c r="BC2527" s="141">
        <v>0</v>
      </c>
      <c r="BD2527" s="141">
        <v>0</v>
      </c>
      <c r="BE2527" s="141">
        <v>0</v>
      </c>
      <c r="BF2527" s="141">
        <v>0</v>
      </c>
      <c r="BG2527" s="141">
        <v>0</v>
      </c>
      <c r="BH2527" s="141">
        <v>0</v>
      </c>
      <c r="BI2527" s="141">
        <v>0</v>
      </c>
      <c r="BJ2527" s="141">
        <v>0</v>
      </c>
      <c r="BK2527" s="141">
        <v>0</v>
      </c>
      <c r="BL2527" s="141">
        <v>0</v>
      </c>
      <c r="BM2527" s="141">
        <v>0</v>
      </c>
      <c r="BN2527" s="141">
        <v>0</v>
      </c>
      <c r="BO2527" s="141">
        <v>0</v>
      </c>
      <c r="BP2527" s="141">
        <v>0</v>
      </c>
    </row>
    <row r="2528" spans="4:68">
      <c r="D2528" s="174" t="s">
        <v>9326</v>
      </c>
      <c r="E2528" s="175">
        <v>21425.35</v>
      </c>
      <c r="F2528" s="174" t="s">
        <v>3409</v>
      </c>
      <c r="G2528" s="174" t="s">
        <v>3109</v>
      </c>
      <c r="H2528" s="174" t="s">
        <v>166</v>
      </c>
      <c r="I2528" s="174" t="s">
        <v>3098</v>
      </c>
      <c r="J2528" s="174" t="s">
        <v>9327</v>
      </c>
      <c r="K2528" s="174"/>
      <c r="L2528" s="174" t="s">
        <v>8827</v>
      </c>
      <c r="M2528" s="174" t="s">
        <v>4411</v>
      </c>
      <c r="N2528" s="176">
        <v>960</v>
      </c>
      <c r="O2528" s="174" t="s">
        <v>3407</v>
      </c>
      <c r="P2528" s="177">
        <v>19541</v>
      </c>
      <c r="Q2528" s="176">
        <v>720</v>
      </c>
      <c r="R2528" s="175">
        <v>16068.17</v>
      </c>
      <c r="S2528" s="175">
        <v>5357.18</v>
      </c>
      <c r="T2528" s="178">
        <v>0</v>
      </c>
      <c r="U2528" s="96">
        <v>6</v>
      </c>
      <c r="V2528" s="38" t="s">
        <v>116</v>
      </c>
      <c r="W2528" s="38"/>
      <c r="X2528" s="137">
        <v>267.81687499999998</v>
      </c>
      <c r="Y2528" s="138">
        <v>48761</v>
      </c>
      <c r="Z2528" s="179">
        <v>20</v>
      </c>
      <c r="AA2528" s="139">
        <v>2033</v>
      </c>
      <c r="AB2528" s="131"/>
      <c r="AC2528" s="38"/>
      <c r="AD2528" s="140">
        <v>5357.18</v>
      </c>
      <c r="AE2528" s="141">
        <v>5089.3631249999999</v>
      </c>
      <c r="AF2528" s="141">
        <v>4821.5462499999994</v>
      </c>
      <c r="AG2528" s="141">
        <v>4553.729374999999</v>
      </c>
      <c r="AH2528" s="141">
        <v>4285.9124999999985</v>
      </c>
      <c r="AI2528" s="141">
        <v>4018.0956249999986</v>
      </c>
      <c r="AJ2528" s="141">
        <v>3750.2787499999986</v>
      </c>
      <c r="AK2528" s="141">
        <v>3482.4618749999986</v>
      </c>
      <c r="AL2528" s="141">
        <v>3214.6449999999986</v>
      </c>
      <c r="AM2528" s="141">
        <v>2946.8281249999986</v>
      </c>
      <c r="AN2528" s="141">
        <v>2679.0112499999987</v>
      </c>
      <c r="AO2528" s="141">
        <v>2411.1943749999987</v>
      </c>
      <c r="AP2528" s="141">
        <v>2143.3774999999987</v>
      </c>
      <c r="AQ2528" s="141">
        <v>1875.5606249999987</v>
      </c>
      <c r="AR2528" s="141">
        <v>1607.7437499999987</v>
      </c>
      <c r="AS2528" s="141">
        <v>1339.9268749999987</v>
      </c>
      <c r="AT2528" s="141">
        <v>1072.1099999999988</v>
      </c>
      <c r="AU2528" s="141">
        <v>804.29312499999878</v>
      </c>
      <c r="AV2528" s="141">
        <v>536.4762499999988</v>
      </c>
      <c r="AW2528" s="141">
        <v>268.65937499999882</v>
      </c>
      <c r="AX2528" s="141">
        <v>0.84249999999883585</v>
      </c>
      <c r="AY2528" s="141">
        <v>0</v>
      </c>
      <c r="AZ2528" s="141">
        <v>0</v>
      </c>
      <c r="BA2528" s="141">
        <v>0</v>
      </c>
      <c r="BB2528" s="141">
        <v>0</v>
      </c>
      <c r="BC2528" s="141">
        <v>0</v>
      </c>
      <c r="BD2528" s="141">
        <v>0</v>
      </c>
      <c r="BE2528" s="141">
        <v>0</v>
      </c>
      <c r="BF2528" s="141">
        <v>0</v>
      </c>
      <c r="BG2528" s="141">
        <v>0</v>
      </c>
      <c r="BH2528" s="141">
        <v>0</v>
      </c>
      <c r="BI2528" s="141">
        <v>0</v>
      </c>
      <c r="BJ2528" s="141">
        <v>0</v>
      </c>
      <c r="BK2528" s="141">
        <v>0</v>
      </c>
      <c r="BL2528" s="141">
        <v>0</v>
      </c>
      <c r="BM2528" s="141">
        <v>0</v>
      </c>
      <c r="BN2528" s="141">
        <v>0</v>
      </c>
      <c r="BO2528" s="141">
        <v>0</v>
      </c>
      <c r="BP2528" s="141">
        <v>0</v>
      </c>
    </row>
    <row r="2529" spans="4:68">
      <c r="D2529" s="174" t="s">
        <v>9328</v>
      </c>
      <c r="E2529" s="175">
        <v>14734.16</v>
      </c>
      <c r="F2529" s="174" t="s">
        <v>3409</v>
      </c>
      <c r="G2529" s="174" t="s">
        <v>3109</v>
      </c>
      <c r="H2529" s="174" t="s">
        <v>166</v>
      </c>
      <c r="I2529" s="174" t="s">
        <v>3098</v>
      </c>
      <c r="J2529" s="174" t="s">
        <v>9329</v>
      </c>
      <c r="K2529" s="174"/>
      <c r="L2529" s="174" t="s">
        <v>8827</v>
      </c>
      <c r="M2529" s="174" t="s">
        <v>4411</v>
      </c>
      <c r="N2529" s="176">
        <v>960</v>
      </c>
      <c r="O2529" s="174" t="s">
        <v>3407</v>
      </c>
      <c r="P2529" s="177">
        <v>20271</v>
      </c>
      <c r="Q2529" s="176">
        <v>696</v>
      </c>
      <c r="R2529" s="175">
        <v>10681.66</v>
      </c>
      <c r="S2529" s="175">
        <v>4052.5</v>
      </c>
      <c r="T2529" s="178">
        <v>0</v>
      </c>
      <c r="U2529" s="96">
        <v>6</v>
      </c>
      <c r="V2529" s="38" t="s">
        <v>116</v>
      </c>
      <c r="W2529" s="38"/>
      <c r="X2529" s="137">
        <v>184.17699999999999</v>
      </c>
      <c r="Y2529" s="138">
        <v>49491</v>
      </c>
      <c r="Z2529" s="179">
        <v>22</v>
      </c>
      <c r="AA2529" s="139">
        <v>2035</v>
      </c>
      <c r="AB2529" s="131"/>
      <c r="AC2529" s="38"/>
      <c r="AD2529" s="140">
        <v>4052.5</v>
      </c>
      <c r="AE2529" s="141">
        <v>3868.3229999999999</v>
      </c>
      <c r="AF2529" s="141">
        <v>3684.1459999999997</v>
      </c>
      <c r="AG2529" s="141">
        <v>3499.9689999999996</v>
      </c>
      <c r="AH2529" s="141">
        <v>3315.7919999999995</v>
      </c>
      <c r="AI2529" s="141">
        <v>3131.6149999999993</v>
      </c>
      <c r="AJ2529" s="141">
        <v>2947.4379999999992</v>
      </c>
      <c r="AK2529" s="141">
        <v>2763.2609999999991</v>
      </c>
      <c r="AL2529" s="141">
        <v>2579.0839999999989</v>
      </c>
      <c r="AM2529" s="141">
        <v>2394.9069999999988</v>
      </c>
      <c r="AN2529" s="141">
        <v>2210.7299999999987</v>
      </c>
      <c r="AO2529" s="141">
        <v>2026.5529999999987</v>
      </c>
      <c r="AP2529" s="141">
        <v>1842.3759999999988</v>
      </c>
      <c r="AQ2529" s="141">
        <v>1658.1989999999989</v>
      </c>
      <c r="AR2529" s="141">
        <v>1474.021999999999</v>
      </c>
      <c r="AS2529" s="141">
        <v>1289.8449999999991</v>
      </c>
      <c r="AT2529" s="141">
        <v>1105.6679999999992</v>
      </c>
      <c r="AU2529" s="141">
        <v>921.49099999999919</v>
      </c>
      <c r="AV2529" s="141">
        <v>737.31399999999917</v>
      </c>
      <c r="AW2529" s="141">
        <v>553.13699999999915</v>
      </c>
      <c r="AX2529" s="141">
        <v>368.95999999999913</v>
      </c>
      <c r="AY2529" s="141">
        <v>184.78299999999913</v>
      </c>
      <c r="AZ2529" s="141">
        <v>0.60599999999914189</v>
      </c>
      <c r="BA2529" s="141">
        <v>0</v>
      </c>
      <c r="BB2529" s="141">
        <v>0</v>
      </c>
      <c r="BC2529" s="141">
        <v>0</v>
      </c>
      <c r="BD2529" s="141">
        <v>0</v>
      </c>
      <c r="BE2529" s="141">
        <v>0</v>
      </c>
      <c r="BF2529" s="141">
        <v>0</v>
      </c>
      <c r="BG2529" s="141">
        <v>0</v>
      </c>
      <c r="BH2529" s="141">
        <v>0</v>
      </c>
      <c r="BI2529" s="141">
        <v>0</v>
      </c>
      <c r="BJ2529" s="141">
        <v>0</v>
      </c>
      <c r="BK2529" s="141">
        <v>0</v>
      </c>
      <c r="BL2529" s="141">
        <v>0</v>
      </c>
      <c r="BM2529" s="141">
        <v>0</v>
      </c>
      <c r="BN2529" s="141">
        <v>0</v>
      </c>
      <c r="BO2529" s="141">
        <v>0</v>
      </c>
      <c r="BP2529" s="141">
        <v>0</v>
      </c>
    </row>
    <row r="2530" spans="4:68">
      <c r="D2530" s="174" t="s">
        <v>9330</v>
      </c>
      <c r="E2530" s="175">
        <v>33217.440000000002</v>
      </c>
      <c r="F2530" s="174" t="s">
        <v>3409</v>
      </c>
      <c r="G2530" s="174" t="s">
        <v>3109</v>
      </c>
      <c r="H2530" s="174" t="s">
        <v>166</v>
      </c>
      <c r="I2530" s="174" t="s">
        <v>3098</v>
      </c>
      <c r="J2530" s="174" t="s">
        <v>9331</v>
      </c>
      <c r="K2530" s="174"/>
      <c r="L2530" s="174" t="s">
        <v>8827</v>
      </c>
      <c r="M2530" s="174" t="s">
        <v>4411</v>
      </c>
      <c r="N2530" s="176">
        <v>960</v>
      </c>
      <c r="O2530" s="174" t="s">
        <v>3407</v>
      </c>
      <c r="P2530" s="177">
        <v>21732</v>
      </c>
      <c r="Q2530" s="176">
        <v>648</v>
      </c>
      <c r="R2530" s="175">
        <v>22420.51</v>
      </c>
      <c r="S2530" s="175">
        <v>10796.93</v>
      </c>
      <c r="T2530" s="178">
        <v>0</v>
      </c>
      <c r="U2530" s="96">
        <v>6</v>
      </c>
      <c r="V2530" s="38" t="s">
        <v>116</v>
      </c>
      <c r="W2530" s="38"/>
      <c r="X2530" s="137">
        <v>415.21800000000002</v>
      </c>
      <c r="Y2530" s="138">
        <v>50952</v>
      </c>
      <c r="Z2530" s="179">
        <v>26</v>
      </c>
      <c r="AA2530" s="139">
        <v>2039</v>
      </c>
      <c r="AB2530" s="131"/>
      <c r="AC2530" s="38"/>
      <c r="AD2530" s="140">
        <v>10796.93</v>
      </c>
      <c r="AE2530" s="141">
        <v>10381.712</v>
      </c>
      <c r="AF2530" s="141">
        <v>9966.4939999999988</v>
      </c>
      <c r="AG2530" s="141">
        <v>9551.275999999998</v>
      </c>
      <c r="AH2530" s="141">
        <v>9136.0579999999973</v>
      </c>
      <c r="AI2530" s="141">
        <v>8720.8399999999965</v>
      </c>
      <c r="AJ2530" s="141">
        <v>8305.6219999999958</v>
      </c>
      <c r="AK2530" s="141">
        <v>7890.4039999999959</v>
      </c>
      <c r="AL2530" s="141">
        <v>7475.1859999999961</v>
      </c>
      <c r="AM2530" s="141">
        <v>7059.9679999999962</v>
      </c>
      <c r="AN2530" s="141">
        <v>6644.7499999999964</v>
      </c>
      <c r="AO2530" s="141">
        <v>6229.5319999999965</v>
      </c>
      <c r="AP2530" s="141">
        <v>5814.3139999999967</v>
      </c>
      <c r="AQ2530" s="141">
        <v>5399.0959999999968</v>
      </c>
      <c r="AR2530" s="141">
        <v>4983.877999999997</v>
      </c>
      <c r="AS2530" s="141">
        <v>4568.6599999999971</v>
      </c>
      <c r="AT2530" s="141">
        <v>4153.4419999999973</v>
      </c>
      <c r="AU2530" s="141">
        <v>3738.2239999999974</v>
      </c>
      <c r="AV2530" s="141">
        <v>3323.0059999999976</v>
      </c>
      <c r="AW2530" s="141">
        <v>2907.7879999999977</v>
      </c>
      <c r="AX2530" s="141">
        <v>2492.5699999999979</v>
      </c>
      <c r="AY2530" s="141">
        <v>2077.351999999998</v>
      </c>
      <c r="AZ2530" s="141">
        <v>1662.133999999998</v>
      </c>
      <c r="BA2530" s="141">
        <v>1246.9159999999979</v>
      </c>
      <c r="BB2530" s="141">
        <v>831.69799999999782</v>
      </c>
      <c r="BC2530" s="141">
        <v>416.4799999999978</v>
      </c>
      <c r="BD2530" s="141">
        <v>1.2619999999977836</v>
      </c>
      <c r="BE2530" s="141">
        <v>0</v>
      </c>
      <c r="BF2530" s="141">
        <v>0</v>
      </c>
      <c r="BG2530" s="141">
        <v>0</v>
      </c>
      <c r="BH2530" s="141">
        <v>0</v>
      </c>
      <c r="BI2530" s="141">
        <v>0</v>
      </c>
      <c r="BJ2530" s="141">
        <v>0</v>
      </c>
      <c r="BK2530" s="141">
        <v>0</v>
      </c>
      <c r="BL2530" s="141">
        <v>0</v>
      </c>
      <c r="BM2530" s="141">
        <v>0</v>
      </c>
      <c r="BN2530" s="141">
        <v>0</v>
      </c>
      <c r="BO2530" s="141">
        <v>0</v>
      </c>
      <c r="BP2530" s="141">
        <v>0</v>
      </c>
    </row>
    <row r="2531" spans="4:68">
      <c r="D2531" s="174" t="s">
        <v>9332</v>
      </c>
      <c r="E2531" s="175">
        <v>41792.620000000003</v>
      </c>
      <c r="F2531" s="174" t="s">
        <v>3409</v>
      </c>
      <c r="G2531" s="174" t="s">
        <v>3109</v>
      </c>
      <c r="H2531" s="174" t="s">
        <v>166</v>
      </c>
      <c r="I2531" s="174" t="s">
        <v>3098</v>
      </c>
      <c r="J2531" s="174" t="s">
        <v>9333</v>
      </c>
      <c r="K2531" s="174"/>
      <c r="L2531" s="174" t="s">
        <v>8827</v>
      </c>
      <c r="M2531" s="174" t="s">
        <v>4411</v>
      </c>
      <c r="N2531" s="176">
        <v>960</v>
      </c>
      <c r="O2531" s="174" t="s">
        <v>3407</v>
      </c>
      <c r="P2531" s="177">
        <v>23193</v>
      </c>
      <c r="Q2531" s="176">
        <v>600</v>
      </c>
      <c r="R2531" s="175">
        <v>26118.82</v>
      </c>
      <c r="S2531" s="175">
        <v>15673.8</v>
      </c>
      <c r="T2531" s="178">
        <v>0</v>
      </c>
      <c r="U2531" s="96">
        <v>6</v>
      </c>
      <c r="V2531" s="38" t="s">
        <v>116</v>
      </c>
      <c r="W2531" s="38"/>
      <c r="X2531" s="137">
        <v>522.40775000000008</v>
      </c>
      <c r="Y2531" s="138">
        <v>52413</v>
      </c>
      <c r="Z2531" s="179">
        <v>30</v>
      </c>
      <c r="AA2531" s="139">
        <v>2043</v>
      </c>
      <c r="AB2531" s="131"/>
      <c r="AC2531" s="38"/>
      <c r="AD2531" s="140">
        <v>15673.8</v>
      </c>
      <c r="AE2531" s="141">
        <v>15151.392249999999</v>
      </c>
      <c r="AF2531" s="141">
        <v>14628.984499999999</v>
      </c>
      <c r="AG2531" s="141">
        <v>14106.576749999998</v>
      </c>
      <c r="AH2531" s="141">
        <v>13584.168999999998</v>
      </c>
      <c r="AI2531" s="141">
        <v>13061.761249999998</v>
      </c>
      <c r="AJ2531" s="141">
        <v>12539.353499999997</v>
      </c>
      <c r="AK2531" s="141">
        <v>12016.945749999997</v>
      </c>
      <c r="AL2531" s="141">
        <v>11494.537999999997</v>
      </c>
      <c r="AM2531" s="141">
        <v>10972.130249999997</v>
      </c>
      <c r="AN2531" s="141">
        <v>10449.722499999996</v>
      </c>
      <c r="AO2531" s="141">
        <v>9927.3147499999959</v>
      </c>
      <c r="AP2531" s="141">
        <v>9404.9069999999956</v>
      </c>
      <c r="AQ2531" s="141">
        <v>8882.4992499999953</v>
      </c>
      <c r="AR2531" s="141">
        <v>8360.091499999995</v>
      </c>
      <c r="AS2531" s="141">
        <v>7837.6837499999947</v>
      </c>
      <c r="AT2531" s="141">
        <v>7315.2759999999944</v>
      </c>
      <c r="AU2531" s="141">
        <v>6792.8682499999941</v>
      </c>
      <c r="AV2531" s="141">
        <v>6270.4604999999938</v>
      </c>
      <c r="AW2531" s="141">
        <v>5748.0527499999935</v>
      </c>
      <c r="AX2531" s="141">
        <v>5225.6449999999932</v>
      </c>
      <c r="AY2531" s="141">
        <v>4703.2372499999929</v>
      </c>
      <c r="AZ2531" s="141">
        <v>4180.8294999999925</v>
      </c>
      <c r="BA2531" s="141">
        <v>3658.4217499999922</v>
      </c>
      <c r="BB2531" s="141">
        <v>3136.0139999999919</v>
      </c>
      <c r="BC2531" s="141">
        <v>2613.6062499999916</v>
      </c>
      <c r="BD2531" s="141">
        <v>2091.1984999999913</v>
      </c>
      <c r="BE2531" s="141">
        <v>1568.7907499999912</v>
      </c>
      <c r="BF2531" s="141">
        <v>1046.3829999999912</v>
      </c>
      <c r="BG2531" s="141">
        <v>523.97524999999109</v>
      </c>
      <c r="BH2531" s="141">
        <v>1.5674999999910142</v>
      </c>
      <c r="BI2531" s="141">
        <v>0</v>
      </c>
      <c r="BJ2531" s="141">
        <v>0</v>
      </c>
      <c r="BK2531" s="141">
        <v>0</v>
      </c>
      <c r="BL2531" s="141">
        <v>0</v>
      </c>
      <c r="BM2531" s="141">
        <v>0</v>
      </c>
      <c r="BN2531" s="141">
        <v>0</v>
      </c>
      <c r="BO2531" s="141">
        <v>0</v>
      </c>
      <c r="BP2531" s="141">
        <v>0</v>
      </c>
    </row>
    <row r="2532" spans="4:68">
      <c r="D2532" s="174" t="s">
        <v>9334</v>
      </c>
      <c r="E2532" s="175">
        <v>17248.759999999998</v>
      </c>
      <c r="F2532" s="174" t="s">
        <v>3409</v>
      </c>
      <c r="G2532" s="174" t="s">
        <v>3109</v>
      </c>
      <c r="H2532" s="174" t="s">
        <v>166</v>
      </c>
      <c r="I2532" s="174" t="s">
        <v>3098</v>
      </c>
      <c r="J2532" s="174" t="s">
        <v>9319</v>
      </c>
      <c r="K2532" s="174"/>
      <c r="L2532" s="174" t="s">
        <v>8827</v>
      </c>
      <c r="M2532" s="174" t="s">
        <v>4411</v>
      </c>
      <c r="N2532" s="176">
        <v>960</v>
      </c>
      <c r="O2532" s="174" t="s">
        <v>3407</v>
      </c>
      <c r="P2532" s="177">
        <v>23559</v>
      </c>
      <c r="Q2532" s="176">
        <v>588</v>
      </c>
      <c r="R2532" s="175">
        <v>10564.14</v>
      </c>
      <c r="S2532" s="175">
        <v>6684.62</v>
      </c>
      <c r="T2532" s="178">
        <v>0</v>
      </c>
      <c r="U2532" s="96">
        <v>6</v>
      </c>
      <c r="V2532" s="38" t="s">
        <v>116</v>
      </c>
      <c r="W2532" s="38"/>
      <c r="X2532" s="137">
        <v>215.6095</v>
      </c>
      <c r="Y2532" s="138">
        <v>52779</v>
      </c>
      <c r="Z2532" s="179">
        <v>31</v>
      </c>
      <c r="AA2532" s="139">
        <v>2044</v>
      </c>
      <c r="AB2532" s="131"/>
      <c r="AC2532" s="38"/>
      <c r="AD2532" s="140">
        <v>6684.62</v>
      </c>
      <c r="AE2532" s="141">
        <v>6469.0105000000003</v>
      </c>
      <c r="AF2532" s="141">
        <v>6253.4010000000007</v>
      </c>
      <c r="AG2532" s="141">
        <v>6037.7915000000012</v>
      </c>
      <c r="AH2532" s="141">
        <v>5822.1820000000016</v>
      </c>
      <c r="AI2532" s="141">
        <v>5606.572500000002</v>
      </c>
      <c r="AJ2532" s="141">
        <v>5390.9630000000025</v>
      </c>
      <c r="AK2532" s="141">
        <v>5175.3535000000029</v>
      </c>
      <c r="AL2532" s="141">
        <v>4959.7440000000033</v>
      </c>
      <c r="AM2532" s="141">
        <v>4744.1345000000038</v>
      </c>
      <c r="AN2532" s="141">
        <v>4528.5250000000042</v>
      </c>
      <c r="AO2532" s="141">
        <v>4312.9155000000046</v>
      </c>
      <c r="AP2532" s="141">
        <v>4097.306000000005</v>
      </c>
      <c r="AQ2532" s="141">
        <v>3881.696500000005</v>
      </c>
      <c r="AR2532" s="141">
        <v>3666.087000000005</v>
      </c>
      <c r="AS2532" s="141">
        <v>3450.477500000005</v>
      </c>
      <c r="AT2532" s="141">
        <v>3234.8680000000049</v>
      </c>
      <c r="AU2532" s="141">
        <v>3019.2585000000049</v>
      </c>
      <c r="AV2532" s="141">
        <v>2803.6490000000049</v>
      </c>
      <c r="AW2532" s="141">
        <v>2588.0395000000049</v>
      </c>
      <c r="AX2532" s="141">
        <v>2372.4300000000048</v>
      </c>
      <c r="AY2532" s="141">
        <v>2156.8205000000048</v>
      </c>
      <c r="AZ2532" s="141">
        <v>1941.2110000000048</v>
      </c>
      <c r="BA2532" s="141">
        <v>1725.6015000000048</v>
      </c>
      <c r="BB2532" s="141">
        <v>1509.9920000000047</v>
      </c>
      <c r="BC2532" s="141">
        <v>1294.3825000000047</v>
      </c>
      <c r="BD2532" s="141">
        <v>1078.7730000000047</v>
      </c>
      <c r="BE2532" s="141">
        <v>863.16350000000466</v>
      </c>
      <c r="BF2532" s="141">
        <v>647.55400000000463</v>
      </c>
      <c r="BG2532" s="141">
        <v>431.94450000000461</v>
      </c>
      <c r="BH2532" s="141">
        <v>216.33500000000461</v>
      </c>
      <c r="BI2532" s="141">
        <v>0.72550000000461523</v>
      </c>
      <c r="BJ2532" s="141">
        <v>0</v>
      </c>
      <c r="BK2532" s="141">
        <v>0</v>
      </c>
      <c r="BL2532" s="141">
        <v>0</v>
      </c>
      <c r="BM2532" s="141">
        <v>0</v>
      </c>
      <c r="BN2532" s="141">
        <v>0</v>
      </c>
      <c r="BO2532" s="141">
        <v>0</v>
      </c>
      <c r="BP2532" s="141">
        <v>0</v>
      </c>
    </row>
    <row r="2533" spans="4:68">
      <c r="D2533" s="174" t="s">
        <v>9335</v>
      </c>
      <c r="E2533" s="175">
        <v>8176.56</v>
      </c>
      <c r="F2533" s="174" t="s">
        <v>3409</v>
      </c>
      <c r="G2533" s="174" t="s">
        <v>3109</v>
      </c>
      <c r="H2533" s="174" t="s">
        <v>166</v>
      </c>
      <c r="I2533" s="174" t="s">
        <v>3098</v>
      </c>
      <c r="J2533" s="174" t="s">
        <v>9325</v>
      </c>
      <c r="K2533" s="174"/>
      <c r="L2533" s="174" t="s">
        <v>8827</v>
      </c>
      <c r="M2533" s="174" t="s">
        <v>4411</v>
      </c>
      <c r="N2533" s="176">
        <v>960</v>
      </c>
      <c r="O2533" s="174" t="s">
        <v>3407</v>
      </c>
      <c r="P2533" s="177">
        <v>28672</v>
      </c>
      <c r="Q2533" s="176">
        <v>420</v>
      </c>
      <c r="R2533" s="175">
        <v>3576.87</v>
      </c>
      <c r="S2533" s="175">
        <v>4599.6899999999996</v>
      </c>
      <c r="T2533" s="178">
        <v>0</v>
      </c>
      <c r="U2533" s="96">
        <v>6</v>
      </c>
      <c r="V2533" s="38" t="s">
        <v>116</v>
      </c>
      <c r="W2533" s="38"/>
      <c r="X2533" s="137">
        <v>102.20700000000001</v>
      </c>
      <c r="Y2533" s="138">
        <v>57892</v>
      </c>
      <c r="Z2533" s="179">
        <v>45</v>
      </c>
      <c r="AA2533" s="139">
        <v>2058</v>
      </c>
      <c r="AB2533" s="131"/>
      <c r="AC2533" s="38"/>
      <c r="AD2533" s="140">
        <v>4599.6899999999996</v>
      </c>
      <c r="AE2533" s="141">
        <v>4497.4829999999993</v>
      </c>
      <c r="AF2533" s="141">
        <v>4395.2759999999989</v>
      </c>
      <c r="AG2533" s="141">
        <v>4293.0689999999986</v>
      </c>
      <c r="AH2533" s="141">
        <v>4190.8619999999983</v>
      </c>
      <c r="AI2533" s="141">
        <v>4088.6549999999984</v>
      </c>
      <c r="AJ2533" s="141">
        <v>3986.4479999999985</v>
      </c>
      <c r="AK2533" s="141">
        <v>3884.2409999999986</v>
      </c>
      <c r="AL2533" s="141">
        <v>3782.0339999999987</v>
      </c>
      <c r="AM2533" s="141">
        <v>3679.8269999999989</v>
      </c>
      <c r="AN2533" s="141">
        <v>3577.619999999999</v>
      </c>
      <c r="AO2533" s="141">
        <v>3475.4129999999991</v>
      </c>
      <c r="AP2533" s="141">
        <v>3373.2059999999992</v>
      </c>
      <c r="AQ2533" s="141">
        <v>3270.9989999999993</v>
      </c>
      <c r="AR2533" s="141">
        <v>3168.7919999999995</v>
      </c>
      <c r="AS2533" s="141">
        <v>3066.5849999999996</v>
      </c>
      <c r="AT2533" s="141">
        <v>2964.3779999999997</v>
      </c>
      <c r="AU2533" s="141">
        <v>2862.1709999999998</v>
      </c>
      <c r="AV2533" s="141">
        <v>2759.9639999999999</v>
      </c>
      <c r="AW2533" s="141">
        <v>2657.7570000000001</v>
      </c>
      <c r="AX2533" s="141">
        <v>2555.5500000000002</v>
      </c>
      <c r="AY2533" s="141">
        <v>2453.3430000000003</v>
      </c>
      <c r="AZ2533" s="141">
        <v>2351.1360000000004</v>
      </c>
      <c r="BA2533" s="141">
        <v>2248.9290000000005</v>
      </c>
      <c r="BB2533" s="141">
        <v>2146.7220000000007</v>
      </c>
      <c r="BC2533" s="141">
        <v>2044.5150000000006</v>
      </c>
      <c r="BD2533" s="141">
        <v>1942.3080000000004</v>
      </c>
      <c r="BE2533" s="141">
        <v>1840.1010000000003</v>
      </c>
      <c r="BF2533" s="141">
        <v>1737.8940000000002</v>
      </c>
      <c r="BG2533" s="141">
        <v>1635.6870000000001</v>
      </c>
      <c r="BH2533" s="141">
        <v>1533.48</v>
      </c>
      <c r="BI2533" s="141">
        <v>1431.2729999999999</v>
      </c>
      <c r="BJ2533" s="141">
        <v>1329.0659999999998</v>
      </c>
      <c r="BK2533" s="141">
        <v>1226.8589999999997</v>
      </c>
      <c r="BL2533" s="141">
        <v>1124.6519999999996</v>
      </c>
      <c r="BM2533" s="141">
        <v>1022.4449999999996</v>
      </c>
      <c r="BN2533" s="141">
        <v>920.2379999999996</v>
      </c>
      <c r="BO2533" s="141">
        <v>818.03099999999961</v>
      </c>
      <c r="BP2533" s="141">
        <v>715.82399999999961</v>
      </c>
    </row>
    <row r="2534" spans="4:68">
      <c r="D2534" s="174" t="s">
        <v>9336</v>
      </c>
      <c r="E2534" s="175">
        <v>347964.26</v>
      </c>
      <c r="F2534" s="174" t="s">
        <v>3409</v>
      </c>
      <c r="G2534" s="174" t="s">
        <v>3109</v>
      </c>
      <c r="H2534" s="174" t="s">
        <v>166</v>
      </c>
      <c r="I2534" s="174" t="s">
        <v>3098</v>
      </c>
      <c r="J2534" s="174" t="s">
        <v>9337</v>
      </c>
      <c r="K2534" s="174"/>
      <c r="L2534" s="174" t="s">
        <v>8827</v>
      </c>
      <c r="M2534" s="174" t="s">
        <v>4411</v>
      </c>
      <c r="N2534" s="176">
        <v>960</v>
      </c>
      <c r="O2534" s="174" t="s">
        <v>3407</v>
      </c>
      <c r="P2534" s="177">
        <v>31594</v>
      </c>
      <c r="Q2534" s="176">
        <v>324</v>
      </c>
      <c r="R2534" s="175">
        <v>117425.81</v>
      </c>
      <c r="S2534" s="175">
        <v>230538.45</v>
      </c>
      <c r="T2534" s="178">
        <v>0</v>
      </c>
      <c r="U2534" s="96">
        <v>6</v>
      </c>
      <c r="V2534" s="38" t="s">
        <v>116</v>
      </c>
      <c r="W2534" s="38"/>
      <c r="X2534" s="137">
        <v>4349.5532500000008</v>
      </c>
      <c r="Y2534" s="138">
        <v>60814</v>
      </c>
      <c r="Z2534" s="179">
        <v>53</v>
      </c>
      <c r="AA2534" s="139">
        <v>2066</v>
      </c>
      <c r="AB2534" s="131"/>
      <c r="AC2534" s="38"/>
      <c r="AD2534" s="140">
        <v>230538.45</v>
      </c>
      <c r="AE2534" s="141">
        <v>226188.89675000001</v>
      </c>
      <c r="AF2534" s="141">
        <v>221839.34350000002</v>
      </c>
      <c r="AG2534" s="141">
        <v>217489.79025000002</v>
      </c>
      <c r="AH2534" s="141">
        <v>213140.23700000002</v>
      </c>
      <c r="AI2534" s="141">
        <v>208790.68375000003</v>
      </c>
      <c r="AJ2534" s="141">
        <v>204441.13050000003</v>
      </c>
      <c r="AK2534" s="141">
        <v>200091.57725000003</v>
      </c>
      <c r="AL2534" s="141">
        <v>195742.02400000003</v>
      </c>
      <c r="AM2534" s="141">
        <v>191392.47075000004</v>
      </c>
      <c r="AN2534" s="141">
        <v>187042.91750000004</v>
      </c>
      <c r="AO2534" s="141">
        <v>182693.36425000004</v>
      </c>
      <c r="AP2534" s="141">
        <v>178343.81100000005</v>
      </c>
      <c r="AQ2534" s="141">
        <v>173994.25775000005</v>
      </c>
      <c r="AR2534" s="141">
        <v>169644.70450000005</v>
      </c>
      <c r="AS2534" s="141">
        <v>165295.15125000005</v>
      </c>
      <c r="AT2534" s="141">
        <v>160945.59800000006</v>
      </c>
      <c r="AU2534" s="141">
        <v>156596.04475000006</v>
      </c>
      <c r="AV2534" s="141">
        <v>152246.49150000006</v>
      </c>
      <c r="AW2534" s="141">
        <v>147896.93825000006</v>
      </c>
      <c r="AX2534" s="141">
        <v>143547.38500000007</v>
      </c>
      <c r="AY2534" s="141">
        <v>139197.83175000007</v>
      </c>
      <c r="AZ2534" s="141">
        <v>134848.27850000007</v>
      </c>
      <c r="BA2534" s="141">
        <v>130498.72525000008</v>
      </c>
      <c r="BB2534" s="141">
        <v>126149.17200000008</v>
      </c>
      <c r="BC2534" s="141">
        <v>121799.61875000008</v>
      </c>
      <c r="BD2534" s="141">
        <v>117450.06550000008</v>
      </c>
      <c r="BE2534" s="141">
        <v>113100.51225000009</v>
      </c>
      <c r="BF2534" s="141">
        <v>108750.95900000009</v>
      </c>
      <c r="BG2534" s="141">
        <v>104401.40575000009</v>
      </c>
      <c r="BH2534" s="141">
        <v>100051.8525000001</v>
      </c>
      <c r="BI2534" s="141">
        <v>95702.299250000098</v>
      </c>
      <c r="BJ2534" s="141">
        <v>91352.746000000101</v>
      </c>
      <c r="BK2534" s="141">
        <v>87003.192750000104</v>
      </c>
      <c r="BL2534" s="141">
        <v>82653.639500000107</v>
      </c>
      <c r="BM2534" s="141">
        <v>78304.086250000109</v>
      </c>
      <c r="BN2534" s="141">
        <v>73954.533000000112</v>
      </c>
      <c r="BO2534" s="141">
        <v>69604.979750000115</v>
      </c>
      <c r="BP2534" s="141">
        <v>65255.426500000118</v>
      </c>
    </row>
    <row r="2535" spans="4:68">
      <c r="D2535" s="174" t="s">
        <v>9338</v>
      </c>
      <c r="E2535" s="175">
        <v>152728.25</v>
      </c>
      <c r="F2535" s="174" t="s">
        <v>3409</v>
      </c>
      <c r="G2535" s="174" t="s">
        <v>3109</v>
      </c>
      <c r="H2535" s="174" t="s">
        <v>166</v>
      </c>
      <c r="I2535" s="174" t="s">
        <v>3098</v>
      </c>
      <c r="J2535" s="174" t="s">
        <v>9339</v>
      </c>
      <c r="K2535" s="174"/>
      <c r="L2535" s="174" t="s">
        <v>8830</v>
      </c>
      <c r="M2535" s="174" t="s">
        <v>4411</v>
      </c>
      <c r="N2535" s="176">
        <v>960</v>
      </c>
      <c r="O2535" s="174" t="s">
        <v>3407</v>
      </c>
      <c r="P2535" s="177">
        <v>28672</v>
      </c>
      <c r="Q2535" s="176">
        <v>420</v>
      </c>
      <c r="R2535" s="175">
        <v>66813.259999999995</v>
      </c>
      <c r="S2535" s="175">
        <v>85914.99</v>
      </c>
      <c r="T2535" s="178">
        <v>0</v>
      </c>
      <c r="U2535" s="96">
        <v>6</v>
      </c>
      <c r="V2535" s="38" t="s">
        <v>116</v>
      </c>
      <c r="W2535" s="38"/>
      <c r="X2535" s="137">
        <v>1909.1031250000001</v>
      </c>
      <c r="Y2535" s="138">
        <v>57892</v>
      </c>
      <c r="Z2535" s="179">
        <v>45</v>
      </c>
      <c r="AA2535" s="139">
        <v>2058</v>
      </c>
      <c r="AB2535" s="131"/>
      <c r="AC2535" s="38"/>
      <c r="AD2535" s="140">
        <v>85914.99</v>
      </c>
      <c r="AE2535" s="141">
        <v>84005.886875000011</v>
      </c>
      <c r="AF2535" s="141">
        <v>82096.783750000017</v>
      </c>
      <c r="AG2535" s="141">
        <v>80187.680625000023</v>
      </c>
      <c r="AH2535" s="141">
        <v>78278.577500000029</v>
      </c>
      <c r="AI2535" s="141">
        <v>76369.474375000034</v>
      </c>
      <c r="AJ2535" s="141">
        <v>74460.37125000004</v>
      </c>
      <c r="AK2535" s="141">
        <v>72551.268125000046</v>
      </c>
      <c r="AL2535" s="141">
        <v>70642.165000000052</v>
      </c>
      <c r="AM2535" s="141">
        <v>68733.061875000058</v>
      </c>
      <c r="AN2535" s="141">
        <v>66823.958750000063</v>
      </c>
      <c r="AO2535" s="141">
        <v>64914.855625000062</v>
      </c>
      <c r="AP2535" s="141">
        <v>63005.752500000061</v>
      </c>
      <c r="AQ2535" s="141">
        <v>61096.649375000059</v>
      </c>
      <c r="AR2535" s="141">
        <v>59187.546250000058</v>
      </c>
      <c r="AS2535" s="141">
        <v>57278.443125000056</v>
      </c>
      <c r="AT2535" s="141">
        <v>55369.340000000055</v>
      </c>
      <c r="AU2535" s="141">
        <v>53460.236875000053</v>
      </c>
      <c r="AV2535" s="141">
        <v>51551.133750000052</v>
      </c>
      <c r="AW2535" s="141">
        <v>49642.03062500005</v>
      </c>
      <c r="AX2535" s="141">
        <v>47732.927500000049</v>
      </c>
      <c r="AY2535" s="141">
        <v>45823.824375000047</v>
      </c>
      <c r="AZ2535" s="141">
        <v>43914.721250000046</v>
      </c>
      <c r="BA2535" s="141">
        <v>42005.618125000045</v>
      </c>
      <c r="BB2535" s="141">
        <v>40096.515000000043</v>
      </c>
      <c r="BC2535" s="141">
        <v>38187.411875000042</v>
      </c>
      <c r="BD2535" s="141">
        <v>36278.30875000004</v>
      </c>
      <c r="BE2535" s="141">
        <v>34369.205625000039</v>
      </c>
      <c r="BF2535" s="141">
        <v>32460.102500000037</v>
      </c>
      <c r="BG2535" s="141">
        <v>30550.999375000036</v>
      </c>
      <c r="BH2535" s="141">
        <v>28641.896250000034</v>
      </c>
      <c r="BI2535" s="141">
        <v>26732.793125000033</v>
      </c>
      <c r="BJ2535" s="141">
        <v>24823.690000000031</v>
      </c>
      <c r="BK2535" s="141">
        <v>22914.58687500003</v>
      </c>
      <c r="BL2535" s="141">
        <v>21005.483750000029</v>
      </c>
      <c r="BM2535" s="141">
        <v>19096.380625000027</v>
      </c>
      <c r="BN2535" s="141">
        <v>17187.277500000026</v>
      </c>
      <c r="BO2535" s="141">
        <v>15278.174375000026</v>
      </c>
      <c r="BP2535" s="141">
        <v>13369.071250000026</v>
      </c>
    </row>
    <row r="2536" spans="4:68">
      <c r="D2536" s="174" t="s">
        <v>9340</v>
      </c>
      <c r="E2536" s="175">
        <v>200617.26</v>
      </c>
      <c r="F2536" s="174" t="s">
        <v>3409</v>
      </c>
      <c r="G2536" s="174" t="s">
        <v>3109</v>
      </c>
      <c r="H2536" s="174" t="s">
        <v>166</v>
      </c>
      <c r="I2536" s="174" t="s">
        <v>3098</v>
      </c>
      <c r="J2536" s="174" t="s">
        <v>9341</v>
      </c>
      <c r="K2536" s="174"/>
      <c r="L2536" s="174" t="s">
        <v>8830</v>
      </c>
      <c r="M2536" s="174" t="s">
        <v>4411</v>
      </c>
      <c r="N2536" s="176">
        <v>960</v>
      </c>
      <c r="O2536" s="174" t="s">
        <v>3407</v>
      </c>
      <c r="P2536" s="177">
        <v>30133</v>
      </c>
      <c r="Q2536" s="176">
        <v>372</v>
      </c>
      <c r="R2536" s="175">
        <v>77732.149999999994</v>
      </c>
      <c r="S2536" s="175">
        <v>122885.11</v>
      </c>
      <c r="T2536" s="178">
        <v>0</v>
      </c>
      <c r="U2536" s="96">
        <v>6</v>
      </c>
      <c r="V2536" s="38" t="s">
        <v>116</v>
      </c>
      <c r="W2536" s="38"/>
      <c r="X2536" s="137">
        <v>2507.7157500000003</v>
      </c>
      <c r="Y2536" s="138">
        <v>59353</v>
      </c>
      <c r="Z2536" s="179">
        <v>49</v>
      </c>
      <c r="AA2536" s="139">
        <v>2062</v>
      </c>
      <c r="AB2536" s="131"/>
      <c r="AC2536" s="38"/>
      <c r="AD2536" s="140">
        <v>122885.11</v>
      </c>
      <c r="AE2536" s="141">
        <v>120377.39425</v>
      </c>
      <c r="AF2536" s="141">
        <v>117869.67849999999</v>
      </c>
      <c r="AG2536" s="141">
        <v>115361.96274999999</v>
      </c>
      <c r="AH2536" s="141">
        <v>112854.24699999999</v>
      </c>
      <c r="AI2536" s="141">
        <v>110346.53124999999</v>
      </c>
      <c r="AJ2536" s="141">
        <v>107838.81549999998</v>
      </c>
      <c r="AK2536" s="141">
        <v>105331.09974999998</v>
      </c>
      <c r="AL2536" s="141">
        <v>102823.38399999998</v>
      </c>
      <c r="AM2536" s="141">
        <v>100315.66824999997</v>
      </c>
      <c r="AN2536" s="141">
        <v>97807.95249999997</v>
      </c>
      <c r="AO2536" s="141">
        <v>95300.236749999967</v>
      </c>
      <c r="AP2536" s="141">
        <v>92792.520999999964</v>
      </c>
      <c r="AQ2536" s="141">
        <v>90284.805249999961</v>
      </c>
      <c r="AR2536" s="141">
        <v>87777.089499999958</v>
      </c>
      <c r="AS2536" s="141">
        <v>85269.373749999955</v>
      </c>
      <c r="AT2536" s="141">
        <v>82761.657999999952</v>
      </c>
      <c r="AU2536" s="141">
        <v>80253.942249999949</v>
      </c>
      <c r="AV2536" s="141">
        <v>77746.226499999946</v>
      </c>
      <c r="AW2536" s="141">
        <v>75238.510749999943</v>
      </c>
      <c r="AX2536" s="141">
        <v>72730.79499999994</v>
      </c>
      <c r="AY2536" s="141">
        <v>70223.079249999937</v>
      </c>
      <c r="AZ2536" s="141">
        <v>67715.363499999934</v>
      </c>
      <c r="BA2536" s="141">
        <v>65207.647749999931</v>
      </c>
      <c r="BB2536" s="141">
        <v>62699.931999999928</v>
      </c>
      <c r="BC2536" s="141">
        <v>60192.216249999925</v>
      </c>
      <c r="BD2536" s="141">
        <v>57684.500499999922</v>
      </c>
      <c r="BE2536" s="141">
        <v>55176.784749999919</v>
      </c>
      <c r="BF2536" s="141">
        <v>52669.068999999916</v>
      </c>
      <c r="BG2536" s="141">
        <v>50161.353249999913</v>
      </c>
      <c r="BH2536" s="141">
        <v>47653.63749999991</v>
      </c>
      <c r="BI2536" s="141">
        <v>45145.921749999907</v>
      </c>
      <c r="BJ2536" s="141">
        <v>42638.205999999904</v>
      </c>
      <c r="BK2536" s="141">
        <v>40130.490249999901</v>
      </c>
      <c r="BL2536" s="141">
        <v>37622.774499999898</v>
      </c>
      <c r="BM2536" s="141">
        <v>35115.058749999895</v>
      </c>
      <c r="BN2536" s="141">
        <v>32607.342999999895</v>
      </c>
      <c r="BO2536" s="141">
        <v>30099.627249999896</v>
      </c>
      <c r="BP2536" s="141">
        <v>27591.911499999896</v>
      </c>
    </row>
    <row r="2537" spans="4:68">
      <c r="D2537" s="174" t="s">
        <v>9342</v>
      </c>
      <c r="E2537" s="175">
        <v>21254.14</v>
      </c>
      <c r="F2537" s="174" t="s">
        <v>3409</v>
      </c>
      <c r="G2537" s="174" t="s">
        <v>3109</v>
      </c>
      <c r="H2537" s="174" t="s">
        <v>166</v>
      </c>
      <c r="I2537" s="174" t="s">
        <v>3098</v>
      </c>
      <c r="J2537" s="174" t="s">
        <v>9343</v>
      </c>
      <c r="K2537" s="174"/>
      <c r="L2537" s="174" t="s">
        <v>8775</v>
      </c>
      <c r="M2537" s="174" t="s">
        <v>4411</v>
      </c>
      <c r="N2537" s="176">
        <v>960</v>
      </c>
      <c r="O2537" s="174" t="s">
        <v>3407</v>
      </c>
      <c r="P2537" s="177">
        <v>20637</v>
      </c>
      <c r="Q2537" s="176">
        <v>684</v>
      </c>
      <c r="R2537" s="175">
        <v>15142.74</v>
      </c>
      <c r="S2537" s="175">
        <v>6111.4</v>
      </c>
      <c r="T2537" s="178">
        <v>0</v>
      </c>
      <c r="U2537" s="96">
        <v>6</v>
      </c>
      <c r="V2537" s="38" t="s">
        <v>116</v>
      </c>
      <c r="W2537" s="38"/>
      <c r="X2537" s="137">
        <v>265.67674999999997</v>
      </c>
      <c r="Y2537" s="138">
        <v>49857</v>
      </c>
      <c r="Z2537" s="179">
        <v>23</v>
      </c>
      <c r="AA2537" s="139">
        <v>2036</v>
      </c>
      <c r="AB2537" s="131"/>
      <c r="AC2537" s="38"/>
      <c r="AD2537" s="140">
        <v>6111.4</v>
      </c>
      <c r="AE2537" s="141">
        <v>5845.72325</v>
      </c>
      <c r="AF2537" s="141">
        <v>5580.0465000000004</v>
      </c>
      <c r="AG2537" s="141">
        <v>5314.3697500000007</v>
      </c>
      <c r="AH2537" s="141">
        <v>5048.6930000000011</v>
      </c>
      <c r="AI2537" s="141">
        <v>4783.0162500000015</v>
      </c>
      <c r="AJ2537" s="141">
        <v>4517.3395000000019</v>
      </c>
      <c r="AK2537" s="141">
        <v>4251.6627500000022</v>
      </c>
      <c r="AL2537" s="141">
        <v>3985.9860000000022</v>
      </c>
      <c r="AM2537" s="141">
        <v>3720.3092500000021</v>
      </c>
      <c r="AN2537" s="141">
        <v>3454.632500000002</v>
      </c>
      <c r="AO2537" s="141">
        <v>3188.9557500000019</v>
      </c>
      <c r="AP2537" s="141">
        <v>2923.2790000000018</v>
      </c>
      <c r="AQ2537" s="141">
        <v>2657.6022500000017</v>
      </c>
      <c r="AR2537" s="141">
        <v>2391.9255000000016</v>
      </c>
      <c r="AS2537" s="141">
        <v>2126.2487500000016</v>
      </c>
      <c r="AT2537" s="141">
        <v>1860.5720000000015</v>
      </c>
      <c r="AU2537" s="141">
        <v>1594.8952500000014</v>
      </c>
      <c r="AV2537" s="141">
        <v>1329.2185000000013</v>
      </c>
      <c r="AW2537" s="141">
        <v>1063.5417500000012</v>
      </c>
      <c r="AX2537" s="141">
        <v>797.86500000000126</v>
      </c>
      <c r="AY2537" s="141">
        <v>532.18825000000129</v>
      </c>
      <c r="AZ2537" s="141">
        <v>266.51150000000132</v>
      </c>
      <c r="BA2537" s="141">
        <v>0.83475000000134969</v>
      </c>
      <c r="BB2537" s="141">
        <v>0</v>
      </c>
      <c r="BC2537" s="141">
        <v>0</v>
      </c>
      <c r="BD2537" s="141">
        <v>0</v>
      </c>
      <c r="BE2537" s="141">
        <v>0</v>
      </c>
      <c r="BF2537" s="141">
        <v>0</v>
      </c>
      <c r="BG2537" s="141">
        <v>0</v>
      </c>
      <c r="BH2537" s="141">
        <v>0</v>
      </c>
      <c r="BI2537" s="141">
        <v>0</v>
      </c>
      <c r="BJ2537" s="141">
        <v>0</v>
      </c>
      <c r="BK2537" s="141">
        <v>0</v>
      </c>
      <c r="BL2537" s="141">
        <v>0</v>
      </c>
      <c r="BM2537" s="141">
        <v>0</v>
      </c>
      <c r="BN2537" s="141">
        <v>0</v>
      </c>
      <c r="BO2537" s="141">
        <v>0</v>
      </c>
      <c r="BP2537" s="141">
        <v>0</v>
      </c>
    </row>
    <row r="2538" spans="4:68">
      <c r="D2538" s="174" t="s">
        <v>9344</v>
      </c>
      <c r="E2538" s="175">
        <v>27190.5</v>
      </c>
      <c r="F2538" s="174" t="s">
        <v>3409</v>
      </c>
      <c r="G2538" s="174" t="s">
        <v>3109</v>
      </c>
      <c r="H2538" s="174" t="s">
        <v>166</v>
      </c>
      <c r="I2538" s="174" t="s">
        <v>3098</v>
      </c>
      <c r="J2538" s="174" t="s">
        <v>9345</v>
      </c>
      <c r="K2538" s="174"/>
      <c r="L2538" s="174" t="s">
        <v>8775</v>
      </c>
      <c r="M2538" s="174" t="s">
        <v>4411</v>
      </c>
      <c r="N2538" s="176">
        <v>960</v>
      </c>
      <c r="O2538" s="174" t="s">
        <v>3407</v>
      </c>
      <c r="P2538" s="177">
        <v>21367</v>
      </c>
      <c r="Q2538" s="176">
        <v>660</v>
      </c>
      <c r="R2538" s="175">
        <v>18692.5</v>
      </c>
      <c r="S2538" s="176">
        <v>8498</v>
      </c>
      <c r="T2538" s="178">
        <v>0</v>
      </c>
      <c r="U2538" s="96">
        <v>6</v>
      </c>
      <c r="V2538" s="38" t="s">
        <v>116</v>
      </c>
      <c r="W2538" s="38"/>
      <c r="X2538" s="137">
        <v>339.88125000000002</v>
      </c>
      <c r="Y2538" s="138">
        <v>50587</v>
      </c>
      <c r="Z2538" s="179">
        <v>25</v>
      </c>
      <c r="AA2538" s="139">
        <v>2038</v>
      </c>
      <c r="AB2538" s="131"/>
      <c r="AC2538" s="38"/>
      <c r="AD2538" s="140">
        <v>8498</v>
      </c>
      <c r="AE2538" s="141">
        <v>8158.1187499999996</v>
      </c>
      <c r="AF2538" s="141">
        <v>7818.2374999999993</v>
      </c>
      <c r="AG2538" s="141">
        <v>7478.3562499999989</v>
      </c>
      <c r="AH2538" s="141">
        <v>7138.4749999999985</v>
      </c>
      <c r="AI2538" s="141">
        <v>6798.5937499999982</v>
      </c>
      <c r="AJ2538" s="141">
        <v>6458.7124999999978</v>
      </c>
      <c r="AK2538" s="141">
        <v>6118.8312499999975</v>
      </c>
      <c r="AL2538" s="141">
        <v>5778.9499999999971</v>
      </c>
      <c r="AM2538" s="141">
        <v>5439.0687499999967</v>
      </c>
      <c r="AN2538" s="141">
        <v>5099.1874999999964</v>
      </c>
      <c r="AO2538" s="141">
        <v>4759.306249999996</v>
      </c>
      <c r="AP2538" s="141">
        <v>4419.4249999999956</v>
      </c>
      <c r="AQ2538" s="141">
        <v>4079.5437499999957</v>
      </c>
      <c r="AR2538" s="141">
        <v>3739.6624999999958</v>
      </c>
      <c r="AS2538" s="141">
        <v>3399.7812499999959</v>
      </c>
      <c r="AT2538" s="141">
        <v>3059.899999999996</v>
      </c>
      <c r="AU2538" s="141">
        <v>2720.0187499999961</v>
      </c>
      <c r="AV2538" s="141">
        <v>2380.1374999999962</v>
      </c>
      <c r="AW2538" s="141">
        <v>2040.2562499999963</v>
      </c>
      <c r="AX2538" s="141">
        <v>1700.3749999999964</v>
      </c>
      <c r="AY2538" s="141">
        <v>1360.4937499999965</v>
      </c>
      <c r="AZ2538" s="141">
        <v>1020.6124999999964</v>
      </c>
      <c r="BA2538" s="141">
        <v>680.73124999999641</v>
      </c>
      <c r="BB2538" s="141">
        <v>340.84999999999638</v>
      </c>
      <c r="BC2538" s="141">
        <v>0.96874999999636202</v>
      </c>
      <c r="BD2538" s="141">
        <v>0</v>
      </c>
      <c r="BE2538" s="141">
        <v>0</v>
      </c>
      <c r="BF2538" s="141">
        <v>0</v>
      </c>
      <c r="BG2538" s="141">
        <v>0</v>
      </c>
      <c r="BH2538" s="141">
        <v>0</v>
      </c>
      <c r="BI2538" s="141">
        <v>0</v>
      </c>
      <c r="BJ2538" s="141">
        <v>0</v>
      </c>
      <c r="BK2538" s="141">
        <v>0</v>
      </c>
      <c r="BL2538" s="141">
        <v>0</v>
      </c>
      <c r="BM2538" s="141">
        <v>0</v>
      </c>
      <c r="BN2538" s="141">
        <v>0</v>
      </c>
      <c r="BO2538" s="141">
        <v>0</v>
      </c>
      <c r="BP2538" s="141">
        <v>0</v>
      </c>
    </row>
    <row r="2539" spans="4:68">
      <c r="D2539" s="174" t="s">
        <v>9346</v>
      </c>
      <c r="E2539" s="175">
        <v>23975.41</v>
      </c>
      <c r="F2539" s="174" t="s">
        <v>3409</v>
      </c>
      <c r="G2539" s="174" t="s">
        <v>3109</v>
      </c>
      <c r="H2539" s="174" t="s">
        <v>166</v>
      </c>
      <c r="I2539" s="174" t="s">
        <v>3098</v>
      </c>
      <c r="J2539" s="174" t="s">
        <v>9343</v>
      </c>
      <c r="K2539" s="174"/>
      <c r="L2539" s="174" t="s">
        <v>8775</v>
      </c>
      <c r="M2539" s="174" t="s">
        <v>4411</v>
      </c>
      <c r="N2539" s="176">
        <v>960</v>
      </c>
      <c r="O2539" s="174" t="s">
        <v>3407</v>
      </c>
      <c r="P2539" s="177">
        <v>25750</v>
      </c>
      <c r="Q2539" s="176">
        <v>516</v>
      </c>
      <c r="R2539" s="175">
        <v>12885.91</v>
      </c>
      <c r="S2539" s="175">
        <v>11089.5</v>
      </c>
      <c r="T2539" s="178">
        <v>0</v>
      </c>
      <c r="U2539" s="96">
        <v>6</v>
      </c>
      <c r="V2539" s="38" t="s">
        <v>116</v>
      </c>
      <c r="W2539" s="38"/>
      <c r="X2539" s="137">
        <v>299.69262500000002</v>
      </c>
      <c r="Y2539" s="138">
        <v>54970</v>
      </c>
      <c r="Z2539" s="179">
        <v>37</v>
      </c>
      <c r="AA2539" s="139">
        <v>2050</v>
      </c>
      <c r="AB2539" s="131"/>
      <c r="AC2539" s="38"/>
      <c r="AD2539" s="140">
        <v>11089.5</v>
      </c>
      <c r="AE2539" s="141">
        <v>10789.807375</v>
      </c>
      <c r="AF2539" s="141">
        <v>10490.114750000001</v>
      </c>
      <c r="AG2539" s="141">
        <v>10190.422125000001</v>
      </c>
      <c r="AH2539" s="141">
        <v>9890.7295000000013</v>
      </c>
      <c r="AI2539" s="141">
        <v>9591.0368750000016</v>
      </c>
      <c r="AJ2539" s="141">
        <v>9291.3442500000019</v>
      </c>
      <c r="AK2539" s="141">
        <v>8991.6516250000022</v>
      </c>
      <c r="AL2539" s="141">
        <v>8691.9590000000026</v>
      </c>
      <c r="AM2539" s="141">
        <v>8392.2663750000029</v>
      </c>
      <c r="AN2539" s="141">
        <v>8092.5737500000032</v>
      </c>
      <c r="AO2539" s="141">
        <v>7792.8811250000035</v>
      </c>
      <c r="AP2539" s="141">
        <v>7493.1885000000038</v>
      </c>
      <c r="AQ2539" s="141">
        <v>7193.4958750000042</v>
      </c>
      <c r="AR2539" s="141">
        <v>6893.8032500000045</v>
      </c>
      <c r="AS2539" s="141">
        <v>6594.1106250000048</v>
      </c>
      <c r="AT2539" s="141">
        <v>6294.4180000000051</v>
      </c>
      <c r="AU2539" s="141">
        <v>5994.7253750000054</v>
      </c>
      <c r="AV2539" s="141">
        <v>5695.0327500000058</v>
      </c>
      <c r="AW2539" s="141">
        <v>5395.3401250000061</v>
      </c>
      <c r="AX2539" s="141">
        <v>5095.6475000000064</v>
      </c>
      <c r="AY2539" s="141">
        <v>4795.9548750000067</v>
      </c>
      <c r="AZ2539" s="141">
        <v>4496.262250000007</v>
      </c>
      <c r="BA2539" s="141">
        <v>4196.5696250000074</v>
      </c>
      <c r="BB2539" s="141">
        <v>3896.8770000000072</v>
      </c>
      <c r="BC2539" s="141">
        <v>3597.1843750000071</v>
      </c>
      <c r="BD2539" s="141">
        <v>3297.491750000007</v>
      </c>
      <c r="BE2539" s="141">
        <v>2997.7991250000068</v>
      </c>
      <c r="BF2539" s="141">
        <v>2698.1065000000067</v>
      </c>
      <c r="BG2539" s="141">
        <v>2398.4138750000066</v>
      </c>
      <c r="BH2539" s="141">
        <v>2098.7212500000064</v>
      </c>
      <c r="BI2539" s="141">
        <v>1799.0286250000063</v>
      </c>
      <c r="BJ2539" s="141">
        <v>1499.3360000000062</v>
      </c>
      <c r="BK2539" s="141">
        <v>1199.643375000006</v>
      </c>
      <c r="BL2539" s="141">
        <v>899.950750000006</v>
      </c>
      <c r="BM2539" s="141">
        <v>600.25812500000598</v>
      </c>
      <c r="BN2539" s="141">
        <v>300.56550000000595</v>
      </c>
      <c r="BO2539" s="141">
        <v>0.87287500000593354</v>
      </c>
      <c r="BP2539" s="141">
        <v>0</v>
      </c>
    </row>
    <row r="2540" spans="4:68">
      <c r="D2540" s="174" t="s">
        <v>9347</v>
      </c>
      <c r="E2540" s="175">
        <v>27442.91</v>
      </c>
      <c r="F2540" s="174" t="s">
        <v>3409</v>
      </c>
      <c r="G2540" s="174" t="s">
        <v>3109</v>
      </c>
      <c r="H2540" s="174" t="s">
        <v>166</v>
      </c>
      <c r="I2540" s="174" t="s">
        <v>3098</v>
      </c>
      <c r="J2540" s="174" t="s">
        <v>9348</v>
      </c>
      <c r="K2540" s="174"/>
      <c r="L2540" s="174" t="s">
        <v>4518</v>
      </c>
      <c r="M2540" s="174" t="s">
        <v>9349</v>
      </c>
      <c r="N2540" s="176">
        <v>960</v>
      </c>
      <c r="O2540" s="174" t="s">
        <v>3407</v>
      </c>
      <c r="P2540" s="177">
        <v>19176</v>
      </c>
      <c r="Q2540" s="176">
        <v>732</v>
      </c>
      <c r="R2540" s="175">
        <v>20924.18</v>
      </c>
      <c r="S2540" s="175">
        <v>6518.73</v>
      </c>
      <c r="T2540" s="178">
        <v>0</v>
      </c>
      <c r="U2540" s="96">
        <v>6</v>
      </c>
      <c r="V2540" s="38" t="s">
        <v>116</v>
      </c>
      <c r="W2540" s="38"/>
      <c r="X2540" s="137">
        <v>343.03637499999996</v>
      </c>
      <c r="Y2540" s="138">
        <v>48396</v>
      </c>
      <c r="Z2540" s="179">
        <v>19</v>
      </c>
      <c r="AA2540" s="139">
        <v>2032</v>
      </c>
      <c r="AB2540" s="131"/>
      <c r="AC2540" s="38"/>
      <c r="AD2540" s="140">
        <v>6518.73</v>
      </c>
      <c r="AE2540" s="141">
        <v>6175.6936249999999</v>
      </c>
      <c r="AF2540" s="141">
        <v>5832.6572500000002</v>
      </c>
      <c r="AG2540" s="141">
        <v>5489.6208750000005</v>
      </c>
      <c r="AH2540" s="141">
        <v>5146.5845000000008</v>
      </c>
      <c r="AI2540" s="141">
        <v>4803.5481250000012</v>
      </c>
      <c r="AJ2540" s="141">
        <v>4460.5117500000015</v>
      </c>
      <c r="AK2540" s="141">
        <v>4117.4753750000018</v>
      </c>
      <c r="AL2540" s="141">
        <v>3774.4390000000017</v>
      </c>
      <c r="AM2540" s="141">
        <v>3431.4026250000015</v>
      </c>
      <c r="AN2540" s="141">
        <v>3088.3662500000014</v>
      </c>
      <c r="AO2540" s="141">
        <v>2745.3298750000013</v>
      </c>
      <c r="AP2540" s="141">
        <v>2402.2935000000011</v>
      </c>
      <c r="AQ2540" s="141">
        <v>2059.257125000001</v>
      </c>
      <c r="AR2540" s="141">
        <v>1716.2207500000011</v>
      </c>
      <c r="AS2540" s="141">
        <v>1373.1843750000012</v>
      </c>
      <c r="AT2540" s="141">
        <v>1030.1480000000013</v>
      </c>
      <c r="AU2540" s="141">
        <v>687.11162500000137</v>
      </c>
      <c r="AV2540" s="141">
        <v>344.0752500000014</v>
      </c>
      <c r="AW2540" s="141">
        <v>1.0388750000014397</v>
      </c>
      <c r="AX2540" s="141">
        <v>0</v>
      </c>
      <c r="AY2540" s="141">
        <v>0</v>
      </c>
      <c r="AZ2540" s="141">
        <v>0</v>
      </c>
      <c r="BA2540" s="141">
        <v>0</v>
      </c>
      <c r="BB2540" s="141">
        <v>0</v>
      </c>
      <c r="BC2540" s="141">
        <v>0</v>
      </c>
      <c r="BD2540" s="141">
        <v>0</v>
      </c>
      <c r="BE2540" s="141">
        <v>0</v>
      </c>
      <c r="BF2540" s="141">
        <v>0</v>
      </c>
      <c r="BG2540" s="141">
        <v>0</v>
      </c>
      <c r="BH2540" s="141">
        <v>0</v>
      </c>
      <c r="BI2540" s="141">
        <v>0</v>
      </c>
      <c r="BJ2540" s="141">
        <v>0</v>
      </c>
      <c r="BK2540" s="141">
        <v>0</v>
      </c>
      <c r="BL2540" s="141">
        <v>0</v>
      </c>
      <c r="BM2540" s="141">
        <v>0</v>
      </c>
      <c r="BN2540" s="141">
        <v>0</v>
      </c>
      <c r="BO2540" s="141">
        <v>0</v>
      </c>
      <c r="BP2540" s="141">
        <v>0</v>
      </c>
    </row>
    <row r="2541" spans="4:68">
      <c r="D2541" s="174" t="s">
        <v>9350</v>
      </c>
      <c r="E2541" s="175">
        <v>46062.39</v>
      </c>
      <c r="F2541" s="174" t="s">
        <v>3409</v>
      </c>
      <c r="G2541" s="174" t="s">
        <v>3109</v>
      </c>
      <c r="H2541" s="174" t="s">
        <v>166</v>
      </c>
      <c r="I2541" s="174" t="s">
        <v>3098</v>
      </c>
      <c r="J2541" s="174" t="s">
        <v>9351</v>
      </c>
      <c r="K2541" s="174"/>
      <c r="L2541" s="174" t="s">
        <v>5376</v>
      </c>
      <c r="M2541" s="174" t="s">
        <v>9349</v>
      </c>
      <c r="N2541" s="176">
        <v>960</v>
      </c>
      <c r="O2541" s="174" t="s">
        <v>3407</v>
      </c>
      <c r="P2541" s="177">
        <v>25020</v>
      </c>
      <c r="Q2541" s="176">
        <v>540</v>
      </c>
      <c r="R2541" s="175">
        <v>25908.36</v>
      </c>
      <c r="S2541" s="175">
        <v>20154.03</v>
      </c>
      <c r="T2541" s="178">
        <v>0</v>
      </c>
      <c r="U2541" s="96">
        <v>6</v>
      </c>
      <c r="V2541" s="38" t="s">
        <v>116</v>
      </c>
      <c r="W2541" s="38"/>
      <c r="X2541" s="137">
        <v>575.77987499999995</v>
      </c>
      <c r="Y2541" s="138">
        <v>54240</v>
      </c>
      <c r="Z2541" s="179">
        <v>35</v>
      </c>
      <c r="AA2541" s="139">
        <v>2048</v>
      </c>
      <c r="AB2541" s="131"/>
      <c r="AC2541" s="38"/>
      <c r="AD2541" s="140">
        <v>20154.03</v>
      </c>
      <c r="AE2541" s="141">
        <v>19578.250124999999</v>
      </c>
      <c r="AF2541" s="141">
        <v>19002.470249999998</v>
      </c>
      <c r="AG2541" s="141">
        <v>18426.690374999998</v>
      </c>
      <c r="AH2541" s="141">
        <v>17850.910499999998</v>
      </c>
      <c r="AI2541" s="141">
        <v>17275.130624999998</v>
      </c>
      <c r="AJ2541" s="141">
        <v>16699.350749999998</v>
      </c>
      <c r="AK2541" s="141">
        <v>16123.570874999998</v>
      </c>
      <c r="AL2541" s="141">
        <v>15547.790999999997</v>
      </c>
      <c r="AM2541" s="141">
        <v>14972.011124999997</v>
      </c>
      <c r="AN2541" s="141">
        <v>14396.231249999997</v>
      </c>
      <c r="AO2541" s="141">
        <v>13820.451374999997</v>
      </c>
      <c r="AP2541" s="141">
        <v>13244.671499999997</v>
      </c>
      <c r="AQ2541" s="141">
        <v>12668.891624999997</v>
      </c>
      <c r="AR2541" s="141">
        <v>12093.111749999996</v>
      </c>
      <c r="AS2541" s="141">
        <v>11517.331874999996</v>
      </c>
      <c r="AT2541" s="141">
        <v>10941.551999999996</v>
      </c>
      <c r="AU2541" s="141">
        <v>10365.772124999996</v>
      </c>
      <c r="AV2541" s="141">
        <v>9789.9922499999957</v>
      </c>
      <c r="AW2541" s="141">
        <v>9214.2123749999955</v>
      </c>
      <c r="AX2541" s="141">
        <v>8638.4324999999953</v>
      </c>
      <c r="AY2541" s="141">
        <v>8062.6526249999952</v>
      </c>
      <c r="AZ2541" s="141">
        <v>7486.872749999995</v>
      </c>
      <c r="BA2541" s="141">
        <v>6911.0928749999948</v>
      </c>
      <c r="BB2541" s="141">
        <v>6335.3129999999946</v>
      </c>
      <c r="BC2541" s="141">
        <v>5759.5331249999945</v>
      </c>
      <c r="BD2541" s="141">
        <v>5183.7532499999943</v>
      </c>
      <c r="BE2541" s="141">
        <v>4607.9733749999941</v>
      </c>
      <c r="BF2541" s="141">
        <v>4032.1934999999939</v>
      </c>
      <c r="BG2541" s="141">
        <v>3456.4136249999938</v>
      </c>
      <c r="BH2541" s="141">
        <v>2880.6337499999936</v>
      </c>
      <c r="BI2541" s="141">
        <v>2304.8538749999934</v>
      </c>
      <c r="BJ2541" s="141">
        <v>1729.0739999999935</v>
      </c>
      <c r="BK2541" s="141">
        <v>1153.2941249999935</v>
      </c>
      <c r="BL2541" s="141">
        <v>577.51424999999358</v>
      </c>
      <c r="BM2541" s="141">
        <v>1.7343749999936335</v>
      </c>
      <c r="BN2541" s="141">
        <v>0</v>
      </c>
      <c r="BO2541" s="141">
        <v>0</v>
      </c>
      <c r="BP2541" s="141">
        <v>0</v>
      </c>
    </row>
    <row r="2542" spans="4:68">
      <c r="D2542" s="174" t="s">
        <v>9352</v>
      </c>
      <c r="E2542" s="175">
        <v>131106.98000000001</v>
      </c>
      <c r="F2542" s="174" t="s">
        <v>3409</v>
      </c>
      <c r="G2542" s="174" t="s">
        <v>3109</v>
      </c>
      <c r="H2542" s="174" t="s">
        <v>166</v>
      </c>
      <c r="I2542" s="174" t="s">
        <v>3098</v>
      </c>
      <c r="J2542" s="174" t="s">
        <v>9353</v>
      </c>
      <c r="K2542" s="174"/>
      <c r="L2542" s="174" t="s">
        <v>5376</v>
      </c>
      <c r="M2542" s="174" t="s">
        <v>9349</v>
      </c>
      <c r="N2542" s="176">
        <v>960</v>
      </c>
      <c r="O2542" s="174" t="s">
        <v>3407</v>
      </c>
      <c r="P2542" s="177">
        <v>29768</v>
      </c>
      <c r="Q2542" s="176">
        <v>384</v>
      </c>
      <c r="R2542" s="175">
        <v>52438.14</v>
      </c>
      <c r="S2542" s="175">
        <v>78668.84</v>
      </c>
      <c r="T2542" s="178">
        <v>0</v>
      </c>
      <c r="U2542" s="96">
        <v>6</v>
      </c>
      <c r="V2542" s="38" t="s">
        <v>116</v>
      </c>
      <c r="W2542" s="38"/>
      <c r="X2542" s="137">
        <v>1638.83725</v>
      </c>
      <c r="Y2542" s="138">
        <v>58988</v>
      </c>
      <c r="Z2542" s="179">
        <v>48</v>
      </c>
      <c r="AA2542" s="139">
        <v>2061</v>
      </c>
      <c r="AB2542" s="131"/>
      <c r="AC2542" s="38"/>
      <c r="AD2542" s="140">
        <v>78668.84</v>
      </c>
      <c r="AE2542" s="141">
        <v>77030.00275</v>
      </c>
      <c r="AF2542" s="141">
        <v>75391.165500000003</v>
      </c>
      <c r="AG2542" s="141">
        <v>73752.328250000006</v>
      </c>
      <c r="AH2542" s="141">
        <v>72113.491000000009</v>
      </c>
      <c r="AI2542" s="141">
        <v>70474.653750000012</v>
      </c>
      <c r="AJ2542" s="141">
        <v>68835.816500000015</v>
      </c>
      <c r="AK2542" s="141">
        <v>67196.979250000019</v>
      </c>
      <c r="AL2542" s="141">
        <v>65558.142000000022</v>
      </c>
      <c r="AM2542" s="141">
        <v>63919.304750000025</v>
      </c>
      <c r="AN2542" s="141">
        <v>62280.467500000028</v>
      </c>
      <c r="AO2542" s="141">
        <v>60641.630250000031</v>
      </c>
      <c r="AP2542" s="141">
        <v>59002.793000000034</v>
      </c>
      <c r="AQ2542" s="141">
        <v>57363.955750000037</v>
      </c>
      <c r="AR2542" s="141">
        <v>55725.118500000041</v>
      </c>
      <c r="AS2542" s="141">
        <v>54086.281250000044</v>
      </c>
      <c r="AT2542" s="141">
        <v>52447.444000000047</v>
      </c>
      <c r="AU2542" s="141">
        <v>50808.60675000005</v>
      </c>
      <c r="AV2542" s="141">
        <v>49169.769500000053</v>
      </c>
      <c r="AW2542" s="141">
        <v>47530.932250000056</v>
      </c>
      <c r="AX2542" s="141">
        <v>45892.095000000059</v>
      </c>
      <c r="AY2542" s="141">
        <v>44253.257750000063</v>
      </c>
      <c r="AZ2542" s="141">
        <v>42614.420500000066</v>
      </c>
      <c r="BA2542" s="141">
        <v>40975.583250000069</v>
      </c>
      <c r="BB2542" s="141">
        <v>39336.746000000072</v>
      </c>
      <c r="BC2542" s="141">
        <v>37697.908750000075</v>
      </c>
      <c r="BD2542" s="141">
        <v>36059.071500000078</v>
      </c>
      <c r="BE2542" s="141">
        <v>34420.234250000081</v>
      </c>
      <c r="BF2542" s="141">
        <v>32781.397000000085</v>
      </c>
      <c r="BG2542" s="141">
        <v>31142.559750000084</v>
      </c>
      <c r="BH2542" s="141">
        <v>29503.722500000084</v>
      </c>
      <c r="BI2542" s="141">
        <v>27864.885250000083</v>
      </c>
      <c r="BJ2542" s="141">
        <v>26226.048000000083</v>
      </c>
      <c r="BK2542" s="141">
        <v>24587.210750000082</v>
      </c>
      <c r="BL2542" s="141">
        <v>22948.373500000082</v>
      </c>
      <c r="BM2542" s="141">
        <v>21309.536250000081</v>
      </c>
      <c r="BN2542" s="141">
        <v>19670.699000000081</v>
      </c>
      <c r="BO2542" s="141">
        <v>18031.86175000008</v>
      </c>
      <c r="BP2542" s="141">
        <v>16393.02450000008</v>
      </c>
    </row>
    <row r="2543" spans="4:68">
      <c r="D2543" s="174" t="s">
        <v>9354</v>
      </c>
      <c r="E2543" s="175">
        <v>22144.42</v>
      </c>
      <c r="F2543" s="174" t="s">
        <v>3409</v>
      </c>
      <c r="G2543" s="174" t="s">
        <v>3109</v>
      </c>
      <c r="H2543" s="174" t="s">
        <v>166</v>
      </c>
      <c r="I2543" s="174" t="s">
        <v>3098</v>
      </c>
      <c r="J2543" s="174" t="s">
        <v>8887</v>
      </c>
      <c r="K2543" s="174"/>
      <c r="L2543" s="174" t="s">
        <v>8871</v>
      </c>
      <c r="M2543" s="174" t="s">
        <v>5376</v>
      </c>
      <c r="N2543" s="176">
        <v>960</v>
      </c>
      <c r="O2543" s="174" t="s">
        <v>3407</v>
      </c>
      <c r="P2543" s="177">
        <v>21732</v>
      </c>
      <c r="Q2543" s="176">
        <v>648</v>
      </c>
      <c r="R2543" s="175">
        <v>14946.64</v>
      </c>
      <c r="S2543" s="175">
        <v>7197.78</v>
      </c>
      <c r="T2543" s="178">
        <v>0</v>
      </c>
      <c r="U2543" s="96">
        <v>6</v>
      </c>
      <c r="V2543" s="38" t="s">
        <v>116</v>
      </c>
      <c r="W2543" s="38"/>
      <c r="X2543" s="137">
        <v>276.80524999999994</v>
      </c>
      <c r="Y2543" s="138">
        <v>50952</v>
      </c>
      <c r="Z2543" s="179">
        <v>26</v>
      </c>
      <c r="AA2543" s="139">
        <v>2039</v>
      </c>
      <c r="AB2543" s="131"/>
      <c r="AC2543" s="38"/>
      <c r="AD2543" s="140">
        <v>7197.78</v>
      </c>
      <c r="AE2543" s="141">
        <v>6920.9747499999994</v>
      </c>
      <c r="AF2543" s="141">
        <v>6644.1694999999991</v>
      </c>
      <c r="AG2543" s="141">
        <v>6367.3642499999987</v>
      </c>
      <c r="AH2543" s="141">
        <v>6090.5589999999984</v>
      </c>
      <c r="AI2543" s="141">
        <v>5813.753749999998</v>
      </c>
      <c r="AJ2543" s="141">
        <v>5536.9484999999977</v>
      </c>
      <c r="AK2543" s="141">
        <v>5260.1432499999974</v>
      </c>
      <c r="AL2543" s="141">
        <v>4983.337999999997</v>
      </c>
      <c r="AM2543" s="141">
        <v>4706.5327499999967</v>
      </c>
      <c r="AN2543" s="141">
        <v>4429.7274999999963</v>
      </c>
      <c r="AO2543" s="141">
        <v>4152.922249999996</v>
      </c>
      <c r="AP2543" s="141">
        <v>3876.1169999999961</v>
      </c>
      <c r="AQ2543" s="141">
        <v>3599.3117499999962</v>
      </c>
      <c r="AR2543" s="141">
        <v>3322.5064999999963</v>
      </c>
      <c r="AS2543" s="141">
        <v>3045.7012499999964</v>
      </c>
      <c r="AT2543" s="141">
        <v>2768.8959999999965</v>
      </c>
      <c r="AU2543" s="141">
        <v>2492.0907499999967</v>
      </c>
      <c r="AV2543" s="141">
        <v>2215.2854999999968</v>
      </c>
      <c r="AW2543" s="141">
        <v>1938.4802499999969</v>
      </c>
      <c r="AX2543" s="141">
        <v>1661.674999999997</v>
      </c>
      <c r="AY2543" s="141">
        <v>1384.8697499999971</v>
      </c>
      <c r="AZ2543" s="141">
        <v>1108.0644999999972</v>
      </c>
      <c r="BA2543" s="141">
        <v>831.25924999999734</v>
      </c>
      <c r="BB2543" s="141">
        <v>554.45399999999745</v>
      </c>
      <c r="BC2543" s="141">
        <v>277.64874999999751</v>
      </c>
      <c r="BD2543" s="141">
        <v>0.84349999999756164</v>
      </c>
      <c r="BE2543" s="141">
        <v>0</v>
      </c>
      <c r="BF2543" s="141">
        <v>0</v>
      </c>
      <c r="BG2543" s="141">
        <v>0</v>
      </c>
      <c r="BH2543" s="141">
        <v>0</v>
      </c>
      <c r="BI2543" s="141">
        <v>0</v>
      </c>
      <c r="BJ2543" s="141">
        <v>0</v>
      </c>
      <c r="BK2543" s="141">
        <v>0</v>
      </c>
      <c r="BL2543" s="141">
        <v>0</v>
      </c>
      <c r="BM2543" s="141">
        <v>0</v>
      </c>
      <c r="BN2543" s="141">
        <v>0</v>
      </c>
      <c r="BO2543" s="141">
        <v>0</v>
      </c>
      <c r="BP2543" s="141">
        <v>0</v>
      </c>
    </row>
    <row r="2544" spans="4:68">
      <c r="D2544" s="174" t="s">
        <v>9355</v>
      </c>
      <c r="E2544" s="175">
        <v>2918.73</v>
      </c>
      <c r="F2544" s="174" t="s">
        <v>3409</v>
      </c>
      <c r="G2544" s="174" t="s">
        <v>3109</v>
      </c>
      <c r="H2544" s="174" t="s">
        <v>166</v>
      </c>
      <c r="I2544" s="174" t="s">
        <v>3098</v>
      </c>
      <c r="J2544" s="174" t="s">
        <v>9356</v>
      </c>
      <c r="K2544" s="174"/>
      <c r="L2544" s="174" t="s">
        <v>5376</v>
      </c>
      <c r="M2544" s="174" t="s">
        <v>5376</v>
      </c>
      <c r="N2544" s="176">
        <v>960</v>
      </c>
      <c r="O2544" s="174" t="s">
        <v>3407</v>
      </c>
      <c r="P2544" s="177">
        <v>18445</v>
      </c>
      <c r="Q2544" s="176">
        <v>756</v>
      </c>
      <c r="R2544" s="175">
        <v>2298.34</v>
      </c>
      <c r="S2544" s="175">
        <v>620.39</v>
      </c>
      <c r="T2544" s="178">
        <v>0</v>
      </c>
      <c r="U2544" s="96">
        <v>6</v>
      </c>
      <c r="V2544" s="38" t="s">
        <v>116</v>
      </c>
      <c r="W2544" s="38"/>
      <c r="X2544" s="137">
        <v>36.484124999999999</v>
      </c>
      <c r="Y2544" s="138">
        <v>47665</v>
      </c>
      <c r="Z2544" s="179">
        <v>17</v>
      </c>
      <c r="AA2544" s="139">
        <v>2030</v>
      </c>
      <c r="AB2544" s="131"/>
      <c r="AC2544" s="38"/>
      <c r="AD2544" s="140">
        <v>620.39</v>
      </c>
      <c r="AE2544" s="141">
        <v>583.90587500000004</v>
      </c>
      <c r="AF2544" s="141">
        <v>547.42175000000009</v>
      </c>
      <c r="AG2544" s="141">
        <v>510.93762500000008</v>
      </c>
      <c r="AH2544" s="141">
        <v>474.45350000000008</v>
      </c>
      <c r="AI2544" s="141">
        <v>437.96937500000007</v>
      </c>
      <c r="AJ2544" s="141">
        <v>401.48525000000006</v>
      </c>
      <c r="AK2544" s="141">
        <v>365.00112500000006</v>
      </c>
      <c r="AL2544" s="141">
        <v>328.51700000000005</v>
      </c>
      <c r="AM2544" s="141">
        <v>292.03287500000005</v>
      </c>
      <c r="AN2544" s="141">
        <v>255.54875000000004</v>
      </c>
      <c r="AO2544" s="141">
        <v>219.06462500000004</v>
      </c>
      <c r="AP2544" s="141">
        <v>182.58050000000003</v>
      </c>
      <c r="AQ2544" s="141">
        <v>146.09637500000002</v>
      </c>
      <c r="AR2544" s="141">
        <v>109.61225000000002</v>
      </c>
      <c r="AS2544" s="141">
        <v>73.128125000000011</v>
      </c>
      <c r="AT2544" s="141">
        <v>36.644000000000013</v>
      </c>
      <c r="AU2544" s="141">
        <v>0.15987500000001376</v>
      </c>
      <c r="AV2544" s="141">
        <v>0</v>
      </c>
      <c r="AW2544" s="141">
        <v>0</v>
      </c>
      <c r="AX2544" s="141">
        <v>0</v>
      </c>
      <c r="AY2544" s="141">
        <v>0</v>
      </c>
      <c r="AZ2544" s="141">
        <v>0</v>
      </c>
      <c r="BA2544" s="141">
        <v>0</v>
      </c>
      <c r="BB2544" s="141">
        <v>0</v>
      </c>
      <c r="BC2544" s="141">
        <v>0</v>
      </c>
      <c r="BD2544" s="141">
        <v>0</v>
      </c>
      <c r="BE2544" s="141">
        <v>0</v>
      </c>
      <c r="BF2544" s="141">
        <v>0</v>
      </c>
      <c r="BG2544" s="141">
        <v>0</v>
      </c>
      <c r="BH2544" s="141">
        <v>0</v>
      </c>
      <c r="BI2544" s="141">
        <v>0</v>
      </c>
      <c r="BJ2544" s="141">
        <v>0</v>
      </c>
      <c r="BK2544" s="141">
        <v>0</v>
      </c>
      <c r="BL2544" s="141">
        <v>0</v>
      </c>
      <c r="BM2544" s="141">
        <v>0</v>
      </c>
      <c r="BN2544" s="141">
        <v>0</v>
      </c>
      <c r="BO2544" s="141">
        <v>0</v>
      </c>
      <c r="BP2544" s="141">
        <v>0</v>
      </c>
    </row>
    <row r="2545" spans="4:68">
      <c r="D2545" s="174" t="s">
        <v>9357</v>
      </c>
      <c r="E2545" s="175">
        <v>2916.54</v>
      </c>
      <c r="F2545" s="174" t="s">
        <v>3409</v>
      </c>
      <c r="G2545" s="174" t="s">
        <v>3109</v>
      </c>
      <c r="H2545" s="174" t="s">
        <v>166</v>
      </c>
      <c r="I2545" s="174" t="s">
        <v>3098</v>
      </c>
      <c r="J2545" s="174" t="s">
        <v>9358</v>
      </c>
      <c r="K2545" s="174"/>
      <c r="L2545" s="174" t="s">
        <v>5376</v>
      </c>
      <c r="M2545" s="174" t="s">
        <v>5376</v>
      </c>
      <c r="N2545" s="176">
        <v>960</v>
      </c>
      <c r="O2545" s="174" t="s">
        <v>3407</v>
      </c>
      <c r="P2545" s="177">
        <v>18445</v>
      </c>
      <c r="Q2545" s="176">
        <v>756</v>
      </c>
      <c r="R2545" s="175">
        <v>2296.58</v>
      </c>
      <c r="S2545" s="175">
        <v>619.96</v>
      </c>
      <c r="T2545" s="178">
        <v>0</v>
      </c>
      <c r="U2545" s="96">
        <v>6</v>
      </c>
      <c r="V2545" s="38" t="s">
        <v>116</v>
      </c>
      <c r="W2545" s="38"/>
      <c r="X2545" s="137">
        <v>36.45675</v>
      </c>
      <c r="Y2545" s="138">
        <v>47665</v>
      </c>
      <c r="Z2545" s="179">
        <v>17</v>
      </c>
      <c r="AA2545" s="139">
        <v>2030</v>
      </c>
      <c r="AB2545" s="131"/>
      <c r="AC2545" s="38"/>
      <c r="AD2545" s="140">
        <v>619.96</v>
      </c>
      <c r="AE2545" s="141">
        <v>583.50324999999998</v>
      </c>
      <c r="AF2545" s="141">
        <v>547.04649999999992</v>
      </c>
      <c r="AG2545" s="141">
        <v>510.58974999999992</v>
      </c>
      <c r="AH2545" s="141">
        <v>474.13299999999992</v>
      </c>
      <c r="AI2545" s="141">
        <v>437.67624999999992</v>
      </c>
      <c r="AJ2545" s="141">
        <v>401.21949999999993</v>
      </c>
      <c r="AK2545" s="141">
        <v>364.76274999999993</v>
      </c>
      <c r="AL2545" s="141">
        <v>328.30599999999993</v>
      </c>
      <c r="AM2545" s="141">
        <v>291.84924999999993</v>
      </c>
      <c r="AN2545" s="141">
        <v>255.39249999999993</v>
      </c>
      <c r="AO2545" s="141">
        <v>218.93574999999993</v>
      </c>
      <c r="AP2545" s="141">
        <v>182.47899999999993</v>
      </c>
      <c r="AQ2545" s="141">
        <v>146.02224999999993</v>
      </c>
      <c r="AR2545" s="141">
        <v>109.56549999999993</v>
      </c>
      <c r="AS2545" s="141">
        <v>73.10874999999993</v>
      </c>
      <c r="AT2545" s="141">
        <v>36.65199999999993</v>
      </c>
      <c r="AU2545" s="141">
        <v>0.19524999999993042</v>
      </c>
      <c r="AV2545" s="141">
        <v>0</v>
      </c>
      <c r="AW2545" s="141">
        <v>0</v>
      </c>
      <c r="AX2545" s="141">
        <v>0</v>
      </c>
      <c r="AY2545" s="141">
        <v>0</v>
      </c>
      <c r="AZ2545" s="141">
        <v>0</v>
      </c>
      <c r="BA2545" s="141">
        <v>0</v>
      </c>
      <c r="BB2545" s="141">
        <v>0</v>
      </c>
      <c r="BC2545" s="141">
        <v>0</v>
      </c>
      <c r="BD2545" s="141">
        <v>0</v>
      </c>
      <c r="BE2545" s="141">
        <v>0</v>
      </c>
      <c r="BF2545" s="141">
        <v>0</v>
      </c>
      <c r="BG2545" s="141">
        <v>0</v>
      </c>
      <c r="BH2545" s="141">
        <v>0</v>
      </c>
      <c r="BI2545" s="141">
        <v>0</v>
      </c>
      <c r="BJ2545" s="141">
        <v>0</v>
      </c>
      <c r="BK2545" s="141">
        <v>0</v>
      </c>
      <c r="BL2545" s="141">
        <v>0</v>
      </c>
      <c r="BM2545" s="141">
        <v>0</v>
      </c>
      <c r="BN2545" s="141">
        <v>0</v>
      </c>
      <c r="BO2545" s="141">
        <v>0</v>
      </c>
      <c r="BP2545" s="141">
        <v>0</v>
      </c>
    </row>
    <row r="2546" spans="4:68">
      <c r="D2546" s="174" t="s">
        <v>9359</v>
      </c>
      <c r="E2546" s="175">
        <v>3260.79</v>
      </c>
      <c r="F2546" s="174" t="s">
        <v>3409</v>
      </c>
      <c r="G2546" s="174" t="s">
        <v>3109</v>
      </c>
      <c r="H2546" s="174" t="s">
        <v>166</v>
      </c>
      <c r="I2546" s="174" t="s">
        <v>3098</v>
      </c>
      <c r="J2546" s="174" t="s">
        <v>9360</v>
      </c>
      <c r="K2546" s="174"/>
      <c r="L2546" s="174" t="s">
        <v>5376</v>
      </c>
      <c r="M2546" s="174" t="s">
        <v>5376</v>
      </c>
      <c r="N2546" s="176">
        <v>960</v>
      </c>
      <c r="O2546" s="174" t="s">
        <v>3407</v>
      </c>
      <c r="P2546" s="177">
        <v>18445</v>
      </c>
      <c r="Q2546" s="176">
        <v>756</v>
      </c>
      <c r="R2546" s="175">
        <v>2567.62</v>
      </c>
      <c r="S2546" s="175">
        <v>693.17</v>
      </c>
      <c r="T2546" s="178">
        <v>0</v>
      </c>
      <c r="U2546" s="96">
        <v>6</v>
      </c>
      <c r="V2546" s="38" t="s">
        <v>116</v>
      </c>
      <c r="W2546" s="38"/>
      <c r="X2546" s="137">
        <v>40.759875000000001</v>
      </c>
      <c r="Y2546" s="138">
        <v>47665</v>
      </c>
      <c r="Z2546" s="179">
        <v>17</v>
      </c>
      <c r="AA2546" s="139">
        <v>2030</v>
      </c>
      <c r="AB2546" s="131"/>
      <c r="AC2546" s="38"/>
      <c r="AD2546" s="140">
        <v>693.17</v>
      </c>
      <c r="AE2546" s="141">
        <v>652.41012499999999</v>
      </c>
      <c r="AF2546" s="141">
        <v>611.65025000000003</v>
      </c>
      <c r="AG2546" s="141">
        <v>570.89037500000006</v>
      </c>
      <c r="AH2546" s="141">
        <v>530.1305000000001</v>
      </c>
      <c r="AI2546" s="141">
        <v>489.37062500000008</v>
      </c>
      <c r="AJ2546" s="141">
        <v>448.61075000000005</v>
      </c>
      <c r="AK2546" s="141">
        <v>407.85087500000003</v>
      </c>
      <c r="AL2546" s="141">
        <v>367.09100000000001</v>
      </c>
      <c r="AM2546" s="141">
        <v>326.33112499999999</v>
      </c>
      <c r="AN2546" s="141">
        <v>285.57124999999996</v>
      </c>
      <c r="AO2546" s="141">
        <v>244.81137499999997</v>
      </c>
      <c r="AP2546" s="141">
        <v>204.05149999999998</v>
      </c>
      <c r="AQ2546" s="141">
        <v>163.29162499999998</v>
      </c>
      <c r="AR2546" s="141">
        <v>122.53174999999999</v>
      </c>
      <c r="AS2546" s="141">
        <v>81.771874999999994</v>
      </c>
      <c r="AT2546" s="141">
        <v>41.011999999999993</v>
      </c>
      <c r="AU2546" s="141">
        <v>0.25212499999999238</v>
      </c>
      <c r="AV2546" s="141">
        <v>0</v>
      </c>
      <c r="AW2546" s="141">
        <v>0</v>
      </c>
      <c r="AX2546" s="141">
        <v>0</v>
      </c>
      <c r="AY2546" s="141">
        <v>0</v>
      </c>
      <c r="AZ2546" s="141">
        <v>0</v>
      </c>
      <c r="BA2546" s="141">
        <v>0</v>
      </c>
      <c r="BB2546" s="141">
        <v>0</v>
      </c>
      <c r="BC2546" s="141">
        <v>0</v>
      </c>
      <c r="BD2546" s="141">
        <v>0</v>
      </c>
      <c r="BE2546" s="141">
        <v>0</v>
      </c>
      <c r="BF2546" s="141">
        <v>0</v>
      </c>
      <c r="BG2546" s="141">
        <v>0</v>
      </c>
      <c r="BH2546" s="141">
        <v>0</v>
      </c>
      <c r="BI2546" s="141">
        <v>0</v>
      </c>
      <c r="BJ2546" s="141">
        <v>0</v>
      </c>
      <c r="BK2546" s="141">
        <v>0</v>
      </c>
      <c r="BL2546" s="141">
        <v>0</v>
      </c>
      <c r="BM2546" s="141">
        <v>0</v>
      </c>
      <c r="BN2546" s="141">
        <v>0</v>
      </c>
      <c r="BO2546" s="141">
        <v>0</v>
      </c>
      <c r="BP2546" s="141">
        <v>0</v>
      </c>
    </row>
    <row r="2547" spans="4:68">
      <c r="D2547" s="174" t="s">
        <v>9361</v>
      </c>
      <c r="E2547" s="175">
        <v>53130.67</v>
      </c>
      <c r="F2547" s="174" t="s">
        <v>3409</v>
      </c>
      <c r="G2547" s="174" t="s">
        <v>3109</v>
      </c>
      <c r="H2547" s="174" t="s">
        <v>166</v>
      </c>
      <c r="I2547" s="174" t="s">
        <v>3098</v>
      </c>
      <c r="J2547" s="174" t="s">
        <v>9362</v>
      </c>
      <c r="K2547" s="174"/>
      <c r="L2547" s="174" t="s">
        <v>5376</v>
      </c>
      <c r="M2547" s="174" t="s">
        <v>5376</v>
      </c>
      <c r="N2547" s="176">
        <v>960</v>
      </c>
      <c r="O2547" s="174" t="s">
        <v>3407</v>
      </c>
      <c r="P2547" s="177">
        <v>18810</v>
      </c>
      <c r="Q2547" s="176">
        <v>744</v>
      </c>
      <c r="R2547" s="175">
        <v>41174.370000000003</v>
      </c>
      <c r="S2547" s="175">
        <v>11956.3</v>
      </c>
      <c r="T2547" s="178">
        <v>0</v>
      </c>
      <c r="U2547" s="96">
        <v>6</v>
      </c>
      <c r="V2547" s="38" t="s">
        <v>116</v>
      </c>
      <c r="W2547" s="38"/>
      <c r="X2547" s="137">
        <v>664.133375</v>
      </c>
      <c r="Y2547" s="138">
        <v>48030</v>
      </c>
      <c r="Z2547" s="179">
        <v>18</v>
      </c>
      <c r="AA2547" s="139">
        <v>2031</v>
      </c>
      <c r="AB2547" s="131"/>
      <c r="AC2547" s="38"/>
      <c r="AD2547" s="140">
        <v>11956.3</v>
      </c>
      <c r="AE2547" s="141">
        <v>11292.166625</v>
      </c>
      <c r="AF2547" s="141">
        <v>10628.03325</v>
      </c>
      <c r="AG2547" s="141">
        <v>9963.899875000001</v>
      </c>
      <c r="AH2547" s="141">
        <v>9299.7665000000015</v>
      </c>
      <c r="AI2547" s="141">
        <v>8635.6331250000021</v>
      </c>
      <c r="AJ2547" s="141">
        <v>7971.4997500000018</v>
      </c>
      <c r="AK2547" s="141">
        <v>7307.3663750000014</v>
      </c>
      <c r="AL2547" s="141">
        <v>6643.2330000000011</v>
      </c>
      <c r="AM2547" s="141">
        <v>5979.0996250000007</v>
      </c>
      <c r="AN2547" s="141">
        <v>5314.9662500000004</v>
      </c>
      <c r="AO2547" s="141">
        <v>4650.8328750000001</v>
      </c>
      <c r="AP2547" s="141">
        <v>3986.6995000000002</v>
      </c>
      <c r="AQ2547" s="141">
        <v>3322.5661250000003</v>
      </c>
      <c r="AR2547" s="141">
        <v>2658.4327500000004</v>
      </c>
      <c r="AS2547" s="141">
        <v>1994.2993750000005</v>
      </c>
      <c r="AT2547" s="141">
        <v>1330.1660000000006</v>
      </c>
      <c r="AU2547" s="141">
        <v>666.03262500000062</v>
      </c>
      <c r="AV2547" s="141">
        <v>1.8992500000006203</v>
      </c>
      <c r="AW2547" s="141">
        <v>0</v>
      </c>
      <c r="AX2547" s="141">
        <v>0</v>
      </c>
      <c r="AY2547" s="141">
        <v>0</v>
      </c>
      <c r="AZ2547" s="141">
        <v>0</v>
      </c>
      <c r="BA2547" s="141">
        <v>0</v>
      </c>
      <c r="BB2547" s="141">
        <v>0</v>
      </c>
      <c r="BC2547" s="141">
        <v>0</v>
      </c>
      <c r="BD2547" s="141">
        <v>0</v>
      </c>
      <c r="BE2547" s="141">
        <v>0</v>
      </c>
      <c r="BF2547" s="141">
        <v>0</v>
      </c>
      <c r="BG2547" s="141">
        <v>0</v>
      </c>
      <c r="BH2547" s="141">
        <v>0</v>
      </c>
      <c r="BI2547" s="141">
        <v>0</v>
      </c>
      <c r="BJ2547" s="141">
        <v>0</v>
      </c>
      <c r="BK2547" s="141">
        <v>0</v>
      </c>
      <c r="BL2547" s="141">
        <v>0</v>
      </c>
      <c r="BM2547" s="141">
        <v>0</v>
      </c>
      <c r="BN2547" s="141">
        <v>0</v>
      </c>
      <c r="BO2547" s="141">
        <v>0</v>
      </c>
      <c r="BP2547" s="141">
        <v>0</v>
      </c>
    </row>
    <row r="2548" spans="4:68">
      <c r="D2548" s="174" t="s">
        <v>9363</v>
      </c>
      <c r="E2548" s="175">
        <v>14432.37</v>
      </c>
      <c r="F2548" s="174" t="s">
        <v>3409</v>
      </c>
      <c r="G2548" s="174" t="s">
        <v>3109</v>
      </c>
      <c r="H2548" s="174" t="s">
        <v>166</v>
      </c>
      <c r="I2548" s="174" t="s">
        <v>3098</v>
      </c>
      <c r="J2548" s="174" t="s">
        <v>9364</v>
      </c>
      <c r="K2548" s="174"/>
      <c r="L2548" s="174" t="s">
        <v>5376</v>
      </c>
      <c r="M2548" s="174" t="s">
        <v>5376</v>
      </c>
      <c r="N2548" s="176">
        <v>960</v>
      </c>
      <c r="O2548" s="174" t="s">
        <v>3407</v>
      </c>
      <c r="P2548" s="177">
        <v>19176</v>
      </c>
      <c r="Q2548" s="176">
        <v>732</v>
      </c>
      <c r="R2548" s="175">
        <v>11004.11</v>
      </c>
      <c r="S2548" s="175">
        <v>3428.26</v>
      </c>
      <c r="T2548" s="178">
        <v>0</v>
      </c>
      <c r="U2548" s="96">
        <v>6</v>
      </c>
      <c r="V2548" s="38" t="s">
        <v>116</v>
      </c>
      <c r="W2548" s="38"/>
      <c r="X2548" s="137">
        <v>180.40462500000001</v>
      </c>
      <c r="Y2548" s="138">
        <v>48396</v>
      </c>
      <c r="Z2548" s="179">
        <v>19</v>
      </c>
      <c r="AA2548" s="139">
        <v>2032</v>
      </c>
      <c r="AB2548" s="131"/>
      <c r="AC2548" s="38"/>
      <c r="AD2548" s="140">
        <v>3428.26</v>
      </c>
      <c r="AE2548" s="141">
        <v>3247.8553750000001</v>
      </c>
      <c r="AF2548" s="141">
        <v>3067.45075</v>
      </c>
      <c r="AG2548" s="141">
        <v>2887.0461249999998</v>
      </c>
      <c r="AH2548" s="141">
        <v>2706.6414999999997</v>
      </c>
      <c r="AI2548" s="141">
        <v>2526.2368749999996</v>
      </c>
      <c r="AJ2548" s="141">
        <v>2345.8322499999995</v>
      </c>
      <c r="AK2548" s="141">
        <v>2165.4276249999994</v>
      </c>
      <c r="AL2548" s="141">
        <v>1985.0229999999992</v>
      </c>
      <c r="AM2548" s="141">
        <v>1804.6183749999991</v>
      </c>
      <c r="AN2548" s="141">
        <v>1624.213749999999</v>
      </c>
      <c r="AO2548" s="141">
        <v>1443.8091249999989</v>
      </c>
      <c r="AP2548" s="141">
        <v>1263.4044999999987</v>
      </c>
      <c r="AQ2548" s="141">
        <v>1082.9998749999986</v>
      </c>
      <c r="AR2548" s="141">
        <v>902.5952499999986</v>
      </c>
      <c r="AS2548" s="141">
        <v>722.19062499999859</v>
      </c>
      <c r="AT2548" s="141">
        <v>541.78599999999858</v>
      </c>
      <c r="AU2548" s="141">
        <v>361.38137499999857</v>
      </c>
      <c r="AV2548" s="141">
        <v>180.97674999999856</v>
      </c>
      <c r="AW2548" s="141">
        <v>0.57212499999855027</v>
      </c>
      <c r="AX2548" s="141">
        <v>0</v>
      </c>
      <c r="AY2548" s="141">
        <v>0</v>
      </c>
      <c r="AZ2548" s="141">
        <v>0</v>
      </c>
      <c r="BA2548" s="141">
        <v>0</v>
      </c>
      <c r="BB2548" s="141">
        <v>0</v>
      </c>
      <c r="BC2548" s="141">
        <v>0</v>
      </c>
      <c r="BD2548" s="141">
        <v>0</v>
      </c>
      <c r="BE2548" s="141">
        <v>0</v>
      </c>
      <c r="BF2548" s="141">
        <v>0</v>
      </c>
      <c r="BG2548" s="141">
        <v>0</v>
      </c>
      <c r="BH2548" s="141">
        <v>0</v>
      </c>
      <c r="BI2548" s="141">
        <v>0</v>
      </c>
      <c r="BJ2548" s="141">
        <v>0</v>
      </c>
      <c r="BK2548" s="141">
        <v>0</v>
      </c>
      <c r="BL2548" s="141">
        <v>0</v>
      </c>
      <c r="BM2548" s="141">
        <v>0</v>
      </c>
      <c r="BN2548" s="141">
        <v>0</v>
      </c>
      <c r="BO2548" s="141">
        <v>0</v>
      </c>
      <c r="BP2548" s="141">
        <v>0</v>
      </c>
    </row>
    <row r="2549" spans="4:68">
      <c r="D2549" s="174" t="s">
        <v>9365</v>
      </c>
      <c r="E2549" s="175">
        <v>14898.86</v>
      </c>
      <c r="F2549" s="174" t="s">
        <v>3409</v>
      </c>
      <c r="G2549" s="174" t="s">
        <v>3109</v>
      </c>
      <c r="H2549" s="174" t="s">
        <v>166</v>
      </c>
      <c r="I2549" s="174" t="s">
        <v>3098</v>
      </c>
      <c r="J2549" s="174" t="s">
        <v>9366</v>
      </c>
      <c r="K2549" s="174"/>
      <c r="L2549" s="174" t="s">
        <v>5376</v>
      </c>
      <c r="M2549" s="174" t="s">
        <v>5376</v>
      </c>
      <c r="N2549" s="176">
        <v>960</v>
      </c>
      <c r="O2549" s="174" t="s">
        <v>3407</v>
      </c>
      <c r="P2549" s="177">
        <v>19176</v>
      </c>
      <c r="Q2549" s="176">
        <v>732</v>
      </c>
      <c r="R2549" s="175">
        <v>11359.78</v>
      </c>
      <c r="S2549" s="175">
        <v>3539.08</v>
      </c>
      <c r="T2549" s="178">
        <v>0</v>
      </c>
      <c r="U2549" s="96">
        <v>6</v>
      </c>
      <c r="V2549" s="38" t="s">
        <v>116</v>
      </c>
      <c r="W2549" s="38"/>
      <c r="X2549" s="137">
        <v>186.23575</v>
      </c>
      <c r="Y2549" s="138">
        <v>48396</v>
      </c>
      <c r="Z2549" s="179">
        <v>19</v>
      </c>
      <c r="AA2549" s="139">
        <v>2032</v>
      </c>
      <c r="AB2549" s="131"/>
      <c r="AC2549" s="38"/>
      <c r="AD2549" s="140">
        <v>3539.08</v>
      </c>
      <c r="AE2549" s="141">
        <v>3352.8442500000001</v>
      </c>
      <c r="AF2549" s="141">
        <v>3166.6085000000003</v>
      </c>
      <c r="AG2549" s="141">
        <v>2980.3727500000005</v>
      </c>
      <c r="AH2549" s="141">
        <v>2794.1370000000006</v>
      </c>
      <c r="AI2549" s="141">
        <v>2607.9012500000008</v>
      </c>
      <c r="AJ2549" s="141">
        <v>2421.665500000001</v>
      </c>
      <c r="AK2549" s="141">
        <v>2235.4297500000011</v>
      </c>
      <c r="AL2549" s="141">
        <v>2049.1940000000013</v>
      </c>
      <c r="AM2549" s="141">
        <v>1862.9582500000013</v>
      </c>
      <c r="AN2549" s="141">
        <v>1676.7225000000012</v>
      </c>
      <c r="AO2549" s="141">
        <v>1490.4867500000012</v>
      </c>
      <c r="AP2549" s="141">
        <v>1304.2510000000011</v>
      </c>
      <c r="AQ2549" s="141">
        <v>1118.0152500000011</v>
      </c>
      <c r="AR2549" s="141">
        <v>931.77950000000101</v>
      </c>
      <c r="AS2549" s="141">
        <v>745.54375000000095</v>
      </c>
      <c r="AT2549" s="141">
        <v>559.3080000000009</v>
      </c>
      <c r="AU2549" s="141">
        <v>373.07225000000091</v>
      </c>
      <c r="AV2549" s="141">
        <v>186.83650000000091</v>
      </c>
      <c r="AW2549" s="141">
        <v>0.6007500000009145</v>
      </c>
      <c r="AX2549" s="141">
        <v>0</v>
      </c>
      <c r="AY2549" s="141">
        <v>0</v>
      </c>
      <c r="AZ2549" s="141">
        <v>0</v>
      </c>
      <c r="BA2549" s="141">
        <v>0</v>
      </c>
      <c r="BB2549" s="141">
        <v>0</v>
      </c>
      <c r="BC2549" s="141">
        <v>0</v>
      </c>
      <c r="BD2549" s="141">
        <v>0</v>
      </c>
      <c r="BE2549" s="141">
        <v>0</v>
      </c>
      <c r="BF2549" s="141">
        <v>0</v>
      </c>
      <c r="BG2549" s="141">
        <v>0</v>
      </c>
      <c r="BH2549" s="141">
        <v>0</v>
      </c>
      <c r="BI2549" s="141">
        <v>0</v>
      </c>
      <c r="BJ2549" s="141">
        <v>0</v>
      </c>
      <c r="BK2549" s="141">
        <v>0</v>
      </c>
      <c r="BL2549" s="141">
        <v>0</v>
      </c>
      <c r="BM2549" s="141">
        <v>0</v>
      </c>
      <c r="BN2549" s="141">
        <v>0</v>
      </c>
      <c r="BO2549" s="141">
        <v>0</v>
      </c>
      <c r="BP2549" s="141">
        <v>0</v>
      </c>
    </row>
    <row r="2550" spans="4:68">
      <c r="D2550" s="174" t="s">
        <v>9367</v>
      </c>
      <c r="E2550" s="175">
        <v>14094.55</v>
      </c>
      <c r="F2550" s="174" t="s">
        <v>3409</v>
      </c>
      <c r="G2550" s="174" t="s">
        <v>3109</v>
      </c>
      <c r="H2550" s="174" t="s">
        <v>166</v>
      </c>
      <c r="I2550" s="174" t="s">
        <v>3098</v>
      </c>
      <c r="J2550" s="174" t="s">
        <v>9368</v>
      </c>
      <c r="K2550" s="174"/>
      <c r="L2550" s="174" t="s">
        <v>5376</v>
      </c>
      <c r="M2550" s="174" t="s">
        <v>5376</v>
      </c>
      <c r="N2550" s="176">
        <v>960</v>
      </c>
      <c r="O2550" s="174" t="s">
        <v>3407</v>
      </c>
      <c r="P2550" s="177">
        <v>19906</v>
      </c>
      <c r="Q2550" s="176">
        <v>708</v>
      </c>
      <c r="R2550" s="175">
        <v>10394.209999999999</v>
      </c>
      <c r="S2550" s="175">
        <v>3700.34</v>
      </c>
      <c r="T2550" s="178">
        <v>0</v>
      </c>
      <c r="U2550" s="96">
        <v>6</v>
      </c>
      <c r="V2550" s="38" t="s">
        <v>116</v>
      </c>
      <c r="W2550" s="38"/>
      <c r="X2550" s="137">
        <v>176.18187499999999</v>
      </c>
      <c r="Y2550" s="138">
        <v>49126</v>
      </c>
      <c r="Z2550" s="179">
        <v>21</v>
      </c>
      <c r="AA2550" s="139">
        <v>2034</v>
      </c>
      <c r="AB2550" s="131"/>
      <c r="AC2550" s="38"/>
      <c r="AD2550" s="140">
        <v>3700.34</v>
      </c>
      <c r="AE2550" s="141">
        <v>3524.1581249999999</v>
      </c>
      <c r="AF2550" s="141">
        <v>3347.9762499999997</v>
      </c>
      <c r="AG2550" s="141">
        <v>3171.7943749999995</v>
      </c>
      <c r="AH2550" s="141">
        <v>2995.6124999999993</v>
      </c>
      <c r="AI2550" s="141">
        <v>2819.4306249999991</v>
      </c>
      <c r="AJ2550" s="141">
        <v>2643.2487499999988</v>
      </c>
      <c r="AK2550" s="141">
        <v>2467.0668749999986</v>
      </c>
      <c r="AL2550" s="141">
        <v>2290.8849999999984</v>
      </c>
      <c r="AM2550" s="141">
        <v>2114.7031249999982</v>
      </c>
      <c r="AN2550" s="141">
        <v>1938.5212499999982</v>
      </c>
      <c r="AO2550" s="141">
        <v>1762.3393749999982</v>
      </c>
      <c r="AP2550" s="141">
        <v>1586.1574999999982</v>
      </c>
      <c r="AQ2550" s="141">
        <v>1409.9756249999982</v>
      </c>
      <c r="AR2550" s="141">
        <v>1233.7937499999982</v>
      </c>
      <c r="AS2550" s="141">
        <v>1057.6118749999982</v>
      </c>
      <c r="AT2550" s="141">
        <v>881.42999999999824</v>
      </c>
      <c r="AU2550" s="141">
        <v>705.24812499999825</v>
      </c>
      <c r="AV2550" s="141">
        <v>529.06624999999826</v>
      </c>
      <c r="AW2550" s="141">
        <v>352.88437499999827</v>
      </c>
      <c r="AX2550" s="141">
        <v>176.70249999999828</v>
      </c>
      <c r="AY2550" s="141">
        <v>0.52062499999829015</v>
      </c>
      <c r="AZ2550" s="141">
        <v>0</v>
      </c>
      <c r="BA2550" s="141">
        <v>0</v>
      </c>
      <c r="BB2550" s="141">
        <v>0</v>
      </c>
      <c r="BC2550" s="141">
        <v>0</v>
      </c>
      <c r="BD2550" s="141">
        <v>0</v>
      </c>
      <c r="BE2550" s="141">
        <v>0</v>
      </c>
      <c r="BF2550" s="141">
        <v>0</v>
      </c>
      <c r="BG2550" s="141">
        <v>0</v>
      </c>
      <c r="BH2550" s="141">
        <v>0</v>
      </c>
      <c r="BI2550" s="141">
        <v>0</v>
      </c>
      <c r="BJ2550" s="141">
        <v>0</v>
      </c>
      <c r="BK2550" s="141">
        <v>0</v>
      </c>
      <c r="BL2550" s="141">
        <v>0</v>
      </c>
      <c r="BM2550" s="141">
        <v>0</v>
      </c>
      <c r="BN2550" s="141">
        <v>0</v>
      </c>
      <c r="BO2550" s="141">
        <v>0</v>
      </c>
      <c r="BP2550" s="141">
        <v>0</v>
      </c>
    </row>
    <row r="2551" spans="4:68">
      <c r="D2551" s="174" t="s">
        <v>9369</v>
      </c>
      <c r="E2551" s="175">
        <v>32311.99</v>
      </c>
      <c r="F2551" s="174" t="s">
        <v>3409</v>
      </c>
      <c r="G2551" s="174" t="s">
        <v>3109</v>
      </c>
      <c r="H2551" s="174" t="s">
        <v>166</v>
      </c>
      <c r="I2551" s="174" t="s">
        <v>3098</v>
      </c>
      <c r="J2551" s="174" t="s">
        <v>9370</v>
      </c>
      <c r="K2551" s="174"/>
      <c r="L2551" s="174" t="s">
        <v>5376</v>
      </c>
      <c r="M2551" s="174" t="s">
        <v>5376</v>
      </c>
      <c r="N2551" s="176">
        <v>960</v>
      </c>
      <c r="O2551" s="174" t="s">
        <v>3407</v>
      </c>
      <c r="P2551" s="177">
        <v>22828</v>
      </c>
      <c r="Q2551" s="176">
        <v>612</v>
      </c>
      <c r="R2551" s="175">
        <v>20597.64</v>
      </c>
      <c r="S2551" s="175">
        <v>11714.35</v>
      </c>
      <c r="T2551" s="178">
        <v>0</v>
      </c>
      <c r="U2551" s="96">
        <v>6</v>
      </c>
      <c r="V2551" s="38" t="s">
        <v>116</v>
      </c>
      <c r="W2551" s="38"/>
      <c r="X2551" s="137">
        <v>403.89987500000007</v>
      </c>
      <c r="Y2551" s="138">
        <v>52048</v>
      </c>
      <c r="Z2551" s="179">
        <v>29</v>
      </c>
      <c r="AA2551" s="139">
        <v>2042</v>
      </c>
      <c r="AB2551" s="131"/>
      <c r="AC2551" s="38"/>
      <c r="AD2551" s="140">
        <v>11714.35</v>
      </c>
      <c r="AE2551" s="141">
        <v>11310.450124999999</v>
      </c>
      <c r="AF2551" s="141">
        <v>10906.55025</v>
      </c>
      <c r="AG2551" s="141">
        <v>10502.650375000001</v>
      </c>
      <c r="AH2551" s="141">
        <v>10098.750500000002</v>
      </c>
      <c r="AI2551" s="141">
        <v>9694.8506250000028</v>
      </c>
      <c r="AJ2551" s="141">
        <v>9290.9507500000036</v>
      </c>
      <c r="AK2551" s="141">
        <v>8887.0508750000045</v>
      </c>
      <c r="AL2551" s="141">
        <v>8483.1510000000053</v>
      </c>
      <c r="AM2551" s="141">
        <v>8079.2511250000052</v>
      </c>
      <c r="AN2551" s="141">
        <v>7675.3512500000052</v>
      </c>
      <c r="AO2551" s="141">
        <v>7271.4513750000051</v>
      </c>
      <c r="AP2551" s="141">
        <v>6867.551500000005</v>
      </c>
      <c r="AQ2551" s="141">
        <v>6463.651625000005</v>
      </c>
      <c r="AR2551" s="141">
        <v>6059.7517500000049</v>
      </c>
      <c r="AS2551" s="141">
        <v>5655.8518750000048</v>
      </c>
      <c r="AT2551" s="141">
        <v>5251.9520000000048</v>
      </c>
      <c r="AU2551" s="141">
        <v>4848.0521250000047</v>
      </c>
      <c r="AV2551" s="141">
        <v>4444.1522500000046</v>
      </c>
      <c r="AW2551" s="141">
        <v>4040.2523750000046</v>
      </c>
      <c r="AX2551" s="141">
        <v>3636.3525000000045</v>
      </c>
      <c r="AY2551" s="141">
        <v>3232.4526250000044</v>
      </c>
      <c r="AZ2551" s="141">
        <v>2828.5527500000044</v>
      </c>
      <c r="BA2551" s="141">
        <v>2424.6528750000043</v>
      </c>
      <c r="BB2551" s="141">
        <v>2020.7530000000042</v>
      </c>
      <c r="BC2551" s="141">
        <v>1616.8531250000042</v>
      </c>
      <c r="BD2551" s="141">
        <v>1212.9532500000041</v>
      </c>
      <c r="BE2551" s="141">
        <v>809.05337500000405</v>
      </c>
      <c r="BF2551" s="141">
        <v>405.15350000000399</v>
      </c>
      <c r="BG2551" s="141">
        <v>1.2536250000039217</v>
      </c>
      <c r="BH2551" s="141">
        <v>0</v>
      </c>
      <c r="BI2551" s="141">
        <v>0</v>
      </c>
      <c r="BJ2551" s="141">
        <v>0</v>
      </c>
      <c r="BK2551" s="141">
        <v>0</v>
      </c>
      <c r="BL2551" s="141">
        <v>0</v>
      </c>
      <c r="BM2551" s="141">
        <v>0</v>
      </c>
      <c r="BN2551" s="141">
        <v>0</v>
      </c>
      <c r="BO2551" s="141">
        <v>0</v>
      </c>
      <c r="BP2551" s="141">
        <v>0</v>
      </c>
    </row>
    <row r="2552" spans="4:68">
      <c r="D2552" s="174" t="s">
        <v>9371</v>
      </c>
      <c r="E2552" s="175">
        <v>53897.86</v>
      </c>
      <c r="F2552" s="174" t="s">
        <v>3409</v>
      </c>
      <c r="G2552" s="174" t="s">
        <v>3109</v>
      </c>
      <c r="H2552" s="174" t="s">
        <v>166</v>
      </c>
      <c r="I2552" s="174" t="s">
        <v>3098</v>
      </c>
      <c r="J2552" s="174" t="s">
        <v>9372</v>
      </c>
      <c r="K2552" s="174"/>
      <c r="L2552" s="174" t="s">
        <v>8871</v>
      </c>
      <c r="M2552" s="174" t="s">
        <v>5878</v>
      </c>
      <c r="N2552" s="176">
        <v>960</v>
      </c>
      <c r="O2552" s="174" t="s">
        <v>3407</v>
      </c>
      <c r="P2552" s="177">
        <v>25750</v>
      </c>
      <c r="Q2552" s="176">
        <v>516</v>
      </c>
      <c r="R2552" s="175">
        <v>28968.18</v>
      </c>
      <c r="S2552" s="175">
        <v>24929.68</v>
      </c>
      <c r="T2552" s="178">
        <v>0</v>
      </c>
      <c r="U2552" s="96">
        <v>6</v>
      </c>
      <c r="V2552" s="38" t="s">
        <v>116</v>
      </c>
      <c r="W2552" s="38"/>
      <c r="X2552" s="137">
        <v>673.72325000000001</v>
      </c>
      <c r="Y2552" s="138">
        <v>54970</v>
      </c>
      <c r="Z2552" s="179">
        <v>37</v>
      </c>
      <c r="AA2552" s="139">
        <v>2050</v>
      </c>
      <c r="AB2552" s="131"/>
      <c r="AC2552" s="38"/>
      <c r="AD2552" s="140">
        <v>24929.68</v>
      </c>
      <c r="AE2552" s="141">
        <v>24255.956750000001</v>
      </c>
      <c r="AF2552" s="141">
        <v>23582.233500000002</v>
      </c>
      <c r="AG2552" s="141">
        <v>22908.510250000003</v>
      </c>
      <c r="AH2552" s="141">
        <v>22234.787000000004</v>
      </c>
      <c r="AI2552" s="141">
        <v>21561.063750000005</v>
      </c>
      <c r="AJ2552" s="141">
        <v>20887.340500000006</v>
      </c>
      <c r="AK2552" s="141">
        <v>20213.617250000007</v>
      </c>
      <c r="AL2552" s="141">
        <v>19539.894000000008</v>
      </c>
      <c r="AM2552" s="141">
        <v>18866.170750000008</v>
      </c>
      <c r="AN2552" s="141">
        <v>18192.447500000009</v>
      </c>
      <c r="AO2552" s="141">
        <v>17518.72425000001</v>
      </c>
      <c r="AP2552" s="141">
        <v>16845.001000000011</v>
      </c>
      <c r="AQ2552" s="141">
        <v>16171.277750000012</v>
      </c>
      <c r="AR2552" s="141">
        <v>15497.554500000013</v>
      </c>
      <c r="AS2552" s="141">
        <v>14823.831250000014</v>
      </c>
      <c r="AT2552" s="141">
        <v>14150.108000000015</v>
      </c>
      <c r="AU2552" s="141">
        <v>13476.384750000016</v>
      </c>
      <c r="AV2552" s="141">
        <v>12802.661500000017</v>
      </c>
      <c r="AW2552" s="141">
        <v>12128.938250000017</v>
      </c>
      <c r="AX2552" s="141">
        <v>11455.215000000018</v>
      </c>
      <c r="AY2552" s="141">
        <v>10781.491750000019</v>
      </c>
      <c r="AZ2552" s="141">
        <v>10107.76850000002</v>
      </c>
      <c r="BA2552" s="141">
        <v>9434.045250000021</v>
      </c>
      <c r="BB2552" s="141">
        <v>8760.3220000000219</v>
      </c>
      <c r="BC2552" s="141">
        <v>8086.5987500000219</v>
      </c>
      <c r="BD2552" s="141">
        <v>7412.8755000000219</v>
      </c>
      <c r="BE2552" s="141">
        <v>6739.1522500000219</v>
      </c>
      <c r="BF2552" s="141">
        <v>6065.4290000000219</v>
      </c>
      <c r="BG2552" s="141">
        <v>5391.7057500000219</v>
      </c>
      <c r="BH2552" s="141">
        <v>4717.9825000000219</v>
      </c>
      <c r="BI2552" s="141">
        <v>4044.2592500000219</v>
      </c>
      <c r="BJ2552" s="141">
        <v>3370.5360000000219</v>
      </c>
      <c r="BK2552" s="141">
        <v>2696.8127500000219</v>
      </c>
      <c r="BL2552" s="141">
        <v>2023.0895000000219</v>
      </c>
      <c r="BM2552" s="141">
        <v>1349.3662500000219</v>
      </c>
      <c r="BN2552" s="141">
        <v>675.64300000002186</v>
      </c>
      <c r="BO2552" s="141">
        <v>1.9197500000218497</v>
      </c>
      <c r="BP2552" s="141">
        <v>0</v>
      </c>
    </row>
    <row r="2553" spans="4:68">
      <c r="D2553" s="174" t="s">
        <v>9373</v>
      </c>
      <c r="E2553" s="175">
        <v>52203.11</v>
      </c>
      <c r="F2553" s="174" t="s">
        <v>3409</v>
      </c>
      <c r="G2553" s="174" t="s">
        <v>3109</v>
      </c>
      <c r="H2553" s="174" t="s">
        <v>166</v>
      </c>
      <c r="I2553" s="174" t="s">
        <v>3098</v>
      </c>
      <c r="J2553" s="174" t="s">
        <v>9374</v>
      </c>
      <c r="K2553" s="174"/>
      <c r="L2553" s="174" t="s">
        <v>8871</v>
      </c>
      <c r="M2553" s="174" t="s">
        <v>5878</v>
      </c>
      <c r="N2553" s="176">
        <v>960</v>
      </c>
      <c r="O2553" s="174" t="s">
        <v>3407</v>
      </c>
      <c r="P2553" s="177">
        <v>26115</v>
      </c>
      <c r="Q2553" s="176">
        <v>504</v>
      </c>
      <c r="R2553" s="175">
        <v>27404.7</v>
      </c>
      <c r="S2553" s="175">
        <v>24798.41</v>
      </c>
      <c r="T2553" s="178">
        <v>0</v>
      </c>
      <c r="U2553" s="96">
        <v>6</v>
      </c>
      <c r="V2553" s="38" t="s">
        <v>116</v>
      </c>
      <c r="W2553" s="38"/>
      <c r="X2553" s="137">
        <v>652.53887499999996</v>
      </c>
      <c r="Y2553" s="138">
        <v>55335</v>
      </c>
      <c r="Z2553" s="179">
        <v>38</v>
      </c>
      <c r="AA2553" s="139">
        <v>2051</v>
      </c>
      <c r="AB2553" s="131"/>
      <c r="AC2553" s="38"/>
      <c r="AD2553" s="140">
        <v>24798.41</v>
      </c>
      <c r="AE2553" s="141">
        <v>24145.871125000001</v>
      </c>
      <c r="AF2553" s="141">
        <v>23493.332250000003</v>
      </c>
      <c r="AG2553" s="141">
        <v>22840.793375000005</v>
      </c>
      <c r="AH2553" s="141">
        <v>22188.254500000006</v>
      </c>
      <c r="AI2553" s="141">
        <v>21535.715625000008</v>
      </c>
      <c r="AJ2553" s="141">
        <v>20883.17675000001</v>
      </c>
      <c r="AK2553" s="141">
        <v>20230.637875000011</v>
      </c>
      <c r="AL2553" s="141">
        <v>19578.099000000013</v>
      </c>
      <c r="AM2553" s="141">
        <v>18925.560125000015</v>
      </c>
      <c r="AN2553" s="141">
        <v>18273.021250000016</v>
      </c>
      <c r="AO2553" s="141">
        <v>17620.482375000018</v>
      </c>
      <c r="AP2553" s="141">
        <v>16967.943500000019</v>
      </c>
      <c r="AQ2553" s="141">
        <v>16315.404625000019</v>
      </c>
      <c r="AR2553" s="141">
        <v>15662.865750000019</v>
      </c>
      <c r="AS2553" s="141">
        <v>15010.326875000019</v>
      </c>
      <c r="AT2553" s="141">
        <v>14357.788000000019</v>
      </c>
      <c r="AU2553" s="141">
        <v>13705.249125000018</v>
      </c>
      <c r="AV2553" s="141">
        <v>13052.710250000018</v>
      </c>
      <c r="AW2553" s="141">
        <v>12400.171375000018</v>
      </c>
      <c r="AX2553" s="141">
        <v>11747.632500000018</v>
      </c>
      <c r="AY2553" s="141">
        <v>11095.093625000018</v>
      </c>
      <c r="AZ2553" s="141">
        <v>10442.554750000018</v>
      </c>
      <c r="BA2553" s="141">
        <v>9790.0158750000173</v>
      </c>
      <c r="BB2553" s="141">
        <v>9137.4770000000171</v>
      </c>
      <c r="BC2553" s="141">
        <v>8484.938125000017</v>
      </c>
      <c r="BD2553" s="141">
        <v>7832.3992500000168</v>
      </c>
      <c r="BE2553" s="141">
        <v>7179.8603750000166</v>
      </c>
      <c r="BF2553" s="141">
        <v>6527.3215000000164</v>
      </c>
      <c r="BG2553" s="141">
        <v>5874.7826250000162</v>
      </c>
      <c r="BH2553" s="141">
        <v>5222.243750000016</v>
      </c>
      <c r="BI2553" s="141">
        <v>4569.7048750000158</v>
      </c>
      <c r="BJ2553" s="141">
        <v>3917.1660000000156</v>
      </c>
      <c r="BK2553" s="141">
        <v>3264.6271250000154</v>
      </c>
      <c r="BL2553" s="141">
        <v>2612.0882500000153</v>
      </c>
      <c r="BM2553" s="141">
        <v>1959.5493750000153</v>
      </c>
      <c r="BN2553" s="141">
        <v>1307.0105000000153</v>
      </c>
      <c r="BO2553" s="141">
        <v>654.47162500001537</v>
      </c>
      <c r="BP2553" s="141">
        <v>1.9327500000154032</v>
      </c>
    </row>
    <row r="2554" spans="4:68">
      <c r="D2554" s="174" t="s">
        <v>9375</v>
      </c>
      <c r="E2554" s="175">
        <v>17138.34</v>
      </c>
      <c r="F2554" s="174" t="s">
        <v>3409</v>
      </c>
      <c r="G2554" s="174" t="s">
        <v>3109</v>
      </c>
      <c r="H2554" s="174" t="s">
        <v>166</v>
      </c>
      <c r="I2554" s="174" t="s">
        <v>3098</v>
      </c>
      <c r="J2554" s="174" t="s">
        <v>9376</v>
      </c>
      <c r="K2554" s="174"/>
      <c r="L2554" s="174" t="s">
        <v>8871</v>
      </c>
      <c r="M2554" s="174" t="s">
        <v>5878</v>
      </c>
      <c r="N2554" s="176">
        <v>960</v>
      </c>
      <c r="O2554" s="174" t="s">
        <v>3407</v>
      </c>
      <c r="P2554" s="177">
        <v>29037</v>
      </c>
      <c r="Q2554" s="176">
        <v>408</v>
      </c>
      <c r="R2554" s="175">
        <v>7283.07</v>
      </c>
      <c r="S2554" s="175">
        <v>9855.27</v>
      </c>
      <c r="T2554" s="178">
        <v>0</v>
      </c>
      <c r="U2554" s="96">
        <v>6</v>
      </c>
      <c r="V2554" s="38" t="s">
        <v>116</v>
      </c>
      <c r="W2554" s="38"/>
      <c r="X2554" s="137">
        <v>214.22925000000001</v>
      </c>
      <c r="Y2554" s="138">
        <v>58257</v>
      </c>
      <c r="Z2554" s="179">
        <v>46</v>
      </c>
      <c r="AA2554" s="139">
        <v>2059</v>
      </c>
      <c r="AB2554" s="131"/>
      <c r="AC2554" s="38"/>
      <c r="AD2554" s="140">
        <v>9855.27</v>
      </c>
      <c r="AE2554" s="141">
        <v>9641.0407500000001</v>
      </c>
      <c r="AF2554" s="141">
        <v>9426.8114999999998</v>
      </c>
      <c r="AG2554" s="141">
        <v>9212.5822499999995</v>
      </c>
      <c r="AH2554" s="141">
        <v>8998.3529999999992</v>
      </c>
      <c r="AI2554" s="141">
        <v>8784.1237499999988</v>
      </c>
      <c r="AJ2554" s="141">
        <v>8569.8944999999985</v>
      </c>
      <c r="AK2554" s="141">
        <v>8355.6652499999982</v>
      </c>
      <c r="AL2554" s="141">
        <v>8141.4359999999979</v>
      </c>
      <c r="AM2554" s="141">
        <v>7927.2067499999976</v>
      </c>
      <c r="AN2554" s="141">
        <v>7712.9774999999972</v>
      </c>
      <c r="AO2554" s="141">
        <v>7498.7482499999969</v>
      </c>
      <c r="AP2554" s="141">
        <v>7284.5189999999966</v>
      </c>
      <c r="AQ2554" s="141">
        <v>7070.2897499999963</v>
      </c>
      <c r="AR2554" s="141">
        <v>6856.060499999996</v>
      </c>
      <c r="AS2554" s="141">
        <v>6641.8312499999956</v>
      </c>
      <c r="AT2554" s="141">
        <v>6427.6019999999953</v>
      </c>
      <c r="AU2554" s="141">
        <v>6213.372749999995</v>
      </c>
      <c r="AV2554" s="141">
        <v>5999.1434999999947</v>
      </c>
      <c r="AW2554" s="141">
        <v>5784.9142499999944</v>
      </c>
      <c r="AX2554" s="141">
        <v>5570.684999999994</v>
      </c>
      <c r="AY2554" s="141">
        <v>5356.4557499999937</v>
      </c>
      <c r="AZ2554" s="141">
        <v>5142.2264999999934</v>
      </c>
      <c r="BA2554" s="141">
        <v>4927.9972499999931</v>
      </c>
      <c r="BB2554" s="141">
        <v>4713.7679999999928</v>
      </c>
      <c r="BC2554" s="141">
        <v>4499.5387499999924</v>
      </c>
      <c r="BD2554" s="141">
        <v>4285.3094999999921</v>
      </c>
      <c r="BE2554" s="141">
        <v>4071.0802499999922</v>
      </c>
      <c r="BF2554" s="141">
        <v>3856.8509999999924</v>
      </c>
      <c r="BG2554" s="141">
        <v>3642.6217499999925</v>
      </c>
      <c r="BH2554" s="141">
        <v>3428.3924999999927</v>
      </c>
      <c r="BI2554" s="141">
        <v>3214.1632499999928</v>
      </c>
      <c r="BJ2554" s="141">
        <v>2999.9339999999929</v>
      </c>
      <c r="BK2554" s="141">
        <v>2785.7047499999931</v>
      </c>
      <c r="BL2554" s="141">
        <v>2571.4754999999932</v>
      </c>
      <c r="BM2554" s="141">
        <v>2357.2462499999933</v>
      </c>
      <c r="BN2554" s="141">
        <v>2143.0169999999935</v>
      </c>
      <c r="BO2554" s="141">
        <v>1928.7877499999934</v>
      </c>
      <c r="BP2554" s="141">
        <v>1714.5584999999933</v>
      </c>
    </row>
    <row r="2555" spans="4:68">
      <c r="D2555" s="174" t="s">
        <v>9377</v>
      </c>
      <c r="E2555" s="175">
        <v>209017.91</v>
      </c>
      <c r="F2555" s="174" t="s">
        <v>3409</v>
      </c>
      <c r="G2555" s="174" t="s">
        <v>3109</v>
      </c>
      <c r="H2555" s="174" t="s">
        <v>166</v>
      </c>
      <c r="I2555" s="174" t="s">
        <v>3098</v>
      </c>
      <c r="J2555" s="174" t="s">
        <v>9376</v>
      </c>
      <c r="K2555" s="174"/>
      <c r="L2555" s="174" t="s">
        <v>8871</v>
      </c>
      <c r="M2555" s="174" t="s">
        <v>5878</v>
      </c>
      <c r="N2555" s="176">
        <v>960</v>
      </c>
      <c r="O2555" s="174" t="s">
        <v>3407</v>
      </c>
      <c r="P2555" s="177">
        <v>29037</v>
      </c>
      <c r="Q2555" s="176">
        <v>408</v>
      </c>
      <c r="R2555" s="175">
        <v>88825.3</v>
      </c>
      <c r="S2555" s="175">
        <v>120192.61</v>
      </c>
      <c r="T2555" s="178">
        <v>0</v>
      </c>
      <c r="U2555" s="96">
        <v>6</v>
      </c>
      <c r="V2555" s="38" t="s">
        <v>116</v>
      </c>
      <c r="W2555" s="38"/>
      <c r="X2555" s="137">
        <v>2612.7238750000001</v>
      </c>
      <c r="Y2555" s="138">
        <v>58257</v>
      </c>
      <c r="Z2555" s="179">
        <v>46</v>
      </c>
      <c r="AA2555" s="139">
        <v>2059</v>
      </c>
      <c r="AB2555" s="131"/>
      <c r="AC2555" s="38"/>
      <c r="AD2555" s="140">
        <v>120192.61</v>
      </c>
      <c r="AE2555" s="141">
        <v>117579.886125</v>
      </c>
      <c r="AF2555" s="141">
        <v>114967.16225000001</v>
      </c>
      <c r="AG2555" s="141">
        <v>112354.43837500001</v>
      </c>
      <c r="AH2555" s="141">
        <v>109741.71450000002</v>
      </c>
      <c r="AI2555" s="141">
        <v>107128.99062500002</v>
      </c>
      <c r="AJ2555" s="141">
        <v>104516.26675000002</v>
      </c>
      <c r="AK2555" s="141">
        <v>101903.54287500003</v>
      </c>
      <c r="AL2555" s="141">
        <v>99290.819000000032</v>
      </c>
      <c r="AM2555" s="141">
        <v>96678.095125000036</v>
      </c>
      <c r="AN2555" s="141">
        <v>94065.37125000004</v>
      </c>
      <c r="AO2555" s="141">
        <v>91452.647375000044</v>
      </c>
      <c r="AP2555" s="141">
        <v>88839.923500000048</v>
      </c>
      <c r="AQ2555" s="141">
        <v>86227.199625000052</v>
      </c>
      <c r="AR2555" s="141">
        <v>83614.475750000056</v>
      </c>
      <c r="AS2555" s="141">
        <v>81001.75187500006</v>
      </c>
      <c r="AT2555" s="141">
        <v>78389.028000000064</v>
      </c>
      <c r="AU2555" s="141">
        <v>75776.304125000068</v>
      </c>
      <c r="AV2555" s="141">
        <v>73163.580250000072</v>
      </c>
      <c r="AW2555" s="141">
        <v>70550.856375000076</v>
      </c>
      <c r="AX2555" s="141">
        <v>67938.13250000008</v>
      </c>
      <c r="AY2555" s="141">
        <v>65325.408625000076</v>
      </c>
      <c r="AZ2555" s="141">
        <v>62712.684750000073</v>
      </c>
      <c r="BA2555" s="141">
        <v>60099.96087500007</v>
      </c>
      <c r="BB2555" s="141">
        <v>57487.237000000066</v>
      </c>
      <c r="BC2555" s="141">
        <v>54874.513125000063</v>
      </c>
      <c r="BD2555" s="141">
        <v>52261.78925000006</v>
      </c>
      <c r="BE2555" s="141">
        <v>49649.065375000057</v>
      </c>
      <c r="BF2555" s="141">
        <v>47036.341500000053</v>
      </c>
      <c r="BG2555" s="141">
        <v>44423.61762500005</v>
      </c>
      <c r="BH2555" s="141">
        <v>41810.893750000047</v>
      </c>
      <c r="BI2555" s="141">
        <v>39198.169875000043</v>
      </c>
      <c r="BJ2555" s="141">
        <v>36585.44600000004</v>
      </c>
      <c r="BK2555" s="141">
        <v>33972.722125000037</v>
      </c>
      <c r="BL2555" s="141">
        <v>31359.998250000037</v>
      </c>
      <c r="BM2555" s="141">
        <v>28747.274375000037</v>
      </c>
      <c r="BN2555" s="141">
        <v>26134.550500000038</v>
      </c>
      <c r="BO2555" s="141">
        <v>23521.826625000038</v>
      </c>
      <c r="BP2555" s="141">
        <v>20909.102750000038</v>
      </c>
    </row>
    <row r="2556" spans="4:68">
      <c r="D2556" s="174" t="s">
        <v>9378</v>
      </c>
      <c r="E2556" s="175">
        <v>149755.39000000001</v>
      </c>
      <c r="F2556" s="174" t="s">
        <v>3409</v>
      </c>
      <c r="G2556" s="174" t="s">
        <v>3109</v>
      </c>
      <c r="H2556" s="174" t="s">
        <v>166</v>
      </c>
      <c r="I2556" s="174" t="s">
        <v>3098</v>
      </c>
      <c r="J2556" s="174" t="s">
        <v>9379</v>
      </c>
      <c r="K2556" s="174"/>
      <c r="L2556" s="174" t="s">
        <v>8871</v>
      </c>
      <c r="M2556" s="174" t="s">
        <v>5878</v>
      </c>
      <c r="N2556" s="176">
        <v>960</v>
      </c>
      <c r="O2556" s="174" t="s">
        <v>3407</v>
      </c>
      <c r="P2556" s="177">
        <v>29768</v>
      </c>
      <c r="Q2556" s="176">
        <v>384</v>
      </c>
      <c r="R2556" s="175">
        <v>59896.93</v>
      </c>
      <c r="S2556" s="175">
        <v>89858.46</v>
      </c>
      <c r="T2556" s="178">
        <v>0</v>
      </c>
      <c r="U2556" s="96">
        <v>6</v>
      </c>
      <c r="V2556" s="38" t="s">
        <v>116</v>
      </c>
      <c r="W2556" s="38"/>
      <c r="X2556" s="137">
        <v>1871.9423750000001</v>
      </c>
      <c r="Y2556" s="138">
        <v>58988</v>
      </c>
      <c r="Z2556" s="179">
        <v>48</v>
      </c>
      <c r="AA2556" s="139">
        <v>2061</v>
      </c>
      <c r="AB2556" s="131"/>
      <c r="AC2556" s="38"/>
      <c r="AD2556" s="140">
        <v>89858.46</v>
      </c>
      <c r="AE2556" s="141">
        <v>87986.517625000008</v>
      </c>
      <c r="AF2556" s="141">
        <v>86114.575250000009</v>
      </c>
      <c r="AG2556" s="141">
        <v>84242.63287500001</v>
      </c>
      <c r="AH2556" s="141">
        <v>82370.690500000012</v>
      </c>
      <c r="AI2556" s="141">
        <v>80498.748125000013</v>
      </c>
      <c r="AJ2556" s="141">
        <v>78626.805750000014</v>
      </c>
      <c r="AK2556" s="141">
        <v>76754.863375000015</v>
      </c>
      <c r="AL2556" s="141">
        <v>74882.921000000017</v>
      </c>
      <c r="AM2556" s="141">
        <v>73010.978625000018</v>
      </c>
      <c r="AN2556" s="141">
        <v>71139.036250000019</v>
      </c>
      <c r="AO2556" s="141">
        <v>69267.09387500002</v>
      </c>
      <c r="AP2556" s="141">
        <v>67395.151500000022</v>
      </c>
      <c r="AQ2556" s="141">
        <v>65523.209125000023</v>
      </c>
      <c r="AR2556" s="141">
        <v>63651.266750000024</v>
      </c>
      <c r="AS2556" s="141">
        <v>61779.324375000026</v>
      </c>
      <c r="AT2556" s="141">
        <v>59907.382000000027</v>
      </c>
      <c r="AU2556" s="141">
        <v>58035.439625000028</v>
      </c>
      <c r="AV2556" s="141">
        <v>56163.497250000029</v>
      </c>
      <c r="AW2556" s="141">
        <v>54291.554875000031</v>
      </c>
      <c r="AX2556" s="141">
        <v>52419.612500000032</v>
      </c>
      <c r="AY2556" s="141">
        <v>50547.670125000033</v>
      </c>
      <c r="AZ2556" s="141">
        <v>48675.727750000035</v>
      </c>
      <c r="BA2556" s="141">
        <v>46803.785375000036</v>
      </c>
      <c r="BB2556" s="141">
        <v>44931.843000000037</v>
      </c>
      <c r="BC2556" s="141">
        <v>43059.900625000038</v>
      </c>
      <c r="BD2556" s="141">
        <v>41187.95825000004</v>
      </c>
      <c r="BE2556" s="141">
        <v>39316.015875000041</v>
      </c>
      <c r="BF2556" s="141">
        <v>37444.073500000042</v>
      </c>
      <c r="BG2556" s="141">
        <v>35572.131125000044</v>
      </c>
      <c r="BH2556" s="141">
        <v>33700.188750000045</v>
      </c>
      <c r="BI2556" s="141">
        <v>31828.246375000046</v>
      </c>
      <c r="BJ2556" s="141">
        <v>29956.304000000047</v>
      </c>
      <c r="BK2556" s="141">
        <v>28084.361625000049</v>
      </c>
      <c r="BL2556" s="141">
        <v>26212.41925000005</v>
      </c>
      <c r="BM2556" s="141">
        <v>24340.476875000051</v>
      </c>
      <c r="BN2556" s="141">
        <v>22468.534500000053</v>
      </c>
      <c r="BO2556" s="141">
        <v>20596.592125000054</v>
      </c>
      <c r="BP2556" s="141">
        <v>18724.649750000055</v>
      </c>
    </row>
    <row r="2557" spans="4:68">
      <c r="D2557" s="174" t="s">
        <v>9380</v>
      </c>
      <c r="E2557" s="175">
        <v>80977.7</v>
      </c>
      <c r="F2557" s="174" t="s">
        <v>3409</v>
      </c>
      <c r="G2557" s="174" t="s">
        <v>3109</v>
      </c>
      <c r="H2557" s="174" t="s">
        <v>166</v>
      </c>
      <c r="I2557" s="174" t="s">
        <v>3098</v>
      </c>
      <c r="J2557" s="174" t="s">
        <v>9381</v>
      </c>
      <c r="K2557" s="174"/>
      <c r="L2557" s="174" t="s">
        <v>4545</v>
      </c>
      <c r="M2557" s="174" t="s">
        <v>5878</v>
      </c>
      <c r="N2557" s="176">
        <v>960</v>
      </c>
      <c r="O2557" s="174" t="s">
        <v>3407</v>
      </c>
      <c r="P2557" s="177">
        <v>23559</v>
      </c>
      <c r="Q2557" s="176">
        <v>588</v>
      </c>
      <c r="R2557" s="175">
        <v>49596.01</v>
      </c>
      <c r="S2557" s="175">
        <v>31381.69</v>
      </c>
      <c r="T2557" s="178">
        <v>0</v>
      </c>
      <c r="U2557" s="96">
        <v>6</v>
      </c>
      <c r="V2557" s="38" t="s">
        <v>116</v>
      </c>
      <c r="W2557" s="38"/>
      <c r="X2557" s="137">
        <v>1012.2212500000001</v>
      </c>
      <c r="Y2557" s="138">
        <v>52779</v>
      </c>
      <c r="Z2557" s="179">
        <v>31</v>
      </c>
      <c r="AA2557" s="139">
        <v>2044</v>
      </c>
      <c r="AB2557" s="131"/>
      <c r="AC2557" s="38"/>
      <c r="AD2557" s="140">
        <v>31381.69</v>
      </c>
      <c r="AE2557" s="141">
        <v>30369.46875</v>
      </c>
      <c r="AF2557" s="141">
        <v>29357.247500000001</v>
      </c>
      <c r="AG2557" s="141">
        <v>28345.026250000003</v>
      </c>
      <c r="AH2557" s="141">
        <v>27332.805000000004</v>
      </c>
      <c r="AI2557" s="141">
        <v>26320.583750000005</v>
      </c>
      <c r="AJ2557" s="141">
        <v>25308.362500000007</v>
      </c>
      <c r="AK2557" s="141">
        <v>24296.141250000008</v>
      </c>
      <c r="AL2557" s="141">
        <v>23283.920000000009</v>
      </c>
      <c r="AM2557" s="141">
        <v>22271.69875000001</v>
      </c>
      <c r="AN2557" s="141">
        <v>21259.477500000012</v>
      </c>
      <c r="AO2557" s="141">
        <v>20247.256250000013</v>
      </c>
      <c r="AP2557" s="141">
        <v>19235.035000000014</v>
      </c>
      <c r="AQ2557" s="141">
        <v>18222.813750000016</v>
      </c>
      <c r="AR2557" s="141">
        <v>17210.592500000017</v>
      </c>
      <c r="AS2557" s="141">
        <v>16198.371250000017</v>
      </c>
      <c r="AT2557" s="141">
        <v>15186.150000000016</v>
      </c>
      <c r="AU2557" s="141">
        <v>14173.928750000015</v>
      </c>
      <c r="AV2557" s="141">
        <v>13161.707500000015</v>
      </c>
      <c r="AW2557" s="141">
        <v>12149.486250000014</v>
      </c>
      <c r="AX2557" s="141">
        <v>11137.265000000014</v>
      </c>
      <c r="AY2557" s="141">
        <v>10125.043750000013</v>
      </c>
      <c r="AZ2557" s="141">
        <v>9112.822500000013</v>
      </c>
      <c r="BA2557" s="141">
        <v>8100.6012500000124</v>
      </c>
      <c r="BB2557" s="141">
        <v>7088.3800000000119</v>
      </c>
      <c r="BC2557" s="141">
        <v>6076.1587500000114</v>
      </c>
      <c r="BD2557" s="141">
        <v>5063.9375000000109</v>
      </c>
      <c r="BE2557" s="141">
        <v>4051.7162500000109</v>
      </c>
      <c r="BF2557" s="141">
        <v>3039.4950000000108</v>
      </c>
      <c r="BG2557" s="141">
        <v>2027.2737500000108</v>
      </c>
      <c r="BH2557" s="141">
        <v>1015.0525000000107</v>
      </c>
      <c r="BI2557" s="141">
        <v>2.8312500000106411</v>
      </c>
      <c r="BJ2557" s="141">
        <v>0</v>
      </c>
      <c r="BK2557" s="141">
        <v>0</v>
      </c>
      <c r="BL2557" s="141">
        <v>0</v>
      </c>
      <c r="BM2557" s="141">
        <v>0</v>
      </c>
      <c r="BN2557" s="141">
        <v>0</v>
      </c>
      <c r="BO2557" s="141">
        <v>0</v>
      </c>
      <c r="BP2557" s="141">
        <v>0</v>
      </c>
    </row>
    <row r="2558" spans="4:68">
      <c r="D2558" s="174" t="s">
        <v>9382</v>
      </c>
      <c r="E2558" s="175">
        <v>28172.17</v>
      </c>
      <c r="F2558" s="174" t="s">
        <v>3409</v>
      </c>
      <c r="G2558" s="174" t="s">
        <v>3109</v>
      </c>
      <c r="H2558" s="174" t="s">
        <v>166</v>
      </c>
      <c r="I2558" s="174" t="s">
        <v>3098</v>
      </c>
      <c r="J2558" s="174" t="s">
        <v>9383</v>
      </c>
      <c r="K2558" s="174"/>
      <c r="L2558" s="174" t="s">
        <v>5376</v>
      </c>
      <c r="M2558" s="174" t="s">
        <v>5878</v>
      </c>
      <c r="N2558" s="176">
        <v>960</v>
      </c>
      <c r="O2558" s="174" t="s">
        <v>3407</v>
      </c>
      <c r="P2558" s="177">
        <v>22463</v>
      </c>
      <c r="Q2558" s="176">
        <v>624</v>
      </c>
      <c r="R2558" s="175">
        <v>18310.91</v>
      </c>
      <c r="S2558" s="175">
        <v>9861.26</v>
      </c>
      <c r="T2558" s="178">
        <v>0</v>
      </c>
      <c r="U2558" s="96">
        <v>6</v>
      </c>
      <c r="V2558" s="38" t="s">
        <v>116</v>
      </c>
      <c r="W2558" s="38"/>
      <c r="X2558" s="137">
        <v>352.15212499999996</v>
      </c>
      <c r="Y2558" s="138">
        <v>51683</v>
      </c>
      <c r="Z2558" s="179">
        <v>28</v>
      </c>
      <c r="AA2558" s="139">
        <v>2041</v>
      </c>
      <c r="AB2558" s="131"/>
      <c r="AC2558" s="38"/>
      <c r="AD2558" s="140">
        <v>9861.26</v>
      </c>
      <c r="AE2558" s="141">
        <v>9509.1078749999997</v>
      </c>
      <c r="AF2558" s="141">
        <v>9156.9557499999992</v>
      </c>
      <c r="AG2558" s="141">
        <v>8804.8036249999986</v>
      </c>
      <c r="AH2558" s="141">
        <v>8452.6514999999981</v>
      </c>
      <c r="AI2558" s="141">
        <v>8100.4993749999985</v>
      </c>
      <c r="AJ2558" s="141">
        <v>7748.3472499999989</v>
      </c>
      <c r="AK2558" s="141">
        <v>7396.1951249999993</v>
      </c>
      <c r="AL2558" s="141">
        <v>7044.0429999999997</v>
      </c>
      <c r="AM2558" s="141">
        <v>6691.8908750000001</v>
      </c>
      <c r="AN2558" s="141">
        <v>6339.7387500000004</v>
      </c>
      <c r="AO2558" s="141">
        <v>5987.5866250000008</v>
      </c>
      <c r="AP2558" s="141">
        <v>5635.4345000000012</v>
      </c>
      <c r="AQ2558" s="141">
        <v>5283.2823750000016</v>
      </c>
      <c r="AR2558" s="141">
        <v>4931.130250000002</v>
      </c>
      <c r="AS2558" s="141">
        <v>4578.9781250000024</v>
      </c>
      <c r="AT2558" s="141">
        <v>4226.8260000000028</v>
      </c>
      <c r="AU2558" s="141">
        <v>3874.6738750000027</v>
      </c>
      <c r="AV2558" s="141">
        <v>3522.5217500000026</v>
      </c>
      <c r="AW2558" s="141">
        <v>3170.3696250000025</v>
      </c>
      <c r="AX2558" s="141">
        <v>2818.2175000000025</v>
      </c>
      <c r="AY2558" s="141">
        <v>2466.0653750000024</v>
      </c>
      <c r="AZ2558" s="141">
        <v>2113.9132500000023</v>
      </c>
      <c r="BA2558" s="141">
        <v>1761.7611250000023</v>
      </c>
      <c r="BB2558" s="141">
        <v>1409.6090000000022</v>
      </c>
      <c r="BC2558" s="141">
        <v>1057.4568750000021</v>
      </c>
      <c r="BD2558" s="141">
        <v>705.30475000000217</v>
      </c>
      <c r="BE2558" s="141">
        <v>353.15262500000222</v>
      </c>
      <c r="BF2558" s="141">
        <v>1.0005000000022619</v>
      </c>
      <c r="BG2558" s="141">
        <v>0</v>
      </c>
      <c r="BH2558" s="141">
        <v>0</v>
      </c>
      <c r="BI2558" s="141">
        <v>0</v>
      </c>
      <c r="BJ2558" s="141">
        <v>0</v>
      </c>
      <c r="BK2558" s="141">
        <v>0</v>
      </c>
      <c r="BL2558" s="141">
        <v>0</v>
      </c>
      <c r="BM2558" s="141">
        <v>0</v>
      </c>
      <c r="BN2558" s="141">
        <v>0</v>
      </c>
      <c r="BO2558" s="141">
        <v>0</v>
      </c>
      <c r="BP2558" s="141">
        <v>0</v>
      </c>
    </row>
    <row r="2559" spans="4:68">
      <c r="D2559" s="174" t="s">
        <v>9384</v>
      </c>
      <c r="E2559" s="175">
        <v>28273.19</v>
      </c>
      <c r="F2559" s="174" t="s">
        <v>3409</v>
      </c>
      <c r="G2559" s="174" t="s">
        <v>3109</v>
      </c>
      <c r="H2559" s="174" t="s">
        <v>166</v>
      </c>
      <c r="I2559" s="174" t="s">
        <v>3098</v>
      </c>
      <c r="J2559" s="174" t="s">
        <v>9385</v>
      </c>
      <c r="K2559" s="174"/>
      <c r="L2559" s="174" t="s">
        <v>5376</v>
      </c>
      <c r="M2559" s="174" t="s">
        <v>5878</v>
      </c>
      <c r="N2559" s="176">
        <v>960</v>
      </c>
      <c r="O2559" s="174" t="s">
        <v>3407</v>
      </c>
      <c r="P2559" s="177">
        <v>22828</v>
      </c>
      <c r="Q2559" s="176">
        <v>612</v>
      </c>
      <c r="R2559" s="175">
        <v>18023.11</v>
      </c>
      <c r="S2559" s="175">
        <v>10250.08</v>
      </c>
      <c r="T2559" s="178">
        <v>0</v>
      </c>
      <c r="U2559" s="96">
        <v>6</v>
      </c>
      <c r="V2559" s="38" t="s">
        <v>116</v>
      </c>
      <c r="W2559" s="38"/>
      <c r="X2559" s="137">
        <v>353.41487499999999</v>
      </c>
      <c r="Y2559" s="138">
        <v>52048</v>
      </c>
      <c r="Z2559" s="179">
        <v>29</v>
      </c>
      <c r="AA2559" s="139">
        <v>2042</v>
      </c>
      <c r="AB2559" s="131"/>
      <c r="AC2559" s="38"/>
      <c r="AD2559" s="140">
        <v>10250.08</v>
      </c>
      <c r="AE2559" s="141">
        <v>9896.6651249999995</v>
      </c>
      <c r="AF2559" s="141">
        <v>9543.2502499999991</v>
      </c>
      <c r="AG2559" s="141">
        <v>9189.8353749999987</v>
      </c>
      <c r="AH2559" s="141">
        <v>8836.4204999999984</v>
      </c>
      <c r="AI2559" s="141">
        <v>8483.005624999998</v>
      </c>
      <c r="AJ2559" s="141">
        <v>8129.5907499999976</v>
      </c>
      <c r="AK2559" s="141">
        <v>7776.1758749999972</v>
      </c>
      <c r="AL2559" s="141">
        <v>7422.7609999999968</v>
      </c>
      <c r="AM2559" s="141">
        <v>7069.3461249999964</v>
      </c>
      <c r="AN2559" s="141">
        <v>6715.931249999996</v>
      </c>
      <c r="AO2559" s="141">
        <v>6362.5163749999956</v>
      </c>
      <c r="AP2559" s="141">
        <v>6009.1014999999952</v>
      </c>
      <c r="AQ2559" s="141">
        <v>5655.6866249999948</v>
      </c>
      <c r="AR2559" s="141">
        <v>5302.2717499999944</v>
      </c>
      <c r="AS2559" s="141">
        <v>4948.856874999994</v>
      </c>
      <c r="AT2559" s="141">
        <v>4595.4419999999936</v>
      </c>
      <c r="AU2559" s="141">
        <v>4242.0271249999932</v>
      </c>
      <c r="AV2559" s="141">
        <v>3888.6122499999933</v>
      </c>
      <c r="AW2559" s="141">
        <v>3535.1973749999934</v>
      </c>
      <c r="AX2559" s="141">
        <v>3181.7824999999934</v>
      </c>
      <c r="AY2559" s="141">
        <v>2828.3676249999935</v>
      </c>
      <c r="AZ2559" s="141">
        <v>2474.9527499999936</v>
      </c>
      <c r="BA2559" s="141">
        <v>2121.5378749999936</v>
      </c>
      <c r="BB2559" s="141">
        <v>1768.1229999999937</v>
      </c>
      <c r="BC2559" s="141">
        <v>1414.7081249999937</v>
      </c>
      <c r="BD2559" s="141">
        <v>1061.2932499999938</v>
      </c>
      <c r="BE2559" s="141">
        <v>707.87837499999387</v>
      </c>
      <c r="BF2559" s="141">
        <v>354.46349999999387</v>
      </c>
      <c r="BG2559" s="141">
        <v>1.0486249999938764</v>
      </c>
      <c r="BH2559" s="141">
        <v>0</v>
      </c>
      <c r="BI2559" s="141">
        <v>0</v>
      </c>
      <c r="BJ2559" s="141">
        <v>0</v>
      </c>
      <c r="BK2559" s="141">
        <v>0</v>
      </c>
      <c r="BL2559" s="141">
        <v>0</v>
      </c>
      <c r="BM2559" s="141">
        <v>0</v>
      </c>
      <c r="BN2559" s="141">
        <v>0</v>
      </c>
      <c r="BO2559" s="141">
        <v>0</v>
      </c>
      <c r="BP2559" s="141">
        <v>0</v>
      </c>
    </row>
    <row r="2560" spans="4:68">
      <c r="D2560" s="174" t="s">
        <v>9386</v>
      </c>
      <c r="E2560" s="175">
        <v>31539.54</v>
      </c>
      <c r="F2560" s="174" t="s">
        <v>3409</v>
      </c>
      <c r="G2560" s="174" t="s">
        <v>3109</v>
      </c>
      <c r="H2560" s="174" t="s">
        <v>166</v>
      </c>
      <c r="I2560" s="174" t="s">
        <v>3098</v>
      </c>
      <c r="J2560" s="174" t="s">
        <v>9387</v>
      </c>
      <c r="K2560" s="174"/>
      <c r="L2560" s="174" t="s">
        <v>5376</v>
      </c>
      <c r="M2560" s="174" t="s">
        <v>5878</v>
      </c>
      <c r="N2560" s="176">
        <v>960</v>
      </c>
      <c r="O2560" s="174" t="s">
        <v>3407</v>
      </c>
      <c r="P2560" s="177">
        <v>22828</v>
      </c>
      <c r="Q2560" s="176">
        <v>612</v>
      </c>
      <c r="R2560" s="175">
        <v>20105.3</v>
      </c>
      <c r="S2560" s="175">
        <v>11434.24</v>
      </c>
      <c r="T2560" s="178">
        <v>0</v>
      </c>
      <c r="U2560" s="96">
        <v>6</v>
      </c>
      <c r="V2560" s="38" t="s">
        <v>116</v>
      </c>
      <c r="W2560" s="38"/>
      <c r="X2560" s="137">
        <v>394.24424999999997</v>
      </c>
      <c r="Y2560" s="138">
        <v>52048</v>
      </c>
      <c r="Z2560" s="179">
        <v>29</v>
      </c>
      <c r="AA2560" s="139">
        <v>2042</v>
      </c>
      <c r="AB2560" s="131"/>
      <c r="AC2560" s="38"/>
      <c r="AD2560" s="140">
        <v>11434.24</v>
      </c>
      <c r="AE2560" s="141">
        <v>11039.99575</v>
      </c>
      <c r="AF2560" s="141">
        <v>10645.7515</v>
      </c>
      <c r="AG2560" s="141">
        <v>10251.507250000001</v>
      </c>
      <c r="AH2560" s="141">
        <v>9857.2630000000008</v>
      </c>
      <c r="AI2560" s="141">
        <v>9463.0187500000011</v>
      </c>
      <c r="AJ2560" s="141">
        <v>9068.7745000000014</v>
      </c>
      <c r="AK2560" s="141">
        <v>8674.5302500000016</v>
      </c>
      <c r="AL2560" s="141">
        <v>8280.2860000000019</v>
      </c>
      <c r="AM2560" s="141">
        <v>7886.0417500000021</v>
      </c>
      <c r="AN2560" s="141">
        <v>7491.7975000000024</v>
      </c>
      <c r="AO2560" s="141">
        <v>7097.5532500000027</v>
      </c>
      <c r="AP2560" s="141">
        <v>6703.3090000000029</v>
      </c>
      <c r="AQ2560" s="141">
        <v>6309.0647500000032</v>
      </c>
      <c r="AR2560" s="141">
        <v>5914.8205000000034</v>
      </c>
      <c r="AS2560" s="141">
        <v>5520.5762500000037</v>
      </c>
      <c r="AT2560" s="141">
        <v>5126.332000000004</v>
      </c>
      <c r="AU2560" s="141">
        <v>4732.0877500000042</v>
      </c>
      <c r="AV2560" s="141">
        <v>4337.8435000000045</v>
      </c>
      <c r="AW2560" s="141">
        <v>3943.5992500000048</v>
      </c>
      <c r="AX2560" s="141">
        <v>3549.355000000005</v>
      </c>
      <c r="AY2560" s="141">
        <v>3155.1107500000053</v>
      </c>
      <c r="AZ2560" s="141">
        <v>2760.8665000000055</v>
      </c>
      <c r="BA2560" s="141">
        <v>2366.6222500000058</v>
      </c>
      <c r="BB2560" s="141">
        <v>1972.3780000000058</v>
      </c>
      <c r="BC2560" s="141">
        <v>1578.1337500000059</v>
      </c>
      <c r="BD2560" s="141">
        <v>1183.8895000000059</v>
      </c>
      <c r="BE2560" s="141">
        <v>789.64525000000594</v>
      </c>
      <c r="BF2560" s="141">
        <v>395.40100000000598</v>
      </c>
      <c r="BG2560" s="141">
        <v>1.1567500000060136</v>
      </c>
      <c r="BH2560" s="141">
        <v>0</v>
      </c>
      <c r="BI2560" s="141">
        <v>0</v>
      </c>
      <c r="BJ2560" s="141">
        <v>0</v>
      </c>
      <c r="BK2560" s="141">
        <v>0</v>
      </c>
      <c r="BL2560" s="141">
        <v>0</v>
      </c>
      <c r="BM2560" s="141">
        <v>0</v>
      </c>
      <c r="BN2560" s="141">
        <v>0</v>
      </c>
      <c r="BO2560" s="141">
        <v>0</v>
      </c>
      <c r="BP2560" s="141">
        <v>0</v>
      </c>
    </row>
    <row r="2561" spans="4:68">
      <c r="D2561" s="174" t="s">
        <v>9388</v>
      </c>
      <c r="E2561" s="175">
        <v>10563.53</v>
      </c>
      <c r="F2561" s="174" t="s">
        <v>3409</v>
      </c>
      <c r="G2561" s="174" t="s">
        <v>3109</v>
      </c>
      <c r="H2561" s="174" t="s">
        <v>166</v>
      </c>
      <c r="I2561" s="174" t="s">
        <v>3098</v>
      </c>
      <c r="J2561" s="174" t="s">
        <v>9389</v>
      </c>
      <c r="K2561" s="174"/>
      <c r="L2561" s="174" t="s">
        <v>5376</v>
      </c>
      <c r="M2561" s="174" t="s">
        <v>5878</v>
      </c>
      <c r="N2561" s="176">
        <v>960</v>
      </c>
      <c r="O2561" s="174" t="s">
        <v>3407</v>
      </c>
      <c r="P2561" s="177">
        <v>23193</v>
      </c>
      <c r="Q2561" s="176">
        <v>600</v>
      </c>
      <c r="R2561" s="175">
        <v>6601.78</v>
      </c>
      <c r="S2561" s="175">
        <v>3961.75</v>
      </c>
      <c r="T2561" s="178">
        <v>0</v>
      </c>
      <c r="U2561" s="96">
        <v>6</v>
      </c>
      <c r="V2561" s="38" t="s">
        <v>116</v>
      </c>
      <c r="W2561" s="38"/>
      <c r="X2561" s="137">
        <v>132.04412500000001</v>
      </c>
      <c r="Y2561" s="138">
        <v>52413</v>
      </c>
      <c r="Z2561" s="179">
        <v>30</v>
      </c>
      <c r="AA2561" s="139">
        <v>2043</v>
      </c>
      <c r="AB2561" s="131"/>
      <c r="AC2561" s="38"/>
      <c r="AD2561" s="140">
        <v>3961.75</v>
      </c>
      <c r="AE2561" s="141">
        <v>3829.7058750000001</v>
      </c>
      <c r="AF2561" s="141">
        <v>3697.6617500000002</v>
      </c>
      <c r="AG2561" s="141">
        <v>3565.6176250000003</v>
      </c>
      <c r="AH2561" s="141">
        <v>3433.5735000000004</v>
      </c>
      <c r="AI2561" s="141">
        <v>3301.5293750000005</v>
      </c>
      <c r="AJ2561" s="141">
        <v>3169.4852500000006</v>
      </c>
      <c r="AK2561" s="141">
        <v>3037.4411250000007</v>
      </c>
      <c r="AL2561" s="141">
        <v>2905.3970000000008</v>
      </c>
      <c r="AM2561" s="141">
        <v>2773.3528750000009</v>
      </c>
      <c r="AN2561" s="141">
        <v>2641.3087500000011</v>
      </c>
      <c r="AO2561" s="141">
        <v>2509.2646250000012</v>
      </c>
      <c r="AP2561" s="141">
        <v>2377.2205000000013</v>
      </c>
      <c r="AQ2561" s="141">
        <v>2245.1763750000014</v>
      </c>
      <c r="AR2561" s="141">
        <v>2113.1322500000015</v>
      </c>
      <c r="AS2561" s="141">
        <v>1981.0881250000016</v>
      </c>
      <c r="AT2561" s="141">
        <v>1849.0440000000017</v>
      </c>
      <c r="AU2561" s="141">
        <v>1716.9998750000018</v>
      </c>
      <c r="AV2561" s="141">
        <v>1584.9557500000019</v>
      </c>
      <c r="AW2561" s="141">
        <v>1452.911625000002</v>
      </c>
      <c r="AX2561" s="141">
        <v>1320.8675000000021</v>
      </c>
      <c r="AY2561" s="141">
        <v>1188.8233750000022</v>
      </c>
      <c r="AZ2561" s="141">
        <v>1056.7792500000023</v>
      </c>
      <c r="BA2561" s="141">
        <v>924.73512500000231</v>
      </c>
      <c r="BB2561" s="141">
        <v>792.6910000000023</v>
      </c>
      <c r="BC2561" s="141">
        <v>660.6468750000023</v>
      </c>
      <c r="BD2561" s="141">
        <v>528.60275000000229</v>
      </c>
      <c r="BE2561" s="141">
        <v>396.55862500000228</v>
      </c>
      <c r="BF2561" s="141">
        <v>264.51450000000227</v>
      </c>
      <c r="BG2561" s="141">
        <v>132.47037500000226</v>
      </c>
      <c r="BH2561" s="141">
        <v>0.42625000000225555</v>
      </c>
      <c r="BI2561" s="141">
        <v>0</v>
      </c>
      <c r="BJ2561" s="141">
        <v>0</v>
      </c>
      <c r="BK2561" s="141">
        <v>0</v>
      </c>
      <c r="BL2561" s="141">
        <v>0</v>
      </c>
      <c r="BM2561" s="141">
        <v>0</v>
      </c>
      <c r="BN2561" s="141">
        <v>0</v>
      </c>
      <c r="BO2561" s="141">
        <v>0</v>
      </c>
      <c r="BP2561" s="141">
        <v>0</v>
      </c>
    </row>
    <row r="2562" spans="4:68">
      <c r="D2562" s="174" t="s">
        <v>9390</v>
      </c>
      <c r="E2562" s="175">
        <v>17904.47</v>
      </c>
      <c r="F2562" s="174" t="s">
        <v>3409</v>
      </c>
      <c r="G2562" s="174" t="s">
        <v>3109</v>
      </c>
      <c r="H2562" s="174" t="s">
        <v>166</v>
      </c>
      <c r="I2562" s="174" t="s">
        <v>3098</v>
      </c>
      <c r="J2562" s="174" t="s">
        <v>9389</v>
      </c>
      <c r="K2562" s="174"/>
      <c r="L2562" s="174" t="s">
        <v>5376</v>
      </c>
      <c r="M2562" s="174" t="s">
        <v>5878</v>
      </c>
      <c r="N2562" s="176">
        <v>960</v>
      </c>
      <c r="O2562" s="174" t="s">
        <v>3407</v>
      </c>
      <c r="P2562" s="177">
        <v>23193</v>
      </c>
      <c r="Q2562" s="176">
        <v>600</v>
      </c>
      <c r="R2562" s="175">
        <v>11189.59</v>
      </c>
      <c r="S2562" s="175">
        <v>6714.88</v>
      </c>
      <c r="T2562" s="178">
        <v>0</v>
      </c>
      <c r="U2562" s="96">
        <v>6</v>
      </c>
      <c r="V2562" s="38" t="s">
        <v>116</v>
      </c>
      <c r="W2562" s="38"/>
      <c r="X2562" s="137">
        <v>223.80587500000001</v>
      </c>
      <c r="Y2562" s="138">
        <v>52413</v>
      </c>
      <c r="Z2562" s="179">
        <v>30</v>
      </c>
      <c r="AA2562" s="139">
        <v>2043</v>
      </c>
      <c r="AB2562" s="131"/>
      <c r="AC2562" s="38"/>
      <c r="AD2562" s="140">
        <v>6714.88</v>
      </c>
      <c r="AE2562" s="141">
        <v>6491.0741250000001</v>
      </c>
      <c r="AF2562" s="141">
        <v>6267.2682500000001</v>
      </c>
      <c r="AG2562" s="141">
        <v>6043.4623750000001</v>
      </c>
      <c r="AH2562" s="141">
        <v>5819.6565000000001</v>
      </c>
      <c r="AI2562" s="141">
        <v>5595.850625</v>
      </c>
      <c r="AJ2562" s="141">
        <v>5372.04475</v>
      </c>
      <c r="AK2562" s="141">
        <v>5148.238875</v>
      </c>
      <c r="AL2562" s="141">
        <v>4924.433</v>
      </c>
      <c r="AM2562" s="141">
        <v>4700.627125</v>
      </c>
      <c r="AN2562" s="141">
        <v>4476.82125</v>
      </c>
      <c r="AO2562" s="141">
        <v>4253.0153749999999</v>
      </c>
      <c r="AP2562" s="141">
        <v>4029.2094999999999</v>
      </c>
      <c r="AQ2562" s="141">
        <v>3805.4036249999999</v>
      </c>
      <c r="AR2562" s="141">
        <v>3581.5977499999999</v>
      </c>
      <c r="AS2562" s="141">
        <v>3357.7918749999999</v>
      </c>
      <c r="AT2562" s="141">
        <v>3133.9859999999999</v>
      </c>
      <c r="AU2562" s="141">
        <v>2910.1801249999999</v>
      </c>
      <c r="AV2562" s="141">
        <v>2686.3742499999998</v>
      </c>
      <c r="AW2562" s="141">
        <v>2462.5683749999998</v>
      </c>
      <c r="AX2562" s="141">
        <v>2238.7624999999998</v>
      </c>
      <c r="AY2562" s="141">
        <v>2014.9566249999998</v>
      </c>
      <c r="AZ2562" s="141">
        <v>1791.1507499999998</v>
      </c>
      <c r="BA2562" s="141">
        <v>1567.3448749999998</v>
      </c>
      <c r="BB2562" s="141">
        <v>1343.5389999999998</v>
      </c>
      <c r="BC2562" s="141">
        <v>1119.7331249999997</v>
      </c>
      <c r="BD2562" s="141">
        <v>895.92724999999973</v>
      </c>
      <c r="BE2562" s="141">
        <v>672.12137499999972</v>
      </c>
      <c r="BF2562" s="141">
        <v>448.3154999999997</v>
      </c>
      <c r="BG2562" s="141">
        <v>224.50962499999969</v>
      </c>
      <c r="BH2562" s="141">
        <v>0.70374999999967258</v>
      </c>
      <c r="BI2562" s="141">
        <v>0</v>
      </c>
      <c r="BJ2562" s="141">
        <v>0</v>
      </c>
      <c r="BK2562" s="141">
        <v>0</v>
      </c>
      <c r="BL2562" s="141">
        <v>0</v>
      </c>
      <c r="BM2562" s="141">
        <v>0</v>
      </c>
      <c r="BN2562" s="141">
        <v>0</v>
      </c>
      <c r="BO2562" s="141">
        <v>0</v>
      </c>
      <c r="BP2562" s="141">
        <v>0</v>
      </c>
    </row>
    <row r="2563" spans="4:68">
      <c r="D2563" s="174" t="s">
        <v>9391</v>
      </c>
      <c r="E2563" s="175">
        <v>7111.11</v>
      </c>
      <c r="F2563" s="174" t="s">
        <v>3409</v>
      </c>
      <c r="G2563" s="174" t="s">
        <v>3109</v>
      </c>
      <c r="H2563" s="174" t="s">
        <v>166</v>
      </c>
      <c r="I2563" s="174" t="s">
        <v>3098</v>
      </c>
      <c r="J2563" s="174" t="s">
        <v>9385</v>
      </c>
      <c r="K2563" s="174"/>
      <c r="L2563" s="174" t="s">
        <v>5376</v>
      </c>
      <c r="M2563" s="174" t="s">
        <v>5878</v>
      </c>
      <c r="N2563" s="176">
        <v>960</v>
      </c>
      <c r="O2563" s="174" t="s">
        <v>3407</v>
      </c>
      <c r="P2563" s="177">
        <v>35976</v>
      </c>
      <c r="Q2563" s="176">
        <v>180</v>
      </c>
      <c r="R2563" s="175">
        <v>1333.21</v>
      </c>
      <c r="S2563" s="175">
        <v>5777.9</v>
      </c>
      <c r="T2563" s="178">
        <v>0</v>
      </c>
      <c r="U2563" s="96">
        <v>6</v>
      </c>
      <c r="V2563" s="38" t="s">
        <v>116</v>
      </c>
      <c r="W2563" s="38"/>
      <c r="X2563" s="137">
        <v>88.888874999999985</v>
      </c>
      <c r="Y2563" s="138">
        <v>65196</v>
      </c>
      <c r="Z2563" s="179">
        <v>65</v>
      </c>
      <c r="AA2563" s="139">
        <v>2078</v>
      </c>
      <c r="AB2563" s="131"/>
      <c r="AC2563" s="38"/>
      <c r="AD2563" s="140">
        <v>5777.9</v>
      </c>
      <c r="AE2563" s="141">
        <v>5689.011125</v>
      </c>
      <c r="AF2563" s="141">
        <v>5600.1222500000003</v>
      </c>
      <c r="AG2563" s="141">
        <v>5511.2333750000007</v>
      </c>
      <c r="AH2563" s="141">
        <v>5422.3445000000011</v>
      </c>
      <c r="AI2563" s="141">
        <v>5333.4556250000014</v>
      </c>
      <c r="AJ2563" s="141">
        <v>5244.5667500000018</v>
      </c>
      <c r="AK2563" s="141">
        <v>5155.6778750000021</v>
      </c>
      <c r="AL2563" s="141">
        <v>5066.7890000000025</v>
      </c>
      <c r="AM2563" s="141">
        <v>4977.9001250000028</v>
      </c>
      <c r="AN2563" s="141">
        <v>4889.0112500000032</v>
      </c>
      <c r="AO2563" s="141">
        <v>4800.1223750000036</v>
      </c>
      <c r="AP2563" s="141">
        <v>4711.2335000000039</v>
      </c>
      <c r="AQ2563" s="141">
        <v>4622.3446250000043</v>
      </c>
      <c r="AR2563" s="141">
        <v>4533.4557500000046</v>
      </c>
      <c r="AS2563" s="141">
        <v>4444.566875000005</v>
      </c>
      <c r="AT2563" s="141">
        <v>4355.6780000000053</v>
      </c>
      <c r="AU2563" s="141">
        <v>4266.7891250000057</v>
      </c>
      <c r="AV2563" s="141">
        <v>4177.9002500000061</v>
      </c>
      <c r="AW2563" s="141">
        <v>4089.011375000006</v>
      </c>
      <c r="AX2563" s="141">
        <v>4000.1225000000059</v>
      </c>
      <c r="AY2563" s="141">
        <v>3911.2336250000058</v>
      </c>
      <c r="AZ2563" s="141">
        <v>3822.3447500000057</v>
      </c>
      <c r="BA2563" s="141">
        <v>3733.4558750000056</v>
      </c>
      <c r="BB2563" s="141">
        <v>3644.5670000000055</v>
      </c>
      <c r="BC2563" s="141">
        <v>3555.6781250000054</v>
      </c>
      <c r="BD2563" s="141">
        <v>3466.7892500000053</v>
      </c>
      <c r="BE2563" s="141">
        <v>3377.9003750000052</v>
      </c>
      <c r="BF2563" s="141">
        <v>3289.0115000000051</v>
      </c>
      <c r="BG2563" s="141">
        <v>3200.122625000005</v>
      </c>
      <c r="BH2563" s="141">
        <v>3111.2337500000049</v>
      </c>
      <c r="BI2563" s="141">
        <v>3022.3448750000048</v>
      </c>
      <c r="BJ2563" s="141">
        <v>2933.4560000000047</v>
      </c>
      <c r="BK2563" s="141">
        <v>2844.5671250000046</v>
      </c>
      <c r="BL2563" s="141">
        <v>2755.6782500000045</v>
      </c>
      <c r="BM2563" s="141">
        <v>2666.7893750000044</v>
      </c>
      <c r="BN2563" s="141">
        <v>2577.9005000000043</v>
      </c>
      <c r="BO2563" s="141">
        <v>2489.0116250000042</v>
      </c>
      <c r="BP2563" s="141">
        <v>2400.1227500000041</v>
      </c>
    </row>
    <row r="2564" spans="4:68">
      <c r="D2564" s="174" t="s">
        <v>9392</v>
      </c>
      <c r="E2564" s="175">
        <v>24781.15</v>
      </c>
      <c r="F2564" s="174" t="s">
        <v>3409</v>
      </c>
      <c r="G2564" s="174" t="s">
        <v>3109</v>
      </c>
      <c r="H2564" s="174" t="s">
        <v>166</v>
      </c>
      <c r="I2564" s="174" t="s">
        <v>3098</v>
      </c>
      <c r="J2564" s="174" t="s">
        <v>9393</v>
      </c>
      <c r="K2564" s="174"/>
      <c r="L2564" s="174" t="s">
        <v>8919</v>
      </c>
      <c r="M2564" s="174" t="s">
        <v>5173</v>
      </c>
      <c r="N2564" s="176">
        <v>960</v>
      </c>
      <c r="O2564" s="174" t="s">
        <v>3407</v>
      </c>
      <c r="P2564" s="177">
        <v>21002</v>
      </c>
      <c r="Q2564" s="176">
        <v>672</v>
      </c>
      <c r="R2564" s="175">
        <v>17345.88</v>
      </c>
      <c r="S2564" s="175">
        <v>7435.27</v>
      </c>
      <c r="T2564" s="178">
        <v>0</v>
      </c>
      <c r="U2564" s="96">
        <v>6</v>
      </c>
      <c r="V2564" s="38" t="s">
        <v>116</v>
      </c>
      <c r="W2564" s="38"/>
      <c r="X2564" s="137">
        <v>309.76437500000003</v>
      </c>
      <c r="Y2564" s="138">
        <v>50222</v>
      </c>
      <c r="Z2564" s="179">
        <v>24</v>
      </c>
      <c r="AA2564" s="139">
        <v>2037</v>
      </c>
      <c r="AB2564" s="131"/>
      <c r="AC2564" s="38"/>
      <c r="AD2564" s="140">
        <v>7435.27</v>
      </c>
      <c r="AE2564" s="141">
        <v>7125.5056250000007</v>
      </c>
      <c r="AF2564" s="141">
        <v>6815.7412500000009</v>
      </c>
      <c r="AG2564" s="141">
        <v>6505.9768750000012</v>
      </c>
      <c r="AH2564" s="141">
        <v>6196.2125000000015</v>
      </c>
      <c r="AI2564" s="141">
        <v>5886.4481250000017</v>
      </c>
      <c r="AJ2564" s="141">
        <v>5576.683750000002</v>
      </c>
      <c r="AK2564" s="141">
        <v>5266.9193750000022</v>
      </c>
      <c r="AL2564" s="141">
        <v>4957.1550000000025</v>
      </c>
      <c r="AM2564" s="141">
        <v>4647.3906250000027</v>
      </c>
      <c r="AN2564" s="141">
        <v>4337.626250000003</v>
      </c>
      <c r="AO2564" s="141">
        <v>4027.8618750000028</v>
      </c>
      <c r="AP2564" s="141">
        <v>3718.0975000000026</v>
      </c>
      <c r="AQ2564" s="141">
        <v>3408.3331250000024</v>
      </c>
      <c r="AR2564" s="141">
        <v>3098.5687500000022</v>
      </c>
      <c r="AS2564" s="141">
        <v>2788.804375000002</v>
      </c>
      <c r="AT2564" s="141">
        <v>2479.0400000000018</v>
      </c>
      <c r="AU2564" s="141">
        <v>2169.2756250000016</v>
      </c>
      <c r="AV2564" s="141">
        <v>1859.5112500000016</v>
      </c>
      <c r="AW2564" s="141">
        <v>1549.7468750000016</v>
      </c>
      <c r="AX2564" s="141">
        <v>1239.9825000000017</v>
      </c>
      <c r="AY2564" s="141">
        <v>930.21812500000169</v>
      </c>
      <c r="AZ2564" s="141">
        <v>620.45375000000172</v>
      </c>
      <c r="BA2564" s="141">
        <v>310.68937500000169</v>
      </c>
      <c r="BB2564" s="141">
        <v>0.92500000000165983</v>
      </c>
      <c r="BC2564" s="141">
        <v>0</v>
      </c>
      <c r="BD2564" s="141">
        <v>0</v>
      </c>
      <c r="BE2564" s="141">
        <v>0</v>
      </c>
      <c r="BF2564" s="141">
        <v>0</v>
      </c>
      <c r="BG2564" s="141">
        <v>0</v>
      </c>
      <c r="BH2564" s="141">
        <v>0</v>
      </c>
      <c r="BI2564" s="141">
        <v>0</v>
      </c>
      <c r="BJ2564" s="141">
        <v>0</v>
      </c>
      <c r="BK2564" s="141">
        <v>0</v>
      </c>
      <c r="BL2564" s="141">
        <v>0</v>
      </c>
      <c r="BM2564" s="141">
        <v>0</v>
      </c>
      <c r="BN2564" s="141">
        <v>0</v>
      </c>
      <c r="BO2564" s="141">
        <v>0</v>
      </c>
      <c r="BP2564" s="141">
        <v>0</v>
      </c>
    </row>
    <row r="2565" spans="4:68">
      <c r="D2565" s="174" t="s">
        <v>9394</v>
      </c>
      <c r="E2565" s="175">
        <v>54241.279999999999</v>
      </c>
      <c r="F2565" s="174" t="s">
        <v>3409</v>
      </c>
      <c r="G2565" s="174" t="s">
        <v>3109</v>
      </c>
      <c r="H2565" s="174" t="s">
        <v>166</v>
      </c>
      <c r="I2565" s="174" t="s">
        <v>3098</v>
      </c>
      <c r="J2565" s="174" t="s">
        <v>9395</v>
      </c>
      <c r="K2565" s="174"/>
      <c r="L2565" s="174" t="s">
        <v>8919</v>
      </c>
      <c r="M2565" s="174" t="s">
        <v>5173</v>
      </c>
      <c r="N2565" s="176">
        <v>960</v>
      </c>
      <c r="O2565" s="174" t="s">
        <v>3407</v>
      </c>
      <c r="P2565" s="177">
        <v>25385</v>
      </c>
      <c r="Q2565" s="176">
        <v>528</v>
      </c>
      <c r="R2565" s="175">
        <v>29830.74</v>
      </c>
      <c r="S2565" s="175">
        <v>24410.54</v>
      </c>
      <c r="T2565" s="178">
        <v>0</v>
      </c>
      <c r="U2565" s="96">
        <v>6</v>
      </c>
      <c r="V2565" s="38" t="s">
        <v>116</v>
      </c>
      <c r="W2565" s="38"/>
      <c r="X2565" s="137">
        <v>678.01600000000008</v>
      </c>
      <c r="Y2565" s="138">
        <v>54605</v>
      </c>
      <c r="Z2565" s="179">
        <v>36</v>
      </c>
      <c r="AA2565" s="139">
        <v>2049</v>
      </c>
      <c r="AB2565" s="131"/>
      <c r="AC2565" s="38"/>
      <c r="AD2565" s="140">
        <v>24410.54</v>
      </c>
      <c r="AE2565" s="141">
        <v>23732.524000000001</v>
      </c>
      <c r="AF2565" s="141">
        <v>23054.508000000002</v>
      </c>
      <c r="AG2565" s="141">
        <v>22376.492000000002</v>
      </c>
      <c r="AH2565" s="141">
        <v>21698.476000000002</v>
      </c>
      <c r="AI2565" s="141">
        <v>21020.460000000003</v>
      </c>
      <c r="AJ2565" s="141">
        <v>20342.444000000003</v>
      </c>
      <c r="AK2565" s="141">
        <v>19664.428000000004</v>
      </c>
      <c r="AL2565" s="141">
        <v>18986.412000000004</v>
      </c>
      <c r="AM2565" s="141">
        <v>18308.396000000004</v>
      </c>
      <c r="AN2565" s="141">
        <v>17630.380000000005</v>
      </c>
      <c r="AO2565" s="141">
        <v>16952.364000000005</v>
      </c>
      <c r="AP2565" s="141">
        <v>16274.348000000005</v>
      </c>
      <c r="AQ2565" s="141">
        <v>15596.332000000006</v>
      </c>
      <c r="AR2565" s="141">
        <v>14918.316000000006</v>
      </c>
      <c r="AS2565" s="141">
        <v>14240.300000000007</v>
      </c>
      <c r="AT2565" s="141">
        <v>13562.284000000007</v>
      </c>
      <c r="AU2565" s="141">
        <v>12884.268000000007</v>
      </c>
      <c r="AV2565" s="141">
        <v>12206.252000000008</v>
      </c>
      <c r="AW2565" s="141">
        <v>11528.236000000008</v>
      </c>
      <c r="AX2565" s="141">
        <v>10850.220000000008</v>
      </c>
      <c r="AY2565" s="141">
        <v>10172.204000000009</v>
      </c>
      <c r="AZ2565" s="141">
        <v>9494.1880000000092</v>
      </c>
      <c r="BA2565" s="141">
        <v>8816.1720000000096</v>
      </c>
      <c r="BB2565" s="141">
        <v>8138.15600000001</v>
      </c>
      <c r="BC2565" s="141">
        <v>7460.1400000000103</v>
      </c>
      <c r="BD2565" s="141">
        <v>6782.1240000000107</v>
      </c>
      <c r="BE2565" s="141">
        <v>6104.1080000000111</v>
      </c>
      <c r="BF2565" s="141">
        <v>5426.0920000000115</v>
      </c>
      <c r="BG2565" s="141">
        <v>4748.0760000000118</v>
      </c>
      <c r="BH2565" s="141">
        <v>4070.0600000000118</v>
      </c>
      <c r="BI2565" s="141">
        <v>3392.0440000000117</v>
      </c>
      <c r="BJ2565" s="141">
        <v>2714.0280000000116</v>
      </c>
      <c r="BK2565" s="141">
        <v>2036.0120000000115</v>
      </c>
      <c r="BL2565" s="141">
        <v>1357.9960000000115</v>
      </c>
      <c r="BM2565" s="141">
        <v>679.98000000001139</v>
      </c>
      <c r="BN2565" s="141">
        <v>1.9640000000113105</v>
      </c>
      <c r="BO2565" s="141">
        <v>0</v>
      </c>
      <c r="BP2565" s="141">
        <v>0</v>
      </c>
    </row>
    <row r="2566" spans="4:68">
      <c r="D2566" s="174" t="s">
        <v>9396</v>
      </c>
      <c r="E2566" s="175">
        <v>17356.009999999998</v>
      </c>
      <c r="F2566" s="174" t="s">
        <v>3409</v>
      </c>
      <c r="G2566" s="174" t="s">
        <v>3109</v>
      </c>
      <c r="H2566" s="174" t="s">
        <v>166</v>
      </c>
      <c r="I2566" s="174" t="s">
        <v>3098</v>
      </c>
      <c r="J2566" s="174" t="s">
        <v>9397</v>
      </c>
      <c r="K2566" s="174"/>
      <c r="L2566" s="174" t="s">
        <v>3866</v>
      </c>
      <c r="M2566" s="174" t="s">
        <v>5173</v>
      </c>
      <c r="N2566" s="176">
        <v>960</v>
      </c>
      <c r="O2566" s="174" t="s">
        <v>3407</v>
      </c>
      <c r="P2566" s="177">
        <v>21002</v>
      </c>
      <c r="Q2566" s="176">
        <v>672</v>
      </c>
      <c r="R2566" s="175">
        <v>12148.6</v>
      </c>
      <c r="S2566" s="175">
        <v>5207.41</v>
      </c>
      <c r="T2566" s="178">
        <v>0</v>
      </c>
      <c r="U2566" s="96">
        <v>6</v>
      </c>
      <c r="V2566" s="38" t="s">
        <v>116</v>
      </c>
      <c r="W2566" s="38"/>
      <c r="X2566" s="137">
        <v>216.95012499999996</v>
      </c>
      <c r="Y2566" s="138">
        <v>50222</v>
      </c>
      <c r="Z2566" s="179">
        <v>24</v>
      </c>
      <c r="AA2566" s="139">
        <v>2037</v>
      </c>
      <c r="AB2566" s="131"/>
      <c r="AC2566" s="38"/>
      <c r="AD2566" s="140">
        <v>5207.41</v>
      </c>
      <c r="AE2566" s="141">
        <v>4990.4598749999996</v>
      </c>
      <c r="AF2566" s="141">
        <v>4773.5097499999993</v>
      </c>
      <c r="AG2566" s="141">
        <v>4556.559624999999</v>
      </c>
      <c r="AH2566" s="141">
        <v>4339.6094999999987</v>
      </c>
      <c r="AI2566" s="141">
        <v>4122.6593749999984</v>
      </c>
      <c r="AJ2566" s="141">
        <v>3905.7092499999985</v>
      </c>
      <c r="AK2566" s="141">
        <v>3688.7591249999987</v>
      </c>
      <c r="AL2566" s="141">
        <v>3471.8089999999988</v>
      </c>
      <c r="AM2566" s="141">
        <v>3254.858874999999</v>
      </c>
      <c r="AN2566" s="141">
        <v>3037.9087499999991</v>
      </c>
      <c r="AO2566" s="141">
        <v>2820.9586249999993</v>
      </c>
      <c r="AP2566" s="141">
        <v>2604.0084999999995</v>
      </c>
      <c r="AQ2566" s="141">
        <v>2387.0583749999996</v>
      </c>
      <c r="AR2566" s="141">
        <v>2170.1082499999998</v>
      </c>
      <c r="AS2566" s="141">
        <v>1953.1581249999999</v>
      </c>
      <c r="AT2566" s="141">
        <v>1736.2080000000001</v>
      </c>
      <c r="AU2566" s="141">
        <v>1519.2578750000002</v>
      </c>
      <c r="AV2566" s="141">
        <v>1302.3077500000004</v>
      </c>
      <c r="AW2566" s="141">
        <v>1085.3576250000006</v>
      </c>
      <c r="AX2566" s="141">
        <v>868.4075000000006</v>
      </c>
      <c r="AY2566" s="141">
        <v>651.45737500000064</v>
      </c>
      <c r="AZ2566" s="141">
        <v>434.50725000000068</v>
      </c>
      <c r="BA2566" s="141">
        <v>217.55712500000072</v>
      </c>
      <c r="BB2566" s="141">
        <v>0.6070000000007667</v>
      </c>
      <c r="BC2566" s="141">
        <v>0</v>
      </c>
      <c r="BD2566" s="141">
        <v>0</v>
      </c>
      <c r="BE2566" s="141">
        <v>0</v>
      </c>
      <c r="BF2566" s="141">
        <v>0</v>
      </c>
      <c r="BG2566" s="141">
        <v>0</v>
      </c>
      <c r="BH2566" s="141">
        <v>0</v>
      </c>
      <c r="BI2566" s="141">
        <v>0</v>
      </c>
      <c r="BJ2566" s="141">
        <v>0</v>
      </c>
      <c r="BK2566" s="141">
        <v>0</v>
      </c>
      <c r="BL2566" s="141">
        <v>0</v>
      </c>
      <c r="BM2566" s="141">
        <v>0</v>
      </c>
      <c r="BN2566" s="141">
        <v>0</v>
      </c>
      <c r="BO2566" s="141">
        <v>0</v>
      </c>
      <c r="BP2566" s="141">
        <v>0</v>
      </c>
    </row>
    <row r="2567" spans="4:68">
      <c r="D2567" s="174" t="s">
        <v>9398</v>
      </c>
      <c r="E2567" s="175">
        <v>24284.54</v>
      </c>
      <c r="F2567" s="174" t="s">
        <v>3409</v>
      </c>
      <c r="G2567" s="174" t="s">
        <v>3109</v>
      </c>
      <c r="H2567" s="174" t="s">
        <v>166</v>
      </c>
      <c r="I2567" s="174" t="s">
        <v>3098</v>
      </c>
      <c r="J2567" s="174" t="s">
        <v>9399</v>
      </c>
      <c r="K2567" s="174"/>
      <c r="L2567" s="174" t="s">
        <v>3866</v>
      </c>
      <c r="M2567" s="174" t="s">
        <v>5173</v>
      </c>
      <c r="N2567" s="176">
        <v>960</v>
      </c>
      <c r="O2567" s="174" t="s">
        <v>3407</v>
      </c>
      <c r="P2567" s="177">
        <v>21367</v>
      </c>
      <c r="Q2567" s="176">
        <v>660</v>
      </c>
      <c r="R2567" s="175">
        <v>16694.689999999999</v>
      </c>
      <c r="S2567" s="175">
        <v>7589.85</v>
      </c>
      <c r="T2567" s="178">
        <v>0</v>
      </c>
      <c r="U2567" s="96">
        <v>6</v>
      </c>
      <c r="V2567" s="38" t="s">
        <v>116</v>
      </c>
      <c r="W2567" s="38"/>
      <c r="X2567" s="137">
        <v>303.55675000000002</v>
      </c>
      <c r="Y2567" s="138">
        <v>50587</v>
      </c>
      <c r="Z2567" s="179">
        <v>25</v>
      </c>
      <c r="AA2567" s="139">
        <v>2038</v>
      </c>
      <c r="AB2567" s="131"/>
      <c r="AC2567" s="38"/>
      <c r="AD2567" s="140">
        <v>7589.85</v>
      </c>
      <c r="AE2567" s="141">
        <v>7286.2932500000006</v>
      </c>
      <c r="AF2567" s="141">
        <v>6982.7365000000009</v>
      </c>
      <c r="AG2567" s="141">
        <v>6679.1797500000011</v>
      </c>
      <c r="AH2567" s="141">
        <v>6375.6230000000014</v>
      </c>
      <c r="AI2567" s="141">
        <v>6072.0662500000017</v>
      </c>
      <c r="AJ2567" s="141">
        <v>5768.5095000000019</v>
      </c>
      <c r="AK2567" s="141">
        <v>5464.9527500000022</v>
      </c>
      <c r="AL2567" s="141">
        <v>5161.3960000000025</v>
      </c>
      <c r="AM2567" s="141">
        <v>4857.8392500000027</v>
      </c>
      <c r="AN2567" s="141">
        <v>4554.282500000003</v>
      </c>
      <c r="AO2567" s="141">
        <v>4250.7257500000032</v>
      </c>
      <c r="AP2567" s="141">
        <v>3947.1690000000031</v>
      </c>
      <c r="AQ2567" s="141">
        <v>3643.6122500000029</v>
      </c>
      <c r="AR2567" s="141">
        <v>3340.0555000000027</v>
      </c>
      <c r="AS2567" s="141">
        <v>3036.4987500000025</v>
      </c>
      <c r="AT2567" s="141">
        <v>2732.9420000000023</v>
      </c>
      <c r="AU2567" s="141">
        <v>2429.3852500000021</v>
      </c>
      <c r="AV2567" s="141">
        <v>2125.8285000000019</v>
      </c>
      <c r="AW2567" s="141">
        <v>1822.2717500000019</v>
      </c>
      <c r="AX2567" s="141">
        <v>1518.715000000002</v>
      </c>
      <c r="AY2567" s="141">
        <v>1215.158250000002</v>
      </c>
      <c r="AZ2567" s="141">
        <v>911.60150000000203</v>
      </c>
      <c r="BA2567" s="141">
        <v>608.04475000000207</v>
      </c>
      <c r="BB2567" s="141">
        <v>304.48800000000205</v>
      </c>
      <c r="BC2567" s="141">
        <v>0.93125000000202363</v>
      </c>
      <c r="BD2567" s="141">
        <v>0</v>
      </c>
      <c r="BE2567" s="141">
        <v>0</v>
      </c>
      <c r="BF2567" s="141">
        <v>0</v>
      </c>
      <c r="BG2567" s="141">
        <v>0</v>
      </c>
      <c r="BH2567" s="141">
        <v>0</v>
      </c>
      <c r="BI2567" s="141">
        <v>0</v>
      </c>
      <c r="BJ2567" s="141">
        <v>0</v>
      </c>
      <c r="BK2567" s="141">
        <v>0</v>
      </c>
      <c r="BL2567" s="141">
        <v>0</v>
      </c>
      <c r="BM2567" s="141">
        <v>0</v>
      </c>
      <c r="BN2567" s="141">
        <v>0</v>
      </c>
      <c r="BO2567" s="141">
        <v>0</v>
      </c>
      <c r="BP2567" s="141">
        <v>0</v>
      </c>
    </row>
    <row r="2568" spans="4:68">
      <c r="D2568" s="174" t="s">
        <v>9400</v>
      </c>
      <c r="E2568" s="175">
        <v>31622.240000000002</v>
      </c>
      <c r="F2568" s="174" t="s">
        <v>3409</v>
      </c>
      <c r="G2568" s="174" t="s">
        <v>3109</v>
      </c>
      <c r="H2568" s="174" t="s">
        <v>166</v>
      </c>
      <c r="I2568" s="174" t="s">
        <v>3098</v>
      </c>
      <c r="J2568" s="174" t="s">
        <v>9401</v>
      </c>
      <c r="K2568" s="174"/>
      <c r="L2568" s="174" t="s">
        <v>3866</v>
      </c>
      <c r="M2568" s="174" t="s">
        <v>5173</v>
      </c>
      <c r="N2568" s="176">
        <v>960</v>
      </c>
      <c r="O2568" s="174" t="s">
        <v>3407</v>
      </c>
      <c r="P2568" s="177">
        <v>21732</v>
      </c>
      <c r="Q2568" s="176">
        <v>648</v>
      </c>
      <c r="R2568" s="175">
        <v>21343.8</v>
      </c>
      <c r="S2568" s="175">
        <v>10278.44</v>
      </c>
      <c r="T2568" s="178">
        <v>0</v>
      </c>
      <c r="U2568" s="96">
        <v>6</v>
      </c>
      <c r="V2568" s="38" t="s">
        <v>116</v>
      </c>
      <c r="W2568" s="38"/>
      <c r="X2568" s="137">
        <v>395.27800000000002</v>
      </c>
      <c r="Y2568" s="138">
        <v>50952</v>
      </c>
      <c r="Z2568" s="179">
        <v>26</v>
      </c>
      <c r="AA2568" s="139">
        <v>2039</v>
      </c>
      <c r="AB2568" s="131"/>
      <c r="AC2568" s="38"/>
      <c r="AD2568" s="140">
        <v>10278.44</v>
      </c>
      <c r="AE2568" s="141">
        <v>9883.1620000000003</v>
      </c>
      <c r="AF2568" s="141">
        <v>9487.884</v>
      </c>
      <c r="AG2568" s="141">
        <v>9092.6059999999998</v>
      </c>
      <c r="AH2568" s="141">
        <v>8697.3279999999995</v>
      </c>
      <c r="AI2568" s="141">
        <v>8302.0499999999993</v>
      </c>
      <c r="AJ2568" s="141">
        <v>7906.771999999999</v>
      </c>
      <c r="AK2568" s="141">
        <v>7511.4939999999988</v>
      </c>
      <c r="AL2568" s="141">
        <v>7116.2159999999985</v>
      </c>
      <c r="AM2568" s="141">
        <v>6720.9379999999983</v>
      </c>
      <c r="AN2568" s="141">
        <v>6325.659999999998</v>
      </c>
      <c r="AO2568" s="141">
        <v>5930.3819999999978</v>
      </c>
      <c r="AP2568" s="141">
        <v>5535.1039999999975</v>
      </c>
      <c r="AQ2568" s="141">
        <v>5139.8259999999973</v>
      </c>
      <c r="AR2568" s="141">
        <v>4744.547999999997</v>
      </c>
      <c r="AS2568" s="141">
        <v>4349.2699999999968</v>
      </c>
      <c r="AT2568" s="141">
        <v>3953.9919999999966</v>
      </c>
      <c r="AU2568" s="141">
        <v>3558.7139999999963</v>
      </c>
      <c r="AV2568" s="141">
        <v>3163.4359999999961</v>
      </c>
      <c r="AW2568" s="141">
        <v>2768.1579999999958</v>
      </c>
      <c r="AX2568" s="141">
        <v>2372.8799999999956</v>
      </c>
      <c r="AY2568" s="141">
        <v>1977.6019999999955</v>
      </c>
      <c r="AZ2568" s="141">
        <v>1582.3239999999955</v>
      </c>
      <c r="BA2568" s="141">
        <v>1187.0459999999955</v>
      </c>
      <c r="BB2568" s="141">
        <v>791.76799999999548</v>
      </c>
      <c r="BC2568" s="141">
        <v>396.48999999999546</v>
      </c>
      <c r="BD2568" s="141">
        <v>1.2119999999954416</v>
      </c>
      <c r="BE2568" s="141">
        <v>0</v>
      </c>
      <c r="BF2568" s="141">
        <v>0</v>
      </c>
      <c r="BG2568" s="141">
        <v>0</v>
      </c>
      <c r="BH2568" s="141">
        <v>0</v>
      </c>
      <c r="BI2568" s="141">
        <v>0</v>
      </c>
      <c r="BJ2568" s="141">
        <v>0</v>
      </c>
      <c r="BK2568" s="141">
        <v>0</v>
      </c>
      <c r="BL2568" s="141">
        <v>0</v>
      </c>
      <c r="BM2568" s="141">
        <v>0</v>
      </c>
      <c r="BN2568" s="141">
        <v>0</v>
      </c>
      <c r="BO2568" s="141">
        <v>0</v>
      </c>
      <c r="BP2568" s="141">
        <v>0</v>
      </c>
    </row>
    <row r="2569" spans="4:68">
      <c r="D2569" s="174" t="s">
        <v>9402</v>
      </c>
      <c r="E2569" s="175">
        <v>29419.97</v>
      </c>
      <c r="F2569" s="174" t="s">
        <v>3409</v>
      </c>
      <c r="G2569" s="174" t="s">
        <v>3109</v>
      </c>
      <c r="H2569" s="174" t="s">
        <v>166</v>
      </c>
      <c r="I2569" s="174" t="s">
        <v>3098</v>
      </c>
      <c r="J2569" s="174" t="s">
        <v>9403</v>
      </c>
      <c r="K2569" s="174"/>
      <c r="L2569" s="174" t="s">
        <v>3866</v>
      </c>
      <c r="M2569" s="174" t="s">
        <v>5173</v>
      </c>
      <c r="N2569" s="176">
        <v>960</v>
      </c>
      <c r="O2569" s="174" t="s">
        <v>3407</v>
      </c>
      <c r="P2569" s="177">
        <v>22098</v>
      </c>
      <c r="Q2569" s="176">
        <v>636</v>
      </c>
      <c r="R2569" s="175">
        <v>19489.57</v>
      </c>
      <c r="S2569" s="175">
        <v>9930.4</v>
      </c>
      <c r="T2569" s="178">
        <v>0</v>
      </c>
      <c r="U2569" s="96">
        <v>6</v>
      </c>
      <c r="V2569" s="38" t="s">
        <v>116</v>
      </c>
      <c r="W2569" s="38"/>
      <c r="X2569" s="137">
        <v>367.74962499999998</v>
      </c>
      <c r="Y2569" s="138">
        <v>51318</v>
      </c>
      <c r="Z2569" s="179">
        <v>27</v>
      </c>
      <c r="AA2569" s="139">
        <v>2040</v>
      </c>
      <c r="AB2569" s="131"/>
      <c r="AC2569" s="38"/>
      <c r="AD2569" s="140">
        <v>9930.4</v>
      </c>
      <c r="AE2569" s="141">
        <v>9562.6503749999993</v>
      </c>
      <c r="AF2569" s="141">
        <v>9194.9007499999989</v>
      </c>
      <c r="AG2569" s="141">
        <v>8827.1511249999985</v>
      </c>
      <c r="AH2569" s="141">
        <v>8459.4014999999981</v>
      </c>
      <c r="AI2569" s="141">
        <v>8091.6518749999977</v>
      </c>
      <c r="AJ2569" s="141">
        <v>7723.9022499999974</v>
      </c>
      <c r="AK2569" s="141">
        <v>7356.152624999997</v>
      </c>
      <c r="AL2569" s="141">
        <v>6988.4029999999966</v>
      </c>
      <c r="AM2569" s="141">
        <v>6620.6533749999962</v>
      </c>
      <c r="AN2569" s="141">
        <v>6252.9037499999959</v>
      </c>
      <c r="AO2569" s="141">
        <v>5885.1541249999955</v>
      </c>
      <c r="AP2569" s="141">
        <v>5517.4044999999951</v>
      </c>
      <c r="AQ2569" s="141">
        <v>5149.6548749999947</v>
      </c>
      <c r="AR2569" s="141">
        <v>4781.9052499999943</v>
      </c>
      <c r="AS2569" s="141">
        <v>4414.155624999994</v>
      </c>
      <c r="AT2569" s="141">
        <v>4046.405999999994</v>
      </c>
      <c r="AU2569" s="141">
        <v>3678.6563749999941</v>
      </c>
      <c r="AV2569" s="141">
        <v>3310.9067499999942</v>
      </c>
      <c r="AW2569" s="141">
        <v>2943.1571249999943</v>
      </c>
      <c r="AX2569" s="141">
        <v>2575.4074999999943</v>
      </c>
      <c r="AY2569" s="141">
        <v>2207.6578749999944</v>
      </c>
      <c r="AZ2569" s="141">
        <v>1839.9082499999945</v>
      </c>
      <c r="BA2569" s="141">
        <v>1472.1586249999946</v>
      </c>
      <c r="BB2569" s="141">
        <v>1104.4089999999946</v>
      </c>
      <c r="BC2569" s="141">
        <v>736.65937499999472</v>
      </c>
      <c r="BD2569" s="141">
        <v>368.90974999999474</v>
      </c>
      <c r="BE2569" s="141">
        <v>1.160124999994764</v>
      </c>
      <c r="BF2569" s="141">
        <v>0</v>
      </c>
      <c r="BG2569" s="141">
        <v>0</v>
      </c>
      <c r="BH2569" s="141">
        <v>0</v>
      </c>
      <c r="BI2569" s="141">
        <v>0</v>
      </c>
      <c r="BJ2569" s="141">
        <v>0</v>
      </c>
      <c r="BK2569" s="141">
        <v>0</v>
      </c>
      <c r="BL2569" s="141">
        <v>0</v>
      </c>
      <c r="BM2569" s="141">
        <v>0</v>
      </c>
      <c r="BN2569" s="141">
        <v>0</v>
      </c>
      <c r="BO2569" s="141">
        <v>0</v>
      </c>
      <c r="BP2569" s="141">
        <v>0</v>
      </c>
    </row>
    <row r="2570" spans="4:68">
      <c r="D2570" s="174" t="s">
        <v>9404</v>
      </c>
      <c r="E2570" s="175">
        <v>24581.91</v>
      </c>
      <c r="F2570" s="174" t="s">
        <v>3409</v>
      </c>
      <c r="G2570" s="174" t="s">
        <v>3109</v>
      </c>
      <c r="H2570" s="174" t="s">
        <v>166</v>
      </c>
      <c r="I2570" s="174" t="s">
        <v>3098</v>
      </c>
      <c r="J2570" s="174" t="s">
        <v>9405</v>
      </c>
      <c r="K2570" s="174"/>
      <c r="L2570" s="174" t="s">
        <v>3866</v>
      </c>
      <c r="M2570" s="174" t="s">
        <v>5173</v>
      </c>
      <c r="N2570" s="176">
        <v>960</v>
      </c>
      <c r="O2570" s="174" t="s">
        <v>3407</v>
      </c>
      <c r="P2570" s="177">
        <v>23193</v>
      </c>
      <c r="Q2570" s="176">
        <v>600</v>
      </c>
      <c r="R2570" s="175">
        <v>15362.79</v>
      </c>
      <c r="S2570" s="175">
        <v>9219.1200000000008</v>
      </c>
      <c r="T2570" s="178">
        <v>0</v>
      </c>
      <c r="U2570" s="96">
        <v>6</v>
      </c>
      <c r="V2570" s="38" t="s">
        <v>116</v>
      </c>
      <c r="W2570" s="38"/>
      <c r="X2570" s="137">
        <v>307.27387500000003</v>
      </c>
      <c r="Y2570" s="138">
        <v>52413</v>
      </c>
      <c r="Z2570" s="179">
        <v>30</v>
      </c>
      <c r="AA2570" s="139">
        <v>2043</v>
      </c>
      <c r="AB2570" s="131"/>
      <c r="AC2570" s="38"/>
      <c r="AD2570" s="140">
        <v>9219.1200000000008</v>
      </c>
      <c r="AE2570" s="141">
        <v>8911.846125</v>
      </c>
      <c r="AF2570" s="141">
        <v>8604.5722499999993</v>
      </c>
      <c r="AG2570" s="141">
        <v>8297.2983749999985</v>
      </c>
      <c r="AH2570" s="141">
        <v>7990.0244999999986</v>
      </c>
      <c r="AI2570" s="141">
        <v>7682.7506249999988</v>
      </c>
      <c r="AJ2570" s="141">
        <v>7375.4767499999989</v>
      </c>
      <c r="AK2570" s="141">
        <v>7068.202874999999</v>
      </c>
      <c r="AL2570" s="141">
        <v>6760.9289999999992</v>
      </c>
      <c r="AM2570" s="141">
        <v>6453.6551249999993</v>
      </c>
      <c r="AN2570" s="141">
        <v>6146.3812499999995</v>
      </c>
      <c r="AO2570" s="141">
        <v>5839.1073749999996</v>
      </c>
      <c r="AP2570" s="141">
        <v>5531.8334999999997</v>
      </c>
      <c r="AQ2570" s="141">
        <v>5224.5596249999999</v>
      </c>
      <c r="AR2570" s="141">
        <v>4917.28575</v>
      </c>
      <c r="AS2570" s="141">
        <v>4610.0118750000001</v>
      </c>
      <c r="AT2570" s="141">
        <v>4302.7380000000003</v>
      </c>
      <c r="AU2570" s="141">
        <v>3995.4641250000004</v>
      </c>
      <c r="AV2570" s="141">
        <v>3688.1902500000006</v>
      </c>
      <c r="AW2570" s="141">
        <v>3380.9163750000007</v>
      </c>
      <c r="AX2570" s="141">
        <v>3073.6425000000008</v>
      </c>
      <c r="AY2570" s="141">
        <v>2766.368625000001</v>
      </c>
      <c r="AZ2570" s="141">
        <v>2459.0947500000011</v>
      </c>
      <c r="BA2570" s="141">
        <v>2151.8208750000013</v>
      </c>
      <c r="BB2570" s="141">
        <v>1844.5470000000012</v>
      </c>
      <c r="BC2570" s="141">
        <v>1537.2731250000011</v>
      </c>
      <c r="BD2570" s="141">
        <v>1229.999250000001</v>
      </c>
      <c r="BE2570" s="141">
        <v>922.72537500000089</v>
      </c>
      <c r="BF2570" s="141">
        <v>615.45150000000081</v>
      </c>
      <c r="BG2570" s="141">
        <v>308.17762500000077</v>
      </c>
      <c r="BH2570" s="141">
        <v>0.90375000000074124</v>
      </c>
      <c r="BI2570" s="141">
        <v>0</v>
      </c>
      <c r="BJ2570" s="141">
        <v>0</v>
      </c>
      <c r="BK2570" s="141">
        <v>0</v>
      </c>
      <c r="BL2570" s="141">
        <v>0</v>
      </c>
      <c r="BM2570" s="141">
        <v>0</v>
      </c>
      <c r="BN2570" s="141">
        <v>0</v>
      </c>
      <c r="BO2570" s="141">
        <v>0</v>
      </c>
      <c r="BP2570" s="141">
        <v>0</v>
      </c>
    </row>
    <row r="2571" spans="4:68">
      <c r="D2571" s="174" t="s">
        <v>9406</v>
      </c>
      <c r="E2571" s="175">
        <v>48246.79</v>
      </c>
      <c r="F2571" s="174" t="s">
        <v>3409</v>
      </c>
      <c r="G2571" s="174" t="s">
        <v>3109</v>
      </c>
      <c r="H2571" s="174" t="s">
        <v>166</v>
      </c>
      <c r="I2571" s="174" t="s">
        <v>3098</v>
      </c>
      <c r="J2571" s="174" t="s">
        <v>9407</v>
      </c>
      <c r="K2571" s="174"/>
      <c r="L2571" s="174" t="s">
        <v>3866</v>
      </c>
      <c r="M2571" s="174" t="s">
        <v>5173</v>
      </c>
      <c r="N2571" s="176">
        <v>960</v>
      </c>
      <c r="O2571" s="174" t="s">
        <v>3407</v>
      </c>
      <c r="P2571" s="177">
        <v>23193</v>
      </c>
      <c r="Q2571" s="176">
        <v>600</v>
      </c>
      <c r="R2571" s="175">
        <v>30152.5</v>
      </c>
      <c r="S2571" s="175">
        <v>18094.29</v>
      </c>
      <c r="T2571" s="178">
        <v>0</v>
      </c>
      <c r="U2571" s="96">
        <v>6</v>
      </c>
      <c r="V2571" s="38" t="s">
        <v>116</v>
      </c>
      <c r="W2571" s="38"/>
      <c r="X2571" s="137">
        <v>603.08487500000001</v>
      </c>
      <c r="Y2571" s="138">
        <v>52413</v>
      </c>
      <c r="Z2571" s="179">
        <v>30</v>
      </c>
      <c r="AA2571" s="139">
        <v>2043</v>
      </c>
      <c r="AB2571" s="131"/>
      <c r="AC2571" s="38"/>
      <c r="AD2571" s="140">
        <v>18094.29</v>
      </c>
      <c r="AE2571" s="141">
        <v>17491.205125</v>
      </c>
      <c r="AF2571" s="141">
        <v>16888.12025</v>
      </c>
      <c r="AG2571" s="141">
        <v>16285.035374999999</v>
      </c>
      <c r="AH2571" s="141">
        <v>15681.950499999999</v>
      </c>
      <c r="AI2571" s="141">
        <v>15078.865624999999</v>
      </c>
      <c r="AJ2571" s="141">
        <v>14475.780749999998</v>
      </c>
      <c r="AK2571" s="141">
        <v>13872.695874999998</v>
      </c>
      <c r="AL2571" s="141">
        <v>13269.610999999997</v>
      </c>
      <c r="AM2571" s="141">
        <v>12666.526124999997</v>
      </c>
      <c r="AN2571" s="141">
        <v>12063.441249999996</v>
      </c>
      <c r="AO2571" s="141">
        <v>11460.356374999996</v>
      </c>
      <c r="AP2571" s="141">
        <v>10857.271499999995</v>
      </c>
      <c r="AQ2571" s="141">
        <v>10254.186624999995</v>
      </c>
      <c r="AR2571" s="141">
        <v>9651.1017499999944</v>
      </c>
      <c r="AS2571" s="141">
        <v>9048.0168749999939</v>
      </c>
      <c r="AT2571" s="141">
        <v>8444.9319999999934</v>
      </c>
      <c r="AU2571" s="141">
        <v>7841.847124999993</v>
      </c>
      <c r="AV2571" s="141">
        <v>7238.7622499999925</v>
      </c>
      <c r="AW2571" s="141">
        <v>6635.677374999992</v>
      </c>
      <c r="AX2571" s="141">
        <v>6032.5924999999916</v>
      </c>
      <c r="AY2571" s="141">
        <v>5429.5076249999911</v>
      </c>
      <c r="AZ2571" s="141">
        <v>4826.4227499999906</v>
      </c>
      <c r="BA2571" s="141">
        <v>4223.3378749999902</v>
      </c>
      <c r="BB2571" s="141">
        <v>3620.2529999999902</v>
      </c>
      <c r="BC2571" s="141">
        <v>3017.1681249999901</v>
      </c>
      <c r="BD2571" s="141">
        <v>2414.0832499999901</v>
      </c>
      <c r="BE2571" s="141">
        <v>1810.9983749999901</v>
      </c>
      <c r="BF2571" s="141">
        <v>1207.9134999999901</v>
      </c>
      <c r="BG2571" s="141">
        <v>604.8286249999901</v>
      </c>
      <c r="BH2571" s="141">
        <v>1.7437499999900865</v>
      </c>
      <c r="BI2571" s="141">
        <v>0</v>
      </c>
      <c r="BJ2571" s="141">
        <v>0</v>
      </c>
      <c r="BK2571" s="141">
        <v>0</v>
      </c>
      <c r="BL2571" s="141">
        <v>0</v>
      </c>
      <c r="BM2571" s="141">
        <v>0</v>
      </c>
      <c r="BN2571" s="141">
        <v>0</v>
      </c>
      <c r="BO2571" s="141">
        <v>0</v>
      </c>
      <c r="BP2571" s="141">
        <v>0</v>
      </c>
    </row>
    <row r="2572" spans="4:68">
      <c r="D2572" s="174" t="s">
        <v>9408</v>
      </c>
      <c r="E2572" s="175">
        <v>69875.38</v>
      </c>
      <c r="F2572" s="174" t="s">
        <v>3409</v>
      </c>
      <c r="G2572" s="174" t="s">
        <v>3109</v>
      </c>
      <c r="H2572" s="174" t="s">
        <v>166</v>
      </c>
      <c r="I2572" s="174" t="s">
        <v>3098</v>
      </c>
      <c r="J2572" s="174" t="s">
        <v>9409</v>
      </c>
      <c r="K2572" s="174"/>
      <c r="L2572" s="174" t="s">
        <v>3866</v>
      </c>
      <c r="M2572" s="174" t="s">
        <v>5173</v>
      </c>
      <c r="N2572" s="176">
        <v>960</v>
      </c>
      <c r="O2572" s="174" t="s">
        <v>3407</v>
      </c>
      <c r="P2572" s="177">
        <v>23559</v>
      </c>
      <c r="Q2572" s="176">
        <v>588</v>
      </c>
      <c r="R2572" s="175">
        <v>42796.22</v>
      </c>
      <c r="S2572" s="175">
        <v>27079.16</v>
      </c>
      <c r="T2572" s="178">
        <v>0</v>
      </c>
      <c r="U2572" s="96">
        <v>6</v>
      </c>
      <c r="V2572" s="38" t="s">
        <v>116</v>
      </c>
      <c r="W2572" s="38"/>
      <c r="X2572" s="137">
        <v>873.44225000000006</v>
      </c>
      <c r="Y2572" s="138">
        <v>52779</v>
      </c>
      <c r="Z2572" s="179">
        <v>31</v>
      </c>
      <c r="AA2572" s="139">
        <v>2044</v>
      </c>
      <c r="AB2572" s="131"/>
      <c r="AC2572" s="38"/>
      <c r="AD2572" s="140">
        <v>27079.16</v>
      </c>
      <c r="AE2572" s="141">
        <v>26205.71775</v>
      </c>
      <c r="AF2572" s="141">
        <v>25332.2755</v>
      </c>
      <c r="AG2572" s="141">
        <v>24458.83325</v>
      </c>
      <c r="AH2572" s="141">
        <v>23585.391</v>
      </c>
      <c r="AI2572" s="141">
        <v>22711.94875</v>
      </c>
      <c r="AJ2572" s="141">
        <v>21838.5065</v>
      </c>
      <c r="AK2572" s="141">
        <v>20965.064249999999</v>
      </c>
      <c r="AL2572" s="141">
        <v>20091.621999999999</v>
      </c>
      <c r="AM2572" s="141">
        <v>19218.179749999999</v>
      </c>
      <c r="AN2572" s="141">
        <v>18344.737499999999</v>
      </c>
      <c r="AO2572" s="141">
        <v>17471.295249999999</v>
      </c>
      <c r="AP2572" s="141">
        <v>16597.852999999999</v>
      </c>
      <c r="AQ2572" s="141">
        <v>15724.410749999999</v>
      </c>
      <c r="AR2572" s="141">
        <v>14850.968499999999</v>
      </c>
      <c r="AS2572" s="141">
        <v>13977.526249999999</v>
      </c>
      <c r="AT2572" s="141">
        <v>13104.083999999999</v>
      </c>
      <c r="AU2572" s="141">
        <v>12230.641749999999</v>
      </c>
      <c r="AV2572" s="141">
        <v>11357.199499999999</v>
      </c>
      <c r="AW2572" s="141">
        <v>10483.757249999999</v>
      </c>
      <c r="AX2572" s="141">
        <v>9610.3149999999987</v>
      </c>
      <c r="AY2572" s="141">
        <v>8736.8727499999986</v>
      </c>
      <c r="AZ2572" s="141">
        <v>7863.4304999999986</v>
      </c>
      <c r="BA2572" s="141">
        <v>6989.9882499999985</v>
      </c>
      <c r="BB2572" s="141">
        <v>6116.5459999999985</v>
      </c>
      <c r="BC2572" s="141">
        <v>5243.1037499999984</v>
      </c>
      <c r="BD2572" s="141">
        <v>4369.6614999999983</v>
      </c>
      <c r="BE2572" s="141">
        <v>3496.2192499999983</v>
      </c>
      <c r="BF2572" s="141">
        <v>2622.7769999999982</v>
      </c>
      <c r="BG2572" s="141">
        <v>1749.3347499999982</v>
      </c>
      <c r="BH2572" s="141">
        <v>875.89249999999811</v>
      </c>
      <c r="BI2572" s="141">
        <v>2.45024999999805</v>
      </c>
      <c r="BJ2572" s="141">
        <v>0</v>
      </c>
      <c r="BK2572" s="141">
        <v>0</v>
      </c>
      <c r="BL2572" s="141">
        <v>0</v>
      </c>
      <c r="BM2572" s="141">
        <v>0</v>
      </c>
      <c r="BN2572" s="141">
        <v>0</v>
      </c>
      <c r="BO2572" s="141">
        <v>0</v>
      </c>
      <c r="BP2572" s="141">
        <v>0</v>
      </c>
    </row>
    <row r="2573" spans="4:68">
      <c r="D2573" s="174" t="s">
        <v>9410</v>
      </c>
      <c r="E2573" s="175">
        <v>54969.95</v>
      </c>
      <c r="F2573" s="174" t="s">
        <v>3409</v>
      </c>
      <c r="G2573" s="174" t="s">
        <v>3109</v>
      </c>
      <c r="H2573" s="174" t="s">
        <v>166</v>
      </c>
      <c r="I2573" s="174" t="s">
        <v>3098</v>
      </c>
      <c r="J2573" s="174" t="s">
        <v>9411</v>
      </c>
      <c r="K2573" s="174"/>
      <c r="L2573" s="174" t="s">
        <v>3866</v>
      </c>
      <c r="M2573" s="174" t="s">
        <v>5173</v>
      </c>
      <c r="N2573" s="176">
        <v>960</v>
      </c>
      <c r="O2573" s="174" t="s">
        <v>3407</v>
      </c>
      <c r="P2573" s="177">
        <v>25020</v>
      </c>
      <c r="Q2573" s="176">
        <v>540</v>
      </c>
      <c r="R2573" s="175">
        <v>30918.63</v>
      </c>
      <c r="S2573" s="175">
        <v>24051.32</v>
      </c>
      <c r="T2573" s="178">
        <v>0</v>
      </c>
      <c r="U2573" s="96">
        <v>6</v>
      </c>
      <c r="V2573" s="38" t="s">
        <v>116</v>
      </c>
      <c r="W2573" s="38"/>
      <c r="X2573" s="137">
        <v>687.12437499999987</v>
      </c>
      <c r="Y2573" s="138">
        <v>54240</v>
      </c>
      <c r="Z2573" s="179">
        <v>35</v>
      </c>
      <c r="AA2573" s="139">
        <v>2048</v>
      </c>
      <c r="AB2573" s="131"/>
      <c r="AC2573" s="38"/>
      <c r="AD2573" s="140">
        <v>24051.32</v>
      </c>
      <c r="AE2573" s="141">
        <v>23364.195625</v>
      </c>
      <c r="AF2573" s="141">
        <v>22677.071250000001</v>
      </c>
      <c r="AG2573" s="141">
        <v>21989.946875000001</v>
      </c>
      <c r="AH2573" s="141">
        <v>21302.822500000002</v>
      </c>
      <c r="AI2573" s="141">
        <v>20615.698125000003</v>
      </c>
      <c r="AJ2573" s="141">
        <v>19928.573750000003</v>
      </c>
      <c r="AK2573" s="141">
        <v>19241.449375000004</v>
      </c>
      <c r="AL2573" s="141">
        <v>18554.325000000004</v>
      </c>
      <c r="AM2573" s="141">
        <v>17867.200625000005</v>
      </c>
      <c r="AN2573" s="141">
        <v>17180.076250000006</v>
      </c>
      <c r="AO2573" s="141">
        <v>16492.951875000006</v>
      </c>
      <c r="AP2573" s="141">
        <v>15805.827500000007</v>
      </c>
      <c r="AQ2573" s="141">
        <v>15118.703125000007</v>
      </c>
      <c r="AR2573" s="141">
        <v>14431.578750000008</v>
      </c>
      <c r="AS2573" s="141">
        <v>13744.454375000008</v>
      </c>
      <c r="AT2573" s="141">
        <v>13057.330000000009</v>
      </c>
      <c r="AU2573" s="141">
        <v>12370.20562500001</v>
      </c>
      <c r="AV2573" s="141">
        <v>11683.08125000001</v>
      </c>
      <c r="AW2573" s="141">
        <v>10995.956875000011</v>
      </c>
      <c r="AX2573" s="141">
        <v>10308.832500000011</v>
      </c>
      <c r="AY2573" s="141">
        <v>9621.7081250000119</v>
      </c>
      <c r="AZ2573" s="141">
        <v>8934.5837500000125</v>
      </c>
      <c r="BA2573" s="141">
        <v>8247.4593750000131</v>
      </c>
      <c r="BB2573" s="141">
        <v>7560.3350000000137</v>
      </c>
      <c r="BC2573" s="141">
        <v>6873.2106250000143</v>
      </c>
      <c r="BD2573" s="141">
        <v>6186.0862500000148</v>
      </c>
      <c r="BE2573" s="141">
        <v>5498.9618750000154</v>
      </c>
      <c r="BF2573" s="141">
        <v>4811.837500000016</v>
      </c>
      <c r="BG2573" s="141">
        <v>4124.7131250000166</v>
      </c>
      <c r="BH2573" s="141">
        <v>3437.5887500000167</v>
      </c>
      <c r="BI2573" s="141">
        <v>2750.4643750000168</v>
      </c>
      <c r="BJ2573" s="141">
        <v>2063.340000000017</v>
      </c>
      <c r="BK2573" s="141">
        <v>1376.2156250000171</v>
      </c>
      <c r="BL2573" s="141">
        <v>689.09125000001723</v>
      </c>
      <c r="BM2573" s="141">
        <v>1.9668750000173532</v>
      </c>
      <c r="BN2573" s="141">
        <v>0</v>
      </c>
      <c r="BO2573" s="141">
        <v>0</v>
      </c>
      <c r="BP2573" s="141">
        <v>0</v>
      </c>
    </row>
    <row r="2574" spans="4:68" ht="15.75">
      <c r="D2574" s="174" t="s">
        <v>9412</v>
      </c>
      <c r="E2574" s="175">
        <v>62067.38</v>
      </c>
      <c r="F2574" s="174" t="s">
        <v>3409</v>
      </c>
      <c r="G2574" s="174" t="s">
        <v>3109</v>
      </c>
      <c r="H2574" s="174" t="s">
        <v>166</v>
      </c>
      <c r="I2574" s="174" t="s">
        <v>3098</v>
      </c>
      <c r="J2574" s="174" t="s">
        <v>9413</v>
      </c>
      <c r="K2574" s="174"/>
      <c r="L2574" s="174" t="s">
        <v>3866</v>
      </c>
      <c r="M2574" s="174" t="s">
        <v>5173</v>
      </c>
      <c r="N2574" s="176">
        <v>960</v>
      </c>
      <c r="O2574" s="174" t="s">
        <v>3407</v>
      </c>
      <c r="P2574" s="177">
        <v>25020</v>
      </c>
      <c r="Q2574" s="176">
        <v>540</v>
      </c>
      <c r="R2574" s="175">
        <v>34910.71</v>
      </c>
      <c r="S2574" s="175">
        <v>27156.67</v>
      </c>
      <c r="T2574" s="161">
        <v>0</v>
      </c>
      <c r="U2574" s="96">
        <v>6</v>
      </c>
      <c r="V2574" s="38" t="s">
        <v>116</v>
      </c>
      <c r="W2574" s="38"/>
      <c r="X2574" s="137">
        <v>775.84224999999992</v>
      </c>
      <c r="Y2574" s="138">
        <v>54240</v>
      </c>
      <c r="Z2574" s="179">
        <v>35</v>
      </c>
      <c r="AA2574" s="139">
        <v>2048</v>
      </c>
      <c r="AB2574" s="131"/>
      <c r="AC2574" s="38"/>
      <c r="AD2574" s="140">
        <v>27156.67</v>
      </c>
      <c r="AE2574" s="141">
        <v>26380.827749999997</v>
      </c>
      <c r="AF2574" s="141">
        <v>25604.985499999995</v>
      </c>
      <c r="AG2574" s="141">
        <v>24829.143249999994</v>
      </c>
      <c r="AH2574" s="141">
        <v>24053.300999999992</v>
      </c>
      <c r="AI2574" s="141">
        <v>23277.458749999991</v>
      </c>
      <c r="AJ2574" s="141">
        <v>22501.616499999989</v>
      </c>
      <c r="AK2574" s="141">
        <v>21725.774249999988</v>
      </c>
      <c r="AL2574" s="141">
        <v>20949.931999999986</v>
      </c>
      <c r="AM2574" s="141">
        <v>20174.089749999985</v>
      </c>
      <c r="AN2574" s="141">
        <v>19398.247499999983</v>
      </c>
      <c r="AO2574" s="141">
        <v>18622.405249999982</v>
      </c>
      <c r="AP2574" s="141">
        <v>17846.56299999998</v>
      </c>
      <c r="AQ2574" s="141">
        <v>17070.720749999979</v>
      </c>
      <c r="AR2574" s="141">
        <v>16294.878499999979</v>
      </c>
      <c r="AS2574" s="141">
        <v>15519.036249999979</v>
      </c>
      <c r="AT2574" s="141">
        <v>14743.193999999979</v>
      </c>
      <c r="AU2574" s="141">
        <v>13967.35174999998</v>
      </c>
      <c r="AV2574" s="141">
        <v>13191.50949999998</v>
      </c>
      <c r="AW2574" s="141">
        <v>12415.66724999998</v>
      </c>
      <c r="AX2574" s="141">
        <v>11639.824999999981</v>
      </c>
      <c r="AY2574" s="141">
        <v>10863.982749999981</v>
      </c>
      <c r="AZ2574" s="141">
        <v>10088.140499999981</v>
      </c>
      <c r="BA2574" s="141">
        <v>9312.2982499999816</v>
      </c>
      <c r="BB2574" s="141">
        <v>8536.4559999999819</v>
      </c>
      <c r="BC2574" s="141">
        <v>7760.6137499999822</v>
      </c>
      <c r="BD2574" s="141">
        <v>6984.7714999999826</v>
      </c>
      <c r="BE2574" s="141">
        <v>6208.9292499999829</v>
      </c>
      <c r="BF2574" s="141">
        <v>5433.0869999999832</v>
      </c>
      <c r="BG2574" s="141">
        <v>4657.2447499999835</v>
      </c>
      <c r="BH2574" s="141">
        <v>3881.4024999999838</v>
      </c>
      <c r="BI2574" s="141">
        <v>3105.5602499999841</v>
      </c>
      <c r="BJ2574" s="141">
        <v>2329.7179999999844</v>
      </c>
      <c r="BK2574" s="141">
        <v>1553.8757499999845</v>
      </c>
      <c r="BL2574" s="141">
        <v>778.03349999998454</v>
      </c>
      <c r="BM2574" s="141">
        <v>2.1912499999846204</v>
      </c>
      <c r="BN2574" s="141">
        <v>0</v>
      </c>
      <c r="BO2574" s="141">
        <v>0</v>
      </c>
      <c r="BP2574" s="141">
        <v>0</v>
      </c>
    </row>
    <row r="2575" spans="4:68" ht="15.75">
      <c r="D2575" s="174" t="s">
        <v>9414</v>
      </c>
      <c r="E2575" s="175">
        <v>134521.39000000001</v>
      </c>
      <c r="F2575" s="174" t="s">
        <v>3409</v>
      </c>
      <c r="G2575" s="174" t="s">
        <v>3109</v>
      </c>
      <c r="H2575" s="174" t="s">
        <v>166</v>
      </c>
      <c r="I2575" s="174" t="s">
        <v>3098</v>
      </c>
      <c r="J2575" s="174" t="s">
        <v>9415</v>
      </c>
      <c r="K2575" s="174"/>
      <c r="L2575" s="174" t="s">
        <v>8750</v>
      </c>
      <c r="M2575" s="174" t="s">
        <v>9416</v>
      </c>
      <c r="N2575" s="176">
        <v>960</v>
      </c>
      <c r="O2575" s="174" t="s">
        <v>3407</v>
      </c>
      <c r="P2575" s="177">
        <v>26481</v>
      </c>
      <c r="Q2575" s="176">
        <v>492</v>
      </c>
      <c r="R2575" s="175">
        <v>68937.440000000002</v>
      </c>
      <c r="S2575" s="175">
        <v>65583.95</v>
      </c>
      <c r="T2575" s="161">
        <v>0</v>
      </c>
      <c r="U2575" s="96">
        <v>6</v>
      </c>
      <c r="V2575" s="38" t="s">
        <v>116</v>
      </c>
      <c r="W2575" s="38"/>
      <c r="X2575" s="137">
        <v>1681.5173750000001</v>
      </c>
      <c r="Y2575" s="138">
        <v>55701</v>
      </c>
      <c r="Z2575" s="179">
        <v>39</v>
      </c>
      <c r="AA2575" s="139">
        <v>2052</v>
      </c>
      <c r="AB2575" s="131"/>
      <c r="AC2575" s="38"/>
      <c r="AD2575" s="140">
        <v>65583.95</v>
      </c>
      <c r="AE2575" s="141">
        <v>63902.432624999994</v>
      </c>
      <c r="AF2575" s="141">
        <v>62220.915249999991</v>
      </c>
      <c r="AG2575" s="141">
        <v>60539.397874999988</v>
      </c>
      <c r="AH2575" s="141">
        <v>58857.880499999985</v>
      </c>
      <c r="AI2575" s="141">
        <v>57176.363124999982</v>
      </c>
      <c r="AJ2575" s="141">
        <v>55494.845749999979</v>
      </c>
      <c r="AK2575" s="141">
        <v>53813.328374999975</v>
      </c>
      <c r="AL2575" s="141">
        <v>52131.810999999972</v>
      </c>
      <c r="AM2575" s="141">
        <v>50450.293624999969</v>
      </c>
      <c r="AN2575" s="141">
        <v>48768.776249999966</v>
      </c>
      <c r="AO2575" s="141">
        <v>47087.258874999963</v>
      </c>
      <c r="AP2575" s="141">
        <v>45405.74149999996</v>
      </c>
      <c r="AQ2575" s="141">
        <v>43724.224124999957</v>
      </c>
      <c r="AR2575" s="141">
        <v>42042.706749999954</v>
      </c>
      <c r="AS2575" s="141">
        <v>40361.189374999951</v>
      </c>
      <c r="AT2575" s="141">
        <v>38679.671999999948</v>
      </c>
      <c r="AU2575" s="141">
        <v>36998.154624999945</v>
      </c>
      <c r="AV2575" s="141">
        <v>35316.637249999942</v>
      </c>
      <c r="AW2575" s="141">
        <v>33635.119874999938</v>
      </c>
      <c r="AX2575" s="141">
        <v>31953.602499999939</v>
      </c>
      <c r="AY2575" s="141">
        <v>30272.08512499994</v>
      </c>
      <c r="AZ2575" s="141">
        <v>28590.56774999994</v>
      </c>
      <c r="BA2575" s="141">
        <v>26909.050374999941</v>
      </c>
      <c r="BB2575" s="141">
        <v>25227.532999999941</v>
      </c>
      <c r="BC2575" s="141">
        <v>23546.015624999942</v>
      </c>
      <c r="BD2575" s="141">
        <v>21864.498249999942</v>
      </c>
      <c r="BE2575" s="141">
        <v>20182.980874999943</v>
      </c>
      <c r="BF2575" s="141">
        <v>18501.463499999943</v>
      </c>
      <c r="BG2575" s="141">
        <v>16819.946124999944</v>
      </c>
      <c r="BH2575" s="141">
        <v>15138.428749999945</v>
      </c>
      <c r="BI2575" s="141">
        <v>13456.911374999945</v>
      </c>
      <c r="BJ2575" s="141">
        <v>11775.393999999946</v>
      </c>
      <c r="BK2575" s="141">
        <v>10093.876624999946</v>
      </c>
      <c r="BL2575" s="141">
        <v>8412.3592499999468</v>
      </c>
      <c r="BM2575" s="141">
        <v>6730.8418749999464</v>
      </c>
      <c r="BN2575" s="141">
        <v>5049.3244999999461</v>
      </c>
      <c r="BO2575" s="141">
        <v>3367.8071249999457</v>
      </c>
      <c r="BP2575" s="141">
        <v>1686.2897499999456</v>
      </c>
    </row>
    <row r="2576" spans="4:68" ht="15.75">
      <c r="D2576" s="174" t="s">
        <v>9417</v>
      </c>
      <c r="E2576" s="175">
        <v>54585.82</v>
      </c>
      <c r="F2576" s="174" t="s">
        <v>3409</v>
      </c>
      <c r="G2576" s="174" t="s">
        <v>3109</v>
      </c>
      <c r="H2576" s="174" t="s">
        <v>166</v>
      </c>
      <c r="I2576" s="174" t="s">
        <v>3098</v>
      </c>
      <c r="J2576" s="174" t="s">
        <v>8749</v>
      </c>
      <c r="K2576" s="174"/>
      <c r="L2576" s="174" t="s">
        <v>8750</v>
      </c>
      <c r="M2576" s="174" t="s">
        <v>9418</v>
      </c>
      <c r="N2576" s="176">
        <v>960</v>
      </c>
      <c r="O2576" s="174" t="s">
        <v>3407</v>
      </c>
      <c r="P2576" s="177">
        <v>31594</v>
      </c>
      <c r="Q2576" s="176">
        <v>324</v>
      </c>
      <c r="R2576" s="175">
        <v>18420.78</v>
      </c>
      <c r="S2576" s="175">
        <v>36165.040000000001</v>
      </c>
      <c r="T2576" s="161">
        <v>0</v>
      </c>
      <c r="U2576" s="96">
        <v>6</v>
      </c>
      <c r="V2576" s="38" t="s">
        <v>116</v>
      </c>
      <c r="W2576" s="38"/>
      <c r="X2576" s="137">
        <v>682.32274999999993</v>
      </c>
      <c r="Y2576" s="138">
        <v>60814</v>
      </c>
      <c r="Z2576" s="179">
        <v>53</v>
      </c>
      <c r="AA2576" s="139">
        <v>2066</v>
      </c>
      <c r="AB2576" s="131"/>
      <c r="AC2576" s="38"/>
      <c r="AD2576" s="140">
        <v>36165.040000000001</v>
      </c>
      <c r="AE2576" s="141">
        <v>35482.717250000002</v>
      </c>
      <c r="AF2576" s="141">
        <v>34800.394500000002</v>
      </c>
      <c r="AG2576" s="141">
        <v>34118.071750000003</v>
      </c>
      <c r="AH2576" s="141">
        <v>33435.749000000003</v>
      </c>
      <c r="AI2576" s="141">
        <v>32753.426250000004</v>
      </c>
      <c r="AJ2576" s="141">
        <v>32071.103500000005</v>
      </c>
      <c r="AK2576" s="141">
        <v>31388.780750000005</v>
      </c>
      <c r="AL2576" s="141">
        <v>30706.458000000006</v>
      </c>
      <c r="AM2576" s="141">
        <v>30024.135250000007</v>
      </c>
      <c r="AN2576" s="141">
        <v>29341.812500000007</v>
      </c>
      <c r="AO2576" s="141">
        <v>28659.489750000008</v>
      </c>
      <c r="AP2576" s="141">
        <v>27977.167000000009</v>
      </c>
      <c r="AQ2576" s="141">
        <v>27294.844250000009</v>
      </c>
      <c r="AR2576" s="141">
        <v>26612.52150000001</v>
      </c>
      <c r="AS2576" s="141">
        <v>25930.19875000001</v>
      </c>
      <c r="AT2576" s="141">
        <v>25247.876000000011</v>
      </c>
      <c r="AU2576" s="141">
        <v>24565.553250000012</v>
      </c>
      <c r="AV2576" s="141">
        <v>23883.230500000012</v>
      </c>
      <c r="AW2576" s="141">
        <v>23200.907750000013</v>
      </c>
      <c r="AX2576" s="141">
        <v>22518.585000000014</v>
      </c>
      <c r="AY2576" s="141">
        <v>21836.262250000014</v>
      </c>
      <c r="AZ2576" s="141">
        <v>21153.939500000015</v>
      </c>
      <c r="BA2576" s="141">
        <v>20471.616750000016</v>
      </c>
      <c r="BB2576" s="141">
        <v>19789.294000000016</v>
      </c>
      <c r="BC2576" s="141">
        <v>19106.971250000017</v>
      </c>
      <c r="BD2576" s="141">
        <v>18424.648500000018</v>
      </c>
      <c r="BE2576" s="141">
        <v>17742.325750000018</v>
      </c>
      <c r="BF2576" s="141">
        <v>17060.003000000019</v>
      </c>
      <c r="BG2576" s="141">
        <v>16377.680250000019</v>
      </c>
      <c r="BH2576" s="141">
        <v>15695.35750000002</v>
      </c>
      <c r="BI2576" s="141">
        <v>15013.034750000021</v>
      </c>
      <c r="BJ2576" s="141">
        <v>14330.712000000021</v>
      </c>
      <c r="BK2576" s="141">
        <v>13648.389250000022</v>
      </c>
      <c r="BL2576" s="141">
        <v>12966.066500000023</v>
      </c>
      <c r="BM2576" s="141">
        <v>12283.743750000023</v>
      </c>
      <c r="BN2576" s="141">
        <v>11601.421000000024</v>
      </c>
      <c r="BO2576" s="141">
        <v>10919.098250000025</v>
      </c>
      <c r="BP2576" s="141">
        <v>10236.775500000025</v>
      </c>
    </row>
    <row r="2577" spans="4:68" ht="15.75">
      <c r="D2577" s="174" t="s">
        <v>9419</v>
      </c>
      <c r="E2577" s="175">
        <v>56245.35</v>
      </c>
      <c r="F2577" s="174" t="s">
        <v>3409</v>
      </c>
      <c r="G2577" s="174" t="s">
        <v>3109</v>
      </c>
      <c r="H2577" s="174" t="s">
        <v>166</v>
      </c>
      <c r="I2577" s="174" t="s">
        <v>3098</v>
      </c>
      <c r="J2577" s="174" t="s">
        <v>9420</v>
      </c>
      <c r="K2577" s="174"/>
      <c r="L2577" s="174" t="s">
        <v>8763</v>
      </c>
      <c r="M2577" s="174" t="s">
        <v>9418</v>
      </c>
      <c r="N2577" s="176">
        <v>960</v>
      </c>
      <c r="O2577" s="174" t="s">
        <v>3407</v>
      </c>
      <c r="P2577" s="177">
        <v>27942</v>
      </c>
      <c r="Q2577" s="176">
        <v>444</v>
      </c>
      <c r="R2577" s="175">
        <v>26011.43</v>
      </c>
      <c r="S2577" s="175">
        <v>30233.919999999998</v>
      </c>
      <c r="T2577" s="161">
        <v>0</v>
      </c>
      <c r="U2577" s="96">
        <v>6</v>
      </c>
      <c r="V2577" s="38" t="s">
        <v>116</v>
      </c>
      <c r="W2577" s="38"/>
      <c r="X2577" s="137">
        <v>703.06687499999998</v>
      </c>
      <c r="Y2577" s="138">
        <v>57162</v>
      </c>
      <c r="Z2577" s="179">
        <v>43</v>
      </c>
      <c r="AA2577" s="139">
        <v>2056</v>
      </c>
      <c r="AB2577" s="131"/>
      <c r="AC2577" s="38"/>
      <c r="AD2577" s="140">
        <v>30233.919999999998</v>
      </c>
      <c r="AE2577" s="141">
        <v>29530.853124999998</v>
      </c>
      <c r="AF2577" s="141">
        <v>28827.786249999997</v>
      </c>
      <c r="AG2577" s="141">
        <v>28124.719374999997</v>
      </c>
      <c r="AH2577" s="141">
        <v>27421.652499999997</v>
      </c>
      <c r="AI2577" s="141">
        <v>26718.585624999996</v>
      </c>
      <c r="AJ2577" s="141">
        <v>26015.518749999996</v>
      </c>
      <c r="AK2577" s="141">
        <v>25312.451874999995</v>
      </c>
      <c r="AL2577" s="141">
        <v>24609.384999999995</v>
      </c>
      <c r="AM2577" s="141">
        <v>23906.318124999994</v>
      </c>
      <c r="AN2577" s="141">
        <v>23203.251249999994</v>
      </c>
      <c r="AO2577" s="141">
        <v>22500.184374999993</v>
      </c>
      <c r="AP2577" s="141">
        <v>21797.117499999993</v>
      </c>
      <c r="AQ2577" s="141">
        <v>21094.050624999993</v>
      </c>
      <c r="AR2577" s="141">
        <v>20390.983749999992</v>
      </c>
      <c r="AS2577" s="141">
        <v>19687.916874999992</v>
      </c>
      <c r="AT2577" s="141">
        <v>18984.849999999991</v>
      </c>
      <c r="AU2577" s="141">
        <v>18281.783124999991</v>
      </c>
      <c r="AV2577" s="141">
        <v>17578.71624999999</v>
      </c>
      <c r="AW2577" s="141">
        <v>16875.64937499999</v>
      </c>
      <c r="AX2577" s="141">
        <v>16172.58249999999</v>
      </c>
      <c r="AY2577" s="141">
        <v>15469.515624999989</v>
      </c>
      <c r="AZ2577" s="141">
        <v>14766.448749999989</v>
      </c>
      <c r="BA2577" s="141">
        <v>14063.381874999988</v>
      </c>
      <c r="BB2577" s="141">
        <v>13360.314999999988</v>
      </c>
      <c r="BC2577" s="141">
        <v>12657.248124999987</v>
      </c>
      <c r="BD2577" s="141">
        <v>11954.181249999987</v>
      </c>
      <c r="BE2577" s="141">
        <v>11251.114374999986</v>
      </c>
      <c r="BF2577" s="141">
        <v>10548.047499999986</v>
      </c>
      <c r="BG2577" s="141">
        <v>9844.9806249999856</v>
      </c>
      <c r="BH2577" s="141">
        <v>9141.9137499999852</v>
      </c>
      <c r="BI2577" s="141">
        <v>8438.8468749999847</v>
      </c>
      <c r="BJ2577" s="141">
        <v>7735.7799999999843</v>
      </c>
      <c r="BK2577" s="141">
        <v>7032.7131249999838</v>
      </c>
      <c r="BL2577" s="141">
        <v>6329.6462499999834</v>
      </c>
      <c r="BM2577" s="141">
        <v>5626.579374999983</v>
      </c>
      <c r="BN2577" s="141">
        <v>4923.5124999999825</v>
      </c>
      <c r="BO2577" s="141">
        <v>4220.4456249999821</v>
      </c>
      <c r="BP2577" s="141">
        <v>3517.3787499999821</v>
      </c>
    </row>
    <row r="2578" spans="4:68" ht="15.75">
      <c r="D2578" s="174" t="s">
        <v>9421</v>
      </c>
      <c r="E2578" s="175">
        <v>201418.63</v>
      </c>
      <c r="F2578" s="174" t="s">
        <v>3409</v>
      </c>
      <c r="G2578" s="174" t="s">
        <v>3109</v>
      </c>
      <c r="H2578" s="174" t="s">
        <v>166</v>
      </c>
      <c r="I2578" s="174" t="s">
        <v>3098</v>
      </c>
      <c r="J2578" s="174" t="s">
        <v>9422</v>
      </c>
      <c r="K2578" s="174"/>
      <c r="L2578" s="174" t="s">
        <v>4545</v>
      </c>
      <c r="M2578" s="174" t="s">
        <v>9418</v>
      </c>
      <c r="N2578" s="176">
        <v>960</v>
      </c>
      <c r="O2578" s="174" t="s">
        <v>3407</v>
      </c>
      <c r="P2578" s="177">
        <v>29037</v>
      </c>
      <c r="Q2578" s="176">
        <v>408</v>
      </c>
      <c r="R2578" s="175">
        <v>85595.88</v>
      </c>
      <c r="S2578" s="175">
        <v>115822.75</v>
      </c>
      <c r="T2578" s="161">
        <v>0</v>
      </c>
      <c r="U2578" s="96">
        <v>6</v>
      </c>
      <c r="V2578" s="38" t="s">
        <v>116</v>
      </c>
      <c r="W2578" s="38"/>
      <c r="X2578" s="137">
        <v>2517.7328749999997</v>
      </c>
      <c r="Y2578" s="138">
        <v>58257</v>
      </c>
      <c r="Z2578" s="179">
        <v>46</v>
      </c>
      <c r="AA2578" s="139">
        <v>2059</v>
      </c>
      <c r="AB2578" s="131"/>
      <c r="AC2578" s="38"/>
      <c r="AD2578" s="140">
        <v>115822.75</v>
      </c>
      <c r="AE2578" s="141">
        <v>113305.017125</v>
      </c>
      <c r="AF2578" s="141">
        <v>110787.28425</v>
      </c>
      <c r="AG2578" s="141">
        <v>108269.551375</v>
      </c>
      <c r="AH2578" s="141">
        <v>105751.81849999999</v>
      </c>
      <c r="AI2578" s="141">
        <v>103234.08562499999</v>
      </c>
      <c r="AJ2578" s="141">
        <v>100716.35274999999</v>
      </c>
      <c r="AK2578" s="141">
        <v>98198.619874999989</v>
      </c>
      <c r="AL2578" s="141">
        <v>95680.886999999988</v>
      </c>
      <c r="AM2578" s="141">
        <v>93163.154124999986</v>
      </c>
      <c r="AN2578" s="141">
        <v>90645.421249999985</v>
      </c>
      <c r="AO2578" s="141">
        <v>88127.688374999983</v>
      </c>
      <c r="AP2578" s="141">
        <v>85609.955499999982</v>
      </c>
      <c r="AQ2578" s="141">
        <v>83092.22262499998</v>
      </c>
      <c r="AR2578" s="141">
        <v>80574.489749999979</v>
      </c>
      <c r="AS2578" s="141">
        <v>78056.756874999977</v>
      </c>
      <c r="AT2578" s="141">
        <v>75539.023999999976</v>
      </c>
      <c r="AU2578" s="141">
        <v>73021.291124999974</v>
      </c>
      <c r="AV2578" s="141">
        <v>70503.558249999973</v>
      </c>
      <c r="AW2578" s="141">
        <v>67985.825374999971</v>
      </c>
      <c r="AX2578" s="141">
        <v>65468.09249999997</v>
      </c>
      <c r="AY2578" s="141">
        <v>62950.359624999968</v>
      </c>
      <c r="AZ2578" s="141">
        <v>60432.626749999967</v>
      </c>
      <c r="BA2578" s="141">
        <v>57914.893874999965</v>
      </c>
      <c r="BB2578" s="141">
        <v>55397.160999999964</v>
      </c>
      <c r="BC2578" s="141">
        <v>52879.428124999962</v>
      </c>
      <c r="BD2578" s="141">
        <v>50361.695249999961</v>
      </c>
      <c r="BE2578" s="141">
        <v>47843.962374999959</v>
      </c>
      <c r="BF2578" s="141">
        <v>45326.229499999958</v>
      </c>
      <c r="BG2578" s="141">
        <v>42808.496624999956</v>
      </c>
      <c r="BH2578" s="141">
        <v>40290.763749999955</v>
      </c>
      <c r="BI2578" s="141">
        <v>37773.030874999953</v>
      </c>
      <c r="BJ2578" s="141">
        <v>35255.297999999952</v>
      </c>
      <c r="BK2578" s="141">
        <v>32737.56512499995</v>
      </c>
      <c r="BL2578" s="141">
        <v>30219.832249999949</v>
      </c>
      <c r="BM2578" s="141">
        <v>27702.099374999947</v>
      </c>
      <c r="BN2578" s="141">
        <v>25184.366499999946</v>
      </c>
      <c r="BO2578" s="141">
        <v>22666.633624999944</v>
      </c>
      <c r="BP2578" s="141">
        <v>20148.900749999942</v>
      </c>
    </row>
    <row r="2579" spans="4:68" ht="15.75">
      <c r="D2579" s="174" t="s">
        <v>9423</v>
      </c>
      <c r="E2579" s="175">
        <v>104080.45</v>
      </c>
      <c r="F2579" s="174" t="s">
        <v>3409</v>
      </c>
      <c r="G2579" s="174" t="s">
        <v>3109</v>
      </c>
      <c r="H2579" s="174" t="s">
        <v>166</v>
      </c>
      <c r="I2579" s="174" t="s">
        <v>3098</v>
      </c>
      <c r="J2579" s="174" t="s">
        <v>8749</v>
      </c>
      <c r="K2579" s="174"/>
      <c r="L2579" s="174" t="s">
        <v>8750</v>
      </c>
      <c r="M2579" s="174" t="s">
        <v>8751</v>
      </c>
      <c r="N2579" s="176">
        <v>960</v>
      </c>
      <c r="O2579" s="174" t="s">
        <v>3407</v>
      </c>
      <c r="P2579" s="177">
        <v>32690</v>
      </c>
      <c r="Q2579" s="176">
        <v>288</v>
      </c>
      <c r="R2579" s="175">
        <v>31220.45</v>
      </c>
      <c r="S2579" s="176">
        <v>72860</v>
      </c>
      <c r="T2579" s="161">
        <v>0</v>
      </c>
      <c r="U2579" s="96">
        <v>6</v>
      </c>
      <c r="V2579" s="38" t="s">
        <v>116</v>
      </c>
      <c r="W2579" s="38"/>
      <c r="X2579" s="137">
        <v>1301.005625</v>
      </c>
      <c r="Y2579" s="138">
        <v>61910</v>
      </c>
      <c r="Z2579" s="179">
        <v>56</v>
      </c>
      <c r="AA2579" s="139">
        <v>2069</v>
      </c>
      <c r="AB2579" s="131"/>
      <c r="AC2579" s="38"/>
      <c r="AD2579" s="140">
        <v>72860</v>
      </c>
      <c r="AE2579" s="141">
        <v>71558.994374999995</v>
      </c>
      <c r="AF2579" s="141">
        <v>70257.98874999999</v>
      </c>
      <c r="AG2579" s="141">
        <v>68956.983124999984</v>
      </c>
      <c r="AH2579" s="141">
        <v>67655.977499999979</v>
      </c>
      <c r="AI2579" s="141">
        <v>66354.971874999974</v>
      </c>
      <c r="AJ2579" s="141">
        <v>65053.966249999976</v>
      </c>
      <c r="AK2579" s="141">
        <v>63752.960624999978</v>
      </c>
      <c r="AL2579" s="141">
        <v>62451.95499999998</v>
      </c>
      <c r="AM2579" s="141">
        <v>61150.949374999982</v>
      </c>
      <c r="AN2579" s="141">
        <v>59849.943749999984</v>
      </c>
      <c r="AO2579" s="141">
        <v>58548.938124999986</v>
      </c>
      <c r="AP2579" s="141">
        <v>57247.932499999988</v>
      </c>
      <c r="AQ2579" s="141">
        <v>55946.92687499999</v>
      </c>
      <c r="AR2579" s="141">
        <v>54645.921249999992</v>
      </c>
      <c r="AS2579" s="141">
        <v>53344.915624999994</v>
      </c>
      <c r="AT2579" s="141">
        <v>52043.909999999996</v>
      </c>
      <c r="AU2579" s="141">
        <v>50742.904374999998</v>
      </c>
      <c r="AV2579" s="141">
        <v>49441.89875</v>
      </c>
      <c r="AW2579" s="141">
        <v>48140.893125000002</v>
      </c>
      <c r="AX2579" s="141">
        <v>46839.887500000004</v>
      </c>
      <c r="AY2579" s="141">
        <v>45538.881875000006</v>
      </c>
      <c r="AZ2579" s="141">
        <v>44237.876250000008</v>
      </c>
      <c r="BA2579" s="141">
        <v>42936.87062500001</v>
      </c>
      <c r="BB2579" s="141">
        <v>41635.865000000013</v>
      </c>
      <c r="BC2579" s="141">
        <v>40334.859375000015</v>
      </c>
      <c r="BD2579" s="141">
        <v>39033.853750000017</v>
      </c>
      <c r="BE2579" s="141">
        <v>37732.848125000019</v>
      </c>
      <c r="BF2579" s="141">
        <v>36431.842500000021</v>
      </c>
      <c r="BG2579" s="141">
        <v>35130.836875000023</v>
      </c>
      <c r="BH2579" s="141">
        <v>33829.831250000025</v>
      </c>
      <c r="BI2579" s="141">
        <v>32528.825625000023</v>
      </c>
      <c r="BJ2579" s="141">
        <v>31227.820000000022</v>
      </c>
      <c r="BK2579" s="141">
        <v>29926.81437500002</v>
      </c>
      <c r="BL2579" s="141">
        <v>28625.808750000018</v>
      </c>
      <c r="BM2579" s="141">
        <v>27324.803125000017</v>
      </c>
      <c r="BN2579" s="141">
        <v>26023.797500000015</v>
      </c>
      <c r="BO2579" s="141">
        <v>24722.791875000014</v>
      </c>
      <c r="BP2579" s="141">
        <v>23421.786250000012</v>
      </c>
    </row>
    <row r="2580" spans="4:68" ht="15.75">
      <c r="D2580" s="174" t="s">
        <v>9424</v>
      </c>
      <c r="E2580" s="175">
        <v>-38663.870000000003</v>
      </c>
      <c r="F2580" s="174" t="s">
        <v>3409</v>
      </c>
      <c r="G2580" s="174" t="s">
        <v>3109</v>
      </c>
      <c r="H2580" s="174" t="s">
        <v>166</v>
      </c>
      <c r="I2580" s="174" t="s">
        <v>3098</v>
      </c>
      <c r="J2580" s="174" t="s">
        <v>8749</v>
      </c>
      <c r="K2580" s="174"/>
      <c r="L2580" s="174" t="s">
        <v>8750</v>
      </c>
      <c r="M2580" s="174" t="s">
        <v>8751</v>
      </c>
      <c r="N2580" s="176">
        <v>960</v>
      </c>
      <c r="O2580" s="174" t="s">
        <v>3407</v>
      </c>
      <c r="P2580" s="177">
        <v>35611</v>
      </c>
      <c r="Q2580" s="176">
        <v>192</v>
      </c>
      <c r="R2580" s="175">
        <v>-7732.65</v>
      </c>
      <c r="S2580" s="175">
        <v>-30931.22</v>
      </c>
      <c r="T2580" s="161">
        <v>0</v>
      </c>
      <c r="U2580" s="96">
        <v>6</v>
      </c>
      <c r="V2580" s="38" t="s">
        <v>116</v>
      </c>
      <c r="W2580" s="38"/>
      <c r="X2580" s="137">
        <v>-483.29837499999996</v>
      </c>
      <c r="Y2580" s="138">
        <v>64831</v>
      </c>
      <c r="Z2580" s="179">
        <v>64</v>
      </c>
      <c r="AA2580" s="139">
        <v>2077</v>
      </c>
      <c r="AB2580" s="131"/>
      <c r="AC2580" s="38"/>
      <c r="AD2580" s="140">
        <v>-30931.22</v>
      </c>
      <c r="AE2580" s="141">
        <v>-30447.921625000003</v>
      </c>
      <c r="AF2580" s="141">
        <v>-29964.623250000004</v>
      </c>
      <c r="AG2580" s="141">
        <v>-29481.324875000006</v>
      </c>
      <c r="AH2580" s="141">
        <v>-28998.026500000007</v>
      </c>
      <c r="AI2580" s="141">
        <v>-28514.728125000009</v>
      </c>
      <c r="AJ2580" s="141">
        <v>-28031.42975000001</v>
      </c>
      <c r="AK2580" s="141">
        <v>-27548.131375000012</v>
      </c>
      <c r="AL2580" s="141">
        <v>-27064.833000000013</v>
      </c>
      <c r="AM2580" s="141">
        <v>-26581.534625000015</v>
      </c>
      <c r="AN2580" s="141">
        <v>-26098.236250000016</v>
      </c>
      <c r="AO2580" s="141">
        <v>-25614.937875000018</v>
      </c>
      <c r="AP2580" s="141">
        <v>-25131.639500000019</v>
      </c>
      <c r="AQ2580" s="141">
        <v>-24648.341125000021</v>
      </c>
      <c r="AR2580" s="141">
        <v>-24165.042750000022</v>
      </c>
      <c r="AS2580" s="141">
        <v>-23681.744375000024</v>
      </c>
      <c r="AT2580" s="141">
        <v>-23198.446000000025</v>
      </c>
      <c r="AU2580" s="141">
        <v>-22715.147625000027</v>
      </c>
      <c r="AV2580" s="141">
        <v>-22231.849250000028</v>
      </c>
      <c r="AW2580" s="141">
        <v>-21748.55087500003</v>
      </c>
      <c r="AX2580" s="141">
        <v>-21265.252500000031</v>
      </c>
      <c r="AY2580" s="141">
        <v>-20781.954125000033</v>
      </c>
      <c r="AZ2580" s="141">
        <v>-20298.655750000034</v>
      </c>
      <c r="BA2580" s="141">
        <v>-19815.357375000036</v>
      </c>
      <c r="BB2580" s="141">
        <v>-19332.059000000037</v>
      </c>
      <c r="BC2580" s="141">
        <v>-18848.760625000039</v>
      </c>
      <c r="BD2580" s="141">
        <v>-18365.462250000041</v>
      </c>
      <c r="BE2580" s="141">
        <v>-17882.163875000042</v>
      </c>
      <c r="BF2580" s="141">
        <v>-17398.865500000044</v>
      </c>
      <c r="BG2580" s="141">
        <v>-16915.567125000045</v>
      </c>
      <c r="BH2580" s="141">
        <v>-16432.268750000047</v>
      </c>
      <c r="BI2580" s="141">
        <v>-15948.970375000046</v>
      </c>
      <c r="BJ2580" s="141">
        <v>-15465.672000000046</v>
      </c>
      <c r="BK2580" s="141">
        <v>-14982.373625000046</v>
      </c>
      <c r="BL2580" s="141">
        <v>-14499.075250000045</v>
      </c>
      <c r="BM2580" s="141">
        <v>-14015.776875000045</v>
      </c>
      <c r="BN2580" s="141">
        <v>-13532.478500000045</v>
      </c>
      <c r="BO2580" s="141">
        <v>-13049.180125000044</v>
      </c>
      <c r="BP2580" s="141">
        <v>-12565.881750000044</v>
      </c>
    </row>
    <row r="2581" spans="4:68" ht="15.75">
      <c r="D2581" s="174" t="s">
        <v>9425</v>
      </c>
      <c r="E2581" s="175">
        <v>38663.870000000003</v>
      </c>
      <c r="F2581" s="174" t="s">
        <v>3409</v>
      </c>
      <c r="G2581" s="174" t="s">
        <v>3109</v>
      </c>
      <c r="H2581" s="174" t="s">
        <v>166</v>
      </c>
      <c r="I2581" s="174" t="s">
        <v>3098</v>
      </c>
      <c r="J2581" s="174" t="s">
        <v>8749</v>
      </c>
      <c r="K2581" s="174"/>
      <c r="L2581" s="174" t="s">
        <v>8750</v>
      </c>
      <c r="M2581" s="174" t="s">
        <v>8751</v>
      </c>
      <c r="N2581" s="176">
        <v>960</v>
      </c>
      <c r="O2581" s="174" t="s">
        <v>3407</v>
      </c>
      <c r="P2581" s="177">
        <v>35611</v>
      </c>
      <c r="Q2581" s="176">
        <v>192</v>
      </c>
      <c r="R2581" s="175">
        <v>7732.65</v>
      </c>
      <c r="S2581" s="175">
        <v>30931.22</v>
      </c>
      <c r="T2581" s="161">
        <v>0</v>
      </c>
      <c r="U2581" s="96">
        <v>6</v>
      </c>
      <c r="V2581" s="38" t="s">
        <v>116</v>
      </c>
      <c r="W2581" s="38"/>
      <c r="X2581" s="137">
        <v>483.29837499999996</v>
      </c>
      <c r="Y2581" s="138">
        <v>64831</v>
      </c>
      <c r="Z2581" s="179">
        <v>64</v>
      </c>
      <c r="AA2581" s="139">
        <v>2077</v>
      </c>
      <c r="AB2581" s="131"/>
      <c r="AC2581" s="38"/>
      <c r="AD2581" s="140">
        <v>30931.22</v>
      </c>
      <c r="AE2581" s="141">
        <v>30447.921625000003</v>
      </c>
      <c r="AF2581" s="141">
        <v>29964.623250000004</v>
      </c>
      <c r="AG2581" s="141">
        <v>29481.324875000006</v>
      </c>
      <c r="AH2581" s="141">
        <v>28998.026500000007</v>
      </c>
      <c r="AI2581" s="141">
        <v>28514.728125000009</v>
      </c>
      <c r="AJ2581" s="141">
        <v>28031.42975000001</v>
      </c>
      <c r="AK2581" s="141">
        <v>27548.131375000012</v>
      </c>
      <c r="AL2581" s="141">
        <v>27064.833000000013</v>
      </c>
      <c r="AM2581" s="141">
        <v>26581.534625000015</v>
      </c>
      <c r="AN2581" s="141">
        <v>26098.236250000016</v>
      </c>
      <c r="AO2581" s="141">
        <v>25614.937875000018</v>
      </c>
      <c r="AP2581" s="141">
        <v>25131.639500000019</v>
      </c>
      <c r="AQ2581" s="141">
        <v>24648.341125000021</v>
      </c>
      <c r="AR2581" s="141">
        <v>24165.042750000022</v>
      </c>
      <c r="AS2581" s="141">
        <v>23681.744375000024</v>
      </c>
      <c r="AT2581" s="141">
        <v>23198.446000000025</v>
      </c>
      <c r="AU2581" s="141">
        <v>22715.147625000027</v>
      </c>
      <c r="AV2581" s="141">
        <v>22231.849250000028</v>
      </c>
      <c r="AW2581" s="141">
        <v>21748.55087500003</v>
      </c>
      <c r="AX2581" s="141">
        <v>21265.252500000031</v>
      </c>
      <c r="AY2581" s="141">
        <v>20781.954125000033</v>
      </c>
      <c r="AZ2581" s="141">
        <v>20298.655750000034</v>
      </c>
      <c r="BA2581" s="141">
        <v>19815.357375000036</v>
      </c>
      <c r="BB2581" s="141">
        <v>19332.059000000037</v>
      </c>
      <c r="BC2581" s="141">
        <v>18848.760625000039</v>
      </c>
      <c r="BD2581" s="141">
        <v>18365.462250000041</v>
      </c>
      <c r="BE2581" s="141">
        <v>17882.163875000042</v>
      </c>
      <c r="BF2581" s="141">
        <v>17398.865500000044</v>
      </c>
      <c r="BG2581" s="141">
        <v>16915.567125000045</v>
      </c>
      <c r="BH2581" s="141">
        <v>16432.268750000047</v>
      </c>
      <c r="BI2581" s="141">
        <v>15948.970375000046</v>
      </c>
      <c r="BJ2581" s="141">
        <v>15465.672000000046</v>
      </c>
      <c r="BK2581" s="141">
        <v>14982.373625000046</v>
      </c>
      <c r="BL2581" s="141">
        <v>14499.075250000045</v>
      </c>
      <c r="BM2581" s="141">
        <v>14015.776875000045</v>
      </c>
      <c r="BN2581" s="141">
        <v>13532.478500000045</v>
      </c>
      <c r="BO2581" s="141">
        <v>13049.180125000044</v>
      </c>
      <c r="BP2581" s="141">
        <v>12565.881750000044</v>
      </c>
    </row>
    <row r="2582" spans="4:68" ht="15.75">
      <c r="D2582" s="174" t="s">
        <v>9426</v>
      </c>
      <c r="E2582" s="175">
        <v>178770.26</v>
      </c>
      <c r="F2582" s="174" t="s">
        <v>3409</v>
      </c>
      <c r="G2582" s="174" t="s">
        <v>3109</v>
      </c>
      <c r="H2582" s="174" t="s">
        <v>166</v>
      </c>
      <c r="I2582" s="174" t="s">
        <v>3098</v>
      </c>
      <c r="J2582" s="174" t="s">
        <v>8749</v>
      </c>
      <c r="K2582" s="174"/>
      <c r="L2582" s="174" t="s">
        <v>8750</v>
      </c>
      <c r="M2582" s="174" t="s">
        <v>9427</v>
      </c>
      <c r="N2582" s="176">
        <v>960</v>
      </c>
      <c r="O2582" s="174" t="s">
        <v>3407</v>
      </c>
      <c r="P2582" s="177">
        <v>28307</v>
      </c>
      <c r="Q2582" s="176">
        <v>432</v>
      </c>
      <c r="R2582" s="175">
        <v>80440.3</v>
      </c>
      <c r="S2582" s="175">
        <v>98329.96</v>
      </c>
      <c r="T2582" s="161">
        <v>0</v>
      </c>
      <c r="U2582" s="96">
        <v>6</v>
      </c>
      <c r="V2582" s="38" t="s">
        <v>116</v>
      </c>
      <c r="W2582" s="38"/>
      <c r="X2582" s="137">
        <v>2234.6282499999998</v>
      </c>
      <c r="Y2582" s="138">
        <v>57527</v>
      </c>
      <c r="Z2582" s="179">
        <v>44</v>
      </c>
      <c r="AA2582" s="139">
        <v>2057</v>
      </c>
      <c r="AB2582" s="131"/>
      <c r="AC2582" s="38"/>
      <c r="AD2582" s="140">
        <v>98329.96</v>
      </c>
      <c r="AE2582" s="141">
        <v>96095.331750000012</v>
      </c>
      <c r="AF2582" s="141">
        <v>93860.703500000018</v>
      </c>
      <c r="AG2582" s="141">
        <v>91626.075250000024</v>
      </c>
      <c r="AH2582" s="141">
        <v>89391.447000000029</v>
      </c>
      <c r="AI2582" s="141">
        <v>87156.818750000035</v>
      </c>
      <c r="AJ2582" s="141">
        <v>84922.190500000041</v>
      </c>
      <c r="AK2582" s="141">
        <v>82687.562250000046</v>
      </c>
      <c r="AL2582" s="141">
        <v>80452.934000000052</v>
      </c>
      <c r="AM2582" s="141">
        <v>78218.305750000058</v>
      </c>
      <c r="AN2582" s="141">
        <v>75983.677500000063</v>
      </c>
      <c r="AO2582" s="141">
        <v>73749.049250000069</v>
      </c>
      <c r="AP2582" s="141">
        <v>71514.421000000075</v>
      </c>
      <c r="AQ2582" s="141">
        <v>69279.792750000081</v>
      </c>
      <c r="AR2582" s="141">
        <v>67045.164500000086</v>
      </c>
      <c r="AS2582" s="141">
        <v>64810.536250000085</v>
      </c>
      <c r="AT2582" s="141">
        <v>62575.908000000083</v>
      </c>
      <c r="AU2582" s="141">
        <v>60341.279750000082</v>
      </c>
      <c r="AV2582" s="141">
        <v>58106.65150000008</v>
      </c>
      <c r="AW2582" s="141">
        <v>55872.023250000078</v>
      </c>
      <c r="AX2582" s="141">
        <v>53637.395000000077</v>
      </c>
      <c r="AY2582" s="141">
        <v>51402.766750000075</v>
      </c>
      <c r="AZ2582" s="141">
        <v>49168.138500000074</v>
      </c>
      <c r="BA2582" s="141">
        <v>46933.510250000072</v>
      </c>
      <c r="BB2582" s="141">
        <v>44698.882000000071</v>
      </c>
      <c r="BC2582" s="141">
        <v>42464.253750000069</v>
      </c>
      <c r="BD2582" s="141">
        <v>40229.625500000067</v>
      </c>
      <c r="BE2582" s="141">
        <v>37994.997250000066</v>
      </c>
      <c r="BF2582" s="141">
        <v>35760.369000000064</v>
      </c>
      <c r="BG2582" s="141">
        <v>33525.740750000063</v>
      </c>
      <c r="BH2582" s="141">
        <v>31291.112500000061</v>
      </c>
      <c r="BI2582" s="141">
        <v>29056.48425000006</v>
      </c>
      <c r="BJ2582" s="141">
        <v>26821.856000000058</v>
      </c>
      <c r="BK2582" s="141">
        <v>24587.227750000056</v>
      </c>
      <c r="BL2582" s="141">
        <v>22352.599500000055</v>
      </c>
      <c r="BM2582" s="141">
        <v>20117.971250000053</v>
      </c>
      <c r="BN2582" s="141">
        <v>17883.343000000052</v>
      </c>
      <c r="BO2582" s="141">
        <v>15648.714750000052</v>
      </c>
      <c r="BP2582" s="141">
        <v>13414.086500000052</v>
      </c>
    </row>
    <row r="2583" spans="4:68" ht="15.75">
      <c r="D2583" s="174" t="s">
        <v>9428</v>
      </c>
      <c r="E2583" s="175">
        <v>154126.17000000001</v>
      </c>
      <c r="F2583" s="174" t="s">
        <v>3409</v>
      </c>
      <c r="G2583" s="174" t="s">
        <v>3109</v>
      </c>
      <c r="H2583" s="174" t="s">
        <v>166</v>
      </c>
      <c r="I2583" s="174" t="s">
        <v>3098</v>
      </c>
      <c r="J2583" s="174" t="s">
        <v>9429</v>
      </c>
      <c r="K2583" s="174"/>
      <c r="L2583" s="174" t="s">
        <v>8827</v>
      </c>
      <c r="M2583" s="174" t="s">
        <v>7175</v>
      </c>
      <c r="N2583" s="176">
        <v>960</v>
      </c>
      <c r="O2583" s="174" t="s">
        <v>3407</v>
      </c>
      <c r="P2583" s="177">
        <v>21367</v>
      </c>
      <c r="Q2583" s="176">
        <v>660</v>
      </c>
      <c r="R2583" s="175">
        <v>105956.26</v>
      </c>
      <c r="S2583" s="175">
        <v>48169.91</v>
      </c>
      <c r="T2583" s="161">
        <v>0</v>
      </c>
      <c r="U2583" s="96">
        <v>6</v>
      </c>
      <c r="V2583" s="38" t="s">
        <v>116</v>
      </c>
      <c r="W2583" s="38"/>
      <c r="X2583" s="137">
        <v>1926.5771250000003</v>
      </c>
      <c r="Y2583" s="138">
        <v>50587</v>
      </c>
      <c r="Z2583" s="179">
        <v>25</v>
      </c>
      <c r="AA2583" s="139">
        <v>2038</v>
      </c>
      <c r="AB2583" s="131"/>
      <c r="AC2583" s="38"/>
      <c r="AD2583" s="140">
        <v>48169.91</v>
      </c>
      <c r="AE2583" s="141">
        <v>46243.332875</v>
      </c>
      <c r="AF2583" s="141">
        <v>44316.755749999997</v>
      </c>
      <c r="AG2583" s="141">
        <v>42390.178624999993</v>
      </c>
      <c r="AH2583" s="141">
        <v>40463.60149999999</v>
      </c>
      <c r="AI2583" s="141">
        <v>38537.024374999986</v>
      </c>
      <c r="AJ2583" s="141">
        <v>36610.447249999983</v>
      </c>
      <c r="AK2583" s="141">
        <v>34683.870124999979</v>
      </c>
      <c r="AL2583" s="141">
        <v>32757.29299999998</v>
      </c>
      <c r="AM2583" s="141">
        <v>30830.71587499998</v>
      </c>
      <c r="AN2583" s="141">
        <v>28904.13874999998</v>
      </c>
      <c r="AO2583" s="141">
        <v>26977.56162499998</v>
      </c>
      <c r="AP2583" s="141">
        <v>25050.98449999998</v>
      </c>
      <c r="AQ2583" s="141">
        <v>23124.407374999981</v>
      </c>
      <c r="AR2583" s="141">
        <v>21197.830249999981</v>
      </c>
      <c r="AS2583" s="141">
        <v>19271.253124999981</v>
      </c>
      <c r="AT2583" s="141">
        <v>17344.675999999981</v>
      </c>
      <c r="AU2583" s="141">
        <v>15418.098874999981</v>
      </c>
      <c r="AV2583" s="141">
        <v>13491.521749999982</v>
      </c>
      <c r="AW2583" s="141">
        <v>11564.944624999982</v>
      </c>
      <c r="AX2583" s="141">
        <v>9638.3674999999821</v>
      </c>
      <c r="AY2583" s="141">
        <v>7711.7903749999823</v>
      </c>
      <c r="AZ2583" s="141">
        <v>5785.2132499999825</v>
      </c>
      <c r="BA2583" s="141">
        <v>3858.6361249999823</v>
      </c>
      <c r="BB2583" s="141">
        <v>1932.058999999982</v>
      </c>
      <c r="BC2583" s="141">
        <v>5.4818749999817555</v>
      </c>
      <c r="BD2583" s="141">
        <v>0</v>
      </c>
      <c r="BE2583" s="141">
        <v>0</v>
      </c>
      <c r="BF2583" s="141">
        <v>0</v>
      </c>
      <c r="BG2583" s="141">
        <v>0</v>
      </c>
      <c r="BH2583" s="141">
        <v>0</v>
      </c>
      <c r="BI2583" s="141">
        <v>0</v>
      </c>
      <c r="BJ2583" s="141">
        <v>0</v>
      </c>
      <c r="BK2583" s="141">
        <v>0</v>
      </c>
      <c r="BL2583" s="141">
        <v>0</v>
      </c>
      <c r="BM2583" s="141">
        <v>0</v>
      </c>
      <c r="BN2583" s="141">
        <v>0</v>
      </c>
      <c r="BO2583" s="141">
        <v>0</v>
      </c>
      <c r="BP2583" s="141">
        <v>0</v>
      </c>
    </row>
    <row r="2584" spans="4:68" ht="15.75">
      <c r="D2584" s="174" t="s">
        <v>9430</v>
      </c>
      <c r="E2584" s="176">
        <v>2910000</v>
      </c>
      <c r="F2584" s="174" t="s">
        <v>3409</v>
      </c>
      <c r="G2584" s="174" t="s">
        <v>9431</v>
      </c>
      <c r="H2584" s="174" t="s">
        <v>169</v>
      </c>
      <c r="I2584" s="174" t="s">
        <v>3098</v>
      </c>
      <c r="J2584" s="174" t="s">
        <v>9432</v>
      </c>
      <c r="K2584" s="174"/>
      <c r="L2584" s="174" t="s">
        <v>3509</v>
      </c>
      <c r="M2584" s="174" t="s">
        <v>8494</v>
      </c>
      <c r="N2584" s="176">
        <v>960</v>
      </c>
      <c r="O2584" s="174" t="s">
        <v>3407</v>
      </c>
      <c r="P2584" s="177">
        <v>35611</v>
      </c>
      <c r="Q2584" s="176">
        <v>192</v>
      </c>
      <c r="R2584" s="176">
        <v>582000</v>
      </c>
      <c r="S2584" s="176">
        <v>2328000</v>
      </c>
      <c r="T2584" s="161">
        <v>0</v>
      </c>
      <c r="U2584" s="96">
        <v>19</v>
      </c>
      <c r="V2584" s="38" t="s">
        <v>129</v>
      </c>
      <c r="W2584" s="38"/>
      <c r="X2584" s="137">
        <v>36375</v>
      </c>
      <c r="Y2584" s="138">
        <v>64831</v>
      </c>
      <c r="Z2584" s="179">
        <v>64</v>
      </c>
      <c r="AA2584" s="139">
        <v>2077</v>
      </c>
      <c r="AB2584" s="131"/>
      <c r="AC2584" s="38"/>
      <c r="AD2584" s="140">
        <v>2328000</v>
      </c>
      <c r="AE2584" s="141">
        <v>2291625</v>
      </c>
      <c r="AF2584" s="141">
        <v>2255250</v>
      </c>
      <c r="AG2584" s="141">
        <v>2218875</v>
      </c>
      <c r="AH2584" s="141">
        <v>2182500</v>
      </c>
      <c r="AI2584" s="141">
        <v>2146125</v>
      </c>
      <c r="AJ2584" s="141">
        <v>2109750</v>
      </c>
      <c r="AK2584" s="141">
        <v>2073375</v>
      </c>
      <c r="AL2584" s="141">
        <v>2037000</v>
      </c>
      <c r="AM2584" s="141">
        <v>2000625</v>
      </c>
      <c r="AN2584" s="141">
        <v>1964250</v>
      </c>
      <c r="AO2584" s="141">
        <v>1927875</v>
      </c>
      <c r="AP2584" s="141">
        <v>1891500</v>
      </c>
      <c r="AQ2584" s="141">
        <v>1855125</v>
      </c>
      <c r="AR2584" s="141">
        <v>1818750</v>
      </c>
      <c r="AS2584" s="141">
        <v>1782375</v>
      </c>
      <c r="AT2584" s="141">
        <v>1746000</v>
      </c>
      <c r="AU2584" s="141">
        <v>1709625</v>
      </c>
      <c r="AV2584" s="141">
        <v>1673250</v>
      </c>
      <c r="AW2584" s="141">
        <v>1636875</v>
      </c>
      <c r="AX2584" s="141">
        <v>1600500</v>
      </c>
      <c r="AY2584" s="141">
        <v>1564125</v>
      </c>
      <c r="AZ2584" s="141">
        <v>1527750</v>
      </c>
      <c r="BA2584" s="141">
        <v>1491375</v>
      </c>
      <c r="BB2584" s="141">
        <v>1455000</v>
      </c>
      <c r="BC2584" s="141">
        <v>1418625</v>
      </c>
      <c r="BD2584" s="141">
        <v>1382250</v>
      </c>
      <c r="BE2584" s="141">
        <v>1345875</v>
      </c>
      <c r="BF2584" s="141">
        <v>1309500</v>
      </c>
      <c r="BG2584" s="141">
        <v>1273125</v>
      </c>
      <c r="BH2584" s="141">
        <v>1236750</v>
      </c>
      <c r="BI2584" s="141">
        <v>1200375</v>
      </c>
      <c r="BJ2584" s="141">
        <v>1164000</v>
      </c>
      <c r="BK2584" s="141">
        <v>1127625</v>
      </c>
      <c r="BL2584" s="141">
        <v>1091250</v>
      </c>
      <c r="BM2584" s="141">
        <v>1054875</v>
      </c>
      <c r="BN2584" s="141">
        <v>1018500</v>
      </c>
      <c r="BO2584" s="141">
        <v>982125</v>
      </c>
      <c r="BP2584" s="141">
        <v>945750</v>
      </c>
    </row>
    <row r="2585" spans="4:68" ht="15.75">
      <c r="D2585" s="174" t="s">
        <v>9433</v>
      </c>
      <c r="E2585" s="175">
        <v>-508584.65</v>
      </c>
      <c r="F2585" s="174" t="s">
        <v>3409</v>
      </c>
      <c r="G2585" s="174" t="s">
        <v>9431</v>
      </c>
      <c r="H2585" s="174" t="s">
        <v>169</v>
      </c>
      <c r="I2585" s="174" t="s">
        <v>3098</v>
      </c>
      <c r="J2585" s="174" t="s">
        <v>9434</v>
      </c>
      <c r="K2585" s="174"/>
      <c r="L2585" s="174" t="s">
        <v>3509</v>
      </c>
      <c r="M2585" s="174" t="s">
        <v>8494</v>
      </c>
      <c r="N2585" s="176">
        <v>960</v>
      </c>
      <c r="O2585" s="174" t="s">
        <v>3407</v>
      </c>
      <c r="P2585" s="177">
        <v>35611</v>
      </c>
      <c r="Q2585" s="176">
        <v>192</v>
      </c>
      <c r="R2585" s="175">
        <v>-101716.82</v>
      </c>
      <c r="S2585" s="175">
        <v>-406867.83</v>
      </c>
      <c r="T2585" s="161">
        <v>0</v>
      </c>
      <c r="U2585" s="96">
        <v>19</v>
      </c>
      <c r="V2585" s="38" t="s">
        <v>129</v>
      </c>
      <c r="W2585" s="38"/>
      <c r="X2585" s="137">
        <v>-6357.3081249999996</v>
      </c>
      <c r="Y2585" s="138">
        <v>64831</v>
      </c>
      <c r="Z2585" s="179">
        <v>64</v>
      </c>
      <c r="AA2585" s="139">
        <v>2077</v>
      </c>
      <c r="AB2585" s="131"/>
      <c r="AC2585" s="38"/>
      <c r="AD2585" s="140">
        <v>-406867.83</v>
      </c>
      <c r="AE2585" s="141">
        <v>-400510.52187500003</v>
      </c>
      <c r="AF2585" s="141">
        <v>-394153.21375000005</v>
      </c>
      <c r="AG2585" s="141">
        <v>-387795.90562500007</v>
      </c>
      <c r="AH2585" s="141">
        <v>-381438.59750000009</v>
      </c>
      <c r="AI2585" s="141">
        <v>-375081.28937500011</v>
      </c>
      <c r="AJ2585" s="141">
        <v>-368723.98125000013</v>
      </c>
      <c r="AK2585" s="141">
        <v>-362366.67312500015</v>
      </c>
      <c r="AL2585" s="141">
        <v>-356009.36500000017</v>
      </c>
      <c r="AM2585" s="141">
        <v>-349652.05687500018</v>
      </c>
      <c r="AN2585" s="141">
        <v>-343294.7487500002</v>
      </c>
      <c r="AO2585" s="141">
        <v>-336937.44062500022</v>
      </c>
      <c r="AP2585" s="141">
        <v>-330580.13250000024</v>
      </c>
      <c r="AQ2585" s="141">
        <v>-324222.82437500026</v>
      </c>
      <c r="AR2585" s="141">
        <v>-317865.51625000028</v>
      </c>
      <c r="AS2585" s="141">
        <v>-311508.2081250003</v>
      </c>
      <c r="AT2585" s="141">
        <v>-305150.90000000031</v>
      </c>
      <c r="AU2585" s="141">
        <v>-298793.59187500033</v>
      </c>
      <c r="AV2585" s="141">
        <v>-292436.28375000035</v>
      </c>
      <c r="AW2585" s="141">
        <v>-286078.97562500037</v>
      </c>
      <c r="AX2585" s="141">
        <v>-279721.66750000039</v>
      </c>
      <c r="AY2585" s="141">
        <v>-273364.35937500041</v>
      </c>
      <c r="AZ2585" s="141">
        <v>-267007.05125000043</v>
      </c>
      <c r="BA2585" s="141">
        <v>-260649.74312500042</v>
      </c>
      <c r="BB2585" s="141">
        <v>-254292.43500000041</v>
      </c>
      <c r="BC2585" s="141">
        <v>-247935.12687500039</v>
      </c>
      <c r="BD2585" s="141">
        <v>-241577.81875000038</v>
      </c>
      <c r="BE2585" s="141">
        <v>-235220.51062500037</v>
      </c>
      <c r="BF2585" s="141">
        <v>-228863.20250000036</v>
      </c>
      <c r="BG2585" s="141">
        <v>-222505.89437500035</v>
      </c>
      <c r="BH2585" s="141">
        <v>-216148.58625000034</v>
      </c>
      <c r="BI2585" s="141">
        <v>-209791.27812500033</v>
      </c>
      <c r="BJ2585" s="141">
        <v>-203433.97000000032</v>
      </c>
      <c r="BK2585" s="141">
        <v>-197076.66187500031</v>
      </c>
      <c r="BL2585" s="141">
        <v>-190719.3537500003</v>
      </c>
      <c r="BM2585" s="141">
        <v>-184362.04562500029</v>
      </c>
      <c r="BN2585" s="141">
        <v>-178004.73750000028</v>
      </c>
      <c r="BO2585" s="141">
        <v>-171647.42937500027</v>
      </c>
      <c r="BP2585" s="141">
        <v>-165290.12125000026</v>
      </c>
    </row>
    <row r="2586" spans="4:68" ht="15.75">
      <c r="D2586" s="174" t="s">
        <v>9435</v>
      </c>
      <c r="E2586" s="176">
        <v>140104</v>
      </c>
      <c r="F2586" s="174" t="s">
        <v>3420</v>
      </c>
      <c r="G2586" s="174" t="s">
        <v>9436</v>
      </c>
      <c r="H2586" s="174" t="s">
        <v>169</v>
      </c>
      <c r="I2586" s="174" t="s">
        <v>9437</v>
      </c>
      <c r="J2586" s="174" t="s">
        <v>9438</v>
      </c>
      <c r="K2586" s="174"/>
      <c r="L2586" s="174" t="s">
        <v>5202</v>
      </c>
      <c r="M2586" s="174" t="s">
        <v>9166</v>
      </c>
      <c r="N2586" s="176">
        <v>960</v>
      </c>
      <c r="O2586" s="174" t="s">
        <v>3407</v>
      </c>
      <c r="P2586" s="177">
        <v>35247</v>
      </c>
      <c r="Q2586" s="176">
        <v>204</v>
      </c>
      <c r="R2586" s="175">
        <v>29767.23</v>
      </c>
      <c r="S2586" s="175">
        <v>110336.77</v>
      </c>
      <c r="T2586" s="161">
        <v>0</v>
      </c>
      <c r="U2586" s="96">
        <v>14</v>
      </c>
      <c r="V2586" s="38" t="s">
        <v>124</v>
      </c>
      <c r="W2586" s="38"/>
      <c r="X2586" s="137">
        <v>1751.3</v>
      </c>
      <c r="Y2586" s="138">
        <v>64467</v>
      </c>
      <c r="Z2586" s="179">
        <v>63</v>
      </c>
      <c r="AA2586" s="139">
        <v>2076</v>
      </c>
      <c r="AB2586" s="131"/>
      <c r="AC2586" s="38"/>
      <c r="AD2586" s="140">
        <v>110336.77</v>
      </c>
      <c r="AE2586" s="141">
        <v>108585.47</v>
      </c>
      <c r="AF2586" s="141">
        <v>106834.17</v>
      </c>
      <c r="AG2586" s="141">
        <v>105082.87</v>
      </c>
      <c r="AH2586" s="141">
        <v>103331.56999999999</v>
      </c>
      <c r="AI2586" s="141">
        <v>101580.26999999999</v>
      </c>
      <c r="AJ2586" s="141">
        <v>99828.969999999987</v>
      </c>
      <c r="AK2586" s="141">
        <v>98077.669999999984</v>
      </c>
      <c r="AL2586" s="141">
        <v>96326.369999999981</v>
      </c>
      <c r="AM2586" s="141">
        <v>94575.069999999978</v>
      </c>
      <c r="AN2586" s="141">
        <v>92823.769999999975</v>
      </c>
      <c r="AO2586" s="141">
        <v>91072.469999999972</v>
      </c>
      <c r="AP2586" s="141">
        <v>89321.169999999969</v>
      </c>
      <c r="AQ2586" s="141">
        <v>87569.869999999966</v>
      </c>
      <c r="AR2586" s="141">
        <v>85818.569999999963</v>
      </c>
      <c r="AS2586" s="141">
        <v>84067.26999999996</v>
      </c>
      <c r="AT2586" s="141">
        <v>82315.969999999958</v>
      </c>
      <c r="AU2586" s="141">
        <v>80564.669999999955</v>
      </c>
      <c r="AV2586" s="141">
        <v>78813.369999999952</v>
      </c>
      <c r="AW2586" s="141">
        <v>77062.069999999949</v>
      </c>
      <c r="AX2586" s="141">
        <v>75310.769999999946</v>
      </c>
      <c r="AY2586" s="141">
        <v>73559.469999999943</v>
      </c>
      <c r="AZ2586" s="141">
        <v>71808.16999999994</v>
      </c>
      <c r="BA2586" s="141">
        <v>70056.869999999937</v>
      </c>
      <c r="BB2586" s="141">
        <v>68305.569999999934</v>
      </c>
      <c r="BC2586" s="141">
        <v>66554.269999999931</v>
      </c>
      <c r="BD2586" s="141">
        <v>64802.969999999928</v>
      </c>
      <c r="BE2586" s="141">
        <v>63051.669999999925</v>
      </c>
      <c r="BF2586" s="141">
        <v>61300.369999999923</v>
      </c>
      <c r="BG2586" s="141">
        <v>59549.06999999992</v>
      </c>
      <c r="BH2586" s="141">
        <v>57797.769999999917</v>
      </c>
      <c r="BI2586" s="141">
        <v>56046.469999999914</v>
      </c>
      <c r="BJ2586" s="141">
        <v>54295.169999999911</v>
      </c>
      <c r="BK2586" s="141">
        <v>52543.869999999908</v>
      </c>
      <c r="BL2586" s="141">
        <v>50792.569999999905</v>
      </c>
      <c r="BM2586" s="141">
        <v>49041.269999999902</v>
      </c>
      <c r="BN2586" s="141">
        <v>47289.969999999899</v>
      </c>
      <c r="BO2586" s="141">
        <v>45538.669999999896</v>
      </c>
      <c r="BP2586" s="141">
        <v>43787.369999999893</v>
      </c>
    </row>
    <row r="2587" spans="4:68" ht="15.75">
      <c r="D2587" s="174" t="s">
        <v>9439</v>
      </c>
      <c r="E2587" s="175">
        <v>1574678.58</v>
      </c>
      <c r="F2587" s="174" t="s">
        <v>3426</v>
      </c>
      <c r="G2587" s="174" t="s">
        <v>9436</v>
      </c>
      <c r="H2587" s="174" t="s">
        <v>169</v>
      </c>
      <c r="I2587" s="174" t="s">
        <v>9437</v>
      </c>
      <c r="J2587" s="174" t="s">
        <v>9440</v>
      </c>
      <c r="K2587" s="174"/>
      <c r="L2587" s="174" t="s">
        <v>5202</v>
      </c>
      <c r="M2587" s="174" t="s">
        <v>9166</v>
      </c>
      <c r="N2587" s="176">
        <v>960</v>
      </c>
      <c r="O2587" s="174" t="s">
        <v>3407</v>
      </c>
      <c r="P2587" s="177">
        <v>35247</v>
      </c>
      <c r="Q2587" s="176">
        <v>204</v>
      </c>
      <c r="R2587" s="175">
        <v>334564.49</v>
      </c>
      <c r="S2587" s="175">
        <v>1240114.0900000001</v>
      </c>
      <c r="T2587" s="161">
        <v>0</v>
      </c>
      <c r="U2587" s="96">
        <v>14</v>
      </c>
      <c r="V2587" s="38" t="s">
        <v>124</v>
      </c>
      <c r="W2587" s="38"/>
      <c r="X2587" s="137">
        <v>19683.482250000001</v>
      </c>
      <c r="Y2587" s="138">
        <v>64467</v>
      </c>
      <c r="Z2587" s="179">
        <v>63</v>
      </c>
      <c r="AA2587" s="139">
        <v>2076</v>
      </c>
      <c r="AB2587" s="131"/>
      <c r="AC2587" s="38"/>
      <c r="AD2587" s="140">
        <v>1240114.0900000001</v>
      </c>
      <c r="AE2587" s="141">
        <v>1220430.60775</v>
      </c>
      <c r="AF2587" s="141">
        <v>1200747.1255000001</v>
      </c>
      <c r="AG2587" s="141">
        <v>1181063.6432500002</v>
      </c>
      <c r="AH2587" s="141">
        <v>1161380.1610000003</v>
      </c>
      <c r="AI2587" s="141">
        <v>1141696.6787500004</v>
      </c>
      <c r="AJ2587" s="141">
        <v>1122013.1965000005</v>
      </c>
      <c r="AK2587" s="141">
        <v>1102329.7142500007</v>
      </c>
      <c r="AL2587" s="141">
        <v>1082646.2320000008</v>
      </c>
      <c r="AM2587" s="141">
        <v>1062962.7497500009</v>
      </c>
      <c r="AN2587" s="141">
        <v>1043279.2675000009</v>
      </c>
      <c r="AO2587" s="141">
        <v>1023595.7852500009</v>
      </c>
      <c r="AP2587" s="141">
        <v>1003912.3030000009</v>
      </c>
      <c r="AQ2587" s="141">
        <v>984228.82075000089</v>
      </c>
      <c r="AR2587" s="141">
        <v>964545.33850000089</v>
      </c>
      <c r="AS2587" s="141">
        <v>944861.85625000088</v>
      </c>
      <c r="AT2587" s="141">
        <v>925178.37400000088</v>
      </c>
      <c r="AU2587" s="141">
        <v>905494.89175000088</v>
      </c>
      <c r="AV2587" s="141">
        <v>885811.40950000088</v>
      </c>
      <c r="AW2587" s="141">
        <v>866127.92725000088</v>
      </c>
      <c r="AX2587" s="141">
        <v>846444.44500000088</v>
      </c>
      <c r="AY2587" s="141">
        <v>826760.96275000088</v>
      </c>
      <c r="AZ2587" s="141">
        <v>807077.48050000088</v>
      </c>
      <c r="BA2587" s="141">
        <v>787393.99825000088</v>
      </c>
      <c r="BB2587" s="141">
        <v>767710.51600000088</v>
      </c>
      <c r="BC2587" s="141">
        <v>748027.03375000088</v>
      </c>
      <c r="BD2587" s="141">
        <v>728343.55150000087</v>
      </c>
      <c r="BE2587" s="141">
        <v>708660.06925000087</v>
      </c>
      <c r="BF2587" s="141">
        <v>688976.58700000087</v>
      </c>
      <c r="BG2587" s="141">
        <v>669293.10475000087</v>
      </c>
      <c r="BH2587" s="141">
        <v>649609.62250000087</v>
      </c>
      <c r="BI2587" s="141">
        <v>629926.14025000087</v>
      </c>
      <c r="BJ2587" s="141">
        <v>610242.65800000087</v>
      </c>
      <c r="BK2587" s="141">
        <v>590559.17575000087</v>
      </c>
      <c r="BL2587" s="141">
        <v>570875.69350000087</v>
      </c>
      <c r="BM2587" s="141">
        <v>551192.21125000087</v>
      </c>
      <c r="BN2587" s="141">
        <v>531508.72900000087</v>
      </c>
      <c r="BO2587" s="141">
        <v>511825.24675000086</v>
      </c>
      <c r="BP2587" s="141">
        <v>492141.76450000086</v>
      </c>
    </row>
    <row r="2588" spans="4:68" ht="15.75">
      <c r="D2588" s="174" t="s">
        <v>9441</v>
      </c>
      <c r="E2588" s="175">
        <v>798413.81</v>
      </c>
      <c r="F2588" s="174" t="s">
        <v>3459</v>
      </c>
      <c r="G2588" s="174" t="s">
        <v>9436</v>
      </c>
      <c r="H2588" s="174" t="s">
        <v>169</v>
      </c>
      <c r="I2588" s="174" t="s">
        <v>9437</v>
      </c>
      <c r="J2588" s="174" t="s">
        <v>9440</v>
      </c>
      <c r="K2588" s="174"/>
      <c r="L2588" s="174" t="s">
        <v>5202</v>
      </c>
      <c r="M2588" s="174" t="s">
        <v>9166</v>
      </c>
      <c r="N2588" s="176">
        <v>960</v>
      </c>
      <c r="O2588" s="174" t="s">
        <v>3407</v>
      </c>
      <c r="P2588" s="177">
        <v>35247</v>
      </c>
      <c r="Q2588" s="176">
        <v>204</v>
      </c>
      <c r="R2588" s="175">
        <v>169635.17</v>
      </c>
      <c r="S2588" s="175">
        <v>628778.64</v>
      </c>
      <c r="T2588" s="161">
        <v>0</v>
      </c>
      <c r="U2588" s="96">
        <v>14</v>
      </c>
      <c r="V2588" s="38" t="s">
        <v>124</v>
      </c>
      <c r="W2588" s="38"/>
      <c r="X2588" s="137">
        <v>9980.1726250000011</v>
      </c>
      <c r="Y2588" s="138">
        <v>64467</v>
      </c>
      <c r="Z2588" s="179">
        <v>63</v>
      </c>
      <c r="AA2588" s="139">
        <v>2076</v>
      </c>
      <c r="AB2588" s="131"/>
      <c r="AC2588" s="38"/>
      <c r="AD2588" s="140">
        <v>628778.64</v>
      </c>
      <c r="AE2588" s="141">
        <v>618798.46737500001</v>
      </c>
      <c r="AF2588" s="141">
        <v>608818.29475</v>
      </c>
      <c r="AG2588" s="141">
        <v>598838.12212499999</v>
      </c>
      <c r="AH2588" s="141">
        <v>588857.94949999999</v>
      </c>
      <c r="AI2588" s="141">
        <v>578877.77687499998</v>
      </c>
      <c r="AJ2588" s="141">
        <v>568897.60424999997</v>
      </c>
      <c r="AK2588" s="141">
        <v>558917.43162499997</v>
      </c>
      <c r="AL2588" s="141">
        <v>548937.25899999996</v>
      </c>
      <c r="AM2588" s="141">
        <v>538957.08637499996</v>
      </c>
      <c r="AN2588" s="141">
        <v>528976.91374999995</v>
      </c>
      <c r="AO2588" s="141">
        <v>518996.74112499994</v>
      </c>
      <c r="AP2588" s="141">
        <v>509016.56849999994</v>
      </c>
      <c r="AQ2588" s="141">
        <v>499036.39587499993</v>
      </c>
      <c r="AR2588" s="141">
        <v>489056.22324999992</v>
      </c>
      <c r="AS2588" s="141">
        <v>479076.05062499992</v>
      </c>
      <c r="AT2588" s="141">
        <v>469095.87799999991</v>
      </c>
      <c r="AU2588" s="141">
        <v>459115.7053749999</v>
      </c>
      <c r="AV2588" s="141">
        <v>449135.5327499999</v>
      </c>
      <c r="AW2588" s="141">
        <v>439155.36012499989</v>
      </c>
      <c r="AX2588" s="141">
        <v>429175.18749999988</v>
      </c>
      <c r="AY2588" s="141">
        <v>419195.01487499988</v>
      </c>
      <c r="AZ2588" s="141">
        <v>409214.84224999987</v>
      </c>
      <c r="BA2588" s="141">
        <v>399234.66962499986</v>
      </c>
      <c r="BB2588" s="141">
        <v>389254.49699999986</v>
      </c>
      <c r="BC2588" s="141">
        <v>379274.32437499985</v>
      </c>
      <c r="BD2588" s="141">
        <v>369294.15174999984</v>
      </c>
      <c r="BE2588" s="141">
        <v>359313.97912499984</v>
      </c>
      <c r="BF2588" s="141">
        <v>349333.80649999983</v>
      </c>
      <c r="BG2588" s="141">
        <v>339353.63387499982</v>
      </c>
      <c r="BH2588" s="141">
        <v>329373.46124999982</v>
      </c>
      <c r="BI2588" s="141">
        <v>319393.28862499981</v>
      </c>
      <c r="BJ2588" s="141">
        <v>309413.11599999981</v>
      </c>
      <c r="BK2588" s="141">
        <v>299432.9433749998</v>
      </c>
      <c r="BL2588" s="141">
        <v>289452.77074999979</v>
      </c>
      <c r="BM2588" s="141">
        <v>279472.59812499979</v>
      </c>
      <c r="BN2588" s="141">
        <v>269492.42549999978</v>
      </c>
      <c r="BO2588" s="141">
        <v>259512.25287499977</v>
      </c>
      <c r="BP2588" s="141">
        <v>249532.08024999977</v>
      </c>
    </row>
    <row r="2589" spans="4:68" ht="15.75">
      <c r="D2589" s="174" t="s">
        <v>9442</v>
      </c>
      <c r="E2589" s="175">
        <v>904893.6</v>
      </c>
      <c r="F2589" s="174" t="s">
        <v>3501</v>
      </c>
      <c r="G2589" s="174" t="s">
        <v>9436</v>
      </c>
      <c r="H2589" s="174" t="s">
        <v>169</v>
      </c>
      <c r="I2589" s="174" t="s">
        <v>9437</v>
      </c>
      <c r="J2589" s="174" t="s">
        <v>9440</v>
      </c>
      <c r="K2589" s="174"/>
      <c r="L2589" s="174" t="s">
        <v>5202</v>
      </c>
      <c r="M2589" s="174" t="s">
        <v>9166</v>
      </c>
      <c r="N2589" s="176">
        <v>960</v>
      </c>
      <c r="O2589" s="174" t="s">
        <v>3407</v>
      </c>
      <c r="P2589" s="177">
        <v>35247</v>
      </c>
      <c r="Q2589" s="176">
        <v>204</v>
      </c>
      <c r="R2589" s="175">
        <v>192258.47</v>
      </c>
      <c r="S2589" s="175">
        <v>712635.13</v>
      </c>
      <c r="T2589" s="161">
        <v>0</v>
      </c>
      <c r="U2589" s="96">
        <v>14</v>
      </c>
      <c r="V2589" s="38" t="s">
        <v>124</v>
      </c>
      <c r="W2589" s="38"/>
      <c r="X2589" s="137">
        <v>11311.17</v>
      </c>
      <c r="Y2589" s="138">
        <v>64467</v>
      </c>
      <c r="Z2589" s="179">
        <v>63</v>
      </c>
      <c r="AA2589" s="139">
        <v>2076</v>
      </c>
      <c r="AB2589" s="131"/>
      <c r="AC2589" s="38"/>
      <c r="AD2589" s="140">
        <v>712635.13</v>
      </c>
      <c r="AE2589" s="141">
        <v>701323.96</v>
      </c>
      <c r="AF2589" s="141">
        <v>690012.78999999992</v>
      </c>
      <c r="AG2589" s="141">
        <v>678701.61999999988</v>
      </c>
      <c r="AH2589" s="141">
        <v>667390.44999999984</v>
      </c>
      <c r="AI2589" s="141">
        <v>656079.2799999998</v>
      </c>
      <c r="AJ2589" s="141">
        <v>644768.10999999975</v>
      </c>
      <c r="AK2589" s="141">
        <v>633456.93999999971</v>
      </c>
      <c r="AL2589" s="141">
        <v>622145.76999999967</v>
      </c>
      <c r="AM2589" s="141">
        <v>610834.59999999963</v>
      </c>
      <c r="AN2589" s="141">
        <v>599523.42999999959</v>
      </c>
      <c r="AO2589" s="141">
        <v>588212.25999999954</v>
      </c>
      <c r="AP2589" s="141">
        <v>576901.0899999995</v>
      </c>
      <c r="AQ2589" s="141">
        <v>565589.91999999946</v>
      </c>
      <c r="AR2589" s="141">
        <v>554278.74999999942</v>
      </c>
      <c r="AS2589" s="141">
        <v>542967.57999999938</v>
      </c>
      <c r="AT2589" s="141">
        <v>531656.40999999933</v>
      </c>
      <c r="AU2589" s="141">
        <v>520345.23999999935</v>
      </c>
      <c r="AV2589" s="141">
        <v>509034.06999999937</v>
      </c>
      <c r="AW2589" s="141">
        <v>497722.89999999938</v>
      </c>
      <c r="AX2589" s="141">
        <v>486411.7299999994</v>
      </c>
      <c r="AY2589" s="141">
        <v>475100.55999999942</v>
      </c>
      <c r="AZ2589" s="141">
        <v>463789.38999999943</v>
      </c>
      <c r="BA2589" s="141">
        <v>452478.21999999945</v>
      </c>
      <c r="BB2589" s="141">
        <v>441167.04999999946</v>
      </c>
      <c r="BC2589" s="141">
        <v>429855.87999999948</v>
      </c>
      <c r="BD2589" s="141">
        <v>418544.7099999995</v>
      </c>
      <c r="BE2589" s="141">
        <v>407233.53999999951</v>
      </c>
      <c r="BF2589" s="141">
        <v>395922.36999999953</v>
      </c>
      <c r="BG2589" s="141">
        <v>384611.19999999955</v>
      </c>
      <c r="BH2589" s="141">
        <v>373300.02999999956</v>
      </c>
      <c r="BI2589" s="141">
        <v>361988.85999999958</v>
      </c>
      <c r="BJ2589" s="141">
        <v>350677.68999999959</v>
      </c>
      <c r="BK2589" s="141">
        <v>339366.51999999961</v>
      </c>
      <c r="BL2589" s="141">
        <v>328055.34999999963</v>
      </c>
      <c r="BM2589" s="141">
        <v>316744.17999999964</v>
      </c>
      <c r="BN2589" s="141">
        <v>305433.00999999966</v>
      </c>
      <c r="BO2589" s="141">
        <v>294121.83999999968</v>
      </c>
      <c r="BP2589" s="141">
        <v>282810.66999999969</v>
      </c>
    </row>
    <row r="2590" spans="4:68" ht="15.75">
      <c r="D2590" s="174" t="s">
        <v>9443</v>
      </c>
      <c r="E2590" s="175">
        <v>40246.68</v>
      </c>
      <c r="F2590" s="174" t="s">
        <v>3486</v>
      </c>
      <c r="G2590" s="174" t="s">
        <v>9436</v>
      </c>
      <c r="H2590" s="174" t="s">
        <v>169</v>
      </c>
      <c r="I2590" s="174" t="s">
        <v>9437</v>
      </c>
      <c r="J2590" s="174" t="s">
        <v>9440</v>
      </c>
      <c r="K2590" s="174"/>
      <c r="L2590" s="174" t="s">
        <v>5202</v>
      </c>
      <c r="M2590" s="174" t="s">
        <v>9166</v>
      </c>
      <c r="N2590" s="176">
        <v>960</v>
      </c>
      <c r="O2590" s="174" t="s">
        <v>3407</v>
      </c>
      <c r="P2590" s="177">
        <v>35247</v>
      </c>
      <c r="Q2590" s="176">
        <v>204</v>
      </c>
      <c r="R2590" s="175">
        <v>8550.9699999999993</v>
      </c>
      <c r="S2590" s="175">
        <v>31695.71</v>
      </c>
      <c r="T2590" s="161">
        <v>0</v>
      </c>
      <c r="U2590" s="96">
        <v>14</v>
      </c>
      <c r="V2590" s="38" t="s">
        <v>124</v>
      </c>
      <c r="W2590" s="38"/>
      <c r="X2590" s="137">
        <v>503.08350000000002</v>
      </c>
      <c r="Y2590" s="138">
        <v>64467</v>
      </c>
      <c r="Z2590" s="179">
        <v>63</v>
      </c>
      <c r="AA2590" s="139">
        <v>2076</v>
      </c>
      <c r="AB2590" s="131"/>
      <c r="AC2590" s="38"/>
      <c r="AD2590" s="140">
        <v>31695.71</v>
      </c>
      <c r="AE2590" s="141">
        <v>31192.626499999998</v>
      </c>
      <c r="AF2590" s="141">
        <v>30689.542999999998</v>
      </c>
      <c r="AG2590" s="141">
        <v>30186.459499999997</v>
      </c>
      <c r="AH2590" s="141">
        <v>29683.375999999997</v>
      </c>
      <c r="AI2590" s="141">
        <v>29180.292499999996</v>
      </c>
      <c r="AJ2590" s="141">
        <v>28677.208999999995</v>
      </c>
      <c r="AK2590" s="141">
        <v>28174.125499999995</v>
      </c>
      <c r="AL2590" s="141">
        <v>27671.041999999994</v>
      </c>
      <c r="AM2590" s="141">
        <v>27167.958499999993</v>
      </c>
      <c r="AN2590" s="141">
        <v>26664.874999999993</v>
      </c>
      <c r="AO2590" s="141">
        <v>26161.791499999992</v>
      </c>
      <c r="AP2590" s="141">
        <v>25658.707999999991</v>
      </c>
      <c r="AQ2590" s="141">
        <v>25155.624499999991</v>
      </c>
      <c r="AR2590" s="141">
        <v>24652.54099999999</v>
      </c>
      <c r="AS2590" s="141">
        <v>24149.45749999999</v>
      </c>
      <c r="AT2590" s="141">
        <v>23646.373999999989</v>
      </c>
      <c r="AU2590" s="141">
        <v>23143.290499999988</v>
      </c>
      <c r="AV2590" s="141">
        <v>22640.206999999988</v>
      </c>
      <c r="AW2590" s="141">
        <v>22137.123499999987</v>
      </c>
      <c r="AX2590" s="141">
        <v>21634.039999999986</v>
      </c>
      <c r="AY2590" s="141">
        <v>21130.956499999986</v>
      </c>
      <c r="AZ2590" s="141">
        <v>20627.872999999985</v>
      </c>
      <c r="BA2590" s="141">
        <v>20124.789499999984</v>
      </c>
      <c r="BB2590" s="141">
        <v>19621.705999999984</v>
      </c>
      <c r="BC2590" s="141">
        <v>19118.622499999983</v>
      </c>
      <c r="BD2590" s="141">
        <v>18615.538999999982</v>
      </c>
      <c r="BE2590" s="141">
        <v>18112.455499999982</v>
      </c>
      <c r="BF2590" s="141">
        <v>17609.371999999981</v>
      </c>
      <c r="BG2590" s="141">
        <v>17106.288499999981</v>
      </c>
      <c r="BH2590" s="141">
        <v>16603.20499999998</v>
      </c>
      <c r="BI2590" s="141">
        <v>16100.121499999979</v>
      </c>
      <c r="BJ2590" s="141">
        <v>15597.037999999979</v>
      </c>
      <c r="BK2590" s="141">
        <v>15093.954499999978</v>
      </c>
      <c r="BL2590" s="141">
        <v>14590.870999999977</v>
      </c>
      <c r="BM2590" s="141">
        <v>14087.787499999977</v>
      </c>
      <c r="BN2590" s="141">
        <v>13584.703999999976</v>
      </c>
      <c r="BO2590" s="141">
        <v>13081.620499999975</v>
      </c>
      <c r="BP2590" s="141">
        <v>12578.536999999975</v>
      </c>
    </row>
    <row r="2591" spans="4:68" ht="15.75">
      <c r="D2591" s="174" t="s">
        <v>9444</v>
      </c>
      <c r="E2591" s="175">
        <v>652521.31000000006</v>
      </c>
      <c r="F2591" s="174" t="s">
        <v>3540</v>
      </c>
      <c r="G2591" s="174" t="s">
        <v>9436</v>
      </c>
      <c r="H2591" s="174" t="s">
        <v>169</v>
      </c>
      <c r="I2591" s="174" t="s">
        <v>9437</v>
      </c>
      <c r="J2591" s="174" t="s">
        <v>9440</v>
      </c>
      <c r="K2591" s="174"/>
      <c r="L2591" s="174" t="s">
        <v>5202</v>
      </c>
      <c r="M2591" s="174" t="s">
        <v>9166</v>
      </c>
      <c r="N2591" s="176">
        <v>960</v>
      </c>
      <c r="O2591" s="174" t="s">
        <v>3407</v>
      </c>
      <c r="P2591" s="177">
        <v>35247</v>
      </c>
      <c r="Q2591" s="176">
        <v>204</v>
      </c>
      <c r="R2591" s="175">
        <v>138638.03</v>
      </c>
      <c r="S2591" s="175">
        <v>513883.28</v>
      </c>
      <c r="T2591" s="161">
        <v>0</v>
      </c>
      <c r="U2591" s="96">
        <v>14</v>
      </c>
      <c r="V2591" s="38" t="s">
        <v>124</v>
      </c>
      <c r="W2591" s="38"/>
      <c r="X2591" s="137">
        <v>8156.5163750000011</v>
      </c>
      <c r="Y2591" s="138">
        <v>64467</v>
      </c>
      <c r="Z2591" s="179">
        <v>63</v>
      </c>
      <c r="AA2591" s="139">
        <v>2076</v>
      </c>
      <c r="AB2591" s="131"/>
      <c r="AC2591" s="38"/>
      <c r="AD2591" s="140">
        <v>513883.28</v>
      </c>
      <c r="AE2591" s="141">
        <v>505726.76362500002</v>
      </c>
      <c r="AF2591" s="141">
        <v>497570.24725000001</v>
      </c>
      <c r="AG2591" s="141">
        <v>489413.73087500001</v>
      </c>
      <c r="AH2591" s="141">
        <v>481257.2145</v>
      </c>
      <c r="AI2591" s="141">
        <v>473100.698125</v>
      </c>
      <c r="AJ2591" s="141">
        <v>464944.18174999999</v>
      </c>
      <c r="AK2591" s="141">
        <v>456787.66537499998</v>
      </c>
      <c r="AL2591" s="141">
        <v>448631.14899999998</v>
      </c>
      <c r="AM2591" s="141">
        <v>440474.63262499997</v>
      </c>
      <c r="AN2591" s="141">
        <v>432318.11624999996</v>
      </c>
      <c r="AO2591" s="141">
        <v>424161.59987499996</v>
      </c>
      <c r="AP2591" s="141">
        <v>416005.08349999995</v>
      </c>
      <c r="AQ2591" s="141">
        <v>407848.56712499994</v>
      </c>
      <c r="AR2591" s="141">
        <v>399692.05074999994</v>
      </c>
      <c r="AS2591" s="141">
        <v>391535.53437499993</v>
      </c>
      <c r="AT2591" s="141">
        <v>383379.01799999992</v>
      </c>
      <c r="AU2591" s="141">
        <v>375222.50162499992</v>
      </c>
      <c r="AV2591" s="141">
        <v>367065.98524999991</v>
      </c>
      <c r="AW2591" s="141">
        <v>358909.4688749999</v>
      </c>
      <c r="AX2591" s="141">
        <v>350752.9524999999</v>
      </c>
      <c r="AY2591" s="141">
        <v>342596.43612499989</v>
      </c>
      <c r="AZ2591" s="141">
        <v>334439.91974999988</v>
      </c>
      <c r="BA2591" s="141">
        <v>326283.40337499988</v>
      </c>
      <c r="BB2591" s="141">
        <v>318126.88699999987</v>
      </c>
      <c r="BC2591" s="141">
        <v>309970.37062499986</v>
      </c>
      <c r="BD2591" s="141">
        <v>301813.85424999986</v>
      </c>
      <c r="BE2591" s="141">
        <v>293657.33787499985</v>
      </c>
      <c r="BF2591" s="141">
        <v>285500.82149999985</v>
      </c>
      <c r="BG2591" s="141">
        <v>277344.30512499984</v>
      </c>
      <c r="BH2591" s="141">
        <v>269187.78874999983</v>
      </c>
      <c r="BI2591" s="141">
        <v>261031.27237499983</v>
      </c>
      <c r="BJ2591" s="141">
        <v>252874.75599999982</v>
      </c>
      <c r="BK2591" s="141">
        <v>244718.23962499981</v>
      </c>
      <c r="BL2591" s="141">
        <v>236561.72324999981</v>
      </c>
      <c r="BM2591" s="141">
        <v>228405.2068749998</v>
      </c>
      <c r="BN2591" s="141">
        <v>220248.69049999979</v>
      </c>
      <c r="BO2591" s="141">
        <v>212092.17412499979</v>
      </c>
      <c r="BP2591" s="141">
        <v>203935.65774999978</v>
      </c>
    </row>
    <row r="2592" spans="4:68" ht="15.75">
      <c r="D2592" s="174" t="s">
        <v>9445</v>
      </c>
      <c r="E2592" s="176">
        <v>3033</v>
      </c>
      <c r="F2592" s="174" t="s">
        <v>3420</v>
      </c>
      <c r="G2592" s="174" t="s">
        <v>9436</v>
      </c>
      <c r="H2592" s="174" t="s">
        <v>169</v>
      </c>
      <c r="I2592" s="174" t="s">
        <v>9446</v>
      </c>
      <c r="J2592" s="174" t="s">
        <v>9447</v>
      </c>
      <c r="K2592" s="174"/>
      <c r="L2592" s="174" t="s">
        <v>5202</v>
      </c>
      <c r="M2592" s="174" t="s">
        <v>9166</v>
      </c>
      <c r="N2592" s="176">
        <v>960</v>
      </c>
      <c r="O2592" s="174" t="s">
        <v>3407</v>
      </c>
      <c r="P2592" s="177">
        <v>35247</v>
      </c>
      <c r="Q2592" s="176">
        <v>204</v>
      </c>
      <c r="R2592" s="175">
        <v>644.37</v>
      </c>
      <c r="S2592" s="175">
        <v>2388.63</v>
      </c>
      <c r="T2592" s="161">
        <v>0</v>
      </c>
      <c r="U2592" s="96">
        <v>14</v>
      </c>
      <c r="V2592" s="38" t="s">
        <v>124</v>
      </c>
      <c r="W2592" s="38"/>
      <c r="X2592" s="137">
        <v>37.912499999999994</v>
      </c>
      <c r="Y2592" s="138">
        <v>64467</v>
      </c>
      <c r="Z2592" s="179">
        <v>63</v>
      </c>
      <c r="AA2592" s="139">
        <v>2076</v>
      </c>
      <c r="AB2592" s="131"/>
      <c r="AC2592" s="38"/>
      <c r="AD2592" s="140">
        <v>2388.63</v>
      </c>
      <c r="AE2592" s="141">
        <v>2350.7175000000002</v>
      </c>
      <c r="AF2592" s="141">
        <v>2312.8050000000003</v>
      </c>
      <c r="AG2592" s="141">
        <v>2274.8925000000004</v>
      </c>
      <c r="AH2592" s="141">
        <v>2236.9800000000005</v>
      </c>
      <c r="AI2592" s="141">
        <v>2199.0675000000006</v>
      </c>
      <c r="AJ2592" s="141">
        <v>2161.1550000000007</v>
      </c>
      <c r="AK2592" s="141">
        <v>2123.2425000000007</v>
      </c>
      <c r="AL2592" s="141">
        <v>2085.3300000000008</v>
      </c>
      <c r="AM2592" s="141">
        <v>2047.4175000000009</v>
      </c>
      <c r="AN2592" s="141">
        <v>2009.505000000001</v>
      </c>
      <c r="AO2592" s="141">
        <v>1971.5925000000011</v>
      </c>
      <c r="AP2592" s="141">
        <v>1933.6800000000012</v>
      </c>
      <c r="AQ2592" s="141">
        <v>1895.7675000000013</v>
      </c>
      <c r="AR2592" s="141">
        <v>1857.8550000000014</v>
      </c>
      <c r="AS2592" s="141">
        <v>1819.9425000000015</v>
      </c>
      <c r="AT2592" s="141">
        <v>1782.0300000000016</v>
      </c>
      <c r="AU2592" s="141">
        <v>1744.1175000000017</v>
      </c>
      <c r="AV2592" s="141">
        <v>1706.2050000000017</v>
      </c>
      <c r="AW2592" s="141">
        <v>1668.2925000000018</v>
      </c>
      <c r="AX2592" s="141">
        <v>1630.3800000000019</v>
      </c>
      <c r="AY2592" s="141">
        <v>1592.467500000002</v>
      </c>
      <c r="AZ2592" s="141">
        <v>1554.5550000000021</v>
      </c>
      <c r="BA2592" s="141">
        <v>1516.6425000000022</v>
      </c>
      <c r="BB2592" s="141">
        <v>1478.7300000000023</v>
      </c>
      <c r="BC2592" s="141">
        <v>1440.8175000000024</v>
      </c>
      <c r="BD2592" s="141">
        <v>1402.9050000000025</v>
      </c>
      <c r="BE2592" s="141">
        <v>1364.9925000000026</v>
      </c>
      <c r="BF2592" s="141">
        <v>1327.0800000000027</v>
      </c>
      <c r="BG2592" s="141">
        <v>1289.1675000000027</v>
      </c>
      <c r="BH2592" s="141">
        <v>1251.2550000000028</v>
      </c>
      <c r="BI2592" s="141">
        <v>1213.3425000000029</v>
      </c>
      <c r="BJ2592" s="141">
        <v>1175.430000000003</v>
      </c>
      <c r="BK2592" s="141">
        <v>1137.5175000000031</v>
      </c>
      <c r="BL2592" s="141">
        <v>1099.6050000000032</v>
      </c>
      <c r="BM2592" s="141">
        <v>1061.6925000000033</v>
      </c>
      <c r="BN2592" s="141">
        <v>1023.7800000000033</v>
      </c>
      <c r="BO2592" s="141">
        <v>985.86750000000325</v>
      </c>
      <c r="BP2592" s="141">
        <v>947.95500000000322</v>
      </c>
    </row>
    <row r="2593" spans="4:68" ht="15.75">
      <c r="D2593" s="174" t="s">
        <v>9448</v>
      </c>
      <c r="E2593" s="175">
        <v>82352.69</v>
      </c>
      <c r="F2593" s="174" t="s">
        <v>3426</v>
      </c>
      <c r="G2593" s="174" t="s">
        <v>9436</v>
      </c>
      <c r="H2593" s="174" t="s">
        <v>169</v>
      </c>
      <c r="I2593" s="174" t="s">
        <v>9446</v>
      </c>
      <c r="J2593" s="174" t="s">
        <v>9449</v>
      </c>
      <c r="K2593" s="174"/>
      <c r="L2593" s="174" t="s">
        <v>5202</v>
      </c>
      <c r="M2593" s="174" t="s">
        <v>9166</v>
      </c>
      <c r="N2593" s="176">
        <v>960</v>
      </c>
      <c r="O2593" s="174" t="s">
        <v>3407</v>
      </c>
      <c r="P2593" s="177">
        <v>35247</v>
      </c>
      <c r="Q2593" s="176">
        <v>204</v>
      </c>
      <c r="R2593" s="175">
        <v>17496.96</v>
      </c>
      <c r="S2593" s="175">
        <v>64855.73</v>
      </c>
      <c r="T2593" s="161">
        <v>0</v>
      </c>
      <c r="U2593" s="96">
        <v>14</v>
      </c>
      <c r="V2593" s="38" t="s">
        <v>124</v>
      </c>
      <c r="W2593" s="38"/>
      <c r="X2593" s="137">
        <v>1029.408625</v>
      </c>
      <c r="Y2593" s="138">
        <v>64467</v>
      </c>
      <c r="Z2593" s="179">
        <v>63</v>
      </c>
      <c r="AA2593" s="139">
        <v>2076</v>
      </c>
      <c r="AB2593" s="131"/>
      <c r="AC2593" s="38"/>
      <c r="AD2593" s="140">
        <v>64855.73</v>
      </c>
      <c r="AE2593" s="141">
        <v>63826.321375</v>
      </c>
      <c r="AF2593" s="141">
        <v>62796.912750000003</v>
      </c>
      <c r="AG2593" s="141">
        <v>61767.504125000007</v>
      </c>
      <c r="AH2593" s="141">
        <v>60738.09550000001</v>
      </c>
      <c r="AI2593" s="141">
        <v>59708.686875000014</v>
      </c>
      <c r="AJ2593" s="141">
        <v>58679.278250000018</v>
      </c>
      <c r="AK2593" s="141">
        <v>57649.869625000021</v>
      </c>
      <c r="AL2593" s="141">
        <v>56620.461000000025</v>
      </c>
      <c r="AM2593" s="141">
        <v>55591.052375000028</v>
      </c>
      <c r="AN2593" s="141">
        <v>54561.643750000032</v>
      </c>
      <c r="AO2593" s="141">
        <v>53532.235125000036</v>
      </c>
      <c r="AP2593" s="141">
        <v>52502.826500000039</v>
      </c>
      <c r="AQ2593" s="141">
        <v>51473.417875000043</v>
      </c>
      <c r="AR2593" s="141">
        <v>50444.009250000046</v>
      </c>
      <c r="AS2593" s="141">
        <v>49414.60062500005</v>
      </c>
      <c r="AT2593" s="141">
        <v>48385.192000000054</v>
      </c>
      <c r="AU2593" s="141">
        <v>47355.783375000057</v>
      </c>
      <c r="AV2593" s="141">
        <v>46326.374750000061</v>
      </c>
      <c r="AW2593" s="141">
        <v>45296.966125000064</v>
      </c>
      <c r="AX2593" s="141">
        <v>44267.557500000068</v>
      </c>
      <c r="AY2593" s="141">
        <v>43238.148875000072</v>
      </c>
      <c r="AZ2593" s="141">
        <v>42208.740250000075</v>
      </c>
      <c r="BA2593" s="141">
        <v>41179.331625000079</v>
      </c>
      <c r="BB2593" s="141">
        <v>40149.923000000083</v>
      </c>
      <c r="BC2593" s="141">
        <v>39120.514375000086</v>
      </c>
      <c r="BD2593" s="141">
        <v>38091.10575000009</v>
      </c>
      <c r="BE2593" s="141">
        <v>37061.697125000093</v>
      </c>
      <c r="BF2593" s="141">
        <v>36032.288500000097</v>
      </c>
      <c r="BG2593" s="141">
        <v>35002.879875000101</v>
      </c>
      <c r="BH2593" s="141">
        <v>33973.471250000104</v>
      </c>
      <c r="BI2593" s="141">
        <v>32944.062625000108</v>
      </c>
      <c r="BJ2593" s="141">
        <v>31914.654000000108</v>
      </c>
      <c r="BK2593" s="141">
        <v>30885.245375000108</v>
      </c>
      <c r="BL2593" s="141">
        <v>29855.836750000108</v>
      </c>
      <c r="BM2593" s="141">
        <v>28826.428125000108</v>
      </c>
      <c r="BN2593" s="141">
        <v>27797.019500000108</v>
      </c>
      <c r="BO2593" s="141">
        <v>26767.610875000108</v>
      </c>
      <c r="BP2593" s="141">
        <v>25738.202250000108</v>
      </c>
    </row>
    <row r="2594" spans="4:68" ht="15.75">
      <c r="D2594" s="174" t="s">
        <v>9450</v>
      </c>
      <c r="E2594" s="175">
        <v>3187.27</v>
      </c>
      <c r="F2594" s="174" t="s">
        <v>3464</v>
      </c>
      <c r="G2594" s="174" t="s">
        <v>9436</v>
      </c>
      <c r="H2594" s="174" t="s">
        <v>169</v>
      </c>
      <c r="I2594" s="174" t="s">
        <v>9446</v>
      </c>
      <c r="J2594" s="174" t="s">
        <v>9449</v>
      </c>
      <c r="K2594" s="174"/>
      <c r="L2594" s="174" t="s">
        <v>5202</v>
      </c>
      <c r="M2594" s="174" t="s">
        <v>9166</v>
      </c>
      <c r="N2594" s="176">
        <v>960</v>
      </c>
      <c r="O2594" s="174" t="s">
        <v>3407</v>
      </c>
      <c r="P2594" s="177">
        <v>35247</v>
      </c>
      <c r="Q2594" s="176">
        <v>204</v>
      </c>
      <c r="R2594" s="175">
        <v>677.17</v>
      </c>
      <c r="S2594" s="175">
        <v>2510.1</v>
      </c>
      <c r="T2594" s="161">
        <v>0</v>
      </c>
      <c r="U2594" s="96">
        <v>14</v>
      </c>
      <c r="V2594" s="38" t="s">
        <v>124</v>
      </c>
      <c r="W2594" s="38"/>
      <c r="X2594" s="137">
        <v>39.840874999999997</v>
      </c>
      <c r="Y2594" s="138">
        <v>64467</v>
      </c>
      <c r="Z2594" s="179">
        <v>63</v>
      </c>
      <c r="AA2594" s="139">
        <v>2076</v>
      </c>
      <c r="AB2594" s="131"/>
      <c r="AC2594" s="38"/>
      <c r="AD2594" s="140">
        <v>2510.1</v>
      </c>
      <c r="AE2594" s="141">
        <v>2470.259125</v>
      </c>
      <c r="AF2594" s="141">
        <v>2430.4182500000002</v>
      </c>
      <c r="AG2594" s="141">
        <v>2390.5773750000003</v>
      </c>
      <c r="AH2594" s="141">
        <v>2350.7365000000004</v>
      </c>
      <c r="AI2594" s="141">
        <v>2310.8956250000006</v>
      </c>
      <c r="AJ2594" s="141">
        <v>2271.0547500000007</v>
      </c>
      <c r="AK2594" s="141">
        <v>2231.2138750000008</v>
      </c>
      <c r="AL2594" s="141">
        <v>2191.373000000001</v>
      </c>
      <c r="AM2594" s="141">
        <v>2151.5321250000011</v>
      </c>
      <c r="AN2594" s="141">
        <v>2111.6912500000012</v>
      </c>
      <c r="AO2594" s="141">
        <v>2071.8503750000013</v>
      </c>
      <c r="AP2594" s="141">
        <v>2032.0095000000013</v>
      </c>
      <c r="AQ2594" s="141">
        <v>1992.1686250000012</v>
      </c>
      <c r="AR2594" s="141">
        <v>1952.3277500000011</v>
      </c>
      <c r="AS2594" s="141">
        <v>1912.486875000001</v>
      </c>
      <c r="AT2594" s="141">
        <v>1872.6460000000009</v>
      </c>
      <c r="AU2594" s="141">
        <v>1832.8051250000008</v>
      </c>
      <c r="AV2594" s="141">
        <v>1792.9642500000007</v>
      </c>
      <c r="AW2594" s="141">
        <v>1753.1233750000006</v>
      </c>
      <c r="AX2594" s="141">
        <v>1713.2825000000005</v>
      </c>
      <c r="AY2594" s="141">
        <v>1673.4416250000004</v>
      </c>
      <c r="AZ2594" s="141">
        <v>1633.6007500000003</v>
      </c>
      <c r="BA2594" s="141">
        <v>1593.7598750000002</v>
      </c>
      <c r="BB2594" s="141">
        <v>1553.9190000000001</v>
      </c>
      <c r="BC2594" s="141">
        <v>1514.078125</v>
      </c>
      <c r="BD2594" s="141">
        <v>1474.2372499999999</v>
      </c>
      <c r="BE2594" s="141">
        <v>1434.3963749999998</v>
      </c>
      <c r="BF2594" s="141">
        <v>1394.5554999999997</v>
      </c>
      <c r="BG2594" s="141">
        <v>1354.7146249999996</v>
      </c>
      <c r="BH2594" s="141">
        <v>1314.8737499999995</v>
      </c>
      <c r="BI2594" s="141">
        <v>1275.0328749999994</v>
      </c>
      <c r="BJ2594" s="141">
        <v>1235.1919999999993</v>
      </c>
      <c r="BK2594" s="141">
        <v>1195.3511249999992</v>
      </c>
      <c r="BL2594" s="141">
        <v>1155.5102499999991</v>
      </c>
      <c r="BM2594" s="141">
        <v>1115.669374999999</v>
      </c>
      <c r="BN2594" s="141">
        <v>1075.8284999999989</v>
      </c>
      <c r="BO2594" s="141">
        <v>1035.9876249999988</v>
      </c>
      <c r="BP2594" s="141">
        <v>996.14674999999886</v>
      </c>
    </row>
    <row r="2595" spans="4:68" ht="15.75">
      <c r="D2595" s="174" t="s">
        <v>9451</v>
      </c>
      <c r="E2595" s="175">
        <v>409.14</v>
      </c>
      <c r="F2595" s="174" t="s">
        <v>3486</v>
      </c>
      <c r="G2595" s="174" t="s">
        <v>9436</v>
      </c>
      <c r="H2595" s="174" t="s">
        <v>169</v>
      </c>
      <c r="I2595" s="174" t="s">
        <v>9446</v>
      </c>
      <c r="J2595" s="174" t="s">
        <v>9449</v>
      </c>
      <c r="K2595" s="174"/>
      <c r="L2595" s="174" t="s">
        <v>5202</v>
      </c>
      <c r="M2595" s="174" t="s">
        <v>9166</v>
      </c>
      <c r="N2595" s="176">
        <v>960</v>
      </c>
      <c r="O2595" s="174" t="s">
        <v>3407</v>
      </c>
      <c r="P2595" s="177">
        <v>35247</v>
      </c>
      <c r="Q2595" s="176">
        <v>204</v>
      </c>
      <c r="R2595" s="175">
        <v>86.87</v>
      </c>
      <c r="S2595" s="175">
        <v>322.27</v>
      </c>
      <c r="T2595" s="161">
        <v>0</v>
      </c>
      <c r="U2595" s="96">
        <v>14</v>
      </c>
      <c r="V2595" s="38" t="s">
        <v>124</v>
      </c>
      <c r="W2595" s="38"/>
      <c r="X2595" s="137">
        <v>5.1142500000000002</v>
      </c>
      <c r="Y2595" s="138">
        <v>64467</v>
      </c>
      <c r="Z2595" s="179">
        <v>63</v>
      </c>
      <c r="AA2595" s="139">
        <v>2076</v>
      </c>
      <c r="AB2595" s="131"/>
      <c r="AC2595" s="38"/>
      <c r="AD2595" s="140">
        <v>322.27</v>
      </c>
      <c r="AE2595" s="141">
        <v>317.15574999999995</v>
      </c>
      <c r="AF2595" s="141">
        <v>312.04149999999993</v>
      </c>
      <c r="AG2595" s="141">
        <v>306.9272499999999</v>
      </c>
      <c r="AH2595" s="141">
        <v>301.81299999999987</v>
      </c>
      <c r="AI2595" s="141">
        <v>296.69874999999985</v>
      </c>
      <c r="AJ2595" s="141">
        <v>291.58449999999982</v>
      </c>
      <c r="AK2595" s="141">
        <v>286.47024999999979</v>
      </c>
      <c r="AL2595" s="141">
        <v>281.35599999999977</v>
      </c>
      <c r="AM2595" s="141">
        <v>276.24174999999974</v>
      </c>
      <c r="AN2595" s="141">
        <v>271.12749999999971</v>
      </c>
      <c r="AO2595" s="141">
        <v>266.01324999999969</v>
      </c>
      <c r="AP2595" s="141">
        <v>260.89899999999966</v>
      </c>
      <c r="AQ2595" s="141">
        <v>255.78474999999966</v>
      </c>
      <c r="AR2595" s="141">
        <v>250.67049999999966</v>
      </c>
      <c r="AS2595" s="141">
        <v>245.55624999999966</v>
      </c>
      <c r="AT2595" s="141">
        <v>240.44199999999967</v>
      </c>
      <c r="AU2595" s="141">
        <v>235.32774999999967</v>
      </c>
      <c r="AV2595" s="141">
        <v>230.21349999999967</v>
      </c>
      <c r="AW2595" s="141">
        <v>225.09924999999967</v>
      </c>
      <c r="AX2595" s="141">
        <v>219.98499999999967</v>
      </c>
      <c r="AY2595" s="141">
        <v>214.87074999999967</v>
      </c>
      <c r="AZ2595" s="141">
        <v>209.75649999999968</v>
      </c>
      <c r="BA2595" s="141">
        <v>204.64224999999968</v>
      </c>
      <c r="BB2595" s="141">
        <v>199.52799999999968</v>
      </c>
      <c r="BC2595" s="141">
        <v>194.41374999999968</v>
      </c>
      <c r="BD2595" s="141">
        <v>189.29949999999968</v>
      </c>
      <c r="BE2595" s="141">
        <v>184.18524999999968</v>
      </c>
      <c r="BF2595" s="141">
        <v>179.07099999999969</v>
      </c>
      <c r="BG2595" s="141">
        <v>173.95674999999969</v>
      </c>
      <c r="BH2595" s="141">
        <v>168.84249999999969</v>
      </c>
      <c r="BI2595" s="141">
        <v>163.72824999999969</v>
      </c>
      <c r="BJ2595" s="141">
        <v>158.61399999999969</v>
      </c>
      <c r="BK2595" s="141">
        <v>153.49974999999969</v>
      </c>
      <c r="BL2595" s="141">
        <v>148.38549999999969</v>
      </c>
      <c r="BM2595" s="141">
        <v>143.2712499999997</v>
      </c>
      <c r="BN2595" s="141">
        <v>138.1569999999997</v>
      </c>
      <c r="BO2595" s="141">
        <v>133.0427499999997</v>
      </c>
      <c r="BP2595" s="141">
        <v>127.9284999999997</v>
      </c>
    </row>
    <row r="2596" spans="4:68" ht="15.75">
      <c r="D2596" s="174" t="s">
        <v>9452</v>
      </c>
      <c r="E2596" s="176">
        <v>13613</v>
      </c>
      <c r="F2596" s="174" t="s">
        <v>3420</v>
      </c>
      <c r="G2596" s="174" t="s">
        <v>9436</v>
      </c>
      <c r="H2596" s="174" t="s">
        <v>169</v>
      </c>
      <c r="I2596" s="174" t="s">
        <v>9453</v>
      </c>
      <c r="J2596" s="174" t="s">
        <v>9454</v>
      </c>
      <c r="K2596" s="174"/>
      <c r="L2596" s="174" t="s">
        <v>5202</v>
      </c>
      <c r="M2596" s="174" t="s">
        <v>9166</v>
      </c>
      <c r="N2596" s="176">
        <v>960</v>
      </c>
      <c r="O2596" s="174" t="s">
        <v>3407</v>
      </c>
      <c r="P2596" s="177">
        <v>35247</v>
      </c>
      <c r="Q2596" s="176">
        <v>204</v>
      </c>
      <c r="R2596" s="175">
        <v>2892.25</v>
      </c>
      <c r="S2596" s="175">
        <v>10720.75</v>
      </c>
      <c r="T2596" s="161">
        <v>0</v>
      </c>
      <c r="U2596" s="96">
        <v>14</v>
      </c>
      <c r="V2596" s="38" t="s">
        <v>124</v>
      </c>
      <c r="W2596" s="38"/>
      <c r="X2596" s="137">
        <v>170.16249999999999</v>
      </c>
      <c r="Y2596" s="138">
        <v>64467</v>
      </c>
      <c r="Z2596" s="179">
        <v>63</v>
      </c>
      <c r="AA2596" s="139">
        <v>2076</v>
      </c>
      <c r="AB2596" s="131"/>
      <c r="AC2596" s="38"/>
      <c r="AD2596" s="140">
        <v>10720.75</v>
      </c>
      <c r="AE2596" s="141">
        <v>10550.5875</v>
      </c>
      <c r="AF2596" s="141">
        <v>10380.424999999999</v>
      </c>
      <c r="AG2596" s="141">
        <v>10210.262499999999</v>
      </c>
      <c r="AH2596" s="141">
        <v>10040.099999999999</v>
      </c>
      <c r="AI2596" s="141">
        <v>9869.9374999999982</v>
      </c>
      <c r="AJ2596" s="141">
        <v>9699.7749999999978</v>
      </c>
      <c r="AK2596" s="141">
        <v>9529.6124999999975</v>
      </c>
      <c r="AL2596" s="141">
        <v>9359.4499999999971</v>
      </c>
      <c r="AM2596" s="141">
        <v>9189.2874999999967</v>
      </c>
      <c r="AN2596" s="141">
        <v>9019.1249999999964</v>
      </c>
      <c r="AO2596" s="141">
        <v>8848.962499999996</v>
      </c>
      <c r="AP2596" s="141">
        <v>8678.7999999999956</v>
      </c>
      <c r="AQ2596" s="141">
        <v>8508.6374999999953</v>
      </c>
      <c r="AR2596" s="141">
        <v>8338.4749999999949</v>
      </c>
      <c r="AS2596" s="141">
        <v>8168.3124999999945</v>
      </c>
      <c r="AT2596" s="141">
        <v>7998.1499999999942</v>
      </c>
      <c r="AU2596" s="141">
        <v>7827.9874999999938</v>
      </c>
      <c r="AV2596" s="141">
        <v>7657.8249999999935</v>
      </c>
      <c r="AW2596" s="141">
        <v>7487.6624999999931</v>
      </c>
      <c r="AX2596" s="141">
        <v>7317.4999999999927</v>
      </c>
      <c r="AY2596" s="141">
        <v>7147.3374999999924</v>
      </c>
      <c r="AZ2596" s="141">
        <v>6977.174999999992</v>
      </c>
      <c r="BA2596" s="141">
        <v>6807.0124999999916</v>
      </c>
      <c r="BB2596" s="141">
        <v>6636.8499999999913</v>
      </c>
      <c r="BC2596" s="141">
        <v>6466.6874999999909</v>
      </c>
      <c r="BD2596" s="141">
        <v>6296.5249999999905</v>
      </c>
      <c r="BE2596" s="141">
        <v>6126.3624999999902</v>
      </c>
      <c r="BF2596" s="141">
        <v>5956.1999999999898</v>
      </c>
      <c r="BG2596" s="141">
        <v>5786.0374999999894</v>
      </c>
      <c r="BH2596" s="141">
        <v>5615.8749999999891</v>
      </c>
      <c r="BI2596" s="141">
        <v>5445.7124999999887</v>
      </c>
      <c r="BJ2596" s="141">
        <v>5275.5499999999884</v>
      </c>
      <c r="BK2596" s="141">
        <v>5105.387499999988</v>
      </c>
      <c r="BL2596" s="141">
        <v>4935.2249999999876</v>
      </c>
      <c r="BM2596" s="141">
        <v>4765.0624999999873</v>
      </c>
      <c r="BN2596" s="141">
        <v>4594.8999999999869</v>
      </c>
      <c r="BO2596" s="141">
        <v>4424.7374999999865</v>
      </c>
      <c r="BP2596" s="141">
        <v>4254.5749999999862</v>
      </c>
    </row>
    <row r="2597" spans="4:68" ht="15.75">
      <c r="D2597" s="174" t="s">
        <v>9455</v>
      </c>
      <c r="E2597" s="175">
        <v>382822.67</v>
      </c>
      <c r="F2597" s="174" t="s">
        <v>3459</v>
      </c>
      <c r="G2597" s="174" t="s">
        <v>9436</v>
      </c>
      <c r="H2597" s="174" t="s">
        <v>169</v>
      </c>
      <c r="I2597" s="174" t="s">
        <v>9453</v>
      </c>
      <c r="J2597" s="174" t="s">
        <v>9456</v>
      </c>
      <c r="K2597" s="174"/>
      <c r="L2597" s="174" t="s">
        <v>5202</v>
      </c>
      <c r="M2597" s="174" t="s">
        <v>9166</v>
      </c>
      <c r="N2597" s="176">
        <v>960</v>
      </c>
      <c r="O2597" s="174" t="s">
        <v>3407</v>
      </c>
      <c r="P2597" s="177">
        <v>35247</v>
      </c>
      <c r="Q2597" s="176">
        <v>204</v>
      </c>
      <c r="R2597" s="175">
        <v>81336.47</v>
      </c>
      <c r="S2597" s="175">
        <v>301486.2</v>
      </c>
      <c r="T2597" s="161">
        <v>0</v>
      </c>
      <c r="U2597" s="96">
        <v>14</v>
      </c>
      <c r="V2597" s="38" t="s">
        <v>124</v>
      </c>
      <c r="W2597" s="38"/>
      <c r="X2597" s="137">
        <v>4785.283375</v>
      </c>
      <c r="Y2597" s="138">
        <v>64467</v>
      </c>
      <c r="Z2597" s="179">
        <v>63</v>
      </c>
      <c r="AA2597" s="139">
        <v>2076</v>
      </c>
      <c r="AB2597" s="131"/>
      <c r="AC2597" s="38"/>
      <c r="AD2597" s="140">
        <v>301486.2</v>
      </c>
      <c r="AE2597" s="141">
        <v>296700.91662500001</v>
      </c>
      <c r="AF2597" s="141">
        <v>291915.63325000001</v>
      </c>
      <c r="AG2597" s="141">
        <v>287130.34987500001</v>
      </c>
      <c r="AH2597" s="141">
        <v>282345.06650000002</v>
      </c>
      <c r="AI2597" s="141">
        <v>277559.78312500002</v>
      </c>
      <c r="AJ2597" s="141">
        <v>272774.49975000002</v>
      </c>
      <c r="AK2597" s="141">
        <v>267989.21637500002</v>
      </c>
      <c r="AL2597" s="141">
        <v>263203.93300000002</v>
      </c>
      <c r="AM2597" s="141">
        <v>258418.64962500002</v>
      </c>
      <c r="AN2597" s="141">
        <v>253633.36625000002</v>
      </c>
      <c r="AO2597" s="141">
        <v>248848.08287500002</v>
      </c>
      <c r="AP2597" s="141">
        <v>244062.79950000002</v>
      </c>
      <c r="AQ2597" s="141">
        <v>239277.51612500002</v>
      </c>
      <c r="AR2597" s="141">
        <v>234492.23275000002</v>
      </c>
      <c r="AS2597" s="141">
        <v>229706.94937500003</v>
      </c>
      <c r="AT2597" s="141">
        <v>224921.66600000003</v>
      </c>
      <c r="AU2597" s="141">
        <v>220136.38262500003</v>
      </c>
      <c r="AV2597" s="141">
        <v>215351.09925000003</v>
      </c>
      <c r="AW2597" s="141">
        <v>210565.81587500003</v>
      </c>
      <c r="AX2597" s="141">
        <v>205780.53250000003</v>
      </c>
      <c r="AY2597" s="141">
        <v>200995.24912500003</v>
      </c>
      <c r="AZ2597" s="141">
        <v>196209.96575000003</v>
      </c>
      <c r="BA2597" s="141">
        <v>191424.68237500003</v>
      </c>
      <c r="BB2597" s="141">
        <v>186639.39900000003</v>
      </c>
      <c r="BC2597" s="141">
        <v>181854.11562500003</v>
      </c>
      <c r="BD2597" s="141">
        <v>177068.83225000004</v>
      </c>
      <c r="BE2597" s="141">
        <v>172283.54887500004</v>
      </c>
      <c r="BF2597" s="141">
        <v>167498.26550000004</v>
      </c>
      <c r="BG2597" s="141">
        <v>162712.98212500004</v>
      </c>
      <c r="BH2597" s="141">
        <v>157927.69875000004</v>
      </c>
      <c r="BI2597" s="141">
        <v>153142.41537500004</v>
      </c>
      <c r="BJ2597" s="141">
        <v>148357.13200000004</v>
      </c>
      <c r="BK2597" s="141">
        <v>143571.84862500004</v>
      </c>
      <c r="BL2597" s="141">
        <v>138786.56525000004</v>
      </c>
      <c r="BM2597" s="141">
        <v>134001.28187500004</v>
      </c>
      <c r="BN2597" s="141">
        <v>129215.99850000005</v>
      </c>
      <c r="BO2597" s="141">
        <v>124430.71512500005</v>
      </c>
      <c r="BP2597" s="141">
        <v>119645.43175000005</v>
      </c>
    </row>
    <row r="2598" spans="4:68" ht="15.75">
      <c r="D2598" s="174" t="s">
        <v>9457</v>
      </c>
      <c r="E2598" s="175">
        <v>2995.56</v>
      </c>
      <c r="F2598" s="174" t="s">
        <v>3501</v>
      </c>
      <c r="G2598" s="174" t="s">
        <v>9436</v>
      </c>
      <c r="H2598" s="174" t="s">
        <v>169</v>
      </c>
      <c r="I2598" s="174" t="s">
        <v>9453</v>
      </c>
      <c r="J2598" s="174" t="s">
        <v>9456</v>
      </c>
      <c r="K2598" s="174"/>
      <c r="L2598" s="174" t="s">
        <v>5202</v>
      </c>
      <c r="M2598" s="174" t="s">
        <v>9166</v>
      </c>
      <c r="N2598" s="176">
        <v>960</v>
      </c>
      <c r="O2598" s="174" t="s">
        <v>3407</v>
      </c>
      <c r="P2598" s="177">
        <v>35247</v>
      </c>
      <c r="Q2598" s="176">
        <v>204</v>
      </c>
      <c r="R2598" s="175">
        <v>636.39</v>
      </c>
      <c r="S2598" s="175">
        <v>2359.17</v>
      </c>
      <c r="T2598" s="161">
        <v>0</v>
      </c>
      <c r="U2598" s="96">
        <v>14</v>
      </c>
      <c r="V2598" s="38" t="s">
        <v>124</v>
      </c>
      <c r="W2598" s="38"/>
      <c r="X2598" s="137">
        <v>37.444500000000005</v>
      </c>
      <c r="Y2598" s="138">
        <v>64467</v>
      </c>
      <c r="Z2598" s="179">
        <v>63</v>
      </c>
      <c r="AA2598" s="139">
        <v>2076</v>
      </c>
      <c r="AB2598" s="131"/>
      <c r="AC2598" s="38"/>
      <c r="AD2598" s="140">
        <v>2359.17</v>
      </c>
      <c r="AE2598" s="141">
        <v>2321.7255</v>
      </c>
      <c r="AF2598" s="141">
        <v>2284.2809999999999</v>
      </c>
      <c r="AG2598" s="141">
        <v>2246.8364999999999</v>
      </c>
      <c r="AH2598" s="141">
        <v>2209.3919999999998</v>
      </c>
      <c r="AI2598" s="141">
        <v>2171.9474999999998</v>
      </c>
      <c r="AJ2598" s="141">
        <v>2134.5029999999997</v>
      </c>
      <c r="AK2598" s="141">
        <v>2097.0584999999996</v>
      </c>
      <c r="AL2598" s="141">
        <v>2059.6139999999996</v>
      </c>
      <c r="AM2598" s="141">
        <v>2022.1694999999995</v>
      </c>
      <c r="AN2598" s="141">
        <v>1984.7249999999995</v>
      </c>
      <c r="AO2598" s="141">
        <v>1947.2804999999994</v>
      </c>
      <c r="AP2598" s="141">
        <v>1909.8359999999993</v>
      </c>
      <c r="AQ2598" s="141">
        <v>1872.3914999999993</v>
      </c>
      <c r="AR2598" s="141">
        <v>1834.9469999999992</v>
      </c>
      <c r="AS2598" s="141">
        <v>1797.5024999999991</v>
      </c>
      <c r="AT2598" s="141">
        <v>1760.0579999999991</v>
      </c>
      <c r="AU2598" s="141">
        <v>1722.613499999999</v>
      </c>
      <c r="AV2598" s="141">
        <v>1685.168999999999</v>
      </c>
      <c r="AW2598" s="141">
        <v>1647.7244999999989</v>
      </c>
      <c r="AX2598" s="141">
        <v>1610.2799999999988</v>
      </c>
      <c r="AY2598" s="141">
        <v>1572.8354999999988</v>
      </c>
      <c r="AZ2598" s="141">
        <v>1535.3909999999987</v>
      </c>
      <c r="BA2598" s="141">
        <v>1497.9464999999987</v>
      </c>
      <c r="BB2598" s="141">
        <v>1460.5019999999986</v>
      </c>
      <c r="BC2598" s="141">
        <v>1423.0574999999985</v>
      </c>
      <c r="BD2598" s="141">
        <v>1385.6129999999985</v>
      </c>
      <c r="BE2598" s="141">
        <v>1348.1684999999984</v>
      </c>
      <c r="BF2598" s="141">
        <v>1310.7239999999983</v>
      </c>
      <c r="BG2598" s="141">
        <v>1273.2794999999983</v>
      </c>
      <c r="BH2598" s="141">
        <v>1235.8349999999982</v>
      </c>
      <c r="BI2598" s="141">
        <v>1198.3904999999982</v>
      </c>
      <c r="BJ2598" s="141">
        <v>1160.9459999999981</v>
      </c>
      <c r="BK2598" s="141">
        <v>1123.501499999998</v>
      </c>
      <c r="BL2598" s="141">
        <v>1086.056999999998</v>
      </c>
      <c r="BM2598" s="141">
        <v>1048.6124999999979</v>
      </c>
      <c r="BN2598" s="141">
        <v>1011.1679999999978</v>
      </c>
      <c r="BO2598" s="141">
        <v>973.72349999999778</v>
      </c>
      <c r="BP2598" s="141">
        <v>936.27899999999772</v>
      </c>
    </row>
    <row r="2599" spans="4:68" ht="15.75">
      <c r="D2599" s="174" t="s">
        <v>9458</v>
      </c>
      <c r="E2599" s="175">
        <v>2180808.33</v>
      </c>
      <c r="F2599" s="174" t="s">
        <v>3540</v>
      </c>
      <c r="G2599" s="174" t="s">
        <v>9459</v>
      </c>
      <c r="H2599" s="174" t="s">
        <v>169</v>
      </c>
      <c r="I2599" s="174" t="s">
        <v>9460</v>
      </c>
      <c r="J2599" s="174" t="s">
        <v>9461</v>
      </c>
      <c r="K2599" s="174"/>
      <c r="L2599" s="174" t="s">
        <v>5202</v>
      </c>
      <c r="M2599" s="174" t="s">
        <v>9462</v>
      </c>
      <c r="N2599" s="176">
        <v>960</v>
      </c>
      <c r="O2599" s="174" t="s">
        <v>3407</v>
      </c>
      <c r="P2599" s="177">
        <v>35611</v>
      </c>
      <c r="Q2599" s="176">
        <v>192</v>
      </c>
      <c r="R2599" s="175">
        <v>436161.6</v>
      </c>
      <c r="S2599" s="175">
        <v>1744646.73</v>
      </c>
      <c r="T2599" s="161">
        <v>0</v>
      </c>
      <c r="U2599" s="96">
        <v>14</v>
      </c>
      <c r="V2599" s="38" t="s">
        <v>124</v>
      </c>
      <c r="W2599" s="38"/>
      <c r="X2599" s="137">
        <v>27260.104125000002</v>
      </c>
      <c r="Y2599" s="138">
        <v>64831</v>
      </c>
      <c r="Z2599" s="179">
        <v>64</v>
      </c>
      <c r="AA2599" s="139">
        <v>2077</v>
      </c>
      <c r="AB2599" s="131"/>
      <c r="AC2599" s="38"/>
      <c r="AD2599" s="140">
        <v>1744646.73</v>
      </c>
      <c r="AE2599" s="141">
        <v>1717386.6258749999</v>
      </c>
      <c r="AF2599" s="141">
        <v>1690126.5217499998</v>
      </c>
      <c r="AG2599" s="141">
        <v>1662866.4176249998</v>
      </c>
      <c r="AH2599" s="141">
        <v>1635606.3134999997</v>
      </c>
      <c r="AI2599" s="141">
        <v>1608346.2093749996</v>
      </c>
      <c r="AJ2599" s="141">
        <v>1581086.1052499996</v>
      </c>
      <c r="AK2599" s="141">
        <v>1553826.0011249995</v>
      </c>
      <c r="AL2599" s="141">
        <v>1526565.8969999994</v>
      </c>
      <c r="AM2599" s="141">
        <v>1499305.7928749993</v>
      </c>
      <c r="AN2599" s="141">
        <v>1472045.6887499993</v>
      </c>
      <c r="AO2599" s="141">
        <v>1444785.5846249992</v>
      </c>
      <c r="AP2599" s="141">
        <v>1417525.4804999991</v>
      </c>
      <c r="AQ2599" s="141">
        <v>1390265.3763749991</v>
      </c>
      <c r="AR2599" s="141">
        <v>1363005.272249999</v>
      </c>
      <c r="AS2599" s="141">
        <v>1335745.1681249989</v>
      </c>
      <c r="AT2599" s="141">
        <v>1308485.0639999988</v>
      </c>
      <c r="AU2599" s="141">
        <v>1281224.9598749988</v>
      </c>
      <c r="AV2599" s="141">
        <v>1253964.8557499987</v>
      </c>
      <c r="AW2599" s="141">
        <v>1226704.7516249986</v>
      </c>
      <c r="AX2599" s="141">
        <v>1199444.6474999986</v>
      </c>
      <c r="AY2599" s="141">
        <v>1172184.5433749985</v>
      </c>
      <c r="AZ2599" s="141">
        <v>1144924.4392499984</v>
      </c>
      <c r="BA2599" s="141">
        <v>1117664.3351249984</v>
      </c>
      <c r="BB2599" s="141">
        <v>1090404.2309999983</v>
      </c>
      <c r="BC2599" s="141">
        <v>1063144.1268749982</v>
      </c>
      <c r="BD2599" s="141">
        <v>1035884.0227499983</v>
      </c>
      <c r="BE2599" s="141">
        <v>1008623.9186249983</v>
      </c>
      <c r="BF2599" s="141">
        <v>981363.81449999835</v>
      </c>
      <c r="BG2599" s="141">
        <v>954103.71037499839</v>
      </c>
      <c r="BH2599" s="141">
        <v>926843.60624999844</v>
      </c>
      <c r="BI2599" s="141">
        <v>899583.50212499849</v>
      </c>
      <c r="BJ2599" s="141">
        <v>872323.39799999853</v>
      </c>
      <c r="BK2599" s="141">
        <v>845063.29387499858</v>
      </c>
      <c r="BL2599" s="141">
        <v>817803.18974999862</v>
      </c>
      <c r="BM2599" s="141">
        <v>790543.08562499867</v>
      </c>
      <c r="BN2599" s="141">
        <v>763282.98149999871</v>
      </c>
      <c r="BO2599" s="141">
        <v>736022.87737499876</v>
      </c>
      <c r="BP2599" s="141">
        <v>708762.77324999881</v>
      </c>
    </row>
    <row r="2600" spans="4:68" ht="15.75">
      <c r="D2600" s="174" t="s">
        <v>9463</v>
      </c>
      <c r="E2600" s="176">
        <v>146539</v>
      </c>
      <c r="F2600" s="174" t="s">
        <v>3466</v>
      </c>
      <c r="G2600" s="174" t="s">
        <v>9464</v>
      </c>
      <c r="H2600" s="174" t="s">
        <v>169</v>
      </c>
      <c r="I2600" s="174" t="s">
        <v>9465</v>
      </c>
      <c r="J2600" s="174" t="s">
        <v>9466</v>
      </c>
      <c r="K2600" s="174"/>
      <c r="L2600" s="174" t="s">
        <v>3509</v>
      </c>
      <c r="M2600" s="174" t="s">
        <v>6005</v>
      </c>
      <c r="N2600" s="176">
        <v>960</v>
      </c>
      <c r="O2600" s="174" t="s">
        <v>3407</v>
      </c>
      <c r="P2600" s="177">
        <v>35976</v>
      </c>
      <c r="Q2600" s="176">
        <v>180</v>
      </c>
      <c r="R2600" s="175">
        <v>27475.95</v>
      </c>
      <c r="S2600" s="175">
        <v>119063.05</v>
      </c>
      <c r="T2600" s="161">
        <v>1</v>
      </c>
      <c r="U2600" s="96">
        <v>6</v>
      </c>
      <c r="V2600" s="38" t="s">
        <v>116</v>
      </c>
      <c r="W2600" s="38"/>
      <c r="X2600" s="137">
        <v>1831.7375</v>
      </c>
      <c r="Y2600" s="138">
        <v>65196</v>
      </c>
      <c r="Z2600" s="179">
        <v>65</v>
      </c>
      <c r="AA2600" s="139">
        <v>2078</v>
      </c>
      <c r="AB2600" s="131"/>
      <c r="AC2600" s="38"/>
      <c r="AD2600" s="140">
        <v>119063.05</v>
      </c>
      <c r="AE2600" s="141">
        <v>117231.3125</v>
      </c>
      <c r="AF2600" s="141">
        <v>115399.575</v>
      </c>
      <c r="AG2600" s="141">
        <v>113567.83749999999</v>
      </c>
      <c r="AH2600" s="141">
        <v>111736.09999999999</v>
      </c>
      <c r="AI2600" s="141">
        <v>109904.36249999999</v>
      </c>
      <c r="AJ2600" s="141">
        <v>108072.62499999999</v>
      </c>
      <c r="AK2600" s="141">
        <v>106240.88749999998</v>
      </c>
      <c r="AL2600" s="141">
        <v>104409.14999999998</v>
      </c>
      <c r="AM2600" s="141">
        <v>102577.41249999998</v>
      </c>
      <c r="AN2600" s="141">
        <v>100745.67499999997</v>
      </c>
      <c r="AO2600" s="141">
        <v>98913.937499999971</v>
      </c>
      <c r="AP2600" s="141">
        <v>97082.199999999968</v>
      </c>
      <c r="AQ2600" s="141">
        <v>95250.462499999965</v>
      </c>
      <c r="AR2600" s="141">
        <v>93418.724999999962</v>
      </c>
      <c r="AS2600" s="141">
        <v>91586.987499999959</v>
      </c>
      <c r="AT2600" s="141">
        <v>89755.249999999956</v>
      </c>
      <c r="AU2600" s="141">
        <v>87923.512499999953</v>
      </c>
      <c r="AV2600" s="141">
        <v>86091.774999999951</v>
      </c>
      <c r="AW2600" s="141">
        <v>84260.037499999948</v>
      </c>
      <c r="AX2600" s="141">
        <v>82428.299999999945</v>
      </c>
      <c r="AY2600" s="141">
        <v>80596.562499999942</v>
      </c>
      <c r="AZ2600" s="141">
        <v>78764.824999999939</v>
      </c>
      <c r="BA2600" s="141">
        <v>76933.087499999936</v>
      </c>
      <c r="BB2600" s="141">
        <v>75101.349999999933</v>
      </c>
      <c r="BC2600" s="141">
        <v>73269.61249999993</v>
      </c>
      <c r="BD2600" s="141">
        <v>71437.874999999927</v>
      </c>
      <c r="BE2600" s="141">
        <v>69606.137499999924</v>
      </c>
      <c r="BF2600" s="141">
        <v>67774.399999999921</v>
      </c>
      <c r="BG2600" s="141">
        <v>65942.662499999919</v>
      </c>
      <c r="BH2600" s="141">
        <v>64110.924999999916</v>
      </c>
      <c r="BI2600" s="141">
        <v>62279.187499999913</v>
      </c>
      <c r="BJ2600" s="141">
        <v>60447.44999999991</v>
      </c>
      <c r="BK2600" s="141">
        <v>58615.712499999907</v>
      </c>
      <c r="BL2600" s="141">
        <v>56783.974999999904</v>
      </c>
      <c r="BM2600" s="141">
        <v>54952.237499999901</v>
      </c>
      <c r="BN2600" s="141">
        <v>53120.499999999898</v>
      </c>
      <c r="BO2600" s="141">
        <v>51288.762499999895</v>
      </c>
      <c r="BP2600" s="141">
        <v>49457.024999999892</v>
      </c>
    </row>
    <row r="2601" spans="4:68" ht="15.75">
      <c r="D2601" s="174" t="s">
        <v>9467</v>
      </c>
      <c r="E2601" s="176">
        <v>97379</v>
      </c>
      <c r="F2601" s="174" t="s">
        <v>3516</v>
      </c>
      <c r="G2601" s="174" t="s">
        <v>9464</v>
      </c>
      <c r="H2601" s="174" t="s">
        <v>169</v>
      </c>
      <c r="I2601" s="174" t="s">
        <v>9465</v>
      </c>
      <c r="J2601" s="174" t="s">
        <v>9466</v>
      </c>
      <c r="K2601" s="174"/>
      <c r="L2601" s="174" t="s">
        <v>3509</v>
      </c>
      <c r="M2601" s="174" t="s">
        <v>6005</v>
      </c>
      <c r="N2601" s="176">
        <v>960</v>
      </c>
      <c r="O2601" s="174" t="s">
        <v>3407</v>
      </c>
      <c r="P2601" s="177">
        <v>35976</v>
      </c>
      <c r="Q2601" s="176">
        <v>180</v>
      </c>
      <c r="R2601" s="175">
        <v>18258.46</v>
      </c>
      <c r="S2601" s="175">
        <v>79120.539999999994</v>
      </c>
      <c r="T2601" s="161">
        <v>1</v>
      </c>
      <c r="U2601" s="96">
        <v>6</v>
      </c>
      <c r="V2601" s="38" t="s">
        <v>116</v>
      </c>
      <c r="W2601" s="38"/>
      <c r="X2601" s="137">
        <v>1217.2375</v>
      </c>
      <c r="Y2601" s="138">
        <v>65196</v>
      </c>
      <c r="Z2601" s="179">
        <v>65</v>
      </c>
      <c r="AA2601" s="139">
        <v>2078</v>
      </c>
      <c r="AB2601" s="131"/>
      <c r="AC2601" s="38"/>
      <c r="AD2601" s="140">
        <v>79120.539999999994</v>
      </c>
      <c r="AE2601" s="141">
        <v>77903.302499999991</v>
      </c>
      <c r="AF2601" s="141">
        <v>76686.064999999988</v>
      </c>
      <c r="AG2601" s="141">
        <v>75468.827499999985</v>
      </c>
      <c r="AH2601" s="141">
        <v>74251.589999999982</v>
      </c>
      <c r="AI2601" s="141">
        <v>73034.352499999979</v>
      </c>
      <c r="AJ2601" s="141">
        <v>71817.114999999976</v>
      </c>
      <c r="AK2601" s="141">
        <v>70599.877499999973</v>
      </c>
      <c r="AL2601" s="141">
        <v>69382.63999999997</v>
      </c>
      <c r="AM2601" s="141">
        <v>68165.402499999967</v>
      </c>
      <c r="AN2601" s="141">
        <v>66948.164999999964</v>
      </c>
      <c r="AO2601" s="141">
        <v>65730.927499999962</v>
      </c>
      <c r="AP2601" s="141">
        <v>64513.689999999959</v>
      </c>
      <c r="AQ2601" s="141">
        <v>63296.452499999956</v>
      </c>
      <c r="AR2601" s="141">
        <v>62079.214999999953</v>
      </c>
      <c r="AS2601" s="141">
        <v>60861.97749999995</v>
      </c>
      <c r="AT2601" s="141">
        <v>59644.739999999947</v>
      </c>
      <c r="AU2601" s="141">
        <v>58427.502499999944</v>
      </c>
      <c r="AV2601" s="141">
        <v>57210.264999999941</v>
      </c>
      <c r="AW2601" s="141">
        <v>55993.027499999938</v>
      </c>
      <c r="AX2601" s="141">
        <v>54775.789999999935</v>
      </c>
      <c r="AY2601" s="141">
        <v>53558.552499999932</v>
      </c>
      <c r="AZ2601" s="141">
        <v>52341.31499999993</v>
      </c>
      <c r="BA2601" s="141">
        <v>51124.077499999927</v>
      </c>
      <c r="BB2601" s="141">
        <v>49906.839999999924</v>
      </c>
      <c r="BC2601" s="141">
        <v>48689.602499999921</v>
      </c>
      <c r="BD2601" s="141">
        <v>47472.364999999918</v>
      </c>
      <c r="BE2601" s="141">
        <v>46255.127499999915</v>
      </c>
      <c r="BF2601" s="141">
        <v>45037.889999999912</v>
      </c>
      <c r="BG2601" s="141">
        <v>43820.652499999909</v>
      </c>
      <c r="BH2601" s="141">
        <v>42603.414999999906</v>
      </c>
      <c r="BI2601" s="141">
        <v>41386.177499999903</v>
      </c>
      <c r="BJ2601" s="141">
        <v>40168.9399999999</v>
      </c>
      <c r="BK2601" s="141">
        <v>38951.702499999898</v>
      </c>
      <c r="BL2601" s="141">
        <v>37734.464999999895</v>
      </c>
      <c r="BM2601" s="141">
        <v>36517.227499999892</v>
      </c>
      <c r="BN2601" s="141">
        <v>35299.989999999889</v>
      </c>
      <c r="BO2601" s="141">
        <v>34082.752499999886</v>
      </c>
      <c r="BP2601" s="141">
        <v>32865.514999999883</v>
      </c>
    </row>
    <row r="2602" spans="4:68" ht="15.75">
      <c r="D2602" s="174" t="s">
        <v>9468</v>
      </c>
      <c r="E2602" s="176">
        <v>1345</v>
      </c>
      <c r="F2602" s="174" t="s">
        <v>4669</v>
      </c>
      <c r="G2602" s="174" t="s">
        <v>9464</v>
      </c>
      <c r="H2602" s="174" t="s">
        <v>169</v>
      </c>
      <c r="I2602" s="174" t="s">
        <v>9465</v>
      </c>
      <c r="J2602" s="174" t="s">
        <v>9466</v>
      </c>
      <c r="K2602" s="174"/>
      <c r="L2602" s="174" t="s">
        <v>3509</v>
      </c>
      <c r="M2602" s="174" t="s">
        <v>6005</v>
      </c>
      <c r="N2602" s="176">
        <v>960</v>
      </c>
      <c r="O2602" s="174" t="s">
        <v>3407</v>
      </c>
      <c r="P2602" s="177">
        <v>35976</v>
      </c>
      <c r="Q2602" s="176">
        <v>180</v>
      </c>
      <c r="R2602" s="175">
        <v>252.15</v>
      </c>
      <c r="S2602" s="175">
        <v>1092.8499999999999</v>
      </c>
      <c r="T2602" s="161">
        <v>1</v>
      </c>
      <c r="U2602" s="96">
        <v>6</v>
      </c>
      <c r="V2602" s="38" t="s">
        <v>116</v>
      </c>
      <c r="W2602" s="38"/>
      <c r="X2602" s="137">
        <v>16.8125</v>
      </c>
      <c r="Y2602" s="138">
        <v>65196</v>
      </c>
      <c r="Z2602" s="179">
        <v>65</v>
      </c>
      <c r="AA2602" s="139">
        <v>2078</v>
      </c>
      <c r="AB2602" s="131"/>
      <c r="AC2602" s="38"/>
      <c r="AD2602" s="140">
        <v>1092.8499999999999</v>
      </c>
      <c r="AE2602" s="141">
        <v>1076.0374999999999</v>
      </c>
      <c r="AF2602" s="141">
        <v>1059.2249999999999</v>
      </c>
      <c r="AG2602" s="141">
        <v>1042.4124999999999</v>
      </c>
      <c r="AH2602" s="141">
        <v>1025.5999999999999</v>
      </c>
      <c r="AI2602" s="141">
        <v>1008.7874999999999</v>
      </c>
      <c r="AJ2602" s="141">
        <v>991.97499999999991</v>
      </c>
      <c r="AK2602" s="141">
        <v>975.16249999999991</v>
      </c>
      <c r="AL2602" s="141">
        <v>958.34999999999991</v>
      </c>
      <c r="AM2602" s="141">
        <v>941.53749999999991</v>
      </c>
      <c r="AN2602" s="141">
        <v>924.72499999999991</v>
      </c>
      <c r="AO2602" s="141">
        <v>907.91249999999991</v>
      </c>
      <c r="AP2602" s="141">
        <v>891.09999999999991</v>
      </c>
      <c r="AQ2602" s="141">
        <v>874.28749999999991</v>
      </c>
      <c r="AR2602" s="141">
        <v>857.47499999999991</v>
      </c>
      <c r="AS2602" s="141">
        <v>840.66249999999991</v>
      </c>
      <c r="AT2602" s="141">
        <v>823.84999999999991</v>
      </c>
      <c r="AU2602" s="141">
        <v>807.03749999999991</v>
      </c>
      <c r="AV2602" s="141">
        <v>790.22499999999991</v>
      </c>
      <c r="AW2602" s="141">
        <v>773.41249999999991</v>
      </c>
      <c r="AX2602" s="141">
        <v>756.59999999999991</v>
      </c>
      <c r="AY2602" s="141">
        <v>739.78749999999991</v>
      </c>
      <c r="AZ2602" s="141">
        <v>722.97499999999991</v>
      </c>
      <c r="BA2602" s="141">
        <v>706.16249999999991</v>
      </c>
      <c r="BB2602" s="141">
        <v>689.34999999999991</v>
      </c>
      <c r="BC2602" s="141">
        <v>672.53749999999991</v>
      </c>
      <c r="BD2602" s="141">
        <v>655.72499999999991</v>
      </c>
      <c r="BE2602" s="141">
        <v>638.91249999999991</v>
      </c>
      <c r="BF2602" s="141">
        <v>622.09999999999991</v>
      </c>
      <c r="BG2602" s="141">
        <v>605.28749999999991</v>
      </c>
      <c r="BH2602" s="141">
        <v>588.47499999999991</v>
      </c>
      <c r="BI2602" s="141">
        <v>571.66249999999991</v>
      </c>
      <c r="BJ2602" s="141">
        <v>554.84999999999991</v>
      </c>
      <c r="BK2602" s="141">
        <v>538.03749999999991</v>
      </c>
      <c r="BL2602" s="141">
        <v>521.22499999999991</v>
      </c>
      <c r="BM2602" s="141">
        <v>504.41249999999991</v>
      </c>
      <c r="BN2602" s="141">
        <v>487.59999999999991</v>
      </c>
      <c r="BO2602" s="141">
        <v>470.78749999999991</v>
      </c>
      <c r="BP2602" s="141">
        <v>453.97499999999991</v>
      </c>
    </row>
    <row r="2603" spans="4:68" ht="15.75">
      <c r="D2603" s="174" t="s">
        <v>9469</v>
      </c>
      <c r="E2603" s="176">
        <v>50256</v>
      </c>
      <c r="F2603" s="174" t="s">
        <v>3472</v>
      </c>
      <c r="G2603" s="174" t="s">
        <v>9464</v>
      </c>
      <c r="H2603" s="174" t="s">
        <v>169</v>
      </c>
      <c r="I2603" s="174" t="s">
        <v>9465</v>
      </c>
      <c r="J2603" s="174" t="s">
        <v>9466</v>
      </c>
      <c r="K2603" s="174"/>
      <c r="L2603" s="174" t="s">
        <v>3509</v>
      </c>
      <c r="M2603" s="174" t="s">
        <v>6005</v>
      </c>
      <c r="N2603" s="176">
        <v>960</v>
      </c>
      <c r="O2603" s="174" t="s">
        <v>3407</v>
      </c>
      <c r="P2603" s="177">
        <v>35976</v>
      </c>
      <c r="Q2603" s="176">
        <v>180</v>
      </c>
      <c r="R2603" s="176">
        <v>9423</v>
      </c>
      <c r="S2603" s="176">
        <v>40833</v>
      </c>
      <c r="T2603" s="161">
        <v>1</v>
      </c>
      <c r="U2603" s="96">
        <v>6</v>
      </c>
      <c r="V2603" s="38" t="s">
        <v>116</v>
      </c>
      <c r="W2603" s="38"/>
      <c r="X2603" s="137">
        <v>628.20000000000005</v>
      </c>
      <c r="Y2603" s="138">
        <v>65196</v>
      </c>
      <c r="Z2603" s="179">
        <v>65</v>
      </c>
      <c r="AA2603" s="139">
        <v>2078</v>
      </c>
      <c r="AB2603" s="131"/>
      <c r="AC2603" s="38"/>
      <c r="AD2603" s="140">
        <v>40833</v>
      </c>
      <c r="AE2603" s="141">
        <v>40204.800000000003</v>
      </c>
      <c r="AF2603" s="141">
        <v>39576.600000000006</v>
      </c>
      <c r="AG2603" s="141">
        <v>38948.400000000009</v>
      </c>
      <c r="AH2603" s="141">
        <v>38320.200000000012</v>
      </c>
      <c r="AI2603" s="141">
        <v>37692.000000000015</v>
      </c>
      <c r="AJ2603" s="141">
        <v>37063.800000000017</v>
      </c>
      <c r="AK2603" s="141">
        <v>36435.60000000002</v>
      </c>
      <c r="AL2603" s="141">
        <v>35807.400000000023</v>
      </c>
      <c r="AM2603" s="141">
        <v>35179.200000000026</v>
      </c>
      <c r="AN2603" s="141">
        <v>34551.000000000029</v>
      </c>
      <c r="AO2603" s="141">
        <v>33922.800000000032</v>
      </c>
      <c r="AP2603" s="141">
        <v>33294.600000000035</v>
      </c>
      <c r="AQ2603" s="141">
        <v>32666.400000000034</v>
      </c>
      <c r="AR2603" s="141">
        <v>32038.200000000033</v>
      </c>
      <c r="AS2603" s="141">
        <v>31410.000000000033</v>
      </c>
      <c r="AT2603" s="141">
        <v>30781.800000000032</v>
      </c>
      <c r="AU2603" s="141">
        <v>30153.600000000031</v>
      </c>
      <c r="AV2603" s="141">
        <v>29525.400000000031</v>
      </c>
      <c r="AW2603" s="141">
        <v>28897.20000000003</v>
      </c>
      <c r="AX2603" s="141">
        <v>28269.000000000029</v>
      </c>
      <c r="AY2603" s="141">
        <v>27640.800000000028</v>
      </c>
      <c r="AZ2603" s="141">
        <v>27012.600000000028</v>
      </c>
      <c r="BA2603" s="141">
        <v>26384.400000000027</v>
      </c>
      <c r="BB2603" s="141">
        <v>25756.200000000026</v>
      </c>
      <c r="BC2603" s="141">
        <v>25128.000000000025</v>
      </c>
      <c r="BD2603" s="141">
        <v>24499.800000000025</v>
      </c>
      <c r="BE2603" s="141">
        <v>23871.600000000024</v>
      </c>
      <c r="BF2603" s="141">
        <v>23243.400000000023</v>
      </c>
      <c r="BG2603" s="141">
        <v>22615.200000000023</v>
      </c>
      <c r="BH2603" s="141">
        <v>21987.000000000022</v>
      </c>
      <c r="BI2603" s="141">
        <v>21358.800000000021</v>
      </c>
      <c r="BJ2603" s="141">
        <v>20730.60000000002</v>
      </c>
      <c r="BK2603" s="141">
        <v>20102.40000000002</v>
      </c>
      <c r="BL2603" s="141">
        <v>19474.200000000019</v>
      </c>
      <c r="BM2603" s="141">
        <v>18846.000000000018</v>
      </c>
      <c r="BN2603" s="141">
        <v>18217.800000000017</v>
      </c>
      <c r="BO2603" s="141">
        <v>17589.600000000017</v>
      </c>
      <c r="BP2603" s="141">
        <v>16961.400000000016</v>
      </c>
    </row>
    <row r="2604" spans="4:68" ht="15.75">
      <c r="D2604" s="174" t="s">
        <v>9470</v>
      </c>
      <c r="E2604" s="176">
        <v>56393</v>
      </c>
      <c r="F2604" s="174" t="s">
        <v>3475</v>
      </c>
      <c r="G2604" s="174" t="s">
        <v>9464</v>
      </c>
      <c r="H2604" s="174" t="s">
        <v>169</v>
      </c>
      <c r="I2604" s="174" t="s">
        <v>9465</v>
      </c>
      <c r="J2604" s="174" t="s">
        <v>9466</v>
      </c>
      <c r="K2604" s="174"/>
      <c r="L2604" s="174" t="s">
        <v>3509</v>
      </c>
      <c r="M2604" s="174" t="s">
        <v>6005</v>
      </c>
      <c r="N2604" s="176">
        <v>960</v>
      </c>
      <c r="O2604" s="174" t="s">
        <v>3407</v>
      </c>
      <c r="P2604" s="177">
        <v>35976</v>
      </c>
      <c r="Q2604" s="176">
        <v>180</v>
      </c>
      <c r="R2604" s="175">
        <v>10573.65</v>
      </c>
      <c r="S2604" s="175">
        <v>45819.35</v>
      </c>
      <c r="T2604" s="161">
        <v>1</v>
      </c>
      <c r="U2604" s="96">
        <v>6</v>
      </c>
      <c r="V2604" s="38" t="s">
        <v>116</v>
      </c>
      <c r="W2604" s="38"/>
      <c r="X2604" s="137">
        <v>704.91250000000002</v>
      </c>
      <c r="Y2604" s="138">
        <v>65196</v>
      </c>
      <c r="Z2604" s="179">
        <v>65</v>
      </c>
      <c r="AA2604" s="139">
        <v>2078</v>
      </c>
      <c r="AB2604" s="131"/>
      <c r="AC2604" s="38"/>
      <c r="AD2604" s="140">
        <v>45819.35</v>
      </c>
      <c r="AE2604" s="141">
        <v>45114.4375</v>
      </c>
      <c r="AF2604" s="141">
        <v>44409.525000000001</v>
      </c>
      <c r="AG2604" s="141">
        <v>43704.612500000003</v>
      </c>
      <c r="AH2604" s="141">
        <v>42999.700000000004</v>
      </c>
      <c r="AI2604" s="141">
        <v>42294.787500000006</v>
      </c>
      <c r="AJ2604" s="141">
        <v>41589.875000000007</v>
      </c>
      <c r="AK2604" s="141">
        <v>40884.962500000009</v>
      </c>
      <c r="AL2604" s="141">
        <v>40180.05000000001</v>
      </c>
      <c r="AM2604" s="141">
        <v>39475.137500000012</v>
      </c>
      <c r="AN2604" s="141">
        <v>38770.225000000013</v>
      </c>
      <c r="AO2604" s="141">
        <v>38065.312500000015</v>
      </c>
      <c r="AP2604" s="141">
        <v>37360.400000000016</v>
      </c>
      <c r="AQ2604" s="141">
        <v>36655.487500000017</v>
      </c>
      <c r="AR2604" s="141">
        <v>35950.575000000019</v>
      </c>
      <c r="AS2604" s="141">
        <v>35245.66250000002</v>
      </c>
      <c r="AT2604" s="141">
        <v>34540.750000000022</v>
      </c>
      <c r="AU2604" s="141">
        <v>33835.837500000023</v>
      </c>
      <c r="AV2604" s="141">
        <v>33130.925000000025</v>
      </c>
      <c r="AW2604" s="141">
        <v>32426.012500000026</v>
      </c>
      <c r="AX2604" s="141">
        <v>31721.100000000028</v>
      </c>
      <c r="AY2604" s="141">
        <v>31016.187500000029</v>
      </c>
      <c r="AZ2604" s="141">
        <v>30311.275000000031</v>
      </c>
      <c r="BA2604" s="141">
        <v>29606.362500000032</v>
      </c>
      <c r="BB2604" s="141">
        <v>28901.450000000033</v>
      </c>
      <c r="BC2604" s="141">
        <v>28196.537500000035</v>
      </c>
      <c r="BD2604" s="141">
        <v>27491.625000000036</v>
      </c>
      <c r="BE2604" s="141">
        <v>26786.712500000038</v>
      </c>
      <c r="BF2604" s="141">
        <v>26081.800000000039</v>
      </c>
      <c r="BG2604" s="141">
        <v>25376.887500000041</v>
      </c>
      <c r="BH2604" s="141">
        <v>24671.975000000042</v>
      </c>
      <c r="BI2604" s="141">
        <v>23967.062500000044</v>
      </c>
      <c r="BJ2604" s="141">
        <v>23262.150000000045</v>
      </c>
      <c r="BK2604" s="141">
        <v>22557.237500000047</v>
      </c>
      <c r="BL2604" s="141">
        <v>21852.325000000048</v>
      </c>
      <c r="BM2604" s="141">
        <v>21147.412500000049</v>
      </c>
      <c r="BN2604" s="141">
        <v>20442.500000000051</v>
      </c>
      <c r="BO2604" s="141">
        <v>19737.587500000052</v>
      </c>
      <c r="BP2604" s="141">
        <v>19032.675000000054</v>
      </c>
    </row>
    <row r="2605" spans="4:68" ht="15.75">
      <c r="D2605" s="174" t="s">
        <v>9471</v>
      </c>
      <c r="E2605" s="176">
        <v>8713</v>
      </c>
      <c r="F2605" s="174" t="s">
        <v>4671</v>
      </c>
      <c r="G2605" s="174" t="s">
        <v>9464</v>
      </c>
      <c r="H2605" s="174" t="s">
        <v>169</v>
      </c>
      <c r="I2605" s="174" t="s">
        <v>9465</v>
      </c>
      <c r="J2605" s="174" t="s">
        <v>9466</v>
      </c>
      <c r="K2605" s="174"/>
      <c r="L2605" s="174" t="s">
        <v>3509</v>
      </c>
      <c r="M2605" s="174" t="s">
        <v>6005</v>
      </c>
      <c r="N2605" s="176">
        <v>960</v>
      </c>
      <c r="O2605" s="174" t="s">
        <v>3407</v>
      </c>
      <c r="P2605" s="177">
        <v>35976</v>
      </c>
      <c r="Q2605" s="176">
        <v>180</v>
      </c>
      <c r="R2605" s="175">
        <v>1633.66</v>
      </c>
      <c r="S2605" s="175">
        <v>7079.34</v>
      </c>
      <c r="T2605" s="161">
        <v>1</v>
      </c>
      <c r="U2605" s="96">
        <v>6</v>
      </c>
      <c r="V2605" s="38" t="s">
        <v>116</v>
      </c>
      <c r="W2605" s="38"/>
      <c r="X2605" s="137">
        <v>108.91249999999999</v>
      </c>
      <c r="Y2605" s="138">
        <v>65196</v>
      </c>
      <c r="Z2605" s="179">
        <v>65</v>
      </c>
      <c r="AA2605" s="139">
        <v>2078</v>
      </c>
      <c r="AB2605" s="131"/>
      <c r="AC2605" s="38"/>
      <c r="AD2605" s="140">
        <v>7079.34</v>
      </c>
      <c r="AE2605" s="141">
        <v>6970.4274999999998</v>
      </c>
      <c r="AF2605" s="141">
        <v>6861.5149999999994</v>
      </c>
      <c r="AG2605" s="141">
        <v>6752.6024999999991</v>
      </c>
      <c r="AH2605" s="141">
        <v>6643.6899999999987</v>
      </c>
      <c r="AI2605" s="141">
        <v>6534.7774999999983</v>
      </c>
      <c r="AJ2605" s="141">
        <v>6425.864999999998</v>
      </c>
      <c r="AK2605" s="141">
        <v>6316.9524999999976</v>
      </c>
      <c r="AL2605" s="141">
        <v>6208.0399999999972</v>
      </c>
      <c r="AM2605" s="141">
        <v>6099.1274999999969</v>
      </c>
      <c r="AN2605" s="141">
        <v>5990.2149999999965</v>
      </c>
      <c r="AO2605" s="141">
        <v>5881.3024999999961</v>
      </c>
      <c r="AP2605" s="141">
        <v>5772.3899999999958</v>
      </c>
      <c r="AQ2605" s="141">
        <v>5663.4774999999954</v>
      </c>
      <c r="AR2605" s="141">
        <v>5554.5649999999951</v>
      </c>
      <c r="AS2605" s="141">
        <v>5445.6524999999947</v>
      </c>
      <c r="AT2605" s="141">
        <v>5336.7399999999943</v>
      </c>
      <c r="AU2605" s="141">
        <v>5227.827499999994</v>
      </c>
      <c r="AV2605" s="141">
        <v>5118.9149999999936</v>
      </c>
      <c r="AW2605" s="141">
        <v>5010.0024999999932</v>
      </c>
      <c r="AX2605" s="141">
        <v>4901.0899999999929</v>
      </c>
      <c r="AY2605" s="141">
        <v>4792.1774999999925</v>
      </c>
      <c r="AZ2605" s="141">
        <v>4683.2649999999921</v>
      </c>
      <c r="BA2605" s="141">
        <v>4574.3524999999918</v>
      </c>
      <c r="BB2605" s="141">
        <v>4465.4399999999914</v>
      </c>
      <c r="BC2605" s="141">
        <v>4356.5274999999911</v>
      </c>
      <c r="BD2605" s="141">
        <v>4247.6149999999907</v>
      </c>
      <c r="BE2605" s="141">
        <v>4138.7024999999903</v>
      </c>
      <c r="BF2605" s="141">
        <v>4029.7899999999904</v>
      </c>
      <c r="BG2605" s="141">
        <v>3920.8774999999905</v>
      </c>
      <c r="BH2605" s="141">
        <v>3811.9649999999906</v>
      </c>
      <c r="BI2605" s="141">
        <v>3703.0524999999907</v>
      </c>
      <c r="BJ2605" s="141">
        <v>3594.1399999999908</v>
      </c>
      <c r="BK2605" s="141">
        <v>3485.2274999999909</v>
      </c>
      <c r="BL2605" s="141">
        <v>3376.314999999991</v>
      </c>
      <c r="BM2605" s="141">
        <v>3267.4024999999911</v>
      </c>
      <c r="BN2605" s="141">
        <v>3158.4899999999911</v>
      </c>
      <c r="BO2605" s="141">
        <v>3049.5774999999912</v>
      </c>
      <c r="BP2605" s="141">
        <v>2940.6649999999913</v>
      </c>
    </row>
    <row r="2606" spans="4:68" ht="15.75">
      <c r="D2606" s="174" t="s">
        <v>9472</v>
      </c>
      <c r="E2606" s="175">
        <v>120881.91</v>
      </c>
      <c r="F2606" s="174" t="s">
        <v>3459</v>
      </c>
      <c r="G2606" s="174" t="s">
        <v>9464</v>
      </c>
      <c r="H2606" s="174" t="s">
        <v>169</v>
      </c>
      <c r="I2606" s="174" t="s">
        <v>9465</v>
      </c>
      <c r="J2606" s="174" t="s">
        <v>9473</v>
      </c>
      <c r="K2606" s="174"/>
      <c r="L2606" s="174" t="s">
        <v>3509</v>
      </c>
      <c r="M2606" s="174" t="s">
        <v>6005</v>
      </c>
      <c r="N2606" s="176">
        <v>960</v>
      </c>
      <c r="O2606" s="174" t="s">
        <v>3407</v>
      </c>
      <c r="P2606" s="177">
        <v>35976</v>
      </c>
      <c r="Q2606" s="176">
        <v>180</v>
      </c>
      <c r="R2606" s="175">
        <v>22665.31</v>
      </c>
      <c r="S2606" s="175">
        <v>98216.6</v>
      </c>
      <c r="T2606" s="161">
        <v>0</v>
      </c>
      <c r="U2606" s="96">
        <v>6</v>
      </c>
      <c r="V2606" s="38" t="s">
        <v>116</v>
      </c>
      <c r="W2606" s="38"/>
      <c r="X2606" s="137">
        <v>1511.0238749999999</v>
      </c>
      <c r="Y2606" s="138">
        <v>65196</v>
      </c>
      <c r="Z2606" s="179">
        <v>65</v>
      </c>
      <c r="AA2606" s="139">
        <v>2078</v>
      </c>
      <c r="AB2606" s="131"/>
      <c r="AC2606" s="38"/>
      <c r="AD2606" s="140">
        <v>98216.6</v>
      </c>
      <c r="AE2606" s="141">
        <v>96705.576125000007</v>
      </c>
      <c r="AF2606" s="141">
        <v>95194.552250000008</v>
      </c>
      <c r="AG2606" s="141">
        <v>93683.528375000009</v>
      </c>
      <c r="AH2606" s="141">
        <v>92172.50450000001</v>
      </c>
      <c r="AI2606" s="141">
        <v>90661.480625000011</v>
      </c>
      <c r="AJ2606" s="141">
        <v>89150.456750000012</v>
      </c>
      <c r="AK2606" s="141">
        <v>87639.432875000013</v>
      </c>
      <c r="AL2606" s="141">
        <v>86128.409000000014</v>
      </c>
      <c r="AM2606" s="141">
        <v>84617.385125000015</v>
      </c>
      <c r="AN2606" s="141">
        <v>83106.361250000016</v>
      </c>
      <c r="AO2606" s="141">
        <v>81595.337375000017</v>
      </c>
      <c r="AP2606" s="141">
        <v>80084.313500000018</v>
      </c>
      <c r="AQ2606" s="141">
        <v>78573.289625000019</v>
      </c>
      <c r="AR2606" s="141">
        <v>77062.26575000002</v>
      </c>
      <c r="AS2606" s="141">
        <v>75551.241875000022</v>
      </c>
      <c r="AT2606" s="141">
        <v>74040.218000000023</v>
      </c>
      <c r="AU2606" s="141">
        <v>72529.194125000024</v>
      </c>
      <c r="AV2606" s="141">
        <v>71018.170250000025</v>
      </c>
      <c r="AW2606" s="141">
        <v>69507.146375000026</v>
      </c>
      <c r="AX2606" s="141">
        <v>67996.122500000027</v>
      </c>
      <c r="AY2606" s="141">
        <v>66485.098625000028</v>
      </c>
      <c r="AZ2606" s="141">
        <v>64974.074750000029</v>
      </c>
      <c r="BA2606" s="141">
        <v>63463.05087500003</v>
      </c>
      <c r="BB2606" s="141">
        <v>61952.027000000031</v>
      </c>
      <c r="BC2606" s="141">
        <v>60441.003125000032</v>
      </c>
      <c r="BD2606" s="141">
        <v>58929.979250000033</v>
      </c>
      <c r="BE2606" s="141">
        <v>57418.955375000034</v>
      </c>
      <c r="BF2606" s="141">
        <v>55907.931500000035</v>
      </c>
      <c r="BG2606" s="141">
        <v>54396.907625000036</v>
      </c>
      <c r="BH2606" s="141">
        <v>52885.883750000037</v>
      </c>
      <c r="BI2606" s="141">
        <v>51374.859875000038</v>
      </c>
      <c r="BJ2606" s="141">
        <v>49863.836000000039</v>
      </c>
      <c r="BK2606" s="141">
        <v>48352.81212500004</v>
      </c>
      <c r="BL2606" s="141">
        <v>46841.788250000041</v>
      </c>
      <c r="BM2606" s="141">
        <v>45330.764375000042</v>
      </c>
      <c r="BN2606" s="141">
        <v>43819.740500000044</v>
      </c>
      <c r="BO2606" s="141">
        <v>42308.716625000045</v>
      </c>
      <c r="BP2606" s="141">
        <v>40797.692750000046</v>
      </c>
    </row>
    <row r="2607" spans="4:68" ht="15.75">
      <c r="D2607" s="174" t="s">
        <v>9474</v>
      </c>
      <c r="E2607" s="175">
        <v>911473.1</v>
      </c>
      <c r="F2607" s="174" t="s">
        <v>3501</v>
      </c>
      <c r="G2607" s="174" t="s">
        <v>9464</v>
      </c>
      <c r="H2607" s="174" t="s">
        <v>169</v>
      </c>
      <c r="I2607" s="174" t="s">
        <v>9465</v>
      </c>
      <c r="J2607" s="174" t="s">
        <v>9473</v>
      </c>
      <c r="K2607" s="174"/>
      <c r="L2607" s="174" t="s">
        <v>3509</v>
      </c>
      <c r="M2607" s="174" t="s">
        <v>6005</v>
      </c>
      <c r="N2607" s="176">
        <v>960</v>
      </c>
      <c r="O2607" s="174" t="s">
        <v>3407</v>
      </c>
      <c r="P2607" s="177">
        <v>35976</v>
      </c>
      <c r="Q2607" s="176">
        <v>180</v>
      </c>
      <c r="R2607" s="175">
        <v>170901.15</v>
      </c>
      <c r="S2607" s="175">
        <v>740571.95</v>
      </c>
      <c r="T2607" s="161">
        <v>0</v>
      </c>
      <c r="U2607" s="96">
        <v>6</v>
      </c>
      <c r="V2607" s="38" t="s">
        <v>116</v>
      </c>
      <c r="W2607" s="38"/>
      <c r="X2607" s="137">
        <v>11393.41375</v>
      </c>
      <c r="Y2607" s="138">
        <v>65196</v>
      </c>
      <c r="Z2607" s="179">
        <v>65</v>
      </c>
      <c r="AA2607" s="139">
        <v>2078</v>
      </c>
      <c r="AB2607" s="131"/>
      <c r="AC2607" s="38"/>
      <c r="AD2607" s="140">
        <v>740571.95</v>
      </c>
      <c r="AE2607" s="141">
        <v>729178.53625</v>
      </c>
      <c r="AF2607" s="141">
        <v>717785.12250000006</v>
      </c>
      <c r="AG2607" s="141">
        <v>706391.70875000011</v>
      </c>
      <c r="AH2607" s="141">
        <v>694998.29500000016</v>
      </c>
      <c r="AI2607" s="141">
        <v>683604.88125000021</v>
      </c>
      <c r="AJ2607" s="141">
        <v>672211.46750000026</v>
      </c>
      <c r="AK2607" s="141">
        <v>660818.05375000031</v>
      </c>
      <c r="AL2607" s="141">
        <v>649424.64000000036</v>
      </c>
      <c r="AM2607" s="141">
        <v>638031.22625000041</v>
      </c>
      <c r="AN2607" s="141">
        <v>626637.81250000047</v>
      </c>
      <c r="AO2607" s="141">
        <v>615244.39875000052</v>
      </c>
      <c r="AP2607" s="141">
        <v>603850.98500000057</v>
      </c>
      <c r="AQ2607" s="141">
        <v>592457.57125000062</v>
      </c>
      <c r="AR2607" s="141">
        <v>581064.15750000067</v>
      </c>
      <c r="AS2607" s="141">
        <v>569670.74375000072</v>
      </c>
      <c r="AT2607" s="141">
        <v>558277.33000000077</v>
      </c>
      <c r="AU2607" s="141">
        <v>546883.91625000082</v>
      </c>
      <c r="AV2607" s="141">
        <v>535490.50250000088</v>
      </c>
      <c r="AW2607" s="141">
        <v>524097.08875000087</v>
      </c>
      <c r="AX2607" s="141">
        <v>512703.67500000086</v>
      </c>
      <c r="AY2607" s="141">
        <v>501310.26125000085</v>
      </c>
      <c r="AZ2607" s="141">
        <v>489916.84750000085</v>
      </c>
      <c r="BA2607" s="141">
        <v>478523.43375000084</v>
      </c>
      <c r="BB2607" s="141">
        <v>467130.02000000083</v>
      </c>
      <c r="BC2607" s="141">
        <v>455736.60625000083</v>
      </c>
      <c r="BD2607" s="141">
        <v>444343.19250000082</v>
      </c>
      <c r="BE2607" s="141">
        <v>432949.77875000081</v>
      </c>
      <c r="BF2607" s="141">
        <v>421556.36500000081</v>
      </c>
      <c r="BG2607" s="141">
        <v>410162.9512500008</v>
      </c>
      <c r="BH2607" s="141">
        <v>398769.53750000079</v>
      </c>
      <c r="BI2607" s="141">
        <v>387376.12375000078</v>
      </c>
      <c r="BJ2607" s="141">
        <v>375982.71000000078</v>
      </c>
      <c r="BK2607" s="141">
        <v>364589.29625000077</v>
      </c>
      <c r="BL2607" s="141">
        <v>353195.88250000076</v>
      </c>
      <c r="BM2607" s="141">
        <v>341802.46875000076</v>
      </c>
      <c r="BN2607" s="141">
        <v>330409.05500000075</v>
      </c>
      <c r="BO2607" s="141">
        <v>319015.64125000074</v>
      </c>
      <c r="BP2607" s="141">
        <v>307622.22750000074</v>
      </c>
    </row>
    <row r="2608" spans="4:68" ht="15.75">
      <c r="D2608" s="174" t="s">
        <v>9475</v>
      </c>
      <c r="E2608" s="175">
        <v>1961185.89</v>
      </c>
      <c r="F2608" s="174" t="s">
        <v>3520</v>
      </c>
      <c r="G2608" s="174" t="s">
        <v>9464</v>
      </c>
      <c r="H2608" s="174" t="s">
        <v>169</v>
      </c>
      <c r="I2608" s="174" t="s">
        <v>9465</v>
      </c>
      <c r="J2608" s="174" t="s">
        <v>9473</v>
      </c>
      <c r="K2608" s="174"/>
      <c r="L2608" s="174" t="s">
        <v>3509</v>
      </c>
      <c r="M2608" s="174" t="s">
        <v>6005</v>
      </c>
      <c r="N2608" s="176">
        <v>960</v>
      </c>
      <c r="O2608" s="174" t="s">
        <v>3407</v>
      </c>
      <c r="P2608" s="177">
        <v>35976</v>
      </c>
      <c r="Q2608" s="176">
        <v>180</v>
      </c>
      <c r="R2608" s="175">
        <v>367722.3</v>
      </c>
      <c r="S2608" s="175">
        <v>1593463.59</v>
      </c>
      <c r="T2608" s="161">
        <v>0</v>
      </c>
      <c r="U2608" s="96">
        <v>6</v>
      </c>
      <c r="V2608" s="38" t="s">
        <v>116</v>
      </c>
      <c r="W2608" s="38"/>
      <c r="X2608" s="137">
        <v>24514.823624999997</v>
      </c>
      <c r="Y2608" s="138">
        <v>65196</v>
      </c>
      <c r="Z2608" s="179">
        <v>65</v>
      </c>
      <c r="AA2608" s="139">
        <v>2078</v>
      </c>
      <c r="AB2608" s="131"/>
      <c r="AC2608" s="38"/>
      <c r="AD2608" s="140">
        <v>1593463.59</v>
      </c>
      <c r="AE2608" s="141">
        <v>1568948.7663750001</v>
      </c>
      <c r="AF2608" s="141">
        <v>1544433.9427500002</v>
      </c>
      <c r="AG2608" s="141">
        <v>1519919.1191250002</v>
      </c>
      <c r="AH2608" s="141">
        <v>1495404.2955000002</v>
      </c>
      <c r="AI2608" s="141">
        <v>1470889.4718750003</v>
      </c>
      <c r="AJ2608" s="141">
        <v>1446374.6482500003</v>
      </c>
      <c r="AK2608" s="141">
        <v>1421859.8246250004</v>
      </c>
      <c r="AL2608" s="141">
        <v>1397345.0010000004</v>
      </c>
      <c r="AM2608" s="141">
        <v>1372830.1773750004</v>
      </c>
      <c r="AN2608" s="141">
        <v>1348315.3537500005</v>
      </c>
      <c r="AO2608" s="141">
        <v>1323800.5301250005</v>
      </c>
      <c r="AP2608" s="141">
        <v>1299285.7065000006</v>
      </c>
      <c r="AQ2608" s="141">
        <v>1274770.8828750006</v>
      </c>
      <c r="AR2608" s="141">
        <v>1250256.0592500006</v>
      </c>
      <c r="AS2608" s="141">
        <v>1225741.2356250007</v>
      </c>
      <c r="AT2608" s="141">
        <v>1201226.4120000007</v>
      </c>
      <c r="AU2608" s="141">
        <v>1176711.5883750007</v>
      </c>
      <c r="AV2608" s="141">
        <v>1152196.7647500008</v>
      </c>
      <c r="AW2608" s="141">
        <v>1127681.9411250008</v>
      </c>
      <c r="AX2608" s="141">
        <v>1103167.1175000009</v>
      </c>
      <c r="AY2608" s="141">
        <v>1078652.2938750009</v>
      </c>
      <c r="AZ2608" s="141">
        <v>1054137.4702500009</v>
      </c>
      <c r="BA2608" s="141">
        <v>1029622.646625001</v>
      </c>
      <c r="BB2608" s="141">
        <v>1005107.823000001</v>
      </c>
      <c r="BC2608" s="141">
        <v>980592.99937500106</v>
      </c>
      <c r="BD2608" s="141">
        <v>956078.1757500011</v>
      </c>
      <c r="BE2608" s="141">
        <v>931563.35212500114</v>
      </c>
      <c r="BF2608" s="141">
        <v>907048.52850000118</v>
      </c>
      <c r="BG2608" s="141">
        <v>882533.70487500122</v>
      </c>
      <c r="BH2608" s="141">
        <v>858018.88125000126</v>
      </c>
      <c r="BI2608" s="141">
        <v>833504.0576250013</v>
      </c>
      <c r="BJ2608" s="141">
        <v>808989.23400000134</v>
      </c>
      <c r="BK2608" s="141">
        <v>784474.41037500137</v>
      </c>
      <c r="BL2608" s="141">
        <v>759959.58675000141</v>
      </c>
      <c r="BM2608" s="141">
        <v>735444.76312500145</v>
      </c>
      <c r="BN2608" s="141">
        <v>710929.93950000149</v>
      </c>
      <c r="BO2608" s="141">
        <v>686415.11587500153</v>
      </c>
      <c r="BP2608" s="141">
        <v>661900.29225000157</v>
      </c>
    </row>
    <row r="2609" spans="4:68" ht="15.75">
      <c r="D2609" s="174" t="s">
        <v>9476</v>
      </c>
      <c r="E2609" s="175">
        <v>240568.61</v>
      </c>
      <c r="F2609" s="174" t="s">
        <v>3503</v>
      </c>
      <c r="G2609" s="174" t="s">
        <v>9464</v>
      </c>
      <c r="H2609" s="174" t="s">
        <v>169</v>
      </c>
      <c r="I2609" s="174" t="s">
        <v>9465</v>
      </c>
      <c r="J2609" s="174" t="s">
        <v>9473</v>
      </c>
      <c r="K2609" s="174"/>
      <c r="L2609" s="174" t="s">
        <v>3509</v>
      </c>
      <c r="M2609" s="174" t="s">
        <v>6005</v>
      </c>
      <c r="N2609" s="176">
        <v>960</v>
      </c>
      <c r="O2609" s="174" t="s">
        <v>3407</v>
      </c>
      <c r="P2609" s="177">
        <v>35976</v>
      </c>
      <c r="Q2609" s="176">
        <v>180</v>
      </c>
      <c r="R2609" s="175">
        <v>45106.51</v>
      </c>
      <c r="S2609" s="175">
        <v>195462.1</v>
      </c>
      <c r="T2609" s="161">
        <v>0</v>
      </c>
      <c r="U2609" s="96">
        <v>6</v>
      </c>
      <c r="V2609" s="38" t="s">
        <v>116</v>
      </c>
      <c r="W2609" s="38"/>
      <c r="X2609" s="137">
        <v>3007.1076249999996</v>
      </c>
      <c r="Y2609" s="138">
        <v>65196</v>
      </c>
      <c r="Z2609" s="179">
        <v>65</v>
      </c>
      <c r="AA2609" s="139">
        <v>2078</v>
      </c>
      <c r="AB2609" s="131"/>
      <c r="AC2609" s="38"/>
      <c r="AD2609" s="140">
        <v>195462.1</v>
      </c>
      <c r="AE2609" s="141">
        <v>192454.992375</v>
      </c>
      <c r="AF2609" s="141">
        <v>189447.88475</v>
      </c>
      <c r="AG2609" s="141">
        <v>186440.77712499999</v>
      </c>
      <c r="AH2609" s="141">
        <v>183433.66949999999</v>
      </c>
      <c r="AI2609" s="141">
        <v>180426.56187499998</v>
      </c>
      <c r="AJ2609" s="141">
        <v>177419.45424999998</v>
      </c>
      <c r="AK2609" s="141">
        <v>174412.34662499998</v>
      </c>
      <c r="AL2609" s="141">
        <v>171405.23899999997</v>
      </c>
      <c r="AM2609" s="141">
        <v>168398.13137499997</v>
      </c>
      <c r="AN2609" s="141">
        <v>165391.02374999996</v>
      </c>
      <c r="AO2609" s="141">
        <v>162383.91612499996</v>
      </c>
      <c r="AP2609" s="141">
        <v>159376.80849999996</v>
      </c>
      <c r="AQ2609" s="141">
        <v>156369.70087499995</v>
      </c>
      <c r="AR2609" s="141">
        <v>153362.59324999995</v>
      </c>
      <c r="AS2609" s="141">
        <v>150355.48562499994</v>
      </c>
      <c r="AT2609" s="141">
        <v>147348.37799999994</v>
      </c>
      <c r="AU2609" s="141">
        <v>144341.27037499993</v>
      </c>
      <c r="AV2609" s="141">
        <v>141334.16274999993</v>
      </c>
      <c r="AW2609" s="141">
        <v>138327.05512499993</v>
      </c>
      <c r="AX2609" s="141">
        <v>135319.94749999992</v>
      </c>
      <c r="AY2609" s="141">
        <v>132312.83987499992</v>
      </c>
      <c r="AZ2609" s="141">
        <v>129305.73224999991</v>
      </c>
      <c r="BA2609" s="141">
        <v>126298.62462499991</v>
      </c>
      <c r="BB2609" s="141">
        <v>123291.51699999991</v>
      </c>
      <c r="BC2609" s="141">
        <v>120284.4093749999</v>
      </c>
      <c r="BD2609" s="141">
        <v>117277.3017499999</v>
      </c>
      <c r="BE2609" s="141">
        <v>114270.19412499989</v>
      </c>
      <c r="BF2609" s="141">
        <v>111263.08649999989</v>
      </c>
      <c r="BG2609" s="141">
        <v>108255.97887499988</v>
      </c>
      <c r="BH2609" s="141">
        <v>105248.87124999988</v>
      </c>
      <c r="BI2609" s="141">
        <v>102241.76362499988</v>
      </c>
      <c r="BJ2609" s="141">
        <v>99234.655999999872</v>
      </c>
      <c r="BK2609" s="141">
        <v>96227.548374999868</v>
      </c>
      <c r="BL2609" s="141">
        <v>93220.440749999863</v>
      </c>
      <c r="BM2609" s="141">
        <v>90213.333124999859</v>
      </c>
      <c r="BN2609" s="141">
        <v>87206.225499999855</v>
      </c>
      <c r="BO2609" s="141">
        <v>84199.117874999851</v>
      </c>
      <c r="BP2609" s="141">
        <v>81192.010249999847</v>
      </c>
    </row>
    <row r="2610" spans="4:68" ht="15.75">
      <c r="D2610" s="174" t="s">
        <v>9477</v>
      </c>
      <c r="E2610" s="175">
        <v>93213.03</v>
      </c>
      <c r="F2610" s="174" t="s">
        <v>3464</v>
      </c>
      <c r="G2610" s="174" t="s">
        <v>9464</v>
      </c>
      <c r="H2610" s="174" t="s">
        <v>169</v>
      </c>
      <c r="I2610" s="174" t="s">
        <v>9465</v>
      </c>
      <c r="J2610" s="174" t="s">
        <v>9473</v>
      </c>
      <c r="K2610" s="174"/>
      <c r="L2610" s="174" t="s">
        <v>3509</v>
      </c>
      <c r="M2610" s="174" t="s">
        <v>6005</v>
      </c>
      <c r="N2610" s="176">
        <v>960</v>
      </c>
      <c r="O2610" s="174" t="s">
        <v>3407</v>
      </c>
      <c r="P2610" s="177">
        <v>35976</v>
      </c>
      <c r="Q2610" s="176">
        <v>180</v>
      </c>
      <c r="R2610" s="175">
        <v>17477.41</v>
      </c>
      <c r="S2610" s="175">
        <v>75735.62</v>
      </c>
      <c r="T2610" s="161">
        <v>0</v>
      </c>
      <c r="U2610" s="96">
        <v>6</v>
      </c>
      <c r="V2610" s="38" t="s">
        <v>116</v>
      </c>
      <c r="W2610" s="38"/>
      <c r="X2610" s="137">
        <v>1165.162875</v>
      </c>
      <c r="Y2610" s="138">
        <v>65196</v>
      </c>
      <c r="Z2610" s="179">
        <v>65</v>
      </c>
      <c r="AA2610" s="139">
        <v>2078</v>
      </c>
      <c r="AB2610" s="131"/>
      <c r="AC2610" s="38"/>
      <c r="AD2610" s="140">
        <v>75735.62</v>
      </c>
      <c r="AE2610" s="141">
        <v>74570.457125000001</v>
      </c>
      <c r="AF2610" s="141">
        <v>73405.294250000006</v>
      </c>
      <c r="AG2610" s="141">
        <v>72240.131375000012</v>
      </c>
      <c r="AH2610" s="141">
        <v>71074.968500000017</v>
      </c>
      <c r="AI2610" s="141">
        <v>69909.805625000023</v>
      </c>
      <c r="AJ2610" s="141">
        <v>68744.642750000028</v>
      </c>
      <c r="AK2610" s="141">
        <v>67579.479875000034</v>
      </c>
      <c r="AL2610" s="141">
        <v>66414.317000000039</v>
      </c>
      <c r="AM2610" s="141">
        <v>65249.154125000037</v>
      </c>
      <c r="AN2610" s="141">
        <v>64083.991250000036</v>
      </c>
      <c r="AO2610" s="141">
        <v>62918.828375000034</v>
      </c>
      <c r="AP2610" s="141">
        <v>61753.665500000032</v>
      </c>
      <c r="AQ2610" s="141">
        <v>60588.50262500003</v>
      </c>
      <c r="AR2610" s="141">
        <v>59423.339750000028</v>
      </c>
      <c r="AS2610" s="141">
        <v>58258.176875000026</v>
      </c>
      <c r="AT2610" s="141">
        <v>57093.014000000025</v>
      </c>
      <c r="AU2610" s="141">
        <v>55927.851125000023</v>
      </c>
      <c r="AV2610" s="141">
        <v>54762.688250000021</v>
      </c>
      <c r="AW2610" s="141">
        <v>53597.525375000019</v>
      </c>
      <c r="AX2610" s="141">
        <v>52432.362500000017</v>
      </c>
      <c r="AY2610" s="141">
        <v>51267.199625000016</v>
      </c>
      <c r="AZ2610" s="141">
        <v>50102.036750000014</v>
      </c>
      <c r="BA2610" s="141">
        <v>48936.873875000012</v>
      </c>
      <c r="BB2610" s="141">
        <v>47771.71100000001</v>
      </c>
      <c r="BC2610" s="141">
        <v>46606.548125000008</v>
      </c>
      <c r="BD2610" s="141">
        <v>45441.385250000007</v>
      </c>
      <c r="BE2610" s="141">
        <v>44276.222375000005</v>
      </c>
      <c r="BF2610" s="141">
        <v>43111.059500000003</v>
      </c>
      <c r="BG2610" s="141">
        <v>41945.896625000001</v>
      </c>
      <c r="BH2610" s="141">
        <v>40780.733749999999</v>
      </c>
      <c r="BI2610" s="141">
        <v>39615.570874999998</v>
      </c>
      <c r="BJ2610" s="141">
        <v>38450.407999999996</v>
      </c>
      <c r="BK2610" s="141">
        <v>37285.245124999994</v>
      </c>
      <c r="BL2610" s="141">
        <v>36120.082249999992</v>
      </c>
      <c r="BM2610" s="141">
        <v>34954.91937499999</v>
      </c>
      <c r="BN2610" s="141">
        <v>33789.756499999989</v>
      </c>
      <c r="BO2610" s="141">
        <v>32624.593624999987</v>
      </c>
      <c r="BP2610" s="141">
        <v>31459.430749999985</v>
      </c>
    </row>
    <row r="2611" spans="4:68" ht="15.75">
      <c r="D2611" s="174" t="s">
        <v>9478</v>
      </c>
      <c r="E2611" s="175">
        <v>139656.13</v>
      </c>
      <c r="F2611" s="174" t="s">
        <v>3486</v>
      </c>
      <c r="G2611" s="174" t="s">
        <v>9464</v>
      </c>
      <c r="H2611" s="174" t="s">
        <v>169</v>
      </c>
      <c r="I2611" s="174" t="s">
        <v>9465</v>
      </c>
      <c r="J2611" s="174" t="s">
        <v>9473</v>
      </c>
      <c r="K2611" s="174"/>
      <c r="L2611" s="174" t="s">
        <v>3509</v>
      </c>
      <c r="M2611" s="174" t="s">
        <v>6005</v>
      </c>
      <c r="N2611" s="176">
        <v>960</v>
      </c>
      <c r="O2611" s="174" t="s">
        <v>3407</v>
      </c>
      <c r="P2611" s="177">
        <v>35976</v>
      </c>
      <c r="Q2611" s="176">
        <v>180</v>
      </c>
      <c r="R2611" s="175">
        <v>26185.51</v>
      </c>
      <c r="S2611" s="175">
        <v>113470.62</v>
      </c>
      <c r="T2611" s="161">
        <v>0</v>
      </c>
      <c r="U2611" s="96">
        <v>6</v>
      </c>
      <c r="V2611" s="38" t="s">
        <v>116</v>
      </c>
      <c r="W2611" s="38"/>
      <c r="X2611" s="137">
        <v>1745.7016249999999</v>
      </c>
      <c r="Y2611" s="138">
        <v>65196</v>
      </c>
      <c r="Z2611" s="179">
        <v>65</v>
      </c>
      <c r="AA2611" s="139">
        <v>2078</v>
      </c>
      <c r="AB2611" s="131"/>
      <c r="AC2611" s="38"/>
      <c r="AD2611" s="140">
        <v>113470.62</v>
      </c>
      <c r="AE2611" s="141">
        <v>111724.91837499999</v>
      </c>
      <c r="AF2611" s="141">
        <v>109979.21674999999</v>
      </c>
      <c r="AG2611" s="141">
        <v>108233.51512499999</v>
      </c>
      <c r="AH2611" s="141">
        <v>106487.81349999999</v>
      </c>
      <c r="AI2611" s="141">
        <v>104742.11187499999</v>
      </c>
      <c r="AJ2611" s="141">
        <v>102996.41024999999</v>
      </c>
      <c r="AK2611" s="141">
        <v>101250.70862499998</v>
      </c>
      <c r="AL2611" s="141">
        <v>99505.006999999983</v>
      </c>
      <c r="AM2611" s="141">
        <v>97759.305374999982</v>
      </c>
      <c r="AN2611" s="141">
        <v>96013.60374999998</v>
      </c>
      <c r="AO2611" s="141">
        <v>94267.902124999979</v>
      </c>
      <c r="AP2611" s="141">
        <v>92522.200499999977</v>
      </c>
      <c r="AQ2611" s="141">
        <v>90776.498874999976</v>
      </c>
      <c r="AR2611" s="141">
        <v>89030.797249999974</v>
      </c>
      <c r="AS2611" s="141">
        <v>87285.095624999973</v>
      </c>
      <c r="AT2611" s="141">
        <v>85539.393999999971</v>
      </c>
      <c r="AU2611" s="141">
        <v>83793.69237499997</v>
      </c>
      <c r="AV2611" s="141">
        <v>82047.990749999968</v>
      </c>
      <c r="AW2611" s="141">
        <v>80302.289124999967</v>
      </c>
      <c r="AX2611" s="141">
        <v>78556.587499999965</v>
      </c>
      <c r="AY2611" s="141">
        <v>76810.885874999964</v>
      </c>
      <c r="AZ2611" s="141">
        <v>75065.184249999962</v>
      </c>
      <c r="BA2611" s="141">
        <v>73319.482624999961</v>
      </c>
      <c r="BB2611" s="141">
        <v>71573.780999999959</v>
      </c>
      <c r="BC2611" s="141">
        <v>69828.079374999958</v>
      </c>
      <c r="BD2611" s="141">
        <v>68082.377749999956</v>
      </c>
      <c r="BE2611" s="141">
        <v>66336.676124999954</v>
      </c>
      <c r="BF2611" s="141">
        <v>64590.974499999953</v>
      </c>
      <c r="BG2611" s="141">
        <v>62845.272874999951</v>
      </c>
      <c r="BH2611" s="141">
        <v>61099.57124999995</v>
      </c>
      <c r="BI2611" s="141">
        <v>59353.869624999948</v>
      </c>
      <c r="BJ2611" s="141">
        <v>57608.167999999947</v>
      </c>
      <c r="BK2611" s="141">
        <v>55862.466374999945</v>
      </c>
      <c r="BL2611" s="141">
        <v>54116.764749999944</v>
      </c>
      <c r="BM2611" s="141">
        <v>52371.063124999942</v>
      </c>
      <c r="BN2611" s="141">
        <v>50625.361499999941</v>
      </c>
      <c r="BO2611" s="141">
        <v>48879.659874999939</v>
      </c>
      <c r="BP2611" s="141">
        <v>47133.958249999938</v>
      </c>
    </row>
    <row r="2612" spans="4:68" ht="15.75">
      <c r="D2612" s="174" t="s">
        <v>9479</v>
      </c>
      <c r="E2612" s="175">
        <v>365612.27</v>
      </c>
      <c r="F2612" s="174" t="s">
        <v>4654</v>
      </c>
      <c r="G2612" s="174" t="s">
        <v>9464</v>
      </c>
      <c r="H2612" s="174" t="s">
        <v>169</v>
      </c>
      <c r="I2612" s="174" t="s">
        <v>9465</v>
      </c>
      <c r="J2612" s="174" t="s">
        <v>9473</v>
      </c>
      <c r="K2612" s="174"/>
      <c r="L2612" s="174" t="s">
        <v>3509</v>
      </c>
      <c r="M2612" s="174" t="s">
        <v>6005</v>
      </c>
      <c r="N2612" s="176">
        <v>960</v>
      </c>
      <c r="O2612" s="174" t="s">
        <v>3407</v>
      </c>
      <c r="P2612" s="177">
        <v>35976</v>
      </c>
      <c r="Q2612" s="176">
        <v>180</v>
      </c>
      <c r="R2612" s="175">
        <v>68552.259999999995</v>
      </c>
      <c r="S2612" s="175">
        <v>297060.01</v>
      </c>
      <c r="T2612" s="161">
        <v>0</v>
      </c>
      <c r="U2612" s="96">
        <v>6</v>
      </c>
      <c r="V2612" s="38" t="s">
        <v>116</v>
      </c>
      <c r="W2612" s="38"/>
      <c r="X2612" s="137">
        <v>4570.1533749999999</v>
      </c>
      <c r="Y2612" s="138">
        <v>65196</v>
      </c>
      <c r="Z2612" s="179">
        <v>65</v>
      </c>
      <c r="AA2612" s="139">
        <v>2078</v>
      </c>
      <c r="AB2612" s="131"/>
      <c r="AC2612" s="38"/>
      <c r="AD2612" s="140">
        <v>297060.01</v>
      </c>
      <c r="AE2612" s="141">
        <v>292489.85662500001</v>
      </c>
      <c r="AF2612" s="141">
        <v>287919.70325000002</v>
      </c>
      <c r="AG2612" s="141">
        <v>283349.54987500003</v>
      </c>
      <c r="AH2612" s="141">
        <v>278779.39650000003</v>
      </c>
      <c r="AI2612" s="141">
        <v>274209.24312500004</v>
      </c>
      <c r="AJ2612" s="141">
        <v>269639.08975000004</v>
      </c>
      <c r="AK2612" s="141">
        <v>265068.93637500005</v>
      </c>
      <c r="AL2612" s="141">
        <v>260498.78300000005</v>
      </c>
      <c r="AM2612" s="141">
        <v>255928.62962500006</v>
      </c>
      <c r="AN2612" s="141">
        <v>251358.47625000007</v>
      </c>
      <c r="AO2612" s="141">
        <v>246788.32287500007</v>
      </c>
      <c r="AP2612" s="141">
        <v>242218.16950000008</v>
      </c>
      <c r="AQ2612" s="141">
        <v>237648.01612500008</v>
      </c>
      <c r="AR2612" s="141">
        <v>233077.86275000009</v>
      </c>
      <c r="AS2612" s="141">
        <v>228507.70937500009</v>
      </c>
      <c r="AT2612" s="141">
        <v>223937.5560000001</v>
      </c>
      <c r="AU2612" s="141">
        <v>219367.4026250001</v>
      </c>
      <c r="AV2612" s="141">
        <v>214797.24925000011</v>
      </c>
      <c r="AW2612" s="141">
        <v>210227.09587500012</v>
      </c>
      <c r="AX2612" s="141">
        <v>205656.94250000012</v>
      </c>
      <c r="AY2612" s="141">
        <v>201086.78912500013</v>
      </c>
      <c r="AZ2612" s="141">
        <v>196516.63575000013</v>
      </c>
      <c r="BA2612" s="141">
        <v>191946.48237500014</v>
      </c>
      <c r="BB2612" s="141">
        <v>187376.32900000014</v>
      </c>
      <c r="BC2612" s="141">
        <v>182806.17562500015</v>
      </c>
      <c r="BD2612" s="141">
        <v>178236.02225000015</v>
      </c>
      <c r="BE2612" s="141">
        <v>173665.86887500016</v>
      </c>
      <c r="BF2612" s="141">
        <v>169095.71550000017</v>
      </c>
      <c r="BG2612" s="141">
        <v>164525.56212500017</v>
      </c>
      <c r="BH2612" s="141">
        <v>159955.40875000018</v>
      </c>
      <c r="BI2612" s="141">
        <v>155385.25537500018</v>
      </c>
      <c r="BJ2612" s="141">
        <v>150815.10200000019</v>
      </c>
      <c r="BK2612" s="141">
        <v>146244.94862500019</v>
      </c>
      <c r="BL2612" s="141">
        <v>141674.7952500002</v>
      </c>
      <c r="BM2612" s="141">
        <v>137104.6418750002</v>
      </c>
      <c r="BN2612" s="141">
        <v>132534.48850000021</v>
      </c>
      <c r="BO2612" s="141">
        <v>127964.33512500022</v>
      </c>
      <c r="BP2612" s="141">
        <v>123394.18175000022</v>
      </c>
    </row>
    <row r="2613" spans="4:68" ht="15.75">
      <c r="D2613" s="174" t="s">
        <v>9480</v>
      </c>
      <c r="E2613" s="175">
        <v>112287.55</v>
      </c>
      <c r="F2613" s="174" t="s">
        <v>3459</v>
      </c>
      <c r="G2613" s="174" t="s">
        <v>9481</v>
      </c>
      <c r="H2613" s="174" t="s">
        <v>169</v>
      </c>
      <c r="I2613" s="174" t="s">
        <v>9482</v>
      </c>
      <c r="J2613" s="174" t="s">
        <v>9483</v>
      </c>
      <c r="K2613" s="174"/>
      <c r="L2613" s="174" t="s">
        <v>3509</v>
      </c>
      <c r="M2613" s="174" t="s">
        <v>4705</v>
      </c>
      <c r="N2613" s="176">
        <v>960</v>
      </c>
      <c r="O2613" s="174" t="s">
        <v>3407</v>
      </c>
      <c r="P2613" s="177">
        <v>35611</v>
      </c>
      <c r="Q2613" s="176">
        <v>192</v>
      </c>
      <c r="R2613" s="175">
        <v>22457.45</v>
      </c>
      <c r="S2613" s="175">
        <v>89830.1</v>
      </c>
      <c r="T2613" s="161">
        <v>0</v>
      </c>
      <c r="U2613" s="96">
        <v>2</v>
      </c>
      <c r="V2613" s="38" t="s">
        <v>112</v>
      </c>
      <c r="W2613" s="38"/>
      <c r="X2613" s="137">
        <v>1403.5943750000001</v>
      </c>
      <c r="Y2613" s="138">
        <v>64831</v>
      </c>
      <c r="Z2613" s="179">
        <v>64</v>
      </c>
      <c r="AA2613" s="139">
        <v>2077</v>
      </c>
      <c r="AB2613" s="131"/>
      <c r="AC2613" s="38"/>
      <c r="AD2613" s="140">
        <v>89830.1</v>
      </c>
      <c r="AE2613" s="141">
        <v>88426.505625000005</v>
      </c>
      <c r="AF2613" s="141">
        <v>87022.911250000005</v>
      </c>
      <c r="AG2613" s="141">
        <v>85619.316875000004</v>
      </c>
      <c r="AH2613" s="141">
        <v>84215.722500000003</v>
      </c>
      <c r="AI2613" s="141">
        <v>82812.128125000003</v>
      </c>
      <c r="AJ2613" s="141">
        <v>81408.533750000002</v>
      </c>
      <c r="AK2613" s="141">
        <v>80004.939375000002</v>
      </c>
      <c r="AL2613" s="141">
        <v>78601.345000000001</v>
      </c>
      <c r="AM2613" s="141">
        <v>77197.750625000001</v>
      </c>
      <c r="AN2613" s="141">
        <v>75794.15625</v>
      </c>
      <c r="AO2613" s="141">
        <v>74390.561874999999</v>
      </c>
      <c r="AP2613" s="141">
        <v>72986.967499999999</v>
      </c>
      <c r="AQ2613" s="141">
        <v>71583.373124999998</v>
      </c>
      <c r="AR2613" s="141">
        <v>70179.778749999998</v>
      </c>
      <c r="AS2613" s="141">
        <v>68776.184374999997</v>
      </c>
      <c r="AT2613" s="141">
        <v>67372.59</v>
      </c>
      <c r="AU2613" s="141">
        <v>65968.995624999996</v>
      </c>
      <c r="AV2613" s="141">
        <v>64565.401249999995</v>
      </c>
      <c r="AW2613" s="141">
        <v>63161.806874999995</v>
      </c>
      <c r="AX2613" s="141">
        <v>61758.212499999994</v>
      </c>
      <c r="AY2613" s="141">
        <v>60354.618124999994</v>
      </c>
      <c r="AZ2613" s="141">
        <v>58951.023749999993</v>
      </c>
      <c r="BA2613" s="141">
        <v>57547.429374999992</v>
      </c>
      <c r="BB2613" s="141">
        <v>56143.834999999992</v>
      </c>
      <c r="BC2613" s="141">
        <v>54740.240624999991</v>
      </c>
      <c r="BD2613" s="141">
        <v>53336.646249999991</v>
      </c>
      <c r="BE2613" s="141">
        <v>51933.05187499999</v>
      </c>
      <c r="BF2613" s="141">
        <v>50529.45749999999</v>
      </c>
      <c r="BG2613" s="141">
        <v>49125.863124999989</v>
      </c>
      <c r="BH2613" s="141">
        <v>47722.268749999988</v>
      </c>
      <c r="BI2613" s="141">
        <v>46318.674374999988</v>
      </c>
      <c r="BJ2613" s="141">
        <v>44915.079999999987</v>
      </c>
      <c r="BK2613" s="141">
        <v>43511.485624999987</v>
      </c>
      <c r="BL2613" s="141">
        <v>42107.891249999986</v>
      </c>
      <c r="BM2613" s="141">
        <v>40704.296874999985</v>
      </c>
      <c r="BN2613" s="141">
        <v>39300.702499999985</v>
      </c>
      <c r="BO2613" s="141">
        <v>37897.108124999984</v>
      </c>
      <c r="BP2613" s="141">
        <v>36493.513749999984</v>
      </c>
    </row>
    <row r="2614" spans="4:68" ht="15.75">
      <c r="D2614" s="174" t="s">
        <v>9484</v>
      </c>
      <c r="E2614" s="175">
        <v>657530.84</v>
      </c>
      <c r="F2614" s="174" t="s">
        <v>3459</v>
      </c>
      <c r="G2614" s="174" t="s">
        <v>9481</v>
      </c>
      <c r="H2614" s="174" t="s">
        <v>169</v>
      </c>
      <c r="I2614" s="174" t="s">
        <v>9485</v>
      </c>
      <c r="J2614" s="174" t="s">
        <v>9486</v>
      </c>
      <c r="K2614" s="174"/>
      <c r="L2614" s="174" t="s">
        <v>3509</v>
      </c>
      <c r="M2614" s="174" t="s">
        <v>4705</v>
      </c>
      <c r="N2614" s="176">
        <v>960</v>
      </c>
      <c r="O2614" s="174" t="s">
        <v>3407</v>
      </c>
      <c r="P2614" s="177">
        <v>35611</v>
      </c>
      <c r="Q2614" s="176">
        <v>192</v>
      </c>
      <c r="R2614" s="175">
        <v>131506.09</v>
      </c>
      <c r="S2614" s="175">
        <v>526024.75</v>
      </c>
      <c r="T2614" s="161">
        <v>0</v>
      </c>
      <c r="U2614" s="96">
        <v>2</v>
      </c>
      <c r="V2614" s="38" t="s">
        <v>112</v>
      </c>
      <c r="W2614" s="38"/>
      <c r="X2614" s="137">
        <v>8219.1355000000003</v>
      </c>
      <c r="Y2614" s="138">
        <v>64831</v>
      </c>
      <c r="Z2614" s="179">
        <v>64</v>
      </c>
      <c r="AA2614" s="139">
        <v>2077</v>
      </c>
      <c r="AB2614" s="131"/>
      <c r="AC2614" s="38"/>
      <c r="AD2614" s="140">
        <v>526024.75</v>
      </c>
      <c r="AE2614" s="141">
        <v>517805.61450000003</v>
      </c>
      <c r="AF2614" s="141">
        <v>509586.47900000005</v>
      </c>
      <c r="AG2614" s="141">
        <v>501367.34350000008</v>
      </c>
      <c r="AH2614" s="141">
        <v>493148.2080000001</v>
      </c>
      <c r="AI2614" s="141">
        <v>484929.07250000013</v>
      </c>
      <c r="AJ2614" s="141">
        <v>476709.93700000015</v>
      </c>
      <c r="AK2614" s="141">
        <v>468490.80150000018</v>
      </c>
      <c r="AL2614" s="141">
        <v>460271.6660000002</v>
      </c>
      <c r="AM2614" s="141">
        <v>452052.53050000023</v>
      </c>
      <c r="AN2614" s="141">
        <v>443833.39500000025</v>
      </c>
      <c r="AO2614" s="141">
        <v>435614.25950000028</v>
      </c>
      <c r="AP2614" s="141">
        <v>427395.1240000003</v>
      </c>
      <c r="AQ2614" s="141">
        <v>419175.98850000033</v>
      </c>
      <c r="AR2614" s="141">
        <v>410956.85300000035</v>
      </c>
      <c r="AS2614" s="141">
        <v>402737.71750000038</v>
      </c>
      <c r="AT2614" s="141">
        <v>394518.5820000004</v>
      </c>
      <c r="AU2614" s="141">
        <v>386299.44650000043</v>
      </c>
      <c r="AV2614" s="141">
        <v>378080.31100000045</v>
      </c>
      <c r="AW2614" s="141">
        <v>369861.17550000048</v>
      </c>
      <c r="AX2614" s="141">
        <v>361642.0400000005</v>
      </c>
      <c r="AY2614" s="141">
        <v>353422.90450000053</v>
      </c>
      <c r="AZ2614" s="141">
        <v>345203.76900000055</v>
      </c>
      <c r="BA2614" s="141">
        <v>336984.63350000058</v>
      </c>
      <c r="BB2614" s="141">
        <v>328765.4980000006</v>
      </c>
      <c r="BC2614" s="141">
        <v>320546.36250000063</v>
      </c>
      <c r="BD2614" s="141">
        <v>312327.22700000065</v>
      </c>
      <c r="BE2614" s="141">
        <v>304108.09150000068</v>
      </c>
      <c r="BF2614" s="141">
        <v>295888.9560000007</v>
      </c>
      <c r="BG2614" s="141">
        <v>287669.82050000073</v>
      </c>
      <c r="BH2614" s="141">
        <v>279450.68500000075</v>
      </c>
      <c r="BI2614" s="141">
        <v>271231.54950000078</v>
      </c>
      <c r="BJ2614" s="141">
        <v>263012.4140000008</v>
      </c>
      <c r="BK2614" s="141">
        <v>254793.2785000008</v>
      </c>
      <c r="BL2614" s="141">
        <v>246574.1430000008</v>
      </c>
      <c r="BM2614" s="141">
        <v>238355.00750000079</v>
      </c>
      <c r="BN2614" s="141">
        <v>230135.87200000079</v>
      </c>
      <c r="BO2614" s="141">
        <v>221916.73650000078</v>
      </c>
      <c r="BP2614" s="141">
        <v>213697.60100000078</v>
      </c>
    </row>
    <row r="2615" spans="4:68" ht="15.75">
      <c r="D2615" s="174" t="s">
        <v>9487</v>
      </c>
      <c r="E2615" s="175">
        <v>444587.25</v>
      </c>
      <c r="F2615" s="174" t="s">
        <v>3501</v>
      </c>
      <c r="G2615" s="174" t="s">
        <v>9481</v>
      </c>
      <c r="H2615" s="174" t="s">
        <v>169</v>
      </c>
      <c r="I2615" s="174" t="s">
        <v>9485</v>
      </c>
      <c r="J2615" s="174" t="s">
        <v>9486</v>
      </c>
      <c r="K2615" s="174"/>
      <c r="L2615" s="174" t="s">
        <v>3509</v>
      </c>
      <c r="M2615" s="174" t="s">
        <v>4705</v>
      </c>
      <c r="N2615" s="176">
        <v>960</v>
      </c>
      <c r="O2615" s="174" t="s">
        <v>3407</v>
      </c>
      <c r="P2615" s="177">
        <v>35611</v>
      </c>
      <c r="Q2615" s="176">
        <v>192</v>
      </c>
      <c r="R2615" s="175">
        <v>88917.440000000002</v>
      </c>
      <c r="S2615" s="175">
        <v>355669.81</v>
      </c>
      <c r="T2615" s="161">
        <v>0</v>
      </c>
      <c r="U2615" s="96">
        <v>2</v>
      </c>
      <c r="V2615" s="38" t="s">
        <v>112</v>
      </c>
      <c r="W2615" s="38"/>
      <c r="X2615" s="137">
        <v>5557.3406250000007</v>
      </c>
      <c r="Y2615" s="138">
        <v>64831</v>
      </c>
      <c r="Z2615" s="179">
        <v>64</v>
      </c>
      <c r="AA2615" s="139">
        <v>2077</v>
      </c>
      <c r="AB2615" s="131"/>
      <c r="AC2615" s="38"/>
      <c r="AD2615" s="140">
        <v>355669.81</v>
      </c>
      <c r="AE2615" s="141">
        <v>350112.46937499999</v>
      </c>
      <c r="AF2615" s="141">
        <v>344555.12874999997</v>
      </c>
      <c r="AG2615" s="141">
        <v>338997.78812499996</v>
      </c>
      <c r="AH2615" s="141">
        <v>333440.44749999995</v>
      </c>
      <c r="AI2615" s="141">
        <v>327883.10687499994</v>
      </c>
      <c r="AJ2615" s="141">
        <v>322325.76624999993</v>
      </c>
      <c r="AK2615" s="141">
        <v>316768.42562499992</v>
      </c>
      <c r="AL2615" s="141">
        <v>311211.0849999999</v>
      </c>
      <c r="AM2615" s="141">
        <v>305653.74437499989</v>
      </c>
      <c r="AN2615" s="141">
        <v>300096.40374999988</v>
      </c>
      <c r="AO2615" s="141">
        <v>294539.06312499987</v>
      </c>
      <c r="AP2615" s="141">
        <v>288981.72249999986</v>
      </c>
      <c r="AQ2615" s="141">
        <v>283424.38187499985</v>
      </c>
      <c r="AR2615" s="141">
        <v>277867.04124999983</v>
      </c>
      <c r="AS2615" s="141">
        <v>272309.70062499982</v>
      </c>
      <c r="AT2615" s="141">
        <v>266752.35999999981</v>
      </c>
      <c r="AU2615" s="141">
        <v>261195.0193749998</v>
      </c>
      <c r="AV2615" s="141">
        <v>255637.67874999979</v>
      </c>
      <c r="AW2615" s="141">
        <v>250080.33812499978</v>
      </c>
      <c r="AX2615" s="141">
        <v>244522.99749999976</v>
      </c>
      <c r="AY2615" s="141">
        <v>238965.65687499975</v>
      </c>
      <c r="AZ2615" s="141">
        <v>233408.31624999974</v>
      </c>
      <c r="BA2615" s="141">
        <v>227850.97562499973</v>
      </c>
      <c r="BB2615" s="141">
        <v>222293.63499999972</v>
      </c>
      <c r="BC2615" s="141">
        <v>216736.29437499971</v>
      </c>
      <c r="BD2615" s="141">
        <v>211178.95374999969</v>
      </c>
      <c r="BE2615" s="141">
        <v>205621.61312499968</v>
      </c>
      <c r="BF2615" s="141">
        <v>200064.27249999967</v>
      </c>
      <c r="BG2615" s="141">
        <v>194506.93187499966</v>
      </c>
      <c r="BH2615" s="141">
        <v>188949.59124999965</v>
      </c>
      <c r="BI2615" s="141">
        <v>183392.25062499964</v>
      </c>
      <c r="BJ2615" s="141">
        <v>177834.90999999963</v>
      </c>
      <c r="BK2615" s="141">
        <v>172277.56937499961</v>
      </c>
      <c r="BL2615" s="141">
        <v>166720.2287499996</v>
      </c>
      <c r="BM2615" s="141">
        <v>161162.88812499959</v>
      </c>
      <c r="BN2615" s="141">
        <v>155605.54749999958</v>
      </c>
      <c r="BO2615" s="141">
        <v>150048.20687499957</v>
      </c>
      <c r="BP2615" s="141">
        <v>144490.86624999956</v>
      </c>
    </row>
    <row r="2616" spans="4:68" ht="15.75">
      <c r="D2616" s="174" t="s">
        <v>9488</v>
      </c>
      <c r="E2616" s="175">
        <v>606.78</v>
      </c>
      <c r="F2616" s="174" t="s">
        <v>3520</v>
      </c>
      <c r="G2616" s="174" t="s">
        <v>9481</v>
      </c>
      <c r="H2616" s="174" t="s">
        <v>169</v>
      </c>
      <c r="I2616" s="174" t="s">
        <v>9485</v>
      </c>
      <c r="J2616" s="174" t="s">
        <v>9486</v>
      </c>
      <c r="K2616" s="174"/>
      <c r="L2616" s="174" t="s">
        <v>3509</v>
      </c>
      <c r="M2616" s="174" t="s">
        <v>4705</v>
      </c>
      <c r="N2616" s="176">
        <v>960</v>
      </c>
      <c r="O2616" s="174" t="s">
        <v>3407</v>
      </c>
      <c r="P2616" s="177">
        <v>35611</v>
      </c>
      <c r="Q2616" s="176">
        <v>192</v>
      </c>
      <c r="R2616" s="175">
        <v>121.29</v>
      </c>
      <c r="S2616" s="175">
        <v>485.49</v>
      </c>
      <c r="T2616" s="161">
        <v>0</v>
      </c>
      <c r="U2616" s="96">
        <v>2</v>
      </c>
      <c r="V2616" s="38" t="s">
        <v>112</v>
      </c>
      <c r="W2616" s="38"/>
      <c r="X2616" s="137">
        <v>7.5847499999999997</v>
      </c>
      <c r="Y2616" s="138">
        <v>64831</v>
      </c>
      <c r="Z2616" s="179">
        <v>64</v>
      </c>
      <c r="AA2616" s="139">
        <v>2077</v>
      </c>
      <c r="AB2616" s="131"/>
      <c r="AC2616" s="38"/>
      <c r="AD2616" s="140">
        <v>485.49</v>
      </c>
      <c r="AE2616" s="141">
        <v>477.90525000000002</v>
      </c>
      <c r="AF2616" s="141">
        <v>470.32050000000004</v>
      </c>
      <c r="AG2616" s="141">
        <v>462.73575000000005</v>
      </c>
      <c r="AH2616" s="141">
        <v>455.15100000000007</v>
      </c>
      <c r="AI2616" s="141">
        <v>447.56625000000008</v>
      </c>
      <c r="AJ2616" s="141">
        <v>439.9815000000001</v>
      </c>
      <c r="AK2616" s="141">
        <v>432.39675000000011</v>
      </c>
      <c r="AL2616" s="141">
        <v>424.81200000000013</v>
      </c>
      <c r="AM2616" s="141">
        <v>417.22725000000014</v>
      </c>
      <c r="AN2616" s="141">
        <v>409.64250000000015</v>
      </c>
      <c r="AO2616" s="141">
        <v>402.05775000000017</v>
      </c>
      <c r="AP2616" s="141">
        <v>394.47300000000018</v>
      </c>
      <c r="AQ2616" s="141">
        <v>386.8882500000002</v>
      </c>
      <c r="AR2616" s="141">
        <v>379.30350000000021</v>
      </c>
      <c r="AS2616" s="141">
        <v>371.71875000000023</v>
      </c>
      <c r="AT2616" s="141">
        <v>364.13400000000024</v>
      </c>
      <c r="AU2616" s="141">
        <v>356.54925000000026</v>
      </c>
      <c r="AV2616" s="141">
        <v>348.96450000000027</v>
      </c>
      <c r="AW2616" s="141">
        <v>341.37975000000029</v>
      </c>
      <c r="AX2616" s="141">
        <v>333.7950000000003</v>
      </c>
      <c r="AY2616" s="141">
        <v>326.21025000000031</v>
      </c>
      <c r="AZ2616" s="141">
        <v>318.62550000000033</v>
      </c>
      <c r="BA2616" s="141">
        <v>311.04075000000034</v>
      </c>
      <c r="BB2616" s="141">
        <v>303.45600000000036</v>
      </c>
      <c r="BC2616" s="141">
        <v>295.87125000000037</v>
      </c>
      <c r="BD2616" s="141">
        <v>288.28650000000039</v>
      </c>
      <c r="BE2616" s="141">
        <v>280.7017500000004</v>
      </c>
      <c r="BF2616" s="141">
        <v>273.11700000000042</v>
      </c>
      <c r="BG2616" s="141">
        <v>265.53225000000043</v>
      </c>
      <c r="BH2616" s="141">
        <v>257.94750000000045</v>
      </c>
      <c r="BI2616" s="141">
        <v>250.36275000000046</v>
      </c>
      <c r="BJ2616" s="141">
        <v>242.77800000000047</v>
      </c>
      <c r="BK2616" s="141">
        <v>235.19325000000049</v>
      </c>
      <c r="BL2616" s="141">
        <v>227.6085000000005</v>
      </c>
      <c r="BM2616" s="141">
        <v>220.02375000000052</v>
      </c>
      <c r="BN2616" s="141">
        <v>212.43900000000053</v>
      </c>
      <c r="BO2616" s="141">
        <v>204.85425000000055</v>
      </c>
      <c r="BP2616" s="141">
        <v>197.26950000000056</v>
      </c>
    </row>
    <row r="2617" spans="4:68" ht="15.75">
      <c r="D2617" s="174" t="s">
        <v>9489</v>
      </c>
      <c r="E2617" s="175">
        <v>174952.44</v>
      </c>
      <c r="F2617" s="174" t="s">
        <v>3540</v>
      </c>
      <c r="G2617" s="174" t="s">
        <v>9481</v>
      </c>
      <c r="H2617" s="174" t="s">
        <v>169</v>
      </c>
      <c r="I2617" s="174" t="s">
        <v>9485</v>
      </c>
      <c r="J2617" s="174" t="s">
        <v>9486</v>
      </c>
      <c r="K2617" s="174"/>
      <c r="L2617" s="174" t="s">
        <v>3509</v>
      </c>
      <c r="M2617" s="174" t="s">
        <v>4705</v>
      </c>
      <c r="N2617" s="176">
        <v>960</v>
      </c>
      <c r="O2617" s="174" t="s">
        <v>3407</v>
      </c>
      <c r="P2617" s="177">
        <v>35611</v>
      </c>
      <c r="Q2617" s="176">
        <v>192</v>
      </c>
      <c r="R2617" s="175">
        <v>34990.410000000003</v>
      </c>
      <c r="S2617" s="175">
        <v>139962.03</v>
      </c>
      <c r="T2617" s="161">
        <v>0</v>
      </c>
      <c r="U2617" s="96">
        <v>2</v>
      </c>
      <c r="V2617" s="38" t="s">
        <v>112</v>
      </c>
      <c r="W2617" s="38"/>
      <c r="X2617" s="137">
        <v>2186.9055000000003</v>
      </c>
      <c r="Y2617" s="138">
        <v>64831</v>
      </c>
      <c r="Z2617" s="179">
        <v>64</v>
      </c>
      <c r="AA2617" s="139">
        <v>2077</v>
      </c>
      <c r="AB2617" s="131"/>
      <c r="AC2617" s="38"/>
      <c r="AD2617" s="140">
        <v>139962.03</v>
      </c>
      <c r="AE2617" s="141">
        <v>137775.12450000001</v>
      </c>
      <c r="AF2617" s="141">
        <v>135588.21900000001</v>
      </c>
      <c r="AG2617" s="141">
        <v>133401.31350000002</v>
      </c>
      <c r="AH2617" s="141">
        <v>131214.40800000002</v>
      </c>
      <c r="AI2617" s="141">
        <v>129027.50250000003</v>
      </c>
      <c r="AJ2617" s="141">
        <v>126840.59700000004</v>
      </c>
      <c r="AK2617" s="141">
        <v>124653.69150000004</v>
      </c>
      <c r="AL2617" s="141">
        <v>122466.78600000005</v>
      </c>
      <c r="AM2617" s="141">
        <v>120279.88050000006</v>
      </c>
      <c r="AN2617" s="141">
        <v>118092.97500000006</v>
      </c>
      <c r="AO2617" s="141">
        <v>115906.06950000007</v>
      </c>
      <c r="AP2617" s="141">
        <v>113719.16400000008</v>
      </c>
      <c r="AQ2617" s="141">
        <v>111532.25850000008</v>
      </c>
      <c r="AR2617" s="141">
        <v>109345.35300000009</v>
      </c>
      <c r="AS2617" s="141">
        <v>107158.4475000001</v>
      </c>
      <c r="AT2617" s="141">
        <v>104971.5420000001</v>
      </c>
      <c r="AU2617" s="141">
        <v>102784.63650000011</v>
      </c>
      <c r="AV2617" s="141">
        <v>100597.73100000012</v>
      </c>
      <c r="AW2617" s="141">
        <v>98410.825500000123</v>
      </c>
      <c r="AX2617" s="141">
        <v>96223.920000000129</v>
      </c>
      <c r="AY2617" s="141">
        <v>94037.014500000136</v>
      </c>
      <c r="AZ2617" s="141">
        <v>91850.109000000142</v>
      </c>
      <c r="BA2617" s="141">
        <v>89663.203500000149</v>
      </c>
      <c r="BB2617" s="141">
        <v>87476.298000000155</v>
      </c>
      <c r="BC2617" s="141">
        <v>85289.392500000162</v>
      </c>
      <c r="BD2617" s="141">
        <v>83102.487000000168</v>
      </c>
      <c r="BE2617" s="141">
        <v>80915.581500000175</v>
      </c>
      <c r="BF2617" s="141">
        <v>78728.676000000181</v>
      </c>
      <c r="BG2617" s="141">
        <v>76541.770500000188</v>
      </c>
      <c r="BH2617" s="141">
        <v>74354.865000000194</v>
      </c>
      <c r="BI2617" s="141">
        <v>72167.959500000201</v>
      </c>
      <c r="BJ2617" s="141">
        <v>69981.054000000207</v>
      </c>
      <c r="BK2617" s="141">
        <v>67794.148500000214</v>
      </c>
      <c r="BL2617" s="141">
        <v>65607.24300000022</v>
      </c>
      <c r="BM2617" s="141">
        <v>63420.33750000022</v>
      </c>
      <c r="BN2617" s="141">
        <v>61233.432000000219</v>
      </c>
      <c r="BO2617" s="141">
        <v>59046.526500000218</v>
      </c>
      <c r="BP2617" s="141">
        <v>56859.621000000217</v>
      </c>
    </row>
    <row r="2618" spans="4:68" ht="15.75">
      <c r="D2618" s="174" t="s">
        <v>9490</v>
      </c>
      <c r="E2618" s="176">
        <v>261659</v>
      </c>
      <c r="F2618" s="174" t="s">
        <v>3466</v>
      </c>
      <c r="G2618" s="174" t="s">
        <v>9481</v>
      </c>
      <c r="H2618" s="174" t="s">
        <v>169</v>
      </c>
      <c r="I2618" s="174" t="s">
        <v>3098</v>
      </c>
      <c r="J2618" s="174" t="s">
        <v>9491</v>
      </c>
      <c r="K2618" s="174"/>
      <c r="L2618" s="174" t="s">
        <v>3509</v>
      </c>
      <c r="M2618" s="174" t="s">
        <v>4705</v>
      </c>
      <c r="N2618" s="176">
        <v>960</v>
      </c>
      <c r="O2618" s="174" t="s">
        <v>3407</v>
      </c>
      <c r="P2618" s="177">
        <v>35611</v>
      </c>
      <c r="Q2618" s="176">
        <v>192</v>
      </c>
      <c r="R2618" s="175">
        <v>52331.69</v>
      </c>
      <c r="S2618" s="175">
        <v>209327.31</v>
      </c>
      <c r="T2618" s="161">
        <v>0</v>
      </c>
      <c r="U2618" s="96">
        <v>2</v>
      </c>
      <c r="V2618" s="38" t="s">
        <v>112</v>
      </c>
      <c r="W2618" s="38"/>
      <c r="X2618" s="137">
        <v>3270.7375000000002</v>
      </c>
      <c r="Y2618" s="138">
        <v>64831</v>
      </c>
      <c r="Z2618" s="179">
        <v>64</v>
      </c>
      <c r="AA2618" s="139">
        <v>2077</v>
      </c>
      <c r="AB2618" s="131"/>
      <c r="AC2618" s="38"/>
      <c r="AD2618" s="140">
        <v>209327.31</v>
      </c>
      <c r="AE2618" s="141">
        <v>206056.57250000001</v>
      </c>
      <c r="AF2618" s="141">
        <v>202785.83500000002</v>
      </c>
      <c r="AG2618" s="141">
        <v>199515.09750000003</v>
      </c>
      <c r="AH2618" s="141">
        <v>196244.36000000004</v>
      </c>
      <c r="AI2618" s="141">
        <v>192973.62250000006</v>
      </c>
      <c r="AJ2618" s="141">
        <v>189702.88500000007</v>
      </c>
      <c r="AK2618" s="141">
        <v>186432.14750000008</v>
      </c>
      <c r="AL2618" s="141">
        <v>183161.41000000009</v>
      </c>
      <c r="AM2618" s="141">
        <v>179890.6725000001</v>
      </c>
      <c r="AN2618" s="141">
        <v>176619.93500000011</v>
      </c>
      <c r="AO2618" s="141">
        <v>173349.19750000013</v>
      </c>
      <c r="AP2618" s="141">
        <v>170078.46000000014</v>
      </c>
      <c r="AQ2618" s="141">
        <v>166807.72250000015</v>
      </c>
      <c r="AR2618" s="141">
        <v>163536.98500000016</v>
      </c>
      <c r="AS2618" s="141">
        <v>160266.24750000017</v>
      </c>
      <c r="AT2618" s="141">
        <v>156995.51000000018</v>
      </c>
      <c r="AU2618" s="141">
        <v>153724.7725000002</v>
      </c>
      <c r="AV2618" s="141">
        <v>150454.03500000021</v>
      </c>
      <c r="AW2618" s="141">
        <v>147183.29750000022</v>
      </c>
      <c r="AX2618" s="141">
        <v>143912.56000000023</v>
      </c>
      <c r="AY2618" s="141">
        <v>140641.82250000024</v>
      </c>
      <c r="AZ2618" s="141">
        <v>137371.08500000025</v>
      </c>
      <c r="BA2618" s="141">
        <v>134100.34750000027</v>
      </c>
      <c r="BB2618" s="141">
        <v>130829.61000000026</v>
      </c>
      <c r="BC2618" s="141">
        <v>127558.87250000026</v>
      </c>
      <c r="BD2618" s="141">
        <v>124288.13500000026</v>
      </c>
      <c r="BE2618" s="141">
        <v>121017.39750000025</v>
      </c>
      <c r="BF2618" s="141">
        <v>117746.66000000025</v>
      </c>
      <c r="BG2618" s="141">
        <v>114475.92250000025</v>
      </c>
      <c r="BH2618" s="141">
        <v>111205.18500000025</v>
      </c>
      <c r="BI2618" s="141">
        <v>107934.44750000024</v>
      </c>
      <c r="BJ2618" s="141">
        <v>104663.71000000024</v>
      </c>
      <c r="BK2618" s="141">
        <v>101392.97250000024</v>
      </c>
      <c r="BL2618" s="141">
        <v>98122.235000000233</v>
      </c>
      <c r="BM2618" s="141">
        <v>94851.497500000231</v>
      </c>
      <c r="BN2618" s="141">
        <v>91580.760000000228</v>
      </c>
      <c r="BO2618" s="141">
        <v>88310.022500000225</v>
      </c>
      <c r="BP2618" s="141">
        <v>85039.285000000222</v>
      </c>
    </row>
    <row r="2619" spans="4:68" ht="15.75">
      <c r="D2619" s="174" t="s">
        <v>9492</v>
      </c>
      <c r="E2619" s="176">
        <v>34</v>
      </c>
      <c r="F2619" s="174" t="s">
        <v>3516</v>
      </c>
      <c r="G2619" s="174" t="s">
        <v>9481</v>
      </c>
      <c r="H2619" s="174" t="s">
        <v>169</v>
      </c>
      <c r="I2619" s="174" t="s">
        <v>3098</v>
      </c>
      <c r="J2619" s="174" t="s">
        <v>9491</v>
      </c>
      <c r="K2619" s="174"/>
      <c r="L2619" s="174" t="s">
        <v>3509</v>
      </c>
      <c r="M2619" s="174" t="s">
        <v>4705</v>
      </c>
      <c r="N2619" s="176">
        <v>960</v>
      </c>
      <c r="O2619" s="174" t="s">
        <v>3407</v>
      </c>
      <c r="P2619" s="177">
        <v>35611</v>
      </c>
      <c r="Q2619" s="176">
        <v>192</v>
      </c>
      <c r="R2619" s="175">
        <v>6.73</v>
      </c>
      <c r="S2619" s="175">
        <v>27.27</v>
      </c>
      <c r="T2619" s="161">
        <v>0</v>
      </c>
      <c r="U2619" s="96">
        <v>2</v>
      </c>
      <c r="V2619" s="38" t="s">
        <v>112</v>
      </c>
      <c r="W2619" s="38"/>
      <c r="X2619" s="137">
        <v>0.42499999999999999</v>
      </c>
      <c r="Y2619" s="138">
        <v>64831</v>
      </c>
      <c r="Z2619" s="179">
        <v>64</v>
      </c>
      <c r="AA2619" s="139">
        <v>2077</v>
      </c>
      <c r="AB2619" s="131"/>
      <c r="AC2619" s="38"/>
      <c r="AD2619" s="140">
        <v>27.27</v>
      </c>
      <c r="AE2619" s="141">
        <v>26.844999999999999</v>
      </c>
      <c r="AF2619" s="141">
        <v>26.419999999999998</v>
      </c>
      <c r="AG2619" s="141">
        <v>25.994999999999997</v>
      </c>
      <c r="AH2619" s="141">
        <v>25.569999999999997</v>
      </c>
      <c r="AI2619" s="141">
        <v>25.144999999999996</v>
      </c>
      <c r="AJ2619" s="141">
        <v>24.719999999999995</v>
      </c>
      <c r="AK2619" s="141">
        <v>24.294999999999995</v>
      </c>
      <c r="AL2619" s="141">
        <v>23.869999999999994</v>
      </c>
      <c r="AM2619" s="141">
        <v>23.444999999999993</v>
      </c>
      <c r="AN2619" s="141">
        <v>23.019999999999992</v>
      </c>
      <c r="AO2619" s="141">
        <v>22.594999999999992</v>
      </c>
      <c r="AP2619" s="141">
        <v>22.169999999999991</v>
      </c>
      <c r="AQ2619" s="141">
        <v>21.74499999999999</v>
      </c>
      <c r="AR2619" s="141">
        <v>21.31999999999999</v>
      </c>
      <c r="AS2619" s="141">
        <v>20.894999999999989</v>
      </c>
      <c r="AT2619" s="141">
        <v>20.469999999999988</v>
      </c>
      <c r="AU2619" s="141">
        <v>20.044999999999987</v>
      </c>
      <c r="AV2619" s="141">
        <v>19.619999999999987</v>
      </c>
      <c r="AW2619" s="141">
        <v>19.194999999999986</v>
      </c>
      <c r="AX2619" s="141">
        <v>18.769999999999985</v>
      </c>
      <c r="AY2619" s="141">
        <v>18.344999999999985</v>
      </c>
      <c r="AZ2619" s="141">
        <v>17.919999999999984</v>
      </c>
      <c r="BA2619" s="141">
        <v>17.494999999999983</v>
      </c>
      <c r="BB2619" s="141">
        <v>17.069999999999983</v>
      </c>
      <c r="BC2619" s="141">
        <v>16.644999999999982</v>
      </c>
      <c r="BD2619" s="141">
        <v>16.219999999999981</v>
      </c>
      <c r="BE2619" s="141">
        <v>15.79499999999998</v>
      </c>
      <c r="BF2619" s="141">
        <v>15.36999999999998</v>
      </c>
      <c r="BG2619" s="141">
        <v>14.944999999999979</v>
      </c>
      <c r="BH2619" s="141">
        <v>14.519999999999978</v>
      </c>
      <c r="BI2619" s="141">
        <v>14.094999999999978</v>
      </c>
      <c r="BJ2619" s="141">
        <v>13.669999999999977</v>
      </c>
      <c r="BK2619" s="141">
        <v>13.244999999999976</v>
      </c>
      <c r="BL2619" s="141">
        <v>12.819999999999975</v>
      </c>
      <c r="BM2619" s="141">
        <v>12.394999999999975</v>
      </c>
      <c r="BN2619" s="141">
        <v>11.969999999999974</v>
      </c>
      <c r="BO2619" s="141">
        <v>11.544999999999973</v>
      </c>
      <c r="BP2619" s="141">
        <v>11.119999999999973</v>
      </c>
    </row>
    <row r="2620" spans="4:68" ht="15.75">
      <c r="D2620" s="174" t="s">
        <v>9493</v>
      </c>
      <c r="E2620" s="175">
        <v>440202.3</v>
      </c>
      <c r="F2620" s="174" t="s">
        <v>3459</v>
      </c>
      <c r="G2620" s="174" t="s">
        <v>9494</v>
      </c>
      <c r="H2620" s="174" t="s">
        <v>169</v>
      </c>
      <c r="I2620" s="174" t="s">
        <v>9495</v>
      </c>
      <c r="J2620" s="174" t="s">
        <v>9496</v>
      </c>
      <c r="K2620" s="174"/>
      <c r="L2620" s="174" t="s">
        <v>3509</v>
      </c>
      <c r="M2620" s="174" t="s">
        <v>9497</v>
      </c>
      <c r="N2620" s="176">
        <v>960</v>
      </c>
      <c r="O2620" s="174" t="s">
        <v>3407</v>
      </c>
      <c r="P2620" s="177">
        <v>36251</v>
      </c>
      <c r="Q2620" s="176">
        <v>171</v>
      </c>
      <c r="R2620" s="175">
        <v>78395.62</v>
      </c>
      <c r="S2620" s="175">
        <v>361806.68</v>
      </c>
      <c r="T2620" s="161">
        <v>0</v>
      </c>
      <c r="U2620" s="96">
        <v>13</v>
      </c>
      <c r="V2620" s="38" t="s">
        <v>123</v>
      </c>
      <c r="W2620" s="38"/>
      <c r="X2620" s="137">
        <v>5502.5287499999995</v>
      </c>
      <c r="Y2620" s="138">
        <v>65471</v>
      </c>
      <c r="Z2620" s="179">
        <v>65.75</v>
      </c>
      <c r="AA2620" s="139">
        <v>2079</v>
      </c>
      <c r="AB2620" s="131"/>
      <c r="AC2620" s="38"/>
      <c r="AD2620" s="140">
        <v>361806.68</v>
      </c>
      <c r="AE2620" s="141">
        <v>356304.15125</v>
      </c>
      <c r="AF2620" s="141">
        <v>350801.6225</v>
      </c>
      <c r="AG2620" s="141">
        <v>345299.09375</v>
      </c>
      <c r="AH2620" s="141">
        <v>339796.565</v>
      </c>
      <c r="AI2620" s="141">
        <v>334294.03625</v>
      </c>
      <c r="AJ2620" s="141">
        <v>328791.50750000001</v>
      </c>
      <c r="AK2620" s="141">
        <v>323288.97875000001</v>
      </c>
      <c r="AL2620" s="141">
        <v>317786.45</v>
      </c>
      <c r="AM2620" s="141">
        <v>312283.92125000001</v>
      </c>
      <c r="AN2620" s="141">
        <v>306781.39250000002</v>
      </c>
      <c r="AO2620" s="141">
        <v>301278.86375000002</v>
      </c>
      <c r="AP2620" s="141">
        <v>295776.33500000002</v>
      </c>
      <c r="AQ2620" s="141">
        <v>290273.80625000002</v>
      </c>
      <c r="AR2620" s="141">
        <v>284771.27750000003</v>
      </c>
      <c r="AS2620" s="141">
        <v>279268.74875000003</v>
      </c>
      <c r="AT2620" s="141">
        <v>273766.22000000003</v>
      </c>
      <c r="AU2620" s="141">
        <v>268263.69125000003</v>
      </c>
      <c r="AV2620" s="141">
        <v>262761.16250000003</v>
      </c>
      <c r="AW2620" s="141">
        <v>257258.63375000004</v>
      </c>
      <c r="AX2620" s="141">
        <v>251756.10500000004</v>
      </c>
      <c r="AY2620" s="141">
        <v>246253.57625000004</v>
      </c>
      <c r="AZ2620" s="141">
        <v>240751.04750000004</v>
      </c>
      <c r="BA2620" s="141">
        <v>235248.51875000005</v>
      </c>
      <c r="BB2620" s="141">
        <v>229745.99000000005</v>
      </c>
      <c r="BC2620" s="141">
        <v>224243.46125000005</v>
      </c>
      <c r="BD2620" s="141">
        <v>218740.93250000005</v>
      </c>
      <c r="BE2620" s="141">
        <v>213238.40375000006</v>
      </c>
      <c r="BF2620" s="141">
        <v>207735.87500000006</v>
      </c>
      <c r="BG2620" s="141">
        <v>202233.34625000006</v>
      </c>
      <c r="BH2620" s="141">
        <v>196730.81750000006</v>
      </c>
      <c r="BI2620" s="141">
        <v>191228.28875000007</v>
      </c>
      <c r="BJ2620" s="141">
        <v>185725.76000000007</v>
      </c>
      <c r="BK2620" s="141">
        <v>180223.23125000007</v>
      </c>
      <c r="BL2620" s="141">
        <v>174720.70250000007</v>
      </c>
      <c r="BM2620" s="141">
        <v>169218.17375000007</v>
      </c>
      <c r="BN2620" s="141">
        <v>163715.64500000008</v>
      </c>
      <c r="BO2620" s="141">
        <v>158213.11625000008</v>
      </c>
      <c r="BP2620" s="141">
        <v>152710.58750000008</v>
      </c>
    </row>
    <row r="2621" spans="4:68" ht="15.75">
      <c r="D2621" s="174" t="s">
        <v>9498</v>
      </c>
      <c r="E2621" s="175">
        <v>128069.21</v>
      </c>
      <c r="F2621" s="174" t="s">
        <v>3486</v>
      </c>
      <c r="G2621" s="174" t="s">
        <v>9494</v>
      </c>
      <c r="H2621" s="174" t="s">
        <v>169</v>
      </c>
      <c r="I2621" s="174" t="s">
        <v>9495</v>
      </c>
      <c r="J2621" s="174" t="s">
        <v>9496</v>
      </c>
      <c r="K2621" s="174"/>
      <c r="L2621" s="174" t="s">
        <v>3509</v>
      </c>
      <c r="M2621" s="174" t="s">
        <v>9497</v>
      </c>
      <c r="N2621" s="176">
        <v>960</v>
      </c>
      <c r="O2621" s="174" t="s">
        <v>3407</v>
      </c>
      <c r="P2621" s="177">
        <v>36251</v>
      </c>
      <c r="Q2621" s="176">
        <v>171</v>
      </c>
      <c r="R2621" s="175">
        <v>22807.81</v>
      </c>
      <c r="S2621" s="175">
        <v>105261.4</v>
      </c>
      <c r="T2621" s="161">
        <v>0</v>
      </c>
      <c r="U2621" s="96">
        <v>13</v>
      </c>
      <c r="V2621" s="38" t="s">
        <v>123</v>
      </c>
      <c r="W2621" s="38"/>
      <c r="X2621" s="137">
        <v>1600.865125</v>
      </c>
      <c r="Y2621" s="138">
        <v>65471</v>
      </c>
      <c r="Z2621" s="179">
        <v>65.75</v>
      </c>
      <c r="AA2621" s="139">
        <v>2079</v>
      </c>
      <c r="AB2621" s="131"/>
      <c r="AC2621" s="38"/>
      <c r="AD2621" s="140">
        <v>105261.4</v>
      </c>
      <c r="AE2621" s="141">
        <v>103660.534875</v>
      </c>
      <c r="AF2621" s="141">
        <v>102059.66975</v>
      </c>
      <c r="AG2621" s="141">
        <v>100458.804625</v>
      </c>
      <c r="AH2621" s="141">
        <v>98857.939500000008</v>
      </c>
      <c r="AI2621" s="141">
        <v>97257.074375000011</v>
      </c>
      <c r="AJ2621" s="141">
        <v>95656.209250000014</v>
      </c>
      <c r="AK2621" s="141">
        <v>94055.344125000018</v>
      </c>
      <c r="AL2621" s="141">
        <v>92454.479000000021</v>
      </c>
      <c r="AM2621" s="141">
        <v>90853.613875000025</v>
      </c>
      <c r="AN2621" s="141">
        <v>89252.748750000028</v>
      </c>
      <c r="AO2621" s="141">
        <v>87651.883625000031</v>
      </c>
      <c r="AP2621" s="141">
        <v>86051.018500000035</v>
      </c>
      <c r="AQ2621" s="141">
        <v>84450.153375000038</v>
      </c>
      <c r="AR2621" s="141">
        <v>82849.288250000041</v>
      </c>
      <c r="AS2621" s="141">
        <v>81248.423125000045</v>
      </c>
      <c r="AT2621" s="141">
        <v>79647.558000000048</v>
      </c>
      <c r="AU2621" s="141">
        <v>78046.692875000052</v>
      </c>
      <c r="AV2621" s="141">
        <v>76445.827750000055</v>
      </c>
      <c r="AW2621" s="141">
        <v>74844.962625000058</v>
      </c>
      <c r="AX2621" s="141">
        <v>73244.097500000062</v>
      </c>
      <c r="AY2621" s="141">
        <v>71643.232375000065</v>
      </c>
      <c r="AZ2621" s="141">
        <v>70042.367250000068</v>
      </c>
      <c r="BA2621" s="141">
        <v>68441.502125000072</v>
      </c>
      <c r="BB2621" s="141">
        <v>66840.637000000075</v>
      </c>
      <c r="BC2621" s="141">
        <v>65239.771875000079</v>
      </c>
      <c r="BD2621" s="141">
        <v>63638.906750000082</v>
      </c>
      <c r="BE2621" s="141">
        <v>62038.041625000085</v>
      </c>
      <c r="BF2621" s="141">
        <v>60437.176500000089</v>
      </c>
      <c r="BG2621" s="141">
        <v>58836.311375000092</v>
      </c>
      <c r="BH2621" s="141">
        <v>57235.446250000095</v>
      </c>
      <c r="BI2621" s="141">
        <v>55634.581125000099</v>
      </c>
      <c r="BJ2621" s="141">
        <v>54033.716000000102</v>
      </c>
      <c r="BK2621" s="141">
        <v>52432.850875000106</v>
      </c>
      <c r="BL2621" s="141">
        <v>50831.985750000109</v>
      </c>
      <c r="BM2621" s="141">
        <v>49231.120625000112</v>
      </c>
      <c r="BN2621" s="141">
        <v>47630.255500000116</v>
      </c>
      <c r="BO2621" s="141">
        <v>46029.390375000119</v>
      </c>
      <c r="BP2621" s="141">
        <v>44428.525250000122</v>
      </c>
    </row>
    <row r="2622" spans="4:68" ht="15.75">
      <c r="D2622" s="174" t="s">
        <v>9499</v>
      </c>
      <c r="E2622" s="175">
        <v>3037.91</v>
      </c>
      <c r="F2622" s="174" t="s">
        <v>3540</v>
      </c>
      <c r="G2622" s="174" t="s">
        <v>9494</v>
      </c>
      <c r="H2622" s="174" t="s">
        <v>169</v>
      </c>
      <c r="I2622" s="174" t="s">
        <v>9495</v>
      </c>
      <c r="J2622" s="174" t="s">
        <v>9496</v>
      </c>
      <c r="K2622" s="174"/>
      <c r="L2622" s="174" t="s">
        <v>3509</v>
      </c>
      <c r="M2622" s="174" t="s">
        <v>9497</v>
      </c>
      <c r="N2622" s="176">
        <v>960</v>
      </c>
      <c r="O2622" s="174" t="s">
        <v>3407</v>
      </c>
      <c r="P2622" s="177">
        <v>36251</v>
      </c>
      <c r="Q2622" s="176">
        <v>171</v>
      </c>
      <c r="R2622" s="175">
        <v>540.96</v>
      </c>
      <c r="S2622" s="175">
        <v>2496.9499999999998</v>
      </c>
      <c r="T2622" s="161">
        <v>0</v>
      </c>
      <c r="U2622" s="96">
        <v>13</v>
      </c>
      <c r="V2622" s="38" t="s">
        <v>123</v>
      </c>
      <c r="W2622" s="38"/>
      <c r="X2622" s="137">
        <v>37.973875</v>
      </c>
      <c r="Y2622" s="138">
        <v>65471</v>
      </c>
      <c r="Z2622" s="179">
        <v>65.75</v>
      </c>
      <c r="AA2622" s="139">
        <v>2079</v>
      </c>
      <c r="AB2622" s="131"/>
      <c r="AC2622" s="38"/>
      <c r="AD2622" s="140">
        <v>2496.9499999999998</v>
      </c>
      <c r="AE2622" s="141">
        <v>2458.9761249999997</v>
      </c>
      <c r="AF2622" s="141">
        <v>2421.0022499999995</v>
      </c>
      <c r="AG2622" s="141">
        <v>2383.0283749999994</v>
      </c>
      <c r="AH2622" s="141">
        <v>2345.0544999999993</v>
      </c>
      <c r="AI2622" s="141">
        <v>2307.0806249999991</v>
      </c>
      <c r="AJ2622" s="141">
        <v>2269.106749999999</v>
      </c>
      <c r="AK2622" s="141">
        <v>2231.1328749999989</v>
      </c>
      <c r="AL2622" s="141">
        <v>2193.1589999999987</v>
      </c>
      <c r="AM2622" s="141">
        <v>2155.1851249999986</v>
      </c>
      <c r="AN2622" s="141">
        <v>2117.2112499999985</v>
      </c>
      <c r="AO2622" s="141">
        <v>2079.2373749999983</v>
      </c>
      <c r="AP2622" s="141">
        <v>2041.2634999999984</v>
      </c>
      <c r="AQ2622" s="141">
        <v>2003.2896249999985</v>
      </c>
      <c r="AR2622" s="141">
        <v>1965.3157499999986</v>
      </c>
      <c r="AS2622" s="141">
        <v>1927.3418749999987</v>
      </c>
      <c r="AT2622" s="141">
        <v>1889.3679999999988</v>
      </c>
      <c r="AU2622" s="141">
        <v>1851.3941249999989</v>
      </c>
      <c r="AV2622" s="141">
        <v>1813.420249999999</v>
      </c>
      <c r="AW2622" s="141">
        <v>1775.4463749999991</v>
      </c>
      <c r="AX2622" s="141">
        <v>1737.4724999999992</v>
      </c>
      <c r="AY2622" s="141">
        <v>1699.4986249999993</v>
      </c>
      <c r="AZ2622" s="141">
        <v>1661.5247499999994</v>
      </c>
      <c r="BA2622" s="141">
        <v>1623.5508749999995</v>
      </c>
      <c r="BB2622" s="141">
        <v>1585.5769999999995</v>
      </c>
      <c r="BC2622" s="141">
        <v>1547.6031249999996</v>
      </c>
      <c r="BD2622" s="141">
        <v>1509.6292499999997</v>
      </c>
      <c r="BE2622" s="141">
        <v>1471.6553749999998</v>
      </c>
      <c r="BF2622" s="141">
        <v>1433.6814999999999</v>
      </c>
      <c r="BG2622" s="141">
        <v>1395.707625</v>
      </c>
      <c r="BH2622" s="141">
        <v>1357.7337500000001</v>
      </c>
      <c r="BI2622" s="141">
        <v>1319.7598750000002</v>
      </c>
      <c r="BJ2622" s="141">
        <v>1281.7860000000003</v>
      </c>
      <c r="BK2622" s="141">
        <v>1243.8121250000004</v>
      </c>
      <c r="BL2622" s="141">
        <v>1205.8382500000005</v>
      </c>
      <c r="BM2622" s="141">
        <v>1167.8643750000006</v>
      </c>
      <c r="BN2622" s="141">
        <v>1129.8905000000007</v>
      </c>
      <c r="BO2622" s="141">
        <v>1091.9166250000007</v>
      </c>
      <c r="BP2622" s="141">
        <v>1053.9427500000008</v>
      </c>
    </row>
    <row r="2623" spans="4:68" ht="15.75">
      <c r="D2623" s="174" t="s">
        <v>9500</v>
      </c>
      <c r="E2623" s="175">
        <v>193276.57</v>
      </c>
      <c r="F2623" s="174" t="s">
        <v>3459</v>
      </c>
      <c r="G2623" s="174" t="s">
        <v>9494</v>
      </c>
      <c r="H2623" s="174" t="s">
        <v>169</v>
      </c>
      <c r="I2623" s="174" t="s">
        <v>9501</v>
      </c>
      <c r="J2623" s="174" t="s">
        <v>9496</v>
      </c>
      <c r="K2623" s="174"/>
      <c r="L2623" s="174" t="s">
        <v>3509</v>
      </c>
      <c r="M2623" s="174" t="s">
        <v>9497</v>
      </c>
      <c r="N2623" s="176">
        <v>960</v>
      </c>
      <c r="O2623" s="174" t="s">
        <v>3407</v>
      </c>
      <c r="P2623" s="177">
        <v>36251</v>
      </c>
      <c r="Q2623" s="176">
        <v>171</v>
      </c>
      <c r="R2623" s="175">
        <v>34420.58</v>
      </c>
      <c r="S2623" s="175">
        <v>158855.99</v>
      </c>
      <c r="T2623" s="161">
        <v>0</v>
      </c>
      <c r="U2623" s="96">
        <v>13</v>
      </c>
      <c r="V2623" s="38" t="s">
        <v>123</v>
      </c>
      <c r="W2623" s="38"/>
      <c r="X2623" s="137">
        <v>2415.9571250000004</v>
      </c>
      <c r="Y2623" s="138">
        <v>65471</v>
      </c>
      <c r="Z2623" s="179">
        <v>65.75</v>
      </c>
      <c r="AA2623" s="139">
        <v>2079</v>
      </c>
      <c r="AB2623" s="131"/>
      <c r="AC2623" s="38"/>
      <c r="AD2623" s="140">
        <v>158855.99</v>
      </c>
      <c r="AE2623" s="141">
        <v>156440.032875</v>
      </c>
      <c r="AF2623" s="141">
        <v>154024.07575000002</v>
      </c>
      <c r="AG2623" s="141">
        <v>151608.11862500003</v>
      </c>
      <c r="AH2623" s="141">
        <v>149192.16150000005</v>
      </c>
      <c r="AI2623" s="141">
        <v>146776.20437500006</v>
      </c>
      <c r="AJ2623" s="141">
        <v>144360.24725000007</v>
      </c>
      <c r="AK2623" s="141">
        <v>141944.29012500009</v>
      </c>
      <c r="AL2623" s="141">
        <v>139528.3330000001</v>
      </c>
      <c r="AM2623" s="141">
        <v>137112.37587500011</v>
      </c>
      <c r="AN2623" s="141">
        <v>134696.41875000013</v>
      </c>
      <c r="AO2623" s="141">
        <v>132280.46162500014</v>
      </c>
      <c r="AP2623" s="141">
        <v>129864.50450000014</v>
      </c>
      <c r="AQ2623" s="141">
        <v>127448.54737500014</v>
      </c>
      <c r="AR2623" s="141">
        <v>125032.59025000014</v>
      </c>
      <c r="AS2623" s="141">
        <v>122616.63312500014</v>
      </c>
      <c r="AT2623" s="141">
        <v>120200.67600000014</v>
      </c>
      <c r="AU2623" s="141">
        <v>117784.71887500014</v>
      </c>
      <c r="AV2623" s="141">
        <v>115368.76175000014</v>
      </c>
      <c r="AW2623" s="141">
        <v>112952.80462500014</v>
      </c>
      <c r="AX2623" s="141">
        <v>110536.84750000013</v>
      </c>
      <c r="AY2623" s="141">
        <v>108120.89037500013</v>
      </c>
      <c r="AZ2623" s="141">
        <v>105704.93325000013</v>
      </c>
      <c r="BA2623" s="141">
        <v>103288.97612500013</v>
      </c>
      <c r="BB2623" s="141">
        <v>100873.01900000013</v>
      </c>
      <c r="BC2623" s="141">
        <v>98457.06187500013</v>
      </c>
      <c r="BD2623" s="141">
        <v>96041.10475000013</v>
      </c>
      <c r="BE2623" s="141">
        <v>93625.147625000129</v>
      </c>
      <c r="BF2623" s="141">
        <v>91209.190500000128</v>
      </c>
      <c r="BG2623" s="141">
        <v>88793.233375000127</v>
      </c>
      <c r="BH2623" s="141">
        <v>86377.276250000126</v>
      </c>
      <c r="BI2623" s="141">
        <v>83961.319125000125</v>
      </c>
      <c r="BJ2623" s="141">
        <v>81545.362000000125</v>
      </c>
      <c r="BK2623" s="141">
        <v>79129.404875000124</v>
      </c>
      <c r="BL2623" s="141">
        <v>76713.447750000123</v>
      </c>
      <c r="BM2623" s="141">
        <v>74297.490625000122</v>
      </c>
      <c r="BN2623" s="141">
        <v>71881.533500000121</v>
      </c>
      <c r="BO2623" s="141">
        <v>69465.576375000121</v>
      </c>
      <c r="BP2623" s="141">
        <v>67049.61925000012</v>
      </c>
    </row>
    <row r="2624" spans="4:68" ht="15.75">
      <c r="D2624" s="174" t="s">
        <v>9502</v>
      </c>
      <c r="E2624" s="175">
        <v>1263.28</v>
      </c>
      <c r="F2624" s="174" t="s">
        <v>3540</v>
      </c>
      <c r="G2624" s="174" t="s">
        <v>9494</v>
      </c>
      <c r="H2624" s="174" t="s">
        <v>169</v>
      </c>
      <c r="I2624" s="174" t="s">
        <v>9501</v>
      </c>
      <c r="J2624" s="174" t="s">
        <v>9496</v>
      </c>
      <c r="K2624" s="174"/>
      <c r="L2624" s="174" t="s">
        <v>3509</v>
      </c>
      <c r="M2624" s="174" t="s">
        <v>9497</v>
      </c>
      <c r="N2624" s="176">
        <v>960</v>
      </c>
      <c r="O2624" s="174" t="s">
        <v>3407</v>
      </c>
      <c r="P2624" s="177">
        <v>36251</v>
      </c>
      <c r="Q2624" s="176">
        <v>171</v>
      </c>
      <c r="R2624" s="175">
        <v>224.97</v>
      </c>
      <c r="S2624" s="175">
        <v>1038.31</v>
      </c>
      <c r="T2624" s="161">
        <v>0</v>
      </c>
      <c r="U2624" s="96">
        <v>13</v>
      </c>
      <c r="V2624" s="38" t="s">
        <v>123</v>
      </c>
      <c r="W2624" s="38"/>
      <c r="X2624" s="137">
        <v>15.791</v>
      </c>
      <c r="Y2624" s="138">
        <v>65471</v>
      </c>
      <c r="Z2624" s="179">
        <v>65.75</v>
      </c>
      <c r="AA2624" s="139">
        <v>2079</v>
      </c>
      <c r="AB2624" s="131"/>
      <c r="AC2624" s="38"/>
      <c r="AD2624" s="140">
        <v>1038.31</v>
      </c>
      <c r="AE2624" s="141">
        <v>1022.5189999999999</v>
      </c>
      <c r="AF2624" s="141">
        <v>1006.7279999999998</v>
      </c>
      <c r="AG2624" s="141">
        <v>990.93699999999978</v>
      </c>
      <c r="AH2624" s="141">
        <v>975.14599999999973</v>
      </c>
      <c r="AI2624" s="141">
        <v>959.35499999999968</v>
      </c>
      <c r="AJ2624" s="141">
        <v>943.56399999999962</v>
      </c>
      <c r="AK2624" s="141">
        <v>927.77299999999957</v>
      </c>
      <c r="AL2624" s="141">
        <v>911.98199999999952</v>
      </c>
      <c r="AM2624" s="141">
        <v>896.19099999999946</v>
      </c>
      <c r="AN2624" s="141">
        <v>880.39999999999941</v>
      </c>
      <c r="AO2624" s="141">
        <v>864.60899999999936</v>
      </c>
      <c r="AP2624" s="141">
        <v>848.8179999999993</v>
      </c>
      <c r="AQ2624" s="141">
        <v>833.02699999999925</v>
      </c>
      <c r="AR2624" s="141">
        <v>817.23599999999919</v>
      </c>
      <c r="AS2624" s="141">
        <v>801.44499999999914</v>
      </c>
      <c r="AT2624" s="141">
        <v>785.65399999999909</v>
      </c>
      <c r="AU2624" s="141">
        <v>769.86299999999903</v>
      </c>
      <c r="AV2624" s="141">
        <v>754.07199999999898</v>
      </c>
      <c r="AW2624" s="141">
        <v>738.28099999999893</v>
      </c>
      <c r="AX2624" s="141">
        <v>722.48999999999887</v>
      </c>
      <c r="AY2624" s="141">
        <v>706.69899999999882</v>
      </c>
      <c r="AZ2624" s="141">
        <v>690.90799999999876</v>
      </c>
      <c r="BA2624" s="141">
        <v>675.11699999999871</v>
      </c>
      <c r="BB2624" s="141">
        <v>659.32599999999866</v>
      </c>
      <c r="BC2624" s="141">
        <v>643.5349999999986</v>
      </c>
      <c r="BD2624" s="141">
        <v>627.74399999999855</v>
      </c>
      <c r="BE2624" s="141">
        <v>611.9529999999985</v>
      </c>
      <c r="BF2624" s="141">
        <v>596.16199999999844</v>
      </c>
      <c r="BG2624" s="141">
        <v>580.37099999999839</v>
      </c>
      <c r="BH2624" s="141">
        <v>564.57999999999834</v>
      </c>
      <c r="BI2624" s="141">
        <v>548.78899999999828</v>
      </c>
      <c r="BJ2624" s="141">
        <v>532.99799999999823</v>
      </c>
      <c r="BK2624" s="141">
        <v>517.20699999999817</v>
      </c>
      <c r="BL2624" s="141">
        <v>501.41599999999818</v>
      </c>
      <c r="BM2624" s="141">
        <v>485.62499999999818</v>
      </c>
      <c r="BN2624" s="141">
        <v>469.83399999999818</v>
      </c>
      <c r="BO2624" s="141">
        <v>454.04299999999819</v>
      </c>
      <c r="BP2624" s="141">
        <v>438.25199999999819</v>
      </c>
    </row>
    <row r="2625" spans="4:68" ht="15.75">
      <c r="D2625" s="174" t="s">
        <v>9503</v>
      </c>
      <c r="E2625" s="176">
        <v>275823</v>
      </c>
      <c r="F2625" s="174" t="s">
        <v>3466</v>
      </c>
      <c r="G2625" s="174" t="s">
        <v>9494</v>
      </c>
      <c r="H2625" s="174" t="s">
        <v>169</v>
      </c>
      <c r="I2625" s="174" t="s">
        <v>3098</v>
      </c>
      <c r="J2625" s="174" t="s">
        <v>9504</v>
      </c>
      <c r="K2625" s="174"/>
      <c r="L2625" s="174" t="s">
        <v>3509</v>
      </c>
      <c r="M2625" s="174" t="s">
        <v>9497</v>
      </c>
      <c r="N2625" s="176">
        <v>960</v>
      </c>
      <c r="O2625" s="174" t="s">
        <v>3407</v>
      </c>
      <c r="P2625" s="177">
        <v>36251</v>
      </c>
      <c r="Q2625" s="176">
        <v>171</v>
      </c>
      <c r="R2625" s="175">
        <v>49121.29</v>
      </c>
      <c r="S2625" s="175">
        <v>226701.71</v>
      </c>
      <c r="T2625" s="161">
        <v>1</v>
      </c>
      <c r="U2625" s="96">
        <v>13</v>
      </c>
      <c r="V2625" s="38" t="s">
        <v>123</v>
      </c>
      <c r="W2625" s="38"/>
      <c r="X2625" s="137">
        <v>3447.7875000000004</v>
      </c>
      <c r="Y2625" s="138">
        <v>65471</v>
      </c>
      <c r="Z2625" s="179">
        <v>65.75</v>
      </c>
      <c r="AA2625" s="139">
        <v>2079</v>
      </c>
      <c r="AB2625" s="131"/>
      <c r="AC2625" s="38"/>
      <c r="AD2625" s="140">
        <v>226701.71</v>
      </c>
      <c r="AE2625" s="141">
        <v>223253.92249999999</v>
      </c>
      <c r="AF2625" s="141">
        <v>219806.13499999998</v>
      </c>
      <c r="AG2625" s="141">
        <v>216358.34749999997</v>
      </c>
      <c r="AH2625" s="141">
        <v>212910.55999999997</v>
      </c>
      <c r="AI2625" s="141">
        <v>209462.77249999996</v>
      </c>
      <c r="AJ2625" s="141">
        <v>206014.98499999996</v>
      </c>
      <c r="AK2625" s="141">
        <v>202567.19749999995</v>
      </c>
      <c r="AL2625" s="141">
        <v>199119.40999999995</v>
      </c>
      <c r="AM2625" s="141">
        <v>195671.62249999994</v>
      </c>
      <c r="AN2625" s="141">
        <v>192223.83499999993</v>
      </c>
      <c r="AO2625" s="141">
        <v>188776.04749999993</v>
      </c>
      <c r="AP2625" s="141">
        <v>185328.25999999992</v>
      </c>
      <c r="AQ2625" s="141">
        <v>181880.47249999992</v>
      </c>
      <c r="AR2625" s="141">
        <v>178432.68499999991</v>
      </c>
      <c r="AS2625" s="141">
        <v>174984.8974999999</v>
      </c>
      <c r="AT2625" s="141">
        <v>171537.1099999999</v>
      </c>
      <c r="AU2625" s="141">
        <v>168089.32249999989</v>
      </c>
      <c r="AV2625" s="141">
        <v>164641.53499999989</v>
      </c>
      <c r="AW2625" s="141">
        <v>161193.74749999988</v>
      </c>
      <c r="AX2625" s="141">
        <v>157745.95999999988</v>
      </c>
      <c r="AY2625" s="141">
        <v>154298.17249999987</v>
      </c>
      <c r="AZ2625" s="141">
        <v>150850.38499999986</v>
      </c>
      <c r="BA2625" s="141">
        <v>147402.59749999986</v>
      </c>
      <c r="BB2625" s="141">
        <v>143954.80999999985</v>
      </c>
      <c r="BC2625" s="141">
        <v>140507.02249999985</v>
      </c>
      <c r="BD2625" s="141">
        <v>137059.23499999984</v>
      </c>
      <c r="BE2625" s="141">
        <v>133611.44749999983</v>
      </c>
      <c r="BF2625" s="141">
        <v>130163.65999999983</v>
      </c>
      <c r="BG2625" s="141">
        <v>126715.87249999982</v>
      </c>
      <c r="BH2625" s="141">
        <v>123268.08499999982</v>
      </c>
      <c r="BI2625" s="141">
        <v>119820.29749999981</v>
      </c>
      <c r="BJ2625" s="141">
        <v>116372.50999999981</v>
      </c>
      <c r="BK2625" s="141">
        <v>112924.7224999998</v>
      </c>
      <c r="BL2625" s="141">
        <v>109476.93499999979</v>
      </c>
      <c r="BM2625" s="141">
        <v>106029.14749999979</v>
      </c>
      <c r="BN2625" s="141">
        <v>102581.35999999978</v>
      </c>
      <c r="BO2625" s="141">
        <v>99133.572499999776</v>
      </c>
      <c r="BP2625" s="141">
        <v>95685.784999999771</v>
      </c>
    </row>
    <row r="2626" spans="4:68" ht="15.75">
      <c r="D2626" s="174" t="s">
        <v>9505</v>
      </c>
      <c r="E2626" s="176">
        <v>112755</v>
      </c>
      <c r="F2626" s="174" t="s">
        <v>3475</v>
      </c>
      <c r="G2626" s="174" t="s">
        <v>9494</v>
      </c>
      <c r="H2626" s="174" t="s">
        <v>169</v>
      </c>
      <c r="I2626" s="174" t="s">
        <v>3098</v>
      </c>
      <c r="J2626" s="174" t="s">
        <v>9504</v>
      </c>
      <c r="K2626" s="174"/>
      <c r="L2626" s="174" t="s">
        <v>3509</v>
      </c>
      <c r="M2626" s="174" t="s">
        <v>9497</v>
      </c>
      <c r="N2626" s="176">
        <v>960</v>
      </c>
      <c r="O2626" s="174" t="s">
        <v>3407</v>
      </c>
      <c r="P2626" s="177">
        <v>36251</v>
      </c>
      <c r="Q2626" s="176">
        <v>171</v>
      </c>
      <c r="R2626" s="175">
        <v>20080.46</v>
      </c>
      <c r="S2626" s="175">
        <v>92674.54</v>
      </c>
      <c r="T2626" s="161">
        <v>1</v>
      </c>
      <c r="U2626" s="96">
        <v>13</v>
      </c>
      <c r="V2626" s="38" t="s">
        <v>123</v>
      </c>
      <c r="W2626" s="38"/>
      <c r="X2626" s="137">
        <v>1409.4375</v>
      </c>
      <c r="Y2626" s="138">
        <v>65471</v>
      </c>
      <c r="Z2626" s="179">
        <v>65.75</v>
      </c>
      <c r="AA2626" s="139">
        <v>2079</v>
      </c>
      <c r="AB2626" s="131"/>
      <c r="AC2626" s="38"/>
      <c r="AD2626" s="140">
        <v>92674.54</v>
      </c>
      <c r="AE2626" s="141">
        <v>91265.102499999994</v>
      </c>
      <c r="AF2626" s="141">
        <v>89855.664999999994</v>
      </c>
      <c r="AG2626" s="141">
        <v>88446.227499999994</v>
      </c>
      <c r="AH2626" s="141">
        <v>87036.79</v>
      </c>
      <c r="AI2626" s="141">
        <v>85627.352499999994</v>
      </c>
      <c r="AJ2626" s="141">
        <v>84217.914999999994</v>
      </c>
      <c r="AK2626" s="141">
        <v>82808.477499999994</v>
      </c>
      <c r="AL2626" s="141">
        <v>81399.039999999994</v>
      </c>
      <c r="AM2626" s="141">
        <v>79989.602499999994</v>
      </c>
      <c r="AN2626" s="141">
        <v>78580.164999999994</v>
      </c>
      <c r="AO2626" s="141">
        <v>77170.727499999994</v>
      </c>
      <c r="AP2626" s="141">
        <v>75761.289999999994</v>
      </c>
      <c r="AQ2626" s="141">
        <v>74351.852499999994</v>
      </c>
      <c r="AR2626" s="141">
        <v>72942.414999999994</v>
      </c>
      <c r="AS2626" s="141">
        <v>71532.977499999994</v>
      </c>
      <c r="AT2626" s="141">
        <v>70123.539999999994</v>
      </c>
      <c r="AU2626" s="141">
        <v>68714.102499999994</v>
      </c>
      <c r="AV2626" s="141">
        <v>67304.664999999994</v>
      </c>
      <c r="AW2626" s="141">
        <v>65895.227499999994</v>
      </c>
      <c r="AX2626" s="141">
        <v>64485.789999999994</v>
      </c>
      <c r="AY2626" s="141">
        <v>63076.352499999994</v>
      </c>
      <c r="AZ2626" s="141">
        <v>61666.914999999994</v>
      </c>
      <c r="BA2626" s="141">
        <v>60257.477499999994</v>
      </c>
      <c r="BB2626" s="141">
        <v>58848.039999999994</v>
      </c>
      <c r="BC2626" s="141">
        <v>57438.602499999994</v>
      </c>
      <c r="BD2626" s="141">
        <v>56029.164999999994</v>
      </c>
      <c r="BE2626" s="141">
        <v>54619.727499999994</v>
      </c>
      <c r="BF2626" s="141">
        <v>53210.289999999994</v>
      </c>
      <c r="BG2626" s="141">
        <v>51800.852499999994</v>
      </c>
      <c r="BH2626" s="141">
        <v>50391.414999999994</v>
      </c>
      <c r="BI2626" s="141">
        <v>48981.977499999994</v>
      </c>
      <c r="BJ2626" s="141">
        <v>47572.539999999994</v>
      </c>
      <c r="BK2626" s="141">
        <v>46163.102499999994</v>
      </c>
      <c r="BL2626" s="141">
        <v>44753.664999999994</v>
      </c>
      <c r="BM2626" s="141">
        <v>43344.227499999994</v>
      </c>
      <c r="BN2626" s="141">
        <v>41934.789999999994</v>
      </c>
      <c r="BO2626" s="141">
        <v>40525.352499999994</v>
      </c>
      <c r="BP2626" s="141">
        <v>39115.914999999994</v>
      </c>
    </row>
    <row r="2627" spans="4:68" ht="15.75">
      <c r="D2627" s="174" t="s">
        <v>9506</v>
      </c>
      <c r="E2627" s="176">
        <v>95563</v>
      </c>
      <c r="F2627" s="174" t="s">
        <v>3466</v>
      </c>
      <c r="G2627" s="174" t="s">
        <v>9507</v>
      </c>
      <c r="H2627" s="174" t="s">
        <v>169</v>
      </c>
      <c r="I2627" s="174" t="s">
        <v>9508</v>
      </c>
      <c r="J2627" s="174" t="s">
        <v>9509</v>
      </c>
      <c r="K2627" s="174"/>
      <c r="L2627" s="174" t="s">
        <v>5202</v>
      </c>
      <c r="M2627" s="174" t="s">
        <v>3575</v>
      </c>
      <c r="N2627" s="176">
        <v>960</v>
      </c>
      <c r="O2627" s="174" t="s">
        <v>3407</v>
      </c>
      <c r="P2627" s="177">
        <v>35246</v>
      </c>
      <c r="Q2627" s="176">
        <v>204</v>
      </c>
      <c r="R2627" s="175">
        <v>20307.03</v>
      </c>
      <c r="S2627" s="175">
        <v>75255.97</v>
      </c>
      <c r="T2627" s="161">
        <v>1</v>
      </c>
      <c r="U2627" s="96">
        <v>19</v>
      </c>
      <c r="V2627" s="38" t="s">
        <v>129</v>
      </c>
      <c r="W2627" s="38"/>
      <c r="X2627" s="137">
        <v>1194.5374999999999</v>
      </c>
      <c r="Y2627" s="138">
        <v>64466</v>
      </c>
      <c r="Z2627" s="179">
        <v>63</v>
      </c>
      <c r="AA2627" s="139">
        <v>2076</v>
      </c>
      <c r="AB2627" s="131"/>
      <c r="AC2627" s="38"/>
      <c r="AD2627" s="140">
        <v>75255.97</v>
      </c>
      <c r="AE2627" s="141">
        <v>74061.432499999995</v>
      </c>
      <c r="AF2627" s="141">
        <v>72866.89499999999</v>
      </c>
      <c r="AG2627" s="141">
        <v>71672.357499999984</v>
      </c>
      <c r="AH2627" s="141">
        <v>70477.819999999978</v>
      </c>
      <c r="AI2627" s="141">
        <v>69283.282499999972</v>
      </c>
      <c r="AJ2627" s="141">
        <v>68088.744999999966</v>
      </c>
      <c r="AK2627" s="141">
        <v>66894.20749999996</v>
      </c>
      <c r="AL2627" s="141">
        <v>65699.669999999955</v>
      </c>
      <c r="AM2627" s="141">
        <v>64505.132499999956</v>
      </c>
      <c r="AN2627" s="141">
        <v>63310.594999999958</v>
      </c>
      <c r="AO2627" s="141">
        <v>62116.057499999959</v>
      </c>
      <c r="AP2627" s="141">
        <v>60921.51999999996</v>
      </c>
      <c r="AQ2627" s="141">
        <v>59726.982499999962</v>
      </c>
      <c r="AR2627" s="141">
        <v>58532.444999999963</v>
      </c>
      <c r="AS2627" s="141">
        <v>57337.907499999965</v>
      </c>
      <c r="AT2627" s="141">
        <v>56143.369999999966</v>
      </c>
      <c r="AU2627" s="141">
        <v>54948.832499999968</v>
      </c>
      <c r="AV2627" s="141">
        <v>53754.294999999969</v>
      </c>
      <c r="AW2627" s="141">
        <v>52559.757499999971</v>
      </c>
      <c r="AX2627" s="141">
        <v>51365.219999999972</v>
      </c>
      <c r="AY2627" s="141">
        <v>50170.682499999974</v>
      </c>
      <c r="AZ2627" s="141">
        <v>48976.144999999975</v>
      </c>
      <c r="BA2627" s="141">
        <v>47781.607499999976</v>
      </c>
      <c r="BB2627" s="141">
        <v>46587.069999999978</v>
      </c>
      <c r="BC2627" s="141">
        <v>45392.532499999979</v>
      </c>
      <c r="BD2627" s="141">
        <v>44197.994999999981</v>
      </c>
      <c r="BE2627" s="141">
        <v>43003.457499999982</v>
      </c>
      <c r="BF2627" s="141">
        <v>41808.919999999984</v>
      </c>
      <c r="BG2627" s="141">
        <v>40614.382499999985</v>
      </c>
      <c r="BH2627" s="141">
        <v>39419.844999999987</v>
      </c>
      <c r="BI2627" s="141">
        <v>38225.307499999988</v>
      </c>
      <c r="BJ2627" s="141">
        <v>37030.76999999999</v>
      </c>
      <c r="BK2627" s="141">
        <v>35836.232499999991</v>
      </c>
      <c r="BL2627" s="141">
        <v>34641.694999999992</v>
      </c>
      <c r="BM2627" s="141">
        <v>33447.157499999994</v>
      </c>
      <c r="BN2627" s="141">
        <v>32252.619999999995</v>
      </c>
      <c r="BO2627" s="141">
        <v>31058.082499999997</v>
      </c>
      <c r="BP2627" s="141">
        <v>29863.544999999998</v>
      </c>
    </row>
    <row r="2628" spans="4:68" ht="15.75">
      <c r="D2628" s="174" t="s">
        <v>9510</v>
      </c>
      <c r="E2628" s="176">
        <v>56</v>
      </c>
      <c r="F2628" s="174" t="s">
        <v>3516</v>
      </c>
      <c r="G2628" s="174" t="s">
        <v>9507</v>
      </c>
      <c r="H2628" s="174" t="s">
        <v>169</v>
      </c>
      <c r="I2628" s="174" t="s">
        <v>9508</v>
      </c>
      <c r="J2628" s="174" t="s">
        <v>9509</v>
      </c>
      <c r="K2628" s="174"/>
      <c r="L2628" s="174" t="s">
        <v>5202</v>
      </c>
      <c r="M2628" s="174" t="s">
        <v>3575</v>
      </c>
      <c r="N2628" s="176">
        <v>960</v>
      </c>
      <c r="O2628" s="174" t="s">
        <v>3407</v>
      </c>
      <c r="P2628" s="177">
        <v>35246</v>
      </c>
      <c r="Q2628" s="176">
        <v>204</v>
      </c>
      <c r="R2628" s="175">
        <v>11.9</v>
      </c>
      <c r="S2628" s="175">
        <v>44.1</v>
      </c>
      <c r="T2628" s="161">
        <v>1</v>
      </c>
      <c r="U2628" s="96">
        <v>19</v>
      </c>
      <c r="V2628" s="38" t="s">
        <v>129</v>
      </c>
      <c r="W2628" s="38"/>
      <c r="X2628" s="137">
        <v>0.7</v>
      </c>
      <c r="Y2628" s="138">
        <v>64466</v>
      </c>
      <c r="Z2628" s="179">
        <v>63</v>
      </c>
      <c r="AA2628" s="139">
        <v>2076</v>
      </c>
      <c r="AB2628" s="131"/>
      <c r="AC2628" s="38"/>
      <c r="AD2628" s="140">
        <v>44.1</v>
      </c>
      <c r="AE2628" s="141">
        <v>43.4</v>
      </c>
      <c r="AF2628" s="141">
        <v>42.699999999999996</v>
      </c>
      <c r="AG2628" s="141">
        <v>41.999999999999993</v>
      </c>
      <c r="AH2628" s="141">
        <v>41.29999999999999</v>
      </c>
      <c r="AI2628" s="141">
        <v>40.599999999999987</v>
      </c>
      <c r="AJ2628" s="141">
        <v>39.899999999999984</v>
      </c>
      <c r="AK2628" s="141">
        <v>39.199999999999982</v>
      </c>
      <c r="AL2628" s="141">
        <v>38.499999999999979</v>
      </c>
      <c r="AM2628" s="141">
        <v>37.799999999999976</v>
      </c>
      <c r="AN2628" s="141">
        <v>37.099999999999973</v>
      </c>
      <c r="AO2628" s="141">
        <v>36.39999999999997</v>
      </c>
      <c r="AP2628" s="141">
        <v>35.699999999999967</v>
      </c>
      <c r="AQ2628" s="141">
        <v>34.999999999999964</v>
      </c>
      <c r="AR2628" s="141">
        <v>34.299999999999962</v>
      </c>
      <c r="AS2628" s="141">
        <v>33.599999999999959</v>
      </c>
      <c r="AT2628" s="141">
        <v>32.899999999999956</v>
      </c>
      <c r="AU2628" s="141">
        <v>32.199999999999953</v>
      </c>
      <c r="AV2628" s="141">
        <v>31.499999999999954</v>
      </c>
      <c r="AW2628" s="141">
        <v>30.799999999999955</v>
      </c>
      <c r="AX2628" s="141">
        <v>30.099999999999955</v>
      </c>
      <c r="AY2628" s="141">
        <v>29.399999999999956</v>
      </c>
      <c r="AZ2628" s="141">
        <v>28.699999999999957</v>
      </c>
      <c r="BA2628" s="141">
        <v>27.999999999999957</v>
      </c>
      <c r="BB2628" s="141">
        <v>27.299999999999958</v>
      </c>
      <c r="BC2628" s="141">
        <v>26.599999999999959</v>
      </c>
      <c r="BD2628" s="141">
        <v>25.899999999999959</v>
      </c>
      <c r="BE2628" s="141">
        <v>25.19999999999996</v>
      </c>
      <c r="BF2628" s="141">
        <v>24.499999999999961</v>
      </c>
      <c r="BG2628" s="141">
        <v>23.799999999999962</v>
      </c>
      <c r="BH2628" s="141">
        <v>23.099999999999962</v>
      </c>
      <c r="BI2628" s="141">
        <v>22.399999999999963</v>
      </c>
      <c r="BJ2628" s="141">
        <v>21.699999999999964</v>
      </c>
      <c r="BK2628" s="141">
        <v>20.999999999999964</v>
      </c>
      <c r="BL2628" s="141">
        <v>20.299999999999965</v>
      </c>
      <c r="BM2628" s="141">
        <v>19.599999999999966</v>
      </c>
      <c r="BN2628" s="141">
        <v>18.899999999999967</v>
      </c>
      <c r="BO2628" s="141">
        <v>18.199999999999967</v>
      </c>
      <c r="BP2628" s="141">
        <v>17.499999999999968</v>
      </c>
    </row>
    <row r="2629" spans="4:68" ht="15.75">
      <c r="D2629" s="174" t="s">
        <v>9511</v>
      </c>
      <c r="E2629" s="175">
        <v>324647.3</v>
      </c>
      <c r="F2629" s="174" t="s">
        <v>3459</v>
      </c>
      <c r="G2629" s="174" t="s">
        <v>9507</v>
      </c>
      <c r="H2629" s="174" t="s">
        <v>169</v>
      </c>
      <c r="I2629" s="174" t="s">
        <v>9508</v>
      </c>
      <c r="J2629" s="174" t="s">
        <v>9512</v>
      </c>
      <c r="K2629" s="174"/>
      <c r="L2629" s="174" t="s">
        <v>5202</v>
      </c>
      <c r="M2629" s="174" t="s">
        <v>3575</v>
      </c>
      <c r="N2629" s="176">
        <v>960</v>
      </c>
      <c r="O2629" s="174" t="s">
        <v>3407</v>
      </c>
      <c r="P2629" s="177">
        <v>35246</v>
      </c>
      <c r="Q2629" s="176">
        <v>204</v>
      </c>
      <c r="R2629" s="175">
        <v>68987.53</v>
      </c>
      <c r="S2629" s="175">
        <v>255659.77</v>
      </c>
      <c r="T2629" s="161">
        <v>0</v>
      </c>
      <c r="U2629" s="96">
        <v>19</v>
      </c>
      <c r="V2629" s="38" t="s">
        <v>129</v>
      </c>
      <c r="W2629" s="38"/>
      <c r="X2629" s="137">
        <v>4058.0912499999995</v>
      </c>
      <c r="Y2629" s="138">
        <v>64466</v>
      </c>
      <c r="Z2629" s="179">
        <v>63</v>
      </c>
      <c r="AA2629" s="139">
        <v>2076</v>
      </c>
      <c r="AB2629" s="131"/>
      <c r="AC2629" s="38"/>
      <c r="AD2629" s="140">
        <v>255659.77</v>
      </c>
      <c r="AE2629" s="141">
        <v>251601.67874999999</v>
      </c>
      <c r="AF2629" s="141">
        <v>247543.58749999999</v>
      </c>
      <c r="AG2629" s="141">
        <v>243485.49625</v>
      </c>
      <c r="AH2629" s="141">
        <v>239427.405</v>
      </c>
      <c r="AI2629" s="141">
        <v>235369.31375</v>
      </c>
      <c r="AJ2629" s="141">
        <v>231311.2225</v>
      </c>
      <c r="AK2629" s="141">
        <v>227253.13125000001</v>
      </c>
      <c r="AL2629" s="141">
        <v>223195.04</v>
      </c>
      <c r="AM2629" s="141">
        <v>219136.94875000001</v>
      </c>
      <c r="AN2629" s="141">
        <v>215078.85750000001</v>
      </c>
      <c r="AO2629" s="141">
        <v>211020.76625000002</v>
      </c>
      <c r="AP2629" s="141">
        <v>206962.67500000002</v>
      </c>
      <c r="AQ2629" s="141">
        <v>202904.58375000002</v>
      </c>
      <c r="AR2629" s="141">
        <v>198846.49250000002</v>
      </c>
      <c r="AS2629" s="141">
        <v>194788.40125000002</v>
      </c>
      <c r="AT2629" s="141">
        <v>190730.31000000003</v>
      </c>
      <c r="AU2629" s="141">
        <v>186672.21875000003</v>
      </c>
      <c r="AV2629" s="141">
        <v>182614.12750000003</v>
      </c>
      <c r="AW2629" s="141">
        <v>178556.03625000003</v>
      </c>
      <c r="AX2629" s="141">
        <v>174497.94500000004</v>
      </c>
      <c r="AY2629" s="141">
        <v>170439.85375000004</v>
      </c>
      <c r="AZ2629" s="141">
        <v>166381.76250000004</v>
      </c>
      <c r="BA2629" s="141">
        <v>162323.67125000004</v>
      </c>
      <c r="BB2629" s="141">
        <v>158265.58000000005</v>
      </c>
      <c r="BC2629" s="141">
        <v>154207.48875000005</v>
      </c>
      <c r="BD2629" s="141">
        <v>150149.39750000005</v>
      </c>
      <c r="BE2629" s="141">
        <v>146091.30625000005</v>
      </c>
      <c r="BF2629" s="141">
        <v>142033.21500000005</v>
      </c>
      <c r="BG2629" s="141">
        <v>137975.12375000006</v>
      </c>
      <c r="BH2629" s="141">
        <v>133917.03250000006</v>
      </c>
      <c r="BI2629" s="141">
        <v>129858.94125000006</v>
      </c>
      <c r="BJ2629" s="141">
        <v>125800.85000000006</v>
      </c>
      <c r="BK2629" s="141">
        <v>121742.75875000007</v>
      </c>
      <c r="BL2629" s="141">
        <v>117684.66750000007</v>
      </c>
      <c r="BM2629" s="141">
        <v>113626.57625000007</v>
      </c>
      <c r="BN2629" s="141">
        <v>109568.48500000007</v>
      </c>
      <c r="BO2629" s="141">
        <v>105510.39375000008</v>
      </c>
      <c r="BP2629" s="141">
        <v>101452.30250000008</v>
      </c>
    </row>
    <row r="2630" spans="4:68" ht="15.75">
      <c r="D2630" s="174" t="s">
        <v>9513</v>
      </c>
      <c r="E2630" s="175">
        <v>200073.55</v>
      </c>
      <c r="F2630" s="174" t="s">
        <v>3501</v>
      </c>
      <c r="G2630" s="174" t="s">
        <v>9507</v>
      </c>
      <c r="H2630" s="174" t="s">
        <v>169</v>
      </c>
      <c r="I2630" s="174" t="s">
        <v>9508</v>
      </c>
      <c r="J2630" s="174" t="s">
        <v>9512</v>
      </c>
      <c r="K2630" s="174"/>
      <c r="L2630" s="174" t="s">
        <v>5202</v>
      </c>
      <c r="M2630" s="174" t="s">
        <v>3575</v>
      </c>
      <c r="N2630" s="176">
        <v>960</v>
      </c>
      <c r="O2630" s="174" t="s">
        <v>3407</v>
      </c>
      <c r="P2630" s="177">
        <v>35246</v>
      </c>
      <c r="Q2630" s="176">
        <v>204</v>
      </c>
      <c r="R2630" s="175">
        <v>42515.5</v>
      </c>
      <c r="S2630" s="175">
        <v>157558.04999999999</v>
      </c>
      <c r="T2630" s="161">
        <v>0</v>
      </c>
      <c r="U2630" s="96">
        <v>19</v>
      </c>
      <c r="V2630" s="38" t="s">
        <v>129</v>
      </c>
      <c r="W2630" s="38"/>
      <c r="X2630" s="137">
        <v>2500.9193749999999</v>
      </c>
      <c r="Y2630" s="138">
        <v>64466</v>
      </c>
      <c r="Z2630" s="179">
        <v>63</v>
      </c>
      <c r="AA2630" s="139">
        <v>2076</v>
      </c>
      <c r="AB2630" s="131"/>
      <c r="AC2630" s="38"/>
      <c r="AD2630" s="140">
        <v>157558.04999999999</v>
      </c>
      <c r="AE2630" s="141">
        <v>155057.13062499999</v>
      </c>
      <c r="AF2630" s="141">
        <v>152556.21124999999</v>
      </c>
      <c r="AG2630" s="141">
        <v>150055.291875</v>
      </c>
      <c r="AH2630" s="141">
        <v>147554.3725</v>
      </c>
      <c r="AI2630" s="141">
        <v>145053.453125</v>
      </c>
      <c r="AJ2630" s="141">
        <v>142552.53375</v>
      </c>
      <c r="AK2630" s="141">
        <v>140051.614375</v>
      </c>
      <c r="AL2630" s="141">
        <v>137550.69500000001</v>
      </c>
      <c r="AM2630" s="141">
        <v>135049.77562500001</v>
      </c>
      <c r="AN2630" s="141">
        <v>132548.85625000001</v>
      </c>
      <c r="AO2630" s="141">
        <v>130047.93687500001</v>
      </c>
      <c r="AP2630" s="141">
        <v>127547.01750000002</v>
      </c>
      <c r="AQ2630" s="141">
        <v>125046.09812500002</v>
      </c>
      <c r="AR2630" s="141">
        <v>122545.17875000002</v>
      </c>
      <c r="AS2630" s="141">
        <v>120044.25937500002</v>
      </c>
      <c r="AT2630" s="141">
        <v>117543.34000000003</v>
      </c>
      <c r="AU2630" s="141">
        <v>115042.42062500003</v>
      </c>
      <c r="AV2630" s="141">
        <v>112541.50125000003</v>
      </c>
      <c r="AW2630" s="141">
        <v>110040.58187500003</v>
      </c>
      <c r="AX2630" s="141">
        <v>107539.66250000003</v>
      </c>
      <c r="AY2630" s="141">
        <v>105038.74312500004</v>
      </c>
      <c r="AZ2630" s="141">
        <v>102537.82375000004</v>
      </c>
      <c r="BA2630" s="141">
        <v>100036.90437500004</v>
      </c>
      <c r="BB2630" s="141">
        <v>97535.985000000044</v>
      </c>
      <c r="BC2630" s="141">
        <v>95035.065625000047</v>
      </c>
      <c r="BD2630" s="141">
        <v>92534.146250000049</v>
      </c>
      <c r="BE2630" s="141">
        <v>90033.226875000051</v>
      </c>
      <c r="BF2630" s="141">
        <v>87532.307500000054</v>
      </c>
      <c r="BG2630" s="141">
        <v>85031.388125000056</v>
      </c>
      <c r="BH2630" s="141">
        <v>82530.468750000058</v>
      </c>
      <c r="BI2630" s="141">
        <v>80029.549375000061</v>
      </c>
      <c r="BJ2630" s="141">
        <v>77528.630000000063</v>
      </c>
      <c r="BK2630" s="141">
        <v>75027.710625000065</v>
      </c>
      <c r="BL2630" s="141">
        <v>72526.791250000068</v>
      </c>
      <c r="BM2630" s="141">
        <v>70025.87187500007</v>
      </c>
      <c r="BN2630" s="141">
        <v>67524.952500000072</v>
      </c>
      <c r="BO2630" s="141">
        <v>65024.033125000075</v>
      </c>
      <c r="BP2630" s="141">
        <v>62523.113750000077</v>
      </c>
    </row>
    <row r="2631" spans="4:68" ht="15.75">
      <c r="D2631" s="174" t="s">
        <v>9514</v>
      </c>
      <c r="E2631" s="175">
        <v>2990.69</v>
      </c>
      <c r="F2631" s="174" t="s">
        <v>3520</v>
      </c>
      <c r="G2631" s="174" t="s">
        <v>9507</v>
      </c>
      <c r="H2631" s="174" t="s">
        <v>169</v>
      </c>
      <c r="I2631" s="174" t="s">
        <v>9508</v>
      </c>
      <c r="J2631" s="174" t="s">
        <v>9512</v>
      </c>
      <c r="K2631" s="174"/>
      <c r="L2631" s="174" t="s">
        <v>5202</v>
      </c>
      <c r="M2631" s="174" t="s">
        <v>3575</v>
      </c>
      <c r="N2631" s="176">
        <v>960</v>
      </c>
      <c r="O2631" s="174" t="s">
        <v>3407</v>
      </c>
      <c r="P2631" s="177">
        <v>35246</v>
      </c>
      <c r="Q2631" s="176">
        <v>204</v>
      </c>
      <c r="R2631" s="175">
        <v>635.48</v>
      </c>
      <c r="S2631" s="175">
        <v>2355.21</v>
      </c>
      <c r="T2631" s="161">
        <v>0</v>
      </c>
      <c r="U2631" s="96">
        <v>19</v>
      </c>
      <c r="V2631" s="38" t="s">
        <v>129</v>
      </c>
      <c r="W2631" s="38"/>
      <c r="X2631" s="137">
        <v>37.383625000000002</v>
      </c>
      <c r="Y2631" s="138">
        <v>64466</v>
      </c>
      <c r="Z2631" s="179">
        <v>63</v>
      </c>
      <c r="AA2631" s="139">
        <v>2076</v>
      </c>
      <c r="AB2631" s="131"/>
      <c r="AC2631" s="38"/>
      <c r="AD2631" s="140">
        <v>2355.21</v>
      </c>
      <c r="AE2631" s="141">
        <v>2317.8263750000001</v>
      </c>
      <c r="AF2631" s="141">
        <v>2280.4427500000002</v>
      </c>
      <c r="AG2631" s="141">
        <v>2243.0591250000002</v>
      </c>
      <c r="AH2631" s="141">
        <v>2205.6755000000003</v>
      </c>
      <c r="AI2631" s="141">
        <v>2168.2918750000003</v>
      </c>
      <c r="AJ2631" s="141">
        <v>2130.9082500000004</v>
      </c>
      <c r="AK2631" s="141">
        <v>2093.5246250000005</v>
      </c>
      <c r="AL2631" s="141">
        <v>2056.1410000000005</v>
      </c>
      <c r="AM2631" s="141">
        <v>2018.7573750000006</v>
      </c>
      <c r="AN2631" s="141">
        <v>1981.3737500000007</v>
      </c>
      <c r="AO2631" s="141">
        <v>1943.9901250000007</v>
      </c>
      <c r="AP2631" s="141">
        <v>1906.6065000000008</v>
      </c>
      <c r="AQ2631" s="141">
        <v>1869.2228750000008</v>
      </c>
      <c r="AR2631" s="141">
        <v>1831.8392500000009</v>
      </c>
      <c r="AS2631" s="141">
        <v>1794.455625000001</v>
      </c>
      <c r="AT2631" s="141">
        <v>1757.072000000001</v>
      </c>
      <c r="AU2631" s="141">
        <v>1719.6883750000011</v>
      </c>
      <c r="AV2631" s="141">
        <v>1682.3047500000011</v>
      </c>
      <c r="AW2631" s="141">
        <v>1644.9211250000012</v>
      </c>
      <c r="AX2631" s="141">
        <v>1607.5375000000013</v>
      </c>
      <c r="AY2631" s="141">
        <v>1570.1538750000013</v>
      </c>
      <c r="AZ2631" s="141">
        <v>1532.7702500000014</v>
      </c>
      <c r="BA2631" s="141">
        <v>1495.3866250000015</v>
      </c>
      <c r="BB2631" s="141">
        <v>1458.0030000000015</v>
      </c>
      <c r="BC2631" s="141">
        <v>1420.6193750000016</v>
      </c>
      <c r="BD2631" s="141">
        <v>1383.2357500000016</v>
      </c>
      <c r="BE2631" s="141">
        <v>1345.8521250000017</v>
      </c>
      <c r="BF2631" s="141">
        <v>1308.4685000000018</v>
      </c>
      <c r="BG2631" s="141">
        <v>1271.0848750000018</v>
      </c>
      <c r="BH2631" s="141">
        <v>1233.7012500000019</v>
      </c>
      <c r="BI2631" s="141">
        <v>1196.317625000002</v>
      </c>
      <c r="BJ2631" s="141">
        <v>1158.934000000002</v>
      </c>
      <c r="BK2631" s="141">
        <v>1121.5503750000021</v>
      </c>
      <c r="BL2631" s="141">
        <v>1084.1667500000021</v>
      </c>
      <c r="BM2631" s="141">
        <v>1046.7831250000022</v>
      </c>
      <c r="BN2631" s="141">
        <v>1009.3995000000021</v>
      </c>
      <c r="BO2631" s="141">
        <v>972.0158750000021</v>
      </c>
      <c r="BP2631" s="141">
        <v>934.63225000000205</v>
      </c>
    </row>
    <row r="2632" spans="4:68" ht="15.75">
      <c r="D2632" s="174" t="s">
        <v>9515</v>
      </c>
      <c r="E2632" s="175">
        <v>202892.52</v>
      </c>
      <c r="F2632" s="174" t="s">
        <v>3540</v>
      </c>
      <c r="G2632" s="174" t="s">
        <v>9507</v>
      </c>
      <c r="H2632" s="174" t="s">
        <v>169</v>
      </c>
      <c r="I2632" s="174" t="s">
        <v>9508</v>
      </c>
      <c r="J2632" s="174" t="s">
        <v>9512</v>
      </c>
      <c r="K2632" s="174"/>
      <c r="L2632" s="174" t="s">
        <v>5202</v>
      </c>
      <c r="M2632" s="174" t="s">
        <v>3575</v>
      </c>
      <c r="N2632" s="176">
        <v>960</v>
      </c>
      <c r="O2632" s="174" t="s">
        <v>3407</v>
      </c>
      <c r="P2632" s="177">
        <v>35246</v>
      </c>
      <c r="Q2632" s="176">
        <v>204</v>
      </c>
      <c r="R2632" s="175">
        <v>43114.57</v>
      </c>
      <c r="S2632" s="175">
        <v>159777.95000000001</v>
      </c>
      <c r="T2632" s="161">
        <v>0</v>
      </c>
      <c r="U2632" s="96">
        <v>19</v>
      </c>
      <c r="V2632" s="38" t="s">
        <v>129</v>
      </c>
      <c r="W2632" s="38"/>
      <c r="X2632" s="137">
        <v>2536.1565000000001</v>
      </c>
      <c r="Y2632" s="138">
        <v>64466</v>
      </c>
      <c r="Z2632" s="179">
        <v>63</v>
      </c>
      <c r="AA2632" s="139">
        <v>2076</v>
      </c>
      <c r="AB2632" s="131"/>
      <c r="AC2632" s="38"/>
      <c r="AD2632" s="140">
        <v>159777.95000000001</v>
      </c>
      <c r="AE2632" s="141">
        <v>157241.7935</v>
      </c>
      <c r="AF2632" s="141">
        <v>154705.63699999999</v>
      </c>
      <c r="AG2632" s="141">
        <v>152169.48049999998</v>
      </c>
      <c r="AH2632" s="141">
        <v>149633.32399999996</v>
      </c>
      <c r="AI2632" s="141">
        <v>147097.16749999995</v>
      </c>
      <c r="AJ2632" s="141">
        <v>144561.01099999994</v>
      </c>
      <c r="AK2632" s="141">
        <v>142024.85449999993</v>
      </c>
      <c r="AL2632" s="141">
        <v>139488.69799999992</v>
      </c>
      <c r="AM2632" s="141">
        <v>136952.5414999999</v>
      </c>
      <c r="AN2632" s="141">
        <v>134416.38499999989</v>
      </c>
      <c r="AO2632" s="141">
        <v>131880.22849999988</v>
      </c>
      <c r="AP2632" s="141">
        <v>129344.07199999988</v>
      </c>
      <c r="AQ2632" s="141">
        <v>126807.91549999989</v>
      </c>
      <c r="AR2632" s="141">
        <v>124271.75899999989</v>
      </c>
      <c r="AS2632" s="141">
        <v>121735.60249999989</v>
      </c>
      <c r="AT2632" s="141">
        <v>119199.44599999989</v>
      </c>
      <c r="AU2632" s="141">
        <v>116663.2894999999</v>
      </c>
      <c r="AV2632" s="141">
        <v>114127.1329999999</v>
      </c>
      <c r="AW2632" s="141">
        <v>111590.9764999999</v>
      </c>
      <c r="AX2632" s="141">
        <v>109054.81999999991</v>
      </c>
      <c r="AY2632" s="141">
        <v>106518.66349999991</v>
      </c>
      <c r="AZ2632" s="141">
        <v>103982.50699999991</v>
      </c>
      <c r="BA2632" s="141">
        <v>101446.35049999991</v>
      </c>
      <c r="BB2632" s="141">
        <v>98910.193999999916</v>
      </c>
      <c r="BC2632" s="141">
        <v>96374.037499999919</v>
      </c>
      <c r="BD2632" s="141">
        <v>93837.880999999921</v>
      </c>
      <c r="BE2632" s="141">
        <v>91301.724499999924</v>
      </c>
      <c r="BF2632" s="141">
        <v>88765.567999999927</v>
      </c>
      <c r="BG2632" s="141">
        <v>86229.411499999929</v>
      </c>
      <c r="BH2632" s="141">
        <v>83693.254999999932</v>
      </c>
      <c r="BI2632" s="141">
        <v>81157.098499999935</v>
      </c>
      <c r="BJ2632" s="141">
        <v>78620.941999999937</v>
      </c>
      <c r="BK2632" s="141">
        <v>76084.78549999994</v>
      </c>
      <c r="BL2632" s="141">
        <v>73548.628999999943</v>
      </c>
      <c r="BM2632" s="141">
        <v>71012.472499999945</v>
      </c>
      <c r="BN2632" s="141">
        <v>68476.315999999948</v>
      </c>
      <c r="BO2632" s="141">
        <v>65940.159499999951</v>
      </c>
      <c r="BP2632" s="141">
        <v>63404.002999999953</v>
      </c>
    </row>
    <row r="2633" spans="4:68" ht="15.75">
      <c r="D2633" s="174" t="s">
        <v>9516</v>
      </c>
      <c r="E2633" s="176">
        <v>66520</v>
      </c>
      <c r="F2633" s="174" t="s">
        <v>3466</v>
      </c>
      <c r="G2633" s="174" t="s">
        <v>9517</v>
      </c>
      <c r="H2633" s="174" t="s">
        <v>169</v>
      </c>
      <c r="I2633" s="174" t="s">
        <v>9518</v>
      </c>
      <c r="J2633" s="174" t="s">
        <v>9519</v>
      </c>
      <c r="K2633" s="174"/>
      <c r="L2633" s="174" t="s">
        <v>3509</v>
      </c>
      <c r="M2633" s="174" t="s">
        <v>9497</v>
      </c>
      <c r="N2633" s="176">
        <v>960</v>
      </c>
      <c r="O2633" s="174" t="s">
        <v>3407</v>
      </c>
      <c r="P2633" s="177">
        <v>35247</v>
      </c>
      <c r="Q2633" s="176">
        <v>204</v>
      </c>
      <c r="R2633" s="175">
        <v>14133.19</v>
      </c>
      <c r="S2633" s="175">
        <v>52386.81</v>
      </c>
      <c r="T2633" s="161">
        <v>0</v>
      </c>
      <c r="U2633" s="96">
        <v>13</v>
      </c>
      <c r="V2633" s="38" t="s">
        <v>123</v>
      </c>
      <c r="W2633" s="38"/>
      <c r="X2633" s="137">
        <v>831.5</v>
      </c>
      <c r="Y2633" s="138">
        <v>64467</v>
      </c>
      <c r="Z2633" s="179">
        <v>63</v>
      </c>
      <c r="AA2633" s="139">
        <v>2076</v>
      </c>
      <c r="AB2633" s="131"/>
      <c r="AC2633" s="38"/>
      <c r="AD2633" s="140">
        <v>52386.81</v>
      </c>
      <c r="AE2633" s="141">
        <v>51555.31</v>
      </c>
      <c r="AF2633" s="141">
        <v>50723.81</v>
      </c>
      <c r="AG2633" s="141">
        <v>49892.31</v>
      </c>
      <c r="AH2633" s="141">
        <v>49060.81</v>
      </c>
      <c r="AI2633" s="141">
        <v>48229.31</v>
      </c>
      <c r="AJ2633" s="141">
        <v>47397.81</v>
      </c>
      <c r="AK2633" s="141">
        <v>46566.31</v>
      </c>
      <c r="AL2633" s="141">
        <v>45734.81</v>
      </c>
      <c r="AM2633" s="141">
        <v>44903.31</v>
      </c>
      <c r="AN2633" s="141">
        <v>44071.81</v>
      </c>
      <c r="AO2633" s="141">
        <v>43240.31</v>
      </c>
      <c r="AP2633" s="141">
        <v>42408.81</v>
      </c>
      <c r="AQ2633" s="141">
        <v>41577.31</v>
      </c>
      <c r="AR2633" s="141">
        <v>40745.81</v>
      </c>
      <c r="AS2633" s="141">
        <v>39914.31</v>
      </c>
      <c r="AT2633" s="141">
        <v>39082.81</v>
      </c>
      <c r="AU2633" s="141">
        <v>38251.31</v>
      </c>
      <c r="AV2633" s="141">
        <v>37419.81</v>
      </c>
      <c r="AW2633" s="141">
        <v>36588.31</v>
      </c>
      <c r="AX2633" s="141">
        <v>35756.81</v>
      </c>
      <c r="AY2633" s="141">
        <v>34925.31</v>
      </c>
      <c r="AZ2633" s="141">
        <v>34093.81</v>
      </c>
      <c r="BA2633" s="141">
        <v>33262.31</v>
      </c>
      <c r="BB2633" s="141">
        <v>32430.809999999998</v>
      </c>
      <c r="BC2633" s="141">
        <v>31599.309999999998</v>
      </c>
      <c r="BD2633" s="141">
        <v>30767.809999999998</v>
      </c>
      <c r="BE2633" s="141">
        <v>29936.309999999998</v>
      </c>
      <c r="BF2633" s="141">
        <v>29104.809999999998</v>
      </c>
      <c r="BG2633" s="141">
        <v>28273.309999999998</v>
      </c>
      <c r="BH2633" s="141">
        <v>27441.809999999998</v>
      </c>
      <c r="BI2633" s="141">
        <v>26610.309999999998</v>
      </c>
      <c r="BJ2633" s="141">
        <v>25778.809999999998</v>
      </c>
      <c r="BK2633" s="141">
        <v>24947.309999999998</v>
      </c>
      <c r="BL2633" s="141">
        <v>24115.809999999998</v>
      </c>
      <c r="BM2633" s="141">
        <v>23284.309999999998</v>
      </c>
      <c r="BN2633" s="141">
        <v>22452.809999999998</v>
      </c>
      <c r="BO2633" s="141">
        <v>21621.309999999998</v>
      </c>
      <c r="BP2633" s="141">
        <v>20789.809999999998</v>
      </c>
    </row>
    <row r="2634" spans="4:68" ht="15.75">
      <c r="D2634" s="174" t="s">
        <v>9520</v>
      </c>
      <c r="E2634" s="175">
        <v>591783.53</v>
      </c>
      <c r="F2634" s="174" t="s">
        <v>3459</v>
      </c>
      <c r="G2634" s="174" t="s">
        <v>9517</v>
      </c>
      <c r="H2634" s="174" t="s">
        <v>169</v>
      </c>
      <c r="I2634" s="174" t="s">
        <v>9518</v>
      </c>
      <c r="J2634" s="174" t="s">
        <v>9521</v>
      </c>
      <c r="K2634" s="174"/>
      <c r="L2634" s="174" t="s">
        <v>3509</v>
      </c>
      <c r="M2634" s="174" t="s">
        <v>9497</v>
      </c>
      <c r="N2634" s="176">
        <v>960</v>
      </c>
      <c r="O2634" s="174" t="s">
        <v>3407</v>
      </c>
      <c r="P2634" s="177">
        <v>35247</v>
      </c>
      <c r="Q2634" s="176">
        <v>204</v>
      </c>
      <c r="R2634" s="175">
        <v>125733.39</v>
      </c>
      <c r="S2634" s="175">
        <v>466050.14</v>
      </c>
      <c r="T2634" s="161">
        <v>0</v>
      </c>
      <c r="U2634" s="96">
        <v>13</v>
      </c>
      <c r="V2634" s="38" t="s">
        <v>123</v>
      </c>
      <c r="W2634" s="38"/>
      <c r="X2634" s="137">
        <v>7397.2941250000003</v>
      </c>
      <c r="Y2634" s="138">
        <v>64467</v>
      </c>
      <c r="Z2634" s="179">
        <v>63</v>
      </c>
      <c r="AA2634" s="139">
        <v>2076</v>
      </c>
      <c r="AB2634" s="131"/>
      <c r="AC2634" s="38"/>
      <c r="AD2634" s="140">
        <v>466050.14</v>
      </c>
      <c r="AE2634" s="141">
        <v>458652.845875</v>
      </c>
      <c r="AF2634" s="141">
        <v>451255.55174999998</v>
      </c>
      <c r="AG2634" s="141">
        <v>443858.25762499997</v>
      </c>
      <c r="AH2634" s="141">
        <v>436460.96349999995</v>
      </c>
      <c r="AI2634" s="141">
        <v>429063.66937499994</v>
      </c>
      <c r="AJ2634" s="141">
        <v>421666.37524999992</v>
      </c>
      <c r="AK2634" s="141">
        <v>414269.08112499991</v>
      </c>
      <c r="AL2634" s="141">
        <v>406871.78699999989</v>
      </c>
      <c r="AM2634" s="141">
        <v>399474.49287499988</v>
      </c>
      <c r="AN2634" s="141">
        <v>392077.19874999986</v>
      </c>
      <c r="AO2634" s="141">
        <v>384679.90462499985</v>
      </c>
      <c r="AP2634" s="141">
        <v>377282.61049999984</v>
      </c>
      <c r="AQ2634" s="141">
        <v>369885.31637499982</v>
      </c>
      <c r="AR2634" s="141">
        <v>362488.02224999981</v>
      </c>
      <c r="AS2634" s="141">
        <v>355090.72812499979</v>
      </c>
      <c r="AT2634" s="141">
        <v>347693.43399999978</v>
      </c>
      <c r="AU2634" s="141">
        <v>340296.13987499976</v>
      </c>
      <c r="AV2634" s="141">
        <v>332898.84574999975</v>
      </c>
      <c r="AW2634" s="141">
        <v>325501.55162499973</v>
      </c>
      <c r="AX2634" s="141">
        <v>318104.25749999972</v>
      </c>
      <c r="AY2634" s="141">
        <v>310706.9633749997</v>
      </c>
      <c r="AZ2634" s="141">
        <v>303309.66924999969</v>
      </c>
      <c r="BA2634" s="141">
        <v>295912.37512499967</v>
      </c>
      <c r="BB2634" s="141">
        <v>288515.08099999966</v>
      </c>
      <c r="BC2634" s="141">
        <v>281117.78687499964</v>
      </c>
      <c r="BD2634" s="141">
        <v>273720.49274999963</v>
      </c>
      <c r="BE2634" s="141">
        <v>266323.19862499961</v>
      </c>
      <c r="BF2634" s="141">
        <v>258925.9044999996</v>
      </c>
      <c r="BG2634" s="141">
        <v>251528.61037499958</v>
      </c>
      <c r="BH2634" s="141">
        <v>244131.31624999957</v>
      </c>
      <c r="BI2634" s="141">
        <v>236734.02212499955</v>
      </c>
      <c r="BJ2634" s="141">
        <v>229336.72799999954</v>
      </c>
      <c r="BK2634" s="141">
        <v>221939.43387499952</v>
      </c>
      <c r="BL2634" s="141">
        <v>214542.13974999951</v>
      </c>
      <c r="BM2634" s="141">
        <v>207144.84562499949</v>
      </c>
      <c r="BN2634" s="141">
        <v>199747.55149999948</v>
      </c>
      <c r="BO2634" s="141">
        <v>192350.25737499946</v>
      </c>
      <c r="BP2634" s="141">
        <v>184952.96324999945</v>
      </c>
    </row>
    <row r="2635" spans="4:68" ht="15.75">
      <c r="D2635" s="174" t="s">
        <v>9522</v>
      </c>
      <c r="E2635" s="175">
        <v>608.9</v>
      </c>
      <c r="F2635" s="174" t="s">
        <v>3501</v>
      </c>
      <c r="G2635" s="174" t="s">
        <v>9517</v>
      </c>
      <c r="H2635" s="174" t="s">
        <v>169</v>
      </c>
      <c r="I2635" s="174" t="s">
        <v>9518</v>
      </c>
      <c r="J2635" s="174" t="s">
        <v>9521</v>
      </c>
      <c r="K2635" s="174"/>
      <c r="L2635" s="174" t="s">
        <v>3509</v>
      </c>
      <c r="M2635" s="174" t="s">
        <v>9497</v>
      </c>
      <c r="N2635" s="176">
        <v>960</v>
      </c>
      <c r="O2635" s="174" t="s">
        <v>3407</v>
      </c>
      <c r="P2635" s="177">
        <v>35247</v>
      </c>
      <c r="Q2635" s="176">
        <v>204</v>
      </c>
      <c r="R2635" s="175">
        <v>129.35</v>
      </c>
      <c r="S2635" s="175">
        <v>479.55</v>
      </c>
      <c r="T2635" s="161">
        <v>0</v>
      </c>
      <c r="U2635" s="96">
        <v>13</v>
      </c>
      <c r="V2635" s="38" t="s">
        <v>123</v>
      </c>
      <c r="W2635" s="38"/>
      <c r="X2635" s="137">
        <v>7.6112500000000001</v>
      </c>
      <c r="Y2635" s="138">
        <v>64467</v>
      </c>
      <c r="Z2635" s="179">
        <v>63</v>
      </c>
      <c r="AA2635" s="139">
        <v>2076</v>
      </c>
      <c r="AB2635" s="131"/>
      <c r="AC2635" s="38"/>
      <c r="AD2635" s="140">
        <v>479.55</v>
      </c>
      <c r="AE2635" s="141">
        <v>471.93875000000003</v>
      </c>
      <c r="AF2635" s="141">
        <v>464.32750000000004</v>
      </c>
      <c r="AG2635" s="141">
        <v>456.71625000000006</v>
      </c>
      <c r="AH2635" s="141">
        <v>449.10500000000008</v>
      </c>
      <c r="AI2635" s="141">
        <v>441.49375000000009</v>
      </c>
      <c r="AJ2635" s="141">
        <v>433.88250000000011</v>
      </c>
      <c r="AK2635" s="141">
        <v>426.27125000000012</v>
      </c>
      <c r="AL2635" s="141">
        <v>418.66000000000014</v>
      </c>
      <c r="AM2635" s="141">
        <v>411.04875000000015</v>
      </c>
      <c r="AN2635" s="141">
        <v>403.43750000000017</v>
      </c>
      <c r="AO2635" s="141">
        <v>395.82625000000019</v>
      </c>
      <c r="AP2635" s="141">
        <v>388.2150000000002</v>
      </c>
      <c r="AQ2635" s="141">
        <v>380.60375000000022</v>
      </c>
      <c r="AR2635" s="141">
        <v>372.99250000000023</v>
      </c>
      <c r="AS2635" s="141">
        <v>365.38125000000025</v>
      </c>
      <c r="AT2635" s="141">
        <v>357.77000000000027</v>
      </c>
      <c r="AU2635" s="141">
        <v>350.15875000000028</v>
      </c>
      <c r="AV2635" s="141">
        <v>342.5475000000003</v>
      </c>
      <c r="AW2635" s="141">
        <v>334.93625000000031</v>
      </c>
      <c r="AX2635" s="141">
        <v>327.32500000000033</v>
      </c>
      <c r="AY2635" s="141">
        <v>319.71375000000035</v>
      </c>
      <c r="AZ2635" s="141">
        <v>312.10250000000036</v>
      </c>
      <c r="BA2635" s="141">
        <v>304.49125000000038</v>
      </c>
      <c r="BB2635" s="141">
        <v>296.88000000000039</v>
      </c>
      <c r="BC2635" s="141">
        <v>289.26875000000041</v>
      </c>
      <c r="BD2635" s="141">
        <v>281.65750000000043</v>
      </c>
      <c r="BE2635" s="141">
        <v>274.04625000000044</v>
      </c>
      <c r="BF2635" s="141">
        <v>266.43500000000046</v>
      </c>
      <c r="BG2635" s="141">
        <v>258.82375000000047</v>
      </c>
      <c r="BH2635" s="141">
        <v>251.21250000000046</v>
      </c>
      <c r="BI2635" s="141">
        <v>243.60125000000045</v>
      </c>
      <c r="BJ2635" s="141">
        <v>235.99000000000044</v>
      </c>
      <c r="BK2635" s="141">
        <v>228.37875000000042</v>
      </c>
      <c r="BL2635" s="141">
        <v>220.76750000000041</v>
      </c>
      <c r="BM2635" s="141">
        <v>213.1562500000004</v>
      </c>
      <c r="BN2635" s="141">
        <v>205.54500000000039</v>
      </c>
      <c r="BO2635" s="141">
        <v>197.93375000000037</v>
      </c>
      <c r="BP2635" s="141">
        <v>190.32250000000036</v>
      </c>
    </row>
    <row r="2636" spans="4:68" ht="15.75">
      <c r="D2636" s="174" t="s">
        <v>9523</v>
      </c>
      <c r="E2636" s="176">
        <v>115183</v>
      </c>
      <c r="F2636" s="174" t="s">
        <v>3466</v>
      </c>
      <c r="G2636" s="174" t="s">
        <v>9524</v>
      </c>
      <c r="H2636" s="174" t="s">
        <v>169</v>
      </c>
      <c r="I2636" s="174" t="s">
        <v>9525</v>
      </c>
      <c r="J2636" s="174" t="s">
        <v>9526</v>
      </c>
      <c r="K2636" s="174"/>
      <c r="L2636" s="174" t="s">
        <v>5202</v>
      </c>
      <c r="M2636" s="174" t="s">
        <v>9527</v>
      </c>
      <c r="N2636" s="176">
        <v>960</v>
      </c>
      <c r="O2636" s="174" t="s">
        <v>3407</v>
      </c>
      <c r="P2636" s="177">
        <v>35611</v>
      </c>
      <c r="Q2636" s="176">
        <v>192</v>
      </c>
      <c r="R2636" s="175">
        <v>23036.49</v>
      </c>
      <c r="S2636" s="175">
        <v>92146.51</v>
      </c>
      <c r="T2636" s="161">
        <v>0</v>
      </c>
      <c r="U2636" s="96">
        <v>14</v>
      </c>
      <c r="V2636" s="38" t="s">
        <v>124</v>
      </c>
      <c r="W2636" s="38"/>
      <c r="X2636" s="137">
        <v>1439.7874999999999</v>
      </c>
      <c r="Y2636" s="138">
        <v>64831</v>
      </c>
      <c r="Z2636" s="179">
        <v>64</v>
      </c>
      <c r="AA2636" s="139">
        <v>2077</v>
      </c>
      <c r="AB2636" s="131"/>
      <c r="AC2636" s="38"/>
      <c r="AD2636" s="140">
        <v>92146.51</v>
      </c>
      <c r="AE2636" s="141">
        <v>90706.722499999989</v>
      </c>
      <c r="AF2636" s="141">
        <v>89266.934999999983</v>
      </c>
      <c r="AG2636" s="141">
        <v>87827.147499999977</v>
      </c>
      <c r="AH2636" s="141">
        <v>86387.359999999971</v>
      </c>
      <c r="AI2636" s="141">
        <v>84947.572499999966</v>
      </c>
      <c r="AJ2636" s="141">
        <v>83507.78499999996</v>
      </c>
      <c r="AK2636" s="141">
        <v>82067.997499999954</v>
      </c>
      <c r="AL2636" s="141">
        <v>80628.209999999948</v>
      </c>
      <c r="AM2636" s="141">
        <v>79188.422499999942</v>
      </c>
      <c r="AN2636" s="141">
        <v>77748.634999999937</v>
      </c>
      <c r="AO2636" s="141">
        <v>76308.847499999931</v>
      </c>
      <c r="AP2636" s="141">
        <v>74869.059999999925</v>
      </c>
      <c r="AQ2636" s="141">
        <v>73429.272499999919</v>
      </c>
      <c r="AR2636" s="141">
        <v>71989.484999999913</v>
      </c>
      <c r="AS2636" s="141">
        <v>70549.697499999907</v>
      </c>
      <c r="AT2636" s="141">
        <v>69109.909999999902</v>
      </c>
      <c r="AU2636" s="141">
        <v>67670.122499999896</v>
      </c>
      <c r="AV2636" s="141">
        <v>66230.33499999989</v>
      </c>
      <c r="AW2636" s="141">
        <v>64790.547499999891</v>
      </c>
      <c r="AX2636" s="141">
        <v>63350.759999999893</v>
      </c>
      <c r="AY2636" s="141">
        <v>61910.972499999894</v>
      </c>
      <c r="AZ2636" s="141">
        <v>60471.184999999896</v>
      </c>
      <c r="BA2636" s="141">
        <v>59031.397499999897</v>
      </c>
      <c r="BB2636" s="141">
        <v>57591.609999999899</v>
      </c>
      <c r="BC2636" s="141">
        <v>56151.8224999999</v>
      </c>
      <c r="BD2636" s="141">
        <v>54712.034999999902</v>
      </c>
      <c r="BE2636" s="141">
        <v>53272.247499999903</v>
      </c>
      <c r="BF2636" s="141">
        <v>51832.459999999905</v>
      </c>
      <c r="BG2636" s="141">
        <v>50392.672499999906</v>
      </c>
      <c r="BH2636" s="141">
        <v>48952.884999999907</v>
      </c>
      <c r="BI2636" s="141">
        <v>47513.097499999909</v>
      </c>
      <c r="BJ2636" s="141">
        <v>46073.30999999991</v>
      </c>
      <c r="BK2636" s="141">
        <v>44633.522499999912</v>
      </c>
      <c r="BL2636" s="141">
        <v>43193.734999999913</v>
      </c>
      <c r="BM2636" s="141">
        <v>41753.947499999915</v>
      </c>
      <c r="BN2636" s="141">
        <v>40314.159999999916</v>
      </c>
      <c r="BO2636" s="141">
        <v>38874.372499999918</v>
      </c>
      <c r="BP2636" s="141">
        <v>37434.584999999919</v>
      </c>
    </row>
    <row r="2637" spans="4:68" ht="15.75">
      <c r="D2637" s="174" t="s">
        <v>9528</v>
      </c>
      <c r="E2637" s="175">
        <v>852166.07</v>
      </c>
      <c r="F2637" s="174" t="s">
        <v>3459</v>
      </c>
      <c r="G2637" s="174" t="s">
        <v>9524</v>
      </c>
      <c r="H2637" s="174" t="s">
        <v>169</v>
      </c>
      <c r="I2637" s="174" t="s">
        <v>9525</v>
      </c>
      <c r="J2637" s="174" t="s">
        <v>9529</v>
      </c>
      <c r="K2637" s="174"/>
      <c r="L2637" s="174" t="s">
        <v>5202</v>
      </c>
      <c r="M2637" s="174" t="s">
        <v>9527</v>
      </c>
      <c r="N2637" s="176">
        <v>960</v>
      </c>
      <c r="O2637" s="174" t="s">
        <v>3407</v>
      </c>
      <c r="P2637" s="177">
        <v>35611</v>
      </c>
      <c r="Q2637" s="176">
        <v>192</v>
      </c>
      <c r="R2637" s="175">
        <v>170433.13</v>
      </c>
      <c r="S2637" s="175">
        <v>681732.94</v>
      </c>
      <c r="T2637" s="161">
        <v>0</v>
      </c>
      <c r="U2637" s="96">
        <v>14</v>
      </c>
      <c r="V2637" s="38" t="s">
        <v>124</v>
      </c>
      <c r="W2637" s="38"/>
      <c r="X2637" s="137">
        <v>10652.075875</v>
      </c>
      <c r="Y2637" s="138">
        <v>64831</v>
      </c>
      <c r="Z2637" s="179">
        <v>64</v>
      </c>
      <c r="AA2637" s="139">
        <v>2077</v>
      </c>
      <c r="AB2637" s="131"/>
      <c r="AC2637" s="38"/>
      <c r="AD2637" s="140">
        <v>681732.94</v>
      </c>
      <c r="AE2637" s="141">
        <v>671080.86412499996</v>
      </c>
      <c r="AF2637" s="141">
        <v>660428.78824999998</v>
      </c>
      <c r="AG2637" s="141">
        <v>649776.712375</v>
      </c>
      <c r="AH2637" s="141">
        <v>639124.63650000002</v>
      </c>
      <c r="AI2637" s="141">
        <v>628472.56062500004</v>
      </c>
      <c r="AJ2637" s="141">
        <v>617820.48475000006</v>
      </c>
      <c r="AK2637" s="141">
        <v>607168.40887500008</v>
      </c>
      <c r="AL2637" s="141">
        <v>596516.3330000001</v>
      </c>
      <c r="AM2637" s="141">
        <v>585864.25712500012</v>
      </c>
      <c r="AN2637" s="141">
        <v>575212.18125000014</v>
      </c>
      <c r="AO2637" s="141">
        <v>564560.10537500016</v>
      </c>
      <c r="AP2637" s="141">
        <v>553908.02950000018</v>
      </c>
      <c r="AQ2637" s="141">
        <v>543255.9536250002</v>
      </c>
      <c r="AR2637" s="141">
        <v>532603.87775000022</v>
      </c>
      <c r="AS2637" s="141">
        <v>521951.80187500024</v>
      </c>
      <c r="AT2637" s="141">
        <v>511299.72600000026</v>
      </c>
      <c r="AU2637" s="141">
        <v>500647.65012500028</v>
      </c>
      <c r="AV2637" s="141">
        <v>489995.5742500003</v>
      </c>
      <c r="AW2637" s="141">
        <v>479343.49837500032</v>
      </c>
      <c r="AX2637" s="141">
        <v>468691.42250000034</v>
      </c>
      <c r="AY2637" s="141">
        <v>458039.34662500035</v>
      </c>
      <c r="AZ2637" s="141">
        <v>447387.27075000037</v>
      </c>
      <c r="BA2637" s="141">
        <v>436735.19487500039</v>
      </c>
      <c r="BB2637" s="141">
        <v>426083.11900000041</v>
      </c>
      <c r="BC2637" s="141">
        <v>415431.04312500043</v>
      </c>
      <c r="BD2637" s="141">
        <v>404778.96725000045</v>
      </c>
      <c r="BE2637" s="141">
        <v>394126.89137500047</v>
      </c>
      <c r="BF2637" s="141">
        <v>383474.81550000049</v>
      </c>
      <c r="BG2637" s="141">
        <v>372822.73962500051</v>
      </c>
      <c r="BH2637" s="141">
        <v>362170.66375000053</v>
      </c>
      <c r="BI2637" s="141">
        <v>351518.58787500055</v>
      </c>
      <c r="BJ2637" s="141">
        <v>340866.51200000057</v>
      </c>
      <c r="BK2637" s="141">
        <v>330214.43612500059</v>
      </c>
      <c r="BL2637" s="141">
        <v>319562.36025000061</v>
      </c>
      <c r="BM2637" s="141">
        <v>308910.28437500063</v>
      </c>
      <c r="BN2637" s="141">
        <v>298258.20850000065</v>
      </c>
      <c r="BO2637" s="141">
        <v>287606.13262500067</v>
      </c>
      <c r="BP2637" s="141">
        <v>276954.05675000069</v>
      </c>
    </row>
    <row r="2638" spans="4:68" ht="15.75">
      <c r="D2638" s="174" t="s">
        <v>9530</v>
      </c>
      <c r="E2638" s="175">
        <v>231072.64000000001</v>
      </c>
      <c r="F2638" s="174" t="s">
        <v>3501</v>
      </c>
      <c r="G2638" s="174" t="s">
        <v>9524</v>
      </c>
      <c r="H2638" s="174" t="s">
        <v>169</v>
      </c>
      <c r="I2638" s="174" t="s">
        <v>9525</v>
      </c>
      <c r="J2638" s="174" t="s">
        <v>9529</v>
      </c>
      <c r="K2638" s="174"/>
      <c r="L2638" s="174" t="s">
        <v>5202</v>
      </c>
      <c r="M2638" s="174" t="s">
        <v>9527</v>
      </c>
      <c r="N2638" s="176">
        <v>960</v>
      </c>
      <c r="O2638" s="174" t="s">
        <v>3407</v>
      </c>
      <c r="P2638" s="177">
        <v>35611</v>
      </c>
      <c r="Q2638" s="176">
        <v>192</v>
      </c>
      <c r="R2638" s="175">
        <v>46214.42</v>
      </c>
      <c r="S2638" s="175">
        <v>184858.22</v>
      </c>
      <c r="T2638" s="161">
        <v>0</v>
      </c>
      <c r="U2638" s="96">
        <v>14</v>
      </c>
      <c r="V2638" s="38" t="s">
        <v>124</v>
      </c>
      <c r="W2638" s="38"/>
      <c r="X2638" s="137">
        <v>2888.4080000000004</v>
      </c>
      <c r="Y2638" s="138">
        <v>64831</v>
      </c>
      <c r="Z2638" s="179">
        <v>64</v>
      </c>
      <c r="AA2638" s="139">
        <v>2077</v>
      </c>
      <c r="AB2638" s="131"/>
      <c r="AC2638" s="38"/>
      <c r="AD2638" s="140">
        <v>184858.22</v>
      </c>
      <c r="AE2638" s="141">
        <v>181969.81200000001</v>
      </c>
      <c r="AF2638" s="141">
        <v>179081.40400000001</v>
      </c>
      <c r="AG2638" s="141">
        <v>176192.99600000001</v>
      </c>
      <c r="AH2638" s="141">
        <v>173304.58800000002</v>
      </c>
      <c r="AI2638" s="141">
        <v>170416.18000000002</v>
      </c>
      <c r="AJ2638" s="141">
        <v>167527.77200000003</v>
      </c>
      <c r="AK2638" s="141">
        <v>164639.36400000003</v>
      </c>
      <c r="AL2638" s="141">
        <v>161750.95600000003</v>
      </c>
      <c r="AM2638" s="141">
        <v>158862.54800000004</v>
      </c>
      <c r="AN2638" s="141">
        <v>155974.14000000004</v>
      </c>
      <c r="AO2638" s="141">
        <v>153085.73200000005</v>
      </c>
      <c r="AP2638" s="141">
        <v>150197.32400000005</v>
      </c>
      <c r="AQ2638" s="141">
        <v>147308.91600000006</v>
      </c>
      <c r="AR2638" s="141">
        <v>144420.50800000006</v>
      </c>
      <c r="AS2638" s="141">
        <v>141532.10000000006</v>
      </c>
      <c r="AT2638" s="141">
        <v>138643.69200000007</v>
      </c>
      <c r="AU2638" s="141">
        <v>135755.28400000007</v>
      </c>
      <c r="AV2638" s="141">
        <v>132866.87600000008</v>
      </c>
      <c r="AW2638" s="141">
        <v>129978.46800000008</v>
      </c>
      <c r="AX2638" s="141">
        <v>127090.06000000008</v>
      </c>
      <c r="AY2638" s="141">
        <v>124201.65200000009</v>
      </c>
      <c r="AZ2638" s="141">
        <v>121313.24400000009</v>
      </c>
      <c r="BA2638" s="141">
        <v>118424.8360000001</v>
      </c>
      <c r="BB2638" s="141">
        <v>115536.4280000001</v>
      </c>
      <c r="BC2638" s="141">
        <v>112648.02000000011</v>
      </c>
      <c r="BD2638" s="141">
        <v>109759.61200000011</v>
      </c>
      <c r="BE2638" s="141">
        <v>106871.20400000011</v>
      </c>
      <c r="BF2638" s="141">
        <v>103982.79600000012</v>
      </c>
      <c r="BG2638" s="141">
        <v>101094.38800000012</v>
      </c>
      <c r="BH2638" s="141">
        <v>98205.980000000127</v>
      </c>
      <c r="BI2638" s="141">
        <v>95317.572000000131</v>
      </c>
      <c r="BJ2638" s="141">
        <v>92429.164000000135</v>
      </c>
      <c r="BK2638" s="141">
        <v>89540.756000000139</v>
      </c>
      <c r="BL2638" s="141">
        <v>86652.348000000144</v>
      </c>
      <c r="BM2638" s="141">
        <v>83763.940000000148</v>
      </c>
      <c r="BN2638" s="141">
        <v>80875.532000000152</v>
      </c>
      <c r="BO2638" s="141">
        <v>77987.124000000156</v>
      </c>
      <c r="BP2638" s="141">
        <v>75098.71600000016</v>
      </c>
    </row>
    <row r="2639" spans="4:68" ht="15.75">
      <c r="D2639" s="174" t="s">
        <v>9531</v>
      </c>
      <c r="E2639" s="175">
        <v>8267.6299999999992</v>
      </c>
      <c r="F2639" s="174" t="s">
        <v>3520</v>
      </c>
      <c r="G2639" s="174" t="s">
        <v>9524</v>
      </c>
      <c r="H2639" s="174" t="s">
        <v>169</v>
      </c>
      <c r="I2639" s="174" t="s">
        <v>9525</v>
      </c>
      <c r="J2639" s="174" t="s">
        <v>9529</v>
      </c>
      <c r="K2639" s="174"/>
      <c r="L2639" s="174" t="s">
        <v>5202</v>
      </c>
      <c r="M2639" s="174" t="s">
        <v>9527</v>
      </c>
      <c r="N2639" s="176">
        <v>960</v>
      </c>
      <c r="O2639" s="174" t="s">
        <v>3407</v>
      </c>
      <c r="P2639" s="177">
        <v>35611</v>
      </c>
      <c r="Q2639" s="176">
        <v>192</v>
      </c>
      <c r="R2639" s="175">
        <v>1653.45</v>
      </c>
      <c r="S2639" s="175">
        <v>6614.18</v>
      </c>
      <c r="T2639" s="161">
        <v>0</v>
      </c>
      <c r="U2639" s="96">
        <v>14</v>
      </c>
      <c r="V2639" s="38" t="s">
        <v>124</v>
      </c>
      <c r="W2639" s="38"/>
      <c r="X2639" s="137">
        <v>103.34537499999999</v>
      </c>
      <c r="Y2639" s="138">
        <v>64831</v>
      </c>
      <c r="Z2639" s="179">
        <v>64</v>
      </c>
      <c r="AA2639" s="139">
        <v>2077</v>
      </c>
      <c r="AB2639" s="131"/>
      <c r="AC2639" s="38"/>
      <c r="AD2639" s="140">
        <v>6614.18</v>
      </c>
      <c r="AE2639" s="141">
        <v>6510.8346250000004</v>
      </c>
      <c r="AF2639" s="141">
        <v>6407.4892500000005</v>
      </c>
      <c r="AG2639" s="141">
        <v>6304.1438750000007</v>
      </c>
      <c r="AH2639" s="141">
        <v>6200.7985000000008</v>
      </c>
      <c r="AI2639" s="141">
        <v>6097.4531250000009</v>
      </c>
      <c r="AJ2639" s="141">
        <v>5994.107750000001</v>
      </c>
      <c r="AK2639" s="141">
        <v>5890.7623750000012</v>
      </c>
      <c r="AL2639" s="141">
        <v>5787.4170000000013</v>
      </c>
      <c r="AM2639" s="141">
        <v>5684.0716250000014</v>
      </c>
      <c r="AN2639" s="141">
        <v>5580.7262500000015</v>
      </c>
      <c r="AO2639" s="141">
        <v>5477.3808750000017</v>
      </c>
      <c r="AP2639" s="141">
        <v>5374.0355000000018</v>
      </c>
      <c r="AQ2639" s="141">
        <v>5270.6901250000019</v>
      </c>
      <c r="AR2639" s="141">
        <v>5167.344750000002</v>
      </c>
      <c r="AS2639" s="141">
        <v>5063.9993750000021</v>
      </c>
      <c r="AT2639" s="141">
        <v>4960.6540000000023</v>
      </c>
      <c r="AU2639" s="141">
        <v>4857.3086250000024</v>
      </c>
      <c r="AV2639" s="141">
        <v>4753.9632500000025</v>
      </c>
      <c r="AW2639" s="141">
        <v>4650.6178750000026</v>
      </c>
      <c r="AX2639" s="141">
        <v>4547.2725000000028</v>
      </c>
      <c r="AY2639" s="141">
        <v>4443.9271250000029</v>
      </c>
      <c r="AZ2639" s="141">
        <v>4340.581750000003</v>
      </c>
      <c r="BA2639" s="141">
        <v>4237.2363750000031</v>
      </c>
      <c r="BB2639" s="141">
        <v>4133.8910000000033</v>
      </c>
      <c r="BC2639" s="141">
        <v>4030.5456250000034</v>
      </c>
      <c r="BD2639" s="141">
        <v>3927.2002500000035</v>
      </c>
      <c r="BE2639" s="141">
        <v>3823.8548750000036</v>
      </c>
      <c r="BF2639" s="141">
        <v>3720.5095000000038</v>
      </c>
      <c r="BG2639" s="141">
        <v>3617.1641250000039</v>
      </c>
      <c r="BH2639" s="141">
        <v>3513.818750000004</v>
      </c>
      <c r="BI2639" s="141">
        <v>3410.4733750000041</v>
      </c>
      <c r="BJ2639" s="141">
        <v>3307.1280000000042</v>
      </c>
      <c r="BK2639" s="141">
        <v>3203.7826250000044</v>
      </c>
      <c r="BL2639" s="141">
        <v>3100.4372500000045</v>
      </c>
      <c r="BM2639" s="141">
        <v>2997.0918750000046</v>
      </c>
      <c r="BN2639" s="141">
        <v>2893.7465000000047</v>
      </c>
      <c r="BO2639" s="141">
        <v>2790.4011250000049</v>
      </c>
      <c r="BP2639" s="141">
        <v>2687.055750000005</v>
      </c>
    </row>
    <row r="2640" spans="4:68" ht="15.75">
      <c r="D2640" s="174" t="s">
        <v>9532</v>
      </c>
      <c r="E2640" s="175">
        <v>191698.48</v>
      </c>
      <c r="F2640" s="174" t="s">
        <v>3540</v>
      </c>
      <c r="G2640" s="174" t="s">
        <v>9533</v>
      </c>
      <c r="H2640" s="174" t="s">
        <v>169</v>
      </c>
      <c r="I2640" s="174" t="s">
        <v>9534</v>
      </c>
      <c r="J2640" s="174" t="s">
        <v>9535</v>
      </c>
      <c r="K2640" s="174"/>
      <c r="L2640" s="174" t="s">
        <v>5202</v>
      </c>
      <c r="M2640" s="174" t="s">
        <v>3575</v>
      </c>
      <c r="N2640" s="176">
        <v>960</v>
      </c>
      <c r="O2640" s="174" t="s">
        <v>3407</v>
      </c>
      <c r="P2640" s="177">
        <v>35247</v>
      </c>
      <c r="Q2640" s="176">
        <v>204</v>
      </c>
      <c r="R2640" s="175">
        <v>40729.26</v>
      </c>
      <c r="S2640" s="175">
        <v>150969.22</v>
      </c>
      <c r="T2640" s="161">
        <v>0</v>
      </c>
      <c r="U2640" s="96">
        <v>6</v>
      </c>
      <c r="V2640" s="38" t="s">
        <v>116</v>
      </c>
      <c r="W2640" s="38"/>
      <c r="X2640" s="137">
        <v>2396.2310000000002</v>
      </c>
      <c r="Y2640" s="138">
        <v>64467</v>
      </c>
      <c r="Z2640" s="179">
        <v>63</v>
      </c>
      <c r="AA2640" s="139">
        <v>2076</v>
      </c>
      <c r="AB2640" s="131"/>
      <c r="AC2640" s="38"/>
      <c r="AD2640" s="140">
        <v>150969.22</v>
      </c>
      <c r="AE2640" s="141">
        <v>148572.989</v>
      </c>
      <c r="AF2640" s="141">
        <v>146176.758</v>
      </c>
      <c r="AG2640" s="141">
        <v>143780.527</v>
      </c>
      <c r="AH2640" s="141">
        <v>141384.296</v>
      </c>
      <c r="AI2640" s="141">
        <v>138988.065</v>
      </c>
      <c r="AJ2640" s="141">
        <v>136591.834</v>
      </c>
      <c r="AK2640" s="141">
        <v>134195.603</v>
      </c>
      <c r="AL2640" s="141">
        <v>131799.372</v>
      </c>
      <c r="AM2640" s="141">
        <v>129403.141</v>
      </c>
      <c r="AN2640" s="141">
        <v>127006.91</v>
      </c>
      <c r="AO2640" s="141">
        <v>124610.679</v>
      </c>
      <c r="AP2640" s="141">
        <v>122214.448</v>
      </c>
      <c r="AQ2640" s="141">
        <v>119818.217</v>
      </c>
      <c r="AR2640" s="141">
        <v>117421.986</v>
      </c>
      <c r="AS2640" s="141">
        <v>115025.755</v>
      </c>
      <c r="AT2640" s="141">
        <v>112629.524</v>
      </c>
      <c r="AU2640" s="141">
        <v>110233.29300000001</v>
      </c>
      <c r="AV2640" s="141">
        <v>107837.06200000001</v>
      </c>
      <c r="AW2640" s="141">
        <v>105440.83100000001</v>
      </c>
      <c r="AX2640" s="141">
        <v>103044.6</v>
      </c>
      <c r="AY2640" s="141">
        <v>100648.36900000001</v>
      </c>
      <c r="AZ2640" s="141">
        <v>98252.138000000006</v>
      </c>
      <c r="BA2640" s="141">
        <v>95855.907000000007</v>
      </c>
      <c r="BB2640" s="141">
        <v>93459.676000000007</v>
      </c>
      <c r="BC2640" s="141">
        <v>91063.445000000007</v>
      </c>
      <c r="BD2640" s="141">
        <v>88667.214000000007</v>
      </c>
      <c r="BE2640" s="141">
        <v>86270.983000000007</v>
      </c>
      <c r="BF2640" s="141">
        <v>83874.752000000008</v>
      </c>
      <c r="BG2640" s="141">
        <v>81478.521000000008</v>
      </c>
      <c r="BH2640" s="141">
        <v>79082.290000000008</v>
      </c>
      <c r="BI2640" s="141">
        <v>76686.059000000008</v>
      </c>
      <c r="BJ2640" s="141">
        <v>74289.828000000009</v>
      </c>
      <c r="BK2640" s="141">
        <v>71893.597000000009</v>
      </c>
      <c r="BL2640" s="141">
        <v>69497.366000000009</v>
      </c>
      <c r="BM2640" s="141">
        <v>67101.135000000009</v>
      </c>
      <c r="BN2640" s="141">
        <v>64704.90400000001</v>
      </c>
      <c r="BO2640" s="141">
        <v>62308.67300000001</v>
      </c>
      <c r="BP2640" s="141">
        <v>59912.44200000001</v>
      </c>
    </row>
    <row r="2641" spans="4:68" ht="15.75">
      <c r="D2641" s="174" t="s">
        <v>9536</v>
      </c>
      <c r="E2641" s="175">
        <v>63180.21</v>
      </c>
      <c r="F2641" s="174" t="s">
        <v>3540</v>
      </c>
      <c r="G2641" s="174" t="s">
        <v>4673</v>
      </c>
      <c r="H2641" s="174" t="s">
        <v>169</v>
      </c>
      <c r="I2641" s="174" t="s">
        <v>9537</v>
      </c>
      <c r="J2641" s="174" t="s">
        <v>9538</v>
      </c>
      <c r="K2641" s="174"/>
      <c r="L2641" s="174" t="s">
        <v>3509</v>
      </c>
      <c r="M2641" s="174" t="s">
        <v>3575</v>
      </c>
      <c r="N2641" s="176">
        <v>960</v>
      </c>
      <c r="O2641" s="174" t="s">
        <v>3407</v>
      </c>
      <c r="P2641" s="177">
        <v>35976</v>
      </c>
      <c r="Q2641" s="176">
        <v>180</v>
      </c>
      <c r="R2641" s="175">
        <v>11846.25</v>
      </c>
      <c r="S2641" s="175">
        <v>51333.96</v>
      </c>
      <c r="T2641" s="161">
        <v>0</v>
      </c>
      <c r="U2641" s="96">
        <v>2</v>
      </c>
      <c r="V2641" s="38" t="s">
        <v>112</v>
      </c>
      <c r="W2641" s="38"/>
      <c r="X2641" s="137">
        <v>789.75262500000008</v>
      </c>
      <c r="Y2641" s="138">
        <v>65196</v>
      </c>
      <c r="Z2641" s="179">
        <v>65</v>
      </c>
      <c r="AA2641" s="139">
        <v>2078</v>
      </c>
      <c r="AB2641" s="131"/>
      <c r="AC2641" s="38"/>
      <c r="AD2641" s="140">
        <v>51333.96</v>
      </c>
      <c r="AE2641" s="141">
        <v>50544.207374999998</v>
      </c>
      <c r="AF2641" s="141">
        <v>49754.454749999997</v>
      </c>
      <c r="AG2641" s="141">
        <v>48964.702124999996</v>
      </c>
      <c r="AH2641" s="141">
        <v>48174.949499999995</v>
      </c>
      <c r="AI2641" s="141">
        <v>47385.196874999994</v>
      </c>
      <c r="AJ2641" s="141">
        <v>46595.444249999993</v>
      </c>
      <c r="AK2641" s="141">
        <v>45805.691624999992</v>
      </c>
      <c r="AL2641" s="141">
        <v>45015.938999999991</v>
      </c>
      <c r="AM2641" s="141">
        <v>44226.18637499999</v>
      </c>
      <c r="AN2641" s="141">
        <v>43436.433749999989</v>
      </c>
      <c r="AO2641" s="141">
        <v>42646.681124999988</v>
      </c>
      <c r="AP2641" s="141">
        <v>41856.928499999987</v>
      </c>
      <c r="AQ2641" s="141">
        <v>41067.175874999986</v>
      </c>
      <c r="AR2641" s="141">
        <v>40277.423249999985</v>
      </c>
      <c r="AS2641" s="141">
        <v>39487.670624999984</v>
      </c>
      <c r="AT2641" s="141">
        <v>38697.917999999983</v>
      </c>
      <c r="AU2641" s="141">
        <v>37908.165374999982</v>
      </c>
      <c r="AV2641" s="141">
        <v>37118.412749999981</v>
      </c>
      <c r="AW2641" s="141">
        <v>36328.66012499998</v>
      </c>
      <c r="AX2641" s="141">
        <v>35538.907499999979</v>
      </c>
      <c r="AY2641" s="141">
        <v>34749.154874999978</v>
      </c>
      <c r="AZ2641" s="141">
        <v>33959.402249999977</v>
      </c>
      <c r="BA2641" s="141">
        <v>33169.649624999976</v>
      </c>
      <c r="BB2641" s="141">
        <v>32379.896999999975</v>
      </c>
      <c r="BC2641" s="141">
        <v>31590.144374999974</v>
      </c>
      <c r="BD2641" s="141">
        <v>30800.391749999973</v>
      </c>
      <c r="BE2641" s="141">
        <v>30010.639124999972</v>
      </c>
      <c r="BF2641" s="141">
        <v>29220.886499999971</v>
      </c>
      <c r="BG2641" s="141">
        <v>28431.13387499997</v>
      </c>
      <c r="BH2641" s="141">
        <v>27641.381249999969</v>
      </c>
      <c r="BI2641" s="141">
        <v>26851.628624999968</v>
      </c>
      <c r="BJ2641" s="141">
        <v>26061.875999999967</v>
      </c>
      <c r="BK2641" s="141">
        <v>25272.123374999966</v>
      </c>
      <c r="BL2641" s="141">
        <v>24482.370749999965</v>
      </c>
      <c r="BM2641" s="141">
        <v>23692.618124999964</v>
      </c>
      <c r="BN2641" s="141">
        <v>22902.865499999964</v>
      </c>
      <c r="BO2641" s="141">
        <v>22113.112874999963</v>
      </c>
      <c r="BP2641" s="141">
        <v>21323.360249999962</v>
      </c>
    </row>
    <row r="2642" spans="4:68" ht="15.75">
      <c r="D2642" s="174" t="s">
        <v>9539</v>
      </c>
      <c r="E2642" s="175">
        <v>10003.5</v>
      </c>
      <c r="F2642" s="174" t="s">
        <v>3540</v>
      </c>
      <c r="G2642" s="174" t="s">
        <v>3827</v>
      </c>
      <c r="H2642" s="174" t="s">
        <v>169</v>
      </c>
      <c r="I2642" s="174" t="s">
        <v>9540</v>
      </c>
      <c r="J2642" s="174" t="s">
        <v>9541</v>
      </c>
      <c r="K2642" s="174"/>
      <c r="L2642" s="174" t="s">
        <v>3509</v>
      </c>
      <c r="M2642" s="174" t="s">
        <v>3575</v>
      </c>
      <c r="N2642" s="176">
        <v>960</v>
      </c>
      <c r="O2642" s="174" t="s">
        <v>3407</v>
      </c>
      <c r="P2642" s="177">
        <v>35976</v>
      </c>
      <c r="Q2642" s="176">
        <v>180</v>
      </c>
      <c r="R2642" s="175">
        <v>1875.6</v>
      </c>
      <c r="S2642" s="175">
        <v>8127.9</v>
      </c>
      <c r="T2642" s="161">
        <v>0</v>
      </c>
      <c r="U2642" s="96">
        <v>6</v>
      </c>
      <c r="V2642" s="38" t="s">
        <v>116</v>
      </c>
      <c r="W2642" s="38"/>
      <c r="X2642" s="137">
        <v>125.04374999999999</v>
      </c>
      <c r="Y2642" s="138">
        <v>65196</v>
      </c>
      <c r="Z2642" s="179">
        <v>65</v>
      </c>
      <c r="AA2642" s="139">
        <v>2078</v>
      </c>
      <c r="AB2642" s="131"/>
      <c r="AC2642" s="38"/>
      <c r="AD2642" s="140">
        <v>8127.9</v>
      </c>
      <c r="AE2642" s="141">
        <v>8002.8562499999998</v>
      </c>
      <c r="AF2642" s="141">
        <v>7877.8125</v>
      </c>
      <c r="AG2642" s="141">
        <v>7752.7687500000002</v>
      </c>
      <c r="AH2642" s="141">
        <v>7627.7250000000004</v>
      </c>
      <c r="AI2642" s="141">
        <v>7502.6812500000005</v>
      </c>
      <c r="AJ2642" s="141">
        <v>7377.6375000000007</v>
      </c>
      <c r="AK2642" s="141">
        <v>7252.5937500000009</v>
      </c>
      <c r="AL2642" s="141">
        <v>7127.5500000000011</v>
      </c>
      <c r="AM2642" s="141">
        <v>7002.5062500000013</v>
      </c>
      <c r="AN2642" s="141">
        <v>6877.4625000000015</v>
      </c>
      <c r="AO2642" s="141">
        <v>6752.4187500000016</v>
      </c>
      <c r="AP2642" s="141">
        <v>6627.3750000000018</v>
      </c>
      <c r="AQ2642" s="141">
        <v>6502.331250000002</v>
      </c>
      <c r="AR2642" s="141">
        <v>6377.2875000000022</v>
      </c>
      <c r="AS2642" s="141">
        <v>6252.2437500000024</v>
      </c>
      <c r="AT2642" s="141">
        <v>6127.2000000000025</v>
      </c>
      <c r="AU2642" s="141">
        <v>6002.1562500000027</v>
      </c>
      <c r="AV2642" s="141">
        <v>5877.1125000000029</v>
      </c>
      <c r="AW2642" s="141">
        <v>5752.0687500000031</v>
      </c>
      <c r="AX2642" s="141">
        <v>5627.0250000000033</v>
      </c>
      <c r="AY2642" s="141">
        <v>5501.9812500000035</v>
      </c>
      <c r="AZ2642" s="141">
        <v>5376.9375000000036</v>
      </c>
      <c r="BA2642" s="141">
        <v>5251.8937500000038</v>
      </c>
      <c r="BB2642" s="141">
        <v>5126.850000000004</v>
      </c>
      <c r="BC2642" s="141">
        <v>5001.8062500000042</v>
      </c>
      <c r="BD2642" s="141">
        <v>4876.7625000000044</v>
      </c>
      <c r="BE2642" s="141">
        <v>4751.7187500000045</v>
      </c>
      <c r="BF2642" s="141">
        <v>4626.6750000000047</v>
      </c>
      <c r="BG2642" s="141">
        <v>4501.6312500000049</v>
      </c>
      <c r="BH2642" s="141">
        <v>4376.5875000000051</v>
      </c>
      <c r="BI2642" s="141">
        <v>4251.5437500000053</v>
      </c>
      <c r="BJ2642" s="141">
        <v>4126.5000000000055</v>
      </c>
      <c r="BK2642" s="141">
        <v>4001.4562500000056</v>
      </c>
      <c r="BL2642" s="141">
        <v>3876.4125000000058</v>
      </c>
      <c r="BM2642" s="141">
        <v>3751.368750000006</v>
      </c>
      <c r="BN2642" s="141">
        <v>3626.3250000000062</v>
      </c>
      <c r="BO2642" s="141">
        <v>3501.2812500000064</v>
      </c>
      <c r="BP2642" s="141">
        <v>3376.2375000000065</v>
      </c>
    </row>
    <row r="2643" spans="4:68" ht="15.75">
      <c r="D2643" s="174" t="s">
        <v>9542</v>
      </c>
      <c r="E2643" s="175">
        <v>313013.98</v>
      </c>
      <c r="F2643" s="174" t="s">
        <v>3540</v>
      </c>
      <c r="G2643" s="174" t="s">
        <v>3183</v>
      </c>
      <c r="H2643" s="174" t="s">
        <v>169</v>
      </c>
      <c r="I2643" s="174" t="s">
        <v>2764</v>
      </c>
      <c r="J2643" s="174" t="s">
        <v>9543</v>
      </c>
      <c r="K2643" s="174"/>
      <c r="L2643" s="174" t="s">
        <v>3509</v>
      </c>
      <c r="M2643" s="174" t="s">
        <v>3526</v>
      </c>
      <c r="N2643" s="176">
        <v>960</v>
      </c>
      <c r="O2643" s="174" t="s">
        <v>3407</v>
      </c>
      <c r="P2643" s="177">
        <v>35976</v>
      </c>
      <c r="Q2643" s="176">
        <v>180</v>
      </c>
      <c r="R2643" s="175">
        <v>58690.06</v>
      </c>
      <c r="S2643" s="175">
        <v>254323.92</v>
      </c>
      <c r="T2643" s="161">
        <v>0</v>
      </c>
      <c r="U2643" s="96">
        <v>6</v>
      </c>
      <c r="V2643" s="38" t="s">
        <v>116</v>
      </c>
      <c r="W2643" s="38"/>
      <c r="X2643" s="137">
        <v>3912.6747499999997</v>
      </c>
      <c r="Y2643" s="138">
        <v>65196</v>
      </c>
      <c r="Z2643" s="179">
        <v>65</v>
      </c>
      <c r="AA2643" s="139">
        <v>2078</v>
      </c>
      <c r="AB2643" s="131"/>
      <c r="AC2643" s="38"/>
      <c r="AD2643" s="140">
        <v>254323.92</v>
      </c>
      <c r="AE2643" s="141">
        <v>250411.24525000001</v>
      </c>
      <c r="AF2643" s="141">
        <v>246498.5705</v>
      </c>
      <c r="AG2643" s="141">
        <v>242585.89575</v>
      </c>
      <c r="AH2643" s="141">
        <v>238673.22099999999</v>
      </c>
      <c r="AI2643" s="141">
        <v>234760.54624999998</v>
      </c>
      <c r="AJ2643" s="141">
        <v>230847.87149999998</v>
      </c>
      <c r="AK2643" s="141">
        <v>226935.19674999997</v>
      </c>
      <c r="AL2643" s="141">
        <v>223022.52199999997</v>
      </c>
      <c r="AM2643" s="141">
        <v>219109.84724999996</v>
      </c>
      <c r="AN2643" s="141">
        <v>215197.17249999996</v>
      </c>
      <c r="AO2643" s="141">
        <v>211284.49774999995</v>
      </c>
      <c r="AP2643" s="141">
        <v>207371.82299999995</v>
      </c>
      <c r="AQ2643" s="141">
        <v>203459.14824999994</v>
      </c>
      <c r="AR2643" s="141">
        <v>199546.47349999993</v>
      </c>
      <c r="AS2643" s="141">
        <v>195633.79874999993</v>
      </c>
      <c r="AT2643" s="141">
        <v>191721.12399999992</v>
      </c>
      <c r="AU2643" s="141">
        <v>187808.44924999992</v>
      </c>
      <c r="AV2643" s="141">
        <v>183895.77449999991</v>
      </c>
      <c r="AW2643" s="141">
        <v>179983.09974999991</v>
      </c>
      <c r="AX2643" s="141">
        <v>176070.4249999999</v>
      </c>
      <c r="AY2643" s="141">
        <v>172157.7502499999</v>
      </c>
      <c r="AZ2643" s="141">
        <v>168245.07549999989</v>
      </c>
      <c r="BA2643" s="141">
        <v>164332.40074999988</v>
      </c>
      <c r="BB2643" s="141">
        <v>160419.72599999988</v>
      </c>
      <c r="BC2643" s="141">
        <v>156507.05124999987</v>
      </c>
      <c r="BD2643" s="141">
        <v>152594.37649999987</v>
      </c>
      <c r="BE2643" s="141">
        <v>148681.70174999986</v>
      </c>
      <c r="BF2643" s="141">
        <v>144769.02699999986</v>
      </c>
      <c r="BG2643" s="141">
        <v>140856.35224999985</v>
      </c>
      <c r="BH2643" s="141">
        <v>136943.67749999985</v>
      </c>
      <c r="BI2643" s="141">
        <v>133031.00274999984</v>
      </c>
      <c r="BJ2643" s="141">
        <v>129118.32799999983</v>
      </c>
      <c r="BK2643" s="141">
        <v>125205.65324999983</v>
      </c>
      <c r="BL2643" s="141">
        <v>121292.97849999982</v>
      </c>
      <c r="BM2643" s="141">
        <v>117380.30374999982</v>
      </c>
      <c r="BN2643" s="141">
        <v>113467.62899999981</v>
      </c>
      <c r="BO2643" s="141">
        <v>109554.95424999981</v>
      </c>
      <c r="BP2643" s="141">
        <v>105642.2794999998</v>
      </c>
    </row>
    <row r="2644" spans="4:68" ht="15.75">
      <c r="D2644" s="174" t="s">
        <v>9544</v>
      </c>
      <c r="E2644" s="175">
        <v>26684.23</v>
      </c>
      <c r="F2644" s="174" t="s">
        <v>3409</v>
      </c>
      <c r="G2644" s="174" t="s">
        <v>9545</v>
      </c>
      <c r="H2644" s="174" t="s">
        <v>169</v>
      </c>
      <c r="I2644" s="174" t="s">
        <v>3098</v>
      </c>
      <c r="J2644" s="174" t="s">
        <v>9546</v>
      </c>
      <c r="K2644" s="174"/>
      <c r="L2644" s="174" t="s">
        <v>4405</v>
      </c>
      <c r="M2644" s="174" t="s">
        <v>8775</v>
      </c>
      <c r="N2644" s="176">
        <v>960</v>
      </c>
      <c r="O2644" s="174" t="s">
        <v>3407</v>
      </c>
      <c r="P2644" s="177">
        <v>26115</v>
      </c>
      <c r="Q2644" s="176">
        <v>504</v>
      </c>
      <c r="R2644" s="175">
        <v>14008.26</v>
      </c>
      <c r="S2644" s="175">
        <v>12675.97</v>
      </c>
      <c r="T2644" s="161">
        <v>0</v>
      </c>
      <c r="U2644" s="96">
        <v>6</v>
      </c>
      <c r="V2644" s="38" t="s">
        <v>116</v>
      </c>
      <c r="W2644" s="38"/>
      <c r="X2644" s="137">
        <v>333.55287499999997</v>
      </c>
      <c r="Y2644" s="138">
        <v>55335</v>
      </c>
      <c r="Z2644" s="179">
        <v>38</v>
      </c>
      <c r="AA2644" s="139">
        <v>2051</v>
      </c>
      <c r="AB2644" s="131"/>
      <c r="AC2644" s="38"/>
      <c r="AD2644" s="140">
        <v>12675.97</v>
      </c>
      <c r="AE2644" s="141">
        <v>12342.417125</v>
      </c>
      <c r="AF2644" s="141">
        <v>12008.864250000001</v>
      </c>
      <c r="AG2644" s="141">
        <v>11675.311375000001</v>
      </c>
      <c r="AH2644" s="141">
        <v>11341.758500000002</v>
      </c>
      <c r="AI2644" s="141">
        <v>11008.205625000002</v>
      </c>
      <c r="AJ2644" s="141">
        <v>10674.652750000003</v>
      </c>
      <c r="AK2644" s="141">
        <v>10341.099875000004</v>
      </c>
      <c r="AL2644" s="141">
        <v>10007.547000000004</v>
      </c>
      <c r="AM2644" s="141">
        <v>9673.9941250000047</v>
      </c>
      <c r="AN2644" s="141">
        <v>9340.4412500000053</v>
      </c>
      <c r="AO2644" s="141">
        <v>9006.8883750000059</v>
      </c>
      <c r="AP2644" s="141">
        <v>8673.3355000000065</v>
      </c>
      <c r="AQ2644" s="141">
        <v>8339.7826250000071</v>
      </c>
      <c r="AR2644" s="141">
        <v>8006.2297500000068</v>
      </c>
      <c r="AS2644" s="141">
        <v>7672.6768750000065</v>
      </c>
      <c r="AT2644" s="141">
        <v>7339.1240000000062</v>
      </c>
      <c r="AU2644" s="141">
        <v>7005.5711250000058</v>
      </c>
      <c r="AV2644" s="141">
        <v>6672.0182500000055</v>
      </c>
      <c r="AW2644" s="141">
        <v>6338.4653750000052</v>
      </c>
      <c r="AX2644" s="141">
        <v>6004.9125000000049</v>
      </c>
      <c r="AY2644" s="141">
        <v>5671.3596250000046</v>
      </c>
      <c r="AZ2644" s="141">
        <v>5337.8067500000043</v>
      </c>
      <c r="BA2644" s="141">
        <v>5004.253875000004</v>
      </c>
      <c r="BB2644" s="141">
        <v>4670.7010000000037</v>
      </c>
      <c r="BC2644" s="141">
        <v>4337.1481250000033</v>
      </c>
      <c r="BD2644" s="141">
        <v>4003.5952500000035</v>
      </c>
      <c r="BE2644" s="141">
        <v>3670.0423750000036</v>
      </c>
      <c r="BF2644" s="141">
        <v>3336.4895000000038</v>
      </c>
      <c r="BG2644" s="141">
        <v>3002.9366250000039</v>
      </c>
      <c r="BH2644" s="141">
        <v>2669.3837500000041</v>
      </c>
      <c r="BI2644" s="141">
        <v>2335.8308750000042</v>
      </c>
      <c r="BJ2644" s="141">
        <v>2002.2780000000043</v>
      </c>
      <c r="BK2644" s="141">
        <v>1668.7251250000045</v>
      </c>
      <c r="BL2644" s="141">
        <v>1335.1722500000046</v>
      </c>
      <c r="BM2644" s="141">
        <v>1001.6193750000047</v>
      </c>
      <c r="BN2644" s="141">
        <v>668.06650000000468</v>
      </c>
      <c r="BO2644" s="141">
        <v>334.51362500000471</v>
      </c>
      <c r="BP2644" s="141">
        <v>0.96075000000473665</v>
      </c>
    </row>
    <row r="2645" spans="4:68" ht="15.75">
      <c r="D2645" s="174" t="s">
        <v>9547</v>
      </c>
      <c r="E2645" s="175">
        <v>27112.799999999999</v>
      </c>
      <c r="F2645" s="174" t="s">
        <v>3464</v>
      </c>
      <c r="G2645" s="174" t="s">
        <v>9545</v>
      </c>
      <c r="H2645" s="174" t="s">
        <v>169</v>
      </c>
      <c r="I2645" s="174" t="s">
        <v>3098</v>
      </c>
      <c r="J2645" s="174" t="s">
        <v>9546</v>
      </c>
      <c r="K2645" s="174"/>
      <c r="L2645" s="174" t="s">
        <v>4405</v>
      </c>
      <c r="M2645" s="174" t="s">
        <v>8775</v>
      </c>
      <c r="N2645" s="176">
        <v>960</v>
      </c>
      <c r="O2645" s="174" t="s">
        <v>3407</v>
      </c>
      <c r="P2645" s="177">
        <v>26115</v>
      </c>
      <c r="Q2645" s="176">
        <v>504</v>
      </c>
      <c r="R2645" s="175">
        <v>14233.28</v>
      </c>
      <c r="S2645" s="175">
        <v>12879.52</v>
      </c>
      <c r="T2645" s="161">
        <v>0</v>
      </c>
      <c r="U2645" s="96">
        <v>6</v>
      </c>
      <c r="V2645" s="38" t="s">
        <v>116</v>
      </c>
      <c r="W2645" s="38"/>
      <c r="X2645" s="137">
        <v>338.90999999999997</v>
      </c>
      <c r="Y2645" s="138">
        <v>55335</v>
      </c>
      <c r="Z2645" s="179">
        <v>38</v>
      </c>
      <c r="AA2645" s="139">
        <v>2051</v>
      </c>
      <c r="AB2645" s="131"/>
      <c r="AC2645" s="38"/>
      <c r="AD2645" s="140">
        <v>12879.52</v>
      </c>
      <c r="AE2645" s="141">
        <v>12540.61</v>
      </c>
      <c r="AF2645" s="141">
        <v>12201.7</v>
      </c>
      <c r="AG2645" s="141">
        <v>11862.79</v>
      </c>
      <c r="AH2645" s="141">
        <v>11523.880000000001</v>
      </c>
      <c r="AI2645" s="141">
        <v>11184.970000000001</v>
      </c>
      <c r="AJ2645" s="141">
        <v>10846.060000000001</v>
      </c>
      <c r="AK2645" s="141">
        <v>10507.150000000001</v>
      </c>
      <c r="AL2645" s="141">
        <v>10168.240000000002</v>
      </c>
      <c r="AM2645" s="141">
        <v>9829.3300000000017</v>
      </c>
      <c r="AN2645" s="141">
        <v>9490.4200000000019</v>
      </c>
      <c r="AO2645" s="141">
        <v>9151.510000000002</v>
      </c>
      <c r="AP2645" s="141">
        <v>8812.6000000000022</v>
      </c>
      <c r="AQ2645" s="141">
        <v>8473.6900000000023</v>
      </c>
      <c r="AR2645" s="141">
        <v>8134.7800000000025</v>
      </c>
      <c r="AS2645" s="141">
        <v>7795.8700000000026</v>
      </c>
      <c r="AT2645" s="141">
        <v>7456.9600000000028</v>
      </c>
      <c r="AU2645" s="141">
        <v>7118.0500000000029</v>
      </c>
      <c r="AV2645" s="141">
        <v>6779.1400000000031</v>
      </c>
      <c r="AW2645" s="141">
        <v>6440.2300000000032</v>
      </c>
      <c r="AX2645" s="141">
        <v>6101.3200000000033</v>
      </c>
      <c r="AY2645" s="141">
        <v>5762.4100000000035</v>
      </c>
      <c r="AZ2645" s="141">
        <v>5423.5000000000036</v>
      </c>
      <c r="BA2645" s="141">
        <v>5084.5900000000038</v>
      </c>
      <c r="BB2645" s="141">
        <v>4745.6800000000039</v>
      </c>
      <c r="BC2645" s="141">
        <v>4406.7700000000041</v>
      </c>
      <c r="BD2645" s="141">
        <v>4067.8600000000042</v>
      </c>
      <c r="BE2645" s="141">
        <v>3728.9500000000044</v>
      </c>
      <c r="BF2645" s="141">
        <v>3390.0400000000045</v>
      </c>
      <c r="BG2645" s="141">
        <v>3051.1300000000047</v>
      </c>
      <c r="BH2645" s="141">
        <v>2712.2200000000048</v>
      </c>
      <c r="BI2645" s="141">
        <v>2373.3100000000049</v>
      </c>
      <c r="BJ2645" s="141">
        <v>2034.4000000000051</v>
      </c>
      <c r="BK2645" s="141">
        <v>1695.4900000000052</v>
      </c>
      <c r="BL2645" s="141">
        <v>1356.5800000000054</v>
      </c>
      <c r="BM2645" s="141">
        <v>1017.6700000000054</v>
      </c>
      <c r="BN2645" s="141">
        <v>678.76000000000545</v>
      </c>
      <c r="BO2645" s="141">
        <v>339.85000000000548</v>
      </c>
      <c r="BP2645" s="141">
        <v>0.94000000000551154</v>
      </c>
    </row>
    <row r="2646" spans="4:68" ht="15.75">
      <c r="D2646" s="174" t="s">
        <v>9548</v>
      </c>
      <c r="E2646" s="176">
        <v>146753</v>
      </c>
      <c r="F2646" s="174" t="s">
        <v>3464</v>
      </c>
      <c r="G2646" s="174" t="s">
        <v>9549</v>
      </c>
      <c r="H2646" s="174" t="s">
        <v>169</v>
      </c>
      <c r="I2646" s="174" t="s">
        <v>3098</v>
      </c>
      <c r="J2646" s="174" t="s">
        <v>9550</v>
      </c>
      <c r="K2646" s="174"/>
      <c r="L2646" s="174" t="s">
        <v>3509</v>
      </c>
      <c r="M2646" s="174" t="s">
        <v>3531</v>
      </c>
      <c r="N2646" s="176">
        <v>960</v>
      </c>
      <c r="O2646" s="174" t="s">
        <v>3407</v>
      </c>
      <c r="P2646" s="177">
        <v>33420</v>
      </c>
      <c r="Q2646" s="176">
        <v>264</v>
      </c>
      <c r="R2646" s="175">
        <v>40351.949999999997</v>
      </c>
      <c r="S2646" s="175">
        <v>106401.05</v>
      </c>
      <c r="T2646" s="161">
        <v>1</v>
      </c>
      <c r="U2646" s="96">
        <v>6</v>
      </c>
      <c r="V2646" s="38" t="s">
        <v>116</v>
      </c>
      <c r="W2646" s="38"/>
      <c r="X2646" s="137">
        <v>1834.4124999999999</v>
      </c>
      <c r="Y2646" s="138">
        <v>62640</v>
      </c>
      <c r="Z2646" s="179">
        <v>58</v>
      </c>
      <c r="AA2646" s="139">
        <v>2071</v>
      </c>
      <c r="AB2646" s="131"/>
      <c r="AC2646" s="38"/>
      <c r="AD2646" s="140">
        <v>106401.05</v>
      </c>
      <c r="AE2646" s="141">
        <v>104566.6375</v>
      </c>
      <c r="AF2646" s="141">
        <v>102732.22499999999</v>
      </c>
      <c r="AG2646" s="141">
        <v>100897.81249999999</v>
      </c>
      <c r="AH2646" s="141">
        <v>99063.39999999998</v>
      </c>
      <c r="AI2646" s="141">
        <v>97228.987499999974</v>
      </c>
      <c r="AJ2646" s="141">
        <v>95394.574999999968</v>
      </c>
      <c r="AK2646" s="141">
        <v>93560.162499999962</v>
      </c>
      <c r="AL2646" s="141">
        <v>91725.749999999956</v>
      </c>
      <c r="AM2646" s="141">
        <v>89891.337499999951</v>
      </c>
      <c r="AN2646" s="141">
        <v>88056.924999999945</v>
      </c>
      <c r="AO2646" s="141">
        <v>86222.512499999939</v>
      </c>
      <c r="AP2646" s="141">
        <v>84388.099999999933</v>
      </c>
      <c r="AQ2646" s="141">
        <v>82553.687499999927</v>
      </c>
      <c r="AR2646" s="141">
        <v>80719.274999999921</v>
      </c>
      <c r="AS2646" s="141">
        <v>78884.862499999916</v>
      </c>
      <c r="AT2646" s="141">
        <v>77050.44999999991</v>
      </c>
      <c r="AU2646" s="141">
        <v>75216.037499999904</v>
      </c>
      <c r="AV2646" s="141">
        <v>73381.624999999898</v>
      </c>
      <c r="AW2646" s="141">
        <v>71547.212499999892</v>
      </c>
      <c r="AX2646" s="141">
        <v>69712.799999999886</v>
      </c>
      <c r="AY2646" s="141">
        <v>67878.387499999881</v>
      </c>
      <c r="AZ2646" s="141">
        <v>66043.974999999875</v>
      </c>
      <c r="BA2646" s="141">
        <v>64209.562499999876</v>
      </c>
      <c r="BB2646" s="141">
        <v>62375.149999999878</v>
      </c>
      <c r="BC2646" s="141">
        <v>60540.737499999879</v>
      </c>
      <c r="BD2646" s="141">
        <v>58706.324999999881</v>
      </c>
      <c r="BE2646" s="141">
        <v>56871.912499999882</v>
      </c>
      <c r="BF2646" s="141">
        <v>55037.499999999884</v>
      </c>
      <c r="BG2646" s="141">
        <v>53203.087499999885</v>
      </c>
      <c r="BH2646" s="141">
        <v>51368.674999999886</v>
      </c>
      <c r="BI2646" s="141">
        <v>49534.262499999888</v>
      </c>
      <c r="BJ2646" s="141">
        <v>47699.849999999889</v>
      </c>
      <c r="BK2646" s="141">
        <v>45865.437499999891</v>
      </c>
      <c r="BL2646" s="141">
        <v>44031.024999999892</v>
      </c>
      <c r="BM2646" s="141">
        <v>42196.612499999894</v>
      </c>
      <c r="BN2646" s="141">
        <v>40362.199999999895</v>
      </c>
      <c r="BO2646" s="141">
        <v>38527.787499999897</v>
      </c>
      <c r="BP2646" s="141">
        <v>36693.374999999898</v>
      </c>
    </row>
    <row r="2647" spans="4:68" ht="15.75">
      <c r="D2647" s="174" t="s">
        <v>9551</v>
      </c>
      <c r="E2647" s="175">
        <v>388840.54</v>
      </c>
      <c r="F2647" s="174" t="s">
        <v>3464</v>
      </c>
      <c r="G2647" s="174" t="s">
        <v>9549</v>
      </c>
      <c r="H2647" s="174" t="s">
        <v>169</v>
      </c>
      <c r="I2647" s="174" t="s">
        <v>3098</v>
      </c>
      <c r="J2647" s="174" t="s">
        <v>9552</v>
      </c>
      <c r="K2647" s="174"/>
      <c r="L2647" s="174" t="s">
        <v>3509</v>
      </c>
      <c r="M2647" s="174" t="s">
        <v>3531</v>
      </c>
      <c r="N2647" s="176">
        <v>960</v>
      </c>
      <c r="O2647" s="174" t="s">
        <v>3407</v>
      </c>
      <c r="P2647" s="177">
        <v>33420</v>
      </c>
      <c r="Q2647" s="176">
        <v>264</v>
      </c>
      <c r="R2647" s="175">
        <v>106917.55</v>
      </c>
      <c r="S2647" s="175">
        <v>281922.99</v>
      </c>
      <c r="T2647" s="161">
        <v>0</v>
      </c>
      <c r="U2647" s="96">
        <v>6</v>
      </c>
      <c r="V2647" s="38" t="s">
        <v>116</v>
      </c>
      <c r="W2647" s="38"/>
      <c r="X2647" s="137">
        <v>4860.5067499999996</v>
      </c>
      <c r="Y2647" s="138">
        <v>62640</v>
      </c>
      <c r="Z2647" s="179">
        <v>58</v>
      </c>
      <c r="AA2647" s="139">
        <v>2071</v>
      </c>
      <c r="AB2647" s="131"/>
      <c r="AC2647" s="38"/>
      <c r="AD2647" s="140">
        <v>281922.99</v>
      </c>
      <c r="AE2647" s="141">
        <v>277062.48324999999</v>
      </c>
      <c r="AF2647" s="141">
        <v>272201.97649999999</v>
      </c>
      <c r="AG2647" s="141">
        <v>267341.46974999999</v>
      </c>
      <c r="AH2647" s="141">
        <v>262480.96299999999</v>
      </c>
      <c r="AI2647" s="141">
        <v>257620.45624999999</v>
      </c>
      <c r="AJ2647" s="141">
        <v>252759.94949999999</v>
      </c>
      <c r="AK2647" s="141">
        <v>247899.44274999999</v>
      </c>
      <c r="AL2647" s="141">
        <v>243038.93599999999</v>
      </c>
      <c r="AM2647" s="141">
        <v>238178.42924999999</v>
      </c>
      <c r="AN2647" s="141">
        <v>233317.92249999999</v>
      </c>
      <c r="AO2647" s="141">
        <v>228457.41574999999</v>
      </c>
      <c r="AP2647" s="141">
        <v>223596.90899999999</v>
      </c>
      <c r="AQ2647" s="141">
        <v>218736.40224999998</v>
      </c>
      <c r="AR2647" s="141">
        <v>213875.89549999998</v>
      </c>
      <c r="AS2647" s="141">
        <v>209015.38874999998</v>
      </c>
      <c r="AT2647" s="141">
        <v>204154.88199999998</v>
      </c>
      <c r="AU2647" s="141">
        <v>199294.37524999998</v>
      </c>
      <c r="AV2647" s="141">
        <v>194433.86849999998</v>
      </c>
      <c r="AW2647" s="141">
        <v>189573.36174999998</v>
      </c>
      <c r="AX2647" s="141">
        <v>184712.85499999998</v>
      </c>
      <c r="AY2647" s="141">
        <v>179852.34824999998</v>
      </c>
      <c r="AZ2647" s="141">
        <v>174991.84149999998</v>
      </c>
      <c r="BA2647" s="141">
        <v>170131.33474999998</v>
      </c>
      <c r="BB2647" s="141">
        <v>165270.82799999998</v>
      </c>
      <c r="BC2647" s="141">
        <v>160410.32124999998</v>
      </c>
      <c r="BD2647" s="141">
        <v>155549.81449999998</v>
      </c>
      <c r="BE2647" s="141">
        <v>150689.30774999998</v>
      </c>
      <c r="BF2647" s="141">
        <v>145828.80099999998</v>
      </c>
      <c r="BG2647" s="141">
        <v>140968.29424999998</v>
      </c>
      <c r="BH2647" s="141">
        <v>136107.78749999998</v>
      </c>
      <c r="BI2647" s="141">
        <v>131247.28074999998</v>
      </c>
      <c r="BJ2647" s="141">
        <v>126386.77399999998</v>
      </c>
      <c r="BK2647" s="141">
        <v>121526.26724999998</v>
      </c>
      <c r="BL2647" s="141">
        <v>116665.76049999997</v>
      </c>
      <c r="BM2647" s="141">
        <v>111805.25374999997</v>
      </c>
      <c r="BN2647" s="141">
        <v>106944.74699999997</v>
      </c>
      <c r="BO2647" s="141">
        <v>102084.24024999997</v>
      </c>
      <c r="BP2647" s="141">
        <v>97223.733499999973</v>
      </c>
    </row>
    <row r="2648" spans="4:68" ht="15.75">
      <c r="D2648" s="174" t="s">
        <v>9553</v>
      </c>
      <c r="E2648" s="176">
        <v>-23146</v>
      </c>
      <c r="F2648" s="174" t="s">
        <v>3409</v>
      </c>
      <c r="G2648" s="174" t="s">
        <v>3122</v>
      </c>
      <c r="H2648" s="174" t="s">
        <v>169</v>
      </c>
      <c r="I2648" s="174" t="s">
        <v>3098</v>
      </c>
      <c r="J2648" s="174" t="s">
        <v>9554</v>
      </c>
      <c r="K2648" s="174"/>
      <c r="L2648" s="174" t="s">
        <v>4377</v>
      </c>
      <c r="M2648" s="174" t="s">
        <v>5932</v>
      </c>
      <c r="N2648" s="176">
        <v>960</v>
      </c>
      <c r="O2648" s="174" t="s">
        <v>3407</v>
      </c>
      <c r="P2648" s="177">
        <v>29768</v>
      </c>
      <c r="Q2648" s="176">
        <v>384</v>
      </c>
      <c r="R2648" s="175">
        <v>-9257.5300000000007</v>
      </c>
      <c r="S2648" s="175">
        <v>-13888.47</v>
      </c>
      <c r="T2648" s="161">
        <v>0</v>
      </c>
      <c r="U2648" s="96">
        <v>6</v>
      </c>
      <c r="V2648" s="38" t="s">
        <v>116</v>
      </c>
      <c r="W2648" s="38"/>
      <c r="X2648" s="137">
        <v>-289.32499999999999</v>
      </c>
      <c r="Y2648" s="138">
        <v>58988</v>
      </c>
      <c r="Z2648" s="179">
        <v>48</v>
      </c>
      <c r="AA2648" s="139">
        <v>2061</v>
      </c>
      <c r="AB2648" s="131"/>
      <c r="AC2648" s="38"/>
      <c r="AD2648" s="140">
        <v>-13888.47</v>
      </c>
      <c r="AE2648" s="141">
        <v>-13599.144999999999</v>
      </c>
      <c r="AF2648" s="141">
        <v>-13309.819999999998</v>
      </c>
      <c r="AG2648" s="141">
        <v>-13020.494999999997</v>
      </c>
      <c r="AH2648" s="141">
        <v>-12731.169999999996</v>
      </c>
      <c r="AI2648" s="141">
        <v>-12441.844999999996</v>
      </c>
      <c r="AJ2648" s="141">
        <v>-12152.519999999995</v>
      </c>
      <c r="AK2648" s="141">
        <v>-11863.194999999994</v>
      </c>
      <c r="AL2648" s="141">
        <v>-11573.869999999994</v>
      </c>
      <c r="AM2648" s="141">
        <v>-11284.544999999993</v>
      </c>
      <c r="AN2648" s="141">
        <v>-10995.219999999992</v>
      </c>
      <c r="AO2648" s="141">
        <v>-10705.894999999991</v>
      </c>
      <c r="AP2648" s="141">
        <v>-10416.569999999991</v>
      </c>
      <c r="AQ2648" s="141">
        <v>-10127.24499999999</v>
      </c>
      <c r="AR2648" s="141">
        <v>-9837.9199999999892</v>
      </c>
      <c r="AS2648" s="141">
        <v>-9548.5949999999884</v>
      </c>
      <c r="AT2648" s="141">
        <v>-9259.2699999999877</v>
      </c>
      <c r="AU2648" s="141">
        <v>-8969.944999999987</v>
      </c>
      <c r="AV2648" s="141">
        <v>-8680.6199999999862</v>
      </c>
      <c r="AW2648" s="141">
        <v>-8391.2949999999855</v>
      </c>
      <c r="AX2648" s="141">
        <v>-8101.9699999999857</v>
      </c>
      <c r="AY2648" s="141">
        <v>-7812.6449999999859</v>
      </c>
      <c r="AZ2648" s="141">
        <v>-7523.3199999999861</v>
      </c>
      <c r="BA2648" s="141">
        <v>-7233.9949999999862</v>
      </c>
      <c r="BB2648" s="141">
        <v>-6944.6699999999864</v>
      </c>
      <c r="BC2648" s="141">
        <v>-6655.3449999999866</v>
      </c>
      <c r="BD2648" s="141">
        <v>-6366.0199999999868</v>
      </c>
      <c r="BE2648" s="141">
        <v>-6076.694999999987</v>
      </c>
      <c r="BF2648" s="141">
        <v>-5787.3699999999872</v>
      </c>
      <c r="BG2648" s="141">
        <v>-5498.0449999999873</v>
      </c>
      <c r="BH2648" s="141">
        <v>-5208.7199999999875</v>
      </c>
      <c r="BI2648" s="141">
        <v>-4919.3949999999877</v>
      </c>
      <c r="BJ2648" s="141">
        <v>-4630.0699999999879</v>
      </c>
      <c r="BK2648" s="141">
        <v>-4340.7449999999881</v>
      </c>
      <c r="BL2648" s="141">
        <v>-4051.4199999999882</v>
      </c>
      <c r="BM2648" s="141">
        <v>-3762.0949999999884</v>
      </c>
      <c r="BN2648" s="141">
        <v>-3472.7699999999886</v>
      </c>
      <c r="BO2648" s="141">
        <v>-3183.4449999999888</v>
      </c>
      <c r="BP2648" s="141">
        <v>-2894.119999999989</v>
      </c>
    </row>
    <row r="2649" spans="4:68" ht="15.75">
      <c r="D2649" s="174" t="s">
        <v>9555</v>
      </c>
      <c r="E2649" s="176">
        <v>-2264</v>
      </c>
      <c r="F2649" s="174" t="s">
        <v>3409</v>
      </c>
      <c r="G2649" s="174" t="s">
        <v>9556</v>
      </c>
      <c r="H2649" s="174" t="s">
        <v>169</v>
      </c>
      <c r="I2649" s="174" t="s">
        <v>3098</v>
      </c>
      <c r="J2649" s="174" t="s">
        <v>9557</v>
      </c>
      <c r="K2649" s="174"/>
      <c r="L2649" s="174" t="s">
        <v>4377</v>
      </c>
      <c r="M2649" s="174" t="s">
        <v>4527</v>
      </c>
      <c r="N2649" s="176">
        <v>960</v>
      </c>
      <c r="O2649" s="174" t="s">
        <v>3407</v>
      </c>
      <c r="P2649" s="177">
        <v>29768</v>
      </c>
      <c r="Q2649" s="176">
        <v>384</v>
      </c>
      <c r="R2649" s="175">
        <v>-905.52</v>
      </c>
      <c r="S2649" s="175">
        <v>-1358.48</v>
      </c>
      <c r="T2649" s="161">
        <v>0</v>
      </c>
      <c r="U2649" s="96">
        <v>6</v>
      </c>
      <c r="V2649" s="38" t="s">
        <v>116</v>
      </c>
      <c r="W2649" s="38"/>
      <c r="X2649" s="137">
        <v>-28.3</v>
      </c>
      <c r="Y2649" s="138">
        <v>58988</v>
      </c>
      <c r="Z2649" s="179">
        <v>48</v>
      </c>
      <c r="AA2649" s="139">
        <v>2061</v>
      </c>
      <c r="AB2649" s="131"/>
      <c r="AC2649" s="38"/>
      <c r="AD2649" s="140">
        <v>-1358.48</v>
      </c>
      <c r="AE2649" s="141">
        <v>-1330.18</v>
      </c>
      <c r="AF2649" s="141">
        <v>-1301.8800000000001</v>
      </c>
      <c r="AG2649" s="141">
        <v>-1273.5800000000002</v>
      </c>
      <c r="AH2649" s="141">
        <v>-1245.2800000000002</v>
      </c>
      <c r="AI2649" s="141">
        <v>-1216.9800000000002</v>
      </c>
      <c r="AJ2649" s="141">
        <v>-1188.6800000000003</v>
      </c>
      <c r="AK2649" s="141">
        <v>-1160.3800000000003</v>
      </c>
      <c r="AL2649" s="141">
        <v>-1132.0800000000004</v>
      </c>
      <c r="AM2649" s="141">
        <v>-1103.7800000000004</v>
      </c>
      <c r="AN2649" s="141">
        <v>-1075.4800000000005</v>
      </c>
      <c r="AO2649" s="141">
        <v>-1047.1800000000005</v>
      </c>
      <c r="AP2649" s="141">
        <v>-1018.8800000000006</v>
      </c>
      <c r="AQ2649" s="141">
        <v>-990.58000000000061</v>
      </c>
      <c r="AR2649" s="141">
        <v>-962.28000000000065</v>
      </c>
      <c r="AS2649" s="141">
        <v>-933.9800000000007</v>
      </c>
      <c r="AT2649" s="141">
        <v>-905.68000000000075</v>
      </c>
      <c r="AU2649" s="141">
        <v>-877.38000000000079</v>
      </c>
      <c r="AV2649" s="141">
        <v>-849.08000000000084</v>
      </c>
      <c r="AW2649" s="141">
        <v>-820.78000000000088</v>
      </c>
      <c r="AX2649" s="141">
        <v>-792.48000000000093</v>
      </c>
      <c r="AY2649" s="141">
        <v>-764.18000000000097</v>
      </c>
      <c r="AZ2649" s="141">
        <v>-735.88000000000102</v>
      </c>
      <c r="BA2649" s="141">
        <v>-707.58000000000106</v>
      </c>
      <c r="BB2649" s="141">
        <v>-679.28000000000111</v>
      </c>
      <c r="BC2649" s="141">
        <v>-650.98000000000116</v>
      </c>
      <c r="BD2649" s="141">
        <v>-622.6800000000012</v>
      </c>
      <c r="BE2649" s="141">
        <v>-594.38000000000125</v>
      </c>
      <c r="BF2649" s="141">
        <v>-566.08000000000129</v>
      </c>
      <c r="BG2649" s="141">
        <v>-537.78000000000134</v>
      </c>
      <c r="BH2649" s="141">
        <v>-509.48000000000133</v>
      </c>
      <c r="BI2649" s="141">
        <v>-481.18000000000131</v>
      </c>
      <c r="BJ2649" s="141">
        <v>-452.8800000000013</v>
      </c>
      <c r="BK2649" s="141">
        <v>-424.58000000000129</v>
      </c>
      <c r="BL2649" s="141">
        <v>-396.28000000000128</v>
      </c>
      <c r="BM2649" s="141">
        <v>-367.98000000000127</v>
      </c>
      <c r="BN2649" s="141">
        <v>-339.68000000000126</v>
      </c>
      <c r="BO2649" s="141">
        <v>-311.38000000000125</v>
      </c>
      <c r="BP2649" s="141">
        <v>-283.08000000000123</v>
      </c>
    </row>
    <row r="2650" spans="4:68" ht="15.75">
      <c r="D2650" s="174" t="s">
        <v>9558</v>
      </c>
      <c r="E2650" s="176">
        <v>-6987</v>
      </c>
      <c r="F2650" s="174" t="s">
        <v>3409</v>
      </c>
      <c r="G2650" s="174" t="s">
        <v>9559</v>
      </c>
      <c r="H2650" s="174" t="s">
        <v>169</v>
      </c>
      <c r="I2650" s="174" t="s">
        <v>3098</v>
      </c>
      <c r="J2650" s="174" t="s">
        <v>9560</v>
      </c>
      <c r="K2650" s="174"/>
      <c r="L2650" s="174" t="s">
        <v>172</v>
      </c>
      <c r="M2650" s="174" t="s">
        <v>3758</v>
      </c>
      <c r="N2650" s="176">
        <v>960</v>
      </c>
      <c r="O2650" s="174" t="s">
        <v>3407</v>
      </c>
      <c r="P2650" s="177">
        <v>29768</v>
      </c>
      <c r="Q2650" s="176">
        <v>384</v>
      </c>
      <c r="R2650" s="175">
        <v>-2794.45</v>
      </c>
      <c r="S2650" s="175">
        <v>-4192.55</v>
      </c>
      <c r="T2650" s="161">
        <v>0</v>
      </c>
      <c r="U2650" s="96">
        <v>13</v>
      </c>
      <c r="V2650" s="38" t="s">
        <v>123</v>
      </c>
      <c r="W2650" s="38"/>
      <c r="X2650" s="137">
        <v>-87.337500000000006</v>
      </c>
      <c r="Y2650" s="138">
        <v>58988</v>
      </c>
      <c r="Z2650" s="179">
        <v>48</v>
      </c>
      <c r="AA2650" s="139">
        <v>2061</v>
      </c>
      <c r="AB2650" s="131"/>
      <c r="AC2650" s="38"/>
      <c r="AD2650" s="140">
        <v>-4192.55</v>
      </c>
      <c r="AE2650" s="141">
        <v>-4105.2125000000005</v>
      </c>
      <c r="AF2650" s="141">
        <v>-4017.8750000000005</v>
      </c>
      <c r="AG2650" s="141">
        <v>-3930.5375000000004</v>
      </c>
      <c r="AH2650" s="141">
        <v>-3843.2000000000003</v>
      </c>
      <c r="AI2650" s="141">
        <v>-3755.8625000000002</v>
      </c>
      <c r="AJ2650" s="141">
        <v>-3668.5250000000001</v>
      </c>
      <c r="AK2650" s="141">
        <v>-3581.1875</v>
      </c>
      <c r="AL2650" s="141">
        <v>-3493.85</v>
      </c>
      <c r="AM2650" s="141">
        <v>-3406.5124999999998</v>
      </c>
      <c r="AN2650" s="141">
        <v>-3319.1749999999997</v>
      </c>
      <c r="AO2650" s="141">
        <v>-3231.8374999999996</v>
      </c>
      <c r="AP2650" s="141">
        <v>-3144.4999999999995</v>
      </c>
      <c r="AQ2650" s="141">
        <v>-3057.1624999999995</v>
      </c>
      <c r="AR2650" s="141">
        <v>-2969.8249999999994</v>
      </c>
      <c r="AS2650" s="141">
        <v>-2882.4874999999993</v>
      </c>
      <c r="AT2650" s="141">
        <v>-2795.1499999999992</v>
      </c>
      <c r="AU2650" s="141">
        <v>-2707.8124999999991</v>
      </c>
      <c r="AV2650" s="141">
        <v>-2620.474999999999</v>
      </c>
      <c r="AW2650" s="141">
        <v>-2533.1374999999989</v>
      </c>
      <c r="AX2650" s="141">
        <v>-2445.7999999999988</v>
      </c>
      <c r="AY2650" s="141">
        <v>-2358.4624999999987</v>
      </c>
      <c r="AZ2650" s="141">
        <v>-2271.1249999999986</v>
      </c>
      <c r="BA2650" s="141">
        <v>-2183.7874999999985</v>
      </c>
      <c r="BB2650" s="141">
        <v>-2096.4499999999985</v>
      </c>
      <c r="BC2650" s="141">
        <v>-2009.1124999999984</v>
      </c>
      <c r="BD2650" s="141">
        <v>-1921.7749999999983</v>
      </c>
      <c r="BE2650" s="141">
        <v>-1834.4374999999982</v>
      </c>
      <c r="BF2650" s="141">
        <v>-1747.0999999999981</v>
      </c>
      <c r="BG2650" s="141">
        <v>-1659.762499999998</v>
      </c>
      <c r="BH2650" s="141">
        <v>-1572.4249999999979</v>
      </c>
      <c r="BI2650" s="141">
        <v>-1485.0874999999978</v>
      </c>
      <c r="BJ2650" s="141">
        <v>-1397.7499999999977</v>
      </c>
      <c r="BK2650" s="141">
        <v>-1310.4124999999976</v>
      </c>
      <c r="BL2650" s="141">
        <v>-1223.0749999999975</v>
      </c>
      <c r="BM2650" s="141">
        <v>-1135.7374999999975</v>
      </c>
      <c r="BN2650" s="141">
        <v>-1048.3999999999974</v>
      </c>
      <c r="BO2650" s="141">
        <v>-961.06249999999739</v>
      </c>
      <c r="BP2650" s="141">
        <v>-873.72499999999741</v>
      </c>
    </row>
    <row r="2651" spans="4:68" ht="15.75">
      <c r="D2651" s="174" t="s">
        <v>9561</v>
      </c>
      <c r="E2651" s="176">
        <v>-2258</v>
      </c>
      <c r="F2651" s="174" t="s">
        <v>3409</v>
      </c>
      <c r="G2651" s="174" t="s">
        <v>9562</v>
      </c>
      <c r="H2651" s="174" t="s">
        <v>169</v>
      </c>
      <c r="I2651" s="174" t="s">
        <v>3098</v>
      </c>
      <c r="J2651" s="174" t="s">
        <v>9563</v>
      </c>
      <c r="K2651" s="174"/>
      <c r="L2651" s="174" t="s">
        <v>172</v>
      </c>
      <c r="M2651" s="174" t="s">
        <v>3866</v>
      </c>
      <c r="N2651" s="176">
        <v>960</v>
      </c>
      <c r="O2651" s="174" t="s">
        <v>3407</v>
      </c>
      <c r="P2651" s="177">
        <v>29768</v>
      </c>
      <c r="Q2651" s="176">
        <v>384</v>
      </c>
      <c r="R2651" s="175">
        <v>-903.05</v>
      </c>
      <c r="S2651" s="175">
        <v>-1354.95</v>
      </c>
      <c r="T2651" s="161">
        <v>0</v>
      </c>
      <c r="U2651" s="96">
        <v>13</v>
      </c>
      <c r="V2651" s="38" t="s">
        <v>123</v>
      </c>
      <c r="W2651" s="38"/>
      <c r="X2651" s="137">
        <v>-28.225000000000001</v>
      </c>
      <c r="Y2651" s="138">
        <v>58988</v>
      </c>
      <c r="Z2651" s="179">
        <v>48</v>
      </c>
      <c r="AA2651" s="139">
        <v>2061</v>
      </c>
      <c r="AB2651" s="131"/>
      <c r="AC2651" s="38"/>
      <c r="AD2651" s="140">
        <v>-1354.95</v>
      </c>
      <c r="AE2651" s="141">
        <v>-1326.7250000000001</v>
      </c>
      <c r="AF2651" s="141">
        <v>-1298.5000000000002</v>
      </c>
      <c r="AG2651" s="141">
        <v>-1270.2750000000003</v>
      </c>
      <c r="AH2651" s="141">
        <v>-1242.0500000000004</v>
      </c>
      <c r="AI2651" s="141">
        <v>-1213.8250000000005</v>
      </c>
      <c r="AJ2651" s="141">
        <v>-1185.6000000000006</v>
      </c>
      <c r="AK2651" s="141">
        <v>-1157.3750000000007</v>
      </c>
      <c r="AL2651" s="141">
        <v>-1129.1500000000008</v>
      </c>
      <c r="AM2651" s="141">
        <v>-1100.9250000000009</v>
      </c>
      <c r="AN2651" s="141">
        <v>-1072.700000000001</v>
      </c>
      <c r="AO2651" s="141">
        <v>-1044.475000000001</v>
      </c>
      <c r="AP2651" s="141">
        <v>-1016.250000000001</v>
      </c>
      <c r="AQ2651" s="141">
        <v>-988.025000000001</v>
      </c>
      <c r="AR2651" s="141">
        <v>-959.80000000000098</v>
      </c>
      <c r="AS2651" s="141">
        <v>-931.57500000000095</v>
      </c>
      <c r="AT2651" s="141">
        <v>-903.35000000000093</v>
      </c>
      <c r="AU2651" s="141">
        <v>-875.12500000000091</v>
      </c>
      <c r="AV2651" s="141">
        <v>-846.90000000000089</v>
      </c>
      <c r="AW2651" s="141">
        <v>-818.67500000000086</v>
      </c>
      <c r="AX2651" s="141">
        <v>-790.45000000000084</v>
      </c>
      <c r="AY2651" s="141">
        <v>-762.22500000000082</v>
      </c>
      <c r="AZ2651" s="141">
        <v>-734.0000000000008</v>
      </c>
      <c r="BA2651" s="141">
        <v>-705.77500000000077</v>
      </c>
      <c r="BB2651" s="141">
        <v>-677.55000000000075</v>
      </c>
      <c r="BC2651" s="141">
        <v>-649.32500000000073</v>
      </c>
      <c r="BD2651" s="141">
        <v>-621.1000000000007</v>
      </c>
      <c r="BE2651" s="141">
        <v>-592.87500000000068</v>
      </c>
      <c r="BF2651" s="141">
        <v>-564.65000000000066</v>
      </c>
      <c r="BG2651" s="141">
        <v>-536.42500000000064</v>
      </c>
      <c r="BH2651" s="141">
        <v>-508.20000000000061</v>
      </c>
      <c r="BI2651" s="141">
        <v>-479.97500000000059</v>
      </c>
      <c r="BJ2651" s="141">
        <v>-451.75000000000057</v>
      </c>
      <c r="BK2651" s="141">
        <v>-423.52500000000055</v>
      </c>
      <c r="BL2651" s="141">
        <v>-395.30000000000052</v>
      </c>
      <c r="BM2651" s="141">
        <v>-367.0750000000005</v>
      </c>
      <c r="BN2651" s="141">
        <v>-338.85000000000048</v>
      </c>
      <c r="BO2651" s="141">
        <v>-310.62500000000045</v>
      </c>
      <c r="BP2651" s="141">
        <v>-282.40000000000043</v>
      </c>
    </row>
    <row r="2652" spans="4:68" ht="15.75">
      <c r="D2652" s="174" t="s">
        <v>9564</v>
      </c>
      <c r="E2652" s="176">
        <v>-7434</v>
      </c>
      <c r="F2652" s="174" t="s">
        <v>3409</v>
      </c>
      <c r="G2652" s="174" t="s">
        <v>9565</v>
      </c>
      <c r="H2652" s="174" t="s">
        <v>169</v>
      </c>
      <c r="I2652" s="174" t="s">
        <v>3098</v>
      </c>
      <c r="J2652" s="174" t="s">
        <v>9566</v>
      </c>
      <c r="K2652" s="174"/>
      <c r="L2652" s="174" t="s">
        <v>172</v>
      </c>
      <c r="M2652" s="174" t="s">
        <v>3776</v>
      </c>
      <c r="N2652" s="176">
        <v>960</v>
      </c>
      <c r="O2652" s="174" t="s">
        <v>3407</v>
      </c>
      <c r="P2652" s="177">
        <v>29768</v>
      </c>
      <c r="Q2652" s="176">
        <v>384</v>
      </c>
      <c r="R2652" s="175">
        <v>-2973.27</v>
      </c>
      <c r="S2652" s="175">
        <v>-4460.7299999999996</v>
      </c>
      <c r="T2652" s="161">
        <v>0</v>
      </c>
      <c r="U2652" s="96">
        <v>13</v>
      </c>
      <c r="V2652" s="38" t="s">
        <v>123</v>
      </c>
      <c r="W2652" s="38"/>
      <c r="X2652" s="137">
        <v>-92.925000000000011</v>
      </c>
      <c r="Y2652" s="138">
        <v>58988</v>
      </c>
      <c r="Z2652" s="179">
        <v>48</v>
      </c>
      <c r="AA2652" s="139">
        <v>2061</v>
      </c>
      <c r="AB2652" s="131"/>
      <c r="AC2652" s="38"/>
      <c r="AD2652" s="140">
        <v>-4460.7299999999996</v>
      </c>
      <c r="AE2652" s="141">
        <v>-4367.8049999999994</v>
      </c>
      <c r="AF2652" s="141">
        <v>-4274.8799999999992</v>
      </c>
      <c r="AG2652" s="141">
        <v>-4181.954999999999</v>
      </c>
      <c r="AH2652" s="141">
        <v>-4089.0299999999988</v>
      </c>
      <c r="AI2652" s="141">
        <v>-3996.1049999999987</v>
      </c>
      <c r="AJ2652" s="141">
        <v>-3903.1799999999985</v>
      </c>
      <c r="AK2652" s="141">
        <v>-3810.2549999999983</v>
      </c>
      <c r="AL2652" s="141">
        <v>-3717.3299999999981</v>
      </c>
      <c r="AM2652" s="141">
        <v>-3624.4049999999979</v>
      </c>
      <c r="AN2652" s="141">
        <v>-3531.4799999999977</v>
      </c>
      <c r="AO2652" s="141">
        <v>-3438.5549999999976</v>
      </c>
      <c r="AP2652" s="141">
        <v>-3345.6299999999974</v>
      </c>
      <c r="AQ2652" s="141">
        <v>-3252.7049999999972</v>
      </c>
      <c r="AR2652" s="141">
        <v>-3159.779999999997</v>
      </c>
      <c r="AS2652" s="141">
        <v>-3066.8549999999968</v>
      </c>
      <c r="AT2652" s="141">
        <v>-2973.9299999999967</v>
      </c>
      <c r="AU2652" s="141">
        <v>-2881.0049999999965</v>
      </c>
      <c r="AV2652" s="141">
        <v>-2788.0799999999963</v>
      </c>
      <c r="AW2652" s="141">
        <v>-2695.1549999999961</v>
      </c>
      <c r="AX2652" s="141">
        <v>-2602.2299999999959</v>
      </c>
      <c r="AY2652" s="141">
        <v>-2509.3049999999957</v>
      </c>
      <c r="AZ2652" s="141">
        <v>-2416.3799999999956</v>
      </c>
      <c r="BA2652" s="141">
        <v>-2323.4549999999954</v>
      </c>
      <c r="BB2652" s="141">
        <v>-2230.5299999999952</v>
      </c>
      <c r="BC2652" s="141">
        <v>-2137.604999999995</v>
      </c>
      <c r="BD2652" s="141">
        <v>-2044.6799999999951</v>
      </c>
      <c r="BE2652" s="141">
        <v>-1951.7549999999951</v>
      </c>
      <c r="BF2652" s="141">
        <v>-1858.8299999999952</v>
      </c>
      <c r="BG2652" s="141">
        <v>-1765.9049999999952</v>
      </c>
      <c r="BH2652" s="141">
        <v>-1672.9799999999952</v>
      </c>
      <c r="BI2652" s="141">
        <v>-1580.0549999999953</v>
      </c>
      <c r="BJ2652" s="141">
        <v>-1487.1299999999953</v>
      </c>
      <c r="BK2652" s="141">
        <v>-1394.2049999999954</v>
      </c>
      <c r="BL2652" s="141">
        <v>-1301.2799999999954</v>
      </c>
      <c r="BM2652" s="141">
        <v>-1208.3549999999955</v>
      </c>
      <c r="BN2652" s="141">
        <v>-1115.4299999999955</v>
      </c>
      <c r="BO2652" s="141">
        <v>-1022.5049999999956</v>
      </c>
      <c r="BP2652" s="141">
        <v>-929.57999999999561</v>
      </c>
    </row>
    <row r="2653" spans="4:68" ht="15.75">
      <c r="D2653" s="174" t="s">
        <v>9567</v>
      </c>
      <c r="E2653" s="175">
        <v>-14872.05</v>
      </c>
      <c r="F2653" s="174" t="s">
        <v>3409</v>
      </c>
      <c r="G2653" s="174" t="s">
        <v>9568</v>
      </c>
      <c r="H2653" s="174" t="s">
        <v>169</v>
      </c>
      <c r="I2653" s="174" t="s">
        <v>3098</v>
      </c>
      <c r="J2653" s="174" t="s">
        <v>9569</v>
      </c>
      <c r="K2653" s="174"/>
      <c r="L2653" s="174" t="s">
        <v>3509</v>
      </c>
      <c r="M2653" s="174" t="s">
        <v>4527</v>
      </c>
      <c r="N2653" s="176">
        <v>960</v>
      </c>
      <c r="O2653" s="174" t="s">
        <v>3407</v>
      </c>
      <c r="P2653" s="177">
        <v>21367</v>
      </c>
      <c r="Q2653" s="176">
        <v>660</v>
      </c>
      <c r="R2653" s="175">
        <v>-10224.01</v>
      </c>
      <c r="S2653" s="175">
        <v>-4648.04</v>
      </c>
      <c r="T2653" s="161">
        <v>0</v>
      </c>
      <c r="U2653" s="96">
        <v>6</v>
      </c>
      <c r="V2653" s="38" t="s">
        <v>116</v>
      </c>
      <c r="W2653" s="38"/>
      <c r="X2653" s="137">
        <v>-185.90062499999999</v>
      </c>
      <c r="Y2653" s="138">
        <v>50587</v>
      </c>
      <c r="Z2653" s="179">
        <v>25</v>
      </c>
      <c r="AA2653" s="139">
        <v>2038</v>
      </c>
      <c r="AB2653" s="131"/>
      <c r="AC2653" s="38"/>
      <c r="AD2653" s="140">
        <v>-4648.04</v>
      </c>
      <c r="AE2653" s="141">
        <v>-4462.1393749999997</v>
      </c>
      <c r="AF2653" s="141">
        <v>-4276.2387499999995</v>
      </c>
      <c r="AG2653" s="141">
        <v>-4090.3381249999993</v>
      </c>
      <c r="AH2653" s="141">
        <v>-3904.4374999999991</v>
      </c>
      <c r="AI2653" s="141">
        <v>-3718.5368749999989</v>
      </c>
      <c r="AJ2653" s="141">
        <v>-3532.6362499999987</v>
      </c>
      <c r="AK2653" s="141">
        <v>-3346.7356249999984</v>
      </c>
      <c r="AL2653" s="141">
        <v>-3160.8349999999982</v>
      </c>
      <c r="AM2653" s="141">
        <v>-2974.934374999998</v>
      </c>
      <c r="AN2653" s="141">
        <v>-2789.0337499999978</v>
      </c>
      <c r="AO2653" s="141">
        <v>-2603.1331249999976</v>
      </c>
      <c r="AP2653" s="141">
        <v>-2417.2324999999973</v>
      </c>
      <c r="AQ2653" s="141">
        <v>-2231.3318749999971</v>
      </c>
      <c r="AR2653" s="141">
        <v>-2045.4312499999971</v>
      </c>
      <c r="AS2653" s="141">
        <v>-1859.5306249999971</v>
      </c>
      <c r="AT2653" s="141">
        <v>-1673.6299999999972</v>
      </c>
      <c r="AU2653" s="141">
        <v>-1487.7293749999972</v>
      </c>
      <c r="AV2653" s="141">
        <v>-1301.8287499999972</v>
      </c>
      <c r="AW2653" s="141">
        <v>-1115.9281249999972</v>
      </c>
      <c r="AX2653" s="141">
        <v>-930.02749999999719</v>
      </c>
      <c r="AY2653" s="141">
        <v>-744.1268749999972</v>
      </c>
      <c r="AZ2653" s="141">
        <v>-558.22624999999721</v>
      </c>
      <c r="BA2653" s="141">
        <v>-372.32562499999722</v>
      </c>
      <c r="BB2653" s="141">
        <v>-186.42499999999723</v>
      </c>
      <c r="BC2653" s="141">
        <v>-0.52437499999723514</v>
      </c>
      <c r="BD2653" s="141">
        <v>0</v>
      </c>
      <c r="BE2653" s="141">
        <v>0</v>
      </c>
      <c r="BF2653" s="141">
        <v>0</v>
      </c>
      <c r="BG2653" s="141">
        <v>0</v>
      </c>
      <c r="BH2653" s="141">
        <v>0</v>
      </c>
      <c r="BI2653" s="141">
        <v>0</v>
      </c>
      <c r="BJ2653" s="141">
        <v>0</v>
      </c>
      <c r="BK2653" s="141">
        <v>0</v>
      </c>
      <c r="BL2653" s="141">
        <v>0</v>
      </c>
      <c r="BM2653" s="141">
        <v>0</v>
      </c>
      <c r="BN2653" s="141">
        <v>0</v>
      </c>
      <c r="BO2653" s="141">
        <v>0</v>
      </c>
      <c r="BP2653" s="141">
        <v>0</v>
      </c>
    </row>
    <row r="2654" spans="4:68" ht="15.75">
      <c r="D2654" s="174" t="s">
        <v>9570</v>
      </c>
      <c r="E2654" s="175">
        <v>-18522.37</v>
      </c>
      <c r="F2654" s="174" t="s">
        <v>3409</v>
      </c>
      <c r="G2654" s="174" t="s">
        <v>9571</v>
      </c>
      <c r="H2654" s="174" t="s">
        <v>169</v>
      </c>
      <c r="I2654" s="174" t="s">
        <v>3098</v>
      </c>
      <c r="J2654" s="174" t="s">
        <v>9572</v>
      </c>
      <c r="K2654" s="174"/>
      <c r="L2654" s="174" t="s">
        <v>3509</v>
      </c>
      <c r="M2654" s="174" t="s">
        <v>4527</v>
      </c>
      <c r="N2654" s="176">
        <v>960</v>
      </c>
      <c r="O2654" s="174" t="s">
        <v>3407</v>
      </c>
      <c r="P2654" s="177">
        <v>23559</v>
      </c>
      <c r="Q2654" s="176">
        <v>588</v>
      </c>
      <c r="R2654" s="175">
        <v>-11344.17</v>
      </c>
      <c r="S2654" s="175">
        <v>-7178.2</v>
      </c>
      <c r="T2654" s="161">
        <v>0</v>
      </c>
      <c r="U2654" s="96">
        <v>6</v>
      </c>
      <c r="V2654" s="38" t="s">
        <v>116</v>
      </c>
      <c r="W2654" s="38"/>
      <c r="X2654" s="137">
        <v>-231.52962500000001</v>
      </c>
      <c r="Y2654" s="138">
        <v>52779</v>
      </c>
      <c r="Z2654" s="179">
        <v>31</v>
      </c>
      <c r="AA2654" s="139">
        <v>2044</v>
      </c>
      <c r="AB2654" s="131"/>
      <c r="AC2654" s="38"/>
      <c r="AD2654" s="140">
        <v>-7178.2</v>
      </c>
      <c r="AE2654" s="141">
        <v>-6946.6703749999997</v>
      </c>
      <c r="AF2654" s="141">
        <v>-6715.1407499999996</v>
      </c>
      <c r="AG2654" s="141">
        <v>-6483.6111249999994</v>
      </c>
      <c r="AH2654" s="141">
        <v>-6252.0814999999993</v>
      </c>
      <c r="AI2654" s="141">
        <v>-6020.5518749999992</v>
      </c>
      <c r="AJ2654" s="141">
        <v>-5789.0222499999991</v>
      </c>
      <c r="AK2654" s="141">
        <v>-5557.492624999999</v>
      </c>
      <c r="AL2654" s="141">
        <v>-5325.9629999999988</v>
      </c>
      <c r="AM2654" s="141">
        <v>-5094.4333749999987</v>
      </c>
      <c r="AN2654" s="141">
        <v>-4862.9037499999986</v>
      </c>
      <c r="AO2654" s="141">
        <v>-4631.3741249999985</v>
      </c>
      <c r="AP2654" s="141">
        <v>-4399.8444999999983</v>
      </c>
      <c r="AQ2654" s="141">
        <v>-4168.3148749999982</v>
      </c>
      <c r="AR2654" s="141">
        <v>-3936.7852499999981</v>
      </c>
      <c r="AS2654" s="141">
        <v>-3705.255624999998</v>
      </c>
      <c r="AT2654" s="141">
        <v>-3473.7259999999978</v>
      </c>
      <c r="AU2654" s="141">
        <v>-3242.1963749999977</v>
      </c>
      <c r="AV2654" s="141">
        <v>-3010.6667499999976</v>
      </c>
      <c r="AW2654" s="141">
        <v>-2779.1371249999975</v>
      </c>
      <c r="AX2654" s="141">
        <v>-2547.6074999999973</v>
      </c>
      <c r="AY2654" s="141">
        <v>-2316.0778749999972</v>
      </c>
      <c r="AZ2654" s="141">
        <v>-2084.5482499999971</v>
      </c>
      <c r="BA2654" s="141">
        <v>-1853.018624999997</v>
      </c>
      <c r="BB2654" s="141">
        <v>-1621.4889999999968</v>
      </c>
      <c r="BC2654" s="141">
        <v>-1389.9593749999967</v>
      </c>
      <c r="BD2654" s="141">
        <v>-1158.4297499999966</v>
      </c>
      <c r="BE2654" s="141">
        <v>-926.90012499999659</v>
      </c>
      <c r="BF2654" s="141">
        <v>-695.37049999999658</v>
      </c>
      <c r="BG2654" s="141">
        <v>-463.84087499999657</v>
      </c>
      <c r="BH2654" s="141">
        <v>-232.31124999999656</v>
      </c>
      <c r="BI2654" s="141">
        <v>-0.78162499999655211</v>
      </c>
      <c r="BJ2654" s="141">
        <v>0</v>
      </c>
      <c r="BK2654" s="141">
        <v>0</v>
      </c>
      <c r="BL2654" s="141">
        <v>0</v>
      </c>
      <c r="BM2654" s="141">
        <v>0</v>
      </c>
      <c r="BN2654" s="141">
        <v>0</v>
      </c>
      <c r="BO2654" s="141">
        <v>0</v>
      </c>
      <c r="BP2654" s="141">
        <v>0</v>
      </c>
    </row>
    <row r="2655" spans="4:68" ht="15.75">
      <c r="D2655" s="174" t="s">
        <v>9573</v>
      </c>
      <c r="E2655" s="175">
        <v>-4641.53</v>
      </c>
      <c r="F2655" s="174" t="s">
        <v>3426</v>
      </c>
      <c r="G2655" s="174" t="s">
        <v>9574</v>
      </c>
      <c r="H2655" s="174" t="s">
        <v>169</v>
      </c>
      <c r="I2655" s="174" t="s">
        <v>3098</v>
      </c>
      <c r="J2655" s="174" t="s">
        <v>9575</v>
      </c>
      <c r="K2655" s="174"/>
      <c r="L2655" s="174" t="s">
        <v>3509</v>
      </c>
      <c r="M2655" s="174" t="s">
        <v>7279</v>
      </c>
      <c r="N2655" s="176">
        <v>960</v>
      </c>
      <c r="O2655" s="174" t="s">
        <v>3407</v>
      </c>
      <c r="P2655" s="177">
        <v>30498</v>
      </c>
      <c r="Q2655" s="176">
        <v>360</v>
      </c>
      <c r="R2655" s="175">
        <v>-1740.28</v>
      </c>
      <c r="S2655" s="175">
        <v>-2901.25</v>
      </c>
      <c r="T2655" s="161">
        <v>0</v>
      </c>
      <c r="U2655" s="96">
        <v>10</v>
      </c>
      <c r="V2655" s="38" t="s">
        <v>120</v>
      </c>
      <c r="W2655" s="38"/>
      <c r="X2655" s="137">
        <v>-58.019124999999988</v>
      </c>
      <c r="Y2655" s="138">
        <v>59718</v>
      </c>
      <c r="Z2655" s="179">
        <v>50</v>
      </c>
      <c r="AA2655" s="139">
        <v>2063</v>
      </c>
      <c r="AB2655" s="131"/>
      <c r="AC2655" s="38"/>
      <c r="AD2655" s="140">
        <v>-2901.25</v>
      </c>
      <c r="AE2655" s="141">
        <v>-2843.2308750000002</v>
      </c>
      <c r="AF2655" s="141">
        <v>-2785.2117500000004</v>
      </c>
      <c r="AG2655" s="141">
        <v>-2727.1926250000006</v>
      </c>
      <c r="AH2655" s="141">
        <v>-2669.1735000000008</v>
      </c>
      <c r="AI2655" s="141">
        <v>-2611.154375000001</v>
      </c>
      <c r="AJ2655" s="141">
        <v>-2553.1352500000012</v>
      </c>
      <c r="AK2655" s="141">
        <v>-2495.1161250000014</v>
      </c>
      <c r="AL2655" s="141">
        <v>-2437.0970000000016</v>
      </c>
      <c r="AM2655" s="141">
        <v>-2379.0778750000018</v>
      </c>
      <c r="AN2655" s="141">
        <v>-2321.058750000002</v>
      </c>
      <c r="AO2655" s="141">
        <v>-2263.0396250000022</v>
      </c>
      <c r="AP2655" s="141">
        <v>-2205.0205000000024</v>
      </c>
      <c r="AQ2655" s="141">
        <v>-2147.0013750000026</v>
      </c>
      <c r="AR2655" s="141">
        <v>-2088.9822500000028</v>
      </c>
      <c r="AS2655" s="141">
        <v>-2030.9631250000027</v>
      </c>
      <c r="AT2655" s="141">
        <v>-1972.9440000000027</v>
      </c>
      <c r="AU2655" s="141">
        <v>-1914.9248750000027</v>
      </c>
      <c r="AV2655" s="141">
        <v>-1856.9057500000026</v>
      </c>
      <c r="AW2655" s="141">
        <v>-1798.8866250000026</v>
      </c>
      <c r="AX2655" s="141">
        <v>-1740.8675000000026</v>
      </c>
      <c r="AY2655" s="141">
        <v>-1682.8483750000025</v>
      </c>
      <c r="AZ2655" s="141">
        <v>-1624.8292500000025</v>
      </c>
      <c r="BA2655" s="141">
        <v>-1566.8101250000025</v>
      </c>
      <c r="BB2655" s="141">
        <v>-1508.7910000000024</v>
      </c>
      <c r="BC2655" s="141">
        <v>-1450.7718750000024</v>
      </c>
      <c r="BD2655" s="141">
        <v>-1392.7527500000024</v>
      </c>
      <c r="BE2655" s="141">
        <v>-1334.7336250000023</v>
      </c>
      <c r="BF2655" s="141">
        <v>-1276.7145000000023</v>
      </c>
      <c r="BG2655" s="141">
        <v>-1218.6953750000023</v>
      </c>
      <c r="BH2655" s="141">
        <v>-1160.6762500000023</v>
      </c>
      <c r="BI2655" s="141">
        <v>-1102.6571250000022</v>
      </c>
      <c r="BJ2655" s="141">
        <v>-1044.6380000000022</v>
      </c>
      <c r="BK2655" s="141">
        <v>-986.61887500000216</v>
      </c>
      <c r="BL2655" s="141">
        <v>-928.59975000000213</v>
      </c>
      <c r="BM2655" s="141">
        <v>-870.5806250000021</v>
      </c>
      <c r="BN2655" s="141">
        <v>-812.56150000000207</v>
      </c>
      <c r="BO2655" s="141">
        <v>-754.54237500000204</v>
      </c>
      <c r="BP2655" s="141">
        <v>-696.52325000000201</v>
      </c>
    </row>
    <row r="2656" spans="4:68" ht="15.75">
      <c r="D2656" s="174" t="s">
        <v>9576</v>
      </c>
      <c r="E2656" s="175">
        <v>-4287.7299999999996</v>
      </c>
      <c r="F2656" s="174" t="s">
        <v>3426</v>
      </c>
      <c r="G2656" s="174" t="s">
        <v>9577</v>
      </c>
      <c r="H2656" s="174" t="s">
        <v>169</v>
      </c>
      <c r="I2656" s="174" t="s">
        <v>3098</v>
      </c>
      <c r="J2656" s="174" t="s">
        <v>9578</v>
      </c>
      <c r="K2656" s="174"/>
      <c r="L2656" s="174" t="s">
        <v>3509</v>
      </c>
      <c r="M2656" s="174" t="s">
        <v>4854</v>
      </c>
      <c r="N2656" s="176">
        <v>960</v>
      </c>
      <c r="O2656" s="174" t="s">
        <v>3407</v>
      </c>
      <c r="P2656" s="177">
        <v>30498</v>
      </c>
      <c r="Q2656" s="176">
        <v>360</v>
      </c>
      <c r="R2656" s="175">
        <v>-1607.66</v>
      </c>
      <c r="S2656" s="175">
        <v>-2680.07</v>
      </c>
      <c r="T2656" s="161">
        <v>0</v>
      </c>
      <c r="U2656" s="96">
        <v>6</v>
      </c>
      <c r="V2656" s="38" t="s">
        <v>116</v>
      </c>
      <c r="W2656" s="38"/>
      <c r="X2656" s="137">
        <v>-53.596624999999996</v>
      </c>
      <c r="Y2656" s="138">
        <v>59718</v>
      </c>
      <c r="Z2656" s="179">
        <v>50</v>
      </c>
      <c r="AA2656" s="139">
        <v>2063</v>
      </c>
      <c r="AB2656" s="131"/>
      <c r="AC2656" s="38"/>
      <c r="AD2656" s="140">
        <v>-2680.07</v>
      </c>
      <c r="AE2656" s="141">
        <v>-2626.473375</v>
      </c>
      <c r="AF2656" s="141">
        <v>-2572.8767499999999</v>
      </c>
      <c r="AG2656" s="141">
        <v>-2519.2801249999998</v>
      </c>
      <c r="AH2656" s="141">
        <v>-2465.6834999999996</v>
      </c>
      <c r="AI2656" s="141">
        <v>-2412.0868749999995</v>
      </c>
      <c r="AJ2656" s="141">
        <v>-2358.4902499999994</v>
      </c>
      <c r="AK2656" s="141">
        <v>-2304.8936249999992</v>
      </c>
      <c r="AL2656" s="141">
        <v>-2251.2969999999991</v>
      </c>
      <c r="AM2656" s="141">
        <v>-2197.700374999999</v>
      </c>
      <c r="AN2656" s="141">
        <v>-2144.1037499999989</v>
      </c>
      <c r="AO2656" s="141">
        <v>-2090.5071249999987</v>
      </c>
      <c r="AP2656" s="141">
        <v>-2036.9104999999988</v>
      </c>
      <c r="AQ2656" s="141">
        <v>-1983.3138749999989</v>
      </c>
      <c r="AR2656" s="141">
        <v>-1929.717249999999</v>
      </c>
      <c r="AS2656" s="141">
        <v>-1876.1206249999991</v>
      </c>
      <c r="AT2656" s="141">
        <v>-1822.5239999999992</v>
      </c>
      <c r="AU2656" s="141">
        <v>-1768.9273749999993</v>
      </c>
      <c r="AV2656" s="141">
        <v>-1715.3307499999994</v>
      </c>
      <c r="AW2656" s="141">
        <v>-1661.7341249999995</v>
      </c>
      <c r="AX2656" s="141">
        <v>-1608.1374999999996</v>
      </c>
      <c r="AY2656" s="141">
        <v>-1554.5408749999997</v>
      </c>
      <c r="AZ2656" s="141">
        <v>-1500.9442499999998</v>
      </c>
      <c r="BA2656" s="141">
        <v>-1447.3476249999999</v>
      </c>
      <c r="BB2656" s="141">
        <v>-1393.751</v>
      </c>
      <c r="BC2656" s="141">
        <v>-1340.1543750000001</v>
      </c>
      <c r="BD2656" s="141">
        <v>-1286.5577500000002</v>
      </c>
      <c r="BE2656" s="141">
        <v>-1232.9611250000003</v>
      </c>
      <c r="BF2656" s="141">
        <v>-1179.3645000000004</v>
      </c>
      <c r="BG2656" s="141">
        <v>-1125.7678750000005</v>
      </c>
      <c r="BH2656" s="141">
        <v>-1072.1712500000006</v>
      </c>
      <c r="BI2656" s="141">
        <v>-1018.5746250000005</v>
      </c>
      <c r="BJ2656" s="141">
        <v>-964.97800000000052</v>
      </c>
      <c r="BK2656" s="141">
        <v>-911.3813750000005</v>
      </c>
      <c r="BL2656" s="141">
        <v>-857.78475000000049</v>
      </c>
      <c r="BM2656" s="141">
        <v>-804.18812500000047</v>
      </c>
      <c r="BN2656" s="141">
        <v>-750.59150000000045</v>
      </c>
      <c r="BO2656" s="141">
        <v>-696.99487500000043</v>
      </c>
      <c r="BP2656" s="141">
        <v>-643.39825000000042</v>
      </c>
    </row>
    <row r="2657" spans="4:68" ht="15.75">
      <c r="D2657" s="174" t="s">
        <v>9579</v>
      </c>
      <c r="E2657" s="175">
        <v>-15089.52</v>
      </c>
      <c r="F2657" s="174" t="s">
        <v>3409</v>
      </c>
      <c r="G2657" s="174" t="s">
        <v>9580</v>
      </c>
      <c r="H2657" s="174" t="s">
        <v>169</v>
      </c>
      <c r="I2657" s="174" t="s">
        <v>3098</v>
      </c>
      <c r="J2657" s="174" t="s">
        <v>9581</v>
      </c>
      <c r="K2657" s="174"/>
      <c r="L2657" s="174" t="s">
        <v>3509</v>
      </c>
      <c r="M2657" s="174" t="s">
        <v>4854</v>
      </c>
      <c r="N2657" s="176">
        <v>960</v>
      </c>
      <c r="O2657" s="174" t="s">
        <v>3407</v>
      </c>
      <c r="P2657" s="177">
        <v>30864</v>
      </c>
      <c r="Q2657" s="176">
        <v>348</v>
      </c>
      <c r="R2657" s="175">
        <v>-5469.3</v>
      </c>
      <c r="S2657" s="175">
        <v>-9620.2199999999993</v>
      </c>
      <c r="T2657" s="161">
        <v>0</v>
      </c>
      <c r="U2657" s="96">
        <v>19</v>
      </c>
      <c r="V2657" s="38" t="s">
        <v>129</v>
      </c>
      <c r="W2657" s="38"/>
      <c r="X2657" s="137">
        <v>-188.61900000000003</v>
      </c>
      <c r="Y2657" s="138">
        <v>60084</v>
      </c>
      <c r="Z2657" s="179">
        <v>51</v>
      </c>
      <c r="AA2657" s="139">
        <v>2064</v>
      </c>
      <c r="AB2657" s="131"/>
      <c r="AC2657" s="38"/>
      <c r="AD2657" s="140">
        <v>-9620.2199999999993</v>
      </c>
      <c r="AE2657" s="141">
        <v>-9431.6009999999987</v>
      </c>
      <c r="AF2657" s="141">
        <v>-9242.9819999999982</v>
      </c>
      <c r="AG2657" s="141">
        <v>-9054.3629999999976</v>
      </c>
      <c r="AH2657" s="141">
        <v>-8865.743999999997</v>
      </c>
      <c r="AI2657" s="141">
        <v>-8677.1249999999964</v>
      </c>
      <c r="AJ2657" s="141">
        <v>-8488.5059999999958</v>
      </c>
      <c r="AK2657" s="141">
        <v>-8299.8869999999952</v>
      </c>
      <c r="AL2657" s="141">
        <v>-8111.2679999999955</v>
      </c>
      <c r="AM2657" s="141">
        <v>-7922.6489999999958</v>
      </c>
      <c r="AN2657" s="141">
        <v>-7734.0299999999961</v>
      </c>
      <c r="AO2657" s="141">
        <v>-7545.4109999999964</v>
      </c>
      <c r="AP2657" s="141">
        <v>-7356.7919999999967</v>
      </c>
      <c r="AQ2657" s="141">
        <v>-7168.172999999997</v>
      </c>
      <c r="AR2657" s="141">
        <v>-6979.5539999999974</v>
      </c>
      <c r="AS2657" s="141">
        <v>-6790.9349999999977</v>
      </c>
      <c r="AT2657" s="141">
        <v>-6602.315999999998</v>
      </c>
      <c r="AU2657" s="141">
        <v>-6413.6969999999983</v>
      </c>
      <c r="AV2657" s="141">
        <v>-6225.0779999999986</v>
      </c>
      <c r="AW2657" s="141">
        <v>-6036.4589999999989</v>
      </c>
      <c r="AX2657" s="141">
        <v>-5847.8399999999992</v>
      </c>
      <c r="AY2657" s="141">
        <v>-5659.2209999999995</v>
      </c>
      <c r="AZ2657" s="141">
        <v>-5470.6019999999999</v>
      </c>
      <c r="BA2657" s="141">
        <v>-5281.9830000000002</v>
      </c>
      <c r="BB2657" s="141">
        <v>-5093.3640000000005</v>
      </c>
      <c r="BC2657" s="141">
        <v>-4904.7450000000008</v>
      </c>
      <c r="BD2657" s="141">
        <v>-4716.1260000000011</v>
      </c>
      <c r="BE2657" s="141">
        <v>-4527.5070000000014</v>
      </c>
      <c r="BF2657" s="141">
        <v>-4338.8880000000017</v>
      </c>
      <c r="BG2657" s="141">
        <v>-4150.2690000000021</v>
      </c>
      <c r="BH2657" s="141">
        <v>-3961.6500000000019</v>
      </c>
      <c r="BI2657" s="141">
        <v>-3773.0310000000018</v>
      </c>
      <c r="BJ2657" s="141">
        <v>-3584.4120000000016</v>
      </c>
      <c r="BK2657" s="141">
        <v>-3395.7930000000015</v>
      </c>
      <c r="BL2657" s="141">
        <v>-3207.1740000000013</v>
      </c>
      <c r="BM2657" s="141">
        <v>-3018.5550000000012</v>
      </c>
      <c r="BN2657" s="141">
        <v>-2829.9360000000011</v>
      </c>
      <c r="BO2657" s="141">
        <v>-2641.3170000000009</v>
      </c>
      <c r="BP2657" s="141">
        <v>-2452.6980000000008</v>
      </c>
    </row>
    <row r="2658" spans="4:68" ht="15.75">
      <c r="D2658" s="174" t="s">
        <v>9582</v>
      </c>
      <c r="E2658" s="175">
        <v>-1953.04</v>
      </c>
      <c r="F2658" s="174" t="s">
        <v>3409</v>
      </c>
      <c r="G2658" s="174" t="s">
        <v>9583</v>
      </c>
      <c r="H2658" s="174" t="s">
        <v>169</v>
      </c>
      <c r="I2658" s="174" t="s">
        <v>3098</v>
      </c>
      <c r="J2658" s="174" t="s">
        <v>9584</v>
      </c>
      <c r="K2658" s="174"/>
      <c r="L2658" s="174" t="s">
        <v>6062</v>
      </c>
      <c r="M2658" s="174" t="s">
        <v>4705</v>
      </c>
      <c r="N2658" s="176">
        <v>960</v>
      </c>
      <c r="O2658" s="174" t="s">
        <v>3407</v>
      </c>
      <c r="P2658" s="177">
        <v>30864</v>
      </c>
      <c r="Q2658" s="176">
        <v>348</v>
      </c>
      <c r="R2658" s="175">
        <v>-707.86</v>
      </c>
      <c r="S2658" s="175">
        <v>-1245.18</v>
      </c>
      <c r="T2658" s="161">
        <v>0</v>
      </c>
      <c r="U2658" s="96">
        <v>2</v>
      </c>
      <c r="V2658" s="38" t="s">
        <v>112</v>
      </c>
      <c r="W2658" s="38"/>
      <c r="X2658" s="137">
        <v>-24.412999999999997</v>
      </c>
      <c r="Y2658" s="138">
        <v>60084</v>
      </c>
      <c r="Z2658" s="179">
        <v>51</v>
      </c>
      <c r="AA2658" s="139">
        <v>2064</v>
      </c>
      <c r="AB2658" s="131"/>
      <c r="AC2658" s="38"/>
      <c r="AD2658" s="140">
        <v>-1245.18</v>
      </c>
      <c r="AE2658" s="141">
        <v>-1220.7670000000001</v>
      </c>
      <c r="AF2658" s="141">
        <v>-1196.354</v>
      </c>
      <c r="AG2658" s="141">
        <v>-1171.941</v>
      </c>
      <c r="AH2658" s="141">
        <v>-1147.528</v>
      </c>
      <c r="AI2658" s="141">
        <v>-1123.115</v>
      </c>
      <c r="AJ2658" s="141">
        <v>-1098.702</v>
      </c>
      <c r="AK2658" s="141">
        <v>-1074.289</v>
      </c>
      <c r="AL2658" s="141">
        <v>-1049.876</v>
      </c>
      <c r="AM2658" s="141">
        <v>-1025.463</v>
      </c>
      <c r="AN2658" s="141">
        <v>-1001.05</v>
      </c>
      <c r="AO2658" s="141">
        <v>-976.63699999999994</v>
      </c>
      <c r="AP2658" s="141">
        <v>-952.22399999999993</v>
      </c>
      <c r="AQ2658" s="141">
        <v>-927.81099999999992</v>
      </c>
      <c r="AR2658" s="141">
        <v>-903.39799999999991</v>
      </c>
      <c r="AS2658" s="141">
        <v>-878.9849999999999</v>
      </c>
      <c r="AT2658" s="141">
        <v>-854.57199999999989</v>
      </c>
      <c r="AU2658" s="141">
        <v>-830.15899999999988</v>
      </c>
      <c r="AV2658" s="141">
        <v>-805.74599999999987</v>
      </c>
      <c r="AW2658" s="141">
        <v>-781.33299999999986</v>
      </c>
      <c r="AX2658" s="141">
        <v>-756.91999999999985</v>
      </c>
      <c r="AY2658" s="141">
        <v>-732.50699999999983</v>
      </c>
      <c r="AZ2658" s="141">
        <v>-708.09399999999982</v>
      </c>
      <c r="BA2658" s="141">
        <v>-683.68099999999981</v>
      </c>
      <c r="BB2658" s="141">
        <v>-659.2679999999998</v>
      </c>
      <c r="BC2658" s="141">
        <v>-634.85499999999979</v>
      </c>
      <c r="BD2658" s="141">
        <v>-610.44199999999978</v>
      </c>
      <c r="BE2658" s="141">
        <v>-586.02899999999977</v>
      </c>
      <c r="BF2658" s="141">
        <v>-561.61599999999976</v>
      </c>
      <c r="BG2658" s="141">
        <v>-537.20299999999975</v>
      </c>
      <c r="BH2658" s="141">
        <v>-512.78999999999974</v>
      </c>
      <c r="BI2658" s="141">
        <v>-488.37699999999973</v>
      </c>
      <c r="BJ2658" s="141">
        <v>-463.96399999999971</v>
      </c>
      <c r="BK2658" s="141">
        <v>-439.5509999999997</v>
      </c>
      <c r="BL2658" s="141">
        <v>-415.13799999999969</v>
      </c>
      <c r="BM2658" s="141">
        <v>-390.72499999999968</v>
      </c>
      <c r="BN2658" s="141">
        <v>-366.31199999999967</v>
      </c>
      <c r="BO2658" s="141">
        <v>-341.89899999999966</v>
      </c>
      <c r="BP2658" s="141">
        <v>-317.48599999999965</v>
      </c>
    </row>
    <row r="2659" spans="4:68" ht="15.75">
      <c r="D2659" s="174" t="s">
        <v>9585</v>
      </c>
      <c r="E2659" s="175">
        <v>-5500.37</v>
      </c>
      <c r="F2659" s="174" t="s">
        <v>3409</v>
      </c>
      <c r="G2659" s="174" t="s">
        <v>9586</v>
      </c>
      <c r="H2659" s="174" t="s">
        <v>169</v>
      </c>
      <c r="I2659" s="174" t="s">
        <v>3098</v>
      </c>
      <c r="J2659" s="174" t="s">
        <v>9587</v>
      </c>
      <c r="K2659" s="174"/>
      <c r="L2659" s="174" t="s">
        <v>3509</v>
      </c>
      <c r="M2659" s="174" t="s">
        <v>3866</v>
      </c>
      <c r="N2659" s="176">
        <v>960</v>
      </c>
      <c r="O2659" s="174" t="s">
        <v>3407</v>
      </c>
      <c r="P2659" s="177">
        <v>31594</v>
      </c>
      <c r="Q2659" s="176">
        <v>324</v>
      </c>
      <c r="R2659" s="175">
        <v>-1856.12</v>
      </c>
      <c r="S2659" s="175">
        <v>-3644.25</v>
      </c>
      <c r="T2659" s="161">
        <v>0</v>
      </c>
      <c r="U2659" s="96">
        <v>18</v>
      </c>
      <c r="V2659" s="38" t="s">
        <v>128</v>
      </c>
      <c r="W2659" s="38"/>
      <c r="X2659" s="137">
        <v>-68.754625000000004</v>
      </c>
      <c r="Y2659" s="138">
        <v>60814</v>
      </c>
      <c r="Z2659" s="179">
        <v>53</v>
      </c>
      <c r="AA2659" s="139">
        <v>2066</v>
      </c>
      <c r="AB2659" s="131"/>
      <c r="AC2659" s="38"/>
      <c r="AD2659" s="140">
        <v>-3644.25</v>
      </c>
      <c r="AE2659" s="141">
        <v>-3575.495375</v>
      </c>
      <c r="AF2659" s="141">
        <v>-3506.7407499999999</v>
      </c>
      <c r="AG2659" s="141">
        <v>-3437.9861249999999</v>
      </c>
      <c r="AH2659" s="141">
        <v>-3369.2314999999999</v>
      </c>
      <c r="AI2659" s="141">
        <v>-3300.4768749999998</v>
      </c>
      <c r="AJ2659" s="141">
        <v>-3231.7222499999998</v>
      </c>
      <c r="AK2659" s="141">
        <v>-3162.9676249999998</v>
      </c>
      <c r="AL2659" s="141">
        <v>-3094.2129999999997</v>
      </c>
      <c r="AM2659" s="141">
        <v>-3025.4583749999997</v>
      </c>
      <c r="AN2659" s="141">
        <v>-2956.7037499999997</v>
      </c>
      <c r="AO2659" s="141">
        <v>-2887.9491249999996</v>
      </c>
      <c r="AP2659" s="141">
        <v>-2819.1944999999996</v>
      </c>
      <c r="AQ2659" s="141">
        <v>-2750.4398749999996</v>
      </c>
      <c r="AR2659" s="141">
        <v>-2681.6852499999995</v>
      </c>
      <c r="AS2659" s="141">
        <v>-2612.9306249999995</v>
      </c>
      <c r="AT2659" s="141">
        <v>-2544.1759999999995</v>
      </c>
      <c r="AU2659" s="141">
        <v>-2475.4213749999994</v>
      </c>
      <c r="AV2659" s="141">
        <v>-2406.6667499999994</v>
      </c>
      <c r="AW2659" s="141">
        <v>-2337.9121249999994</v>
      </c>
      <c r="AX2659" s="141">
        <v>-2269.1574999999993</v>
      </c>
      <c r="AY2659" s="141">
        <v>-2200.4028749999993</v>
      </c>
      <c r="AZ2659" s="141">
        <v>-2131.6482499999993</v>
      </c>
      <c r="BA2659" s="141">
        <v>-2062.8936249999992</v>
      </c>
      <c r="BB2659" s="141">
        <v>-1994.1389999999992</v>
      </c>
      <c r="BC2659" s="141">
        <v>-1925.3843749999992</v>
      </c>
      <c r="BD2659" s="141">
        <v>-1856.6297499999991</v>
      </c>
      <c r="BE2659" s="141">
        <v>-1787.8751249999991</v>
      </c>
      <c r="BF2659" s="141">
        <v>-1719.1204999999991</v>
      </c>
      <c r="BG2659" s="141">
        <v>-1650.3658749999991</v>
      </c>
      <c r="BH2659" s="141">
        <v>-1581.611249999999</v>
      </c>
      <c r="BI2659" s="141">
        <v>-1512.856624999999</v>
      </c>
      <c r="BJ2659" s="141">
        <v>-1444.101999999999</v>
      </c>
      <c r="BK2659" s="141">
        <v>-1375.3473749999989</v>
      </c>
      <c r="BL2659" s="141">
        <v>-1306.5927499999989</v>
      </c>
      <c r="BM2659" s="141">
        <v>-1237.8381249999989</v>
      </c>
      <c r="BN2659" s="141">
        <v>-1169.0834999999988</v>
      </c>
      <c r="BO2659" s="141">
        <v>-1100.3288749999988</v>
      </c>
      <c r="BP2659" s="141">
        <v>-1031.5742499999988</v>
      </c>
    </row>
    <row r="2660" spans="4:68" ht="15.75">
      <c r="D2660" s="174" t="s">
        <v>9588</v>
      </c>
      <c r="E2660" s="176">
        <v>-1200</v>
      </c>
      <c r="F2660" s="174" t="s">
        <v>3409</v>
      </c>
      <c r="G2660" s="174" t="s">
        <v>9589</v>
      </c>
      <c r="H2660" s="174" t="s">
        <v>169</v>
      </c>
      <c r="I2660" s="174" t="s">
        <v>3098</v>
      </c>
      <c r="J2660" s="174" t="s">
        <v>9590</v>
      </c>
      <c r="K2660" s="174"/>
      <c r="L2660" s="174" t="s">
        <v>3509</v>
      </c>
      <c r="M2660" s="174" t="s">
        <v>4705</v>
      </c>
      <c r="N2660" s="176">
        <v>960</v>
      </c>
      <c r="O2660" s="174" t="s">
        <v>3407</v>
      </c>
      <c r="P2660" s="177">
        <v>31594</v>
      </c>
      <c r="Q2660" s="176">
        <v>324</v>
      </c>
      <c r="R2660" s="175">
        <v>-404.96</v>
      </c>
      <c r="S2660" s="175">
        <v>-795.04</v>
      </c>
      <c r="T2660" s="161">
        <v>0</v>
      </c>
      <c r="U2660" s="96">
        <v>2</v>
      </c>
      <c r="V2660" s="38" t="s">
        <v>112</v>
      </c>
      <c r="W2660" s="38"/>
      <c r="X2660" s="137">
        <v>-15</v>
      </c>
      <c r="Y2660" s="138">
        <v>60814</v>
      </c>
      <c r="Z2660" s="179">
        <v>53</v>
      </c>
      <c r="AA2660" s="139">
        <v>2066</v>
      </c>
      <c r="AB2660" s="131"/>
      <c r="AC2660" s="38"/>
      <c r="AD2660" s="140">
        <v>-795.04</v>
      </c>
      <c r="AE2660" s="141">
        <v>-780.04</v>
      </c>
      <c r="AF2660" s="141">
        <v>-765.04</v>
      </c>
      <c r="AG2660" s="141">
        <v>-750.04</v>
      </c>
      <c r="AH2660" s="141">
        <v>-735.04</v>
      </c>
      <c r="AI2660" s="141">
        <v>-720.04</v>
      </c>
      <c r="AJ2660" s="141">
        <v>-705.04</v>
      </c>
      <c r="AK2660" s="141">
        <v>-690.04</v>
      </c>
      <c r="AL2660" s="141">
        <v>-675.04</v>
      </c>
      <c r="AM2660" s="141">
        <v>-660.04</v>
      </c>
      <c r="AN2660" s="141">
        <v>-645.04</v>
      </c>
      <c r="AO2660" s="141">
        <v>-630.04</v>
      </c>
      <c r="AP2660" s="141">
        <v>-615.04</v>
      </c>
      <c r="AQ2660" s="141">
        <v>-600.04</v>
      </c>
      <c r="AR2660" s="141">
        <v>-585.04</v>
      </c>
      <c r="AS2660" s="141">
        <v>-570.04</v>
      </c>
      <c r="AT2660" s="141">
        <v>-555.04</v>
      </c>
      <c r="AU2660" s="141">
        <v>-540.04</v>
      </c>
      <c r="AV2660" s="141">
        <v>-525.04</v>
      </c>
      <c r="AW2660" s="141">
        <v>-510.03999999999996</v>
      </c>
      <c r="AX2660" s="141">
        <v>-495.03999999999996</v>
      </c>
      <c r="AY2660" s="141">
        <v>-480.03999999999996</v>
      </c>
      <c r="AZ2660" s="141">
        <v>-465.03999999999996</v>
      </c>
      <c r="BA2660" s="141">
        <v>-450.03999999999996</v>
      </c>
      <c r="BB2660" s="141">
        <v>-435.03999999999996</v>
      </c>
      <c r="BC2660" s="141">
        <v>-420.03999999999996</v>
      </c>
      <c r="BD2660" s="141">
        <v>-405.03999999999996</v>
      </c>
      <c r="BE2660" s="141">
        <v>-390.03999999999996</v>
      </c>
      <c r="BF2660" s="141">
        <v>-375.03999999999996</v>
      </c>
      <c r="BG2660" s="141">
        <v>-360.03999999999996</v>
      </c>
      <c r="BH2660" s="141">
        <v>-345.03999999999996</v>
      </c>
      <c r="BI2660" s="141">
        <v>-330.03999999999996</v>
      </c>
      <c r="BJ2660" s="141">
        <v>-315.03999999999996</v>
      </c>
      <c r="BK2660" s="141">
        <v>-300.03999999999996</v>
      </c>
      <c r="BL2660" s="141">
        <v>-285.03999999999996</v>
      </c>
      <c r="BM2660" s="141">
        <v>-270.03999999999996</v>
      </c>
      <c r="BN2660" s="141">
        <v>-255.03999999999996</v>
      </c>
      <c r="BO2660" s="141">
        <v>-240.03999999999996</v>
      </c>
      <c r="BP2660" s="141">
        <v>-225.03999999999996</v>
      </c>
    </row>
    <row r="2661" spans="4:68" ht="15.75">
      <c r="D2661" s="174" t="s">
        <v>9591</v>
      </c>
      <c r="E2661" s="175">
        <v>-23121.68</v>
      </c>
      <c r="F2661" s="174" t="s">
        <v>3426</v>
      </c>
      <c r="G2661" s="174" t="s">
        <v>9592</v>
      </c>
      <c r="H2661" s="174" t="s">
        <v>169</v>
      </c>
      <c r="I2661" s="174" t="s">
        <v>3098</v>
      </c>
      <c r="J2661" s="174" t="s">
        <v>9593</v>
      </c>
      <c r="K2661" s="174"/>
      <c r="L2661" s="174" t="s">
        <v>172</v>
      </c>
      <c r="M2661" s="174" t="s">
        <v>3548</v>
      </c>
      <c r="N2661" s="176">
        <v>960</v>
      </c>
      <c r="O2661" s="174" t="s">
        <v>3407</v>
      </c>
      <c r="P2661" s="177">
        <v>31959</v>
      </c>
      <c r="Q2661" s="176">
        <v>312</v>
      </c>
      <c r="R2661" s="175">
        <v>-7513.72</v>
      </c>
      <c r="S2661" s="175">
        <v>-15607.96</v>
      </c>
      <c r="T2661" s="161">
        <v>0</v>
      </c>
      <c r="U2661" s="96">
        <v>16</v>
      </c>
      <c r="V2661" s="38" t="s">
        <v>126</v>
      </c>
      <c r="W2661" s="38"/>
      <c r="X2661" s="137">
        <v>-289.02100000000002</v>
      </c>
      <c r="Y2661" s="138">
        <v>61179</v>
      </c>
      <c r="Z2661" s="179">
        <v>54</v>
      </c>
      <c r="AA2661" s="139">
        <v>2067</v>
      </c>
      <c r="AB2661" s="131"/>
      <c r="AC2661" s="38"/>
      <c r="AD2661" s="140">
        <v>-15607.96</v>
      </c>
      <c r="AE2661" s="141">
        <v>-15318.938999999998</v>
      </c>
      <c r="AF2661" s="141">
        <v>-15029.917999999998</v>
      </c>
      <c r="AG2661" s="141">
        <v>-14740.896999999997</v>
      </c>
      <c r="AH2661" s="141">
        <v>-14451.875999999997</v>
      </c>
      <c r="AI2661" s="141">
        <v>-14162.854999999996</v>
      </c>
      <c r="AJ2661" s="141">
        <v>-13873.833999999995</v>
      </c>
      <c r="AK2661" s="141">
        <v>-13584.812999999995</v>
      </c>
      <c r="AL2661" s="141">
        <v>-13295.791999999994</v>
      </c>
      <c r="AM2661" s="141">
        <v>-13006.770999999993</v>
      </c>
      <c r="AN2661" s="141">
        <v>-12717.749999999993</v>
      </c>
      <c r="AO2661" s="141">
        <v>-12428.728999999992</v>
      </c>
      <c r="AP2661" s="141">
        <v>-12139.707999999991</v>
      </c>
      <c r="AQ2661" s="141">
        <v>-11850.686999999991</v>
      </c>
      <c r="AR2661" s="141">
        <v>-11561.66599999999</v>
      </c>
      <c r="AS2661" s="141">
        <v>-11272.64499999999</v>
      </c>
      <c r="AT2661" s="141">
        <v>-10983.623999999989</v>
      </c>
      <c r="AU2661" s="141">
        <v>-10694.602999999988</v>
      </c>
      <c r="AV2661" s="141">
        <v>-10405.581999999988</v>
      </c>
      <c r="AW2661" s="141">
        <v>-10116.560999999987</v>
      </c>
      <c r="AX2661" s="141">
        <v>-9827.5399999999863</v>
      </c>
      <c r="AY2661" s="141">
        <v>-9538.5189999999857</v>
      </c>
      <c r="AZ2661" s="141">
        <v>-9249.497999999985</v>
      </c>
      <c r="BA2661" s="141">
        <v>-8960.4769999999844</v>
      </c>
      <c r="BB2661" s="141">
        <v>-8671.4559999999838</v>
      </c>
      <c r="BC2661" s="141">
        <v>-8382.4349999999831</v>
      </c>
      <c r="BD2661" s="141">
        <v>-8093.4139999999834</v>
      </c>
      <c r="BE2661" s="141">
        <v>-7804.3929999999837</v>
      </c>
      <c r="BF2661" s="141">
        <v>-7515.3719999999839</v>
      </c>
      <c r="BG2661" s="141">
        <v>-7226.3509999999842</v>
      </c>
      <c r="BH2661" s="141">
        <v>-6937.3299999999845</v>
      </c>
      <c r="BI2661" s="141">
        <v>-6648.3089999999847</v>
      </c>
      <c r="BJ2661" s="141">
        <v>-6359.287999999985</v>
      </c>
      <c r="BK2661" s="141">
        <v>-6070.2669999999853</v>
      </c>
      <c r="BL2661" s="141">
        <v>-5781.2459999999855</v>
      </c>
      <c r="BM2661" s="141">
        <v>-5492.2249999999858</v>
      </c>
      <c r="BN2661" s="141">
        <v>-5203.2039999999861</v>
      </c>
      <c r="BO2661" s="141">
        <v>-4914.1829999999864</v>
      </c>
      <c r="BP2661" s="141">
        <v>-4625.1619999999866</v>
      </c>
    </row>
    <row r="2662" spans="4:68" ht="15.75">
      <c r="D2662" s="174" t="s">
        <v>9594</v>
      </c>
      <c r="E2662" s="175">
        <v>-4768.38</v>
      </c>
      <c r="F2662" s="174" t="s">
        <v>3426</v>
      </c>
      <c r="G2662" s="174" t="s">
        <v>9595</v>
      </c>
      <c r="H2662" s="174" t="s">
        <v>169</v>
      </c>
      <c r="I2662" s="174" t="s">
        <v>3098</v>
      </c>
      <c r="J2662" s="174" t="s">
        <v>9596</v>
      </c>
      <c r="K2662" s="174"/>
      <c r="L2662" s="174" t="s">
        <v>172</v>
      </c>
      <c r="M2662" s="174" t="s">
        <v>3758</v>
      </c>
      <c r="N2662" s="176">
        <v>960</v>
      </c>
      <c r="O2662" s="174" t="s">
        <v>3407</v>
      </c>
      <c r="P2662" s="177">
        <v>31959</v>
      </c>
      <c r="Q2662" s="176">
        <v>312</v>
      </c>
      <c r="R2662" s="175">
        <v>-1549.49</v>
      </c>
      <c r="S2662" s="175">
        <v>-3218.89</v>
      </c>
      <c r="T2662" s="161">
        <v>0</v>
      </c>
      <c r="U2662" s="96">
        <v>18</v>
      </c>
      <c r="V2662" s="38" t="s">
        <v>128</v>
      </c>
      <c r="W2662" s="38"/>
      <c r="X2662" s="137">
        <v>-59.604749999999996</v>
      </c>
      <c r="Y2662" s="138">
        <v>61179</v>
      </c>
      <c r="Z2662" s="179">
        <v>54</v>
      </c>
      <c r="AA2662" s="139">
        <v>2067</v>
      </c>
      <c r="AB2662" s="131"/>
      <c r="AC2662" s="38"/>
      <c r="AD2662" s="140">
        <v>-3218.89</v>
      </c>
      <c r="AE2662" s="141">
        <v>-3159.2852499999999</v>
      </c>
      <c r="AF2662" s="141">
        <v>-3099.6804999999999</v>
      </c>
      <c r="AG2662" s="141">
        <v>-3040.07575</v>
      </c>
      <c r="AH2662" s="141">
        <v>-2980.471</v>
      </c>
      <c r="AI2662" s="141">
        <v>-2920.86625</v>
      </c>
      <c r="AJ2662" s="141">
        <v>-2861.2615000000001</v>
      </c>
      <c r="AK2662" s="141">
        <v>-2801.6567500000001</v>
      </c>
      <c r="AL2662" s="141">
        <v>-2742.0520000000001</v>
      </c>
      <c r="AM2662" s="141">
        <v>-2682.4472500000002</v>
      </c>
      <c r="AN2662" s="141">
        <v>-2622.8425000000002</v>
      </c>
      <c r="AO2662" s="141">
        <v>-2563.2377500000002</v>
      </c>
      <c r="AP2662" s="141">
        <v>-2503.6330000000003</v>
      </c>
      <c r="AQ2662" s="141">
        <v>-2444.0282500000003</v>
      </c>
      <c r="AR2662" s="141">
        <v>-2384.4235000000003</v>
      </c>
      <c r="AS2662" s="141">
        <v>-2324.8187500000004</v>
      </c>
      <c r="AT2662" s="141">
        <v>-2265.2140000000004</v>
      </c>
      <c r="AU2662" s="141">
        <v>-2205.6092500000004</v>
      </c>
      <c r="AV2662" s="141">
        <v>-2146.0045000000005</v>
      </c>
      <c r="AW2662" s="141">
        <v>-2086.3997500000005</v>
      </c>
      <c r="AX2662" s="141">
        <v>-2026.7950000000005</v>
      </c>
      <c r="AY2662" s="141">
        <v>-1967.1902500000006</v>
      </c>
      <c r="AZ2662" s="141">
        <v>-1907.5855000000006</v>
      </c>
      <c r="BA2662" s="141">
        <v>-1847.9807500000006</v>
      </c>
      <c r="BB2662" s="141">
        <v>-1788.3760000000007</v>
      </c>
      <c r="BC2662" s="141">
        <v>-1728.7712500000007</v>
      </c>
      <c r="BD2662" s="141">
        <v>-1669.1665000000007</v>
      </c>
      <c r="BE2662" s="141">
        <v>-1609.5617500000008</v>
      </c>
      <c r="BF2662" s="141">
        <v>-1549.9570000000008</v>
      </c>
      <c r="BG2662" s="141">
        <v>-1490.3522500000008</v>
      </c>
      <c r="BH2662" s="141">
        <v>-1430.7475000000009</v>
      </c>
      <c r="BI2662" s="141">
        <v>-1371.1427500000009</v>
      </c>
      <c r="BJ2662" s="141">
        <v>-1311.5380000000009</v>
      </c>
      <c r="BK2662" s="141">
        <v>-1251.933250000001</v>
      </c>
      <c r="BL2662" s="141">
        <v>-1192.328500000001</v>
      </c>
      <c r="BM2662" s="141">
        <v>-1132.723750000001</v>
      </c>
      <c r="BN2662" s="141">
        <v>-1073.1190000000011</v>
      </c>
      <c r="BO2662" s="141">
        <v>-1013.5142500000011</v>
      </c>
      <c r="BP2662" s="141">
        <v>-953.90950000000112</v>
      </c>
    </row>
    <row r="2663" spans="4:68" ht="15.75">
      <c r="D2663" s="174" t="s">
        <v>9597</v>
      </c>
      <c r="E2663" s="175">
        <v>-567564.03</v>
      </c>
      <c r="F2663" s="174" t="s">
        <v>3409</v>
      </c>
      <c r="G2663" s="174" t="s">
        <v>9598</v>
      </c>
      <c r="H2663" s="174" t="s">
        <v>169</v>
      </c>
      <c r="I2663" s="174" t="s">
        <v>3098</v>
      </c>
      <c r="J2663" s="174" t="s">
        <v>9599</v>
      </c>
      <c r="K2663" s="174"/>
      <c r="L2663" s="174" t="s">
        <v>3509</v>
      </c>
      <c r="M2663" s="174" t="s">
        <v>3866</v>
      </c>
      <c r="N2663" s="176">
        <v>960</v>
      </c>
      <c r="O2663" s="174" t="s">
        <v>3407</v>
      </c>
      <c r="P2663" s="177">
        <v>26115</v>
      </c>
      <c r="Q2663" s="176">
        <v>504</v>
      </c>
      <c r="R2663" s="175">
        <v>-297951.40000000002</v>
      </c>
      <c r="S2663" s="175">
        <v>-269612.63</v>
      </c>
      <c r="T2663" s="161">
        <v>0</v>
      </c>
      <c r="U2663" s="96">
        <v>6</v>
      </c>
      <c r="V2663" s="38" t="s">
        <v>116</v>
      </c>
      <c r="W2663" s="38"/>
      <c r="X2663" s="137">
        <v>-7094.5503749999998</v>
      </c>
      <c r="Y2663" s="138">
        <v>55335</v>
      </c>
      <c r="Z2663" s="179">
        <v>38</v>
      </c>
      <c r="AA2663" s="139">
        <v>2051</v>
      </c>
      <c r="AB2663" s="131"/>
      <c r="AC2663" s="38"/>
      <c r="AD2663" s="140">
        <v>-269612.63</v>
      </c>
      <c r="AE2663" s="141">
        <v>-262518.07962500001</v>
      </c>
      <c r="AF2663" s="141">
        <v>-255423.52925000002</v>
      </c>
      <c r="AG2663" s="141">
        <v>-248328.97887500003</v>
      </c>
      <c r="AH2663" s="141">
        <v>-241234.42850000004</v>
      </c>
      <c r="AI2663" s="141">
        <v>-234139.87812500005</v>
      </c>
      <c r="AJ2663" s="141">
        <v>-227045.32775000005</v>
      </c>
      <c r="AK2663" s="141">
        <v>-219950.77737500006</v>
      </c>
      <c r="AL2663" s="141">
        <v>-212856.22700000007</v>
      </c>
      <c r="AM2663" s="141">
        <v>-205761.67662500008</v>
      </c>
      <c r="AN2663" s="141">
        <v>-198667.12625000009</v>
      </c>
      <c r="AO2663" s="141">
        <v>-191572.5758750001</v>
      </c>
      <c r="AP2663" s="141">
        <v>-184478.02550000011</v>
      </c>
      <c r="AQ2663" s="141">
        <v>-177383.47512500011</v>
      </c>
      <c r="AR2663" s="141">
        <v>-170288.92475000012</v>
      </c>
      <c r="AS2663" s="141">
        <v>-163194.37437500013</v>
      </c>
      <c r="AT2663" s="141">
        <v>-156099.82400000014</v>
      </c>
      <c r="AU2663" s="141">
        <v>-149005.27362500015</v>
      </c>
      <c r="AV2663" s="141">
        <v>-141910.72325000016</v>
      </c>
      <c r="AW2663" s="141">
        <v>-134816.17287500016</v>
      </c>
      <c r="AX2663" s="141">
        <v>-127721.62250000016</v>
      </c>
      <c r="AY2663" s="141">
        <v>-120627.07212500015</v>
      </c>
      <c r="AZ2663" s="141">
        <v>-113532.52175000015</v>
      </c>
      <c r="BA2663" s="141">
        <v>-106437.97137500014</v>
      </c>
      <c r="BB2663" s="141">
        <v>-99343.421000000133</v>
      </c>
      <c r="BC2663" s="141">
        <v>-92248.870625000127</v>
      </c>
      <c r="BD2663" s="141">
        <v>-85154.320250000121</v>
      </c>
      <c r="BE2663" s="141">
        <v>-78059.769875000115</v>
      </c>
      <c r="BF2663" s="141">
        <v>-70965.219500000108</v>
      </c>
      <c r="BG2663" s="141">
        <v>-63870.669125000109</v>
      </c>
      <c r="BH2663" s="141">
        <v>-56776.118750000111</v>
      </c>
      <c r="BI2663" s="141">
        <v>-49681.568375000112</v>
      </c>
      <c r="BJ2663" s="141">
        <v>-42587.018000000113</v>
      </c>
      <c r="BK2663" s="141">
        <v>-35492.467625000114</v>
      </c>
      <c r="BL2663" s="141">
        <v>-28397.917250000115</v>
      </c>
      <c r="BM2663" s="141">
        <v>-21303.366875000116</v>
      </c>
      <c r="BN2663" s="141">
        <v>-14208.816500000117</v>
      </c>
      <c r="BO2663" s="141">
        <v>-7114.2661250001174</v>
      </c>
      <c r="BP2663" s="141">
        <v>-19.715750000117623</v>
      </c>
    </row>
    <row r="2664" spans="4:68" ht="15.75">
      <c r="D2664" s="174" t="s">
        <v>9600</v>
      </c>
      <c r="E2664" s="175">
        <v>-17193.34</v>
      </c>
      <c r="F2664" s="174" t="s">
        <v>3464</v>
      </c>
      <c r="G2664" s="174" t="s">
        <v>9598</v>
      </c>
      <c r="H2664" s="174" t="s">
        <v>169</v>
      </c>
      <c r="I2664" s="174" t="s">
        <v>3098</v>
      </c>
      <c r="J2664" s="174" t="s">
        <v>9599</v>
      </c>
      <c r="K2664" s="174"/>
      <c r="L2664" s="174" t="s">
        <v>3509</v>
      </c>
      <c r="M2664" s="174" t="s">
        <v>3866</v>
      </c>
      <c r="N2664" s="176">
        <v>960</v>
      </c>
      <c r="O2664" s="174" t="s">
        <v>3407</v>
      </c>
      <c r="P2664" s="177">
        <v>26115</v>
      </c>
      <c r="Q2664" s="176">
        <v>504</v>
      </c>
      <c r="R2664" s="175">
        <v>-9025.81</v>
      </c>
      <c r="S2664" s="175">
        <v>-8167.53</v>
      </c>
      <c r="T2664" s="161">
        <v>0</v>
      </c>
      <c r="U2664" s="96">
        <v>6</v>
      </c>
      <c r="V2664" s="38" t="s">
        <v>116</v>
      </c>
      <c r="W2664" s="38"/>
      <c r="X2664" s="137">
        <v>-214.91675000000004</v>
      </c>
      <c r="Y2664" s="138">
        <v>55335</v>
      </c>
      <c r="Z2664" s="179">
        <v>38</v>
      </c>
      <c r="AA2664" s="139">
        <v>2051</v>
      </c>
      <c r="AB2664" s="131"/>
      <c r="AC2664" s="38"/>
      <c r="AD2664" s="140">
        <v>-8167.53</v>
      </c>
      <c r="AE2664" s="141">
        <v>-7952.6132499999994</v>
      </c>
      <c r="AF2664" s="141">
        <v>-7737.6964999999991</v>
      </c>
      <c r="AG2664" s="141">
        <v>-7522.7797499999988</v>
      </c>
      <c r="AH2664" s="141">
        <v>-7307.8629999999985</v>
      </c>
      <c r="AI2664" s="141">
        <v>-7092.9462499999981</v>
      </c>
      <c r="AJ2664" s="141">
        <v>-6878.0294999999978</v>
      </c>
      <c r="AK2664" s="141">
        <v>-6663.1127499999975</v>
      </c>
      <c r="AL2664" s="141">
        <v>-6448.1959999999972</v>
      </c>
      <c r="AM2664" s="141">
        <v>-6233.2792499999969</v>
      </c>
      <c r="AN2664" s="141">
        <v>-6018.3624999999965</v>
      </c>
      <c r="AO2664" s="141">
        <v>-5803.4457499999962</v>
      </c>
      <c r="AP2664" s="141">
        <v>-5588.5289999999959</v>
      </c>
      <c r="AQ2664" s="141">
        <v>-5373.6122499999956</v>
      </c>
      <c r="AR2664" s="141">
        <v>-5158.6954999999953</v>
      </c>
      <c r="AS2664" s="141">
        <v>-4943.7787499999949</v>
      </c>
      <c r="AT2664" s="141">
        <v>-4728.8619999999946</v>
      </c>
      <c r="AU2664" s="141">
        <v>-4513.9452499999943</v>
      </c>
      <c r="AV2664" s="141">
        <v>-4299.028499999994</v>
      </c>
      <c r="AW2664" s="141">
        <v>-4084.1117499999941</v>
      </c>
      <c r="AX2664" s="141">
        <v>-3869.1949999999943</v>
      </c>
      <c r="AY2664" s="141">
        <v>-3654.2782499999944</v>
      </c>
      <c r="AZ2664" s="141">
        <v>-3439.3614999999945</v>
      </c>
      <c r="BA2664" s="141">
        <v>-3224.4447499999947</v>
      </c>
      <c r="BB2664" s="141">
        <v>-3009.5279999999948</v>
      </c>
      <c r="BC2664" s="141">
        <v>-2794.6112499999949</v>
      </c>
      <c r="BD2664" s="141">
        <v>-2579.6944999999951</v>
      </c>
      <c r="BE2664" s="141">
        <v>-2364.7777499999952</v>
      </c>
      <c r="BF2664" s="141">
        <v>-2149.8609999999953</v>
      </c>
      <c r="BG2664" s="141">
        <v>-1934.9442499999952</v>
      </c>
      <c r="BH2664" s="141">
        <v>-1720.0274999999951</v>
      </c>
      <c r="BI2664" s="141">
        <v>-1505.1107499999951</v>
      </c>
      <c r="BJ2664" s="141">
        <v>-1290.193999999995</v>
      </c>
      <c r="BK2664" s="141">
        <v>-1075.2772499999949</v>
      </c>
      <c r="BL2664" s="141">
        <v>-860.36049999999477</v>
      </c>
      <c r="BM2664" s="141">
        <v>-645.44374999999468</v>
      </c>
      <c r="BN2664" s="141">
        <v>-430.52699999999464</v>
      </c>
      <c r="BO2664" s="141">
        <v>-215.61024999999461</v>
      </c>
      <c r="BP2664" s="141">
        <v>-0.69349999999457168</v>
      </c>
    </row>
    <row r="2665" spans="4:68" ht="15.75">
      <c r="D2665" s="174" t="s">
        <v>9601</v>
      </c>
      <c r="E2665" s="175">
        <v>-7380.43</v>
      </c>
      <c r="F2665" s="174" t="s">
        <v>3540</v>
      </c>
      <c r="G2665" s="174" t="s">
        <v>9602</v>
      </c>
      <c r="H2665" s="174" t="s">
        <v>169</v>
      </c>
      <c r="I2665" s="174" t="s">
        <v>3098</v>
      </c>
      <c r="J2665" s="174" t="s">
        <v>9603</v>
      </c>
      <c r="K2665" s="174"/>
      <c r="L2665" s="174" t="s">
        <v>172</v>
      </c>
      <c r="M2665" s="174" t="s">
        <v>3548</v>
      </c>
      <c r="N2665" s="176">
        <v>960</v>
      </c>
      <c r="O2665" s="174" t="s">
        <v>3407</v>
      </c>
      <c r="P2665" s="177">
        <v>33420</v>
      </c>
      <c r="Q2665" s="176">
        <v>264</v>
      </c>
      <c r="R2665" s="175">
        <v>-2029.29</v>
      </c>
      <c r="S2665" s="175">
        <v>-5351.14</v>
      </c>
      <c r="T2665" s="161">
        <v>0</v>
      </c>
      <c r="U2665" s="96">
        <v>16</v>
      </c>
      <c r="V2665" s="38" t="s">
        <v>126</v>
      </c>
      <c r="W2665" s="38"/>
      <c r="X2665" s="137">
        <v>-92.255375000000015</v>
      </c>
      <c r="Y2665" s="138">
        <v>62640</v>
      </c>
      <c r="Z2665" s="179">
        <v>58</v>
      </c>
      <c r="AA2665" s="139">
        <v>2071</v>
      </c>
      <c r="AB2665" s="131"/>
      <c r="AC2665" s="38"/>
      <c r="AD2665" s="140">
        <v>-5351.14</v>
      </c>
      <c r="AE2665" s="141">
        <v>-5258.8846250000006</v>
      </c>
      <c r="AF2665" s="141">
        <v>-5166.6292500000009</v>
      </c>
      <c r="AG2665" s="141">
        <v>-5074.3738750000011</v>
      </c>
      <c r="AH2665" s="141">
        <v>-4982.1185000000014</v>
      </c>
      <c r="AI2665" s="141">
        <v>-4889.8631250000017</v>
      </c>
      <c r="AJ2665" s="141">
        <v>-4797.6077500000019</v>
      </c>
      <c r="AK2665" s="141">
        <v>-4705.3523750000022</v>
      </c>
      <c r="AL2665" s="141">
        <v>-4613.0970000000025</v>
      </c>
      <c r="AM2665" s="141">
        <v>-4520.8416250000028</v>
      </c>
      <c r="AN2665" s="141">
        <v>-4428.586250000003</v>
      </c>
      <c r="AO2665" s="141">
        <v>-4336.3308750000033</v>
      </c>
      <c r="AP2665" s="141">
        <v>-4244.0755000000036</v>
      </c>
      <c r="AQ2665" s="141">
        <v>-4151.8201250000038</v>
      </c>
      <c r="AR2665" s="141">
        <v>-4059.5647500000036</v>
      </c>
      <c r="AS2665" s="141">
        <v>-3967.3093750000035</v>
      </c>
      <c r="AT2665" s="141">
        <v>-3875.0540000000033</v>
      </c>
      <c r="AU2665" s="141">
        <v>-3782.7986250000031</v>
      </c>
      <c r="AV2665" s="141">
        <v>-3690.5432500000029</v>
      </c>
      <c r="AW2665" s="141">
        <v>-3598.2878750000027</v>
      </c>
      <c r="AX2665" s="141">
        <v>-3506.0325000000025</v>
      </c>
      <c r="AY2665" s="141">
        <v>-3413.7771250000023</v>
      </c>
      <c r="AZ2665" s="141">
        <v>-3321.5217500000022</v>
      </c>
      <c r="BA2665" s="141">
        <v>-3229.266375000002</v>
      </c>
      <c r="BB2665" s="141">
        <v>-3137.0110000000018</v>
      </c>
      <c r="BC2665" s="141">
        <v>-3044.7556250000016</v>
      </c>
      <c r="BD2665" s="141">
        <v>-2952.5002500000014</v>
      </c>
      <c r="BE2665" s="141">
        <v>-2860.2448750000012</v>
      </c>
      <c r="BF2665" s="141">
        <v>-2767.989500000001</v>
      </c>
      <c r="BG2665" s="141">
        <v>-2675.7341250000009</v>
      </c>
      <c r="BH2665" s="141">
        <v>-2583.4787500000007</v>
      </c>
      <c r="BI2665" s="141">
        <v>-2491.2233750000005</v>
      </c>
      <c r="BJ2665" s="141">
        <v>-2398.9680000000003</v>
      </c>
      <c r="BK2665" s="141">
        <v>-2306.7126250000001</v>
      </c>
      <c r="BL2665" s="141">
        <v>-2214.4572499999999</v>
      </c>
      <c r="BM2665" s="141">
        <v>-2122.2018749999997</v>
      </c>
      <c r="BN2665" s="141">
        <v>-2029.9464999999998</v>
      </c>
      <c r="BO2665" s="141">
        <v>-1937.6911249999998</v>
      </c>
      <c r="BP2665" s="141">
        <v>-1845.4357499999999</v>
      </c>
    </row>
    <row r="2666" spans="4:68" ht="15.75">
      <c r="D2666" s="174" t="s">
        <v>9604</v>
      </c>
      <c r="E2666" s="175">
        <v>-31380.28</v>
      </c>
      <c r="F2666" s="174" t="s">
        <v>3540</v>
      </c>
      <c r="G2666" s="174" t="s">
        <v>9605</v>
      </c>
      <c r="H2666" s="174" t="s">
        <v>169</v>
      </c>
      <c r="I2666" s="174" t="s">
        <v>3098</v>
      </c>
      <c r="J2666" s="174" t="s">
        <v>9606</v>
      </c>
      <c r="K2666" s="174"/>
      <c r="L2666" s="174" t="s">
        <v>172</v>
      </c>
      <c r="M2666" s="174" t="s">
        <v>3776</v>
      </c>
      <c r="N2666" s="176">
        <v>960</v>
      </c>
      <c r="O2666" s="174" t="s">
        <v>3407</v>
      </c>
      <c r="P2666" s="177">
        <v>33786</v>
      </c>
      <c r="Q2666" s="176">
        <v>252</v>
      </c>
      <c r="R2666" s="175">
        <v>-8236.19</v>
      </c>
      <c r="S2666" s="175">
        <v>-23144.09</v>
      </c>
      <c r="T2666" s="161">
        <v>0</v>
      </c>
      <c r="U2666" s="96">
        <v>6</v>
      </c>
      <c r="V2666" s="38" t="s">
        <v>116</v>
      </c>
      <c r="W2666" s="38"/>
      <c r="X2666" s="137">
        <v>-392.25349999999992</v>
      </c>
      <c r="Y2666" s="138">
        <v>63006</v>
      </c>
      <c r="Z2666" s="179">
        <v>59</v>
      </c>
      <c r="AA2666" s="139">
        <v>2072</v>
      </c>
      <c r="AB2666" s="131"/>
      <c r="AC2666" s="38"/>
      <c r="AD2666" s="140">
        <v>-23144.09</v>
      </c>
      <c r="AE2666" s="141">
        <v>-22751.836500000001</v>
      </c>
      <c r="AF2666" s="141">
        <v>-22359.583000000002</v>
      </c>
      <c r="AG2666" s="141">
        <v>-21967.329500000003</v>
      </c>
      <c r="AH2666" s="141">
        <v>-21575.076000000005</v>
      </c>
      <c r="AI2666" s="141">
        <v>-21182.822500000006</v>
      </c>
      <c r="AJ2666" s="141">
        <v>-20790.569000000007</v>
      </c>
      <c r="AK2666" s="141">
        <v>-20398.315500000008</v>
      </c>
      <c r="AL2666" s="141">
        <v>-20006.062000000009</v>
      </c>
      <c r="AM2666" s="141">
        <v>-19613.80850000001</v>
      </c>
      <c r="AN2666" s="141">
        <v>-19221.555000000011</v>
      </c>
      <c r="AO2666" s="141">
        <v>-18829.301500000012</v>
      </c>
      <c r="AP2666" s="141">
        <v>-18437.048000000013</v>
      </c>
      <c r="AQ2666" s="141">
        <v>-18044.794500000015</v>
      </c>
      <c r="AR2666" s="141">
        <v>-17652.541000000016</v>
      </c>
      <c r="AS2666" s="141">
        <v>-17260.287500000017</v>
      </c>
      <c r="AT2666" s="141">
        <v>-16868.034000000018</v>
      </c>
      <c r="AU2666" s="141">
        <v>-16475.780500000019</v>
      </c>
      <c r="AV2666" s="141">
        <v>-16083.527000000018</v>
      </c>
      <c r="AW2666" s="141">
        <v>-15691.273500000018</v>
      </c>
      <c r="AX2666" s="141">
        <v>-15299.020000000017</v>
      </c>
      <c r="AY2666" s="141">
        <v>-14906.766500000016</v>
      </c>
      <c r="AZ2666" s="141">
        <v>-14514.513000000015</v>
      </c>
      <c r="BA2666" s="141">
        <v>-14122.259500000015</v>
      </c>
      <c r="BB2666" s="141">
        <v>-13730.006000000014</v>
      </c>
      <c r="BC2666" s="141">
        <v>-13337.752500000013</v>
      </c>
      <c r="BD2666" s="141">
        <v>-12945.499000000013</v>
      </c>
      <c r="BE2666" s="141">
        <v>-12553.245500000012</v>
      </c>
      <c r="BF2666" s="141">
        <v>-12160.992000000011</v>
      </c>
      <c r="BG2666" s="141">
        <v>-11768.73850000001</v>
      </c>
      <c r="BH2666" s="141">
        <v>-11376.48500000001</v>
      </c>
      <c r="BI2666" s="141">
        <v>-10984.231500000009</v>
      </c>
      <c r="BJ2666" s="141">
        <v>-10591.978000000008</v>
      </c>
      <c r="BK2666" s="141">
        <v>-10199.724500000008</v>
      </c>
      <c r="BL2666" s="141">
        <v>-9807.4710000000068</v>
      </c>
      <c r="BM2666" s="141">
        <v>-9415.2175000000061</v>
      </c>
      <c r="BN2666" s="141">
        <v>-9022.9640000000054</v>
      </c>
      <c r="BO2666" s="141">
        <v>-8630.7105000000047</v>
      </c>
      <c r="BP2666" s="141">
        <v>-8238.457000000004</v>
      </c>
    </row>
    <row r="2667" spans="4:68" ht="15.75">
      <c r="D2667" s="174" t="s">
        <v>9607</v>
      </c>
      <c r="E2667" s="175">
        <v>-12121.95</v>
      </c>
      <c r="F2667" s="174" t="s">
        <v>3459</v>
      </c>
      <c r="G2667" s="174" t="s">
        <v>9608</v>
      </c>
      <c r="H2667" s="174" t="s">
        <v>169</v>
      </c>
      <c r="I2667" s="174" t="s">
        <v>3098</v>
      </c>
      <c r="J2667" s="174" t="s">
        <v>9609</v>
      </c>
      <c r="K2667" s="174"/>
      <c r="L2667" s="174" t="s">
        <v>4377</v>
      </c>
      <c r="M2667" s="174" t="s">
        <v>3866</v>
      </c>
      <c r="N2667" s="176">
        <v>960</v>
      </c>
      <c r="O2667" s="174" t="s">
        <v>3407</v>
      </c>
      <c r="P2667" s="177">
        <v>34151</v>
      </c>
      <c r="Q2667" s="176">
        <v>240</v>
      </c>
      <c r="R2667" s="175">
        <v>-3030.01</v>
      </c>
      <c r="S2667" s="175">
        <v>-9091.94</v>
      </c>
      <c r="T2667" s="161">
        <v>0</v>
      </c>
      <c r="U2667" s="96">
        <v>6</v>
      </c>
      <c r="V2667" s="38" t="s">
        <v>116</v>
      </c>
      <c r="W2667" s="38"/>
      <c r="X2667" s="137">
        <v>-151.52437499999999</v>
      </c>
      <c r="Y2667" s="138">
        <v>63371</v>
      </c>
      <c r="Z2667" s="179">
        <v>60</v>
      </c>
      <c r="AA2667" s="139">
        <v>2073</v>
      </c>
      <c r="AB2667" s="131"/>
      <c r="AC2667" s="38"/>
      <c r="AD2667" s="140">
        <v>-9091.94</v>
      </c>
      <c r="AE2667" s="141">
        <v>-8940.4156249999996</v>
      </c>
      <c r="AF2667" s="141">
        <v>-8788.8912499999988</v>
      </c>
      <c r="AG2667" s="141">
        <v>-8637.3668749999979</v>
      </c>
      <c r="AH2667" s="141">
        <v>-8485.842499999997</v>
      </c>
      <c r="AI2667" s="141">
        <v>-8334.3181249999961</v>
      </c>
      <c r="AJ2667" s="141">
        <v>-8182.7937499999962</v>
      </c>
      <c r="AK2667" s="141">
        <v>-8031.2693749999962</v>
      </c>
      <c r="AL2667" s="141">
        <v>-7879.7449999999963</v>
      </c>
      <c r="AM2667" s="141">
        <v>-7728.2206249999963</v>
      </c>
      <c r="AN2667" s="141">
        <v>-7576.6962499999963</v>
      </c>
      <c r="AO2667" s="141">
        <v>-7425.1718749999964</v>
      </c>
      <c r="AP2667" s="141">
        <v>-7273.6474999999964</v>
      </c>
      <c r="AQ2667" s="141">
        <v>-7122.1231249999964</v>
      </c>
      <c r="AR2667" s="141">
        <v>-6970.5987499999965</v>
      </c>
      <c r="AS2667" s="141">
        <v>-6819.0743749999965</v>
      </c>
      <c r="AT2667" s="141">
        <v>-6667.5499999999965</v>
      </c>
      <c r="AU2667" s="141">
        <v>-6516.0256249999966</v>
      </c>
      <c r="AV2667" s="141">
        <v>-6364.5012499999966</v>
      </c>
      <c r="AW2667" s="141">
        <v>-6212.9768749999967</v>
      </c>
      <c r="AX2667" s="141">
        <v>-6061.4524999999967</v>
      </c>
      <c r="AY2667" s="141">
        <v>-5909.9281249999967</v>
      </c>
      <c r="AZ2667" s="141">
        <v>-5758.4037499999968</v>
      </c>
      <c r="BA2667" s="141">
        <v>-5606.8793749999968</v>
      </c>
      <c r="BB2667" s="141">
        <v>-5455.3549999999968</v>
      </c>
      <c r="BC2667" s="141">
        <v>-5303.8306249999969</v>
      </c>
      <c r="BD2667" s="141">
        <v>-5152.3062499999969</v>
      </c>
      <c r="BE2667" s="141">
        <v>-5000.7818749999969</v>
      </c>
      <c r="BF2667" s="141">
        <v>-4849.257499999997</v>
      </c>
      <c r="BG2667" s="141">
        <v>-4697.733124999997</v>
      </c>
      <c r="BH2667" s="141">
        <v>-4546.2087499999971</v>
      </c>
      <c r="BI2667" s="141">
        <v>-4394.6843749999971</v>
      </c>
      <c r="BJ2667" s="141">
        <v>-4243.1599999999971</v>
      </c>
      <c r="BK2667" s="141">
        <v>-4091.6356249999972</v>
      </c>
      <c r="BL2667" s="141">
        <v>-3940.1112499999972</v>
      </c>
      <c r="BM2667" s="141">
        <v>-3788.5868749999972</v>
      </c>
      <c r="BN2667" s="141">
        <v>-3637.0624999999973</v>
      </c>
      <c r="BO2667" s="141">
        <v>-3485.5381249999973</v>
      </c>
      <c r="BP2667" s="141">
        <v>-3334.0137499999973</v>
      </c>
    </row>
    <row r="2668" spans="4:68" ht="15.75">
      <c r="D2668" s="174" t="s">
        <v>9610</v>
      </c>
      <c r="E2668" s="175">
        <v>-1561.12</v>
      </c>
      <c r="F2668" s="174" t="s">
        <v>3540</v>
      </c>
      <c r="G2668" s="174" t="s">
        <v>9608</v>
      </c>
      <c r="H2668" s="174" t="s">
        <v>169</v>
      </c>
      <c r="I2668" s="174" t="s">
        <v>3098</v>
      </c>
      <c r="J2668" s="174" t="s">
        <v>9609</v>
      </c>
      <c r="K2668" s="174"/>
      <c r="L2668" s="174" t="s">
        <v>4377</v>
      </c>
      <c r="M2668" s="174" t="s">
        <v>3866</v>
      </c>
      <c r="N2668" s="176">
        <v>960</v>
      </c>
      <c r="O2668" s="174" t="s">
        <v>3407</v>
      </c>
      <c r="P2668" s="177">
        <v>34151</v>
      </c>
      <c r="Q2668" s="176">
        <v>240</v>
      </c>
      <c r="R2668" s="175">
        <v>-390.17</v>
      </c>
      <c r="S2668" s="175">
        <v>-1170.95</v>
      </c>
      <c r="T2668" s="161">
        <v>0</v>
      </c>
      <c r="U2668" s="96">
        <v>6</v>
      </c>
      <c r="V2668" s="38" t="s">
        <v>116</v>
      </c>
      <c r="W2668" s="38"/>
      <c r="X2668" s="137">
        <v>-19.513999999999999</v>
      </c>
      <c r="Y2668" s="138">
        <v>63371</v>
      </c>
      <c r="Z2668" s="179">
        <v>60</v>
      </c>
      <c r="AA2668" s="139">
        <v>2073</v>
      </c>
      <c r="AB2668" s="131"/>
      <c r="AC2668" s="38"/>
      <c r="AD2668" s="140">
        <v>-1170.95</v>
      </c>
      <c r="AE2668" s="141">
        <v>-1151.4360000000001</v>
      </c>
      <c r="AF2668" s="141">
        <v>-1131.9220000000003</v>
      </c>
      <c r="AG2668" s="141">
        <v>-1112.4080000000004</v>
      </c>
      <c r="AH2668" s="141">
        <v>-1092.8940000000005</v>
      </c>
      <c r="AI2668" s="141">
        <v>-1073.3800000000006</v>
      </c>
      <c r="AJ2668" s="141">
        <v>-1053.8660000000007</v>
      </c>
      <c r="AK2668" s="141">
        <v>-1034.3520000000008</v>
      </c>
      <c r="AL2668" s="141">
        <v>-1014.8380000000008</v>
      </c>
      <c r="AM2668" s="141">
        <v>-995.32400000000075</v>
      </c>
      <c r="AN2668" s="141">
        <v>-975.81000000000074</v>
      </c>
      <c r="AO2668" s="141">
        <v>-956.29600000000073</v>
      </c>
      <c r="AP2668" s="141">
        <v>-936.78200000000072</v>
      </c>
      <c r="AQ2668" s="141">
        <v>-917.26800000000071</v>
      </c>
      <c r="AR2668" s="141">
        <v>-897.7540000000007</v>
      </c>
      <c r="AS2668" s="141">
        <v>-878.24000000000069</v>
      </c>
      <c r="AT2668" s="141">
        <v>-858.72600000000068</v>
      </c>
      <c r="AU2668" s="141">
        <v>-839.21200000000067</v>
      </c>
      <c r="AV2668" s="141">
        <v>-819.69800000000066</v>
      </c>
      <c r="AW2668" s="141">
        <v>-800.18400000000065</v>
      </c>
      <c r="AX2668" s="141">
        <v>-780.67000000000064</v>
      </c>
      <c r="AY2668" s="141">
        <v>-761.15600000000063</v>
      </c>
      <c r="AZ2668" s="141">
        <v>-741.64200000000062</v>
      </c>
      <c r="BA2668" s="141">
        <v>-722.12800000000061</v>
      </c>
      <c r="BB2668" s="141">
        <v>-702.6140000000006</v>
      </c>
      <c r="BC2668" s="141">
        <v>-683.10000000000059</v>
      </c>
      <c r="BD2668" s="141">
        <v>-663.58600000000058</v>
      </c>
      <c r="BE2668" s="141">
        <v>-644.07200000000057</v>
      </c>
      <c r="BF2668" s="141">
        <v>-624.55800000000056</v>
      </c>
      <c r="BG2668" s="141">
        <v>-605.04400000000055</v>
      </c>
      <c r="BH2668" s="141">
        <v>-585.53000000000054</v>
      </c>
      <c r="BI2668" s="141">
        <v>-566.01600000000053</v>
      </c>
      <c r="BJ2668" s="141">
        <v>-546.50200000000052</v>
      </c>
      <c r="BK2668" s="141">
        <v>-526.98800000000051</v>
      </c>
      <c r="BL2668" s="141">
        <v>-507.4740000000005</v>
      </c>
      <c r="BM2668" s="141">
        <v>-487.96000000000049</v>
      </c>
      <c r="BN2668" s="141">
        <v>-468.44600000000048</v>
      </c>
      <c r="BO2668" s="141">
        <v>-448.93200000000047</v>
      </c>
      <c r="BP2668" s="141">
        <v>-429.41800000000046</v>
      </c>
    </row>
    <row r="2669" spans="4:68" ht="15.75">
      <c r="D2669" s="174" t="s">
        <v>9611</v>
      </c>
      <c r="E2669" s="175">
        <v>-65842.17</v>
      </c>
      <c r="F2669" s="174" t="s">
        <v>3459</v>
      </c>
      <c r="G2669" s="174" t="s">
        <v>9612</v>
      </c>
      <c r="H2669" s="174" t="s">
        <v>169</v>
      </c>
      <c r="I2669" s="174" t="s">
        <v>3098</v>
      </c>
      <c r="J2669" s="174" t="s">
        <v>9613</v>
      </c>
      <c r="K2669" s="174"/>
      <c r="L2669" s="174" t="s">
        <v>3509</v>
      </c>
      <c r="M2669" s="174" t="s">
        <v>4854</v>
      </c>
      <c r="N2669" s="176">
        <v>960</v>
      </c>
      <c r="O2669" s="174" t="s">
        <v>3407</v>
      </c>
      <c r="P2669" s="177">
        <v>34151</v>
      </c>
      <c r="Q2669" s="176">
        <v>240</v>
      </c>
      <c r="R2669" s="175">
        <v>-16458.150000000001</v>
      </c>
      <c r="S2669" s="175">
        <v>-49384.02</v>
      </c>
      <c r="T2669" s="161">
        <v>0</v>
      </c>
      <c r="U2669" s="96">
        <v>19</v>
      </c>
      <c r="V2669" s="38" t="s">
        <v>129</v>
      </c>
      <c r="W2669" s="38"/>
      <c r="X2669" s="137">
        <v>-823.02712500000007</v>
      </c>
      <c r="Y2669" s="138">
        <v>63371</v>
      </c>
      <c r="Z2669" s="179">
        <v>60</v>
      </c>
      <c r="AA2669" s="139">
        <v>2073</v>
      </c>
      <c r="AB2669" s="131"/>
      <c r="AC2669" s="38"/>
      <c r="AD2669" s="140">
        <v>-49384.02</v>
      </c>
      <c r="AE2669" s="141">
        <v>-48560.992874999996</v>
      </c>
      <c r="AF2669" s="141">
        <v>-47737.965749999996</v>
      </c>
      <c r="AG2669" s="141">
        <v>-46914.938624999995</v>
      </c>
      <c r="AH2669" s="141">
        <v>-46091.911499999995</v>
      </c>
      <c r="AI2669" s="141">
        <v>-45268.884374999994</v>
      </c>
      <c r="AJ2669" s="141">
        <v>-44445.857249999994</v>
      </c>
      <c r="AK2669" s="141">
        <v>-43622.830124999993</v>
      </c>
      <c r="AL2669" s="141">
        <v>-42799.802999999993</v>
      </c>
      <c r="AM2669" s="141">
        <v>-41976.775874999992</v>
      </c>
      <c r="AN2669" s="141">
        <v>-41153.748749999992</v>
      </c>
      <c r="AO2669" s="141">
        <v>-40330.721624999991</v>
      </c>
      <c r="AP2669" s="141">
        <v>-39507.694499999991</v>
      </c>
      <c r="AQ2669" s="141">
        <v>-38684.66737499999</v>
      </c>
      <c r="AR2669" s="141">
        <v>-37861.640249999989</v>
      </c>
      <c r="AS2669" s="141">
        <v>-37038.613124999989</v>
      </c>
      <c r="AT2669" s="141">
        <v>-36215.585999999988</v>
      </c>
      <c r="AU2669" s="141">
        <v>-35392.558874999988</v>
      </c>
      <c r="AV2669" s="141">
        <v>-34569.531749999987</v>
      </c>
      <c r="AW2669" s="141">
        <v>-33746.504624999987</v>
      </c>
      <c r="AX2669" s="141">
        <v>-32923.477499999986</v>
      </c>
      <c r="AY2669" s="141">
        <v>-32100.450374999986</v>
      </c>
      <c r="AZ2669" s="141">
        <v>-31277.423249999985</v>
      </c>
      <c r="BA2669" s="141">
        <v>-30454.396124999985</v>
      </c>
      <c r="BB2669" s="141">
        <v>-29631.368999999984</v>
      </c>
      <c r="BC2669" s="141">
        <v>-28808.341874999984</v>
      </c>
      <c r="BD2669" s="141">
        <v>-27985.314749999983</v>
      </c>
      <c r="BE2669" s="141">
        <v>-27162.287624999983</v>
      </c>
      <c r="BF2669" s="141">
        <v>-26339.260499999982</v>
      </c>
      <c r="BG2669" s="141">
        <v>-25516.233374999982</v>
      </c>
      <c r="BH2669" s="141">
        <v>-24693.206249999981</v>
      </c>
      <c r="BI2669" s="141">
        <v>-23870.179124999981</v>
      </c>
      <c r="BJ2669" s="141">
        <v>-23047.15199999998</v>
      </c>
      <c r="BK2669" s="141">
        <v>-22224.12487499998</v>
      </c>
      <c r="BL2669" s="141">
        <v>-21401.097749999979</v>
      </c>
      <c r="BM2669" s="141">
        <v>-20578.070624999978</v>
      </c>
      <c r="BN2669" s="141">
        <v>-19755.043499999978</v>
      </c>
      <c r="BO2669" s="141">
        <v>-18932.016374999977</v>
      </c>
      <c r="BP2669" s="141">
        <v>-18108.989249999977</v>
      </c>
    </row>
    <row r="2670" spans="4:68" ht="15.75">
      <c r="D2670" s="174" t="s">
        <v>9614</v>
      </c>
      <c r="E2670" s="175">
        <v>-200483.37</v>
      </c>
      <c r="F2670" s="174" t="s">
        <v>3459</v>
      </c>
      <c r="G2670" s="174" t="s">
        <v>9615</v>
      </c>
      <c r="H2670" s="174" t="s">
        <v>169</v>
      </c>
      <c r="I2670" s="174" t="s">
        <v>3098</v>
      </c>
      <c r="J2670" s="174" t="s">
        <v>9616</v>
      </c>
      <c r="K2670" s="174"/>
      <c r="L2670" s="174" t="s">
        <v>3509</v>
      </c>
      <c r="M2670" s="174" t="s">
        <v>3575</v>
      </c>
      <c r="N2670" s="176">
        <v>960</v>
      </c>
      <c r="O2670" s="174" t="s">
        <v>3407</v>
      </c>
      <c r="P2670" s="177">
        <v>22068</v>
      </c>
      <c r="Q2670" s="176">
        <v>637</v>
      </c>
      <c r="R2670" s="175">
        <v>-133022.07999999999</v>
      </c>
      <c r="S2670" s="175">
        <v>-67461.289999999994</v>
      </c>
      <c r="T2670" s="161">
        <v>0</v>
      </c>
      <c r="U2670" s="96">
        <v>6</v>
      </c>
      <c r="V2670" s="38" t="s">
        <v>116</v>
      </c>
      <c r="W2670" s="38"/>
      <c r="X2670" s="137">
        <v>-2506.0421249999999</v>
      </c>
      <c r="Y2670" s="138">
        <v>51288</v>
      </c>
      <c r="Z2670" s="179">
        <v>26.916666666666668</v>
      </c>
      <c r="AA2670" s="139">
        <v>2040</v>
      </c>
      <c r="AB2670" s="131"/>
      <c r="AC2670" s="38"/>
      <c r="AD2670" s="140">
        <v>-67461.289999999994</v>
      </c>
      <c r="AE2670" s="141">
        <v>-64955.247874999994</v>
      </c>
      <c r="AF2670" s="141">
        <v>-62449.205749999994</v>
      </c>
      <c r="AG2670" s="141">
        <v>-59943.163624999994</v>
      </c>
      <c r="AH2670" s="141">
        <v>-57437.121499999994</v>
      </c>
      <c r="AI2670" s="141">
        <v>-54931.079374999994</v>
      </c>
      <c r="AJ2670" s="141">
        <v>-52425.037249999994</v>
      </c>
      <c r="AK2670" s="141">
        <v>-49918.995124999994</v>
      </c>
      <c r="AL2670" s="141">
        <v>-47412.952999999994</v>
      </c>
      <c r="AM2670" s="141">
        <v>-44906.910874999994</v>
      </c>
      <c r="AN2670" s="141">
        <v>-42400.868749999994</v>
      </c>
      <c r="AO2670" s="141">
        <v>-39894.826624999994</v>
      </c>
      <c r="AP2670" s="141">
        <v>-37388.784499999994</v>
      </c>
      <c r="AQ2670" s="141">
        <v>-34882.742374999994</v>
      </c>
      <c r="AR2670" s="141">
        <v>-32376.700249999994</v>
      </c>
      <c r="AS2670" s="141">
        <v>-29870.658124999994</v>
      </c>
      <c r="AT2670" s="141">
        <v>-27364.615999999995</v>
      </c>
      <c r="AU2670" s="141">
        <v>-24858.573874999995</v>
      </c>
      <c r="AV2670" s="141">
        <v>-22352.531749999995</v>
      </c>
      <c r="AW2670" s="141">
        <v>-19846.489624999995</v>
      </c>
      <c r="AX2670" s="141">
        <v>-17340.447499999995</v>
      </c>
      <c r="AY2670" s="141">
        <v>-14834.405374999995</v>
      </c>
      <c r="AZ2670" s="141">
        <v>-12328.363249999995</v>
      </c>
      <c r="BA2670" s="141">
        <v>-9822.3211249999949</v>
      </c>
      <c r="BB2670" s="141">
        <v>-7316.278999999995</v>
      </c>
      <c r="BC2670" s="141">
        <v>-4810.2368749999951</v>
      </c>
      <c r="BD2670" s="141">
        <v>-2304.1947499999951</v>
      </c>
      <c r="BE2670" s="141">
        <v>0</v>
      </c>
      <c r="BF2670" s="141">
        <v>0</v>
      </c>
      <c r="BG2670" s="141">
        <v>0</v>
      </c>
      <c r="BH2670" s="141">
        <v>0</v>
      </c>
      <c r="BI2670" s="141">
        <v>0</v>
      </c>
      <c r="BJ2670" s="141">
        <v>0</v>
      </c>
      <c r="BK2670" s="141">
        <v>0</v>
      </c>
      <c r="BL2670" s="141">
        <v>0</v>
      </c>
      <c r="BM2670" s="141">
        <v>0</v>
      </c>
      <c r="BN2670" s="141">
        <v>0</v>
      </c>
      <c r="BO2670" s="141">
        <v>0</v>
      </c>
      <c r="BP2670" s="141">
        <v>0</v>
      </c>
    </row>
    <row r="2671" spans="4:68" ht="15.75">
      <c r="D2671" s="174" t="s">
        <v>9617</v>
      </c>
      <c r="E2671" s="175">
        <v>-230612.68</v>
      </c>
      <c r="F2671" s="174" t="s">
        <v>3464</v>
      </c>
      <c r="G2671" s="174" t="s">
        <v>9615</v>
      </c>
      <c r="H2671" s="174" t="s">
        <v>169</v>
      </c>
      <c r="I2671" s="174" t="s">
        <v>3098</v>
      </c>
      <c r="J2671" s="174" t="s">
        <v>9616</v>
      </c>
      <c r="K2671" s="174"/>
      <c r="L2671" s="174" t="s">
        <v>3509</v>
      </c>
      <c r="M2671" s="174" t="s">
        <v>3575</v>
      </c>
      <c r="N2671" s="176">
        <v>960</v>
      </c>
      <c r="O2671" s="174" t="s">
        <v>3407</v>
      </c>
      <c r="P2671" s="177">
        <v>22068</v>
      </c>
      <c r="Q2671" s="176">
        <v>637</v>
      </c>
      <c r="R2671" s="175">
        <v>-153012.99</v>
      </c>
      <c r="S2671" s="175">
        <v>-77599.69</v>
      </c>
      <c r="T2671" s="161">
        <v>0</v>
      </c>
      <c r="U2671" s="96">
        <v>6</v>
      </c>
      <c r="V2671" s="38" t="s">
        <v>116</v>
      </c>
      <c r="W2671" s="38"/>
      <c r="X2671" s="137">
        <v>-2882.6585</v>
      </c>
      <c r="Y2671" s="138">
        <v>51288</v>
      </c>
      <c r="Z2671" s="179">
        <v>26.916666666666668</v>
      </c>
      <c r="AA2671" s="139">
        <v>2040</v>
      </c>
      <c r="AB2671" s="131"/>
      <c r="AC2671" s="38"/>
      <c r="AD2671" s="140">
        <v>-77599.69</v>
      </c>
      <c r="AE2671" s="141">
        <v>-74717.031499999997</v>
      </c>
      <c r="AF2671" s="141">
        <v>-71834.372999999992</v>
      </c>
      <c r="AG2671" s="141">
        <v>-68951.714499999987</v>
      </c>
      <c r="AH2671" s="141">
        <v>-66069.055999999982</v>
      </c>
      <c r="AI2671" s="141">
        <v>-63186.397499999985</v>
      </c>
      <c r="AJ2671" s="141">
        <v>-60303.738999999987</v>
      </c>
      <c r="AK2671" s="141">
        <v>-57421.080499999989</v>
      </c>
      <c r="AL2671" s="141">
        <v>-54538.421999999991</v>
      </c>
      <c r="AM2671" s="141">
        <v>-51655.763499999994</v>
      </c>
      <c r="AN2671" s="141">
        <v>-48773.104999999996</v>
      </c>
      <c r="AO2671" s="141">
        <v>-45890.446499999998</v>
      </c>
      <c r="AP2671" s="141">
        <v>-43007.788</v>
      </c>
      <c r="AQ2671" s="141">
        <v>-40125.129500000003</v>
      </c>
      <c r="AR2671" s="141">
        <v>-37242.471000000005</v>
      </c>
      <c r="AS2671" s="141">
        <v>-34359.812500000007</v>
      </c>
      <c r="AT2671" s="141">
        <v>-31477.154000000006</v>
      </c>
      <c r="AU2671" s="141">
        <v>-28594.495500000005</v>
      </c>
      <c r="AV2671" s="141">
        <v>-25711.837000000003</v>
      </c>
      <c r="AW2671" s="141">
        <v>-22829.178500000002</v>
      </c>
      <c r="AX2671" s="141">
        <v>-19946.52</v>
      </c>
      <c r="AY2671" s="141">
        <v>-17063.861499999999</v>
      </c>
      <c r="AZ2671" s="141">
        <v>-14181.203</v>
      </c>
      <c r="BA2671" s="141">
        <v>-11298.5445</v>
      </c>
      <c r="BB2671" s="141">
        <v>-8415.8860000000004</v>
      </c>
      <c r="BC2671" s="141">
        <v>-5533.2275000000009</v>
      </c>
      <c r="BD2671" s="141">
        <v>-2650.5690000000009</v>
      </c>
      <c r="BE2671" s="141">
        <v>0</v>
      </c>
      <c r="BF2671" s="141">
        <v>0</v>
      </c>
      <c r="BG2671" s="141">
        <v>0</v>
      </c>
      <c r="BH2671" s="141">
        <v>0</v>
      </c>
      <c r="BI2671" s="141">
        <v>0</v>
      </c>
      <c r="BJ2671" s="141">
        <v>0</v>
      </c>
      <c r="BK2671" s="141">
        <v>0</v>
      </c>
      <c r="BL2671" s="141">
        <v>0</v>
      </c>
      <c r="BM2671" s="141">
        <v>0</v>
      </c>
      <c r="BN2671" s="141">
        <v>0</v>
      </c>
      <c r="BO2671" s="141">
        <v>0</v>
      </c>
      <c r="BP2671" s="141">
        <v>0</v>
      </c>
    </row>
    <row r="2672" spans="4:68" ht="15.75">
      <c r="D2672" s="174" t="s">
        <v>9618</v>
      </c>
      <c r="E2672" s="175">
        <v>-1863.41</v>
      </c>
      <c r="F2672" s="174" t="s">
        <v>3486</v>
      </c>
      <c r="G2672" s="174" t="s">
        <v>9615</v>
      </c>
      <c r="H2672" s="174" t="s">
        <v>169</v>
      </c>
      <c r="I2672" s="174" t="s">
        <v>3098</v>
      </c>
      <c r="J2672" s="174" t="s">
        <v>9619</v>
      </c>
      <c r="K2672" s="174"/>
      <c r="L2672" s="174" t="s">
        <v>4704</v>
      </c>
      <c r="M2672" s="174" t="s">
        <v>4705</v>
      </c>
      <c r="N2672" s="176">
        <v>960</v>
      </c>
      <c r="O2672" s="174" t="s">
        <v>3407</v>
      </c>
      <c r="P2672" s="177">
        <v>15189</v>
      </c>
      <c r="Q2672" s="176">
        <v>863</v>
      </c>
      <c r="R2672" s="175">
        <v>-1675.03</v>
      </c>
      <c r="S2672" s="175">
        <v>-188.38</v>
      </c>
      <c r="T2672" s="161">
        <v>0</v>
      </c>
      <c r="U2672" s="96">
        <v>2</v>
      </c>
      <c r="V2672" s="38" t="s">
        <v>112</v>
      </c>
      <c r="W2672" s="38"/>
      <c r="X2672" s="137">
        <v>-23.292625000000001</v>
      </c>
      <c r="Y2672" s="138">
        <v>44409</v>
      </c>
      <c r="Z2672" s="179">
        <v>8.0833333333333339</v>
      </c>
      <c r="AA2672" s="139">
        <v>2022</v>
      </c>
      <c r="AB2672" s="131"/>
      <c r="AC2672" s="38"/>
      <c r="AD2672" s="140">
        <v>-188.38</v>
      </c>
      <c r="AE2672" s="141">
        <v>-165.08737500000001</v>
      </c>
      <c r="AF2672" s="141">
        <v>-141.79475000000002</v>
      </c>
      <c r="AG2672" s="141">
        <v>-118.50212500000002</v>
      </c>
      <c r="AH2672" s="141">
        <v>-95.20950000000002</v>
      </c>
      <c r="AI2672" s="141">
        <v>-71.916875000000019</v>
      </c>
      <c r="AJ2672" s="141">
        <v>-48.624250000000018</v>
      </c>
      <c r="AK2672" s="141">
        <v>-25.331625000000017</v>
      </c>
      <c r="AL2672" s="141">
        <v>-2.0390000000000157</v>
      </c>
      <c r="AM2672" s="141">
        <v>0</v>
      </c>
      <c r="AN2672" s="141">
        <v>0</v>
      </c>
      <c r="AO2672" s="141">
        <v>0</v>
      </c>
      <c r="AP2672" s="141">
        <v>0</v>
      </c>
      <c r="AQ2672" s="141">
        <v>0</v>
      </c>
      <c r="AR2672" s="141">
        <v>0</v>
      </c>
      <c r="AS2672" s="141">
        <v>0</v>
      </c>
      <c r="AT2672" s="141">
        <v>0</v>
      </c>
      <c r="AU2672" s="141">
        <v>0</v>
      </c>
      <c r="AV2672" s="141">
        <v>0</v>
      </c>
      <c r="AW2672" s="141">
        <v>0</v>
      </c>
      <c r="AX2672" s="141">
        <v>0</v>
      </c>
      <c r="AY2672" s="141">
        <v>0</v>
      </c>
      <c r="AZ2672" s="141">
        <v>0</v>
      </c>
      <c r="BA2672" s="141">
        <v>0</v>
      </c>
      <c r="BB2672" s="141">
        <v>0</v>
      </c>
      <c r="BC2672" s="141">
        <v>0</v>
      </c>
      <c r="BD2672" s="141">
        <v>0</v>
      </c>
      <c r="BE2672" s="141">
        <v>0</v>
      </c>
      <c r="BF2672" s="141">
        <v>0</v>
      </c>
      <c r="BG2672" s="141">
        <v>0</v>
      </c>
      <c r="BH2672" s="141">
        <v>0</v>
      </c>
      <c r="BI2672" s="141">
        <v>0</v>
      </c>
      <c r="BJ2672" s="141">
        <v>0</v>
      </c>
      <c r="BK2672" s="141">
        <v>0</v>
      </c>
      <c r="BL2672" s="141">
        <v>0</v>
      </c>
      <c r="BM2672" s="141">
        <v>0</v>
      </c>
      <c r="BN2672" s="141">
        <v>0</v>
      </c>
      <c r="BO2672" s="141">
        <v>0</v>
      </c>
      <c r="BP2672" s="141">
        <v>0</v>
      </c>
    </row>
    <row r="2673" spans="4:68" ht="15.75">
      <c r="D2673" s="174" t="s">
        <v>9620</v>
      </c>
      <c r="E2673" s="175">
        <v>-987747.47</v>
      </c>
      <c r="F2673" s="174" t="s">
        <v>3486</v>
      </c>
      <c r="G2673" s="174" t="s">
        <v>9615</v>
      </c>
      <c r="H2673" s="174" t="s">
        <v>169</v>
      </c>
      <c r="I2673" s="174" t="s">
        <v>3098</v>
      </c>
      <c r="J2673" s="174" t="s">
        <v>9616</v>
      </c>
      <c r="K2673" s="174"/>
      <c r="L2673" s="174" t="s">
        <v>3509</v>
      </c>
      <c r="M2673" s="174" t="s">
        <v>3575</v>
      </c>
      <c r="N2673" s="176">
        <v>960</v>
      </c>
      <c r="O2673" s="174" t="s">
        <v>3407</v>
      </c>
      <c r="P2673" s="177">
        <v>22068</v>
      </c>
      <c r="Q2673" s="176">
        <v>637</v>
      </c>
      <c r="R2673" s="175">
        <v>-655377.25</v>
      </c>
      <c r="S2673" s="175">
        <v>-332370.21999999997</v>
      </c>
      <c r="T2673" s="161">
        <v>0</v>
      </c>
      <c r="U2673" s="96">
        <v>6</v>
      </c>
      <c r="V2673" s="38" t="s">
        <v>116</v>
      </c>
      <c r="W2673" s="38"/>
      <c r="X2673" s="137">
        <v>-12346.843375</v>
      </c>
      <c r="Y2673" s="138">
        <v>51288</v>
      </c>
      <c r="Z2673" s="179">
        <v>26.916666666666668</v>
      </c>
      <c r="AA2673" s="139">
        <v>2040</v>
      </c>
      <c r="AB2673" s="131"/>
      <c r="AC2673" s="38"/>
      <c r="AD2673" s="140">
        <v>-332370.21999999997</v>
      </c>
      <c r="AE2673" s="141">
        <v>-320023.37662499998</v>
      </c>
      <c r="AF2673" s="141">
        <v>-307676.53324999998</v>
      </c>
      <c r="AG2673" s="141">
        <v>-295329.68987499998</v>
      </c>
      <c r="AH2673" s="141">
        <v>-282982.84649999999</v>
      </c>
      <c r="AI2673" s="141">
        <v>-270636.00312499999</v>
      </c>
      <c r="AJ2673" s="141">
        <v>-258289.15974999999</v>
      </c>
      <c r="AK2673" s="141">
        <v>-245942.31637499999</v>
      </c>
      <c r="AL2673" s="141">
        <v>-233595.473</v>
      </c>
      <c r="AM2673" s="141">
        <v>-221248.629625</v>
      </c>
      <c r="AN2673" s="141">
        <v>-208901.78625</v>
      </c>
      <c r="AO2673" s="141">
        <v>-196554.94287500001</v>
      </c>
      <c r="AP2673" s="141">
        <v>-184208.09950000001</v>
      </c>
      <c r="AQ2673" s="141">
        <v>-171861.25612500001</v>
      </c>
      <c r="AR2673" s="141">
        <v>-159514.41275000002</v>
      </c>
      <c r="AS2673" s="141">
        <v>-147167.56937500002</v>
      </c>
      <c r="AT2673" s="141">
        <v>-134820.72600000002</v>
      </c>
      <c r="AU2673" s="141">
        <v>-122473.88262500003</v>
      </c>
      <c r="AV2673" s="141">
        <v>-110127.03925000003</v>
      </c>
      <c r="AW2673" s="141">
        <v>-97780.195875000034</v>
      </c>
      <c r="AX2673" s="141">
        <v>-85433.352500000037</v>
      </c>
      <c r="AY2673" s="141">
        <v>-73086.509125000041</v>
      </c>
      <c r="AZ2673" s="141">
        <v>-60739.665750000044</v>
      </c>
      <c r="BA2673" s="141">
        <v>-48392.822375000047</v>
      </c>
      <c r="BB2673" s="141">
        <v>-36045.97900000005</v>
      </c>
      <c r="BC2673" s="141">
        <v>-23699.13562500005</v>
      </c>
      <c r="BD2673" s="141">
        <v>-11352.29225000005</v>
      </c>
      <c r="BE2673" s="141">
        <v>0</v>
      </c>
      <c r="BF2673" s="141">
        <v>0</v>
      </c>
      <c r="BG2673" s="141">
        <v>0</v>
      </c>
      <c r="BH2673" s="141">
        <v>0</v>
      </c>
      <c r="BI2673" s="141">
        <v>0</v>
      </c>
      <c r="BJ2673" s="141">
        <v>0</v>
      </c>
      <c r="BK2673" s="141">
        <v>0</v>
      </c>
      <c r="BL2673" s="141">
        <v>0</v>
      </c>
      <c r="BM2673" s="141">
        <v>0</v>
      </c>
      <c r="BN2673" s="141">
        <v>0</v>
      </c>
      <c r="BO2673" s="141">
        <v>0</v>
      </c>
      <c r="BP2673" s="141">
        <v>0</v>
      </c>
    </row>
    <row r="2674" spans="4:68" ht="15.75">
      <c r="D2674" s="174" t="s">
        <v>9621</v>
      </c>
      <c r="E2674" s="175">
        <v>170114.2</v>
      </c>
      <c r="F2674" s="174" t="s">
        <v>3409</v>
      </c>
      <c r="G2674" s="174" t="s">
        <v>1040</v>
      </c>
      <c r="H2674" s="174" t="s">
        <v>169</v>
      </c>
      <c r="I2674" s="174" t="s">
        <v>3098</v>
      </c>
      <c r="J2674" s="174" t="s">
        <v>9622</v>
      </c>
      <c r="K2674" s="174"/>
      <c r="L2674" s="174" t="s">
        <v>3509</v>
      </c>
      <c r="M2674" s="174" t="s">
        <v>3575</v>
      </c>
      <c r="N2674" s="176">
        <v>960</v>
      </c>
      <c r="O2674" s="174" t="s">
        <v>3407</v>
      </c>
      <c r="P2674" s="177">
        <v>25385</v>
      </c>
      <c r="Q2674" s="176">
        <v>528</v>
      </c>
      <c r="R2674" s="175">
        <v>93556.800000000003</v>
      </c>
      <c r="S2674" s="175">
        <v>76557.399999999994</v>
      </c>
      <c r="T2674" s="161">
        <v>0</v>
      </c>
      <c r="U2674" s="96">
        <v>6</v>
      </c>
      <c r="V2674" s="38" t="s">
        <v>116</v>
      </c>
      <c r="W2674" s="38"/>
      <c r="X2674" s="137">
        <v>2126.4274999999998</v>
      </c>
      <c r="Y2674" s="138">
        <v>54605</v>
      </c>
      <c r="Z2674" s="179">
        <v>36</v>
      </c>
      <c r="AA2674" s="139">
        <v>2049</v>
      </c>
      <c r="AB2674" s="131"/>
      <c r="AC2674" s="38"/>
      <c r="AD2674" s="140">
        <v>76557.399999999994</v>
      </c>
      <c r="AE2674" s="141">
        <v>74430.972499999989</v>
      </c>
      <c r="AF2674" s="141">
        <v>72304.544999999984</v>
      </c>
      <c r="AG2674" s="141">
        <v>70178.117499999978</v>
      </c>
      <c r="AH2674" s="141">
        <v>68051.689999999973</v>
      </c>
      <c r="AI2674" s="141">
        <v>65925.262499999968</v>
      </c>
      <c r="AJ2674" s="141">
        <v>63798.83499999997</v>
      </c>
      <c r="AK2674" s="141">
        <v>61672.407499999972</v>
      </c>
      <c r="AL2674" s="141">
        <v>59545.979999999974</v>
      </c>
      <c r="AM2674" s="141">
        <v>57419.552499999976</v>
      </c>
      <c r="AN2674" s="141">
        <v>55293.124999999978</v>
      </c>
      <c r="AO2674" s="141">
        <v>53166.69749999998</v>
      </c>
      <c r="AP2674" s="141">
        <v>51040.269999999982</v>
      </c>
      <c r="AQ2674" s="141">
        <v>48913.842499999984</v>
      </c>
      <c r="AR2674" s="141">
        <v>46787.414999999986</v>
      </c>
      <c r="AS2674" s="141">
        <v>44660.987499999988</v>
      </c>
      <c r="AT2674" s="141">
        <v>42534.55999999999</v>
      </c>
      <c r="AU2674" s="141">
        <v>40408.132499999992</v>
      </c>
      <c r="AV2674" s="141">
        <v>38281.704999999994</v>
      </c>
      <c r="AW2674" s="141">
        <v>36155.277499999997</v>
      </c>
      <c r="AX2674" s="141">
        <v>34028.85</v>
      </c>
      <c r="AY2674" s="141">
        <v>31902.422500000001</v>
      </c>
      <c r="AZ2674" s="141">
        <v>29775.995000000003</v>
      </c>
      <c r="BA2674" s="141">
        <v>27649.567500000005</v>
      </c>
      <c r="BB2674" s="141">
        <v>25523.140000000007</v>
      </c>
      <c r="BC2674" s="141">
        <v>23396.712500000009</v>
      </c>
      <c r="BD2674" s="141">
        <v>21270.285000000011</v>
      </c>
      <c r="BE2674" s="141">
        <v>19143.857500000013</v>
      </c>
      <c r="BF2674" s="141">
        <v>17017.430000000015</v>
      </c>
      <c r="BG2674" s="141">
        <v>14891.002500000015</v>
      </c>
      <c r="BH2674" s="141">
        <v>12764.575000000015</v>
      </c>
      <c r="BI2674" s="141">
        <v>10638.147500000015</v>
      </c>
      <c r="BJ2674" s="141">
        <v>8511.7200000000157</v>
      </c>
      <c r="BK2674" s="141">
        <v>6385.2925000000159</v>
      </c>
      <c r="BL2674" s="141">
        <v>4258.8650000000162</v>
      </c>
      <c r="BM2674" s="141">
        <v>2132.4375000000164</v>
      </c>
      <c r="BN2674" s="141">
        <v>6.0100000000165892</v>
      </c>
      <c r="BO2674" s="141">
        <v>0</v>
      </c>
      <c r="BP2674" s="141">
        <v>0</v>
      </c>
    </row>
    <row r="2675" spans="4:68" ht="15.75">
      <c r="D2675" s="174" t="s">
        <v>9623</v>
      </c>
      <c r="E2675" s="175">
        <v>2376767.4900000002</v>
      </c>
      <c r="F2675" s="174" t="s">
        <v>3409</v>
      </c>
      <c r="G2675" s="174" t="s">
        <v>9624</v>
      </c>
      <c r="H2675" s="174" t="s">
        <v>169</v>
      </c>
      <c r="I2675" s="174" t="s">
        <v>3098</v>
      </c>
      <c r="J2675" s="174" t="s">
        <v>9625</v>
      </c>
      <c r="K2675" s="174"/>
      <c r="L2675" s="174" t="s">
        <v>3509</v>
      </c>
      <c r="M2675" s="174" t="s">
        <v>4854</v>
      </c>
      <c r="N2675" s="176">
        <v>960</v>
      </c>
      <c r="O2675" s="174" t="s">
        <v>3407</v>
      </c>
      <c r="P2675" s="177">
        <v>26115</v>
      </c>
      <c r="Q2675" s="176">
        <v>504</v>
      </c>
      <c r="R2675" s="175">
        <v>1247720.3600000001</v>
      </c>
      <c r="S2675" s="175">
        <v>1129047.1299999999</v>
      </c>
      <c r="T2675" s="161">
        <v>0</v>
      </c>
      <c r="U2675" s="96">
        <v>19</v>
      </c>
      <c r="V2675" s="38" t="s">
        <v>129</v>
      </c>
      <c r="W2675" s="38"/>
      <c r="X2675" s="137">
        <v>29709.593625000005</v>
      </c>
      <c r="Y2675" s="138">
        <v>55335</v>
      </c>
      <c r="Z2675" s="179">
        <v>38</v>
      </c>
      <c r="AA2675" s="139">
        <v>2051</v>
      </c>
      <c r="AB2675" s="131"/>
      <c r="AC2675" s="38"/>
      <c r="AD2675" s="140">
        <v>1129047.1299999999</v>
      </c>
      <c r="AE2675" s="141">
        <v>1099337.5363749999</v>
      </c>
      <c r="AF2675" s="141">
        <v>1069627.9427499999</v>
      </c>
      <c r="AG2675" s="141">
        <v>1039918.3491249999</v>
      </c>
      <c r="AH2675" s="141">
        <v>1010208.7555</v>
      </c>
      <c r="AI2675" s="141">
        <v>980499.16187499999</v>
      </c>
      <c r="AJ2675" s="141">
        <v>950789.56825000001</v>
      </c>
      <c r="AK2675" s="141">
        <v>921079.97462500003</v>
      </c>
      <c r="AL2675" s="141">
        <v>891370.38100000005</v>
      </c>
      <c r="AM2675" s="141">
        <v>861660.78737500007</v>
      </c>
      <c r="AN2675" s="141">
        <v>831951.19375000009</v>
      </c>
      <c r="AO2675" s="141">
        <v>802241.60012500011</v>
      </c>
      <c r="AP2675" s="141">
        <v>772532.00650000013</v>
      </c>
      <c r="AQ2675" s="141">
        <v>742822.41287500015</v>
      </c>
      <c r="AR2675" s="141">
        <v>713112.81925000018</v>
      </c>
      <c r="AS2675" s="141">
        <v>683403.2256250002</v>
      </c>
      <c r="AT2675" s="141">
        <v>653693.63200000022</v>
      </c>
      <c r="AU2675" s="141">
        <v>623984.03837500024</v>
      </c>
      <c r="AV2675" s="141">
        <v>594274.44475000026</v>
      </c>
      <c r="AW2675" s="141">
        <v>564564.85112500028</v>
      </c>
      <c r="AX2675" s="141">
        <v>534855.2575000003</v>
      </c>
      <c r="AY2675" s="141">
        <v>505145.66387500032</v>
      </c>
      <c r="AZ2675" s="141">
        <v>475436.07025000034</v>
      </c>
      <c r="BA2675" s="141">
        <v>445726.47662500036</v>
      </c>
      <c r="BB2675" s="141">
        <v>416016.88300000038</v>
      </c>
      <c r="BC2675" s="141">
        <v>386307.2893750004</v>
      </c>
      <c r="BD2675" s="141">
        <v>356597.69575000042</v>
      </c>
      <c r="BE2675" s="141">
        <v>326888.10212500044</v>
      </c>
      <c r="BF2675" s="141">
        <v>297178.50850000046</v>
      </c>
      <c r="BG2675" s="141">
        <v>267468.91487500048</v>
      </c>
      <c r="BH2675" s="141">
        <v>237759.32125000047</v>
      </c>
      <c r="BI2675" s="141">
        <v>208049.72762500047</v>
      </c>
      <c r="BJ2675" s="141">
        <v>178340.13400000046</v>
      </c>
      <c r="BK2675" s="141">
        <v>148630.54037500045</v>
      </c>
      <c r="BL2675" s="141">
        <v>118920.94675000044</v>
      </c>
      <c r="BM2675" s="141">
        <v>89211.353125000431</v>
      </c>
      <c r="BN2675" s="141">
        <v>59501.759500000422</v>
      </c>
      <c r="BO2675" s="141">
        <v>29792.165875000417</v>
      </c>
      <c r="BP2675" s="141">
        <v>82.572250000412168</v>
      </c>
    </row>
    <row r="2676" spans="4:68" ht="15.75">
      <c r="D2676" s="174" t="s">
        <v>9626</v>
      </c>
      <c r="E2676" s="175">
        <v>18004.38</v>
      </c>
      <c r="F2676" s="174" t="s">
        <v>3464</v>
      </c>
      <c r="G2676" s="174" t="s">
        <v>9624</v>
      </c>
      <c r="H2676" s="174" t="s">
        <v>169</v>
      </c>
      <c r="I2676" s="174" t="s">
        <v>3098</v>
      </c>
      <c r="J2676" s="174" t="s">
        <v>9625</v>
      </c>
      <c r="K2676" s="174"/>
      <c r="L2676" s="174" t="s">
        <v>3509</v>
      </c>
      <c r="M2676" s="174" t="s">
        <v>4854</v>
      </c>
      <c r="N2676" s="176">
        <v>960</v>
      </c>
      <c r="O2676" s="174" t="s">
        <v>3407</v>
      </c>
      <c r="P2676" s="177">
        <v>26115</v>
      </c>
      <c r="Q2676" s="176">
        <v>504</v>
      </c>
      <c r="R2676" s="175">
        <v>9451.6</v>
      </c>
      <c r="S2676" s="175">
        <v>8552.7800000000007</v>
      </c>
      <c r="T2676" s="161">
        <v>0</v>
      </c>
      <c r="U2676" s="96">
        <v>19</v>
      </c>
      <c r="V2676" s="38" t="s">
        <v>129</v>
      </c>
      <c r="W2676" s="38"/>
      <c r="X2676" s="137">
        <v>225.05475000000001</v>
      </c>
      <c r="Y2676" s="138">
        <v>55335</v>
      </c>
      <c r="Z2676" s="179">
        <v>38</v>
      </c>
      <c r="AA2676" s="139">
        <v>2051</v>
      </c>
      <c r="AB2676" s="131"/>
      <c r="AC2676" s="38"/>
      <c r="AD2676" s="140">
        <v>8552.7800000000007</v>
      </c>
      <c r="AE2676" s="141">
        <v>8327.7252500000013</v>
      </c>
      <c r="AF2676" s="141">
        <v>8102.6705000000011</v>
      </c>
      <c r="AG2676" s="141">
        <v>7877.6157500000008</v>
      </c>
      <c r="AH2676" s="141">
        <v>7652.5610000000006</v>
      </c>
      <c r="AI2676" s="141">
        <v>7427.5062500000004</v>
      </c>
      <c r="AJ2676" s="141">
        <v>7202.4515000000001</v>
      </c>
      <c r="AK2676" s="141">
        <v>6977.3967499999999</v>
      </c>
      <c r="AL2676" s="141">
        <v>6752.3419999999996</v>
      </c>
      <c r="AM2676" s="141">
        <v>6527.2872499999994</v>
      </c>
      <c r="AN2676" s="141">
        <v>6302.2324999999992</v>
      </c>
      <c r="AO2676" s="141">
        <v>6077.1777499999989</v>
      </c>
      <c r="AP2676" s="141">
        <v>5852.1229999999987</v>
      </c>
      <c r="AQ2676" s="141">
        <v>5627.0682499999984</v>
      </c>
      <c r="AR2676" s="141">
        <v>5402.0134999999982</v>
      </c>
      <c r="AS2676" s="141">
        <v>5176.958749999998</v>
      </c>
      <c r="AT2676" s="141">
        <v>4951.9039999999977</v>
      </c>
      <c r="AU2676" s="141">
        <v>4726.8492499999975</v>
      </c>
      <c r="AV2676" s="141">
        <v>4501.7944999999972</v>
      </c>
      <c r="AW2676" s="141">
        <v>4276.739749999997</v>
      </c>
      <c r="AX2676" s="141">
        <v>4051.6849999999968</v>
      </c>
      <c r="AY2676" s="141">
        <v>3826.6302499999965</v>
      </c>
      <c r="AZ2676" s="141">
        <v>3601.5754999999963</v>
      </c>
      <c r="BA2676" s="141">
        <v>3376.520749999996</v>
      </c>
      <c r="BB2676" s="141">
        <v>3151.4659999999958</v>
      </c>
      <c r="BC2676" s="141">
        <v>2926.4112499999956</v>
      </c>
      <c r="BD2676" s="141">
        <v>2701.3564999999953</v>
      </c>
      <c r="BE2676" s="141">
        <v>2476.3017499999951</v>
      </c>
      <c r="BF2676" s="141">
        <v>2251.2469999999948</v>
      </c>
      <c r="BG2676" s="141">
        <v>2026.1922499999948</v>
      </c>
      <c r="BH2676" s="141">
        <v>1801.1374999999948</v>
      </c>
      <c r="BI2676" s="141">
        <v>1576.0827499999948</v>
      </c>
      <c r="BJ2676" s="141">
        <v>1351.0279999999948</v>
      </c>
      <c r="BK2676" s="141">
        <v>1125.9732499999948</v>
      </c>
      <c r="BL2676" s="141">
        <v>900.91849999999476</v>
      </c>
      <c r="BM2676" s="141">
        <v>675.86374999999475</v>
      </c>
      <c r="BN2676" s="141">
        <v>450.80899999999474</v>
      </c>
      <c r="BO2676" s="141">
        <v>225.75424999999473</v>
      </c>
      <c r="BP2676" s="141">
        <v>0.69949999999471402</v>
      </c>
    </row>
    <row r="2677" spans="4:68" ht="15.75">
      <c r="D2677" s="174" t="s">
        <v>9627</v>
      </c>
      <c r="E2677" s="175">
        <v>567564.03</v>
      </c>
      <c r="F2677" s="174" t="s">
        <v>3409</v>
      </c>
      <c r="G2677" s="174" t="s">
        <v>9628</v>
      </c>
      <c r="H2677" s="174" t="s">
        <v>169</v>
      </c>
      <c r="I2677" s="174" t="s">
        <v>3098</v>
      </c>
      <c r="J2677" s="174" t="s">
        <v>9629</v>
      </c>
      <c r="K2677" s="174"/>
      <c r="L2677" s="174" t="s">
        <v>3509</v>
      </c>
      <c r="M2677" s="174" t="s">
        <v>3866</v>
      </c>
      <c r="N2677" s="176">
        <v>960</v>
      </c>
      <c r="O2677" s="174" t="s">
        <v>3407</v>
      </c>
      <c r="P2677" s="177">
        <v>26115</v>
      </c>
      <c r="Q2677" s="176">
        <v>504</v>
      </c>
      <c r="R2677" s="175">
        <v>297951.40000000002</v>
      </c>
      <c r="S2677" s="175">
        <v>269612.63</v>
      </c>
      <c r="T2677" s="161">
        <v>0</v>
      </c>
      <c r="U2677" s="96">
        <v>6</v>
      </c>
      <c r="V2677" s="38" t="s">
        <v>116</v>
      </c>
      <c r="W2677" s="38"/>
      <c r="X2677" s="137">
        <v>7094.5503749999998</v>
      </c>
      <c r="Y2677" s="138">
        <v>55335</v>
      </c>
      <c r="Z2677" s="179">
        <v>38</v>
      </c>
      <c r="AA2677" s="139">
        <v>2051</v>
      </c>
      <c r="AB2677" s="131"/>
      <c r="AC2677" s="38"/>
      <c r="AD2677" s="140">
        <v>269612.63</v>
      </c>
      <c r="AE2677" s="141">
        <v>262518.07962500001</v>
      </c>
      <c r="AF2677" s="141">
        <v>255423.52925000002</v>
      </c>
      <c r="AG2677" s="141">
        <v>248328.97887500003</v>
      </c>
      <c r="AH2677" s="141">
        <v>241234.42850000004</v>
      </c>
      <c r="AI2677" s="141">
        <v>234139.87812500005</v>
      </c>
      <c r="AJ2677" s="141">
        <v>227045.32775000005</v>
      </c>
      <c r="AK2677" s="141">
        <v>219950.77737500006</v>
      </c>
      <c r="AL2677" s="141">
        <v>212856.22700000007</v>
      </c>
      <c r="AM2677" s="141">
        <v>205761.67662500008</v>
      </c>
      <c r="AN2677" s="141">
        <v>198667.12625000009</v>
      </c>
      <c r="AO2677" s="141">
        <v>191572.5758750001</v>
      </c>
      <c r="AP2677" s="141">
        <v>184478.02550000011</v>
      </c>
      <c r="AQ2677" s="141">
        <v>177383.47512500011</v>
      </c>
      <c r="AR2677" s="141">
        <v>170288.92475000012</v>
      </c>
      <c r="AS2677" s="141">
        <v>163194.37437500013</v>
      </c>
      <c r="AT2677" s="141">
        <v>156099.82400000014</v>
      </c>
      <c r="AU2677" s="141">
        <v>149005.27362500015</v>
      </c>
      <c r="AV2677" s="141">
        <v>141910.72325000016</v>
      </c>
      <c r="AW2677" s="141">
        <v>134816.17287500016</v>
      </c>
      <c r="AX2677" s="141">
        <v>127721.62250000016</v>
      </c>
      <c r="AY2677" s="141">
        <v>120627.07212500015</v>
      </c>
      <c r="AZ2677" s="141">
        <v>113532.52175000015</v>
      </c>
      <c r="BA2677" s="141">
        <v>106437.97137500014</v>
      </c>
      <c r="BB2677" s="141">
        <v>99343.421000000133</v>
      </c>
      <c r="BC2677" s="141">
        <v>92248.870625000127</v>
      </c>
      <c r="BD2677" s="141">
        <v>85154.320250000121</v>
      </c>
      <c r="BE2677" s="141">
        <v>78059.769875000115</v>
      </c>
      <c r="BF2677" s="141">
        <v>70965.219500000108</v>
      </c>
      <c r="BG2677" s="141">
        <v>63870.669125000109</v>
      </c>
      <c r="BH2677" s="141">
        <v>56776.118750000111</v>
      </c>
      <c r="BI2677" s="141">
        <v>49681.568375000112</v>
      </c>
      <c r="BJ2677" s="141">
        <v>42587.018000000113</v>
      </c>
      <c r="BK2677" s="141">
        <v>35492.467625000114</v>
      </c>
      <c r="BL2677" s="141">
        <v>28397.917250000115</v>
      </c>
      <c r="BM2677" s="141">
        <v>21303.366875000116</v>
      </c>
      <c r="BN2677" s="141">
        <v>14208.816500000117</v>
      </c>
      <c r="BO2677" s="141">
        <v>7114.2661250001174</v>
      </c>
      <c r="BP2677" s="141">
        <v>19.715750000117623</v>
      </c>
    </row>
    <row r="2678" spans="4:68" ht="15.75">
      <c r="D2678" s="174" t="s">
        <v>9630</v>
      </c>
      <c r="E2678" s="175">
        <v>40463.339999999997</v>
      </c>
      <c r="F2678" s="174" t="s">
        <v>3464</v>
      </c>
      <c r="G2678" s="174" t="s">
        <v>9628</v>
      </c>
      <c r="H2678" s="174" t="s">
        <v>169</v>
      </c>
      <c r="I2678" s="174" t="s">
        <v>3098</v>
      </c>
      <c r="J2678" s="174" t="s">
        <v>9629</v>
      </c>
      <c r="K2678" s="174"/>
      <c r="L2678" s="174" t="s">
        <v>3509</v>
      </c>
      <c r="M2678" s="174" t="s">
        <v>3866</v>
      </c>
      <c r="N2678" s="176">
        <v>960</v>
      </c>
      <c r="O2678" s="174" t="s">
        <v>3407</v>
      </c>
      <c r="P2678" s="177">
        <v>26115</v>
      </c>
      <c r="Q2678" s="176">
        <v>504</v>
      </c>
      <c r="R2678" s="175">
        <v>21241.82</v>
      </c>
      <c r="S2678" s="175">
        <v>19221.52</v>
      </c>
      <c r="T2678" s="161">
        <v>0</v>
      </c>
      <c r="U2678" s="96">
        <v>6</v>
      </c>
      <c r="V2678" s="38" t="s">
        <v>116</v>
      </c>
      <c r="W2678" s="38"/>
      <c r="X2678" s="137">
        <v>505.79174999999992</v>
      </c>
      <c r="Y2678" s="138">
        <v>55335</v>
      </c>
      <c r="Z2678" s="179">
        <v>38</v>
      </c>
      <c r="AA2678" s="139">
        <v>2051</v>
      </c>
      <c r="AB2678" s="131"/>
      <c r="AC2678" s="38"/>
      <c r="AD2678" s="140">
        <v>19221.52</v>
      </c>
      <c r="AE2678" s="141">
        <v>18715.72825</v>
      </c>
      <c r="AF2678" s="141">
        <v>18209.9365</v>
      </c>
      <c r="AG2678" s="141">
        <v>17704.144749999999</v>
      </c>
      <c r="AH2678" s="141">
        <v>17198.352999999999</v>
      </c>
      <c r="AI2678" s="141">
        <v>16692.561249999999</v>
      </c>
      <c r="AJ2678" s="141">
        <v>16186.769499999999</v>
      </c>
      <c r="AK2678" s="141">
        <v>15680.977749999998</v>
      </c>
      <c r="AL2678" s="141">
        <v>15175.185999999998</v>
      </c>
      <c r="AM2678" s="141">
        <v>14669.394249999998</v>
      </c>
      <c r="AN2678" s="141">
        <v>14163.602499999997</v>
      </c>
      <c r="AO2678" s="141">
        <v>13657.810749999997</v>
      </c>
      <c r="AP2678" s="141">
        <v>13152.018999999997</v>
      </c>
      <c r="AQ2678" s="141">
        <v>12646.227249999996</v>
      </c>
      <c r="AR2678" s="141">
        <v>12140.435499999996</v>
      </c>
      <c r="AS2678" s="141">
        <v>11634.643749999996</v>
      </c>
      <c r="AT2678" s="141">
        <v>11128.851999999995</v>
      </c>
      <c r="AU2678" s="141">
        <v>10623.060249999995</v>
      </c>
      <c r="AV2678" s="141">
        <v>10117.268499999995</v>
      </c>
      <c r="AW2678" s="141">
        <v>9611.4767499999944</v>
      </c>
      <c r="AX2678" s="141">
        <v>9105.684999999994</v>
      </c>
      <c r="AY2678" s="141">
        <v>8599.8932499999937</v>
      </c>
      <c r="AZ2678" s="141">
        <v>8094.1014999999934</v>
      </c>
      <c r="BA2678" s="141">
        <v>7588.3097499999931</v>
      </c>
      <c r="BB2678" s="141">
        <v>7082.5179999999928</v>
      </c>
      <c r="BC2678" s="141">
        <v>6576.7262499999924</v>
      </c>
      <c r="BD2678" s="141">
        <v>6070.9344999999921</v>
      </c>
      <c r="BE2678" s="141">
        <v>5565.1427499999918</v>
      </c>
      <c r="BF2678" s="141">
        <v>5059.3509999999915</v>
      </c>
      <c r="BG2678" s="141">
        <v>4553.5592499999912</v>
      </c>
      <c r="BH2678" s="141">
        <v>4047.7674999999913</v>
      </c>
      <c r="BI2678" s="141">
        <v>3541.9757499999914</v>
      </c>
      <c r="BJ2678" s="141">
        <v>3036.1839999999916</v>
      </c>
      <c r="BK2678" s="141">
        <v>2530.3922499999917</v>
      </c>
      <c r="BL2678" s="141">
        <v>2024.6004999999918</v>
      </c>
      <c r="BM2678" s="141">
        <v>1518.808749999992</v>
      </c>
      <c r="BN2678" s="141">
        <v>1013.0169999999921</v>
      </c>
      <c r="BO2678" s="141">
        <v>507.22524999999217</v>
      </c>
      <c r="BP2678" s="141">
        <v>1.4334999999922502</v>
      </c>
    </row>
    <row r="2679" spans="4:68" ht="15.75">
      <c r="D2679" s="174" t="s">
        <v>9631</v>
      </c>
      <c r="E2679" s="175">
        <v>22718.240000000002</v>
      </c>
      <c r="F2679" s="174" t="s">
        <v>3409</v>
      </c>
      <c r="G2679" s="174" t="s">
        <v>9632</v>
      </c>
      <c r="H2679" s="174" t="s">
        <v>169</v>
      </c>
      <c r="I2679" s="174" t="s">
        <v>3098</v>
      </c>
      <c r="J2679" s="174" t="s">
        <v>9633</v>
      </c>
      <c r="K2679" s="174"/>
      <c r="L2679" s="174" t="s">
        <v>3509</v>
      </c>
      <c r="M2679" s="174" t="s">
        <v>3866</v>
      </c>
      <c r="N2679" s="176">
        <v>960</v>
      </c>
      <c r="O2679" s="174" t="s">
        <v>3407</v>
      </c>
      <c r="P2679" s="177">
        <v>24289</v>
      </c>
      <c r="Q2679" s="176">
        <v>564</v>
      </c>
      <c r="R2679" s="175">
        <v>13346.06</v>
      </c>
      <c r="S2679" s="175">
        <v>9372.18</v>
      </c>
      <c r="T2679" s="161">
        <v>0</v>
      </c>
      <c r="U2679" s="96">
        <v>18</v>
      </c>
      <c r="V2679" s="38" t="s">
        <v>128</v>
      </c>
      <c r="W2679" s="38"/>
      <c r="X2679" s="137">
        <v>283.97800000000001</v>
      </c>
      <c r="Y2679" s="138">
        <v>53509</v>
      </c>
      <c r="Z2679" s="179">
        <v>33</v>
      </c>
      <c r="AA2679" s="139">
        <v>2046</v>
      </c>
      <c r="AB2679" s="131"/>
      <c r="AC2679" s="38"/>
      <c r="AD2679" s="140">
        <v>9372.18</v>
      </c>
      <c r="AE2679" s="141">
        <v>9088.2020000000011</v>
      </c>
      <c r="AF2679" s="141">
        <v>8804.224000000002</v>
      </c>
      <c r="AG2679" s="141">
        <v>8520.2460000000028</v>
      </c>
      <c r="AH2679" s="141">
        <v>8236.2680000000037</v>
      </c>
      <c r="AI2679" s="141">
        <v>7952.2900000000036</v>
      </c>
      <c r="AJ2679" s="141">
        <v>7668.3120000000035</v>
      </c>
      <c r="AK2679" s="141">
        <v>7384.3340000000035</v>
      </c>
      <c r="AL2679" s="141">
        <v>7100.3560000000034</v>
      </c>
      <c r="AM2679" s="141">
        <v>6816.3780000000033</v>
      </c>
      <c r="AN2679" s="141">
        <v>6532.4000000000033</v>
      </c>
      <c r="AO2679" s="141">
        <v>6248.4220000000032</v>
      </c>
      <c r="AP2679" s="141">
        <v>5964.4440000000031</v>
      </c>
      <c r="AQ2679" s="141">
        <v>5680.4660000000031</v>
      </c>
      <c r="AR2679" s="141">
        <v>5396.488000000003</v>
      </c>
      <c r="AS2679" s="141">
        <v>5112.5100000000029</v>
      </c>
      <c r="AT2679" s="141">
        <v>4828.5320000000029</v>
      </c>
      <c r="AU2679" s="141">
        <v>4544.5540000000028</v>
      </c>
      <c r="AV2679" s="141">
        <v>4260.5760000000028</v>
      </c>
      <c r="AW2679" s="141">
        <v>3976.5980000000027</v>
      </c>
      <c r="AX2679" s="141">
        <v>3692.6200000000026</v>
      </c>
      <c r="AY2679" s="141">
        <v>3408.6420000000026</v>
      </c>
      <c r="AZ2679" s="141">
        <v>3124.6640000000025</v>
      </c>
      <c r="BA2679" s="141">
        <v>2840.6860000000024</v>
      </c>
      <c r="BB2679" s="141">
        <v>2556.7080000000024</v>
      </c>
      <c r="BC2679" s="141">
        <v>2272.7300000000023</v>
      </c>
      <c r="BD2679" s="141">
        <v>1988.7520000000022</v>
      </c>
      <c r="BE2679" s="141">
        <v>1704.7740000000022</v>
      </c>
      <c r="BF2679" s="141">
        <v>1420.7960000000021</v>
      </c>
      <c r="BG2679" s="141">
        <v>1136.818000000002</v>
      </c>
      <c r="BH2679" s="141">
        <v>852.84000000000196</v>
      </c>
      <c r="BI2679" s="141">
        <v>568.8620000000019</v>
      </c>
      <c r="BJ2679" s="141">
        <v>284.88400000000189</v>
      </c>
      <c r="BK2679" s="141">
        <v>0.90600000000188174</v>
      </c>
      <c r="BL2679" s="141">
        <v>0</v>
      </c>
      <c r="BM2679" s="141">
        <v>0</v>
      </c>
      <c r="BN2679" s="141">
        <v>0</v>
      </c>
      <c r="BO2679" s="141">
        <v>0</v>
      </c>
      <c r="BP2679" s="141">
        <v>0</v>
      </c>
    </row>
    <row r="2680" spans="4:68" ht="15.75">
      <c r="D2680" s="174" t="s">
        <v>9634</v>
      </c>
      <c r="E2680" s="175">
        <v>113504.44</v>
      </c>
      <c r="F2680" s="174" t="s">
        <v>3409</v>
      </c>
      <c r="G2680" s="174" t="s">
        <v>9635</v>
      </c>
      <c r="H2680" s="174" t="s">
        <v>169</v>
      </c>
      <c r="I2680" s="174" t="s">
        <v>3098</v>
      </c>
      <c r="J2680" s="174" t="s">
        <v>9636</v>
      </c>
      <c r="K2680" s="174"/>
      <c r="L2680" s="174" t="s">
        <v>3509</v>
      </c>
      <c r="M2680" s="174" t="s">
        <v>8494</v>
      </c>
      <c r="N2680" s="176">
        <v>960</v>
      </c>
      <c r="O2680" s="174" t="s">
        <v>3407</v>
      </c>
      <c r="P2680" s="177">
        <v>24289</v>
      </c>
      <c r="Q2680" s="176">
        <v>564</v>
      </c>
      <c r="R2680" s="175">
        <v>66679.839999999997</v>
      </c>
      <c r="S2680" s="175">
        <v>46824.6</v>
      </c>
      <c r="T2680" s="161">
        <v>0</v>
      </c>
      <c r="U2680" s="96">
        <v>19</v>
      </c>
      <c r="V2680" s="38" t="s">
        <v>129</v>
      </c>
      <c r="W2680" s="38"/>
      <c r="X2680" s="137">
        <v>1418.8055000000002</v>
      </c>
      <c r="Y2680" s="138">
        <v>53509</v>
      </c>
      <c r="Z2680" s="179">
        <v>33</v>
      </c>
      <c r="AA2680" s="139">
        <v>2046</v>
      </c>
      <c r="AB2680" s="131"/>
      <c r="AC2680" s="38"/>
      <c r="AD2680" s="140">
        <v>46824.6</v>
      </c>
      <c r="AE2680" s="141">
        <v>45405.794499999996</v>
      </c>
      <c r="AF2680" s="141">
        <v>43986.988999999994</v>
      </c>
      <c r="AG2680" s="141">
        <v>42568.183499999992</v>
      </c>
      <c r="AH2680" s="141">
        <v>41149.37799999999</v>
      </c>
      <c r="AI2680" s="141">
        <v>39730.572499999987</v>
      </c>
      <c r="AJ2680" s="141">
        <v>38311.766999999985</v>
      </c>
      <c r="AK2680" s="141">
        <v>36892.961499999983</v>
      </c>
      <c r="AL2680" s="141">
        <v>35474.155999999981</v>
      </c>
      <c r="AM2680" s="141">
        <v>34055.350499999979</v>
      </c>
      <c r="AN2680" s="141">
        <v>32636.54499999998</v>
      </c>
      <c r="AO2680" s="141">
        <v>31217.739499999981</v>
      </c>
      <c r="AP2680" s="141">
        <v>29798.933999999983</v>
      </c>
      <c r="AQ2680" s="141">
        <v>28380.128499999984</v>
      </c>
      <c r="AR2680" s="141">
        <v>26961.322999999986</v>
      </c>
      <c r="AS2680" s="141">
        <v>25542.517499999987</v>
      </c>
      <c r="AT2680" s="141">
        <v>24123.711999999989</v>
      </c>
      <c r="AU2680" s="141">
        <v>22704.90649999999</v>
      </c>
      <c r="AV2680" s="141">
        <v>21286.100999999991</v>
      </c>
      <c r="AW2680" s="141">
        <v>19867.295499999993</v>
      </c>
      <c r="AX2680" s="141">
        <v>18448.489999999994</v>
      </c>
      <c r="AY2680" s="141">
        <v>17029.684499999996</v>
      </c>
      <c r="AZ2680" s="141">
        <v>15610.878999999995</v>
      </c>
      <c r="BA2680" s="141">
        <v>14192.073499999995</v>
      </c>
      <c r="BB2680" s="141">
        <v>12773.267999999995</v>
      </c>
      <c r="BC2680" s="141">
        <v>11354.462499999994</v>
      </c>
      <c r="BD2680" s="141">
        <v>9935.6569999999938</v>
      </c>
      <c r="BE2680" s="141">
        <v>8516.8514999999934</v>
      </c>
      <c r="BF2680" s="141">
        <v>7098.045999999993</v>
      </c>
      <c r="BG2680" s="141">
        <v>5679.2404999999926</v>
      </c>
      <c r="BH2680" s="141">
        <v>4260.4349999999922</v>
      </c>
      <c r="BI2680" s="141">
        <v>2841.6294999999918</v>
      </c>
      <c r="BJ2680" s="141">
        <v>1422.8239999999917</v>
      </c>
      <c r="BK2680" s="141">
        <v>4.0184999999914908</v>
      </c>
      <c r="BL2680" s="141">
        <v>0</v>
      </c>
      <c r="BM2680" s="141">
        <v>0</v>
      </c>
      <c r="BN2680" s="141">
        <v>0</v>
      </c>
      <c r="BO2680" s="141">
        <v>0</v>
      </c>
      <c r="BP2680" s="141">
        <v>0</v>
      </c>
    </row>
    <row r="2681" spans="4:68" ht="15.75">
      <c r="D2681" s="174" t="s">
        <v>9637</v>
      </c>
      <c r="E2681" s="175">
        <v>79022.429999999993</v>
      </c>
      <c r="F2681" s="174" t="s">
        <v>3409</v>
      </c>
      <c r="G2681" s="174" t="s">
        <v>9638</v>
      </c>
      <c r="H2681" s="174" t="s">
        <v>169</v>
      </c>
      <c r="I2681" s="174" t="s">
        <v>3098</v>
      </c>
      <c r="J2681" s="174" t="s">
        <v>9639</v>
      </c>
      <c r="K2681" s="174"/>
      <c r="L2681" s="174" t="s">
        <v>3509</v>
      </c>
      <c r="M2681" s="174" t="s">
        <v>8494</v>
      </c>
      <c r="N2681" s="176">
        <v>960</v>
      </c>
      <c r="O2681" s="174" t="s">
        <v>3407</v>
      </c>
      <c r="P2681" s="177">
        <v>24289</v>
      </c>
      <c r="Q2681" s="176">
        <v>564</v>
      </c>
      <c r="R2681" s="175">
        <v>46422.92</v>
      </c>
      <c r="S2681" s="175">
        <v>32599.51</v>
      </c>
      <c r="T2681" s="161">
        <v>0</v>
      </c>
      <c r="U2681" s="96">
        <v>19</v>
      </c>
      <c r="V2681" s="38" t="s">
        <v>129</v>
      </c>
      <c r="W2681" s="38"/>
      <c r="X2681" s="137">
        <v>987.78037499999982</v>
      </c>
      <c r="Y2681" s="138">
        <v>53509</v>
      </c>
      <c r="Z2681" s="179">
        <v>33</v>
      </c>
      <c r="AA2681" s="139">
        <v>2046</v>
      </c>
      <c r="AB2681" s="131"/>
      <c r="AC2681" s="38"/>
      <c r="AD2681" s="140">
        <v>32599.51</v>
      </c>
      <c r="AE2681" s="141">
        <v>31611.729625</v>
      </c>
      <c r="AF2681" s="141">
        <v>30623.949250000001</v>
      </c>
      <c r="AG2681" s="141">
        <v>29636.168875000003</v>
      </c>
      <c r="AH2681" s="141">
        <v>28648.388500000005</v>
      </c>
      <c r="AI2681" s="141">
        <v>27660.608125000006</v>
      </c>
      <c r="AJ2681" s="141">
        <v>26672.827750000008</v>
      </c>
      <c r="AK2681" s="141">
        <v>25685.047375000009</v>
      </c>
      <c r="AL2681" s="141">
        <v>24697.267000000011</v>
      </c>
      <c r="AM2681" s="141">
        <v>23709.486625000012</v>
      </c>
      <c r="AN2681" s="141">
        <v>22721.706250000014</v>
      </c>
      <c r="AO2681" s="141">
        <v>21733.925875000015</v>
      </c>
      <c r="AP2681" s="141">
        <v>20746.145500000017</v>
      </c>
      <c r="AQ2681" s="141">
        <v>19758.365125000018</v>
      </c>
      <c r="AR2681" s="141">
        <v>18770.58475000002</v>
      </c>
      <c r="AS2681" s="141">
        <v>17782.804375000022</v>
      </c>
      <c r="AT2681" s="141">
        <v>16795.024000000023</v>
      </c>
      <c r="AU2681" s="141">
        <v>15807.243625000023</v>
      </c>
      <c r="AV2681" s="141">
        <v>14819.463250000023</v>
      </c>
      <c r="AW2681" s="141">
        <v>13831.682875000022</v>
      </c>
      <c r="AX2681" s="141">
        <v>12843.902500000022</v>
      </c>
      <c r="AY2681" s="141">
        <v>11856.122125000022</v>
      </c>
      <c r="AZ2681" s="141">
        <v>10868.341750000021</v>
      </c>
      <c r="BA2681" s="141">
        <v>9880.5613750000211</v>
      </c>
      <c r="BB2681" s="141">
        <v>8892.7810000000209</v>
      </c>
      <c r="BC2681" s="141">
        <v>7905.0006250000206</v>
      </c>
      <c r="BD2681" s="141">
        <v>6917.2202500000203</v>
      </c>
      <c r="BE2681" s="141">
        <v>5929.43987500002</v>
      </c>
      <c r="BF2681" s="141">
        <v>4941.6595000000198</v>
      </c>
      <c r="BG2681" s="141">
        <v>3953.8791250000199</v>
      </c>
      <c r="BH2681" s="141">
        <v>2966.0987500000201</v>
      </c>
      <c r="BI2681" s="141">
        <v>1978.3183750000203</v>
      </c>
      <c r="BJ2681" s="141">
        <v>990.53800000002047</v>
      </c>
      <c r="BK2681" s="141">
        <v>2.7576250000206528</v>
      </c>
      <c r="BL2681" s="141">
        <v>0</v>
      </c>
      <c r="BM2681" s="141">
        <v>0</v>
      </c>
      <c r="BN2681" s="141">
        <v>0</v>
      </c>
      <c r="BO2681" s="141">
        <v>0</v>
      </c>
      <c r="BP2681" s="141">
        <v>0</v>
      </c>
    </row>
    <row r="2682" spans="4:68" ht="15.75">
      <c r="D2682" s="174" t="s">
        <v>9640</v>
      </c>
      <c r="E2682" s="175">
        <v>1037.83</v>
      </c>
      <c r="F2682" s="174" t="s">
        <v>3409</v>
      </c>
      <c r="G2682" s="174" t="s">
        <v>9641</v>
      </c>
      <c r="H2682" s="174" t="s">
        <v>169</v>
      </c>
      <c r="I2682" s="174" t="s">
        <v>3098</v>
      </c>
      <c r="J2682" s="174" t="s">
        <v>9639</v>
      </c>
      <c r="K2682" s="174"/>
      <c r="L2682" s="174" t="s">
        <v>3509</v>
      </c>
      <c r="M2682" s="174" t="s">
        <v>8494</v>
      </c>
      <c r="N2682" s="176">
        <v>960</v>
      </c>
      <c r="O2682" s="174" t="s">
        <v>3407</v>
      </c>
      <c r="P2682" s="177">
        <v>24289</v>
      </c>
      <c r="Q2682" s="176">
        <v>564</v>
      </c>
      <c r="R2682" s="175">
        <v>609.65</v>
      </c>
      <c r="S2682" s="175">
        <v>428.18</v>
      </c>
      <c r="T2682" s="161">
        <v>0</v>
      </c>
      <c r="U2682" s="96">
        <v>19</v>
      </c>
      <c r="V2682" s="38" t="s">
        <v>129</v>
      </c>
      <c r="W2682" s="38"/>
      <c r="X2682" s="137">
        <v>12.972874999999998</v>
      </c>
      <c r="Y2682" s="138">
        <v>53509</v>
      </c>
      <c r="Z2682" s="179">
        <v>33</v>
      </c>
      <c r="AA2682" s="139">
        <v>2046</v>
      </c>
      <c r="AB2682" s="131"/>
      <c r="AC2682" s="38"/>
      <c r="AD2682" s="140">
        <v>428.18</v>
      </c>
      <c r="AE2682" s="141">
        <v>415.20712500000002</v>
      </c>
      <c r="AF2682" s="141">
        <v>402.23425000000003</v>
      </c>
      <c r="AG2682" s="141">
        <v>389.26137500000004</v>
      </c>
      <c r="AH2682" s="141">
        <v>376.28850000000006</v>
      </c>
      <c r="AI2682" s="141">
        <v>363.31562500000007</v>
      </c>
      <c r="AJ2682" s="141">
        <v>350.34275000000008</v>
      </c>
      <c r="AK2682" s="141">
        <v>337.36987500000009</v>
      </c>
      <c r="AL2682" s="141">
        <v>324.39700000000011</v>
      </c>
      <c r="AM2682" s="141">
        <v>311.42412500000012</v>
      </c>
      <c r="AN2682" s="141">
        <v>298.45125000000013</v>
      </c>
      <c r="AO2682" s="141">
        <v>285.47837500000014</v>
      </c>
      <c r="AP2682" s="141">
        <v>272.50550000000015</v>
      </c>
      <c r="AQ2682" s="141">
        <v>259.53262500000017</v>
      </c>
      <c r="AR2682" s="141">
        <v>246.55975000000018</v>
      </c>
      <c r="AS2682" s="141">
        <v>233.58687500000019</v>
      </c>
      <c r="AT2682" s="141">
        <v>220.6140000000002</v>
      </c>
      <c r="AU2682" s="141">
        <v>207.64112500000022</v>
      </c>
      <c r="AV2682" s="141">
        <v>194.66825000000023</v>
      </c>
      <c r="AW2682" s="141">
        <v>181.69537500000024</v>
      </c>
      <c r="AX2682" s="141">
        <v>168.72250000000025</v>
      </c>
      <c r="AY2682" s="141">
        <v>155.74962500000026</v>
      </c>
      <c r="AZ2682" s="141">
        <v>142.77675000000028</v>
      </c>
      <c r="BA2682" s="141">
        <v>129.80387500000029</v>
      </c>
      <c r="BB2682" s="141">
        <v>116.83100000000029</v>
      </c>
      <c r="BC2682" s="141">
        <v>103.85812500000029</v>
      </c>
      <c r="BD2682" s="141">
        <v>90.885250000000283</v>
      </c>
      <c r="BE2682" s="141">
        <v>77.912375000000281</v>
      </c>
      <c r="BF2682" s="141">
        <v>64.93950000000028</v>
      </c>
      <c r="BG2682" s="141">
        <v>51.966625000000278</v>
      </c>
      <c r="BH2682" s="141">
        <v>38.993750000000276</v>
      </c>
      <c r="BI2682" s="141">
        <v>26.020875000000277</v>
      </c>
      <c r="BJ2682" s="141">
        <v>13.048000000000279</v>
      </c>
      <c r="BK2682" s="141">
        <v>7.5125000000280551E-2</v>
      </c>
      <c r="BL2682" s="141">
        <v>0</v>
      </c>
      <c r="BM2682" s="141">
        <v>0</v>
      </c>
      <c r="BN2682" s="141">
        <v>0</v>
      </c>
      <c r="BO2682" s="141">
        <v>0</v>
      </c>
      <c r="BP2682" s="141">
        <v>0</v>
      </c>
    </row>
    <row r="2683" spans="4:68" ht="15.75">
      <c r="D2683" s="174" t="s">
        <v>9642</v>
      </c>
      <c r="E2683" s="175">
        <v>19618.84</v>
      </c>
      <c r="F2683" s="174" t="s">
        <v>3409</v>
      </c>
      <c r="G2683" s="174" t="s">
        <v>9643</v>
      </c>
      <c r="H2683" s="174" t="s">
        <v>169</v>
      </c>
      <c r="I2683" s="174" t="s">
        <v>3098</v>
      </c>
      <c r="J2683" s="174" t="s">
        <v>9644</v>
      </c>
      <c r="K2683" s="174"/>
      <c r="L2683" s="174" t="s">
        <v>3509</v>
      </c>
      <c r="M2683" s="174" t="s">
        <v>4705</v>
      </c>
      <c r="N2683" s="176">
        <v>960</v>
      </c>
      <c r="O2683" s="174" t="s">
        <v>3407</v>
      </c>
      <c r="P2683" s="177">
        <v>24289</v>
      </c>
      <c r="Q2683" s="176">
        <v>564</v>
      </c>
      <c r="R2683" s="175">
        <v>11525.31</v>
      </c>
      <c r="S2683" s="175">
        <v>8093.53</v>
      </c>
      <c r="T2683" s="161">
        <v>0</v>
      </c>
      <c r="U2683" s="96">
        <v>2</v>
      </c>
      <c r="V2683" s="38" t="s">
        <v>112</v>
      </c>
      <c r="W2683" s="38"/>
      <c r="X2683" s="137">
        <v>245.2355</v>
      </c>
      <c r="Y2683" s="138">
        <v>53509</v>
      </c>
      <c r="Z2683" s="179">
        <v>33</v>
      </c>
      <c r="AA2683" s="139">
        <v>2046</v>
      </c>
      <c r="AB2683" s="131"/>
      <c r="AC2683" s="38"/>
      <c r="AD2683" s="140">
        <v>8093.53</v>
      </c>
      <c r="AE2683" s="141">
        <v>7848.2945</v>
      </c>
      <c r="AF2683" s="141">
        <v>7603.0590000000002</v>
      </c>
      <c r="AG2683" s="141">
        <v>7357.8235000000004</v>
      </c>
      <c r="AH2683" s="141">
        <v>7112.5880000000006</v>
      </c>
      <c r="AI2683" s="141">
        <v>6867.3525000000009</v>
      </c>
      <c r="AJ2683" s="141">
        <v>6622.1170000000011</v>
      </c>
      <c r="AK2683" s="141">
        <v>6376.8815000000013</v>
      </c>
      <c r="AL2683" s="141">
        <v>6131.6460000000015</v>
      </c>
      <c r="AM2683" s="141">
        <v>5886.4105000000018</v>
      </c>
      <c r="AN2683" s="141">
        <v>5641.175000000002</v>
      </c>
      <c r="AO2683" s="141">
        <v>5395.9395000000022</v>
      </c>
      <c r="AP2683" s="141">
        <v>5150.7040000000025</v>
      </c>
      <c r="AQ2683" s="141">
        <v>4905.4685000000027</v>
      </c>
      <c r="AR2683" s="141">
        <v>4660.2330000000029</v>
      </c>
      <c r="AS2683" s="141">
        <v>4414.9975000000031</v>
      </c>
      <c r="AT2683" s="141">
        <v>4169.7620000000034</v>
      </c>
      <c r="AU2683" s="141">
        <v>3924.5265000000036</v>
      </c>
      <c r="AV2683" s="141">
        <v>3679.2910000000038</v>
      </c>
      <c r="AW2683" s="141">
        <v>3434.055500000004</v>
      </c>
      <c r="AX2683" s="141">
        <v>3188.8200000000043</v>
      </c>
      <c r="AY2683" s="141">
        <v>2943.5845000000045</v>
      </c>
      <c r="AZ2683" s="141">
        <v>2698.3490000000047</v>
      </c>
      <c r="BA2683" s="141">
        <v>2453.1135000000049</v>
      </c>
      <c r="BB2683" s="141">
        <v>2207.8780000000052</v>
      </c>
      <c r="BC2683" s="141">
        <v>1962.6425000000052</v>
      </c>
      <c r="BD2683" s="141">
        <v>1717.4070000000052</v>
      </c>
      <c r="BE2683" s="141">
        <v>1472.1715000000052</v>
      </c>
      <c r="BF2683" s="141">
        <v>1226.9360000000052</v>
      </c>
      <c r="BG2683" s="141">
        <v>981.70050000000515</v>
      </c>
      <c r="BH2683" s="141">
        <v>736.46500000000515</v>
      </c>
      <c r="BI2683" s="141">
        <v>491.22950000000515</v>
      </c>
      <c r="BJ2683" s="141">
        <v>245.99400000000514</v>
      </c>
      <c r="BK2683" s="141">
        <v>0.75850000000514228</v>
      </c>
      <c r="BL2683" s="141">
        <v>0</v>
      </c>
      <c r="BM2683" s="141">
        <v>0</v>
      </c>
      <c r="BN2683" s="141">
        <v>0</v>
      </c>
      <c r="BO2683" s="141">
        <v>0</v>
      </c>
      <c r="BP2683" s="141">
        <v>0</v>
      </c>
    </row>
    <row r="2684" spans="4:68" ht="15.75">
      <c r="D2684" s="174" t="s">
        <v>9645</v>
      </c>
      <c r="E2684" s="175">
        <v>13159.08</v>
      </c>
      <c r="F2684" s="174" t="s">
        <v>3464</v>
      </c>
      <c r="G2684" s="174" t="s">
        <v>4818</v>
      </c>
      <c r="H2684" s="174" t="s">
        <v>169</v>
      </c>
      <c r="I2684" s="174" t="s">
        <v>3098</v>
      </c>
      <c r="J2684" s="174" t="s">
        <v>9646</v>
      </c>
      <c r="K2684" s="174"/>
      <c r="L2684" s="174" t="s">
        <v>7136</v>
      </c>
      <c r="M2684" s="174" t="s">
        <v>7279</v>
      </c>
      <c r="N2684" s="176">
        <v>960</v>
      </c>
      <c r="O2684" s="174" t="s">
        <v>3407</v>
      </c>
      <c r="P2684" s="177">
        <v>26115</v>
      </c>
      <c r="Q2684" s="176">
        <v>504</v>
      </c>
      <c r="R2684" s="175">
        <v>6907.94</v>
      </c>
      <c r="S2684" s="175">
        <v>6251.14</v>
      </c>
      <c r="T2684" s="161">
        <v>0</v>
      </c>
      <c r="U2684" s="96">
        <v>6</v>
      </c>
      <c r="V2684" s="38" t="s">
        <v>116</v>
      </c>
      <c r="W2684" s="38"/>
      <c r="X2684" s="137">
        <v>164.48850000000002</v>
      </c>
      <c r="Y2684" s="138">
        <v>55335</v>
      </c>
      <c r="Z2684" s="179">
        <v>38</v>
      </c>
      <c r="AA2684" s="139">
        <v>2051</v>
      </c>
      <c r="AB2684" s="131"/>
      <c r="AC2684" s="38"/>
      <c r="AD2684" s="140">
        <v>6251.14</v>
      </c>
      <c r="AE2684" s="141">
        <v>6086.6514999999999</v>
      </c>
      <c r="AF2684" s="141">
        <v>5922.1629999999996</v>
      </c>
      <c r="AG2684" s="141">
        <v>5757.6744999999992</v>
      </c>
      <c r="AH2684" s="141">
        <v>5593.1859999999988</v>
      </c>
      <c r="AI2684" s="141">
        <v>5428.6974999999984</v>
      </c>
      <c r="AJ2684" s="141">
        <v>5264.208999999998</v>
      </c>
      <c r="AK2684" s="141">
        <v>5099.7204999999976</v>
      </c>
      <c r="AL2684" s="141">
        <v>4935.2319999999972</v>
      </c>
      <c r="AM2684" s="141">
        <v>4770.7434999999969</v>
      </c>
      <c r="AN2684" s="141">
        <v>4606.2549999999965</v>
      </c>
      <c r="AO2684" s="141">
        <v>4441.7664999999961</v>
      </c>
      <c r="AP2684" s="141">
        <v>4277.2779999999957</v>
      </c>
      <c r="AQ2684" s="141">
        <v>4112.7894999999953</v>
      </c>
      <c r="AR2684" s="141">
        <v>3948.3009999999954</v>
      </c>
      <c r="AS2684" s="141">
        <v>3783.8124999999955</v>
      </c>
      <c r="AT2684" s="141">
        <v>3619.3239999999955</v>
      </c>
      <c r="AU2684" s="141">
        <v>3454.8354999999956</v>
      </c>
      <c r="AV2684" s="141">
        <v>3290.3469999999957</v>
      </c>
      <c r="AW2684" s="141">
        <v>3125.8584999999957</v>
      </c>
      <c r="AX2684" s="141">
        <v>2961.3699999999958</v>
      </c>
      <c r="AY2684" s="141">
        <v>2796.8814999999959</v>
      </c>
      <c r="AZ2684" s="141">
        <v>2632.3929999999959</v>
      </c>
      <c r="BA2684" s="141">
        <v>2467.904499999996</v>
      </c>
      <c r="BB2684" s="141">
        <v>2303.4159999999961</v>
      </c>
      <c r="BC2684" s="141">
        <v>2138.9274999999961</v>
      </c>
      <c r="BD2684" s="141">
        <v>1974.4389999999962</v>
      </c>
      <c r="BE2684" s="141">
        <v>1809.9504999999963</v>
      </c>
      <c r="BF2684" s="141">
        <v>1645.4619999999964</v>
      </c>
      <c r="BG2684" s="141">
        <v>1480.9734999999964</v>
      </c>
      <c r="BH2684" s="141">
        <v>1316.4849999999965</v>
      </c>
      <c r="BI2684" s="141">
        <v>1151.9964999999966</v>
      </c>
      <c r="BJ2684" s="141">
        <v>987.50799999999651</v>
      </c>
      <c r="BK2684" s="141">
        <v>823.01949999999647</v>
      </c>
      <c r="BL2684" s="141">
        <v>658.53099999999642</v>
      </c>
      <c r="BM2684" s="141">
        <v>494.04249999999638</v>
      </c>
      <c r="BN2684" s="141">
        <v>329.55399999999634</v>
      </c>
      <c r="BO2684" s="141">
        <v>165.06549999999632</v>
      </c>
      <c r="BP2684" s="141">
        <v>0.57699999999630336</v>
      </c>
    </row>
    <row r="2685" spans="4:68" ht="15.75">
      <c r="D2685" s="174" t="s">
        <v>9647</v>
      </c>
      <c r="E2685" s="175">
        <v>246603.79</v>
      </c>
      <c r="F2685" s="174" t="s">
        <v>3409</v>
      </c>
      <c r="G2685" s="174" t="s">
        <v>9648</v>
      </c>
      <c r="H2685" s="174" t="s">
        <v>169</v>
      </c>
      <c r="I2685" s="174" t="s">
        <v>3098</v>
      </c>
      <c r="J2685" s="174" t="s">
        <v>9649</v>
      </c>
      <c r="K2685" s="174"/>
      <c r="L2685" s="174" t="s">
        <v>3509</v>
      </c>
      <c r="M2685" s="174" t="s">
        <v>8494</v>
      </c>
      <c r="N2685" s="176">
        <v>960</v>
      </c>
      <c r="O2685" s="174" t="s">
        <v>3407</v>
      </c>
      <c r="P2685" s="177">
        <v>25750</v>
      </c>
      <c r="Q2685" s="176">
        <v>516</v>
      </c>
      <c r="R2685" s="175">
        <v>132540.87</v>
      </c>
      <c r="S2685" s="175">
        <v>114062.92</v>
      </c>
      <c r="T2685" s="161">
        <v>0</v>
      </c>
      <c r="U2685" s="96">
        <v>19</v>
      </c>
      <c r="V2685" s="38" t="s">
        <v>129</v>
      </c>
      <c r="W2685" s="38"/>
      <c r="X2685" s="137">
        <v>3082.5473750000001</v>
      </c>
      <c r="Y2685" s="138">
        <v>54970</v>
      </c>
      <c r="Z2685" s="179">
        <v>37</v>
      </c>
      <c r="AA2685" s="139">
        <v>2050</v>
      </c>
      <c r="AB2685" s="131"/>
      <c r="AC2685" s="38"/>
      <c r="AD2685" s="140">
        <v>114062.92</v>
      </c>
      <c r="AE2685" s="141">
        <v>110980.372625</v>
      </c>
      <c r="AF2685" s="141">
        <v>107897.82525000001</v>
      </c>
      <c r="AG2685" s="141">
        <v>104815.27787500001</v>
      </c>
      <c r="AH2685" s="141">
        <v>101732.73050000002</v>
      </c>
      <c r="AI2685" s="141">
        <v>98650.183125000025</v>
      </c>
      <c r="AJ2685" s="141">
        <v>95567.63575000003</v>
      </c>
      <c r="AK2685" s="141">
        <v>92485.088375000036</v>
      </c>
      <c r="AL2685" s="141">
        <v>89402.541000000041</v>
      </c>
      <c r="AM2685" s="141">
        <v>86319.993625000046</v>
      </c>
      <c r="AN2685" s="141">
        <v>83237.446250000052</v>
      </c>
      <c r="AO2685" s="141">
        <v>80154.898875000057</v>
      </c>
      <c r="AP2685" s="141">
        <v>77072.351500000063</v>
      </c>
      <c r="AQ2685" s="141">
        <v>73989.804125000068</v>
      </c>
      <c r="AR2685" s="141">
        <v>70907.256750000073</v>
      </c>
      <c r="AS2685" s="141">
        <v>67824.709375000079</v>
      </c>
      <c r="AT2685" s="141">
        <v>64742.162000000077</v>
      </c>
      <c r="AU2685" s="141">
        <v>61659.614625000075</v>
      </c>
      <c r="AV2685" s="141">
        <v>58577.067250000073</v>
      </c>
      <c r="AW2685" s="141">
        <v>55494.519875000071</v>
      </c>
      <c r="AX2685" s="141">
        <v>52411.972500000069</v>
      </c>
      <c r="AY2685" s="141">
        <v>49329.425125000067</v>
      </c>
      <c r="AZ2685" s="141">
        <v>46246.877750000065</v>
      </c>
      <c r="BA2685" s="141">
        <v>43164.330375000063</v>
      </c>
      <c r="BB2685" s="141">
        <v>40081.783000000061</v>
      </c>
      <c r="BC2685" s="141">
        <v>36999.235625000059</v>
      </c>
      <c r="BD2685" s="141">
        <v>33916.688250000057</v>
      </c>
      <c r="BE2685" s="141">
        <v>30834.140875000056</v>
      </c>
      <c r="BF2685" s="141">
        <v>27751.593500000054</v>
      </c>
      <c r="BG2685" s="141">
        <v>24669.046125000052</v>
      </c>
      <c r="BH2685" s="141">
        <v>21586.49875000005</v>
      </c>
      <c r="BI2685" s="141">
        <v>18503.951375000048</v>
      </c>
      <c r="BJ2685" s="141">
        <v>15421.404000000048</v>
      </c>
      <c r="BK2685" s="141">
        <v>12338.856625000048</v>
      </c>
      <c r="BL2685" s="141">
        <v>9256.3092500000475</v>
      </c>
      <c r="BM2685" s="141">
        <v>6173.7618750000474</v>
      </c>
      <c r="BN2685" s="141">
        <v>3091.2145000000473</v>
      </c>
      <c r="BO2685" s="141">
        <v>8.6671250000472355</v>
      </c>
      <c r="BP2685" s="141">
        <v>0</v>
      </c>
    </row>
    <row r="2686" spans="4:68" ht="15.75">
      <c r="D2686" s="174" t="s">
        <v>9650</v>
      </c>
      <c r="E2686" s="175">
        <v>508821.3</v>
      </c>
      <c r="F2686" s="174" t="s">
        <v>3409</v>
      </c>
      <c r="G2686" s="174" t="s">
        <v>9651</v>
      </c>
      <c r="H2686" s="174" t="s">
        <v>169</v>
      </c>
      <c r="I2686" s="174" t="s">
        <v>3098</v>
      </c>
      <c r="J2686" s="174" t="s">
        <v>9652</v>
      </c>
      <c r="K2686" s="174"/>
      <c r="L2686" s="174" t="s">
        <v>3509</v>
      </c>
      <c r="M2686" s="174" t="s">
        <v>4854</v>
      </c>
      <c r="N2686" s="176">
        <v>960</v>
      </c>
      <c r="O2686" s="174" t="s">
        <v>3407</v>
      </c>
      <c r="P2686" s="177">
        <v>25750</v>
      </c>
      <c r="Q2686" s="176">
        <v>516</v>
      </c>
      <c r="R2686" s="175">
        <v>273473.69</v>
      </c>
      <c r="S2686" s="175">
        <v>235347.61</v>
      </c>
      <c r="T2686" s="161">
        <v>0</v>
      </c>
      <c r="U2686" s="96">
        <v>19</v>
      </c>
      <c r="V2686" s="38" t="s">
        <v>129</v>
      </c>
      <c r="W2686" s="38"/>
      <c r="X2686" s="137">
        <v>6360.2662499999997</v>
      </c>
      <c r="Y2686" s="138">
        <v>54970</v>
      </c>
      <c r="Z2686" s="179">
        <v>37</v>
      </c>
      <c r="AA2686" s="139">
        <v>2050</v>
      </c>
      <c r="AB2686" s="131"/>
      <c r="AC2686" s="38"/>
      <c r="AD2686" s="140">
        <v>235347.61</v>
      </c>
      <c r="AE2686" s="141">
        <v>228987.34375</v>
      </c>
      <c r="AF2686" s="141">
        <v>222627.07750000001</v>
      </c>
      <c r="AG2686" s="141">
        <v>216266.81125000003</v>
      </c>
      <c r="AH2686" s="141">
        <v>209906.54500000004</v>
      </c>
      <c r="AI2686" s="141">
        <v>203546.27875000006</v>
      </c>
      <c r="AJ2686" s="141">
        <v>197186.01250000007</v>
      </c>
      <c r="AK2686" s="141">
        <v>190825.74625000008</v>
      </c>
      <c r="AL2686" s="141">
        <v>184465.4800000001</v>
      </c>
      <c r="AM2686" s="141">
        <v>178105.21375000011</v>
      </c>
      <c r="AN2686" s="141">
        <v>171744.94750000013</v>
      </c>
      <c r="AO2686" s="141">
        <v>165384.68125000014</v>
      </c>
      <c r="AP2686" s="141">
        <v>159024.41500000015</v>
      </c>
      <c r="AQ2686" s="141">
        <v>152664.14875000017</v>
      </c>
      <c r="AR2686" s="141">
        <v>146303.88250000018</v>
      </c>
      <c r="AS2686" s="141">
        <v>139943.6162500002</v>
      </c>
      <c r="AT2686" s="141">
        <v>133583.35000000021</v>
      </c>
      <c r="AU2686" s="141">
        <v>127223.08375000021</v>
      </c>
      <c r="AV2686" s="141">
        <v>120862.81750000021</v>
      </c>
      <c r="AW2686" s="141">
        <v>114502.55125000021</v>
      </c>
      <c r="AX2686" s="141">
        <v>108142.28500000021</v>
      </c>
      <c r="AY2686" s="141">
        <v>101782.01875000021</v>
      </c>
      <c r="AZ2686" s="141">
        <v>95421.752500000206</v>
      </c>
      <c r="BA2686" s="141">
        <v>89061.486250000205</v>
      </c>
      <c r="BB2686" s="141">
        <v>82701.220000000205</v>
      </c>
      <c r="BC2686" s="141">
        <v>76340.953750000204</v>
      </c>
      <c r="BD2686" s="141">
        <v>69980.687500000204</v>
      </c>
      <c r="BE2686" s="141">
        <v>63620.421250000203</v>
      </c>
      <c r="BF2686" s="141">
        <v>57260.155000000203</v>
      </c>
      <c r="BG2686" s="141">
        <v>50899.888750000202</v>
      </c>
      <c r="BH2686" s="141">
        <v>44539.622500000201</v>
      </c>
      <c r="BI2686" s="141">
        <v>38179.356250000201</v>
      </c>
      <c r="BJ2686" s="141">
        <v>31819.0900000002</v>
      </c>
      <c r="BK2686" s="141">
        <v>25458.8237500002</v>
      </c>
      <c r="BL2686" s="141">
        <v>19098.557500000199</v>
      </c>
      <c r="BM2686" s="141">
        <v>12738.291250000198</v>
      </c>
      <c r="BN2686" s="141">
        <v>6378.0250000001988</v>
      </c>
      <c r="BO2686" s="141">
        <v>17.758750000199143</v>
      </c>
      <c r="BP2686" s="141">
        <v>0</v>
      </c>
    </row>
    <row r="2687" spans="4:68" ht="15.75">
      <c r="D2687" s="174" t="s">
        <v>9653</v>
      </c>
      <c r="E2687" s="175">
        <v>5358.96</v>
      </c>
      <c r="F2687" s="174" t="s">
        <v>3464</v>
      </c>
      <c r="G2687" s="174" t="s">
        <v>9651</v>
      </c>
      <c r="H2687" s="174" t="s">
        <v>169</v>
      </c>
      <c r="I2687" s="174" t="s">
        <v>3098</v>
      </c>
      <c r="J2687" s="174" t="s">
        <v>9652</v>
      </c>
      <c r="K2687" s="174"/>
      <c r="L2687" s="174" t="s">
        <v>3509</v>
      </c>
      <c r="M2687" s="174" t="s">
        <v>4854</v>
      </c>
      <c r="N2687" s="176">
        <v>960</v>
      </c>
      <c r="O2687" s="174" t="s">
        <v>3407</v>
      </c>
      <c r="P2687" s="177">
        <v>25750</v>
      </c>
      <c r="Q2687" s="176">
        <v>516</v>
      </c>
      <c r="R2687" s="175">
        <v>2880.15</v>
      </c>
      <c r="S2687" s="175">
        <v>2478.81</v>
      </c>
      <c r="T2687" s="161">
        <v>0</v>
      </c>
      <c r="U2687" s="96">
        <v>19</v>
      </c>
      <c r="V2687" s="38" t="s">
        <v>129</v>
      </c>
      <c r="W2687" s="38"/>
      <c r="X2687" s="137">
        <v>66.986999999999995</v>
      </c>
      <c r="Y2687" s="138">
        <v>54970</v>
      </c>
      <c r="Z2687" s="179">
        <v>37</v>
      </c>
      <c r="AA2687" s="139">
        <v>2050</v>
      </c>
      <c r="AB2687" s="131"/>
      <c r="AC2687" s="38"/>
      <c r="AD2687" s="140">
        <v>2478.81</v>
      </c>
      <c r="AE2687" s="141">
        <v>2411.8229999999999</v>
      </c>
      <c r="AF2687" s="141">
        <v>2344.8359999999998</v>
      </c>
      <c r="AG2687" s="141">
        <v>2277.8489999999997</v>
      </c>
      <c r="AH2687" s="141">
        <v>2210.8619999999996</v>
      </c>
      <c r="AI2687" s="141">
        <v>2143.8749999999995</v>
      </c>
      <c r="AJ2687" s="141">
        <v>2076.8879999999995</v>
      </c>
      <c r="AK2687" s="141">
        <v>2009.9009999999994</v>
      </c>
      <c r="AL2687" s="141">
        <v>1942.9139999999993</v>
      </c>
      <c r="AM2687" s="141">
        <v>1875.9269999999992</v>
      </c>
      <c r="AN2687" s="141">
        <v>1808.9399999999991</v>
      </c>
      <c r="AO2687" s="141">
        <v>1741.9529999999991</v>
      </c>
      <c r="AP2687" s="141">
        <v>1674.965999999999</v>
      </c>
      <c r="AQ2687" s="141">
        <v>1607.9789999999989</v>
      </c>
      <c r="AR2687" s="141">
        <v>1540.9919999999988</v>
      </c>
      <c r="AS2687" s="141">
        <v>1474.0049999999987</v>
      </c>
      <c r="AT2687" s="141">
        <v>1407.0179999999987</v>
      </c>
      <c r="AU2687" s="141">
        <v>1340.0309999999986</v>
      </c>
      <c r="AV2687" s="141">
        <v>1273.0439999999985</v>
      </c>
      <c r="AW2687" s="141">
        <v>1206.0569999999984</v>
      </c>
      <c r="AX2687" s="141">
        <v>1139.0699999999983</v>
      </c>
      <c r="AY2687" s="141">
        <v>1072.0829999999983</v>
      </c>
      <c r="AZ2687" s="141">
        <v>1005.0959999999983</v>
      </c>
      <c r="BA2687" s="141">
        <v>938.10899999999833</v>
      </c>
      <c r="BB2687" s="141">
        <v>871.12199999999837</v>
      </c>
      <c r="BC2687" s="141">
        <v>804.1349999999984</v>
      </c>
      <c r="BD2687" s="141">
        <v>737.14799999999843</v>
      </c>
      <c r="BE2687" s="141">
        <v>670.16099999999847</v>
      </c>
      <c r="BF2687" s="141">
        <v>603.1739999999985</v>
      </c>
      <c r="BG2687" s="141">
        <v>536.18699999999853</v>
      </c>
      <c r="BH2687" s="141">
        <v>469.19999999999857</v>
      </c>
      <c r="BI2687" s="141">
        <v>402.2129999999986</v>
      </c>
      <c r="BJ2687" s="141">
        <v>335.22599999999863</v>
      </c>
      <c r="BK2687" s="141">
        <v>268.23899999999867</v>
      </c>
      <c r="BL2687" s="141">
        <v>201.25199999999867</v>
      </c>
      <c r="BM2687" s="141">
        <v>134.26499999999868</v>
      </c>
      <c r="BN2687" s="141">
        <v>67.277999999998684</v>
      </c>
      <c r="BO2687" s="141">
        <v>0.29099999999868942</v>
      </c>
      <c r="BP2687" s="141">
        <v>0</v>
      </c>
    </row>
    <row r="2688" spans="4:68" ht="15.75">
      <c r="D2688" s="174" t="s">
        <v>9654</v>
      </c>
      <c r="E2688" s="175">
        <v>-183667.54</v>
      </c>
      <c r="F2688" s="174" t="s">
        <v>3426</v>
      </c>
      <c r="G2688" s="174" t="s">
        <v>9655</v>
      </c>
      <c r="H2688" s="174" t="s">
        <v>169</v>
      </c>
      <c r="I2688" s="174" t="s">
        <v>3098</v>
      </c>
      <c r="J2688" s="174" t="s">
        <v>9656</v>
      </c>
      <c r="K2688" s="174"/>
      <c r="L2688" s="174" t="s">
        <v>3509</v>
      </c>
      <c r="M2688" s="174" t="s">
        <v>4489</v>
      </c>
      <c r="N2688" s="176">
        <v>960</v>
      </c>
      <c r="O2688" s="174" t="s">
        <v>3407</v>
      </c>
      <c r="P2688" s="177">
        <v>26115</v>
      </c>
      <c r="Q2688" s="176">
        <v>504</v>
      </c>
      <c r="R2688" s="175">
        <v>-96419.02</v>
      </c>
      <c r="S2688" s="175">
        <v>-87248.52</v>
      </c>
      <c r="T2688" s="161">
        <v>0</v>
      </c>
      <c r="U2688" s="96">
        <v>6</v>
      </c>
      <c r="V2688" s="38" t="s">
        <v>116</v>
      </c>
      <c r="W2688" s="38"/>
      <c r="X2688" s="137">
        <v>-2295.8442500000001</v>
      </c>
      <c r="Y2688" s="138">
        <v>55335</v>
      </c>
      <c r="Z2688" s="179">
        <v>38</v>
      </c>
      <c r="AA2688" s="139">
        <v>2051</v>
      </c>
      <c r="AB2688" s="131"/>
      <c r="AC2688" s="38"/>
      <c r="AD2688" s="140">
        <v>-87248.52</v>
      </c>
      <c r="AE2688" s="141">
        <v>-84952.675750000009</v>
      </c>
      <c r="AF2688" s="141">
        <v>-82656.831500000015</v>
      </c>
      <c r="AG2688" s="141">
        <v>-80360.98725000002</v>
      </c>
      <c r="AH2688" s="141">
        <v>-78065.143000000025</v>
      </c>
      <c r="AI2688" s="141">
        <v>-75769.298750000031</v>
      </c>
      <c r="AJ2688" s="141">
        <v>-73473.454500000036</v>
      </c>
      <c r="AK2688" s="141">
        <v>-71177.610250000042</v>
      </c>
      <c r="AL2688" s="141">
        <v>-68881.766000000047</v>
      </c>
      <c r="AM2688" s="141">
        <v>-66585.921750000052</v>
      </c>
      <c r="AN2688" s="141">
        <v>-64290.07750000005</v>
      </c>
      <c r="AO2688" s="141">
        <v>-61994.233250000048</v>
      </c>
      <c r="AP2688" s="141">
        <v>-59698.389000000047</v>
      </c>
      <c r="AQ2688" s="141">
        <v>-57402.544750000045</v>
      </c>
      <c r="AR2688" s="141">
        <v>-55106.700500000043</v>
      </c>
      <c r="AS2688" s="141">
        <v>-52810.856250000041</v>
      </c>
      <c r="AT2688" s="141">
        <v>-50515.012000000039</v>
      </c>
      <c r="AU2688" s="141">
        <v>-48219.167750000037</v>
      </c>
      <c r="AV2688" s="141">
        <v>-45923.323500000035</v>
      </c>
      <c r="AW2688" s="141">
        <v>-43627.479250000033</v>
      </c>
      <c r="AX2688" s="141">
        <v>-41331.635000000031</v>
      </c>
      <c r="AY2688" s="141">
        <v>-39035.790750000029</v>
      </c>
      <c r="AZ2688" s="141">
        <v>-36739.946500000027</v>
      </c>
      <c r="BA2688" s="141">
        <v>-34444.102250000025</v>
      </c>
      <c r="BB2688" s="141">
        <v>-32148.258000000023</v>
      </c>
      <c r="BC2688" s="141">
        <v>-29852.413750000022</v>
      </c>
      <c r="BD2688" s="141">
        <v>-27556.56950000002</v>
      </c>
      <c r="BE2688" s="141">
        <v>-25260.725250000018</v>
      </c>
      <c r="BF2688" s="141">
        <v>-22964.881000000016</v>
      </c>
      <c r="BG2688" s="141">
        <v>-20669.036750000014</v>
      </c>
      <c r="BH2688" s="141">
        <v>-18373.192500000012</v>
      </c>
      <c r="BI2688" s="141">
        <v>-16077.348250000012</v>
      </c>
      <c r="BJ2688" s="141">
        <v>-13781.504000000012</v>
      </c>
      <c r="BK2688" s="141">
        <v>-11485.659750000012</v>
      </c>
      <c r="BL2688" s="141">
        <v>-9189.8155000000115</v>
      </c>
      <c r="BM2688" s="141">
        <v>-6893.9712500000114</v>
      </c>
      <c r="BN2688" s="141">
        <v>-4598.1270000000113</v>
      </c>
      <c r="BO2688" s="141">
        <v>-2302.2827500000112</v>
      </c>
      <c r="BP2688" s="141">
        <v>-6.4385000000111177</v>
      </c>
    </row>
    <row r="2689" spans="4:68" ht="15.75">
      <c r="D2689" s="174" t="s">
        <v>9657</v>
      </c>
      <c r="E2689" s="175">
        <v>183667.54</v>
      </c>
      <c r="F2689" s="174" t="s">
        <v>3464</v>
      </c>
      <c r="G2689" s="174" t="s">
        <v>9655</v>
      </c>
      <c r="H2689" s="174" t="s">
        <v>169</v>
      </c>
      <c r="I2689" s="174" t="s">
        <v>3098</v>
      </c>
      <c r="J2689" s="174" t="s">
        <v>9656</v>
      </c>
      <c r="K2689" s="174"/>
      <c r="L2689" s="174" t="s">
        <v>3509</v>
      </c>
      <c r="M2689" s="174" t="s">
        <v>4489</v>
      </c>
      <c r="N2689" s="176">
        <v>960</v>
      </c>
      <c r="O2689" s="174" t="s">
        <v>3407</v>
      </c>
      <c r="P2689" s="177">
        <v>26115</v>
      </c>
      <c r="Q2689" s="176">
        <v>504</v>
      </c>
      <c r="R2689" s="175">
        <v>96419.02</v>
      </c>
      <c r="S2689" s="175">
        <v>87248.52</v>
      </c>
      <c r="T2689" s="161">
        <v>0</v>
      </c>
      <c r="U2689" s="96">
        <v>6</v>
      </c>
      <c r="V2689" s="38" t="s">
        <v>116</v>
      </c>
      <c r="W2689" s="38"/>
      <c r="X2689" s="137">
        <v>2295.8442500000001</v>
      </c>
      <c r="Y2689" s="138">
        <v>55335</v>
      </c>
      <c r="Z2689" s="179">
        <v>38</v>
      </c>
      <c r="AA2689" s="139">
        <v>2051</v>
      </c>
      <c r="AB2689" s="131"/>
      <c r="AC2689" s="38"/>
      <c r="AD2689" s="140">
        <v>87248.52</v>
      </c>
      <c r="AE2689" s="141">
        <v>84952.675750000009</v>
      </c>
      <c r="AF2689" s="141">
        <v>82656.831500000015</v>
      </c>
      <c r="AG2689" s="141">
        <v>80360.98725000002</v>
      </c>
      <c r="AH2689" s="141">
        <v>78065.143000000025</v>
      </c>
      <c r="AI2689" s="141">
        <v>75769.298750000031</v>
      </c>
      <c r="AJ2689" s="141">
        <v>73473.454500000036</v>
      </c>
      <c r="AK2689" s="141">
        <v>71177.610250000042</v>
      </c>
      <c r="AL2689" s="141">
        <v>68881.766000000047</v>
      </c>
      <c r="AM2689" s="141">
        <v>66585.921750000052</v>
      </c>
      <c r="AN2689" s="141">
        <v>64290.07750000005</v>
      </c>
      <c r="AO2689" s="141">
        <v>61994.233250000048</v>
      </c>
      <c r="AP2689" s="141">
        <v>59698.389000000047</v>
      </c>
      <c r="AQ2689" s="141">
        <v>57402.544750000045</v>
      </c>
      <c r="AR2689" s="141">
        <v>55106.700500000043</v>
      </c>
      <c r="AS2689" s="141">
        <v>52810.856250000041</v>
      </c>
      <c r="AT2689" s="141">
        <v>50515.012000000039</v>
      </c>
      <c r="AU2689" s="141">
        <v>48219.167750000037</v>
      </c>
      <c r="AV2689" s="141">
        <v>45923.323500000035</v>
      </c>
      <c r="AW2689" s="141">
        <v>43627.479250000033</v>
      </c>
      <c r="AX2689" s="141">
        <v>41331.635000000031</v>
      </c>
      <c r="AY2689" s="141">
        <v>39035.790750000029</v>
      </c>
      <c r="AZ2689" s="141">
        <v>36739.946500000027</v>
      </c>
      <c r="BA2689" s="141">
        <v>34444.102250000025</v>
      </c>
      <c r="BB2689" s="141">
        <v>32148.258000000023</v>
      </c>
      <c r="BC2689" s="141">
        <v>29852.413750000022</v>
      </c>
      <c r="BD2689" s="141">
        <v>27556.56950000002</v>
      </c>
      <c r="BE2689" s="141">
        <v>25260.725250000018</v>
      </c>
      <c r="BF2689" s="141">
        <v>22964.881000000016</v>
      </c>
      <c r="BG2689" s="141">
        <v>20669.036750000014</v>
      </c>
      <c r="BH2689" s="141">
        <v>18373.192500000012</v>
      </c>
      <c r="BI2689" s="141">
        <v>16077.348250000012</v>
      </c>
      <c r="BJ2689" s="141">
        <v>13781.504000000012</v>
      </c>
      <c r="BK2689" s="141">
        <v>11485.659750000012</v>
      </c>
      <c r="BL2689" s="141">
        <v>9189.8155000000115</v>
      </c>
      <c r="BM2689" s="141">
        <v>6893.9712500000114</v>
      </c>
      <c r="BN2689" s="141">
        <v>4598.1270000000113</v>
      </c>
      <c r="BO2689" s="141">
        <v>2302.2827500000112</v>
      </c>
      <c r="BP2689" s="141">
        <v>6.4385000000111177</v>
      </c>
    </row>
    <row r="2690" spans="4:68" ht="15.75">
      <c r="D2690" s="174" t="s">
        <v>9658</v>
      </c>
      <c r="E2690" s="175">
        <v>-28573.24</v>
      </c>
      <c r="F2690" s="174" t="s">
        <v>3426</v>
      </c>
      <c r="G2690" s="174" t="s">
        <v>9659</v>
      </c>
      <c r="H2690" s="174" t="s">
        <v>169</v>
      </c>
      <c r="I2690" s="174" t="s">
        <v>3098</v>
      </c>
      <c r="J2690" s="174" t="s">
        <v>9656</v>
      </c>
      <c r="K2690" s="174"/>
      <c r="L2690" s="174" t="s">
        <v>3509</v>
      </c>
      <c r="M2690" s="174" t="s">
        <v>4489</v>
      </c>
      <c r="N2690" s="176">
        <v>960</v>
      </c>
      <c r="O2690" s="174" t="s">
        <v>3407</v>
      </c>
      <c r="P2690" s="177">
        <v>26115</v>
      </c>
      <c r="Q2690" s="176">
        <v>504</v>
      </c>
      <c r="R2690" s="175">
        <v>-14999.88</v>
      </c>
      <c r="S2690" s="175">
        <v>-13573.36</v>
      </c>
      <c r="T2690" s="161">
        <v>0</v>
      </c>
      <c r="U2690" s="96">
        <v>6</v>
      </c>
      <c r="V2690" s="38" t="s">
        <v>116</v>
      </c>
      <c r="W2690" s="38"/>
      <c r="X2690" s="137">
        <v>-357.16550000000007</v>
      </c>
      <c r="Y2690" s="138">
        <v>55335</v>
      </c>
      <c r="Z2690" s="179">
        <v>38</v>
      </c>
      <c r="AA2690" s="139">
        <v>2051</v>
      </c>
      <c r="AB2690" s="131"/>
      <c r="AC2690" s="38"/>
      <c r="AD2690" s="140">
        <v>-13573.36</v>
      </c>
      <c r="AE2690" s="141">
        <v>-13216.194500000001</v>
      </c>
      <c r="AF2690" s="141">
        <v>-12859.029000000002</v>
      </c>
      <c r="AG2690" s="141">
        <v>-12501.863500000003</v>
      </c>
      <c r="AH2690" s="141">
        <v>-12144.698000000004</v>
      </c>
      <c r="AI2690" s="141">
        <v>-11787.532500000005</v>
      </c>
      <c r="AJ2690" s="141">
        <v>-11430.367000000006</v>
      </c>
      <c r="AK2690" s="141">
        <v>-11073.201500000006</v>
      </c>
      <c r="AL2690" s="141">
        <v>-10716.036000000007</v>
      </c>
      <c r="AM2690" s="141">
        <v>-10358.870500000008</v>
      </c>
      <c r="AN2690" s="141">
        <v>-10001.705000000009</v>
      </c>
      <c r="AO2690" s="141">
        <v>-9644.5395000000099</v>
      </c>
      <c r="AP2690" s="141">
        <v>-9287.3740000000107</v>
      </c>
      <c r="AQ2690" s="141">
        <v>-8930.2085000000116</v>
      </c>
      <c r="AR2690" s="141">
        <v>-8573.0430000000124</v>
      </c>
      <c r="AS2690" s="141">
        <v>-8215.8775000000132</v>
      </c>
      <c r="AT2690" s="141">
        <v>-7858.7120000000132</v>
      </c>
      <c r="AU2690" s="141">
        <v>-7501.5465000000131</v>
      </c>
      <c r="AV2690" s="141">
        <v>-7144.381000000013</v>
      </c>
      <c r="AW2690" s="141">
        <v>-6787.215500000013</v>
      </c>
      <c r="AX2690" s="141">
        <v>-6430.0500000000129</v>
      </c>
      <c r="AY2690" s="141">
        <v>-6072.8845000000128</v>
      </c>
      <c r="AZ2690" s="141">
        <v>-5715.7190000000128</v>
      </c>
      <c r="BA2690" s="141">
        <v>-5358.5535000000127</v>
      </c>
      <c r="BB2690" s="141">
        <v>-5001.3880000000127</v>
      </c>
      <c r="BC2690" s="141">
        <v>-4644.2225000000126</v>
      </c>
      <c r="BD2690" s="141">
        <v>-4287.0570000000125</v>
      </c>
      <c r="BE2690" s="141">
        <v>-3929.8915000000125</v>
      </c>
      <c r="BF2690" s="141">
        <v>-3572.7260000000124</v>
      </c>
      <c r="BG2690" s="141">
        <v>-3215.5605000000123</v>
      </c>
      <c r="BH2690" s="141">
        <v>-2858.3950000000123</v>
      </c>
      <c r="BI2690" s="141">
        <v>-2501.2295000000122</v>
      </c>
      <c r="BJ2690" s="141">
        <v>-2144.0640000000121</v>
      </c>
      <c r="BK2690" s="141">
        <v>-1786.8985000000121</v>
      </c>
      <c r="BL2690" s="141">
        <v>-1429.733000000012</v>
      </c>
      <c r="BM2690" s="141">
        <v>-1072.5675000000119</v>
      </c>
      <c r="BN2690" s="141">
        <v>-715.40200000001187</v>
      </c>
      <c r="BO2690" s="141">
        <v>-358.2365000000118</v>
      </c>
      <c r="BP2690" s="141">
        <v>-1.0710000000117361</v>
      </c>
    </row>
    <row r="2691" spans="4:68" ht="15.75">
      <c r="D2691" s="174" t="s">
        <v>9660</v>
      </c>
      <c r="E2691" s="175">
        <v>28573.24</v>
      </c>
      <c r="F2691" s="174" t="s">
        <v>3464</v>
      </c>
      <c r="G2691" s="174" t="s">
        <v>9659</v>
      </c>
      <c r="H2691" s="174" t="s">
        <v>169</v>
      </c>
      <c r="I2691" s="174" t="s">
        <v>3098</v>
      </c>
      <c r="J2691" s="174" t="s">
        <v>9656</v>
      </c>
      <c r="K2691" s="174"/>
      <c r="L2691" s="174" t="s">
        <v>3509</v>
      </c>
      <c r="M2691" s="174" t="s">
        <v>4489</v>
      </c>
      <c r="N2691" s="176">
        <v>960</v>
      </c>
      <c r="O2691" s="174" t="s">
        <v>3407</v>
      </c>
      <c r="P2691" s="177">
        <v>26115</v>
      </c>
      <c r="Q2691" s="176">
        <v>504</v>
      </c>
      <c r="R2691" s="175">
        <v>14999.88</v>
      </c>
      <c r="S2691" s="175">
        <v>13573.36</v>
      </c>
      <c r="T2691" s="161">
        <v>0</v>
      </c>
      <c r="U2691" s="96">
        <v>6</v>
      </c>
      <c r="V2691" s="38" t="s">
        <v>116</v>
      </c>
      <c r="W2691" s="38"/>
      <c r="X2691" s="137">
        <v>357.16550000000007</v>
      </c>
      <c r="Y2691" s="138">
        <v>55335</v>
      </c>
      <c r="Z2691" s="179">
        <v>38</v>
      </c>
      <c r="AA2691" s="139">
        <v>2051</v>
      </c>
      <c r="AB2691" s="131"/>
      <c r="AC2691" s="38"/>
      <c r="AD2691" s="140">
        <v>13573.36</v>
      </c>
      <c r="AE2691" s="141">
        <v>13216.194500000001</v>
      </c>
      <c r="AF2691" s="141">
        <v>12859.029000000002</v>
      </c>
      <c r="AG2691" s="141">
        <v>12501.863500000003</v>
      </c>
      <c r="AH2691" s="141">
        <v>12144.698000000004</v>
      </c>
      <c r="AI2691" s="141">
        <v>11787.532500000005</v>
      </c>
      <c r="AJ2691" s="141">
        <v>11430.367000000006</v>
      </c>
      <c r="AK2691" s="141">
        <v>11073.201500000006</v>
      </c>
      <c r="AL2691" s="141">
        <v>10716.036000000007</v>
      </c>
      <c r="AM2691" s="141">
        <v>10358.870500000008</v>
      </c>
      <c r="AN2691" s="141">
        <v>10001.705000000009</v>
      </c>
      <c r="AO2691" s="141">
        <v>9644.5395000000099</v>
      </c>
      <c r="AP2691" s="141">
        <v>9287.3740000000107</v>
      </c>
      <c r="AQ2691" s="141">
        <v>8930.2085000000116</v>
      </c>
      <c r="AR2691" s="141">
        <v>8573.0430000000124</v>
      </c>
      <c r="AS2691" s="141">
        <v>8215.8775000000132</v>
      </c>
      <c r="AT2691" s="141">
        <v>7858.7120000000132</v>
      </c>
      <c r="AU2691" s="141">
        <v>7501.5465000000131</v>
      </c>
      <c r="AV2691" s="141">
        <v>7144.381000000013</v>
      </c>
      <c r="AW2691" s="141">
        <v>6787.215500000013</v>
      </c>
      <c r="AX2691" s="141">
        <v>6430.0500000000129</v>
      </c>
      <c r="AY2691" s="141">
        <v>6072.8845000000128</v>
      </c>
      <c r="AZ2691" s="141">
        <v>5715.7190000000128</v>
      </c>
      <c r="BA2691" s="141">
        <v>5358.5535000000127</v>
      </c>
      <c r="BB2691" s="141">
        <v>5001.3880000000127</v>
      </c>
      <c r="BC2691" s="141">
        <v>4644.2225000000126</v>
      </c>
      <c r="BD2691" s="141">
        <v>4287.0570000000125</v>
      </c>
      <c r="BE2691" s="141">
        <v>3929.8915000000125</v>
      </c>
      <c r="BF2691" s="141">
        <v>3572.7260000000124</v>
      </c>
      <c r="BG2691" s="141">
        <v>3215.5605000000123</v>
      </c>
      <c r="BH2691" s="141">
        <v>2858.3950000000123</v>
      </c>
      <c r="BI2691" s="141">
        <v>2501.2295000000122</v>
      </c>
      <c r="BJ2691" s="141">
        <v>2144.0640000000121</v>
      </c>
      <c r="BK2691" s="141">
        <v>1786.8985000000121</v>
      </c>
      <c r="BL2691" s="141">
        <v>1429.733000000012</v>
      </c>
      <c r="BM2691" s="141">
        <v>1072.5675000000119</v>
      </c>
      <c r="BN2691" s="141">
        <v>715.40200000001187</v>
      </c>
      <c r="BO2691" s="141">
        <v>358.2365000000118</v>
      </c>
      <c r="BP2691" s="141">
        <v>1.0710000000117361</v>
      </c>
    </row>
    <row r="2692" spans="4:68" ht="15.75">
      <c r="D2692" s="174" t="s">
        <v>9661</v>
      </c>
      <c r="E2692" s="176">
        <v>89123</v>
      </c>
      <c r="F2692" s="174" t="s">
        <v>3409</v>
      </c>
      <c r="G2692" s="174" t="s">
        <v>9662</v>
      </c>
      <c r="H2692" s="174" t="s">
        <v>169</v>
      </c>
      <c r="I2692" s="174" t="s">
        <v>3098</v>
      </c>
      <c r="J2692" s="174" t="s">
        <v>9663</v>
      </c>
      <c r="K2692" s="174"/>
      <c r="L2692" s="174" t="s">
        <v>3509</v>
      </c>
      <c r="M2692" s="174" t="s">
        <v>6005</v>
      </c>
      <c r="N2692" s="176">
        <v>960</v>
      </c>
      <c r="O2692" s="174" t="s">
        <v>3407</v>
      </c>
      <c r="P2692" s="177">
        <v>26115</v>
      </c>
      <c r="Q2692" s="176">
        <v>504</v>
      </c>
      <c r="R2692" s="175">
        <v>46786.38</v>
      </c>
      <c r="S2692" s="175">
        <v>42336.62</v>
      </c>
      <c r="T2692" s="161">
        <v>0</v>
      </c>
      <c r="U2692" s="96">
        <v>6</v>
      </c>
      <c r="V2692" s="38" t="s">
        <v>116</v>
      </c>
      <c r="W2692" s="38"/>
      <c r="X2692" s="137">
        <v>1114.0375000000001</v>
      </c>
      <c r="Y2692" s="138">
        <v>55335</v>
      </c>
      <c r="Z2692" s="179">
        <v>38</v>
      </c>
      <c r="AA2692" s="139">
        <v>2051</v>
      </c>
      <c r="AB2692" s="131"/>
      <c r="AC2692" s="38"/>
      <c r="AD2692" s="140">
        <v>42336.62</v>
      </c>
      <c r="AE2692" s="141">
        <v>41222.582500000004</v>
      </c>
      <c r="AF2692" s="141">
        <v>40108.545000000006</v>
      </c>
      <c r="AG2692" s="141">
        <v>38994.507500000007</v>
      </c>
      <c r="AH2692" s="141">
        <v>37880.470000000008</v>
      </c>
      <c r="AI2692" s="141">
        <v>36766.43250000001</v>
      </c>
      <c r="AJ2692" s="141">
        <v>35652.395000000011</v>
      </c>
      <c r="AK2692" s="141">
        <v>34538.357500000013</v>
      </c>
      <c r="AL2692" s="141">
        <v>33424.320000000014</v>
      </c>
      <c r="AM2692" s="141">
        <v>32310.282500000016</v>
      </c>
      <c r="AN2692" s="141">
        <v>31196.245000000017</v>
      </c>
      <c r="AO2692" s="141">
        <v>30082.207500000019</v>
      </c>
      <c r="AP2692" s="141">
        <v>28968.17000000002</v>
      </c>
      <c r="AQ2692" s="141">
        <v>27854.132500000022</v>
      </c>
      <c r="AR2692" s="141">
        <v>26740.095000000023</v>
      </c>
      <c r="AS2692" s="141">
        <v>25626.057500000024</v>
      </c>
      <c r="AT2692" s="141">
        <v>24512.020000000026</v>
      </c>
      <c r="AU2692" s="141">
        <v>23397.982500000027</v>
      </c>
      <c r="AV2692" s="141">
        <v>22283.945000000029</v>
      </c>
      <c r="AW2692" s="141">
        <v>21169.90750000003</v>
      </c>
      <c r="AX2692" s="141">
        <v>20055.870000000032</v>
      </c>
      <c r="AY2692" s="141">
        <v>18941.832500000033</v>
      </c>
      <c r="AZ2692" s="141">
        <v>17827.795000000035</v>
      </c>
      <c r="BA2692" s="141">
        <v>16713.757500000036</v>
      </c>
      <c r="BB2692" s="141">
        <v>15599.720000000036</v>
      </c>
      <c r="BC2692" s="141">
        <v>14485.682500000035</v>
      </c>
      <c r="BD2692" s="141">
        <v>13371.645000000035</v>
      </c>
      <c r="BE2692" s="141">
        <v>12257.607500000035</v>
      </c>
      <c r="BF2692" s="141">
        <v>11143.570000000034</v>
      </c>
      <c r="BG2692" s="141">
        <v>10029.532500000034</v>
      </c>
      <c r="BH2692" s="141">
        <v>8915.4950000000335</v>
      </c>
      <c r="BI2692" s="141">
        <v>7801.4575000000332</v>
      </c>
      <c r="BJ2692" s="141">
        <v>6687.4200000000328</v>
      </c>
      <c r="BK2692" s="141">
        <v>5573.3825000000325</v>
      </c>
      <c r="BL2692" s="141">
        <v>4459.3450000000321</v>
      </c>
      <c r="BM2692" s="141">
        <v>3345.3075000000317</v>
      </c>
      <c r="BN2692" s="141">
        <v>2231.2700000000314</v>
      </c>
      <c r="BO2692" s="141">
        <v>1117.2325000000312</v>
      </c>
      <c r="BP2692" s="141">
        <v>3.1950000000310865</v>
      </c>
    </row>
    <row r="2693" spans="4:68" ht="15.75">
      <c r="D2693" s="174" t="s">
        <v>9664</v>
      </c>
      <c r="E2693" s="175">
        <v>5301.03</v>
      </c>
      <c r="F2693" s="174" t="s">
        <v>3464</v>
      </c>
      <c r="G2693" s="174" t="s">
        <v>9662</v>
      </c>
      <c r="H2693" s="174" t="s">
        <v>169</v>
      </c>
      <c r="I2693" s="174" t="s">
        <v>3098</v>
      </c>
      <c r="J2693" s="174" t="s">
        <v>9663</v>
      </c>
      <c r="K2693" s="174"/>
      <c r="L2693" s="174" t="s">
        <v>3509</v>
      </c>
      <c r="M2693" s="174" t="s">
        <v>6005</v>
      </c>
      <c r="N2693" s="176">
        <v>960</v>
      </c>
      <c r="O2693" s="174" t="s">
        <v>3407</v>
      </c>
      <c r="P2693" s="177">
        <v>26115</v>
      </c>
      <c r="Q2693" s="176">
        <v>504</v>
      </c>
      <c r="R2693" s="175">
        <v>2782.81</v>
      </c>
      <c r="S2693" s="175">
        <v>2518.2199999999998</v>
      </c>
      <c r="T2693" s="161">
        <v>0</v>
      </c>
      <c r="U2693" s="96">
        <v>6</v>
      </c>
      <c r="V2693" s="38" t="s">
        <v>116</v>
      </c>
      <c r="W2693" s="38"/>
      <c r="X2693" s="137">
        <v>66.262874999999994</v>
      </c>
      <c r="Y2693" s="138">
        <v>55335</v>
      </c>
      <c r="Z2693" s="179">
        <v>38</v>
      </c>
      <c r="AA2693" s="139">
        <v>2051</v>
      </c>
      <c r="AB2693" s="131"/>
      <c r="AC2693" s="38"/>
      <c r="AD2693" s="140">
        <v>2518.2199999999998</v>
      </c>
      <c r="AE2693" s="141">
        <v>2451.9571249999999</v>
      </c>
      <c r="AF2693" s="141">
        <v>2385.69425</v>
      </c>
      <c r="AG2693" s="141">
        <v>2319.4313750000001</v>
      </c>
      <c r="AH2693" s="141">
        <v>2253.1685000000002</v>
      </c>
      <c r="AI2693" s="141">
        <v>2186.9056250000003</v>
      </c>
      <c r="AJ2693" s="141">
        <v>2120.6427500000004</v>
      </c>
      <c r="AK2693" s="141">
        <v>2054.3798750000005</v>
      </c>
      <c r="AL2693" s="141">
        <v>1988.1170000000006</v>
      </c>
      <c r="AM2693" s="141">
        <v>1921.8541250000007</v>
      </c>
      <c r="AN2693" s="141">
        <v>1855.5912500000009</v>
      </c>
      <c r="AO2693" s="141">
        <v>1789.328375000001</v>
      </c>
      <c r="AP2693" s="141">
        <v>1723.0655000000011</v>
      </c>
      <c r="AQ2693" s="141">
        <v>1656.8026250000012</v>
      </c>
      <c r="AR2693" s="141">
        <v>1590.5397500000013</v>
      </c>
      <c r="AS2693" s="141">
        <v>1524.2768750000014</v>
      </c>
      <c r="AT2693" s="141">
        <v>1458.0140000000015</v>
      </c>
      <c r="AU2693" s="141">
        <v>1391.7511250000016</v>
      </c>
      <c r="AV2693" s="141">
        <v>1325.4882500000017</v>
      </c>
      <c r="AW2693" s="141">
        <v>1259.2253750000018</v>
      </c>
      <c r="AX2693" s="141">
        <v>1192.9625000000019</v>
      </c>
      <c r="AY2693" s="141">
        <v>1126.699625000002</v>
      </c>
      <c r="AZ2693" s="141">
        <v>1060.4367500000021</v>
      </c>
      <c r="BA2693" s="141">
        <v>994.17387500000211</v>
      </c>
      <c r="BB2693" s="141">
        <v>927.9110000000021</v>
      </c>
      <c r="BC2693" s="141">
        <v>861.6481250000021</v>
      </c>
      <c r="BD2693" s="141">
        <v>795.38525000000209</v>
      </c>
      <c r="BE2693" s="141">
        <v>729.12237500000208</v>
      </c>
      <c r="BF2693" s="141">
        <v>662.85950000000207</v>
      </c>
      <c r="BG2693" s="141">
        <v>596.59662500000206</v>
      </c>
      <c r="BH2693" s="141">
        <v>530.33375000000206</v>
      </c>
      <c r="BI2693" s="141">
        <v>464.07087500000205</v>
      </c>
      <c r="BJ2693" s="141">
        <v>397.80800000000204</v>
      </c>
      <c r="BK2693" s="141">
        <v>331.54512500000203</v>
      </c>
      <c r="BL2693" s="141">
        <v>265.28225000000202</v>
      </c>
      <c r="BM2693" s="141">
        <v>199.01937500000201</v>
      </c>
      <c r="BN2693" s="141">
        <v>132.75650000000201</v>
      </c>
      <c r="BO2693" s="141">
        <v>66.493625000002012</v>
      </c>
      <c r="BP2693" s="141">
        <v>0.2307500000020184</v>
      </c>
    </row>
    <row r="2694" spans="4:68" ht="15.75">
      <c r="D2694" s="174" t="s">
        <v>9665</v>
      </c>
      <c r="E2694" s="175">
        <v>4399.3100000000004</v>
      </c>
      <c r="F2694" s="174" t="s">
        <v>3409</v>
      </c>
      <c r="G2694" s="174" t="s">
        <v>4878</v>
      </c>
      <c r="H2694" s="174" t="s">
        <v>169</v>
      </c>
      <c r="I2694" s="174" t="s">
        <v>4879</v>
      </c>
      <c r="J2694" s="174" t="s">
        <v>4880</v>
      </c>
      <c r="K2694" s="174"/>
      <c r="L2694" s="174" t="s">
        <v>4377</v>
      </c>
      <c r="M2694" s="174" t="s">
        <v>3596</v>
      </c>
      <c r="N2694" s="176">
        <v>960</v>
      </c>
      <c r="O2694" s="174" t="s">
        <v>3407</v>
      </c>
      <c r="P2694" s="177">
        <v>27942</v>
      </c>
      <c r="Q2694" s="176">
        <v>444</v>
      </c>
      <c r="R2694" s="175">
        <v>2034.51</v>
      </c>
      <c r="S2694" s="175">
        <v>2364.8000000000002</v>
      </c>
      <c r="T2694" s="161">
        <v>0</v>
      </c>
      <c r="U2694" s="96">
        <v>6</v>
      </c>
      <c r="V2694" s="38" t="s">
        <v>116</v>
      </c>
      <c r="W2694" s="38"/>
      <c r="X2694" s="137">
        <v>54.991375000000005</v>
      </c>
      <c r="Y2694" s="138">
        <v>57162</v>
      </c>
      <c r="Z2694" s="179">
        <v>43</v>
      </c>
      <c r="AA2694" s="139">
        <v>2056</v>
      </c>
      <c r="AB2694" s="131"/>
      <c r="AC2694" s="38"/>
      <c r="AD2694" s="140">
        <v>2364.8000000000002</v>
      </c>
      <c r="AE2694" s="141">
        <v>2309.8086250000001</v>
      </c>
      <c r="AF2694" s="141">
        <v>2254.8172500000001</v>
      </c>
      <c r="AG2694" s="141">
        <v>2199.825875</v>
      </c>
      <c r="AH2694" s="141">
        <v>2144.8344999999999</v>
      </c>
      <c r="AI2694" s="141">
        <v>2089.8431249999999</v>
      </c>
      <c r="AJ2694" s="141">
        <v>2034.8517499999998</v>
      </c>
      <c r="AK2694" s="141">
        <v>1979.8603749999997</v>
      </c>
      <c r="AL2694" s="141">
        <v>1924.8689999999997</v>
      </c>
      <c r="AM2694" s="141">
        <v>1869.8776249999996</v>
      </c>
      <c r="AN2694" s="141">
        <v>1814.8862499999996</v>
      </c>
      <c r="AO2694" s="141">
        <v>1759.8948749999995</v>
      </c>
      <c r="AP2694" s="141">
        <v>1704.9034999999994</v>
      </c>
      <c r="AQ2694" s="141">
        <v>1649.9121249999994</v>
      </c>
      <c r="AR2694" s="141">
        <v>1594.9207499999993</v>
      </c>
      <c r="AS2694" s="141">
        <v>1539.9293749999993</v>
      </c>
      <c r="AT2694" s="141">
        <v>1484.9379999999992</v>
      </c>
      <c r="AU2694" s="141">
        <v>1429.9466249999991</v>
      </c>
      <c r="AV2694" s="141">
        <v>1374.9552499999991</v>
      </c>
      <c r="AW2694" s="141">
        <v>1319.963874999999</v>
      </c>
      <c r="AX2694" s="141">
        <v>1264.9724999999989</v>
      </c>
      <c r="AY2694" s="141">
        <v>1209.9811249999989</v>
      </c>
      <c r="AZ2694" s="141">
        <v>1154.9897499999988</v>
      </c>
      <c r="BA2694" s="141">
        <v>1099.9983749999988</v>
      </c>
      <c r="BB2694" s="141">
        <v>1045.0069999999987</v>
      </c>
      <c r="BC2694" s="141">
        <v>990.01562499999864</v>
      </c>
      <c r="BD2694" s="141">
        <v>935.02424999999857</v>
      </c>
      <c r="BE2694" s="141">
        <v>880.03287499999851</v>
      </c>
      <c r="BF2694" s="141">
        <v>825.04149999999845</v>
      </c>
      <c r="BG2694" s="141">
        <v>770.05012499999839</v>
      </c>
      <c r="BH2694" s="141">
        <v>715.05874999999833</v>
      </c>
      <c r="BI2694" s="141">
        <v>660.06737499999826</v>
      </c>
      <c r="BJ2694" s="141">
        <v>605.0759999999982</v>
      </c>
      <c r="BK2694" s="141">
        <v>550.08462499999814</v>
      </c>
      <c r="BL2694" s="141">
        <v>495.09324999999814</v>
      </c>
      <c r="BM2694" s="141">
        <v>440.10187499999813</v>
      </c>
      <c r="BN2694" s="141">
        <v>385.11049999999813</v>
      </c>
      <c r="BO2694" s="141">
        <v>330.11912499999812</v>
      </c>
      <c r="BP2694" s="141">
        <v>275.12774999999812</v>
      </c>
    </row>
    <row r="2695" spans="4:68" ht="15.75">
      <c r="D2695" s="174" t="s">
        <v>9666</v>
      </c>
      <c r="E2695" s="175">
        <v>-4399.3100000000004</v>
      </c>
      <c r="F2695" s="174" t="s">
        <v>3464</v>
      </c>
      <c r="G2695" s="174" t="s">
        <v>4878</v>
      </c>
      <c r="H2695" s="174" t="s">
        <v>169</v>
      </c>
      <c r="I2695" s="174" t="s">
        <v>4879</v>
      </c>
      <c r="J2695" s="174" t="s">
        <v>4880</v>
      </c>
      <c r="K2695" s="174"/>
      <c r="L2695" s="174" t="s">
        <v>4377</v>
      </c>
      <c r="M2695" s="174" t="s">
        <v>3596</v>
      </c>
      <c r="N2695" s="176">
        <v>960</v>
      </c>
      <c r="O2695" s="174" t="s">
        <v>3407</v>
      </c>
      <c r="P2695" s="177">
        <v>27942</v>
      </c>
      <c r="Q2695" s="176">
        <v>444</v>
      </c>
      <c r="R2695" s="175">
        <v>-2034.51</v>
      </c>
      <c r="S2695" s="175">
        <v>-2364.8000000000002</v>
      </c>
      <c r="T2695" s="161">
        <v>0</v>
      </c>
      <c r="U2695" s="96">
        <v>6</v>
      </c>
      <c r="V2695" s="38" t="s">
        <v>116</v>
      </c>
      <c r="W2695" s="38"/>
      <c r="X2695" s="137">
        <v>-54.991375000000005</v>
      </c>
      <c r="Y2695" s="138">
        <v>57162</v>
      </c>
      <c r="Z2695" s="179">
        <v>43</v>
      </c>
      <c r="AA2695" s="139">
        <v>2056</v>
      </c>
      <c r="AB2695" s="131"/>
      <c r="AC2695" s="38"/>
      <c r="AD2695" s="140">
        <v>-2364.8000000000002</v>
      </c>
      <c r="AE2695" s="141">
        <v>-2309.8086250000001</v>
      </c>
      <c r="AF2695" s="141">
        <v>-2254.8172500000001</v>
      </c>
      <c r="AG2695" s="141">
        <v>-2199.825875</v>
      </c>
      <c r="AH2695" s="141">
        <v>-2144.8344999999999</v>
      </c>
      <c r="AI2695" s="141">
        <v>-2089.8431249999999</v>
      </c>
      <c r="AJ2695" s="141">
        <v>-2034.8517499999998</v>
      </c>
      <c r="AK2695" s="141">
        <v>-1979.8603749999997</v>
      </c>
      <c r="AL2695" s="141">
        <v>-1924.8689999999997</v>
      </c>
      <c r="AM2695" s="141">
        <v>-1869.8776249999996</v>
      </c>
      <c r="AN2695" s="141">
        <v>-1814.8862499999996</v>
      </c>
      <c r="AO2695" s="141">
        <v>-1759.8948749999995</v>
      </c>
      <c r="AP2695" s="141">
        <v>-1704.9034999999994</v>
      </c>
      <c r="AQ2695" s="141">
        <v>-1649.9121249999994</v>
      </c>
      <c r="AR2695" s="141">
        <v>-1594.9207499999993</v>
      </c>
      <c r="AS2695" s="141">
        <v>-1539.9293749999993</v>
      </c>
      <c r="AT2695" s="141">
        <v>-1484.9379999999992</v>
      </c>
      <c r="AU2695" s="141">
        <v>-1429.9466249999991</v>
      </c>
      <c r="AV2695" s="141">
        <v>-1374.9552499999991</v>
      </c>
      <c r="AW2695" s="141">
        <v>-1319.963874999999</v>
      </c>
      <c r="AX2695" s="141">
        <v>-1264.9724999999989</v>
      </c>
      <c r="AY2695" s="141">
        <v>-1209.9811249999989</v>
      </c>
      <c r="AZ2695" s="141">
        <v>-1154.9897499999988</v>
      </c>
      <c r="BA2695" s="141">
        <v>-1099.9983749999988</v>
      </c>
      <c r="BB2695" s="141">
        <v>-1045.0069999999987</v>
      </c>
      <c r="BC2695" s="141">
        <v>-990.01562499999864</v>
      </c>
      <c r="BD2695" s="141">
        <v>-935.02424999999857</v>
      </c>
      <c r="BE2695" s="141">
        <v>-880.03287499999851</v>
      </c>
      <c r="BF2695" s="141">
        <v>-825.04149999999845</v>
      </c>
      <c r="BG2695" s="141">
        <v>-770.05012499999839</v>
      </c>
      <c r="BH2695" s="141">
        <v>-715.05874999999833</v>
      </c>
      <c r="BI2695" s="141">
        <v>-660.06737499999826</v>
      </c>
      <c r="BJ2695" s="141">
        <v>-605.0759999999982</v>
      </c>
      <c r="BK2695" s="141">
        <v>-550.08462499999814</v>
      </c>
      <c r="BL2695" s="141">
        <v>-495.09324999999814</v>
      </c>
      <c r="BM2695" s="141">
        <v>-440.10187499999813</v>
      </c>
      <c r="BN2695" s="141">
        <v>-385.11049999999813</v>
      </c>
      <c r="BO2695" s="141">
        <v>-330.11912499999812</v>
      </c>
      <c r="BP2695" s="141">
        <v>-275.12774999999812</v>
      </c>
    </row>
    <row r="2696" spans="4:68" ht="15.75">
      <c r="D2696" s="174" t="s">
        <v>9667</v>
      </c>
      <c r="E2696" s="176">
        <v>992660</v>
      </c>
      <c r="F2696" s="174" t="s">
        <v>3420</v>
      </c>
      <c r="G2696" s="174" t="s">
        <v>9668</v>
      </c>
      <c r="H2696" s="174" t="s">
        <v>169</v>
      </c>
      <c r="I2696" s="174" t="s">
        <v>3098</v>
      </c>
      <c r="J2696" s="174" t="s">
        <v>9669</v>
      </c>
      <c r="K2696" s="174"/>
      <c r="L2696" s="174" t="s">
        <v>3509</v>
      </c>
      <c r="M2696" s="174" t="s">
        <v>3575</v>
      </c>
      <c r="N2696" s="176">
        <v>960</v>
      </c>
      <c r="O2696" s="174" t="s">
        <v>3407</v>
      </c>
      <c r="P2696" s="177">
        <v>30864</v>
      </c>
      <c r="Q2696" s="176">
        <v>348</v>
      </c>
      <c r="R2696" s="175">
        <v>359804.78</v>
      </c>
      <c r="S2696" s="175">
        <v>632855.22</v>
      </c>
      <c r="T2696" s="161">
        <v>0</v>
      </c>
      <c r="U2696" s="96">
        <v>6</v>
      </c>
      <c r="V2696" s="38" t="s">
        <v>116</v>
      </c>
      <c r="W2696" s="38"/>
      <c r="X2696" s="137">
        <v>12408.25</v>
      </c>
      <c r="Y2696" s="138">
        <v>60084</v>
      </c>
      <c r="Z2696" s="179">
        <v>51</v>
      </c>
      <c r="AA2696" s="139">
        <v>2064</v>
      </c>
      <c r="AB2696" s="131"/>
      <c r="AC2696" s="38"/>
      <c r="AD2696" s="140">
        <v>632855.22</v>
      </c>
      <c r="AE2696" s="141">
        <v>620446.97</v>
      </c>
      <c r="AF2696" s="141">
        <v>608038.72</v>
      </c>
      <c r="AG2696" s="141">
        <v>595630.47</v>
      </c>
      <c r="AH2696" s="141">
        <v>583222.22</v>
      </c>
      <c r="AI2696" s="141">
        <v>570813.97</v>
      </c>
      <c r="AJ2696" s="141">
        <v>558405.72</v>
      </c>
      <c r="AK2696" s="141">
        <v>545997.47</v>
      </c>
      <c r="AL2696" s="141">
        <v>533589.22</v>
      </c>
      <c r="AM2696" s="141">
        <v>521180.97</v>
      </c>
      <c r="AN2696" s="141">
        <v>508772.72</v>
      </c>
      <c r="AO2696" s="141">
        <v>496364.47</v>
      </c>
      <c r="AP2696" s="141">
        <v>483956.22</v>
      </c>
      <c r="AQ2696" s="141">
        <v>471547.97</v>
      </c>
      <c r="AR2696" s="141">
        <v>459139.72</v>
      </c>
      <c r="AS2696" s="141">
        <v>446731.47</v>
      </c>
      <c r="AT2696" s="141">
        <v>434323.22</v>
      </c>
      <c r="AU2696" s="141">
        <v>421914.97</v>
      </c>
      <c r="AV2696" s="141">
        <v>409506.72</v>
      </c>
      <c r="AW2696" s="141">
        <v>397098.47</v>
      </c>
      <c r="AX2696" s="141">
        <v>384690.22</v>
      </c>
      <c r="AY2696" s="141">
        <v>372281.97</v>
      </c>
      <c r="AZ2696" s="141">
        <v>359873.72</v>
      </c>
      <c r="BA2696" s="141">
        <v>347465.47</v>
      </c>
      <c r="BB2696" s="141">
        <v>335057.21999999997</v>
      </c>
      <c r="BC2696" s="141">
        <v>322648.96999999997</v>
      </c>
      <c r="BD2696" s="141">
        <v>310240.71999999997</v>
      </c>
      <c r="BE2696" s="141">
        <v>297832.46999999997</v>
      </c>
      <c r="BF2696" s="141">
        <v>285424.21999999997</v>
      </c>
      <c r="BG2696" s="141">
        <v>273015.96999999997</v>
      </c>
      <c r="BH2696" s="141">
        <v>260607.71999999997</v>
      </c>
      <c r="BI2696" s="141">
        <v>248199.46999999997</v>
      </c>
      <c r="BJ2696" s="141">
        <v>235791.21999999997</v>
      </c>
      <c r="BK2696" s="141">
        <v>223382.96999999997</v>
      </c>
      <c r="BL2696" s="141">
        <v>210974.71999999997</v>
      </c>
      <c r="BM2696" s="141">
        <v>198566.46999999997</v>
      </c>
      <c r="BN2696" s="141">
        <v>186158.21999999997</v>
      </c>
      <c r="BO2696" s="141">
        <v>173749.96999999997</v>
      </c>
      <c r="BP2696" s="141">
        <v>161341.71999999997</v>
      </c>
    </row>
    <row r="2697" spans="4:68" ht="15.75">
      <c r="D2697" s="174" t="s">
        <v>9670</v>
      </c>
      <c r="E2697" s="176">
        <v>4213</v>
      </c>
      <c r="F2697" s="174" t="s">
        <v>3612</v>
      </c>
      <c r="G2697" s="174" t="s">
        <v>9668</v>
      </c>
      <c r="H2697" s="174" t="s">
        <v>169</v>
      </c>
      <c r="I2697" s="174" t="s">
        <v>3098</v>
      </c>
      <c r="J2697" s="174" t="s">
        <v>9671</v>
      </c>
      <c r="K2697" s="174"/>
      <c r="L2697" s="174" t="s">
        <v>3509</v>
      </c>
      <c r="M2697" s="174" t="s">
        <v>3575</v>
      </c>
      <c r="N2697" s="176">
        <v>960</v>
      </c>
      <c r="O2697" s="174" t="s">
        <v>3407</v>
      </c>
      <c r="P2697" s="177">
        <v>30864</v>
      </c>
      <c r="Q2697" s="176">
        <v>348</v>
      </c>
      <c r="R2697" s="175">
        <v>1527.03</v>
      </c>
      <c r="S2697" s="175">
        <v>2685.97</v>
      </c>
      <c r="T2697" s="161">
        <v>0</v>
      </c>
      <c r="U2697" s="96">
        <v>6</v>
      </c>
      <c r="V2697" s="38" t="s">
        <v>116</v>
      </c>
      <c r="W2697" s="38"/>
      <c r="X2697" s="137">
        <v>52.662500000000001</v>
      </c>
      <c r="Y2697" s="138">
        <v>60084</v>
      </c>
      <c r="Z2697" s="179">
        <v>51</v>
      </c>
      <c r="AA2697" s="139">
        <v>2064</v>
      </c>
      <c r="AB2697" s="131"/>
      <c r="AC2697" s="38"/>
      <c r="AD2697" s="140">
        <v>2685.97</v>
      </c>
      <c r="AE2697" s="141">
        <v>2633.3074999999999</v>
      </c>
      <c r="AF2697" s="141">
        <v>2580.645</v>
      </c>
      <c r="AG2697" s="141">
        <v>2527.9825000000001</v>
      </c>
      <c r="AH2697" s="141">
        <v>2475.3200000000002</v>
      </c>
      <c r="AI2697" s="141">
        <v>2422.6575000000003</v>
      </c>
      <c r="AJ2697" s="141">
        <v>2369.9950000000003</v>
      </c>
      <c r="AK2697" s="141">
        <v>2317.3325000000004</v>
      </c>
      <c r="AL2697" s="141">
        <v>2264.6700000000005</v>
      </c>
      <c r="AM2697" s="141">
        <v>2212.0075000000006</v>
      </c>
      <c r="AN2697" s="141">
        <v>2159.3450000000007</v>
      </c>
      <c r="AO2697" s="141">
        <v>2106.6825000000008</v>
      </c>
      <c r="AP2697" s="141">
        <v>2054.0200000000009</v>
      </c>
      <c r="AQ2697" s="141">
        <v>2001.357500000001</v>
      </c>
      <c r="AR2697" s="141">
        <v>1948.6950000000011</v>
      </c>
      <c r="AS2697" s="141">
        <v>1896.0325000000012</v>
      </c>
      <c r="AT2697" s="141">
        <v>1843.3700000000013</v>
      </c>
      <c r="AU2697" s="141">
        <v>1790.7075000000013</v>
      </c>
      <c r="AV2697" s="141">
        <v>1738.0450000000014</v>
      </c>
      <c r="AW2697" s="141">
        <v>1685.3825000000015</v>
      </c>
      <c r="AX2697" s="141">
        <v>1632.7200000000016</v>
      </c>
      <c r="AY2697" s="141">
        <v>1580.0575000000017</v>
      </c>
      <c r="AZ2697" s="141">
        <v>1527.3950000000018</v>
      </c>
      <c r="BA2697" s="141">
        <v>1474.7325000000019</v>
      </c>
      <c r="BB2697" s="141">
        <v>1422.070000000002</v>
      </c>
      <c r="BC2697" s="141">
        <v>1369.4075000000021</v>
      </c>
      <c r="BD2697" s="141">
        <v>1316.7450000000022</v>
      </c>
      <c r="BE2697" s="141">
        <v>1264.0825000000023</v>
      </c>
      <c r="BF2697" s="141">
        <v>1211.4200000000023</v>
      </c>
      <c r="BG2697" s="141">
        <v>1158.7575000000024</v>
      </c>
      <c r="BH2697" s="141">
        <v>1106.0950000000025</v>
      </c>
      <c r="BI2697" s="141">
        <v>1053.4325000000026</v>
      </c>
      <c r="BJ2697" s="141">
        <v>1000.7700000000026</v>
      </c>
      <c r="BK2697" s="141">
        <v>948.10750000000257</v>
      </c>
      <c r="BL2697" s="141">
        <v>895.44500000000255</v>
      </c>
      <c r="BM2697" s="141">
        <v>842.78250000000253</v>
      </c>
      <c r="BN2697" s="141">
        <v>790.12000000000251</v>
      </c>
      <c r="BO2697" s="141">
        <v>737.45750000000248</v>
      </c>
      <c r="BP2697" s="141">
        <v>684.79500000000246</v>
      </c>
    </row>
    <row r="2698" spans="4:68" ht="15.75">
      <c r="D2698" s="174" t="s">
        <v>9672</v>
      </c>
      <c r="E2698" s="175">
        <v>14233.62</v>
      </c>
      <c r="F2698" s="174" t="s">
        <v>3464</v>
      </c>
      <c r="G2698" s="174" t="s">
        <v>9673</v>
      </c>
      <c r="H2698" s="174" t="s">
        <v>169</v>
      </c>
      <c r="I2698" s="174" t="s">
        <v>3098</v>
      </c>
      <c r="J2698" s="174" t="s">
        <v>9674</v>
      </c>
      <c r="K2698" s="174"/>
      <c r="L2698" s="174" t="s">
        <v>4475</v>
      </c>
      <c r="M2698" s="174" t="s">
        <v>4522</v>
      </c>
      <c r="N2698" s="176">
        <v>960</v>
      </c>
      <c r="O2698" s="174" t="s">
        <v>3407</v>
      </c>
      <c r="P2698" s="177">
        <v>30864</v>
      </c>
      <c r="Q2698" s="176">
        <v>348</v>
      </c>
      <c r="R2698" s="175">
        <v>5159.1899999999996</v>
      </c>
      <c r="S2698" s="175">
        <v>9074.43</v>
      </c>
      <c r="T2698" s="161">
        <v>0</v>
      </c>
      <c r="U2698" s="96">
        <v>6</v>
      </c>
      <c r="V2698" s="38" t="s">
        <v>116</v>
      </c>
      <c r="W2698" s="38"/>
      <c r="X2698" s="137">
        <v>177.92025000000001</v>
      </c>
      <c r="Y2698" s="138">
        <v>60084</v>
      </c>
      <c r="Z2698" s="179">
        <v>51</v>
      </c>
      <c r="AA2698" s="139">
        <v>2064</v>
      </c>
      <c r="AB2698" s="131"/>
      <c r="AC2698" s="38"/>
      <c r="AD2698" s="140">
        <v>9074.43</v>
      </c>
      <c r="AE2698" s="141">
        <v>8896.5097500000011</v>
      </c>
      <c r="AF2698" s="141">
        <v>8718.5895000000019</v>
      </c>
      <c r="AG2698" s="141">
        <v>8540.6692500000026</v>
      </c>
      <c r="AH2698" s="141">
        <v>8362.7490000000034</v>
      </c>
      <c r="AI2698" s="141">
        <v>8184.8287500000033</v>
      </c>
      <c r="AJ2698" s="141">
        <v>8006.9085000000032</v>
      </c>
      <c r="AK2698" s="141">
        <v>7828.9882500000031</v>
      </c>
      <c r="AL2698" s="141">
        <v>7651.0680000000029</v>
      </c>
      <c r="AM2698" s="141">
        <v>7473.1477500000028</v>
      </c>
      <c r="AN2698" s="141">
        <v>7295.2275000000027</v>
      </c>
      <c r="AO2698" s="141">
        <v>7117.3072500000026</v>
      </c>
      <c r="AP2698" s="141">
        <v>6939.3870000000024</v>
      </c>
      <c r="AQ2698" s="141">
        <v>6761.4667500000023</v>
      </c>
      <c r="AR2698" s="141">
        <v>6583.5465000000022</v>
      </c>
      <c r="AS2698" s="141">
        <v>6405.6262500000021</v>
      </c>
      <c r="AT2698" s="141">
        <v>6227.7060000000019</v>
      </c>
      <c r="AU2698" s="141">
        <v>6049.7857500000018</v>
      </c>
      <c r="AV2698" s="141">
        <v>5871.8655000000017</v>
      </c>
      <c r="AW2698" s="141">
        <v>5693.9452500000016</v>
      </c>
      <c r="AX2698" s="141">
        <v>5516.0250000000015</v>
      </c>
      <c r="AY2698" s="141">
        <v>5338.1047500000013</v>
      </c>
      <c r="AZ2698" s="141">
        <v>5160.1845000000012</v>
      </c>
      <c r="BA2698" s="141">
        <v>4982.2642500000011</v>
      </c>
      <c r="BB2698" s="141">
        <v>4804.344000000001</v>
      </c>
      <c r="BC2698" s="141">
        <v>4626.4237500000008</v>
      </c>
      <c r="BD2698" s="141">
        <v>4448.5035000000007</v>
      </c>
      <c r="BE2698" s="141">
        <v>4270.5832500000006</v>
      </c>
      <c r="BF2698" s="141">
        <v>4092.6630000000005</v>
      </c>
      <c r="BG2698" s="141">
        <v>3914.7427500000003</v>
      </c>
      <c r="BH2698" s="141">
        <v>3736.8225000000002</v>
      </c>
      <c r="BI2698" s="141">
        <v>3558.9022500000001</v>
      </c>
      <c r="BJ2698" s="141">
        <v>3380.982</v>
      </c>
      <c r="BK2698" s="141">
        <v>3203.0617499999998</v>
      </c>
      <c r="BL2698" s="141">
        <v>3025.1414999999997</v>
      </c>
      <c r="BM2698" s="141">
        <v>2847.2212499999996</v>
      </c>
      <c r="BN2698" s="141">
        <v>2669.3009999999995</v>
      </c>
      <c r="BO2698" s="141">
        <v>2491.3807499999994</v>
      </c>
      <c r="BP2698" s="141">
        <v>2313.4604999999992</v>
      </c>
    </row>
    <row r="2699" spans="4:68" ht="15.75">
      <c r="D2699" s="174" t="s">
        <v>9675</v>
      </c>
      <c r="E2699" s="175">
        <v>58980.480000000003</v>
      </c>
      <c r="F2699" s="174" t="s">
        <v>3409</v>
      </c>
      <c r="G2699" s="174" t="s">
        <v>9676</v>
      </c>
      <c r="H2699" s="174" t="s">
        <v>169</v>
      </c>
      <c r="I2699" s="174" t="s">
        <v>3098</v>
      </c>
      <c r="J2699" s="174" t="s">
        <v>9677</v>
      </c>
      <c r="K2699" s="174"/>
      <c r="L2699" s="174" t="s">
        <v>3509</v>
      </c>
      <c r="M2699" s="174" t="s">
        <v>3575</v>
      </c>
      <c r="N2699" s="176">
        <v>960</v>
      </c>
      <c r="O2699" s="174" t="s">
        <v>3407</v>
      </c>
      <c r="P2699" s="177">
        <v>30864</v>
      </c>
      <c r="Q2699" s="176">
        <v>348</v>
      </c>
      <c r="R2699" s="175">
        <v>21378.29</v>
      </c>
      <c r="S2699" s="175">
        <v>37602.19</v>
      </c>
      <c r="T2699" s="161">
        <v>0</v>
      </c>
      <c r="U2699" s="96">
        <v>6</v>
      </c>
      <c r="V2699" s="38" t="s">
        <v>116</v>
      </c>
      <c r="W2699" s="38"/>
      <c r="X2699" s="137">
        <v>737.25600000000009</v>
      </c>
      <c r="Y2699" s="138">
        <v>60084</v>
      </c>
      <c r="Z2699" s="179">
        <v>51</v>
      </c>
      <c r="AA2699" s="139">
        <v>2064</v>
      </c>
      <c r="AB2699" s="131"/>
      <c r="AC2699" s="38"/>
      <c r="AD2699" s="140">
        <v>37602.19</v>
      </c>
      <c r="AE2699" s="141">
        <v>36864.934000000001</v>
      </c>
      <c r="AF2699" s="141">
        <v>36127.678</v>
      </c>
      <c r="AG2699" s="141">
        <v>35390.421999999999</v>
      </c>
      <c r="AH2699" s="141">
        <v>34653.165999999997</v>
      </c>
      <c r="AI2699" s="141">
        <v>33915.909999999996</v>
      </c>
      <c r="AJ2699" s="141">
        <v>33178.653999999995</v>
      </c>
      <c r="AK2699" s="141">
        <v>32441.397999999994</v>
      </c>
      <c r="AL2699" s="141">
        <v>31704.141999999993</v>
      </c>
      <c r="AM2699" s="141">
        <v>30966.885999999991</v>
      </c>
      <c r="AN2699" s="141">
        <v>30229.62999999999</v>
      </c>
      <c r="AO2699" s="141">
        <v>29492.373999999989</v>
      </c>
      <c r="AP2699" s="141">
        <v>28755.117999999988</v>
      </c>
      <c r="AQ2699" s="141">
        <v>28017.861999999986</v>
      </c>
      <c r="AR2699" s="141">
        <v>27280.605999999985</v>
      </c>
      <c r="AS2699" s="141">
        <v>26543.349999999984</v>
      </c>
      <c r="AT2699" s="141">
        <v>25806.093999999983</v>
      </c>
      <c r="AU2699" s="141">
        <v>25068.837999999982</v>
      </c>
      <c r="AV2699" s="141">
        <v>24331.58199999998</v>
      </c>
      <c r="AW2699" s="141">
        <v>23594.325999999979</v>
      </c>
      <c r="AX2699" s="141">
        <v>22857.069999999978</v>
      </c>
      <c r="AY2699" s="141">
        <v>22119.813999999977</v>
      </c>
      <c r="AZ2699" s="141">
        <v>21382.557999999975</v>
      </c>
      <c r="BA2699" s="141">
        <v>20645.301999999974</v>
      </c>
      <c r="BB2699" s="141">
        <v>19908.045999999973</v>
      </c>
      <c r="BC2699" s="141">
        <v>19170.789999999972</v>
      </c>
      <c r="BD2699" s="141">
        <v>18433.533999999971</v>
      </c>
      <c r="BE2699" s="141">
        <v>17696.277999999969</v>
      </c>
      <c r="BF2699" s="141">
        <v>16959.021999999968</v>
      </c>
      <c r="BG2699" s="141">
        <v>16221.765999999969</v>
      </c>
      <c r="BH2699" s="141">
        <v>15484.509999999969</v>
      </c>
      <c r="BI2699" s="141">
        <v>14747.25399999997</v>
      </c>
      <c r="BJ2699" s="141">
        <v>14009.99799999997</v>
      </c>
      <c r="BK2699" s="141">
        <v>13272.741999999971</v>
      </c>
      <c r="BL2699" s="141">
        <v>12535.485999999972</v>
      </c>
      <c r="BM2699" s="141">
        <v>11798.229999999972</v>
      </c>
      <c r="BN2699" s="141">
        <v>11060.973999999973</v>
      </c>
      <c r="BO2699" s="141">
        <v>10323.717999999973</v>
      </c>
      <c r="BP2699" s="141">
        <v>9586.4619999999741</v>
      </c>
    </row>
    <row r="2700" spans="4:68" ht="15.75">
      <c r="D2700" s="174" t="s">
        <v>9678</v>
      </c>
      <c r="E2700" s="175">
        <v>265490.09000000003</v>
      </c>
      <c r="F2700" s="174" t="s">
        <v>3426</v>
      </c>
      <c r="G2700" s="174" t="s">
        <v>9676</v>
      </c>
      <c r="H2700" s="174" t="s">
        <v>169</v>
      </c>
      <c r="I2700" s="174" t="s">
        <v>3098</v>
      </c>
      <c r="J2700" s="174" t="s">
        <v>9677</v>
      </c>
      <c r="K2700" s="174"/>
      <c r="L2700" s="174" t="s">
        <v>3509</v>
      </c>
      <c r="M2700" s="174" t="s">
        <v>3575</v>
      </c>
      <c r="N2700" s="176">
        <v>960</v>
      </c>
      <c r="O2700" s="174" t="s">
        <v>3407</v>
      </c>
      <c r="P2700" s="177">
        <v>30864</v>
      </c>
      <c r="Q2700" s="176">
        <v>348</v>
      </c>
      <c r="R2700" s="175">
        <v>96230.85</v>
      </c>
      <c r="S2700" s="175">
        <v>169259.24</v>
      </c>
      <c r="T2700" s="161">
        <v>0</v>
      </c>
      <c r="U2700" s="96">
        <v>6</v>
      </c>
      <c r="V2700" s="38" t="s">
        <v>116</v>
      </c>
      <c r="W2700" s="38"/>
      <c r="X2700" s="137">
        <v>3318.6261249999998</v>
      </c>
      <c r="Y2700" s="138">
        <v>60084</v>
      </c>
      <c r="Z2700" s="179">
        <v>51</v>
      </c>
      <c r="AA2700" s="139">
        <v>2064</v>
      </c>
      <c r="AB2700" s="131"/>
      <c r="AC2700" s="38"/>
      <c r="AD2700" s="140">
        <v>169259.24</v>
      </c>
      <c r="AE2700" s="141">
        <v>165940.61387499998</v>
      </c>
      <c r="AF2700" s="141">
        <v>162621.98774999997</v>
      </c>
      <c r="AG2700" s="141">
        <v>159303.36162499996</v>
      </c>
      <c r="AH2700" s="141">
        <v>155984.73549999995</v>
      </c>
      <c r="AI2700" s="141">
        <v>152666.10937499994</v>
      </c>
      <c r="AJ2700" s="141">
        <v>149347.48324999993</v>
      </c>
      <c r="AK2700" s="141">
        <v>146028.85712499992</v>
      </c>
      <c r="AL2700" s="141">
        <v>142710.23099999991</v>
      </c>
      <c r="AM2700" s="141">
        <v>139391.6048749999</v>
      </c>
      <c r="AN2700" s="141">
        <v>136072.97874999989</v>
      </c>
      <c r="AO2700" s="141">
        <v>132754.35262499988</v>
      </c>
      <c r="AP2700" s="141">
        <v>129435.72649999989</v>
      </c>
      <c r="AQ2700" s="141">
        <v>126117.10037499989</v>
      </c>
      <c r="AR2700" s="141">
        <v>122798.4742499999</v>
      </c>
      <c r="AS2700" s="141">
        <v>119479.8481249999</v>
      </c>
      <c r="AT2700" s="141">
        <v>116161.22199999991</v>
      </c>
      <c r="AU2700" s="141">
        <v>112842.59587499991</v>
      </c>
      <c r="AV2700" s="141">
        <v>109523.96974999992</v>
      </c>
      <c r="AW2700" s="141">
        <v>106205.34362499992</v>
      </c>
      <c r="AX2700" s="141">
        <v>102886.71749999993</v>
      </c>
      <c r="AY2700" s="141">
        <v>99568.091374999931</v>
      </c>
      <c r="AZ2700" s="141">
        <v>96249.465249999936</v>
      </c>
      <c r="BA2700" s="141">
        <v>92930.83912499994</v>
      </c>
      <c r="BB2700" s="141">
        <v>89612.212999999945</v>
      </c>
      <c r="BC2700" s="141">
        <v>86293.58687499995</v>
      </c>
      <c r="BD2700" s="141">
        <v>82974.960749999955</v>
      </c>
      <c r="BE2700" s="141">
        <v>79656.334624999959</v>
      </c>
      <c r="BF2700" s="141">
        <v>76337.708499999964</v>
      </c>
      <c r="BG2700" s="141">
        <v>73019.082374999969</v>
      </c>
      <c r="BH2700" s="141">
        <v>69700.456249999974</v>
      </c>
      <c r="BI2700" s="141">
        <v>66381.830124999979</v>
      </c>
      <c r="BJ2700" s="141">
        <v>63063.203999999976</v>
      </c>
      <c r="BK2700" s="141">
        <v>59744.577874999974</v>
      </c>
      <c r="BL2700" s="141">
        <v>56425.951749999971</v>
      </c>
      <c r="BM2700" s="141">
        <v>53107.325624999969</v>
      </c>
      <c r="BN2700" s="141">
        <v>49788.699499999966</v>
      </c>
      <c r="BO2700" s="141">
        <v>46470.073374999964</v>
      </c>
      <c r="BP2700" s="141">
        <v>43151.447249999961</v>
      </c>
    </row>
    <row r="2701" spans="4:68" ht="15.75">
      <c r="D2701" s="174" t="s">
        <v>9679</v>
      </c>
      <c r="E2701" s="175">
        <v>1159503.83</v>
      </c>
      <c r="F2701" s="174" t="s">
        <v>3464</v>
      </c>
      <c r="G2701" s="174" t="s">
        <v>9676</v>
      </c>
      <c r="H2701" s="174" t="s">
        <v>169</v>
      </c>
      <c r="I2701" s="174" t="s">
        <v>3098</v>
      </c>
      <c r="J2701" s="174" t="s">
        <v>9677</v>
      </c>
      <c r="K2701" s="174"/>
      <c r="L2701" s="174" t="s">
        <v>3509</v>
      </c>
      <c r="M2701" s="174" t="s">
        <v>3575</v>
      </c>
      <c r="N2701" s="176">
        <v>960</v>
      </c>
      <c r="O2701" s="174" t="s">
        <v>3407</v>
      </c>
      <c r="P2701" s="177">
        <v>30864</v>
      </c>
      <c r="Q2701" s="176">
        <v>348</v>
      </c>
      <c r="R2701" s="175">
        <v>420279.77</v>
      </c>
      <c r="S2701" s="175">
        <v>739224.06</v>
      </c>
      <c r="T2701" s="161">
        <v>0</v>
      </c>
      <c r="U2701" s="96">
        <v>6</v>
      </c>
      <c r="V2701" s="38" t="s">
        <v>116</v>
      </c>
      <c r="W2701" s="38"/>
      <c r="X2701" s="137">
        <v>14493.797875</v>
      </c>
      <c r="Y2701" s="138">
        <v>60084</v>
      </c>
      <c r="Z2701" s="179">
        <v>51</v>
      </c>
      <c r="AA2701" s="139">
        <v>2064</v>
      </c>
      <c r="AB2701" s="131"/>
      <c r="AC2701" s="38"/>
      <c r="AD2701" s="140">
        <v>739224.06</v>
      </c>
      <c r="AE2701" s="141">
        <v>724730.26212500001</v>
      </c>
      <c r="AF2701" s="141">
        <v>710236.46424999996</v>
      </c>
      <c r="AG2701" s="141">
        <v>695742.66637499991</v>
      </c>
      <c r="AH2701" s="141">
        <v>681248.86849999987</v>
      </c>
      <c r="AI2701" s="141">
        <v>666755.07062499982</v>
      </c>
      <c r="AJ2701" s="141">
        <v>652261.27274999977</v>
      </c>
      <c r="AK2701" s="141">
        <v>637767.47487499972</v>
      </c>
      <c r="AL2701" s="141">
        <v>623273.67699999968</v>
      </c>
      <c r="AM2701" s="141">
        <v>608779.87912499963</v>
      </c>
      <c r="AN2701" s="141">
        <v>594286.08124999958</v>
      </c>
      <c r="AO2701" s="141">
        <v>579792.28337499953</v>
      </c>
      <c r="AP2701" s="141">
        <v>565298.48549999949</v>
      </c>
      <c r="AQ2701" s="141">
        <v>550804.68762499944</v>
      </c>
      <c r="AR2701" s="141">
        <v>536310.88974999939</v>
      </c>
      <c r="AS2701" s="141">
        <v>521817.0918749994</v>
      </c>
      <c r="AT2701" s="141">
        <v>507323.29399999941</v>
      </c>
      <c r="AU2701" s="141">
        <v>492829.49612499942</v>
      </c>
      <c r="AV2701" s="141">
        <v>478335.69824999943</v>
      </c>
      <c r="AW2701" s="141">
        <v>463841.90037499944</v>
      </c>
      <c r="AX2701" s="141">
        <v>449348.10249999946</v>
      </c>
      <c r="AY2701" s="141">
        <v>434854.30462499947</v>
      </c>
      <c r="AZ2701" s="141">
        <v>420360.50674999948</v>
      </c>
      <c r="BA2701" s="141">
        <v>405866.70887499949</v>
      </c>
      <c r="BB2701" s="141">
        <v>391372.9109999995</v>
      </c>
      <c r="BC2701" s="141">
        <v>376879.11312499951</v>
      </c>
      <c r="BD2701" s="141">
        <v>362385.31524999952</v>
      </c>
      <c r="BE2701" s="141">
        <v>347891.51737499953</v>
      </c>
      <c r="BF2701" s="141">
        <v>333397.71949999954</v>
      </c>
      <c r="BG2701" s="141">
        <v>318903.92162499955</v>
      </c>
      <c r="BH2701" s="141">
        <v>304410.12374999956</v>
      </c>
      <c r="BI2701" s="141">
        <v>289916.32587499957</v>
      </c>
      <c r="BJ2701" s="141">
        <v>275422.52799999958</v>
      </c>
      <c r="BK2701" s="141">
        <v>260928.73012499959</v>
      </c>
      <c r="BL2701" s="141">
        <v>246434.93224999961</v>
      </c>
      <c r="BM2701" s="141">
        <v>231941.13437499962</v>
      </c>
      <c r="BN2701" s="141">
        <v>217447.33649999963</v>
      </c>
      <c r="BO2701" s="141">
        <v>202953.53862499964</v>
      </c>
      <c r="BP2701" s="141">
        <v>188459.74074999965</v>
      </c>
    </row>
    <row r="2702" spans="4:68" ht="15.75">
      <c r="D2702" s="174" t="s">
        <v>9680</v>
      </c>
      <c r="E2702" s="175">
        <v>9175.5400000000009</v>
      </c>
      <c r="F2702" s="174" t="s">
        <v>3409</v>
      </c>
      <c r="G2702" s="174" t="s">
        <v>9681</v>
      </c>
      <c r="H2702" s="174" t="s">
        <v>169</v>
      </c>
      <c r="I2702" s="174" t="s">
        <v>3098</v>
      </c>
      <c r="J2702" s="174" t="s">
        <v>9682</v>
      </c>
      <c r="K2702" s="174"/>
      <c r="L2702" s="174" t="s">
        <v>3509</v>
      </c>
      <c r="M2702" s="174" t="s">
        <v>7279</v>
      </c>
      <c r="N2702" s="176">
        <v>960</v>
      </c>
      <c r="O2702" s="174" t="s">
        <v>3407</v>
      </c>
      <c r="P2702" s="177">
        <v>23559</v>
      </c>
      <c r="Q2702" s="176">
        <v>588</v>
      </c>
      <c r="R2702" s="175">
        <v>5619.64</v>
      </c>
      <c r="S2702" s="175">
        <v>3555.9</v>
      </c>
      <c r="T2702" s="161">
        <v>0</v>
      </c>
      <c r="U2702" s="96">
        <v>10</v>
      </c>
      <c r="V2702" s="38" t="s">
        <v>120</v>
      </c>
      <c r="W2702" s="38"/>
      <c r="X2702" s="137">
        <v>114.69425000000001</v>
      </c>
      <c r="Y2702" s="138">
        <v>52779</v>
      </c>
      <c r="Z2702" s="179">
        <v>31</v>
      </c>
      <c r="AA2702" s="139">
        <v>2044</v>
      </c>
      <c r="AB2702" s="131"/>
      <c r="AC2702" s="38"/>
      <c r="AD2702" s="140">
        <v>3555.9</v>
      </c>
      <c r="AE2702" s="141">
        <v>3441.2057500000001</v>
      </c>
      <c r="AF2702" s="141">
        <v>3326.5115000000001</v>
      </c>
      <c r="AG2702" s="141">
        <v>3211.8172500000001</v>
      </c>
      <c r="AH2702" s="141">
        <v>3097.123</v>
      </c>
      <c r="AI2702" s="141">
        <v>2982.42875</v>
      </c>
      <c r="AJ2702" s="141">
        <v>2867.7345</v>
      </c>
      <c r="AK2702" s="141">
        <v>2753.04025</v>
      </c>
      <c r="AL2702" s="141">
        <v>2638.346</v>
      </c>
      <c r="AM2702" s="141">
        <v>2523.65175</v>
      </c>
      <c r="AN2702" s="141">
        <v>2408.9575</v>
      </c>
      <c r="AO2702" s="141">
        <v>2294.26325</v>
      </c>
      <c r="AP2702" s="141">
        <v>2179.569</v>
      </c>
      <c r="AQ2702" s="141">
        <v>2064.8747499999999</v>
      </c>
      <c r="AR2702" s="141">
        <v>1950.1804999999999</v>
      </c>
      <c r="AS2702" s="141">
        <v>1835.4862499999999</v>
      </c>
      <c r="AT2702" s="141">
        <v>1720.7919999999999</v>
      </c>
      <c r="AU2702" s="141">
        <v>1606.0977499999999</v>
      </c>
      <c r="AV2702" s="141">
        <v>1491.4034999999999</v>
      </c>
      <c r="AW2702" s="141">
        <v>1376.7092499999999</v>
      </c>
      <c r="AX2702" s="141">
        <v>1262.0149999999999</v>
      </c>
      <c r="AY2702" s="141">
        <v>1147.3207499999999</v>
      </c>
      <c r="AZ2702" s="141">
        <v>1032.6264999999999</v>
      </c>
      <c r="BA2702" s="141">
        <v>917.93224999999984</v>
      </c>
      <c r="BB2702" s="141">
        <v>803.23799999999983</v>
      </c>
      <c r="BC2702" s="141">
        <v>688.54374999999982</v>
      </c>
      <c r="BD2702" s="141">
        <v>573.84949999999981</v>
      </c>
      <c r="BE2702" s="141">
        <v>459.1552499999998</v>
      </c>
      <c r="BF2702" s="141">
        <v>344.46099999999979</v>
      </c>
      <c r="BG2702" s="141">
        <v>229.76674999999977</v>
      </c>
      <c r="BH2702" s="141">
        <v>115.07249999999976</v>
      </c>
      <c r="BI2702" s="141">
        <v>0.37824999999975262</v>
      </c>
      <c r="BJ2702" s="141">
        <v>0</v>
      </c>
      <c r="BK2702" s="141">
        <v>0</v>
      </c>
      <c r="BL2702" s="141">
        <v>0</v>
      </c>
      <c r="BM2702" s="141">
        <v>0</v>
      </c>
      <c r="BN2702" s="141">
        <v>0</v>
      </c>
      <c r="BO2702" s="141">
        <v>0</v>
      </c>
      <c r="BP2702" s="141">
        <v>0</v>
      </c>
    </row>
    <row r="2703" spans="4:68" ht="15.75">
      <c r="D2703" s="174" t="s">
        <v>9683</v>
      </c>
      <c r="E2703" s="175">
        <v>247224.13</v>
      </c>
      <c r="F2703" s="174" t="s">
        <v>3426</v>
      </c>
      <c r="G2703" s="174" t="s">
        <v>9681</v>
      </c>
      <c r="H2703" s="174" t="s">
        <v>169</v>
      </c>
      <c r="I2703" s="174" t="s">
        <v>3098</v>
      </c>
      <c r="J2703" s="174" t="s">
        <v>9682</v>
      </c>
      <c r="K2703" s="174"/>
      <c r="L2703" s="174" t="s">
        <v>3509</v>
      </c>
      <c r="M2703" s="174" t="s">
        <v>7279</v>
      </c>
      <c r="N2703" s="176">
        <v>960</v>
      </c>
      <c r="O2703" s="174" t="s">
        <v>3407</v>
      </c>
      <c r="P2703" s="177">
        <v>30864</v>
      </c>
      <c r="Q2703" s="176">
        <v>348</v>
      </c>
      <c r="R2703" s="175">
        <v>89610.15</v>
      </c>
      <c r="S2703" s="175">
        <v>157613.98000000001</v>
      </c>
      <c r="T2703" s="161">
        <v>0</v>
      </c>
      <c r="U2703" s="96">
        <v>10</v>
      </c>
      <c r="V2703" s="38" t="s">
        <v>120</v>
      </c>
      <c r="W2703" s="38"/>
      <c r="X2703" s="137">
        <v>3090.3016250000001</v>
      </c>
      <c r="Y2703" s="138">
        <v>60084</v>
      </c>
      <c r="Z2703" s="179">
        <v>51</v>
      </c>
      <c r="AA2703" s="139">
        <v>2064</v>
      </c>
      <c r="AB2703" s="131"/>
      <c r="AC2703" s="38"/>
      <c r="AD2703" s="140">
        <v>157613.98000000001</v>
      </c>
      <c r="AE2703" s="141">
        <v>154523.67837500002</v>
      </c>
      <c r="AF2703" s="141">
        <v>151433.37675000002</v>
      </c>
      <c r="AG2703" s="141">
        <v>148343.07512500003</v>
      </c>
      <c r="AH2703" s="141">
        <v>145252.77350000004</v>
      </c>
      <c r="AI2703" s="141">
        <v>142162.47187500005</v>
      </c>
      <c r="AJ2703" s="141">
        <v>139072.17025000005</v>
      </c>
      <c r="AK2703" s="141">
        <v>135981.86862500006</v>
      </c>
      <c r="AL2703" s="141">
        <v>132891.56700000007</v>
      </c>
      <c r="AM2703" s="141">
        <v>129801.26537500008</v>
      </c>
      <c r="AN2703" s="141">
        <v>126710.96375000008</v>
      </c>
      <c r="AO2703" s="141">
        <v>123620.66212500009</v>
      </c>
      <c r="AP2703" s="141">
        <v>120530.3605000001</v>
      </c>
      <c r="AQ2703" s="141">
        <v>117440.0588750001</v>
      </c>
      <c r="AR2703" s="141">
        <v>114349.75725000011</v>
      </c>
      <c r="AS2703" s="141">
        <v>111259.45562500012</v>
      </c>
      <c r="AT2703" s="141">
        <v>108169.15400000013</v>
      </c>
      <c r="AU2703" s="141">
        <v>105078.85237500013</v>
      </c>
      <c r="AV2703" s="141">
        <v>101988.55075000014</v>
      </c>
      <c r="AW2703" s="141">
        <v>98898.249125000148</v>
      </c>
      <c r="AX2703" s="141">
        <v>95807.947500000155</v>
      </c>
      <c r="AY2703" s="141">
        <v>92717.645875000162</v>
      </c>
      <c r="AZ2703" s="141">
        <v>89627.344250000169</v>
      </c>
      <c r="BA2703" s="141">
        <v>86537.042625000176</v>
      </c>
      <c r="BB2703" s="141">
        <v>83446.741000000184</v>
      </c>
      <c r="BC2703" s="141">
        <v>80356.439375000191</v>
      </c>
      <c r="BD2703" s="141">
        <v>77266.137750000198</v>
      </c>
      <c r="BE2703" s="141">
        <v>74175.836125000205</v>
      </c>
      <c r="BF2703" s="141">
        <v>71085.534500000213</v>
      </c>
      <c r="BG2703" s="141">
        <v>67995.23287500022</v>
      </c>
      <c r="BH2703" s="141">
        <v>64904.93125000022</v>
      </c>
      <c r="BI2703" s="141">
        <v>61814.62962500022</v>
      </c>
      <c r="BJ2703" s="141">
        <v>58724.32800000022</v>
      </c>
      <c r="BK2703" s="141">
        <v>55634.02637500022</v>
      </c>
      <c r="BL2703" s="141">
        <v>52543.72475000022</v>
      </c>
      <c r="BM2703" s="141">
        <v>49453.423125000219</v>
      </c>
      <c r="BN2703" s="141">
        <v>46363.121500000219</v>
      </c>
      <c r="BO2703" s="141">
        <v>43272.819875000219</v>
      </c>
      <c r="BP2703" s="141">
        <v>40182.518250000219</v>
      </c>
    </row>
    <row r="2704" spans="4:68" ht="15.75">
      <c r="D2704" s="174" t="s">
        <v>9684</v>
      </c>
      <c r="E2704" s="175">
        <v>202451.59</v>
      </c>
      <c r="F2704" s="174" t="s">
        <v>3464</v>
      </c>
      <c r="G2704" s="174" t="s">
        <v>9681</v>
      </c>
      <c r="H2704" s="174" t="s">
        <v>169</v>
      </c>
      <c r="I2704" s="174" t="s">
        <v>3098</v>
      </c>
      <c r="J2704" s="174" t="s">
        <v>9682</v>
      </c>
      <c r="K2704" s="174"/>
      <c r="L2704" s="174" t="s">
        <v>3509</v>
      </c>
      <c r="M2704" s="174" t="s">
        <v>7279</v>
      </c>
      <c r="N2704" s="176">
        <v>960</v>
      </c>
      <c r="O2704" s="174" t="s">
        <v>3407</v>
      </c>
      <c r="P2704" s="177">
        <v>30864</v>
      </c>
      <c r="Q2704" s="176">
        <v>348</v>
      </c>
      <c r="R2704" s="175">
        <v>73381.61</v>
      </c>
      <c r="S2704" s="175">
        <v>129069.98</v>
      </c>
      <c r="T2704" s="161">
        <v>0</v>
      </c>
      <c r="U2704" s="96">
        <v>10</v>
      </c>
      <c r="V2704" s="38" t="s">
        <v>120</v>
      </c>
      <c r="W2704" s="38"/>
      <c r="X2704" s="137">
        <v>2530.644875</v>
      </c>
      <c r="Y2704" s="138">
        <v>60084</v>
      </c>
      <c r="Z2704" s="179">
        <v>51</v>
      </c>
      <c r="AA2704" s="139">
        <v>2064</v>
      </c>
      <c r="AB2704" s="131"/>
      <c r="AC2704" s="38"/>
      <c r="AD2704" s="140">
        <v>129069.98</v>
      </c>
      <c r="AE2704" s="141">
        <v>126539.335125</v>
      </c>
      <c r="AF2704" s="141">
        <v>124008.69025</v>
      </c>
      <c r="AG2704" s="141">
        <v>121478.045375</v>
      </c>
      <c r="AH2704" s="141">
        <v>118947.4005</v>
      </c>
      <c r="AI2704" s="141">
        <v>116416.75562500001</v>
      </c>
      <c r="AJ2704" s="141">
        <v>113886.11075000001</v>
      </c>
      <c r="AK2704" s="141">
        <v>111355.46587500001</v>
      </c>
      <c r="AL2704" s="141">
        <v>108824.82100000001</v>
      </c>
      <c r="AM2704" s="141">
        <v>106294.17612500001</v>
      </c>
      <c r="AN2704" s="141">
        <v>103763.53125000001</v>
      </c>
      <c r="AO2704" s="141">
        <v>101232.88637500002</v>
      </c>
      <c r="AP2704" s="141">
        <v>98702.241500000018</v>
      </c>
      <c r="AQ2704" s="141">
        <v>96171.59662500002</v>
      </c>
      <c r="AR2704" s="141">
        <v>93640.951750000022</v>
      </c>
      <c r="AS2704" s="141">
        <v>91110.306875000024</v>
      </c>
      <c r="AT2704" s="141">
        <v>88579.662000000026</v>
      </c>
      <c r="AU2704" s="141">
        <v>86049.017125000028</v>
      </c>
      <c r="AV2704" s="141">
        <v>83518.372250000029</v>
      </c>
      <c r="AW2704" s="141">
        <v>80987.727375000031</v>
      </c>
      <c r="AX2704" s="141">
        <v>78457.082500000033</v>
      </c>
      <c r="AY2704" s="141">
        <v>75926.437625000035</v>
      </c>
      <c r="AZ2704" s="141">
        <v>73395.792750000037</v>
      </c>
      <c r="BA2704" s="141">
        <v>70865.147875000039</v>
      </c>
      <c r="BB2704" s="141">
        <v>68334.503000000041</v>
      </c>
      <c r="BC2704" s="141">
        <v>65803.858125000042</v>
      </c>
      <c r="BD2704" s="141">
        <v>63273.213250000044</v>
      </c>
      <c r="BE2704" s="141">
        <v>60742.568375000046</v>
      </c>
      <c r="BF2704" s="141">
        <v>58211.923500000048</v>
      </c>
      <c r="BG2704" s="141">
        <v>55681.27862500005</v>
      </c>
      <c r="BH2704" s="141">
        <v>53150.633750000052</v>
      </c>
      <c r="BI2704" s="141">
        <v>50619.988875000054</v>
      </c>
      <c r="BJ2704" s="141">
        <v>48089.344000000056</v>
      </c>
      <c r="BK2704" s="141">
        <v>45558.699125000057</v>
      </c>
      <c r="BL2704" s="141">
        <v>43028.054250000059</v>
      </c>
      <c r="BM2704" s="141">
        <v>40497.409375000061</v>
      </c>
      <c r="BN2704" s="141">
        <v>37966.764500000063</v>
      </c>
      <c r="BO2704" s="141">
        <v>35436.119625000065</v>
      </c>
      <c r="BP2704" s="141">
        <v>32905.474750000067</v>
      </c>
    </row>
    <row r="2705" spans="4:68" ht="15.75">
      <c r="D2705" s="174" t="s">
        <v>9685</v>
      </c>
      <c r="E2705" s="175">
        <v>117791.91</v>
      </c>
      <c r="F2705" s="174" t="s">
        <v>3409</v>
      </c>
      <c r="G2705" s="174" t="s">
        <v>9686</v>
      </c>
      <c r="H2705" s="174" t="s">
        <v>169</v>
      </c>
      <c r="I2705" s="174" t="s">
        <v>3098</v>
      </c>
      <c r="J2705" s="174" t="s">
        <v>9687</v>
      </c>
      <c r="K2705" s="174"/>
      <c r="L2705" s="174" t="s">
        <v>3509</v>
      </c>
      <c r="M2705" s="174" t="s">
        <v>6005</v>
      </c>
      <c r="N2705" s="176">
        <v>960</v>
      </c>
      <c r="O2705" s="174" t="s">
        <v>3407</v>
      </c>
      <c r="P2705" s="177">
        <v>30864</v>
      </c>
      <c r="Q2705" s="176">
        <v>348</v>
      </c>
      <c r="R2705" s="175">
        <v>42695.35</v>
      </c>
      <c r="S2705" s="175">
        <v>75096.56</v>
      </c>
      <c r="T2705" s="161">
        <v>0</v>
      </c>
      <c r="U2705" s="96">
        <v>6</v>
      </c>
      <c r="V2705" s="38" t="s">
        <v>116</v>
      </c>
      <c r="W2705" s="38"/>
      <c r="X2705" s="137">
        <v>1472.3988749999999</v>
      </c>
      <c r="Y2705" s="138">
        <v>60084</v>
      </c>
      <c r="Z2705" s="179">
        <v>51</v>
      </c>
      <c r="AA2705" s="139">
        <v>2064</v>
      </c>
      <c r="AB2705" s="131"/>
      <c r="AC2705" s="38"/>
      <c r="AD2705" s="140">
        <v>75096.56</v>
      </c>
      <c r="AE2705" s="141">
        <v>73624.161124999999</v>
      </c>
      <c r="AF2705" s="141">
        <v>72151.76225</v>
      </c>
      <c r="AG2705" s="141">
        <v>70679.363375000001</v>
      </c>
      <c r="AH2705" s="141">
        <v>69206.964500000002</v>
      </c>
      <c r="AI2705" s="141">
        <v>67734.565625000003</v>
      </c>
      <c r="AJ2705" s="141">
        <v>66262.166750000004</v>
      </c>
      <c r="AK2705" s="141">
        <v>64789.767875000005</v>
      </c>
      <c r="AL2705" s="141">
        <v>63317.369000000006</v>
      </c>
      <c r="AM2705" s="141">
        <v>61844.970125000007</v>
      </c>
      <c r="AN2705" s="141">
        <v>60372.571250000008</v>
      </c>
      <c r="AO2705" s="141">
        <v>58900.172375000009</v>
      </c>
      <c r="AP2705" s="141">
        <v>57427.77350000001</v>
      </c>
      <c r="AQ2705" s="141">
        <v>55955.374625000011</v>
      </c>
      <c r="AR2705" s="141">
        <v>54482.975750000012</v>
      </c>
      <c r="AS2705" s="141">
        <v>53010.576875000013</v>
      </c>
      <c r="AT2705" s="141">
        <v>51538.178000000014</v>
      </c>
      <c r="AU2705" s="141">
        <v>50065.779125000015</v>
      </c>
      <c r="AV2705" s="141">
        <v>48593.380250000017</v>
      </c>
      <c r="AW2705" s="141">
        <v>47120.981375000018</v>
      </c>
      <c r="AX2705" s="141">
        <v>45648.582500000019</v>
      </c>
      <c r="AY2705" s="141">
        <v>44176.18362500002</v>
      </c>
      <c r="AZ2705" s="141">
        <v>42703.784750000021</v>
      </c>
      <c r="BA2705" s="141">
        <v>41231.385875000022</v>
      </c>
      <c r="BB2705" s="141">
        <v>39758.987000000023</v>
      </c>
      <c r="BC2705" s="141">
        <v>38286.588125000024</v>
      </c>
      <c r="BD2705" s="141">
        <v>36814.189250000025</v>
      </c>
      <c r="BE2705" s="141">
        <v>35341.790375000026</v>
      </c>
      <c r="BF2705" s="141">
        <v>33869.391500000027</v>
      </c>
      <c r="BG2705" s="141">
        <v>32396.992625000028</v>
      </c>
      <c r="BH2705" s="141">
        <v>30924.593750000029</v>
      </c>
      <c r="BI2705" s="141">
        <v>29452.19487500003</v>
      </c>
      <c r="BJ2705" s="141">
        <v>27979.796000000031</v>
      </c>
      <c r="BK2705" s="141">
        <v>26507.397125000032</v>
      </c>
      <c r="BL2705" s="141">
        <v>25034.998250000033</v>
      </c>
      <c r="BM2705" s="141">
        <v>23562.599375000034</v>
      </c>
      <c r="BN2705" s="141">
        <v>22090.200500000035</v>
      </c>
      <c r="BO2705" s="141">
        <v>20617.801625000036</v>
      </c>
      <c r="BP2705" s="141">
        <v>19145.402750000037</v>
      </c>
    </row>
    <row r="2706" spans="4:68" ht="15.75">
      <c r="D2706" s="174" t="s">
        <v>9688</v>
      </c>
      <c r="E2706" s="175">
        <v>1041761.75</v>
      </c>
      <c r="F2706" s="174" t="s">
        <v>3426</v>
      </c>
      <c r="G2706" s="174" t="s">
        <v>9686</v>
      </c>
      <c r="H2706" s="174" t="s">
        <v>169</v>
      </c>
      <c r="I2706" s="174" t="s">
        <v>3098</v>
      </c>
      <c r="J2706" s="174" t="s">
        <v>9687</v>
      </c>
      <c r="K2706" s="174"/>
      <c r="L2706" s="174" t="s">
        <v>3509</v>
      </c>
      <c r="M2706" s="174" t="s">
        <v>6005</v>
      </c>
      <c r="N2706" s="176">
        <v>960</v>
      </c>
      <c r="O2706" s="174" t="s">
        <v>3407</v>
      </c>
      <c r="P2706" s="177">
        <v>30864</v>
      </c>
      <c r="Q2706" s="176">
        <v>348</v>
      </c>
      <c r="R2706" s="175">
        <v>377602.44</v>
      </c>
      <c r="S2706" s="175">
        <v>664159.31000000006</v>
      </c>
      <c r="T2706" s="161">
        <v>0</v>
      </c>
      <c r="U2706" s="96">
        <v>6</v>
      </c>
      <c r="V2706" s="38" t="s">
        <v>116</v>
      </c>
      <c r="W2706" s="38"/>
      <c r="X2706" s="137">
        <v>13022.021875000002</v>
      </c>
      <c r="Y2706" s="138">
        <v>60084</v>
      </c>
      <c r="Z2706" s="179">
        <v>51</v>
      </c>
      <c r="AA2706" s="139">
        <v>2064</v>
      </c>
      <c r="AB2706" s="131"/>
      <c r="AC2706" s="38"/>
      <c r="AD2706" s="140">
        <v>664159.31000000006</v>
      </c>
      <c r="AE2706" s="141">
        <v>651137.28812500008</v>
      </c>
      <c r="AF2706" s="141">
        <v>638115.2662500001</v>
      </c>
      <c r="AG2706" s="141">
        <v>625093.24437500013</v>
      </c>
      <c r="AH2706" s="141">
        <v>612071.22250000015</v>
      </c>
      <c r="AI2706" s="141">
        <v>599049.20062500017</v>
      </c>
      <c r="AJ2706" s="141">
        <v>586027.1787500002</v>
      </c>
      <c r="AK2706" s="141">
        <v>573005.15687500022</v>
      </c>
      <c r="AL2706" s="141">
        <v>559983.13500000024</v>
      </c>
      <c r="AM2706" s="141">
        <v>546961.11312500027</v>
      </c>
      <c r="AN2706" s="141">
        <v>533939.09125000029</v>
      </c>
      <c r="AO2706" s="141">
        <v>520917.06937500031</v>
      </c>
      <c r="AP2706" s="141">
        <v>507895.04750000034</v>
      </c>
      <c r="AQ2706" s="141">
        <v>494873.02562500036</v>
      </c>
      <c r="AR2706" s="141">
        <v>481851.00375000038</v>
      </c>
      <c r="AS2706" s="141">
        <v>468828.98187500041</v>
      </c>
      <c r="AT2706" s="141">
        <v>455806.96000000043</v>
      </c>
      <c r="AU2706" s="141">
        <v>442784.93812500045</v>
      </c>
      <c r="AV2706" s="141">
        <v>429762.91625000047</v>
      </c>
      <c r="AW2706" s="141">
        <v>416740.8943750005</v>
      </c>
      <c r="AX2706" s="141">
        <v>403718.87250000052</v>
      </c>
      <c r="AY2706" s="141">
        <v>390696.85062500054</v>
      </c>
      <c r="AZ2706" s="141">
        <v>377674.82875000057</v>
      </c>
      <c r="BA2706" s="141">
        <v>364652.80687500059</v>
      </c>
      <c r="BB2706" s="141">
        <v>351630.78500000061</v>
      </c>
      <c r="BC2706" s="141">
        <v>338608.76312500064</v>
      </c>
      <c r="BD2706" s="141">
        <v>325586.74125000066</v>
      </c>
      <c r="BE2706" s="141">
        <v>312564.71937500068</v>
      </c>
      <c r="BF2706" s="141">
        <v>299542.69750000071</v>
      </c>
      <c r="BG2706" s="141">
        <v>286520.67562500073</v>
      </c>
      <c r="BH2706" s="141">
        <v>273498.65375000075</v>
      </c>
      <c r="BI2706" s="141">
        <v>260476.63187500075</v>
      </c>
      <c r="BJ2706" s="141">
        <v>247454.61000000074</v>
      </c>
      <c r="BK2706" s="141">
        <v>234432.58812500074</v>
      </c>
      <c r="BL2706" s="141">
        <v>221410.56625000073</v>
      </c>
      <c r="BM2706" s="141">
        <v>208388.54437500073</v>
      </c>
      <c r="BN2706" s="141">
        <v>195366.52250000072</v>
      </c>
      <c r="BO2706" s="141">
        <v>182344.50062500071</v>
      </c>
      <c r="BP2706" s="141">
        <v>169322.47875000071</v>
      </c>
    </row>
    <row r="2707" spans="4:68" ht="15.75">
      <c r="D2707" s="174" t="s">
        <v>9689</v>
      </c>
      <c r="E2707" s="175">
        <v>1223727.8400000001</v>
      </c>
      <c r="F2707" s="174" t="s">
        <v>3464</v>
      </c>
      <c r="G2707" s="174" t="s">
        <v>9686</v>
      </c>
      <c r="H2707" s="174" t="s">
        <v>169</v>
      </c>
      <c r="I2707" s="174" t="s">
        <v>3098</v>
      </c>
      <c r="J2707" s="174" t="s">
        <v>9687</v>
      </c>
      <c r="K2707" s="174"/>
      <c r="L2707" s="174" t="s">
        <v>3509</v>
      </c>
      <c r="M2707" s="174" t="s">
        <v>6005</v>
      </c>
      <c r="N2707" s="176">
        <v>960</v>
      </c>
      <c r="O2707" s="174" t="s">
        <v>3407</v>
      </c>
      <c r="P2707" s="177">
        <v>30864</v>
      </c>
      <c r="Q2707" s="176">
        <v>348</v>
      </c>
      <c r="R2707" s="175">
        <v>443558.74</v>
      </c>
      <c r="S2707" s="175">
        <v>780169.1</v>
      </c>
      <c r="T2707" s="161">
        <v>0</v>
      </c>
      <c r="U2707" s="96">
        <v>6</v>
      </c>
      <c r="V2707" s="38" t="s">
        <v>116</v>
      </c>
      <c r="W2707" s="38"/>
      <c r="X2707" s="137">
        <v>15296.598</v>
      </c>
      <c r="Y2707" s="138">
        <v>60084</v>
      </c>
      <c r="Z2707" s="179">
        <v>51</v>
      </c>
      <c r="AA2707" s="139">
        <v>2064</v>
      </c>
      <c r="AB2707" s="131"/>
      <c r="AC2707" s="38"/>
      <c r="AD2707" s="140">
        <v>780169.1</v>
      </c>
      <c r="AE2707" s="141">
        <v>764872.50199999998</v>
      </c>
      <c r="AF2707" s="141">
        <v>749575.90399999998</v>
      </c>
      <c r="AG2707" s="141">
        <v>734279.30599999998</v>
      </c>
      <c r="AH2707" s="141">
        <v>718982.70799999998</v>
      </c>
      <c r="AI2707" s="141">
        <v>703686.11</v>
      </c>
      <c r="AJ2707" s="141">
        <v>688389.51199999999</v>
      </c>
      <c r="AK2707" s="141">
        <v>673092.91399999999</v>
      </c>
      <c r="AL2707" s="141">
        <v>657796.31599999999</v>
      </c>
      <c r="AM2707" s="141">
        <v>642499.71799999999</v>
      </c>
      <c r="AN2707" s="141">
        <v>627203.12</v>
      </c>
      <c r="AO2707" s="141">
        <v>611906.522</v>
      </c>
      <c r="AP2707" s="141">
        <v>596609.924</v>
      </c>
      <c r="AQ2707" s="141">
        <v>581313.326</v>
      </c>
      <c r="AR2707" s="141">
        <v>566016.728</v>
      </c>
      <c r="AS2707" s="141">
        <v>550720.13</v>
      </c>
      <c r="AT2707" s="141">
        <v>535423.53200000001</v>
      </c>
      <c r="AU2707" s="141">
        <v>520126.93400000001</v>
      </c>
      <c r="AV2707" s="141">
        <v>504830.33600000001</v>
      </c>
      <c r="AW2707" s="141">
        <v>489533.73800000001</v>
      </c>
      <c r="AX2707" s="141">
        <v>474237.14</v>
      </c>
      <c r="AY2707" s="141">
        <v>458940.54200000002</v>
      </c>
      <c r="AZ2707" s="141">
        <v>443643.94400000002</v>
      </c>
      <c r="BA2707" s="141">
        <v>428347.34600000002</v>
      </c>
      <c r="BB2707" s="141">
        <v>413050.74800000002</v>
      </c>
      <c r="BC2707" s="141">
        <v>397754.15</v>
      </c>
      <c r="BD2707" s="141">
        <v>382457.55200000003</v>
      </c>
      <c r="BE2707" s="141">
        <v>367160.95400000003</v>
      </c>
      <c r="BF2707" s="141">
        <v>351864.35600000003</v>
      </c>
      <c r="BG2707" s="141">
        <v>336567.75800000003</v>
      </c>
      <c r="BH2707" s="141">
        <v>321271.16000000003</v>
      </c>
      <c r="BI2707" s="141">
        <v>305974.56200000003</v>
      </c>
      <c r="BJ2707" s="141">
        <v>290677.96400000004</v>
      </c>
      <c r="BK2707" s="141">
        <v>275381.36600000004</v>
      </c>
      <c r="BL2707" s="141">
        <v>260084.76800000004</v>
      </c>
      <c r="BM2707" s="141">
        <v>244788.17000000004</v>
      </c>
      <c r="BN2707" s="141">
        <v>229491.57200000004</v>
      </c>
      <c r="BO2707" s="141">
        <v>214194.97400000005</v>
      </c>
      <c r="BP2707" s="141">
        <v>198898.37600000005</v>
      </c>
    </row>
    <row r="2708" spans="4:68" ht="15.75">
      <c r="D2708" s="174" t="s">
        <v>9690</v>
      </c>
      <c r="E2708" s="175">
        <v>25243.46</v>
      </c>
      <c r="F2708" s="174" t="s">
        <v>3464</v>
      </c>
      <c r="G2708" s="174" t="s">
        <v>9691</v>
      </c>
      <c r="H2708" s="174" t="s">
        <v>169</v>
      </c>
      <c r="I2708" s="174" t="s">
        <v>3098</v>
      </c>
      <c r="J2708" s="174" t="s">
        <v>9692</v>
      </c>
      <c r="K2708" s="174"/>
      <c r="L2708" s="174" t="s">
        <v>3509</v>
      </c>
      <c r="M2708" s="174" t="s">
        <v>7279</v>
      </c>
      <c r="N2708" s="176">
        <v>960</v>
      </c>
      <c r="O2708" s="174" t="s">
        <v>3407</v>
      </c>
      <c r="P2708" s="177">
        <v>30864</v>
      </c>
      <c r="Q2708" s="176">
        <v>348</v>
      </c>
      <c r="R2708" s="175">
        <v>9149.83</v>
      </c>
      <c r="S2708" s="175">
        <v>16093.63</v>
      </c>
      <c r="T2708" s="161">
        <v>0</v>
      </c>
      <c r="U2708" s="96">
        <v>10</v>
      </c>
      <c r="V2708" s="38" t="s">
        <v>120</v>
      </c>
      <c r="W2708" s="38"/>
      <c r="X2708" s="137">
        <v>315.54325</v>
      </c>
      <c r="Y2708" s="138">
        <v>60084</v>
      </c>
      <c r="Z2708" s="179">
        <v>51</v>
      </c>
      <c r="AA2708" s="139">
        <v>2064</v>
      </c>
      <c r="AB2708" s="131"/>
      <c r="AC2708" s="38"/>
      <c r="AD2708" s="140">
        <v>16093.63</v>
      </c>
      <c r="AE2708" s="141">
        <v>15778.086749999999</v>
      </c>
      <c r="AF2708" s="141">
        <v>15462.543499999998</v>
      </c>
      <c r="AG2708" s="141">
        <v>15147.000249999997</v>
      </c>
      <c r="AH2708" s="141">
        <v>14831.456999999997</v>
      </c>
      <c r="AI2708" s="141">
        <v>14515.913749999996</v>
      </c>
      <c r="AJ2708" s="141">
        <v>14200.370499999995</v>
      </c>
      <c r="AK2708" s="141">
        <v>13884.827249999995</v>
      </c>
      <c r="AL2708" s="141">
        <v>13569.283999999994</v>
      </c>
      <c r="AM2708" s="141">
        <v>13253.740749999994</v>
      </c>
      <c r="AN2708" s="141">
        <v>12938.197499999993</v>
      </c>
      <c r="AO2708" s="141">
        <v>12622.654249999992</v>
      </c>
      <c r="AP2708" s="141">
        <v>12307.110999999992</v>
      </c>
      <c r="AQ2708" s="141">
        <v>11991.567749999991</v>
      </c>
      <c r="AR2708" s="141">
        <v>11676.02449999999</v>
      </c>
      <c r="AS2708" s="141">
        <v>11360.48124999999</v>
      </c>
      <c r="AT2708" s="141">
        <v>11044.937999999989</v>
      </c>
      <c r="AU2708" s="141">
        <v>10729.394749999989</v>
      </c>
      <c r="AV2708" s="141">
        <v>10413.851499999988</v>
      </c>
      <c r="AW2708" s="141">
        <v>10098.308249999987</v>
      </c>
      <c r="AX2708" s="141">
        <v>9782.7649999999867</v>
      </c>
      <c r="AY2708" s="141">
        <v>9467.2217499999861</v>
      </c>
      <c r="AZ2708" s="141">
        <v>9151.6784999999854</v>
      </c>
      <c r="BA2708" s="141">
        <v>8836.1352499999848</v>
      </c>
      <c r="BB2708" s="141">
        <v>8520.5919999999842</v>
      </c>
      <c r="BC2708" s="141">
        <v>8205.0487499999836</v>
      </c>
      <c r="BD2708" s="141">
        <v>7889.5054999999838</v>
      </c>
      <c r="BE2708" s="141">
        <v>7573.9622499999841</v>
      </c>
      <c r="BF2708" s="141">
        <v>7258.4189999999844</v>
      </c>
      <c r="BG2708" s="141">
        <v>6942.8757499999847</v>
      </c>
      <c r="BH2708" s="141">
        <v>6627.332499999985</v>
      </c>
      <c r="BI2708" s="141">
        <v>6311.7892499999853</v>
      </c>
      <c r="BJ2708" s="141">
        <v>5996.2459999999855</v>
      </c>
      <c r="BK2708" s="141">
        <v>5680.7027499999858</v>
      </c>
      <c r="BL2708" s="141">
        <v>5365.1594999999861</v>
      </c>
      <c r="BM2708" s="141">
        <v>5049.6162499999864</v>
      </c>
      <c r="BN2708" s="141">
        <v>4734.0729999999867</v>
      </c>
      <c r="BO2708" s="141">
        <v>4418.529749999987</v>
      </c>
      <c r="BP2708" s="141">
        <v>4102.9864999999872</v>
      </c>
    </row>
    <row r="2709" spans="4:68" ht="15.75">
      <c r="D2709" s="174" t="s">
        <v>9693</v>
      </c>
      <c r="E2709" s="175">
        <v>73704.149999999994</v>
      </c>
      <c r="F2709" s="174" t="s">
        <v>3409</v>
      </c>
      <c r="G2709" s="174" t="s">
        <v>9694</v>
      </c>
      <c r="H2709" s="174" t="s">
        <v>169</v>
      </c>
      <c r="I2709" s="174" t="s">
        <v>3098</v>
      </c>
      <c r="J2709" s="174" t="s">
        <v>9695</v>
      </c>
      <c r="K2709" s="174"/>
      <c r="L2709" s="174" t="s">
        <v>3509</v>
      </c>
      <c r="M2709" s="174" t="s">
        <v>7197</v>
      </c>
      <c r="N2709" s="176">
        <v>960</v>
      </c>
      <c r="O2709" s="174" t="s">
        <v>3407</v>
      </c>
      <c r="P2709" s="177">
        <v>30864</v>
      </c>
      <c r="Q2709" s="176">
        <v>348</v>
      </c>
      <c r="R2709" s="175">
        <v>26715.16</v>
      </c>
      <c r="S2709" s="175">
        <v>46988.99</v>
      </c>
      <c r="T2709" s="161">
        <v>0</v>
      </c>
      <c r="U2709" s="96">
        <v>8</v>
      </c>
      <c r="V2709" s="38" t="s">
        <v>118</v>
      </c>
      <c r="W2709" s="38"/>
      <c r="X2709" s="137">
        <v>921.30187499999988</v>
      </c>
      <c r="Y2709" s="138">
        <v>60084</v>
      </c>
      <c r="Z2709" s="179">
        <v>51</v>
      </c>
      <c r="AA2709" s="139">
        <v>2064</v>
      </c>
      <c r="AB2709" s="131"/>
      <c r="AC2709" s="38"/>
      <c r="AD2709" s="140">
        <v>46988.99</v>
      </c>
      <c r="AE2709" s="141">
        <v>46067.688125000001</v>
      </c>
      <c r="AF2709" s="141">
        <v>45146.386250000003</v>
      </c>
      <c r="AG2709" s="141">
        <v>44225.084375000006</v>
      </c>
      <c r="AH2709" s="141">
        <v>43303.782500000008</v>
      </c>
      <c r="AI2709" s="141">
        <v>42382.480625000011</v>
      </c>
      <c r="AJ2709" s="141">
        <v>41461.178750000014</v>
      </c>
      <c r="AK2709" s="141">
        <v>40539.876875000016</v>
      </c>
      <c r="AL2709" s="141">
        <v>39618.575000000019</v>
      </c>
      <c r="AM2709" s="141">
        <v>38697.273125000022</v>
      </c>
      <c r="AN2709" s="141">
        <v>37775.971250000024</v>
      </c>
      <c r="AO2709" s="141">
        <v>36854.669375000027</v>
      </c>
      <c r="AP2709" s="141">
        <v>35933.367500000029</v>
      </c>
      <c r="AQ2709" s="141">
        <v>35012.065625000032</v>
      </c>
      <c r="AR2709" s="141">
        <v>34090.763750000035</v>
      </c>
      <c r="AS2709" s="141">
        <v>33169.461875000037</v>
      </c>
      <c r="AT2709" s="141">
        <v>32248.160000000036</v>
      </c>
      <c r="AU2709" s="141">
        <v>31326.858125000035</v>
      </c>
      <c r="AV2709" s="141">
        <v>30405.556250000034</v>
      </c>
      <c r="AW2709" s="141">
        <v>29484.254375000033</v>
      </c>
      <c r="AX2709" s="141">
        <v>28562.952500000032</v>
      </c>
      <c r="AY2709" s="141">
        <v>27641.650625000031</v>
      </c>
      <c r="AZ2709" s="141">
        <v>26720.34875000003</v>
      </c>
      <c r="BA2709" s="141">
        <v>25799.046875000029</v>
      </c>
      <c r="BB2709" s="141">
        <v>24877.745000000028</v>
      </c>
      <c r="BC2709" s="141">
        <v>23956.443125000027</v>
      </c>
      <c r="BD2709" s="141">
        <v>23035.141250000026</v>
      </c>
      <c r="BE2709" s="141">
        <v>22113.839375000025</v>
      </c>
      <c r="BF2709" s="141">
        <v>21192.537500000024</v>
      </c>
      <c r="BG2709" s="141">
        <v>20271.235625000023</v>
      </c>
      <c r="BH2709" s="141">
        <v>19349.933750000022</v>
      </c>
      <c r="BI2709" s="141">
        <v>18428.631875000021</v>
      </c>
      <c r="BJ2709" s="141">
        <v>17507.33000000002</v>
      </c>
      <c r="BK2709" s="141">
        <v>16586.028125000019</v>
      </c>
      <c r="BL2709" s="141">
        <v>15664.72625000002</v>
      </c>
      <c r="BM2709" s="141">
        <v>14743.424375000021</v>
      </c>
      <c r="BN2709" s="141">
        <v>13822.122500000021</v>
      </c>
      <c r="BO2709" s="141">
        <v>12900.820625000022</v>
      </c>
      <c r="BP2709" s="141">
        <v>11979.518750000023</v>
      </c>
    </row>
    <row r="2710" spans="4:68" ht="15.75">
      <c r="D2710" s="174" t="s">
        <v>9696</v>
      </c>
      <c r="E2710" s="175">
        <v>215473.37</v>
      </c>
      <c r="F2710" s="174" t="s">
        <v>3426</v>
      </c>
      <c r="G2710" s="174" t="s">
        <v>9694</v>
      </c>
      <c r="H2710" s="174" t="s">
        <v>169</v>
      </c>
      <c r="I2710" s="174" t="s">
        <v>3098</v>
      </c>
      <c r="J2710" s="174" t="s">
        <v>9695</v>
      </c>
      <c r="K2710" s="174"/>
      <c r="L2710" s="174" t="s">
        <v>3509</v>
      </c>
      <c r="M2710" s="174" t="s">
        <v>7197</v>
      </c>
      <c r="N2710" s="176">
        <v>960</v>
      </c>
      <c r="O2710" s="174" t="s">
        <v>3407</v>
      </c>
      <c r="P2710" s="177">
        <v>30864</v>
      </c>
      <c r="Q2710" s="176">
        <v>348</v>
      </c>
      <c r="R2710" s="175">
        <v>78101.509999999995</v>
      </c>
      <c r="S2710" s="175">
        <v>137371.85999999999</v>
      </c>
      <c r="T2710" s="161">
        <v>0</v>
      </c>
      <c r="U2710" s="96">
        <v>8</v>
      </c>
      <c r="V2710" s="38" t="s">
        <v>118</v>
      </c>
      <c r="W2710" s="38"/>
      <c r="X2710" s="137">
        <v>2693.4171249999999</v>
      </c>
      <c r="Y2710" s="138">
        <v>60084</v>
      </c>
      <c r="Z2710" s="179">
        <v>51</v>
      </c>
      <c r="AA2710" s="139">
        <v>2064</v>
      </c>
      <c r="AB2710" s="131"/>
      <c r="AC2710" s="38"/>
      <c r="AD2710" s="140">
        <v>137371.85999999999</v>
      </c>
      <c r="AE2710" s="141">
        <v>134678.44287499998</v>
      </c>
      <c r="AF2710" s="141">
        <v>131985.02574999997</v>
      </c>
      <c r="AG2710" s="141">
        <v>129291.60862499996</v>
      </c>
      <c r="AH2710" s="141">
        <v>126598.19149999996</v>
      </c>
      <c r="AI2710" s="141">
        <v>123904.77437499995</v>
      </c>
      <c r="AJ2710" s="141">
        <v>121211.35724999994</v>
      </c>
      <c r="AK2710" s="141">
        <v>118517.94012499994</v>
      </c>
      <c r="AL2710" s="141">
        <v>115824.52299999993</v>
      </c>
      <c r="AM2710" s="141">
        <v>113131.10587499992</v>
      </c>
      <c r="AN2710" s="141">
        <v>110437.68874999991</v>
      </c>
      <c r="AO2710" s="141">
        <v>107744.27162499991</v>
      </c>
      <c r="AP2710" s="141">
        <v>105050.8544999999</v>
      </c>
      <c r="AQ2710" s="141">
        <v>102357.43737499989</v>
      </c>
      <c r="AR2710" s="141">
        <v>99664.020249999885</v>
      </c>
      <c r="AS2710" s="141">
        <v>96970.603124999878</v>
      </c>
      <c r="AT2710" s="141">
        <v>94277.185999999871</v>
      </c>
      <c r="AU2710" s="141">
        <v>91583.768874999863</v>
      </c>
      <c r="AV2710" s="141">
        <v>88890.351749999856</v>
      </c>
      <c r="AW2710" s="141">
        <v>86196.934624999849</v>
      </c>
      <c r="AX2710" s="141">
        <v>83503.517499999842</v>
      </c>
      <c r="AY2710" s="141">
        <v>80810.100374999834</v>
      </c>
      <c r="AZ2710" s="141">
        <v>78116.683249999827</v>
      </c>
      <c r="BA2710" s="141">
        <v>75423.26612499982</v>
      </c>
      <c r="BB2710" s="141">
        <v>72729.848999999813</v>
      </c>
      <c r="BC2710" s="141">
        <v>70036.431874999806</v>
      </c>
      <c r="BD2710" s="141">
        <v>67343.014749999798</v>
      </c>
      <c r="BE2710" s="141">
        <v>64649.597624999798</v>
      </c>
      <c r="BF2710" s="141">
        <v>61956.180499999798</v>
      </c>
      <c r="BG2710" s="141">
        <v>59262.763374999799</v>
      </c>
      <c r="BH2710" s="141">
        <v>56569.346249999799</v>
      </c>
      <c r="BI2710" s="141">
        <v>53875.929124999799</v>
      </c>
      <c r="BJ2710" s="141">
        <v>51182.511999999799</v>
      </c>
      <c r="BK2710" s="141">
        <v>48489.094874999799</v>
      </c>
      <c r="BL2710" s="141">
        <v>45795.677749999799</v>
      </c>
      <c r="BM2710" s="141">
        <v>43102.260624999799</v>
      </c>
      <c r="BN2710" s="141">
        <v>40408.843499999799</v>
      </c>
      <c r="BO2710" s="141">
        <v>37715.426374999799</v>
      </c>
      <c r="BP2710" s="141">
        <v>35022.009249999799</v>
      </c>
    </row>
    <row r="2711" spans="4:68" ht="15.75">
      <c r="D2711" s="174" t="s">
        <v>9697</v>
      </c>
      <c r="E2711" s="175">
        <v>961233.64</v>
      </c>
      <c r="F2711" s="174" t="s">
        <v>3464</v>
      </c>
      <c r="G2711" s="174" t="s">
        <v>9694</v>
      </c>
      <c r="H2711" s="174" t="s">
        <v>169</v>
      </c>
      <c r="I2711" s="174" t="s">
        <v>3098</v>
      </c>
      <c r="J2711" s="174" t="s">
        <v>9695</v>
      </c>
      <c r="K2711" s="174"/>
      <c r="L2711" s="174" t="s">
        <v>3509</v>
      </c>
      <c r="M2711" s="174" t="s">
        <v>7197</v>
      </c>
      <c r="N2711" s="176">
        <v>960</v>
      </c>
      <c r="O2711" s="174" t="s">
        <v>3407</v>
      </c>
      <c r="P2711" s="177">
        <v>30864</v>
      </c>
      <c r="Q2711" s="176">
        <v>348</v>
      </c>
      <c r="R2711" s="175">
        <v>348413.82</v>
      </c>
      <c r="S2711" s="175">
        <v>612819.81999999995</v>
      </c>
      <c r="T2711" s="161">
        <v>0</v>
      </c>
      <c r="U2711" s="96">
        <v>8</v>
      </c>
      <c r="V2711" s="38" t="s">
        <v>118</v>
      </c>
      <c r="W2711" s="38"/>
      <c r="X2711" s="137">
        <v>12015.4205</v>
      </c>
      <c r="Y2711" s="138">
        <v>60084</v>
      </c>
      <c r="Z2711" s="179">
        <v>51</v>
      </c>
      <c r="AA2711" s="139">
        <v>2064</v>
      </c>
      <c r="AB2711" s="131"/>
      <c r="AC2711" s="38"/>
      <c r="AD2711" s="140">
        <v>612819.81999999995</v>
      </c>
      <c r="AE2711" s="141">
        <v>600804.39949999994</v>
      </c>
      <c r="AF2711" s="141">
        <v>588788.97899999993</v>
      </c>
      <c r="AG2711" s="141">
        <v>576773.55849999993</v>
      </c>
      <c r="AH2711" s="141">
        <v>564758.13799999992</v>
      </c>
      <c r="AI2711" s="141">
        <v>552742.71749999991</v>
      </c>
      <c r="AJ2711" s="141">
        <v>540727.2969999999</v>
      </c>
      <c r="AK2711" s="141">
        <v>528711.8764999999</v>
      </c>
      <c r="AL2711" s="141">
        <v>516696.45599999989</v>
      </c>
      <c r="AM2711" s="141">
        <v>504681.03549999988</v>
      </c>
      <c r="AN2711" s="141">
        <v>492665.61499999987</v>
      </c>
      <c r="AO2711" s="141">
        <v>480650.19449999987</v>
      </c>
      <c r="AP2711" s="141">
        <v>468634.77399999986</v>
      </c>
      <c r="AQ2711" s="141">
        <v>456619.35349999985</v>
      </c>
      <c r="AR2711" s="141">
        <v>444603.93299999984</v>
      </c>
      <c r="AS2711" s="141">
        <v>432588.51249999984</v>
      </c>
      <c r="AT2711" s="141">
        <v>420573.09199999983</v>
      </c>
      <c r="AU2711" s="141">
        <v>408557.67149999982</v>
      </c>
      <c r="AV2711" s="141">
        <v>396542.25099999981</v>
      </c>
      <c r="AW2711" s="141">
        <v>384526.83049999981</v>
      </c>
      <c r="AX2711" s="141">
        <v>372511.4099999998</v>
      </c>
      <c r="AY2711" s="141">
        <v>360495.98949999979</v>
      </c>
      <c r="AZ2711" s="141">
        <v>348480.56899999978</v>
      </c>
      <c r="BA2711" s="141">
        <v>336465.14849999978</v>
      </c>
      <c r="BB2711" s="141">
        <v>324449.72799999977</v>
      </c>
      <c r="BC2711" s="141">
        <v>312434.30749999976</v>
      </c>
      <c r="BD2711" s="141">
        <v>300418.88699999976</v>
      </c>
      <c r="BE2711" s="141">
        <v>288403.46649999975</v>
      </c>
      <c r="BF2711" s="141">
        <v>276388.04599999974</v>
      </c>
      <c r="BG2711" s="141">
        <v>264372.62549999973</v>
      </c>
      <c r="BH2711" s="141">
        <v>252357.20499999973</v>
      </c>
      <c r="BI2711" s="141">
        <v>240341.78449999972</v>
      </c>
      <c r="BJ2711" s="141">
        <v>228326.36399999971</v>
      </c>
      <c r="BK2711" s="141">
        <v>216310.9434999997</v>
      </c>
      <c r="BL2711" s="141">
        <v>204295.5229999997</v>
      </c>
      <c r="BM2711" s="141">
        <v>192280.10249999969</v>
      </c>
      <c r="BN2711" s="141">
        <v>180264.68199999968</v>
      </c>
      <c r="BO2711" s="141">
        <v>168249.26149999967</v>
      </c>
      <c r="BP2711" s="141">
        <v>156233.84099999967</v>
      </c>
    </row>
    <row r="2712" spans="4:68" ht="15.75">
      <c r="D2712" s="174" t="s">
        <v>9698</v>
      </c>
      <c r="E2712" s="175">
        <v>14322.85</v>
      </c>
      <c r="F2712" s="174" t="s">
        <v>3464</v>
      </c>
      <c r="G2712" s="174" t="s">
        <v>9699</v>
      </c>
      <c r="H2712" s="174" t="s">
        <v>169</v>
      </c>
      <c r="I2712" s="174" t="s">
        <v>3098</v>
      </c>
      <c r="J2712" s="174" t="s">
        <v>9700</v>
      </c>
      <c r="K2712" s="174"/>
      <c r="L2712" s="174" t="s">
        <v>3509</v>
      </c>
      <c r="M2712" s="174" t="s">
        <v>7175</v>
      </c>
      <c r="N2712" s="176">
        <v>960</v>
      </c>
      <c r="O2712" s="174" t="s">
        <v>3407</v>
      </c>
      <c r="P2712" s="177">
        <v>30864</v>
      </c>
      <c r="Q2712" s="176">
        <v>348</v>
      </c>
      <c r="R2712" s="175">
        <v>5191.46</v>
      </c>
      <c r="S2712" s="175">
        <v>9131.39</v>
      </c>
      <c r="T2712" s="161">
        <v>0</v>
      </c>
      <c r="U2712" s="96">
        <v>9</v>
      </c>
      <c r="V2712" s="38" t="s">
        <v>119</v>
      </c>
      <c r="W2712" s="38"/>
      <c r="X2712" s="137">
        <v>179.03562500000001</v>
      </c>
      <c r="Y2712" s="138">
        <v>60084</v>
      </c>
      <c r="Z2712" s="179">
        <v>51</v>
      </c>
      <c r="AA2712" s="139">
        <v>2064</v>
      </c>
      <c r="AB2712" s="131"/>
      <c r="AC2712" s="38"/>
      <c r="AD2712" s="140">
        <v>9131.39</v>
      </c>
      <c r="AE2712" s="141">
        <v>8952.354374999999</v>
      </c>
      <c r="AF2712" s="141">
        <v>8773.3187499999985</v>
      </c>
      <c r="AG2712" s="141">
        <v>8594.2831249999981</v>
      </c>
      <c r="AH2712" s="141">
        <v>8415.2474999999977</v>
      </c>
      <c r="AI2712" s="141">
        <v>8236.2118749999972</v>
      </c>
      <c r="AJ2712" s="141">
        <v>8057.1762499999968</v>
      </c>
      <c r="AK2712" s="141">
        <v>7878.1406249999964</v>
      </c>
      <c r="AL2712" s="141">
        <v>7699.1049999999959</v>
      </c>
      <c r="AM2712" s="141">
        <v>7520.0693749999955</v>
      </c>
      <c r="AN2712" s="141">
        <v>7341.0337499999951</v>
      </c>
      <c r="AO2712" s="141">
        <v>7161.9981249999946</v>
      </c>
      <c r="AP2712" s="141">
        <v>6982.9624999999942</v>
      </c>
      <c r="AQ2712" s="141">
        <v>6803.9268749999937</v>
      </c>
      <c r="AR2712" s="141">
        <v>6624.8912499999933</v>
      </c>
      <c r="AS2712" s="141">
        <v>6445.8556249999929</v>
      </c>
      <c r="AT2712" s="141">
        <v>6266.8199999999924</v>
      </c>
      <c r="AU2712" s="141">
        <v>6087.784374999992</v>
      </c>
      <c r="AV2712" s="141">
        <v>5908.7487499999916</v>
      </c>
      <c r="AW2712" s="141">
        <v>5729.7131249999911</v>
      </c>
      <c r="AX2712" s="141">
        <v>5550.6774999999907</v>
      </c>
      <c r="AY2712" s="141">
        <v>5371.6418749999903</v>
      </c>
      <c r="AZ2712" s="141">
        <v>5192.6062499999898</v>
      </c>
      <c r="BA2712" s="141">
        <v>5013.5706249999894</v>
      </c>
      <c r="BB2712" s="141">
        <v>4834.5349999999889</v>
      </c>
      <c r="BC2712" s="141">
        <v>4655.4993749999885</v>
      </c>
      <c r="BD2712" s="141">
        <v>4476.4637499999881</v>
      </c>
      <c r="BE2712" s="141">
        <v>4297.4281249999876</v>
      </c>
      <c r="BF2712" s="141">
        <v>4118.3924999999872</v>
      </c>
      <c r="BG2712" s="141">
        <v>3939.3568749999872</v>
      </c>
      <c r="BH2712" s="141">
        <v>3760.3212499999872</v>
      </c>
      <c r="BI2712" s="141">
        <v>3581.2856249999872</v>
      </c>
      <c r="BJ2712" s="141">
        <v>3402.2499999999873</v>
      </c>
      <c r="BK2712" s="141">
        <v>3223.2143749999873</v>
      </c>
      <c r="BL2712" s="141">
        <v>3044.1787499999873</v>
      </c>
      <c r="BM2712" s="141">
        <v>2865.1431249999873</v>
      </c>
      <c r="BN2712" s="141">
        <v>2686.1074999999873</v>
      </c>
      <c r="BO2712" s="141">
        <v>2507.0718749999874</v>
      </c>
      <c r="BP2712" s="141">
        <v>2328.0362499999874</v>
      </c>
    </row>
    <row r="2713" spans="4:68" ht="15.75">
      <c r="D2713" s="174" t="s">
        <v>9701</v>
      </c>
      <c r="E2713" s="175">
        <v>4151.18</v>
      </c>
      <c r="F2713" s="174" t="s">
        <v>3409</v>
      </c>
      <c r="G2713" s="174" t="s">
        <v>9702</v>
      </c>
      <c r="H2713" s="174" t="s">
        <v>169</v>
      </c>
      <c r="I2713" s="174" t="s">
        <v>3098</v>
      </c>
      <c r="J2713" s="174" t="s">
        <v>9703</v>
      </c>
      <c r="K2713" s="174"/>
      <c r="L2713" s="174" t="s">
        <v>3509</v>
      </c>
      <c r="M2713" s="174" t="s">
        <v>7175</v>
      </c>
      <c r="N2713" s="176">
        <v>960</v>
      </c>
      <c r="O2713" s="174" t="s">
        <v>3407</v>
      </c>
      <c r="P2713" s="177">
        <v>30864</v>
      </c>
      <c r="Q2713" s="176">
        <v>348</v>
      </c>
      <c r="R2713" s="175">
        <v>1504.52</v>
      </c>
      <c r="S2713" s="175">
        <v>2646.66</v>
      </c>
      <c r="T2713" s="161">
        <v>0</v>
      </c>
      <c r="U2713" s="96">
        <v>9</v>
      </c>
      <c r="V2713" s="38" t="s">
        <v>119</v>
      </c>
      <c r="W2713" s="38"/>
      <c r="X2713" s="137">
        <v>51.889750000000006</v>
      </c>
      <c r="Y2713" s="138">
        <v>60084</v>
      </c>
      <c r="Z2713" s="179">
        <v>51</v>
      </c>
      <c r="AA2713" s="139">
        <v>2064</v>
      </c>
      <c r="AB2713" s="131"/>
      <c r="AC2713" s="38"/>
      <c r="AD2713" s="140">
        <v>2646.66</v>
      </c>
      <c r="AE2713" s="141">
        <v>2594.77025</v>
      </c>
      <c r="AF2713" s="141">
        <v>2542.8805000000002</v>
      </c>
      <c r="AG2713" s="141">
        <v>2490.9907500000004</v>
      </c>
      <c r="AH2713" s="141">
        <v>2439.1010000000006</v>
      </c>
      <c r="AI2713" s="141">
        <v>2387.2112500000007</v>
      </c>
      <c r="AJ2713" s="141">
        <v>2335.3215000000009</v>
      </c>
      <c r="AK2713" s="141">
        <v>2283.4317500000011</v>
      </c>
      <c r="AL2713" s="141">
        <v>2231.5420000000013</v>
      </c>
      <c r="AM2713" s="141">
        <v>2179.6522500000015</v>
      </c>
      <c r="AN2713" s="141">
        <v>2127.7625000000016</v>
      </c>
      <c r="AO2713" s="141">
        <v>2075.8727500000018</v>
      </c>
      <c r="AP2713" s="141">
        <v>2023.9830000000018</v>
      </c>
      <c r="AQ2713" s="141">
        <v>1972.0932500000017</v>
      </c>
      <c r="AR2713" s="141">
        <v>1920.2035000000017</v>
      </c>
      <c r="AS2713" s="141">
        <v>1868.3137500000016</v>
      </c>
      <c r="AT2713" s="141">
        <v>1816.4240000000016</v>
      </c>
      <c r="AU2713" s="141">
        <v>1764.5342500000015</v>
      </c>
      <c r="AV2713" s="141">
        <v>1712.6445000000015</v>
      </c>
      <c r="AW2713" s="141">
        <v>1660.7547500000014</v>
      </c>
      <c r="AX2713" s="141">
        <v>1608.8650000000014</v>
      </c>
      <c r="AY2713" s="141">
        <v>1556.9752500000013</v>
      </c>
      <c r="AZ2713" s="141">
        <v>1505.0855000000013</v>
      </c>
      <c r="BA2713" s="141">
        <v>1453.1957500000012</v>
      </c>
      <c r="BB2713" s="141">
        <v>1401.3060000000012</v>
      </c>
      <c r="BC2713" s="141">
        <v>1349.4162500000011</v>
      </c>
      <c r="BD2713" s="141">
        <v>1297.5265000000011</v>
      </c>
      <c r="BE2713" s="141">
        <v>1245.636750000001</v>
      </c>
      <c r="BF2713" s="141">
        <v>1193.747000000001</v>
      </c>
      <c r="BG2713" s="141">
        <v>1141.8572500000009</v>
      </c>
      <c r="BH2713" s="141">
        <v>1089.9675000000009</v>
      </c>
      <c r="BI2713" s="141">
        <v>1038.0777500000008</v>
      </c>
      <c r="BJ2713" s="141">
        <v>986.18800000000078</v>
      </c>
      <c r="BK2713" s="141">
        <v>934.29825000000073</v>
      </c>
      <c r="BL2713" s="141">
        <v>882.40850000000069</v>
      </c>
      <c r="BM2713" s="141">
        <v>830.51875000000064</v>
      </c>
      <c r="BN2713" s="141">
        <v>778.62900000000059</v>
      </c>
      <c r="BO2713" s="141">
        <v>726.73925000000054</v>
      </c>
      <c r="BP2713" s="141">
        <v>674.84950000000049</v>
      </c>
    </row>
    <row r="2714" spans="4:68" ht="15.75">
      <c r="D2714" s="174" t="s">
        <v>9704</v>
      </c>
      <c r="E2714" s="175">
        <v>1306472.56</v>
      </c>
      <c r="F2714" s="174" t="s">
        <v>3426</v>
      </c>
      <c r="G2714" s="174" t="s">
        <v>9702</v>
      </c>
      <c r="H2714" s="174" t="s">
        <v>169</v>
      </c>
      <c r="I2714" s="174" t="s">
        <v>3098</v>
      </c>
      <c r="J2714" s="174" t="s">
        <v>9703</v>
      </c>
      <c r="K2714" s="174"/>
      <c r="L2714" s="174" t="s">
        <v>3509</v>
      </c>
      <c r="M2714" s="174" t="s">
        <v>7175</v>
      </c>
      <c r="N2714" s="176">
        <v>960</v>
      </c>
      <c r="O2714" s="174" t="s">
        <v>3407</v>
      </c>
      <c r="P2714" s="177">
        <v>30864</v>
      </c>
      <c r="Q2714" s="176">
        <v>348</v>
      </c>
      <c r="R2714" s="175">
        <v>473550.84</v>
      </c>
      <c r="S2714" s="175">
        <v>832921.72</v>
      </c>
      <c r="T2714" s="161">
        <v>0</v>
      </c>
      <c r="U2714" s="96">
        <v>9</v>
      </c>
      <c r="V2714" s="38" t="s">
        <v>119</v>
      </c>
      <c r="W2714" s="38"/>
      <c r="X2714" s="137">
        <v>16330.907000000001</v>
      </c>
      <c r="Y2714" s="138">
        <v>60084</v>
      </c>
      <c r="Z2714" s="179">
        <v>51</v>
      </c>
      <c r="AA2714" s="139">
        <v>2064</v>
      </c>
      <c r="AB2714" s="131"/>
      <c r="AC2714" s="38"/>
      <c r="AD2714" s="140">
        <v>832921.72</v>
      </c>
      <c r="AE2714" s="141">
        <v>816590.81299999997</v>
      </c>
      <c r="AF2714" s="141">
        <v>800259.90599999996</v>
      </c>
      <c r="AG2714" s="141">
        <v>783928.99899999995</v>
      </c>
      <c r="AH2714" s="141">
        <v>767598.09199999995</v>
      </c>
      <c r="AI2714" s="141">
        <v>751267.18499999994</v>
      </c>
      <c r="AJ2714" s="141">
        <v>734936.27799999993</v>
      </c>
      <c r="AK2714" s="141">
        <v>718605.37099999993</v>
      </c>
      <c r="AL2714" s="141">
        <v>702274.46399999992</v>
      </c>
      <c r="AM2714" s="141">
        <v>685943.55699999991</v>
      </c>
      <c r="AN2714" s="141">
        <v>669612.64999999991</v>
      </c>
      <c r="AO2714" s="141">
        <v>653281.7429999999</v>
      </c>
      <c r="AP2714" s="141">
        <v>636950.83599999989</v>
      </c>
      <c r="AQ2714" s="141">
        <v>620619.92899999989</v>
      </c>
      <c r="AR2714" s="141">
        <v>604289.02199999988</v>
      </c>
      <c r="AS2714" s="141">
        <v>587958.11499999987</v>
      </c>
      <c r="AT2714" s="141">
        <v>571627.20799999987</v>
      </c>
      <c r="AU2714" s="141">
        <v>555296.30099999986</v>
      </c>
      <c r="AV2714" s="141">
        <v>538965.39399999985</v>
      </c>
      <c r="AW2714" s="141">
        <v>522634.48699999985</v>
      </c>
      <c r="AX2714" s="141">
        <v>506303.57999999984</v>
      </c>
      <c r="AY2714" s="141">
        <v>489972.67299999984</v>
      </c>
      <c r="AZ2714" s="141">
        <v>473641.76599999983</v>
      </c>
      <c r="BA2714" s="141">
        <v>457310.85899999982</v>
      </c>
      <c r="BB2714" s="141">
        <v>440979.95199999982</v>
      </c>
      <c r="BC2714" s="141">
        <v>424649.04499999981</v>
      </c>
      <c r="BD2714" s="141">
        <v>408318.1379999998</v>
      </c>
      <c r="BE2714" s="141">
        <v>391987.2309999998</v>
      </c>
      <c r="BF2714" s="141">
        <v>375656.32399999979</v>
      </c>
      <c r="BG2714" s="141">
        <v>359325.41699999978</v>
      </c>
      <c r="BH2714" s="141">
        <v>342994.50999999978</v>
      </c>
      <c r="BI2714" s="141">
        <v>326663.60299999977</v>
      </c>
      <c r="BJ2714" s="141">
        <v>310332.69599999976</v>
      </c>
      <c r="BK2714" s="141">
        <v>294001.78899999976</v>
      </c>
      <c r="BL2714" s="141">
        <v>277670.88199999975</v>
      </c>
      <c r="BM2714" s="141">
        <v>261339.97499999974</v>
      </c>
      <c r="BN2714" s="141">
        <v>245009.06799999974</v>
      </c>
      <c r="BO2714" s="141">
        <v>228678.16099999973</v>
      </c>
      <c r="BP2714" s="141">
        <v>212347.25399999972</v>
      </c>
    </row>
    <row r="2715" spans="4:68" ht="15.75">
      <c r="D2715" s="174" t="s">
        <v>9705</v>
      </c>
      <c r="E2715" s="175">
        <v>53136.52</v>
      </c>
      <c r="F2715" s="174" t="s">
        <v>3464</v>
      </c>
      <c r="G2715" s="174" t="s">
        <v>9702</v>
      </c>
      <c r="H2715" s="174" t="s">
        <v>169</v>
      </c>
      <c r="I2715" s="174" t="s">
        <v>3098</v>
      </c>
      <c r="J2715" s="174" t="s">
        <v>9703</v>
      </c>
      <c r="K2715" s="174"/>
      <c r="L2715" s="174" t="s">
        <v>3509</v>
      </c>
      <c r="M2715" s="174" t="s">
        <v>7175</v>
      </c>
      <c r="N2715" s="176">
        <v>960</v>
      </c>
      <c r="O2715" s="174" t="s">
        <v>3407</v>
      </c>
      <c r="P2715" s="177">
        <v>30864</v>
      </c>
      <c r="Q2715" s="176">
        <v>348</v>
      </c>
      <c r="R2715" s="175">
        <v>19260.05</v>
      </c>
      <c r="S2715" s="175">
        <v>33876.47</v>
      </c>
      <c r="T2715" s="161">
        <v>0</v>
      </c>
      <c r="U2715" s="96">
        <v>9</v>
      </c>
      <c r="V2715" s="38" t="s">
        <v>119</v>
      </c>
      <c r="W2715" s="38"/>
      <c r="X2715" s="137">
        <v>664.20650000000001</v>
      </c>
      <c r="Y2715" s="138">
        <v>60084</v>
      </c>
      <c r="Z2715" s="179">
        <v>51</v>
      </c>
      <c r="AA2715" s="139">
        <v>2064</v>
      </c>
      <c r="AB2715" s="131"/>
      <c r="AC2715" s="38"/>
      <c r="AD2715" s="140">
        <v>33876.47</v>
      </c>
      <c r="AE2715" s="141">
        <v>33212.263500000001</v>
      </c>
      <c r="AF2715" s="141">
        <v>32548.057000000001</v>
      </c>
      <c r="AG2715" s="141">
        <v>31883.8505</v>
      </c>
      <c r="AH2715" s="141">
        <v>31219.644</v>
      </c>
      <c r="AI2715" s="141">
        <v>30555.4375</v>
      </c>
      <c r="AJ2715" s="141">
        <v>29891.231</v>
      </c>
      <c r="AK2715" s="141">
        <v>29227.0245</v>
      </c>
      <c r="AL2715" s="141">
        <v>28562.817999999999</v>
      </c>
      <c r="AM2715" s="141">
        <v>27898.611499999999</v>
      </c>
      <c r="AN2715" s="141">
        <v>27234.404999999999</v>
      </c>
      <c r="AO2715" s="141">
        <v>26570.198499999999</v>
      </c>
      <c r="AP2715" s="141">
        <v>25905.991999999998</v>
      </c>
      <c r="AQ2715" s="141">
        <v>25241.785499999998</v>
      </c>
      <c r="AR2715" s="141">
        <v>24577.578999999998</v>
      </c>
      <c r="AS2715" s="141">
        <v>23913.372499999998</v>
      </c>
      <c r="AT2715" s="141">
        <v>23249.165999999997</v>
      </c>
      <c r="AU2715" s="141">
        <v>22584.959499999997</v>
      </c>
      <c r="AV2715" s="141">
        <v>21920.752999999997</v>
      </c>
      <c r="AW2715" s="141">
        <v>21256.546499999997</v>
      </c>
      <c r="AX2715" s="141">
        <v>20592.339999999997</v>
      </c>
      <c r="AY2715" s="141">
        <v>19928.133499999996</v>
      </c>
      <c r="AZ2715" s="141">
        <v>19263.926999999996</v>
      </c>
      <c r="BA2715" s="141">
        <v>18599.720499999996</v>
      </c>
      <c r="BB2715" s="141">
        <v>17935.513999999996</v>
      </c>
      <c r="BC2715" s="141">
        <v>17271.307499999995</v>
      </c>
      <c r="BD2715" s="141">
        <v>16607.100999999995</v>
      </c>
      <c r="BE2715" s="141">
        <v>15942.894499999995</v>
      </c>
      <c r="BF2715" s="141">
        <v>15278.687999999995</v>
      </c>
      <c r="BG2715" s="141">
        <v>14614.481499999994</v>
      </c>
      <c r="BH2715" s="141">
        <v>13950.274999999994</v>
      </c>
      <c r="BI2715" s="141">
        <v>13286.068499999994</v>
      </c>
      <c r="BJ2715" s="141">
        <v>12621.861999999994</v>
      </c>
      <c r="BK2715" s="141">
        <v>11957.655499999993</v>
      </c>
      <c r="BL2715" s="141">
        <v>11293.448999999993</v>
      </c>
      <c r="BM2715" s="141">
        <v>10629.242499999993</v>
      </c>
      <c r="BN2715" s="141">
        <v>9965.0359999999928</v>
      </c>
      <c r="BO2715" s="141">
        <v>9300.8294999999925</v>
      </c>
      <c r="BP2715" s="141">
        <v>8636.6229999999923</v>
      </c>
    </row>
    <row r="2716" spans="4:68" ht="15.75">
      <c r="D2716" s="174" t="s">
        <v>9706</v>
      </c>
      <c r="E2716" s="175">
        <v>8293.0499999999993</v>
      </c>
      <c r="F2716" s="174" t="s">
        <v>3409</v>
      </c>
      <c r="G2716" s="174" t="s">
        <v>9707</v>
      </c>
      <c r="H2716" s="174" t="s">
        <v>169</v>
      </c>
      <c r="I2716" s="174" t="s">
        <v>3098</v>
      </c>
      <c r="J2716" s="174" t="s">
        <v>9708</v>
      </c>
      <c r="K2716" s="174"/>
      <c r="L2716" s="174" t="s">
        <v>3509</v>
      </c>
      <c r="M2716" s="174" t="s">
        <v>3800</v>
      </c>
      <c r="N2716" s="176">
        <v>960</v>
      </c>
      <c r="O2716" s="174" t="s">
        <v>3407</v>
      </c>
      <c r="P2716" s="177">
        <v>30864</v>
      </c>
      <c r="Q2716" s="176">
        <v>348</v>
      </c>
      <c r="R2716" s="175">
        <v>3005.9</v>
      </c>
      <c r="S2716" s="175">
        <v>5287.15</v>
      </c>
      <c r="T2716" s="161">
        <v>0</v>
      </c>
      <c r="U2716" s="96">
        <v>12</v>
      </c>
      <c r="V2716" s="38" t="s">
        <v>122</v>
      </c>
      <c r="W2716" s="38"/>
      <c r="X2716" s="137">
        <v>103.66312500000001</v>
      </c>
      <c r="Y2716" s="138">
        <v>60084</v>
      </c>
      <c r="Z2716" s="179">
        <v>51</v>
      </c>
      <c r="AA2716" s="139">
        <v>2064</v>
      </c>
      <c r="AB2716" s="131"/>
      <c r="AC2716" s="38"/>
      <c r="AD2716" s="140">
        <v>5287.15</v>
      </c>
      <c r="AE2716" s="141">
        <v>5183.4868749999996</v>
      </c>
      <c r="AF2716" s="141">
        <v>5079.8237499999996</v>
      </c>
      <c r="AG2716" s="141">
        <v>4976.1606249999995</v>
      </c>
      <c r="AH2716" s="141">
        <v>4872.4974999999995</v>
      </c>
      <c r="AI2716" s="141">
        <v>4768.8343749999995</v>
      </c>
      <c r="AJ2716" s="141">
        <v>4665.1712499999994</v>
      </c>
      <c r="AK2716" s="141">
        <v>4561.5081249999994</v>
      </c>
      <c r="AL2716" s="141">
        <v>4457.8449999999993</v>
      </c>
      <c r="AM2716" s="141">
        <v>4354.1818749999993</v>
      </c>
      <c r="AN2716" s="141">
        <v>4250.5187499999993</v>
      </c>
      <c r="AO2716" s="141">
        <v>4146.8556249999992</v>
      </c>
      <c r="AP2716" s="141">
        <v>4043.1924999999992</v>
      </c>
      <c r="AQ2716" s="141">
        <v>3939.5293749999992</v>
      </c>
      <c r="AR2716" s="141">
        <v>3835.8662499999991</v>
      </c>
      <c r="AS2716" s="141">
        <v>3732.2031249999991</v>
      </c>
      <c r="AT2716" s="141">
        <v>3628.5399999999991</v>
      </c>
      <c r="AU2716" s="141">
        <v>3524.876874999999</v>
      </c>
      <c r="AV2716" s="141">
        <v>3421.213749999999</v>
      </c>
      <c r="AW2716" s="141">
        <v>3317.5506249999989</v>
      </c>
      <c r="AX2716" s="141">
        <v>3213.8874999999989</v>
      </c>
      <c r="AY2716" s="141">
        <v>3110.2243749999989</v>
      </c>
      <c r="AZ2716" s="141">
        <v>3006.5612499999988</v>
      </c>
      <c r="BA2716" s="141">
        <v>2902.8981249999988</v>
      </c>
      <c r="BB2716" s="141">
        <v>2799.2349999999988</v>
      </c>
      <c r="BC2716" s="141">
        <v>2695.5718749999987</v>
      </c>
      <c r="BD2716" s="141">
        <v>2591.9087499999987</v>
      </c>
      <c r="BE2716" s="141">
        <v>2488.2456249999987</v>
      </c>
      <c r="BF2716" s="141">
        <v>2384.5824999999986</v>
      </c>
      <c r="BG2716" s="141">
        <v>2280.9193749999986</v>
      </c>
      <c r="BH2716" s="141">
        <v>2177.2562499999985</v>
      </c>
      <c r="BI2716" s="141">
        <v>2073.5931249999985</v>
      </c>
      <c r="BJ2716" s="141">
        <v>1969.9299999999985</v>
      </c>
      <c r="BK2716" s="141">
        <v>1866.2668749999984</v>
      </c>
      <c r="BL2716" s="141">
        <v>1762.6037499999984</v>
      </c>
      <c r="BM2716" s="141">
        <v>1658.9406249999984</v>
      </c>
      <c r="BN2716" s="141">
        <v>1555.2774999999983</v>
      </c>
      <c r="BO2716" s="141">
        <v>1451.6143749999983</v>
      </c>
      <c r="BP2716" s="141">
        <v>1347.9512499999983</v>
      </c>
    </row>
    <row r="2717" spans="4:68" ht="15.75">
      <c r="D2717" s="174" t="s">
        <v>9709</v>
      </c>
      <c r="E2717" s="175">
        <v>1703007.69</v>
      </c>
      <c r="F2717" s="174" t="s">
        <v>3426</v>
      </c>
      <c r="G2717" s="174" t="s">
        <v>9707</v>
      </c>
      <c r="H2717" s="174" t="s">
        <v>169</v>
      </c>
      <c r="I2717" s="174" t="s">
        <v>3098</v>
      </c>
      <c r="J2717" s="174" t="s">
        <v>9708</v>
      </c>
      <c r="K2717" s="174"/>
      <c r="L2717" s="174" t="s">
        <v>3509</v>
      </c>
      <c r="M2717" s="174" t="s">
        <v>3800</v>
      </c>
      <c r="N2717" s="176">
        <v>960</v>
      </c>
      <c r="O2717" s="174" t="s">
        <v>3407</v>
      </c>
      <c r="P2717" s="177">
        <v>30864</v>
      </c>
      <c r="Q2717" s="176">
        <v>348</v>
      </c>
      <c r="R2717" s="175">
        <v>617281.06999999995</v>
      </c>
      <c r="S2717" s="175">
        <v>1085726.6200000001</v>
      </c>
      <c r="T2717" s="161">
        <v>0</v>
      </c>
      <c r="U2717" s="96">
        <v>12</v>
      </c>
      <c r="V2717" s="38" t="s">
        <v>122</v>
      </c>
      <c r="W2717" s="38"/>
      <c r="X2717" s="137">
        <v>21287.596124999996</v>
      </c>
      <c r="Y2717" s="138">
        <v>60084</v>
      </c>
      <c r="Z2717" s="179">
        <v>51</v>
      </c>
      <c r="AA2717" s="139">
        <v>2064</v>
      </c>
      <c r="AB2717" s="131"/>
      <c r="AC2717" s="38"/>
      <c r="AD2717" s="140">
        <v>1085726.6200000001</v>
      </c>
      <c r="AE2717" s="141">
        <v>1064439.0238750002</v>
      </c>
      <c r="AF2717" s="141">
        <v>1043151.4277500001</v>
      </c>
      <c r="AG2717" s="141">
        <v>1021863.8316250001</v>
      </c>
      <c r="AH2717" s="141">
        <v>1000576.2355000001</v>
      </c>
      <c r="AI2717" s="141">
        <v>979288.63937500003</v>
      </c>
      <c r="AJ2717" s="141">
        <v>958001.04324999999</v>
      </c>
      <c r="AK2717" s="141">
        <v>936713.44712499995</v>
      </c>
      <c r="AL2717" s="141">
        <v>915425.85099999991</v>
      </c>
      <c r="AM2717" s="141">
        <v>894138.25487499987</v>
      </c>
      <c r="AN2717" s="141">
        <v>872850.65874999983</v>
      </c>
      <c r="AO2717" s="141">
        <v>851563.06262499979</v>
      </c>
      <c r="AP2717" s="141">
        <v>830275.46649999975</v>
      </c>
      <c r="AQ2717" s="141">
        <v>808987.87037499971</v>
      </c>
      <c r="AR2717" s="141">
        <v>787700.27424999967</v>
      </c>
      <c r="AS2717" s="141">
        <v>766412.67812499963</v>
      </c>
      <c r="AT2717" s="141">
        <v>745125.08199999959</v>
      </c>
      <c r="AU2717" s="141">
        <v>723837.48587499955</v>
      </c>
      <c r="AV2717" s="141">
        <v>702549.88974999951</v>
      </c>
      <c r="AW2717" s="141">
        <v>681262.29362499947</v>
      </c>
      <c r="AX2717" s="141">
        <v>659974.69749999943</v>
      </c>
      <c r="AY2717" s="141">
        <v>638687.10137499939</v>
      </c>
      <c r="AZ2717" s="141">
        <v>617399.50524999935</v>
      </c>
      <c r="BA2717" s="141">
        <v>596111.90912499931</v>
      </c>
      <c r="BB2717" s="141">
        <v>574824.31299999927</v>
      </c>
      <c r="BC2717" s="141">
        <v>553536.71687499923</v>
      </c>
      <c r="BD2717" s="141">
        <v>532249.12074999919</v>
      </c>
      <c r="BE2717" s="141">
        <v>510961.52462499921</v>
      </c>
      <c r="BF2717" s="141">
        <v>489673.92849999922</v>
      </c>
      <c r="BG2717" s="141">
        <v>468386.33237499924</v>
      </c>
      <c r="BH2717" s="141">
        <v>447098.73624999926</v>
      </c>
      <c r="BI2717" s="141">
        <v>425811.14012499928</v>
      </c>
      <c r="BJ2717" s="141">
        <v>404523.5439999993</v>
      </c>
      <c r="BK2717" s="141">
        <v>383235.94787499931</v>
      </c>
      <c r="BL2717" s="141">
        <v>361948.35174999933</v>
      </c>
      <c r="BM2717" s="141">
        <v>340660.75562499935</v>
      </c>
      <c r="BN2717" s="141">
        <v>319373.15949999937</v>
      </c>
      <c r="BO2717" s="141">
        <v>298085.56337499939</v>
      </c>
      <c r="BP2717" s="141">
        <v>276797.9672499994</v>
      </c>
    </row>
    <row r="2718" spans="4:68" ht="15.75">
      <c r="D2718" s="174" t="s">
        <v>9710</v>
      </c>
      <c r="E2718" s="175">
        <v>27938.39</v>
      </c>
      <c r="F2718" s="174" t="s">
        <v>3464</v>
      </c>
      <c r="G2718" s="174" t="s">
        <v>9707</v>
      </c>
      <c r="H2718" s="174" t="s">
        <v>169</v>
      </c>
      <c r="I2718" s="174" t="s">
        <v>3098</v>
      </c>
      <c r="J2718" s="174" t="s">
        <v>9708</v>
      </c>
      <c r="K2718" s="174"/>
      <c r="L2718" s="174" t="s">
        <v>3509</v>
      </c>
      <c r="M2718" s="174" t="s">
        <v>3800</v>
      </c>
      <c r="N2718" s="176">
        <v>960</v>
      </c>
      <c r="O2718" s="174" t="s">
        <v>3407</v>
      </c>
      <c r="P2718" s="177">
        <v>30864</v>
      </c>
      <c r="Q2718" s="176">
        <v>348</v>
      </c>
      <c r="R2718" s="175">
        <v>10126.56</v>
      </c>
      <c r="S2718" s="175">
        <v>17811.830000000002</v>
      </c>
      <c r="T2718" s="161">
        <v>0</v>
      </c>
      <c r="U2718" s="96">
        <v>12</v>
      </c>
      <c r="V2718" s="38" t="s">
        <v>122</v>
      </c>
      <c r="W2718" s="38"/>
      <c r="X2718" s="137">
        <v>349.22987499999999</v>
      </c>
      <c r="Y2718" s="138">
        <v>60084</v>
      </c>
      <c r="Z2718" s="179">
        <v>51</v>
      </c>
      <c r="AA2718" s="139">
        <v>2064</v>
      </c>
      <c r="AB2718" s="131"/>
      <c r="AC2718" s="38"/>
      <c r="AD2718" s="140">
        <v>17811.830000000002</v>
      </c>
      <c r="AE2718" s="141">
        <v>17462.600125000001</v>
      </c>
      <c r="AF2718" s="141">
        <v>17113.37025</v>
      </c>
      <c r="AG2718" s="141">
        <v>16764.140374999999</v>
      </c>
      <c r="AH2718" s="141">
        <v>16414.910499999998</v>
      </c>
      <c r="AI2718" s="141">
        <v>16065.680624999997</v>
      </c>
      <c r="AJ2718" s="141">
        <v>15716.450749999996</v>
      </c>
      <c r="AK2718" s="141">
        <v>15367.220874999995</v>
      </c>
      <c r="AL2718" s="141">
        <v>15017.990999999995</v>
      </c>
      <c r="AM2718" s="141">
        <v>14668.761124999994</v>
      </c>
      <c r="AN2718" s="141">
        <v>14319.531249999993</v>
      </c>
      <c r="AO2718" s="141">
        <v>13970.301374999992</v>
      </c>
      <c r="AP2718" s="141">
        <v>13621.071499999991</v>
      </c>
      <c r="AQ2718" s="141">
        <v>13271.84162499999</v>
      </c>
      <c r="AR2718" s="141">
        <v>12922.611749999989</v>
      </c>
      <c r="AS2718" s="141">
        <v>12573.381874999988</v>
      </c>
      <c r="AT2718" s="141">
        <v>12224.151999999987</v>
      </c>
      <c r="AU2718" s="141">
        <v>11874.922124999986</v>
      </c>
      <c r="AV2718" s="141">
        <v>11525.692249999986</v>
      </c>
      <c r="AW2718" s="141">
        <v>11176.462374999985</v>
      </c>
      <c r="AX2718" s="141">
        <v>10827.232499999984</v>
      </c>
      <c r="AY2718" s="141">
        <v>10478.002624999983</v>
      </c>
      <c r="AZ2718" s="141">
        <v>10128.772749999982</v>
      </c>
      <c r="BA2718" s="141">
        <v>9779.542874999981</v>
      </c>
      <c r="BB2718" s="141">
        <v>9430.3129999999801</v>
      </c>
      <c r="BC2718" s="141">
        <v>9081.0831249999792</v>
      </c>
      <c r="BD2718" s="141">
        <v>8731.8532499999783</v>
      </c>
      <c r="BE2718" s="141">
        <v>8382.6233749999774</v>
      </c>
      <c r="BF2718" s="141">
        <v>8033.3934999999774</v>
      </c>
      <c r="BG2718" s="141">
        <v>7684.1636249999774</v>
      </c>
      <c r="BH2718" s="141">
        <v>7334.9337499999774</v>
      </c>
      <c r="BI2718" s="141">
        <v>6985.7038749999774</v>
      </c>
      <c r="BJ2718" s="141">
        <v>6636.4739999999774</v>
      </c>
      <c r="BK2718" s="141">
        <v>6287.2441249999774</v>
      </c>
      <c r="BL2718" s="141">
        <v>5938.0142499999774</v>
      </c>
      <c r="BM2718" s="141">
        <v>5588.7843749999774</v>
      </c>
      <c r="BN2718" s="141">
        <v>5239.5544999999775</v>
      </c>
      <c r="BO2718" s="141">
        <v>4890.3246249999775</v>
      </c>
      <c r="BP2718" s="141">
        <v>4541.0947499999775</v>
      </c>
    </row>
    <row r="2719" spans="4:68" ht="15.75">
      <c r="D2719" s="174" t="s">
        <v>9711</v>
      </c>
      <c r="E2719" s="175">
        <v>114745.19</v>
      </c>
      <c r="F2719" s="174" t="s">
        <v>3426</v>
      </c>
      <c r="G2719" s="174" t="s">
        <v>9712</v>
      </c>
      <c r="H2719" s="174" t="s">
        <v>169</v>
      </c>
      <c r="I2719" s="174" t="s">
        <v>3098</v>
      </c>
      <c r="J2719" s="174" t="s">
        <v>9713</v>
      </c>
      <c r="K2719" s="174"/>
      <c r="L2719" s="174" t="s">
        <v>3509</v>
      </c>
      <c r="M2719" s="174" t="s">
        <v>7175</v>
      </c>
      <c r="N2719" s="176">
        <v>960</v>
      </c>
      <c r="O2719" s="174" t="s">
        <v>3407</v>
      </c>
      <c r="P2719" s="177">
        <v>30864</v>
      </c>
      <c r="Q2719" s="176">
        <v>348</v>
      </c>
      <c r="R2719" s="175">
        <v>41591.08</v>
      </c>
      <c r="S2719" s="175">
        <v>73154.11</v>
      </c>
      <c r="T2719" s="161">
        <v>0</v>
      </c>
      <c r="U2719" s="96">
        <v>9</v>
      </c>
      <c r="V2719" s="38" t="s">
        <v>119</v>
      </c>
      <c r="W2719" s="38"/>
      <c r="X2719" s="137">
        <v>1434.314875</v>
      </c>
      <c r="Y2719" s="138">
        <v>60084</v>
      </c>
      <c r="Z2719" s="179">
        <v>51</v>
      </c>
      <c r="AA2719" s="139">
        <v>2064</v>
      </c>
      <c r="AB2719" s="131"/>
      <c r="AC2719" s="38"/>
      <c r="AD2719" s="140">
        <v>73154.11</v>
      </c>
      <c r="AE2719" s="141">
        <v>71719.795125000004</v>
      </c>
      <c r="AF2719" s="141">
        <v>70285.480250000008</v>
      </c>
      <c r="AG2719" s="141">
        <v>68851.165375000011</v>
      </c>
      <c r="AH2719" s="141">
        <v>67416.850500000015</v>
      </c>
      <c r="AI2719" s="141">
        <v>65982.535625000019</v>
      </c>
      <c r="AJ2719" s="141">
        <v>64548.220750000022</v>
      </c>
      <c r="AK2719" s="141">
        <v>63113.905875000026</v>
      </c>
      <c r="AL2719" s="141">
        <v>61679.591000000029</v>
      </c>
      <c r="AM2719" s="141">
        <v>60245.276125000033</v>
      </c>
      <c r="AN2719" s="141">
        <v>58810.961250000037</v>
      </c>
      <c r="AO2719" s="141">
        <v>57376.64637500004</v>
      </c>
      <c r="AP2719" s="141">
        <v>55942.331500000044</v>
      </c>
      <c r="AQ2719" s="141">
        <v>54508.016625000047</v>
      </c>
      <c r="AR2719" s="141">
        <v>53073.701750000051</v>
      </c>
      <c r="AS2719" s="141">
        <v>51639.386875000055</v>
      </c>
      <c r="AT2719" s="141">
        <v>50205.072000000058</v>
      </c>
      <c r="AU2719" s="141">
        <v>48770.757125000062</v>
      </c>
      <c r="AV2719" s="141">
        <v>47336.442250000066</v>
      </c>
      <c r="AW2719" s="141">
        <v>45902.127375000069</v>
      </c>
      <c r="AX2719" s="141">
        <v>44467.812500000073</v>
      </c>
      <c r="AY2719" s="141">
        <v>43033.497625000076</v>
      </c>
      <c r="AZ2719" s="141">
        <v>41599.18275000008</v>
      </c>
      <c r="BA2719" s="141">
        <v>40164.867875000084</v>
      </c>
      <c r="BB2719" s="141">
        <v>38730.553000000087</v>
      </c>
      <c r="BC2719" s="141">
        <v>37296.238125000091</v>
      </c>
      <c r="BD2719" s="141">
        <v>35861.923250000094</v>
      </c>
      <c r="BE2719" s="141">
        <v>34427.608375000098</v>
      </c>
      <c r="BF2719" s="141">
        <v>32993.293500000102</v>
      </c>
      <c r="BG2719" s="141">
        <v>31558.978625000102</v>
      </c>
      <c r="BH2719" s="141">
        <v>30124.663750000102</v>
      </c>
      <c r="BI2719" s="141">
        <v>28690.348875000102</v>
      </c>
      <c r="BJ2719" s="141">
        <v>27256.034000000102</v>
      </c>
      <c r="BK2719" s="141">
        <v>25821.719125000101</v>
      </c>
      <c r="BL2719" s="141">
        <v>24387.404250000101</v>
      </c>
      <c r="BM2719" s="141">
        <v>22953.089375000101</v>
      </c>
      <c r="BN2719" s="141">
        <v>21518.774500000101</v>
      </c>
      <c r="BO2719" s="141">
        <v>20084.459625000101</v>
      </c>
      <c r="BP2719" s="141">
        <v>18650.144750000101</v>
      </c>
    </row>
    <row r="2720" spans="4:68" ht="15.75">
      <c r="D2720" s="174" t="s">
        <v>9714</v>
      </c>
      <c r="E2720" s="175">
        <v>83302.649999999994</v>
      </c>
      <c r="F2720" s="174" t="s">
        <v>3464</v>
      </c>
      <c r="G2720" s="174" t="s">
        <v>9715</v>
      </c>
      <c r="H2720" s="174" t="s">
        <v>169</v>
      </c>
      <c r="I2720" s="174" t="s">
        <v>3098</v>
      </c>
      <c r="J2720" s="174" t="s">
        <v>9716</v>
      </c>
      <c r="K2720" s="174"/>
      <c r="L2720" s="174" t="s">
        <v>3509</v>
      </c>
      <c r="M2720" s="174" t="s">
        <v>6005</v>
      </c>
      <c r="N2720" s="176">
        <v>960</v>
      </c>
      <c r="O2720" s="174" t="s">
        <v>3407</v>
      </c>
      <c r="P2720" s="177">
        <v>26481</v>
      </c>
      <c r="Q2720" s="176">
        <v>492</v>
      </c>
      <c r="R2720" s="175">
        <v>42689.67</v>
      </c>
      <c r="S2720" s="175">
        <v>40612.980000000003</v>
      </c>
      <c r="T2720" s="161">
        <v>0</v>
      </c>
      <c r="U2720" s="96">
        <v>6</v>
      </c>
      <c r="V2720" s="38" t="s">
        <v>116</v>
      </c>
      <c r="W2720" s="38"/>
      <c r="X2720" s="137">
        <v>1041.2831249999999</v>
      </c>
      <c r="Y2720" s="138">
        <v>55701</v>
      </c>
      <c r="Z2720" s="179">
        <v>39</v>
      </c>
      <c r="AA2720" s="139">
        <v>2052</v>
      </c>
      <c r="AB2720" s="131"/>
      <c r="AC2720" s="38"/>
      <c r="AD2720" s="140">
        <v>40612.980000000003</v>
      </c>
      <c r="AE2720" s="141">
        <v>39571.696875000001</v>
      </c>
      <c r="AF2720" s="141">
        <v>38530.41375</v>
      </c>
      <c r="AG2720" s="141">
        <v>37489.130624999998</v>
      </c>
      <c r="AH2720" s="141">
        <v>36447.847499999996</v>
      </c>
      <c r="AI2720" s="141">
        <v>35406.564374999994</v>
      </c>
      <c r="AJ2720" s="141">
        <v>34365.281249999993</v>
      </c>
      <c r="AK2720" s="141">
        <v>33323.998124999991</v>
      </c>
      <c r="AL2720" s="141">
        <v>32282.714999999989</v>
      </c>
      <c r="AM2720" s="141">
        <v>31241.431874999987</v>
      </c>
      <c r="AN2720" s="141">
        <v>30200.148749999986</v>
      </c>
      <c r="AO2720" s="141">
        <v>29158.865624999984</v>
      </c>
      <c r="AP2720" s="141">
        <v>28117.582499999982</v>
      </c>
      <c r="AQ2720" s="141">
        <v>27076.299374999981</v>
      </c>
      <c r="AR2720" s="141">
        <v>26035.016249999979</v>
      </c>
      <c r="AS2720" s="141">
        <v>24993.733124999977</v>
      </c>
      <c r="AT2720" s="141">
        <v>23952.449999999975</v>
      </c>
      <c r="AU2720" s="141">
        <v>22911.166874999974</v>
      </c>
      <c r="AV2720" s="141">
        <v>21869.883749999972</v>
      </c>
      <c r="AW2720" s="141">
        <v>20828.60062499997</v>
      </c>
      <c r="AX2720" s="141">
        <v>19787.317499999968</v>
      </c>
      <c r="AY2720" s="141">
        <v>18746.034374999967</v>
      </c>
      <c r="AZ2720" s="141">
        <v>17704.751249999965</v>
      </c>
      <c r="BA2720" s="141">
        <v>16663.468124999963</v>
      </c>
      <c r="BB2720" s="141">
        <v>15622.184999999963</v>
      </c>
      <c r="BC2720" s="141">
        <v>14580.901874999963</v>
      </c>
      <c r="BD2720" s="141">
        <v>13539.618749999963</v>
      </c>
      <c r="BE2720" s="141">
        <v>12498.335624999963</v>
      </c>
      <c r="BF2720" s="141">
        <v>11457.052499999963</v>
      </c>
      <c r="BG2720" s="141">
        <v>10415.769374999963</v>
      </c>
      <c r="BH2720" s="141">
        <v>9374.4862499999635</v>
      </c>
      <c r="BI2720" s="141">
        <v>8333.2031249999636</v>
      </c>
      <c r="BJ2720" s="141">
        <v>7291.9199999999637</v>
      </c>
      <c r="BK2720" s="141">
        <v>6250.6368749999638</v>
      </c>
      <c r="BL2720" s="141">
        <v>5209.3537499999638</v>
      </c>
      <c r="BM2720" s="141">
        <v>4168.0706249999639</v>
      </c>
      <c r="BN2720" s="141">
        <v>3126.787499999964</v>
      </c>
      <c r="BO2720" s="141">
        <v>2085.5043749999641</v>
      </c>
      <c r="BP2720" s="141">
        <v>1044.2212499999641</v>
      </c>
    </row>
    <row r="2721" spans="4:68" ht="15.75">
      <c r="D2721" s="174" t="s">
        <v>9717</v>
      </c>
      <c r="E2721" s="175">
        <v>11923.84</v>
      </c>
      <c r="F2721" s="174" t="s">
        <v>3464</v>
      </c>
      <c r="G2721" s="174" t="s">
        <v>9718</v>
      </c>
      <c r="H2721" s="174" t="s">
        <v>169</v>
      </c>
      <c r="I2721" s="174" t="s">
        <v>3098</v>
      </c>
      <c r="J2721" s="174" t="s">
        <v>9719</v>
      </c>
      <c r="K2721" s="174"/>
      <c r="L2721" s="174" t="s">
        <v>3509</v>
      </c>
      <c r="M2721" s="174" t="s">
        <v>3548</v>
      </c>
      <c r="N2721" s="176">
        <v>960</v>
      </c>
      <c r="O2721" s="174" t="s">
        <v>3407</v>
      </c>
      <c r="P2721" s="177">
        <v>26115</v>
      </c>
      <c r="Q2721" s="176">
        <v>504</v>
      </c>
      <c r="R2721" s="175">
        <v>6259.49</v>
      </c>
      <c r="S2721" s="175">
        <v>5664.35</v>
      </c>
      <c r="T2721" s="161">
        <v>0</v>
      </c>
      <c r="U2721" s="96">
        <v>16</v>
      </c>
      <c r="V2721" s="38" t="s">
        <v>126</v>
      </c>
      <c r="W2721" s="38"/>
      <c r="X2721" s="137">
        <v>149.048</v>
      </c>
      <c r="Y2721" s="138">
        <v>55335</v>
      </c>
      <c r="Z2721" s="179">
        <v>38</v>
      </c>
      <c r="AA2721" s="139">
        <v>2051</v>
      </c>
      <c r="AB2721" s="131"/>
      <c r="AC2721" s="38"/>
      <c r="AD2721" s="140">
        <v>5664.35</v>
      </c>
      <c r="AE2721" s="141">
        <v>5515.3020000000006</v>
      </c>
      <c r="AF2721" s="141">
        <v>5366.2540000000008</v>
      </c>
      <c r="AG2721" s="141">
        <v>5217.206000000001</v>
      </c>
      <c r="AH2721" s="141">
        <v>5068.1580000000013</v>
      </c>
      <c r="AI2721" s="141">
        <v>4919.1100000000015</v>
      </c>
      <c r="AJ2721" s="141">
        <v>4770.0620000000017</v>
      </c>
      <c r="AK2721" s="141">
        <v>4621.0140000000019</v>
      </c>
      <c r="AL2721" s="141">
        <v>4471.9660000000022</v>
      </c>
      <c r="AM2721" s="141">
        <v>4322.9180000000024</v>
      </c>
      <c r="AN2721" s="141">
        <v>4173.8700000000026</v>
      </c>
      <c r="AO2721" s="141">
        <v>4024.8220000000028</v>
      </c>
      <c r="AP2721" s="141">
        <v>3875.7740000000031</v>
      </c>
      <c r="AQ2721" s="141">
        <v>3726.7260000000033</v>
      </c>
      <c r="AR2721" s="141">
        <v>3577.6780000000035</v>
      </c>
      <c r="AS2721" s="141">
        <v>3428.6300000000037</v>
      </c>
      <c r="AT2721" s="141">
        <v>3279.582000000004</v>
      </c>
      <c r="AU2721" s="141">
        <v>3130.5340000000042</v>
      </c>
      <c r="AV2721" s="141">
        <v>2981.4860000000044</v>
      </c>
      <c r="AW2721" s="141">
        <v>2832.4380000000046</v>
      </c>
      <c r="AX2721" s="141">
        <v>2683.3900000000049</v>
      </c>
      <c r="AY2721" s="141">
        <v>2534.3420000000051</v>
      </c>
      <c r="AZ2721" s="141">
        <v>2385.2940000000053</v>
      </c>
      <c r="BA2721" s="141">
        <v>2236.2460000000056</v>
      </c>
      <c r="BB2721" s="141">
        <v>2087.1980000000058</v>
      </c>
      <c r="BC2721" s="141">
        <v>1938.1500000000058</v>
      </c>
      <c r="BD2721" s="141">
        <v>1789.1020000000058</v>
      </c>
      <c r="BE2721" s="141">
        <v>1640.0540000000058</v>
      </c>
      <c r="BF2721" s="141">
        <v>1491.0060000000058</v>
      </c>
      <c r="BG2721" s="141">
        <v>1341.9580000000058</v>
      </c>
      <c r="BH2721" s="141">
        <v>1192.9100000000058</v>
      </c>
      <c r="BI2721" s="141">
        <v>1043.8620000000058</v>
      </c>
      <c r="BJ2721" s="141">
        <v>894.81400000000576</v>
      </c>
      <c r="BK2721" s="141">
        <v>745.76600000000576</v>
      </c>
      <c r="BL2721" s="141">
        <v>596.71800000000576</v>
      </c>
      <c r="BM2721" s="141">
        <v>447.67000000000576</v>
      </c>
      <c r="BN2721" s="141">
        <v>298.62200000000576</v>
      </c>
      <c r="BO2721" s="141">
        <v>149.57400000000575</v>
      </c>
      <c r="BP2721" s="141">
        <v>0.52600000000575164</v>
      </c>
    </row>
    <row r="2722" spans="4:68" ht="15.75">
      <c r="D2722" s="174" t="s">
        <v>9720</v>
      </c>
      <c r="E2722" s="175">
        <v>474358.93</v>
      </c>
      <c r="F2722" s="174" t="s">
        <v>3409</v>
      </c>
      <c r="G2722" s="174" t="s">
        <v>9721</v>
      </c>
      <c r="H2722" s="174" t="s">
        <v>169</v>
      </c>
      <c r="I2722" s="174" t="s">
        <v>3098</v>
      </c>
      <c r="J2722" s="174" t="s">
        <v>9722</v>
      </c>
      <c r="K2722" s="174"/>
      <c r="L2722" s="174" t="s">
        <v>4704</v>
      </c>
      <c r="M2722" s="174" t="s">
        <v>4705</v>
      </c>
      <c r="N2722" s="176">
        <v>960</v>
      </c>
      <c r="O2722" s="174" t="s">
        <v>3407</v>
      </c>
      <c r="P2722" s="177">
        <v>27942</v>
      </c>
      <c r="Q2722" s="176">
        <v>444</v>
      </c>
      <c r="R2722" s="175">
        <v>219374.44</v>
      </c>
      <c r="S2722" s="175">
        <v>254984.49</v>
      </c>
      <c r="T2722" s="161">
        <v>0</v>
      </c>
      <c r="U2722" s="96">
        <v>2</v>
      </c>
      <c r="V2722" s="38" t="s">
        <v>112</v>
      </c>
      <c r="W2722" s="38"/>
      <c r="X2722" s="137">
        <v>5929.4866249999995</v>
      </c>
      <c r="Y2722" s="138">
        <v>57162</v>
      </c>
      <c r="Z2722" s="179">
        <v>43</v>
      </c>
      <c r="AA2722" s="139">
        <v>2056</v>
      </c>
      <c r="AB2722" s="131"/>
      <c r="AC2722" s="38"/>
      <c r="AD2722" s="140">
        <v>254984.49</v>
      </c>
      <c r="AE2722" s="141">
        <v>249055.003375</v>
      </c>
      <c r="AF2722" s="141">
        <v>243125.51675000001</v>
      </c>
      <c r="AG2722" s="141">
        <v>237196.03012500002</v>
      </c>
      <c r="AH2722" s="141">
        <v>231266.54350000003</v>
      </c>
      <c r="AI2722" s="141">
        <v>225337.05687500004</v>
      </c>
      <c r="AJ2722" s="141">
        <v>219407.57025000005</v>
      </c>
      <c r="AK2722" s="141">
        <v>213478.08362500006</v>
      </c>
      <c r="AL2722" s="141">
        <v>207548.59700000007</v>
      </c>
      <c r="AM2722" s="141">
        <v>201619.11037500008</v>
      </c>
      <c r="AN2722" s="141">
        <v>195689.62375000009</v>
      </c>
      <c r="AO2722" s="141">
        <v>189760.1371250001</v>
      </c>
      <c r="AP2722" s="141">
        <v>183830.65050000011</v>
      </c>
      <c r="AQ2722" s="141">
        <v>177901.16387500011</v>
      </c>
      <c r="AR2722" s="141">
        <v>171971.67725000012</v>
      </c>
      <c r="AS2722" s="141">
        <v>166042.19062500013</v>
      </c>
      <c r="AT2722" s="141">
        <v>160112.70400000014</v>
      </c>
      <c r="AU2722" s="141">
        <v>154183.21737500015</v>
      </c>
      <c r="AV2722" s="141">
        <v>148253.73075000016</v>
      </c>
      <c r="AW2722" s="141">
        <v>142324.24412500017</v>
      </c>
      <c r="AX2722" s="141">
        <v>136394.75750000018</v>
      </c>
      <c r="AY2722" s="141">
        <v>130465.27087500018</v>
      </c>
      <c r="AZ2722" s="141">
        <v>124535.78425000017</v>
      </c>
      <c r="BA2722" s="141">
        <v>118606.29762500017</v>
      </c>
      <c r="BB2722" s="141">
        <v>112676.81100000016</v>
      </c>
      <c r="BC2722" s="141">
        <v>106747.32437500016</v>
      </c>
      <c r="BD2722" s="141">
        <v>100817.83775000015</v>
      </c>
      <c r="BE2722" s="141">
        <v>94888.351125000147</v>
      </c>
      <c r="BF2722" s="141">
        <v>88958.864500000142</v>
      </c>
      <c r="BG2722" s="141">
        <v>83029.377875000137</v>
      </c>
      <c r="BH2722" s="141">
        <v>77099.891250000132</v>
      </c>
      <c r="BI2722" s="141">
        <v>71170.404625000127</v>
      </c>
      <c r="BJ2722" s="141">
        <v>65240.918000000129</v>
      </c>
      <c r="BK2722" s="141">
        <v>59311.431375000131</v>
      </c>
      <c r="BL2722" s="141">
        <v>53381.944750000133</v>
      </c>
      <c r="BM2722" s="141">
        <v>47452.458125000136</v>
      </c>
      <c r="BN2722" s="141">
        <v>41522.971500000138</v>
      </c>
      <c r="BO2722" s="141">
        <v>35593.48487500014</v>
      </c>
      <c r="BP2722" s="141">
        <v>29663.998250000142</v>
      </c>
    </row>
    <row r="2723" spans="4:68" ht="15.75">
      <c r="D2723" s="174" t="s">
        <v>9723</v>
      </c>
      <c r="E2723" s="175">
        <v>-1723.91</v>
      </c>
      <c r="F2723" s="174" t="s">
        <v>3426</v>
      </c>
      <c r="G2723" s="174" t="s">
        <v>9721</v>
      </c>
      <c r="H2723" s="174" t="s">
        <v>169</v>
      </c>
      <c r="I2723" s="174" t="s">
        <v>3098</v>
      </c>
      <c r="J2723" s="174" t="s">
        <v>9722</v>
      </c>
      <c r="K2723" s="174"/>
      <c r="L2723" s="174" t="s">
        <v>4704</v>
      </c>
      <c r="M2723" s="174" t="s">
        <v>4705</v>
      </c>
      <c r="N2723" s="176">
        <v>960</v>
      </c>
      <c r="O2723" s="174" t="s">
        <v>3407</v>
      </c>
      <c r="P2723" s="177">
        <v>27942</v>
      </c>
      <c r="Q2723" s="176">
        <v>444</v>
      </c>
      <c r="R2723" s="175">
        <v>-797.13</v>
      </c>
      <c r="S2723" s="175">
        <v>-926.78</v>
      </c>
      <c r="T2723" s="161">
        <v>0</v>
      </c>
      <c r="U2723" s="96">
        <v>2</v>
      </c>
      <c r="V2723" s="38" t="s">
        <v>112</v>
      </c>
      <c r="W2723" s="38"/>
      <c r="X2723" s="137">
        <v>-21.548875000000002</v>
      </c>
      <c r="Y2723" s="138">
        <v>57162</v>
      </c>
      <c r="Z2723" s="179">
        <v>43</v>
      </c>
      <c r="AA2723" s="139">
        <v>2056</v>
      </c>
      <c r="AB2723" s="131"/>
      <c r="AC2723" s="38"/>
      <c r="AD2723" s="140">
        <v>-926.78</v>
      </c>
      <c r="AE2723" s="141">
        <v>-905.23112500000002</v>
      </c>
      <c r="AF2723" s="141">
        <v>-883.68225000000007</v>
      </c>
      <c r="AG2723" s="141">
        <v>-862.13337500000011</v>
      </c>
      <c r="AH2723" s="141">
        <v>-840.58450000000016</v>
      </c>
      <c r="AI2723" s="141">
        <v>-819.03562500000021</v>
      </c>
      <c r="AJ2723" s="141">
        <v>-797.48675000000026</v>
      </c>
      <c r="AK2723" s="141">
        <v>-775.9378750000003</v>
      </c>
      <c r="AL2723" s="141">
        <v>-754.38900000000035</v>
      </c>
      <c r="AM2723" s="141">
        <v>-732.8401250000004</v>
      </c>
      <c r="AN2723" s="141">
        <v>-711.29125000000045</v>
      </c>
      <c r="AO2723" s="141">
        <v>-689.74237500000049</v>
      </c>
      <c r="AP2723" s="141">
        <v>-668.19350000000054</v>
      </c>
      <c r="AQ2723" s="141">
        <v>-646.64462500000059</v>
      </c>
      <c r="AR2723" s="141">
        <v>-625.09575000000063</v>
      </c>
      <c r="AS2723" s="141">
        <v>-603.54687500000068</v>
      </c>
      <c r="AT2723" s="141">
        <v>-581.99800000000073</v>
      </c>
      <c r="AU2723" s="141">
        <v>-560.44912500000078</v>
      </c>
      <c r="AV2723" s="141">
        <v>-538.90025000000082</v>
      </c>
      <c r="AW2723" s="141">
        <v>-517.35137500000087</v>
      </c>
      <c r="AX2723" s="141">
        <v>-495.80250000000086</v>
      </c>
      <c r="AY2723" s="141">
        <v>-474.25362500000085</v>
      </c>
      <c r="AZ2723" s="141">
        <v>-452.70475000000084</v>
      </c>
      <c r="BA2723" s="141">
        <v>-431.15587500000083</v>
      </c>
      <c r="BB2723" s="141">
        <v>-409.60700000000082</v>
      </c>
      <c r="BC2723" s="141">
        <v>-388.05812500000081</v>
      </c>
      <c r="BD2723" s="141">
        <v>-366.5092500000008</v>
      </c>
      <c r="BE2723" s="141">
        <v>-344.96037500000079</v>
      </c>
      <c r="BF2723" s="141">
        <v>-323.41150000000079</v>
      </c>
      <c r="BG2723" s="141">
        <v>-301.86262500000078</v>
      </c>
      <c r="BH2723" s="141">
        <v>-280.31375000000077</v>
      </c>
      <c r="BI2723" s="141">
        <v>-258.76487500000076</v>
      </c>
      <c r="BJ2723" s="141">
        <v>-237.21600000000075</v>
      </c>
      <c r="BK2723" s="141">
        <v>-215.66712500000074</v>
      </c>
      <c r="BL2723" s="141">
        <v>-194.11825000000073</v>
      </c>
      <c r="BM2723" s="141">
        <v>-172.56937500000072</v>
      </c>
      <c r="BN2723" s="141">
        <v>-151.02050000000071</v>
      </c>
      <c r="BO2723" s="141">
        <v>-129.4716250000007</v>
      </c>
      <c r="BP2723" s="141">
        <v>-107.92275000000069</v>
      </c>
    </row>
    <row r="2724" spans="4:68" ht="15.75">
      <c r="D2724" s="174" t="s">
        <v>9724</v>
      </c>
      <c r="E2724" s="175">
        <v>768.57</v>
      </c>
      <c r="F2724" s="174" t="s">
        <v>3409</v>
      </c>
      <c r="G2724" s="174" t="s">
        <v>9725</v>
      </c>
      <c r="H2724" s="174" t="s">
        <v>169</v>
      </c>
      <c r="I2724" s="174" t="s">
        <v>3098</v>
      </c>
      <c r="J2724" s="174" t="s">
        <v>9726</v>
      </c>
      <c r="K2724" s="174"/>
      <c r="L2724" s="174" t="s">
        <v>4377</v>
      </c>
      <c r="M2724" s="174" t="s">
        <v>4744</v>
      </c>
      <c r="N2724" s="176">
        <v>960</v>
      </c>
      <c r="O2724" s="174" t="s">
        <v>3407</v>
      </c>
      <c r="P2724" s="177">
        <v>27576</v>
      </c>
      <c r="Q2724" s="176">
        <v>456</v>
      </c>
      <c r="R2724" s="175">
        <v>364.94</v>
      </c>
      <c r="S2724" s="175">
        <v>403.63</v>
      </c>
      <c r="T2724" s="161">
        <v>0</v>
      </c>
      <c r="U2724" s="96">
        <v>6</v>
      </c>
      <c r="V2724" s="38" t="s">
        <v>116</v>
      </c>
      <c r="W2724" s="38"/>
      <c r="X2724" s="137">
        <v>9.6071250000000017</v>
      </c>
      <c r="Y2724" s="138">
        <v>56796</v>
      </c>
      <c r="Z2724" s="179">
        <v>42</v>
      </c>
      <c r="AA2724" s="139">
        <v>2055</v>
      </c>
      <c r="AB2724" s="131"/>
      <c r="AC2724" s="38"/>
      <c r="AD2724" s="140">
        <v>403.63</v>
      </c>
      <c r="AE2724" s="141">
        <v>394.022875</v>
      </c>
      <c r="AF2724" s="141">
        <v>384.41575</v>
      </c>
      <c r="AG2724" s="141">
        <v>374.80862500000001</v>
      </c>
      <c r="AH2724" s="141">
        <v>365.20150000000001</v>
      </c>
      <c r="AI2724" s="141">
        <v>355.59437500000001</v>
      </c>
      <c r="AJ2724" s="141">
        <v>345.98725000000002</v>
      </c>
      <c r="AK2724" s="141">
        <v>336.38012500000002</v>
      </c>
      <c r="AL2724" s="141">
        <v>326.77300000000002</v>
      </c>
      <c r="AM2724" s="141">
        <v>317.16587500000003</v>
      </c>
      <c r="AN2724" s="141">
        <v>307.55875000000003</v>
      </c>
      <c r="AO2724" s="141">
        <v>297.95162500000004</v>
      </c>
      <c r="AP2724" s="141">
        <v>288.34450000000004</v>
      </c>
      <c r="AQ2724" s="141">
        <v>278.73737500000004</v>
      </c>
      <c r="AR2724" s="141">
        <v>269.13025000000005</v>
      </c>
      <c r="AS2724" s="141">
        <v>259.52312500000005</v>
      </c>
      <c r="AT2724" s="141">
        <v>249.91600000000005</v>
      </c>
      <c r="AU2724" s="141">
        <v>240.30887500000006</v>
      </c>
      <c r="AV2724" s="141">
        <v>230.70175000000006</v>
      </c>
      <c r="AW2724" s="141">
        <v>221.09462500000006</v>
      </c>
      <c r="AX2724" s="141">
        <v>211.48750000000007</v>
      </c>
      <c r="AY2724" s="141">
        <v>201.88037500000007</v>
      </c>
      <c r="AZ2724" s="141">
        <v>192.27325000000008</v>
      </c>
      <c r="BA2724" s="141">
        <v>182.66612500000008</v>
      </c>
      <c r="BB2724" s="141">
        <v>173.05900000000008</v>
      </c>
      <c r="BC2724" s="141">
        <v>163.45187500000009</v>
      </c>
      <c r="BD2724" s="141">
        <v>153.84475000000009</v>
      </c>
      <c r="BE2724" s="141">
        <v>144.23762500000009</v>
      </c>
      <c r="BF2724" s="141">
        <v>134.6305000000001</v>
      </c>
      <c r="BG2724" s="141">
        <v>125.0233750000001</v>
      </c>
      <c r="BH2724" s="141">
        <v>115.4162500000001</v>
      </c>
      <c r="BI2724" s="141">
        <v>105.80912500000011</v>
      </c>
      <c r="BJ2724" s="141">
        <v>96.202000000000112</v>
      </c>
      <c r="BK2724" s="141">
        <v>86.594875000000116</v>
      </c>
      <c r="BL2724" s="141">
        <v>76.987750000000119</v>
      </c>
      <c r="BM2724" s="141">
        <v>67.380625000000123</v>
      </c>
      <c r="BN2724" s="141">
        <v>57.773500000000119</v>
      </c>
      <c r="BO2724" s="141">
        <v>48.166375000000116</v>
      </c>
      <c r="BP2724" s="141">
        <v>38.559250000000112</v>
      </c>
    </row>
    <row r="2725" spans="4:68" ht="15.75">
      <c r="D2725" s="174" t="s">
        <v>9727</v>
      </c>
      <c r="E2725" s="175">
        <v>109139.72</v>
      </c>
      <c r="F2725" s="174" t="s">
        <v>3464</v>
      </c>
      <c r="G2725" s="174" t="s">
        <v>9725</v>
      </c>
      <c r="H2725" s="174" t="s">
        <v>169</v>
      </c>
      <c r="I2725" s="174" t="s">
        <v>3098</v>
      </c>
      <c r="J2725" s="174" t="s">
        <v>9726</v>
      </c>
      <c r="K2725" s="174"/>
      <c r="L2725" s="174" t="s">
        <v>4377</v>
      </c>
      <c r="M2725" s="174" t="s">
        <v>4744</v>
      </c>
      <c r="N2725" s="176">
        <v>960</v>
      </c>
      <c r="O2725" s="174" t="s">
        <v>3407</v>
      </c>
      <c r="P2725" s="177">
        <v>27576</v>
      </c>
      <c r="Q2725" s="176">
        <v>456</v>
      </c>
      <c r="R2725" s="175">
        <v>51837.49</v>
      </c>
      <c r="S2725" s="175">
        <v>57302.23</v>
      </c>
      <c r="T2725" s="161">
        <v>0</v>
      </c>
      <c r="U2725" s="96">
        <v>6</v>
      </c>
      <c r="V2725" s="38" t="s">
        <v>116</v>
      </c>
      <c r="W2725" s="38"/>
      <c r="X2725" s="137">
        <v>1364.2465</v>
      </c>
      <c r="Y2725" s="138">
        <v>56796</v>
      </c>
      <c r="Z2725" s="179">
        <v>42</v>
      </c>
      <c r="AA2725" s="139">
        <v>2055</v>
      </c>
      <c r="AB2725" s="131"/>
      <c r="AC2725" s="38"/>
      <c r="AD2725" s="140">
        <v>57302.23</v>
      </c>
      <c r="AE2725" s="141">
        <v>55937.983500000002</v>
      </c>
      <c r="AF2725" s="141">
        <v>54573.737000000001</v>
      </c>
      <c r="AG2725" s="141">
        <v>53209.4905</v>
      </c>
      <c r="AH2725" s="141">
        <v>51845.243999999999</v>
      </c>
      <c r="AI2725" s="141">
        <v>50480.997499999998</v>
      </c>
      <c r="AJ2725" s="141">
        <v>49116.750999999997</v>
      </c>
      <c r="AK2725" s="141">
        <v>47752.504499999995</v>
      </c>
      <c r="AL2725" s="141">
        <v>46388.257999999994</v>
      </c>
      <c r="AM2725" s="141">
        <v>45024.011499999993</v>
      </c>
      <c r="AN2725" s="141">
        <v>43659.764999999992</v>
      </c>
      <c r="AO2725" s="141">
        <v>42295.518499999991</v>
      </c>
      <c r="AP2725" s="141">
        <v>40931.27199999999</v>
      </c>
      <c r="AQ2725" s="141">
        <v>39567.025499999989</v>
      </c>
      <c r="AR2725" s="141">
        <v>38202.778999999988</v>
      </c>
      <c r="AS2725" s="141">
        <v>36838.532499999987</v>
      </c>
      <c r="AT2725" s="141">
        <v>35474.285999999986</v>
      </c>
      <c r="AU2725" s="141">
        <v>34110.039499999984</v>
      </c>
      <c r="AV2725" s="141">
        <v>32745.792999999983</v>
      </c>
      <c r="AW2725" s="141">
        <v>31381.546499999982</v>
      </c>
      <c r="AX2725" s="141">
        <v>30017.299999999981</v>
      </c>
      <c r="AY2725" s="141">
        <v>28653.05349999998</v>
      </c>
      <c r="AZ2725" s="141">
        <v>27288.806999999979</v>
      </c>
      <c r="BA2725" s="141">
        <v>25924.560499999978</v>
      </c>
      <c r="BB2725" s="141">
        <v>24560.313999999977</v>
      </c>
      <c r="BC2725" s="141">
        <v>23196.067499999976</v>
      </c>
      <c r="BD2725" s="141">
        <v>21831.820999999974</v>
      </c>
      <c r="BE2725" s="141">
        <v>20467.574499999973</v>
      </c>
      <c r="BF2725" s="141">
        <v>19103.327999999972</v>
      </c>
      <c r="BG2725" s="141">
        <v>17739.081499999971</v>
      </c>
      <c r="BH2725" s="141">
        <v>16374.834999999972</v>
      </c>
      <c r="BI2725" s="141">
        <v>15010.588499999973</v>
      </c>
      <c r="BJ2725" s="141">
        <v>13646.341999999973</v>
      </c>
      <c r="BK2725" s="141">
        <v>12282.095499999974</v>
      </c>
      <c r="BL2725" s="141">
        <v>10917.848999999975</v>
      </c>
      <c r="BM2725" s="141">
        <v>9553.6024999999754</v>
      </c>
      <c r="BN2725" s="141">
        <v>8189.3559999999752</v>
      </c>
      <c r="BO2725" s="141">
        <v>6825.109499999975</v>
      </c>
      <c r="BP2725" s="141">
        <v>5460.8629999999748</v>
      </c>
    </row>
    <row r="2726" spans="4:68" ht="15.75">
      <c r="D2726" s="174" t="s">
        <v>9728</v>
      </c>
      <c r="E2726" s="175">
        <v>90248.66</v>
      </c>
      <c r="F2726" s="174" t="s">
        <v>3409</v>
      </c>
      <c r="G2726" s="174" t="s">
        <v>9729</v>
      </c>
      <c r="H2726" s="174" t="s">
        <v>169</v>
      </c>
      <c r="I2726" s="174" t="s">
        <v>3098</v>
      </c>
      <c r="J2726" s="174" t="s">
        <v>9730</v>
      </c>
      <c r="K2726" s="174"/>
      <c r="L2726" s="174" t="s">
        <v>3509</v>
      </c>
      <c r="M2726" s="174" t="s">
        <v>3596</v>
      </c>
      <c r="N2726" s="176">
        <v>960</v>
      </c>
      <c r="O2726" s="174" t="s">
        <v>3407</v>
      </c>
      <c r="P2726" s="177">
        <v>27942</v>
      </c>
      <c r="Q2726" s="176">
        <v>444</v>
      </c>
      <c r="R2726" s="175">
        <v>41736.76</v>
      </c>
      <c r="S2726" s="175">
        <v>48511.9</v>
      </c>
      <c r="T2726" s="161">
        <v>0</v>
      </c>
      <c r="U2726" s="96">
        <v>6</v>
      </c>
      <c r="V2726" s="38" t="s">
        <v>116</v>
      </c>
      <c r="W2726" s="38"/>
      <c r="X2726" s="137">
        <v>1128.10825</v>
      </c>
      <c r="Y2726" s="138">
        <v>57162</v>
      </c>
      <c r="Z2726" s="179">
        <v>43</v>
      </c>
      <c r="AA2726" s="139">
        <v>2056</v>
      </c>
      <c r="AB2726" s="131"/>
      <c r="AC2726" s="38"/>
      <c r="AD2726" s="140">
        <v>48511.9</v>
      </c>
      <c r="AE2726" s="141">
        <v>47383.791750000004</v>
      </c>
      <c r="AF2726" s="141">
        <v>46255.683500000006</v>
      </c>
      <c r="AG2726" s="141">
        <v>45127.575250000009</v>
      </c>
      <c r="AH2726" s="141">
        <v>43999.467000000011</v>
      </c>
      <c r="AI2726" s="141">
        <v>42871.358750000014</v>
      </c>
      <c r="AJ2726" s="141">
        <v>41743.250500000016</v>
      </c>
      <c r="AK2726" s="141">
        <v>40615.142250000019</v>
      </c>
      <c r="AL2726" s="141">
        <v>39487.034000000021</v>
      </c>
      <c r="AM2726" s="141">
        <v>38358.925750000024</v>
      </c>
      <c r="AN2726" s="141">
        <v>37230.817500000026</v>
      </c>
      <c r="AO2726" s="141">
        <v>36102.709250000029</v>
      </c>
      <c r="AP2726" s="141">
        <v>34974.601000000031</v>
      </c>
      <c r="AQ2726" s="141">
        <v>33846.492750000034</v>
      </c>
      <c r="AR2726" s="141">
        <v>32718.384500000033</v>
      </c>
      <c r="AS2726" s="141">
        <v>31590.276250000032</v>
      </c>
      <c r="AT2726" s="141">
        <v>30462.168000000031</v>
      </c>
      <c r="AU2726" s="141">
        <v>29334.059750000029</v>
      </c>
      <c r="AV2726" s="141">
        <v>28205.951500000028</v>
      </c>
      <c r="AW2726" s="141">
        <v>27077.843250000027</v>
      </c>
      <c r="AX2726" s="141">
        <v>25949.735000000026</v>
      </c>
      <c r="AY2726" s="141">
        <v>24821.626750000025</v>
      </c>
      <c r="AZ2726" s="141">
        <v>23693.518500000024</v>
      </c>
      <c r="BA2726" s="141">
        <v>22565.410250000023</v>
      </c>
      <c r="BB2726" s="141">
        <v>21437.302000000022</v>
      </c>
      <c r="BC2726" s="141">
        <v>20309.19375000002</v>
      </c>
      <c r="BD2726" s="141">
        <v>19181.085500000019</v>
      </c>
      <c r="BE2726" s="141">
        <v>18052.977250000018</v>
      </c>
      <c r="BF2726" s="141">
        <v>16924.869000000017</v>
      </c>
      <c r="BG2726" s="141">
        <v>15796.760750000018</v>
      </c>
      <c r="BH2726" s="141">
        <v>14668.652500000018</v>
      </c>
      <c r="BI2726" s="141">
        <v>13540.544250000019</v>
      </c>
      <c r="BJ2726" s="141">
        <v>12412.43600000002</v>
      </c>
      <c r="BK2726" s="141">
        <v>11284.32775000002</v>
      </c>
      <c r="BL2726" s="141">
        <v>10156.219500000021</v>
      </c>
      <c r="BM2726" s="141">
        <v>9028.1112500000218</v>
      </c>
      <c r="BN2726" s="141">
        <v>7900.0030000000215</v>
      </c>
      <c r="BO2726" s="141">
        <v>6771.8947500000213</v>
      </c>
      <c r="BP2726" s="141">
        <v>5643.7865000000211</v>
      </c>
    </row>
    <row r="2727" spans="4:68" ht="15.75">
      <c r="D2727" s="174" t="s">
        <v>9731</v>
      </c>
      <c r="E2727" s="175">
        <v>13841.12</v>
      </c>
      <c r="F2727" s="174" t="s">
        <v>3426</v>
      </c>
      <c r="G2727" s="174" t="s">
        <v>9729</v>
      </c>
      <c r="H2727" s="174" t="s">
        <v>169</v>
      </c>
      <c r="I2727" s="174" t="s">
        <v>3098</v>
      </c>
      <c r="J2727" s="174" t="s">
        <v>9730</v>
      </c>
      <c r="K2727" s="174"/>
      <c r="L2727" s="174" t="s">
        <v>3509</v>
      </c>
      <c r="M2727" s="174" t="s">
        <v>3596</v>
      </c>
      <c r="N2727" s="176">
        <v>960</v>
      </c>
      <c r="O2727" s="174" t="s">
        <v>3407</v>
      </c>
      <c r="P2727" s="177">
        <v>27942</v>
      </c>
      <c r="Q2727" s="176">
        <v>444</v>
      </c>
      <c r="R2727" s="175">
        <v>6400.98</v>
      </c>
      <c r="S2727" s="175">
        <v>7440.14</v>
      </c>
      <c r="T2727" s="161">
        <v>0</v>
      </c>
      <c r="U2727" s="96">
        <v>6</v>
      </c>
      <c r="V2727" s="38" t="s">
        <v>116</v>
      </c>
      <c r="W2727" s="38"/>
      <c r="X2727" s="137">
        <v>173.01400000000001</v>
      </c>
      <c r="Y2727" s="138">
        <v>57162</v>
      </c>
      <c r="Z2727" s="179">
        <v>43</v>
      </c>
      <c r="AA2727" s="139">
        <v>2056</v>
      </c>
      <c r="AB2727" s="131"/>
      <c r="AC2727" s="38"/>
      <c r="AD2727" s="140">
        <v>7440.14</v>
      </c>
      <c r="AE2727" s="141">
        <v>7267.1260000000002</v>
      </c>
      <c r="AF2727" s="141">
        <v>7094.1120000000001</v>
      </c>
      <c r="AG2727" s="141">
        <v>6921.098</v>
      </c>
      <c r="AH2727" s="141">
        <v>6748.0839999999998</v>
      </c>
      <c r="AI2727" s="141">
        <v>6575.07</v>
      </c>
      <c r="AJ2727" s="141">
        <v>6402.0559999999996</v>
      </c>
      <c r="AK2727" s="141">
        <v>6229.0419999999995</v>
      </c>
      <c r="AL2727" s="141">
        <v>6056.0279999999993</v>
      </c>
      <c r="AM2727" s="141">
        <v>5883.0139999999992</v>
      </c>
      <c r="AN2727" s="141">
        <v>5709.9999999999991</v>
      </c>
      <c r="AO2727" s="141">
        <v>5536.985999999999</v>
      </c>
      <c r="AP2727" s="141">
        <v>5363.9719999999988</v>
      </c>
      <c r="AQ2727" s="141">
        <v>5190.9579999999987</v>
      </c>
      <c r="AR2727" s="141">
        <v>5017.9439999999986</v>
      </c>
      <c r="AS2727" s="141">
        <v>4844.9299999999985</v>
      </c>
      <c r="AT2727" s="141">
        <v>4671.9159999999983</v>
      </c>
      <c r="AU2727" s="141">
        <v>4498.9019999999982</v>
      </c>
      <c r="AV2727" s="141">
        <v>4325.8879999999981</v>
      </c>
      <c r="AW2727" s="141">
        <v>4152.873999999998</v>
      </c>
      <c r="AX2727" s="141">
        <v>3979.8599999999979</v>
      </c>
      <c r="AY2727" s="141">
        <v>3806.8459999999977</v>
      </c>
      <c r="AZ2727" s="141">
        <v>3633.8319999999976</v>
      </c>
      <c r="BA2727" s="141">
        <v>3460.8179999999975</v>
      </c>
      <c r="BB2727" s="141">
        <v>3287.8039999999974</v>
      </c>
      <c r="BC2727" s="141">
        <v>3114.7899999999972</v>
      </c>
      <c r="BD2727" s="141">
        <v>2941.7759999999971</v>
      </c>
      <c r="BE2727" s="141">
        <v>2768.761999999997</v>
      </c>
      <c r="BF2727" s="141">
        <v>2595.7479999999969</v>
      </c>
      <c r="BG2727" s="141">
        <v>2422.7339999999967</v>
      </c>
      <c r="BH2727" s="141">
        <v>2249.7199999999966</v>
      </c>
      <c r="BI2727" s="141">
        <v>2076.7059999999965</v>
      </c>
      <c r="BJ2727" s="141">
        <v>1903.6919999999964</v>
      </c>
      <c r="BK2727" s="141">
        <v>1730.6779999999962</v>
      </c>
      <c r="BL2727" s="141">
        <v>1557.6639999999961</v>
      </c>
      <c r="BM2727" s="141">
        <v>1384.649999999996</v>
      </c>
      <c r="BN2727" s="141">
        <v>1211.6359999999959</v>
      </c>
      <c r="BO2727" s="141">
        <v>1038.6219999999958</v>
      </c>
      <c r="BP2727" s="141">
        <v>865.60799999999574</v>
      </c>
    </row>
    <row r="2728" spans="4:68" ht="15.75">
      <c r="D2728" s="174" t="s">
        <v>9732</v>
      </c>
      <c r="E2728" s="175">
        <v>4043.71</v>
      </c>
      <c r="F2728" s="174" t="s">
        <v>3409</v>
      </c>
      <c r="G2728" s="174" t="s">
        <v>9733</v>
      </c>
      <c r="H2728" s="174" t="s">
        <v>169</v>
      </c>
      <c r="I2728" s="174" t="s">
        <v>3098</v>
      </c>
      <c r="J2728" s="174" t="s">
        <v>9734</v>
      </c>
      <c r="K2728" s="174"/>
      <c r="L2728" s="174" t="s">
        <v>4704</v>
      </c>
      <c r="M2728" s="174" t="s">
        <v>4705</v>
      </c>
      <c r="N2728" s="176">
        <v>960</v>
      </c>
      <c r="O2728" s="174" t="s">
        <v>3407</v>
      </c>
      <c r="P2728" s="177">
        <v>27211</v>
      </c>
      <c r="Q2728" s="176">
        <v>468</v>
      </c>
      <c r="R2728" s="175">
        <v>1971.08</v>
      </c>
      <c r="S2728" s="175">
        <v>2072.63</v>
      </c>
      <c r="T2728" s="161">
        <v>0</v>
      </c>
      <c r="U2728" s="96">
        <v>2</v>
      </c>
      <c r="V2728" s="38" t="s">
        <v>112</v>
      </c>
      <c r="W2728" s="38"/>
      <c r="X2728" s="137">
        <v>50.546374999999998</v>
      </c>
      <c r="Y2728" s="138">
        <v>56431</v>
      </c>
      <c r="Z2728" s="179">
        <v>41</v>
      </c>
      <c r="AA2728" s="139">
        <v>2054</v>
      </c>
      <c r="AB2728" s="131"/>
      <c r="AC2728" s="38"/>
      <c r="AD2728" s="140">
        <v>2072.63</v>
      </c>
      <c r="AE2728" s="141">
        <v>2022.0836250000002</v>
      </c>
      <c r="AF2728" s="141">
        <v>1971.5372500000003</v>
      </c>
      <c r="AG2728" s="141">
        <v>1920.9908750000004</v>
      </c>
      <c r="AH2728" s="141">
        <v>1870.4445000000005</v>
      </c>
      <c r="AI2728" s="141">
        <v>1819.8981250000006</v>
      </c>
      <c r="AJ2728" s="141">
        <v>1769.3517500000007</v>
      </c>
      <c r="AK2728" s="141">
        <v>1718.8053750000008</v>
      </c>
      <c r="AL2728" s="141">
        <v>1668.2590000000009</v>
      </c>
      <c r="AM2728" s="141">
        <v>1617.712625000001</v>
      </c>
      <c r="AN2728" s="141">
        <v>1567.1662500000011</v>
      </c>
      <c r="AO2728" s="141">
        <v>1516.6198750000012</v>
      </c>
      <c r="AP2728" s="141">
        <v>1466.0735000000013</v>
      </c>
      <c r="AQ2728" s="141">
        <v>1415.5271250000014</v>
      </c>
      <c r="AR2728" s="141">
        <v>1364.9807500000015</v>
      </c>
      <c r="AS2728" s="141">
        <v>1314.4343750000016</v>
      </c>
      <c r="AT2728" s="141">
        <v>1263.8880000000017</v>
      </c>
      <c r="AU2728" s="141">
        <v>1213.3416250000018</v>
      </c>
      <c r="AV2728" s="141">
        <v>1162.7952500000019</v>
      </c>
      <c r="AW2728" s="141">
        <v>1112.248875000002</v>
      </c>
      <c r="AX2728" s="141">
        <v>1061.7025000000021</v>
      </c>
      <c r="AY2728" s="141">
        <v>1011.1561250000021</v>
      </c>
      <c r="AZ2728" s="141">
        <v>960.60975000000212</v>
      </c>
      <c r="BA2728" s="141">
        <v>910.06337500000211</v>
      </c>
      <c r="BB2728" s="141">
        <v>859.5170000000021</v>
      </c>
      <c r="BC2728" s="141">
        <v>808.97062500000209</v>
      </c>
      <c r="BD2728" s="141">
        <v>758.42425000000208</v>
      </c>
      <c r="BE2728" s="141">
        <v>707.87787500000206</v>
      </c>
      <c r="BF2728" s="141">
        <v>657.33150000000205</v>
      </c>
      <c r="BG2728" s="141">
        <v>606.78512500000204</v>
      </c>
      <c r="BH2728" s="141">
        <v>556.23875000000203</v>
      </c>
      <c r="BI2728" s="141">
        <v>505.69237500000202</v>
      </c>
      <c r="BJ2728" s="141">
        <v>455.146000000002</v>
      </c>
      <c r="BK2728" s="141">
        <v>404.59962500000199</v>
      </c>
      <c r="BL2728" s="141">
        <v>354.05325000000198</v>
      </c>
      <c r="BM2728" s="141">
        <v>303.50687500000197</v>
      </c>
      <c r="BN2728" s="141">
        <v>252.96050000000196</v>
      </c>
      <c r="BO2728" s="141">
        <v>202.41412500000195</v>
      </c>
      <c r="BP2728" s="141">
        <v>151.86775000000193</v>
      </c>
    </row>
    <row r="2729" spans="4:68" ht="15.75">
      <c r="D2729" s="174" t="s">
        <v>9735</v>
      </c>
      <c r="E2729" s="175">
        <v>18308.39</v>
      </c>
      <c r="F2729" s="174" t="s">
        <v>3409</v>
      </c>
      <c r="G2729" s="174" t="s">
        <v>9736</v>
      </c>
      <c r="H2729" s="174" t="s">
        <v>169</v>
      </c>
      <c r="I2729" s="174" t="s">
        <v>3098</v>
      </c>
      <c r="J2729" s="174" t="s">
        <v>9737</v>
      </c>
      <c r="K2729" s="174"/>
      <c r="L2729" s="174" t="s">
        <v>4377</v>
      </c>
      <c r="M2729" s="174" t="s">
        <v>3866</v>
      </c>
      <c r="N2729" s="176">
        <v>960</v>
      </c>
      <c r="O2729" s="174" t="s">
        <v>3407</v>
      </c>
      <c r="P2729" s="177">
        <v>27211</v>
      </c>
      <c r="Q2729" s="176">
        <v>468</v>
      </c>
      <c r="R2729" s="175">
        <v>8924.6299999999992</v>
      </c>
      <c r="S2729" s="175">
        <v>9383.76</v>
      </c>
      <c r="T2729" s="161">
        <v>0</v>
      </c>
      <c r="U2729" s="96">
        <v>6</v>
      </c>
      <c r="V2729" s="38" t="s">
        <v>116</v>
      </c>
      <c r="W2729" s="38"/>
      <c r="X2729" s="137">
        <v>228.85487499999999</v>
      </c>
      <c r="Y2729" s="138">
        <v>56431</v>
      </c>
      <c r="Z2729" s="179">
        <v>41</v>
      </c>
      <c r="AA2729" s="139">
        <v>2054</v>
      </c>
      <c r="AB2729" s="131"/>
      <c r="AC2729" s="38"/>
      <c r="AD2729" s="140">
        <v>9383.76</v>
      </c>
      <c r="AE2729" s="141">
        <v>9154.9051250000011</v>
      </c>
      <c r="AF2729" s="141">
        <v>8926.0502500000002</v>
      </c>
      <c r="AG2729" s="141">
        <v>8697.1953749999993</v>
      </c>
      <c r="AH2729" s="141">
        <v>8468.3404999999984</v>
      </c>
      <c r="AI2729" s="141">
        <v>8239.4856249999975</v>
      </c>
      <c r="AJ2729" s="141">
        <v>8010.6307499999975</v>
      </c>
      <c r="AK2729" s="141">
        <v>7781.7758749999975</v>
      </c>
      <c r="AL2729" s="141">
        <v>7552.9209999999975</v>
      </c>
      <c r="AM2729" s="141">
        <v>7324.0661249999976</v>
      </c>
      <c r="AN2729" s="141">
        <v>7095.2112499999976</v>
      </c>
      <c r="AO2729" s="141">
        <v>6866.3563749999976</v>
      </c>
      <c r="AP2729" s="141">
        <v>6637.5014999999976</v>
      </c>
      <c r="AQ2729" s="141">
        <v>6408.6466249999976</v>
      </c>
      <c r="AR2729" s="141">
        <v>6179.7917499999976</v>
      </c>
      <c r="AS2729" s="141">
        <v>5950.9368749999976</v>
      </c>
      <c r="AT2729" s="141">
        <v>5722.0819999999976</v>
      </c>
      <c r="AU2729" s="141">
        <v>5493.2271249999976</v>
      </c>
      <c r="AV2729" s="141">
        <v>5264.3722499999976</v>
      </c>
      <c r="AW2729" s="141">
        <v>5035.5173749999976</v>
      </c>
      <c r="AX2729" s="141">
        <v>4806.6624999999976</v>
      </c>
      <c r="AY2729" s="141">
        <v>4577.8076249999976</v>
      </c>
      <c r="AZ2729" s="141">
        <v>4348.9527499999976</v>
      </c>
      <c r="BA2729" s="141">
        <v>4120.0978749999977</v>
      </c>
      <c r="BB2729" s="141">
        <v>3891.2429999999977</v>
      </c>
      <c r="BC2729" s="141">
        <v>3662.3881249999977</v>
      </c>
      <c r="BD2729" s="141">
        <v>3433.5332499999977</v>
      </c>
      <c r="BE2729" s="141">
        <v>3204.6783749999977</v>
      </c>
      <c r="BF2729" s="141">
        <v>2975.8234999999977</v>
      </c>
      <c r="BG2729" s="141">
        <v>2746.9686249999977</v>
      </c>
      <c r="BH2729" s="141">
        <v>2518.1137499999977</v>
      </c>
      <c r="BI2729" s="141">
        <v>2289.2588749999977</v>
      </c>
      <c r="BJ2729" s="141">
        <v>2060.4039999999977</v>
      </c>
      <c r="BK2729" s="141">
        <v>1831.5491249999977</v>
      </c>
      <c r="BL2729" s="141">
        <v>1602.6942499999977</v>
      </c>
      <c r="BM2729" s="141">
        <v>1373.8393749999977</v>
      </c>
      <c r="BN2729" s="141">
        <v>1144.9844999999978</v>
      </c>
      <c r="BO2729" s="141">
        <v>916.12962499999776</v>
      </c>
      <c r="BP2729" s="141">
        <v>687.27474999999777</v>
      </c>
    </row>
    <row r="2730" spans="4:68" ht="15.75">
      <c r="D2730" s="174" t="s">
        <v>9738</v>
      </c>
      <c r="E2730" s="175">
        <v>53985.1</v>
      </c>
      <c r="F2730" s="174" t="s">
        <v>3409</v>
      </c>
      <c r="G2730" s="174" t="s">
        <v>9739</v>
      </c>
      <c r="H2730" s="174" t="s">
        <v>169</v>
      </c>
      <c r="I2730" s="174" t="s">
        <v>3098</v>
      </c>
      <c r="J2730" s="174" t="s">
        <v>9740</v>
      </c>
      <c r="K2730" s="174"/>
      <c r="L2730" s="174" t="s">
        <v>3509</v>
      </c>
      <c r="M2730" s="174" t="s">
        <v>4854</v>
      </c>
      <c r="N2730" s="176">
        <v>960</v>
      </c>
      <c r="O2730" s="174" t="s">
        <v>3407</v>
      </c>
      <c r="P2730" s="177">
        <v>28307</v>
      </c>
      <c r="Q2730" s="176">
        <v>432</v>
      </c>
      <c r="R2730" s="175">
        <v>24291.360000000001</v>
      </c>
      <c r="S2730" s="175">
        <v>29693.74</v>
      </c>
      <c r="T2730" s="161">
        <v>0</v>
      </c>
      <c r="U2730" s="96">
        <v>19</v>
      </c>
      <c r="V2730" s="38" t="s">
        <v>129</v>
      </c>
      <c r="W2730" s="38"/>
      <c r="X2730" s="137">
        <v>674.81375000000003</v>
      </c>
      <c r="Y2730" s="138">
        <v>57527</v>
      </c>
      <c r="Z2730" s="179">
        <v>44</v>
      </c>
      <c r="AA2730" s="139">
        <v>2057</v>
      </c>
      <c r="AB2730" s="131"/>
      <c r="AC2730" s="38"/>
      <c r="AD2730" s="140">
        <v>29693.74</v>
      </c>
      <c r="AE2730" s="141">
        <v>29018.92625</v>
      </c>
      <c r="AF2730" s="141">
        <v>28344.112499999999</v>
      </c>
      <c r="AG2730" s="141">
        <v>27669.298749999998</v>
      </c>
      <c r="AH2730" s="141">
        <v>26994.484999999997</v>
      </c>
      <c r="AI2730" s="141">
        <v>26319.671249999996</v>
      </c>
      <c r="AJ2730" s="141">
        <v>25644.857499999995</v>
      </c>
      <c r="AK2730" s="141">
        <v>24970.043749999993</v>
      </c>
      <c r="AL2730" s="141">
        <v>24295.229999999992</v>
      </c>
      <c r="AM2730" s="141">
        <v>23620.416249999991</v>
      </c>
      <c r="AN2730" s="141">
        <v>22945.60249999999</v>
      </c>
      <c r="AO2730" s="141">
        <v>22270.788749999989</v>
      </c>
      <c r="AP2730" s="141">
        <v>21595.974999999988</v>
      </c>
      <c r="AQ2730" s="141">
        <v>20921.161249999986</v>
      </c>
      <c r="AR2730" s="141">
        <v>20246.347499999985</v>
      </c>
      <c r="AS2730" s="141">
        <v>19571.533749999984</v>
      </c>
      <c r="AT2730" s="141">
        <v>18896.719999999983</v>
      </c>
      <c r="AU2730" s="141">
        <v>18221.906249999982</v>
      </c>
      <c r="AV2730" s="141">
        <v>17547.092499999981</v>
      </c>
      <c r="AW2730" s="141">
        <v>16872.278749999979</v>
      </c>
      <c r="AX2730" s="141">
        <v>16197.46499999998</v>
      </c>
      <c r="AY2730" s="141">
        <v>15522.651249999981</v>
      </c>
      <c r="AZ2730" s="141">
        <v>14847.837499999981</v>
      </c>
      <c r="BA2730" s="141">
        <v>14173.023749999982</v>
      </c>
      <c r="BB2730" s="141">
        <v>13498.209999999983</v>
      </c>
      <c r="BC2730" s="141">
        <v>12823.396249999983</v>
      </c>
      <c r="BD2730" s="141">
        <v>12148.582499999984</v>
      </c>
      <c r="BE2730" s="141">
        <v>11473.768749999985</v>
      </c>
      <c r="BF2730" s="141">
        <v>10798.954999999985</v>
      </c>
      <c r="BG2730" s="141">
        <v>10124.141249999986</v>
      </c>
      <c r="BH2730" s="141">
        <v>9449.3274999999867</v>
      </c>
      <c r="BI2730" s="141">
        <v>8774.5137499999873</v>
      </c>
      <c r="BJ2730" s="141">
        <v>8099.6999999999871</v>
      </c>
      <c r="BK2730" s="141">
        <v>7424.8862499999868</v>
      </c>
      <c r="BL2730" s="141">
        <v>6750.0724999999866</v>
      </c>
      <c r="BM2730" s="141">
        <v>6075.2587499999863</v>
      </c>
      <c r="BN2730" s="141">
        <v>5400.4449999999861</v>
      </c>
      <c r="BO2730" s="141">
        <v>4725.6312499999858</v>
      </c>
      <c r="BP2730" s="141">
        <v>4050.8174999999856</v>
      </c>
    </row>
    <row r="2731" spans="4:68" ht="15.75">
      <c r="D2731" s="174" t="s">
        <v>9741</v>
      </c>
      <c r="E2731" s="175">
        <v>4298.29</v>
      </c>
      <c r="F2731" s="174" t="s">
        <v>3426</v>
      </c>
      <c r="G2731" s="174" t="s">
        <v>9739</v>
      </c>
      <c r="H2731" s="174" t="s">
        <v>169</v>
      </c>
      <c r="I2731" s="174" t="s">
        <v>3098</v>
      </c>
      <c r="J2731" s="174" t="s">
        <v>9740</v>
      </c>
      <c r="K2731" s="174"/>
      <c r="L2731" s="174" t="s">
        <v>3509</v>
      </c>
      <c r="M2731" s="174" t="s">
        <v>4854</v>
      </c>
      <c r="N2731" s="176">
        <v>960</v>
      </c>
      <c r="O2731" s="174" t="s">
        <v>3407</v>
      </c>
      <c r="P2731" s="177">
        <v>28307</v>
      </c>
      <c r="Q2731" s="176">
        <v>432</v>
      </c>
      <c r="R2731" s="175">
        <v>1933.96</v>
      </c>
      <c r="S2731" s="175">
        <v>2364.33</v>
      </c>
      <c r="T2731" s="161">
        <v>0</v>
      </c>
      <c r="U2731" s="96">
        <v>19</v>
      </c>
      <c r="V2731" s="38" t="s">
        <v>129</v>
      </c>
      <c r="W2731" s="38"/>
      <c r="X2731" s="137">
        <v>53.728624999999994</v>
      </c>
      <c r="Y2731" s="138">
        <v>57527</v>
      </c>
      <c r="Z2731" s="179">
        <v>44</v>
      </c>
      <c r="AA2731" s="139">
        <v>2057</v>
      </c>
      <c r="AB2731" s="131"/>
      <c r="AC2731" s="38"/>
      <c r="AD2731" s="140">
        <v>2364.33</v>
      </c>
      <c r="AE2731" s="141">
        <v>2310.6013749999997</v>
      </c>
      <c r="AF2731" s="141">
        <v>2256.8727499999995</v>
      </c>
      <c r="AG2731" s="141">
        <v>2203.1441249999993</v>
      </c>
      <c r="AH2731" s="141">
        <v>2149.4154999999992</v>
      </c>
      <c r="AI2731" s="141">
        <v>2095.686874999999</v>
      </c>
      <c r="AJ2731" s="141">
        <v>2041.958249999999</v>
      </c>
      <c r="AK2731" s="141">
        <v>1988.229624999999</v>
      </c>
      <c r="AL2731" s="141">
        <v>1934.5009999999991</v>
      </c>
      <c r="AM2731" s="141">
        <v>1880.7723749999991</v>
      </c>
      <c r="AN2731" s="141">
        <v>1827.0437499999991</v>
      </c>
      <c r="AO2731" s="141">
        <v>1773.3151249999992</v>
      </c>
      <c r="AP2731" s="141">
        <v>1719.5864999999992</v>
      </c>
      <c r="AQ2731" s="141">
        <v>1665.8578749999992</v>
      </c>
      <c r="AR2731" s="141">
        <v>1612.1292499999993</v>
      </c>
      <c r="AS2731" s="141">
        <v>1558.4006249999993</v>
      </c>
      <c r="AT2731" s="141">
        <v>1504.6719999999993</v>
      </c>
      <c r="AU2731" s="141">
        <v>1450.9433749999994</v>
      </c>
      <c r="AV2731" s="141">
        <v>1397.2147499999994</v>
      </c>
      <c r="AW2731" s="141">
        <v>1343.4861249999994</v>
      </c>
      <c r="AX2731" s="141">
        <v>1289.7574999999995</v>
      </c>
      <c r="AY2731" s="141">
        <v>1236.0288749999995</v>
      </c>
      <c r="AZ2731" s="141">
        <v>1182.3002499999996</v>
      </c>
      <c r="BA2731" s="141">
        <v>1128.5716249999996</v>
      </c>
      <c r="BB2731" s="141">
        <v>1074.8429999999996</v>
      </c>
      <c r="BC2731" s="141">
        <v>1021.1143749999997</v>
      </c>
      <c r="BD2731" s="141">
        <v>967.38574999999969</v>
      </c>
      <c r="BE2731" s="141">
        <v>913.65712499999972</v>
      </c>
      <c r="BF2731" s="141">
        <v>859.92849999999976</v>
      </c>
      <c r="BG2731" s="141">
        <v>806.19987499999979</v>
      </c>
      <c r="BH2731" s="141">
        <v>752.47124999999983</v>
      </c>
      <c r="BI2731" s="141">
        <v>698.74262499999986</v>
      </c>
      <c r="BJ2731" s="141">
        <v>645.0139999999999</v>
      </c>
      <c r="BK2731" s="141">
        <v>591.28537499999993</v>
      </c>
      <c r="BL2731" s="141">
        <v>537.55674999999997</v>
      </c>
      <c r="BM2731" s="141">
        <v>483.828125</v>
      </c>
      <c r="BN2731" s="141">
        <v>430.09950000000003</v>
      </c>
      <c r="BO2731" s="141">
        <v>376.37087500000007</v>
      </c>
      <c r="BP2731" s="141">
        <v>322.6422500000001</v>
      </c>
    </row>
    <row r="2732" spans="4:68" ht="15.75">
      <c r="D2732" s="174" t="s">
        <v>9742</v>
      </c>
      <c r="E2732" s="175">
        <v>845458.89</v>
      </c>
      <c r="F2732" s="174" t="s">
        <v>3409</v>
      </c>
      <c r="G2732" s="174" t="s">
        <v>9743</v>
      </c>
      <c r="H2732" s="174" t="s">
        <v>169</v>
      </c>
      <c r="I2732" s="174" t="s">
        <v>3098</v>
      </c>
      <c r="J2732" s="174" t="s">
        <v>9744</v>
      </c>
      <c r="K2732" s="174"/>
      <c r="L2732" s="174" t="s">
        <v>3509</v>
      </c>
      <c r="M2732" s="174" t="s">
        <v>9497</v>
      </c>
      <c r="N2732" s="176">
        <v>960</v>
      </c>
      <c r="O2732" s="174" t="s">
        <v>3407</v>
      </c>
      <c r="P2732" s="177">
        <v>27942</v>
      </c>
      <c r="Q2732" s="176">
        <v>444</v>
      </c>
      <c r="R2732" s="175">
        <v>390995.3</v>
      </c>
      <c r="S2732" s="175">
        <v>454463.59</v>
      </c>
      <c r="T2732" s="161">
        <v>0</v>
      </c>
      <c r="U2732" s="96">
        <v>13</v>
      </c>
      <c r="V2732" s="38" t="s">
        <v>123</v>
      </c>
      <c r="W2732" s="38"/>
      <c r="X2732" s="137">
        <v>10568.236124999999</v>
      </c>
      <c r="Y2732" s="138">
        <v>57162</v>
      </c>
      <c r="Z2732" s="179">
        <v>43</v>
      </c>
      <c r="AA2732" s="139">
        <v>2056</v>
      </c>
      <c r="AB2732" s="131"/>
      <c r="AC2732" s="38"/>
      <c r="AD2732" s="140">
        <v>454463.59</v>
      </c>
      <c r="AE2732" s="141">
        <v>443895.35387500003</v>
      </c>
      <c r="AF2732" s="141">
        <v>433327.11775000003</v>
      </c>
      <c r="AG2732" s="141">
        <v>422758.88162500004</v>
      </c>
      <c r="AH2732" s="141">
        <v>412190.64550000004</v>
      </c>
      <c r="AI2732" s="141">
        <v>401622.40937500005</v>
      </c>
      <c r="AJ2732" s="141">
        <v>391054.17325000005</v>
      </c>
      <c r="AK2732" s="141">
        <v>380485.93712500005</v>
      </c>
      <c r="AL2732" s="141">
        <v>369917.70100000006</v>
      </c>
      <c r="AM2732" s="141">
        <v>359349.46487500006</v>
      </c>
      <c r="AN2732" s="141">
        <v>348781.22875000007</v>
      </c>
      <c r="AO2732" s="141">
        <v>338212.99262500007</v>
      </c>
      <c r="AP2732" s="141">
        <v>327644.75650000008</v>
      </c>
      <c r="AQ2732" s="141">
        <v>317076.52037500008</v>
      </c>
      <c r="AR2732" s="141">
        <v>306508.28425000008</v>
      </c>
      <c r="AS2732" s="141">
        <v>295940.04812500009</v>
      </c>
      <c r="AT2732" s="141">
        <v>285371.81200000009</v>
      </c>
      <c r="AU2732" s="141">
        <v>274803.5758750001</v>
      </c>
      <c r="AV2732" s="141">
        <v>264235.3397500001</v>
      </c>
      <c r="AW2732" s="141">
        <v>253667.10362500011</v>
      </c>
      <c r="AX2732" s="141">
        <v>243098.86750000011</v>
      </c>
      <c r="AY2732" s="141">
        <v>232530.63137500011</v>
      </c>
      <c r="AZ2732" s="141">
        <v>221962.39525000012</v>
      </c>
      <c r="BA2732" s="141">
        <v>211394.15912500012</v>
      </c>
      <c r="BB2732" s="141">
        <v>200825.92300000013</v>
      </c>
      <c r="BC2732" s="141">
        <v>190257.68687500013</v>
      </c>
      <c r="BD2732" s="141">
        <v>179689.45075000013</v>
      </c>
      <c r="BE2732" s="141">
        <v>169121.21462500014</v>
      </c>
      <c r="BF2732" s="141">
        <v>158552.97850000014</v>
      </c>
      <c r="BG2732" s="141">
        <v>147984.74237500015</v>
      </c>
      <c r="BH2732" s="141">
        <v>137416.50625000015</v>
      </c>
      <c r="BI2732" s="141">
        <v>126848.27012500016</v>
      </c>
      <c r="BJ2732" s="141">
        <v>116280.03400000016</v>
      </c>
      <c r="BK2732" s="141">
        <v>105711.79787500016</v>
      </c>
      <c r="BL2732" s="141">
        <v>95143.561750000168</v>
      </c>
      <c r="BM2732" s="141">
        <v>84575.325625000172</v>
      </c>
      <c r="BN2732" s="141">
        <v>74007.089500000176</v>
      </c>
      <c r="BO2732" s="141">
        <v>63438.853375000181</v>
      </c>
      <c r="BP2732" s="141">
        <v>52870.617250000185</v>
      </c>
    </row>
    <row r="2733" spans="4:68" ht="15.75">
      <c r="D2733" s="174" t="s">
        <v>9745</v>
      </c>
      <c r="E2733" s="175">
        <v>22775.65</v>
      </c>
      <c r="F2733" s="174" t="s">
        <v>3426</v>
      </c>
      <c r="G2733" s="174" t="s">
        <v>9743</v>
      </c>
      <c r="H2733" s="174" t="s">
        <v>169</v>
      </c>
      <c r="I2733" s="174" t="s">
        <v>3098</v>
      </c>
      <c r="J2733" s="174" t="s">
        <v>9744</v>
      </c>
      <c r="K2733" s="174"/>
      <c r="L2733" s="174" t="s">
        <v>3509</v>
      </c>
      <c r="M2733" s="174" t="s">
        <v>9497</v>
      </c>
      <c r="N2733" s="176">
        <v>960</v>
      </c>
      <c r="O2733" s="174" t="s">
        <v>3407</v>
      </c>
      <c r="P2733" s="177">
        <v>27942</v>
      </c>
      <c r="Q2733" s="176">
        <v>444</v>
      </c>
      <c r="R2733" s="175">
        <v>10532.86</v>
      </c>
      <c r="S2733" s="175">
        <v>12242.79</v>
      </c>
      <c r="T2733" s="161">
        <v>0</v>
      </c>
      <c r="U2733" s="96">
        <v>13</v>
      </c>
      <c r="V2733" s="38" t="s">
        <v>123</v>
      </c>
      <c r="W2733" s="38"/>
      <c r="X2733" s="137">
        <v>284.69562500000001</v>
      </c>
      <c r="Y2733" s="138">
        <v>57162</v>
      </c>
      <c r="Z2733" s="179">
        <v>43</v>
      </c>
      <c r="AA2733" s="139">
        <v>2056</v>
      </c>
      <c r="AB2733" s="131"/>
      <c r="AC2733" s="38"/>
      <c r="AD2733" s="140">
        <v>12242.79</v>
      </c>
      <c r="AE2733" s="141">
        <v>11958.094375000001</v>
      </c>
      <c r="AF2733" s="141">
        <v>11673.39875</v>
      </c>
      <c r="AG2733" s="141">
        <v>11388.703125</v>
      </c>
      <c r="AH2733" s="141">
        <v>11104.0075</v>
      </c>
      <c r="AI2733" s="141">
        <v>10819.311874999999</v>
      </c>
      <c r="AJ2733" s="141">
        <v>10534.616249999999</v>
      </c>
      <c r="AK2733" s="141">
        <v>10249.920624999999</v>
      </c>
      <c r="AL2733" s="141">
        <v>9965.2249999999985</v>
      </c>
      <c r="AM2733" s="141">
        <v>9680.5293749999983</v>
      </c>
      <c r="AN2733" s="141">
        <v>9395.833749999998</v>
      </c>
      <c r="AO2733" s="141">
        <v>9111.1381249999977</v>
      </c>
      <c r="AP2733" s="141">
        <v>8826.4424999999974</v>
      </c>
      <c r="AQ2733" s="141">
        <v>8541.7468749999971</v>
      </c>
      <c r="AR2733" s="141">
        <v>8257.0512499999968</v>
      </c>
      <c r="AS2733" s="141">
        <v>7972.3556249999965</v>
      </c>
      <c r="AT2733" s="141">
        <v>7687.6599999999962</v>
      </c>
      <c r="AU2733" s="141">
        <v>7402.9643749999959</v>
      </c>
      <c r="AV2733" s="141">
        <v>7118.2687499999956</v>
      </c>
      <c r="AW2733" s="141">
        <v>6833.5731249999953</v>
      </c>
      <c r="AX2733" s="141">
        <v>6548.8774999999951</v>
      </c>
      <c r="AY2733" s="141">
        <v>6264.1818749999948</v>
      </c>
      <c r="AZ2733" s="141">
        <v>5979.4862499999945</v>
      </c>
      <c r="BA2733" s="141">
        <v>5694.7906249999942</v>
      </c>
      <c r="BB2733" s="141">
        <v>5410.0949999999939</v>
      </c>
      <c r="BC2733" s="141">
        <v>5125.3993749999936</v>
      </c>
      <c r="BD2733" s="141">
        <v>4840.7037499999933</v>
      </c>
      <c r="BE2733" s="141">
        <v>4556.008124999993</v>
      </c>
      <c r="BF2733" s="141">
        <v>4271.3124999999927</v>
      </c>
      <c r="BG2733" s="141">
        <v>3986.6168749999929</v>
      </c>
      <c r="BH2733" s="141">
        <v>3701.9212499999931</v>
      </c>
      <c r="BI2733" s="141">
        <v>3417.2256249999932</v>
      </c>
      <c r="BJ2733" s="141">
        <v>3132.5299999999934</v>
      </c>
      <c r="BK2733" s="141">
        <v>2847.8343749999935</v>
      </c>
      <c r="BL2733" s="141">
        <v>2563.1387499999937</v>
      </c>
      <c r="BM2733" s="141">
        <v>2278.4431249999939</v>
      </c>
      <c r="BN2733" s="141">
        <v>1993.7474999999938</v>
      </c>
      <c r="BO2733" s="141">
        <v>1709.0518749999937</v>
      </c>
      <c r="BP2733" s="141">
        <v>1424.3562499999937</v>
      </c>
    </row>
    <row r="2734" spans="4:68" ht="15.75">
      <c r="D2734" s="174" t="s">
        <v>9746</v>
      </c>
      <c r="E2734" s="175">
        <v>35180.660000000003</v>
      </c>
      <c r="F2734" s="174" t="s">
        <v>3409</v>
      </c>
      <c r="G2734" s="174" t="s">
        <v>9747</v>
      </c>
      <c r="H2734" s="174" t="s">
        <v>169</v>
      </c>
      <c r="I2734" s="174" t="s">
        <v>3098</v>
      </c>
      <c r="J2734" s="174" t="s">
        <v>9748</v>
      </c>
      <c r="K2734" s="174"/>
      <c r="L2734" s="174" t="s">
        <v>4704</v>
      </c>
      <c r="M2734" s="174" t="s">
        <v>4705</v>
      </c>
      <c r="N2734" s="176">
        <v>960</v>
      </c>
      <c r="O2734" s="174" t="s">
        <v>3407</v>
      </c>
      <c r="P2734" s="177">
        <v>26846</v>
      </c>
      <c r="Q2734" s="176">
        <v>480</v>
      </c>
      <c r="R2734" s="176">
        <v>17589</v>
      </c>
      <c r="S2734" s="175">
        <v>17591.66</v>
      </c>
      <c r="T2734" s="161">
        <v>0</v>
      </c>
      <c r="U2734" s="96">
        <v>2</v>
      </c>
      <c r="V2734" s="38" t="s">
        <v>112</v>
      </c>
      <c r="W2734" s="38"/>
      <c r="X2734" s="137">
        <v>439.75824999999998</v>
      </c>
      <c r="Y2734" s="138">
        <v>56066</v>
      </c>
      <c r="Z2734" s="179">
        <v>40</v>
      </c>
      <c r="AA2734" s="139">
        <v>2053</v>
      </c>
      <c r="AB2734" s="131"/>
      <c r="AC2734" s="38"/>
      <c r="AD2734" s="140">
        <v>17591.66</v>
      </c>
      <c r="AE2734" s="141">
        <v>17151.901750000001</v>
      </c>
      <c r="AF2734" s="141">
        <v>16712.143500000002</v>
      </c>
      <c r="AG2734" s="141">
        <v>16272.385250000001</v>
      </c>
      <c r="AH2734" s="141">
        <v>15832.627</v>
      </c>
      <c r="AI2734" s="141">
        <v>15392.86875</v>
      </c>
      <c r="AJ2734" s="141">
        <v>14953.110499999999</v>
      </c>
      <c r="AK2734" s="141">
        <v>14513.352249999998</v>
      </c>
      <c r="AL2734" s="141">
        <v>14073.593999999997</v>
      </c>
      <c r="AM2734" s="141">
        <v>13633.835749999997</v>
      </c>
      <c r="AN2734" s="141">
        <v>13194.077499999996</v>
      </c>
      <c r="AO2734" s="141">
        <v>12754.319249999995</v>
      </c>
      <c r="AP2734" s="141">
        <v>12314.560999999994</v>
      </c>
      <c r="AQ2734" s="141">
        <v>11874.802749999993</v>
      </c>
      <c r="AR2734" s="141">
        <v>11435.044499999993</v>
      </c>
      <c r="AS2734" s="141">
        <v>10995.286249999992</v>
      </c>
      <c r="AT2734" s="141">
        <v>10555.527999999991</v>
      </c>
      <c r="AU2734" s="141">
        <v>10115.76974999999</v>
      </c>
      <c r="AV2734" s="141">
        <v>9676.0114999999896</v>
      </c>
      <c r="AW2734" s="141">
        <v>9236.2532499999888</v>
      </c>
      <c r="AX2734" s="141">
        <v>8796.4949999999881</v>
      </c>
      <c r="AY2734" s="141">
        <v>8356.7367499999873</v>
      </c>
      <c r="AZ2734" s="141">
        <v>7916.9784999999874</v>
      </c>
      <c r="BA2734" s="141">
        <v>7477.2202499999876</v>
      </c>
      <c r="BB2734" s="141">
        <v>7037.4619999999877</v>
      </c>
      <c r="BC2734" s="141">
        <v>6597.7037499999878</v>
      </c>
      <c r="BD2734" s="141">
        <v>6157.945499999988</v>
      </c>
      <c r="BE2734" s="141">
        <v>5718.1872499999881</v>
      </c>
      <c r="BF2734" s="141">
        <v>5278.4289999999883</v>
      </c>
      <c r="BG2734" s="141">
        <v>4838.6707499999884</v>
      </c>
      <c r="BH2734" s="141">
        <v>4398.9124999999885</v>
      </c>
      <c r="BI2734" s="141">
        <v>3959.1542499999887</v>
      </c>
      <c r="BJ2734" s="141">
        <v>3519.3959999999888</v>
      </c>
      <c r="BK2734" s="141">
        <v>3079.637749999989</v>
      </c>
      <c r="BL2734" s="141">
        <v>2639.8794999999891</v>
      </c>
      <c r="BM2734" s="141">
        <v>2200.1212499999892</v>
      </c>
      <c r="BN2734" s="141">
        <v>1760.3629999999894</v>
      </c>
      <c r="BO2734" s="141">
        <v>1320.6047499999895</v>
      </c>
      <c r="BP2734" s="141">
        <v>880.84649999998953</v>
      </c>
    </row>
    <row r="2735" spans="4:68" ht="15.75">
      <c r="D2735" s="174" t="s">
        <v>9749</v>
      </c>
      <c r="E2735" s="175">
        <v>129961.05</v>
      </c>
      <c r="F2735" s="174" t="s">
        <v>3409</v>
      </c>
      <c r="G2735" s="174" t="s">
        <v>9750</v>
      </c>
      <c r="H2735" s="174" t="s">
        <v>169</v>
      </c>
      <c r="I2735" s="174" t="s">
        <v>3098</v>
      </c>
      <c r="J2735" s="174" t="s">
        <v>9751</v>
      </c>
      <c r="K2735" s="174"/>
      <c r="L2735" s="174" t="s">
        <v>3509</v>
      </c>
      <c r="M2735" s="174" t="s">
        <v>4854</v>
      </c>
      <c r="N2735" s="176">
        <v>960</v>
      </c>
      <c r="O2735" s="174" t="s">
        <v>3407</v>
      </c>
      <c r="P2735" s="177">
        <v>27211</v>
      </c>
      <c r="Q2735" s="176">
        <v>468</v>
      </c>
      <c r="R2735" s="175">
        <v>63351.46</v>
      </c>
      <c r="S2735" s="175">
        <v>66609.59</v>
      </c>
      <c r="T2735" s="161">
        <v>0</v>
      </c>
      <c r="U2735" s="96">
        <v>19</v>
      </c>
      <c r="V2735" s="38" t="s">
        <v>129</v>
      </c>
      <c r="W2735" s="38"/>
      <c r="X2735" s="137">
        <v>1624.5131249999999</v>
      </c>
      <c r="Y2735" s="138">
        <v>56431</v>
      </c>
      <c r="Z2735" s="179">
        <v>41</v>
      </c>
      <c r="AA2735" s="139">
        <v>2054</v>
      </c>
      <c r="AB2735" s="131"/>
      <c r="AC2735" s="38"/>
      <c r="AD2735" s="140">
        <v>66609.59</v>
      </c>
      <c r="AE2735" s="141">
        <v>64985.076874999999</v>
      </c>
      <c r="AF2735" s="141">
        <v>63360.563750000001</v>
      </c>
      <c r="AG2735" s="141">
        <v>61736.050625000003</v>
      </c>
      <c r="AH2735" s="141">
        <v>60111.537500000006</v>
      </c>
      <c r="AI2735" s="141">
        <v>58487.024375000008</v>
      </c>
      <c r="AJ2735" s="141">
        <v>56862.51125000001</v>
      </c>
      <c r="AK2735" s="141">
        <v>55237.998125000013</v>
      </c>
      <c r="AL2735" s="141">
        <v>53613.485000000015</v>
      </c>
      <c r="AM2735" s="141">
        <v>51988.971875000017</v>
      </c>
      <c r="AN2735" s="141">
        <v>50364.45875000002</v>
      </c>
      <c r="AO2735" s="141">
        <v>48739.945625000022</v>
      </c>
      <c r="AP2735" s="141">
        <v>47115.432500000024</v>
      </c>
      <c r="AQ2735" s="141">
        <v>45490.919375000027</v>
      </c>
      <c r="AR2735" s="141">
        <v>43866.406250000029</v>
      </c>
      <c r="AS2735" s="141">
        <v>42241.893125000031</v>
      </c>
      <c r="AT2735" s="141">
        <v>40617.380000000034</v>
      </c>
      <c r="AU2735" s="141">
        <v>38992.866875000036</v>
      </c>
      <c r="AV2735" s="141">
        <v>37368.353750000038</v>
      </c>
      <c r="AW2735" s="141">
        <v>35743.840625000041</v>
      </c>
      <c r="AX2735" s="141">
        <v>34119.327500000043</v>
      </c>
      <c r="AY2735" s="141">
        <v>32494.814375000042</v>
      </c>
      <c r="AZ2735" s="141">
        <v>30870.30125000004</v>
      </c>
      <c r="BA2735" s="141">
        <v>29245.788125000039</v>
      </c>
      <c r="BB2735" s="141">
        <v>27621.275000000038</v>
      </c>
      <c r="BC2735" s="141">
        <v>25996.761875000037</v>
      </c>
      <c r="BD2735" s="141">
        <v>24372.248750000035</v>
      </c>
      <c r="BE2735" s="141">
        <v>22747.735625000034</v>
      </c>
      <c r="BF2735" s="141">
        <v>21123.222500000033</v>
      </c>
      <c r="BG2735" s="141">
        <v>19498.709375000031</v>
      </c>
      <c r="BH2735" s="141">
        <v>17874.19625000003</v>
      </c>
      <c r="BI2735" s="141">
        <v>16249.68312500003</v>
      </c>
      <c r="BJ2735" s="141">
        <v>14625.170000000031</v>
      </c>
      <c r="BK2735" s="141">
        <v>13000.656875000032</v>
      </c>
      <c r="BL2735" s="141">
        <v>11376.143750000032</v>
      </c>
      <c r="BM2735" s="141">
        <v>9751.6306250000325</v>
      </c>
      <c r="BN2735" s="141">
        <v>8127.117500000033</v>
      </c>
      <c r="BO2735" s="141">
        <v>6502.6043750000335</v>
      </c>
      <c r="BP2735" s="141">
        <v>4878.0912500000341</v>
      </c>
    </row>
    <row r="2736" spans="4:68" ht="15.75">
      <c r="D2736" s="174" t="s">
        <v>9752</v>
      </c>
      <c r="E2736" s="175">
        <v>27979.45</v>
      </c>
      <c r="F2736" s="174" t="s">
        <v>3409</v>
      </c>
      <c r="G2736" s="174" t="s">
        <v>9753</v>
      </c>
      <c r="H2736" s="174" t="s">
        <v>169</v>
      </c>
      <c r="I2736" s="174" t="s">
        <v>3098</v>
      </c>
      <c r="J2736" s="174" t="s">
        <v>9754</v>
      </c>
      <c r="K2736" s="174"/>
      <c r="L2736" s="174" t="s">
        <v>4377</v>
      </c>
      <c r="M2736" s="174" t="s">
        <v>3866</v>
      </c>
      <c r="N2736" s="176">
        <v>960</v>
      </c>
      <c r="O2736" s="174" t="s">
        <v>3407</v>
      </c>
      <c r="P2736" s="177">
        <v>27211</v>
      </c>
      <c r="Q2736" s="176">
        <v>468</v>
      </c>
      <c r="R2736" s="175">
        <v>13638.96</v>
      </c>
      <c r="S2736" s="175">
        <v>14340.49</v>
      </c>
      <c r="T2736" s="161">
        <v>0</v>
      </c>
      <c r="U2736" s="96">
        <v>6</v>
      </c>
      <c r="V2736" s="38" t="s">
        <v>116</v>
      </c>
      <c r="W2736" s="38"/>
      <c r="X2736" s="137">
        <v>349.74312499999996</v>
      </c>
      <c r="Y2736" s="138">
        <v>56431</v>
      </c>
      <c r="Z2736" s="179">
        <v>41</v>
      </c>
      <c r="AA2736" s="139">
        <v>2054</v>
      </c>
      <c r="AB2736" s="131"/>
      <c r="AC2736" s="38"/>
      <c r="AD2736" s="140">
        <v>14340.49</v>
      </c>
      <c r="AE2736" s="141">
        <v>13990.746875000001</v>
      </c>
      <c r="AF2736" s="141">
        <v>13641.00375</v>
      </c>
      <c r="AG2736" s="141">
        <v>13291.260624999999</v>
      </c>
      <c r="AH2736" s="141">
        <v>12941.517499999998</v>
      </c>
      <c r="AI2736" s="141">
        <v>12591.774374999997</v>
      </c>
      <c r="AJ2736" s="141">
        <v>12242.031249999996</v>
      </c>
      <c r="AK2736" s="141">
        <v>11892.288124999995</v>
      </c>
      <c r="AL2736" s="141">
        <v>11542.544999999995</v>
      </c>
      <c r="AM2736" s="141">
        <v>11192.801874999994</v>
      </c>
      <c r="AN2736" s="141">
        <v>10843.058749999993</v>
      </c>
      <c r="AO2736" s="141">
        <v>10493.315624999992</v>
      </c>
      <c r="AP2736" s="141">
        <v>10143.572499999991</v>
      </c>
      <c r="AQ2736" s="141">
        <v>9793.8293749999903</v>
      </c>
      <c r="AR2736" s="141">
        <v>9444.0862499999894</v>
      </c>
      <c r="AS2736" s="141">
        <v>9094.3431249999885</v>
      </c>
      <c r="AT2736" s="141">
        <v>8744.5999999999876</v>
      </c>
      <c r="AU2736" s="141">
        <v>8394.8568749999868</v>
      </c>
      <c r="AV2736" s="141">
        <v>8045.1137499999868</v>
      </c>
      <c r="AW2736" s="141">
        <v>7695.3706249999868</v>
      </c>
      <c r="AX2736" s="141">
        <v>7345.6274999999869</v>
      </c>
      <c r="AY2736" s="141">
        <v>6995.8843749999869</v>
      </c>
      <c r="AZ2736" s="141">
        <v>6646.1412499999869</v>
      </c>
      <c r="BA2736" s="141">
        <v>6296.398124999987</v>
      </c>
      <c r="BB2736" s="141">
        <v>5946.654999999987</v>
      </c>
      <c r="BC2736" s="141">
        <v>5596.911874999987</v>
      </c>
      <c r="BD2736" s="141">
        <v>5247.1687499999871</v>
      </c>
      <c r="BE2736" s="141">
        <v>4897.4256249999871</v>
      </c>
      <c r="BF2736" s="141">
        <v>4547.6824999999872</v>
      </c>
      <c r="BG2736" s="141">
        <v>4197.9393749999872</v>
      </c>
      <c r="BH2736" s="141">
        <v>3848.1962499999872</v>
      </c>
      <c r="BI2736" s="141">
        <v>3498.4531249999873</v>
      </c>
      <c r="BJ2736" s="141">
        <v>3148.7099999999873</v>
      </c>
      <c r="BK2736" s="141">
        <v>2798.9668749999873</v>
      </c>
      <c r="BL2736" s="141">
        <v>2449.2237499999874</v>
      </c>
      <c r="BM2736" s="141">
        <v>2099.4806249999874</v>
      </c>
      <c r="BN2736" s="141">
        <v>1749.7374999999874</v>
      </c>
      <c r="BO2736" s="141">
        <v>1399.9943749999875</v>
      </c>
      <c r="BP2736" s="141">
        <v>1050.2512499999875</v>
      </c>
    </row>
    <row r="2737" spans="4:68" ht="15.75">
      <c r="D2737" s="174" t="s">
        <v>9755</v>
      </c>
      <c r="E2737" s="175">
        <v>151008.32000000001</v>
      </c>
      <c r="F2737" s="174" t="s">
        <v>3409</v>
      </c>
      <c r="G2737" s="174" t="s">
        <v>9756</v>
      </c>
      <c r="H2737" s="174" t="s">
        <v>169</v>
      </c>
      <c r="I2737" s="174" t="s">
        <v>3098</v>
      </c>
      <c r="J2737" s="174" t="s">
        <v>9757</v>
      </c>
      <c r="K2737" s="174"/>
      <c r="L2737" s="174" t="s">
        <v>3509</v>
      </c>
      <c r="M2737" s="174" t="s">
        <v>3531</v>
      </c>
      <c r="N2737" s="176">
        <v>960</v>
      </c>
      <c r="O2737" s="174" t="s">
        <v>3407</v>
      </c>
      <c r="P2737" s="177">
        <v>27942</v>
      </c>
      <c r="Q2737" s="176">
        <v>444</v>
      </c>
      <c r="R2737" s="175">
        <v>69836.05</v>
      </c>
      <c r="S2737" s="175">
        <v>81172.27</v>
      </c>
      <c r="T2737" s="161">
        <v>0</v>
      </c>
      <c r="U2737" s="96">
        <v>6</v>
      </c>
      <c r="V2737" s="38" t="s">
        <v>116</v>
      </c>
      <c r="W2737" s="38"/>
      <c r="X2737" s="137">
        <v>1887.6039999999998</v>
      </c>
      <c r="Y2737" s="138">
        <v>57162</v>
      </c>
      <c r="Z2737" s="179">
        <v>43</v>
      </c>
      <c r="AA2737" s="139">
        <v>2056</v>
      </c>
      <c r="AB2737" s="131"/>
      <c r="AC2737" s="38"/>
      <c r="AD2737" s="140">
        <v>81172.27</v>
      </c>
      <c r="AE2737" s="141">
        <v>79284.665999999997</v>
      </c>
      <c r="AF2737" s="141">
        <v>77397.061999999991</v>
      </c>
      <c r="AG2737" s="141">
        <v>75509.457999999984</v>
      </c>
      <c r="AH2737" s="141">
        <v>73621.853999999978</v>
      </c>
      <c r="AI2737" s="141">
        <v>71734.249999999971</v>
      </c>
      <c r="AJ2737" s="141">
        <v>69846.645999999964</v>
      </c>
      <c r="AK2737" s="141">
        <v>67959.041999999958</v>
      </c>
      <c r="AL2737" s="141">
        <v>66071.437999999951</v>
      </c>
      <c r="AM2737" s="141">
        <v>64183.833999999952</v>
      </c>
      <c r="AN2737" s="141">
        <v>62296.229999999952</v>
      </c>
      <c r="AO2737" s="141">
        <v>60408.625999999953</v>
      </c>
      <c r="AP2737" s="141">
        <v>58521.021999999954</v>
      </c>
      <c r="AQ2737" s="141">
        <v>56633.417999999954</v>
      </c>
      <c r="AR2737" s="141">
        <v>54745.813999999955</v>
      </c>
      <c r="AS2737" s="141">
        <v>52858.209999999955</v>
      </c>
      <c r="AT2737" s="141">
        <v>50970.605999999956</v>
      </c>
      <c r="AU2737" s="141">
        <v>49083.001999999957</v>
      </c>
      <c r="AV2737" s="141">
        <v>47195.397999999957</v>
      </c>
      <c r="AW2737" s="141">
        <v>45307.793999999958</v>
      </c>
      <c r="AX2737" s="141">
        <v>43420.189999999959</v>
      </c>
      <c r="AY2737" s="141">
        <v>41532.585999999959</v>
      </c>
      <c r="AZ2737" s="141">
        <v>39644.98199999996</v>
      </c>
      <c r="BA2737" s="141">
        <v>37757.377999999961</v>
      </c>
      <c r="BB2737" s="141">
        <v>35869.773999999961</v>
      </c>
      <c r="BC2737" s="141">
        <v>33982.169999999962</v>
      </c>
      <c r="BD2737" s="141">
        <v>32094.565999999963</v>
      </c>
      <c r="BE2737" s="141">
        <v>30206.961999999963</v>
      </c>
      <c r="BF2737" s="141">
        <v>28319.357999999964</v>
      </c>
      <c r="BG2737" s="141">
        <v>26431.753999999964</v>
      </c>
      <c r="BH2737" s="141">
        <v>24544.149999999965</v>
      </c>
      <c r="BI2737" s="141">
        <v>22656.545999999966</v>
      </c>
      <c r="BJ2737" s="141">
        <v>20768.941999999966</v>
      </c>
      <c r="BK2737" s="141">
        <v>18881.337999999967</v>
      </c>
      <c r="BL2737" s="141">
        <v>16993.733999999968</v>
      </c>
      <c r="BM2737" s="141">
        <v>15106.129999999968</v>
      </c>
      <c r="BN2737" s="141">
        <v>13218.525999999969</v>
      </c>
      <c r="BO2737" s="141">
        <v>11330.92199999997</v>
      </c>
      <c r="BP2737" s="141">
        <v>9443.3179999999702</v>
      </c>
    </row>
    <row r="2738" spans="4:68" ht="15.75">
      <c r="D2738" s="174" t="s">
        <v>9758</v>
      </c>
      <c r="E2738" s="175">
        <v>297.7</v>
      </c>
      <c r="F2738" s="174" t="s">
        <v>3426</v>
      </c>
      <c r="G2738" s="174" t="s">
        <v>9756</v>
      </c>
      <c r="H2738" s="174" t="s">
        <v>169</v>
      </c>
      <c r="I2738" s="174" t="s">
        <v>3098</v>
      </c>
      <c r="J2738" s="174" t="s">
        <v>9757</v>
      </c>
      <c r="K2738" s="174"/>
      <c r="L2738" s="174" t="s">
        <v>3509</v>
      </c>
      <c r="M2738" s="174" t="s">
        <v>3531</v>
      </c>
      <c r="N2738" s="176">
        <v>960</v>
      </c>
      <c r="O2738" s="174" t="s">
        <v>3407</v>
      </c>
      <c r="P2738" s="177">
        <v>27942</v>
      </c>
      <c r="Q2738" s="176">
        <v>444</v>
      </c>
      <c r="R2738" s="175">
        <v>137.66</v>
      </c>
      <c r="S2738" s="175">
        <v>160.04</v>
      </c>
      <c r="T2738" s="161">
        <v>0</v>
      </c>
      <c r="U2738" s="96">
        <v>6</v>
      </c>
      <c r="V2738" s="38" t="s">
        <v>116</v>
      </c>
      <c r="W2738" s="38"/>
      <c r="X2738" s="137">
        <v>3.7212500000000004</v>
      </c>
      <c r="Y2738" s="138">
        <v>57162</v>
      </c>
      <c r="Z2738" s="179">
        <v>43</v>
      </c>
      <c r="AA2738" s="139">
        <v>2056</v>
      </c>
      <c r="AB2738" s="131"/>
      <c r="AC2738" s="38"/>
      <c r="AD2738" s="140">
        <v>160.04</v>
      </c>
      <c r="AE2738" s="141">
        <v>156.31874999999999</v>
      </c>
      <c r="AF2738" s="141">
        <v>152.5975</v>
      </c>
      <c r="AG2738" s="141">
        <v>148.87625</v>
      </c>
      <c r="AH2738" s="141">
        <v>145.155</v>
      </c>
      <c r="AI2738" s="141">
        <v>141.43375</v>
      </c>
      <c r="AJ2738" s="141">
        <v>137.71250000000001</v>
      </c>
      <c r="AK2738" s="141">
        <v>133.99125000000001</v>
      </c>
      <c r="AL2738" s="141">
        <v>130.27000000000001</v>
      </c>
      <c r="AM2738" s="141">
        <v>126.54875000000001</v>
      </c>
      <c r="AN2738" s="141">
        <v>122.82750000000001</v>
      </c>
      <c r="AO2738" s="141">
        <v>119.10625000000002</v>
      </c>
      <c r="AP2738" s="141">
        <v>115.38500000000002</v>
      </c>
      <c r="AQ2738" s="141">
        <v>111.66375000000002</v>
      </c>
      <c r="AR2738" s="141">
        <v>107.94250000000002</v>
      </c>
      <c r="AS2738" s="141">
        <v>104.22125000000003</v>
      </c>
      <c r="AT2738" s="141">
        <v>100.50000000000003</v>
      </c>
      <c r="AU2738" s="141">
        <v>96.778750000000031</v>
      </c>
      <c r="AV2738" s="141">
        <v>93.057500000000033</v>
      </c>
      <c r="AW2738" s="141">
        <v>89.336250000000035</v>
      </c>
      <c r="AX2738" s="141">
        <v>85.615000000000038</v>
      </c>
      <c r="AY2738" s="141">
        <v>81.89375000000004</v>
      </c>
      <c r="AZ2738" s="141">
        <v>78.172500000000042</v>
      </c>
      <c r="BA2738" s="141">
        <v>74.451250000000044</v>
      </c>
      <c r="BB2738" s="141">
        <v>70.730000000000047</v>
      </c>
      <c r="BC2738" s="141">
        <v>67.008750000000049</v>
      </c>
      <c r="BD2738" s="141">
        <v>63.287500000000051</v>
      </c>
      <c r="BE2738" s="141">
        <v>59.566250000000053</v>
      </c>
      <c r="BF2738" s="141">
        <v>55.845000000000056</v>
      </c>
      <c r="BG2738" s="141">
        <v>52.123750000000058</v>
      </c>
      <c r="BH2738" s="141">
        <v>48.40250000000006</v>
      </c>
      <c r="BI2738" s="141">
        <v>44.681250000000063</v>
      </c>
      <c r="BJ2738" s="141">
        <v>40.960000000000065</v>
      </c>
      <c r="BK2738" s="141">
        <v>37.238750000000067</v>
      </c>
      <c r="BL2738" s="141">
        <v>33.517500000000069</v>
      </c>
      <c r="BM2738" s="141">
        <v>29.796250000000068</v>
      </c>
      <c r="BN2738" s="141">
        <v>26.075000000000067</v>
      </c>
      <c r="BO2738" s="141">
        <v>22.353750000000066</v>
      </c>
      <c r="BP2738" s="141">
        <v>18.632500000000064</v>
      </c>
    </row>
    <row r="2739" spans="4:68" ht="15.75">
      <c r="D2739" s="174" t="s">
        <v>9759</v>
      </c>
      <c r="E2739" s="175">
        <v>23608.68</v>
      </c>
      <c r="F2739" s="174" t="s">
        <v>3409</v>
      </c>
      <c r="G2739" s="174" t="s">
        <v>9760</v>
      </c>
      <c r="H2739" s="174" t="s">
        <v>169</v>
      </c>
      <c r="I2739" s="174" t="s">
        <v>3098</v>
      </c>
      <c r="J2739" s="174" t="s">
        <v>9761</v>
      </c>
      <c r="K2739" s="174"/>
      <c r="L2739" s="174" t="s">
        <v>3509</v>
      </c>
      <c r="M2739" s="174" t="s">
        <v>4854</v>
      </c>
      <c r="N2739" s="176">
        <v>960</v>
      </c>
      <c r="O2739" s="174" t="s">
        <v>3407</v>
      </c>
      <c r="P2739" s="177">
        <v>27211</v>
      </c>
      <c r="Q2739" s="176">
        <v>468</v>
      </c>
      <c r="R2739" s="175">
        <v>11508.29</v>
      </c>
      <c r="S2739" s="175">
        <v>12100.39</v>
      </c>
      <c r="T2739" s="161">
        <v>0</v>
      </c>
      <c r="U2739" s="96">
        <v>19</v>
      </c>
      <c r="V2739" s="38" t="s">
        <v>129</v>
      </c>
      <c r="W2739" s="38"/>
      <c r="X2739" s="137">
        <v>295.10849999999999</v>
      </c>
      <c r="Y2739" s="138">
        <v>56431</v>
      </c>
      <c r="Z2739" s="179">
        <v>41</v>
      </c>
      <c r="AA2739" s="139">
        <v>2054</v>
      </c>
      <c r="AB2739" s="131"/>
      <c r="AC2739" s="38"/>
      <c r="AD2739" s="140">
        <v>12100.39</v>
      </c>
      <c r="AE2739" s="141">
        <v>11805.281499999999</v>
      </c>
      <c r="AF2739" s="141">
        <v>11510.172999999999</v>
      </c>
      <c r="AG2739" s="141">
        <v>11215.064499999999</v>
      </c>
      <c r="AH2739" s="141">
        <v>10919.955999999998</v>
      </c>
      <c r="AI2739" s="141">
        <v>10624.847499999998</v>
      </c>
      <c r="AJ2739" s="141">
        <v>10329.738999999998</v>
      </c>
      <c r="AK2739" s="141">
        <v>10034.630499999997</v>
      </c>
      <c r="AL2739" s="141">
        <v>9739.5219999999972</v>
      </c>
      <c r="AM2739" s="141">
        <v>9444.4134999999969</v>
      </c>
      <c r="AN2739" s="141">
        <v>9149.3049999999967</v>
      </c>
      <c r="AO2739" s="141">
        <v>8854.1964999999964</v>
      </c>
      <c r="AP2739" s="141">
        <v>8559.0879999999961</v>
      </c>
      <c r="AQ2739" s="141">
        <v>8263.9794999999958</v>
      </c>
      <c r="AR2739" s="141">
        <v>7968.8709999999955</v>
      </c>
      <c r="AS2739" s="141">
        <v>7673.7624999999953</v>
      </c>
      <c r="AT2739" s="141">
        <v>7378.653999999995</v>
      </c>
      <c r="AU2739" s="141">
        <v>7083.5454999999947</v>
      </c>
      <c r="AV2739" s="141">
        <v>6788.4369999999944</v>
      </c>
      <c r="AW2739" s="141">
        <v>6493.3284999999942</v>
      </c>
      <c r="AX2739" s="141">
        <v>6198.2199999999939</v>
      </c>
      <c r="AY2739" s="141">
        <v>5903.1114999999936</v>
      </c>
      <c r="AZ2739" s="141">
        <v>5608.0029999999933</v>
      </c>
      <c r="BA2739" s="141">
        <v>5312.8944999999931</v>
      </c>
      <c r="BB2739" s="141">
        <v>5017.7859999999928</v>
      </c>
      <c r="BC2739" s="141">
        <v>4722.6774999999925</v>
      </c>
      <c r="BD2739" s="141">
        <v>4427.5689999999922</v>
      </c>
      <c r="BE2739" s="141">
        <v>4132.460499999992</v>
      </c>
      <c r="BF2739" s="141">
        <v>3837.3519999999921</v>
      </c>
      <c r="BG2739" s="141">
        <v>3542.2434999999923</v>
      </c>
      <c r="BH2739" s="141">
        <v>3247.1349999999925</v>
      </c>
      <c r="BI2739" s="141">
        <v>2952.0264999999927</v>
      </c>
      <c r="BJ2739" s="141">
        <v>2656.9179999999928</v>
      </c>
      <c r="BK2739" s="141">
        <v>2361.809499999993</v>
      </c>
      <c r="BL2739" s="141">
        <v>2066.7009999999932</v>
      </c>
      <c r="BM2739" s="141">
        <v>1771.5924999999932</v>
      </c>
      <c r="BN2739" s="141">
        <v>1476.4839999999931</v>
      </c>
      <c r="BO2739" s="141">
        <v>1181.3754999999931</v>
      </c>
      <c r="BP2739" s="141">
        <v>886.266999999993</v>
      </c>
    </row>
    <row r="2740" spans="4:68" ht="15.75">
      <c r="D2740" s="174" t="s">
        <v>9762</v>
      </c>
      <c r="E2740" s="175">
        <v>821086.55</v>
      </c>
      <c r="F2740" s="174" t="s">
        <v>3409</v>
      </c>
      <c r="G2740" s="174" t="s">
        <v>9763</v>
      </c>
      <c r="H2740" s="174" t="s">
        <v>169</v>
      </c>
      <c r="I2740" s="174" t="s">
        <v>3098</v>
      </c>
      <c r="J2740" s="174" t="s">
        <v>9764</v>
      </c>
      <c r="K2740" s="174"/>
      <c r="L2740" s="174" t="s">
        <v>4377</v>
      </c>
      <c r="M2740" s="174" t="s">
        <v>3535</v>
      </c>
      <c r="N2740" s="176">
        <v>960</v>
      </c>
      <c r="O2740" s="174" t="s">
        <v>3407</v>
      </c>
      <c r="P2740" s="177">
        <v>27942</v>
      </c>
      <c r="Q2740" s="176">
        <v>444</v>
      </c>
      <c r="R2740" s="175">
        <v>379723.99</v>
      </c>
      <c r="S2740" s="175">
        <v>441362.56</v>
      </c>
      <c r="T2740" s="161">
        <v>0</v>
      </c>
      <c r="U2740" s="96">
        <v>6</v>
      </c>
      <c r="V2740" s="38" t="s">
        <v>116</v>
      </c>
      <c r="W2740" s="38"/>
      <c r="X2740" s="137">
        <v>10263.581875000002</v>
      </c>
      <c r="Y2740" s="138">
        <v>57162</v>
      </c>
      <c r="Z2740" s="179">
        <v>43</v>
      </c>
      <c r="AA2740" s="139">
        <v>2056</v>
      </c>
      <c r="AB2740" s="131"/>
      <c r="AC2740" s="38"/>
      <c r="AD2740" s="140">
        <v>441362.56</v>
      </c>
      <c r="AE2740" s="141">
        <v>431098.97812500002</v>
      </c>
      <c r="AF2740" s="141">
        <v>420835.39625000005</v>
      </c>
      <c r="AG2740" s="141">
        <v>410571.81437500007</v>
      </c>
      <c r="AH2740" s="141">
        <v>400308.2325000001</v>
      </c>
      <c r="AI2740" s="141">
        <v>390044.65062500013</v>
      </c>
      <c r="AJ2740" s="141">
        <v>379781.06875000015</v>
      </c>
      <c r="AK2740" s="141">
        <v>369517.48687500018</v>
      </c>
      <c r="AL2740" s="141">
        <v>359253.9050000002</v>
      </c>
      <c r="AM2740" s="141">
        <v>348990.32312500023</v>
      </c>
      <c r="AN2740" s="141">
        <v>338726.74125000025</v>
      </c>
      <c r="AO2740" s="141">
        <v>328463.15937500028</v>
      </c>
      <c r="AP2740" s="141">
        <v>318199.57750000031</v>
      </c>
      <c r="AQ2740" s="141">
        <v>307935.99562500033</v>
      </c>
      <c r="AR2740" s="141">
        <v>297672.41375000036</v>
      </c>
      <c r="AS2740" s="141">
        <v>287408.83187500038</v>
      </c>
      <c r="AT2740" s="141">
        <v>277145.25000000041</v>
      </c>
      <c r="AU2740" s="141">
        <v>266881.66812500043</v>
      </c>
      <c r="AV2740" s="141">
        <v>256618.08625000043</v>
      </c>
      <c r="AW2740" s="141">
        <v>246354.50437500043</v>
      </c>
      <c r="AX2740" s="141">
        <v>236090.92250000042</v>
      </c>
      <c r="AY2740" s="141">
        <v>225827.34062500042</v>
      </c>
      <c r="AZ2740" s="141">
        <v>215563.75875000042</v>
      </c>
      <c r="BA2740" s="141">
        <v>205300.17687500041</v>
      </c>
      <c r="BB2740" s="141">
        <v>195036.59500000041</v>
      </c>
      <c r="BC2740" s="141">
        <v>184773.01312500041</v>
      </c>
      <c r="BD2740" s="141">
        <v>174509.4312500004</v>
      </c>
      <c r="BE2740" s="141">
        <v>164245.8493750004</v>
      </c>
      <c r="BF2740" s="141">
        <v>153982.26750000039</v>
      </c>
      <c r="BG2740" s="141">
        <v>143718.68562500039</v>
      </c>
      <c r="BH2740" s="141">
        <v>133455.10375000039</v>
      </c>
      <c r="BI2740" s="141">
        <v>123191.52187500038</v>
      </c>
      <c r="BJ2740" s="141">
        <v>112927.94000000038</v>
      </c>
      <c r="BK2740" s="141">
        <v>102664.35812500038</v>
      </c>
      <c r="BL2740" s="141">
        <v>92400.776250000374</v>
      </c>
      <c r="BM2740" s="141">
        <v>82137.19437500037</v>
      </c>
      <c r="BN2740" s="141">
        <v>71873.612500000367</v>
      </c>
      <c r="BO2740" s="141">
        <v>61610.030625000363</v>
      </c>
      <c r="BP2740" s="141">
        <v>51346.44875000036</v>
      </c>
    </row>
    <row r="2741" spans="4:68" ht="15.75">
      <c r="D2741" s="174" t="s">
        <v>9765</v>
      </c>
      <c r="E2741" s="175">
        <v>22808.68</v>
      </c>
      <c r="F2741" s="174" t="s">
        <v>3426</v>
      </c>
      <c r="G2741" s="174" t="s">
        <v>9763</v>
      </c>
      <c r="H2741" s="174" t="s">
        <v>169</v>
      </c>
      <c r="I2741" s="174" t="s">
        <v>3098</v>
      </c>
      <c r="J2741" s="174" t="s">
        <v>9764</v>
      </c>
      <c r="K2741" s="174"/>
      <c r="L2741" s="174" t="s">
        <v>4377</v>
      </c>
      <c r="M2741" s="174" t="s">
        <v>3535</v>
      </c>
      <c r="N2741" s="176">
        <v>960</v>
      </c>
      <c r="O2741" s="174" t="s">
        <v>3407</v>
      </c>
      <c r="P2741" s="177">
        <v>27942</v>
      </c>
      <c r="Q2741" s="176">
        <v>444</v>
      </c>
      <c r="R2741" s="175">
        <v>10548.1</v>
      </c>
      <c r="S2741" s="175">
        <v>12260.58</v>
      </c>
      <c r="T2741" s="161">
        <v>0</v>
      </c>
      <c r="U2741" s="96">
        <v>6</v>
      </c>
      <c r="V2741" s="38" t="s">
        <v>116</v>
      </c>
      <c r="W2741" s="38"/>
      <c r="X2741" s="137">
        <v>285.10850000000005</v>
      </c>
      <c r="Y2741" s="138">
        <v>57162</v>
      </c>
      <c r="Z2741" s="179">
        <v>43</v>
      </c>
      <c r="AA2741" s="139">
        <v>2056</v>
      </c>
      <c r="AB2741" s="131"/>
      <c r="AC2741" s="38"/>
      <c r="AD2741" s="140">
        <v>12260.58</v>
      </c>
      <c r="AE2741" s="141">
        <v>11975.4715</v>
      </c>
      <c r="AF2741" s="141">
        <v>11690.362999999999</v>
      </c>
      <c r="AG2741" s="141">
        <v>11405.254499999999</v>
      </c>
      <c r="AH2741" s="141">
        <v>11120.145999999999</v>
      </c>
      <c r="AI2741" s="141">
        <v>10835.037499999999</v>
      </c>
      <c r="AJ2741" s="141">
        <v>10549.928999999998</v>
      </c>
      <c r="AK2741" s="141">
        <v>10264.820499999998</v>
      </c>
      <c r="AL2741" s="141">
        <v>9979.7119999999977</v>
      </c>
      <c r="AM2741" s="141">
        <v>9694.6034999999974</v>
      </c>
      <c r="AN2741" s="141">
        <v>9409.4949999999972</v>
      </c>
      <c r="AO2741" s="141">
        <v>9124.3864999999969</v>
      </c>
      <c r="AP2741" s="141">
        <v>8839.2779999999966</v>
      </c>
      <c r="AQ2741" s="141">
        <v>8554.1694999999963</v>
      </c>
      <c r="AR2741" s="141">
        <v>8269.0609999999961</v>
      </c>
      <c r="AS2741" s="141">
        <v>7983.9524999999958</v>
      </c>
      <c r="AT2741" s="141">
        <v>7698.8439999999955</v>
      </c>
      <c r="AU2741" s="141">
        <v>7413.7354999999952</v>
      </c>
      <c r="AV2741" s="141">
        <v>7128.626999999995</v>
      </c>
      <c r="AW2741" s="141">
        <v>6843.5184999999947</v>
      </c>
      <c r="AX2741" s="141">
        <v>6558.4099999999944</v>
      </c>
      <c r="AY2741" s="141">
        <v>6273.3014999999941</v>
      </c>
      <c r="AZ2741" s="141">
        <v>5988.1929999999938</v>
      </c>
      <c r="BA2741" s="141">
        <v>5703.0844999999936</v>
      </c>
      <c r="BB2741" s="141">
        <v>5417.9759999999933</v>
      </c>
      <c r="BC2741" s="141">
        <v>5132.867499999993</v>
      </c>
      <c r="BD2741" s="141">
        <v>4847.7589999999927</v>
      </c>
      <c r="BE2741" s="141">
        <v>4562.6504999999925</v>
      </c>
      <c r="BF2741" s="141">
        <v>4277.5419999999922</v>
      </c>
      <c r="BG2741" s="141">
        <v>3992.4334999999919</v>
      </c>
      <c r="BH2741" s="141">
        <v>3707.3249999999916</v>
      </c>
      <c r="BI2741" s="141">
        <v>3422.2164999999914</v>
      </c>
      <c r="BJ2741" s="141">
        <v>3137.1079999999911</v>
      </c>
      <c r="BK2741" s="141">
        <v>2851.9994999999908</v>
      </c>
      <c r="BL2741" s="141">
        <v>2566.8909999999905</v>
      </c>
      <c r="BM2741" s="141">
        <v>2281.7824999999903</v>
      </c>
      <c r="BN2741" s="141">
        <v>1996.6739999999902</v>
      </c>
      <c r="BO2741" s="141">
        <v>1711.5654999999902</v>
      </c>
      <c r="BP2741" s="141">
        <v>1426.4569999999901</v>
      </c>
    </row>
    <row r="2742" spans="4:68" ht="15.75">
      <c r="D2742" s="174" t="s">
        <v>9766</v>
      </c>
      <c r="E2742" s="175">
        <v>74448.990000000005</v>
      </c>
      <c r="F2742" s="174" t="s">
        <v>3409</v>
      </c>
      <c r="G2742" s="174" t="s">
        <v>9767</v>
      </c>
      <c r="H2742" s="174" t="s">
        <v>169</v>
      </c>
      <c r="I2742" s="174" t="s">
        <v>3098</v>
      </c>
      <c r="J2742" s="174" t="s">
        <v>9768</v>
      </c>
      <c r="K2742" s="174"/>
      <c r="L2742" s="174" t="s">
        <v>4377</v>
      </c>
      <c r="M2742" s="174" t="s">
        <v>5932</v>
      </c>
      <c r="N2742" s="176">
        <v>960</v>
      </c>
      <c r="O2742" s="174" t="s">
        <v>3407</v>
      </c>
      <c r="P2742" s="177">
        <v>27576</v>
      </c>
      <c r="Q2742" s="176">
        <v>456</v>
      </c>
      <c r="R2742" s="175">
        <v>35360.65</v>
      </c>
      <c r="S2742" s="175">
        <v>39088.339999999997</v>
      </c>
      <c r="T2742" s="161">
        <v>0</v>
      </c>
      <c r="U2742" s="96">
        <v>6</v>
      </c>
      <c r="V2742" s="38" t="s">
        <v>116</v>
      </c>
      <c r="W2742" s="38"/>
      <c r="X2742" s="137">
        <v>930.61237500000016</v>
      </c>
      <c r="Y2742" s="138">
        <v>56796</v>
      </c>
      <c r="Z2742" s="179">
        <v>42</v>
      </c>
      <c r="AA2742" s="139">
        <v>2055</v>
      </c>
      <c r="AB2742" s="131"/>
      <c r="AC2742" s="38"/>
      <c r="AD2742" s="140">
        <v>39088.339999999997</v>
      </c>
      <c r="AE2742" s="141">
        <v>38157.727625</v>
      </c>
      <c r="AF2742" s="141">
        <v>37227.115250000003</v>
      </c>
      <c r="AG2742" s="141">
        <v>36296.502875000006</v>
      </c>
      <c r="AH2742" s="141">
        <v>35365.890500000009</v>
      </c>
      <c r="AI2742" s="141">
        <v>34435.278125000012</v>
      </c>
      <c r="AJ2742" s="141">
        <v>33504.665750000015</v>
      </c>
      <c r="AK2742" s="141">
        <v>32574.053375000014</v>
      </c>
      <c r="AL2742" s="141">
        <v>31643.441000000013</v>
      </c>
      <c r="AM2742" s="141">
        <v>30712.828625000013</v>
      </c>
      <c r="AN2742" s="141">
        <v>29782.216250000012</v>
      </c>
      <c r="AO2742" s="141">
        <v>28851.603875000012</v>
      </c>
      <c r="AP2742" s="141">
        <v>27920.991500000011</v>
      </c>
      <c r="AQ2742" s="141">
        <v>26990.37912500001</v>
      </c>
      <c r="AR2742" s="141">
        <v>26059.76675000001</v>
      </c>
      <c r="AS2742" s="141">
        <v>25129.154375000009</v>
      </c>
      <c r="AT2742" s="141">
        <v>24198.542000000009</v>
      </c>
      <c r="AU2742" s="141">
        <v>23267.929625000008</v>
      </c>
      <c r="AV2742" s="141">
        <v>22337.317250000007</v>
      </c>
      <c r="AW2742" s="141">
        <v>21406.704875000007</v>
      </c>
      <c r="AX2742" s="141">
        <v>20476.092500000006</v>
      </c>
      <c r="AY2742" s="141">
        <v>19545.480125000006</v>
      </c>
      <c r="AZ2742" s="141">
        <v>18614.867750000005</v>
      </c>
      <c r="BA2742" s="141">
        <v>17684.255375000004</v>
      </c>
      <c r="BB2742" s="141">
        <v>16753.643000000004</v>
      </c>
      <c r="BC2742" s="141">
        <v>15823.030625000003</v>
      </c>
      <c r="BD2742" s="141">
        <v>14892.418250000002</v>
      </c>
      <c r="BE2742" s="141">
        <v>13961.805875000002</v>
      </c>
      <c r="BF2742" s="141">
        <v>13031.193500000001</v>
      </c>
      <c r="BG2742" s="141">
        <v>12100.581125000001</v>
      </c>
      <c r="BH2742" s="141">
        <v>11169.96875</v>
      </c>
      <c r="BI2742" s="141">
        <v>10239.356374999999</v>
      </c>
      <c r="BJ2742" s="141">
        <v>9308.7439999999988</v>
      </c>
      <c r="BK2742" s="141">
        <v>8378.1316249999982</v>
      </c>
      <c r="BL2742" s="141">
        <v>7447.5192499999976</v>
      </c>
      <c r="BM2742" s="141">
        <v>6516.9068749999969</v>
      </c>
      <c r="BN2742" s="141">
        <v>5586.2944999999963</v>
      </c>
      <c r="BO2742" s="141">
        <v>4655.6821249999957</v>
      </c>
      <c r="BP2742" s="141">
        <v>3725.0697499999956</v>
      </c>
    </row>
    <row r="2743" spans="4:68" ht="15.75">
      <c r="D2743" s="174" t="s">
        <v>9769</v>
      </c>
      <c r="E2743" s="175">
        <v>32690.51</v>
      </c>
      <c r="F2743" s="174" t="s">
        <v>3409</v>
      </c>
      <c r="G2743" s="174" t="s">
        <v>9770</v>
      </c>
      <c r="H2743" s="174" t="s">
        <v>169</v>
      </c>
      <c r="I2743" s="174" t="s">
        <v>9771</v>
      </c>
      <c r="J2743" s="174" t="s">
        <v>9772</v>
      </c>
      <c r="K2743" s="174"/>
      <c r="L2743" s="174" t="s">
        <v>4377</v>
      </c>
      <c r="M2743" s="174" t="s">
        <v>3535</v>
      </c>
      <c r="N2743" s="176">
        <v>960</v>
      </c>
      <c r="O2743" s="174" t="s">
        <v>3407</v>
      </c>
      <c r="P2743" s="177">
        <v>28307</v>
      </c>
      <c r="Q2743" s="176">
        <v>432</v>
      </c>
      <c r="R2743" s="175">
        <v>14709.57</v>
      </c>
      <c r="S2743" s="175">
        <v>17980.939999999999</v>
      </c>
      <c r="T2743" s="161">
        <v>0</v>
      </c>
      <c r="U2743" s="96">
        <v>6</v>
      </c>
      <c r="V2743" s="38" t="s">
        <v>116</v>
      </c>
      <c r="W2743" s="38"/>
      <c r="X2743" s="137">
        <v>408.63137499999993</v>
      </c>
      <c r="Y2743" s="138">
        <v>57527</v>
      </c>
      <c r="Z2743" s="179">
        <v>44</v>
      </c>
      <c r="AA2743" s="139">
        <v>2057</v>
      </c>
      <c r="AB2743" s="131"/>
      <c r="AC2743" s="38"/>
      <c r="AD2743" s="140">
        <v>17980.939999999999</v>
      </c>
      <c r="AE2743" s="141">
        <v>17572.308624999998</v>
      </c>
      <c r="AF2743" s="141">
        <v>17163.677249999997</v>
      </c>
      <c r="AG2743" s="141">
        <v>16755.045874999996</v>
      </c>
      <c r="AH2743" s="141">
        <v>16346.414499999995</v>
      </c>
      <c r="AI2743" s="141">
        <v>15937.783124999994</v>
      </c>
      <c r="AJ2743" s="141">
        <v>15529.151749999994</v>
      </c>
      <c r="AK2743" s="141">
        <v>15120.520374999993</v>
      </c>
      <c r="AL2743" s="141">
        <v>14711.888999999992</v>
      </c>
      <c r="AM2743" s="141">
        <v>14303.257624999991</v>
      </c>
      <c r="AN2743" s="141">
        <v>13894.62624999999</v>
      </c>
      <c r="AO2743" s="141">
        <v>13485.994874999989</v>
      </c>
      <c r="AP2743" s="141">
        <v>13077.363499999989</v>
      </c>
      <c r="AQ2743" s="141">
        <v>12668.732124999988</v>
      </c>
      <c r="AR2743" s="141">
        <v>12260.100749999987</v>
      </c>
      <c r="AS2743" s="141">
        <v>11851.469374999986</v>
      </c>
      <c r="AT2743" s="141">
        <v>11442.837999999985</v>
      </c>
      <c r="AU2743" s="141">
        <v>11034.206624999984</v>
      </c>
      <c r="AV2743" s="141">
        <v>10625.575249999983</v>
      </c>
      <c r="AW2743" s="141">
        <v>10216.943874999983</v>
      </c>
      <c r="AX2743" s="141">
        <v>9808.3124999999818</v>
      </c>
      <c r="AY2743" s="141">
        <v>9399.681124999981</v>
      </c>
      <c r="AZ2743" s="141">
        <v>8991.0497499999801</v>
      </c>
      <c r="BA2743" s="141">
        <v>8582.4183749999793</v>
      </c>
      <c r="BB2743" s="141">
        <v>8173.7869999999793</v>
      </c>
      <c r="BC2743" s="141">
        <v>7765.1556249999794</v>
      </c>
      <c r="BD2743" s="141">
        <v>7356.5242499999795</v>
      </c>
      <c r="BE2743" s="141">
        <v>6947.8928749999795</v>
      </c>
      <c r="BF2743" s="141">
        <v>6539.2614999999796</v>
      </c>
      <c r="BG2743" s="141">
        <v>6130.6301249999797</v>
      </c>
      <c r="BH2743" s="141">
        <v>5721.9987499999797</v>
      </c>
      <c r="BI2743" s="141">
        <v>5313.3673749999798</v>
      </c>
      <c r="BJ2743" s="141">
        <v>4904.7359999999799</v>
      </c>
      <c r="BK2743" s="141">
        <v>4496.1046249999799</v>
      </c>
      <c r="BL2743" s="141">
        <v>4087.47324999998</v>
      </c>
      <c r="BM2743" s="141">
        <v>3678.8418749999801</v>
      </c>
      <c r="BN2743" s="141">
        <v>3270.2104999999801</v>
      </c>
      <c r="BO2743" s="141">
        <v>2861.5791249999802</v>
      </c>
      <c r="BP2743" s="141">
        <v>2452.9477499999803</v>
      </c>
    </row>
    <row r="2744" spans="4:68" ht="15.75">
      <c r="D2744" s="174" t="s">
        <v>9773</v>
      </c>
      <c r="E2744" s="175">
        <v>52444.18</v>
      </c>
      <c r="F2744" s="174" t="s">
        <v>3426</v>
      </c>
      <c r="G2744" s="174" t="s">
        <v>9770</v>
      </c>
      <c r="H2744" s="174" t="s">
        <v>169</v>
      </c>
      <c r="I2744" s="174" t="s">
        <v>9771</v>
      </c>
      <c r="J2744" s="174" t="s">
        <v>9772</v>
      </c>
      <c r="K2744" s="174"/>
      <c r="L2744" s="174" t="s">
        <v>4377</v>
      </c>
      <c r="M2744" s="174" t="s">
        <v>3535</v>
      </c>
      <c r="N2744" s="176">
        <v>960</v>
      </c>
      <c r="O2744" s="174" t="s">
        <v>3407</v>
      </c>
      <c r="P2744" s="177">
        <v>28307</v>
      </c>
      <c r="Q2744" s="176">
        <v>432</v>
      </c>
      <c r="R2744" s="175">
        <v>23598.03</v>
      </c>
      <c r="S2744" s="175">
        <v>28846.15</v>
      </c>
      <c r="T2744" s="161">
        <v>0</v>
      </c>
      <c r="U2744" s="96">
        <v>6</v>
      </c>
      <c r="V2744" s="38" t="s">
        <v>116</v>
      </c>
      <c r="W2744" s="38"/>
      <c r="X2744" s="137">
        <v>655.55224999999996</v>
      </c>
      <c r="Y2744" s="138">
        <v>57527</v>
      </c>
      <c r="Z2744" s="179">
        <v>44</v>
      </c>
      <c r="AA2744" s="139">
        <v>2057</v>
      </c>
      <c r="AB2744" s="131"/>
      <c r="AC2744" s="38"/>
      <c r="AD2744" s="140">
        <v>28846.15</v>
      </c>
      <c r="AE2744" s="141">
        <v>28190.597750000001</v>
      </c>
      <c r="AF2744" s="141">
        <v>27535.0455</v>
      </c>
      <c r="AG2744" s="141">
        <v>26879.49325</v>
      </c>
      <c r="AH2744" s="141">
        <v>26223.940999999999</v>
      </c>
      <c r="AI2744" s="141">
        <v>25568.388749999998</v>
      </c>
      <c r="AJ2744" s="141">
        <v>24912.836499999998</v>
      </c>
      <c r="AK2744" s="141">
        <v>24257.284249999997</v>
      </c>
      <c r="AL2744" s="141">
        <v>23601.731999999996</v>
      </c>
      <c r="AM2744" s="141">
        <v>22946.179749999996</v>
      </c>
      <c r="AN2744" s="141">
        <v>22290.627499999995</v>
      </c>
      <c r="AO2744" s="141">
        <v>21635.075249999994</v>
      </c>
      <c r="AP2744" s="141">
        <v>20979.522999999994</v>
      </c>
      <c r="AQ2744" s="141">
        <v>20323.970749999993</v>
      </c>
      <c r="AR2744" s="141">
        <v>19668.418499999992</v>
      </c>
      <c r="AS2744" s="141">
        <v>19012.866249999992</v>
      </c>
      <c r="AT2744" s="141">
        <v>18357.313999999991</v>
      </c>
      <c r="AU2744" s="141">
        <v>17701.761749999991</v>
      </c>
      <c r="AV2744" s="141">
        <v>17046.20949999999</v>
      </c>
      <c r="AW2744" s="141">
        <v>16390.657249999989</v>
      </c>
      <c r="AX2744" s="141">
        <v>15735.104999999989</v>
      </c>
      <c r="AY2744" s="141">
        <v>15079.552749999988</v>
      </c>
      <c r="AZ2744" s="141">
        <v>14424.000499999987</v>
      </c>
      <c r="BA2744" s="141">
        <v>13768.448249999987</v>
      </c>
      <c r="BB2744" s="141">
        <v>13112.895999999986</v>
      </c>
      <c r="BC2744" s="141">
        <v>12457.343749999985</v>
      </c>
      <c r="BD2744" s="141">
        <v>11801.791499999985</v>
      </c>
      <c r="BE2744" s="141">
        <v>11146.239249999984</v>
      </c>
      <c r="BF2744" s="141">
        <v>10490.686999999984</v>
      </c>
      <c r="BG2744" s="141">
        <v>9835.1347499999829</v>
      </c>
      <c r="BH2744" s="141">
        <v>9179.5824999999822</v>
      </c>
      <c r="BI2744" s="141">
        <v>8524.0302499999816</v>
      </c>
      <c r="BJ2744" s="141">
        <v>7868.4779999999819</v>
      </c>
      <c r="BK2744" s="141">
        <v>7212.9257499999821</v>
      </c>
      <c r="BL2744" s="141">
        <v>6557.3734999999824</v>
      </c>
      <c r="BM2744" s="141">
        <v>5901.8212499999827</v>
      </c>
      <c r="BN2744" s="141">
        <v>5246.268999999983</v>
      </c>
      <c r="BO2744" s="141">
        <v>4590.7167499999832</v>
      </c>
      <c r="BP2744" s="141">
        <v>3935.1644999999835</v>
      </c>
    </row>
    <row r="2745" spans="4:68" ht="15.75">
      <c r="D2745" s="174" t="s">
        <v>9774</v>
      </c>
      <c r="E2745" s="175">
        <v>70526.100000000006</v>
      </c>
      <c r="F2745" s="174" t="s">
        <v>3409</v>
      </c>
      <c r="G2745" s="174" t="s">
        <v>9775</v>
      </c>
      <c r="H2745" s="174" t="s">
        <v>169</v>
      </c>
      <c r="I2745" s="174" t="s">
        <v>9776</v>
      </c>
      <c r="J2745" s="174" t="s">
        <v>9777</v>
      </c>
      <c r="K2745" s="174"/>
      <c r="L2745" s="174" t="s">
        <v>3509</v>
      </c>
      <c r="M2745" s="174" t="s">
        <v>7143</v>
      </c>
      <c r="N2745" s="176">
        <v>960</v>
      </c>
      <c r="O2745" s="174" t="s">
        <v>3407</v>
      </c>
      <c r="P2745" s="177">
        <v>28672</v>
      </c>
      <c r="Q2745" s="176">
        <v>420</v>
      </c>
      <c r="R2745" s="175">
        <v>30852.63</v>
      </c>
      <c r="S2745" s="175">
        <v>39673.47</v>
      </c>
      <c r="T2745" s="161">
        <v>0</v>
      </c>
      <c r="U2745" s="96">
        <v>14</v>
      </c>
      <c r="V2745" s="38" t="s">
        <v>124</v>
      </c>
      <c r="W2745" s="38"/>
      <c r="X2745" s="137">
        <v>881.57625000000007</v>
      </c>
      <c r="Y2745" s="138">
        <v>57892</v>
      </c>
      <c r="Z2745" s="179">
        <v>45</v>
      </c>
      <c r="AA2745" s="139">
        <v>2058</v>
      </c>
      <c r="AB2745" s="131"/>
      <c r="AC2745" s="38"/>
      <c r="AD2745" s="140">
        <v>39673.47</v>
      </c>
      <c r="AE2745" s="141">
        <v>38791.893750000003</v>
      </c>
      <c r="AF2745" s="141">
        <v>37910.317500000005</v>
      </c>
      <c r="AG2745" s="141">
        <v>37028.741250000006</v>
      </c>
      <c r="AH2745" s="141">
        <v>36147.165000000008</v>
      </c>
      <c r="AI2745" s="141">
        <v>35265.58875000001</v>
      </c>
      <c r="AJ2745" s="141">
        <v>34384.012500000012</v>
      </c>
      <c r="AK2745" s="141">
        <v>33502.436250000013</v>
      </c>
      <c r="AL2745" s="141">
        <v>32620.860000000015</v>
      </c>
      <c r="AM2745" s="141">
        <v>31739.283750000017</v>
      </c>
      <c r="AN2745" s="141">
        <v>30857.707500000019</v>
      </c>
      <c r="AO2745" s="141">
        <v>29976.13125000002</v>
      </c>
      <c r="AP2745" s="141">
        <v>29094.555000000022</v>
      </c>
      <c r="AQ2745" s="141">
        <v>28212.978750000024</v>
      </c>
      <c r="AR2745" s="141">
        <v>27331.402500000026</v>
      </c>
      <c r="AS2745" s="141">
        <v>26449.826250000027</v>
      </c>
      <c r="AT2745" s="141">
        <v>25568.250000000029</v>
      </c>
      <c r="AU2745" s="141">
        <v>24686.673750000031</v>
      </c>
      <c r="AV2745" s="141">
        <v>23805.097500000033</v>
      </c>
      <c r="AW2745" s="141">
        <v>22923.521250000034</v>
      </c>
      <c r="AX2745" s="141">
        <v>22041.945000000036</v>
      </c>
      <c r="AY2745" s="141">
        <v>21160.368750000038</v>
      </c>
      <c r="AZ2745" s="141">
        <v>20278.79250000004</v>
      </c>
      <c r="BA2745" s="141">
        <v>19397.216250000041</v>
      </c>
      <c r="BB2745" s="141">
        <v>18515.640000000043</v>
      </c>
      <c r="BC2745" s="141">
        <v>17634.063750000045</v>
      </c>
      <c r="BD2745" s="141">
        <v>16752.487500000047</v>
      </c>
      <c r="BE2745" s="141">
        <v>15870.911250000046</v>
      </c>
      <c r="BF2745" s="141">
        <v>14989.335000000046</v>
      </c>
      <c r="BG2745" s="141">
        <v>14107.758750000046</v>
      </c>
      <c r="BH2745" s="141">
        <v>13226.182500000046</v>
      </c>
      <c r="BI2745" s="141">
        <v>12344.606250000046</v>
      </c>
      <c r="BJ2745" s="141">
        <v>11463.030000000046</v>
      </c>
      <c r="BK2745" s="141">
        <v>10581.453750000046</v>
      </c>
      <c r="BL2745" s="141">
        <v>9699.877500000046</v>
      </c>
      <c r="BM2745" s="141">
        <v>8818.3012500000459</v>
      </c>
      <c r="BN2745" s="141">
        <v>7936.7250000000458</v>
      </c>
      <c r="BO2745" s="141">
        <v>7055.1487500000458</v>
      </c>
      <c r="BP2745" s="141">
        <v>6173.5725000000457</v>
      </c>
    </row>
    <row r="2746" spans="4:68" ht="15.75">
      <c r="D2746" s="174" t="s">
        <v>9778</v>
      </c>
      <c r="E2746" s="175">
        <v>448136.68</v>
      </c>
      <c r="F2746" s="174" t="s">
        <v>3426</v>
      </c>
      <c r="G2746" s="174" t="s">
        <v>9775</v>
      </c>
      <c r="H2746" s="174" t="s">
        <v>169</v>
      </c>
      <c r="I2746" s="174" t="s">
        <v>9776</v>
      </c>
      <c r="J2746" s="174" t="s">
        <v>9777</v>
      </c>
      <c r="K2746" s="174"/>
      <c r="L2746" s="174" t="s">
        <v>3509</v>
      </c>
      <c r="M2746" s="174" t="s">
        <v>7143</v>
      </c>
      <c r="N2746" s="176">
        <v>960</v>
      </c>
      <c r="O2746" s="174" t="s">
        <v>3407</v>
      </c>
      <c r="P2746" s="177">
        <v>28672</v>
      </c>
      <c r="Q2746" s="176">
        <v>420</v>
      </c>
      <c r="R2746" s="175">
        <v>196044.12</v>
      </c>
      <c r="S2746" s="175">
        <v>252092.56</v>
      </c>
      <c r="T2746" s="161">
        <v>0</v>
      </c>
      <c r="U2746" s="96">
        <v>14</v>
      </c>
      <c r="V2746" s="38" t="s">
        <v>124</v>
      </c>
      <c r="W2746" s="38"/>
      <c r="X2746" s="137">
        <v>5601.7084999999997</v>
      </c>
      <c r="Y2746" s="138">
        <v>57892</v>
      </c>
      <c r="Z2746" s="179">
        <v>45</v>
      </c>
      <c r="AA2746" s="139">
        <v>2058</v>
      </c>
      <c r="AB2746" s="131"/>
      <c r="AC2746" s="38"/>
      <c r="AD2746" s="140">
        <v>252092.56</v>
      </c>
      <c r="AE2746" s="141">
        <v>246490.85149999999</v>
      </c>
      <c r="AF2746" s="141">
        <v>240889.14299999998</v>
      </c>
      <c r="AG2746" s="141">
        <v>235287.43449999997</v>
      </c>
      <c r="AH2746" s="141">
        <v>229685.72599999997</v>
      </c>
      <c r="AI2746" s="141">
        <v>224084.01749999996</v>
      </c>
      <c r="AJ2746" s="141">
        <v>218482.30899999995</v>
      </c>
      <c r="AK2746" s="141">
        <v>212880.60049999994</v>
      </c>
      <c r="AL2746" s="141">
        <v>207278.89199999993</v>
      </c>
      <c r="AM2746" s="141">
        <v>201677.18349999993</v>
      </c>
      <c r="AN2746" s="141">
        <v>196075.47499999992</v>
      </c>
      <c r="AO2746" s="141">
        <v>190473.76649999991</v>
      </c>
      <c r="AP2746" s="141">
        <v>184872.0579999999</v>
      </c>
      <c r="AQ2746" s="141">
        <v>179270.34949999989</v>
      </c>
      <c r="AR2746" s="141">
        <v>173668.64099999989</v>
      </c>
      <c r="AS2746" s="141">
        <v>168066.93249999988</v>
      </c>
      <c r="AT2746" s="141">
        <v>162465.22399999987</v>
      </c>
      <c r="AU2746" s="141">
        <v>156863.51549999986</v>
      </c>
      <c r="AV2746" s="141">
        <v>151261.80699999986</v>
      </c>
      <c r="AW2746" s="141">
        <v>145660.09849999985</v>
      </c>
      <c r="AX2746" s="141">
        <v>140058.38999999984</v>
      </c>
      <c r="AY2746" s="141">
        <v>134456.68149999983</v>
      </c>
      <c r="AZ2746" s="141">
        <v>128854.97299999984</v>
      </c>
      <c r="BA2746" s="141">
        <v>123253.26449999984</v>
      </c>
      <c r="BB2746" s="141">
        <v>117651.55599999985</v>
      </c>
      <c r="BC2746" s="141">
        <v>112049.84749999986</v>
      </c>
      <c r="BD2746" s="141">
        <v>106448.13899999986</v>
      </c>
      <c r="BE2746" s="141">
        <v>100846.43049999987</v>
      </c>
      <c r="BF2746" s="141">
        <v>95244.721999999878</v>
      </c>
      <c r="BG2746" s="141">
        <v>89643.013499999885</v>
      </c>
      <c r="BH2746" s="141">
        <v>84041.304999999891</v>
      </c>
      <c r="BI2746" s="141">
        <v>78439.596499999898</v>
      </c>
      <c r="BJ2746" s="141">
        <v>72837.887999999904</v>
      </c>
      <c r="BK2746" s="141">
        <v>67236.179499999911</v>
      </c>
      <c r="BL2746" s="141">
        <v>61634.47099999991</v>
      </c>
      <c r="BM2746" s="141">
        <v>56032.76249999991</v>
      </c>
      <c r="BN2746" s="141">
        <v>50431.053999999909</v>
      </c>
      <c r="BO2746" s="141">
        <v>44829.345499999908</v>
      </c>
      <c r="BP2746" s="141">
        <v>39227.636999999908</v>
      </c>
    </row>
    <row r="2747" spans="4:68" ht="15.75">
      <c r="D2747" s="174" t="s">
        <v>9779</v>
      </c>
      <c r="E2747" s="175">
        <v>-665.38</v>
      </c>
      <c r="F2747" s="174" t="s">
        <v>3426</v>
      </c>
      <c r="G2747" s="174" t="s">
        <v>9780</v>
      </c>
      <c r="H2747" s="174" t="s">
        <v>169</v>
      </c>
      <c r="I2747" s="174" t="s">
        <v>9781</v>
      </c>
      <c r="J2747" s="174" t="s">
        <v>9782</v>
      </c>
      <c r="K2747" s="174"/>
      <c r="L2747" s="174" t="s">
        <v>4377</v>
      </c>
      <c r="M2747" s="174" t="s">
        <v>3596</v>
      </c>
      <c r="N2747" s="176">
        <v>960</v>
      </c>
      <c r="O2747" s="174" t="s">
        <v>3407</v>
      </c>
      <c r="P2747" s="177">
        <v>27942</v>
      </c>
      <c r="Q2747" s="176">
        <v>444</v>
      </c>
      <c r="R2747" s="175">
        <v>-307.61</v>
      </c>
      <c r="S2747" s="175">
        <v>-357.77</v>
      </c>
      <c r="T2747" s="161">
        <v>0</v>
      </c>
      <c r="U2747" s="96">
        <v>6</v>
      </c>
      <c r="V2747" s="38" t="s">
        <v>116</v>
      </c>
      <c r="W2747" s="38"/>
      <c r="X2747" s="137">
        <v>-8.3172499999999996</v>
      </c>
      <c r="Y2747" s="138">
        <v>57162</v>
      </c>
      <c r="Z2747" s="179">
        <v>43</v>
      </c>
      <c r="AA2747" s="139">
        <v>2056</v>
      </c>
      <c r="AB2747" s="131"/>
      <c r="AC2747" s="38"/>
      <c r="AD2747" s="140">
        <v>-357.77</v>
      </c>
      <c r="AE2747" s="141">
        <v>-349.45274999999998</v>
      </c>
      <c r="AF2747" s="141">
        <v>-341.13549999999998</v>
      </c>
      <c r="AG2747" s="141">
        <v>-332.81824999999998</v>
      </c>
      <c r="AH2747" s="141">
        <v>-324.50099999999998</v>
      </c>
      <c r="AI2747" s="141">
        <v>-316.18374999999997</v>
      </c>
      <c r="AJ2747" s="141">
        <v>-307.86649999999997</v>
      </c>
      <c r="AK2747" s="141">
        <v>-299.54924999999997</v>
      </c>
      <c r="AL2747" s="141">
        <v>-291.23199999999997</v>
      </c>
      <c r="AM2747" s="141">
        <v>-282.91474999999997</v>
      </c>
      <c r="AN2747" s="141">
        <v>-274.59749999999997</v>
      </c>
      <c r="AO2747" s="141">
        <v>-266.28024999999997</v>
      </c>
      <c r="AP2747" s="141">
        <v>-257.96299999999997</v>
      </c>
      <c r="AQ2747" s="141">
        <v>-249.64574999999996</v>
      </c>
      <c r="AR2747" s="141">
        <v>-241.32849999999996</v>
      </c>
      <c r="AS2747" s="141">
        <v>-233.01124999999996</v>
      </c>
      <c r="AT2747" s="141">
        <v>-224.69399999999996</v>
      </c>
      <c r="AU2747" s="141">
        <v>-216.37674999999996</v>
      </c>
      <c r="AV2747" s="141">
        <v>-208.05949999999996</v>
      </c>
      <c r="AW2747" s="141">
        <v>-199.74224999999996</v>
      </c>
      <c r="AX2747" s="141">
        <v>-191.42499999999995</v>
      </c>
      <c r="AY2747" s="141">
        <v>-183.10774999999995</v>
      </c>
      <c r="AZ2747" s="141">
        <v>-174.79049999999995</v>
      </c>
      <c r="BA2747" s="141">
        <v>-166.47324999999995</v>
      </c>
      <c r="BB2747" s="141">
        <v>-158.15599999999995</v>
      </c>
      <c r="BC2747" s="141">
        <v>-149.83874999999995</v>
      </c>
      <c r="BD2747" s="141">
        <v>-141.52149999999995</v>
      </c>
      <c r="BE2747" s="141">
        <v>-133.20424999999994</v>
      </c>
      <c r="BF2747" s="141">
        <v>-124.88699999999994</v>
      </c>
      <c r="BG2747" s="141">
        <v>-116.56974999999994</v>
      </c>
      <c r="BH2747" s="141">
        <v>-108.25249999999994</v>
      </c>
      <c r="BI2747" s="141">
        <v>-99.93524999999994</v>
      </c>
      <c r="BJ2747" s="141">
        <v>-91.617999999999938</v>
      </c>
      <c r="BK2747" s="141">
        <v>-83.300749999999937</v>
      </c>
      <c r="BL2747" s="141">
        <v>-74.983499999999935</v>
      </c>
      <c r="BM2747" s="141">
        <v>-66.666249999999934</v>
      </c>
      <c r="BN2747" s="141">
        <v>-58.348999999999933</v>
      </c>
      <c r="BO2747" s="141">
        <v>-50.031749999999931</v>
      </c>
      <c r="BP2747" s="141">
        <v>-41.71449999999993</v>
      </c>
    </row>
    <row r="2748" spans="4:68" ht="15.75">
      <c r="D2748" s="174" t="s">
        <v>9783</v>
      </c>
      <c r="E2748" s="175">
        <v>54670.94</v>
      </c>
      <c r="F2748" s="174" t="s">
        <v>3464</v>
      </c>
      <c r="G2748" s="174" t="s">
        <v>9780</v>
      </c>
      <c r="H2748" s="174" t="s">
        <v>169</v>
      </c>
      <c r="I2748" s="174" t="s">
        <v>9781</v>
      </c>
      <c r="J2748" s="174" t="s">
        <v>9782</v>
      </c>
      <c r="K2748" s="174"/>
      <c r="L2748" s="174" t="s">
        <v>4377</v>
      </c>
      <c r="M2748" s="174" t="s">
        <v>3596</v>
      </c>
      <c r="N2748" s="176">
        <v>960</v>
      </c>
      <c r="O2748" s="174" t="s">
        <v>3407</v>
      </c>
      <c r="P2748" s="177">
        <v>27942</v>
      </c>
      <c r="Q2748" s="176">
        <v>444</v>
      </c>
      <c r="R2748" s="175">
        <v>25283.32</v>
      </c>
      <c r="S2748" s="175">
        <v>29387.62</v>
      </c>
      <c r="T2748" s="161">
        <v>0</v>
      </c>
      <c r="U2748" s="96">
        <v>6</v>
      </c>
      <c r="V2748" s="38" t="s">
        <v>116</v>
      </c>
      <c r="W2748" s="38"/>
      <c r="X2748" s="137">
        <v>683.38675000000012</v>
      </c>
      <c r="Y2748" s="138">
        <v>57162</v>
      </c>
      <c r="Z2748" s="179">
        <v>43</v>
      </c>
      <c r="AA2748" s="139">
        <v>2056</v>
      </c>
      <c r="AB2748" s="131"/>
      <c r="AC2748" s="38"/>
      <c r="AD2748" s="140">
        <v>29387.62</v>
      </c>
      <c r="AE2748" s="141">
        <v>28704.233249999997</v>
      </c>
      <c r="AF2748" s="141">
        <v>28020.846499999996</v>
      </c>
      <c r="AG2748" s="141">
        <v>27337.459749999995</v>
      </c>
      <c r="AH2748" s="141">
        <v>26654.072999999993</v>
      </c>
      <c r="AI2748" s="141">
        <v>25970.686249999992</v>
      </c>
      <c r="AJ2748" s="141">
        <v>25287.29949999999</v>
      </c>
      <c r="AK2748" s="141">
        <v>24603.912749999989</v>
      </c>
      <c r="AL2748" s="141">
        <v>23920.525999999987</v>
      </c>
      <c r="AM2748" s="141">
        <v>23237.139249999986</v>
      </c>
      <c r="AN2748" s="141">
        <v>22553.752499999984</v>
      </c>
      <c r="AO2748" s="141">
        <v>21870.365749999983</v>
      </c>
      <c r="AP2748" s="141">
        <v>21186.978999999981</v>
      </c>
      <c r="AQ2748" s="141">
        <v>20503.59224999998</v>
      </c>
      <c r="AR2748" s="141">
        <v>19820.205499999978</v>
      </c>
      <c r="AS2748" s="141">
        <v>19136.818749999977</v>
      </c>
      <c r="AT2748" s="141">
        <v>18453.431999999975</v>
      </c>
      <c r="AU2748" s="141">
        <v>17770.045249999974</v>
      </c>
      <c r="AV2748" s="141">
        <v>17086.658499999972</v>
      </c>
      <c r="AW2748" s="141">
        <v>16403.271749999971</v>
      </c>
      <c r="AX2748" s="141">
        <v>15719.884999999971</v>
      </c>
      <c r="AY2748" s="141">
        <v>15036.498249999971</v>
      </c>
      <c r="AZ2748" s="141">
        <v>14353.111499999972</v>
      </c>
      <c r="BA2748" s="141">
        <v>13669.724749999972</v>
      </c>
      <c r="BB2748" s="141">
        <v>12986.337999999972</v>
      </c>
      <c r="BC2748" s="141">
        <v>12302.951249999973</v>
      </c>
      <c r="BD2748" s="141">
        <v>11619.564499999973</v>
      </c>
      <c r="BE2748" s="141">
        <v>10936.177749999973</v>
      </c>
      <c r="BF2748" s="141">
        <v>10252.790999999974</v>
      </c>
      <c r="BG2748" s="141">
        <v>9569.4042499999741</v>
      </c>
      <c r="BH2748" s="141">
        <v>8886.0174999999745</v>
      </c>
      <c r="BI2748" s="141">
        <v>8202.6307499999748</v>
      </c>
      <c r="BJ2748" s="141">
        <v>7519.2439999999751</v>
      </c>
      <c r="BK2748" s="141">
        <v>6835.8572499999755</v>
      </c>
      <c r="BL2748" s="141">
        <v>6152.4704999999758</v>
      </c>
      <c r="BM2748" s="141">
        <v>5469.0837499999761</v>
      </c>
      <c r="BN2748" s="141">
        <v>4785.6969999999765</v>
      </c>
      <c r="BO2748" s="141">
        <v>4102.3102499999768</v>
      </c>
      <c r="BP2748" s="141">
        <v>3418.9234999999767</v>
      </c>
    </row>
    <row r="2749" spans="4:68" ht="15.75">
      <c r="D2749" s="174" t="s">
        <v>9784</v>
      </c>
      <c r="E2749" s="175">
        <v>275200.42</v>
      </c>
      <c r="F2749" s="174" t="s">
        <v>3426</v>
      </c>
      <c r="G2749" s="174" t="s">
        <v>7803</v>
      </c>
      <c r="H2749" s="174" t="s">
        <v>169</v>
      </c>
      <c r="I2749" s="174" t="s">
        <v>3098</v>
      </c>
      <c r="J2749" s="174" t="s">
        <v>8506</v>
      </c>
      <c r="K2749" s="174"/>
      <c r="L2749" s="174" t="s">
        <v>5202</v>
      </c>
      <c r="M2749" s="174" t="s">
        <v>3575</v>
      </c>
      <c r="N2749" s="176">
        <v>960</v>
      </c>
      <c r="O2749" s="174" t="s">
        <v>3407</v>
      </c>
      <c r="P2749" s="177">
        <v>28672</v>
      </c>
      <c r="Q2749" s="176">
        <v>420</v>
      </c>
      <c r="R2749" s="175">
        <v>120390.56</v>
      </c>
      <c r="S2749" s="175">
        <v>154809.85999999999</v>
      </c>
      <c r="T2749" s="161">
        <v>0</v>
      </c>
      <c r="U2749" s="96">
        <v>19</v>
      </c>
      <c r="V2749" s="38" t="s">
        <v>129</v>
      </c>
      <c r="W2749" s="38"/>
      <c r="X2749" s="137">
        <v>3440.0052500000002</v>
      </c>
      <c r="Y2749" s="138">
        <v>57892</v>
      </c>
      <c r="Z2749" s="179">
        <v>45</v>
      </c>
      <c r="AA2749" s="139">
        <v>2058</v>
      </c>
      <c r="AB2749" s="131"/>
      <c r="AC2749" s="38"/>
      <c r="AD2749" s="140">
        <v>154809.85999999999</v>
      </c>
      <c r="AE2749" s="141">
        <v>151369.85475</v>
      </c>
      <c r="AF2749" s="141">
        <v>147929.84950000001</v>
      </c>
      <c r="AG2749" s="141">
        <v>144489.84425000002</v>
      </c>
      <c r="AH2749" s="141">
        <v>141049.83900000004</v>
      </c>
      <c r="AI2749" s="141">
        <v>137609.83375000005</v>
      </c>
      <c r="AJ2749" s="141">
        <v>134169.82850000006</v>
      </c>
      <c r="AK2749" s="141">
        <v>130729.82325000006</v>
      </c>
      <c r="AL2749" s="141">
        <v>127289.81800000006</v>
      </c>
      <c r="AM2749" s="141">
        <v>123849.81275000006</v>
      </c>
      <c r="AN2749" s="141">
        <v>120409.80750000005</v>
      </c>
      <c r="AO2749" s="141">
        <v>116969.80225000005</v>
      </c>
      <c r="AP2749" s="141">
        <v>113529.79700000005</v>
      </c>
      <c r="AQ2749" s="141">
        <v>110089.79175000005</v>
      </c>
      <c r="AR2749" s="141">
        <v>106649.78650000005</v>
      </c>
      <c r="AS2749" s="141">
        <v>103209.78125000004</v>
      </c>
      <c r="AT2749" s="141">
        <v>99769.776000000042</v>
      </c>
      <c r="AU2749" s="141">
        <v>96329.77075000004</v>
      </c>
      <c r="AV2749" s="141">
        <v>92889.765500000038</v>
      </c>
      <c r="AW2749" s="141">
        <v>89449.760250000036</v>
      </c>
      <c r="AX2749" s="141">
        <v>86009.755000000034</v>
      </c>
      <c r="AY2749" s="141">
        <v>82569.749750000032</v>
      </c>
      <c r="AZ2749" s="141">
        <v>79129.74450000003</v>
      </c>
      <c r="BA2749" s="141">
        <v>75689.739250000028</v>
      </c>
      <c r="BB2749" s="141">
        <v>72249.734000000026</v>
      </c>
      <c r="BC2749" s="141">
        <v>68809.728750000024</v>
      </c>
      <c r="BD2749" s="141">
        <v>65369.723500000022</v>
      </c>
      <c r="BE2749" s="141">
        <v>61929.71825000002</v>
      </c>
      <c r="BF2749" s="141">
        <v>58489.713000000018</v>
      </c>
      <c r="BG2749" s="141">
        <v>55049.707750000016</v>
      </c>
      <c r="BH2749" s="141">
        <v>51609.702500000014</v>
      </c>
      <c r="BI2749" s="141">
        <v>48169.697250000012</v>
      </c>
      <c r="BJ2749" s="141">
        <v>44729.69200000001</v>
      </c>
      <c r="BK2749" s="141">
        <v>41289.686750000008</v>
      </c>
      <c r="BL2749" s="141">
        <v>37849.681500000006</v>
      </c>
      <c r="BM2749" s="141">
        <v>34409.676250000004</v>
      </c>
      <c r="BN2749" s="141">
        <v>30969.671000000002</v>
      </c>
      <c r="BO2749" s="141">
        <v>27529.66575</v>
      </c>
      <c r="BP2749" s="141">
        <v>24089.660499999998</v>
      </c>
    </row>
    <row r="2750" spans="4:68" ht="15.75">
      <c r="D2750" s="174" t="s">
        <v>9785</v>
      </c>
      <c r="E2750" s="175">
        <v>104271.94</v>
      </c>
      <c r="F2750" s="174" t="s">
        <v>3426</v>
      </c>
      <c r="G2750" s="174" t="s">
        <v>9786</v>
      </c>
      <c r="H2750" s="174" t="s">
        <v>169</v>
      </c>
      <c r="I2750" s="174" t="s">
        <v>3098</v>
      </c>
      <c r="J2750" s="174" t="s">
        <v>9787</v>
      </c>
      <c r="K2750" s="174"/>
      <c r="L2750" s="174" t="s">
        <v>4377</v>
      </c>
      <c r="M2750" s="174" t="s">
        <v>4696</v>
      </c>
      <c r="N2750" s="176">
        <v>960</v>
      </c>
      <c r="O2750" s="174" t="s">
        <v>3407</v>
      </c>
      <c r="P2750" s="177">
        <v>28672</v>
      </c>
      <c r="Q2750" s="176">
        <v>420</v>
      </c>
      <c r="R2750" s="175">
        <v>45615.23</v>
      </c>
      <c r="S2750" s="175">
        <v>58656.71</v>
      </c>
      <c r="T2750" s="161">
        <v>0</v>
      </c>
      <c r="U2750" s="96">
        <v>6</v>
      </c>
      <c r="V2750" s="38" t="s">
        <v>116</v>
      </c>
      <c r="W2750" s="38"/>
      <c r="X2750" s="137">
        <v>1303.3992500000002</v>
      </c>
      <c r="Y2750" s="138">
        <v>57892</v>
      </c>
      <c r="Z2750" s="179">
        <v>45</v>
      </c>
      <c r="AA2750" s="139">
        <v>2058</v>
      </c>
      <c r="AB2750" s="131"/>
      <c r="AC2750" s="38"/>
      <c r="AD2750" s="140">
        <v>58656.71</v>
      </c>
      <c r="AE2750" s="141">
        <v>57353.310749999997</v>
      </c>
      <c r="AF2750" s="141">
        <v>56049.911499999995</v>
      </c>
      <c r="AG2750" s="141">
        <v>54746.512249999992</v>
      </c>
      <c r="AH2750" s="141">
        <v>53443.11299999999</v>
      </c>
      <c r="AI2750" s="141">
        <v>52139.713749999988</v>
      </c>
      <c r="AJ2750" s="141">
        <v>50836.314499999986</v>
      </c>
      <c r="AK2750" s="141">
        <v>49532.915249999984</v>
      </c>
      <c r="AL2750" s="141">
        <v>48229.515999999981</v>
      </c>
      <c r="AM2750" s="141">
        <v>46926.116749999979</v>
      </c>
      <c r="AN2750" s="141">
        <v>45622.717499999977</v>
      </c>
      <c r="AO2750" s="141">
        <v>44319.318249999975</v>
      </c>
      <c r="AP2750" s="141">
        <v>43015.918999999973</v>
      </c>
      <c r="AQ2750" s="141">
        <v>41712.51974999997</v>
      </c>
      <c r="AR2750" s="141">
        <v>40409.120499999968</v>
      </c>
      <c r="AS2750" s="141">
        <v>39105.721249999966</v>
      </c>
      <c r="AT2750" s="141">
        <v>37802.321999999964</v>
      </c>
      <c r="AU2750" s="141">
        <v>36498.922749999962</v>
      </c>
      <c r="AV2750" s="141">
        <v>35195.523499999959</v>
      </c>
      <c r="AW2750" s="141">
        <v>33892.124249999957</v>
      </c>
      <c r="AX2750" s="141">
        <v>32588.724999999959</v>
      </c>
      <c r="AY2750" s="141">
        <v>31285.32574999996</v>
      </c>
      <c r="AZ2750" s="141">
        <v>29981.926499999961</v>
      </c>
      <c r="BA2750" s="141">
        <v>28678.527249999963</v>
      </c>
      <c r="BB2750" s="141">
        <v>27375.127999999964</v>
      </c>
      <c r="BC2750" s="141">
        <v>26071.728749999966</v>
      </c>
      <c r="BD2750" s="141">
        <v>24768.329499999967</v>
      </c>
      <c r="BE2750" s="141">
        <v>23464.930249999969</v>
      </c>
      <c r="BF2750" s="141">
        <v>22161.53099999997</v>
      </c>
      <c r="BG2750" s="141">
        <v>20858.131749999971</v>
      </c>
      <c r="BH2750" s="141">
        <v>19554.732499999973</v>
      </c>
      <c r="BI2750" s="141">
        <v>18251.333249999974</v>
      </c>
      <c r="BJ2750" s="141">
        <v>16947.933999999976</v>
      </c>
      <c r="BK2750" s="141">
        <v>15644.534749999975</v>
      </c>
      <c r="BL2750" s="141">
        <v>14341.135499999975</v>
      </c>
      <c r="BM2750" s="141">
        <v>13037.736249999974</v>
      </c>
      <c r="BN2750" s="141">
        <v>11734.336999999974</v>
      </c>
      <c r="BO2750" s="141">
        <v>10430.937749999974</v>
      </c>
      <c r="BP2750" s="141">
        <v>9127.5384999999733</v>
      </c>
    </row>
    <row r="2751" spans="4:68" ht="15.75">
      <c r="D2751" s="174" t="s">
        <v>9788</v>
      </c>
      <c r="E2751" s="175">
        <v>34301.26</v>
      </c>
      <c r="F2751" s="174" t="s">
        <v>3426</v>
      </c>
      <c r="G2751" s="174" t="s">
        <v>9789</v>
      </c>
      <c r="H2751" s="174" t="s">
        <v>169</v>
      </c>
      <c r="I2751" s="174" t="s">
        <v>3098</v>
      </c>
      <c r="J2751" s="174" t="s">
        <v>9790</v>
      </c>
      <c r="K2751" s="174"/>
      <c r="L2751" s="174" t="s">
        <v>4439</v>
      </c>
      <c r="M2751" s="174" t="s">
        <v>4635</v>
      </c>
      <c r="N2751" s="176">
        <v>960</v>
      </c>
      <c r="O2751" s="174" t="s">
        <v>3407</v>
      </c>
      <c r="P2751" s="177">
        <v>28672</v>
      </c>
      <c r="Q2751" s="176">
        <v>420</v>
      </c>
      <c r="R2751" s="175">
        <v>15005.53</v>
      </c>
      <c r="S2751" s="175">
        <v>19295.73</v>
      </c>
      <c r="T2751" s="161">
        <v>0</v>
      </c>
      <c r="U2751" s="96">
        <v>6</v>
      </c>
      <c r="V2751" s="38" t="s">
        <v>116</v>
      </c>
      <c r="W2751" s="38"/>
      <c r="X2751" s="137">
        <v>428.76575000000003</v>
      </c>
      <c r="Y2751" s="138">
        <v>57892</v>
      </c>
      <c r="Z2751" s="179">
        <v>45</v>
      </c>
      <c r="AA2751" s="139">
        <v>2058</v>
      </c>
      <c r="AB2751" s="131"/>
      <c r="AC2751" s="38"/>
      <c r="AD2751" s="140">
        <v>19295.73</v>
      </c>
      <c r="AE2751" s="141">
        <v>18866.964250000001</v>
      </c>
      <c r="AF2751" s="141">
        <v>18438.198500000002</v>
      </c>
      <c r="AG2751" s="141">
        <v>18009.432750000004</v>
      </c>
      <c r="AH2751" s="141">
        <v>17580.667000000005</v>
      </c>
      <c r="AI2751" s="141">
        <v>17151.901250000006</v>
      </c>
      <c r="AJ2751" s="141">
        <v>16723.135500000008</v>
      </c>
      <c r="AK2751" s="141">
        <v>16294.369750000007</v>
      </c>
      <c r="AL2751" s="141">
        <v>15865.604000000007</v>
      </c>
      <c r="AM2751" s="141">
        <v>15436.838250000006</v>
      </c>
      <c r="AN2751" s="141">
        <v>15008.072500000006</v>
      </c>
      <c r="AO2751" s="141">
        <v>14579.306750000005</v>
      </c>
      <c r="AP2751" s="141">
        <v>14150.541000000005</v>
      </c>
      <c r="AQ2751" s="141">
        <v>13721.775250000004</v>
      </c>
      <c r="AR2751" s="141">
        <v>13293.009500000004</v>
      </c>
      <c r="AS2751" s="141">
        <v>12864.243750000003</v>
      </c>
      <c r="AT2751" s="141">
        <v>12435.478000000003</v>
      </c>
      <c r="AU2751" s="141">
        <v>12006.712250000002</v>
      </c>
      <c r="AV2751" s="141">
        <v>11577.946500000002</v>
      </c>
      <c r="AW2751" s="141">
        <v>11149.180750000001</v>
      </c>
      <c r="AX2751" s="141">
        <v>10720.415000000001</v>
      </c>
      <c r="AY2751" s="141">
        <v>10291.64925</v>
      </c>
      <c r="AZ2751" s="141">
        <v>9862.8834999999999</v>
      </c>
      <c r="BA2751" s="141">
        <v>9434.1177499999994</v>
      </c>
      <c r="BB2751" s="141">
        <v>9005.351999999999</v>
      </c>
      <c r="BC2751" s="141">
        <v>8576.5862499999985</v>
      </c>
      <c r="BD2751" s="141">
        <v>8147.820499999998</v>
      </c>
      <c r="BE2751" s="141">
        <v>7719.0547499999975</v>
      </c>
      <c r="BF2751" s="141">
        <v>7290.288999999997</v>
      </c>
      <c r="BG2751" s="141">
        <v>6861.5232499999966</v>
      </c>
      <c r="BH2751" s="141">
        <v>6432.7574999999961</v>
      </c>
      <c r="BI2751" s="141">
        <v>6003.9917499999956</v>
      </c>
      <c r="BJ2751" s="141">
        <v>5575.2259999999951</v>
      </c>
      <c r="BK2751" s="141">
        <v>5146.4602499999946</v>
      </c>
      <c r="BL2751" s="141">
        <v>4717.6944999999942</v>
      </c>
      <c r="BM2751" s="141">
        <v>4288.9287499999937</v>
      </c>
      <c r="BN2751" s="141">
        <v>3860.1629999999936</v>
      </c>
      <c r="BO2751" s="141">
        <v>3431.3972499999936</v>
      </c>
      <c r="BP2751" s="141">
        <v>3002.6314999999936</v>
      </c>
    </row>
    <row r="2752" spans="4:68" ht="15.75">
      <c r="D2752" s="174" t="s">
        <v>9791</v>
      </c>
      <c r="E2752" s="175">
        <v>59225.41</v>
      </c>
      <c r="F2752" s="174" t="s">
        <v>3426</v>
      </c>
      <c r="G2752" s="174" t="s">
        <v>9792</v>
      </c>
      <c r="H2752" s="174" t="s">
        <v>169</v>
      </c>
      <c r="I2752" s="174" t="s">
        <v>9793</v>
      </c>
      <c r="J2752" s="174" t="s">
        <v>9794</v>
      </c>
      <c r="K2752" s="174"/>
      <c r="L2752" s="174" t="s">
        <v>4377</v>
      </c>
      <c r="M2752" s="174" t="s">
        <v>3596</v>
      </c>
      <c r="N2752" s="176">
        <v>960</v>
      </c>
      <c r="O2752" s="174" t="s">
        <v>3407</v>
      </c>
      <c r="P2752" s="177">
        <v>28672</v>
      </c>
      <c r="Q2752" s="176">
        <v>420</v>
      </c>
      <c r="R2752" s="175">
        <v>25908.95</v>
      </c>
      <c r="S2752" s="175">
        <v>33316.46</v>
      </c>
      <c r="T2752" s="161">
        <v>0</v>
      </c>
      <c r="U2752" s="96">
        <v>6</v>
      </c>
      <c r="V2752" s="38" t="s">
        <v>116</v>
      </c>
      <c r="W2752" s="38"/>
      <c r="X2752" s="137">
        <v>740.31762500000002</v>
      </c>
      <c r="Y2752" s="138">
        <v>57892</v>
      </c>
      <c r="Z2752" s="179">
        <v>45</v>
      </c>
      <c r="AA2752" s="139">
        <v>2058</v>
      </c>
      <c r="AB2752" s="131"/>
      <c r="AC2752" s="38"/>
      <c r="AD2752" s="140">
        <v>33316.46</v>
      </c>
      <c r="AE2752" s="141">
        <v>32576.142374999999</v>
      </c>
      <c r="AF2752" s="141">
        <v>31835.82475</v>
      </c>
      <c r="AG2752" s="141">
        <v>31095.507125</v>
      </c>
      <c r="AH2752" s="141">
        <v>30355.1895</v>
      </c>
      <c r="AI2752" s="141">
        <v>29614.871875000001</v>
      </c>
      <c r="AJ2752" s="141">
        <v>28874.554250000001</v>
      </c>
      <c r="AK2752" s="141">
        <v>28134.236625000001</v>
      </c>
      <c r="AL2752" s="141">
        <v>27393.919000000002</v>
      </c>
      <c r="AM2752" s="141">
        <v>26653.601375000002</v>
      </c>
      <c r="AN2752" s="141">
        <v>25913.283750000002</v>
      </c>
      <c r="AO2752" s="141">
        <v>25172.966125000003</v>
      </c>
      <c r="AP2752" s="141">
        <v>24432.648500000003</v>
      </c>
      <c r="AQ2752" s="141">
        <v>23692.330875000003</v>
      </c>
      <c r="AR2752" s="141">
        <v>22952.013250000004</v>
      </c>
      <c r="AS2752" s="141">
        <v>22211.695625000004</v>
      </c>
      <c r="AT2752" s="141">
        <v>21471.378000000004</v>
      </c>
      <c r="AU2752" s="141">
        <v>20731.060375000005</v>
      </c>
      <c r="AV2752" s="141">
        <v>19990.742750000005</v>
      </c>
      <c r="AW2752" s="141">
        <v>19250.425125000005</v>
      </c>
      <c r="AX2752" s="141">
        <v>18510.107500000006</v>
      </c>
      <c r="AY2752" s="141">
        <v>17769.789875000006</v>
      </c>
      <c r="AZ2752" s="141">
        <v>17029.472250000006</v>
      </c>
      <c r="BA2752" s="141">
        <v>16289.154625000006</v>
      </c>
      <c r="BB2752" s="141">
        <v>15548.837000000007</v>
      </c>
      <c r="BC2752" s="141">
        <v>14808.519375000007</v>
      </c>
      <c r="BD2752" s="141">
        <v>14068.201750000007</v>
      </c>
      <c r="BE2752" s="141">
        <v>13327.884125000008</v>
      </c>
      <c r="BF2752" s="141">
        <v>12587.566500000008</v>
      </c>
      <c r="BG2752" s="141">
        <v>11847.248875000008</v>
      </c>
      <c r="BH2752" s="141">
        <v>11106.931250000009</v>
      </c>
      <c r="BI2752" s="141">
        <v>10366.613625000009</v>
      </c>
      <c r="BJ2752" s="141">
        <v>9626.2960000000094</v>
      </c>
      <c r="BK2752" s="141">
        <v>8885.9783750000097</v>
      </c>
      <c r="BL2752" s="141">
        <v>8145.66075000001</v>
      </c>
      <c r="BM2752" s="141">
        <v>7405.3431250000103</v>
      </c>
      <c r="BN2752" s="141">
        <v>6665.0255000000107</v>
      </c>
      <c r="BO2752" s="141">
        <v>5924.707875000011</v>
      </c>
      <c r="BP2752" s="141">
        <v>5184.3902500000113</v>
      </c>
    </row>
    <row r="2753" spans="4:68" ht="15.75">
      <c r="D2753" s="174" t="s">
        <v>9795</v>
      </c>
      <c r="E2753" s="175">
        <v>120997.73</v>
      </c>
      <c r="F2753" s="174" t="s">
        <v>3426</v>
      </c>
      <c r="G2753" s="174" t="s">
        <v>9796</v>
      </c>
      <c r="H2753" s="174" t="s">
        <v>169</v>
      </c>
      <c r="I2753" s="174" t="s">
        <v>9797</v>
      </c>
      <c r="J2753" s="174" t="s">
        <v>9798</v>
      </c>
      <c r="K2753" s="174"/>
      <c r="L2753" s="174" t="s">
        <v>5202</v>
      </c>
      <c r="M2753" s="174" t="s">
        <v>3575</v>
      </c>
      <c r="N2753" s="176">
        <v>960</v>
      </c>
      <c r="O2753" s="174" t="s">
        <v>3407</v>
      </c>
      <c r="P2753" s="177">
        <v>29403</v>
      </c>
      <c r="Q2753" s="176">
        <v>396</v>
      </c>
      <c r="R2753" s="175">
        <v>49907.34</v>
      </c>
      <c r="S2753" s="175">
        <v>71090.39</v>
      </c>
      <c r="T2753" s="161">
        <v>0</v>
      </c>
      <c r="U2753" s="96">
        <v>19</v>
      </c>
      <c r="V2753" s="38" t="s">
        <v>129</v>
      </c>
      <c r="W2753" s="38"/>
      <c r="X2753" s="137">
        <v>1512.4716249999999</v>
      </c>
      <c r="Y2753" s="138">
        <v>58623</v>
      </c>
      <c r="Z2753" s="179">
        <v>47</v>
      </c>
      <c r="AA2753" s="139">
        <v>2060</v>
      </c>
      <c r="AB2753" s="131"/>
      <c r="AC2753" s="38"/>
      <c r="AD2753" s="140">
        <v>71090.39</v>
      </c>
      <c r="AE2753" s="141">
        <v>69577.918374999994</v>
      </c>
      <c r="AF2753" s="141">
        <v>68065.446749999988</v>
      </c>
      <c r="AG2753" s="141">
        <v>66552.975124999983</v>
      </c>
      <c r="AH2753" s="141">
        <v>65040.503499999984</v>
      </c>
      <c r="AI2753" s="141">
        <v>63528.031874999986</v>
      </c>
      <c r="AJ2753" s="141">
        <v>62015.560249999988</v>
      </c>
      <c r="AK2753" s="141">
        <v>60503.088624999989</v>
      </c>
      <c r="AL2753" s="141">
        <v>58990.616999999991</v>
      </c>
      <c r="AM2753" s="141">
        <v>57478.145374999993</v>
      </c>
      <c r="AN2753" s="141">
        <v>55965.673749999994</v>
      </c>
      <c r="AO2753" s="141">
        <v>54453.202124999996</v>
      </c>
      <c r="AP2753" s="141">
        <v>52940.730499999998</v>
      </c>
      <c r="AQ2753" s="141">
        <v>51428.258875</v>
      </c>
      <c r="AR2753" s="141">
        <v>49915.787250000001</v>
      </c>
      <c r="AS2753" s="141">
        <v>48403.315625000003</v>
      </c>
      <c r="AT2753" s="141">
        <v>46890.844000000005</v>
      </c>
      <c r="AU2753" s="141">
        <v>45378.372375000006</v>
      </c>
      <c r="AV2753" s="141">
        <v>43865.900750000008</v>
      </c>
      <c r="AW2753" s="141">
        <v>42353.42912500001</v>
      </c>
      <c r="AX2753" s="141">
        <v>40840.957500000011</v>
      </c>
      <c r="AY2753" s="141">
        <v>39328.485875000013</v>
      </c>
      <c r="AZ2753" s="141">
        <v>37816.014250000015</v>
      </c>
      <c r="BA2753" s="141">
        <v>36303.542625000016</v>
      </c>
      <c r="BB2753" s="141">
        <v>34791.071000000018</v>
      </c>
      <c r="BC2753" s="141">
        <v>33278.59937500002</v>
      </c>
      <c r="BD2753" s="141">
        <v>31766.127750000021</v>
      </c>
      <c r="BE2753" s="141">
        <v>30253.656125000023</v>
      </c>
      <c r="BF2753" s="141">
        <v>28741.184500000025</v>
      </c>
      <c r="BG2753" s="141">
        <v>27228.712875000027</v>
      </c>
      <c r="BH2753" s="141">
        <v>25716.241250000028</v>
      </c>
      <c r="BI2753" s="141">
        <v>24203.76962500003</v>
      </c>
      <c r="BJ2753" s="141">
        <v>22691.298000000032</v>
      </c>
      <c r="BK2753" s="141">
        <v>21178.826375000033</v>
      </c>
      <c r="BL2753" s="141">
        <v>19666.354750000035</v>
      </c>
      <c r="BM2753" s="141">
        <v>18153.883125000037</v>
      </c>
      <c r="BN2753" s="141">
        <v>16641.411500000038</v>
      </c>
      <c r="BO2753" s="141">
        <v>15128.939875000038</v>
      </c>
      <c r="BP2753" s="141">
        <v>13616.468250000038</v>
      </c>
    </row>
    <row r="2754" spans="4:68" ht="15.75">
      <c r="D2754" s="174" t="s">
        <v>9799</v>
      </c>
      <c r="E2754" s="176">
        <v>5169</v>
      </c>
      <c r="F2754" s="174" t="s">
        <v>3420</v>
      </c>
      <c r="G2754" s="174" t="s">
        <v>9800</v>
      </c>
      <c r="H2754" s="174" t="s">
        <v>169</v>
      </c>
      <c r="I2754" s="174" t="s">
        <v>3098</v>
      </c>
      <c r="J2754" s="174" t="s">
        <v>9801</v>
      </c>
      <c r="K2754" s="174"/>
      <c r="L2754" s="174" t="s">
        <v>3509</v>
      </c>
      <c r="M2754" s="174" t="s">
        <v>6157</v>
      </c>
      <c r="N2754" s="176">
        <v>960</v>
      </c>
      <c r="O2754" s="174" t="s">
        <v>3407</v>
      </c>
      <c r="P2754" s="177">
        <v>29768</v>
      </c>
      <c r="Q2754" s="176">
        <v>384</v>
      </c>
      <c r="R2754" s="175">
        <v>2067.38</v>
      </c>
      <c r="S2754" s="175">
        <v>3101.62</v>
      </c>
      <c r="T2754" s="161">
        <v>0</v>
      </c>
      <c r="U2754" s="96">
        <v>7</v>
      </c>
      <c r="V2754" s="38" t="s">
        <v>117</v>
      </c>
      <c r="W2754" s="38"/>
      <c r="X2754" s="137">
        <v>64.612500000000011</v>
      </c>
      <c r="Y2754" s="138">
        <v>58988</v>
      </c>
      <c r="Z2754" s="179">
        <v>48</v>
      </c>
      <c r="AA2754" s="139">
        <v>2061</v>
      </c>
      <c r="AB2754" s="131"/>
      <c r="AC2754" s="38"/>
      <c r="AD2754" s="140">
        <v>3101.62</v>
      </c>
      <c r="AE2754" s="141">
        <v>3037.0074999999997</v>
      </c>
      <c r="AF2754" s="141">
        <v>2972.3949999999995</v>
      </c>
      <c r="AG2754" s="141">
        <v>2907.7824999999993</v>
      </c>
      <c r="AH2754" s="141">
        <v>2843.1699999999992</v>
      </c>
      <c r="AI2754" s="141">
        <v>2778.557499999999</v>
      </c>
      <c r="AJ2754" s="141">
        <v>2713.9449999999988</v>
      </c>
      <c r="AK2754" s="141">
        <v>2649.3324999999986</v>
      </c>
      <c r="AL2754" s="141">
        <v>2584.7199999999984</v>
      </c>
      <c r="AM2754" s="141">
        <v>2520.1074999999983</v>
      </c>
      <c r="AN2754" s="141">
        <v>2455.4949999999981</v>
      </c>
      <c r="AO2754" s="141">
        <v>2390.8824999999979</v>
      </c>
      <c r="AP2754" s="141">
        <v>2326.2699999999977</v>
      </c>
      <c r="AQ2754" s="141">
        <v>2261.6574999999975</v>
      </c>
      <c r="AR2754" s="141">
        <v>2197.0449999999973</v>
      </c>
      <c r="AS2754" s="141">
        <v>2132.4324999999972</v>
      </c>
      <c r="AT2754" s="141">
        <v>2067.819999999997</v>
      </c>
      <c r="AU2754" s="141">
        <v>2003.207499999997</v>
      </c>
      <c r="AV2754" s="141">
        <v>1938.5949999999971</v>
      </c>
      <c r="AW2754" s="141">
        <v>1873.9824999999971</v>
      </c>
      <c r="AX2754" s="141">
        <v>1809.3699999999972</v>
      </c>
      <c r="AY2754" s="141">
        <v>1744.7574999999972</v>
      </c>
      <c r="AZ2754" s="141">
        <v>1680.1449999999973</v>
      </c>
      <c r="BA2754" s="141">
        <v>1615.5324999999973</v>
      </c>
      <c r="BB2754" s="141">
        <v>1550.9199999999973</v>
      </c>
      <c r="BC2754" s="141">
        <v>1486.3074999999974</v>
      </c>
      <c r="BD2754" s="141">
        <v>1421.6949999999974</v>
      </c>
      <c r="BE2754" s="141">
        <v>1357.0824999999975</v>
      </c>
      <c r="BF2754" s="141">
        <v>1292.4699999999975</v>
      </c>
      <c r="BG2754" s="141">
        <v>1227.8574999999976</v>
      </c>
      <c r="BH2754" s="141">
        <v>1163.2449999999976</v>
      </c>
      <c r="BI2754" s="141">
        <v>1098.6324999999977</v>
      </c>
      <c r="BJ2754" s="141">
        <v>1034.0199999999977</v>
      </c>
      <c r="BK2754" s="141">
        <v>969.40749999999775</v>
      </c>
      <c r="BL2754" s="141">
        <v>904.7949999999978</v>
      </c>
      <c r="BM2754" s="141">
        <v>840.18249999999784</v>
      </c>
      <c r="BN2754" s="141">
        <v>775.56999999999789</v>
      </c>
      <c r="BO2754" s="141">
        <v>710.95749999999794</v>
      </c>
      <c r="BP2754" s="141">
        <v>646.34499999999798</v>
      </c>
    </row>
    <row r="2755" spans="4:68" ht="15.75">
      <c r="D2755" s="174" t="s">
        <v>9802</v>
      </c>
      <c r="E2755" s="175">
        <v>24865.01</v>
      </c>
      <c r="F2755" s="174" t="s">
        <v>3426</v>
      </c>
      <c r="G2755" s="174" t="s">
        <v>9800</v>
      </c>
      <c r="H2755" s="174" t="s">
        <v>169</v>
      </c>
      <c r="I2755" s="174" t="s">
        <v>3098</v>
      </c>
      <c r="J2755" s="174" t="s">
        <v>9803</v>
      </c>
      <c r="K2755" s="174"/>
      <c r="L2755" s="174" t="s">
        <v>3509</v>
      </c>
      <c r="M2755" s="174" t="s">
        <v>4705</v>
      </c>
      <c r="N2755" s="176">
        <v>960</v>
      </c>
      <c r="O2755" s="174" t="s">
        <v>3407</v>
      </c>
      <c r="P2755" s="177">
        <v>29768</v>
      </c>
      <c r="Q2755" s="176">
        <v>384</v>
      </c>
      <c r="R2755" s="175">
        <v>9945.1</v>
      </c>
      <c r="S2755" s="175">
        <v>14919.91</v>
      </c>
      <c r="T2755" s="161">
        <v>0</v>
      </c>
      <c r="U2755" s="96">
        <v>2</v>
      </c>
      <c r="V2755" s="38" t="s">
        <v>112</v>
      </c>
      <c r="W2755" s="38"/>
      <c r="X2755" s="137">
        <v>310.81262500000003</v>
      </c>
      <c r="Y2755" s="138">
        <v>58988</v>
      </c>
      <c r="Z2755" s="179">
        <v>48</v>
      </c>
      <c r="AA2755" s="139">
        <v>2061</v>
      </c>
      <c r="AB2755" s="131"/>
      <c r="AC2755" s="38"/>
      <c r="AD2755" s="140">
        <v>14919.91</v>
      </c>
      <c r="AE2755" s="141">
        <v>14609.097374999999</v>
      </c>
      <c r="AF2755" s="141">
        <v>14298.284749999999</v>
      </c>
      <c r="AG2755" s="141">
        <v>13987.472124999998</v>
      </c>
      <c r="AH2755" s="141">
        <v>13676.659499999998</v>
      </c>
      <c r="AI2755" s="141">
        <v>13365.846874999997</v>
      </c>
      <c r="AJ2755" s="141">
        <v>13055.034249999997</v>
      </c>
      <c r="AK2755" s="141">
        <v>12744.221624999996</v>
      </c>
      <c r="AL2755" s="141">
        <v>12433.408999999996</v>
      </c>
      <c r="AM2755" s="141">
        <v>12122.596374999996</v>
      </c>
      <c r="AN2755" s="141">
        <v>11811.783749999995</v>
      </c>
      <c r="AO2755" s="141">
        <v>11500.971124999995</v>
      </c>
      <c r="AP2755" s="141">
        <v>11190.158499999994</v>
      </c>
      <c r="AQ2755" s="141">
        <v>10879.345874999994</v>
      </c>
      <c r="AR2755" s="141">
        <v>10568.533249999993</v>
      </c>
      <c r="AS2755" s="141">
        <v>10257.720624999993</v>
      </c>
      <c r="AT2755" s="141">
        <v>9946.9079999999922</v>
      </c>
      <c r="AU2755" s="141">
        <v>9636.0953749999917</v>
      </c>
      <c r="AV2755" s="141">
        <v>9325.2827499999912</v>
      </c>
      <c r="AW2755" s="141">
        <v>9014.4701249999907</v>
      </c>
      <c r="AX2755" s="141">
        <v>8703.6574999999903</v>
      </c>
      <c r="AY2755" s="141">
        <v>8392.8448749999898</v>
      </c>
      <c r="AZ2755" s="141">
        <v>8082.0322499999893</v>
      </c>
      <c r="BA2755" s="141">
        <v>7771.2196249999888</v>
      </c>
      <c r="BB2755" s="141">
        <v>7460.4069999999883</v>
      </c>
      <c r="BC2755" s="141">
        <v>7149.5943749999878</v>
      </c>
      <c r="BD2755" s="141">
        <v>6838.7817499999874</v>
      </c>
      <c r="BE2755" s="141">
        <v>6527.9691249999869</v>
      </c>
      <c r="BF2755" s="141">
        <v>6217.1564999999864</v>
      </c>
      <c r="BG2755" s="141">
        <v>5906.3438749999859</v>
      </c>
      <c r="BH2755" s="141">
        <v>5595.5312499999854</v>
      </c>
      <c r="BI2755" s="141">
        <v>5284.718624999985</v>
      </c>
      <c r="BJ2755" s="141">
        <v>4973.9059999999845</v>
      </c>
      <c r="BK2755" s="141">
        <v>4663.093374999984</v>
      </c>
      <c r="BL2755" s="141">
        <v>4352.2807499999835</v>
      </c>
      <c r="BM2755" s="141">
        <v>4041.4681249999835</v>
      </c>
      <c r="BN2755" s="141">
        <v>3730.6554999999835</v>
      </c>
      <c r="BO2755" s="141">
        <v>3419.8428749999835</v>
      </c>
      <c r="BP2755" s="141">
        <v>3109.0302499999834</v>
      </c>
    </row>
    <row r="2756" spans="4:68" ht="15.75">
      <c r="D2756" s="174" t="s">
        <v>9804</v>
      </c>
      <c r="E2756" s="175">
        <v>21047.06</v>
      </c>
      <c r="F2756" s="174" t="s">
        <v>3426</v>
      </c>
      <c r="G2756" s="174" t="s">
        <v>9800</v>
      </c>
      <c r="H2756" s="174" t="s">
        <v>169</v>
      </c>
      <c r="I2756" s="174" t="s">
        <v>3098</v>
      </c>
      <c r="J2756" s="174" t="s">
        <v>9805</v>
      </c>
      <c r="K2756" s="174"/>
      <c r="L2756" s="174" t="s">
        <v>7136</v>
      </c>
      <c r="M2756" s="174" t="s">
        <v>7279</v>
      </c>
      <c r="N2756" s="176">
        <v>960</v>
      </c>
      <c r="O2756" s="174" t="s">
        <v>3407</v>
      </c>
      <c r="P2756" s="177">
        <v>29768</v>
      </c>
      <c r="Q2756" s="176">
        <v>384</v>
      </c>
      <c r="R2756" s="175">
        <v>8417.9699999999993</v>
      </c>
      <c r="S2756" s="175">
        <v>12629.09</v>
      </c>
      <c r="T2756" s="161">
        <v>0</v>
      </c>
      <c r="U2756" s="96">
        <v>6</v>
      </c>
      <c r="V2756" s="38" t="s">
        <v>116</v>
      </c>
      <c r="W2756" s="38"/>
      <c r="X2756" s="137">
        <v>263.08825000000002</v>
      </c>
      <c r="Y2756" s="138">
        <v>58988</v>
      </c>
      <c r="Z2756" s="179">
        <v>48</v>
      </c>
      <c r="AA2756" s="139">
        <v>2061</v>
      </c>
      <c r="AB2756" s="131"/>
      <c r="AC2756" s="38"/>
      <c r="AD2756" s="140">
        <v>12629.09</v>
      </c>
      <c r="AE2756" s="141">
        <v>12366.001749999999</v>
      </c>
      <c r="AF2756" s="141">
        <v>12102.913499999999</v>
      </c>
      <c r="AG2756" s="141">
        <v>11839.825249999998</v>
      </c>
      <c r="AH2756" s="141">
        <v>11576.736999999997</v>
      </c>
      <c r="AI2756" s="141">
        <v>11313.648749999997</v>
      </c>
      <c r="AJ2756" s="141">
        <v>11050.560499999996</v>
      </c>
      <c r="AK2756" s="141">
        <v>10787.472249999995</v>
      </c>
      <c r="AL2756" s="141">
        <v>10524.383999999995</v>
      </c>
      <c r="AM2756" s="141">
        <v>10261.295749999994</v>
      </c>
      <c r="AN2756" s="141">
        <v>9998.2074999999932</v>
      </c>
      <c r="AO2756" s="141">
        <v>9735.1192499999925</v>
      </c>
      <c r="AP2756" s="141">
        <v>9472.0309999999918</v>
      </c>
      <c r="AQ2756" s="141">
        <v>9208.9427499999911</v>
      </c>
      <c r="AR2756" s="141">
        <v>8945.8544999999904</v>
      </c>
      <c r="AS2756" s="141">
        <v>8682.7662499999897</v>
      </c>
      <c r="AT2756" s="141">
        <v>8419.677999999989</v>
      </c>
      <c r="AU2756" s="141">
        <v>8156.5897499999892</v>
      </c>
      <c r="AV2756" s="141">
        <v>7893.5014999999894</v>
      </c>
      <c r="AW2756" s="141">
        <v>7630.4132499999896</v>
      </c>
      <c r="AX2756" s="141">
        <v>7367.3249999999898</v>
      </c>
      <c r="AY2756" s="141">
        <v>7104.23674999999</v>
      </c>
      <c r="AZ2756" s="141">
        <v>6841.1484999999902</v>
      </c>
      <c r="BA2756" s="141">
        <v>6578.0602499999904</v>
      </c>
      <c r="BB2756" s="141">
        <v>6314.9719999999907</v>
      </c>
      <c r="BC2756" s="141">
        <v>6051.8837499999909</v>
      </c>
      <c r="BD2756" s="141">
        <v>5788.7954999999911</v>
      </c>
      <c r="BE2756" s="141">
        <v>5525.7072499999913</v>
      </c>
      <c r="BF2756" s="141">
        <v>5262.6189999999915</v>
      </c>
      <c r="BG2756" s="141">
        <v>4999.5307499999917</v>
      </c>
      <c r="BH2756" s="141">
        <v>4736.4424999999919</v>
      </c>
      <c r="BI2756" s="141">
        <v>4473.3542499999921</v>
      </c>
      <c r="BJ2756" s="141">
        <v>4210.2659999999923</v>
      </c>
      <c r="BK2756" s="141">
        <v>3947.1777499999926</v>
      </c>
      <c r="BL2756" s="141">
        <v>3684.0894999999928</v>
      </c>
      <c r="BM2756" s="141">
        <v>3421.001249999993</v>
      </c>
      <c r="BN2756" s="141">
        <v>3157.9129999999932</v>
      </c>
      <c r="BO2756" s="141">
        <v>2894.8247499999934</v>
      </c>
      <c r="BP2756" s="141">
        <v>2631.7364999999936</v>
      </c>
    </row>
    <row r="2757" spans="4:68" ht="15.75">
      <c r="D2757" s="174" t="s">
        <v>9806</v>
      </c>
      <c r="E2757" s="175">
        <v>18376.61</v>
      </c>
      <c r="F2757" s="174" t="s">
        <v>3426</v>
      </c>
      <c r="G2757" s="174" t="s">
        <v>9800</v>
      </c>
      <c r="H2757" s="174" t="s">
        <v>169</v>
      </c>
      <c r="I2757" s="174" t="s">
        <v>3098</v>
      </c>
      <c r="J2757" s="174" t="s">
        <v>9807</v>
      </c>
      <c r="K2757" s="174"/>
      <c r="L2757" s="174" t="s">
        <v>7136</v>
      </c>
      <c r="M2757" s="174" t="s">
        <v>7197</v>
      </c>
      <c r="N2757" s="176">
        <v>960</v>
      </c>
      <c r="O2757" s="174" t="s">
        <v>3407</v>
      </c>
      <c r="P2757" s="177">
        <v>29768</v>
      </c>
      <c r="Q2757" s="176">
        <v>384</v>
      </c>
      <c r="R2757" s="175">
        <v>7349.9</v>
      </c>
      <c r="S2757" s="175">
        <v>11026.71</v>
      </c>
      <c r="T2757" s="161">
        <v>0</v>
      </c>
      <c r="U2757" s="96">
        <v>6</v>
      </c>
      <c r="V2757" s="38" t="s">
        <v>116</v>
      </c>
      <c r="W2757" s="38"/>
      <c r="X2757" s="137">
        <v>229.70762500000001</v>
      </c>
      <c r="Y2757" s="138">
        <v>58988</v>
      </c>
      <c r="Z2757" s="179">
        <v>48</v>
      </c>
      <c r="AA2757" s="139">
        <v>2061</v>
      </c>
      <c r="AB2757" s="131"/>
      <c r="AC2757" s="38"/>
      <c r="AD2757" s="140">
        <v>11026.71</v>
      </c>
      <c r="AE2757" s="141">
        <v>10797.002375</v>
      </c>
      <c r="AF2757" s="141">
        <v>10567.294750000001</v>
      </c>
      <c r="AG2757" s="141">
        <v>10337.587125000002</v>
      </c>
      <c r="AH2757" s="141">
        <v>10107.879500000003</v>
      </c>
      <c r="AI2757" s="141">
        <v>9878.1718750000036</v>
      </c>
      <c r="AJ2757" s="141">
        <v>9648.4642500000045</v>
      </c>
      <c r="AK2757" s="141">
        <v>9418.7566250000054</v>
      </c>
      <c r="AL2757" s="141">
        <v>9189.0490000000063</v>
      </c>
      <c r="AM2757" s="141">
        <v>8959.3413750000072</v>
      </c>
      <c r="AN2757" s="141">
        <v>8729.6337500000081</v>
      </c>
      <c r="AO2757" s="141">
        <v>8499.9261250000091</v>
      </c>
      <c r="AP2757" s="141">
        <v>8270.21850000001</v>
      </c>
      <c r="AQ2757" s="141">
        <v>8040.5108750000099</v>
      </c>
      <c r="AR2757" s="141">
        <v>7810.8032500000099</v>
      </c>
      <c r="AS2757" s="141">
        <v>7581.0956250000099</v>
      </c>
      <c r="AT2757" s="141">
        <v>7351.3880000000099</v>
      </c>
      <c r="AU2757" s="141">
        <v>7121.6803750000099</v>
      </c>
      <c r="AV2757" s="141">
        <v>6891.9727500000099</v>
      </c>
      <c r="AW2757" s="141">
        <v>6662.2651250000099</v>
      </c>
      <c r="AX2757" s="141">
        <v>6432.5575000000099</v>
      </c>
      <c r="AY2757" s="141">
        <v>6202.8498750000099</v>
      </c>
      <c r="AZ2757" s="141">
        <v>5973.1422500000099</v>
      </c>
      <c r="BA2757" s="141">
        <v>5743.4346250000099</v>
      </c>
      <c r="BB2757" s="141">
        <v>5513.7270000000099</v>
      </c>
      <c r="BC2757" s="141">
        <v>5284.0193750000099</v>
      </c>
      <c r="BD2757" s="141">
        <v>5054.3117500000099</v>
      </c>
      <c r="BE2757" s="141">
        <v>4824.6041250000098</v>
      </c>
      <c r="BF2757" s="141">
        <v>4594.8965000000098</v>
      </c>
      <c r="BG2757" s="141">
        <v>4365.1888750000098</v>
      </c>
      <c r="BH2757" s="141">
        <v>4135.4812500000098</v>
      </c>
      <c r="BI2757" s="141">
        <v>3905.7736250000098</v>
      </c>
      <c r="BJ2757" s="141">
        <v>3676.0660000000098</v>
      </c>
      <c r="BK2757" s="141">
        <v>3446.3583750000098</v>
      </c>
      <c r="BL2757" s="141">
        <v>3216.6507500000098</v>
      </c>
      <c r="BM2757" s="141">
        <v>2986.9431250000098</v>
      </c>
      <c r="BN2757" s="141">
        <v>2757.2355000000098</v>
      </c>
      <c r="BO2757" s="141">
        <v>2527.5278750000098</v>
      </c>
      <c r="BP2757" s="141">
        <v>2297.8202500000098</v>
      </c>
    </row>
    <row r="2758" spans="4:68" ht="15.75">
      <c r="D2758" s="174" t="s">
        <v>9808</v>
      </c>
      <c r="E2758" s="175">
        <v>11158.61</v>
      </c>
      <c r="F2758" s="174" t="s">
        <v>3426</v>
      </c>
      <c r="G2758" s="174" t="s">
        <v>9800</v>
      </c>
      <c r="H2758" s="174" t="s">
        <v>169</v>
      </c>
      <c r="I2758" s="174" t="s">
        <v>3098</v>
      </c>
      <c r="J2758" s="174" t="s">
        <v>9809</v>
      </c>
      <c r="K2758" s="174"/>
      <c r="L2758" s="174" t="s">
        <v>7136</v>
      </c>
      <c r="M2758" s="174" t="s">
        <v>3800</v>
      </c>
      <c r="N2758" s="176">
        <v>960</v>
      </c>
      <c r="O2758" s="174" t="s">
        <v>3407</v>
      </c>
      <c r="P2758" s="177">
        <v>29768</v>
      </c>
      <c r="Q2758" s="176">
        <v>384</v>
      </c>
      <c r="R2758" s="175">
        <v>4463.0200000000004</v>
      </c>
      <c r="S2758" s="175">
        <v>6695.59</v>
      </c>
      <c r="T2758" s="161">
        <v>0</v>
      </c>
      <c r="U2758" s="96">
        <v>12</v>
      </c>
      <c r="V2758" s="38" t="s">
        <v>122</v>
      </c>
      <c r="W2758" s="38"/>
      <c r="X2758" s="137">
        <v>139.48262499999998</v>
      </c>
      <c r="Y2758" s="138">
        <v>58988</v>
      </c>
      <c r="Z2758" s="179">
        <v>48</v>
      </c>
      <c r="AA2758" s="139">
        <v>2061</v>
      </c>
      <c r="AB2758" s="131"/>
      <c r="AC2758" s="38"/>
      <c r="AD2758" s="140">
        <v>6695.59</v>
      </c>
      <c r="AE2758" s="141">
        <v>6556.1073750000005</v>
      </c>
      <c r="AF2758" s="141">
        <v>6416.6247500000009</v>
      </c>
      <c r="AG2758" s="141">
        <v>6277.1421250000012</v>
      </c>
      <c r="AH2758" s="141">
        <v>6137.6595000000016</v>
      </c>
      <c r="AI2758" s="141">
        <v>5998.1768750000019</v>
      </c>
      <c r="AJ2758" s="141">
        <v>5858.6942500000023</v>
      </c>
      <c r="AK2758" s="141">
        <v>5719.2116250000026</v>
      </c>
      <c r="AL2758" s="141">
        <v>5579.729000000003</v>
      </c>
      <c r="AM2758" s="141">
        <v>5440.2463750000034</v>
      </c>
      <c r="AN2758" s="141">
        <v>5300.7637500000037</v>
      </c>
      <c r="AO2758" s="141">
        <v>5161.2811250000041</v>
      </c>
      <c r="AP2758" s="141">
        <v>5021.7985000000044</v>
      </c>
      <c r="AQ2758" s="141">
        <v>4882.3158750000048</v>
      </c>
      <c r="AR2758" s="141">
        <v>4742.8332500000051</v>
      </c>
      <c r="AS2758" s="141">
        <v>4603.3506250000055</v>
      </c>
      <c r="AT2758" s="141">
        <v>4463.8680000000058</v>
      </c>
      <c r="AU2758" s="141">
        <v>4324.3853750000062</v>
      </c>
      <c r="AV2758" s="141">
        <v>4184.9027500000066</v>
      </c>
      <c r="AW2758" s="141">
        <v>4045.4201250000065</v>
      </c>
      <c r="AX2758" s="141">
        <v>3905.9375000000064</v>
      </c>
      <c r="AY2758" s="141">
        <v>3766.4548750000063</v>
      </c>
      <c r="AZ2758" s="141">
        <v>3626.9722500000062</v>
      </c>
      <c r="BA2758" s="141">
        <v>3487.4896250000061</v>
      </c>
      <c r="BB2758" s="141">
        <v>3348.007000000006</v>
      </c>
      <c r="BC2758" s="141">
        <v>3208.5243750000059</v>
      </c>
      <c r="BD2758" s="141">
        <v>3069.0417500000058</v>
      </c>
      <c r="BE2758" s="141">
        <v>2929.5591250000057</v>
      </c>
      <c r="BF2758" s="141">
        <v>2790.0765000000056</v>
      </c>
      <c r="BG2758" s="141">
        <v>2650.5938750000055</v>
      </c>
      <c r="BH2758" s="141">
        <v>2511.1112500000054</v>
      </c>
      <c r="BI2758" s="141">
        <v>2371.6286250000053</v>
      </c>
      <c r="BJ2758" s="141">
        <v>2232.1460000000052</v>
      </c>
      <c r="BK2758" s="141">
        <v>2092.6633750000051</v>
      </c>
      <c r="BL2758" s="141">
        <v>1953.180750000005</v>
      </c>
      <c r="BM2758" s="141">
        <v>1813.6981250000049</v>
      </c>
      <c r="BN2758" s="141">
        <v>1674.2155000000048</v>
      </c>
      <c r="BO2758" s="141">
        <v>1534.7328750000047</v>
      </c>
      <c r="BP2758" s="141">
        <v>1395.2502500000046</v>
      </c>
    </row>
    <row r="2759" spans="4:68" ht="15.75">
      <c r="D2759" s="174" t="s">
        <v>9810</v>
      </c>
      <c r="E2759" s="175">
        <v>19432.91</v>
      </c>
      <c r="F2759" s="174" t="s">
        <v>3426</v>
      </c>
      <c r="G2759" s="174" t="s">
        <v>9800</v>
      </c>
      <c r="H2759" s="174" t="s">
        <v>169</v>
      </c>
      <c r="I2759" s="174" t="s">
        <v>3098</v>
      </c>
      <c r="J2759" s="174" t="s">
        <v>9811</v>
      </c>
      <c r="K2759" s="174"/>
      <c r="L2759" s="174" t="s">
        <v>7136</v>
      </c>
      <c r="M2759" s="174" t="s">
        <v>3800</v>
      </c>
      <c r="N2759" s="176">
        <v>960</v>
      </c>
      <c r="O2759" s="174" t="s">
        <v>3407</v>
      </c>
      <c r="P2759" s="177">
        <v>29768</v>
      </c>
      <c r="Q2759" s="176">
        <v>384</v>
      </c>
      <c r="R2759" s="175">
        <v>7772.47</v>
      </c>
      <c r="S2759" s="175">
        <v>11660.44</v>
      </c>
      <c r="T2759" s="161">
        <v>0</v>
      </c>
      <c r="U2759" s="96">
        <v>6</v>
      </c>
      <c r="V2759" s="38" t="s">
        <v>116</v>
      </c>
      <c r="W2759" s="38"/>
      <c r="X2759" s="137">
        <v>242.91137499999996</v>
      </c>
      <c r="Y2759" s="138">
        <v>58988</v>
      </c>
      <c r="Z2759" s="179">
        <v>48</v>
      </c>
      <c r="AA2759" s="139">
        <v>2061</v>
      </c>
      <c r="AB2759" s="131"/>
      <c r="AC2759" s="38"/>
      <c r="AD2759" s="140">
        <v>11660.44</v>
      </c>
      <c r="AE2759" s="141">
        <v>11417.528625000001</v>
      </c>
      <c r="AF2759" s="141">
        <v>11174.617250000001</v>
      </c>
      <c r="AG2759" s="141">
        <v>10931.705875000001</v>
      </c>
      <c r="AH2759" s="141">
        <v>10688.794500000002</v>
      </c>
      <c r="AI2759" s="141">
        <v>10445.883125000002</v>
      </c>
      <c r="AJ2759" s="141">
        <v>10202.971750000002</v>
      </c>
      <c r="AK2759" s="141">
        <v>9960.0603750000028</v>
      </c>
      <c r="AL2759" s="141">
        <v>9717.1490000000031</v>
      </c>
      <c r="AM2759" s="141">
        <v>9474.2376250000034</v>
      </c>
      <c r="AN2759" s="141">
        <v>9231.3262500000037</v>
      </c>
      <c r="AO2759" s="141">
        <v>8988.414875000004</v>
      </c>
      <c r="AP2759" s="141">
        <v>8745.5035000000044</v>
      </c>
      <c r="AQ2759" s="141">
        <v>8502.5921250000047</v>
      </c>
      <c r="AR2759" s="141">
        <v>8259.680750000005</v>
      </c>
      <c r="AS2759" s="141">
        <v>8016.7693750000053</v>
      </c>
      <c r="AT2759" s="141">
        <v>7773.8580000000056</v>
      </c>
      <c r="AU2759" s="141">
        <v>7530.946625000006</v>
      </c>
      <c r="AV2759" s="141">
        <v>7288.0352500000063</v>
      </c>
      <c r="AW2759" s="141">
        <v>7045.1238750000066</v>
      </c>
      <c r="AX2759" s="141">
        <v>6802.2125000000069</v>
      </c>
      <c r="AY2759" s="141">
        <v>6559.3011250000072</v>
      </c>
      <c r="AZ2759" s="141">
        <v>6316.3897500000076</v>
      </c>
      <c r="BA2759" s="141">
        <v>6073.4783750000079</v>
      </c>
      <c r="BB2759" s="141">
        <v>5830.5670000000082</v>
      </c>
      <c r="BC2759" s="141">
        <v>5587.6556250000085</v>
      </c>
      <c r="BD2759" s="141">
        <v>5344.7442500000088</v>
      </c>
      <c r="BE2759" s="141">
        <v>5101.8328750000092</v>
      </c>
      <c r="BF2759" s="141">
        <v>4858.9215000000095</v>
      </c>
      <c r="BG2759" s="141">
        <v>4616.0101250000098</v>
      </c>
      <c r="BH2759" s="141">
        <v>4373.0987500000101</v>
      </c>
      <c r="BI2759" s="141">
        <v>4130.1873750000104</v>
      </c>
      <c r="BJ2759" s="141">
        <v>3887.2760000000103</v>
      </c>
      <c r="BK2759" s="141">
        <v>3644.3646250000102</v>
      </c>
      <c r="BL2759" s="141">
        <v>3401.45325000001</v>
      </c>
      <c r="BM2759" s="141">
        <v>3158.5418750000099</v>
      </c>
      <c r="BN2759" s="141">
        <v>2915.6305000000098</v>
      </c>
      <c r="BO2759" s="141">
        <v>2672.7191250000096</v>
      </c>
      <c r="BP2759" s="141">
        <v>2429.8077500000095</v>
      </c>
    </row>
    <row r="2760" spans="4:68" ht="15.75">
      <c r="D2760" s="174" t="s">
        <v>9812</v>
      </c>
      <c r="E2760" s="175">
        <v>22225.57</v>
      </c>
      <c r="F2760" s="174" t="s">
        <v>3426</v>
      </c>
      <c r="G2760" s="174" t="s">
        <v>9800</v>
      </c>
      <c r="H2760" s="174" t="s">
        <v>169</v>
      </c>
      <c r="I2760" s="174" t="s">
        <v>3098</v>
      </c>
      <c r="J2760" s="174" t="s">
        <v>9813</v>
      </c>
      <c r="K2760" s="174"/>
      <c r="L2760" s="174" t="s">
        <v>7136</v>
      </c>
      <c r="M2760" s="174" t="s">
        <v>7175</v>
      </c>
      <c r="N2760" s="176">
        <v>960</v>
      </c>
      <c r="O2760" s="174" t="s">
        <v>3407</v>
      </c>
      <c r="P2760" s="177">
        <v>29768</v>
      </c>
      <c r="Q2760" s="176">
        <v>384</v>
      </c>
      <c r="R2760" s="175">
        <v>8889.32</v>
      </c>
      <c r="S2760" s="175">
        <v>13336.25</v>
      </c>
      <c r="T2760" s="161">
        <v>0</v>
      </c>
      <c r="U2760" s="96">
        <v>6</v>
      </c>
      <c r="V2760" s="38" t="s">
        <v>116</v>
      </c>
      <c r="W2760" s="38"/>
      <c r="X2760" s="137">
        <v>277.81962500000003</v>
      </c>
      <c r="Y2760" s="138">
        <v>58988</v>
      </c>
      <c r="Z2760" s="179">
        <v>48</v>
      </c>
      <c r="AA2760" s="139">
        <v>2061</v>
      </c>
      <c r="AB2760" s="131"/>
      <c r="AC2760" s="38"/>
      <c r="AD2760" s="140">
        <v>13336.25</v>
      </c>
      <c r="AE2760" s="141">
        <v>13058.430375</v>
      </c>
      <c r="AF2760" s="141">
        <v>12780.61075</v>
      </c>
      <c r="AG2760" s="141">
        <v>12502.791125</v>
      </c>
      <c r="AH2760" s="141">
        <v>12224.9715</v>
      </c>
      <c r="AI2760" s="141">
        <v>11947.151875</v>
      </c>
      <c r="AJ2760" s="141">
        <v>11669.332249999999</v>
      </c>
      <c r="AK2760" s="141">
        <v>11391.512624999999</v>
      </c>
      <c r="AL2760" s="141">
        <v>11113.692999999999</v>
      </c>
      <c r="AM2760" s="141">
        <v>10835.873374999999</v>
      </c>
      <c r="AN2760" s="141">
        <v>10558.053749999999</v>
      </c>
      <c r="AO2760" s="141">
        <v>10280.234124999999</v>
      </c>
      <c r="AP2760" s="141">
        <v>10002.414499999999</v>
      </c>
      <c r="AQ2760" s="141">
        <v>9724.5948749999989</v>
      </c>
      <c r="AR2760" s="141">
        <v>9446.7752499999988</v>
      </c>
      <c r="AS2760" s="141">
        <v>9168.9556249999987</v>
      </c>
      <c r="AT2760" s="141">
        <v>8891.1359999999986</v>
      </c>
      <c r="AU2760" s="141">
        <v>8613.3163749999985</v>
      </c>
      <c r="AV2760" s="141">
        <v>8335.4967499999984</v>
      </c>
      <c r="AW2760" s="141">
        <v>8057.6771249999983</v>
      </c>
      <c r="AX2760" s="141">
        <v>7779.8574999999983</v>
      </c>
      <c r="AY2760" s="141">
        <v>7502.0378749999982</v>
      </c>
      <c r="AZ2760" s="141">
        <v>7224.2182499999981</v>
      </c>
      <c r="BA2760" s="141">
        <v>6946.398624999998</v>
      </c>
      <c r="BB2760" s="141">
        <v>6668.5789999999979</v>
      </c>
      <c r="BC2760" s="141">
        <v>6390.7593749999978</v>
      </c>
      <c r="BD2760" s="141">
        <v>6112.9397499999977</v>
      </c>
      <c r="BE2760" s="141">
        <v>5835.1201249999976</v>
      </c>
      <c r="BF2760" s="141">
        <v>5557.3004999999976</v>
      </c>
      <c r="BG2760" s="141">
        <v>5279.4808749999975</v>
      </c>
      <c r="BH2760" s="141">
        <v>5001.6612499999974</v>
      </c>
      <c r="BI2760" s="141">
        <v>4723.8416249999973</v>
      </c>
      <c r="BJ2760" s="141">
        <v>4446.0219999999972</v>
      </c>
      <c r="BK2760" s="141">
        <v>4168.2023749999971</v>
      </c>
      <c r="BL2760" s="141">
        <v>3890.382749999997</v>
      </c>
      <c r="BM2760" s="141">
        <v>3612.5631249999969</v>
      </c>
      <c r="BN2760" s="141">
        <v>3334.7434999999969</v>
      </c>
      <c r="BO2760" s="141">
        <v>3056.9238749999968</v>
      </c>
      <c r="BP2760" s="141">
        <v>2779.1042499999967</v>
      </c>
    </row>
    <row r="2761" spans="4:68" ht="15.75">
      <c r="D2761" s="174" t="s">
        <v>9814</v>
      </c>
      <c r="E2761" s="176">
        <v>1890</v>
      </c>
      <c r="F2761" s="174" t="s">
        <v>3420</v>
      </c>
      <c r="G2761" s="174" t="s">
        <v>9815</v>
      </c>
      <c r="H2761" s="174" t="s">
        <v>169</v>
      </c>
      <c r="I2761" s="174" t="s">
        <v>4151</v>
      </c>
      <c r="J2761" s="174" t="s">
        <v>9816</v>
      </c>
      <c r="K2761" s="174"/>
      <c r="L2761" s="174" t="s">
        <v>3509</v>
      </c>
      <c r="M2761" s="174" t="s">
        <v>4854</v>
      </c>
      <c r="N2761" s="176">
        <v>960</v>
      </c>
      <c r="O2761" s="174" t="s">
        <v>3407</v>
      </c>
      <c r="P2761" s="177">
        <v>29403</v>
      </c>
      <c r="Q2761" s="176">
        <v>396</v>
      </c>
      <c r="R2761" s="175">
        <v>779.49</v>
      </c>
      <c r="S2761" s="175">
        <v>1110.51</v>
      </c>
      <c r="T2761" s="161">
        <v>0</v>
      </c>
      <c r="U2761" s="96">
        <v>13</v>
      </c>
      <c r="V2761" s="38" t="s">
        <v>123</v>
      </c>
      <c r="W2761" s="38"/>
      <c r="X2761" s="137">
        <v>23.625</v>
      </c>
      <c r="Y2761" s="138">
        <v>58623</v>
      </c>
      <c r="Z2761" s="179">
        <v>47</v>
      </c>
      <c r="AA2761" s="139">
        <v>2060</v>
      </c>
      <c r="AB2761" s="131"/>
      <c r="AC2761" s="38"/>
      <c r="AD2761" s="140">
        <v>1110.51</v>
      </c>
      <c r="AE2761" s="141">
        <v>1086.885</v>
      </c>
      <c r="AF2761" s="141">
        <v>1063.26</v>
      </c>
      <c r="AG2761" s="141">
        <v>1039.635</v>
      </c>
      <c r="AH2761" s="141">
        <v>1016.01</v>
      </c>
      <c r="AI2761" s="141">
        <v>992.38499999999999</v>
      </c>
      <c r="AJ2761" s="141">
        <v>968.76</v>
      </c>
      <c r="AK2761" s="141">
        <v>945.13499999999999</v>
      </c>
      <c r="AL2761" s="141">
        <v>921.51</v>
      </c>
      <c r="AM2761" s="141">
        <v>897.88499999999999</v>
      </c>
      <c r="AN2761" s="141">
        <v>874.26</v>
      </c>
      <c r="AO2761" s="141">
        <v>850.63499999999999</v>
      </c>
      <c r="AP2761" s="141">
        <v>827.01</v>
      </c>
      <c r="AQ2761" s="141">
        <v>803.38499999999999</v>
      </c>
      <c r="AR2761" s="141">
        <v>779.76</v>
      </c>
      <c r="AS2761" s="141">
        <v>756.13499999999999</v>
      </c>
      <c r="AT2761" s="141">
        <v>732.51</v>
      </c>
      <c r="AU2761" s="141">
        <v>708.88499999999999</v>
      </c>
      <c r="AV2761" s="141">
        <v>685.26</v>
      </c>
      <c r="AW2761" s="141">
        <v>661.63499999999999</v>
      </c>
      <c r="AX2761" s="141">
        <v>638.01</v>
      </c>
      <c r="AY2761" s="141">
        <v>614.38499999999999</v>
      </c>
      <c r="AZ2761" s="141">
        <v>590.76</v>
      </c>
      <c r="BA2761" s="141">
        <v>567.13499999999999</v>
      </c>
      <c r="BB2761" s="141">
        <v>543.51</v>
      </c>
      <c r="BC2761" s="141">
        <v>519.88499999999999</v>
      </c>
      <c r="BD2761" s="141">
        <v>496.26</v>
      </c>
      <c r="BE2761" s="141">
        <v>472.63499999999999</v>
      </c>
      <c r="BF2761" s="141">
        <v>449.01</v>
      </c>
      <c r="BG2761" s="141">
        <v>425.38499999999999</v>
      </c>
      <c r="BH2761" s="141">
        <v>401.76</v>
      </c>
      <c r="BI2761" s="141">
        <v>378.13499999999999</v>
      </c>
      <c r="BJ2761" s="141">
        <v>354.51</v>
      </c>
      <c r="BK2761" s="141">
        <v>330.88499999999999</v>
      </c>
      <c r="BL2761" s="141">
        <v>307.26</v>
      </c>
      <c r="BM2761" s="141">
        <v>283.63499999999999</v>
      </c>
      <c r="BN2761" s="141">
        <v>260.01</v>
      </c>
      <c r="BO2761" s="141">
        <v>236.38499999999999</v>
      </c>
      <c r="BP2761" s="141">
        <v>212.76</v>
      </c>
    </row>
    <row r="2762" spans="4:68" ht="15.75">
      <c r="D2762" s="174" t="s">
        <v>9817</v>
      </c>
      <c r="E2762" s="175">
        <v>30624.59</v>
      </c>
      <c r="F2762" s="174" t="s">
        <v>3426</v>
      </c>
      <c r="G2762" s="174" t="s">
        <v>9815</v>
      </c>
      <c r="H2762" s="174" t="s">
        <v>169</v>
      </c>
      <c r="I2762" s="174" t="s">
        <v>4151</v>
      </c>
      <c r="J2762" s="174" t="s">
        <v>9818</v>
      </c>
      <c r="K2762" s="174"/>
      <c r="L2762" s="174" t="s">
        <v>3509</v>
      </c>
      <c r="M2762" s="174" t="s">
        <v>4854</v>
      </c>
      <c r="N2762" s="176">
        <v>960</v>
      </c>
      <c r="O2762" s="174" t="s">
        <v>3407</v>
      </c>
      <c r="P2762" s="177">
        <v>29403</v>
      </c>
      <c r="Q2762" s="176">
        <v>396</v>
      </c>
      <c r="R2762" s="175">
        <v>12631.48</v>
      </c>
      <c r="S2762" s="175">
        <v>17993.11</v>
      </c>
      <c r="T2762" s="161">
        <v>0</v>
      </c>
      <c r="U2762" s="96">
        <v>19</v>
      </c>
      <c r="V2762" s="38" t="s">
        <v>129</v>
      </c>
      <c r="W2762" s="38"/>
      <c r="X2762" s="137">
        <v>382.80737499999998</v>
      </c>
      <c r="Y2762" s="138">
        <v>58623</v>
      </c>
      <c r="Z2762" s="179">
        <v>47</v>
      </c>
      <c r="AA2762" s="139">
        <v>2060</v>
      </c>
      <c r="AB2762" s="131"/>
      <c r="AC2762" s="38"/>
      <c r="AD2762" s="140">
        <v>17993.11</v>
      </c>
      <c r="AE2762" s="141">
        <v>17610.302625</v>
      </c>
      <c r="AF2762" s="141">
        <v>17227.49525</v>
      </c>
      <c r="AG2762" s="141">
        <v>16844.687875</v>
      </c>
      <c r="AH2762" s="141">
        <v>16461.880499999999</v>
      </c>
      <c r="AI2762" s="141">
        <v>16079.073124999999</v>
      </c>
      <c r="AJ2762" s="141">
        <v>15696.265749999999</v>
      </c>
      <c r="AK2762" s="141">
        <v>15313.458374999998</v>
      </c>
      <c r="AL2762" s="141">
        <v>14930.650999999998</v>
      </c>
      <c r="AM2762" s="141">
        <v>14547.843624999998</v>
      </c>
      <c r="AN2762" s="141">
        <v>14165.036249999997</v>
      </c>
      <c r="AO2762" s="141">
        <v>13782.228874999997</v>
      </c>
      <c r="AP2762" s="141">
        <v>13399.421499999997</v>
      </c>
      <c r="AQ2762" s="141">
        <v>13016.614124999996</v>
      </c>
      <c r="AR2762" s="141">
        <v>12633.806749999996</v>
      </c>
      <c r="AS2762" s="141">
        <v>12250.999374999996</v>
      </c>
      <c r="AT2762" s="141">
        <v>11868.191999999995</v>
      </c>
      <c r="AU2762" s="141">
        <v>11485.384624999995</v>
      </c>
      <c r="AV2762" s="141">
        <v>11102.577249999995</v>
      </c>
      <c r="AW2762" s="141">
        <v>10719.769874999994</v>
      </c>
      <c r="AX2762" s="141">
        <v>10336.962499999994</v>
      </c>
      <c r="AY2762" s="141">
        <v>9954.1551249999939</v>
      </c>
      <c r="AZ2762" s="141">
        <v>9571.3477499999935</v>
      </c>
      <c r="BA2762" s="141">
        <v>9188.5403749999932</v>
      </c>
      <c r="BB2762" s="141">
        <v>8805.7329999999929</v>
      </c>
      <c r="BC2762" s="141">
        <v>8422.9256249999926</v>
      </c>
      <c r="BD2762" s="141">
        <v>8040.1182499999923</v>
      </c>
      <c r="BE2762" s="141">
        <v>7657.3108749999919</v>
      </c>
      <c r="BF2762" s="141">
        <v>7274.5034999999916</v>
      </c>
      <c r="BG2762" s="141">
        <v>6891.6961249999913</v>
      </c>
      <c r="BH2762" s="141">
        <v>6508.888749999991</v>
      </c>
      <c r="BI2762" s="141">
        <v>6126.0813749999907</v>
      </c>
      <c r="BJ2762" s="141">
        <v>5743.2739999999903</v>
      </c>
      <c r="BK2762" s="141">
        <v>5360.46662499999</v>
      </c>
      <c r="BL2762" s="141">
        <v>4977.6592499999897</v>
      </c>
      <c r="BM2762" s="141">
        <v>4594.8518749999894</v>
      </c>
      <c r="BN2762" s="141">
        <v>4212.0444999999891</v>
      </c>
      <c r="BO2762" s="141">
        <v>3829.2371249999892</v>
      </c>
      <c r="BP2762" s="141">
        <v>3446.4297499999893</v>
      </c>
    </row>
    <row r="2763" spans="4:68" ht="15.75">
      <c r="D2763" s="174" t="s">
        <v>9819</v>
      </c>
      <c r="E2763" s="176">
        <v>1057</v>
      </c>
      <c r="F2763" s="174" t="s">
        <v>3420</v>
      </c>
      <c r="G2763" s="174" t="s">
        <v>9820</v>
      </c>
      <c r="H2763" s="174" t="s">
        <v>169</v>
      </c>
      <c r="I2763" s="174" t="s">
        <v>3098</v>
      </c>
      <c r="J2763" s="174" t="s">
        <v>9821</v>
      </c>
      <c r="K2763" s="174"/>
      <c r="L2763" s="174" t="s">
        <v>7136</v>
      </c>
      <c r="M2763" s="174" t="s">
        <v>7197</v>
      </c>
      <c r="N2763" s="176">
        <v>960</v>
      </c>
      <c r="O2763" s="174" t="s">
        <v>3407</v>
      </c>
      <c r="P2763" s="177">
        <v>30133</v>
      </c>
      <c r="Q2763" s="176">
        <v>372</v>
      </c>
      <c r="R2763" s="175">
        <v>409.51</v>
      </c>
      <c r="S2763" s="175">
        <v>647.49</v>
      </c>
      <c r="T2763" s="161">
        <v>0</v>
      </c>
      <c r="U2763" s="96">
        <v>8</v>
      </c>
      <c r="V2763" s="38" t="s">
        <v>118</v>
      </c>
      <c r="W2763" s="38"/>
      <c r="X2763" s="137">
        <v>13.2125</v>
      </c>
      <c r="Y2763" s="138">
        <v>59353</v>
      </c>
      <c r="Z2763" s="179">
        <v>49</v>
      </c>
      <c r="AA2763" s="139">
        <v>2062</v>
      </c>
      <c r="AB2763" s="131"/>
      <c r="AC2763" s="38"/>
      <c r="AD2763" s="140">
        <v>647.49</v>
      </c>
      <c r="AE2763" s="141">
        <v>634.27750000000003</v>
      </c>
      <c r="AF2763" s="141">
        <v>621.06500000000005</v>
      </c>
      <c r="AG2763" s="141">
        <v>607.85250000000008</v>
      </c>
      <c r="AH2763" s="141">
        <v>594.6400000000001</v>
      </c>
      <c r="AI2763" s="141">
        <v>581.42750000000012</v>
      </c>
      <c r="AJ2763" s="141">
        <v>568.21500000000015</v>
      </c>
      <c r="AK2763" s="141">
        <v>555.00250000000017</v>
      </c>
      <c r="AL2763" s="141">
        <v>541.79000000000019</v>
      </c>
      <c r="AM2763" s="141">
        <v>528.57750000000021</v>
      </c>
      <c r="AN2763" s="141">
        <v>515.36500000000024</v>
      </c>
      <c r="AO2763" s="141">
        <v>502.15250000000026</v>
      </c>
      <c r="AP2763" s="141">
        <v>488.94000000000028</v>
      </c>
      <c r="AQ2763" s="141">
        <v>475.7275000000003</v>
      </c>
      <c r="AR2763" s="141">
        <v>462.51500000000033</v>
      </c>
      <c r="AS2763" s="141">
        <v>449.30250000000035</v>
      </c>
      <c r="AT2763" s="141">
        <v>436.09000000000037</v>
      </c>
      <c r="AU2763" s="141">
        <v>422.8775000000004</v>
      </c>
      <c r="AV2763" s="141">
        <v>409.66500000000042</v>
      </c>
      <c r="AW2763" s="141">
        <v>396.45250000000044</v>
      </c>
      <c r="AX2763" s="141">
        <v>383.24000000000046</v>
      </c>
      <c r="AY2763" s="141">
        <v>370.02750000000049</v>
      </c>
      <c r="AZ2763" s="141">
        <v>356.81500000000051</v>
      </c>
      <c r="BA2763" s="141">
        <v>343.60250000000053</v>
      </c>
      <c r="BB2763" s="141">
        <v>330.39000000000055</v>
      </c>
      <c r="BC2763" s="141">
        <v>317.17750000000058</v>
      </c>
      <c r="BD2763" s="141">
        <v>303.9650000000006</v>
      </c>
      <c r="BE2763" s="141">
        <v>290.75250000000062</v>
      </c>
      <c r="BF2763" s="141">
        <v>277.54000000000065</v>
      </c>
      <c r="BG2763" s="141">
        <v>264.32750000000067</v>
      </c>
      <c r="BH2763" s="141">
        <v>251.11500000000066</v>
      </c>
      <c r="BI2763" s="141">
        <v>237.90250000000066</v>
      </c>
      <c r="BJ2763" s="141">
        <v>224.69000000000065</v>
      </c>
      <c r="BK2763" s="141">
        <v>211.47750000000065</v>
      </c>
      <c r="BL2763" s="141">
        <v>198.26500000000064</v>
      </c>
      <c r="BM2763" s="141">
        <v>185.05250000000063</v>
      </c>
      <c r="BN2763" s="141">
        <v>171.84000000000063</v>
      </c>
      <c r="BO2763" s="141">
        <v>158.62750000000062</v>
      </c>
      <c r="BP2763" s="141">
        <v>145.41500000000062</v>
      </c>
    </row>
    <row r="2764" spans="4:68" ht="15.75">
      <c r="D2764" s="174" t="s">
        <v>9822</v>
      </c>
      <c r="E2764" s="176">
        <v>152</v>
      </c>
      <c r="F2764" s="174" t="s">
        <v>3612</v>
      </c>
      <c r="G2764" s="174" t="s">
        <v>9820</v>
      </c>
      <c r="H2764" s="174" t="s">
        <v>169</v>
      </c>
      <c r="I2764" s="174" t="s">
        <v>3098</v>
      </c>
      <c r="J2764" s="174" t="s">
        <v>9821</v>
      </c>
      <c r="K2764" s="174"/>
      <c r="L2764" s="174" t="s">
        <v>7136</v>
      </c>
      <c r="M2764" s="174" t="s">
        <v>7197</v>
      </c>
      <c r="N2764" s="176">
        <v>960</v>
      </c>
      <c r="O2764" s="174" t="s">
        <v>3407</v>
      </c>
      <c r="P2764" s="177">
        <v>30133</v>
      </c>
      <c r="Q2764" s="176">
        <v>372</v>
      </c>
      <c r="R2764" s="175">
        <v>58.9</v>
      </c>
      <c r="S2764" s="175">
        <v>93.1</v>
      </c>
      <c r="T2764" s="161">
        <v>0</v>
      </c>
      <c r="U2764" s="96">
        <v>8</v>
      </c>
      <c r="V2764" s="38" t="s">
        <v>118</v>
      </c>
      <c r="W2764" s="38"/>
      <c r="X2764" s="137">
        <v>1.9</v>
      </c>
      <c r="Y2764" s="138">
        <v>59353</v>
      </c>
      <c r="Z2764" s="179">
        <v>49</v>
      </c>
      <c r="AA2764" s="139">
        <v>2062</v>
      </c>
      <c r="AB2764" s="131"/>
      <c r="AC2764" s="38"/>
      <c r="AD2764" s="140">
        <v>93.1</v>
      </c>
      <c r="AE2764" s="141">
        <v>91.199999999999989</v>
      </c>
      <c r="AF2764" s="141">
        <v>89.299999999999983</v>
      </c>
      <c r="AG2764" s="141">
        <v>87.399999999999977</v>
      </c>
      <c r="AH2764" s="141">
        <v>85.499999999999972</v>
      </c>
      <c r="AI2764" s="141">
        <v>83.599999999999966</v>
      </c>
      <c r="AJ2764" s="141">
        <v>81.69999999999996</v>
      </c>
      <c r="AK2764" s="141">
        <v>79.799999999999955</v>
      </c>
      <c r="AL2764" s="141">
        <v>77.899999999999949</v>
      </c>
      <c r="AM2764" s="141">
        <v>75.999999999999943</v>
      </c>
      <c r="AN2764" s="141">
        <v>74.099999999999937</v>
      </c>
      <c r="AO2764" s="141">
        <v>72.199999999999932</v>
      </c>
      <c r="AP2764" s="141">
        <v>70.299999999999926</v>
      </c>
      <c r="AQ2764" s="141">
        <v>68.39999999999992</v>
      </c>
      <c r="AR2764" s="141">
        <v>66.499999999999915</v>
      </c>
      <c r="AS2764" s="141">
        <v>64.599999999999909</v>
      </c>
      <c r="AT2764" s="141">
        <v>62.69999999999991</v>
      </c>
      <c r="AU2764" s="141">
        <v>60.799999999999912</v>
      </c>
      <c r="AV2764" s="141">
        <v>58.899999999999913</v>
      </c>
      <c r="AW2764" s="141">
        <v>56.999999999999915</v>
      </c>
      <c r="AX2764" s="141">
        <v>55.099999999999916</v>
      </c>
      <c r="AY2764" s="141">
        <v>53.199999999999918</v>
      </c>
      <c r="AZ2764" s="141">
        <v>51.299999999999919</v>
      </c>
      <c r="BA2764" s="141">
        <v>49.39999999999992</v>
      </c>
      <c r="BB2764" s="141">
        <v>47.499999999999922</v>
      </c>
      <c r="BC2764" s="141">
        <v>45.599999999999923</v>
      </c>
      <c r="BD2764" s="141">
        <v>43.699999999999925</v>
      </c>
      <c r="BE2764" s="141">
        <v>41.799999999999926</v>
      </c>
      <c r="BF2764" s="141">
        <v>39.899999999999928</v>
      </c>
      <c r="BG2764" s="141">
        <v>37.999999999999929</v>
      </c>
      <c r="BH2764" s="141">
        <v>36.09999999999993</v>
      </c>
      <c r="BI2764" s="141">
        <v>34.199999999999932</v>
      </c>
      <c r="BJ2764" s="141">
        <v>32.299999999999933</v>
      </c>
      <c r="BK2764" s="141">
        <v>30.399999999999935</v>
      </c>
      <c r="BL2764" s="141">
        <v>28.499999999999936</v>
      </c>
      <c r="BM2764" s="141">
        <v>26.599999999999937</v>
      </c>
      <c r="BN2764" s="141">
        <v>24.699999999999939</v>
      </c>
      <c r="BO2764" s="141">
        <v>22.79999999999994</v>
      </c>
      <c r="BP2764" s="141">
        <v>20.899999999999942</v>
      </c>
    </row>
    <row r="2765" spans="4:68" ht="15.75">
      <c r="D2765" s="174" t="s">
        <v>9823</v>
      </c>
      <c r="E2765" s="175">
        <v>17615.97</v>
      </c>
      <c r="F2765" s="174" t="s">
        <v>3426</v>
      </c>
      <c r="G2765" s="174" t="s">
        <v>9820</v>
      </c>
      <c r="H2765" s="174" t="s">
        <v>169</v>
      </c>
      <c r="I2765" s="174" t="s">
        <v>3098</v>
      </c>
      <c r="J2765" s="174" t="s">
        <v>9824</v>
      </c>
      <c r="K2765" s="174"/>
      <c r="L2765" s="174" t="s">
        <v>7136</v>
      </c>
      <c r="M2765" s="174" t="s">
        <v>7197</v>
      </c>
      <c r="N2765" s="176">
        <v>960</v>
      </c>
      <c r="O2765" s="174" t="s">
        <v>3407</v>
      </c>
      <c r="P2765" s="177">
        <v>30133</v>
      </c>
      <c r="Q2765" s="176">
        <v>372</v>
      </c>
      <c r="R2765" s="175">
        <v>6825.44</v>
      </c>
      <c r="S2765" s="175">
        <v>10790.53</v>
      </c>
      <c r="T2765" s="161">
        <v>0</v>
      </c>
      <c r="U2765" s="96">
        <v>8</v>
      </c>
      <c r="V2765" s="38" t="s">
        <v>118</v>
      </c>
      <c r="W2765" s="38"/>
      <c r="X2765" s="137">
        <v>220.19962500000003</v>
      </c>
      <c r="Y2765" s="138">
        <v>59353</v>
      </c>
      <c r="Z2765" s="179">
        <v>49</v>
      </c>
      <c r="AA2765" s="139">
        <v>2062</v>
      </c>
      <c r="AB2765" s="131"/>
      <c r="AC2765" s="38"/>
      <c r="AD2765" s="140">
        <v>10790.53</v>
      </c>
      <c r="AE2765" s="141">
        <v>10570.330375000001</v>
      </c>
      <c r="AF2765" s="141">
        <v>10350.130750000002</v>
      </c>
      <c r="AG2765" s="141">
        <v>10129.931125000003</v>
      </c>
      <c r="AH2765" s="141">
        <v>9909.7315000000035</v>
      </c>
      <c r="AI2765" s="141">
        <v>9689.5318750000042</v>
      </c>
      <c r="AJ2765" s="141">
        <v>9469.3322500000049</v>
      </c>
      <c r="AK2765" s="141">
        <v>9249.1326250000056</v>
      </c>
      <c r="AL2765" s="141">
        <v>9028.9330000000064</v>
      </c>
      <c r="AM2765" s="141">
        <v>8808.7333750000071</v>
      </c>
      <c r="AN2765" s="141">
        <v>8588.5337500000078</v>
      </c>
      <c r="AO2765" s="141">
        <v>8368.3341250000085</v>
      </c>
      <c r="AP2765" s="141">
        <v>8148.1345000000083</v>
      </c>
      <c r="AQ2765" s="141">
        <v>7927.9348750000081</v>
      </c>
      <c r="AR2765" s="141">
        <v>7707.7352500000079</v>
      </c>
      <c r="AS2765" s="141">
        <v>7487.5356250000077</v>
      </c>
      <c r="AT2765" s="141">
        <v>7267.3360000000075</v>
      </c>
      <c r="AU2765" s="141">
        <v>7047.1363750000073</v>
      </c>
      <c r="AV2765" s="141">
        <v>6826.9367500000071</v>
      </c>
      <c r="AW2765" s="141">
        <v>6606.7371250000069</v>
      </c>
      <c r="AX2765" s="141">
        <v>6386.5375000000067</v>
      </c>
      <c r="AY2765" s="141">
        <v>6166.3378750000065</v>
      </c>
      <c r="AZ2765" s="141">
        <v>5946.1382500000063</v>
      </c>
      <c r="BA2765" s="141">
        <v>5725.9386250000061</v>
      </c>
      <c r="BB2765" s="141">
        <v>5505.7390000000059</v>
      </c>
      <c r="BC2765" s="141">
        <v>5285.5393750000057</v>
      </c>
      <c r="BD2765" s="141">
        <v>5065.3397500000056</v>
      </c>
      <c r="BE2765" s="141">
        <v>4845.1401250000054</v>
      </c>
      <c r="BF2765" s="141">
        <v>4624.9405000000052</v>
      </c>
      <c r="BG2765" s="141">
        <v>4404.740875000005</v>
      </c>
      <c r="BH2765" s="141">
        <v>4184.5412500000048</v>
      </c>
      <c r="BI2765" s="141">
        <v>3964.3416250000046</v>
      </c>
      <c r="BJ2765" s="141">
        <v>3744.1420000000044</v>
      </c>
      <c r="BK2765" s="141">
        <v>3523.9423750000042</v>
      </c>
      <c r="BL2765" s="141">
        <v>3303.742750000004</v>
      </c>
      <c r="BM2765" s="141">
        <v>3083.5431250000038</v>
      </c>
      <c r="BN2765" s="141">
        <v>2863.3435000000036</v>
      </c>
      <c r="BO2765" s="141">
        <v>2643.1438750000034</v>
      </c>
      <c r="BP2765" s="141">
        <v>2422.9442500000032</v>
      </c>
    </row>
    <row r="2766" spans="4:68" ht="15.75">
      <c r="D2766" s="174" t="s">
        <v>9825</v>
      </c>
      <c r="E2766" s="176">
        <v>1488</v>
      </c>
      <c r="F2766" s="174" t="s">
        <v>3420</v>
      </c>
      <c r="G2766" s="174" t="s">
        <v>9826</v>
      </c>
      <c r="H2766" s="174" t="s">
        <v>169</v>
      </c>
      <c r="I2766" s="174" t="s">
        <v>3098</v>
      </c>
      <c r="J2766" s="174" t="s">
        <v>9827</v>
      </c>
      <c r="K2766" s="174"/>
      <c r="L2766" s="174" t="s">
        <v>7136</v>
      </c>
      <c r="M2766" s="174" t="s">
        <v>7279</v>
      </c>
      <c r="N2766" s="176">
        <v>960</v>
      </c>
      <c r="O2766" s="174" t="s">
        <v>3407</v>
      </c>
      <c r="P2766" s="177">
        <v>30133</v>
      </c>
      <c r="Q2766" s="176">
        <v>372</v>
      </c>
      <c r="R2766" s="175">
        <v>576.54999999999995</v>
      </c>
      <c r="S2766" s="175">
        <v>911.45</v>
      </c>
      <c r="T2766" s="161">
        <v>0</v>
      </c>
      <c r="U2766" s="96">
        <v>10</v>
      </c>
      <c r="V2766" s="38" t="s">
        <v>120</v>
      </c>
      <c r="W2766" s="38"/>
      <c r="X2766" s="137">
        <v>18.600000000000001</v>
      </c>
      <c r="Y2766" s="138">
        <v>59353</v>
      </c>
      <c r="Z2766" s="179">
        <v>49</v>
      </c>
      <c r="AA2766" s="139">
        <v>2062</v>
      </c>
      <c r="AB2766" s="131"/>
      <c r="AC2766" s="38"/>
      <c r="AD2766" s="140">
        <v>911.45</v>
      </c>
      <c r="AE2766" s="141">
        <v>892.85</v>
      </c>
      <c r="AF2766" s="141">
        <v>874.25</v>
      </c>
      <c r="AG2766" s="141">
        <v>855.65</v>
      </c>
      <c r="AH2766" s="141">
        <v>837.05</v>
      </c>
      <c r="AI2766" s="141">
        <v>818.44999999999993</v>
      </c>
      <c r="AJ2766" s="141">
        <v>799.84999999999991</v>
      </c>
      <c r="AK2766" s="141">
        <v>781.24999999999989</v>
      </c>
      <c r="AL2766" s="141">
        <v>762.64999999999986</v>
      </c>
      <c r="AM2766" s="141">
        <v>744.04999999999984</v>
      </c>
      <c r="AN2766" s="141">
        <v>725.44999999999982</v>
      </c>
      <c r="AO2766" s="141">
        <v>706.8499999999998</v>
      </c>
      <c r="AP2766" s="141">
        <v>688.24999999999977</v>
      </c>
      <c r="AQ2766" s="141">
        <v>669.64999999999975</v>
      </c>
      <c r="AR2766" s="141">
        <v>651.04999999999973</v>
      </c>
      <c r="AS2766" s="141">
        <v>632.4499999999997</v>
      </c>
      <c r="AT2766" s="141">
        <v>613.84999999999968</v>
      </c>
      <c r="AU2766" s="141">
        <v>595.24999999999966</v>
      </c>
      <c r="AV2766" s="141">
        <v>576.64999999999964</v>
      </c>
      <c r="AW2766" s="141">
        <v>558.04999999999961</v>
      </c>
      <c r="AX2766" s="141">
        <v>539.44999999999959</v>
      </c>
      <c r="AY2766" s="141">
        <v>520.84999999999957</v>
      </c>
      <c r="AZ2766" s="141">
        <v>502.24999999999955</v>
      </c>
      <c r="BA2766" s="141">
        <v>483.64999999999952</v>
      </c>
      <c r="BB2766" s="141">
        <v>465.0499999999995</v>
      </c>
      <c r="BC2766" s="141">
        <v>446.44999999999948</v>
      </c>
      <c r="BD2766" s="141">
        <v>427.84999999999945</v>
      </c>
      <c r="BE2766" s="141">
        <v>409.24999999999943</v>
      </c>
      <c r="BF2766" s="141">
        <v>390.64999999999941</v>
      </c>
      <c r="BG2766" s="141">
        <v>372.04999999999939</v>
      </c>
      <c r="BH2766" s="141">
        <v>353.44999999999936</v>
      </c>
      <c r="BI2766" s="141">
        <v>334.84999999999934</v>
      </c>
      <c r="BJ2766" s="141">
        <v>316.24999999999932</v>
      </c>
      <c r="BK2766" s="141">
        <v>297.6499999999993</v>
      </c>
      <c r="BL2766" s="141">
        <v>279.04999999999927</v>
      </c>
      <c r="BM2766" s="141">
        <v>260.44999999999925</v>
      </c>
      <c r="BN2766" s="141">
        <v>241.84999999999926</v>
      </c>
      <c r="BO2766" s="141">
        <v>223.24999999999926</v>
      </c>
      <c r="BP2766" s="141">
        <v>204.64999999999927</v>
      </c>
    </row>
    <row r="2767" spans="4:68" ht="15.75">
      <c r="D2767" s="174" t="s">
        <v>9828</v>
      </c>
      <c r="E2767" s="176">
        <v>214</v>
      </c>
      <c r="F2767" s="174" t="s">
        <v>3612</v>
      </c>
      <c r="G2767" s="174" t="s">
        <v>9826</v>
      </c>
      <c r="H2767" s="174" t="s">
        <v>169</v>
      </c>
      <c r="I2767" s="174" t="s">
        <v>3098</v>
      </c>
      <c r="J2767" s="174" t="s">
        <v>9827</v>
      </c>
      <c r="K2767" s="174"/>
      <c r="L2767" s="174" t="s">
        <v>7136</v>
      </c>
      <c r="M2767" s="174" t="s">
        <v>7279</v>
      </c>
      <c r="N2767" s="176">
        <v>960</v>
      </c>
      <c r="O2767" s="174" t="s">
        <v>3407</v>
      </c>
      <c r="P2767" s="177">
        <v>30133</v>
      </c>
      <c r="Q2767" s="176">
        <v>372</v>
      </c>
      <c r="R2767" s="175">
        <v>82.84</v>
      </c>
      <c r="S2767" s="175">
        <v>131.16</v>
      </c>
      <c r="T2767" s="161">
        <v>0</v>
      </c>
      <c r="U2767" s="96">
        <v>10</v>
      </c>
      <c r="V2767" s="38" t="s">
        <v>120</v>
      </c>
      <c r="W2767" s="38"/>
      <c r="X2767" s="137">
        <v>2.6750000000000003</v>
      </c>
      <c r="Y2767" s="138">
        <v>59353</v>
      </c>
      <c r="Z2767" s="179">
        <v>49</v>
      </c>
      <c r="AA2767" s="139">
        <v>2062</v>
      </c>
      <c r="AB2767" s="131"/>
      <c r="AC2767" s="38"/>
      <c r="AD2767" s="140">
        <v>131.16</v>
      </c>
      <c r="AE2767" s="141">
        <v>128.48499999999999</v>
      </c>
      <c r="AF2767" s="141">
        <v>125.80999999999999</v>
      </c>
      <c r="AG2767" s="141">
        <v>123.13499999999999</v>
      </c>
      <c r="AH2767" s="141">
        <v>120.46</v>
      </c>
      <c r="AI2767" s="141">
        <v>117.785</v>
      </c>
      <c r="AJ2767" s="141">
        <v>115.11</v>
      </c>
      <c r="AK2767" s="141">
        <v>112.435</v>
      </c>
      <c r="AL2767" s="141">
        <v>109.76</v>
      </c>
      <c r="AM2767" s="141">
        <v>107.08500000000001</v>
      </c>
      <c r="AN2767" s="141">
        <v>104.41000000000001</v>
      </c>
      <c r="AO2767" s="141">
        <v>101.73500000000001</v>
      </c>
      <c r="AP2767" s="141">
        <v>99.060000000000016</v>
      </c>
      <c r="AQ2767" s="141">
        <v>96.385000000000019</v>
      </c>
      <c r="AR2767" s="141">
        <v>93.710000000000022</v>
      </c>
      <c r="AS2767" s="141">
        <v>91.035000000000025</v>
      </c>
      <c r="AT2767" s="141">
        <v>88.360000000000028</v>
      </c>
      <c r="AU2767" s="141">
        <v>85.685000000000031</v>
      </c>
      <c r="AV2767" s="141">
        <v>83.010000000000034</v>
      </c>
      <c r="AW2767" s="141">
        <v>80.335000000000036</v>
      </c>
      <c r="AX2767" s="141">
        <v>77.660000000000039</v>
      </c>
      <c r="AY2767" s="141">
        <v>74.985000000000042</v>
      </c>
      <c r="AZ2767" s="141">
        <v>72.310000000000045</v>
      </c>
      <c r="BA2767" s="141">
        <v>69.635000000000048</v>
      </c>
      <c r="BB2767" s="141">
        <v>66.960000000000051</v>
      </c>
      <c r="BC2767" s="141">
        <v>64.285000000000053</v>
      </c>
      <c r="BD2767" s="141">
        <v>61.610000000000056</v>
      </c>
      <c r="BE2767" s="141">
        <v>58.935000000000059</v>
      </c>
      <c r="BF2767" s="141">
        <v>56.260000000000062</v>
      </c>
      <c r="BG2767" s="141">
        <v>53.585000000000065</v>
      </c>
      <c r="BH2767" s="141">
        <v>50.910000000000068</v>
      </c>
      <c r="BI2767" s="141">
        <v>48.23500000000007</v>
      </c>
      <c r="BJ2767" s="141">
        <v>45.560000000000073</v>
      </c>
      <c r="BK2767" s="141">
        <v>42.885000000000076</v>
      </c>
      <c r="BL2767" s="141">
        <v>40.210000000000079</v>
      </c>
      <c r="BM2767" s="141">
        <v>37.535000000000082</v>
      </c>
      <c r="BN2767" s="141">
        <v>34.860000000000085</v>
      </c>
      <c r="BO2767" s="141">
        <v>32.185000000000088</v>
      </c>
      <c r="BP2767" s="141">
        <v>29.510000000000087</v>
      </c>
    </row>
    <row r="2768" spans="4:68" ht="15.75">
      <c r="D2768" s="174" t="s">
        <v>9829</v>
      </c>
      <c r="E2768" s="175">
        <v>24793.93</v>
      </c>
      <c r="F2768" s="174" t="s">
        <v>3426</v>
      </c>
      <c r="G2768" s="174" t="s">
        <v>9826</v>
      </c>
      <c r="H2768" s="174" t="s">
        <v>169</v>
      </c>
      <c r="I2768" s="174" t="s">
        <v>3098</v>
      </c>
      <c r="J2768" s="174" t="s">
        <v>9830</v>
      </c>
      <c r="K2768" s="174"/>
      <c r="L2768" s="174" t="s">
        <v>7136</v>
      </c>
      <c r="M2768" s="174" t="s">
        <v>7279</v>
      </c>
      <c r="N2768" s="176">
        <v>960</v>
      </c>
      <c r="O2768" s="174" t="s">
        <v>3407</v>
      </c>
      <c r="P2768" s="177">
        <v>30133</v>
      </c>
      <c r="Q2768" s="176">
        <v>372</v>
      </c>
      <c r="R2768" s="175">
        <v>9606.73</v>
      </c>
      <c r="S2768" s="175">
        <v>15187.2</v>
      </c>
      <c r="T2768" s="161">
        <v>0</v>
      </c>
      <c r="U2768" s="96">
        <v>10</v>
      </c>
      <c r="V2768" s="38" t="s">
        <v>120</v>
      </c>
      <c r="W2768" s="38"/>
      <c r="X2768" s="137">
        <v>309.924125</v>
      </c>
      <c r="Y2768" s="138">
        <v>59353</v>
      </c>
      <c r="Z2768" s="179">
        <v>49</v>
      </c>
      <c r="AA2768" s="139">
        <v>2062</v>
      </c>
      <c r="AB2768" s="131"/>
      <c r="AC2768" s="38"/>
      <c r="AD2768" s="140">
        <v>15187.2</v>
      </c>
      <c r="AE2768" s="141">
        <v>14877.275875000001</v>
      </c>
      <c r="AF2768" s="141">
        <v>14567.351750000002</v>
      </c>
      <c r="AG2768" s="141">
        <v>14257.427625000002</v>
      </c>
      <c r="AH2768" s="141">
        <v>13947.503500000003</v>
      </c>
      <c r="AI2768" s="141">
        <v>13637.579375000003</v>
      </c>
      <c r="AJ2768" s="141">
        <v>13327.655250000003</v>
      </c>
      <c r="AK2768" s="141">
        <v>13017.731125000004</v>
      </c>
      <c r="AL2768" s="141">
        <v>12707.807000000004</v>
      </c>
      <c r="AM2768" s="141">
        <v>12397.882875000005</v>
      </c>
      <c r="AN2768" s="141">
        <v>12087.958750000005</v>
      </c>
      <c r="AO2768" s="141">
        <v>11778.034625000006</v>
      </c>
      <c r="AP2768" s="141">
        <v>11468.110500000006</v>
      </c>
      <c r="AQ2768" s="141">
        <v>11158.186375000007</v>
      </c>
      <c r="AR2768" s="141">
        <v>10848.262250000007</v>
      </c>
      <c r="AS2768" s="141">
        <v>10538.338125000007</v>
      </c>
      <c r="AT2768" s="141">
        <v>10228.414000000008</v>
      </c>
      <c r="AU2768" s="141">
        <v>9918.4898750000084</v>
      </c>
      <c r="AV2768" s="141">
        <v>9608.5657500000088</v>
      </c>
      <c r="AW2768" s="141">
        <v>9298.6416250000093</v>
      </c>
      <c r="AX2768" s="141">
        <v>8988.7175000000097</v>
      </c>
      <c r="AY2768" s="141">
        <v>8678.7933750000102</v>
      </c>
      <c r="AZ2768" s="141">
        <v>8368.8692500000107</v>
      </c>
      <c r="BA2768" s="141">
        <v>8058.9451250000111</v>
      </c>
      <c r="BB2768" s="141">
        <v>7749.0210000000116</v>
      </c>
      <c r="BC2768" s="141">
        <v>7439.096875000012</v>
      </c>
      <c r="BD2768" s="141">
        <v>7129.1727500000125</v>
      </c>
      <c r="BE2768" s="141">
        <v>6819.2486250000129</v>
      </c>
      <c r="BF2768" s="141">
        <v>6509.3245000000134</v>
      </c>
      <c r="BG2768" s="141">
        <v>6199.4003750000138</v>
      </c>
      <c r="BH2768" s="141">
        <v>5889.4762500000143</v>
      </c>
      <c r="BI2768" s="141">
        <v>5579.5521250000147</v>
      </c>
      <c r="BJ2768" s="141">
        <v>5269.6280000000152</v>
      </c>
      <c r="BK2768" s="141">
        <v>4959.7038750000156</v>
      </c>
      <c r="BL2768" s="141">
        <v>4649.7797500000161</v>
      </c>
      <c r="BM2768" s="141">
        <v>4339.8556250000165</v>
      </c>
      <c r="BN2768" s="141">
        <v>4029.9315000000165</v>
      </c>
      <c r="BO2768" s="141">
        <v>3720.0073750000165</v>
      </c>
      <c r="BP2768" s="141">
        <v>3410.0832500000165</v>
      </c>
    </row>
    <row r="2769" spans="4:68" ht="15.75">
      <c r="D2769" s="174" t="s">
        <v>9831</v>
      </c>
      <c r="E2769" s="176">
        <v>1456</v>
      </c>
      <c r="F2769" s="174" t="s">
        <v>3420</v>
      </c>
      <c r="G2769" s="174" t="s">
        <v>9832</v>
      </c>
      <c r="H2769" s="174" t="s">
        <v>169</v>
      </c>
      <c r="I2769" s="174" t="s">
        <v>3098</v>
      </c>
      <c r="J2769" s="174" t="s">
        <v>9833</v>
      </c>
      <c r="K2769" s="174"/>
      <c r="L2769" s="174" t="s">
        <v>4704</v>
      </c>
      <c r="M2769" s="174" t="s">
        <v>4705</v>
      </c>
      <c r="N2769" s="176">
        <v>960</v>
      </c>
      <c r="O2769" s="174" t="s">
        <v>3407</v>
      </c>
      <c r="P2769" s="177">
        <v>30133</v>
      </c>
      <c r="Q2769" s="176">
        <v>372</v>
      </c>
      <c r="R2769" s="175">
        <v>564.15</v>
      </c>
      <c r="S2769" s="175">
        <v>891.85</v>
      </c>
      <c r="T2769" s="161">
        <v>0</v>
      </c>
      <c r="U2769" s="96">
        <v>1</v>
      </c>
      <c r="V2769" s="38" t="s">
        <v>111</v>
      </c>
      <c r="W2769" s="38"/>
      <c r="X2769" s="137">
        <v>18.2</v>
      </c>
      <c r="Y2769" s="138">
        <v>59353</v>
      </c>
      <c r="Z2769" s="179">
        <v>49</v>
      </c>
      <c r="AA2769" s="139">
        <v>2062</v>
      </c>
      <c r="AB2769" s="131"/>
      <c r="AC2769" s="38"/>
      <c r="AD2769" s="140">
        <v>891.85</v>
      </c>
      <c r="AE2769" s="141">
        <v>873.65</v>
      </c>
      <c r="AF2769" s="141">
        <v>855.44999999999993</v>
      </c>
      <c r="AG2769" s="141">
        <v>837.24999999999989</v>
      </c>
      <c r="AH2769" s="141">
        <v>819.04999999999984</v>
      </c>
      <c r="AI2769" s="141">
        <v>800.8499999999998</v>
      </c>
      <c r="AJ2769" s="141">
        <v>782.64999999999975</v>
      </c>
      <c r="AK2769" s="141">
        <v>764.4499999999997</v>
      </c>
      <c r="AL2769" s="141">
        <v>746.24999999999966</v>
      </c>
      <c r="AM2769" s="141">
        <v>728.04999999999961</v>
      </c>
      <c r="AN2769" s="141">
        <v>709.84999999999957</v>
      </c>
      <c r="AO2769" s="141">
        <v>691.64999999999952</v>
      </c>
      <c r="AP2769" s="141">
        <v>673.44999999999948</v>
      </c>
      <c r="AQ2769" s="141">
        <v>655.24999999999943</v>
      </c>
      <c r="AR2769" s="141">
        <v>637.04999999999939</v>
      </c>
      <c r="AS2769" s="141">
        <v>618.84999999999934</v>
      </c>
      <c r="AT2769" s="141">
        <v>600.6499999999993</v>
      </c>
      <c r="AU2769" s="141">
        <v>582.44999999999925</v>
      </c>
      <c r="AV2769" s="141">
        <v>564.2499999999992</v>
      </c>
      <c r="AW2769" s="141">
        <v>546.04999999999916</v>
      </c>
      <c r="AX2769" s="141">
        <v>527.84999999999911</v>
      </c>
      <c r="AY2769" s="141">
        <v>509.64999999999912</v>
      </c>
      <c r="AZ2769" s="141">
        <v>491.44999999999914</v>
      </c>
      <c r="BA2769" s="141">
        <v>473.24999999999915</v>
      </c>
      <c r="BB2769" s="141">
        <v>455.04999999999916</v>
      </c>
      <c r="BC2769" s="141">
        <v>436.84999999999917</v>
      </c>
      <c r="BD2769" s="141">
        <v>418.64999999999918</v>
      </c>
      <c r="BE2769" s="141">
        <v>400.44999999999919</v>
      </c>
      <c r="BF2769" s="141">
        <v>382.2499999999992</v>
      </c>
      <c r="BG2769" s="141">
        <v>364.04999999999922</v>
      </c>
      <c r="BH2769" s="141">
        <v>345.84999999999923</v>
      </c>
      <c r="BI2769" s="141">
        <v>327.64999999999924</v>
      </c>
      <c r="BJ2769" s="141">
        <v>309.44999999999925</v>
      </c>
      <c r="BK2769" s="141">
        <v>291.24999999999926</v>
      </c>
      <c r="BL2769" s="141">
        <v>273.04999999999927</v>
      </c>
      <c r="BM2769" s="141">
        <v>254.84999999999928</v>
      </c>
      <c r="BN2769" s="141">
        <v>236.6499999999993</v>
      </c>
      <c r="BO2769" s="141">
        <v>218.44999999999931</v>
      </c>
      <c r="BP2769" s="141">
        <v>200.24999999999932</v>
      </c>
    </row>
    <row r="2770" spans="4:68" ht="15.75">
      <c r="D2770" s="174" t="s">
        <v>9834</v>
      </c>
      <c r="E2770" s="176">
        <v>209</v>
      </c>
      <c r="F2770" s="174" t="s">
        <v>3612</v>
      </c>
      <c r="G2770" s="174" t="s">
        <v>9832</v>
      </c>
      <c r="H2770" s="174" t="s">
        <v>169</v>
      </c>
      <c r="I2770" s="174" t="s">
        <v>3098</v>
      </c>
      <c r="J2770" s="174" t="s">
        <v>9833</v>
      </c>
      <c r="K2770" s="174"/>
      <c r="L2770" s="174" t="s">
        <v>4704</v>
      </c>
      <c r="M2770" s="174" t="s">
        <v>4705</v>
      </c>
      <c r="N2770" s="176">
        <v>960</v>
      </c>
      <c r="O2770" s="174" t="s">
        <v>3407</v>
      </c>
      <c r="P2770" s="177">
        <v>30133</v>
      </c>
      <c r="Q2770" s="176">
        <v>372</v>
      </c>
      <c r="R2770" s="175">
        <v>80.95</v>
      </c>
      <c r="S2770" s="175">
        <v>128.05000000000001</v>
      </c>
      <c r="T2770" s="161">
        <v>0</v>
      </c>
      <c r="U2770" s="96">
        <v>1</v>
      </c>
      <c r="V2770" s="38" t="s">
        <v>111</v>
      </c>
      <c r="W2770" s="38"/>
      <c r="X2770" s="137">
        <v>2.6124999999999998</v>
      </c>
      <c r="Y2770" s="138">
        <v>59353</v>
      </c>
      <c r="Z2770" s="179">
        <v>49</v>
      </c>
      <c r="AA2770" s="139">
        <v>2062</v>
      </c>
      <c r="AB2770" s="131"/>
      <c r="AC2770" s="38"/>
      <c r="AD2770" s="140">
        <v>128.05000000000001</v>
      </c>
      <c r="AE2770" s="141">
        <v>125.43750000000001</v>
      </c>
      <c r="AF2770" s="141">
        <v>122.82500000000002</v>
      </c>
      <c r="AG2770" s="141">
        <v>120.21250000000002</v>
      </c>
      <c r="AH2770" s="141">
        <v>117.60000000000002</v>
      </c>
      <c r="AI2770" s="141">
        <v>114.98750000000003</v>
      </c>
      <c r="AJ2770" s="141">
        <v>112.37500000000003</v>
      </c>
      <c r="AK2770" s="141">
        <v>109.76250000000003</v>
      </c>
      <c r="AL2770" s="141">
        <v>107.15000000000003</v>
      </c>
      <c r="AM2770" s="141">
        <v>104.53750000000004</v>
      </c>
      <c r="AN2770" s="141">
        <v>101.92500000000004</v>
      </c>
      <c r="AO2770" s="141">
        <v>99.312500000000043</v>
      </c>
      <c r="AP2770" s="141">
        <v>96.700000000000045</v>
      </c>
      <c r="AQ2770" s="141">
        <v>94.087500000000048</v>
      </c>
      <c r="AR2770" s="141">
        <v>91.475000000000051</v>
      </c>
      <c r="AS2770" s="141">
        <v>88.862500000000054</v>
      </c>
      <c r="AT2770" s="141">
        <v>86.250000000000057</v>
      </c>
      <c r="AU2770" s="141">
        <v>83.63750000000006</v>
      </c>
      <c r="AV2770" s="141">
        <v>81.025000000000063</v>
      </c>
      <c r="AW2770" s="141">
        <v>78.412500000000065</v>
      </c>
      <c r="AX2770" s="141">
        <v>75.800000000000068</v>
      </c>
      <c r="AY2770" s="141">
        <v>73.187500000000071</v>
      </c>
      <c r="AZ2770" s="141">
        <v>70.575000000000074</v>
      </c>
      <c r="BA2770" s="141">
        <v>67.962500000000077</v>
      </c>
      <c r="BB2770" s="141">
        <v>65.35000000000008</v>
      </c>
      <c r="BC2770" s="141">
        <v>62.737500000000082</v>
      </c>
      <c r="BD2770" s="141">
        <v>60.125000000000085</v>
      </c>
      <c r="BE2770" s="141">
        <v>57.512500000000088</v>
      </c>
      <c r="BF2770" s="141">
        <v>54.900000000000091</v>
      </c>
      <c r="BG2770" s="141">
        <v>52.287500000000094</v>
      </c>
      <c r="BH2770" s="141">
        <v>49.675000000000097</v>
      </c>
      <c r="BI2770" s="141">
        <v>47.062500000000099</v>
      </c>
      <c r="BJ2770" s="141">
        <v>44.450000000000102</v>
      </c>
      <c r="BK2770" s="141">
        <v>41.837500000000105</v>
      </c>
      <c r="BL2770" s="141">
        <v>39.225000000000108</v>
      </c>
      <c r="BM2770" s="141">
        <v>36.612500000000111</v>
      </c>
      <c r="BN2770" s="141">
        <v>34.000000000000114</v>
      </c>
      <c r="BO2770" s="141">
        <v>31.387500000000113</v>
      </c>
      <c r="BP2770" s="141">
        <v>28.775000000000112</v>
      </c>
    </row>
    <row r="2771" spans="4:68" ht="15.75">
      <c r="D2771" s="174" t="s">
        <v>9835</v>
      </c>
      <c r="E2771" s="175">
        <v>24266.37</v>
      </c>
      <c r="F2771" s="174" t="s">
        <v>3426</v>
      </c>
      <c r="G2771" s="174" t="s">
        <v>9832</v>
      </c>
      <c r="H2771" s="174" t="s">
        <v>169</v>
      </c>
      <c r="I2771" s="174" t="s">
        <v>3098</v>
      </c>
      <c r="J2771" s="174" t="s">
        <v>9836</v>
      </c>
      <c r="K2771" s="174"/>
      <c r="L2771" s="174" t="s">
        <v>4704</v>
      </c>
      <c r="M2771" s="174" t="s">
        <v>4705</v>
      </c>
      <c r="N2771" s="176">
        <v>960</v>
      </c>
      <c r="O2771" s="174" t="s">
        <v>3407</v>
      </c>
      <c r="P2771" s="177">
        <v>30133</v>
      </c>
      <c r="Q2771" s="176">
        <v>372</v>
      </c>
      <c r="R2771" s="175">
        <v>9402.24</v>
      </c>
      <c r="S2771" s="175">
        <v>14864.13</v>
      </c>
      <c r="T2771" s="161">
        <v>0</v>
      </c>
      <c r="U2771" s="96">
        <v>2</v>
      </c>
      <c r="V2771" s="38" t="s">
        <v>112</v>
      </c>
      <c r="W2771" s="38"/>
      <c r="X2771" s="137">
        <v>303.32962500000002</v>
      </c>
      <c r="Y2771" s="138">
        <v>59353</v>
      </c>
      <c r="Z2771" s="179">
        <v>49</v>
      </c>
      <c r="AA2771" s="139">
        <v>2062</v>
      </c>
      <c r="AB2771" s="131"/>
      <c r="AC2771" s="38"/>
      <c r="AD2771" s="140">
        <v>14864.13</v>
      </c>
      <c r="AE2771" s="141">
        <v>14560.800374999999</v>
      </c>
      <c r="AF2771" s="141">
        <v>14257.470749999999</v>
      </c>
      <c r="AG2771" s="141">
        <v>13954.141124999998</v>
      </c>
      <c r="AH2771" s="141">
        <v>13650.811499999998</v>
      </c>
      <c r="AI2771" s="141">
        <v>13347.481874999998</v>
      </c>
      <c r="AJ2771" s="141">
        <v>13044.152249999997</v>
      </c>
      <c r="AK2771" s="141">
        <v>12740.822624999997</v>
      </c>
      <c r="AL2771" s="141">
        <v>12437.492999999997</v>
      </c>
      <c r="AM2771" s="141">
        <v>12134.163374999996</v>
      </c>
      <c r="AN2771" s="141">
        <v>11830.833749999996</v>
      </c>
      <c r="AO2771" s="141">
        <v>11527.504124999996</v>
      </c>
      <c r="AP2771" s="141">
        <v>11224.174499999996</v>
      </c>
      <c r="AQ2771" s="141">
        <v>10920.844874999995</v>
      </c>
      <c r="AR2771" s="141">
        <v>10617.515249999995</v>
      </c>
      <c r="AS2771" s="141">
        <v>10314.185624999995</v>
      </c>
      <c r="AT2771" s="141">
        <v>10010.855999999994</v>
      </c>
      <c r="AU2771" s="141">
        <v>9707.526374999994</v>
      </c>
      <c r="AV2771" s="141">
        <v>9404.1967499999937</v>
      </c>
      <c r="AW2771" s="141">
        <v>9100.8671249999934</v>
      </c>
      <c r="AX2771" s="141">
        <v>8797.5374999999931</v>
      </c>
      <c r="AY2771" s="141">
        <v>8494.2078749999928</v>
      </c>
      <c r="AZ2771" s="141">
        <v>8190.8782499999925</v>
      </c>
      <c r="BA2771" s="141">
        <v>7887.5486249999922</v>
      </c>
      <c r="BB2771" s="141">
        <v>7584.2189999999919</v>
      </c>
      <c r="BC2771" s="141">
        <v>7280.8893749999916</v>
      </c>
      <c r="BD2771" s="141">
        <v>6977.5597499999913</v>
      </c>
      <c r="BE2771" s="141">
        <v>6674.2301249999909</v>
      </c>
      <c r="BF2771" s="141">
        <v>6370.9004999999906</v>
      </c>
      <c r="BG2771" s="141">
        <v>6067.5708749999903</v>
      </c>
      <c r="BH2771" s="141">
        <v>5764.24124999999</v>
      </c>
      <c r="BI2771" s="141">
        <v>5460.9116249999897</v>
      </c>
      <c r="BJ2771" s="141">
        <v>5157.5819999999894</v>
      </c>
      <c r="BK2771" s="141">
        <v>4854.2523749999891</v>
      </c>
      <c r="BL2771" s="141">
        <v>4550.9227499999888</v>
      </c>
      <c r="BM2771" s="141">
        <v>4247.5931249999885</v>
      </c>
      <c r="BN2771" s="141">
        <v>3944.2634999999887</v>
      </c>
      <c r="BO2771" s="141">
        <v>3640.9338749999888</v>
      </c>
      <c r="BP2771" s="141">
        <v>3337.604249999989</v>
      </c>
    </row>
    <row r="2772" spans="4:68" ht="15.75">
      <c r="D2772" s="174" t="s">
        <v>9837</v>
      </c>
      <c r="E2772" s="176">
        <v>1443</v>
      </c>
      <c r="F2772" s="174" t="s">
        <v>3420</v>
      </c>
      <c r="G2772" s="174" t="s">
        <v>9838</v>
      </c>
      <c r="H2772" s="174" t="s">
        <v>169</v>
      </c>
      <c r="I2772" s="174" t="s">
        <v>3098</v>
      </c>
      <c r="J2772" s="174" t="s">
        <v>9839</v>
      </c>
      <c r="K2772" s="174"/>
      <c r="L2772" s="174" t="s">
        <v>4704</v>
      </c>
      <c r="M2772" s="174" t="s">
        <v>4705</v>
      </c>
      <c r="N2772" s="176">
        <v>960</v>
      </c>
      <c r="O2772" s="174" t="s">
        <v>3407</v>
      </c>
      <c r="P2772" s="177">
        <v>30133</v>
      </c>
      <c r="Q2772" s="176">
        <v>372</v>
      </c>
      <c r="R2772" s="176">
        <v>559</v>
      </c>
      <c r="S2772" s="176">
        <v>884</v>
      </c>
      <c r="T2772" s="161">
        <v>0</v>
      </c>
      <c r="U2772" s="96">
        <v>2</v>
      </c>
      <c r="V2772" s="38" t="s">
        <v>112</v>
      </c>
      <c r="W2772" s="38"/>
      <c r="X2772" s="137">
        <v>18.037500000000001</v>
      </c>
      <c r="Y2772" s="138">
        <v>59353</v>
      </c>
      <c r="Z2772" s="179">
        <v>49</v>
      </c>
      <c r="AA2772" s="139">
        <v>2062</v>
      </c>
      <c r="AB2772" s="131"/>
      <c r="AC2772" s="38"/>
      <c r="AD2772" s="140">
        <v>884</v>
      </c>
      <c r="AE2772" s="141">
        <v>865.96249999999998</v>
      </c>
      <c r="AF2772" s="141">
        <v>847.92499999999995</v>
      </c>
      <c r="AG2772" s="141">
        <v>829.88749999999993</v>
      </c>
      <c r="AH2772" s="141">
        <v>811.84999999999991</v>
      </c>
      <c r="AI2772" s="141">
        <v>793.81249999999989</v>
      </c>
      <c r="AJ2772" s="141">
        <v>775.77499999999986</v>
      </c>
      <c r="AK2772" s="141">
        <v>757.73749999999984</v>
      </c>
      <c r="AL2772" s="141">
        <v>739.69999999999982</v>
      </c>
      <c r="AM2772" s="141">
        <v>721.6624999999998</v>
      </c>
      <c r="AN2772" s="141">
        <v>703.62499999999977</v>
      </c>
      <c r="AO2772" s="141">
        <v>685.58749999999975</v>
      </c>
      <c r="AP2772" s="141">
        <v>667.54999999999973</v>
      </c>
      <c r="AQ2772" s="141">
        <v>649.5124999999997</v>
      </c>
      <c r="AR2772" s="141">
        <v>631.47499999999968</v>
      </c>
      <c r="AS2772" s="141">
        <v>613.43749999999966</v>
      </c>
      <c r="AT2772" s="141">
        <v>595.39999999999964</v>
      </c>
      <c r="AU2772" s="141">
        <v>577.36249999999961</v>
      </c>
      <c r="AV2772" s="141">
        <v>559.32499999999959</v>
      </c>
      <c r="AW2772" s="141">
        <v>541.28749999999957</v>
      </c>
      <c r="AX2772" s="141">
        <v>523.24999999999955</v>
      </c>
      <c r="AY2772" s="141">
        <v>505.21249999999952</v>
      </c>
      <c r="AZ2772" s="141">
        <v>487.1749999999995</v>
      </c>
      <c r="BA2772" s="141">
        <v>469.13749999999948</v>
      </c>
      <c r="BB2772" s="141">
        <v>451.09999999999945</v>
      </c>
      <c r="BC2772" s="141">
        <v>433.06249999999943</v>
      </c>
      <c r="BD2772" s="141">
        <v>415.02499999999941</v>
      </c>
      <c r="BE2772" s="141">
        <v>396.98749999999939</v>
      </c>
      <c r="BF2772" s="141">
        <v>378.94999999999936</v>
      </c>
      <c r="BG2772" s="141">
        <v>360.91249999999934</v>
      </c>
      <c r="BH2772" s="141">
        <v>342.87499999999932</v>
      </c>
      <c r="BI2772" s="141">
        <v>324.8374999999993</v>
      </c>
      <c r="BJ2772" s="141">
        <v>306.79999999999927</v>
      </c>
      <c r="BK2772" s="141">
        <v>288.76249999999925</v>
      </c>
      <c r="BL2772" s="141">
        <v>270.72499999999923</v>
      </c>
      <c r="BM2772" s="141">
        <v>252.68749999999923</v>
      </c>
      <c r="BN2772" s="141">
        <v>234.64999999999924</v>
      </c>
      <c r="BO2772" s="141">
        <v>216.61249999999924</v>
      </c>
      <c r="BP2772" s="141">
        <v>198.57499999999925</v>
      </c>
    </row>
    <row r="2773" spans="4:68" ht="15.75">
      <c r="D2773" s="174" t="s">
        <v>9840</v>
      </c>
      <c r="E2773" s="176">
        <v>208</v>
      </c>
      <c r="F2773" s="174" t="s">
        <v>3612</v>
      </c>
      <c r="G2773" s="174" t="s">
        <v>9838</v>
      </c>
      <c r="H2773" s="174" t="s">
        <v>169</v>
      </c>
      <c r="I2773" s="174" t="s">
        <v>3098</v>
      </c>
      <c r="J2773" s="174" t="s">
        <v>9839</v>
      </c>
      <c r="K2773" s="174"/>
      <c r="L2773" s="174" t="s">
        <v>4704</v>
      </c>
      <c r="M2773" s="174" t="s">
        <v>4705</v>
      </c>
      <c r="N2773" s="176">
        <v>960</v>
      </c>
      <c r="O2773" s="174" t="s">
        <v>3407</v>
      </c>
      <c r="P2773" s="177">
        <v>30133</v>
      </c>
      <c r="Q2773" s="176">
        <v>372</v>
      </c>
      <c r="R2773" s="175">
        <v>80.599999999999994</v>
      </c>
      <c r="S2773" s="175">
        <v>127.4</v>
      </c>
      <c r="T2773" s="161">
        <v>0</v>
      </c>
      <c r="U2773" s="96">
        <v>2</v>
      </c>
      <c r="V2773" s="38" t="s">
        <v>112</v>
      </c>
      <c r="W2773" s="38"/>
      <c r="X2773" s="137">
        <v>2.6</v>
      </c>
      <c r="Y2773" s="138">
        <v>59353</v>
      </c>
      <c r="Z2773" s="179">
        <v>49</v>
      </c>
      <c r="AA2773" s="139">
        <v>2062</v>
      </c>
      <c r="AB2773" s="131"/>
      <c r="AC2773" s="38"/>
      <c r="AD2773" s="140">
        <v>127.4</v>
      </c>
      <c r="AE2773" s="141">
        <v>124.80000000000001</v>
      </c>
      <c r="AF2773" s="141">
        <v>122.20000000000002</v>
      </c>
      <c r="AG2773" s="141">
        <v>119.60000000000002</v>
      </c>
      <c r="AH2773" s="141">
        <v>117.00000000000003</v>
      </c>
      <c r="AI2773" s="141">
        <v>114.40000000000003</v>
      </c>
      <c r="AJ2773" s="141">
        <v>111.80000000000004</v>
      </c>
      <c r="AK2773" s="141">
        <v>109.20000000000005</v>
      </c>
      <c r="AL2773" s="141">
        <v>106.60000000000005</v>
      </c>
      <c r="AM2773" s="141">
        <v>104.00000000000006</v>
      </c>
      <c r="AN2773" s="141">
        <v>101.40000000000006</v>
      </c>
      <c r="AO2773" s="141">
        <v>98.800000000000068</v>
      </c>
      <c r="AP2773" s="141">
        <v>96.200000000000074</v>
      </c>
      <c r="AQ2773" s="141">
        <v>93.60000000000008</v>
      </c>
      <c r="AR2773" s="141">
        <v>91.000000000000085</v>
      </c>
      <c r="AS2773" s="141">
        <v>88.400000000000091</v>
      </c>
      <c r="AT2773" s="141">
        <v>85.800000000000097</v>
      </c>
      <c r="AU2773" s="141">
        <v>83.200000000000102</v>
      </c>
      <c r="AV2773" s="141">
        <v>80.600000000000108</v>
      </c>
      <c r="AW2773" s="141">
        <v>78.000000000000114</v>
      </c>
      <c r="AX2773" s="141">
        <v>75.400000000000119</v>
      </c>
      <c r="AY2773" s="141">
        <v>72.800000000000125</v>
      </c>
      <c r="AZ2773" s="141">
        <v>70.200000000000131</v>
      </c>
      <c r="BA2773" s="141">
        <v>67.600000000000136</v>
      </c>
      <c r="BB2773" s="141">
        <v>65.000000000000142</v>
      </c>
      <c r="BC2773" s="141">
        <v>62.400000000000141</v>
      </c>
      <c r="BD2773" s="141">
        <v>59.800000000000139</v>
      </c>
      <c r="BE2773" s="141">
        <v>57.200000000000138</v>
      </c>
      <c r="BF2773" s="141">
        <v>54.600000000000136</v>
      </c>
      <c r="BG2773" s="141">
        <v>52.000000000000135</v>
      </c>
      <c r="BH2773" s="141">
        <v>49.400000000000134</v>
      </c>
      <c r="BI2773" s="141">
        <v>46.800000000000132</v>
      </c>
      <c r="BJ2773" s="141">
        <v>44.200000000000131</v>
      </c>
      <c r="BK2773" s="141">
        <v>41.600000000000129</v>
      </c>
      <c r="BL2773" s="141">
        <v>39.000000000000128</v>
      </c>
      <c r="BM2773" s="141">
        <v>36.400000000000126</v>
      </c>
      <c r="BN2773" s="141">
        <v>33.800000000000125</v>
      </c>
      <c r="BO2773" s="141">
        <v>31.200000000000124</v>
      </c>
      <c r="BP2773" s="141">
        <v>28.600000000000122</v>
      </c>
    </row>
    <row r="2774" spans="4:68" ht="15.75">
      <c r="D2774" s="174" t="s">
        <v>9841</v>
      </c>
      <c r="E2774" s="175">
        <v>24047.64</v>
      </c>
      <c r="F2774" s="174" t="s">
        <v>3426</v>
      </c>
      <c r="G2774" s="174" t="s">
        <v>9838</v>
      </c>
      <c r="H2774" s="174" t="s">
        <v>169</v>
      </c>
      <c r="I2774" s="174" t="s">
        <v>3098</v>
      </c>
      <c r="J2774" s="174" t="s">
        <v>9842</v>
      </c>
      <c r="K2774" s="174"/>
      <c r="L2774" s="174" t="s">
        <v>4704</v>
      </c>
      <c r="M2774" s="174" t="s">
        <v>4705</v>
      </c>
      <c r="N2774" s="176">
        <v>960</v>
      </c>
      <c r="O2774" s="174" t="s">
        <v>3407</v>
      </c>
      <c r="P2774" s="177">
        <v>30133</v>
      </c>
      <c r="Q2774" s="176">
        <v>372</v>
      </c>
      <c r="R2774" s="175">
        <v>9317.5499999999993</v>
      </c>
      <c r="S2774" s="175">
        <v>14730.09</v>
      </c>
      <c r="T2774" s="161">
        <v>0</v>
      </c>
      <c r="U2774" s="96">
        <v>2</v>
      </c>
      <c r="V2774" s="38" t="s">
        <v>112</v>
      </c>
      <c r="W2774" s="38"/>
      <c r="X2774" s="137">
        <v>300.59550000000002</v>
      </c>
      <c r="Y2774" s="138">
        <v>59353</v>
      </c>
      <c r="Z2774" s="179">
        <v>49</v>
      </c>
      <c r="AA2774" s="139">
        <v>2062</v>
      </c>
      <c r="AB2774" s="131"/>
      <c r="AC2774" s="38"/>
      <c r="AD2774" s="140">
        <v>14730.09</v>
      </c>
      <c r="AE2774" s="141">
        <v>14429.494500000001</v>
      </c>
      <c r="AF2774" s="141">
        <v>14128.899000000001</v>
      </c>
      <c r="AG2774" s="141">
        <v>13828.303500000002</v>
      </c>
      <c r="AH2774" s="141">
        <v>13527.708000000002</v>
      </c>
      <c r="AI2774" s="141">
        <v>13227.112500000003</v>
      </c>
      <c r="AJ2774" s="141">
        <v>12926.517000000003</v>
      </c>
      <c r="AK2774" s="141">
        <v>12625.921500000004</v>
      </c>
      <c r="AL2774" s="141">
        <v>12325.326000000005</v>
      </c>
      <c r="AM2774" s="141">
        <v>12024.730500000005</v>
      </c>
      <c r="AN2774" s="141">
        <v>11724.135000000006</v>
      </c>
      <c r="AO2774" s="141">
        <v>11423.539500000006</v>
      </c>
      <c r="AP2774" s="141">
        <v>11122.944000000007</v>
      </c>
      <c r="AQ2774" s="141">
        <v>10822.348500000007</v>
      </c>
      <c r="AR2774" s="141">
        <v>10521.753000000008</v>
      </c>
      <c r="AS2774" s="141">
        <v>10221.157500000008</v>
      </c>
      <c r="AT2774" s="141">
        <v>9920.562000000009</v>
      </c>
      <c r="AU2774" s="141">
        <v>9619.9665000000095</v>
      </c>
      <c r="AV2774" s="141">
        <v>9319.3710000000101</v>
      </c>
      <c r="AW2774" s="141">
        <v>9018.7755000000107</v>
      </c>
      <c r="AX2774" s="141">
        <v>8718.1800000000112</v>
      </c>
      <c r="AY2774" s="141">
        <v>8417.5845000000118</v>
      </c>
      <c r="AZ2774" s="141">
        <v>8116.9890000000114</v>
      </c>
      <c r="BA2774" s="141">
        <v>7816.393500000011</v>
      </c>
      <c r="BB2774" s="141">
        <v>7515.7980000000107</v>
      </c>
      <c r="BC2774" s="141">
        <v>7215.2025000000103</v>
      </c>
      <c r="BD2774" s="141">
        <v>6914.60700000001</v>
      </c>
      <c r="BE2774" s="141">
        <v>6614.0115000000096</v>
      </c>
      <c r="BF2774" s="141">
        <v>6313.4160000000093</v>
      </c>
      <c r="BG2774" s="141">
        <v>6012.8205000000089</v>
      </c>
      <c r="BH2774" s="141">
        <v>5712.2250000000085</v>
      </c>
      <c r="BI2774" s="141">
        <v>5411.6295000000082</v>
      </c>
      <c r="BJ2774" s="141">
        <v>5111.0340000000078</v>
      </c>
      <c r="BK2774" s="141">
        <v>4810.4385000000075</v>
      </c>
      <c r="BL2774" s="141">
        <v>4509.8430000000071</v>
      </c>
      <c r="BM2774" s="141">
        <v>4209.2475000000068</v>
      </c>
      <c r="BN2774" s="141">
        <v>3908.6520000000069</v>
      </c>
      <c r="BO2774" s="141">
        <v>3608.056500000007</v>
      </c>
      <c r="BP2774" s="141">
        <v>3307.4610000000071</v>
      </c>
    </row>
    <row r="2775" spans="4:68" ht="15.75">
      <c r="D2775" s="174" t="s">
        <v>9843</v>
      </c>
      <c r="E2775" s="176">
        <v>1332</v>
      </c>
      <c r="F2775" s="174" t="s">
        <v>3420</v>
      </c>
      <c r="G2775" s="174" t="s">
        <v>9844</v>
      </c>
      <c r="H2775" s="174" t="s">
        <v>169</v>
      </c>
      <c r="I2775" s="174" t="s">
        <v>3098</v>
      </c>
      <c r="J2775" s="174" t="s">
        <v>9845</v>
      </c>
      <c r="K2775" s="174"/>
      <c r="L2775" s="174" t="s">
        <v>7136</v>
      </c>
      <c r="M2775" s="174" t="s">
        <v>7175</v>
      </c>
      <c r="N2775" s="176">
        <v>960</v>
      </c>
      <c r="O2775" s="174" t="s">
        <v>3407</v>
      </c>
      <c r="P2775" s="177">
        <v>30133</v>
      </c>
      <c r="Q2775" s="176">
        <v>372</v>
      </c>
      <c r="R2775" s="175">
        <v>516.11</v>
      </c>
      <c r="S2775" s="175">
        <v>815.89</v>
      </c>
      <c r="T2775" s="161">
        <v>0</v>
      </c>
      <c r="U2775" s="96">
        <v>9</v>
      </c>
      <c r="V2775" s="38" t="s">
        <v>119</v>
      </c>
      <c r="W2775" s="38"/>
      <c r="X2775" s="137">
        <v>16.649999999999999</v>
      </c>
      <c r="Y2775" s="138">
        <v>59353</v>
      </c>
      <c r="Z2775" s="179">
        <v>49</v>
      </c>
      <c r="AA2775" s="139">
        <v>2062</v>
      </c>
      <c r="AB2775" s="131"/>
      <c r="AC2775" s="38"/>
      <c r="AD2775" s="140">
        <v>815.89</v>
      </c>
      <c r="AE2775" s="141">
        <v>799.24</v>
      </c>
      <c r="AF2775" s="141">
        <v>782.59</v>
      </c>
      <c r="AG2775" s="141">
        <v>765.94</v>
      </c>
      <c r="AH2775" s="141">
        <v>749.29000000000008</v>
      </c>
      <c r="AI2775" s="141">
        <v>732.6400000000001</v>
      </c>
      <c r="AJ2775" s="141">
        <v>715.99000000000012</v>
      </c>
      <c r="AK2775" s="141">
        <v>699.34000000000015</v>
      </c>
      <c r="AL2775" s="141">
        <v>682.69000000000017</v>
      </c>
      <c r="AM2775" s="141">
        <v>666.04000000000019</v>
      </c>
      <c r="AN2775" s="141">
        <v>649.39000000000021</v>
      </c>
      <c r="AO2775" s="141">
        <v>632.74000000000024</v>
      </c>
      <c r="AP2775" s="141">
        <v>616.09000000000026</v>
      </c>
      <c r="AQ2775" s="141">
        <v>599.44000000000028</v>
      </c>
      <c r="AR2775" s="141">
        <v>582.7900000000003</v>
      </c>
      <c r="AS2775" s="141">
        <v>566.14000000000033</v>
      </c>
      <c r="AT2775" s="141">
        <v>549.49000000000035</v>
      </c>
      <c r="AU2775" s="141">
        <v>532.84000000000037</v>
      </c>
      <c r="AV2775" s="141">
        <v>516.1900000000004</v>
      </c>
      <c r="AW2775" s="141">
        <v>499.54000000000042</v>
      </c>
      <c r="AX2775" s="141">
        <v>482.89000000000044</v>
      </c>
      <c r="AY2775" s="141">
        <v>466.24000000000046</v>
      </c>
      <c r="AZ2775" s="141">
        <v>449.59000000000049</v>
      </c>
      <c r="BA2775" s="141">
        <v>432.94000000000051</v>
      </c>
      <c r="BB2775" s="141">
        <v>416.29000000000053</v>
      </c>
      <c r="BC2775" s="141">
        <v>399.64000000000055</v>
      </c>
      <c r="BD2775" s="141">
        <v>382.99000000000058</v>
      </c>
      <c r="BE2775" s="141">
        <v>366.3400000000006</v>
      </c>
      <c r="BF2775" s="141">
        <v>349.69000000000062</v>
      </c>
      <c r="BG2775" s="141">
        <v>333.04000000000065</v>
      </c>
      <c r="BH2775" s="141">
        <v>316.39000000000067</v>
      </c>
      <c r="BI2775" s="141">
        <v>299.74000000000069</v>
      </c>
      <c r="BJ2775" s="141">
        <v>283.09000000000071</v>
      </c>
      <c r="BK2775" s="141">
        <v>266.44000000000074</v>
      </c>
      <c r="BL2775" s="141">
        <v>249.79000000000073</v>
      </c>
      <c r="BM2775" s="141">
        <v>233.14000000000073</v>
      </c>
      <c r="BN2775" s="141">
        <v>216.49000000000072</v>
      </c>
      <c r="BO2775" s="141">
        <v>199.84000000000071</v>
      </c>
      <c r="BP2775" s="141">
        <v>183.19000000000071</v>
      </c>
    </row>
    <row r="2776" spans="4:68" ht="15.75">
      <c r="D2776" s="174" t="s">
        <v>9846</v>
      </c>
      <c r="E2776" s="176">
        <v>192</v>
      </c>
      <c r="F2776" s="174" t="s">
        <v>3612</v>
      </c>
      <c r="G2776" s="174" t="s">
        <v>9844</v>
      </c>
      <c r="H2776" s="174" t="s">
        <v>169</v>
      </c>
      <c r="I2776" s="174" t="s">
        <v>3098</v>
      </c>
      <c r="J2776" s="174" t="s">
        <v>9845</v>
      </c>
      <c r="K2776" s="174"/>
      <c r="L2776" s="174" t="s">
        <v>7136</v>
      </c>
      <c r="M2776" s="174" t="s">
        <v>7175</v>
      </c>
      <c r="N2776" s="176">
        <v>960</v>
      </c>
      <c r="O2776" s="174" t="s">
        <v>3407</v>
      </c>
      <c r="P2776" s="177">
        <v>30133</v>
      </c>
      <c r="Q2776" s="176">
        <v>372</v>
      </c>
      <c r="R2776" s="175">
        <v>74.39</v>
      </c>
      <c r="S2776" s="175">
        <v>117.61</v>
      </c>
      <c r="T2776" s="161">
        <v>0</v>
      </c>
      <c r="U2776" s="96">
        <v>9</v>
      </c>
      <c r="V2776" s="38" t="s">
        <v>119</v>
      </c>
      <c r="W2776" s="38"/>
      <c r="X2776" s="137">
        <v>2.4000000000000004</v>
      </c>
      <c r="Y2776" s="138">
        <v>59353</v>
      </c>
      <c r="Z2776" s="179">
        <v>49</v>
      </c>
      <c r="AA2776" s="139">
        <v>2062</v>
      </c>
      <c r="AB2776" s="131"/>
      <c r="AC2776" s="38"/>
      <c r="AD2776" s="140">
        <v>117.61</v>
      </c>
      <c r="AE2776" s="141">
        <v>115.21</v>
      </c>
      <c r="AF2776" s="141">
        <v>112.80999999999999</v>
      </c>
      <c r="AG2776" s="141">
        <v>110.40999999999998</v>
      </c>
      <c r="AH2776" s="141">
        <v>108.00999999999998</v>
      </c>
      <c r="AI2776" s="141">
        <v>105.60999999999997</v>
      </c>
      <c r="AJ2776" s="141">
        <v>103.20999999999997</v>
      </c>
      <c r="AK2776" s="141">
        <v>100.80999999999996</v>
      </c>
      <c r="AL2776" s="141">
        <v>98.409999999999954</v>
      </c>
      <c r="AM2776" s="141">
        <v>96.009999999999948</v>
      </c>
      <c r="AN2776" s="141">
        <v>93.609999999999943</v>
      </c>
      <c r="AO2776" s="141">
        <v>91.209999999999937</v>
      </c>
      <c r="AP2776" s="141">
        <v>88.809999999999931</v>
      </c>
      <c r="AQ2776" s="141">
        <v>86.409999999999926</v>
      </c>
      <c r="AR2776" s="141">
        <v>84.00999999999992</v>
      </c>
      <c r="AS2776" s="141">
        <v>81.609999999999914</v>
      </c>
      <c r="AT2776" s="141">
        <v>79.209999999999908</v>
      </c>
      <c r="AU2776" s="141">
        <v>76.809999999999903</v>
      </c>
      <c r="AV2776" s="141">
        <v>74.409999999999897</v>
      </c>
      <c r="AW2776" s="141">
        <v>72.009999999999891</v>
      </c>
      <c r="AX2776" s="141">
        <v>69.609999999999886</v>
      </c>
      <c r="AY2776" s="141">
        <v>67.20999999999988</v>
      </c>
      <c r="AZ2776" s="141">
        <v>64.809999999999874</v>
      </c>
      <c r="BA2776" s="141">
        <v>62.409999999999876</v>
      </c>
      <c r="BB2776" s="141">
        <v>60.009999999999877</v>
      </c>
      <c r="BC2776" s="141">
        <v>57.609999999999879</v>
      </c>
      <c r="BD2776" s="141">
        <v>55.20999999999988</v>
      </c>
      <c r="BE2776" s="141">
        <v>52.809999999999881</v>
      </c>
      <c r="BF2776" s="141">
        <v>50.409999999999883</v>
      </c>
      <c r="BG2776" s="141">
        <v>48.009999999999884</v>
      </c>
      <c r="BH2776" s="141">
        <v>45.609999999999886</v>
      </c>
      <c r="BI2776" s="141">
        <v>43.209999999999887</v>
      </c>
      <c r="BJ2776" s="141">
        <v>40.809999999999889</v>
      </c>
      <c r="BK2776" s="141">
        <v>38.40999999999989</v>
      </c>
      <c r="BL2776" s="141">
        <v>36.009999999999891</v>
      </c>
      <c r="BM2776" s="141">
        <v>33.609999999999893</v>
      </c>
      <c r="BN2776" s="141">
        <v>31.209999999999894</v>
      </c>
      <c r="BO2776" s="141">
        <v>28.809999999999896</v>
      </c>
      <c r="BP2776" s="141">
        <v>26.409999999999897</v>
      </c>
    </row>
    <row r="2777" spans="4:68" ht="15.75">
      <c r="D2777" s="174" t="s">
        <v>9847</v>
      </c>
      <c r="E2777" s="175">
        <v>22203.67</v>
      </c>
      <c r="F2777" s="174" t="s">
        <v>3426</v>
      </c>
      <c r="G2777" s="174" t="s">
        <v>9844</v>
      </c>
      <c r="H2777" s="174" t="s">
        <v>169</v>
      </c>
      <c r="I2777" s="174" t="s">
        <v>3098</v>
      </c>
      <c r="J2777" s="174" t="s">
        <v>9848</v>
      </c>
      <c r="K2777" s="174"/>
      <c r="L2777" s="174" t="s">
        <v>7136</v>
      </c>
      <c r="M2777" s="174" t="s">
        <v>7175</v>
      </c>
      <c r="N2777" s="176">
        <v>960</v>
      </c>
      <c r="O2777" s="174" t="s">
        <v>3407</v>
      </c>
      <c r="P2777" s="177">
        <v>30133</v>
      </c>
      <c r="Q2777" s="176">
        <v>372</v>
      </c>
      <c r="R2777" s="175">
        <v>8603.07</v>
      </c>
      <c r="S2777" s="175">
        <v>13600.6</v>
      </c>
      <c r="T2777" s="161">
        <v>0</v>
      </c>
      <c r="U2777" s="96">
        <v>9</v>
      </c>
      <c r="V2777" s="38" t="s">
        <v>119</v>
      </c>
      <c r="W2777" s="38"/>
      <c r="X2777" s="137">
        <v>277.54587499999997</v>
      </c>
      <c r="Y2777" s="138">
        <v>59353</v>
      </c>
      <c r="Z2777" s="179">
        <v>49</v>
      </c>
      <c r="AA2777" s="139">
        <v>2062</v>
      </c>
      <c r="AB2777" s="131"/>
      <c r="AC2777" s="38"/>
      <c r="AD2777" s="140">
        <v>13600.6</v>
      </c>
      <c r="AE2777" s="141">
        <v>13323.054125000001</v>
      </c>
      <c r="AF2777" s="141">
        <v>13045.508250000001</v>
      </c>
      <c r="AG2777" s="141">
        <v>12767.962375000001</v>
      </c>
      <c r="AH2777" s="141">
        <v>12490.416500000001</v>
      </c>
      <c r="AI2777" s="141">
        <v>12212.870625000001</v>
      </c>
      <c r="AJ2777" s="141">
        <v>11935.324750000002</v>
      </c>
      <c r="AK2777" s="141">
        <v>11657.778875000002</v>
      </c>
      <c r="AL2777" s="141">
        <v>11380.233000000002</v>
      </c>
      <c r="AM2777" s="141">
        <v>11102.687125000002</v>
      </c>
      <c r="AN2777" s="141">
        <v>10825.141250000002</v>
      </c>
      <c r="AO2777" s="141">
        <v>10547.595375000003</v>
      </c>
      <c r="AP2777" s="141">
        <v>10270.049500000003</v>
      </c>
      <c r="AQ2777" s="141">
        <v>9992.503625000003</v>
      </c>
      <c r="AR2777" s="141">
        <v>9714.9577500000032</v>
      </c>
      <c r="AS2777" s="141">
        <v>9437.4118750000034</v>
      </c>
      <c r="AT2777" s="141">
        <v>9159.8660000000036</v>
      </c>
      <c r="AU2777" s="141">
        <v>8882.3201250000038</v>
      </c>
      <c r="AV2777" s="141">
        <v>8604.774250000004</v>
      </c>
      <c r="AW2777" s="141">
        <v>8327.2283750000042</v>
      </c>
      <c r="AX2777" s="141">
        <v>8049.6825000000044</v>
      </c>
      <c r="AY2777" s="141">
        <v>7772.1366250000046</v>
      </c>
      <c r="AZ2777" s="141">
        <v>7494.5907500000048</v>
      </c>
      <c r="BA2777" s="141">
        <v>7217.044875000005</v>
      </c>
      <c r="BB2777" s="141">
        <v>6939.4990000000053</v>
      </c>
      <c r="BC2777" s="141">
        <v>6661.9531250000055</v>
      </c>
      <c r="BD2777" s="141">
        <v>6384.4072500000057</v>
      </c>
      <c r="BE2777" s="141">
        <v>6106.8613750000059</v>
      </c>
      <c r="BF2777" s="141">
        <v>5829.3155000000061</v>
      </c>
      <c r="BG2777" s="141">
        <v>5551.7696250000063</v>
      </c>
      <c r="BH2777" s="141">
        <v>5274.2237500000065</v>
      </c>
      <c r="BI2777" s="141">
        <v>4996.6778750000067</v>
      </c>
      <c r="BJ2777" s="141">
        <v>4719.1320000000069</v>
      </c>
      <c r="BK2777" s="141">
        <v>4441.5861250000071</v>
      </c>
      <c r="BL2777" s="141">
        <v>4164.0402500000073</v>
      </c>
      <c r="BM2777" s="141">
        <v>3886.4943750000075</v>
      </c>
      <c r="BN2777" s="141">
        <v>3608.9485000000077</v>
      </c>
      <c r="BO2777" s="141">
        <v>3331.4026250000079</v>
      </c>
      <c r="BP2777" s="141">
        <v>3053.8567500000081</v>
      </c>
    </row>
    <row r="2778" spans="4:68" ht="15.75">
      <c r="D2778" s="174" t="s">
        <v>9849</v>
      </c>
      <c r="E2778" s="176">
        <v>1187</v>
      </c>
      <c r="F2778" s="174" t="s">
        <v>3420</v>
      </c>
      <c r="G2778" s="174" t="s">
        <v>9850</v>
      </c>
      <c r="H2778" s="174" t="s">
        <v>169</v>
      </c>
      <c r="I2778" s="174" t="s">
        <v>3098</v>
      </c>
      <c r="J2778" s="174" t="s">
        <v>9851</v>
      </c>
      <c r="K2778" s="174"/>
      <c r="L2778" s="174" t="s">
        <v>3509</v>
      </c>
      <c r="M2778" s="174" t="s">
        <v>4854</v>
      </c>
      <c r="N2778" s="176">
        <v>960</v>
      </c>
      <c r="O2778" s="174" t="s">
        <v>3407</v>
      </c>
      <c r="P2778" s="177">
        <v>30133</v>
      </c>
      <c r="Q2778" s="176">
        <v>372</v>
      </c>
      <c r="R2778" s="175">
        <v>459.82</v>
      </c>
      <c r="S2778" s="175">
        <v>727.18</v>
      </c>
      <c r="T2778" s="161">
        <v>0</v>
      </c>
      <c r="U2778" s="96">
        <v>19</v>
      </c>
      <c r="V2778" s="38" t="s">
        <v>129</v>
      </c>
      <c r="W2778" s="38"/>
      <c r="X2778" s="137">
        <v>14.837500000000002</v>
      </c>
      <c r="Y2778" s="138">
        <v>59353</v>
      </c>
      <c r="Z2778" s="179">
        <v>49</v>
      </c>
      <c r="AA2778" s="139">
        <v>2062</v>
      </c>
      <c r="AB2778" s="131"/>
      <c r="AC2778" s="38"/>
      <c r="AD2778" s="140">
        <v>727.18</v>
      </c>
      <c r="AE2778" s="141">
        <v>712.34249999999997</v>
      </c>
      <c r="AF2778" s="141">
        <v>697.505</v>
      </c>
      <c r="AG2778" s="141">
        <v>682.66750000000002</v>
      </c>
      <c r="AH2778" s="141">
        <v>667.83</v>
      </c>
      <c r="AI2778" s="141">
        <v>652.99250000000006</v>
      </c>
      <c r="AJ2778" s="141">
        <v>638.15500000000009</v>
      </c>
      <c r="AK2778" s="141">
        <v>623.31750000000011</v>
      </c>
      <c r="AL2778" s="141">
        <v>608.48000000000013</v>
      </c>
      <c r="AM2778" s="141">
        <v>593.64250000000015</v>
      </c>
      <c r="AN2778" s="141">
        <v>578.80500000000018</v>
      </c>
      <c r="AO2778" s="141">
        <v>563.9675000000002</v>
      </c>
      <c r="AP2778" s="141">
        <v>549.13000000000022</v>
      </c>
      <c r="AQ2778" s="141">
        <v>534.29250000000025</v>
      </c>
      <c r="AR2778" s="141">
        <v>519.45500000000027</v>
      </c>
      <c r="AS2778" s="141">
        <v>504.61750000000029</v>
      </c>
      <c r="AT2778" s="141">
        <v>489.78000000000031</v>
      </c>
      <c r="AU2778" s="141">
        <v>474.94250000000034</v>
      </c>
      <c r="AV2778" s="141">
        <v>460.10500000000036</v>
      </c>
      <c r="AW2778" s="141">
        <v>445.26750000000038</v>
      </c>
      <c r="AX2778" s="141">
        <v>430.4300000000004</v>
      </c>
      <c r="AY2778" s="141">
        <v>415.59250000000043</v>
      </c>
      <c r="AZ2778" s="141">
        <v>400.75500000000045</v>
      </c>
      <c r="BA2778" s="141">
        <v>385.91750000000047</v>
      </c>
      <c r="BB2778" s="141">
        <v>371.0800000000005</v>
      </c>
      <c r="BC2778" s="141">
        <v>356.24250000000052</v>
      </c>
      <c r="BD2778" s="141">
        <v>341.40500000000054</v>
      </c>
      <c r="BE2778" s="141">
        <v>326.56750000000056</v>
      </c>
      <c r="BF2778" s="141">
        <v>311.73000000000059</v>
      </c>
      <c r="BG2778" s="141">
        <v>296.89250000000061</v>
      </c>
      <c r="BH2778" s="141">
        <v>282.05500000000063</v>
      </c>
      <c r="BI2778" s="141">
        <v>267.21750000000065</v>
      </c>
      <c r="BJ2778" s="141">
        <v>252.38000000000065</v>
      </c>
      <c r="BK2778" s="141">
        <v>237.54250000000064</v>
      </c>
      <c r="BL2778" s="141">
        <v>222.70500000000064</v>
      </c>
      <c r="BM2778" s="141">
        <v>207.86750000000063</v>
      </c>
      <c r="BN2778" s="141">
        <v>193.03000000000063</v>
      </c>
      <c r="BO2778" s="141">
        <v>178.19250000000062</v>
      </c>
      <c r="BP2778" s="141">
        <v>163.35500000000062</v>
      </c>
    </row>
    <row r="2779" spans="4:68" ht="15.75">
      <c r="D2779" s="174" t="s">
        <v>9852</v>
      </c>
      <c r="E2779" s="176">
        <v>171</v>
      </c>
      <c r="F2779" s="174" t="s">
        <v>3612</v>
      </c>
      <c r="G2779" s="174" t="s">
        <v>9850</v>
      </c>
      <c r="H2779" s="174" t="s">
        <v>169</v>
      </c>
      <c r="I2779" s="174" t="s">
        <v>3098</v>
      </c>
      <c r="J2779" s="174" t="s">
        <v>9851</v>
      </c>
      <c r="K2779" s="174"/>
      <c r="L2779" s="174" t="s">
        <v>3509</v>
      </c>
      <c r="M2779" s="174" t="s">
        <v>4854</v>
      </c>
      <c r="N2779" s="176">
        <v>960</v>
      </c>
      <c r="O2779" s="174" t="s">
        <v>3407</v>
      </c>
      <c r="P2779" s="177">
        <v>30133</v>
      </c>
      <c r="Q2779" s="176">
        <v>372</v>
      </c>
      <c r="R2779" s="175">
        <v>66.150000000000006</v>
      </c>
      <c r="S2779" s="175">
        <v>104.85</v>
      </c>
      <c r="T2779" s="161">
        <v>0</v>
      </c>
      <c r="U2779" s="96">
        <v>19</v>
      </c>
      <c r="V2779" s="38" t="s">
        <v>129</v>
      </c>
      <c r="W2779" s="38"/>
      <c r="X2779" s="137">
        <v>2.1375000000000002</v>
      </c>
      <c r="Y2779" s="138">
        <v>59353</v>
      </c>
      <c r="Z2779" s="179">
        <v>49</v>
      </c>
      <c r="AA2779" s="139">
        <v>2062</v>
      </c>
      <c r="AB2779" s="131"/>
      <c r="AC2779" s="38"/>
      <c r="AD2779" s="140">
        <v>104.85</v>
      </c>
      <c r="AE2779" s="141">
        <v>102.71249999999999</v>
      </c>
      <c r="AF2779" s="141">
        <v>100.57499999999999</v>
      </c>
      <c r="AG2779" s="141">
        <v>98.437499999999986</v>
      </c>
      <c r="AH2779" s="141">
        <v>96.299999999999983</v>
      </c>
      <c r="AI2779" s="141">
        <v>94.16249999999998</v>
      </c>
      <c r="AJ2779" s="141">
        <v>92.024999999999977</v>
      </c>
      <c r="AK2779" s="141">
        <v>89.887499999999974</v>
      </c>
      <c r="AL2779" s="141">
        <v>87.749999999999972</v>
      </c>
      <c r="AM2779" s="141">
        <v>85.612499999999969</v>
      </c>
      <c r="AN2779" s="141">
        <v>83.474999999999966</v>
      </c>
      <c r="AO2779" s="141">
        <v>81.337499999999963</v>
      </c>
      <c r="AP2779" s="141">
        <v>79.19999999999996</v>
      </c>
      <c r="AQ2779" s="141">
        <v>77.062499999999957</v>
      </c>
      <c r="AR2779" s="141">
        <v>74.924999999999955</v>
      </c>
      <c r="AS2779" s="141">
        <v>72.787499999999952</v>
      </c>
      <c r="AT2779" s="141">
        <v>70.649999999999949</v>
      </c>
      <c r="AU2779" s="141">
        <v>68.512499999999946</v>
      </c>
      <c r="AV2779" s="141">
        <v>66.374999999999943</v>
      </c>
      <c r="AW2779" s="141">
        <v>64.23749999999994</v>
      </c>
      <c r="AX2779" s="141">
        <v>62.099999999999937</v>
      </c>
      <c r="AY2779" s="141">
        <v>59.962499999999935</v>
      </c>
      <c r="AZ2779" s="141">
        <v>57.824999999999932</v>
      </c>
      <c r="BA2779" s="141">
        <v>55.687499999999929</v>
      </c>
      <c r="BB2779" s="141">
        <v>53.549999999999926</v>
      </c>
      <c r="BC2779" s="141">
        <v>51.412499999999923</v>
      </c>
      <c r="BD2779" s="141">
        <v>49.27499999999992</v>
      </c>
      <c r="BE2779" s="141">
        <v>47.137499999999918</v>
      </c>
      <c r="BF2779" s="141">
        <v>44.999999999999915</v>
      </c>
      <c r="BG2779" s="141">
        <v>42.862499999999912</v>
      </c>
      <c r="BH2779" s="141">
        <v>40.724999999999909</v>
      </c>
      <c r="BI2779" s="141">
        <v>38.587499999999906</v>
      </c>
      <c r="BJ2779" s="141">
        <v>36.449999999999903</v>
      </c>
      <c r="BK2779" s="141">
        <v>34.312499999999901</v>
      </c>
      <c r="BL2779" s="141">
        <v>32.174999999999898</v>
      </c>
      <c r="BM2779" s="141">
        <v>30.037499999999898</v>
      </c>
      <c r="BN2779" s="141">
        <v>27.899999999999899</v>
      </c>
      <c r="BO2779" s="141">
        <v>25.7624999999999</v>
      </c>
      <c r="BP2779" s="141">
        <v>23.624999999999901</v>
      </c>
    </row>
    <row r="2780" spans="4:68" ht="15.75">
      <c r="D2780" s="174" t="s">
        <v>9853</v>
      </c>
      <c r="E2780" s="175">
        <v>19776.2</v>
      </c>
      <c r="F2780" s="174" t="s">
        <v>3426</v>
      </c>
      <c r="G2780" s="174" t="s">
        <v>9850</v>
      </c>
      <c r="H2780" s="174" t="s">
        <v>169</v>
      </c>
      <c r="I2780" s="174" t="s">
        <v>3098</v>
      </c>
      <c r="J2780" s="174" t="s">
        <v>9854</v>
      </c>
      <c r="K2780" s="174"/>
      <c r="L2780" s="174" t="s">
        <v>3509</v>
      </c>
      <c r="M2780" s="174" t="s">
        <v>4854</v>
      </c>
      <c r="N2780" s="176">
        <v>960</v>
      </c>
      <c r="O2780" s="174" t="s">
        <v>3407</v>
      </c>
      <c r="P2780" s="177">
        <v>30133</v>
      </c>
      <c r="Q2780" s="176">
        <v>372</v>
      </c>
      <c r="R2780" s="175">
        <v>7662.56</v>
      </c>
      <c r="S2780" s="175">
        <v>12113.64</v>
      </c>
      <c r="T2780" s="161">
        <v>0</v>
      </c>
      <c r="U2780" s="96">
        <v>19</v>
      </c>
      <c r="V2780" s="38" t="s">
        <v>129</v>
      </c>
      <c r="W2780" s="38"/>
      <c r="X2780" s="137">
        <v>247.20250000000001</v>
      </c>
      <c r="Y2780" s="138">
        <v>59353</v>
      </c>
      <c r="Z2780" s="179">
        <v>49</v>
      </c>
      <c r="AA2780" s="139">
        <v>2062</v>
      </c>
      <c r="AB2780" s="131"/>
      <c r="AC2780" s="38"/>
      <c r="AD2780" s="140">
        <v>12113.64</v>
      </c>
      <c r="AE2780" s="141">
        <v>11866.4375</v>
      </c>
      <c r="AF2780" s="141">
        <v>11619.235000000001</v>
      </c>
      <c r="AG2780" s="141">
        <v>11372.032500000001</v>
      </c>
      <c r="AH2780" s="141">
        <v>11124.830000000002</v>
      </c>
      <c r="AI2780" s="141">
        <v>10877.627500000002</v>
      </c>
      <c r="AJ2780" s="141">
        <v>10630.425000000003</v>
      </c>
      <c r="AK2780" s="141">
        <v>10383.222500000003</v>
      </c>
      <c r="AL2780" s="141">
        <v>10136.020000000004</v>
      </c>
      <c r="AM2780" s="141">
        <v>9888.8175000000047</v>
      </c>
      <c r="AN2780" s="141">
        <v>9641.6150000000052</v>
      </c>
      <c r="AO2780" s="141">
        <v>9394.4125000000058</v>
      </c>
      <c r="AP2780" s="141">
        <v>9147.2100000000064</v>
      </c>
      <c r="AQ2780" s="141">
        <v>8900.007500000007</v>
      </c>
      <c r="AR2780" s="141">
        <v>8652.8050000000076</v>
      </c>
      <c r="AS2780" s="141">
        <v>8405.6025000000081</v>
      </c>
      <c r="AT2780" s="141">
        <v>8158.4000000000078</v>
      </c>
      <c r="AU2780" s="141">
        <v>7911.1975000000075</v>
      </c>
      <c r="AV2780" s="141">
        <v>7663.9950000000072</v>
      </c>
      <c r="AW2780" s="141">
        <v>7416.7925000000068</v>
      </c>
      <c r="AX2780" s="141">
        <v>7169.5900000000065</v>
      </c>
      <c r="AY2780" s="141">
        <v>6922.3875000000062</v>
      </c>
      <c r="AZ2780" s="141">
        <v>6675.1850000000059</v>
      </c>
      <c r="BA2780" s="141">
        <v>6427.9825000000055</v>
      </c>
      <c r="BB2780" s="141">
        <v>6180.7800000000052</v>
      </c>
      <c r="BC2780" s="141">
        <v>5933.5775000000049</v>
      </c>
      <c r="BD2780" s="141">
        <v>5686.3750000000045</v>
      </c>
      <c r="BE2780" s="141">
        <v>5439.1725000000042</v>
      </c>
      <c r="BF2780" s="141">
        <v>5191.9700000000039</v>
      </c>
      <c r="BG2780" s="141">
        <v>4944.7675000000036</v>
      </c>
      <c r="BH2780" s="141">
        <v>4697.5650000000032</v>
      </c>
      <c r="BI2780" s="141">
        <v>4450.3625000000029</v>
      </c>
      <c r="BJ2780" s="141">
        <v>4203.1600000000026</v>
      </c>
      <c r="BK2780" s="141">
        <v>3955.9575000000027</v>
      </c>
      <c r="BL2780" s="141">
        <v>3708.7550000000028</v>
      </c>
      <c r="BM2780" s="141">
        <v>3461.552500000003</v>
      </c>
      <c r="BN2780" s="141">
        <v>3214.3500000000031</v>
      </c>
      <c r="BO2780" s="141">
        <v>2967.1475000000032</v>
      </c>
      <c r="BP2780" s="141">
        <v>2719.9450000000033</v>
      </c>
    </row>
    <row r="2781" spans="4:68" ht="15.75">
      <c r="D2781" s="174" t="s">
        <v>9855</v>
      </c>
      <c r="E2781" s="176">
        <v>1121</v>
      </c>
      <c r="F2781" s="174" t="s">
        <v>3420</v>
      </c>
      <c r="G2781" s="174" t="s">
        <v>9856</v>
      </c>
      <c r="H2781" s="174" t="s">
        <v>169</v>
      </c>
      <c r="I2781" s="174" t="s">
        <v>3098</v>
      </c>
      <c r="J2781" s="174" t="s">
        <v>9857</v>
      </c>
      <c r="K2781" s="174"/>
      <c r="L2781" s="174" t="s">
        <v>3509</v>
      </c>
      <c r="M2781" s="174" t="s">
        <v>7279</v>
      </c>
      <c r="N2781" s="176">
        <v>960</v>
      </c>
      <c r="O2781" s="174" t="s">
        <v>3407</v>
      </c>
      <c r="P2781" s="177">
        <v>30133</v>
      </c>
      <c r="Q2781" s="176">
        <v>372</v>
      </c>
      <c r="R2781" s="175">
        <v>434.32</v>
      </c>
      <c r="S2781" s="175">
        <v>686.68</v>
      </c>
      <c r="T2781" s="161">
        <v>0</v>
      </c>
      <c r="U2781" s="96">
        <v>10</v>
      </c>
      <c r="V2781" s="38" t="s">
        <v>120</v>
      </c>
      <c r="W2781" s="38"/>
      <c r="X2781" s="137">
        <v>14.012499999999999</v>
      </c>
      <c r="Y2781" s="138">
        <v>59353</v>
      </c>
      <c r="Z2781" s="179">
        <v>49</v>
      </c>
      <c r="AA2781" s="139">
        <v>2062</v>
      </c>
      <c r="AB2781" s="131"/>
      <c r="AC2781" s="38"/>
      <c r="AD2781" s="140">
        <v>686.68</v>
      </c>
      <c r="AE2781" s="141">
        <v>672.6674999999999</v>
      </c>
      <c r="AF2781" s="141">
        <v>658.65499999999986</v>
      </c>
      <c r="AG2781" s="141">
        <v>644.64249999999981</v>
      </c>
      <c r="AH2781" s="141">
        <v>630.62999999999977</v>
      </c>
      <c r="AI2781" s="141">
        <v>616.61749999999972</v>
      </c>
      <c r="AJ2781" s="141">
        <v>602.60499999999968</v>
      </c>
      <c r="AK2781" s="141">
        <v>588.59249999999963</v>
      </c>
      <c r="AL2781" s="141">
        <v>574.57999999999959</v>
      </c>
      <c r="AM2781" s="141">
        <v>560.56749999999954</v>
      </c>
      <c r="AN2781" s="141">
        <v>546.5549999999995</v>
      </c>
      <c r="AO2781" s="141">
        <v>532.54249999999945</v>
      </c>
      <c r="AP2781" s="141">
        <v>518.5299999999994</v>
      </c>
      <c r="AQ2781" s="141">
        <v>504.51749999999942</v>
      </c>
      <c r="AR2781" s="141">
        <v>490.50499999999943</v>
      </c>
      <c r="AS2781" s="141">
        <v>476.49249999999944</v>
      </c>
      <c r="AT2781" s="141">
        <v>462.47999999999945</v>
      </c>
      <c r="AU2781" s="141">
        <v>448.46749999999946</v>
      </c>
      <c r="AV2781" s="141">
        <v>434.45499999999947</v>
      </c>
      <c r="AW2781" s="141">
        <v>420.44249999999948</v>
      </c>
      <c r="AX2781" s="141">
        <v>406.4299999999995</v>
      </c>
      <c r="AY2781" s="141">
        <v>392.41749999999951</v>
      </c>
      <c r="AZ2781" s="141">
        <v>378.40499999999952</v>
      </c>
      <c r="BA2781" s="141">
        <v>364.39249999999953</v>
      </c>
      <c r="BB2781" s="141">
        <v>350.37999999999954</v>
      </c>
      <c r="BC2781" s="141">
        <v>336.36749999999955</v>
      </c>
      <c r="BD2781" s="141">
        <v>322.35499999999956</v>
      </c>
      <c r="BE2781" s="141">
        <v>308.34249999999957</v>
      </c>
      <c r="BF2781" s="141">
        <v>294.32999999999959</v>
      </c>
      <c r="BG2781" s="141">
        <v>280.3174999999996</v>
      </c>
      <c r="BH2781" s="141">
        <v>266.30499999999961</v>
      </c>
      <c r="BI2781" s="141">
        <v>252.29249999999962</v>
      </c>
      <c r="BJ2781" s="141">
        <v>238.27999999999963</v>
      </c>
      <c r="BK2781" s="141">
        <v>224.26749999999964</v>
      </c>
      <c r="BL2781" s="141">
        <v>210.25499999999965</v>
      </c>
      <c r="BM2781" s="141">
        <v>196.24249999999967</v>
      </c>
      <c r="BN2781" s="141">
        <v>182.22999999999968</v>
      </c>
      <c r="BO2781" s="141">
        <v>168.21749999999969</v>
      </c>
      <c r="BP2781" s="141">
        <v>154.2049999999997</v>
      </c>
    </row>
    <row r="2782" spans="4:68" ht="15.75">
      <c r="D2782" s="174" t="s">
        <v>9858</v>
      </c>
      <c r="E2782" s="176">
        <v>161</v>
      </c>
      <c r="F2782" s="174" t="s">
        <v>3612</v>
      </c>
      <c r="G2782" s="174" t="s">
        <v>9856</v>
      </c>
      <c r="H2782" s="174" t="s">
        <v>169</v>
      </c>
      <c r="I2782" s="174" t="s">
        <v>3098</v>
      </c>
      <c r="J2782" s="174" t="s">
        <v>9857</v>
      </c>
      <c r="K2782" s="174"/>
      <c r="L2782" s="174" t="s">
        <v>3509</v>
      </c>
      <c r="M2782" s="174" t="s">
        <v>7279</v>
      </c>
      <c r="N2782" s="176">
        <v>960</v>
      </c>
      <c r="O2782" s="174" t="s">
        <v>3407</v>
      </c>
      <c r="P2782" s="177">
        <v>30133</v>
      </c>
      <c r="Q2782" s="176">
        <v>372</v>
      </c>
      <c r="R2782" s="175">
        <v>62.35</v>
      </c>
      <c r="S2782" s="175">
        <v>98.65</v>
      </c>
      <c r="T2782" s="161">
        <v>0</v>
      </c>
      <c r="U2782" s="96">
        <v>10</v>
      </c>
      <c r="V2782" s="38" t="s">
        <v>120</v>
      </c>
      <c r="W2782" s="38"/>
      <c r="X2782" s="137">
        <v>2.0124999999999997</v>
      </c>
      <c r="Y2782" s="138">
        <v>59353</v>
      </c>
      <c r="Z2782" s="179">
        <v>49</v>
      </c>
      <c r="AA2782" s="139">
        <v>2062</v>
      </c>
      <c r="AB2782" s="131"/>
      <c r="AC2782" s="38"/>
      <c r="AD2782" s="140">
        <v>98.65</v>
      </c>
      <c r="AE2782" s="141">
        <v>96.637500000000003</v>
      </c>
      <c r="AF2782" s="141">
        <v>94.625</v>
      </c>
      <c r="AG2782" s="141">
        <v>92.612499999999997</v>
      </c>
      <c r="AH2782" s="141">
        <v>90.6</v>
      </c>
      <c r="AI2782" s="141">
        <v>88.587499999999991</v>
      </c>
      <c r="AJ2782" s="141">
        <v>86.574999999999989</v>
      </c>
      <c r="AK2782" s="141">
        <v>84.562499999999986</v>
      </c>
      <c r="AL2782" s="141">
        <v>82.549999999999983</v>
      </c>
      <c r="AM2782" s="141">
        <v>80.53749999999998</v>
      </c>
      <c r="AN2782" s="141">
        <v>78.524999999999977</v>
      </c>
      <c r="AO2782" s="141">
        <v>76.512499999999974</v>
      </c>
      <c r="AP2782" s="141">
        <v>74.499999999999972</v>
      </c>
      <c r="AQ2782" s="141">
        <v>72.487499999999969</v>
      </c>
      <c r="AR2782" s="141">
        <v>70.474999999999966</v>
      </c>
      <c r="AS2782" s="141">
        <v>68.462499999999963</v>
      </c>
      <c r="AT2782" s="141">
        <v>66.44999999999996</v>
      </c>
      <c r="AU2782" s="141">
        <v>64.437499999999957</v>
      </c>
      <c r="AV2782" s="141">
        <v>62.424999999999955</v>
      </c>
      <c r="AW2782" s="141">
        <v>60.412499999999952</v>
      </c>
      <c r="AX2782" s="141">
        <v>58.399999999999949</v>
      </c>
      <c r="AY2782" s="141">
        <v>56.387499999999946</v>
      </c>
      <c r="AZ2782" s="141">
        <v>54.374999999999943</v>
      </c>
      <c r="BA2782" s="141">
        <v>52.36249999999994</v>
      </c>
      <c r="BB2782" s="141">
        <v>50.349999999999937</v>
      </c>
      <c r="BC2782" s="141">
        <v>48.337499999999935</v>
      </c>
      <c r="BD2782" s="141">
        <v>46.324999999999932</v>
      </c>
      <c r="BE2782" s="141">
        <v>44.312499999999929</v>
      </c>
      <c r="BF2782" s="141">
        <v>42.299999999999926</v>
      </c>
      <c r="BG2782" s="141">
        <v>40.287499999999923</v>
      </c>
      <c r="BH2782" s="141">
        <v>38.27499999999992</v>
      </c>
      <c r="BI2782" s="141">
        <v>36.262499999999918</v>
      </c>
      <c r="BJ2782" s="141">
        <v>34.249999999999915</v>
      </c>
      <c r="BK2782" s="141">
        <v>32.237499999999912</v>
      </c>
      <c r="BL2782" s="141">
        <v>30.224999999999913</v>
      </c>
      <c r="BM2782" s="141">
        <v>28.212499999999913</v>
      </c>
      <c r="BN2782" s="141">
        <v>26.199999999999914</v>
      </c>
      <c r="BO2782" s="141">
        <v>24.187499999999915</v>
      </c>
      <c r="BP2782" s="141">
        <v>22.174999999999915</v>
      </c>
    </row>
    <row r="2783" spans="4:68" ht="15.75">
      <c r="D2783" s="174" t="s">
        <v>9859</v>
      </c>
      <c r="E2783" s="175">
        <v>18685.71</v>
      </c>
      <c r="F2783" s="174" t="s">
        <v>3426</v>
      </c>
      <c r="G2783" s="174" t="s">
        <v>9856</v>
      </c>
      <c r="H2783" s="174" t="s">
        <v>169</v>
      </c>
      <c r="I2783" s="174" t="s">
        <v>3098</v>
      </c>
      <c r="J2783" s="174" t="s">
        <v>9860</v>
      </c>
      <c r="K2783" s="174"/>
      <c r="L2783" s="174" t="s">
        <v>3509</v>
      </c>
      <c r="M2783" s="174" t="s">
        <v>7279</v>
      </c>
      <c r="N2783" s="176">
        <v>960</v>
      </c>
      <c r="O2783" s="174" t="s">
        <v>3407</v>
      </c>
      <c r="P2783" s="177">
        <v>30133</v>
      </c>
      <c r="Q2783" s="176">
        <v>372</v>
      </c>
      <c r="R2783" s="175">
        <v>7240.04</v>
      </c>
      <c r="S2783" s="175">
        <v>11445.67</v>
      </c>
      <c r="T2783" s="161">
        <v>0</v>
      </c>
      <c r="U2783" s="96">
        <v>10</v>
      </c>
      <c r="V2783" s="38" t="s">
        <v>120</v>
      </c>
      <c r="W2783" s="38"/>
      <c r="X2783" s="137">
        <v>233.57137499999999</v>
      </c>
      <c r="Y2783" s="138">
        <v>59353</v>
      </c>
      <c r="Z2783" s="179">
        <v>49</v>
      </c>
      <c r="AA2783" s="139">
        <v>2062</v>
      </c>
      <c r="AB2783" s="131"/>
      <c r="AC2783" s="38"/>
      <c r="AD2783" s="140">
        <v>11445.67</v>
      </c>
      <c r="AE2783" s="141">
        <v>11212.098625000001</v>
      </c>
      <c r="AF2783" s="141">
        <v>10978.527250000001</v>
      </c>
      <c r="AG2783" s="141">
        <v>10744.955875000001</v>
      </c>
      <c r="AH2783" s="141">
        <v>10511.384500000002</v>
      </c>
      <c r="AI2783" s="141">
        <v>10277.813125000002</v>
      </c>
      <c r="AJ2783" s="141">
        <v>10044.241750000003</v>
      </c>
      <c r="AK2783" s="141">
        <v>9810.6703750000033</v>
      </c>
      <c r="AL2783" s="141">
        <v>9577.0990000000038</v>
      </c>
      <c r="AM2783" s="141">
        <v>9343.5276250000043</v>
      </c>
      <c r="AN2783" s="141">
        <v>9109.9562500000047</v>
      </c>
      <c r="AO2783" s="141">
        <v>8876.3848750000052</v>
      </c>
      <c r="AP2783" s="141">
        <v>8642.8135000000057</v>
      </c>
      <c r="AQ2783" s="141">
        <v>8409.2421250000061</v>
      </c>
      <c r="AR2783" s="141">
        <v>8175.6707500000066</v>
      </c>
      <c r="AS2783" s="141">
        <v>7942.0993750000071</v>
      </c>
      <c r="AT2783" s="141">
        <v>7708.5280000000075</v>
      </c>
      <c r="AU2783" s="141">
        <v>7474.956625000008</v>
      </c>
      <c r="AV2783" s="141">
        <v>7241.3852500000085</v>
      </c>
      <c r="AW2783" s="141">
        <v>7007.8138750000089</v>
      </c>
      <c r="AX2783" s="141">
        <v>6774.2425000000094</v>
      </c>
      <c r="AY2783" s="141">
        <v>6540.6711250000099</v>
      </c>
      <c r="AZ2783" s="141">
        <v>6307.0997500000103</v>
      </c>
      <c r="BA2783" s="141">
        <v>6073.5283750000108</v>
      </c>
      <c r="BB2783" s="141">
        <v>5839.9570000000112</v>
      </c>
      <c r="BC2783" s="141">
        <v>5606.3856250000117</v>
      </c>
      <c r="BD2783" s="141">
        <v>5372.8142500000122</v>
      </c>
      <c r="BE2783" s="141">
        <v>5139.2428750000126</v>
      </c>
      <c r="BF2783" s="141">
        <v>4905.6715000000131</v>
      </c>
      <c r="BG2783" s="141">
        <v>4672.1001250000136</v>
      </c>
      <c r="BH2783" s="141">
        <v>4438.528750000014</v>
      </c>
      <c r="BI2783" s="141">
        <v>4204.9573750000145</v>
      </c>
      <c r="BJ2783" s="141">
        <v>3971.3860000000145</v>
      </c>
      <c r="BK2783" s="141">
        <v>3737.8146250000145</v>
      </c>
      <c r="BL2783" s="141">
        <v>3504.2432500000145</v>
      </c>
      <c r="BM2783" s="141">
        <v>3270.6718750000146</v>
      </c>
      <c r="BN2783" s="141">
        <v>3037.1005000000146</v>
      </c>
      <c r="BO2783" s="141">
        <v>2803.5291250000146</v>
      </c>
      <c r="BP2783" s="141">
        <v>2569.9577500000146</v>
      </c>
    </row>
    <row r="2784" spans="4:68" ht="15.75">
      <c r="D2784" s="174" t="s">
        <v>9861</v>
      </c>
      <c r="E2784" s="176">
        <v>686</v>
      </c>
      <c r="F2784" s="174" t="s">
        <v>3420</v>
      </c>
      <c r="G2784" s="174" t="s">
        <v>9862</v>
      </c>
      <c r="H2784" s="174" t="s">
        <v>169</v>
      </c>
      <c r="I2784" s="174" t="s">
        <v>3098</v>
      </c>
      <c r="J2784" s="174" t="s">
        <v>9863</v>
      </c>
      <c r="K2784" s="174"/>
      <c r="L2784" s="174" t="s">
        <v>3509</v>
      </c>
      <c r="M2784" s="174" t="s">
        <v>4854</v>
      </c>
      <c r="N2784" s="176">
        <v>960</v>
      </c>
      <c r="O2784" s="174" t="s">
        <v>3407</v>
      </c>
      <c r="P2784" s="177">
        <v>30133</v>
      </c>
      <c r="Q2784" s="176">
        <v>372</v>
      </c>
      <c r="R2784" s="175">
        <v>265.73</v>
      </c>
      <c r="S2784" s="175">
        <v>420.27</v>
      </c>
      <c r="T2784" s="161">
        <v>0</v>
      </c>
      <c r="U2784" s="96">
        <v>6</v>
      </c>
      <c r="V2784" s="38" t="s">
        <v>116</v>
      </c>
      <c r="W2784" s="38"/>
      <c r="X2784" s="137">
        <v>8.5749999999999993</v>
      </c>
      <c r="Y2784" s="138">
        <v>59353</v>
      </c>
      <c r="Z2784" s="179">
        <v>49</v>
      </c>
      <c r="AA2784" s="139">
        <v>2062</v>
      </c>
      <c r="AB2784" s="131"/>
      <c r="AC2784" s="38"/>
      <c r="AD2784" s="140">
        <v>420.27</v>
      </c>
      <c r="AE2784" s="141">
        <v>411.69499999999999</v>
      </c>
      <c r="AF2784" s="141">
        <v>403.12</v>
      </c>
      <c r="AG2784" s="141">
        <v>394.54500000000002</v>
      </c>
      <c r="AH2784" s="141">
        <v>385.97</v>
      </c>
      <c r="AI2784" s="141">
        <v>377.39500000000004</v>
      </c>
      <c r="AJ2784" s="141">
        <v>368.82000000000005</v>
      </c>
      <c r="AK2784" s="141">
        <v>360.24500000000006</v>
      </c>
      <c r="AL2784" s="141">
        <v>351.67000000000007</v>
      </c>
      <c r="AM2784" s="141">
        <v>343.09500000000008</v>
      </c>
      <c r="AN2784" s="141">
        <v>334.5200000000001</v>
      </c>
      <c r="AO2784" s="141">
        <v>325.94500000000011</v>
      </c>
      <c r="AP2784" s="141">
        <v>317.37000000000012</v>
      </c>
      <c r="AQ2784" s="141">
        <v>308.79500000000013</v>
      </c>
      <c r="AR2784" s="141">
        <v>300.22000000000014</v>
      </c>
      <c r="AS2784" s="141">
        <v>291.64500000000015</v>
      </c>
      <c r="AT2784" s="141">
        <v>283.07000000000016</v>
      </c>
      <c r="AU2784" s="141">
        <v>274.49500000000018</v>
      </c>
      <c r="AV2784" s="141">
        <v>265.92000000000019</v>
      </c>
      <c r="AW2784" s="141">
        <v>257.3450000000002</v>
      </c>
      <c r="AX2784" s="141">
        <v>248.77000000000021</v>
      </c>
      <c r="AY2784" s="141">
        <v>240.19500000000022</v>
      </c>
      <c r="AZ2784" s="141">
        <v>231.62000000000023</v>
      </c>
      <c r="BA2784" s="141">
        <v>223.04500000000024</v>
      </c>
      <c r="BB2784" s="141">
        <v>214.47000000000025</v>
      </c>
      <c r="BC2784" s="141">
        <v>205.89500000000027</v>
      </c>
      <c r="BD2784" s="141">
        <v>197.32000000000028</v>
      </c>
      <c r="BE2784" s="141">
        <v>188.74500000000029</v>
      </c>
      <c r="BF2784" s="141">
        <v>180.1700000000003</v>
      </c>
      <c r="BG2784" s="141">
        <v>171.59500000000031</v>
      </c>
      <c r="BH2784" s="141">
        <v>163.02000000000032</v>
      </c>
      <c r="BI2784" s="141">
        <v>154.44500000000033</v>
      </c>
      <c r="BJ2784" s="141">
        <v>145.87000000000035</v>
      </c>
      <c r="BK2784" s="141">
        <v>137.29500000000036</v>
      </c>
      <c r="BL2784" s="141">
        <v>128.72000000000037</v>
      </c>
      <c r="BM2784" s="141">
        <v>120.14500000000037</v>
      </c>
      <c r="BN2784" s="141">
        <v>111.57000000000036</v>
      </c>
      <c r="BO2784" s="141">
        <v>102.99500000000036</v>
      </c>
      <c r="BP2784" s="141">
        <v>94.420000000000357</v>
      </c>
    </row>
    <row r="2785" spans="4:68" ht="15.75">
      <c r="D2785" s="174" t="s">
        <v>9864</v>
      </c>
      <c r="E2785" s="176">
        <v>99</v>
      </c>
      <c r="F2785" s="174" t="s">
        <v>3612</v>
      </c>
      <c r="G2785" s="174" t="s">
        <v>9862</v>
      </c>
      <c r="H2785" s="174" t="s">
        <v>169</v>
      </c>
      <c r="I2785" s="174" t="s">
        <v>3098</v>
      </c>
      <c r="J2785" s="174" t="s">
        <v>9863</v>
      </c>
      <c r="K2785" s="174"/>
      <c r="L2785" s="174" t="s">
        <v>3509</v>
      </c>
      <c r="M2785" s="174" t="s">
        <v>4854</v>
      </c>
      <c r="N2785" s="176">
        <v>960</v>
      </c>
      <c r="O2785" s="174" t="s">
        <v>3407</v>
      </c>
      <c r="P2785" s="177">
        <v>30133</v>
      </c>
      <c r="Q2785" s="176">
        <v>372</v>
      </c>
      <c r="R2785" s="175">
        <v>38.25</v>
      </c>
      <c r="S2785" s="175">
        <v>60.75</v>
      </c>
      <c r="T2785" s="161">
        <v>0</v>
      </c>
      <c r="U2785" s="96">
        <v>6</v>
      </c>
      <c r="V2785" s="38" t="s">
        <v>116</v>
      </c>
      <c r="W2785" s="38"/>
      <c r="X2785" s="137">
        <v>1.2374999999999998</v>
      </c>
      <c r="Y2785" s="138">
        <v>59353</v>
      </c>
      <c r="Z2785" s="179">
        <v>49</v>
      </c>
      <c r="AA2785" s="139">
        <v>2062</v>
      </c>
      <c r="AB2785" s="131"/>
      <c r="AC2785" s="38"/>
      <c r="AD2785" s="140">
        <v>60.75</v>
      </c>
      <c r="AE2785" s="141">
        <v>59.512500000000003</v>
      </c>
      <c r="AF2785" s="141">
        <v>58.275000000000006</v>
      </c>
      <c r="AG2785" s="141">
        <v>57.037500000000009</v>
      </c>
      <c r="AH2785" s="141">
        <v>55.800000000000011</v>
      </c>
      <c r="AI2785" s="141">
        <v>54.562500000000014</v>
      </c>
      <c r="AJ2785" s="141">
        <v>53.325000000000017</v>
      </c>
      <c r="AK2785" s="141">
        <v>52.08750000000002</v>
      </c>
      <c r="AL2785" s="141">
        <v>50.850000000000023</v>
      </c>
      <c r="AM2785" s="141">
        <v>49.612500000000026</v>
      </c>
      <c r="AN2785" s="141">
        <v>48.375000000000028</v>
      </c>
      <c r="AO2785" s="141">
        <v>47.137500000000031</v>
      </c>
      <c r="AP2785" s="141">
        <v>45.900000000000034</v>
      </c>
      <c r="AQ2785" s="141">
        <v>44.662500000000037</v>
      </c>
      <c r="AR2785" s="141">
        <v>43.42500000000004</v>
      </c>
      <c r="AS2785" s="141">
        <v>42.187500000000043</v>
      </c>
      <c r="AT2785" s="141">
        <v>40.950000000000045</v>
      </c>
      <c r="AU2785" s="141">
        <v>39.712500000000048</v>
      </c>
      <c r="AV2785" s="141">
        <v>38.475000000000051</v>
      </c>
      <c r="AW2785" s="141">
        <v>37.237500000000054</v>
      </c>
      <c r="AX2785" s="141">
        <v>36.000000000000057</v>
      </c>
      <c r="AY2785" s="141">
        <v>34.76250000000006</v>
      </c>
      <c r="AZ2785" s="141">
        <v>33.525000000000063</v>
      </c>
      <c r="BA2785" s="141">
        <v>32.287500000000065</v>
      </c>
      <c r="BB2785" s="141">
        <v>31.050000000000065</v>
      </c>
      <c r="BC2785" s="141">
        <v>29.812500000000064</v>
      </c>
      <c r="BD2785" s="141">
        <v>28.575000000000063</v>
      </c>
      <c r="BE2785" s="141">
        <v>27.337500000000063</v>
      </c>
      <c r="BF2785" s="141">
        <v>26.100000000000062</v>
      </c>
      <c r="BG2785" s="141">
        <v>24.862500000000061</v>
      </c>
      <c r="BH2785" s="141">
        <v>23.62500000000006</v>
      </c>
      <c r="BI2785" s="141">
        <v>22.38750000000006</v>
      </c>
      <c r="BJ2785" s="141">
        <v>21.150000000000059</v>
      </c>
      <c r="BK2785" s="141">
        <v>19.912500000000058</v>
      </c>
      <c r="BL2785" s="141">
        <v>18.675000000000058</v>
      </c>
      <c r="BM2785" s="141">
        <v>17.437500000000057</v>
      </c>
      <c r="BN2785" s="141">
        <v>16.200000000000056</v>
      </c>
      <c r="BO2785" s="141">
        <v>14.962500000000055</v>
      </c>
      <c r="BP2785" s="141">
        <v>13.725000000000055</v>
      </c>
    </row>
    <row r="2786" spans="4:68" ht="15.75">
      <c r="D2786" s="174" t="s">
        <v>9865</v>
      </c>
      <c r="E2786" s="175">
        <v>11433.95</v>
      </c>
      <c r="F2786" s="174" t="s">
        <v>3426</v>
      </c>
      <c r="G2786" s="174" t="s">
        <v>9862</v>
      </c>
      <c r="H2786" s="174" t="s">
        <v>169</v>
      </c>
      <c r="I2786" s="174" t="s">
        <v>3098</v>
      </c>
      <c r="J2786" s="174" t="s">
        <v>9866</v>
      </c>
      <c r="K2786" s="174"/>
      <c r="L2786" s="174" t="s">
        <v>3509</v>
      </c>
      <c r="M2786" s="174" t="s">
        <v>4854</v>
      </c>
      <c r="N2786" s="176">
        <v>960</v>
      </c>
      <c r="O2786" s="174" t="s">
        <v>3407</v>
      </c>
      <c r="P2786" s="177">
        <v>30133</v>
      </c>
      <c r="Q2786" s="176">
        <v>372</v>
      </c>
      <c r="R2786" s="175">
        <v>4430.2</v>
      </c>
      <c r="S2786" s="175">
        <v>7003.75</v>
      </c>
      <c r="T2786" s="161">
        <v>0</v>
      </c>
      <c r="U2786" s="96">
        <v>6</v>
      </c>
      <c r="V2786" s="38" t="s">
        <v>116</v>
      </c>
      <c r="W2786" s="38"/>
      <c r="X2786" s="137">
        <v>142.92437500000003</v>
      </c>
      <c r="Y2786" s="138">
        <v>59353</v>
      </c>
      <c r="Z2786" s="179">
        <v>49</v>
      </c>
      <c r="AA2786" s="139">
        <v>2062</v>
      </c>
      <c r="AB2786" s="131"/>
      <c r="AC2786" s="38"/>
      <c r="AD2786" s="140">
        <v>7003.75</v>
      </c>
      <c r="AE2786" s="141">
        <v>6860.8256250000004</v>
      </c>
      <c r="AF2786" s="141">
        <v>6717.9012500000008</v>
      </c>
      <c r="AG2786" s="141">
        <v>6574.9768750000012</v>
      </c>
      <c r="AH2786" s="141">
        <v>6432.0525000000016</v>
      </c>
      <c r="AI2786" s="141">
        <v>6289.128125000002</v>
      </c>
      <c r="AJ2786" s="141">
        <v>6146.2037500000024</v>
      </c>
      <c r="AK2786" s="141">
        <v>6003.2793750000028</v>
      </c>
      <c r="AL2786" s="141">
        <v>5860.3550000000032</v>
      </c>
      <c r="AM2786" s="141">
        <v>5717.4306250000036</v>
      </c>
      <c r="AN2786" s="141">
        <v>5574.506250000004</v>
      </c>
      <c r="AO2786" s="141">
        <v>5431.5818750000044</v>
      </c>
      <c r="AP2786" s="141">
        <v>5288.6575000000048</v>
      </c>
      <c r="AQ2786" s="141">
        <v>5145.7331250000052</v>
      </c>
      <c r="AR2786" s="141">
        <v>5002.8087500000056</v>
      </c>
      <c r="AS2786" s="141">
        <v>4859.884375000006</v>
      </c>
      <c r="AT2786" s="141">
        <v>4716.9600000000064</v>
      </c>
      <c r="AU2786" s="141">
        <v>4574.0356250000068</v>
      </c>
      <c r="AV2786" s="141">
        <v>4431.1112500000072</v>
      </c>
      <c r="AW2786" s="141">
        <v>4288.1868750000076</v>
      </c>
      <c r="AX2786" s="141">
        <v>4145.262500000008</v>
      </c>
      <c r="AY2786" s="141">
        <v>4002.3381250000079</v>
      </c>
      <c r="AZ2786" s="141">
        <v>3859.4137500000079</v>
      </c>
      <c r="BA2786" s="141">
        <v>3716.4893750000078</v>
      </c>
      <c r="BB2786" s="141">
        <v>3573.5650000000078</v>
      </c>
      <c r="BC2786" s="141">
        <v>3430.6406250000077</v>
      </c>
      <c r="BD2786" s="141">
        <v>3287.7162500000077</v>
      </c>
      <c r="BE2786" s="141">
        <v>3144.7918750000076</v>
      </c>
      <c r="BF2786" s="141">
        <v>3001.8675000000076</v>
      </c>
      <c r="BG2786" s="141">
        <v>2858.9431250000075</v>
      </c>
      <c r="BH2786" s="141">
        <v>2716.0187500000075</v>
      </c>
      <c r="BI2786" s="141">
        <v>2573.0943750000074</v>
      </c>
      <c r="BJ2786" s="141">
        <v>2430.1700000000073</v>
      </c>
      <c r="BK2786" s="141">
        <v>2287.2456250000073</v>
      </c>
      <c r="BL2786" s="141">
        <v>2144.3212500000072</v>
      </c>
      <c r="BM2786" s="141">
        <v>2001.3968750000072</v>
      </c>
      <c r="BN2786" s="141">
        <v>1858.4725000000071</v>
      </c>
      <c r="BO2786" s="141">
        <v>1715.5481250000071</v>
      </c>
      <c r="BP2786" s="141">
        <v>1572.623750000007</v>
      </c>
    </row>
    <row r="2787" spans="4:68" ht="15.75">
      <c r="D2787" s="174" t="s">
        <v>9867</v>
      </c>
      <c r="E2787" s="175">
        <v>49372.47</v>
      </c>
      <c r="F2787" s="174" t="s">
        <v>3426</v>
      </c>
      <c r="G2787" s="174" t="s">
        <v>9868</v>
      </c>
      <c r="H2787" s="174" t="s">
        <v>169</v>
      </c>
      <c r="I2787" s="174" t="s">
        <v>3098</v>
      </c>
      <c r="J2787" s="174" t="s">
        <v>9869</v>
      </c>
      <c r="K2787" s="174"/>
      <c r="L2787" s="174" t="s">
        <v>3509</v>
      </c>
      <c r="M2787" s="174" t="s">
        <v>4854</v>
      </c>
      <c r="N2787" s="176">
        <v>960</v>
      </c>
      <c r="O2787" s="174" t="s">
        <v>3407</v>
      </c>
      <c r="P2787" s="177">
        <v>29768</v>
      </c>
      <c r="Q2787" s="176">
        <v>384</v>
      </c>
      <c r="R2787" s="175">
        <v>19747.189999999999</v>
      </c>
      <c r="S2787" s="175">
        <v>29625.279999999999</v>
      </c>
      <c r="T2787" s="161">
        <v>0</v>
      </c>
      <c r="U2787" s="96">
        <v>6</v>
      </c>
      <c r="V2787" s="38" t="s">
        <v>116</v>
      </c>
      <c r="W2787" s="38"/>
      <c r="X2787" s="137">
        <v>617.15587500000004</v>
      </c>
      <c r="Y2787" s="138">
        <v>58988</v>
      </c>
      <c r="Z2787" s="179">
        <v>48</v>
      </c>
      <c r="AA2787" s="139">
        <v>2061</v>
      </c>
      <c r="AB2787" s="131"/>
      <c r="AC2787" s="38"/>
      <c r="AD2787" s="140">
        <v>29625.279999999999</v>
      </c>
      <c r="AE2787" s="141">
        <v>29008.124124999998</v>
      </c>
      <c r="AF2787" s="141">
        <v>28390.968249999998</v>
      </c>
      <c r="AG2787" s="141">
        <v>27773.812374999998</v>
      </c>
      <c r="AH2787" s="141">
        <v>27156.656499999997</v>
      </c>
      <c r="AI2787" s="141">
        <v>26539.500624999997</v>
      </c>
      <c r="AJ2787" s="141">
        <v>25922.344749999997</v>
      </c>
      <c r="AK2787" s="141">
        <v>25305.188874999996</v>
      </c>
      <c r="AL2787" s="141">
        <v>24688.032999999996</v>
      </c>
      <c r="AM2787" s="141">
        <v>24070.877124999995</v>
      </c>
      <c r="AN2787" s="141">
        <v>23453.721249999995</v>
      </c>
      <c r="AO2787" s="141">
        <v>22836.565374999995</v>
      </c>
      <c r="AP2787" s="141">
        <v>22219.409499999994</v>
      </c>
      <c r="AQ2787" s="141">
        <v>21602.253624999994</v>
      </c>
      <c r="AR2787" s="141">
        <v>20985.097749999994</v>
      </c>
      <c r="AS2787" s="141">
        <v>20367.941874999993</v>
      </c>
      <c r="AT2787" s="141">
        <v>19750.785999999993</v>
      </c>
      <c r="AU2787" s="141">
        <v>19133.630124999992</v>
      </c>
      <c r="AV2787" s="141">
        <v>18516.474249999992</v>
      </c>
      <c r="AW2787" s="141">
        <v>17899.318374999992</v>
      </c>
      <c r="AX2787" s="141">
        <v>17282.162499999991</v>
      </c>
      <c r="AY2787" s="141">
        <v>16665.006624999991</v>
      </c>
      <c r="AZ2787" s="141">
        <v>16047.850749999991</v>
      </c>
      <c r="BA2787" s="141">
        <v>15430.69487499999</v>
      </c>
      <c r="BB2787" s="141">
        <v>14813.53899999999</v>
      </c>
      <c r="BC2787" s="141">
        <v>14196.383124999989</v>
      </c>
      <c r="BD2787" s="141">
        <v>13579.227249999989</v>
      </c>
      <c r="BE2787" s="141">
        <v>12962.071374999989</v>
      </c>
      <c r="BF2787" s="141">
        <v>12344.915499999988</v>
      </c>
      <c r="BG2787" s="141">
        <v>11727.759624999988</v>
      </c>
      <c r="BH2787" s="141">
        <v>11110.603749999987</v>
      </c>
      <c r="BI2787" s="141">
        <v>10493.447874999987</v>
      </c>
      <c r="BJ2787" s="141">
        <v>9876.2919999999867</v>
      </c>
      <c r="BK2787" s="141">
        <v>9259.1361249999864</v>
      </c>
      <c r="BL2787" s="141">
        <v>8641.980249999986</v>
      </c>
      <c r="BM2787" s="141">
        <v>8024.8243749999856</v>
      </c>
      <c r="BN2787" s="141">
        <v>7407.6684999999852</v>
      </c>
      <c r="BO2787" s="141">
        <v>6790.5126249999848</v>
      </c>
      <c r="BP2787" s="141">
        <v>6173.3567499999845</v>
      </c>
    </row>
    <row r="2788" spans="4:68" ht="15.75">
      <c r="D2788" s="174" t="s">
        <v>9870</v>
      </c>
      <c r="E2788" s="176">
        <v>19903</v>
      </c>
      <c r="F2788" s="174" t="s">
        <v>3420</v>
      </c>
      <c r="G2788" s="174" t="s">
        <v>9871</v>
      </c>
      <c r="H2788" s="174" t="s">
        <v>169</v>
      </c>
      <c r="I2788" s="174" t="s">
        <v>9872</v>
      </c>
      <c r="J2788" s="174" t="s">
        <v>9873</v>
      </c>
      <c r="K2788" s="174"/>
      <c r="L2788" s="174" t="s">
        <v>3509</v>
      </c>
      <c r="M2788" s="174" t="s">
        <v>3800</v>
      </c>
      <c r="N2788" s="176">
        <v>960</v>
      </c>
      <c r="O2788" s="174" t="s">
        <v>3407</v>
      </c>
      <c r="P2788" s="177">
        <v>30498</v>
      </c>
      <c r="Q2788" s="176">
        <v>360</v>
      </c>
      <c r="R2788" s="175">
        <v>7462.83</v>
      </c>
      <c r="S2788" s="175">
        <v>12440.17</v>
      </c>
      <c r="T2788" s="161">
        <v>0</v>
      </c>
      <c r="U2788" s="96">
        <v>12</v>
      </c>
      <c r="V2788" s="38" t="s">
        <v>122</v>
      </c>
      <c r="W2788" s="38"/>
      <c r="X2788" s="137">
        <v>248.78749999999997</v>
      </c>
      <c r="Y2788" s="138">
        <v>59718</v>
      </c>
      <c r="Z2788" s="179">
        <v>50</v>
      </c>
      <c r="AA2788" s="139">
        <v>2063</v>
      </c>
      <c r="AB2788" s="131"/>
      <c r="AC2788" s="38"/>
      <c r="AD2788" s="140">
        <v>12440.17</v>
      </c>
      <c r="AE2788" s="141">
        <v>12191.3825</v>
      </c>
      <c r="AF2788" s="141">
        <v>11942.594999999999</v>
      </c>
      <c r="AG2788" s="141">
        <v>11693.807499999999</v>
      </c>
      <c r="AH2788" s="141">
        <v>11445.019999999999</v>
      </c>
      <c r="AI2788" s="141">
        <v>11196.232499999998</v>
      </c>
      <c r="AJ2788" s="141">
        <v>10947.444999999998</v>
      </c>
      <c r="AK2788" s="141">
        <v>10698.657499999998</v>
      </c>
      <c r="AL2788" s="141">
        <v>10449.869999999997</v>
      </c>
      <c r="AM2788" s="141">
        <v>10201.082499999997</v>
      </c>
      <c r="AN2788" s="141">
        <v>9952.2949999999964</v>
      </c>
      <c r="AO2788" s="141">
        <v>9703.5074999999961</v>
      </c>
      <c r="AP2788" s="141">
        <v>9454.7199999999957</v>
      </c>
      <c r="AQ2788" s="141">
        <v>9205.9324999999953</v>
      </c>
      <c r="AR2788" s="141">
        <v>8957.144999999995</v>
      </c>
      <c r="AS2788" s="141">
        <v>8708.3574999999946</v>
      </c>
      <c r="AT2788" s="141">
        <v>8459.5699999999943</v>
      </c>
      <c r="AU2788" s="141">
        <v>8210.7824999999939</v>
      </c>
      <c r="AV2788" s="141">
        <v>7961.9949999999935</v>
      </c>
      <c r="AW2788" s="141">
        <v>7713.2074999999932</v>
      </c>
      <c r="AX2788" s="141">
        <v>7464.4199999999928</v>
      </c>
      <c r="AY2788" s="141">
        <v>7215.6324999999924</v>
      </c>
      <c r="AZ2788" s="141">
        <v>6966.8449999999921</v>
      </c>
      <c r="BA2788" s="141">
        <v>6718.0574999999917</v>
      </c>
      <c r="BB2788" s="141">
        <v>6469.2699999999913</v>
      </c>
      <c r="BC2788" s="141">
        <v>6220.482499999991</v>
      </c>
      <c r="BD2788" s="141">
        <v>5971.6949999999906</v>
      </c>
      <c r="BE2788" s="141">
        <v>5722.9074999999903</v>
      </c>
      <c r="BF2788" s="141">
        <v>5474.1199999999899</v>
      </c>
      <c r="BG2788" s="141">
        <v>5225.3324999999895</v>
      </c>
      <c r="BH2788" s="141">
        <v>4976.5449999999892</v>
      </c>
      <c r="BI2788" s="141">
        <v>4727.7574999999888</v>
      </c>
      <c r="BJ2788" s="141">
        <v>4478.9699999999884</v>
      </c>
      <c r="BK2788" s="141">
        <v>4230.1824999999881</v>
      </c>
      <c r="BL2788" s="141">
        <v>3981.3949999999882</v>
      </c>
      <c r="BM2788" s="141">
        <v>3732.6074999999882</v>
      </c>
      <c r="BN2788" s="141">
        <v>3483.8199999999883</v>
      </c>
      <c r="BO2788" s="141">
        <v>3235.0324999999884</v>
      </c>
      <c r="BP2788" s="141">
        <v>2986.2449999999885</v>
      </c>
    </row>
    <row r="2789" spans="4:68" ht="15.75">
      <c r="D2789" s="174" t="s">
        <v>9874</v>
      </c>
      <c r="E2789" s="176">
        <v>6145</v>
      </c>
      <c r="F2789" s="174" t="s">
        <v>3612</v>
      </c>
      <c r="G2789" s="174" t="s">
        <v>9871</v>
      </c>
      <c r="H2789" s="174" t="s">
        <v>169</v>
      </c>
      <c r="I2789" s="174" t="s">
        <v>9872</v>
      </c>
      <c r="J2789" s="174" t="s">
        <v>9873</v>
      </c>
      <c r="K2789" s="174"/>
      <c r="L2789" s="174" t="s">
        <v>3509</v>
      </c>
      <c r="M2789" s="174" t="s">
        <v>3800</v>
      </c>
      <c r="N2789" s="176">
        <v>960</v>
      </c>
      <c r="O2789" s="174" t="s">
        <v>3407</v>
      </c>
      <c r="P2789" s="177">
        <v>30498</v>
      </c>
      <c r="Q2789" s="176">
        <v>360</v>
      </c>
      <c r="R2789" s="175">
        <v>2304.13</v>
      </c>
      <c r="S2789" s="175">
        <v>3840.87</v>
      </c>
      <c r="T2789" s="161">
        <v>0</v>
      </c>
      <c r="U2789" s="96">
        <v>12</v>
      </c>
      <c r="V2789" s="38" t="s">
        <v>122</v>
      </c>
      <c r="W2789" s="38"/>
      <c r="X2789" s="137">
        <v>76.8125</v>
      </c>
      <c r="Y2789" s="138">
        <v>59718</v>
      </c>
      <c r="Z2789" s="179">
        <v>50</v>
      </c>
      <c r="AA2789" s="139">
        <v>2063</v>
      </c>
      <c r="AB2789" s="131"/>
      <c r="AC2789" s="38"/>
      <c r="AD2789" s="140">
        <v>3840.87</v>
      </c>
      <c r="AE2789" s="141">
        <v>3764.0574999999999</v>
      </c>
      <c r="AF2789" s="141">
        <v>3687.2449999999999</v>
      </c>
      <c r="AG2789" s="141">
        <v>3610.4324999999999</v>
      </c>
      <c r="AH2789" s="141">
        <v>3533.62</v>
      </c>
      <c r="AI2789" s="141">
        <v>3456.8074999999999</v>
      </c>
      <c r="AJ2789" s="141">
        <v>3379.9949999999999</v>
      </c>
      <c r="AK2789" s="141">
        <v>3303.1824999999999</v>
      </c>
      <c r="AL2789" s="141">
        <v>3226.37</v>
      </c>
      <c r="AM2789" s="141">
        <v>3149.5574999999999</v>
      </c>
      <c r="AN2789" s="141">
        <v>3072.7449999999999</v>
      </c>
      <c r="AO2789" s="141">
        <v>2995.9324999999999</v>
      </c>
      <c r="AP2789" s="141">
        <v>2919.12</v>
      </c>
      <c r="AQ2789" s="141">
        <v>2842.3074999999999</v>
      </c>
      <c r="AR2789" s="141">
        <v>2765.4949999999999</v>
      </c>
      <c r="AS2789" s="141">
        <v>2688.6824999999999</v>
      </c>
      <c r="AT2789" s="141">
        <v>2611.87</v>
      </c>
      <c r="AU2789" s="141">
        <v>2535.0574999999999</v>
      </c>
      <c r="AV2789" s="141">
        <v>2458.2449999999999</v>
      </c>
      <c r="AW2789" s="141">
        <v>2381.4324999999999</v>
      </c>
      <c r="AX2789" s="141">
        <v>2304.62</v>
      </c>
      <c r="AY2789" s="141">
        <v>2227.8074999999999</v>
      </c>
      <c r="AZ2789" s="141">
        <v>2150.9949999999999</v>
      </c>
      <c r="BA2789" s="141">
        <v>2074.1824999999999</v>
      </c>
      <c r="BB2789" s="141">
        <v>1997.37</v>
      </c>
      <c r="BC2789" s="141">
        <v>1920.5574999999999</v>
      </c>
      <c r="BD2789" s="141">
        <v>1843.7449999999999</v>
      </c>
      <c r="BE2789" s="141">
        <v>1766.9324999999999</v>
      </c>
      <c r="BF2789" s="141">
        <v>1690.12</v>
      </c>
      <c r="BG2789" s="141">
        <v>1613.3074999999999</v>
      </c>
      <c r="BH2789" s="141">
        <v>1536.4949999999999</v>
      </c>
      <c r="BI2789" s="141">
        <v>1459.6824999999999</v>
      </c>
      <c r="BJ2789" s="141">
        <v>1382.87</v>
      </c>
      <c r="BK2789" s="141">
        <v>1306.0574999999999</v>
      </c>
      <c r="BL2789" s="141">
        <v>1229.2449999999999</v>
      </c>
      <c r="BM2789" s="141">
        <v>1152.4324999999999</v>
      </c>
      <c r="BN2789" s="141">
        <v>1075.6199999999999</v>
      </c>
      <c r="BO2789" s="141">
        <v>998.80749999999989</v>
      </c>
      <c r="BP2789" s="141">
        <v>921.99499999999989</v>
      </c>
    </row>
    <row r="2790" spans="4:68" ht="15.75">
      <c r="D2790" s="174" t="s">
        <v>9875</v>
      </c>
      <c r="E2790" s="175">
        <v>472453.8</v>
      </c>
      <c r="F2790" s="174" t="s">
        <v>3426</v>
      </c>
      <c r="G2790" s="174" t="s">
        <v>9871</v>
      </c>
      <c r="H2790" s="174" t="s">
        <v>169</v>
      </c>
      <c r="I2790" s="174" t="s">
        <v>9872</v>
      </c>
      <c r="J2790" s="174" t="s">
        <v>9876</v>
      </c>
      <c r="K2790" s="174"/>
      <c r="L2790" s="174" t="s">
        <v>3509</v>
      </c>
      <c r="M2790" s="174" t="s">
        <v>3800</v>
      </c>
      <c r="N2790" s="176">
        <v>960</v>
      </c>
      <c r="O2790" s="174" t="s">
        <v>3407</v>
      </c>
      <c r="P2790" s="177">
        <v>30498</v>
      </c>
      <c r="Q2790" s="176">
        <v>360</v>
      </c>
      <c r="R2790" s="175">
        <v>177153.74</v>
      </c>
      <c r="S2790" s="175">
        <v>295300.06</v>
      </c>
      <c r="T2790" s="161">
        <v>0</v>
      </c>
      <c r="U2790" s="96">
        <v>12</v>
      </c>
      <c r="V2790" s="38" t="s">
        <v>122</v>
      </c>
      <c r="W2790" s="38"/>
      <c r="X2790" s="137">
        <v>5905.6724999999997</v>
      </c>
      <c r="Y2790" s="138">
        <v>59718</v>
      </c>
      <c r="Z2790" s="179">
        <v>50</v>
      </c>
      <c r="AA2790" s="139">
        <v>2063</v>
      </c>
      <c r="AB2790" s="131"/>
      <c r="AC2790" s="38"/>
      <c r="AD2790" s="140">
        <v>295300.06</v>
      </c>
      <c r="AE2790" s="141">
        <v>289394.38750000001</v>
      </c>
      <c r="AF2790" s="141">
        <v>283488.71500000003</v>
      </c>
      <c r="AG2790" s="141">
        <v>277583.04250000004</v>
      </c>
      <c r="AH2790" s="141">
        <v>271677.37000000005</v>
      </c>
      <c r="AI2790" s="141">
        <v>265771.69750000007</v>
      </c>
      <c r="AJ2790" s="141">
        <v>259866.02500000008</v>
      </c>
      <c r="AK2790" s="141">
        <v>253960.3525000001</v>
      </c>
      <c r="AL2790" s="141">
        <v>248054.68000000011</v>
      </c>
      <c r="AM2790" s="141">
        <v>242149.00750000012</v>
      </c>
      <c r="AN2790" s="141">
        <v>236243.33500000014</v>
      </c>
      <c r="AO2790" s="141">
        <v>230337.66250000015</v>
      </c>
      <c r="AP2790" s="141">
        <v>224431.99000000017</v>
      </c>
      <c r="AQ2790" s="141">
        <v>218526.31750000018</v>
      </c>
      <c r="AR2790" s="141">
        <v>212620.64500000019</v>
      </c>
      <c r="AS2790" s="141">
        <v>206714.97250000021</v>
      </c>
      <c r="AT2790" s="141">
        <v>200809.30000000022</v>
      </c>
      <c r="AU2790" s="141">
        <v>194903.62750000024</v>
      </c>
      <c r="AV2790" s="141">
        <v>188997.95500000025</v>
      </c>
      <c r="AW2790" s="141">
        <v>183092.28250000026</v>
      </c>
      <c r="AX2790" s="141">
        <v>177186.61000000028</v>
      </c>
      <c r="AY2790" s="141">
        <v>171280.93750000029</v>
      </c>
      <c r="AZ2790" s="141">
        <v>165375.26500000031</v>
      </c>
      <c r="BA2790" s="141">
        <v>159469.59250000032</v>
      </c>
      <c r="BB2790" s="141">
        <v>153563.92000000033</v>
      </c>
      <c r="BC2790" s="141">
        <v>147658.24750000035</v>
      </c>
      <c r="BD2790" s="141">
        <v>141752.57500000036</v>
      </c>
      <c r="BE2790" s="141">
        <v>135846.90250000037</v>
      </c>
      <c r="BF2790" s="141">
        <v>129941.23000000037</v>
      </c>
      <c r="BG2790" s="141">
        <v>124035.55750000037</v>
      </c>
      <c r="BH2790" s="141">
        <v>118129.88500000037</v>
      </c>
      <c r="BI2790" s="141">
        <v>112224.21250000037</v>
      </c>
      <c r="BJ2790" s="141">
        <v>106318.54000000037</v>
      </c>
      <c r="BK2790" s="141">
        <v>100412.86750000037</v>
      </c>
      <c r="BL2790" s="141">
        <v>94507.195000000371</v>
      </c>
      <c r="BM2790" s="141">
        <v>88601.52250000037</v>
      </c>
      <c r="BN2790" s="141">
        <v>82695.85000000037</v>
      </c>
      <c r="BO2790" s="141">
        <v>76790.177500000369</v>
      </c>
      <c r="BP2790" s="141">
        <v>70884.505000000368</v>
      </c>
    </row>
    <row r="2791" spans="4:68" ht="15.75">
      <c r="D2791" s="174" t="s">
        <v>9877</v>
      </c>
      <c r="E2791" s="176">
        <v>10677</v>
      </c>
      <c r="F2791" s="174" t="s">
        <v>3420</v>
      </c>
      <c r="G2791" s="174" t="s">
        <v>9878</v>
      </c>
      <c r="H2791" s="174" t="s">
        <v>169</v>
      </c>
      <c r="I2791" s="174" t="s">
        <v>9879</v>
      </c>
      <c r="J2791" s="174" t="s">
        <v>9880</v>
      </c>
      <c r="K2791" s="174"/>
      <c r="L2791" s="174" t="s">
        <v>4704</v>
      </c>
      <c r="M2791" s="174" t="s">
        <v>4705</v>
      </c>
      <c r="N2791" s="176">
        <v>960</v>
      </c>
      <c r="O2791" s="174" t="s">
        <v>3407</v>
      </c>
      <c r="P2791" s="177">
        <v>29768</v>
      </c>
      <c r="Q2791" s="176">
        <v>384</v>
      </c>
      <c r="R2791" s="175">
        <v>4270.3900000000003</v>
      </c>
      <c r="S2791" s="175">
        <v>6406.61</v>
      </c>
      <c r="T2791" s="161">
        <v>0</v>
      </c>
      <c r="U2791" s="96">
        <v>1</v>
      </c>
      <c r="V2791" s="38" t="s">
        <v>111</v>
      </c>
      <c r="W2791" s="38"/>
      <c r="X2791" s="137">
        <v>133.46249999999998</v>
      </c>
      <c r="Y2791" s="138">
        <v>58988</v>
      </c>
      <c r="Z2791" s="179">
        <v>48</v>
      </c>
      <c r="AA2791" s="139">
        <v>2061</v>
      </c>
      <c r="AB2791" s="131"/>
      <c r="AC2791" s="38"/>
      <c r="AD2791" s="140">
        <v>6406.61</v>
      </c>
      <c r="AE2791" s="141">
        <v>6273.1475</v>
      </c>
      <c r="AF2791" s="141">
        <v>6139.6850000000004</v>
      </c>
      <c r="AG2791" s="141">
        <v>6006.2225000000008</v>
      </c>
      <c r="AH2791" s="141">
        <v>5872.7600000000011</v>
      </c>
      <c r="AI2791" s="141">
        <v>5739.2975000000015</v>
      </c>
      <c r="AJ2791" s="141">
        <v>5605.8350000000019</v>
      </c>
      <c r="AK2791" s="141">
        <v>5472.3725000000022</v>
      </c>
      <c r="AL2791" s="141">
        <v>5338.9100000000026</v>
      </c>
      <c r="AM2791" s="141">
        <v>5205.4475000000029</v>
      </c>
      <c r="AN2791" s="141">
        <v>5071.9850000000033</v>
      </c>
      <c r="AO2791" s="141">
        <v>4938.5225000000037</v>
      </c>
      <c r="AP2791" s="141">
        <v>4805.060000000004</v>
      </c>
      <c r="AQ2791" s="141">
        <v>4671.5975000000044</v>
      </c>
      <c r="AR2791" s="141">
        <v>4538.1350000000048</v>
      </c>
      <c r="AS2791" s="141">
        <v>4404.6725000000051</v>
      </c>
      <c r="AT2791" s="141">
        <v>4271.2100000000055</v>
      </c>
      <c r="AU2791" s="141">
        <v>4137.7475000000059</v>
      </c>
      <c r="AV2791" s="141">
        <v>4004.2850000000058</v>
      </c>
      <c r="AW2791" s="141">
        <v>3870.8225000000057</v>
      </c>
      <c r="AX2791" s="141">
        <v>3737.3600000000056</v>
      </c>
      <c r="AY2791" s="141">
        <v>3603.8975000000055</v>
      </c>
      <c r="AZ2791" s="141">
        <v>3470.4350000000054</v>
      </c>
      <c r="BA2791" s="141">
        <v>3336.9725000000053</v>
      </c>
      <c r="BB2791" s="141">
        <v>3203.5100000000052</v>
      </c>
      <c r="BC2791" s="141">
        <v>3070.0475000000051</v>
      </c>
      <c r="BD2791" s="141">
        <v>2936.585000000005</v>
      </c>
      <c r="BE2791" s="141">
        <v>2803.1225000000049</v>
      </c>
      <c r="BF2791" s="141">
        <v>2669.6600000000049</v>
      </c>
      <c r="BG2791" s="141">
        <v>2536.1975000000048</v>
      </c>
      <c r="BH2791" s="141">
        <v>2402.7350000000047</v>
      </c>
      <c r="BI2791" s="141">
        <v>2269.2725000000046</v>
      </c>
      <c r="BJ2791" s="141">
        <v>2135.8100000000045</v>
      </c>
      <c r="BK2791" s="141">
        <v>2002.3475000000044</v>
      </c>
      <c r="BL2791" s="141">
        <v>1868.8850000000043</v>
      </c>
      <c r="BM2791" s="141">
        <v>1735.4225000000042</v>
      </c>
      <c r="BN2791" s="141">
        <v>1601.9600000000041</v>
      </c>
      <c r="BO2791" s="141">
        <v>1468.497500000004</v>
      </c>
      <c r="BP2791" s="141">
        <v>1335.0350000000039</v>
      </c>
    </row>
    <row r="2792" spans="4:68" ht="15.75">
      <c r="D2792" s="174" t="s">
        <v>9881</v>
      </c>
      <c r="E2792" s="175">
        <v>278915.77</v>
      </c>
      <c r="F2792" s="174" t="s">
        <v>3426</v>
      </c>
      <c r="G2792" s="174" t="s">
        <v>9878</v>
      </c>
      <c r="H2792" s="174" t="s">
        <v>169</v>
      </c>
      <c r="I2792" s="174" t="s">
        <v>9879</v>
      </c>
      <c r="J2792" s="174" t="s">
        <v>9882</v>
      </c>
      <c r="K2792" s="174"/>
      <c r="L2792" s="174" t="s">
        <v>4704</v>
      </c>
      <c r="M2792" s="174" t="s">
        <v>4705</v>
      </c>
      <c r="N2792" s="176">
        <v>960</v>
      </c>
      <c r="O2792" s="174" t="s">
        <v>3407</v>
      </c>
      <c r="P2792" s="177">
        <v>29768</v>
      </c>
      <c r="Q2792" s="176">
        <v>384</v>
      </c>
      <c r="R2792" s="175">
        <v>111556.53</v>
      </c>
      <c r="S2792" s="175">
        <v>167359.24</v>
      </c>
      <c r="T2792" s="161">
        <v>0</v>
      </c>
      <c r="U2792" s="96">
        <v>1</v>
      </c>
      <c r="V2792" s="38" t="s">
        <v>111</v>
      </c>
      <c r="W2792" s="38"/>
      <c r="X2792" s="137">
        <v>3486.4471250000006</v>
      </c>
      <c r="Y2792" s="138">
        <v>58988</v>
      </c>
      <c r="Z2792" s="179">
        <v>48</v>
      </c>
      <c r="AA2792" s="139">
        <v>2061</v>
      </c>
      <c r="AB2792" s="131"/>
      <c r="AC2792" s="38"/>
      <c r="AD2792" s="140">
        <v>167359.24</v>
      </c>
      <c r="AE2792" s="141">
        <v>163872.79287499998</v>
      </c>
      <c r="AF2792" s="141">
        <v>160386.34574999998</v>
      </c>
      <c r="AG2792" s="141">
        <v>156899.89862499997</v>
      </c>
      <c r="AH2792" s="141">
        <v>153413.45149999997</v>
      </c>
      <c r="AI2792" s="141">
        <v>149927.00437499996</v>
      </c>
      <c r="AJ2792" s="141">
        <v>146440.55724999995</v>
      </c>
      <c r="AK2792" s="141">
        <v>142954.11012499995</v>
      </c>
      <c r="AL2792" s="141">
        <v>139467.66299999994</v>
      </c>
      <c r="AM2792" s="141">
        <v>135981.21587499994</v>
      </c>
      <c r="AN2792" s="141">
        <v>132494.76874999993</v>
      </c>
      <c r="AO2792" s="141">
        <v>129008.32162499992</v>
      </c>
      <c r="AP2792" s="141">
        <v>125521.87449999992</v>
      </c>
      <c r="AQ2792" s="141">
        <v>122035.42737499991</v>
      </c>
      <c r="AR2792" s="141">
        <v>118548.98024999991</v>
      </c>
      <c r="AS2792" s="141">
        <v>115062.5331249999</v>
      </c>
      <c r="AT2792" s="141">
        <v>111576.08599999989</v>
      </c>
      <c r="AU2792" s="141">
        <v>108089.63887499989</v>
      </c>
      <c r="AV2792" s="141">
        <v>104603.19174999988</v>
      </c>
      <c r="AW2792" s="141">
        <v>101116.74462499988</v>
      </c>
      <c r="AX2792" s="141">
        <v>97630.29749999987</v>
      </c>
      <c r="AY2792" s="141">
        <v>94143.850374999864</v>
      </c>
      <c r="AZ2792" s="141">
        <v>90657.403249999858</v>
      </c>
      <c r="BA2792" s="141">
        <v>87170.956124999851</v>
      </c>
      <c r="BB2792" s="141">
        <v>83684.508999999845</v>
      </c>
      <c r="BC2792" s="141">
        <v>80198.061874999839</v>
      </c>
      <c r="BD2792" s="141">
        <v>76711.614749999833</v>
      </c>
      <c r="BE2792" s="141">
        <v>73225.167624999827</v>
      </c>
      <c r="BF2792" s="141">
        <v>69738.720499999821</v>
      </c>
      <c r="BG2792" s="141">
        <v>66252.273374999815</v>
      </c>
      <c r="BH2792" s="141">
        <v>62765.826249999816</v>
      </c>
      <c r="BI2792" s="141">
        <v>59279.379124999818</v>
      </c>
      <c r="BJ2792" s="141">
        <v>55792.931999999819</v>
      </c>
      <c r="BK2792" s="141">
        <v>52306.48487499982</v>
      </c>
      <c r="BL2792" s="141">
        <v>48820.037749999821</v>
      </c>
      <c r="BM2792" s="141">
        <v>45333.590624999822</v>
      </c>
      <c r="BN2792" s="141">
        <v>41847.143499999824</v>
      </c>
      <c r="BO2792" s="141">
        <v>38360.696374999825</v>
      </c>
      <c r="BP2792" s="141">
        <v>34874.249249999826</v>
      </c>
    </row>
    <row r="2793" spans="4:68" ht="15.75">
      <c r="D2793" s="174" t="s">
        <v>9883</v>
      </c>
      <c r="E2793" s="176">
        <v>6076</v>
      </c>
      <c r="F2793" s="174" t="s">
        <v>3420</v>
      </c>
      <c r="G2793" s="174" t="s">
        <v>9884</v>
      </c>
      <c r="H2793" s="174" t="s">
        <v>169</v>
      </c>
      <c r="I2793" s="174" t="s">
        <v>9885</v>
      </c>
      <c r="J2793" s="174" t="s">
        <v>9886</v>
      </c>
      <c r="K2793" s="174"/>
      <c r="L2793" s="174" t="s">
        <v>3509</v>
      </c>
      <c r="M2793" s="174" t="s">
        <v>3548</v>
      </c>
      <c r="N2793" s="176">
        <v>960</v>
      </c>
      <c r="O2793" s="174" t="s">
        <v>3407</v>
      </c>
      <c r="P2793" s="177">
        <v>30864</v>
      </c>
      <c r="Q2793" s="176">
        <v>348</v>
      </c>
      <c r="R2793" s="175">
        <v>2202.34</v>
      </c>
      <c r="S2793" s="175">
        <v>3873.66</v>
      </c>
      <c r="T2793" s="161">
        <v>0</v>
      </c>
      <c r="U2793" s="96">
        <v>16</v>
      </c>
      <c r="V2793" s="38" t="s">
        <v>126</v>
      </c>
      <c r="W2793" s="38"/>
      <c r="X2793" s="137">
        <v>75.95</v>
      </c>
      <c r="Y2793" s="138">
        <v>60084</v>
      </c>
      <c r="Z2793" s="179">
        <v>51</v>
      </c>
      <c r="AA2793" s="139">
        <v>2064</v>
      </c>
      <c r="AB2793" s="131"/>
      <c r="AC2793" s="38"/>
      <c r="AD2793" s="140">
        <v>3873.66</v>
      </c>
      <c r="AE2793" s="141">
        <v>3797.71</v>
      </c>
      <c r="AF2793" s="141">
        <v>3721.76</v>
      </c>
      <c r="AG2793" s="141">
        <v>3645.8100000000004</v>
      </c>
      <c r="AH2793" s="141">
        <v>3569.8600000000006</v>
      </c>
      <c r="AI2793" s="141">
        <v>3493.9100000000008</v>
      </c>
      <c r="AJ2793" s="141">
        <v>3417.9600000000009</v>
      </c>
      <c r="AK2793" s="141">
        <v>3342.0100000000011</v>
      </c>
      <c r="AL2793" s="141">
        <v>3266.0600000000013</v>
      </c>
      <c r="AM2793" s="141">
        <v>3190.1100000000015</v>
      </c>
      <c r="AN2793" s="141">
        <v>3114.1600000000017</v>
      </c>
      <c r="AO2793" s="141">
        <v>3038.2100000000019</v>
      </c>
      <c r="AP2793" s="141">
        <v>2962.260000000002</v>
      </c>
      <c r="AQ2793" s="141">
        <v>2886.3100000000022</v>
      </c>
      <c r="AR2793" s="141">
        <v>2810.3600000000024</v>
      </c>
      <c r="AS2793" s="141">
        <v>2734.4100000000026</v>
      </c>
      <c r="AT2793" s="141">
        <v>2658.4600000000028</v>
      </c>
      <c r="AU2793" s="141">
        <v>2582.5100000000029</v>
      </c>
      <c r="AV2793" s="141">
        <v>2506.5600000000031</v>
      </c>
      <c r="AW2793" s="141">
        <v>2430.6100000000033</v>
      </c>
      <c r="AX2793" s="141">
        <v>2354.6600000000035</v>
      </c>
      <c r="AY2793" s="141">
        <v>2278.7100000000037</v>
      </c>
      <c r="AZ2793" s="141">
        <v>2202.7600000000039</v>
      </c>
      <c r="BA2793" s="141">
        <v>2126.810000000004</v>
      </c>
      <c r="BB2793" s="141">
        <v>2050.8600000000042</v>
      </c>
      <c r="BC2793" s="141">
        <v>1974.9100000000042</v>
      </c>
      <c r="BD2793" s="141">
        <v>1898.9600000000041</v>
      </c>
      <c r="BE2793" s="141">
        <v>1823.0100000000041</v>
      </c>
      <c r="BF2793" s="141">
        <v>1747.060000000004</v>
      </c>
      <c r="BG2793" s="141">
        <v>1671.110000000004</v>
      </c>
      <c r="BH2793" s="141">
        <v>1595.1600000000039</v>
      </c>
      <c r="BI2793" s="141">
        <v>1519.2100000000039</v>
      </c>
      <c r="BJ2793" s="141">
        <v>1443.2600000000039</v>
      </c>
      <c r="BK2793" s="141">
        <v>1367.3100000000038</v>
      </c>
      <c r="BL2793" s="141">
        <v>1291.3600000000038</v>
      </c>
      <c r="BM2793" s="141">
        <v>1215.4100000000037</v>
      </c>
      <c r="BN2793" s="141">
        <v>1139.4600000000037</v>
      </c>
      <c r="BO2793" s="141">
        <v>1063.5100000000036</v>
      </c>
      <c r="BP2793" s="141">
        <v>987.56000000000358</v>
      </c>
    </row>
    <row r="2794" spans="4:68" ht="15.75">
      <c r="D2794" s="174" t="s">
        <v>9887</v>
      </c>
      <c r="E2794" s="176">
        <v>1759</v>
      </c>
      <c r="F2794" s="174" t="s">
        <v>3612</v>
      </c>
      <c r="G2794" s="174" t="s">
        <v>9884</v>
      </c>
      <c r="H2794" s="174" t="s">
        <v>169</v>
      </c>
      <c r="I2794" s="174" t="s">
        <v>9885</v>
      </c>
      <c r="J2794" s="174" t="s">
        <v>9886</v>
      </c>
      <c r="K2794" s="174"/>
      <c r="L2794" s="174" t="s">
        <v>3509</v>
      </c>
      <c r="M2794" s="174" t="s">
        <v>3548</v>
      </c>
      <c r="N2794" s="176">
        <v>960</v>
      </c>
      <c r="O2794" s="174" t="s">
        <v>3407</v>
      </c>
      <c r="P2794" s="177">
        <v>30864</v>
      </c>
      <c r="Q2794" s="176">
        <v>348</v>
      </c>
      <c r="R2794" s="175">
        <v>637.47</v>
      </c>
      <c r="S2794" s="175">
        <v>1121.53</v>
      </c>
      <c r="T2794" s="161">
        <v>0</v>
      </c>
      <c r="U2794" s="96">
        <v>16</v>
      </c>
      <c r="V2794" s="38" t="s">
        <v>126</v>
      </c>
      <c r="W2794" s="38"/>
      <c r="X2794" s="137">
        <v>21.987500000000001</v>
      </c>
      <c r="Y2794" s="138">
        <v>60084</v>
      </c>
      <c r="Z2794" s="179">
        <v>51</v>
      </c>
      <c r="AA2794" s="139">
        <v>2064</v>
      </c>
      <c r="AB2794" s="131"/>
      <c r="AC2794" s="38"/>
      <c r="AD2794" s="140">
        <v>1121.53</v>
      </c>
      <c r="AE2794" s="141">
        <v>1099.5425</v>
      </c>
      <c r="AF2794" s="141">
        <v>1077.5550000000001</v>
      </c>
      <c r="AG2794" s="141">
        <v>1055.5675000000001</v>
      </c>
      <c r="AH2794" s="141">
        <v>1033.5800000000002</v>
      </c>
      <c r="AI2794" s="141">
        <v>1011.5925000000002</v>
      </c>
      <c r="AJ2794" s="141">
        <v>989.60500000000025</v>
      </c>
      <c r="AK2794" s="141">
        <v>967.61750000000029</v>
      </c>
      <c r="AL2794" s="141">
        <v>945.63000000000034</v>
      </c>
      <c r="AM2794" s="141">
        <v>923.64250000000038</v>
      </c>
      <c r="AN2794" s="141">
        <v>901.65500000000043</v>
      </c>
      <c r="AO2794" s="141">
        <v>879.66750000000047</v>
      </c>
      <c r="AP2794" s="141">
        <v>857.68000000000052</v>
      </c>
      <c r="AQ2794" s="141">
        <v>835.69250000000056</v>
      </c>
      <c r="AR2794" s="141">
        <v>813.70500000000061</v>
      </c>
      <c r="AS2794" s="141">
        <v>791.71750000000065</v>
      </c>
      <c r="AT2794" s="141">
        <v>769.7300000000007</v>
      </c>
      <c r="AU2794" s="141">
        <v>747.74250000000075</v>
      </c>
      <c r="AV2794" s="141">
        <v>725.75500000000079</v>
      </c>
      <c r="AW2794" s="141">
        <v>703.76750000000084</v>
      </c>
      <c r="AX2794" s="141">
        <v>681.78000000000088</v>
      </c>
      <c r="AY2794" s="141">
        <v>659.79250000000093</v>
      </c>
      <c r="AZ2794" s="141">
        <v>637.80500000000097</v>
      </c>
      <c r="BA2794" s="141">
        <v>615.81750000000102</v>
      </c>
      <c r="BB2794" s="141">
        <v>593.83000000000106</v>
      </c>
      <c r="BC2794" s="141">
        <v>571.84250000000111</v>
      </c>
      <c r="BD2794" s="141">
        <v>549.85500000000116</v>
      </c>
      <c r="BE2794" s="141">
        <v>527.8675000000012</v>
      </c>
      <c r="BF2794" s="141">
        <v>505.88000000000119</v>
      </c>
      <c r="BG2794" s="141">
        <v>483.89250000000118</v>
      </c>
      <c r="BH2794" s="141">
        <v>461.90500000000117</v>
      </c>
      <c r="BI2794" s="141">
        <v>439.91750000000116</v>
      </c>
      <c r="BJ2794" s="141">
        <v>417.93000000000114</v>
      </c>
      <c r="BK2794" s="141">
        <v>395.94250000000113</v>
      </c>
      <c r="BL2794" s="141">
        <v>373.95500000000112</v>
      </c>
      <c r="BM2794" s="141">
        <v>351.96750000000111</v>
      </c>
      <c r="BN2794" s="141">
        <v>329.9800000000011</v>
      </c>
      <c r="BO2794" s="141">
        <v>307.99250000000109</v>
      </c>
      <c r="BP2794" s="141">
        <v>286.00500000000108</v>
      </c>
    </row>
    <row r="2795" spans="4:68" ht="15.75">
      <c r="D2795" s="174" t="s">
        <v>9888</v>
      </c>
      <c r="E2795" s="175">
        <v>48892.31</v>
      </c>
      <c r="F2795" s="174" t="s">
        <v>3426</v>
      </c>
      <c r="G2795" s="174" t="s">
        <v>9884</v>
      </c>
      <c r="H2795" s="174" t="s">
        <v>169</v>
      </c>
      <c r="I2795" s="174" t="s">
        <v>9885</v>
      </c>
      <c r="J2795" s="174" t="s">
        <v>9889</v>
      </c>
      <c r="K2795" s="174"/>
      <c r="L2795" s="174" t="s">
        <v>3509</v>
      </c>
      <c r="M2795" s="174" t="s">
        <v>3548</v>
      </c>
      <c r="N2795" s="176">
        <v>960</v>
      </c>
      <c r="O2795" s="174" t="s">
        <v>3407</v>
      </c>
      <c r="P2795" s="177">
        <v>30864</v>
      </c>
      <c r="Q2795" s="176">
        <v>348</v>
      </c>
      <c r="R2795" s="175">
        <v>17721.71</v>
      </c>
      <c r="S2795" s="175">
        <v>31170.6</v>
      </c>
      <c r="T2795" s="161">
        <v>0</v>
      </c>
      <c r="U2795" s="96">
        <v>16</v>
      </c>
      <c r="V2795" s="38" t="s">
        <v>126</v>
      </c>
      <c r="W2795" s="38"/>
      <c r="X2795" s="137">
        <v>611.15387499999997</v>
      </c>
      <c r="Y2795" s="138">
        <v>60084</v>
      </c>
      <c r="Z2795" s="179">
        <v>51</v>
      </c>
      <c r="AA2795" s="139">
        <v>2064</v>
      </c>
      <c r="AB2795" s="131"/>
      <c r="AC2795" s="38"/>
      <c r="AD2795" s="140">
        <v>31170.6</v>
      </c>
      <c r="AE2795" s="141">
        <v>30559.446124999999</v>
      </c>
      <c r="AF2795" s="141">
        <v>29948.292249999999</v>
      </c>
      <c r="AG2795" s="141">
        <v>29337.138374999999</v>
      </c>
      <c r="AH2795" s="141">
        <v>28725.984499999999</v>
      </c>
      <c r="AI2795" s="141">
        <v>28114.830624999999</v>
      </c>
      <c r="AJ2795" s="141">
        <v>27503.676749999999</v>
      </c>
      <c r="AK2795" s="141">
        <v>26892.522874999999</v>
      </c>
      <c r="AL2795" s="141">
        <v>26281.368999999999</v>
      </c>
      <c r="AM2795" s="141">
        <v>25670.215124999999</v>
      </c>
      <c r="AN2795" s="141">
        <v>25059.061249999999</v>
      </c>
      <c r="AO2795" s="141">
        <v>24447.907374999999</v>
      </c>
      <c r="AP2795" s="141">
        <v>23836.753499999999</v>
      </c>
      <c r="AQ2795" s="141">
        <v>23225.599624999999</v>
      </c>
      <c r="AR2795" s="141">
        <v>22614.445749999999</v>
      </c>
      <c r="AS2795" s="141">
        <v>22003.291874999999</v>
      </c>
      <c r="AT2795" s="141">
        <v>21392.137999999999</v>
      </c>
      <c r="AU2795" s="141">
        <v>20780.984124999999</v>
      </c>
      <c r="AV2795" s="141">
        <v>20169.830249999999</v>
      </c>
      <c r="AW2795" s="141">
        <v>19558.676374999999</v>
      </c>
      <c r="AX2795" s="141">
        <v>18947.522499999999</v>
      </c>
      <c r="AY2795" s="141">
        <v>18336.368624999999</v>
      </c>
      <c r="AZ2795" s="141">
        <v>17725.214749999999</v>
      </c>
      <c r="BA2795" s="141">
        <v>17114.060874999999</v>
      </c>
      <c r="BB2795" s="141">
        <v>16502.906999999999</v>
      </c>
      <c r="BC2795" s="141">
        <v>15891.753124999999</v>
      </c>
      <c r="BD2795" s="141">
        <v>15280.599249999999</v>
      </c>
      <c r="BE2795" s="141">
        <v>14669.445374999999</v>
      </c>
      <c r="BF2795" s="141">
        <v>14058.291499999999</v>
      </c>
      <c r="BG2795" s="141">
        <v>13447.137624999999</v>
      </c>
      <c r="BH2795" s="141">
        <v>12835.983749999999</v>
      </c>
      <c r="BI2795" s="141">
        <v>12224.829874999999</v>
      </c>
      <c r="BJ2795" s="141">
        <v>11613.675999999999</v>
      </c>
      <c r="BK2795" s="141">
        <v>11002.522125</v>
      </c>
      <c r="BL2795" s="141">
        <v>10391.36825</v>
      </c>
      <c r="BM2795" s="141">
        <v>9780.2143749999996</v>
      </c>
      <c r="BN2795" s="141">
        <v>9169.0604999999996</v>
      </c>
      <c r="BO2795" s="141">
        <v>8557.9066249999996</v>
      </c>
      <c r="BP2795" s="141">
        <v>7946.7527499999997</v>
      </c>
    </row>
    <row r="2796" spans="4:68" ht="15.75">
      <c r="D2796" s="174" t="s">
        <v>9890</v>
      </c>
      <c r="E2796" s="176">
        <v>2056</v>
      </c>
      <c r="F2796" s="174" t="s">
        <v>3420</v>
      </c>
      <c r="G2796" s="174" t="s">
        <v>9891</v>
      </c>
      <c r="H2796" s="174" t="s">
        <v>169</v>
      </c>
      <c r="I2796" s="174" t="s">
        <v>9885</v>
      </c>
      <c r="J2796" s="174" t="s">
        <v>9892</v>
      </c>
      <c r="K2796" s="174"/>
      <c r="L2796" s="174" t="s">
        <v>172</v>
      </c>
      <c r="M2796" s="174" t="s">
        <v>3548</v>
      </c>
      <c r="N2796" s="176">
        <v>960</v>
      </c>
      <c r="O2796" s="174" t="s">
        <v>3407</v>
      </c>
      <c r="P2796" s="177">
        <v>30864</v>
      </c>
      <c r="Q2796" s="176">
        <v>348</v>
      </c>
      <c r="R2796" s="175">
        <v>745.23</v>
      </c>
      <c r="S2796" s="175">
        <v>1310.77</v>
      </c>
      <c r="T2796" s="161">
        <v>0</v>
      </c>
      <c r="U2796" s="96">
        <v>16</v>
      </c>
      <c r="V2796" s="38" t="s">
        <v>126</v>
      </c>
      <c r="W2796" s="38"/>
      <c r="X2796" s="137">
        <v>25.7</v>
      </c>
      <c r="Y2796" s="138">
        <v>60084</v>
      </c>
      <c r="Z2796" s="179">
        <v>51</v>
      </c>
      <c r="AA2796" s="139">
        <v>2064</v>
      </c>
      <c r="AB2796" s="131"/>
      <c r="AC2796" s="38"/>
      <c r="AD2796" s="140">
        <v>1310.77</v>
      </c>
      <c r="AE2796" s="141">
        <v>1285.07</v>
      </c>
      <c r="AF2796" s="141">
        <v>1259.3699999999999</v>
      </c>
      <c r="AG2796" s="141">
        <v>1233.6699999999998</v>
      </c>
      <c r="AH2796" s="141">
        <v>1207.9699999999998</v>
      </c>
      <c r="AI2796" s="141">
        <v>1182.2699999999998</v>
      </c>
      <c r="AJ2796" s="141">
        <v>1156.5699999999997</v>
      </c>
      <c r="AK2796" s="141">
        <v>1130.8699999999997</v>
      </c>
      <c r="AL2796" s="141">
        <v>1105.1699999999996</v>
      </c>
      <c r="AM2796" s="141">
        <v>1079.4699999999996</v>
      </c>
      <c r="AN2796" s="141">
        <v>1053.7699999999995</v>
      </c>
      <c r="AO2796" s="141">
        <v>1028.0699999999995</v>
      </c>
      <c r="AP2796" s="141">
        <v>1002.3699999999994</v>
      </c>
      <c r="AQ2796" s="141">
        <v>976.66999999999939</v>
      </c>
      <c r="AR2796" s="141">
        <v>950.96999999999935</v>
      </c>
      <c r="AS2796" s="141">
        <v>925.2699999999993</v>
      </c>
      <c r="AT2796" s="141">
        <v>899.56999999999925</v>
      </c>
      <c r="AU2796" s="141">
        <v>873.86999999999921</v>
      </c>
      <c r="AV2796" s="141">
        <v>848.16999999999916</v>
      </c>
      <c r="AW2796" s="141">
        <v>822.46999999999912</v>
      </c>
      <c r="AX2796" s="141">
        <v>796.76999999999907</v>
      </c>
      <c r="AY2796" s="141">
        <v>771.06999999999903</v>
      </c>
      <c r="AZ2796" s="141">
        <v>745.36999999999898</v>
      </c>
      <c r="BA2796" s="141">
        <v>719.66999999999894</v>
      </c>
      <c r="BB2796" s="141">
        <v>693.96999999999889</v>
      </c>
      <c r="BC2796" s="141">
        <v>668.26999999999884</v>
      </c>
      <c r="BD2796" s="141">
        <v>642.5699999999988</v>
      </c>
      <c r="BE2796" s="141">
        <v>616.86999999999875</v>
      </c>
      <c r="BF2796" s="141">
        <v>591.16999999999871</v>
      </c>
      <c r="BG2796" s="141">
        <v>565.46999999999866</v>
      </c>
      <c r="BH2796" s="141">
        <v>539.76999999999862</v>
      </c>
      <c r="BI2796" s="141">
        <v>514.06999999999857</v>
      </c>
      <c r="BJ2796" s="141">
        <v>488.36999999999858</v>
      </c>
      <c r="BK2796" s="141">
        <v>462.66999999999859</v>
      </c>
      <c r="BL2796" s="141">
        <v>436.96999999999861</v>
      </c>
      <c r="BM2796" s="141">
        <v>411.26999999999862</v>
      </c>
      <c r="BN2796" s="141">
        <v>385.56999999999863</v>
      </c>
      <c r="BO2796" s="141">
        <v>359.86999999999864</v>
      </c>
      <c r="BP2796" s="141">
        <v>334.16999999999865</v>
      </c>
    </row>
    <row r="2797" spans="4:68" ht="15.75">
      <c r="D2797" s="174" t="s">
        <v>9893</v>
      </c>
      <c r="E2797" s="176">
        <v>595</v>
      </c>
      <c r="F2797" s="174" t="s">
        <v>3612</v>
      </c>
      <c r="G2797" s="174" t="s">
        <v>9891</v>
      </c>
      <c r="H2797" s="174" t="s">
        <v>169</v>
      </c>
      <c r="I2797" s="174" t="s">
        <v>9885</v>
      </c>
      <c r="J2797" s="174" t="s">
        <v>9892</v>
      </c>
      <c r="K2797" s="174"/>
      <c r="L2797" s="174" t="s">
        <v>172</v>
      </c>
      <c r="M2797" s="174" t="s">
        <v>3548</v>
      </c>
      <c r="N2797" s="176">
        <v>960</v>
      </c>
      <c r="O2797" s="174" t="s">
        <v>3407</v>
      </c>
      <c r="P2797" s="177">
        <v>30864</v>
      </c>
      <c r="Q2797" s="176">
        <v>348</v>
      </c>
      <c r="R2797" s="175">
        <v>215.56</v>
      </c>
      <c r="S2797" s="175">
        <v>379.44</v>
      </c>
      <c r="T2797" s="161">
        <v>0</v>
      </c>
      <c r="U2797" s="96">
        <v>16</v>
      </c>
      <c r="V2797" s="38" t="s">
        <v>126</v>
      </c>
      <c r="W2797" s="38"/>
      <c r="X2797" s="137">
        <v>7.4375</v>
      </c>
      <c r="Y2797" s="138">
        <v>60084</v>
      </c>
      <c r="Z2797" s="179">
        <v>51</v>
      </c>
      <c r="AA2797" s="139">
        <v>2064</v>
      </c>
      <c r="AB2797" s="131"/>
      <c r="AC2797" s="38"/>
      <c r="AD2797" s="140">
        <v>379.44</v>
      </c>
      <c r="AE2797" s="141">
        <v>372.0025</v>
      </c>
      <c r="AF2797" s="141">
        <v>364.565</v>
      </c>
      <c r="AG2797" s="141">
        <v>357.1275</v>
      </c>
      <c r="AH2797" s="141">
        <v>349.69</v>
      </c>
      <c r="AI2797" s="141">
        <v>342.2525</v>
      </c>
      <c r="AJ2797" s="141">
        <v>334.815</v>
      </c>
      <c r="AK2797" s="141">
        <v>327.3775</v>
      </c>
      <c r="AL2797" s="141">
        <v>319.94</v>
      </c>
      <c r="AM2797" s="141">
        <v>312.5025</v>
      </c>
      <c r="AN2797" s="141">
        <v>305.065</v>
      </c>
      <c r="AO2797" s="141">
        <v>297.6275</v>
      </c>
      <c r="AP2797" s="141">
        <v>290.19</v>
      </c>
      <c r="AQ2797" s="141">
        <v>282.7525</v>
      </c>
      <c r="AR2797" s="141">
        <v>275.315</v>
      </c>
      <c r="AS2797" s="141">
        <v>267.8775</v>
      </c>
      <c r="AT2797" s="141">
        <v>260.44</v>
      </c>
      <c r="AU2797" s="141">
        <v>253.0025</v>
      </c>
      <c r="AV2797" s="141">
        <v>245.565</v>
      </c>
      <c r="AW2797" s="141">
        <v>238.1275</v>
      </c>
      <c r="AX2797" s="141">
        <v>230.69</v>
      </c>
      <c r="AY2797" s="141">
        <v>223.2525</v>
      </c>
      <c r="AZ2797" s="141">
        <v>215.815</v>
      </c>
      <c r="BA2797" s="141">
        <v>208.3775</v>
      </c>
      <c r="BB2797" s="141">
        <v>200.94</v>
      </c>
      <c r="BC2797" s="141">
        <v>193.5025</v>
      </c>
      <c r="BD2797" s="141">
        <v>186.065</v>
      </c>
      <c r="BE2797" s="141">
        <v>178.6275</v>
      </c>
      <c r="BF2797" s="141">
        <v>171.19</v>
      </c>
      <c r="BG2797" s="141">
        <v>163.7525</v>
      </c>
      <c r="BH2797" s="141">
        <v>156.315</v>
      </c>
      <c r="BI2797" s="141">
        <v>148.8775</v>
      </c>
      <c r="BJ2797" s="141">
        <v>141.44</v>
      </c>
      <c r="BK2797" s="141">
        <v>134.0025</v>
      </c>
      <c r="BL2797" s="141">
        <v>126.565</v>
      </c>
      <c r="BM2797" s="141">
        <v>119.1275</v>
      </c>
      <c r="BN2797" s="141">
        <v>111.69</v>
      </c>
      <c r="BO2797" s="141">
        <v>104.2525</v>
      </c>
      <c r="BP2797" s="141">
        <v>96.814999999999998</v>
      </c>
    </row>
    <row r="2798" spans="4:68" ht="15.75">
      <c r="D2798" s="174" t="s">
        <v>9894</v>
      </c>
      <c r="E2798" s="175">
        <v>16547.099999999999</v>
      </c>
      <c r="F2798" s="174" t="s">
        <v>3426</v>
      </c>
      <c r="G2798" s="174" t="s">
        <v>9891</v>
      </c>
      <c r="H2798" s="174" t="s">
        <v>169</v>
      </c>
      <c r="I2798" s="174" t="s">
        <v>9885</v>
      </c>
      <c r="J2798" s="174" t="s">
        <v>9895</v>
      </c>
      <c r="K2798" s="174"/>
      <c r="L2798" s="174" t="s">
        <v>172</v>
      </c>
      <c r="M2798" s="174" t="s">
        <v>3548</v>
      </c>
      <c r="N2798" s="176">
        <v>960</v>
      </c>
      <c r="O2798" s="174" t="s">
        <v>3407</v>
      </c>
      <c r="P2798" s="177">
        <v>30864</v>
      </c>
      <c r="Q2798" s="176">
        <v>348</v>
      </c>
      <c r="R2798" s="175">
        <v>5997.63</v>
      </c>
      <c r="S2798" s="175">
        <v>10549.47</v>
      </c>
      <c r="T2798" s="161">
        <v>0</v>
      </c>
      <c r="U2798" s="96">
        <v>16</v>
      </c>
      <c r="V2798" s="38" t="s">
        <v>126</v>
      </c>
      <c r="W2798" s="38"/>
      <c r="X2798" s="137">
        <v>206.83874999999998</v>
      </c>
      <c r="Y2798" s="138">
        <v>60084</v>
      </c>
      <c r="Z2798" s="179">
        <v>51</v>
      </c>
      <c r="AA2798" s="139">
        <v>2064</v>
      </c>
      <c r="AB2798" s="131"/>
      <c r="AC2798" s="38"/>
      <c r="AD2798" s="140">
        <v>10549.47</v>
      </c>
      <c r="AE2798" s="141">
        <v>10342.631249999999</v>
      </c>
      <c r="AF2798" s="141">
        <v>10135.792499999998</v>
      </c>
      <c r="AG2798" s="141">
        <v>9928.9537499999969</v>
      </c>
      <c r="AH2798" s="141">
        <v>9722.1149999999961</v>
      </c>
      <c r="AI2798" s="141">
        <v>9515.2762499999953</v>
      </c>
      <c r="AJ2798" s="141">
        <v>9308.4374999999945</v>
      </c>
      <c r="AK2798" s="141">
        <v>9101.5987499999937</v>
      </c>
      <c r="AL2798" s="141">
        <v>8894.7599999999929</v>
      </c>
      <c r="AM2798" s="141">
        <v>8687.9212499999921</v>
      </c>
      <c r="AN2798" s="141">
        <v>8481.0824999999913</v>
      </c>
      <c r="AO2798" s="141">
        <v>8274.2437499999905</v>
      </c>
      <c r="AP2798" s="141">
        <v>8067.4049999999907</v>
      </c>
      <c r="AQ2798" s="141">
        <v>7860.5662499999908</v>
      </c>
      <c r="AR2798" s="141">
        <v>7653.7274999999909</v>
      </c>
      <c r="AS2798" s="141">
        <v>7446.888749999991</v>
      </c>
      <c r="AT2798" s="141">
        <v>7240.0499999999911</v>
      </c>
      <c r="AU2798" s="141">
        <v>7033.2112499999912</v>
      </c>
      <c r="AV2798" s="141">
        <v>6826.3724999999913</v>
      </c>
      <c r="AW2798" s="141">
        <v>6619.5337499999914</v>
      </c>
      <c r="AX2798" s="141">
        <v>6412.6949999999915</v>
      </c>
      <c r="AY2798" s="141">
        <v>6205.8562499999916</v>
      </c>
      <c r="AZ2798" s="141">
        <v>5999.0174999999917</v>
      </c>
      <c r="BA2798" s="141">
        <v>5792.1787499999919</v>
      </c>
      <c r="BB2798" s="141">
        <v>5585.339999999992</v>
      </c>
      <c r="BC2798" s="141">
        <v>5378.5012499999921</v>
      </c>
      <c r="BD2798" s="141">
        <v>5171.6624999999922</v>
      </c>
      <c r="BE2798" s="141">
        <v>4964.8237499999923</v>
      </c>
      <c r="BF2798" s="141">
        <v>4757.9849999999924</v>
      </c>
      <c r="BG2798" s="141">
        <v>4551.1462499999925</v>
      </c>
      <c r="BH2798" s="141">
        <v>4344.3074999999926</v>
      </c>
      <c r="BI2798" s="141">
        <v>4137.4687499999927</v>
      </c>
      <c r="BJ2798" s="141">
        <v>3930.6299999999928</v>
      </c>
      <c r="BK2798" s="141">
        <v>3723.7912499999929</v>
      </c>
      <c r="BL2798" s="141">
        <v>3516.9524999999931</v>
      </c>
      <c r="BM2798" s="141">
        <v>3310.1137499999932</v>
      </c>
      <c r="BN2798" s="141">
        <v>3103.2749999999933</v>
      </c>
      <c r="BO2798" s="141">
        <v>2896.4362499999934</v>
      </c>
      <c r="BP2798" s="141">
        <v>2689.5974999999935</v>
      </c>
    </row>
    <row r="2799" spans="4:68" ht="15.75">
      <c r="D2799" s="174" t="s">
        <v>9896</v>
      </c>
      <c r="E2799" s="176">
        <v>1590</v>
      </c>
      <c r="F2799" s="174" t="s">
        <v>3420</v>
      </c>
      <c r="G2799" s="174" t="s">
        <v>9897</v>
      </c>
      <c r="H2799" s="174" t="s">
        <v>169</v>
      </c>
      <c r="I2799" s="174" t="s">
        <v>9885</v>
      </c>
      <c r="J2799" s="174" t="s">
        <v>9898</v>
      </c>
      <c r="K2799" s="174"/>
      <c r="L2799" s="174" t="s">
        <v>3509</v>
      </c>
      <c r="M2799" s="174" t="s">
        <v>3800</v>
      </c>
      <c r="N2799" s="176">
        <v>960</v>
      </c>
      <c r="O2799" s="174" t="s">
        <v>3407</v>
      </c>
      <c r="P2799" s="177">
        <v>30864</v>
      </c>
      <c r="Q2799" s="176">
        <v>348</v>
      </c>
      <c r="R2799" s="175">
        <v>576.25</v>
      </c>
      <c r="S2799" s="175">
        <v>1013.75</v>
      </c>
      <c r="T2799" s="161">
        <v>0</v>
      </c>
      <c r="U2799" s="96">
        <v>17</v>
      </c>
      <c r="V2799" s="38" t="s">
        <v>127</v>
      </c>
      <c r="W2799" s="38"/>
      <c r="X2799" s="137">
        <v>19.875</v>
      </c>
      <c r="Y2799" s="138">
        <v>60084</v>
      </c>
      <c r="Z2799" s="179">
        <v>51</v>
      </c>
      <c r="AA2799" s="139">
        <v>2064</v>
      </c>
      <c r="AB2799" s="131"/>
      <c r="AC2799" s="38"/>
      <c r="AD2799" s="140">
        <v>1013.75</v>
      </c>
      <c r="AE2799" s="141">
        <v>993.875</v>
      </c>
      <c r="AF2799" s="141">
        <v>974</v>
      </c>
      <c r="AG2799" s="141">
        <v>954.125</v>
      </c>
      <c r="AH2799" s="141">
        <v>934.25</v>
      </c>
      <c r="AI2799" s="141">
        <v>914.375</v>
      </c>
      <c r="AJ2799" s="141">
        <v>894.5</v>
      </c>
      <c r="AK2799" s="141">
        <v>874.625</v>
      </c>
      <c r="AL2799" s="141">
        <v>854.75</v>
      </c>
      <c r="AM2799" s="141">
        <v>834.875</v>
      </c>
      <c r="AN2799" s="141">
        <v>815</v>
      </c>
      <c r="AO2799" s="141">
        <v>795.125</v>
      </c>
      <c r="AP2799" s="141">
        <v>775.25</v>
      </c>
      <c r="AQ2799" s="141">
        <v>755.375</v>
      </c>
      <c r="AR2799" s="141">
        <v>735.5</v>
      </c>
      <c r="AS2799" s="141">
        <v>715.625</v>
      </c>
      <c r="AT2799" s="141">
        <v>695.75</v>
      </c>
      <c r="AU2799" s="141">
        <v>675.875</v>
      </c>
      <c r="AV2799" s="141">
        <v>656</v>
      </c>
      <c r="AW2799" s="141">
        <v>636.125</v>
      </c>
      <c r="AX2799" s="141">
        <v>616.25</v>
      </c>
      <c r="AY2799" s="141">
        <v>596.375</v>
      </c>
      <c r="AZ2799" s="141">
        <v>576.5</v>
      </c>
      <c r="BA2799" s="141">
        <v>556.625</v>
      </c>
      <c r="BB2799" s="141">
        <v>536.75</v>
      </c>
      <c r="BC2799" s="141">
        <v>516.875</v>
      </c>
      <c r="BD2799" s="141">
        <v>497</v>
      </c>
      <c r="BE2799" s="141">
        <v>477.125</v>
      </c>
      <c r="BF2799" s="141">
        <v>457.25</v>
      </c>
      <c r="BG2799" s="141">
        <v>437.375</v>
      </c>
      <c r="BH2799" s="141">
        <v>417.5</v>
      </c>
      <c r="BI2799" s="141">
        <v>397.625</v>
      </c>
      <c r="BJ2799" s="141">
        <v>377.75</v>
      </c>
      <c r="BK2799" s="141">
        <v>357.875</v>
      </c>
      <c r="BL2799" s="141">
        <v>338</v>
      </c>
      <c r="BM2799" s="141">
        <v>318.125</v>
      </c>
      <c r="BN2799" s="141">
        <v>298.25</v>
      </c>
      <c r="BO2799" s="141">
        <v>278.375</v>
      </c>
      <c r="BP2799" s="141">
        <v>258.5</v>
      </c>
    </row>
    <row r="2800" spans="4:68" ht="15.75">
      <c r="D2800" s="174" t="s">
        <v>9899</v>
      </c>
      <c r="E2800" s="176">
        <v>460</v>
      </c>
      <c r="F2800" s="174" t="s">
        <v>3612</v>
      </c>
      <c r="G2800" s="174" t="s">
        <v>9897</v>
      </c>
      <c r="H2800" s="174" t="s">
        <v>169</v>
      </c>
      <c r="I2800" s="174" t="s">
        <v>9885</v>
      </c>
      <c r="J2800" s="174" t="s">
        <v>9898</v>
      </c>
      <c r="K2800" s="174"/>
      <c r="L2800" s="174" t="s">
        <v>3509</v>
      </c>
      <c r="M2800" s="174" t="s">
        <v>3800</v>
      </c>
      <c r="N2800" s="176">
        <v>960</v>
      </c>
      <c r="O2800" s="174" t="s">
        <v>3407</v>
      </c>
      <c r="P2800" s="177">
        <v>30864</v>
      </c>
      <c r="Q2800" s="176">
        <v>348</v>
      </c>
      <c r="R2800" s="175">
        <v>166.73</v>
      </c>
      <c r="S2800" s="175">
        <v>293.27</v>
      </c>
      <c r="T2800" s="161">
        <v>0</v>
      </c>
      <c r="U2800" s="96">
        <v>17</v>
      </c>
      <c r="V2800" s="38" t="s">
        <v>127</v>
      </c>
      <c r="W2800" s="38"/>
      <c r="X2800" s="137">
        <v>5.75</v>
      </c>
      <c r="Y2800" s="138">
        <v>60084</v>
      </c>
      <c r="Z2800" s="179">
        <v>51</v>
      </c>
      <c r="AA2800" s="139">
        <v>2064</v>
      </c>
      <c r="AB2800" s="131"/>
      <c r="AC2800" s="38"/>
      <c r="AD2800" s="140">
        <v>293.27</v>
      </c>
      <c r="AE2800" s="141">
        <v>287.52</v>
      </c>
      <c r="AF2800" s="141">
        <v>281.77</v>
      </c>
      <c r="AG2800" s="141">
        <v>276.02</v>
      </c>
      <c r="AH2800" s="141">
        <v>270.27</v>
      </c>
      <c r="AI2800" s="141">
        <v>264.52</v>
      </c>
      <c r="AJ2800" s="141">
        <v>258.77</v>
      </c>
      <c r="AK2800" s="141">
        <v>253.01999999999998</v>
      </c>
      <c r="AL2800" s="141">
        <v>247.26999999999998</v>
      </c>
      <c r="AM2800" s="141">
        <v>241.51999999999998</v>
      </c>
      <c r="AN2800" s="141">
        <v>235.76999999999998</v>
      </c>
      <c r="AO2800" s="141">
        <v>230.01999999999998</v>
      </c>
      <c r="AP2800" s="141">
        <v>224.26999999999998</v>
      </c>
      <c r="AQ2800" s="141">
        <v>218.51999999999998</v>
      </c>
      <c r="AR2800" s="141">
        <v>212.76999999999998</v>
      </c>
      <c r="AS2800" s="141">
        <v>207.01999999999998</v>
      </c>
      <c r="AT2800" s="141">
        <v>201.26999999999998</v>
      </c>
      <c r="AU2800" s="141">
        <v>195.51999999999998</v>
      </c>
      <c r="AV2800" s="141">
        <v>189.76999999999998</v>
      </c>
      <c r="AW2800" s="141">
        <v>184.01999999999998</v>
      </c>
      <c r="AX2800" s="141">
        <v>178.26999999999998</v>
      </c>
      <c r="AY2800" s="141">
        <v>172.51999999999998</v>
      </c>
      <c r="AZ2800" s="141">
        <v>166.76999999999998</v>
      </c>
      <c r="BA2800" s="141">
        <v>161.01999999999998</v>
      </c>
      <c r="BB2800" s="141">
        <v>155.26999999999998</v>
      </c>
      <c r="BC2800" s="141">
        <v>149.51999999999998</v>
      </c>
      <c r="BD2800" s="141">
        <v>143.76999999999998</v>
      </c>
      <c r="BE2800" s="141">
        <v>138.01999999999998</v>
      </c>
      <c r="BF2800" s="141">
        <v>132.26999999999998</v>
      </c>
      <c r="BG2800" s="141">
        <v>126.51999999999998</v>
      </c>
      <c r="BH2800" s="141">
        <v>120.76999999999998</v>
      </c>
      <c r="BI2800" s="141">
        <v>115.01999999999998</v>
      </c>
      <c r="BJ2800" s="141">
        <v>109.26999999999998</v>
      </c>
      <c r="BK2800" s="141">
        <v>103.51999999999998</v>
      </c>
      <c r="BL2800" s="141">
        <v>97.769999999999982</v>
      </c>
      <c r="BM2800" s="141">
        <v>92.019999999999982</v>
      </c>
      <c r="BN2800" s="141">
        <v>86.269999999999982</v>
      </c>
      <c r="BO2800" s="141">
        <v>80.519999999999982</v>
      </c>
      <c r="BP2800" s="141">
        <v>74.769999999999982</v>
      </c>
    </row>
    <row r="2801" spans="4:68" ht="15.75">
      <c r="D2801" s="174" t="s">
        <v>9900</v>
      </c>
      <c r="E2801" s="175">
        <v>12797.05</v>
      </c>
      <c r="F2801" s="174" t="s">
        <v>3426</v>
      </c>
      <c r="G2801" s="174" t="s">
        <v>9897</v>
      </c>
      <c r="H2801" s="174" t="s">
        <v>169</v>
      </c>
      <c r="I2801" s="174" t="s">
        <v>9885</v>
      </c>
      <c r="J2801" s="174" t="s">
        <v>9901</v>
      </c>
      <c r="K2801" s="174"/>
      <c r="L2801" s="174" t="s">
        <v>3509</v>
      </c>
      <c r="M2801" s="174" t="s">
        <v>3800</v>
      </c>
      <c r="N2801" s="176">
        <v>960</v>
      </c>
      <c r="O2801" s="174" t="s">
        <v>3407</v>
      </c>
      <c r="P2801" s="177">
        <v>30864</v>
      </c>
      <c r="Q2801" s="176">
        <v>348</v>
      </c>
      <c r="R2801" s="175">
        <v>4638.4399999999996</v>
      </c>
      <c r="S2801" s="175">
        <v>8158.61</v>
      </c>
      <c r="T2801" s="161">
        <v>0</v>
      </c>
      <c r="U2801" s="96">
        <v>17</v>
      </c>
      <c r="V2801" s="38" t="s">
        <v>127</v>
      </c>
      <c r="W2801" s="38"/>
      <c r="X2801" s="137">
        <v>159.96312499999999</v>
      </c>
      <c r="Y2801" s="138">
        <v>60084</v>
      </c>
      <c r="Z2801" s="179">
        <v>51</v>
      </c>
      <c r="AA2801" s="139">
        <v>2064</v>
      </c>
      <c r="AB2801" s="131"/>
      <c r="AC2801" s="38"/>
      <c r="AD2801" s="140">
        <v>8158.61</v>
      </c>
      <c r="AE2801" s="141">
        <v>7998.6468749999995</v>
      </c>
      <c r="AF2801" s="141">
        <v>7838.6837499999992</v>
      </c>
      <c r="AG2801" s="141">
        <v>7678.720624999999</v>
      </c>
      <c r="AH2801" s="141">
        <v>7518.7574999999988</v>
      </c>
      <c r="AI2801" s="141">
        <v>7358.7943749999986</v>
      </c>
      <c r="AJ2801" s="141">
        <v>7198.8312499999984</v>
      </c>
      <c r="AK2801" s="141">
        <v>7038.8681249999981</v>
      </c>
      <c r="AL2801" s="141">
        <v>6878.9049999999979</v>
      </c>
      <c r="AM2801" s="141">
        <v>6718.9418749999977</v>
      </c>
      <c r="AN2801" s="141">
        <v>6558.9787499999975</v>
      </c>
      <c r="AO2801" s="141">
        <v>6399.0156249999973</v>
      </c>
      <c r="AP2801" s="141">
        <v>6239.0524999999971</v>
      </c>
      <c r="AQ2801" s="141">
        <v>6079.0893749999968</v>
      </c>
      <c r="AR2801" s="141">
        <v>5919.1262499999966</v>
      </c>
      <c r="AS2801" s="141">
        <v>5759.1631249999964</v>
      </c>
      <c r="AT2801" s="141">
        <v>5599.1999999999962</v>
      </c>
      <c r="AU2801" s="141">
        <v>5439.236874999996</v>
      </c>
      <c r="AV2801" s="141">
        <v>5279.2737499999957</v>
      </c>
      <c r="AW2801" s="141">
        <v>5119.3106249999955</v>
      </c>
      <c r="AX2801" s="141">
        <v>4959.3474999999953</v>
      </c>
      <c r="AY2801" s="141">
        <v>4799.3843749999951</v>
      </c>
      <c r="AZ2801" s="141">
        <v>4639.4212499999949</v>
      </c>
      <c r="BA2801" s="141">
        <v>4479.4581249999947</v>
      </c>
      <c r="BB2801" s="141">
        <v>4319.4949999999944</v>
      </c>
      <c r="BC2801" s="141">
        <v>4159.5318749999942</v>
      </c>
      <c r="BD2801" s="141">
        <v>3999.568749999994</v>
      </c>
      <c r="BE2801" s="141">
        <v>3839.6056249999938</v>
      </c>
      <c r="BF2801" s="141">
        <v>3679.6424999999936</v>
      </c>
      <c r="BG2801" s="141">
        <v>3519.6793749999933</v>
      </c>
      <c r="BH2801" s="141">
        <v>3359.7162499999931</v>
      </c>
      <c r="BI2801" s="141">
        <v>3199.7531249999929</v>
      </c>
      <c r="BJ2801" s="141">
        <v>3039.7899999999927</v>
      </c>
      <c r="BK2801" s="141">
        <v>2879.8268749999925</v>
      </c>
      <c r="BL2801" s="141">
        <v>2719.8637499999923</v>
      </c>
      <c r="BM2801" s="141">
        <v>2559.900624999992</v>
      </c>
      <c r="BN2801" s="141">
        <v>2399.9374999999918</v>
      </c>
      <c r="BO2801" s="141">
        <v>2239.9743749999916</v>
      </c>
      <c r="BP2801" s="141">
        <v>2080.0112499999914</v>
      </c>
    </row>
    <row r="2802" spans="4:68" ht="15.75">
      <c r="D2802" s="174" t="s">
        <v>9902</v>
      </c>
      <c r="E2802" s="176">
        <v>2694</v>
      </c>
      <c r="F2802" s="174" t="s">
        <v>3420</v>
      </c>
      <c r="G2802" s="174" t="s">
        <v>9903</v>
      </c>
      <c r="H2802" s="174" t="s">
        <v>169</v>
      </c>
      <c r="I2802" s="174" t="s">
        <v>9885</v>
      </c>
      <c r="J2802" s="174" t="s">
        <v>9904</v>
      </c>
      <c r="K2802" s="174"/>
      <c r="L2802" s="174" t="s">
        <v>3509</v>
      </c>
      <c r="M2802" s="174" t="s">
        <v>3596</v>
      </c>
      <c r="N2802" s="176">
        <v>960</v>
      </c>
      <c r="O2802" s="174" t="s">
        <v>3407</v>
      </c>
      <c r="P2802" s="177">
        <v>30864</v>
      </c>
      <c r="Q2802" s="176">
        <v>348</v>
      </c>
      <c r="R2802" s="175">
        <v>976.42</v>
      </c>
      <c r="S2802" s="175">
        <v>1717.58</v>
      </c>
      <c r="T2802" s="161">
        <v>0</v>
      </c>
      <c r="U2802" s="96">
        <v>6</v>
      </c>
      <c r="V2802" s="38" t="s">
        <v>116</v>
      </c>
      <c r="W2802" s="38"/>
      <c r="X2802" s="137">
        <v>33.674999999999997</v>
      </c>
      <c r="Y2802" s="138">
        <v>60084</v>
      </c>
      <c r="Z2802" s="179">
        <v>51</v>
      </c>
      <c r="AA2802" s="139">
        <v>2064</v>
      </c>
      <c r="AB2802" s="131"/>
      <c r="AC2802" s="38"/>
      <c r="AD2802" s="140">
        <v>1717.58</v>
      </c>
      <c r="AE2802" s="141">
        <v>1683.905</v>
      </c>
      <c r="AF2802" s="141">
        <v>1650.23</v>
      </c>
      <c r="AG2802" s="141">
        <v>1616.5550000000001</v>
      </c>
      <c r="AH2802" s="141">
        <v>1582.88</v>
      </c>
      <c r="AI2802" s="141">
        <v>1549.2050000000002</v>
      </c>
      <c r="AJ2802" s="141">
        <v>1515.5300000000002</v>
      </c>
      <c r="AK2802" s="141">
        <v>1481.8550000000002</v>
      </c>
      <c r="AL2802" s="141">
        <v>1448.1800000000003</v>
      </c>
      <c r="AM2802" s="141">
        <v>1414.5050000000003</v>
      </c>
      <c r="AN2802" s="141">
        <v>1380.8300000000004</v>
      </c>
      <c r="AO2802" s="141">
        <v>1347.1550000000004</v>
      </c>
      <c r="AP2802" s="141">
        <v>1313.4800000000005</v>
      </c>
      <c r="AQ2802" s="141">
        <v>1279.8050000000005</v>
      </c>
      <c r="AR2802" s="141">
        <v>1246.1300000000006</v>
      </c>
      <c r="AS2802" s="141">
        <v>1212.4550000000006</v>
      </c>
      <c r="AT2802" s="141">
        <v>1178.7800000000007</v>
      </c>
      <c r="AU2802" s="141">
        <v>1145.1050000000007</v>
      </c>
      <c r="AV2802" s="141">
        <v>1111.4300000000007</v>
      </c>
      <c r="AW2802" s="141">
        <v>1077.7550000000008</v>
      </c>
      <c r="AX2802" s="141">
        <v>1044.0800000000008</v>
      </c>
      <c r="AY2802" s="141">
        <v>1010.4050000000009</v>
      </c>
      <c r="AZ2802" s="141">
        <v>976.73000000000093</v>
      </c>
      <c r="BA2802" s="141">
        <v>943.05500000000097</v>
      </c>
      <c r="BB2802" s="141">
        <v>909.38000000000102</v>
      </c>
      <c r="BC2802" s="141">
        <v>875.70500000000106</v>
      </c>
      <c r="BD2802" s="141">
        <v>842.03000000000111</v>
      </c>
      <c r="BE2802" s="141">
        <v>808.35500000000116</v>
      </c>
      <c r="BF2802" s="141">
        <v>774.6800000000012</v>
      </c>
      <c r="BG2802" s="141">
        <v>741.00500000000125</v>
      </c>
      <c r="BH2802" s="141">
        <v>707.33000000000129</v>
      </c>
      <c r="BI2802" s="141">
        <v>673.65500000000134</v>
      </c>
      <c r="BJ2802" s="141">
        <v>639.98000000000138</v>
      </c>
      <c r="BK2802" s="141">
        <v>606.30500000000143</v>
      </c>
      <c r="BL2802" s="141">
        <v>572.63000000000147</v>
      </c>
      <c r="BM2802" s="141">
        <v>538.95500000000152</v>
      </c>
      <c r="BN2802" s="141">
        <v>505.28000000000151</v>
      </c>
      <c r="BO2802" s="141">
        <v>471.6050000000015</v>
      </c>
      <c r="BP2802" s="141">
        <v>437.93000000000148</v>
      </c>
    </row>
    <row r="2803" spans="4:68" ht="15.75">
      <c r="D2803" s="174" t="s">
        <v>9905</v>
      </c>
      <c r="E2803" s="176">
        <v>780</v>
      </c>
      <c r="F2803" s="174" t="s">
        <v>3612</v>
      </c>
      <c r="G2803" s="174" t="s">
        <v>9903</v>
      </c>
      <c r="H2803" s="174" t="s">
        <v>169</v>
      </c>
      <c r="I2803" s="174" t="s">
        <v>9885</v>
      </c>
      <c r="J2803" s="174" t="s">
        <v>9904</v>
      </c>
      <c r="K2803" s="174"/>
      <c r="L2803" s="174" t="s">
        <v>3509</v>
      </c>
      <c r="M2803" s="174" t="s">
        <v>3596</v>
      </c>
      <c r="N2803" s="176">
        <v>960</v>
      </c>
      <c r="O2803" s="174" t="s">
        <v>3407</v>
      </c>
      <c r="P2803" s="177">
        <v>30864</v>
      </c>
      <c r="Q2803" s="176">
        <v>348</v>
      </c>
      <c r="R2803" s="175">
        <v>282.72000000000003</v>
      </c>
      <c r="S2803" s="175">
        <v>497.28</v>
      </c>
      <c r="T2803" s="161">
        <v>0</v>
      </c>
      <c r="U2803" s="96">
        <v>6</v>
      </c>
      <c r="V2803" s="38" t="s">
        <v>116</v>
      </c>
      <c r="W2803" s="38"/>
      <c r="X2803" s="137">
        <v>9.75</v>
      </c>
      <c r="Y2803" s="138">
        <v>60084</v>
      </c>
      <c r="Z2803" s="179">
        <v>51</v>
      </c>
      <c r="AA2803" s="139">
        <v>2064</v>
      </c>
      <c r="AB2803" s="131"/>
      <c r="AC2803" s="38"/>
      <c r="AD2803" s="140">
        <v>497.28</v>
      </c>
      <c r="AE2803" s="141">
        <v>487.53</v>
      </c>
      <c r="AF2803" s="141">
        <v>477.78</v>
      </c>
      <c r="AG2803" s="141">
        <v>468.03</v>
      </c>
      <c r="AH2803" s="141">
        <v>458.28</v>
      </c>
      <c r="AI2803" s="141">
        <v>448.53</v>
      </c>
      <c r="AJ2803" s="141">
        <v>438.78</v>
      </c>
      <c r="AK2803" s="141">
        <v>429.03</v>
      </c>
      <c r="AL2803" s="141">
        <v>419.28</v>
      </c>
      <c r="AM2803" s="141">
        <v>409.53</v>
      </c>
      <c r="AN2803" s="141">
        <v>399.78</v>
      </c>
      <c r="AO2803" s="141">
        <v>390.03</v>
      </c>
      <c r="AP2803" s="141">
        <v>380.28</v>
      </c>
      <c r="AQ2803" s="141">
        <v>370.53</v>
      </c>
      <c r="AR2803" s="141">
        <v>360.78</v>
      </c>
      <c r="AS2803" s="141">
        <v>351.03</v>
      </c>
      <c r="AT2803" s="141">
        <v>341.28</v>
      </c>
      <c r="AU2803" s="141">
        <v>331.53</v>
      </c>
      <c r="AV2803" s="141">
        <v>321.77999999999997</v>
      </c>
      <c r="AW2803" s="141">
        <v>312.02999999999997</v>
      </c>
      <c r="AX2803" s="141">
        <v>302.27999999999997</v>
      </c>
      <c r="AY2803" s="141">
        <v>292.52999999999997</v>
      </c>
      <c r="AZ2803" s="141">
        <v>282.77999999999997</v>
      </c>
      <c r="BA2803" s="141">
        <v>273.02999999999997</v>
      </c>
      <c r="BB2803" s="141">
        <v>263.27999999999997</v>
      </c>
      <c r="BC2803" s="141">
        <v>253.52999999999997</v>
      </c>
      <c r="BD2803" s="141">
        <v>243.77999999999997</v>
      </c>
      <c r="BE2803" s="141">
        <v>234.02999999999997</v>
      </c>
      <c r="BF2803" s="141">
        <v>224.27999999999997</v>
      </c>
      <c r="BG2803" s="141">
        <v>214.52999999999997</v>
      </c>
      <c r="BH2803" s="141">
        <v>204.77999999999997</v>
      </c>
      <c r="BI2803" s="141">
        <v>195.02999999999997</v>
      </c>
      <c r="BJ2803" s="141">
        <v>185.27999999999997</v>
      </c>
      <c r="BK2803" s="141">
        <v>175.52999999999997</v>
      </c>
      <c r="BL2803" s="141">
        <v>165.77999999999997</v>
      </c>
      <c r="BM2803" s="141">
        <v>156.02999999999997</v>
      </c>
      <c r="BN2803" s="141">
        <v>146.27999999999997</v>
      </c>
      <c r="BO2803" s="141">
        <v>136.52999999999997</v>
      </c>
      <c r="BP2803" s="141">
        <v>126.77999999999997</v>
      </c>
    </row>
    <row r="2804" spans="4:68" ht="15.75">
      <c r="D2804" s="174" t="s">
        <v>9906</v>
      </c>
      <c r="E2804" s="175">
        <v>21682.52</v>
      </c>
      <c r="F2804" s="174" t="s">
        <v>3426</v>
      </c>
      <c r="G2804" s="174" t="s">
        <v>9903</v>
      </c>
      <c r="H2804" s="174" t="s">
        <v>169</v>
      </c>
      <c r="I2804" s="174" t="s">
        <v>9885</v>
      </c>
      <c r="J2804" s="174" t="s">
        <v>9907</v>
      </c>
      <c r="K2804" s="174"/>
      <c r="L2804" s="174" t="s">
        <v>3509</v>
      </c>
      <c r="M2804" s="174" t="s">
        <v>3596</v>
      </c>
      <c r="N2804" s="176">
        <v>960</v>
      </c>
      <c r="O2804" s="174" t="s">
        <v>3407</v>
      </c>
      <c r="P2804" s="177">
        <v>30864</v>
      </c>
      <c r="Q2804" s="176">
        <v>348</v>
      </c>
      <c r="R2804" s="175">
        <v>7859.14</v>
      </c>
      <c r="S2804" s="175">
        <v>13823.38</v>
      </c>
      <c r="T2804" s="161">
        <v>0</v>
      </c>
      <c r="U2804" s="96">
        <v>6</v>
      </c>
      <c r="V2804" s="38" t="s">
        <v>116</v>
      </c>
      <c r="W2804" s="38"/>
      <c r="X2804" s="137">
        <v>271.03149999999999</v>
      </c>
      <c r="Y2804" s="138">
        <v>60084</v>
      </c>
      <c r="Z2804" s="179">
        <v>51</v>
      </c>
      <c r="AA2804" s="139">
        <v>2064</v>
      </c>
      <c r="AB2804" s="131"/>
      <c r="AC2804" s="38"/>
      <c r="AD2804" s="140">
        <v>13823.38</v>
      </c>
      <c r="AE2804" s="141">
        <v>13552.3485</v>
      </c>
      <c r="AF2804" s="141">
        <v>13281.317000000001</v>
      </c>
      <c r="AG2804" s="141">
        <v>13010.285500000002</v>
      </c>
      <c r="AH2804" s="141">
        <v>12739.254000000003</v>
      </c>
      <c r="AI2804" s="141">
        <v>12468.222500000003</v>
      </c>
      <c r="AJ2804" s="141">
        <v>12197.191000000004</v>
      </c>
      <c r="AK2804" s="141">
        <v>11926.159500000005</v>
      </c>
      <c r="AL2804" s="141">
        <v>11655.128000000006</v>
      </c>
      <c r="AM2804" s="141">
        <v>11384.096500000007</v>
      </c>
      <c r="AN2804" s="141">
        <v>11113.065000000008</v>
      </c>
      <c r="AO2804" s="141">
        <v>10842.033500000009</v>
      </c>
      <c r="AP2804" s="141">
        <v>10571.00200000001</v>
      </c>
      <c r="AQ2804" s="141">
        <v>10299.97050000001</v>
      </c>
      <c r="AR2804" s="141">
        <v>10028.939000000011</v>
      </c>
      <c r="AS2804" s="141">
        <v>9757.9075000000121</v>
      </c>
      <c r="AT2804" s="141">
        <v>9486.8760000000129</v>
      </c>
      <c r="AU2804" s="141">
        <v>9215.8445000000138</v>
      </c>
      <c r="AV2804" s="141">
        <v>8944.8130000000147</v>
      </c>
      <c r="AW2804" s="141">
        <v>8673.7815000000155</v>
      </c>
      <c r="AX2804" s="141">
        <v>8402.7500000000164</v>
      </c>
      <c r="AY2804" s="141">
        <v>8131.7185000000163</v>
      </c>
      <c r="AZ2804" s="141">
        <v>7860.6870000000163</v>
      </c>
      <c r="BA2804" s="141">
        <v>7589.6555000000162</v>
      </c>
      <c r="BB2804" s="141">
        <v>7318.6240000000162</v>
      </c>
      <c r="BC2804" s="141">
        <v>7047.5925000000161</v>
      </c>
      <c r="BD2804" s="141">
        <v>6776.5610000000161</v>
      </c>
      <c r="BE2804" s="141">
        <v>6505.529500000016</v>
      </c>
      <c r="BF2804" s="141">
        <v>6234.498000000016</v>
      </c>
      <c r="BG2804" s="141">
        <v>5963.4665000000159</v>
      </c>
      <c r="BH2804" s="141">
        <v>5692.4350000000159</v>
      </c>
      <c r="BI2804" s="141">
        <v>5421.4035000000158</v>
      </c>
      <c r="BJ2804" s="141">
        <v>5150.3720000000158</v>
      </c>
      <c r="BK2804" s="141">
        <v>4879.3405000000157</v>
      </c>
      <c r="BL2804" s="141">
        <v>4608.3090000000157</v>
      </c>
      <c r="BM2804" s="141">
        <v>4337.2775000000156</v>
      </c>
      <c r="BN2804" s="141">
        <v>4066.2460000000156</v>
      </c>
      <c r="BO2804" s="141">
        <v>3795.2145000000155</v>
      </c>
      <c r="BP2804" s="141">
        <v>3524.1830000000155</v>
      </c>
    </row>
    <row r="2805" spans="4:68" ht="15.75">
      <c r="D2805" s="174" t="s">
        <v>9908</v>
      </c>
      <c r="E2805" s="176">
        <v>5739</v>
      </c>
      <c r="F2805" s="174" t="s">
        <v>3420</v>
      </c>
      <c r="G2805" s="174" t="s">
        <v>9909</v>
      </c>
      <c r="H2805" s="174" t="s">
        <v>169</v>
      </c>
      <c r="I2805" s="174" t="s">
        <v>9885</v>
      </c>
      <c r="J2805" s="174" t="s">
        <v>9910</v>
      </c>
      <c r="K2805" s="174"/>
      <c r="L2805" s="174" t="s">
        <v>3509</v>
      </c>
      <c r="M2805" s="174" t="s">
        <v>3800</v>
      </c>
      <c r="N2805" s="176">
        <v>960</v>
      </c>
      <c r="O2805" s="174" t="s">
        <v>3407</v>
      </c>
      <c r="P2805" s="177">
        <v>30864</v>
      </c>
      <c r="Q2805" s="176">
        <v>348</v>
      </c>
      <c r="R2805" s="175">
        <v>2080.09</v>
      </c>
      <c r="S2805" s="175">
        <v>3658.91</v>
      </c>
      <c r="T2805" s="161">
        <v>0</v>
      </c>
      <c r="U2805" s="96">
        <v>12</v>
      </c>
      <c r="V2805" s="38" t="s">
        <v>122</v>
      </c>
      <c r="W2805" s="38"/>
      <c r="X2805" s="137">
        <v>71.737500000000011</v>
      </c>
      <c r="Y2805" s="138">
        <v>60084</v>
      </c>
      <c r="Z2805" s="179">
        <v>51</v>
      </c>
      <c r="AA2805" s="139">
        <v>2064</v>
      </c>
      <c r="AB2805" s="131"/>
      <c r="AC2805" s="38"/>
      <c r="AD2805" s="140">
        <v>3658.91</v>
      </c>
      <c r="AE2805" s="141">
        <v>3587.1724999999997</v>
      </c>
      <c r="AF2805" s="141">
        <v>3515.4349999999995</v>
      </c>
      <c r="AG2805" s="141">
        <v>3443.6974999999993</v>
      </c>
      <c r="AH2805" s="141">
        <v>3371.9599999999991</v>
      </c>
      <c r="AI2805" s="141">
        <v>3300.2224999999989</v>
      </c>
      <c r="AJ2805" s="141">
        <v>3228.4849999999988</v>
      </c>
      <c r="AK2805" s="141">
        <v>3156.7474999999986</v>
      </c>
      <c r="AL2805" s="141">
        <v>3085.0099999999984</v>
      </c>
      <c r="AM2805" s="141">
        <v>3013.2724999999982</v>
      </c>
      <c r="AN2805" s="141">
        <v>2941.534999999998</v>
      </c>
      <c r="AO2805" s="141">
        <v>2869.7974999999979</v>
      </c>
      <c r="AP2805" s="141">
        <v>2798.0599999999977</v>
      </c>
      <c r="AQ2805" s="141">
        <v>2726.3224999999975</v>
      </c>
      <c r="AR2805" s="141">
        <v>2654.5849999999973</v>
      </c>
      <c r="AS2805" s="141">
        <v>2582.8474999999971</v>
      </c>
      <c r="AT2805" s="141">
        <v>2511.1099999999969</v>
      </c>
      <c r="AU2805" s="141">
        <v>2439.3724999999968</v>
      </c>
      <c r="AV2805" s="141">
        <v>2367.6349999999966</v>
      </c>
      <c r="AW2805" s="141">
        <v>2295.8974999999964</v>
      </c>
      <c r="AX2805" s="141">
        <v>2224.1599999999962</v>
      </c>
      <c r="AY2805" s="141">
        <v>2152.422499999996</v>
      </c>
      <c r="AZ2805" s="141">
        <v>2080.6849999999959</v>
      </c>
      <c r="BA2805" s="141">
        <v>2008.9474999999959</v>
      </c>
      <c r="BB2805" s="141">
        <v>1937.2099999999959</v>
      </c>
      <c r="BC2805" s="141">
        <v>1865.472499999996</v>
      </c>
      <c r="BD2805" s="141">
        <v>1793.734999999996</v>
      </c>
      <c r="BE2805" s="141">
        <v>1721.9974999999961</v>
      </c>
      <c r="BF2805" s="141">
        <v>1650.2599999999961</v>
      </c>
      <c r="BG2805" s="141">
        <v>1578.5224999999962</v>
      </c>
      <c r="BH2805" s="141">
        <v>1506.7849999999962</v>
      </c>
      <c r="BI2805" s="141">
        <v>1435.0474999999963</v>
      </c>
      <c r="BJ2805" s="141">
        <v>1363.3099999999963</v>
      </c>
      <c r="BK2805" s="141">
        <v>1291.5724999999964</v>
      </c>
      <c r="BL2805" s="141">
        <v>1219.8349999999964</v>
      </c>
      <c r="BM2805" s="141">
        <v>1148.0974999999964</v>
      </c>
      <c r="BN2805" s="141">
        <v>1076.3599999999965</v>
      </c>
      <c r="BO2805" s="141">
        <v>1004.6224999999965</v>
      </c>
      <c r="BP2805" s="141">
        <v>932.88499999999658</v>
      </c>
    </row>
    <row r="2806" spans="4:68" ht="15.75">
      <c r="D2806" s="174" t="s">
        <v>9911</v>
      </c>
      <c r="E2806" s="176">
        <v>1661</v>
      </c>
      <c r="F2806" s="174" t="s">
        <v>3612</v>
      </c>
      <c r="G2806" s="174" t="s">
        <v>9909</v>
      </c>
      <c r="H2806" s="174" t="s">
        <v>169</v>
      </c>
      <c r="I2806" s="174" t="s">
        <v>9885</v>
      </c>
      <c r="J2806" s="174" t="s">
        <v>9910</v>
      </c>
      <c r="K2806" s="174"/>
      <c r="L2806" s="174" t="s">
        <v>3509</v>
      </c>
      <c r="M2806" s="174" t="s">
        <v>3800</v>
      </c>
      <c r="N2806" s="176">
        <v>960</v>
      </c>
      <c r="O2806" s="174" t="s">
        <v>3407</v>
      </c>
      <c r="P2806" s="177">
        <v>30864</v>
      </c>
      <c r="Q2806" s="176">
        <v>348</v>
      </c>
      <c r="R2806" s="175">
        <v>602.02</v>
      </c>
      <c r="S2806" s="175">
        <v>1058.98</v>
      </c>
      <c r="T2806" s="161">
        <v>0</v>
      </c>
      <c r="U2806" s="96">
        <v>12</v>
      </c>
      <c r="V2806" s="38" t="s">
        <v>122</v>
      </c>
      <c r="W2806" s="38"/>
      <c r="X2806" s="137">
        <v>20.762499999999999</v>
      </c>
      <c r="Y2806" s="138">
        <v>60084</v>
      </c>
      <c r="Z2806" s="179">
        <v>51</v>
      </c>
      <c r="AA2806" s="139">
        <v>2064</v>
      </c>
      <c r="AB2806" s="131"/>
      <c r="AC2806" s="38"/>
      <c r="AD2806" s="140">
        <v>1058.98</v>
      </c>
      <c r="AE2806" s="141">
        <v>1038.2175</v>
      </c>
      <c r="AF2806" s="141">
        <v>1017.4549999999999</v>
      </c>
      <c r="AG2806" s="141">
        <v>996.69249999999988</v>
      </c>
      <c r="AH2806" s="141">
        <v>975.92999999999984</v>
      </c>
      <c r="AI2806" s="141">
        <v>955.16749999999979</v>
      </c>
      <c r="AJ2806" s="141">
        <v>934.40499999999975</v>
      </c>
      <c r="AK2806" s="141">
        <v>913.6424999999997</v>
      </c>
      <c r="AL2806" s="141">
        <v>892.87999999999965</v>
      </c>
      <c r="AM2806" s="141">
        <v>872.11749999999961</v>
      </c>
      <c r="AN2806" s="141">
        <v>851.35499999999956</v>
      </c>
      <c r="AO2806" s="141">
        <v>830.59249999999952</v>
      </c>
      <c r="AP2806" s="141">
        <v>809.82999999999947</v>
      </c>
      <c r="AQ2806" s="141">
        <v>789.06749999999943</v>
      </c>
      <c r="AR2806" s="141">
        <v>768.30499999999938</v>
      </c>
      <c r="AS2806" s="141">
        <v>747.54249999999934</v>
      </c>
      <c r="AT2806" s="141">
        <v>726.77999999999929</v>
      </c>
      <c r="AU2806" s="141">
        <v>706.01749999999925</v>
      </c>
      <c r="AV2806" s="141">
        <v>685.2549999999992</v>
      </c>
      <c r="AW2806" s="141">
        <v>664.49249999999915</v>
      </c>
      <c r="AX2806" s="141">
        <v>643.72999999999911</v>
      </c>
      <c r="AY2806" s="141">
        <v>622.96749999999906</v>
      </c>
      <c r="AZ2806" s="141">
        <v>602.20499999999902</v>
      </c>
      <c r="BA2806" s="141">
        <v>581.44249999999897</v>
      </c>
      <c r="BB2806" s="141">
        <v>560.67999999999893</v>
      </c>
      <c r="BC2806" s="141">
        <v>539.91749999999888</v>
      </c>
      <c r="BD2806" s="141">
        <v>519.15499999999884</v>
      </c>
      <c r="BE2806" s="141">
        <v>498.39249999999885</v>
      </c>
      <c r="BF2806" s="141">
        <v>477.62999999999886</v>
      </c>
      <c r="BG2806" s="141">
        <v>456.86749999999887</v>
      </c>
      <c r="BH2806" s="141">
        <v>436.10499999999888</v>
      </c>
      <c r="BI2806" s="141">
        <v>415.34249999999889</v>
      </c>
      <c r="BJ2806" s="141">
        <v>394.5799999999989</v>
      </c>
      <c r="BK2806" s="141">
        <v>373.81749999999892</v>
      </c>
      <c r="BL2806" s="141">
        <v>353.05499999999893</v>
      </c>
      <c r="BM2806" s="141">
        <v>332.29249999999894</v>
      </c>
      <c r="BN2806" s="141">
        <v>311.52999999999895</v>
      </c>
      <c r="BO2806" s="141">
        <v>290.76749999999896</v>
      </c>
      <c r="BP2806" s="141">
        <v>270.00499999999897</v>
      </c>
    </row>
    <row r="2807" spans="4:68" ht="15.75">
      <c r="D2807" s="174" t="s">
        <v>9912</v>
      </c>
      <c r="E2807" s="175">
        <v>46180.25</v>
      </c>
      <c r="F2807" s="174" t="s">
        <v>3426</v>
      </c>
      <c r="G2807" s="174" t="s">
        <v>9909</v>
      </c>
      <c r="H2807" s="174" t="s">
        <v>169</v>
      </c>
      <c r="I2807" s="174" t="s">
        <v>9885</v>
      </c>
      <c r="J2807" s="174" t="s">
        <v>9913</v>
      </c>
      <c r="K2807" s="174"/>
      <c r="L2807" s="174" t="s">
        <v>3509</v>
      </c>
      <c r="M2807" s="174" t="s">
        <v>3800</v>
      </c>
      <c r="N2807" s="176">
        <v>960</v>
      </c>
      <c r="O2807" s="174" t="s">
        <v>3407</v>
      </c>
      <c r="P2807" s="177">
        <v>30864</v>
      </c>
      <c r="Q2807" s="176">
        <v>348</v>
      </c>
      <c r="R2807" s="175">
        <v>16738.689999999999</v>
      </c>
      <c r="S2807" s="175">
        <v>29441.56</v>
      </c>
      <c r="T2807" s="161">
        <v>0</v>
      </c>
      <c r="U2807" s="96">
        <v>12</v>
      </c>
      <c r="V2807" s="38" t="s">
        <v>122</v>
      </c>
      <c r="W2807" s="38"/>
      <c r="X2807" s="137">
        <v>577.25312499999995</v>
      </c>
      <c r="Y2807" s="138">
        <v>60084</v>
      </c>
      <c r="Z2807" s="179">
        <v>51</v>
      </c>
      <c r="AA2807" s="139">
        <v>2064</v>
      </c>
      <c r="AB2807" s="131"/>
      <c r="AC2807" s="38"/>
      <c r="AD2807" s="140">
        <v>29441.56</v>
      </c>
      <c r="AE2807" s="141">
        <v>28864.306875000002</v>
      </c>
      <c r="AF2807" s="141">
        <v>28287.053750000003</v>
      </c>
      <c r="AG2807" s="141">
        <v>27709.800625000003</v>
      </c>
      <c r="AH2807" s="141">
        <v>27132.547500000004</v>
      </c>
      <c r="AI2807" s="141">
        <v>26555.294375000005</v>
      </c>
      <c r="AJ2807" s="141">
        <v>25978.041250000006</v>
      </c>
      <c r="AK2807" s="141">
        <v>25400.788125000006</v>
      </c>
      <c r="AL2807" s="141">
        <v>24823.535000000007</v>
      </c>
      <c r="AM2807" s="141">
        <v>24246.281875000008</v>
      </c>
      <c r="AN2807" s="141">
        <v>23669.028750000009</v>
      </c>
      <c r="AO2807" s="141">
        <v>23091.775625000009</v>
      </c>
      <c r="AP2807" s="141">
        <v>22514.52250000001</v>
      </c>
      <c r="AQ2807" s="141">
        <v>21937.269375000011</v>
      </c>
      <c r="AR2807" s="141">
        <v>21360.016250000011</v>
      </c>
      <c r="AS2807" s="141">
        <v>20782.763125000012</v>
      </c>
      <c r="AT2807" s="141">
        <v>20205.510000000013</v>
      </c>
      <c r="AU2807" s="141">
        <v>19628.256875000014</v>
      </c>
      <c r="AV2807" s="141">
        <v>19051.003750000014</v>
      </c>
      <c r="AW2807" s="141">
        <v>18473.750625000015</v>
      </c>
      <c r="AX2807" s="141">
        <v>17896.497500000016</v>
      </c>
      <c r="AY2807" s="141">
        <v>17319.244375000017</v>
      </c>
      <c r="AZ2807" s="141">
        <v>16741.991250000017</v>
      </c>
      <c r="BA2807" s="141">
        <v>16164.738125000018</v>
      </c>
      <c r="BB2807" s="141">
        <v>15587.485000000019</v>
      </c>
      <c r="BC2807" s="141">
        <v>15010.231875000019</v>
      </c>
      <c r="BD2807" s="141">
        <v>14432.97875000002</v>
      </c>
      <c r="BE2807" s="141">
        <v>13855.725625000021</v>
      </c>
      <c r="BF2807" s="141">
        <v>13278.472500000022</v>
      </c>
      <c r="BG2807" s="141">
        <v>12701.219375000022</v>
      </c>
      <c r="BH2807" s="141">
        <v>12123.966250000023</v>
      </c>
      <c r="BI2807" s="141">
        <v>11546.713125000024</v>
      </c>
      <c r="BJ2807" s="141">
        <v>10969.460000000025</v>
      </c>
      <c r="BK2807" s="141">
        <v>10392.206875000025</v>
      </c>
      <c r="BL2807" s="141">
        <v>9814.953750000026</v>
      </c>
      <c r="BM2807" s="141">
        <v>9237.7006250000268</v>
      </c>
      <c r="BN2807" s="141">
        <v>8660.4475000000275</v>
      </c>
      <c r="BO2807" s="141">
        <v>8083.1943750000273</v>
      </c>
      <c r="BP2807" s="141">
        <v>7505.9412500000271</v>
      </c>
    </row>
    <row r="2808" spans="4:68" ht="15.75">
      <c r="D2808" s="174" t="s">
        <v>9914</v>
      </c>
      <c r="E2808" s="176">
        <v>2432</v>
      </c>
      <c r="F2808" s="174" t="s">
        <v>3420</v>
      </c>
      <c r="G2808" s="174" t="s">
        <v>9915</v>
      </c>
      <c r="H2808" s="174" t="s">
        <v>169</v>
      </c>
      <c r="I2808" s="174" t="s">
        <v>9885</v>
      </c>
      <c r="J2808" s="174" t="s">
        <v>9916</v>
      </c>
      <c r="K2808" s="174"/>
      <c r="L2808" s="174" t="s">
        <v>7136</v>
      </c>
      <c r="M2808" s="174" t="s">
        <v>7175</v>
      </c>
      <c r="N2808" s="176">
        <v>960</v>
      </c>
      <c r="O2808" s="174" t="s">
        <v>3407</v>
      </c>
      <c r="P2808" s="177">
        <v>30864</v>
      </c>
      <c r="Q2808" s="176">
        <v>348</v>
      </c>
      <c r="R2808" s="175">
        <v>881.51</v>
      </c>
      <c r="S2808" s="175">
        <v>1550.49</v>
      </c>
      <c r="T2808" s="161">
        <v>0</v>
      </c>
      <c r="U2808" s="96">
        <v>9</v>
      </c>
      <c r="V2808" s="38" t="s">
        <v>119</v>
      </c>
      <c r="W2808" s="38"/>
      <c r="X2808" s="137">
        <v>30.4</v>
      </c>
      <c r="Y2808" s="138">
        <v>60084</v>
      </c>
      <c r="Z2808" s="179">
        <v>51</v>
      </c>
      <c r="AA2808" s="139">
        <v>2064</v>
      </c>
      <c r="AB2808" s="131"/>
      <c r="AC2808" s="38"/>
      <c r="AD2808" s="140">
        <v>1550.49</v>
      </c>
      <c r="AE2808" s="141">
        <v>1520.09</v>
      </c>
      <c r="AF2808" s="141">
        <v>1489.6899999999998</v>
      </c>
      <c r="AG2808" s="141">
        <v>1459.2899999999997</v>
      </c>
      <c r="AH2808" s="141">
        <v>1428.8899999999996</v>
      </c>
      <c r="AI2808" s="141">
        <v>1398.4899999999996</v>
      </c>
      <c r="AJ2808" s="141">
        <v>1368.0899999999995</v>
      </c>
      <c r="AK2808" s="141">
        <v>1337.6899999999994</v>
      </c>
      <c r="AL2808" s="141">
        <v>1307.2899999999993</v>
      </c>
      <c r="AM2808" s="141">
        <v>1276.8899999999992</v>
      </c>
      <c r="AN2808" s="141">
        <v>1246.4899999999991</v>
      </c>
      <c r="AO2808" s="141">
        <v>1216.089999999999</v>
      </c>
      <c r="AP2808" s="141">
        <v>1185.6899999999989</v>
      </c>
      <c r="AQ2808" s="141">
        <v>1155.2899999999988</v>
      </c>
      <c r="AR2808" s="141">
        <v>1124.8899999999987</v>
      </c>
      <c r="AS2808" s="141">
        <v>1094.4899999999986</v>
      </c>
      <c r="AT2808" s="141">
        <v>1064.0899999999986</v>
      </c>
      <c r="AU2808" s="141">
        <v>1033.6899999999985</v>
      </c>
      <c r="AV2808" s="141">
        <v>1003.2899999999985</v>
      </c>
      <c r="AW2808" s="141">
        <v>972.88999999999851</v>
      </c>
      <c r="AX2808" s="141">
        <v>942.48999999999853</v>
      </c>
      <c r="AY2808" s="141">
        <v>912.08999999999855</v>
      </c>
      <c r="AZ2808" s="141">
        <v>881.68999999999858</v>
      </c>
      <c r="BA2808" s="141">
        <v>851.2899999999986</v>
      </c>
      <c r="BB2808" s="141">
        <v>820.88999999999862</v>
      </c>
      <c r="BC2808" s="141">
        <v>790.48999999999864</v>
      </c>
      <c r="BD2808" s="141">
        <v>760.08999999999867</v>
      </c>
      <c r="BE2808" s="141">
        <v>729.68999999999869</v>
      </c>
      <c r="BF2808" s="141">
        <v>699.28999999999871</v>
      </c>
      <c r="BG2808" s="141">
        <v>668.88999999999874</v>
      </c>
      <c r="BH2808" s="141">
        <v>638.48999999999876</v>
      </c>
      <c r="BI2808" s="141">
        <v>608.08999999999878</v>
      </c>
      <c r="BJ2808" s="141">
        <v>577.6899999999988</v>
      </c>
      <c r="BK2808" s="141">
        <v>547.28999999999883</v>
      </c>
      <c r="BL2808" s="141">
        <v>516.88999999999885</v>
      </c>
      <c r="BM2808" s="141">
        <v>486.48999999999887</v>
      </c>
      <c r="BN2808" s="141">
        <v>456.08999999999889</v>
      </c>
      <c r="BO2808" s="141">
        <v>425.68999999999892</v>
      </c>
      <c r="BP2808" s="141">
        <v>395.28999999999894</v>
      </c>
    </row>
    <row r="2809" spans="4:68" ht="15.75">
      <c r="D2809" s="174" t="s">
        <v>9917</v>
      </c>
      <c r="E2809" s="176">
        <v>704</v>
      </c>
      <c r="F2809" s="174" t="s">
        <v>3612</v>
      </c>
      <c r="G2809" s="174" t="s">
        <v>9915</v>
      </c>
      <c r="H2809" s="174" t="s">
        <v>169</v>
      </c>
      <c r="I2809" s="174" t="s">
        <v>9885</v>
      </c>
      <c r="J2809" s="174" t="s">
        <v>9916</v>
      </c>
      <c r="K2809" s="174"/>
      <c r="L2809" s="174" t="s">
        <v>7136</v>
      </c>
      <c r="M2809" s="174" t="s">
        <v>7175</v>
      </c>
      <c r="N2809" s="176">
        <v>960</v>
      </c>
      <c r="O2809" s="174" t="s">
        <v>3407</v>
      </c>
      <c r="P2809" s="177">
        <v>30864</v>
      </c>
      <c r="Q2809" s="176">
        <v>348</v>
      </c>
      <c r="R2809" s="175">
        <v>255.17</v>
      </c>
      <c r="S2809" s="175">
        <v>448.83</v>
      </c>
      <c r="T2809" s="161">
        <v>0</v>
      </c>
      <c r="U2809" s="96">
        <v>9</v>
      </c>
      <c r="V2809" s="38" t="s">
        <v>119</v>
      </c>
      <c r="W2809" s="38"/>
      <c r="X2809" s="137">
        <v>8.7999999999999989</v>
      </c>
      <c r="Y2809" s="138">
        <v>60084</v>
      </c>
      <c r="Z2809" s="179">
        <v>51</v>
      </c>
      <c r="AA2809" s="139">
        <v>2064</v>
      </c>
      <c r="AB2809" s="131"/>
      <c r="AC2809" s="38"/>
      <c r="AD2809" s="140">
        <v>448.83</v>
      </c>
      <c r="AE2809" s="141">
        <v>440.03</v>
      </c>
      <c r="AF2809" s="141">
        <v>431.22999999999996</v>
      </c>
      <c r="AG2809" s="141">
        <v>422.42999999999995</v>
      </c>
      <c r="AH2809" s="141">
        <v>413.62999999999994</v>
      </c>
      <c r="AI2809" s="141">
        <v>404.82999999999993</v>
      </c>
      <c r="AJ2809" s="141">
        <v>396.02999999999992</v>
      </c>
      <c r="AK2809" s="141">
        <v>387.2299999999999</v>
      </c>
      <c r="AL2809" s="141">
        <v>378.42999999999989</v>
      </c>
      <c r="AM2809" s="141">
        <v>369.62999999999988</v>
      </c>
      <c r="AN2809" s="141">
        <v>360.82999999999987</v>
      </c>
      <c r="AO2809" s="141">
        <v>352.02999999999986</v>
      </c>
      <c r="AP2809" s="141">
        <v>343.22999999999985</v>
      </c>
      <c r="AQ2809" s="141">
        <v>334.42999999999984</v>
      </c>
      <c r="AR2809" s="141">
        <v>325.62999999999982</v>
      </c>
      <c r="AS2809" s="141">
        <v>316.82999999999981</v>
      </c>
      <c r="AT2809" s="141">
        <v>308.0299999999998</v>
      </c>
      <c r="AU2809" s="141">
        <v>299.22999999999979</v>
      </c>
      <c r="AV2809" s="141">
        <v>290.42999999999978</v>
      </c>
      <c r="AW2809" s="141">
        <v>281.62999999999977</v>
      </c>
      <c r="AX2809" s="141">
        <v>272.82999999999976</v>
      </c>
      <c r="AY2809" s="141">
        <v>264.02999999999975</v>
      </c>
      <c r="AZ2809" s="141">
        <v>255.22999999999973</v>
      </c>
      <c r="BA2809" s="141">
        <v>246.42999999999972</v>
      </c>
      <c r="BB2809" s="141">
        <v>237.62999999999971</v>
      </c>
      <c r="BC2809" s="141">
        <v>228.8299999999997</v>
      </c>
      <c r="BD2809" s="141">
        <v>220.02999999999969</v>
      </c>
      <c r="BE2809" s="141">
        <v>211.22999999999968</v>
      </c>
      <c r="BF2809" s="141">
        <v>202.42999999999967</v>
      </c>
      <c r="BG2809" s="141">
        <v>193.62999999999965</v>
      </c>
      <c r="BH2809" s="141">
        <v>184.82999999999964</v>
      </c>
      <c r="BI2809" s="141">
        <v>176.02999999999963</v>
      </c>
      <c r="BJ2809" s="141">
        <v>167.22999999999962</v>
      </c>
      <c r="BK2809" s="141">
        <v>158.42999999999961</v>
      </c>
      <c r="BL2809" s="141">
        <v>149.6299999999996</v>
      </c>
      <c r="BM2809" s="141">
        <v>140.82999999999959</v>
      </c>
      <c r="BN2809" s="141">
        <v>132.02999999999957</v>
      </c>
      <c r="BO2809" s="141">
        <v>123.22999999999958</v>
      </c>
      <c r="BP2809" s="141">
        <v>114.42999999999958</v>
      </c>
    </row>
    <row r="2810" spans="4:68" ht="15.75">
      <c r="D2810" s="174" t="s">
        <v>9918</v>
      </c>
      <c r="E2810" s="175">
        <v>19571.91</v>
      </c>
      <c r="F2810" s="174" t="s">
        <v>3426</v>
      </c>
      <c r="G2810" s="174" t="s">
        <v>9915</v>
      </c>
      <c r="H2810" s="174" t="s">
        <v>169</v>
      </c>
      <c r="I2810" s="174" t="s">
        <v>9885</v>
      </c>
      <c r="J2810" s="174" t="s">
        <v>9919</v>
      </c>
      <c r="K2810" s="174"/>
      <c r="L2810" s="174" t="s">
        <v>7136</v>
      </c>
      <c r="M2810" s="174" t="s">
        <v>7175</v>
      </c>
      <c r="N2810" s="176">
        <v>960</v>
      </c>
      <c r="O2810" s="174" t="s">
        <v>3407</v>
      </c>
      <c r="P2810" s="177">
        <v>30864</v>
      </c>
      <c r="Q2810" s="176">
        <v>348</v>
      </c>
      <c r="R2810" s="175">
        <v>7094.02</v>
      </c>
      <c r="S2810" s="175">
        <v>12477.89</v>
      </c>
      <c r="T2810" s="161">
        <v>0</v>
      </c>
      <c r="U2810" s="96">
        <v>9</v>
      </c>
      <c r="V2810" s="38" t="s">
        <v>119</v>
      </c>
      <c r="W2810" s="38"/>
      <c r="X2810" s="137">
        <v>244.64887500000003</v>
      </c>
      <c r="Y2810" s="138">
        <v>60084</v>
      </c>
      <c r="Z2810" s="179">
        <v>51</v>
      </c>
      <c r="AA2810" s="139">
        <v>2064</v>
      </c>
      <c r="AB2810" s="131"/>
      <c r="AC2810" s="38"/>
      <c r="AD2810" s="140">
        <v>12477.89</v>
      </c>
      <c r="AE2810" s="141">
        <v>12233.241124999999</v>
      </c>
      <c r="AF2810" s="141">
        <v>11988.592249999998</v>
      </c>
      <c r="AG2810" s="141">
        <v>11743.943374999997</v>
      </c>
      <c r="AH2810" s="141">
        <v>11499.294499999996</v>
      </c>
      <c r="AI2810" s="141">
        <v>11254.645624999996</v>
      </c>
      <c r="AJ2810" s="141">
        <v>11009.996749999995</v>
      </c>
      <c r="AK2810" s="141">
        <v>10765.347874999994</v>
      </c>
      <c r="AL2810" s="141">
        <v>10520.698999999993</v>
      </c>
      <c r="AM2810" s="141">
        <v>10276.050124999992</v>
      </c>
      <c r="AN2810" s="141">
        <v>10031.401249999992</v>
      </c>
      <c r="AO2810" s="141">
        <v>9786.7523749999909</v>
      </c>
      <c r="AP2810" s="141">
        <v>9542.1034999999902</v>
      </c>
      <c r="AQ2810" s="141">
        <v>9297.4546249999894</v>
      </c>
      <c r="AR2810" s="141">
        <v>9052.8057499999886</v>
      </c>
      <c r="AS2810" s="141">
        <v>8808.1568749999878</v>
      </c>
      <c r="AT2810" s="141">
        <v>8563.5079999999871</v>
      </c>
      <c r="AU2810" s="141">
        <v>8318.8591249999863</v>
      </c>
      <c r="AV2810" s="141">
        <v>8074.2102499999864</v>
      </c>
      <c r="AW2810" s="141">
        <v>7829.5613749999866</v>
      </c>
      <c r="AX2810" s="141">
        <v>7584.9124999999867</v>
      </c>
      <c r="AY2810" s="141">
        <v>7340.2636249999869</v>
      </c>
      <c r="AZ2810" s="141">
        <v>7095.614749999987</v>
      </c>
      <c r="BA2810" s="141">
        <v>6850.9658749999871</v>
      </c>
      <c r="BB2810" s="141">
        <v>6606.3169999999873</v>
      </c>
      <c r="BC2810" s="141">
        <v>6361.6681249999874</v>
      </c>
      <c r="BD2810" s="141">
        <v>6117.0192499999876</v>
      </c>
      <c r="BE2810" s="141">
        <v>5872.3703749999877</v>
      </c>
      <c r="BF2810" s="141">
        <v>5627.7214999999878</v>
      </c>
      <c r="BG2810" s="141">
        <v>5383.072624999988</v>
      </c>
      <c r="BH2810" s="141">
        <v>5138.4237499999881</v>
      </c>
      <c r="BI2810" s="141">
        <v>4893.7748749999882</v>
      </c>
      <c r="BJ2810" s="141">
        <v>4649.1259999999884</v>
      </c>
      <c r="BK2810" s="141">
        <v>4404.4771249999885</v>
      </c>
      <c r="BL2810" s="141">
        <v>4159.8282499999887</v>
      </c>
      <c r="BM2810" s="141">
        <v>3915.1793749999888</v>
      </c>
      <c r="BN2810" s="141">
        <v>3670.5304999999889</v>
      </c>
      <c r="BO2810" s="141">
        <v>3425.8816249999891</v>
      </c>
      <c r="BP2810" s="141">
        <v>3181.2327499999892</v>
      </c>
    </row>
    <row r="2811" spans="4:68" ht="15.75">
      <c r="D2811" s="174" t="s">
        <v>9920</v>
      </c>
      <c r="E2811" s="176">
        <v>6087</v>
      </c>
      <c r="F2811" s="174" t="s">
        <v>3420</v>
      </c>
      <c r="G2811" s="174" t="s">
        <v>9921</v>
      </c>
      <c r="H2811" s="174" t="s">
        <v>169</v>
      </c>
      <c r="I2811" s="174" t="s">
        <v>9885</v>
      </c>
      <c r="J2811" s="174" t="s">
        <v>9922</v>
      </c>
      <c r="K2811" s="174"/>
      <c r="L2811" s="174" t="s">
        <v>7136</v>
      </c>
      <c r="M2811" s="174" t="s">
        <v>3800</v>
      </c>
      <c r="N2811" s="176">
        <v>960</v>
      </c>
      <c r="O2811" s="174" t="s">
        <v>3407</v>
      </c>
      <c r="P2811" s="177">
        <v>30864</v>
      </c>
      <c r="Q2811" s="176">
        <v>348</v>
      </c>
      <c r="R2811" s="175">
        <v>2206.2199999999998</v>
      </c>
      <c r="S2811" s="175">
        <v>3880.78</v>
      </c>
      <c r="T2811" s="161">
        <v>0</v>
      </c>
      <c r="U2811" s="96">
        <v>12</v>
      </c>
      <c r="V2811" s="38" t="s">
        <v>122</v>
      </c>
      <c r="W2811" s="38"/>
      <c r="X2811" s="137">
        <v>76.087500000000006</v>
      </c>
      <c r="Y2811" s="138">
        <v>60084</v>
      </c>
      <c r="Z2811" s="179">
        <v>51</v>
      </c>
      <c r="AA2811" s="139">
        <v>2064</v>
      </c>
      <c r="AB2811" s="131"/>
      <c r="AC2811" s="38"/>
      <c r="AD2811" s="140">
        <v>3880.78</v>
      </c>
      <c r="AE2811" s="141">
        <v>3804.6925000000001</v>
      </c>
      <c r="AF2811" s="141">
        <v>3728.605</v>
      </c>
      <c r="AG2811" s="141">
        <v>3652.5174999999999</v>
      </c>
      <c r="AH2811" s="141">
        <v>3576.43</v>
      </c>
      <c r="AI2811" s="141">
        <v>3500.3424999999997</v>
      </c>
      <c r="AJ2811" s="141">
        <v>3424.2549999999997</v>
      </c>
      <c r="AK2811" s="141">
        <v>3348.1674999999996</v>
      </c>
      <c r="AL2811" s="141">
        <v>3272.0799999999995</v>
      </c>
      <c r="AM2811" s="141">
        <v>3195.9924999999994</v>
      </c>
      <c r="AN2811" s="141">
        <v>3119.9049999999993</v>
      </c>
      <c r="AO2811" s="141">
        <v>3043.8174999999992</v>
      </c>
      <c r="AP2811" s="141">
        <v>2967.7299999999991</v>
      </c>
      <c r="AQ2811" s="141">
        <v>2891.642499999999</v>
      </c>
      <c r="AR2811" s="141">
        <v>2815.5549999999989</v>
      </c>
      <c r="AS2811" s="141">
        <v>2739.4674999999988</v>
      </c>
      <c r="AT2811" s="141">
        <v>2663.3799999999987</v>
      </c>
      <c r="AU2811" s="141">
        <v>2587.2924999999987</v>
      </c>
      <c r="AV2811" s="141">
        <v>2511.2049999999986</v>
      </c>
      <c r="AW2811" s="141">
        <v>2435.1174999999985</v>
      </c>
      <c r="AX2811" s="141">
        <v>2359.0299999999984</v>
      </c>
      <c r="AY2811" s="141">
        <v>2282.9424999999983</v>
      </c>
      <c r="AZ2811" s="141">
        <v>2206.8549999999982</v>
      </c>
      <c r="BA2811" s="141">
        <v>2130.7674999999981</v>
      </c>
      <c r="BB2811" s="141">
        <v>2054.679999999998</v>
      </c>
      <c r="BC2811" s="141">
        <v>1978.5924999999979</v>
      </c>
      <c r="BD2811" s="141">
        <v>1902.5049999999978</v>
      </c>
      <c r="BE2811" s="141">
        <v>1826.4174999999977</v>
      </c>
      <c r="BF2811" s="141">
        <v>1750.3299999999977</v>
      </c>
      <c r="BG2811" s="141">
        <v>1674.2424999999976</v>
      </c>
      <c r="BH2811" s="141">
        <v>1598.1549999999975</v>
      </c>
      <c r="BI2811" s="141">
        <v>1522.0674999999974</v>
      </c>
      <c r="BJ2811" s="141">
        <v>1445.9799999999973</v>
      </c>
      <c r="BK2811" s="141">
        <v>1369.8924999999972</v>
      </c>
      <c r="BL2811" s="141">
        <v>1293.8049999999971</v>
      </c>
      <c r="BM2811" s="141">
        <v>1217.717499999997</v>
      </c>
      <c r="BN2811" s="141">
        <v>1141.6299999999969</v>
      </c>
      <c r="BO2811" s="141">
        <v>1065.5424999999968</v>
      </c>
      <c r="BP2811" s="141">
        <v>989.45499999999686</v>
      </c>
    </row>
    <row r="2812" spans="4:68" ht="15.75">
      <c r="D2812" s="174" t="s">
        <v>9923</v>
      </c>
      <c r="E2812" s="176">
        <v>1762</v>
      </c>
      <c r="F2812" s="174" t="s">
        <v>3612</v>
      </c>
      <c r="G2812" s="174" t="s">
        <v>9921</v>
      </c>
      <c r="H2812" s="174" t="s">
        <v>169</v>
      </c>
      <c r="I2812" s="174" t="s">
        <v>9885</v>
      </c>
      <c r="J2812" s="174" t="s">
        <v>9922</v>
      </c>
      <c r="K2812" s="174"/>
      <c r="L2812" s="174" t="s">
        <v>7136</v>
      </c>
      <c r="M2812" s="174" t="s">
        <v>3800</v>
      </c>
      <c r="N2812" s="176">
        <v>960</v>
      </c>
      <c r="O2812" s="174" t="s">
        <v>3407</v>
      </c>
      <c r="P2812" s="177">
        <v>30864</v>
      </c>
      <c r="Q2812" s="176">
        <v>348</v>
      </c>
      <c r="R2812" s="175">
        <v>638.6</v>
      </c>
      <c r="S2812" s="175">
        <v>1123.4000000000001</v>
      </c>
      <c r="T2812" s="161">
        <v>0</v>
      </c>
      <c r="U2812" s="96">
        <v>12</v>
      </c>
      <c r="V2812" s="38" t="s">
        <v>122</v>
      </c>
      <c r="W2812" s="38"/>
      <c r="X2812" s="137">
        <v>22.024999999999999</v>
      </c>
      <c r="Y2812" s="138">
        <v>60084</v>
      </c>
      <c r="Z2812" s="179">
        <v>51</v>
      </c>
      <c r="AA2812" s="139">
        <v>2064</v>
      </c>
      <c r="AB2812" s="131"/>
      <c r="AC2812" s="38"/>
      <c r="AD2812" s="140">
        <v>1123.4000000000001</v>
      </c>
      <c r="AE2812" s="141">
        <v>1101.375</v>
      </c>
      <c r="AF2812" s="141">
        <v>1079.3499999999999</v>
      </c>
      <c r="AG2812" s="141">
        <v>1057.3249999999998</v>
      </c>
      <c r="AH2812" s="141">
        <v>1035.2999999999997</v>
      </c>
      <c r="AI2812" s="141">
        <v>1013.2749999999997</v>
      </c>
      <c r="AJ2812" s="141">
        <v>991.24999999999977</v>
      </c>
      <c r="AK2812" s="141">
        <v>969.2249999999998</v>
      </c>
      <c r="AL2812" s="141">
        <v>947.19999999999982</v>
      </c>
      <c r="AM2812" s="141">
        <v>925.17499999999984</v>
      </c>
      <c r="AN2812" s="141">
        <v>903.14999999999986</v>
      </c>
      <c r="AO2812" s="141">
        <v>881.12499999999989</v>
      </c>
      <c r="AP2812" s="141">
        <v>859.09999999999991</v>
      </c>
      <c r="AQ2812" s="141">
        <v>837.07499999999993</v>
      </c>
      <c r="AR2812" s="141">
        <v>815.05</v>
      </c>
      <c r="AS2812" s="141">
        <v>793.02499999999998</v>
      </c>
      <c r="AT2812" s="141">
        <v>771</v>
      </c>
      <c r="AU2812" s="141">
        <v>748.97500000000002</v>
      </c>
      <c r="AV2812" s="141">
        <v>726.95</v>
      </c>
      <c r="AW2812" s="141">
        <v>704.92500000000007</v>
      </c>
      <c r="AX2812" s="141">
        <v>682.90000000000009</v>
      </c>
      <c r="AY2812" s="141">
        <v>660.87500000000011</v>
      </c>
      <c r="AZ2812" s="141">
        <v>638.85000000000014</v>
      </c>
      <c r="BA2812" s="141">
        <v>616.82500000000016</v>
      </c>
      <c r="BB2812" s="141">
        <v>594.80000000000018</v>
      </c>
      <c r="BC2812" s="141">
        <v>572.7750000000002</v>
      </c>
      <c r="BD2812" s="141">
        <v>550.75000000000023</v>
      </c>
      <c r="BE2812" s="141">
        <v>528.72500000000025</v>
      </c>
      <c r="BF2812" s="141">
        <v>506.70000000000027</v>
      </c>
      <c r="BG2812" s="141">
        <v>484.6750000000003</v>
      </c>
      <c r="BH2812" s="141">
        <v>462.65000000000032</v>
      </c>
      <c r="BI2812" s="141">
        <v>440.62500000000034</v>
      </c>
      <c r="BJ2812" s="141">
        <v>418.60000000000036</v>
      </c>
      <c r="BK2812" s="141">
        <v>396.57500000000039</v>
      </c>
      <c r="BL2812" s="141">
        <v>374.55000000000041</v>
      </c>
      <c r="BM2812" s="141">
        <v>352.52500000000043</v>
      </c>
      <c r="BN2812" s="141">
        <v>330.50000000000045</v>
      </c>
      <c r="BO2812" s="141">
        <v>308.47500000000048</v>
      </c>
      <c r="BP2812" s="141">
        <v>286.4500000000005</v>
      </c>
    </row>
    <row r="2813" spans="4:68" ht="15.75">
      <c r="D2813" s="174" t="s">
        <v>9924</v>
      </c>
      <c r="E2813" s="175">
        <v>48981.11</v>
      </c>
      <c r="F2813" s="174" t="s">
        <v>3426</v>
      </c>
      <c r="G2813" s="174" t="s">
        <v>9921</v>
      </c>
      <c r="H2813" s="174" t="s">
        <v>169</v>
      </c>
      <c r="I2813" s="174" t="s">
        <v>9885</v>
      </c>
      <c r="J2813" s="174" t="s">
        <v>9925</v>
      </c>
      <c r="K2813" s="174"/>
      <c r="L2813" s="174" t="s">
        <v>7136</v>
      </c>
      <c r="M2813" s="174" t="s">
        <v>3800</v>
      </c>
      <c r="N2813" s="176">
        <v>960</v>
      </c>
      <c r="O2813" s="174" t="s">
        <v>3407</v>
      </c>
      <c r="P2813" s="177">
        <v>30864</v>
      </c>
      <c r="Q2813" s="176">
        <v>348</v>
      </c>
      <c r="R2813" s="175">
        <v>17753.900000000001</v>
      </c>
      <c r="S2813" s="175">
        <v>31227.21</v>
      </c>
      <c r="T2813" s="161">
        <v>0</v>
      </c>
      <c r="U2813" s="96">
        <v>12</v>
      </c>
      <c r="V2813" s="38" t="s">
        <v>122</v>
      </c>
      <c r="W2813" s="38"/>
      <c r="X2813" s="137">
        <v>612.2638750000001</v>
      </c>
      <c r="Y2813" s="138">
        <v>60084</v>
      </c>
      <c r="Z2813" s="179">
        <v>51</v>
      </c>
      <c r="AA2813" s="139">
        <v>2064</v>
      </c>
      <c r="AB2813" s="131"/>
      <c r="AC2813" s="38"/>
      <c r="AD2813" s="140">
        <v>31227.21</v>
      </c>
      <c r="AE2813" s="141">
        <v>30614.946124999999</v>
      </c>
      <c r="AF2813" s="141">
        <v>30002.682249999998</v>
      </c>
      <c r="AG2813" s="141">
        <v>29390.418374999997</v>
      </c>
      <c r="AH2813" s="141">
        <v>28778.154499999997</v>
      </c>
      <c r="AI2813" s="141">
        <v>28165.890624999996</v>
      </c>
      <c r="AJ2813" s="141">
        <v>27553.626749999996</v>
      </c>
      <c r="AK2813" s="141">
        <v>26941.362874999995</v>
      </c>
      <c r="AL2813" s="141">
        <v>26329.098999999995</v>
      </c>
      <c r="AM2813" s="141">
        <v>25716.835124999994</v>
      </c>
      <c r="AN2813" s="141">
        <v>25104.571249999994</v>
      </c>
      <c r="AO2813" s="141">
        <v>24492.307374999993</v>
      </c>
      <c r="AP2813" s="141">
        <v>23880.043499999992</v>
      </c>
      <c r="AQ2813" s="141">
        <v>23267.779624999992</v>
      </c>
      <c r="AR2813" s="141">
        <v>22655.515749999991</v>
      </c>
      <c r="AS2813" s="141">
        <v>22043.251874999991</v>
      </c>
      <c r="AT2813" s="141">
        <v>21430.98799999999</v>
      </c>
      <c r="AU2813" s="141">
        <v>20818.72412499999</v>
      </c>
      <c r="AV2813" s="141">
        <v>20206.460249999989</v>
      </c>
      <c r="AW2813" s="141">
        <v>19594.196374999989</v>
      </c>
      <c r="AX2813" s="141">
        <v>18981.932499999988</v>
      </c>
      <c r="AY2813" s="141">
        <v>18369.668624999988</v>
      </c>
      <c r="AZ2813" s="141">
        <v>17757.404749999987</v>
      </c>
      <c r="BA2813" s="141">
        <v>17145.140874999986</v>
      </c>
      <c r="BB2813" s="141">
        <v>16532.876999999986</v>
      </c>
      <c r="BC2813" s="141">
        <v>15920.613124999985</v>
      </c>
      <c r="BD2813" s="141">
        <v>15308.349249999985</v>
      </c>
      <c r="BE2813" s="141">
        <v>14696.085374999984</v>
      </c>
      <c r="BF2813" s="141">
        <v>14083.821499999984</v>
      </c>
      <c r="BG2813" s="141">
        <v>13471.557624999983</v>
      </c>
      <c r="BH2813" s="141">
        <v>12859.293749999983</v>
      </c>
      <c r="BI2813" s="141">
        <v>12247.029874999982</v>
      </c>
      <c r="BJ2813" s="141">
        <v>11634.765999999981</v>
      </c>
      <c r="BK2813" s="141">
        <v>11022.502124999981</v>
      </c>
      <c r="BL2813" s="141">
        <v>10410.23824999998</v>
      </c>
      <c r="BM2813" s="141">
        <v>9797.9743749999798</v>
      </c>
      <c r="BN2813" s="141">
        <v>9185.7104999999792</v>
      </c>
      <c r="BO2813" s="141">
        <v>8573.4466249999787</v>
      </c>
      <c r="BP2813" s="141">
        <v>7961.1827499999781</v>
      </c>
    </row>
    <row r="2814" spans="4:68" ht="15.75">
      <c r="D2814" s="174" t="s">
        <v>9926</v>
      </c>
      <c r="E2814" s="176">
        <v>5743</v>
      </c>
      <c r="F2814" s="174" t="s">
        <v>3420</v>
      </c>
      <c r="G2814" s="174" t="s">
        <v>9927</v>
      </c>
      <c r="H2814" s="174" t="s">
        <v>169</v>
      </c>
      <c r="I2814" s="174" t="s">
        <v>9885</v>
      </c>
      <c r="J2814" s="174" t="s">
        <v>9928</v>
      </c>
      <c r="K2814" s="174"/>
      <c r="L2814" s="174" t="s">
        <v>3509</v>
      </c>
      <c r="M2814" s="174" t="s">
        <v>4854</v>
      </c>
      <c r="N2814" s="176">
        <v>960</v>
      </c>
      <c r="O2814" s="174" t="s">
        <v>3407</v>
      </c>
      <c r="P2814" s="177">
        <v>30864</v>
      </c>
      <c r="Q2814" s="176">
        <v>348</v>
      </c>
      <c r="R2814" s="175">
        <v>2081.5300000000002</v>
      </c>
      <c r="S2814" s="175">
        <v>3661.47</v>
      </c>
      <c r="T2814" s="161">
        <v>0</v>
      </c>
      <c r="U2814" s="96">
        <v>6</v>
      </c>
      <c r="V2814" s="38" t="s">
        <v>116</v>
      </c>
      <c r="W2814" s="38"/>
      <c r="X2814" s="137">
        <v>71.787499999999994</v>
      </c>
      <c r="Y2814" s="138">
        <v>60084</v>
      </c>
      <c r="Z2814" s="179">
        <v>51</v>
      </c>
      <c r="AA2814" s="139">
        <v>2064</v>
      </c>
      <c r="AB2814" s="131"/>
      <c r="AC2814" s="38"/>
      <c r="AD2814" s="140">
        <v>3661.47</v>
      </c>
      <c r="AE2814" s="141">
        <v>3589.6824999999999</v>
      </c>
      <c r="AF2814" s="141">
        <v>3517.895</v>
      </c>
      <c r="AG2814" s="141">
        <v>3446.1075000000001</v>
      </c>
      <c r="AH2814" s="141">
        <v>3374.32</v>
      </c>
      <c r="AI2814" s="141">
        <v>3302.5325000000003</v>
      </c>
      <c r="AJ2814" s="141">
        <v>3230.7450000000003</v>
      </c>
      <c r="AK2814" s="141">
        <v>3158.9575000000004</v>
      </c>
      <c r="AL2814" s="141">
        <v>3087.1700000000005</v>
      </c>
      <c r="AM2814" s="141">
        <v>3015.3825000000006</v>
      </c>
      <c r="AN2814" s="141">
        <v>2943.5950000000007</v>
      </c>
      <c r="AO2814" s="141">
        <v>2871.8075000000008</v>
      </c>
      <c r="AP2814" s="141">
        <v>2800.0200000000009</v>
      </c>
      <c r="AQ2814" s="141">
        <v>2728.232500000001</v>
      </c>
      <c r="AR2814" s="141">
        <v>2656.4450000000011</v>
      </c>
      <c r="AS2814" s="141">
        <v>2584.6575000000012</v>
      </c>
      <c r="AT2814" s="141">
        <v>2512.8700000000013</v>
      </c>
      <c r="AU2814" s="141">
        <v>2441.0825000000013</v>
      </c>
      <c r="AV2814" s="141">
        <v>2369.2950000000014</v>
      </c>
      <c r="AW2814" s="141">
        <v>2297.5075000000015</v>
      </c>
      <c r="AX2814" s="141">
        <v>2225.7200000000016</v>
      </c>
      <c r="AY2814" s="141">
        <v>2153.9325000000017</v>
      </c>
      <c r="AZ2814" s="141">
        <v>2082.1450000000018</v>
      </c>
      <c r="BA2814" s="141">
        <v>2010.3575000000019</v>
      </c>
      <c r="BB2814" s="141">
        <v>1938.570000000002</v>
      </c>
      <c r="BC2814" s="141">
        <v>1866.7825000000021</v>
      </c>
      <c r="BD2814" s="141">
        <v>1794.9950000000022</v>
      </c>
      <c r="BE2814" s="141">
        <v>1723.2075000000023</v>
      </c>
      <c r="BF2814" s="141">
        <v>1651.4200000000023</v>
      </c>
      <c r="BG2814" s="141">
        <v>1579.6325000000024</v>
      </c>
      <c r="BH2814" s="141">
        <v>1507.8450000000025</v>
      </c>
      <c r="BI2814" s="141">
        <v>1436.0575000000026</v>
      </c>
      <c r="BJ2814" s="141">
        <v>1364.2700000000027</v>
      </c>
      <c r="BK2814" s="141">
        <v>1292.4825000000028</v>
      </c>
      <c r="BL2814" s="141">
        <v>1220.6950000000029</v>
      </c>
      <c r="BM2814" s="141">
        <v>1148.907500000003</v>
      </c>
      <c r="BN2814" s="141">
        <v>1077.1200000000031</v>
      </c>
      <c r="BO2814" s="141">
        <v>1005.3325000000031</v>
      </c>
      <c r="BP2814" s="141">
        <v>933.54500000000303</v>
      </c>
    </row>
    <row r="2815" spans="4:68" ht="15.75">
      <c r="D2815" s="174" t="s">
        <v>9929</v>
      </c>
      <c r="E2815" s="176">
        <v>1662</v>
      </c>
      <c r="F2815" s="174" t="s">
        <v>3612</v>
      </c>
      <c r="G2815" s="174" t="s">
        <v>9927</v>
      </c>
      <c r="H2815" s="174" t="s">
        <v>169</v>
      </c>
      <c r="I2815" s="174" t="s">
        <v>9885</v>
      </c>
      <c r="J2815" s="174" t="s">
        <v>9928</v>
      </c>
      <c r="K2815" s="174"/>
      <c r="L2815" s="174" t="s">
        <v>3509</v>
      </c>
      <c r="M2815" s="174" t="s">
        <v>4854</v>
      </c>
      <c r="N2815" s="176">
        <v>960</v>
      </c>
      <c r="O2815" s="174" t="s">
        <v>3407</v>
      </c>
      <c r="P2815" s="177">
        <v>30864</v>
      </c>
      <c r="Q2815" s="176">
        <v>348</v>
      </c>
      <c r="R2815" s="175">
        <v>602.35</v>
      </c>
      <c r="S2815" s="175">
        <v>1059.6500000000001</v>
      </c>
      <c r="T2815" s="161">
        <v>0</v>
      </c>
      <c r="U2815" s="96">
        <v>6</v>
      </c>
      <c r="V2815" s="38" t="s">
        <v>116</v>
      </c>
      <c r="W2815" s="38"/>
      <c r="X2815" s="137">
        <v>20.774999999999999</v>
      </c>
      <c r="Y2815" s="138">
        <v>60084</v>
      </c>
      <c r="Z2815" s="179">
        <v>51</v>
      </c>
      <c r="AA2815" s="139">
        <v>2064</v>
      </c>
      <c r="AB2815" s="131"/>
      <c r="AC2815" s="38"/>
      <c r="AD2815" s="140">
        <v>1059.6500000000001</v>
      </c>
      <c r="AE2815" s="141">
        <v>1038.875</v>
      </c>
      <c r="AF2815" s="141">
        <v>1018.1</v>
      </c>
      <c r="AG2815" s="141">
        <v>997.32500000000005</v>
      </c>
      <c r="AH2815" s="141">
        <v>976.55000000000007</v>
      </c>
      <c r="AI2815" s="141">
        <v>955.77500000000009</v>
      </c>
      <c r="AJ2815" s="141">
        <v>935.00000000000011</v>
      </c>
      <c r="AK2815" s="141">
        <v>914.22500000000014</v>
      </c>
      <c r="AL2815" s="141">
        <v>893.45000000000016</v>
      </c>
      <c r="AM2815" s="141">
        <v>872.67500000000018</v>
      </c>
      <c r="AN2815" s="141">
        <v>851.9000000000002</v>
      </c>
      <c r="AO2815" s="141">
        <v>831.12500000000023</v>
      </c>
      <c r="AP2815" s="141">
        <v>810.35000000000025</v>
      </c>
      <c r="AQ2815" s="141">
        <v>789.57500000000027</v>
      </c>
      <c r="AR2815" s="141">
        <v>768.8000000000003</v>
      </c>
      <c r="AS2815" s="141">
        <v>748.02500000000032</v>
      </c>
      <c r="AT2815" s="141">
        <v>727.25000000000034</v>
      </c>
      <c r="AU2815" s="141">
        <v>706.47500000000036</v>
      </c>
      <c r="AV2815" s="141">
        <v>685.70000000000039</v>
      </c>
      <c r="AW2815" s="141">
        <v>664.92500000000041</v>
      </c>
      <c r="AX2815" s="141">
        <v>644.15000000000043</v>
      </c>
      <c r="AY2815" s="141">
        <v>623.37500000000045</v>
      </c>
      <c r="AZ2815" s="141">
        <v>602.60000000000048</v>
      </c>
      <c r="BA2815" s="141">
        <v>581.8250000000005</v>
      </c>
      <c r="BB2815" s="141">
        <v>561.05000000000052</v>
      </c>
      <c r="BC2815" s="141">
        <v>540.27500000000055</v>
      </c>
      <c r="BD2815" s="141">
        <v>519.50000000000057</v>
      </c>
      <c r="BE2815" s="141">
        <v>498.72500000000059</v>
      </c>
      <c r="BF2815" s="141">
        <v>477.95000000000061</v>
      </c>
      <c r="BG2815" s="141">
        <v>457.17500000000064</v>
      </c>
      <c r="BH2815" s="141">
        <v>436.40000000000066</v>
      </c>
      <c r="BI2815" s="141">
        <v>415.62500000000068</v>
      </c>
      <c r="BJ2815" s="141">
        <v>394.8500000000007</v>
      </c>
      <c r="BK2815" s="141">
        <v>374.07500000000073</v>
      </c>
      <c r="BL2815" s="141">
        <v>353.30000000000075</v>
      </c>
      <c r="BM2815" s="141">
        <v>332.52500000000077</v>
      </c>
      <c r="BN2815" s="141">
        <v>311.7500000000008</v>
      </c>
      <c r="BO2815" s="141">
        <v>290.97500000000082</v>
      </c>
      <c r="BP2815" s="141">
        <v>270.20000000000084</v>
      </c>
    </row>
    <row r="2816" spans="4:68" ht="15.75">
      <c r="D2816" s="174" t="s">
        <v>9930</v>
      </c>
      <c r="E2816" s="176">
        <v>46216</v>
      </c>
      <c r="F2816" s="174" t="s">
        <v>3426</v>
      </c>
      <c r="G2816" s="174" t="s">
        <v>9927</v>
      </c>
      <c r="H2816" s="174" t="s">
        <v>169</v>
      </c>
      <c r="I2816" s="174" t="s">
        <v>9885</v>
      </c>
      <c r="J2816" s="174" t="s">
        <v>9931</v>
      </c>
      <c r="K2816" s="174"/>
      <c r="L2816" s="174" t="s">
        <v>3509</v>
      </c>
      <c r="M2816" s="174" t="s">
        <v>4854</v>
      </c>
      <c r="N2816" s="176">
        <v>960</v>
      </c>
      <c r="O2816" s="174" t="s">
        <v>3407</v>
      </c>
      <c r="P2816" s="177">
        <v>30864</v>
      </c>
      <c r="Q2816" s="176">
        <v>348</v>
      </c>
      <c r="R2816" s="175">
        <v>16751.689999999999</v>
      </c>
      <c r="S2816" s="175">
        <v>29464.31</v>
      </c>
      <c r="T2816" s="161">
        <v>0</v>
      </c>
      <c r="U2816" s="96">
        <v>19</v>
      </c>
      <c r="V2816" s="38" t="s">
        <v>129</v>
      </c>
      <c r="W2816" s="38"/>
      <c r="X2816" s="137">
        <v>577.70000000000005</v>
      </c>
      <c r="Y2816" s="138">
        <v>60084</v>
      </c>
      <c r="Z2816" s="179">
        <v>51</v>
      </c>
      <c r="AA2816" s="139">
        <v>2064</v>
      </c>
      <c r="AB2816" s="131"/>
      <c r="AC2816" s="38"/>
      <c r="AD2816" s="140">
        <v>29464.31</v>
      </c>
      <c r="AE2816" s="141">
        <v>28886.61</v>
      </c>
      <c r="AF2816" s="141">
        <v>28308.91</v>
      </c>
      <c r="AG2816" s="141">
        <v>27731.21</v>
      </c>
      <c r="AH2816" s="141">
        <v>27153.51</v>
      </c>
      <c r="AI2816" s="141">
        <v>26575.809999999998</v>
      </c>
      <c r="AJ2816" s="141">
        <v>25998.109999999997</v>
      </c>
      <c r="AK2816" s="141">
        <v>25420.409999999996</v>
      </c>
      <c r="AL2816" s="141">
        <v>24842.709999999995</v>
      </c>
      <c r="AM2816" s="141">
        <v>24265.009999999995</v>
      </c>
      <c r="AN2816" s="141">
        <v>23687.309999999994</v>
      </c>
      <c r="AO2816" s="141">
        <v>23109.609999999993</v>
      </c>
      <c r="AP2816" s="141">
        <v>22531.909999999993</v>
      </c>
      <c r="AQ2816" s="141">
        <v>21954.209999999992</v>
      </c>
      <c r="AR2816" s="141">
        <v>21376.509999999991</v>
      </c>
      <c r="AS2816" s="141">
        <v>20798.80999999999</v>
      </c>
      <c r="AT2816" s="141">
        <v>20221.10999999999</v>
      </c>
      <c r="AU2816" s="141">
        <v>19643.409999999989</v>
      </c>
      <c r="AV2816" s="141">
        <v>19065.709999999988</v>
      </c>
      <c r="AW2816" s="141">
        <v>18488.009999999987</v>
      </c>
      <c r="AX2816" s="141">
        <v>17910.309999999987</v>
      </c>
      <c r="AY2816" s="141">
        <v>17332.609999999986</v>
      </c>
      <c r="AZ2816" s="141">
        <v>16754.909999999985</v>
      </c>
      <c r="BA2816" s="141">
        <v>16177.209999999985</v>
      </c>
      <c r="BB2816" s="141">
        <v>15599.509999999984</v>
      </c>
      <c r="BC2816" s="141">
        <v>15021.809999999983</v>
      </c>
      <c r="BD2816" s="141">
        <v>14444.109999999982</v>
      </c>
      <c r="BE2816" s="141">
        <v>13866.409999999982</v>
      </c>
      <c r="BF2816" s="141">
        <v>13288.709999999981</v>
      </c>
      <c r="BG2816" s="141">
        <v>12711.00999999998</v>
      </c>
      <c r="BH2816" s="141">
        <v>12133.309999999979</v>
      </c>
      <c r="BI2816" s="141">
        <v>11555.609999999979</v>
      </c>
      <c r="BJ2816" s="141">
        <v>10977.909999999978</v>
      </c>
      <c r="BK2816" s="141">
        <v>10400.209999999977</v>
      </c>
      <c r="BL2816" s="141">
        <v>9822.5099999999766</v>
      </c>
      <c r="BM2816" s="141">
        <v>9244.8099999999758</v>
      </c>
      <c r="BN2816" s="141">
        <v>8667.1099999999751</v>
      </c>
      <c r="BO2816" s="141">
        <v>8089.4099999999753</v>
      </c>
      <c r="BP2816" s="141">
        <v>7511.7099999999755</v>
      </c>
    </row>
    <row r="2817" spans="4:68" ht="15.75">
      <c r="D2817" s="174" t="s">
        <v>9932</v>
      </c>
      <c r="E2817" s="176">
        <v>3639</v>
      </c>
      <c r="F2817" s="174" t="s">
        <v>3420</v>
      </c>
      <c r="G2817" s="174" t="s">
        <v>9933</v>
      </c>
      <c r="H2817" s="174" t="s">
        <v>169</v>
      </c>
      <c r="I2817" s="174" t="s">
        <v>9885</v>
      </c>
      <c r="J2817" s="174" t="s">
        <v>9934</v>
      </c>
      <c r="K2817" s="174"/>
      <c r="L2817" s="174" t="s">
        <v>6062</v>
      </c>
      <c r="M2817" s="174" t="s">
        <v>4705</v>
      </c>
      <c r="N2817" s="176">
        <v>960</v>
      </c>
      <c r="O2817" s="174" t="s">
        <v>3407</v>
      </c>
      <c r="P2817" s="177">
        <v>30864</v>
      </c>
      <c r="Q2817" s="176">
        <v>348</v>
      </c>
      <c r="R2817" s="175">
        <v>1318.91</v>
      </c>
      <c r="S2817" s="175">
        <v>2320.09</v>
      </c>
      <c r="T2817" s="161">
        <v>0</v>
      </c>
      <c r="U2817" s="96">
        <v>2</v>
      </c>
      <c r="V2817" s="38" t="s">
        <v>112</v>
      </c>
      <c r="W2817" s="38"/>
      <c r="X2817" s="137">
        <v>45.487499999999997</v>
      </c>
      <c r="Y2817" s="138">
        <v>60084</v>
      </c>
      <c r="Z2817" s="179">
        <v>51</v>
      </c>
      <c r="AA2817" s="139">
        <v>2064</v>
      </c>
      <c r="AB2817" s="131"/>
      <c r="AC2817" s="38"/>
      <c r="AD2817" s="140">
        <v>2320.09</v>
      </c>
      <c r="AE2817" s="141">
        <v>2274.6025</v>
      </c>
      <c r="AF2817" s="141">
        <v>2229.1149999999998</v>
      </c>
      <c r="AG2817" s="141">
        <v>2183.6274999999996</v>
      </c>
      <c r="AH2817" s="141">
        <v>2138.1399999999994</v>
      </c>
      <c r="AI2817" s="141">
        <v>2092.6524999999992</v>
      </c>
      <c r="AJ2817" s="141">
        <v>2047.1649999999993</v>
      </c>
      <c r="AK2817" s="141">
        <v>2001.6774999999993</v>
      </c>
      <c r="AL2817" s="141">
        <v>1956.1899999999994</v>
      </c>
      <c r="AM2817" s="141">
        <v>1910.7024999999994</v>
      </c>
      <c r="AN2817" s="141">
        <v>1865.2149999999995</v>
      </c>
      <c r="AO2817" s="141">
        <v>1819.7274999999995</v>
      </c>
      <c r="AP2817" s="141">
        <v>1774.2399999999996</v>
      </c>
      <c r="AQ2817" s="141">
        <v>1728.7524999999996</v>
      </c>
      <c r="AR2817" s="141">
        <v>1683.2649999999996</v>
      </c>
      <c r="AS2817" s="141">
        <v>1637.7774999999997</v>
      </c>
      <c r="AT2817" s="141">
        <v>1592.2899999999997</v>
      </c>
      <c r="AU2817" s="141">
        <v>1546.8024999999998</v>
      </c>
      <c r="AV2817" s="141">
        <v>1501.3149999999998</v>
      </c>
      <c r="AW2817" s="141">
        <v>1455.8274999999999</v>
      </c>
      <c r="AX2817" s="141">
        <v>1410.34</v>
      </c>
      <c r="AY2817" s="141">
        <v>1364.8525</v>
      </c>
      <c r="AZ2817" s="141">
        <v>1319.365</v>
      </c>
      <c r="BA2817" s="141">
        <v>1273.8775000000001</v>
      </c>
      <c r="BB2817" s="141">
        <v>1228.3900000000001</v>
      </c>
      <c r="BC2817" s="141">
        <v>1182.9025000000001</v>
      </c>
      <c r="BD2817" s="141">
        <v>1137.4150000000002</v>
      </c>
      <c r="BE2817" s="141">
        <v>1091.9275000000002</v>
      </c>
      <c r="BF2817" s="141">
        <v>1046.4400000000003</v>
      </c>
      <c r="BG2817" s="141">
        <v>1000.9525000000003</v>
      </c>
      <c r="BH2817" s="141">
        <v>955.46500000000037</v>
      </c>
      <c r="BI2817" s="141">
        <v>909.97750000000042</v>
      </c>
      <c r="BJ2817" s="141">
        <v>864.49000000000046</v>
      </c>
      <c r="BK2817" s="141">
        <v>819.00250000000051</v>
      </c>
      <c r="BL2817" s="141">
        <v>773.51500000000055</v>
      </c>
      <c r="BM2817" s="141">
        <v>728.0275000000006</v>
      </c>
      <c r="BN2817" s="141">
        <v>682.54000000000065</v>
      </c>
      <c r="BO2817" s="141">
        <v>637.05250000000069</v>
      </c>
      <c r="BP2817" s="141">
        <v>591.56500000000074</v>
      </c>
    </row>
    <row r="2818" spans="4:68" ht="15.75">
      <c r="D2818" s="174" t="s">
        <v>9935</v>
      </c>
      <c r="E2818" s="176">
        <v>1053</v>
      </c>
      <c r="F2818" s="174" t="s">
        <v>3612</v>
      </c>
      <c r="G2818" s="174" t="s">
        <v>9933</v>
      </c>
      <c r="H2818" s="174" t="s">
        <v>169</v>
      </c>
      <c r="I2818" s="174" t="s">
        <v>9885</v>
      </c>
      <c r="J2818" s="174" t="s">
        <v>9934</v>
      </c>
      <c r="K2818" s="174"/>
      <c r="L2818" s="174" t="s">
        <v>6062</v>
      </c>
      <c r="M2818" s="174" t="s">
        <v>4705</v>
      </c>
      <c r="N2818" s="176">
        <v>960</v>
      </c>
      <c r="O2818" s="174" t="s">
        <v>3407</v>
      </c>
      <c r="P2818" s="177">
        <v>30864</v>
      </c>
      <c r="Q2818" s="176">
        <v>348</v>
      </c>
      <c r="R2818" s="175">
        <v>381.64</v>
      </c>
      <c r="S2818" s="175">
        <v>671.36</v>
      </c>
      <c r="T2818" s="161">
        <v>0</v>
      </c>
      <c r="U2818" s="96">
        <v>2</v>
      </c>
      <c r="V2818" s="38" t="s">
        <v>112</v>
      </c>
      <c r="W2818" s="38"/>
      <c r="X2818" s="137">
        <v>13.162500000000001</v>
      </c>
      <c r="Y2818" s="138">
        <v>60084</v>
      </c>
      <c r="Z2818" s="179">
        <v>51</v>
      </c>
      <c r="AA2818" s="139">
        <v>2064</v>
      </c>
      <c r="AB2818" s="131"/>
      <c r="AC2818" s="38"/>
      <c r="AD2818" s="140">
        <v>671.36</v>
      </c>
      <c r="AE2818" s="141">
        <v>658.19749999999999</v>
      </c>
      <c r="AF2818" s="141">
        <v>645.03499999999997</v>
      </c>
      <c r="AG2818" s="141">
        <v>631.87249999999995</v>
      </c>
      <c r="AH2818" s="141">
        <v>618.70999999999992</v>
      </c>
      <c r="AI2818" s="141">
        <v>605.5474999999999</v>
      </c>
      <c r="AJ2818" s="141">
        <v>592.38499999999988</v>
      </c>
      <c r="AK2818" s="141">
        <v>579.22249999999985</v>
      </c>
      <c r="AL2818" s="141">
        <v>566.05999999999983</v>
      </c>
      <c r="AM2818" s="141">
        <v>552.89749999999981</v>
      </c>
      <c r="AN2818" s="141">
        <v>539.73499999999979</v>
      </c>
      <c r="AO2818" s="141">
        <v>526.57249999999976</v>
      </c>
      <c r="AP2818" s="141">
        <v>513.40999999999974</v>
      </c>
      <c r="AQ2818" s="141">
        <v>500.24749999999972</v>
      </c>
      <c r="AR2818" s="141">
        <v>487.0849999999997</v>
      </c>
      <c r="AS2818" s="141">
        <v>473.92249999999967</v>
      </c>
      <c r="AT2818" s="141">
        <v>460.75999999999965</v>
      </c>
      <c r="AU2818" s="141">
        <v>447.59749999999963</v>
      </c>
      <c r="AV2818" s="141">
        <v>434.4349999999996</v>
      </c>
      <c r="AW2818" s="141">
        <v>421.27249999999958</v>
      </c>
      <c r="AX2818" s="141">
        <v>408.10999999999956</v>
      </c>
      <c r="AY2818" s="141">
        <v>394.94749999999954</v>
      </c>
      <c r="AZ2818" s="141">
        <v>381.78499999999951</v>
      </c>
      <c r="BA2818" s="141">
        <v>368.62249999999949</v>
      </c>
      <c r="BB2818" s="141">
        <v>355.45999999999947</v>
      </c>
      <c r="BC2818" s="141">
        <v>342.29749999999945</v>
      </c>
      <c r="BD2818" s="141">
        <v>329.13499999999942</v>
      </c>
      <c r="BE2818" s="141">
        <v>315.9724999999994</v>
      </c>
      <c r="BF2818" s="141">
        <v>302.80999999999938</v>
      </c>
      <c r="BG2818" s="141">
        <v>289.64749999999935</v>
      </c>
      <c r="BH2818" s="141">
        <v>276.48499999999933</v>
      </c>
      <c r="BI2818" s="141">
        <v>263.32249999999931</v>
      </c>
      <c r="BJ2818" s="141">
        <v>250.15999999999931</v>
      </c>
      <c r="BK2818" s="141">
        <v>236.99749999999932</v>
      </c>
      <c r="BL2818" s="141">
        <v>223.83499999999933</v>
      </c>
      <c r="BM2818" s="141">
        <v>210.67249999999933</v>
      </c>
      <c r="BN2818" s="141">
        <v>197.50999999999934</v>
      </c>
      <c r="BO2818" s="141">
        <v>184.34749999999934</v>
      </c>
      <c r="BP2818" s="141">
        <v>171.18499999999935</v>
      </c>
    </row>
    <row r="2819" spans="4:68" ht="15.75">
      <c r="D2819" s="174" t="s">
        <v>9936</v>
      </c>
      <c r="E2819" s="175">
        <v>29280.9</v>
      </c>
      <c r="F2819" s="174" t="s">
        <v>3426</v>
      </c>
      <c r="G2819" s="174" t="s">
        <v>9933</v>
      </c>
      <c r="H2819" s="174" t="s">
        <v>169</v>
      </c>
      <c r="I2819" s="174" t="s">
        <v>9885</v>
      </c>
      <c r="J2819" s="174" t="s">
        <v>9937</v>
      </c>
      <c r="K2819" s="174"/>
      <c r="L2819" s="174" t="s">
        <v>6062</v>
      </c>
      <c r="M2819" s="174" t="s">
        <v>4705</v>
      </c>
      <c r="N2819" s="176">
        <v>960</v>
      </c>
      <c r="O2819" s="174" t="s">
        <v>3407</v>
      </c>
      <c r="P2819" s="177">
        <v>30864</v>
      </c>
      <c r="Q2819" s="176">
        <v>348</v>
      </c>
      <c r="R2819" s="175">
        <v>10613.29</v>
      </c>
      <c r="S2819" s="175">
        <v>18667.61</v>
      </c>
      <c r="T2819" s="161">
        <v>0</v>
      </c>
      <c r="U2819" s="96">
        <v>2</v>
      </c>
      <c r="V2819" s="38" t="s">
        <v>112</v>
      </c>
      <c r="W2819" s="38"/>
      <c r="X2819" s="137">
        <v>366.01125000000002</v>
      </c>
      <c r="Y2819" s="138">
        <v>60084</v>
      </c>
      <c r="Z2819" s="179">
        <v>51</v>
      </c>
      <c r="AA2819" s="139">
        <v>2064</v>
      </c>
      <c r="AB2819" s="131"/>
      <c r="AC2819" s="38"/>
      <c r="AD2819" s="140">
        <v>18667.61</v>
      </c>
      <c r="AE2819" s="141">
        <v>18301.598750000001</v>
      </c>
      <c r="AF2819" s="141">
        <v>17935.587500000001</v>
      </c>
      <c r="AG2819" s="141">
        <v>17569.576250000002</v>
      </c>
      <c r="AH2819" s="141">
        <v>17203.565000000002</v>
      </c>
      <c r="AI2819" s="141">
        <v>16837.553750000003</v>
      </c>
      <c r="AJ2819" s="141">
        <v>16471.542500000003</v>
      </c>
      <c r="AK2819" s="141">
        <v>16105.531250000004</v>
      </c>
      <c r="AL2819" s="141">
        <v>15739.520000000004</v>
      </c>
      <c r="AM2819" s="141">
        <v>15373.508750000005</v>
      </c>
      <c r="AN2819" s="141">
        <v>15007.497500000005</v>
      </c>
      <c r="AO2819" s="141">
        <v>14641.486250000005</v>
      </c>
      <c r="AP2819" s="141">
        <v>14275.475000000006</v>
      </c>
      <c r="AQ2819" s="141">
        <v>13909.463750000006</v>
      </c>
      <c r="AR2819" s="141">
        <v>13543.452500000007</v>
      </c>
      <c r="AS2819" s="141">
        <v>13177.441250000007</v>
      </c>
      <c r="AT2819" s="141">
        <v>12811.430000000008</v>
      </c>
      <c r="AU2819" s="141">
        <v>12445.418750000008</v>
      </c>
      <c r="AV2819" s="141">
        <v>12079.407500000008</v>
      </c>
      <c r="AW2819" s="141">
        <v>11713.396250000009</v>
      </c>
      <c r="AX2819" s="141">
        <v>11347.385000000009</v>
      </c>
      <c r="AY2819" s="141">
        <v>10981.37375000001</v>
      </c>
      <c r="AZ2819" s="141">
        <v>10615.36250000001</v>
      </c>
      <c r="BA2819" s="141">
        <v>10249.351250000011</v>
      </c>
      <c r="BB2819" s="141">
        <v>9883.3400000000111</v>
      </c>
      <c r="BC2819" s="141">
        <v>9517.3287500000115</v>
      </c>
      <c r="BD2819" s="141">
        <v>9151.3175000000119</v>
      </c>
      <c r="BE2819" s="141">
        <v>8785.3062500000124</v>
      </c>
      <c r="BF2819" s="141">
        <v>8419.2950000000128</v>
      </c>
      <c r="BG2819" s="141">
        <v>8053.2837500000132</v>
      </c>
      <c r="BH2819" s="141">
        <v>7687.2725000000137</v>
      </c>
      <c r="BI2819" s="141">
        <v>7321.2612500000141</v>
      </c>
      <c r="BJ2819" s="141">
        <v>6955.2500000000146</v>
      </c>
      <c r="BK2819" s="141">
        <v>6589.238750000015</v>
      </c>
      <c r="BL2819" s="141">
        <v>6223.2275000000154</v>
      </c>
      <c r="BM2819" s="141">
        <v>5857.2162500000159</v>
      </c>
      <c r="BN2819" s="141">
        <v>5491.2050000000163</v>
      </c>
      <c r="BO2819" s="141">
        <v>5125.1937500000167</v>
      </c>
      <c r="BP2819" s="141">
        <v>4759.1825000000172</v>
      </c>
    </row>
    <row r="2820" spans="4:68" ht="15.75">
      <c r="D2820" s="174" t="s">
        <v>9938</v>
      </c>
      <c r="E2820" s="175">
        <v>148366.24</v>
      </c>
      <c r="F2820" s="174" t="s">
        <v>3426</v>
      </c>
      <c r="G2820" s="174" t="s">
        <v>9939</v>
      </c>
      <c r="H2820" s="174" t="s">
        <v>169</v>
      </c>
      <c r="I2820" s="174" t="s">
        <v>9940</v>
      </c>
      <c r="J2820" s="174" t="s">
        <v>9941</v>
      </c>
      <c r="K2820" s="174"/>
      <c r="L2820" s="174" t="s">
        <v>3509</v>
      </c>
      <c r="M2820" s="174" t="s">
        <v>3800</v>
      </c>
      <c r="N2820" s="176">
        <v>960</v>
      </c>
      <c r="O2820" s="174" t="s">
        <v>3407</v>
      </c>
      <c r="P2820" s="177">
        <v>30133</v>
      </c>
      <c r="Q2820" s="176">
        <v>372</v>
      </c>
      <c r="R2820" s="175">
        <v>57486.66</v>
      </c>
      <c r="S2820" s="175">
        <v>90879.58</v>
      </c>
      <c r="T2820" s="161">
        <v>0</v>
      </c>
      <c r="U2820" s="96">
        <v>12</v>
      </c>
      <c r="V2820" s="38" t="s">
        <v>122</v>
      </c>
      <c r="W2820" s="38"/>
      <c r="X2820" s="137">
        <v>1854.5779999999997</v>
      </c>
      <c r="Y2820" s="138">
        <v>59353</v>
      </c>
      <c r="Z2820" s="179">
        <v>49</v>
      </c>
      <c r="AA2820" s="139">
        <v>2062</v>
      </c>
      <c r="AB2820" s="131"/>
      <c r="AC2820" s="38"/>
      <c r="AD2820" s="140">
        <v>90879.58</v>
      </c>
      <c r="AE2820" s="141">
        <v>89025.002000000008</v>
      </c>
      <c r="AF2820" s="141">
        <v>87170.424000000014</v>
      </c>
      <c r="AG2820" s="141">
        <v>85315.84600000002</v>
      </c>
      <c r="AH2820" s="141">
        <v>83461.268000000025</v>
      </c>
      <c r="AI2820" s="141">
        <v>81606.690000000031</v>
      </c>
      <c r="AJ2820" s="141">
        <v>79752.112000000037</v>
      </c>
      <c r="AK2820" s="141">
        <v>77897.534000000043</v>
      </c>
      <c r="AL2820" s="141">
        <v>76042.956000000049</v>
      </c>
      <c r="AM2820" s="141">
        <v>74188.378000000055</v>
      </c>
      <c r="AN2820" s="141">
        <v>72333.800000000061</v>
      </c>
      <c r="AO2820" s="141">
        <v>70479.222000000067</v>
      </c>
      <c r="AP2820" s="141">
        <v>68624.644000000073</v>
      </c>
      <c r="AQ2820" s="141">
        <v>66770.066000000079</v>
      </c>
      <c r="AR2820" s="141">
        <v>64915.488000000078</v>
      </c>
      <c r="AS2820" s="141">
        <v>63060.910000000076</v>
      </c>
      <c r="AT2820" s="141">
        <v>61206.332000000075</v>
      </c>
      <c r="AU2820" s="141">
        <v>59351.754000000074</v>
      </c>
      <c r="AV2820" s="141">
        <v>57497.176000000072</v>
      </c>
      <c r="AW2820" s="141">
        <v>55642.598000000071</v>
      </c>
      <c r="AX2820" s="141">
        <v>53788.02000000007</v>
      </c>
      <c r="AY2820" s="141">
        <v>51933.442000000068</v>
      </c>
      <c r="AZ2820" s="141">
        <v>50078.864000000067</v>
      </c>
      <c r="BA2820" s="141">
        <v>48224.286000000066</v>
      </c>
      <c r="BB2820" s="141">
        <v>46369.708000000064</v>
      </c>
      <c r="BC2820" s="141">
        <v>44515.130000000063</v>
      </c>
      <c r="BD2820" s="141">
        <v>42660.552000000062</v>
      </c>
      <c r="BE2820" s="141">
        <v>40805.97400000006</v>
      </c>
      <c r="BF2820" s="141">
        <v>38951.396000000059</v>
      </c>
      <c r="BG2820" s="141">
        <v>37096.818000000058</v>
      </c>
      <c r="BH2820" s="141">
        <v>35242.240000000056</v>
      </c>
      <c r="BI2820" s="141">
        <v>33387.662000000055</v>
      </c>
      <c r="BJ2820" s="141">
        <v>31533.084000000053</v>
      </c>
      <c r="BK2820" s="141">
        <v>29678.506000000052</v>
      </c>
      <c r="BL2820" s="141">
        <v>27823.928000000051</v>
      </c>
      <c r="BM2820" s="141">
        <v>25969.350000000049</v>
      </c>
      <c r="BN2820" s="141">
        <v>24114.772000000048</v>
      </c>
      <c r="BO2820" s="141">
        <v>22260.194000000047</v>
      </c>
      <c r="BP2820" s="141">
        <v>20405.616000000045</v>
      </c>
    </row>
    <row r="2821" spans="4:68" ht="15.75">
      <c r="D2821" s="174" t="s">
        <v>9942</v>
      </c>
      <c r="E2821" s="176">
        <v>2212</v>
      </c>
      <c r="F2821" s="174" t="s">
        <v>3420</v>
      </c>
      <c r="G2821" s="174" t="s">
        <v>9943</v>
      </c>
      <c r="H2821" s="174" t="s">
        <v>169</v>
      </c>
      <c r="I2821" s="174" t="s">
        <v>3098</v>
      </c>
      <c r="J2821" s="174" t="s">
        <v>9944</v>
      </c>
      <c r="K2821" s="174"/>
      <c r="L2821" s="174" t="s">
        <v>3509</v>
      </c>
      <c r="M2821" s="174" t="s">
        <v>4705</v>
      </c>
      <c r="N2821" s="176">
        <v>960</v>
      </c>
      <c r="O2821" s="174" t="s">
        <v>3407</v>
      </c>
      <c r="P2821" s="177">
        <v>30864</v>
      </c>
      <c r="Q2821" s="176">
        <v>348</v>
      </c>
      <c r="R2821" s="175">
        <v>801.77</v>
      </c>
      <c r="S2821" s="175">
        <v>1410.23</v>
      </c>
      <c r="T2821" s="161">
        <v>0</v>
      </c>
      <c r="U2821" s="96">
        <v>2</v>
      </c>
      <c r="V2821" s="38" t="s">
        <v>112</v>
      </c>
      <c r="W2821" s="38"/>
      <c r="X2821" s="137">
        <v>27.65</v>
      </c>
      <c r="Y2821" s="138">
        <v>60084</v>
      </c>
      <c r="Z2821" s="179">
        <v>51</v>
      </c>
      <c r="AA2821" s="139">
        <v>2064</v>
      </c>
      <c r="AB2821" s="131"/>
      <c r="AC2821" s="38"/>
      <c r="AD2821" s="140">
        <v>1410.23</v>
      </c>
      <c r="AE2821" s="141">
        <v>1382.58</v>
      </c>
      <c r="AF2821" s="141">
        <v>1354.9299999999998</v>
      </c>
      <c r="AG2821" s="141">
        <v>1327.2799999999997</v>
      </c>
      <c r="AH2821" s="141">
        <v>1299.6299999999997</v>
      </c>
      <c r="AI2821" s="141">
        <v>1271.9799999999996</v>
      </c>
      <c r="AJ2821" s="141">
        <v>1244.3299999999995</v>
      </c>
      <c r="AK2821" s="141">
        <v>1216.6799999999994</v>
      </c>
      <c r="AL2821" s="141">
        <v>1189.0299999999993</v>
      </c>
      <c r="AM2821" s="141">
        <v>1161.3799999999992</v>
      </c>
      <c r="AN2821" s="141">
        <v>1133.7299999999991</v>
      </c>
      <c r="AO2821" s="141">
        <v>1106.079999999999</v>
      </c>
      <c r="AP2821" s="141">
        <v>1078.4299999999989</v>
      </c>
      <c r="AQ2821" s="141">
        <v>1050.7799999999988</v>
      </c>
      <c r="AR2821" s="141">
        <v>1023.1299999999989</v>
      </c>
      <c r="AS2821" s="141">
        <v>995.47999999999888</v>
      </c>
      <c r="AT2821" s="141">
        <v>967.8299999999989</v>
      </c>
      <c r="AU2821" s="141">
        <v>940.17999999999893</v>
      </c>
      <c r="AV2821" s="141">
        <v>912.52999999999895</v>
      </c>
      <c r="AW2821" s="141">
        <v>884.87999999999897</v>
      </c>
      <c r="AX2821" s="141">
        <v>857.229999999999</v>
      </c>
      <c r="AY2821" s="141">
        <v>829.57999999999902</v>
      </c>
      <c r="AZ2821" s="141">
        <v>801.92999999999904</v>
      </c>
      <c r="BA2821" s="141">
        <v>774.27999999999906</v>
      </c>
      <c r="BB2821" s="141">
        <v>746.62999999999909</v>
      </c>
      <c r="BC2821" s="141">
        <v>718.97999999999911</v>
      </c>
      <c r="BD2821" s="141">
        <v>691.32999999999913</v>
      </c>
      <c r="BE2821" s="141">
        <v>663.67999999999915</v>
      </c>
      <c r="BF2821" s="141">
        <v>636.02999999999918</v>
      </c>
      <c r="BG2821" s="141">
        <v>608.3799999999992</v>
      </c>
      <c r="BH2821" s="141">
        <v>580.72999999999922</v>
      </c>
      <c r="BI2821" s="141">
        <v>553.07999999999925</v>
      </c>
      <c r="BJ2821" s="141">
        <v>525.42999999999927</v>
      </c>
      <c r="BK2821" s="141">
        <v>497.77999999999929</v>
      </c>
      <c r="BL2821" s="141">
        <v>470.12999999999931</v>
      </c>
      <c r="BM2821" s="141">
        <v>442.47999999999934</v>
      </c>
      <c r="BN2821" s="141">
        <v>414.82999999999936</v>
      </c>
      <c r="BO2821" s="141">
        <v>387.17999999999938</v>
      </c>
      <c r="BP2821" s="141">
        <v>359.5299999999994</v>
      </c>
    </row>
    <row r="2822" spans="4:68" ht="15.75">
      <c r="D2822" s="174" t="s">
        <v>9945</v>
      </c>
      <c r="E2822" s="176">
        <v>640</v>
      </c>
      <c r="F2822" s="174" t="s">
        <v>3612</v>
      </c>
      <c r="G2822" s="174" t="s">
        <v>9943</v>
      </c>
      <c r="H2822" s="174" t="s">
        <v>169</v>
      </c>
      <c r="I2822" s="174" t="s">
        <v>3098</v>
      </c>
      <c r="J2822" s="174" t="s">
        <v>9944</v>
      </c>
      <c r="K2822" s="174"/>
      <c r="L2822" s="174" t="s">
        <v>3509</v>
      </c>
      <c r="M2822" s="174" t="s">
        <v>4705</v>
      </c>
      <c r="N2822" s="176">
        <v>960</v>
      </c>
      <c r="O2822" s="174" t="s">
        <v>3407</v>
      </c>
      <c r="P2822" s="177">
        <v>30864</v>
      </c>
      <c r="Q2822" s="176">
        <v>348</v>
      </c>
      <c r="R2822" s="175">
        <v>231.98</v>
      </c>
      <c r="S2822" s="175">
        <v>408.02</v>
      </c>
      <c r="T2822" s="161">
        <v>0</v>
      </c>
      <c r="U2822" s="96">
        <v>2</v>
      </c>
      <c r="V2822" s="38" t="s">
        <v>112</v>
      </c>
      <c r="W2822" s="38"/>
      <c r="X2822" s="137">
        <v>8</v>
      </c>
      <c r="Y2822" s="138">
        <v>60084</v>
      </c>
      <c r="Z2822" s="179">
        <v>51</v>
      </c>
      <c r="AA2822" s="139">
        <v>2064</v>
      </c>
      <c r="AB2822" s="131"/>
      <c r="AC2822" s="38"/>
      <c r="AD2822" s="140">
        <v>408.02</v>
      </c>
      <c r="AE2822" s="141">
        <v>400.02</v>
      </c>
      <c r="AF2822" s="141">
        <v>392.02</v>
      </c>
      <c r="AG2822" s="141">
        <v>384.02</v>
      </c>
      <c r="AH2822" s="141">
        <v>376.02</v>
      </c>
      <c r="AI2822" s="141">
        <v>368.02</v>
      </c>
      <c r="AJ2822" s="141">
        <v>360.02</v>
      </c>
      <c r="AK2822" s="141">
        <v>352.02</v>
      </c>
      <c r="AL2822" s="141">
        <v>344.02</v>
      </c>
      <c r="AM2822" s="141">
        <v>336.02</v>
      </c>
      <c r="AN2822" s="141">
        <v>328.02</v>
      </c>
      <c r="AO2822" s="141">
        <v>320.02</v>
      </c>
      <c r="AP2822" s="141">
        <v>312.02</v>
      </c>
      <c r="AQ2822" s="141">
        <v>304.02</v>
      </c>
      <c r="AR2822" s="141">
        <v>296.02</v>
      </c>
      <c r="AS2822" s="141">
        <v>288.02</v>
      </c>
      <c r="AT2822" s="141">
        <v>280.02</v>
      </c>
      <c r="AU2822" s="141">
        <v>272.02</v>
      </c>
      <c r="AV2822" s="141">
        <v>264.02</v>
      </c>
      <c r="AW2822" s="141">
        <v>256.02</v>
      </c>
      <c r="AX2822" s="141">
        <v>248.01999999999998</v>
      </c>
      <c r="AY2822" s="141">
        <v>240.01999999999998</v>
      </c>
      <c r="AZ2822" s="141">
        <v>232.01999999999998</v>
      </c>
      <c r="BA2822" s="141">
        <v>224.01999999999998</v>
      </c>
      <c r="BB2822" s="141">
        <v>216.01999999999998</v>
      </c>
      <c r="BC2822" s="141">
        <v>208.01999999999998</v>
      </c>
      <c r="BD2822" s="141">
        <v>200.01999999999998</v>
      </c>
      <c r="BE2822" s="141">
        <v>192.01999999999998</v>
      </c>
      <c r="BF2822" s="141">
        <v>184.01999999999998</v>
      </c>
      <c r="BG2822" s="141">
        <v>176.01999999999998</v>
      </c>
      <c r="BH2822" s="141">
        <v>168.01999999999998</v>
      </c>
      <c r="BI2822" s="141">
        <v>160.01999999999998</v>
      </c>
      <c r="BJ2822" s="141">
        <v>152.01999999999998</v>
      </c>
      <c r="BK2822" s="141">
        <v>144.01999999999998</v>
      </c>
      <c r="BL2822" s="141">
        <v>136.01999999999998</v>
      </c>
      <c r="BM2822" s="141">
        <v>128.01999999999998</v>
      </c>
      <c r="BN2822" s="141">
        <v>120.01999999999998</v>
      </c>
      <c r="BO2822" s="141">
        <v>112.01999999999998</v>
      </c>
      <c r="BP2822" s="141">
        <v>104.01999999999998</v>
      </c>
    </row>
    <row r="2823" spans="4:68" ht="15.75">
      <c r="D2823" s="174" t="s">
        <v>9946</v>
      </c>
      <c r="E2823" s="175">
        <v>17802.84</v>
      </c>
      <c r="F2823" s="174" t="s">
        <v>3426</v>
      </c>
      <c r="G2823" s="174" t="s">
        <v>9943</v>
      </c>
      <c r="H2823" s="174" t="s">
        <v>169</v>
      </c>
      <c r="I2823" s="174" t="s">
        <v>3098</v>
      </c>
      <c r="J2823" s="174" t="s">
        <v>9947</v>
      </c>
      <c r="K2823" s="174"/>
      <c r="L2823" s="174" t="s">
        <v>3509</v>
      </c>
      <c r="M2823" s="174" t="s">
        <v>4705</v>
      </c>
      <c r="N2823" s="176">
        <v>960</v>
      </c>
      <c r="O2823" s="174" t="s">
        <v>3407</v>
      </c>
      <c r="P2823" s="177">
        <v>30864</v>
      </c>
      <c r="Q2823" s="176">
        <v>348</v>
      </c>
      <c r="R2823" s="175">
        <v>6452.83</v>
      </c>
      <c r="S2823" s="175">
        <v>11350.01</v>
      </c>
      <c r="T2823" s="161">
        <v>0</v>
      </c>
      <c r="U2823" s="96">
        <v>2</v>
      </c>
      <c r="V2823" s="38" t="s">
        <v>112</v>
      </c>
      <c r="W2823" s="38"/>
      <c r="X2823" s="137">
        <v>222.53550000000001</v>
      </c>
      <c r="Y2823" s="138">
        <v>60084</v>
      </c>
      <c r="Z2823" s="179">
        <v>51</v>
      </c>
      <c r="AA2823" s="139">
        <v>2064</v>
      </c>
      <c r="AB2823" s="131"/>
      <c r="AC2823" s="38"/>
      <c r="AD2823" s="140">
        <v>11350.01</v>
      </c>
      <c r="AE2823" s="141">
        <v>11127.4745</v>
      </c>
      <c r="AF2823" s="141">
        <v>10904.939</v>
      </c>
      <c r="AG2823" s="141">
        <v>10682.4035</v>
      </c>
      <c r="AH2823" s="141">
        <v>10459.868</v>
      </c>
      <c r="AI2823" s="141">
        <v>10237.3325</v>
      </c>
      <c r="AJ2823" s="141">
        <v>10014.797</v>
      </c>
      <c r="AK2823" s="141">
        <v>9792.2615000000005</v>
      </c>
      <c r="AL2823" s="141">
        <v>9569.7260000000006</v>
      </c>
      <c r="AM2823" s="141">
        <v>9347.1905000000006</v>
      </c>
      <c r="AN2823" s="141">
        <v>9124.6550000000007</v>
      </c>
      <c r="AO2823" s="141">
        <v>8902.1195000000007</v>
      </c>
      <c r="AP2823" s="141">
        <v>8679.5840000000007</v>
      </c>
      <c r="AQ2823" s="141">
        <v>8457.0485000000008</v>
      </c>
      <c r="AR2823" s="141">
        <v>8234.5130000000008</v>
      </c>
      <c r="AS2823" s="141">
        <v>8011.9775000000009</v>
      </c>
      <c r="AT2823" s="141">
        <v>7789.4420000000009</v>
      </c>
      <c r="AU2823" s="141">
        <v>7566.906500000001</v>
      </c>
      <c r="AV2823" s="141">
        <v>7344.371000000001</v>
      </c>
      <c r="AW2823" s="141">
        <v>7121.835500000001</v>
      </c>
      <c r="AX2823" s="141">
        <v>6899.3000000000011</v>
      </c>
      <c r="AY2823" s="141">
        <v>6676.7645000000011</v>
      </c>
      <c r="AZ2823" s="141">
        <v>6454.2290000000012</v>
      </c>
      <c r="BA2823" s="141">
        <v>6231.6935000000012</v>
      </c>
      <c r="BB2823" s="141">
        <v>6009.1580000000013</v>
      </c>
      <c r="BC2823" s="141">
        <v>5786.6225000000013</v>
      </c>
      <c r="BD2823" s="141">
        <v>5564.0870000000014</v>
      </c>
      <c r="BE2823" s="141">
        <v>5341.5515000000014</v>
      </c>
      <c r="BF2823" s="141">
        <v>5119.0160000000014</v>
      </c>
      <c r="BG2823" s="141">
        <v>4896.4805000000015</v>
      </c>
      <c r="BH2823" s="141">
        <v>4673.9450000000015</v>
      </c>
      <c r="BI2823" s="141">
        <v>4451.4095000000016</v>
      </c>
      <c r="BJ2823" s="141">
        <v>4228.8740000000016</v>
      </c>
      <c r="BK2823" s="141">
        <v>4006.3385000000017</v>
      </c>
      <c r="BL2823" s="141">
        <v>3783.8030000000017</v>
      </c>
      <c r="BM2823" s="141">
        <v>3561.2675000000017</v>
      </c>
      <c r="BN2823" s="141">
        <v>3338.7320000000018</v>
      </c>
      <c r="BO2823" s="141">
        <v>3116.1965000000018</v>
      </c>
      <c r="BP2823" s="141">
        <v>2893.6610000000019</v>
      </c>
    </row>
    <row r="2824" spans="4:68" ht="15.75">
      <c r="D2824" s="174" t="s">
        <v>9948</v>
      </c>
      <c r="E2824" s="176">
        <v>2494</v>
      </c>
      <c r="F2824" s="174" t="s">
        <v>3420</v>
      </c>
      <c r="G2824" s="174" t="s">
        <v>9949</v>
      </c>
      <c r="H2824" s="174" t="s">
        <v>169</v>
      </c>
      <c r="I2824" s="174" t="s">
        <v>3098</v>
      </c>
      <c r="J2824" s="174" t="s">
        <v>9950</v>
      </c>
      <c r="K2824" s="174"/>
      <c r="L2824" s="174" t="s">
        <v>3509</v>
      </c>
      <c r="M2824" s="174" t="s">
        <v>4705</v>
      </c>
      <c r="N2824" s="176">
        <v>960</v>
      </c>
      <c r="O2824" s="174" t="s">
        <v>3407</v>
      </c>
      <c r="P2824" s="177">
        <v>30864</v>
      </c>
      <c r="Q2824" s="176">
        <v>348</v>
      </c>
      <c r="R2824" s="175">
        <v>903.92</v>
      </c>
      <c r="S2824" s="175">
        <v>1590.08</v>
      </c>
      <c r="T2824" s="161">
        <v>0</v>
      </c>
      <c r="U2824" s="96">
        <v>2</v>
      </c>
      <c r="V2824" s="38" t="s">
        <v>112</v>
      </c>
      <c r="W2824" s="38"/>
      <c r="X2824" s="137">
        <v>31.175000000000004</v>
      </c>
      <c r="Y2824" s="138">
        <v>60084</v>
      </c>
      <c r="Z2824" s="179">
        <v>51</v>
      </c>
      <c r="AA2824" s="139">
        <v>2064</v>
      </c>
      <c r="AB2824" s="131"/>
      <c r="AC2824" s="38"/>
      <c r="AD2824" s="140">
        <v>1590.08</v>
      </c>
      <c r="AE2824" s="141">
        <v>1558.905</v>
      </c>
      <c r="AF2824" s="141">
        <v>1527.73</v>
      </c>
      <c r="AG2824" s="141">
        <v>1496.5550000000001</v>
      </c>
      <c r="AH2824" s="141">
        <v>1465.38</v>
      </c>
      <c r="AI2824" s="141">
        <v>1434.2050000000002</v>
      </c>
      <c r="AJ2824" s="141">
        <v>1403.0300000000002</v>
      </c>
      <c r="AK2824" s="141">
        <v>1371.8550000000002</v>
      </c>
      <c r="AL2824" s="141">
        <v>1340.6800000000003</v>
      </c>
      <c r="AM2824" s="141">
        <v>1309.5050000000003</v>
      </c>
      <c r="AN2824" s="141">
        <v>1278.3300000000004</v>
      </c>
      <c r="AO2824" s="141">
        <v>1247.1550000000004</v>
      </c>
      <c r="AP2824" s="141">
        <v>1215.9800000000005</v>
      </c>
      <c r="AQ2824" s="141">
        <v>1184.8050000000005</v>
      </c>
      <c r="AR2824" s="141">
        <v>1153.6300000000006</v>
      </c>
      <c r="AS2824" s="141">
        <v>1122.4550000000006</v>
      </c>
      <c r="AT2824" s="141">
        <v>1091.2800000000007</v>
      </c>
      <c r="AU2824" s="141">
        <v>1060.1050000000007</v>
      </c>
      <c r="AV2824" s="141">
        <v>1028.9300000000007</v>
      </c>
      <c r="AW2824" s="141">
        <v>997.75500000000079</v>
      </c>
      <c r="AX2824" s="141">
        <v>966.58000000000084</v>
      </c>
      <c r="AY2824" s="141">
        <v>935.40500000000088</v>
      </c>
      <c r="AZ2824" s="141">
        <v>904.23000000000093</v>
      </c>
      <c r="BA2824" s="141">
        <v>873.05500000000097</v>
      </c>
      <c r="BB2824" s="141">
        <v>841.88000000000102</v>
      </c>
      <c r="BC2824" s="141">
        <v>810.70500000000106</v>
      </c>
      <c r="BD2824" s="141">
        <v>779.53000000000111</v>
      </c>
      <c r="BE2824" s="141">
        <v>748.35500000000116</v>
      </c>
      <c r="BF2824" s="141">
        <v>717.1800000000012</v>
      </c>
      <c r="BG2824" s="141">
        <v>686.00500000000125</v>
      </c>
      <c r="BH2824" s="141">
        <v>654.83000000000129</v>
      </c>
      <c r="BI2824" s="141">
        <v>623.65500000000134</v>
      </c>
      <c r="BJ2824" s="141">
        <v>592.48000000000138</v>
      </c>
      <c r="BK2824" s="141">
        <v>561.30500000000143</v>
      </c>
      <c r="BL2824" s="141">
        <v>530.13000000000147</v>
      </c>
      <c r="BM2824" s="141">
        <v>498.95500000000146</v>
      </c>
      <c r="BN2824" s="141">
        <v>467.78000000000145</v>
      </c>
      <c r="BO2824" s="141">
        <v>436.60500000000144</v>
      </c>
      <c r="BP2824" s="141">
        <v>405.43000000000143</v>
      </c>
    </row>
    <row r="2825" spans="4:68" ht="15.75">
      <c r="D2825" s="174" t="s">
        <v>9951</v>
      </c>
      <c r="E2825" s="176">
        <v>722</v>
      </c>
      <c r="F2825" s="174" t="s">
        <v>3612</v>
      </c>
      <c r="G2825" s="174" t="s">
        <v>9949</v>
      </c>
      <c r="H2825" s="174" t="s">
        <v>169</v>
      </c>
      <c r="I2825" s="174" t="s">
        <v>3098</v>
      </c>
      <c r="J2825" s="174" t="s">
        <v>9950</v>
      </c>
      <c r="K2825" s="174"/>
      <c r="L2825" s="174" t="s">
        <v>3509</v>
      </c>
      <c r="M2825" s="174" t="s">
        <v>4705</v>
      </c>
      <c r="N2825" s="176">
        <v>960</v>
      </c>
      <c r="O2825" s="174" t="s">
        <v>3407</v>
      </c>
      <c r="P2825" s="177">
        <v>30864</v>
      </c>
      <c r="Q2825" s="176">
        <v>348</v>
      </c>
      <c r="R2825" s="175">
        <v>261.63</v>
      </c>
      <c r="S2825" s="175">
        <v>460.37</v>
      </c>
      <c r="T2825" s="161">
        <v>0</v>
      </c>
      <c r="U2825" s="96">
        <v>2</v>
      </c>
      <c r="V2825" s="38" t="s">
        <v>112</v>
      </c>
      <c r="W2825" s="38"/>
      <c r="X2825" s="137">
        <v>9.0250000000000004</v>
      </c>
      <c r="Y2825" s="138">
        <v>60084</v>
      </c>
      <c r="Z2825" s="179">
        <v>51</v>
      </c>
      <c r="AA2825" s="139">
        <v>2064</v>
      </c>
      <c r="AB2825" s="131"/>
      <c r="AC2825" s="38"/>
      <c r="AD2825" s="140">
        <v>460.37</v>
      </c>
      <c r="AE2825" s="141">
        <v>451.34500000000003</v>
      </c>
      <c r="AF2825" s="141">
        <v>442.32000000000005</v>
      </c>
      <c r="AG2825" s="141">
        <v>433.29500000000007</v>
      </c>
      <c r="AH2825" s="141">
        <v>424.2700000000001</v>
      </c>
      <c r="AI2825" s="141">
        <v>415.24500000000012</v>
      </c>
      <c r="AJ2825" s="141">
        <v>406.22000000000014</v>
      </c>
      <c r="AK2825" s="141">
        <v>397.19500000000016</v>
      </c>
      <c r="AL2825" s="141">
        <v>388.17000000000019</v>
      </c>
      <c r="AM2825" s="141">
        <v>379.14500000000021</v>
      </c>
      <c r="AN2825" s="141">
        <v>370.12000000000023</v>
      </c>
      <c r="AO2825" s="141">
        <v>361.09500000000025</v>
      </c>
      <c r="AP2825" s="141">
        <v>352.07000000000028</v>
      </c>
      <c r="AQ2825" s="141">
        <v>343.0450000000003</v>
      </c>
      <c r="AR2825" s="141">
        <v>334.02000000000032</v>
      </c>
      <c r="AS2825" s="141">
        <v>324.99500000000035</v>
      </c>
      <c r="AT2825" s="141">
        <v>315.97000000000037</v>
      </c>
      <c r="AU2825" s="141">
        <v>306.94500000000039</v>
      </c>
      <c r="AV2825" s="141">
        <v>297.92000000000041</v>
      </c>
      <c r="AW2825" s="141">
        <v>288.89500000000044</v>
      </c>
      <c r="AX2825" s="141">
        <v>279.87000000000046</v>
      </c>
      <c r="AY2825" s="141">
        <v>270.84500000000048</v>
      </c>
      <c r="AZ2825" s="141">
        <v>261.8200000000005</v>
      </c>
      <c r="BA2825" s="141">
        <v>252.7950000000005</v>
      </c>
      <c r="BB2825" s="141">
        <v>243.77000000000049</v>
      </c>
      <c r="BC2825" s="141">
        <v>234.74500000000049</v>
      </c>
      <c r="BD2825" s="141">
        <v>225.72000000000048</v>
      </c>
      <c r="BE2825" s="141">
        <v>216.69500000000048</v>
      </c>
      <c r="BF2825" s="141">
        <v>207.67000000000047</v>
      </c>
      <c r="BG2825" s="141">
        <v>198.64500000000046</v>
      </c>
      <c r="BH2825" s="141">
        <v>189.62000000000046</v>
      </c>
      <c r="BI2825" s="141">
        <v>180.59500000000045</v>
      </c>
      <c r="BJ2825" s="141">
        <v>171.57000000000045</v>
      </c>
      <c r="BK2825" s="141">
        <v>162.54500000000044</v>
      </c>
      <c r="BL2825" s="141">
        <v>153.52000000000044</v>
      </c>
      <c r="BM2825" s="141">
        <v>144.49500000000043</v>
      </c>
      <c r="BN2825" s="141">
        <v>135.47000000000043</v>
      </c>
      <c r="BO2825" s="141">
        <v>126.44500000000042</v>
      </c>
      <c r="BP2825" s="141">
        <v>117.42000000000041</v>
      </c>
    </row>
    <row r="2826" spans="4:68" ht="15.75">
      <c r="D2826" s="174" t="s">
        <v>9952</v>
      </c>
      <c r="E2826" s="175">
        <v>20067.82</v>
      </c>
      <c r="F2826" s="174" t="s">
        <v>3426</v>
      </c>
      <c r="G2826" s="174" t="s">
        <v>9949</v>
      </c>
      <c r="H2826" s="174" t="s">
        <v>169</v>
      </c>
      <c r="I2826" s="174" t="s">
        <v>3098</v>
      </c>
      <c r="J2826" s="174" t="s">
        <v>9953</v>
      </c>
      <c r="K2826" s="174"/>
      <c r="L2826" s="174" t="s">
        <v>3509</v>
      </c>
      <c r="M2826" s="174" t="s">
        <v>4705</v>
      </c>
      <c r="N2826" s="176">
        <v>960</v>
      </c>
      <c r="O2826" s="174" t="s">
        <v>3407</v>
      </c>
      <c r="P2826" s="177">
        <v>30864</v>
      </c>
      <c r="Q2826" s="176">
        <v>348</v>
      </c>
      <c r="R2826" s="175">
        <v>7273.78</v>
      </c>
      <c r="S2826" s="175">
        <v>12794.04</v>
      </c>
      <c r="T2826" s="161">
        <v>0</v>
      </c>
      <c r="U2826" s="96">
        <v>2</v>
      </c>
      <c r="V2826" s="38" t="s">
        <v>112</v>
      </c>
      <c r="W2826" s="38"/>
      <c r="X2826" s="137">
        <v>250.84774999999999</v>
      </c>
      <c r="Y2826" s="138">
        <v>60084</v>
      </c>
      <c r="Z2826" s="179">
        <v>51</v>
      </c>
      <c r="AA2826" s="139">
        <v>2064</v>
      </c>
      <c r="AB2826" s="131"/>
      <c r="AC2826" s="38"/>
      <c r="AD2826" s="140">
        <v>12794.04</v>
      </c>
      <c r="AE2826" s="141">
        <v>12543.19225</v>
      </c>
      <c r="AF2826" s="141">
        <v>12292.344499999999</v>
      </c>
      <c r="AG2826" s="141">
        <v>12041.496749999998</v>
      </c>
      <c r="AH2826" s="141">
        <v>11790.648999999998</v>
      </c>
      <c r="AI2826" s="141">
        <v>11539.801249999997</v>
      </c>
      <c r="AJ2826" s="141">
        <v>11288.953499999996</v>
      </c>
      <c r="AK2826" s="141">
        <v>11038.105749999995</v>
      </c>
      <c r="AL2826" s="141">
        <v>10787.257999999994</v>
      </c>
      <c r="AM2826" s="141">
        <v>10536.410249999994</v>
      </c>
      <c r="AN2826" s="141">
        <v>10285.562499999993</v>
      </c>
      <c r="AO2826" s="141">
        <v>10034.714749999992</v>
      </c>
      <c r="AP2826" s="141">
        <v>9783.8669999999911</v>
      </c>
      <c r="AQ2826" s="141">
        <v>9533.0192499999903</v>
      </c>
      <c r="AR2826" s="141">
        <v>9282.1714999999895</v>
      </c>
      <c r="AS2826" s="141">
        <v>9031.3237499999886</v>
      </c>
      <c r="AT2826" s="141">
        <v>8780.4759999999878</v>
      </c>
      <c r="AU2826" s="141">
        <v>8529.628249999987</v>
      </c>
      <c r="AV2826" s="141">
        <v>8278.7804999999862</v>
      </c>
      <c r="AW2826" s="141">
        <v>8027.9327499999863</v>
      </c>
      <c r="AX2826" s="141">
        <v>7777.0849999999864</v>
      </c>
      <c r="AY2826" s="141">
        <v>7526.2372499999865</v>
      </c>
      <c r="AZ2826" s="141">
        <v>7275.3894999999866</v>
      </c>
      <c r="BA2826" s="141">
        <v>7024.5417499999867</v>
      </c>
      <c r="BB2826" s="141">
        <v>6773.6939999999868</v>
      </c>
      <c r="BC2826" s="141">
        <v>6522.8462499999869</v>
      </c>
      <c r="BD2826" s="141">
        <v>6271.998499999987</v>
      </c>
      <c r="BE2826" s="141">
        <v>6021.1507499999871</v>
      </c>
      <c r="BF2826" s="141">
        <v>5770.3029999999872</v>
      </c>
      <c r="BG2826" s="141">
        <v>5519.4552499999872</v>
      </c>
      <c r="BH2826" s="141">
        <v>5268.6074999999873</v>
      </c>
      <c r="BI2826" s="141">
        <v>5017.7597499999874</v>
      </c>
      <c r="BJ2826" s="141">
        <v>4766.9119999999875</v>
      </c>
      <c r="BK2826" s="141">
        <v>4516.0642499999876</v>
      </c>
      <c r="BL2826" s="141">
        <v>4265.2164999999877</v>
      </c>
      <c r="BM2826" s="141">
        <v>4014.3687499999878</v>
      </c>
      <c r="BN2826" s="141">
        <v>3763.5209999999879</v>
      </c>
      <c r="BO2826" s="141">
        <v>3512.673249999988</v>
      </c>
      <c r="BP2826" s="141">
        <v>3261.8254999999881</v>
      </c>
    </row>
    <row r="2827" spans="4:68" ht="15.75">
      <c r="D2827" s="174" t="s">
        <v>9954</v>
      </c>
      <c r="E2827" s="176">
        <v>4748</v>
      </c>
      <c r="F2827" s="174" t="s">
        <v>3420</v>
      </c>
      <c r="G2827" s="174" t="s">
        <v>9955</v>
      </c>
      <c r="H2827" s="174" t="s">
        <v>169</v>
      </c>
      <c r="I2827" s="174" t="s">
        <v>3098</v>
      </c>
      <c r="J2827" s="174" t="s">
        <v>9956</v>
      </c>
      <c r="K2827" s="174"/>
      <c r="L2827" s="174" t="s">
        <v>3509</v>
      </c>
      <c r="M2827" s="174" t="s">
        <v>3548</v>
      </c>
      <c r="N2827" s="176">
        <v>960</v>
      </c>
      <c r="O2827" s="174" t="s">
        <v>3407</v>
      </c>
      <c r="P2827" s="177">
        <v>30864</v>
      </c>
      <c r="Q2827" s="176">
        <v>348</v>
      </c>
      <c r="R2827" s="175">
        <v>1720.99</v>
      </c>
      <c r="S2827" s="175">
        <v>3027.01</v>
      </c>
      <c r="T2827" s="161">
        <v>0</v>
      </c>
      <c r="U2827" s="96">
        <v>16</v>
      </c>
      <c r="V2827" s="38" t="s">
        <v>126</v>
      </c>
      <c r="W2827" s="38"/>
      <c r="X2827" s="137">
        <v>59.350000000000009</v>
      </c>
      <c r="Y2827" s="138">
        <v>60084</v>
      </c>
      <c r="Z2827" s="179">
        <v>51</v>
      </c>
      <c r="AA2827" s="139">
        <v>2064</v>
      </c>
      <c r="AB2827" s="131"/>
      <c r="AC2827" s="38"/>
      <c r="AD2827" s="140">
        <v>3027.01</v>
      </c>
      <c r="AE2827" s="141">
        <v>2967.6600000000003</v>
      </c>
      <c r="AF2827" s="141">
        <v>2908.3100000000004</v>
      </c>
      <c r="AG2827" s="141">
        <v>2848.9600000000005</v>
      </c>
      <c r="AH2827" s="141">
        <v>2789.6100000000006</v>
      </c>
      <c r="AI2827" s="141">
        <v>2730.2600000000007</v>
      </c>
      <c r="AJ2827" s="141">
        <v>2670.9100000000008</v>
      </c>
      <c r="AK2827" s="141">
        <v>2611.5600000000009</v>
      </c>
      <c r="AL2827" s="141">
        <v>2552.2100000000009</v>
      </c>
      <c r="AM2827" s="141">
        <v>2492.860000000001</v>
      </c>
      <c r="AN2827" s="141">
        <v>2433.5100000000011</v>
      </c>
      <c r="AO2827" s="141">
        <v>2374.1600000000012</v>
      </c>
      <c r="AP2827" s="141">
        <v>2314.8100000000013</v>
      </c>
      <c r="AQ2827" s="141">
        <v>2255.4600000000014</v>
      </c>
      <c r="AR2827" s="141">
        <v>2196.1100000000015</v>
      </c>
      <c r="AS2827" s="141">
        <v>2136.7600000000016</v>
      </c>
      <c r="AT2827" s="141">
        <v>2077.4100000000017</v>
      </c>
      <c r="AU2827" s="141">
        <v>2018.0600000000018</v>
      </c>
      <c r="AV2827" s="141">
        <v>1958.7100000000019</v>
      </c>
      <c r="AW2827" s="141">
        <v>1899.3600000000019</v>
      </c>
      <c r="AX2827" s="141">
        <v>1840.010000000002</v>
      </c>
      <c r="AY2827" s="141">
        <v>1780.6600000000021</v>
      </c>
      <c r="AZ2827" s="141">
        <v>1721.3100000000022</v>
      </c>
      <c r="BA2827" s="141">
        <v>1661.9600000000023</v>
      </c>
      <c r="BB2827" s="141">
        <v>1602.6100000000024</v>
      </c>
      <c r="BC2827" s="141">
        <v>1543.2600000000025</v>
      </c>
      <c r="BD2827" s="141">
        <v>1483.9100000000026</v>
      </c>
      <c r="BE2827" s="141">
        <v>1424.5600000000027</v>
      </c>
      <c r="BF2827" s="141">
        <v>1365.2100000000028</v>
      </c>
      <c r="BG2827" s="141">
        <v>1305.8600000000029</v>
      </c>
      <c r="BH2827" s="141">
        <v>1246.5100000000029</v>
      </c>
      <c r="BI2827" s="141">
        <v>1187.160000000003</v>
      </c>
      <c r="BJ2827" s="141">
        <v>1127.8100000000031</v>
      </c>
      <c r="BK2827" s="141">
        <v>1068.4600000000032</v>
      </c>
      <c r="BL2827" s="141">
        <v>1009.1100000000032</v>
      </c>
      <c r="BM2827" s="141">
        <v>949.76000000000317</v>
      </c>
      <c r="BN2827" s="141">
        <v>890.41000000000315</v>
      </c>
      <c r="BO2827" s="141">
        <v>831.06000000000313</v>
      </c>
      <c r="BP2827" s="141">
        <v>771.71000000000311</v>
      </c>
    </row>
    <row r="2828" spans="4:68" ht="15.75">
      <c r="D2828" s="174" t="s">
        <v>9957</v>
      </c>
      <c r="E2828" s="176">
        <v>1374</v>
      </c>
      <c r="F2828" s="174" t="s">
        <v>3612</v>
      </c>
      <c r="G2828" s="174" t="s">
        <v>9955</v>
      </c>
      <c r="H2828" s="174" t="s">
        <v>169</v>
      </c>
      <c r="I2828" s="174" t="s">
        <v>3098</v>
      </c>
      <c r="J2828" s="174" t="s">
        <v>9956</v>
      </c>
      <c r="K2828" s="174"/>
      <c r="L2828" s="174" t="s">
        <v>3509</v>
      </c>
      <c r="M2828" s="174" t="s">
        <v>3548</v>
      </c>
      <c r="N2828" s="176">
        <v>960</v>
      </c>
      <c r="O2828" s="174" t="s">
        <v>3407</v>
      </c>
      <c r="P2828" s="177">
        <v>30864</v>
      </c>
      <c r="Q2828" s="176">
        <v>348</v>
      </c>
      <c r="R2828" s="175">
        <v>497.96</v>
      </c>
      <c r="S2828" s="175">
        <v>876.04</v>
      </c>
      <c r="T2828" s="161">
        <v>0</v>
      </c>
      <c r="U2828" s="96">
        <v>16</v>
      </c>
      <c r="V2828" s="38" t="s">
        <v>126</v>
      </c>
      <c r="W2828" s="38"/>
      <c r="X2828" s="137">
        <v>17.174999999999997</v>
      </c>
      <c r="Y2828" s="138">
        <v>60084</v>
      </c>
      <c r="Z2828" s="179">
        <v>51</v>
      </c>
      <c r="AA2828" s="139">
        <v>2064</v>
      </c>
      <c r="AB2828" s="131"/>
      <c r="AC2828" s="38"/>
      <c r="AD2828" s="140">
        <v>876.04</v>
      </c>
      <c r="AE2828" s="141">
        <v>858.86500000000001</v>
      </c>
      <c r="AF2828" s="141">
        <v>841.69</v>
      </c>
      <c r="AG2828" s="141">
        <v>824.5150000000001</v>
      </c>
      <c r="AH2828" s="141">
        <v>807.34000000000015</v>
      </c>
      <c r="AI2828" s="141">
        <v>790.16500000000019</v>
      </c>
      <c r="AJ2828" s="141">
        <v>772.99000000000024</v>
      </c>
      <c r="AK2828" s="141">
        <v>755.81500000000028</v>
      </c>
      <c r="AL2828" s="141">
        <v>738.64000000000033</v>
      </c>
      <c r="AM2828" s="141">
        <v>721.46500000000037</v>
      </c>
      <c r="AN2828" s="141">
        <v>704.29000000000042</v>
      </c>
      <c r="AO2828" s="141">
        <v>687.11500000000046</v>
      </c>
      <c r="AP2828" s="141">
        <v>669.94000000000051</v>
      </c>
      <c r="AQ2828" s="141">
        <v>652.76500000000055</v>
      </c>
      <c r="AR2828" s="141">
        <v>635.5900000000006</v>
      </c>
      <c r="AS2828" s="141">
        <v>618.41500000000065</v>
      </c>
      <c r="AT2828" s="141">
        <v>601.24000000000069</v>
      </c>
      <c r="AU2828" s="141">
        <v>584.06500000000074</v>
      </c>
      <c r="AV2828" s="141">
        <v>566.89000000000078</v>
      </c>
      <c r="AW2828" s="141">
        <v>549.71500000000083</v>
      </c>
      <c r="AX2828" s="141">
        <v>532.54000000000087</v>
      </c>
      <c r="AY2828" s="141">
        <v>515.36500000000092</v>
      </c>
      <c r="AZ2828" s="141">
        <v>498.19000000000091</v>
      </c>
      <c r="BA2828" s="141">
        <v>481.0150000000009</v>
      </c>
      <c r="BB2828" s="141">
        <v>463.84000000000088</v>
      </c>
      <c r="BC2828" s="141">
        <v>446.66500000000087</v>
      </c>
      <c r="BD2828" s="141">
        <v>429.49000000000086</v>
      </c>
      <c r="BE2828" s="141">
        <v>412.31500000000085</v>
      </c>
      <c r="BF2828" s="141">
        <v>395.14000000000084</v>
      </c>
      <c r="BG2828" s="141">
        <v>377.96500000000083</v>
      </c>
      <c r="BH2828" s="141">
        <v>360.79000000000082</v>
      </c>
      <c r="BI2828" s="141">
        <v>343.6150000000008</v>
      </c>
      <c r="BJ2828" s="141">
        <v>326.44000000000079</v>
      </c>
      <c r="BK2828" s="141">
        <v>309.26500000000078</v>
      </c>
      <c r="BL2828" s="141">
        <v>292.09000000000077</v>
      </c>
      <c r="BM2828" s="141">
        <v>274.91500000000076</v>
      </c>
      <c r="BN2828" s="141">
        <v>257.74000000000075</v>
      </c>
      <c r="BO2828" s="141">
        <v>240.56500000000074</v>
      </c>
      <c r="BP2828" s="141">
        <v>223.39000000000073</v>
      </c>
    </row>
    <row r="2829" spans="4:68" ht="15.75">
      <c r="D2829" s="174" t="s">
        <v>9958</v>
      </c>
      <c r="E2829" s="175">
        <v>38212.050000000003</v>
      </c>
      <c r="F2829" s="174" t="s">
        <v>3426</v>
      </c>
      <c r="G2829" s="174" t="s">
        <v>9955</v>
      </c>
      <c r="H2829" s="174" t="s">
        <v>169</v>
      </c>
      <c r="I2829" s="174" t="s">
        <v>3098</v>
      </c>
      <c r="J2829" s="174" t="s">
        <v>9959</v>
      </c>
      <c r="K2829" s="174"/>
      <c r="L2829" s="174" t="s">
        <v>3509</v>
      </c>
      <c r="M2829" s="174" t="s">
        <v>3548</v>
      </c>
      <c r="N2829" s="176">
        <v>960</v>
      </c>
      <c r="O2829" s="174" t="s">
        <v>3407</v>
      </c>
      <c r="P2829" s="177">
        <v>30864</v>
      </c>
      <c r="Q2829" s="176">
        <v>348</v>
      </c>
      <c r="R2829" s="175">
        <v>13850.53</v>
      </c>
      <c r="S2829" s="175">
        <v>24361.52</v>
      </c>
      <c r="T2829" s="161">
        <v>0</v>
      </c>
      <c r="U2829" s="96">
        <v>16</v>
      </c>
      <c r="V2829" s="38" t="s">
        <v>126</v>
      </c>
      <c r="W2829" s="38"/>
      <c r="X2829" s="137">
        <v>477.65062500000005</v>
      </c>
      <c r="Y2829" s="138">
        <v>60084</v>
      </c>
      <c r="Z2829" s="179">
        <v>51</v>
      </c>
      <c r="AA2829" s="139">
        <v>2064</v>
      </c>
      <c r="AB2829" s="131"/>
      <c r="AC2829" s="38"/>
      <c r="AD2829" s="140">
        <v>24361.52</v>
      </c>
      <c r="AE2829" s="141">
        <v>23883.869375000002</v>
      </c>
      <c r="AF2829" s="141">
        <v>23406.218750000004</v>
      </c>
      <c r="AG2829" s="141">
        <v>22928.568125000005</v>
      </c>
      <c r="AH2829" s="141">
        <v>22450.917500000007</v>
      </c>
      <c r="AI2829" s="141">
        <v>21973.266875000008</v>
      </c>
      <c r="AJ2829" s="141">
        <v>21495.61625000001</v>
      </c>
      <c r="AK2829" s="141">
        <v>21017.965625000012</v>
      </c>
      <c r="AL2829" s="141">
        <v>20540.315000000013</v>
      </c>
      <c r="AM2829" s="141">
        <v>20062.664375000015</v>
      </c>
      <c r="AN2829" s="141">
        <v>19585.013750000016</v>
      </c>
      <c r="AO2829" s="141">
        <v>19107.363125000018</v>
      </c>
      <c r="AP2829" s="141">
        <v>18629.71250000002</v>
      </c>
      <c r="AQ2829" s="141">
        <v>18152.061875000021</v>
      </c>
      <c r="AR2829" s="141">
        <v>17674.411250000023</v>
      </c>
      <c r="AS2829" s="141">
        <v>17196.760625000024</v>
      </c>
      <c r="AT2829" s="141">
        <v>16719.110000000026</v>
      </c>
      <c r="AU2829" s="141">
        <v>16241.459375000026</v>
      </c>
      <c r="AV2829" s="141">
        <v>15763.808750000026</v>
      </c>
      <c r="AW2829" s="141">
        <v>15286.158125000025</v>
      </c>
      <c r="AX2829" s="141">
        <v>14808.507500000025</v>
      </c>
      <c r="AY2829" s="141">
        <v>14330.856875000025</v>
      </c>
      <c r="AZ2829" s="141">
        <v>13853.206250000025</v>
      </c>
      <c r="BA2829" s="141">
        <v>13375.555625000025</v>
      </c>
      <c r="BB2829" s="141">
        <v>12897.905000000024</v>
      </c>
      <c r="BC2829" s="141">
        <v>12420.254375000024</v>
      </c>
      <c r="BD2829" s="141">
        <v>11942.603750000024</v>
      </c>
      <c r="BE2829" s="141">
        <v>11464.953125000024</v>
      </c>
      <c r="BF2829" s="141">
        <v>10987.302500000023</v>
      </c>
      <c r="BG2829" s="141">
        <v>10509.651875000023</v>
      </c>
      <c r="BH2829" s="141">
        <v>10032.001250000023</v>
      </c>
      <c r="BI2829" s="141">
        <v>9554.3506250000228</v>
      </c>
      <c r="BJ2829" s="141">
        <v>9076.7000000000226</v>
      </c>
      <c r="BK2829" s="141">
        <v>8599.0493750000223</v>
      </c>
      <c r="BL2829" s="141">
        <v>8121.3987500000221</v>
      </c>
      <c r="BM2829" s="141">
        <v>7643.7481250000219</v>
      </c>
      <c r="BN2829" s="141">
        <v>7166.0975000000217</v>
      </c>
      <c r="BO2829" s="141">
        <v>6688.4468750000215</v>
      </c>
      <c r="BP2829" s="141">
        <v>6210.7962500000212</v>
      </c>
    </row>
    <row r="2830" spans="4:68" ht="15.75">
      <c r="D2830" s="174" t="s">
        <v>9960</v>
      </c>
      <c r="E2830" s="176">
        <v>4452</v>
      </c>
      <c r="F2830" s="174" t="s">
        <v>3420</v>
      </c>
      <c r="G2830" s="174" t="s">
        <v>9961</v>
      </c>
      <c r="H2830" s="174" t="s">
        <v>169</v>
      </c>
      <c r="I2830" s="174" t="s">
        <v>3098</v>
      </c>
      <c r="J2830" s="174" t="s">
        <v>9962</v>
      </c>
      <c r="K2830" s="174"/>
      <c r="L2830" s="174" t="s">
        <v>3509</v>
      </c>
      <c r="M2830" s="174" t="s">
        <v>4705</v>
      </c>
      <c r="N2830" s="176">
        <v>960</v>
      </c>
      <c r="O2830" s="174" t="s">
        <v>3407</v>
      </c>
      <c r="P2830" s="177">
        <v>30864</v>
      </c>
      <c r="Q2830" s="176">
        <v>348</v>
      </c>
      <c r="R2830" s="175">
        <v>1613.7</v>
      </c>
      <c r="S2830" s="175">
        <v>2838.3</v>
      </c>
      <c r="T2830" s="161">
        <v>0</v>
      </c>
      <c r="U2830" s="96">
        <v>2</v>
      </c>
      <c r="V2830" s="38" t="s">
        <v>112</v>
      </c>
      <c r="W2830" s="38"/>
      <c r="X2830" s="137">
        <v>55.650000000000006</v>
      </c>
      <c r="Y2830" s="138">
        <v>60084</v>
      </c>
      <c r="Z2830" s="179">
        <v>51</v>
      </c>
      <c r="AA2830" s="139">
        <v>2064</v>
      </c>
      <c r="AB2830" s="131"/>
      <c r="AC2830" s="38"/>
      <c r="AD2830" s="140">
        <v>2838.3</v>
      </c>
      <c r="AE2830" s="141">
        <v>2782.65</v>
      </c>
      <c r="AF2830" s="141">
        <v>2727</v>
      </c>
      <c r="AG2830" s="141">
        <v>2671.35</v>
      </c>
      <c r="AH2830" s="141">
        <v>2615.6999999999998</v>
      </c>
      <c r="AI2830" s="141">
        <v>2560.0499999999997</v>
      </c>
      <c r="AJ2830" s="141">
        <v>2504.3999999999996</v>
      </c>
      <c r="AK2830" s="141">
        <v>2448.7499999999995</v>
      </c>
      <c r="AL2830" s="141">
        <v>2393.0999999999995</v>
      </c>
      <c r="AM2830" s="141">
        <v>2337.4499999999994</v>
      </c>
      <c r="AN2830" s="141">
        <v>2281.7999999999993</v>
      </c>
      <c r="AO2830" s="141">
        <v>2226.1499999999992</v>
      </c>
      <c r="AP2830" s="141">
        <v>2170.4999999999991</v>
      </c>
      <c r="AQ2830" s="141">
        <v>2114.849999999999</v>
      </c>
      <c r="AR2830" s="141">
        <v>2059.1999999999989</v>
      </c>
      <c r="AS2830" s="141">
        <v>2003.5499999999988</v>
      </c>
      <c r="AT2830" s="141">
        <v>1947.8999999999987</v>
      </c>
      <c r="AU2830" s="141">
        <v>1892.2499999999986</v>
      </c>
      <c r="AV2830" s="141">
        <v>1836.5999999999985</v>
      </c>
      <c r="AW2830" s="141">
        <v>1780.9499999999985</v>
      </c>
      <c r="AX2830" s="141">
        <v>1725.2999999999984</v>
      </c>
      <c r="AY2830" s="141">
        <v>1669.6499999999983</v>
      </c>
      <c r="AZ2830" s="141">
        <v>1613.9999999999982</v>
      </c>
      <c r="BA2830" s="141">
        <v>1558.3499999999981</v>
      </c>
      <c r="BB2830" s="141">
        <v>1502.699999999998</v>
      </c>
      <c r="BC2830" s="141">
        <v>1447.0499999999979</v>
      </c>
      <c r="BD2830" s="141">
        <v>1391.3999999999978</v>
      </c>
      <c r="BE2830" s="141">
        <v>1335.7499999999977</v>
      </c>
      <c r="BF2830" s="141">
        <v>1280.0999999999976</v>
      </c>
      <c r="BG2830" s="141">
        <v>1224.4499999999975</v>
      </c>
      <c r="BH2830" s="141">
        <v>1168.7999999999975</v>
      </c>
      <c r="BI2830" s="141">
        <v>1113.1499999999974</v>
      </c>
      <c r="BJ2830" s="141">
        <v>1057.4999999999973</v>
      </c>
      <c r="BK2830" s="141">
        <v>1001.8499999999973</v>
      </c>
      <c r="BL2830" s="141">
        <v>946.19999999999732</v>
      </c>
      <c r="BM2830" s="141">
        <v>890.54999999999734</v>
      </c>
      <c r="BN2830" s="141">
        <v>834.89999999999736</v>
      </c>
      <c r="BO2830" s="141">
        <v>779.24999999999739</v>
      </c>
      <c r="BP2830" s="141">
        <v>723.59999999999741</v>
      </c>
    </row>
    <row r="2831" spans="4:68" ht="15.75">
      <c r="D2831" s="174" t="s">
        <v>9963</v>
      </c>
      <c r="E2831" s="176">
        <v>1289</v>
      </c>
      <c r="F2831" s="174" t="s">
        <v>3612</v>
      </c>
      <c r="G2831" s="174" t="s">
        <v>9961</v>
      </c>
      <c r="H2831" s="174" t="s">
        <v>169</v>
      </c>
      <c r="I2831" s="174" t="s">
        <v>3098</v>
      </c>
      <c r="J2831" s="174" t="s">
        <v>9962</v>
      </c>
      <c r="K2831" s="174"/>
      <c r="L2831" s="174" t="s">
        <v>3509</v>
      </c>
      <c r="M2831" s="174" t="s">
        <v>4705</v>
      </c>
      <c r="N2831" s="176">
        <v>960</v>
      </c>
      <c r="O2831" s="174" t="s">
        <v>3407</v>
      </c>
      <c r="P2831" s="177">
        <v>30864</v>
      </c>
      <c r="Q2831" s="176">
        <v>348</v>
      </c>
      <c r="R2831" s="175">
        <v>467.18</v>
      </c>
      <c r="S2831" s="175">
        <v>821.82</v>
      </c>
      <c r="T2831" s="161">
        <v>0</v>
      </c>
      <c r="U2831" s="96">
        <v>2</v>
      </c>
      <c r="V2831" s="38" t="s">
        <v>112</v>
      </c>
      <c r="W2831" s="38"/>
      <c r="X2831" s="137">
        <v>16.112500000000001</v>
      </c>
      <c r="Y2831" s="138">
        <v>60084</v>
      </c>
      <c r="Z2831" s="179">
        <v>51</v>
      </c>
      <c r="AA2831" s="139">
        <v>2064</v>
      </c>
      <c r="AB2831" s="131"/>
      <c r="AC2831" s="38"/>
      <c r="AD2831" s="140">
        <v>821.82</v>
      </c>
      <c r="AE2831" s="141">
        <v>805.7075000000001</v>
      </c>
      <c r="AF2831" s="141">
        <v>789.59500000000014</v>
      </c>
      <c r="AG2831" s="141">
        <v>773.48250000000019</v>
      </c>
      <c r="AH2831" s="141">
        <v>757.37000000000023</v>
      </c>
      <c r="AI2831" s="141">
        <v>741.25750000000028</v>
      </c>
      <c r="AJ2831" s="141">
        <v>725.14500000000032</v>
      </c>
      <c r="AK2831" s="141">
        <v>709.03250000000037</v>
      </c>
      <c r="AL2831" s="141">
        <v>692.92000000000041</v>
      </c>
      <c r="AM2831" s="141">
        <v>676.80750000000046</v>
      </c>
      <c r="AN2831" s="141">
        <v>660.6950000000005</v>
      </c>
      <c r="AO2831" s="141">
        <v>644.58250000000055</v>
      </c>
      <c r="AP2831" s="141">
        <v>628.4700000000006</v>
      </c>
      <c r="AQ2831" s="141">
        <v>612.35750000000064</v>
      </c>
      <c r="AR2831" s="141">
        <v>596.24500000000069</v>
      </c>
      <c r="AS2831" s="141">
        <v>580.13250000000073</v>
      </c>
      <c r="AT2831" s="141">
        <v>564.02000000000078</v>
      </c>
      <c r="AU2831" s="141">
        <v>547.90750000000082</v>
      </c>
      <c r="AV2831" s="141">
        <v>531.79500000000087</v>
      </c>
      <c r="AW2831" s="141">
        <v>515.68250000000091</v>
      </c>
      <c r="AX2831" s="141">
        <v>499.5700000000009</v>
      </c>
      <c r="AY2831" s="141">
        <v>483.45750000000089</v>
      </c>
      <c r="AZ2831" s="141">
        <v>467.34500000000088</v>
      </c>
      <c r="BA2831" s="141">
        <v>451.23250000000087</v>
      </c>
      <c r="BB2831" s="141">
        <v>435.12000000000086</v>
      </c>
      <c r="BC2831" s="141">
        <v>419.00750000000085</v>
      </c>
      <c r="BD2831" s="141">
        <v>402.89500000000083</v>
      </c>
      <c r="BE2831" s="141">
        <v>386.78250000000082</v>
      </c>
      <c r="BF2831" s="141">
        <v>370.67000000000081</v>
      </c>
      <c r="BG2831" s="141">
        <v>354.5575000000008</v>
      </c>
      <c r="BH2831" s="141">
        <v>338.44500000000079</v>
      </c>
      <c r="BI2831" s="141">
        <v>322.33250000000078</v>
      </c>
      <c r="BJ2831" s="141">
        <v>306.22000000000077</v>
      </c>
      <c r="BK2831" s="141">
        <v>290.10750000000075</v>
      </c>
      <c r="BL2831" s="141">
        <v>273.99500000000074</v>
      </c>
      <c r="BM2831" s="141">
        <v>257.88250000000073</v>
      </c>
      <c r="BN2831" s="141">
        <v>241.77000000000072</v>
      </c>
      <c r="BO2831" s="141">
        <v>225.65750000000071</v>
      </c>
      <c r="BP2831" s="141">
        <v>209.5450000000007</v>
      </c>
    </row>
    <row r="2832" spans="4:68" ht="15.75">
      <c r="D2832" s="174" t="s">
        <v>9964</v>
      </c>
      <c r="E2832" s="175">
        <v>35829.300000000003</v>
      </c>
      <c r="F2832" s="174" t="s">
        <v>3426</v>
      </c>
      <c r="G2832" s="174" t="s">
        <v>9961</v>
      </c>
      <c r="H2832" s="174" t="s">
        <v>169</v>
      </c>
      <c r="I2832" s="174" t="s">
        <v>3098</v>
      </c>
      <c r="J2832" s="174" t="s">
        <v>9965</v>
      </c>
      <c r="K2832" s="174"/>
      <c r="L2832" s="174" t="s">
        <v>3509</v>
      </c>
      <c r="M2832" s="174" t="s">
        <v>4705</v>
      </c>
      <c r="N2832" s="176">
        <v>960</v>
      </c>
      <c r="O2832" s="174" t="s">
        <v>3407</v>
      </c>
      <c r="P2832" s="177">
        <v>30864</v>
      </c>
      <c r="Q2832" s="176">
        <v>348</v>
      </c>
      <c r="R2832" s="175">
        <v>12986.79</v>
      </c>
      <c r="S2832" s="175">
        <v>22842.51</v>
      </c>
      <c r="T2832" s="161">
        <v>0</v>
      </c>
      <c r="U2832" s="96">
        <v>2</v>
      </c>
      <c r="V2832" s="38" t="s">
        <v>112</v>
      </c>
      <c r="W2832" s="38"/>
      <c r="X2832" s="137">
        <v>447.86625000000004</v>
      </c>
      <c r="Y2832" s="138">
        <v>60084</v>
      </c>
      <c r="Z2832" s="179">
        <v>51</v>
      </c>
      <c r="AA2832" s="139">
        <v>2064</v>
      </c>
      <c r="AB2832" s="131"/>
      <c r="AC2832" s="38"/>
      <c r="AD2832" s="140">
        <v>22842.51</v>
      </c>
      <c r="AE2832" s="141">
        <v>22394.643749999999</v>
      </c>
      <c r="AF2832" s="141">
        <v>21946.7775</v>
      </c>
      <c r="AG2832" s="141">
        <v>21498.911250000001</v>
      </c>
      <c r="AH2832" s="141">
        <v>21051.045000000002</v>
      </c>
      <c r="AI2832" s="141">
        <v>20603.178750000003</v>
      </c>
      <c r="AJ2832" s="141">
        <v>20155.312500000004</v>
      </c>
      <c r="AK2832" s="141">
        <v>19707.446250000005</v>
      </c>
      <c r="AL2832" s="141">
        <v>19259.580000000005</v>
      </c>
      <c r="AM2832" s="141">
        <v>18811.713750000006</v>
      </c>
      <c r="AN2832" s="141">
        <v>18363.847500000007</v>
      </c>
      <c r="AO2832" s="141">
        <v>17915.981250000008</v>
      </c>
      <c r="AP2832" s="141">
        <v>17468.115000000009</v>
      </c>
      <c r="AQ2832" s="141">
        <v>17020.24875000001</v>
      </c>
      <c r="AR2832" s="141">
        <v>16572.382500000011</v>
      </c>
      <c r="AS2832" s="141">
        <v>16124.516250000011</v>
      </c>
      <c r="AT2832" s="141">
        <v>15676.650000000012</v>
      </c>
      <c r="AU2832" s="141">
        <v>15228.783750000013</v>
      </c>
      <c r="AV2832" s="141">
        <v>14780.917500000014</v>
      </c>
      <c r="AW2832" s="141">
        <v>14333.051250000015</v>
      </c>
      <c r="AX2832" s="141">
        <v>13885.185000000016</v>
      </c>
      <c r="AY2832" s="141">
        <v>13437.318750000017</v>
      </c>
      <c r="AZ2832" s="141">
        <v>12989.452500000018</v>
      </c>
      <c r="BA2832" s="141">
        <v>12541.586250000018</v>
      </c>
      <c r="BB2832" s="141">
        <v>12093.720000000019</v>
      </c>
      <c r="BC2832" s="141">
        <v>11645.85375000002</v>
      </c>
      <c r="BD2832" s="141">
        <v>11197.987500000021</v>
      </c>
      <c r="BE2832" s="141">
        <v>10750.121250000022</v>
      </c>
      <c r="BF2832" s="141">
        <v>10302.255000000023</v>
      </c>
      <c r="BG2832" s="141">
        <v>9854.3887500000237</v>
      </c>
      <c r="BH2832" s="141">
        <v>9406.5225000000246</v>
      </c>
      <c r="BI2832" s="141">
        <v>8958.6562500000255</v>
      </c>
      <c r="BJ2832" s="141">
        <v>8510.7900000000263</v>
      </c>
      <c r="BK2832" s="141">
        <v>8062.9237500000263</v>
      </c>
      <c r="BL2832" s="141">
        <v>7615.0575000000263</v>
      </c>
      <c r="BM2832" s="141">
        <v>7167.1912500000262</v>
      </c>
      <c r="BN2832" s="141">
        <v>6719.3250000000262</v>
      </c>
      <c r="BO2832" s="141">
        <v>6271.4587500000262</v>
      </c>
      <c r="BP2832" s="141">
        <v>5823.5925000000261</v>
      </c>
    </row>
    <row r="2833" spans="4:68" ht="15.75">
      <c r="D2833" s="174" t="s">
        <v>9966</v>
      </c>
      <c r="E2833" s="176">
        <v>4684</v>
      </c>
      <c r="F2833" s="174" t="s">
        <v>3420</v>
      </c>
      <c r="G2833" s="174" t="s">
        <v>9967</v>
      </c>
      <c r="H2833" s="174" t="s">
        <v>169</v>
      </c>
      <c r="I2833" s="174" t="s">
        <v>3098</v>
      </c>
      <c r="J2833" s="174" t="s">
        <v>9968</v>
      </c>
      <c r="K2833" s="174"/>
      <c r="L2833" s="174" t="s">
        <v>3509</v>
      </c>
      <c r="M2833" s="174" t="s">
        <v>4705</v>
      </c>
      <c r="N2833" s="176">
        <v>960</v>
      </c>
      <c r="O2833" s="174" t="s">
        <v>3407</v>
      </c>
      <c r="P2833" s="177">
        <v>30864</v>
      </c>
      <c r="Q2833" s="176">
        <v>348</v>
      </c>
      <c r="R2833" s="175">
        <v>1697.79</v>
      </c>
      <c r="S2833" s="175">
        <v>2986.21</v>
      </c>
      <c r="T2833" s="161">
        <v>0</v>
      </c>
      <c r="U2833" s="96">
        <v>2</v>
      </c>
      <c r="V2833" s="38" t="s">
        <v>112</v>
      </c>
      <c r="W2833" s="38"/>
      <c r="X2833" s="137">
        <v>58.55</v>
      </c>
      <c r="Y2833" s="138">
        <v>60084</v>
      </c>
      <c r="Z2833" s="179">
        <v>51</v>
      </c>
      <c r="AA2833" s="139">
        <v>2064</v>
      </c>
      <c r="AB2833" s="131"/>
      <c r="AC2833" s="38"/>
      <c r="AD2833" s="140">
        <v>2986.21</v>
      </c>
      <c r="AE2833" s="141">
        <v>2927.66</v>
      </c>
      <c r="AF2833" s="141">
        <v>2869.1099999999997</v>
      </c>
      <c r="AG2833" s="141">
        <v>2810.5599999999995</v>
      </c>
      <c r="AH2833" s="141">
        <v>2752.0099999999993</v>
      </c>
      <c r="AI2833" s="141">
        <v>2693.4599999999991</v>
      </c>
      <c r="AJ2833" s="141">
        <v>2634.9099999999989</v>
      </c>
      <c r="AK2833" s="141">
        <v>2576.3599999999988</v>
      </c>
      <c r="AL2833" s="141">
        <v>2517.8099999999986</v>
      </c>
      <c r="AM2833" s="141">
        <v>2459.2599999999984</v>
      </c>
      <c r="AN2833" s="141">
        <v>2400.7099999999982</v>
      </c>
      <c r="AO2833" s="141">
        <v>2342.159999999998</v>
      </c>
      <c r="AP2833" s="141">
        <v>2283.6099999999979</v>
      </c>
      <c r="AQ2833" s="141">
        <v>2225.0599999999977</v>
      </c>
      <c r="AR2833" s="141">
        <v>2166.5099999999975</v>
      </c>
      <c r="AS2833" s="141">
        <v>2107.9599999999973</v>
      </c>
      <c r="AT2833" s="141">
        <v>2049.4099999999971</v>
      </c>
      <c r="AU2833" s="141">
        <v>1990.8599999999972</v>
      </c>
      <c r="AV2833" s="141">
        <v>1932.3099999999972</v>
      </c>
      <c r="AW2833" s="141">
        <v>1873.7599999999973</v>
      </c>
      <c r="AX2833" s="141">
        <v>1815.2099999999973</v>
      </c>
      <c r="AY2833" s="141">
        <v>1756.6599999999974</v>
      </c>
      <c r="AZ2833" s="141">
        <v>1698.1099999999974</v>
      </c>
      <c r="BA2833" s="141">
        <v>1639.5599999999974</v>
      </c>
      <c r="BB2833" s="141">
        <v>1581.0099999999975</v>
      </c>
      <c r="BC2833" s="141">
        <v>1522.4599999999975</v>
      </c>
      <c r="BD2833" s="141">
        <v>1463.9099999999976</v>
      </c>
      <c r="BE2833" s="141">
        <v>1405.3599999999976</v>
      </c>
      <c r="BF2833" s="141">
        <v>1346.8099999999977</v>
      </c>
      <c r="BG2833" s="141">
        <v>1288.2599999999977</v>
      </c>
      <c r="BH2833" s="141">
        <v>1229.7099999999978</v>
      </c>
      <c r="BI2833" s="141">
        <v>1171.1599999999978</v>
      </c>
      <c r="BJ2833" s="141">
        <v>1112.6099999999979</v>
      </c>
      <c r="BK2833" s="141">
        <v>1054.0599999999979</v>
      </c>
      <c r="BL2833" s="141">
        <v>995.50999999999794</v>
      </c>
      <c r="BM2833" s="141">
        <v>936.95999999999799</v>
      </c>
      <c r="BN2833" s="141">
        <v>878.40999999999804</v>
      </c>
      <c r="BO2833" s="141">
        <v>819.85999999999808</v>
      </c>
      <c r="BP2833" s="141">
        <v>761.30999999999813</v>
      </c>
    </row>
    <row r="2834" spans="4:68" ht="15.75">
      <c r="D2834" s="174" t="s">
        <v>9969</v>
      </c>
      <c r="E2834" s="176">
        <v>1356</v>
      </c>
      <c r="F2834" s="174" t="s">
        <v>3612</v>
      </c>
      <c r="G2834" s="174" t="s">
        <v>9967</v>
      </c>
      <c r="H2834" s="174" t="s">
        <v>169</v>
      </c>
      <c r="I2834" s="174" t="s">
        <v>3098</v>
      </c>
      <c r="J2834" s="174" t="s">
        <v>9968</v>
      </c>
      <c r="K2834" s="174"/>
      <c r="L2834" s="174" t="s">
        <v>3509</v>
      </c>
      <c r="M2834" s="174" t="s">
        <v>4705</v>
      </c>
      <c r="N2834" s="176">
        <v>960</v>
      </c>
      <c r="O2834" s="174" t="s">
        <v>3407</v>
      </c>
      <c r="P2834" s="177">
        <v>30864</v>
      </c>
      <c r="Q2834" s="176">
        <v>348</v>
      </c>
      <c r="R2834" s="175">
        <v>491.5</v>
      </c>
      <c r="S2834" s="175">
        <v>864.5</v>
      </c>
      <c r="T2834" s="161">
        <v>0</v>
      </c>
      <c r="U2834" s="96">
        <v>2</v>
      </c>
      <c r="V2834" s="38" t="s">
        <v>112</v>
      </c>
      <c r="W2834" s="38"/>
      <c r="X2834" s="137">
        <v>16.950000000000003</v>
      </c>
      <c r="Y2834" s="138">
        <v>60084</v>
      </c>
      <c r="Z2834" s="179">
        <v>51</v>
      </c>
      <c r="AA2834" s="139">
        <v>2064</v>
      </c>
      <c r="AB2834" s="131"/>
      <c r="AC2834" s="38"/>
      <c r="AD2834" s="140">
        <v>864.5</v>
      </c>
      <c r="AE2834" s="141">
        <v>847.55</v>
      </c>
      <c r="AF2834" s="141">
        <v>830.59999999999991</v>
      </c>
      <c r="AG2834" s="141">
        <v>813.64999999999986</v>
      </c>
      <c r="AH2834" s="141">
        <v>796.69999999999982</v>
      </c>
      <c r="AI2834" s="141">
        <v>779.74999999999977</v>
      </c>
      <c r="AJ2834" s="141">
        <v>762.79999999999973</v>
      </c>
      <c r="AK2834" s="141">
        <v>745.84999999999968</v>
      </c>
      <c r="AL2834" s="141">
        <v>728.89999999999964</v>
      </c>
      <c r="AM2834" s="141">
        <v>711.94999999999959</v>
      </c>
      <c r="AN2834" s="141">
        <v>694.99999999999955</v>
      </c>
      <c r="AO2834" s="141">
        <v>678.0499999999995</v>
      </c>
      <c r="AP2834" s="141">
        <v>661.09999999999945</v>
      </c>
      <c r="AQ2834" s="141">
        <v>644.14999999999941</v>
      </c>
      <c r="AR2834" s="141">
        <v>627.19999999999936</v>
      </c>
      <c r="AS2834" s="141">
        <v>610.24999999999932</v>
      </c>
      <c r="AT2834" s="141">
        <v>593.29999999999927</v>
      </c>
      <c r="AU2834" s="141">
        <v>576.34999999999923</v>
      </c>
      <c r="AV2834" s="141">
        <v>559.39999999999918</v>
      </c>
      <c r="AW2834" s="141">
        <v>542.44999999999914</v>
      </c>
      <c r="AX2834" s="141">
        <v>525.49999999999909</v>
      </c>
      <c r="AY2834" s="141">
        <v>508.5499999999991</v>
      </c>
      <c r="AZ2834" s="141">
        <v>491.59999999999911</v>
      </c>
      <c r="BA2834" s="141">
        <v>474.64999999999912</v>
      </c>
      <c r="BB2834" s="141">
        <v>457.69999999999914</v>
      </c>
      <c r="BC2834" s="141">
        <v>440.74999999999915</v>
      </c>
      <c r="BD2834" s="141">
        <v>423.79999999999916</v>
      </c>
      <c r="BE2834" s="141">
        <v>406.84999999999917</v>
      </c>
      <c r="BF2834" s="141">
        <v>389.89999999999918</v>
      </c>
      <c r="BG2834" s="141">
        <v>372.94999999999919</v>
      </c>
      <c r="BH2834" s="141">
        <v>355.9999999999992</v>
      </c>
      <c r="BI2834" s="141">
        <v>339.04999999999922</v>
      </c>
      <c r="BJ2834" s="141">
        <v>322.09999999999923</v>
      </c>
      <c r="BK2834" s="141">
        <v>305.14999999999924</v>
      </c>
      <c r="BL2834" s="141">
        <v>288.19999999999925</v>
      </c>
      <c r="BM2834" s="141">
        <v>271.24999999999926</v>
      </c>
      <c r="BN2834" s="141">
        <v>254.29999999999927</v>
      </c>
      <c r="BO2834" s="141">
        <v>237.34999999999928</v>
      </c>
      <c r="BP2834" s="141">
        <v>220.3999999999993</v>
      </c>
    </row>
    <row r="2835" spans="4:68" ht="15.75">
      <c r="D2835" s="174" t="s">
        <v>9970</v>
      </c>
      <c r="E2835" s="175">
        <v>37691.67</v>
      </c>
      <c r="F2835" s="174" t="s">
        <v>3426</v>
      </c>
      <c r="G2835" s="174" t="s">
        <v>9967</v>
      </c>
      <c r="H2835" s="174" t="s">
        <v>169</v>
      </c>
      <c r="I2835" s="174" t="s">
        <v>3098</v>
      </c>
      <c r="J2835" s="174" t="s">
        <v>9971</v>
      </c>
      <c r="K2835" s="174"/>
      <c r="L2835" s="174" t="s">
        <v>3509</v>
      </c>
      <c r="M2835" s="174" t="s">
        <v>4705</v>
      </c>
      <c r="N2835" s="176">
        <v>960</v>
      </c>
      <c r="O2835" s="174" t="s">
        <v>3407</v>
      </c>
      <c r="P2835" s="177">
        <v>30864</v>
      </c>
      <c r="Q2835" s="176">
        <v>348</v>
      </c>
      <c r="R2835" s="175">
        <v>13661.84</v>
      </c>
      <c r="S2835" s="175">
        <v>24029.83</v>
      </c>
      <c r="T2835" s="161">
        <v>0</v>
      </c>
      <c r="U2835" s="96">
        <v>2</v>
      </c>
      <c r="V2835" s="38" t="s">
        <v>112</v>
      </c>
      <c r="W2835" s="38"/>
      <c r="X2835" s="137">
        <v>471.14587499999993</v>
      </c>
      <c r="Y2835" s="138">
        <v>60084</v>
      </c>
      <c r="Z2835" s="179">
        <v>51</v>
      </c>
      <c r="AA2835" s="139">
        <v>2064</v>
      </c>
      <c r="AB2835" s="131"/>
      <c r="AC2835" s="38"/>
      <c r="AD2835" s="140">
        <v>24029.83</v>
      </c>
      <c r="AE2835" s="141">
        <v>23558.684125000003</v>
      </c>
      <c r="AF2835" s="141">
        <v>23087.538250000005</v>
      </c>
      <c r="AG2835" s="141">
        <v>22616.392375000007</v>
      </c>
      <c r="AH2835" s="141">
        <v>22145.246500000008</v>
      </c>
      <c r="AI2835" s="141">
        <v>21674.10062500001</v>
      </c>
      <c r="AJ2835" s="141">
        <v>21202.954750000012</v>
      </c>
      <c r="AK2835" s="141">
        <v>20731.808875000013</v>
      </c>
      <c r="AL2835" s="141">
        <v>20260.663000000015</v>
      </c>
      <c r="AM2835" s="141">
        <v>19789.517125000017</v>
      </c>
      <c r="AN2835" s="141">
        <v>19318.371250000018</v>
      </c>
      <c r="AO2835" s="141">
        <v>18847.22537500002</v>
      </c>
      <c r="AP2835" s="141">
        <v>18376.079500000022</v>
      </c>
      <c r="AQ2835" s="141">
        <v>17904.933625000023</v>
      </c>
      <c r="AR2835" s="141">
        <v>17433.787750000025</v>
      </c>
      <c r="AS2835" s="141">
        <v>16962.641875000027</v>
      </c>
      <c r="AT2835" s="141">
        <v>16491.496000000028</v>
      </c>
      <c r="AU2835" s="141">
        <v>16020.350125000028</v>
      </c>
      <c r="AV2835" s="141">
        <v>15549.204250000028</v>
      </c>
      <c r="AW2835" s="141">
        <v>15078.058375000028</v>
      </c>
      <c r="AX2835" s="141">
        <v>14606.912500000028</v>
      </c>
      <c r="AY2835" s="141">
        <v>14135.766625000027</v>
      </c>
      <c r="AZ2835" s="141">
        <v>13664.620750000027</v>
      </c>
      <c r="BA2835" s="141">
        <v>13193.474875000027</v>
      </c>
      <c r="BB2835" s="141">
        <v>12722.329000000027</v>
      </c>
      <c r="BC2835" s="141">
        <v>12251.183125000027</v>
      </c>
      <c r="BD2835" s="141">
        <v>11780.037250000027</v>
      </c>
      <c r="BE2835" s="141">
        <v>11308.891375000027</v>
      </c>
      <c r="BF2835" s="141">
        <v>10837.745500000026</v>
      </c>
      <c r="BG2835" s="141">
        <v>10366.599625000026</v>
      </c>
      <c r="BH2835" s="141">
        <v>9895.453750000026</v>
      </c>
      <c r="BI2835" s="141">
        <v>9424.3078750000259</v>
      </c>
      <c r="BJ2835" s="141">
        <v>8953.1620000000257</v>
      </c>
      <c r="BK2835" s="141">
        <v>8482.0161250000256</v>
      </c>
      <c r="BL2835" s="141">
        <v>8010.8702500000254</v>
      </c>
      <c r="BM2835" s="141">
        <v>7539.7243750000252</v>
      </c>
      <c r="BN2835" s="141">
        <v>7068.5785000000251</v>
      </c>
      <c r="BO2835" s="141">
        <v>6597.4326250000249</v>
      </c>
      <c r="BP2835" s="141">
        <v>6126.2867500000248</v>
      </c>
    </row>
    <row r="2836" spans="4:68" ht="15.75">
      <c r="D2836" s="174" t="s">
        <v>9972</v>
      </c>
      <c r="E2836" s="176">
        <v>4676</v>
      </c>
      <c r="F2836" s="174" t="s">
        <v>3420</v>
      </c>
      <c r="G2836" s="174" t="s">
        <v>9973</v>
      </c>
      <c r="H2836" s="174" t="s">
        <v>169</v>
      </c>
      <c r="I2836" s="174" t="s">
        <v>3098</v>
      </c>
      <c r="J2836" s="174" t="s">
        <v>9974</v>
      </c>
      <c r="K2836" s="174"/>
      <c r="L2836" s="174" t="s">
        <v>172</v>
      </c>
      <c r="M2836" s="174" t="s">
        <v>3548</v>
      </c>
      <c r="N2836" s="176">
        <v>960</v>
      </c>
      <c r="O2836" s="174" t="s">
        <v>3407</v>
      </c>
      <c r="P2836" s="177">
        <v>30864</v>
      </c>
      <c r="Q2836" s="176">
        <v>348</v>
      </c>
      <c r="R2836" s="175">
        <v>1694.89</v>
      </c>
      <c r="S2836" s="175">
        <v>2981.11</v>
      </c>
      <c r="T2836" s="161">
        <v>0</v>
      </c>
      <c r="U2836" s="96">
        <v>16</v>
      </c>
      <c r="V2836" s="38" t="s">
        <v>126</v>
      </c>
      <c r="W2836" s="38"/>
      <c r="X2836" s="137">
        <v>58.45</v>
      </c>
      <c r="Y2836" s="138">
        <v>60084</v>
      </c>
      <c r="Z2836" s="179">
        <v>51</v>
      </c>
      <c r="AA2836" s="139">
        <v>2064</v>
      </c>
      <c r="AB2836" s="131"/>
      <c r="AC2836" s="38"/>
      <c r="AD2836" s="140">
        <v>2981.11</v>
      </c>
      <c r="AE2836" s="141">
        <v>2922.6600000000003</v>
      </c>
      <c r="AF2836" s="141">
        <v>2864.2100000000005</v>
      </c>
      <c r="AG2836" s="141">
        <v>2805.7600000000007</v>
      </c>
      <c r="AH2836" s="141">
        <v>2747.3100000000009</v>
      </c>
      <c r="AI2836" s="141">
        <v>2688.860000000001</v>
      </c>
      <c r="AJ2836" s="141">
        <v>2630.4100000000012</v>
      </c>
      <c r="AK2836" s="141">
        <v>2571.9600000000014</v>
      </c>
      <c r="AL2836" s="141">
        <v>2513.5100000000016</v>
      </c>
      <c r="AM2836" s="141">
        <v>2455.0600000000018</v>
      </c>
      <c r="AN2836" s="141">
        <v>2396.6100000000019</v>
      </c>
      <c r="AO2836" s="141">
        <v>2338.1600000000021</v>
      </c>
      <c r="AP2836" s="141">
        <v>2279.7100000000023</v>
      </c>
      <c r="AQ2836" s="141">
        <v>2221.2600000000025</v>
      </c>
      <c r="AR2836" s="141">
        <v>2162.8100000000027</v>
      </c>
      <c r="AS2836" s="141">
        <v>2104.3600000000029</v>
      </c>
      <c r="AT2836" s="141">
        <v>2045.9100000000028</v>
      </c>
      <c r="AU2836" s="141">
        <v>1987.4600000000028</v>
      </c>
      <c r="AV2836" s="141">
        <v>1929.0100000000027</v>
      </c>
      <c r="AW2836" s="141">
        <v>1870.5600000000027</v>
      </c>
      <c r="AX2836" s="141">
        <v>1812.1100000000026</v>
      </c>
      <c r="AY2836" s="141">
        <v>1753.6600000000026</v>
      </c>
      <c r="AZ2836" s="141">
        <v>1695.2100000000025</v>
      </c>
      <c r="BA2836" s="141">
        <v>1636.7600000000025</v>
      </c>
      <c r="BB2836" s="141">
        <v>1578.3100000000024</v>
      </c>
      <c r="BC2836" s="141">
        <v>1519.8600000000024</v>
      </c>
      <c r="BD2836" s="141">
        <v>1461.4100000000024</v>
      </c>
      <c r="BE2836" s="141">
        <v>1402.9600000000023</v>
      </c>
      <c r="BF2836" s="141">
        <v>1344.5100000000023</v>
      </c>
      <c r="BG2836" s="141">
        <v>1286.0600000000022</v>
      </c>
      <c r="BH2836" s="141">
        <v>1227.6100000000022</v>
      </c>
      <c r="BI2836" s="141">
        <v>1169.1600000000021</v>
      </c>
      <c r="BJ2836" s="141">
        <v>1110.7100000000021</v>
      </c>
      <c r="BK2836" s="141">
        <v>1052.260000000002</v>
      </c>
      <c r="BL2836" s="141">
        <v>993.81000000000199</v>
      </c>
      <c r="BM2836" s="141">
        <v>935.36000000000195</v>
      </c>
      <c r="BN2836" s="141">
        <v>876.9100000000019</v>
      </c>
      <c r="BO2836" s="141">
        <v>818.46000000000186</v>
      </c>
      <c r="BP2836" s="141">
        <v>760.01000000000181</v>
      </c>
    </row>
    <row r="2837" spans="4:68" ht="15.75">
      <c r="D2837" s="174" t="s">
        <v>9975</v>
      </c>
      <c r="E2837" s="176">
        <v>1354</v>
      </c>
      <c r="F2837" s="174" t="s">
        <v>3612</v>
      </c>
      <c r="G2837" s="174" t="s">
        <v>9973</v>
      </c>
      <c r="H2837" s="174" t="s">
        <v>169</v>
      </c>
      <c r="I2837" s="174" t="s">
        <v>3098</v>
      </c>
      <c r="J2837" s="174" t="s">
        <v>9974</v>
      </c>
      <c r="K2837" s="174"/>
      <c r="L2837" s="174" t="s">
        <v>172</v>
      </c>
      <c r="M2837" s="174" t="s">
        <v>3548</v>
      </c>
      <c r="N2837" s="176">
        <v>960</v>
      </c>
      <c r="O2837" s="174" t="s">
        <v>3407</v>
      </c>
      <c r="P2837" s="177">
        <v>30864</v>
      </c>
      <c r="Q2837" s="176">
        <v>348</v>
      </c>
      <c r="R2837" s="175">
        <v>490.71</v>
      </c>
      <c r="S2837" s="175">
        <v>863.29</v>
      </c>
      <c r="T2837" s="161">
        <v>0</v>
      </c>
      <c r="U2837" s="96">
        <v>16</v>
      </c>
      <c r="V2837" s="38" t="s">
        <v>126</v>
      </c>
      <c r="W2837" s="38"/>
      <c r="X2837" s="137">
        <v>16.925000000000001</v>
      </c>
      <c r="Y2837" s="138">
        <v>60084</v>
      </c>
      <c r="Z2837" s="179">
        <v>51</v>
      </c>
      <c r="AA2837" s="139">
        <v>2064</v>
      </c>
      <c r="AB2837" s="131"/>
      <c r="AC2837" s="38"/>
      <c r="AD2837" s="140">
        <v>863.29</v>
      </c>
      <c r="AE2837" s="141">
        <v>846.36500000000001</v>
      </c>
      <c r="AF2837" s="141">
        <v>829.44</v>
      </c>
      <c r="AG2837" s="141">
        <v>812.5150000000001</v>
      </c>
      <c r="AH2837" s="141">
        <v>795.59000000000015</v>
      </c>
      <c r="AI2837" s="141">
        <v>778.66500000000019</v>
      </c>
      <c r="AJ2837" s="141">
        <v>761.74000000000024</v>
      </c>
      <c r="AK2837" s="141">
        <v>744.81500000000028</v>
      </c>
      <c r="AL2837" s="141">
        <v>727.89000000000033</v>
      </c>
      <c r="AM2837" s="141">
        <v>710.96500000000037</v>
      </c>
      <c r="AN2837" s="141">
        <v>694.04000000000042</v>
      </c>
      <c r="AO2837" s="141">
        <v>677.11500000000046</v>
      </c>
      <c r="AP2837" s="141">
        <v>660.19000000000051</v>
      </c>
      <c r="AQ2837" s="141">
        <v>643.26500000000055</v>
      </c>
      <c r="AR2837" s="141">
        <v>626.3400000000006</v>
      </c>
      <c r="AS2837" s="141">
        <v>609.41500000000065</v>
      </c>
      <c r="AT2837" s="141">
        <v>592.49000000000069</v>
      </c>
      <c r="AU2837" s="141">
        <v>575.56500000000074</v>
      </c>
      <c r="AV2837" s="141">
        <v>558.64000000000078</v>
      </c>
      <c r="AW2837" s="141">
        <v>541.71500000000083</v>
      </c>
      <c r="AX2837" s="141">
        <v>524.79000000000087</v>
      </c>
      <c r="AY2837" s="141">
        <v>507.86500000000086</v>
      </c>
      <c r="AZ2837" s="141">
        <v>490.94000000000085</v>
      </c>
      <c r="BA2837" s="141">
        <v>474.01500000000084</v>
      </c>
      <c r="BB2837" s="141">
        <v>457.09000000000083</v>
      </c>
      <c r="BC2837" s="141">
        <v>440.16500000000082</v>
      </c>
      <c r="BD2837" s="141">
        <v>423.2400000000008</v>
      </c>
      <c r="BE2837" s="141">
        <v>406.31500000000079</v>
      </c>
      <c r="BF2837" s="141">
        <v>389.39000000000078</v>
      </c>
      <c r="BG2837" s="141">
        <v>372.46500000000077</v>
      </c>
      <c r="BH2837" s="141">
        <v>355.54000000000076</v>
      </c>
      <c r="BI2837" s="141">
        <v>338.61500000000075</v>
      </c>
      <c r="BJ2837" s="141">
        <v>321.69000000000074</v>
      </c>
      <c r="BK2837" s="141">
        <v>304.76500000000073</v>
      </c>
      <c r="BL2837" s="141">
        <v>287.84000000000071</v>
      </c>
      <c r="BM2837" s="141">
        <v>270.9150000000007</v>
      </c>
      <c r="BN2837" s="141">
        <v>253.99000000000069</v>
      </c>
      <c r="BO2837" s="141">
        <v>237.06500000000068</v>
      </c>
      <c r="BP2837" s="141">
        <v>220.14000000000067</v>
      </c>
    </row>
    <row r="2838" spans="4:68" ht="15.75">
      <c r="D2838" s="174" t="s">
        <v>9976</v>
      </c>
      <c r="E2838" s="175">
        <v>37630.239999999998</v>
      </c>
      <c r="F2838" s="174" t="s">
        <v>3426</v>
      </c>
      <c r="G2838" s="174" t="s">
        <v>9973</v>
      </c>
      <c r="H2838" s="174" t="s">
        <v>169</v>
      </c>
      <c r="I2838" s="174" t="s">
        <v>3098</v>
      </c>
      <c r="J2838" s="174" t="s">
        <v>9977</v>
      </c>
      <c r="K2838" s="174"/>
      <c r="L2838" s="174" t="s">
        <v>172</v>
      </c>
      <c r="M2838" s="174" t="s">
        <v>3548</v>
      </c>
      <c r="N2838" s="176">
        <v>960</v>
      </c>
      <c r="O2838" s="174" t="s">
        <v>3407</v>
      </c>
      <c r="P2838" s="177">
        <v>30864</v>
      </c>
      <c r="Q2838" s="176">
        <v>348</v>
      </c>
      <c r="R2838" s="175">
        <v>13639.55</v>
      </c>
      <c r="S2838" s="175">
        <v>23990.69</v>
      </c>
      <c r="T2838" s="161">
        <v>0</v>
      </c>
      <c r="U2838" s="96">
        <v>16</v>
      </c>
      <c r="V2838" s="38" t="s">
        <v>126</v>
      </c>
      <c r="W2838" s="38"/>
      <c r="X2838" s="137">
        <v>470.37799999999999</v>
      </c>
      <c r="Y2838" s="138">
        <v>60084</v>
      </c>
      <c r="Z2838" s="179">
        <v>51</v>
      </c>
      <c r="AA2838" s="139">
        <v>2064</v>
      </c>
      <c r="AB2838" s="131"/>
      <c r="AC2838" s="38"/>
      <c r="AD2838" s="140">
        <v>23990.69</v>
      </c>
      <c r="AE2838" s="141">
        <v>23520.311999999998</v>
      </c>
      <c r="AF2838" s="141">
        <v>23049.933999999997</v>
      </c>
      <c r="AG2838" s="141">
        <v>22579.555999999997</v>
      </c>
      <c r="AH2838" s="141">
        <v>22109.177999999996</v>
      </c>
      <c r="AI2838" s="141">
        <v>21638.799999999996</v>
      </c>
      <c r="AJ2838" s="141">
        <v>21168.421999999995</v>
      </c>
      <c r="AK2838" s="141">
        <v>20698.043999999994</v>
      </c>
      <c r="AL2838" s="141">
        <v>20227.665999999994</v>
      </c>
      <c r="AM2838" s="141">
        <v>19757.287999999993</v>
      </c>
      <c r="AN2838" s="141">
        <v>19286.909999999993</v>
      </c>
      <c r="AO2838" s="141">
        <v>18816.531999999992</v>
      </c>
      <c r="AP2838" s="141">
        <v>18346.153999999991</v>
      </c>
      <c r="AQ2838" s="141">
        <v>17875.775999999991</v>
      </c>
      <c r="AR2838" s="141">
        <v>17405.39799999999</v>
      </c>
      <c r="AS2838" s="141">
        <v>16935.01999999999</v>
      </c>
      <c r="AT2838" s="141">
        <v>16464.641999999989</v>
      </c>
      <c r="AU2838" s="141">
        <v>15994.263999999988</v>
      </c>
      <c r="AV2838" s="141">
        <v>15523.885999999988</v>
      </c>
      <c r="AW2838" s="141">
        <v>15053.507999999987</v>
      </c>
      <c r="AX2838" s="141">
        <v>14583.129999999986</v>
      </c>
      <c r="AY2838" s="141">
        <v>14112.751999999986</v>
      </c>
      <c r="AZ2838" s="141">
        <v>13642.373999999985</v>
      </c>
      <c r="BA2838" s="141">
        <v>13171.995999999985</v>
      </c>
      <c r="BB2838" s="141">
        <v>12701.617999999984</v>
      </c>
      <c r="BC2838" s="141">
        <v>12231.239999999983</v>
      </c>
      <c r="BD2838" s="141">
        <v>11760.861999999983</v>
      </c>
      <c r="BE2838" s="141">
        <v>11290.483999999982</v>
      </c>
      <c r="BF2838" s="141">
        <v>10820.105999999982</v>
      </c>
      <c r="BG2838" s="141">
        <v>10349.727999999981</v>
      </c>
      <c r="BH2838" s="141">
        <v>9879.3499999999804</v>
      </c>
      <c r="BI2838" s="141">
        <v>9408.9719999999797</v>
      </c>
      <c r="BJ2838" s="141">
        <v>8938.5939999999791</v>
      </c>
      <c r="BK2838" s="141">
        <v>8468.2159999999785</v>
      </c>
      <c r="BL2838" s="141">
        <v>7997.8379999999788</v>
      </c>
      <c r="BM2838" s="141">
        <v>7527.4599999999791</v>
      </c>
      <c r="BN2838" s="141">
        <v>7057.0819999999794</v>
      </c>
      <c r="BO2838" s="141">
        <v>6586.7039999999797</v>
      </c>
      <c r="BP2838" s="141">
        <v>6116.32599999998</v>
      </c>
    </row>
    <row r="2839" spans="4:68" ht="15.75">
      <c r="D2839" s="174" t="s">
        <v>9978</v>
      </c>
      <c r="E2839" s="176">
        <v>6202</v>
      </c>
      <c r="F2839" s="174" t="s">
        <v>3420</v>
      </c>
      <c r="G2839" s="174" t="s">
        <v>9979</v>
      </c>
      <c r="H2839" s="174" t="s">
        <v>169</v>
      </c>
      <c r="I2839" s="174" t="s">
        <v>3098</v>
      </c>
      <c r="J2839" s="174" t="s">
        <v>9980</v>
      </c>
      <c r="K2839" s="174"/>
      <c r="L2839" s="174" t="s">
        <v>3509</v>
      </c>
      <c r="M2839" s="174" t="s">
        <v>8494</v>
      </c>
      <c r="N2839" s="176">
        <v>960</v>
      </c>
      <c r="O2839" s="174" t="s">
        <v>3407</v>
      </c>
      <c r="P2839" s="177">
        <v>30864</v>
      </c>
      <c r="Q2839" s="176">
        <v>348</v>
      </c>
      <c r="R2839" s="175">
        <v>2247.94</v>
      </c>
      <c r="S2839" s="175">
        <v>3954.06</v>
      </c>
      <c r="T2839" s="161">
        <v>0</v>
      </c>
      <c r="U2839" s="96">
        <v>19</v>
      </c>
      <c r="V2839" s="38" t="s">
        <v>129</v>
      </c>
      <c r="W2839" s="38"/>
      <c r="X2839" s="137">
        <v>77.524999999999991</v>
      </c>
      <c r="Y2839" s="138">
        <v>60084</v>
      </c>
      <c r="Z2839" s="179">
        <v>51</v>
      </c>
      <c r="AA2839" s="139">
        <v>2064</v>
      </c>
      <c r="AB2839" s="131"/>
      <c r="AC2839" s="38"/>
      <c r="AD2839" s="140">
        <v>3954.06</v>
      </c>
      <c r="AE2839" s="141">
        <v>3876.5349999999999</v>
      </c>
      <c r="AF2839" s="141">
        <v>3799.0099999999998</v>
      </c>
      <c r="AG2839" s="141">
        <v>3721.4849999999997</v>
      </c>
      <c r="AH2839" s="141">
        <v>3643.9599999999996</v>
      </c>
      <c r="AI2839" s="141">
        <v>3566.4349999999995</v>
      </c>
      <c r="AJ2839" s="141">
        <v>3488.9099999999994</v>
      </c>
      <c r="AK2839" s="141">
        <v>3411.3849999999993</v>
      </c>
      <c r="AL2839" s="141">
        <v>3333.8599999999992</v>
      </c>
      <c r="AM2839" s="141">
        <v>3256.3349999999991</v>
      </c>
      <c r="AN2839" s="141">
        <v>3178.809999999999</v>
      </c>
      <c r="AO2839" s="141">
        <v>3101.2849999999989</v>
      </c>
      <c r="AP2839" s="141">
        <v>3023.7599999999989</v>
      </c>
      <c r="AQ2839" s="141">
        <v>2946.2349999999988</v>
      </c>
      <c r="AR2839" s="141">
        <v>2868.7099999999987</v>
      </c>
      <c r="AS2839" s="141">
        <v>2791.1849999999986</v>
      </c>
      <c r="AT2839" s="141">
        <v>2713.6599999999985</v>
      </c>
      <c r="AU2839" s="141">
        <v>2636.1349999999984</v>
      </c>
      <c r="AV2839" s="141">
        <v>2558.6099999999983</v>
      </c>
      <c r="AW2839" s="141">
        <v>2481.0849999999982</v>
      </c>
      <c r="AX2839" s="141">
        <v>2403.5599999999981</v>
      </c>
      <c r="AY2839" s="141">
        <v>2326.034999999998</v>
      </c>
      <c r="AZ2839" s="141">
        <v>2248.5099999999979</v>
      </c>
      <c r="BA2839" s="141">
        <v>2170.9849999999979</v>
      </c>
      <c r="BB2839" s="141">
        <v>2093.4599999999978</v>
      </c>
      <c r="BC2839" s="141">
        <v>2015.9349999999977</v>
      </c>
      <c r="BD2839" s="141">
        <v>1938.4099999999976</v>
      </c>
      <c r="BE2839" s="141">
        <v>1860.8849999999975</v>
      </c>
      <c r="BF2839" s="141">
        <v>1783.3599999999974</v>
      </c>
      <c r="BG2839" s="141">
        <v>1705.8349999999973</v>
      </c>
      <c r="BH2839" s="141">
        <v>1628.3099999999972</v>
      </c>
      <c r="BI2839" s="141">
        <v>1550.7849999999971</v>
      </c>
      <c r="BJ2839" s="141">
        <v>1473.259999999997</v>
      </c>
      <c r="BK2839" s="141">
        <v>1395.7349999999969</v>
      </c>
      <c r="BL2839" s="141">
        <v>1318.2099999999969</v>
      </c>
      <c r="BM2839" s="141">
        <v>1240.6849999999968</v>
      </c>
      <c r="BN2839" s="141">
        <v>1163.1599999999967</v>
      </c>
      <c r="BO2839" s="141">
        <v>1085.6349999999966</v>
      </c>
      <c r="BP2839" s="141">
        <v>1008.1099999999966</v>
      </c>
    </row>
    <row r="2840" spans="4:68" ht="15.75">
      <c r="D2840" s="174" t="s">
        <v>9981</v>
      </c>
      <c r="E2840" s="176">
        <v>1795</v>
      </c>
      <c r="F2840" s="174" t="s">
        <v>3612</v>
      </c>
      <c r="G2840" s="174" t="s">
        <v>9979</v>
      </c>
      <c r="H2840" s="174" t="s">
        <v>169</v>
      </c>
      <c r="I2840" s="174" t="s">
        <v>3098</v>
      </c>
      <c r="J2840" s="174" t="s">
        <v>9980</v>
      </c>
      <c r="K2840" s="174"/>
      <c r="L2840" s="174" t="s">
        <v>3509</v>
      </c>
      <c r="M2840" s="174" t="s">
        <v>8494</v>
      </c>
      <c r="N2840" s="176">
        <v>960</v>
      </c>
      <c r="O2840" s="174" t="s">
        <v>3407</v>
      </c>
      <c r="P2840" s="177">
        <v>30864</v>
      </c>
      <c r="Q2840" s="176">
        <v>348</v>
      </c>
      <c r="R2840" s="175">
        <v>650.52</v>
      </c>
      <c r="S2840" s="175">
        <v>1144.48</v>
      </c>
      <c r="T2840" s="161">
        <v>0</v>
      </c>
      <c r="U2840" s="96">
        <v>19</v>
      </c>
      <c r="V2840" s="38" t="s">
        <v>129</v>
      </c>
      <c r="W2840" s="38"/>
      <c r="X2840" s="137">
        <v>22.4375</v>
      </c>
      <c r="Y2840" s="138">
        <v>60084</v>
      </c>
      <c r="Z2840" s="179">
        <v>51</v>
      </c>
      <c r="AA2840" s="139">
        <v>2064</v>
      </c>
      <c r="AB2840" s="131"/>
      <c r="AC2840" s="38"/>
      <c r="AD2840" s="140">
        <v>1144.48</v>
      </c>
      <c r="AE2840" s="141">
        <v>1122.0425</v>
      </c>
      <c r="AF2840" s="141">
        <v>1099.605</v>
      </c>
      <c r="AG2840" s="141">
        <v>1077.1675</v>
      </c>
      <c r="AH2840" s="141">
        <v>1054.73</v>
      </c>
      <c r="AI2840" s="141">
        <v>1032.2925</v>
      </c>
      <c r="AJ2840" s="141">
        <v>1009.855</v>
      </c>
      <c r="AK2840" s="141">
        <v>987.41750000000002</v>
      </c>
      <c r="AL2840" s="141">
        <v>964.98</v>
      </c>
      <c r="AM2840" s="141">
        <v>942.54250000000002</v>
      </c>
      <c r="AN2840" s="141">
        <v>920.10500000000002</v>
      </c>
      <c r="AO2840" s="141">
        <v>897.66750000000002</v>
      </c>
      <c r="AP2840" s="141">
        <v>875.23</v>
      </c>
      <c r="AQ2840" s="141">
        <v>852.79250000000002</v>
      </c>
      <c r="AR2840" s="141">
        <v>830.35500000000002</v>
      </c>
      <c r="AS2840" s="141">
        <v>807.91750000000002</v>
      </c>
      <c r="AT2840" s="141">
        <v>785.48</v>
      </c>
      <c r="AU2840" s="141">
        <v>763.04250000000002</v>
      </c>
      <c r="AV2840" s="141">
        <v>740.60500000000002</v>
      </c>
      <c r="AW2840" s="141">
        <v>718.16750000000002</v>
      </c>
      <c r="AX2840" s="141">
        <v>695.73</v>
      </c>
      <c r="AY2840" s="141">
        <v>673.29250000000002</v>
      </c>
      <c r="AZ2840" s="141">
        <v>650.85500000000002</v>
      </c>
      <c r="BA2840" s="141">
        <v>628.41750000000002</v>
      </c>
      <c r="BB2840" s="141">
        <v>605.98</v>
      </c>
      <c r="BC2840" s="141">
        <v>583.54250000000002</v>
      </c>
      <c r="BD2840" s="141">
        <v>561.10500000000002</v>
      </c>
      <c r="BE2840" s="141">
        <v>538.66750000000002</v>
      </c>
      <c r="BF2840" s="141">
        <v>516.23</v>
      </c>
      <c r="BG2840" s="141">
        <v>493.79250000000002</v>
      </c>
      <c r="BH2840" s="141">
        <v>471.35500000000002</v>
      </c>
      <c r="BI2840" s="141">
        <v>448.91750000000002</v>
      </c>
      <c r="BJ2840" s="141">
        <v>426.48</v>
      </c>
      <c r="BK2840" s="141">
        <v>404.04250000000002</v>
      </c>
      <c r="BL2840" s="141">
        <v>381.60500000000002</v>
      </c>
      <c r="BM2840" s="141">
        <v>359.16750000000002</v>
      </c>
      <c r="BN2840" s="141">
        <v>336.73</v>
      </c>
      <c r="BO2840" s="141">
        <v>314.29250000000002</v>
      </c>
      <c r="BP2840" s="141">
        <v>291.85500000000002</v>
      </c>
    </row>
    <row r="2841" spans="4:68" ht="15.75">
      <c r="D2841" s="174" t="s">
        <v>9982</v>
      </c>
      <c r="E2841" s="175">
        <v>49915.65</v>
      </c>
      <c r="F2841" s="174" t="s">
        <v>3426</v>
      </c>
      <c r="G2841" s="174" t="s">
        <v>9979</v>
      </c>
      <c r="H2841" s="174" t="s">
        <v>169</v>
      </c>
      <c r="I2841" s="174" t="s">
        <v>3098</v>
      </c>
      <c r="J2841" s="174" t="s">
        <v>9983</v>
      </c>
      <c r="K2841" s="174"/>
      <c r="L2841" s="174" t="s">
        <v>3509</v>
      </c>
      <c r="M2841" s="174" t="s">
        <v>8494</v>
      </c>
      <c r="N2841" s="176">
        <v>960</v>
      </c>
      <c r="O2841" s="174" t="s">
        <v>3407</v>
      </c>
      <c r="P2841" s="177">
        <v>30864</v>
      </c>
      <c r="Q2841" s="176">
        <v>348</v>
      </c>
      <c r="R2841" s="175">
        <v>18092.61</v>
      </c>
      <c r="S2841" s="175">
        <v>31823.040000000001</v>
      </c>
      <c r="T2841" s="161">
        <v>0</v>
      </c>
      <c r="U2841" s="96">
        <v>19</v>
      </c>
      <c r="V2841" s="38" t="s">
        <v>129</v>
      </c>
      <c r="W2841" s="38"/>
      <c r="X2841" s="137">
        <v>623.94562500000006</v>
      </c>
      <c r="Y2841" s="138">
        <v>60084</v>
      </c>
      <c r="Z2841" s="179">
        <v>51</v>
      </c>
      <c r="AA2841" s="139">
        <v>2064</v>
      </c>
      <c r="AB2841" s="131"/>
      <c r="AC2841" s="38"/>
      <c r="AD2841" s="140">
        <v>31823.040000000001</v>
      </c>
      <c r="AE2841" s="141">
        <v>31199.094375000001</v>
      </c>
      <c r="AF2841" s="141">
        <v>30575.14875</v>
      </c>
      <c r="AG2841" s="141">
        <v>29951.203125</v>
      </c>
      <c r="AH2841" s="141">
        <v>29327.2575</v>
      </c>
      <c r="AI2841" s="141">
        <v>28703.311874999999</v>
      </c>
      <c r="AJ2841" s="141">
        <v>28079.366249999999</v>
      </c>
      <c r="AK2841" s="141">
        <v>27455.420624999999</v>
      </c>
      <c r="AL2841" s="141">
        <v>26831.474999999999</v>
      </c>
      <c r="AM2841" s="141">
        <v>26207.529374999998</v>
      </c>
      <c r="AN2841" s="141">
        <v>25583.583749999998</v>
      </c>
      <c r="AO2841" s="141">
        <v>24959.638124999998</v>
      </c>
      <c r="AP2841" s="141">
        <v>24335.692499999997</v>
      </c>
      <c r="AQ2841" s="141">
        <v>23711.746874999997</v>
      </c>
      <c r="AR2841" s="141">
        <v>23087.801249999997</v>
      </c>
      <c r="AS2841" s="141">
        <v>22463.855624999997</v>
      </c>
      <c r="AT2841" s="141">
        <v>21839.909999999996</v>
      </c>
      <c r="AU2841" s="141">
        <v>21215.964374999996</v>
      </c>
      <c r="AV2841" s="141">
        <v>20592.018749999996</v>
      </c>
      <c r="AW2841" s="141">
        <v>19968.073124999995</v>
      </c>
      <c r="AX2841" s="141">
        <v>19344.127499999995</v>
      </c>
      <c r="AY2841" s="141">
        <v>18720.181874999995</v>
      </c>
      <c r="AZ2841" s="141">
        <v>18096.236249999994</v>
      </c>
      <c r="BA2841" s="141">
        <v>17472.290624999994</v>
      </c>
      <c r="BB2841" s="141">
        <v>16848.344999999994</v>
      </c>
      <c r="BC2841" s="141">
        <v>16224.399374999994</v>
      </c>
      <c r="BD2841" s="141">
        <v>15600.453749999993</v>
      </c>
      <c r="BE2841" s="141">
        <v>14976.508124999993</v>
      </c>
      <c r="BF2841" s="141">
        <v>14352.562499999993</v>
      </c>
      <c r="BG2841" s="141">
        <v>13728.616874999992</v>
      </c>
      <c r="BH2841" s="141">
        <v>13104.671249999992</v>
      </c>
      <c r="BI2841" s="141">
        <v>12480.725624999992</v>
      </c>
      <c r="BJ2841" s="141">
        <v>11856.779999999992</v>
      </c>
      <c r="BK2841" s="141">
        <v>11232.834374999991</v>
      </c>
      <c r="BL2841" s="141">
        <v>10608.888749999991</v>
      </c>
      <c r="BM2841" s="141">
        <v>9984.9431249999907</v>
      </c>
      <c r="BN2841" s="141">
        <v>9360.9974999999904</v>
      </c>
      <c r="BO2841" s="141">
        <v>8737.0518749999901</v>
      </c>
      <c r="BP2841" s="141">
        <v>8113.1062499999898</v>
      </c>
    </row>
    <row r="2842" spans="4:68" ht="15.75">
      <c r="D2842" s="174" t="s">
        <v>9984</v>
      </c>
      <c r="E2842" s="176">
        <v>4633</v>
      </c>
      <c r="F2842" s="174" t="s">
        <v>3420</v>
      </c>
      <c r="G2842" s="174" t="s">
        <v>9985</v>
      </c>
      <c r="H2842" s="174" t="s">
        <v>169</v>
      </c>
      <c r="I2842" s="174" t="s">
        <v>3098</v>
      </c>
      <c r="J2842" s="174" t="s">
        <v>9986</v>
      </c>
      <c r="K2842" s="174"/>
      <c r="L2842" s="174" t="s">
        <v>3509</v>
      </c>
      <c r="M2842" s="174" t="s">
        <v>3800</v>
      </c>
      <c r="N2842" s="176">
        <v>960</v>
      </c>
      <c r="O2842" s="174" t="s">
        <v>3407</v>
      </c>
      <c r="P2842" s="177">
        <v>30864</v>
      </c>
      <c r="Q2842" s="176">
        <v>348</v>
      </c>
      <c r="R2842" s="175">
        <v>1679.27</v>
      </c>
      <c r="S2842" s="175">
        <v>2953.73</v>
      </c>
      <c r="T2842" s="161">
        <v>0</v>
      </c>
      <c r="U2842" s="96">
        <v>17</v>
      </c>
      <c r="V2842" s="38" t="s">
        <v>127</v>
      </c>
      <c r="W2842" s="38"/>
      <c r="X2842" s="137">
        <v>57.912500000000001</v>
      </c>
      <c r="Y2842" s="138">
        <v>60084</v>
      </c>
      <c r="Z2842" s="179">
        <v>51</v>
      </c>
      <c r="AA2842" s="139">
        <v>2064</v>
      </c>
      <c r="AB2842" s="131"/>
      <c r="AC2842" s="38"/>
      <c r="AD2842" s="140">
        <v>2953.73</v>
      </c>
      <c r="AE2842" s="141">
        <v>2895.8175000000001</v>
      </c>
      <c r="AF2842" s="141">
        <v>2837.9050000000002</v>
      </c>
      <c r="AG2842" s="141">
        <v>2779.9925000000003</v>
      </c>
      <c r="AH2842" s="141">
        <v>2722.0800000000004</v>
      </c>
      <c r="AI2842" s="141">
        <v>2664.1675000000005</v>
      </c>
      <c r="AJ2842" s="141">
        <v>2606.2550000000006</v>
      </c>
      <c r="AK2842" s="141">
        <v>2548.3425000000007</v>
      </c>
      <c r="AL2842" s="141">
        <v>2490.4300000000007</v>
      </c>
      <c r="AM2842" s="141">
        <v>2432.5175000000008</v>
      </c>
      <c r="AN2842" s="141">
        <v>2374.6050000000009</v>
      </c>
      <c r="AO2842" s="141">
        <v>2316.692500000001</v>
      </c>
      <c r="AP2842" s="141">
        <v>2258.7800000000011</v>
      </c>
      <c r="AQ2842" s="141">
        <v>2200.8675000000012</v>
      </c>
      <c r="AR2842" s="141">
        <v>2142.9550000000013</v>
      </c>
      <c r="AS2842" s="141">
        <v>2085.0425000000014</v>
      </c>
      <c r="AT2842" s="141">
        <v>2027.1300000000015</v>
      </c>
      <c r="AU2842" s="141">
        <v>1969.2175000000016</v>
      </c>
      <c r="AV2842" s="141">
        <v>1911.3050000000017</v>
      </c>
      <c r="AW2842" s="141">
        <v>1853.3925000000017</v>
      </c>
      <c r="AX2842" s="141">
        <v>1795.4800000000018</v>
      </c>
      <c r="AY2842" s="141">
        <v>1737.5675000000019</v>
      </c>
      <c r="AZ2842" s="141">
        <v>1679.655000000002</v>
      </c>
      <c r="BA2842" s="141">
        <v>1621.7425000000021</v>
      </c>
      <c r="BB2842" s="141">
        <v>1563.8300000000022</v>
      </c>
      <c r="BC2842" s="141">
        <v>1505.9175000000023</v>
      </c>
      <c r="BD2842" s="141">
        <v>1448.0050000000024</v>
      </c>
      <c r="BE2842" s="141">
        <v>1390.0925000000025</v>
      </c>
      <c r="BF2842" s="141">
        <v>1332.1800000000026</v>
      </c>
      <c r="BG2842" s="141">
        <v>1274.2675000000027</v>
      </c>
      <c r="BH2842" s="141">
        <v>1216.3550000000027</v>
      </c>
      <c r="BI2842" s="141">
        <v>1158.4425000000028</v>
      </c>
      <c r="BJ2842" s="141">
        <v>1100.5300000000029</v>
      </c>
      <c r="BK2842" s="141">
        <v>1042.617500000003</v>
      </c>
      <c r="BL2842" s="141">
        <v>984.705000000003</v>
      </c>
      <c r="BM2842" s="141">
        <v>926.79250000000297</v>
      </c>
      <c r="BN2842" s="141">
        <v>868.88000000000295</v>
      </c>
      <c r="BO2842" s="141">
        <v>810.96750000000293</v>
      </c>
      <c r="BP2842" s="141">
        <v>753.05500000000291</v>
      </c>
    </row>
    <row r="2843" spans="4:68" ht="15.75">
      <c r="D2843" s="174" t="s">
        <v>9987</v>
      </c>
      <c r="E2843" s="176">
        <v>1341</v>
      </c>
      <c r="F2843" s="174" t="s">
        <v>3612</v>
      </c>
      <c r="G2843" s="174" t="s">
        <v>9985</v>
      </c>
      <c r="H2843" s="174" t="s">
        <v>169</v>
      </c>
      <c r="I2843" s="174" t="s">
        <v>3098</v>
      </c>
      <c r="J2843" s="174" t="s">
        <v>9986</v>
      </c>
      <c r="K2843" s="174"/>
      <c r="L2843" s="174" t="s">
        <v>3509</v>
      </c>
      <c r="M2843" s="174" t="s">
        <v>3800</v>
      </c>
      <c r="N2843" s="176">
        <v>960</v>
      </c>
      <c r="O2843" s="174" t="s">
        <v>3407</v>
      </c>
      <c r="P2843" s="177">
        <v>30864</v>
      </c>
      <c r="Q2843" s="176">
        <v>348</v>
      </c>
      <c r="R2843" s="175">
        <v>486.03</v>
      </c>
      <c r="S2843" s="175">
        <v>854.97</v>
      </c>
      <c r="T2843" s="161">
        <v>0</v>
      </c>
      <c r="U2843" s="96">
        <v>17</v>
      </c>
      <c r="V2843" s="38" t="s">
        <v>127</v>
      </c>
      <c r="W2843" s="38"/>
      <c r="X2843" s="137">
        <v>16.762500000000003</v>
      </c>
      <c r="Y2843" s="138">
        <v>60084</v>
      </c>
      <c r="Z2843" s="179">
        <v>51</v>
      </c>
      <c r="AA2843" s="139">
        <v>2064</v>
      </c>
      <c r="AB2843" s="131"/>
      <c r="AC2843" s="38"/>
      <c r="AD2843" s="140">
        <v>854.97</v>
      </c>
      <c r="AE2843" s="141">
        <v>838.20749999999998</v>
      </c>
      <c r="AF2843" s="141">
        <v>821.44499999999994</v>
      </c>
      <c r="AG2843" s="141">
        <v>804.68249999999989</v>
      </c>
      <c r="AH2843" s="141">
        <v>787.91999999999985</v>
      </c>
      <c r="AI2843" s="141">
        <v>771.1574999999998</v>
      </c>
      <c r="AJ2843" s="141">
        <v>754.39499999999975</v>
      </c>
      <c r="AK2843" s="141">
        <v>737.63249999999971</v>
      </c>
      <c r="AL2843" s="141">
        <v>720.86999999999966</v>
      </c>
      <c r="AM2843" s="141">
        <v>704.10749999999962</v>
      </c>
      <c r="AN2843" s="141">
        <v>687.34499999999957</v>
      </c>
      <c r="AO2843" s="141">
        <v>670.58249999999953</v>
      </c>
      <c r="AP2843" s="141">
        <v>653.81999999999948</v>
      </c>
      <c r="AQ2843" s="141">
        <v>637.05749999999944</v>
      </c>
      <c r="AR2843" s="141">
        <v>620.29499999999939</v>
      </c>
      <c r="AS2843" s="141">
        <v>603.53249999999935</v>
      </c>
      <c r="AT2843" s="141">
        <v>586.7699999999993</v>
      </c>
      <c r="AU2843" s="141">
        <v>570.00749999999925</v>
      </c>
      <c r="AV2843" s="141">
        <v>553.24499999999921</v>
      </c>
      <c r="AW2843" s="141">
        <v>536.48249999999916</v>
      </c>
      <c r="AX2843" s="141">
        <v>519.71999999999912</v>
      </c>
      <c r="AY2843" s="141">
        <v>502.95749999999913</v>
      </c>
      <c r="AZ2843" s="141">
        <v>486.19499999999914</v>
      </c>
      <c r="BA2843" s="141">
        <v>469.43249999999915</v>
      </c>
      <c r="BB2843" s="141">
        <v>452.66999999999916</v>
      </c>
      <c r="BC2843" s="141">
        <v>435.90749999999917</v>
      </c>
      <c r="BD2843" s="141">
        <v>419.14499999999919</v>
      </c>
      <c r="BE2843" s="141">
        <v>402.3824999999992</v>
      </c>
      <c r="BF2843" s="141">
        <v>385.61999999999921</v>
      </c>
      <c r="BG2843" s="141">
        <v>368.85749999999922</v>
      </c>
      <c r="BH2843" s="141">
        <v>352.09499999999923</v>
      </c>
      <c r="BI2843" s="141">
        <v>335.33249999999924</v>
      </c>
      <c r="BJ2843" s="141">
        <v>318.56999999999925</v>
      </c>
      <c r="BK2843" s="141">
        <v>301.80749999999927</v>
      </c>
      <c r="BL2843" s="141">
        <v>285.04499999999928</v>
      </c>
      <c r="BM2843" s="141">
        <v>268.28249999999929</v>
      </c>
      <c r="BN2843" s="141">
        <v>251.5199999999993</v>
      </c>
      <c r="BO2843" s="141">
        <v>234.75749999999931</v>
      </c>
      <c r="BP2843" s="141">
        <v>217.99499999999932</v>
      </c>
    </row>
    <row r="2844" spans="4:68" ht="15.75">
      <c r="D2844" s="174" t="s">
        <v>9988</v>
      </c>
      <c r="E2844" s="175">
        <v>37280.050000000003</v>
      </c>
      <c r="F2844" s="174" t="s">
        <v>3426</v>
      </c>
      <c r="G2844" s="174" t="s">
        <v>9985</v>
      </c>
      <c r="H2844" s="174" t="s">
        <v>169</v>
      </c>
      <c r="I2844" s="174" t="s">
        <v>3098</v>
      </c>
      <c r="J2844" s="174" t="s">
        <v>9989</v>
      </c>
      <c r="K2844" s="174"/>
      <c r="L2844" s="174" t="s">
        <v>3509</v>
      </c>
      <c r="M2844" s="174" t="s">
        <v>3800</v>
      </c>
      <c r="N2844" s="176">
        <v>960</v>
      </c>
      <c r="O2844" s="174" t="s">
        <v>3407</v>
      </c>
      <c r="P2844" s="177">
        <v>30864</v>
      </c>
      <c r="Q2844" s="176">
        <v>348</v>
      </c>
      <c r="R2844" s="175">
        <v>13512.71</v>
      </c>
      <c r="S2844" s="175">
        <v>23767.34</v>
      </c>
      <c r="T2844" s="161">
        <v>0</v>
      </c>
      <c r="U2844" s="96">
        <v>17</v>
      </c>
      <c r="V2844" s="38" t="s">
        <v>127</v>
      </c>
      <c r="W2844" s="38"/>
      <c r="X2844" s="137">
        <v>466.00062500000007</v>
      </c>
      <c r="Y2844" s="138">
        <v>60084</v>
      </c>
      <c r="Z2844" s="179">
        <v>51</v>
      </c>
      <c r="AA2844" s="139">
        <v>2064</v>
      </c>
      <c r="AB2844" s="131"/>
      <c r="AC2844" s="38"/>
      <c r="AD2844" s="140">
        <v>23767.34</v>
      </c>
      <c r="AE2844" s="141">
        <v>23301.339375</v>
      </c>
      <c r="AF2844" s="141">
        <v>22835.338749999999</v>
      </c>
      <c r="AG2844" s="141">
        <v>22369.338124999998</v>
      </c>
      <c r="AH2844" s="141">
        <v>21903.337499999998</v>
      </c>
      <c r="AI2844" s="141">
        <v>21437.336874999997</v>
      </c>
      <c r="AJ2844" s="141">
        <v>20971.336249999997</v>
      </c>
      <c r="AK2844" s="141">
        <v>20505.335624999996</v>
      </c>
      <c r="AL2844" s="141">
        <v>20039.334999999995</v>
      </c>
      <c r="AM2844" s="141">
        <v>19573.334374999995</v>
      </c>
      <c r="AN2844" s="141">
        <v>19107.333749999994</v>
      </c>
      <c r="AO2844" s="141">
        <v>18641.333124999994</v>
      </c>
      <c r="AP2844" s="141">
        <v>18175.332499999993</v>
      </c>
      <c r="AQ2844" s="141">
        <v>17709.331874999993</v>
      </c>
      <c r="AR2844" s="141">
        <v>17243.331249999992</v>
      </c>
      <c r="AS2844" s="141">
        <v>16777.330624999991</v>
      </c>
      <c r="AT2844" s="141">
        <v>16311.329999999991</v>
      </c>
      <c r="AU2844" s="141">
        <v>15845.32937499999</v>
      </c>
      <c r="AV2844" s="141">
        <v>15379.32874999999</v>
      </c>
      <c r="AW2844" s="141">
        <v>14913.328124999989</v>
      </c>
      <c r="AX2844" s="141">
        <v>14447.327499999989</v>
      </c>
      <c r="AY2844" s="141">
        <v>13981.326874999988</v>
      </c>
      <c r="AZ2844" s="141">
        <v>13515.326249999987</v>
      </c>
      <c r="BA2844" s="141">
        <v>13049.325624999987</v>
      </c>
      <c r="BB2844" s="141">
        <v>12583.324999999986</v>
      </c>
      <c r="BC2844" s="141">
        <v>12117.324374999986</v>
      </c>
      <c r="BD2844" s="141">
        <v>11651.323749999985</v>
      </c>
      <c r="BE2844" s="141">
        <v>11185.323124999984</v>
      </c>
      <c r="BF2844" s="141">
        <v>10719.322499999984</v>
      </c>
      <c r="BG2844" s="141">
        <v>10253.321874999983</v>
      </c>
      <c r="BH2844" s="141">
        <v>9787.3212499999827</v>
      </c>
      <c r="BI2844" s="141">
        <v>9321.3206249999821</v>
      </c>
      <c r="BJ2844" s="141">
        <v>8855.3199999999815</v>
      </c>
      <c r="BK2844" s="141">
        <v>8389.3193749999809</v>
      </c>
      <c r="BL2844" s="141">
        <v>7923.3187499999813</v>
      </c>
      <c r="BM2844" s="141">
        <v>7457.3181249999816</v>
      </c>
      <c r="BN2844" s="141">
        <v>6991.3174999999819</v>
      </c>
      <c r="BO2844" s="141">
        <v>6525.3168749999822</v>
      </c>
      <c r="BP2844" s="141">
        <v>6059.3162499999826</v>
      </c>
    </row>
    <row r="2845" spans="4:68" ht="15.75">
      <c r="D2845" s="174" t="s">
        <v>9990</v>
      </c>
      <c r="E2845" s="176">
        <v>3607</v>
      </c>
      <c r="F2845" s="174" t="s">
        <v>3420</v>
      </c>
      <c r="G2845" s="174" t="s">
        <v>9991</v>
      </c>
      <c r="H2845" s="174" t="s">
        <v>169</v>
      </c>
      <c r="I2845" s="174" t="s">
        <v>3098</v>
      </c>
      <c r="J2845" s="174" t="s">
        <v>9992</v>
      </c>
      <c r="K2845" s="174"/>
      <c r="L2845" s="174" t="s">
        <v>7136</v>
      </c>
      <c r="M2845" s="174" t="s">
        <v>7197</v>
      </c>
      <c r="N2845" s="176">
        <v>960</v>
      </c>
      <c r="O2845" s="174" t="s">
        <v>3407</v>
      </c>
      <c r="P2845" s="177">
        <v>30864</v>
      </c>
      <c r="Q2845" s="176">
        <v>348</v>
      </c>
      <c r="R2845" s="175">
        <v>1307.31</v>
      </c>
      <c r="S2845" s="175">
        <v>2299.69</v>
      </c>
      <c r="T2845" s="161">
        <v>0</v>
      </c>
      <c r="U2845" s="96">
        <v>8</v>
      </c>
      <c r="V2845" s="38" t="s">
        <v>118</v>
      </c>
      <c r="W2845" s="38"/>
      <c r="X2845" s="137">
        <v>45.087499999999999</v>
      </c>
      <c r="Y2845" s="138">
        <v>60084</v>
      </c>
      <c r="Z2845" s="179">
        <v>51</v>
      </c>
      <c r="AA2845" s="139">
        <v>2064</v>
      </c>
      <c r="AB2845" s="131"/>
      <c r="AC2845" s="38"/>
      <c r="AD2845" s="140">
        <v>2299.69</v>
      </c>
      <c r="AE2845" s="141">
        <v>2254.6025</v>
      </c>
      <c r="AF2845" s="141">
        <v>2209.5149999999999</v>
      </c>
      <c r="AG2845" s="141">
        <v>2164.4274999999998</v>
      </c>
      <c r="AH2845" s="141">
        <v>2119.3399999999997</v>
      </c>
      <c r="AI2845" s="141">
        <v>2074.2524999999996</v>
      </c>
      <c r="AJ2845" s="141">
        <v>2029.1649999999995</v>
      </c>
      <c r="AK2845" s="141">
        <v>1984.0774999999994</v>
      </c>
      <c r="AL2845" s="141">
        <v>1938.9899999999993</v>
      </c>
      <c r="AM2845" s="141">
        <v>1893.9024999999992</v>
      </c>
      <c r="AN2845" s="141">
        <v>1848.8149999999991</v>
      </c>
      <c r="AO2845" s="141">
        <v>1803.7274999999991</v>
      </c>
      <c r="AP2845" s="141">
        <v>1758.639999999999</v>
      </c>
      <c r="AQ2845" s="141">
        <v>1713.5524999999989</v>
      </c>
      <c r="AR2845" s="141">
        <v>1668.4649999999988</v>
      </c>
      <c r="AS2845" s="141">
        <v>1623.3774999999987</v>
      </c>
      <c r="AT2845" s="141">
        <v>1578.2899999999986</v>
      </c>
      <c r="AU2845" s="141">
        <v>1533.2024999999985</v>
      </c>
      <c r="AV2845" s="141">
        <v>1488.1149999999984</v>
      </c>
      <c r="AW2845" s="141">
        <v>1443.0274999999983</v>
      </c>
      <c r="AX2845" s="141">
        <v>1397.9399999999982</v>
      </c>
      <c r="AY2845" s="141">
        <v>1352.8524999999981</v>
      </c>
      <c r="AZ2845" s="141">
        <v>1307.7649999999981</v>
      </c>
      <c r="BA2845" s="141">
        <v>1262.677499999998</v>
      </c>
      <c r="BB2845" s="141">
        <v>1217.5899999999979</v>
      </c>
      <c r="BC2845" s="141">
        <v>1172.5024999999978</v>
      </c>
      <c r="BD2845" s="141">
        <v>1127.4149999999977</v>
      </c>
      <c r="BE2845" s="141">
        <v>1082.3274999999976</v>
      </c>
      <c r="BF2845" s="141">
        <v>1037.2399999999975</v>
      </c>
      <c r="BG2845" s="141">
        <v>992.15249999999753</v>
      </c>
      <c r="BH2845" s="141">
        <v>947.06499999999755</v>
      </c>
      <c r="BI2845" s="141">
        <v>901.97749999999758</v>
      </c>
      <c r="BJ2845" s="141">
        <v>856.8899999999976</v>
      </c>
      <c r="BK2845" s="141">
        <v>811.80249999999762</v>
      </c>
      <c r="BL2845" s="141">
        <v>766.71499999999764</v>
      </c>
      <c r="BM2845" s="141">
        <v>721.62749999999767</v>
      </c>
      <c r="BN2845" s="141">
        <v>676.53999999999769</v>
      </c>
      <c r="BO2845" s="141">
        <v>631.45249999999771</v>
      </c>
      <c r="BP2845" s="141">
        <v>586.36499999999774</v>
      </c>
    </row>
    <row r="2846" spans="4:68" ht="15.75">
      <c r="D2846" s="174" t="s">
        <v>9993</v>
      </c>
      <c r="E2846" s="176">
        <v>1044</v>
      </c>
      <c r="F2846" s="174" t="s">
        <v>3612</v>
      </c>
      <c r="G2846" s="174" t="s">
        <v>9991</v>
      </c>
      <c r="H2846" s="174" t="s">
        <v>169</v>
      </c>
      <c r="I2846" s="174" t="s">
        <v>3098</v>
      </c>
      <c r="J2846" s="174" t="s">
        <v>9992</v>
      </c>
      <c r="K2846" s="174"/>
      <c r="L2846" s="174" t="s">
        <v>7136</v>
      </c>
      <c r="M2846" s="174" t="s">
        <v>7197</v>
      </c>
      <c r="N2846" s="176">
        <v>960</v>
      </c>
      <c r="O2846" s="174" t="s">
        <v>3407</v>
      </c>
      <c r="P2846" s="177">
        <v>30864</v>
      </c>
      <c r="Q2846" s="176">
        <v>348</v>
      </c>
      <c r="R2846" s="175">
        <v>378.42</v>
      </c>
      <c r="S2846" s="175">
        <v>665.58</v>
      </c>
      <c r="T2846" s="161">
        <v>0</v>
      </c>
      <c r="U2846" s="96">
        <v>8</v>
      </c>
      <c r="V2846" s="38" t="s">
        <v>118</v>
      </c>
      <c r="W2846" s="38"/>
      <c r="X2846" s="137">
        <v>13.049999999999999</v>
      </c>
      <c r="Y2846" s="138">
        <v>60084</v>
      </c>
      <c r="Z2846" s="179">
        <v>51</v>
      </c>
      <c r="AA2846" s="139">
        <v>2064</v>
      </c>
      <c r="AB2846" s="131"/>
      <c r="AC2846" s="38"/>
      <c r="AD2846" s="140">
        <v>665.58</v>
      </c>
      <c r="AE2846" s="141">
        <v>652.53000000000009</v>
      </c>
      <c r="AF2846" s="141">
        <v>639.48000000000013</v>
      </c>
      <c r="AG2846" s="141">
        <v>626.43000000000018</v>
      </c>
      <c r="AH2846" s="141">
        <v>613.38000000000022</v>
      </c>
      <c r="AI2846" s="141">
        <v>600.33000000000027</v>
      </c>
      <c r="AJ2846" s="141">
        <v>587.28000000000031</v>
      </c>
      <c r="AK2846" s="141">
        <v>574.23000000000036</v>
      </c>
      <c r="AL2846" s="141">
        <v>561.1800000000004</v>
      </c>
      <c r="AM2846" s="141">
        <v>548.13000000000045</v>
      </c>
      <c r="AN2846" s="141">
        <v>535.0800000000005</v>
      </c>
      <c r="AO2846" s="141">
        <v>522.03000000000054</v>
      </c>
      <c r="AP2846" s="141">
        <v>508.98000000000053</v>
      </c>
      <c r="AQ2846" s="141">
        <v>495.93000000000052</v>
      </c>
      <c r="AR2846" s="141">
        <v>482.88000000000051</v>
      </c>
      <c r="AS2846" s="141">
        <v>469.8300000000005</v>
      </c>
      <c r="AT2846" s="141">
        <v>456.78000000000048</v>
      </c>
      <c r="AU2846" s="141">
        <v>443.73000000000047</v>
      </c>
      <c r="AV2846" s="141">
        <v>430.68000000000046</v>
      </c>
      <c r="AW2846" s="141">
        <v>417.63000000000045</v>
      </c>
      <c r="AX2846" s="141">
        <v>404.58000000000044</v>
      </c>
      <c r="AY2846" s="141">
        <v>391.53000000000043</v>
      </c>
      <c r="AZ2846" s="141">
        <v>378.48000000000042</v>
      </c>
      <c r="BA2846" s="141">
        <v>365.4300000000004</v>
      </c>
      <c r="BB2846" s="141">
        <v>352.38000000000039</v>
      </c>
      <c r="BC2846" s="141">
        <v>339.33000000000038</v>
      </c>
      <c r="BD2846" s="141">
        <v>326.28000000000037</v>
      </c>
      <c r="BE2846" s="141">
        <v>313.23000000000036</v>
      </c>
      <c r="BF2846" s="141">
        <v>300.18000000000035</v>
      </c>
      <c r="BG2846" s="141">
        <v>287.13000000000034</v>
      </c>
      <c r="BH2846" s="141">
        <v>274.08000000000033</v>
      </c>
      <c r="BI2846" s="141">
        <v>261.03000000000031</v>
      </c>
      <c r="BJ2846" s="141">
        <v>247.9800000000003</v>
      </c>
      <c r="BK2846" s="141">
        <v>234.93000000000029</v>
      </c>
      <c r="BL2846" s="141">
        <v>221.88000000000028</v>
      </c>
      <c r="BM2846" s="141">
        <v>208.83000000000027</v>
      </c>
      <c r="BN2846" s="141">
        <v>195.78000000000026</v>
      </c>
      <c r="BO2846" s="141">
        <v>182.73000000000025</v>
      </c>
      <c r="BP2846" s="141">
        <v>169.68000000000023</v>
      </c>
    </row>
    <row r="2847" spans="4:68" ht="15.75">
      <c r="D2847" s="174" t="s">
        <v>9994</v>
      </c>
      <c r="E2847" s="175">
        <v>29028.79</v>
      </c>
      <c r="F2847" s="174" t="s">
        <v>3426</v>
      </c>
      <c r="G2847" s="174" t="s">
        <v>9991</v>
      </c>
      <c r="H2847" s="174" t="s">
        <v>169</v>
      </c>
      <c r="I2847" s="174" t="s">
        <v>3098</v>
      </c>
      <c r="J2847" s="174" t="s">
        <v>9995</v>
      </c>
      <c r="K2847" s="174"/>
      <c r="L2847" s="174" t="s">
        <v>7136</v>
      </c>
      <c r="M2847" s="174" t="s">
        <v>7197</v>
      </c>
      <c r="N2847" s="176">
        <v>960</v>
      </c>
      <c r="O2847" s="174" t="s">
        <v>3407</v>
      </c>
      <c r="P2847" s="177">
        <v>30864</v>
      </c>
      <c r="Q2847" s="176">
        <v>348</v>
      </c>
      <c r="R2847" s="175">
        <v>10521.79</v>
      </c>
      <c r="S2847" s="176">
        <v>18507</v>
      </c>
      <c r="T2847" s="161">
        <v>0</v>
      </c>
      <c r="U2847" s="96">
        <v>8</v>
      </c>
      <c r="V2847" s="38" t="s">
        <v>118</v>
      </c>
      <c r="W2847" s="38"/>
      <c r="X2847" s="137">
        <v>362.85987499999999</v>
      </c>
      <c r="Y2847" s="138">
        <v>60084</v>
      </c>
      <c r="Z2847" s="179">
        <v>51</v>
      </c>
      <c r="AA2847" s="139">
        <v>2064</v>
      </c>
      <c r="AB2847" s="131"/>
      <c r="AC2847" s="38"/>
      <c r="AD2847" s="140">
        <v>18507</v>
      </c>
      <c r="AE2847" s="141">
        <v>18144.140125000002</v>
      </c>
      <c r="AF2847" s="141">
        <v>17781.280250000003</v>
      </c>
      <c r="AG2847" s="141">
        <v>17418.420375000005</v>
      </c>
      <c r="AH2847" s="141">
        <v>17055.560500000007</v>
      </c>
      <c r="AI2847" s="141">
        <v>16692.700625000009</v>
      </c>
      <c r="AJ2847" s="141">
        <v>16329.840750000008</v>
      </c>
      <c r="AK2847" s="141">
        <v>15966.980875000008</v>
      </c>
      <c r="AL2847" s="141">
        <v>15604.121000000008</v>
      </c>
      <c r="AM2847" s="141">
        <v>15241.261125000008</v>
      </c>
      <c r="AN2847" s="141">
        <v>14878.401250000008</v>
      </c>
      <c r="AO2847" s="141">
        <v>14515.541375000008</v>
      </c>
      <c r="AP2847" s="141">
        <v>14152.681500000008</v>
      </c>
      <c r="AQ2847" s="141">
        <v>13789.821625000008</v>
      </c>
      <c r="AR2847" s="141">
        <v>13426.961750000008</v>
      </c>
      <c r="AS2847" s="141">
        <v>13064.101875000008</v>
      </c>
      <c r="AT2847" s="141">
        <v>12701.242000000007</v>
      </c>
      <c r="AU2847" s="141">
        <v>12338.382125000007</v>
      </c>
      <c r="AV2847" s="141">
        <v>11975.522250000007</v>
      </c>
      <c r="AW2847" s="141">
        <v>11612.662375000007</v>
      </c>
      <c r="AX2847" s="141">
        <v>11249.802500000007</v>
      </c>
      <c r="AY2847" s="141">
        <v>10886.942625000007</v>
      </c>
      <c r="AZ2847" s="141">
        <v>10524.082750000007</v>
      </c>
      <c r="BA2847" s="141">
        <v>10161.222875000007</v>
      </c>
      <c r="BB2847" s="141">
        <v>9798.3630000000067</v>
      </c>
      <c r="BC2847" s="141">
        <v>9435.5031250000065</v>
      </c>
      <c r="BD2847" s="141">
        <v>9072.6432500000064</v>
      </c>
      <c r="BE2847" s="141">
        <v>8709.7833750000063</v>
      </c>
      <c r="BF2847" s="141">
        <v>8346.9235000000062</v>
      </c>
      <c r="BG2847" s="141">
        <v>7984.0636250000061</v>
      </c>
      <c r="BH2847" s="141">
        <v>7621.203750000006</v>
      </c>
      <c r="BI2847" s="141">
        <v>7258.3438750000059</v>
      </c>
      <c r="BJ2847" s="141">
        <v>6895.4840000000058</v>
      </c>
      <c r="BK2847" s="141">
        <v>6532.6241250000057</v>
      </c>
      <c r="BL2847" s="141">
        <v>6169.7642500000056</v>
      </c>
      <c r="BM2847" s="141">
        <v>5806.9043750000055</v>
      </c>
      <c r="BN2847" s="141">
        <v>5444.0445000000054</v>
      </c>
      <c r="BO2847" s="141">
        <v>5081.1846250000053</v>
      </c>
      <c r="BP2847" s="141">
        <v>4718.3247500000052</v>
      </c>
    </row>
    <row r="2848" spans="4:68" ht="15.75">
      <c r="D2848" s="174" t="s">
        <v>9996</v>
      </c>
      <c r="E2848" s="176">
        <v>6135</v>
      </c>
      <c r="F2848" s="174" t="s">
        <v>3420</v>
      </c>
      <c r="G2848" s="174" t="s">
        <v>9997</v>
      </c>
      <c r="H2848" s="174" t="s">
        <v>169</v>
      </c>
      <c r="I2848" s="174" t="s">
        <v>3098</v>
      </c>
      <c r="J2848" s="174" t="s">
        <v>9998</v>
      </c>
      <c r="K2848" s="174"/>
      <c r="L2848" s="174" t="s">
        <v>3509</v>
      </c>
      <c r="M2848" s="174" t="s">
        <v>9497</v>
      </c>
      <c r="N2848" s="176">
        <v>960</v>
      </c>
      <c r="O2848" s="174" t="s">
        <v>3407</v>
      </c>
      <c r="P2848" s="177">
        <v>30864</v>
      </c>
      <c r="Q2848" s="176">
        <v>348</v>
      </c>
      <c r="R2848" s="175">
        <v>2223.62</v>
      </c>
      <c r="S2848" s="175">
        <v>3911.38</v>
      </c>
      <c r="T2848" s="161">
        <v>0</v>
      </c>
      <c r="U2848" s="96">
        <v>13</v>
      </c>
      <c r="V2848" s="38" t="s">
        <v>123</v>
      </c>
      <c r="W2848" s="38"/>
      <c r="X2848" s="137">
        <v>76.6875</v>
      </c>
      <c r="Y2848" s="138">
        <v>60084</v>
      </c>
      <c r="Z2848" s="179">
        <v>51</v>
      </c>
      <c r="AA2848" s="139">
        <v>2064</v>
      </c>
      <c r="AB2848" s="131"/>
      <c r="AC2848" s="38"/>
      <c r="AD2848" s="140">
        <v>3911.38</v>
      </c>
      <c r="AE2848" s="141">
        <v>3834.6925000000001</v>
      </c>
      <c r="AF2848" s="141">
        <v>3758.0050000000001</v>
      </c>
      <c r="AG2848" s="141">
        <v>3681.3175000000001</v>
      </c>
      <c r="AH2848" s="141">
        <v>3604.63</v>
      </c>
      <c r="AI2848" s="141">
        <v>3527.9425000000001</v>
      </c>
      <c r="AJ2848" s="141">
        <v>3451.2550000000001</v>
      </c>
      <c r="AK2848" s="141">
        <v>3374.5675000000001</v>
      </c>
      <c r="AL2848" s="141">
        <v>3297.88</v>
      </c>
      <c r="AM2848" s="141">
        <v>3221.1925000000001</v>
      </c>
      <c r="AN2848" s="141">
        <v>3144.5050000000001</v>
      </c>
      <c r="AO2848" s="141">
        <v>3067.8175000000001</v>
      </c>
      <c r="AP2848" s="141">
        <v>2991.13</v>
      </c>
      <c r="AQ2848" s="141">
        <v>2914.4425000000001</v>
      </c>
      <c r="AR2848" s="141">
        <v>2837.7550000000001</v>
      </c>
      <c r="AS2848" s="141">
        <v>2761.0675000000001</v>
      </c>
      <c r="AT2848" s="141">
        <v>2684.38</v>
      </c>
      <c r="AU2848" s="141">
        <v>2607.6925000000001</v>
      </c>
      <c r="AV2848" s="141">
        <v>2531.0050000000001</v>
      </c>
      <c r="AW2848" s="141">
        <v>2454.3175000000001</v>
      </c>
      <c r="AX2848" s="141">
        <v>2377.63</v>
      </c>
      <c r="AY2848" s="141">
        <v>2300.9425000000001</v>
      </c>
      <c r="AZ2848" s="141">
        <v>2224.2550000000001</v>
      </c>
      <c r="BA2848" s="141">
        <v>2147.5675000000001</v>
      </c>
      <c r="BB2848" s="141">
        <v>2070.88</v>
      </c>
      <c r="BC2848" s="141">
        <v>1994.1925000000001</v>
      </c>
      <c r="BD2848" s="141">
        <v>1917.5050000000001</v>
      </c>
      <c r="BE2848" s="141">
        <v>1840.8175000000001</v>
      </c>
      <c r="BF2848" s="141">
        <v>1764.13</v>
      </c>
      <c r="BG2848" s="141">
        <v>1687.4425000000001</v>
      </c>
      <c r="BH2848" s="141">
        <v>1610.7550000000001</v>
      </c>
      <c r="BI2848" s="141">
        <v>1534.0675000000001</v>
      </c>
      <c r="BJ2848" s="141">
        <v>1457.38</v>
      </c>
      <c r="BK2848" s="141">
        <v>1380.6925000000001</v>
      </c>
      <c r="BL2848" s="141">
        <v>1304.0050000000001</v>
      </c>
      <c r="BM2848" s="141">
        <v>1227.3175000000001</v>
      </c>
      <c r="BN2848" s="141">
        <v>1150.6300000000001</v>
      </c>
      <c r="BO2848" s="141">
        <v>1073.9425000000001</v>
      </c>
      <c r="BP2848" s="141">
        <v>997.25500000000011</v>
      </c>
    </row>
    <row r="2849" spans="4:68" ht="15.75">
      <c r="D2849" s="174" t="s">
        <v>9999</v>
      </c>
      <c r="E2849" s="176">
        <v>1776</v>
      </c>
      <c r="F2849" s="174" t="s">
        <v>3612</v>
      </c>
      <c r="G2849" s="174" t="s">
        <v>9997</v>
      </c>
      <c r="H2849" s="174" t="s">
        <v>169</v>
      </c>
      <c r="I2849" s="174" t="s">
        <v>3098</v>
      </c>
      <c r="J2849" s="174" t="s">
        <v>9998</v>
      </c>
      <c r="K2849" s="174"/>
      <c r="L2849" s="174" t="s">
        <v>3509</v>
      </c>
      <c r="M2849" s="174" t="s">
        <v>9497</v>
      </c>
      <c r="N2849" s="176">
        <v>960</v>
      </c>
      <c r="O2849" s="174" t="s">
        <v>3407</v>
      </c>
      <c r="P2849" s="177">
        <v>30864</v>
      </c>
      <c r="Q2849" s="176">
        <v>348</v>
      </c>
      <c r="R2849" s="175">
        <v>643.74</v>
      </c>
      <c r="S2849" s="175">
        <v>1132.26</v>
      </c>
      <c r="T2849" s="161">
        <v>0</v>
      </c>
      <c r="U2849" s="96">
        <v>13</v>
      </c>
      <c r="V2849" s="38" t="s">
        <v>123</v>
      </c>
      <c r="W2849" s="38"/>
      <c r="X2849" s="137">
        <v>22.200000000000003</v>
      </c>
      <c r="Y2849" s="138">
        <v>60084</v>
      </c>
      <c r="Z2849" s="179">
        <v>51</v>
      </c>
      <c r="AA2849" s="139">
        <v>2064</v>
      </c>
      <c r="AB2849" s="131"/>
      <c r="AC2849" s="38"/>
      <c r="AD2849" s="140">
        <v>1132.26</v>
      </c>
      <c r="AE2849" s="141">
        <v>1110.06</v>
      </c>
      <c r="AF2849" s="141">
        <v>1087.8599999999999</v>
      </c>
      <c r="AG2849" s="141">
        <v>1065.6599999999999</v>
      </c>
      <c r="AH2849" s="141">
        <v>1043.4599999999998</v>
      </c>
      <c r="AI2849" s="141">
        <v>1021.2599999999998</v>
      </c>
      <c r="AJ2849" s="141">
        <v>999.05999999999972</v>
      </c>
      <c r="AK2849" s="141">
        <v>976.85999999999967</v>
      </c>
      <c r="AL2849" s="141">
        <v>954.65999999999963</v>
      </c>
      <c r="AM2849" s="141">
        <v>932.45999999999958</v>
      </c>
      <c r="AN2849" s="141">
        <v>910.25999999999954</v>
      </c>
      <c r="AO2849" s="141">
        <v>888.05999999999949</v>
      </c>
      <c r="AP2849" s="141">
        <v>865.85999999999945</v>
      </c>
      <c r="AQ2849" s="141">
        <v>843.6599999999994</v>
      </c>
      <c r="AR2849" s="141">
        <v>821.45999999999935</v>
      </c>
      <c r="AS2849" s="141">
        <v>799.25999999999931</v>
      </c>
      <c r="AT2849" s="141">
        <v>777.05999999999926</v>
      </c>
      <c r="AU2849" s="141">
        <v>754.85999999999922</v>
      </c>
      <c r="AV2849" s="141">
        <v>732.65999999999917</v>
      </c>
      <c r="AW2849" s="141">
        <v>710.45999999999913</v>
      </c>
      <c r="AX2849" s="141">
        <v>688.25999999999908</v>
      </c>
      <c r="AY2849" s="141">
        <v>666.05999999999904</v>
      </c>
      <c r="AZ2849" s="141">
        <v>643.85999999999899</v>
      </c>
      <c r="BA2849" s="141">
        <v>621.65999999999894</v>
      </c>
      <c r="BB2849" s="141">
        <v>599.4599999999989</v>
      </c>
      <c r="BC2849" s="141">
        <v>577.25999999999885</v>
      </c>
      <c r="BD2849" s="141">
        <v>555.05999999999881</v>
      </c>
      <c r="BE2849" s="141">
        <v>532.85999999999876</v>
      </c>
      <c r="BF2849" s="141">
        <v>510.65999999999877</v>
      </c>
      <c r="BG2849" s="141">
        <v>488.45999999999879</v>
      </c>
      <c r="BH2849" s="141">
        <v>466.2599999999988</v>
      </c>
      <c r="BI2849" s="141">
        <v>444.05999999999881</v>
      </c>
      <c r="BJ2849" s="141">
        <v>421.85999999999882</v>
      </c>
      <c r="BK2849" s="141">
        <v>399.65999999999883</v>
      </c>
      <c r="BL2849" s="141">
        <v>377.45999999999884</v>
      </c>
      <c r="BM2849" s="141">
        <v>355.25999999999885</v>
      </c>
      <c r="BN2849" s="141">
        <v>333.05999999999887</v>
      </c>
      <c r="BO2849" s="141">
        <v>310.85999999999888</v>
      </c>
      <c r="BP2849" s="141">
        <v>288.65999999999889</v>
      </c>
    </row>
    <row r="2850" spans="4:68" ht="15.75">
      <c r="D2850" s="174" t="s">
        <v>10000</v>
      </c>
      <c r="E2850" s="175">
        <v>49379.59</v>
      </c>
      <c r="F2850" s="174" t="s">
        <v>3426</v>
      </c>
      <c r="G2850" s="174" t="s">
        <v>9997</v>
      </c>
      <c r="H2850" s="174" t="s">
        <v>169</v>
      </c>
      <c r="I2850" s="174" t="s">
        <v>3098</v>
      </c>
      <c r="J2850" s="174" t="s">
        <v>10001</v>
      </c>
      <c r="K2850" s="174"/>
      <c r="L2850" s="174" t="s">
        <v>3509</v>
      </c>
      <c r="M2850" s="174" t="s">
        <v>9497</v>
      </c>
      <c r="N2850" s="176">
        <v>960</v>
      </c>
      <c r="O2850" s="174" t="s">
        <v>3407</v>
      </c>
      <c r="P2850" s="177">
        <v>30864</v>
      </c>
      <c r="Q2850" s="176">
        <v>348</v>
      </c>
      <c r="R2850" s="175">
        <v>17898.32</v>
      </c>
      <c r="S2850" s="175">
        <v>31481.27</v>
      </c>
      <c r="T2850" s="161">
        <v>0</v>
      </c>
      <c r="U2850" s="96">
        <v>13</v>
      </c>
      <c r="V2850" s="38" t="s">
        <v>123</v>
      </c>
      <c r="W2850" s="38"/>
      <c r="X2850" s="137">
        <v>617.24487499999998</v>
      </c>
      <c r="Y2850" s="138">
        <v>60084</v>
      </c>
      <c r="Z2850" s="179">
        <v>51</v>
      </c>
      <c r="AA2850" s="139">
        <v>2064</v>
      </c>
      <c r="AB2850" s="131"/>
      <c r="AC2850" s="38"/>
      <c r="AD2850" s="140">
        <v>31481.27</v>
      </c>
      <c r="AE2850" s="141">
        <v>30864.025125</v>
      </c>
      <c r="AF2850" s="141">
        <v>30246.78025</v>
      </c>
      <c r="AG2850" s="141">
        <v>29629.535374999999</v>
      </c>
      <c r="AH2850" s="141">
        <v>29012.290499999999</v>
      </c>
      <c r="AI2850" s="141">
        <v>28395.045624999999</v>
      </c>
      <c r="AJ2850" s="141">
        <v>27777.800749999999</v>
      </c>
      <c r="AK2850" s="141">
        <v>27160.555874999998</v>
      </c>
      <c r="AL2850" s="141">
        <v>26543.310999999998</v>
      </c>
      <c r="AM2850" s="141">
        <v>25926.066124999998</v>
      </c>
      <c r="AN2850" s="141">
        <v>25308.821249999997</v>
      </c>
      <c r="AO2850" s="141">
        <v>24691.576374999997</v>
      </c>
      <c r="AP2850" s="141">
        <v>24074.331499999997</v>
      </c>
      <c r="AQ2850" s="141">
        <v>23457.086624999996</v>
      </c>
      <c r="AR2850" s="141">
        <v>22839.841749999996</v>
      </c>
      <c r="AS2850" s="141">
        <v>22222.596874999996</v>
      </c>
      <c r="AT2850" s="141">
        <v>21605.351999999995</v>
      </c>
      <c r="AU2850" s="141">
        <v>20988.107124999995</v>
      </c>
      <c r="AV2850" s="141">
        <v>20370.862249999995</v>
      </c>
      <c r="AW2850" s="141">
        <v>19753.617374999994</v>
      </c>
      <c r="AX2850" s="141">
        <v>19136.372499999994</v>
      </c>
      <c r="AY2850" s="141">
        <v>18519.127624999994</v>
      </c>
      <c r="AZ2850" s="141">
        <v>17901.882749999993</v>
      </c>
      <c r="BA2850" s="141">
        <v>17284.637874999993</v>
      </c>
      <c r="BB2850" s="141">
        <v>16667.392999999993</v>
      </c>
      <c r="BC2850" s="141">
        <v>16050.148124999992</v>
      </c>
      <c r="BD2850" s="141">
        <v>15432.903249999992</v>
      </c>
      <c r="BE2850" s="141">
        <v>14815.658374999992</v>
      </c>
      <c r="BF2850" s="141">
        <v>14198.413499999991</v>
      </c>
      <c r="BG2850" s="141">
        <v>13581.168624999991</v>
      </c>
      <c r="BH2850" s="141">
        <v>12963.923749999991</v>
      </c>
      <c r="BI2850" s="141">
        <v>12346.678874999991</v>
      </c>
      <c r="BJ2850" s="141">
        <v>11729.43399999999</v>
      </c>
      <c r="BK2850" s="141">
        <v>11112.18912499999</v>
      </c>
      <c r="BL2850" s="141">
        <v>10494.94424999999</v>
      </c>
      <c r="BM2850" s="141">
        <v>9877.6993749999892</v>
      </c>
      <c r="BN2850" s="141">
        <v>9260.4544999999889</v>
      </c>
      <c r="BO2850" s="141">
        <v>8643.2096249999886</v>
      </c>
      <c r="BP2850" s="141">
        <v>8025.9647499999883</v>
      </c>
    </row>
    <row r="2851" spans="4:68" ht="15.75">
      <c r="D2851" s="174" t="s">
        <v>10002</v>
      </c>
      <c r="E2851" s="176">
        <v>3461</v>
      </c>
      <c r="F2851" s="174" t="s">
        <v>3420</v>
      </c>
      <c r="G2851" s="174" t="s">
        <v>10003</v>
      </c>
      <c r="H2851" s="174" t="s">
        <v>169</v>
      </c>
      <c r="I2851" s="174" t="s">
        <v>3098</v>
      </c>
      <c r="J2851" s="174" t="s">
        <v>10004</v>
      </c>
      <c r="K2851" s="174"/>
      <c r="L2851" s="174" t="s">
        <v>3509</v>
      </c>
      <c r="M2851" s="174" t="s">
        <v>6176</v>
      </c>
      <c r="N2851" s="176">
        <v>960</v>
      </c>
      <c r="O2851" s="174" t="s">
        <v>3407</v>
      </c>
      <c r="P2851" s="177">
        <v>30864</v>
      </c>
      <c r="Q2851" s="176">
        <v>348</v>
      </c>
      <c r="R2851" s="175">
        <v>1254.46</v>
      </c>
      <c r="S2851" s="175">
        <v>2206.54</v>
      </c>
      <c r="T2851" s="161">
        <v>0</v>
      </c>
      <c r="U2851" s="96">
        <v>6</v>
      </c>
      <c r="V2851" s="38" t="s">
        <v>116</v>
      </c>
      <c r="W2851" s="38"/>
      <c r="X2851" s="137">
        <v>43.262499999999996</v>
      </c>
      <c r="Y2851" s="138">
        <v>60084</v>
      </c>
      <c r="Z2851" s="179">
        <v>51</v>
      </c>
      <c r="AA2851" s="139">
        <v>2064</v>
      </c>
      <c r="AB2851" s="131"/>
      <c r="AC2851" s="38"/>
      <c r="AD2851" s="140">
        <v>2206.54</v>
      </c>
      <c r="AE2851" s="141">
        <v>2163.2775000000001</v>
      </c>
      <c r="AF2851" s="141">
        <v>2120.0150000000003</v>
      </c>
      <c r="AG2851" s="141">
        <v>2076.7525000000005</v>
      </c>
      <c r="AH2851" s="141">
        <v>2033.4900000000005</v>
      </c>
      <c r="AI2851" s="141">
        <v>1990.2275000000004</v>
      </c>
      <c r="AJ2851" s="141">
        <v>1946.9650000000004</v>
      </c>
      <c r="AK2851" s="141">
        <v>1903.7025000000003</v>
      </c>
      <c r="AL2851" s="141">
        <v>1860.4400000000003</v>
      </c>
      <c r="AM2851" s="141">
        <v>1817.1775000000002</v>
      </c>
      <c r="AN2851" s="141">
        <v>1773.9150000000002</v>
      </c>
      <c r="AO2851" s="141">
        <v>1730.6525000000001</v>
      </c>
      <c r="AP2851" s="141">
        <v>1687.39</v>
      </c>
      <c r="AQ2851" s="141">
        <v>1644.1275000000001</v>
      </c>
      <c r="AR2851" s="141">
        <v>1600.865</v>
      </c>
      <c r="AS2851" s="141">
        <v>1557.6025</v>
      </c>
      <c r="AT2851" s="141">
        <v>1514.34</v>
      </c>
      <c r="AU2851" s="141">
        <v>1471.0774999999999</v>
      </c>
      <c r="AV2851" s="141">
        <v>1427.8149999999998</v>
      </c>
      <c r="AW2851" s="141">
        <v>1384.5524999999998</v>
      </c>
      <c r="AX2851" s="141">
        <v>1341.2899999999997</v>
      </c>
      <c r="AY2851" s="141">
        <v>1298.0274999999997</v>
      </c>
      <c r="AZ2851" s="141">
        <v>1254.7649999999996</v>
      </c>
      <c r="BA2851" s="141">
        <v>1211.5024999999996</v>
      </c>
      <c r="BB2851" s="141">
        <v>1168.2399999999996</v>
      </c>
      <c r="BC2851" s="141">
        <v>1124.9774999999995</v>
      </c>
      <c r="BD2851" s="141">
        <v>1081.7149999999995</v>
      </c>
      <c r="BE2851" s="141">
        <v>1038.4524999999994</v>
      </c>
      <c r="BF2851" s="141">
        <v>995.18999999999937</v>
      </c>
      <c r="BG2851" s="141">
        <v>951.92749999999933</v>
      </c>
      <c r="BH2851" s="141">
        <v>908.66499999999928</v>
      </c>
      <c r="BI2851" s="141">
        <v>865.40249999999924</v>
      </c>
      <c r="BJ2851" s="141">
        <v>822.13999999999919</v>
      </c>
      <c r="BK2851" s="141">
        <v>778.87749999999915</v>
      </c>
      <c r="BL2851" s="141">
        <v>735.6149999999991</v>
      </c>
      <c r="BM2851" s="141">
        <v>692.35249999999905</v>
      </c>
      <c r="BN2851" s="141">
        <v>649.08999999999901</v>
      </c>
      <c r="BO2851" s="141">
        <v>605.82749999999896</v>
      </c>
      <c r="BP2851" s="141">
        <v>562.56499999999892</v>
      </c>
    </row>
    <row r="2852" spans="4:68" ht="15.75">
      <c r="D2852" s="174" t="s">
        <v>10005</v>
      </c>
      <c r="E2852" s="176">
        <v>1002</v>
      </c>
      <c r="F2852" s="174" t="s">
        <v>3612</v>
      </c>
      <c r="G2852" s="174" t="s">
        <v>10003</v>
      </c>
      <c r="H2852" s="174" t="s">
        <v>169</v>
      </c>
      <c r="I2852" s="174" t="s">
        <v>3098</v>
      </c>
      <c r="J2852" s="174" t="s">
        <v>10004</v>
      </c>
      <c r="K2852" s="174"/>
      <c r="L2852" s="174" t="s">
        <v>3509</v>
      </c>
      <c r="M2852" s="174" t="s">
        <v>6176</v>
      </c>
      <c r="N2852" s="176">
        <v>960</v>
      </c>
      <c r="O2852" s="174" t="s">
        <v>3407</v>
      </c>
      <c r="P2852" s="177">
        <v>30864</v>
      </c>
      <c r="Q2852" s="176">
        <v>348</v>
      </c>
      <c r="R2852" s="175">
        <v>363.12</v>
      </c>
      <c r="S2852" s="175">
        <v>638.88</v>
      </c>
      <c r="T2852" s="161">
        <v>0</v>
      </c>
      <c r="U2852" s="96">
        <v>6</v>
      </c>
      <c r="V2852" s="38" t="s">
        <v>116</v>
      </c>
      <c r="W2852" s="38"/>
      <c r="X2852" s="137">
        <v>12.524999999999999</v>
      </c>
      <c r="Y2852" s="138">
        <v>60084</v>
      </c>
      <c r="Z2852" s="179">
        <v>51</v>
      </c>
      <c r="AA2852" s="139">
        <v>2064</v>
      </c>
      <c r="AB2852" s="131"/>
      <c r="AC2852" s="38"/>
      <c r="AD2852" s="140">
        <v>638.88</v>
      </c>
      <c r="AE2852" s="141">
        <v>626.35500000000002</v>
      </c>
      <c r="AF2852" s="141">
        <v>613.83000000000004</v>
      </c>
      <c r="AG2852" s="141">
        <v>601.30500000000006</v>
      </c>
      <c r="AH2852" s="141">
        <v>588.78000000000009</v>
      </c>
      <c r="AI2852" s="141">
        <v>576.25500000000011</v>
      </c>
      <c r="AJ2852" s="141">
        <v>563.73000000000013</v>
      </c>
      <c r="AK2852" s="141">
        <v>551.20500000000015</v>
      </c>
      <c r="AL2852" s="141">
        <v>538.68000000000018</v>
      </c>
      <c r="AM2852" s="141">
        <v>526.1550000000002</v>
      </c>
      <c r="AN2852" s="141">
        <v>513.63000000000022</v>
      </c>
      <c r="AO2852" s="141">
        <v>501.10500000000025</v>
      </c>
      <c r="AP2852" s="141">
        <v>488.58000000000027</v>
      </c>
      <c r="AQ2852" s="141">
        <v>476.05500000000029</v>
      </c>
      <c r="AR2852" s="141">
        <v>463.53000000000031</v>
      </c>
      <c r="AS2852" s="141">
        <v>451.00500000000034</v>
      </c>
      <c r="AT2852" s="141">
        <v>438.48000000000036</v>
      </c>
      <c r="AU2852" s="141">
        <v>425.95500000000038</v>
      </c>
      <c r="AV2852" s="141">
        <v>413.4300000000004</v>
      </c>
      <c r="AW2852" s="141">
        <v>400.90500000000043</v>
      </c>
      <c r="AX2852" s="141">
        <v>388.38000000000045</v>
      </c>
      <c r="AY2852" s="141">
        <v>375.85500000000047</v>
      </c>
      <c r="AZ2852" s="141">
        <v>363.3300000000005</v>
      </c>
      <c r="BA2852" s="141">
        <v>350.80500000000052</v>
      </c>
      <c r="BB2852" s="141">
        <v>338.28000000000054</v>
      </c>
      <c r="BC2852" s="141">
        <v>325.75500000000056</v>
      </c>
      <c r="BD2852" s="141">
        <v>313.23000000000059</v>
      </c>
      <c r="BE2852" s="141">
        <v>300.70500000000061</v>
      </c>
      <c r="BF2852" s="141">
        <v>288.18000000000063</v>
      </c>
      <c r="BG2852" s="141">
        <v>275.65500000000065</v>
      </c>
      <c r="BH2852" s="141">
        <v>263.13000000000068</v>
      </c>
      <c r="BI2852" s="141">
        <v>250.60500000000067</v>
      </c>
      <c r="BJ2852" s="141">
        <v>238.08000000000067</v>
      </c>
      <c r="BK2852" s="141">
        <v>225.55500000000066</v>
      </c>
      <c r="BL2852" s="141">
        <v>213.03000000000065</v>
      </c>
      <c r="BM2852" s="141">
        <v>200.50500000000065</v>
      </c>
      <c r="BN2852" s="141">
        <v>187.98000000000064</v>
      </c>
      <c r="BO2852" s="141">
        <v>175.45500000000064</v>
      </c>
      <c r="BP2852" s="141">
        <v>162.93000000000063</v>
      </c>
    </row>
    <row r="2853" spans="4:68" ht="15.75">
      <c r="D2853" s="174" t="s">
        <v>10006</v>
      </c>
      <c r="E2853" s="175">
        <v>27853.8</v>
      </c>
      <c r="F2853" s="174" t="s">
        <v>3426</v>
      </c>
      <c r="G2853" s="174" t="s">
        <v>10003</v>
      </c>
      <c r="H2853" s="174" t="s">
        <v>169</v>
      </c>
      <c r="I2853" s="174" t="s">
        <v>3098</v>
      </c>
      <c r="J2853" s="174" t="s">
        <v>10007</v>
      </c>
      <c r="K2853" s="174"/>
      <c r="L2853" s="174" t="s">
        <v>3509</v>
      </c>
      <c r="M2853" s="174" t="s">
        <v>6176</v>
      </c>
      <c r="N2853" s="176">
        <v>960</v>
      </c>
      <c r="O2853" s="174" t="s">
        <v>3407</v>
      </c>
      <c r="P2853" s="177">
        <v>30864</v>
      </c>
      <c r="Q2853" s="176">
        <v>348</v>
      </c>
      <c r="R2853" s="176">
        <v>10096</v>
      </c>
      <c r="S2853" s="175">
        <v>17757.8</v>
      </c>
      <c r="T2853" s="161">
        <v>0</v>
      </c>
      <c r="U2853" s="96">
        <v>6</v>
      </c>
      <c r="V2853" s="38" t="s">
        <v>116</v>
      </c>
      <c r="W2853" s="38"/>
      <c r="X2853" s="137">
        <v>348.17249999999996</v>
      </c>
      <c r="Y2853" s="138">
        <v>60084</v>
      </c>
      <c r="Z2853" s="179">
        <v>51</v>
      </c>
      <c r="AA2853" s="139">
        <v>2064</v>
      </c>
      <c r="AB2853" s="131"/>
      <c r="AC2853" s="38"/>
      <c r="AD2853" s="140">
        <v>17757.8</v>
      </c>
      <c r="AE2853" s="141">
        <v>17409.627499999999</v>
      </c>
      <c r="AF2853" s="141">
        <v>17061.454999999998</v>
      </c>
      <c r="AG2853" s="141">
        <v>16713.282499999998</v>
      </c>
      <c r="AH2853" s="141">
        <v>16365.109999999997</v>
      </c>
      <c r="AI2853" s="141">
        <v>16016.937499999996</v>
      </c>
      <c r="AJ2853" s="141">
        <v>15668.764999999996</v>
      </c>
      <c r="AK2853" s="141">
        <v>15320.592499999995</v>
      </c>
      <c r="AL2853" s="141">
        <v>14972.419999999995</v>
      </c>
      <c r="AM2853" s="141">
        <v>14624.247499999994</v>
      </c>
      <c r="AN2853" s="141">
        <v>14276.074999999993</v>
      </c>
      <c r="AO2853" s="141">
        <v>13927.902499999993</v>
      </c>
      <c r="AP2853" s="141">
        <v>13579.729999999992</v>
      </c>
      <c r="AQ2853" s="141">
        <v>13231.557499999992</v>
      </c>
      <c r="AR2853" s="141">
        <v>12883.384999999991</v>
      </c>
      <c r="AS2853" s="141">
        <v>12535.212499999991</v>
      </c>
      <c r="AT2853" s="141">
        <v>12187.03999999999</v>
      </c>
      <c r="AU2853" s="141">
        <v>11838.867499999989</v>
      </c>
      <c r="AV2853" s="141">
        <v>11490.694999999989</v>
      </c>
      <c r="AW2853" s="141">
        <v>11142.522499999988</v>
      </c>
      <c r="AX2853" s="141">
        <v>10794.349999999988</v>
      </c>
      <c r="AY2853" s="141">
        <v>10446.177499999987</v>
      </c>
      <c r="AZ2853" s="141">
        <v>10098.004999999986</v>
      </c>
      <c r="BA2853" s="141">
        <v>9749.8324999999859</v>
      </c>
      <c r="BB2853" s="141">
        <v>9401.6599999999853</v>
      </c>
      <c r="BC2853" s="141">
        <v>9053.4874999999847</v>
      </c>
      <c r="BD2853" s="141">
        <v>8705.3149999999841</v>
      </c>
      <c r="BE2853" s="141">
        <v>8357.1424999999836</v>
      </c>
      <c r="BF2853" s="141">
        <v>8008.9699999999839</v>
      </c>
      <c r="BG2853" s="141">
        <v>7660.7974999999842</v>
      </c>
      <c r="BH2853" s="141">
        <v>7312.6249999999845</v>
      </c>
      <c r="BI2853" s="141">
        <v>6964.4524999999849</v>
      </c>
      <c r="BJ2853" s="141">
        <v>6616.2799999999852</v>
      </c>
      <c r="BK2853" s="141">
        <v>6268.1074999999855</v>
      </c>
      <c r="BL2853" s="141">
        <v>5919.9349999999858</v>
      </c>
      <c r="BM2853" s="141">
        <v>5571.7624999999862</v>
      </c>
      <c r="BN2853" s="141">
        <v>5223.5899999999865</v>
      </c>
      <c r="BO2853" s="141">
        <v>4875.4174999999868</v>
      </c>
      <c r="BP2853" s="141">
        <v>4527.2449999999872</v>
      </c>
    </row>
    <row r="2854" spans="4:68" ht="15.75">
      <c r="D2854" s="174" t="s">
        <v>10008</v>
      </c>
      <c r="E2854" s="176">
        <v>2879</v>
      </c>
      <c r="F2854" s="174" t="s">
        <v>3420</v>
      </c>
      <c r="G2854" s="174" t="s">
        <v>10009</v>
      </c>
      <c r="H2854" s="174" t="s">
        <v>169</v>
      </c>
      <c r="I2854" s="174" t="s">
        <v>3098</v>
      </c>
      <c r="J2854" s="174" t="s">
        <v>10010</v>
      </c>
      <c r="K2854" s="174"/>
      <c r="L2854" s="174" t="s">
        <v>4377</v>
      </c>
      <c r="M2854" s="174" t="s">
        <v>4527</v>
      </c>
      <c r="N2854" s="176">
        <v>960</v>
      </c>
      <c r="O2854" s="174" t="s">
        <v>3407</v>
      </c>
      <c r="P2854" s="177">
        <v>30864</v>
      </c>
      <c r="Q2854" s="176">
        <v>348</v>
      </c>
      <c r="R2854" s="175">
        <v>1043.43</v>
      </c>
      <c r="S2854" s="175">
        <v>1835.57</v>
      </c>
      <c r="T2854" s="161">
        <v>0</v>
      </c>
      <c r="U2854" s="96">
        <v>6</v>
      </c>
      <c r="V2854" s="38" t="s">
        <v>116</v>
      </c>
      <c r="W2854" s="38"/>
      <c r="X2854" s="137">
        <v>35.987499999999997</v>
      </c>
      <c r="Y2854" s="138">
        <v>60084</v>
      </c>
      <c r="Z2854" s="179">
        <v>51</v>
      </c>
      <c r="AA2854" s="139">
        <v>2064</v>
      </c>
      <c r="AB2854" s="131"/>
      <c r="AC2854" s="38"/>
      <c r="AD2854" s="140">
        <v>1835.57</v>
      </c>
      <c r="AE2854" s="141">
        <v>1799.5825</v>
      </c>
      <c r="AF2854" s="141">
        <v>1763.595</v>
      </c>
      <c r="AG2854" s="141">
        <v>1727.6075000000001</v>
      </c>
      <c r="AH2854" s="141">
        <v>1691.6200000000001</v>
      </c>
      <c r="AI2854" s="141">
        <v>1655.6325000000002</v>
      </c>
      <c r="AJ2854" s="141">
        <v>1619.6450000000002</v>
      </c>
      <c r="AK2854" s="141">
        <v>1583.6575000000003</v>
      </c>
      <c r="AL2854" s="141">
        <v>1547.6700000000003</v>
      </c>
      <c r="AM2854" s="141">
        <v>1511.6825000000003</v>
      </c>
      <c r="AN2854" s="141">
        <v>1475.6950000000004</v>
      </c>
      <c r="AO2854" s="141">
        <v>1439.7075000000004</v>
      </c>
      <c r="AP2854" s="141">
        <v>1403.7200000000005</v>
      </c>
      <c r="AQ2854" s="141">
        <v>1367.7325000000005</v>
      </c>
      <c r="AR2854" s="141">
        <v>1331.7450000000006</v>
      </c>
      <c r="AS2854" s="141">
        <v>1295.7575000000006</v>
      </c>
      <c r="AT2854" s="141">
        <v>1259.7700000000007</v>
      </c>
      <c r="AU2854" s="141">
        <v>1223.7825000000007</v>
      </c>
      <c r="AV2854" s="141">
        <v>1187.7950000000008</v>
      </c>
      <c r="AW2854" s="141">
        <v>1151.8075000000008</v>
      </c>
      <c r="AX2854" s="141">
        <v>1115.8200000000008</v>
      </c>
      <c r="AY2854" s="141">
        <v>1079.8325000000009</v>
      </c>
      <c r="AZ2854" s="141">
        <v>1043.8450000000009</v>
      </c>
      <c r="BA2854" s="141">
        <v>1007.857500000001</v>
      </c>
      <c r="BB2854" s="141">
        <v>971.87000000000103</v>
      </c>
      <c r="BC2854" s="141">
        <v>935.88250000000107</v>
      </c>
      <c r="BD2854" s="141">
        <v>899.89500000000112</v>
      </c>
      <c r="BE2854" s="141">
        <v>863.90750000000116</v>
      </c>
      <c r="BF2854" s="141">
        <v>827.92000000000121</v>
      </c>
      <c r="BG2854" s="141">
        <v>791.93250000000126</v>
      </c>
      <c r="BH2854" s="141">
        <v>755.9450000000013</v>
      </c>
      <c r="BI2854" s="141">
        <v>719.95750000000135</v>
      </c>
      <c r="BJ2854" s="141">
        <v>683.97000000000139</v>
      </c>
      <c r="BK2854" s="141">
        <v>647.98250000000144</v>
      </c>
      <c r="BL2854" s="141">
        <v>611.99500000000148</v>
      </c>
      <c r="BM2854" s="141">
        <v>576.00750000000153</v>
      </c>
      <c r="BN2854" s="141">
        <v>540.02000000000157</v>
      </c>
      <c r="BO2854" s="141">
        <v>504.03250000000156</v>
      </c>
      <c r="BP2854" s="141">
        <v>468.04500000000155</v>
      </c>
    </row>
    <row r="2855" spans="4:68" ht="15.75">
      <c r="D2855" s="174" t="s">
        <v>10011</v>
      </c>
      <c r="E2855" s="176">
        <v>833</v>
      </c>
      <c r="F2855" s="174" t="s">
        <v>3612</v>
      </c>
      <c r="G2855" s="174" t="s">
        <v>10009</v>
      </c>
      <c r="H2855" s="174" t="s">
        <v>169</v>
      </c>
      <c r="I2855" s="174" t="s">
        <v>3098</v>
      </c>
      <c r="J2855" s="174" t="s">
        <v>10010</v>
      </c>
      <c r="K2855" s="174"/>
      <c r="L2855" s="174" t="s">
        <v>4377</v>
      </c>
      <c r="M2855" s="174" t="s">
        <v>4527</v>
      </c>
      <c r="N2855" s="176">
        <v>960</v>
      </c>
      <c r="O2855" s="174" t="s">
        <v>3407</v>
      </c>
      <c r="P2855" s="177">
        <v>30864</v>
      </c>
      <c r="Q2855" s="176">
        <v>348</v>
      </c>
      <c r="R2855" s="175">
        <v>301.89999999999998</v>
      </c>
      <c r="S2855" s="175">
        <v>531.1</v>
      </c>
      <c r="T2855" s="161">
        <v>0</v>
      </c>
      <c r="U2855" s="96">
        <v>6</v>
      </c>
      <c r="V2855" s="38" t="s">
        <v>116</v>
      </c>
      <c r="W2855" s="38"/>
      <c r="X2855" s="137">
        <v>10.4125</v>
      </c>
      <c r="Y2855" s="138">
        <v>60084</v>
      </c>
      <c r="Z2855" s="179">
        <v>51</v>
      </c>
      <c r="AA2855" s="139">
        <v>2064</v>
      </c>
      <c r="AB2855" s="131"/>
      <c r="AC2855" s="38"/>
      <c r="AD2855" s="140">
        <v>531.1</v>
      </c>
      <c r="AE2855" s="141">
        <v>520.6875</v>
      </c>
      <c r="AF2855" s="141">
        <v>510.27499999999998</v>
      </c>
      <c r="AG2855" s="141">
        <v>499.86249999999995</v>
      </c>
      <c r="AH2855" s="141">
        <v>489.44999999999993</v>
      </c>
      <c r="AI2855" s="141">
        <v>479.03749999999991</v>
      </c>
      <c r="AJ2855" s="141">
        <v>468.62499999999989</v>
      </c>
      <c r="AK2855" s="141">
        <v>458.21249999999986</v>
      </c>
      <c r="AL2855" s="141">
        <v>447.79999999999984</v>
      </c>
      <c r="AM2855" s="141">
        <v>437.38749999999982</v>
      </c>
      <c r="AN2855" s="141">
        <v>426.9749999999998</v>
      </c>
      <c r="AO2855" s="141">
        <v>416.56249999999977</v>
      </c>
      <c r="AP2855" s="141">
        <v>406.14999999999975</v>
      </c>
      <c r="AQ2855" s="141">
        <v>395.73749999999973</v>
      </c>
      <c r="AR2855" s="141">
        <v>385.3249999999997</v>
      </c>
      <c r="AS2855" s="141">
        <v>374.91249999999968</v>
      </c>
      <c r="AT2855" s="141">
        <v>364.49999999999966</v>
      </c>
      <c r="AU2855" s="141">
        <v>354.08749999999964</v>
      </c>
      <c r="AV2855" s="141">
        <v>343.67499999999961</v>
      </c>
      <c r="AW2855" s="141">
        <v>333.26249999999959</v>
      </c>
      <c r="AX2855" s="141">
        <v>322.84999999999957</v>
      </c>
      <c r="AY2855" s="141">
        <v>312.43749999999955</v>
      </c>
      <c r="AZ2855" s="141">
        <v>302.02499999999952</v>
      </c>
      <c r="BA2855" s="141">
        <v>291.6124999999995</v>
      </c>
      <c r="BB2855" s="141">
        <v>281.19999999999948</v>
      </c>
      <c r="BC2855" s="141">
        <v>270.78749999999945</v>
      </c>
      <c r="BD2855" s="141">
        <v>260.37499999999943</v>
      </c>
      <c r="BE2855" s="141">
        <v>249.96249999999944</v>
      </c>
      <c r="BF2855" s="141">
        <v>239.54999999999944</v>
      </c>
      <c r="BG2855" s="141">
        <v>229.13749999999945</v>
      </c>
      <c r="BH2855" s="141">
        <v>218.72499999999945</v>
      </c>
      <c r="BI2855" s="141">
        <v>208.31249999999946</v>
      </c>
      <c r="BJ2855" s="141">
        <v>197.89999999999947</v>
      </c>
      <c r="BK2855" s="141">
        <v>187.48749999999947</v>
      </c>
      <c r="BL2855" s="141">
        <v>177.07499999999948</v>
      </c>
      <c r="BM2855" s="141">
        <v>166.66249999999948</v>
      </c>
      <c r="BN2855" s="141">
        <v>156.24999999999949</v>
      </c>
      <c r="BO2855" s="141">
        <v>145.83749999999949</v>
      </c>
      <c r="BP2855" s="141">
        <v>135.4249999999995</v>
      </c>
    </row>
    <row r="2856" spans="4:68" ht="15.75">
      <c r="D2856" s="174" t="s">
        <v>10012</v>
      </c>
      <c r="E2856" s="175">
        <v>23166.83</v>
      </c>
      <c r="F2856" s="174" t="s">
        <v>3426</v>
      </c>
      <c r="G2856" s="174" t="s">
        <v>10009</v>
      </c>
      <c r="H2856" s="174" t="s">
        <v>169</v>
      </c>
      <c r="I2856" s="174" t="s">
        <v>3098</v>
      </c>
      <c r="J2856" s="174" t="s">
        <v>10013</v>
      </c>
      <c r="K2856" s="174"/>
      <c r="L2856" s="174" t="s">
        <v>4377</v>
      </c>
      <c r="M2856" s="174" t="s">
        <v>4527</v>
      </c>
      <c r="N2856" s="176">
        <v>960</v>
      </c>
      <c r="O2856" s="174" t="s">
        <v>3407</v>
      </c>
      <c r="P2856" s="177">
        <v>30864</v>
      </c>
      <c r="Q2856" s="176">
        <v>348</v>
      </c>
      <c r="R2856" s="175">
        <v>8397.09</v>
      </c>
      <c r="S2856" s="175">
        <v>14769.74</v>
      </c>
      <c r="T2856" s="161">
        <v>0</v>
      </c>
      <c r="U2856" s="96">
        <v>6</v>
      </c>
      <c r="V2856" s="38" t="s">
        <v>116</v>
      </c>
      <c r="W2856" s="38"/>
      <c r="X2856" s="137">
        <v>289.58537500000006</v>
      </c>
      <c r="Y2856" s="138">
        <v>60084</v>
      </c>
      <c r="Z2856" s="179">
        <v>51</v>
      </c>
      <c r="AA2856" s="139">
        <v>2064</v>
      </c>
      <c r="AB2856" s="131"/>
      <c r="AC2856" s="38"/>
      <c r="AD2856" s="140">
        <v>14769.74</v>
      </c>
      <c r="AE2856" s="141">
        <v>14480.154624999999</v>
      </c>
      <c r="AF2856" s="141">
        <v>14190.569249999999</v>
      </c>
      <c r="AG2856" s="141">
        <v>13900.983874999998</v>
      </c>
      <c r="AH2856" s="141">
        <v>13611.398499999998</v>
      </c>
      <c r="AI2856" s="141">
        <v>13321.813124999997</v>
      </c>
      <c r="AJ2856" s="141">
        <v>13032.227749999996</v>
      </c>
      <c r="AK2856" s="141">
        <v>12742.642374999996</v>
      </c>
      <c r="AL2856" s="141">
        <v>12453.056999999995</v>
      </c>
      <c r="AM2856" s="141">
        <v>12163.471624999995</v>
      </c>
      <c r="AN2856" s="141">
        <v>11873.886249999994</v>
      </c>
      <c r="AO2856" s="141">
        <v>11584.300874999994</v>
      </c>
      <c r="AP2856" s="141">
        <v>11294.715499999993</v>
      </c>
      <c r="AQ2856" s="141">
        <v>11005.130124999992</v>
      </c>
      <c r="AR2856" s="141">
        <v>10715.544749999992</v>
      </c>
      <c r="AS2856" s="141">
        <v>10425.959374999991</v>
      </c>
      <c r="AT2856" s="141">
        <v>10136.373999999991</v>
      </c>
      <c r="AU2856" s="141">
        <v>9846.7886249999901</v>
      </c>
      <c r="AV2856" s="141">
        <v>9557.2032499999896</v>
      </c>
      <c r="AW2856" s="141">
        <v>9267.617874999989</v>
      </c>
      <c r="AX2856" s="141">
        <v>8978.0324999999884</v>
      </c>
      <c r="AY2856" s="141">
        <v>8688.4471249999879</v>
      </c>
      <c r="AZ2856" s="141">
        <v>8398.8617499999873</v>
      </c>
      <c r="BA2856" s="141">
        <v>8109.2763749999876</v>
      </c>
      <c r="BB2856" s="141">
        <v>7819.690999999988</v>
      </c>
      <c r="BC2856" s="141">
        <v>7530.1056249999883</v>
      </c>
      <c r="BD2856" s="141">
        <v>7240.5202499999887</v>
      </c>
      <c r="BE2856" s="141">
        <v>6950.934874999989</v>
      </c>
      <c r="BF2856" s="141">
        <v>6661.3494999999893</v>
      </c>
      <c r="BG2856" s="141">
        <v>6371.7641249999897</v>
      </c>
      <c r="BH2856" s="141">
        <v>6082.17874999999</v>
      </c>
      <c r="BI2856" s="141">
        <v>5792.5933749999904</v>
      </c>
      <c r="BJ2856" s="141">
        <v>5503.0079999999907</v>
      </c>
      <c r="BK2856" s="141">
        <v>5213.4226249999911</v>
      </c>
      <c r="BL2856" s="141">
        <v>4923.8372499999914</v>
      </c>
      <c r="BM2856" s="141">
        <v>4634.2518749999917</v>
      </c>
      <c r="BN2856" s="141">
        <v>4344.6664999999921</v>
      </c>
      <c r="BO2856" s="141">
        <v>4055.081124999992</v>
      </c>
      <c r="BP2856" s="141">
        <v>3765.4957499999919</v>
      </c>
    </row>
    <row r="2857" spans="4:68" ht="15.75">
      <c r="D2857" s="174" t="s">
        <v>10014</v>
      </c>
      <c r="E2857" s="176">
        <v>5448</v>
      </c>
      <c r="F2857" s="174" t="s">
        <v>3420</v>
      </c>
      <c r="G2857" s="174" t="s">
        <v>10015</v>
      </c>
      <c r="H2857" s="174" t="s">
        <v>169</v>
      </c>
      <c r="I2857" s="174" t="s">
        <v>3098</v>
      </c>
      <c r="J2857" s="174" t="s">
        <v>10016</v>
      </c>
      <c r="K2857" s="174"/>
      <c r="L2857" s="174" t="s">
        <v>7136</v>
      </c>
      <c r="M2857" s="174" t="s">
        <v>7175</v>
      </c>
      <c r="N2857" s="176">
        <v>960</v>
      </c>
      <c r="O2857" s="174" t="s">
        <v>3407</v>
      </c>
      <c r="P2857" s="177">
        <v>30864</v>
      </c>
      <c r="Q2857" s="176">
        <v>348</v>
      </c>
      <c r="R2857" s="175">
        <v>1974.72</v>
      </c>
      <c r="S2857" s="175">
        <v>3473.28</v>
      </c>
      <c r="T2857" s="161">
        <v>0</v>
      </c>
      <c r="U2857" s="96">
        <v>9</v>
      </c>
      <c r="V2857" s="38" t="s">
        <v>119</v>
      </c>
      <c r="W2857" s="38"/>
      <c r="X2857" s="137">
        <v>68.099999999999994</v>
      </c>
      <c r="Y2857" s="138">
        <v>60084</v>
      </c>
      <c r="Z2857" s="179">
        <v>51</v>
      </c>
      <c r="AA2857" s="139">
        <v>2064</v>
      </c>
      <c r="AB2857" s="131"/>
      <c r="AC2857" s="38"/>
      <c r="AD2857" s="140">
        <v>3473.28</v>
      </c>
      <c r="AE2857" s="141">
        <v>3405.1800000000003</v>
      </c>
      <c r="AF2857" s="141">
        <v>3337.0800000000004</v>
      </c>
      <c r="AG2857" s="141">
        <v>3268.9800000000005</v>
      </c>
      <c r="AH2857" s="141">
        <v>3200.8800000000006</v>
      </c>
      <c r="AI2857" s="141">
        <v>3132.7800000000007</v>
      </c>
      <c r="AJ2857" s="141">
        <v>3064.6800000000007</v>
      </c>
      <c r="AK2857" s="141">
        <v>2996.5800000000008</v>
      </c>
      <c r="AL2857" s="141">
        <v>2928.4800000000009</v>
      </c>
      <c r="AM2857" s="141">
        <v>2860.380000000001</v>
      </c>
      <c r="AN2857" s="141">
        <v>2792.2800000000011</v>
      </c>
      <c r="AO2857" s="141">
        <v>2724.1800000000012</v>
      </c>
      <c r="AP2857" s="141">
        <v>2656.0800000000013</v>
      </c>
      <c r="AQ2857" s="141">
        <v>2587.9800000000014</v>
      </c>
      <c r="AR2857" s="141">
        <v>2519.8800000000015</v>
      </c>
      <c r="AS2857" s="141">
        <v>2451.7800000000016</v>
      </c>
      <c r="AT2857" s="141">
        <v>2383.6800000000017</v>
      </c>
      <c r="AU2857" s="141">
        <v>2315.5800000000017</v>
      </c>
      <c r="AV2857" s="141">
        <v>2247.4800000000018</v>
      </c>
      <c r="AW2857" s="141">
        <v>2179.3800000000019</v>
      </c>
      <c r="AX2857" s="141">
        <v>2111.280000000002</v>
      </c>
      <c r="AY2857" s="141">
        <v>2043.1800000000021</v>
      </c>
      <c r="AZ2857" s="141">
        <v>1975.0800000000022</v>
      </c>
      <c r="BA2857" s="141">
        <v>1906.9800000000023</v>
      </c>
      <c r="BB2857" s="141">
        <v>1838.8800000000024</v>
      </c>
      <c r="BC2857" s="141">
        <v>1770.7800000000025</v>
      </c>
      <c r="BD2857" s="141">
        <v>1702.6800000000026</v>
      </c>
      <c r="BE2857" s="141">
        <v>1634.5800000000027</v>
      </c>
      <c r="BF2857" s="141">
        <v>1566.4800000000027</v>
      </c>
      <c r="BG2857" s="141">
        <v>1498.3800000000028</v>
      </c>
      <c r="BH2857" s="141">
        <v>1430.2800000000029</v>
      </c>
      <c r="BI2857" s="141">
        <v>1362.180000000003</v>
      </c>
      <c r="BJ2857" s="141">
        <v>1294.0800000000031</v>
      </c>
      <c r="BK2857" s="141">
        <v>1225.9800000000032</v>
      </c>
      <c r="BL2857" s="141">
        <v>1157.8800000000033</v>
      </c>
      <c r="BM2857" s="141">
        <v>1089.7800000000034</v>
      </c>
      <c r="BN2857" s="141">
        <v>1021.6800000000034</v>
      </c>
      <c r="BO2857" s="141">
        <v>953.58000000000334</v>
      </c>
      <c r="BP2857" s="141">
        <v>885.48000000000332</v>
      </c>
    </row>
    <row r="2858" spans="4:68" ht="15.75">
      <c r="D2858" s="174" t="s">
        <v>10017</v>
      </c>
      <c r="E2858" s="176">
        <v>1577</v>
      </c>
      <c r="F2858" s="174" t="s">
        <v>3612</v>
      </c>
      <c r="G2858" s="174" t="s">
        <v>10015</v>
      </c>
      <c r="H2858" s="174" t="s">
        <v>169</v>
      </c>
      <c r="I2858" s="174" t="s">
        <v>3098</v>
      </c>
      <c r="J2858" s="174" t="s">
        <v>10016</v>
      </c>
      <c r="K2858" s="174"/>
      <c r="L2858" s="174" t="s">
        <v>7136</v>
      </c>
      <c r="M2858" s="174" t="s">
        <v>7175</v>
      </c>
      <c r="N2858" s="176">
        <v>960</v>
      </c>
      <c r="O2858" s="174" t="s">
        <v>3407</v>
      </c>
      <c r="P2858" s="177">
        <v>30864</v>
      </c>
      <c r="Q2858" s="176">
        <v>348</v>
      </c>
      <c r="R2858" s="175">
        <v>571.57000000000005</v>
      </c>
      <c r="S2858" s="175">
        <v>1005.43</v>
      </c>
      <c r="T2858" s="161">
        <v>0</v>
      </c>
      <c r="U2858" s="96">
        <v>9</v>
      </c>
      <c r="V2858" s="38" t="s">
        <v>119</v>
      </c>
      <c r="W2858" s="38"/>
      <c r="X2858" s="137">
        <v>19.712500000000002</v>
      </c>
      <c r="Y2858" s="138">
        <v>60084</v>
      </c>
      <c r="Z2858" s="179">
        <v>51</v>
      </c>
      <c r="AA2858" s="139">
        <v>2064</v>
      </c>
      <c r="AB2858" s="131"/>
      <c r="AC2858" s="38"/>
      <c r="AD2858" s="140">
        <v>1005.43</v>
      </c>
      <c r="AE2858" s="141">
        <v>985.71749999999997</v>
      </c>
      <c r="AF2858" s="141">
        <v>966.005</v>
      </c>
      <c r="AG2858" s="141">
        <v>946.29250000000002</v>
      </c>
      <c r="AH2858" s="141">
        <v>926.58</v>
      </c>
      <c r="AI2858" s="141">
        <v>906.86750000000006</v>
      </c>
      <c r="AJ2858" s="141">
        <v>887.15500000000009</v>
      </c>
      <c r="AK2858" s="141">
        <v>867.44250000000011</v>
      </c>
      <c r="AL2858" s="141">
        <v>847.73000000000013</v>
      </c>
      <c r="AM2858" s="141">
        <v>828.01750000000015</v>
      </c>
      <c r="AN2858" s="141">
        <v>808.30500000000018</v>
      </c>
      <c r="AO2858" s="141">
        <v>788.5925000000002</v>
      </c>
      <c r="AP2858" s="141">
        <v>768.88000000000022</v>
      </c>
      <c r="AQ2858" s="141">
        <v>749.16750000000025</v>
      </c>
      <c r="AR2858" s="141">
        <v>729.45500000000027</v>
      </c>
      <c r="AS2858" s="141">
        <v>709.74250000000029</v>
      </c>
      <c r="AT2858" s="141">
        <v>690.03000000000031</v>
      </c>
      <c r="AU2858" s="141">
        <v>670.31750000000034</v>
      </c>
      <c r="AV2858" s="141">
        <v>650.60500000000036</v>
      </c>
      <c r="AW2858" s="141">
        <v>630.89250000000038</v>
      </c>
      <c r="AX2858" s="141">
        <v>611.1800000000004</v>
      </c>
      <c r="AY2858" s="141">
        <v>591.46750000000043</v>
      </c>
      <c r="AZ2858" s="141">
        <v>571.75500000000045</v>
      </c>
      <c r="BA2858" s="141">
        <v>552.04250000000047</v>
      </c>
      <c r="BB2858" s="141">
        <v>532.3300000000005</v>
      </c>
      <c r="BC2858" s="141">
        <v>512.61750000000052</v>
      </c>
      <c r="BD2858" s="141">
        <v>492.90500000000054</v>
      </c>
      <c r="BE2858" s="141">
        <v>473.19250000000056</v>
      </c>
      <c r="BF2858" s="141">
        <v>453.48000000000059</v>
      </c>
      <c r="BG2858" s="141">
        <v>433.76750000000061</v>
      </c>
      <c r="BH2858" s="141">
        <v>414.05500000000063</v>
      </c>
      <c r="BI2858" s="141">
        <v>394.34250000000065</v>
      </c>
      <c r="BJ2858" s="141">
        <v>374.63000000000068</v>
      </c>
      <c r="BK2858" s="141">
        <v>354.9175000000007</v>
      </c>
      <c r="BL2858" s="141">
        <v>335.20500000000072</v>
      </c>
      <c r="BM2858" s="141">
        <v>315.49250000000075</v>
      </c>
      <c r="BN2858" s="141">
        <v>295.78000000000077</v>
      </c>
      <c r="BO2858" s="141">
        <v>276.06750000000079</v>
      </c>
      <c r="BP2858" s="141">
        <v>256.35500000000081</v>
      </c>
    </row>
    <row r="2859" spans="4:68" ht="15.75">
      <c r="D2859" s="174" t="s">
        <v>10018</v>
      </c>
      <c r="E2859" s="175">
        <v>43840.77</v>
      </c>
      <c r="F2859" s="174" t="s">
        <v>3426</v>
      </c>
      <c r="G2859" s="174" t="s">
        <v>10015</v>
      </c>
      <c r="H2859" s="174" t="s">
        <v>169</v>
      </c>
      <c r="I2859" s="174" t="s">
        <v>3098</v>
      </c>
      <c r="J2859" s="174" t="s">
        <v>10019</v>
      </c>
      <c r="K2859" s="174"/>
      <c r="L2859" s="174" t="s">
        <v>7136</v>
      </c>
      <c r="M2859" s="174" t="s">
        <v>7175</v>
      </c>
      <c r="N2859" s="176">
        <v>960</v>
      </c>
      <c r="O2859" s="174" t="s">
        <v>3407</v>
      </c>
      <c r="P2859" s="177">
        <v>30864</v>
      </c>
      <c r="Q2859" s="176">
        <v>348</v>
      </c>
      <c r="R2859" s="175">
        <v>15890.62</v>
      </c>
      <c r="S2859" s="175">
        <v>27950.15</v>
      </c>
      <c r="T2859" s="161">
        <v>0</v>
      </c>
      <c r="U2859" s="96">
        <v>9</v>
      </c>
      <c r="V2859" s="38" t="s">
        <v>119</v>
      </c>
      <c r="W2859" s="38"/>
      <c r="X2859" s="137">
        <v>548.00962499999991</v>
      </c>
      <c r="Y2859" s="138">
        <v>60084</v>
      </c>
      <c r="Z2859" s="179">
        <v>51</v>
      </c>
      <c r="AA2859" s="139">
        <v>2064</v>
      </c>
      <c r="AB2859" s="131"/>
      <c r="AC2859" s="38"/>
      <c r="AD2859" s="140">
        <v>27950.15</v>
      </c>
      <c r="AE2859" s="141">
        <v>27402.140375000003</v>
      </c>
      <c r="AF2859" s="141">
        <v>26854.130750000004</v>
      </c>
      <c r="AG2859" s="141">
        <v>26306.121125000005</v>
      </c>
      <c r="AH2859" s="141">
        <v>25758.111500000006</v>
      </c>
      <c r="AI2859" s="141">
        <v>25210.101875000008</v>
      </c>
      <c r="AJ2859" s="141">
        <v>24662.092250000009</v>
      </c>
      <c r="AK2859" s="141">
        <v>24114.08262500001</v>
      </c>
      <c r="AL2859" s="141">
        <v>23566.073000000011</v>
      </c>
      <c r="AM2859" s="141">
        <v>23018.063375000012</v>
      </c>
      <c r="AN2859" s="141">
        <v>22470.053750000014</v>
      </c>
      <c r="AO2859" s="141">
        <v>21922.044125000015</v>
      </c>
      <c r="AP2859" s="141">
        <v>21374.034500000016</v>
      </c>
      <c r="AQ2859" s="141">
        <v>20826.024875000017</v>
      </c>
      <c r="AR2859" s="141">
        <v>20278.015250000019</v>
      </c>
      <c r="AS2859" s="141">
        <v>19730.00562500002</v>
      </c>
      <c r="AT2859" s="141">
        <v>19181.996000000021</v>
      </c>
      <c r="AU2859" s="141">
        <v>18633.986375000022</v>
      </c>
      <c r="AV2859" s="141">
        <v>18085.976750000023</v>
      </c>
      <c r="AW2859" s="141">
        <v>17537.967125000025</v>
      </c>
      <c r="AX2859" s="141">
        <v>16989.957500000026</v>
      </c>
      <c r="AY2859" s="141">
        <v>16441.947875000027</v>
      </c>
      <c r="AZ2859" s="141">
        <v>15893.938250000027</v>
      </c>
      <c r="BA2859" s="141">
        <v>15345.928625000026</v>
      </c>
      <c r="BB2859" s="141">
        <v>14797.919000000025</v>
      </c>
      <c r="BC2859" s="141">
        <v>14249.909375000025</v>
      </c>
      <c r="BD2859" s="141">
        <v>13701.899750000024</v>
      </c>
      <c r="BE2859" s="141">
        <v>13153.890125000024</v>
      </c>
      <c r="BF2859" s="141">
        <v>12605.880500000023</v>
      </c>
      <c r="BG2859" s="141">
        <v>12057.870875000022</v>
      </c>
      <c r="BH2859" s="141">
        <v>11509.861250000022</v>
      </c>
      <c r="BI2859" s="141">
        <v>10961.851625000021</v>
      </c>
      <c r="BJ2859" s="141">
        <v>10413.842000000021</v>
      </c>
      <c r="BK2859" s="141">
        <v>9865.83237500002</v>
      </c>
      <c r="BL2859" s="141">
        <v>9317.8227500000194</v>
      </c>
      <c r="BM2859" s="141">
        <v>8769.8131250000188</v>
      </c>
      <c r="BN2859" s="141">
        <v>8221.8035000000182</v>
      </c>
      <c r="BO2859" s="141">
        <v>7673.7938750000185</v>
      </c>
      <c r="BP2859" s="141">
        <v>7125.7842500000188</v>
      </c>
    </row>
    <row r="2860" spans="4:68" ht="15.75">
      <c r="D2860" s="174" t="s">
        <v>10020</v>
      </c>
      <c r="E2860" s="176">
        <v>6004</v>
      </c>
      <c r="F2860" s="174" t="s">
        <v>3420</v>
      </c>
      <c r="G2860" s="174" t="s">
        <v>10021</v>
      </c>
      <c r="H2860" s="174" t="s">
        <v>169</v>
      </c>
      <c r="I2860" s="174" t="s">
        <v>3098</v>
      </c>
      <c r="J2860" s="174" t="s">
        <v>10022</v>
      </c>
      <c r="K2860" s="174"/>
      <c r="L2860" s="174" t="s">
        <v>7136</v>
      </c>
      <c r="M2860" s="174" t="s">
        <v>7175</v>
      </c>
      <c r="N2860" s="176">
        <v>960</v>
      </c>
      <c r="O2860" s="174" t="s">
        <v>3407</v>
      </c>
      <c r="P2860" s="177">
        <v>30864</v>
      </c>
      <c r="Q2860" s="176">
        <v>348</v>
      </c>
      <c r="R2860" s="175">
        <v>2176.2399999999998</v>
      </c>
      <c r="S2860" s="175">
        <v>3827.76</v>
      </c>
      <c r="T2860" s="161">
        <v>0</v>
      </c>
      <c r="U2860" s="96">
        <v>9</v>
      </c>
      <c r="V2860" s="38" t="s">
        <v>119</v>
      </c>
      <c r="W2860" s="38"/>
      <c r="X2860" s="137">
        <v>75.05</v>
      </c>
      <c r="Y2860" s="138">
        <v>60084</v>
      </c>
      <c r="Z2860" s="179">
        <v>51</v>
      </c>
      <c r="AA2860" s="139">
        <v>2064</v>
      </c>
      <c r="AB2860" s="131"/>
      <c r="AC2860" s="38"/>
      <c r="AD2860" s="140">
        <v>3827.76</v>
      </c>
      <c r="AE2860" s="141">
        <v>3752.71</v>
      </c>
      <c r="AF2860" s="141">
        <v>3677.66</v>
      </c>
      <c r="AG2860" s="141">
        <v>3602.6099999999997</v>
      </c>
      <c r="AH2860" s="141">
        <v>3527.5599999999995</v>
      </c>
      <c r="AI2860" s="141">
        <v>3452.5099999999993</v>
      </c>
      <c r="AJ2860" s="141">
        <v>3377.4599999999991</v>
      </c>
      <c r="AK2860" s="141">
        <v>3302.4099999999989</v>
      </c>
      <c r="AL2860" s="141">
        <v>3227.3599999999988</v>
      </c>
      <c r="AM2860" s="141">
        <v>3152.3099999999986</v>
      </c>
      <c r="AN2860" s="141">
        <v>3077.2599999999984</v>
      </c>
      <c r="AO2860" s="141">
        <v>3002.2099999999982</v>
      </c>
      <c r="AP2860" s="141">
        <v>2927.159999999998</v>
      </c>
      <c r="AQ2860" s="141">
        <v>2852.1099999999979</v>
      </c>
      <c r="AR2860" s="141">
        <v>2777.0599999999977</v>
      </c>
      <c r="AS2860" s="141">
        <v>2702.0099999999975</v>
      </c>
      <c r="AT2860" s="141">
        <v>2626.9599999999973</v>
      </c>
      <c r="AU2860" s="141">
        <v>2551.9099999999971</v>
      </c>
      <c r="AV2860" s="141">
        <v>2476.8599999999969</v>
      </c>
      <c r="AW2860" s="141">
        <v>2401.8099999999968</v>
      </c>
      <c r="AX2860" s="141">
        <v>2326.7599999999966</v>
      </c>
      <c r="AY2860" s="141">
        <v>2251.7099999999964</v>
      </c>
      <c r="AZ2860" s="141">
        <v>2176.6599999999962</v>
      </c>
      <c r="BA2860" s="141">
        <v>2101.609999999996</v>
      </c>
      <c r="BB2860" s="141">
        <v>2026.5599999999961</v>
      </c>
      <c r="BC2860" s="141">
        <v>1951.5099999999961</v>
      </c>
      <c r="BD2860" s="141">
        <v>1876.4599999999962</v>
      </c>
      <c r="BE2860" s="141">
        <v>1801.4099999999962</v>
      </c>
      <c r="BF2860" s="141">
        <v>1726.3599999999963</v>
      </c>
      <c r="BG2860" s="141">
        <v>1651.3099999999963</v>
      </c>
      <c r="BH2860" s="141">
        <v>1576.2599999999964</v>
      </c>
      <c r="BI2860" s="141">
        <v>1501.2099999999964</v>
      </c>
      <c r="BJ2860" s="141">
        <v>1426.1599999999964</v>
      </c>
      <c r="BK2860" s="141">
        <v>1351.1099999999965</v>
      </c>
      <c r="BL2860" s="141">
        <v>1276.0599999999965</v>
      </c>
      <c r="BM2860" s="141">
        <v>1201.0099999999966</v>
      </c>
      <c r="BN2860" s="141">
        <v>1125.9599999999966</v>
      </c>
      <c r="BO2860" s="141">
        <v>1050.9099999999967</v>
      </c>
      <c r="BP2860" s="141">
        <v>975.85999999999672</v>
      </c>
    </row>
    <row r="2861" spans="4:68" ht="15.75">
      <c r="D2861" s="174" t="s">
        <v>10023</v>
      </c>
      <c r="E2861" s="176">
        <v>1738</v>
      </c>
      <c r="F2861" s="174" t="s">
        <v>3612</v>
      </c>
      <c r="G2861" s="174" t="s">
        <v>10021</v>
      </c>
      <c r="H2861" s="174" t="s">
        <v>169</v>
      </c>
      <c r="I2861" s="174" t="s">
        <v>3098</v>
      </c>
      <c r="J2861" s="174" t="s">
        <v>10022</v>
      </c>
      <c r="K2861" s="174"/>
      <c r="L2861" s="174" t="s">
        <v>7136</v>
      </c>
      <c r="M2861" s="174" t="s">
        <v>7175</v>
      </c>
      <c r="N2861" s="176">
        <v>960</v>
      </c>
      <c r="O2861" s="174" t="s">
        <v>3407</v>
      </c>
      <c r="P2861" s="177">
        <v>30864</v>
      </c>
      <c r="Q2861" s="176">
        <v>348</v>
      </c>
      <c r="R2861" s="175">
        <v>629.89</v>
      </c>
      <c r="S2861" s="175">
        <v>1108.1099999999999</v>
      </c>
      <c r="T2861" s="161">
        <v>0</v>
      </c>
      <c r="U2861" s="96">
        <v>9</v>
      </c>
      <c r="V2861" s="38" t="s">
        <v>119</v>
      </c>
      <c r="W2861" s="38"/>
      <c r="X2861" s="137">
        <v>21.724999999999998</v>
      </c>
      <c r="Y2861" s="138">
        <v>60084</v>
      </c>
      <c r="Z2861" s="179">
        <v>51</v>
      </c>
      <c r="AA2861" s="139">
        <v>2064</v>
      </c>
      <c r="AB2861" s="131"/>
      <c r="AC2861" s="38"/>
      <c r="AD2861" s="140">
        <v>1108.1099999999999</v>
      </c>
      <c r="AE2861" s="141">
        <v>1086.385</v>
      </c>
      <c r="AF2861" s="141">
        <v>1064.6600000000001</v>
      </c>
      <c r="AG2861" s="141">
        <v>1042.9350000000002</v>
      </c>
      <c r="AH2861" s="141">
        <v>1021.2100000000002</v>
      </c>
      <c r="AI2861" s="141">
        <v>999.48500000000013</v>
      </c>
      <c r="AJ2861" s="141">
        <v>977.7600000000001</v>
      </c>
      <c r="AK2861" s="141">
        <v>956.03500000000008</v>
      </c>
      <c r="AL2861" s="141">
        <v>934.31000000000006</v>
      </c>
      <c r="AM2861" s="141">
        <v>912.58500000000004</v>
      </c>
      <c r="AN2861" s="141">
        <v>890.86</v>
      </c>
      <c r="AO2861" s="141">
        <v>869.13499999999999</v>
      </c>
      <c r="AP2861" s="141">
        <v>847.41</v>
      </c>
      <c r="AQ2861" s="141">
        <v>825.68499999999995</v>
      </c>
      <c r="AR2861" s="141">
        <v>803.95999999999992</v>
      </c>
      <c r="AS2861" s="141">
        <v>782.2349999999999</v>
      </c>
      <c r="AT2861" s="141">
        <v>760.50999999999988</v>
      </c>
      <c r="AU2861" s="141">
        <v>738.78499999999985</v>
      </c>
      <c r="AV2861" s="141">
        <v>717.05999999999983</v>
      </c>
      <c r="AW2861" s="141">
        <v>695.33499999999981</v>
      </c>
      <c r="AX2861" s="141">
        <v>673.60999999999979</v>
      </c>
      <c r="AY2861" s="141">
        <v>651.88499999999976</v>
      </c>
      <c r="AZ2861" s="141">
        <v>630.15999999999974</v>
      </c>
      <c r="BA2861" s="141">
        <v>608.43499999999972</v>
      </c>
      <c r="BB2861" s="141">
        <v>586.7099999999997</v>
      </c>
      <c r="BC2861" s="141">
        <v>564.98499999999967</v>
      </c>
      <c r="BD2861" s="141">
        <v>543.25999999999965</v>
      </c>
      <c r="BE2861" s="141">
        <v>521.53499999999963</v>
      </c>
      <c r="BF2861" s="141">
        <v>499.8099999999996</v>
      </c>
      <c r="BG2861" s="141">
        <v>478.08499999999958</v>
      </c>
      <c r="BH2861" s="141">
        <v>456.35999999999956</v>
      </c>
      <c r="BI2861" s="141">
        <v>434.63499999999954</v>
      </c>
      <c r="BJ2861" s="141">
        <v>412.90999999999951</v>
      </c>
      <c r="BK2861" s="141">
        <v>391.18499999999949</v>
      </c>
      <c r="BL2861" s="141">
        <v>369.45999999999947</v>
      </c>
      <c r="BM2861" s="141">
        <v>347.73499999999945</v>
      </c>
      <c r="BN2861" s="141">
        <v>326.00999999999942</v>
      </c>
      <c r="BO2861" s="141">
        <v>304.2849999999994</v>
      </c>
      <c r="BP2861" s="141">
        <v>282.55999999999938</v>
      </c>
    </row>
    <row r="2862" spans="4:68" ht="15.75">
      <c r="D2862" s="174" t="s">
        <v>10024</v>
      </c>
      <c r="E2862" s="175">
        <v>48315.1</v>
      </c>
      <c r="F2862" s="174" t="s">
        <v>3426</v>
      </c>
      <c r="G2862" s="174" t="s">
        <v>10021</v>
      </c>
      <c r="H2862" s="174" t="s">
        <v>169</v>
      </c>
      <c r="I2862" s="174" t="s">
        <v>3098</v>
      </c>
      <c r="J2862" s="174" t="s">
        <v>10025</v>
      </c>
      <c r="K2862" s="174"/>
      <c r="L2862" s="174" t="s">
        <v>7136</v>
      </c>
      <c r="M2862" s="174" t="s">
        <v>7175</v>
      </c>
      <c r="N2862" s="176">
        <v>960</v>
      </c>
      <c r="O2862" s="174" t="s">
        <v>3407</v>
      </c>
      <c r="P2862" s="177">
        <v>30864</v>
      </c>
      <c r="Q2862" s="176">
        <v>348</v>
      </c>
      <c r="R2862" s="175">
        <v>17512.43</v>
      </c>
      <c r="S2862" s="175">
        <v>30802.67</v>
      </c>
      <c r="T2862" s="161">
        <v>0</v>
      </c>
      <c r="U2862" s="96">
        <v>9</v>
      </c>
      <c r="V2862" s="38" t="s">
        <v>119</v>
      </c>
      <c r="W2862" s="38"/>
      <c r="X2862" s="137">
        <v>603.93875000000003</v>
      </c>
      <c r="Y2862" s="138">
        <v>60084</v>
      </c>
      <c r="Z2862" s="179">
        <v>51</v>
      </c>
      <c r="AA2862" s="139">
        <v>2064</v>
      </c>
      <c r="AB2862" s="131"/>
      <c r="AC2862" s="38"/>
      <c r="AD2862" s="140">
        <v>30802.67</v>
      </c>
      <c r="AE2862" s="141">
        <v>30198.731249999997</v>
      </c>
      <c r="AF2862" s="141">
        <v>29594.792499999996</v>
      </c>
      <c r="AG2862" s="141">
        <v>28990.853749999995</v>
      </c>
      <c r="AH2862" s="141">
        <v>28386.914999999994</v>
      </c>
      <c r="AI2862" s="141">
        <v>27782.976249999992</v>
      </c>
      <c r="AJ2862" s="141">
        <v>27179.037499999991</v>
      </c>
      <c r="AK2862" s="141">
        <v>26575.09874999999</v>
      </c>
      <c r="AL2862" s="141">
        <v>25971.159999999989</v>
      </c>
      <c r="AM2862" s="141">
        <v>25367.221249999988</v>
      </c>
      <c r="AN2862" s="141">
        <v>24763.282499999987</v>
      </c>
      <c r="AO2862" s="141">
        <v>24159.343749999985</v>
      </c>
      <c r="AP2862" s="141">
        <v>23555.404999999984</v>
      </c>
      <c r="AQ2862" s="141">
        <v>22951.466249999983</v>
      </c>
      <c r="AR2862" s="141">
        <v>22347.527499999982</v>
      </c>
      <c r="AS2862" s="141">
        <v>21743.588749999981</v>
      </c>
      <c r="AT2862" s="141">
        <v>21139.64999999998</v>
      </c>
      <c r="AU2862" s="141">
        <v>20535.711249999978</v>
      </c>
      <c r="AV2862" s="141">
        <v>19931.772499999977</v>
      </c>
      <c r="AW2862" s="141">
        <v>19327.833749999976</v>
      </c>
      <c r="AX2862" s="141">
        <v>18723.894999999975</v>
      </c>
      <c r="AY2862" s="141">
        <v>18119.956249999974</v>
      </c>
      <c r="AZ2862" s="141">
        <v>17516.017499999973</v>
      </c>
      <c r="BA2862" s="141">
        <v>16912.078749999971</v>
      </c>
      <c r="BB2862" s="141">
        <v>16308.139999999972</v>
      </c>
      <c r="BC2862" s="141">
        <v>15704.201249999973</v>
      </c>
      <c r="BD2862" s="141">
        <v>15100.262499999973</v>
      </c>
      <c r="BE2862" s="141">
        <v>14496.323749999974</v>
      </c>
      <c r="BF2862" s="141">
        <v>13892.384999999975</v>
      </c>
      <c r="BG2862" s="141">
        <v>13288.446249999975</v>
      </c>
      <c r="BH2862" s="141">
        <v>12684.507499999976</v>
      </c>
      <c r="BI2862" s="141">
        <v>12080.568749999977</v>
      </c>
      <c r="BJ2862" s="141">
        <v>11476.629999999977</v>
      </c>
      <c r="BK2862" s="141">
        <v>10872.691249999978</v>
      </c>
      <c r="BL2862" s="141">
        <v>10268.752499999979</v>
      </c>
      <c r="BM2862" s="141">
        <v>9664.8137499999793</v>
      </c>
      <c r="BN2862" s="141">
        <v>9060.87499999998</v>
      </c>
      <c r="BO2862" s="141">
        <v>8456.9362499999806</v>
      </c>
      <c r="BP2862" s="141">
        <v>7852.9974999999804</v>
      </c>
    </row>
    <row r="2863" spans="4:68" ht="15.75">
      <c r="D2863" s="174" t="s">
        <v>10026</v>
      </c>
      <c r="E2863" s="176">
        <v>5669</v>
      </c>
      <c r="F2863" s="174" t="s">
        <v>3420</v>
      </c>
      <c r="G2863" s="174" t="s">
        <v>10027</v>
      </c>
      <c r="H2863" s="174" t="s">
        <v>169</v>
      </c>
      <c r="I2863" s="174" t="s">
        <v>10028</v>
      </c>
      <c r="J2863" s="174" t="s">
        <v>10029</v>
      </c>
      <c r="K2863" s="174"/>
      <c r="L2863" s="174" t="s">
        <v>172</v>
      </c>
      <c r="M2863" s="174" t="s">
        <v>3548</v>
      </c>
      <c r="N2863" s="176">
        <v>960</v>
      </c>
      <c r="O2863" s="174" t="s">
        <v>3407</v>
      </c>
      <c r="P2863" s="177">
        <v>30133</v>
      </c>
      <c r="Q2863" s="176">
        <v>372</v>
      </c>
      <c r="R2863" s="175">
        <v>2196.5100000000002</v>
      </c>
      <c r="S2863" s="175">
        <v>3472.49</v>
      </c>
      <c r="T2863" s="161">
        <v>0</v>
      </c>
      <c r="U2863" s="96">
        <v>16</v>
      </c>
      <c r="V2863" s="38" t="s">
        <v>126</v>
      </c>
      <c r="W2863" s="38"/>
      <c r="X2863" s="137">
        <v>70.862499999999997</v>
      </c>
      <c r="Y2863" s="138">
        <v>59353</v>
      </c>
      <c r="Z2863" s="179">
        <v>49</v>
      </c>
      <c r="AA2863" s="139">
        <v>2062</v>
      </c>
      <c r="AB2863" s="131"/>
      <c r="AC2863" s="38"/>
      <c r="AD2863" s="140">
        <v>3472.49</v>
      </c>
      <c r="AE2863" s="141">
        <v>3401.6274999999996</v>
      </c>
      <c r="AF2863" s="141">
        <v>3330.7649999999994</v>
      </c>
      <c r="AG2863" s="141">
        <v>3259.9024999999992</v>
      </c>
      <c r="AH2863" s="141">
        <v>3189.0399999999991</v>
      </c>
      <c r="AI2863" s="141">
        <v>3118.1774999999989</v>
      </c>
      <c r="AJ2863" s="141">
        <v>3047.3149999999987</v>
      </c>
      <c r="AK2863" s="141">
        <v>2976.4524999999985</v>
      </c>
      <c r="AL2863" s="141">
        <v>2905.5899999999983</v>
      </c>
      <c r="AM2863" s="141">
        <v>2834.7274999999981</v>
      </c>
      <c r="AN2863" s="141">
        <v>2763.864999999998</v>
      </c>
      <c r="AO2863" s="141">
        <v>2693.0024999999978</v>
      </c>
      <c r="AP2863" s="141">
        <v>2622.1399999999976</v>
      </c>
      <c r="AQ2863" s="141">
        <v>2551.2774999999974</v>
      </c>
      <c r="AR2863" s="141">
        <v>2480.4149999999972</v>
      </c>
      <c r="AS2863" s="141">
        <v>2409.5524999999971</v>
      </c>
      <c r="AT2863" s="141">
        <v>2338.6899999999969</v>
      </c>
      <c r="AU2863" s="141">
        <v>2267.8274999999967</v>
      </c>
      <c r="AV2863" s="141">
        <v>2196.9649999999965</v>
      </c>
      <c r="AW2863" s="141">
        <v>2126.1024999999963</v>
      </c>
      <c r="AX2863" s="141">
        <v>2055.2399999999961</v>
      </c>
      <c r="AY2863" s="141">
        <v>1984.3774999999962</v>
      </c>
      <c r="AZ2863" s="141">
        <v>1913.5149999999962</v>
      </c>
      <c r="BA2863" s="141">
        <v>1842.6524999999963</v>
      </c>
      <c r="BB2863" s="141">
        <v>1771.7899999999963</v>
      </c>
      <c r="BC2863" s="141">
        <v>1700.9274999999964</v>
      </c>
      <c r="BD2863" s="141">
        <v>1630.0649999999964</v>
      </c>
      <c r="BE2863" s="141">
        <v>1559.2024999999965</v>
      </c>
      <c r="BF2863" s="141">
        <v>1488.3399999999965</v>
      </c>
      <c r="BG2863" s="141">
        <v>1417.4774999999966</v>
      </c>
      <c r="BH2863" s="141">
        <v>1346.6149999999966</v>
      </c>
      <c r="BI2863" s="141">
        <v>1275.7524999999966</v>
      </c>
      <c r="BJ2863" s="141">
        <v>1204.8899999999967</v>
      </c>
      <c r="BK2863" s="141">
        <v>1134.0274999999967</v>
      </c>
      <c r="BL2863" s="141">
        <v>1063.1649999999968</v>
      </c>
      <c r="BM2863" s="141">
        <v>992.30249999999683</v>
      </c>
      <c r="BN2863" s="141">
        <v>921.43999999999687</v>
      </c>
      <c r="BO2863" s="141">
        <v>850.57749999999692</v>
      </c>
      <c r="BP2863" s="141">
        <v>779.71499999999696</v>
      </c>
    </row>
    <row r="2864" spans="4:68" ht="15.75">
      <c r="D2864" s="174" t="s">
        <v>10030</v>
      </c>
      <c r="E2864" s="176">
        <v>815</v>
      </c>
      <c r="F2864" s="174" t="s">
        <v>3612</v>
      </c>
      <c r="G2864" s="174" t="s">
        <v>10027</v>
      </c>
      <c r="H2864" s="174" t="s">
        <v>169</v>
      </c>
      <c r="I2864" s="174" t="s">
        <v>10028</v>
      </c>
      <c r="J2864" s="174" t="s">
        <v>10029</v>
      </c>
      <c r="K2864" s="174"/>
      <c r="L2864" s="174" t="s">
        <v>172</v>
      </c>
      <c r="M2864" s="174" t="s">
        <v>3548</v>
      </c>
      <c r="N2864" s="176">
        <v>960</v>
      </c>
      <c r="O2864" s="174" t="s">
        <v>3407</v>
      </c>
      <c r="P2864" s="177">
        <v>30133</v>
      </c>
      <c r="Q2864" s="176">
        <v>372</v>
      </c>
      <c r="R2864" s="175">
        <v>315.68</v>
      </c>
      <c r="S2864" s="175">
        <v>499.32</v>
      </c>
      <c r="T2864" s="161">
        <v>0</v>
      </c>
      <c r="U2864" s="96">
        <v>16</v>
      </c>
      <c r="V2864" s="38" t="s">
        <v>126</v>
      </c>
      <c r="W2864" s="38"/>
      <c r="X2864" s="137">
        <v>10.1875</v>
      </c>
      <c r="Y2864" s="138">
        <v>59353</v>
      </c>
      <c r="Z2864" s="179">
        <v>49</v>
      </c>
      <c r="AA2864" s="139">
        <v>2062</v>
      </c>
      <c r="AB2864" s="131"/>
      <c r="AC2864" s="38"/>
      <c r="AD2864" s="140">
        <v>499.32</v>
      </c>
      <c r="AE2864" s="141">
        <v>489.13249999999999</v>
      </c>
      <c r="AF2864" s="141">
        <v>478.94499999999999</v>
      </c>
      <c r="AG2864" s="141">
        <v>468.75749999999999</v>
      </c>
      <c r="AH2864" s="141">
        <v>458.57</v>
      </c>
      <c r="AI2864" s="141">
        <v>448.38249999999999</v>
      </c>
      <c r="AJ2864" s="141">
        <v>438.19499999999999</v>
      </c>
      <c r="AK2864" s="141">
        <v>428.00749999999999</v>
      </c>
      <c r="AL2864" s="141">
        <v>417.82</v>
      </c>
      <c r="AM2864" s="141">
        <v>407.63249999999999</v>
      </c>
      <c r="AN2864" s="141">
        <v>397.44499999999999</v>
      </c>
      <c r="AO2864" s="141">
        <v>387.25749999999999</v>
      </c>
      <c r="AP2864" s="141">
        <v>377.07</v>
      </c>
      <c r="AQ2864" s="141">
        <v>366.88249999999999</v>
      </c>
      <c r="AR2864" s="141">
        <v>356.69499999999999</v>
      </c>
      <c r="AS2864" s="141">
        <v>346.50749999999999</v>
      </c>
      <c r="AT2864" s="141">
        <v>336.32</v>
      </c>
      <c r="AU2864" s="141">
        <v>326.13249999999999</v>
      </c>
      <c r="AV2864" s="141">
        <v>315.94499999999999</v>
      </c>
      <c r="AW2864" s="141">
        <v>305.75749999999999</v>
      </c>
      <c r="AX2864" s="141">
        <v>295.57</v>
      </c>
      <c r="AY2864" s="141">
        <v>285.38249999999999</v>
      </c>
      <c r="AZ2864" s="141">
        <v>275.19499999999999</v>
      </c>
      <c r="BA2864" s="141">
        <v>265.00749999999999</v>
      </c>
      <c r="BB2864" s="141">
        <v>254.82</v>
      </c>
      <c r="BC2864" s="141">
        <v>244.63249999999999</v>
      </c>
      <c r="BD2864" s="141">
        <v>234.44499999999999</v>
      </c>
      <c r="BE2864" s="141">
        <v>224.25749999999999</v>
      </c>
      <c r="BF2864" s="141">
        <v>214.07</v>
      </c>
      <c r="BG2864" s="141">
        <v>203.88249999999999</v>
      </c>
      <c r="BH2864" s="141">
        <v>193.69499999999999</v>
      </c>
      <c r="BI2864" s="141">
        <v>183.50749999999999</v>
      </c>
      <c r="BJ2864" s="141">
        <v>173.32</v>
      </c>
      <c r="BK2864" s="141">
        <v>163.13249999999999</v>
      </c>
      <c r="BL2864" s="141">
        <v>152.94499999999999</v>
      </c>
      <c r="BM2864" s="141">
        <v>142.75749999999999</v>
      </c>
      <c r="BN2864" s="141">
        <v>132.57</v>
      </c>
      <c r="BO2864" s="141">
        <v>122.38249999999999</v>
      </c>
      <c r="BP2864" s="141">
        <v>112.19499999999999</v>
      </c>
    </row>
    <row r="2865" spans="4:68" ht="15.75">
      <c r="D2865" s="174" t="s">
        <v>10031</v>
      </c>
      <c r="E2865" s="175">
        <v>94489.9</v>
      </c>
      <c r="F2865" s="174" t="s">
        <v>3426</v>
      </c>
      <c r="G2865" s="174" t="s">
        <v>10027</v>
      </c>
      <c r="H2865" s="174" t="s">
        <v>169</v>
      </c>
      <c r="I2865" s="174" t="s">
        <v>10028</v>
      </c>
      <c r="J2865" s="174" t="s">
        <v>10032</v>
      </c>
      <c r="K2865" s="174"/>
      <c r="L2865" s="174" t="s">
        <v>172</v>
      </c>
      <c r="M2865" s="174" t="s">
        <v>3548</v>
      </c>
      <c r="N2865" s="176">
        <v>960</v>
      </c>
      <c r="O2865" s="174" t="s">
        <v>3407</v>
      </c>
      <c r="P2865" s="177">
        <v>30133</v>
      </c>
      <c r="Q2865" s="176">
        <v>372</v>
      </c>
      <c r="R2865" s="175">
        <v>36611.51</v>
      </c>
      <c r="S2865" s="175">
        <v>57878.39</v>
      </c>
      <c r="T2865" s="161">
        <v>0</v>
      </c>
      <c r="U2865" s="96">
        <v>16</v>
      </c>
      <c r="V2865" s="38" t="s">
        <v>126</v>
      </c>
      <c r="W2865" s="38"/>
      <c r="X2865" s="137">
        <v>1181.1237499999997</v>
      </c>
      <c r="Y2865" s="138">
        <v>59353</v>
      </c>
      <c r="Z2865" s="179">
        <v>49</v>
      </c>
      <c r="AA2865" s="139">
        <v>2062</v>
      </c>
      <c r="AB2865" s="131"/>
      <c r="AC2865" s="38"/>
      <c r="AD2865" s="140">
        <v>57878.39</v>
      </c>
      <c r="AE2865" s="141">
        <v>56697.266250000001</v>
      </c>
      <c r="AF2865" s="141">
        <v>55516.142500000002</v>
      </c>
      <c r="AG2865" s="141">
        <v>54335.018750000003</v>
      </c>
      <c r="AH2865" s="141">
        <v>53153.895000000004</v>
      </c>
      <c r="AI2865" s="141">
        <v>51972.771250000005</v>
      </c>
      <c r="AJ2865" s="141">
        <v>50791.647500000006</v>
      </c>
      <c r="AK2865" s="141">
        <v>49610.523750000008</v>
      </c>
      <c r="AL2865" s="141">
        <v>48429.400000000009</v>
      </c>
      <c r="AM2865" s="141">
        <v>47248.27625000001</v>
      </c>
      <c r="AN2865" s="141">
        <v>46067.152500000011</v>
      </c>
      <c r="AO2865" s="141">
        <v>44886.028750000012</v>
      </c>
      <c r="AP2865" s="141">
        <v>43704.905000000013</v>
      </c>
      <c r="AQ2865" s="141">
        <v>42523.781250000015</v>
      </c>
      <c r="AR2865" s="141">
        <v>41342.657500000016</v>
      </c>
      <c r="AS2865" s="141">
        <v>40161.533750000017</v>
      </c>
      <c r="AT2865" s="141">
        <v>38980.410000000018</v>
      </c>
      <c r="AU2865" s="141">
        <v>37799.286250000019</v>
      </c>
      <c r="AV2865" s="141">
        <v>36618.16250000002</v>
      </c>
      <c r="AW2865" s="141">
        <v>35437.038750000022</v>
      </c>
      <c r="AX2865" s="141">
        <v>34255.915000000023</v>
      </c>
      <c r="AY2865" s="141">
        <v>33074.791250000024</v>
      </c>
      <c r="AZ2865" s="141">
        <v>31893.667500000025</v>
      </c>
      <c r="BA2865" s="141">
        <v>30712.543750000026</v>
      </c>
      <c r="BB2865" s="141">
        <v>29531.420000000027</v>
      </c>
      <c r="BC2865" s="141">
        <v>28350.296250000029</v>
      </c>
      <c r="BD2865" s="141">
        <v>27169.17250000003</v>
      </c>
      <c r="BE2865" s="141">
        <v>25988.048750000031</v>
      </c>
      <c r="BF2865" s="141">
        <v>24806.925000000032</v>
      </c>
      <c r="BG2865" s="141">
        <v>23625.801250000033</v>
      </c>
      <c r="BH2865" s="141">
        <v>22444.677500000034</v>
      </c>
      <c r="BI2865" s="141">
        <v>21263.553750000036</v>
      </c>
      <c r="BJ2865" s="141">
        <v>20082.430000000037</v>
      </c>
      <c r="BK2865" s="141">
        <v>18901.306250000038</v>
      </c>
      <c r="BL2865" s="141">
        <v>17720.182500000039</v>
      </c>
      <c r="BM2865" s="141">
        <v>16539.05875000004</v>
      </c>
      <c r="BN2865" s="141">
        <v>15357.935000000041</v>
      </c>
      <c r="BO2865" s="141">
        <v>14176.811250000042</v>
      </c>
      <c r="BP2865" s="141">
        <v>12995.687500000044</v>
      </c>
    </row>
    <row r="2866" spans="4:68" ht="15.75">
      <c r="D2866" s="174" t="s">
        <v>10033</v>
      </c>
      <c r="E2866" s="176">
        <v>8533</v>
      </c>
      <c r="F2866" s="174" t="s">
        <v>3420</v>
      </c>
      <c r="G2866" s="174" t="s">
        <v>10034</v>
      </c>
      <c r="H2866" s="174" t="s">
        <v>169</v>
      </c>
      <c r="I2866" s="174" t="s">
        <v>10035</v>
      </c>
      <c r="J2866" s="174" t="s">
        <v>10036</v>
      </c>
      <c r="K2866" s="174"/>
      <c r="L2866" s="174" t="s">
        <v>3509</v>
      </c>
      <c r="M2866" s="174" t="s">
        <v>7175</v>
      </c>
      <c r="N2866" s="176">
        <v>960</v>
      </c>
      <c r="O2866" s="174" t="s">
        <v>3407</v>
      </c>
      <c r="P2866" s="177">
        <v>30498</v>
      </c>
      <c r="Q2866" s="176">
        <v>360</v>
      </c>
      <c r="R2866" s="175">
        <v>3199.55</v>
      </c>
      <c r="S2866" s="175">
        <v>5333.45</v>
      </c>
      <c r="T2866" s="161">
        <v>0</v>
      </c>
      <c r="U2866" s="96">
        <v>9</v>
      </c>
      <c r="V2866" s="38" t="s">
        <v>119</v>
      </c>
      <c r="W2866" s="38"/>
      <c r="X2866" s="137">
        <v>106.66249999999999</v>
      </c>
      <c r="Y2866" s="138">
        <v>59718</v>
      </c>
      <c r="Z2866" s="179">
        <v>50</v>
      </c>
      <c r="AA2866" s="139">
        <v>2063</v>
      </c>
      <c r="AB2866" s="131"/>
      <c r="AC2866" s="38"/>
      <c r="AD2866" s="140">
        <v>5333.45</v>
      </c>
      <c r="AE2866" s="141">
        <v>5226.7874999999995</v>
      </c>
      <c r="AF2866" s="141">
        <v>5120.1249999999991</v>
      </c>
      <c r="AG2866" s="141">
        <v>5013.4624999999987</v>
      </c>
      <c r="AH2866" s="141">
        <v>4906.7999999999984</v>
      </c>
      <c r="AI2866" s="141">
        <v>4800.137499999998</v>
      </c>
      <c r="AJ2866" s="141">
        <v>4693.4749999999976</v>
      </c>
      <c r="AK2866" s="141">
        <v>4586.8124999999973</v>
      </c>
      <c r="AL2866" s="141">
        <v>4480.1499999999969</v>
      </c>
      <c r="AM2866" s="141">
        <v>4373.4874999999965</v>
      </c>
      <c r="AN2866" s="141">
        <v>4266.8249999999962</v>
      </c>
      <c r="AO2866" s="141">
        <v>4160.1624999999958</v>
      </c>
      <c r="AP2866" s="141">
        <v>4053.4999999999959</v>
      </c>
      <c r="AQ2866" s="141">
        <v>3946.837499999996</v>
      </c>
      <c r="AR2866" s="141">
        <v>3840.1749999999961</v>
      </c>
      <c r="AS2866" s="141">
        <v>3733.5124999999962</v>
      </c>
      <c r="AT2866" s="141">
        <v>3626.8499999999963</v>
      </c>
      <c r="AU2866" s="141">
        <v>3520.1874999999964</v>
      </c>
      <c r="AV2866" s="141">
        <v>3413.5249999999965</v>
      </c>
      <c r="AW2866" s="141">
        <v>3306.8624999999965</v>
      </c>
      <c r="AX2866" s="141">
        <v>3200.1999999999966</v>
      </c>
      <c r="AY2866" s="141">
        <v>3093.5374999999967</v>
      </c>
      <c r="AZ2866" s="141">
        <v>2986.8749999999968</v>
      </c>
      <c r="BA2866" s="141">
        <v>2880.2124999999969</v>
      </c>
      <c r="BB2866" s="141">
        <v>2773.549999999997</v>
      </c>
      <c r="BC2866" s="141">
        <v>2666.8874999999971</v>
      </c>
      <c r="BD2866" s="141">
        <v>2560.2249999999972</v>
      </c>
      <c r="BE2866" s="141">
        <v>2453.5624999999973</v>
      </c>
      <c r="BF2866" s="141">
        <v>2346.8999999999974</v>
      </c>
      <c r="BG2866" s="141">
        <v>2240.2374999999975</v>
      </c>
      <c r="BH2866" s="141">
        <v>2133.5749999999975</v>
      </c>
      <c r="BI2866" s="141">
        <v>2026.9124999999976</v>
      </c>
      <c r="BJ2866" s="141">
        <v>1920.2499999999977</v>
      </c>
      <c r="BK2866" s="141">
        <v>1813.5874999999978</v>
      </c>
      <c r="BL2866" s="141">
        <v>1706.9249999999979</v>
      </c>
      <c r="BM2866" s="141">
        <v>1600.262499999998</v>
      </c>
      <c r="BN2866" s="141">
        <v>1493.5999999999981</v>
      </c>
      <c r="BO2866" s="141">
        <v>1386.9374999999982</v>
      </c>
      <c r="BP2866" s="141">
        <v>1280.2749999999983</v>
      </c>
    </row>
    <row r="2867" spans="4:68" ht="15.75">
      <c r="D2867" s="174" t="s">
        <v>10037</v>
      </c>
      <c r="E2867" s="176">
        <v>2634</v>
      </c>
      <c r="F2867" s="174" t="s">
        <v>3612</v>
      </c>
      <c r="G2867" s="174" t="s">
        <v>10034</v>
      </c>
      <c r="H2867" s="174" t="s">
        <v>169</v>
      </c>
      <c r="I2867" s="174" t="s">
        <v>10035</v>
      </c>
      <c r="J2867" s="174" t="s">
        <v>10036</v>
      </c>
      <c r="K2867" s="174"/>
      <c r="L2867" s="174" t="s">
        <v>3509</v>
      </c>
      <c r="M2867" s="174" t="s">
        <v>7175</v>
      </c>
      <c r="N2867" s="176">
        <v>960</v>
      </c>
      <c r="O2867" s="174" t="s">
        <v>3407</v>
      </c>
      <c r="P2867" s="177">
        <v>30498</v>
      </c>
      <c r="Q2867" s="176">
        <v>360</v>
      </c>
      <c r="R2867" s="175">
        <v>987.58</v>
      </c>
      <c r="S2867" s="175">
        <v>1646.42</v>
      </c>
      <c r="T2867" s="161">
        <v>0</v>
      </c>
      <c r="U2867" s="96">
        <v>9</v>
      </c>
      <c r="V2867" s="38" t="s">
        <v>119</v>
      </c>
      <c r="W2867" s="38"/>
      <c r="X2867" s="137">
        <v>32.924999999999997</v>
      </c>
      <c r="Y2867" s="138">
        <v>59718</v>
      </c>
      <c r="Z2867" s="179">
        <v>50</v>
      </c>
      <c r="AA2867" s="139">
        <v>2063</v>
      </c>
      <c r="AB2867" s="131"/>
      <c r="AC2867" s="38"/>
      <c r="AD2867" s="140">
        <v>1646.42</v>
      </c>
      <c r="AE2867" s="141">
        <v>1613.4950000000001</v>
      </c>
      <c r="AF2867" s="141">
        <v>1580.5700000000002</v>
      </c>
      <c r="AG2867" s="141">
        <v>1547.6450000000002</v>
      </c>
      <c r="AH2867" s="141">
        <v>1514.7200000000003</v>
      </c>
      <c r="AI2867" s="141">
        <v>1481.7950000000003</v>
      </c>
      <c r="AJ2867" s="141">
        <v>1448.8700000000003</v>
      </c>
      <c r="AK2867" s="141">
        <v>1415.9450000000004</v>
      </c>
      <c r="AL2867" s="141">
        <v>1383.0200000000004</v>
      </c>
      <c r="AM2867" s="141">
        <v>1350.0950000000005</v>
      </c>
      <c r="AN2867" s="141">
        <v>1317.1700000000005</v>
      </c>
      <c r="AO2867" s="141">
        <v>1284.2450000000006</v>
      </c>
      <c r="AP2867" s="141">
        <v>1251.3200000000006</v>
      </c>
      <c r="AQ2867" s="141">
        <v>1218.3950000000007</v>
      </c>
      <c r="AR2867" s="141">
        <v>1185.4700000000007</v>
      </c>
      <c r="AS2867" s="141">
        <v>1152.5450000000008</v>
      </c>
      <c r="AT2867" s="141">
        <v>1119.6200000000008</v>
      </c>
      <c r="AU2867" s="141">
        <v>1086.6950000000008</v>
      </c>
      <c r="AV2867" s="141">
        <v>1053.7700000000009</v>
      </c>
      <c r="AW2867" s="141">
        <v>1020.8450000000009</v>
      </c>
      <c r="AX2867" s="141">
        <v>987.92000000000098</v>
      </c>
      <c r="AY2867" s="141">
        <v>954.99500000000103</v>
      </c>
      <c r="AZ2867" s="141">
        <v>922.07000000000107</v>
      </c>
      <c r="BA2867" s="141">
        <v>889.14500000000112</v>
      </c>
      <c r="BB2867" s="141">
        <v>856.22000000000116</v>
      </c>
      <c r="BC2867" s="141">
        <v>823.29500000000121</v>
      </c>
      <c r="BD2867" s="141">
        <v>790.37000000000126</v>
      </c>
      <c r="BE2867" s="141">
        <v>757.4450000000013</v>
      </c>
      <c r="BF2867" s="141">
        <v>724.52000000000135</v>
      </c>
      <c r="BG2867" s="141">
        <v>691.59500000000139</v>
      </c>
      <c r="BH2867" s="141">
        <v>658.67000000000144</v>
      </c>
      <c r="BI2867" s="141">
        <v>625.74500000000148</v>
      </c>
      <c r="BJ2867" s="141">
        <v>592.82000000000153</v>
      </c>
      <c r="BK2867" s="141">
        <v>559.89500000000157</v>
      </c>
      <c r="BL2867" s="141">
        <v>526.97000000000162</v>
      </c>
      <c r="BM2867" s="141">
        <v>494.04500000000161</v>
      </c>
      <c r="BN2867" s="141">
        <v>461.1200000000016</v>
      </c>
      <c r="BO2867" s="141">
        <v>428.19500000000158</v>
      </c>
      <c r="BP2867" s="141">
        <v>395.27000000000157</v>
      </c>
    </row>
    <row r="2868" spans="4:68" ht="15.75">
      <c r="D2868" s="174" t="s">
        <v>10038</v>
      </c>
      <c r="E2868" s="175">
        <v>202562.19</v>
      </c>
      <c r="F2868" s="174" t="s">
        <v>3426</v>
      </c>
      <c r="G2868" s="174" t="s">
        <v>10034</v>
      </c>
      <c r="H2868" s="174" t="s">
        <v>169</v>
      </c>
      <c r="I2868" s="174" t="s">
        <v>10035</v>
      </c>
      <c r="J2868" s="174" t="s">
        <v>10039</v>
      </c>
      <c r="K2868" s="174"/>
      <c r="L2868" s="174" t="s">
        <v>3509</v>
      </c>
      <c r="M2868" s="174" t="s">
        <v>7175</v>
      </c>
      <c r="N2868" s="176">
        <v>960</v>
      </c>
      <c r="O2868" s="174" t="s">
        <v>3407</v>
      </c>
      <c r="P2868" s="177">
        <v>30498</v>
      </c>
      <c r="Q2868" s="176">
        <v>360</v>
      </c>
      <c r="R2868" s="175">
        <v>75953.679999999993</v>
      </c>
      <c r="S2868" s="175">
        <v>126608.51</v>
      </c>
      <c r="T2868" s="161">
        <v>0</v>
      </c>
      <c r="U2868" s="96">
        <v>9</v>
      </c>
      <c r="V2868" s="38" t="s">
        <v>119</v>
      </c>
      <c r="W2868" s="38"/>
      <c r="X2868" s="137">
        <v>2532.0273750000001</v>
      </c>
      <c r="Y2868" s="138">
        <v>59718</v>
      </c>
      <c r="Z2868" s="179">
        <v>50</v>
      </c>
      <c r="AA2868" s="139">
        <v>2063</v>
      </c>
      <c r="AB2868" s="131"/>
      <c r="AC2868" s="38"/>
      <c r="AD2868" s="140">
        <v>126608.51</v>
      </c>
      <c r="AE2868" s="141">
        <v>124076.48262499999</v>
      </c>
      <c r="AF2868" s="141">
        <v>121544.45524999998</v>
      </c>
      <c r="AG2868" s="141">
        <v>119012.42787499998</v>
      </c>
      <c r="AH2868" s="141">
        <v>116480.40049999997</v>
      </c>
      <c r="AI2868" s="141">
        <v>113948.37312499997</v>
      </c>
      <c r="AJ2868" s="141">
        <v>111416.34574999996</v>
      </c>
      <c r="AK2868" s="141">
        <v>108884.31837499996</v>
      </c>
      <c r="AL2868" s="141">
        <v>106352.29099999995</v>
      </c>
      <c r="AM2868" s="141">
        <v>103820.26362499995</v>
      </c>
      <c r="AN2868" s="141">
        <v>101288.23624999994</v>
      </c>
      <c r="AO2868" s="141">
        <v>98756.208874999938</v>
      </c>
      <c r="AP2868" s="141">
        <v>96224.181499999933</v>
      </c>
      <c r="AQ2868" s="141">
        <v>93692.154124999928</v>
      </c>
      <c r="AR2868" s="141">
        <v>91160.126749999923</v>
      </c>
      <c r="AS2868" s="141">
        <v>88628.099374999918</v>
      </c>
      <c r="AT2868" s="141">
        <v>86096.071999999913</v>
      </c>
      <c r="AU2868" s="141">
        <v>83564.044624999908</v>
      </c>
      <c r="AV2868" s="141">
        <v>81032.017249999903</v>
      </c>
      <c r="AW2868" s="141">
        <v>78499.989874999897</v>
      </c>
      <c r="AX2868" s="141">
        <v>75967.962499999892</v>
      </c>
      <c r="AY2868" s="141">
        <v>73435.935124999887</v>
      </c>
      <c r="AZ2868" s="141">
        <v>70903.907749999882</v>
      </c>
      <c r="BA2868" s="141">
        <v>68371.880374999877</v>
      </c>
      <c r="BB2868" s="141">
        <v>65839.852999999872</v>
      </c>
      <c r="BC2868" s="141">
        <v>63307.825624999874</v>
      </c>
      <c r="BD2868" s="141">
        <v>60775.798249999876</v>
      </c>
      <c r="BE2868" s="141">
        <v>58243.770874999878</v>
      </c>
      <c r="BF2868" s="141">
        <v>55711.74349999988</v>
      </c>
      <c r="BG2868" s="141">
        <v>53179.716124999883</v>
      </c>
      <c r="BH2868" s="141">
        <v>50647.688749999885</v>
      </c>
      <c r="BI2868" s="141">
        <v>48115.661374999887</v>
      </c>
      <c r="BJ2868" s="141">
        <v>45583.633999999889</v>
      </c>
      <c r="BK2868" s="141">
        <v>43051.606624999891</v>
      </c>
      <c r="BL2868" s="141">
        <v>40519.579249999893</v>
      </c>
      <c r="BM2868" s="141">
        <v>37987.551874999896</v>
      </c>
      <c r="BN2868" s="141">
        <v>35455.524499999898</v>
      </c>
      <c r="BO2868" s="141">
        <v>32923.4971249999</v>
      </c>
      <c r="BP2868" s="141">
        <v>30391.469749999898</v>
      </c>
    </row>
    <row r="2869" spans="4:68" ht="15.75">
      <c r="D2869" s="174" t="s">
        <v>10040</v>
      </c>
      <c r="E2869" s="176">
        <v>7862</v>
      </c>
      <c r="F2869" s="174" t="s">
        <v>3420</v>
      </c>
      <c r="G2869" s="174" t="s">
        <v>10041</v>
      </c>
      <c r="H2869" s="174" t="s">
        <v>169</v>
      </c>
      <c r="I2869" s="174" t="s">
        <v>3098</v>
      </c>
      <c r="J2869" s="174" t="s">
        <v>10042</v>
      </c>
      <c r="K2869" s="174"/>
      <c r="L2869" s="174" t="s">
        <v>3509</v>
      </c>
      <c r="M2869" s="174" t="s">
        <v>4854</v>
      </c>
      <c r="N2869" s="176">
        <v>960</v>
      </c>
      <c r="O2869" s="174" t="s">
        <v>3407</v>
      </c>
      <c r="P2869" s="177">
        <v>31229</v>
      </c>
      <c r="Q2869" s="176">
        <v>336</v>
      </c>
      <c r="R2869" s="175">
        <v>2751.36</v>
      </c>
      <c r="S2869" s="175">
        <v>5110.6400000000003</v>
      </c>
      <c r="T2869" s="161">
        <v>0</v>
      </c>
      <c r="U2869" s="96">
        <v>6</v>
      </c>
      <c r="V2869" s="38" t="s">
        <v>116</v>
      </c>
      <c r="W2869" s="38"/>
      <c r="X2869" s="137">
        <v>98.275000000000006</v>
      </c>
      <c r="Y2869" s="138">
        <v>60449</v>
      </c>
      <c r="Z2869" s="179">
        <v>52</v>
      </c>
      <c r="AA2869" s="139">
        <v>2065</v>
      </c>
      <c r="AB2869" s="131"/>
      <c r="AC2869" s="38"/>
      <c r="AD2869" s="140">
        <v>5110.6400000000003</v>
      </c>
      <c r="AE2869" s="141">
        <v>5012.3650000000007</v>
      </c>
      <c r="AF2869" s="141">
        <v>4914.0900000000011</v>
      </c>
      <c r="AG2869" s="141">
        <v>4815.8150000000014</v>
      </c>
      <c r="AH2869" s="141">
        <v>4717.5400000000018</v>
      </c>
      <c r="AI2869" s="141">
        <v>4619.2650000000021</v>
      </c>
      <c r="AJ2869" s="141">
        <v>4520.9900000000025</v>
      </c>
      <c r="AK2869" s="141">
        <v>4422.7150000000029</v>
      </c>
      <c r="AL2869" s="141">
        <v>4324.4400000000032</v>
      </c>
      <c r="AM2869" s="141">
        <v>4226.1650000000036</v>
      </c>
      <c r="AN2869" s="141">
        <v>4127.890000000004</v>
      </c>
      <c r="AO2869" s="141">
        <v>4029.6150000000039</v>
      </c>
      <c r="AP2869" s="141">
        <v>3931.3400000000038</v>
      </c>
      <c r="AQ2869" s="141">
        <v>3833.0650000000037</v>
      </c>
      <c r="AR2869" s="141">
        <v>3734.7900000000036</v>
      </c>
      <c r="AS2869" s="141">
        <v>3636.5150000000035</v>
      </c>
      <c r="AT2869" s="141">
        <v>3538.2400000000034</v>
      </c>
      <c r="AU2869" s="141">
        <v>3439.9650000000033</v>
      </c>
      <c r="AV2869" s="141">
        <v>3341.6900000000032</v>
      </c>
      <c r="AW2869" s="141">
        <v>3243.4150000000031</v>
      </c>
      <c r="AX2869" s="141">
        <v>3145.1400000000031</v>
      </c>
      <c r="AY2869" s="141">
        <v>3046.865000000003</v>
      </c>
      <c r="AZ2869" s="141">
        <v>2948.5900000000029</v>
      </c>
      <c r="BA2869" s="141">
        <v>2850.3150000000028</v>
      </c>
      <c r="BB2869" s="141">
        <v>2752.0400000000027</v>
      </c>
      <c r="BC2869" s="141">
        <v>2653.7650000000026</v>
      </c>
      <c r="BD2869" s="141">
        <v>2555.4900000000025</v>
      </c>
      <c r="BE2869" s="141">
        <v>2457.2150000000024</v>
      </c>
      <c r="BF2869" s="141">
        <v>2358.9400000000023</v>
      </c>
      <c r="BG2869" s="141">
        <v>2260.6650000000022</v>
      </c>
      <c r="BH2869" s="141">
        <v>2162.3900000000021</v>
      </c>
      <c r="BI2869" s="141">
        <v>2064.1150000000021</v>
      </c>
      <c r="BJ2869" s="141">
        <v>1965.840000000002</v>
      </c>
      <c r="BK2869" s="141">
        <v>1867.5650000000019</v>
      </c>
      <c r="BL2869" s="141">
        <v>1769.2900000000018</v>
      </c>
      <c r="BM2869" s="141">
        <v>1671.0150000000017</v>
      </c>
      <c r="BN2869" s="141">
        <v>1572.7400000000016</v>
      </c>
      <c r="BO2869" s="141">
        <v>1474.4650000000015</v>
      </c>
      <c r="BP2869" s="141">
        <v>1376.1900000000014</v>
      </c>
    </row>
    <row r="2870" spans="4:68" ht="15.75">
      <c r="D2870" s="174" t="s">
        <v>10043</v>
      </c>
      <c r="E2870" s="176">
        <v>1225</v>
      </c>
      <c r="F2870" s="174" t="s">
        <v>3612</v>
      </c>
      <c r="G2870" s="174" t="s">
        <v>10041</v>
      </c>
      <c r="H2870" s="174" t="s">
        <v>169</v>
      </c>
      <c r="I2870" s="174" t="s">
        <v>3098</v>
      </c>
      <c r="J2870" s="174" t="s">
        <v>10042</v>
      </c>
      <c r="K2870" s="174"/>
      <c r="L2870" s="174" t="s">
        <v>3509</v>
      </c>
      <c r="M2870" s="174" t="s">
        <v>4854</v>
      </c>
      <c r="N2870" s="176">
        <v>960</v>
      </c>
      <c r="O2870" s="174" t="s">
        <v>3407</v>
      </c>
      <c r="P2870" s="177">
        <v>31229</v>
      </c>
      <c r="Q2870" s="176">
        <v>336</v>
      </c>
      <c r="R2870" s="175">
        <v>428.68</v>
      </c>
      <c r="S2870" s="175">
        <v>796.32</v>
      </c>
      <c r="T2870" s="161">
        <v>0</v>
      </c>
      <c r="U2870" s="96">
        <v>6</v>
      </c>
      <c r="V2870" s="38" t="s">
        <v>116</v>
      </c>
      <c r="W2870" s="38"/>
      <c r="X2870" s="137">
        <v>15.3125</v>
      </c>
      <c r="Y2870" s="138">
        <v>60449</v>
      </c>
      <c r="Z2870" s="179">
        <v>52</v>
      </c>
      <c r="AA2870" s="139">
        <v>2065</v>
      </c>
      <c r="AB2870" s="131"/>
      <c r="AC2870" s="38"/>
      <c r="AD2870" s="140">
        <v>796.32</v>
      </c>
      <c r="AE2870" s="141">
        <v>781.00750000000005</v>
      </c>
      <c r="AF2870" s="141">
        <v>765.69500000000005</v>
      </c>
      <c r="AG2870" s="141">
        <v>750.38250000000005</v>
      </c>
      <c r="AH2870" s="141">
        <v>735.07</v>
      </c>
      <c r="AI2870" s="141">
        <v>719.75750000000005</v>
      </c>
      <c r="AJ2870" s="141">
        <v>704.44500000000005</v>
      </c>
      <c r="AK2870" s="141">
        <v>689.13250000000005</v>
      </c>
      <c r="AL2870" s="141">
        <v>673.82</v>
      </c>
      <c r="AM2870" s="141">
        <v>658.50750000000005</v>
      </c>
      <c r="AN2870" s="141">
        <v>643.19500000000005</v>
      </c>
      <c r="AO2870" s="141">
        <v>627.88250000000005</v>
      </c>
      <c r="AP2870" s="141">
        <v>612.57000000000005</v>
      </c>
      <c r="AQ2870" s="141">
        <v>597.25750000000005</v>
      </c>
      <c r="AR2870" s="141">
        <v>581.94500000000005</v>
      </c>
      <c r="AS2870" s="141">
        <v>566.63250000000005</v>
      </c>
      <c r="AT2870" s="141">
        <v>551.32000000000005</v>
      </c>
      <c r="AU2870" s="141">
        <v>536.00750000000005</v>
      </c>
      <c r="AV2870" s="141">
        <v>520.69500000000005</v>
      </c>
      <c r="AW2870" s="141">
        <v>505.38250000000005</v>
      </c>
      <c r="AX2870" s="141">
        <v>490.07000000000005</v>
      </c>
      <c r="AY2870" s="141">
        <v>474.75750000000005</v>
      </c>
      <c r="AZ2870" s="141">
        <v>459.44500000000005</v>
      </c>
      <c r="BA2870" s="141">
        <v>444.13250000000005</v>
      </c>
      <c r="BB2870" s="141">
        <v>428.82000000000005</v>
      </c>
      <c r="BC2870" s="141">
        <v>413.50750000000005</v>
      </c>
      <c r="BD2870" s="141">
        <v>398.19500000000005</v>
      </c>
      <c r="BE2870" s="141">
        <v>382.88250000000005</v>
      </c>
      <c r="BF2870" s="141">
        <v>367.57000000000005</v>
      </c>
      <c r="BG2870" s="141">
        <v>352.25750000000005</v>
      </c>
      <c r="BH2870" s="141">
        <v>336.94500000000005</v>
      </c>
      <c r="BI2870" s="141">
        <v>321.63250000000005</v>
      </c>
      <c r="BJ2870" s="141">
        <v>306.32000000000005</v>
      </c>
      <c r="BK2870" s="141">
        <v>291.00750000000005</v>
      </c>
      <c r="BL2870" s="141">
        <v>275.69500000000005</v>
      </c>
      <c r="BM2870" s="141">
        <v>260.38250000000005</v>
      </c>
      <c r="BN2870" s="141">
        <v>245.07000000000005</v>
      </c>
      <c r="BO2870" s="141">
        <v>229.75750000000005</v>
      </c>
      <c r="BP2870" s="141">
        <v>214.44500000000005</v>
      </c>
    </row>
    <row r="2871" spans="4:68" ht="15.75">
      <c r="D2871" s="174" t="s">
        <v>10044</v>
      </c>
      <c r="E2871" s="175">
        <v>39925.01</v>
      </c>
      <c r="F2871" s="174" t="s">
        <v>3426</v>
      </c>
      <c r="G2871" s="174" t="s">
        <v>10041</v>
      </c>
      <c r="H2871" s="174" t="s">
        <v>169</v>
      </c>
      <c r="I2871" s="174" t="s">
        <v>3098</v>
      </c>
      <c r="J2871" s="174" t="s">
        <v>10045</v>
      </c>
      <c r="K2871" s="174"/>
      <c r="L2871" s="174" t="s">
        <v>3509</v>
      </c>
      <c r="M2871" s="174" t="s">
        <v>4854</v>
      </c>
      <c r="N2871" s="176">
        <v>960</v>
      </c>
      <c r="O2871" s="174" t="s">
        <v>3407</v>
      </c>
      <c r="P2871" s="177">
        <v>31229</v>
      </c>
      <c r="Q2871" s="176">
        <v>336</v>
      </c>
      <c r="R2871" s="175">
        <v>13972.33</v>
      </c>
      <c r="S2871" s="175">
        <v>25952.68</v>
      </c>
      <c r="T2871" s="161">
        <v>0</v>
      </c>
      <c r="U2871" s="96">
        <v>19</v>
      </c>
      <c r="V2871" s="38" t="s">
        <v>129</v>
      </c>
      <c r="W2871" s="38"/>
      <c r="X2871" s="137">
        <v>499.06262500000003</v>
      </c>
      <c r="Y2871" s="138">
        <v>60449</v>
      </c>
      <c r="Z2871" s="179">
        <v>52</v>
      </c>
      <c r="AA2871" s="139">
        <v>2065</v>
      </c>
      <c r="AB2871" s="131"/>
      <c r="AC2871" s="38"/>
      <c r="AD2871" s="140">
        <v>25952.68</v>
      </c>
      <c r="AE2871" s="141">
        <v>25453.617375000002</v>
      </c>
      <c r="AF2871" s="141">
        <v>24954.554750000003</v>
      </c>
      <c r="AG2871" s="141">
        <v>24455.492125000004</v>
      </c>
      <c r="AH2871" s="141">
        <v>23956.429500000006</v>
      </c>
      <c r="AI2871" s="141">
        <v>23457.366875000007</v>
      </c>
      <c r="AJ2871" s="141">
        <v>22958.304250000008</v>
      </c>
      <c r="AK2871" s="141">
        <v>22459.24162500001</v>
      </c>
      <c r="AL2871" s="141">
        <v>21960.179000000011</v>
      </c>
      <c r="AM2871" s="141">
        <v>21461.116375000012</v>
      </c>
      <c r="AN2871" s="141">
        <v>20962.053750000014</v>
      </c>
      <c r="AO2871" s="141">
        <v>20462.991125000015</v>
      </c>
      <c r="AP2871" s="141">
        <v>19963.928500000016</v>
      </c>
      <c r="AQ2871" s="141">
        <v>19464.865875000018</v>
      </c>
      <c r="AR2871" s="141">
        <v>18965.803250000019</v>
      </c>
      <c r="AS2871" s="141">
        <v>18466.74062500002</v>
      </c>
      <c r="AT2871" s="141">
        <v>17967.678000000022</v>
      </c>
      <c r="AU2871" s="141">
        <v>17468.615375000023</v>
      </c>
      <c r="AV2871" s="141">
        <v>16969.552750000024</v>
      </c>
      <c r="AW2871" s="141">
        <v>16470.490125000026</v>
      </c>
      <c r="AX2871" s="141">
        <v>15971.427500000025</v>
      </c>
      <c r="AY2871" s="141">
        <v>15472.364875000025</v>
      </c>
      <c r="AZ2871" s="141">
        <v>14973.302250000024</v>
      </c>
      <c r="BA2871" s="141">
        <v>14474.239625000024</v>
      </c>
      <c r="BB2871" s="141">
        <v>13975.177000000023</v>
      </c>
      <c r="BC2871" s="141">
        <v>13476.114375000023</v>
      </c>
      <c r="BD2871" s="141">
        <v>12977.051750000022</v>
      </c>
      <c r="BE2871" s="141">
        <v>12477.989125000022</v>
      </c>
      <c r="BF2871" s="141">
        <v>11978.926500000021</v>
      </c>
      <c r="BG2871" s="141">
        <v>11479.863875000021</v>
      </c>
      <c r="BH2871" s="141">
        <v>10980.80125000002</v>
      </c>
      <c r="BI2871" s="141">
        <v>10481.73862500002</v>
      </c>
      <c r="BJ2871" s="141">
        <v>9982.6760000000195</v>
      </c>
      <c r="BK2871" s="141">
        <v>9483.613375000019</v>
      </c>
      <c r="BL2871" s="141">
        <v>8984.5507500000185</v>
      </c>
      <c r="BM2871" s="141">
        <v>8485.488125000018</v>
      </c>
      <c r="BN2871" s="141">
        <v>7986.4255000000176</v>
      </c>
      <c r="BO2871" s="141">
        <v>7487.3628750000171</v>
      </c>
      <c r="BP2871" s="141">
        <v>6988.3002500000166</v>
      </c>
    </row>
    <row r="2872" spans="4:68" ht="15.75">
      <c r="D2872" s="174" t="s">
        <v>10046</v>
      </c>
      <c r="E2872" s="176">
        <v>5166</v>
      </c>
      <c r="F2872" s="174" t="s">
        <v>3420</v>
      </c>
      <c r="G2872" s="174" t="s">
        <v>10047</v>
      </c>
      <c r="H2872" s="174" t="s">
        <v>169</v>
      </c>
      <c r="I2872" s="174" t="s">
        <v>3098</v>
      </c>
      <c r="J2872" s="174" t="s">
        <v>10048</v>
      </c>
      <c r="K2872" s="174"/>
      <c r="L2872" s="174" t="s">
        <v>4377</v>
      </c>
      <c r="M2872" s="174" t="s">
        <v>4760</v>
      </c>
      <c r="N2872" s="176">
        <v>960</v>
      </c>
      <c r="O2872" s="174" t="s">
        <v>3407</v>
      </c>
      <c r="P2872" s="177">
        <v>31229</v>
      </c>
      <c r="Q2872" s="176">
        <v>336</v>
      </c>
      <c r="R2872" s="175">
        <v>1807.85</v>
      </c>
      <c r="S2872" s="175">
        <v>3358.15</v>
      </c>
      <c r="T2872" s="161">
        <v>0</v>
      </c>
      <c r="U2872" s="96">
        <v>6</v>
      </c>
      <c r="V2872" s="38" t="s">
        <v>116</v>
      </c>
      <c r="W2872" s="38"/>
      <c r="X2872" s="137">
        <v>64.574999999999989</v>
      </c>
      <c r="Y2872" s="138">
        <v>60449</v>
      </c>
      <c r="Z2872" s="179">
        <v>52</v>
      </c>
      <c r="AA2872" s="139">
        <v>2065</v>
      </c>
      <c r="AB2872" s="131"/>
      <c r="AC2872" s="38"/>
      <c r="AD2872" s="140">
        <v>3358.15</v>
      </c>
      <c r="AE2872" s="141">
        <v>3293.5750000000003</v>
      </c>
      <c r="AF2872" s="141">
        <v>3229.0000000000005</v>
      </c>
      <c r="AG2872" s="141">
        <v>3164.4250000000006</v>
      </c>
      <c r="AH2872" s="141">
        <v>3099.8500000000008</v>
      </c>
      <c r="AI2872" s="141">
        <v>3035.275000000001</v>
      </c>
      <c r="AJ2872" s="141">
        <v>2970.7000000000012</v>
      </c>
      <c r="AK2872" s="141">
        <v>2906.1250000000014</v>
      </c>
      <c r="AL2872" s="141">
        <v>2841.5500000000015</v>
      </c>
      <c r="AM2872" s="141">
        <v>2776.9750000000017</v>
      </c>
      <c r="AN2872" s="141">
        <v>2712.4000000000019</v>
      </c>
      <c r="AO2872" s="141">
        <v>2647.8250000000021</v>
      </c>
      <c r="AP2872" s="141">
        <v>2583.2500000000023</v>
      </c>
      <c r="AQ2872" s="141">
        <v>2518.6750000000025</v>
      </c>
      <c r="AR2872" s="141">
        <v>2454.1000000000026</v>
      </c>
      <c r="AS2872" s="141">
        <v>2389.5250000000028</v>
      </c>
      <c r="AT2872" s="141">
        <v>2324.950000000003</v>
      </c>
      <c r="AU2872" s="141">
        <v>2260.3750000000032</v>
      </c>
      <c r="AV2872" s="141">
        <v>2195.8000000000034</v>
      </c>
      <c r="AW2872" s="141">
        <v>2131.2250000000035</v>
      </c>
      <c r="AX2872" s="141">
        <v>2066.6500000000037</v>
      </c>
      <c r="AY2872" s="141">
        <v>2002.0750000000037</v>
      </c>
      <c r="AZ2872" s="141">
        <v>1937.5000000000036</v>
      </c>
      <c r="BA2872" s="141">
        <v>1872.9250000000036</v>
      </c>
      <c r="BB2872" s="141">
        <v>1808.3500000000035</v>
      </c>
      <c r="BC2872" s="141">
        <v>1743.7750000000035</v>
      </c>
      <c r="BD2872" s="141">
        <v>1679.2000000000035</v>
      </c>
      <c r="BE2872" s="141">
        <v>1614.6250000000034</v>
      </c>
      <c r="BF2872" s="141">
        <v>1550.0500000000034</v>
      </c>
      <c r="BG2872" s="141">
        <v>1485.4750000000033</v>
      </c>
      <c r="BH2872" s="141">
        <v>1420.9000000000033</v>
      </c>
      <c r="BI2872" s="141">
        <v>1356.3250000000032</v>
      </c>
      <c r="BJ2872" s="141">
        <v>1291.7500000000032</v>
      </c>
      <c r="BK2872" s="141">
        <v>1227.1750000000031</v>
      </c>
      <c r="BL2872" s="141">
        <v>1162.6000000000031</v>
      </c>
      <c r="BM2872" s="141">
        <v>1098.025000000003</v>
      </c>
      <c r="BN2872" s="141">
        <v>1033.450000000003</v>
      </c>
      <c r="BO2872" s="141">
        <v>968.87500000000296</v>
      </c>
      <c r="BP2872" s="141">
        <v>904.30000000000291</v>
      </c>
    </row>
    <row r="2873" spans="4:68" ht="15.75">
      <c r="D2873" s="174" t="s">
        <v>10049</v>
      </c>
      <c r="E2873" s="176">
        <v>805</v>
      </c>
      <c r="F2873" s="174" t="s">
        <v>3612</v>
      </c>
      <c r="G2873" s="174" t="s">
        <v>10047</v>
      </c>
      <c r="H2873" s="174" t="s">
        <v>169</v>
      </c>
      <c r="I2873" s="174" t="s">
        <v>3098</v>
      </c>
      <c r="J2873" s="174" t="s">
        <v>10048</v>
      </c>
      <c r="K2873" s="174"/>
      <c r="L2873" s="174" t="s">
        <v>4377</v>
      </c>
      <c r="M2873" s="174" t="s">
        <v>4760</v>
      </c>
      <c r="N2873" s="176">
        <v>960</v>
      </c>
      <c r="O2873" s="174" t="s">
        <v>3407</v>
      </c>
      <c r="P2873" s="177">
        <v>31229</v>
      </c>
      <c r="Q2873" s="176">
        <v>336</v>
      </c>
      <c r="R2873" s="175">
        <v>281.69</v>
      </c>
      <c r="S2873" s="175">
        <v>523.30999999999995</v>
      </c>
      <c r="T2873" s="161">
        <v>0</v>
      </c>
      <c r="U2873" s="96">
        <v>6</v>
      </c>
      <c r="V2873" s="38" t="s">
        <v>116</v>
      </c>
      <c r="W2873" s="38"/>
      <c r="X2873" s="137">
        <v>10.0625</v>
      </c>
      <c r="Y2873" s="138">
        <v>60449</v>
      </c>
      <c r="Z2873" s="179">
        <v>52</v>
      </c>
      <c r="AA2873" s="139">
        <v>2065</v>
      </c>
      <c r="AB2873" s="131"/>
      <c r="AC2873" s="38"/>
      <c r="AD2873" s="140">
        <v>523.30999999999995</v>
      </c>
      <c r="AE2873" s="141">
        <v>513.24749999999995</v>
      </c>
      <c r="AF2873" s="141">
        <v>503.18499999999995</v>
      </c>
      <c r="AG2873" s="141">
        <v>493.12249999999995</v>
      </c>
      <c r="AH2873" s="141">
        <v>483.05999999999995</v>
      </c>
      <c r="AI2873" s="141">
        <v>472.99749999999995</v>
      </c>
      <c r="AJ2873" s="141">
        <v>462.93499999999995</v>
      </c>
      <c r="AK2873" s="141">
        <v>452.87249999999995</v>
      </c>
      <c r="AL2873" s="141">
        <v>442.80999999999995</v>
      </c>
      <c r="AM2873" s="141">
        <v>432.74749999999995</v>
      </c>
      <c r="AN2873" s="141">
        <v>422.68499999999995</v>
      </c>
      <c r="AO2873" s="141">
        <v>412.62249999999995</v>
      </c>
      <c r="AP2873" s="141">
        <v>402.55999999999995</v>
      </c>
      <c r="AQ2873" s="141">
        <v>392.49749999999995</v>
      </c>
      <c r="AR2873" s="141">
        <v>382.43499999999995</v>
      </c>
      <c r="AS2873" s="141">
        <v>372.37249999999995</v>
      </c>
      <c r="AT2873" s="141">
        <v>362.30999999999995</v>
      </c>
      <c r="AU2873" s="141">
        <v>352.24749999999995</v>
      </c>
      <c r="AV2873" s="141">
        <v>342.18499999999995</v>
      </c>
      <c r="AW2873" s="141">
        <v>332.12249999999995</v>
      </c>
      <c r="AX2873" s="141">
        <v>322.05999999999995</v>
      </c>
      <c r="AY2873" s="141">
        <v>311.99749999999995</v>
      </c>
      <c r="AZ2873" s="141">
        <v>301.93499999999995</v>
      </c>
      <c r="BA2873" s="141">
        <v>291.87249999999995</v>
      </c>
      <c r="BB2873" s="141">
        <v>281.80999999999995</v>
      </c>
      <c r="BC2873" s="141">
        <v>271.74749999999995</v>
      </c>
      <c r="BD2873" s="141">
        <v>261.68499999999995</v>
      </c>
      <c r="BE2873" s="141">
        <v>251.62249999999995</v>
      </c>
      <c r="BF2873" s="141">
        <v>241.55999999999995</v>
      </c>
      <c r="BG2873" s="141">
        <v>231.49749999999995</v>
      </c>
      <c r="BH2873" s="141">
        <v>221.43499999999995</v>
      </c>
      <c r="BI2873" s="141">
        <v>211.37249999999995</v>
      </c>
      <c r="BJ2873" s="141">
        <v>201.30999999999995</v>
      </c>
      <c r="BK2873" s="141">
        <v>191.24749999999995</v>
      </c>
      <c r="BL2873" s="141">
        <v>181.18499999999995</v>
      </c>
      <c r="BM2873" s="141">
        <v>171.12249999999995</v>
      </c>
      <c r="BN2873" s="141">
        <v>161.05999999999995</v>
      </c>
      <c r="BO2873" s="141">
        <v>150.99749999999995</v>
      </c>
      <c r="BP2873" s="141">
        <v>140.93499999999995</v>
      </c>
    </row>
    <row r="2874" spans="4:68" ht="15.75">
      <c r="D2874" s="174" t="s">
        <v>10050</v>
      </c>
      <c r="E2874" s="175">
        <v>26234.92</v>
      </c>
      <c r="F2874" s="174" t="s">
        <v>3426</v>
      </c>
      <c r="G2874" s="174" t="s">
        <v>10047</v>
      </c>
      <c r="H2874" s="174" t="s">
        <v>169</v>
      </c>
      <c r="I2874" s="174" t="s">
        <v>3098</v>
      </c>
      <c r="J2874" s="174" t="s">
        <v>10051</v>
      </c>
      <c r="K2874" s="174"/>
      <c r="L2874" s="174" t="s">
        <v>4377</v>
      </c>
      <c r="M2874" s="174" t="s">
        <v>4760</v>
      </c>
      <c r="N2874" s="176">
        <v>960</v>
      </c>
      <c r="O2874" s="174" t="s">
        <v>3407</v>
      </c>
      <c r="P2874" s="177">
        <v>31229</v>
      </c>
      <c r="Q2874" s="176">
        <v>336</v>
      </c>
      <c r="R2874" s="175">
        <v>9181.2199999999993</v>
      </c>
      <c r="S2874" s="175">
        <v>17053.7</v>
      </c>
      <c r="T2874" s="161">
        <v>0</v>
      </c>
      <c r="U2874" s="96">
        <v>6</v>
      </c>
      <c r="V2874" s="38" t="s">
        <v>116</v>
      </c>
      <c r="W2874" s="38"/>
      <c r="X2874" s="137">
        <v>327.93649999999997</v>
      </c>
      <c r="Y2874" s="138">
        <v>60449</v>
      </c>
      <c r="Z2874" s="179">
        <v>52</v>
      </c>
      <c r="AA2874" s="139">
        <v>2065</v>
      </c>
      <c r="AB2874" s="131"/>
      <c r="AC2874" s="38"/>
      <c r="AD2874" s="140">
        <v>17053.7</v>
      </c>
      <c r="AE2874" s="141">
        <v>16725.763500000001</v>
      </c>
      <c r="AF2874" s="141">
        <v>16397.827000000001</v>
      </c>
      <c r="AG2874" s="141">
        <v>16069.890500000001</v>
      </c>
      <c r="AH2874" s="141">
        <v>15741.954000000002</v>
      </c>
      <c r="AI2874" s="141">
        <v>15414.017500000002</v>
      </c>
      <c r="AJ2874" s="141">
        <v>15086.081000000002</v>
      </c>
      <c r="AK2874" s="141">
        <v>14758.144500000002</v>
      </c>
      <c r="AL2874" s="141">
        <v>14430.208000000002</v>
      </c>
      <c r="AM2874" s="141">
        <v>14102.271500000003</v>
      </c>
      <c r="AN2874" s="141">
        <v>13774.335000000003</v>
      </c>
      <c r="AO2874" s="141">
        <v>13446.398500000003</v>
      </c>
      <c r="AP2874" s="141">
        <v>13118.462000000003</v>
      </c>
      <c r="AQ2874" s="141">
        <v>12790.525500000003</v>
      </c>
      <c r="AR2874" s="141">
        <v>12462.589000000004</v>
      </c>
      <c r="AS2874" s="141">
        <v>12134.652500000004</v>
      </c>
      <c r="AT2874" s="141">
        <v>11806.716000000004</v>
      </c>
      <c r="AU2874" s="141">
        <v>11478.779500000004</v>
      </c>
      <c r="AV2874" s="141">
        <v>11150.843000000004</v>
      </c>
      <c r="AW2874" s="141">
        <v>10822.906500000005</v>
      </c>
      <c r="AX2874" s="141">
        <v>10494.970000000005</v>
      </c>
      <c r="AY2874" s="141">
        <v>10167.033500000005</v>
      </c>
      <c r="AZ2874" s="141">
        <v>9839.0970000000052</v>
      </c>
      <c r="BA2874" s="141">
        <v>9511.1605000000054</v>
      </c>
      <c r="BB2874" s="141">
        <v>9183.2240000000056</v>
      </c>
      <c r="BC2874" s="141">
        <v>8855.2875000000058</v>
      </c>
      <c r="BD2874" s="141">
        <v>8527.351000000006</v>
      </c>
      <c r="BE2874" s="141">
        <v>8199.4145000000062</v>
      </c>
      <c r="BF2874" s="141">
        <v>7871.4780000000064</v>
      </c>
      <c r="BG2874" s="141">
        <v>7543.5415000000066</v>
      </c>
      <c r="BH2874" s="141">
        <v>7215.6050000000068</v>
      </c>
      <c r="BI2874" s="141">
        <v>6887.668500000007</v>
      </c>
      <c r="BJ2874" s="141">
        <v>6559.7320000000072</v>
      </c>
      <c r="BK2874" s="141">
        <v>6231.7955000000075</v>
      </c>
      <c r="BL2874" s="141">
        <v>5903.8590000000077</v>
      </c>
      <c r="BM2874" s="141">
        <v>5575.9225000000079</v>
      </c>
      <c r="BN2874" s="141">
        <v>5247.9860000000081</v>
      </c>
      <c r="BO2874" s="141">
        <v>4920.0495000000083</v>
      </c>
      <c r="BP2874" s="141">
        <v>4592.1130000000085</v>
      </c>
    </row>
    <row r="2875" spans="4:68" ht="15.75">
      <c r="D2875" s="174" t="s">
        <v>10052</v>
      </c>
      <c r="E2875" s="176">
        <v>6938</v>
      </c>
      <c r="F2875" s="174" t="s">
        <v>3420</v>
      </c>
      <c r="G2875" s="174" t="s">
        <v>10053</v>
      </c>
      <c r="H2875" s="174" t="s">
        <v>169</v>
      </c>
      <c r="I2875" s="174" t="s">
        <v>3098</v>
      </c>
      <c r="J2875" s="174" t="s">
        <v>10054</v>
      </c>
      <c r="K2875" s="174"/>
      <c r="L2875" s="174" t="s">
        <v>3509</v>
      </c>
      <c r="M2875" s="174" t="s">
        <v>4705</v>
      </c>
      <c r="N2875" s="176">
        <v>960</v>
      </c>
      <c r="O2875" s="174" t="s">
        <v>3407</v>
      </c>
      <c r="P2875" s="177">
        <v>31229</v>
      </c>
      <c r="Q2875" s="176">
        <v>336</v>
      </c>
      <c r="R2875" s="175">
        <v>2427.9899999999998</v>
      </c>
      <c r="S2875" s="175">
        <v>4510.01</v>
      </c>
      <c r="T2875" s="161">
        <v>0</v>
      </c>
      <c r="U2875" s="96">
        <v>2</v>
      </c>
      <c r="V2875" s="38" t="s">
        <v>112</v>
      </c>
      <c r="W2875" s="38"/>
      <c r="X2875" s="137">
        <v>86.725000000000009</v>
      </c>
      <c r="Y2875" s="138">
        <v>60449</v>
      </c>
      <c r="Z2875" s="179">
        <v>52</v>
      </c>
      <c r="AA2875" s="139">
        <v>2065</v>
      </c>
      <c r="AB2875" s="131"/>
      <c r="AC2875" s="38"/>
      <c r="AD2875" s="140">
        <v>4510.01</v>
      </c>
      <c r="AE2875" s="141">
        <v>4423.2849999999999</v>
      </c>
      <c r="AF2875" s="141">
        <v>4336.5599999999995</v>
      </c>
      <c r="AG2875" s="141">
        <v>4249.8349999999991</v>
      </c>
      <c r="AH2875" s="141">
        <v>4163.1099999999988</v>
      </c>
      <c r="AI2875" s="141">
        <v>4076.3849999999989</v>
      </c>
      <c r="AJ2875" s="141">
        <v>3989.6599999999989</v>
      </c>
      <c r="AK2875" s="141">
        <v>3902.934999999999</v>
      </c>
      <c r="AL2875" s="141">
        <v>3816.2099999999991</v>
      </c>
      <c r="AM2875" s="141">
        <v>3729.4849999999992</v>
      </c>
      <c r="AN2875" s="141">
        <v>3642.7599999999993</v>
      </c>
      <c r="AO2875" s="141">
        <v>3556.0349999999994</v>
      </c>
      <c r="AP2875" s="141">
        <v>3469.3099999999995</v>
      </c>
      <c r="AQ2875" s="141">
        <v>3382.5849999999996</v>
      </c>
      <c r="AR2875" s="141">
        <v>3295.8599999999997</v>
      </c>
      <c r="AS2875" s="141">
        <v>3209.1349999999998</v>
      </c>
      <c r="AT2875" s="141">
        <v>3122.41</v>
      </c>
      <c r="AU2875" s="141">
        <v>3035.6849999999999</v>
      </c>
      <c r="AV2875" s="141">
        <v>2948.96</v>
      </c>
      <c r="AW2875" s="141">
        <v>2862.2350000000001</v>
      </c>
      <c r="AX2875" s="141">
        <v>2775.51</v>
      </c>
      <c r="AY2875" s="141">
        <v>2688.7850000000003</v>
      </c>
      <c r="AZ2875" s="141">
        <v>2602.0600000000004</v>
      </c>
      <c r="BA2875" s="141">
        <v>2515.3350000000005</v>
      </c>
      <c r="BB2875" s="141">
        <v>2428.6100000000006</v>
      </c>
      <c r="BC2875" s="141">
        <v>2341.8850000000007</v>
      </c>
      <c r="BD2875" s="141">
        <v>2255.1600000000008</v>
      </c>
      <c r="BE2875" s="141">
        <v>2168.4350000000009</v>
      </c>
      <c r="BF2875" s="141">
        <v>2081.7100000000009</v>
      </c>
      <c r="BG2875" s="141">
        <v>1994.985000000001</v>
      </c>
      <c r="BH2875" s="141">
        <v>1908.2600000000011</v>
      </c>
      <c r="BI2875" s="141">
        <v>1821.5350000000012</v>
      </c>
      <c r="BJ2875" s="141">
        <v>1734.8100000000013</v>
      </c>
      <c r="BK2875" s="141">
        <v>1648.0850000000014</v>
      </c>
      <c r="BL2875" s="141">
        <v>1561.3600000000015</v>
      </c>
      <c r="BM2875" s="141">
        <v>1474.6350000000016</v>
      </c>
      <c r="BN2875" s="141">
        <v>1387.9100000000017</v>
      </c>
      <c r="BO2875" s="141">
        <v>1301.1850000000018</v>
      </c>
      <c r="BP2875" s="141">
        <v>1214.4600000000019</v>
      </c>
    </row>
    <row r="2876" spans="4:68" ht="15.75">
      <c r="D2876" s="174" t="s">
        <v>10055</v>
      </c>
      <c r="E2876" s="176">
        <v>1081</v>
      </c>
      <c r="F2876" s="174" t="s">
        <v>3612</v>
      </c>
      <c r="G2876" s="174" t="s">
        <v>10053</v>
      </c>
      <c r="H2876" s="174" t="s">
        <v>169</v>
      </c>
      <c r="I2876" s="174" t="s">
        <v>3098</v>
      </c>
      <c r="J2876" s="174" t="s">
        <v>10054</v>
      </c>
      <c r="K2876" s="174"/>
      <c r="L2876" s="174" t="s">
        <v>3509</v>
      </c>
      <c r="M2876" s="174" t="s">
        <v>4705</v>
      </c>
      <c r="N2876" s="176">
        <v>960</v>
      </c>
      <c r="O2876" s="174" t="s">
        <v>3407</v>
      </c>
      <c r="P2876" s="177">
        <v>31229</v>
      </c>
      <c r="Q2876" s="176">
        <v>336</v>
      </c>
      <c r="R2876" s="175">
        <v>378.28</v>
      </c>
      <c r="S2876" s="175">
        <v>702.72</v>
      </c>
      <c r="T2876" s="161">
        <v>0</v>
      </c>
      <c r="U2876" s="96">
        <v>2</v>
      </c>
      <c r="V2876" s="38" t="s">
        <v>112</v>
      </c>
      <c r="W2876" s="38"/>
      <c r="X2876" s="137">
        <v>13.512499999999999</v>
      </c>
      <c r="Y2876" s="138">
        <v>60449</v>
      </c>
      <c r="Z2876" s="179">
        <v>52</v>
      </c>
      <c r="AA2876" s="139">
        <v>2065</v>
      </c>
      <c r="AB2876" s="131"/>
      <c r="AC2876" s="38"/>
      <c r="AD2876" s="140">
        <v>702.72</v>
      </c>
      <c r="AE2876" s="141">
        <v>689.20749999999998</v>
      </c>
      <c r="AF2876" s="141">
        <v>675.69499999999994</v>
      </c>
      <c r="AG2876" s="141">
        <v>662.18249999999989</v>
      </c>
      <c r="AH2876" s="141">
        <v>648.66999999999985</v>
      </c>
      <c r="AI2876" s="141">
        <v>635.1574999999998</v>
      </c>
      <c r="AJ2876" s="141">
        <v>621.64499999999975</v>
      </c>
      <c r="AK2876" s="141">
        <v>608.13249999999971</v>
      </c>
      <c r="AL2876" s="141">
        <v>594.61999999999966</v>
      </c>
      <c r="AM2876" s="141">
        <v>581.10749999999962</v>
      </c>
      <c r="AN2876" s="141">
        <v>567.59499999999957</v>
      </c>
      <c r="AO2876" s="141">
        <v>554.08249999999953</v>
      </c>
      <c r="AP2876" s="141">
        <v>540.56999999999948</v>
      </c>
      <c r="AQ2876" s="141">
        <v>527.05749999999944</v>
      </c>
      <c r="AR2876" s="141">
        <v>513.54499999999939</v>
      </c>
      <c r="AS2876" s="141">
        <v>500.0324999999994</v>
      </c>
      <c r="AT2876" s="141">
        <v>486.51999999999941</v>
      </c>
      <c r="AU2876" s="141">
        <v>473.00749999999942</v>
      </c>
      <c r="AV2876" s="141">
        <v>459.49499999999944</v>
      </c>
      <c r="AW2876" s="141">
        <v>445.98249999999945</v>
      </c>
      <c r="AX2876" s="141">
        <v>432.46999999999946</v>
      </c>
      <c r="AY2876" s="141">
        <v>418.95749999999947</v>
      </c>
      <c r="AZ2876" s="141">
        <v>405.44499999999948</v>
      </c>
      <c r="BA2876" s="141">
        <v>391.93249999999949</v>
      </c>
      <c r="BB2876" s="141">
        <v>378.4199999999995</v>
      </c>
      <c r="BC2876" s="141">
        <v>364.90749999999952</v>
      </c>
      <c r="BD2876" s="141">
        <v>351.39499999999953</v>
      </c>
      <c r="BE2876" s="141">
        <v>337.88249999999954</v>
      </c>
      <c r="BF2876" s="141">
        <v>324.36999999999955</v>
      </c>
      <c r="BG2876" s="141">
        <v>310.85749999999956</v>
      </c>
      <c r="BH2876" s="141">
        <v>297.34499999999957</v>
      </c>
      <c r="BI2876" s="141">
        <v>283.83249999999958</v>
      </c>
      <c r="BJ2876" s="141">
        <v>270.3199999999996</v>
      </c>
      <c r="BK2876" s="141">
        <v>256.80749999999961</v>
      </c>
      <c r="BL2876" s="141">
        <v>243.29499999999962</v>
      </c>
      <c r="BM2876" s="141">
        <v>229.78249999999963</v>
      </c>
      <c r="BN2876" s="141">
        <v>216.26999999999964</v>
      </c>
      <c r="BO2876" s="141">
        <v>202.75749999999965</v>
      </c>
      <c r="BP2876" s="141">
        <v>189.24499999999966</v>
      </c>
    </row>
    <row r="2877" spans="4:68" ht="15.75">
      <c r="D2877" s="174" t="s">
        <v>10056</v>
      </c>
      <c r="E2877" s="175">
        <v>35233.33</v>
      </c>
      <c r="F2877" s="174" t="s">
        <v>3426</v>
      </c>
      <c r="G2877" s="174" t="s">
        <v>10053</v>
      </c>
      <c r="H2877" s="174" t="s">
        <v>169</v>
      </c>
      <c r="I2877" s="174" t="s">
        <v>3098</v>
      </c>
      <c r="J2877" s="174" t="s">
        <v>10057</v>
      </c>
      <c r="K2877" s="174"/>
      <c r="L2877" s="174" t="s">
        <v>3509</v>
      </c>
      <c r="M2877" s="174" t="s">
        <v>4705</v>
      </c>
      <c r="N2877" s="176">
        <v>960</v>
      </c>
      <c r="O2877" s="174" t="s">
        <v>3407</v>
      </c>
      <c r="P2877" s="177">
        <v>31229</v>
      </c>
      <c r="Q2877" s="176">
        <v>336</v>
      </c>
      <c r="R2877" s="175">
        <v>12330.35</v>
      </c>
      <c r="S2877" s="175">
        <v>22902.98</v>
      </c>
      <c r="T2877" s="161">
        <v>0</v>
      </c>
      <c r="U2877" s="96">
        <v>2</v>
      </c>
      <c r="V2877" s="38" t="s">
        <v>112</v>
      </c>
      <c r="W2877" s="38"/>
      <c r="X2877" s="137">
        <v>440.41662500000001</v>
      </c>
      <c r="Y2877" s="138">
        <v>60449</v>
      </c>
      <c r="Z2877" s="179">
        <v>52</v>
      </c>
      <c r="AA2877" s="139">
        <v>2065</v>
      </c>
      <c r="AB2877" s="131"/>
      <c r="AC2877" s="38"/>
      <c r="AD2877" s="140">
        <v>22902.98</v>
      </c>
      <c r="AE2877" s="141">
        <v>22462.563374999998</v>
      </c>
      <c r="AF2877" s="141">
        <v>22022.146749999996</v>
      </c>
      <c r="AG2877" s="141">
        <v>21581.730124999995</v>
      </c>
      <c r="AH2877" s="141">
        <v>21141.313499999993</v>
      </c>
      <c r="AI2877" s="141">
        <v>20700.896874999991</v>
      </c>
      <c r="AJ2877" s="141">
        <v>20260.48024999999</v>
      </c>
      <c r="AK2877" s="141">
        <v>19820.063624999988</v>
      </c>
      <c r="AL2877" s="141">
        <v>19379.646999999986</v>
      </c>
      <c r="AM2877" s="141">
        <v>18939.230374999985</v>
      </c>
      <c r="AN2877" s="141">
        <v>18498.813749999983</v>
      </c>
      <c r="AO2877" s="141">
        <v>18058.397124999981</v>
      </c>
      <c r="AP2877" s="141">
        <v>17617.98049999998</v>
      </c>
      <c r="AQ2877" s="141">
        <v>17177.563874999978</v>
      </c>
      <c r="AR2877" s="141">
        <v>16737.147249999976</v>
      </c>
      <c r="AS2877" s="141">
        <v>16296.730624999976</v>
      </c>
      <c r="AT2877" s="141">
        <v>15856.313999999977</v>
      </c>
      <c r="AU2877" s="141">
        <v>15415.897374999977</v>
      </c>
      <c r="AV2877" s="141">
        <v>14975.480749999977</v>
      </c>
      <c r="AW2877" s="141">
        <v>14535.064124999977</v>
      </c>
      <c r="AX2877" s="141">
        <v>14094.647499999977</v>
      </c>
      <c r="AY2877" s="141">
        <v>13654.230874999977</v>
      </c>
      <c r="AZ2877" s="141">
        <v>13213.814249999978</v>
      </c>
      <c r="BA2877" s="141">
        <v>12773.397624999978</v>
      </c>
      <c r="BB2877" s="141">
        <v>12332.980999999978</v>
      </c>
      <c r="BC2877" s="141">
        <v>11892.564374999978</v>
      </c>
      <c r="BD2877" s="141">
        <v>11452.147749999978</v>
      </c>
      <c r="BE2877" s="141">
        <v>11011.731124999978</v>
      </c>
      <c r="BF2877" s="141">
        <v>10571.314499999979</v>
      </c>
      <c r="BG2877" s="141">
        <v>10130.897874999979</v>
      </c>
      <c r="BH2877" s="141">
        <v>9690.4812499999789</v>
      </c>
      <c r="BI2877" s="141">
        <v>9250.0646249999791</v>
      </c>
      <c r="BJ2877" s="141">
        <v>8809.6479999999792</v>
      </c>
      <c r="BK2877" s="141">
        <v>8369.2313749999794</v>
      </c>
      <c r="BL2877" s="141">
        <v>7928.8147499999795</v>
      </c>
      <c r="BM2877" s="141">
        <v>7488.3981249999797</v>
      </c>
      <c r="BN2877" s="141">
        <v>7047.9814999999799</v>
      </c>
      <c r="BO2877" s="141">
        <v>6607.56487499998</v>
      </c>
      <c r="BP2877" s="141">
        <v>6167.1482499999802</v>
      </c>
    </row>
    <row r="2878" spans="4:68" ht="15.75">
      <c r="D2878" s="174" t="s">
        <v>10058</v>
      </c>
      <c r="E2878" s="176">
        <v>10476</v>
      </c>
      <c r="F2878" s="174" t="s">
        <v>3420</v>
      </c>
      <c r="G2878" s="174" t="s">
        <v>10059</v>
      </c>
      <c r="H2878" s="174" t="s">
        <v>169</v>
      </c>
      <c r="I2878" s="174" t="s">
        <v>3098</v>
      </c>
      <c r="J2878" s="174" t="s">
        <v>10060</v>
      </c>
      <c r="K2878" s="174"/>
      <c r="L2878" s="174" t="s">
        <v>4377</v>
      </c>
      <c r="M2878" s="174" t="s">
        <v>4411</v>
      </c>
      <c r="N2878" s="176">
        <v>960</v>
      </c>
      <c r="O2878" s="174" t="s">
        <v>3407</v>
      </c>
      <c r="P2878" s="177">
        <v>31229</v>
      </c>
      <c r="Q2878" s="176">
        <v>336</v>
      </c>
      <c r="R2878" s="175">
        <v>3666.23</v>
      </c>
      <c r="S2878" s="175">
        <v>6809.77</v>
      </c>
      <c r="T2878" s="161">
        <v>0</v>
      </c>
      <c r="U2878" s="96">
        <v>6</v>
      </c>
      <c r="V2878" s="38" t="s">
        <v>116</v>
      </c>
      <c r="W2878" s="38"/>
      <c r="X2878" s="137">
        <v>130.94999999999999</v>
      </c>
      <c r="Y2878" s="138">
        <v>60449</v>
      </c>
      <c r="Z2878" s="179">
        <v>52</v>
      </c>
      <c r="AA2878" s="139">
        <v>2065</v>
      </c>
      <c r="AB2878" s="131"/>
      <c r="AC2878" s="38"/>
      <c r="AD2878" s="140">
        <v>6809.77</v>
      </c>
      <c r="AE2878" s="141">
        <v>6678.8200000000006</v>
      </c>
      <c r="AF2878" s="141">
        <v>6547.8700000000008</v>
      </c>
      <c r="AG2878" s="141">
        <v>6416.920000000001</v>
      </c>
      <c r="AH2878" s="141">
        <v>6285.9700000000012</v>
      </c>
      <c r="AI2878" s="141">
        <v>6155.0200000000013</v>
      </c>
      <c r="AJ2878" s="141">
        <v>6024.0700000000015</v>
      </c>
      <c r="AK2878" s="141">
        <v>5893.1200000000017</v>
      </c>
      <c r="AL2878" s="141">
        <v>5762.1700000000019</v>
      </c>
      <c r="AM2878" s="141">
        <v>5631.2200000000021</v>
      </c>
      <c r="AN2878" s="141">
        <v>5500.2700000000023</v>
      </c>
      <c r="AO2878" s="141">
        <v>5369.3200000000024</v>
      </c>
      <c r="AP2878" s="141">
        <v>5238.3700000000026</v>
      </c>
      <c r="AQ2878" s="141">
        <v>5107.4200000000028</v>
      </c>
      <c r="AR2878" s="141">
        <v>4976.470000000003</v>
      </c>
      <c r="AS2878" s="141">
        <v>4845.5200000000032</v>
      </c>
      <c r="AT2878" s="141">
        <v>4714.5700000000033</v>
      </c>
      <c r="AU2878" s="141">
        <v>4583.6200000000035</v>
      </c>
      <c r="AV2878" s="141">
        <v>4452.6700000000037</v>
      </c>
      <c r="AW2878" s="141">
        <v>4321.7200000000039</v>
      </c>
      <c r="AX2878" s="141">
        <v>4190.7700000000041</v>
      </c>
      <c r="AY2878" s="141">
        <v>4059.8200000000043</v>
      </c>
      <c r="AZ2878" s="141">
        <v>3928.8700000000044</v>
      </c>
      <c r="BA2878" s="141">
        <v>3797.9200000000046</v>
      </c>
      <c r="BB2878" s="141">
        <v>3666.9700000000048</v>
      </c>
      <c r="BC2878" s="141">
        <v>3536.020000000005</v>
      </c>
      <c r="BD2878" s="141">
        <v>3405.0700000000052</v>
      </c>
      <c r="BE2878" s="141">
        <v>3274.1200000000053</v>
      </c>
      <c r="BF2878" s="141">
        <v>3143.1700000000055</v>
      </c>
      <c r="BG2878" s="141">
        <v>3012.2200000000057</v>
      </c>
      <c r="BH2878" s="141">
        <v>2881.2700000000059</v>
      </c>
      <c r="BI2878" s="141">
        <v>2750.3200000000061</v>
      </c>
      <c r="BJ2878" s="141">
        <v>2619.3700000000063</v>
      </c>
      <c r="BK2878" s="141">
        <v>2488.4200000000064</v>
      </c>
      <c r="BL2878" s="141">
        <v>2357.4700000000066</v>
      </c>
      <c r="BM2878" s="141">
        <v>2226.5200000000068</v>
      </c>
      <c r="BN2878" s="141">
        <v>2095.570000000007</v>
      </c>
      <c r="BO2878" s="141">
        <v>1964.6200000000069</v>
      </c>
      <c r="BP2878" s="141">
        <v>1833.6700000000069</v>
      </c>
    </row>
    <row r="2879" spans="4:68" ht="15.75">
      <c r="D2879" s="174" t="s">
        <v>10061</v>
      </c>
      <c r="E2879" s="176">
        <v>1632</v>
      </c>
      <c r="F2879" s="174" t="s">
        <v>3612</v>
      </c>
      <c r="G2879" s="174" t="s">
        <v>10059</v>
      </c>
      <c r="H2879" s="174" t="s">
        <v>169</v>
      </c>
      <c r="I2879" s="174" t="s">
        <v>3098</v>
      </c>
      <c r="J2879" s="174" t="s">
        <v>10060</v>
      </c>
      <c r="K2879" s="174"/>
      <c r="L2879" s="174" t="s">
        <v>4377</v>
      </c>
      <c r="M2879" s="174" t="s">
        <v>4411</v>
      </c>
      <c r="N2879" s="176">
        <v>960</v>
      </c>
      <c r="O2879" s="174" t="s">
        <v>3407</v>
      </c>
      <c r="P2879" s="177">
        <v>31229</v>
      </c>
      <c r="Q2879" s="176">
        <v>336</v>
      </c>
      <c r="R2879" s="175">
        <v>571.14</v>
      </c>
      <c r="S2879" s="175">
        <v>1060.8599999999999</v>
      </c>
      <c r="T2879" s="161">
        <v>0</v>
      </c>
      <c r="U2879" s="96">
        <v>6</v>
      </c>
      <c r="V2879" s="38" t="s">
        <v>116</v>
      </c>
      <c r="W2879" s="38"/>
      <c r="X2879" s="137">
        <v>20.399999999999999</v>
      </c>
      <c r="Y2879" s="138">
        <v>60449</v>
      </c>
      <c r="Z2879" s="179">
        <v>52</v>
      </c>
      <c r="AA2879" s="139">
        <v>2065</v>
      </c>
      <c r="AB2879" s="131"/>
      <c r="AC2879" s="38"/>
      <c r="AD2879" s="140">
        <v>1060.8599999999999</v>
      </c>
      <c r="AE2879" s="141">
        <v>1040.4599999999998</v>
      </c>
      <c r="AF2879" s="141">
        <v>1020.0599999999998</v>
      </c>
      <c r="AG2879" s="141">
        <v>999.65999999999985</v>
      </c>
      <c r="AH2879" s="141">
        <v>979.25999999999988</v>
      </c>
      <c r="AI2879" s="141">
        <v>958.8599999999999</v>
      </c>
      <c r="AJ2879" s="141">
        <v>938.45999999999992</v>
      </c>
      <c r="AK2879" s="141">
        <v>918.06</v>
      </c>
      <c r="AL2879" s="141">
        <v>897.66</v>
      </c>
      <c r="AM2879" s="141">
        <v>877.26</v>
      </c>
      <c r="AN2879" s="141">
        <v>856.86</v>
      </c>
      <c r="AO2879" s="141">
        <v>836.46</v>
      </c>
      <c r="AP2879" s="141">
        <v>816.06000000000006</v>
      </c>
      <c r="AQ2879" s="141">
        <v>795.66000000000008</v>
      </c>
      <c r="AR2879" s="141">
        <v>775.2600000000001</v>
      </c>
      <c r="AS2879" s="141">
        <v>754.86000000000013</v>
      </c>
      <c r="AT2879" s="141">
        <v>734.46000000000015</v>
      </c>
      <c r="AU2879" s="141">
        <v>714.06000000000017</v>
      </c>
      <c r="AV2879" s="141">
        <v>693.6600000000002</v>
      </c>
      <c r="AW2879" s="141">
        <v>673.26000000000022</v>
      </c>
      <c r="AX2879" s="141">
        <v>652.86000000000024</v>
      </c>
      <c r="AY2879" s="141">
        <v>632.46000000000026</v>
      </c>
      <c r="AZ2879" s="141">
        <v>612.06000000000029</v>
      </c>
      <c r="BA2879" s="141">
        <v>591.66000000000031</v>
      </c>
      <c r="BB2879" s="141">
        <v>571.26000000000033</v>
      </c>
      <c r="BC2879" s="141">
        <v>550.86000000000035</v>
      </c>
      <c r="BD2879" s="141">
        <v>530.46000000000038</v>
      </c>
      <c r="BE2879" s="141">
        <v>510.0600000000004</v>
      </c>
      <c r="BF2879" s="141">
        <v>489.66000000000042</v>
      </c>
      <c r="BG2879" s="141">
        <v>469.26000000000045</v>
      </c>
      <c r="BH2879" s="141">
        <v>448.86000000000047</v>
      </c>
      <c r="BI2879" s="141">
        <v>428.46000000000049</v>
      </c>
      <c r="BJ2879" s="141">
        <v>408.06000000000051</v>
      </c>
      <c r="BK2879" s="141">
        <v>387.66000000000054</v>
      </c>
      <c r="BL2879" s="141">
        <v>367.26000000000056</v>
      </c>
      <c r="BM2879" s="141">
        <v>346.86000000000058</v>
      </c>
      <c r="BN2879" s="141">
        <v>326.4600000000006</v>
      </c>
      <c r="BO2879" s="141">
        <v>306.06000000000063</v>
      </c>
      <c r="BP2879" s="141">
        <v>285.66000000000065</v>
      </c>
    </row>
    <row r="2880" spans="4:68" ht="15.75">
      <c r="D2880" s="174" t="s">
        <v>10062</v>
      </c>
      <c r="E2880" s="175">
        <v>53199.96</v>
      </c>
      <c r="F2880" s="174" t="s">
        <v>3426</v>
      </c>
      <c r="G2880" s="174" t="s">
        <v>10059</v>
      </c>
      <c r="H2880" s="174" t="s">
        <v>169</v>
      </c>
      <c r="I2880" s="174" t="s">
        <v>3098</v>
      </c>
      <c r="J2880" s="174" t="s">
        <v>10063</v>
      </c>
      <c r="K2880" s="174"/>
      <c r="L2880" s="174" t="s">
        <v>4377</v>
      </c>
      <c r="M2880" s="174" t="s">
        <v>4411</v>
      </c>
      <c r="N2880" s="176">
        <v>960</v>
      </c>
      <c r="O2880" s="174" t="s">
        <v>3407</v>
      </c>
      <c r="P2880" s="177">
        <v>31229</v>
      </c>
      <c r="Q2880" s="176">
        <v>336</v>
      </c>
      <c r="R2880" s="175">
        <v>18618.009999999998</v>
      </c>
      <c r="S2880" s="175">
        <v>34581.949999999997</v>
      </c>
      <c r="T2880" s="161">
        <v>0</v>
      </c>
      <c r="U2880" s="96">
        <v>6</v>
      </c>
      <c r="V2880" s="38" t="s">
        <v>116</v>
      </c>
      <c r="W2880" s="38"/>
      <c r="X2880" s="137">
        <v>664.9994999999999</v>
      </c>
      <c r="Y2880" s="138">
        <v>60449</v>
      </c>
      <c r="Z2880" s="179">
        <v>52</v>
      </c>
      <c r="AA2880" s="139">
        <v>2065</v>
      </c>
      <c r="AB2880" s="131"/>
      <c r="AC2880" s="38"/>
      <c r="AD2880" s="140">
        <v>34581.949999999997</v>
      </c>
      <c r="AE2880" s="141">
        <v>33916.950499999999</v>
      </c>
      <c r="AF2880" s="141">
        <v>33251.951000000001</v>
      </c>
      <c r="AG2880" s="141">
        <v>32586.951500000003</v>
      </c>
      <c r="AH2880" s="141">
        <v>31921.952000000005</v>
      </c>
      <c r="AI2880" s="141">
        <v>31256.952500000007</v>
      </c>
      <c r="AJ2880" s="141">
        <v>30591.953000000009</v>
      </c>
      <c r="AK2880" s="141">
        <v>29926.953500000011</v>
      </c>
      <c r="AL2880" s="141">
        <v>29261.954000000012</v>
      </c>
      <c r="AM2880" s="141">
        <v>28596.954500000014</v>
      </c>
      <c r="AN2880" s="141">
        <v>27931.955000000016</v>
      </c>
      <c r="AO2880" s="141">
        <v>27266.955500000018</v>
      </c>
      <c r="AP2880" s="141">
        <v>26601.95600000002</v>
      </c>
      <c r="AQ2880" s="141">
        <v>25936.956500000022</v>
      </c>
      <c r="AR2880" s="141">
        <v>25271.957000000024</v>
      </c>
      <c r="AS2880" s="141">
        <v>24606.957500000026</v>
      </c>
      <c r="AT2880" s="141">
        <v>23941.958000000028</v>
      </c>
      <c r="AU2880" s="141">
        <v>23276.95850000003</v>
      </c>
      <c r="AV2880" s="141">
        <v>22611.959000000032</v>
      </c>
      <c r="AW2880" s="141">
        <v>21946.959500000034</v>
      </c>
      <c r="AX2880" s="141">
        <v>21281.960000000036</v>
      </c>
      <c r="AY2880" s="141">
        <v>20616.960500000037</v>
      </c>
      <c r="AZ2880" s="141">
        <v>19951.961000000039</v>
      </c>
      <c r="BA2880" s="141">
        <v>19286.961500000041</v>
      </c>
      <c r="BB2880" s="141">
        <v>18621.962000000043</v>
      </c>
      <c r="BC2880" s="141">
        <v>17956.962500000045</v>
      </c>
      <c r="BD2880" s="141">
        <v>17291.963000000047</v>
      </c>
      <c r="BE2880" s="141">
        <v>16626.963500000049</v>
      </c>
      <c r="BF2880" s="141">
        <v>15961.964000000049</v>
      </c>
      <c r="BG2880" s="141">
        <v>15296.964500000049</v>
      </c>
      <c r="BH2880" s="141">
        <v>14631.965000000049</v>
      </c>
      <c r="BI2880" s="141">
        <v>13966.965500000049</v>
      </c>
      <c r="BJ2880" s="141">
        <v>13301.966000000049</v>
      </c>
      <c r="BK2880" s="141">
        <v>12636.96650000005</v>
      </c>
      <c r="BL2880" s="141">
        <v>11971.96700000005</v>
      </c>
      <c r="BM2880" s="141">
        <v>11306.96750000005</v>
      </c>
      <c r="BN2880" s="141">
        <v>10641.96800000005</v>
      </c>
      <c r="BO2880" s="141">
        <v>9976.96850000005</v>
      </c>
      <c r="BP2880" s="141">
        <v>9311.9690000000501</v>
      </c>
    </row>
    <row r="2881" spans="4:68" ht="15.75">
      <c r="D2881" s="174" t="s">
        <v>10064</v>
      </c>
      <c r="E2881" s="176">
        <v>5304</v>
      </c>
      <c r="F2881" s="174" t="s">
        <v>3420</v>
      </c>
      <c r="G2881" s="174" t="s">
        <v>10065</v>
      </c>
      <c r="H2881" s="174" t="s">
        <v>169</v>
      </c>
      <c r="I2881" s="174" t="s">
        <v>3098</v>
      </c>
      <c r="J2881" s="174" t="s">
        <v>10066</v>
      </c>
      <c r="K2881" s="174"/>
      <c r="L2881" s="174" t="s">
        <v>3509</v>
      </c>
      <c r="M2881" s="174" t="s">
        <v>4705</v>
      </c>
      <c r="N2881" s="176">
        <v>960</v>
      </c>
      <c r="O2881" s="174" t="s">
        <v>3407</v>
      </c>
      <c r="P2881" s="177">
        <v>31229</v>
      </c>
      <c r="Q2881" s="176">
        <v>336</v>
      </c>
      <c r="R2881" s="175">
        <v>1856.22</v>
      </c>
      <c r="S2881" s="175">
        <v>3447.78</v>
      </c>
      <c r="T2881" s="161">
        <v>0</v>
      </c>
      <c r="U2881" s="96">
        <v>2</v>
      </c>
      <c r="V2881" s="38" t="s">
        <v>112</v>
      </c>
      <c r="W2881" s="38"/>
      <c r="X2881" s="137">
        <v>66.300000000000011</v>
      </c>
      <c r="Y2881" s="138">
        <v>60449</v>
      </c>
      <c r="Z2881" s="179">
        <v>52</v>
      </c>
      <c r="AA2881" s="139">
        <v>2065</v>
      </c>
      <c r="AB2881" s="131"/>
      <c r="AC2881" s="38"/>
      <c r="AD2881" s="140">
        <v>3447.78</v>
      </c>
      <c r="AE2881" s="141">
        <v>3381.48</v>
      </c>
      <c r="AF2881" s="141">
        <v>3315.18</v>
      </c>
      <c r="AG2881" s="141">
        <v>3248.8799999999997</v>
      </c>
      <c r="AH2881" s="141">
        <v>3182.5799999999995</v>
      </c>
      <c r="AI2881" s="141">
        <v>3116.2799999999993</v>
      </c>
      <c r="AJ2881" s="141">
        <v>3049.9799999999991</v>
      </c>
      <c r="AK2881" s="141">
        <v>2983.6799999999989</v>
      </c>
      <c r="AL2881" s="141">
        <v>2917.3799999999987</v>
      </c>
      <c r="AM2881" s="141">
        <v>2851.0799999999986</v>
      </c>
      <c r="AN2881" s="141">
        <v>2784.7799999999984</v>
      </c>
      <c r="AO2881" s="141">
        <v>2718.4799999999982</v>
      </c>
      <c r="AP2881" s="141">
        <v>2652.179999999998</v>
      </c>
      <c r="AQ2881" s="141">
        <v>2585.8799999999978</v>
      </c>
      <c r="AR2881" s="141">
        <v>2519.5799999999977</v>
      </c>
      <c r="AS2881" s="141">
        <v>2453.2799999999975</v>
      </c>
      <c r="AT2881" s="141">
        <v>2386.9799999999973</v>
      </c>
      <c r="AU2881" s="141">
        <v>2320.6799999999971</v>
      </c>
      <c r="AV2881" s="141">
        <v>2254.3799999999969</v>
      </c>
      <c r="AW2881" s="141">
        <v>2188.0799999999967</v>
      </c>
      <c r="AX2881" s="141">
        <v>2121.7799999999966</v>
      </c>
      <c r="AY2881" s="141">
        <v>2055.4799999999964</v>
      </c>
      <c r="AZ2881" s="141">
        <v>1989.1799999999964</v>
      </c>
      <c r="BA2881" s="141">
        <v>1922.8799999999965</v>
      </c>
      <c r="BB2881" s="141">
        <v>1856.5799999999965</v>
      </c>
      <c r="BC2881" s="141">
        <v>1790.2799999999966</v>
      </c>
      <c r="BD2881" s="141">
        <v>1723.9799999999966</v>
      </c>
      <c r="BE2881" s="141">
        <v>1657.6799999999967</v>
      </c>
      <c r="BF2881" s="141">
        <v>1591.3799999999967</v>
      </c>
      <c r="BG2881" s="141">
        <v>1525.0799999999967</v>
      </c>
      <c r="BH2881" s="141">
        <v>1458.7799999999968</v>
      </c>
      <c r="BI2881" s="141">
        <v>1392.4799999999968</v>
      </c>
      <c r="BJ2881" s="141">
        <v>1326.1799999999969</v>
      </c>
      <c r="BK2881" s="141">
        <v>1259.8799999999969</v>
      </c>
      <c r="BL2881" s="141">
        <v>1193.579999999997</v>
      </c>
      <c r="BM2881" s="141">
        <v>1127.279999999997</v>
      </c>
      <c r="BN2881" s="141">
        <v>1060.9799999999971</v>
      </c>
      <c r="BO2881" s="141">
        <v>994.67999999999711</v>
      </c>
      <c r="BP2881" s="141">
        <v>928.37999999999715</v>
      </c>
    </row>
    <row r="2882" spans="4:68" ht="15.75">
      <c r="D2882" s="174" t="s">
        <v>10067</v>
      </c>
      <c r="E2882" s="176">
        <v>826</v>
      </c>
      <c r="F2882" s="174" t="s">
        <v>3612</v>
      </c>
      <c r="G2882" s="174" t="s">
        <v>10065</v>
      </c>
      <c r="H2882" s="174" t="s">
        <v>169</v>
      </c>
      <c r="I2882" s="174" t="s">
        <v>3098</v>
      </c>
      <c r="J2882" s="174" t="s">
        <v>10066</v>
      </c>
      <c r="K2882" s="174"/>
      <c r="L2882" s="174" t="s">
        <v>3509</v>
      </c>
      <c r="M2882" s="174" t="s">
        <v>4705</v>
      </c>
      <c r="N2882" s="176">
        <v>960</v>
      </c>
      <c r="O2882" s="174" t="s">
        <v>3407</v>
      </c>
      <c r="P2882" s="177">
        <v>31229</v>
      </c>
      <c r="Q2882" s="176">
        <v>336</v>
      </c>
      <c r="R2882" s="176">
        <v>289</v>
      </c>
      <c r="S2882" s="176">
        <v>537</v>
      </c>
      <c r="T2882" s="161">
        <v>0</v>
      </c>
      <c r="U2882" s="96">
        <v>2</v>
      </c>
      <c r="V2882" s="38" t="s">
        <v>112</v>
      </c>
      <c r="W2882" s="38"/>
      <c r="X2882" s="137">
        <v>10.325000000000001</v>
      </c>
      <c r="Y2882" s="138">
        <v>60449</v>
      </c>
      <c r="Z2882" s="179">
        <v>52</v>
      </c>
      <c r="AA2882" s="139">
        <v>2065</v>
      </c>
      <c r="AB2882" s="131"/>
      <c r="AC2882" s="38"/>
      <c r="AD2882" s="140">
        <v>537</v>
      </c>
      <c r="AE2882" s="141">
        <v>526.67499999999995</v>
      </c>
      <c r="AF2882" s="141">
        <v>516.34999999999991</v>
      </c>
      <c r="AG2882" s="141">
        <v>506.02499999999992</v>
      </c>
      <c r="AH2882" s="141">
        <v>495.69999999999993</v>
      </c>
      <c r="AI2882" s="141">
        <v>485.37499999999994</v>
      </c>
      <c r="AJ2882" s="141">
        <v>475.04999999999995</v>
      </c>
      <c r="AK2882" s="141">
        <v>464.72499999999997</v>
      </c>
      <c r="AL2882" s="141">
        <v>454.4</v>
      </c>
      <c r="AM2882" s="141">
        <v>444.07499999999999</v>
      </c>
      <c r="AN2882" s="141">
        <v>433.75</v>
      </c>
      <c r="AO2882" s="141">
        <v>423.42500000000001</v>
      </c>
      <c r="AP2882" s="141">
        <v>413.1</v>
      </c>
      <c r="AQ2882" s="141">
        <v>402.77500000000003</v>
      </c>
      <c r="AR2882" s="141">
        <v>392.45000000000005</v>
      </c>
      <c r="AS2882" s="141">
        <v>382.12500000000006</v>
      </c>
      <c r="AT2882" s="141">
        <v>371.80000000000007</v>
      </c>
      <c r="AU2882" s="141">
        <v>361.47500000000008</v>
      </c>
      <c r="AV2882" s="141">
        <v>351.15000000000009</v>
      </c>
      <c r="AW2882" s="141">
        <v>340.8250000000001</v>
      </c>
      <c r="AX2882" s="141">
        <v>330.50000000000011</v>
      </c>
      <c r="AY2882" s="141">
        <v>320.17500000000013</v>
      </c>
      <c r="AZ2882" s="141">
        <v>309.85000000000014</v>
      </c>
      <c r="BA2882" s="141">
        <v>299.52500000000015</v>
      </c>
      <c r="BB2882" s="141">
        <v>289.20000000000016</v>
      </c>
      <c r="BC2882" s="141">
        <v>278.87500000000017</v>
      </c>
      <c r="BD2882" s="141">
        <v>268.55000000000018</v>
      </c>
      <c r="BE2882" s="141">
        <v>258.22500000000019</v>
      </c>
      <c r="BF2882" s="141">
        <v>247.9000000000002</v>
      </c>
      <c r="BG2882" s="141">
        <v>237.57500000000022</v>
      </c>
      <c r="BH2882" s="141">
        <v>227.25000000000023</v>
      </c>
      <c r="BI2882" s="141">
        <v>216.92500000000024</v>
      </c>
      <c r="BJ2882" s="141">
        <v>206.60000000000025</v>
      </c>
      <c r="BK2882" s="141">
        <v>196.27500000000026</v>
      </c>
      <c r="BL2882" s="141">
        <v>185.95000000000027</v>
      </c>
      <c r="BM2882" s="141">
        <v>175.62500000000028</v>
      </c>
      <c r="BN2882" s="141">
        <v>165.3000000000003</v>
      </c>
      <c r="BO2882" s="141">
        <v>154.97500000000031</v>
      </c>
      <c r="BP2882" s="141">
        <v>144.65000000000032</v>
      </c>
    </row>
    <row r="2883" spans="4:68" ht="15.75">
      <c r="D2883" s="174" t="s">
        <v>10068</v>
      </c>
      <c r="E2883" s="175">
        <v>26934.61</v>
      </c>
      <c r="F2883" s="174" t="s">
        <v>3426</v>
      </c>
      <c r="G2883" s="174" t="s">
        <v>10065</v>
      </c>
      <c r="H2883" s="174" t="s">
        <v>169</v>
      </c>
      <c r="I2883" s="174" t="s">
        <v>3098</v>
      </c>
      <c r="J2883" s="174" t="s">
        <v>10069</v>
      </c>
      <c r="K2883" s="174"/>
      <c r="L2883" s="174" t="s">
        <v>3509</v>
      </c>
      <c r="M2883" s="174" t="s">
        <v>4705</v>
      </c>
      <c r="N2883" s="176">
        <v>960</v>
      </c>
      <c r="O2883" s="174" t="s">
        <v>3407</v>
      </c>
      <c r="P2883" s="177">
        <v>31229</v>
      </c>
      <c r="Q2883" s="176">
        <v>336</v>
      </c>
      <c r="R2883" s="175">
        <v>9426.14</v>
      </c>
      <c r="S2883" s="175">
        <v>17508.47</v>
      </c>
      <c r="T2883" s="161">
        <v>0</v>
      </c>
      <c r="U2883" s="96">
        <v>2</v>
      </c>
      <c r="V2883" s="38" t="s">
        <v>112</v>
      </c>
      <c r="W2883" s="38"/>
      <c r="X2883" s="137">
        <v>336.68262500000003</v>
      </c>
      <c r="Y2883" s="138">
        <v>60449</v>
      </c>
      <c r="Z2883" s="179">
        <v>52</v>
      </c>
      <c r="AA2883" s="139">
        <v>2065</v>
      </c>
      <c r="AB2883" s="131"/>
      <c r="AC2883" s="38"/>
      <c r="AD2883" s="140">
        <v>17508.47</v>
      </c>
      <c r="AE2883" s="141">
        <v>17171.787375</v>
      </c>
      <c r="AF2883" s="141">
        <v>16835.104749999999</v>
      </c>
      <c r="AG2883" s="141">
        <v>16498.422124999997</v>
      </c>
      <c r="AH2883" s="141">
        <v>16161.739499999998</v>
      </c>
      <c r="AI2883" s="141">
        <v>15825.056874999998</v>
      </c>
      <c r="AJ2883" s="141">
        <v>15488.374249999999</v>
      </c>
      <c r="AK2883" s="141">
        <v>15151.691624999999</v>
      </c>
      <c r="AL2883" s="141">
        <v>14815.009</v>
      </c>
      <c r="AM2883" s="141">
        <v>14478.326375000001</v>
      </c>
      <c r="AN2883" s="141">
        <v>14141.643750000001</v>
      </c>
      <c r="AO2883" s="141">
        <v>13804.961125000002</v>
      </c>
      <c r="AP2883" s="141">
        <v>13468.278500000002</v>
      </c>
      <c r="AQ2883" s="141">
        <v>13131.595875000003</v>
      </c>
      <c r="AR2883" s="141">
        <v>12794.913250000003</v>
      </c>
      <c r="AS2883" s="141">
        <v>12458.230625000004</v>
      </c>
      <c r="AT2883" s="141">
        <v>12121.548000000004</v>
      </c>
      <c r="AU2883" s="141">
        <v>11784.865375000005</v>
      </c>
      <c r="AV2883" s="141">
        <v>11448.182750000005</v>
      </c>
      <c r="AW2883" s="141">
        <v>11111.500125000006</v>
      </c>
      <c r="AX2883" s="141">
        <v>10774.817500000006</v>
      </c>
      <c r="AY2883" s="141">
        <v>10438.134875000007</v>
      </c>
      <c r="AZ2883" s="141">
        <v>10101.452250000008</v>
      </c>
      <c r="BA2883" s="141">
        <v>9764.7696250000081</v>
      </c>
      <c r="BB2883" s="141">
        <v>9428.0870000000086</v>
      </c>
      <c r="BC2883" s="141">
        <v>9091.4043750000092</v>
      </c>
      <c r="BD2883" s="141">
        <v>8754.7217500000097</v>
      </c>
      <c r="BE2883" s="141">
        <v>8418.0391250000102</v>
      </c>
      <c r="BF2883" s="141">
        <v>8081.3565000000099</v>
      </c>
      <c r="BG2883" s="141">
        <v>7744.6738750000095</v>
      </c>
      <c r="BH2883" s="141">
        <v>7407.9912500000091</v>
      </c>
      <c r="BI2883" s="141">
        <v>7071.3086250000088</v>
      </c>
      <c r="BJ2883" s="141">
        <v>6734.6260000000084</v>
      </c>
      <c r="BK2883" s="141">
        <v>6397.943375000008</v>
      </c>
      <c r="BL2883" s="141">
        <v>6061.2607500000076</v>
      </c>
      <c r="BM2883" s="141">
        <v>5724.5781250000073</v>
      </c>
      <c r="BN2883" s="141">
        <v>5387.8955000000069</v>
      </c>
      <c r="BO2883" s="141">
        <v>5051.2128750000065</v>
      </c>
      <c r="BP2883" s="141">
        <v>4714.5302500000062</v>
      </c>
    </row>
    <row r="2884" spans="4:68" ht="15.75">
      <c r="D2884" s="174" t="s">
        <v>10070</v>
      </c>
      <c r="E2884" s="176">
        <v>9825</v>
      </c>
      <c r="F2884" s="174" t="s">
        <v>3420</v>
      </c>
      <c r="G2884" s="174" t="s">
        <v>10071</v>
      </c>
      <c r="H2884" s="174" t="s">
        <v>169</v>
      </c>
      <c r="I2884" s="174" t="s">
        <v>3098</v>
      </c>
      <c r="J2884" s="174" t="s">
        <v>10072</v>
      </c>
      <c r="K2884" s="174"/>
      <c r="L2884" s="174" t="s">
        <v>3509</v>
      </c>
      <c r="M2884" s="174" t="s">
        <v>7175</v>
      </c>
      <c r="N2884" s="176">
        <v>960</v>
      </c>
      <c r="O2884" s="174" t="s">
        <v>3407</v>
      </c>
      <c r="P2884" s="177">
        <v>31229</v>
      </c>
      <c r="Q2884" s="176">
        <v>336</v>
      </c>
      <c r="R2884" s="175">
        <v>3438.37</v>
      </c>
      <c r="S2884" s="175">
        <v>6386.63</v>
      </c>
      <c r="T2884" s="161">
        <v>0</v>
      </c>
      <c r="U2884" s="96">
        <v>9</v>
      </c>
      <c r="V2884" s="38" t="s">
        <v>119</v>
      </c>
      <c r="W2884" s="38"/>
      <c r="X2884" s="137">
        <v>122.8125</v>
      </c>
      <c r="Y2884" s="138">
        <v>60449</v>
      </c>
      <c r="Z2884" s="179">
        <v>52</v>
      </c>
      <c r="AA2884" s="139">
        <v>2065</v>
      </c>
      <c r="AB2884" s="131"/>
      <c r="AC2884" s="38"/>
      <c r="AD2884" s="140">
        <v>6386.63</v>
      </c>
      <c r="AE2884" s="141">
        <v>6263.8175000000001</v>
      </c>
      <c r="AF2884" s="141">
        <v>6141.0050000000001</v>
      </c>
      <c r="AG2884" s="141">
        <v>6018.1925000000001</v>
      </c>
      <c r="AH2884" s="141">
        <v>5895.38</v>
      </c>
      <c r="AI2884" s="141">
        <v>5772.5675000000001</v>
      </c>
      <c r="AJ2884" s="141">
        <v>5649.7550000000001</v>
      </c>
      <c r="AK2884" s="141">
        <v>5526.9425000000001</v>
      </c>
      <c r="AL2884" s="141">
        <v>5404.13</v>
      </c>
      <c r="AM2884" s="141">
        <v>5281.3175000000001</v>
      </c>
      <c r="AN2884" s="141">
        <v>5158.5050000000001</v>
      </c>
      <c r="AO2884" s="141">
        <v>5035.6925000000001</v>
      </c>
      <c r="AP2884" s="141">
        <v>4912.88</v>
      </c>
      <c r="AQ2884" s="141">
        <v>4790.0675000000001</v>
      </c>
      <c r="AR2884" s="141">
        <v>4667.2550000000001</v>
      </c>
      <c r="AS2884" s="141">
        <v>4544.4425000000001</v>
      </c>
      <c r="AT2884" s="141">
        <v>4421.63</v>
      </c>
      <c r="AU2884" s="141">
        <v>4298.8175000000001</v>
      </c>
      <c r="AV2884" s="141">
        <v>4176.0050000000001</v>
      </c>
      <c r="AW2884" s="141">
        <v>4053.1925000000001</v>
      </c>
      <c r="AX2884" s="141">
        <v>3930.38</v>
      </c>
      <c r="AY2884" s="141">
        <v>3807.5675000000001</v>
      </c>
      <c r="AZ2884" s="141">
        <v>3684.7550000000001</v>
      </c>
      <c r="BA2884" s="141">
        <v>3561.9425000000001</v>
      </c>
      <c r="BB2884" s="141">
        <v>3439.13</v>
      </c>
      <c r="BC2884" s="141">
        <v>3316.3175000000001</v>
      </c>
      <c r="BD2884" s="141">
        <v>3193.5050000000001</v>
      </c>
      <c r="BE2884" s="141">
        <v>3070.6925000000001</v>
      </c>
      <c r="BF2884" s="141">
        <v>2947.88</v>
      </c>
      <c r="BG2884" s="141">
        <v>2825.0675000000001</v>
      </c>
      <c r="BH2884" s="141">
        <v>2702.2550000000001</v>
      </c>
      <c r="BI2884" s="141">
        <v>2579.4425000000001</v>
      </c>
      <c r="BJ2884" s="141">
        <v>2456.63</v>
      </c>
      <c r="BK2884" s="141">
        <v>2333.8175000000001</v>
      </c>
      <c r="BL2884" s="141">
        <v>2211.0050000000001</v>
      </c>
      <c r="BM2884" s="141">
        <v>2088.1925000000001</v>
      </c>
      <c r="BN2884" s="141">
        <v>1965.38</v>
      </c>
      <c r="BO2884" s="141">
        <v>1842.5675000000001</v>
      </c>
      <c r="BP2884" s="141">
        <v>1719.7550000000001</v>
      </c>
    </row>
    <row r="2885" spans="4:68" ht="15.75">
      <c r="D2885" s="174" t="s">
        <v>10073</v>
      </c>
      <c r="E2885" s="176">
        <v>1531</v>
      </c>
      <c r="F2885" s="174" t="s">
        <v>3612</v>
      </c>
      <c r="G2885" s="174" t="s">
        <v>10071</v>
      </c>
      <c r="H2885" s="174" t="s">
        <v>169</v>
      </c>
      <c r="I2885" s="174" t="s">
        <v>3098</v>
      </c>
      <c r="J2885" s="174" t="s">
        <v>10072</v>
      </c>
      <c r="K2885" s="174"/>
      <c r="L2885" s="174" t="s">
        <v>3509</v>
      </c>
      <c r="M2885" s="174" t="s">
        <v>7175</v>
      </c>
      <c r="N2885" s="176">
        <v>960</v>
      </c>
      <c r="O2885" s="174" t="s">
        <v>3407</v>
      </c>
      <c r="P2885" s="177">
        <v>31229</v>
      </c>
      <c r="Q2885" s="176">
        <v>336</v>
      </c>
      <c r="R2885" s="175">
        <v>535.69000000000005</v>
      </c>
      <c r="S2885" s="175">
        <v>995.31</v>
      </c>
      <c r="T2885" s="161">
        <v>0</v>
      </c>
      <c r="U2885" s="96">
        <v>9</v>
      </c>
      <c r="V2885" s="38" t="s">
        <v>119</v>
      </c>
      <c r="W2885" s="38"/>
      <c r="X2885" s="137">
        <v>19.137499999999999</v>
      </c>
      <c r="Y2885" s="138">
        <v>60449</v>
      </c>
      <c r="Z2885" s="179">
        <v>52</v>
      </c>
      <c r="AA2885" s="139">
        <v>2065</v>
      </c>
      <c r="AB2885" s="131"/>
      <c r="AC2885" s="38"/>
      <c r="AD2885" s="140">
        <v>995.31</v>
      </c>
      <c r="AE2885" s="141">
        <v>976.1724999999999</v>
      </c>
      <c r="AF2885" s="141">
        <v>957.03499999999985</v>
      </c>
      <c r="AG2885" s="141">
        <v>937.89749999999981</v>
      </c>
      <c r="AH2885" s="141">
        <v>918.75999999999976</v>
      </c>
      <c r="AI2885" s="141">
        <v>899.62249999999972</v>
      </c>
      <c r="AJ2885" s="141">
        <v>880.48499999999967</v>
      </c>
      <c r="AK2885" s="141">
        <v>861.34749999999963</v>
      </c>
      <c r="AL2885" s="141">
        <v>842.20999999999958</v>
      </c>
      <c r="AM2885" s="141">
        <v>823.07249999999954</v>
      </c>
      <c r="AN2885" s="141">
        <v>803.93499999999949</v>
      </c>
      <c r="AO2885" s="141">
        <v>784.79749999999945</v>
      </c>
      <c r="AP2885" s="141">
        <v>765.6599999999994</v>
      </c>
      <c r="AQ2885" s="141">
        <v>746.52249999999935</v>
      </c>
      <c r="AR2885" s="141">
        <v>727.38499999999931</v>
      </c>
      <c r="AS2885" s="141">
        <v>708.24749999999926</v>
      </c>
      <c r="AT2885" s="141">
        <v>689.10999999999922</v>
      </c>
      <c r="AU2885" s="141">
        <v>669.97249999999917</v>
      </c>
      <c r="AV2885" s="141">
        <v>650.83499999999913</v>
      </c>
      <c r="AW2885" s="141">
        <v>631.69749999999908</v>
      </c>
      <c r="AX2885" s="141">
        <v>612.55999999999904</v>
      </c>
      <c r="AY2885" s="141">
        <v>593.42249999999899</v>
      </c>
      <c r="AZ2885" s="141">
        <v>574.28499999999894</v>
      </c>
      <c r="BA2885" s="141">
        <v>555.1474999999989</v>
      </c>
      <c r="BB2885" s="141">
        <v>536.00999999999885</v>
      </c>
      <c r="BC2885" s="141">
        <v>516.87249999999881</v>
      </c>
      <c r="BD2885" s="141">
        <v>497.73499999999882</v>
      </c>
      <c r="BE2885" s="141">
        <v>478.59749999999883</v>
      </c>
      <c r="BF2885" s="141">
        <v>459.45999999999884</v>
      </c>
      <c r="BG2885" s="141">
        <v>440.32249999999885</v>
      </c>
      <c r="BH2885" s="141">
        <v>421.18499999999887</v>
      </c>
      <c r="BI2885" s="141">
        <v>402.04749999999888</v>
      </c>
      <c r="BJ2885" s="141">
        <v>382.90999999999889</v>
      </c>
      <c r="BK2885" s="141">
        <v>363.7724999999989</v>
      </c>
      <c r="BL2885" s="141">
        <v>344.63499999999891</v>
      </c>
      <c r="BM2885" s="141">
        <v>325.49749999999892</v>
      </c>
      <c r="BN2885" s="141">
        <v>306.35999999999893</v>
      </c>
      <c r="BO2885" s="141">
        <v>287.22249999999894</v>
      </c>
      <c r="BP2885" s="141">
        <v>268.08499999999896</v>
      </c>
    </row>
    <row r="2886" spans="4:68" ht="15.75">
      <c r="D2886" s="174" t="s">
        <v>10074</v>
      </c>
      <c r="E2886" s="175">
        <v>49893.7</v>
      </c>
      <c r="F2886" s="174" t="s">
        <v>3426</v>
      </c>
      <c r="G2886" s="174" t="s">
        <v>10071</v>
      </c>
      <c r="H2886" s="174" t="s">
        <v>169</v>
      </c>
      <c r="I2886" s="174" t="s">
        <v>3098</v>
      </c>
      <c r="J2886" s="174" t="s">
        <v>10075</v>
      </c>
      <c r="K2886" s="174"/>
      <c r="L2886" s="174" t="s">
        <v>3509</v>
      </c>
      <c r="M2886" s="174" t="s">
        <v>7175</v>
      </c>
      <c r="N2886" s="176">
        <v>960</v>
      </c>
      <c r="O2886" s="174" t="s">
        <v>3407</v>
      </c>
      <c r="P2886" s="177">
        <v>31229</v>
      </c>
      <c r="Q2886" s="176">
        <v>336</v>
      </c>
      <c r="R2886" s="175">
        <v>17461.04</v>
      </c>
      <c r="S2886" s="175">
        <v>32432.66</v>
      </c>
      <c r="T2886" s="161">
        <v>0</v>
      </c>
      <c r="U2886" s="96">
        <v>9</v>
      </c>
      <c r="V2886" s="38" t="s">
        <v>119</v>
      </c>
      <c r="W2886" s="38"/>
      <c r="X2886" s="137">
        <v>623.67124999999999</v>
      </c>
      <c r="Y2886" s="138">
        <v>60449</v>
      </c>
      <c r="Z2886" s="179">
        <v>52</v>
      </c>
      <c r="AA2886" s="139">
        <v>2065</v>
      </c>
      <c r="AB2886" s="131"/>
      <c r="AC2886" s="38"/>
      <c r="AD2886" s="140">
        <v>32432.66</v>
      </c>
      <c r="AE2886" s="141">
        <v>31808.98875</v>
      </c>
      <c r="AF2886" s="141">
        <v>31185.317500000001</v>
      </c>
      <c r="AG2886" s="141">
        <v>30561.646250000002</v>
      </c>
      <c r="AH2886" s="141">
        <v>29937.975000000002</v>
      </c>
      <c r="AI2886" s="141">
        <v>29314.303750000003</v>
      </c>
      <c r="AJ2886" s="141">
        <v>28690.632500000003</v>
      </c>
      <c r="AK2886" s="141">
        <v>28066.961250000004</v>
      </c>
      <c r="AL2886" s="141">
        <v>27443.290000000005</v>
      </c>
      <c r="AM2886" s="141">
        <v>26819.618750000005</v>
      </c>
      <c r="AN2886" s="141">
        <v>26195.947500000006</v>
      </c>
      <c r="AO2886" s="141">
        <v>25572.276250000006</v>
      </c>
      <c r="AP2886" s="141">
        <v>24948.605000000007</v>
      </c>
      <c r="AQ2886" s="141">
        <v>24324.933750000007</v>
      </c>
      <c r="AR2886" s="141">
        <v>23701.262500000008</v>
      </c>
      <c r="AS2886" s="141">
        <v>23077.591250000009</v>
      </c>
      <c r="AT2886" s="141">
        <v>22453.920000000009</v>
      </c>
      <c r="AU2886" s="141">
        <v>21830.24875000001</v>
      </c>
      <c r="AV2886" s="141">
        <v>21206.57750000001</v>
      </c>
      <c r="AW2886" s="141">
        <v>20582.906250000011</v>
      </c>
      <c r="AX2886" s="141">
        <v>19959.235000000011</v>
      </c>
      <c r="AY2886" s="141">
        <v>19335.563750000012</v>
      </c>
      <c r="AZ2886" s="141">
        <v>18711.892500000013</v>
      </c>
      <c r="BA2886" s="141">
        <v>18088.221250000013</v>
      </c>
      <c r="BB2886" s="141">
        <v>17464.550000000014</v>
      </c>
      <c r="BC2886" s="141">
        <v>16840.878750000014</v>
      </c>
      <c r="BD2886" s="141">
        <v>16217.207500000015</v>
      </c>
      <c r="BE2886" s="141">
        <v>15593.536250000016</v>
      </c>
      <c r="BF2886" s="141">
        <v>14969.865000000016</v>
      </c>
      <c r="BG2886" s="141">
        <v>14346.193750000017</v>
      </c>
      <c r="BH2886" s="141">
        <v>13722.522500000017</v>
      </c>
      <c r="BI2886" s="141">
        <v>13098.851250000018</v>
      </c>
      <c r="BJ2886" s="141">
        <v>12475.180000000018</v>
      </c>
      <c r="BK2886" s="141">
        <v>11851.508750000019</v>
      </c>
      <c r="BL2886" s="141">
        <v>11227.83750000002</v>
      </c>
      <c r="BM2886" s="141">
        <v>10604.16625000002</v>
      </c>
      <c r="BN2886" s="141">
        <v>9980.4950000000208</v>
      </c>
      <c r="BO2886" s="141">
        <v>9356.8237500000214</v>
      </c>
      <c r="BP2886" s="141">
        <v>8733.152500000022</v>
      </c>
    </row>
    <row r="2887" spans="4:68" ht="15.75">
      <c r="D2887" s="174" t="s">
        <v>10076</v>
      </c>
      <c r="E2887" s="176">
        <v>9484</v>
      </c>
      <c r="F2887" s="174" t="s">
        <v>3420</v>
      </c>
      <c r="G2887" s="174" t="s">
        <v>10077</v>
      </c>
      <c r="H2887" s="174" t="s">
        <v>169</v>
      </c>
      <c r="I2887" s="174" t="s">
        <v>3098</v>
      </c>
      <c r="J2887" s="174" t="s">
        <v>10078</v>
      </c>
      <c r="K2887" s="174"/>
      <c r="L2887" s="174" t="s">
        <v>3509</v>
      </c>
      <c r="M2887" s="174" t="s">
        <v>4854</v>
      </c>
      <c r="N2887" s="176">
        <v>960</v>
      </c>
      <c r="O2887" s="174" t="s">
        <v>3407</v>
      </c>
      <c r="P2887" s="177">
        <v>31229</v>
      </c>
      <c r="Q2887" s="176">
        <v>336</v>
      </c>
      <c r="R2887" s="175">
        <v>3319.07</v>
      </c>
      <c r="S2887" s="175">
        <v>6164.93</v>
      </c>
      <c r="T2887" s="161">
        <v>0</v>
      </c>
      <c r="U2887" s="96">
        <v>6</v>
      </c>
      <c r="V2887" s="38" t="s">
        <v>116</v>
      </c>
      <c r="W2887" s="38"/>
      <c r="X2887" s="137">
        <v>118.55</v>
      </c>
      <c r="Y2887" s="138">
        <v>60449</v>
      </c>
      <c r="Z2887" s="179">
        <v>52</v>
      </c>
      <c r="AA2887" s="139">
        <v>2065</v>
      </c>
      <c r="AB2887" s="131"/>
      <c r="AC2887" s="38"/>
      <c r="AD2887" s="140">
        <v>6164.93</v>
      </c>
      <c r="AE2887" s="141">
        <v>6046.38</v>
      </c>
      <c r="AF2887" s="141">
        <v>5927.83</v>
      </c>
      <c r="AG2887" s="141">
        <v>5809.28</v>
      </c>
      <c r="AH2887" s="141">
        <v>5690.73</v>
      </c>
      <c r="AI2887" s="141">
        <v>5572.1799999999994</v>
      </c>
      <c r="AJ2887" s="141">
        <v>5453.6299999999992</v>
      </c>
      <c r="AK2887" s="141">
        <v>5335.079999999999</v>
      </c>
      <c r="AL2887" s="141">
        <v>5216.5299999999988</v>
      </c>
      <c r="AM2887" s="141">
        <v>5097.9799999999987</v>
      </c>
      <c r="AN2887" s="141">
        <v>4979.4299999999985</v>
      </c>
      <c r="AO2887" s="141">
        <v>4860.8799999999983</v>
      </c>
      <c r="AP2887" s="141">
        <v>4742.3299999999981</v>
      </c>
      <c r="AQ2887" s="141">
        <v>4623.7799999999979</v>
      </c>
      <c r="AR2887" s="141">
        <v>4505.2299999999977</v>
      </c>
      <c r="AS2887" s="141">
        <v>4386.6799999999976</v>
      </c>
      <c r="AT2887" s="141">
        <v>4268.1299999999974</v>
      </c>
      <c r="AU2887" s="141">
        <v>4149.5799999999972</v>
      </c>
      <c r="AV2887" s="141">
        <v>4031.029999999997</v>
      </c>
      <c r="AW2887" s="141">
        <v>3912.4799999999968</v>
      </c>
      <c r="AX2887" s="141">
        <v>3793.9299999999967</v>
      </c>
      <c r="AY2887" s="141">
        <v>3675.3799999999965</v>
      </c>
      <c r="AZ2887" s="141">
        <v>3556.8299999999963</v>
      </c>
      <c r="BA2887" s="141">
        <v>3438.2799999999961</v>
      </c>
      <c r="BB2887" s="141">
        <v>3319.7299999999959</v>
      </c>
      <c r="BC2887" s="141">
        <v>3201.1799999999957</v>
      </c>
      <c r="BD2887" s="141">
        <v>3082.6299999999956</v>
      </c>
      <c r="BE2887" s="141">
        <v>2964.0799999999954</v>
      </c>
      <c r="BF2887" s="141">
        <v>2845.5299999999952</v>
      </c>
      <c r="BG2887" s="141">
        <v>2726.979999999995</v>
      </c>
      <c r="BH2887" s="141">
        <v>2608.4299999999948</v>
      </c>
      <c r="BI2887" s="141">
        <v>2489.8799999999947</v>
      </c>
      <c r="BJ2887" s="141">
        <v>2371.3299999999945</v>
      </c>
      <c r="BK2887" s="141">
        <v>2252.7799999999943</v>
      </c>
      <c r="BL2887" s="141">
        <v>2134.2299999999941</v>
      </c>
      <c r="BM2887" s="141">
        <v>2015.6799999999942</v>
      </c>
      <c r="BN2887" s="141">
        <v>1897.1299999999942</v>
      </c>
      <c r="BO2887" s="141">
        <v>1778.5799999999942</v>
      </c>
      <c r="BP2887" s="141">
        <v>1660.0299999999943</v>
      </c>
    </row>
    <row r="2888" spans="4:68" ht="15.75">
      <c r="D2888" s="174" t="s">
        <v>10079</v>
      </c>
      <c r="E2888" s="176">
        <v>1478</v>
      </c>
      <c r="F2888" s="174" t="s">
        <v>3612</v>
      </c>
      <c r="G2888" s="174" t="s">
        <v>10077</v>
      </c>
      <c r="H2888" s="174" t="s">
        <v>169</v>
      </c>
      <c r="I2888" s="174" t="s">
        <v>3098</v>
      </c>
      <c r="J2888" s="174" t="s">
        <v>10078</v>
      </c>
      <c r="K2888" s="174"/>
      <c r="L2888" s="174" t="s">
        <v>3509</v>
      </c>
      <c r="M2888" s="174" t="s">
        <v>4854</v>
      </c>
      <c r="N2888" s="176">
        <v>960</v>
      </c>
      <c r="O2888" s="174" t="s">
        <v>3407</v>
      </c>
      <c r="P2888" s="177">
        <v>31229</v>
      </c>
      <c r="Q2888" s="176">
        <v>336</v>
      </c>
      <c r="R2888" s="175">
        <v>517.17999999999995</v>
      </c>
      <c r="S2888" s="175">
        <v>960.82</v>
      </c>
      <c r="T2888" s="161">
        <v>0</v>
      </c>
      <c r="U2888" s="96">
        <v>6</v>
      </c>
      <c r="V2888" s="38" t="s">
        <v>116</v>
      </c>
      <c r="W2888" s="38"/>
      <c r="X2888" s="137">
        <v>18.475000000000001</v>
      </c>
      <c r="Y2888" s="138">
        <v>60449</v>
      </c>
      <c r="Z2888" s="179">
        <v>52</v>
      </c>
      <c r="AA2888" s="139">
        <v>2065</v>
      </c>
      <c r="AB2888" s="131"/>
      <c r="AC2888" s="38"/>
      <c r="AD2888" s="140">
        <v>960.82</v>
      </c>
      <c r="AE2888" s="141">
        <v>942.34500000000003</v>
      </c>
      <c r="AF2888" s="141">
        <v>923.87</v>
      </c>
      <c r="AG2888" s="141">
        <v>905.39499999999998</v>
      </c>
      <c r="AH2888" s="141">
        <v>886.92</v>
      </c>
      <c r="AI2888" s="141">
        <v>868.44499999999994</v>
      </c>
      <c r="AJ2888" s="141">
        <v>849.96999999999991</v>
      </c>
      <c r="AK2888" s="141">
        <v>831.49499999999989</v>
      </c>
      <c r="AL2888" s="141">
        <v>813.01999999999987</v>
      </c>
      <c r="AM2888" s="141">
        <v>794.54499999999985</v>
      </c>
      <c r="AN2888" s="141">
        <v>776.06999999999982</v>
      </c>
      <c r="AO2888" s="141">
        <v>757.5949999999998</v>
      </c>
      <c r="AP2888" s="141">
        <v>739.11999999999978</v>
      </c>
      <c r="AQ2888" s="141">
        <v>720.64499999999975</v>
      </c>
      <c r="AR2888" s="141">
        <v>702.16999999999973</v>
      </c>
      <c r="AS2888" s="141">
        <v>683.69499999999971</v>
      </c>
      <c r="AT2888" s="141">
        <v>665.21999999999969</v>
      </c>
      <c r="AU2888" s="141">
        <v>646.74499999999966</v>
      </c>
      <c r="AV2888" s="141">
        <v>628.26999999999964</v>
      </c>
      <c r="AW2888" s="141">
        <v>609.79499999999962</v>
      </c>
      <c r="AX2888" s="141">
        <v>591.3199999999996</v>
      </c>
      <c r="AY2888" s="141">
        <v>572.84499999999957</v>
      </c>
      <c r="AZ2888" s="141">
        <v>554.36999999999955</v>
      </c>
      <c r="BA2888" s="141">
        <v>535.89499999999953</v>
      </c>
      <c r="BB2888" s="141">
        <v>517.4199999999995</v>
      </c>
      <c r="BC2888" s="141">
        <v>498.94499999999948</v>
      </c>
      <c r="BD2888" s="141">
        <v>480.46999999999946</v>
      </c>
      <c r="BE2888" s="141">
        <v>461.99499999999944</v>
      </c>
      <c r="BF2888" s="141">
        <v>443.51999999999941</v>
      </c>
      <c r="BG2888" s="141">
        <v>425.04499999999939</v>
      </c>
      <c r="BH2888" s="141">
        <v>406.56999999999937</v>
      </c>
      <c r="BI2888" s="141">
        <v>388.09499999999935</v>
      </c>
      <c r="BJ2888" s="141">
        <v>369.61999999999932</v>
      </c>
      <c r="BK2888" s="141">
        <v>351.1449999999993</v>
      </c>
      <c r="BL2888" s="141">
        <v>332.66999999999928</v>
      </c>
      <c r="BM2888" s="141">
        <v>314.19499999999925</v>
      </c>
      <c r="BN2888" s="141">
        <v>295.71999999999923</v>
      </c>
      <c r="BO2888" s="141">
        <v>277.24499999999921</v>
      </c>
      <c r="BP2888" s="141">
        <v>258.76999999999919</v>
      </c>
    </row>
    <row r="2889" spans="4:68" ht="15.75">
      <c r="D2889" s="174" t="s">
        <v>10080</v>
      </c>
      <c r="E2889" s="175">
        <v>48164.6</v>
      </c>
      <c r="F2889" s="174" t="s">
        <v>3426</v>
      </c>
      <c r="G2889" s="174" t="s">
        <v>10077</v>
      </c>
      <c r="H2889" s="174" t="s">
        <v>169</v>
      </c>
      <c r="I2889" s="174" t="s">
        <v>3098</v>
      </c>
      <c r="J2889" s="174" t="s">
        <v>10081</v>
      </c>
      <c r="K2889" s="174"/>
      <c r="L2889" s="174" t="s">
        <v>3509</v>
      </c>
      <c r="M2889" s="174" t="s">
        <v>4854</v>
      </c>
      <c r="N2889" s="176">
        <v>960</v>
      </c>
      <c r="O2889" s="174" t="s">
        <v>3407</v>
      </c>
      <c r="P2889" s="177">
        <v>31229</v>
      </c>
      <c r="Q2889" s="176">
        <v>336</v>
      </c>
      <c r="R2889" s="175">
        <v>16855.830000000002</v>
      </c>
      <c r="S2889" s="175">
        <v>31308.77</v>
      </c>
      <c r="T2889" s="161">
        <v>0</v>
      </c>
      <c r="U2889" s="96">
        <v>6</v>
      </c>
      <c r="V2889" s="38" t="s">
        <v>116</v>
      </c>
      <c r="W2889" s="38"/>
      <c r="X2889" s="137">
        <v>602.0575</v>
      </c>
      <c r="Y2889" s="138">
        <v>60449</v>
      </c>
      <c r="Z2889" s="179">
        <v>52</v>
      </c>
      <c r="AA2889" s="139">
        <v>2065</v>
      </c>
      <c r="AB2889" s="131"/>
      <c r="AC2889" s="38"/>
      <c r="AD2889" s="140">
        <v>31308.77</v>
      </c>
      <c r="AE2889" s="141">
        <v>30706.712500000001</v>
      </c>
      <c r="AF2889" s="141">
        <v>30104.655000000002</v>
      </c>
      <c r="AG2889" s="141">
        <v>29502.597500000003</v>
      </c>
      <c r="AH2889" s="141">
        <v>28900.540000000005</v>
      </c>
      <c r="AI2889" s="141">
        <v>28298.482500000006</v>
      </c>
      <c r="AJ2889" s="141">
        <v>27696.425000000007</v>
      </c>
      <c r="AK2889" s="141">
        <v>27094.367500000008</v>
      </c>
      <c r="AL2889" s="141">
        <v>26492.310000000009</v>
      </c>
      <c r="AM2889" s="141">
        <v>25890.25250000001</v>
      </c>
      <c r="AN2889" s="141">
        <v>25288.195000000011</v>
      </c>
      <c r="AO2889" s="141">
        <v>24686.137500000012</v>
      </c>
      <c r="AP2889" s="141">
        <v>24084.080000000013</v>
      </c>
      <c r="AQ2889" s="141">
        <v>23482.022500000014</v>
      </c>
      <c r="AR2889" s="141">
        <v>22879.965000000015</v>
      </c>
      <c r="AS2889" s="141">
        <v>22277.907500000016</v>
      </c>
      <c r="AT2889" s="141">
        <v>21675.850000000017</v>
      </c>
      <c r="AU2889" s="141">
        <v>21073.792500000018</v>
      </c>
      <c r="AV2889" s="141">
        <v>20471.735000000019</v>
      </c>
      <c r="AW2889" s="141">
        <v>19869.67750000002</v>
      </c>
      <c r="AX2889" s="141">
        <v>19267.620000000021</v>
      </c>
      <c r="AY2889" s="141">
        <v>18665.562500000022</v>
      </c>
      <c r="AZ2889" s="141">
        <v>18063.505000000023</v>
      </c>
      <c r="BA2889" s="141">
        <v>17461.447500000024</v>
      </c>
      <c r="BB2889" s="141">
        <v>16859.390000000025</v>
      </c>
      <c r="BC2889" s="141">
        <v>16257.332500000024</v>
      </c>
      <c r="BD2889" s="141">
        <v>15655.275000000023</v>
      </c>
      <c r="BE2889" s="141">
        <v>15053.217500000022</v>
      </c>
      <c r="BF2889" s="141">
        <v>14451.160000000022</v>
      </c>
      <c r="BG2889" s="141">
        <v>13849.102500000021</v>
      </c>
      <c r="BH2889" s="141">
        <v>13247.04500000002</v>
      </c>
      <c r="BI2889" s="141">
        <v>12644.987500000019</v>
      </c>
      <c r="BJ2889" s="141">
        <v>12042.930000000018</v>
      </c>
      <c r="BK2889" s="141">
        <v>11440.872500000018</v>
      </c>
      <c r="BL2889" s="141">
        <v>10838.815000000017</v>
      </c>
      <c r="BM2889" s="141">
        <v>10236.757500000016</v>
      </c>
      <c r="BN2889" s="141">
        <v>9634.7000000000153</v>
      </c>
      <c r="BO2889" s="141">
        <v>9032.6425000000145</v>
      </c>
      <c r="BP2889" s="141">
        <v>8430.5850000000137</v>
      </c>
    </row>
    <row r="2890" spans="4:68" ht="15.75">
      <c r="D2890" s="174" t="s">
        <v>10082</v>
      </c>
      <c r="E2890" s="176">
        <v>5718</v>
      </c>
      <c r="F2890" s="174" t="s">
        <v>3420</v>
      </c>
      <c r="G2890" s="174" t="s">
        <v>10083</v>
      </c>
      <c r="H2890" s="174" t="s">
        <v>169</v>
      </c>
      <c r="I2890" s="174" t="s">
        <v>3098</v>
      </c>
      <c r="J2890" s="174" t="s">
        <v>10084</v>
      </c>
      <c r="K2890" s="174"/>
      <c r="L2890" s="174" t="s">
        <v>172</v>
      </c>
      <c r="M2890" s="174" t="s">
        <v>3758</v>
      </c>
      <c r="N2890" s="176">
        <v>960</v>
      </c>
      <c r="O2890" s="174" t="s">
        <v>3407</v>
      </c>
      <c r="P2890" s="177">
        <v>31229</v>
      </c>
      <c r="Q2890" s="176">
        <v>336</v>
      </c>
      <c r="R2890" s="175">
        <v>2001.04</v>
      </c>
      <c r="S2890" s="175">
        <v>3716.96</v>
      </c>
      <c r="T2890" s="161">
        <v>0</v>
      </c>
      <c r="U2890" s="96">
        <v>18</v>
      </c>
      <c r="V2890" s="38" t="s">
        <v>128</v>
      </c>
      <c r="W2890" s="38"/>
      <c r="X2890" s="137">
        <v>71.474999999999994</v>
      </c>
      <c r="Y2890" s="138">
        <v>60449</v>
      </c>
      <c r="Z2890" s="179">
        <v>52</v>
      </c>
      <c r="AA2890" s="139">
        <v>2065</v>
      </c>
      <c r="AB2890" s="131"/>
      <c r="AC2890" s="38"/>
      <c r="AD2890" s="140">
        <v>3716.96</v>
      </c>
      <c r="AE2890" s="141">
        <v>3645.4850000000001</v>
      </c>
      <c r="AF2890" s="141">
        <v>3574.01</v>
      </c>
      <c r="AG2890" s="141">
        <v>3502.5350000000003</v>
      </c>
      <c r="AH2890" s="141">
        <v>3431.0600000000004</v>
      </c>
      <c r="AI2890" s="141">
        <v>3359.5850000000005</v>
      </c>
      <c r="AJ2890" s="141">
        <v>3288.1100000000006</v>
      </c>
      <c r="AK2890" s="141">
        <v>3216.6350000000007</v>
      </c>
      <c r="AL2890" s="141">
        <v>3145.1600000000008</v>
      </c>
      <c r="AM2890" s="141">
        <v>3073.6850000000009</v>
      </c>
      <c r="AN2890" s="141">
        <v>3002.2100000000009</v>
      </c>
      <c r="AO2890" s="141">
        <v>2930.735000000001</v>
      </c>
      <c r="AP2890" s="141">
        <v>2859.2600000000011</v>
      </c>
      <c r="AQ2890" s="141">
        <v>2787.7850000000012</v>
      </c>
      <c r="AR2890" s="141">
        <v>2716.3100000000013</v>
      </c>
      <c r="AS2890" s="141">
        <v>2644.8350000000014</v>
      </c>
      <c r="AT2890" s="141">
        <v>2573.3600000000015</v>
      </c>
      <c r="AU2890" s="141">
        <v>2501.8850000000016</v>
      </c>
      <c r="AV2890" s="141">
        <v>2430.4100000000017</v>
      </c>
      <c r="AW2890" s="141">
        <v>2358.9350000000018</v>
      </c>
      <c r="AX2890" s="141">
        <v>2287.4600000000019</v>
      </c>
      <c r="AY2890" s="141">
        <v>2215.9850000000019</v>
      </c>
      <c r="AZ2890" s="141">
        <v>2144.510000000002</v>
      </c>
      <c r="BA2890" s="141">
        <v>2073.0350000000021</v>
      </c>
      <c r="BB2890" s="141">
        <v>2001.5600000000022</v>
      </c>
      <c r="BC2890" s="141">
        <v>1930.0850000000023</v>
      </c>
      <c r="BD2890" s="141">
        <v>1858.6100000000024</v>
      </c>
      <c r="BE2890" s="141">
        <v>1787.1350000000025</v>
      </c>
      <c r="BF2890" s="141">
        <v>1715.6600000000026</v>
      </c>
      <c r="BG2890" s="141">
        <v>1644.1850000000027</v>
      </c>
      <c r="BH2890" s="141">
        <v>1572.7100000000028</v>
      </c>
      <c r="BI2890" s="141">
        <v>1501.2350000000029</v>
      </c>
      <c r="BJ2890" s="141">
        <v>1429.7600000000029</v>
      </c>
      <c r="BK2890" s="141">
        <v>1358.285000000003</v>
      </c>
      <c r="BL2890" s="141">
        <v>1286.8100000000031</v>
      </c>
      <c r="BM2890" s="141">
        <v>1215.3350000000032</v>
      </c>
      <c r="BN2890" s="141">
        <v>1143.8600000000033</v>
      </c>
      <c r="BO2890" s="141">
        <v>1072.3850000000034</v>
      </c>
      <c r="BP2890" s="141">
        <v>1000.9100000000034</v>
      </c>
    </row>
    <row r="2891" spans="4:68" ht="15.75">
      <c r="D2891" s="174" t="s">
        <v>10085</v>
      </c>
      <c r="E2891" s="176">
        <v>891</v>
      </c>
      <c r="F2891" s="174" t="s">
        <v>3612</v>
      </c>
      <c r="G2891" s="174" t="s">
        <v>10083</v>
      </c>
      <c r="H2891" s="174" t="s">
        <v>169</v>
      </c>
      <c r="I2891" s="174" t="s">
        <v>3098</v>
      </c>
      <c r="J2891" s="174" t="s">
        <v>10084</v>
      </c>
      <c r="K2891" s="174"/>
      <c r="L2891" s="174" t="s">
        <v>172</v>
      </c>
      <c r="M2891" s="174" t="s">
        <v>3758</v>
      </c>
      <c r="N2891" s="176">
        <v>960</v>
      </c>
      <c r="O2891" s="174" t="s">
        <v>3407</v>
      </c>
      <c r="P2891" s="177">
        <v>31229</v>
      </c>
      <c r="Q2891" s="176">
        <v>336</v>
      </c>
      <c r="R2891" s="175">
        <v>311.72000000000003</v>
      </c>
      <c r="S2891" s="175">
        <v>579.28</v>
      </c>
      <c r="T2891" s="161">
        <v>0</v>
      </c>
      <c r="U2891" s="96">
        <v>18</v>
      </c>
      <c r="V2891" s="38" t="s">
        <v>128</v>
      </c>
      <c r="W2891" s="38"/>
      <c r="X2891" s="137">
        <v>11.137499999999999</v>
      </c>
      <c r="Y2891" s="138">
        <v>60449</v>
      </c>
      <c r="Z2891" s="179">
        <v>52</v>
      </c>
      <c r="AA2891" s="139">
        <v>2065</v>
      </c>
      <c r="AB2891" s="131"/>
      <c r="AC2891" s="38"/>
      <c r="AD2891" s="140">
        <v>579.28</v>
      </c>
      <c r="AE2891" s="141">
        <v>568.14249999999993</v>
      </c>
      <c r="AF2891" s="141">
        <v>557.00499999999988</v>
      </c>
      <c r="AG2891" s="141">
        <v>545.86749999999984</v>
      </c>
      <c r="AH2891" s="141">
        <v>534.72999999999979</v>
      </c>
      <c r="AI2891" s="141">
        <v>523.59249999999975</v>
      </c>
      <c r="AJ2891" s="141">
        <v>512.4549999999997</v>
      </c>
      <c r="AK2891" s="141">
        <v>501.31749999999971</v>
      </c>
      <c r="AL2891" s="141">
        <v>490.17999999999972</v>
      </c>
      <c r="AM2891" s="141">
        <v>479.04249999999973</v>
      </c>
      <c r="AN2891" s="141">
        <v>467.90499999999975</v>
      </c>
      <c r="AO2891" s="141">
        <v>456.76749999999976</v>
      </c>
      <c r="AP2891" s="141">
        <v>445.62999999999977</v>
      </c>
      <c r="AQ2891" s="141">
        <v>434.49249999999978</v>
      </c>
      <c r="AR2891" s="141">
        <v>423.35499999999979</v>
      </c>
      <c r="AS2891" s="141">
        <v>412.2174999999998</v>
      </c>
      <c r="AT2891" s="141">
        <v>401.07999999999981</v>
      </c>
      <c r="AU2891" s="141">
        <v>389.94249999999982</v>
      </c>
      <c r="AV2891" s="141">
        <v>378.80499999999984</v>
      </c>
      <c r="AW2891" s="141">
        <v>367.66749999999985</v>
      </c>
      <c r="AX2891" s="141">
        <v>356.52999999999986</v>
      </c>
      <c r="AY2891" s="141">
        <v>345.39249999999987</v>
      </c>
      <c r="AZ2891" s="141">
        <v>334.25499999999988</v>
      </c>
      <c r="BA2891" s="141">
        <v>323.11749999999989</v>
      </c>
      <c r="BB2891" s="141">
        <v>311.9799999999999</v>
      </c>
      <c r="BC2891" s="141">
        <v>300.84249999999992</v>
      </c>
      <c r="BD2891" s="141">
        <v>289.70499999999993</v>
      </c>
      <c r="BE2891" s="141">
        <v>278.56749999999994</v>
      </c>
      <c r="BF2891" s="141">
        <v>267.42999999999995</v>
      </c>
      <c r="BG2891" s="141">
        <v>256.29249999999996</v>
      </c>
      <c r="BH2891" s="141">
        <v>245.15499999999997</v>
      </c>
      <c r="BI2891" s="141">
        <v>234.01749999999998</v>
      </c>
      <c r="BJ2891" s="141">
        <v>222.88</v>
      </c>
      <c r="BK2891" s="141">
        <v>211.74250000000001</v>
      </c>
      <c r="BL2891" s="141">
        <v>200.60500000000002</v>
      </c>
      <c r="BM2891" s="141">
        <v>189.46750000000003</v>
      </c>
      <c r="BN2891" s="141">
        <v>178.33000000000004</v>
      </c>
      <c r="BO2891" s="141">
        <v>167.19250000000005</v>
      </c>
      <c r="BP2891" s="141">
        <v>156.05500000000006</v>
      </c>
    </row>
    <row r="2892" spans="4:68" ht="15.75">
      <c r="D2892" s="174" t="s">
        <v>10086</v>
      </c>
      <c r="E2892" s="175">
        <v>29040.06</v>
      </c>
      <c r="F2892" s="174" t="s">
        <v>3426</v>
      </c>
      <c r="G2892" s="174" t="s">
        <v>10083</v>
      </c>
      <c r="H2892" s="174" t="s">
        <v>169</v>
      </c>
      <c r="I2892" s="174" t="s">
        <v>3098</v>
      </c>
      <c r="J2892" s="174" t="s">
        <v>10087</v>
      </c>
      <c r="K2892" s="174"/>
      <c r="L2892" s="174" t="s">
        <v>172</v>
      </c>
      <c r="M2892" s="174" t="s">
        <v>3758</v>
      </c>
      <c r="N2892" s="176">
        <v>960</v>
      </c>
      <c r="O2892" s="174" t="s">
        <v>3407</v>
      </c>
      <c r="P2892" s="177">
        <v>31229</v>
      </c>
      <c r="Q2892" s="176">
        <v>336</v>
      </c>
      <c r="R2892" s="176">
        <v>10163</v>
      </c>
      <c r="S2892" s="175">
        <v>18877.060000000001</v>
      </c>
      <c r="T2892" s="161">
        <v>0</v>
      </c>
      <c r="U2892" s="96">
        <v>18</v>
      </c>
      <c r="V2892" s="38" t="s">
        <v>128</v>
      </c>
      <c r="W2892" s="38"/>
      <c r="X2892" s="137">
        <v>363.00075000000004</v>
      </c>
      <c r="Y2892" s="138">
        <v>60449</v>
      </c>
      <c r="Z2892" s="179">
        <v>52</v>
      </c>
      <c r="AA2892" s="139">
        <v>2065</v>
      </c>
      <c r="AB2892" s="131"/>
      <c r="AC2892" s="38"/>
      <c r="AD2892" s="140">
        <v>18877.060000000001</v>
      </c>
      <c r="AE2892" s="141">
        <v>18514.059250000002</v>
      </c>
      <c r="AF2892" s="141">
        <v>18151.058500000003</v>
      </c>
      <c r="AG2892" s="141">
        <v>17788.057750000004</v>
      </c>
      <c r="AH2892" s="141">
        <v>17425.057000000004</v>
      </c>
      <c r="AI2892" s="141">
        <v>17062.056250000005</v>
      </c>
      <c r="AJ2892" s="141">
        <v>16699.055500000006</v>
      </c>
      <c r="AK2892" s="141">
        <v>16336.054750000007</v>
      </c>
      <c r="AL2892" s="141">
        <v>15973.054000000007</v>
      </c>
      <c r="AM2892" s="141">
        <v>15610.053250000008</v>
      </c>
      <c r="AN2892" s="141">
        <v>15247.052500000009</v>
      </c>
      <c r="AO2892" s="141">
        <v>14884.05175000001</v>
      </c>
      <c r="AP2892" s="141">
        <v>14521.05100000001</v>
      </c>
      <c r="AQ2892" s="141">
        <v>14158.050250000011</v>
      </c>
      <c r="AR2892" s="141">
        <v>13795.049500000012</v>
      </c>
      <c r="AS2892" s="141">
        <v>13432.048750000013</v>
      </c>
      <c r="AT2892" s="141">
        <v>13069.048000000013</v>
      </c>
      <c r="AU2892" s="141">
        <v>12706.047250000014</v>
      </c>
      <c r="AV2892" s="141">
        <v>12343.046500000015</v>
      </c>
      <c r="AW2892" s="141">
        <v>11980.045750000016</v>
      </c>
      <c r="AX2892" s="141">
        <v>11617.045000000016</v>
      </c>
      <c r="AY2892" s="141">
        <v>11254.044250000017</v>
      </c>
      <c r="AZ2892" s="141">
        <v>10891.043500000018</v>
      </c>
      <c r="BA2892" s="141">
        <v>10528.042750000019</v>
      </c>
      <c r="BB2892" s="141">
        <v>10165.042000000019</v>
      </c>
      <c r="BC2892" s="141">
        <v>9802.0412500000202</v>
      </c>
      <c r="BD2892" s="141">
        <v>9439.040500000021</v>
      </c>
      <c r="BE2892" s="141">
        <v>9076.0397500000217</v>
      </c>
      <c r="BF2892" s="141">
        <v>8713.0390000000225</v>
      </c>
      <c r="BG2892" s="141">
        <v>8350.0382500000233</v>
      </c>
      <c r="BH2892" s="141">
        <v>7987.0375000000231</v>
      </c>
      <c r="BI2892" s="141">
        <v>7624.0367500000229</v>
      </c>
      <c r="BJ2892" s="141">
        <v>7261.0360000000228</v>
      </c>
      <c r="BK2892" s="141">
        <v>6898.0352500000226</v>
      </c>
      <c r="BL2892" s="141">
        <v>6535.0345000000225</v>
      </c>
      <c r="BM2892" s="141">
        <v>6172.0337500000223</v>
      </c>
      <c r="BN2892" s="141">
        <v>5809.0330000000222</v>
      </c>
      <c r="BO2892" s="141">
        <v>5446.032250000022</v>
      </c>
      <c r="BP2892" s="141">
        <v>5083.0315000000219</v>
      </c>
    </row>
    <row r="2893" spans="4:68" ht="15.75">
      <c r="D2893" s="174" t="s">
        <v>10088</v>
      </c>
      <c r="E2893" s="176">
        <v>177</v>
      </c>
      <c r="F2893" s="174" t="s">
        <v>3420</v>
      </c>
      <c r="G2893" s="174" t="s">
        <v>10089</v>
      </c>
      <c r="H2893" s="174" t="s">
        <v>169</v>
      </c>
      <c r="I2893" s="174" t="s">
        <v>10090</v>
      </c>
      <c r="J2893" s="174" t="s">
        <v>10091</v>
      </c>
      <c r="K2893" s="174"/>
      <c r="L2893" s="174" t="s">
        <v>172</v>
      </c>
      <c r="M2893" s="174" t="s">
        <v>3575</v>
      </c>
      <c r="N2893" s="176">
        <v>960</v>
      </c>
      <c r="O2893" s="174" t="s">
        <v>3407</v>
      </c>
      <c r="P2893" s="177">
        <v>30864</v>
      </c>
      <c r="Q2893" s="176">
        <v>348</v>
      </c>
      <c r="R2893" s="175">
        <v>64.12</v>
      </c>
      <c r="S2893" s="175">
        <v>112.88</v>
      </c>
      <c r="T2893" s="161">
        <v>0</v>
      </c>
      <c r="U2893" s="96">
        <v>18</v>
      </c>
      <c r="V2893" s="38" t="s">
        <v>128</v>
      </c>
      <c r="W2893" s="38"/>
      <c r="X2893" s="137">
        <v>2.2125000000000004</v>
      </c>
      <c r="Y2893" s="138">
        <v>60084</v>
      </c>
      <c r="Z2893" s="179">
        <v>51</v>
      </c>
      <c r="AA2893" s="139">
        <v>2064</v>
      </c>
      <c r="AB2893" s="131"/>
      <c r="AC2893" s="38"/>
      <c r="AD2893" s="140">
        <v>112.88</v>
      </c>
      <c r="AE2893" s="141">
        <v>110.66749999999999</v>
      </c>
      <c r="AF2893" s="141">
        <v>108.45499999999998</v>
      </c>
      <c r="AG2893" s="141">
        <v>106.24249999999998</v>
      </c>
      <c r="AH2893" s="141">
        <v>104.02999999999997</v>
      </c>
      <c r="AI2893" s="141">
        <v>101.81749999999997</v>
      </c>
      <c r="AJ2893" s="141">
        <v>99.604999999999961</v>
      </c>
      <c r="AK2893" s="141">
        <v>97.392499999999956</v>
      </c>
      <c r="AL2893" s="141">
        <v>95.17999999999995</v>
      </c>
      <c r="AM2893" s="141">
        <v>92.967499999999944</v>
      </c>
      <c r="AN2893" s="141">
        <v>90.754999999999939</v>
      </c>
      <c r="AO2893" s="141">
        <v>88.542499999999933</v>
      </c>
      <c r="AP2893" s="141">
        <v>86.329999999999927</v>
      </c>
      <c r="AQ2893" s="141">
        <v>84.117499999999922</v>
      </c>
      <c r="AR2893" s="141">
        <v>81.904999999999916</v>
      </c>
      <c r="AS2893" s="141">
        <v>79.69249999999991</v>
      </c>
      <c r="AT2893" s="141">
        <v>77.479999999999905</v>
      </c>
      <c r="AU2893" s="141">
        <v>75.267499999999899</v>
      </c>
      <c r="AV2893" s="141">
        <v>73.054999999999893</v>
      </c>
      <c r="AW2893" s="141">
        <v>70.842499999999887</v>
      </c>
      <c r="AX2893" s="141">
        <v>68.629999999999882</v>
      </c>
      <c r="AY2893" s="141">
        <v>66.417499999999876</v>
      </c>
      <c r="AZ2893" s="141">
        <v>64.20499999999987</v>
      </c>
      <c r="BA2893" s="141">
        <v>61.992499999999872</v>
      </c>
      <c r="BB2893" s="141">
        <v>59.779999999999873</v>
      </c>
      <c r="BC2893" s="141">
        <v>57.567499999999875</v>
      </c>
      <c r="BD2893" s="141">
        <v>55.354999999999876</v>
      </c>
      <c r="BE2893" s="141">
        <v>53.142499999999878</v>
      </c>
      <c r="BF2893" s="141">
        <v>50.929999999999879</v>
      </c>
      <c r="BG2893" s="141">
        <v>48.71749999999988</v>
      </c>
      <c r="BH2893" s="141">
        <v>46.504999999999882</v>
      </c>
      <c r="BI2893" s="141">
        <v>44.292499999999883</v>
      </c>
      <c r="BJ2893" s="141">
        <v>42.079999999999885</v>
      </c>
      <c r="BK2893" s="141">
        <v>39.867499999999886</v>
      </c>
      <c r="BL2893" s="141">
        <v>37.654999999999887</v>
      </c>
      <c r="BM2893" s="141">
        <v>35.442499999999889</v>
      </c>
      <c r="BN2893" s="141">
        <v>33.22999999999989</v>
      </c>
      <c r="BO2893" s="141">
        <v>31.017499999999892</v>
      </c>
      <c r="BP2893" s="141">
        <v>28.804999999999893</v>
      </c>
    </row>
    <row r="2894" spans="4:68" ht="15.75">
      <c r="D2894" s="174" t="s">
        <v>10092</v>
      </c>
      <c r="E2894" s="176">
        <v>50000</v>
      </c>
      <c r="F2894" s="174" t="s">
        <v>3426</v>
      </c>
      <c r="G2894" s="174" t="s">
        <v>10089</v>
      </c>
      <c r="H2894" s="174" t="s">
        <v>169</v>
      </c>
      <c r="I2894" s="174" t="s">
        <v>10090</v>
      </c>
      <c r="J2894" s="174" t="s">
        <v>10093</v>
      </c>
      <c r="K2894" s="174"/>
      <c r="L2894" s="174" t="s">
        <v>172</v>
      </c>
      <c r="M2894" s="174" t="s">
        <v>3575</v>
      </c>
      <c r="N2894" s="176">
        <v>960</v>
      </c>
      <c r="O2894" s="174" t="s">
        <v>3407</v>
      </c>
      <c r="P2894" s="177">
        <v>30864</v>
      </c>
      <c r="Q2894" s="176">
        <v>348</v>
      </c>
      <c r="R2894" s="175">
        <v>18123.259999999998</v>
      </c>
      <c r="S2894" s="175">
        <v>31876.74</v>
      </c>
      <c r="T2894" s="161">
        <v>0</v>
      </c>
      <c r="U2894" s="96">
        <v>18</v>
      </c>
      <c r="V2894" s="38" t="s">
        <v>128</v>
      </c>
      <c r="W2894" s="38"/>
      <c r="X2894" s="137">
        <v>625</v>
      </c>
      <c r="Y2894" s="138">
        <v>60084</v>
      </c>
      <c r="Z2894" s="179">
        <v>51</v>
      </c>
      <c r="AA2894" s="139">
        <v>2064</v>
      </c>
      <c r="AB2894" s="131"/>
      <c r="AC2894" s="38"/>
      <c r="AD2894" s="140">
        <v>31876.74</v>
      </c>
      <c r="AE2894" s="141">
        <v>31251.74</v>
      </c>
      <c r="AF2894" s="141">
        <v>30626.74</v>
      </c>
      <c r="AG2894" s="141">
        <v>30001.74</v>
      </c>
      <c r="AH2894" s="141">
        <v>29376.74</v>
      </c>
      <c r="AI2894" s="141">
        <v>28751.74</v>
      </c>
      <c r="AJ2894" s="141">
        <v>28126.74</v>
      </c>
      <c r="AK2894" s="141">
        <v>27501.74</v>
      </c>
      <c r="AL2894" s="141">
        <v>26876.74</v>
      </c>
      <c r="AM2894" s="141">
        <v>26251.74</v>
      </c>
      <c r="AN2894" s="141">
        <v>25626.74</v>
      </c>
      <c r="AO2894" s="141">
        <v>25001.74</v>
      </c>
      <c r="AP2894" s="141">
        <v>24376.74</v>
      </c>
      <c r="AQ2894" s="141">
        <v>23751.74</v>
      </c>
      <c r="AR2894" s="141">
        <v>23126.74</v>
      </c>
      <c r="AS2894" s="141">
        <v>22501.74</v>
      </c>
      <c r="AT2894" s="141">
        <v>21876.74</v>
      </c>
      <c r="AU2894" s="141">
        <v>21251.74</v>
      </c>
      <c r="AV2894" s="141">
        <v>20626.740000000002</v>
      </c>
      <c r="AW2894" s="141">
        <v>20001.740000000002</v>
      </c>
      <c r="AX2894" s="141">
        <v>19376.740000000002</v>
      </c>
      <c r="AY2894" s="141">
        <v>18751.740000000002</v>
      </c>
      <c r="AZ2894" s="141">
        <v>18126.740000000002</v>
      </c>
      <c r="BA2894" s="141">
        <v>17501.740000000002</v>
      </c>
      <c r="BB2894" s="141">
        <v>16876.740000000002</v>
      </c>
      <c r="BC2894" s="141">
        <v>16251.740000000002</v>
      </c>
      <c r="BD2894" s="141">
        <v>15626.740000000002</v>
      </c>
      <c r="BE2894" s="141">
        <v>15001.740000000002</v>
      </c>
      <c r="BF2894" s="141">
        <v>14376.740000000002</v>
      </c>
      <c r="BG2894" s="141">
        <v>13751.740000000002</v>
      </c>
      <c r="BH2894" s="141">
        <v>13126.740000000002</v>
      </c>
      <c r="BI2894" s="141">
        <v>12501.740000000002</v>
      </c>
      <c r="BJ2894" s="141">
        <v>11876.740000000002</v>
      </c>
      <c r="BK2894" s="141">
        <v>11251.740000000002</v>
      </c>
      <c r="BL2894" s="141">
        <v>10626.740000000002</v>
      </c>
      <c r="BM2894" s="141">
        <v>10001.740000000002</v>
      </c>
      <c r="BN2894" s="141">
        <v>9376.7400000000016</v>
      </c>
      <c r="BO2894" s="141">
        <v>8751.7400000000016</v>
      </c>
      <c r="BP2894" s="141">
        <v>8126.7400000000016</v>
      </c>
    </row>
    <row r="2895" spans="4:68" ht="15.75">
      <c r="D2895" s="174" t="s">
        <v>10094</v>
      </c>
      <c r="E2895" s="175">
        <v>46898.92</v>
      </c>
      <c r="F2895" s="174" t="s">
        <v>3426</v>
      </c>
      <c r="G2895" s="174" t="s">
        <v>10095</v>
      </c>
      <c r="H2895" s="174" t="s">
        <v>169</v>
      </c>
      <c r="I2895" s="174" t="s">
        <v>4115</v>
      </c>
      <c r="J2895" s="174" t="s">
        <v>10096</v>
      </c>
      <c r="K2895" s="174"/>
      <c r="L2895" s="174" t="s">
        <v>3509</v>
      </c>
      <c r="M2895" s="174" t="s">
        <v>4854</v>
      </c>
      <c r="N2895" s="176">
        <v>960</v>
      </c>
      <c r="O2895" s="174" t="s">
        <v>3407</v>
      </c>
      <c r="P2895" s="177">
        <v>31594</v>
      </c>
      <c r="Q2895" s="176">
        <v>324</v>
      </c>
      <c r="R2895" s="175">
        <v>15826.66</v>
      </c>
      <c r="S2895" s="175">
        <v>31072.26</v>
      </c>
      <c r="T2895" s="161">
        <v>0</v>
      </c>
      <c r="U2895" s="96">
        <v>19</v>
      </c>
      <c r="V2895" s="38" t="s">
        <v>129</v>
      </c>
      <c r="W2895" s="38"/>
      <c r="X2895" s="137">
        <v>586.23649999999998</v>
      </c>
      <c r="Y2895" s="138">
        <v>60814</v>
      </c>
      <c r="Z2895" s="179">
        <v>53</v>
      </c>
      <c r="AA2895" s="139">
        <v>2066</v>
      </c>
      <c r="AB2895" s="131"/>
      <c r="AC2895" s="38"/>
      <c r="AD2895" s="140">
        <v>31072.26</v>
      </c>
      <c r="AE2895" s="141">
        <v>30486.023499999999</v>
      </c>
      <c r="AF2895" s="141">
        <v>29899.787</v>
      </c>
      <c r="AG2895" s="141">
        <v>29313.550500000001</v>
      </c>
      <c r="AH2895" s="141">
        <v>28727.314000000002</v>
      </c>
      <c r="AI2895" s="141">
        <v>28141.077500000003</v>
      </c>
      <c r="AJ2895" s="141">
        <v>27554.841000000004</v>
      </c>
      <c r="AK2895" s="141">
        <v>26968.604500000005</v>
      </c>
      <c r="AL2895" s="141">
        <v>26382.368000000006</v>
      </c>
      <c r="AM2895" s="141">
        <v>25796.131500000007</v>
      </c>
      <c r="AN2895" s="141">
        <v>25209.895000000008</v>
      </c>
      <c r="AO2895" s="141">
        <v>24623.658500000009</v>
      </c>
      <c r="AP2895" s="141">
        <v>24037.42200000001</v>
      </c>
      <c r="AQ2895" s="141">
        <v>23451.185500000011</v>
      </c>
      <c r="AR2895" s="141">
        <v>22864.949000000011</v>
      </c>
      <c r="AS2895" s="141">
        <v>22278.712500000012</v>
      </c>
      <c r="AT2895" s="141">
        <v>21692.476000000013</v>
      </c>
      <c r="AU2895" s="141">
        <v>21106.239500000014</v>
      </c>
      <c r="AV2895" s="141">
        <v>20520.003000000015</v>
      </c>
      <c r="AW2895" s="141">
        <v>19933.766500000016</v>
      </c>
      <c r="AX2895" s="141">
        <v>19347.530000000017</v>
      </c>
      <c r="AY2895" s="141">
        <v>18761.293500000018</v>
      </c>
      <c r="AZ2895" s="141">
        <v>18175.057000000019</v>
      </c>
      <c r="BA2895" s="141">
        <v>17588.82050000002</v>
      </c>
      <c r="BB2895" s="141">
        <v>17002.584000000021</v>
      </c>
      <c r="BC2895" s="141">
        <v>16416.347500000022</v>
      </c>
      <c r="BD2895" s="141">
        <v>15830.111000000023</v>
      </c>
      <c r="BE2895" s="141">
        <v>15243.874500000024</v>
      </c>
      <c r="BF2895" s="141">
        <v>14657.638000000024</v>
      </c>
      <c r="BG2895" s="141">
        <v>14071.401500000025</v>
      </c>
      <c r="BH2895" s="141">
        <v>13485.165000000026</v>
      </c>
      <c r="BI2895" s="141">
        <v>12898.928500000027</v>
      </c>
      <c r="BJ2895" s="141">
        <v>12312.692000000028</v>
      </c>
      <c r="BK2895" s="141">
        <v>11726.455500000029</v>
      </c>
      <c r="BL2895" s="141">
        <v>11140.21900000003</v>
      </c>
      <c r="BM2895" s="141">
        <v>10553.982500000031</v>
      </c>
      <c r="BN2895" s="141">
        <v>9967.7460000000319</v>
      </c>
      <c r="BO2895" s="141">
        <v>9381.5095000000329</v>
      </c>
      <c r="BP2895" s="141">
        <v>8795.2730000000338</v>
      </c>
    </row>
    <row r="2896" spans="4:68" ht="15.75">
      <c r="D2896" s="174" t="s">
        <v>10097</v>
      </c>
      <c r="E2896" s="176">
        <v>15816</v>
      </c>
      <c r="F2896" s="174" t="s">
        <v>3420</v>
      </c>
      <c r="G2896" s="174" t="s">
        <v>10098</v>
      </c>
      <c r="H2896" s="174" t="s">
        <v>169</v>
      </c>
      <c r="I2896" s="174" t="s">
        <v>10099</v>
      </c>
      <c r="J2896" s="174" t="s">
        <v>10100</v>
      </c>
      <c r="K2896" s="174"/>
      <c r="L2896" s="174" t="s">
        <v>3509</v>
      </c>
      <c r="M2896" s="174" t="s">
        <v>4854</v>
      </c>
      <c r="N2896" s="176">
        <v>960</v>
      </c>
      <c r="O2896" s="174" t="s">
        <v>3407</v>
      </c>
      <c r="P2896" s="177">
        <v>31594</v>
      </c>
      <c r="Q2896" s="176">
        <v>324</v>
      </c>
      <c r="R2896" s="175">
        <v>5337.35</v>
      </c>
      <c r="S2896" s="175">
        <v>10478.65</v>
      </c>
      <c r="T2896" s="161">
        <v>0</v>
      </c>
      <c r="U2896" s="96">
        <v>6</v>
      </c>
      <c r="V2896" s="38" t="s">
        <v>116</v>
      </c>
      <c r="W2896" s="38"/>
      <c r="X2896" s="137">
        <v>197.70000000000002</v>
      </c>
      <c r="Y2896" s="138">
        <v>60814</v>
      </c>
      <c r="Z2896" s="179">
        <v>53</v>
      </c>
      <c r="AA2896" s="139">
        <v>2066</v>
      </c>
      <c r="AB2896" s="131"/>
      <c r="AC2896" s="38"/>
      <c r="AD2896" s="140">
        <v>10478.65</v>
      </c>
      <c r="AE2896" s="141">
        <v>10280.949999999999</v>
      </c>
      <c r="AF2896" s="141">
        <v>10083.249999999998</v>
      </c>
      <c r="AG2896" s="141">
        <v>9885.5499999999975</v>
      </c>
      <c r="AH2896" s="141">
        <v>9687.8499999999967</v>
      </c>
      <c r="AI2896" s="141">
        <v>9490.149999999996</v>
      </c>
      <c r="AJ2896" s="141">
        <v>9292.4499999999953</v>
      </c>
      <c r="AK2896" s="141">
        <v>9094.7499999999945</v>
      </c>
      <c r="AL2896" s="141">
        <v>8897.0499999999938</v>
      </c>
      <c r="AM2896" s="141">
        <v>8699.3499999999931</v>
      </c>
      <c r="AN2896" s="141">
        <v>8501.6499999999924</v>
      </c>
      <c r="AO2896" s="141">
        <v>8303.9499999999916</v>
      </c>
      <c r="AP2896" s="141">
        <v>8106.2499999999918</v>
      </c>
      <c r="AQ2896" s="141">
        <v>7908.549999999992</v>
      </c>
      <c r="AR2896" s="141">
        <v>7710.8499999999922</v>
      </c>
      <c r="AS2896" s="141">
        <v>7513.1499999999924</v>
      </c>
      <c r="AT2896" s="141">
        <v>7315.4499999999925</v>
      </c>
      <c r="AU2896" s="141">
        <v>7117.7499999999927</v>
      </c>
      <c r="AV2896" s="141">
        <v>6920.0499999999929</v>
      </c>
      <c r="AW2896" s="141">
        <v>6722.3499999999931</v>
      </c>
      <c r="AX2896" s="141">
        <v>6524.6499999999933</v>
      </c>
      <c r="AY2896" s="141">
        <v>6326.9499999999935</v>
      </c>
      <c r="AZ2896" s="141">
        <v>6129.2499999999936</v>
      </c>
      <c r="BA2896" s="141">
        <v>5931.5499999999938</v>
      </c>
      <c r="BB2896" s="141">
        <v>5733.849999999994</v>
      </c>
      <c r="BC2896" s="141">
        <v>5536.1499999999942</v>
      </c>
      <c r="BD2896" s="141">
        <v>5338.4499999999944</v>
      </c>
      <c r="BE2896" s="141">
        <v>5140.7499999999945</v>
      </c>
      <c r="BF2896" s="141">
        <v>4943.0499999999947</v>
      </c>
      <c r="BG2896" s="141">
        <v>4745.3499999999949</v>
      </c>
      <c r="BH2896" s="141">
        <v>4547.6499999999951</v>
      </c>
      <c r="BI2896" s="141">
        <v>4349.9499999999953</v>
      </c>
      <c r="BJ2896" s="141">
        <v>4152.2499999999955</v>
      </c>
      <c r="BK2896" s="141">
        <v>3954.5499999999956</v>
      </c>
      <c r="BL2896" s="141">
        <v>3756.8499999999958</v>
      </c>
      <c r="BM2896" s="141">
        <v>3559.149999999996</v>
      </c>
      <c r="BN2896" s="141">
        <v>3361.4499999999962</v>
      </c>
      <c r="BO2896" s="141">
        <v>3163.7499999999964</v>
      </c>
      <c r="BP2896" s="141">
        <v>2966.0499999999965</v>
      </c>
    </row>
    <row r="2897" spans="4:68" ht="15.75">
      <c r="D2897" s="174" t="s">
        <v>10101</v>
      </c>
      <c r="E2897" s="175">
        <v>276027.28999999998</v>
      </c>
      <c r="F2897" s="174" t="s">
        <v>3426</v>
      </c>
      <c r="G2897" s="174" t="s">
        <v>10098</v>
      </c>
      <c r="H2897" s="174" t="s">
        <v>169</v>
      </c>
      <c r="I2897" s="174" t="s">
        <v>10099</v>
      </c>
      <c r="J2897" s="174" t="s">
        <v>10102</v>
      </c>
      <c r="K2897" s="174"/>
      <c r="L2897" s="174" t="s">
        <v>3509</v>
      </c>
      <c r="M2897" s="174" t="s">
        <v>4854</v>
      </c>
      <c r="N2897" s="176">
        <v>960</v>
      </c>
      <c r="O2897" s="174" t="s">
        <v>3407</v>
      </c>
      <c r="P2897" s="177">
        <v>31594</v>
      </c>
      <c r="Q2897" s="176">
        <v>324</v>
      </c>
      <c r="R2897" s="175">
        <v>93149.61</v>
      </c>
      <c r="S2897" s="175">
        <v>182877.68</v>
      </c>
      <c r="T2897" s="161">
        <v>0</v>
      </c>
      <c r="U2897" s="96">
        <v>19</v>
      </c>
      <c r="V2897" s="38" t="s">
        <v>129</v>
      </c>
      <c r="W2897" s="38"/>
      <c r="X2897" s="137">
        <v>3450.3411249999999</v>
      </c>
      <c r="Y2897" s="138">
        <v>60814</v>
      </c>
      <c r="Z2897" s="179">
        <v>53</v>
      </c>
      <c r="AA2897" s="139">
        <v>2066</v>
      </c>
      <c r="AB2897" s="131"/>
      <c r="AC2897" s="38"/>
      <c r="AD2897" s="140">
        <v>182877.68</v>
      </c>
      <c r="AE2897" s="141">
        <v>179427.33887499999</v>
      </c>
      <c r="AF2897" s="141">
        <v>175976.99774999998</v>
      </c>
      <c r="AG2897" s="141">
        <v>172526.65662499997</v>
      </c>
      <c r="AH2897" s="141">
        <v>169076.31549999997</v>
      </c>
      <c r="AI2897" s="141">
        <v>165625.97437499996</v>
      </c>
      <c r="AJ2897" s="141">
        <v>162175.63324999996</v>
      </c>
      <c r="AK2897" s="141">
        <v>158725.29212499995</v>
      </c>
      <c r="AL2897" s="141">
        <v>155274.95099999994</v>
      </c>
      <c r="AM2897" s="141">
        <v>151824.60987499994</v>
      </c>
      <c r="AN2897" s="141">
        <v>148374.26874999993</v>
      </c>
      <c r="AO2897" s="141">
        <v>144923.92762499992</v>
      </c>
      <c r="AP2897" s="141">
        <v>141473.58649999992</v>
      </c>
      <c r="AQ2897" s="141">
        <v>138023.24537499991</v>
      </c>
      <c r="AR2897" s="141">
        <v>134572.90424999991</v>
      </c>
      <c r="AS2897" s="141">
        <v>131122.5631249999</v>
      </c>
      <c r="AT2897" s="141">
        <v>127672.22199999989</v>
      </c>
      <c r="AU2897" s="141">
        <v>124221.88087499989</v>
      </c>
      <c r="AV2897" s="141">
        <v>120771.53974999988</v>
      </c>
      <c r="AW2897" s="141">
        <v>117321.19862499987</v>
      </c>
      <c r="AX2897" s="141">
        <v>113870.85749999987</v>
      </c>
      <c r="AY2897" s="141">
        <v>110420.51637499986</v>
      </c>
      <c r="AZ2897" s="141">
        <v>106970.17524999985</v>
      </c>
      <c r="BA2897" s="141">
        <v>103519.83412499985</v>
      </c>
      <c r="BB2897" s="141">
        <v>100069.49299999984</v>
      </c>
      <c r="BC2897" s="141">
        <v>96619.151874999836</v>
      </c>
      <c r="BD2897" s="141">
        <v>93168.81074999983</v>
      </c>
      <c r="BE2897" s="141">
        <v>89718.469624999823</v>
      </c>
      <c r="BF2897" s="141">
        <v>86268.128499999817</v>
      </c>
      <c r="BG2897" s="141">
        <v>82817.787374999811</v>
      </c>
      <c r="BH2897" s="141">
        <v>79367.446249999804</v>
      </c>
      <c r="BI2897" s="141">
        <v>75917.105124999798</v>
      </c>
      <c r="BJ2897" s="141">
        <v>72466.763999999792</v>
      </c>
      <c r="BK2897" s="141">
        <v>69016.422874999786</v>
      </c>
      <c r="BL2897" s="141">
        <v>65566.081749999779</v>
      </c>
      <c r="BM2897" s="141">
        <v>62115.74062499978</v>
      </c>
      <c r="BN2897" s="141">
        <v>58665.399499999781</v>
      </c>
      <c r="BO2897" s="141">
        <v>55215.058374999782</v>
      </c>
      <c r="BP2897" s="141">
        <v>51764.717249999783</v>
      </c>
    </row>
    <row r="2898" spans="4:68" ht="15.75">
      <c r="D2898" s="174" t="s">
        <v>10103</v>
      </c>
      <c r="E2898" s="176">
        <v>13610</v>
      </c>
      <c r="F2898" s="174" t="s">
        <v>3420</v>
      </c>
      <c r="G2898" s="174" t="s">
        <v>10104</v>
      </c>
      <c r="H2898" s="174" t="s">
        <v>169</v>
      </c>
      <c r="I2898" s="174" t="s">
        <v>10105</v>
      </c>
      <c r="J2898" s="174" t="s">
        <v>10106</v>
      </c>
      <c r="K2898" s="174"/>
      <c r="L2898" s="174" t="s">
        <v>3509</v>
      </c>
      <c r="M2898" s="174" t="s">
        <v>4854</v>
      </c>
      <c r="N2898" s="176">
        <v>960</v>
      </c>
      <c r="O2898" s="174" t="s">
        <v>3407</v>
      </c>
      <c r="P2898" s="177">
        <v>31594</v>
      </c>
      <c r="Q2898" s="176">
        <v>324</v>
      </c>
      <c r="R2898" s="175">
        <v>4592.84</v>
      </c>
      <c r="S2898" s="175">
        <v>9017.16</v>
      </c>
      <c r="T2898" s="161">
        <v>0</v>
      </c>
      <c r="U2898" s="96">
        <v>6</v>
      </c>
      <c r="V2898" s="38" t="s">
        <v>116</v>
      </c>
      <c r="W2898" s="38"/>
      <c r="X2898" s="137">
        <v>170.125</v>
      </c>
      <c r="Y2898" s="138">
        <v>60814</v>
      </c>
      <c r="Z2898" s="179">
        <v>53</v>
      </c>
      <c r="AA2898" s="139">
        <v>2066</v>
      </c>
      <c r="AB2898" s="131"/>
      <c r="AC2898" s="38"/>
      <c r="AD2898" s="140">
        <v>9017.16</v>
      </c>
      <c r="AE2898" s="141">
        <v>8847.0349999999999</v>
      </c>
      <c r="AF2898" s="141">
        <v>8676.91</v>
      </c>
      <c r="AG2898" s="141">
        <v>8506.7849999999999</v>
      </c>
      <c r="AH2898" s="141">
        <v>8336.66</v>
      </c>
      <c r="AI2898" s="141">
        <v>8166.5349999999999</v>
      </c>
      <c r="AJ2898" s="141">
        <v>7996.41</v>
      </c>
      <c r="AK2898" s="141">
        <v>7826.2849999999999</v>
      </c>
      <c r="AL2898" s="141">
        <v>7656.16</v>
      </c>
      <c r="AM2898" s="141">
        <v>7486.0349999999999</v>
      </c>
      <c r="AN2898" s="141">
        <v>7315.91</v>
      </c>
      <c r="AO2898" s="141">
        <v>7145.7849999999999</v>
      </c>
      <c r="AP2898" s="141">
        <v>6975.66</v>
      </c>
      <c r="AQ2898" s="141">
        <v>6805.5349999999999</v>
      </c>
      <c r="AR2898" s="141">
        <v>6635.41</v>
      </c>
      <c r="AS2898" s="141">
        <v>6465.2849999999999</v>
      </c>
      <c r="AT2898" s="141">
        <v>6295.16</v>
      </c>
      <c r="AU2898" s="141">
        <v>6125.0349999999999</v>
      </c>
      <c r="AV2898" s="141">
        <v>5954.91</v>
      </c>
      <c r="AW2898" s="141">
        <v>5784.7849999999999</v>
      </c>
      <c r="AX2898" s="141">
        <v>5614.66</v>
      </c>
      <c r="AY2898" s="141">
        <v>5444.5349999999999</v>
      </c>
      <c r="AZ2898" s="141">
        <v>5274.41</v>
      </c>
      <c r="BA2898" s="141">
        <v>5104.2849999999999</v>
      </c>
      <c r="BB2898" s="141">
        <v>4934.16</v>
      </c>
      <c r="BC2898" s="141">
        <v>4764.0349999999999</v>
      </c>
      <c r="BD2898" s="141">
        <v>4593.91</v>
      </c>
      <c r="BE2898" s="141">
        <v>4423.7849999999999</v>
      </c>
      <c r="BF2898" s="141">
        <v>4253.66</v>
      </c>
      <c r="BG2898" s="141">
        <v>4083.5349999999999</v>
      </c>
      <c r="BH2898" s="141">
        <v>3913.41</v>
      </c>
      <c r="BI2898" s="141">
        <v>3743.2849999999999</v>
      </c>
      <c r="BJ2898" s="141">
        <v>3573.16</v>
      </c>
      <c r="BK2898" s="141">
        <v>3403.0349999999999</v>
      </c>
      <c r="BL2898" s="141">
        <v>3232.91</v>
      </c>
      <c r="BM2898" s="141">
        <v>3062.7849999999999</v>
      </c>
      <c r="BN2898" s="141">
        <v>2892.66</v>
      </c>
      <c r="BO2898" s="141">
        <v>2722.5349999999999</v>
      </c>
      <c r="BP2898" s="141">
        <v>2552.41</v>
      </c>
    </row>
    <row r="2899" spans="4:68" ht="15.75">
      <c r="D2899" s="174" t="s">
        <v>10107</v>
      </c>
      <c r="E2899" s="176">
        <v>7352</v>
      </c>
      <c r="F2899" s="174" t="s">
        <v>3472</v>
      </c>
      <c r="G2899" s="174" t="s">
        <v>10104</v>
      </c>
      <c r="H2899" s="174" t="s">
        <v>169</v>
      </c>
      <c r="I2899" s="174" t="s">
        <v>10105</v>
      </c>
      <c r="J2899" s="174" t="s">
        <v>10106</v>
      </c>
      <c r="K2899" s="174"/>
      <c r="L2899" s="174" t="s">
        <v>3509</v>
      </c>
      <c r="M2899" s="174" t="s">
        <v>4854</v>
      </c>
      <c r="N2899" s="176">
        <v>960</v>
      </c>
      <c r="O2899" s="174" t="s">
        <v>3407</v>
      </c>
      <c r="P2899" s="177">
        <v>31594</v>
      </c>
      <c r="Q2899" s="176">
        <v>324</v>
      </c>
      <c r="R2899" s="175">
        <v>2481.0500000000002</v>
      </c>
      <c r="S2899" s="175">
        <v>4870.95</v>
      </c>
      <c r="T2899" s="161">
        <v>0</v>
      </c>
      <c r="U2899" s="96">
        <v>6</v>
      </c>
      <c r="V2899" s="38" t="s">
        <v>116</v>
      </c>
      <c r="W2899" s="38"/>
      <c r="X2899" s="137">
        <v>91.9</v>
      </c>
      <c r="Y2899" s="138">
        <v>60814</v>
      </c>
      <c r="Z2899" s="179">
        <v>53</v>
      </c>
      <c r="AA2899" s="139">
        <v>2066</v>
      </c>
      <c r="AB2899" s="131"/>
      <c r="AC2899" s="38"/>
      <c r="AD2899" s="140">
        <v>4870.95</v>
      </c>
      <c r="AE2899" s="141">
        <v>4779.05</v>
      </c>
      <c r="AF2899" s="141">
        <v>4687.1500000000005</v>
      </c>
      <c r="AG2899" s="141">
        <v>4595.2500000000009</v>
      </c>
      <c r="AH2899" s="141">
        <v>4503.3500000000013</v>
      </c>
      <c r="AI2899" s="141">
        <v>4411.4500000000016</v>
      </c>
      <c r="AJ2899" s="141">
        <v>4319.550000000002</v>
      </c>
      <c r="AK2899" s="141">
        <v>4227.6500000000024</v>
      </c>
      <c r="AL2899" s="141">
        <v>4135.7500000000027</v>
      </c>
      <c r="AM2899" s="141">
        <v>4043.8500000000026</v>
      </c>
      <c r="AN2899" s="141">
        <v>3951.9500000000025</v>
      </c>
      <c r="AO2899" s="141">
        <v>3860.0500000000025</v>
      </c>
      <c r="AP2899" s="141">
        <v>3768.1500000000024</v>
      </c>
      <c r="AQ2899" s="141">
        <v>3676.2500000000023</v>
      </c>
      <c r="AR2899" s="141">
        <v>3584.3500000000022</v>
      </c>
      <c r="AS2899" s="141">
        <v>3492.4500000000021</v>
      </c>
      <c r="AT2899" s="141">
        <v>3400.550000000002</v>
      </c>
      <c r="AU2899" s="141">
        <v>3308.6500000000019</v>
      </c>
      <c r="AV2899" s="141">
        <v>3216.7500000000018</v>
      </c>
      <c r="AW2899" s="141">
        <v>3124.8500000000017</v>
      </c>
      <c r="AX2899" s="141">
        <v>3032.9500000000016</v>
      </c>
      <c r="AY2899" s="141">
        <v>2941.0500000000015</v>
      </c>
      <c r="AZ2899" s="141">
        <v>2849.1500000000015</v>
      </c>
      <c r="BA2899" s="141">
        <v>2757.2500000000014</v>
      </c>
      <c r="BB2899" s="141">
        <v>2665.3500000000013</v>
      </c>
      <c r="BC2899" s="141">
        <v>2573.4500000000012</v>
      </c>
      <c r="BD2899" s="141">
        <v>2481.5500000000011</v>
      </c>
      <c r="BE2899" s="141">
        <v>2389.650000000001</v>
      </c>
      <c r="BF2899" s="141">
        <v>2297.7500000000009</v>
      </c>
      <c r="BG2899" s="141">
        <v>2205.8500000000008</v>
      </c>
      <c r="BH2899" s="141">
        <v>2113.9500000000007</v>
      </c>
      <c r="BI2899" s="141">
        <v>2022.0500000000006</v>
      </c>
      <c r="BJ2899" s="141">
        <v>1930.1500000000005</v>
      </c>
      <c r="BK2899" s="141">
        <v>1838.2500000000005</v>
      </c>
      <c r="BL2899" s="141">
        <v>1746.3500000000004</v>
      </c>
      <c r="BM2899" s="141">
        <v>1654.4500000000003</v>
      </c>
      <c r="BN2899" s="141">
        <v>1562.5500000000002</v>
      </c>
      <c r="BO2899" s="141">
        <v>1470.65</v>
      </c>
      <c r="BP2899" s="141">
        <v>1378.75</v>
      </c>
    </row>
    <row r="2900" spans="4:68" ht="15.75">
      <c r="D2900" s="174" t="s">
        <v>10108</v>
      </c>
      <c r="E2900" s="175">
        <v>324922.71000000002</v>
      </c>
      <c r="F2900" s="174" t="s">
        <v>3464</v>
      </c>
      <c r="G2900" s="174" t="s">
        <v>10104</v>
      </c>
      <c r="H2900" s="174" t="s">
        <v>169</v>
      </c>
      <c r="I2900" s="174" t="s">
        <v>10105</v>
      </c>
      <c r="J2900" s="174" t="s">
        <v>10109</v>
      </c>
      <c r="K2900" s="174"/>
      <c r="L2900" s="174" t="s">
        <v>3509</v>
      </c>
      <c r="M2900" s="174" t="s">
        <v>4854</v>
      </c>
      <c r="N2900" s="176">
        <v>960</v>
      </c>
      <c r="O2900" s="174" t="s">
        <v>3407</v>
      </c>
      <c r="P2900" s="177">
        <v>31594</v>
      </c>
      <c r="Q2900" s="176">
        <v>324</v>
      </c>
      <c r="R2900" s="175">
        <v>109650.08</v>
      </c>
      <c r="S2900" s="175">
        <v>215272.63</v>
      </c>
      <c r="T2900" s="161">
        <v>0</v>
      </c>
      <c r="U2900" s="96">
        <v>19</v>
      </c>
      <c r="V2900" s="38" t="s">
        <v>129</v>
      </c>
      <c r="W2900" s="38"/>
      <c r="X2900" s="137">
        <v>4061.5338750000005</v>
      </c>
      <c r="Y2900" s="138">
        <v>60814</v>
      </c>
      <c r="Z2900" s="179">
        <v>53</v>
      </c>
      <c r="AA2900" s="139">
        <v>2066</v>
      </c>
      <c r="AB2900" s="131"/>
      <c r="AC2900" s="38"/>
      <c r="AD2900" s="140">
        <v>215272.63</v>
      </c>
      <c r="AE2900" s="141">
        <v>211211.09612500001</v>
      </c>
      <c r="AF2900" s="141">
        <v>207149.56225000002</v>
      </c>
      <c r="AG2900" s="141">
        <v>203088.02837500002</v>
      </c>
      <c r="AH2900" s="141">
        <v>199026.49450000003</v>
      </c>
      <c r="AI2900" s="141">
        <v>194964.96062500004</v>
      </c>
      <c r="AJ2900" s="141">
        <v>190903.42675000004</v>
      </c>
      <c r="AK2900" s="141">
        <v>186841.89287500005</v>
      </c>
      <c r="AL2900" s="141">
        <v>182780.35900000005</v>
      </c>
      <c r="AM2900" s="141">
        <v>178718.82512500006</v>
      </c>
      <c r="AN2900" s="141">
        <v>174657.29125000007</v>
      </c>
      <c r="AO2900" s="141">
        <v>170595.75737500007</v>
      </c>
      <c r="AP2900" s="141">
        <v>166534.22350000008</v>
      </c>
      <c r="AQ2900" s="141">
        <v>162472.68962500009</v>
      </c>
      <c r="AR2900" s="141">
        <v>158411.15575000009</v>
      </c>
      <c r="AS2900" s="141">
        <v>154349.6218750001</v>
      </c>
      <c r="AT2900" s="141">
        <v>150288.08800000011</v>
      </c>
      <c r="AU2900" s="141">
        <v>146226.55412500011</v>
      </c>
      <c r="AV2900" s="141">
        <v>142165.02025000012</v>
      </c>
      <c r="AW2900" s="141">
        <v>138103.48637500012</v>
      </c>
      <c r="AX2900" s="141">
        <v>134041.95250000013</v>
      </c>
      <c r="AY2900" s="141">
        <v>129980.41862500014</v>
      </c>
      <c r="AZ2900" s="141">
        <v>125918.88475000014</v>
      </c>
      <c r="BA2900" s="141">
        <v>121857.35087500015</v>
      </c>
      <c r="BB2900" s="141">
        <v>117795.81700000016</v>
      </c>
      <c r="BC2900" s="141">
        <v>113734.28312500016</v>
      </c>
      <c r="BD2900" s="141">
        <v>109672.74925000017</v>
      </c>
      <c r="BE2900" s="141">
        <v>105611.21537500017</v>
      </c>
      <c r="BF2900" s="141">
        <v>101549.68150000018</v>
      </c>
      <c r="BG2900" s="141">
        <v>97488.147625000187</v>
      </c>
      <c r="BH2900" s="141">
        <v>93426.613750000193</v>
      </c>
      <c r="BI2900" s="141">
        <v>89365.0798750002</v>
      </c>
      <c r="BJ2900" s="141">
        <v>85303.546000000206</v>
      </c>
      <c r="BK2900" s="141">
        <v>81242.012125000212</v>
      </c>
      <c r="BL2900" s="141">
        <v>77180.478250000218</v>
      </c>
      <c r="BM2900" s="141">
        <v>73118.944375000225</v>
      </c>
      <c r="BN2900" s="141">
        <v>69057.410500000231</v>
      </c>
      <c r="BO2900" s="141">
        <v>64995.87662500023</v>
      </c>
      <c r="BP2900" s="141">
        <v>60934.342750000229</v>
      </c>
    </row>
    <row r="2901" spans="4:68" ht="15.75">
      <c r="D2901" s="174" t="s">
        <v>10110</v>
      </c>
      <c r="E2901" s="176">
        <v>1192</v>
      </c>
      <c r="F2901" s="174" t="s">
        <v>3420</v>
      </c>
      <c r="G2901" s="174" t="s">
        <v>10111</v>
      </c>
      <c r="H2901" s="174" t="s">
        <v>169</v>
      </c>
      <c r="I2901" s="174" t="s">
        <v>10112</v>
      </c>
      <c r="J2901" s="174" t="s">
        <v>10113</v>
      </c>
      <c r="K2901" s="174"/>
      <c r="L2901" s="174" t="s">
        <v>3509</v>
      </c>
      <c r="M2901" s="174" t="s">
        <v>4854</v>
      </c>
      <c r="N2901" s="176">
        <v>960</v>
      </c>
      <c r="O2901" s="174" t="s">
        <v>3407</v>
      </c>
      <c r="P2901" s="177">
        <v>31594</v>
      </c>
      <c r="Q2901" s="176">
        <v>324</v>
      </c>
      <c r="R2901" s="175">
        <v>402.26</v>
      </c>
      <c r="S2901" s="175">
        <v>789.74</v>
      </c>
      <c r="T2901" s="161">
        <v>0</v>
      </c>
      <c r="U2901" s="96">
        <v>13</v>
      </c>
      <c r="V2901" s="38" t="s">
        <v>123</v>
      </c>
      <c r="W2901" s="38"/>
      <c r="X2901" s="137">
        <v>14.9</v>
      </c>
      <c r="Y2901" s="138">
        <v>60814</v>
      </c>
      <c r="Z2901" s="179">
        <v>53</v>
      </c>
      <c r="AA2901" s="139">
        <v>2066</v>
      </c>
      <c r="AB2901" s="131"/>
      <c r="AC2901" s="38"/>
      <c r="AD2901" s="140">
        <v>789.74</v>
      </c>
      <c r="AE2901" s="141">
        <v>774.84</v>
      </c>
      <c r="AF2901" s="141">
        <v>759.94</v>
      </c>
      <c r="AG2901" s="141">
        <v>745.04000000000008</v>
      </c>
      <c r="AH2901" s="141">
        <v>730.1400000000001</v>
      </c>
      <c r="AI2901" s="141">
        <v>715.24000000000012</v>
      </c>
      <c r="AJ2901" s="141">
        <v>700.34000000000015</v>
      </c>
      <c r="AK2901" s="141">
        <v>685.44000000000017</v>
      </c>
      <c r="AL2901" s="141">
        <v>670.54000000000019</v>
      </c>
      <c r="AM2901" s="141">
        <v>655.64000000000021</v>
      </c>
      <c r="AN2901" s="141">
        <v>640.74000000000024</v>
      </c>
      <c r="AO2901" s="141">
        <v>625.84000000000026</v>
      </c>
      <c r="AP2901" s="141">
        <v>610.94000000000028</v>
      </c>
      <c r="AQ2901" s="141">
        <v>596.0400000000003</v>
      </c>
      <c r="AR2901" s="141">
        <v>581.14000000000033</v>
      </c>
      <c r="AS2901" s="141">
        <v>566.24000000000035</v>
      </c>
      <c r="AT2901" s="141">
        <v>551.34000000000037</v>
      </c>
      <c r="AU2901" s="141">
        <v>536.4400000000004</v>
      </c>
      <c r="AV2901" s="141">
        <v>521.54000000000042</v>
      </c>
      <c r="AW2901" s="141">
        <v>506.64000000000044</v>
      </c>
      <c r="AX2901" s="141">
        <v>491.74000000000046</v>
      </c>
      <c r="AY2901" s="141">
        <v>476.84000000000049</v>
      </c>
      <c r="AZ2901" s="141">
        <v>461.94000000000051</v>
      </c>
      <c r="BA2901" s="141">
        <v>447.04000000000053</v>
      </c>
      <c r="BB2901" s="141">
        <v>432.14000000000055</v>
      </c>
      <c r="BC2901" s="141">
        <v>417.24000000000058</v>
      </c>
      <c r="BD2901" s="141">
        <v>402.3400000000006</v>
      </c>
      <c r="BE2901" s="141">
        <v>387.44000000000062</v>
      </c>
      <c r="BF2901" s="141">
        <v>372.54000000000065</v>
      </c>
      <c r="BG2901" s="141">
        <v>357.64000000000067</v>
      </c>
      <c r="BH2901" s="141">
        <v>342.74000000000069</v>
      </c>
      <c r="BI2901" s="141">
        <v>327.84000000000071</v>
      </c>
      <c r="BJ2901" s="141">
        <v>312.94000000000074</v>
      </c>
      <c r="BK2901" s="141">
        <v>298.04000000000076</v>
      </c>
      <c r="BL2901" s="141">
        <v>283.14000000000078</v>
      </c>
      <c r="BM2901" s="141">
        <v>268.2400000000008</v>
      </c>
      <c r="BN2901" s="141">
        <v>253.3400000000008</v>
      </c>
      <c r="BO2901" s="141">
        <v>238.44000000000079</v>
      </c>
      <c r="BP2901" s="141">
        <v>223.54000000000079</v>
      </c>
    </row>
    <row r="2902" spans="4:68" ht="15.75">
      <c r="D2902" s="174" t="s">
        <v>10114</v>
      </c>
      <c r="E2902" s="176">
        <v>3266</v>
      </c>
      <c r="F2902" s="174" t="s">
        <v>3472</v>
      </c>
      <c r="G2902" s="174" t="s">
        <v>10111</v>
      </c>
      <c r="H2902" s="174" t="s">
        <v>169</v>
      </c>
      <c r="I2902" s="174" t="s">
        <v>10112</v>
      </c>
      <c r="J2902" s="174" t="s">
        <v>10113</v>
      </c>
      <c r="K2902" s="174"/>
      <c r="L2902" s="174" t="s">
        <v>3509</v>
      </c>
      <c r="M2902" s="174" t="s">
        <v>4854</v>
      </c>
      <c r="N2902" s="176">
        <v>960</v>
      </c>
      <c r="O2902" s="174" t="s">
        <v>3407</v>
      </c>
      <c r="P2902" s="177">
        <v>31594</v>
      </c>
      <c r="Q2902" s="176">
        <v>324</v>
      </c>
      <c r="R2902" s="175">
        <v>1102.0899999999999</v>
      </c>
      <c r="S2902" s="175">
        <v>2163.91</v>
      </c>
      <c r="T2902" s="161">
        <v>0</v>
      </c>
      <c r="U2902" s="96">
        <v>13</v>
      </c>
      <c r="V2902" s="38" t="s">
        <v>123</v>
      </c>
      <c r="W2902" s="38"/>
      <c r="X2902" s="137">
        <v>40.824999999999996</v>
      </c>
      <c r="Y2902" s="138">
        <v>60814</v>
      </c>
      <c r="Z2902" s="179">
        <v>53</v>
      </c>
      <c r="AA2902" s="139">
        <v>2066</v>
      </c>
      <c r="AB2902" s="131"/>
      <c r="AC2902" s="38"/>
      <c r="AD2902" s="140">
        <v>2163.91</v>
      </c>
      <c r="AE2902" s="141">
        <v>2123.085</v>
      </c>
      <c r="AF2902" s="141">
        <v>2082.2600000000002</v>
      </c>
      <c r="AG2902" s="141">
        <v>2041.4350000000002</v>
      </c>
      <c r="AH2902" s="141">
        <v>2000.6100000000001</v>
      </c>
      <c r="AI2902" s="141">
        <v>1959.7850000000001</v>
      </c>
      <c r="AJ2902" s="141">
        <v>1918.96</v>
      </c>
      <c r="AK2902" s="141">
        <v>1878.135</v>
      </c>
      <c r="AL2902" s="141">
        <v>1837.31</v>
      </c>
      <c r="AM2902" s="141">
        <v>1796.4849999999999</v>
      </c>
      <c r="AN2902" s="141">
        <v>1755.6599999999999</v>
      </c>
      <c r="AO2902" s="141">
        <v>1714.8349999999998</v>
      </c>
      <c r="AP2902" s="141">
        <v>1674.0099999999998</v>
      </c>
      <c r="AQ2902" s="141">
        <v>1633.1849999999997</v>
      </c>
      <c r="AR2902" s="141">
        <v>1592.3599999999997</v>
      </c>
      <c r="AS2902" s="141">
        <v>1551.5349999999996</v>
      </c>
      <c r="AT2902" s="141">
        <v>1510.7099999999996</v>
      </c>
      <c r="AU2902" s="141">
        <v>1469.8849999999995</v>
      </c>
      <c r="AV2902" s="141">
        <v>1429.0599999999995</v>
      </c>
      <c r="AW2902" s="141">
        <v>1388.2349999999994</v>
      </c>
      <c r="AX2902" s="141">
        <v>1347.4099999999994</v>
      </c>
      <c r="AY2902" s="141">
        <v>1306.5849999999994</v>
      </c>
      <c r="AZ2902" s="141">
        <v>1265.7599999999993</v>
      </c>
      <c r="BA2902" s="141">
        <v>1224.9349999999993</v>
      </c>
      <c r="BB2902" s="141">
        <v>1184.1099999999992</v>
      </c>
      <c r="BC2902" s="141">
        <v>1143.2849999999992</v>
      </c>
      <c r="BD2902" s="141">
        <v>1102.4599999999991</v>
      </c>
      <c r="BE2902" s="141">
        <v>1061.6349999999991</v>
      </c>
      <c r="BF2902" s="141">
        <v>1020.809999999999</v>
      </c>
      <c r="BG2902" s="141">
        <v>979.98499999999899</v>
      </c>
      <c r="BH2902" s="141">
        <v>939.15999999999894</v>
      </c>
      <c r="BI2902" s="141">
        <v>898.3349999999989</v>
      </c>
      <c r="BJ2902" s="141">
        <v>857.50999999999885</v>
      </c>
      <c r="BK2902" s="141">
        <v>816.68499999999881</v>
      </c>
      <c r="BL2902" s="141">
        <v>775.85999999999876</v>
      </c>
      <c r="BM2902" s="141">
        <v>735.03499999999872</v>
      </c>
      <c r="BN2902" s="141">
        <v>694.20999999999867</v>
      </c>
      <c r="BO2902" s="141">
        <v>653.38499999999863</v>
      </c>
      <c r="BP2902" s="141">
        <v>612.55999999999858</v>
      </c>
    </row>
    <row r="2903" spans="4:68" ht="15.75">
      <c r="D2903" s="174" t="s">
        <v>10115</v>
      </c>
      <c r="E2903" s="175">
        <v>113586.7</v>
      </c>
      <c r="F2903" s="174" t="s">
        <v>3464</v>
      </c>
      <c r="G2903" s="174" t="s">
        <v>10111</v>
      </c>
      <c r="H2903" s="174" t="s">
        <v>169</v>
      </c>
      <c r="I2903" s="174" t="s">
        <v>10112</v>
      </c>
      <c r="J2903" s="174" t="s">
        <v>10116</v>
      </c>
      <c r="K2903" s="174"/>
      <c r="L2903" s="174" t="s">
        <v>3509</v>
      </c>
      <c r="M2903" s="174" t="s">
        <v>4854</v>
      </c>
      <c r="N2903" s="176">
        <v>960</v>
      </c>
      <c r="O2903" s="174" t="s">
        <v>3407</v>
      </c>
      <c r="P2903" s="177">
        <v>31594</v>
      </c>
      <c r="Q2903" s="176">
        <v>324</v>
      </c>
      <c r="R2903" s="175">
        <v>38331.519999999997</v>
      </c>
      <c r="S2903" s="175">
        <v>75255.179999999993</v>
      </c>
      <c r="T2903" s="161">
        <v>0</v>
      </c>
      <c r="U2903" s="96">
        <v>13</v>
      </c>
      <c r="V2903" s="38" t="s">
        <v>123</v>
      </c>
      <c r="W2903" s="38"/>
      <c r="X2903" s="137">
        <v>1419.83375</v>
      </c>
      <c r="Y2903" s="138">
        <v>60814</v>
      </c>
      <c r="Z2903" s="179">
        <v>53</v>
      </c>
      <c r="AA2903" s="139">
        <v>2066</v>
      </c>
      <c r="AB2903" s="131"/>
      <c r="AC2903" s="38"/>
      <c r="AD2903" s="140">
        <v>75255.179999999993</v>
      </c>
      <c r="AE2903" s="141">
        <v>73835.346249999988</v>
      </c>
      <c r="AF2903" s="141">
        <v>72415.512499999983</v>
      </c>
      <c r="AG2903" s="141">
        <v>70995.678749999977</v>
      </c>
      <c r="AH2903" s="141">
        <v>69575.844999999972</v>
      </c>
      <c r="AI2903" s="141">
        <v>68156.011249999967</v>
      </c>
      <c r="AJ2903" s="141">
        <v>66736.177499999962</v>
      </c>
      <c r="AK2903" s="141">
        <v>65316.343749999964</v>
      </c>
      <c r="AL2903" s="141">
        <v>63896.509999999966</v>
      </c>
      <c r="AM2903" s="141">
        <v>62476.676249999968</v>
      </c>
      <c r="AN2903" s="141">
        <v>61056.84249999997</v>
      </c>
      <c r="AO2903" s="141">
        <v>59637.008749999972</v>
      </c>
      <c r="AP2903" s="141">
        <v>58217.174999999974</v>
      </c>
      <c r="AQ2903" s="141">
        <v>56797.341249999976</v>
      </c>
      <c r="AR2903" s="141">
        <v>55377.507499999978</v>
      </c>
      <c r="AS2903" s="141">
        <v>53957.67374999998</v>
      </c>
      <c r="AT2903" s="141">
        <v>52537.839999999982</v>
      </c>
      <c r="AU2903" s="141">
        <v>51118.006249999984</v>
      </c>
      <c r="AV2903" s="141">
        <v>49698.172499999986</v>
      </c>
      <c r="AW2903" s="141">
        <v>48278.338749999988</v>
      </c>
      <c r="AX2903" s="141">
        <v>46858.50499999999</v>
      </c>
      <c r="AY2903" s="141">
        <v>45438.671249999992</v>
      </c>
      <c r="AZ2903" s="141">
        <v>44018.837499999994</v>
      </c>
      <c r="BA2903" s="141">
        <v>42599.003749999996</v>
      </c>
      <c r="BB2903" s="141">
        <v>41179.17</v>
      </c>
      <c r="BC2903" s="141">
        <v>39759.33625</v>
      </c>
      <c r="BD2903" s="141">
        <v>38339.502500000002</v>
      </c>
      <c r="BE2903" s="141">
        <v>36919.668750000004</v>
      </c>
      <c r="BF2903" s="141">
        <v>35499.835000000006</v>
      </c>
      <c r="BG2903" s="141">
        <v>34080.001250000008</v>
      </c>
      <c r="BH2903" s="141">
        <v>32660.167500000007</v>
      </c>
      <c r="BI2903" s="141">
        <v>31240.333750000005</v>
      </c>
      <c r="BJ2903" s="141">
        <v>29820.500000000004</v>
      </c>
      <c r="BK2903" s="141">
        <v>28400.666250000002</v>
      </c>
      <c r="BL2903" s="141">
        <v>26980.8325</v>
      </c>
      <c r="BM2903" s="141">
        <v>25560.998749999999</v>
      </c>
      <c r="BN2903" s="141">
        <v>24141.164999999997</v>
      </c>
      <c r="BO2903" s="141">
        <v>22721.331249999996</v>
      </c>
      <c r="BP2903" s="141">
        <v>21301.497499999994</v>
      </c>
    </row>
    <row r="2904" spans="4:68" ht="15.75">
      <c r="D2904" s="174" t="s">
        <v>10117</v>
      </c>
      <c r="E2904" s="176">
        <v>4288</v>
      </c>
      <c r="F2904" s="174" t="s">
        <v>3472</v>
      </c>
      <c r="G2904" s="174" t="s">
        <v>10118</v>
      </c>
      <c r="H2904" s="174" t="s">
        <v>169</v>
      </c>
      <c r="I2904" s="174" t="s">
        <v>10119</v>
      </c>
      <c r="J2904" s="174" t="s">
        <v>10120</v>
      </c>
      <c r="K2904" s="174"/>
      <c r="L2904" s="174" t="s">
        <v>3509</v>
      </c>
      <c r="M2904" s="174" t="s">
        <v>4854</v>
      </c>
      <c r="N2904" s="176">
        <v>960</v>
      </c>
      <c r="O2904" s="174" t="s">
        <v>3407</v>
      </c>
      <c r="P2904" s="177">
        <v>32690</v>
      </c>
      <c r="Q2904" s="176">
        <v>288</v>
      </c>
      <c r="R2904" s="175">
        <v>1286.25</v>
      </c>
      <c r="S2904" s="175">
        <v>3001.75</v>
      </c>
      <c r="T2904" s="161">
        <v>0</v>
      </c>
      <c r="U2904" s="96">
        <v>6</v>
      </c>
      <c r="V2904" s="38" t="s">
        <v>116</v>
      </c>
      <c r="W2904" s="38"/>
      <c r="X2904" s="137">
        <v>53.6</v>
      </c>
      <c r="Y2904" s="138">
        <v>61910</v>
      </c>
      <c r="Z2904" s="179">
        <v>56</v>
      </c>
      <c r="AA2904" s="139">
        <v>2069</v>
      </c>
      <c r="AB2904" s="131"/>
      <c r="AC2904" s="38"/>
      <c r="AD2904" s="140">
        <v>3001.75</v>
      </c>
      <c r="AE2904" s="141">
        <v>2948.15</v>
      </c>
      <c r="AF2904" s="141">
        <v>2894.55</v>
      </c>
      <c r="AG2904" s="141">
        <v>2840.9500000000003</v>
      </c>
      <c r="AH2904" s="141">
        <v>2787.3500000000004</v>
      </c>
      <c r="AI2904" s="141">
        <v>2733.7500000000005</v>
      </c>
      <c r="AJ2904" s="141">
        <v>2680.1500000000005</v>
      </c>
      <c r="AK2904" s="141">
        <v>2626.5500000000006</v>
      </c>
      <c r="AL2904" s="141">
        <v>2572.9500000000007</v>
      </c>
      <c r="AM2904" s="141">
        <v>2519.3500000000008</v>
      </c>
      <c r="AN2904" s="141">
        <v>2465.7500000000009</v>
      </c>
      <c r="AO2904" s="141">
        <v>2412.150000000001</v>
      </c>
      <c r="AP2904" s="141">
        <v>2358.5500000000011</v>
      </c>
      <c r="AQ2904" s="141">
        <v>2304.9500000000012</v>
      </c>
      <c r="AR2904" s="141">
        <v>2251.3500000000013</v>
      </c>
      <c r="AS2904" s="141">
        <v>2197.7500000000014</v>
      </c>
      <c r="AT2904" s="141">
        <v>2144.1500000000015</v>
      </c>
      <c r="AU2904" s="141">
        <v>2090.5500000000015</v>
      </c>
      <c r="AV2904" s="141">
        <v>2036.9500000000016</v>
      </c>
      <c r="AW2904" s="141">
        <v>1983.3500000000017</v>
      </c>
      <c r="AX2904" s="141">
        <v>1929.7500000000018</v>
      </c>
      <c r="AY2904" s="141">
        <v>1876.1500000000019</v>
      </c>
      <c r="AZ2904" s="141">
        <v>1822.550000000002</v>
      </c>
      <c r="BA2904" s="141">
        <v>1768.9500000000021</v>
      </c>
      <c r="BB2904" s="141">
        <v>1715.3500000000022</v>
      </c>
      <c r="BC2904" s="141">
        <v>1661.7500000000023</v>
      </c>
      <c r="BD2904" s="141">
        <v>1608.1500000000024</v>
      </c>
      <c r="BE2904" s="141">
        <v>1554.5500000000025</v>
      </c>
      <c r="BF2904" s="141">
        <v>1500.9500000000025</v>
      </c>
      <c r="BG2904" s="141">
        <v>1447.3500000000026</v>
      </c>
      <c r="BH2904" s="141">
        <v>1393.7500000000027</v>
      </c>
      <c r="BI2904" s="141">
        <v>1340.1500000000028</v>
      </c>
      <c r="BJ2904" s="141">
        <v>1286.5500000000029</v>
      </c>
      <c r="BK2904" s="141">
        <v>1232.950000000003</v>
      </c>
      <c r="BL2904" s="141">
        <v>1179.3500000000031</v>
      </c>
      <c r="BM2904" s="141">
        <v>1125.7500000000032</v>
      </c>
      <c r="BN2904" s="141">
        <v>1072.1500000000033</v>
      </c>
      <c r="BO2904" s="141">
        <v>1018.5500000000033</v>
      </c>
      <c r="BP2904" s="141">
        <v>964.95000000000323</v>
      </c>
    </row>
    <row r="2905" spans="4:68" ht="15.75">
      <c r="D2905" s="174" t="s">
        <v>10121</v>
      </c>
      <c r="E2905" s="175">
        <v>131369.74</v>
      </c>
      <c r="F2905" s="174" t="s">
        <v>3464</v>
      </c>
      <c r="G2905" s="174" t="s">
        <v>10118</v>
      </c>
      <c r="H2905" s="174" t="s">
        <v>169</v>
      </c>
      <c r="I2905" s="174" t="s">
        <v>10119</v>
      </c>
      <c r="J2905" s="174" t="s">
        <v>10122</v>
      </c>
      <c r="K2905" s="174"/>
      <c r="L2905" s="174" t="s">
        <v>3509</v>
      </c>
      <c r="M2905" s="174" t="s">
        <v>4854</v>
      </c>
      <c r="N2905" s="176">
        <v>960</v>
      </c>
      <c r="O2905" s="174" t="s">
        <v>3407</v>
      </c>
      <c r="P2905" s="177">
        <v>32690</v>
      </c>
      <c r="Q2905" s="176">
        <v>288</v>
      </c>
      <c r="R2905" s="175">
        <v>39406.33</v>
      </c>
      <c r="S2905" s="175">
        <v>91963.41</v>
      </c>
      <c r="T2905" s="161">
        <v>0</v>
      </c>
      <c r="U2905" s="96">
        <v>6</v>
      </c>
      <c r="V2905" s="38" t="s">
        <v>116</v>
      </c>
      <c r="W2905" s="38"/>
      <c r="X2905" s="137">
        <v>1642.12175</v>
      </c>
      <c r="Y2905" s="138">
        <v>61910</v>
      </c>
      <c r="Z2905" s="179">
        <v>56</v>
      </c>
      <c r="AA2905" s="139">
        <v>2069</v>
      </c>
      <c r="AB2905" s="131"/>
      <c r="AC2905" s="38"/>
      <c r="AD2905" s="140">
        <v>91963.41</v>
      </c>
      <c r="AE2905" s="141">
        <v>90321.288249999998</v>
      </c>
      <c r="AF2905" s="141">
        <v>88679.166499999992</v>
      </c>
      <c r="AG2905" s="141">
        <v>87037.044749999986</v>
      </c>
      <c r="AH2905" s="141">
        <v>85394.922999999981</v>
      </c>
      <c r="AI2905" s="141">
        <v>83752.801249999975</v>
      </c>
      <c r="AJ2905" s="141">
        <v>82110.679499999969</v>
      </c>
      <c r="AK2905" s="141">
        <v>80468.557749999964</v>
      </c>
      <c r="AL2905" s="141">
        <v>78826.435999999958</v>
      </c>
      <c r="AM2905" s="141">
        <v>77184.314249999952</v>
      </c>
      <c r="AN2905" s="141">
        <v>75542.192499999946</v>
      </c>
      <c r="AO2905" s="141">
        <v>73900.070749999941</v>
      </c>
      <c r="AP2905" s="141">
        <v>72257.948999999935</v>
      </c>
      <c r="AQ2905" s="141">
        <v>70615.827249999929</v>
      </c>
      <c r="AR2905" s="141">
        <v>68973.705499999924</v>
      </c>
      <c r="AS2905" s="141">
        <v>67331.583749999918</v>
      </c>
      <c r="AT2905" s="141">
        <v>65689.461999999912</v>
      </c>
      <c r="AU2905" s="141">
        <v>64047.340249999914</v>
      </c>
      <c r="AV2905" s="141">
        <v>62405.218499999915</v>
      </c>
      <c r="AW2905" s="141">
        <v>60763.096749999917</v>
      </c>
      <c r="AX2905" s="141">
        <v>59120.974999999919</v>
      </c>
      <c r="AY2905" s="141">
        <v>57478.85324999992</v>
      </c>
      <c r="AZ2905" s="141">
        <v>55836.731499999922</v>
      </c>
      <c r="BA2905" s="141">
        <v>54194.609749999923</v>
      </c>
      <c r="BB2905" s="141">
        <v>52552.487999999925</v>
      </c>
      <c r="BC2905" s="141">
        <v>50910.366249999926</v>
      </c>
      <c r="BD2905" s="141">
        <v>49268.244499999928</v>
      </c>
      <c r="BE2905" s="141">
        <v>47626.12274999993</v>
      </c>
      <c r="BF2905" s="141">
        <v>45984.000999999931</v>
      </c>
      <c r="BG2905" s="141">
        <v>44341.879249999933</v>
      </c>
      <c r="BH2905" s="141">
        <v>42699.757499999934</v>
      </c>
      <c r="BI2905" s="141">
        <v>41057.635749999936</v>
      </c>
      <c r="BJ2905" s="141">
        <v>39415.513999999937</v>
      </c>
      <c r="BK2905" s="141">
        <v>37773.392249999939</v>
      </c>
      <c r="BL2905" s="141">
        <v>36131.270499999941</v>
      </c>
      <c r="BM2905" s="141">
        <v>34489.148749999942</v>
      </c>
      <c r="BN2905" s="141">
        <v>32847.026999999944</v>
      </c>
      <c r="BO2905" s="141">
        <v>31204.905249999945</v>
      </c>
      <c r="BP2905" s="141">
        <v>29562.783499999947</v>
      </c>
    </row>
    <row r="2906" spans="4:68" ht="15.75">
      <c r="D2906" s="174" t="s">
        <v>10123</v>
      </c>
      <c r="E2906" s="175">
        <v>73861.75</v>
      </c>
      <c r="F2906" s="174" t="s">
        <v>3464</v>
      </c>
      <c r="G2906" s="174" t="s">
        <v>10124</v>
      </c>
      <c r="H2906" s="174" t="s">
        <v>169</v>
      </c>
      <c r="I2906" s="174" t="s">
        <v>3098</v>
      </c>
      <c r="J2906" s="174" t="s">
        <v>10125</v>
      </c>
      <c r="K2906" s="174"/>
      <c r="L2906" s="174" t="s">
        <v>3509</v>
      </c>
      <c r="M2906" s="174" t="s">
        <v>9497</v>
      </c>
      <c r="N2906" s="176">
        <v>960</v>
      </c>
      <c r="O2906" s="174" t="s">
        <v>3407</v>
      </c>
      <c r="P2906" s="177">
        <v>34151</v>
      </c>
      <c r="Q2906" s="176">
        <v>240</v>
      </c>
      <c r="R2906" s="175">
        <v>18462.849999999999</v>
      </c>
      <c r="S2906" s="175">
        <v>55398.9</v>
      </c>
      <c r="T2906" s="161">
        <v>0</v>
      </c>
      <c r="U2906" s="96">
        <v>13</v>
      </c>
      <c r="V2906" s="38" t="s">
        <v>123</v>
      </c>
      <c r="W2906" s="38"/>
      <c r="X2906" s="137">
        <v>923.27187500000002</v>
      </c>
      <c r="Y2906" s="138">
        <v>63371</v>
      </c>
      <c r="Z2906" s="179">
        <v>60</v>
      </c>
      <c r="AA2906" s="139">
        <v>2073</v>
      </c>
      <c r="AB2906" s="131"/>
      <c r="AC2906" s="38"/>
      <c r="AD2906" s="140">
        <v>55398.9</v>
      </c>
      <c r="AE2906" s="141">
        <v>54475.628125000003</v>
      </c>
      <c r="AF2906" s="141">
        <v>53552.356250000004</v>
      </c>
      <c r="AG2906" s="141">
        <v>52629.084375000006</v>
      </c>
      <c r="AH2906" s="141">
        <v>51705.812500000007</v>
      </c>
      <c r="AI2906" s="141">
        <v>50782.540625000009</v>
      </c>
      <c r="AJ2906" s="141">
        <v>49859.26875000001</v>
      </c>
      <c r="AK2906" s="141">
        <v>48935.996875000012</v>
      </c>
      <c r="AL2906" s="141">
        <v>48012.725000000013</v>
      </c>
      <c r="AM2906" s="141">
        <v>47089.453125000015</v>
      </c>
      <c r="AN2906" s="141">
        <v>46166.181250000016</v>
      </c>
      <c r="AO2906" s="141">
        <v>45242.909375000017</v>
      </c>
      <c r="AP2906" s="141">
        <v>44319.637500000019</v>
      </c>
      <c r="AQ2906" s="141">
        <v>43396.36562500002</v>
      </c>
      <c r="AR2906" s="141">
        <v>42473.093750000022</v>
      </c>
      <c r="AS2906" s="141">
        <v>41549.821875000023</v>
      </c>
      <c r="AT2906" s="141">
        <v>40626.550000000025</v>
      </c>
      <c r="AU2906" s="141">
        <v>39703.278125000026</v>
      </c>
      <c r="AV2906" s="141">
        <v>38780.006250000028</v>
      </c>
      <c r="AW2906" s="141">
        <v>37856.734375000029</v>
      </c>
      <c r="AX2906" s="141">
        <v>36933.462500000031</v>
      </c>
      <c r="AY2906" s="141">
        <v>36010.190625000032</v>
      </c>
      <c r="AZ2906" s="141">
        <v>35086.918750000033</v>
      </c>
      <c r="BA2906" s="141">
        <v>34163.646875000035</v>
      </c>
      <c r="BB2906" s="141">
        <v>33240.375000000036</v>
      </c>
      <c r="BC2906" s="141">
        <v>32317.103125000038</v>
      </c>
      <c r="BD2906" s="141">
        <v>31393.831250000039</v>
      </c>
      <c r="BE2906" s="141">
        <v>30470.559375000041</v>
      </c>
      <c r="BF2906" s="141">
        <v>29547.287500000042</v>
      </c>
      <c r="BG2906" s="141">
        <v>28624.015625000044</v>
      </c>
      <c r="BH2906" s="141">
        <v>27700.743750000045</v>
      </c>
      <c r="BI2906" s="141">
        <v>26777.471875000047</v>
      </c>
      <c r="BJ2906" s="141">
        <v>25854.200000000048</v>
      </c>
      <c r="BK2906" s="141">
        <v>24930.928125000049</v>
      </c>
      <c r="BL2906" s="141">
        <v>24007.656250000051</v>
      </c>
      <c r="BM2906" s="141">
        <v>23084.384375000052</v>
      </c>
      <c r="BN2906" s="141">
        <v>22161.112500000054</v>
      </c>
      <c r="BO2906" s="141">
        <v>21237.840625000055</v>
      </c>
      <c r="BP2906" s="141">
        <v>20314.568750000057</v>
      </c>
    </row>
    <row r="2907" spans="4:68" ht="15.75">
      <c r="D2907" s="174" t="s">
        <v>10126</v>
      </c>
      <c r="E2907" s="176">
        <v>36637</v>
      </c>
      <c r="F2907" s="174" t="s">
        <v>3466</v>
      </c>
      <c r="G2907" s="174" t="s">
        <v>10127</v>
      </c>
      <c r="H2907" s="174" t="s">
        <v>169</v>
      </c>
      <c r="I2907" s="174" t="s">
        <v>3098</v>
      </c>
      <c r="J2907" s="174" t="s">
        <v>10128</v>
      </c>
      <c r="K2907" s="174"/>
      <c r="L2907" s="174" t="s">
        <v>3509</v>
      </c>
      <c r="M2907" s="174" t="s">
        <v>3575</v>
      </c>
      <c r="N2907" s="176">
        <v>960</v>
      </c>
      <c r="O2907" s="174" t="s">
        <v>3407</v>
      </c>
      <c r="P2907" s="177">
        <v>34881</v>
      </c>
      <c r="Q2907" s="176">
        <v>216</v>
      </c>
      <c r="R2907" s="175">
        <v>8242.01</v>
      </c>
      <c r="S2907" s="175">
        <v>28394.99</v>
      </c>
      <c r="T2907" s="161">
        <v>0</v>
      </c>
      <c r="U2907" s="96">
        <v>6</v>
      </c>
      <c r="V2907" s="38" t="s">
        <v>116</v>
      </c>
      <c r="W2907" s="38"/>
      <c r="X2907" s="137">
        <v>457.96249999999998</v>
      </c>
      <c r="Y2907" s="138">
        <v>64101</v>
      </c>
      <c r="Z2907" s="179">
        <v>62</v>
      </c>
      <c r="AA2907" s="139">
        <v>2075</v>
      </c>
      <c r="AB2907" s="131"/>
      <c r="AC2907" s="38"/>
      <c r="AD2907" s="140">
        <v>28394.99</v>
      </c>
      <c r="AE2907" s="141">
        <v>27937.0275</v>
      </c>
      <c r="AF2907" s="141">
        <v>27479.064999999999</v>
      </c>
      <c r="AG2907" s="141">
        <v>27021.102499999997</v>
      </c>
      <c r="AH2907" s="141">
        <v>26563.139999999996</v>
      </c>
      <c r="AI2907" s="141">
        <v>26105.177499999994</v>
      </c>
      <c r="AJ2907" s="141">
        <v>25647.214999999993</v>
      </c>
      <c r="AK2907" s="141">
        <v>25189.252499999991</v>
      </c>
      <c r="AL2907" s="141">
        <v>24731.28999999999</v>
      </c>
      <c r="AM2907" s="141">
        <v>24273.327499999989</v>
      </c>
      <c r="AN2907" s="141">
        <v>23815.364999999987</v>
      </c>
      <c r="AO2907" s="141">
        <v>23357.402499999986</v>
      </c>
      <c r="AP2907" s="141">
        <v>22899.439999999984</v>
      </c>
      <c r="AQ2907" s="141">
        <v>22441.477499999983</v>
      </c>
      <c r="AR2907" s="141">
        <v>21983.514999999981</v>
      </c>
      <c r="AS2907" s="141">
        <v>21525.55249999998</v>
      </c>
      <c r="AT2907" s="141">
        <v>21067.589999999978</v>
      </c>
      <c r="AU2907" s="141">
        <v>20609.627499999977</v>
      </c>
      <c r="AV2907" s="141">
        <v>20151.664999999975</v>
      </c>
      <c r="AW2907" s="141">
        <v>19693.702499999974</v>
      </c>
      <c r="AX2907" s="141">
        <v>19235.739999999972</v>
      </c>
      <c r="AY2907" s="141">
        <v>18777.777499999971</v>
      </c>
      <c r="AZ2907" s="141">
        <v>18319.81499999997</v>
      </c>
      <c r="BA2907" s="141">
        <v>17861.852499999968</v>
      </c>
      <c r="BB2907" s="141">
        <v>17403.889999999967</v>
      </c>
      <c r="BC2907" s="141">
        <v>16945.927499999965</v>
      </c>
      <c r="BD2907" s="141">
        <v>16487.964999999964</v>
      </c>
      <c r="BE2907" s="141">
        <v>16030.002499999964</v>
      </c>
      <c r="BF2907" s="141">
        <v>15572.039999999964</v>
      </c>
      <c r="BG2907" s="141">
        <v>15114.077499999965</v>
      </c>
      <c r="BH2907" s="141">
        <v>14656.114999999965</v>
      </c>
      <c r="BI2907" s="141">
        <v>14198.152499999966</v>
      </c>
      <c r="BJ2907" s="141">
        <v>13740.189999999966</v>
      </c>
      <c r="BK2907" s="141">
        <v>13282.227499999966</v>
      </c>
      <c r="BL2907" s="141">
        <v>12824.264999999967</v>
      </c>
      <c r="BM2907" s="141">
        <v>12366.302499999967</v>
      </c>
      <c r="BN2907" s="141">
        <v>11908.339999999967</v>
      </c>
      <c r="BO2907" s="141">
        <v>11450.377499999968</v>
      </c>
      <c r="BP2907" s="141">
        <v>10992.414999999968</v>
      </c>
    </row>
    <row r="2908" spans="4:68" ht="15.75">
      <c r="D2908" s="174" t="s">
        <v>10129</v>
      </c>
      <c r="E2908" s="176">
        <v>155080</v>
      </c>
      <c r="F2908" s="174" t="s">
        <v>3472</v>
      </c>
      <c r="G2908" s="174" t="s">
        <v>10127</v>
      </c>
      <c r="H2908" s="174" t="s">
        <v>169</v>
      </c>
      <c r="I2908" s="174" t="s">
        <v>3098</v>
      </c>
      <c r="J2908" s="174" t="s">
        <v>10128</v>
      </c>
      <c r="K2908" s="174"/>
      <c r="L2908" s="174" t="s">
        <v>3509</v>
      </c>
      <c r="M2908" s="174" t="s">
        <v>3575</v>
      </c>
      <c r="N2908" s="176">
        <v>960</v>
      </c>
      <c r="O2908" s="174" t="s">
        <v>3407</v>
      </c>
      <c r="P2908" s="177">
        <v>34881</v>
      </c>
      <c r="Q2908" s="176">
        <v>216</v>
      </c>
      <c r="R2908" s="175">
        <v>34887.61</v>
      </c>
      <c r="S2908" s="175">
        <v>120192.39</v>
      </c>
      <c r="T2908" s="161">
        <v>0</v>
      </c>
      <c r="U2908" s="96">
        <v>6</v>
      </c>
      <c r="V2908" s="38" t="s">
        <v>116</v>
      </c>
      <c r="W2908" s="38"/>
      <c r="X2908" s="137">
        <v>1938.5</v>
      </c>
      <c r="Y2908" s="138">
        <v>64101</v>
      </c>
      <c r="Z2908" s="179">
        <v>62</v>
      </c>
      <c r="AA2908" s="139">
        <v>2075</v>
      </c>
      <c r="AB2908" s="131"/>
      <c r="AC2908" s="38"/>
      <c r="AD2908" s="140">
        <v>120192.39</v>
      </c>
      <c r="AE2908" s="141">
        <v>118253.89</v>
      </c>
      <c r="AF2908" s="141">
        <v>116315.39</v>
      </c>
      <c r="AG2908" s="141">
        <v>114376.89</v>
      </c>
      <c r="AH2908" s="141">
        <v>112438.39</v>
      </c>
      <c r="AI2908" s="141">
        <v>110499.89</v>
      </c>
      <c r="AJ2908" s="141">
        <v>108561.39</v>
      </c>
      <c r="AK2908" s="141">
        <v>106622.89</v>
      </c>
      <c r="AL2908" s="141">
        <v>104684.39</v>
      </c>
      <c r="AM2908" s="141">
        <v>102745.89</v>
      </c>
      <c r="AN2908" s="141">
        <v>100807.39</v>
      </c>
      <c r="AO2908" s="141">
        <v>98868.89</v>
      </c>
      <c r="AP2908" s="141">
        <v>96930.39</v>
      </c>
      <c r="AQ2908" s="141">
        <v>94991.89</v>
      </c>
      <c r="AR2908" s="141">
        <v>93053.39</v>
      </c>
      <c r="AS2908" s="141">
        <v>91114.89</v>
      </c>
      <c r="AT2908" s="141">
        <v>89176.39</v>
      </c>
      <c r="AU2908" s="141">
        <v>87237.89</v>
      </c>
      <c r="AV2908" s="141">
        <v>85299.39</v>
      </c>
      <c r="AW2908" s="141">
        <v>83360.89</v>
      </c>
      <c r="AX2908" s="141">
        <v>81422.39</v>
      </c>
      <c r="AY2908" s="141">
        <v>79483.89</v>
      </c>
      <c r="AZ2908" s="141">
        <v>77545.39</v>
      </c>
      <c r="BA2908" s="141">
        <v>75606.89</v>
      </c>
      <c r="BB2908" s="141">
        <v>73668.39</v>
      </c>
      <c r="BC2908" s="141">
        <v>71729.89</v>
      </c>
      <c r="BD2908" s="141">
        <v>69791.39</v>
      </c>
      <c r="BE2908" s="141">
        <v>67852.89</v>
      </c>
      <c r="BF2908" s="141">
        <v>65914.39</v>
      </c>
      <c r="BG2908" s="141">
        <v>63975.89</v>
      </c>
      <c r="BH2908" s="141">
        <v>62037.39</v>
      </c>
      <c r="BI2908" s="141">
        <v>60098.89</v>
      </c>
      <c r="BJ2908" s="141">
        <v>58160.39</v>
      </c>
      <c r="BK2908" s="141">
        <v>56221.89</v>
      </c>
      <c r="BL2908" s="141">
        <v>54283.39</v>
      </c>
      <c r="BM2908" s="141">
        <v>52344.89</v>
      </c>
      <c r="BN2908" s="141">
        <v>50406.39</v>
      </c>
      <c r="BO2908" s="141">
        <v>48467.89</v>
      </c>
      <c r="BP2908" s="141">
        <v>46529.39</v>
      </c>
    </row>
    <row r="2909" spans="4:68" ht="15.75">
      <c r="D2909" s="174" t="s">
        <v>10130</v>
      </c>
      <c r="E2909" s="176">
        <v>330437</v>
      </c>
      <c r="F2909" s="174" t="s">
        <v>3475</v>
      </c>
      <c r="G2909" s="174" t="s">
        <v>10127</v>
      </c>
      <c r="H2909" s="174" t="s">
        <v>169</v>
      </c>
      <c r="I2909" s="174" t="s">
        <v>3098</v>
      </c>
      <c r="J2909" s="174" t="s">
        <v>10128</v>
      </c>
      <c r="K2909" s="174"/>
      <c r="L2909" s="174" t="s">
        <v>3509</v>
      </c>
      <c r="M2909" s="174" t="s">
        <v>3575</v>
      </c>
      <c r="N2909" s="176">
        <v>960</v>
      </c>
      <c r="O2909" s="174" t="s">
        <v>3407</v>
      </c>
      <c r="P2909" s="177">
        <v>34881</v>
      </c>
      <c r="Q2909" s="176">
        <v>216</v>
      </c>
      <c r="R2909" s="175">
        <v>74336.820000000007</v>
      </c>
      <c r="S2909" s="175">
        <v>256100.18</v>
      </c>
      <c r="T2909" s="161">
        <v>0</v>
      </c>
      <c r="U2909" s="96">
        <v>6</v>
      </c>
      <c r="V2909" s="38" t="s">
        <v>116</v>
      </c>
      <c r="W2909" s="38"/>
      <c r="X2909" s="137">
        <v>4130.4625000000005</v>
      </c>
      <c r="Y2909" s="138">
        <v>64101</v>
      </c>
      <c r="Z2909" s="179">
        <v>62</v>
      </c>
      <c r="AA2909" s="139">
        <v>2075</v>
      </c>
      <c r="AB2909" s="131"/>
      <c r="AC2909" s="38"/>
      <c r="AD2909" s="140">
        <v>256100.18</v>
      </c>
      <c r="AE2909" s="141">
        <v>251969.7175</v>
      </c>
      <c r="AF2909" s="141">
        <v>247839.255</v>
      </c>
      <c r="AG2909" s="141">
        <v>243708.79250000001</v>
      </c>
      <c r="AH2909" s="141">
        <v>239578.33000000002</v>
      </c>
      <c r="AI2909" s="141">
        <v>235447.86750000002</v>
      </c>
      <c r="AJ2909" s="141">
        <v>231317.40500000003</v>
      </c>
      <c r="AK2909" s="141">
        <v>227186.94250000003</v>
      </c>
      <c r="AL2909" s="141">
        <v>223056.48000000004</v>
      </c>
      <c r="AM2909" s="141">
        <v>218926.01750000005</v>
      </c>
      <c r="AN2909" s="141">
        <v>214795.55500000005</v>
      </c>
      <c r="AO2909" s="141">
        <v>210665.09250000006</v>
      </c>
      <c r="AP2909" s="141">
        <v>206534.63000000006</v>
      </c>
      <c r="AQ2909" s="141">
        <v>202404.16750000007</v>
      </c>
      <c r="AR2909" s="141">
        <v>198273.70500000007</v>
      </c>
      <c r="AS2909" s="141">
        <v>194143.24250000008</v>
      </c>
      <c r="AT2909" s="141">
        <v>190012.78000000009</v>
      </c>
      <c r="AU2909" s="141">
        <v>185882.31750000009</v>
      </c>
      <c r="AV2909" s="141">
        <v>181751.8550000001</v>
      </c>
      <c r="AW2909" s="141">
        <v>177621.3925000001</v>
      </c>
      <c r="AX2909" s="141">
        <v>173490.93000000011</v>
      </c>
      <c r="AY2909" s="141">
        <v>169360.46750000012</v>
      </c>
      <c r="AZ2909" s="141">
        <v>165230.00500000012</v>
      </c>
      <c r="BA2909" s="141">
        <v>161099.54250000013</v>
      </c>
      <c r="BB2909" s="141">
        <v>156969.08000000013</v>
      </c>
      <c r="BC2909" s="141">
        <v>152838.61750000014</v>
      </c>
      <c r="BD2909" s="141">
        <v>148708.15500000014</v>
      </c>
      <c r="BE2909" s="141">
        <v>144577.69250000015</v>
      </c>
      <c r="BF2909" s="141">
        <v>140447.23000000016</v>
      </c>
      <c r="BG2909" s="141">
        <v>136316.76750000016</v>
      </c>
      <c r="BH2909" s="141">
        <v>132186.30500000017</v>
      </c>
      <c r="BI2909" s="141">
        <v>128055.84250000017</v>
      </c>
      <c r="BJ2909" s="141">
        <v>123925.38000000018</v>
      </c>
      <c r="BK2909" s="141">
        <v>119794.91750000019</v>
      </c>
      <c r="BL2909" s="141">
        <v>115664.45500000019</v>
      </c>
      <c r="BM2909" s="141">
        <v>111533.9925000002</v>
      </c>
      <c r="BN2909" s="141">
        <v>107403.5300000002</v>
      </c>
      <c r="BO2909" s="141">
        <v>103273.06750000021</v>
      </c>
      <c r="BP2909" s="141">
        <v>99142.605000000214</v>
      </c>
    </row>
    <row r="2910" spans="4:68" ht="15.75">
      <c r="D2910" s="174" t="s">
        <v>10131</v>
      </c>
      <c r="E2910" s="175">
        <v>3493370.6</v>
      </c>
      <c r="F2910" s="174" t="s">
        <v>3486</v>
      </c>
      <c r="G2910" s="174" t="s">
        <v>10127</v>
      </c>
      <c r="H2910" s="174" t="s">
        <v>169</v>
      </c>
      <c r="I2910" s="174" t="s">
        <v>3098</v>
      </c>
      <c r="J2910" s="174" t="s">
        <v>10132</v>
      </c>
      <c r="K2910" s="174"/>
      <c r="L2910" s="174" t="s">
        <v>3509</v>
      </c>
      <c r="M2910" s="174" t="s">
        <v>3575</v>
      </c>
      <c r="N2910" s="176">
        <v>960</v>
      </c>
      <c r="O2910" s="174" t="s">
        <v>3407</v>
      </c>
      <c r="P2910" s="177">
        <v>34881</v>
      </c>
      <c r="Q2910" s="176">
        <v>216</v>
      </c>
      <c r="R2910" s="175">
        <v>785887.05</v>
      </c>
      <c r="S2910" s="175">
        <v>2707483.55</v>
      </c>
      <c r="T2910" s="161">
        <v>0</v>
      </c>
      <c r="U2910" s="96">
        <v>6</v>
      </c>
      <c r="V2910" s="38" t="s">
        <v>116</v>
      </c>
      <c r="W2910" s="38"/>
      <c r="X2910" s="137">
        <v>43667.132500000007</v>
      </c>
      <c r="Y2910" s="138">
        <v>64101</v>
      </c>
      <c r="Z2910" s="179">
        <v>62</v>
      </c>
      <c r="AA2910" s="139">
        <v>2075</v>
      </c>
      <c r="AB2910" s="131"/>
      <c r="AC2910" s="38"/>
      <c r="AD2910" s="140">
        <v>2707483.55</v>
      </c>
      <c r="AE2910" s="141">
        <v>2663816.4175</v>
      </c>
      <c r="AF2910" s="141">
        <v>2620149.2850000001</v>
      </c>
      <c r="AG2910" s="141">
        <v>2576482.1525000003</v>
      </c>
      <c r="AH2910" s="141">
        <v>2532815.0200000005</v>
      </c>
      <c r="AI2910" s="141">
        <v>2489147.8875000007</v>
      </c>
      <c r="AJ2910" s="141">
        <v>2445480.7550000008</v>
      </c>
      <c r="AK2910" s="141">
        <v>2401813.622500001</v>
      </c>
      <c r="AL2910" s="141">
        <v>2358146.4900000012</v>
      </c>
      <c r="AM2910" s="141">
        <v>2314479.3575000013</v>
      </c>
      <c r="AN2910" s="141">
        <v>2270812.2250000015</v>
      </c>
      <c r="AO2910" s="141">
        <v>2227145.0925000017</v>
      </c>
      <c r="AP2910" s="141">
        <v>2183477.9600000018</v>
      </c>
      <c r="AQ2910" s="141">
        <v>2139810.827500002</v>
      </c>
      <c r="AR2910" s="141">
        <v>2096143.6950000019</v>
      </c>
      <c r="AS2910" s="141">
        <v>2052476.5625000019</v>
      </c>
      <c r="AT2910" s="141">
        <v>2008809.4300000018</v>
      </c>
      <c r="AU2910" s="141">
        <v>1965142.2975000017</v>
      </c>
      <c r="AV2910" s="141">
        <v>1921475.1650000017</v>
      </c>
      <c r="AW2910" s="141">
        <v>1877808.0325000016</v>
      </c>
      <c r="AX2910" s="141">
        <v>1834140.9000000015</v>
      </c>
      <c r="AY2910" s="141">
        <v>1790473.7675000015</v>
      </c>
      <c r="AZ2910" s="141">
        <v>1746806.6350000014</v>
      </c>
      <c r="BA2910" s="141">
        <v>1703139.5025000013</v>
      </c>
      <c r="BB2910" s="141">
        <v>1659472.3700000013</v>
      </c>
      <c r="BC2910" s="141">
        <v>1615805.2375000012</v>
      </c>
      <c r="BD2910" s="141">
        <v>1572138.1050000011</v>
      </c>
      <c r="BE2910" s="141">
        <v>1528470.9725000011</v>
      </c>
      <c r="BF2910" s="141">
        <v>1484803.840000001</v>
      </c>
      <c r="BG2910" s="141">
        <v>1441136.7075000009</v>
      </c>
      <c r="BH2910" s="141">
        <v>1397469.5750000009</v>
      </c>
      <c r="BI2910" s="141">
        <v>1353802.4425000008</v>
      </c>
      <c r="BJ2910" s="141">
        <v>1310135.3100000008</v>
      </c>
      <c r="BK2910" s="141">
        <v>1266468.1775000007</v>
      </c>
      <c r="BL2910" s="141">
        <v>1222801.0450000006</v>
      </c>
      <c r="BM2910" s="141">
        <v>1179133.9125000006</v>
      </c>
      <c r="BN2910" s="141">
        <v>1135466.7800000005</v>
      </c>
      <c r="BO2910" s="141">
        <v>1091799.6475000004</v>
      </c>
      <c r="BP2910" s="141">
        <v>1048132.5150000004</v>
      </c>
    </row>
    <row r="2911" spans="4:68" ht="15.75">
      <c r="D2911" s="174" t="s">
        <v>10133</v>
      </c>
      <c r="E2911" s="175">
        <v>299981.03000000003</v>
      </c>
      <c r="F2911" s="174" t="s">
        <v>3540</v>
      </c>
      <c r="G2911" s="174" t="s">
        <v>10134</v>
      </c>
      <c r="H2911" s="174" t="s">
        <v>169</v>
      </c>
      <c r="I2911" s="174" t="s">
        <v>10135</v>
      </c>
      <c r="J2911" s="174" t="s">
        <v>10136</v>
      </c>
      <c r="K2911" s="174"/>
      <c r="L2911" s="174" t="s">
        <v>10137</v>
      </c>
      <c r="M2911" s="174" t="s">
        <v>3575</v>
      </c>
      <c r="N2911" s="176">
        <v>960</v>
      </c>
      <c r="O2911" s="174" t="s">
        <v>3407</v>
      </c>
      <c r="P2911" s="177">
        <v>33055</v>
      </c>
      <c r="Q2911" s="176">
        <v>276</v>
      </c>
      <c r="R2911" s="175">
        <v>86234.09</v>
      </c>
      <c r="S2911" s="175">
        <v>213746.94</v>
      </c>
      <c r="T2911" s="161">
        <v>0</v>
      </c>
      <c r="U2911" s="96">
        <v>14</v>
      </c>
      <c r="V2911" s="38" t="s">
        <v>124</v>
      </c>
      <c r="W2911" s="38"/>
      <c r="X2911" s="137">
        <v>3749.7628750000003</v>
      </c>
      <c r="Y2911" s="138">
        <v>62275</v>
      </c>
      <c r="Z2911" s="179">
        <v>57</v>
      </c>
      <c r="AA2911" s="139">
        <v>2070</v>
      </c>
      <c r="AB2911" s="131"/>
      <c r="AC2911" s="38"/>
      <c r="AD2911" s="140">
        <v>213746.94</v>
      </c>
      <c r="AE2911" s="141">
        <v>209997.17712499999</v>
      </c>
      <c r="AF2911" s="141">
        <v>206247.41424999997</v>
      </c>
      <c r="AG2911" s="141">
        <v>202497.65137499996</v>
      </c>
      <c r="AH2911" s="141">
        <v>198747.88849999994</v>
      </c>
      <c r="AI2911" s="141">
        <v>194998.12562499993</v>
      </c>
      <c r="AJ2911" s="141">
        <v>191248.36274999991</v>
      </c>
      <c r="AK2911" s="141">
        <v>187498.5998749999</v>
      </c>
      <c r="AL2911" s="141">
        <v>183748.83699999988</v>
      </c>
      <c r="AM2911" s="141">
        <v>179999.07412499987</v>
      </c>
      <c r="AN2911" s="141">
        <v>176249.31124999985</v>
      </c>
      <c r="AO2911" s="141">
        <v>172499.54837499984</v>
      </c>
      <c r="AP2911" s="141">
        <v>168749.78549999982</v>
      </c>
      <c r="AQ2911" s="141">
        <v>165000.02262499981</v>
      </c>
      <c r="AR2911" s="141">
        <v>161250.25974999979</v>
      </c>
      <c r="AS2911" s="141">
        <v>157500.49687499978</v>
      </c>
      <c r="AT2911" s="141">
        <v>153750.73399999976</v>
      </c>
      <c r="AU2911" s="141">
        <v>150000.97112499975</v>
      </c>
      <c r="AV2911" s="141">
        <v>146251.20824999973</v>
      </c>
      <c r="AW2911" s="141">
        <v>142501.44537499972</v>
      </c>
      <c r="AX2911" s="141">
        <v>138751.6824999997</v>
      </c>
      <c r="AY2911" s="141">
        <v>135001.91962499969</v>
      </c>
      <c r="AZ2911" s="141">
        <v>131252.15674999967</v>
      </c>
      <c r="BA2911" s="141">
        <v>127502.39387499967</v>
      </c>
      <c r="BB2911" s="141">
        <v>123752.63099999967</v>
      </c>
      <c r="BC2911" s="141">
        <v>120002.86812499967</v>
      </c>
      <c r="BD2911" s="141">
        <v>116253.10524999967</v>
      </c>
      <c r="BE2911" s="141">
        <v>112503.34237499967</v>
      </c>
      <c r="BF2911" s="141">
        <v>108753.57949999967</v>
      </c>
      <c r="BG2911" s="141">
        <v>105003.81662499967</v>
      </c>
      <c r="BH2911" s="141">
        <v>101254.05374999967</v>
      </c>
      <c r="BI2911" s="141">
        <v>97504.290874999671</v>
      </c>
      <c r="BJ2911" s="141">
        <v>93754.527999999671</v>
      </c>
      <c r="BK2911" s="141">
        <v>90004.765124999671</v>
      </c>
      <c r="BL2911" s="141">
        <v>86255.00224999967</v>
      </c>
      <c r="BM2911" s="141">
        <v>82505.23937499967</v>
      </c>
      <c r="BN2911" s="141">
        <v>78755.47649999967</v>
      </c>
      <c r="BO2911" s="141">
        <v>75005.713624999669</v>
      </c>
      <c r="BP2911" s="141">
        <v>71255.950749999669</v>
      </c>
    </row>
    <row r="2912" spans="4:68" ht="15.75">
      <c r="D2912" s="174" t="s">
        <v>10138</v>
      </c>
      <c r="E2912" s="175">
        <v>602505.26</v>
      </c>
      <c r="F2912" s="174" t="s">
        <v>3540</v>
      </c>
      <c r="G2912" s="174" t="s">
        <v>10139</v>
      </c>
      <c r="H2912" s="174" t="s">
        <v>169</v>
      </c>
      <c r="I2912" s="174" t="s">
        <v>10140</v>
      </c>
      <c r="J2912" s="174" t="s">
        <v>10141</v>
      </c>
      <c r="K2912" s="174"/>
      <c r="L2912" s="174" t="s">
        <v>3509</v>
      </c>
      <c r="M2912" s="174" t="s">
        <v>4854</v>
      </c>
      <c r="N2912" s="176">
        <v>960</v>
      </c>
      <c r="O2912" s="174" t="s">
        <v>3407</v>
      </c>
      <c r="P2912" s="177">
        <v>33055</v>
      </c>
      <c r="Q2912" s="176">
        <v>276</v>
      </c>
      <c r="R2912" s="175">
        <v>173199.26</v>
      </c>
      <c r="S2912" s="176">
        <v>429306</v>
      </c>
      <c r="T2912" s="161">
        <v>0</v>
      </c>
      <c r="U2912" s="96">
        <v>19</v>
      </c>
      <c r="V2912" s="38" t="s">
        <v>129</v>
      </c>
      <c r="W2912" s="38"/>
      <c r="X2912" s="137">
        <v>7531.3157500000007</v>
      </c>
      <c r="Y2912" s="138">
        <v>62275</v>
      </c>
      <c r="Z2912" s="179">
        <v>57</v>
      </c>
      <c r="AA2912" s="139">
        <v>2070</v>
      </c>
      <c r="AB2912" s="131"/>
      <c r="AC2912" s="38"/>
      <c r="AD2912" s="140">
        <v>429306</v>
      </c>
      <c r="AE2912" s="141">
        <v>421774.68424999999</v>
      </c>
      <c r="AF2912" s="141">
        <v>414243.36849999998</v>
      </c>
      <c r="AG2912" s="141">
        <v>406712.05274999997</v>
      </c>
      <c r="AH2912" s="141">
        <v>399180.73699999996</v>
      </c>
      <c r="AI2912" s="141">
        <v>391649.42124999996</v>
      </c>
      <c r="AJ2912" s="141">
        <v>384118.10549999995</v>
      </c>
      <c r="AK2912" s="141">
        <v>376586.78974999994</v>
      </c>
      <c r="AL2912" s="141">
        <v>369055.47399999993</v>
      </c>
      <c r="AM2912" s="141">
        <v>361524.15824999992</v>
      </c>
      <c r="AN2912" s="141">
        <v>353992.84249999991</v>
      </c>
      <c r="AO2912" s="141">
        <v>346461.5267499999</v>
      </c>
      <c r="AP2912" s="141">
        <v>338930.21099999989</v>
      </c>
      <c r="AQ2912" s="141">
        <v>331398.89524999988</v>
      </c>
      <c r="AR2912" s="141">
        <v>323867.57949999988</v>
      </c>
      <c r="AS2912" s="141">
        <v>316336.26374999987</v>
      </c>
      <c r="AT2912" s="141">
        <v>308804.94799999986</v>
      </c>
      <c r="AU2912" s="141">
        <v>301273.63224999985</v>
      </c>
      <c r="AV2912" s="141">
        <v>293742.31649999984</v>
      </c>
      <c r="AW2912" s="141">
        <v>286211.00074999983</v>
      </c>
      <c r="AX2912" s="141">
        <v>278679.68499999982</v>
      </c>
      <c r="AY2912" s="141">
        <v>271148.36924999981</v>
      </c>
      <c r="AZ2912" s="141">
        <v>263617.05349999981</v>
      </c>
      <c r="BA2912" s="141">
        <v>256085.7377499998</v>
      </c>
      <c r="BB2912" s="141">
        <v>248554.42199999979</v>
      </c>
      <c r="BC2912" s="141">
        <v>241023.10624999978</v>
      </c>
      <c r="BD2912" s="141">
        <v>233491.79049999977</v>
      </c>
      <c r="BE2912" s="141">
        <v>225960.47474999976</v>
      </c>
      <c r="BF2912" s="141">
        <v>218429.15899999975</v>
      </c>
      <c r="BG2912" s="141">
        <v>210897.84324999974</v>
      </c>
      <c r="BH2912" s="141">
        <v>203366.52749999973</v>
      </c>
      <c r="BI2912" s="141">
        <v>195835.21174999973</v>
      </c>
      <c r="BJ2912" s="141">
        <v>188303.89599999972</v>
      </c>
      <c r="BK2912" s="141">
        <v>180772.58024999971</v>
      </c>
      <c r="BL2912" s="141">
        <v>173241.2644999997</v>
      </c>
      <c r="BM2912" s="141">
        <v>165709.94874999969</v>
      </c>
      <c r="BN2912" s="141">
        <v>158178.63299999968</v>
      </c>
      <c r="BO2912" s="141">
        <v>150647.31724999967</v>
      </c>
      <c r="BP2912" s="141">
        <v>143116.00149999966</v>
      </c>
    </row>
    <row r="2913" spans="4:68" ht="15.75">
      <c r="D2913" s="174" t="s">
        <v>10142</v>
      </c>
      <c r="E2913" s="176">
        <v>148728</v>
      </c>
      <c r="F2913" s="174" t="s">
        <v>3540</v>
      </c>
      <c r="G2913" s="174" t="s">
        <v>10143</v>
      </c>
      <c r="H2913" s="174" t="s">
        <v>169</v>
      </c>
      <c r="I2913" s="174" t="s">
        <v>3098</v>
      </c>
      <c r="J2913" s="174" t="s">
        <v>10144</v>
      </c>
      <c r="K2913" s="174"/>
      <c r="L2913" s="174" t="s">
        <v>3509</v>
      </c>
      <c r="M2913" s="174" t="s">
        <v>3575</v>
      </c>
      <c r="N2913" s="176">
        <v>960</v>
      </c>
      <c r="O2913" s="174" t="s">
        <v>3407</v>
      </c>
      <c r="P2913" s="177">
        <v>33786</v>
      </c>
      <c r="Q2913" s="176">
        <v>252</v>
      </c>
      <c r="R2913" s="175">
        <v>39035.94</v>
      </c>
      <c r="S2913" s="175">
        <v>109692.06</v>
      </c>
      <c r="T2913" s="161">
        <v>0</v>
      </c>
      <c r="U2913" s="96">
        <v>19</v>
      </c>
      <c r="V2913" s="38" t="s">
        <v>129</v>
      </c>
      <c r="W2913" s="38"/>
      <c r="X2913" s="137">
        <v>1859.1000000000001</v>
      </c>
      <c r="Y2913" s="138">
        <v>63006</v>
      </c>
      <c r="Z2913" s="179">
        <v>59</v>
      </c>
      <c r="AA2913" s="139">
        <v>2072</v>
      </c>
      <c r="AB2913" s="131"/>
      <c r="AC2913" s="38"/>
      <c r="AD2913" s="140">
        <v>109692.06</v>
      </c>
      <c r="AE2913" s="141">
        <v>107832.95999999999</v>
      </c>
      <c r="AF2913" s="141">
        <v>105973.85999999999</v>
      </c>
      <c r="AG2913" s="141">
        <v>104114.75999999998</v>
      </c>
      <c r="AH2913" s="141">
        <v>102255.65999999997</v>
      </c>
      <c r="AI2913" s="141">
        <v>100396.55999999997</v>
      </c>
      <c r="AJ2913" s="141">
        <v>98537.459999999963</v>
      </c>
      <c r="AK2913" s="141">
        <v>96678.359999999957</v>
      </c>
      <c r="AL2913" s="141">
        <v>94819.259999999951</v>
      </c>
      <c r="AM2913" s="141">
        <v>92960.159999999945</v>
      </c>
      <c r="AN2913" s="141">
        <v>91101.059999999939</v>
      </c>
      <c r="AO2913" s="141">
        <v>89241.959999999934</v>
      </c>
      <c r="AP2913" s="141">
        <v>87382.859999999928</v>
      </c>
      <c r="AQ2913" s="141">
        <v>85523.759999999922</v>
      </c>
      <c r="AR2913" s="141">
        <v>83664.659999999916</v>
      </c>
      <c r="AS2913" s="141">
        <v>81805.55999999991</v>
      </c>
      <c r="AT2913" s="141">
        <v>79946.459999999905</v>
      </c>
      <c r="AU2913" s="141">
        <v>78087.359999999899</v>
      </c>
      <c r="AV2913" s="141">
        <v>76228.259999999893</v>
      </c>
      <c r="AW2913" s="141">
        <v>74369.159999999887</v>
      </c>
      <c r="AX2913" s="141">
        <v>72510.059999999881</v>
      </c>
      <c r="AY2913" s="141">
        <v>70650.959999999875</v>
      </c>
      <c r="AZ2913" s="141">
        <v>68791.85999999987</v>
      </c>
      <c r="BA2913" s="141">
        <v>66932.759999999864</v>
      </c>
      <c r="BB2913" s="141">
        <v>65073.659999999865</v>
      </c>
      <c r="BC2913" s="141">
        <v>63214.559999999867</v>
      </c>
      <c r="BD2913" s="141">
        <v>61355.459999999868</v>
      </c>
      <c r="BE2913" s="141">
        <v>59496.35999999987</v>
      </c>
      <c r="BF2913" s="141">
        <v>57637.259999999871</v>
      </c>
      <c r="BG2913" s="141">
        <v>55778.159999999873</v>
      </c>
      <c r="BH2913" s="141">
        <v>53919.059999999874</v>
      </c>
      <c r="BI2913" s="141">
        <v>52059.959999999875</v>
      </c>
      <c r="BJ2913" s="141">
        <v>50200.859999999877</v>
      </c>
      <c r="BK2913" s="141">
        <v>48341.759999999878</v>
      </c>
      <c r="BL2913" s="141">
        <v>46482.65999999988</v>
      </c>
      <c r="BM2913" s="141">
        <v>44623.559999999881</v>
      </c>
      <c r="BN2913" s="141">
        <v>42764.459999999883</v>
      </c>
      <c r="BO2913" s="141">
        <v>40905.359999999884</v>
      </c>
      <c r="BP2913" s="141">
        <v>39046.259999999886</v>
      </c>
    </row>
    <row r="2914" spans="4:68" ht="15.75">
      <c r="D2914" s="174" t="s">
        <v>10145</v>
      </c>
      <c r="E2914" s="175">
        <v>-11606.22</v>
      </c>
      <c r="F2914" s="174" t="s">
        <v>3409</v>
      </c>
      <c r="G2914" s="174" t="s">
        <v>10146</v>
      </c>
      <c r="H2914" s="174" t="s">
        <v>169</v>
      </c>
      <c r="I2914" s="174" t="s">
        <v>3098</v>
      </c>
      <c r="J2914" s="174" t="s">
        <v>10147</v>
      </c>
      <c r="K2914" s="174"/>
      <c r="L2914" s="174" t="s">
        <v>4704</v>
      </c>
      <c r="M2914" s="174" t="s">
        <v>4705</v>
      </c>
      <c r="N2914" s="176">
        <v>960</v>
      </c>
      <c r="O2914" s="174" t="s">
        <v>3407</v>
      </c>
      <c r="P2914" s="177">
        <v>15189</v>
      </c>
      <c r="Q2914" s="176">
        <v>863</v>
      </c>
      <c r="R2914" s="176">
        <v>-10433</v>
      </c>
      <c r="S2914" s="175">
        <v>-1173.22</v>
      </c>
      <c r="T2914" s="161">
        <v>0</v>
      </c>
      <c r="U2914" s="96">
        <v>2</v>
      </c>
      <c r="V2914" s="38" t="s">
        <v>112</v>
      </c>
      <c r="W2914" s="38"/>
      <c r="X2914" s="137">
        <v>-145.07774999999998</v>
      </c>
      <c r="Y2914" s="138">
        <v>44409</v>
      </c>
      <c r="Z2914" s="179">
        <v>8.0833333333333339</v>
      </c>
      <c r="AA2914" s="139">
        <v>2022</v>
      </c>
      <c r="AB2914" s="131"/>
      <c r="AC2914" s="38"/>
      <c r="AD2914" s="140">
        <v>-1173.22</v>
      </c>
      <c r="AE2914" s="141">
        <v>-1028.1422500000001</v>
      </c>
      <c r="AF2914" s="141">
        <v>-883.06450000000018</v>
      </c>
      <c r="AG2914" s="141">
        <v>-737.98675000000026</v>
      </c>
      <c r="AH2914" s="141">
        <v>-592.90900000000033</v>
      </c>
      <c r="AI2914" s="141">
        <v>-447.83125000000035</v>
      </c>
      <c r="AJ2914" s="141">
        <v>-302.75350000000037</v>
      </c>
      <c r="AK2914" s="141">
        <v>-157.67575000000039</v>
      </c>
      <c r="AL2914" s="141">
        <v>-12.598000000000411</v>
      </c>
      <c r="AM2914" s="141">
        <v>0</v>
      </c>
      <c r="AN2914" s="141">
        <v>0</v>
      </c>
      <c r="AO2914" s="141">
        <v>0</v>
      </c>
      <c r="AP2914" s="141">
        <v>0</v>
      </c>
      <c r="AQ2914" s="141">
        <v>0</v>
      </c>
      <c r="AR2914" s="141">
        <v>0</v>
      </c>
      <c r="AS2914" s="141">
        <v>0</v>
      </c>
      <c r="AT2914" s="141">
        <v>0</v>
      </c>
      <c r="AU2914" s="141">
        <v>0</v>
      </c>
      <c r="AV2914" s="141">
        <v>0</v>
      </c>
      <c r="AW2914" s="141">
        <v>0</v>
      </c>
      <c r="AX2914" s="141">
        <v>0</v>
      </c>
      <c r="AY2914" s="141">
        <v>0</v>
      </c>
      <c r="AZ2914" s="141">
        <v>0</v>
      </c>
      <c r="BA2914" s="141">
        <v>0</v>
      </c>
      <c r="BB2914" s="141">
        <v>0</v>
      </c>
      <c r="BC2914" s="141">
        <v>0</v>
      </c>
      <c r="BD2914" s="141">
        <v>0</v>
      </c>
      <c r="BE2914" s="141">
        <v>0</v>
      </c>
      <c r="BF2914" s="141">
        <v>0</v>
      </c>
      <c r="BG2914" s="141">
        <v>0</v>
      </c>
      <c r="BH2914" s="141">
        <v>0</v>
      </c>
      <c r="BI2914" s="141">
        <v>0</v>
      </c>
      <c r="BJ2914" s="141">
        <v>0</v>
      </c>
      <c r="BK2914" s="141">
        <v>0</v>
      </c>
      <c r="BL2914" s="141">
        <v>0</v>
      </c>
      <c r="BM2914" s="141">
        <v>0</v>
      </c>
      <c r="BN2914" s="141">
        <v>0</v>
      </c>
      <c r="BO2914" s="141">
        <v>0</v>
      </c>
      <c r="BP2914" s="141">
        <v>0</v>
      </c>
    </row>
    <row r="2915" spans="4:68" ht="15.75">
      <c r="D2915" s="174" t="s">
        <v>10148</v>
      </c>
      <c r="E2915" s="176">
        <v>-990</v>
      </c>
      <c r="F2915" s="174" t="s">
        <v>3409</v>
      </c>
      <c r="G2915" s="174" t="s">
        <v>10149</v>
      </c>
      <c r="H2915" s="174" t="s">
        <v>169</v>
      </c>
      <c r="I2915" s="174" t="s">
        <v>3098</v>
      </c>
      <c r="J2915" s="174" t="s">
        <v>10147</v>
      </c>
      <c r="K2915" s="174"/>
      <c r="L2915" s="174" t="s">
        <v>4704</v>
      </c>
      <c r="M2915" s="174" t="s">
        <v>4705</v>
      </c>
      <c r="N2915" s="176">
        <v>960</v>
      </c>
      <c r="O2915" s="174" t="s">
        <v>3407</v>
      </c>
      <c r="P2915" s="177">
        <v>15189</v>
      </c>
      <c r="Q2915" s="176">
        <v>863</v>
      </c>
      <c r="R2915" s="175">
        <v>-889.86</v>
      </c>
      <c r="S2915" s="175">
        <v>-100.14</v>
      </c>
      <c r="T2915" s="161">
        <v>0</v>
      </c>
      <c r="U2915" s="96">
        <v>2</v>
      </c>
      <c r="V2915" s="38" t="s">
        <v>112</v>
      </c>
      <c r="W2915" s="38"/>
      <c r="X2915" s="137">
        <v>-12.375</v>
      </c>
      <c r="Y2915" s="138">
        <v>44409</v>
      </c>
      <c r="Z2915" s="179">
        <v>8.0833333333333339</v>
      </c>
      <c r="AA2915" s="139">
        <v>2022</v>
      </c>
      <c r="AB2915" s="131"/>
      <c r="AC2915" s="38"/>
      <c r="AD2915" s="140">
        <v>-100.14</v>
      </c>
      <c r="AE2915" s="141">
        <v>-87.765000000000001</v>
      </c>
      <c r="AF2915" s="141">
        <v>-75.39</v>
      </c>
      <c r="AG2915" s="141">
        <v>-63.015000000000001</v>
      </c>
      <c r="AH2915" s="141">
        <v>-50.64</v>
      </c>
      <c r="AI2915" s="141">
        <v>-38.265000000000001</v>
      </c>
      <c r="AJ2915" s="141">
        <v>-25.89</v>
      </c>
      <c r="AK2915" s="141">
        <v>-13.515000000000001</v>
      </c>
      <c r="AL2915" s="141">
        <v>-1.1400000000000006</v>
      </c>
      <c r="AM2915" s="141">
        <v>0</v>
      </c>
      <c r="AN2915" s="141">
        <v>0</v>
      </c>
      <c r="AO2915" s="141">
        <v>0</v>
      </c>
      <c r="AP2915" s="141">
        <v>0</v>
      </c>
      <c r="AQ2915" s="141">
        <v>0</v>
      </c>
      <c r="AR2915" s="141">
        <v>0</v>
      </c>
      <c r="AS2915" s="141">
        <v>0</v>
      </c>
      <c r="AT2915" s="141">
        <v>0</v>
      </c>
      <c r="AU2915" s="141">
        <v>0</v>
      </c>
      <c r="AV2915" s="141">
        <v>0</v>
      </c>
      <c r="AW2915" s="141">
        <v>0</v>
      </c>
      <c r="AX2915" s="141">
        <v>0</v>
      </c>
      <c r="AY2915" s="141">
        <v>0</v>
      </c>
      <c r="AZ2915" s="141">
        <v>0</v>
      </c>
      <c r="BA2915" s="141">
        <v>0</v>
      </c>
      <c r="BB2915" s="141">
        <v>0</v>
      </c>
      <c r="BC2915" s="141">
        <v>0</v>
      </c>
      <c r="BD2915" s="141">
        <v>0</v>
      </c>
      <c r="BE2915" s="141">
        <v>0</v>
      </c>
      <c r="BF2915" s="141">
        <v>0</v>
      </c>
      <c r="BG2915" s="141">
        <v>0</v>
      </c>
      <c r="BH2915" s="141">
        <v>0</v>
      </c>
      <c r="BI2915" s="141">
        <v>0</v>
      </c>
      <c r="BJ2915" s="141">
        <v>0</v>
      </c>
      <c r="BK2915" s="141">
        <v>0</v>
      </c>
      <c r="BL2915" s="141">
        <v>0</v>
      </c>
      <c r="BM2915" s="141">
        <v>0</v>
      </c>
      <c r="BN2915" s="141">
        <v>0</v>
      </c>
      <c r="BO2915" s="141">
        <v>0</v>
      </c>
      <c r="BP2915" s="141">
        <v>0</v>
      </c>
    </row>
    <row r="2916" spans="4:68" ht="15.75">
      <c r="D2916" s="174" t="s">
        <v>10150</v>
      </c>
      <c r="E2916" s="175">
        <v>-56160.65</v>
      </c>
      <c r="F2916" s="174" t="s">
        <v>3428</v>
      </c>
      <c r="G2916" s="174" t="s">
        <v>10151</v>
      </c>
      <c r="H2916" s="174" t="s">
        <v>169</v>
      </c>
      <c r="I2916" s="174" t="s">
        <v>3098</v>
      </c>
      <c r="J2916" s="174" t="s">
        <v>10152</v>
      </c>
      <c r="K2916" s="174"/>
      <c r="L2916" s="174" t="s">
        <v>4704</v>
      </c>
      <c r="M2916" s="174" t="s">
        <v>4705</v>
      </c>
      <c r="N2916" s="176">
        <v>960</v>
      </c>
      <c r="O2916" s="174" t="s">
        <v>3407</v>
      </c>
      <c r="P2916" s="177">
        <v>15189</v>
      </c>
      <c r="Q2916" s="176">
        <v>863</v>
      </c>
      <c r="R2916" s="175">
        <v>-50484.02</v>
      </c>
      <c r="S2916" s="175">
        <v>-5676.63</v>
      </c>
      <c r="T2916" s="161">
        <v>0</v>
      </c>
      <c r="U2916" s="96">
        <v>2</v>
      </c>
      <c r="V2916" s="38" t="s">
        <v>112</v>
      </c>
      <c r="W2916" s="38"/>
      <c r="X2916" s="137">
        <v>-702.00812500000006</v>
      </c>
      <c r="Y2916" s="138">
        <v>44409</v>
      </c>
      <c r="Z2916" s="179">
        <v>8.0833333333333339</v>
      </c>
      <c r="AA2916" s="139">
        <v>2022</v>
      </c>
      <c r="AB2916" s="131"/>
      <c r="AC2916" s="38"/>
      <c r="AD2916" s="140">
        <v>-5676.63</v>
      </c>
      <c r="AE2916" s="141">
        <v>-4974.6218749999998</v>
      </c>
      <c r="AF2916" s="141">
        <v>-4272.6137499999995</v>
      </c>
      <c r="AG2916" s="141">
        <v>-3570.6056249999992</v>
      </c>
      <c r="AH2916" s="141">
        <v>-2868.5974999999989</v>
      </c>
      <c r="AI2916" s="141">
        <v>-2166.5893749999987</v>
      </c>
      <c r="AJ2916" s="141">
        <v>-1464.5812499999986</v>
      </c>
      <c r="AK2916" s="141">
        <v>-762.57312499999853</v>
      </c>
      <c r="AL2916" s="141">
        <v>-60.564999999998463</v>
      </c>
      <c r="AM2916" s="141">
        <v>0</v>
      </c>
      <c r="AN2916" s="141">
        <v>0</v>
      </c>
      <c r="AO2916" s="141">
        <v>0</v>
      </c>
      <c r="AP2916" s="141">
        <v>0</v>
      </c>
      <c r="AQ2916" s="141">
        <v>0</v>
      </c>
      <c r="AR2916" s="141">
        <v>0</v>
      </c>
      <c r="AS2916" s="141">
        <v>0</v>
      </c>
      <c r="AT2916" s="141">
        <v>0</v>
      </c>
      <c r="AU2916" s="141">
        <v>0</v>
      </c>
      <c r="AV2916" s="141">
        <v>0</v>
      </c>
      <c r="AW2916" s="141">
        <v>0</v>
      </c>
      <c r="AX2916" s="141">
        <v>0</v>
      </c>
      <c r="AY2916" s="141">
        <v>0</v>
      </c>
      <c r="AZ2916" s="141">
        <v>0</v>
      </c>
      <c r="BA2916" s="141">
        <v>0</v>
      </c>
      <c r="BB2916" s="141">
        <v>0</v>
      </c>
      <c r="BC2916" s="141">
        <v>0</v>
      </c>
      <c r="BD2916" s="141">
        <v>0</v>
      </c>
      <c r="BE2916" s="141">
        <v>0</v>
      </c>
      <c r="BF2916" s="141">
        <v>0</v>
      </c>
      <c r="BG2916" s="141">
        <v>0</v>
      </c>
      <c r="BH2916" s="141">
        <v>0</v>
      </c>
      <c r="BI2916" s="141">
        <v>0</v>
      </c>
      <c r="BJ2916" s="141">
        <v>0</v>
      </c>
      <c r="BK2916" s="141">
        <v>0</v>
      </c>
      <c r="BL2916" s="141">
        <v>0</v>
      </c>
      <c r="BM2916" s="141">
        <v>0</v>
      </c>
      <c r="BN2916" s="141">
        <v>0</v>
      </c>
      <c r="BO2916" s="141">
        <v>0</v>
      </c>
      <c r="BP2916" s="141">
        <v>0</v>
      </c>
    </row>
    <row r="2917" spans="4:68" ht="15.75">
      <c r="D2917" s="174" t="s">
        <v>10153</v>
      </c>
      <c r="E2917" s="175">
        <v>-249065.08</v>
      </c>
      <c r="F2917" s="174" t="s">
        <v>3409</v>
      </c>
      <c r="G2917" s="174" t="s">
        <v>10154</v>
      </c>
      <c r="H2917" s="174" t="s">
        <v>169</v>
      </c>
      <c r="I2917" s="174" t="s">
        <v>3098</v>
      </c>
      <c r="J2917" s="174" t="s">
        <v>10155</v>
      </c>
      <c r="K2917" s="174"/>
      <c r="L2917" s="174" t="s">
        <v>4704</v>
      </c>
      <c r="M2917" s="174" t="s">
        <v>4705</v>
      </c>
      <c r="N2917" s="176">
        <v>960</v>
      </c>
      <c r="O2917" s="174" t="s">
        <v>3407</v>
      </c>
      <c r="P2917" s="177">
        <v>15189</v>
      </c>
      <c r="Q2917" s="176">
        <v>863</v>
      </c>
      <c r="R2917" s="175">
        <v>-223890.43</v>
      </c>
      <c r="S2917" s="175">
        <v>-25174.65</v>
      </c>
      <c r="T2917" s="161">
        <v>0</v>
      </c>
      <c r="U2917" s="96">
        <v>2</v>
      </c>
      <c r="V2917" s="38" t="s">
        <v>112</v>
      </c>
      <c r="W2917" s="38"/>
      <c r="X2917" s="137">
        <v>-3113.3135000000002</v>
      </c>
      <c r="Y2917" s="138">
        <v>44409</v>
      </c>
      <c r="Z2917" s="179">
        <v>8.0833333333333339</v>
      </c>
      <c r="AA2917" s="139">
        <v>2022</v>
      </c>
      <c r="AB2917" s="131"/>
      <c r="AC2917" s="38"/>
      <c r="AD2917" s="140">
        <v>-25174.65</v>
      </c>
      <c r="AE2917" s="141">
        <v>-22061.336500000001</v>
      </c>
      <c r="AF2917" s="141">
        <v>-18948.023000000001</v>
      </c>
      <c r="AG2917" s="141">
        <v>-15834.709500000001</v>
      </c>
      <c r="AH2917" s="141">
        <v>-12721.396000000001</v>
      </c>
      <c r="AI2917" s="141">
        <v>-9608.0825000000004</v>
      </c>
      <c r="AJ2917" s="141">
        <v>-6494.7690000000002</v>
      </c>
      <c r="AK2917" s="141">
        <v>-3381.4555</v>
      </c>
      <c r="AL2917" s="141">
        <v>-268.14199999999983</v>
      </c>
      <c r="AM2917" s="141">
        <v>0</v>
      </c>
      <c r="AN2917" s="141">
        <v>0</v>
      </c>
      <c r="AO2917" s="141">
        <v>0</v>
      </c>
      <c r="AP2917" s="141">
        <v>0</v>
      </c>
      <c r="AQ2917" s="141">
        <v>0</v>
      </c>
      <c r="AR2917" s="141">
        <v>0</v>
      </c>
      <c r="AS2917" s="141">
        <v>0</v>
      </c>
      <c r="AT2917" s="141">
        <v>0</v>
      </c>
      <c r="AU2917" s="141">
        <v>0</v>
      </c>
      <c r="AV2917" s="141">
        <v>0</v>
      </c>
      <c r="AW2917" s="141">
        <v>0</v>
      </c>
      <c r="AX2917" s="141">
        <v>0</v>
      </c>
      <c r="AY2917" s="141">
        <v>0</v>
      </c>
      <c r="AZ2917" s="141">
        <v>0</v>
      </c>
      <c r="BA2917" s="141">
        <v>0</v>
      </c>
      <c r="BB2917" s="141">
        <v>0</v>
      </c>
      <c r="BC2917" s="141">
        <v>0</v>
      </c>
      <c r="BD2917" s="141">
        <v>0</v>
      </c>
      <c r="BE2917" s="141">
        <v>0</v>
      </c>
      <c r="BF2917" s="141">
        <v>0</v>
      </c>
      <c r="BG2917" s="141">
        <v>0</v>
      </c>
      <c r="BH2917" s="141">
        <v>0</v>
      </c>
      <c r="BI2917" s="141">
        <v>0</v>
      </c>
      <c r="BJ2917" s="141">
        <v>0</v>
      </c>
      <c r="BK2917" s="141">
        <v>0</v>
      </c>
      <c r="BL2917" s="141">
        <v>0</v>
      </c>
      <c r="BM2917" s="141">
        <v>0</v>
      </c>
      <c r="BN2917" s="141">
        <v>0</v>
      </c>
      <c r="BO2917" s="141">
        <v>0</v>
      </c>
      <c r="BP2917" s="141">
        <v>0</v>
      </c>
    </row>
    <row r="2918" spans="4:68" ht="15.75">
      <c r="D2918" s="174" t="s">
        <v>10156</v>
      </c>
      <c r="E2918" s="175">
        <v>-43035.97</v>
      </c>
      <c r="F2918" s="174" t="s">
        <v>3428</v>
      </c>
      <c r="G2918" s="174" t="s">
        <v>10154</v>
      </c>
      <c r="H2918" s="174" t="s">
        <v>169</v>
      </c>
      <c r="I2918" s="174" t="s">
        <v>3098</v>
      </c>
      <c r="J2918" s="174" t="s">
        <v>10157</v>
      </c>
      <c r="K2918" s="174"/>
      <c r="L2918" s="174" t="s">
        <v>4704</v>
      </c>
      <c r="M2918" s="174" t="s">
        <v>4705</v>
      </c>
      <c r="N2918" s="176">
        <v>960</v>
      </c>
      <c r="O2918" s="174" t="s">
        <v>3407</v>
      </c>
      <c r="P2918" s="177">
        <v>15189</v>
      </c>
      <c r="Q2918" s="176">
        <v>863</v>
      </c>
      <c r="R2918" s="175">
        <v>-38685.919999999998</v>
      </c>
      <c r="S2918" s="175">
        <v>-4350.05</v>
      </c>
      <c r="T2918" s="161">
        <v>0</v>
      </c>
      <c r="U2918" s="96">
        <v>2</v>
      </c>
      <c r="V2918" s="38" t="s">
        <v>112</v>
      </c>
      <c r="W2918" s="38"/>
      <c r="X2918" s="137">
        <v>-537.94962499999997</v>
      </c>
      <c r="Y2918" s="138">
        <v>44409</v>
      </c>
      <c r="Z2918" s="179">
        <v>8.0833333333333339</v>
      </c>
      <c r="AA2918" s="139">
        <v>2022</v>
      </c>
      <c r="AB2918" s="131"/>
      <c r="AC2918" s="38"/>
      <c r="AD2918" s="140">
        <v>-4350.05</v>
      </c>
      <c r="AE2918" s="141">
        <v>-3812.100375</v>
      </c>
      <c r="AF2918" s="141">
        <v>-3274.1507499999998</v>
      </c>
      <c r="AG2918" s="141">
        <v>-2736.2011249999996</v>
      </c>
      <c r="AH2918" s="141">
        <v>-2198.2514999999994</v>
      </c>
      <c r="AI2918" s="141">
        <v>-1660.3018749999994</v>
      </c>
      <c r="AJ2918" s="141">
        <v>-1122.3522499999995</v>
      </c>
      <c r="AK2918" s="141">
        <v>-584.40262499999949</v>
      </c>
      <c r="AL2918" s="141">
        <v>-46.45299999999952</v>
      </c>
      <c r="AM2918" s="141">
        <v>0</v>
      </c>
      <c r="AN2918" s="141">
        <v>0</v>
      </c>
      <c r="AO2918" s="141">
        <v>0</v>
      </c>
      <c r="AP2918" s="141">
        <v>0</v>
      </c>
      <c r="AQ2918" s="141">
        <v>0</v>
      </c>
      <c r="AR2918" s="141">
        <v>0</v>
      </c>
      <c r="AS2918" s="141">
        <v>0</v>
      </c>
      <c r="AT2918" s="141">
        <v>0</v>
      </c>
      <c r="AU2918" s="141">
        <v>0</v>
      </c>
      <c r="AV2918" s="141">
        <v>0</v>
      </c>
      <c r="AW2918" s="141">
        <v>0</v>
      </c>
      <c r="AX2918" s="141">
        <v>0</v>
      </c>
      <c r="AY2918" s="141">
        <v>0</v>
      </c>
      <c r="AZ2918" s="141">
        <v>0</v>
      </c>
      <c r="BA2918" s="141">
        <v>0</v>
      </c>
      <c r="BB2918" s="141">
        <v>0</v>
      </c>
      <c r="BC2918" s="141">
        <v>0</v>
      </c>
      <c r="BD2918" s="141">
        <v>0</v>
      </c>
      <c r="BE2918" s="141">
        <v>0</v>
      </c>
      <c r="BF2918" s="141">
        <v>0</v>
      </c>
      <c r="BG2918" s="141">
        <v>0</v>
      </c>
      <c r="BH2918" s="141">
        <v>0</v>
      </c>
      <c r="BI2918" s="141">
        <v>0</v>
      </c>
      <c r="BJ2918" s="141">
        <v>0</v>
      </c>
      <c r="BK2918" s="141">
        <v>0</v>
      </c>
      <c r="BL2918" s="141">
        <v>0</v>
      </c>
      <c r="BM2918" s="141">
        <v>0</v>
      </c>
      <c r="BN2918" s="141">
        <v>0</v>
      </c>
      <c r="BO2918" s="141">
        <v>0</v>
      </c>
      <c r="BP2918" s="141">
        <v>0</v>
      </c>
    </row>
    <row r="2919" spans="4:68" ht="15.75">
      <c r="D2919" s="174" t="s">
        <v>10158</v>
      </c>
      <c r="E2919" s="175">
        <v>-2270624.1</v>
      </c>
      <c r="F2919" s="174" t="s">
        <v>3428</v>
      </c>
      <c r="G2919" s="174" t="s">
        <v>10159</v>
      </c>
      <c r="H2919" s="174" t="s">
        <v>169</v>
      </c>
      <c r="I2919" s="174" t="s">
        <v>3098</v>
      </c>
      <c r="J2919" s="174" t="s">
        <v>10160</v>
      </c>
      <c r="K2919" s="174"/>
      <c r="L2919" s="174" t="s">
        <v>4704</v>
      </c>
      <c r="M2919" s="174" t="s">
        <v>4705</v>
      </c>
      <c r="N2919" s="176">
        <v>960</v>
      </c>
      <c r="O2919" s="174" t="s">
        <v>3407</v>
      </c>
      <c r="P2919" s="177">
        <v>15189</v>
      </c>
      <c r="Q2919" s="176">
        <v>863</v>
      </c>
      <c r="R2919" s="175">
        <v>-2041117.59</v>
      </c>
      <c r="S2919" s="175">
        <v>-229506.51</v>
      </c>
      <c r="T2919" s="161">
        <v>0</v>
      </c>
      <c r="U2919" s="96">
        <v>2</v>
      </c>
      <c r="V2919" s="38" t="s">
        <v>112</v>
      </c>
      <c r="W2919" s="38"/>
      <c r="X2919" s="137">
        <v>-28382.80125</v>
      </c>
      <c r="Y2919" s="138">
        <v>44409</v>
      </c>
      <c r="Z2919" s="179">
        <v>8.0833333333333339</v>
      </c>
      <c r="AA2919" s="139">
        <v>2022</v>
      </c>
      <c r="AB2919" s="131"/>
      <c r="AC2919" s="38"/>
      <c r="AD2919" s="140">
        <v>-229506.51</v>
      </c>
      <c r="AE2919" s="141">
        <v>-201123.70875000002</v>
      </c>
      <c r="AF2919" s="141">
        <v>-172740.90750000003</v>
      </c>
      <c r="AG2919" s="141">
        <v>-144358.10625000004</v>
      </c>
      <c r="AH2919" s="141">
        <v>-115975.30500000004</v>
      </c>
      <c r="AI2919" s="141">
        <v>-87592.503750000033</v>
      </c>
      <c r="AJ2919" s="141">
        <v>-59209.702500000029</v>
      </c>
      <c r="AK2919" s="141">
        <v>-30826.901250000028</v>
      </c>
      <c r="AL2919" s="141">
        <v>-2444.1000000000276</v>
      </c>
      <c r="AM2919" s="141">
        <v>0</v>
      </c>
      <c r="AN2919" s="141">
        <v>0</v>
      </c>
      <c r="AO2919" s="141">
        <v>0</v>
      </c>
      <c r="AP2919" s="141">
        <v>0</v>
      </c>
      <c r="AQ2919" s="141">
        <v>0</v>
      </c>
      <c r="AR2919" s="141">
        <v>0</v>
      </c>
      <c r="AS2919" s="141">
        <v>0</v>
      </c>
      <c r="AT2919" s="141">
        <v>0</v>
      </c>
      <c r="AU2919" s="141">
        <v>0</v>
      </c>
      <c r="AV2919" s="141">
        <v>0</v>
      </c>
      <c r="AW2919" s="141">
        <v>0</v>
      </c>
      <c r="AX2919" s="141">
        <v>0</v>
      </c>
      <c r="AY2919" s="141">
        <v>0</v>
      </c>
      <c r="AZ2919" s="141">
        <v>0</v>
      </c>
      <c r="BA2919" s="141">
        <v>0</v>
      </c>
      <c r="BB2919" s="141">
        <v>0</v>
      </c>
      <c r="BC2919" s="141">
        <v>0</v>
      </c>
      <c r="BD2919" s="141">
        <v>0</v>
      </c>
      <c r="BE2919" s="141">
        <v>0</v>
      </c>
      <c r="BF2919" s="141">
        <v>0</v>
      </c>
      <c r="BG2919" s="141">
        <v>0</v>
      </c>
      <c r="BH2919" s="141">
        <v>0</v>
      </c>
      <c r="BI2919" s="141">
        <v>0</v>
      </c>
      <c r="BJ2919" s="141">
        <v>0</v>
      </c>
      <c r="BK2919" s="141">
        <v>0</v>
      </c>
      <c r="BL2919" s="141">
        <v>0</v>
      </c>
      <c r="BM2919" s="141">
        <v>0</v>
      </c>
      <c r="BN2919" s="141">
        <v>0</v>
      </c>
      <c r="BO2919" s="141">
        <v>0</v>
      </c>
      <c r="BP2919" s="141">
        <v>0</v>
      </c>
    </row>
    <row r="2920" spans="4:68" ht="15.75">
      <c r="D2920" s="174" t="s">
        <v>10161</v>
      </c>
      <c r="E2920" s="175">
        <v>-48473.35</v>
      </c>
      <c r="F2920" s="174" t="s">
        <v>3428</v>
      </c>
      <c r="G2920" s="174" t="s">
        <v>10159</v>
      </c>
      <c r="H2920" s="174" t="s">
        <v>169</v>
      </c>
      <c r="I2920" s="174" t="s">
        <v>3098</v>
      </c>
      <c r="J2920" s="174" t="s">
        <v>10160</v>
      </c>
      <c r="K2920" s="174"/>
      <c r="L2920" s="174" t="s">
        <v>4704</v>
      </c>
      <c r="M2920" s="174" t="s">
        <v>4705</v>
      </c>
      <c r="N2920" s="176">
        <v>960</v>
      </c>
      <c r="O2920" s="174" t="s">
        <v>3407</v>
      </c>
      <c r="P2920" s="177">
        <v>15189</v>
      </c>
      <c r="Q2920" s="176">
        <v>863</v>
      </c>
      <c r="R2920" s="175">
        <v>-43573.74</v>
      </c>
      <c r="S2920" s="175">
        <v>-4899.6099999999997</v>
      </c>
      <c r="T2920" s="161">
        <v>0</v>
      </c>
      <c r="U2920" s="96">
        <v>2</v>
      </c>
      <c r="V2920" s="38" t="s">
        <v>112</v>
      </c>
      <c r="W2920" s="38"/>
      <c r="X2920" s="137">
        <v>-605.91687499999989</v>
      </c>
      <c r="Y2920" s="138">
        <v>44409</v>
      </c>
      <c r="Z2920" s="179">
        <v>8.0833333333333339</v>
      </c>
      <c r="AA2920" s="139">
        <v>2022</v>
      </c>
      <c r="AB2920" s="131"/>
      <c r="AC2920" s="38"/>
      <c r="AD2920" s="140">
        <v>-4899.6099999999997</v>
      </c>
      <c r="AE2920" s="141">
        <v>-4293.6931249999998</v>
      </c>
      <c r="AF2920" s="141">
        <v>-3687.7762499999999</v>
      </c>
      <c r="AG2920" s="141">
        <v>-3081.859375</v>
      </c>
      <c r="AH2920" s="141">
        <v>-2475.9425000000001</v>
      </c>
      <c r="AI2920" s="141">
        <v>-1870.0256250000002</v>
      </c>
      <c r="AJ2920" s="141">
        <v>-1264.1087500000003</v>
      </c>
      <c r="AK2920" s="141">
        <v>-658.19187500000044</v>
      </c>
      <c r="AL2920" s="141">
        <v>-52.275000000000546</v>
      </c>
      <c r="AM2920" s="141">
        <v>0</v>
      </c>
      <c r="AN2920" s="141">
        <v>0</v>
      </c>
      <c r="AO2920" s="141">
        <v>0</v>
      </c>
      <c r="AP2920" s="141">
        <v>0</v>
      </c>
      <c r="AQ2920" s="141">
        <v>0</v>
      </c>
      <c r="AR2920" s="141">
        <v>0</v>
      </c>
      <c r="AS2920" s="141">
        <v>0</v>
      </c>
      <c r="AT2920" s="141">
        <v>0</v>
      </c>
      <c r="AU2920" s="141">
        <v>0</v>
      </c>
      <c r="AV2920" s="141">
        <v>0</v>
      </c>
      <c r="AW2920" s="141">
        <v>0</v>
      </c>
      <c r="AX2920" s="141">
        <v>0</v>
      </c>
      <c r="AY2920" s="141">
        <v>0</v>
      </c>
      <c r="AZ2920" s="141">
        <v>0</v>
      </c>
      <c r="BA2920" s="141">
        <v>0</v>
      </c>
      <c r="BB2920" s="141">
        <v>0</v>
      </c>
      <c r="BC2920" s="141">
        <v>0</v>
      </c>
      <c r="BD2920" s="141">
        <v>0</v>
      </c>
      <c r="BE2920" s="141">
        <v>0</v>
      </c>
      <c r="BF2920" s="141">
        <v>0</v>
      </c>
      <c r="BG2920" s="141">
        <v>0</v>
      </c>
      <c r="BH2920" s="141">
        <v>0</v>
      </c>
      <c r="BI2920" s="141">
        <v>0</v>
      </c>
      <c r="BJ2920" s="141">
        <v>0</v>
      </c>
      <c r="BK2920" s="141">
        <v>0</v>
      </c>
      <c r="BL2920" s="141">
        <v>0</v>
      </c>
      <c r="BM2920" s="141">
        <v>0</v>
      </c>
      <c r="BN2920" s="141">
        <v>0</v>
      </c>
      <c r="BO2920" s="141">
        <v>0</v>
      </c>
      <c r="BP2920" s="141">
        <v>0</v>
      </c>
    </row>
    <row r="2921" spans="4:68" ht="15.75">
      <c r="D2921" s="174" t="s">
        <v>10162</v>
      </c>
      <c r="E2921" s="175">
        <v>-797538.04</v>
      </c>
      <c r="F2921" s="174" t="s">
        <v>3428</v>
      </c>
      <c r="G2921" s="174" t="s">
        <v>10163</v>
      </c>
      <c r="H2921" s="174" t="s">
        <v>169</v>
      </c>
      <c r="I2921" s="174" t="s">
        <v>3098</v>
      </c>
      <c r="J2921" s="174" t="s">
        <v>10164</v>
      </c>
      <c r="K2921" s="174"/>
      <c r="L2921" s="174" t="s">
        <v>4704</v>
      </c>
      <c r="M2921" s="174" t="s">
        <v>4705</v>
      </c>
      <c r="N2921" s="176">
        <v>960</v>
      </c>
      <c r="O2921" s="174" t="s">
        <v>3407</v>
      </c>
      <c r="P2921" s="177">
        <v>29768</v>
      </c>
      <c r="Q2921" s="176">
        <v>384</v>
      </c>
      <c r="R2921" s="175">
        <v>-318987.45</v>
      </c>
      <c r="S2921" s="175">
        <v>-478550.59</v>
      </c>
      <c r="T2921" s="161">
        <v>0</v>
      </c>
      <c r="U2921" s="96">
        <v>2</v>
      </c>
      <c r="V2921" s="38" t="s">
        <v>112</v>
      </c>
      <c r="W2921" s="38"/>
      <c r="X2921" s="137">
        <v>-9969.2255000000005</v>
      </c>
      <c r="Y2921" s="138">
        <v>58988</v>
      </c>
      <c r="Z2921" s="179">
        <v>48</v>
      </c>
      <c r="AA2921" s="139">
        <v>2061</v>
      </c>
      <c r="AB2921" s="131"/>
      <c r="AC2921" s="38"/>
      <c r="AD2921" s="140">
        <v>-478550.59</v>
      </c>
      <c r="AE2921" s="141">
        <v>-468581.36450000003</v>
      </c>
      <c r="AF2921" s="141">
        <v>-458612.13900000002</v>
      </c>
      <c r="AG2921" s="141">
        <v>-448642.91350000002</v>
      </c>
      <c r="AH2921" s="141">
        <v>-438673.68800000002</v>
      </c>
      <c r="AI2921" s="141">
        <v>-428704.46250000002</v>
      </c>
      <c r="AJ2921" s="141">
        <v>-418735.23700000002</v>
      </c>
      <c r="AK2921" s="141">
        <v>-408766.01150000002</v>
      </c>
      <c r="AL2921" s="141">
        <v>-398796.78600000002</v>
      </c>
      <c r="AM2921" s="141">
        <v>-388827.56050000002</v>
      </c>
      <c r="AN2921" s="141">
        <v>-378858.33500000002</v>
      </c>
      <c r="AO2921" s="141">
        <v>-368889.10950000002</v>
      </c>
      <c r="AP2921" s="141">
        <v>-358919.88400000002</v>
      </c>
      <c r="AQ2921" s="141">
        <v>-348950.65850000002</v>
      </c>
      <c r="AR2921" s="141">
        <v>-338981.43300000002</v>
      </c>
      <c r="AS2921" s="141">
        <v>-329012.20750000002</v>
      </c>
      <c r="AT2921" s="141">
        <v>-319042.98200000002</v>
      </c>
      <c r="AU2921" s="141">
        <v>-309073.75650000002</v>
      </c>
      <c r="AV2921" s="141">
        <v>-299104.53100000002</v>
      </c>
      <c r="AW2921" s="141">
        <v>-289135.30550000002</v>
      </c>
      <c r="AX2921" s="141">
        <v>-279166.08000000002</v>
      </c>
      <c r="AY2921" s="141">
        <v>-269196.85450000002</v>
      </c>
      <c r="AZ2921" s="141">
        <v>-259227.62900000002</v>
      </c>
      <c r="BA2921" s="141">
        <v>-249258.40350000001</v>
      </c>
      <c r="BB2921" s="141">
        <v>-239289.17800000001</v>
      </c>
      <c r="BC2921" s="141">
        <v>-229319.95250000001</v>
      </c>
      <c r="BD2921" s="141">
        <v>-219350.72700000001</v>
      </c>
      <c r="BE2921" s="141">
        <v>-209381.50150000001</v>
      </c>
      <c r="BF2921" s="141">
        <v>-199412.27600000001</v>
      </c>
      <c r="BG2921" s="141">
        <v>-189443.05050000001</v>
      </c>
      <c r="BH2921" s="141">
        <v>-179473.82500000001</v>
      </c>
      <c r="BI2921" s="141">
        <v>-169504.59950000001</v>
      </c>
      <c r="BJ2921" s="141">
        <v>-159535.37400000001</v>
      </c>
      <c r="BK2921" s="141">
        <v>-149566.14850000001</v>
      </c>
      <c r="BL2921" s="141">
        <v>-139596.92300000001</v>
      </c>
      <c r="BM2921" s="141">
        <v>-129627.69750000001</v>
      </c>
      <c r="BN2921" s="141">
        <v>-119658.47200000001</v>
      </c>
      <c r="BO2921" s="141">
        <v>-109689.24650000001</v>
      </c>
      <c r="BP2921" s="141">
        <v>-99720.021000000008</v>
      </c>
    </row>
    <row r="2922" spans="4:68" ht="15.75">
      <c r="D2922" s="174" t="s">
        <v>10165</v>
      </c>
      <c r="E2922" s="175">
        <v>-26341.07</v>
      </c>
      <c r="F2922" s="174" t="s">
        <v>3409</v>
      </c>
      <c r="G2922" s="174" t="s">
        <v>10166</v>
      </c>
      <c r="H2922" s="174" t="s">
        <v>169</v>
      </c>
      <c r="I2922" s="174" t="s">
        <v>3098</v>
      </c>
      <c r="J2922" s="174" t="s">
        <v>10167</v>
      </c>
      <c r="K2922" s="174"/>
      <c r="L2922" s="174" t="s">
        <v>4475</v>
      </c>
      <c r="M2922" s="174" t="s">
        <v>5819</v>
      </c>
      <c r="N2922" s="176">
        <v>960</v>
      </c>
      <c r="O2922" s="174" t="s">
        <v>3407</v>
      </c>
      <c r="P2922" s="177">
        <v>15189</v>
      </c>
      <c r="Q2922" s="176">
        <v>863</v>
      </c>
      <c r="R2922" s="175">
        <v>-23678.560000000001</v>
      </c>
      <c r="S2922" s="175">
        <v>-2662.51</v>
      </c>
      <c r="T2922" s="161">
        <v>0</v>
      </c>
      <c r="U2922" s="96">
        <v>6</v>
      </c>
      <c r="V2922" s="38" t="s">
        <v>116</v>
      </c>
      <c r="W2922" s="38"/>
      <c r="X2922" s="137">
        <v>-329.263375</v>
      </c>
      <c r="Y2922" s="138">
        <v>44409</v>
      </c>
      <c r="Z2922" s="179">
        <v>8.0833333333333339</v>
      </c>
      <c r="AA2922" s="139">
        <v>2022</v>
      </c>
      <c r="AB2922" s="131"/>
      <c r="AC2922" s="38"/>
      <c r="AD2922" s="140">
        <v>-2662.51</v>
      </c>
      <c r="AE2922" s="141">
        <v>-2333.2466250000002</v>
      </c>
      <c r="AF2922" s="141">
        <v>-2003.9832500000002</v>
      </c>
      <c r="AG2922" s="141">
        <v>-1674.7198750000002</v>
      </c>
      <c r="AH2922" s="141">
        <v>-1345.4565000000002</v>
      </c>
      <c r="AI2922" s="141">
        <v>-1016.1931250000002</v>
      </c>
      <c r="AJ2922" s="141">
        <v>-686.92975000000024</v>
      </c>
      <c r="AK2922" s="141">
        <v>-357.66637500000024</v>
      </c>
      <c r="AL2922" s="141">
        <v>-28.403000000000247</v>
      </c>
      <c r="AM2922" s="141">
        <v>0</v>
      </c>
      <c r="AN2922" s="141">
        <v>0</v>
      </c>
      <c r="AO2922" s="141">
        <v>0</v>
      </c>
      <c r="AP2922" s="141">
        <v>0</v>
      </c>
      <c r="AQ2922" s="141">
        <v>0</v>
      </c>
      <c r="AR2922" s="141">
        <v>0</v>
      </c>
      <c r="AS2922" s="141">
        <v>0</v>
      </c>
      <c r="AT2922" s="141">
        <v>0</v>
      </c>
      <c r="AU2922" s="141">
        <v>0</v>
      </c>
      <c r="AV2922" s="141">
        <v>0</v>
      </c>
      <c r="AW2922" s="141">
        <v>0</v>
      </c>
      <c r="AX2922" s="141">
        <v>0</v>
      </c>
      <c r="AY2922" s="141">
        <v>0</v>
      </c>
      <c r="AZ2922" s="141">
        <v>0</v>
      </c>
      <c r="BA2922" s="141">
        <v>0</v>
      </c>
      <c r="BB2922" s="141">
        <v>0</v>
      </c>
      <c r="BC2922" s="141">
        <v>0</v>
      </c>
      <c r="BD2922" s="141">
        <v>0</v>
      </c>
      <c r="BE2922" s="141">
        <v>0</v>
      </c>
      <c r="BF2922" s="141">
        <v>0</v>
      </c>
      <c r="BG2922" s="141">
        <v>0</v>
      </c>
      <c r="BH2922" s="141">
        <v>0</v>
      </c>
      <c r="BI2922" s="141">
        <v>0</v>
      </c>
      <c r="BJ2922" s="141">
        <v>0</v>
      </c>
      <c r="BK2922" s="141">
        <v>0</v>
      </c>
      <c r="BL2922" s="141">
        <v>0</v>
      </c>
      <c r="BM2922" s="141">
        <v>0</v>
      </c>
      <c r="BN2922" s="141">
        <v>0</v>
      </c>
      <c r="BO2922" s="141">
        <v>0</v>
      </c>
      <c r="BP2922" s="141">
        <v>0</v>
      </c>
    </row>
    <row r="2923" spans="4:68" ht="15.75">
      <c r="D2923" s="174" t="s">
        <v>10168</v>
      </c>
      <c r="E2923" s="176">
        <v>-42500</v>
      </c>
      <c r="F2923" s="174" t="s">
        <v>3428</v>
      </c>
      <c r="G2923" s="174" t="s">
        <v>10166</v>
      </c>
      <c r="H2923" s="174" t="s">
        <v>169</v>
      </c>
      <c r="I2923" s="174" t="s">
        <v>3098</v>
      </c>
      <c r="J2923" s="174" t="s">
        <v>10167</v>
      </c>
      <c r="K2923" s="174"/>
      <c r="L2923" s="174" t="s">
        <v>4475</v>
      </c>
      <c r="M2923" s="174" t="s">
        <v>5819</v>
      </c>
      <c r="N2923" s="176">
        <v>960</v>
      </c>
      <c r="O2923" s="174" t="s">
        <v>3407</v>
      </c>
      <c r="P2923" s="177">
        <v>15189</v>
      </c>
      <c r="Q2923" s="176">
        <v>863</v>
      </c>
      <c r="R2923" s="175">
        <v>-38204.25</v>
      </c>
      <c r="S2923" s="175">
        <v>-4295.75</v>
      </c>
      <c r="T2923" s="161">
        <v>0</v>
      </c>
      <c r="U2923" s="96">
        <v>6</v>
      </c>
      <c r="V2923" s="38" t="s">
        <v>116</v>
      </c>
      <c r="W2923" s="38"/>
      <c r="X2923" s="137">
        <v>-531.25</v>
      </c>
      <c r="Y2923" s="138">
        <v>44409</v>
      </c>
      <c r="Z2923" s="179">
        <v>8.0833333333333339</v>
      </c>
      <c r="AA2923" s="139">
        <v>2022</v>
      </c>
      <c r="AB2923" s="131"/>
      <c r="AC2923" s="38"/>
      <c r="AD2923" s="140">
        <v>-4295.75</v>
      </c>
      <c r="AE2923" s="141">
        <v>-3764.5</v>
      </c>
      <c r="AF2923" s="141">
        <v>-3233.25</v>
      </c>
      <c r="AG2923" s="141">
        <v>-2702</v>
      </c>
      <c r="AH2923" s="141">
        <v>-2170.75</v>
      </c>
      <c r="AI2923" s="141">
        <v>-1639.5</v>
      </c>
      <c r="AJ2923" s="141">
        <v>-1108.25</v>
      </c>
      <c r="AK2923" s="141">
        <v>-577</v>
      </c>
      <c r="AL2923" s="141">
        <v>-45.75</v>
      </c>
      <c r="AM2923" s="141">
        <v>0</v>
      </c>
      <c r="AN2923" s="141">
        <v>0</v>
      </c>
      <c r="AO2923" s="141">
        <v>0</v>
      </c>
      <c r="AP2923" s="141">
        <v>0</v>
      </c>
      <c r="AQ2923" s="141">
        <v>0</v>
      </c>
      <c r="AR2923" s="141">
        <v>0</v>
      </c>
      <c r="AS2923" s="141">
        <v>0</v>
      </c>
      <c r="AT2923" s="141">
        <v>0</v>
      </c>
      <c r="AU2923" s="141">
        <v>0</v>
      </c>
      <c r="AV2923" s="141">
        <v>0</v>
      </c>
      <c r="AW2923" s="141">
        <v>0</v>
      </c>
      <c r="AX2923" s="141">
        <v>0</v>
      </c>
      <c r="AY2923" s="141">
        <v>0</v>
      </c>
      <c r="AZ2923" s="141">
        <v>0</v>
      </c>
      <c r="BA2923" s="141">
        <v>0</v>
      </c>
      <c r="BB2923" s="141">
        <v>0</v>
      </c>
      <c r="BC2923" s="141">
        <v>0</v>
      </c>
      <c r="BD2923" s="141">
        <v>0</v>
      </c>
      <c r="BE2923" s="141">
        <v>0</v>
      </c>
      <c r="BF2923" s="141">
        <v>0</v>
      </c>
      <c r="BG2923" s="141">
        <v>0</v>
      </c>
      <c r="BH2923" s="141">
        <v>0</v>
      </c>
      <c r="BI2923" s="141">
        <v>0</v>
      </c>
      <c r="BJ2923" s="141">
        <v>0</v>
      </c>
      <c r="BK2923" s="141">
        <v>0</v>
      </c>
      <c r="BL2923" s="141">
        <v>0</v>
      </c>
      <c r="BM2923" s="141">
        <v>0</v>
      </c>
      <c r="BN2923" s="141">
        <v>0</v>
      </c>
      <c r="BO2923" s="141">
        <v>0</v>
      </c>
      <c r="BP2923" s="141">
        <v>0</v>
      </c>
    </row>
    <row r="2924" spans="4:68" ht="15.75">
      <c r="D2924" s="174" t="s">
        <v>10169</v>
      </c>
      <c r="E2924" s="175">
        <v>-23620.91</v>
      </c>
      <c r="F2924" s="174" t="s">
        <v>3428</v>
      </c>
      <c r="G2924" s="174" t="s">
        <v>10170</v>
      </c>
      <c r="H2924" s="174" t="s">
        <v>169</v>
      </c>
      <c r="I2924" s="174" t="s">
        <v>3098</v>
      </c>
      <c r="J2924" s="174" t="s">
        <v>5370</v>
      </c>
      <c r="K2924" s="174"/>
      <c r="L2924" s="174" t="s">
        <v>4475</v>
      </c>
      <c r="M2924" s="174" t="s">
        <v>5371</v>
      </c>
      <c r="N2924" s="176">
        <v>960</v>
      </c>
      <c r="O2924" s="174" t="s">
        <v>3407</v>
      </c>
      <c r="P2924" s="177">
        <v>15189</v>
      </c>
      <c r="Q2924" s="176">
        <v>863</v>
      </c>
      <c r="R2924" s="175">
        <v>-21233.37</v>
      </c>
      <c r="S2924" s="175">
        <v>-2387.54</v>
      </c>
      <c r="T2924" s="161">
        <v>0</v>
      </c>
      <c r="U2924" s="96">
        <v>6</v>
      </c>
      <c r="V2924" s="38" t="s">
        <v>116</v>
      </c>
      <c r="W2924" s="38"/>
      <c r="X2924" s="137">
        <v>-295.26137499999999</v>
      </c>
      <c r="Y2924" s="138">
        <v>44409</v>
      </c>
      <c r="Z2924" s="179">
        <v>8.0833333333333339</v>
      </c>
      <c r="AA2924" s="139">
        <v>2022</v>
      </c>
      <c r="AB2924" s="131"/>
      <c r="AC2924" s="38"/>
      <c r="AD2924" s="140">
        <v>-2387.54</v>
      </c>
      <c r="AE2924" s="141">
        <v>-2092.2786249999999</v>
      </c>
      <c r="AF2924" s="141">
        <v>-1797.0172499999999</v>
      </c>
      <c r="AG2924" s="141">
        <v>-1501.7558749999998</v>
      </c>
      <c r="AH2924" s="141">
        <v>-1206.4944999999998</v>
      </c>
      <c r="AI2924" s="141">
        <v>-911.23312499999975</v>
      </c>
      <c r="AJ2924" s="141">
        <v>-615.9717499999997</v>
      </c>
      <c r="AK2924" s="141">
        <v>-320.71037499999971</v>
      </c>
      <c r="AL2924" s="141">
        <v>-25.448999999999728</v>
      </c>
      <c r="AM2924" s="141">
        <v>0</v>
      </c>
      <c r="AN2924" s="141">
        <v>0</v>
      </c>
      <c r="AO2924" s="141">
        <v>0</v>
      </c>
      <c r="AP2924" s="141">
        <v>0</v>
      </c>
      <c r="AQ2924" s="141">
        <v>0</v>
      </c>
      <c r="AR2924" s="141">
        <v>0</v>
      </c>
      <c r="AS2924" s="141">
        <v>0</v>
      </c>
      <c r="AT2924" s="141">
        <v>0</v>
      </c>
      <c r="AU2924" s="141">
        <v>0</v>
      </c>
      <c r="AV2924" s="141">
        <v>0</v>
      </c>
      <c r="AW2924" s="141">
        <v>0</v>
      </c>
      <c r="AX2924" s="141">
        <v>0</v>
      </c>
      <c r="AY2924" s="141">
        <v>0</v>
      </c>
      <c r="AZ2924" s="141">
        <v>0</v>
      </c>
      <c r="BA2924" s="141">
        <v>0</v>
      </c>
      <c r="BB2924" s="141">
        <v>0</v>
      </c>
      <c r="BC2924" s="141">
        <v>0</v>
      </c>
      <c r="BD2924" s="141">
        <v>0</v>
      </c>
      <c r="BE2924" s="141">
        <v>0</v>
      </c>
      <c r="BF2924" s="141">
        <v>0</v>
      </c>
      <c r="BG2924" s="141">
        <v>0</v>
      </c>
      <c r="BH2924" s="141">
        <v>0</v>
      </c>
      <c r="BI2924" s="141">
        <v>0</v>
      </c>
      <c r="BJ2924" s="141">
        <v>0</v>
      </c>
      <c r="BK2924" s="141">
        <v>0</v>
      </c>
      <c r="BL2924" s="141">
        <v>0</v>
      </c>
      <c r="BM2924" s="141">
        <v>0</v>
      </c>
      <c r="BN2924" s="141">
        <v>0</v>
      </c>
      <c r="BO2924" s="141">
        <v>0</v>
      </c>
      <c r="BP2924" s="141">
        <v>0</v>
      </c>
    </row>
    <row r="2925" spans="4:68" ht="15.75">
      <c r="D2925" s="174" t="s">
        <v>10171</v>
      </c>
      <c r="E2925" s="175">
        <v>2004382.55</v>
      </c>
      <c r="F2925" s="174" t="s">
        <v>10172</v>
      </c>
      <c r="G2925" s="174" t="s">
        <v>6647</v>
      </c>
      <c r="H2925" s="174" t="s">
        <v>169</v>
      </c>
      <c r="I2925" s="174" t="s">
        <v>3098</v>
      </c>
      <c r="J2925" s="174" t="s">
        <v>10173</v>
      </c>
      <c r="K2925" s="174"/>
      <c r="L2925" s="174" t="s">
        <v>5202</v>
      </c>
      <c r="M2925" s="174" t="s">
        <v>3575</v>
      </c>
      <c r="N2925" s="176">
        <v>960</v>
      </c>
      <c r="O2925" s="174" t="s">
        <v>3407</v>
      </c>
      <c r="P2925" s="177">
        <v>28672</v>
      </c>
      <c r="Q2925" s="176">
        <v>420</v>
      </c>
      <c r="R2925" s="175">
        <v>876847.74</v>
      </c>
      <c r="S2925" s="175">
        <v>1127534.81</v>
      </c>
      <c r="T2925" s="161">
        <v>0</v>
      </c>
      <c r="U2925" s="96">
        <v>6</v>
      </c>
      <c r="V2925" s="38" t="s">
        <v>116</v>
      </c>
      <c r="W2925" s="38"/>
      <c r="X2925" s="137">
        <v>25054.781875000001</v>
      </c>
      <c r="Y2925" s="138">
        <v>57892</v>
      </c>
      <c r="Z2925" s="179">
        <v>45</v>
      </c>
      <c r="AA2925" s="139">
        <v>2058</v>
      </c>
      <c r="AB2925" s="131"/>
      <c r="AC2925" s="38"/>
      <c r="AD2925" s="140">
        <v>1127534.81</v>
      </c>
      <c r="AE2925" s="141">
        <v>1102480.028125</v>
      </c>
      <c r="AF2925" s="141">
        <v>1077425.2462499999</v>
      </c>
      <c r="AG2925" s="141">
        <v>1052370.4643749997</v>
      </c>
      <c r="AH2925" s="141">
        <v>1027315.6824999998</v>
      </c>
      <c r="AI2925" s="141">
        <v>1002260.9006249998</v>
      </c>
      <c r="AJ2925" s="141">
        <v>977206.11874999979</v>
      </c>
      <c r="AK2925" s="141">
        <v>952151.3368749998</v>
      </c>
      <c r="AL2925" s="141">
        <v>927096.55499999982</v>
      </c>
      <c r="AM2925" s="141">
        <v>902041.77312499983</v>
      </c>
      <c r="AN2925" s="141">
        <v>876986.99124999985</v>
      </c>
      <c r="AO2925" s="141">
        <v>851932.20937499986</v>
      </c>
      <c r="AP2925" s="141">
        <v>826877.42749999987</v>
      </c>
      <c r="AQ2925" s="141">
        <v>801822.64562499989</v>
      </c>
      <c r="AR2925" s="141">
        <v>776767.8637499999</v>
      </c>
      <c r="AS2925" s="141">
        <v>751713.08187499992</v>
      </c>
      <c r="AT2925" s="141">
        <v>726658.29999999993</v>
      </c>
      <c r="AU2925" s="141">
        <v>701603.51812499994</v>
      </c>
      <c r="AV2925" s="141">
        <v>676548.73624999996</v>
      </c>
      <c r="AW2925" s="141">
        <v>651493.95437499997</v>
      </c>
      <c r="AX2925" s="141">
        <v>626439.17249999999</v>
      </c>
      <c r="AY2925" s="141">
        <v>601384.390625</v>
      </c>
      <c r="AZ2925" s="141">
        <v>576329.60875000001</v>
      </c>
      <c r="BA2925" s="141">
        <v>551274.82687500003</v>
      </c>
      <c r="BB2925" s="141">
        <v>526220.04500000004</v>
      </c>
      <c r="BC2925" s="141">
        <v>501165.26312500006</v>
      </c>
      <c r="BD2925" s="141">
        <v>476110.48125000007</v>
      </c>
      <c r="BE2925" s="141">
        <v>451055.69937500008</v>
      </c>
      <c r="BF2925" s="141">
        <v>426000.9175000001</v>
      </c>
      <c r="BG2925" s="141">
        <v>400946.13562500011</v>
      </c>
      <c r="BH2925" s="141">
        <v>375891.35375000013</v>
      </c>
      <c r="BI2925" s="141">
        <v>350836.57187500014</v>
      </c>
      <c r="BJ2925" s="141">
        <v>325781.79000000015</v>
      </c>
      <c r="BK2925" s="141">
        <v>300727.00812500017</v>
      </c>
      <c r="BL2925" s="141">
        <v>275672.22625000018</v>
      </c>
      <c r="BM2925" s="141">
        <v>250617.4443750002</v>
      </c>
      <c r="BN2925" s="141">
        <v>225562.66250000021</v>
      </c>
      <c r="BO2925" s="141">
        <v>200507.88062500022</v>
      </c>
      <c r="BP2925" s="141">
        <v>175453.09875000024</v>
      </c>
    </row>
    <row r="2926" spans="4:68" ht="15.75">
      <c r="D2926" s="174" t="s">
        <v>10174</v>
      </c>
      <c r="E2926" s="175">
        <v>26971.64</v>
      </c>
      <c r="F2926" s="174" t="s">
        <v>3409</v>
      </c>
      <c r="G2926" s="174" t="s">
        <v>4202</v>
      </c>
      <c r="H2926" s="174" t="s">
        <v>169</v>
      </c>
      <c r="I2926" s="174" t="s">
        <v>3098</v>
      </c>
      <c r="J2926" s="174" t="s">
        <v>4203</v>
      </c>
      <c r="K2926" s="174"/>
      <c r="L2926" s="174" t="s">
        <v>3509</v>
      </c>
      <c r="M2926" s="174" t="s">
        <v>4705</v>
      </c>
      <c r="N2926" s="176">
        <v>960</v>
      </c>
      <c r="O2926" s="174" t="s">
        <v>3407</v>
      </c>
      <c r="P2926" s="177">
        <v>27211</v>
      </c>
      <c r="Q2926" s="176">
        <v>468</v>
      </c>
      <c r="R2926" s="175">
        <v>13147.66</v>
      </c>
      <c r="S2926" s="175">
        <v>13823.98</v>
      </c>
      <c r="T2926" s="161">
        <v>0</v>
      </c>
      <c r="U2926" s="96">
        <v>18</v>
      </c>
      <c r="V2926" s="38" t="s">
        <v>128</v>
      </c>
      <c r="W2926" s="38"/>
      <c r="X2926" s="137">
        <v>337.14549999999997</v>
      </c>
      <c r="Y2926" s="138">
        <v>56431</v>
      </c>
      <c r="Z2926" s="179">
        <v>41</v>
      </c>
      <c r="AA2926" s="139">
        <v>2054</v>
      </c>
      <c r="AB2926" s="131"/>
      <c r="AC2926" s="38"/>
      <c r="AD2926" s="140">
        <v>13823.98</v>
      </c>
      <c r="AE2926" s="141">
        <v>13486.834499999999</v>
      </c>
      <c r="AF2926" s="141">
        <v>13149.688999999998</v>
      </c>
      <c r="AG2926" s="141">
        <v>12812.543499999998</v>
      </c>
      <c r="AH2926" s="141">
        <v>12475.397999999997</v>
      </c>
      <c r="AI2926" s="141">
        <v>12138.252499999997</v>
      </c>
      <c r="AJ2926" s="141">
        <v>11801.106999999996</v>
      </c>
      <c r="AK2926" s="141">
        <v>11463.961499999996</v>
      </c>
      <c r="AL2926" s="141">
        <v>11126.815999999995</v>
      </c>
      <c r="AM2926" s="141">
        <v>10789.670499999995</v>
      </c>
      <c r="AN2926" s="141">
        <v>10452.524999999994</v>
      </c>
      <c r="AO2926" s="141">
        <v>10115.379499999994</v>
      </c>
      <c r="AP2926" s="141">
        <v>9778.2339999999931</v>
      </c>
      <c r="AQ2926" s="141">
        <v>9441.0884999999926</v>
      </c>
      <c r="AR2926" s="141">
        <v>9103.942999999992</v>
      </c>
      <c r="AS2926" s="141">
        <v>8766.7974999999915</v>
      </c>
      <c r="AT2926" s="141">
        <v>8429.6519999999909</v>
      </c>
      <c r="AU2926" s="141">
        <v>8092.5064999999913</v>
      </c>
      <c r="AV2926" s="141">
        <v>7755.3609999999917</v>
      </c>
      <c r="AW2926" s="141">
        <v>7418.2154999999921</v>
      </c>
      <c r="AX2926" s="141">
        <v>7081.0699999999924</v>
      </c>
      <c r="AY2926" s="141">
        <v>6743.9244999999928</v>
      </c>
      <c r="AZ2926" s="141">
        <v>6406.7789999999932</v>
      </c>
      <c r="BA2926" s="141">
        <v>6069.6334999999935</v>
      </c>
      <c r="BB2926" s="141">
        <v>5732.4879999999939</v>
      </c>
      <c r="BC2926" s="141">
        <v>5395.3424999999943</v>
      </c>
      <c r="BD2926" s="141">
        <v>5058.1969999999947</v>
      </c>
      <c r="BE2926" s="141">
        <v>4721.051499999995</v>
      </c>
      <c r="BF2926" s="141">
        <v>4383.9059999999954</v>
      </c>
      <c r="BG2926" s="141">
        <v>4046.7604999999953</v>
      </c>
      <c r="BH2926" s="141">
        <v>3709.6149999999952</v>
      </c>
      <c r="BI2926" s="141">
        <v>3372.4694999999952</v>
      </c>
      <c r="BJ2926" s="141">
        <v>3035.3239999999951</v>
      </c>
      <c r="BK2926" s="141">
        <v>2698.178499999995</v>
      </c>
      <c r="BL2926" s="141">
        <v>2361.0329999999949</v>
      </c>
      <c r="BM2926" s="141">
        <v>2023.8874999999948</v>
      </c>
      <c r="BN2926" s="141">
        <v>1686.7419999999947</v>
      </c>
      <c r="BO2926" s="141">
        <v>1349.5964999999946</v>
      </c>
      <c r="BP2926" s="141">
        <v>1012.4509999999947</v>
      </c>
    </row>
    <row r="2927" spans="4:68" ht="15.75">
      <c r="D2927" s="174" t="s">
        <v>10175</v>
      </c>
      <c r="E2927" s="175">
        <v>-53943.28</v>
      </c>
      <c r="F2927" s="174" t="s">
        <v>3409</v>
      </c>
      <c r="G2927" s="174" t="s">
        <v>10176</v>
      </c>
      <c r="H2927" s="174" t="s">
        <v>169</v>
      </c>
      <c r="I2927" s="174" t="s">
        <v>3098</v>
      </c>
      <c r="J2927" s="174" t="s">
        <v>10177</v>
      </c>
      <c r="K2927" s="174"/>
      <c r="L2927" s="174" t="s">
        <v>3509</v>
      </c>
      <c r="M2927" s="174" t="s">
        <v>4705</v>
      </c>
      <c r="N2927" s="176">
        <v>960</v>
      </c>
      <c r="O2927" s="174" t="s">
        <v>3407</v>
      </c>
      <c r="P2927" s="177">
        <v>27576</v>
      </c>
      <c r="Q2927" s="176">
        <v>456</v>
      </c>
      <c r="R2927" s="175">
        <v>-25621.17</v>
      </c>
      <c r="S2927" s="175">
        <v>-28322.11</v>
      </c>
      <c r="T2927" s="161">
        <v>0</v>
      </c>
      <c r="U2927" s="96">
        <v>2</v>
      </c>
      <c r="V2927" s="38" t="s">
        <v>112</v>
      </c>
      <c r="W2927" s="38"/>
      <c r="X2927" s="137">
        <v>-674.29099999999994</v>
      </c>
      <c r="Y2927" s="138">
        <v>56796</v>
      </c>
      <c r="Z2927" s="179">
        <v>42</v>
      </c>
      <c r="AA2927" s="139">
        <v>2055</v>
      </c>
      <c r="AB2927" s="131"/>
      <c r="AC2927" s="38"/>
      <c r="AD2927" s="140">
        <v>-28322.11</v>
      </c>
      <c r="AE2927" s="141">
        <v>-27647.819</v>
      </c>
      <c r="AF2927" s="141">
        <v>-26973.527999999998</v>
      </c>
      <c r="AG2927" s="141">
        <v>-26299.236999999997</v>
      </c>
      <c r="AH2927" s="141">
        <v>-25624.945999999996</v>
      </c>
      <c r="AI2927" s="141">
        <v>-24950.654999999995</v>
      </c>
      <c r="AJ2927" s="141">
        <v>-24276.363999999994</v>
      </c>
      <c r="AK2927" s="141">
        <v>-23602.072999999993</v>
      </c>
      <c r="AL2927" s="141">
        <v>-22927.781999999992</v>
      </c>
      <c r="AM2927" s="141">
        <v>-22253.490999999991</v>
      </c>
      <c r="AN2927" s="141">
        <v>-21579.19999999999</v>
      </c>
      <c r="AO2927" s="141">
        <v>-20904.908999999989</v>
      </c>
      <c r="AP2927" s="141">
        <v>-20230.617999999988</v>
      </c>
      <c r="AQ2927" s="141">
        <v>-19556.326999999987</v>
      </c>
      <c r="AR2927" s="141">
        <v>-18882.035999999986</v>
      </c>
      <c r="AS2927" s="141">
        <v>-18207.744999999984</v>
      </c>
      <c r="AT2927" s="141">
        <v>-17533.453999999983</v>
      </c>
      <c r="AU2927" s="141">
        <v>-16859.162999999982</v>
      </c>
      <c r="AV2927" s="141">
        <v>-16184.871999999983</v>
      </c>
      <c r="AW2927" s="141">
        <v>-15510.580999999984</v>
      </c>
      <c r="AX2927" s="141">
        <v>-14836.289999999985</v>
      </c>
      <c r="AY2927" s="141">
        <v>-14161.998999999985</v>
      </c>
      <c r="AZ2927" s="141">
        <v>-13487.707999999986</v>
      </c>
      <c r="BA2927" s="141">
        <v>-12813.416999999987</v>
      </c>
      <c r="BB2927" s="141">
        <v>-12139.125999999987</v>
      </c>
      <c r="BC2927" s="141">
        <v>-11464.834999999988</v>
      </c>
      <c r="BD2927" s="141">
        <v>-10790.543999999989</v>
      </c>
      <c r="BE2927" s="141">
        <v>-10116.25299999999</v>
      </c>
      <c r="BF2927" s="141">
        <v>-9441.9619999999904</v>
      </c>
      <c r="BG2927" s="141">
        <v>-8767.6709999999912</v>
      </c>
      <c r="BH2927" s="141">
        <v>-8093.379999999991</v>
      </c>
      <c r="BI2927" s="141">
        <v>-7419.0889999999908</v>
      </c>
      <c r="BJ2927" s="141">
        <v>-6744.7979999999907</v>
      </c>
      <c r="BK2927" s="141">
        <v>-6070.5069999999905</v>
      </c>
      <c r="BL2927" s="141">
        <v>-5396.2159999999903</v>
      </c>
      <c r="BM2927" s="141">
        <v>-4721.9249999999902</v>
      </c>
      <c r="BN2927" s="141">
        <v>-4047.63399999999</v>
      </c>
      <c r="BO2927" s="141">
        <v>-3373.3429999999898</v>
      </c>
      <c r="BP2927" s="141">
        <v>-2699.0519999999897</v>
      </c>
    </row>
    <row r="2928" spans="4:68" ht="15.75">
      <c r="D2928" s="174" t="s">
        <v>10178</v>
      </c>
      <c r="E2928" s="175">
        <v>9232.9</v>
      </c>
      <c r="F2928" s="174" t="s">
        <v>3428</v>
      </c>
      <c r="G2928" s="174" t="s">
        <v>10179</v>
      </c>
      <c r="H2928" s="174" t="s">
        <v>169</v>
      </c>
      <c r="I2928" s="174" t="s">
        <v>3098</v>
      </c>
      <c r="J2928" s="174" t="s">
        <v>10180</v>
      </c>
      <c r="K2928" s="174"/>
      <c r="L2928" s="174" t="s">
        <v>4704</v>
      </c>
      <c r="M2928" s="174" t="s">
        <v>4705</v>
      </c>
      <c r="N2928" s="176">
        <v>960</v>
      </c>
      <c r="O2928" s="174" t="s">
        <v>3407</v>
      </c>
      <c r="P2928" s="177">
        <v>15189</v>
      </c>
      <c r="Q2928" s="176">
        <v>863</v>
      </c>
      <c r="R2928" s="175">
        <v>8299.66</v>
      </c>
      <c r="S2928" s="175">
        <v>933.24</v>
      </c>
      <c r="T2928" s="161">
        <v>0</v>
      </c>
      <c r="U2928" s="96">
        <v>2</v>
      </c>
      <c r="V2928" s="38" t="s">
        <v>112</v>
      </c>
      <c r="W2928" s="38"/>
      <c r="X2928" s="137">
        <v>115.41125</v>
      </c>
      <c r="Y2928" s="138">
        <v>44409</v>
      </c>
      <c r="Z2928" s="179">
        <v>8.0833333333333339</v>
      </c>
      <c r="AA2928" s="139">
        <v>2022</v>
      </c>
      <c r="AB2928" s="131"/>
      <c r="AC2928" s="38"/>
      <c r="AD2928" s="140">
        <v>933.24</v>
      </c>
      <c r="AE2928" s="141">
        <v>817.82875000000001</v>
      </c>
      <c r="AF2928" s="141">
        <v>702.41750000000002</v>
      </c>
      <c r="AG2928" s="141">
        <v>587.00625000000002</v>
      </c>
      <c r="AH2928" s="141">
        <v>471.59500000000003</v>
      </c>
      <c r="AI2928" s="141">
        <v>356.18375000000003</v>
      </c>
      <c r="AJ2928" s="141">
        <v>240.77250000000004</v>
      </c>
      <c r="AK2928" s="141">
        <v>125.36125000000004</v>
      </c>
      <c r="AL2928" s="141">
        <v>9.9500000000000455</v>
      </c>
      <c r="AM2928" s="141">
        <v>0</v>
      </c>
      <c r="AN2928" s="141">
        <v>0</v>
      </c>
      <c r="AO2928" s="141">
        <v>0</v>
      </c>
      <c r="AP2928" s="141">
        <v>0</v>
      </c>
      <c r="AQ2928" s="141">
        <v>0</v>
      </c>
      <c r="AR2928" s="141">
        <v>0</v>
      </c>
      <c r="AS2928" s="141">
        <v>0</v>
      </c>
      <c r="AT2928" s="141">
        <v>0</v>
      </c>
      <c r="AU2928" s="141">
        <v>0</v>
      </c>
      <c r="AV2928" s="141">
        <v>0</v>
      </c>
      <c r="AW2928" s="141">
        <v>0</v>
      </c>
      <c r="AX2928" s="141">
        <v>0</v>
      </c>
      <c r="AY2928" s="141">
        <v>0</v>
      </c>
      <c r="AZ2928" s="141">
        <v>0</v>
      </c>
      <c r="BA2928" s="141">
        <v>0</v>
      </c>
      <c r="BB2928" s="141">
        <v>0</v>
      </c>
      <c r="BC2928" s="141">
        <v>0</v>
      </c>
      <c r="BD2928" s="141">
        <v>0</v>
      </c>
      <c r="BE2928" s="141">
        <v>0</v>
      </c>
      <c r="BF2928" s="141">
        <v>0</v>
      </c>
      <c r="BG2928" s="141">
        <v>0</v>
      </c>
      <c r="BH2928" s="141">
        <v>0</v>
      </c>
      <c r="BI2928" s="141">
        <v>0</v>
      </c>
      <c r="BJ2928" s="141">
        <v>0</v>
      </c>
      <c r="BK2928" s="141">
        <v>0</v>
      </c>
      <c r="BL2928" s="141">
        <v>0</v>
      </c>
      <c r="BM2928" s="141">
        <v>0</v>
      </c>
      <c r="BN2928" s="141">
        <v>0</v>
      </c>
      <c r="BO2928" s="141">
        <v>0</v>
      </c>
      <c r="BP2928" s="141">
        <v>0</v>
      </c>
    </row>
    <row r="2929" spans="4:68" ht="15.75">
      <c r="D2929" s="174" t="s">
        <v>10181</v>
      </c>
      <c r="E2929" s="175">
        <v>185851.8</v>
      </c>
      <c r="F2929" s="174" t="s">
        <v>3428</v>
      </c>
      <c r="G2929" s="174" t="s">
        <v>10182</v>
      </c>
      <c r="H2929" s="174" t="s">
        <v>169</v>
      </c>
      <c r="I2929" s="174" t="s">
        <v>3098</v>
      </c>
      <c r="J2929" s="174" t="s">
        <v>10183</v>
      </c>
      <c r="K2929" s="174"/>
      <c r="L2929" s="174" t="s">
        <v>4704</v>
      </c>
      <c r="M2929" s="174" t="s">
        <v>4705</v>
      </c>
      <c r="N2929" s="176">
        <v>960</v>
      </c>
      <c r="O2929" s="174" t="s">
        <v>3407</v>
      </c>
      <c r="P2929" s="177">
        <v>15189</v>
      </c>
      <c r="Q2929" s="176">
        <v>863</v>
      </c>
      <c r="R2929" s="175">
        <v>167066.47</v>
      </c>
      <c r="S2929" s="175">
        <v>18785.330000000002</v>
      </c>
      <c r="T2929" s="161">
        <v>0</v>
      </c>
      <c r="U2929" s="96">
        <v>2</v>
      </c>
      <c r="V2929" s="38" t="s">
        <v>112</v>
      </c>
      <c r="W2929" s="38"/>
      <c r="X2929" s="137">
        <v>2323.1475</v>
      </c>
      <c r="Y2929" s="138">
        <v>44409</v>
      </c>
      <c r="Z2929" s="179">
        <v>8.0833333333333339</v>
      </c>
      <c r="AA2929" s="139">
        <v>2022</v>
      </c>
      <c r="AB2929" s="131"/>
      <c r="AC2929" s="38"/>
      <c r="AD2929" s="140">
        <v>18785.330000000002</v>
      </c>
      <c r="AE2929" s="141">
        <v>16462.182500000003</v>
      </c>
      <c r="AF2929" s="141">
        <v>14139.035000000003</v>
      </c>
      <c r="AG2929" s="141">
        <v>11815.887500000004</v>
      </c>
      <c r="AH2929" s="141">
        <v>9492.7400000000052</v>
      </c>
      <c r="AI2929" s="141">
        <v>7169.5925000000052</v>
      </c>
      <c r="AJ2929" s="141">
        <v>4846.4450000000052</v>
      </c>
      <c r="AK2929" s="141">
        <v>2523.2975000000051</v>
      </c>
      <c r="AL2929" s="141">
        <v>200.15000000000509</v>
      </c>
      <c r="AM2929" s="141">
        <v>0</v>
      </c>
      <c r="AN2929" s="141">
        <v>0</v>
      </c>
      <c r="AO2929" s="141">
        <v>0</v>
      </c>
      <c r="AP2929" s="141">
        <v>0</v>
      </c>
      <c r="AQ2929" s="141">
        <v>0</v>
      </c>
      <c r="AR2929" s="141">
        <v>0</v>
      </c>
      <c r="AS2929" s="141">
        <v>0</v>
      </c>
      <c r="AT2929" s="141">
        <v>0</v>
      </c>
      <c r="AU2929" s="141">
        <v>0</v>
      </c>
      <c r="AV2929" s="141">
        <v>0</v>
      </c>
      <c r="AW2929" s="141">
        <v>0</v>
      </c>
      <c r="AX2929" s="141">
        <v>0</v>
      </c>
      <c r="AY2929" s="141">
        <v>0</v>
      </c>
      <c r="AZ2929" s="141">
        <v>0</v>
      </c>
      <c r="BA2929" s="141">
        <v>0</v>
      </c>
      <c r="BB2929" s="141">
        <v>0</v>
      </c>
      <c r="BC2929" s="141">
        <v>0</v>
      </c>
      <c r="BD2929" s="141">
        <v>0</v>
      </c>
      <c r="BE2929" s="141">
        <v>0</v>
      </c>
      <c r="BF2929" s="141">
        <v>0</v>
      </c>
      <c r="BG2929" s="141">
        <v>0</v>
      </c>
      <c r="BH2929" s="141">
        <v>0</v>
      </c>
      <c r="BI2929" s="141">
        <v>0</v>
      </c>
      <c r="BJ2929" s="141">
        <v>0</v>
      </c>
      <c r="BK2929" s="141">
        <v>0</v>
      </c>
      <c r="BL2929" s="141">
        <v>0</v>
      </c>
      <c r="BM2929" s="141">
        <v>0</v>
      </c>
      <c r="BN2929" s="141">
        <v>0</v>
      </c>
      <c r="BO2929" s="141">
        <v>0</v>
      </c>
      <c r="BP2929" s="141">
        <v>0</v>
      </c>
    </row>
    <row r="2930" spans="4:68" ht="15.75">
      <c r="D2930" s="174" t="s">
        <v>10184</v>
      </c>
      <c r="E2930" s="175">
        <v>389555.87</v>
      </c>
      <c r="F2930" s="174" t="s">
        <v>3428</v>
      </c>
      <c r="G2930" s="174" t="s">
        <v>10185</v>
      </c>
      <c r="H2930" s="174" t="s">
        <v>169</v>
      </c>
      <c r="I2930" s="174" t="s">
        <v>3098</v>
      </c>
      <c r="J2930" s="174" t="s">
        <v>10186</v>
      </c>
      <c r="K2930" s="174"/>
      <c r="L2930" s="174" t="s">
        <v>4704</v>
      </c>
      <c r="M2930" s="174" t="s">
        <v>4705</v>
      </c>
      <c r="N2930" s="176">
        <v>960</v>
      </c>
      <c r="O2930" s="174" t="s">
        <v>3407</v>
      </c>
      <c r="P2930" s="177">
        <v>15189</v>
      </c>
      <c r="Q2930" s="176">
        <v>863</v>
      </c>
      <c r="R2930" s="175">
        <v>350180.85</v>
      </c>
      <c r="S2930" s="175">
        <v>39375.019999999997</v>
      </c>
      <c r="T2930" s="161">
        <v>0</v>
      </c>
      <c r="U2930" s="96">
        <v>2</v>
      </c>
      <c r="V2930" s="38" t="s">
        <v>112</v>
      </c>
      <c r="W2930" s="38"/>
      <c r="X2930" s="137">
        <v>4869.4483749999999</v>
      </c>
      <c r="Y2930" s="138">
        <v>44409</v>
      </c>
      <c r="Z2930" s="179">
        <v>8.0833333333333339</v>
      </c>
      <c r="AA2930" s="139">
        <v>2022</v>
      </c>
      <c r="AB2930" s="131"/>
      <c r="AC2930" s="38"/>
      <c r="AD2930" s="140">
        <v>39375.019999999997</v>
      </c>
      <c r="AE2930" s="141">
        <v>34505.571624999997</v>
      </c>
      <c r="AF2930" s="141">
        <v>29636.123249999997</v>
      </c>
      <c r="AG2930" s="141">
        <v>24766.674874999997</v>
      </c>
      <c r="AH2930" s="141">
        <v>19897.226499999997</v>
      </c>
      <c r="AI2930" s="141">
        <v>15027.778124999997</v>
      </c>
      <c r="AJ2930" s="141">
        <v>10158.329749999997</v>
      </c>
      <c r="AK2930" s="141">
        <v>5288.8813749999972</v>
      </c>
      <c r="AL2930" s="141">
        <v>419.43299999999726</v>
      </c>
      <c r="AM2930" s="141">
        <v>0</v>
      </c>
      <c r="AN2930" s="141">
        <v>0</v>
      </c>
      <c r="AO2930" s="141">
        <v>0</v>
      </c>
      <c r="AP2930" s="141">
        <v>0</v>
      </c>
      <c r="AQ2930" s="141">
        <v>0</v>
      </c>
      <c r="AR2930" s="141">
        <v>0</v>
      </c>
      <c r="AS2930" s="141">
        <v>0</v>
      </c>
      <c r="AT2930" s="141">
        <v>0</v>
      </c>
      <c r="AU2930" s="141">
        <v>0</v>
      </c>
      <c r="AV2930" s="141">
        <v>0</v>
      </c>
      <c r="AW2930" s="141">
        <v>0</v>
      </c>
      <c r="AX2930" s="141">
        <v>0</v>
      </c>
      <c r="AY2930" s="141">
        <v>0</v>
      </c>
      <c r="AZ2930" s="141">
        <v>0</v>
      </c>
      <c r="BA2930" s="141">
        <v>0</v>
      </c>
      <c r="BB2930" s="141">
        <v>0</v>
      </c>
      <c r="BC2930" s="141">
        <v>0</v>
      </c>
      <c r="BD2930" s="141">
        <v>0</v>
      </c>
      <c r="BE2930" s="141">
        <v>0</v>
      </c>
      <c r="BF2930" s="141">
        <v>0</v>
      </c>
      <c r="BG2930" s="141">
        <v>0</v>
      </c>
      <c r="BH2930" s="141">
        <v>0</v>
      </c>
      <c r="BI2930" s="141">
        <v>0</v>
      </c>
      <c r="BJ2930" s="141">
        <v>0</v>
      </c>
      <c r="BK2930" s="141">
        <v>0</v>
      </c>
      <c r="BL2930" s="141">
        <v>0</v>
      </c>
      <c r="BM2930" s="141">
        <v>0</v>
      </c>
      <c r="BN2930" s="141">
        <v>0</v>
      </c>
      <c r="BO2930" s="141">
        <v>0</v>
      </c>
      <c r="BP2930" s="141">
        <v>0</v>
      </c>
    </row>
    <row r="2931" spans="4:68" ht="15.75">
      <c r="D2931" s="174" t="s">
        <v>10187</v>
      </c>
      <c r="E2931" s="175">
        <v>47781.279999999999</v>
      </c>
      <c r="F2931" s="174" t="s">
        <v>3428</v>
      </c>
      <c r="G2931" s="174" t="s">
        <v>10188</v>
      </c>
      <c r="H2931" s="174" t="s">
        <v>169</v>
      </c>
      <c r="I2931" s="174" t="s">
        <v>3098</v>
      </c>
      <c r="J2931" s="174" t="s">
        <v>10189</v>
      </c>
      <c r="K2931" s="174"/>
      <c r="L2931" s="174" t="s">
        <v>4704</v>
      </c>
      <c r="M2931" s="174" t="s">
        <v>4705</v>
      </c>
      <c r="N2931" s="176">
        <v>960</v>
      </c>
      <c r="O2931" s="174" t="s">
        <v>3407</v>
      </c>
      <c r="P2931" s="177">
        <v>15189</v>
      </c>
      <c r="Q2931" s="176">
        <v>863</v>
      </c>
      <c r="R2931" s="175">
        <v>42951.63</v>
      </c>
      <c r="S2931" s="175">
        <v>4829.6499999999996</v>
      </c>
      <c r="T2931" s="161">
        <v>0</v>
      </c>
      <c r="U2931" s="96">
        <v>2</v>
      </c>
      <c r="V2931" s="38" t="s">
        <v>112</v>
      </c>
      <c r="W2931" s="38"/>
      <c r="X2931" s="137">
        <v>597.26599999999996</v>
      </c>
      <c r="Y2931" s="138">
        <v>44409</v>
      </c>
      <c r="Z2931" s="179">
        <v>8.0833333333333339</v>
      </c>
      <c r="AA2931" s="139">
        <v>2022</v>
      </c>
      <c r="AB2931" s="131"/>
      <c r="AC2931" s="38"/>
      <c r="AD2931" s="140">
        <v>4829.6499999999996</v>
      </c>
      <c r="AE2931" s="141">
        <v>4232.384</v>
      </c>
      <c r="AF2931" s="141">
        <v>3635.1179999999999</v>
      </c>
      <c r="AG2931" s="141">
        <v>3037.8519999999999</v>
      </c>
      <c r="AH2931" s="141">
        <v>2440.5859999999998</v>
      </c>
      <c r="AI2931" s="141">
        <v>1843.3199999999997</v>
      </c>
      <c r="AJ2931" s="141">
        <v>1246.0539999999996</v>
      </c>
      <c r="AK2931" s="141">
        <v>648.78799999999967</v>
      </c>
      <c r="AL2931" s="141">
        <v>51.521999999999707</v>
      </c>
      <c r="AM2931" s="141">
        <v>0</v>
      </c>
      <c r="AN2931" s="141">
        <v>0</v>
      </c>
      <c r="AO2931" s="141">
        <v>0</v>
      </c>
      <c r="AP2931" s="141">
        <v>0</v>
      </c>
      <c r="AQ2931" s="141">
        <v>0</v>
      </c>
      <c r="AR2931" s="141">
        <v>0</v>
      </c>
      <c r="AS2931" s="141">
        <v>0</v>
      </c>
      <c r="AT2931" s="141">
        <v>0</v>
      </c>
      <c r="AU2931" s="141">
        <v>0</v>
      </c>
      <c r="AV2931" s="141">
        <v>0</v>
      </c>
      <c r="AW2931" s="141">
        <v>0</v>
      </c>
      <c r="AX2931" s="141">
        <v>0</v>
      </c>
      <c r="AY2931" s="141">
        <v>0</v>
      </c>
      <c r="AZ2931" s="141">
        <v>0</v>
      </c>
      <c r="BA2931" s="141">
        <v>0</v>
      </c>
      <c r="BB2931" s="141">
        <v>0</v>
      </c>
      <c r="BC2931" s="141">
        <v>0</v>
      </c>
      <c r="BD2931" s="141">
        <v>0</v>
      </c>
      <c r="BE2931" s="141">
        <v>0</v>
      </c>
      <c r="BF2931" s="141">
        <v>0</v>
      </c>
      <c r="BG2931" s="141">
        <v>0</v>
      </c>
      <c r="BH2931" s="141">
        <v>0</v>
      </c>
      <c r="BI2931" s="141">
        <v>0</v>
      </c>
      <c r="BJ2931" s="141">
        <v>0</v>
      </c>
      <c r="BK2931" s="141">
        <v>0</v>
      </c>
      <c r="BL2931" s="141">
        <v>0</v>
      </c>
      <c r="BM2931" s="141">
        <v>0</v>
      </c>
      <c r="BN2931" s="141">
        <v>0</v>
      </c>
      <c r="BO2931" s="141">
        <v>0</v>
      </c>
      <c r="BP2931" s="141">
        <v>0</v>
      </c>
    </row>
    <row r="2932" spans="4:68" ht="15.75">
      <c r="D2932" s="174" t="s">
        <v>10190</v>
      </c>
      <c r="E2932" s="175">
        <v>65837.429999999993</v>
      </c>
      <c r="F2932" s="174" t="s">
        <v>3428</v>
      </c>
      <c r="G2932" s="174" t="s">
        <v>10191</v>
      </c>
      <c r="H2932" s="174" t="s">
        <v>169</v>
      </c>
      <c r="I2932" s="174" t="s">
        <v>3098</v>
      </c>
      <c r="J2932" s="174" t="s">
        <v>10192</v>
      </c>
      <c r="K2932" s="174"/>
      <c r="L2932" s="174" t="s">
        <v>4704</v>
      </c>
      <c r="M2932" s="174" t="s">
        <v>4705</v>
      </c>
      <c r="N2932" s="176">
        <v>960</v>
      </c>
      <c r="O2932" s="174" t="s">
        <v>3407</v>
      </c>
      <c r="P2932" s="177">
        <v>15189</v>
      </c>
      <c r="Q2932" s="176">
        <v>863</v>
      </c>
      <c r="R2932" s="175">
        <v>59182.71</v>
      </c>
      <c r="S2932" s="175">
        <v>6654.72</v>
      </c>
      <c r="T2932" s="161">
        <v>0</v>
      </c>
      <c r="U2932" s="96">
        <v>2</v>
      </c>
      <c r="V2932" s="38" t="s">
        <v>112</v>
      </c>
      <c r="W2932" s="38"/>
      <c r="X2932" s="137">
        <v>822.96787499999982</v>
      </c>
      <c r="Y2932" s="138">
        <v>44409</v>
      </c>
      <c r="Z2932" s="179">
        <v>8.0833333333333339</v>
      </c>
      <c r="AA2932" s="139">
        <v>2022</v>
      </c>
      <c r="AB2932" s="131"/>
      <c r="AC2932" s="38"/>
      <c r="AD2932" s="140">
        <v>6654.72</v>
      </c>
      <c r="AE2932" s="141">
        <v>5831.7521250000009</v>
      </c>
      <c r="AF2932" s="141">
        <v>5008.7842500000006</v>
      </c>
      <c r="AG2932" s="141">
        <v>4185.8163750000003</v>
      </c>
      <c r="AH2932" s="141">
        <v>3362.8485000000005</v>
      </c>
      <c r="AI2932" s="141">
        <v>2539.8806250000007</v>
      </c>
      <c r="AJ2932" s="141">
        <v>1716.9127500000009</v>
      </c>
      <c r="AK2932" s="141">
        <v>893.94487500000105</v>
      </c>
      <c r="AL2932" s="141">
        <v>70.977000000001226</v>
      </c>
      <c r="AM2932" s="141">
        <v>0</v>
      </c>
      <c r="AN2932" s="141">
        <v>0</v>
      </c>
      <c r="AO2932" s="141">
        <v>0</v>
      </c>
      <c r="AP2932" s="141">
        <v>0</v>
      </c>
      <c r="AQ2932" s="141">
        <v>0</v>
      </c>
      <c r="AR2932" s="141">
        <v>0</v>
      </c>
      <c r="AS2932" s="141">
        <v>0</v>
      </c>
      <c r="AT2932" s="141">
        <v>0</v>
      </c>
      <c r="AU2932" s="141">
        <v>0</v>
      </c>
      <c r="AV2932" s="141">
        <v>0</v>
      </c>
      <c r="AW2932" s="141">
        <v>0</v>
      </c>
      <c r="AX2932" s="141">
        <v>0</v>
      </c>
      <c r="AY2932" s="141">
        <v>0</v>
      </c>
      <c r="AZ2932" s="141">
        <v>0</v>
      </c>
      <c r="BA2932" s="141">
        <v>0</v>
      </c>
      <c r="BB2932" s="141">
        <v>0</v>
      </c>
      <c r="BC2932" s="141">
        <v>0</v>
      </c>
      <c r="BD2932" s="141">
        <v>0</v>
      </c>
      <c r="BE2932" s="141">
        <v>0</v>
      </c>
      <c r="BF2932" s="141">
        <v>0</v>
      </c>
      <c r="BG2932" s="141">
        <v>0</v>
      </c>
      <c r="BH2932" s="141">
        <v>0</v>
      </c>
      <c r="BI2932" s="141">
        <v>0</v>
      </c>
      <c r="BJ2932" s="141">
        <v>0</v>
      </c>
      <c r="BK2932" s="141">
        <v>0</v>
      </c>
      <c r="BL2932" s="141">
        <v>0</v>
      </c>
      <c r="BM2932" s="141">
        <v>0</v>
      </c>
      <c r="BN2932" s="141">
        <v>0</v>
      </c>
      <c r="BO2932" s="141">
        <v>0</v>
      </c>
      <c r="BP2932" s="141">
        <v>0</v>
      </c>
    </row>
    <row r="2933" spans="4:68" ht="15.75">
      <c r="D2933" s="174" t="s">
        <v>10193</v>
      </c>
      <c r="E2933" s="175">
        <v>38968.720000000001</v>
      </c>
      <c r="F2933" s="174" t="s">
        <v>3428</v>
      </c>
      <c r="G2933" s="174" t="s">
        <v>10194</v>
      </c>
      <c r="H2933" s="174" t="s">
        <v>169</v>
      </c>
      <c r="I2933" s="174" t="s">
        <v>3098</v>
      </c>
      <c r="J2933" s="174" t="s">
        <v>10195</v>
      </c>
      <c r="K2933" s="174"/>
      <c r="L2933" s="174" t="s">
        <v>4704</v>
      </c>
      <c r="M2933" s="174" t="s">
        <v>4705</v>
      </c>
      <c r="N2933" s="176">
        <v>960</v>
      </c>
      <c r="O2933" s="174" t="s">
        <v>3407</v>
      </c>
      <c r="P2933" s="177">
        <v>15189</v>
      </c>
      <c r="Q2933" s="176">
        <v>863</v>
      </c>
      <c r="R2933" s="175">
        <v>35029.769999999997</v>
      </c>
      <c r="S2933" s="175">
        <v>3938.95</v>
      </c>
      <c r="T2933" s="161">
        <v>0</v>
      </c>
      <c r="U2933" s="96">
        <v>2</v>
      </c>
      <c r="V2933" s="38" t="s">
        <v>112</v>
      </c>
      <c r="W2933" s="38"/>
      <c r="X2933" s="137">
        <v>487.10899999999998</v>
      </c>
      <c r="Y2933" s="138">
        <v>44409</v>
      </c>
      <c r="Z2933" s="179">
        <v>8.0833333333333339</v>
      </c>
      <c r="AA2933" s="139">
        <v>2022</v>
      </c>
      <c r="AB2933" s="131"/>
      <c r="AC2933" s="38"/>
      <c r="AD2933" s="140">
        <v>3938.95</v>
      </c>
      <c r="AE2933" s="141">
        <v>3451.8409999999999</v>
      </c>
      <c r="AF2933" s="141">
        <v>2964.732</v>
      </c>
      <c r="AG2933" s="141">
        <v>2477.623</v>
      </c>
      <c r="AH2933" s="141">
        <v>1990.5140000000001</v>
      </c>
      <c r="AI2933" s="141">
        <v>1503.4050000000002</v>
      </c>
      <c r="AJ2933" s="141">
        <v>1016.2960000000003</v>
      </c>
      <c r="AK2933" s="141">
        <v>529.18700000000035</v>
      </c>
      <c r="AL2933" s="141">
        <v>42.078000000000372</v>
      </c>
      <c r="AM2933" s="141">
        <v>0</v>
      </c>
      <c r="AN2933" s="141">
        <v>0</v>
      </c>
      <c r="AO2933" s="141">
        <v>0</v>
      </c>
      <c r="AP2933" s="141">
        <v>0</v>
      </c>
      <c r="AQ2933" s="141">
        <v>0</v>
      </c>
      <c r="AR2933" s="141">
        <v>0</v>
      </c>
      <c r="AS2933" s="141">
        <v>0</v>
      </c>
      <c r="AT2933" s="141">
        <v>0</v>
      </c>
      <c r="AU2933" s="141">
        <v>0</v>
      </c>
      <c r="AV2933" s="141">
        <v>0</v>
      </c>
      <c r="AW2933" s="141">
        <v>0</v>
      </c>
      <c r="AX2933" s="141">
        <v>0</v>
      </c>
      <c r="AY2933" s="141">
        <v>0</v>
      </c>
      <c r="AZ2933" s="141">
        <v>0</v>
      </c>
      <c r="BA2933" s="141">
        <v>0</v>
      </c>
      <c r="BB2933" s="141">
        <v>0</v>
      </c>
      <c r="BC2933" s="141">
        <v>0</v>
      </c>
      <c r="BD2933" s="141">
        <v>0</v>
      </c>
      <c r="BE2933" s="141">
        <v>0</v>
      </c>
      <c r="BF2933" s="141">
        <v>0</v>
      </c>
      <c r="BG2933" s="141">
        <v>0</v>
      </c>
      <c r="BH2933" s="141">
        <v>0</v>
      </c>
      <c r="BI2933" s="141">
        <v>0</v>
      </c>
      <c r="BJ2933" s="141">
        <v>0</v>
      </c>
      <c r="BK2933" s="141">
        <v>0</v>
      </c>
      <c r="BL2933" s="141">
        <v>0</v>
      </c>
      <c r="BM2933" s="141">
        <v>0</v>
      </c>
      <c r="BN2933" s="141">
        <v>0</v>
      </c>
      <c r="BO2933" s="141">
        <v>0</v>
      </c>
      <c r="BP2933" s="141">
        <v>0</v>
      </c>
    </row>
    <row r="2934" spans="4:68" ht="15.75">
      <c r="D2934" s="174" t="s">
        <v>10196</v>
      </c>
      <c r="E2934" s="175">
        <v>146392.38</v>
      </c>
      <c r="F2934" s="174" t="s">
        <v>3428</v>
      </c>
      <c r="G2934" s="174" t="s">
        <v>10197</v>
      </c>
      <c r="H2934" s="174" t="s">
        <v>169</v>
      </c>
      <c r="I2934" s="174" t="s">
        <v>3098</v>
      </c>
      <c r="J2934" s="174" t="s">
        <v>10198</v>
      </c>
      <c r="K2934" s="174"/>
      <c r="L2934" s="174" t="s">
        <v>4704</v>
      </c>
      <c r="M2934" s="174" t="s">
        <v>4705</v>
      </c>
      <c r="N2934" s="176">
        <v>960</v>
      </c>
      <c r="O2934" s="174" t="s">
        <v>3407</v>
      </c>
      <c r="P2934" s="177">
        <v>15189</v>
      </c>
      <c r="Q2934" s="176">
        <v>863</v>
      </c>
      <c r="R2934" s="175">
        <v>131595.5</v>
      </c>
      <c r="S2934" s="175">
        <v>14796.88</v>
      </c>
      <c r="T2934" s="161">
        <v>0</v>
      </c>
      <c r="U2934" s="96">
        <v>2</v>
      </c>
      <c r="V2934" s="38" t="s">
        <v>112</v>
      </c>
      <c r="W2934" s="38"/>
      <c r="X2934" s="137">
        <v>1829.9047500000001</v>
      </c>
      <c r="Y2934" s="138">
        <v>44409</v>
      </c>
      <c r="Z2934" s="179">
        <v>8.0833333333333339</v>
      </c>
      <c r="AA2934" s="139">
        <v>2022</v>
      </c>
      <c r="AB2934" s="131"/>
      <c r="AC2934" s="38"/>
      <c r="AD2934" s="140">
        <v>14796.88</v>
      </c>
      <c r="AE2934" s="141">
        <v>12966.97525</v>
      </c>
      <c r="AF2934" s="141">
        <v>11137.0705</v>
      </c>
      <c r="AG2934" s="141">
        <v>9307.1657500000001</v>
      </c>
      <c r="AH2934" s="141">
        <v>7477.2610000000004</v>
      </c>
      <c r="AI2934" s="141">
        <v>5647.3562500000007</v>
      </c>
      <c r="AJ2934" s="141">
        <v>3817.4515000000006</v>
      </c>
      <c r="AK2934" s="141">
        <v>1987.5467500000004</v>
      </c>
      <c r="AL2934" s="141">
        <v>157.64200000000028</v>
      </c>
      <c r="AM2934" s="141">
        <v>0</v>
      </c>
      <c r="AN2934" s="141">
        <v>0</v>
      </c>
      <c r="AO2934" s="141">
        <v>0</v>
      </c>
      <c r="AP2934" s="141">
        <v>0</v>
      </c>
      <c r="AQ2934" s="141">
        <v>0</v>
      </c>
      <c r="AR2934" s="141">
        <v>0</v>
      </c>
      <c r="AS2934" s="141">
        <v>0</v>
      </c>
      <c r="AT2934" s="141">
        <v>0</v>
      </c>
      <c r="AU2934" s="141">
        <v>0</v>
      </c>
      <c r="AV2934" s="141">
        <v>0</v>
      </c>
      <c r="AW2934" s="141">
        <v>0</v>
      </c>
      <c r="AX2934" s="141">
        <v>0</v>
      </c>
      <c r="AY2934" s="141">
        <v>0</v>
      </c>
      <c r="AZ2934" s="141">
        <v>0</v>
      </c>
      <c r="BA2934" s="141">
        <v>0</v>
      </c>
      <c r="BB2934" s="141">
        <v>0</v>
      </c>
      <c r="BC2934" s="141">
        <v>0</v>
      </c>
      <c r="BD2934" s="141">
        <v>0</v>
      </c>
      <c r="BE2934" s="141">
        <v>0</v>
      </c>
      <c r="BF2934" s="141">
        <v>0</v>
      </c>
      <c r="BG2934" s="141">
        <v>0</v>
      </c>
      <c r="BH2934" s="141">
        <v>0</v>
      </c>
      <c r="BI2934" s="141">
        <v>0</v>
      </c>
      <c r="BJ2934" s="141">
        <v>0</v>
      </c>
      <c r="BK2934" s="141">
        <v>0</v>
      </c>
      <c r="BL2934" s="141">
        <v>0</v>
      </c>
      <c r="BM2934" s="141">
        <v>0</v>
      </c>
      <c r="BN2934" s="141">
        <v>0</v>
      </c>
      <c r="BO2934" s="141">
        <v>0</v>
      </c>
      <c r="BP2934" s="141">
        <v>0</v>
      </c>
    </row>
    <row r="2935" spans="4:68" ht="15.75">
      <c r="D2935" s="174" t="s">
        <v>10199</v>
      </c>
      <c r="E2935" s="176">
        <v>20000</v>
      </c>
      <c r="F2935" s="174" t="s">
        <v>3428</v>
      </c>
      <c r="G2935" s="174" t="s">
        <v>10200</v>
      </c>
      <c r="H2935" s="174" t="s">
        <v>169</v>
      </c>
      <c r="I2935" s="174" t="s">
        <v>3098</v>
      </c>
      <c r="J2935" s="174" t="s">
        <v>10201</v>
      </c>
      <c r="K2935" s="174"/>
      <c r="L2935" s="174" t="s">
        <v>4704</v>
      </c>
      <c r="M2935" s="174" t="s">
        <v>4705</v>
      </c>
      <c r="N2935" s="176">
        <v>960</v>
      </c>
      <c r="O2935" s="174" t="s">
        <v>3407</v>
      </c>
      <c r="P2935" s="177">
        <v>15189</v>
      </c>
      <c r="Q2935" s="176">
        <v>863</v>
      </c>
      <c r="R2935" s="175">
        <v>17978.47</v>
      </c>
      <c r="S2935" s="175">
        <v>2021.53</v>
      </c>
      <c r="T2935" s="161">
        <v>0</v>
      </c>
      <c r="U2935" s="96">
        <v>2</v>
      </c>
      <c r="V2935" s="38" t="s">
        <v>112</v>
      </c>
      <c r="W2935" s="38"/>
      <c r="X2935" s="137">
        <v>250</v>
      </c>
      <c r="Y2935" s="138">
        <v>44409</v>
      </c>
      <c r="Z2935" s="179">
        <v>8.0833333333333339</v>
      </c>
      <c r="AA2935" s="139">
        <v>2022</v>
      </c>
      <c r="AB2935" s="131"/>
      <c r="AC2935" s="38"/>
      <c r="AD2935" s="140">
        <v>2021.53</v>
      </c>
      <c r="AE2935" s="141">
        <v>1771.53</v>
      </c>
      <c r="AF2935" s="141">
        <v>1521.53</v>
      </c>
      <c r="AG2935" s="141">
        <v>1271.53</v>
      </c>
      <c r="AH2935" s="141">
        <v>1021.53</v>
      </c>
      <c r="AI2935" s="141">
        <v>771.53</v>
      </c>
      <c r="AJ2935" s="141">
        <v>521.53</v>
      </c>
      <c r="AK2935" s="141">
        <v>271.52999999999997</v>
      </c>
      <c r="AL2935" s="141">
        <v>21.529999999999973</v>
      </c>
      <c r="AM2935" s="141">
        <v>0</v>
      </c>
      <c r="AN2935" s="141">
        <v>0</v>
      </c>
      <c r="AO2935" s="141">
        <v>0</v>
      </c>
      <c r="AP2935" s="141">
        <v>0</v>
      </c>
      <c r="AQ2935" s="141">
        <v>0</v>
      </c>
      <c r="AR2935" s="141">
        <v>0</v>
      </c>
      <c r="AS2935" s="141">
        <v>0</v>
      </c>
      <c r="AT2935" s="141">
        <v>0</v>
      </c>
      <c r="AU2935" s="141">
        <v>0</v>
      </c>
      <c r="AV2935" s="141">
        <v>0</v>
      </c>
      <c r="AW2935" s="141">
        <v>0</v>
      </c>
      <c r="AX2935" s="141">
        <v>0</v>
      </c>
      <c r="AY2935" s="141">
        <v>0</v>
      </c>
      <c r="AZ2935" s="141">
        <v>0</v>
      </c>
      <c r="BA2935" s="141">
        <v>0</v>
      </c>
      <c r="BB2935" s="141">
        <v>0</v>
      </c>
      <c r="BC2935" s="141">
        <v>0</v>
      </c>
      <c r="BD2935" s="141">
        <v>0</v>
      </c>
      <c r="BE2935" s="141">
        <v>0</v>
      </c>
      <c r="BF2935" s="141">
        <v>0</v>
      </c>
      <c r="BG2935" s="141">
        <v>0</v>
      </c>
      <c r="BH2935" s="141">
        <v>0</v>
      </c>
      <c r="BI2935" s="141">
        <v>0</v>
      </c>
      <c r="BJ2935" s="141">
        <v>0</v>
      </c>
      <c r="BK2935" s="141">
        <v>0</v>
      </c>
      <c r="BL2935" s="141">
        <v>0</v>
      </c>
      <c r="BM2935" s="141">
        <v>0</v>
      </c>
      <c r="BN2935" s="141">
        <v>0</v>
      </c>
      <c r="BO2935" s="141">
        <v>0</v>
      </c>
      <c r="BP2935" s="141">
        <v>0</v>
      </c>
    </row>
    <row r="2936" spans="4:68" ht="15.75">
      <c r="D2936" s="174" t="s">
        <v>10202</v>
      </c>
      <c r="E2936" s="175">
        <v>8969.83</v>
      </c>
      <c r="F2936" s="174" t="s">
        <v>3428</v>
      </c>
      <c r="G2936" s="174" t="s">
        <v>10203</v>
      </c>
      <c r="H2936" s="174" t="s">
        <v>169</v>
      </c>
      <c r="I2936" s="174" t="s">
        <v>3098</v>
      </c>
      <c r="J2936" s="174" t="s">
        <v>10204</v>
      </c>
      <c r="K2936" s="174"/>
      <c r="L2936" s="174" t="s">
        <v>4704</v>
      </c>
      <c r="M2936" s="174" t="s">
        <v>4705</v>
      </c>
      <c r="N2936" s="176">
        <v>960</v>
      </c>
      <c r="O2936" s="174" t="s">
        <v>3407</v>
      </c>
      <c r="P2936" s="177">
        <v>15189</v>
      </c>
      <c r="Q2936" s="176">
        <v>863</v>
      </c>
      <c r="R2936" s="175">
        <v>8063.15</v>
      </c>
      <c r="S2936" s="175">
        <v>906.68</v>
      </c>
      <c r="T2936" s="161">
        <v>0</v>
      </c>
      <c r="U2936" s="96">
        <v>2</v>
      </c>
      <c r="V2936" s="38" t="s">
        <v>112</v>
      </c>
      <c r="W2936" s="38"/>
      <c r="X2936" s="137">
        <v>112.12287499999999</v>
      </c>
      <c r="Y2936" s="138">
        <v>44409</v>
      </c>
      <c r="Z2936" s="179">
        <v>8.0833333333333339</v>
      </c>
      <c r="AA2936" s="139">
        <v>2022</v>
      </c>
      <c r="AB2936" s="131"/>
      <c r="AC2936" s="38"/>
      <c r="AD2936" s="140">
        <v>906.68</v>
      </c>
      <c r="AE2936" s="141">
        <v>794.55712499999993</v>
      </c>
      <c r="AF2936" s="141">
        <v>682.43424999999991</v>
      </c>
      <c r="AG2936" s="141">
        <v>570.31137499999988</v>
      </c>
      <c r="AH2936" s="141">
        <v>458.18849999999986</v>
      </c>
      <c r="AI2936" s="141">
        <v>346.06562499999984</v>
      </c>
      <c r="AJ2936" s="141">
        <v>233.94274999999985</v>
      </c>
      <c r="AK2936" s="141">
        <v>121.81987499999985</v>
      </c>
      <c r="AL2936" s="141">
        <v>9.6969999999998606</v>
      </c>
      <c r="AM2936" s="141">
        <v>0</v>
      </c>
      <c r="AN2936" s="141">
        <v>0</v>
      </c>
      <c r="AO2936" s="141">
        <v>0</v>
      </c>
      <c r="AP2936" s="141">
        <v>0</v>
      </c>
      <c r="AQ2936" s="141">
        <v>0</v>
      </c>
      <c r="AR2936" s="141">
        <v>0</v>
      </c>
      <c r="AS2936" s="141">
        <v>0</v>
      </c>
      <c r="AT2936" s="141">
        <v>0</v>
      </c>
      <c r="AU2936" s="141">
        <v>0</v>
      </c>
      <c r="AV2936" s="141">
        <v>0</v>
      </c>
      <c r="AW2936" s="141">
        <v>0</v>
      </c>
      <c r="AX2936" s="141">
        <v>0</v>
      </c>
      <c r="AY2936" s="141">
        <v>0</v>
      </c>
      <c r="AZ2936" s="141">
        <v>0</v>
      </c>
      <c r="BA2936" s="141">
        <v>0</v>
      </c>
      <c r="BB2936" s="141">
        <v>0</v>
      </c>
      <c r="BC2936" s="141">
        <v>0</v>
      </c>
      <c r="BD2936" s="141">
        <v>0</v>
      </c>
      <c r="BE2936" s="141">
        <v>0</v>
      </c>
      <c r="BF2936" s="141">
        <v>0</v>
      </c>
      <c r="BG2936" s="141">
        <v>0</v>
      </c>
      <c r="BH2936" s="141">
        <v>0</v>
      </c>
      <c r="BI2936" s="141">
        <v>0</v>
      </c>
      <c r="BJ2936" s="141">
        <v>0</v>
      </c>
      <c r="BK2936" s="141">
        <v>0</v>
      </c>
      <c r="BL2936" s="141">
        <v>0</v>
      </c>
      <c r="BM2936" s="141">
        <v>0</v>
      </c>
      <c r="BN2936" s="141">
        <v>0</v>
      </c>
      <c r="BO2936" s="141">
        <v>0</v>
      </c>
      <c r="BP2936" s="141">
        <v>0</v>
      </c>
    </row>
    <row r="2937" spans="4:68" ht="15.75">
      <c r="D2937" s="174" t="s">
        <v>10205</v>
      </c>
      <c r="E2937" s="175">
        <v>9962.51</v>
      </c>
      <c r="F2937" s="174" t="s">
        <v>3428</v>
      </c>
      <c r="G2937" s="174" t="s">
        <v>10206</v>
      </c>
      <c r="H2937" s="174" t="s">
        <v>169</v>
      </c>
      <c r="I2937" s="174" t="s">
        <v>3098</v>
      </c>
      <c r="J2937" s="174" t="s">
        <v>10207</v>
      </c>
      <c r="K2937" s="174"/>
      <c r="L2937" s="174" t="s">
        <v>4704</v>
      </c>
      <c r="M2937" s="174" t="s">
        <v>4705</v>
      </c>
      <c r="N2937" s="176">
        <v>960</v>
      </c>
      <c r="O2937" s="174" t="s">
        <v>3407</v>
      </c>
      <c r="P2937" s="177">
        <v>15189</v>
      </c>
      <c r="Q2937" s="176">
        <v>863</v>
      </c>
      <c r="R2937" s="175">
        <v>8955.52</v>
      </c>
      <c r="S2937" s="175">
        <v>1006.99</v>
      </c>
      <c r="T2937" s="161">
        <v>0</v>
      </c>
      <c r="U2937" s="96">
        <v>2</v>
      </c>
      <c r="V2937" s="38" t="s">
        <v>112</v>
      </c>
      <c r="W2937" s="38"/>
      <c r="X2937" s="137">
        <v>124.531375</v>
      </c>
      <c r="Y2937" s="138">
        <v>44409</v>
      </c>
      <c r="Z2937" s="179">
        <v>8.0833333333333339</v>
      </c>
      <c r="AA2937" s="139">
        <v>2022</v>
      </c>
      <c r="AB2937" s="131"/>
      <c r="AC2937" s="38"/>
      <c r="AD2937" s="140">
        <v>1006.99</v>
      </c>
      <c r="AE2937" s="141">
        <v>882.45862499999998</v>
      </c>
      <c r="AF2937" s="141">
        <v>757.92724999999996</v>
      </c>
      <c r="AG2937" s="141">
        <v>633.39587499999993</v>
      </c>
      <c r="AH2937" s="141">
        <v>508.86449999999991</v>
      </c>
      <c r="AI2937" s="141">
        <v>384.33312499999988</v>
      </c>
      <c r="AJ2937" s="141">
        <v>259.80174999999986</v>
      </c>
      <c r="AK2937" s="141">
        <v>135.27037499999986</v>
      </c>
      <c r="AL2937" s="141">
        <v>10.738999999999862</v>
      </c>
      <c r="AM2937" s="141">
        <v>0</v>
      </c>
      <c r="AN2937" s="141">
        <v>0</v>
      </c>
      <c r="AO2937" s="141">
        <v>0</v>
      </c>
      <c r="AP2937" s="141">
        <v>0</v>
      </c>
      <c r="AQ2937" s="141">
        <v>0</v>
      </c>
      <c r="AR2937" s="141">
        <v>0</v>
      </c>
      <c r="AS2937" s="141">
        <v>0</v>
      </c>
      <c r="AT2937" s="141">
        <v>0</v>
      </c>
      <c r="AU2937" s="141">
        <v>0</v>
      </c>
      <c r="AV2937" s="141">
        <v>0</v>
      </c>
      <c r="AW2937" s="141">
        <v>0</v>
      </c>
      <c r="AX2937" s="141">
        <v>0</v>
      </c>
      <c r="AY2937" s="141">
        <v>0</v>
      </c>
      <c r="AZ2937" s="141">
        <v>0</v>
      </c>
      <c r="BA2937" s="141">
        <v>0</v>
      </c>
      <c r="BB2937" s="141">
        <v>0</v>
      </c>
      <c r="BC2937" s="141">
        <v>0</v>
      </c>
      <c r="BD2937" s="141">
        <v>0</v>
      </c>
      <c r="BE2937" s="141">
        <v>0</v>
      </c>
      <c r="BF2937" s="141">
        <v>0</v>
      </c>
      <c r="BG2937" s="141">
        <v>0</v>
      </c>
      <c r="BH2937" s="141">
        <v>0</v>
      </c>
      <c r="BI2937" s="141">
        <v>0</v>
      </c>
      <c r="BJ2937" s="141">
        <v>0</v>
      </c>
      <c r="BK2937" s="141">
        <v>0</v>
      </c>
      <c r="BL2937" s="141">
        <v>0</v>
      </c>
      <c r="BM2937" s="141">
        <v>0</v>
      </c>
      <c r="BN2937" s="141">
        <v>0</v>
      </c>
      <c r="BO2937" s="141">
        <v>0</v>
      </c>
      <c r="BP2937" s="141">
        <v>0</v>
      </c>
    </row>
    <row r="2938" spans="4:68" ht="15.75">
      <c r="D2938" s="174" t="s">
        <v>10208</v>
      </c>
      <c r="E2938" s="175">
        <v>134448.73000000001</v>
      </c>
      <c r="F2938" s="174" t="s">
        <v>3428</v>
      </c>
      <c r="G2938" s="174" t="s">
        <v>10209</v>
      </c>
      <c r="H2938" s="174" t="s">
        <v>169</v>
      </c>
      <c r="I2938" s="174" t="s">
        <v>3098</v>
      </c>
      <c r="J2938" s="174" t="s">
        <v>10210</v>
      </c>
      <c r="K2938" s="174"/>
      <c r="L2938" s="174" t="s">
        <v>4704</v>
      </c>
      <c r="M2938" s="174" t="s">
        <v>4705</v>
      </c>
      <c r="N2938" s="176">
        <v>960</v>
      </c>
      <c r="O2938" s="174" t="s">
        <v>3407</v>
      </c>
      <c r="P2938" s="177">
        <v>15189</v>
      </c>
      <c r="Q2938" s="176">
        <v>863</v>
      </c>
      <c r="R2938" s="175">
        <v>120859.01</v>
      </c>
      <c r="S2938" s="175">
        <v>13589.72</v>
      </c>
      <c r="T2938" s="161">
        <v>0</v>
      </c>
      <c r="U2938" s="96">
        <v>2</v>
      </c>
      <c r="V2938" s="38" t="s">
        <v>112</v>
      </c>
      <c r="W2938" s="38"/>
      <c r="X2938" s="137">
        <v>1680.6091250000004</v>
      </c>
      <c r="Y2938" s="138">
        <v>44409</v>
      </c>
      <c r="Z2938" s="179">
        <v>8.0833333333333339</v>
      </c>
      <c r="AA2938" s="139">
        <v>2022</v>
      </c>
      <c r="AB2938" s="131"/>
      <c r="AC2938" s="38"/>
      <c r="AD2938" s="140">
        <v>13589.72</v>
      </c>
      <c r="AE2938" s="141">
        <v>11909.110874999998</v>
      </c>
      <c r="AF2938" s="141">
        <v>10228.501749999998</v>
      </c>
      <c r="AG2938" s="141">
        <v>8547.8926249999968</v>
      </c>
      <c r="AH2938" s="141">
        <v>6867.2834999999959</v>
      </c>
      <c r="AI2938" s="141">
        <v>5186.6743749999951</v>
      </c>
      <c r="AJ2938" s="141">
        <v>3506.0652499999946</v>
      </c>
      <c r="AK2938" s="141">
        <v>1825.4561249999942</v>
      </c>
      <c r="AL2938" s="141">
        <v>144.84699999999384</v>
      </c>
      <c r="AM2938" s="141">
        <v>0</v>
      </c>
      <c r="AN2938" s="141">
        <v>0</v>
      </c>
      <c r="AO2938" s="141">
        <v>0</v>
      </c>
      <c r="AP2938" s="141">
        <v>0</v>
      </c>
      <c r="AQ2938" s="141">
        <v>0</v>
      </c>
      <c r="AR2938" s="141">
        <v>0</v>
      </c>
      <c r="AS2938" s="141">
        <v>0</v>
      </c>
      <c r="AT2938" s="141">
        <v>0</v>
      </c>
      <c r="AU2938" s="141">
        <v>0</v>
      </c>
      <c r="AV2938" s="141">
        <v>0</v>
      </c>
      <c r="AW2938" s="141">
        <v>0</v>
      </c>
      <c r="AX2938" s="141">
        <v>0</v>
      </c>
      <c r="AY2938" s="141">
        <v>0</v>
      </c>
      <c r="AZ2938" s="141">
        <v>0</v>
      </c>
      <c r="BA2938" s="141">
        <v>0</v>
      </c>
      <c r="BB2938" s="141">
        <v>0</v>
      </c>
      <c r="BC2938" s="141">
        <v>0</v>
      </c>
      <c r="BD2938" s="141">
        <v>0</v>
      </c>
      <c r="BE2938" s="141">
        <v>0</v>
      </c>
      <c r="BF2938" s="141">
        <v>0</v>
      </c>
      <c r="BG2938" s="141">
        <v>0</v>
      </c>
      <c r="BH2938" s="141">
        <v>0</v>
      </c>
      <c r="BI2938" s="141">
        <v>0</v>
      </c>
      <c r="BJ2938" s="141">
        <v>0</v>
      </c>
      <c r="BK2938" s="141">
        <v>0</v>
      </c>
      <c r="BL2938" s="141">
        <v>0</v>
      </c>
      <c r="BM2938" s="141">
        <v>0</v>
      </c>
      <c r="BN2938" s="141">
        <v>0</v>
      </c>
      <c r="BO2938" s="141">
        <v>0</v>
      </c>
      <c r="BP2938" s="141">
        <v>0</v>
      </c>
    </row>
    <row r="2939" spans="4:68" ht="15.75">
      <c r="D2939" s="174" t="s">
        <v>10211</v>
      </c>
      <c r="E2939" s="175">
        <v>75493.850000000006</v>
      </c>
      <c r="F2939" s="174" t="s">
        <v>3428</v>
      </c>
      <c r="G2939" s="174" t="s">
        <v>10212</v>
      </c>
      <c r="H2939" s="174" t="s">
        <v>169</v>
      </c>
      <c r="I2939" s="174" t="s">
        <v>3098</v>
      </c>
      <c r="J2939" s="174" t="s">
        <v>10213</v>
      </c>
      <c r="K2939" s="174"/>
      <c r="L2939" s="174" t="s">
        <v>4704</v>
      </c>
      <c r="M2939" s="174" t="s">
        <v>4705</v>
      </c>
      <c r="N2939" s="176">
        <v>960</v>
      </c>
      <c r="O2939" s="174" t="s">
        <v>3407</v>
      </c>
      <c r="P2939" s="177">
        <v>15189</v>
      </c>
      <c r="Q2939" s="176">
        <v>863</v>
      </c>
      <c r="R2939" s="175">
        <v>67863.16</v>
      </c>
      <c r="S2939" s="175">
        <v>7630.69</v>
      </c>
      <c r="T2939" s="161">
        <v>0</v>
      </c>
      <c r="U2939" s="96">
        <v>2</v>
      </c>
      <c r="V2939" s="38" t="s">
        <v>112</v>
      </c>
      <c r="W2939" s="38"/>
      <c r="X2939" s="137">
        <v>943.67312500000014</v>
      </c>
      <c r="Y2939" s="138">
        <v>44409</v>
      </c>
      <c r="Z2939" s="179">
        <v>8.0833333333333339</v>
      </c>
      <c r="AA2939" s="139">
        <v>2022</v>
      </c>
      <c r="AB2939" s="131"/>
      <c r="AC2939" s="38"/>
      <c r="AD2939" s="140">
        <v>7630.69</v>
      </c>
      <c r="AE2939" s="141">
        <v>6687.0168749999993</v>
      </c>
      <c r="AF2939" s="141">
        <v>5743.3437499999991</v>
      </c>
      <c r="AG2939" s="141">
        <v>4799.6706249999988</v>
      </c>
      <c r="AH2939" s="141">
        <v>3855.9974999999986</v>
      </c>
      <c r="AI2939" s="141">
        <v>2912.3243749999983</v>
      </c>
      <c r="AJ2939" s="141">
        <v>1968.6512499999981</v>
      </c>
      <c r="AK2939" s="141">
        <v>1024.9781249999978</v>
      </c>
      <c r="AL2939" s="141">
        <v>81.304999999997676</v>
      </c>
      <c r="AM2939" s="141">
        <v>0</v>
      </c>
      <c r="AN2939" s="141">
        <v>0</v>
      </c>
      <c r="AO2939" s="141">
        <v>0</v>
      </c>
      <c r="AP2939" s="141">
        <v>0</v>
      </c>
      <c r="AQ2939" s="141">
        <v>0</v>
      </c>
      <c r="AR2939" s="141">
        <v>0</v>
      </c>
      <c r="AS2939" s="141">
        <v>0</v>
      </c>
      <c r="AT2939" s="141">
        <v>0</v>
      </c>
      <c r="AU2939" s="141">
        <v>0</v>
      </c>
      <c r="AV2939" s="141">
        <v>0</v>
      </c>
      <c r="AW2939" s="141">
        <v>0</v>
      </c>
      <c r="AX2939" s="141">
        <v>0</v>
      </c>
      <c r="AY2939" s="141">
        <v>0</v>
      </c>
      <c r="AZ2939" s="141">
        <v>0</v>
      </c>
      <c r="BA2939" s="141">
        <v>0</v>
      </c>
      <c r="BB2939" s="141">
        <v>0</v>
      </c>
      <c r="BC2939" s="141">
        <v>0</v>
      </c>
      <c r="BD2939" s="141">
        <v>0</v>
      </c>
      <c r="BE2939" s="141">
        <v>0</v>
      </c>
      <c r="BF2939" s="141">
        <v>0</v>
      </c>
      <c r="BG2939" s="141">
        <v>0</v>
      </c>
      <c r="BH2939" s="141">
        <v>0</v>
      </c>
      <c r="BI2939" s="141">
        <v>0</v>
      </c>
      <c r="BJ2939" s="141">
        <v>0</v>
      </c>
      <c r="BK2939" s="141">
        <v>0</v>
      </c>
      <c r="BL2939" s="141">
        <v>0</v>
      </c>
      <c r="BM2939" s="141">
        <v>0</v>
      </c>
      <c r="BN2939" s="141">
        <v>0</v>
      </c>
      <c r="BO2939" s="141">
        <v>0</v>
      </c>
      <c r="BP2939" s="141">
        <v>0</v>
      </c>
    </row>
    <row r="2940" spans="4:68" ht="15.75">
      <c r="D2940" s="174" t="s">
        <v>10214</v>
      </c>
      <c r="E2940" s="175">
        <v>73776.149999999994</v>
      </c>
      <c r="F2940" s="174" t="s">
        <v>3428</v>
      </c>
      <c r="G2940" s="174" t="s">
        <v>10215</v>
      </c>
      <c r="H2940" s="174" t="s">
        <v>169</v>
      </c>
      <c r="I2940" s="174" t="s">
        <v>3098</v>
      </c>
      <c r="J2940" s="174" t="s">
        <v>10216</v>
      </c>
      <c r="K2940" s="174"/>
      <c r="L2940" s="174" t="s">
        <v>4704</v>
      </c>
      <c r="M2940" s="174" t="s">
        <v>4705</v>
      </c>
      <c r="N2940" s="176">
        <v>960</v>
      </c>
      <c r="O2940" s="174" t="s">
        <v>3407</v>
      </c>
      <c r="P2940" s="177">
        <v>15189</v>
      </c>
      <c r="Q2940" s="176">
        <v>863</v>
      </c>
      <c r="R2940" s="175">
        <v>66319.100000000006</v>
      </c>
      <c r="S2940" s="175">
        <v>7457.05</v>
      </c>
      <c r="T2940" s="161">
        <v>0</v>
      </c>
      <c r="U2940" s="96">
        <v>2</v>
      </c>
      <c r="V2940" s="38" t="s">
        <v>112</v>
      </c>
      <c r="W2940" s="38"/>
      <c r="X2940" s="137">
        <v>922.20187499999997</v>
      </c>
      <c r="Y2940" s="138">
        <v>44409</v>
      </c>
      <c r="Z2940" s="179">
        <v>8.0833333333333339</v>
      </c>
      <c r="AA2940" s="139">
        <v>2022</v>
      </c>
      <c r="AB2940" s="131"/>
      <c r="AC2940" s="38"/>
      <c r="AD2940" s="140">
        <v>7457.05</v>
      </c>
      <c r="AE2940" s="141">
        <v>6534.8481250000004</v>
      </c>
      <c r="AF2940" s="141">
        <v>5612.6462500000007</v>
      </c>
      <c r="AG2940" s="141">
        <v>4690.4443750000009</v>
      </c>
      <c r="AH2940" s="141">
        <v>3768.2425000000012</v>
      </c>
      <c r="AI2940" s="141">
        <v>2846.0406250000015</v>
      </c>
      <c r="AJ2940" s="141">
        <v>1923.8387500000015</v>
      </c>
      <c r="AK2940" s="141">
        <v>1001.6368750000015</v>
      </c>
      <c r="AL2940" s="141">
        <v>79.435000000001537</v>
      </c>
      <c r="AM2940" s="141">
        <v>0</v>
      </c>
      <c r="AN2940" s="141">
        <v>0</v>
      </c>
      <c r="AO2940" s="141">
        <v>0</v>
      </c>
      <c r="AP2940" s="141">
        <v>0</v>
      </c>
      <c r="AQ2940" s="141">
        <v>0</v>
      </c>
      <c r="AR2940" s="141">
        <v>0</v>
      </c>
      <c r="AS2940" s="141">
        <v>0</v>
      </c>
      <c r="AT2940" s="141">
        <v>0</v>
      </c>
      <c r="AU2940" s="141">
        <v>0</v>
      </c>
      <c r="AV2940" s="141">
        <v>0</v>
      </c>
      <c r="AW2940" s="141">
        <v>0</v>
      </c>
      <c r="AX2940" s="141">
        <v>0</v>
      </c>
      <c r="AY2940" s="141">
        <v>0</v>
      </c>
      <c r="AZ2940" s="141">
        <v>0</v>
      </c>
      <c r="BA2940" s="141">
        <v>0</v>
      </c>
      <c r="BB2940" s="141">
        <v>0</v>
      </c>
      <c r="BC2940" s="141">
        <v>0</v>
      </c>
      <c r="BD2940" s="141">
        <v>0</v>
      </c>
      <c r="BE2940" s="141">
        <v>0</v>
      </c>
      <c r="BF2940" s="141">
        <v>0</v>
      </c>
      <c r="BG2940" s="141">
        <v>0</v>
      </c>
      <c r="BH2940" s="141">
        <v>0</v>
      </c>
      <c r="BI2940" s="141">
        <v>0</v>
      </c>
      <c r="BJ2940" s="141">
        <v>0</v>
      </c>
      <c r="BK2940" s="141">
        <v>0</v>
      </c>
      <c r="BL2940" s="141">
        <v>0</v>
      </c>
      <c r="BM2940" s="141">
        <v>0</v>
      </c>
      <c r="BN2940" s="141">
        <v>0</v>
      </c>
      <c r="BO2940" s="141">
        <v>0</v>
      </c>
      <c r="BP2940" s="141">
        <v>0</v>
      </c>
    </row>
    <row r="2941" spans="4:68" ht="15.75">
      <c r="D2941" s="174" t="s">
        <v>10217</v>
      </c>
      <c r="E2941" s="175">
        <v>209959.8</v>
      </c>
      <c r="F2941" s="174" t="s">
        <v>3428</v>
      </c>
      <c r="G2941" s="174" t="s">
        <v>10218</v>
      </c>
      <c r="H2941" s="174" t="s">
        <v>169</v>
      </c>
      <c r="I2941" s="174" t="s">
        <v>3098</v>
      </c>
      <c r="J2941" s="174" t="s">
        <v>10219</v>
      </c>
      <c r="K2941" s="174"/>
      <c r="L2941" s="174" t="s">
        <v>4704</v>
      </c>
      <c r="M2941" s="174" t="s">
        <v>4705</v>
      </c>
      <c r="N2941" s="176">
        <v>960</v>
      </c>
      <c r="O2941" s="174" t="s">
        <v>3407</v>
      </c>
      <c r="P2941" s="177">
        <v>15189</v>
      </c>
      <c r="Q2941" s="176">
        <v>863</v>
      </c>
      <c r="R2941" s="175">
        <v>188737.72</v>
      </c>
      <c r="S2941" s="175">
        <v>21222.080000000002</v>
      </c>
      <c r="T2941" s="161">
        <v>0</v>
      </c>
      <c r="U2941" s="96">
        <v>2</v>
      </c>
      <c r="V2941" s="38" t="s">
        <v>112</v>
      </c>
      <c r="W2941" s="38"/>
      <c r="X2941" s="137">
        <v>2624.4974999999999</v>
      </c>
      <c r="Y2941" s="138">
        <v>44409</v>
      </c>
      <c r="Z2941" s="179">
        <v>8.0833333333333339</v>
      </c>
      <c r="AA2941" s="139">
        <v>2022</v>
      </c>
      <c r="AB2941" s="131"/>
      <c r="AC2941" s="38"/>
      <c r="AD2941" s="140">
        <v>21222.080000000002</v>
      </c>
      <c r="AE2941" s="141">
        <v>18597.5825</v>
      </c>
      <c r="AF2941" s="141">
        <v>15973.085000000001</v>
      </c>
      <c r="AG2941" s="141">
        <v>13348.587500000001</v>
      </c>
      <c r="AH2941" s="141">
        <v>10724.090000000002</v>
      </c>
      <c r="AI2941" s="141">
        <v>8099.5925000000025</v>
      </c>
      <c r="AJ2941" s="141">
        <v>5475.095000000003</v>
      </c>
      <c r="AK2941" s="141">
        <v>2850.597500000003</v>
      </c>
      <c r="AL2941" s="141">
        <v>226.10000000000309</v>
      </c>
      <c r="AM2941" s="141">
        <v>0</v>
      </c>
      <c r="AN2941" s="141">
        <v>0</v>
      </c>
      <c r="AO2941" s="141">
        <v>0</v>
      </c>
      <c r="AP2941" s="141">
        <v>0</v>
      </c>
      <c r="AQ2941" s="141">
        <v>0</v>
      </c>
      <c r="AR2941" s="141">
        <v>0</v>
      </c>
      <c r="AS2941" s="141">
        <v>0</v>
      </c>
      <c r="AT2941" s="141">
        <v>0</v>
      </c>
      <c r="AU2941" s="141">
        <v>0</v>
      </c>
      <c r="AV2941" s="141">
        <v>0</v>
      </c>
      <c r="AW2941" s="141">
        <v>0</v>
      </c>
      <c r="AX2941" s="141">
        <v>0</v>
      </c>
      <c r="AY2941" s="141">
        <v>0</v>
      </c>
      <c r="AZ2941" s="141">
        <v>0</v>
      </c>
      <c r="BA2941" s="141">
        <v>0</v>
      </c>
      <c r="BB2941" s="141">
        <v>0</v>
      </c>
      <c r="BC2941" s="141">
        <v>0</v>
      </c>
      <c r="BD2941" s="141">
        <v>0</v>
      </c>
      <c r="BE2941" s="141">
        <v>0</v>
      </c>
      <c r="BF2941" s="141">
        <v>0</v>
      </c>
      <c r="BG2941" s="141">
        <v>0</v>
      </c>
      <c r="BH2941" s="141">
        <v>0</v>
      </c>
      <c r="BI2941" s="141">
        <v>0</v>
      </c>
      <c r="BJ2941" s="141">
        <v>0</v>
      </c>
      <c r="BK2941" s="141">
        <v>0</v>
      </c>
      <c r="BL2941" s="141">
        <v>0</v>
      </c>
      <c r="BM2941" s="141">
        <v>0</v>
      </c>
      <c r="BN2941" s="141">
        <v>0</v>
      </c>
      <c r="BO2941" s="141">
        <v>0</v>
      </c>
      <c r="BP2941" s="141">
        <v>0</v>
      </c>
    </row>
    <row r="2942" spans="4:68" ht="15.75">
      <c r="D2942" s="174" t="s">
        <v>10220</v>
      </c>
      <c r="E2942" s="175">
        <v>66265.89</v>
      </c>
      <c r="F2942" s="174" t="s">
        <v>3428</v>
      </c>
      <c r="G2942" s="174" t="s">
        <v>10221</v>
      </c>
      <c r="H2942" s="174" t="s">
        <v>169</v>
      </c>
      <c r="I2942" s="174" t="s">
        <v>3098</v>
      </c>
      <c r="J2942" s="174" t="s">
        <v>10222</v>
      </c>
      <c r="K2942" s="174"/>
      <c r="L2942" s="174" t="s">
        <v>4704</v>
      </c>
      <c r="M2942" s="174" t="s">
        <v>4705</v>
      </c>
      <c r="N2942" s="176">
        <v>960</v>
      </c>
      <c r="O2942" s="174" t="s">
        <v>3407</v>
      </c>
      <c r="P2942" s="177">
        <v>15189</v>
      </c>
      <c r="Q2942" s="176">
        <v>863</v>
      </c>
      <c r="R2942" s="175">
        <v>59567.93</v>
      </c>
      <c r="S2942" s="175">
        <v>6697.96</v>
      </c>
      <c r="T2942" s="161">
        <v>0</v>
      </c>
      <c r="U2942" s="96">
        <v>2</v>
      </c>
      <c r="V2942" s="38" t="s">
        <v>112</v>
      </c>
      <c r="W2942" s="38"/>
      <c r="X2942" s="137">
        <v>828.32362499999999</v>
      </c>
      <c r="Y2942" s="138">
        <v>44409</v>
      </c>
      <c r="Z2942" s="179">
        <v>8.0833333333333339</v>
      </c>
      <c r="AA2942" s="139">
        <v>2022</v>
      </c>
      <c r="AB2942" s="131"/>
      <c r="AC2942" s="38"/>
      <c r="AD2942" s="140">
        <v>6697.96</v>
      </c>
      <c r="AE2942" s="141">
        <v>5869.636375</v>
      </c>
      <c r="AF2942" s="141">
        <v>5041.3127500000001</v>
      </c>
      <c r="AG2942" s="141">
        <v>4212.9891250000001</v>
      </c>
      <c r="AH2942" s="141">
        <v>3384.6655000000001</v>
      </c>
      <c r="AI2942" s="141">
        <v>2556.3418750000001</v>
      </c>
      <c r="AJ2942" s="141">
        <v>1728.0182500000001</v>
      </c>
      <c r="AK2942" s="141">
        <v>899.69462500000009</v>
      </c>
      <c r="AL2942" s="141">
        <v>71.371000000000095</v>
      </c>
      <c r="AM2942" s="141">
        <v>0</v>
      </c>
      <c r="AN2942" s="141">
        <v>0</v>
      </c>
      <c r="AO2942" s="141">
        <v>0</v>
      </c>
      <c r="AP2942" s="141">
        <v>0</v>
      </c>
      <c r="AQ2942" s="141">
        <v>0</v>
      </c>
      <c r="AR2942" s="141">
        <v>0</v>
      </c>
      <c r="AS2942" s="141">
        <v>0</v>
      </c>
      <c r="AT2942" s="141">
        <v>0</v>
      </c>
      <c r="AU2942" s="141">
        <v>0</v>
      </c>
      <c r="AV2942" s="141">
        <v>0</v>
      </c>
      <c r="AW2942" s="141">
        <v>0</v>
      </c>
      <c r="AX2942" s="141">
        <v>0</v>
      </c>
      <c r="AY2942" s="141">
        <v>0</v>
      </c>
      <c r="AZ2942" s="141">
        <v>0</v>
      </c>
      <c r="BA2942" s="141">
        <v>0</v>
      </c>
      <c r="BB2942" s="141">
        <v>0</v>
      </c>
      <c r="BC2942" s="141">
        <v>0</v>
      </c>
      <c r="BD2942" s="141">
        <v>0</v>
      </c>
      <c r="BE2942" s="141">
        <v>0</v>
      </c>
      <c r="BF2942" s="141">
        <v>0</v>
      </c>
      <c r="BG2942" s="141">
        <v>0</v>
      </c>
      <c r="BH2942" s="141">
        <v>0</v>
      </c>
      <c r="BI2942" s="141">
        <v>0</v>
      </c>
      <c r="BJ2942" s="141">
        <v>0</v>
      </c>
      <c r="BK2942" s="141">
        <v>0</v>
      </c>
      <c r="BL2942" s="141">
        <v>0</v>
      </c>
      <c r="BM2942" s="141">
        <v>0</v>
      </c>
      <c r="BN2942" s="141">
        <v>0</v>
      </c>
      <c r="BO2942" s="141">
        <v>0</v>
      </c>
      <c r="BP2942" s="141">
        <v>0</v>
      </c>
    </row>
    <row r="2943" spans="4:68" ht="15.75">
      <c r="D2943" s="174" t="s">
        <v>10223</v>
      </c>
      <c r="E2943" s="175">
        <v>148061.16</v>
      </c>
      <c r="F2943" s="174" t="s">
        <v>3428</v>
      </c>
      <c r="G2943" s="174" t="s">
        <v>10224</v>
      </c>
      <c r="H2943" s="174" t="s">
        <v>169</v>
      </c>
      <c r="I2943" s="174" t="s">
        <v>3098</v>
      </c>
      <c r="J2943" s="174" t="s">
        <v>10225</v>
      </c>
      <c r="K2943" s="174"/>
      <c r="L2943" s="174" t="s">
        <v>4704</v>
      </c>
      <c r="M2943" s="174" t="s">
        <v>4705</v>
      </c>
      <c r="N2943" s="176">
        <v>960</v>
      </c>
      <c r="O2943" s="174" t="s">
        <v>3407</v>
      </c>
      <c r="P2943" s="177">
        <v>15189</v>
      </c>
      <c r="Q2943" s="176">
        <v>863</v>
      </c>
      <c r="R2943" s="175">
        <v>133095.60999999999</v>
      </c>
      <c r="S2943" s="175">
        <v>14965.55</v>
      </c>
      <c r="T2943" s="161">
        <v>0</v>
      </c>
      <c r="U2943" s="96">
        <v>2</v>
      </c>
      <c r="V2943" s="38" t="s">
        <v>112</v>
      </c>
      <c r="W2943" s="38"/>
      <c r="X2943" s="137">
        <v>1850.7645000000002</v>
      </c>
      <c r="Y2943" s="138">
        <v>44409</v>
      </c>
      <c r="Z2943" s="179">
        <v>8.0833333333333339</v>
      </c>
      <c r="AA2943" s="139">
        <v>2022</v>
      </c>
      <c r="AB2943" s="131"/>
      <c r="AC2943" s="38"/>
      <c r="AD2943" s="140">
        <v>14965.55</v>
      </c>
      <c r="AE2943" s="141">
        <v>13114.785499999998</v>
      </c>
      <c r="AF2943" s="141">
        <v>11264.020999999997</v>
      </c>
      <c r="AG2943" s="141">
        <v>9413.2564999999959</v>
      </c>
      <c r="AH2943" s="141">
        <v>7562.4919999999956</v>
      </c>
      <c r="AI2943" s="141">
        <v>5711.7274999999954</v>
      </c>
      <c r="AJ2943" s="141">
        <v>3860.9629999999952</v>
      </c>
      <c r="AK2943" s="141">
        <v>2010.198499999995</v>
      </c>
      <c r="AL2943" s="141">
        <v>159.43399999999474</v>
      </c>
      <c r="AM2943" s="141">
        <v>0</v>
      </c>
      <c r="AN2943" s="141">
        <v>0</v>
      </c>
      <c r="AO2943" s="141">
        <v>0</v>
      </c>
      <c r="AP2943" s="141">
        <v>0</v>
      </c>
      <c r="AQ2943" s="141">
        <v>0</v>
      </c>
      <c r="AR2943" s="141">
        <v>0</v>
      </c>
      <c r="AS2943" s="141">
        <v>0</v>
      </c>
      <c r="AT2943" s="141">
        <v>0</v>
      </c>
      <c r="AU2943" s="141">
        <v>0</v>
      </c>
      <c r="AV2943" s="141">
        <v>0</v>
      </c>
      <c r="AW2943" s="141">
        <v>0</v>
      </c>
      <c r="AX2943" s="141">
        <v>0</v>
      </c>
      <c r="AY2943" s="141">
        <v>0</v>
      </c>
      <c r="AZ2943" s="141">
        <v>0</v>
      </c>
      <c r="BA2943" s="141">
        <v>0</v>
      </c>
      <c r="BB2943" s="141">
        <v>0</v>
      </c>
      <c r="BC2943" s="141">
        <v>0</v>
      </c>
      <c r="BD2943" s="141">
        <v>0</v>
      </c>
      <c r="BE2943" s="141">
        <v>0</v>
      </c>
      <c r="BF2943" s="141">
        <v>0</v>
      </c>
      <c r="BG2943" s="141">
        <v>0</v>
      </c>
      <c r="BH2943" s="141">
        <v>0</v>
      </c>
      <c r="BI2943" s="141">
        <v>0</v>
      </c>
      <c r="BJ2943" s="141">
        <v>0</v>
      </c>
      <c r="BK2943" s="141">
        <v>0</v>
      </c>
      <c r="BL2943" s="141">
        <v>0</v>
      </c>
      <c r="BM2943" s="141">
        <v>0</v>
      </c>
      <c r="BN2943" s="141">
        <v>0</v>
      </c>
      <c r="BO2943" s="141">
        <v>0</v>
      </c>
      <c r="BP2943" s="141">
        <v>0</v>
      </c>
    </row>
    <row r="2944" spans="4:68" ht="15.75">
      <c r="D2944" s="174" t="s">
        <v>10226</v>
      </c>
      <c r="E2944" s="175">
        <v>179986.67</v>
      </c>
      <c r="F2944" s="174" t="s">
        <v>3428</v>
      </c>
      <c r="G2944" s="174" t="s">
        <v>10227</v>
      </c>
      <c r="H2944" s="174" t="s">
        <v>169</v>
      </c>
      <c r="I2944" s="174" t="s">
        <v>3098</v>
      </c>
      <c r="J2944" s="174" t="s">
        <v>10228</v>
      </c>
      <c r="K2944" s="174"/>
      <c r="L2944" s="174" t="s">
        <v>4704</v>
      </c>
      <c r="M2944" s="174" t="s">
        <v>4705</v>
      </c>
      <c r="N2944" s="176">
        <v>960</v>
      </c>
      <c r="O2944" s="174" t="s">
        <v>3407</v>
      </c>
      <c r="P2944" s="177">
        <v>15189</v>
      </c>
      <c r="Q2944" s="176">
        <v>863</v>
      </c>
      <c r="R2944" s="175">
        <v>161794.22</v>
      </c>
      <c r="S2944" s="175">
        <v>18192.45</v>
      </c>
      <c r="T2944" s="161">
        <v>0</v>
      </c>
      <c r="U2944" s="96">
        <v>2</v>
      </c>
      <c r="V2944" s="38" t="s">
        <v>112</v>
      </c>
      <c r="W2944" s="38"/>
      <c r="X2944" s="137">
        <v>2249.8333750000002</v>
      </c>
      <c r="Y2944" s="138">
        <v>44409</v>
      </c>
      <c r="Z2944" s="179">
        <v>8.0833333333333339</v>
      </c>
      <c r="AA2944" s="139">
        <v>2022</v>
      </c>
      <c r="AB2944" s="131"/>
      <c r="AC2944" s="38"/>
      <c r="AD2944" s="140">
        <v>18192.45</v>
      </c>
      <c r="AE2944" s="141">
        <v>15942.616625000001</v>
      </c>
      <c r="AF2944" s="141">
        <v>13692.78325</v>
      </c>
      <c r="AG2944" s="141">
        <v>11442.949875</v>
      </c>
      <c r="AH2944" s="141">
        <v>9193.1165000000001</v>
      </c>
      <c r="AI2944" s="141">
        <v>6943.2831249999999</v>
      </c>
      <c r="AJ2944" s="141">
        <v>4693.4497499999998</v>
      </c>
      <c r="AK2944" s="141">
        <v>2443.6163749999996</v>
      </c>
      <c r="AL2944" s="141">
        <v>193.78299999999945</v>
      </c>
      <c r="AM2944" s="141">
        <v>0</v>
      </c>
      <c r="AN2944" s="141">
        <v>0</v>
      </c>
      <c r="AO2944" s="141">
        <v>0</v>
      </c>
      <c r="AP2944" s="141">
        <v>0</v>
      </c>
      <c r="AQ2944" s="141">
        <v>0</v>
      </c>
      <c r="AR2944" s="141">
        <v>0</v>
      </c>
      <c r="AS2944" s="141">
        <v>0</v>
      </c>
      <c r="AT2944" s="141">
        <v>0</v>
      </c>
      <c r="AU2944" s="141">
        <v>0</v>
      </c>
      <c r="AV2944" s="141">
        <v>0</v>
      </c>
      <c r="AW2944" s="141">
        <v>0</v>
      </c>
      <c r="AX2944" s="141">
        <v>0</v>
      </c>
      <c r="AY2944" s="141">
        <v>0</v>
      </c>
      <c r="AZ2944" s="141">
        <v>0</v>
      </c>
      <c r="BA2944" s="141">
        <v>0</v>
      </c>
      <c r="BB2944" s="141">
        <v>0</v>
      </c>
      <c r="BC2944" s="141">
        <v>0</v>
      </c>
      <c r="BD2944" s="141">
        <v>0</v>
      </c>
      <c r="BE2944" s="141">
        <v>0</v>
      </c>
      <c r="BF2944" s="141">
        <v>0</v>
      </c>
      <c r="BG2944" s="141">
        <v>0</v>
      </c>
      <c r="BH2944" s="141">
        <v>0</v>
      </c>
      <c r="BI2944" s="141">
        <v>0</v>
      </c>
      <c r="BJ2944" s="141">
        <v>0</v>
      </c>
      <c r="BK2944" s="141">
        <v>0</v>
      </c>
      <c r="BL2944" s="141">
        <v>0</v>
      </c>
      <c r="BM2944" s="141">
        <v>0</v>
      </c>
      <c r="BN2944" s="141">
        <v>0</v>
      </c>
      <c r="BO2944" s="141">
        <v>0</v>
      </c>
      <c r="BP2944" s="141">
        <v>0</v>
      </c>
    </row>
    <row r="2945" spans="4:68" ht="15.75">
      <c r="D2945" s="174" t="s">
        <v>10229</v>
      </c>
      <c r="E2945" s="175">
        <v>55007.26</v>
      </c>
      <c r="F2945" s="174" t="s">
        <v>3428</v>
      </c>
      <c r="G2945" s="174" t="s">
        <v>10230</v>
      </c>
      <c r="H2945" s="174" t="s">
        <v>169</v>
      </c>
      <c r="I2945" s="174" t="s">
        <v>3098</v>
      </c>
      <c r="J2945" s="174" t="s">
        <v>10231</v>
      </c>
      <c r="K2945" s="174"/>
      <c r="L2945" s="174" t="s">
        <v>4704</v>
      </c>
      <c r="M2945" s="174" t="s">
        <v>4705</v>
      </c>
      <c r="N2945" s="176">
        <v>960</v>
      </c>
      <c r="O2945" s="174" t="s">
        <v>3407</v>
      </c>
      <c r="P2945" s="177">
        <v>15189</v>
      </c>
      <c r="Q2945" s="176">
        <v>863</v>
      </c>
      <c r="R2945" s="175">
        <v>49447.32</v>
      </c>
      <c r="S2945" s="175">
        <v>5559.94</v>
      </c>
      <c r="T2945" s="161">
        <v>0</v>
      </c>
      <c r="U2945" s="96">
        <v>2</v>
      </c>
      <c r="V2945" s="38" t="s">
        <v>112</v>
      </c>
      <c r="W2945" s="38"/>
      <c r="X2945" s="137">
        <v>687.59075000000007</v>
      </c>
      <c r="Y2945" s="138">
        <v>44409</v>
      </c>
      <c r="Z2945" s="179">
        <v>8.0833333333333339</v>
      </c>
      <c r="AA2945" s="139">
        <v>2022</v>
      </c>
      <c r="AB2945" s="131"/>
      <c r="AC2945" s="38"/>
      <c r="AD2945" s="140">
        <v>5559.94</v>
      </c>
      <c r="AE2945" s="141">
        <v>4872.3492499999993</v>
      </c>
      <c r="AF2945" s="141">
        <v>4184.758499999999</v>
      </c>
      <c r="AG2945" s="141">
        <v>3497.1677499999987</v>
      </c>
      <c r="AH2945" s="141">
        <v>2809.5769999999984</v>
      </c>
      <c r="AI2945" s="141">
        <v>2121.9862499999981</v>
      </c>
      <c r="AJ2945" s="141">
        <v>1434.395499999998</v>
      </c>
      <c r="AK2945" s="141">
        <v>746.80474999999797</v>
      </c>
      <c r="AL2945" s="141">
        <v>59.213999999997895</v>
      </c>
      <c r="AM2945" s="141">
        <v>0</v>
      </c>
      <c r="AN2945" s="141">
        <v>0</v>
      </c>
      <c r="AO2945" s="141">
        <v>0</v>
      </c>
      <c r="AP2945" s="141">
        <v>0</v>
      </c>
      <c r="AQ2945" s="141">
        <v>0</v>
      </c>
      <c r="AR2945" s="141">
        <v>0</v>
      </c>
      <c r="AS2945" s="141">
        <v>0</v>
      </c>
      <c r="AT2945" s="141">
        <v>0</v>
      </c>
      <c r="AU2945" s="141">
        <v>0</v>
      </c>
      <c r="AV2945" s="141">
        <v>0</v>
      </c>
      <c r="AW2945" s="141">
        <v>0</v>
      </c>
      <c r="AX2945" s="141">
        <v>0</v>
      </c>
      <c r="AY2945" s="141">
        <v>0</v>
      </c>
      <c r="AZ2945" s="141">
        <v>0</v>
      </c>
      <c r="BA2945" s="141">
        <v>0</v>
      </c>
      <c r="BB2945" s="141">
        <v>0</v>
      </c>
      <c r="BC2945" s="141">
        <v>0</v>
      </c>
      <c r="BD2945" s="141">
        <v>0</v>
      </c>
      <c r="BE2945" s="141">
        <v>0</v>
      </c>
      <c r="BF2945" s="141">
        <v>0</v>
      </c>
      <c r="BG2945" s="141">
        <v>0</v>
      </c>
      <c r="BH2945" s="141">
        <v>0</v>
      </c>
      <c r="BI2945" s="141">
        <v>0</v>
      </c>
      <c r="BJ2945" s="141">
        <v>0</v>
      </c>
      <c r="BK2945" s="141">
        <v>0</v>
      </c>
      <c r="BL2945" s="141">
        <v>0</v>
      </c>
      <c r="BM2945" s="141">
        <v>0</v>
      </c>
      <c r="BN2945" s="141">
        <v>0</v>
      </c>
      <c r="BO2945" s="141">
        <v>0</v>
      </c>
      <c r="BP2945" s="141">
        <v>0</v>
      </c>
    </row>
    <row r="2946" spans="4:68" ht="15.75">
      <c r="D2946" s="174" t="s">
        <v>10232</v>
      </c>
      <c r="E2946" s="175">
        <v>12736.12</v>
      </c>
      <c r="F2946" s="174" t="s">
        <v>3428</v>
      </c>
      <c r="G2946" s="174" t="s">
        <v>10233</v>
      </c>
      <c r="H2946" s="174" t="s">
        <v>169</v>
      </c>
      <c r="I2946" s="174" t="s">
        <v>3098</v>
      </c>
      <c r="J2946" s="174" t="s">
        <v>10234</v>
      </c>
      <c r="K2946" s="174"/>
      <c r="L2946" s="174" t="s">
        <v>4704</v>
      </c>
      <c r="M2946" s="174" t="s">
        <v>4705</v>
      </c>
      <c r="N2946" s="176">
        <v>960</v>
      </c>
      <c r="O2946" s="174" t="s">
        <v>3407</v>
      </c>
      <c r="P2946" s="177">
        <v>15189</v>
      </c>
      <c r="Q2946" s="176">
        <v>863</v>
      </c>
      <c r="R2946" s="175">
        <v>11448.78</v>
      </c>
      <c r="S2946" s="175">
        <v>1287.3399999999999</v>
      </c>
      <c r="T2946" s="161">
        <v>0</v>
      </c>
      <c r="U2946" s="96">
        <v>2</v>
      </c>
      <c r="V2946" s="38" t="s">
        <v>112</v>
      </c>
      <c r="W2946" s="38"/>
      <c r="X2946" s="137">
        <v>159.20150000000001</v>
      </c>
      <c r="Y2946" s="138">
        <v>44409</v>
      </c>
      <c r="Z2946" s="179">
        <v>8.0833333333333339</v>
      </c>
      <c r="AA2946" s="139">
        <v>2022</v>
      </c>
      <c r="AB2946" s="131"/>
      <c r="AC2946" s="38"/>
      <c r="AD2946" s="140">
        <v>1287.3399999999999</v>
      </c>
      <c r="AE2946" s="141">
        <v>1128.1385</v>
      </c>
      <c r="AF2946" s="141">
        <v>968.93700000000001</v>
      </c>
      <c r="AG2946" s="141">
        <v>809.7355</v>
      </c>
      <c r="AH2946" s="141">
        <v>650.53399999999999</v>
      </c>
      <c r="AI2946" s="141">
        <v>491.33249999999998</v>
      </c>
      <c r="AJ2946" s="141">
        <v>332.13099999999997</v>
      </c>
      <c r="AK2946" s="141">
        <v>172.92949999999996</v>
      </c>
      <c r="AL2946" s="141">
        <v>13.727999999999952</v>
      </c>
      <c r="AM2946" s="141">
        <v>0</v>
      </c>
      <c r="AN2946" s="141">
        <v>0</v>
      </c>
      <c r="AO2946" s="141">
        <v>0</v>
      </c>
      <c r="AP2946" s="141">
        <v>0</v>
      </c>
      <c r="AQ2946" s="141">
        <v>0</v>
      </c>
      <c r="AR2946" s="141">
        <v>0</v>
      </c>
      <c r="AS2946" s="141">
        <v>0</v>
      </c>
      <c r="AT2946" s="141">
        <v>0</v>
      </c>
      <c r="AU2946" s="141">
        <v>0</v>
      </c>
      <c r="AV2946" s="141">
        <v>0</v>
      </c>
      <c r="AW2946" s="141">
        <v>0</v>
      </c>
      <c r="AX2946" s="141">
        <v>0</v>
      </c>
      <c r="AY2946" s="141">
        <v>0</v>
      </c>
      <c r="AZ2946" s="141">
        <v>0</v>
      </c>
      <c r="BA2946" s="141">
        <v>0</v>
      </c>
      <c r="BB2946" s="141">
        <v>0</v>
      </c>
      <c r="BC2946" s="141">
        <v>0</v>
      </c>
      <c r="BD2946" s="141">
        <v>0</v>
      </c>
      <c r="BE2946" s="141">
        <v>0</v>
      </c>
      <c r="BF2946" s="141">
        <v>0</v>
      </c>
      <c r="BG2946" s="141">
        <v>0</v>
      </c>
      <c r="BH2946" s="141">
        <v>0</v>
      </c>
      <c r="BI2946" s="141">
        <v>0</v>
      </c>
      <c r="BJ2946" s="141">
        <v>0</v>
      </c>
      <c r="BK2946" s="141">
        <v>0</v>
      </c>
      <c r="BL2946" s="141">
        <v>0</v>
      </c>
      <c r="BM2946" s="141">
        <v>0</v>
      </c>
      <c r="BN2946" s="141">
        <v>0</v>
      </c>
      <c r="BO2946" s="141">
        <v>0</v>
      </c>
      <c r="BP2946" s="141">
        <v>0</v>
      </c>
    </row>
    <row r="2947" spans="4:68" ht="15.75">
      <c r="D2947" s="174" t="s">
        <v>10235</v>
      </c>
      <c r="E2947" s="175">
        <v>22045.77</v>
      </c>
      <c r="F2947" s="174" t="s">
        <v>3428</v>
      </c>
      <c r="G2947" s="174" t="s">
        <v>10236</v>
      </c>
      <c r="H2947" s="174" t="s">
        <v>169</v>
      </c>
      <c r="I2947" s="174" t="s">
        <v>3098</v>
      </c>
      <c r="J2947" s="174" t="s">
        <v>10237</v>
      </c>
      <c r="K2947" s="174"/>
      <c r="L2947" s="174" t="s">
        <v>4704</v>
      </c>
      <c r="M2947" s="174" t="s">
        <v>4705</v>
      </c>
      <c r="N2947" s="176">
        <v>960</v>
      </c>
      <c r="O2947" s="174" t="s">
        <v>3407</v>
      </c>
      <c r="P2947" s="177">
        <v>15189</v>
      </c>
      <c r="Q2947" s="176">
        <v>863</v>
      </c>
      <c r="R2947" s="175">
        <v>19817.43</v>
      </c>
      <c r="S2947" s="175">
        <v>2228.34</v>
      </c>
      <c r="T2947" s="161">
        <v>0</v>
      </c>
      <c r="U2947" s="96">
        <v>2</v>
      </c>
      <c r="V2947" s="38" t="s">
        <v>112</v>
      </c>
      <c r="W2947" s="38"/>
      <c r="X2947" s="137">
        <v>275.57212500000003</v>
      </c>
      <c r="Y2947" s="138">
        <v>44409</v>
      </c>
      <c r="Z2947" s="179">
        <v>8.0833333333333339</v>
      </c>
      <c r="AA2947" s="139">
        <v>2022</v>
      </c>
      <c r="AB2947" s="131"/>
      <c r="AC2947" s="38"/>
      <c r="AD2947" s="140">
        <v>2228.34</v>
      </c>
      <c r="AE2947" s="141">
        <v>1952.767875</v>
      </c>
      <c r="AF2947" s="141">
        <v>1677.1957499999999</v>
      </c>
      <c r="AG2947" s="141">
        <v>1401.6236249999997</v>
      </c>
      <c r="AH2947" s="141">
        <v>1126.0514999999996</v>
      </c>
      <c r="AI2947" s="141">
        <v>850.47937499999955</v>
      </c>
      <c r="AJ2947" s="141">
        <v>574.90724999999952</v>
      </c>
      <c r="AK2947" s="141">
        <v>299.33512499999949</v>
      </c>
      <c r="AL2947" s="141">
        <v>23.762999999999465</v>
      </c>
      <c r="AM2947" s="141">
        <v>0</v>
      </c>
      <c r="AN2947" s="141">
        <v>0</v>
      </c>
      <c r="AO2947" s="141">
        <v>0</v>
      </c>
      <c r="AP2947" s="141">
        <v>0</v>
      </c>
      <c r="AQ2947" s="141">
        <v>0</v>
      </c>
      <c r="AR2947" s="141">
        <v>0</v>
      </c>
      <c r="AS2947" s="141">
        <v>0</v>
      </c>
      <c r="AT2947" s="141">
        <v>0</v>
      </c>
      <c r="AU2947" s="141">
        <v>0</v>
      </c>
      <c r="AV2947" s="141">
        <v>0</v>
      </c>
      <c r="AW2947" s="141">
        <v>0</v>
      </c>
      <c r="AX2947" s="141">
        <v>0</v>
      </c>
      <c r="AY2947" s="141">
        <v>0</v>
      </c>
      <c r="AZ2947" s="141">
        <v>0</v>
      </c>
      <c r="BA2947" s="141">
        <v>0</v>
      </c>
      <c r="BB2947" s="141">
        <v>0</v>
      </c>
      <c r="BC2947" s="141">
        <v>0</v>
      </c>
      <c r="BD2947" s="141">
        <v>0</v>
      </c>
      <c r="BE2947" s="141">
        <v>0</v>
      </c>
      <c r="BF2947" s="141">
        <v>0</v>
      </c>
      <c r="BG2947" s="141">
        <v>0</v>
      </c>
      <c r="BH2947" s="141">
        <v>0</v>
      </c>
      <c r="BI2947" s="141">
        <v>0</v>
      </c>
      <c r="BJ2947" s="141">
        <v>0</v>
      </c>
      <c r="BK2947" s="141">
        <v>0</v>
      </c>
      <c r="BL2947" s="141">
        <v>0</v>
      </c>
      <c r="BM2947" s="141">
        <v>0</v>
      </c>
      <c r="BN2947" s="141">
        <v>0</v>
      </c>
      <c r="BO2947" s="141">
        <v>0</v>
      </c>
      <c r="BP2947" s="141">
        <v>0</v>
      </c>
    </row>
    <row r="2948" spans="4:68" ht="15.75">
      <c r="D2948" s="174" t="s">
        <v>10238</v>
      </c>
      <c r="E2948" s="175">
        <v>8557.49</v>
      </c>
      <c r="F2948" s="174" t="s">
        <v>3428</v>
      </c>
      <c r="G2948" s="174" t="s">
        <v>10239</v>
      </c>
      <c r="H2948" s="174" t="s">
        <v>169</v>
      </c>
      <c r="I2948" s="174" t="s">
        <v>3098</v>
      </c>
      <c r="J2948" s="174" t="s">
        <v>10240</v>
      </c>
      <c r="K2948" s="174"/>
      <c r="L2948" s="174" t="s">
        <v>4704</v>
      </c>
      <c r="M2948" s="174" t="s">
        <v>4705</v>
      </c>
      <c r="N2948" s="176">
        <v>960</v>
      </c>
      <c r="O2948" s="174" t="s">
        <v>3407</v>
      </c>
      <c r="P2948" s="177">
        <v>15189</v>
      </c>
      <c r="Q2948" s="176">
        <v>863</v>
      </c>
      <c r="R2948" s="175">
        <v>7692.41</v>
      </c>
      <c r="S2948" s="175">
        <v>865.08</v>
      </c>
      <c r="T2948" s="161">
        <v>0</v>
      </c>
      <c r="U2948" s="96">
        <v>2</v>
      </c>
      <c r="V2948" s="38" t="s">
        <v>112</v>
      </c>
      <c r="W2948" s="38"/>
      <c r="X2948" s="137">
        <v>106.968625</v>
      </c>
      <c r="Y2948" s="138">
        <v>44409</v>
      </c>
      <c r="Z2948" s="179">
        <v>8.0833333333333339</v>
      </c>
      <c r="AA2948" s="139">
        <v>2022</v>
      </c>
      <c r="AB2948" s="131"/>
      <c r="AC2948" s="38"/>
      <c r="AD2948" s="140">
        <v>865.08</v>
      </c>
      <c r="AE2948" s="141">
        <v>758.11137500000007</v>
      </c>
      <c r="AF2948" s="141">
        <v>651.14275000000009</v>
      </c>
      <c r="AG2948" s="141">
        <v>544.17412500000012</v>
      </c>
      <c r="AH2948" s="141">
        <v>437.20550000000014</v>
      </c>
      <c r="AI2948" s="141">
        <v>330.23687500000017</v>
      </c>
      <c r="AJ2948" s="141">
        <v>223.26825000000017</v>
      </c>
      <c r="AK2948" s="141">
        <v>116.29962500000016</v>
      </c>
      <c r="AL2948" s="141">
        <v>9.3310000000001594</v>
      </c>
      <c r="AM2948" s="141">
        <v>0</v>
      </c>
      <c r="AN2948" s="141">
        <v>0</v>
      </c>
      <c r="AO2948" s="141">
        <v>0</v>
      </c>
      <c r="AP2948" s="141">
        <v>0</v>
      </c>
      <c r="AQ2948" s="141">
        <v>0</v>
      </c>
      <c r="AR2948" s="141">
        <v>0</v>
      </c>
      <c r="AS2948" s="141">
        <v>0</v>
      </c>
      <c r="AT2948" s="141">
        <v>0</v>
      </c>
      <c r="AU2948" s="141">
        <v>0</v>
      </c>
      <c r="AV2948" s="141">
        <v>0</v>
      </c>
      <c r="AW2948" s="141">
        <v>0</v>
      </c>
      <c r="AX2948" s="141">
        <v>0</v>
      </c>
      <c r="AY2948" s="141">
        <v>0</v>
      </c>
      <c r="AZ2948" s="141">
        <v>0</v>
      </c>
      <c r="BA2948" s="141">
        <v>0</v>
      </c>
      <c r="BB2948" s="141">
        <v>0</v>
      </c>
      <c r="BC2948" s="141">
        <v>0</v>
      </c>
      <c r="BD2948" s="141">
        <v>0</v>
      </c>
      <c r="BE2948" s="141">
        <v>0</v>
      </c>
      <c r="BF2948" s="141">
        <v>0</v>
      </c>
      <c r="BG2948" s="141">
        <v>0</v>
      </c>
      <c r="BH2948" s="141">
        <v>0</v>
      </c>
      <c r="BI2948" s="141">
        <v>0</v>
      </c>
      <c r="BJ2948" s="141">
        <v>0</v>
      </c>
      <c r="BK2948" s="141">
        <v>0</v>
      </c>
      <c r="BL2948" s="141">
        <v>0</v>
      </c>
      <c r="BM2948" s="141">
        <v>0</v>
      </c>
      <c r="BN2948" s="141">
        <v>0</v>
      </c>
      <c r="BO2948" s="141">
        <v>0</v>
      </c>
      <c r="BP2948" s="141">
        <v>0</v>
      </c>
    </row>
    <row r="2949" spans="4:68" ht="15.75">
      <c r="D2949" s="174" t="s">
        <v>10241</v>
      </c>
      <c r="E2949" s="175">
        <v>3968.91</v>
      </c>
      <c r="F2949" s="174" t="s">
        <v>3428</v>
      </c>
      <c r="G2949" s="174" t="s">
        <v>10242</v>
      </c>
      <c r="H2949" s="174" t="s">
        <v>169</v>
      </c>
      <c r="I2949" s="174" t="s">
        <v>3098</v>
      </c>
      <c r="J2949" s="174" t="s">
        <v>10243</v>
      </c>
      <c r="K2949" s="174"/>
      <c r="L2949" s="174" t="s">
        <v>4704</v>
      </c>
      <c r="M2949" s="174" t="s">
        <v>4705</v>
      </c>
      <c r="N2949" s="176">
        <v>960</v>
      </c>
      <c r="O2949" s="174" t="s">
        <v>3407</v>
      </c>
      <c r="P2949" s="177">
        <v>15189</v>
      </c>
      <c r="Q2949" s="176">
        <v>863</v>
      </c>
      <c r="R2949" s="175">
        <v>3567.72</v>
      </c>
      <c r="S2949" s="175">
        <v>401.19</v>
      </c>
      <c r="T2949" s="161">
        <v>0</v>
      </c>
      <c r="U2949" s="96">
        <v>2</v>
      </c>
      <c r="V2949" s="38" t="s">
        <v>112</v>
      </c>
      <c r="W2949" s="38"/>
      <c r="X2949" s="137">
        <v>49.611374999999995</v>
      </c>
      <c r="Y2949" s="138">
        <v>44409</v>
      </c>
      <c r="Z2949" s="179">
        <v>8.0833333333333339</v>
      </c>
      <c r="AA2949" s="139">
        <v>2022</v>
      </c>
      <c r="AB2949" s="131"/>
      <c r="AC2949" s="38"/>
      <c r="AD2949" s="140">
        <v>401.19</v>
      </c>
      <c r="AE2949" s="141">
        <v>351.57862499999999</v>
      </c>
      <c r="AF2949" s="141">
        <v>301.96724999999998</v>
      </c>
      <c r="AG2949" s="141">
        <v>252.35587499999997</v>
      </c>
      <c r="AH2949" s="141">
        <v>202.74449999999996</v>
      </c>
      <c r="AI2949" s="141">
        <v>153.13312499999995</v>
      </c>
      <c r="AJ2949" s="141">
        <v>103.52174999999995</v>
      </c>
      <c r="AK2949" s="141">
        <v>53.910374999999959</v>
      </c>
      <c r="AL2949" s="141">
        <v>4.298999999999964</v>
      </c>
      <c r="AM2949" s="141">
        <v>0</v>
      </c>
      <c r="AN2949" s="141">
        <v>0</v>
      </c>
      <c r="AO2949" s="141">
        <v>0</v>
      </c>
      <c r="AP2949" s="141">
        <v>0</v>
      </c>
      <c r="AQ2949" s="141">
        <v>0</v>
      </c>
      <c r="AR2949" s="141">
        <v>0</v>
      </c>
      <c r="AS2949" s="141">
        <v>0</v>
      </c>
      <c r="AT2949" s="141">
        <v>0</v>
      </c>
      <c r="AU2949" s="141">
        <v>0</v>
      </c>
      <c r="AV2949" s="141">
        <v>0</v>
      </c>
      <c r="AW2949" s="141">
        <v>0</v>
      </c>
      <c r="AX2949" s="141">
        <v>0</v>
      </c>
      <c r="AY2949" s="141">
        <v>0</v>
      </c>
      <c r="AZ2949" s="141">
        <v>0</v>
      </c>
      <c r="BA2949" s="141">
        <v>0</v>
      </c>
      <c r="BB2949" s="141">
        <v>0</v>
      </c>
      <c r="BC2949" s="141">
        <v>0</v>
      </c>
      <c r="BD2949" s="141">
        <v>0</v>
      </c>
      <c r="BE2949" s="141">
        <v>0</v>
      </c>
      <c r="BF2949" s="141">
        <v>0</v>
      </c>
      <c r="BG2949" s="141">
        <v>0</v>
      </c>
      <c r="BH2949" s="141">
        <v>0</v>
      </c>
      <c r="BI2949" s="141">
        <v>0</v>
      </c>
      <c r="BJ2949" s="141">
        <v>0</v>
      </c>
      <c r="BK2949" s="141">
        <v>0</v>
      </c>
      <c r="BL2949" s="141">
        <v>0</v>
      </c>
      <c r="BM2949" s="141">
        <v>0</v>
      </c>
      <c r="BN2949" s="141">
        <v>0</v>
      </c>
      <c r="BO2949" s="141">
        <v>0</v>
      </c>
      <c r="BP2949" s="141">
        <v>0</v>
      </c>
    </row>
    <row r="2950" spans="4:68" ht="15.75">
      <c r="D2950" s="174" t="s">
        <v>10244</v>
      </c>
      <c r="E2950" s="175">
        <v>-32823.629999999997</v>
      </c>
      <c r="F2950" s="174" t="s">
        <v>3428</v>
      </c>
      <c r="G2950" s="174" t="s">
        <v>10245</v>
      </c>
      <c r="H2950" s="174" t="s">
        <v>169</v>
      </c>
      <c r="I2950" s="174" t="s">
        <v>3098</v>
      </c>
      <c r="J2950" s="174" t="s">
        <v>10246</v>
      </c>
      <c r="K2950" s="174"/>
      <c r="L2950" s="174" t="s">
        <v>4704</v>
      </c>
      <c r="M2950" s="174" t="s">
        <v>4705</v>
      </c>
      <c r="N2950" s="176">
        <v>960</v>
      </c>
      <c r="O2950" s="174" t="s">
        <v>3407</v>
      </c>
      <c r="P2950" s="177">
        <v>15189</v>
      </c>
      <c r="Q2950" s="176">
        <v>863</v>
      </c>
      <c r="R2950" s="175">
        <v>-29505.86</v>
      </c>
      <c r="S2950" s="175">
        <v>-3317.77</v>
      </c>
      <c r="T2950" s="161">
        <v>0</v>
      </c>
      <c r="U2950" s="96">
        <v>2</v>
      </c>
      <c r="V2950" s="38" t="s">
        <v>112</v>
      </c>
      <c r="W2950" s="38"/>
      <c r="X2950" s="137">
        <v>-410.29537499999992</v>
      </c>
      <c r="Y2950" s="138">
        <v>44409</v>
      </c>
      <c r="Z2950" s="179">
        <v>8.0833333333333339</v>
      </c>
      <c r="AA2950" s="139">
        <v>2022</v>
      </c>
      <c r="AB2950" s="131"/>
      <c r="AC2950" s="38"/>
      <c r="AD2950" s="140">
        <v>-3317.77</v>
      </c>
      <c r="AE2950" s="141">
        <v>-2907.4746249999998</v>
      </c>
      <c r="AF2950" s="141">
        <v>-2497.1792500000001</v>
      </c>
      <c r="AG2950" s="141">
        <v>-2086.8838750000004</v>
      </c>
      <c r="AH2950" s="141">
        <v>-1676.5885000000005</v>
      </c>
      <c r="AI2950" s="141">
        <v>-1266.2931250000006</v>
      </c>
      <c r="AJ2950" s="141">
        <v>-855.99775000000068</v>
      </c>
      <c r="AK2950" s="141">
        <v>-445.70237500000076</v>
      </c>
      <c r="AL2950" s="141">
        <v>-35.407000000000835</v>
      </c>
      <c r="AM2950" s="141">
        <v>0</v>
      </c>
      <c r="AN2950" s="141">
        <v>0</v>
      </c>
      <c r="AO2950" s="141">
        <v>0</v>
      </c>
      <c r="AP2950" s="141">
        <v>0</v>
      </c>
      <c r="AQ2950" s="141">
        <v>0</v>
      </c>
      <c r="AR2950" s="141">
        <v>0</v>
      </c>
      <c r="AS2950" s="141">
        <v>0</v>
      </c>
      <c r="AT2950" s="141">
        <v>0</v>
      </c>
      <c r="AU2950" s="141">
        <v>0</v>
      </c>
      <c r="AV2950" s="141">
        <v>0</v>
      </c>
      <c r="AW2950" s="141">
        <v>0</v>
      </c>
      <c r="AX2950" s="141">
        <v>0</v>
      </c>
      <c r="AY2950" s="141">
        <v>0</v>
      </c>
      <c r="AZ2950" s="141">
        <v>0</v>
      </c>
      <c r="BA2950" s="141">
        <v>0</v>
      </c>
      <c r="BB2950" s="141">
        <v>0</v>
      </c>
      <c r="BC2950" s="141">
        <v>0</v>
      </c>
      <c r="BD2950" s="141">
        <v>0</v>
      </c>
      <c r="BE2950" s="141">
        <v>0</v>
      </c>
      <c r="BF2950" s="141">
        <v>0</v>
      </c>
      <c r="BG2950" s="141">
        <v>0</v>
      </c>
      <c r="BH2950" s="141">
        <v>0</v>
      </c>
      <c r="BI2950" s="141">
        <v>0</v>
      </c>
      <c r="BJ2950" s="141">
        <v>0</v>
      </c>
      <c r="BK2950" s="141">
        <v>0</v>
      </c>
      <c r="BL2950" s="141">
        <v>0</v>
      </c>
      <c r="BM2950" s="141">
        <v>0</v>
      </c>
      <c r="BN2950" s="141">
        <v>0</v>
      </c>
      <c r="BO2950" s="141">
        <v>0</v>
      </c>
      <c r="BP2950" s="141">
        <v>0</v>
      </c>
    </row>
    <row r="2951" spans="4:68" ht="15.75">
      <c r="D2951" s="174" t="s">
        <v>10247</v>
      </c>
      <c r="E2951" s="175">
        <v>23230.639999999999</v>
      </c>
      <c r="F2951" s="174" t="s">
        <v>3428</v>
      </c>
      <c r="G2951" s="174" t="s">
        <v>10248</v>
      </c>
      <c r="H2951" s="174" t="s">
        <v>169</v>
      </c>
      <c r="I2951" s="174" t="s">
        <v>3098</v>
      </c>
      <c r="J2951" s="174" t="s">
        <v>10249</v>
      </c>
      <c r="K2951" s="174"/>
      <c r="L2951" s="174" t="s">
        <v>4704</v>
      </c>
      <c r="M2951" s="174" t="s">
        <v>4705</v>
      </c>
      <c r="N2951" s="176">
        <v>960</v>
      </c>
      <c r="O2951" s="174" t="s">
        <v>3407</v>
      </c>
      <c r="P2951" s="177">
        <v>15189</v>
      </c>
      <c r="Q2951" s="176">
        <v>863</v>
      </c>
      <c r="R2951" s="175">
        <v>20882.53</v>
      </c>
      <c r="S2951" s="175">
        <v>2348.11</v>
      </c>
      <c r="T2951" s="161">
        <v>0</v>
      </c>
      <c r="U2951" s="96">
        <v>2</v>
      </c>
      <c r="V2951" s="38" t="s">
        <v>112</v>
      </c>
      <c r="W2951" s="38"/>
      <c r="X2951" s="137">
        <v>290.38299999999998</v>
      </c>
      <c r="Y2951" s="138">
        <v>44409</v>
      </c>
      <c r="Z2951" s="179">
        <v>8.0833333333333339</v>
      </c>
      <c r="AA2951" s="139">
        <v>2022</v>
      </c>
      <c r="AB2951" s="131"/>
      <c r="AC2951" s="38"/>
      <c r="AD2951" s="140">
        <v>2348.11</v>
      </c>
      <c r="AE2951" s="141">
        <v>2057.7270000000003</v>
      </c>
      <c r="AF2951" s="141">
        <v>1767.3440000000003</v>
      </c>
      <c r="AG2951" s="141">
        <v>1476.9610000000002</v>
      </c>
      <c r="AH2951" s="141">
        <v>1186.5780000000002</v>
      </c>
      <c r="AI2951" s="141">
        <v>896.19500000000016</v>
      </c>
      <c r="AJ2951" s="141">
        <v>605.81200000000013</v>
      </c>
      <c r="AK2951" s="141">
        <v>315.42900000000014</v>
      </c>
      <c r="AL2951" s="141">
        <v>25.046000000000163</v>
      </c>
      <c r="AM2951" s="141">
        <v>0</v>
      </c>
      <c r="AN2951" s="141">
        <v>0</v>
      </c>
      <c r="AO2951" s="141">
        <v>0</v>
      </c>
      <c r="AP2951" s="141">
        <v>0</v>
      </c>
      <c r="AQ2951" s="141">
        <v>0</v>
      </c>
      <c r="AR2951" s="141">
        <v>0</v>
      </c>
      <c r="AS2951" s="141">
        <v>0</v>
      </c>
      <c r="AT2951" s="141">
        <v>0</v>
      </c>
      <c r="AU2951" s="141">
        <v>0</v>
      </c>
      <c r="AV2951" s="141">
        <v>0</v>
      </c>
      <c r="AW2951" s="141">
        <v>0</v>
      </c>
      <c r="AX2951" s="141">
        <v>0</v>
      </c>
      <c r="AY2951" s="141">
        <v>0</v>
      </c>
      <c r="AZ2951" s="141">
        <v>0</v>
      </c>
      <c r="BA2951" s="141">
        <v>0</v>
      </c>
      <c r="BB2951" s="141">
        <v>0</v>
      </c>
      <c r="BC2951" s="141">
        <v>0</v>
      </c>
      <c r="BD2951" s="141">
        <v>0</v>
      </c>
      <c r="BE2951" s="141">
        <v>0</v>
      </c>
      <c r="BF2951" s="141">
        <v>0</v>
      </c>
      <c r="BG2951" s="141">
        <v>0</v>
      </c>
      <c r="BH2951" s="141">
        <v>0</v>
      </c>
      <c r="BI2951" s="141">
        <v>0</v>
      </c>
      <c r="BJ2951" s="141">
        <v>0</v>
      </c>
      <c r="BK2951" s="141">
        <v>0</v>
      </c>
      <c r="BL2951" s="141">
        <v>0</v>
      </c>
      <c r="BM2951" s="141">
        <v>0</v>
      </c>
      <c r="BN2951" s="141">
        <v>0</v>
      </c>
      <c r="BO2951" s="141">
        <v>0</v>
      </c>
      <c r="BP2951" s="141">
        <v>0</v>
      </c>
    </row>
    <row r="2952" spans="4:68" ht="15.75">
      <c r="D2952" s="174" t="s">
        <v>10250</v>
      </c>
      <c r="E2952" s="175">
        <v>396873.31</v>
      </c>
      <c r="F2952" s="174" t="s">
        <v>3428</v>
      </c>
      <c r="G2952" s="174" t="s">
        <v>10251</v>
      </c>
      <c r="H2952" s="174" t="s">
        <v>169</v>
      </c>
      <c r="I2952" s="174" t="s">
        <v>3098</v>
      </c>
      <c r="J2952" s="174" t="s">
        <v>10252</v>
      </c>
      <c r="K2952" s="174"/>
      <c r="L2952" s="174" t="s">
        <v>4704</v>
      </c>
      <c r="M2952" s="174" t="s">
        <v>4705</v>
      </c>
      <c r="N2952" s="176">
        <v>960</v>
      </c>
      <c r="O2952" s="174" t="s">
        <v>3407</v>
      </c>
      <c r="P2952" s="177">
        <v>16254</v>
      </c>
      <c r="Q2952" s="176">
        <v>828</v>
      </c>
      <c r="R2952" s="175">
        <v>342289.36</v>
      </c>
      <c r="S2952" s="175">
        <v>54583.95</v>
      </c>
      <c r="T2952" s="161">
        <v>0</v>
      </c>
      <c r="U2952" s="96">
        <v>2</v>
      </c>
      <c r="V2952" s="38" t="s">
        <v>112</v>
      </c>
      <c r="W2952" s="38"/>
      <c r="X2952" s="137">
        <v>4960.9163750000007</v>
      </c>
      <c r="Y2952" s="138">
        <v>45474</v>
      </c>
      <c r="Z2952" s="179">
        <v>11</v>
      </c>
      <c r="AA2952" s="139">
        <v>2024</v>
      </c>
      <c r="AB2952" s="131"/>
      <c r="AC2952" s="38"/>
      <c r="AD2952" s="140">
        <v>54583.95</v>
      </c>
      <c r="AE2952" s="141">
        <v>49623.033624999996</v>
      </c>
      <c r="AF2952" s="141">
        <v>44662.117249999996</v>
      </c>
      <c r="AG2952" s="141">
        <v>39701.200874999995</v>
      </c>
      <c r="AH2952" s="141">
        <v>34740.284499999994</v>
      </c>
      <c r="AI2952" s="141">
        <v>29779.368124999994</v>
      </c>
      <c r="AJ2952" s="141">
        <v>24818.451749999993</v>
      </c>
      <c r="AK2952" s="141">
        <v>19857.535374999992</v>
      </c>
      <c r="AL2952" s="141">
        <v>14896.618999999992</v>
      </c>
      <c r="AM2952" s="141">
        <v>9935.7026249999908</v>
      </c>
      <c r="AN2952" s="141">
        <v>4974.7862499999901</v>
      </c>
      <c r="AO2952" s="141">
        <v>13.869874999989406</v>
      </c>
      <c r="AP2952" s="141">
        <v>0</v>
      </c>
      <c r="AQ2952" s="141">
        <v>0</v>
      </c>
      <c r="AR2952" s="141">
        <v>0</v>
      </c>
      <c r="AS2952" s="141">
        <v>0</v>
      </c>
      <c r="AT2952" s="141">
        <v>0</v>
      </c>
      <c r="AU2952" s="141">
        <v>0</v>
      </c>
      <c r="AV2952" s="141">
        <v>0</v>
      </c>
      <c r="AW2952" s="141">
        <v>0</v>
      </c>
      <c r="AX2952" s="141">
        <v>0</v>
      </c>
      <c r="AY2952" s="141">
        <v>0</v>
      </c>
      <c r="AZ2952" s="141">
        <v>0</v>
      </c>
      <c r="BA2952" s="141">
        <v>0</v>
      </c>
      <c r="BB2952" s="141">
        <v>0</v>
      </c>
      <c r="BC2952" s="141">
        <v>0</v>
      </c>
      <c r="BD2952" s="141">
        <v>0</v>
      </c>
      <c r="BE2952" s="141">
        <v>0</v>
      </c>
      <c r="BF2952" s="141">
        <v>0</v>
      </c>
      <c r="BG2952" s="141">
        <v>0</v>
      </c>
      <c r="BH2952" s="141">
        <v>0</v>
      </c>
      <c r="BI2952" s="141">
        <v>0</v>
      </c>
      <c r="BJ2952" s="141">
        <v>0</v>
      </c>
      <c r="BK2952" s="141">
        <v>0</v>
      </c>
      <c r="BL2952" s="141">
        <v>0</v>
      </c>
      <c r="BM2952" s="141">
        <v>0</v>
      </c>
      <c r="BN2952" s="141">
        <v>0</v>
      </c>
      <c r="BO2952" s="141">
        <v>0</v>
      </c>
      <c r="BP2952" s="141">
        <v>0</v>
      </c>
    </row>
    <row r="2953" spans="4:68" ht="15.75">
      <c r="D2953" s="174" t="s">
        <v>10253</v>
      </c>
      <c r="E2953" s="175">
        <v>484872.35</v>
      </c>
      <c r="F2953" s="174" t="s">
        <v>3428</v>
      </c>
      <c r="G2953" s="174" t="s">
        <v>10254</v>
      </c>
      <c r="H2953" s="174" t="s">
        <v>169</v>
      </c>
      <c r="I2953" s="174" t="s">
        <v>3098</v>
      </c>
      <c r="J2953" s="174" t="s">
        <v>10255</v>
      </c>
      <c r="K2953" s="174"/>
      <c r="L2953" s="174" t="s">
        <v>4704</v>
      </c>
      <c r="M2953" s="174" t="s">
        <v>4705</v>
      </c>
      <c r="N2953" s="176">
        <v>960</v>
      </c>
      <c r="O2953" s="174" t="s">
        <v>3407</v>
      </c>
      <c r="P2953" s="177">
        <v>16254</v>
      </c>
      <c r="Q2953" s="176">
        <v>828</v>
      </c>
      <c r="R2953" s="175">
        <v>418185.51</v>
      </c>
      <c r="S2953" s="175">
        <v>66686.84</v>
      </c>
      <c r="T2953" s="161">
        <v>0</v>
      </c>
      <c r="U2953" s="96">
        <v>2</v>
      </c>
      <c r="V2953" s="38" t="s">
        <v>112</v>
      </c>
      <c r="W2953" s="38"/>
      <c r="X2953" s="137">
        <v>6060.9043749999992</v>
      </c>
      <c r="Y2953" s="138">
        <v>45474</v>
      </c>
      <c r="Z2953" s="179">
        <v>11</v>
      </c>
      <c r="AA2953" s="139">
        <v>2024</v>
      </c>
      <c r="AB2953" s="131"/>
      <c r="AC2953" s="38"/>
      <c r="AD2953" s="140">
        <v>66686.84</v>
      </c>
      <c r="AE2953" s="141">
        <v>60625.935624999998</v>
      </c>
      <c r="AF2953" s="141">
        <v>54565.03125</v>
      </c>
      <c r="AG2953" s="141">
        <v>48504.126875000002</v>
      </c>
      <c r="AH2953" s="141">
        <v>42443.222500000003</v>
      </c>
      <c r="AI2953" s="141">
        <v>36382.318125000005</v>
      </c>
      <c r="AJ2953" s="141">
        <v>30321.413750000007</v>
      </c>
      <c r="AK2953" s="141">
        <v>24260.509375000009</v>
      </c>
      <c r="AL2953" s="141">
        <v>18199.60500000001</v>
      </c>
      <c r="AM2953" s="141">
        <v>12138.700625000012</v>
      </c>
      <c r="AN2953" s="141">
        <v>6077.7962500000131</v>
      </c>
      <c r="AO2953" s="141">
        <v>16.891875000013897</v>
      </c>
      <c r="AP2953" s="141">
        <v>0</v>
      </c>
      <c r="AQ2953" s="141">
        <v>0</v>
      </c>
      <c r="AR2953" s="141">
        <v>0</v>
      </c>
      <c r="AS2953" s="141">
        <v>0</v>
      </c>
      <c r="AT2953" s="141">
        <v>0</v>
      </c>
      <c r="AU2953" s="141">
        <v>0</v>
      </c>
      <c r="AV2953" s="141">
        <v>0</v>
      </c>
      <c r="AW2953" s="141">
        <v>0</v>
      </c>
      <c r="AX2953" s="141">
        <v>0</v>
      </c>
      <c r="AY2953" s="141">
        <v>0</v>
      </c>
      <c r="AZ2953" s="141">
        <v>0</v>
      </c>
      <c r="BA2953" s="141">
        <v>0</v>
      </c>
      <c r="BB2953" s="141">
        <v>0</v>
      </c>
      <c r="BC2953" s="141">
        <v>0</v>
      </c>
      <c r="BD2953" s="141">
        <v>0</v>
      </c>
      <c r="BE2953" s="141">
        <v>0</v>
      </c>
      <c r="BF2953" s="141">
        <v>0</v>
      </c>
      <c r="BG2953" s="141">
        <v>0</v>
      </c>
      <c r="BH2953" s="141">
        <v>0</v>
      </c>
      <c r="BI2953" s="141">
        <v>0</v>
      </c>
      <c r="BJ2953" s="141">
        <v>0</v>
      </c>
      <c r="BK2953" s="141">
        <v>0</v>
      </c>
      <c r="BL2953" s="141">
        <v>0</v>
      </c>
      <c r="BM2953" s="141">
        <v>0</v>
      </c>
      <c r="BN2953" s="141">
        <v>0</v>
      </c>
      <c r="BO2953" s="141">
        <v>0</v>
      </c>
      <c r="BP2953" s="141">
        <v>0</v>
      </c>
    </row>
    <row r="2954" spans="4:68" ht="15.75">
      <c r="D2954" s="174" t="s">
        <v>10256</v>
      </c>
      <c r="E2954" s="175">
        <v>680564.22</v>
      </c>
      <c r="F2954" s="174" t="s">
        <v>3428</v>
      </c>
      <c r="G2954" s="174" t="s">
        <v>10257</v>
      </c>
      <c r="H2954" s="174" t="s">
        <v>169</v>
      </c>
      <c r="I2954" s="174" t="s">
        <v>3098</v>
      </c>
      <c r="J2954" s="174" t="s">
        <v>10258</v>
      </c>
      <c r="K2954" s="174"/>
      <c r="L2954" s="174" t="s">
        <v>4704</v>
      </c>
      <c r="M2954" s="174" t="s">
        <v>4705</v>
      </c>
      <c r="N2954" s="176">
        <v>960</v>
      </c>
      <c r="O2954" s="174" t="s">
        <v>3407</v>
      </c>
      <c r="P2954" s="177">
        <v>15189</v>
      </c>
      <c r="Q2954" s="176">
        <v>863</v>
      </c>
      <c r="R2954" s="175">
        <v>611775.21</v>
      </c>
      <c r="S2954" s="175">
        <v>68789.009999999995</v>
      </c>
      <c r="T2954" s="161">
        <v>0</v>
      </c>
      <c r="U2954" s="96">
        <v>2</v>
      </c>
      <c r="V2954" s="38" t="s">
        <v>112</v>
      </c>
      <c r="W2954" s="38"/>
      <c r="X2954" s="137">
        <v>8507.0527499999989</v>
      </c>
      <c r="Y2954" s="138">
        <v>44409</v>
      </c>
      <c r="Z2954" s="179">
        <v>8.0833333333333339</v>
      </c>
      <c r="AA2954" s="139">
        <v>2022</v>
      </c>
      <c r="AB2954" s="131"/>
      <c r="AC2954" s="38"/>
      <c r="AD2954" s="140">
        <v>68789.009999999995</v>
      </c>
      <c r="AE2954" s="141">
        <v>60281.957249999992</v>
      </c>
      <c r="AF2954" s="141">
        <v>51774.90449999999</v>
      </c>
      <c r="AG2954" s="141">
        <v>43267.851749999987</v>
      </c>
      <c r="AH2954" s="141">
        <v>34760.798999999985</v>
      </c>
      <c r="AI2954" s="141">
        <v>26253.746249999986</v>
      </c>
      <c r="AJ2954" s="141">
        <v>17746.693499999987</v>
      </c>
      <c r="AK2954" s="141">
        <v>9239.6407499999877</v>
      </c>
      <c r="AL2954" s="141">
        <v>732.58799999998882</v>
      </c>
      <c r="AM2954" s="141">
        <v>0</v>
      </c>
      <c r="AN2954" s="141">
        <v>0</v>
      </c>
      <c r="AO2954" s="141">
        <v>0</v>
      </c>
      <c r="AP2954" s="141">
        <v>0</v>
      </c>
      <c r="AQ2954" s="141">
        <v>0</v>
      </c>
      <c r="AR2954" s="141">
        <v>0</v>
      </c>
      <c r="AS2954" s="141">
        <v>0</v>
      </c>
      <c r="AT2954" s="141">
        <v>0</v>
      </c>
      <c r="AU2954" s="141">
        <v>0</v>
      </c>
      <c r="AV2954" s="141">
        <v>0</v>
      </c>
      <c r="AW2954" s="141">
        <v>0</v>
      </c>
      <c r="AX2954" s="141">
        <v>0</v>
      </c>
      <c r="AY2954" s="141">
        <v>0</v>
      </c>
      <c r="AZ2954" s="141">
        <v>0</v>
      </c>
      <c r="BA2954" s="141">
        <v>0</v>
      </c>
      <c r="BB2954" s="141">
        <v>0</v>
      </c>
      <c r="BC2954" s="141">
        <v>0</v>
      </c>
      <c r="BD2954" s="141">
        <v>0</v>
      </c>
      <c r="BE2954" s="141">
        <v>0</v>
      </c>
      <c r="BF2954" s="141">
        <v>0</v>
      </c>
      <c r="BG2954" s="141">
        <v>0</v>
      </c>
      <c r="BH2954" s="141">
        <v>0</v>
      </c>
      <c r="BI2954" s="141">
        <v>0</v>
      </c>
      <c r="BJ2954" s="141">
        <v>0</v>
      </c>
      <c r="BK2954" s="141">
        <v>0</v>
      </c>
      <c r="BL2954" s="141">
        <v>0</v>
      </c>
      <c r="BM2954" s="141">
        <v>0</v>
      </c>
      <c r="BN2954" s="141">
        <v>0</v>
      </c>
      <c r="BO2954" s="141">
        <v>0</v>
      </c>
      <c r="BP2954" s="141">
        <v>0</v>
      </c>
    </row>
    <row r="2955" spans="4:68" ht="15.75">
      <c r="D2955" s="174" t="s">
        <v>10259</v>
      </c>
      <c r="E2955" s="175">
        <v>8012.72</v>
      </c>
      <c r="F2955" s="174" t="s">
        <v>3428</v>
      </c>
      <c r="G2955" s="174" t="s">
        <v>10260</v>
      </c>
      <c r="H2955" s="174" t="s">
        <v>169</v>
      </c>
      <c r="I2955" s="174" t="s">
        <v>3098</v>
      </c>
      <c r="J2955" s="174" t="s">
        <v>10261</v>
      </c>
      <c r="K2955" s="174"/>
      <c r="L2955" s="174" t="s">
        <v>4704</v>
      </c>
      <c r="M2955" s="174" t="s">
        <v>4705</v>
      </c>
      <c r="N2955" s="176">
        <v>960</v>
      </c>
      <c r="O2955" s="174" t="s">
        <v>3407</v>
      </c>
      <c r="P2955" s="177">
        <v>15189</v>
      </c>
      <c r="Q2955" s="176">
        <v>863</v>
      </c>
      <c r="R2955" s="175">
        <v>7202.7</v>
      </c>
      <c r="S2955" s="175">
        <v>810.02</v>
      </c>
      <c r="T2955" s="161">
        <v>0</v>
      </c>
      <c r="U2955" s="96">
        <v>2</v>
      </c>
      <c r="V2955" s="38" t="s">
        <v>112</v>
      </c>
      <c r="W2955" s="38"/>
      <c r="X2955" s="137">
        <v>100.15899999999999</v>
      </c>
      <c r="Y2955" s="138">
        <v>44409</v>
      </c>
      <c r="Z2955" s="179">
        <v>8.0833333333333339</v>
      </c>
      <c r="AA2955" s="139">
        <v>2022</v>
      </c>
      <c r="AB2955" s="131"/>
      <c r="AC2955" s="38"/>
      <c r="AD2955" s="140">
        <v>810.02</v>
      </c>
      <c r="AE2955" s="141">
        <v>709.86099999999999</v>
      </c>
      <c r="AF2955" s="141">
        <v>609.702</v>
      </c>
      <c r="AG2955" s="141">
        <v>509.54300000000001</v>
      </c>
      <c r="AH2955" s="141">
        <v>409.38400000000001</v>
      </c>
      <c r="AI2955" s="141">
        <v>309.22500000000002</v>
      </c>
      <c r="AJ2955" s="141">
        <v>209.06600000000003</v>
      </c>
      <c r="AK2955" s="141">
        <v>108.90700000000004</v>
      </c>
      <c r="AL2955" s="141">
        <v>8.7480000000000473</v>
      </c>
      <c r="AM2955" s="141">
        <v>0</v>
      </c>
      <c r="AN2955" s="141">
        <v>0</v>
      </c>
      <c r="AO2955" s="141">
        <v>0</v>
      </c>
      <c r="AP2955" s="141">
        <v>0</v>
      </c>
      <c r="AQ2955" s="141">
        <v>0</v>
      </c>
      <c r="AR2955" s="141">
        <v>0</v>
      </c>
      <c r="AS2955" s="141">
        <v>0</v>
      </c>
      <c r="AT2955" s="141">
        <v>0</v>
      </c>
      <c r="AU2955" s="141">
        <v>0</v>
      </c>
      <c r="AV2955" s="141">
        <v>0</v>
      </c>
      <c r="AW2955" s="141">
        <v>0</v>
      </c>
      <c r="AX2955" s="141">
        <v>0</v>
      </c>
      <c r="AY2955" s="141">
        <v>0</v>
      </c>
      <c r="AZ2955" s="141">
        <v>0</v>
      </c>
      <c r="BA2955" s="141">
        <v>0</v>
      </c>
      <c r="BB2955" s="141">
        <v>0</v>
      </c>
      <c r="BC2955" s="141">
        <v>0</v>
      </c>
      <c r="BD2955" s="141">
        <v>0</v>
      </c>
      <c r="BE2955" s="141">
        <v>0</v>
      </c>
      <c r="BF2955" s="141">
        <v>0</v>
      </c>
      <c r="BG2955" s="141">
        <v>0</v>
      </c>
      <c r="BH2955" s="141">
        <v>0</v>
      </c>
      <c r="BI2955" s="141">
        <v>0</v>
      </c>
      <c r="BJ2955" s="141">
        <v>0</v>
      </c>
      <c r="BK2955" s="141">
        <v>0</v>
      </c>
      <c r="BL2955" s="141">
        <v>0</v>
      </c>
      <c r="BM2955" s="141">
        <v>0</v>
      </c>
      <c r="BN2955" s="141">
        <v>0</v>
      </c>
      <c r="BO2955" s="141">
        <v>0</v>
      </c>
      <c r="BP2955" s="141">
        <v>0</v>
      </c>
    </row>
    <row r="2956" spans="4:68" ht="15.75">
      <c r="D2956" s="174" t="s">
        <v>10262</v>
      </c>
      <c r="E2956" s="175">
        <v>-691750.99</v>
      </c>
      <c r="F2956" s="174" t="s">
        <v>3428</v>
      </c>
      <c r="G2956" s="174" t="s">
        <v>10263</v>
      </c>
      <c r="H2956" s="174" t="s">
        <v>169</v>
      </c>
      <c r="I2956" s="174" t="s">
        <v>3098</v>
      </c>
      <c r="J2956" s="174" t="s">
        <v>10264</v>
      </c>
      <c r="K2956" s="174"/>
      <c r="L2956" s="174" t="s">
        <v>4704</v>
      </c>
      <c r="M2956" s="174" t="s">
        <v>4705</v>
      </c>
      <c r="N2956" s="176">
        <v>960</v>
      </c>
      <c r="O2956" s="174" t="s">
        <v>3407</v>
      </c>
      <c r="P2956" s="177">
        <v>15189</v>
      </c>
      <c r="Q2956" s="176">
        <v>863</v>
      </c>
      <c r="R2956" s="175">
        <v>-621831.18999999994</v>
      </c>
      <c r="S2956" s="175">
        <v>-69919.8</v>
      </c>
      <c r="T2956" s="161">
        <v>0</v>
      </c>
      <c r="U2956" s="96">
        <v>2</v>
      </c>
      <c r="V2956" s="38" t="s">
        <v>112</v>
      </c>
      <c r="W2956" s="38"/>
      <c r="X2956" s="137">
        <v>-8646.8873749999984</v>
      </c>
      <c r="Y2956" s="138">
        <v>44409</v>
      </c>
      <c r="Z2956" s="179">
        <v>8.0833333333333339</v>
      </c>
      <c r="AA2956" s="139">
        <v>2022</v>
      </c>
      <c r="AB2956" s="131"/>
      <c r="AC2956" s="38"/>
      <c r="AD2956" s="140">
        <v>-69919.8</v>
      </c>
      <c r="AE2956" s="141">
        <v>-61272.912625000004</v>
      </c>
      <c r="AF2956" s="141">
        <v>-52626.025250000006</v>
      </c>
      <c r="AG2956" s="141">
        <v>-43979.137875000008</v>
      </c>
      <c r="AH2956" s="141">
        <v>-35332.250500000009</v>
      </c>
      <c r="AI2956" s="141">
        <v>-26685.363125000011</v>
      </c>
      <c r="AJ2956" s="141">
        <v>-18038.475750000012</v>
      </c>
      <c r="AK2956" s="141">
        <v>-9391.5883750000139</v>
      </c>
      <c r="AL2956" s="141">
        <v>-744.70100000001548</v>
      </c>
      <c r="AM2956" s="141">
        <v>0</v>
      </c>
      <c r="AN2956" s="141">
        <v>0</v>
      </c>
      <c r="AO2956" s="141">
        <v>0</v>
      </c>
      <c r="AP2956" s="141">
        <v>0</v>
      </c>
      <c r="AQ2956" s="141">
        <v>0</v>
      </c>
      <c r="AR2956" s="141">
        <v>0</v>
      </c>
      <c r="AS2956" s="141">
        <v>0</v>
      </c>
      <c r="AT2956" s="141">
        <v>0</v>
      </c>
      <c r="AU2956" s="141">
        <v>0</v>
      </c>
      <c r="AV2956" s="141">
        <v>0</v>
      </c>
      <c r="AW2956" s="141">
        <v>0</v>
      </c>
      <c r="AX2956" s="141">
        <v>0</v>
      </c>
      <c r="AY2956" s="141">
        <v>0</v>
      </c>
      <c r="AZ2956" s="141">
        <v>0</v>
      </c>
      <c r="BA2956" s="141">
        <v>0</v>
      </c>
      <c r="BB2956" s="141">
        <v>0</v>
      </c>
      <c r="BC2956" s="141">
        <v>0</v>
      </c>
      <c r="BD2956" s="141">
        <v>0</v>
      </c>
      <c r="BE2956" s="141">
        <v>0</v>
      </c>
      <c r="BF2956" s="141">
        <v>0</v>
      </c>
      <c r="BG2956" s="141">
        <v>0</v>
      </c>
      <c r="BH2956" s="141">
        <v>0</v>
      </c>
      <c r="BI2956" s="141">
        <v>0</v>
      </c>
      <c r="BJ2956" s="141">
        <v>0</v>
      </c>
      <c r="BK2956" s="141">
        <v>0</v>
      </c>
      <c r="BL2956" s="141">
        <v>0</v>
      </c>
      <c r="BM2956" s="141">
        <v>0</v>
      </c>
      <c r="BN2956" s="141">
        <v>0</v>
      </c>
      <c r="BO2956" s="141">
        <v>0</v>
      </c>
      <c r="BP2956" s="141">
        <v>0</v>
      </c>
    </row>
    <row r="2957" spans="4:68" ht="15.75">
      <c r="D2957" s="174" t="s">
        <v>10265</v>
      </c>
      <c r="E2957" s="175">
        <v>32687.74</v>
      </c>
      <c r="F2957" s="174" t="s">
        <v>3428</v>
      </c>
      <c r="G2957" s="174" t="s">
        <v>10266</v>
      </c>
      <c r="H2957" s="174" t="s">
        <v>169</v>
      </c>
      <c r="I2957" s="174" t="s">
        <v>3098</v>
      </c>
      <c r="J2957" s="174" t="s">
        <v>10267</v>
      </c>
      <c r="K2957" s="174"/>
      <c r="L2957" s="174" t="s">
        <v>4704</v>
      </c>
      <c r="M2957" s="174" t="s">
        <v>4705</v>
      </c>
      <c r="N2957" s="176">
        <v>960</v>
      </c>
      <c r="O2957" s="174" t="s">
        <v>3407</v>
      </c>
      <c r="P2957" s="177">
        <v>15189</v>
      </c>
      <c r="Q2957" s="176">
        <v>863</v>
      </c>
      <c r="R2957" s="175">
        <v>29383.69</v>
      </c>
      <c r="S2957" s="175">
        <v>3304.05</v>
      </c>
      <c r="T2957" s="161">
        <v>0</v>
      </c>
      <c r="U2957" s="96">
        <v>2</v>
      </c>
      <c r="V2957" s="38" t="s">
        <v>112</v>
      </c>
      <c r="W2957" s="38"/>
      <c r="X2957" s="137">
        <v>408.59674999999999</v>
      </c>
      <c r="Y2957" s="138">
        <v>44409</v>
      </c>
      <c r="Z2957" s="179">
        <v>8.0833333333333339</v>
      </c>
      <c r="AA2957" s="139">
        <v>2022</v>
      </c>
      <c r="AB2957" s="131"/>
      <c r="AC2957" s="38"/>
      <c r="AD2957" s="140">
        <v>3304.05</v>
      </c>
      <c r="AE2957" s="141">
        <v>2895.45325</v>
      </c>
      <c r="AF2957" s="141">
        <v>2486.8564999999999</v>
      </c>
      <c r="AG2957" s="141">
        <v>2078.2597499999997</v>
      </c>
      <c r="AH2957" s="141">
        <v>1669.6629999999998</v>
      </c>
      <c r="AI2957" s="141">
        <v>1261.0662499999999</v>
      </c>
      <c r="AJ2957" s="141">
        <v>852.46949999999993</v>
      </c>
      <c r="AK2957" s="141">
        <v>443.87274999999994</v>
      </c>
      <c r="AL2957" s="141">
        <v>35.275999999999954</v>
      </c>
      <c r="AM2957" s="141">
        <v>0</v>
      </c>
      <c r="AN2957" s="141">
        <v>0</v>
      </c>
      <c r="AO2957" s="141">
        <v>0</v>
      </c>
      <c r="AP2957" s="141">
        <v>0</v>
      </c>
      <c r="AQ2957" s="141">
        <v>0</v>
      </c>
      <c r="AR2957" s="141">
        <v>0</v>
      </c>
      <c r="AS2957" s="141">
        <v>0</v>
      </c>
      <c r="AT2957" s="141">
        <v>0</v>
      </c>
      <c r="AU2957" s="141">
        <v>0</v>
      </c>
      <c r="AV2957" s="141">
        <v>0</v>
      </c>
      <c r="AW2957" s="141">
        <v>0</v>
      </c>
      <c r="AX2957" s="141">
        <v>0</v>
      </c>
      <c r="AY2957" s="141">
        <v>0</v>
      </c>
      <c r="AZ2957" s="141">
        <v>0</v>
      </c>
      <c r="BA2957" s="141">
        <v>0</v>
      </c>
      <c r="BB2957" s="141">
        <v>0</v>
      </c>
      <c r="BC2957" s="141">
        <v>0</v>
      </c>
      <c r="BD2957" s="141">
        <v>0</v>
      </c>
      <c r="BE2957" s="141">
        <v>0</v>
      </c>
      <c r="BF2957" s="141">
        <v>0</v>
      </c>
      <c r="BG2957" s="141">
        <v>0</v>
      </c>
      <c r="BH2957" s="141">
        <v>0</v>
      </c>
      <c r="BI2957" s="141">
        <v>0</v>
      </c>
      <c r="BJ2957" s="141">
        <v>0</v>
      </c>
      <c r="BK2957" s="141">
        <v>0</v>
      </c>
      <c r="BL2957" s="141">
        <v>0</v>
      </c>
      <c r="BM2957" s="141">
        <v>0</v>
      </c>
      <c r="BN2957" s="141">
        <v>0</v>
      </c>
      <c r="BO2957" s="141">
        <v>0</v>
      </c>
      <c r="BP2957" s="141">
        <v>0</v>
      </c>
    </row>
    <row r="2958" spans="4:68" ht="15.75">
      <c r="D2958" s="174" t="s">
        <v>10268</v>
      </c>
      <c r="E2958" s="175">
        <v>77213.149999999994</v>
      </c>
      <c r="F2958" s="174" t="s">
        <v>3428</v>
      </c>
      <c r="G2958" s="174" t="s">
        <v>10269</v>
      </c>
      <c r="H2958" s="174" t="s">
        <v>169</v>
      </c>
      <c r="I2958" s="174" t="s">
        <v>3098</v>
      </c>
      <c r="J2958" s="174" t="s">
        <v>10270</v>
      </c>
      <c r="K2958" s="174"/>
      <c r="L2958" s="174" t="s">
        <v>4704</v>
      </c>
      <c r="M2958" s="174" t="s">
        <v>4705</v>
      </c>
      <c r="N2958" s="176">
        <v>960</v>
      </c>
      <c r="O2958" s="174" t="s">
        <v>3407</v>
      </c>
      <c r="P2958" s="177">
        <v>15189</v>
      </c>
      <c r="Q2958" s="176">
        <v>863</v>
      </c>
      <c r="R2958" s="175">
        <v>69408.66</v>
      </c>
      <c r="S2958" s="175">
        <v>7804.49</v>
      </c>
      <c r="T2958" s="161">
        <v>0</v>
      </c>
      <c r="U2958" s="96">
        <v>2</v>
      </c>
      <c r="V2958" s="38" t="s">
        <v>112</v>
      </c>
      <c r="W2958" s="38"/>
      <c r="X2958" s="137">
        <v>965.16437499999995</v>
      </c>
      <c r="Y2958" s="138">
        <v>44409</v>
      </c>
      <c r="Z2958" s="179">
        <v>8.0833333333333339</v>
      </c>
      <c r="AA2958" s="139">
        <v>2022</v>
      </c>
      <c r="AB2958" s="131"/>
      <c r="AC2958" s="38"/>
      <c r="AD2958" s="140">
        <v>7804.49</v>
      </c>
      <c r="AE2958" s="141">
        <v>6839.3256249999995</v>
      </c>
      <c r="AF2958" s="141">
        <v>5874.1612499999992</v>
      </c>
      <c r="AG2958" s="141">
        <v>4908.9968749999989</v>
      </c>
      <c r="AH2958" s="141">
        <v>3943.8324999999991</v>
      </c>
      <c r="AI2958" s="141">
        <v>2978.6681249999992</v>
      </c>
      <c r="AJ2958" s="141">
        <v>2013.5037499999994</v>
      </c>
      <c r="AK2958" s="141">
        <v>1048.3393749999996</v>
      </c>
      <c r="AL2958" s="141">
        <v>83.174999999999613</v>
      </c>
      <c r="AM2958" s="141">
        <v>0</v>
      </c>
      <c r="AN2958" s="141">
        <v>0</v>
      </c>
      <c r="AO2958" s="141">
        <v>0</v>
      </c>
      <c r="AP2958" s="141">
        <v>0</v>
      </c>
      <c r="AQ2958" s="141">
        <v>0</v>
      </c>
      <c r="AR2958" s="141">
        <v>0</v>
      </c>
      <c r="AS2958" s="141">
        <v>0</v>
      </c>
      <c r="AT2958" s="141">
        <v>0</v>
      </c>
      <c r="AU2958" s="141">
        <v>0</v>
      </c>
      <c r="AV2958" s="141">
        <v>0</v>
      </c>
      <c r="AW2958" s="141">
        <v>0</v>
      </c>
      <c r="AX2958" s="141">
        <v>0</v>
      </c>
      <c r="AY2958" s="141">
        <v>0</v>
      </c>
      <c r="AZ2958" s="141">
        <v>0</v>
      </c>
      <c r="BA2958" s="141">
        <v>0</v>
      </c>
      <c r="BB2958" s="141">
        <v>0</v>
      </c>
      <c r="BC2958" s="141">
        <v>0</v>
      </c>
      <c r="BD2958" s="141">
        <v>0</v>
      </c>
      <c r="BE2958" s="141">
        <v>0</v>
      </c>
      <c r="BF2958" s="141">
        <v>0</v>
      </c>
      <c r="BG2958" s="141">
        <v>0</v>
      </c>
      <c r="BH2958" s="141">
        <v>0</v>
      </c>
      <c r="BI2958" s="141">
        <v>0</v>
      </c>
      <c r="BJ2958" s="141">
        <v>0</v>
      </c>
      <c r="BK2958" s="141">
        <v>0</v>
      </c>
      <c r="BL2958" s="141">
        <v>0</v>
      </c>
      <c r="BM2958" s="141">
        <v>0</v>
      </c>
      <c r="BN2958" s="141">
        <v>0</v>
      </c>
      <c r="BO2958" s="141">
        <v>0</v>
      </c>
      <c r="BP2958" s="141">
        <v>0</v>
      </c>
    </row>
    <row r="2959" spans="4:68" ht="15.75">
      <c r="D2959" s="174" t="s">
        <v>10271</v>
      </c>
      <c r="E2959" s="175">
        <v>47270.33</v>
      </c>
      <c r="F2959" s="174" t="s">
        <v>3428</v>
      </c>
      <c r="G2959" s="174" t="s">
        <v>10272</v>
      </c>
      <c r="H2959" s="174" t="s">
        <v>169</v>
      </c>
      <c r="I2959" s="174" t="s">
        <v>3098</v>
      </c>
      <c r="J2959" s="174" t="s">
        <v>10273</v>
      </c>
      <c r="K2959" s="174"/>
      <c r="L2959" s="174" t="s">
        <v>4704</v>
      </c>
      <c r="M2959" s="174" t="s">
        <v>4705</v>
      </c>
      <c r="N2959" s="176">
        <v>960</v>
      </c>
      <c r="O2959" s="174" t="s">
        <v>3407</v>
      </c>
      <c r="P2959" s="177">
        <v>15189</v>
      </c>
      <c r="Q2959" s="176">
        <v>863</v>
      </c>
      <c r="R2959" s="175">
        <v>42492.29</v>
      </c>
      <c r="S2959" s="175">
        <v>4778.04</v>
      </c>
      <c r="T2959" s="161">
        <v>0</v>
      </c>
      <c r="U2959" s="96">
        <v>2</v>
      </c>
      <c r="V2959" s="38" t="s">
        <v>112</v>
      </c>
      <c r="W2959" s="38"/>
      <c r="X2959" s="137">
        <v>590.87912500000004</v>
      </c>
      <c r="Y2959" s="138">
        <v>44409</v>
      </c>
      <c r="Z2959" s="179">
        <v>8.0833333333333339</v>
      </c>
      <c r="AA2959" s="139">
        <v>2022</v>
      </c>
      <c r="AB2959" s="131"/>
      <c r="AC2959" s="38"/>
      <c r="AD2959" s="140">
        <v>4778.04</v>
      </c>
      <c r="AE2959" s="141">
        <v>4187.1608749999996</v>
      </c>
      <c r="AF2959" s="141">
        <v>3596.2817499999996</v>
      </c>
      <c r="AG2959" s="141">
        <v>3005.4026249999997</v>
      </c>
      <c r="AH2959" s="141">
        <v>2414.5234999999998</v>
      </c>
      <c r="AI2959" s="141">
        <v>1823.6443749999999</v>
      </c>
      <c r="AJ2959" s="141">
        <v>1232.7652499999999</v>
      </c>
      <c r="AK2959" s="141">
        <v>641.88612499999988</v>
      </c>
      <c r="AL2959" s="141">
        <v>51.006999999999834</v>
      </c>
      <c r="AM2959" s="141">
        <v>0</v>
      </c>
      <c r="AN2959" s="141">
        <v>0</v>
      </c>
      <c r="AO2959" s="141">
        <v>0</v>
      </c>
      <c r="AP2959" s="141">
        <v>0</v>
      </c>
      <c r="AQ2959" s="141">
        <v>0</v>
      </c>
      <c r="AR2959" s="141">
        <v>0</v>
      </c>
      <c r="AS2959" s="141">
        <v>0</v>
      </c>
      <c r="AT2959" s="141">
        <v>0</v>
      </c>
      <c r="AU2959" s="141">
        <v>0</v>
      </c>
      <c r="AV2959" s="141">
        <v>0</v>
      </c>
      <c r="AW2959" s="141">
        <v>0</v>
      </c>
      <c r="AX2959" s="141">
        <v>0</v>
      </c>
      <c r="AY2959" s="141">
        <v>0</v>
      </c>
      <c r="AZ2959" s="141">
        <v>0</v>
      </c>
      <c r="BA2959" s="141">
        <v>0</v>
      </c>
      <c r="BB2959" s="141">
        <v>0</v>
      </c>
      <c r="BC2959" s="141">
        <v>0</v>
      </c>
      <c r="BD2959" s="141">
        <v>0</v>
      </c>
      <c r="BE2959" s="141">
        <v>0</v>
      </c>
      <c r="BF2959" s="141">
        <v>0</v>
      </c>
      <c r="BG2959" s="141">
        <v>0</v>
      </c>
      <c r="BH2959" s="141">
        <v>0</v>
      </c>
      <c r="BI2959" s="141">
        <v>0</v>
      </c>
      <c r="BJ2959" s="141">
        <v>0</v>
      </c>
      <c r="BK2959" s="141">
        <v>0</v>
      </c>
      <c r="BL2959" s="141">
        <v>0</v>
      </c>
      <c r="BM2959" s="141">
        <v>0</v>
      </c>
      <c r="BN2959" s="141">
        <v>0</v>
      </c>
      <c r="BO2959" s="141">
        <v>0</v>
      </c>
      <c r="BP2959" s="141">
        <v>0</v>
      </c>
    </row>
    <row r="2960" spans="4:68" ht="15.75">
      <c r="D2960" s="174" t="s">
        <v>10274</v>
      </c>
      <c r="E2960" s="175">
        <v>41220.339999999997</v>
      </c>
      <c r="F2960" s="174" t="s">
        <v>3428</v>
      </c>
      <c r="G2960" s="174" t="s">
        <v>10275</v>
      </c>
      <c r="H2960" s="174" t="s">
        <v>169</v>
      </c>
      <c r="I2960" s="174" t="s">
        <v>3098</v>
      </c>
      <c r="J2960" s="174" t="s">
        <v>10276</v>
      </c>
      <c r="K2960" s="174"/>
      <c r="L2960" s="174" t="s">
        <v>4704</v>
      </c>
      <c r="M2960" s="174" t="s">
        <v>4705</v>
      </c>
      <c r="N2960" s="176">
        <v>960</v>
      </c>
      <c r="O2960" s="174" t="s">
        <v>3407</v>
      </c>
      <c r="P2960" s="177">
        <v>15189</v>
      </c>
      <c r="Q2960" s="176">
        <v>863</v>
      </c>
      <c r="R2960" s="175">
        <v>37053.879999999997</v>
      </c>
      <c r="S2960" s="175">
        <v>4166.46</v>
      </c>
      <c r="T2960" s="161">
        <v>0</v>
      </c>
      <c r="U2960" s="96">
        <v>2</v>
      </c>
      <c r="V2960" s="38" t="s">
        <v>112</v>
      </c>
      <c r="W2960" s="38"/>
      <c r="X2960" s="137">
        <v>515.25424999999996</v>
      </c>
      <c r="Y2960" s="138">
        <v>44409</v>
      </c>
      <c r="Z2960" s="179">
        <v>8.0833333333333339</v>
      </c>
      <c r="AA2960" s="139">
        <v>2022</v>
      </c>
      <c r="AB2960" s="131"/>
      <c r="AC2960" s="38"/>
      <c r="AD2960" s="140">
        <v>4166.46</v>
      </c>
      <c r="AE2960" s="141">
        <v>3651.2057500000001</v>
      </c>
      <c r="AF2960" s="141">
        <v>3135.9515000000001</v>
      </c>
      <c r="AG2960" s="141">
        <v>2620.6972500000002</v>
      </c>
      <c r="AH2960" s="141">
        <v>2105.4430000000002</v>
      </c>
      <c r="AI2960" s="141">
        <v>1590.1887500000003</v>
      </c>
      <c r="AJ2960" s="141">
        <v>1074.9345000000003</v>
      </c>
      <c r="AK2960" s="141">
        <v>559.68025000000034</v>
      </c>
      <c r="AL2960" s="141">
        <v>44.426000000000386</v>
      </c>
      <c r="AM2960" s="141">
        <v>0</v>
      </c>
      <c r="AN2960" s="141">
        <v>0</v>
      </c>
      <c r="AO2960" s="141">
        <v>0</v>
      </c>
      <c r="AP2960" s="141">
        <v>0</v>
      </c>
      <c r="AQ2960" s="141">
        <v>0</v>
      </c>
      <c r="AR2960" s="141">
        <v>0</v>
      </c>
      <c r="AS2960" s="141">
        <v>0</v>
      </c>
      <c r="AT2960" s="141">
        <v>0</v>
      </c>
      <c r="AU2960" s="141">
        <v>0</v>
      </c>
      <c r="AV2960" s="141">
        <v>0</v>
      </c>
      <c r="AW2960" s="141">
        <v>0</v>
      </c>
      <c r="AX2960" s="141">
        <v>0</v>
      </c>
      <c r="AY2960" s="141">
        <v>0</v>
      </c>
      <c r="AZ2960" s="141">
        <v>0</v>
      </c>
      <c r="BA2960" s="141">
        <v>0</v>
      </c>
      <c r="BB2960" s="141">
        <v>0</v>
      </c>
      <c r="BC2960" s="141">
        <v>0</v>
      </c>
      <c r="BD2960" s="141">
        <v>0</v>
      </c>
      <c r="BE2960" s="141">
        <v>0</v>
      </c>
      <c r="BF2960" s="141">
        <v>0</v>
      </c>
      <c r="BG2960" s="141">
        <v>0</v>
      </c>
      <c r="BH2960" s="141">
        <v>0</v>
      </c>
      <c r="BI2960" s="141">
        <v>0</v>
      </c>
      <c r="BJ2960" s="141">
        <v>0</v>
      </c>
      <c r="BK2960" s="141">
        <v>0</v>
      </c>
      <c r="BL2960" s="141">
        <v>0</v>
      </c>
      <c r="BM2960" s="141">
        <v>0</v>
      </c>
      <c r="BN2960" s="141">
        <v>0</v>
      </c>
      <c r="BO2960" s="141">
        <v>0</v>
      </c>
      <c r="BP2960" s="141">
        <v>0</v>
      </c>
    </row>
    <row r="2961" spans="4:68" ht="15.75">
      <c r="D2961" s="174" t="s">
        <v>10277</v>
      </c>
      <c r="E2961" s="175">
        <v>30310.93</v>
      </c>
      <c r="F2961" s="174" t="s">
        <v>3428</v>
      </c>
      <c r="G2961" s="174" t="s">
        <v>10278</v>
      </c>
      <c r="H2961" s="174" t="s">
        <v>169</v>
      </c>
      <c r="I2961" s="174" t="s">
        <v>3098</v>
      </c>
      <c r="J2961" s="174" t="s">
        <v>10279</v>
      </c>
      <c r="K2961" s="174"/>
      <c r="L2961" s="174" t="s">
        <v>4704</v>
      </c>
      <c r="M2961" s="174" t="s">
        <v>4705</v>
      </c>
      <c r="N2961" s="176">
        <v>960</v>
      </c>
      <c r="O2961" s="174" t="s">
        <v>3407</v>
      </c>
      <c r="P2961" s="177">
        <v>15189</v>
      </c>
      <c r="Q2961" s="176">
        <v>863</v>
      </c>
      <c r="R2961" s="175">
        <v>27247.11</v>
      </c>
      <c r="S2961" s="175">
        <v>3063.82</v>
      </c>
      <c r="T2961" s="161">
        <v>0</v>
      </c>
      <c r="U2961" s="96">
        <v>2</v>
      </c>
      <c r="V2961" s="38" t="s">
        <v>112</v>
      </c>
      <c r="W2961" s="38"/>
      <c r="X2961" s="137">
        <v>378.88662499999998</v>
      </c>
      <c r="Y2961" s="138">
        <v>44409</v>
      </c>
      <c r="Z2961" s="179">
        <v>8.0833333333333339</v>
      </c>
      <c r="AA2961" s="139">
        <v>2022</v>
      </c>
      <c r="AB2961" s="131"/>
      <c r="AC2961" s="38"/>
      <c r="AD2961" s="140">
        <v>3063.82</v>
      </c>
      <c r="AE2961" s="141">
        <v>2684.9333750000001</v>
      </c>
      <c r="AF2961" s="141">
        <v>2306.04675</v>
      </c>
      <c r="AG2961" s="141">
        <v>1927.1601249999999</v>
      </c>
      <c r="AH2961" s="141">
        <v>1548.2734999999998</v>
      </c>
      <c r="AI2961" s="141">
        <v>1169.3868749999997</v>
      </c>
      <c r="AJ2961" s="141">
        <v>790.50024999999971</v>
      </c>
      <c r="AK2961" s="141">
        <v>411.61362499999973</v>
      </c>
      <c r="AL2961" s="141">
        <v>32.726999999999748</v>
      </c>
      <c r="AM2961" s="141">
        <v>0</v>
      </c>
      <c r="AN2961" s="141">
        <v>0</v>
      </c>
      <c r="AO2961" s="141">
        <v>0</v>
      </c>
      <c r="AP2961" s="141">
        <v>0</v>
      </c>
      <c r="AQ2961" s="141">
        <v>0</v>
      </c>
      <c r="AR2961" s="141">
        <v>0</v>
      </c>
      <c r="AS2961" s="141">
        <v>0</v>
      </c>
      <c r="AT2961" s="141">
        <v>0</v>
      </c>
      <c r="AU2961" s="141">
        <v>0</v>
      </c>
      <c r="AV2961" s="141">
        <v>0</v>
      </c>
      <c r="AW2961" s="141">
        <v>0</v>
      </c>
      <c r="AX2961" s="141">
        <v>0</v>
      </c>
      <c r="AY2961" s="141">
        <v>0</v>
      </c>
      <c r="AZ2961" s="141">
        <v>0</v>
      </c>
      <c r="BA2961" s="141">
        <v>0</v>
      </c>
      <c r="BB2961" s="141">
        <v>0</v>
      </c>
      <c r="BC2961" s="141">
        <v>0</v>
      </c>
      <c r="BD2961" s="141">
        <v>0</v>
      </c>
      <c r="BE2961" s="141">
        <v>0</v>
      </c>
      <c r="BF2961" s="141">
        <v>0</v>
      </c>
      <c r="BG2961" s="141">
        <v>0</v>
      </c>
      <c r="BH2961" s="141">
        <v>0</v>
      </c>
      <c r="BI2961" s="141">
        <v>0</v>
      </c>
      <c r="BJ2961" s="141">
        <v>0</v>
      </c>
      <c r="BK2961" s="141">
        <v>0</v>
      </c>
      <c r="BL2961" s="141">
        <v>0</v>
      </c>
      <c r="BM2961" s="141">
        <v>0</v>
      </c>
      <c r="BN2961" s="141">
        <v>0</v>
      </c>
      <c r="BO2961" s="141">
        <v>0</v>
      </c>
      <c r="BP2961" s="141">
        <v>0</v>
      </c>
    </row>
    <row r="2962" spans="4:68" ht="15.75">
      <c r="D2962" s="174" t="s">
        <v>10280</v>
      </c>
      <c r="E2962" s="175">
        <v>129489.62</v>
      </c>
      <c r="F2962" s="174" t="s">
        <v>3428</v>
      </c>
      <c r="G2962" s="174" t="s">
        <v>10281</v>
      </c>
      <c r="H2962" s="174" t="s">
        <v>169</v>
      </c>
      <c r="I2962" s="174" t="s">
        <v>3098</v>
      </c>
      <c r="J2962" s="174" t="s">
        <v>10276</v>
      </c>
      <c r="K2962" s="174"/>
      <c r="L2962" s="174" t="s">
        <v>4704</v>
      </c>
      <c r="M2962" s="174" t="s">
        <v>4705</v>
      </c>
      <c r="N2962" s="176">
        <v>960</v>
      </c>
      <c r="O2962" s="174" t="s">
        <v>3407</v>
      </c>
      <c r="P2962" s="177">
        <v>15189</v>
      </c>
      <c r="Q2962" s="176">
        <v>863</v>
      </c>
      <c r="R2962" s="175">
        <v>116401.28</v>
      </c>
      <c r="S2962" s="175">
        <v>13088.34</v>
      </c>
      <c r="T2962" s="161">
        <v>0</v>
      </c>
      <c r="U2962" s="96">
        <v>2</v>
      </c>
      <c r="V2962" s="38" t="s">
        <v>112</v>
      </c>
      <c r="W2962" s="38"/>
      <c r="X2962" s="137">
        <v>1618.6202499999999</v>
      </c>
      <c r="Y2962" s="138">
        <v>44409</v>
      </c>
      <c r="Z2962" s="179">
        <v>8.0833333333333339</v>
      </c>
      <c r="AA2962" s="139">
        <v>2022</v>
      </c>
      <c r="AB2962" s="131"/>
      <c r="AC2962" s="38"/>
      <c r="AD2962" s="140">
        <v>13088.34</v>
      </c>
      <c r="AE2962" s="141">
        <v>11469.71975</v>
      </c>
      <c r="AF2962" s="141">
        <v>9851.0995000000003</v>
      </c>
      <c r="AG2962" s="141">
        <v>8232.4792500000003</v>
      </c>
      <c r="AH2962" s="141">
        <v>6613.8590000000004</v>
      </c>
      <c r="AI2962" s="141">
        <v>4995.2387500000004</v>
      </c>
      <c r="AJ2962" s="141">
        <v>3376.6185000000005</v>
      </c>
      <c r="AK2962" s="141">
        <v>1757.9982500000006</v>
      </c>
      <c r="AL2962" s="141">
        <v>139.37800000000061</v>
      </c>
      <c r="AM2962" s="141">
        <v>0</v>
      </c>
      <c r="AN2962" s="141">
        <v>0</v>
      </c>
      <c r="AO2962" s="141">
        <v>0</v>
      </c>
      <c r="AP2962" s="141">
        <v>0</v>
      </c>
      <c r="AQ2962" s="141">
        <v>0</v>
      </c>
      <c r="AR2962" s="141">
        <v>0</v>
      </c>
      <c r="AS2962" s="141">
        <v>0</v>
      </c>
      <c r="AT2962" s="141">
        <v>0</v>
      </c>
      <c r="AU2962" s="141">
        <v>0</v>
      </c>
      <c r="AV2962" s="141">
        <v>0</v>
      </c>
      <c r="AW2962" s="141">
        <v>0</v>
      </c>
      <c r="AX2962" s="141">
        <v>0</v>
      </c>
      <c r="AY2962" s="141">
        <v>0</v>
      </c>
      <c r="AZ2962" s="141">
        <v>0</v>
      </c>
      <c r="BA2962" s="141">
        <v>0</v>
      </c>
      <c r="BB2962" s="141">
        <v>0</v>
      </c>
      <c r="BC2962" s="141">
        <v>0</v>
      </c>
      <c r="BD2962" s="141">
        <v>0</v>
      </c>
      <c r="BE2962" s="141">
        <v>0</v>
      </c>
      <c r="BF2962" s="141">
        <v>0</v>
      </c>
      <c r="BG2962" s="141">
        <v>0</v>
      </c>
      <c r="BH2962" s="141">
        <v>0</v>
      </c>
      <c r="BI2962" s="141">
        <v>0</v>
      </c>
      <c r="BJ2962" s="141">
        <v>0</v>
      </c>
      <c r="BK2962" s="141">
        <v>0</v>
      </c>
      <c r="BL2962" s="141">
        <v>0</v>
      </c>
      <c r="BM2962" s="141">
        <v>0</v>
      </c>
      <c r="BN2962" s="141">
        <v>0</v>
      </c>
      <c r="BO2962" s="141">
        <v>0</v>
      </c>
      <c r="BP2962" s="141">
        <v>0</v>
      </c>
    </row>
    <row r="2963" spans="4:68" ht="15.75">
      <c r="D2963" s="174" t="s">
        <v>10282</v>
      </c>
      <c r="E2963" s="175">
        <v>52111.26</v>
      </c>
      <c r="F2963" s="174" t="s">
        <v>3428</v>
      </c>
      <c r="G2963" s="174" t="s">
        <v>10283</v>
      </c>
      <c r="H2963" s="174" t="s">
        <v>169</v>
      </c>
      <c r="I2963" s="174" t="s">
        <v>3098</v>
      </c>
      <c r="J2963" s="174" t="s">
        <v>10284</v>
      </c>
      <c r="K2963" s="174"/>
      <c r="L2963" s="174" t="s">
        <v>4704</v>
      </c>
      <c r="M2963" s="174" t="s">
        <v>4705</v>
      </c>
      <c r="N2963" s="176">
        <v>960</v>
      </c>
      <c r="O2963" s="174" t="s">
        <v>3407</v>
      </c>
      <c r="P2963" s="177">
        <v>15189</v>
      </c>
      <c r="Q2963" s="176">
        <v>863</v>
      </c>
      <c r="R2963" s="175">
        <v>46844.03</v>
      </c>
      <c r="S2963" s="175">
        <v>5267.23</v>
      </c>
      <c r="T2963" s="161">
        <v>0</v>
      </c>
      <c r="U2963" s="96">
        <v>2</v>
      </c>
      <c r="V2963" s="38" t="s">
        <v>112</v>
      </c>
      <c r="W2963" s="38"/>
      <c r="X2963" s="137">
        <v>651.39075000000003</v>
      </c>
      <c r="Y2963" s="138">
        <v>44409</v>
      </c>
      <c r="Z2963" s="179">
        <v>8.0833333333333339</v>
      </c>
      <c r="AA2963" s="139">
        <v>2022</v>
      </c>
      <c r="AB2963" s="131"/>
      <c r="AC2963" s="38"/>
      <c r="AD2963" s="140">
        <v>5267.23</v>
      </c>
      <c r="AE2963" s="141">
        <v>4615.8392499999991</v>
      </c>
      <c r="AF2963" s="141">
        <v>3964.4484999999991</v>
      </c>
      <c r="AG2963" s="141">
        <v>3313.057749999999</v>
      </c>
      <c r="AH2963" s="141">
        <v>2661.666999999999</v>
      </c>
      <c r="AI2963" s="141">
        <v>2010.276249999999</v>
      </c>
      <c r="AJ2963" s="141">
        <v>1358.885499999999</v>
      </c>
      <c r="AK2963" s="141">
        <v>707.49474999999893</v>
      </c>
      <c r="AL2963" s="141">
        <v>56.103999999998905</v>
      </c>
      <c r="AM2963" s="141">
        <v>0</v>
      </c>
      <c r="AN2963" s="141">
        <v>0</v>
      </c>
      <c r="AO2963" s="141">
        <v>0</v>
      </c>
      <c r="AP2963" s="141">
        <v>0</v>
      </c>
      <c r="AQ2963" s="141">
        <v>0</v>
      </c>
      <c r="AR2963" s="141">
        <v>0</v>
      </c>
      <c r="AS2963" s="141">
        <v>0</v>
      </c>
      <c r="AT2963" s="141">
        <v>0</v>
      </c>
      <c r="AU2963" s="141">
        <v>0</v>
      </c>
      <c r="AV2963" s="141">
        <v>0</v>
      </c>
      <c r="AW2963" s="141">
        <v>0</v>
      </c>
      <c r="AX2963" s="141">
        <v>0</v>
      </c>
      <c r="AY2963" s="141">
        <v>0</v>
      </c>
      <c r="AZ2963" s="141">
        <v>0</v>
      </c>
      <c r="BA2963" s="141">
        <v>0</v>
      </c>
      <c r="BB2963" s="141">
        <v>0</v>
      </c>
      <c r="BC2963" s="141">
        <v>0</v>
      </c>
      <c r="BD2963" s="141">
        <v>0</v>
      </c>
      <c r="BE2963" s="141">
        <v>0</v>
      </c>
      <c r="BF2963" s="141">
        <v>0</v>
      </c>
      <c r="BG2963" s="141">
        <v>0</v>
      </c>
      <c r="BH2963" s="141">
        <v>0</v>
      </c>
      <c r="BI2963" s="141">
        <v>0</v>
      </c>
      <c r="BJ2963" s="141">
        <v>0</v>
      </c>
      <c r="BK2963" s="141">
        <v>0</v>
      </c>
      <c r="BL2963" s="141">
        <v>0</v>
      </c>
      <c r="BM2963" s="141">
        <v>0</v>
      </c>
      <c r="BN2963" s="141">
        <v>0</v>
      </c>
      <c r="BO2963" s="141">
        <v>0</v>
      </c>
      <c r="BP2963" s="141">
        <v>0</v>
      </c>
    </row>
    <row r="2964" spans="4:68" ht="15.75">
      <c r="D2964" s="174" t="s">
        <v>10285</v>
      </c>
      <c r="E2964" s="175">
        <v>10259.91</v>
      </c>
      <c r="F2964" s="174" t="s">
        <v>3428</v>
      </c>
      <c r="G2964" s="174" t="s">
        <v>10286</v>
      </c>
      <c r="H2964" s="174" t="s">
        <v>169</v>
      </c>
      <c r="I2964" s="174" t="s">
        <v>3098</v>
      </c>
      <c r="J2964" s="174" t="s">
        <v>10287</v>
      </c>
      <c r="K2964" s="174"/>
      <c r="L2964" s="174" t="s">
        <v>4704</v>
      </c>
      <c r="M2964" s="174" t="s">
        <v>4705</v>
      </c>
      <c r="N2964" s="176">
        <v>960</v>
      </c>
      <c r="O2964" s="174" t="s">
        <v>3407</v>
      </c>
      <c r="P2964" s="177">
        <v>16254</v>
      </c>
      <c r="Q2964" s="176">
        <v>828</v>
      </c>
      <c r="R2964" s="175">
        <v>8848.69</v>
      </c>
      <c r="S2964" s="175">
        <v>1411.22</v>
      </c>
      <c r="T2964" s="161">
        <v>0</v>
      </c>
      <c r="U2964" s="96">
        <v>2</v>
      </c>
      <c r="V2964" s="38" t="s">
        <v>112</v>
      </c>
      <c r="W2964" s="38"/>
      <c r="X2964" s="137">
        <v>128.248875</v>
      </c>
      <c r="Y2964" s="138">
        <v>45474</v>
      </c>
      <c r="Z2964" s="179">
        <v>11</v>
      </c>
      <c r="AA2964" s="139">
        <v>2024</v>
      </c>
      <c r="AB2964" s="131"/>
      <c r="AC2964" s="38"/>
      <c r="AD2964" s="140">
        <v>1411.22</v>
      </c>
      <c r="AE2964" s="141">
        <v>1282.971125</v>
      </c>
      <c r="AF2964" s="141">
        <v>1154.72225</v>
      </c>
      <c r="AG2964" s="141">
        <v>1026.473375</v>
      </c>
      <c r="AH2964" s="141">
        <v>898.22450000000003</v>
      </c>
      <c r="AI2964" s="141">
        <v>769.97562500000004</v>
      </c>
      <c r="AJ2964" s="141">
        <v>641.72675000000004</v>
      </c>
      <c r="AK2964" s="141">
        <v>513.47787500000004</v>
      </c>
      <c r="AL2964" s="141">
        <v>385.22900000000004</v>
      </c>
      <c r="AM2964" s="141">
        <v>256.98012500000004</v>
      </c>
      <c r="AN2964" s="141">
        <v>128.73125000000005</v>
      </c>
      <c r="AO2964" s="141">
        <v>0.48237500000004729</v>
      </c>
      <c r="AP2964" s="141">
        <v>0</v>
      </c>
      <c r="AQ2964" s="141">
        <v>0</v>
      </c>
      <c r="AR2964" s="141">
        <v>0</v>
      </c>
      <c r="AS2964" s="141">
        <v>0</v>
      </c>
      <c r="AT2964" s="141">
        <v>0</v>
      </c>
      <c r="AU2964" s="141">
        <v>0</v>
      </c>
      <c r="AV2964" s="141">
        <v>0</v>
      </c>
      <c r="AW2964" s="141">
        <v>0</v>
      </c>
      <c r="AX2964" s="141">
        <v>0</v>
      </c>
      <c r="AY2964" s="141">
        <v>0</v>
      </c>
      <c r="AZ2964" s="141">
        <v>0</v>
      </c>
      <c r="BA2964" s="141">
        <v>0</v>
      </c>
      <c r="BB2964" s="141">
        <v>0</v>
      </c>
      <c r="BC2964" s="141">
        <v>0</v>
      </c>
      <c r="BD2964" s="141">
        <v>0</v>
      </c>
      <c r="BE2964" s="141">
        <v>0</v>
      </c>
      <c r="BF2964" s="141">
        <v>0</v>
      </c>
      <c r="BG2964" s="141">
        <v>0</v>
      </c>
      <c r="BH2964" s="141">
        <v>0</v>
      </c>
      <c r="BI2964" s="141">
        <v>0</v>
      </c>
      <c r="BJ2964" s="141">
        <v>0</v>
      </c>
      <c r="BK2964" s="141">
        <v>0</v>
      </c>
      <c r="BL2964" s="141">
        <v>0</v>
      </c>
      <c r="BM2964" s="141">
        <v>0</v>
      </c>
      <c r="BN2964" s="141">
        <v>0</v>
      </c>
      <c r="BO2964" s="141">
        <v>0</v>
      </c>
      <c r="BP2964" s="141">
        <v>0</v>
      </c>
    </row>
    <row r="2965" spans="4:68" ht="15.75">
      <c r="D2965" s="174" t="s">
        <v>10288</v>
      </c>
      <c r="E2965" s="175">
        <v>2293.5300000000002</v>
      </c>
      <c r="F2965" s="174" t="s">
        <v>3428</v>
      </c>
      <c r="G2965" s="174" t="s">
        <v>10289</v>
      </c>
      <c r="H2965" s="174" t="s">
        <v>169</v>
      </c>
      <c r="I2965" s="174" t="s">
        <v>3098</v>
      </c>
      <c r="J2965" s="174" t="s">
        <v>10290</v>
      </c>
      <c r="K2965" s="174"/>
      <c r="L2965" s="174" t="s">
        <v>4704</v>
      </c>
      <c r="M2965" s="174" t="s">
        <v>4705</v>
      </c>
      <c r="N2965" s="176">
        <v>960</v>
      </c>
      <c r="O2965" s="174" t="s">
        <v>3407</v>
      </c>
      <c r="P2965" s="177">
        <v>16254</v>
      </c>
      <c r="Q2965" s="176">
        <v>828</v>
      </c>
      <c r="R2965" s="175">
        <v>1977.96</v>
      </c>
      <c r="S2965" s="175">
        <v>315.57</v>
      </c>
      <c r="T2965" s="161">
        <v>0</v>
      </c>
      <c r="U2965" s="96">
        <v>2</v>
      </c>
      <c r="V2965" s="38" t="s">
        <v>112</v>
      </c>
      <c r="W2965" s="38"/>
      <c r="X2965" s="137">
        <v>28.669125000000001</v>
      </c>
      <c r="Y2965" s="138">
        <v>45474</v>
      </c>
      <c r="Z2965" s="179">
        <v>11</v>
      </c>
      <c r="AA2965" s="139">
        <v>2024</v>
      </c>
      <c r="AB2965" s="131"/>
      <c r="AC2965" s="38"/>
      <c r="AD2965" s="140">
        <v>315.57</v>
      </c>
      <c r="AE2965" s="141">
        <v>286.90087499999998</v>
      </c>
      <c r="AF2965" s="141">
        <v>258.23174999999998</v>
      </c>
      <c r="AG2965" s="141">
        <v>229.56262499999997</v>
      </c>
      <c r="AH2965" s="141">
        <v>200.89349999999996</v>
      </c>
      <c r="AI2965" s="141">
        <v>172.22437499999995</v>
      </c>
      <c r="AJ2965" s="141">
        <v>143.55524999999994</v>
      </c>
      <c r="AK2965" s="141">
        <v>114.88612499999994</v>
      </c>
      <c r="AL2965" s="141">
        <v>86.216999999999928</v>
      </c>
      <c r="AM2965" s="141">
        <v>57.547874999999927</v>
      </c>
      <c r="AN2965" s="141">
        <v>28.878749999999926</v>
      </c>
      <c r="AO2965" s="141">
        <v>0.20962499999992446</v>
      </c>
      <c r="AP2965" s="141">
        <v>0</v>
      </c>
      <c r="AQ2965" s="141">
        <v>0</v>
      </c>
      <c r="AR2965" s="141">
        <v>0</v>
      </c>
      <c r="AS2965" s="141">
        <v>0</v>
      </c>
      <c r="AT2965" s="141">
        <v>0</v>
      </c>
      <c r="AU2965" s="141">
        <v>0</v>
      </c>
      <c r="AV2965" s="141">
        <v>0</v>
      </c>
      <c r="AW2965" s="141">
        <v>0</v>
      </c>
      <c r="AX2965" s="141">
        <v>0</v>
      </c>
      <c r="AY2965" s="141">
        <v>0</v>
      </c>
      <c r="AZ2965" s="141">
        <v>0</v>
      </c>
      <c r="BA2965" s="141">
        <v>0</v>
      </c>
      <c r="BB2965" s="141">
        <v>0</v>
      </c>
      <c r="BC2965" s="141">
        <v>0</v>
      </c>
      <c r="BD2965" s="141">
        <v>0</v>
      </c>
      <c r="BE2965" s="141">
        <v>0</v>
      </c>
      <c r="BF2965" s="141">
        <v>0</v>
      </c>
      <c r="BG2965" s="141">
        <v>0</v>
      </c>
      <c r="BH2965" s="141">
        <v>0</v>
      </c>
      <c r="BI2965" s="141">
        <v>0</v>
      </c>
      <c r="BJ2965" s="141">
        <v>0</v>
      </c>
      <c r="BK2965" s="141">
        <v>0</v>
      </c>
      <c r="BL2965" s="141">
        <v>0</v>
      </c>
      <c r="BM2965" s="141">
        <v>0</v>
      </c>
      <c r="BN2965" s="141">
        <v>0</v>
      </c>
      <c r="BO2965" s="141">
        <v>0</v>
      </c>
      <c r="BP2965" s="141">
        <v>0</v>
      </c>
    </row>
    <row r="2966" spans="4:68" ht="15.75">
      <c r="D2966" s="174" t="s">
        <v>10291</v>
      </c>
      <c r="E2966" s="175">
        <v>6384.12</v>
      </c>
      <c r="F2966" s="174" t="s">
        <v>3428</v>
      </c>
      <c r="G2966" s="174" t="s">
        <v>10292</v>
      </c>
      <c r="H2966" s="174" t="s">
        <v>169</v>
      </c>
      <c r="I2966" s="174" t="s">
        <v>3098</v>
      </c>
      <c r="J2966" s="174" t="s">
        <v>10293</v>
      </c>
      <c r="K2966" s="174"/>
      <c r="L2966" s="174" t="s">
        <v>4704</v>
      </c>
      <c r="M2966" s="174" t="s">
        <v>4705</v>
      </c>
      <c r="N2966" s="176">
        <v>960</v>
      </c>
      <c r="O2966" s="174" t="s">
        <v>3407</v>
      </c>
      <c r="P2966" s="177">
        <v>15189</v>
      </c>
      <c r="Q2966" s="176">
        <v>863</v>
      </c>
      <c r="R2966" s="175">
        <v>5738.82</v>
      </c>
      <c r="S2966" s="175">
        <v>645.29999999999995</v>
      </c>
      <c r="T2966" s="161">
        <v>0</v>
      </c>
      <c r="U2966" s="96">
        <v>2</v>
      </c>
      <c r="V2966" s="38" t="s">
        <v>112</v>
      </c>
      <c r="W2966" s="38"/>
      <c r="X2966" s="137">
        <v>79.801500000000004</v>
      </c>
      <c r="Y2966" s="138">
        <v>44409</v>
      </c>
      <c r="Z2966" s="179">
        <v>8.0833333333333339</v>
      </c>
      <c r="AA2966" s="139">
        <v>2022</v>
      </c>
      <c r="AB2966" s="131"/>
      <c r="AC2966" s="38"/>
      <c r="AD2966" s="140">
        <v>645.29999999999995</v>
      </c>
      <c r="AE2966" s="141">
        <v>565.49849999999992</v>
      </c>
      <c r="AF2966" s="141">
        <v>485.69699999999989</v>
      </c>
      <c r="AG2966" s="141">
        <v>405.89549999999986</v>
      </c>
      <c r="AH2966" s="141">
        <v>326.09399999999982</v>
      </c>
      <c r="AI2966" s="141">
        <v>246.29249999999982</v>
      </c>
      <c r="AJ2966" s="141">
        <v>166.49099999999981</v>
      </c>
      <c r="AK2966" s="141">
        <v>86.689499999999811</v>
      </c>
      <c r="AL2966" s="141">
        <v>6.8879999999998063</v>
      </c>
      <c r="AM2966" s="141">
        <v>0</v>
      </c>
      <c r="AN2966" s="141">
        <v>0</v>
      </c>
      <c r="AO2966" s="141">
        <v>0</v>
      </c>
      <c r="AP2966" s="141">
        <v>0</v>
      </c>
      <c r="AQ2966" s="141">
        <v>0</v>
      </c>
      <c r="AR2966" s="141">
        <v>0</v>
      </c>
      <c r="AS2966" s="141">
        <v>0</v>
      </c>
      <c r="AT2966" s="141">
        <v>0</v>
      </c>
      <c r="AU2966" s="141">
        <v>0</v>
      </c>
      <c r="AV2966" s="141">
        <v>0</v>
      </c>
      <c r="AW2966" s="141">
        <v>0</v>
      </c>
      <c r="AX2966" s="141">
        <v>0</v>
      </c>
      <c r="AY2966" s="141">
        <v>0</v>
      </c>
      <c r="AZ2966" s="141">
        <v>0</v>
      </c>
      <c r="BA2966" s="141">
        <v>0</v>
      </c>
      <c r="BB2966" s="141">
        <v>0</v>
      </c>
      <c r="BC2966" s="141">
        <v>0</v>
      </c>
      <c r="BD2966" s="141">
        <v>0</v>
      </c>
      <c r="BE2966" s="141">
        <v>0</v>
      </c>
      <c r="BF2966" s="141">
        <v>0</v>
      </c>
      <c r="BG2966" s="141">
        <v>0</v>
      </c>
      <c r="BH2966" s="141">
        <v>0</v>
      </c>
      <c r="BI2966" s="141">
        <v>0</v>
      </c>
      <c r="BJ2966" s="141">
        <v>0</v>
      </c>
      <c r="BK2966" s="141">
        <v>0</v>
      </c>
      <c r="BL2966" s="141">
        <v>0</v>
      </c>
      <c r="BM2966" s="141">
        <v>0</v>
      </c>
      <c r="BN2966" s="141">
        <v>0</v>
      </c>
      <c r="BO2966" s="141">
        <v>0</v>
      </c>
      <c r="BP2966" s="141">
        <v>0</v>
      </c>
    </row>
    <row r="2967" spans="4:68" ht="15.75">
      <c r="D2967" s="174" t="s">
        <v>10294</v>
      </c>
      <c r="E2967" s="175">
        <v>48073.83</v>
      </c>
      <c r="F2967" s="174" t="s">
        <v>3428</v>
      </c>
      <c r="G2967" s="174" t="s">
        <v>10295</v>
      </c>
      <c r="H2967" s="174" t="s">
        <v>169</v>
      </c>
      <c r="I2967" s="174" t="s">
        <v>3098</v>
      </c>
      <c r="J2967" s="174" t="s">
        <v>10296</v>
      </c>
      <c r="K2967" s="174"/>
      <c r="L2967" s="174" t="s">
        <v>4704</v>
      </c>
      <c r="M2967" s="174" t="s">
        <v>4705</v>
      </c>
      <c r="N2967" s="176">
        <v>960</v>
      </c>
      <c r="O2967" s="174" t="s">
        <v>3407</v>
      </c>
      <c r="P2967" s="177">
        <v>15189</v>
      </c>
      <c r="Q2967" s="176">
        <v>863</v>
      </c>
      <c r="R2967" s="175">
        <v>43214.66</v>
      </c>
      <c r="S2967" s="175">
        <v>4859.17</v>
      </c>
      <c r="T2967" s="161">
        <v>0</v>
      </c>
      <c r="U2967" s="96">
        <v>2</v>
      </c>
      <c r="V2967" s="38" t="s">
        <v>112</v>
      </c>
      <c r="W2967" s="38"/>
      <c r="X2967" s="137">
        <v>600.92287499999998</v>
      </c>
      <c r="Y2967" s="138">
        <v>44409</v>
      </c>
      <c r="Z2967" s="179">
        <v>8.0833333333333339</v>
      </c>
      <c r="AA2967" s="139">
        <v>2022</v>
      </c>
      <c r="AB2967" s="131"/>
      <c r="AC2967" s="38"/>
      <c r="AD2967" s="140">
        <v>4859.17</v>
      </c>
      <c r="AE2967" s="141">
        <v>4258.2471249999999</v>
      </c>
      <c r="AF2967" s="141">
        <v>3657.3242499999997</v>
      </c>
      <c r="AG2967" s="141">
        <v>3056.4013749999995</v>
      </c>
      <c r="AH2967" s="141">
        <v>2455.4784999999993</v>
      </c>
      <c r="AI2967" s="141">
        <v>1854.5556249999993</v>
      </c>
      <c r="AJ2967" s="141">
        <v>1253.6327499999993</v>
      </c>
      <c r="AK2967" s="141">
        <v>652.70987499999933</v>
      </c>
      <c r="AL2967" s="141">
        <v>51.786999999999352</v>
      </c>
      <c r="AM2967" s="141">
        <v>0</v>
      </c>
      <c r="AN2967" s="141">
        <v>0</v>
      </c>
      <c r="AO2967" s="141">
        <v>0</v>
      </c>
      <c r="AP2967" s="141">
        <v>0</v>
      </c>
      <c r="AQ2967" s="141">
        <v>0</v>
      </c>
      <c r="AR2967" s="141">
        <v>0</v>
      </c>
      <c r="AS2967" s="141">
        <v>0</v>
      </c>
      <c r="AT2967" s="141">
        <v>0</v>
      </c>
      <c r="AU2967" s="141">
        <v>0</v>
      </c>
      <c r="AV2967" s="141">
        <v>0</v>
      </c>
      <c r="AW2967" s="141">
        <v>0</v>
      </c>
      <c r="AX2967" s="141">
        <v>0</v>
      </c>
      <c r="AY2967" s="141">
        <v>0</v>
      </c>
      <c r="AZ2967" s="141">
        <v>0</v>
      </c>
      <c r="BA2967" s="141">
        <v>0</v>
      </c>
      <c r="BB2967" s="141">
        <v>0</v>
      </c>
      <c r="BC2967" s="141">
        <v>0</v>
      </c>
      <c r="BD2967" s="141">
        <v>0</v>
      </c>
      <c r="BE2967" s="141">
        <v>0</v>
      </c>
      <c r="BF2967" s="141">
        <v>0</v>
      </c>
      <c r="BG2967" s="141">
        <v>0</v>
      </c>
      <c r="BH2967" s="141">
        <v>0</v>
      </c>
      <c r="BI2967" s="141">
        <v>0</v>
      </c>
      <c r="BJ2967" s="141">
        <v>0</v>
      </c>
      <c r="BK2967" s="141">
        <v>0</v>
      </c>
      <c r="BL2967" s="141">
        <v>0</v>
      </c>
      <c r="BM2967" s="141">
        <v>0</v>
      </c>
      <c r="BN2967" s="141">
        <v>0</v>
      </c>
      <c r="BO2967" s="141">
        <v>0</v>
      </c>
      <c r="BP2967" s="141">
        <v>0</v>
      </c>
    </row>
    <row r="2968" spans="4:68" ht="15.75">
      <c r="D2968" s="174" t="s">
        <v>10297</v>
      </c>
      <c r="E2968" s="175">
        <v>236063.96</v>
      </c>
      <c r="F2968" s="174" t="s">
        <v>3428</v>
      </c>
      <c r="G2968" s="174" t="s">
        <v>10298</v>
      </c>
      <c r="H2968" s="174" t="s">
        <v>169</v>
      </c>
      <c r="I2968" s="174" t="s">
        <v>3098</v>
      </c>
      <c r="J2968" s="174" t="s">
        <v>10299</v>
      </c>
      <c r="K2968" s="174"/>
      <c r="L2968" s="174" t="s">
        <v>4704</v>
      </c>
      <c r="M2968" s="174" t="s">
        <v>4705</v>
      </c>
      <c r="N2968" s="176">
        <v>960</v>
      </c>
      <c r="O2968" s="174" t="s">
        <v>3407</v>
      </c>
      <c r="P2968" s="177">
        <v>15189</v>
      </c>
      <c r="Q2968" s="176">
        <v>863</v>
      </c>
      <c r="R2968" s="175">
        <v>212203.33</v>
      </c>
      <c r="S2968" s="175">
        <v>23860.63</v>
      </c>
      <c r="T2968" s="161">
        <v>0</v>
      </c>
      <c r="U2968" s="96">
        <v>2</v>
      </c>
      <c r="V2968" s="38" t="s">
        <v>112</v>
      </c>
      <c r="W2968" s="38"/>
      <c r="X2968" s="137">
        <v>2950.7995000000001</v>
      </c>
      <c r="Y2968" s="138">
        <v>44409</v>
      </c>
      <c r="Z2968" s="179">
        <v>8.0833333333333339</v>
      </c>
      <c r="AA2968" s="139">
        <v>2022</v>
      </c>
      <c r="AB2968" s="131"/>
      <c r="AC2968" s="38"/>
      <c r="AD2968" s="140">
        <v>23860.63</v>
      </c>
      <c r="AE2968" s="141">
        <v>20909.8305</v>
      </c>
      <c r="AF2968" s="141">
        <v>17959.030999999999</v>
      </c>
      <c r="AG2968" s="141">
        <v>15008.231499999998</v>
      </c>
      <c r="AH2968" s="141">
        <v>12057.431999999997</v>
      </c>
      <c r="AI2968" s="141">
        <v>9106.6324999999961</v>
      </c>
      <c r="AJ2968" s="141">
        <v>6155.832999999996</v>
      </c>
      <c r="AK2968" s="141">
        <v>3205.0334999999959</v>
      </c>
      <c r="AL2968" s="141">
        <v>254.23399999999583</v>
      </c>
      <c r="AM2968" s="141">
        <v>0</v>
      </c>
      <c r="AN2968" s="141">
        <v>0</v>
      </c>
      <c r="AO2968" s="141">
        <v>0</v>
      </c>
      <c r="AP2968" s="141">
        <v>0</v>
      </c>
      <c r="AQ2968" s="141">
        <v>0</v>
      </c>
      <c r="AR2968" s="141">
        <v>0</v>
      </c>
      <c r="AS2968" s="141">
        <v>0</v>
      </c>
      <c r="AT2968" s="141">
        <v>0</v>
      </c>
      <c r="AU2968" s="141">
        <v>0</v>
      </c>
      <c r="AV2968" s="141">
        <v>0</v>
      </c>
      <c r="AW2968" s="141">
        <v>0</v>
      </c>
      <c r="AX2968" s="141">
        <v>0</v>
      </c>
      <c r="AY2968" s="141">
        <v>0</v>
      </c>
      <c r="AZ2968" s="141">
        <v>0</v>
      </c>
      <c r="BA2968" s="141">
        <v>0</v>
      </c>
      <c r="BB2968" s="141">
        <v>0</v>
      </c>
      <c r="BC2968" s="141">
        <v>0</v>
      </c>
      <c r="BD2968" s="141">
        <v>0</v>
      </c>
      <c r="BE2968" s="141">
        <v>0</v>
      </c>
      <c r="BF2968" s="141">
        <v>0</v>
      </c>
      <c r="BG2968" s="141">
        <v>0</v>
      </c>
      <c r="BH2968" s="141">
        <v>0</v>
      </c>
      <c r="BI2968" s="141">
        <v>0</v>
      </c>
      <c r="BJ2968" s="141">
        <v>0</v>
      </c>
      <c r="BK2968" s="141">
        <v>0</v>
      </c>
      <c r="BL2968" s="141">
        <v>0</v>
      </c>
      <c r="BM2968" s="141">
        <v>0</v>
      </c>
      <c r="BN2968" s="141">
        <v>0</v>
      </c>
      <c r="BO2968" s="141">
        <v>0</v>
      </c>
      <c r="BP2968" s="141">
        <v>0</v>
      </c>
    </row>
    <row r="2969" spans="4:68" ht="15.75">
      <c r="D2969" s="174" t="s">
        <v>10300</v>
      </c>
      <c r="E2969" s="175">
        <v>240834.97</v>
      </c>
      <c r="F2969" s="174" t="s">
        <v>3428</v>
      </c>
      <c r="G2969" s="174" t="s">
        <v>10301</v>
      </c>
      <c r="H2969" s="174" t="s">
        <v>169</v>
      </c>
      <c r="I2969" s="174" t="s">
        <v>3098</v>
      </c>
      <c r="J2969" s="174" t="s">
        <v>10302</v>
      </c>
      <c r="K2969" s="174"/>
      <c r="L2969" s="174" t="s">
        <v>4704</v>
      </c>
      <c r="M2969" s="174" t="s">
        <v>4705</v>
      </c>
      <c r="N2969" s="176">
        <v>960</v>
      </c>
      <c r="O2969" s="174" t="s">
        <v>3407</v>
      </c>
      <c r="P2969" s="177">
        <v>15189</v>
      </c>
      <c r="Q2969" s="176">
        <v>863</v>
      </c>
      <c r="R2969" s="175">
        <v>216492.14</v>
      </c>
      <c r="S2969" s="175">
        <v>24342.83</v>
      </c>
      <c r="T2969" s="161">
        <v>0</v>
      </c>
      <c r="U2969" s="96">
        <v>2</v>
      </c>
      <c r="V2969" s="38" t="s">
        <v>112</v>
      </c>
      <c r="W2969" s="38"/>
      <c r="X2969" s="137">
        <v>3010.4371250000004</v>
      </c>
      <c r="Y2969" s="138">
        <v>44409</v>
      </c>
      <c r="Z2969" s="179">
        <v>8.0833333333333339</v>
      </c>
      <c r="AA2969" s="139">
        <v>2022</v>
      </c>
      <c r="AB2969" s="131"/>
      <c r="AC2969" s="38"/>
      <c r="AD2969" s="140">
        <v>24342.83</v>
      </c>
      <c r="AE2969" s="141">
        <v>21332.392875000001</v>
      </c>
      <c r="AF2969" s="141">
        <v>18321.955750000001</v>
      </c>
      <c r="AG2969" s="141">
        <v>15311.518625000001</v>
      </c>
      <c r="AH2969" s="141">
        <v>12301.0815</v>
      </c>
      <c r="AI2969" s="141">
        <v>9290.6443749999999</v>
      </c>
      <c r="AJ2969" s="141">
        <v>6280.2072499999995</v>
      </c>
      <c r="AK2969" s="141">
        <v>3269.7701249999991</v>
      </c>
      <c r="AL2969" s="141">
        <v>259.33299999999872</v>
      </c>
      <c r="AM2969" s="141">
        <v>0</v>
      </c>
      <c r="AN2969" s="141">
        <v>0</v>
      </c>
      <c r="AO2969" s="141">
        <v>0</v>
      </c>
      <c r="AP2969" s="141">
        <v>0</v>
      </c>
      <c r="AQ2969" s="141">
        <v>0</v>
      </c>
      <c r="AR2969" s="141">
        <v>0</v>
      </c>
      <c r="AS2969" s="141">
        <v>0</v>
      </c>
      <c r="AT2969" s="141">
        <v>0</v>
      </c>
      <c r="AU2969" s="141">
        <v>0</v>
      </c>
      <c r="AV2969" s="141">
        <v>0</v>
      </c>
      <c r="AW2969" s="141">
        <v>0</v>
      </c>
      <c r="AX2969" s="141">
        <v>0</v>
      </c>
      <c r="AY2969" s="141">
        <v>0</v>
      </c>
      <c r="AZ2969" s="141">
        <v>0</v>
      </c>
      <c r="BA2969" s="141">
        <v>0</v>
      </c>
      <c r="BB2969" s="141">
        <v>0</v>
      </c>
      <c r="BC2969" s="141">
        <v>0</v>
      </c>
      <c r="BD2969" s="141">
        <v>0</v>
      </c>
      <c r="BE2969" s="141">
        <v>0</v>
      </c>
      <c r="BF2969" s="141">
        <v>0</v>
      </c>
      <c r="BG2969" s="141">
        <v>0</v>
      </c>
      <c r="BH2969" s="141">
        <v>0</v>
      </c>
      <c r="BI2969" s="141">
        <v>0</v>
      </c>
      <c r="BJ2969" s="141">
        <v>0</v>
      </c>
      <c r="BK2969" s="141">
        <v>0</v>
      </c>
      <c r="BL2969" s="141">
        <v>0</v>
      </c>
      <c r="BM2969" s="141">
        <v>0</v>
      </c>
      <c r="BN2969" s="141">
        <v>0</v>
      </c>
      <c r="BO2969" s="141">
        <v>0</v>
      </c>
      <c r="BP2969" s="141">
        <v>0</v>
      </c>
    </row>
    <row r="2970" spans="4:68" ht="15.75">
      <c r="D2970" s="174" t="s">
        <v>10303</v>
      </c>
      <c r="E2970" s="175">
        <v>441781.44</v>
      </c>
      <c r="F2970" s="174" t="s">
        <v>3428</v>
      </c>
      <c r="G2970" s="174" t="s">
        <v>10304</v>
      </c>
      <c r="H2970" s="174" t="s">
        <v>169</v>
      </c>
      <c r="I2970" s="174" t="s">
        <v>3098</v>
      </c>
      <c r="J2970" s="174" t="s">
        <v>10305</v>
      </c>
      <c r="K2970" s="174"/>
      <c r="L2970" s="174" t="s">
        <v>4704</v>
      </c>
      <c r="M2970" s="174" t="s">
        <v>4705</v>
      </c>
      <c r="N2970" s="176">
        <v>960</v>
      </c>
      <c r="O2970" s="174" t="s">
        <v>3407</v>
      </c>
      <c r="P2970" s="177">
        <v>15189</v>
      </c>
      <c r="Q2970" s="176">
        <v>863</v>
      </c>
      <c r="R2970" s="175">
        <v>397127.66</v>
      </c>
      <c r="S2970" s="175">
        <v>44653.78</v>
      </c>
      <c r="T2970" s="161">
        <v>0</v>
      </c>
      <c r="U2970" s="96">
        <v>2</v>
      </c>
      <c r="V2970" s="38" t="s">
        <v>112</v>
      </c>
      <c r="W2970" s="38"/>
      <c r="X2970" s="137">
        <v>5522.268</v>
      </c>
      <c r="Y2970" s="138">
        <v>44409</v>
      </c>
      <c r="Z2970" s="179">
        <v>8.0833333333333339</v>
      </c>
      <c r="AA2970" s="139">
        <v>2022</v>
      </c>
      <c r="AB2970" s="131"/>
      <c r="AC2970" s="38"/>
      <c r="AD2970" s="140">
        <v>44653.78</v>
      </c>
      <c r="AE2970" s="141">
        <v>39131.512000000002</v>
      </c>
      <c r="AF2970" s="141">
        <v>33609.244000000006</v>
      </c>
      <c r="AG2970" s="141">
        <v>28086.976000000006</v>
      </c>
      <c r="AH2970" s="141">
        <v>22564.708000000006</v>
      </c>
      <c r="AI2970" s="141">
        <v>17042.440000000006</v>
      </c>
      <c r="AJ2970" s="141">
        <v>11520.172000000006</v>
      </c>
      <c r="AK2970" s="141">
        <v>5997.9040000000059</v>
      </c>
      <c r="AL2970" s="141">
        <v>475.63600000000588</v>
      </c>
      <c r="AM2970" s="141">
        <v>0</v>
      </c>
      <c r="AN2970" s="141">
        <v>0</v>
      </c>
      <c r="AO2970" s="141">
        <v>0</v>
      </c>
      <c r="AP2970" s="141">
        <v>0</v>
      </c>
      <c r="AQ2970" s="141">
        <v>0</v>
      </c>
      <c r="AR2970" s="141">
        <v>0</v>
      </c>
      <c r="AS2970" s="141">
        <v>0</v>
      </c>
      <c r="AT2970" s="141">
        <v>0</v>
      </c>
      <c r="AU2970" s="141">
        <v>0</v>
      </c>
      <c r="AV2970" s="141">
        <v>0</v>
      </c>
      <c r="AW2970" s="141">
        <v>0</v>
      </c>
      <c r="AX2970" s="141">
        <v>0</v>
      </c>
      <c r="AY2970" s="141">
        <v>0</v>
      </c>
      <c r="AZ2970" s="141">
        <v>0</v>
      </c>
      <c r="BA2970" s="141">
        <v>0</v>
      </c>
      <c r="BB2970" s="141">
        <v>0</v>
      </c>
      <c r="BC2970" s="141">
        <v>0</v>
      </c>
      <c r="BD2970" s="141">
        <v>0</v>
      </c>
      <c r="BE2970" s="141">
        <v>0</v>
      </c>
      <c r="BF2970" s="141">
        <v>0</v>
      </c>
      <c r="BG2970" s="141">
        <v>0</v>
      </c>
      <c r="BH2970" s="141">
        <v>0</v>
      </c>
      <c r="BI2970" s="141">
        <v>0</v>
      </c>
      <c r="BJ2970" s="141">
        <v>0</v>
      </c>
      <c r="BK2970" s="141">
        <v>0</v>
      </c>
      <c r="BL2970" s="141">
        <v>0</v>
      </c>
      <c r="BM2970" s="141">
        <v>0</v>
      </c>
      <c r="BN2970" s="141">
        <v>0</v>
      </c>
      <c r="BO2970" s="141">
        <v>0</v>
      </c>
      <c r="BP2970" s="141">
        <v>0</v>
      </c>
    </row>
    <row r="2971" spans="4:68" ht="15.75">
      <c r="D2971" s="174" t="s">
        <v>10306</v>
      </c>
      <c r="E2971" s="175">
        <v>47421.52</v>
      </c>
      <c r="F2971" s="174" t="s">
        <v>3428</v>
      </c>
      <c r="G2971" s="174" t="s">
        <v>10307</v>
      </c>
      <c r="H2971" s="174" t="s">
        <v>169</v>
      </c>
      <c r="I2971" s="174" t="s">
        <v>3098</v>
      </c>
      <c r="J2971" s="174" t="s">
        <v>10308</v>
      </c>
      <c r="K2971" s="174"/>
      <c r="L2971" s="174" t="s">
        <v>4704</v>
      </c>
      <c r="M2971" s="174" t="s">
        <v>4705</v>
      </c>
      <c r="N2971" s="176">
        <v>960</v>
      </c>
      <c r="O2971" s="174" t="s">
        <v>3407</v>
      </c>
      <c r="P2971" s="177">
        <v>15189</v>
      </c>
      <c r="Q2971" s="176">
        <v>863</v>
      </c>
      <c r="R2971" s="175">
        <v>42628.2</v>
      </c>
      <c r="S2971" s="175">
        <v>4793.32</v>
      </c>
      <c r="T2971" s="161">
        <v>0</v>
      </c>
      <c r="U2971" s="96">
        <v>2</v>
      </c>
      <c r="V2971" s="38" t="s">
        <v>112</v>
      </c>
      <c r="W2971" s="38"/>
      <c r="X2971" s="137">
        <v>592.76900000000001</v>
      </c>
      <c r="Y2971" s="138">
        <v>44409</v>
      </c>
      <c r="Z2971" s="179">
        <v>8.0833333333333339</v>
      </c>
      <c r="AA2971" s="139">
        <v>2022</v>
      </c>
      <c r="AB2971" s="131"/>
      <c r="AC2971" s="38"/>
      <c r="AD2971" s="140">
        <v>4793.32</v>
      </c>
      <c r="AE2971" s="141">
        <v>4200.5509999999995</v>
      </c>
      <c r="AF2971" s="141">
        <v>3607.7819999999992</v>
      </c>
      <c r="AG2971" s="141">
        <v>3015.012999999999</v>
      </c>
      <c r="AH2971" s="141">
        <v>2422.2439999999988</v>
      </c>
      <c r="AI2971" s="141">
        <v>1829.4749999999988</v>
      </c>
      <c r="AJ2971" s="141">
        <v>1236.7059999999988</v>
      </c>
      <c r="AK2971" s="141">
        <v>643.93699999999876</v>
      </c>
      <c r="AL2971" s="141">
        <v>51.167999999998756</v>
      </c>
      <c r="AM2971" s="141">
        <v>0</v>
      </c>
      <c r="AN2971" s="141">
        <v>0</v>
      </c>
      <c r="AO2971" s="141">
        <v>0</v>
      </c>
      <c r="AP2971" s="141">
        <v>0</v>
      </c>
      <c r="AQ2971" s="141">
        <v>0</v>
      </c>
      <c r="AR2971" s="141">
        <v>0</v>
      </c>
      <c r="AS2971" s="141">
        <v>0</v>
      </c>
      <c r="AT2971" s="141">
        <v>0</v>
      </c>
      <c r="AU2971" s="141">
        <v>0</v>
      </c>
      <c r="AV2971" s="141">
        <v>0</v>
      </c>
      <c r="AW2971" s="141">
        <v>0</v>
      </c>
      <c r="AX2971" s="141">
        <v>0</v>
      </c>
      <c r="AY2971" s="141">
        <v>0</v>
      </c>
      <c r="AZ2971" s="141">
        <v>0</v>
      </c>
      <c r="BA2971" s="141">
        <v>0</v>
      </c>
      <c r="BB2971" s="141">
        <v>0</v>
      </c>
      <c r="BC2971" s="141">
        <v>0</v>
      </c>
      <c r="BD2971" s="141">
        <v>0</v>
      </c>
      <c r="BE2971" s="141">
        <v>0</v>
      </c>
      <c r="BF2971" s="141">
        <v>0</v>
      </c>
      <c r="BG2971" s="141">
        <v>0</v>
      </c>
      <c r="BH2971" s="141">
        <v>0</v>
      </c>
      <c r="BI2971" s="141">
        <v>0</v>
      </c>
      <c r="BJ2971" s="141">
        <v>0</v>
      </c>
      <c r="BK2971" s="141">
        <v>0</v>
      </c>
      <c r="BL2971" s="141">
        <v>0</v>
      </c>
      <c r="BM2971" s="141">
        <v>0</v>
      </c>
      <c r="BN2971" s="141">
        <v>0</v>
      </c>
      <c r="BO2971" s="141">
        <v>0</v>
      </c>
      <c r="BP2971" s="141">
        <v>0</v>
      </c>
    </row>
    <row r="2972" spans="4:68" ht="15.75">
      <c r="D2972" s="174" t="s">
        <v>10309</v>
      </c>
      <c r="E2972" s="175">
        <v>4509.37</v>
      </c>
      <c r="F2972" s="174" t="s">
        <v>3428</v>
      </c>
      <c r="G2972" s="174" t="s">
        <v>10310</v>
      </c>
      <c r="H2972" s="174" t="s">
        <v>169</v>
      </c>
      <c r="I2972" s="174" t="s">
        <v>3098</v>
      </c>
      <c r="J2972" s="174" t="s">
        <v>10311</v>
      </c>
      <c r="K2972" s="174"/>
      <c r="L2972" s="174" t="s">
        <v>4704</v>
      </c>
      <c r="M2972" s="174" t="s">
        <v>4705</v>
      </c>
      <c r="N2972" s="176">
        <v>960</v>
      </c>
      <c r="O2972" s="174" t="s">
        <v>3407</v>
      </c>
      <c r="P2972" s="177">
        <v>15189</v>
      </c>
      <c r="Q2972" s="176">
        <v>863</v>
      </c>
      <c r="R2972" s="175">
        <v>4053.48</v>
      </c>
      <c r="S2972" s="175">
        <v>455.89</v>
      </c>
      <c r="T2972" s="161">
        <v>0</v>
      </c>
      <c r="U2972" s="96">
        <v>2</v>
      </c>
      <c r="V2972" s="38" t="s">
        <v>112</v>
      </c>
      <c r="W2972" s="38"/>
      <c r="X2972" s="137">
        <v>56.367125000000001</v>
      </c>
      <c r="Y2972" s="138">
        <v>44409</v>
      </c>
      <c r="Z2972" s="179">
        <v>8.0833333333333339</v>
      </c>
      <c r="AA2972" s="139">
        <v>2022</v>
      </c>
      <c r="AB2972" s="131"/>
      <c r="AC2972" s="38"/>
      <c r="AD2972" s="140">
        <v>455.89</v>
      </c>
      <c r="AE2972" s="141">
        <v>399.522875</v>
      </c>
      <c r="AF2972" s="141">
        <v>343.15575000000001</v>
      </c>
      <c r="AG2972" s="141">
        <v>286.78862500000002</v>
      </c>
      <c r="AH2972" s="141">
        <v>230.42150000000004</v>
      </c>
      <c r="AI2972" s="141">
        <v>174.05437500000005</v>
      </c>
      <c r="AJ2972" s="141">
        <v>117.68725000000005</v>
      </c>
      <c r="AK2972" s="141">
        <v>61.320125000000047</v>
      </c>
      <c r="AL2972" s="141">
        <v>4.9530000000000456</v>
      </c>
      <c r="AM2972" s="141">
        <v>0</v>
      </c>
      <c r="AN2972" s="141">
        <v>0</v>
      </c>
      <c r="AO2972" s="141">
        <v>0</v>
      </c>
      <c r="AP2972" s="141">
        <v>0</v>
      </c>
      <c r="AQ2972" s="141">
        <v>0</v>
      </c>
      <c r="AR2972" s="141">
        <v>0</v>
      </c>
      <c r="AS2972" s="141">
        <v>0</v>
      </c>
      <c r="AT2972" s="141">
        <v>0</v>
      </c>
      <c r="AU2972" s="141">
        <v>0</v>
      </c>
      <c r="AV2972" s="141">
        <v>0</v>
      </c>
      <c r="AW2972" s="141">
        <v>0</v>
      </c>
      <c r="AX2972" s="141">
        <v>0</v>
      </c>
      <c r="AY2972" s="141">
        <v>0</v>
      </c>
      <c r="AZ2972" s="141">
        <v>0</v>
      </c>
      <c r="BA2972" s="141">
        <v>0</v>
      </c>
      <c r="BB2972" s="141">
        <v>0</v>
      </c>
      <c r="BC2972" s="141">
        <v>0</v>
      </c>
      <c r="BD2972" s="141">
        <v>0</v>
      </c>
      <c r="BE2972" s="141">
        <v>0</v>
      </c>
      <c r="BF2972" s="141">
        <v>0</v>
      </c>
      <c r="BG2972" s="141">
        <v>0</v>
      </c>
      <c r="BH2972" s="141">
        <v>0</v>
      </c>
      <c r="BI2972" s="141">
        <v>0</v>
      </c>
      <c r="BJ2972" s="141">
        <v>0</v>
      </c>
      <c r="BK2972" s="141">
        <v>0</v>
      </c>
      <c r="BL2972" s="141">
        <v>0</v>
      </c>
      <c r="BM2972" s="141">
        <v>0</v>
      </c>
      <c r="BN2972" s="141">
        <v>0</v>
      </c>
      <c r="BO2972" s="141">
        <v>0</v>
      </c>
      <c r="BP2972" s="141">
        <v>0</v>
      </c>
    </row>
    <row r="2973" spans="4:68" ht="15.75">
      <c r="D2973" s="174" t="s">
        <v>10312</v>
      </c>
      <c r="E2973" s="175">
        <v>1494.76</v>
      </c>
      <c r="F2973" s="174" t="s">
        <v>3428</v>
      </c>
      <c r="G2973" s="174" t="s">
        <v>10313</v>
      </c>
      <c r="H2973" s="174" t="s">
        <v>169</v>
      </c>
      <c r="I2973" s="174" t="s">
        <v>3098</v>
      </c>
      <c r="J2973" s="174" t="s">
        <v>10314</v>
      </c>
      <c r="K2973" s="174"/>
      <c r="L2973" s="174" t="s">
        <v>4704</v>
      </c>
      <c r="M2973" s="174" t="s">
        <v>4705</v>
      </c>
      <c r="N2973" s="176">
        <v>960</v>
      </c>
      <c r="O2973" s="174" t="s">
        <v>3407</v>
      </c>
      <c r="P2973" s="177">
        <v>15189</v>
      </c>
      <c r="Q2973" s="176">
        <v>863</v>
      </c>
      <c r="R2973" s="175">
        <v>1343.62</v>
      </c>
      <c r="S2973" s="175">
        <v>151.13999999999999</v>
      </c>
      <c r="T2973" s="161">
        <v>0</v>
      </c>
      <c r="U2973" s="96">
        <v>2</v>
      </c>
      <c r="V2973" s="38" t="s">
        <v>112</v>
      </c>
      <c r="W2973" s="38"/>
      <c r="X2973" s="137">
        <v>18.6845</v>
      </c>
      <c r="Y2973" s="138">
        <v>44409</v>
      </c>
      <c r="Z2973" s="179">
        <v>8.0833333333333339</v>
      </c>
      <c r="AA2973" s="139">
        <v>2022</v>
      </c>
      <c r="AB2973" s="131"/>
      <c r="AC2973" s="38"/>
      <c r="AD2973" s="140">
        <v>151.13999999999999</v>
      </c>
      <c r="AE2973" s="141">
        <v>132.45549999999997</v>
      </c>
      <c r="AF2973" s="141">
        <v>113.77099999999997</v>
      </c>
      <c r="AG2973" s="141">
        <v>95.086499999999972</v>
      </c>
      <c r="AH2973" s="141">
        <v>76.401999999999973</v>
      </c>
      <c r="AI2973" s="141">
        <v>57.717499999999973</v>
      </c>
      <c r="AJ2973" s="141">
        <v>39.032999999999973</v>
      </c>
      <c r="AK2973" s="141">
        <v>20.348499999999973</v>
      </c>
      <c r="AL2973" s="141">
        <v>1.6639999999999731</v>
      </c>
      <c r="AM2973" s="141">
        <v>0</v>
      </c>
      <c r="AN2973" s="141">
        <v>0</v>
      </c>
      <c r="AO2973" s="141">
        <v>0</v>
      </c>
      <c r="AP2973" s="141">
        <v>0</v>
      </c>
      <c r="AQ2973" s="141">
        <v>0</v>
      </c>
      <c r="AR2973" s="141">
        <v>0</v>
      </c>
      <c r="AS2973" s="141">
        <v>0</v>
      </c>
      <c r="AT2973" s="141">
        <v>0</v>
      </c>
      <c r="AU2973" s="141">
        <v>0</v>
      </c>
      <c r="AV2973" s="141">
        <v>0</v>
      </c>
      <c r="AW2973" s="141">
        <v>0</v>
      </c>
      <c r="AX2973" s="141">
        <v>0</v>
      </c>
      <c r="AY2973" s="141">
        <v>0</v>
      </c>
      <c r="AZ2973" s="141">
        <v>0</v>
      </c>
      <c r="BA2973" s="141">
        <v>0</v>
      </c>
      <c r="BB2973" s="141">
        <v>0</v>
      </c>
      <c r="BC2973" s="141">
        <v>0</v>
      </c>
      <c r="BD2973" s="141">
        <v>0</v>
      </c>
      <c r="BE2973" s="141">
        <v>0</v>
      </c>
      <c r="BF2973" s="141">
        <v>0</v>
      </c>
      <c r="BG2973" s="141">
        <v>0</v>
      </c>
      <c r="BH2973" s="141">
        <v>0</v>
      </c>
      <c r="BI2973" s="141">
        <v>0</v>
      </c>
      <c r="BJ2973" s="141">
        <v>0</v>
      </c>
      <c r="BK2973" s="141">
        <v>0</v>
      </c>
      <c r="BL2973" s="141">
        <v>0</v>
      </c>
      <c r="BM2973" s="141">
        <v>0</v>
      </c>
      <c r="BN2973" s="141">
        <v>0</v>
      </c>
      <c r="BO2973" s="141">
        <v>0</v>
      </c>
      <c r="BP2973" s="141">
        <v>0</v>
      </c>
    </row>
    <row r="2974" spans="4:68" ht="15.75">
      <c r="D2974" s="174" t="s">
        <v>10315</v>
      </c>
      <c r="E2974" s="175">
        <v>149441.94</v>
      </c>
      <c r="F2974" s="174" t="s">
        <v>3409</v>
      </c>
      <c r="G2974" s="174" t="s">
        <v>10316</v>
      </c>
      <c r="H2974" s="174" t="s">
        <v>169</v>
      </c>
      <c r="I2974" s="174" t="s">
        <v>3098</v>
      </c>
      <c r="J2974" s="174" t="s">
        <v>10317</v>
      </c>
      <c r="K2974" s="174"/>
      <c r="L2974" s="174" t="s">
        <v>4704</v>
      </c>
      <c r="M2974" s="174" t="s">
        <v>4705</v>
      </c>
      <c r="N2974" s="176">
        <v>960</v>
      </c>
      <c r="O2974" s="174" t="s">
        <v>3407</v>
      </c>
      <c r="P2974" s="177">
        <v>23924</v>
      </c>
      <c r="Q2974" s="176">
        <v>576</v>
      </c>
      <c r="R2974" s="175">
        <v>89659.92</v>
      </c>
      <c r="S2974" s="175">
        <v>59782.02</v>
      </c>
      <c r="T2974" s="161">
        <v>0</v>
      </c>
      <c r="U2974" s="96">
        <v>2</v>
      </c>
      <c r="V2974" s="38" t="s">
        <v>112</v>
      </c>
      <c r="W2974" s="38"/>
      <c r="X2974" s="137">
        <v>1868.0242499999999</v>
      </c>
      <c r="Y2974" s="138">
        <v>53144</v>
      </c>
      <c r="Z2974" s="179">
        <v>32</v>
      </c>
      <c r="AA2974" s="139">
        <v>2045</v>
      </c>
      <c r="AB2974" s="131"/>
      <c r="AC2974" s="38"/>
      <c r="AD2974" s="140">
        <v>59782.02</v>
      </c>
      <c r="AE2974" s="141">
        <v>57913.995749999995</v>
      </c>
      <c r="AF2974" s="141">
        <v>56045.971499999992</v>
      </c>
      <c r="AG2974" s="141">
        <v>54177.94724999999</v>
      </c>
      <c r="AH2974" s="141">
        <v>52309.922999999988</v>
      </c>
      <c r="AI2974" s="141">
        <v>50441.898749999986</v>
      </c>
      <c r="AJ2974" s="141">
        <v>48573.874499999984</v>
      </c>
      <c r="AK2974" s="141">
        <v>46705.850249999981</v>
      </c>
      <c r="AL2974" s="141">
        <v>44837.825999999979</v>
      </c>
      <c r="AM2974" s="141">
        <v>42969.801749999977</v>
      </c>
      <c r="AN2974" s="141">
        <v>41101.777499999975</v>
      </c>
      <c r="AO2974" s="141">
        <v>39233.753249999972</v>
      </c>
      <c r="AP2974" s="141">
        <v>37365.72899999997</v>
      </c>
      <c r="AQ2974" s="141">
        <v>35497.704749999968</v>
      </c>
      <c r="AR2974" s="141">
        <v>33629.680499999966</v>
      </c>
      <c r="AS2974" s="141">
        <v>31761.656249999967</v>
      </c>
      <c r="AT2974" s="141">
        <v>29893.631999999969</v>
      </c>
      <c r="AU2974" s="141">
        <v>28025.60774999997</v>
      </c>
      <c r="AV2974" s="141">
        <v>26157.583499999972</v>
      </c>
      <c r="AW2974" s="141">
        <v>24289.559249999973</v>
      </c>
      <c r="AX2974" s="141">
        <v>22421.534999999974</v>
      </c>
      <c r="AY2974" s="141">
        <v>20553.510749999976</v>
      </c>
      <c r="AZ2974" s="141">
        <v>18685.486499999977</v>
      </c>
      <c r="BA2974" s="141">
        <v>16817.462249999979</v>
      </c>
      <c r="BB2974" s="141">
        <v>14949.437999999978</v>
      </c>
      <c r="BC2974" s="141">
        <v>13081.413749999978</v>
      </c>
      <c r="BD2974" s="141">
        <v>11213.389499999977</v>
      </c>
      <c r="BE2974" s="141">
        <v>9345.3652499999771</v>
      </c>
      <c r="BF2974" s="141">
        <v>7477.3409999999767</v>
      </c>
      <c r="BG2974" s="141">
        <v>5609.3167499999763</v>
      </c>
      <c r="BH2974" s="141">
        <v>3741.2924999999764</v>
      </c>
      <c r="BI2974" s="141">
        <v>1873.2682499999764</v>
      </c>
      <c r="BJ2974" s="141">
        <v>5.243999999976495</v>
      </c>
      <c r="BK2974" s="141">
        <v>0</v>
      </c>
      <c r="BL2974" s="141">
        <v>0</v>
      </c>
      <c r="BM2974" s="141">
        <v>0</v>
      </c>
      <c r="BN2974" s="141">
        <v>0</v>
      </c>
      <c r="BO2974" s="141">
        <v>0</v>
      </c>
      <c r="BP2974" s="141">
        <v>0</v>
      </c>
    </row>
    <row r="2975" spans="4:68" ht="15.75">
      <c r="D2975" s="174" t="s">
        <v>10318</v>
      </c>
      <c r="E2975" s="176">
        <v>-7500</v>
      </c>
      <c r="F2975" s="174" t="s">
        <v>3409</v>
      </c>
      <c r="G2975" s="174" t="s">
        <v>10319</v>
      </c>
      <c r="H2975" s="174" t="s">
        <v>169</v>
      </c>
      <c r="I2975" s="174" t="s">
        <v>3098</v>
      </c>
      <c r="J2975" s="174" t="s">
        <v>10320</v>
      </c>
      <c r="K2975" s="174"/>
      <c r="L2975" s="174" t="s">
        <v>4704</v>
      </c>
      <c r="M2975" s="174" t="s">
        <v>4705</v>
      </c>
      <c r="N2975" s="176">
        <v>960</v>
      </c>
      <c r="O2975" s="174" t="s">
        <v>3407</v>
      </c>
      <c r="P2975" s="177">
        <v>15523</v>
      </c>
      <c r="Q2975" s="176">
        <v>852</v>
      </c>
      <c r="R2975" s="175">
        <v>-6655.99</v>
      </c>
      <c r="S2975" s="175">
        <v>-844.01</v>
      </c>
      <c r="T2975" s="161">
        <v>0</v>
      </c>
      <c r="U2975" s="96">
        <v>2</v>
      </c>
      <c r="V2975" s="38" t="s">
        <v>112</v>
      </c>
      <c r="W2975" s="38"/>
      <c r="X2975" s="137">
        <v>-93.75</v>
      </c>
      <c r="Y2975" s="138">
        <v>44743</v>
      </c>
      <c r="Z2975" s="179">
        <v>9</v>
      </c>
      <c r="AA2975" s="139">
        <v>2022</v>
      </c>
      <c r="AB2975" s="131"/>
      <c r="AC2975" s="38"/>
      <c r="AD2975" s="140">
        <v>-844.01</v>
      </c>
      <c r="AE2975" s="141">
        <v>-750.26</v>
      </c>
      <c r="AF2975" s="141">
        <v>-656.51</v>
      </c>
      <c r="AG2975" s="141">
        <v>-562.76</v>
      </c>
      <c r="AH2975" s="141">
        <v>-469.01</v>
      </c>
      <c r="AI2975" s="141">
        <v>-375.26</v>
      </c>
      <c r="AJ2975" s="141">
        <v>-281.51</v>
      </c>
      <c r="AK2975" s="141">
        <v>-187.76</v>
      </c>
      <c r="AL2975" s="141">
        <v>-94.009999999999991</v>
      </c>
      <c r="AM2975" s="141">
        <v>-0.25999999999999091</v>
      </c>
      <c r="AN2975" s="141">
        <v>0</v>
      </c>
      <c r="AO2975" s="141">
        <v>0</v>
      </c>
      <c r="AP2975" s="141">
        <v>0</v>
      </c>
      <c r="AQ2975" s="141">
        <v>0</v>
      </c>
      <c r="AR2975" s="141">
        <v>0</v>
      </c>
      <c r="AS2975" s="141">
        <v>0</v>
      </c>
      <c r="AT2975" s="141">
        <v>0</v>
      </c>
      <c r="AU2975" s="141">
        <v>0</v>
      </c>
      <c r="AV2975" s="141">
        <v>0</v>
      </c>
      <c r="AW2975" s="141">
        <v>0</v>
      </c>
      <c r="AX2975" s="141">
        <v>0</v>
      </c>
      <c r="AY2975" s="141">
        <v>0</v>
      </c>
      <c r="AZ2975" s="141">
        <v>0</v>
      </c>
      <c r="BA2975" s="141">
        <v>0</v>
      </c>
      <c r="BB2975" s="141">
        <v>0</v>
      </c>
      <c r="BC2975" s="141">
        <v>0</v>
      </c>
      <c r="BD2975" s="141">
        <v>0</v>
      </c>
      <c r="BE2975" s="141">
        <v>0</v>
      </c>
      <c r="BF2975" s="141">
        <v>0</v>
      </c>
      <c r="BG2975" s="141">
        <v>0</v>
      </c>
      <c r="BH2975" s="141">
        <v>0</v>
      </c>
      <c r="BI2975" s="141">
        <v>0</v>
      </c>
      <c r="BJ2975" s="141">
        <v>0</v>
      </c>
      <c r="BK2975" s="141">
        <v>0</v>
      </c>
      <c r="BL2975" s="141">
        <v>0</v>
      </c>
      <c r="BM2975" s="141">
        <v>0</v>
      </c>
      <c r="BN2975" s="141">
        <v>0</v>
      </c>
      <c r="BO2975" s="141">
        <v>0</v>
      </c>
      <c r="BP2975" s="141">
        <v>0</v>
      </c>
    </row>
    <row r="2976" spans="4:68" ht="15.75">
      <c r="D2976" s="174" t="s">
        <v>10321</v>
      </c>
      <c r="E2976" s="175">
        <v>39191.49</v>
      </c>
      <c r="F2976" s="174" t="s">
        <v>3428</v>
      </c>
      <c r="G2976" s="174" t="s">
        <v>5423</v>
      </c>
      <c r="H2976" s="174" t="s">
        <v>169</v>
      </c>
      <c r="I2976" s="174" t="s">
        <v>3098</v>
      </c>
      <c r="J2976" s="174" t="s">
        <v>10322</v>
      </c>
      <c r="K2976" s="174"/>
      <c r="L2976" s="174" t="s">
        <v>4704</v>
      </c>
      <c r="M2976" s="174" t="s">
        <v>4705</v>
      </c>
      <c r="N2976" s="176">
        <v>960</v>
      </c>
      <c r="O2976" s="174" t="s">
        <v>3407</v>
      </c>
      <c r="P2976" s="177">
        <v>15189</v>
      </c>
      <c r="Q2976" s="176">
        <v>863</v>
      </c>
      <c r="R2976" s="175">
        <v>35230.1</v>
      </c>
      <c r="S2976" s="175">
        <v>3961.39</v>
      </c>
      <c r="T2976" s="161">
        <v>0</v>
      </c>
      <c r="U2976" s="96">
        <v>2</v>
      </c>
      <c r="V2976" s="38" t="s">
        <v>112</v>
      </c>
      <c r="W2976" s="38"/>
      <c r="X2976" s="137">
        <v>489.89362500000004</v>
      </c>
      <c r="Y2976" s="138">
        <v>44409</v>
      </c>
      <c r="Z2976" s="179">
        <v>8.0833333333333339</v>
      </c>
      <c r="AA2976" s="139">
        <v>2022</v>
      </c>
      <c r="AB2976" s="131"/>
      <c r="AC2976" s="38"/>
      <c r="AD2976" s="140">
        <v>3961.39</v>
      </c>
      <c r="AE2976" s="141">
        <v>3471.4963749999997</v>
      </c>
      <c r="AF2976" s="141">
        <v>2981.6027499999996</v>
      </c>
      <c r="AG2976" s="141">
        <v>2491.7091249999994</v>
      </c>
      <c r="AH2976" s="141">
        <v>2001.8154999999992</v>
      </c>
      <c r="AI2976" s="141">
        <v>1511.9218749999991</v>
      </c>
      <c r="AJ2976" s="141">
        <v>1022.028249999999</v>
      </c>
      <c r="AK2976" s="141">
        <v>532.13462499999901</v>
      </c>
      <c r="AL2976" s="141">
        <v>42.240999999998962</v>
      </c>
      <c r="AM2976" s="141">
        <v>0</v>
      </c>
      <c r="AN2976" s="141">
        <v>0</v>
      </c>
      <c r="AO2976" s="141">
        <v>0</v>
      </c>
      <c r="AP2976" s="141">
        <v>0</v>
      </c>
      <c r="AQ2976" s="141">
        <v>0</v>
      </c>
      <c r="AR2976" s="141">
        <v>0</v>
      </c>
      <c r="AS2976" s="141">
        <v>0</v>
      </c>
      <c r="AT2976" s="141">
        <v>0</v>
      </c>
      <c r="AU2976" s="141">
        <v>0</v>
      </c>
      <c r="AV2976" s="141">
        <v>0</v>
      </c>
      <c r="AW2976" s="141">
        <v>0</v>
      </c>
      <c r="AX2976" s="141">
        <v>0</v>
      </c>
      <c r="AY2976" s="141">
        <v>0</v>
      </c>
      <c r="AZ2976" s="141">
        <v>0</v>
      </c>
      <c r="BA2976" s="141">
        <v>0</v>
      </c>
      <c r="BB2976" s="141">
        <v>0</v>
      </c>
      <c r="BC2976" s="141">
        <v>0</v>
      </c>
      <c r="BD2976" s="141">
        <v>0</v>
      </c>
      <c r="BE2976" s="141">
        <v>0</v>
      </c>
      <c r="BF2976" s="141">
        <v>0</v>
      </c>
      <c r="BG2976" s="141">
        <v>0</v>
      </c>
      <c r="BH2976" s="141">
        <v>0</v>
      </c>
      <c r="BI2976" s="141">
        <v>0</v>
      </c>
      <c r="BJ2976" s="141">
        <v>0</v>
      </c>
      <c r="BK2976" s="141">
        <v>0</v>
      </c>
      <c r="BL2976" s="141">
        <v>0</v>
      </c>
      <c r="BM2976" s="141">
        <v>0</v>
      </c>
      <c r="BN2976" s="141">
        <v>0</v>
      </c>
      <c r="BO2976" s="141">
        <v>0</v>
      </c>
      <c r="BP2976" s="141">
        <v>0</v>
      </c>
    </row>
    <row r="2977" spans="4:68" ht="15.75">
      <c r="D2977" s="174" t="s">
        <v>10323</v>
      </c>
      <c r="E2977" s="175">
        <v>11379.8</v>
      </c>
      <c r="F2977" s="174" t="s">
        <v>3428</v>
      </c>
      <c r="G2977" s="174" t="s">
        <v>5426</v>
      </c>
      <c r="H2977" s="174" t="s">
        <v>169</v>
      </c>
      <c r="I2977" s="174" t="s">
        <v>3098</v>
      </c>
      <c r="J2977" s="174" t="s">
        <v>10324</v>
      </c>
      <c r="K2977" s="174"/>
      <c r="L2977" s="174" t="s">
        <v>4704</v>
      </c>
      <c r="M2977" s="174" t="s">
        <v>4705</v>
      </c>
      <c r="N2977" s="176">
        <v>960</v>
      </c>
      <c r="O2977" s="174" t="s">
        <v>3407</v>
      </c>
      <c r="P2977" s="177">
        <v>15189</v>
      </c>
      <c r="Q2977" s="176">
        <v>863</v>
      </c>
      <c r="R2977" s="175">
        <v>10229.459999999999</v>
      </c>
      <c r="S2977" s="175">
        <v>1150.3399999999999</v>
      </c>
      <c r="T2977" s="161">
        <v>0</v>
      </c>
      <c r="U2977" s="96">
        <v>2</v>
      </c>
      <c r="V2977" s="38" t="s">
        <v>112</v>
      </c>
      <c r="W2977" s="38"/>
      <c r="X2977" s="137">
        <v>142.2475</v>
      </c>
      <c r="Y2977" s="138">
        <v>44409</v>
      </c>
      <c r="Z2977" s="179">
        <v>8.0833333333333339</v>
      </c>
      <c r="AA2977" s="139">
        <v>2022</v>
      </c>
      <c r="AB2977" s="131"/>
      <c r="AC2977" s="38"/>
      <c r="AD2977" s="140">
        <v>1150.3399999999999</v>
      </c>
      <c r="AE2977" s="141">
        <v>1008.0925</v>
      </c>
      <c r="AF2977" s="141">
        <v>865.84500000000003</v>
      </c>
      <c r="AG2977" s="141">
        <v>723.59750000000008</v>
      </c>
      <c r="AH2977" s="141">
        <v>581.35000000000014</v>
      </c>
      <c r="AI2977" s="141">
        <v>439.10250000000013</v>
      </c>
      <c r="AJ2977" s="141">
        <v>296.85500000000013</v>
      </c>
      <c r="AK2977" s="141">
        <v>154.60750000000013</v>
      </c>
      <c r="AL2977" s="141">
        <v>12.360000000000127</v>
      </c>
      <c r="AM2977" s="141">
        <v>0</v>
      </c>
      <c r="AN2977" s="141">
        <v>0</v>
      </c>
      <c r="AO2977" s="141">
        <v>0</v>
      </c>
      <c r="AP2977" s="141">
        <v>0</v>
      </c>
      <c r="AQ2977" s="141">
        <v>0</v>
      </c>
      <c r="AR2977" s="141">
        <v>0</v>
      </c>
      <c r="AS2977" s="141">
        <v>0</v>
      </c>
      <c r="AT2977" s="141">
        <v>0</v>
      </c>
      <c r="AU2977" s="141">
        <v>0</v>
      </c>
      <c r="AV2977" s="141">
        <v>0</v>
      </c>
      <c r="AW2977" s="141">
        <v>0</v>
      </c>
      <c r="AX2977" s="141">
        <v>0</v>
      </c>
      <c r="AY2977" s="141">
        <v>0</v>
      </c>
      <c r="AZ2977" s="141">
        <v>0</v>
      </c>
      <c r="BA2977" s="141">
        <v>0</v>
      </c>
      <c r="BB2977" s="141">
        <v>0</v>
      </c>
      <c r="BC2977" s="141">
        <v>0</v>
      </c>
      <c r="BD2977" s="141">
        <v>0</v>
      </c>
      <c r="BE2977" s="141">
        <v>0</v>
      </c>
      <c r="BF2977" s="141">
        <v>0</v>
      </c>
      <c r="BG2977" s="141">
        <v>0</v>
      </c>
      <c r="BH2977" s="141">
        <v>0</v>
      </c>
      <c r="BI2977" s="141">
        <v>0</v>
      </c>
      <c r="BJ2977" s="141">
        <v>0</v>
      </c>
      <c r="BK2977" s="141">
        <v>0</v>
      </c>
      <c r="BL2977" s="141">
        <v>0</v>
      </c>
      <c r="BM2977" s="141">
        <v>0</v>
      </c>
      <c r="BN2977" s="141">
        <v>0</v>
      </c>
      <c r="BO2977" s="141">
        <v>0</v>
      </c>
      <c r="BP2977" s="141">
        <v>0</v>
      </c>
    </row>
    <row r="2978" spans="4:68" ht="15.75">
      <c r="D2978" s="174" t="s">
        <v>10325</v>
      </c>
      <c r="E2978" s="175">
        <v>9706.8799999999992</v>
      </c>
      <c r="F2978" s="174" t="s">
        <v>3428</v>
      </c>
      <c r="G2978" s="174" t="s">
        <v>10326</v>
      </c>
      <c r="H2978" s="174" t="s">
        <v>169</v>
      </c>
      <c r="I2978" s="174" t="s">
        <v>3098</v>
      </c>
      <c r="J2978" s="174" t="s">
        <v>10327</v>
      </c>
      <c r="K2978" s="174"/>
      <c r="L2978" s="174" t="s">
        <v>4704</v>
      </c>
      <c r="M2978" s="174" t="s">
        <v>4705</v>
      </c>
      <c r="N2978" s="176">
        <v>960</v>
      </c>
      <c r="O2978" s="174" t="s">
        <v>3407</v>
      </c>
      <c r="P2978" s="177">
        <v>15189</v>
      </c>
      <c r="Q2978" s="176">
        <v>863</v>
      </c>
      <c r="R2978" s="175">
        <v>8725.66</v>
      </c>
      <c r="S2978" s="175">
        <v>981.22</v>
      </c>
      <c r="T2978" s="161">
        <v>0</v>
      </c>
      <c r="U2978" s="96">
        <v>2</v>
      </c>
      <c r="V2978" s="38" t="s">
        <v>112</v>
      </c>
      <c r="W2978" s="38"/>
      <c r="X2978" s="137">
        <v>121.33599999999998</v>
      </c>
      <c r="Y2978" s="138">
        <v>44409</v>
      </c>
      <c r="Z2978" s="179">
        <v>8.0833333333333339</v>
      </c>
      <c r="AA2978" s="139">
        <v>2022</v>
      </c>
      <c r="AB2978" s="131"/>
      <c r="AC2978" s="38"/>
      <c r="AD2978" s="140">
        <v>981.22</v>
      </c>
      <c r="AE2978" s="141">
        <v>859.88400000000001</v>
      </c>
      <c r="AF2978" s="141">
        <v>738.548</v>
      </c>
      <c r="AG2978" s="141">
        <v>617.21199999999999</v>
      </c>
      <c r="AH2978" s="141">
        <v>495.87599999999998</v>
      </c>
      <c r="AI2978" s="141">
        <v>374.53999999999996</v>
      </c>
      <c r="AJ2978" s="141">
        <v>253.20399999999998</v>
      </c>
      <c r="AK2978" s="141">
        <v>131.86799999999999</v>
      </c>
      <c r="AL2978" s="141">
        <v>10.532000000000011</v>
      </c>
      <c r="AM2978" s="141">
        <v>0</v>
      </c>
      <c r="AN2978" s="141">
        <v>0</v>
      </c>
      <c r="AO2978" s="141">
        <v>0</v>
      </c>
      <c r="AP2978" s="141">
        <v>0</v>
      </c>
      <c r="AQ2978" s="141">
        <v>0</v>
      </c>
      <c r="AR2978" s="141">
        <v>0</v>
      </c>
      <c r="AS2978" s="141">
        <v>0</v>
      </c>
      <c r="AT2978" s="141">
        <v>0</v>
      </c>
      <c r="AU2978" s="141">
        <v>0</v>
      </c>
      <c r="AV2978" s="141">
        <v>0</v>
      </c>
      <c r="AW2978" s="141">
        <v>0</v>
      </c>
      <c r="AX2978" s="141">
        <v>0</v>
      </c>
      <c r="AY2978" s="141">
        <v>0</v>
      </c>
      <c r="AZ2978" s="141">
        <v>0</v>
      </c>
      <c r="BA2978" s="141">
        <v>0</v>
      </c>
      <c r="BB2978" s="141">
        <v>0</v>
      </c>
      <c r="BC2978" s="141">
        <v>0</v>
      </c>
      <c r="BD2978" s="141">
        <v>0</v>
      </c>
      <c r="BE2978" s="141">
        <v>0</v>
      </c>
      <c r="BF2978" s="141">
        <v>0</v>
      </c>
      <c r="BG2978" s="141">
        <v>0</v>
      </c>
      <c r="BH2978" s="141">
        <v>0</v>
      </c>
      <c r="BI2978" s="141">
        <v>0</v>
      </c>
      <c r="BJ2978" s="141">
        <v>0</v>
      </c>
      <c r="BK2978" s="141">
        <v>0</v>
      </c>
      <c r="BL2978" s="141">
        <v>0</v>
      </c>
      <c r="BM2978" s="141">
        <v>0</v>
      </c>
      <c r="BN2978" s="141">
        <v>0</v>
      </c>
      <c r="BO2978" s="141">
        <v>0</v>
      </c>
      <c r="BP2978" s="141">
        <v>0</v>
      </c>
    </row>
    <row r="2979" spans="4:68" ht="15.75">
      <c r="D2979" s="174" t="s">
        <v>10328</v>
      </c>
      <c r="E2979" s="175">
        <v>141482.01999999999</v>
      </c>
      <c r="F2979" s="174" t="s">
        <v>3428</v>
      </c>
      <c r="G2979" s="174" t="s">
        <v>10329</v>
      </c>
      <c r="H2979" s="174" t="s">
        <v>169</v>
      </c>
      <c r="I2979" s="174" t="s">
        <v>3098</v>
      </c>
      <c r="J2979" s="174" t="s">
        <v>10330</v>
      </c>
      <c r="K2979" s="174"/>
      <c r="L2979" s="174" t="s">
        <v>4704</v>
      </c>
      <c r="M2979" s="174" t="s">
        <v>4705</v>
      </c>
      <c r="N2979" s="176">
        <v>960</v>
      </c>
      <c r="O2979" s="174" t="s">
        <v>3407</v>
      </c>
      <c r="P2979" s="177">
        <v>15189</v>
      </c>
      <c r="Q2979" s="176">
        <v>863</v>
      </c>
      <c r="R2979" s="175">
        <v>127181.46</v>
      </c>
      <c r="S2979" s="175">
        <v>14300.56</v>
      </c>
      <c r="T2979" s="161">
        <v>0</v>
      </c>
      <c r="U2979" s="96">
        <v>2</v>
      </c>
      <c r="V2979" s="38" t="s">
        <v>112</v>
      </c>
      <c r="W2979" s="38"/>
      <c r="X2979" s="137">
        <v>1768.5252500000001</v>
      </c>
      <c r="Y2979" s="138">
        <v>44409</v>
      </c>
      <c r="Z2979" s="179">
        <v>8.0833333333333339</v>
      </c>
      <c r="AA2979" s="139">
        <v>2022</v>
      </c>
      <c r="AB2979" s="131"/>
      <c r="AC2979" s="38"/>
      <c r="AD2979" s="140">
        <v>14300.56</v>
      </c>
      <c r="AE2979" s="141">
        <v>12532.034749999999</v>
      </c>
      <c r="AF2979" s="141">
        <v>10763.509499999998</v>
      </c>
      <c r="AG2979" s="141">
        <v>8994.9842499999977</v>
      </c>
      <c r="AH2979" s="141">
        <v>7226.4589999999971</v>
      </c>
      <c r="AI2979" s="141">
        <v>5457.9337499999965</v>
      </c>
      <c r="AJ2979" s="141">
        <v>3689.4084999999964</v>
      </c>
      <c r="AK2979" s="141">
        <v>1920.8832499999962</v>
      </c>
      <c r="AL2979" s="141">
        <v>152.35799999999608</v>
      </c>
      <c r="AM2979" s="141">
        <v>0</v>
      </c>
      <c r="AN2979" s="141">
        <v>0</v>
      </c>
      <c r="AO2979" s="141">
        <v>0</v>
      </c>
      <c r="AP2979" s="141">
        <v>0</v>
      </c>
      <c r="AQ2979" s="141">
        <v>0</v>
      </c>
      <c r="AR2979" s="141">
        <v>0</v>
      </c>
      <c r="AS2979" s="141">
        <v>0</v>
      </c>
      <c r="AT2979" s="141">
        <v>0</v>
      </c>
      <c r="AU2979" s="141">
        <v>0</v>
      </c>
      <c r="AV2979" s="141">
        <v>0</v>
      </c>
      <c r="AW2979" s="141">
        <v>0</v>
      </c>
      <c r="AX2979" s="141">
        <v>0</v>
      </c>
      <c r="AY2979" s="141">
        <v>0</v>
      </c>
      <c r="AZ2979" s="141">
        <v>0</v>
      </c>
      <c r="BA2979" s="141">
        <v>0</v>
      </c>
      <c r="BB2979" s="141">
        <v>0</v>
      </c>
      <c r="BC2979" s="141">
        <v>0</v>
      </c>
      <c r="BD2979" s="141">
        <v>0</v>
      </c>
      <c r="BE2979" s="141">
        <v>0</v>
      </c>
      <c r="BF2979" s="141">
        <v>0</v>
      </c>
      <c r="BG2979" s="141">
        <v>0</v>
      </c>
      <c r="BH2979" s="141">
        <v>0</v>
      </c>
      <c r="BI2979" s="141">
        <v>0</v>
      </c>
      <c r="BJ2979" s="141">
        <v>0</v>
      </c>
      <c r="BK2979" s="141">
        <v>0</v>
      </c>
      <c r="BL2979" s="141">
        <v>0</v>
      </c>
      <c r="BM2979" s="141">
        <v>0</v>
      </c>
      <c r="BN2979" s="141">
        <v>0</v>
      </c>
      <c r="BO2979" s="141">
        <v>0</v>
      </c>
      <c r="BP2979" s="141">
        <v>0</v>
      </c>
    </row>
    <row r="2980" spans="4:68" ht="15.75">
      <c r="D2980" s="174" t="s">
        <v>10331</v>
      </c>
      <c r="E2980" s="175">
        <v>112947.86</v>
      </c>
      <c r="F2980" s="174" t="s">
        <v>3428</v>
      </c>
      <c r="G2980" s="174" t="s">
        <v>10332</v>
      </c>
      <c r="H2980" s="174" t="s">
        <v>169</v>
      </c>
      <c r="I2980" s="174" t="s">
        <v>3098</v>
      </c>
      <c r="J2980" s="174" t="s">
        <v>10333</v>
      </c>
      <c r="K2980" s="174"/>
      <c r="L2980" s="174" t="s">
        <v>4704</v>
      </c>
      <c r="M2980" s="174" t="s">
        <v>4705</v>
      </c>
      <c r="N2980" s="176">
        <v>960</v>
      </c>
      <c r="O2980" s="174" t="s">
        <v>3407</v>
      </c>
      <c r="P2980" s="177">
        <v>15189</v>
      </c>
      <c r="Q2980" s="176">
        <v>863</v>
      </c>
      <c r="R2980" s="175">
        <v>101531.38</v>
      </c>
      <c r="S2980" s="175">
        <v>11416.48</v>
      </c>
      <c r="T2980" s="161">
        <v>0</v>
      </c>
      <c r="U2980" s="96">
        <v>2</v>
      </c>
      <c r="V2980" s="38" t="s">
        <v>112</v>
      </c>
      <c r="W2980" s="38"/>
      <c r="X2980" s="137">
        <v>1411.84825</v>
      </c>
      <c r="Y2980" s="138">
        <v>44409</v>
      </c>
      <c r="Z2980" s="179">
        <v>8.0833333333333339</v>
      </c>
      <c r="AA2980" s="139">
        <v>2022</v>
      </c>
      <c r="AB2980" s="131"/>
      <c r="AC2980" s="38"/>
      <c r="AD2980" s="140">
        <v>11416.48</v>
      </c>
      <c r="AE2980" s="141">
        <v>10004.63175</v>
      </c>
      <c r="AF2980" s="141">
        <v>8592.7835000000014</v>
      </c>
      <c r="AG2980" s="141">
        <v>7180.9352500000014</v>
      </c>
      <c r="AH2980" s="141">
        <v>5769.0870000000014</v>
      </c>
      <c r="AI2980" s="141">
        <v>4357.2387500000013</v>
      </c>
      <c r="AJ2980" s="141">
        <v>2945.3905000000013</v>
      </c>
      <c r="AK2980" s="141">
        <v>1533.5422500000013</v>
      </c>
      <c r="AL2980" s="141">
        <v>121.69400000000132</v>
      </c>
      <c r="AM2980" s="141">
        <v>0</v>
      </c>
      <c r="AN2980" s="141">
        <v>0</v>
      </c>
      <c r="AO2980" s="141">
        <v>0</v>
      </c>
      <c r="AP2980" s="141">
        <v>0</v>
      </c>
      <c r="AQ2980" s="141">
        <v>0</v>
      </c>
      <c r="AR2980" s="141">
        <v>0</v>
      </c>
      <c r="AS2980" s="141">
        <v>0</v>
      </c>
      <c r="AT2980" s="141">
        <v>0</v>
      </c>
      <c r="AU2980" s="141">
        <v>0</v>
      </c>
      <c r="AV2980" s="141">
        <v>0</v>
      </c>
      <c r="AW2980" s="141">
        <v>0</v>
      </c>
      <c r="AX2980" s="141">
        <v>0</v>
      </c>
      <c r="AY2980" s="141">
        <v>0</v>
      </c>
      <c r="AZ2980" s="141">
        <v>0</v>
      </c>
      <c r="BA2980" s="141">
        <v>0</v>
      </c>
      <c r="BB2980" s="141">
        <v>0</v>
      </c>
      <c r="BC2980" s="141">
        <v>0</v>
      </c>
      <c r="BD2980" s="141">
        <v>0</v>
      </c>
      <c r="BE2980" s="141">
        <v>0</v>
      </c>
      <c r="BF2980" s="141">
        <v>0</v>
      </c>
      <c r="BG2980" s="141">
        <v>0</v>
      </c>
      <c r="BH2980" s="141">
        <v>0</v>
      </c>
      <c r="BI2980" s="141">
        <v>0</v>
      </c>
      <c r="BJ2980" s="141">
        <v>0</v>
      </c>
      <c r="BK2980" s="141">
        <v>0</v>
      </c>
      <c r="BL2980" s="141">
        <v>0</v>
      </c>
      <c r="BM2980" s="141">
        <v>0</v>
      </c>
      <c r="BN2980" s="141">
        <v>0</v>
      </c>
      <c r="BO2980" s="141">
        <v>0</v>
      </c>
      <c r="BP2980" s="141">
        <v>0</v>
      </c>
    </row>
    <row r="2981" spans="4:68" ht="15.75">
      <c r="D2981" s="174" t="s">
        <v>10334</v>
      </c>
      <c r="E2981" s="175">
        <v>50520.39</v>
      </c>
      <c r="F2981" s="174" t="s">
        <v>3428</v>
      </c>
      <c r="G2981" s="174" t="s">
        <v>10335</v>
      </c>
      <c r="H2981" s="174" t="s">
        <v>169</v>
      </c>
      <c r="I2981" s="174" t="s">
        <v>3098</v>
      </c>
      <c r="J2981" s="174" t="s">
        <v>10336</v>
      </c>
      <c r="K2981" s="174"/>
      <c r="L2981" s="174" t="s">
        <v>4704</v>
      </c>
      <c r="M2981" s="174" t="s">
        <v>4705</v>
      </c>
      <c r="N2981" s="176">
        <v>960</v>
      </c>
      <c r="O2981" s="174" t="s">
        <v>3407</v>
      </c>
      <c r="P2981" s="177">
        <v>15189</v>
      </c>
      <c r="Q2981" s="176">
        <v>863</v>
      </c>
      <c r="R2981" s="175">
        <v>45413.9</v>
      </c>
      <c r="S2981" s="175">
        <v>5106.49</v>
      </c>
      <c r="T2981" s="161">
        <v>0</v>
      </c>
      <c r="U2981" s="96">
        <v>2</v>
      </c>
      <c r="V2981" s="38" t="s">
        <v>112</v>
      </c>
      <c r="W2981" s="38"/>
      <c r="X2981" s="137">
        <v>631.50487499999997</v>
      </c>
      <c r="Y2981" s="138">
        <v>44409</v>
      </c>
      <c r="Z2981" s="179">
        <v>8.0833333333333339</v>
      </c>
      <c r="AA2981" s="139">
        <v>2022</v>
      </c>
      <c r="AB2981" s="131"/>
      <c r="AC2981" s="38"/>
      <c r="AD2981" s="140">
        <v>5106.49</v>
      </c>
      <c r="AE2981" s="141">
        <v>4474.9851250000002</v>
      </c>
      <c r="AF2981" s="141">
        <v>3843.4802500000001</v>
      </c>
      <c r="AG2981" s="141">
        <v>3211.975375</v>
      </c>
      <c r="AH2981" s="141">
        <v>2580.4704999999999</v>
      </c>
      <c r="AI2981" s="141">
        <v>1948.9656249999998</v>
      </c>
      <c r="AJ2981" s="141">
        <v>1317.4607499999997</v>
      </c>
      <c r="AK2981" s="141">
        <v>685.95587499999976</v>
      </c>
      <c r="AL2981" s="141">
        <v>54.450999999999794</v>
      </c>
      <c r="AM2981" s="141">
        <v>0</v>
      </c>
      <c r="AN2981" s="141">
        <v>0</v>
      </c>
      <c r="AO2981" s="141">
        <v>0</v>
      </c>
      <c r="AP2981" s="141">
        <v>0</v>
      </c>
      <c r="AQ2981" s="141">
        <v>0</v>
      </c>
      <c r="AR2981" s="141">
        <v>0</v>
      </c>
      <c r="AS2981" s="141">
        <v>0</v>
      </c>
      <c r="AT2981" s="141">
        <v>0</v>
      </c>
      <c r="AU2981" s="141">
        <v>0</v>
      </c>
      <c r="AV2981" s="141">
        <v>0</v>
      </c>
      <c r="AW2981" s="141">
        <v>0</v>
      </c>
      <c r="AX2981" s="141">
        <v>0</v>
      </c>
      <c r="AY2981" s="141">
        <v>0</v>
      </c>
      <c r="AZ2981" s="141">
        <v>0</v>
      </c>
      <c r="BA2981" s="141">
        <v>0</v>
      </c>
      <c r="BB2981" s="141">
        <v>0</v>
      </c>
      <c r="BC2981" s="141">
        <v>0</v>
      </c>
      <c r="BD2981" s="141">
        <v>0</v>
      </c>
      <c r="BE2981" s="141">
        <v>0</v>
      </c>
      <c r="BF2981" s="141">
        <v>0</v>
      </c>
      <c r="BG2981" s="141">
        <v>0</v>
      </c>
      <c r="BH2981" s="141">
        <v>0</v>
      </c>
      <c r="BI2981" s="141">
        <v>0</v>
      </c>
      <c r="BJ2981" s="141">
        <v>0</v>
      </c>
      <c r="BK2981" s="141">
        <v>0</v>
      </c>
      <c r="BL2981" s="141">
        <v>0</v>
      </c>
      <c r="BM2981" s="141">
        <v>0</v>
      </c>
      <c r="BN2981" s="141">
        <v>0</v>
      </c>
      <c r="BO2981" s="141">
        <v>0</v>
      </c>
      <c r="BP2981" s="141">
        <v>0</v>
      </c>
    </row>
    <row r="2982" spans="4:68" ht="15.75">
      <c r="D2982" s="174" t="s">
        <v>10337</v>
      </c>
      <c r="E2982" s="175">
        <v>56858.93</v>
      </c>
      <c r="F2982" s="174" t="s">
        <v>3428</v>
      </c>
      <c r="G2982" s="174" t="s">
        <v>10338</v>
      </c>
      <c r="H2982" s="174" t="s">
        <v>169</v>
      </c>
      <c r="I2982" s="174" t="s">
        <v>3098</v>
      </c>
      <c r="J2982" s="174" t="s">
        <v>10339</v>
      </c>
      <c r="K2982" s="174"/>
      <c r="L2982" s="174" t="s">
        <v>4704</v>
      </c>
      <c r="M2982" s="174" t="s">
        <v>4705</v>
      </c>
      <c r="N2982" s="176">
        <v>960</v>
      </c>
      <c r="O2982" s="174" t="s">
        <v>3407</v>
      </c>
      <c r="P2982" s="177">
        <v>15189</v>
      </c>
      <c r="Q2982" s="176">
        <v>863</v>
      </c>
      <c r="R2982" s="175">
        <v>51111.74</v>
      </c>
      <c r="S2982" s="175">
        <v>5747.19</v>
      </c>
      <c r="T2982" s="161">
        <v>0</v>
      </c>
      <c r="U2982" s="96">
        <v>2</v>
      </c>
      <c r="V2982" s="38" t="s">
        <v>112</v>
      </c>
      <c r="W2982" s="38"/>
      <c r="X2982" s="137">
        <v>710.736625</v>
      </c>
      <c r="Y2982" s="138">
        <v>44409</v>
      </c>
      <c r="Z2982" s="179">
        <v>8.0833333333333339</v>
      </c>
      <c r="AA2982" s="139">
        <v>2022</v>
      </c>
      <c r="AB2982" s="131"/>
      <c r="AC2982" s="38"/>
      <c r="AD2982" s="140">
        <v>5747.19</v>
      </c>
      <c r="AE2982" s="141">
        <v>5036.4533749999991</v>
      </c>
      <c r="AF2982" s="141">
        <v>4325.7167499999996</v>
      </c>
      <c r="AG2982" s="141">
        <v>3614.9801249999996</v>
      </c>
      <c r="AH2982" s="141">
        <v>2904.2434999999996</v>
      </c>
      <c r="AI2982" s="141">
        <v>2193.5068749999996</v>
      </c>
      <c r="AJ2982" s="141">
        <v>1482.7702499999996</v>
      </c>
      <c r="AK2982" s="141">
        <v>772.03362499999957</v>
      </c>
      <c r="AL2982" s="141">
        <v>61.296999999999571</v>
      </c>
      <c r="AM2982" s="141">
        <v>0</v>
      </c>
      <c r="AN2982" s="141">
        <v>0</v>
      </c>
      <c r="AO2982" s="141">
        <v>0</v>
      </c>
      <c r="AP2982" s="141">
        <v>0</v>
      </c>
      <c r="AQ2982" s="141">
        <v>0</v>
      </c>
      <c r="AR2982" s="141">
        <v>0</v>
      </c>
      <c r="AS2982" s="141">
        <v>0</v>
      </c>
      <c r="AT2982" s="141">
        <v>0</v>
      </c>
      <c r="AU2982" s="141">
        <v>0</v>
      </c>
      <c r="AV2982" s="141">
        <v>0</v>
      </c>
      <c r="AW2982" s="141">
        <v>0</v>
      </c>
      <c r="AX2982" s="141">
        <v>0</v>
      </c>
      <c r="AY2982" s="141">
        <v>0</v>
      </c>
      <c r="AZ2982" s="141">
        <v>0</v>
      </c>
      <c r="BA2982" s="141">
        <v>0</v>
      </c>
      <c r="BB2982" s="141">
        <v>0</v>
      </c>
      <c r="BC2982" s="141">
        <v>0</v>
      </c>
      <c r="BD2982" s="141">
        <v>0</v>
      </c>
      <c r="BE2982" s="141">
        <v>0</v>
      </c>
      <c r="BF2982" s="141">
        <v>0</v>
      </c>
      <c r="BG2982" s="141">
        <v>0</v>
      </c>
      <c r="BH2982" s="141">
        <v>0</v>
      </c>
      <c r="BI2982" s="141">
        <v>0</v>
      </c>
      <c r="BJ2982" s="141">
        <v>0</v>
      </c>
      <c r="BK2982" s="141">
        <v>0</v>
      </c>
      <c r="BL2982" s="141">
        <v>0</v>
      </c>
      <c r="BM2982" s="141">
        <v>0</v>
      </c>
      <c r="BN2982" s="141">
        <v>0</v>
      </c>
      <c r="BO2982" s="141">
        <v>0</v>
      </c>
      <c r="BP2982" s="141">
        <v>0</v>
      </c>
    </row>
    <row r="2983" spans="4:68" ht="15.75">
      <c r="D2983" s="174" t="s">
        <v>10340</v>
      </c>
      <c r="E2983" s="175">
        <v>14550.83</v>
      </c>
      <c r="F2983" s="174" t="s">
        <v>3428</v>
      </c>
      <c r="G2983" s="174" t="s">
        <v>10341</v>
      </c>
      <c r="H2983" s="174" t="s">
        <v>169</v>
      </c>
      <c r="I2983" s="174" t="s">
        <v>3098</v>
      </c>
      <c r="J2983" s="174" t="s">
        <v>10342</v>
      </c>
      <c r="K2983" s="174"/>
      <c r="L2983" s="174" t="s">
        <v>4704</v>
      </c>
      <c r="M2983" s="174" t="s">
        <v>4705</v>
      </c>
      <c r="N2983" s="176">
        <v>960</v>
      </c>
      <c r="O2983" s="174" t="s">
        <v>3407</v>
      </c>
      <c r="P2983" s="177">
        <v>15189</v>
      </c>
      <c r="Q2983" s="176">
        <v>863</v>
      </c>
      <c r="R2983" s="175">
        <v>13080.01</v>
      </c>
      <c r="S2983" s="175">
        <v>1470.82</v>
      </c>
      <c r="T2983" s="161">
        <v>0</v>
      </c>
      <c r="U2983" s="96">
        <v>2</v>
      </c>
      <c r="V2983" s="38" t="s">
        <v>112</v>
      </c>
      <c r="W2983" s="38"/>
      <c r="X2983" s="137">
        <v>181.88537500000001</v>
      </c>
      <c r="Y2983" s="138">
        <v>44409</v>
      </c>
      <c r="Z2983" s="179">
        <v>8.0833333333333339</v>
      </c>
      <c r="AA2983" s="139">
        <v>2022</v>
      </c>
      <c r="AB2983" s="131"/>
      <c r="AC2983" s="38"/>
      <c r="AD2983" s="140">
        <v>1470.82</v>
      </c>
      <c r="AE2983" s="141">
        <v>1288.9346249999999</v>
      </c>
      <c r="AF2983" s="141">
        <v>1107.0492499999998</v>
      </c>
      <c r="AG2983" s="141">
        <v>925.16387499999973</v>
      </c>
      <c r="AH2983" s="141">
        <v>743.27849999999967</v>
      </c>
      <c r="AI2983" s="141">
        <v>561.3931249999996</v>
      </c>
      <c r="AJ2983" s="141">
        <v>379.50774999999959</v>
      </c>
      <c r="AK2983" s="141">
        <v>197.62237499999958</v>
      </c>
      <c r="AL2983" s="141">
        <v>15.736999999999568</v>
      </c>
      <c r="AM2983" s="141">
        <v>0</v>
      </c>
      <c r="AN2983" s="141">
        <v>0</v>
      </c>
      <c r="AO2983" s="141">
        <v>0</v>
      </c>
      <c r="AP2983" s="141">
        <v>0</v>
      </c>
      <c r="AQ2983" s="141">
        <v>0</v>
      </c>
      <c r="AR2983" s="141">
        <v>0</v>
      </c>
      <c r="AS2983" s="141">
        <v>0</v>
      </c>
      <c r="AT2983" s="141">
        <v>0</v>
      </c>
      <c r="AU2983" s="141">
        <v>0</v>
      </c>
      <c r="AV2983" s="141">
        <v>0</v>
      </c>
      <c r="AW2983" s="141">
        <v>0</v>
      </c>
      <c r="AX2983" s="141">
        <v>0</v>
      </c>
      <c r="AY2983" s="141">
        <v>0</v>
      </c>
      <c r="AZ2983" s="141">
        <v>0</v>
      </c>
      <c r="BA2983" s="141">
        <v>0</v>
      </c>
      <c r="BB2983" s="141">
        <v>0</v>
      </c>
      <c r="BC2983" s="141">
        <v>0</v>
      </c>
      <c r="BD2983" s="141">
        <v>0</v>
      </c>
      <c r="BE2983" s="141">
        <v>0</v>
      </c>
      <c r="BF2983" s="141">
        <v>0</v>
      </c>
      <c r="BG2983" s="141">
        <v>0</v>
      </c>
      <c r="BH2983" s="141">
        <v>0</v>
      </c>
      <c r="BI2983" s="141">
        <v>0</v>
      </c>
      <c r="BJ2983" s="141">
        <v>0</v>
      </c>
      <c r="BK2983" s="141">
        <v>0</v>
      </c>
      <c r="BL2983" s="141">
        <v>0</v>
      </c>
      <c r="BM2983" s="141">
        <v>0</v>
      </c>
      <c r="BN2983" s="141">
        <v>0</v>
      </c>
      <c r="BO2983" s="141">
        <v>0</v>
      </c>
      <c r="BP2983" s="141">
        <v>0</v>
      </c>
    </row>
    <row r="2984" spans="4:68" ht="15.75">
      <c r="D2984" s="174" t="s">
        <v>10343</v>
      </c>
      <c r="E2984" s="175">
        <v>178256.56</v>
      </c>
      <c r="F2984" s="174" t="s">
        <v>3428</v>
      </c>
      <c r="G2984" s="174" t="s">
        <v>10344</v>
      </c>
      <c r="H2984" s="174" t="s">
        <v>169</v>
      </c>
      <c r="I2984" s="174" t="s">
        <v>3098</v>
      </c>
      <c r="J2984" s="174" t="s">
        <v>10345</v>
      </c>
      <c r="K2984" s="174"/>
      <c r="L2984" s="174" t="s">
        <v>4704</v>
      </c>
      <c r="M2984" s="174" t="s">
        <v>4705</v>
      </c>
      <c r="N2984" s="176">
        <v>960</v>
      </c>
      <c r="O2984" s="174" t="s">
        <v>3407</v>
      </c>
      <c r="P2984" s="177">
        <v>15189</v>
      </c>
      <c r="Q2984" s="176">
        <v>863</v>
      </c>
      <c r="R2984" s="175">
        <v>160238.93</v>
      </c>
      <c r="S2984" s="175">
        <v>18017.63</v>
      </c>
      <c r="T2984" s="161">
        <v>0</v>
      </c>
      <c r="U2984" s="96">
        <v>2</v>
      </c>
      <c r="V2984" s="38" t="s">
        <v>112</v>
      </c>
      <c r="W2984" s="38"/>
      <c r="X2984" s="137">
        <v>2228.2070000000003</v>
      </c>
      <c r="Y2984" s="138">
        <v>44409</v>
      </c>
      <c r="Z2984" s="179">
        <v>8.0833333333333339</v>
      </c>
      <c r="AA2984" s="139">
        <v>2022</v>
      </c>
      <c r="AB2984" s="131"/>
      <c r="AC2984" s="38"/>
      <c r="AD2984" s="140">
        <v>18017.63</v>
      </c>
      <c r="AE2984" s="141">
        <v>15789.423000000001</v>
      </c>
      <c r="AF2984" s="141">
        <v>13561.216</v>
      </c>
      <c r="AG2984" s="141">
        <v>11333.009</v>
      </c>
      <c r="AH2984" s="141">
        <v>9104.8019999999997</v>
      </c>
      <c r="AI2984" s="141">
        <v>6876.5949999999993</v>
      </c>
      <c r="AJ2984" s="141">
        <v>4648.387999999999</v>
      </c>
      <c r="AK2984" s="141">
        <v>2420.1809999999987</v>
      </c>
      <c r="AL2984" s="141">
        <v>191.97399999999834</v>
      </c>
      <c r="AM2984" s="141">
        <v>0</v>
      </c>
      <c r="AN2984" s="141">
        <v>0</v>
      </c>
      <c r="AO2984" s="141">
        <v>0</v>
      </c>
      <c r="AP2984" s="141">
        <v>0</v>
      </c>
      <c r="AQ2984" s="141">
        <v>0</v>
      </c>
      <c r="AR2984" s="141">
        <v>0</v>
      </c>
      <c r="AS2984" s="141">
        <v>0</v>
      </c>
      <c r="AT2984" s="141">
        <v>0</v>
      </c>
      <c r="AU2984" s="141">
        <v>0</v>
      </c>
      <c r="AV2984" s="141">
        <v>0</v>
      </c>
      <c r="AW2984" s="141">
        <v>0</v>
      </c>
      <c r="AX2984" s="141">
        <v>0</v>
      </c>
      <c r="AY2984" s="141">
        <v>0</v>
      </c>
      <c r="AZ2984" s="141">
        <v>0</v>
      </c>
      <c r="BA2984" s="141">
        <v>0</v>
      </c>
      <c r="BB2984" s="141">
        <v>0</v>
      </c>
      <c r="BC2984" s="141">
        <v>0</v>
      </c>
      <c r="BD2984" s="141">
        <v>0</v>
      </c>
      <c r="BE2984" s="141">
        <v>0</v>
      </c>
      <c r="BF2984" s="141">
        <v>0</v>
      </c>
      <c r="BG2984" s="141">
        <v>0</v>
      </c>
      <c r="BH2984" s="141">
        <v>0</v>
      </c>
      <c r="BI2984" s="141">
        <v>0</v>
      </c>
      <c r="BJ2984" s="141">
        <v>0</v>
      </c>
      <c r="BK2984" s="141">
        <v>0</v>
      </c>
      <c r="BL2984" s="141">
        <v>0</v>
      </c>
      <c r="BM2984" s="141">
        <v>0</v>
      </c>
      <c r="BN2984" s="141">
        <v>0</v>
      </c>
      <c r="BO2984" s="141">
        <v>0</v>
      </c>
      <c r="BP2984" s="141">
        <v>0</v>
      </c>
    </row>
    <row r="2985" spans="4:68" ht="15.75">
      <c r="D2985" s="174" t="s">
        <v>10346</v>
      </c>
      <c r="E2985" s="175">
        <v>24473.3</v>
      </c>
      <c r="F2985" s="174" t="s">
        <v>3428</v>
      </c>
      <c r="G2985" s="174" t="s">
        <v>10347</v>
      </c>
      <c r="H2985" s="174" t="s">
        <v>169</v>
      </c>
      <c r="I2985" s="174" t="s">
        <v>3098</v>
      </c>
      <c r="J2985" s="174" t="s">
        <v>10348</v>
      </c>
      <c r="K2985" s="174"/>
      <c r="L2985" s="174" t="s">
        <v>4704</v>
      </c>
      <c r="M2985" s="174" t="s">
        <v>4705</v>
      </c>
      <c r="N2985" s="176">
        <v>960</v>
      </c>
      <c r="O2985" s="174" t="s">
        <v>3407</v>
      </c>
      <c r="P2985" s="177">
        <v>15189</v>
      </c>
      <c r="Q2985" s="176">
        <v>863</v>
      </c>
      <c r="R2985" s="175">
        <v>21999.54</v>
      </c>
      <c r="S2985" s="175">
        <v>2473.7600000000002</v>
      </c>
      <c r="T2985" s="161">
        <v>0</v>
      </c>
      <c r="U2985" s="96">
        <v>2</v>
      </c>
      <c r="V2985" s="38" t="s">
        <v>112</v>
      </c>
      <c r="W2985" s="38"/>
      <c r="X2985" s="137">
        <v>305.91624999999999</v>
      </c>
      <c r="Y2985" s="138">
        <v>44409</v>
      </c>
      <c r="Z2985" s="179">
        <v>8.0833333333333339</v>
      </c>
      <c r="AA2985" s="139">
        <v>2022</v>
      </c>
      <c r="AB2985" s="131"/>
      <c r="AC2985" s="38"/>
      <c r="AD2985" s="140">
        <v>2473.7600000000002</v>
      </c>
      <c r="AE2985" s="141">
        <v>2167.84375</v>
      </c>
      <c r="AF2985" s="141">
        <v>1861.9275</v>
      </c>
      <c r="AG2985" s="141">
        <v>1556.01125</v>
      </c>
      <c r="AH2985" s="141">
        <v>1250.095</v>
      </c>
      <c r="AI2985" s="141">
        <v>944.17875000000004</v>
      </c>
      <c r="AJ2985" s="141">
        <v>638.26250000000005</v>
      </c>
      <c r="AK2985" s="141">
        <v>332.34625000000005</v>
      </c>
      <c r="AL2985" s="141">
        <v>26.430000000000064</v>
      </c>
      <c r="AM2985" s="141">
        <v>0</v>
      </c>
      <c r="AN2985" s="141">
        <v>0</v>
      </c>
      <c r="AO2985" s="141">
        <v>0</v>
      </c>
      <c r="AP2985" s="141">
        <v>0</v>
      </c>
      <c r="AQ2985" s="141">
        <v>0</v>
      </c>
      <c r="AR2985" s="141">
        <v>0</v>
      </c>
      <c r="AS2985" s="141">
        <v>0</v>
      </c>
      <c r="AT2985" s="141">
        <v>0</v>
      </c>
      <c r="AU2985" s="141">
        <v>0</v>
      </c>
      <c r="AV2985" s="141">
        <v>0</v>
      </c>
      <c r="AW2985" s="141">
        <v>0</v>
      </c>
      <c r="AX2985" s="141">
        <v>0</v>
      </c>
      <c r="AY2985" s="141">
        <v>0</v>
      </c>
      <c r="AZ2985" s="141">
        <v>0</v>
      </c>
      <c r="BA2985" s="141">
        <v>0</v>
      </c>
      <c r="BB2985" s="141">
        <v>0</v>
      </c>
      <c r="BC2985" s="141">
        <v>0</v>
      </c>
      <c r="BD2985" s="141">
        <v>0</v>
      </c>
      <c r="BE2985" s="141">
        <v>0</v>
      </c>
      <c r="BF2985" s="141">
        <v>0</v>
      </c>
      <c r="BG2985" s="141">
        <v>0</v>
      </c>
      <c r="BH2985" s="141">
        <v>0</v>
      </c>
      <c r="BI2985" s="141">
        <v>0</v>
      </c>
      <c r="BJ2985" s="141">
        <v>0</v>
      </c>
      <c r="BK2985" s="141">
        <v>0</v>
      </c>
      <c r="BL2985" s="141">
        <v>0</v>
      </c>
      <c r="BM2985" s="141">
        <v>0</v>
      </c>
      <c r="BN2985" s="141">
        <v>0</v>
      </c>
      <c r="BO2985" s="141">
        <v>0</v>
      </c>
      <c r="BP2985" s="141">
        <v>0</v>
      </c>
    </row>
    <row r="2986" spans="4:68" ht="15.75">
      <c r="D2986" s="174" t="s">
        <v>10349</v>
      </c>
      <c r="E2986" s="175">
        <v>9325.3700000000008</v>
      </c>
      <c r="F2986" s="174" t="s">
        <v>3428</v>
      </c>
      <c r="G2986" s="174" t="s">
        <v>10350</v>
      </c>
      <c r="H2986" s="174" t="s">
        <v>169</v>
      </c>
      <c r="I2986" s="174" t="s">
        <v>3098</v>
      </c>
      <c r="J2986" s="174" t="s">
        <v>10351</v>
      </c>
      <c r="K2986" s="174"/>
      <c r="L2986" s="174" t="s">
        <v>4704</v>
      </c>
      <c r="M2986" s="174" t="s">
        <v>4705</v>
      </c>
      <c r="N2986" s="176">
        <v>960</v>
      </c>
      <c r="O2986" s="174" t="s">
        <v>3407</v>
      </c>
      <c r="P2986" s="177">
        <v>15189</v>
      </c>
      <c r="Q2986" s="176">
        <v>863</v>
      </c>
      <c r="R2986" s="175">
        <v>8382.69</v>
      </c>
      <c r="S2986" s="175">
        <v>942.68</v>
      </c>
      <c r="T2986" s="161">
        <v>0</v>
      </c>
      <c r="U2986" s="96">
        <v>2</v>
      </c>
      <c r="V2986" s="38" t="s">
        <v>112</v>
      </c>
      <c r="W2986" s="38"/>
      <c r="X2986" s="137">
        <v>116.56712500000002</v>
      </c>
      <c r="Y2986" s="138">
        <v>44409</v>
      </c>
      <c r="Z2986" s="179">
        <v>8.0833333333333339</v>
      </c>
      <c r="AA2986" s="139">
        <v>2022</v>
      </c>
      <c r="AB2986" s="131"/>
      <c r="AC2986" s="38"/>
      <c r="AD2986" s="140">
        <v>942.68</v>
      </c>
      <c r="AE2986" s="141">
        <v>826.11287499999992</v>
      </c>
      <c r="AF2986" s="141">
        <v>709.54574999999988</v>
      </c>
      <c r="AG2986" s="141">
        <v>592.97862499999985</v>
      </c>
      <c r="AH2986" s="141">
        <v>476.41149999999982</v>
      </c>
      <c r="AI2986" s="141">
        <v>359.84437499999979</v>
      </c>
      <c r="AJ2986" s="141">
        <v>243.27724999999975</v>
      </c>
      <c r="AK2986" s="141">
        <v>126.71012499999973</v>
      </c>
      <c r="AL2986" s="141">
        <v>10.142999999999716</v>
      </c>
      <c r="AM2986" s="141">
        <v>0</v>
      </c>
      <c r="AN2986" s="141">
        <v>0</v>
      </c>
      <c r="AO2986" s="141">
        <v>0</v>
      </c>
      <c r="AP2986" s="141">
        <v>0</v>
      </c>
      <c r="AQ2986" s="141">
        <v>0</v>
      </c>
      <c r="AR2986" s="141">
        <v>0</v>
      </c>
      <c r="AS2986" s="141">
        <v>0</v>
      </c>
      <c r="AT2986" s="141">
        <v>0</v>
      </c>
      <c r="AU2986" s="141">
        <v>0</v>
      </c>
      <c r="AV2986" s="141">
        <v>0</v>
      </c>
      <c r="AW2986" s="141">
        <v>0</v>
      </c>
      <c r="AX2986" s="141">
        <v>0</v>
      </c>
      <c r="AY2986" s="141">
        <v>0</v>
      </c>
      <c r="AZ2986" s="141">
        <v>0</v>
      </c>
      <c r="BA2986" s="141">
        <v>0</v>
      </c>
      <c r="BB2986" s="141">
        <v>0</v>
      </c>
      <c r="BC2986" s="141">
        <v>0</v>
      </c>
      <c r="BD2986" s="141">
        <v>0</v>
      </c>
      <c r="BE2986" s="141">
        <v>0</v>
      </c>
      <c r="BF2986" s="141">
        <v>0</v>
      </c>
      <c r="BG2986" s="141">
        <v>0</v>
      </c>
      <c r="BH2986" s="141">
        <v>0</v>
      </c>
      <c r="BI2986" s="141">
        <v>0</v>
      </c>
      <c r="BJ2986" s="141">
        <v>0</v>
      </c>
      <c r="BK2986" s="141">
        <v>0</v>
      </c>
      <c r="BL2986" s="141">
        <v>0</v>
      </c>
      <c r="BM2986" s="141">
        <v>0</v>
      </c>
      <c r="BN2986" s="141">
        <v>0</v>
      </c>
      <c r="BO2986" s="141">
        <v>0</v>
      </c>
      <c r="BP2986" s="141">
        <v>0</v>
      </c>
    </row>
    <row r="2987" spans="4:68" ht="15.75">
      <c r="D2987" s="174" t="s">
        <v>10352</v>
      </c>
      <c r="E2987" s="175">
        <v>63647.37</v>
      </c>
      <c r="F2987" s="174" t="s">
        <v>3428</v>
      </c>
      <c r="G2987" s="174" t="s">
        <v>10353</v>
      </c>
      <c r="H2987" s="174" t="s">
        <v>169</v>
      </c>
      <c r="I2987" s="174" t="s">
        <v>3098</v>
      </c>
      <c r="J2987" s="174" t="s">
        <v>10354</v>
      </c>
      <c r="K2987" s="174"/>
      <c r="L2987" s="174" t="s">
        <v>4704</v>
      </c>
      <c r="M2987" s="174" t="s">
        <v>4705</v>
      </c>
      <c r="N2987" s="176">
        <v>960</v>
      </c>
      <c r="O2987" s="174" t="s">
        <v>3407</v>
      </c>
      <c r="P2987" s="177">
        <v>15189</v>
      </c>
      <c r="Q2987" s="176">
        <v>863</v>
      </c>
      <c r="R2987" s="175">
        <v>57214.09</v>
      </c>
      <c r="S2987" s="175">
        <v>6433.28</v>
      </c>
      <c r="T2987" s="161">
        <v>0</v>
      </c>
      <c r="U2987" s="96">
        <v>2</v>
      </c>
      <c r="V2987" s="38" t="s">
        <v>112</v>
      </c>
      <c r="W2987" s="38"/>
      <c r="X2987" s="137">
        <v>795.59212500000012</v>
      </c>
      <c r="Y2987" s="138">
        <v>44409</v>
      </c>
      <c r="Z2987" s="179">
        <v>8.0833333333333339</v>
      </c>
      <c r="AA2987" s="139">
        <v>2022</v>
      </c>
      <c r="AB2987" s="131"/>
      <c r="AC2987" s="38"/>
      <c r="AD2987" s="140">
        <v>6433.28</v>
      </c>
      <c r="AE2987" s="141">
        <v>5637.6878749999996</v>
      </c>
      <c r="AF2987" s="141">
        <v>4842.0957499999995</v>
      </c>
      <c r="AG2987" s="141">
        <v>4046.5036249999994</v>
      </c>
      <c r="AH2987" s="141">
        <v>3250.9114999999993</v>
      </c>
      <c r="AI2987" s="141">
        <v>2455.3193749999991</v>
      </c>
      <c r="AJ2987" s="141">
        <v>1659.727249999999</v>
      </c>
      <c r="AK2987" s="141">
        <v>864.13512499999888</v>
      </c>
      <c r="AL2987" s="141">
        <v>68.542999999998756</v>
      </c>
      <c r="AM2987" s="141">
        <v>0</v>
      </c>
      <c r="AN2987" s="141">
        <v>0</v>
      </c>
      <c r="AO2987" s="141">
        <v>0</v>
      </c>
      <c r="AP2987" s="141">
        <v>0</v>
      </c>
      <c r="AQ2987" s="141">
        <v>0</v>
      </c>
      <c r="AR2987" s="141">
        <v>0</v>
      </c>
      <c r="AS2987" s="141">
        <v>0</v>
      </c>
      <c r="AT2987" s="141">
        <v>0</v>
      </c>
      <c r="AU2987" s="141">
        <v>0</v>
      </c>
      <c r="AV2987" s="141">
        <v>0</v>
      </c>
      <c r="AW2987" s="141">
        <v>0</v>
      </c>
      <c r="AX2987" s="141">
        <v>0</v>
      </c>
      <c r="AY2987" s="141">
        <v>0</v>
      </c>
      <c r="AZ2987" s="141">
        <v>0</v>
      </c>
      <c r="BA2987" s="141">
        <v>0</v>
      </c>
      <c r="BB2987" s="141">
        <v>0</v>
      </c>
      <c r="BC2987" s="141">
        <v>0</v>
      </c>
      <c r="BD2987" s="141">
        <v>0</v>
      </c>
      <c r="BE2987" s="141">
        <v>0</v>
      </c>
      <c r="BF2987" s="141">
        <v>0</v>
      </c>
      <c r="BG2987" s="141">
        <v>0</v>
      </c>
      <c r="BH2987" s="141">
        <v>0</v>
      </c>
      <c r="BI2987" s="141">
        <v>0</v>
      </c>
      <c r="BJ2987" s="141">
        <v>0</v>
      </c>
      <c r="BK2987" s="141">
        <v>0</v>
      </c>
      <c r="BL2987" s="141">
        <v>0</v>
      </c>
      <c r="BM2987" s="141">
        <v>0</v>
      </c>
      <c r="BN2987" s="141">
        <v>0</v>
      </c>
      <c r="BO2987" s="141">
        <v>0</v>
      </c>
      <c r="BP2987" s="141">
        <v>0</v>
      </c>
    </row>
    <row r="2988" spans="4:68" ht="15.75">
      <c r="D2988" s="174" t="s">
        <v>10355</v>
      </c>
      <c r="E2988" s="175">
        <v>34513.089999999997</v>
      </c>
      <c r="F2988" s="174" t="s">
        <v>3428</v>
      </c>
      <c r="G2988" s="174" t="s">
        <v>10356</v>
      </c>
      <c r="H2988" s="174" t="s">
        <v>169</v>
      </c>
      <c r="I2988" s="174" t="s">
        <v>3098</v>
      </c>
      <c r="J2988" s="174" t="s">
        <v>10357</v>
      </c>
      <c r="K2988" s="174"/>
      <c r="L2988" s="174" t="s">
        <v>4704</v>
      </c>
      <c r="M2988" s="174" t="s">
        <v>4705</v>
      </c>
      <c r="N2988" s="176">
        <v>960</v>
      </c>
      <c r="O2988" s="174" t="s">
        <v>3407</v>
      </c>
      <c r="P2988" s="177">
        <v>15189</v>
      </c>
      <c r="Q2988" s="176">
        <v>863</v>
      </c>
      <c r="R2988" s="175">
        <v>31024.58</v>
      </c>
      <c r="S2988" s="175">
        <v>3488.51</v>
      </c>
      <c r="T2988" s="161">
        <v>0</v>
      </c>
      <c r="U2988" s="96">
        <v>2</v>
      </c>
      <c r="V2988" s="38" t="s">
        <v>112</v>
      </c>
      <c r="W2988" s="38"/>
      <c r="X2988" s="137">
        <v>431.41362500000002</v>
      </c>
      <c r="Y2988" s="138">
        <v>44409</v>
      </c>
      <c r="Z2988" s="179">
        <v>8.0833333333333339</v>
      </c>
      <c r="AA2988" s="139">
        <v>2022</v>
      </c>
      <c r="AB2988" s="131"/>
      <c r="AC2988" s="38"/>
      <c r="AD2988" s="140">
        <v>3488.51</v>
      </c>
      <c r="AE2988" s="141">
        <v>3057.0963750000001</v>
      </c>
      <c r="AF2988" s="141">
        <v>2625.6827499999999</v>
      </c>
      <c r="AG2988" s="141">
        <v>2194.2691249999998</v>
      </c>
      <c r="AH2988" s="141">
        <v>1762.8554999999997</v>
      </c>
      <c r="AI2988" s="141">
        <v>1331.4418749999995</v>
      </c>
      <c r="AJ2988" s="141">
        <v>900.0282499999995</v>
      </c>
      <c r="AK2988" s="141">
        <v>468.61462499999948</v>
      </c>
      <c r="AL2988" s="141">
        <v>37.200999999999453</v>
      </c>
      <c r="AM2988" s="141">
        <v>0</v>
      </c>
      <c r="AN2988" s="141">
        <v>0</v>
      </c>
      <c r="AO2988" s="141">
        <v>0</v>
      </c>
      <c r="AP2988" s="141">
        <v>0</v>
      </c>
      <c r="AQ2988" s="141">
        <v>0</v>
      </c>
      <c r="AR2988" s="141">
        <v>0</v>
      </c>
      <c r="AS2988" s="141">
        <v>0</v>
      </c>
      <c r="AT2988" s="141">
        <v>0</v>
      </c>
      <c r="AU2988" s="141">
        <v>0</v>
      </c>
      <c r="AV2988" s="141">
        <v>0</v>
      </c>
      <c r="AW2988" s="141">
        <v>0</v>
      </c>
      <c r="AX2988" s="141">
        <v>0</v>
      </c>
      <c r="AY2988" s="141">
        <v>0</v>
      </c>
      <c r="AZ2988" s="141">
        <v>0</v>
      </c>
      <c r="BA2988" s="141">
        <v>0</v>
      </c>
      <c r="BB2988" s="141">
        <v>0</v>
      </c>
      <c r="BC2988" s="141">
        <v>0</v>
      </c>
      <c r="BD2988" s="141">
        <v>0</v>
      </c>
      <c r="BE2988" s="141">
        <v>0</v>
      </c>
      <c r="BF2988" s="141">
        <v>0</v>
      </c>
      <c r="BG2988" s="141">
        <v>0</v>
      </c>
      <c r="BH2988" s="141">
        <v>0</v>
      </c>
      <c r="BI2988" s="141">
        <v>0</v>
      </c>
      <c r="BJ2988" s="141">
        <v>0</v>
      </c>
      <c r="BK2988" s="141">
        <v>0</v>
      </c>
      <c r="BL2988" s="141">
        <v>0</v>
      </c>
      <c r="BM2988" s="141">
        <v>0</v>
      </c>
      <c r="BN2988" s="141">
        <v>0</v>
      </c>
      <c r="BO2988" s="141">
        <v>0</v>
      </c>
      <c r="BP2988" s="141">
        <v>0</v>
      </c>
    </row>
    <row r="2989" spans="4:68" ht="15.75">
      <c r="D2989" s="174" t="s">
        <v>10358</v>
      </c>
      <c r="E2989" s="175">
        <v>58703.99</v>
      </c>
      <c r="F2989" s="174" t="s">
        <v>3428</v>
      </c>
      <c r="G2989" s="174" t="s">
        <v>10359</v>
      </c>
      <c r="H2989" s="174" t="s">
        <v>169</v>
      </c>
      <c r="I2989" s="174" t="s">
        <v>3098</v>
      </c>
      <c r="J2989" s="174" t="s">
        <v>10360</v>
      </c>
      <c r="K2989" s="174"/>
      <c r="L2989" s="174" t="s">
        <v>4704</v>
      </c>
      <c r="M2989" s="174" t="s">
        <v>4705</v>
      </c>
      <c r="N2989" s="176">
        <v>960</v>
      </c>
      <c r="O2989" s="174" t="s">
        <v>3407</v>
      </c>
      <c r="P2989" s="177">
        <v>15189</v>
      </c>
      <c r="Q2989" s="176">
        <v>863</v>
      </c>
      <c r="R2989" s="175">
        <v>52770.26</v>
      </c>
      <c r="S2989" s="175">
        <v>5933.73</v>
      </c>
      <c r="T2989" s="161">
        <v>0</v>
      </c>
      <c r="U2989" s="96">
        <v>2</v>
      </c>
      <c r="V2989" s="38" t="s">
        <v>112</v>
      </c>
      <c r="W2989" s="38"/>
      <c r="X2989" s="137">
        <v>733.79987499999993</v>
      </c>
      <c r="Y2989" s="138">
        <v>44409</v>
      </c>
      <c r="Z2989" s="179">
        <v>8.0833333333333339</v>
      </c>
      <c r="AA2989" s="139">
        <v>2022</v>
      </c>
      <c r="AB2989" s="131"/>
      <c r="AC2989" s="38"/>
      <c r="AD2989" s="140">
        <v>5933.73</v>
      </c>
      <c r="AE2989" s="141">
        <v>5199.9301249999999</v>
      </c>
      <c r="AF2989" s="141">
        <v>4466.1302500000002</v>
      </c>
      <c r="AG2989" s="141">
        <v>3732.3303750000005</v>
      </c>
      <c r="AH2989" s="141">
        <v>2998.5305000000008</v>
      </c>
      <c r="AI2989" s="141">
        <v>2264.7306250000011</v>
      </c>
      <c r="AJ2989" s="141">
        <v>1530.9307500000011</v>
      </c>
      <c r="AK2989" s="141">
        <v>797.1308750000012</v>
      </c>
      <c r="AL2989" s="141">
        <v>63.331000000001268</v>
      </c>
      <c r="AM2989" s="141">
        <v>0</v>
      </c>
      <c r="AN2989" s="141">
        <v>0</v>
      </c>
      <c r="AO2989" s="141">
        <v>0</v>
      </c>
      <c r="AP2989" s="141">
        <v>0</v>
      </c>
      <c r="AQ2989" s="141">
        <v>0</v>
      </c>
      <c r="AR2989" s="141">
        <v>0</v>
      </c>
      <c r="AS2989" s="141">
        <v>0</v>
      </c>
      <c r="AT2989" s="141">
        <v>0</v>
      </c>
      <c r="AU2989" s="141">
        <v>0</v>
      </c>
      <c r="AV2989" s="141">
        <v>0</v>
      </c>
      <c r="AW2989" s="141">
        <v>0</v>
      </c>
      <c r="AX2989" s="141">
        <v>0</v>
      </c>
      <c r="AY2989" s="141">
        <v>0</v>
      </c>
      <c r="AZ2989" s="141">
        <v>0</v>
      </c>
      <c r="BA2989" s="141">
        <v>0</v>
      </c>
      <c r="BB2989" s="141">
        <v>0</v>
      </c>
      <c r="BC2989" s="141">
        <v>0</v>
      </c>
      <c r="BD2989" s="141">
        <v>0</v>
      </c>
      <c r="BE2989" s="141">
        <v>0</v>
      </c>
      <c r="BF2989" s="141">
        <v>0</v>
      </c>
      <c r="BG2989" s="141">
        <v>0</v>
      </c>
      <c r="BH2989" s="141">
        <v>0</v>
      </c>
      <c r="BI2989" s="141">
        <v>0</v>
      </c>
      <c r="BJ2989" s="141">
        <v>0</v>
      </c>
      <c r="BK2989" s="141">
        <v>0</v>
      </c>
      <c r="BL2989" s="141">
        <v>0</v>
      </c>
      <c r="BM2989" s="141">
        <v>0</v>
      </c>
      <c r="BN2989" s="141">
        <v>0</v>
      </c>
      <c r="BO2989" s="141">
        <v>0</v>
      </c>
      <c r="BP2989" s="141">
        <v>0</v>
      </c>
    </row>
    <row r="2990" spans="4:68" ht="15.75">
      <c r="D2990" s="174" t="s">
        <v>10361</v>
      </c>
      <c r="E2990" s="175">
        <v>22823.439999999999</v>
      </c>
      <c r="F2990" s="174" t="s">
        <v>3428</v>
      </c>
      <c r="G2990" s="174" t="s">
        <v>10362</v>
      </c>
      <c r="H2990" s="174" t="s">
        <v>169</v>
      </c>
      <c r="I2990" s="174" t="s">
        <v>3098</v>
      </c>
      <c r="J2990" s="174" t="s">
        <v>10363</v>
      </c>
      <c r="K2990" s="174"/>
      <c r="L2990" s="174" t="s">
        <v>4704</v>
      </c>
      <c r="M2990" s="174" t="s">
        <v>4705</v>
      </c>
      <c r="N2990" s="176">
        <v>960</v>
      </c>
      <c r="O2990" s="174" t="s">
        <v>3407</v>
      </c>
      <c r="P2990" s="177">
        <v>15189</v>
      </c>
      <c r="Q2990" s="176">
        <v>863</v>
      </c>
      <c r="R2990" s="175">
        <v>20516.48</v>
      </c>
      <c r="S2990" s="175">
        <v>2306.96</v>
      </c>
      <c r="T2990" s="161">
        <v>0</v>
      </c>
      <c r="U2990" s="96">
        <v>2</v>
      </c>
      <c r="V2990" s="38" t="s">
        <v>112</v>
      </c>
      <c r="W2990" s="38"/>
      <c r="X2990" s="137">
        <v>285.29299999999995</v>
      </c>
      <c r="Y2990" s="138">
        <v>44409</v>
      </c>
      <c r="Z2990" s="179">
        <v>8.0833333333333339</v>
      </c>
      <c r="AA2990" s="139">
        <v>2022</v>
      </c>
      <c r="AB2990" s="131"/>
      <c r="AC2990" s="38"/>
      <c r="AD2990" s="140">
        <v>2306.96</v>
      </c>
      <c r="AE2990" s="141">
        <v>2021.6670000000001</v>
      </c>
      <c r="AF2990" s="141">
        <v>1736.3740000000003</v>
      </c>
      <c r="AG2990" s="141">
        <v>1451.0810000000004</v>
      </c>
      <c r="AH2990" s="141">
        <v>1165.7880000000005</v>
      </c>
      <c r="AI2990" s="141">
        <v>880.49500000000057</v>
      </c>
      <c r="AJ2990" s="141">
        <v>595.20200000000068</v>
      </c>
      <c r="AK2990" s="141">
        <v>309.90900000000073</v>
      </c>
      <c r="AL2990" s="141">
        <v>24.616000000000781</v>
      </c>
      <c r="AM2990" s="141">
        <v>0</v>
      </c>
      <c r="AN2990" s="141">
        <v>0</v>
      </c>
      <c r="AO2990" s="141">
        <v>0</v>
      </c>
      <c r="AP2990" s="141">
        <v>0</v>
      </c>
      <c r="AQ2990" s="141">
        <v>0</v>
      </c>
      <c r="AR2990" s="141">
        <v>0</v>
      </c>
      <c r="AS2990" s="141">
        <v>0</v>
      </c>
      <c r="AT2990" s="141">
        <v>0</v>
      </c>
      <c r="AU2990" s="141">
        <v>0</v>
      </c>
      <c r="AV2990" s="141">
        <v>0</v>
      </c>
      <c r="AW2990" s="141">
        <v>0</v>
      </c>
      <c r="AX2990" s="141">
        <v>0</v>
      </c>
      <c r="AY2990" s="141">
        <v>0</v>
      </c>
      <c r="AZ2990" s="141">
        <v>0</v>
      </c>
      <c r="BA2990" s="141">
        <v>0</v>
      </c>
      <c r="BB2990" s="141">
        <v>0</v>
      </c>
      <c r="BC2990" s="141">
        <v>0</v>
      </c>
      <c r="BD2990" s="141">
        <v>0</v>
      </c>
      <c r="BE2990" s="141">
        <v>0</v>
      </c>
      <c r="BF2990" s="141">
        <v>0</v>
      </c>
      <c r="BG2990" s="141">
        <v>0</v>
      </c>
      <c r="BH2990" s="141">
        <v>0</v>
      </c>
      <c r="BI2990" s="141">
        <v>0</v>
      </c>
      <c r="BJ2990" s="141">
        <v>0</v>
      </c>
      <c r="BK2990" s="141">
        <v>0</v>
      </c>
      <c r="BL2990" s="141">
        <v>0</v>
      </c>
      <c r="BM2990" s="141">
        <v>0</v>
      </c>
      <c r="BN2990" s="141">
        <v>0</v>
      </c>
      <c r="BO2990" s="141">
        <v>0</v>
      </c>
      <c r="BP2990" s="141">
        <v>0</v>
      </c>
    </row>
    <row r="2991" spans="4:68" ht="15.75">
      <c r="D2991" s="174" t="s">
        <v>10364</v>
      </c>
      <c r="E2991" s="175">
        <v>6408.95</v>
      </c>
      <c r="F2991" s="174" t="s">
        <v>3428</v>
      </c>
      <c r="G2991" s="174" t="s">
        <v>10365</v>
      </c>
      <c r="H2991" s="174" t="s">
        <v>169</v>
      </c>
      <c r="I2991" s="174" t="s">
        <v>3098</v>
      </c>
      <c r="J2991" s="174" t="s">
        <v>10366</v>
      </c>
      <c r="K2991" s="174"/>
      <c r="L2991" s="174" t="s">
        <v>4704</v>
      </c>
      <c r="M2991" s="174" t="s">
        <v>4705</v>
      </c>
      <c r="N2991" s="176">
        <v>960</v>
      </c>
      <c r="O2991" s="174" t="s">
        <v>3407</v>
      </c>
      <c r="P2991" s="177">
        <v>15189</v>
      </c>
      <c r="Q2991" s="176">
        <v>863</v>
      </c>
      <c r="R2991" s="175">
        <v>5761.13</v>
      </c>
      <c r="S2991" s="175">
        <v>647.82000000000005</v>
      </c>
      <c r="T2991" s="161">
        <v>0</v>
      </c>
      <c r="U2991" s="96">
        <v>2</v>
      </c>
      <c r="V2991" s="38" t="s">
        <v>112</v>
      </c>
      <c r="W2991" s="38"/>
      <c r="X2991" s="137">
        <v>80.111874999999998</v>
      </c>
      <c r="Y2991" s="138">
        <v>44409</v>
      </c>
      <c r="Z2991" s="179">
        <v>8.0833333333333339</v>
      </c>
      <c r="AA2991" s="139">
        <v>2022</v>
      </c>
      <c r="AB2991" s="131"/>
      <c r="AC2991" s="38"/>
      <c r="AD2991" s="140">
        <v>647.82000000000005</v>
      </c>
      <c r="AE2991" s="141">
        <v>567.70812500000011</v>
      </c>
      <c r="AF2991" s="141">
        <v>487.59625000000011</v>
      </c>
      <c r="AG2991" s="141">
        <v>407.48437500000011</v>
      </c>
      <c r="AH2991" s="141">
        <v>327.37250000000012</v>
      </c>
      <c r="AI2991" s="141">
        <v>247.26062500000012</v>
      </c>
      <c r="AJ2991" s="141">
        <v>167.14875000000012</v>
      </c>
      <c r="AK2991" s="141">
        <v>87.036875000000123</v>
      </c>
      <c r="AL2991" s="141">
        <v>6.9250000000001251</v>
      </c>
      <c r="AM2991" s="141">
        <v>0</v>
      </c>
      <c r="AN2991" s="141">
        <v>0</v>
      </c>
      <c r="AO2991" s="141">
        <v>0</v>
      </c>
      <c r="AP2991" s="141">
        <v>0</v>
      </c>
      <c r="AQ2991" s="141">
        <v>0</v>
      </c>
      <c r="AR2991" s="141">
        <v>0</v>
      </c>
      <c r="AS2991" s="141">
        <v>0</v>
      </c>
      <c r="AT2991" s="141">
        <v>0</v>
      </c>
      <c r="AU2991" s="141">
        <v>0</v>
      </c>
      <c r="AV2991" s="141">
        <v>0</v>
      </c>
      <c r="AW2991" s="141">
        <v>0</v>
      </c>
      <c r="AX2991" s="141">
        <v>0</v>
      </c>
      <c r="AY2991" s="141">
        <v>0</v>
      </c>
      <c r="AZ2991" s="141">
        <v>0</v>
      </c>
      <c r="BA2991" s="141">
        <v>0</v>
      </c>
      <c r="BB2991" s="141">
        <v>0</v>
      </c>
      <c r="BC2991" s="141">
        <v>0</v>
      </c>
      <c r="BD2991" s="141">
        <v>0</v>
      </c>
      <c r="BE2991" s="141">
        <v>0</v>
      </c>
      <c r="BF2991" s="141">
        <v>0</v>
      </c>
      <c r="BG2991" s="141">
        <v>0</v>
      </c>
      <c r="BH2991" s="141">
        <v>0</v>
      </c>
      <c r="BI2991" s="141">
        <v>0</v>
      </c>
      <c r="BJ2991" s="141">
        <v>0</v>
      </c>
      <c r="BK2991" s="141">
        <v>0</v>
      </c>
      <c r="BL2991" s="141">
        <v>0</v>
      </c>
      <c r="BM2991" s="141">
        <v>0</v>
      </c>
      <c r="BN2991" s="141">
        <v>0</v>
      </c>
      <c r="BO2991" s="141">
        <v>0</v>
      </c>
      <c r="BP2991" s="141">
        <v>0</v>
      </c>
    </row>
    <row r="2992" spans="4:68" ht="15.75">
      <c r="D2992" s="174" t="s">
        <v>10367</v>
      </c>
      <c r="E2992" s="175">
        <v>169659.3</v>
      </c>
      <c r="F2992" s="174" t="s">
        <v>3428</v>
      </c>
      <c r="G2992" s="174" t="s">
        <v>10368</v>
      </c>
      <c r="H2992" s="174" t="s">
        <v>169</v>
      </c>
      <c r="I2992" s="174" t="s">
        <v>3098</v>
      </c>
      <c r="J2992" s="174" t="s">
        <v>10369</v>
      </c>
      <c r="K2992" s="174"/>
      <c r="L2992" s="174" t="s">
        <v>4704</v>
      </c>
      <c r="M2992" s="174" t="s">
        <v>4705</v>
      </c>
      <c r="N2992" s="176">
        <v>960</v>
      </c>
      <c r="O2992" s="174" t="s">
        <v>3407</v>
      </c>
      <c r="P2992" s="177">
        <v>15189</v>
      </c>
      <c r="Q2992" s="176">
        <v>863</v>
      </c>
      <c r="R2992" s="175">
        <v>152510.73000000001</v>
      </c>
      <c r="S2992" s="175">
        <v>17148.57</v>
      </c>
      <c r="T2992" s="161">
        <v>0</v>
      </c>
      <c r="U2992" s="96">
        <v>2</v>
      </c>
      <c r="V2992" s="38" t="s">
        <v>112</v>
      </c>
      <c r="W2992" s="38"/>
      <c r="X2992" s="137">
        <v>2120.74125</v>
      </c>
      <c r="Y2992" s="138">
        <v>44409</v>
      </c>
      <c r="Z2992" s="179">
        <v>8.0833333333333339</v>
      </c>
      <c r="AA2992" s="139">
        <v>2022</v>
      </c>
      <c r="AB2992" s="131"/>
      <c r="AC2992" s="38"/>
      <c r="AD2992" s="140">
        <v>17148.57</v>
      </c>
      <c r="AE2992" s="141">
        <v>15027.828750000001</v>
      </c>
      <c r="AF2992" s="141">
        <v>12907.087500000001</v>
      </c>
      <c r="AG2992" s="141">
        <v>10786.346250000002</v>
      </c>
      <c r="AH2992" s="141">
        <v>8665.6050000000032</v>
      </c>
      <c r="AI2992" s="141">
        <v>6544.8637500000032</v>
      </c>
      <c r="AJ2992" s="141">
        <v>4424.1225000000031</v>
      </c>
      <c r="AK2992" s="141">
        <v>2303.3812500000031</v>
      </c>
      <c r="AL2992" s="141">
        <v>182.64000000000306</v>
      </c>
      <c r="AM2992" s="141">
        <v>0</v>
      </c>
      <c r="AN2992" s="141">
        <v>0</v>
      </c>
      <c r="AO2992" s="141">
        <v>0</v>
      </c>
      <c r="AP2992" s="141">
        <v>0</v>
      </c>
      <c r="AQ2992" s="141">
        <v>0</v>
      </c>
      <c r="AR2992" s="141">
        <v>0</v>
      </c>
      <c r="AS2992" s="141">
        <v>0</v>
      </c>
      <c r="AT2992" s="141">
        <v>0</v>
      </c>
      <c r="AU2992" s="141">
        <v>0</v>
      </c>
      <c r="AV2992" s="141">
        <v>0</v>
      </c>
      <c r="AW2992" s="141">
        <v>0</v>
      </c>
      <c r="AX2992" s="141">
        <v>0</v>
      </c>
      <c r="AY2992" s="141">
        <v>0</v>
      </c>
      <c r="AZ2992" s="141">
        <v>0</v>
      </c>
      <c r="BA2992" s="141">
        <v>0</v>
      </c>
      <c r="BB2992" s="141">
        <v>0</v>
      </c>
      <c r="BC2992" s="141">
        <v>0</v>
      </c>
      <c r="BD2992" s="141">
        <v>0</v>
      </c>
      <c r="BE2992" s="141">
        <v>0</v>
      </c>
      <c r="BF2992" s="141">
        <v>0</v>
      </c>
      <c r="BG2992" s="141">
        <v>0</v>
      </c>
      <c r="BH2992" s="141">
        <v>0</v>
      </c>
      <c r="BI2992" s="141">
        <v>0</v>
      </c>
      <c r="BJ2992" s="141">
        <v>0</v>
      </c>
      <c r="BK2992" s="141">
        <v>0</v>
      </c>
      <c r="BL2992" s="141">
        <v>0</v>
      </c>
      <c r="BM2992" s="141">
        <v>0</v>
      </c>
      <c r="BN2992" s="141">
        <v>0</v>
      </c>
      <c r="BO2992" s="141">
        <v>0</v>
      </c>
      <c r="BP2992" s="141">
        <v>0</v>
      </c>
    </row>
    <row r="2993" spans="4:68" ht="15.75">
      <c r="D2993" s="174" t="s">
        <v>10370</v>
      </c>
      <c r="E2993" s="175">
        <v>38855.839999999997</v>
      </c>
      <c r="F2993" s="174" t="s">
        <v>3428</v>
      </c>
      <c r="G2993" s="174" t="s">
        <v>10371</v>
      </c>
      <c r="H2993" s="174" t="s">
        <v>169</v>
      </c>
      <c r="I2993" s="174" t="s">
        <v>3098</v>
      </c>
      <c r="J2993" s="174" t="s">
        <v>10372</v>
      </c>
      <c r="K2993" s="174"/>
      <c r="L2993" s="174" t="s">
        <v>4704</v>
      </c>
      <c r="M2993" s="174" t="s">
        <v>4705</v>
      </c>
      <c r="N2993" s="176">
        <v>960</v>
      </c>
      <c r="O2993" s="174" t="s">
        <v>3407</v>
      </c>
      <c r="P2993" s="177">
        <v>15189</v>
      </c>
      <c r="Q2993" s="176">
        <v>863</v>
      </c>
      <c r="R2993" s="175">
        <v>34928.32</v>
      </c>
      <c r="S2993" s="175">
        <v>3927.52</v>
      </c>
      <c r="T2993" s="161">
        <v>0</v>
      </c>
      <c r="U2993" s="96">
        <v>2</v>
      </c>
      <c r="V2993" s="38" t="s">
        <v>112</v>
      </c>
      <c r="W2993" s="38"/>
      <c r="X2993" s="137">
        <v>485.69799999999998</v>
      </c>
      <c r="Y2993" s="138">
        <v>44409</v>
      </c>
      <c r="Z2993" s="179">
        <v>8.0833333333333339</v>
      </c>
      <c r="AA2993" s="139">
        <v>2022</v>
      </c>
      <c r="AB2993" s="131"/>
      <c r="AC2993" s="38"/>
      <c r="AD2993" s="140">
        <v>3927.52</v>
      </c>
      <c r="AE2993" s="141">
        <v>3441.8220000000001</v>
      </c>
      <c r="AF2993" s="141">
        <v>2956.1240000000003</v>
      </c>
      <c r="AG2993" s="141">
        <v>2470.4260000000004</v>
      </c>
      <c r="AH2993" s="141">
        <v>1984.7280000000005</v>
      </c>
      <c r="AI2993" s="141">
        <v>1499.0300000000007</v>
      </c>
      <c r="AJ2993" s="141">
        <v>1013.3320000000007</v>
      </c>
      <c r="AK2993" s="141">
        <v>527.6340000000007</v>
      </c>
      <c r="AL2993" s="141">
        <v>41.936000000000718</v>
      </c>
      <c r="AM2993" s="141">
        <v>0</v>
      </c>
      <c r="AN2993" s="141">
        <v>0</v>
      </c>
      <c r="AO2993" s="141">
        <v>0</v>
      </c>
      <c r="AP2993" s="141">
        <v>0</v>
      </c>
      <c r="AQ2993" s="141">
        <v>0</v>
      </c>
      <c r="AR2993" s="141">
        <v>0</v>
      </c>
      <c r="AS2993" s="141">
        <v>0</v>
      </c>
      <c r="AT2993" s="141">
        <v>0</v>
      </c>
      <c r="AU2993" s="141">
        <v>0</v>
      </c>
      <c r="AV2993" s="141">
        <v>0</v>
      </c>
      <c r="AW2993" s="141">
        <v>0</v>
      </c>
      <c r="AX2993" s="141">
        <v>0</v>
      </c>
      <c r="AY2993" s="141">
        <v>0</v>
      </c>
      <c r="AZ2993" s="141">
        <v>0</v>
      </c>
      <c r="BA2993" s="141">
        <v>0</v>
      </c>
      <c r="BB2993" s="141">
        <v>0</v>
      </c>
      <c r="BC2993" s="141">
        <v>0</v>
      </c>
      <c r="BD2993" s="141">
        <v>0</v>
      </c>
      <c r="BE2993" s="141">
        <v>0</v>
      </c>
      <c r="BF2993" s="141">
        <v>0</v>
      </c>
      <c r="BG2993" s="141">
        <v>0</v>
      </c>
      <c r="BH2993" s="141">
        <v>0</v>
      </c>
      <c r="BI2993" s="141">
        <v>0</v>
      </c>
      <c r="BJ2993" s="141">
        <v>0</v>
      </c>
      <c r="BK2993" s="141">
        <v>0</v>
      </c>
      <c r="BL2993" s="141">
        <v>0</v>
      </c>
      <c r="BM2993" s="141">
        <v>0</v>
      </c>
      <c r="BN2993" s="141">
        <v>0</v>
      </c>
      <c r="BO2993" s="141">
        <v>0</v>
      </c>
      <c r="BP2993" s="141">
        <v>0</v>
      </c>
    </row>
    <row r="2994" spans="4:68" ht="15.75">
      <c r="D2994" s="174" t="s">
        <v>10373</v>
      </c>
      <c r="E2994" s="175">
        <v>94696.83</v>
      </c>
      <c r="F2994" s="174" t="s">
        <v>3428</v>
      </c>
      <c r="G2994" s="174" t="s">
        <v>10374</v>
      </c>
      <c r="H2994" s="174" t="s">
        <v>169</v>
      </c>
      <c r="I2994" s="174" t="s">
        <v>3098</v>
      </c>
      <c r="J2994" s="174" t="s">
        <v>10375</v>
      </c>
      <c r="K2994" s="174"/>
      <c r="L2994" s="174" t="s">
        <v>4704</v>
      </c>
      <c r="M2994" s="174" t="s">
        <v>4705</v>
      </c>
      <c r="N2994" s="176">
        <v>960</v>
      </c>
      <c r="O2994" s="174" t="s">
        <v>3407</v>
      </c>
      <c r="P2994" s="177">
        <v>15189</v>
      </c>
      <c r="Q2994" s="176">
        <v>863</v>
      </c>
      <c r="R2994" s="175">
        <v>85125.21</v>
      </c>
      <c r="S2994" s="175">
        <v>9571.6200000000008</v>
      </c>
      <c r="T2994" s="161">
        <v>0</v>
      </c>
      <c r="U2994" s="96">
        <v>2</v>
      </c>
      <c r="V2994" s="38" t="s">
        <v>112</v>
      </c>
      <c r="W2994" s="38"/>
      <c r="X2994" s="137">
        <v>1183.7103750000001</v>
      </c>
      <c r="Y2994" s="138">
        <v>44409</v>
      </c>
      <c r="Z2994" s="179">
        <v>8.0833333333333339</v>
      </c>
      <c r="AA2994" s="139">
        <v>2022</v>
      </c>
      <c r="AB2994" s="131"/>
      <c r="AC2994" s="38"/>
      <c r="AD2994" s="140">
        <v>9571.6200000000008</v>
      </c>
      <c r="AE2994" s="141">
        <v>8387.9096250000002</v>
      </c>
      <c r="AF2994" s="141">
        <v>7204.1992499999997</v>
      </c>
      <c r="AG2994" s="141">
        <v>6020.4888749999991</v>
      </c>
      <c r="AH2994" s="141">
        <v>4836.7784999999985</v>
      </c>
      <c r="AI2994" s="141">
        <v>3653.0681249999984</v>
      </c>
      <c r="AJ2994" s="141">
        <v>2469.3577499999983</v>
      </c>
      <c r="AK2994" s="141">
        <v>1285.6473749999982</v>
      </c>
      <c r="AL2994" s="141">
        <v>101.93699999999808</v>
      </c>
      <c r="AM2994" s="141">
        <v>0</v>
      </c>
      <c r="AN2994" s="141">
        <v>0</v>
      </c>
      <c r="AO2994" s="141">
        <v>0</v>
      </c>
      <c r="AP2994" s="141">
        <v>0</v>
      </c>
      <c r="AQ2994" s="141">
        <v>0</v>
      </c>
      <c r="AR2994" s="141">
        <v>0</v>
      </c>
      <c r="AS2994" s="141">
        <v>0</v>
      </c>
      <c r="AT2994" s="141">
        <v>0</v>
      </c>
      <c r="AU2994" s="141">
        <v>0</v>
      </c>
      <c r="AV2994" s="141">
        <v>0</v>
      </c>
      <c r="AW2994" s="141">
        <v>0</v>
      </c>
      <c r="AX2994" s="141">
        <v>0</v>
      </c>
      <c r="AY2994" s="141">
        <v>0</v>
      </c>
      <c r="AZ2994" s="141">
        <v>0</v>
      </c>
      <c r="BA2994" s="141">
        <v>0</v>
      </c>
      <c r="BB2994" s="141">
        <v>0</v>
      </c>
      <c r="BC2994" s="141">
        <v>0</v>
      </c>
      <c r="BD2994" s="141">
        <v>0</v>
      </c>
      <c r="BE2994" s="141">
        <v>0</v>
      </c>
      <c r="BF2994" s="141">
        <v>0</v>
      </c>
      <c r="BG2994" s="141">
        <v>0</v>
      </c>
      <c r="BH2994" s="141">
        <v>0</v>
      </c>
      <c r="BI2994" s="141">
        <v>0</v>
      </c>
      <c r="BJ2994" s="141">
        <v>0</v>
      </c>
      <c r="BK2994" s="141">
        <v>0</v>
      </c>
      <c r="BL2994" s="141">
        <v>0</v>
      </c>
      <c r="BM2994" s="141">
        <v>0</v>
      </c>
      <c r="BN2994" s="141">
        <v>0</v>
      </c>
      <c r="BO2994" s="141">
        <v>0</v>
      </c>
      <c r="BP2994" s="141">
        <v>0</v>
      </c>
    </row>
    <row r="2995" spans="4:68" ht="15.75">
      <c r="D2995" s="174" t="s">
        <v>10376</v>
      </c>
      <c r="E2995" s="175">
        <v>51456.160000000003</v>
      </c>
      <c r="F2995" s="174" t="s">
        <v>3428</v>
      </c>
      <c r="G2995" s="174" t="s">
        <v>10377</v>
      </c>
      <c r="H2995" s="174" t="s">
        <v>169</v>
      </c>
      <c r="I2995" s="174" t="s">
        <v>3098</v>
      </c>
      <c r="J2995" s="174" t="s">
        <v>10378</v>
      </c>
      <c r="K2995" s="174"/>
      <c r="L2995" s="174" t="s">
        <v>4704</v>
      </c>
      <c r="M2995" s="174" t="s">
        <v>4705</v>
      </c>
      <c r="N2995" s="176">
        <v>960</v>
      </c>
      <c r="O2995" s="174" t="s">
        <v>3407</v>
      </c>
      <c r="P2995" s="177">
        <v>15189</v>
      </c>
      <c r="Q2995" s="176">
        <v>863</v>
      </c>
      <c r="R2995" s="175">
        <v>46255.13</v>
      </c>
      <c r="S2995" s="175">
        <v>5201.03</v>
      </c>
      <c r="T2995" s="161">
        <v>0</v>
      </c>
      <c r="U2995" s="96">
        <v>2</v>
      </c>
      <c r="V2995" s="38" t="s">
        <v>112</v>
      </c>
      <c r="W2995" s="38"/>
      <c r="X2995" s="137">
        <v>643.20200000000011</v>
      </c>
      <c r="Y2995" s="138">
        <v>44409</v>
      </c>
      <c r="Z2995" s="179">
        <v>8.0833333333333339</v>
      </c>
      <c r="AA2995" s="139">
        <v>2022</v>
      </c>
      <c r="AB2995" s="131"/>
      <c r="AC2995" s="38"/>
      <c r="AD2995" s="140">
        <v>5201.03</v>
      </c>
      <c r="AE2995" s="141">
        <v>4557.8279999999995</v>
      </c>
      <c r="AF2995" s="141">
        <v>3914.6259999999993</v>
      </c>
      <c r="AG2995" s="141">
        <v>3271.4239999999991</v>
      </c>
      <c r="AH2995" s="141">
        <v>2628.2219999999988</v>
      </c>
      <c r="AI2995" s="141">
        <v>1985.0199999999986</v>
      </c>
      <c r="AJ2995" s="141">
        <v>1341.8179999999984</v>
      </c>
      <c r="AK2995" s="141">
        <v>698.61599999999828</v>
      </c>
      <c r="AL2995" s="141">
        <v>55.413999999998168</v>
      </c>
      <c r="AM2995" s="141">
        <v>0</v>
      </c>
      <c r="AN2995" s="141">
        <v>0</v>
      </c>
      <c r="AO2995" s="141">
        <v>0</v>
      </c>
      <c r="AP2995" s="141">
        <v>0</v>
      </c>
      <c r="AQ2995" s="141">
        <v>0</v>
      </c>
      <c r="AR2995" s="141">
        <v>0</v>
      </c>
      <c r="AS2995" s="141">
        <v>0</v>
      </c>
      <c r="AT2995" s="141">
        <v>0</v>
      </c>
      <c r="AU2995" s="141">
        <v>0</v>
      </c>
      <c r="AV2995" s="141">
        <v>0</v>
      </c>
      <c r="AW2995" s="141">
        <v>0</v>
      </c>
      <c r="AX2995" s="141">
        <v>0</v>
      </c>
      <c r="AY2995" s="141">
        <v>0</v>
      </c>
      <c r="AZ2995" s="141">
        <v>0</v>
      </c>
      <c r="BA2995" s="141">
        <v>0</v>
      </c>
      <c r="BB2995" s="141">
        <v>0</v>
      </c>
      <c r="BC2995" s="141">
        <v>0</v>
      </c>
      <c r="BD2995" s="141">
        <v>0</v>
      </c>
      <c r="BE2995" s="141">
        <v>0</v>
      </c>
      <c r="BF2995" s="141">
        <v>0</v>
      </c>
      <c r="BG2995" s="141">
        <v>0</v>
      </c>
      <c r="BH2995" s="141">
        <v>0</v>
      </c>
      <c r="BI2995" s="141">
        <v>0</v>
      </c>
      <c r="BJ2995" s="141">
        <v>0</v>
      </c>
      <c r="BK2995" s="141">
        <v>0</v>
      </c>
      <c r="BL2995" s="141">
        <v>0</v>
      </c>
      <c r="BM2995" s="141">
        <v>0</v>
      </c>
      <c r="BN2995" s="141">
        <v>0</v>
      </c>
      <c r="BO2995" s="141">
        <v>0</v>
      </c>
      <c r="BP2995" s="141">
        <v>0</v>
      </c>
    </row>
    <row r="2996" spans="4:68" ht="15.75">
      <c r="D2996" s="174" t="s">
        <v>10379</v>
      </c>
      <c r="E2996" s="175">
        <v>21622.79</v>
      </c>
      <c r="F2996" s="174" t="s">
        <v>3428</v>
      </c>
      <c r="G2996" s="174" t="s">
        <v>10380</v>
      </c>
      <c r="H2996" s="174" t="s">
        <v>169</v>
      </c>
      <c r="I2996" s="174" t="s">
        <v>3098</v>
      </c>
      <c r="J2996" s="174" t="s">
        <v>10381</v>
      </c>
      <c r="K2996" s="174"/>
      <c r="L2996" s="174" t="s">
        <v>4704</v>
      </c>
      <c r="M2996" s="174" t="s">
        <v>4705</v>
      </c>
      <c r="N2996" s="176">
        <v>960</v>
      </c>
      <c r="O2996" s="174" t="s">
        <v>3407</v>
      </c>
      <c r="P2996" s="177">
        <v>15189</v>
      </c>
      <c r="Q2996" s="176">
        <v>863</v>
      </c>
      <c r="R2996" s="175">
        <v>19437.16</v>
      </c>
      <c r="S2996" s="175">
        <v>2185.63</v>
      </c>
      <c r="T2996" s="161">
        <v>0</v>
      </c>
      <c r="U2996" s="96">
        <v>2</v>
      </c>
      <c r="V2996" s="38" t="s">
        <v>112</v>
      </c>
      <c r="W2996" s="38"/>
      <c r="X2996" s="137">
        <v>270.284875</v>
      </c>
      <c r="Y2996" s="138">
        <v>44409</v>
      </c>
      <c r="Z2996" s="179">
        <v>8.0833333333333339</v>
      </c>
      <c r="AA2996" s="139">
        <v>2022</v>
      </c>
      <c r="AB2996" s="131"/>
      <c r="AC2996" s="38"/>
      <c r="AD2996" s="140">
        <v>2185.63</v>
      </c>
      <c r="AE2996" s="141">
        <v>1915.3451250000001</v>
      </c>
      <c r="AF2996" s="141">
        <v>1645.06025</v>
      </c>
      <c r="AG2996" s="141">
        <v>1374.7753749999999</v>
      </c>
      <c r="AH2996" s="141">
        <v>1104.4904999999999</v>
      </c>
      <c r="AI2996" s="141">
        <v>834.20562499999983</v>
      </c>
      <c r="AJ2996" s="141">
        <v>563.92074999999977</v>
      </c>
      <c r="AK2996" s="141">
        <v>293.63587499999977</v>
      </c>
      <c r="AL2996" s="141">
        <v>23.350999999999772</v>
      </c>
      <c r="AM2996" s="141">
        <v>0</v>
      </c>
      <c r="AN2996" s="141">
        <v>0</v>
      </c>
      <c r="AO2996" s="141">
        <v>0</v>
      </c>
      <c r="AP2996" s="141">
        <v>0</v>
      </c>
      <c r="AQ2996" s="141">
        <v>0</v>
      </c>
      <c r="AR2996" s="141">
        <v>0</v>
      </c>
      <c r="AS2996" s="141">
        <v>0</v>
      </c>
      <c r="AT2996" s="141">
        <v>0</v>
      </c>
      <c r="AU2996" s="141">
        <v>0</v>
      </c>
      <c r="AV2996" s="141">
        <v>0</v>
      </c>
      <c r="AW2996" s="141">
        <v>0</v>
      </c>
      <c r="AX2996" s="141">
        <v>0</v>
      </c>
      <c r="AY2996" s="141">
        <v>0</v>
      </c>
      <c r="AZ2996" s="141">
        <v>0</v>
      </c>
      <c r="BA2996" s="141">
        <v>0</v>
      </c>
      <c r="BB2996" s="141">
        <v>0</v>
      </c>
      <c r="BC2996" s="141">
        <v>0</v>
      </c>
      <c r="BD2996" s="141">
        <v>0</v>
      </c>
      <c r="BE2996" s="141">
        <v>0</v>
      </c>
      <c r="BF2996" s="141">
        <v>0</v>
      </c>
      <c r="BG2996" s="141">
        <v>0</v>
      </c>
      <c r="BH2996" s="141">
        <v>0</v>
      </c>
      <c r="BI2996" s="141">
        <v>0</v>
      </c>
      <c r="BJ2996" s="141">
        <v>0</v>
      </c>
      <c r="BK2996" s="141">
        <v>0</v>
      </c>
      <c r="BL2996" s="141">
        <v>0</v>
      </c>
      <c r="BM2996" s="141">
        <v>0</v>
      </c>
      <c r="BN2996" s="141">
        <v>0</v>
      </c>
      <c r="BO2996" s="141">
        <v>0</v>
      </c>
      <c r="BP2996" s="141">
        <v>0</v>
      </c>
    </row>
    <row r="2997" spans="4:68" ht="15.75">
      <c r="D2997" s="174" t="s">
        <v>10382</v>
      </c>
      <c r="E2997" s="175">
        <v>143324.37</v>
      </c>
      <c r="F2997" s="174" t="s">
        <v>3428</v>
      </c>
      <c r="G2997" s="174" t="s">
        <v>10383</v>
      </c>
      <c r="H2997" s="174" t="s">
        <v>169</v>
      </c>
      <c r="I2997" s="174" t="s">
        <v>3098</v>
      </c>
      <c r="J2997" s="174" t="s">
        <v>10384</v>
      </c>
      <c r="K2997" s="174"/>
      <c r="L2997" s="174" t="s">
        <v>4704</v>
      </c>
      <c r="M2997" s="174" t="s">
        <v>4705</v>
      </c>
      <c r="N2997" s="176">
        <v>960</v>
      </c>
      <c r="O2997" s="174" t="s">
        <v>3407</v>
      </c>
      <c r="P2997" s="177">
        <v>15189</v>
      </c>
      <c r="Q2997" s="176">
        <v>863</v>
      </c>
      <c r="R2997" s="175">
        <v>128837.6</v>
      </c>
      <c r="S2997" s="175">
        <v>14486.77</v>
      </c>
      <c r="T2997" s="161">
        <v>0</v>
      </c>
      <c r="U2997" s="96">
        <v>2</v>
      </c>
      <c r="V2997" s="38" t="s">
        <v>112</v>
      </c>
      <c r="W2997" s="38"/>
      <c r="X2997" s="137">
        <v>1791.5546250000002</v>
      </c>
      <c r="Y2997" s="138">
        <v>44409</v>
      </c>
      <c r="Z2997" s="179">
        <v>8.0833333333333339</v>
      </c>
      <c r="AA2997" s="139">
        <v>2022</v>
      </c>
      <c r="AB2997" s="131"/>
      <c r="AC2997" s="38"/>
      <c r="AD2997" s="140">
        <v>14486.77</v>
      </c>
      <c r="AE2997" s="141">
        <v>12695.215375</v>
      </c>
      <c r="AF2997" s="141">
        <v>10903.660749999999</v>
      </c>
      <c r="AG2997" s="141">
        <v>9112.1061249999984</v>
      </c>
      <c r="AH2997" s="141">
        <v>7320.5514999999978</v>
      </c>
      <c r="AI2997" s="141">
        <v>5528.9968749999971</v>
      </c>
      <c r="AJ2997" s="141">
        <v>3737.4422499999969</v>
      </c>
      <c r="AK2997" s="141">
        <v>1945.8876249999967</v>
      </c>
      <c r="AL2997" s="141">
        <v>154.33299999999645</v>
      </c>
      <c r="AM2997" s="141">
        <v>0</v>
      </c>
      <c r="AN2997" s="141">
        <v>0</v>
      </c>
      <c r="AO2997" s="141">
        <v>0</v>
      </c>
      <c r="AP2997" s="141">
        <v>0</v>
      </c>
      <c r="AQ2997" s="141">
        <v>0</v>
      </c>
      <c r="AR2997" s="141">
        <v>0</v>
      </c>
      <c r="AS2997" s="141">
        <v>0</v>
      </c>
      <c r="AT2997" s="141">
        <v>0</v>
      </c>
      <c r="AU2997" s="141">
        <v>0</v>
      </c>
      <c r="AV2997" s="141">
        <v>0</v>
      </c>
      <c r="AW2997" s="141">
        <v>0</v>
      </c>
      <c r="AX2997" s="141">
        <v>0</v>
      </c>
      <c r="AY2997" s="141">
        <v>0</v>
      </c>
      <c r="AZ2997" s="141">
        <v>0</v>
      </c>
      <c r="BA2997" s="141">
        <v>0</v>
      </c>
      <c r="BB2997" s="141">
        <v>0</v>
      </c>
      <c r="BC2997" s="141">
        <v>0</v>
      </c>
      <c r="BD2997" s="141">
        <v>0</v>
      </c>
      <c r="BE2997" s="141">
        <v>0</v>
      </c>
      <c r="BF2997" s="141">
        <v>0</v>
      </c>
      <c r="BG2997" s="141">
        <v>0</v>
      </c>
      <c r="BH2997" s="141">
        <v>0</v>
      </c>
      <c r="BI2997" s="141">
        <v>0</v>
      </c>
      <c r="BJ2997" s="141">
        <v>0</v>
      </c>
      <c r="BK2997" s="141">
        <v>0</v>
      </c>
      <c r="BL2997" s="141">
        <v>0</v>
      </c>
      <c r="BM2997" s="141">
        <v>0</v>
      </c>
      <c r="BN2997" s="141">
        <v>0</v>
      </c>
      <c r="BO2997" s="141">
        <v>0</v>
      </c>
      <c r="BP2997" s="141">
        <v>0</v>
      </c>
    </row>
    <row r="2998" spans="4:68" ht="15.75">
      <c r="D2998" s="174" t="s">
        <v>10385</v>
      </c>
      <c r="E2998" s="176">
        <v>17157</v>
      </c>
      <c r="F2998" s="174" t="s">
        <v>3428</v>
      </c>
      <c r="G2998" s="174" t="s">
        <v>10386</v>
      </c>
      <c r="H2998" s="174" t="s">
        <v>169</v>
      </c>
      <c r="I2998" s="174" t="s">
        <v>3098</v>
      </c>
      <c r="J2998" s="174" t="s">
        <v>10387</v>
      </c>
      <c r="K2998" s="174"/>
      <c r="L2998" s="174" t="s">
        <v>4704</v>
      </c>
      <c r="M2998" s="174" t="s">
        <v>4705</v>
      </c>
      <c r="N2998" s="176">
        <v>960</v>
      </c>
      <c r="O2998" s="174" t="s">
        <v>3407</v>
      </c>
      <c r="P2998" s="177">
        <v>15189</v>
      </c>
      <c r="Q2998" s="176">
        <v>863</v>
      </c>
      <c r="R2998" s="175">
        <v>15422.8</v>
      </c>
      <c r="S2998" s="175">
        <v>1734.2</v>
      </c>
      <c r="T2998" s="161">
        <v>0</v>
      </c>
      <c r="U2998" s="96">
        <v>2</v>
      </c>
      <c r="V2998" s="38" t="s">
        <v>112</v>
      </c>
      <c r="W2998" s="38"/>
      <c r="X2998" s="137">
        <v>214.46249999999998</v>
      </c>
      <c r="Y2998" s="138">
        <v>44409</v>
      </c>
      <c r="Z2998" s="179">
        <v>8.0833333333333339</v>
      </c>
      <c r="AA2998" s="139">
        <v>2022</v>
      </c>
      <c r="AB2998" s="131"/>
      <c r="AC2998" s="38"/>
      <c r="AD2998" s="140">
        <v>1734.2</v>
      </c>
      <c r="AE2998" s="141">
        <v>1519.7375000000002</v>
      </c>
      <c r="AF2998" s="141">
        <v>1305.2750000000001</v>
      </c>
      <c r="AG2998" s="141">
        <v>1090.8125</v>
      </c>
      <c r="AH2998" s="141">
        <v>876.35</v>
      </c>
      <c r="AI2998" s="141">
        <v>661.88750000000005</v>
      </c>
      <c r="AJ2998" s="141">
        <v>447.42500000000007</v>
      </c>
      <c r="AK2998" s="141">
        <v>232.96250000000009</v>
      </c>
      <c r="AL2998" s="141">
        <v>18.500000000000114</v>
      </c>
      <c r="AM2998" s="141">
        <v>0</v>
      </c>
      <c r="AN2998" s="141">
        <v>0</v>
      </c>
      <c r="AO2998" s="141">
        <v>0</v>
      </c>
      <c r="AP2998" s="141">
        <v>0</v>
      </c>
      <c r="AQ2998" s="141">
        <v>0</v>
      </c>
      <c r="AR2998" s="141">
        <v>0</v>
      </c>
      <c r="AS2998" s="141">
        <v>0</v>
      </c>
      <c r="AT2998" s="141">
        <v>0</v>
      </c>
      <c r="AU2998" s="141">
        <v>0</v>
      </c>
      <c r="AV2998" s="141">
        <v>0</v>
      </c>
      <c r="AW2998" s="141">
        <v>0</v>
      </c>
      <c r="AX2998" s="141">
        <v>0</v>
      </c>
      <c r="AY2998" s="141">
        <v>0</v>
      </c>
      <c r="AZ2998" s="141">
        <v>0</v>
      </c>
      <c r="BA2998" s="141">
        <v>0</v>
      </c>
      <c r="BB2998" s="141">
        <v>0</v>
      </c>
      <c r="BC2998" s="141">
        <v>0</v>
      </c>
      <c r="BD2998" s="141">
        <v>0</v>
      </c>
      <c r="BE2998" s="141">
        <v>0</v>
      </c>
      <c r="BF2998" s="141">
        <v>0</v>
      </c>
      <c r="BG2998" s="141">
        <v>0</v>
      </c>
      <c r="BH2998" s="141">
        <v>0</v>
      </c>
      <c r="BI2998" s="141">
        <v>0</v>
      </c>
      <c r="BJ2998" s="141">
        <v>0</v>
      </c>
      <c r="BK2998" s="141">
        <v>0</v>
      </c>
      <c r="BL2998" s="141">
        <v>0</v>
      </c>
      <c r="BM2998" s="141">
        <v>0</v>
      </c>
      <c r="BN2998" s="141">
        <v>0</v>
      </c>
      <c r="BO2998" s="141">
        <v>0</v>
      </c>
      <c r="BP2998" s="141">
        <v>0</v>
      </c>
    </row>
    <row r="2999" spans="4:68" ht="15.75">
      <c r="D2999" s="174" t="s">
        <v>10388</v>
      </c>
      <c r="E2999" s="175">
        <v>14541.16</v>
      </c>
      <c r="F2999" s="174" t="s">
        <v>3409</v>
      </c>
      <c r="G2999" s="174" t="s">
        <v>10389</v>
      </c>
      <c r="H2999" s="174" t="s">
        <v>169</v>
      </c>
      <c r="I2999" s="174" t="s">
        <v>3098</v>
      </c>
      <c r="J2999" s="174" t="s">
        <v>10390</v>
      </c>
      <c r="K2999" s="174"/>
      <c r="L2999" s="174" t="s">
        <v>4377</v>
      </c>
      <c r="M2999" s="174" t="s">
        <v>3776</v>
      </c>
      <c r="N2999" s="176">
        <v>960</v>
      </c>
      <c r="O2999" s="174" t="s">
        <v>3407</v>
      </c>
      <c r="P2999" s="177">
        <v>23559</v>
      </c>
      <c r="Q2999" s="176">
        <v>588</v>
      </c>
      <c r="R2999" s="175">
        <v>8905.9</v>
      </c>
      <c r="S2999" s="175">
        <v>5635.26</v>
      </c>
      <c r="T2999" s="161">
        <v>0</v>
      </c>
      <c r="U2999" s="96">
        <v>6</v>
      </c>
      <c r="V2999" s="38" t="s">
        <v>116</v>
      </c>
      <c r="W2999" s="38"/>
      <c r="X2999" s="137">
        <v>181.7645</v>
      </c>
      <c r="Y2999" s="138">
        <v>52779</v>
      </c>
      <c r="Z2999" s="179">
        <v>31</v>
      </c>
      <c r="AA2999" s="139">
        <v>2044</v>
      </c>
      <c r="AB2999" s="131"/>
      <c r="AC2999" s="38"/>
      <c r="AD2999" s="140">
        <v>5635.26</v>
      </c>
      <c r="AE2999" s="141">
        <v>5453.4955</v>
      </c>
      <c r="AF2999" s="141">
        <v>5271.7309999999998</v>
      </c>
      <c r="AG2999" s="141">
        <v>5089.9664999999995</v>
      </c>
      <c r="AH2999" s="141">
        <v>4908.2019999999993</v>
      </c>
      <c r="AI2999" s="141">
        <v>4726.4374999999991</v>
      </c>
      <c r="AJ2999" s="141">
        <v>4544.6729999999989</v>
      </c>
      <c r="AK2999" s="141">
        <v>4362.9084999999986</v>
      </c>
      <c r="AL2999" s="141">
        <v>4181.1439999999984</v>
      </c>
      <c r="AM2999" s="141">
        <v>3999.3794999999982</v>
      </c>
      <c r="AN2999" s="141">
        <v>3817.614999999998</v>
      </c>
      <c r="AO2999" s="141">
        <v>3635.8504999999977</v>
      </c>
      <c r="AP2999" s="141">
        <v>3454.0859999999975</v>
      </c>
      <c r="AQ2999" s="141">
        <v>3272.3214999999973</v>
      </c>
      <c r="AR2999" s="141">
        <v>3090.5569999999971</v>
      </c>
      <c r="AS2999" s="141">
        <v>2908.7924999999968</v>
      </c>
      <c r="AT2999" s="141">
        <v>2727.0279999999966</v>
      </c>
      <c r="AU2999" s="141">
        <v>2545.2634999999964</v>
      </c>
      <c r="AV2999" s="141">
        <v>2363.4989999999962</v>
      </c>
      <c r="AW2999" s="141">
        <v>2181.7344999999959</v>
      </c>
      <c r="AX2999" s="141">
        <v>1999.9699999999959</v>
      </c>
      <c r="AY2999" s="141">
        <v>1818.2054999999959</v>
      </c>
      <c r="AZ2999" s="141">
        <v>1636.4409999999959</v>
      </c>
      <c r="BA2999" s="141">
        <v>1454.6764999999959</v>
      </c>
      <c r="BB2999" s="141">
        <v>1272.9119999999959</v>
      </c>
      <c r="BC2999" s="141">
        <v>1091.1474999999959</v>
      </c>
      <c r="BD2999" s="141">
        <v>909.38299999999595</v>
      </c>
      <c r="BE2999" s="141">
        <v>727.61849999999595</v>
      </c>
      <c r="BF2999" s="141">
        <v>545.85399999999595</v>
      </c>
      <c r="BG2999" s="141">
        <v>364.08949999999595</v>
      </c>
      <c r="BH2999" s="141">
        <v>182.32499999999595</v>
      </c>
      <c r="BI2999" s="141">
        <v>0.56049999999595457</v>
      </c>
      <c r="BJ2999" s="141">
        <v>0</v>
      </c>
      <c r="BK2999" s="141">
        <v>0</v>
      </c>
      <c r="BL2999" s="141">
        <v>0</v>
      </c>
      <c r="BM2999" s="141">
        <v>0</v>
      </c>
      <c r="BN2999" s="141">
        <v>0</v>
      </c>
      <c r="BO2999" s="141">
        <v>0</v>
      </c>
      <c r="BP2999" s="141">
        <v>0</v>
      </c>
    </row>
    <row r="3000" spans="4:68" ht="15.75">
      <c r="D3000" s="174" t="s">
        <v>10391</v>
      </c>
      <c r="E3000" s="175">
        <v>14541.16</v>
      </c>
      <c r="F3000" s="174" t="s">
        <v>3409</v>
      </c>
      <c r="G3000" s="174" t="s">
        <v>10392</v>
      </c>
      <c r="H3000" s="174" t="s">
        <v>169</v>
      </c>
      <c r="I3000" s="174" t="s">
        <v>3098</v>
      </c>
      <c r="J3000" s="174" t="s">
        <v>10390</v>
      </c>
      <c r="K3000" s="174"/>
      <c r="L3000" s="174" t="s">
        <v>4377</v>
      </c>
      <c r="M3000" s="174" t="s">
        <v>3776</v>
      </c>
      <c r="N3000" s="176">
        <v>960</v>
      </c>
      <c r="O3000" s="174" t="s">
        <v>3407</v>
      </c>
      <c r="P3000" s="177">
        <v>23559</v>
      </c>
      <c r="Q3000" s="176">
        <v>588</v>
      </c>
      <c r="R3000" s="175">
        <v>8905.9</v>
      </c>
      <c r="S3000" s="175">
        <v>5635.26</v>
      </c>
      <c r="T3000" s="161">
        <v>0</v>
      </c>
      <c r="U3000" s="96">
        <v>6</v>
      </c>
      <c r="V3000" s="38" t="s">
        <v>116</v>
      </c>
      <c r="W3000" s="38"/>
      <c r="X3000" s="137">
        <v>181.7645</v>
      </c>
      <c r="Y3000" s="138">
        <v>52779</v>
      </c>
      <c r="Z3000" s="179">
        <v>31</v>
      </c>
      <c r="AA3000" s="139">
        <v>2044</v>
      </c>
      <c r="AB3000" s="131"/>
      <c r="AC3000" s="38"/>
      <c r="AD3000" s="140">
        <v>5635.26</v>
      </c>
      <c r="AE3000" s="141">
        <v>5453.4955</v>
      </c>
      <c r="AF3000" s="141">
        <v>5271.7309999999998</v>
      </c>
      <c r="AG3000" s="141">
        <v>5089.9664999999995</v>
      </c>
      <c r="AH3000" s="141">
        <v>4908.2019999999993</v>
      </c>
      <c r="AI3000" s="141">
        <v>4726.4374999999991</v>
      </c>
      <c r="AJ3000" s="141">
        <v>4544.6729999999989</v>
      </c>
      <c r="AK3000" s="141">
        <v>4362.9084999999986</v>
      </c>
      <c r="AL3000" s="141">
        <v>4181.1439999999984</v>
      </c>
      <c r="AM3000" s="141">
        <v>3999.3794999999982</v>
      </c>
      <c r="AN3000" s="141">
        <v>3817.614999999998</v>
      </c>
      <c r="AO3000" s="141">
        <v>3635.8504999999977</v>
      </c>
      <c r="AP3000" s="141">
        <v>3454.0859999999975</v>
      </c>
      <c r="AQ3000" s="141">
        <v>3272.3214999999973</v>
      </c>
      <c r="AR3000" s="141">
        <v>3090.5569999999971</v>
      </c>
      <c r="AS3000" s="141">
        <v>2908.7924999999968</v>
      </c>
      <c r="AT3000" s="141">
        <v>2727.0279999999966</v>
      </c>
      <c r="AU3000" s="141">
        <v>2545.2634999999964</v>
      </c>
      <c r="AV3000" s="141">
        <v>2363.4989999999962</v>
      </c>
      <c r="AW3000" s="141">
        <v>2181.7344999999959</v>
      </c>
      <c r="AX3000" s="141">
        <v>1999.9699999999959</v>
      </c>
      <c r="AY3000" s="141">
        <v>1818.2054999999959</v>
      </c>
      <c r="AZ3000" s="141">
        <v>1636.4409999999959</v>
      </c>
      <c r="BA3000" s="141">
        <v>1454.6764999999959</v>
      </c>
      <c r="BB3000" s="141">
        <v>1272.9119999999959</v>
      </c>
      <c r="BC3000" s="141">
        <v>1091.1474999999959</v>
      </c>
      <c r="BD3000" s="141">
        <v>909.38299999999595</v>
      </c>
      <c r="BE3000" s="141">
        <v>727.61849999999595</v>
      </c>
      <c r="BF3000" s="141">
        <v>545.85399999999595</v>
      </c>
      <c r="BG3000" s="141">
        <v>364.08949999999595</v>
      </c>
      <c r="BH3000" s="141">
        <v>182.32499999999595</v>
      </c>
      <c r="BI3000" s="141">
        <v>0.56049999999595457</v>
      </c>
      <c r="BJ3000" s="141">
        <v>0</v>
      </c>
      <c r="BK3000" s="141">
        <v>0</v>
      </c>
      <c r="BL3000" s="141">
        <v>0</v>
      </c>
      <c r="BM3000" s="141">
        <v>0</v>
      </c>
      <c r="BN3000" s="141">
        <v>0</v>
      </c>
      <c r="BO3000" s="141">
        <v>0</v>
      </c>
      <c r="BP3000" s="141">
        <v>0</v>
      </c>
    </row>
    <row r="3001" spans="4:68" ht="15.75">
      <c r="D3001" s="174" t="s">
        <v>10393</v>
      </c>
      <c r="E3001" s="175">
        <v>91103.93</v>
      </c>
      <c r="F3001" s="174" t="s">
        <v>3428</v>
      </c>
      <c r="G3001" s="174" t="s">
        <v>10394</v>
      </c>
      <c r="H3001" s="174" t="s">
        <v>169</v>
      </c>
      <c r="I3001" s="174" t="s">
        <v>3098</v>
      </c>
      <c r="J3001" s="174" t="s">
        <v>10395</v>
      </c>
      <c r="K3001" s="174"/>
      <c r="L3001" s="174" t="s">
        <v>4377</v>
      </c>
      <c r="M3001" s="174" t="s">
        <v>3575</v>
      </c>
      <c r="N3001" s="176">
        <v>960</v>
      </c>
      <c r="O3001" s="174" t="s">
        <v>3407</v>
      </c>
      <c r="P3001" s="177">
        <v>15189</v>
      </c>
      <c r="Q3001" s="176">
        <v>863</v>
      </c>
      <c r="R3001" s="175">
        <v>81895.350000000006</v>
      </c>
      <c r="S3001" s="175">
        <v>9208.58</v>
      </c>
      <c r="T3001" s="161">
        <v>0</v>
      </c>
      <c r="U3001" s="96">
        <v>6</v>
      </c>
      <c r="V3001" s="38" t="s">
        <v>116</v>
      </c>
      <c r="W3001" s="38"/>
      <c r="X3001" s="137">
        <v>1138.799125</v>
      </c>
      <c r="Y3001" s="138">
        <v>44409</v>
      </c>
      <c r="Z3001" s="179">
        <v>8.0833333333333339</v>
      </c>
      <c r="AA3001" s="139">
        <v>2022</v>
      </c>
      <c r="AB3001" s="131"/>
      <c r="AC3001" s="38"/>
      <c r="AD3001" s="140">
        <v>9208.58</v>
      </c>
      <c r="AE3001" s="141">
        <v>8069.7808750000004</v>
      </c>
      <c r="AF3001" s="141">
        <v>6930.9817500000008</v>
      </c>
      <c r="AG3001" s="141">
        <v>5792.1826250000013</v>
      </c>
      <c r="AH3001" s="141">
        <v>4653.3835000000017</v>
      </c>
      <c r="AI3001" s="141">
        <v>3514.5843750000017</v>
      </c>
      <c r="AJ3001" s="141">
        <v>2375.7852500000017</v>
      </c>
      <c r="AK3001" s="141">
        <v>1236.9861250000017</v>
      </c>
      <c r="AL3001" s="141">
        <v>98.187000000001717</v>
      </c>
      <c r="AM3001" s="141">
        <v>0</v>
      </c>
      <c r="AN3001" s="141">
        <v>0</v>
      </c>
      <c r="AO3001" s="141">
        <v>0</v>
      </c>
      <c r="AP3001" s="141">
        <v>0</v>
      </c>
      <c r="AQ3001" s="141">
        <v>0</v>
      </c>
      <c r="AR3001" s="141">
        <v>0</v>
      </c>
      <c r="AS3001" s="141">
        <v>0</v>
      </c>
      <c r="AT3001" s="141">
        <v>0</v>
      </c>
      <c r="AU3001" s="141">
        <v>0</v>
      </c>
      <c r="AV3001" s="141">
        <v>0</v>
      </c>
      <c r="AW3001" s="141">
        <v>0</v>
      </c>
      <c r="AX3001" s="141">
        <v>0</v>
      </c>
      <c r="AY3001" s="141">
        <v>0</v>
      </c>
      <c r="AZ3001" s="141">
        <v>0</v>
      </c>
      <c r="BA3001" s="141">
        <v>0</v>
      </c>
      <c r="BB3001" s="141">
        <v>0</v>
      </c>
      <c r="BC3001" s="141">
        <v>0</v>
      </c>
      <c r="BD3001" s="141">
        <v>0</v>
      </c>
      <c r="BE3001" s="141">
        <v>0</v>
      </c>
      <c r="BF3001" s="141">
        <v>0</v>
      </c>
      <c r="BG3001" s="141">
        <v>0</v>
      </c>
      <c r="BH3001" s="141">
        <v>0</v>
      </c>
      <c r="BI3001" s="141">
        <v>0</v>
      </c>
      <c r="BJ3001" s="141">
        <v>0</v>
      </c>
      <c r="BK3001" s="141">
        <v>0</v>
      </c>
      <c r="BL3001" s="141">
        <v>0</v>
      </c>
      <c r="BM3001" s="141">
        <v>0</v>
      </c>
      <c r="BN3001" s="141">
        <v>0</v>
      </c>
      <c r="BO3001" s="141">
        <v>0</v>
      </c>
      <c r="BP3001" s="141">
        <v>0</v>
      </c>
    </row>
    <row r="3002" spans="4:68" ht="15.75">
      <c r="D3002" s="174" t="s">
        <v>10396</v>
      </c>
      <c r="E3002" s="175">
        <v>34893.14</v>
      </c>
      <c r="F3002" s="174" t="s">
        <v>3428</v>
      </c>
      <c r="G3002" s="174" t="s">
        <v>10397</v>
      </c>
      <c r="H3002" s="174" t="s">
        <v>169</v>
      </c>
      <c r="I3002" s="174" t="s">
        <v>3098</v>
      </c>
      <c r="J3002" s="174" t="s">
        <v>10398</v>
      </c>
      <c r="K3002" s="174"/>
      <c r="L3002" s="174" t="s">
        <v>4377</v>
      </c>
      <c r="M3002" s="174" t="s">
        <v>3596</v>
      </c>
      <c r="N3002" s="176">
        <v>960</v>
      </c>
      <c r="O3002" s="174" t="s">
        <v>3407</v>
      </c>
      <c r="P3002" s="177">
        <v>15189</v>
      </c>
      <c r="Q3002" s="176">
        <v>863</v>
      </c>
      <c r="R3002" s="175">
        <v>31366.21</v>
      </c>
      <c r="S3002" s="175">
        <v>3526.93</v>
      </c>
      <c r="T3002" s="161">
        <v>0</v>
      </c>
      <c r="U3002" s="96">
        <v>6</v>
      </c>
      <c r="V3002" s="38" t="s">
        <v>116</v>
      </c>
      <c r="W3002" s="38"/>
      <c r="X3002" s="137">
        <v>436.16424999999998</v>
      </c>
      <c r="Y3002" s="138">
        <v>44409</v>
      </c>
      <c r="Z3002" s="179">
        <v>8.0833333333333339</v>
      </c>
      <c r="AA3002" s="139">
        <v>2022</v>
      </c>
      <c r="AB3002" s="131"/>
      <c r="AC3002" s="38"/>
      <c r="AD3002" s="140">
        <v>3526.93</v>
      </c>
      <c r="AE3002" s="141">
        <v>3090.76575</v>
      </c>
      <c r="AF3002" s="141">
        <v>2654.6015000000002</v>
      </c>
      <c r="AG3002" s="141">
        <v>2218.4372500000004</v>
      </c>
      <c r="AH3002" s="141">
        <v>1782.2730000000004</v>
      </c>
      <c r="AI3002" s="141">
        <v>1346.1087500000003</v>
      </c>
      <c r="AJ3002" s="141">
        <v>909.94450000000029</v>
      </c>
      <c r="AK3002" s="141">
        <v>473.78025000000031</v>
      </c>
      <c r="AL3002" s="141">
        <v>37.616000000000327</v>
      </c>
      <c r="AM3002" s="141">
        <v>0</v>
      </c>
      <c r="AN3002" s="141">
        <v>0</v>
      </c>
      <c r="AO3002" s="141">
        <v>0</v>
      </c>
      <c r="AP3002" s="141">
        <v>0</v>
      </c>
      <c r="AQ3002" s="141">
        <v>0</v>
      </c>
      <c r="AR3002" s="141">
        <v>0</v>
      </c>
      <c r="AS3002" s="141">
        <v>0</v>
      </c>
      <c r="AT3002" s="141">
        <v>0</v>
      </c>
      <c r="AU3002" s="141">
        <v>0</v>
      </c>
      <c r="AV3002" s="141">
        <v>0</v>
      </c>
      <c r="AW3002" s="141">
        <v>0</v>
      </c>
      <c r="AX3002" s="141">
        <v>0</v>
      </c>
      <c r="AY3002" s="141">
        <v>0</v>
      </c>
      <c r="AZ3002" s="141">
        <v>0</v>
      </c>
      <c r="BA3002" s="141">
        <v>0</v>
      </c>
      <c r="BB3002" s="141">
        <v>0</v>
      </c>
      <c r="BC3002" s="141">
        <v>0</v>
      </c>
      <c r="BD3002" s="141">
        <v>0</v>
      </c>
      <c r="BE3002" s="141">
        <v>0</v>
      </c>
      <c r="BF3002" s="141">
        <v>0</v>
      </c>
      <c r="BG3002" s="141">
        <v>0</v>
      </c>
      <c r="BH3002" s="141">
        <v>0</v>
      </c>
      <c r="BI3002" s="141">
        <v>0</v>
      </c>
      <c r="BJ3002" s="141">
        <v>0</v>
      </c>
      <c r="BK3002" s="141">
        <v>0</v>
      </c>
      <c r="BL3002" s="141">
        <v>0</v>
      </c>
      <c r="BM3002" s="141">
        <v>0</v>
      </c>
      <c r="BN3002" s="141">
        <v>0</v>
      </c>
      <c r="BO3002" s="141">
        <v>0</v>
      </c>
      <c r="BP3002" s="141">
        <v>0</v>
      </c>
    </row>
    <row r="3003" spans="4:68" ht="15.75">
      <c r="D3003" s="174" t="s">
        <v>10399</v>
      </c>
      <c r="E3003" s="175">
        <v>68841.070000000007</v>
      </c>
      <c r="F3003" s="174" t="s">
        <v>3428</v>
      </c>
      <c r="G3003" s="174" t="s">
        <v>10400</v>
      </c>
      <c r="H3003" s="174" t="s">
        <v>169</v>
      </c>
      <c r="I3003" s="174" t="s">
        <v>3098</v>
      </c>
      <c r="J3003" s="174" t="s">
        <v>10401</v>
      </c>
      <c r="K3003" s="174"/>
      <c r="L3003" s="174" t="s">
        <v>4475</v>
      </c>
      <c r="M3003" s="174" t="s">
        <v>5819</v>
      </c>
      <c r="N3003" s="176">
        <v>960</v>
      </c>
      <c r="O3003" s="174" t="s">
        <v>3407</v>
      </c>
      <c r="P3003" s="177">
        <v>15189</v>
      </c>
      <c r="Q3003" s="176">
        <v>863</v>
      </c>
      <c r="R3003" s="175">
        <v>61882.82</v>
      </c>
      <c r="S3003" s="175">
        <v>6958.25</v>
      </c>
      <c r="T3003" s="161">
        <v>0</v>
      </c>
      <c r="U3003" s="96">
        <v>6</v>
      </c>
      <c r="V3003" s="38" t="s">
        <v>116</v>
      </c>
      <c r="W3003" s="38"/>
      <c r="X3003" s="137">
        <v>860.51337500000011</v>
      </c>
      <c r="Y3003" s="138">
        <v>44409</v>
      </c>
      <c r="Z3003" s="179">
        <v>8.0833333333333339</v>
      </c>
      <c r="AA3003" s="139">
        <v>2022</v>
      </c>
      <c r="AB3003" s="131"/>
      <c r="AC3003" s="38"/>
      <c r="AD3003" s="140">
        <v>6958.25</v>
      </c>
      <c r="AE3003" s="141">
        <v>6097.7366249999995</v>
      </c>
      <c r="AF3003" s="141">
        <v>5237.2232499999991</v>
      </c>
      <c r="AG3003" s="141">
        <v>4376.7098749999986</v>
      </c>
      <c r="AH3003" s="141">
        <v>3516.1964999999987</v>
      </c>
      <c r="AI3003" s="141">
        <v>2655.6831249999987</v>
      </c>
      <c r="AJ3003" s="141">
        <v>1795.1697499999987</v>
      </c>
      <c r="AK3003" s="141">
        <v>934.65637499999855</v>
      </c>
      <c r="AL3003" s="141">
        <v>74.142999999998437</v>
      </c>
      <c r="AM3003" s="141">
        <v>0</v>
      </c>
      <c r="AN3003" s="141">
        <v>0</v>
      </c>
      <c r="AO3003" s="141">
        <v>0</v>
      </c>
      <c r="AP3003" s="141">
        <v>0</v>
      </c>
      <c r="AQ3003" s="141">
        <v>0</v>
      </c>
      <c r="AR3003" s="141">
        <v>0</v>
      </c>
      <c r="AS3003" s="141">
        <v>0</v>
      </c>
      <c r="AT3003" s="141">
        <v>0</v>
      </c>
      <c r="AU3003" s="141">
        <v>0</v>
      </c>
      <c r="AV3003" s="141">
        <v>0</v>
      </c>
      <c r="AW3003" s="141">
        <v>0</v>
      </c>
      <c r="AX3003" s="141">
        <v>0</v>
      </c>
      <c r="AY3003" s="141">
        <v>0</v>
      </c>
      <c r="AZ3003" s="141">
        <v>0</v>
      </c>
      <c r="BA3003" s="141">
        <v>0</v>
      </c>
      <c r="BB3003" s="141">
        <v>0</v>
      </c>
      <c r="BC3003" s="141">
        <v>0</v>
      </c>
      <c r="BD3003" s="141">
        <v>0</v>
      </c>
      <c r="BE3003" s="141">
        <v>0</v>
      </c>
      <c r="BF3003" s="141">
        <v>0</v>
      </c>
      <c r="BG3003" s="141">
        <v>0</v>
      </c>
      <c r="BH3003" s="141">
        <v>0</v>
      </c>
      <c r="BI3003" s="141">
        <v>0</v>
      </c>
      <c r="BJ3003" s="141">
        <v>0</v>
      </c>
      <c r="BK3003" s="141">
        <v>0</v>
      </c>
      <c r="BL3003" s="141">
        <v>0</v>
      </c>
      <c r="BM3003" s="141">
        <v>0</v>
      </c>
      <c r="BN3003" s="141">
        <v>0</v>
      </c>
      <c r="BO3003" s="141">
        <v>0</v>
      </c>
      <c r="BP3003" s="141">
        <v>0</v>
      </c>
    </row>
    <row r="3004" spans="4:68" ht="15.75">
      <c r="D3004" s="174" t="s">
        <v>10402</v>
      </c>
      <c r="E3004" s="175">
        <v>23620.91</v>
      </c>
      <c r="F3004" s="174" t="s">
        <v>3428</v>
      </c>
      <c r="G3004" s="174" t="s">
        <v>5731</v>
      </c>
      <c r="H3004" s="174" t="s">
        <v>169</v>
      </c>
      <c r="I3004" s="174" t="s">
        <v>3098</v>
      </c>
      <c r="J3004" s="174" t="s">
        <v>10403</v>
      </c>
      <c r="K3004" s="174"/>
      <c r="L3004" s="174" t="s">
        <v>4475</v>
      </c>
      <c r="M3004" s="174" t="s">
        <v>5371</v>
      </c>
      <c r="N3004" s="176">
        <v>960</v>
      </c>
      <c r="O3004" s="174" t="s">
        <v>3407</v>
      </c>
      <c r="P3004" s="177">
        <v>15189</v>
      </c>
      <c r="Q3004" s="176">
        <v>863</v>
      </c>
      <c r="R3004" s="175">
        <v>21233.37</v>
      </c>
      <c r="S3004" s="175">
        <v>2387.54</v>
      </c>
      <c r="T3004" s="161">
        <v>0</v>
      </c>
      <c r="U3004" s="96">
        <v>6</v>
      </c>
      <c r="V3004" s="38" t="s">
        <v>116</v>
      </c>
      <c r="W3004" s="38"/>
      <c r="X3004" s="137">
        <v>295.26137499999999</v>
      </c>
      <c r="Y3004" s="138">
        <v>44409</v>
      </c>
      <c r="Z3004" s="179">
        <v>8.0833333333333339</v>
      </c>
      <c r="AA3004" s="139">
        <v>2022</v>
      </c>
      <c r="AB3004" s="131"/>
      <c r="AC3004" s="38"/>
      <c r="AD3004" s="140">
        <v>2387.54</v>
      </c>
      <c r="AE3004" s="141">
        <v>2092.2786249999999</v>
      </c>
      <c r="AF3004" s="141">
        <v>1797.0172499999999</v>
      </c>
      <c r="AG3004" s="141">
        <v>1501.7558749999998</v>
      </c>
      <c r="AH3004" s="141">
        <v>1206.4944999999998</v>
      </c>
      <c r="AI3004" s="141">
        <v>911.23312499999975</v>
      </c>
      <c r="AJ3004" s="141">
        <v>615.9717499999997</v>
      </c>
      <c r="AK3004" s="141">
        <v>320.71037499999971</v>
      </c>
      <c r="AL3004" s="141">
        <v>25.448999999999728</v>
      </c>
      <c r="AM3004" s="141">
        <v>0</v>
      </c>
      <c r="AN3004" s="141">
        <v>0</v>
      </c>
      <c r="AO3004" s="141">
        <v>0</v>
      </c>
      <c r="AP3004" s="141">
        <v>0</v>
      </c>
      <c r="AQ3004" s="141">
        <v>0</v>
      </c>
      <c r="AR3004" s="141">
        <v>0</v>
      </c>
      <c r="AS3004" s="141">
        <v>0</v>
      </c>
      <c r="AT3004" s="141">
        <v>0</v>
      </c>
      <c r="AU3004" s="141">
        <v>0</v>
      </c>
      <c r="AV3004" s="141">
        <v>0</v>
      </c>
      <c r="AW3004" s="141">
        <v>0</v>
      </c>
      <c r="AX3004" s="141">
        <v>0</v>
      </c>
      <c r="AY3004" s="141">
        <v>0</v>
      </c>
      <c r="AZ3004" s="141">
        <v>0</v>
      </c>
      <c r="BA3004" s="141">
        <v>0</v>
      </c>
      <c r="BB3004" s="141">
        <v>0</v>
      </c>
      <c r="BC3004" s="141">
        <v>0</v>
      </c>
      <c r="BD3004" s="141">
        <v>0</v>
      </c>
      <c r="BE3004" s="141">
        <v>0</v>
      </c>
      <c r="BF3004" s="141">
        <v>0</v>
      </c>
      <c r="BG3004" s="141">
        <v>0</v>
      </c>
      <c r="BH3004" s="141">
        <v>0</v>
      </c>
      <c r="BI3004" s="141">
        <v>0</v>
      </c>
      <c r="BJ3004" s="141">
        <v>0</v>
      </c>
      <c r="BK3004" s="141">
        <v>0</v>
      </c>
      <c r="BL3004" s="141">
        <v>0</v>
      </c>
      <c r="BM3004" s="141">
        <v>0</v>
      </c>
      <c r="BN3004" s="141">
        <v>0</v>
      </c>
      <c r="BO3004" s="141">
        <v>0</v>
      </c>
      <c r="BP3004" s="141">
        <v>0</v>
      </c>
    </row>
    <row r="3005" spans="4:68" ht="15.75">
      <c r="D3005" s="174" t="s">
        <v>10404</v>
      </c>
      <c r="E3005" s="175">
        <v>5075.83</v>
      </c>
      <c r="F3005" s="174" t="s">
        <v>3428</v>
      </c>
      <c r="G3005" s="174" t="s">
        <v>10405</v>
      </c>
      <c r="H3005" s="174" t="s">
        <v>169</v>
      </c>
      <c r="I3005" s="174" t="s">
        <v>3098</v>
      </c>
      <c r="J3005" s="174" t="s">
        <v>10406</v>
      </c>
      <c r="K3005" s="174"/>
      <c r="L3005" s="174" t="s">
        <v>4405</v>
      </c>
      <c r="M3005" s="174" t="s">
        <v>4720</v>
      </c>
      <c r="N3005" s="176">
        <v>960</v>
      </c>
      <c r="O3005" s="174" t="s">
        <v>3407</v>
      </c>
      <c r="P3005" s="177">
        <v>15189</v>
      </c>
      <c r="Q3005" s="176">
        <v>863</v>
      </c>
      <c r="R3005" s="175">
        <v>4562.68</v>
      </c>
      <c r="S3005" s="175">
        <v>513.15</v>
      </c>
      <c r="T3005" s="161">
        <v>0</v>
      </c>
      <c r="U3005" s="96">
        <v>6</v>
      </c>
      <c r="V3005" s="38" t="s">
        <v>116</v>
      </c>
      <c r="W3005" s="38"/>
      <c r="X3005" s="137">
        <v>63.447874999999996</v>
      </c>
      <c r="Y3005" s="138">
        <v>44409</v>
      </c>
      <c r="Z3005" s="179">
        <v>8.0833333333333339</v>
      </c>
      <c r="AA3005" s="139">
        <v>2022</v>
      </c>
      <c r="AB3005" s="131"/>
      <c r="AC3005" s="38"/>
      <c r="AD3005" s="140">
        <v>513.15</v>
      </c>
      <c r="AE3005" s="141">
        <v>449.70212499999997</v>
      </c>
      <c r="AF3005" s="141">
        <v>386.25424999999996</v>
      </c>
      <c r="AG3005" s="141">
        <v>322.80637499999995</v>
      </c>
      <c r="AH3005" s="141">
        <v>259.35849999999994</v>
      </c>
      <c r="AI3005" s="141">
        <v>195.91062499999992</v>
      </c>
      <c r="AJ3005" s="141">
        <v>132.46274999999991</v>
      </c>
      <c r="AK3005" s="141">
        <v>69.014874999999918</v>
      </c>
      <c r="AL3005" s="141">
        <v>5.566999999999922</v>
      </c>
      <c r="AM3005" s="141">
        <v>0</v>
      </c>
      <c r="AN3005" s="141">
        <v>0</v>
      </c>
      <c r="AO3005" s="141">
        <v>0</v>
      </c>
      <c r="AP3005" s="141">
        <v>0</v>
      </c>
      <c r="AQ3005" s="141">
        <v>0</v>
      </c>
      <c r="AR3005" s="141">
        <v>0</v>
      </c>
      <c r="AS3005" s="141">
        <v>0</v>
      </c>
      <c r="AT3005" s="141">
        <v>0</v>
      </c>
      <c r="AU3005" s="141">
        <v>0</v>
      </c>
      <c r="AV3005" s="141">
        <v>0</v>
      </c>
      <c r="AW3005" s="141">
        <v>0</v>
      </c>
      <c r="AX3005" s="141">
        <v>0</v>
      </c>
      <c r="AY3005" s="141">
        <v>0</v>
      </c>
      <c r="AZ3005" s="141">
        <v>0</v>
      </c>
      <c r="BA3005" s="141">
        <v>0</v>
      </c>
      <c r="BB3005" s="141">
        <v>0</v>
      </c>
      <c r="BC3005" s="141">
        <v>0</v>
      </c>
      <c r="BD3005" s="141">
        <v>0</v>
      </c>
      <c r="BE3005" s="141">
        <v>0</v>
      </c>
      <c r="BF3005" s="141">
        <v>0</v>
      </c>
      <c r="BG3005" s="141">
        <v>0</v>
      </c>
      <c r="BH3005" s="141">
        <v>0</v>
      </c>
      <c r="BI3005" s="141">
        <v>0</v>
      </c>
      <c r="BJ3005" s="141">
        <v>0</v>
      </c>
      <c r="BK3005" s="141">
        <v>0</v>
      </c>
      <c r="BL3005" s="141">
        <v>0</v>
      </c>
      <c r="BM3005" s="141">
        <v>0</v>
      </c>
      <c r="BN3005" s="141">
        <v>0</v>
      </c>
      <c r="BO3005" s="141">
        <v>0</v>
      </c>
      <c r="BP3005" s="141">
        <v>0</v>
      </c>
    </row>
    <row r="3006" spans="4:68" ht="15.75">
      <c r="D3006" s="174" t="s">
        <v>10407</v>
      </c>
      <c r="E3006" s="175">
        <v>8769.68</v>
      </c>
      <c r="F3006" s="174" t="s">
        <v>3428</v>
      </c>
      <c r="G3006" s="174" t="s">
        <v>10408</v>
      </c>
      <c r="H3006" s="174" t="s">
        <v>169</v>
      </c>
      <c r="I3006" s="174" t="s">
        <v>3098</v>
      </c>
      <c r="J3006" s="174" t="s">
        <v>10409</v>
      </c>
      <c r="K3006" s="174"/>
      <c r="L3006" s="174" t="s">
        <v>3509</v>
      </c>
      <c r="M3006" s="174" t="s">
        <v>6005</v>
      </c>
      <c r="N3006" s="176">
        <v>960</v>
      </c>
      <c r="O3006" s="174" t="s">
        <v>3407</v>
      </c>
      <c r="P3006" s="177">
        <v>17715</v>
      </c>
      <c r="Q3006" s="176">
        <v>780</v>
      </c>
      <c r="R3006" s="175">
        <v>7125.05</v>
      </c>
      <c r="S3006" s="175">
        <v>1644.63</v>
      </c>
      <c r="T3006" s="161">
        <v>0</v>
      </c>
      <c r="U3006" s="96">
        <v>6</v>
      </c>
      <c r="V3006" s="38" t="s">
        <v>116</v>
      </c>
      <c r="W3006" s="38"/>
      <c r="X3006" s="137">
        <v>109.62100000000001</v>
      </c>
      <c r="Y3006" s="138">
        <v>46935</v>
      </c>
      <c r="Z3006" s="179">
        <v>15</v>
      </c>
      <c r="AA3006" s="139">
        <v>2028</v>
      </c>
      <c r="AB3006" s="131"/>
      <c r="AC3006" s="38"/>
      <c r="AD3006" s="140">
        <v>1644.63</v>
      </c>
      <c r="AE3006" s="141">
        <v>1535.009</v>
      </c>
      <c r="AF3006" s="141">
        <v>1425.3879999999999</v>
      </c>
      <c r="AG3006" s="141">
        <v>1315.7669999999998</v>
      </c>
      <c r="AH3006" s="141">
        <v>1206.1459999999997</v>
      </c>
      <c r="AI3006" s="141">
        <v>1096.5249999999996</v>
      </c>
      <c r="AJ3006" s="141">
        <v>986.90399999999966</v>
      </c>
      <c r="AK3006" s="141">
        <v>877.28299999999967</v>
      </c>
      <c r="AL3006" s="141">
        <v>767.66199999999969</v>
      </c>
      <c r="AM3006" s="141">
        <v>658.04099999999971</v>
      </c>
      <c r="AN3006" s="141">
        <v>548.41999999999973</v>
      </c>
      <c r="AO3006" s="141">
        <v>438.79899999999975</v>
      </c>
      <c r="AP3006" s="141">
        <v>329.17799999999977</v>
      </c>
      <c r="AQ3006" s="141">
        <v>219.55699999999976</v>
      </c>
      <c r="AR3006" s="141">
        <v>109.93599999999975</v>
      </c>
      <c r="AS3006" s="141">
        <v>0.31499999999974193</v>
      </c>
      <c r="AT3006" s="141">
        <v>0</v>
      </c>
      <c r="AU3006" s="141">
        <v>0</v>
      </c>
      <c r="AV3006" s="141">
        <v>0</v>
      </c>
      <c r="AW3006" s="141">
        <v>0</v>
      </c>
      <c r="AX3006" s="141">
        <v>0</v>
      </c>
      <c r="AY3006" s="141">
        <v>0</v>
      </c>
      <c r="AZ3006" s="141">
        <v>0</v>
      </c>
      <c r="BA3006" s="141">
        <v>0</v>
      </c>
      <c r="BB3006" s="141">
        <v>0</v>
      </c>
      <c r="BC3006" s="141">
        <v>0</v>
      </c>
      <c r="BD3006" s="141">
        <v>0</v>
      </c>
      <c r="BE3006" s="141">
        <v>0</v>
      </c>
      <c r="BF3006" s="141">
        <v>0</v>
      </c>
      <c r="BG3006" s="141">
        <v>0</v>
      </c>
      <c r="BH3006" s="141">
        <v>0</v>
      </c>
      <c r="BI3006" s="141">
        <v>0</v>
      </c>
      <c r="BJ3006" s="141">
        <v>0</v>
      </c>
      <c r="BK3006" s="141">
        <v>0</v>
      </c>
      <c r="BL3006" s="141">
        <v>0</v>
      </c>
      <c r="BM3006" s="141">
        <v>0</v>
      </c>
      <c r="BN3006" s="141">
        <v>0</v>
      </c>
      <c r="BO3006" s="141">
        <v>0</v>
      </c>
      <c r="BP3006" s="141">
        <v>0</v>
      </c>
    </row>
    <row r="3007" spans="4:68" ht="15.75">
      <c r="D3007" s="174" t="s">
        <v>10410</v>
      </c>
      <c r="E3007" s="176">
        <v>-9500</v>
      </c>
      <c r="F3007" s="174" t="s">
        <v>3409</v>
      </c>
      <c r="G3007" s="174" t="s">
        <v>10411</v>
      </c>
      <c r="H3007" s="174" t="s">
        <v>169</v>
      </c>
      <c r="I3007" s="174" t="s">
        <v>3098</v>
      </c>
      <c r="J3007" s="174" t="s">
        <v>10412</v>
      </c>
      <c r="K3007" s="174"/>
      <c r="L3007" s="174" t="s">
        <v>4704</v>
      </c>
      <c r="M3007" s="174" t="s">
        <v>4705</v>
      </c>
      <c r="N3007" s="176">
        <v>960</v>
      </c>
      <c r="O3007" s="174" t="s">
        <v>3407</v>
      </c>
      <c r="P3007" s="177">
        <v>15189</v>
      </c>
      <c r="Q3007" s="176">
        <v>863</v>
      </c>
      <c r="R3007" s="175">
        <v>-8539.7800000000007</v>
      </c>
      <c r="S3007" s="175">
        <v>-960.22</v>
      </c>
      <c r="T3007" s="161">
        <v>0</v>
      </c>
      <c r="U3007" s="96">
        <v>6</v>
      </c>
      <c r="V3007" s="38" t="s">
        <v>116</v>
      </c>
      <c r="W3007" s="38"/>
      <c r="X3007" s="137">
        <v>-118.75</v>
      </c>
      <c r="Y3007" s="138">
        <v>44409</v>
      </c>
      <c r="Z3007" s="179">
        <v>8.0833333333333339</v>
      </c>
      <c r="AA3007" s="139">
        <v>2022</v>
      </c>
      <c r="AB3007" s="131"/>
      <c r="AC3007" s="38"/>
      <c r="AD3007" s="140">
        <v>-960.22</v>
      </c>
      <c r="AE3007" s="141">
        <v>-841.47</v>
      </c>
      <c r="AF3007" s="141">
        <v>-722.72</v>
      </c>
      <c r="AG3007" s="141">
        <v>-603.97</v>
      </c>
      <c r="AH3007" s="141">
        <v>-485.22</v>
      </c>
      <c r="AI3007" s="141">
        <v>-366.47</v>
      </c>
      <c r="AJ3007" s="141">
        <v>-247.72000000000003</v>
      </c>
      <c r="AK3007" s="141">
        <v>-128.97000000000003</v>
      </c>
      <c r="AL3007" s="141">
        <v>-10.220000000000027</v>
      </c>
      <c r="AM3007" s="141">
        <v>0</v>
      </c>
      <c r="AN3007" s="141">
        <v>0</v>
      </c>
      <c r="AO3007" s="141">
        <v>0</v>
      </c>
      <c r="AP3007" s="141">
        <v>0</v>
      </c>
      <c r="AQ3007" s="141">
        <v>0</v>
      </c>
      <c r="AR3007" s="141">
        <v>0</v>
      </c>
      <c r="AS3007" s="141">
        <v>0</v>
      </c>
      <c r="AT3007" s="141">
        <v>0</v>
      </c>
      <c r="AU3007" s="141">
        <v>0</v>
      </c>
      <c r="AV3007" s="141">
        <v>0</v>
      </c>
      <c r="AW3007" s="141">
        <v>0</v>
      </c>
      <c r="AX3007" s="141">
        <v>0</v>
      </c>
      <c r="AY3007" s="141">
        <v>0</v>
      </c>
      <c r="AZ3007" s="141">
        <v>0</v>
      </c>
      <c r="BA3007" s="141">
        <v>0</v>
      </c>
      <c r="BB3007" s="141">
        <v>0</v>
      </c>
      <c r="BC3007" s="141">
        <v>0</v>
      </c>
      <c r="BD3007" s="141">
        <v>0</v>
      </c>
      <c r="BE3007" s="141">
        <v>0</v>
      </c>
      <c r="BF3007" s="141">
        <v>0</v>
      </c>
      <c r="BG3007" s="141">
        <v>0</v>
      </c>
      <c r="BH3007" s="141">
        <v>0</v>
      </c>
      <c r="BI3007" s="141">
        <v>0</v>
      </c>
      <c r="BJ3007" s="141">
        <v>0</v>
      </c>
      <c r="BK3007" s="141">
        <v>0</v>
      </c>
      <c r="BL3007" s="141">
        <v>0</v>
      </c>
      <c r="BM3007" s="141">
        <v>0</v>
      </c>
      <c r="BN3007" s="141">
        <v>0</v>
      </c>
      <c r="BO3007" s="141">
        <v>0</v>
      </c>
      <c r="BP3007" s="141">
        <v>0</v>
      </c>
    </row>
    <row r="3008" spans="4:68" ht="15.75">
      <c r="D3008" s="174" t="s">
        <v>10413</v>
      </c>
      <c r="E3008" s="175">
        <v>10818.13</v>
      </c>
      <c r="F3008" s="174" t="s">
        <v>3428</v>
      </c>
      <c r="G3008" s="174" t="s">
        <v>10414</v>
      </c>
      <c r="H3008" s="174" t="s">
        <v>169</v>
      </c>
      <c r="I3008" s="174" t="s">
        <v>3098</v>
      </c>
      <c r="J3008" s="174" t="s">
        <v>10415</v>
      </c>
      <c r="K3008" s="174"/>
      <c r="L3008" s="174" t="s">
        <v>4405</v>
      </c>
      <c r="M3008" s="174" t="s">
        <v>4545</v>
      </c>
      <c r="N3008" s="176">
        <v>960</v>
      </c>
      <c r="O3008" s="174" t="s">
        <v>3407</v>
      </c>
      <c r="P3008" s="177">
        <v>15189</v>
      </c>
      <c r="Q3008" s="176">
        <v>863</v>
      </c>
      <c r="R3008" s="175">
        <v>9724.58</v>
      </c>
      <c r="S3008" s="175">
        <v>1093.55</v>
      </c>
      <c r="T3008" s="161">
        <v>0</v>
      </c>
      <c r="U3008" s="96">
        <v>6</v>
      </c>
      <c r="V3008" s="38" t="s">
        <v>116</v>
      </c>
      <c r="W3008" s="38"/>
      <c r="X3008" s="137">
        <v>135.22662500000001</v>
      </c>
      <c r="Y3008" s="138">
        <v>44409</v>
      </c>
      <c r="Z3008" s="179">
        <v>8.0833333333333339</v>
      </c>
      <c r="AA3008" s="139">
        <v>2022</v>
      </c>
      <c r="AB3008" s="131"/>
      <c r="AC3008" s="38"/>
      <c r="AD3008" s="140">
        <v>1093.55</v>
      </c>
      <c r="AE3008" s="141">
        <v>958.32337499999994</v>
      </c>
      <c r="AF3008" s="141">
        <v>823.09674999999993</v>
      </c>
      <c r="AG3008" s="141">
        <v>687.87012499999992</v>
      </c>
      <c r="AH3008" s="141">
        <v>552.6434999999999</v>
      </c>
      <c r="AI3008" s="141">
        <v>417.41687499999989</v>
      </c>
      <c r="AJ3008" s="141">
        <v>282.19024999999988</v>
      </c>
      <c r="AK3008" s="141">
        <v>146.96362499999987</v>
      </c>
      <c r="AL3008" s="141">
        <v>11.736999999999853</v>
      </c>
      <c r="AM3008" s="141">
        <v>0</v>
      </c>
      <c r="AN3008" s="141">
        <v>0</v>
      </c>
      <c r="AO3008" s="141">
        <v>0</v>
      </c>
      <c r="AP3008" s="141">
        <v>0</v>
      </c>
      <c r="AQ3008" s="141">
        <v>0</v>
      </c>
      <c r="AR3008" s="141">
        <v>0</v>
      </c>
      <c r="AS3008" s="141">
        <v>0</v>
      </c>
      <c r="AT3008" s="141">
        <v>0</v>
      </c>
      <c r="AU3008" s="141">
        <v>0</v>
      </c>
      <c r="AV3008" s="141">
        <v>0</v>
      </c>
      <c r="AW3008" s="141">
        <v>0</v>
      </c>
      <c r="AX3008" s="141">
        <v>0</v>
      </c>
      <c r="AY3008" s="141">
        <v>0</v>
      </c>
      <c r="AZ3008" s="141">
        <v>0</v>
      </c>
      <c r="BA3008" s="141">
        <v>0</v>
      </c>
      <c r="BB3008" s="141">
        <v>0</v>
      </c>
      <c r="BC3008" s="141">
        <v>0</v>
      </c>
      <c r="BD3008" s="141">
        <v>0</v>
      </c>
      <c r="BE3008" s="141">
        <v>0</v>
      </c>
      <c r="BF3008" s="141">
        <v>0</v>
      </c>
      <c r="BG3008" s="141">
        <v>0</v>
      </c>
      <c r="BH3008" s="141">
        <v>0</v>
      </c>
      <c r="BI3008" s="141">
        <v>0</v>
      </c>
      <c r="BJ3008" s="141">
        <v>0</v>
      </c>
      <c r="BK3008" s="141">
        <v>0</v>
      </c>
      <c r="BL3008" s="141">
        <v>0</v>
      </c>
      <c r="BM3008" s="141">
        <v>0</v>
      </c>
      <c r="BN3008" s="141">
        <v>0</v>
      </c>
      <c r="BO3008" s="141">
        <v>0</v>
      </c>
      <c r="BP3008" s="141">
        <v>0</v>
      </c>
    </row>
    <row r="3009" spans="4:68" ht="15.75">
      <c r="D3009" s="174" t="s">
        <v>10416</v>
      </c>
      <c r="E3009" s="175">
        <v>5204.5</v>
      </c>
      <c r="F3009" s="174" t="s">
        <v>3428</v>
      </c>
      <c r="G3009" s="174" t="s">
        <v>10417</v>
      </c>
      <c r="H3009" s="174" t="s">
        <v>169</v>
      </c>
      <c r="I3009" s="174" t="s">
        <v>3098</v>
      </c>
      <c r="J3009" s="174" t="s">
        <v>10418</v>
      </c>
      <c r="K3009" s="174"/>
      <c r="L3009" s="174" t="s">
        <v>4405</v>
      </c>
      <c r="M3009" s="174" t="s">
        <v>4545</v>
      </c>
      <c r="N3009" s="176">
        <v>960</v>
      </c>
      <c r="O3009" s="174" t="s">
        <v>3407</v>
      </c>
      <c r="P3009" s="177">
        <v>15189</v>
      </c>
      <c r="Q3009" s="176">
        <v>863</v>
      </c>
      <c r="R3009" s="175">
        <v>4678.3599999999997</v>
      </c>
      <c r="S3009" s="175">
        <v>526.14</v>
      </c>
      <c r="T3009" s="161">
        <v>0</v>
      </c>
      <c r="U3009" s="96">
        <v>6</v>
      </c>
      <c r="V3009" s="38" t="s">
        <v>116</v>
      </c>
      <c r="W3009" s="38"/>
      <c r="X3009" s="137">
        <v>65.056249999999991</v>
      </c>
      <c r="Y3009" s="138">
        <v>44409</v>
      </c>
      <c r="Z3009" s="179">
        <v>8.0833333333333339</v>
      </c>
      <c r="AA3009" s="139">
        <v>2022</v>
      </c>
      <c r="AB3009" s="131"/>
      <c r="AC3009" s="38"/>
      <c r="AD3009" s="140">
        <v>526.14</v>
      </c>
      <c r="AE3009" s="141">
        <v>461.08375000000001</v>
      </c>
      <c r="AF3009" s="141">
        <v>396.02750000000003</v>
      </c>
      <c r="AG3009" s="141">
        <v>330.97125000000005</v>
      </c>
      <c r="AH3009" s="141">
        <v>265.91500000000008</v>
      </c>
      <c r="AI3009" s="141">
        <v>200.8587500000001</v>
      </c>
      <c r="AJ3009" s="141">
        <v>135.80250000000012</v>
      </c>
      <c r="AK3009" s="141">
        <v>70.746250000000131</v>
      </c>
      <c r="AL3009" s="141">
        <v>5.6900000000001398</v>
      </c>
      <c r="AM3009" s="141">
        <v>0</v>
      </c>
      <c r="AN3009" s="141">
        <v>0</v>
      </c>
      <c r="AO3009" s="141">
        <v>0</v>
      </c>
      <c r="AP3009" s="141">
        <v>0</v>
      </c>
      <c r="AQ3009" s="141">
        <v>0</v>
      </c>
      <c r="AR3009" s="141">
        <v>0</v>
      </c>
      <c r="AS3009" s="141">
        <v>0</v>
      </c>
      <c r="AT3009" s="141">
        <v>0</v>
      </c>
      <c r="AU3009" s="141">
        <v>0</v>
      </c>
      <c r="AV3009" s="141">
        <v>0</v>
      </c>
      <c r="AW3009" s="141">
        <v>0</v>
      </c>
      <c r="AX3009" s="141">
        <v>0</v>
      </c>
      <c r="AY3009" s="141">
        <v>0</v>
      </c>
      <c r="AZ3009" s="141">
        <v>0</v>
      </c>
      <c r="BA3009" s="141">
        <v>0</v>
      </c>
      <c r="BB3009" s="141">
        <v>0</v>
      </c>
      <c r="BC3009" s="141">
        <v>0</v>
      </c>
      <c r="BD3009" s="141">
        <v>0</v>
      </c>
      <c r="BE3009" s="141">
        <v>0</v>
      </c>
      <c r="BF3009" s="141">
        <v>0</v>
      </c>
      <c r="BG3009" s="141">
        <v>0</v>
      </c>
      <c r="BH3009" s="141">
        <v>0</v>
      </c>
      <c r="BI3009" s="141">
        <v>0</v>
      </c>
      <c r="BJ3009" s="141">
        <v>0</v>
      </c>
      <c r="BK3009" s="141">
        <v>0</v>
      </c>
      <c r="BL3009" s="141">
        <v>0</v>
      </c>
      <c r="BM3009" s="141">
        <v>0</v>
      </c>
      <c r="BN3009" s="141">
        <v>0</v>
      </c>
      <c r="BO3009" s="141">
        <v>0</v>
      </c>
      <c r="BP3009" s="141">
        <v>0</v>
      </c>
    </row>
    <row r="3010" spans="4:68" ht="15.75">
      <c r="D3010" s="174" t="s">
        <v>10419</v>
      </c>
      <c r="E3010" s="175">
        <v>54453.31</v>
      </c>
      <c r="F3010" s="174" t="s">
        <v>3428</v>
      </c>
      <c r="G3010" s="174" t="s">
        <v>10420</v>
      </c>
      <c r="H3010" s="174" t="s">
        <v>169</v>
      </c>
      <c r="I3010" s="174" t="s">
        <v>3098</v>
      </c>
      <c r="J3010" s="174" t="s">
        <v>10421</v>
      </c>
      <c r="K3010" s="174"/>
      <c r="L3010" s="174" t="s">
        <v>4377</v>
      </c>
      <c r="M3010" s="174" t="s">
        <v>3776</v>
      </c>
      <c r="N3010" s="176">
        <v>960</v>
      </c>
      <c r="O3010" s="174" t="s">
        <v>3407</v>
      </c>
      <c r="P3010" s="177">
        <v>19541</v>
      </c>
      <c r="Q3010" s="176">
        <v>720</v>
      </c>
      <c r="R3010" s="176">
        <v>40838</v>
      </c>
      <c r="S3010" s="175">
        <v>13615.31</v>
      </c>
      <c r="T3010" s="161">
        <v>0</v>
      </c>
      <c r="U3010" s="96">
        <v>6</v>
      </c>
      <c r="V3010" s="38" t="s">
        <v>116</v>
      </c>
      <c r="W3010" s="38"/>
      <c r="X3010" s="137">
        <v>680.66637500000002</v>
      </c>
      <c r="Y3010" s="138">
        <v>48761</v>
      </c>
      <c r="Z3010" s="179">
        <v>20</v>
      </c>
      <c r="AA3010" s="139">
        <v>2033</v>
      </c>
      <c r="AB3010" s="131"/>
      <c r="AC3010" s="38"/>
      <c r="AD3010" s="140">
        <v>13615.31</v>
      </c>
      <c r="AE3010" s="141">
        <v>12934.643624999999</v>
      </c>
      <c r="AF3010" s="141">
        <v>12253.977249999998</v>
      </c>
      <c r="AG3010" s="141">
        <v>11573.310874999997</v>
      </c>
      <c r="AH3010" s="141">
        <v>10892.644499999997</v>
      </c>
      <c r="AI3010" s="141">
        <v>10211.978124999996</v>
      </c>
      <c r="AJ3010" s="141">
        <v>9531.3117499999953</v>
      </c>
      <c r="AK3010" s="141">
        <v>8850.6453749999946</v>
      </c>
      <c r="AL3010" s="141">
        <v>8169.9789999999948</v>
      </c>
      <c r="AM3010" s="141">
        <v>7489.312624999995</v>
      </c>
      <c r="AN3010" s="141">
        <v>6808.6462499999952</v>
      </c>
      <c r="AO3010" s="141">
        <v>6127.9798749999954</v>
      </c>
      <c r="AP3010" s="141">
        <v>5447.3134999999957</v>
      </c>
      <c r="AQ3010" s="141">
        <v>4766.6471249999959</v>
      </c>
      <c r="AR3010" s="141">
        <v>4085.9807499999961</v>
      </c>
      <c r="AS3010" s="141">
        <v>3405.3143749999963</v>
      </c>
      <c r="AT3010" s="141">
        <v>2724.6479999999965</v>
      </c>
      <c r="AU3010" s="141">
        <v>2043.9816249999965</v>
      </c>
      <c r="AV3010" s="141">
        <v>1363.3152499999965</v>
      </c>
      <c r="AW3010" s="141">
        <v>682.64887499999645</v>
      </c>
      <c r="AX3010" s="141">
        <v>1.9824999999964348</v>
      </c>
      <c r="AY3010" s="141">
        <v>0</v>
      </c>
      <c r="AZ3010" s="141">
        <v>0</v>
      </c>
      <c r="BA3010" s="141">
        <v>0</v>
      </c>
      <c r="BB3010" s="141">
        <v>0</v>
      </c>
      <c r="BC3010" s="141">
        <v>0</v>
      </c>
      <c r="BD3010" s="141">
        <v>0</v>
      </c>
      <c r="BE3010" s="141">
        <v>0</v>
      </c>
      <c r="BF3010" s="141">
        <v>0</v>
      </c>
      <c r="BG3010" s="141">
        <v>0</v>
      </c>
      <c r="BH3010" s="141">
        <v>0</v>
      </c>
      <c r="BI3010" s="141">
        <v>0</v>
      </c>
      <c r="BJ3010" s="141">
        <v>0</v>
      </c>
      <c r="BK3010" s="141">
        <v>0</v>
      </c>
      <c r="BL3010" s="141">
        <v>0</v>
      </c>
      <c r="BM3010" s="141">
        <v>0</v>
      </c>
      <c r="BN3010" s="141">
        <v>0</v>
      </c>
      <c r="BO3010" s="141">
        <v>0</v>
      </c>
      <c r="BP3010" s="141">
        <v>0</v>
      </c>
    </row>
    <row r="3011" spans="4:68" ht="15.75">
      <c r="D3011" s="174" t="s">
        <v>10422</v>
      </c>
      <c r="E3011" s="175">
        <v>51403.89</v>
      </c>
      <c r="F3011" s="174" t="s">
        <v>3409</v>
      </c>
      <c r="G3011" s="174" t="s">
        <v>10423</v>
      </c>
      <c r="H3011" s="174" t="s">
        <v>169</v>
      </c>
      <c r="I3011" s="174" t="s">
        <v>3098</v>
      </c>
      <c r="J3011" s="174" t="s">
        <v>10424</v>
      </c>
      <c r="K3011" s="174"/>
      <c r="L3011" s="174" t="s">
        <v>4405</v>
      </c>
      <c r="M3011" s="174" t="s">
        <v>5376</v>
      </c>
      <c r="N3011" s="176">
        <v>960</v>
      </c>
      <c r="O3011" s="174" t="s">
        <v>3407</v>
      </c>
      <c r="P3011" s="177">
        <v>23924</v>
      </c>
      <c r="Q3011" s="176">
        <v>576</v>
      </c>
      <c r="R3011" s="175">
        <v>30840.42</v>
      </c>
      <c r="S3011" s="175">
        <v>20563.47</v>
      </c>
      <c r="T3011" s="161">
        <v>0</v>
      </c>
      <c r="U3011" s="96">
        <v>6</v>
      </c>
      <c r="V3011" s="38" t="s">
        <v>116</v>
      </c>
      <c r="W3011" s="38"/>
      <c r="X3011" s="137">
        <v>642.54862500000002</v>
      </c>
      <c r="Y3011" s="138">
        <v>53144</v>
      </c>
      <c r="Z3011" s="179">
        <v>32</v>
      </c>
      <c r="AA3011" s="139">
        <v>2045</v>
      </c>
      <c r="AB3011" s="131"/>
      <c r="AC3011" s="38"/>
      <c r="AD3011" s="140">
        <v>20563.47</v>
      </c>
      <c r="AE3011" s="141">
        <v>19920.921375000002</v>
      </c>
      <c r="AF3011" s="141">
        <v>19278.372750000002</v>
      </c>
      <c r="AG3011" s="141">
        <v>18635.824125000003</v>
      </c>
      <c r="AH3011" s="141">
        <v>17993.275500000003</v>
      </c>
      <c r="AI3011" s="141">
        <v>17350.726875000004</v>
      </c>
      <c r="AJ3011" s="141">
        <v>16708.178250000004</v>
      </c>
      <c r="AK3011" s="141">
        <v>16065.629625000005</v>
      </c>
      <c r="AL3011" s="141">
        <v>15423.081000000006</v>
      </c>
      <c r="AM3011" s="141">
        <v>14780.532375000006</v>
      </c>
      <c r="AN3011" s="141">
        <v>14137.983750000007</v>
      </c>
      <c r="AO3011" s="141">
        <v>13495.435125000007</v>
      </c>
      <c r="AP3011" s="141">
        <v>12852.886500000008</v>
      </c>
      <c r="AQ3011" s="141">
        <v>12210.337875000008</v>
      </c>
      <c r="AR3011" s="141">
        <v>11567.789250000009</v>
      </c>
      <c r="AS3011" s="141">
        <v>10925.240625000009</v>
      </c>
      <c r="AT3011" s="141">
        <v>10282.69200000001</v>
      </c>
      <c r="AU3011" s="141">
        <v>9640.1433750000106</v>
      </c>
      <c r="AV3011" s="141">
        <v>8997.5947500000111</v>
      </c>
      <c r="AW3011" s="141">
        <v>8355.0461250000117</v>
      </c>
      <c r="AX3011" s="141">
        <v>7712.4975000000113</v>
      </c>
      <c r="AY3011" s="141">
        <v>7069.948875000011</v>
      </c>
      <c r="AZ3011" s="141">
        <v>6427.4002500000106</v>
      </c>
      <c r="BA3011" s="141">
        <v>5784.8516250000102</v>
      </c>
      <c r="BB3011" s="141">
        <v>5142.3030000000099</v>
      </c>
      <c r="BC3011" s="141">
        <v>4499.7543750000095</v>
      </c>
      <c r="BD3011" s="141">
        <v>3857.2057500000096</v>
      </c>
      <c r="BE3011" s="141">
        <v>3214.6571250000097</v>
      </c>
      <c r="BF3011" s="141">
        <v>2572.1085000000098</v>
      </c>
      <c r="BG3011" s="141">
        <v>1929.5598750000099</v>
      </c>
      <c r="BH3011" s="141">
        <v>1287.01125000001</v>
      </c>
      <c r="BI3011" s="141">
        <v>644.46262500001001</v>
      </c>
      <c r="BJ3011" s="141">
        <v>1.9140000000099917</v>
      </c>
      <c r="BK3011" s="141">
        <v>0</v>
      </c>
      <c r="BL3011" s="141">
        <v>0</v>
      </c>
      <c r="BM3011" s="141">
        <v>0</v>
      </c>
      <c r="BN3011" s="141">
        <v>0</v>
      </c>
      <c r="BO3011" s="141">
        <v>0</v>
      </c>
      <c r="BP3011" s="141">
        <v>0</v>
      </c>
    </row>
    <row r="3012" spans="4:68" ht="15.75">
      <c r="D3012" s="174" t="s">
        <v>10425</v>
      </c>
      <c r="E3012" s="175">
        <v>11551.86</v>
      </c>
      <c r="F3012" s="174" t="s">
        <v>3428</v>
      </c>
      <c r="G3012" s="174" t="s">
        <v>10426</v>
      </c>
      <c r="H3012" s="174" t="s">
        <v>169</v>
      </c>
      <c r="I3012" s="174" t="s">
        <v>3098</v>
      </c>
      <c r="J3012" s="174" t="s">
        <v>10427</v>
      </c>
      <c r="K3012" s="174"/>
      <c r="L3012" s="174" t="s">
        <v>4377</v>
      </c>
      <c r="M3012" s="174" t="s">
        <v>3866</v>
      </c>
      <c r="N3012" s="176">
        <v>960</v>
      </c>
      <c r="O3012" s="174" t="s">
        <v>3407</v>
      </c>
      <c r="P3012" s="177">
        <v>19541</v>
      </c>
      <c r="Q3012" s="176">
        <v>720</v>
      </c>
      <c r="R3012" s="175">
        <v>8663.3799999999992</v>
      </c>
      <c r="S3012" s="175">
        <v>2888.48</v>
      </c>
      <c r="T3012" s="161">
        <v>0</v>
      </c>
      <c r="U3012" s="96">
        <v>6</v>
      </c>
      <c r="V3012" s="38" t="s">
        <v>116</v>
      </c>
      <c r="W3012" s="38"/>
      <c r="X3012" s="137">
        <v>144.39825000000002</v>
      </c>
      <c r="Y3012" s="138">
        <v>48761</v>
      </c>
      <c r="Z3012" s="179">
        <v>20</v>
      </c>
      <c r="AA3012" s="139">
        <v>2033</v>
      </c>
      <c r="AB3012" s="131"/>
      <c r="AC3012" s="38"/>
      <c r="AD3012" s="140">
        <v>2888.48</v>
      </c>
      <c r="AE3012" s="141">
        <v>2744.0817499999998</v>
      </c>
      <c r="AF3012" s="141">
        <v>2599.6834999999996</v>
      </c>
      <c r="AG3012" s="141">
        <v>2455.2852499999995</v>
      </c>
      <c r="AH3012" s="141">
        <v>2310.8869999999993</v>
      </c>
      <c r="AI3012" s="141">
        <v>2166.4887499999991</v>
      </c>
      <c r="AJ3012" s="141">
        <v>2022.0904999999991</v>
      </c>
      <c r="AK3012" s="141">
        <v>1877.6922499999991</v>
      </c>
      <c r="AL3012" s="141">
        <v>1733.2939999999992</v>
      </c>
      <c r="AM3012" s="141">
        <v>1588.8957499999992</v>
      </c>
      <c r="AN3012" s="141">
        <v>1444.4974999999993</v>
      </c>
      <c r="AO3012" s="141">
        <v>1300.0992499999993</v>
      </c>
      <c r="AP3012" s="141">
        <v>1155.7009999999993</v>
      </c>
      <c r="AQ3012" s="141">
        <v>1011.3027499999994</v>
      </c>
      <c r="AR3012" s="141">
        <v>866.90449999999942</v>
      </c>
      <c r="AS3012" s="141">
        <v>722.50624999999945</v>
      </c>
      <c r="AT3012" s="141">
        <v>578.10799999999949</v>
      </c>
      <c r="AU3012" s="141">
        <v>433.70974999999947</v>
      </c>
      <c r="AV3012" s="141">
        <v>289.31149999999946</v>
      </c>
      <c r="AW3012" s="141">
        <v>144.91324999999944</v>
      </c>
      <c r="AX3012" s="141">
        <v>0.51499999999941792</v>
      </c>
      <c r="AY3012" s="141">
        <v>0</v>
      </c>
      <c r="AZ3012" s="141">
        <v>0</v>
      </c>
      <c r="BA3012" s="141">
        <v>0</v>
      </c>
      <c r="BB3012" s="141">
        <v>0</v>
      </c>
      <c r="BC3012" s="141">
        <v>0</v>
      </c>
      <c r="BD3012" s="141">
        <v>0</v>
      </c>
      <c r="BE3012" s="141">
        <v>0</v>
      </c>
      <c r="BF3012" s="141">
        <v>0</v>
      </c>
      <c r="BG3012" s="141">
        <v>0</v>
      </c>
      <c r="BH3012" s="141">
        <v>0</v>
      </c>
      <c r="BI3012" s="141">
        <v>0</v>
      </c>
      <c r="BJ3012" s="141">
        <v>0</v>
      </c>
      <c r="BK3012" s="141">
        <v>0</v>
      </c>
      <c r="BL3012" s="141">
        <v>0</v>
      </c>
      <c r="BM3012" s="141">
        <v>0</v>
      </c>
      <c r="BN3012" s="141">
        <v>0</v>
      </c>
      <c r="BO3012" s="141">
        <v>0</v>
      </c>
      <c r="BP3012" s="141">
        <v>0</v>
      </c>
    </row>
    <row r="3013" spans="4:68" ht="15.75">
      <c r="D3013" s="174" t="s">
        <v>10428</v>
      </c>
      <c r="E3013" s="175">
        <v>9911.6200000000008</v>
      </c>
      <c r="F3013" s="174" t="s">
        <v>3428</v>
      </c>
      <c r="G3013" s="174" t="s">
        <v>10429</v>
      </c>
      <c r="H3013" s="174" t="s">
        <v>169</v>
      </c>
      <c r="I3013" s="174" t="s">
        <v>3098</v>
      </c>
      <c r="J3013" s="174" t="s">
        <v>10430</v>
      </c>
      <c r="K3013" s="174"/>
      <c r="L3013" s="174" t="s">
        <v>4377</v>
      </c>
      <c r="M3013" s="174" t="s">
        <v>3866</v>
      </c>
      <c r="N3013" s="176">
        <v>960</v>
      </c>
      <c r="O3013" s="174" t="s">
        <v>3407</v>
      </c>
      <c r="P3013" s="177">
        <v>19906</v>
      </c>
      <c r="Q3013" s="176">
        <v>708</v>
      </c>
      <c r="R3013" s="175">
        <v>7309.4</v>
      </c>
      <c r="S3013" s="175">
        <v>2602.2199999999998</v>
      </c>
      <c r="T3013" s="161">
        <v>0</v>
      </c>
      <c r="U3013" s="96">
        <v>6</v>
      </c>
      <c r="V3013" s="38" t="s">
        <v>116</v>
      </c>
      <c r="W3013" s="38"/>
      <c r="X3013" s="137">
        <v>123.89525</v>
      </c>
      <c r="Y3013" s="138">
        <v>49126</v>
      </c>
      <c r="Z3013" s="179">
        <v>21</v>
      </c>
      <c r="AA3013" s="139">
        <v>2034</v>
      </c>
      <c r="AB3013" s="131"/>
      <c r="AC3013" s="38"/>
      <c r="AD3013" s="140">
        <v>2602.2199999999998</v>
      </c>
      <c r="AE3013" s="141">
        <v>2478.3247499999998</v>
      </c>
      <c r="AF3013" s="141">
        <v>2354.4294999999997</v>
      </c>
      <c r="AG3013" s="141">
        <v>2230.5342499999997</v>
      </c>
      <c r="AH3013" s="141">
        <v>2106.6389999999997</v>
      </c>
      <c r="AI3013" s="141">
        <v>1982.7437499999996</v>
      </c>
      <c r="AJ3013" s="141">
        <v>1858.8484999999996</v>
      </c>
      <c r="AK3013" s="141">
        <v>1734.9532499999996</v>
      </c>
      <c r="AL3013" s="141">
        <v>1611.0579999999995</v>
      </c>
      <c r="AM3013" s="141">
        <v>1487.1627499999995</v>
      </c>
      <c r="AN3013" s="141">
        <v>1363.2674999999995</v>
      </c>
      <c r="AO3013" s="141">
        <v>1239.3722499999994</v>
      </c>
      <c r="AP3013" s="141">
        <v>1115.4769999999994</v>
      </c>
      <c r="AQ3013" s="141">
        <v>991.58174999999937</v>
      </c>
      <c r="AR3013" s="141">
        <v>867.68649999999934</v>
      </c>
      <c r="AS3013" s="141">
        <v>743.79124999999931</v>
      </c>
      <c r="AT3013" s="141">
        <v>619.89599999999928</v>
      </c>
      <c r="AU3013" s="141">
        <v>496.00074999999924</v>
      </c>
      <c r="AV3013" s="141">
        <v>372.10549999999921</v>
      </c>
      <c r="AW3013" s="141">
        <v>248.21024999999921</v>
      </c>
      <c r="AX3013" s="141">
        <v>124.3149999999992</v>
      </c>
      <c r="AY3013" s="141">
        <v>0.4197499999991976</v>
      </c>
      <c r="AZ3013" s="141">
        <v>0</v>
      </c>
      <c r="BA3013" s="141">
        <v>0</v>
      </c>
      <c r="BB3013" s="141">
        <v>0</v>
      </c>
      <c r="BC3013" s="141">
        <v>0</v>
      </c>
      <c r="BD3013" s="141">
        <v>0</v>
      </c>
      <c r="BE3013" s="141">
        <v>0</v>
      </c>
      <c r="BF3013" s="141">
        <v>0</v>
      </c>
      <c r="BG3013" s="141">
        <v>0</v>
      </c>
      <c r="BH3013" s="141">
        <v>0</v>
      </c>
      <c r="BI3013" s="141">
        <v>0</v>
      </c>
      <c r="BJ3013" s="141">
        <v>0</v>
      </c>
      <c r="BK3013" s="141">
        <v>0</v>
      </c>
      <c r="BL3013" s="141">
        <v>0</v>
      </c>
      <c r="BM3013" s="141">
        <v>0</v>
      </c>
      <c r="BN3013" s="141">
        <v>0</v>
      </c>
      <c r="BO3013" s="141">
        <v>0</v>
      </c>
      <c r="BP3013" s="141">
        <v>0</v>
      </c>
    </row>
    <row r="3014" spans="4:68" ht="15.75">
      <c r="D3014" s="174" t="s">
        <v>10431</v>
      </c>
      <c r="E3014" s="175">
        <v>12906.09</v>
      </c>
      <c r="F3014" s="174" t="s">
        <v>3428</v>
      </c>
      <c r="G3014" s="174" t="s">
        <v>10432</v>
      </c>
      <c r="H3014" s="174" t="s">
        <v>169</v>
      </c>
      <c r="I3014" s="174" t="s">
        <v>3098</v>
      </c>
      <c r="J3014" s="174" t="s">
        <v>10433</v>
      </c>
      <c r="K3014" s="174"/>
      <c r="L3014" s="174" t="s">
        <v>4475</v>
      </c>
      <c r="M3014" s="174" t="s">
        <v>10434</v>
      </c>
      <c r="N3014" s="176">
        <v>960</v>
      </c>
      <c r="O3014" s="174" t="s">
        <v>3407</v>
      </c>
      <c r="P3014" s="177">
        <v>19541</v>
      </c>
      <c r="Q3014" s="176">
        <v>720</v>
      </c>
      <c r="R3014" s="175">
        <v>9679.0300000000007</v>
      </c>
      <c r="S3014" s="175">
        <v>3227.06</v>
      </c>
      <c r="T3014" s="161">
        <v>0</v>
      </c>
      <c r="U3014" s="96">
        <v>6</v>
      </c>
      <c r="V3014" s="38" t="s">
        <v>116</v>
      </c>
      <c r="W3014" s="38"/>
      <c r="X3014" s="137">
        <v>161.32612500000002</v>
      </c>
      <c r="Y3014" s="138">
        <v>48761</v>
      </c>
      <c r="Z3014" s="179">
        <v>20</v>
      </c>
      <c r="AA3014" s="139">
        <v>2033</v>
      </c>
      <c r="AB3014" s="131"/>
      <c r="AC3014" s="38"/>
      <c r="AD3014" s="140">
        <v>3227.06</v>
      </c>
      <c r="AE3014" s="141">
        <v>3065.7338749999999</v>
      </c>
      <c r="AF3014" s="141">
        <v>2904.4077499999999</v>
      </c>
      <c r="AG3014" s="141">
        <v>2743.0816249999998</v>
      </c>
      <c r="AH3014" s="141">
        <v>2581.7554999999998</v>
      </c>
      <c r="AI3014" s="141">
        <v>2420.4293749999997</v>
      </c>
      <c r="AJ3014" s="141">
        <v>2259.1032499999997</v>
      </c>
      <c r="AK3014" s="141">
        <v>2097.7771249999996</v>
      </c>
      <c r="AL3014" s="141">
        <v>1936.4509999999996</v>
      </c>
      <c r="AM3014" s="141">
        <v>1775.1248749999995</v>
      </c>
      <c r="AN3014" s="141">
        <v>1613.7987499999995</v>
      </c>
      <c r="AO3014" s="141">
        <v>1452.4726249999994</v>
      </c>
      <c r="AP3014" s="141">
        <v>1291.1464999999994</v>
      </c>
      <c r="AQ3014" s="141">
        <v>1129.8203749999993</v>
      </c>
      <c r="AR3014" s="141">
        <v>968.49424999999928</v>
      </c>
      <c r="AS3014" s="141">
        <v>807.16812499999924</v>
      </c>
      <c r="AT3014" s="141">
        <v>645.84199999999919</v>
      </c>
      <c r="AU3014" s="141">
        <v>484.51587499999914</v>
      </c>
      <c r="AV3014" s="141">
        <v>323.18974999999909</v>
      </c>
      <c r="AW3014" s="141">
        <v>161.86362499999908</v>
      </c>
      <c r="AX3014" s="141">
        <v>0.5374999999990564</v>
      </c>
      <c r="AY3014" s="141">
        <v>0</v>
      </c>
      <c r="AZ3014" s="141">
        <v>0</v>
      </c>
      <c r="BA3014" s="141">
        <v>0</v>
      </c>
      <c r="BB3014" s="141">
        <v>0</v>
      </c>
      <c r="BC3014" s="141">
        <v>0</v>
      </c>
      <c r="BD3014" s="141">
        <v>0</v>
      </c>
      <c r="BE3014" s="141">
        <v>0</v>
      </c>
      <c r="BF3014" s="141">
        <v>0</v>
      </c>
      <c r="BG3014" s="141">
        <v>0</v>
      </c>
      <c r="BH3014" s="141">
        <v>0</v>
      </c>
      <c r="BI3014" s="141">
        <v>0</v>
      </c>
      <c r="BJ3014" s="141">
        <v>0</v>
      </c>
      <c r="BK3014" s="141">
        <v>0</v>
      </c>
      <c r="BL3014" s="141">
        <v>0</v>
      </c>
      <c r="BM3014" s="141">
        <v>0</v>
      </c>
      <c r="BN3014" s="141">
        <v>0</v>
      </c>
      <c r="BO3014" s="141">
        <v>0</v>
      </c>
      <c r="BP3014" s="141">
        <v>0</v>
      </c>
    </row>
    <row r="3015" spans="4:68" ht="15.75">
      <c r="D3015" s="174" t="s">
        <v>10435</v>
      </c>
      <c r="E3015" s="175">
        <v>16217.48</v>
      </c>
      <c r="F3015" s="174" t="s">
        <v>3428</v>
      </c>
      <c r="G3015" s="174" t="s">
        <v>10436</v>
      </c>
      <c r="H3015" s="174" t="s">
        <v>169</v>
      </c>
      <c r="I3015" s="174" t="s">
        <v>3098</v>
      </c>
      <c r="J3015" s="174" t="s">
        <v>10437</v>
      </c>
      <c r="K3015" s="174"/>
      <c r="L3015" s="174" t="s">
        <v>4377</v>
      </c>
      <c r="M3015" s="174" t="s">
        <v>4696</v>
      </c>
      <c r="N3015" s="176">
        <v>960</v>
      </c>
      <c r="O3015" s="174" t="s">
        <v>3407</v>
      </c>
      <c r="P3015" s="177">
        <v>19541</v>
      </c>
      <c r="Q3015" s="176">
        <v>720</v>
      </c>
      <c r="R3015" s="175">
        <v>12162.42</v>
      </c>
      <c r="S3015" s="175">
        <v>4055.06</v>
      </c>
      <c r="T3015" s="161">
        <v>0</v>
      </c>
      <c r="U3015" s="96">
        <v>6</v>
      </c>
      <c r="V3015" s="38" t="s">
        <v>116</v>
      </c>
      <c r="W3015" s="38"/>
      <c r="X3015" s="137">
        <v>202.71850000000001</v>
      </c>
      <c r="Y3015" s="138">
        <v>48761</v>
      </c>
      <c r="Z3015" s="179">
        <v>20</v>
      </c>
      <c r="AA3015" s="139">
        <v>2033</v>
      </c>
      <c r="AB3015" s="131"/>
      <c r="AC3015" s="38"/>
      <c r="AD3015" s="140">
        <v>4055.06</v>
      </c>
      <c r="AE3015" s="141">
        <v>3852.3415</v>
      </c>
      <c r="AF3015" s="141">
        <v>3649.623</v>
      </c>
      <c r="AG3015" s="141">
        <v>3446.9045000000001</v>
      </c>
      <c r="AH3015" s="141">
        <v>3244.1860000000001</v>
      </c>
      <c r="AI3015" s="141">
        <v>3041.4675000000002</v>
      </c>
      <c r="AJ3015" s="141">
        <v>2838.7490000000003</v>
      </c>
      <c r="AK3015" s="141">
        <v>2636.0305000000003</v>
      </c>
      <c r="AL3015" s="141">
        <v>2433.3120000000004</v>
      </c>
      <c r="AM3015" s="141">
        <v>2230.5935000000004</v>
      </c>
      <c r="AN3015" s="141">
        <v>2027.8750000000005</v>
      </c>
      <c r="AO3015" s="141">
        <v>1825.1565000000005</v>
      </c>
      <c r="AP3015" s="141">
        <v>1622.4380000000006</v>
      </c>
      <c r="AQ3015" s="141">
        <v>1419.7195000000006</v>
      </c>
      <c r="AR3015" s="141">
        <v>1217.0010000000007</v>
      </c>
      <c r="AS3015" s="141">
        <v>1014.2825000000007</v>
      </c>
      <c r="AT3015" s="141">
        <v>811.56400000000076</v>
      </c>
      <c r="AU3015" s="141">
        <v>608.84550000000081</v>
      </c>
      <c r="AV3015" s="141">
        <v>406.12700000000081</v>
      </c>
      <c r="AW3015" s="141">
        <v>203.4085000000008</v>
      </c>
      <c r="AX3015" s="141">
        <v>0.69000000000079353</v>
      </c>
      <c r="AY3015" s="141">
        <v>0</v>
      </c>
      <c r="AZ3015" s="141">
        <v>0</v>
      </c>
      <c r="BA3015" s="141">
        <v>0</v>
      </c>
      <c r="BB3015" s="141">
        <v>0</v>
      </c>
      <c r="BC3015" s="141">
        <v>0</v>
      </c>
      <c r="BD3015" s="141">
        <v>0</v>
      </c>
      <c r="BE3015" s="141">
        <v>0</v>
      </c>
      <c r="BF3015" s="141">
        <v>0</v>
      </c>
      <c r="BG3015" s="141">
        <v>0</v>
      </c>
      <c r="BH3015" s="141">
        <v>0</v>
      </c>
      <c r="BI3015" s="141">
        <v>0</v>
      </c>
      <c r="BJ3015" s="141">
        <v>0</v>
      </c>
      <c r="BK3015" s="141">
        <v>0</v>
      </c>
      <c r="BL3015" s="141">
        <v>0</v>
      </c>
      <c r="BM3015" s="141">
        <v>0</v>
      </c>
      <c r="BN3015" s="141">
        <v>0</v>
      </c>
      <c r="BO3015" s="141">
        <v>0</v>
      </c>
      <c r="BP3015" s="141">
        <v>0</v>
      </c>
    </row>
    <row r="3016" spans="4:68" ht="15.75">
      <c r="D3016" s="174" t="s">
        <v>10438</v>
      </c>
      <c r="E3016" s="176">
        <v>9500</v>
      </c>
      <c r="F3016" s="174" t="s">
        <v>3428</v>
      </c>
      <c r="G3016" s="174" t="s">
        <v>10439</v>
      </c>
      <c r="H3016" s="174" t="s">
        <v>169</v>
      </c>
      <c r="I3016" s="174" t="s">
        <v>3098</v>
      </c>
      <c r="J3016" s="174" t="s">
        <v>10440</v>
      </c>
      <c r="K3016" s="174"/>
      <c r="L3016" s="174" t="s">
        <v>3509</v>
      </c>
      <c r="M3016" s="174" t="s">
        <v>4696</v>
      </c>
      <c r="N3016" s="176">
        <v>960</v>
      </c>
      <c r="O3016" s="174" t="s">
        <v>3407</v>
      </c>
      <c r="P3016" s="177">
        <v>19541</v>
      </c>
      <c r="Q3016" s="176">
        <v>720</v>
      </c>
      <c r="R3016" s="175">
        <v>7124.67</v>
      </c>
      <c r="S3016" s="175">
        <v>2375.33</v>
      </c>
      <c r="T3016" s="161">
        <v>0</v>
      </c>
      <c r="U3016" s="96">
        <v>6</v>
      </c>
      <c r="V3016" s="38" t="s">
        <v>116</v>
      </c>
      <c r="W3016" s="38"/>
      <c r="X3016" s="137">
        <v>118.75</v>
      </c>
      <c r="Y3016" s="138">
        <v>48761</v>
      </c>
      <c r="Z3016" s="179">
        <v>20</v>
      </c>
      <c r="AA3016" s="139">
        <v>2033</v>
      </c>
      <c r="AB3016" s="131"/>
      <c r="AC3016" s="38"/>
      <c r="AD3016" s="140">
        <v>2375.33</v>
      </c>
      <c r="AE3016" s="141">
        <v>2256.58</v>
      </c>
      <c r="AF3016" s="141">
        <v>2137.83</v>
      </c>
      <c r="AG3016" s="141">
        <v>2019.08</v>
      </c>
      <c r="AH3016" s="141">
        <v>1900.33</v>
      </c>
      <c r="AI3016" s="141">
        <v>1781.58</v>
      </c>
      <c r="AJ3016" s="141">
        <v>1662.83</v>
      </c>
      <c r="AK3016" s="141">
        <v>1544.08</v>
      </c>
      <c r="AL3016" s="141">
        <v>1425.33</v>
      </c>
      <c r="AM3016" s="141">
        <v>1306.58</v>
      </c>
      <c r="AN3016" s="141">
        <v>1187.83</v>
      </c>
      <c r="AO3016" s="141">
        <v>1069.08</v>
      </c>
      <c r="AP3016" s="141">
        <v>950.32999999999993</v>
      </c>
      <c r="AQ3016" s="141">
        <v>831.57999999999993</v>
      </c>
      <c r="AR3016" s="141">
        <v>712.82999999999993</v>
      </c>
      <c r="AS3016" s="141">
        <v>594.07999999999993</v>
      </c>
      <c r="AT3016" s="141">
        <v>475.32999999999993</v>
      </c>
      <c r="AU3016" s="141">
        <v>356.57999999999993</v>
      </c>
      <c r="AV3016" s="141">
        <v>237.82999999999993</v>
      </c>
      <c r="AW3016" s="141">
        <v>119.07999999999993</v>
      </c>
      <c r="AX3016" s="141">
        <v>0.32999999999992724</v>
      </c>
      <c r="AY3016" s="141">
        <v>0</v>
      </c>
      <c r="AZ3016" s="141">
        <v>0</v>
      </c>
      <c r="BA3016" s="141">
        <v>0</v>
      </c>
      <c r="BB3016" s="141">
        <v>0</v>
      </c>
      <c r="BC3016" s="141">
        <v>0</v>
      </c>
      <c r="BD3016" s="141">
        <v>0</v>
      </c>
      <c r="BE3016" s="141">
        <v>0</v>
      </c>
      <c r="BF3016" s="141">
        <v>0</v>
      </c>
      <c r="BG3016" s="141">
        <v>0</v>
      </c>
      <c r="BH3016" s="141">
        <v>0</v>
      </c>
      <c r="BI3016" s="141">
        <v>0</v>
      </c>
      <c r="BJ3016" s="141">
        <v>0</v>
      </c>
      <c r="BK3016" s="141">
        <v>0</v>
      </c>
      <c r="BL3016" s="141">
        <v>0</v>
      </c>
      <c r="BM3016" s="141">
        <v>0</v>
      </c>
      <c r="BN3016" s="141">
        <v>0</v>
      </c>
      <c r="BO3016" s="141">
        <v>0</v>
      </c>
      <c r="BP3016" s="141">
        <v>0</v>
      </c>
    </row>
    <row r="3017" spans="4:68" ht="15.75">
      <c r="D3017" s="174" t="s">
        <v>10441</v>
      </c>
      <c r="E3017" s="175">
        <v>31377.08</v>
      </c>
      <c r="F3017" s="174" t="s">
        <v>3428</v>
      </c>
      <c r="G3017" s="174" t="s">
        <v>10442</v>
      </c>
      <c r="H3017" s="174" t="s">
        <v>169</v>
      </c>
      <c r="I3017" s="174" t="s">
        <v>3098</v>
      </c>
      <c r="J3017" s="174" t="s">
        <v>10443</v>
      </c>
      <c r="K3017" s="174"/>
      <c r="L3017" s="174" t="s">
        <v>4704</v>
      </c>
      <c r="M3017" s="174" t="s">
        <v>4705</v>
      </c>
      <c r="N3017" s="176">
        <v>960</v>
      </c>
      <c r="O3017" s="174" t="s">
        <v>3407</v>
      </c>
      <c r="P3017" s="177">
        <v>15189</v>
      </c>
      <c r="Q3017" s="176">
        <v>863</v>
      </c>
      <c r="R3017" s="175">
        <v>28205.54</v>
      </c>
      <c r="S3017" s="175">
        <v>3171.54</v>
      </c>
      <c r="T3017" s="161">
        <v>0</v>
      </c>
      <c r="U3017" s="96">
        <v>2</v>
      </c>
      <c r="V3017" s="38" t="s">
        <v>112</v>
      </c>
      <c r="W3017" s="38"/>
      <c r="X3017" s="137">
        <v>392.21349999999995</v>
      </c>
      <c r="Y3017" s="138">
        <v>44409</v>
      </c>
      <c r="Z3017" s="179">
        <v>8.0833333333333339</v>
      </c>
      <c r="AA3017" s="139">
        <v>2022</v>
      </c>
      <c r="AB3017" s="131"/>
      <c r="AC3017" s="38"/>
      <c r="AD3017" s="140">
        <v>3171.54</v>
      </c>
      <c r="AE3017" s="141">
        <v>2779.3265000000001</v>
      </c>
      <c r="AF3017" s="141">
        <v>2387.1130000000003</v>
      </c>
      <c r="AG3017" s="141">
        <v>1994.8995000000004</v>
      </c>
      <c r="AH3017" s="141">
        <v>1602.6860000000006</v>
      </c>
      <c r="AI3017" s="141">
        <v>1210.4725000000008</v>
      </c>
      <c r="AJ3017" s="141">
        <v>818.25900000000081</v>
      </c>
      <c r="AK3017" s="141">
        <v>426.04550000000086</v>
      </c>
      <c r="AL3017" s="141">
        <v>33.832000000000903</v>
      </c>
      <c r="AM3017" s="141">
        <v>0</v>
      </c>
      <c r="AN3017" s="141">
        <v>0</v>
      </c>
      <c r="AO3017" s="141">
        <v>0</v>
      </c>
      <c r="AP3017" s="141">
        <v>0</v>
      </c>
      <c r="AQ3017" s="141">
        <v>0</v>
      </c>
      <c r="AR3017" s="141">
        <v>0</v>
      </c>
      <c r="AS3017" s="141">
        <v>0</v>
      </c>
      <c r="AT3017" s="141">
        <v>0</v>
      </c>
      <c r="AU3017" s="141">
        <v>0</v>
      </c>
      <c r="AV3017" s="141">
        <v>0</v>
      </c>
      <c r="AW3017" s="141">
        <v>0</v>
      </c>
      <c r="AX3017" s="141">
        <v>0</v>
      </c>
      <c r="AY3017" s="141">
        <v>0</v>
      </c>
      <c r="AZ3017" s="141">
        <v>0</v>
      </c>
      <c r="BA3017" s="141">
        <v>0</v>
      </c>
      <c r="BB3017" s="141">
        <v>0</v>
      </c>
      <c r="BC3017" s="141">
        <v>0</v>
      </c>
      <c r="BD3017" s="141">
        <v>0</v>
      </c>
      <c r="BE3017" s="141">
        <v>0</v>
      </c>
      <c r="BF3017" s="141">
        <v>0</v>
      </c>
      <c r="BG3017" s="141">
        <v>0</v>
      </c>
      <c r="BH3017" s="141">
        <v>0</v>
      </c>
      <c r="BI3017" s="141">
        <v>0</v>
      </c>
      <c r="BJ3017" s="141">
        <v>0</v>
      </c>
      <c r="BK3017" s="141">
        <v>0</v>
      </c>
      <c r="BL3017" s="141">
        <v>0</v>
      </c>
      <c r="BM3017" s="141">
        <v>0</v>
      </c>
      <c r="BN3017" s="141">
        <v>0</v>
      </c>
      <c r="BO3017" s="141">
        <v>0</v>
      </c>
      <c r="BP3017" s="141">
        <v>0</v>
      </c>
    </row>
    <row r="3018" spans="4:68" ht="15.75">
      <c r="D3018" s="174" t="s">
        <v>10444</v>
      </c>
      <c r="E3018" s="175">
        <v>92725.95</v>
      </c>
      <c r="F3018" s="174" t="s">
        <v>3428</v>
      </c>
      <c r="G3018" s="174" t="s">
        <v>10445</v>
      </c>
      <c r="H3018" s="174" t="s">
        <v>169</v>
      </c>
      <c r="I3018" s="174" t="s">
        <v>3098</v>
      </c>
      <c r="J3018" s="174" t="s">
        <v>10446</v>
      </c>
      <c r="K3018" s="174"/>
      <c r="L3018" s="174" t="s">
        <v>4704</v>
      </c>
      <c r="M3018" s="174" t="s">
        <v>4705</v>
      </c>
      <c r="N3018" s="176">
        <v>960</v>
      </c>
      <c r="O3018" s="174" t="s">
        <v>3407</v>
      </c>
      <c r="P3018" s="177">
        <v>15189</v>
      </c>
      <c r="Q3018" s="176">
        <v>863</v>
      </c>
      <c r="R3018" s="175">
        <v>83353.490000000005</v>
      </c>
      <c r="S3018" s="175">
        <v>9372.4599999999991</v>
      </c>
      <c r="T3018" s="161">
        <v>0</v>
      </c>
      <c r="U3018" s="96">
        <v>5</v>
      </c>
      <c r="V3018" s="38" t="s">
        <v>115</v>
      </c>
      <c r="W3018" s="38"/>
      <c r="X3018" s="137">
        <v>1159.0743749999999</v>
      </c>
      <c r="Y3018" s="138">
        <v>44409</v>
      </c>
      <c r="Z3018" s="179">
        <v>8.0833333333333339</v>
      </c>
      <c r="AA3018" s="139">
        <v>2022</v>
      </c>
      <c r="AB3018" s="131"/>
      <c r="AC3018" s="38"/>
      <c r="AD3018" s="140">
        <v>9372.4599999999991</v>
      </c>
      <c r="AE3018" s="141">
        <v>8213.385624999999</v>
      </c>
      <c r="AF3018" s="141">
        <v>7054.3112499999988</v>
      </c>
      <c r="AG3018" s="141">
        <v>5895.2368749999987</v>
      </c>
      <c r="AH3018" s="141">
        <v>4736.1624999999985</v>
      </c>
      <c r="AI3018" s="141">
        <v>3577.0881249999984</v>
      </c>
      <c r="AJ3018" s="141">
        <v>2418.0137499999983</v>
      </c>
      <c r="AK3018" s="141">
        <v>1258.9393749999983</v>
      </c>
      <c r="AL3018" s="141">
        <v>99.864999999998417</v>
      </c>
      <c r="AM3018" s="141">
        <v>0</v>
      </c>
      <c r="AN3018" s="141">
        <v>0</v>
      </c>
      <c r="AO3018" s="141">
        <v>0</v>
      </c>
      <c r="AP3018" s="141">
        <v>0</v>
      </c>
      <c r="AQ3018" s="141">
        <v>0</v>
      </c>
      <c r="AR3018" s="141">
        <v>0</v>
      </c>
      <c r="AS3018" s="141">
        <v>0</v>
      </c>
      <c r="AT3018" s="141">
        <v>0</v>
      </c>
      <c r="AU3018" s="141">
        <v>0</v>
      </c>
      <c r="AV3018" s="141">
        <v>0</v>
      </c>
      <c r="AW3018" s="141">
        <v>0</v>
      </c>
      <c r="AX3018" s="141">
        <v>0</v>
      </c>
      <c r="AY3018" s="141">
        <v>0</v>
      </c>
      <c r="AZ3018" s="141">
        <v>0</v>
      </c>
      <c r="BA3018" s="141">
        <v>0</v>
      </c>
      <c r="BB3018" s="141">
        <v>0</v>
      </c>
      <c r="BC3018" s="141">
        <v>0</v>
      </c>
      <c r="BD3018" s="141">
        <v>0</v>
      </c>
      <c r="BE3018" s="141">
        <v>0</v>
      </c>
      <c r="BF3018" s="141">
        <v>0</v>
      </c>
      <c r="BG3018" s="141">
        <v>0</v>
      </c>
      <c r="BH3018" s="141">
        <v>0</v>
      </c>
      <c r="BI3018" s="141">
        <v>0</v>
      </c>
      <c r="BJ3018" s="141">
        <v>0</v>
      </c>
      <c r="BK3018" s="141">
        <v>0</v>
      </c>
      <c r="BL3018" s="141">
        <v>0</v>
      </c>
      <c r="BM3018" s="141">
        <v>0</v>
      </c>
      <c r="BN3018" s="141">
        <v>0</v>
      </c>
      <c r="BO3018" s="141">
        <v>0</v>
      </c>
      <c r="BP3018" s="141">
        <v>0</v>
      </c>
    </row>
    <row r="3019" spans="4:68" ht="15.75">
      <c r="D3019" s="174" t="s">
        <v>10447</v>
      </c>
      <c r="E3019" s="175">
        <v>38748.07</v>
      </c>
      <c r="F3019" s="174" t="s">
        <v>3409</v>
      </c>
      <c r="G3019" s="174" t="s">
        <v>10448</v>
      </c>
      <c r="H3019" s="174" t="s">
        <v>169</v>
      </c>
      <c r="I3019" s="174" t="s">
        <v>3098</v>
      </c>
      <c r="J3019" s="174" t="s">
        <v>10449</v>
      </c>
      <c r="K3019" s="174"/>
      <c r="L3019" s="174" t="s">
        <v>4377</v>
      </c>
      <c r="M3019" s="174" t="s">
        <v>4696</v>
      </c>
      <c r="N3019" s="176">
        <v>960</v>
      </c>
      <c r="O3019" s="174" t="s">
        <v>3407</v>
      </c>
      <c r="P3019" s="177">
        <v>19541</v>
      </c>
      <c r="Q3019" s="176">
        <v>720</v>
      </c>
      <c r="R3019" s="175">
        <v>29059.69</v>
      </c>
      <c r="S3019" s="175">
        <v>9688.3799999999992</v>
      </c>
      <c r="T3019" s="161">
        <v>0</v>
      </c>
      <c r="U3019" s="96">
        <v>1</v>
      </c>
      <c r="V3019" s="38" t="s">
        <v>111</v>
      </c>
      <c r="W3019" s="38"/>
      <c r="X3019" s="137">
        <v>484.35087499999997</v>
      </c>
      <c r="Y3019" s="138">
        <v>48761</v>
      </c>
      <c r="Z3019" s="179">
        <v>20</v>
      </c>
      <c r="AA3019" s="139">
        <v>2033</v>
      </c>
      <c r="AB3019" s="131"/>
      <c r="AC3019" s="38"/>
      <c r="AD3019" s="140">
        <v>9688.3799999999992</v>
      </c>
      <c r="AE3019" s="141">
        <v>9204.0291249999991</v>
      </c>
      <c r="AF3019" s="141">
        <v>8719.678249999999</v>
      </c>
      <c r="AG3019" s="141">
        <v>8235.3273749999989</v>
      </c>
      <c r="AH3019" s="141">
        <v>7750.9764999999989</v>
      </c>
      <c r="AI3019" s="141">
        <v>7266.6256249999988</v>
      </c>
      <c r="AJ3019" s="141">
        <v>6782.2747499999987</v>
      </c>
      <c r="AK3019" s="141">
        <v>6297.9238749999986</v>
      </c>
      <c r="AL3019" s="141">
        <v>5813.5729999999985</v>
      </c>
      <c r="AM3019" s="141">
        <v>5329.2221249999984</v>
      </c>
      <c r="AN3019" s="141">
        <v>4844.8712499999983</v>
      </c>
      <c r="AO3019" s="141">
        <v>4360.5203749999982</v>
      </c>
      <c r="AP3019" s="141">
        <v>3876.1694999999982</v>
      </c>
      <c r="AQ3019" s="141">
        <v>3391.8186249999981</v>
      </c>
      <c r="AR3019" s="141">
        <v>2907.467749999998</v>
      </c>
      <c r="AS3019" s="141">
        <v>2423.1168749999979</v>
      </c>
      <c r="AT3019" s="141">
        <v>1938.7659999999978</v>
      </c>
      <c r="AU3019" s="141">
        <v>1454.4151249999977</v>
      </c>
      <c r="AV3019" s="141">
        <v>970.06424999999774</v>
      </c>
      <c r="AW3019" s="141">
        <v>485.71337499999777</v>
      </c>
      <c r="AX3019" s="141">
        <v>1.3624999999977945</v>
      </c>
      <c r="AY3019" s="141">
        <v>0</v>
      </c>
      <c r="AZ3019" s="141">
        <v>0</v>
      </c>
      <c r="BA3019" s="141">
        <v>0</v>
      </c>
      <c r="BB3019" s="141">
        <v>0</v>
      </c>
      <c r="BC3019" s="141">
        <v>0</v>
      </c>
      <c r="BD3019" s="141">
        <v>0</v>
      </c>
      <c r="BE3019" s="141">
        <v>0</v>
      </c>
      <c r="BF3019" s="141">
        <v>0</v>
      </c>
      <c r="BG3019" s="141">
        <v>0</v>
      </c>
      <c r="BH3019" s="141">
        <v>0</v>
      </c>
      <c r="BI3019" s="141">
        <v>0</v>
      </c>
      <c r="BJ3019" s="141">
        <v>0</v>
      </c>
      <c r="BK3019" s="141">
        <v>0</v>
      </c>
      <c r="BL3019" s="141">
        <v>0</v>
      </c>
      <c r="BM3019" s="141">
        <v>0</v>
      </c>
      <c r="BN3019" s="141">
        <v>0</v>
      </c>
      <c r="BO3019" s="141">
        <v>0</v>
      </c>
      <c r="BP3019" s="141">
        <v>0</v>
      </c>
    </row>
    <row r="3020" spans="4:68" ht="15.75">
      <c r="D3020" s="174" t="s">
        <v>10450</v>
      </c>
      <c r="E3020" s="175">
        <v>9060.5400000000009</v>
      </c>
      <c r="F3020" s="174" t="s">
        <v>3409</v>
      </c>
      <c r="G3020" s="174" t="s">
        <v>10451</v>
      </c>
      <c r="H3020" s="174" t="s">
        <v>169</v>
      </c>
      <c r="I3020" s="174" t="s">
        <v>3098</v>
      </c>
      <c r="J3020" s="174" t="s">
        <v>10452</v>
      </c>
      <c r="K3020" s="174"/>
      <c r="L3020" s="174" t="s">
        <v>172</v>
      </c>
      <c r="M3020" s="174" t="s">
        <v>3896</v>
      </c>
      <c r="N3020" s="176">
        <v>960</v>
      </c>
      <c r="O3020" s="174" t="s">
        <v>3407</v>
      </c>
      <c r="P3020" s="177">
        <v>19541</v>
      </c>
      <c r="Q3020" s="176">
        <v>720</v>
      </c>
      <c r="R3020" s="176">
        <v>6795</v>
      </c>
      <c r="S3020" s="175">
        <v>2265.54</v>
      </c>
      <c r="T3020" s="161">
        <v>0</v>
      </c>
      <c r="U3020" s="96">
        <v>18</v>
      </c>
      <c r="V3020" s="38" t="s">
        <v>128</v>
      </c>
      <c r="W3020" s="38"/>
      <c r="X3020" s="137">
        <v>113.25675000000001</v>
      </c>
      <c r="Y3020" s="138">
        <v>48761</v>
      </c>
      <c r="Z3020" s="179">
        <v>20</v>
      </c>
      <c r="AA3020" s="139">
        <v>2033</v>
      </c>
      <c r="AB3020" s="131"/>
      <c r="AC3020" s="38"/>
      <c r="AD3020" s="140">
        <v>2265.54</v>
      </c>
      <c r="AE3020" s="141">
        <v>2152.28325</v>
      </c>
      <c r="AF3020" s="141">
        <v>2039.0264999999999</v>
      </c>
      <c r="AG3020" s="141">
        <v>1925.7697499999999</v>
      </c>
      <c r="AH3020" s="141">
        <v>1812.5129999999999</v>
      </c>
      <c r="AI3020" s="141">
        <v>1699.2562499999999</v>
      </c>
      <c r="AJ3020" s="141">
        <v>1585.9994999999999</v>
      </c>
      <c r="AK3020" s="141">
        <v>1472.7427499999999</v>
      </c>
      <c r="AL3020" s="141">
        <v>1359.4859999999999</v>
      </c>
      <c r="AM3020" s="141">
        <v>1246.2292499999999</v>
      </c>
      <c r="AN3020" s="141">
        <v>1132.9724999999999</v>
      </c>
      <c r="AO3020" s="141">
        <v>1019.7157499999998</v>
      </c>
      <c r="AP3020" s="141">
        <v>906.45899999999983</v>
      </c>
      <c r="AQ3020" s="141">
        <v>793.20224999999982</v>
      </c>
      <c r="AR3020" s="141">
        <v>679.94549999999981</v>
      </c>
      <c r="AS3020" s="141">
        <v>566.6887499999998</v>
      </c>
      <c r="AT3020" s="141">
        <v>453.43199999999979</v>
      </c>
      <c r="AU3020" s="141">
        <v>340.17524999999978</v>
      </c>
      <c r="AV3020" s="141">
        <v>226.91849999999977</v>
      </c>
      <c r="AW3020" s="141">
        <v>113.66174999999976</v>
      </c>
      <c r="AX3020" s="141">
        <v>0.40499999999974534</v>
      </c>
      <c r="AY3020" s="141">
        <v>0</v>
      </c>
      <c r="AZ3020" s="141">
        <v>0</v>
      </c>
      <c r="BA3020" s="141">
        <v>0</v>
      </c>
      <c r="BB3020" s="141">
        <v>0</v>
      </c>
      <c r="BC3020" s="141">
        <v>0</v>
      </c>
      <c r="BD3020" s="141">
        <v>0</v>
      </c>
      <c r="BE3020" s="141">
        <v>0</v>
      </c>
      <c r="BF3020" s="141">
        <v>0</v>
      </c>
      <c r="BG3020" s="141">
        <v>0</v>
      </c>
      <c r="BH3020" s="141">
        <v>0</v>
      </c>
      <c r="BI3020" s="141">
        <v>0</v>
      </c>
      <c r="BJ3020" s="141">
        <v>0</v>
      </c>
      <c r="BK3020" s="141">
        <v>0</v>
      </c>
      <c r="BL3020" s="141">
        <v>0</v>
      </c>
      <c r="BM3020" s="141">
        <v>0</v>
      </c>
      <c r="BN3020" s="141">
        <v>0</v>
      </c>
      <c r="BO3020" s="141">
        <v>0</v>
      </c>
      <c r="BP3020" s="141">
        <v>0</v>
      </c>
    </row>
    <row r="3021" spans="4:68" ht="15.75">
      <c r="D3021" s="174" t="s">
        <v>10453</v>
      </c>
      <c r="E3021" s="175">
        <v>275099.28999999998</v>
      </c>
      <c r="F3021" s="174" t="s">
        <v>3409</v>
      </c>
      <c r="G3021" s="174" t="s">
        <v>10454</v>
      </c>
      <c r="H3021" s="174" t="s">
        <v>169</v>
      </c>
      <c r="I3021" s="174" t="s">
        <v>3098</v>
      </c>
      <c r="J3021" s="174" t="s">
        <v>10455</v>
      </c>
      <c r="K3021" s="174"/>
      <c r="L3021" s="174" t="s">
        <v>3509</v>
      </c>
      <c r="M3021" s="174" t="s">
        <v>10456</v>
      </c>
      <c r="N3021" s="176">
        <v>960</v>
      </c>
      <c r="O3021" s="174" t="s">
        <v>3407</v>
      </c>
      <c r="P3021" s="177">
        <v>19906</v>
      </c>
      <c r="Q3021" s="176">
        <v>708</v>
      </c>
      <c r="R3021" s="175">
        <v>202876.16</v>
      </c>
      <c r="S3021" s="175">
        <v>72223.13</v>
      </c>
      <c r="T3021" s="161">
        <v>0</v>
      </c>
      <c r="U3021" s="96">
        <v>6</v>
      </c>
      <c r="V3021" s="38" t="s">
        <v>116</v>
      </c>
      <c r="W3021" s="38"/>
      <c r="X3021" s="137">
        <v>3438.7411249999996</v>
      </c>
      <c r="Y3021" s="138">
        <v>49126</v>
      </c>
      <c r="Z3021" s="179">
        <v>21</v>
      </c>
      <c r="AA3021" s="139">
        <v>2034</v>
      </c>
      <c r="AB3021" s="131"/>
      <c r="AC3021" s="38"/>
      <c r="AD3021" s="140">
        <v>72223.13</v>
      </c>
      <c r="AE3021" s="141">
        <v>68784.388875000004</v>
      </c>
      <c r="AF3021" s="141">
        <v>65345.647750000004</v>
      </c>
      <c r="AG3021" s="141">
        <v>61906.906625000003</v>
      </c>
      <c r="AH3021" s="141">
        <v>58468.165500000003</v>
      </c>
      <c r="AI3021" s="141">
        <v>55029.424375000002</v>
      </c>
      <c r="AJ3021" s="141">
        <v>51590.683250000002</v>
      </c>
      <c r="AK3021" s="141">
        <v>48151.942125000001</v>
      </c>
      <c r="AL3021" s="141">
        <v>44713.201000000001</v>
      </c>
      <c r="AM3021" s="141">
        <v>41274.459875</v>
      </c>
      <c r="AN3021" s="141">
        <v>37835.71875</v>
      </c>
      <c r="AO3021" s="141">
        <v>34396.977625</v>
      </c>
      <c r="AP3021" s="141">
        <v>30958.236499999999</v>
      </c>
      <c r="AQ3021" s="141">
        <v>27519.495374999999</v>
      </c>
      <c r="AR3021" s="141">
        <v>24080.754249999998</v>
      </c>
      <c r="AS3021" s="141">
        <v>20642.013124999998</v>
      </c>
      <c r="AT3021" s="141">
        <v>17203.271999999997</v>
      </c>
      <c r="AU3021" s="141">
        <v>13764.530874999997</v>
      </c>
      <c r="AV3021" s="141">
        <v>10325.789749999996</v>
      </c>
      <c r="AW3021" s="141">
        <v>6887.0486249999967</v>
      </c>
      <c r="AX3021" s="141">
        <v>3448.3074999999972</v>
      </c>
      <c r="AY3021" s="141">
        <v>9.5663749999976062</v>
      </c>
      <c r="AZ3021" s="141">
        <v>0</v>
      </c>
      <c r="BA3021" s="141">
        <v>0</v>
      </c>
      <c r="BB3021" s="141">
        <v>0</v>
      </c>
      <c r="BC3021" s="141">
        <v>0</v>
      </c>
      <c r="BD3021" s="141">
        <v>0</v>
      </c>
      <c r="BE3021" s="141">
        <v>0</v>
      </c>
      <c r="BF3021" s="141">
        <v>0</v>
      </c>
      <c r="BG3021" s="141">
        <v>0</v>
      </c>
      <c r="BH3021" s="141">
        <v>0</v>
      </c>
      <c r="BI3021" s="141">
        <v>0</v>
      </c>
      <c r="BJ3021" s="141">
        <v>0</v>
      </c>
      <c r="BK3021" s="141">
        <v>0</v>
      </c>
      <c r="BL3021" s="141">
        <v>0</v>
      </c>
      <c r="BM3021" s="141">
        <v>0</v>
      </c>
      <c r="BN3021" s="141">
        <v>0</v>
      </c>
      <c r="BO3021" s="141">
        <v>0</v>
      </c>
      <c r="BP3021" s="141">
        <v>0</v>
      </c>
    </row>
    <row r="3022" spans="4:68" ht="15.75">
      <c r="D3022" s="174" t="s">
        <v>10457</v>
      </c>
      <c r="E3022" s="175">
        <v>38974.69</v>
      </c>
      <c r="F3022" s="174" t="s">
        <v>3409</v>
      </c>
      <c r="G3022" s="174" t="s">
        <v>10458</v>
      </c>
      <c r="H3022" s="174" t="s">
        <v>169</v>
      </c>
      <c r="I3022" s="174" t="s">
        <v>3098</v>
      </c>
      <c r="J3022" s="174" t="s">
        <v>10459</v>
      </c>
      <c r="K3022" s="174"/>
      <c r="L3022" s="174" t="s">
        <v>4377</v>
      </c>
      <c r="M3022" s="174" t="s">
        <v>4411</v>
      </c>
      <c r="N3022" s="176">
        <v>960</v>
      </c>
      <c r="O3022" s="174" t="s">
        <v>3407</v>
      </c>
      <c r="P3022" s="177">
        <v>20271</v>
      </c>
      <c r="Q3022" s="176">
        <v>696</v>
      </c>
      <c r="R3022" s="175">
        <v>28255.25</v>
      </c>
      <c r="S3022" s="175">
        <v>10719.44</v>
      </c>
      <c r="T3022" s="161">
        <v>0</v>
      </c>
      <c r="U3022" s="96">
        <v>6</v>
      </c>
      <c r="V3022" s="38" t="s">
        <v>116</v>
      </c>
      <c r="W3022" s="38"/>
      <c r="X3022" s="137">
        <v>487.18362500000001</v>
      </c>
      <c r="Y3022" s="138">
        <v>49491</v>
      </c>
      <c r="Z3022" s="179">
        <v>22</v>
      </c>
      <c r="AA3022" s="139">
        <v>2035</v>
      </c>
      <c r="AB3022" s="131"/>
      <c r="AC3022" s="38"/>
      <c r="AD3022" s="140">
        <v>10719.44</v>
      </c>
      <c r="AE3022" s="141">
        <v>10232.256375000001</v>
      </c>
      <c r="AF3022" s="141">
        <v>9745.0727500000012</v>
      </c>
      <c r="AG3022" s="141">
        <v>9257.8891250000015</v>
      </c>
      <c r="AH3022" s="141">
        <v>8770.7055000000018</v>
      </c>
      <c r="AI3022" s="141">
        <v>8283.5218750000022</v>
      </c>
      <c r="AJ3022" s="141">
        <v>7796.3382500000025</v>
      </c>
      <c r="AK3022" s="141">
        <v>7309.1546250000029</v>
      </c>
      <c r="AL3022" s="141">
        <v>6821.9710000000032</v>
      </c>
      <c r="AM3022" s="141">
        <v>6334.7873750000035</v>
      </c>
      <c r="AN3022" s="141">
        <v>5847.6037500000039</v>
      </c>
      <c r="AO3022" s="141">
        <v>5360.4201250000042</v>
      </c>
      <c r="AP3022" s="141">
        <v>4873.2365000000045</v>
      </c>
      <c r="AQ3022" s="141">
        <v>4386.0528750000049</v>
      </c>
      <c r="AR3022" s="141">
        <v>3898.8692500000047</v>
      </c>
      <c r="AS3022" s="141">
        <v>3411.6856250000046</v>
      </c>
      <c r="AT3022" s="141">
        <v>2924.5020000000045</v>
      </c>
      <c r="AU3022" s="141">
        <v>2437.3183750000044</v>
      </c>
      <c r="AV3022" s="141">
        <v>1950.1347500000043</v>
      </c>
      <c r="AW3022" s="141">
        <v>1462.9511250000041</v>
      </c>
      <c r="AX3022" s="141">
        <v>975.76750000000413</v>
      </c>
      <c r="AY3022" s="141">
        <v>488.58387500000413</v>
      </c>
      <c r="AZ3022" s="141">
        <v>1.4002500000041209</v>
      </c>
      <c r="BA3022" s="141">
        <v>0</v>
      </c>
      <c r="BB3022" s="141">
        <v>0</v>
      </c>
      <c r="BC3022" s="141">
        <v>0</v>
      </c>
      <c r="BD3022" s="141">
        <v>0</v>
      </c>
      <c r="BE3022" s="141">
        <v>0</v>
      </c>
      <c r="BF3022" s="141">
        <v>0</v>
      </c>
      <c r="BG3022" s="141">
        <v>0</v>
      </c>
      <c r="BH3022" s="141">
        <v>0</v>
      </c>
      <c r="BI3022" s="141">
        <v>0</v>
      </c>
      <c r="BJ3022" s="141">
        <v>0</v>
      </c>
      <c r="BK3022" s="141">
        <v>0</v>
      </c>
      <c r="BL3022" s="141">
        <v>0</v>
      </c>
      <c r="BM3022" s="141">
        <v>0</v>
      </c>
      <c r="BN3022" s="141">
        <v>0</v>
      </c>
      <c r="BO3022" s="141">
        <v>0</v>
      </c>
      <c r="BP3022" s="141">
        <v>0</v>
      </c>
    </row>
    <row r="3023" spans="4:68" ht="15.75">
      <c r="D3023" s="174" t="s">
        <v>10460</v>
      </c>
      <c r="E3023" s="175">
        <v>9772.7800000000007</v>
      </c>
      <c r="F3023" s="174" t="s">
        <v>3409</v>
      </c>
      <c r="G3023" s="174" t="s">
        <v>10461</v>
      </c>
      <c r="H3023" s="174" t="s">
        <v>169</v>
      </c>
      <c r="I3023" s="174" t="s">
        <v>3098</v>
      </c>
      <c r="J3023" s="174" t="s">
        <v>10462</v>
      </c>
      <c r="K3023" s="174"/>
      <c r="L3023" s="174" t="s">
        <v>3509</v>
      </c>
      <c r="M3023" s="174" t="s">
        <v>6005</v>
      </c>
      <c r="N3023" s="176">
        <v>960</v>
      </c>
      <c r="O3023" s="174" t="s">
        <v>3407</v>
      </c>
      <c r="P3023" s="177">
        <v>19906</v>
      </c>
      <c r="Q3023" s="176">
        <v>708</v>
      </c>
      <c r="R3023" s="175">
        <v>7206.95</v>
      </c>
      <c r="S3023" s="175">
        <v>2565.83</v>
      </c>
      <c r="T3023" s="161">
        <v>0</v>
      </c>
      <c r="U3023" s="96">
        <v>6</v>
      </c>
      <c r="V3023" s="38" t="s">
        <v>116</v>
      </c>
      <c r="W3023" s="38"/>
      <c r="X3023" s="137">
        <v>122.15975</v>
      </c>
      <c r="Y3023" s="138">
        <v>49126</v>
      </c>
      <c r="Z3023" s="179">
        <v>21</v>
      </c>
      <c r="AA3023" s="139">
        <v>2034</v>
      </c>
      <c r="AB3023" s="131"/>
      <c r="AC3023" s="38"/>
      <c r="AD3023" s="140">
        <v>2565.83</v>
      </c>
      <c r="AE3023" s="141">
        <v>2443.6702500000001</v>
      </c>
      <c r="AF3023" s="141">
        <v>2321.5105000000003</v>
      </c>
      <c r="AG3023" s="141">
        <v>2199.3507500000005</v>
      </c>
      <c r="AH3023" s="141">
        <v>2077.1910000000007</v>
      </c>
      <c r="AI3023" s="141">
        <v>1955.0312500000007</v>
      </c>
      <c r="AJ3023" s="141">
        <v>1832.8715000000007</v>
      </c>
      <c r="AK3023" s="141">
        <v>1710.7117500000006</v>
      </c>
      <c r="AL3023" s="141">
        <v>1588.5520000000006</v>
      </c>
      <c r="AM3023" s="141">
        <v>1466.3922500000006</v>
      </c>
      <c r="AN3023" s="141">
        <v>1344.2325000000005</v>
      </c>
      <c r="AO3023" s="141">
        <v>1222.0727500000005</v>
      </c>
      <c r="AP3023" s="141">
        <v>1099.9130000000005</v>
      </c>
      <c r="AQ3023" s="141">
        <v>977.75325000000043</v>
      </c>
      <c r="AR3023" s="141">
        <v>855.5935000000004</v>
      </c>
      <c r="AS3023" s="141">
        <v>733.43375000000037</v>
      </c>
      <c r="AT3023" s="141">
        <v>611.27400000000034</v>
      </c>
      <c r="AU3023" s="141">
        <v>489.11425000000031</v>
      </c>
      <c r="AV3023" s="141">
        <v>366.95450000000028</v>
      </c>
      <c r="AW3023" s="141">
        <v>244.79475000000028</v>
      </c>
      <c r="AX3023" s="141">
        <v>122.63500000000028</v>
      </c>
      <c r="AY3023" s="141">
        <v>0.47525000000027262</v>
      </c>
      <c r="AZ3023" s="141">
        <v>0</v>
      </c>
      <c r="BA3023" s="141">
        <v>0</v>
      </c>
      <c r="BB3023" s="141">
        <v>0</v>
      </c>
      <c r="BC3023" s="141">
        <v>0</v>
      </c>
      <c r="BD3023" s="141">
        <v>0</v>
      </c>
      <c r="BE3023" s="141">
        <v>0</v>
      </c>
      <c r="BF3023" s="141">
        <v>0</v>
      </c>
      <c r="BG3023" s="141">
        <v>0</v>
      </c>
      <c r="BH3023" s="141">
        <v>0</v>
      </c>
      <c r="BI3023" s="141">
        <v>0</v>
      </c>
      <c r="BJ3023" s="141">
        <v>0</v>
      </c>
      <c r="BK3023" s="141">
        <v>0</v>
      </c>
      <c r="BL3023" s="141">
        <v>0</v>
      </c>
      <c r="BM3023" s="141">
        <v>0</v>
      </c>
      <c r="BN3023" s="141">
        <v>0</v>
      </c>
      <c r="BO3023" s="141">
        <v>0</v>
      </c>
      <c r="BP3023" s="141">
        <v>0</v>
      </c>
    </row>
    <row r="3024" spans="4:68" ht="15.75">
      <c r="D3024" s="174" t="s">
        <v>10463</v>
      </c>
      <c r="E3024" s="175">
        <v>4608.57</v>
      </c>
      <c r="F3024" s="174" t="s">
        <v>3409</v>
      </c>
      <c r="G3024" s="174" t="s">
        <v>10464</v>
      </c>
      <c r="H3024" s="174" t="s">
        <v>169</v>
      </c>
      <c r="I3024" s="174" t="s">
        <v>3098</v>
      </c>
      <c r="J3024" s="174" t="s">
        <v>10465</v>
      </c>
      <c r="K3024" s="174"/>
      <c r="L3024" s="174" t="s">
        <v>4377</v>
      </c>
      <c r="M3024" s="174" t="s">
        <v>3866</v>
      </c>
      <c r="N3024" s="176">
        <v>960</v>
      </c>
      <c r="O3024" s="174" t="s">
        <v>3407</v>
      </c>
      <c r="P3024" s="177">
        <v>19906</v>
      </c>
      <c r="Q3024" s="176">
        <v>708</v>
      </c>
      <c r="R3024" s="175">
        <v>3398.56</v>
      </c>
      <c r="S3024" s="175">
        <v>1210.01</v>
      </c>
      <c r="T3024" s="161">
        <v>0</v>
      </c>
      <c r="U3024" s="96">
        <v>6</v>
      </c>
      <c r="V3024" s="38" t="s">
        <v>116</v>
      </c>
      <c r="W3024" s="38"/>
      <c r="X3024" s="137">
        <v>57.607124999999996</v>
      </c>
      <c r="Y3024" s="138">
        <v>49126</v>
      </c>
      <c r="Z3024" s="179">
        <v>21</v>
      </c>
      <c r="AA3024" s="139">
        <v>2034</v>
      </c>
      <c r="AB3024" s="131"/>
      <c r="AC3024" s="38"/>
      <c r="AD3024" s="140">
        <v>1210.01</v>
      </c>
      <c r="AE3024" s="141">
        <v>1152.402875</v>
      </c>
      <c r="AF3024" s="141">
        <v>1094.79575</v>
      </c>
      <c r="AG3024" s="141">
        <v>1037.188625</v>
      </c>
      <c r="AH3024" s="141">
        <v>979.58150000000001</v>
      </c>
      <c r="AI3024" s="141">
        <v>921.97437500000001</v>
      </c>
      <c r="AJ3024" s="141">
        <v>864.36725000000001</v>
      </c>
      <c r="AK3024" s="141">
        <v>806.76012500000002</v>
      </c>
      <c r="AL3024" s="141">
        <v>749.15300000000002</v>
      </c>
      <c r="AM3024" s="141">
        <v>691.54587500000002</v>
      </c>
      <c r="AN3024" s="141">
        <v>633.93875000000003</v>
      </c>
      <c r="AO3024" s="141">
        <v>576.33162500000003</v>
      </c>
      <c r="AP3024" s="141">
        <v>518.72450000000003</v>
      </c>
      <c r="AQ3024" s="141">
        <v>461.11737500000004</v>
      </c>
      <c r="AR3024" s="141">
        <v>403.51025000000004</v>
      </c>
      <c r="AS3024" s="141">
        <v>345.90312500000005</v>
      </c>
      <c r="AT3024" s="141">
        <v>288.29600000000005</v>
      </c>
      <c r="AU3024" s="141">
        <v>230.68887500000005</v>
      </c>
      <c r="AV3024" s="141">
        <v>173.08175000000006</v>
      </c>
      <c r="AW3024" s="141">
        <v>115.47462500000006</v>
      </c>
      <c r="AX3024" s="141">
        <v>57.867500000000064</v>
      </c>
      <c r="AY3024" s="141">
        <v>0.2603750000000673</v>
      </c>
      <c r="AZ3024" s="141">
        <v>0</v>
      </c>
      <c r="BA3024" s="141">
        <v>0</v>
      </c>
      <c r="BB3024" s="141">
        <v>0</v>
      </c>
      <c r="BC3024" s="141">
        <v>0</v>
      </c>
      <c r="BD3024" s="141">
        <v>0</v>
      </c>
      <c r="BE3024" s="141">
        <v>0</v>
      </c>
      <c r="BF3024" s="141">
        <v>0</v>
      </c>
      <c r="BG3024" s="141">
        <v>0</v>
      </c>
      <c r="BH3024" s="141">
        <v>0</v>
      </c>
      <c r="BI3024" s="141">
        <v>0</v>
      </c>
      <c r="BJ3024" s="141">
        <v>0</v>
      </c>
      <c r="BK3024" s="141">
        <v>0</v>
      </c>
      <c r="BL3024" s="141">
        <v>0</v>
      </c>
      <c r="BM3024" s="141">
        <v>0</v>
      </c>
      <c r="BN3024" s="141">
        <v>0</v>
      </c>
      <c r="BO3024" s="141">
        <v>0</v>
      </c>
      <c r="BP3024" s="141">
        <v>0</v>
      </c>
    </row>
    <row r="3025" spans="4:68" ht="15.75">
      <c r="D3025" s="174" t="s">
        <v>10466</v>
      </c>
      <c r="E3025" s="175">
        <v>325118.42</v>
      </c>
      <c r="F3025" s="174" t="s">
        <v>3409</v>
      </c>
      <c r="G3025" s="174" t="s">
        <v>10467</v>
      </c>
      <c r="H3025" s="174" t="s">
        <v>169</v>
      </c>
      <c r="I3025" s="174" t="s">
        <v>3098</v>
      </c>
      <c r="J3025" s="174" t="s">
        <v>10468</v>
      </c>
      <c r="K3025" s="174"/>
      <c r="L3025" s="174" t="s">
        <v>3509</v>
      </c>
      <c r="M3025" s="174" t="s">
        <v>10456</v>
      </c>
      <c r="N3025" s="176">
        <v>960</v>
      </c>
      <c r="O3025" s="174" t="s">
        <v>3407</v>
      </c>
      <c r="P3025" s="177">
        <v>19906</v>
      </c>
      <c r="Q3025" s="176">
        <v>708</v>
      </c>
      <c r="R3025" s="175">
        <v>239763.55</v>
      </c>
      <c r="S3025" s="175">
        <v>85354.87</v>
      </c>
      <c r="T3025" s="161">
        <v>0</v>
      </c>
      <c r="U3025" s="96">
        <v>6</v>
      </c>
      <c r="V3025" s="38" t="s">
        <v>116</v>
      </c>
      <c r="W3025" s="38"/>
      <c r="X3025" s="137">
        <v>4063.9802499999996</v>
      </c>
      <c r="Y3025" s="138">
        <v>49126</v>
      </c>
      <c r="Z3025" s="179">
        <v>21</v>
      </c>
      <c r="AA3025" s="139">
        <v>2034</v>
      </c>
      <c r="AB3025" s="131"/>
      <c r="AC3025" s="38"/>
      <c r="AD3025" s="140">
        <v>85354.87</v>
      </c>
      <c r="AE3025" s="141">
        <v>81290.889750000002</v>
      </c>
      <c r="AF3025" s="141">
        <v>77226.909500000009</v>
      </c>
      <c r="AG3025" s="141">
        <v>73162.929250000016</v>
      </c>
      <c r="AH3025" s="141">
        <v>69098.949000000022</v>
      </c>
      <c r="AI3025" s="141">
        <v>65034.968750000022</v>
      </c>
      <c r="AJ3025" s="141">
        <v>60970.988500000021</v>
      </c>
      <c r="AK3025" s="141">
        <v>56907.008250000021</v>
      </c>
      <c r="AL3025" s="141">
        <v>52843.02800000002</v>
      </c>
      <c r="AM3025" s="141">
        <v>48779.04775000002</v>
      </c>
      <c r="AN3025" s="141">
        <v>44715.067500000019</v>
      </c>
      <c r="AO3025" s="141">
        <v>40651.087250000019</v>
      </c>
      <c r="AP3025" s="141">
        <v>36587.107000000018</v>
      </c>
      <c r="AQ3025" s="141">
        <v>32523.126750000018</v>
      </c>
      <c r="AR3025" s="141">
        <v>28459.146500000017</v>
      </c>
      <c r="AS3025" s="141">
        <v>24395.166250000017</v>
      </c>
      <c r="AT3025" s="141">
        <v>20331.186000000016</v>
      </c>
      <c r="AU3025" s="141">
        <v>16267.205750000016</v>
      </c>
      <c r="AV3025" s="141">
        <v>12203.225500000015</v>
      </c>
      <c r="AW3025" s="141">
        <v>8139.2452500000154</v>
      </c>
      <c r="AX3025" s="141">
        <v>4075.2650000000158</v>
      </c>
      <c r="AY3025" s="141">
        <v>11.284750000016174</v>
      </c>
      <c r="AZ3025" s="141">
        <v>0</v>
      </c>
      <c r="BA3025" s="141">
        <v>0</v>
      </c>
      <c r="BB3025" s="141">
        <v>0</v>
      </c>
      <c r="BC3025" s="141">
        <v>0</v>
      </c>
      <c r="BD3025" s="141">
        <v>0</v>
      </c>
      <c r="BE3025" s="141">
        <v>0</v>
      </c>
      <c r="BF3025" s="141">
        <v>0</v>
      </c>
      <c r="BG3025" s="141">
        <v>0</v>
      </c>
      <c r="BH3025" s="141">
        <v>0</v>
      </c>
      <c r="BI3025" s="141">
        <v>0</v>
      </c>
      <c r="BJ3025" s="141">
        <v>0</v>
      </c>
      <c r="BK3025" s="141">
        <v>0</v>
      </c>
      <c r="BL3025" s="141">
        <v>0</v>
      </c>
      <c r="BM3025" s="141">
        <v>0</v>
      </c>
      <c r="BN3025" s="141">
        <v>0</v>
      </c>
      <c r="BO3025" s="141">
        <v>0</v>
      </c>
      <c r="BP3025" s="141">
        <v>0</v>
      </c>
    </row>
    <row r="3026" spans="4:68" ht="15.75">
      <c r="D3026" s="174" t="s">
        <v>10469</v>
      </c>
      <c r="E3026" s="175">
        <v>360086.68</v>
      </c>
      <c r="F3026" s="174" t="s">
        <v>3409</v>
      </c>
      <c r="G3026" s="174" t="s">
        <v>10470</v>
      </c>
      <c r="H3026" s="174" t="s">
        <v>169</v>
      </c>
      <c r="I3026" s="174" t="s">
        <v>3098</v>
      </c>
      <c r="J3026" s="174" t="s">
        <v>10471</v>
      </c>
      <c r="K3026" s="174"/>
      <c r="L3026" s="174" t="s">
        <v>3509</v>
      </c>
      <c r="M3026" s="174" t="s">
        <v>9166</v>
      </c>
      <c r="N3026" s="176">
        <v>960</v>
      </c>
      <c r="O3026" s="174" t="s">
        <v>3407</v>
      </c>
      <c r="P3026" s="177">
        <v>21367</v>
      </c>
      <c r="Q3026" s="176">
        <v>660</v>
      </c>
      <c r="R3026" s="175">
        <v>247547.04</v>
      </c>
      <c r="S3026" s="175">
        <v>112539.64</v>
      </c>
      <c r="T3026" s="161">
        <v>0</v>
      </c>
      <c r="U3026" s="96">
        <v>6</v>
      </c>
      <c r="V3026" s="38" t="s">
        <v>116</v>
      </c>
      <c r="W3026" s="38"/>
      <c r="X3026" s="137">
        <v>4501.0834999999997</v>
      </c>
      <c r="Y3026" s="138">
        <v>50587</v>
      </c>
      <c r="Z3026" s="179">
        <v>25</v>
      </c>
      <c r="AA3026" s="139">
        <v>2038</v>
      </c>
      <c r="AB3026" s="131"/>
      <c r="AC3026" s="38"/>
      <c r="AD3026" s="140">
        <v>112539.64</v>
      </c>
      <c r="AE3026" s="141">
        <v>108038.55650000001</v>
      </c>
      <c r="AF3026" s="141">
        <v>103537.47300000001</v>
      </c>
      <c r="AG3026" s="141">
        <v>99036.389500000019</v>
      </c>
      <c r="AH3026" s="141">
        <v>94535.306000000026</v>
      </c>
      <c r="AI3026" s="141">
        <v>90034.222500000033</v>
      </c>
      <c r="AJ3026" s="141">
        <v>85533.139000000039</v>
      </c>
      <c r="AK3026" s="141">
        <v>81032.055500000046</v>
      </c>
      <c r="AL3026" s="141">
        <v>76530.972000000053</v>
      </c>
      <c r="AM3026" s="141">
        <v>72029.888500000059</v>
      </c>
      <c r="AN3026" s="141">
        <v>67528.805000000066</v>
      </c>
      <c r="AO3026" s="141">
        <v>63027.721500000065</v>
      </c>
      <c r="AP3026" s="141">
        <v>58526.638000000064</v>
      </c>
      <c r="AQ3026" s="141">
        <v>54025.554500000064</v>
      </c>
      <c r="AR3026" s="141">
        <v>49524.471000000063</v>
      </c>
      <c r="AS3026" s="141">
        <v>45023.387500000063</v>
      </c>
      <c r="AT3026" s="141">
        <v>40522.304000000062</v>
      </c>
      <c r="AU3026" s="141">
        <v>36021.220500000061</v>
      </c>
      <c r="AV3026" s="141">
        <v>31520.137000000061</v>
      </c>
      <c r="AW3026" s="141">
        <v>27019.05350000006</v>
      </c>
      <c r="AX3026" s="141">
        <v>22517.970000000059</v>
      </c>
      <c r="AY3026" s="141">
        <v>18016.886500000059</v>
      </c>
      <c r="AZ3026" s="141">
        <v>13515.803000000058</v>
      </c>
      <c r="BA3026" s="141">
        <v>9014.7195000000575</v>
      </c>
      <c r="BB3026" s="141">
        <v>4513.6360000000577</v>
      </c>
      <c r="BC3026" s="141">
        <v>12.552500000057989</v>
      </c>
      <c r="BD3026" s="141">
        <v>0</v>
      </c>
      <c r="BE3026" s="141">
        <v>0</v>
      </c>
      <c r="BF3026" s="141">
        <v>0</v>
      </c>
      <c r="BG3026" s="141">
        <v>0</v>
      </c>
      <c r="BH3026" s="141">
        <v>0</v>
      </c>
      <c r="BI3026" s="141">
        <v>0</v>
      </c>
      <c r="BJ3026" s="141">
        <v>0</v>
      </c>
      <c r="BK3026" s="141">
        <v>0</v>
      </c>
      <c r="BL3026" s="141">
        <v>0</v>
      </c>
      <c r="BM3026" s="141">
        <v>0</v>
      </c>
      <c r="BN3026" s="141">
        <v>0</v>
      </c>
      <c r="BO3026" s="141">
        <v>0</v>
      </c>
      <c r="BP3026" s="141">
        <v>0</v>
      </c>
    </row>
    <row r="3027" spans="4:68" ht="15.75">
      <c r="D3027" s="174" t="s">
        <v>10472</v>
      </c>
      <c r="E3027" s="175">
        <v>30150.080000000002</v>
      </c>
      <c r="F3027" s="174" t="s">
        <v>3409</v>
      </c>
      <c r="G3027" s="174" t="s">
        <v>10473</v>
      </c>
      <c r="H3027" s="174" t="s">
        <v>169</v>
      </c>
      <c r="I3027" s="174" t="s">
        <v>3098</v>
      </c>
      <c r="J3027" s="174" t="s">
        <v>10474</v>
      </c>
      <c r="K3027" s="174"/>
      <c r="L3027" s="174" t="s">
        <v>4405</v>
      </c>
      <c r="M3027" s="174" t="s">
        <v>10456</v>
      </c>
      <c r="N3027" s="176">
        <v>960</v>
      </c>
      <c r="O3027" s="174" t="s">
        <v>3407</v>
      </c>
      <c r="P3027" s="177">
        <v>19906</v>
      </c>
      <c r="Q3027" s="176">
        <v>708</v>
      </c>
      <c r="R3027" s="175">
        <v>22234.560000000001</v>
      </c>
      <c r="S3027" s="175">
        <v>7915.52</v>
      </c>
      <c r="T3027" s="161">
        <v>0</v>
      </c>
      <c r="U3027" s="96">
        <v>6</v>
      </c>
      <c r="V3027" s="38" t="s">
        <v>116</v>
      </c>
      <c r="W3027" s="38"/>
      <c r="X3027" s="137">
        <v>376.87600000000003</v>
      </c>
      <c r="Y3027" s="138">
        <v>49126</v>
      </c>
      <c r="Z3027" s="179">
        <v>21</v>
      </c>
      <c r="AA3027" s="139">
        <v>2034</v>
      </c>
      <c r="AB3027" s="131"/>
      <c r="AC3027" s="38"/>
      <c r="AD3027" s="140">
        <v>7915.52</v>
      </c>
      <c r="AE3027" s="141">
        <v>7538.6440000000002</v>
      </c>
      <c r="AF3027" s="141">
        <v>7161.768</v>
      </c>
      <c r="AG3027" s="141">
        <v>6784.8919999999998</v>
      </c>
      <c r="AH3027" s="141">
        <v>6408.0159999999996</v>
      </c>
      <c r="AI3027" s="141">
        <v>6031.1399999999994</v>
      </c>
      <c r="AJ3027" s="141">
        <v>5654.2639999999992</v>
      </c>
      <c r="AK3027" s="141">
        <v>5277.387999999999</v>
      </c>
      <c r="AL3027" s="141">
        <v>4900.5119999999988</v>
      </c>
      <c r="AM3027" s="141">
        <v>4523.6359999999986</v>
      </c>
      <c r="AN3027" s="141">
        <v>4146.7599999999984</v>
      </c>
      <c r="AO3027" s="141">
        <v>3769.8839999999982</v>
      </c>
      <c r="AP3027" s="141">
        <v>3393.007999999998</v>
      </c>
      <c r="AQ3027" s="141">
        <v>3016.1319999999978</v>
      </c>
      <c r="AR3027" s="141">
        <v>2639.2559999999976</v>
      </c>
      <c r="AS3027" s="141">
        <v>2262.3799999999974</v>
      </c>
      <c r="AT3027" s="141">
        <v>1885.5039999999974</v>
      </c>
      <c r="AU3027" s="141">
        <v>1508.6279999999974</v>
      </c>
      <c r="AV3027" s="141">
        <v>1131.7519999999975</v>
      </c>
      <c r="AW3027" s="141">
        <v>754.87599999999748</v>
      </c>
      <c r="AX3027" s="141">
        <v>377.99999999999744</v>
      </c>
      <c r="AY3027" s="141">
        <v>1.1239999999974088</v>
      </c>
      <c r="AZ3027" s="141">
        <v>0</v>
      </c>
      <c r="BA3027" s="141">
        <v>0</v>
      </c>
      <c r="BB3027" s="141">
        <v>0</v>
      </c>
      <c r="BC3027" s="141">
        <v>0</v>
      </c>
      <c r="BD3027" s="141">
        <v>0</v>
      </c>
      <c r="BE3027" s="141">
        <v>0</v>
      </c>
      <c r="BF3027" s="141">
        <v>0</v>
      </c>
      <c r="BG3027" s="141">
        <v>0</v>
      </c>
      <c r="BH3027" s="141">
        <v>0</v>
      </c>
      <c r="BI3027" s="141">
        <v>0</v>
      </c>
      <c r="BJ3027" s="141">
        <v>0</v>
      </c>
      <c r="BK3027" s="141">
        <v>0</v>
      </c>
      <c r="BL3027" s="141">
        <v>0</v>
      </c>
      <c r="BM3027" s="141">
        <v>0</v>
      </c>
      <c r="BN3027" s="141">
        <v>0</v>
      </c>
      <c r="BO3027" s="141">
        <v>0</v>
      </c>
      <c r="BP3027" s="141">
        <v>0</v>
      </c>
    </row>
    <row r="3028" spans="4:68" ht="15.75">
      <c r="D3028" s="174" t="s">
        <v>10475</v>
      </c>
      <c r="E3028" s="175">
        <v>9314.9</v>
      </c>
      <c r="F3028" s="174" t="s">
        <v>3409</v>
      </c>
      <c r="G3028" s="174" t="s">
        <v>10476</v>
      </c>
      <c r="H3028" s="174" t="s">
        <v>169</v>
      </c>
      <c r="I3028" s="174" t="s">
        <v>3098</v>
      </c>
      <c r="J3028" s="174" t="s">
        <v>10477</v>
      </c>
      <c r="K3028" s="174"/>
      <c r="L3028" s="174" t="s">
        <v>3509</v>
      </c>
      <c r="M3028" s="174" t="s">
        <v>5240</v>
      </c>
      <c r="N3028" s="176">
        <v>960</v>
      </c>
      <c r="O3028" s="174" t="s">
        <v>3407</v>
      </c>
      <c r="P3028" s="177">
        <v>21002</v>
      </c>
      <c r="Q3028" s="176">
        <v>672</v>
      </c>
      <c r="R3028" s="175">
        <v>6520.02</v>
      </c>
      <c r="S3028" s="175">
        <v>2794.88</v>
      </c>
      <c r="T3028" s="161">
        <v>0</v>
      </c>
      <c r="U3028" s="96">
        <v>6</v>
      </c>
      <c r="V3028" s="38" t="s">
        <v>116</v>
      </c>
      <c r="W3028" s="38"/>
      <c r="X3028" s="137">
        <v>116.43625</v>
      </c>
      <c r="Y3028" s="138">
        <v>50222</v>
      </c>
      <c r="Z3028" s="179">
        <v>24</v>
      </c>
      <c r="AA3028" s="139">
        <v>2037</v>
      </c>
      <c r="AB3028" s="131"/>
      <c r="AC3028" s="38"/>
      <c r="AD3028" s="140">
        <v>2794.88</v>
      </c>
      <c r="AE3028" s="141">
        <v>2678.4437499999999</v>
      </c>
      <c r="AF3028" s="141">
        <v>2562.0074999999997</v>
      </c>
      <c r="AG3028" s="141">
        <v>2445.5712499999995</v>
      </c>
      <c r="AH3028" s="141">
        <v>2329.1349999999993</v>
      </c>
      <c r="AI3028" s="141">
        <v>2212.6987499999991</v>
      </c>
      <c r="AJ3028" s="141">
        <v>2096.2624999999989</v>
      </c>
      <c r="AK3028" s="141">
        <v>1979.8262499999989</v>
      </c>
      <c r="AL3028" s="141">
        <v>1863.389999999999</v>
      </c>
      <c r="AM3028" s="141">
        <v>1746.953749999999</v>
      </c>
      <c r="AN3028" s="141">
        <v>1630.517499999999</v>
      </c>
      <c r="AO3028" s="141">
        <v>1514.081249999999</v>
      </c>
      <c r="AP3028" s="141">
        <v>1397.6449999999991</v>
      </c>
      <c r="AQ3028" s="141">
        <v>1281.2087499999991</v>
      </c>
      <c r="AR3028" s="141">
        <v>1164.7724999999991</v>
      </c>
      <c r="AS3028" s="141">
        <v>1048.3362499999992</v>
      </c>
      <c r="AT3028" s="141">
        <v>931.89999999999918</v>
      </c>
      <c r="AU3028" s="141">
        <v>815.46374999999921</v>
      </c>
      <c r="AV3028" s="141">
        <v>699.02749999999924</v>
      </c>
      <c r="AW3028" s="141">
        <v>582.59124999999926</v>
      </c>
      <c r="AX3028" s="141">
        <v>466.15499999999929</v>
      </c>
      <c r="AY3028" s="141">
        <v>349.71874999999932</v>
      </c>
      <c r="AZ3028" s="141">
        <v>233.28249999999932</v>
      </c>
      <c r="BA3028" s="141">
        <v>116.84624999999932</v>
      </c>
      <c r="BB3028" s="141">
        <v>0.40999999999931447</v>
      </c>
      <c r="BC3028" s="141">
        <v>0</v>
      </c>
      <c r="BD3028" s="141">
        <v>0</v>
      </c>
      <c r="BE3028" s="141">
        <v>0</v>
      </c>
      <c r="BF3028" s="141">
        <v>0</v>
      </c>
      <c r="BG3028" s="141">
        <v>0</v>
      </c>
      <c r="BH3028" s="141">
        <v>0</v>
      </c>
      <c r="BI3028" s="141">
        <v>0</v>
      </c>
      <c r="BJ3028" s="141">
        <v>0</v>
      </c>
      <c r="BK3028" s="141">
        <v>0</v>
      </c>
      <c r="BL3028" s="141">
        <v>0</v>
      </c>
      <c r="BM3028" s="141">
        <v>0</v>
      </c>
      <c r="BN3028" s="141">
        <v>0</v>
      </c>
      <c r="BO3028" s="141">
        <v>0</v>
      </c>
      <c r="BP3028" s="141">
        <v>0</v>
      </c>
    </row>
    <row r="3029" spans="4:68" ht="15.75">
      <c r="D3029" s="174" t="s">
        <v>10478</v>
      </c>
      <c r="E3029" s="175">
        <v>11834.16</v>
      </c>
      <c r="F3029" s="174" t="s">
        <v>3409</v>
      </c>
      <c r="G3029" s="174" t="s">
        <v>10479</v>
      </c>
      <c r="H3029" s="174" t="s">
        <v>169</v>
      </c>
      <c r="I3029" s="174" t="s">
        <v>3098</v>
      </c>
      <c r="J3029" s="174" t="s">
        <v>10480</v>
      </c>
      <c r="K3029" s="174"/>
      <c r="L3029" s="174" t="s">
        <v>3509</v>
      </c>
      <c r="M3029" s="174" t="s">
        <v>4744</v>
      </c>
      <c r="N3029" s="176">
        <v>960</v>
      </c>
      <c r="O3029" s="174" t="s">
        <v>3407</v>
      </c>
      <c r="P3029" s="177">
        <v>21002</v>
      </c>
      <c r="Q3029" s="176">
        <v>672</v>
      </c>
      <c r="R3029" s="175">
        <v>8283.41</v>
      </c>
      <c r="S3029" s="175">
        <v>3550.75</v>
      </c>
      <c r="T3029" s="161">
        <v>0</v>
      </c>
      <c r="U3029" s="96">
        <v>6</v>
      </c>
      <c r="V3029" s="38" t="s">
        <v>116</v>
      </c>
      <c r="W3029" s="38"/>
      <c r="X3029" s="137">
        <v>147.92699999999999</v>
      </c>
      <c r="Y3029" s="138">
        <v>50222</v>
      </c>
      <c r="Z3029" s="179">
        <v>24</v>
      </c>
      <c r="AA3029" s="139">
        <v>2037</v>
      </c>
      <c r="AB3029" s="131"/>
      <c r="AC3029" s="38"/>
      <c r="AD3029" s="140">
        <v>3550.75</v>
      </c>
      <c r="AE3029" s="141">
        <v>3402.8229999999999</v>
      </c>
      <c r="AF3029" s="141">
        <v>3254.8959999999997</v>
      </c>
      <c r="AG3029" s="141">
        <v>3106.9689999999996</v>
      </c>
      <c r="AH3029" s="141">
        <v>2959.0419999999995</v>
      </c>
      <c r="AI3029" s="141">
        <v>2811.1149999999993</v>
      </c>
      <c r="AJ3029" s="141">
        <v>2663.1879999999992</v>
      </c>
      <c r="AK3029" s="141">
        <v>2515.2609999999991</v>
      </c>
      <c r="AL3029" s="141">
        <v>2367.3339999999989</v>
      </c>
      <c r="AM3029" s="141">
        <v>2219.4069999999988</v>
      </c>
      <c r="AN3029" s="141">
        <v>2071.4799999999987</v>
      </c>
      <c r="AO3029" s="141">
        <v>1923.5529999999987</v>
      </c>
      <c r="AP3029" s="141">
        <v>1775.6259999999988</v>
      </c>
      <c r="AQ3029" s="141">
        <v>1627.6989999999989</v>
      </c>
      <c r="AR3029" s="141">
        <v>1479.771999999999</v>
      </c>
      <c r="AS3029" s="141">
        <v>1331.8449999999991</v>
      </c>
      <c r="AT3029" s="141">
        <v>1183.9179999999992</v>
      </c>
      <c r="AU3029" s="141">
        <v>1035.9909999999993</v>
      </c>
      <c r="AV3029" s="141">
        <v>888.06399999999928</v>
      </c>
      <c r="AW3029" s="141">
        <v>740.13699999999926</v>
      </c>
      <c r="AX3029" s="141">
        <v>592.20999999999924</v>
      </c>
      <c r="AY3029" s="141">
        <v>444.28299999999922</v>
      </c>
      <c r="AZ3029" s="141">
        <v>296.3559999999992</v>
      </c>
      <c r="BA3029" s="141">
        <v>148.42899999999921</v>
      </c>
      <c r="BB3029" s="141">
        <v>0.50199999999921374</v>
      </c>
      <c r="BC3029" s="141">
        <v>0</v>
      </c>
      <c r="BD3029" s="141">
        <v>0</v>
      </c>
      <c r="BE3029" s="141">
        <v>0</v>
      </c>
      <c r="BF3029" s="141">
        <v>0</v>
      </c>
      <c r="BG3029" s="141">
        <v>0</v>
      </c>
      <c r="BH3029" s="141">
        <v>0</v>
      </c>
      <c r="BI3029" s="141">
        <v>0</v>
      </c>
      <c r="BJ3029" s="141">
        <v>0</v>
      </c>
      <c r="BK3029" s="141">
        <v>0</v>
      </c>
      <c r="BL3029" s="141">
        <v>0</v>
      </c>
      <c r="BM3029" s="141">
        <v>0</v>
      </c>
      <c r="BN3029" s="141">
        <v>0</v>
      </c>
      <c r="BO3029" s="141">
        <v>0</v>
      </c>
      <c r="BP3029" s="141">
        <v>0</v>
      </c>
    </row>
    <row r="3030" spans="4:68" ht="15.75">
      <c r="D3030" s="174" t="s">
        <v>10481</v>
      </c>
      <c r="E3030" s="175">
        <v>15396.96</v>
      </c>
      <c r="F3030" s="174" t="s">
        <v>3409</v>
      </c>
      <c r="G3030" s="174" t="s">
        <v>10482</v>
      </c>
      <c r="H3030" s="174" t="s">
        <v>169</v>
      </c>
      <c r="I3030" s="174" t="s">
        <v>3098</v>
      </c>
      <c r="J3030" s="174" t="s">
        <v>10483</v>
      </c>
      <c r="K3030" s="174"/>
      <c r="L3030" s="174" t="s">
        <v>4405</v>
      </c>
      <c r="M3030" s="174" t="s">
        <v>3596</v>
      </c>
      <c r="N3030" s="176">
        <v>960</v>
      </c>
      <c r="O3030" s="174" t="s">
        <v>3407</v>
      </c>
      <c r="P3030" s="177">
        <v>21002</v>
      </c>
      <c r="Q3030" s="176">
        <v>672</v>
      </c>
      <c r="R3030" s="175">
        <v>10777.31</v>
      </c>
      <c r="S3030" s="175">
        <v>4619.6499999999996</v>
      </c>
      <c r="T3030" s="161">
        <v>0</v>
      </c>
      <c r="U3030" s="96">
        <v>6</v>
      </c>
      <c r="V3030" s="38" t="s">
        <v>116</v>
      </c>
      <c r="W3030" s="38"/>
      <c r="X3030" s="137">
        <v>192.46199999999999</v>
      </c>
      <c r="Y3030" s="138">
        <v>50222</v>
      </c>
      <c r="Z3030" s="179">
        <v>24</v>
      </c>
      <c r="AA3030" s="139">
        <v>2037</v>
      </c>
      <c r="AB3030" s="131"/>
      <c r="AC3030" s="38"/>
      <c r="AD3030" s="140">
        <v>4619.6499999999996</v>
      </c>
      <c r="AE3030" s="141">
        <v>4427.1880000000001</v>
      </c>
      <c r="AF3030" s="141">
        <v>4234.7260000000006</v>
      </c>
      <c r="AG3030" s="141">
        <v>4042.2640000000006</v>
      </c>
      <c r="AH3030" s="141">
        <v>3849.8020000000006</v>
      </c>
      <c r="AI3030" s="141">
        <v>3657.3400000000006</v>
      </c>
      <c r="AJ3030" s="141">
        <v>3464.8780000000006</v>
      </c>
      <c r="AK3030" s="141">
        <v>3272.4160000000006</v>
      </c>
      <c r="AL3030" s="141">
        <v>3079.9540000000006</v>
      </c>
      <c r="AM3030" s="141">
        <v>2887.4920000000006</v>
      </c>
      <c r="AN3030" s="141">
        <v>2695.0300000000007</v>
      </c>
      <c r="AO3030" s="141">
        <v>2502.5680000000007</v>
      </c>
      <c r="AP3030" s="141">
        <v>2310.1060000000007</v>
      </c>
      <c r="AQ3030" s="141">
        <v>2117.6440000000007</v>
      </c>
      <c r="AR3030" s="141">
        <v>1925.1820000000007</v>
      </c>
      <c r="AS3030" s="141">
        <v>1732.7200000000007</v>
      </c>
      <c r="AT3030" s="141">
        <v>1540.2580000000007</v>
      </c>
      <c r="AU3030" s="141">
        <v>1347.7960000000007</v>
      </c>
      <c r="AV3030" s="141">
        <v>1155.3340000000007</v>
      </c>
      <c r="AW3030" s="141">
        <v>962.87200000000075</v>
      </c>
      <c r="AX3030" s="141">
        <v>770.41000000000076</v>
      </c>
      <c r="AY3030" s="141">
        <v>577.94800000000077</v>
      </c>
      <c r="AZ3030" s="141">
        <v>385.48600000000079</v>
      </c>
      <c r="BA3030" s="141">
        <v>193.0240000000008</v>
      </c>
      <c r="BB3030" s="141">
        <v>0.56200000000080763</v>
      </c>
      <c r="BC3030" s="141">
        <v>0</v>
      </c>
      <c r="BD3030" s="141">
        <v>0</v>
      </c>
      <c r="BE3030" s="141">
        <v>0</v>
      </c>
      <c r="BF3030" s="141">
        <v>0</v>
      </c>
      <c r="BG3030" s="141">
        <v>0</v>
      </c>
      <c r="BH3030" s="141">
        <v>0</v>
      </c>
      <c r="BI3030" s="141">
        <v>0</v>
      </c>
      <c r="BJ3030" s="141">
        <v>0</v>
      </c>
      <c r="BK3030" s="141">
        <v>0</v>
      </c>
      <c r="BL3030" s="141">
        <v>0</v>
      </c>
      <c r="BM3030" s="141">
        <v>0</v>
      </c>
      <c r="BN3030" s="141">
        <v>0</v>
      </c>
      <c r="BO3030" s="141">
        <v>0</v>
      </c>
      <c r="BP3030" s="141">
        <v>0</v>
      </c>
    </row>
    <row r="3031" spans="4:68" ht="15.75">
      <c r="D3031" s="174" t="s">
        <v>10484</v>
      </c>
      <c r="E3031" s="175">
        <v>13720.81</v>
      </c>
      <c r="F3031" s="174" t="s">
        <v>3409</v>
      </c>
      <c r="G3031" s="174" t="s">
        <v>10485</v>
      </c>
      <c r="H3031" s="174" t="s">
        <v>169</v>
      </c>
      <c r="I3031" s="174" t="s">
        <v>3098</v>
      </c>
      <c r="J3031" s="174" t="s">
        <v>10486</v>
      </c>
      <c r="K3031" s="174"/>
      <c r="L3031" s="174" t="s">
        <v>4377</v>
      </c>
      <c r="M3031" s="174" t="s">
        <v>4411</v>
      </c>
      <c r="N3031" s="176">
        <v>960</v>
      </c>
      <c r="O3031" s="174" t="s">
        <v>3407</v>
      </c>
      <c r="P3031" s="177">
        <v>21002</v>
      </c>
      <c r="Q3031" s="176">
        <v>672</v>
      </c>
      <c r="R3031" s="175">
        <v>9604.09</v>
      </c>
      <c r="S3031" s="175">
        <v>4116.72</v>
      </c>
      <c r="T3031" s="161">
        <v>0</v>
      </c>
      <c r="U3031" s="96">
        <v>6</v>
      </c>
      <c r="V3031" s="38" t="s">
        <v>116</v>
      </c>
      <c r="W3031" s="38"/>
      <c r="X3031" s="137">
        <v>171.51012499999999</v>
      </c>
      <c r="Y3031" s="138">
        <v>50222</v>
      </c>
      <c r="Z3031" s="179">
        <v>24</v>
      </c>
      <c r="AA3031" s="139">
        <v>2037</v>
      </c>
      <c r="AB3031" s="131"/>
      <c r="AC3031" s="38"/>
      <c r="AD3031" s="140">
        <v>4116.72</v>
      </c>
      <c r="AE3031" s="141">
        <v>3945.2098750000005</v>
      </c>
      <c r="AF3031" s="141">
        <v>3773.6997500000007</v>
      </c>
      <c r="AG3031" s="141">
        <v>3602.1896250000009</v>
      </c>
      <c r="AH3031" s="141">
        <v>3430.6795000000011</v>
      </c>
      <c r="AI3031" s="141">
        <v>3259.1693750000013</v>
      </c>
      <c r="AJ3031" s="141">
        <v>3087.6592500000015</v>
      </c>
      <c r="AK3031" s="141">
        <v>2916.1491250000017</v>
      </c>
      <c r="AL3031" s="141">
        <v>2744.6390000000019</v>
      </c>
      <c r="AM3031" s="141">
        <v>2573.1288750000022</v>
      </c>
      <c r="AN3031" s="141">
        <v>2401.6187500000024</v>
      </c>
      <c r="AO3031" s="141">
        <v>2230.1086250000026</v>
      </c>
      <c r="AP3031" s="141">
        <v>2058.5985000000028</v>
      </c>
      <c r="AQ3031" s="141">
        <v>1887.0883750000028</v>
      </c>
      <c r="AR3031" s="141">
        <v>1715.5782500000028</v>
      </c>
      <c r="AS3031" s="141">
        <v>1544.0681250000027</v>
      </c>
      <c r="AT3031" s="141">
        <v>1372.5580000000027</v>
      </c>
      <c r="AU3031" s="141">
        <v>1201.0478750000027</v>
      </c>
      <c r="AV3031" s="141">
        <v>1029.5377500000027</v>
      </c>
      <c r="AW3031" s="141">
        <v>858.02762500000267</v>
      </c>
      <c r="AX3031" s="141">
        <v>686.51750000000266</v>
      </c>
      <c r="AY3031" s="141">
        <v>515.00737500000264</v>
      </c>
      <c r="AZ3031" s="141">
        <v>343.49725000000262</v>
      </c>
      <c r="BA3031" s="141">
        <v>171.98712500000264</v>
      </c>
      <c r="BB3031" s="141">
        <v>0.47700000000264708</v>
      </c>
      <c r="BC3031" s="141">
        <v>0</v>
      </c>
      <c r="BD3031" s="141">
        <v>0</v>
      </c>
      <c r="BE3031" s="141">
        <v>0</v>
      </c>
      <c r="BF3031" s="141">
        <v>0</v>
      </c>
      <c r="BG3031" s="141">
        <v>0</v>
      </c>
      <c r="BH3031" s="141">
        <v>0</v>
      </c>
      <c r="BI3031" s="141">
        <v>0</v>
      </c>
      <c r="BJ3031" s="141">
        <v>0</v>
      </c>
      <c r="BK3031" s="141">
        <v>0</v>
      </c>
      <c r="BL3031" s="141">
        <v>0</v>
      </c>
      <c r="BM3031" s="141">
        <v>0</v>
      </c>
      <c r="BN3031" s="141">
        <v>0</v>
      </c>
      <c r="BO3031" s="141">
        <v>0</v>
      </c>
      <c r="BP3031" s="141">
        <v>0</v>
      </c>
    </row>
    <row r="3032" spans="4:68" ht="15.75">
      <c r="D3032" s="174" t="s">
        <v>10487</v>
      </c>
      <c r="E3032" s="175">
        <v>14872.05</v>
      </c>
      <c r="F3032" s="174" t="s">
        <v>3409</v>
      </c>
      <c r="G3032" s="174" t="s">
        <v>10488</v>
      </c>
      <c r="H3032" s="174" t="s">
        <v>169</v>
      </c>
      <c r="I3032" s="174" t="s">
        <v>3098</v>
      </c>
      <c r="J3032" s="174" t="s">
        <v>10489</v>
      </c>
      <c r="K3032" s="174"/>
      <c r="L3032" s="174" t="s">
        <v>3509</v>
      </c>
      <c r="M3032" s="174" t="s">
        <v>4527</v>
      </c>
      <c r="N3032" s="176">
        <v>960</v>
      </c>
      <c r="O3032" s="174" t="s">
        <v>3407</v>
      </c>
      <c r="P3032" s="177">
        <v>21367</v>
      </c>
      <c r="Q3032" s="176">
        <v>660</v>
      </c>
      <c r="R3032" s="175">
        <v>10224.01</v>
      </c>
      <c r="S3032" s="175">
        <v>4648.04</v>
      </c>
      <c r="T3032" s="161">
        <v>0</v>
      </c>
      <c r="U3032" s="96">
        <v>6</v>
      </c>
      <c r="V3032" s="38" t="s">
        <v>116</v>
      </c>
      <c r="W3032" s="38"/>
      <c r="X3032" s="137">
        <v>185.90062499999999</v>
      </c>
      <c r="Y3032" s="138">
        <v>50587</v>
      </c>
      <c r="Z3032" s="179">
        <v>25</v>
      </c>
      <c r="AA3032" s="139">
        <v>2038</v>
      </c>
      <c r="AB3032" s="131"/>
      <c r="AC3032" s="38"/>
      <c r="AD3032" s="140">
        <v>4648.04</v>
      </c>
      <c r="AE3032" s="141">
        <v>4462.1393749999997</v>
      </c>
      <c r="AF3032" s="141">
        <v>4276.2387499999995</v>
      </c>
      <c r="AG3032" s="141">
        <v>4090.3381249999993</v>
      </c>
      <c r="AH3032" s="141">
        <v>3904.4374999999991</v>
      </c>
      <c r="AI3032" s="141">
        <v>3718.5368749999989</v>
      </c>
      <c r="AJ3032" s="141">
        <v>3532.6362499999987</v>
      </c>
      <c r="AK3032" s="141">
        <v>3346.7356249999984</v>
      </c>
      <c r="AL3032" s="141">
        <v>3160.8349999999982</v>
      </c>
      <c r="AM3032" s="141">
        <v>2974.934374999998</v>
      </c>
      <c r="AN3032" s="141">
        <v>2789.0337499999978</v>
      </c>
      <c r="AO3032" s="141">
        <v>2603.1331249999976</v>
      </c>
      <c r="AP3032" s="141">
        <v>2417.2324999999973</v>
      </c>
      <c r="AQ3032" s="141">
        <v>2231.3318749999971</v>
      </c>
      <c r="AR3032" s="141">
        <v>2045.4312499999971</v>
      </c>
      <c r="AS3032" s="141">
        <v>1859.5306249999971</v>
      </c>
      <c r="AT3032" s="141">
        <v>1673.6299999999972</v>
      </c>
      <c r="AU3032" s="141">
        <v>1487.7293749999972</v>
      </c>
      <c r="AV3032" s="141">
        <v>1301.8287499999972</v>
      </c>
      <c r="AW3032" s="141">
        <v>1115.9281249999972</v>
      </c>
      <c r="AX3032" s="141">
        <v>930.02749999999719</v>
      </c>
      <c r="AY3032" s="141">
        <v>744.1268749999972</v>
      </c>
      <c r="AZ3032" s="141">
        <v>558.22624999999721</v>
      </c>
      <c r="BA3032" s="141">
        <v>372.32562499999722</v>
      </c>
      <c r="BB3032" s="141">
        <v>186.42499999999723</v>
      </c>
      <c r="BC3032" s="141">
        <v>0.52437499999723514</v>
      </c>
      <c r="BD3032" s="141">
        <v>0</v>
      </c>
      <c r="BE3032" s="141">
        <v>0</v>
      </c>
      <c r="BF3032" s="141">
        <v>0</v>
      </c>
      <c r="BG3032" s="141">
        <v>0</v>
      </c>
      <c r="BH3032" s="141">
        <v>0</v>
      </c>
      <c r="BI3032" s="141">
        <v>0</v>
      </c>
      <c r="BJ3032" s="141">
        <v>0</v>
      </c>
      <c r="BK3032" s="141">
        <v>0</v>
      </c>
      <c r="BL3032" s="141">
        <v>0</v>
      </c>
      <c r="BM3032" s="141">
        <v>0</v>
      </c>
      <c r="BN3032" s="141">
        <v>0</v>
      </c>
      <c r="BO3032" s="141">
        <v>0</v>
      </c>
      <c r="BP3032" s="141">
        <v>0</v>
      </c>
    </row>
    <row r="3033" spans="4:68" ht="15.75">
      <c r="D3033" s="174" t="s">
        <v>10490</v>
      </c>
      <c r="E3033" s="175">
        <v>18423.87</v>
      </c>
      <c r="F3033" s="174" t="s">
        <v>3409</v>
      </c>
      <c r="G3033" s="174" t="s">
        <v>10491</v>
      </c>
      <c r="H3033" s="174" t="s">
        <v>169</v>
      </c>
      <c r="I3033" s="174" t="s">
        <v>3098</v>
      </c>
      <c r="J3033" s="174" t="s">
        <v>10492</v>
      </c>
      <c r="K3033" s="174"/>
      <c r="L3033" s="174" t="s">
        <v>3509</v>
      </c>
      <c r="M3033" s="174" t="s">
        <v>4705</v>
      </c>
      <c r="N3033" s="176">
        <v>960</v>
      </c>
      <c r="O3033" s="174" t="s">
        <v>3407</v>
      </c>
      <c r="P3033" s="177">
        <v>23193</v>
      </c>
      <c r="Q3033" s="176">
        <v>600</v>
      </c>
      <c r="R3033" s="175">
        <v>11514.16</v>
      </c>
      <c r="S3033" s="175">
        <v>6909.71</v>
      </c>
      <c r="T3033" s="161">
        <v>0</v>
      </c>
      <c r="U3033" s="96">
        <v>2</v>
      </c>
      <c r="V3033" s="38" t="s">
        <v>112</v>
      </c>
      <c r="W3033" s="38"/>
      <c r="X3033" s="137">
        <v>230.29837500000002</v>
      </c>
      <c r="Y3033" s="138">
        <v>52413</v>
      </c>
      <c r="Z3033" s="179">
        <v>30</v>
      </c>
      <c r="AA3033" s="139">
        <v>2043</v>
      </c>
      <c r="AB3033" s="131"/>
      <c r="AC3033" s="38"/>
      <c r="AD3033" s="140">
        <v>6909.71</v>
      </c>
      <c r="AE3033" s="141">
        <v>6679.4116249999997</v>
      </c>
      <c r="AF3033" s="141">
        <v>6449.1132499999994</v>
      </c>
      <c r="AG3033" s="141">
        <v>6218.8148749999991</v>
      </c>
      <c r="AH3033" s="141">
        <v>5988.5164999999988</v>
      </c>
      <c r="AI3033" s="141">
        <v>5758.2181249999985</v>
      </c>
      <c r="AJ3033" s="141">
        <v>5527.9197499999982</v>
      </c>
      <c r="AK3033" s="141">
        <v>5297.6213749999979</v>
      </c>
      <c r="AL3033" s="141">
        <v>5067.3229999999976</v>
      </c>
      <c r="AM3033" s="141">
        <v>4837.0246249999973</v>
      </c>
      <c r="AN3033" s="141">
        <v>4606.726249999997</v>
      </c>
      <c r="AO3033" s="141">
        <v>4376.4278749999967</v>
      </c>
      <c r="AP3033" s="141">
        <v>4146.1294999999964</v>
      </c>
      <c r="AQ3033" s="141">
        <v>3915.8311249999965</v>
      </c>
      <c r="AR3033" s="141">
        <v>3685.5327499999967</v>
      </c>
      <c r="AS3033" s="141">
        <v>3455.2343749999968</v>
      </c>
      <c r="AT3033" s="141">
        <v>3224.935999999997</v>
      </c>
      <c r="AU3033" s="141">
        <v>2994.6376249999971</v>
      </c>
      <c r="AV3033" s="141">
        <v>2764.3392499999973</v>
      </c>
      <c r="AW3033" s="141">
        <v>2534.0408749999974</v>
      </c>
      <c r="AX3033" s="141">
        <v>2303.7424999999976</v>
      </c>
      <c r="AY3033" s="141">
        <v>2073.4441249999977</v>
      </c>
      <c r="AZ3033" s="141">
        <v>1843.1457499999976</v>
      </c>
      <c r="BA3033" s="141">
        <v>1612.8473749999976</v>
      </c>
      <c r="BB3033" s="141">
        <v>1382.5489999999975</v>
      </c>
      <c r="BC3033" s="141">
        <v>1152.2506249999974</v>
      </c>
      <c r="BD3033" s="141">
        <v>921.95224999999732</v>
      </c>
      <c r="BE3033" s="141">
        <v>691.65387499999724</v>
      </c>
      <c r="BF3033" s="141">
        <v>461.35549999999722</v>
      </c>
      <c r="BG3033" s="141">
        <v>231.0571249999972</v>
      </c>
      <c r="BH3033" s="141">
        <v>0.75874999999717829</v>
      </c>
      <c r="BI3033" s="141">
        <v>0</v>
      </c>
      <c r="BJ3033" s="141">
        <v>0</v>
      </c>
      <c r="BK3033" s="141">
        <v>0</v>
      </c>
      <c r="BL3033" s="141">
        <v>0</v>
      </c>
      <c r="BM3033" s="141">
        <v>0</v>
      </c>
      <c r="BN3033" s="141">
        <v>0</v>
      </c>
      <c r="BO3033" s="141">
        <v>0</v>
      </c>
      <c r="BP3033" s="141">
        <v>0</v>
      </c>
    </row>
    <row r="3034" spans="4:68" ht="15.75">
      <c r="D3034" s="174" t="s">
        <v>10493</v>
      </c>
      <c r="E3034" s="175">
        <v>13419.09</v>
      </c>
      <c r="F3034" s="174" t="s">
        <v>3409</v>
      </c>
      <c r="G3034" s="174" t="s">
        <v>10494</v>
      </c>
      <c r="H3034" s="174" t="s">
        <v>169</v>
      </c>
      <c r="I3034" s="174" t="s">
        <v>3098</v>
      </c>
      <c r="J3034" s="174" t="s">
        <v>10495</v>
      </c>
      <c r="K3034" s="174"/>
      <c r="L3034" s="174" t="s">
        <v>4475</v>
      </c>
      <c r="M3034" s="174" t="s">
        <v>4518</v>
      </c>
      <c r="N3034" s="176">
        <v>960</v>
      </c>
      <c r="O3034" s="174" t="s">
        <v>3407</v>
      </c>
      <c r="P3034" s="177">
        <v>23193</v>
      </c>
      <c r="Q3034" s="176">
        <v>600</v>
      </c>
      <c r="R3034" s="175">
        <v>8386.35</v>
      </c>
      <c r="S3034" s="175">
        <v>5032.74</v>
      </c>
      <c r="T3034" s="161">
        <v>0</v>
      </c>
      <c r="U3034" s="96">
        <v>6</v>
      </c>
      <c r="V3034" s="38" t="s">
        <v>116</v>
      </c>
      <c r="W3034" s="38"/>
      <c r="X3034" s="137">
        <v>167.73862500000001</v>
      </c>
      <c r="Y3034" s="138">
        <v>52413</v>
      </c>
      <c r="Z3034" s="179">
        <v>30</v>
      </c>
      <c r="AA3034" s="139">
        <v>2043</v>
      </c>
      <c r="AB3034" s="131"/>
      <c r="AC3034" s="38"/>
      <c r="AD3034" s="140">
        <v>5032.74</v>
      </c>
      <c r="AE3034" s="141">
        <v>4865.0013749999998</v>
      </c>
      <c r="AF3034" s="141">
        <v>4697.2627499999999</v>
      </c>
      <c r="AG3034" s="141">
        <v>4529.5241249999999</v>
      </c>
      <c r="AH3034" s="141">
        <v>4361.7855</v>
      </c>
      <c r="AI3034" s="141">
        <v>4194.046875</v>
      </c>
      <c r="AJ3034" s="141">
        <v>4026.30825</v>
      </c>
      <c r="AK3034" s="141">
        <v>3858.5696250000001</v>
      </c>
      <c r="AL3034" s="141">
        <v>3690.8310000000001</v>
      </c>
      <c r="AM3034" s="141">
        <v>3523.0923750000002</v>
      </c>
      <c r="AN3034" s="141">
        <v>3355.3537500000002</v>
      </c>
      <c r="AO3034" s="141">
        <v>3187.6151250000003</v>
      </c>
      <c r="AP3034" s="141">
        <v>3019.8765000000003</v>
      </c>
      <c r="AQ3034" s="141">
        <v>2852.1378750000003</v>
      </c>
      <c r="AR3034" s="141">
        <v>2684.3992500000004</v>
      </c>
      <c r="AS3034" s="141">
        <v>2516.6606250000004</v>
      </c>
      <c r="AT3034" s="141">
        <v>2348.9220000000005</v>
      </c>
      <c r="AU3034" s="141">
        <v>2181.1833750000005</v>
      </c>
      <c r="AV3034" s="141">
        <v>2013.4447500000006</v>
      </c>
      <c r="AW3034" s="141">
        <v>1845.7061250000006</v>
      </c>
      <c r="AX3034" s="141">
        <v>1677.9675000000007</v>
      </c>
      <c r="AY3034" s="141">
        <v>1510.2288750000007</v>
      </c>
      <c r="AZ3034" s="141">
        <v>1342.4902500000007</v>
      </c>
      <c r="BA3034" s="141">
        <v>1174.7516250000008</v>
      </c>
      <c r="BB3034" s="141">
        <v>1007.0130000000008</v>
      </c>
      <c r="BC3034" s="141">
        <v>839.27437500000087</v>
      </c>
      <c r="BD3034" s="141">
        <v>671.53575000000092</v>
      </c>
      <c r="BE3034" s="141">
        <v>503.7971250000009</v>
      </c>
      <c r="BF3034" s="141">
        <v>336.05850000000089</v>
      </c>
      <c r="BG3034" s="141">
        <v>168.31987500000088</v>
      </c>
      <c r="BH3034" s="141">
        <v>0.58125000000086402</v>
      </c>
      <c r="BI3034" s="141">
        <v>0</v>
      </c>
      <c r="BJ3034" s="141">
        <v>0</v>
      </c>
      <c r="BK3034" s="141">
        <v>0</v>
      </c>
      <c r="BL3034" s="141">
        <v>0</v>
      </c>
      <c r="BM3034" s="141">
        <v>0</v>
      </c>
      <c r="BN3034" s="141">
        <v>0</v>
      </c>
      <c r="BO3034" s="141">
        <v>0</v>
      </c>
      <c r="BP3034" s="141">
        <v>0</v>
      </c>
    </row>
    <row r="3035" spans="4:68" ht="15.75">
      <c r="D3035" s="174" t="s">
        <v>10496</v>
      </c>
      <c r="E3035" s="175">
        <v>48097.3</v>
      </c>
      <c r="F3035" s="174" t="s">
        <v>3409</v>
      </c>
      <c r="G3035" s="174" t="s">
        <v>10497</v>
      </c>
      <c r="H3035" s="174" t="s">
        <v>169</v>
      </c>
      <c r="I3035" s="174" t="s">
        <v>3098</v>
      </c>
      <c r="J3035" s="174" t="s">
        <v>10498</v>
      </c>
      <c r="K3035" s="174"/>
      <c r="L3035" s="174" t="s">
        <v>4377</v>
      </c>
      <c r="M3035" s="174" t="s">
        <v>3866</v>
      </c>
      <c r="N3035" s="176">
        <v>960</v>
      </c>
      <c r="O3035" s="174" t="s">
        <v>3407</v>
      </c>
      <c r="P3035" s="177">
        <v>23559</v>
      </c>
      <c r="Q3035" s="176">
        <v>588</v>
      </c>
      <c r="R3035" s="175">
        <v>29457.84</v>
      </c>
      <c r="S3035" s="175">
        <v>18639.46</v>
      </c>
      <c r="T3035" s="161">
        <v>0</v>
      </c>
      <c r="U3035" s="96">
        <v>6</v>
      </c>
      <c r="V3035" s="38" t="s">
        <v>116</v>
      </c>
      <c r="W3035" s="38"/>
      <c r="X3035" s="137">
        <v>601.21624999999995</v>
      </c>
      <c r="Y3035" s="138">
        <v>52779</v>
      </c>
      <c r="Z3035" s="179">
        <v>31</v>
      </c>
      <c r="AA3035" s="139">
        <v>2044</v>
      </c>
      <c r="AB3035" s="131"/>
      <c r="AC3035" s="38"/>
      <c r="AD3035" s="140">
        <v>18639.46</v>
      </c>
      <c r="AE3035" s="141">
        <v>18038.243749999998</v>
      </c>
      <c r="AF3035" s="141">
        <v>17437.027499999997</v>
      </c>
      <c r="AG3035" s="141">
        <v>16835.811249999995</v>
      </c>
      <c r="AH3035" s="141">
        <v>16234.594999999996</v>
      </c>
      <c r="AI3035" s="141">
        <v>15633.378749999996</v>
      </c>
      <c r="AJ3035" s="141">
        <v>15032.162499999997</v>
      </c>
      <c r="AK3035" s="141">
        <v>14430.946249999997</v>
      </c>
      <c r="AL3035" s="141">
        <v>13829.729999999998</v>
      </c>
      <c r="AM3035" s="141">
        <v>13228.513749999998</v>
      </c>
      <c r="AN3035" s="141">
        <v>12627.297499999999</v>
      </c>
      <c r="AO3035" s="141">
        <v>12026.081249999999</v>
      </c>
      <c r="AP3035" s="141">
        <v>11424.865</v>
      </c>
      <c r="AQ3035" s="141">
        <v>10823.64875</v>
      </c>
      <c r="AR3035" s="141">
        <v>10222.432500000001</v>
      </c>
      <c r="AS3035" s="141">
        <v>9621.2162500000013</v>
      </c>
      <c r="AT3035" s="141">
        <v>9020.0000000000018</v>
      </c>
      <c r="AU3035" s="141">
        <v>8418.7837500000023</v>
      </c>
      <c r="AV3035" s="141">
        <v>7817.5675000000028</v>
      </c>
      <c r="AW3035" s="141">
        <v>7216.3512500000033</v>
      </c>
      <c r="AX3035" s="141">
        <v>6615.1350000000039</v>
      </c>
      <c r="AY3035" s="141">
        <v>6013.9187500000044</v>
      </c>
      <c r="AZ3035" s="141">
        <v>5412.7025000000049</v>
      </c>
      <c r="BA3035" s="141">
        <v>4811.4862500000054</v>
      </c>
      <c r="BB3035" s="141">
        <v>4210.2700000000059</v>
      </c>
      <c r="BC3035" s="141">
        <v>3609.0537500000059</v>
      </c>
      <c r="BD3035" s="141">
        <v>3007.837500000006</v>
      </c>
      <c r="BE3035" s="141">
        <v>2406.6212500000061</v>
      </c>
      <c r="BF3035" s="141">
        <v>1805.4050000000061</v>
      </c>
      <c r="BG3035" s="141">
        <v>1204.1887500000062</v>
      </c>
      <c r="BH3035" s="141">
        <v>602.97250000000622</v>
      </c>
      <c r="BI3035" s="141">
        <v>1.7562500000062755</v>
      </c>
      <c r="BJ3035" s="141">
        <v>0</v>
      </c>
      <c r="BK3035" s="141">
        <v>0</v>
      </c>
      <c r="BL3035" s="141">
        <v>0</v>
      </c>
      <c r="BM3035" s="141">
        <v>0</v>
      </c>
      <c r="BN3035" s="141">
        <v>0</v>
      </c>
      <c r="BO3035" s="141">
        <v>0</v>
      </c>
      <c r="BP3035" s="141">
        <v>0</v>
      </c>
    </row>
    <row r="3036" spans="4:68" ht="15.75">
      <c r="D3036" s="174" t="s">
        <v>10499</v>
      </c>
      <c r="E3036" s="175">
        <v>18522.37</v>
      </c>
      <c r="F3036" s="174" t="s">
        <v>3409</v>
      </c>
      <c r="G3036" s="174" t="s">
        <v>10500</v>
      </c>
      <c r="H3036" s="174" t="s">
        <v>169</v>
      </c>
      <c r="I3036" s="174" t="s">
        <v>3098</v>
      </c>
      <c r="J3036" s="174" t="s">
        <v>10501</v>
      </c>
      <c r="K3036" s="174"/>
      <c r="L3036" s="174" t="s">
        <v>3509</v>
      </c>
      <c r="M3036" s="174" t="s">
        <v>4527</v>
      </c>
      <c r="N3036" s="176">
        <v>960</v>
      </c>
      <c r="O3036" s="174" t="s">
        <v>3407</v>
      </c>
      <c r="P3036" s="177">
        <v>23559</v>
      </c>
      <c r="Q3036" s="176">
        <v>588</v>
      </c>
      <c r="R3036" s="175">
        <v>11344.17</v>
      </c>
      <c r="S3036" s="175">
        <v>7178.2</v>
      </c>
      <c r="T3036" s="161">
        <v>0</v>
      </c>
      <c r="U3036" s="96">
        <v>19</v>
      </c>
      <c r="V3036" s="38" t="s">
        <v>129</v>
      </c>
      <c r="W3036" s="38"/>
      <c r="X3036" s="137">
        <v>231.52962500000001</v>
      </c>
      <c r="Y3036" s="138">
        <v>52779</v>
      </c>
      <c r="Z3036" s="179">
        <v>31</v>
      </c>
      <c r="AA3036" s="139">
        <v>2044</v>
      </c>
      <c r="AB3036" s="131"/>
      <c r="AC3036" s="38"/>
      <c r="AD3036" s="140">
        <v>7178.2</v>
      </c>
      <c r="AE3036" s="141">
        <v>6946.6703749999997</v>
      </c>
      <c r="AF3036" s="141">
        <v>6715.1407499999996</v>
      </c>
      <c r="AG3036" s="141">
        <v>6483.6111249999994</v>
      </c>
      <c r="AH3036" s="141">
        <v>6252.0814999999993</v>
      </c>
      <c r="AI3036" s="141">
        <v>6020.5518749999992</v>
      </c>
      <c r="AJ3036" s="141">
        <v>5789.0222499999991</v>
      </c>
      <c r="AK3036" s="141">
        <v>5557.492624999999</v>
      </c>
      <c r="AL3036" s="141">
        <v>5325.9629999999988</v>
      </c>
      <c r="AM3036" s="141">
        <v>5094.4333749999987</v>
      </c>
      <c r="AN3036" s="141">
        <v>4862.9037499999986</v>
      </c>
      <c r="AO3036" s="141">
        <v>4631.3741249999985</v>
      </c>
      <c r="AP3036" s="141">
        <v>4399.8444999999983</v>
      </c>
      <c r="AQ3036" s="141">
        <v>4168.3148749999982</v>
      </c>
      <c r="AR3036" s="141">
        <v>3936.7852499999981</v>
      </c>
      <c r="AS3036" s="141">
        <v>3705.255624999998</v>
      </c>
      <c r="AT3036" s="141">
        <v>3473.7259999999978</v>
      </c>
      <c r="AU3036" s="141">
        <v>3242.1963749999977</v>
      </c>
      <c r="AV3036" s="141">
        <v>3010.6667499999976</v>
      </c>
      <c r="AW3036" s="141">
        <v>2779.1371249999975</v>
      </c>
      <c r="AX3036" s="141">
        <v>2547.6074999999973</v>
      </c>
      <c r="AY3036" s="141">
        <v>2316.0778749999972</v>
      </c>
      <c r="AZ3036" s="141">
        <v>2084.5482499999971</v>
      </c>
      <c r="BA3036" s="141">
        <v>1853.018624999997</v>
      </c>
      <c r="BB3036" s="141">
        <v>1621.4889999999968</v>
      </c>
      <c r="BC3036" s="141">
        <v>1389.9593749999967</v>
      </c>
      <c r="BD3036" s="141">
        <v>1158.4297499999966</v>
      </c>
      <c r="BE3036" s="141">
        <v>926.90012499999659</v>
      </c>
      <c r="BF3036" s="141">
        <v>695.37049999999658</v>
      </c>
      <c r="BG3036" s="141">
        <v>463.84087499999657</v>
      </c>
      <c r="BH3036" s="141">
        <v>232.31124999999656</v>
      </c>
      <c r="BI3036" s="141">
        <v>0.78162499999655211</v>
      </c>
      <c r="BJ3036" s="141">
        <v>0</v>
      </c>
      <c r="BK3036" s="141">
        <v>0</v>
      </c>
      <c r="BL3036" s="141">
        <v>0</v>
      </c>
      <c r="BM3036" s="141">
        <v>0</v>
      </c>
      <c r="BN3036" s="141">
        <v>0</v>
      </c>
      <c r="BO3036" s="141">
        <v>0</v>
      </c>
      <c r="BP3036" s="141">
        <v>0</v>
      </c>
    </row>
    <row r="3037" spans="4:68" ht="15.75">
      <c r="D3037" s="174" t="s">
        <v>10502</v>
      </c>
      <c r="E3037" s="175">
        <v>19935.3</v>
      </c>
      <c r="F3037" s="174" t="s">
        <v>3409</v>
      </c>
      <c r="G3037" s="174" t="s">
        <v>10503</v>
      </c>
      <c r="H3037" s="174" t="s">
        <v>169</v>
      </c>
      <c r="I3037" s="174" t="s">
        <v>3098</v>
      </c>
      <c r="J3037" s="174" t="s">
        <v>10504</v>
      </c>
      <c r="K3037" s="174"/>
      <c r="L3037" s="174" t="s">
        <v>3509</v>
      </c>
      <c r="M3037" s="174" t="s">
        <v>5240</v>
      </c>
      <c r="N3037" s="176">
        <v>960</v>
      </c>
      <c r="O3037" s="174" t="s">
        <v>3407</v>
      </c>
      <c r="P3037" s="177">
        <v>23559</v>
      </c>
      <c r="Q3037" s="176">
        <v>588</v>
      </c>
      <c r="R3037" s="175">
        <v>12209.67</v>
      </c>
      <c r="S3037" s="175">
        <v>7725.63</v>
      </c>
      <c r="T3037" s="161">
        <v>0</v>
      </c>
      <c r="U3037" s="96">
        <v>19</v>
      </c>
      <c r="V3037" s="38" t="s">
        <v>129</v>
      </c>
      <c r="W3037" s="38"/>
      <c r="X3037" s="137">
        <v>249.19125</v>
      </c>
      <c r="Y3037" s="138">
        <v>52779</v>
      </c>
      <c r="Z3037" s="179">
        <v>31</v>
      </c>
      <c r="AA3037" s="139">
        <v>2044</v>
      </c>
      <c r="AB3037" s="131"/>
      <c r="AC3037" s="38"/>
      <c r="AD3037" s="140">
        <v>7725.63</v>
      </c>
      <c r="AE3037" s="141">
        <v>7476.4387500000003</v>
      </c>
      <c r="AF3037" s="141">
        <v>7227.2475000000004</v>
      </c>
      <c r="AG3037" s="141">
        <v>6978.0562500000005</v>
      </c>
      <c r="AH3037" s="141">
        <v>6728.8650000000007</v>
      </c>
      <c r="AI3037" s="141">
        <v>6479.6737500000008</v>
      </c>
      <c r="AJ3037" s="141">
        <v>6230.482500000001</v>
      </c>
      <c r="AK3037" s="141">
        <v>5981.2912500000011</v>
      </c>
      <c r="AL3037" s="141">
        <v>5732.1000000000013</v>
      </c>
      <c r="AM3037" s="141">
        <v>5482.9087500000014</v>
      </c>
      <c r="AN3037" s="141">
        <v>5233.7175000000016</v>
      </c>
      <c r="AO3037" s="141">
        <v>4984.5262500000017</v>
      </c>
      <c r="AP3037" s="141">
        <v>4735.3350000000019</v>
      </c>
      <c r="AQ3037" s="141">
        <v>4486.143750000002</v>
      </c>
      <c r="AR3037" s="141">
        <v>4236.9525000000021</v>
      </c>
      <c r="AS3037" s="141">
        <v>3987.7612500000023</v>
      </c>
      <c r="AT3037" s="141">
        <v>3738.5700000000024</v>
      </c>
      <c r="AU3037" s="141">
        <v>3489.3787500000026</v>
      </c>
      <c r="AV3037" s="141">
        <v>3240.1875000000027</v>
      </c>
      <c r="AW3037" s="141">
        <v>2990.9962500000029</v>
      </c>
      <c r="AX3037" s="141">
        <v>2741.805000000003</v>
      </c>
      <c r="AY3037" s="141">
        <v>2492.6137500000032</v>
      </c>
      <c r="AZ3037" s="141">
        <v>2243.4225000000033</v>
      </c>
      <c r="BA3037" s="141">
        <v>1994.2312500000032</v>
      </c>
      <c r="BB3037" s="141">
        <v>1745.0400000000031</v>
      </c>
      <c r="BC3037" s="141">
        <v>1495.8487500000031</v>
      </c>
      <c r="BD3037" s="141">
        <v>1246.657500000003</v>
      </c>
      <c r="BE3037" s="141">
        <v>997.46625000000301</v>
      </c>
      <c r="BF3037" s="141">
        <v>748.27500000000305</v>
      </c>
      <c r="BG3037" s="141">
        <v>499.08375000000308</v>
      </c>
      <c r="BH3037" s="141">
        <v>249.89250000000308</v>
      </c>
      <c r="BI3037" s="141">
        <v>0.70125000000308546</v>
      </c>
      <c r="BJ3037" s="141">
        <v>0</v>
      </c>
      <c r="BK3037" s="141">
        <v>0</v>
      </c>
      <c r="BL3037" s="141">
        <v>0</v>
      </c>
      <c r="BM3037" s="141">
        <v>0</v>
      </c>
      <c r="BN3037" s="141">
        <v>0</v>
      </c>
      <c r="BO3037" s="141">
        <v>0</v>
      </c>
      <c r="BP3037" s="141">
        <v>0</v>
      </c>
    </row>
    <row r="3038" spans="4:68" ht="15.75">
      <c r="D3038" s="174" t="s">
        <v>10505</v>
      </c>
      <c r="E3038" s="175">
        <v>-120.13</v>
      </c>
      <c r="F3038" s="174" t="s">
        <v>3409</v>
      </c>
      <c r="G3038" s="174" t="s">
        <v>10506</v>
      </c>
      <c r="H3038" s="174" t="s">
        <v>169</v>
      </c>
      <c r="I3038" s="174" t="s">
        <v>3098</v>
      </c>
      <c r="J3038" s="174" t="s">
        <v>10507</v>
      </c>
      <c r="K3038" s="174"/>
      <c r="L3038" s="174" t="s">
        <v>3509</v>
      </c>
      <c r="M3038" s="174" t="s">
        <v>5240</v>
      </c>
      <c r="N3038" s="176">
        <v>960</v>
      </c>
      <c r="O3038" s="174" t="s">
        <v>3407</v>
      </c>
      <c r="P3038" s="177">
        <v>23559</v>
      </c>
      <c r="Q3038" s="176">
        <v>588</v>
      </c>
      <c r="R3038" s="175">
        <v>-73.55</v>
      </c>
      <c r="S3038" s="175">
        <v>-46.58</v>
      </c>
      <c r="T3038" s="161">
        <v>0</v>
      </c>
      <c r="U3038" s="96">
        <v>19</v>
      </c>
      <c r="V3038" s="38" t="s">
        <v>129</v>
      </c>
      <c r="W3038" s="38"/>
      <c r="X3038" s="137">
        <v>-1.501625</v>
      </c>
      <c r="Y3038" s="138">
        <v>52779</v>
      </c>
      <c r="Z3038" s="179">
        <v>31</v>
      </c>
      <c r="AA3038" s="139">
        <v>2044</v>
      </c>
      <c r="AB3038" s="131"/>
      <c r="AC3038" s="38"/>
      <c r="AD3038" s="140">
        <v>-46.58</v>
      </c>
      <c r="AE3038" s="141">
        <v>-45.078375000000001</v>
      </c>
      <c r="AF3038" s="141">
        <v>-43.576750000000004</v>
      </c>
      <c r="AG3038" s="141">
        <v>-42.075125000000007</v>
      </c>
      <c r="AH3038" s="141">
        <v>-40.57350000000001</v>
      </c>
      <c r="AI3038" s="141">
        <v>-39.071875000000013</v>
      </c>
      <c r="AJ3038" s="141">
        <v>-37.570250000000016</v>
      </c>
      <c r="AK3038" s="141">
        <v>-36.068625000000019</v>
      </c>
      <c r="AL3038" s="141">
        <v>-34.567000000000021</v>
      </c>
      <c r="AM3038" s="141">
        <v>-33.065375000000024</v>
      </c>
      <c r="AN3038" s="141">
        <v>-31.563750000000024</v>
      </c>
      <c r="AO3038" s="141">
        <v>-30.062125000000023</v>
      </c>
      <c r="AP3038" s="141">
        <v>-28.560500000000022</v>
      </c>
      <c r="AQ3038" s="141">
        <v>-27.058875000000022</v>
      </c>
      <c r="AR3038" s="141">
        <v>-25.557250000000021</v>
      </c>
      <c r="AS3038" s="141">
        <v>-24.05562500000002</v>
      </c>
      <c r="AT3038" s="141">
        <v>-22.55400000000002</v>
      </c>
      <c r="AU3038" s="141">
        <v>-21.052375000000019</v>
      </c>
      <c r="AV3038" s="141">
        <v>-19.550750000000019</v>
      </c>
      <c r="AW3038" s="141">
        <v>-18.049125000000018</v>
      </c>
      <c r="AX3038" s="141">
        <v>-16.547500000000017</v>
      </c>
      <c r="AY3038" s="141">
        <v>-15.045875000000017</v>
      </c>
      <c r="AZ3038" s="141">
        <v>-13.544250000000016</v>
      </c>
      <c r="BA3038" s="141">
        <v>-12.042625000000015</v>
      </c>
      <c r="BB3038" s="141">
        <v>-10.541000000000015</v>
      </c>
      <c r="BC3038" s="141">
        <v>-9.0393750000000139</v>
      </c>
      <c r="BD3038" s="141">
        <v>-7.5377500000000142</v>
      </c>
      <c r="BE3038" s="141">
        <v>-6.0361250000000144</v>
      </c>
      <c r="BF3038" s="141">
        <v>-4.5345000000000146</v>
      </c>
      <c r="BG3038" s="141">
        <v>-3.0328750000000149</v>
      </c>
      <c r="BH3038" s="141">
        <v>-1.5312500000000149</v>
      </c>
      <c r="BI3038" s="141">
        <v>-2.9625000000014889E-2</v>
      </c>
      <c r="BJ3038" s="141">
        <v>0</v>
      </c>
      <c r="BK3038" s="141">
        <v>0</v>
      </c>
      <c r="BL3038" s="141">
        <v>0</v>
      </c>
      <c r="BM3038" s="141">
        <v>0</v>
      </c>
      <c r="BN3038" s="141">
        <v>0</v>
      </c>
      <c r="BO3038" s="141">
        <v>0</v>
      </c>
      <c r="BP3038" s="141">
        <v>0</v>
      </c>
    </row>
    <row r="3039" spans="4:68" ht="15.75">
      <c r="D3039" s="174" t="s">
        <v>10508</v>
      </c>
      <c r="E3039" s="175">
        <v>26971.64</v>
      </c>
      <c r="F3039" s="174" t="s">
        <v>3409</v>
      </c>
      <c r="G3039" s="174" t="s">
        <v>10509</v>
      </c>
      <c r="H3039" s="174" t="s">
        <v>169</v>
      </c>
      <c r="I3039" s="174" t="s">
        <v>10510</v>
      </c>
      <c r="J3039" s="174" t="s">
        <v>10511</v>
      </c>
      <c r="K3039" s="174"/>
      <c r="L3039" s="174" t="s">
        <v>3509</v>
      </c>
      <c r="M3039" s="174" t="s">
        <v>4705</v>
      </c>
      <c r="N3039" s="176">
        <v>960</v>
      </c>
      <c r="O3039" s="174" t="s">
        <v>3407</v>
      </c>
      <c r="P3039" s="177">
        <v>23193</v>
      </c>
      <c r="Q3039" s="176">
        <v>600</v>
      </c>
      <c r="R3039" s="175">
        <v>16856.259999999998</v>
      </c>
      <c r="S3039" s="175">
        <v>10115.379999999999</v>
      </c>
      <c r="T3039" s="161">
        <v>0</v>
      </c>
      <c r="U3039" s="96">
        <v>2</v>
      </c>
      <c r="V3039" s="38" t="s">
        <v>112</v>
      </c>
      <c r="W3039" s="38"/>
      <c r="X3039" s="137">
        <v>337.14549999999997</v>
      </c>
      <c r="Y3039" s="138">
        <v>52413</v>
      </c>
      <c r="Z3039" s="179">
        <v>30</v>
      </c>
      <c r="AA3039" s="139">
        <v>2043</v>
      </c>
      <c r="AB3039" s="131"/>
      <c r="AC3039" s="38"/>
      <c r="AD3039" s="140">
        <v>10115.379999999999</v>
      </c>
      <c r="AE3039" s="141">
        <v>9778.2344999999987</v>
      </c>
      <c r="AF3039" s="141">
        <v>9441.0889999999981</v>
      </c>
      <c r="AG3039" s="141">
        <v>9103.9434999999976</v>
      </c>
      <c r="AH3039" s="141">
        <v>8766.797999999997</v>
      </c>
      <c r="AI3039" s="141">
        <v>8429.6524999999965</v>
      </c>
      <c r="AJ3039" s="141">
        <v>8092.5069999999969</v>
      </c>
      <c r="AK3039" s="141">
        <v>7755.3614999999972</v>
      </c>
      <c r="AL3039" s="141">
        <v>7418.2159999999976</v>
      </c>
      <c r="AM3039" s="141">
        <v>7081.070499999998</v>
      </c>
      <c r="AN3039" s="141">
        <v>6743.9249999999984</v>
      </c>
      <c r="AO3039" s="141">
        <v>6406.7794999999987</v>
      </c>
      <c r="AP3039" s="141">
        <v>6069.6339999999991</v>
      </c>
      <c r="AQ3039" s="141">
        <v>5732.4884999999995</v>
      </c>
      <c r="AR3039" s="141">
        <v>5395.3429999999998</v>
      </c>
      <c r="AS3039" s="141">
        <v>5058.1975000000002</v>
      </c>
      <c r="AT3039" s="141">
        <v>4721.0520000000006</v>
      </c>
      <c r="AU3039" s="141">
        <v>4383.906500000001</v>
      </c>
      <c r="AV3039" s="141">
        <v>4046.7610000000009</v>
      </c>
      <c r="AW3039" s="141">
        <v>3709.6155000000008</v>
      </c>
      <c r="AX3039" s="141">
        <v>3372.4700000000007</v>
      </c>
      <c r="AY3039" s="141">
        <v>3035.3245000000006</v>
      </c>
      <c r="AZ3039" s="141">
        <v>2698.1790000000005</v>
      </c>
      <c r="BA3039" s="141">
        <v>2361.0335000000005</v>
      </c>
      <c r="BB3039" s="141">
        <v>2023.8880000000004</v>
      </c>
      <c r="BC3039" s="141">
        <v>1686.7425000000003</v>
      </c>
      <c r="BD3039" s="141">
        <v>1349.5970000000002</v>
      </c>
      <c r="BE3039" s="141">
        <v>1012.4515000000002</v>
      </c>
      <c r="BF3039" s="141">
        <v>675.30600000000027</v>
      </c>
      <c r="BG3039" s="141">
        <v>338.1605000000003</v>
      </c>
      <c r="BH3039" s="141">
        <v>1.0150000000003274</v>
      </c>
      <c r="BI3039" s="141">
        <v>0</v>
      </c>
      <c r="BJ3039" s="141">
        <v>0</v>
      </c>
      <c r="BK3039" s="141">
        <v>0</v>
      </c>
      <c r="BL3039" s="141">
        <v>0</v>
      </c>
      <c r="BM3039" s="141">
        <v>0</v>
      </c>
      <c r="BN3039" s="141">
        <v>0</v>
      </c>
      <c r="BO3039" s="141">
        <v>0</v>
      </c>
      <c r="BP3039" s="141">
        <v>0</v>
      </c>
    </row>
    <row r="3040" spans="4:68" ht="15.75">
      <c r="D3040" s="174" t="s">
        <v>10512</v>
      </c>
      <c r="E3040" s="175">
        <v>-116.71</v>
      </c>
      <c r="F3040" s="174" t="s">
        <v>3409</v>
      </c>
      <c r="G3040" s="174" t="s">
        <v>10513</v>
      </c>
      <c r="H3040" s="174" t="s">
        <v>169</v>
      </c>
      <c r="I3040" s="174" t="s">
        <v>3098</v>
      </c>
      <c r="J3040" s="174" t="s">
        <v>10514</v>
      </c>
      <c r="K3040" s="174"/>
      <c r="L3040" s="174" t="s">
        <v>4377</v>
      </c>
      <c r="M3040" s="174" t="s">
        <v>3776</v>
      </c>
      <c r="N3040" s="176">
        <v>960</v>
      </c>
      <c r="O3040" s="174" t="s">
        <v>3407</v>
      </c>
      <c r="P3040" s="177">
        <v>23559</v>
      </c>
      <c r="Q3040" s="176">
        <v>588</v>
      </c>
      <c r="R3040" s="175">
        <v>-71.349999999999994</v>
      </c>
      <c r="S3040" s="175">
        <v>-45.36</v>
      </c>
      <c r="T3040" s="161">
        <v>0</v>
      </c>
      <c r="U3040" s="96">
        <v>6</v>
      </c>
      <c r="V3040" s="38" t="s">
        <v>116</v>
      </c>
      <c r="W3040" s="38"/>
      <c r="X3040" s="137">
        <v>-1.4588749999999999</v>
      </c>
      <c r="Y3040" s="138">
        <v>52779</v>
      </c>
      <c r="Z3040" s="179">
        <v>31</v>
      </c>
      <c r="AA3040" s="139">
        <v>2044</v>
      </c>
      <c r="AB3040" s="131"/>
      <c r="AC3040" s="38"/>
      <c r="AD3040" s="140">
        <v>-45.36</v>
      </c>
      <c r="AE3040" s="141">
        <v>-43.901125</v>
      </c>
      <c r="AF3040" s="141">
        <v>-42.442250000000001</v>
      </c>
      <c r="AG3040" s="141">
        <v>-40.983375000000002</v>
      </c>
      <c r="AH3040" s="141">
        <v>-39.524500000000003</v>
      </c>
      <c r="AI3040" s="141">
        <v>-38.065625000000004</v>
      </c>
      <c r="AJ3040" s="141">
        <v>-36.606750000000005</v>
      </c>
      <c r="AK3040" s="141">
        <v>-35.147875000000006</v>
      </c>
      <c r="AL3040" s="141">
        <v>-33.689000000000007</v>
      </c>
      <c r="AM3040" s="141">
        <v>-32.230125000000008</v>
      </c>
      <c r="AN3040" s="141">
        <v>-30.771250000000009</v>
      </c>
      <c r="AO3040" s="141">
        <v>-29.31237500000001</v>
      </c>
      <c r="AP3040" s="141">
        <v>-27.853500000000011</v>
      </c>
      <c r="AQ3040" s="141">
        <v>-26.394625000000012</v>
      </c>
      <c r="AR3040" s="141">
        <v>-24.935750000000013</v>
      </c>
      <c r="AS3040" s="141">
        <v>-23.476875000000014</v>
      </c>
      <c r="AT3040" s="141">
        <v>-22.018000000000015</v>
      </c>
      <c r="AU3040" s="141">
        <v>-20.559125000000016</v>
      </c>
      <c r="AV3040" s="141">
        <v>-19.100250000000017</v>
      </c>
      <c r="AW3040" s="141">
        <v>-17.641375000000018</v>
      </c>
      <c r="AX3040" s="141">
        <v>-16.182500000000019</v>
      </c>
      <c r="AY3040" s="141">
        <v>-14.72362500000002</v>
      </c>
      <c r="AZ3040" s="141">
        <v>-13.264750000000021</v>
      </c>
      <c r="BA3040" s="141">
        <v>-11.805875000000022</v>
      </c>
      <c r="BB3040" s="141">
        <v>-10.347000000000023</v>
      </c>
      <c r="BC3040" s="141">
        <v>-8.8881250000000236</v>
      </c>
      <c r="BD3040" s="141">
        <v>-7.4292500000000237</v>
      </c>
      <c r="BE3040" s="141">
        <v>-5.9703750000000237</v>
      </c>
      <c r="BF3040" s="141">
        <v>-4.5115000000000238</v>
      </c>
      <c r="BG3040" s="141">
        <v>-3.0526250000000239</v>
      </c>
      <c r="BH3040" s="141">
        <v>-1.593750000000024</v>
      </c>
      <c r="BI3040" s="141">
        <v>-0.13487500000002406</v>
      </c>
      <c r="BJ3040" s="141">
        <v>0</v>
      </c>
      <c r="BK3040" s="141">
        <v>0</v>
      </c>
      <c r="BL3040" s="141">
        <v>0</v>
      </c>
      <c r="BM3040" s="141">
        <v>0</v>
      </c>
      <c r="BN3040" s="141">
        <v>0</v>
      </c>
      <c r="BO3040" s="141">
        <v>0</v>
      </c>
      <c r="BP3040" s="141">
        <v>0</v>
      </c>
    </row>
    <row r="3041" spans="4:68" ht="15.75">
      <c r="D3041" s="174" t="s">
        <v>10515</v>
      </c>
      <c r="E3041" s="175">
        <v>162728.85</v>
      </c>
      <c r="F3041" s="174" t="s">
        <v>3409</v>
      </c>
      <c r="G3041" s="174" t="s">
        <v>10513</v>
      </c>
      <c r="H3041" s="174" t="s">
        <v>169</v>
      </c>
      <c r="I3041" s="174" t="s">
        <v>3098</v>
      </c>
      <c r="J3041" s="174" t="s">
        <v>10514</v>
      </c>
      <c r="K3041" s="174"/>
      <c r="L3041" s="174" t="s">
        <v>4377</v>
      </c>
      <c r="M3041" s="174" t="s">
        <v>3776</v>
      </c>
      <c r="N3041" s="176">
        <v>960</v>
      </c>
      <c r="O3041" s="174" t="s">
        <v>3407</v>
      </c>
      <c r="P3041" s="177">
        <v>23559</v>
      </c>
      <c r="Q3041" s="176">
        <v>588</v>
      </c>
      <c r="R3041" s="175">
        <v>99665.76</v>
      </c>
      <c r="S3041" s="175">
        <v>63063.09</v>
      </c>
      <c r="T3041" s="161">
        <v>0</v>
      </c>
      <c r="U3041" s="96">
        <v>6</v>
      </c>
      <c r="V3041" s="38" t="s">
        <v>116</v>
      </c>
      <c r="W3041" s="38"/>
      <c r="X3041" s="137">
        <v>2034.110625</v>
      </c>
      <c r="Y3041" s="138">
        <v>52779</v>
      </c>
      <c r="Z3041" s="179">
        <v>31</v>
      </c>
      <c r="AA3041" s="139">
        <v>2044</v>
      </c>
      <c r="AB3041" s="131"/>
      <c r="AC3041" s="38"/>
      <c r="AD3041" s="140">
        <v>63063.09</v>
      </c>
      <c r="AE3041" s="141">
        <v>61028.979374999995</v>
      </c>
      <c r="AF3041" s="141">
        <v>58994.868749999994</v>
      </c>
      <c r="AG3041" s="141">
        <v>56960.758124999993</v>
      </c>
      <c r="AH3041" s="141">
        <v>54926.647499999992</v>
      </c>
      <c r="AI3041" s="141">
        <v>52892.536874999991</v>
      </c>
      <c r="AJ3041" s="141">
        <v>50858.42624999999</v>
      </c>
      <c r="AK3041" s="141">
        <v>48824.315624999988</v>
      </c>
      <c r="AL3041" s="141">
        <v>46790.204999999987</v>
      </c>
      <c r="AM3041" s="141">
        <v>44756.094374999986</v>
      </c>
      <c r="AN3041" s="141">
        <v>42721.983749999985</v>
      </c>
      <c r="AO3041" s="141">
        <v>40687.873124999984</v>
      </c>
      <c r="AP3041" s="141">
        <v>38653.762499999983</v>
      </c>
      <c r="AQ3041" s="141">
        <v>36619.651874999981</v>
      </c>
      <c r="AR3041" s="141">
        <v>34585.54124999998</v>
      </c>
      <c r="AS3041" s="141">
        <v>32551.430624999979</v>
      </c>
      <c r="AT3041" s="141">
        <v>30517.319999999978</v>
      </c>
      <c r="AU3041" s="141">
        <v>28483.209374999977</v>
      </c>
      <c r="AV3041" s="141">
        <v>26449.098749999976</v>
      </c>
      <c r="AW3041" s="141">
        <v>24414.988124999974</v>
      </c>
      <c r="AX3041" s="141">
        <v>22380.877499999973</v>
      </c>
      <c r="AY3041" s="141">
        <v>20346.766874999972</v>
      </c>
      <c r="AZ3041" s="141">
        <v>18312.656249999971</v>
      </c>
      <c r="BA3041" s="141">
        <v>16278.545624999972</v>
      </c>
      <c r="BB3041" s="141">
        <v>14244.434999999972</v>
      </c>
      <c r="BC3041" s="141">
        <v>12210.324374999973</v>
      </c>
      <c r="BD3041" s="141">
        <v>10176.213749999974</v>
      </c>
      <c r="BE3041" s="141">
        <v>8142.1031249999733</v>
      </c>
      <c r="BF3041" s="141">
        <v>6107.992499999973</v>
      </c>
      <c r="BG3041" s="141">
        <v>4073.8818749999728</v>
      </c>
      <c r="BH3041" s="141">
        <v>2039.7712499999727</v>
      </c>
      <c r="BI3041" s="141">
        <v>5.660624999972697</v>
      </c>
      <c r="BJ3041" s="141">
        <v>0</v>
      </c>
      <c r="BK3041" s="141">
        <v>0</v>
      </c>
      <c r="BL3041" s="141">
        <v>0</v>
      </c>
      <c r="BM3041" s="141">
        <v>0</v>
      </c>
      <c r="BN3041" s="141">
        <v>0</v>
      </c>
      <c r="BO3041" s="141">
        <v>0</v>
      </c>
      <c r="BP3041" s="141">
        <v>0</v>
      </c>
    </row>
    <row r="3042" spans="4:68" ht="15.75">
      <c r="D3042" s="174" t="s">
        <v>10516</v>
      </c>
      <c r="E3042" s="175">
        <v>22066.85</v>
      </c>
      <c r="F3042" s="174" t="s">
        <v>3409</v>
      </c>
      <c r="G3042" s="174" t="s">
        <v>10517</v>
      </c>
      <c r="H3042" s="174" t="s">
        <v>169</v>
      </c>
      <c r="I3042" s="174" t="s">
        <v>10518</v>
      </c>
      <c r="J3042" s="174" t="s">
        <v>10519</v>
      </c>
      <c r="K3042" s="174"/>
      <c r="L3042" s="174" t="s">
        <v>3509</v>
      </c>
      <c r="M3042" s="174" t="s">
        <v>6005</v>
      </c>
      <c r="N3042" s="176">
        <v>960</v>
      </c>
      <c r="O3042" s="174" t="s">
        <v>3407</v>
      </c>
      <c r="P3042" s="177">
        <v>24289</v>
      </c>
      <c r="Q3042" s="176">
        <v>564</v>
      </c>
      <c r="R3042" s="175">
        <v>12941.07</v>
      </c>
      <c r="S3042" s="175">
        <v>9125.7800000000007</v>
      </c>
      <c r="T3042" s="161">
        <v>0</v>
      </c>
      <c r="U3042" s="96">
        <v>6</v>
      </c>
      <c r="V3042" s="38" t="s">
        <v>116</v>
      </c>
      <c r="W3042" s="38"/>
      <c r="X3042" s="137">
        <v>275.83562499999999</v>
      </c>
      <c r="Y3042" s="138">
        <v>53509</v>
      </c>
      <c r="Z3042" s="179">
        <v>33</v>
      </c>
      <c r="AA3042" s="139">
        <v>2046</v>
      </c>
      <c r="AB3042" s="131"/>
      <c r="AC3042" s="38"/>
      <c r="AD3042" s="140">
        <v>9125.7800000000007</v>
      </c>
      <c r="AE3042" s="141">
        <v>8849.9443750000009</v>
      </c>
      <c r="AF3042" s="141">
        <v>8574.1087500000012</v>
      </c>
      <c r="AG3042" s="141">
        <v>8298.2731250000015</v>
      </c>
      <c r="AH3042" s="141">
        <v>8022.4375000000018</v>
      </c>
      <c r="AI3042" s="141">
        <v>7746.6018750000021</v>
      </c>
      <c r="AJ3042" s="141">
        <v>7470.7662500000024</v>
      </c>
      <c r="AK3042" s="141">
        <v>7194.9306250000027</v>
      </c>
      <c r="AL3042" s="141">
        <v>6919.095000000003</v>
      </c>
      <c r="AM3042" s="141">
        <v>6643.2593750000033</v>
      </c>
      <c r="AN3042" s="141">
        <v>6367.4237500000036</v>
      </c>
      <c r="AO3042" s="141">
        <v>6091.5881250000039</v>
      </c>
      <c r="AP3042" s="141">
        <v>5815.7525000000041</v>
      </c>
      <c r="AQ3042" s="141">
        <v>5539.9168750000044</v>
      </c>
      <c r="AR3042" s="141">
        <v>5264.0812500000047</v>
      </c>
      <c r="AS3042" s="141">
        <v>4988.245625000005</v>
      </c>
      <c r="AT3042" s="141">
        <v>4712.4100000000053</v>
      </c>
      <c r="AU3042" s="141">
        <v>4436.5743750000056</v>
      </c>
      <c r="AV3042" s="141">
        <v>4160.7387500000059</v>
      </c>
      <c r="AW3042" s="141">
        <v>3884.9031250000057</v>
      </c>
      <c r="AX3042" s="141">
        <v>3609.0675000000056</v>
      </c>
      <c r="AY3042" s="141">
        <v>3333.2318750000054</v>
      </c>
      <c r="AZ3042" s="141">
        <v>3057.3962500000052</v>
      </c>
      <c r="BA3042" s="141">
        <v>2781.5606250000051</v>
      </c>
      <c r="BB3042" s="141">
        <v>2505.7250000000049</v>
      </c>
      <c r="BC3042" s="141">
        <v>2229.8893750000047</v>
      </c>
      <c r="BD3042" s="141">
        <v>1954.0537500000048</v>
      </c>
      <c r="BE3042" s="141">
        <v>1678.2181250000049</v>
      </c>
      <c r="BF3042" s="141">
        <v>1402.3825000000049</v>
      </c>
      <c r="BG3042" s="141">
        <v>1126.546875000005</v>
      </c>
      <c r="BH3042" s="141">
        <v>850.71125000000507</v>
      </c>
      <c r="BI3042" s="141">
        <v>574.87562500000513</v>
      </c>
      <c r="BJ3042" s="141">
        <v>299.04000000000514</v>
      </c>
      <c r="BK3042" s="141">
        <v>23.204375000005143</v>
      </c>
      <c r="BL3042" s="141">
        <v>0</v>
      </c>
      <c r="BM3042" s="141">
        <v>0</v>
      </c>
      <c r="BN3042" s="141">
        <v>0</v>
      </c>
      <c r="BO3042" s="141">
        <v>0</v>
      </c>
      <c r="BP3042" s="141">
        <v>0</v>
      </c>
    </row>
    <row r="3043" spans="4:68" ht="15.75">
      <c r="D3043" s="174" t="s">
        <v>10520</v>
      </c>
      <c r="E3043" s="175">
        <v>7536.51</v>
      </c>
      <c r="F3043" s="174" t="s">
        <v>3459</v>
      </c>
      <c r="G3043" s="174" t="s">
        <v>10521</v>
      </c>
      <c r="H3043" s="174" t="s">
        <v>177</v>
      </c>
      <c r="I3043" s="174" t="s">
        <v>10522</v>
      </c>
      <c r="J3043" s="174" t="s">
        <v>10523</v>
      </c>
      <c r="K3043" s="174"/>
      <c r="L3043" s="174" t="s">
        <v>4704</v>
      </c>
      <c r="M3043" s="174" t="s">
        <v>10524</v>
      </c>
      <c r="N3043" s="176">
        <v>960</v>
      </c>
      <c r="O3043" s="174" t="s">
        <v>3407</v>
      </c>
      <c r="P3043" s="177">
        <v>35977</v>
      </c>
      <c r="Q3043" s="176">
        <v>180</v>
      </c>
      <c r="R3043" s="175">
        <v>1412.73</v>
      </c>
      <c r="S3043" s="175">
        <v>6123.78</v>
      </c>
      <c r="T3043" s="161">
        <v>0</v>
      </c>
      <c r="U3043" s="96">
        <v>2</v>
      </c>
      <c r="V3043" s="38" t="s">
        <v>112</v>
      </c>
      <c r="W3043" s="38"/>
      <c r="X3043" s="137">
        <v>94.206375000000008</v>
      </c>
      <c r="Y3043" s="138">
        <v>65197</v>
      </c>
      <c r="Z3043" s="179">
        <v>65</v>
      </c>
      <c r="AA3043" s="139">
        <v>2078</v>
      </c>
      <c r="AB3043" s="131"/>
      <c r="AC3043" s="38"/>
      <c r="AD3043" s="140">
        <v>6123.78</v>
      </c>
      <c r="AE3043" s="141">
        <v>6029.573625</v>
      </c>
      <c r="AF3043" s="141">
        <v>5935.3672500000002</v>
      </c>
      <c r="AG3043" s="141">
        <v>5841.1608750000005</v>
      </c>
      <c r="AH3043" s="141">
        <v>5746.9545000000007</v>
      </c>
      <c r="AI3043" s="141">
        <v>5652.748125000001</v>
      </c>
      <c r="AJ3043" s="141">
        <v>5558.5417500000012</v>
      </c>
      <c r="AK3043" s="141">
        <v>5464.3353750000015</v>
      </c>
      <c r="AL3043" s="141">
        <v>5370.1290000000017</v>
      </c>
      <c r="AM3043" s="141">
        <v>5275.922625000002</v>
      </c>
      <c r="AN3043" s="141">
        <v>5181.7162500000022</v>
      </c>
      <c r="AO3043" s="141">
        <v>5087.5098750000025</v>
      </c>
      <c r="AP3043" s="141">
        <v>4993.3035000000027</v>
      </c>
      <c r="AQ3043" s="141">
        <v>4899.097125000003</v>
      </c>
      <c r="AR3043" s="141">
        <v>4804.8907500000032</v>
      </c>
      <c r="AS3043" s="141">
        <v>4710.6843750000035</v>
      </c>
      <c r="AT3043" s="141">
        <v>4616.4780000000037</v>
      </c>
      <c r="AU3043" s="141">
        <v>4522.271625000004</v>
      </c>
      <c r="AV3043" s="141">
        <v>4428.0652500000042</v>
      </c>
      <c r="AW3043" s="141">
        <v>4333.8588750000044</v>
      </c>
      <c r="AX3043" s="141">
        <v>4239.6525000000047</v>
      </c>
      <c r="AY3043" s="141">
        <v>4145.4461250000049</v>
      </c>
      <c r="AZ3043" s="141">
        <v>4051.2397500000047</v>
      </c>
      <c r="BA3043" s="141">
        <v>3957.0333750000045</v>
      </c>
      <c r="BB3043" s="141">
        <v>3862.8270000000043</v>
      </c>
      <c r="BC3043" s="141">
        <v>3768.6206250000041</v>
      </c>
      <c r="BD3043" s="141">
        <v>3674.4142500000039</v>
      </c>
      <c r="BE3043" s="141">
        <v>3580.2078750000037</v>
      </c>
      <c r="BF3043" s="141">
        <v>3486.0015000000035</v>
      </c>
      <c r="BG3043" s="141">
        <v>3391.7951250000033</v>
      </c>
      <c r="BH3043" s="141">
        <v>3297.5887500000031</v>
      </c>
      <c r="BI3043" s="141">
        <v>3203.3823750000029</v>
      </c>
      <c r="BJ3043" s="141">
        <v>3109.1760000000027</v>
      </c>
      <c r="BK3043" s="141">
        <v>3014.9696250000025</v>
      </c>
      <c r="BL3043" s="141">
        <v>2920.7632500000022</v>
      </c>
      <c r="BM3043" s="141">
        <v>2826.556875000002</v>
      </c>
      <c r="BN3043" s="141">
        <v>2732.3505000000018</v>
      </c>
      <c r="BO3043" s="141">
        <v>2638.1441250000016</v>
      </c>
      <c r="BP3043" s="141">
        <v>2543.9377500000014</v>
      </c>
    </row>
    <row r="3044" spans="4:68" ht="15.75">
      <c r="D3044" s="174" t="s">
        <v>10525</v>
      </c>
      <c r="E3044" s="175">
        <v>272004.15000000002</v>
      </c>
      <c r="F3044" s="174" t="s">
        <v>3501</v>
      </c>
      <c r="G3044" s="174" t="s">
        <v>10521</v>
      </c>
      <c r="H3044" s="174" t="s">
        <v>177</v>
      </c>
      <c r="I3044" s="174" t="s">
        <v>10522</v>
      </c>
      <c r="J3044" s="174" t="s">
        <v>10523</v>
      </c>
      <c r="K3044" s="174"/>
      <c r="L3044" s="174" t="s">
        <v>4704</v>
      </c>
      <c r="M3044" s="174" t="s">
        <v>10524</v>
      </c>
      <c r="N3044" s="176">
        <v>960</v>
      </c>
      <c r="O3044" s="174" t="s">
        <v>3407</v>
      </c>
      <c r="P3044" s="177">
        <v>35977</v>
      </c>
      <c r="Q3044" s="176">
        <v>180</v>
      </c>
      <c r="R3044" s="175">
        <v>50990.92</v>
      </c>
      <c r="S3044" s="175">
        <v>221013.23</v>
      </c>
      <c r="T3044" s="161">
        <v>0</v>
      </c>
      <c r="U3044" s="96">
        <v>2</v>
      </c>
      <c r="V3044" s="38" t="s">
        <v>112</v>
      </c>
      <c r="W3044" s="38"/>
      <c r="X3044" s="137">
        <v>3400.0518750000001</v>
      </c>
      <c r="Y3044" s="138">
        <v>65197</v>
      </c>
      <c r="Z3044" s="179">
        <v>65</v>
      </c>
      <c r="AA3044" s="139">
        <v>2078</v>
      </c>
      <c r="AB3044" s="131"/>
      <c r="AC3044" s="38"/>
      <c r="AD3044" s="140">
        <v>221013.23</v>
      </c>
      <c r="AE3044" s="141">
        <v>217613.17812500001</v>
      </c>
      <c r="AF3044" s="141">
        <v>214213.12625</v>
      </c>
      <c r="AG3044" s="141">
        <v>210813.074375</v>
      </c>
      <c r="AH3044" s="141">
        <v>207413.02249999999</v>
      </c>
      <c r="AI3044" s="141">
        <v>204012.97062499999</v>
      </c>
      <c r="AJ3044" s="141">
        <v>200612.91874999998</v>
      </c>
      <c r="AK3044" s="141">
        <v>197212.86687499998</v>
      </c>
      <c r="AL3044" s="141">
        <v>193812.81499999997</v>
      </c>
      <c r="AM3044" s="141">
        <v>190412.76312499997</v>
      </c>
      <c r="AN3044" s="141">
        <v>187012.71124999996</v>
      </c>
      <c r="AO3044" s="141">
        <v>183612.65937499996</v>
      </c>
      <c r="AP3044" s="141">
        <v>180212.60749999995</v>
      </c>
      <c r="AQ3044" s="141">
        <v>176812.55562499995</v>
      </c>
      <c r="AR3044" s="141">
        <v>173412.50374999995</v>
      </c>
      <c r="AS3044" s="141">
        <v>170012.45187499994</v>
      </c>
      <c r="AT3044" s="141">
        <v>166612.39999999994</v>
      </c>
      <c r="AU3044" s="141">
        <v>163212.34812499993</v>
      </c>
      <c r="AV3044" s="141">
        <v>159812.29624999993</v>
      </c>
      <c r="AW3044" s="141">
        <v>156412.24437499992</v>
      </c>
      <c r="AX3044" s="141">
        <v>153012.19249999992</v>
      </c>
      <c r="AY3044" s="141">
        <v>149612.14062499991</v>
      </c>
      <c r="AZ3044" s="141">
        <v>146212.08874999991</v>
      </c>
      <c r="BA3044" s="141">
        <v>142812.0368749999</v>
      </c>
      <c r="BB3044" s="141">
        <v>139411.9849999999</v>
      </c>
      <c r="BC3044" s="141">
        <v>136011.93312499989</v>
      </c>
      <c r="BD3044" s="141">
        <v>132611.88124999989</v>
      </c>
      <c r="BE3044" s="141">
        <v>129211.82937499988</v>
      </c>
      <c r="BF3044" s="141">
        <v>125811.77749999988</v>
      </c>
      <c r="BG3044" s="141">
        <v>122411.72562499988</v>
      </c>
      <c r="BH3044" s="141">
        <v>119011.67374999987</v>
      </c>
      <c r="BI3044" s="141">
        <v>115611.62187499987</v>
      </c>
      <c r="BJ3044" s="141">
        <v>112211.56999999986</v>
      </c>
      <c r="BK3044" s="141">
        <v>108811.51812499986</v>
      </c>
      <c r="BL3044" s="141">
        <v>105411.46624999985</v>
      </c>
      <c r="BM3044" s="141">
        <v>102011.41437499985</v>
      </c>
      <c r="BN3044" s="141">
        <v>98611.362499999843</v>
      </c>
      <c r="BO3044" s="141">
        <v>95211.310624999838</v>
      </c>
      <c r="BP3044" s="141">
        <v>91811.258749999834</v>
      </c>
    </row>
    <row r="3045" spans="4:68" ht="15.75">
      <c r="D3045" s="174" t="s">
        <v>10526</v>
      </c>
      <c r="E3045" s="175">
        <v>895920.89</v>
      </c>
      <c r="F3045" s="174" t="s">
        <v>3520</v>
      </c>
      <c r="G3045" s="174" t="s">
        <v>10521</v>
      </c>
      <c r="H3045" s="174" t="s">
        <v>177</v>
      </c>
      <c r="I3045" s="174" t="s">
        <v>10522</v>
      </c>
      <c r="J3045" s="174" t="s">
        <v>10523</v>
      </c>
      <c r="K3045" s="174"/>
      <c r="L3045" s="174" t="s">
        <v>4704</v>
      </c>
      <c r="M3045" s="174" t="s">
        <v>10524</v>
      </c>
      <c r="N3045" s="176">
        <v>960</v>
      </c>
      <c r="O3045" s="174" t="s">
        <v>3407</v>
      </c>
      <c r="P3045" s="177">
        <v>35977</v>
      </c>
      <c r="Q3045" s="176">
        <v>180</v>
      </c>
      <c r="R3045" s="175">
        <v>167952.68</v>
      </c>
      <c r="S3045" s="175">
        <v>727968.21</v>
      </c>
      <c r="T3045" s="161">
        <v>0</v>
      </c>
      <c r="U3045" s="96">
        <v>2</v>
      </c>
      <c r="V3045" s="38" t="s">
        <v>112</v>
      </c>
      <c r="W3045" s="38"/>
      <c r="X3045" s="137">
        <v>11199.011124999999</v>
      </c>
      <c r="Y3045" s="138">
        <v>65197</v>
      </c>
      <c r="Z3045" s="179">
        <v>65</v>
      </c>
      <c r="AA3045" s="139">
        <v>2078</v>
      </c>
      <c r="AB3045" s="131"/>
      <c r="AC3045" s="38"/>
      <c r="AD3045" s="140">
        <v>727968.21</v>
      </c>
      <c r="AE3045" s="141">
        <v>716769.198875</v>
      </c>
      <c r="AF3045" s="141">
        <v>705570.18775000004</v>
      </c>
      <c r="AG3045" s="141">
        <v>694371.17662500008</v>
      </c>
      <c r="AH3045" s="141">
        <v>683172.16550000012</v>
      </c>
      <c r="AI3045" s="141">
        <v>671973.15437500016</v>
      </c>
      <c r="AJ3045" s="141">
        <v>660774.1432500002</v>
      </c>
      <c r="AK3045" s="141">
        <v>649575.13212500024</v>
      </c>
      <c r="AL3045" s="141">
        <v>638376.12100000028</v>
      </c>
      <c r="AM3045" s="141">
        <v>627177.10987500031</v>
      </c>
      <c r="AN3045" s="141">
        <v>615978.09875000035</v>
      </c>
      <c r="AO3045" s="141">
        <v>604779.08762500039</v>
      </c>
      <c r="AP3045" s="141">
        <v>593580.07650000043</v>
      </c>
      <c r="AQ3045" s="141">
        <v>582381.06537500047</v>
      </c>
      <c r="AR3045" s="141">
        <v>571182.05425000051</v>
      </c>
      <c r="AS3045" s="141">
        <v>559983.04312500055</v>
      </c>
      <c r="AT3045" s="141">
        <v>548784.03200000059</v>
      </c>
      <c r="AU3045" s="141">
        <v>537585.02087500063</v>
      </c>
      <c r="AV3045" s="141">
        <v>526386.00975000067</v>
      </c>
      <c r="AW3045" s="141">
        <v>515186.99862500065</v>
      </c>
      <c r="AX3045" s="141">
        <v>503987.98750000063</v>
      </c>
      <c r="AY3045" s="141">
        <v>492788.97637500061</v>
      </c>
      <c r="AZ3045" s="141">
        <v>481589.96525000059</v>
      </c>
      <c r="BA3045" s="141">
        <v>470390.95412500057</v>
      </c>
      <c r="BB3045" s="141">
        <v>459191.94300000055</v>
      </c>
      <c r="BC3045" s="141">
        <v>447992.93187500053</v>
      </c>
      <c r="BD3045" s="141">
        <v>436793.92075000051</v>
      </c>
      <c r="BE3045" s="141">
        <v>425594.90962500049</v>
      </c>
      <c r="BF3045" s="141">
        <v>414395.89850000048</v>
      </c>
      <c r="BG3045" s="141">
        <v>403196.88737500046</v>
      </c>
      <c r="BH3045" s="141">
        <v>391997.87625000044</v>
      </c>
      <c r="BI3045" s="141">
        <v>380798.86512500042</v>
      </c>
      <c r="BJ3045" s="141">
        <v>369599.8540000004</v>
      </c>
      <c r="BK3045" s="141">
        <v>358400.84287500038</v>
      </c>
      <c r="BL3045" s="141">
        <v>347201.83175000036</v>
      </c>
      <c r="BM3045" s="141">
        <v>336002.82062500034</v>
      </c>
      <c r="BN3045" s="141">
        <v>324803.80950000032</v>
      </c>
      <c r="BO3045" s="141">
        <v>313604.7983750003</v>
      </c>
      <c r="BP3045" s="141">
        <v>302405.78725000028</v>
      </c>
    </row>
    <row r="3046" spans="4:68" ht="15.75">
      <c r="D3046" s="174" t="s">
        <v>10527</v>
      </c>
      <c r="E3046" s="175">
        <v>1409259.95</v>
      </c>
      <c r="F3046" s="174" t="s">
        <v>3503</v>
      </c>
      <c r="G3046" s="174" t="s">
        <v>10521</v>
      </c>
      <c r="H3046" s="174" t="s">
        <v>177</v>
      </c>
      <c r="I3046" s="174" t="s">
        <v>10522</v>
      </c>
      <c r="J3046" s="174" t="s">
        <v>10523</v>
      </c>
      <c r="K3046" s="174"/>
      <c r="L3046" s="174" t="s">
        <v>4704</v>
      </c>
      <c r="M3046" s="174" t="s">
        <v>10524</v>
      </c>
      <c r="N3046" s="176">
        <v>960</v>
      </c>
      <c r="O3046" s="174" t="s">
        <v>3407</v>
      </c>
      <c r="P3046" s="177">
        <v>35977</v>
      </c>
      <c r="Q3046" s="176">
        <v>180</v>
      </c>
      <c r="R3046" s="175">
        <v>264185.06</v>
      </c>
      <c r="S3046" s="175">
        <v>1145074.8899999999</v>
      </c>
      <c r="T3046" s="161">
        <v>0</v>
      </c>
      <c r="U3046" s="96">
        <v>2</v>
      </c>
      <c r="V3046" s="38" t="s">
        <v>112</v>
      </c>
      <c r="W3046" s="38"/>
      <c r="X3046" s="137">
        <v>17615.749374999999</v>
      </c>
      <c r="Y3046" s="138">
        <v>65197</v>
      </c>
      <c r="Z3046" s="179">
        <v>65</v>
      </c>
      <c r="AA3046" s="139">
        <v>2078</v>
      </c>
      <c r="AB3046" s="131"/>
      <c r="AC3046" s="38"/>
      <c r="AD3046" s="140">
        <v>1145074.8899999999</v>
      </c>
      <c r="AE3046" s="141">
        <v>1127459.140625</v>
      </c>
      <c r="AF3046" s="141">
        <v>1109843.3912500001</v>
      </c>
      <c r="AG3046" s="141">
        <v>1092227.6418750002</v>
      </c>
      <c r="AH3046" s="141">
        <v>1074611.8925000003</v>
      </c>
      <c r="AI3046" s="141">
        <v>1056996.1431250004</v>
      </c>
      <c r="AJ3046" s="141">
        <v>1039380.3937500004</v>
      </c>
      <c r="AK3046" s="141">
        <v>1021764.6443750004</v>
      </c>
      <c r="AL3046" s="141">
        <v>1004148.8950000004</v>
      </c>
      <c r="AM3046" s="141">
        <v>986533.14562500035</v>
      </c>
      <c r="AN3046" s="141">
        <v>968917.39625000034</v>
      </c>
      <c r="AO3046" s="141">
        <v>951301.64687500033</v>
      </c>
      <c r="AP3046" s="141">
        <v>933685.89750000031</v>
      </c>
      <c r="AQ3046" s="141">
        <v>916070.1481250003</v>
      </c>
      <c r="AR3046" s="141">
        <v>898454.39875000028</v>
      </c>
      <c r="AS3046" s="141">
        <v>880838.64937500027</v>
      </c>
      <c r="AT3046" s="141">
        <v>863222.90000000026</v>
      </c>
      <c r="AU3046" s="141">
        <v>845607.15062500024</v>
      </c>
      <c r="AV3046" s="141">
        <v>827991.40125000023</v>
      </c>
      <c r="AW3046" s="141">
        <v>810375.65187500021</v>
      </c>
      <c r="AX3046" s="141">
        <v>792759.9025000002</v>
      </c>
      <c r="AY3046" s="141">
        <v>775144.15312500019</v>
      </c>
      <c r="AZ3046" s="141">
        <v>757528.40375000017</v>
      </c>
      <c r="BA3046" s="141">
        <v>739912.65437500016</v>
      </c>
      <c r="BB3046" s="141">
        <v>722296.90500000014</v>
      </c>
      <c r="BC3046" s="141">
        <v>704681.15562500013</v>
      </c>
      <c r="BD3046" s="141">
        <v>687065.40625000012</v>
      </c>
      <c r="BE3046" s="141">
        <v>669449.6568750001</v>
      </c>
      <c r="BF3046" s="141">
        <v>651833.90750000009</v>
      </c>
      <c r="BG3046" s="141">
        <v>634218.15812500007</v>
      </c>
      <c r="BH3046" s="141">
        <v>616602.40875000006</v>
      </c>
      <c r="BI3046" s="141">
        <v>598986.65937500005</v>
      </c>
      <c r="BJ3046" s="141">
        <v>581370.91</v>
      </c>
      <c r="BK3046" s="141">
        <v>563755.16062500002</v>
      </c>
      <c r="BL3046" s="141">
        <v>546139.41125</v>
      </c>
      <c r="BM3046" s="141">
        <v>528523.66187499999</v>
      </c>
      <c r="BN3046" s="141">
        <v>510907.91249999998</v>
      </c>
      <c r="BO3046" s="141">
        <v>493292.16312499996</v>
      </c>
      <c r="BP3046" s="141">
        <v>475676.41374999995</v>
      </c>
    </row>
    <row r="3047" spans="4:68" ht="15.75">
      <c r="D3047" s="174" t="s">
        <v>10528</v>
      </c>
      <c r="E3047" s="175">
        <v>913224.69</v>
      </c>
      <c r="F3047" s="174" t="s">
        <v>3483</v>
      </c>
      <c r="G3047" s="174" t="s">
        <v>10521</v>
      </c>
      <c r="H3047" s="174" t="s">
        <v>177</v>
      </c>
      <c r="I3047" s="174" t="s">
        <v>10522</v>
      </c>
      <c r="J3047" s="174" t="s">
        <v>10523</v>
      </c>
      <c r="K3047" s="174"/>
      <c r="L3047" s="174" t="s">
        <v>4704</v>
      </c>
      <c r="M3047" s="174" t="s">
        <v>10524</v>
      </c>
      <c r="N3047" s="176">
        <v>960</v>
      </c>
      <c r="O3047" s="174" t="s">
        <v>3407</v>
      </c>
      <c r="P3047" s="177">
        <v>35977</v>
      </c>
      <c r="Q3047" s="176">
        <v>180</v>
      </c>
      <c r="R3047" s="175">
        <v>171196.47</v>
      </c>
      <c r="S3047" s="175">
        <v>742028.22</v>
      </c>
      <c r="T3047" s="161">
        <v>0</v>
      </c>
      <c r="U3047" s="96">
        <v>2</v>
      </c>
      <c r="V3047" s="38" t="s">
        <v>112</v>
      </c>
      <c r="W3047" s="38"/>
      <c r="X3047" s="137">
        <v>11415.308624999998</v>
      </c>
      <c r="Y3047" s="138">
        <v>65197</v>
      </c>
      <c r="Z3047" s="179">
        <v>65</v>
      </c>
      <c r="AA3047" s="139">
        <v>2078</v>
      </c>
      <c r="AB3047" s="131"/>
      <c r="AC3047" s="38"/>
      <c r="AD3047" s="140">
        <v>742028.22</v>
      </c>
      <c r="AE3047" s="141">
        <v>730612.91137500003</v>
      </c>
      <c r="AF3047" s="141">
        <v>719197.60275000008</v>
      </c>
      <c r="AG3047" s="141">
        <v>707782.29412500013</v>
      </c>
      <c r="AH3047" s="141">
        <v>696366.98550000018</v>
      </c>
      <c r="AI3047" s="141">
        <v>684951.67687500024</v>
      </c>
      <c r="AJ3047" s="141">
        <v>673536.36825000029</v>
      </c>
      <c r="AK3047" s="141">
        <v>662121.05962500034</v>
      </c>
      <c r="AL3047" s="141">
        <v>650705.7510000004</v>
      </c>
      <c r="AM3047" s="141">
        <v>639290.44237500045</v>
      </c>
      <c r="AN3047" s="141">
        <v>627875.1337500005</v>
      </c>
      <c r="AO3047" s="141">
        <v>616459.82512500056</v>
      </c>
      <c r="AP3047" s="141">
        <v>605044.51650000061</v>
      </c>
      <c r="AQ3047" s="141">
        <v>593629.20787500066</v>
      </c>
      <c r="AR3047" s="141">
        <v>582213.89925000072</v>
      </c>
      <c r="AS3047" s="141">
        <v>570798.59062500077</v>
      </c>
      <c r="AT3047" s="141">
        <v>559383.28200000082</v>
      </c>
      <c r="AU3047" s="141">
        <v>547967.97337500087</v>
      </c>
      <c r="AV3047" s="141">
        <v>536552.66475000093</v>
      </c>
      <c r="AW3047" s="141">
        <v>525137.35612500098</v>
      </c>
      <c r="AX3047" s="141">
        <v>513722.04750000098</v>
      </c>
      <c r="AY3047" s="141">
        <v>502306.73887500097</v>
      </c>
      <c r="AZ3047" s="141">
        <v>490891.43025000097</v>
      </c>
      <c r="BA3047" s="141">
        <v>479476.12162500096</v>
      </c>
      <c r="BB3047" s="141">
        <v>468060.81300000096</v>
      </c>
      <c r="BC3047" s="141">
        <v>456645.50437500095</v>
      </c>
      <c r="BD3047" s="141">
        <v>445230.19575000094</v>
      </c>
      <c r="BE3047" s="141">
        <v>433814.88712500094</v>
      </c>
      <c r="BF3047" s="141">
        <v>422399.57850000093</v>
      </c>
      <c r="BG3047" s="141">
        <v>410984.26987500093</v>
      </c>
      <c r="BH3047" s="141">
        <v>399568.96125000092</v>
      </c>
      <c r="BI3047" s="141">
        <v>388153.65262500092</v>
      </c>
      <c r="BJ3047" s="141">
        <v>376738.34400000091</v>
      </c>
      <c r="BK3047" s="141">
        <v>365323.03537500091</v>
      </c>
      <c r="BL3047" s="141">
        <v>353907.7267500009</v>
      </c>
      <c r="BM3047" s="141">
        <v>342492.4181250009</v>
      </c>
      <c r="BN3047" s="141">
        <v>331077.10950000089</v>
      </c>
      <c r="BO3047" s="141">
        <v>319661.80087500089</v>
      </c>
      <c r="BP3047" s="141">
        <v>308246.49225000088</v>
      </c>
    </row>
    <row r="3048" spans="4:68" ht="15.75">
      <c r="D3048" s="174" t="s">
        <v>10529</v>
      </c>
      <c r="E3048" s="176">
        <v>525069</v>
      </c>
      <c r="F3048" s="174" t="s">
        <v>3540</v>
      </c>
      <c r="G3048" s="174" t="s">
        <v>10521</v>
      </c>
      <c r="H3048" s="174" t="s">
        <v>177</v>
      </c>
      <c r="I3048" s="174" t="s">
        <v>10522</v>
      </c>
      <c r="J3048" s="174" t="s">
        <v>10523</v>
      </c>
      <c r="K3048" s="174"/>
      <c r="L3048" s="174" t="s">
        <v>4704</v>
      </c>
      <c r="M3048" s="174" t="s">
        <v>10524</v>
      </c>
      <c r="N3048" s="176">
        <v>960</v>
      </c>
      <c r="O3048" s="174" t="s">
        <v>3407</v>
      </c>
      <c r="P3048" s="177">
        <v>35977</v>
      </c>
      <c r="Q3048" s="176">
        <v>180</v>
      </c>
      <c r="R3048" s="175">
        <v>98431.41</v>
      </c>
      <c r="S3048" s="175">
        <v>426637.59</v>
      </c>
      <c r="T3048" s="161">
        <v>0</v>
      </c>
      <c r="U3048" s="96">
        <v>2</v>
      </c>
      <c r="V3048" s="38" t="s">
        <v>112</v>
      </c>
      <c r="W3048" s="38"/>
      <c r="X3048" s="137">
        <v>6563.3624999999993</v>
      </c>
      <c r="Y3048" s="138">
        <v>65197</v>
      </c>
      <c r="Z3048" s="179">
        <v>65</v>
      </c>
      <c r="AA3048" s="139">
        <v>2078</v>
      </c>
      <c r="AB3048" s="131"/>
      <c r="AC3048" s="38"/>
      <c r="AD3048" s="140">
        <v>426637.59</v>
      </c>
      <c r="AE3048" s="141">
        <v>420074.22750000004</v>
      </c>
      <c r="AF3048" s="141">
        <v>413510.86500000005</v>
      </c>
      <c r="AG3048" s="141">
        <v>406947.50250000006</v>
      </c>
      <c r="AH3048" s="141">
        <v>400384.14000000007</v>
      </c>
      <c r="AI3048" s="141">
        <v>393820.77750000008</v>
      </c>
      <c r="AJ3048" s="141">
        <v>387257.4150000001</v>
      </c>
      <c r="AK3048" s="141">
        <v>380694.05250000011</v>
      </c>
      <c r="AL3048" s="141">
        <v>374130.69000000012</v>
      </c>
      <c r="AM3048" s="141">
        <v>367567.32750000013</v>
      </c>
      <c r="AN3048" s="141">
        <v>361003.96500000014</v>
      </c>
      <c r="AO3048" s="141">
        <v>354440.60250000015</v>
      </c>
      <c r="AP3048" s="141">
        <v>347877.24000000017</v>
      </c>
      <c r="AQ3048" s="141">
        <v>341313.87750000018</v>
      </c>
      <c r="AR3048" s="141">
        <v>334750.51500000019</v>
      </c>
      <c r="AS3048" s="141">
        <v>328187.1525000002</v>
      </c>
      <c r="AT3048" s="141">
        <v>321623.79000000021</v>
      </c>
      <c r="AU3048" s="141">
        <v>315060.42750000022</v>
      </c>
      <c r="AV3048" s="141">
        <v>308497.06500000024</v>
      </c>
      <c r="AW3048" s="141">
        <v>301933.70250000025</v>
      </c>
      <c r="AX3048" s="141">
        <v>295370.34000000026</v>
      </c>
      <c r="AY3048" s="141">
        <v>288806.97750000027</v>
      </c>
      <c r="AZ3048" s="141">
        <v>282243.61500000028</v>
      </c>
      <c r="BA3048" s="141">
        <v>275680.25250000029</v>
      </c>
      <c r="BB3048" s="141">
        <v>269116.89000000031</v>
      </c>
      <c r="BC3048" s="141">
        <v>262553.52750000032</v>
      </c>
      <c r="BD3048" s="141">
        <v>255990.16500000033</v>
      </c>
      <c r="BE3048" s="141">
        <v>249426.80250000034</v>
      </c>
      <c r="BF3048" s="141">
        <v>242863.44000000035</v>
      </c>
      <c r="BG3048" s="141">
        <v>236300.07750000036</v>
      </c>
      <c r="BH3048" s="141">
        <v>229736.71500000037</v>
      </c>
      <c r="BI3048" s="141">
        <v>223173.35250000039</v>
      </c>
      <c r="BJ3048" s="141">
        <v>216609.9900000004</v>
      </c>
      <c r="BK3048" s="141">
        <v>210046.62750000041</v>
      </c>
      <c r="BL3048" s="141">
        <v>203483.26500000042</v>
      </c>
      <c r="BM3048" s="141">
        <v>196919.90250000043</v>
      </c>
      <c r="BN3048" s="141">
        <v>190356.54000000044</v>
      </c>
      <c r="BO3048" s="141">
        <v>183793.17750000046</v>
      </c>
      <c r="BP3048" s="141">
        <v>177229.81500000047</v>
      </c>
    </row>
    <row r="3049" spans="4:68" ht="15.75">
      <c r="D3049" s="174" t="s">
        <v>10530</v>
      </c>
      <c r="E3049" s="175">
        <v>65114.59</v>
      </c>
      <c r="F3049" s="174" t="s">
        <v>3560</v>
      </c>
      <c r="G3049" s="174" t="s">
        <v>10521</v>
      </c>
      <c r="H3049" s="174" t="s">
        <v>177</v>
      </c>
      <c r="I3049" s="174" t="s">
        <v>10522</v>
      </c>
      <c r="J3049" s="174" t="s">
        <v>10523</v>
      </c>
      <c r="K3049" s="174"/>
      <c r="L3049" s="174" t="s">
        <v>4704</v>
      </c>
      <c r="M3049" s="174" t="s">
        <v>10524</v>
      </c>
      <c r="N3049" s="176">
        <v>960</v>
      </c>
      <c r="O3049" s="174" t="s">
        <v>3407</v>
      </c>
      <c r="P3049" s="177">
        <v>35977</v>
      </c>
      <c r="Q3049" s="176">
        <v>180</v>
      </c>
      <c r="R3049" s="175">
        <v>12206.62</v>
      </c>
      <c r="S3049" s="175">
        <v>52907.97</v>
      </c>
      <c r="T3049" s="161">
        <v>0</v>
      </c>
      <c r="U3049" s="96">
        <v>2</v>
      </c>
      <c r="V3049" s="38" t="s">
        <v>112</v>
      </c>
      <c r="W3049" s="38"/>
      <c r="X3049" s="137">
        <v>813.93237499999998</v>
      </c>
      <c r="Y3049" s="138">
        <v>65197</v>
      </c>
      <c r="Z3049" s="179">
        <v>65</v>
      </c>
      <c r="AA3049" s="139">
        <v>2078</v>
      </c>
      <c r="AB3049" s="131"/>
      <c r="AC3049" s="38"/>
      <c r="AD3049" s="140">
        <v>52907.97</v>
      </c>
      <c r="AE3049" s="141">
        <v>52094.037625000004</v>
      </c>
      <c r="AF3049" s="141">
        <v>51280.105250000008</v>
      </c>
      <c r="AG3049" s="141">
        <v>50466.172875000011</v>
      </c>
      <c r="AH3049" s="141">
        <v>49652.240500000014</v>
      </c>
      <c r="AI3049" s="141">
        <v>48838.308125000018</v>
      </c>
      <c r="AJ3049" s="141">
        <v>48024.375750000021</v>
      </c>
      <c r="AK3049" s="141">
        <v>47210.443375000024</v>
      </c>
      <c r="AL3049" s="141">
        <v>46396.511000000028</v>
      </c>
      <c r="AM3049" s="141">
        <v>45582.578625000031</v>
      </c>
      <c r="AN3049" s="141">
        <v>44768.646250000034</v>
      </c>
      <c r="AO3049" s="141">
        <v>43954.713875000038</v>
      </c>
      <c r="AP3049" s="141">
        <v>43140.781500000041</v>
      </c>
      <c r="AQ3049" s="141">
        <v>42326.849125000044</v>
      </c>
      <c r="AR3049" s="141">
        <v>41512.916750000048</v>
      </c>
      <c r="AS3049" s="141">
        <v>40698.984375000051</v>
      </c>
      <c r="AT3049" s="141">
        <v>39885.052000000054</v>
      </c>
      <c r="AU3049" s="141">
        <v>39071.119625000058</v>
      </c>
      <c r="AV3049" s="141">
        <v>38257.187250000061</v>
      </c>
      <c r="AW3049" s="141">
        <v>37443.254875000064</v>
      </c>
      <c r="AX3049" s="141">
        <v>36629.322500000068</v>
      </c>
      <c r="AY3049" s="141">
        <v>35815.390125000071</v>
      </c>
      <c r="AZ3049" s="141">
        <v>35001.457750000074</v>
      </c>
      <c r="BA3049" s="141">
        <v>34187.525375000077</v>
      </c>
      <c r="BB3049" s="141">
        <v>33373.593000000081</v>
      </c>
      <c r="BC3049" s="141">
        <v>32559.66062500008</v>
      </c>
      <c r="BD3049" s="141">
        <v>31745.72825000008</v>
      </c>
      <c r="BE3049" s="141">
        <v>30931.79587500008</v>
      </c>
      <c r="BF3049" s="141">
        <v>30117.86350000008</v>
      </c>
      <c r="BG3049" s="141">
        <v>29303.931125000079</v>
      </c>
      <c r="BH3049" s="141">
        <v>28489.998750000079</v>
      </c>
      <c r="BI3049" s="141">
        <v>27676.066375000079</v>
      </c>
      <c r="BJ3049" s="141">
        <v>26862.134000000078</v>
      </c>
      <c r="BK3049" s="141">
        <v>26048.201625000078</v>
      </c>
      <c r="BL3049" s="141">
        <v>25234.269250000078</v>
      </c>
      <c r="BM3049" s="141">
        <v>24420.336875000077</v>
      </c>
      <c r="BN3049" s="141">
        <v>23606.404500000077</v>
      </c>
      <c r="BO3049" s="141">
        <v>22792.472125000077</v>
      </c>
      <c r="BP3049" s="141">
        <v>21978.539750000076</v>
      </c>
    </row>
    <row r="3050" spans="4:68" ht="15.75">
      <c r="D3050" s="174" t="s">
        <v>10531</v>
      </c>
      <c r="E3050" s="175">
        <v>156902.29999999999</v>
      </c>
      <c r="F3050" s="174" t="s">
        <v>3488</v>
      </c>
      <c r="G3050" s="174" t="s">
        <v>10521</v>
      </c>
      <c r="H3050" s="174" t="s">
        <v>177</v>
      </c>
      <c r="I3050" s="174" t="s">
        <v>10522</v>
      </c>
      <c r="J3050" s="174" t="s">
        <v>10523</v>
      </c>
      <c r="K3050" s="174"/>
      <c r="L3050" s="174" t="s">
        <v>4704</v>
      </c>
      <c r="M3050" s="174" t="s">
        <v>10524</v>
      </c>
      <c r="N3050" s="176">
        <v>960</v>
      </c>
      <c r="O3050" s="174" t="s">
        <v>3407</v>
      </c>
      <c r="P3050" s="177">
        <v>35977</v>
      </c>
      <c r="Q3050" s="176">
        <v>180</v>
      </c>
      <c r="R3050" s="175">
        <v>29413.38</v>
      </c>
      <c r="S3050" s="175">
        <v>127488.92</v>
      </c>
      <c r="T3050" s="161">
        <v>0</v>
      </c>
      <c r="U3050" s="96">
        <v>2</v>
      </c>
      <c r="V3050" s="38" t="s">
        <v>112</v>
      </c>
      <c r="W3050" s="38"/>
      <c r="X3050" s="137">
        <v>1961.2787499999997</v>
      </c>
      <c r="Y3050" s="138">
        <v>65197</v>
      </c>
      <c r="Z3050" s="179">
        <v>65</v>
      </c>
      <c r="AA3050" s="139">
        <v>2078</v>
      </c>
      <c r="AB3050" s="131"/>
      <c r="AC3050" s="38"/>
      <c r="AD3050" s="140">
        <v>127488.92</v>
      </c>
      <c r="AE3050" s="141">
        <v>125527.64125</v>
      </c>
      <c r="AF3050" s="141">
        <v>123566.3625</v>
      </c>
      <c r="AG3050" s="141">
        <v>121605.08375000001</v>
      </c>
      <c r="AH3050" s="141">
        <v>119643.80500000001</v>
      </c>
      <c r="AI3050" s="141">
        <v>117682.52625000001</v>
      </c>
      <c r="AJ3050" s="141">
        <v>115721.24750000001</v>
      </c>
      <c r="AK3050" s="141">
        <v>113759.96875000001</v>
      </c>
      <c r="AL3050" s="141">
        <v>111798.69000000002</v>
      </c>
      <c r="AM3050" s="141">
        <v>109837.41125000002</v>
      </c>
      <c r="AN3050" s="141">
        <v>107876.13250000002</v>
      </c>
      <c r="AO3050" s="141">
        <v>105914.85375000002</v>
      </c>
      <c r="AP3050" s="141">
        <v>103953.57500000003</v>
      </c>
      <c r="AQ3050" s="141">
        <v>101992.29625000003</v>
      </c>
      <c r="AR3050" s="141">
        <v>100031.01750000003</v>
      </c>
      <c r="AS3050" s="141">
        <v>98069.738750000033</v>
      </c>
      <c r="AT3050" s="141">
        <v>96108.460000000036</v>
      </c>
      <c r="AU3050" s="141">
        <v>94147.181250000038</v>
      </c>
      <c r="AV3050" s="141">
        <v>92185.90250000004</v>
      </c>
      <c r="AW3050" s="141">
        <v>90224.623750000042</v>
      </c>
      <c r="AX3050" s="141">
        <v>88263.345000000045</v>
      </c>
      <c r="AY3050" s="141">
        <v>86302.066250000047</v>
      </c>
      <c r="AZ3050" s="141">
        <v>84340.787500000049</v>
      </c>
      <c r="BA3050" s="141">
        <v>82379.508750000052</v>
      </c>
      <c r="BB3050" s="141">
        <v>80418.230000000054</v>
      </c>
      <c r="BC3050" s="141">
        <v>78456.951250000056</v>
      </c>
      <c r="BD3050" s="141">
        <v>76495.672500000059</v>
      </c>
      <c r="BE3050" s="141">
        <v>74534.393750000061</v>
      </c>
      <c r="BF3050" s="141">
        <v>72573.115000000063</v>
      </c>
      <c r="BG3050" s="141">
        <v>70611.836250000066</v>
      </c>
      <c r="BH3050" s="141">
        <v>68650.557500000068</v>
      </c>
      <c r="BI3050" s="141">
        <v>66689.27875000007</v>
      </c>
      <c r="BJ3050" s="141">
        <v>64728.000000000073</v>
      </c>
      <c r="BK3050" s="141">
        <v>62766.721250000075</v>
      </c>
      <c r="BL3050" s="141">
        <v>60805.442500000077</v>
      </c>
      <c r="BM3050" s="141">
        <v>58844.16375000008</v>
      </c>
      <c r="BN3050" s="141">
        <v>56882.885000000082</v>
      </c>
      <c r="BO3050" s="141">
        <v>54921.606250000084</v>
      </c>
      <c r="BP3050" s="141">
        <v>52960.327500000087</v>
      </c>
    </row>
    <row r="3051" spans="4:68" ht="15.75">
      <c r="D3051" s="174" t="s">
        <v>10532</v>
      </c>
      <c r="E3051" s="175">
        <v>1218084.43</v>
      </c>
      <c r="F3051" s="174" t="s">
        <v>4654</v>
      </c>
      <c r="G3051" s="174" t="s">
        <v>10521</v>
      </c>
      <c r="H3051" s="174" t="s">
        <v>177</v>
      </c>
      <c r="I3051" s="174" t="s">
        <v>10522</v>
      </c>
      <c r="J3051" s="174" t="s">
        <v>10523</v>
      </c>
      <c r="K3051" s="174"/>
      <c r="L3051" s="174" t="s">
        <v>4704</v>
      </c>
      <c r="M3051" s="174" t="s">
        <v>10524</v>
      </c>
      <c r="N3051" s="176">
        <v>960</v>
      </c>
      <c r="O3051" s="174" t="s">
        <v>3407</v>
      </c>
      <c r="P3051" s="177">
        <v>35977</v>
      </c>
      <c r="Q3051" s="176">
        <v>180</v>
      </c>
      <c r="R3051" s="175">
        <v>228346.64</v>
      </c>
      <c r="S3051" s="175">
        <v>989737.79</v>
      </c>
      <c r="T3051" s="161">
        <v>0</v>
      </c>
      <c r="U3051" s="96">
        <v>2</v>
      </c>
      <c r="V3051" s="38" t="s">
        <v>112</v>
      </c>
      <c r="W3051" s="38"/>
      <c r="X3051" s="137">
        <v>15226.055374999998</v>
      </c>
      <c r="Y3051" s="138">
        <v>65197</v>
      </c>
      <c r="Z3051" s="179">
        <v>65</v>
      </c>
      <c r="AA3051" s="139">
        <v>2078</v>
      </c>
      <c r="AB3051" s="131"/>
      <c r="AC3051" s="38"/>
      <c r="AD3051" s="140">
        <v>989737.79</v>
      </c>
      <c r="AE3051" s="141">
        <v>974511.73462500004</v>
      </c>
      <c r="AF3051" s="141">
        <v>959285.67925000004</v>
      </c>
      <c r="AG3051" s="141">
        <v>944059.62387500005</v>
      </c>
      <c r="AH3051" s="141">
        <v>928833.56850000005</v>
      </c>
      <c r="AI3051" s="141">
        <v>913607.51312500006</v>
      </c>
      <c r="AJ3051" s="141">
        <v>898381.45775000006</v>
      </c>
      <c r="AK3051" s="141">
        <v>883155.40237500006</v>
      </c>
      <c r="AL3051" s="141">
        <v>867929.34700000007</v>
      </c>
      <c r="AM3051" s="141">
        <v>852703.29162500007</v>
      </c>
      <c r="AN3051" s="141">
        <v>837477.23625000007</v>
      </c>
      <c r="AO3051" s="141">
        <v>822251.18087500008</v>
      </c>
      <c r="AP3051" s="141">
        <v>807025.12550000008</v>
      </c>
      <c r="AQ3051" s="141">
        <v>791799.07012500009</v>
      </c>
      <c r="AR3051" s="141">
        <v>776573.01475000009</v>
      </c>
      <c r="AS3051" s="141">
        <v>761346.95937500009</v>
      </c>
      <c r="AT3051" s="141">
        <v>746120.9040000001</v>
      </c>
      <c r="AU3051" s="141">
        <v>730894.8486250001</v>
      </c>
      <c r="AV3051" s="141">
        <v>715668.7932500001</v>
      </c>
      <c r="AW3051" s="141">
        <v>700442.73787500011</v>
      </c>
      <c r="AX3051" s="141">
        <v>685216.68250000011</v>
      </c>
      <c r="AY3051" s="141">
        <v>669990.62712500012</v>
      </c>
      <c r="AZ3051" s="141">
        <v>654764.57175000012</v>
      </c>
      <c r="BA3051" s="141">
        <v>639538.51637500012</v>
      </c>
      <c r="BB3051" s="141">
        <v>624312.46100000013</v>
      </c>
      <c r="BC3051" s="141">
        <v>609086.40562500013</v>
      </c>
      <c r="BD3051" s="141">
        <v>593860.35025000013</v>
      </c>
      <c r="BE3051" s="141">
        <v>578634.29487500014</v>
      </c>
      <c r="BF3051" s="141">
        <v>563408.23950000014</v>
      </c>
      <c r="BG3051" s="141">
        <v>548182.18412500015</v>
      </c>
      <c r="BH3051" s="141">
        <v>532956.12875000015</v>
      </c>
      <c r="BI3051" s="141">
        <v>517730.07337500015</v>
      </c>
      <c r="BJ3051" s="141">
        <v>502504.01800000016</v>
      </c>
      <c r="BK3051" s="141">
        <v>487277.96262500016</v>
      </c>
      <c r="BL3051" s="141">
        <v>472051.90725000016</v>
      </c>
      <c r="BM3051" s="141">
        <v>456825.85187500017</v>
      </c>
      <c r="BN3051" s="141">
        <v>441599.79650000017</v>
      </c>
      <c r="BO3051" s="141">
        <v>426373.74112500018</v>
      </c>
      <c r="BP3051" s="141">
        <v>411147.68575000018</v>
      </c>
    </row>
    <row r="3052" spans="4:68" ht="15.75">
      <c r="D3052" s="174" t="s">
        <v>10533</v>
      </c>
      <c r="E3052" s="175">
        <v>3322555.4</v>
      </c>
      <c r="F3052" s="174" t="s">
        <v>3501</v>
      </c>
      <c r="G3052" s="174" t="s">
        <v>10521</v>
      </c>
      <c r="H3052" s="174" t="s">
        <v>177</v>
      </c>
      <c r="I3052" s="174" t="s">
        <v>10534</v>
      </c>
      <c r="J3052" s="174" t="s">
        <v>10535</v>
      </c>
      <c r="K3052" s="174"/>
      <c r="L3052" s="174" t="s">
        <v>4704</v>
      </c>
      <c r="M3052" s="174" t="s">
        <v>10524</v>
      </c>
      <c r="N3052" s="176">
        <v>960</v>
      </c>
      <c r="O3052" s="174" t="s">
        <v>3407</v>
      </c>
      <c r="P3052" s="177">
        <v>35977</v>
      </c>
      <c r="Q3052" s="176">
        <v>180</v>
      </c>
      <c r="R3052" s="175">
        <v>622858.67000000004</v>
      </c>
      <c r="S3052" s="175">
        <v>2699696.73</v>
      </c>
      <c r="T3052" s="161">
        <v>0</v>
      </c>
      <c r="U3052" s="96">
        <v>2</v>
      </c>
      <c r="V3052" s="38" t="s">
        <v>112</v>
      </c>
      <c r="W3052" s="38"/>
      <c r="X3052" s="137">
        <v>41531.942499999997</v>
      </c>
      <c r="Y3052" s="138">
        <v>65197</v>
      </c>
      <c r="Z3052" s="179">
        <v>65</v>
      </c>
      <c r="AA3052" s="139">
        <v>2078</v>
      </c>
      <c r="AB3052" s="131"/>
      <c r="AC3052" s="38"/>
      <c r="AD3052" s="140">
        <v>2699696.73</v>
      </c>
      <c r="AE3052" s="141">
        <v>2658164.7875000001</v>
      </c>
      <c r="AF3052" s="141">
        <v>2616632.8450000002</v>
      </c>
      <c r="AG3052" s="141">
        <v>2575100.9025000003</v>
      </c>
      <c r="AH3052" s="141">
        <v>2533568.9600000004</v>
      </c>
      <c r="AI3052" s="141">
        <v>2492037.0175000005</v>
      </c>
      <c r="AJ3052" s="141">
        <v>2450505.0750000007</v>
      </c>
      <c r="AK3052" s="141">
        <v>2408973.1325000008</v>
      </c>
      <c r="AL3052" s="141">
        <v>2367441.1900000009</v>
      </c>
      <c r="AM3052" s="141">
        <v>2325909.247500001</v>
      </c>
      <c r="AN3052" s="141">
        <v>2284377.3050000011</v>
      </c>
      <c r="AO3052" s="141">
        <v>2242845.3625000012</v>
      </c>
      <c r="AP3052" s="141">
        <v>2201313.4200000013</v>
      </c>
      <c r="AQ3052" s="141">
        <v>2159781.4775000014</v>
      </c>
      <c r="AR3052" s="141">
        <v>2118249.5350000015</v>
      </c>
      <c r="AS3052" s="141">
        <v>2076717.5925000017</v>
      </c>
      <c r="AT3052" s="141">
        <v>2035185.6500000018</v>
      </c>
      <c r="AU3052" s="141">
        <v>1993653.7075000019</v>
      </c>
      <c r="AV3052" s="141">
        <v>1952121.765000002</v>
      </c>
      <c r="AW3052" s="141">
        <v>1910589.8225000021</v>
      </c>
      <c r="AX3052" s="141">
        <v>1869057.8800000022</v>
      </c>
      <c r="AY3052" s="141">
        <v>1827525.9375000023</v>
      </c>
      <c r="AZ3052" s="141">
        <v>1785993.9950000024</v>
      </c>
      <c r="BA3052" s="141">
        <v>1744462.0525000026</v>
      </c>
      <c r="BB3052" s="141">
        <v>1702930.1100000027</v>
      </c>
      <c r="BC3052" s="141">
        <v>1661398.1675000028</v>
      </c>
      <c r="BD3052" s="141">
        <v>1619866.2250000029</v>
      </c>
      <c r="BE3052" s="141">
        <v>1578334.282500003</v>
      </c>
      <c r="BF3052" s="141">
        <v>1536802.3400000031</v>
      </c>
      <c r="BG3052" s="141">
        <v>1495270.3975000032</v>
      </c>
      <c r="BH3052" s="141">
        <v>1453738.4550000033</v>
      </c>
      <c r="BI3052" s="141">
        <v>1412206.5125000034</v>
      </c>
      <c r="BJ3052" s="141">
        <v>1370674.5700000036</v>
      </c>
      <c r="BK3052" s="141">
        <v>1329142.6275000037</v>
      </c>
      <c r="BL3052" s="141">
        <v>1287610.6850000038</v>
      </c>
      <c r="BM3052" s="141">
        <v>1246078.7425000039</v>
      </c>
      <c r="BN3052" s="141">
        <v>1204546.800000004</v>
      </c>
      <c r="BO3052" s="141">
        <v>1163014.8575000041</v>
      </c>
      <c r="BP3052" s="141">
        <v>1121482.9150000042</v>
      </c>
    </row>
    <row r="3053" spans="4:68" ht="15.75">
      <c r="D3053" s="174" t="s">
        <v>10536</v>
      </c>
      <c r="E3053" s="175">
        <v>656194.6</v>
      </c>
      <c r="F3053" s="174" t="s">
        <v>3520</v>
      </c>
      <c r="G3053" s="174" t="s">
        <v>10521</v>
      </c>
      <c r="H3053" s="174" t="s">
        <v>177</v>
      </c>
      <c r="I3053" s="174" t="s">
        <v>10534</v>
      </c>
      <c r="J3053" s="174" t="s">
        <v>10535</v>
      </c>
      <c r="K3053" s="174"/>
      <c r="L3053" s="174" t="s">
        <v>4704</v>
      </c>
      <c r="M3053" s="174" t="s">
        <v>10524</v>
      </c>
      <c r="N3053" s="176">
        <v>960</v>
      </c>
      <c r="O3053" s="174" t="s">
        <v>3407</v>
      </c>
      <c r="P3053" s="177">
        <v>35977</v>
      </c>
      <c r="Q3053" s="176">
        <v>180</v>
      </c>
      <c r="R3053" s="175">
        <v>123012.72</v>
      </c>
      <c r="S3053" s="175">
        <v>533181.88</v>
      </c>
      <c r="T3053" s="161">
        <v>0</v>
      </c>
      <c r="U3053" s="96">
        <v>2</v>
      </c>
      <c r="V3053" s="38" t="s">
        <v>112</v>
      </c>
      <c r="W3053" s="38"/>
      <c r="X3053" s="137">
        <v>8202.432499999999</v>
      </c>
      <c r="Y3053" s="138">
        <v>65197</v>
      </c>
      <c r="Z3053" s="179">
        <v>65</v>
      </c>
      <c r="AA3053" s="139">
        <v>2078</v>
      </c>
      <c r="AB3053" s="131"/>
      <c r="AC3053" s="38"/>
      <c r="AD3053" s="140">
        <v>533181.88</v>
      </c>
      <c r="AE3053" s="141">
        <v>524979.44750000001</v>
      </c>
      <c r="AF3053" s="141">
        <v>516777.01500000001</v>
      </c>
      <c r="AG3053" s="141">
        <v>508574.58250000002</v>
      </c>
      <c r="AH3053" s="141">
        <v>500372.15</v>
      </c>
      <c r="AI3053" s="141">
        <v>492169.71750000003</v>
      </c>
      <c r="AJ3053" s="141">
        <v>483967.28500000003</v>
      </c>
      <c r="AK3053" s="141">
        <v>475764.85250000004</v>
      </c>
      <c r="AL3053" s="141">
        <v>467562.42000000004</v>
      </c>
      <c r="AM3053" s="141">
        <v>459359.98750000005</v>
      </c>
      <c r="AN3053" s="141">
        <v>451157.55500000005</v>
      </c>
      <c r="AO3053" s="141">
        <v>442955.12250000006</v>
      </c>
      <c r="AP3053" s="141">
        <v>434752.69000000006</v>
      </c>
      <c r="AQ3053" s="141">
        <v>426550.25750000007</v>
      </c>
      <c r="AR3053" s="141">
        <v>418347.82500000007</v>
      </c>
      <c r="AS3053" s="141">
        <v>410145.39250000007</v>
      </c>
      <c r="AT3053" s="141">
        <v>401942.96000000008</v>
      </c>
      <c r="AU3053" s="141">
        <v>393740.52750000008</v>
      </c>
      <c r="AV3053" s="141">
        <v>385538.09500000009</v>
      </c>
      <c r="AW3053" s="141">
        <v>377335.66250000009</v>
      </c>
      <c r="AX3053" s="141">
        <v>369133.2300000001</v>
      </c>
      <c r="AY3053" s="141">
        <v>360930.7975000001</v>
      </c>
      <c r="AZ3053" s="141">
        <v>352728.36500000011</v>
      </c>
      <c r="BA3053" s="141">
        <v>344525.93250000011</v>
      </c>
      <c r="BB3053" s="141">
        <v>336323.50000000012</v>
      </c>
      <c r="BC3053" s="141">
        <v>328121.06750000012</v>
      </c>
      <c r="BD3053" s="141">
        <v>319918.63500000013</v>
      </c>
      <c r="BE3053" s="141">
        <v>311716.20250000013</v>
      </c>
      <c r="BF3053" s="141">
        <v>303513.77000000014</v>
      </c>
      <c r="BG3053" s="141">
        <v>295311.33750000014</v>
      </c>
      <c r="BH3053" s="141">
        <v>287108.90500000014</v>
      </c>
      <c r="BI3053" s="141">
        <v>278906.47250000015</v>
      </c>
      <c r="BJ3053" s="141">
        <v>270704.04000000015</v>
      </c>
      <c r="BK3053" s="141">
        <v>262501.60750000016</v>
      </c>
      <c r="BL3053" s="141">
        <v>254299.17500000016</v>
      </c>
      <c r="BM3053" s="141">
        <v>246096.74250000017</v>
      </c>
      <c r="BN3053" s="141">
        <v>237894.31000000017</v>
      </c>
      <c r="BO3053" s="141">
        <v>229691.87750000018</v>
      </c>
      <c r="BP3053" s="141">
        <v>221489.44500000018</v>
      </c>
    </row>
    <row r="3054" spans="4:68" ht="15.75">
      <c r="D3054" s="174" t="s">
        <v>10537</v>
      </c>
      <c r="E3054" s="175">
        <v>39242.58</v>
      </c>
      <c r="F3054" s="174" t="s">
        <v>3503</v>
      </c>
      <c r="G3054" s="174" t="s">
        <v>10521</v>
      </c>
      <c r="H3054" s="174" t="s">
        <v>177</v>
      </c>
      <c r="I3054" s="174" t="s">
        <v>10534</v>
      </c>
      <c r="J3054" s="174" t="s">
        <v>10535</v>
      </c>
      <c r="K3054" s="174"/>
      <c r="L3054" s="174" t="s">
        <v>4704</v>
      </c>
      <c r="M3054" s="174" t="s">
        <v>10524</v>
      </c>
      <c r="N3054" s="176">
        <v>960</v>
      </c>
      <c r="O3054" s="174" t="s">
        <v>3407</v>
      </c>
      <c r="P3054" s="177">
        <v>35977</v>
      </c>
      <c r="Q3054" s="176">
        <v>180</v>
      </c>
      <c r="R3054" s="175">
        <v>7356.56</v>
      </c>
      <c r="S3054" s="175">
        <v>31886.02</v>
      </c>
      <c r="T3054" s="161">
        <v>0</v>
      </c>
      <c r="U3054" s="96">
        <v>2</v>
      </c>
      <c r="V3054" s="38" t="s">
        <v>112</v>
      </c>
      <c r="W3054" s="38"/>
      <c r="X3054" s="137">
        <v>490.53224999999998</v>
      </c>
      <c r="Y3054" s="138">
        <v>65197</v>
      </c>
      <c r="Z3054" s="179">
        <v>65</v>
      </c>
      <c r="AA3054" s="139">
        <v>2078</v>
      </c>
      <c r="AB3054" s="131"/>
      <c r="AC3054" s="38"/>
      <c r="AD3054" s="140">
        <v>31886.02</v>
      </c>
      <c r="AE3054" s="141">
        <v>31395.48775</v>
      </c>
      <c r="AF3054" s="141">
        <v>30904.9555</v>
      </c>
      <c r="AG3054" s="141">
        <v>30414.42325</v>
      </c>
      <c r="AH3054" s="141">
        <v>29923.891</v>
      </c>
      <c r="AI3054" s="141">
        <v>29433.358749999999</v>
      </c>
      <c r="AJ3054" s="141">
        <v>28942.826499999999</v>
      </c>
      <c r="AK3054" s="141">
        <v>28452.294249999999</v>
      </c>
      <c r="AL3054" s="141">
        <v>27961.761999999999</v>
      </c>
      <c r="AM3054" s="141">
        <v>27471.229749999999</v>
      </c>
      <c r="AN3054" s="141">
        <v>26980.697499999998</v>
      </c>
      <c r="AO3054" s="141">
        <v>26490.165249999998</v>
      </c>
      <c r="AP3054" s="141">
        <v>25999.632999999998</v>
      </c>
      <c r="AQ3054" s="141">
        <v>25509.100749999998</v>
      </c>
      <c r="AR3054" s="141">
        <v>25018.568499999998</v>
      </c>
      <c r="AS3054" s="141">
        <v>24528.036249999997</v>
      </c>
      <c r="AT3054" s="141">
        <v>24037.503999999997</v>
      </c>
      <c r="AU3054" s="141">
        <v>23546.971749999997</v>
      </c>
      <c r="AV3054" s="141">
        <v>23056.439499999997</v>
      </c>
      <c r="AW3054" s="141">
        <v>22565.907249999997</v>
      </c>
      <c r="AX3054" s="141">
        <v>22075.374999999996</v>
      </c>
      <c r="AY3054" s="141">
        <v>21584.842749999996</v>
      </c>
      <c r="AZ3054" s="141">
        <v>21094.310499999996</v>
      </c>
      <c r="BA3054" s="141">
        <v>20603.778249999996</v>
      </c>
      <c r="BB3054" s="141">
        <v>20113.245999999996</v>
      </c>
      <c r="BC3054" s="141">
        <v>19622.713749999995</v>
      </c>
      <c r="BD3054" s="141">
        <v>19132.181499999995</v>
      </c>
      <c r="BE3054" s="141">
        <v>18641.649249999995</v>
      </c>
      <c r="BF3054" s="141">
        <v>18151.116999999995</v>
      </c>
      <c r="BG3054" s="141">
        <v>17660.584749999995</v>
      </c>
      <c r="BH3054" s="141">
        <v>17170.052499999994</v>
      </c>
      <c r="BI3054" s="141">
        <v>16679.520249999994</v>
      </c>
      <c r="BJ3054" s="141">
        <v>16188.987999999994</v>
      </c>
      <c r="BK3054" s="141">
        <v>15698.455749999994</v>
      </c>
      <c r="BL3054" s="141">
        <v>15207.923499999994</v>
      </c>
      <c r="BM3054" s="141">
        <v>14717.391249999993</v>
      </c>
      <c r="BN3054" s="141">
        <v>14226.858999999993</v>
      </c>
      <c r="BO3054" s="141">
        <v>13736.326749999993</v>
      </c>
      <c r="BP3054" s="141">
        <v>13245.794499999993</v>
      </c>
    </row>
    <row r="3055" spans="4:68" ht="15.75">
      <c r="D3055" s="174" t="s">
        <v>10538</v>
      </c>
      <c r="E3055" s="175">
        <v>3167.76</v>
      </c>
      <c r="F3055" s="174" t="s">
        <v>3483</v>
      </c>
      <c r="G3055" s="174" t="s">
        <v>10521</v>
      </c>
      <c r="H3055" s="174" t="s">
        <v>177</v>
      </c>
      <c r="I3055" s="174" t="s">
        <v>10534</v>
      </c>
      <c r="J3055" s="174" t="s">
        <v>10535</v>
      </c>
      <c r="K3055" s="174"/>
      <c r="L3055" s="174" t="s">
        <v>4704</v>
      </c>
      <c r="M3055" s="174" t="s">
        <v>10524</v>
      </c>
      <c r="N3055" s="176">
        <v>960</v>
      </c>
      <c r="O3055" s="174" t="s">
        <v>3407</v>
      </c>
      <c r="P3055" s="177">
        <v>35977</v>
      </c>
      <c r="Q3055" s="176">
        <v>180</v>
      </c>
      <c r="R3055" s="175">
        <v>593.75</v>
      </c>
      <c r="S3055" s="175">
        <v>2574.0100000000002</v>
      </c>
      <c r="T3055" s="161">
        <v>0</v>
      </c>
      <c r="U3055" s="96">
        <v>2</v>
      </c>
      <c r="V3055" s="38" t="s">
        <v>112</v>
      </c>
      <c r="W3055" s="38"/>
      <c r="X3055" s="137">
        <v>39.597000000000008</v>
      </c>
      <c r="Y3055" s="138">
        <v>65197</v>
      </c>
      <c r="Z3055" s="179">
        <v>65</v>
      </c>
      <c r="AA3055" s="139">
        <v>2078</v>
      </c>
      <c r="AB3055" s="131"/>
      <c r="AC3055" s="38"/>
      <c r="AD3055" s="140">
        <v>2574.0100000000002</v>
      </c>
      <c r="AE3055" s="141">
        <v>2534.413</v>
      </c>
      <c r="AF3055" s="141">
        <v>2494.8159999999998</v>
      </c>
      <c r="AG3055" s="141">
        <v>2455.2189999999996</v>
      </c>
      <c r="AH3055" s="141">
        <v>2415.6219999999994</v>
      </c>
      <c r="AI3055" s="141">
        <v>2376.0249999999992</v>
      </c>
      <c r="AJ3055" s="141">
        <v>2336.427999999999</v>
      </c>
      <c r="AK3055" s="141">
        <v>2296.8309999999988</v>
      </c>
      <c r="AL3055" s="141">
        <v>2257.2339999999986</v>
      </c>
      <c r="AM3055" s="141">
        <v>2217.6369999999984</v>
      </c>
      <c r="AN3055" s="141">
        <v>2178.0399999999981</v>
      </c>
      <c r="AO3055" s="141">
        <v>2138.4429999999979</v>
      </c>
      <c r="AP3055" s="141">
        <v>2098.8459999999977</v>
      </c>
      <c r="AQ3055" s="141">
        <v>2059.2489999999975</v>
      </c>
      <c r="AR3055" s="141">
        <v>2019.6519999999975</v>
      </c>
      <c r="AS3055" s="141">
        <v>1980.0549999999976</v>
      </c>
      <c r="AT3055" s="141">
        <v>1940.4579999999976</v>
      </c>
      <c r="AU3055" s="141">
        <v>1900.8609999999976</v>
      </c>
      <c r="AV3055" s="141">
        <v>1861.2639999999976</v>
      </c>
      <c r="AW3055" s="141">
        <v>1821.6669999999976</v>
      </c>
      <c r="AX3055" s="141">
        <v>1782.0699999999977</v>
      </c>
      <c r="AY3055" s="141">
        <v>1742.4729999999977</v>
      </c>
      <c r="AZ3055" s="141">
        <v>1702.8759999999977</v>
      </c>
      <c r="BA3055" s="141">
        <v>1663.2789999999977</v>
      </c>
      <c r="BB3055" s="141">
        <v>1623.6819999999977</v>
      </c>
      <c r="BC3055" s="141">
        <v>1584.0849999999978</v>
      </c>
      <c r="BD3055" s="141">
        <v>1544.4879999999978</v>
      </c>
      <c r="BE3055" s="141">
        <v>1504.8909999999978</v>
      </c>
      <c r="BF3055" s="141">
        <v>1465.2939999999978</v>
      </c>
      <c r="BG3055" s="141">
        <v>1425.6969999999978</v>
      </c>
      <c r="BH3055" s="141">
        <v>1386.0999999999979</v>
      </c>
      <c r="BI3055" s="141">
        <v>1346.5029999999979</v>
      </c>
      <c r="BJ3055" s="141">
        <v>1306.9059999999979</v>
      </c>
      <c r="BK3055" s="141">
        <v>1267.3089999999979</v>
      </c>
      <c r="BL3055" s="141">
        <v>1227.7119999999979</v>
      </c>
      <c r="BM3055" s="141">
        <v>1188.114999999998</v>
      </c>
      <c r="BN3055" s="141">
        <v>1148.517999999998</v>
      </c>
      <c r="BO3055" s="141">
        <v>1108.920999999998</v>
      </c>
      <c r="BP3055" s="141">
        <v>1069.323999999998</v>
      </c>
    </row>
    <row r="3056" spans="4:68" ht="15.75">
      <c r="D3056" s="174" t="s">
        <v>10539</v>
      </c>
      <c r="E3056" s="175">
        <v>365740.22</v>
      </c>
      <c r="F3056" s="174" t="s">
        <v>3560</v>
      </c>
      <c r="G3056" s="174" t="s">
        <v>10521</v>
      </c>
      <c r="H3056" s="174" t="s">
        <v>177</v>
      </c>
      <c r="I3056" s="174" t="s">
        <v>10534</v>
      </c>
      <c r="J3056" s="174" t="s">
        <v>10535</v>
      </c>
      <c r="K3056" s="174"/>
      <c r="L3056" s="174" t="s">
        <v>4704</v>
      </c>
      <c r="M3056" s="174" t="s">
        <v>10524</v>
      </c>
      <c r="N3056" s="176">
        <v>960</v>
      </c>
      <c r="O3056" s="174" t="s">
        <v>3407</v>
      </c>
      <c r="P3056" s="177">
        <v>35977</v>
      </c>
      <c r="Q3056" s="176">
        <v>180</v>
      </c>
      <c r="R3056" s="175">
        <v>68563.009999999995</v>
      </c>
      <c r="S3056" s="175">
        <v>297177.21000000002</v>
      </c>
      <c r="T3056" s="161">
        <v>0</v>
      </c>
      <c r="U3056" s="96">
        <v>2</v>
      </c>
      <c r="V3056" s="38" t="s">
        <v>112</v>
      </c>
      <c r="W3056" s="38"/>
      <c r="X3056" s="137">
        <v>4571.7527499999997</v>
      </c>
      <c r="Y3056" s="138">
        <v>65197</v>
      </c>
      <c r="Z3056" s="179">
        <v>65</v>
      </c>
      <c r="AA3056" s="139">
        <v>2078</v>
      </c>
      <c r="AB3056" s="131"/>
      <c r="AC3056" s="38"/>
      <c r="AD3056" s="140">
        <v>297177.21000000002</v>
      </c>
      <c r="AE3056" s="141">
        <v>292605.45725000004</v>
      </c>
      <c r="AF3056" s="141">
        <v>288033.70450000005</v>
      </c>
      <c r="AG3056" s="141">
        <v>283461.95175000007</v>
      </c>
      <c r="AH3056" s="141">
        <v>278890.19900000008</v>
      </c>
      <c r="AI3056" s="141">
        <v>274318.4462500001</v>
      </c>
      <c r="AJ3056" s="141">
        <v>269746.69350000011</v>
      </c>
      <c r="AK3056" s="141">
        <v>265174.94075000013</v>
      </c>
      <c r="AL3056" s="141">
        <v>260603.18800000014</v>
      </c>
      <c r="AM3056" s="141">
        <v>256031.43525000016</v>
      </c>
      <c r="AN3056" s="141">
        <v>251459.68250000017</v>
      </c>
      <c r="AO3056" s="141">
        <v>246887.92975000018</v>
      </c>
      <c r="AP3056" s="141">
        <v>242316.1770000002</v>
      </c>
      <c r="AQ3056" s="141">
        <v>237744.42425000021</v>
      </c>
      <c r="AR3056" s="141">
        <v>233172.67150000023</v>
      </c>
      <c r="AS3056" s="141">
        <v>228600.91875000024</v>
      </c>
      <c r="AT3056" s="141">
        <v>224029.16600000026</v>
      </c>
      <c r="AU3056" s="141">
        <v>219457.41325000027</v>
      </c>
      <c r="AV3056" s="141">
        <v>214885.66050000029</v>
      </c>
      <c r="AW3056" s="141">
        <v>210313.9077500003</v>
      </c>
      <c r="AX3056" s="141">
        <v>205742.15500000032</v>
      </c>
      <c r="AY3056" s="141">
        <v>201170.40225000033</v>
      </c>
      <c r="AZ3056" s="141">
        <v>196598.64950000035</v>
      </c>
      <c r="BA3056" s="141">
        <v>192026.89675000036</v>
      </c>
      <c r="BB3056" s="141">
        <v>187455.14400000038</v>
      </c>
      <c r="BC3056" s="141">
        <v>182883.39125000039</v>
      </c>
      <c r="BD3056" s="141">
        <v>178311.63850000041</v>
      </c>
      <c r="BE3056" s="141">
        <v>173739.88575000042</v>
      </c>
      <c r="BF3056" s="141">
        <v>169168.13300000044</v>
      </c>
      <c r="BG3056" s="141">
        <v>164596.38025000045</v>
      </c>
      <c r="BH3056" s="141">
        <v>160024.62750000047</v>
      </c>
      <c r="BI3056" s="141">
        <v>155452.87475000048</v>
      </c>
      <c r="BJ3056" s="141">
        <v>150881.1220000005</v>
      </c>
      <c r="BK3056" s="141">
        <v>146309.36925000051</v>
      </c>
      <c r="BL3056" s="141">
        <v>141737.61650000053</v>
      </c>
      <c r="BM3056" s="141">
        <v>137165.86375000054</v>
      </c>
      <c r="BN3056" s="141">
        <v>132594.11100000056</v>
      </c>
      <c r="BO3056" s="141">
        <v>128022.35825000056</v>
      </c>
      <c r="BP3056" s="141">
        <v>123450.60550000056</v>
      </c>
    </row>
    <row r="3057" spans="4:68" ht="15.75">
      <c r="D3057" s="174" t="s">
        <v>10540</v>
      </c>
      <c r="E3057" s="175">
        <v>97553.86</v>
      </c>
      <c r="F3057" s="174" t="s">
        <v>3488</v>
      </c>
      <c r="G3057" s="174" t="s">
        <v>10521</v>
      </c>
      <c r="H3057" s="174" t="s">
        <v>177</v>
      </c>
      <c r="I3057" s="174" t="s">
        <v>10534</v>
      </c>
      <c r="J3057" s="174" t="s">
        <v>10535</v>
      </c>
      <c r="K3057" s="174"/>
      <c r="L3057" s="174" t="s">
        <v>4704</v>
      </c>
      <c r="M3057" s="174" t="s">
        <v>10524</v>
      </c>
      <c r="N3057" s="176">
        <v>960</v>
      </c>
      <c r="O3057" s="174" t="s">
        <v>3407</v>
      </c>
      <c r="P3057" s="177">
        <v>35977</v>
      </c>
      <c r="Q3057" s="176">
        <v>180</v>
      </c>
      <c r="R3057" s="175">
        <v>18287.79</v>
      </c>
      <c r="S3057" s="175">
        <v>79266.070000000007</v>
      </c>
      <c r="T3057" s="161">
        <v>0</v>
      </c>
      <c r="U3057" s="96">
        <v>2</v>
      </c>
      <c r="V3057" s="38" t="s">
        <v>112</v>
      </c>
      <c r="W3057" s="38"/>
      <c r="X3057" s="137">
        <v>1219.4232500000001</v>
      </c>
      <c r="Y3057" s="138">
        <v>65197</v>
      </c>
      <c r="Z3057" s="179">
        <v>65</v>
      </c>
      <c r="AA3057" s="139">
        <v>2078</v>
      </c>
      <c r="AB3057" s="131"/>
      <c r="AC3057" s="38"/>
      <c r="AD3057" s="140">
        <v>79266.070000000007</v>
      </c>
      <c r="AE3057" s="141">
        <v>78046.64675</v>
      </c>
      <c r="AF3057" s="141">
        <v>76827.223499999993</v>
      </c>
      <c r="AG3057" s="141">
        <v>75607.800249999986</v>
      </c>
      <c r="AH3057" s="141">
        <v>74388.376999999979</v>
      </c>
      <c r="AI3057" s="141">
        <v>73168.953749999971</v>
      </c>
      <c r="AJ3057" s="141">
        <v>71949.530499999964</v>
      </c>
      <c r="AK3057" s="141">
        <v>70730.107249999957</v>
      </c>
      <c r="AL3057" s="141">
        <v>69510.68399999995</v>
      </c>
      <c r="AM3057" s="141">
        <v>68291.260749999943</v>
      </c>
      <c r="AN3057" s="141">
        <v>67071.837499999936</v>
      </c>
      <c r="AO3057" s="141">
        <v>65852.414249999929</v>
      </c>
      <c r="AP3057" s="141">
        <v>64632.990999999929</v>
      </c>
      <c r="AQ3057" s="141">
        <v>63413.567749999929</v>
      </c>
      <c r="AR3057" s="141">
        <v>62194.144499999929</v>
      </c>
      <c r="AS3057" s="141">
        <v>60974.72124999993</v>
      </c>
      <c r="AT3057" s="141">
        <v>59755.29799999993</v>
      </c>
      <c r="AU3057" s="141">
        <v>58535.87474999993</v>
      </c>
      <c r="AV3057" s="141">
        <v>57316.45149999993</v>
      </c>
      <c r="AW3057" s="141">
        <v>56097.02824999993</v>
      </c>
      <c r="AX3057" s="141">
        <v>54877.60499999993</v>
      </c>
      <c r="AY3057" s="141">
        <v>53658.181749999931</v>
      </c>
      <c r="AZ3057" s="141">
        <v>52438.758499999931</v>
      </c>
      <c r="BA3057" s="141">
        <v>51219.335249999931</v>
      </c>
      <c r="BB3057" s="141">
        <v>49999.911999999931</v>
      </c>
      <c r="BC3057" s="141">
        <v>48780.488749999931</v>
      </c>
      <c r="BD3057" s="141">
        <v>47561.065499999931</v>
      </c>
      <c r="BE3057" s="141">
        <v>46341.642249999932</v>
      </c>
      <c r="BF3057" s="141">
        <v>45122.218999999932</v>
      </c>
      <c r="BG3057" s="141">
        <v>43902.795749999932</v>
      </c>
      <c r="BH3057" s="141">
        <v>42683.372499999932</v>
      </c>
      <c r="BI3057" s="141">
        <v>41463.949249999932</v>
      </c>
      <c r="BJ3057" s="141">
        <v>40244.525999999933</v>
      </c>
      <c r="BK3057" s="141">
        <v>39025.102749999933</v>
      </c>
      <c r="BL3057" s="141">
        <v>37805.679499999933</v>
      </c>
      <c r="BM3057" s="141">
        <v>36586.256249999933</v>
      </c>
      <c r="BN3057" s="141">
        <v>35366.832999999933</v>
      </c>
      <c r="BO3057" s="141">
        <v>34147.409749999933</v>
      </c>
      <c r="BP3057" s="141">
        <v>32927.986499999934</v>
      </c>
    </row>
    <row r="3058" spans="4:68" ht="15.75">
      <c r="D3058" s="174" t="s">
        <v>10541</v>
      </c>
      <c r="E3058" s="175">
        <v>332.02</v>
      </c>
      <c r="F3058" s="174" t="s">
        <v>4654</v>
      </c>
      <c r="G3058" s="174" t="s">
        <v>10521</v>
      </c>
      <c r="H3058" s="174" t="s">
        <v>177</v>
      </c>
      <c r="I3058" s="174" t="s">
        <v>10534</v>
      </c>
      <c r="J3058" s="174" t="s">
        <v>10535</v>
      </c>
      <c r="K3058" s="174"/>
      <c r="L3058" s="174" t="s">
        <v>4704</v>
      </c>
      <c r="M3058" s="174" t="s">
        <v>10524</v>
      </c>
      <c r="N3058" s="176">
        <v>960</v>
      </c>
      <c r="O3058" s="174" t="s">
        <v>3407</v>
      </c>
      <c r="P3058" s="177">
        <v>35977</v>
      </c>
      <c r="Q3058" s="176">
        <v>180</v>
      </c>
      <c r="R3058" s="175">
        <v>62.28</v>
      </c>
      <c r="S3058" s="175">
        <v>269.74</v>
      </c>
      <c r="T3058" s="161">
        <v>0</v>
      </c>
      <c r="U3058" s="96">
        <v>2</v>
      </c>
      <c r="V3058" s="38" t="s">
        <v>112</v>
      </c>
      <c r="W3058" s="38"/>
      <c r="X3058" s="137">
        <v>4.1502499999999998</v>
      </c>
      <c r="Y3058" s="138">
        <v>65197</v>
      </c>
      <c r="Z3058" s="179">
        <v>65</v>
      </c>
      <c r="AA3058" s="139">
        <v>2078</v>
      </c>
      <c r="AB3058" s="131"/>
      <c r="AC3058" s="38"/>
      <c r="AD3058" s="140">
        <v>269.74</v>
      </c>
      <c r="AE3058" s="141">
        <v>265.58974999999998</v>
      </c>
      <c r="AF3058" s="141">
        <v>261.43949999999995</v>
      </c>
      <c r="AG3058" s="141">
        <v>257.28924999999992</v>
      </c>
      <c r="AH3058" s="141">
        <v>253.13899999999992</v>
      </c>
      <c r="AI3058" s="141">
        <v>248.98874999999992</v>
      </c>
      <c r="AJ3058" s="141">
        <v>244.83849999999993</v>
      </c>
      <c r="AK3058" s="141">
        <v>240.68824999999993</v>
      </c>
      <c r="AL3058" s="141">
        <v>236.53799999999993</v>
      </c>
      <c r="AM3058" s="141">
        <v>232.38774999999993</v>
      </c>
      <c r="AN3058" s="141">
        <v>228.23749999999993</v>
      </c>
      <c r="AO3058" s="141">
        <v>224.08724999999993</v>
      </c>
      <c r="AP3058" s="141">
        <v>219.93699999999993</v>
      </c>
      <c r="AQ3058" s="141">
        <v>215.78674999999993</v>
      </c>
      <c r="AR3058" s="141">
        <v>211.63649999999993</v>
      </c>
      <c r="AS3058" s="141">
        <v>207.48624999999993</v>
      </c>
      <c r="AT3058" s="141">
        <v>203.33599999999993</v>
      </c>
      <c r="AU3058" s="141">
        <v>199.18574999999993</v>
      </c>
      <c r="AV3058" s="141">
        <v>195.03549999999993</v>
      </c>
      <c r="AW3058" s="141">
        <v>190.88524999999993</v>
      </c>
      <c r="AX3058" s="141">
        <v>186.73499999999993</v>
      </c>
      <c r="AY3058" s="141">
        <v>182.58474999999993</v>
      </c>
      <c r="AZ3058" s="141">
        <v>178.43449999999993</v>
      </c>
      <c r="BA3058" s="141">
        <v>174.28424999999993</v>
      </c>
      <c r="BB3058" s="141">
        <v>170.13399999999993</v>
      </c>
      <c r="BC3058" s="141">
        <v>165.98374999999993</v>
      </c>
      <c r="BD3058" s="141">
        <v>161.83349999999993</v>
      </c>
      <c r="BE3058" s="141">
        <v>157.68324999999993</v>
      </c>
      <c r="BF3058" s="141">
        <v>153.53299999999993</v>
      </c>
      <c r="BG3058" s="141">
        <v>149.38274999999993</v>
      </c>
      <c r="BH3058" s="141">
        <v>145.23249999999993</v>
      </c>
      <c r="BI3058" s="141">
        <v>141.08224999999993</v>
      </c>
      <c r="BJ3058" s="141">
        <v>136.93199999999993</v>
      </c>
      <c r="BK3058" s="141">
        <v>132.78174999999993</v>
      </c>
      <c r="BL3058" s="141">
        <v>128.63149999999993</v>
      </c>
      <c r="BM3058" s="141">
        <v>124.48124999999993</v>
      </c>
      <c r="BN3058" s="141">
        <v>120.33099999999993</v>
      </c>
      <c r="BO3058" s="141">
        <v>116.18074999999993</v>
      </c>
      <c r="BP3058" s="141">
        <v>112.03049999999993</v>
      </c>
    </row>
    <row r="3059" spans="4:68" ht="15.75">
      <c r="D3059" s="174" t="s">
        <v>10542</v>
      </c>
      <c r="E3059" s="176">
        <v>46220</v>
      </c>
      <c r="F3059" s="174" t="s">
        <v>3478</v>
      </c>
      <c r="G3059" s="174" t="s">
        <v>10521</v>
      </c>
      <c r="H3059" s="174" t="s">
        <v>177</v>
      </c>
      <c r="I3059" s="174" t="s">
        <v>3098</v>
      </c>
      <c r="J3059" s="174" t="s">
        <v>10543</v>
      </c>
      <c r="K3059" s="174"/>
      <c r="L3059" s="174" t="s">
        <v>4704</v>
      </c>
      <c r="M3059" s="174" t="s">
        <v>10524</v>
      </c>
      <c r="N3059" s="176">
        <v>960</v>
      </c>
      <c r="O3059" s="174" t="s">
        <v>3407</v>
      </c>
      <c r="P3059" s="177">
        <v>35977</v>
      </c>
      <c r="Q3059" s="176">
        <v>180</v>
      </c>
      <c r="R3059" s="175">
        <v>8664.69</v>
      </c>
      <c r="S3059" s="175">
        <v>37555.31</v>
      </c>
      <c r="T3059" s="161">
        <v>1</v>
      </c>
      <c r="U3059" s="96">
        <v>2</v>
      </c>
      <c r="V3059" s="38" t="s">
        <v>112</v>
      </c>
      <c r="W3059" s="38"/>
      <c r="X3059" s="137">
        <v>577.75</v>
      </c>
      <c r="Y3059" s="138">
        <v>65197</v>
      </c>
      <c r="Z3059" s="179">
        <v>65</v>
      </c>
      <c r="AA3059" s="139">
        <v>2078</v>
      </c>
      <c r="AB3059" s="131"/>
      <c r="AC3059" s="38"/>
      <c r="AD3059" s="140">
        <v>37555.31</v>
      </c>
      <c r="AE3059" s="141">
        <v>36977.56</v>
      </c>
      <c r="AF3059" s="141">
        <v>36399.81</v>
      </c>
      <c r="AG3059" s="141">
        <v>35822.06</v>
      </c>
      <c r="AH3059" s="141">
        <v>35244.31</v>
      </c>
      <c r="AI3059" s="141">
        <v>34666.559999999998</v>
      </c>
      <c r="AJ3059" s="141">
        <v>34088.81</v>
      </c>
      <c r="AK3059" s="141">
        <v>33511.06</v>
      </c>
      <c r="AL3059" s="141">
        <v>32933.31</v>
      </c>
      <c r="AM3059" s="141">
        <v>32355.559999999998</v>
      </c>
      <c r="AN3059" s="141">
        <v>31777.809999999998</v>
      </c>
      <c r="AO3059" s="141">
        <v>31200.059999999998</v>
      </c>
      <c r="AP3059" s="141">
        <v>30622.309999999998</v>
      </c>
      <c r="AQ3059" s="141">
        <v>30044.559999999998</v>
      </c>
      <c r="AR3059" s="141">
        <v>29466.809999999998</v>
      </c>
      <c r="AS3059" s="141">
        <v>28889.059999999998</v>
      </c>
      <c r="AT3059" s="141">
        <v>28311.309999999998</v>
      </c>
      <c r="AU3059" s="141">
        <v>27733.559999999998</v>
      </c>
      <c r="AV3059" s="141">
        <v>27155.809999999998</v>
      </c>
      <c r="AW3059" s="141">
        <v>26578.059999999998</v>
      </c>
      <c r="AX3059" s="141">
        <v>26000.309999999998</v>
      </c>
      <c r="AY3059" s="141">
        <v>25422.559999999998</v>
      </c>
      <c r="AZ3059" s="141">
        <v>24844.809999999998</v>
      </c>
      <c r="BA3059" s="141">
        <v>24267.059999999998</v>
      </c>
      <c r="BB3059" s="141">
        <v>23689.309999999998</v>
      </c>
      <c r="BC3059" s="141">
        <v>23111.559999999998</v>
      </c>
      <c r="BD3059" s="141">
        <v>22533.809999999998</v>
      </c>
      <c r="BE3059" s="141">
        <v>21956.059999999998</v>
      </c>
      <c r="BF3059" s="141">
        <v>21378.309999999998</v>
      </c>
      <c r="BG3059" s="141">
        <v>20800.559999999998</v>
      </c>
      <c r="BH3059" s="141">
        <v>20222.809999999998</v>
      </c>
      <c r="BI3059" s="141">
        <v>19645.059999999998</v>
      </c>
      <c r="BJ3059" s="141">
        <v>19067.309999999998</v>
      </c>
      <c r="BK3059" s="141">
        <v>18489.559999999998</v>
      </c>
      <c r="BL3059" s="141">
        <v>17911.809999999998</v>
      </c>
      <c r="BM3059" s="141">
        <v>17334.059999999998</v>
      </c>
      <c r="BN3059" s="141">
        <v>16756.309999999998</v>
      </c>
      <c r="BO3059" s="141">
        <v>16178.559999999998</v>
      </c>
      <c r="BP3059" s="141">
        <v>15600.809999999998</v>
      </c>
    </row>
    <row r="3060" spans="4:68" ht="15.75">
      <c r="D3060" s="174" t="s">
        <v>10544</v>
      </c>
      <c r="E3060" s="176">
        <v>720057</v>
      </c>
      <c r="F3060" s="174" t="s">
        <v>3466</v>
      </c>
      <c r="G3060" s="174" t="s">
        <v>10521</v>
      </c>
      <c r="H3060" s="174" t="s">
        <v>177</v>
      </c>
      <c r="I3060" s="174" t="s">
        <v>3098</v>
      </c>
      <c r="J3060" s="174" t="s">
        <v>10543</v>
      </c>
      <c r="K3060" s="174"/>
      <c r="L3060" s="174" t="s">
        <v>4704</v>
      </c>
      <c r="M3060" s="174" t="s">
        <v>10524</v>
      </c>
      <c r="N3060" s="176">
        <v>960</v>
      </c>
      <c r="O3060" s="174" t="s">
        <v>3407</v>
      </c>
      <c r="P3060" s="177">
        <v>35977</v>
      </c>
      <c r="Q3060" s="176">
        <v>180</v>
      </c>
      <c r="R3060" s="175">
        <v>134985.66</v>
      </c>
      <c r="S3060" s="175">
        <v>585071.34</v>
      </c>
      <c r="T3060" s="161">
        <v>1</v>
      </c>
      <c r="U3060" s="96">
        <v>2</v>
      </c>
      <c r="V3060" s="38" t="s">
        <v>112</v>
      </c>
      <c r="W3060" s="38"/>
      <c r="X3060" s="137">
        <v>9000.7125000000015</v>
      </c>
      <c r="Y3060" s="138">
        <v>65197</v>
      </c>
      <c r="Z3060" s="179">
        <v>65</v>
      </c>
      <c r="AA3060" s="139">
        <v>2078</v>
      </c>
      <c r="AB3060" s="131"/>
      <c r="AC3060" s="38"/>
      <c r="AD3060" s="140">
        <v>585071.34</v>
      </c>
      <c r="AE3060" s="141">
        <v>576070.62749999994</v>
      </c>
      <c r="AF3060" s="141">
        <v>567069.91499999992</v>
      </c>
      <c r="AG3060" s="141">
        <v>558069.2024999999</v>
      </c>
      <c r="AH3060" s="141">
        <v>549068.48999999987</v>
      </c>
      <c r="AI3060" s="141">
        <v>540067.77749999985</v>
      </c>
      <c r="AJ3060" s="141">
        <v>531067.06499999983</v>
      </c>
      <c r="AK3060" s="141">
        <v>522066.3524999998</v>
      </c>
      <c r="AL3060" s="141">
        <v>513065.63999999978</v>
      </c>
      <c r="AM3060" s="141">
        <v>504064.92749999976</v>
      </c>
      <c r="AN3060" s="141">
        <v>495064.21499999973</v>
      </c>
      <c r="AO3060" s="141">
        <v>486063.50249999971</v>
      </c>
      <c r="AP3060" s="141">
        <v>477062.78999999969</v>
      </c>
      <c r="AQ3060" s="141">
        <v>468062.07749999966</v>
      </c>
      <c r="AR3060" s="141">
        <v>459061.36499999964</v>
      </c>
      <c r="AS3060" s="141">
        <v>450060.65249999962</v>
      </c>
      <c r="AT3060" s="141">
        <v>441059.93999999959</v>
      </c>
      <c r="AU3060" s="141">
        <v>432059.22749999957</v>
      </c>
      <c r="AV3060" s="141">
        <v>423058.51499999955</v>
      </c>
      <c r="AW3060" s="141">
        <v>414057.80249999953</v>
      </c>
      <c r="AX3060" s="141">
        <v>405057.0899999995</v>
      </c>
      <c r="AY3060" s="141">
        <v>396056.37749999948</v>
      </c>
      <c r="AZ3060" s="141">
        <v>387055.66499999946</v>
      </c>
      <c r="BA3060" s="141">
        <v>378054.95249999943</v>
      </c>
      <c r="BB3060" s="141">
        <v>369054.23999999941</v>
      </c>
      <c r="BC3060" s="141">
        <v>360053.52749999939</v>
      </c>
      <c r="BD3060" s="141">
        <v>351052.81499999936</v>
      </c>
      <c r="BE3060" s="141">
        <v>342052.10249999934</v>
      </c>
      <c r="BF3060" s="141">
        <v>333051.38999999932</v>
      </c>
      <c r="BG3060" s="141">
        <v>324050.67749999929</v>
      </c>
      <c r="BH3060" s="141">
        <v>315049.96499999927</v>
      </c>
      <c r="BI3060" s="141">
        <v>306049.25249999925</v>
      </c>
      <c r="BJ3060" s="141">
        <v>297048.53999999922</v>
      </c>
      <c r="BK3060" s="141">
        <v>288047.8274999992</v>
      </c>
      <c r="BL3060" s="141">
        <v>279047.11499999918</v>
      </c>
      <c r="BM3060" s="141">
        <v>270046.40249999915</v>
      </c>
      <c r="BN3060" s="141">
        <v>261045.68999999916</v>
      </c>
      <c r="BO3060" s="141">
        <v>252044.97749999916</v>
      </c>
      <c r="BP3060" s="141">
        <v>243044.26499999917</v>
      </c>
    </row>
    <row r="3061" spans="4:68" ht="15.75">
      <c r="D3061" s="174" t="s">
        <v>10545</v>
      </c>
      <c r="E3061" s="176">
        <v>165240</v>
      </c>
      <c r="F3061" s="174" t="s">
        <v>3516</v>
      </c>
      <c r="G3061" s="174" t="s">
        <v>10521</v>
      </c>
      <c r="H3061" s="174" t="s">
        <v>177</v>
      </c>
      <c r="I3061" s="174" t="s">
        <v>3098</v>
      </c>
      <c r="J3061" s="174" t="s">
        <v>10543</v>
      </c>
      <c r="K3061" s="174"/>
      <c r="L3061" s="174" t="s">
        <v>4704</v>
      </c>
      <c r="M3061" s="174" t="s">
        <v>10524</v>
      </c>
      <c r="N3061" s="176">
        <v>960</v>
      </c>
      <c r="O3061" s="174" t="s">
        <v>3407</v>
      </c>
      <c r="P3061" s="177">
        <v>35977</v>
      </c>
      <c r="Q3061" s="176">
        <v>180</v>
      </c>
      <c r="R3061" s="175">
        <v>30976.82</v>
      </c>
      <c r="S3061" s="175">
        <v>134263.18</v>
      </c>
      <c r="T3061" s="161">
        <v>1</v>
      </c>
      <c r="U3061" s="96">
        <v>2</v>
      </c>
      <c r="V3061" s="38" t="s">
        <v>112</v>
      </c>
      <c r="W3061" s="38"/>
      <c r="X3061" s="137">
        <v>2065.5</v>
      </c>
      <c r="Y3061" s="138">
        <v>65197</v>
      </c>
      <c r="Z3061" s="179">
        <v>65</v>
      </c>
      <c r="AA3061" s="139">
        <v>2078</v>
      </c>
      <c r="AB3061" s="131"/>
      <c r="AC3061" s="38"/>
      <c r="AD3061" s="140">
        <v>134263.18</v>
      </c>
      <c r="AE3061" s="141">
        <v>132197.68</v>
      </c>
      <c r="AF3061" s="141">
        <v>130132.18</v>
      </c>
      <c r="AG3061" s="141">
        <v>128066.68</v>
      </c>
      <c r="AH3061" s="141">
        <v>126001.18</v>
      </c>
      <c r="AI3061" s="141">
        <v>123935.67999999999</v>
      </c>
      <c r="AJ3061" s="141">
        <v>121870.18</v>
      </c>
      <c r="AK3061" s="141">
        <v>119804.68</v>
      </c>
      <c r="AL3061" s="141">
        <v>117739.18</v>
      </c>
      <c r="AM3061" s="141">
        <v>115673.68</v>
      </c>
      <c r="AN3061" s="141">
        <v>113608.18</v>
      </c>
      <c r="AO3061" s="141">
        <v>111542.68</v>
      </c>
      <c r="AP3061" s="141">
        <v>109477.18</v>
      </c>
      <c r="AQ3061" s="141">
        <v>107411.68</v>
      </c>
      <c r="AR3061" s="141">
        <v>105346.18</v>
      </c>
      <c r="AS3061" s="141">
        <v>103280.68</v>
      </c>
      <c r="AT3061" s="141">
        <v>101215.18</v>
      </c>
      <c r="AU3061" s="141">
        <v>99149.68</v>
      </c>
      <c r="AV3061" s="141">
        <v>97084.18</v>
      </c>
      <c r="AW3061" s="141">
        <v>95018.68</v>
      </c>
      <c r="AX3061" s="141">
        <v>92953.18</v>
      </c>
      <c r="AY3061" s="141">
        <v>90887.679999999993</v>
      </c>
      <c r="AZ3061" s="141">
        <v>88822.18</v>
      </c>
      <c r="BA3061" s="141">
        <v>86756.68</v>
      </c>
      <c r="BB3061" s="141">
        <v>84691.18</v>
      </c>
      <c r="BC3061" s="141">
        <v>82625.679999999993</v>
      </c>
      <c r="BD3061" s="141">
        <v>80560.179999999993</v>
      </c>
      <c r="BE3061" s="141">
        <v>78494.679999999993</v>
      </c>
      <c r="BF3061" s="141">
        <v>76429.179999999993</v>
      </c>
      <c r="BG3061" s="141">
        <v>74363.679999999993</v>
      </c>
      <c r="BH3061" s="141">
        <v>72298.179999999993</v>
      </c>
      <c r="BI3061" s="141">
        <v>70232.679999999993</v>
      </c>
      <c r="BJ3061" s="141">
        <v>68167.179999999993</v>
      </c>
      <c r="BK3061" s="141">
        <v>66101.679999999993</v>
      </c>
      <c r="BL3061" s="141">
        <v>64036.179999999993</v>
      </c>
      <c r="BM3061" s="141">
        <v>61970.679999999993</v>
      </c>
      <c r="BN3061" s="141">
        <v>59905.179999999993</v>
      </c>
      <c r="BO3061" s="141">
        <v>57839.679999999993</v>
      </c>
      <c r="BP3061" s="141">
        <v>55774.179999999993</v>
      </c>
    </row>
    <row r="3062" spans="4:68" ht="15.75">
      <c r="D3062" s="174" t="s">
        <v>10546</v>
      </c>
      <c r="E3062" s="176">
        <v>71695</v>
      </c>
      <c r="F3062" s="174" t="s">
        <v>4671</v>
      </c>
      <c r="G3062" s="174" t="s">
        <v>10521</v>
      </c>
      <c r="H3062" s="174" t="s">
        <v>177</v>
      </c>
      <c r="I3062" s="174" t="s">
        <v>3098</v>
      </c>
      <c r="J3062" s="174" t="s">
        <v>10543</v>
      </c>
      <c r="K3062" s="174"/>
      <c r="L3062" s="174" t="s">
        <v>4704</v>
      </c>
      <c r="M3062" s="174" t="s">
        <v>10524</v>
      </c>
      <c r="N3062" s="176">
        <v>960</v>
      </c>
      <c r="O3062" s="174" t="s">
        <v>3407</v>
      </c>
      <c r="P3062" s="177">
        <v>35977</v>
      </c>
      <c r="Q3062" s="176">
        <v>180</v>
      </c>
      <c r="R3062" s="175">
        <v>13440.2</v>
      </c>
      <c r="S3062" s="175">
        <v>58254.8</v>
      </c>
      <c r="T3062" s="161">
        <v>1</v>
      </c>
      <c r="U3062" s="96">
        <v>2</v>
      </c>
      <c r="V3062" s="38" t="s">
        <v>112</v>
      </c>
      <c r="W3062" s="38"/>
      <c r="X3062" s="137">
        <v>896.1875</v>
      </c>
      <c r="Y3062" s="138">
        <v>65197</v>
      </c>
      <c r="Z3062" s="179">
        <v>65</v>
      </c>
      <c r="AA3062" s="139">
        <v>2078</v>
      </c>
      <c r="AB3062" s="131"/>
      <c r="AC3062" s="38"/>
      <c r="AD3062" s="140">
        <v>58254.8</v>
      </c>
      <c r="AE3062" s="141">
        <v>57358.612500000003</v>
      </c>
      <c r="AF3062" s="141">
        <v>56462.425000000003</v>
      </c>
      <c r="AG3062" s="141">
        <v>55566.237500000003</v>
      </c>
      <c r="AH3062" s="141">
        <v>54670.05</v>
      </c>
      <c r="AI3062" s="141">
        <v>53773.862500000003</v>
      </c>
      <c r="AJ3062" s="141">
        <v>52877.675000000003</v>
      </c>
      <c r="AK3062" s="141">
        <v>51981.487500000003</v>
      </c>
      <c r="AL3062" s="141">
        <v>51085.3</v>
      </c>
      <c r="AM3062" s="141">
        <v>50189.112500000003</v>
      </c>
      <c r="AN3062" s="141">
        <v>49292.925000000003</v>
      </c>
      <c r="AO3062" s="141">
        <v>48396.737500000003</v>
      </c>
      <c r="AP3062" s="141">
        <v>47500.55</v>
      </c>
      <c r="AQ3062" s="141">
        <v>46604.362500000003</v>
      </c>
      <c r="AR3062" s="141">
        <v>45708.175000000003</v>
      </c>
      <c r="AS3062" s="141">
        <v>44811.987500000003</v>
      </c>
      <c r="AT3062" s="141">
        <v>43915.8</v>
      </c>
      <c r="AU3062" s="141">
        <v>43019.612500000003</v>
      </c>
      <c r="AV3062" s="141">
        <v>42123.425000000003</v>
      </c>
      <c r="AW3062" s="141">
        <v>41227.237500000003</v>
      </c>
      <c r="AX3062" s="141">
        <v>40331.050000000003</v>
      </c>
      <c r="AY3062" s="141">
        <v>39434.862500000003</v>
      </c>
      <c r="AZ3062" s="141">
        <v>38538.675000000003</v>
      </c>
      <c r="BA3062" s="141">
        <v>37642.487500000003</v>
      </c>
      <c r="BB3062" s="141">
        <v>36746.300000000003</v>
      </c>
      <c r="BC3062" s="141">
        <v>35850.112500000003</v>
      </c>
      <c r="BD3062" s="141">
        <v>34953.925000000003</v>
      </c>
      <c r="BE3062" s="141">
        <v>34057.737500000003</v>
      </c>
      <c r="BF3062" s="141">
        <v>33161.550000000003</v>
      </c>
      <c r="BG3062" s="141">
        <v>32265.362500000003</v>
      </c>
      <c r="BH3062" s="141">
        <v>31369.175000000003</v>
      </c>
      <c r="BI3062" s="141">
        <v>30472.987500000003</v>
      </c>
      <c r="BJ3062" s="141">
        <v>29576.800000000003</v>
      </c>
      <c r="BK3062" s="141">
        <v>28680.612500000003</v>
      </c>
      <c r="BL3062" s="141">
        <v>27784.425000000003</v>
      </c>
      <c r="BM3062" s="141">
        <v>26888.237500000003</v>
      </c>
      <c r="BN3062" s="141">
        <v>25992.050000000003</v>
      </c>
      <c r="BO3062" s="141">
        <v>25095.862500000003</v>
      </c>
      <c r="BP3062" s="141">
        <v>24199.675000000003</v>
      </c>
    </row>
    <row r="3063" spans="4:68" ht="15.75">
      <c r="D3063" s="174" t="s">
        <v>10547</v>
      </c>
      <c r="E3063" s="176">
        <v>63600</v>
      </c>
      <c r="F3063" s="174" t="s">
        <v>4669</v>
      </c>
      <c r="G3063" s="174" t="s">
        <v>10521</v>
      </c>
      <c r="H3063" s="174" t="s">
        <v>177</v>
      </c>
      <c r="I3063" s="174" t="s">
        <v>3098</v>
      </c>
      <c r="J3063" s="174" t="s">
        <v>10543</v>
      </c>
      <c r="K3063" s="174"/>
      <c r="L3063" s="174" t="s">
        <v>4704</v>
      </c>
      <c r="M3063" s="174" t="s">
        <v>10524</v>
      </c>
      <c r="N3063" s="176">
        <v>960</v>
      </c>
      <c r="O3063" s="174" t="s">
        <v>3407</v>
      </c>
      <c r="P3063" s="177">
        <v>35977</v>
      </c>
      <c r="Q3063" s="176">
        <v>180</v>
      </c>
      <c r="R3063" s="175">
        <v>11922.79</v>
      </c>
      <c r="S3063" s="175">
        <v>51677.21</v>
      </c>
      <c r="T3063" s="161">
        <v>1</v>
      </c>
      <c r="U3063" s="96">
        <v>2</v>
      </c>
      <c r="V3063" s="38" t="s">
        <v>112</v>
      </c>
      <c r="W3063" s="38"/>
      <c r="X3063" s="137">
        <v>795</v>
      </c>
      <c r="Y3063" s="138">
        <v>65197</v>
      </c>
      <c r="Z3063" s="179">
        <v>65</v>
      </c>
      <c r="AA3063" s="139">
        <v>2078</v>
      </c>
      <c r="AB3063" s="131"/>
      <c r="AC3063" s="38"/>
      <c r="AD3063" s="140">
        <v>51677.21</v>
      </c>
      <c r="AE3063" s="141">
        <v>50882.21</v>
      </c>
      <c r="AF3063" s="141">
        <v>50087.21</v>
      </c>
      <c r="AG3063" s="141">
        <v>49292.21</v>
      </c>
      <c r="AH3063" s="141">
        <v>48497.21</v>
      </c>
      <c r="AI3063" s="141">
        <v>47702.21</v>
      </c>
      <c r="AJ3063" s="141">
        <v>46907.21</v>
      </c>
      <c r="AK3063" s="141">
        <v>46112.21</v>
      </c>
      <c r="AL3063" s="141">
        <v>45317.21</v>
      </c>
      <c r="AM3063" s="141">
        <v>44522.21</v>
      </c>
      <c r="AN3063" s="141">
        <v>43727.21</v>
      </c>
      <c r="AO3063" s="141">
        <v>42932.21</v>
      </c>
      <c r="AP3063" s="141">
        <v>42137.21</v>
      </c>
      <c r="AQ3063" s="141">
        <v>41342.21</v>
      </c>
      <c r="AR3063" s="141">
        <v>40547.21</v>
      </c>
      <c r="AS3063" s="141">
        <v>39752.21</v>
      </c>
      <c r="AT3063" s="141">
        <v>38957.21</v>
      </c>
      <c r="AU3063" s="141">
        <v>38162.21</v>
      </c>
      <c r="AV3063" s="141">
        <v>37367.21</v>
      </c>
      <c r="AW3063" s="141">
        <v>36572.21</v>
      </c>
      <c r="AX3063" s="141">
        <v>35777.21</v>
      </c>
      <c r="AY3063" s="141">
        <v>34982.21</v>
      </c>
      <c r="AZ3063" s="141">
        <v>34187.21</v>
      </c>
      <c r="BA3063" s="141">
        <v>33392.21</v>
      </c>
      <c r="BB3063" s="141">
        <v>32597.21</v>
      </c>
      <c r="BC3063" s="141">
        <v>31802.21</v>
      </c>
      <c r="BD3063" s="141">
        <v>31007.21</v>
      </c>
      <c r="BE3063" s="141">
        <v>30212.21</v>
      </c>
      <c r="BF3063" s="141">
        <v>29417.21</v>
      </c>
      <c r="BG3063" s="141">
        <v>28622.21</v>
      </c>
      <c r="BH3063" s="141">
        <v>27827.21</v>
      </c>
      <c r="BI3063" s="141">
        <v>27032.21</v>
      </c>
      <c r="BJ3063" s="141">
        <v>26237.21</v>
      </c>
      <c r="BK3063" s="141">
        <v>25442.21</v>
      </c>
      <c r="BL3063" s="141">
        <v>24647.21</v>
      </c>
      <c r="BM3063" s="141">
        <v>23852.21</v>
      </c>
      <c r="BN3063" s="141">
        <v>23057.21</v>
      </c>
      <c r="BO3063" s="141">
        <v>22262.21</v>
      </c>
      <c r="BP3063" s="141">
        <v>21467.21</v>
      </c>
    </row>
    <row r="3064" spans="4:68" ht="15.75">
      <c r="D3064" s="174" t="s">
        <v>10548</v>
      </c>
      <c r="E3064" s="175">
        <v>2476169.46</v>
      </c>
      <c r="F3064" s="174" t="s">
        <v>3540</v>
      </c>
      <c r="G3064" s="174" t="s">
        <v>10549</v>
      </c>
      <c r="H3064" s="174" t="s">
        <v>179</v>
      </c>
      <c r="I3064" s="174" t="s">
        <v>10550</v>
      </c>
      <c r="J3064" s="174" t="s">
        <v>10551</v>
      </c>
      <c r="K3064" s="174"/>
      <c r="L3064" s="174" t="s">
        <v>7136</v>
      </c>
      <c r="M3064" s="174" t="s">
        <v>3800</v>
      </c>
      <c r="N3064" s="176">
        <v>600</v>
      </c>
      <c r="O3064" s="174" t="s">
        <v>3407</v>
      </c>
      <c r="P3064" s="177">
        <v>36341</v>
      </c>
      <c r="Q3064" s="176">
        <v>168</v>
      </c>
      <c r="R3064" s="175">
        <v>693327.34</v>
      </c>
      <c r="S3064" s="175">
        <v>1782842.12</v>
      </c>
      <c r="T3064" s="161">
        <v>0</v>
      </c>
      <c r="U3064" s="96">
        <v>12</v>
      </c>
      <c r="V3064" s="38" t="s">
        <v>122</v>
      </c>
      <c r="W3064" s="38"/>
      <c r="X3064" s="137">
        <v>49523.389199999998</v>
      </c>
      <c r="Y3064" s="138">
        <v>54604</v>
      </c>
      <c r="Z3064" s="179">
        <v>36</v>
      </c>
      <c r="AA3064" s="139">
        <v>2049</v>
      </c>
      <c r="AB3064" s="131"/>
      <c r="AC3064" s="38"/>
      <c r="AD3064" s="140">
        <v>1782842.12</v>
      </c>
      <c r="AE3064" s="141">
        <v>1733318.7308</v>
      </c>
      <c r="AF3064" s="141">
        <v>1683795.3415999999</v>
      </c>
      <c r="AG3064" s="141">
        <v>1634271.9523999998</v>
      </c>
      <c r="AH3064" s="141">
        <v>1584748.5631999997</v>
      </c>
      <c r="AI3064" s="141">
        <v>1535225.1739999996</v>
      </c>
      <c r="AJ3064" s="141">
        <v>1485701.7847999996</v>
      </c>
      <c r="AK3064" s="141">
        <v>1436178.3955999995</v>
      </c>
      <c r="AL3064" s="141">
        <v>1386655.0063999994</v>
      </c>
      <c r="AM3064" s="141">
        <v>1337131.6171999993</v>
      </c>
      <c r="AN3064" s="141">
        <v>1287608.2279999992</v>
      </c>
      <c r="AO3064" s="141">
        <v>1238084.8387999991</v>
      </c>
      <c r="AP3064" s="141">
        <v>1188561.449599999</v>
      </c>
      <c r="AQ3064" s="141">
        <v>1139038.0603999989</v>
      </c>
      <c r="AR3064" s="141">
        <v>1089514.6711999988</v>
      </c>
      <c r="AS3064" s="141">
        <v>1039991.2819999988</v>
      </c>
      <c r="AT3064" s="141">
        <v>990467.89279999887</v>
      </c>
      <c r="AU3064" s="141">
        <v>940944.50359999889</v>
      </c>
      <c r="AV3064" s="141">
        <v>891421.11439999891</v>
      </c>
      <c r="AW3064" s="141">
        <v>841897.72519999894</v>
      </c>
      <c r="AX3064" s="141">
        <v>792374.33599999896</v>
      </c>
      <c r="AY3064" s="141">
        <v>742850.94679999899</v>
      </c>
      <c r="AZ3064" s="141">
        <v>693327.55759999901</v>
      </c>
      <c r="BA3064" s="141">
        <v>643804.16839999903</v>
      </c>
      <c r="BB3064" s="141">
        <v>594280.77919999906</v>
      </c>
      <c r="BC3064" s="141">
        <v>544757.38999999908</v>
      </c>
      <c r="BD3064" s="141">
        <v>495234.00079999911</v>
      </c>
      <c r="BE3064" s="141">
        <v>445710.61159999913</v>
      </c>
      <c r="BF3064" s="141">
        <v>396187.22239999915</v>
      </c>
      <c r="BG3064" s="141">
        <v>346663.83319999918</v>
      </c>
      <c r="BH3064" s="141">
        <v>297140.4439999992</v>
      </c>
      <c r="BI3064" s="141">
        <v>247617.0547999992</v>
      </c>
      <c r="BJ3064" s="141">
        <v>198093.66559999919</v>
      </c>
      <c r="BK3064" s="141">
        <v>148570.27639999919</v>
      </c>
      <c r="BL3064" s="141">
        <v>99046.887199999182</v>
      </c>
      <c r="BM3064" s="141">
        <v>49523.497999999185</v>
      </c>
      <c r="BN3064" s="141">
        <v>0.10879999918688554</v>
      </c>
      <c r="BO3064" s="141">
        <v>0</v>
      </c>
      <c r="BP3064" s="141">
        <v>0</v>
      </c>
    </row>
    <row r="3065" spans="4:68" ht="15.75">
      <c r="D3065" s="174" t="s">
        <v>10552</v>
      </c>
      <c r="E3065" s="175">
        <v>256842.31</v>
      </c>
      <c r="F3065" s="174" t="s">
        <v>3560</v>
      </c>
      <c r="G3065" s="174" t="s">
        <v>10549</v>
      </c>
      <c r="H3065" s="174" t="s">
        <v>179</v>
      </c>
      <c r="I3065" s="174" t="s">
        <v>10550</v>
      </c>
      <c r="J3065" s="174" t="s">
        <v>10551</v>
      </c>
      <c r="K3065" s="174"/>
      <c r="L3065" s="174" t="s">
        <v>7136</v>
      </c>
      <c r="M3065" s="174" t="s">
        <v>3800</v>
      </c>
      <c r="N3065" s="176">
        <v>600</v>
      </c>
      <c r="O3065" s="174" t="s">
        <v>3407</v>
      </c>
      <c r="P3065" s="177">
        <v>36341</v>
      </c>
      <c r="Q3065" s="176">
        <v>168</v>
      </c>
      <c r="R3065" s="175">
        <v>71915.759999999995</v>
      </c>
      <c r="S3065" s="175">
        <v>184926.55</v>
      </c>
      <c r="T3065" s="161">
        <v>0</v>
      </c>
      <c r="U3065" s="96">
        <v>12</v>
      </c>
      <c r="V3065" s="38" t="s">
        <v>122</v>
      </c>
      <c r="W3065" s="38"/>
      <c r="X3065" s="137">
        <v>5136.8462</v>
      </c>
      <c r="Y3065" s="138">
        <v>54604</v>
      </c>
      <c r="Z3065" s="179">
        <v>36</v>
      </c>
      <c r="AA3065" s="139">
        <v>2049</v>
      </c>
      <c r="AB3065" s="131"/>
      <c r="AC3065" s="38"/>
      <c r="AD3065" s="140">
        <v>184926.55</v>
      </c>
      <c r="AE3065" s="141">
        <v>179789.70379999999</v>
      </c>
      <c r="AF3065" s="141">
        <v>174652.85759999999</v>
      </c>
      <c r="AG3065" s="141">
        <v>169516.01139999999</v>
      </c>
      <c r="AH3065" s="141">
        <v>164379.16519999999</v>
      </c>
      <c r="AI3065" s="141">
        <v>159242.31899999999</v>
      </c>
      <c r="AJ3065" s="141">
        <v>154105.47279999999</v>
      </c>
      <c r="AK3065" s="141">
        <v>148968.62659999999</v>
      </c>
      <c r="AL3065" s="141">
        <v>143831.78039999999</v>
      </c>
      <c r="AM3065" s="141">
        <v>138694.93419999999</v>
      </c>
      <c r="AN3065" s="141">
        <v>133558.08799999999</v>
      </c>
      <c r="AO3065" s="141">
        <v>128421.24179999999</v>
      </c>
      <c r="AP3065" s="141">
        <v>123284.39559999999</v>
      </c>
      <c r="AQ3065" s="141">
        <v>118147.54939999999</v>
      </c>
      <c r="AR3065" s="141">
        <v>113010.70319999999</v>
      </c>
      <c r="AS3065" s="141">
        <v>107873.85699999999</v>
      </c>
      <c r="AT3065" s="141">
        <v>102737.01079999999</v>
      </c>
      <c r="AU3065" s="141">
        <v>97600.164599999989</v>
      </c>
      <c r="AV3065" s="141">
        <v>92463.318399999989</v>
      </c>
      <c r="AW3065" s="141">
        <v>87326.472199999989</v>
      </c>
      <c r="AX3065" s="141">
        <v>82189.625999999989</v>
      </c>
      <c r="AY3065" s="141">
        <v>77052.779799999989</v>
      </c>
      <c r="AZ3065" s="141">
        <v>71915.933599999989</v>
      </c>
      <c r="BA3065" s="141">
        <v>66779.087399999989</v>
      </c>
      <c r="BB3065" s="141">
        <v>61642.241199999989</v>
      </c>
      <c r="BC3065" s="141">
        <v>56505.39499999999</v>
      </c>
      <c r="BD3065" s="141">
        <v>51368.54879999999</v>
      </c>
      <c r="BE3065" s="141">
        <v>46231.70259999999</v>
      </c>
      <c r="BF3065" s="141">
        <v>41094.85639999999</v>
      </c>
      <c r="BG3065" s="141">
        <v>35958.01019999999</v>
      </c>
      <c r="BH3065" s="141">
        <v>30821.16399999999</v>
      </c>
      <c r="BI3065" s="141">
        <v>25684.31779999999</v>
      </c>
      <c r="BJ3065" s="141">
        <v>20547.47159999999</v>
      </c>
      <c r="BK3065" s="141">
        <v>15410.62539999999</v>
      </c>
      <c r="BL3065" s="141">
        <v>10273.77919999999</v>
      </c>
      <c r="BM3065" s="141">
        <v>5136.93299999999</v>
      </c>
      <c r="BN3065" s="141">
        <v>8.6799999990034848E-2</v>
      </c>
      <c r="BO3065" s="141">
        <v>0</v>
      </c>
      <c r="BP3065" s="141">
        <v>0</v>
      </c>
    </row>
    <row r="3066" spans="4:68" ht="15.75">
      <c r="D3066" s="174" t="s">
        <v>10553</v>
      </c>
      <c r="E3066" s="175">
        <v>117125.83</v>
      </c>
      <c r="F3066" s="174" t="s">
        <v>3488</v>
      </c>
      <c r="G3066" s="174" t="s">
        <v>10549</v>
      </c>
      <c r="H3066" s="174" t="s">
        <v>179</v>
      </c>
      <c r="I3066" s="174" t="s">
        <v>10550</v>
      </c>
      <c r="J3066" s="174" t="s">
        <v>10551</v>
      </c>
      <c r="K3066" s="174"/>
      <c r="L3066" s="174" t="s">
        <v>7136</v>
      </c>
      <c r="M3066" s="174" t="s">
        <v>3800</v>
      </c>
      <c r="N3066" s="176">
        <v>600</v>
      </c>
      <c r="O3066" s="174" t="s">
        <v>3407</v>
      </c>
      <c r="P3066" s="177">
        <v>36341</v>
      </c>
      <c r="Q3066" s="176">
        <v>168</v>
      </c>
      <c r="R3066" s="175">
        <v>32795.15</v>
      </c>
      <c r="S3066" s="175">
        <v>84330.68</v>
      </c>
      <c r="T3066" s="161">
        <v>0</v>
      </c>
      <c r="U3066" s="96">
        <v>12</v>
      </c>
      <c r="V3066" s="38" t="s">
        <v>122</v>
      </c>
      <c r="W3066" s="38"/>
      <c r="X3066" s="137">
        <v>2342.5165999999999</v>
      </c>
      <c r="Y3066" s="138">
        <v>54604</v>
      </c>
      <c r="Z3066" s="179">
        <v>36</v>
      </c>
      <c r="AA3066" s="139">
        <v>2049</v>
      </c>
      <c r="AB3066" s="131"/>
      <c r="AC3066" s="38"/>
      <c r="AD3066" s="140">
        <v>84330.68</v>
      </c>
      <c r="AE3066" s="141">
        <v>81988.16339999999</v>
      </c>
      <c r="AF3066" s="141">
        <v>79645.646799999988</v>
      </c>
      <c r="AG3066" s="141">
        <v>77303.130199999985</v>
      </c>
      <c r="AH3066" s="141">
        <v>74960.613599999982</v>
      </c>
      <c r="AI3066" s="141">
        <v>72618.09699999998</v>
      </c>
      <c r="AJ3066" s="141">
        <v>70275.580399999977</v>
      </c>
      <c r="AK3066" s="141">
        <v>67933.063799999974</v>
      </c>
      <c r="AL3066" s="141">
        <v>65590.547199999972</v>
      </c>
      <c r="AM3066" s="141">
        <v>63248.030599999969</v>
      </c>
      <c r="AN3066" s="141">
        <v>60905.513999999966</v>
      </c>
      <c r="AO3066" s="141">
        <v>58562.997399999964</v>
      </c>
      <c r="AP3066" s="141">
        <v>56220.480799999961</v>
      </c>
      <c r="AQ3066" s="141">
        <v>53877.964199999959</v>
      </c>
      <c r="AR3066" s="141">
        <v>51535.447599999956</v>
      </c>
      <c r="AS3066" s="141">
        <v>49192.930999999953</v>
      </c>
      <c r="AT3066" s="141">
        <v>46850.414399999951</v>
      </c>
      <c r="AU3066" s="141">
        <v>44507.897799999948</v>
      </c>
      <c r="AV3066" s="141">
        <v>42165.381199999945</v>
      </c>
      <c r="AW3066" s="141">
        <v>39822.864599999943</v>
      </c>
      <c r="AX3066" s="141">
        <v>37480.34799999994</v>
      </c>
      <c r="AY3066" s="141">
        <v>35137.831399999937</v>
      </c>
      <c r="AZ3066" s="141">
        <v>32795.314799999935</v>
      </c>
      <c r="BA3066" s="141">
        <v>30452.798199999936</v>
      </c>
      <c r="BB3066" s="141">
        <v>28110.281599999937</v>
      </c>
      <c r="BC3066" s="141">
        <v>25767.764999999938</v>
      </c>
      <c r="BD3066" s="141">
        <v>23425.248399999939</v>
      </c>
      <c r="BE3066" s="141">
        <v>21082.73179999994</v>
      </c>
      <c r="BF3066" s="141">
        <v>18740.215199999941</v>
      </c>
      <c r="BG3066" s="141">
        <v>16397.698599999942</v>
      </c>
      <c r="BH3066" s="141">
        <v>14055.181999999942</v>
      </c>
      <c r="BI3066" s="141">
        <v>11712.665399999943</v>
      </c>
      <c r="BJ3066" s="141">
        <v>9370.1487999999445</v>
      </c>
      <c r="BK3066" s="141">
        <v>7027.6321999999445</v>
      </c>
      <c r="BL3066" s="141">
        <v>4685.1155999999446</v>
      </c>
      <c r="BM3066" s="141">
        <v>2342.5989999999447</v>
      </c>
      <c r="BN3066" s="141">
        <v>8.2399999944755109E-2</v>
      </c>
      <c r="BO3066" s="141">
        <v>0</v>
      </c>
      <c r="BP3066" s="141">
        <v>0</v>
      </c>
    </row>
    <row r="3067" spans="4:68" ht="15.75">
      <c r="D3067" s="174" t="s">
        <v>10554</v>
      </c>
      <c r="E3067" s="176">
        <v>9941</v>
      </c>
      <c r="F3067" s="174" t="s">
        <v>3478</v>
      </c>
      <c r="G3067" s="174" t="s">
        <v>10549</v>
      </c>
      <c r="H3067" s="174" t="s">
        <v>179</v>
      </c>
      <c r="I3067" s="174" t="s">
        <v>3098</v>
      </c>
      <c r="J3067" s="174" t="s">
        <v>10555</v>
      </c>
      <c r="K3067" s="174"/>
      <c r="L3067" s="174" t="s">
        <v>7136</v>
      </c>
      <c r="M3067" s="174" t="s">
        <v>3800</v>
      </c>
      <c r="N3067" s="176">
        <v>600</v>
      </c>
      <c r="O3067" s="174" t="s">
        <v>3407</v>
      </c>
      <c r="P3067" s="177">
        <v>36341</v>
      </c>
      <c r="Q3067" s="176">
        <v>168</v>
      </c>
      <c r="R3067" s="175">
        <v>2783.5</v>
      </c>
      <c r="S3067" s="175">
        <v>7157.5</v>
      </c>
      <c r="T3067" s="161">
        <v>1</v>
      </c>
      <c r="U3067" s="96">
        <v>12</v>
      </c>
      <c r="V3067" s="38" t="s">
        <v>122</v>
      </c>
      <c r="W3067" s="38"/>
      <c r="X3067" s="137">
        <v>198.82</v>
      </c>
      <c r="Y3067" s="138">
        <v>54604</v>
      </c>
      <c r="Z3067" s="179">
        <v>36</v>
      </c>
      <c r="AA3067" s="139">
        <v>2049</v>
      </c>
      <c r="AB3067" s="131"/>
      <c r="AC3067" s="38"/>
      <c r="AD3067" s="140">
        <v>7157.5</v>
      </c>
      <c r="AE3067" s="141">
        <v>6958.68</v>
      </c>
      <c r="AF3067" s="141">
        <v>6759.8600000000006</v>
      </c>
      <c r="AG3067" s="141">
        <v>6561.0400000000009</v>
      </c>
      <c r="AH3067" s="141">
        <v>6362.2200000000012</v>
      </c>
      <c r="AI3067" s="141">
        <v>6163.4000000000015</v>
      </c>
      <c r="AJ3067" s="141">
        <v>5964.5800000000017</v>
      </c>
      <c r="AK3067" s="141">
        <v>5765.760000000002</v>
      </c>
      <c r="AL3067" s="141">
        <v>5566.9400000000023</v>
      </c>
      <c r="AM3067" s="141">
        <v>5368.1200000000026</v>
      </c>
      <c r="AN3067" s="141">
        <v>5169.3000000000029</v>
      </c>
      <c r="AO3067" s="141">
        <v>4970.4800000000032</v>
      </c>
      <c r="AP3067" s="141">
        <v>4771.6600000000035</v>
      </c>
      <c r="AQ3067" s="141">
        <v>4572.8400000000038</v>
      </c>
      <c r="AR3067" s="141">
        <v>4374.0200000000041</v>
      </c>
      <c r="AS3067" s="141">
        <v>4175.2000000000044</v>
      </c>
      <c r="AT3067" s="141">
        <v>3976.3800000000042</v>
      </c>
      <c r="AU3067" s="141">
        <v>3777.560000000004</v>
      </c>
      <c r="AV3067" s="141">
        <v>3578.7400000000039</v>
      </c>
      <c r="AW3067" s="141">
        <v>3379.9200000000037</v>
      </c>
      <c r="AX3067" s="141">
        <v>3181.1000000000035</v>
      </c>
      <c r="AY3067" s="141">
        <v>2982.2800000000034</v>
      </c>
      <c r="AZ3067" s="141">
        <v>2783.4600000000032</v>
      </c>
      <c r="BA3067" s="141">
        <v>2584.6400000000031</v>
      </c>
      <c r="BB3067" s="141">
        <v>2385.8200000000029</v>
      </c>
      <c r="BC3067" s="141">
        <v>2187.0000000000027</v>
      </c>
      <c r="BD3067" s="141">
        <v>1988.1800000000028</v>
      </c>
      <c r="BE3067" s="141">
        <v>1789.3600000000029</v>
      </c>
      <c r="BF3067" s="141">
        <v>1590.5400000000029</v>
      </c>
      <c r="BG3067" s="141">
        <v>1391.720000000003</v>
      </c>
      <c r="BH3067" s="141">
        <v>1192.900000000003</v>
      </c>
      <c r="BI3067" s="141">
        <v>994.08000000000311</v>
      </c>
      <c r="BJ3067" s="141">
        <v>795.26000000000317</v>
      </c>
      <c r="BK3067" s="141">
        <v>596.44000000000324</v>
      </c>
      <c r="BL3067" s="141">
        <v>397.62000000000324</v>
      </c>
      <c r="BM3067" s="141">
        <v>198.80000000000325</v>
      </c>
      <c r="BN3067" s="141">
        <v>0</v>
      </c>
      <c r="BO3067" s="141">
        <v>0</v>
      </c>
      <c r="BP3067" s="141">
        <v>0</v>
      </c>
    </row>
    <row r="3068" spans="4:68" ht="15.75">
      <c r="D3068" s="174" t="s">
        <v>10556</v>
      </c>
      <c r="E3068" s="176">
        <v>101000</v>
      </c>
      <c r="F3068" s="174" t="s">
        <v>3409</v>
      </c>
      <c r="G3068" s="174" t="s">
        <v>3175</v>
      </c>
      <c r="H3068" s="174" t="s">
        <v>191</v>
      </c>
      <c r="I3068" s="174" t="s">
        <v>2636</v>
      </c>
      <c r="J3068" s="174" t="s">
        <v>10557</v>
      </c>
      <c r="K3068" s="174"/>
      <c r="L3068" s="174" t="s">
        <v>10558</v>
      </c>
      <c r="M3068" s="174" t="s">
        <v>10559</v>
      </c>
      <c r="N3068" s="176">
        <v>960</v>
      </c>
      <c r="O3068" s="174" t="s">
        <v>3407</v>
      </c>
      <c r="P3068" s="177">
        <v>35247</v>
      </c>
      <c r="Q3068" s="176">
        <v>204</v>
      </c>
      <c r="R3068" s="175">
        <v>25309.71</v>
      </c>
      <c r="S3068" s="175">
        <v>75690.289999999994</v>
      </c>
      <c r="T3068" s="161">
        <v>0</v>
      </c>
      <c r="U3068" s="96">
        <v>6</v>
      </c>
      <c r="V3068" s="38" t="s">
        <v>116</v>
      </c>
      <c r="W3068" s="38"/>
      <c r="X3068" s="137">
        <v>1262.5</v>
      </c>
      <c r="Y3068" s="138">
        <v>64467</v>
      </c>
      <c r="Z3068" s="179">
        <v>63</v>
      </c>
      <c r="AA3068" s="139">
        <v>2076</v>
      </c>
      <c r="AB3068" s="131"/>
      <c r="AC3068" s="38"/>
      <c r="AD3068" s="140">
        <v>75690.289999999994</v>
      </c>
      <c r="AE3068" s="141">
        <v>74427.789999999994</v>
      </c>
      <c r="AF3068" s="141">
        <v>73165.289999999994</v>
      </c>
      <c r="AG3068" s="141">
        <v>71902.789999999994</v>
      </c>
      <c r="AH3068" s="141">
        <v>70640.289999999994</v>
      </c>
      <c r="AI3068" s="141">
        <v>69377.789999999994</v>
      </c>
      <c r="AJ3068" s="141">
        <v>68115.289999999994</v>
      </c>
      <c r="AK3068" s="141">
        <v>66852.789999999994</v>
      </c>
      <c r="AL3068" s="141">
        <v>65590.289999999994</v>
      </c>
      <c r="AM3068" s="141">
        <v>64327.789999999994</v>
      </c>
      <c r="AN3068" s="141">
        <v>63065.289999999994</v>
      </c>
      <c r="AO3068" s="141">
        <v>61802.789999999994</v>
      </c>
      <c r="AP3068" s="141">
        <v>60540.289999999994</v>
      </c>
      <c r="AQ3068" s="141">
        <v>59277.789999999994</v>
      </c>
      <c r="AR3068" s="141">
        <v>58015.289999999994</v>
      </c>
      <c r="AS3068" s="141">
        <v>56752.789999999994</v>
      </c>
      <c r="AT3068" s="141">
        <v>55490.289999999994</v>
      </c>
      <c r="AU3068" s="141">
        <v>54227.789999999994</v>
      </c>
      <c r="AV3068" s="141">
        <v>52965.289999999994</v>
      </c>
      <c r="AW3068" s="141">
        <v>51702.789999999994</v>
      </c>
      <c r="AX3068" s="141">
        <v>50440.289999999994</v>
      </c>
      <c r="AY3068" s="141">
        <v>49177.789999999994</v>
      </c>
      <c r="AZ3068" s="141">
        <v>47915.289999999994</v>
      </c>
      <c r="BA3068" s="141">
        <v>46652.789999999994</v>
      </c>
      <c r="BB3068" s="141">
        <v>45390.289999999994</v>
      </c>
      <c r="BC3068" s="141">
        <v>44127.789999999994</v>
      </c>
      <c r="BD3068" s="141">
        <v>42865.289999999994</v>
      </c>
      <c r="BE3068" s="141">
        <v>41602.789999999994</v>
      </c>
      <c r="BF3068" s="141">
        <v>40340.289999999994</v>
      </c>
      <c r="BG3068" s="141">
        <v>39077.789999999994</v>
      </c>
      <c r="BH3068" s="141">
        <v>37815.289999999994</v>
      </c>
      <c r="BI3068" s="141">
        <v>36552.789999999994</v>
      </c>
      <c r="BJ3068" s="141">
        <v>35290.289999999994</v>
      </c>
      <c r="BK3068" s="141">
        <v>34027.789999999994</v>
      </c>
      <c r="BL3068" s="141">
        <v>32765.289999999994</v>
      </c>
      <c r="BM3068" s="141">
        <v>31502.789999999994</v>
      </c>
      <c r="BN3068" s="141">
        <v>30240.289999999994</v>
      </c>
      <c r="BO3068" s="141">
        <v>28977.789999999994</v>
      </c>
      <c r="BP3068" s="141">
        <v>27715.289999999994</v>
      </c>
    </row>
    <row r="3069" spans="4:68" ht="15.75">
      <c r="D3069" s="174" t="s">
        <v>10560</v>
      </c>
      <c r="E3069" s="175">
        <v>126677.97</v>
      </c>
      <c r="F3069" s="174" t="s">
        <v>3409</v>
      </c>
      <c r="G3069" s="174" t="s">
        <v>3181</v>
      </c>
      <c r="H3069" s="174" t="s">
        <v>191</v>
      </c>
      <c r="I3069" s="174" t="s">
        <v>2751</v>
      </c>
      <c r="J3069" s="174" t="s">
        <v>10557</v>
      </c>
      <c r="K3069" s="174"/>
      <c r="L3069" s="174" t="s">
        <v>10558</v>
      </c>
      <c r="M3069" s="174" t="s">
        <v>10559</v>
      </c>
      <c r="N3069" s="176">
        <v>960</v>
      </c>
      <c r="O3069" s="174" t="s">
        <v>3407</v>
      </c>
      <c r="P3069" s="177">
        <v>36341</v>
      </c>
      <c r="Q3069" s="176">
        <v>168</v>
      </c>
      <c r="R3069" s="175">
        <v>22168.63</v>
      </c>
      <c r="S3069" s="175">
        <v>104509.34</v>
      </c>
      <c r="T3069" s="161">
        <v>0</v>
      </c>
      <c r="U3069" s="96">
        <v>6</v>
      </c>
      <c r="V3069" s="38" t="s">
        <v>116</v>
      </c>
      <c r="W3069" s="38"/>
      <c r="X3069" s="137">
        <v>1583.4746250000001</v>
      </c>
      <c r="Y3069" s="138">
        <v>65561</v>
      </c>
      <c r="Z3069" s="179">
        <v>66</v>
      </c>
      <c r="AA3069" s="139">
        <v>2079</v>
      </c>
      <c r="AB3069" s="131"/>
      <c r="AC3069" s="38"/>
      <c r="AD3069" s="140">
        <v>104509.34</v>
      </c>
      <c r="AE3069" s="141">
        <v>102925.86537499999</v>
      </c>
      <c r="AF3069" s="141">
        <v>101342.39074999999</v>
      </c>
      <c r="AG3069" s="141">
        <v>99758.916124999989</v>
      </c>
      <c r="AH3069" s="141">
        <v>98175.441499999986</v>
      </c>
      <c r="AI3069" s="141">
        <v>96591.966874999984</v>
      </c>
      <c r="AJ3069" s="141">
        <v>95008.492249999981</v>
      </c>
      <c r="AK3069" s="141">
        <v>93425.017624999979</v>
      </c>
      <c r="AL3069" s="141">
        <v>91841.542999999976</v>
      </c>
      <c r="AM3069" s="141">
        <v>90258.068374999973</v>
      </c>
      <c r="AN3069" s="141">
        <v>88674.593749999971</v>
      </c>
      <c r="AO3069" s="141">
        <v>87091.119124999968</v>
      </c>
      <c r="AP3069" s="141">
        <v>85507.644499999966</v>
      </c>
      <c r="AQ3069" s="141">
        <v>83924.169874999963</v>
      </c>
      <c r="AR3069" s="141">
        <v>82340.695249999961</v>
      </c>
      <c r="AS3069" s="141">
        <v>80757.220624999958</v>
      </c>
      <c r="AT3069" s="141">
        <v>79173.745999999956</v>
      </c>
      <c r="AU3069" s="141">
        <v>77590.271374999953</v>
      </c>
      <c r="AV3069" s="141">
        <v>76006.79674999995</v>
      </c>
      <c r="AW3069" s="141">
        <v>74423.322124999948</v>
      </c>
      <c r="AX3069" s="141">
        <v>72839.847499999945</v>
      </c>
      <c r="AY3069" s="141">
        <v>71256.372874999943</v>
      </c>
      <c r="AZ3069" s="141">
        <v>69672.89824999994</v>
      </c>
      <c r="BA3069" s="141">
        <v>68089.423624999938</v>
      </c>
      <c r="BB3069" s="141">
        <v>66505.948999999935</v>
      </c>
      <c r="BC3069" s="141">
        <v>64922.474374999932</v>
      </c>
      <c r="BD3069" s="141">
        <v>63338.99974999993</v>
      </c>
      <c r="BE3069" s="141">
        <v>61755.525124999927</v>
      </c>
      <c r="BF3069" s="141">
        <v>60172.050499999925</v>
      </c>
      <c r="BG3069" s="141">
        <v>58588.575874999922</v>
      </c>
      <c r="BH3069" s="141">
        <v>57005.10124999992</v>
      </c>
      <c r="BI3069" s="141">
        <v>55421.626624999917</v>
      </c>
      <c r="BJ3069" s="141">
        <v>53838.151999999915</v>
      </c>
      <c r="BK3069" s="141">
        <v>52254.677374999912</v>
      </c>
      <c r="BL3069" s="141">
        <v>50671.202749999909</v>
      </c>
      <c r="BM3069" s="141">
        <v>49087.728124999907</v>
      </c>
      <c r="BN3069" s="141">
        <v>47504.253499999904</v>
      </c>
      <c r="BO3069" s="141">
        <v>45920.778874999902</v>
      </c>
      <c r="BP3069" s="141">
        <v>44337.304249999899</v>
      </c>
    </row>
    <row r="3070" spans="4:68" ht="15.75">
      <c r="D3070" s="174" t="s">
        <v>10561</v>
      </c>
      <c r="E3070" s="175">
        <v>282939.46000000002</v>
      </c>
      <c r="F3070" s="174" t="s">
        <v>3540</v>
      </c>
      <c r="G3070" s="174" t="s">
        <v>10562</v>
      </c>
      <c r="H3070" s="174" t="s">
        <v>179</v>
      </c>
      <c r="I3070" s="174" t="s">
        <v>10563</v>
      </c>
      <c r="J3070" s="174" t="s">
        <v>10564</v>
      </c>
      <c r="K3070" s="174"/>
      <c r="L3070" s="174" t="s">
        <v>3509</v>
      </c>
      <c r="M3070" s="174" t="s">
        <v>7143</v>
      </c>
      <c r="N3070" s="176">
        <v>600</v>
      </c>
      <c r="O3070" s="174" t="s">
        <v>3407</v>
      </c>
      <c r="P3070" s="177">
        <v>36341</v>
      </c>
      <c r="Q3070" s="176">
        <v>168</v>
      </c>
      <c r="R3070" s="175">
        <v>79222.98</v>
      </c>
      <c r="S3070" s="175">
        <v>203716.48000000001</v>
      </c>
      <c r="T3070" s="161">
        <v>0</v>
      </c>
      <c r="U3070" s="96">
        <v>13</v>
      </c>
      <c r="V3070" s="38" t="s">
        <v>123</v>
      </c>
      <c r="W3070" s="38"/>
      <c r="X3070" s="137">
        <v>5658.7892000000011</v>
      </c>
      <c r="Y3070" s="138">
        <v>54604</v>
      </c>
      <c r="Z3070" s="179">
        <v>36</v>
      </c>
      <c r="AA3070" s="139">
        <v>2049</v>
      </c>
      <c r="AB3070" s="131"/>
      <c r="AC3070" s="38"/>
      <c r="AD3070" s="140">
        <v>203716.48000000001</v>
      </c>
      <c r="AE3070" s="141">
        <v>198057.69080000001</v>
      </c>
      <c r="AF3070" s="141">
        <v>192398.90160000001</v>
      </c>
      <c r="AG3070" s="141">
        <v>186740.11240000001</v>
      </c>
      <c r="AH3070" s="141">
        <v>181081.32320000001</v>
      </c>
      <c r="AI3070" s="141">
        <v>175422.53400000001</v>
      </c>
      <c r="AJ3070" s="141">
        <v>169763.74480000001</v>
      </c>
      <c r="AK3070" s="141">
        <v>164104.95560000002</v>
      </c>
      <c r="AL3070" s="141">
        <v>158446.16640000002</v>
      </c>
      <c r="AM3070" s="141">
        <v>152787.37720000002</v>
      </c>
      <c r="AN3070" s="141">
        <v>147128.58800000002</v>
      </c>
      <c r="AO3070" s="141">
        <v>141469.79880000002</v>
      </c>
      <c r="AP3070" s="141">
        <v>135811.00960000002</v>
      </c>
      <c r="AQ3070" s="141">
        <v>130152.22040000002</v>
      </c>
      <c r="AR3070" s="141">
        <v>124493.43120000002</v>
      </c>
      <c r="AS3070" s="141">
        <v>118834.64200000002</v>
      </c>
      <c r="AT3070" s="141">
        <v>113175.85280000002</v>
      </c>
      <c r="AU3070" s="141">
        <v>107517.06360000002</v>
      </c>
      <c r="AV3070" s="141">
        <v>101858.27440000002</v>
      </c>
      <c r="AW3070" s="141">
        <v>96199.485200000025</v>
      </c>
      <c r="AX3070" s="141">
        <v>90540.696000000025</v>
      </c>
      <c r="AY3070" s="141">
        <v>84881.906800000026</v>
      </c>
      <c r="AZ3070" s="141">
        <v>79223.117600000027</v>
      </c>
      <c r="BA3070" s="141">
        <v>73564.328400000028</v>
      </c>
      <c r="BB3070" s="141">
        <v>67905.539200000028</v>
      </c>
      <c r="BC3070" s="141">
        <v>62246.750000000029</v>
      </c>
      <c r="BD3070" s="141">
        <v>56587.96080000003</v>
      </c>
      <c r="BE3070" s="141">
        <v>50929.171600000031</v>
      </c>
      <c r="BF3070" s="141">
        <v>45270.382400000031</v>
      </c>
      <c r="BG3070" s="141">
        <v>39611.593200000032</v>
      </c>
      <c r="BH3070" s="141">
        <v>33952.804000000033</v>
      </c>
      <c r="BI3070" s="141">
        <v>28294.014800000034</v>
      </c>
      <c r="BJ3070" s="141">
        <v>22635.225600000034</v>
      </c>
      <c r="BK3070" s="141">
        <v>16976.436400000035</v>
      </c>
      <c r="BL3070" s="141">
        <v>11317.647200000034</v>
      </c>
      <c r="BM3070" s="141">
        <v>5658.8580000000329</v>
      </c>
      <c r="BN3070" s="141">
        <v>6.8800000031842501E-2</v>
      </c>
      <c r="BO3070" s="141">
        <v>0</v>
      </c>
      <c r="BP3070" s="141">
        <v>0</v>
      </c>
    </row>
    <row r="3071" spans="4:68" ht="15.75">
      <c r="D3071" s="174" t="s">
        <v>10565</v>
      </c>
      <c r="E3071" s="175">
        <v>518448.95</v>
      </c>
      <c r="F3071" s="174" t="s">
        <v>3540</v>
      </c>
      <c r="G3071" s="174" t="s">
        <v>10566</v>
      </c>
      <c r="H3071" s="174" t="s">
        <v>191</v>
      </c>
      <c r="I3071" s="174" t="s">
        <v>10567</v>
      </c>
      <c r="J3071" s="174" t="s">
        <v>10568</v>
      </c>
      <c r="K3071" s="174"/>
      <c r="L3071" s="174" t="s">
        <v>10558</v>
      </c>
      <c r="M3071" s="174" t="s">
        <v>10569</v>
      </c>
      <c r="N3071" s="176">
        <v>960</v>
      </c>
      <c r="O3071" s="174" t="s">
        <v>3407</v>
      </c>
      <c r="P3071" s="177">
        <v>36341</v>
      </c>
      <c r="Q3071" s="176">
        <v>168</v>
      </c>
      <c r="R3071" s="175">
        <v>90728.53</v>
      </c>
      <c r="S3071" s="175">
        <v>427720.42</v>
      </c>
      <c r="T3071" s="161">
        <v>0</v>
      </c>
      <c r="U3071" s="96">
        <v>6</v>
      </c>
      <c r="V3071" s="38" t="s">
        <v>116</v>
      </c>
      <c r="W3071" s="38"/>
      <c r="X3071" s="137">
        <v>6480.6118750000005</v>
      </c>
      <c r="Y3071" s="138">
        <v>65561</v>
      </c>
      <c r="Z3071" s="179">
        <v>66</v>
      </c>
      <c r="AA3071" s="139">
        <v>2079</v>
      </c>
      <c r="AB3071" s="131"/>
      <c r="AC3071" s="38"/>
      <c r="AD3071" s="140">
        <v>427720.42</v>
      </c>
      <c r="AE3071" s="141">
        <v>421239.80812499998</v>
      </c>
      <c r="AF3071" s="141">
        <v>414759.19624999998</v>
      </c>
      <c r="AG3071" s="141">
        <v>408278.58437499998</v>
      </c>
      <c r="AH3071" s="141">
        <v>401797.97249999997</v>
      </c>
      <c r="AI3071" s="141">
        <v>395317.36062499997</v>
      </c>
      <c r="AJ3071" s="141">
        <v>388836.74874999997</v>
      </c>
      <c r="AK3071" s="141">
        <v>382356.13687499997</v>
      </c>
      <c r="AL3071" s="141">
        <v>375875.52499999997</v>
      </c>
      <c r="AM3071" s="141">
        <v>369394.91312499996</v>
      </c>
      <c r="AN3071" s="141">
        <v>362914.30124999996</v>
      </c>
      <c r="AO3071" s="141">
        <v>356433.68937499996</v>
      </c>
      <c r="AP3071" s="141">
        <v>349953.07749999996</v>
      </c>
      <c r="AQ3071" s="141">
        <v>343472.46562499995</v>
      </c>
      <c r="AR3071" s="141">
        <v>336991.85374999995</v>
      </c>
      <c r="AS3071" s="141">
        <v>330511.24187499995</v>
      </c>
      <c r="AT3071" s="141">
        <v>324030.62999999995</v>
      </c>
      <c r="AU3071" s="141">
        <v>317550.01812499994</v>
      </c>
      <c r="AV3071" s="141">
        <v>311069.40624999994</v>
      </c>
      <c r="AW3071" s="141">
        <v>304588.79437499994</v>
      </c>
      <c r="AX3071" s="141">
        <v>298108.18249999994</v>
      </c>
      <c r="AY3071" s="141">
        <v>291627.57062499993</v>
      </c>
      <c r="AZ3071" s="141">
        <v>285146.95874999993</v>
      </c>
      <c r="BA3071" s="141">
        <v>278666.34687499993</v>
      </c>
      <c r="BB3071" s="141">
        <v>272185.73499999993</v>
      </c>
      <c r="BC3071" s="141">
        <v>265705.12312499993</v>
      </c>
      <c r="BD3071" s="141">
        <v>259224.51124999992</v>
      </c>
      <c r="BE3071" s="141">
        <v>252743.89937499992</v>
      </c>
      <c r="BF3071" s="141">
        <v>246263.28749999992</v>
      </c>
      <c r="BG3071" s="141">
        <v>239782.67562499992</v>
      </c>
      <c r="BH3071" s="141">
        <v>233302.06374999991</v>
      </c>
      <c r="BI3071" s="141">
        <v>226821.45187499991</v>
      </c>
      <c r="BJ3071" s="141">
        <v>220340.83999999991</v>
      </c>
      <c r="BK3071" s="141">
        <v>213860.22812499991</v>
      </c>
      <c r="BL3071" s="141">
        <v>207379.6162499999</v>
      </c>
      <c r="BM3071" s="141">
        <v>200899.0043749999</v>
      </c>
      <c r="BN3071" s="141">
        <v>194418.3924999999</v>
      </c>
      <c r="BO3071" s="141">
        <v>187937.7806249999</v>
      </c>
      <c r="BP3071" s="141">
        <v>181457.1687499999</v>
      </c>
    </row>
    <row r="3072" spans="4:68" ht="15.75">
      <c r="D3072" s="174" t="s">
        <v>10570</v>
      </c>
      <c r="E3072" s="175">
        <v>1260251.8899999999</v>
      </c>
      <c r="F3072" s="174" t="s">
        <v>3540</v>
      </c>
      <c r="G3072" s="174" t="s">
        <v>10571</v>
      </c>
      <c r="H3072" s="174" t="s">
        <v>183</v>
      </c>
      <c r="I3072" s="174" t="s">
        <v>10572</v>
      </c>
      <c r="J3072" s="174" t="s">
        <v>10573</v>
      </c>
      <c r="K3072" s="174"/>
      <c r="L3072" s="174" t="s">
        <v>183</v>
      </c>
      <c r="M3072" s="174" t="s">
        <v>3575</v>
      </c>
      <c r="N3072" s="176">
        <v>60</v>
      </c>
      <c r="O3072" s="174" t="s">
        <v>3407</v>
      </c>
      <c r="P3072" s="177">
        <v>36341</v>
      </c>
      <c r="Q3072" s="176">
        <v>168</v>
      </c>
      <c r="R3072" s="175">
        <v>1260251.8899999999</v>
      </c>
      <c r="S3072" s="176">
        <v>0</v>
      </c>
      <c r="T3072" s="161">
        <v>0</v>
      </c>
      <c r="U3072" s="96">
        <v>19</v>
      </c>
      <c r="V3072" s="38" t="s">
        <v>129</v>
      </c>
      <c r="W3072" s="38"/>
      <c r="X3072" s="137">
        <v>0</v>
      </c>
      <c r="Y3072" s="138">
        <v>38168</v>
      </c>
      <c r="Z3072" s="179">
        <v>0</v>
      </c>
      <c r="AA3072" s="139">
        <v>2004</v>
      </c>
      <c r="AB3072" s="131"/>
      <c r="AC3072" s="38"/>
      <c r="AD3072" s="140">
        <v>0</v>
      </c>
      <c r="AE3072" s="141">
        <v>0</v>
      </c>
      <c r="AF3072" s="141">
        <v>0</v>
      </c>
      <c r="AG3072" s="141">
        <v>0</v>
      </c>
      <c r="AH3072" s="141">
        <v>0</v>
      </c>
      <c r="AI3072" s="141">
        <v>0</v>
      </c>
      <c r="AJ3072" s="141">
        <v>0</v>
      </c>
      <c r="AK3072" s="141">
        <v>0</v>
      </c>
      <c r="AL3072" s="141">
        <v>0</v>
      </c>
      <c r="AM3072" s="141">
        <v>0</v>
      </c>
      <c r="AN3072" s="141">
        <v>0</v>
      </c>
      <c r="AO3072" s="141">
        <v>0</v>
      </c>
      <c r="AP3072" s="141">
        <v>0</v>
      </c>
      <c r="AQ3072" s="141">
        <v>0</v>
      </c>
      <c r="AR3072" s="141">
        <v>0</v>
      </c>
      <c r="AS3072" s="141">
        <v>0</v>
      </c>
      <c r="AT3072" s="141">
        <v>0</v>
      </c>
      <c r="AU3072" s="141">
        <v>0</v>
      </c>
      <c r="AV3072" s="141">
        <v>0</v>
      </c>
      <c r="AW3072" s="141">
        <v>0</v>
      </c>
      <c r="AX3072" s="141">
        <v>0</v>
      </c>
      <c r="AY3072" s="141">
        <v>0</v>
      </c>
      <c r="AZ3072" s="141">
        <v>0</v>
      </c>
      <c r="BA3072" s="141">
        <v>0</v>
      </c>
      <c r="BB3072" s="141">
        <v>0</v>
      </c>
      <c r="BC3072" s="141">
        <v>0</v>
      </c>
      <c r="BD3072" s="141">
        <v>0</v>
      </c>
      <c r="BE3072" s="141">
        <v>0</v>
      </c>
      <c r="BF3072" s="141">
        <v>0</v>
      </c>
      <c r="BG3072" s="141">
        <v>0</v>
      </c>
      <c r="BH3072" s="141">
        <v>0</v>
      </c>
      <c r="BI3072" s="141">
        <v>0</v>
      </c>
      <c r="BJ3072" s="141">
        <v>0</v>
      </c>
      <c r="BK3072" s="141">
        <v>0</v>
      </c>
      <c r="BL3072" s="141">
        <v>0</v>
      </c>
      <c r="BM3072" s="141">
        <v>0</v>
      </c>
      <c r="BN3072" s="141">
        <v>0</v>
      </c>
      <c r="BO3072" s="141">
        <v>0</v>
      </c>
      <c r="BP3072" s="141">
        <v>0</v>
      </c>
    </row>
    <row r="3073" spans="4:68" ht="15.75">
      <c r="D3073" s="174" t="s">
        <v>10574</v>
      </c>
      <c r="E3073" s="175">
        <v>1694.54</v>
      </c>
      <c r="F3073" s="174" t="s">
        <v>3459</v>
      </c>
      <c r="G3073" s="174" t="s">
        <v>10575</v>
      </c>
      <c r="H3073" s="174" t="s">
        <v>169</v>
      </c>
      <c r="I3073" s="174" t="s">
        <v>10576</v>
      </c>
      <c r="J3073" s="174" t="s">
        <v>10577</v>
      </c>
      <c r="K3073" s="174"/>
      <c r="L3073" s="174" t="s">
        <v>3509</v>
      </c>
      <c r="M3073" s="174" t="s">
        <v>3575</v>
      </c>
      <c r="N3073" s="176">
        <v>960</v>
      </c>
      <c r="O3073" s="174" t="s">
        <v>3407</v>
      </c>
      <c r="P3073" s="177">
        <v>36341</v>
      </c>
      <c r="Q3073" s="176">
        <v>168</v>
      </c>
      <c r="R3073" s="175">
        <v>296.58</v>
      </c>
      <c r="S3073" s="175">
        <v>1397.96</v>
      </c>
      <c r="T3073" s="161">
        <v>0</v>
      </c>
      <c r="U3073" s="96">
        <v>19</v>
      </c>
      <c r="V3073" s="38" t="s">
        <v>129</v>
      </c>
      <c r="W3073" s="38"/>
      <c r="X3073" s="137">
        <v>21.181749999999997</v>
      </c>
      <c r="Y3073" s="138">
        <v>65561</v>
      </c>
      <c r="Z3073" s="179">
        <v>66</v>
      </c>
      <c r="AA3073" s="139">
        <v>2079</v>
      </c>
      <c r="AB3073" s="131"/>
      <c r="AC3073" s="38"/>
      <c r="AD3073" s="140">
        <v>1397.96</v>
      </c>
      <c r="AE3073" s="141">
        <v>1376.7782500000001</v>
      </c>
      <c r="AF3073" s="141">
        <v>1355.5965000000001</v>
      </c>
      <c r="AG3073" s="141">
        <v>1334.4147500000001</v>
      </c>
      <c r="AH3073" s="141">
        <v>1313.2330000000002</v>
      </c>
      <c r="AI3073" s="141">
        <v>1292.0512500000002</v>
      </c>
      <c r="AJ3073" s="141">
        <v>1270.8695000000002</v>
      </c>
      <c r="AK3073" s="141">
        <v>1249.6877500000003</v>
      </c>
      <c r="AL3073" s="141">
        <v>1228.5060000000003</v>
      </c>
      <c r="AM3073" s="141">
        <v>1207.3242500000003</v>
      </c>
      <c r="AN3073" s="141">
        <v>1186.1425000000004</v>
      </c>
      <c r="AO3073" s="141">
        <v>1164.9607500000004</v>
      </c>
      <c r="AP3073" s="141">
        <v>1143.7790000000005</v>
      </c>
      <c r="AQ3073" s="141">
        <v>1122.5972500000005</v>
      </c>
      <c r="AR3073" s="141">
        <v>1101.4155000000005</v>
      </c>
      <c r="AS3073" s="141">
        <v>1080.2337500000006</v>
      </c>
      <c r="AT3073" s="141">
        <v>1059.0520000000006</v>
      </c>
      <c r="AU3073" s="141">
        <v>1037.8702500000006</v>
      </c>
      <c r="AV3073" s="141">
        <v>1016.6885000000007</v>
      </c>
      <c r="AW3073" s="141">
        <v>995.50675000000069</v>
      </c>
      <c r="AX3073" s="141">
        <v>974.32500000000073</v>
      </c>
      <c r="AY3073" s="141">
        <v>953.14325000000076</v>
      </c>
      <c r="AZ3073" s="141">
        <v>931.9615000000008</v>
      </c>
      <c r="BA3073" s="141">
        <v>910.77975000000083</v>
      </c>
      <c r="BB3073" s="141">
        <v>889.59800000000087</v>
      </c>
      <c r="BC3073" s="141">
        <v>868.4162500000009</v>
      </c>
      <c r="BD3073" s="141">
        <v>847.23450000000093</v>
      </c>
      <c r="BE3073" s="141">
        <v>826.05275000000097</v>
      </c>
      <c r="BF3073" s="141">
        <v>804.871000000001</v>
      </c>
      <c r="BG3073" s="141">
        <v>783.68925000000104</v>
      </c>
      <c r="BH3073" s="141">
        <v>762.50750000000107</v>
      </c>
      <c r="BI3073" s="141">
        <v>741.32575000000111</v>
      </c>
      <c r="BJ3073" s="141">
        <v>720.14400000000114</v>
      </c>
      <c r="BK3073" s="141">
        <v>698.96225000000118</v>
      </c>
      <c r="BL3073" s="141">
        <v>677.78050000000121</v>
      </c>
      <c r="BM3073" s="141">
        <v>656.59875000000125</v>
      </c>
      <c r="BN3073" s="141">
        <v>635.41700000000128</v>
      </c>
      <c r="BO3073" s="141">
        <v>614.23525000000132</v>
      </c>
      <c r="BP3073" s="141">
        <v>593.05350000000135</v>
      </c>
    </row>
    <row r="3074" spans="4:68" ht="15.75">
      <c r="D3074" s="174" t="s">
        <v>10578</v>
      </c>
      <c r="E3074" s="175">
        <v>2167.08</v>
      </c>
      <c r="F3074" s="174" t="s">
        <v>3501</v>
      </c>
      <c r="G3074" s="174" t="s">
        <v>10575</v>
      </c>
      <c r="H3074" s="174" t="s">
        <v>169</v>
      </c>
      <c r="I3074" s="174" t="s">
        <v>10576</v>
      </c>
      <c r="J3074" s="174" t="s">
        <v>10577</v>
      </c>
      <c r="K3074" s="174"/>
      <c r="L3074" s="174" t="s">
        <v>3509</v>
      </c>
      <c r="M3074" s="174" t="s">
        <v>3575</v>
      </c>
      <c r="N3074" s="176">
        <v>960</v>
      </c>
      <c r="O3074" s="174" t="s">
        <v>3407</v>
      </c>
      <c r="P3074" s="177">
        <v>36341</v>
      </c>
      <c r="Q3074" s="176">
        <v>168</v>
      </c>
      <c r="R3074" s="175">
        <v>379.16</v>
      </c>
      <c r="S3074" s="175">
        <v>1787.92</v>
      </c>
      <c r="T3074" s="161">
        <v>0</v>
      </c>
      <c r="U3074" s="96">
        <v>19</v>
      </c>
      <c r="V3074" s="38" t="s">
        <v>129</v>
      </c>
      <c r="W3074" s="38"/>
      <c r="X3074" s="137">
        <v>27.088500000000003</v>
      </c>
      <c r="Y3074" s="138">
        <v>65561</v>
      </c>
      <c r="Z3074" s="179">
        <v>66</v>
      </c>
      <c r="AA3074" s="139">
        <v>2079</v>
      </c>
      <c r="AB3074" s="131"/>
      <c r="AC3074" s="38"/>
      <c r="AD3074" s="140">
        <v>1787.92</v>
      </c>
      <c r="AE3074" s="141">
        <v>1760.8315</v>
      </c>
      <c r="AF3074" s="141">
        <v>1733.7429999999999</v>
      </c>
      <c r="AG3074" s="141">
        <v>1706.6544999999999</v>
      </c>
      <c r="AH3074" s="141">
        <v>1679.5659999999998</v>
      </c>
      <c r="AI3074" s="141">
        <v>1652.4774999999997</v>
      </c>
      <c r="AJ3074" s="141">
        <v>1625.3889999999997</v>
      </c>
      <c r="AK3074" s="141">
        <v>1598.3004999999996</v>
      </c>
      <c r="AL3074" s="141">
        <v>1571.2119999999995</v>
      </c>
      <c r="AM3074" s="141">
        <v>1544.1234999999995</v>
      </c>
      <c r="AN3074" s="141">
        <v>1517.0349999999994</v>
      </c>
      <c r="AO3074" s="141">
        <v>1489.9464999999993</v>
      </c>
      <c r="AP3074" s="141">
        <v>1462.8579999999993</v>
      </c>
      <c r="AQ3074" s="141">
        <v>1435.7694999999992</v>
      </c>
      <c r="AR3074" s="141">
        <v>1408.6809999999991</v>
      </c>
      <c r="AS3074" s="141">
        <v>1381.5924999999991</v>
      </c>
      <c r="AT3074" s="141">
        <v>1354.503999999999</v>
      </c>
      <c r="AU3074" s="141">
        <v>1327.4154999999989</v>
      </c>
      <c r="AV3074" s="141">
        <v>1300.3269999999989</v>
      </c>
      <c r="AW3074" s="141">
        <v>1273.2384999999988</v>
      </c>
      <c r="AX3074" s="141">
        <v>1246.1499999999987</v>
      </c>
      <c r="AY3074" s="141">
        <v>1219.0614999999987</v>
      </c>
      <c r="AZ3074" s="141">
        <v>1191.9729999999986</v>
      </c>
      <c r="BA3074" s="141">
        <v>1164.8844999999985</v>
      </c>
      <c r="BB3074" s="141">
        <v>1137.7959999999985</v>
      </c>
      <c r="BC3074" s="141">
        <v>1110.7074999999984</v>
      </c>
      <c r="BD3074" s="141">
        <v>1083.6189999999983</v>
      </c>
      <c r="BE3074" s="141">
        <v>1056.5304999999983</v>
      </c>
      <c r="BF3074" s="141">
        <v>1029.4419999999982</v>
      </c>
      <c r="BG3074" s="141">
        <v>1002.3534999999982</v>
      </c>
      <c r="BH3074" s="141">
        <v>975.26499999999828</v>
      </c>
      <c r="BI3074" s="141">
        <v>948.17649999999833</v>
      </c>
      <c r="BJ3074" s="141">
        <v>921.08799999999837</v>
      </c>
      <c r="BK3074" s="141">
        <v>893.99949999999842</v>
      </c>
      <c r="BL3074" s="141">
        <v>866.91099999999847</v>
      </c>
      <c r="BM3074" s="141">
        <v>839.82249999999851</v>
      </c>
      <c r="BN3074" s="141">
        <v>812.73399999999856</v>
      </c>
      <c r="BO3074" s="141">
        <v>785.64549999999861</v>
      </c>
      <c r="BP3074" s="141">
        <v>758.55699999999865</v>
      </c>
    </row>
    <row r="3075" spans="4:68" ht="15.75">
      <c r="D3075" s="174" t="s">
        <v>10579</v>
      </c>
      <c r="E3075" s="175">
        <v>49760.71</v>
      </c>
      <c r="F3075" s="174" t="s">
        <v>3520</v>
      </c>
      <c r="G3075" s="174" t="s">
        <v>10575</v>
      </c>
      <c r="H3075" s="174" t="s">
        <v>169</v>
      </c>
      <c r="I3075" s="174" t="s">
        <v>10576</v>
      </c>
      <c r="J3075" s="174" t="s">
        <v>10577</v>
      </c>
      <c r="K3075" s="174"/>
      <c r="L3075" s="174" t="s">
        <v>3509</v>
      </c>
      <c r="M3075" s="174" t="s">
        <v>3575</v>
      </c>
      <c r="N3075" s="176">
        <v>960</v>
      </c>
      <c r="O3075" s="174" t="s">
        <v>3407</v>
      </c>
      <c r="P3075" s="177">
        <v>36341</v>
      </c>
      <c r="Q3075" s="176">
        <v>168</v>
      </c>
      <c r="R3075" s="175">
        <v>8707.9599999999991</v>
      </c>
      <c r="S3075" s="175">
        <v>41052.75</v>
      </c>
      <c r="T3075" s="161">
        <v>0</v>
      </c>
      <c r="U3075" s="96">
        <v>19</v>
      </c>
      <c r="V3075" s="38" t="s">
        <v>129</v>
      </c>
      <c r="W3075" s="38"/>
      <c r="X3075" s="137">
        <v>622.00887499999999</v>
      </c>
      <c r="Y3075" s="138">
        <v>65561</v>
      </c>
      <c r="Z3075" s="179">
        <v>66</v>
      </c>
      <c r="AA3075" s="139">
        <v>2079</v>
      </c>
      <c r="AB3075" s="131"/>
      <c r="AC3075" s="38"/>
      <c r="AD3075" s="140">
        <v>41052.75</v>
      </c>
      <c r="AE3075" s="141">
        <v>40430.741125</v>
      </c>
      <c r="AF3075" s="141">
        <v>39808.732250000001</v>
      </c>
      <c r="AG3075" s="141">
        <v>39186.723375000001</v>
      </c>
      <c r="AH3075" s="141">
        <v>38564.714500000002</v>
      </c>
      <c r="AI3075" s="141">
        <v>37942.705625000002</v>
      </c>
      <c r="AJ3075" s="141">
        <v>37320.696750000003</v>
      </c>
      <c r="AK3075" s="141">
        <v>36698.687875000003</v>
      </c>
      <c r="AL3075" s="141">
        <v>36076.679000000004</v>
      </c>
      <c r="AM3075" s="141">
        <v>35454.670125000004</v>
      </c>
      <c r="AN3075" s="141">
        <v>34832.661250000005</v>
      </c>
      <c r="AO3075" s="141">
        <v>34210.652375000005</v>
      </c>
      <c r="AP3075" s="141">
        <v>33588.643500000006</v>
      </c>
      <c r="AQ3075" s="141">
        <v>32966.634625000006</v>
      </c>
      <c r="AR3075" s="141">
        <v>32344.625750000007</v>
      </c>
      <c r="AS3075" s="141">
        <v>31722.616875000007</v>
      </c>
      <c r="AT3075" s="141">
        <v>31100.608000000007</v>
      </c>
      <c r="AU3075" s="141">
        <v>30478.599125000008</v>
      </c>
      <c r="AV3075" s="141">
        <v>29856.590250000008</v>
      </c>
      <c r="AW3075" s="141">
        <v>29234.581375000009</v>
      </c>
      <c r="AX3075" s="141">
        <v>28612.572500000009</v>
      </c>
      <c r="AY3075" s="141">
        <v>27990.56362500001</v>
      </c>
      <c r="AZ3075" s="141">
        <v>27368.55475000001</v>
      </c>
      <c r="BA3075" s="141">
        <v>26746.545875000011</v>
      </c>
      <c r="BB3075" s="141">
        <v>26124.537000000011</v>
      </c>
      <c r="BC3075" s="141">
        <v>25502.528125000012</v>
      </c>
      <c r="BD3075" s="141">
        <v>24880.519250000012</v>
      </c>
      <c r="BE3075" s="141">
        <v>24258.510375000013</v>
      </c>
      <c r="BF3075" s="141">
        <v>23636.501500000013</v>
      </c>
      <c r="BG3075" s="141">
        <v>23014.492625000014</v>
      </c>
      <c r="BH3075" s="141">
        <v>22392.483750000014</v>
      </c>
      <c r="BI3075" s="141">
        <v>21770.474875000014</v>
      </c>
      <c r="BJ3075" s="141">
        <v>21148.466000000015</v>
      </c>
      <c r="BK3075" s="141">
        <v>20526.457125000015</v>
      </c>
      <c r="BL3075" s="141">
        <v>19904.448250000016</v>
      </c>
      <c r="BM3075" s="141">
        <v>19282.439375000016</v>
      </c>
      <c r="BN3075" s="141">
        <v>18660.430500000017</v>
      </c>
      <c r="BO3075" s="141">
        <v>18038.421625000017</v>
      </c>
      <c r="BP3075" s="141">
        <v>17416.412750000018</v>
      </c>
    </row>
    <row r="3076" spans="4:68" ht="15.75">
      <c r="D3076" s="174" t="s">
        <v>10580</v>
      </c>
      <c r="E3076" s="175">
        <v>66951.44</v>
      </c>
      <c r="F3076" s="174" t="s">
        <v>3503</v>
      </c>
      <c r="G3076" s="174" t="s">
        <v>10575</v>
      </c>
      <c r="H3076" s="174" t="s">
        <v>169</v>
      </c>
      <c r="I3076" s="174" t="s">
        <v>10576</v>
      </c>
      <c r="J3076" s="174" t="s">
        <v>10577</v>
      </c>
      <c r="K3076" s="174"/>
      <c r="L3076" s="174" t="s">
        <v>3509</v>
      </c>
      <c r="M3076" s="174" t="s">
        <v>3575</v>
      </c>
      <c r="N3076" s="176">
        <v>960</v>
      </c>
      <c r="O3076" s="174" t="s">
        <v>3407</v>
      </c>
      <c r="P3076" s="177">
        <v>36341</v>
      </c>
      <c r="Q3076" s="176">
        <v>168</v>
      </c>
      <c r="R3076" s="175">
        <v>11716.45</v>
      </c>
      <c r="S3076" s="175">
        <v>55234.99</v>
      </c>
      <c r="T3076" s="161">
        <v>0</v>
      </c>
      <c r="U3076" s="96">
        <v>19</v>
      </c>
      <c r="V3076" s="38" t="s">
        <v>129</v>
      </c>
      <c r="W3076" s="38"/>
      <c r="X3076" s="137">
        <v>836.89300000000003</v>
      </c>
      <c r="Y3076" s="138">
        <v>65561</v>
      </c>
      <c r="Z3076" s="179">
        <v>66</v>
      </c>
      <c r="AA3076" s="139">
        <v>2079</v>
      </c>
      <c r="AB3076" s="131"/>
      <c r="AC3076" s="38"/>
      <c r="AD3076" s="140">
        <v>55234.99</v>
      </c>
      <c r="AE3076" s="141">
        <v>54398.096999999994</v>
      </c>
      <c r="AF3076" s="141">
        <v>53561.203999999998</v>
      </c>
      <c r="AG3076" s="141">
        <v>52724.311000000002</v>
      </c>
      <c r="AH3076" s="141">
        <v>51887.418000000005</v>
      </c>
      <c r="AI3076" s="141">
        <v>51050.525000000009</v>
      </c>
      <c r="AJ3076" s="141">
        <v>50213.632000000012</v>
      </c>
      <c r="AK3076" s="141">
        <v>49376.739000000016</v>
      </c>
      <c r="AL3076" s="141">
        <v>48539.84600000002</v>
      </c>
      <c r="AM3076" s="141">
        <v>47702.953000000023</v>
      </c>
      <c r="AN3076" s="141">
        <v>46866.060000000027</v>
      </c>
      <c r="AO3076" s="141">
        <v>46029.16700000003</v>
      </c>
      <c r="AP3076" s="141">
        <v>45192.274000000034</v>
      </c>
      <c r="AQ3076" s="141">
        <v>44355.381000000038</v>
      </c>
      <c r="AR3076" s="141">
        <v>43518.488000000041</v>
      </c>
      <c r="AS3076" s="141">
        <v>42681.595000000045</v>
      </c>
      <c r="AT3076" s="141">
        <v>41844.702000000048</v>
      </c>
      <c r="AU3076" s="141">
        <v>41007.809000000052</v>
      </c>
      <c r="AV3076" s="141">
        <v>40170.916000000056</v>
      </c>
      <c r="AW3076" s="141">
        <v>39334.023000000059</v>
      </c>
      <c r="AX3076" s="141">
        <v>38497.130000000063</v>
      </c>
      <c r="AY3076" s="141">
        <v>37660.237000000066</v>
      </c>
      <c r="AZ3076" s="141">
        <v>36823.34400000007</v>
      </c>
      <c r="BA3076" s="141">
        <v>35986.451000000074</v>
      </c>
      <c r="BB3076" s="141">
        <v>35149.558000000077</v>
      </c>
      <c r="BC3076" s="141">
        <v>34312.665000000081</v>
      </c>
      <c r="BD3076" s="141">
        <v>33475.772000000085</v>
      </c>
      <c r="BE3076" s="141">
        <v>32638.879000000084</v>
      </c>
      <c r="BF3076" s="141">
        <v>31801.986000000084</v>
      </c>
      <c r="BG3076" s="141">
        <v>30965.093000000084</v>
      </c>
      <c r="BH3076" s="141">
        <v>30128.200000000084</v>
      </c>
      <c r="BI3076" s="141">
        <v>29291.307000000084</v>
      </c>
      <c r="BJ3076" s="141">
        <v>28454.414000000084</v>
      </c>
      <c r="BK3076" s="141">
        <v>27617.521000000084</v>
      </c>
      <c r="BL3076" s="141">
        <v>26780.628000000084</v>
      </c>
      <c r="BM3076" s="141">
        <v>25943.735000000084</v>
      </c>
      <c r="BN3076" s="141">
        <v>25106.842000000084</v>
      </c>
      <c r="BO3076" s="141">
        <v>24269.949000000084</v>
      </c>
      <c r="BP3076" s="141">
        <v>23433.056000000084</v>
      </c>
    </row>
    <row r="3077" spans="4:68" ht="15.75">
      <c r="D3077" s="174" t="s">
        <v>10581</v>
      </c>
      <c r="E3077" s="175">
        <v>33969.839999999997</v>
      </c>
      <c r="F3077" s="174" t="s">
        <v>3483</v>
      </c>
      <c r="G3077" s="174" t="s">
        <v>10575</v>
      </c>
      <c r="H3077" s="174" t="s">
        <v>169</v>
      </c>
      <c r="I3077" s="174" t="s">
        <v>10576</v>
      </c>
      <c r="J3077" s="174" t="s">
        <v>10577</v>
      </c>
      <c r="K3077" s="174"/>
      <c r="L3077" s="174" t="s">
        <v>3509</v>
      </c>
      <c r="M3077" s="174" t="s">
        <v>3575</v>
      </c>
      <c r="N3077" s="176">
        <v>960</v>
      </c>
      <c r="O3077" s="174" t="s">
        <v>3407</v>
      </c>
      <c r="P3077" s="177">
        <v>36341</v>
      </c>
      <c r="Q3077" s="176">
        <v>168</v>
      </c>
      <c r="R3077" s="175">
        <v>5944.62</v>
      </c>
      <c r="S3077" s="175">
        <v>28025.22</v>
      </c>
      <c r="T3077" s="161">
        <v>0</v>
      </c>
      <c r="U3077" s="96">
        <v>19</v>
      </c>
      <c r="V3077" s="38" t="s">
        <v>129</v>
      </c>
      <c r="W3077" s="38"/>
      <c r="X3077" s="137">
        <v>424.62299999999999</v>
      </c>
      <c r="Y3077" s="138">
        <v>65561</v>
      </c>
      <c r="Z3077" s="179">
        <v>66</v>
      </c>
      <c r="AA3077" s="139">
        <v>2079</v>
      </c>
      <c r="AB3077" s="131"/>
      <c r="AC3077" s="38"/>
      <c r="AD3077" s="140">
        <v>28025.22</v>
      </c>
      <c r="AE3077" s="141">
        <v>27600.597000000002</v>
      </c>
      <c r="AF3077" s="141">
        <v>27175.974000000002</v>
      </c>
      <c r="AG3077" s="141">
        <v>26751.351000000002</v>
      </c>
      <c r="AH3077" s="141">
        <v>26326.728000000003</v>
      </c>
      <c r="AI3077" s="141">
        <v>25902.105000000003</v>
      </c>
      <c r="AJ3077" s="141">
        <v>25477.482000000004</v>
      </c>
      <c r="AK3077" s="141">
        <v>25052.859000000004</v>
      </c>
      <c r="AL3077" s="141">
        <v>24628.236000000004</v>
      </c>
      <c r="AM3077" s="141">
        <v>24203.613000000005</v>
      </c>
      <c r="AN3077" s="141">
        <v>23778.990000000005</v>
      </c>
      <c r="AO3077" s="141">
        <v>23354.367000000006</v>
      </c>
      <c r="AP3077" s="141">
        <v>22929.744000000006</v>
      </c>
      <c r="AQ3077" s="141">
        <v>22505.121000000006</v>
      </c>
      <c r="AR3077" s="141">
        <v>22080.498000000007</v>
      </c>
      <c r="AS3077" s="141">
        <v>21655.875000000007</v>
      </c>
      <c r="AT3077" s="141">
        <v>21231.252000000008</v>
      </c>
      <c r="AU3077" s="141">
        <v>20806.629000000008</v>
      </c>
      <c r="AV3077" s="141">
        <v>20382.006000000008</v>
      </c>
      <c r="AW3077" s="141">
        <v>19957.383000000009</v>
      </c>
      <c r="AX3077" s="141">
        <v>19532.760000000009</v>
      </c>
      <c r="AY3077" s="141">
        <v>19108.13700000001</v>
      </c>
      <c r="AZ3077" s="141">
        <v>18683.51400000001</v>
      </c>
      <c r="BA3077" s="141">
        <v>18258.891000000011</v>
      </c>
      <c r="BB3077" s="141">
        <v>17834.268000000011</v>
      </c>
      <c r="BC3077" s="141">
        <v>17409.645000000011</v>
      </c>
      <c r="BD3077" s="141">
        <v>16985.022000000012</v>
      </c>
      <c r="BE3077" s="141">
        <v>16560.399000000012</v>
      </c>
      <c r="BF3077" s="141">
        <v>16135.776000000013</v>
      </c>
      <c r="BG3077" s="141">
        <v>15711.153000000013</v>
      </c>
      <c r="BH3077" s="141">
        <v>15286.530000000013</v>
      </c>
      <c r="BI3077" s="141">
        <v>14861.907000000014</v>
      </c>
      <c r="BJ3077" s="141">
        <v>14437.284000000014</v>
      </c>
      <c r="BK3077" s="141">
        <v>14012.661000000015</v>
      </c>
      <c r="BL3077" s="141">
        <v>13588.038000000015</v>
      </c>
      <c r="BM3077" s="141">
        <v>13163.415000000015</v>
      </c>
      <c r="BN3077" s="141">
        <v>12738.792000000016</v>
      </c>
      <c r="BO3077" s="141">
        <v>12314.169000000016</v>
      </c>
      <c r="BP3077" s="141">
        <v>11889.546000000017</v>
      </c>
    </row>
    <row r="3078" spans="4:68" ht="15.75">
      <c r="D3078" s="174" t="s">
        <v>10582</v>
      </c>
      <c r="E3078" s="175">
        <v>5.93</v>
      </c>
      <c r="F3078" s="174" t="s">
        <v>3540</v>
      </c>
      <c r="G3078" s="174" t="s">
        <v>10575</v>
      </c>
      <c r="H3078" s="174" t="s">
        <v>169</v>
      </c>
      <c r="I3078" s="174" t="s">
        <v>10576</v>
      </c>
      <c r="J3078" s="174" t="s">
        <v>10577</v>
      </c>
      <c r="K3078" s="174"/>
      <c r="L3078" s="174" t="s">
        <v>3509</v>
      </c>
      <c r="M3078" s="174" t="s">
        <v>3575</v>
      </c>
      <c r="N3078" s="176">
        <v>960</v>
      </c>
      <c r="O3078" s="174" t="s">
        <v>3407</v>
      </c>
      <c r="P3078" s="177">
        <v>36341</v>
      </c>
      <c r="Q3078" s="176">
        <v>168</v>
      </c>
      <c r="R3078" s="175">
        <v>1.03</v>
      </c>
      <c r="S3078" s="175">
        <v>4.9000000000000004</v>
      </c>
      <c r="T3078" s="161">
        <v>0</v>
      </c>
      <c r="U3078" s="96">
        <v>19</v>
      </c>
      <c r="V3078" s="38" t="s">
        <v>129</v>
      </c>
      <c r="W3078" s="38"/>
      <c r="X3078" s="137">
        <v>7.4124999999999996E-2</v>
      </c>
      <c r="Y3078" s="138">
        <v>65561</v>
      </c>
      <c r="Z3078" s="179">
        <v>66</v>
      </c>
      <c r="AA3078" s="139">
        <v>2079</v>
      </c>
      <c r="AB3078" s="131"/>
      <c r="AC3078" s="38"/>
      <c r="AD3078" s="140">
        <v>4.9000000000000004</v>
      </c>
      <c r="AE3078" s="141">
        <v>4.8258749999999999</v>
      </c>
      <c r="AF3078" s="141">
        <v>4.7517499999999995</v>
      </c>
      <c r="AG3078" s="141">
        <v>4.677624999999999</v>
      </c>
      <c r="AH3078" s="141">
        <v>4.6034999999999986</v>
      </c>
      <c r="AI3078" s="141">
        <v>4.5293749999999982</v>
      </c>
      <c r="AJ3078" s="141">
        <v>4.4552499999999977</v>
      </c>
      <c r="AK3078" s="141">
        <v>4.3811249999999973</v>
      </c>
      <c r="AL3078" s="141">
        <v>4.3069999999999968</v>
      </c>
      <c r="AM3078" s="141">
        <v>4.2328749999999964</v>
      </c>
      <c r="AN3078" s="141">
        <v>4.1587499999999959</v>
      </c>
      <c r="AO3078" s="141">
        <v>4.0846249999999955</v>
      </c>
      <c r="AP3078" s="141">
        <v>4.0104999999999951</v>
      </c>
      <c r="AQ3078" s="141">
        <v>3.9363749999999951</v>
      </c>
      <c r="AR3078" s="141">
        <v>3.8622499999999951</v>
      </c>
      <c r="AS3078" s="141">
        <v>3.7881249999999951</v>
      </c>
      <c r="AT3078" s="141">
        <v>3.7139999999999951</v>
      </c>
      <c r="AU3078" s="141">
        <v>3.6398749999999951</v>
      </c>
      <c r="AV3078" s="141">
        <v>3.5657499999999951</v>
      </c>
      <c r="AW3078" s="141">
        <v>3.4916249999999951</v>
      </c>
      <c r="AX3078" s="141">
        <v>3.4174999999999951</v>
      </c>
      <c r="AY3078" s="141">
        <v>3.3433749999999951</v>
      </c>
      <c r="AZ3078" s="141">
        <v>3.2692499999999951</v>
      </c>
      <c r="BA3078" s="141">
        <v>3.1951249999999951</v>
      </c>
      <c r="BB3078" s="141">
        <v>3.1209999999999951</v>
      </c>
      <c r="BC3078" s="141">
        <v>3.0468749999999951</v>
      </c>
      <c r="BD3078" s="141">
        <v>2.9727499999999951</v>
      </c>
      <c r="BE3078" s="141">
        <v>2.8986249999999951</v>
      </c>
      <c r="BF3078" s="141">
        <v>2.8244999999999951</v>
      </c>
      <c r="BG3078" s="141">
        <v>2.7503749999999951</v>
      </c>
      <c r="BH3078" s="141">
        <v>2.6762499999999951</v>
      </c>
      <c r="BI3078" s="141">
        <v>2.6021249999999951</v>
      </c>
      <c r="BJ3078" s="141">
        <v>2.5279999999999951</v>
      </c>
      <c r="BK3078" s="141">
        <v>2.4538749999999951</v>
      </c>
      <c r="BL3078" s="141">
        <v>2.3797499999999951</v>
      </c>
      <c r="BM3078" s="141">
        <v>2.3056249999999952</v>
      </c>
      <c r="BN3078" s="141">
        <v>2.2314999999999952</v>
      </c>
      <c r="BO3078" s="141">
        <v>2.1573749999999952</v>
      </c>
      <c r="BP3078" s="141">
        <v>2.0832499999999952</v>
      </c>
    </row>
    <row r="3079" spans="4:68" ht="15.75">
      <c r="D3079" s="174" t="s">
        <v>10583</v>
      </c>
      <c r="E3079" s="176">
        <v>750</v>
      </c>
      <c r="F3079" s="174" t="s">
        <v>3466</v>
      </c>
      <c r="G3079" s="174" t="s">
        <v>10575</v>
      </c>
      <c r="H3079" s="174" t="s">
        <v>169</v>
      </c>
      <c r="I3079" s="174" t="s">
        <v>3098</v>
      </c>
      <c r="J3079" s="174" t="s">
        <v>10584</v>
      </c>
      <c r="K3079" s="174"/>
      <c r="L3079" s="174" t="s">
        <v>3509</v>
      </c>
      <c r="M3079" s="174" t="s">
        <v>3575</v>
      </c>
      <c r="N3079" s="176">
        <v>960</v>
      </c>
      <c r="O3079" s="174" t="s">
        <v>3407</v>
      </c>
      <c r="P3079" s="177">
        <v>36341</v>
      </c>
      <c r="Q3079" s="176">
        <v>168</v>
      </c>
      <c r="R3079" s="175">
        <v>131.16999999999999</v>
      </c>
      <c r="S3079" s="175">
        <v>618.83000000000004</v>
      </c>
      <c r="T3079" s="161">
        <v>1</v>
      </c>
      <c r="U3079" s="96">
        <v>19</v>
      </c>
      <c r="V3079" s="38" t="s">
        <v>129</v>
      </c>
      <c r="W3079" s="38"/>
      <c r="X3079" s="137">
        <v>9.375</v>
      </c>
      <c r="Y3079" s="138">
        <v>65561</v>
      </c>
      <c r="Z3079" s="179">
        <v>66</v>
      </c>
      <c r="AA3079" s="139">
        <v>2079</v>
      </c>
      <c r="AB3079" s="131"/>
      <c r="AC3079" s="38"/>
      <c r="AD3079" s="140">
        <v>618.83000000000004</v>
      </c>
      <c r="AE3079" s="141">
        <v>609.45500000000004</v>
      </c>
      <c r="AF3079" s="141">
        <v>600.08000000000004</v>
      </c>
      <c r="AG3079" s="141">
        <v>590.70500000000004</v>
      </c>
      <c r="AH3079" s="141">
        <v>581.33000000000004</v>
      </c>
      <c r="AI3079" s="141">
        <v>571.95500000000004</v>
      </c>
      <c r="AJ3079" s="141">
        <v>562.58000000000004</v>
      </c>
      <c r="AK3079" s="141">
        <v>553.20500000000004</v>
      </c>
      <c r="AL3079" s="141">
        <v>543.83000000000004</v>
      </c>
      <c r="AM3079" s="141">
        <v>534.45500000000004</v>
      </c>
      <c r="AN3079" s="141">
        <v>525.08000000000004</v>
      </c>
      <c r="AO3079" s="141">
        <v>515.70500000000004</v>
      </c>
      <c r="AP3079" s="141">
        <v>506.33000000000004</v>
      </c>
      <c r="AQ3079" s="141">
        <v>496.95500000000004</v>
      </c>
      <c r="AR3079" s="141">
        <v>487.58000000000004</v>
      </c>
      <c r="AS3079" s="141">
        <v>478.20500000000004</v>
      </c>
      <c r="AT3079" s="141">
        <v>468.83000000000004</v>
      </c>
      <c r="AU3079" s="141">
        <v>459.45500000000004</v>
      </c>
      <c r="AV3079" s="141">
        <v>450.08000000000004</v>
      </c>
      <c r="AW3079" s="141">
        <v>440.70500000000004</v>
      </c>
      <c r="AX3079" s="141">
        <v>431.33000000000004</v>
      </c>
      <c r="AY3079" s="141">
        <v>421.95500000000004</v>
      </c>
      <c r="AZ3079" s="141">
        <v>412.58000000000004</v>
      </c>
      <c r="BA3079" s="141">
        <v>403.20500000000004</v>
      </c>
      <c r="BB3079" s="141">
        <v>393.83000000000004</v>
      </c>
      <c r="BC3079" s="141">
        <v>384.45500000000004</v>
      </c>
      <c r="BD3079" s="141">
        <v>375.08000000000004</v>
      </c>
      <c r="BE3079" s="141">
        <v>365.70500000000004</v>
      </c>
      <c r="BF3079" s="141">
        <v>356.33000000000004</v>
      </c>
      <c r="BG3079" s="141">
        <v>346.95500000000004</v>
      </c>
      <c r="BH3079" s="141">
        <v>337.58000000000004</v>
      </c>
      <c r="BI3079" s="141">
        <v>328.20500000000004</v>
      </c>
      <c r="BJ3079" s="141">
        <v>318.83000000000004</v>
      </c>
      <c r="BK3079" s="141">
        <v>309.45500000000004</v>
      </c>
      <c r="BL3079" s="141">
        <v>300.08000000000004</v>
      </c>
      <c r="BM3079" s="141">
        <v>290.70500000000004</v>
      </c>
      <c r="BN3079" s="141">
        <v>281.33000000000004</v>
      </c>
      <c r="BO3079" s="141">
        <v>271.95500000000004</v>
      </c>
      <c r="BP3079" s="141">
        <v>262.58000000000004</v>
      </c>
    </row>
    <row r="3080" spans="4:68" ht="15.75">
      <c r="D3080" s="174" t="s">
        <v>10585</v>
      </c>
      <c r="E3080" s="176">
        <v>6751</v>
      </c>
      <c r="F3080" s="174" t="s">
        <v>3516</v>
      </c>
      <c r="G3080" s="174" t="s">
        <v>10575</v>
      </c>
      <c r="H3080" s="174" t="s">
        <v>169</v>
      </c>
      <c r="I3080" s="174" t="s">
        <v>3098</v>
      </c>
      <c r="J3080" s="174" t="s">
        <v>10584</v>
      </c>
      <c r="K3080" s="174"/>
      <c r="L3080" s="174" t="s">
        <v>3509</v>
      </c>
      <c r="M3080" s="174" t="s">
        <v>3575</v>
      </c>
      <c r="N3080" s="176">
        <v>960</v>
      </c>
      <c r="O3080" s="174" t="s">
        <v>3407</v>
      </c>
      <c r="P3080" s="177">
        <v>36341</v>
      </c>
      <c r="Q3080" s="176">
        <v>168</v>
      </c>
      <c r="R3080" s="175">
        <v>1181.3</v>
      </c>
      <c r="S3080" s="175">
        <v>5569.7</v>
      </c>
      <c r="T3080" s="161">
        <v>1</v>
      </c>
      <c r="U3080" s="96">
        <v>19</v>
      </c>
      <c r="V3080" s="38" t="s">
        <v>129</v>
      </c>
      <c r="W3080" s="38"/>
      <c r="X3080" s="137">
        <v>84.387500000000003</v>
      </c>
      <c r="Y3080" s="138">
        <v>65561</v>
      </c>
      <c r="Z3080" s="179">
        <v>66</v>
      </c>
      <c r="AA3080" s="139">
        <v>2079</v>
      </c>
      <c r="AB3080" s="131"/>
      <c r="AC3080" s="38"/>
      <c r="AD3080" s="140">
        <v>5569.7</v>
      </c>
      <c r="AE3080" s="141">
        <v>5485.3125</v>
      </c>
      <c r="AF3080" s="141">
        <v>5400.9250000000002</v>
      </c>
      <c r="AG3080" s="141">
        <v>5316.5375000000004</v>
      </c>
      <c r="AH3080" s="141">
        <v>5232.1500000000005</v>
      </c>
      <c r="AI3080" s="141">
        <v>5147.7625000000007</v>
      </c>
      <c r="AJ3080" s="141">
        <v>5063.3750000000009</v>
      </c>
      <c r="AK3080" s="141">
        <v>4978.9875000000011</v>
      </c>
      <c r="AL3080" s="141">
        <v>4894.6000000000013</v>
      </c>
      <c r="AM3080" s="141">
        <v>4810.2125000000015</v>
      </c>
      <c r="AN3080" s="141">
        <v>4725.8250000000016</v>
      </c>
      <c r="AO3080" s="141">
        <v>4641.4375000000018</v>
      </c>
      <c r="AP3080" s="141">
        <v>4557.050000000002</v>
      </c>
      <c r="AQ3080" s="141">
        <v>4472.6625000000022</v>
      </c>
      <c r="AR3080" s="141">
        <v>4388.2750000000024</v>
      </c>
      <c r="AS3080" s="141">
        <v>4303.8875000000025</v>
      </c>
      <c r="AT3080" s="141">
        <v>4219.5000000000027</v>
      </c>
      <c r="AU3080" s="141">
        <v>4135.1125000000029</v>
      </c>
      <c r="AV3080" s="141">
        <v>4050.7250000000031</v>
      </c>
      <c r="AW3080" s="141">
        <v>3966.3375000000033</v>
      </c>
      <c r="AX3080" s="141">
        <v>3881.9500000000035</v>
      </c>
      <c r="AY3080" s="141">
        <v>3797.5625000000036</v>
      </c>
      <c r="AZ3080" s="141">
        <v>3713.1750000000038</v>
      </c>
      <c r="BA3080" s="141">
        <v>3628.787500000004</v>
      </c>
      <c r="BB3080" s="141">
        <v>3544.4000000000042</v>
      </c>
      <c r="BC3080" s="141">
        <v>3460.0125000000044</v>
      </c>
      <c r="BD3080" s="141">
        <v>3375.6250000000045</v>
      </c>
      <c r="BE3080" s="141">
        <v>3291.2375000000047</v>
      </c>
      <c r="BF3080" s="141">
        <v>3206.8500000000049</v>
      </c>
      <c r="BG3080" s="141">
        <v>3122.4625000000051</v>
      </c>
      <c r="BH3080" s="141">
        <v>3038.0750000000053</v>
      </c>
      <c r="BI3080" s="141">
        <v>2953.6875000000055</v>
      </c>
      <c r="BJ3080" s="141">
        <v>2869.3000000000056</v>
      </c>
      <c r="BK3080" s="141">
        <v>2784.9125000000058</v>
      </c>
      <c r="BL3080" s="141">
        <v>2700.525000000006</v>
      </c>
      <c r="BM3080" s="141">
        <v>2616.1375000000062</v>
      </c>
      <c r="BN3080" s="141">
        <v>2531.7500000000064</v>
      </c>
      <c r="BO3080" s="141">
        <v>2447.3625000000065</v>
      </c>
      <c r="BP3080" s="141">
        <v>2362.9750000000067</v>
      </c>
    </row>
    <row r="3081" spans="4:68" ht="15.75">
      <c r="D3081" s="174" t="s">
        <v>10586</v>
      </c>
      <c r="E3081" s="176">
        <v>6345</v>
      </c>
      <c r="F3081" s="174" t="s">
        <v>4669</v>
      </c>
      <c r="G3081" s="174" t="s">
        <v>10575</v>
      </c>
      <c r="H3081" s="174" t="s">
        <v>169</v>
      </c>
      <c r="I3081" s="174" t="s">
        <v>3098</v>
      </c>
      <c r="J3081" s="174" t="s">
        <v>10584</v>
      </c>
      <c r="K3081" s="174"/>
      <c r="L3081" s="174" t="s">
        <v>3509</v>
      </c>
      <c r="M3081" s="174" t="s">
        <v>3575</v>
      </c>
      <c r="N3081" s="176">
        <v>960</v>
      </c>
      <c r="O3081" s="174" t="s">
        <v>3407</v>
      </c>
      <c r="P3081" s="177">
        <v>36341</v>
      </c>
      <c r="Q3081" s="176">
        <v>168</v>
      </c>
      <c r="R3081" s="175">
        <v>1110.3499999999999</v>
      </c>
      <c r="S3081" s="175">
        <v>5234.6499999999996</v>
      </c>
      <c r="T3081" s="161">
        <v>1</v>
      </c>
      <c r="U3081" s="96">
        <v>19</v>
      </c>
      <c r="V3081" s="38" t="s">
        <v>129</v>
      </c>
      <c r="W3081" s="38"/>
      <c r="X3081" s="137">
        <v>79.3125</v>
      </c>
      <c r="Y3081" s="138">
        <v>65561</v>
      </c>
      <c r="Z3081" s="179">
        <v>66</v>
      </c>
      <c r="AA3081" s="139">
        <v>2079</v>
      </c>
      <c r="AB3081" s="131"/>
      <c r="AC3081" s="38"/>
      <c r="AD3081" s="140">
        <v>5234.6499999999996</v>
      </c>
      <c r="AE3081" s="141">
        <v>5155.3374999999996</v>
      </c>
      <c r="AF3081" s="141">
        <v>5076.0249999999996</v>
      </c>
      <c r="AG3081" s="141">
        <v>4996.7124999999996</v>
      </c>
      <c r="AH3081" s="141">
        <v>4917.3999999999996</v>
      </c>
      <c r="AI3081" s="141">
        <v>4838.0874999999996</v>
      </c>
      <c r="AJ3081" s="141">
        <v>4758.7749999999996</v>
      </c>
      <c r="AK3081" s="141">
        <v>4679.4624999999996</v>
      </c>
      <c r="AL3081" s="141">
        <v>4600.1499999999996</v>
      </c>
      <c r="AM3081" s="141">
        <v>4520.8374999999996</v>
      </c>
      <c r="AN3081" s="141">
        <v>4441.5249999999996</v>
      </c>
      <c r="AO3081" s="141">
        <v>4362.2124999999996</v>
      </c>
      <c r="AP3081" s="141">
        <v>4282.8999999999996</v>
      </c>
      <c r="AQ3081" s="141">
        <v>4203.5874999999996</v>
      </c>
      <c r="AR3081" s="141">
        <v>4124.2749999999996</v>
      </c>
      <c r="AS3081" s="141">
        <v>4044.9624999999996</v>
      </c>
      <c r="AT3081" s="141">
        <v>3965.6499999999996</v>
      </c>
      <c r="AU3081" s="141">
        <v>3886.3374999999996</v>
      </c>
      <c r="AV3081" s="141">
        <v>3807.0249999999996</v>
      </c>
      <c r="AW3081" s="141">
        <v>3727.7124999999996</v>
      </c>
      <c r="AX3081" s="141">
        <v>3648.3999999999996</v>
      </c>
      <c r="AY3081" s="141">
        <v>3569.0874999999996</v>
      </c>
      <c r="AZ3081" s="141">
        <v>3489.7749999999996</v>
      </c>
      <c r="BA3081" s="141">
        <v>3410.4624999999996</v>
      </c>
      <c r="BB3081" s="141">
        <v>3331.1499999999996</v>
      </c>
      <c r="BC3081" s="141">
        <v>3251.8374999999996</v>
      </c>
      <c r="BD3081" s="141">
        <v>3172.5249999999996</v>
      </c>
      <c r="BE3081" s="141">
        <v>3093.2124999999996</v>
      </c>
      <c r="BF3081" s="141">
        <v>3013.8999999999996</v>
      </c>
      <c r="BG3081" s="141">
        <v>2934.5874999999996</v>
      </c>
      <c r="BH3081" s="141">
        <v>2855.2749999999996</v>
      </c>
      <c r="BI3081" s="141">
        <v>2775.9624999999996</v>
      </c>
      <c r="BJ3081" s="141">
        <v>2696.6499999999996</v>
      </c>
      <c r="BK3081" s="141">
        <v>2617.3374999999996</v>
      </c>
      <c r="BL3081" s="141">
        <v>2538.0249999999996</v>
      </c>
      <c r="BM3081" s="141">
        <v>2458.7124999999996</v>
      </c>
      <c r="BN3081" s="141">
        <v>2379.3999999999996</v>
      </c>
      <c r="BO3081" s="141">
        <v>2300.0874999999996</v>
      </c>
      <c r="BP3081" s="141">
        <v>2220.7749999999996</v>
      </c>
    </row>
    <row r="3082" spans="4:68" ht="15.75">
      <c r="D3082" s="174" t="s">
        <v>10587</v>
      </c>
      <c r="E3082" s="176">
        <v>960</v>
      </c>
      <c r="F3082" s="174" t="s">
        <v>10588</v>
      </c>
      <c r="G3082" s="174" t="s">
        <v>10575</v>
      </c>
      <c r="H3082" s="174" t="s">
        <v>169</v>
      </c>
      <c r="I3082" s="174" t="s">
        <v>3098</v>
      </c>
      <c r="J3082" s="174" t="s">
        <v>10584</v>
      </c>
      <c r="K3082" s="174"/>
      <c r="L3082" s="174" t="s">
        <v>3509</v>
      </c>
      <c r="M3082" s="174" t="s">
        <v>3575</v>
      </c>
      <c r="N3082" s="176">
        <v>960</v>
      </c>
      <c r="O3082" s="174" t="s">
        <v>3407</v>
      </c>
      <c r="P3082" s="177">
        <v>36341</v>
      </c>
      <c r="Q3082" s="176">
        <v>168</v>
      </c>
      <c r="R3082" s="176">
        <v>168</v>
      </c>
      <c r="S3082" s="176">
        <v>792</v>
      </c>
      <c r="T3082" s="161">
        <v>1</v>
      </c>
      <c r="U3082" s="96">
        <v>19</v>
      </c>
      <c r="V3082" s="38" t="s">
        <v>129</v>
      </c>
      <c r="W3082" s="38"/>
      <c r="X3082" s="137">
        <v>12</v>
      </c>
      <c r="Y3082" s="138">
        <v>65561</v>
      </c>
      <c r="Z3082" s="179">
        <v>66</v>
      </c>
      <c r="AA3082" s="139">
        <v>2079</v>
      </c>
      <c r="AB3082" s="131"/>
      <c r="AC3082" s="38"/>
      <c r="AD3082" s="140">
        <v>792</v>
      </c>
      <c r="AE3082" s="141">
        <v>780</v>
      </c>
      <c r="AF3082" s="141">
        <v>768</v>
      </c>
      <c r="AG3082" s="141">
        <v>756</v>
      </c>
      <c r="AH3082" s="141">
        <v>744</v>
      </c>
      <c r="AI3082" s="141">
        <v>732</v>
      </c>
      <c r="AJ3082" s="141">
        <v>720</v>
      </c>
      <c r="AK3082" s="141">
        <v>708</v>
      </c>
      <c r="AL3082" s="141">
        <v>696</v>
      </c>
      <c r="AM3082" s="141">
        <v>684</v>
      </c>
      <c r="AN3082" s="141">
        <v>672</v>
      </c>
      <c r="AO3082" s="141">
        <v>660</v>
      </c>
      <c r="AP3082" s="141">
        <v>648</v>
      </c>
      <c r="AQ3082" s="141">
        <v>636</v>
      </c>
      <c r="AR3082" s="141">
        <v>624</v>
      </c>
      <c r="AS3082" s="141">
        <v>612</v>
      </c>
      <c r="AT3082" s="141">
        <v>600</v>
      </c>
      <c r="AU3082" s="141">
        <v>588</v>
      </c>
      <c r="AV3082" s="141">
        <v>576</v>
      </c>
      <c r="AW3082" s="141">
        <v>564</v>
      </c>
      <c r="AX3082" s="141">
        <v>552</v>
      </c>
      <c r="AY3082" s="141">
        <v>540</v>
      </c>
      <c r="AZ3082" s="141">
        <v>528</v>
      </c>
      <c r="BA3082" s="141">
        <v>516</v>
      </c>
      <c r="BB3082" s="141">
        <v>504</v>
      </c>
      <c r="BC3082" s="141">
        <v>492</v>
      </c>
      <c r="BD3082" s="141">
        <v>480</v>
      </c>
      <c r="BE3082" s="141">
        <v>468</v>
      </c>
      <c r="BF3082" s="141">
        <v>456</v>
      </c>
      <c r="BG3082" s="141">
        <v>444</v>
      </c>
      <c r="BH3082" s="141">
        <v>432</v>
      </c>
      <c r="BI3082" s="141">
        <v>420</v>
      </c>
      <c r="BJ3082" s="141">
        <v>408</v>
      </c>
      <c r="BK3082" s="141">
        <v>396</v>
      </c>
      <c r="BL3082" s="141">
        <v>384</v>
      </c>
      <c r="BM3082" s="141">
        <v>372</v>
      </c>
      <c r="BN3082" s="141">
        <v>360</v>
      </c>
      <c r="BO3082" s="141">
        <v>348</v>
      </c>
      <c r="BP3082" s="141">
        <v>336</v>
      </c>
    </row>
    <row r="3083" spans="4:68" ht="15.75">
      <c r="D3083" s="174" t="s">
        <v>10589</v>
      </c>
      <c r="E3083" s="175">
        <v>2244479.77</v>
      </c>
      <c r="F3083" s="174" t="s">
        <v>3540</v>
      </c>
      <c r="G3083" s="174" t="s">
        <v>3208</v>
      </c>
      <c r="H3083" s="174" t="s">
        <v>183</v>
      </c>
      <c r="I3083" s="174" t="s">
        <v>10590</v>
      </c>
      <c r="J3083" s="174" t="s">
        <v>10591</v>
      </c>
      <c r="K3083" s="174"/>
      <c r="L3083" s="174" t="s">
        <v>183</v>
      </c>
      <c r="M3083" s="174" t="s">
        <v>3575</v>
      </c>
      <c r="N3083" s="176">
        <v>60</v>
      </c>
      <c r="O3083" s="174" t="s">
        <v>3407</v>
      </c>
      <c r="P3083" s="177">
        <v>35977</v>
      </c>
      <c r="Q3083" s="176">
        <v>180</v>
      </c>
      <c r="R3083" s="175">
        <v>2244479.77</v>
      </c>
      <c r="S3083" s="176">
        <v>0</v>
      </c>
      <c r="T3083" s="161">
        <v>0</v>
      </c>
      <c r="U3083" s="96">
        <v>19</v>
      </c>
      <c r="V3083" s="38" t="s">
        <v>129</v>
      </c>
      <c r="W3083" s="38"/>
      <c r="X3083" s="137">
        <v>0</v>
      </c>
      <c r="Y3083" s="138">
        <v>37803</v>
      </c>
      <c r="Z3083" s="179">
        <v>0</v>
      </c>
      <c r="AA3083" s="139">
        <v>2003</v>
      </c>
      <c r="AB3083" s="131"/>
      <c r="AC3083" s="38"/>
      <c r="AD3083" s="140">
        <v>0</v>
      </c>
      <c r="AE3083" s="141">
        <v>0</v>
      </c>
      <c r="AF3083" s="141">
        <v>0</v>
      </c>
      <c r="AG3083" s="141">
        <v>0</v>
      </c>
      <c r="AH3083" s="141">
        <v>0</v>
      </c>
      <c r="AI3083" s="141">
        <v>0</v>
      </c>
      <c r="AJ3083" s="141">
        <v>0</v>
      </c>
      <c r="AK3083" s="141">
        <v>0</v>
      </c>
      <c r="AL3083" s="141">
        <v>0</v>
      </c>
      <c r="AM3083" s="141">
        <v>0</v>
      </c>
      <c r="AN3083" s="141">
        <v>0</v>
      </c>
      <c r="AO3083" s="141">
        <v>0</v>
      </c>
      <c r="AP3083" s="141">
        <v>0</v>
      </c>
      <c r="AQ3083" s="141">
        <v>0</v>
      </c>
      <c r="AR3083" s="141">
        <v>0</v>
      </c>
      <c r="AS3083" s="141">
        <v>0</v>
      </c>
      <c r="AT3083" s="141">
        <v>0</v>
      </c>
      <c r="AU3083" s="141">
        <v>0</v>
      </c>
      <c r="AV3083" s="141">
        <v>0</v>
      </c>
      <c r="AW3083" s="141">
        <v>0</v>
      </c>
      <c r="AX3083" s="141">
        <v>0</v>
      </c>
      <c r="AY3083" s="141">
        <v>0</v>
      </c>
      <c r="AZ3083" s="141">
        <v>0</v>
      </c>
      <c r="BA3083" s="141">
        <v>0</v>
      </c>
      <c r="BB3083" s="141">
        <v>0</v>
      </c>
      <c r="BC3083" s="141">
        <v>0</v>
      </c>
      <c r="BD3083" s="141">
        <v>0</v>
      </c>
      <c r="BE3083" s="141">
        <v>0</v>
      </c>
      <c r="BF3083" s="141">
        <v>0</v>
      </c>
      <c r="BG3083" s="141">
        <v>0</v>
      </c>
      <c r="BH3083" s="141">
        <v>0</v>
      </c>
      <c r="BI3083" s="141">
        <v>0</v>
      </c>
      <c r="BJ3083" s="141">
        <v>0</v>
      </c>
      <c r="BK3083" s="141">
        <v>0</v>
      </c>
      <c r="BL3083" s="141">
        <v>0</v>
      </c>
      <c r="BM3083" s="141">
        <v>0</v>
      </c>
      <c r="BN3083" s="141">
        <v>0</v>
      </c>
      <c r="BO3083" s="141">
        <v>0</v>
      </c>
      <c r="BP3083" s="141">
        <v>0</v>
      </c>
    </row>
    <row r="3084" spans="4:68" ht="15.75">
      <c r="D3084" s="174" t="s">
        <v>10592</v>
      </c>
      <c r="E3084" s="175">
        <v>2123007.87</v>
      </c>
      <c r="F3084" s="174" t="s">
        <v>3540</v>
      </c>
      <c r="G3084" s="174" t="s">
        <v>3208</v>
      </c>
      <c r="H3084" s="174" t="s">
        <v>183</v>
      </c>
      <c r="I3084" s="174" t="s">
        <v>10593</v>
      </c>
      <c r="J3084" s="174" t="s">
        <v>10594</v>
      </c>
      <c r="K3084" s="174"/>
      <c r="L3084" s="174" t="s">
        <v>183</v>
      </c>
      <c r="M3084" s="174" t="s">
        <v>3575</v>
      </c>
      <c r="N3084" s="176">
        <v>60</v>
      </c>
      <c r="O3084" s="174" t="s">
        <v>3407</v>
      </c>
      <c r="P3084" s="177">
        <v>35977</v>
      </c>
      <c r="Q3084" s="176">
        <v>180</v>
      </c>
      <c r="R3084" s="175">
        <v>2123007.87</v>
      </c>
      <c r="S3084" s="176">
        <v>0</v>
      </c>
      <c r="T3084" s="161">
        <v>0</v>
      </c>
      <c r="U3084" s="96">
        <v>19</v>
      </c>
      <c r="V3084" s="38" t="s">
        <v>129</v>
      </c>
      <c r="W3084" s="38"/>
      <c r="X3084" s="137">
        <v>0</v>
      </c>
      <c r="Y3084" s="138">
        <v>37803</v>
      </c>
      <c r="Z3084" s="179">
        <v>0</v>
      </c>
      <c r="AA3084" s="139">
        <v>2003</v>
      </c>
      <c r="AB3084" s="131"/>
      <c r="AC3084" s="38"/>
      <c r="AD3084" s="140">
        <v>0</v>
      </c>
      <c r="AE3084" s="141">
        <v>0</v>
      </c>
      <c r="AF3084" s="141">
        <v>0</v>
      </c>
      <c r="AG3084" s="141">
        <v>0</v>
      </c>
      <c r="AH3084" s="141">
        <v>0</v>
      </c>
      <c r="AI3084" s="141">
        <v>0</v>
      </c>
      <c r="AJ3084" s="141">
        <v>0</v>
      </c>
      <c r="AK3084" s="141">
        <v>0</v>
      </c>
      <c r="AL3084" s="141">
        <v>0</v>
      </c>
      <c r="AM3084" s="141">
        <v>0</v>
      </c>
      <c r="AN3084" s="141">
        <v>0</v>
      </c>
      <c r="AO3084" s="141">
        <v>0</v>
      </c>
      <c r="AP3084" s="141">
        <v>0</v>
      </c>
      <c r="AQ3084" s="141">
        <v>0</v>
      </c>
      <c r="AR3084" s="141">
        <v>0</v>
      </c>
      <c r="AS3084" s="141">
        <v>0</v>
      </c>
      <c r="AT3084" s="141">
        <v>0</v>
      </c>
      <c r="AU3084" s="141">
        <v>0</v>
      </c>
      <c r="AV3084" s="141">
        <v>0</v>
      </c>
      <c r="AW3084" s="141">
        <v>0</v>
      </c>
      <c r="AX3084" s="141">
        <v>0</v>
      </c>
      <c r="AY3084" s="141">
        <v>0</v>
      </c>
      <c r="AZ3084" s="141">
        <v>0</v>
      </c>
      <c r="BA3084" s="141">
        <v>0</v>
      </c>
      <c r="BB3084" s="141">
        <v>0</v>
      </c>
      <c r="BC3084" s="141">
        <v>0</v>
      </c>
      <c r="BD3084" s="141">
        <v>0</v>
      </c>
      <c r="BE3084" s="141">
        <v>0</v>
      </c>
      <c r="BF3084" s="141">
        <v>0</v>
      </c>
      <c r="BG3084" s="141">
        <v>0</v>
      </c>
      <c r="BH3084" s="141">
        <v>0</v>
      </c>
      <c r="BI3084" s="141">
        <v>0</v>
      </c>
      <c r="BJ3084" s="141">
        <v>0</v>
      </c>
      <c r="BK3084" s="141">
        <v>0</v>
      </c>
      <c r="BL3084" s="141">
        <v>0</v>
      </c>
      <c r="BM3084" s="141">
        <v>0</v>
      </c>
      <c r="BN3084" s="141">
        <v>0</v>
      </c>
      <c r="BO3084" s="141">
        <v>0</v>
      </c>
      <c r="BP3084" s="141">
        <v>0</v>
      </c>
    </row>
    <row r="3085" spans="4:68" ht="15.75">
      <c r="D3085" s="174" t="s">
        <v>10595</v>
      </c>
      <c r="E3085" s="176">
        <v>75010</v>
      </c>
      <c r="F3085" s="174" t="s">
        <v>4671</v>
      </c>
      <c r="G3085" s="174" t="s">
        <v>10596</v>
      </c>
      <c r="H3085" s="174" t="s">
        <v>191</v>
      </c>
      <c r="I3085" s="174" t="s">
        <v>3098</v>
      </c>
      <c r="J3085" s="174" t="s">
        <v>10597</v>
      </c>
      <c r="K3085" s="174"/>
      <c r="L3085" s="174" t="s">
        <v>4439</v>
      </c>
      <c r="M3085" s="174" t="s">
        <v>4680</v>
      </c>
      <c r="N3085" s="176">
        <v>960</v>
      </c>
      <c r="O3085" s="174" t="s">
        <v>3407</v>
      </c>
      <c r="P3085" s="177">
        <v>36341</v>
      </c>
      <c r="Q3085" s="176">
        <v>168</v>
      </c>
      <c r="R3085" s="175">
        <v>13126.62</v>
      </c>
      <c r="S3085" s="175">
        <v>61883.38</v>
      </c>
      <c r="T3085" s="161">
        <v>1</v>
      </c>
      <c r="U3085" s="96">
        <v>6</v>
      </c>
      <c r="V3085" s="38" t="s">
        <v>116</v>
      </c>
      <c r="W3085" s="38"/>
      <c r="X3085" s="137">
        <v>937.625</v>
      </c>
      <c r="Y3085" s="138">
        <v>65561</v>
      </c>
      <c r="Z3085" s="179">
        <v>66</v>
      </c>
      <c r="AA3085" s="139">
        <v>2079</v>
      </c>
      <c r="AB3085" s="131"/>
      <c r="AC3085" s="38"/>
      <c r="AD3085" s="140">
        <v>61883.38</v>
      </c>
      <c r="AE3085" s="141">
        <v>60945.754999999997</v>
      </c>
      <c r="AF3085" s="141">
        <v>60008.13</v>
      </c>
      <c r="AG3085" s="141">
        <v>59070.504999999997</v>
      </c>
      <c r="AH3085" s="141">
        <v>58132.88</v>
      </c>
      <c r="AI3085" s="141">
        <v>57195.254999999997</v>
      </c>
      <c r="AJ3085" s="141">
        <v>56257.63</v>
      </c>
      <c r="AK3085" s="141">
        <v>55320.004999999997</v>
      </c>
      <c r="AL3085" s="141">
        <v>54382.38</v>
      </c>
      <c r="AM3085" s="141">
        <v>53444.754999999997</v>
      </c>
      <c r="AN3085" s="141">
        <v>52507.13</v>
      </c>
      <c r="AO3085" s="141">
        <v>51569.504999999997</v>
      </c>
      <c r="AP3085" s="141">
        <v>50631.88</v>
      </c>
      <c r="AQ3085" s="141">
        <v>49694.254999999997</v>
      </c>
      <c r="AR3085" s="141">
        <v>48756.63</v>
      </c>
      <c r="AS3085" s="141">
        <v>47819.004999999997</v>
      </c>
      <c r="AT3085" s="141">
        <v>46881.38</v>
      </c>
      <c r="AU3085" s="141">
        <v>45943.754999999997</v>
      </c>
      <c r="AV3085" s="141">
        <v>45006.13</v>
      </c>
      <c r="AW3085" s="141">
        <v>44068.504999999997</v>
      </c>
      <c r="AX3085" s="141">
        <v>43130.879999999997</v>
      </c>
      <c r="AY3085" s="141">
        <v>42193.254999999997</v>
      </c>
      <c r="AZ3085" s="141">
        <v>41255.629999999997</v>
      </c>
      <c r="BA3085" s="141">
        <v>40318.004999999997</v>
      </c>
      <c r="BB3085" s="141">
        <v>39380.379999999997</v>
      </c>
      <c r="BC3085" s="141">
        <v>38442.754999999997</v>
      </c>
      <c r="BD3085" s="141">
        <v>37505.129999999997</v>
      </c>
      <c r="BE3085" s="141">
        <v>36567.504999999997</v>
      </c>
      <c r="BF3085" s="141">
        <v>35629.879999999997</v>
      </c>
      <c r="BG3085" s="141">
        <v>34692.254999999997</v>
      </c>
      <c r="BH3085" s="141">
        <v>33754.629999999997</v>
      </c>
      <c r="BI3085" s="141">
        <v>32817.004999999997</v>
      </c>
      <c r="BJ3085" s="141">
        <v>31879.379999999997</v>
      </c>
      <c r="BK3085" s="141">
        <v>30941.754999999997</v>
      </c>
      <c r="BL3085" s="141">
        <v>30004.129999999997</v>
      </c>
      <c r="BM3085" s="141">
        <v>29066.504999999997</v>
      </c>
      <c r="BN3085" s="141">
        <v>28128.879999999997</v>
      </c>
      <c r="BO3085" s="141">
        <v>27191.254999999997</v>
      </c>
      <c r="BP3085" s="141">
        <v>26253.629999999997</v>
      </c>
    </row>
    <row r="3086" spans="4:68" ht="15.75">
      <c r="D3086" s="174" t="s">
        <v>10598</v>
      </c>
      <c r="E3086" s="175">
        <v>145838.79999999999</v>
      </c>
      <c r="F3086" s="174" t="s">
        <v>3409</v>
      </c>
      <c r="G3086" s="174" t="s">
        <v>3109</v>
      </c>
      <c r="H3086" s="174" t="s">
        <v>166</v>
      </c>
      <c r="I3086" s="174" t="s">
        <v>10599</v>
      </c>
      <c r="J3086" s="174" t="s">
        <v>10600</v>
      </c>
      <c r="K3086" s="174"/>
      <c r="L3086" s="174" t="s">
        <v>3866</v>
      </c>
      <c r="M3086" s="174" t="s">
        <v>10601</v>
      </c>
      <c r="N3086" s="176">
        <v>960</v>
      </c>
      <c r="O3086" s="174" t="s">
        <v>3407</v>
      </c>
      <c r="P3086" s="177">
        <v>36341</v>
      </c>
      <c r="Q3086" s="176">
        <v>168</v>
      </c>
      <c r="R3086" s="175">
        <v>25521.78</v>
      </c>
      <c r="S3086" s="175">
        <v>120317.02</v>
      </c>
      <c r="T3086" s="161">
        <v>0</v>
      </c>
      <c r="U3086" s="96">
        <v>6</v>
      </c>
      <c r="V3086" s="38" t="s">
        <v>116</v>
      </c>
      <c r="W3086" s="38"/>
      <c r="X3086" s="137">
        <v>1822.9849999999999</v>
      </c>
      <c r="Y3086" s="138">
        <v>65561</v>
      </c>
      <c r="Z3086" s="179">
        <v>66</v>
      </c>
      <c r="AA3086" s="139">
        <v>2079</v>
      </c>
      <c r="AB3086" s="131"/>
      <c r="AC3086" s="38"/>
      <c r="AD3086" s="140">
        <v>120317.02</v>
      </c>
      <c r="AE3086" s="141">
        <v>118494.035</v>
      </c>
      <c r="AF3086" s="141">
        <v>116671.05</v>
      </c>
      <c r="AG3086" s="141">
        <v>114848.065</v>
      </c>
      <c r="AH3086" s="141">
        <v>113025.08</v>
      </c>
      <c r="AI3086" s="141">
        <v>111202.095</v>
      </c>
      <c r="AJ3086" s="141">
        <v>109379.11</v>
      </c>
      <c r="AK3086" s="141">
        <v>107556.125</v>
      </c>
      <c r="AL3086" s="141">
        <v>105733.14</v>
      </c>
      <c r="AM3086" s="141">
        <v>103910.155</v>
      </c>
      <c r="AN3086" s="141">
        <v>102087.17</v>
      </c>
      <c r="AO3086" s="141">
        <v>100264.185</v>
      </c>
      <c r="AP3086" s="141">
        <v>98441.2</v>
      </c>
      <c r="AQ3086" s="141">
        <v>96618.214999999997</v>
      </c>
      <c r="AR3086" s="141">
        <v>94795.23</v>
      </c>
      <c r="AS3086" s="141">
        <v>92972.244999999995</v>
      </c>
      <c r="AT3086" s="141">
        <v>91149.26</v>
      </c>
      <c r="AU3086" s="141">
        <v>89326.274999999994</v>
      </c>
      <c r="AV3086" s="141">
        <v>87503.29</v>
      </c>
      <c r="AW3086" s="141">
        <v>85680.304999999993</v>
      </c>
      <c r="AX3086" s="141">
        <v>83857.319999999992</v>
      </c>
      <c r="AY3086" s="141">
        <v>82034.334999999992</v>
      </c>
      <c r="AZ3086" s="141">
        <v>80211.349999999991</v>
      </c>
      <c r="BA3086" s="141">
        <v>78388.364999999991</v>
      </c>
      <c r="BB3086" s="141">
        <v>76565.37999999999</v>
      </c>
      <c r="BC3086" s="141">
        <v>74742.39499999999</v>
      </c>
      <c r="BD3086" s="141">
        <v>72919.409999999989</v>
      </c>
      <c r="BE3086" s="141">
        <v>71096.424999999988</v>
      </c>
      <c r="BF3086" s="141">
        <v>69273.439999999988</v>
      </c>
      <c r="BG3086" s="141">
        <v>67450.454999999987</v>
      </c>
      <c r="BH3086" s="141">
        <v>65627.469999999987</v>
      </c>
      <c r="BI3086" s="141">
        <v>63804.484999999986</v>
      </c>
      <c r="BJ3086" s="141">
        <v>61981.499999999985</v>
      </c>
      <c r="BK3086" s="141">
        <v>60158.514999999985</v>
      </c>
      <c r="BL3086" s="141">
        <v>58335.529999999984</v>
      </c>
      <c r="BM3086" s="141">
        <v>56512.544999999984</v>
      </c>
      <c r="BN3086" s="141">
        <v>54689.559999999983</v>
      </c>
      <c r="BO3086" s="141">
        <v>52866.574999999983</v>
      </c>
      <c r="BP3086" s="141">
        <v>51043.589999999982</v>
      </c>
    </row>
    <row r="3087" spans="4:68" ht="15.75">
      <c r="D3087" s="174" t="s">
        <v>10602</v>
      </c>
      <c r="E3087" s="175">
        <v>441985.96</v>
      </c>
      <c r="F3087" s="174" t="s">
        <v>3409</v>
      </c>
      <c r="G3087" s="174" t="s">
        <v>3109</v>
      </c>
      <c r="H3087" s="174" t="s">
        <v>166</v>
      </c>
      <c r="I3087" s="174" t="s">
        <v>10603</v>
      </c>
      <c r="J3087" s="174" t="s">
        <v>10604</v>
      </c>
      <c r="K3087" s="174"/>
      <c r="L3087" s="174" t="s">
        <v>8871</v>
      </c>
      <c r="M3087" s="174" t="s">
        <v>10605</v>
      </c>
      <c r="N3087" s="176">
        <v>960</v>
      </c>
      <c r="O3087" s="174" t="s">
        <v>3407</v>
      </c>
      <c r="P3087" s="177">
        <v>36341</v>
      </c>
      <c r="Q3087" s="176">
        <v>168</v>
      </c>
      <c r="R3087" s="175">
        <v>77347.460000000006</v>
      </c>
      <c r="S3087" s="175">
        <v>364638.5</v>
      </c>
      <c r="T3087" s="161">
        <v>0</v>
      </c>
      <c r="U3087" s="96">
        <v>6</v>
      </c>
      <c r="V3087" s="38" t="s">
        <v>116</v>
      </c>
      <c r="W3087" s="38"/>
      <c r="X3087" s="137">
        <v>5524.8244999999997</v>
      </c>
      <c r="Y3087" s="138">
        <v>65561</v>
      </c>
      <c r="Z3087" s="179">
        <v>66</v>
      </c>
      <c r="AA3087" s="139">
        <v>2079</v>
      </c>
      <c r="AB3087" s="131"/>
      <c r="AC3087" s="38"/>
      <c r="AD3087" s="140">
        <v>364638.5</v>
      </c>
      <c r="AE3087" s="141">
        <v>359113.67550000001</v>
      </c>
      <c r="AF3087" s="141">
        <v>353588.85100000002</v>
      </c>
      <c r="AG3087" s="141">
        <v>348064.02650000004</v>
      </c>
      <c r="AH3087" s="141">
        <v>342539.20200000005</v>
      </c>
      <c r="AI3087" s="141">
        <v>337014.37750000006</v>
      </c>
      <c r="AJ3087" s="141">
        <v>331489.55300000007</v>
      </c>
      <c r="AK3087" s="141">
        <v>325964.72850000008</v>
      </c>
      <c r="AL3087" s="141">
        <v>320439.9040000001</v>
      </c>
      <c r="AM3087" s="141">
        <v>314915.07950000011</v>
      </c>
      <c r="AN3087" s="141">
        <v>309390.25500000012</v>
      </c>
      <c r="AO3087" s="141">
        <v>303865.43050000013</v>
      </c>
      <c r="AP3087" s="141">
        <v>298340.60600000015</v>
      </c>
      <c r="AQ3087" s="141">
        <v>292815.78150000016</v>
      </c>
      <c r="AR3087" s="141">
        <v>287290.95700000017</v>
      </c>
      <c r="AS3087" s="141">
        <v>281766.13250000018</v>
      </c>
      <c r="AT3087" s="141">
        <v>276241.30800000019</v>
      </c>
      <c r="AU3087" s="141">
        <v>270716.48350000021</v>
      </c>
      <c r="AV3087" s="141">
        <v>265191.65900000022</v>
      </c>
      <c r="AW3087" s="141">
        <v>259666.83450000023</v>
      </c>
      <c r="AX3087" s="141">
        <v>254142.01000000024</v>
      </c>
      <c r="AY3087" s="141">
        <v>248617.18550000025</v>
      </c>
      <c r="AZ3087" s="141">
        <v>243092.36100000027</v>
      </c>
      <c r="BA3087" s="141">
        <v>237567.53650000028</v>
      </c>
      <c r="BB3087" s="141">
        <v>232042.71200000029</v>
      </c>
      <c r="BC3087" s="141">
        <v>226517.8875000003</v>
      </c>
      <c r="BD3087" s="141">
        <v>220993.06300000031</v>
      </c>
      <c r="BE3087" s="141">
        <v>215468.23850000033</v>
      </c>
      <c r="BF3087" s="141">
        <v>209943.41400000034</v>
      </c>
      <c r="BG3087" s="141">
        <v>204418.58950000035</v>
      </c>
      <c r="BH3087" s="141">
        <v>198893.76500000036</v>
      </c>
      <c r="BI3087" s="141">
        <v>193368.94050000038</v>
      </c>
      <c r="BJ3087" s="141">
        <v>187844.11600000039</v>
      </c>
      <c r="BK3087" s="141">
        <v>182319.2915000004</v>
      </c>
      <c r="BL3087" s="141">
        <v>176794.46700000041</v>
      </c>
      <c r="BM3087" s="141">
        <v>171269.64250000042</v>
      </c>
      <c r="BN3087" s="141">
        <v>165744.81800000044</v>
      </c>
      <c r="BO3087" s="141">
        <v>160219.99350000045</v>
      </c>
      <c r="BP3087" s="141">
        <v>154695.16900000046</v>
      </c>
    </row>
    <row r="3088" spans="4:68" ht="15.75">
      <c r="D3088" s="174" t="s">
        <v>10606</v>
      </c>
      <c r="E3088" s="175">
        <v>473.29</v>
      </c>
      <c r="F3088" s="174" t="s">
        <v>3409</v>
      </c>
      <c r="G3088" s="174" t="s">
        <v>3109</v>
      </c>
      <c r="H3088" s="174" t="s">
        <v>166</v>
      </c>
      <c r="I3088" s="174" t="s">
        <v>10607</v>
      </c>
      <c r="J3088" s="174" t="s">
        <v>10608</v>
      </c>
      <c r="K3088" s="174"/>
      <c r="L3088" s="174" t="s">
        <v>9220</v>
      </c>
      <c r="M3088" s="174" t="s">
        <v>3866</v>
      </c>
      <c r="N3088" s="176">
        <v>960</v>
      </c>
      <c r="O3088" s="174" t="s">
        <v>3407</v>
      </c>
      <c r="P3088" s="177">
        <v>36341</v>
      </c>
      <c r="Q3088" s="176">
        <v>168</v>
      </c>
      <c r="R3088" s="175">
        <v>82.71</v>
      </c>
      <c r="S3088" s="175">
        <v>390.58</v>
      </c>
      <c r="T3088" s="161">
        <v>0</v>
      </c>
      <c r="U3088" s="96">
        <v>6</v>
      </c>
      <c r="V3088" s="38" t="s">
        <v>116</v>
      </c>
      <c r="W3088" s="38"/>
      <c r="X3088" s="137">
        <v>5.9161250000000001</v>
      </c>
      <c r="Y3088" s="138">
        <v>65561</v>
      </c>
      <c r="Z3088" s="179">
        <v>66</v>
      </c>
      <c r="AA3088" s="139">
        <v>2079</v>
      </c>
      <c r="AB3088" s="131"/>
      <c r="AC3088" s="38"/>
      <c r="AD3088" s="140">
        <v>390.58</v>
      </c>
      <c r="AE3088" s="141">
        <v>384.66387499999996</v>
      </c>
      <c r="AF3088" s="141">
        <v>378.74774999999994</v>
      </c>
      <c r="AG3088" s="141">
        <v>372.83162499999992</v>
      </c>
      <c r="AH3088" s="141">
        <v>366.91549999999989</v>
      </c>
      <c r="AI3088" s="141">
        <v>360.99937499999987</v>
      </c>
      <c r="AJ3088" s="141">
        <v>355.08324999999985</v>
      </c>
      <c r="AK3088" s="141">
        <v>349.16712499999983</v>
      </c>
      <c r="AL3088" s="141">
        <v>343.25099999999981</v>
      </c>
      <c r="AM3088" s="141">
        <v>337.33487499999978</v>
      </c>
      <c r="AN3088" s="141">
        <v>331.41874999999976</v>
      </c>
      <c r="AO3088" s="141">
        <v>325.50262499999974</v>
      </c>
      <c r="AP3088" s="141">
        <v>319.58649999999972</v>
      </c>
      <c r="AQ3088" s="141">
        <v>313.67037499999969</v>
      </c>
      <c r="AR3088" s="141">
        <v>307.75424999999967</v>
      </c>
      <c r="AS3088" s="141">
        <v>301.83812499999965</v>
      </c>
      <c r="AT3088" s="141">
        <v>295.92199999999963</v>
      </c>
      <c r="AU3088" s="141">
        <v>290.00587499999961</v>
      </c>
      <c r="AV3088" s="141">
        <v>284.08974999999958</v>
      </c>
      <c r="AW3088" s="141">
        <v>278.17362499999956</v>
      </c>
      <c r="AX3088" s="141">
        <v>272.25749999999954</v>
      </c>
      <c r="AY3088" s="141">
        <v>266.34137499999952</v>
      </c>
      <c r="AZ3088" s="141">
        <v>260.42524999999949</v>
      </c>
      <c r="BA3088" s="141">
        <v>254.5091249999995</v>
      </c>
      <c r="BB3088" s="141">
        <v>248.59299999999951</v>
      </c>
      <c r="BC3088" s="141">
        <v>242.67687499999951</v>
      </c>
      <c r="BD3088" s="141">
        <v>236.76074999999952</v>
      </c>
      <c r="BE3088" s="141">
        <v>230.84462499999952</v>
      </c>
      <c r="BF3088" s="141">
        <v>224.92849999999953</v>
      </c>
      <c r="BG3088" s="141">
        <v>219.01237499999954</v>
      </c>
      <c r="BH3088" s="141">
        <v>213.09624999999954</v>
      </c>
      <c r="BI3088" s="141">
        <v>207.18012499999955</v>
      </c>
      <c r="BJ3088" s="141">
        <v>201.26399999999956</v>
      </c>
      <c r="BK3088" s="141">
        <v>195.34787499999956</v>
      </c>
      <c r="BL3088" s="141">
        <v>189.43174999999957</v>
      </c>
      <c r="BM3088" s="141">
        <v>183.51562499999957</v>
      </c>
      <c r="BN3088" s="141">
        <v>177.59949999999958</v>
      </c>
      <c r="BO3088" s="141">
        <v>171.68337499999959</v>
      </c>
      <c r="BP3088" s="141">
        <v>165.76724999999959</v>
      </c>
    </row>
    <row r="3089" spans="4:68" ht="15.75">
      <c r="D3089" s="174" t="s">
        <v>10609</v>
      </c>
      <c r="E3089" s="175">
        <v>17527.240000000002</v>
      </c>
      <c r="F3089" s="174" t="s">
        <v>3409</v>
      </c>
      <c r="G3089" s="174" t="s">
        <v>3109</v>
      </c>
      <c r="H3089" s="174" t="s">
        <v>166</v>
      </c>
      <c r="I3089" s="174" t="s">
        <v>10610</v>
      </c>
      <c r="J3089" s="174" t="s">
        <v>10611</v>
      </c>
      <c r="K3089" s="174"/>
      <c r="L3089" s="174" t="s">
        <v>3866</v>
      </c>
      <c r="M3089" s="174" t="s">
        <v>10612</v>
      </c>
      <c r="N3089" s="176">
        <v>960</v>
      </c>
      <c r="O3089" s="174" t="s">
        <v>3407</v>
      </c>
      <c r="P3089" s="177">
        <v>36341</v>
      </c>
      <c r="Q3089" s="176">
        <v>168</v>
      </c>
      <c r="R3089" s="175">
        <v>3067.29</v>
      </c>
      <c r="S3089" s="175">
        <v>14459.95</v>
      </c>
      <c r="T3089" s="161">
        <v>0</v>
      </c>
      <c r="U3089" s="96">
        <v>6</v>
      </c>
      <c r="V3089" s="38" t="s">
        <v>116</v>
      </c>
      <c r="W3089" s="38"/>
      <c r="X3089" s="137">
        <v>219.09050000000002</v>
      </c>
      <c r="Y3089" s="138">
        <v>65561</v>
      </c>
      <c r="Z3089" s="179">
        <v>66</v>
      </c>
      <c r="AA3089" s="139">
        <v>2079</v>
      </c>
      <c r="AB3089" s="131"/>
      <c r="AC3089" s="38"/>
      <c r="AD3089" s="140">
        <v>14459.95</v>
      </c>
      <c r="AE3089" s="141">
        <v>14240.8595</v>
      </c>
      <c r="AF3089" s="141">
        <v>14021.769</v>
      </c>
      <c r="AG3089" s="141">
        <v>13802.6785</v>
      </c>
      <c r="AH3089" s="141">
        <v>13583.588</v>
      </c>
      <c r="AI3089" s="141">
        <v>13364.497499999999</v>
      </c>
      <c r="AJ3089" s="141">
        <v>13145.406999999999</v>
      </c>
      <c r="AK3089" s="141">
        <v>12926.316499999999</v>
      </c>
      <c r="AL3089" s="141">
        <v>12707.225999999999</v>
      </c>
      <c r="AM3089" s="141">
        <v>12488.135499999999</v>
      </c>
      <c r="AN3089" s="141">
        <v>12269.044999999998</v>
      </c>
      <c r="AO3089" s="141">
        <v>12049.954499999998</v>
      </c>
      <c r="AP3089" s="141">
        <v>11830.863999999998</v>
      </c>
      <c r="AQ3089" s="141">
        <v>11611.773499999998</v>
      </c>
      <c r="AR3089" s="141">
        <v>11392.682999999997</v>
      </c>
      <c r="AS3089" s="141">
        <v>11173.592499999997</v>
      </c>
      <c r="AT3089" s="141">
        <v>10954.501999999997</v>
      </c>
      <c r="AU3089" s="141">
        <v>10735.411499999997</v>
      </c>
      <c r="AV3089" s="141">
        <v>10516.320999999996</v>
      </c>
      <c r="AW3089" s="141">
        <v>10297.230499999996</v>
      </c>
      <c r="AX3089" s="141">
        <v>10078.139999999996</v>
      </c>
      <c r="AY3089" s="141">
        <v>9859.0494999999955</v>
      </c>
      <c r="AZ3089" s="141">
        <v>9639.9589999999953</v>
      </c>
      <c r="BA3089" s="141">
        <v>9420.868499999995</v>
      </c>
      <c r="BB3089" s="141">
        <v>9201.7779999999948</v>
      </c>
      <c r="BC3089" s="141">
        <v>8982.6874999999945</v>
      </c>
      <c r="BD3089" s="141">
        <v>8763.5969999999943</v>
      </c>
      <c r="BE3089" s="141">
        <v>8544.506499999994</v>
      </c>
      <c r="BF3089" s="141">
        <v>8325.4159999999938</v>
      </c>
      <c r="BG3089" s="141">
        <v>8106.3254999999936</v>
      </c>
      <c r="BH3089" s="141">
        <v>7887.2349999999933</v>
      </c>
      <c r="BI3089" s="141">
        <v>7668.1444999999931</v>
      </c>
      <c r="BJ3089" s="141">
        <v>7449.0539999999928</v>
      </c>
      <c r="BK3089" s="141">
        <v>7229.9634999999926</v>
      </c>
      <c r="BL3089" s="141">
        <v>7010.8729999999923</v>
      </c>
      <c r="BM3089" s="141">
        <v>6791.7824999999921</v>
      </c>
      <c r="BN3089" s="141">
        <v>6572.6919999999918</v>
      </c>
      <c r="BO3089" s="141">
        <v>6353.6014999999916</v>
      </c>
      <c r="BP3089" s="141">
        <v>6134.5109999999913</v>
      </c>
    </row>
    <row r="3090" spans="4:68" ht="15.75">
      <c r="D3090" s="174" t="s">
        <v>10613</v>
      </c>
      <c r="E3090" s="176">
        <v>5000</v>
      </c>
      <c r="F3090" s="174" t="s">
        <v>3409</v>
      </c>
      <c r="G3090" s="174" t="s">
        <v>3109</v>
      </c>
      <c r="H3090" s="174" t="s">
        <v>166</v>
      </c>
      <c r="I3090" s="174" t="s">
        <v>10614</v>
      </c>
      <c r="J3090" s="174" t="s">
        <v>9199</v>
      </c>
      <c r="K3090" s="174"/>
      <c r="L3090" s="174" t="s">
        <v>10615</v>
      </c>
      <c r="M3090" s="174" t="s">
        <v>10616</v>
      </c>
      <c r="N3090" s="176">
        <v>960</v>
      </c>
      <c r="O3090" s="174" t="s">
        <v>3407</v>
      </c>
      <c r="P3090" s="177">
        <v>36341</v>
      </c>
      <c r="Q3090" s="176">
        <v>168</v>
      </c>
      <c r="R3090" s="175">
        <v>875.02</v>
      </c>
      <c r="S3090" s="175">
        <v>4124.9799999999996</v>
      </c>
      <c r="T3090" s="161">
        <v>0</v>
      </c>
      <c r="U3090" s="96">
        <v>6</v>
      </c>
      <c r="V3090" s="38" t="s">
        <v>116</v>
      </c>
      <c r="W3090" s="38"/>
      <c r="X3090" s="137">
        <v>62.5</v>
      </c>
      <c r="Y3090" s="138">
        <v>65561</v>
      </c>
      <c r="Z3090" s="179">
        <v>66</v>
      </c>
      <c r="AA3090" s="139">
        <v>2079</v>
      </c>
      <c r="AB3090" s="131"/>
      <c r="AC3090" s="38"/>
      <c r="AD3090" s="140">
        <v>4124.9799999999996</v>
      </c>
      <c r="AE3090" s="141">
        <v>4062.4799999999996</v>
      </c>
      <c r="AF3090" s="141">
        <v>3999.9799999999996</v>
      </c>
      <c r="AG3090" s="141">
        <v>3937.4799999999996</v>
      </c>
      <c r="AH3090" s="141">
        <v>3874.9799999999996</v>
      </c>
      <c r="AI3090" s="141">
        <v>3812.4799999999996</v>
      </c>
      <c r="AJ3090" s="141">
        <v>3749.9799999999996</v>
      </c>
      <c r="AK3090" s="141">
        <v>3687.4799999999996</v>
      </c>
      <c r="AL3090" s="141">
        <v>3624.9799999999996</v>
      </c>
      <c r="AM3090" s="141">
        <v>3562.4799999999996</v>
      </c>
      <c r="AN3090" s="141">
        <v>3499.9799999999996</v>
      </c>
      <c r="AO3090" s="141">
        <v>3437.4799999999996</v>
      </c>
      <c r="AP3090" s="141">
        <v>3374.9799999999996</v>
      </c>
      <c r="AQ3090" s="141">
        <v>3312.4799999999996</v>
      </c>
      <c r="AR3090" s="141">
        <v>3249.9799999999996</v>
      </c>
      <c r="AS3090" s="141">
        <v>3187.4799999999996</v>
      </c>
      <c r="AT3090" s="141">
        <v>3124.9799999999996</v>
      </c>
      <c r="AU3090" s="141">
        <v>3062.4799999999996</v>
      </c>
      <c r="AV3090" s="141">
        <v>2999.9799999999996</v>
      </c>
      <c r="AW3090" s="141">
        <v>2937.4799999999996</v>
      </c>
      <c r="AX3090" s="141">
        <v>2874.9799999999996</v>
      </c>
      <c r="AY3090" s="141">
        <v>2812.4799999999996</v>
      </c>
      <c r="AZ3090" s="141">
        <v>2749.9799999999996</v>
      </c>
      <c r="BA3090" s="141">
        <v>2687.4799999999996</v>
      </c>
      <c r="BB3090" s="141">
        <v>2624.9799999999996</v>
      </c>
      <c r="BC3090" s="141">
        <v>2562.4799999999996</v>
      </c>
      <c r="BD3090" s="141">
        <v>2499.9799999999996</v>
      </c>
      <c r="BE3090" s="141">
        <v>2437.4799999999996</v>
      </c>
      <c r="BF3090" s="141">
        <v>2374.9799999999996</v>
      </c>
      <c r="BG3090" s="141">
        <v>2312.4799999999996</v>
      </c>
      <c r="BH3090" s="141">
        <v>2249.9799999999996</v>
      </c>
      <c r="BI3090" s="141">
        <v>2187.4799999999996</v>
      </c>
      <c r="BJ3090" s="141">
        <v>2124.9799999999996</v>
      </c>
      <c r="BK3090" s="141">
        <v>2062.4799999999996</v>
      </c>
      <c r="BL3090" s="141">
        <v>1999.9799999999996</v>
      </c>
      <c r="BM3090" s="141">
        <v>1937.4799999999996</v>
      </c>
      <c r="BN3090" s="141">
        <v>1874.9799999999996</v>
      </c>
      <c r="BO3090" s="141">
        <v>1812.4799999999996</v>
      </c>
      <c r="BP3090" s="141">
        <v>1749.9799999999996</v>
      </c>
    </row>
    <row r="3091" spans="4:68" ht="15.75">
      <c r="D3091" s="174" t="s">
        <v>10617</v>
      </c>
      <c r="E3091" s="176">
        <v>590000</v>
      </c>
      <c r="F3091" s="174" t="s">
        <v>3409</v>
      </c>
      <c r="G3091" s="174" t="s">
        <v>3109</v>
      </c>
      <c r="H3091" s="174" t="s">
        <v>166</v>
      </c>
      <c r="I3091" s="174" t="s">
        <v>10618</v>
      </c>
      <c r="J3091" s="174" t="s">
        <v>10619</v>
      </c>
      <c r="K3091" s="174"/>
      <c r="L3091" s="174" t="s">
        <v>10620</v>
      </c>
      <c r="M3091" s="174" t="s">
        <v>4705</v>
      </c>
      <c r="N3091" s="176">
        <v>960</v>
      </c>
      <c r="O3091" s="174" t="s">
        <v>3407</v>
      </c>
      <c r="P3091" s="177">
        <v>36341</v>
      </c>
      <c r="Q3091" s="176">
        <v>168</v>
      </c>
      <c r="R3091" s="175">
        <v>103249.96</v>
      </c>
      <c r="S3091" s="175">
        <v>486750.04</v>
      </c>
      <c r="T3091" s="161">
        <v>0</v>
      </c>
      <c r="U3091" s="96">
        <v>6</v>
      </c>
      <c r="V3091" s="38" t="s">
        <v>116</v>
      </c>
      <c r="W3091" s="38"/>
      <c r="X3091" s="137">
        <v>7375</v>
      </c>
      <c r="Y3091" s="138">
        <v>65561</v>
      </c>
      <c r="Z3091" s="179">
        <v>66</v>
      </c>
      <c r="AA3091" s="139">
        <v>2079</v>
      </c>
      <c r="AB3091" s="131"/>
      <c r="AC3091" s="38"/>
      <c r="AD3091" s="140">
        <v>486750.04</v>
      </c>
      <c r="AE3091" s="141">
        <v>479375.04</v>
      </c>
      <c r="AF3091" s="141">
        <v>472000.04</v>
      </c>
      <c r="AG3091" s="141">
        <v>464625.04</v>
      </c>
      <c r="AH3091" s="141">
        <v>457250.04</v>
      </c>
      <c r="AI3091" s="141">
        <v>449875.04</v>
      </c>
      <c r="AJ3091" s="141">
        <v>442500.04</v>
      </c>
      <c r="AK3091" s="141">
        <v>435125.04</v>
      </c>
      <c r="AL3091" s="141">
        <v>427750.04</v>
      </c>
      <c r="AM3091" s="141">
        <v>420375.03999999998</v>
      </c>
      <c r="AN3091" s="141">
        <v>413000.04</v>
      </c>
      <c r="AO3091" s="141">
        <v>405625.04</v>
      </c>
      <c r="AP3091" s="141">
        <v>398250.04</v>
      </c>
      <c r="AQ3091" s="141">
        <v>390875.04</v>
      </c>
      <c r="AR3091" s="141">
        <v>383500.04</v>
      </c>
      <c r="AS3091" s="141">
        <v>376125.04</v>
      </c>
      <c r="AT3091" s="141">
        <v>368750.04</v>
      </c>
      <c r="AU3091" s="141">
        <v>361375.04</v>
      </c>
      <c r="AV3091" s="141">
        <v>354000.04</v>
      </c>
      <c r="AW3091" s="141">
        <v>346625.04</v>
      </c>
      <c r="AX3091" s="141">
        <v>339250.04</v>
      </c>
      <c r="AY3091" s="141">
        <v>331875.03999999998</v>
      </c>
      <c r="AZ3091" s="141">
        <v>324500.03999999998</v>
      </c>
      <c r="BA3091" s="141">
        <v>317125.03999999998</v>
      </c>
      <c r="BB3091" s="141">
        <v>309750.03999999998</v>
      </c>
      <c r="BC3091" s="141">
        <v>302375.03999999998</v>
      </c>
      <c r="BD3091" s="141">
        <v>295000.03999999998</v>
      </c>
      <c r="BE3091" s="141">
        <v>287625.03999999998</v>
      </c>
      <c r="BF3091" s="141">
        <v>280250.03999999998</v>
      </c>
      <c r="BG3091" s="141">
        <v>272875.03999999998</v>
      </c>
      <c r="BH3091" s="141">
        <v>265500.03999999998</v>
      </c>
      <c r="BI3091" s="141">
        <v>258125.03999999998</v>
      </c>
      <c r="BJ3091" s="141">
        <v>250750.03999999998</v>
      </c>
      <c r="BK3091" s="141">
        <v>243375.03999999998</v>
      </c>
      <c r="BL3091" s="141">
        <v>236000.03999999998</v>
      </c>
      <c r="BM3091" s="141">
        <v>228625.03999999998</v>
      </c>
      <c r="BN3091" s="141">
        <v>221250.03999999998</v>
      </c>
      <c r="BO3091" s="141">
        <v>213875.03999999998</v>
      </c>
      <c r="BP3091" s="141">
        <v>206500.03999999998</v>
      </c>
    </row>
    <row r="3092" spans="4:68" ht="15.75">
      <c r="D3092" s="174" t="s">
        <v>10621</v>
      </c>
      <c r="E3092" s="175">
        <v>-7111.11</v>
      </c>
      <c r="F3092" s="174" t="s">
        <v>3409</v>
      </c>
      <c r="G3092" s="174" t="s">
        <v>3109</v>
      </c>
      <c r="H3092" s="174" t="s">
        <v>166</v>
      </c>
      <c r="I3092" s="174" t="s">
        <v>10622</v>
      </c>
      <c r="J3092" s="174" t="s">
        <v>10623</v>
      </c>
      <c r="K3092" s="174"/>
      <c r="L3092" s="174" t="s">
        <v>10624</v>
      </c>
      <c r="M3092" s="174" t="s">
        <v>5878</v>
      </c>
      <c r="N3092" s="176">
        <v>960</v>
      </c>
      <c r="O3092" s="174" t="s">
        <v>3407</v>
      </c>
      <c r="P3092" s="177">
        <v>36341</v>
      </c>
      <c r="Q3092" s="176">
        <v>168</v>
      </c>
      <c r="R3092" s="175">
        <v>-1244.3599999999999</v>
      </c>
      <c r="S3092" s="175">
        <v>-5866.75</v>
      </c>
      <c r="T3092" s="161">
        <v>0</v>
      </c>
      <c r="U3092" s="96">
        <v>6</v>
      </c>
      <c r="V3092" s="38" t="s">
        <v>116</v>
      </c>
      <c r="W3092" s="38"/>
      <c r="X3092" s="137">
        <v>-88.888874999999985</v>
      </c>
      <c r="Y3092" s="138">
        <v>65561</v>
      </c>
      <c r="Z3092" s="179">
        <v>66</v>
      </c>
      <c r="AA3092" s="139">
        <v>2079</v>
      </c>
      <c r="AB3092" s="131"/>
      <c r="AC3092" s="38"/>
      <c r="AD3092" s="140">
        <v>-5866.75</v>
      </c>
      <c r="AE3092" s="141">
        <v>-5777.8611250000004</v>
      </c>
      <c r="AF3092" s="141">
        <v>-5688.9722500000007</v>
      </c>
      <c r="AG3092" s="141">
        <v>-5600.0833750000011</v>
      </c>
      <c r="AH3092" s="141">
        <v>-5511.1945000000014</v>
      </c>
      <c r="AI3092" s="141">
        <v>-5422.3056250000018</v>
      </c>
      <c r="AJ3092" s="141">
        <v>-5333.4167500000021</v>
      </c>
      <c r="AK3092" s="141">
        <v>-5244.5278750000025</v>
      </c>
      <c r="AL3092" s="141">
        <v>-5155.6390000000029</v>
      </c>
      <c r="AM3092" s="141">
        <v>-5066.7501250000032</v>
      </c>
      <c r="AN3092" s="141">
        <v>-4977.8612500000036</v>
      </c>
      <c r="AO3092" s="141">
        <v>-4888.9723750000039</v>
      </c>
      <c r="AP3092" s="141">
        <v>-4800.0835000000043</v>
      </c>
      <c r="AQ3092" s="141">
        <v>-4711.1946250000046</v>
      </c>
      <c r="AR3092" s="141">
        <v>-4622.305750000005</v>
      </c>
      <c r="AS3092" s="141">
        <v>-4533.4168750000053</v>
      </c>
      <c r="AT3092" s="141">
        <v>-4444.5280000000057</v>
      </c>
      <c r="AU3092" s="141">
        <v>-4355.6391250000061</v>
      </c>
      <c r="AV3092" s="141">
        <v>-4266.7502500000064</v>
      </c>
      <c r="AW3092" s="141">
        <v>-4177.8613750000068</v>
      </c>
      <c r="AX3092" s="141">
        <v>-4088.9725000000067</v>
      </c>
      <c r="AY3092" s="141">
        <v>-4000.0836250000066</v>
      </c>
      <c r="AZ3092" s="141">
        <v>-3911.1947500000065</v>
      </c>
      <c r="BA3092" s="141">
        <v>-3822.3058750000064</v>
      </c>
      <c r="BB3092" s="141">
        <v>-3733.4170000000063</v>
      </c>
      <c r="BC3092" s="141">
        <v>-3644.5281250000062</v>
      </c>
      <c r="BD3092" s="141">
        <v>-3555.6392500000061</v>
      </c>
      <c r="BE3092" s="141">
        <v>-3466.750375000006</v>
      </c>
      <c r="BF3092" s="141">
        <v>-3377.8615000000059</v>
      </c>
      <c r="BG3092" s="141">
        <v>-3288.9726250000058</v>
      </c>
      <c r="BH3092" s="141">
        <v>-3200.0837500000057</v>
      </c>
      <c r="BI3092" s="141">
        <v>-3111.1948750000056</v>
      </c>
      <c r="BJ3092" s="141">
        <v>-3022.3060000000055</v>
      </c>
      <c r="BK3092" s="141">
        <v>-2933.4171250000054</v>
      </c>
      <c r="BL3092" s="141">
        <v>-2844.5282500000053</v>
      </c>
      <c r="BM3092" s="141">
        <v>-2755.6393750000052</v>
      </c>
      <c r="BN3092" s="141">
        <v>-2666.7505000000051</v>
      </c>
      <c r="BO3092" s="141">
        <v>-2577.861625000005</v>
      </c>
      <c r="BP3092" s="141">
        <v>-2488.9727500000049</v>
      </c>
    </row>
    <row r="3093" spans="4:68" ht="15.75">
      <c r="D3093" s="174" t="s">
        <v>10625</v>
      </c>
      <c r="E3093" s="175">
        <v>-29253.83</v>
      </c>
      <c r="F3093" s="174" t="s">
        <v>3459</v>
      </c>
      <c r="G3093" s="174" t="s">
        <v>9481</v>
      </c>
      <c r="H3093" s="174" t="s">
        <v>169</v>
      </c>
      <c r="I3093" s="174" t="s">
        <v>10626</v>
      </c>
      <c r="J3093" s="174" t="s">
        <v>10627</v>
      </c>
      <c r="K3093" s="174"/>
      <c r="L3093" s="174" t="s">
        <v>3509</v>
      </c>
      <c r="M3093" s="174" t="s">
        <v>4705</v>
      </c>
      <c r="N3093" s="176">
        <v>960</v>
      </c>
      <c r="O3093" s="174" t="s">
        <v>3407</v>
      </c>
      <c r="P3093" s="177">
        <v>15189</v>
      </c>
      <c r="Q3093" s="176">
        <v>863</v>
      </c>
      <c r="R3093" s="175">
        <v>-26296.9</v>
      </c>
      <c r="S3093" s="175">
        <v>-2956.93</v>
      </c>
      <c r="T3093" s="161">
        <v>0</v>
      </c>
      <c r="U3093" s="96">
        <v>2</v>
      </c>
      <c r="V3093" s="38" t="s">
        <v>112</v>
      </c>
      <c r="W3093" s="38"/>
      <c r="X3093" s="137">
        <v>-365.67287500000003</v>
      </c>
      <c r="Y3093" s="138">
        <v>44409</v>
      </c>
      <c r="Z3093" s="179">
        <v>8.0833333333333339</v>
      </c>
      <c r="AA3093" s="139">
        <v>2022</v>
      </c>
      <c r="AB3093" s="131"/>
      <c r="AC3093" s="38"/>
      <c r="AD3093" s="140">
        <v>-2956.93</v>
      </c>
      <c r="AE3093" s="141">
        <v>-2591.2571249999996</v>
      </c>
      <c r="AF3093" s="141">
        <v>-2225.5842499999994</v>
      </c>
      <c r="AG3093" s="141">
        <v>-1859.9113749999995</v>
      </c>
      <c r="AH3093" s="141">
        <v>-1494.2384999999995</v>
      </c>
      <c r="AI3093" s="141">
        <v>-1128.5656249999995</v>
      </c>
      <c r="AJ3093" s="141">
        <v>-762.89274999999952</v>
      </c>
      <c r="AK3093" s="141">
        <v>-397.21987499999949</v>
      </c>
      <c r="AL3093" s="141">
        <v>-31.546999999999457</v>
      </c>
      <c r="AM3093" s="141">
        <v>0</v>
      </c>
      <c r="AN3093" s="141">
        <v>0</v>
      </c>
      <c r="AO3093" s="141">
        <v>0</v>
      </c>
      <c r="AP3093" s="141">
        <v>0</v>
      </c>
      <c r="AQ3093" s="141">
        <v>0</v>
      </c>
      <c r="AR3093" s="141">
        <v>0</v>
      </c>
      <c r="AS3093" s="141">
        <v>0</v>
      </c>
      <c r="AT3093" s="141">
        <v>0</v>
      </c>
      <c r="AU3093" s="141">
        <v>0</v>
      </c>
      <c r="AV3093" s="141">
        <v>0</v>
      </c>
      <c r="AW3093" s="141">
        <v>0</v>
      </c>
      <c r="AX3093" s="141">
        <v>0</v>
      </c>
      <c r="AY3093" s="141">
        <v>0</v>
      </c>
      <c r="AZ3093" s="141">
        <v>0</v>
      </c>
      <c r="BA3093" s="141">
        <v>0</v>
      </c>
      <c r="BB3093" s="141">
        <v>0</v>
      </c>
      <c r="BC3093" s="141">
        <v>0</v>
      </c>
      <c r="BD3093" s="141">
        <v>0</v>
      </c>
      <c r="BE3093" s="141">
        <v>0</v>
      </c>
      <c r="BF3093" s="141">
        <v>0</v>
      </c>
      <c r="BG3093" s="141">
        <v>0</v>
      </c>
      <c r="BH3093" s="141">
        <v>0</v>
      </c>
      <c r="BI3093" s="141">
        <v>0</v>
      </c>
      <c r="BJ3093" s="141">
        <v>0</v>
      </c>
      <c r="BK3093" s="141">
        <v>0</v>
      </c>
      <c r="BL3093" s="141">
        <v>0</v>
      </c>
      <c r="BM3093" s="141">
        <v>0</v>
      </c>
      <c r="BN3093" s="141">
        <v>0</v>
      </c>
      <c r="BO3093" s="141">
        <v>0</v>
      </c>
      <c r="BP3093" s="141">
        <v>0</v>
      </c>
    </row>
    <row r="3094" spans="4:68" ht="15.75">
      <c r="D3094" s="174" t="s">
        <v>10628</v>
      </c>
      <c r="E3094" s="175">
        <v>-19779.88</v>
      </c>
      <c r="F3094" s="174" t="s">
        <v>3501</v>
      </c>
      <c r="G3094" s="174" t="s">
        <v>9481</v>
      </c>
      <c r="H3094" s="174" t="s">
        <v>169</v>
      </c>
      <c r="I3094" s="174" t="s">
        <v>10626</v>
      </c>
      <c r="J3094" s="174" t="s">
        <v>10627</v>
      </c>
      <c r="K3094" s="174"/>
      <c r="L3094" s="174" t="s">
        <v>3509</v>
      </c>
      <c r="M3094" s="174" t="s">
        <v>4705</v>
      </c>
      <c r="N3094" s="176">
        <v>960</v>
      </c>
      <c r="O3094" s="174" t="s">
        <v>3407</v>
      </c>
      <c r="P3094" s="177">
        <v>15189</v>
      </c>
      <c r="Q3094" s="176">
        <v>863</v>
      </c>
      <c r="R3094" s="175">
        <v>-17780.46</v>
      </c>
      <c r="S3094" s="175">
        <v>-1999.42</v>
      </c>
      <c r="T3094" s="161">
        <v>0</v>
      </c>
      <c r="U3094" s="96">
        <v>2</v>
      </c>
      <c r="V3094" s="38" t="s">
        <v>112</v>
      </c>
      <c r="W3094" s="38"/>
      <c r="X3094" s="137">
        <v>-247.24850000000001</v>
      </c>
      <c r="Y3094" s="138">
        <v>44409</v>
      </c>
      <c r="Z3094" s="179">
        <v>8.0833333333333339</v>
      </c>
      <c r="AA3094" s="139">
        <v>2022</v>
      </c>
      <c r="AB3094" s="131"/>
      <c r="AC3094" s="38"/>
      <c r="AD3094" s="140">
        <v>-1999.42</v>
      </c>
      <c r="AE3094" s="141">
        <v>-1752.1715000000002</v>
      </c>
      <c r="AF3094" s="141">
        <v>-1504.9230000000002</v>
      </c>
      <c r="AG3094" s="141">
        <v>-1257.6745000000003</v>
      </c>
      <c r="AH3094" s="141">
        <v>-1010.4260000000003</v>
      </c>
      <c r="AI3094" s="141">
        <v>-763.17750000000024</v>
      </c>
      <c r="AJ3094" s="141">
        <v>-515.9290000000002</v>
      </c>
      <c r="AK3094" s="141">
        <v>-268.68050000000017</v>
      </c>
      <c r="AL3094" s="141">
        <v>-21.432000000000158</v>
      </c>
      <c r="AM3094" s="141">
        <v>0</v>
      </c>
      <c r="AN3094" s="141">
        <v>0</v>
      </c>
      <c r="AO3094" s="141">
        <v>0</v>
      </c>
      <c r="AP3094" s="141">
        <v>0</v>
      </c>
      <c r="AQ3094" s="141">
        <v>0</v>
      </c>
      <c r="AR3094" s="141">
        <v>0</v>
      </c>
      <c r="AS3094" s="141">
        <v>0</v>
      </c>
      <c r="AT3094" s="141">
        <v>0</v>
      </c>
      <c r="AU3094" s="141">
        <v>0</v>
      </c>
      <c r="AV3094" s="141">
        <v>0</v>
      </c>
      <c r="AW3094" s="141">
        <v>0</v>
      </c>
      <c r="AX3094" s="141">
        <v>0</v>
      </c>
      <c r="AY3094" s="141">
        <v>0</v>
      </c>
      <c r="AZ3094" s="141">
        <v>0</v>
      </c>
      <c r="BA3094" s="141">
        <v>0</v>
      </c>
      <c r="BB3094" s="141">
        <v>0</v>
      </c>
      <c r="BC3094" s="141">
        <v>0</v>
      </c>
      <c r="BD3094" s="141">
        <v>0</v>
      </c>
      <c r="BE3094" s="141">
        <v>0</v>
      </c>
      <c r="BF3094" s="141">
        <v>0</v>
      </c>
      <c r="BG3094" s="141">
        <v>0</v>
      </c>
      <c r="BH3094" s="141">
        <v>0</v>
      </c>
      <c r="BI3094" s="141">
        <v>0</v>
      </c>
      <c r="BJ3094" s="141">
        <v>0</v>
      </c>
      <c r="BK3094" s="141">
        <v>0</v>
      </c>
      <c r="BL3094" s="141">
        <v>0</v>
      </c>
      <c r="BM3094" s="141">
        <v>0</v>
      </c>
      <c r="BN3094" s="141">
        <v>0</v>
      </c>
      <c r="BO3094" s="141">
        <v>0</v>
      </c>
      <c r="BP3094" s="141">
        <v>0</v>
      </c>
    </row>
    <row r="3095" spans="4:68" ht="15.75">
      <c r="D3095" s="174" t="s">
        <v>10629</v>
      </c>
      <c r="E3095" s="176">
        <v>-27</v>
      </c>
      <c r="F3095" s="174" t="s">
        <v>3520</v>
      </c>
      <c r="G3095" s="174" t="s">
        <v>9481</v>
      </c>
      <c r="H3095" s="174" t="s">
        <v>169</v>
      </c>
      <c r="I3095" s="174" t="s">
        <v>10626</v>
      </c>
      <c r="J3095" s="174" t="s">
        <v>10627</v>
      </c>
      <c r="K3095" s="174"/>
      <c r="L3095" s="174" t="s">
        <v>3509</v>
      </c>
      <c r="M3095" s="174" t="s">
        <v>4705</v>
      </c>
      <c r="N3095" s="176">
        <v>960</v>
      </c>
      <c r="O3095" s="174" t="s">
        <v>3407</v>
      </c>
      <c r="P3095" s="177">
        <v>15189</v>
      </c>
      <c r="Q3095" s="176">
        <v>863</v>
      </c>
      <c r="R3095" s="175">
        <v>-24.18</v>
      </c>
      <c r="S3095" s="175">
        <v>-2.82</v>
      </c>
      <c r="T3095" s="161">
        <v>0</v>
      </c>
      <c r="U3095" s="96">
        <v>2</v>
      </c>
      <c r="V3095" s="38" t="s">
        <v>112</v>
      </c>
      <c r="W3095" s="38"/>
      <c r="X3095" s="137">
        <v>-0.33750000000000002</v>
      </c>
      <c r="Y3095" s="138">
        <v>44409</v>
      </c>
      <c r="Z3095" s="179">
        <v>8.0833333333333339</v>
      </c>
      <c r="AA3095" s="139">
        <v>2022</v>
      </c>
      <c r="AB3095" s="131"/>
      <c r="AC3095" s="38"/>
      <c r="AD3095" s="140">
        <v>-2.82</v>
      </c>
      <c r="AE3095" s="141">
        <v>-2.4824999999999999</v>
      </c>
      <c r="AF3095" s="141">
        <v>-2.145</v>
      </c>
      <c r="AG3095" s="141">
        <v>-1.8075000000000001</v>
      </c>
      <c r="AH3095" s="141">
        <v>-1.4700000000000002</v>
      </c>
      <c r="AI3095" s="141">
        <v>-1.1325000000000003</v>
      </c>
      <c r="AJ3095" s="141">
        <v>-0.79500000000000026</v>
      </c>
      <c r="AK3095" s="141">
        <v>-0.45750000000000024</v>
      </c>
      <c r="AL3095" s="141">
        <v>-0.12000000000000022</v>
      </c>
      <c r="AM3095" s="141">
        <v>0</v>
      </c>
      <c r="AN3095" s="141">
        <v>0</v>
      </c>
      <c r="AO3095" s="141">
        <v>0</v>
      </c>
      <c r="AP3095" s="141">
        <v>0</v>
      </c>
      <c r="AQ3095" s="141">
        <v>0</v>
      </c>
      <c r="AR3095" s="141">
        <v>0</v>
      </c>
      <c r="AS3095" s="141">
        <v>0</v>
      </c>
      <c r="AT3095" s="141">
        <v>0</v>
      </c>
      <c r="AU3095" s="141">
        <v>0</v>
      </c>
      <c r="AV3095" s="141">
        <v>0</v>
      </c>
      <c r="AW3095" s="141">
        <v>0</v>
      </c>
      <c r="AX3095" s="141">
        <v>0</v>
      </c>
      <c r="AY3095" s="141">
        <v>0</v>
      </c>
      <c r="AZ3095" s="141">
        <v>0</v>
      </c>
      <c r="BA3095" s="141">
        <v>0</v>
      </c>
      <c r="BB3095" s="141">
        <v>0</v>
      </c>
      <c r="BC3095" s="141">
        <v>0</v>
      </c>
      <c r="BD3095" s="141">
        <v>0</v>
      </c>
      <c r="BE3095" s="141">
        <v>0</v>
      </c>
      <c r="BF3095" s="141">
        <v>0</v>
      </c>
      <c r="BG3095" s="141">
        <v>0</v>
      </c>
      <c r="BH3095" s="141">
        <v>0</v>
      </c>
      <c r="BI3095" s="141">
        <v>0</v>
      </c>
      <c r="BJ3095" s="141">
        <v>0</v>
      </c>
      <c r="BK3095" s="141">
        <v>0</v>
      </c>
      <c r="BL3095" s="141">
        <v>0</v>
      </c>
      <c r="BM3095" s="141">
        <v>0</v>
      </c>
      <c r="BN3095" s="141">
        <v>0</v>
      </c>
      <c r="BO3095" s="141">
        <v>0</v>
      </c>
      <c r="BP3095" s="141">
        <v>0</v>
      </c>
    </row>
    <row r="3096" spans="4:68" ht="15.75">
      <c r="D3096" s="174" t="s">
        <v>10630</v>
      </c>
      <c r="E3096" s="175">
        <v>-7783.71</v>
      </c>
      <c r="F3096" s="174" t="s">
        <v>3540</v>
      </c>
      <c r="G3096" s="174" t="s">
        <v>9481</v>
      </c>
      <c r="H3096" s="174" t="s">
        <v>169</v>
      </c>
      <c r="I3096" s="174" t="s">
        <v>10626</v>
      </c>
      <c r="J3096" s="174" t="s">
        <v>10627</v>
      </c>
      <c r="K3096" s="174"/>
      <c r="L3096" s="174" t="s">
        <v>3509</v>
      </c>
      <c r="M3096" s="174" t="s">
        <v>4705</v>
      </c>
      <c r="N3096" s="176">
        <v>960</v>
      </c>
      <c r="O3096" s="174" t="s">
        <v>3407</v>
      </c>
      <c r="P3096" s="177">
        <v>15189</v>
      </c>
      <c r="Q3096" s="176">
        <v>863</v>
      </c>
      <c r="R3096" s="175">
        <v>-6996.89</v>
      </c>
      <c r="S3096" s="175">
        <v>-786.82</v>
      </c>
      <c r="T3096" s="161">
        <v>0</v>
      </c>
      <c r="U3096" s="96">
        <v>2</v>
      </c>
      <c r="V3096" s="38" t="s">
        <v>112</v>
      </c>
      <c r="W3096" s="38"/>
      <c r="X3096" s="137">
        <v>-97.296374999999998</v>
      </c>
      <c r="Y3096" s="138">
        <v>44409</v>
      </c>
      <c r="Z3096" s="179">
        <v>8.0833333333333339</v>
      </c>
      <c r="AA3096" s="139">
        <v>2022</v>
      </c>
      <c r="AB3096" s="131"/>
      <c r="AC3096" s="38"/>
      <c r="AD3096" s="140">
        <v>-786.82</v>
      </c>
      <c r="AE3096" s="141">
        <v>-689.52362500000004</v>
      </c>
      <c r="AF3096" s="141">
        <v>-592.22725000000003</v>
      </c>
      <c r="AG3096" s="141">
        <v>-494.93087500000001</v>
      </c>
      <c r="AH3096" s="141">
        <v>-397.6345</v>
      </c>
      <c r="AI3096" s="141">
        <v>-300.33812499999999</v>
      </c>
      <c r="AJ3096" s="141">
        <v>-203.04174999999998</v>
      </c>
      <c r="AK3096" s="141">
        <v>-105.74537499999998</v>
      </c>
      <c r="AL3096" s="141">
        <v>-8.4489999999999839</v>
      </c>
      <c r="AM3096" s="141">
        <v>0</v>
      </c>
      <c r="AN3096" s="141">
        <v>0</v>
      </c>
      <c r="AO3096" s="141">
        <v>0</v>
      </c>
      <c r="AP3096" s="141">
        <v>0</v>
      </c>
      <c r="AQ3096" s="141">
        <v>0</v>
      </c>
      <c r="AR3096" s="141">
        <v>0</v>
      </c>
      <c r="AS3096" s="141">
        <v>0</v>
      </c>
      <c r="AT3096" s="141">
        <v>0</v>
      </c>
      <c r="AU3096" s="141">
        <v>0</v>
      </c>
      <c r="AV3096" s="141">
        <v>0</v>
      </c>
      <c r="AW3096" s="141">
        <v>0</v>
      </c>
      <c r="AX3096" s="141">
        <v>0</v>
      </c>
      <c r="AY3096" s="141">
        <v>0</v>
      </c>
      <c r="AZ3096" s="141">
        <v>0</v>
      </c>
      <c r="BA3096" s="141">
        <v>0</v>
      </c>
      <c r="BB3096" s="141">
        <v>0</v>
      </c>
      <c r="BC3096" s="141">
        <v>0</v>
      </c>
      <c r="BD3096" s="141">
        <v>0</v>
      </c>
      <c r="BE3096" s="141">
        <v>0</v>
      </c>
      <c r="BF3096" s="141">
        <v>0</v>
      </c>
      <c r="BG3096" s="141">
        <v>0</v>
      </c>
      <c r="BH3096" s="141">
        <v>0</v>
      </c>
      <c r="BI3096" s="141">
        <v>0</v>
      </c>
      <c r="BJ3096" s="141">
        <v>0</v>
      </c>
      <c r="BK3096" s="141">
        <v>0</v>
      </c>
      <c r="BL3096" s="141">
        <v>0</v>
      </c>
      <c r="BM3096" s="141">
        <v>0</v>
      </c>
      <c r="BN3096" s="141">
        <v>0</v>
      </c>
      <c r="BO3096" s="141">
        <v>0</v>
      </c>
      <c r="BP3096" s="141">
        <v>0</v>
      </c>
    </row>
    <row r="3097" spans="4:68" ht="15.75">
      <c r="D3097" s="174" t="s">
        <v>10631</v>
      </c>
      <c r="E3097" s="175">
        <v>-152303.92000000001</v>
      </c>
      <c r="F3097" s="174" t="s">
        <v>3501</v>
      </c>
      <c r="G3097" s="174" t="s">
        <v>7461</v>
      </c>
      <c r="H3097" s="174" t="s">
        <v>179</v>
      </c>
      <c r="I3097" s="174" t="s">
        <v>10632</v>
      </c>
      <c r="J3097" s="174" t="s">
        <v>10633</v>
      </c>
      <c r="K3097" s="174"/>
      <c r="L3097" s="174" t="s">
        <v>3509</v>
      </c>
      <c r="M3097" s="174" t="s">
        <v>4854</v>
      </c>
      <c r="N3097" s="176">
        <v>600</v>
      </c>
      <c r="O3097" s="174" t="s">
        <v>3407</v>
      </c>
      <c r="P3097" s="177">
        <v>28307</v>
      </c>
      <c r="Q3097" s="176">
        <v>432</v>
      </c>
      <c r="R3097" s="175">
        <v>-109650.25</v>
      </c>
      <c r="S3097" s="175">
        <v>-42653.67</v>
      </c>
      <c r="T3097" s="161">
        <v>0</v>
      </c>
      <c r="U3097" s="96">
        <v>6</v>
      </c>
      <c r="V3097" s="38" t="s">
        <v>116</v>
      </c>
      <c r="W3097" s="38"/>
      <c r="X3097" s="137">
        <v>-3046.0784000000003</v>
      </c>
      <c r="Y3097" s="138">
        <v>46569</v>
      </c>
      <c r="Z3097" s="179">
        <v>14</v>
      </c>
      <c r="AA3097" s="139">
        <v>2027</v>
      </c>
      <c r="AB3097" s="131"/>
      <c r="AC3097" s="38"/>
      <c r="AD3097" s="140">
        <v>-42653.67</v>
      </c>
      <c r="AE3097" s="141">
        <v>-39607.5916</v>
      </c>
      <c r="AF3097" s="141">
        <v>-36561.513200000001</v>
      </c>
      <c r="AG3097" s="141">
        <v>-33515.434800000003</v>
      </c>
      <c r="AH3097" s="141">
        <v>-30469.356400000004</v>
      </c>
      <c r="AI3097" s="141">
        <v>-27423.278000000006</v>
      </c>
      <c r="AJ3097" s="141">
        <v>-24377.199600000007</v>
      </c>
      <c r="AK3097" s="141">
        <v>-21331.121200000009</v>
      </c>
      <c r="AL3097" s="141">
        <v>-18285.04280000001</v>
      </c>
      <c r="AM3097" s="141">
        <v>-15238.96440000001</v>
      </c>
      <c r="AN3097" s="141">
        <v>-12192.88600000001</v>
      </c>
      <c r="AO3097" s="141">
        <v>-9146.8076000000092</v>
      </c>
      <c r="AP3097" s="141">
        <v>-6100.7292000000089</v>
      </c>
      <c r="AQ3097" s="141">
        <v>-3054.6508000000085</v>
      </c>
      <c r="AR3097" s="141">
        <v>-8.5724000000082015</v>
      </c>
      <c r="AS3097" s="141">
        <v>0</v>
      </c>
      <c r="AT3097" s="141">
        <v>0</v>
      </c>
      <c r="AU3097" s="141">
        <v>0</v>
      </c>
      <c r="AV3097" s="141">
        <v>0</v>
      </c>
      <c r="AW3097" s="141">
        <v>0</v>
      </c>
      <c r="AX3097" s="141">
        <v>0</v>
      </c>
      <c r="AY3097" s="141">
        <v>0</v>
      </c>
      <c r="AZ3097" s="141">
        <v>0</v>
      </c>
      <c r="BA3097" s="141">
        <v>0</v>
      </c>
      <c r="BB3097" s="141">
        <v>0</v>
      </c>
      <c r="BC3097" s="141">
        <v>0</v>
      </c>
      <c r="BD3097" s="141">
        <v>0</v>
      </c>
      <c r="BE3097" s="141">
        <v>0</v>
      </c>
      <c r="BF3097" s="141">
        <v>0</v>
      </c>
      <c r="BG3097" s="141">
        <v>0</v>
      </c>
      <c r="BH3097" s="141">
        <v>0</v>
      </c>
      <c r="BI3097" s="141">
        <v>0</v>
      </c>
      <c r="BJ3097" s="141">
        <v>0</v>
      </c>
      <c r="BK3097" s="141">
        <v>0</v>
      </c>
      <c r="BL3097" s="141">
        <v>0</v>
      </c>
      <c r="BM3097" s="141">
        <v>0</v>
      </c>
      <c r="BN3097" s="141">
        <v>0</v>
      </c>
      <c r="BO3097" s="141">
        <v>0</v>
      </c>
      <c r="BP3097" s="141">
        <v>0</v>
      </c>
    </row>
    <row r="3098" spans="4:68" ht="15.75">
      <c r="D3098" s="174" t="s">
        <v>10634</v>
      </c>
      <c r="E3098" s="175">
        <v>-3077.17</v>
      </c>
      <c r="F3098" s="174" t="s">
        <v>3520</v>
      </c>
      <c r="G3098" s="174" t="s">
        <v>7461</v>
      </c>
      <c r="H3098" s="174" t="s">
        <v>179</v>
      </c>
      <c r="I3098" s="174" t="s">
        <v>10632</v>
      </c>
      <c r="J3098" s="174" t="s">
        <v>10633</v>
      </c>
      <c r="K3098" s="174"/>
      <c r="L3098" s="174" t="s">
        <v>3509</v>
      </c>
      <c r="M3098" s="174" t="s">
        <v>4854</v>
      </c>
      <c r="N3098" s="176">
        <v>600</v>
      </c>
      <c r="O3098" s="174" t="s">
        <v>3407</v>
      </c>
      <c r="P3098" s="177">
        <v>28307</v>
      </c>
      <c r="Q3098" s="176">
        <v>432</v>
      </c>
      <c r="R3098" s="175">
        <v>-2215.36</v>
      </c>
      <c r="S3098" s="175">
        <v>-861.81</v>
      </c>
      <c r="T3098" s="161">
        <v>0</v>
      </c>
      <c r="U3098" s="96">
        <v>6</v>
      </c>
      <c r="V3098" s="38" t="s">
        <v>116</v>
      </c>
      <c r="W3098" s="38"/>
      <c r="X3098" s="137">
        <v>-61.543400000000005</v>
      </c>
      <c r="Y3098" s="138">
        <v>46569</v>
      </c>
      <c r="Z3098" s="179">
        <v>14</v>
      </c>
      <c r="AA3098" s="139">
        <v>2027</v>
      </c>
      <c r="AB3098" s="131"/>
      <c r="AC3098" s="38"/>
      <c r="AD3098" s="140">
        <v>-861.81</v>
      </c>
      <c r="AE3098" s="141">
        <v>-800.26659999999993</v>
      </c>
      <c r="AF3098" s="141">
        <v>-738.72319999999991</v>
      </c>
      <c r="AG3098" s="141">
        <v>-677.17979999999989</v>
      </c>
      <c r="AH3098" s="141">
        <v>-615.63639999999987</v>
      </c>
      <c r="AI3098" s="141">
        <v>-554.09299999999985</v>
      </c>
      <c r="AJ3098" s="141">
        <v>-492.54959999999983</v>
      </c>
      <c r="AK3098" s="141">
        <v>-431.00619999999981</v>
      </c>
      <c r="AL3098" s="141">
        <v>-369.46279999999979</v>
      </c>
      <c r="AM3098" s="141">
        <v>-307.91939999999977</v>
      </c>
      <c r="AN3098" s="141">
        <v>-246.37599999999975</v>
      </c>
      <c r="AO3098" s="141">
        <v>-184.83259999999973</v>
      </c>
      <c r="AP3098" s="141">
        <v>-123.28919999999972</v>
      </c>
      <c r="AQ3098" s="141">
        <v>-61.745799999999718</v>
      </c>
      <c r="AR3098" s="141">
        <v>-0.20239999999971303</v>
      </c>
      <c r="AS3098" s="141">
        <v>0</v>
      </c>
      <c r="AT3098" s="141">
        <v>0</v>
      </c>
      <c r="AU3098" s="141">
        <v>0</v>
      </c>
      <c r="AV3098" s="141">
        <v>0</v>
      </c>
      <c r="AW3098" s="141">
        <v>0</v>
      </c>
      <c r="AX3098" s="141">
        <v>0</v>
      </c>
      <c r="AY3098" s="141">
        <v>0</v>
      </c>
      <c r="AZ3098" s="141">
        <v>0</v>
      </c>
      <c r="BA3098" s="141">
        <v>0</v>
      </c>
      <c r="BB3098" s="141">
        <v>0</v>
      </c>
      <c r="BC3098" s="141">
        <v>0</v>
      </c>
      <c r="BD3098" s="141">
        <v>0</v>
      </c>
      <c r="BE3098" s="141">
        <v>0</v>
      </c>
      <c r="BF3098" s="141">
        <v>0</v>
      </c>
      <c r="BG3098" s="141">
        <v>0</v>
      </c>
      <c r="BH3098" s="141">
        <v>0</v>
      </c>
      <c r="BI3098" s="141">
        <v>0</v>
      </c>
      <c r="BJ3098" s="141">
        <v>0</v>
      </c>
      <c r="BK3098" s="141">
        <v>0</v>
      </c>
      <c r="BL3098" s="141">
        <v>0</v>
      </c>
      <c r="BM3098" s="141">
        <v>0</v>
      </c>
      <c r="BN3098" s="141">
        <v>0</v>
      </c>
      <c r="BO3098" s="141">
        <v>0</v>
      </c>
      <c r="BP3098" s="141">
        <v>0</v>
      </c>
    </row>
    <row r="3099" spans="4:68" ht="15.75">
      <c r="D3099" s="174" t="s">
        <v>10635</v>
      </c>
      <c r="E3099" s="175">
        <v>-13996.48</v>
      </c>
      <c r="F3099" s="174" t="s">
        <v>3459</v>
      </c>
      <c r="G3099" s="174" t="s">
        <v>6059</v>
      </c>
      <c r="H3099" s="174" t="s">
        <v>177</v>
      </c>
      <c r="I3099" s="174" t="s">
        <v>10636</v>
      </c>
      <c r="J3099" s="174" t="s">
        <v>10637</v>
      </c>
      <c r="K3099" s="174"/>
      <c r="L3099" s="174" t="s">
        <v>6062</v>
      </c>
      <c r="M3099" s="174" t="s">
        <v>3575</v>
      </c>
      <c r="N3099" s="176">
        <v>960</v>
      </c>
      <c r="O3099" s="174" t="s">
        <v>3407</v>
      </c>
      <c r="P3099" s="177">
        <v>19906</v>
      </c>
      <c r="Q3099" s="176">
        <v>708</v>
      </c>
      <c r="R3099" s="175">
        <v>-10321.84</v>
      </c>
      <c r="S3099" s="175">
        <v>-3674.64</v>
      </c>
      <c r="T3099" s="161">
        <v>0</v>
      </c>
      <c r="U3099" s="96">
        <v>2</v>
      </c>
      <c r="V3099" s="38" t="s">
        <v>112</v>
      </c>
      <c r="W3099" s="38"/>
      <c r="X3099" s="137">
        <v>-174.95599999999999</v>
      </c>
      <c r="Y3099" s="138">
        <v>49126</v>
      </c>
      <c r="Z3099" s="179">
        <v>21</v>
      </c>
      <c r="AA3099" s="139">
        <v>2034</v>
      </c>
      <c r="AB3099" s="131"/>
      <c r="AC3099" s="38"/>
      <c r="AD3099" s="140">
        <v>-3674.64</v>
      </c>
      <c r="AE3099" s="141">
        <v>-3499.6839999999997</v>
      </c>
      <c r="AF3099" s="141">
        <v>-3324.7279999999996</v>
      </c>
      <c r="AG3099" s="141">
        <v>-3149.7719999999995</v>
      </c>
      <c r="AH3099" s="141">
        <v>-2974.8159999999993</v>
      </c>
      <c r="AI3099" s="141">
        <v>-2799.8599999999992</v>
      </c>
      <c r="AJ3099" s="141">
        <v>-2624.9039999999991</v>
      </c>
      <c r="AK3099" s="141">
        <v>-2449.947999999999</v>
      </c>
      <c r="AL3099" s="141">
        <v>-2274.9919999999988</v>
      </c>
      <c r="AM3099" s="141">
        <v>-2100.0359999999987</v>
      </c>
      <c r="AN3099" s="141">
        <v>-1925.0799999999988</v>
      </c>
      <c r="AO3099" s="141">
        <v>-1750.1239999999989</v>
      </c>
      <c r="AP3099" s="141">
        <v>-1575.167999999999</v>
      </c>
      <c r="AQ3099" s="141">
        <v>-1400.2119999999991</v>
      </c>
      <c r="AR3099" s="141">
        <v>-1225.2559999999992</v>
      </c>
      <c r="AS3099" s="141">
        <v>-1050.2999999999993</v>
      </c>
      <c r="AT3099" s="141">
        <v>-875.34399999999926</v>
      </c>
      <c r="AU3099" s="141">
        <v>-700.38799999999924</v>
      </c>
      <c r="AV3099" s="141">
        <v>-525.43199999999922</v>
      </c>
      <c r="AW3099" s="141">
        <v>-350.4759999999992</v>
      </c>
      <c r="AX3099" s="141">
        <v>-175.51999999999921</v>
      </c>
      <c r="AY3099" s="141">
        <v>-0.56399999999922557</v>
      </c>
      <c r="AZ3099" s="141">
        <v>0</v>
      </c>
      <c r="BA3099" s="141">
        <v>0</v>
      </c>
      <c r="BB3099" s="141">
        <v>0</v>
      </c>
      <c r="BC3099" s="141">
        <v>0</v>
      </c>
      <c r="BD3099" s="141">
        <v>0</v>
      </c>
      <c r="BE3099" s="141">
        <v>0</v>
      </c>
      <c r="BF3099" s="141">
        <v>0</v>
      </c>
      <c r="BG3099" s="141">
        <v>0</v>
      </c>
      <c r="BH3099" s="141">
        <v>0</v>
      </c>
      <c r="BI3099" s="141">
        <v>0</v>
      </c>
      <c r="BJ3099" s="141">
        <v>0</v>
      </c>
      <c r="BK3099" s="141">
        <v>0</v>
      </c>
      <c r="BL3099" s="141">
        <v>0</v>
      </c>
      <c r="BM3099" s="141">
        <v>0</v>
      </c>
      <c r="BN3099" s="141">
        <v>0</v>
      </c>
      <c r="BO3099" s="141">
        <v>0</v>
      </c>
      <c r="BP3099" s="141">
        <v>0</v>
      </c>
    </row>
    <row r="3100" spans="4:68" ht="15.75">
      <c r="D3100" s="174" t="s">
        <v>10638</v>
      </c>
      <c r="E3100" s="175">
        <v>-4030.44</v>
      </c>
      <c r="F3100" s="174" t="s">
        <v>3501</v>
      </c>
      <c r="G3100" s="174" t="s">
        <v>6059</v>
      </c>
      <c r="H3100" s="174" t="s">
        <v>177</v>
      </c>
      <c r="I3100" s="174" t="s">
        <v>10636</v>
      </c>
      <c r="J3100" s="174" t="s">
        <v>10637</v>
      </c>
      <c r="K3100" s="174"/>
      <c r="L3100" s="174" t="s">
        <v>6062</v>
      </c>
      <c r="M3100" s="174" t="s">
        <v>3575</v>
      </c>
      <c r="N3100" s="176">
        <v>960</v>
      </c>
      <c r="O3100" s="174" t="s">
        <v>3407</v>
      </c>
      <c r="P3100" s="177">
        <v>19906</v>
      </c>
      <c r="Q3100" s="176">
        <v>708</v>
      </c>
      <c r="R3100" s="175">
        <v>-2972.32</v>
      </c>
      <c r="S3100" s="175">
        <v>-1058.1199999999999</v>
      </c>
      <c r="T3100" s="161">
        <v>0</v>
      </c>
      <c r="U3100" s="96">
        <v>2</v>
      </c>
      <c r="V3100" s="38" t="s">
        <v>112</v>
      </c>
      <c r="W3100" s="38"/>
      <c r="X3100" s="137">
        <v>-50.380500000000005</v>
      </c>
      <c r="Y3100" s="138">
        <v>49126</v>
      </c>
      <c r="Z3100" s="179">
        <v>21</v>
      </c>
      <c r="AA3100" s="139">
        <v>2034</v>
      </c>
      <c r="AB3100" s="131"/>
      <c r="AC3100" s="38"/>
      <c r="AD3100" s="140">
        <v>-1058.1199999999999</v>
      </c>
      <c r="AE3100" s="141">
        <v>-1007.7394999999999</v>
      </c>
      <c r="AF3100" s="141">
        <v>-957.35899999999992</v>
      </c>
      <c r="AG3100" s="141">
        <v>-906.97849999999994</v>
      </c>
      <c r="AH3100" s="141">
        <v>-856.59799999999996</v>
      </c>
      <c r="AI3100" s="141">
        <v>-806.21749999999997</v>
      </c>
      <c r="AJ3100" s="141">
        <v>-755.83699999999999</v>
      </c>
      <c r="AK3100" s="141">
        <v>-705.45650000000001</v>
      </c>
      <c r="AL3100" s="141">
        <v>-655.07600000000002</v>
      </c>
      <c r="AM3100" s="141">
        <v>-604.69550000000004</v>
      </c>
      <c r="AN3100" s="141">
        <v>-554.31500000000005</v>
      </c>
      <c r="AO3100" s="141">
        <v>-503.93450000000007</v>
      </c>
      <c r="AP3100" s="141">
        <v>-453.55400000000009</v>
      </c>
      <c r="AQ3100" s="141">
        <v>-403.1735000000001</v>
      </c>
      <c r="AR3100" s="141">
        <v>-352.79300000000012</v>
      </c>
      <c r="AS3100" s="141">
        <v>-302.41250000000014</v>
      </c>
      <c r="AT3100" s="141">
        <v>-252.03200000000012</v>
      </c>
      <c r="AU3100" s="141">
        <v>-201.65150000000011</v>
      </c>
      <c r="AV3100" s="141">
        <v>-151.2710000000001</v>
      </c>
      <c r="AW3100" s="141">
        <v>-100.89050000000009</v>
      </c>
      <c r="AX3100" s="141">
        <v>-50.510000000000083</v>
      </c>
      <c r="AY3100" s="141">
        <v>-0.12950000000007833</v>
      </c>
      <c r="AZ3100" s="141">
        <v>0</v>
      </c>
      <c r="BA3100" s="141">
        <v>0</v>
      </c>
      <c r="BB3100" s="141">
        <v>0</v>
      </c>
      <c r="BC3100" s="141">
        <v>0</v>
      </c>
      <c r="BD3100" s="141">
        <v>0</v>
      </c>
      <c r="BE3100" s="141">
        <v>0</v>
      </c>
      <c r="BF3100" s="141">
        <v>0</v>
      </c>
      <c r="BG3100" s="141">
        <v>0</v>
      </c>
      <c r="BH3100" s="141">
        <v>0</v>
      </c>
      <c r="BI3100" s="141">
        <v>0</v>
      </c>
      <c r="BJ3100" s="141">
        <v>0</v>
      </c>
      <c r="BK3100" s="141">
        <v>0</v>
      </c>
      <c r="BL3100" s="141">
        <v>0</v>
      </c>
      <c r="BM3100" s="141">
        <v>0</v>
      </c>
      <c r="BN3100" s="141">
        <v>0</v>
      </c>
      <c r="BO3100" s="141">
        <v>0</v>
      </c>
      <c r="BP3100" s="141">
        <v>0</v>
      </c>
    </row>
    <row r="3101" spans="4:68" ht="15.75">
      <c r="D3101" s="174" t="s">
        <v>10639</v>
      </c>
      <c r="E3101" s="175">
        <v>-515962.84</v>
      </c>
      <c r="F3101" s="174" t="s">
        <v>3464</v>
      </c>
      <c r="G3101" s="174" t="s">
        <v>6059</v>
      </c>
      <c r="H3101" s="174" t="s">
        <v>177</v>
      </c>
      <c r="I3101" s="174" t="s">
        <v>10636</v>
      </c>
      <c r="J3101" s="174" t="s">
        <v>10637</v>
      </c>
      <c r="K3101" s="174"/>
      <c r="L3101" s="174" t="s">
        <v>6062</v>
      </c>
      <c r="M3101" s="174" t="s">
        <v>3575</v>
      </c>
      <c r="N3101" s="176">
        <v>960</v>
      </c>
      <c r="O3101" s="174" t="s">
        <v>3407</v>
      </c>
      <c r="P3101" s="177">
        <v>19906</v>
      </c>
      <c r="Q3101" s="176">
        <v>708</v>
      </c>
      <c r="R3101" s="175">
        <v>-380504.6</v>
      </c>
      <c r="S3101" s="175">
        <v>-135458.23999999999</v>
      </c>
      <c r="T3101" s="161">
        <v>0</v>
      </c>
      <c r="U3101" s="96">
        <v>2</v>
      </c>
      <c r="V3101" s="38" t="s">
        <v>112</v>
      </c>
      <c r="W3101" s="38"/>
      <c r="X3101" s="137">
        <v>-6449.5355000000009</v>
      </c>
      <c r="Y3101" s="138">
        <v>49126</v>
      </c>
      <c r="Z3101" s="179">
        <v>21</v>
      </c>
      <c r="AA3101" s="139">
        <v>2034</v>
      </c>
      <c r="AB3101" s="131"/>
      <c r="AC3101" s="38"/>
      <c r="AD3101" s="140">
        <v>-135458.23999999999</v>
      </c>
      <c r="AE3101" s="141">
        <v>-129008.70449999999</v>
      </c>
      <c r="AF3101" s="141">
        <v>-122559.16899999999</v>
      </c>
      <c r="AG3101" s="141">
        <v>-116109.6335</v>
      </c>
      <c r="AH3101" s="141">
        <v>-109660.098</v>
      </c>
      <c r="AI3101" s="141">
        <v>-103210.5625</v>
      </c>
      <c r="AJ3101" s="141">
        <v>-96761.027000000002</v>
      </c>
      <c r="AK3101" s="141">
        <v>-90311.491500000004</v>
      </c>
      <c r="AL3101" s="141">
        <v>-83861.956000000006</v>
      </c>
      <c r="AM3101" s="141">
        <v>-77412.420500000007</v>
      </c>
      <c r="AN3101" s="141">
        <v>-70962.885000000009</v>
      </c>
      <c r="AO3101" s="141">
        <v>-64513.349500000011</v>
      </c>
      <c r="AP3101" s="141">
        <v>-58063.814000000013</v>
      </c>
      <c r="AQ3101" s="141">
        <v>-51614.278500000015</v>
      </c>
      <c r="AR3101" s="141">
        <v>-45164.743000000017</v>
      </c>
      <c r="AS3101" s="141">
        <v>-38715.207500000019</v>
      </c>
      <c r="AT3101" s="141">
        <v>-32265.672000000017</v>
      </c>
      <c r="AU3101" s="141">
        <v>-25816.136500000015</v>
      </c>
      <c r="AV3101" s="141">
        <v>-19366.601000000013</v>
      </c>
      <c r="AW3101" s="141">
        <v>-12917.065500000012</v>
      </c>
      <c r="AX3101" s="141">
        <v>-6467.5300000000107</v>
      </c>
      <c r="AY3101" s="141">
        <v>-17.994500000009793</v>
      </c>
      <c r="AZ3101" s="141">
        <v>0</v>
      </c>
      <c r="BA3101" s="141">
        <v>0</v>
      </c>
      <c r="BB3101" s="141">
        <v>0</v>
      </c>
      <c r="BC3101" s="141">
        <v>0</v>
      </c>
      <c r="BD3101" s="141">
        <v>0</v>
      </c>
      <c r="BE3101" s="141">
        <v>0</v>
      </c>
      <c r="BF3101" s="141">
        <v>0</v>
      </c>
      <c r="BG3101" s="141">
        <v>0</v>
      </c>
      <c r="BH3101" s="141">
        <v>0</v>
      </c>
      <c r="BI3101" s="141">
        <v>0</v>
      </c>
      <c r="BJ3101" s="141">
        <v>0</v>
      </c>
      <c r="BK3101" s="141">
        <v>0</v>
      </c>
      <c r="BL3101" s="141">
        <v>0</v>
      </c>
      <c r="BM3101" s="141">
        <v>0</v>
      </c>
      <c r="BN3101" s="141">
        <v>0</v>
      </c>
      <c r="BO3101" s="141">
        <v>0</v>
      </c>
      <c r="BP3101" s="141">
        <v>0</v>
      </c>
    </row>
    <row r="3102" spans="4:68" ht="15.75">
      <c r="D3102" s="174" t="s">
        <v>10640</v>
      </c>
      <c r="E3102" s="175">
        <v>-229553.73</v>
      </c>
      <c r="F3102" s="174" t="s">
        <v>3486</v>
      </c>
      <c r="G3102" s="174" t="s">
        <v>6059</v>
      </c>
      <c r="H3102" s="174" t="s">
        <v>177</v>
      </c>
      <c r="I3102" s="174" t="s">
        <v>10636</v>
      </c>
      <c r="J3102" s="174" t="s">
        <v>10637</v>
      </c>
      <c r="K3102" s="174"/>
      <c r="L3102" s="174" t="s">
        <v>6062</v>
      </c>
      <c r="M3102" s="174" t="s">
        <v>3575</v>
      </c>
      <c r="N3102" s="176">
        <v>960</v>
      </c>
      <c r="O3102" s="174" t="s">
        <v>3407</v>
      </c>
      <c r="P3102" s="177">
        <v>19906</v>
      </c>
      <c r="Q3102" s="176">
        <v>708</v>
      </c>
      <c r="R3102" s="175">
        <v>-169287.88</v>
      </c>
      <c r="S3102" s="175">
        <v>-60265.85</v>
      </c>
      <c r="T3102" s="161">
        <v>0</v>
      </c>
      <c r="U3102" s="96">
        <v>2</v>
      </c>
      <c r="V3102" s="38" t="s">
        <v>112</v>
      </c>
      <c r="W3102" s="38"/>
      <c r="X3102" s="137">
        <v>-2869.4216249999999</v>
      </c>
      <c r="Y3102" s="138">
        <v>49126</v>
      </c>
      <c r="Z3102" s="179">
        <v>21</v>
      </c>
      <c r="AA3102" s="139">
        <v>2034</v>
      </c>
      <c r="AB3102" s="131"/>
      <c r="AC3102" s="38"/>
      <c r="AD3102" s="140">
        <v>-60265.85</v>
      </c>
      <c r="AE3102" s="141">
        <v>-57396.428374999996</v>
      </c>
      <c r="AF3102" s="141">
        <v>-54527.006749999993</v>
      </c>
      <c r="AG3102" s="141">
        <v>-51657.585124999991</v>
      </c>
      <c r="AH3102" s="141">
        <v>-48788.163499999988</v>
      </c>
      <c r="AI3102" s="141">
        <v>-45918.741874999985</v>
      </c>
      <c r="AJ3102" s="141">
        <v>-43049.320249999982</v>
      </c>
      <c r="AK3102" s="141">
        <v>-40179.89862499998</v>
      </c>
      <c r="AL3102" s="141">
        <v>-37310.476999999977</v>
      </c>
      <c r="AM3102" s="141">
        <v>-34441.055374999974</v>
      </c>
      <c r="AN3102" s="141">
        <v>-31571.633749999975</v>
      </c>
      <c r="AO3102" s="141">
        <v>-28702.212124999976</v>
      </c>
      <c r="AP3102" s="141">
        <v>-25832.790499999977</v>
      </c>
      <c r="AQ3102" s="141">
        <v>-22963.368874999978</v>
      </c>
      <c r="AR3102" s="141">
        <v>-20093.947249999979</v>
      </c>
      <c r="AS3102" s="141">
        <v>-17224.52562499998</v>
      </c>
      <c r="AT3102" s="141">
        <v>-14355.103999999981</v>
      </c>
      <c r="AU3102" s="141">
        <v>-11485.682374999982</v>
      </c>
      <c r="AV3102" s="141">
        <v>-8616.2607499999831</v>
      </c>
      <c r="AW3102" s="141">
        <v>-5746.8391249999831</v>
      </c>
      <c r="AX3102" s="141">
        <v>-2877.4174999999832</v>
      </c>
      <c r="AY3102" s="141">
        <v>-7.9958749999832435</v>
      </c>
      <c r="AZ3102" s="141">
        <v>0</v>
      </c>
      <c r="BA3102" s="141">
        <v>0</v>
      </c>
      <c r="BB3102" s="141">
        <v>0</v>
      </c>
      <c r="BC3102" s="141">
        <v>0</v>
      </c>
      <c r="BD3102" s="141">
        <v>0</v>
      </c>
      <c r="BE3102" s="141">
        <v>0</v>
      </c>
      <c r="BF3102" s="141">
        <v>0</v>
      </c>
      <c r="BG3102" s="141">
        <v>0</v>
      </c>
      <c r="BH3102" s="141">
        <v>0</v>
      </c>
      <c r="BI3102" s="141">
        <v>0</v>
      </c>
      <c r="BJ3102" s="141">
        <v>0</v>
      </c>
      <c r="BK3102" s="141">
        <v>0</v>
      </c>
      <c r="BL3102" s="141">
        <v>0</v>
      </c>
      <c r="BM3102" s="141">
        <v>0</v>
      </c>
      <c r="BN3102" s="141">
        <v>0</v>
      </c>
      <c r="BO3102" s="141">
        <v>0</v>
      </c>
      <c r="BP3102" s="141">
        <v>0</v>
      </c>
    </row>
    <row r="3103" spans="4:68" ht="15.75">
      <c r="D3103" s="174" t="s">
        <v>10641</v>
      </c>
      <c r="E3103" s="175">
        <v>-26070.78</v>
      </c>
      <c r="F3103" s="174" t="s">
        <v>3540</v>
      </c>
      <c r="G3103" s="174" t="s">
        <v>4693</v>
      </c>
      <c r="H3103" s="174" t="s">
        <v>191</v>
      </c>
      <c r="I3103" s="174" t="s">
        <v>10642</v>
      </c>
      <c r="J3103" s="174" t="s">
        <v>10643</v>
      </c>
      <c r="K3103" s="174"/>
      <c r="L3103" s="174" t="s">
        <v>4377</v>
      </c>
      <c r="M3103" s="174" t="s">
        <v>4696</v>
      </c>
      <c r="N3103" s="176">
        <v>960</v>
      </c>
      <c r="O3103" s="174" t="s">
        <v>3407</v>
      </c>
      <c r="P3103" s="177">
        <v>15189</v>
      </c>
      <c r="Q3103" s="176">
        <v>863</v>
      </c>
      <c r="R3103" s="175">
        <v>-23409.07</v>
      </c>
      <c r="S3103" s="175">
        <v>-2661.71</v>
      </c>
      <c r="T3103" s="161">
        <v>0</v>
      </c>
      <c r="U3103" s="96">
        <v>6</v>
      </c>
      <c r="V3103" s="38" t="s">
        <v>116</v>
      </c>
      <c r="W3103" s="38"/>
      <c r="X3103" s="137">
        <v>-325.88475</v>
      </c>
      <c r="Y3103" s="138">
        <v>44409</v>
      </c>
      <c r="Z3103" s="179">
        <v>8.0833333333333339</v>
      </c>
      <c r="AA3103" s="139">
        <v>2022</v>
      </c>
      <c r="AB3103" s="131"/>
      <c r="AC3103" s="38"/>
      <c r="AD3103" s="140">
        <v>-2661.71</v>
      </c>
      <c r="AE3103" s="141">
        <v>-2335.8252499999999</v>
      </c>
      <c r="AF3103" s="141">
        <v>-2009.9404999999999</v>
      </c>
      <c r="AG3103" s="141">
        <v>-1684.05575</v>
      </c>
      <c r="AH3103" s="141">
        <v>-1358.171</v>
      </c>
      <c r="AI3103" s="141">
        <v>-1032.2862500000001</v>
      </c>
      <c r="AJ3103" s="141">
        <v>-706.40150000000017</v>
      </c>
      <c r="AK3103" s="141">
        <v>-380.51675000000017</v>
      </c>
      <c r="AL3103" s="141">
        <v>-54.632000000000176</v>
      </c>
      <c r="AM3103" s="141">
        <v>0</v>
      </c>
      <c r="AN3103" s="141">
        <v>0</v>
      </c>
      <c r="AO3103" s="141">
        <v>0</v>
      </c>
      <c r="AP3103" s="141">
        <v>0</v>
      </c>
      <c r="AQ3103" s="141">
        <v>0</v>
      </c>
      <c r="AR3103" s="141">
        <v>0</v>
      </c>
      <c r="AS3103" s="141">
        <v>0</v>
      </c>
      <c r="AT3103" s="141">
        <v>0</v>
      </c>
      <c r="AU3103" s="141">
        <v>0</v>
      </c>
      <c r="AV3103" s="141">
        <v>0</v>
      </c>
      <c r="AW3103" s="141">
        <v>0</v>
      </c>
      <c r="AX3103" s="141">
        <v>0</v>
      </c>
      <c r="AY3103" s="141">
        <v>0</v>
      </c>
      <c r="AZ3103" s="141">
        <v>0</v>
      </c>
      <c r="BA3103" s="141">
        <v>0</v>
      </c>
      <c r="BB3103" s="141">
        <v>0</v>
      </c>
      <c r="BC3103" s="141">
        <v>0</v>
      </c>
      <c r="BD3103" s="141">
        <v>0</v>
      </c>
      <c r="BE3103" s="141">
        <v>0</v>
      </c>
      <c r="BF3103" s="141">
        <v>0</v>
      </c>
      <c r="BG3103" s="141">
        <v>0</v>
      </c>
      <c r="BH3103" s="141">
        <v>0</v>
      </c>
      <c r="BI3103" s="141">
        <v>0</v>
      </c>
      <c r="BJ3103" s="141">
        <v>0</v>
      </c>
      <c r="BK3103" s="141">
        <v>0</v>
      </c>
      <c r="BL3103" s="141">
        <v>0</v>
      </c>
      <c r="BM3103" s="141">
        <v>0</v>
      </c>
      <c r="BN3103" s="141">
        <v>0</v>
      </c>
      <c r="BO3103" s="141">
        <v>0</v>
      </c>
      <c r="BP3103" s="141">
        <v>0</v>
      </c>
    </row>
    <row r="3104" spans="4:68" ht="15.75">
      <c r="D3104" s="174" t="s">
        <v>10644</v>
      </c>
      <c r="E3104" s="175">
        <v>-6140.25</v>
      </c>
      <c r="F3104" s="174" t="s">
        <v>3540</v>
      </c>
      <c r="G3104" s="174" t="s">
        <v>3793</v>
      </c>
      <c r="H3104" s="174" t="s">
        <v>177</v>
      </c>
      <c r="I3104" s="174" t="s">
        <v>10645</v>
      </c>
      <c r="J3104" s="174" t="s">
        <v>10646</v>
      </c>
      <c r="K3104" s="174"/>
      <c r="L3104" s="174" t="s">
        <v>6062</v>
      </c>
      <c r="M3104" s="174" t="s">
        <v>6118</v>
      </c>
      <c r="N3104" s="176">
        <v>960</v>
      </c>
      <c r="O3104" s="174" t="s">
        <v>3407</v>
      </c>
      <c r="P3104" s="177">
        <v>15189</v>
      </c>
      <c r="Q3104" s="176">
        <v>863</v>
      </c>
      <c r="R3104" s="175">
        <v>-5519.6</v>
      </c>
      <c r="S3104" s="175">
        <v>-620.65</v>
      </c>
      <c r="T3104" s="161">
        <v>0</v>
      </c>
      <c r="U3104" s="96">
        <v>2</v>
      </c>
      <c r="V3104" s="38" t="s">
        <v>112</v>
      </c>
      <c r="W3104" s="38"/>
      <c r="X3104" s="137">
        <v>-76.753125000000011</v>
      </c>
      <c r="Y3104" s="138">
        <v>44409</v>
      </c>
      <c r="Z3104" s="179">
        <v>8.0833333333333339</v>
      </c>
      <c r="AA3104" s="139">
        <v>2022</v>
      </c>
      <c r="AB3104" s="131"/>
      <c r="AC3104" s="38"/>
      <c r="AD3104" s="140">
        <v>-620.65</v>
      </c>
      <c r="AE3104" s="141">
        <v>-543.89687499999991</v>
      </c>
      <c r="AF3104" s="141">
        <v>-467.1437499999999</v>
      </c>
      <c r="AG3104" s="141">
        <v>-390.39062499999989</v>
      </c>
      <c r="AH3104" s="141">
        <v>-313.63749999999987</v>
      </c>
      <c r="AI3104" s="141">
        <v>-236.88437499999986</v>
      </c>
      <c r="AJ3104" s="141">
        <v>-160.13124999999985</v>
      </c>
      <c r="AK3104" s="141">
        <v>-83.378124999999841</v>
      </c>
      <c r="AL3104" s="141">
        <v>-6.6249999999998295</v>
      </c>
      <c r="AM3104" s="141">
        <v>0</v>
      </c>
      <c r="AN3104" s="141">
        <v>0</v>
      </c>
      <c r="AO3104" s="141">
        <v>0</v>
      </c>
      <c r="AP3104" s="141">
        <v>0</v>
      </c>
      <c r="AQ3104" s="141">
        <v>0</v>
      </c>
      <c r="AR3104" s="141">
        <v>0</v>
      </c>
      <c r="AS3104" s="141">
        <v>0</v>
      </c>
      <c r="AT3104" s="141">
        <v>0</v>
      </c>
      <c r="AU3104" s="141">
        <v>0</v>
      </c>
      <c r="AV3104" s="141">
        <v>0</v>
      </c>
      <c r="AW3104" s="141">
        <v>0</v>
      </c>
      <c r="AX3104" s="141">
        <v>0</v>
      </c>
      <c r="AY3104" s="141">
        <v>0</v>
      </c>
      <c r="AZ3104" s="141">
        <v>0</v>
      </c>
      <c r="BA3104" s="141">
        <v>0</v>
      </c>
      <c r="BB3104" s="141">
        <v>0</v>
      </c>
      <c r="BC3104" s="141">
        <v>0</v>
      </c>
      <c r="BD3104" s="141">
        <v>0</v>
      </c>
      <c r="BE3104" s="141">
        <v>0</v>
      </c>
      <c r="BF3104" s="141">
        <v>0</v>
      </c>
      <c r="BG3104" s="141">
        <v>0</v>
      </c>
      <c r="BH3104" s="141">
        <v>0</v>
      </c>
      <c r="BI3104" s="141">
        <v>0</v>
      </c>
      <c r="BJ3104" s="141">
        <v>0</v>
      </c>
      <c r="BK3104" s="141">
        <v>0</v>
      </c>
      <c r="BL3104" s="141">
        <v>0</v>
      </c>
      <c r="BM3104" s="141">
        <v>0</v>
      </c>
      <c r="BN3104" s="141">
        <v>0</v>
      </c>
      <c r="BO3104" s="141">
        <v>0</v>
      </c>
      <c r="BP3104" s="141">
        <v>0</v>
      </c>
    </row>
    <row r="3105" spans="4:68" ht="15.75">
      <c r="D3105" s="174" t="s">
        <v>10647</v>
      </c>
      <c r="E3105" s="175">
        <v>-3557.45</v>
      </c>
      <c r="F3105" s="174" t="s">
        <v>3540</v>
      </c>
      <c r="G3105" s="174" t="s">
        <v>3793</v>
      </c>
      <c r="H3105" s="174" t="s">
        <v>177</v>
      </c>
      <c r="I3105" s="174" t="s">
        <v>10648</v>
      </c>
      <c r="J3105" s="174" t="s">
        <v>10649</v>
      </c>
      <c r="K3105" s="174"/>
      <c r="L3105" s="174" t="s">
        <v>6062</v>
      </c>
      <c r="M3105" s="174" t="s">
        <v>6140</v>
      </c>
      <c r="N3105" s="176">
        <v>960</v>
      </c>
      <c r="O3105" s="174" t="s">
        <v>3407</v>
      </c>
      <c r="P3105" s="177">
        <v>15189</v>
      </c>
      <c r="Q3105" s="176">
        <v>863</v>
      </c>
      <c r="R3105" s="175">
        <v>-3197.8</v>
      </c>
      <c r="S3105" s="175">
        <v>-359.65</v>
      </c>
      <c r="T3105" s="161">
        <v>0</v>
      </c>
      <c r="U3105" s="96">
        <v>2</v>
      </c>
      <c r="V3105" s="38" t="s">
        <v>112</v>
      </c>
      <c r="W3105" s="38"/>
      <c r="X3105" s="137">
        <v>-44.468125000000001</v>
      </c>
      <c r="Y3105" s="138">
        <v>44409</v>
      </c>
      <c r="Z3105" s="179">
        <v>8.0833333333333339</v>
      </c>
      <c r="AA3105" s="139">
        <v>2022</v>
      </c>
      <c r="AB3105" s="131"/>
      <c r="AC3105" s="38"/>
      <c r="AD3105" s="140">
        <v>-359.65</v>
      </c>
      <c r="AE3105" s="141">
        <v>-315.18187499999999</v>
      </c>
      <c r="AF3105" s="141">
        <v>-270.71375</v>
      </c>
      <c r="AG3105" s="141">
        <v>-226.24562500000002</v>
      </c>
      <c r="AH3105" s="141">
        <v>-181.77750000000003</v>
      </c>
      <c r="AI3105" s="141">
        <v>-137.30937500000005</v>
      </c>
      <c r="AJ3105" s="141">
        <v>-92.841250000000045</v>
      </c>
      <c r="AK3105" s="141">
        <v>-48.373125000000044</v>
      </c>
      <c r="AL3105" s="141">
        <v>-3.9050000000000438</v>
      </c>
      <c r="AM3105" s="141">
        <v>0</v>
      </c>
      <c r="AN3105" s="141">
        <v>0</v>
      </c>
      <c r="AO3105" s="141">
        <v>0</v>
      </c>
      <c r="AP3105" s="141">
        <v>0</v>
      </c>
      <c r="AQ3105" s="141">
        <v>0</v>
      </c>
      <c r="AR3105" s="141">
        <v>0</v>
      </c>
      <c r="AS3105" s="141">
        <v>0</v>
      </c>
      <c r="AT3105" s="141">
        <v>0</v>
      </c>
      <c r="AU3105" s="141">
        <v>0</v>
      </c>
      <c r="AV3105" s="141">
        <v>0</v>
      </c>
      <c r="AW3105" s="141">
        <v>0</v>
      </c>
      <c r="AX3105" s="141">
        <v>0</v>
      </c>
      <c r="AY3105" s="141">
        <v>0</v>
      </c>
      <c r="AZ3105" s="141">
        <v>0</v>
      </c>
      <c r="BA3105" s="141">
        <v>0</v>
      </c>
      <c r="BB3105" s="141">
        <v>0</v>
      </c>
      <c r="BC3105" s="141">
        <v>0</v>
      </c>
      <c r="BD3105" s="141">
        <v>0</v>
      </c>
      <c r="BE3105" s="141">
        <v>0</v>
      </c>
      <c r="BF3105" s="141">
        <v>0</v>
      </c>
      <c r="BG3105" s="141">
        <v>0</v>
      </c>
      <c r="BH3105" s="141">
        <v>0</v>
      </c>
      <c r="BI3105" s="141">
        <v>0</v>
      </c>
      <c r="BJ3105" s="141">
        <v>0</v>
      </c>
      <c r="BK3105" s="141">
        <v>0</v>
      </c>
      <c r="BL3105" s="141">
        <v>0</v>
      </c>
      <c r="BM3105" s="141">
        <v>0</v>
      </c>
      <c r="BN3105" s="141">
        <v>0</v>
      </c>
      <c r="BO3105" s="141">
        <v>0</v>
      </c>
      <c r="BP3105" s="141">
        <v>0</v>
      </c>
    </row>
    <row r="3106" spans="4:68" ht="15.75">
      <c r="D3106" s="174" t="s">
        <v>10650</v>
      </c>
      <c r="E3106" s="175">
        <v>-2290.1</v>
      </c>
      <c r="F3106" s="174" t="s">
        <v>3459</v>
      </c>
      <c r="G3106" s="174" t="s">
        <v>3781</v>
      </c>
      <c r="H3106" s="174" t="s">
        <v>172</v>
      </c>
      <c r="I3106" s="174" t="s">
        <v>10651</v>
      </c>
      <c r="J3106" s="174" t="s">
        <v>10652</v>
      </c>
      <c r="K3106" s="174"/>
      <c r="L3106" s="174" t="s">
        <v>172</v>
      </c>
      <c r="M3106" s="174" t="s">
        <v>3789</v>
      </c>
      <c r="N3106" s="176">
        <v>960</v>
      </c>
      <c r="O3106" s="174" t="s">
        <v>3407</v>
      </c>
      <c r="P3106" s="177">
        <v>15189</v>
      </c>
      <c r="Q3106" s="176">
        <v>863</v>
      </c>
      <c r="R3106" s="175">
        <v>-2059.4699999999998</v>
      </c>
      <c r="S3106" s="175">
        <v>-230.63</v>
      </c>
      <c r="T3106" s="161">
        <v>0</v>
      </c>
      <c r="U3106" s="96">
        <v>18</v>
      </c>
      <c r="V3106" s="38" t="s">
        <v>128</v>
      </c>
      <c r="W3106" s="38"/>
      <c r="X3106" s="137">
        <v>-28.626249999999999</v>
      </c>
      <c r="Y3106" s="138">
        <v>44409</v>
      </c>
      <c r="Z3106" s="179">
        <v>8.0833333333333339</v>
      </c>
      <c r="AA3106" s="139">
        <v>2022</v>
      </c>
      <c r="AB3106" s="131"/>
      <c r="AC3106" s="38"/>
      <c r="AD3106" s="140">
        <v>-230.63</v>
      </c>
      <c r="AE3106" s="141">
        <v>-202.00375</v>
      </c>
      <c r="AF3106" s="141">
        <v>-173.3775</v>
      </c>
      <c r="AG3106" s="141">
        <v>-144.75125</v>
      </c>
      <c r="AH3106" s="141">
        <v>-116.125</v>
      </c>
      <c r="AI3106" s="141">
        <v>-87.498750000000001</v>
      </c>
      <c r="AJ3106" s="141">
        <v>-58.872500000000002</v>
      </c>
      <c r="AK3106" s="141">
        <v>-30.246250000000003</v>
      </c>
      <c r="AL3106" s="141">
        <v>-1.6200000000000045</v>
      </c>
      <c r="AM3106" s="141">
        <v>0</v>
      </c>
      <c r="AN3106" s="141">
        <v>0</v>
      </c>
      <c r="AO3106" s="141">
        <v>0</v>
      </c>
      <c r="AP3106" s="141">
        <v>0</v>
      </c>
      <c r="AQ3106" s="141">
        <v>0</v>
      </c>
      <c r="AR3106" s="141">
        <v>0</v>
      </c>
      <c r="AS3106" s="141">
        <v>0</v>
      </c>
      <c r="AT3106" s="141">
        <v>0</v>
      </c>
      <c r="AU3106" s="141">
        <v>0</v>
      </c>
      <c r="AV3106" s="141">
        <v>0</v>
      </c>
      <c r="AW3106" s="141">
        <v>0</v>
      </c>
      <c r="AX3106" s="141">
        <v>0</v>
      </c>
      <c r="AY3106" s="141">
        <v>0</v>
      </c>
      <c r="AZ3106" s="141">
        <v>0</v>
      </c>
      <c r="BA3106" s="141">
        <v>0</v>
      </c>
      <c r="BB3106" s="141">
        <v>0</v>
      </c>
      <c r="BC3106" s="141">
        <v>0</v>
      </c>
      <c r="BD3106" s="141">
        <v>0</v>
      </c>
      <c r="BE3106" s="141">
        <v>0</v>
      </c>
      <c r="BF3106" s="141">
        <v>0</v>
      </c>
      <c r="BG3106" s="141">
        <v>0</v>
      </c>
      <c r="BH3106" s="141">
        <v>0</v>
      </c>
      <c r="BI3106" s="141">
        <v>0</v>
      </c>
      <c r="BJ3106" s="141">
        <v>0</v>
      </c>
      <c r="BK3106" s="141">
        <v>0</v>
      </c>
      <c r="BL3106" s="141">
        <v>0</v>
      </c>
      <c r="BM3106" s="141">
        <v>0</v>
      </c>
      <c r="BN3106" s="141">
        <v>0</v>
      </c>
      <c r="BO3106" s="141">
        <v>0</v>
      </c>
      <c r="BP3106" s="141">
        <v>0</v>
      </c>
    </row>
    <row r="3107" spans="4:68" ht="15.75">
      <c r="D3107" s="174" t="s">
        <v>10653</v>
      </c>
      <c r="E3107" s="175">
        <v>-1310.1300000000001</v>
      </c>
      <c r="F3107" s="174" t="s">
        <v>3540</v>
      </c>
      <c r="G3107" s="174" t="s">
        <v>3781</v>
      </c>
      <c r="H3107" s="174" t="s">
        <v>172</v>
      </c>
      <c r="I3107" s="174" t="s">
        <v>10651</v>
      </c>
      <c r="J3107" s="174" t="s">
        <v>10652</v>
      </c>
      <c r="K3107" s="174"/>
      <c r="L3107" s="174" t="s">
        <v>172</v>
      </c>
      <c r="M3107" s="174" t="s">
        <v>3789</v>
      </c>
      <c r="N3107" s="176">
        <v>960</v>
      </c>
      <c r="O3107" s="174" t="s">
        <v>3407</v>
      </c>
      <c r="P3107" s="177">
        <v>15189</v>
      </c>
      <c r="Q3107" s="176">
        <v>863</v>
      </c>
      <c r="R3107" s="175">
        <v>-1178.0999999999999</v>
      </c>
      <c r="S3107" s="175">
        <v>-132.03</v>
      </c>
      <c r="T3107" s="161">
        <v>0</v>
      </c>
      <c r="U3107" s="96">
        <v>18</v>
      </c>
      <c r="V3107" s="38" t="s">
        <v>128</v>
      </c>
      <c r="W3107" s="38"/>
      <c r="X3107" s="137">
        <v>-16.376625000000004</v>
      </c>
      <c r="Y3107" s="138">
        <v>44409</v>
      </c>
      <c r="Z3107" s="179">
        <v>8.0833333333333339</v>
      </c>
      <c r="AA3107" s="139">
        <v>2022</v>
      </c>
      <c r="AB3107" s="131"/>
      <c r="AC3107" s="38"/>
      <c r="AD3107" s="140">
        <v>-132.03</v>
      </c>
      <c r="AE3107" s="141">
        <v>-115.653375</v>
      </c>
      <c r="AF3107" s="141">
        <v>-99.276749999999993</v>
      </c>
      <c r="AG3107" s="141">
        <v>-82.900124999999989</v>
      </c>
      <c r="AH3107" s="141">
        <v>-66.523499999999984</v>
      </c>
      <c r="AI3107" s="141">
        <v>-50.14687499999998</v>
      </c>
      <c r="AJ3107" s="141">
        <v>-33.770249999999976</v>
      </c>
      <c r="AK3107" s="141">
        <v>-17.393624999999972</v>
      </c>
      <c r="AL3107" s="141">
        <v>-1.0169999999999675</v>
      </c>
      <c r="AM3107" s="141">
        <v>0</v>
      </c>
      <c r="AN3107" s="141">
        <v>0</v>
      </c>
      <c r="AO3107" s="141">
        <v>0</v>
      </c>
      <c r="AP3107" s="141">
        <v>0</v>
      </c>
      <c r="AQ3107" s="141">
        <v>0</v>
      </c>
      <c r="AR3107" s="141">
        <v>0</v>
      </c>
      <c r="AS3107" s="141">
        <v>0</v>
      </c>
      <c r="AT3107" s="141">
        <v>0</v>
      </c>
      <c r="AU3107" s="141">
        <v>0</v>
      </c>
      <c r="AV3107" s="141">
        <v>0</v>
      </c>
      <c r="AW3107" s="141">
        <v>0</v>
      </c>
      <c r="AX3107" s="141">
        <v>0</v>
      </c>
      <c r="AY3107" s="141">
        <v>0</v>
      </c>
      <c r="AZ3107" s="141">
        <v>0</v>
      </c>
      <c r="BA3107" s="141">
        <v>0</v>
      </c>
      <c r="BB3107" s="141">
        <v>0</v>
      </c>
      <c r="BC3107" s="141">
        <v>0</v>
      </c>
      <c r="BD3107" s="141">
        <v>0</v>
      </c>
      <c r="BE3107" s="141">
        <v>0</v>
      </c>
      <c r="BF3107" s="141">
        <v>0</v>
      </c>
      <c r="BG3107" s="141">
        <v>0</v>
      </c>
      <c r="BH3107" s="141">
        <v>0</v>
      </c>
      <c r="BI3107" s="141">
        <v>0</v>
      </c>
      <c r="BJ3107" s="141">
        <v>0</v>
      </c>
      <c r="BK3107" s="141">
        <v>0</v>
      </c>
      <c r="BL3107" s="141">
        <v>0</v>
      </c>
      <c r="BM3107" s="141">
        <v>0</v>
      </c>
      <c r="BN3107" s="141">
        <v>0</v>
      </c>
      <c r="BO3107" s="141">
        <v>0</v>
      </c>
      <c r="BP3107" s="141">
        <v>0</v>
      </c>
    </row>
    <row r="3108" spans="4:68" ht="15.75">
      <c r="D3108" s="174" t="s">
        <v>10654</v>
      </c>
      <c r="E3108" s="175">
        <v>97831.73</v>
      </c>
      <c r="F3108" s="174" t="s">
        <v>3459</v>
      </c>
      <c r="G3108" s="174" t="s">
        <v>10655</v>
      </c>
      <c r="H3108" s="174" t="s">
        <v>191</v>
      </c>
      <c r="I3108" s="174" t="s">
        <v>10656</v>
      </c>
      <c r="J3108" s="174" t="s">
        <v>10657</v>
      </c>
      <c r="K3108" s="174"/>
      <c r="L3108" s="174" t="s">
        <v>4704</v>
      </c>
      <c r="M3108" s="174" t="s">
        <v>4705</v>
      </c>
      <c r="N3108" s="176">
        <v>960</v>
      </c>
      <c r="O3108" s="174" t="s">
        <v>3407</v>
      </c>
      <c r="P3108" s="177">
        <v>36341</v>
      </c>
      <c r="Q3108" s="176">
        <v>168</v>
      </c>
      <c r="R3108" s="175">
        <v>17120.47</v>
      </c>
      <c r="S3108" s="175">
        <v>80711.259999999995</v>
      </c>
      <c r="T3108" s="161">
        <v>0</v>
      </c>
      <c r="U3108" s="96">
        <v>2</v>
      </c>
      <c r="V3108" s="38" t="s">
        <v>112</v>
      </c>
      <c r="W3108" s="38"/>
      <c r="X3108" s="137">
        <v>1222.8966249999999</v>
      </c>
      <c r="Y3108" s="138">
        <v>65561</v>
      </c>
      <c r="Z3108" s="179">
        <v>66</v>
      </c>
      <c r="AA3108" s="139">
        <v>2079</v>
      </c>
      <c r="AB3108" s="131"/>
      <c r="AC3108" s="38"/>
      <c r="AD3108" s="140">
        <v>80711.259999999995</v>
      </c>
      <c r="AE3108" s="141">
        <v>79488.363375000001</v>
      </c>
      <c r="AF3108" s="141">
        <v>78265.466750000007</v>
      </c>
      <c r="AG3108" s="141">
        <v>77042.570125000013</v>
      </c>
      <c r="AH3108" s="141">
        <v>75819.673500000019</v>
      </c>
      <c r="AI3108" s="141">
        <v>74596.776875000025</v>
      </c>
      <c r="AJ3108" s="141">
        <v>73373.880250000031</v>
      </c>
      <c r="AK3108" s="141">
        <v>72150.983625000037</v>
      </c>
      <c r="AL3108" s="141">
        <v>70928.087000000043</v>
      </c>
      <c r="AM3108" s="141">
        <v>69705.190375000049</v>
      </c>
      <c r="AN3108" s="141">
        <v>68482.293750000055</v>
      </c>
      <c r="AO3108" s="141">
        <v>67259.397125000061</v>
      </c>
      <c r="AP3108" s="141">
        <v>66036.500500000067</v>
      </c>
      <c r="AQ3108" s="141">
        <v>64813.603875000066</v>
      </c>
      <c r="AR3108" s="141">
        <v>63590.707250000065</v>
      </c>
      <c r="AS3108" s="141">
        <v>62367.810625000064</v>
      </c>
      <c r="AT3108" s="141">
        <v>61144.914000000063</v>
      </c>
      <c r="AU3108" s="141">
        <v>59922.017375000061</v>
      </c>
      <c r="AV3108" s="141">
        <v>58699.12075000006</v>
      </c>
      <c r="AW3108" s="141">
        <v>57476.224125000059</v>
      </c>
      <c r="AX3108" s="141">
        <v>56253.327500000058</v>
      </c>
      <c r="AY3108" s="141">
        <v>55030.430875000056</v>
      </c>
      <c r="AZ3108" s="141">
        <v>53807.534250000055</v>
      </c>
      <c r="BA3108" s="141">
        <v>52584.637625000054</v>
      </c>
      <c r="BB3108" s="141">
        <v>51361.741000000053</v>
      </c>
      <c r="BC3108" s="141">
        <v>50138.844375000052</v>
      </c>
      <c r="BD3108" s="141">
        <v>48915.94775000005</v>
      </c>
      <c r="BE3108" s="141">
        <v>47693.051125000049</v>
      </c>
      <c r="BF3108" s="141">
        <v>46470.154500000048</v>
      </c>
      <c r="BG3108" s="141">
        <v>45247.257875000047</v>
      </c>
      <c r="BH3108" s="141">
        <v>44024.361250000045</v>
      </c>
      <c r="BI3108" s="141">
        <v>42801.464625000044</v>
      </c>
      <c r="BJ3108" s="141">
        <v>41578.568000000043</v>
      </c>
      <c r="BK3108" s="141">
        <v>40355.671375000042</v>
      </c>
      <c r="BL3108" s="141">
        <v>39132.774750000041</v>
      </c>
      <c r="BM3108" s="141">
        <v>37909.878125000039</v>
      </c>
      <c r="BN3108" s="141">
        <v>36686.981500000038</v>
      </c>
      <c r="BO3108" s="141">
        <v>35464.084875000037</v>
      </c>
      <c r="BP3108" s="141">
        <v>34241.188250000036</v>
      </c>
    </row>
    <row r="3109" spans="4:68" ht="15.75">
      <c r="D3109" s="174" t="s">
        <v>10658</v>
      </c>
      <c r="E3109" s="175">
        <v>16386.75</v>
      </c>
      <c r="F3109" s="174" t="s">
        <v>3501</v>
      </c>
      <c r="G3109" s="174" t="s">
        <v>10655</v>
      </c>
      <c r="H3109" s="174" t="s">
        <v>191</v>
      </c>
      <c r="I3109" s="174" t="s">
        <v>10656</v>
      </c>
      <c r="J3109" s="174" t="s">
        <v>10657</v>
      </c>
      <c r="K3109" s="174"/>
      <c r="L3109" s="174" t="s">
        <v>4704</v>
      </c>
      <c r="M3109" s="174" t="s">
        <v>4705</v>
      </c>
      <c r="N3109" s="176">
        <v>960</v>
      </c>
      <c r="O3109" s="174" t="s">
        <v>3407</v>
      </c>
      <c r="P3109" s="177">
        <v>36341</v>
      </c>
      <c r="Q3109" s="176">
        <v>168</v>
      </c>
      <c r="R3109" s="175">
        <v>2867.62</v>
      </c>
      <c r="S3109" s="175">
        <v>13519.13</v>
      </c>
      <c r="T3109" s="161">
        <v>0</v>
      </c>
      <c r="U3109" s="96">
        <v>2</v>
      </c>
      <c r="V3109" s="38" t="s">
        <v>112</v>
      </c>
      <c r="W3109" s="38"/>
      <c r="X3109" s="137">
        <v>204.83437500000002</v>
      </c>
      <c r="Y3109" s="138">
        <v>65561</v>
      </c>
      <c r="Z3109" s="179">
        <v>66</v>
      </c>
      <c r="AA3109" s="139">
        <v>2079</v>
      </c>
      <c r="AB3109" s="131"/>
      <c r="AC3109" s="38"/>
      <c r="AD3109" s="140">
        <v>13519.13</v>
      </c>
      <c r="AE3109" s="141">
        <v>13314.295624999999</v>
      </c>
      <c r="AF3109" s="141">
        <v>13109.461249999998</v>
      </c>
      <c r="AG3109" s="141">
        <v>12904.626874999998</v>
      </c>
      <c r="AH3109" s="141">
        <v>12699.792499999998</v>
      </c>
      <c r="AI3109" s="141">
        <v>12494.958124999997</v>
      </c>
      <c r="AJ3109" s="141">
        <v>12290.123749999997</v>
      </c>
      <c r="AK3109" s="141">
        <v>12085.289374999997</v>
      </c>
      <c r="AL3109" s="141">
        <v>11880.454999999996</v>
      </c>
      <c r="AM3109" s="141">
        <v>11675.620624999996</v>
      </c>
      <c r="AN3109" s="141">
        <v>11470.786249999996</v>
      </c>
      <c r="AO3109" s="141">
        <v>11265.951874999995</v>
      </c>
      <c r="AP3109" s="141">
        <v>11061.117499999995</v>
      </c>
      <c r="AQ3109" s="141">
        <v>10856.283124999994</v>
      </c>
      <c r="AR3109" s="141">
        <v>10651.448749999994</v>
      </c>
      <c r="AS3109" s="141">
        <v>10446.614374999994</v>
      </c>
      <c r="AT3109" s="141">
        <v>10241.779999999993</v>
      </c>
      <c r="AU3109" s="141">
        <v>10036.945624999993</v>
      </c>
      <c r="AV3109" s="141">
        <v>9832.1112499999927</v>
      </c>
      <c r="AW3109" s="141">
        <v>9627.2768749999923</v>
      </c>
      <c r="AX3109" s="141">
        <v>9422.4424999999919</v>
      </c>
      <c r="AY3109" s="141">
        <v>9217.6081249999916</v>
      </c>
      <c r="AZ3109" s="141">
        <v>9012.7737499999912</v>
      </c>
      <c r="BA3109" s="141">
        <v>8807.9393749999908</v>
      </c>
      <c r="BB3109" s="141">
        <v>8603.1049999999905</v>
      </c>
      <c r="BC3109" s="141">
        <v>8398.2706249999901</v>
      </c>
      <c r="BD3109" s="141">
        <v>8193.4362499999897</v>
      </c>
      <c r="BE3109" s="141">
        <v>7988.6018749999894</v>
      </c>
      <c r="BF3109" s="141">
        <v>7783.767499999989</v>
      </c>
      <c r="BG3109" s="141">
        <v>7578.9331249999886</v>
      </c>
      <c r="BH3109" s="141">
        <v>7374.0987499999883</v>
      </c>
      <c r="BI3109" s="141">
        <v>7169.2643749999879</v>
      </c>
      <c r="BJ3109" s="141">
        <v>6964.4299999999876</v>
      </c>
      <c r="BK3109" s="141">
        <v>6759.5956249999872</v>
      </c>
      <c r="BL3109" s="141">
        <v>6554.7612499999868</v>
      </c>
      <c r="BM3109" s="141">
        <v>6349.9268749999865</v>
      </c>
      <c r="BN3109" s="141">
        <v>6145.0924999999861</v>
      </c>
      <c r="BO3109" s="141">
        <v>5940.2581249999857</v>
      </c>
      <c r="BP3109" s="141">
        <v>5735.4237499999854</v>
      </c>
    </row>
    <row r="3110" spans="4:68" ht="15.75">
      <c r="D3110" s="174" t="s">
        <v>10659</v>
      </c>
      <c r="E3110" s="175">
        <v>1594668.52</v>
      </c>
      <c r="F3110" s="174" t="s">
        <v>3540</v>
      </c>
      <c r="G3110" s="174" t="s">
        <v>10655</v>
      </c>
      <c r="H3110" s="174" t="s">
        <v>191</v>
      </c>
      <c r="I3110" s="174" t="s">
        <v>10656</v>
      </c>
      <c r="J3110" s="174" t="s">
        <v>10657</v>
      </c>
      <c r="K3110" s="174"/>
      <c r="L3110" s="174" t="s">
        <v>4704</v>
      </c>
      <c r="M3110" s="174" t="s">
        <v>4705</v>
      </c>
      <c r="N3110" s="176">
        <v>960</v>
      </c>
      <c r="O3110" s="174" t="s">
        <v>3407</v>
      </c>
      <c r="P3110" s="177">
        <v>36341</v>
      </c>
      <c r="Q3110" s="176">
        <v>168</v>
      </c>
      <c r="R3110" s="175">
        <v>279066.89</v>
      </c>
      <c r="S3110" s="175">
        <v>1315601.6299999999</v>
      </c>
      <c r="T3110" s="161">
        <v>0</v>
      </c>
      <c r="U3110" s="96">
        <v>2</v>
      </c>
      <c r="V3110" s="38" t="s">
        <v>112</v>
      </c>
      <c r="W3110" s="38"/>
      <c r="X3110" s="137">
        <v>19933.356500000002</v>
      </c>
      <c r="Y3110" s="138">
        <v>65561</v>
      </c>
      <c r="Z3110" s="179">
        <v>66</v>
      </c>
      <c r="AA3110" s="139">
        <v>2079</v>
      </c>
      <c r="AB3110" s="131"/>
      <c r="AC3110" s="38"/>
      <c r="AD3110" s="140">
        <v>1315601.6299999999</v>
      </c>
      <c r="AE3110" s="141">
        <v>1295668.2734999999</v>
      </c>
      <c r="AF3110" s="141">
        <v>1275734.9169999999</v>
      </c>
      <c r="AG3110" s="141">
        <v>1255801.5604999999</v>
      </c>
      <c r="AH3110" s="141">
        <v>1235868.2039999999</v>
      </c>
      <c r="AI3110" s="141">
        <v>1215934.8474999999</v>
      </c>
      <c r="AJ3110" s="141">
        <v>1196001.4909999999</v>
      </c>
      <c r="AK3110" s="141">
        <v>1176068.1344999999</v>
      </c>
      <c r="AL3110" s="141">
        <v>1156134.7779999999</v>
      </c>
      <c r="AM3110" s="141">
        <v>1136201.4214999999</v>
      </c>
      <c r="AN3110" s="141">
        <v>1116268.0649999999</v>
      </c>
      <c r="AO3110" s="141">
        <v>1096334.7084999999</v>
      </c>
      <c r="AP3110" s="141">
        <v>1076401.352</v>
      </c>
      <c r="AQ3110" s="141">
        <v>1056467.9955</v>
      </c>
      <c r="AR3110" s="141">
        <v>1036534.639</v>
      </c>
      <c r="AS3110" s="141">
        <v>1016601.2825</v>
      </c>
      <c r="AT3110" s="141">
        <v>996667.92599999998</v>
      </c>
      <c r="AU3110" s="141">
        <v>976734.56949999998</v>
      </c>
      <c r="AV3110" s="141">
        <v>956801.21299999999</v>
      </c>
      <c r="AW3110" s="141">
        <v>936867.85649999999</v>
      </c>
      <c r="AX3110" s="141">
        <v>916934.5</v>
      </c>
      <c r="AY3110" s="141">
        <v>897001.14350000001</v>
      </c>
      <c r="AZ3110" s="141">
        <v>877067.78700000001</v>
      </c>
      <c r="BA3110" s="141">
        <v>857134.43050000002</v>
      </c>
      <c r="BB3110" s="141">
        <v>837201.07400000002</v>
      </c>
      <c r="BC3110" s="141">
        <v>817267.71750000003</v>
      </c>
      <c r="BD3110" s="141">
        <v>797334.36100000003</v>
      </c>
      <c r="BE3110" s="141">
        <v>777401.00450000004</v>
      </c>
      <c r="BF3110" s="141">
        <v>757467.64800000004</v>
      </c>
      <c r="BG3110" s="141">
        <v>737534.29150000005</v>
      </c>
      <c r="BH3110" s="141">
        <v>717600.93500000006</v>
      </c>
      <c r="BI3110" s="141">
        <v>697667.57850000006</v>
      </c>
      <c r="BJ3110" s="141">
        <v>677734.22200000007</v>
      </c>
      <c r="BK3110" s="141">
        <v>657800.86550000007</v>
      </c>
      <c r="BL3110" s="141">
        <v>637867.50900000008</v>
      </c>
      <c r="BM3110" s="141">
        <v>617934.15250000008</v>
      </c>
      <c r="BN3110" s="141">
        <v>598000.79600000009</v>
      </c>
      <c r="BO3110" s="141">
        <v>578067.43950000009</v>
      </c>
      <c r="BP3110" s="141">
        <v>558134.0830000001</v>
      </c>
    </row>
    <row r="3111" spans="4:68" ht="15.75">
      <c r="D3111" s="174" t="s">
        <v>10660</v>
      </c>
      <c r="E3111" s="176">
        <v>37137</v>
      </c>
      <c r="F3111" s="174" t="s">
        <v>3466</v>
      </c>
      <c r="G3111" s="174" t="s">
        <v>10655</v>
      </c>
      <c r="H3111" s="174" t="s">
        <v>191</v>
      </c>
      <c r="I3111" s="174" t="s">
        <v>3098</v>
      </c>
      <c r="J3111" s="174" t="s">
        <v>10661</v>
      </c>
      <c r="K3111" s="174"/>
      <c r="L3111" s="174" t="s">
        <v>4704</v>
      </c>
      <c r="M3111" s="174" t="s">
        <v>4705</v>
      </c>
      <c r="N3111" s="176">
        <v>960</v>
      </c>
      <c r="O3111" s="174" t="s">
        <v>3407</v>
      </c>
      <c r="P3111" s="177">
        <v>36341</v>
      </c>
      <c r="Q3111" s="176">
        <v>168</v>
      </c>
      <c r="R3111" s="175">
        <v>6498.92</v>
      </c>
      <c r="S3111" s="175">
        <v>30638.080000000002</v>
      </c>
      <c r="T3111" s="161">
        <v>1</v>
      </c>
      <c r="U3111" s="96">
        <v>2</v>
      </c>
      <c r="V3111" s="38" t="s">
        <v>112</v>
      </c>
      <c r="W3111" s="38"/>
      <c r="X3111" s="137">
        <v>464.21250000000003</v>
      </c>
      <c r="Y3111" s="138">
        <v>65561</v>
      </c>
      <c r="Z3111" s="179">
        <v>66</v>
      </c>
      <c r="AA3111" s="139">
        <v>2079</v>
      </c>
      <c r="AB3111" s="131"/>
      <c r="AC3111" s="38"/>
      <c r="AD3111" s="140">
        <v>30638.080000000002</v>
      </c>
      <c r="AE3111" s="141">
        <v>30173.8675</v>
      </c>
      <c r="AF3111" s="141">
        <v>29709.654999999999</v>
      </c>
      <c r="AG3111" s="141">
        <v>29245.442499999997</v>
      </c>
      <c r="AH3111" s="141">
        <v>28781.229999999996</v>
      </c>
      <c r="AI3111" s="141">
        <v>28317.017499999994</v>
      </c>
      <c r="AJ3111" s="141">
        <v>27852.804999999993</v>
      </c>
      <c r="AK3111" s="141">
        <v>27388.592499999992</v>
      </c>
      <c r="AL3111" s="141">
        <v>26924.37999999999</v>
      </c>
      <c r="AM3111" s="141">
        <v>26460.167499999989</v>
      </c>
      <c r="AN3111" s="141">
        <v>25995.954999999987</v>
      </c>
      <c r="AO3111" s="141">
        <v>25531.742499999986</v>
      </c>
      <c r="AP3111" s="141">
        <v>25067.529999999984</v>
      </c>
      <c r="AQ3111" s="141">
        <v>24603.317499999983</v>
      </c>
      <c r="AR3111" s="141">
        <v>24139.104999999981</v>
      </c>
      <c r="AS3111" s="141">
        <v>23674.89249999998</v>
      </c>
      <c r="AT3111" s="141">
        <v>23210.679999999978</v>
      </c>
      <c r="AU3111" s="141">
        <v>22746.467499999977</v>
      </c>
      <c r="AV3111" s="141">
        <v>22282.254999999976</v>
      </c>
      <c r="AW3111" s="141">
        <v>21818.042499999974</v>
      </c>
      <c r="AX3111" s="141">
        <v>21353.829999999973</v>
      </c>
      <c r="AY3111" s="141">
        <v>20889.617499999971</v>
      </c>
      <c r="AZ3111" s="141">
        <v>20425.40499999997</v>
      </c>
      <c r="BA3111" s="141">
        <v>19961.192499999968</v>
      </c>
      <c r="BB3111" s="141">
        <v>19496.979999999967</v>
      </c>
      <c r="BC3111" s="141">
        <v>19032.767499999965</v>
      </c>
      <c r="BD3111" s="141">
        <v>18568.554999999964</v>
      </c>
      <c r="BE3111" s="141">
        <v>18104.342499999962</v>
      </c>
      <c r="BF3111" s="141">
        <v>17640.129999999961</v>
      </c>
      <c r="BG3111" s="141">
        <v>17175.91749999996</v>
      </c>
      <c r="BH3111" s="141">
        <v>16711.704999999958</v>
      </c>
      <c r="BI3111" s="141">
        <v>16247.492499999958</v>
      </c>
      <c r="BJ3111" s="141">
        <v>15783.279999999959</v>
      </c>
      <c r="BK3111" s="141">
        <v>15319.067499999959</v>
      </c>
      <c r="BL3111" s="141">
        <v>14854.85499999996</v>
      </c>
      <c r="BM3111" s="141">
        <v>14390.64249999996</v>
      </c>
      <c r="BN3111" s="141">
        <v>13926.42999999996</v>
      </c>
      <c r="BO3111" s="141">
        <v>13462.217499999961</v>
      </c>
      <c r="BP3111" s="141">
        <v>12998.004999999961</v>
      </c>
    </row>
    <row r="3112" spans="4:68" ht="15.75">
      <c r="D3112" s="174" t="s">
        <v>10662</v>
      </c>
      <c r="E3112" s="175">
        <v>375932.25</v>
      </c>
      <c r="F3112" s="174" t="s">
        <v>3459</v>
      </c>
      <c r="G3112" s="174" t="s">
        <v>10663</v>
      </c>
      <c r="H3112" s="174" t="s">
        <v>172</v>
      </c>
      <c r="I3112" s="174" t="s">
        <v>10664</v>
      </c>
      <c r="J3112" s="174" t="s">
        <v>10665</v>
      </c>
      <c r="K3112" s="174"/>
      <c r="L3112" s="174" t="s">
        <v>172</v>
      </c>
      <c r="M3112" s="174" t="s">
        <v>3866</v>
      </c>
      <c r="N3112" s="176">
        <v>960</v>
      </c>
      <c r="O3112" s="174" t="s">
        <v>3407</v>
      </c>
      <c r="P3112" s="177">
        <v>36341</v>
      </c>
      <c r="Q3112" s="176">
        <v>168</v>
      </c>
      <c r="R3112" s="175">
        <v>65788.12</v>
      </c>
      <c r="S3112" s="175">
        <v>310144.13</v>
      </c>
      <c r="T3112" s="161">
        <v>0</v>
      </c>
      <c r="U3112" s="96">
        <v>18</v>
      </c>
      <c r="V3112" s="38" t="s">
        <v>128</v>
      </c>
      <c r="W3112" s="38"/>
      <c r="X3112" s="137">
        <v>4699.1531250000007</v>
      </c>
      <c r="Y3112" s="138">
        <v>65561</v>
      </c>
      <c r="Z3112" s="179">
        <v>66</v>
      </c>
      <c r="AA3112" s="139">
        <v>2079</v>
      </c>
      <c r="AB3112" s="131"/>
      <c r="AC3112" s="38"/>
      <c r="AD3112" s="140">
        <v>310144.13</v>
      </c>
      <c r="AE3112" s="141">
        <v>305444.97687499999</v>
      </c>
      <c r="AF3112" s="141">
        <v>300745.82374999998</v>
      </c>
      <c r="AG3112" s="141">
        <v>296046.67062499997</v>
      </c>
      <c r="AH3112" s="141">
        <v>291347.51749999996</v>
      </c>
      <c r="AI3112" s="141">
        <v>286648.36437499995</v>
      </c>
      <c r="AJ3112" s="141">
        <v>281949.21124999993</v>
      </c>
      <c r="AK3112" s="141">
        <v>277250.05812499992</v>
      </c>
      <c r="AL3112" s="141">
        <v>272550.90499999991</v>
      </c>
      <c r="AM3112" s="141">
        <v>267851.7518749999</v>
      </c>
      <c r="AN3112" s="141">
        <v>263152.59874999989</v>
      </c>
      <c r="AO3112" s="141">
        <v>258453.44562499988</v>
      </c>
      <c r="AP3112" s="141">
        <v>253754.29249999986</v>
      </c>
      <c r="AQ3112" s="141">
        <v>249055.13937499985</v>
      </c>
      <c r="AR3112" s="141">
        <v>244355.98624999984</v>
      </c>
      <c r="AS3112" s="141">
        <v>239656.83312499983</v>
      </c>
      <c r="AT3112" s="141">
        <v>234957.67999999982</v>
      </c>
      <c r="AU3112" s="141">
        <v>230258.52687499981</v>
      </c>
      <c r="AV3112" s="141">
        <v>225559.3737499998</v>
      </c>
      <c r="AW3112" s="141">
        <v>220860.22062499978</v>
      </c>
      <c r="AX3112" s="141">
        <v>216161.06749999977</v>
      </c>
      <c r="AY3112" s="141">
        <v>211461.91437499976</v>
      </c>
      <c r="AZ3112" s="141">
        <v>206762.76124999975</v>
      </c>
      <c r="BA3112" s="141">
        <v>202063.60812499974</v>
      </c>
      <c r="BB3112" s="141">
        <v>197364.45499999973</v>
      </c>
      <c r="BC3112" s="141">
        <v>192665.30187499971</v>
      </c>
      <c r="BD3112" s="141">
        <v>187966.1487499997</v>
      </c>
      <c r="BE3112" s="141">
        <v>183266.99562499969</v>
      </c>
      <c r="BF3112" s="141">
        <v>178567.84249999968</v>
      </c>
      <c r="BG3112" s="141">
        <v>173868.68937499967</v>
      </c>
      <c r="BH3112" s="141">
        <v>169169.53624999966</v>
      </c>
      <c r="BI3112" s="141">
        <v>164470.38312499964</v>
      </c>
      <c r="BJ3112" s="141">
        <v>159771.22999999963</v>
      </c>
      <c r="BK3112" s="141">
        <v>155072.07687499962</v>
      </c>
      <c r="BL3112" s="141">
        <v>150372.92374999961</v>
      </c>
      <c r="BM3112" s="141">
        <v>145673.7706249996</v>
      </c>
      <c r="BN3112" s="141">
        <v>140974.61749999959</v>
      </c>
      <c r="BO3112" s="141">
        <v>136275.46437499957</v>
      </c>
      <c r="BP3112" s="141">
        <v>131576.31124999956</v>
      </c>
    </row>
    <row r="3113" spans="4:68" ht="15.75">
      <c r="D3113" s="174" t="s">
        <v>10666</v>
      </c>
      <c r="E3113" s="175">
        <v>1302450.57</v>
      </c>
      <c r="F3113" s="174" t="s">
        <v>3501</v>
      </c>
      <c r="G3113" s="174" t="s">
        <v>10663</v>
      </c>
      <c r="H3113" s="174" t="s">
        <v>172</v>
      </c>
      <c r="I3113" s="174" t="s">
        <v>10664</v>
      </c>
      <c r="J3113" s="174" t="s">
        <v>10665</v>
      </c>
      <c r="K3113" s="174"/>
      <c r="L3113" s="174" t="s">
        <v>172</v>
      </c>
      <c r="M3113" s="174" t="s">
        <v>3866</v>
      </c>
      <c r="N3113" s="176">
        <v>960</v>
      </c>
      <c r="O3113" s="174" t="s">
        <v>3407</v>
      </c>
      <c r="P3113" s="177">
        <v>36341</v>
      </c>
      <c r="Q3113" s="176">
        <v>168</v>
      </c>
      <c r="R3113" s="175">
        <v>227928.82</v>
      </c>
      <c r="S3113" s="175">
        <v>1074521.75</v>
      </c>
      <c r="T3113" s="161">
        <v>0</v>
      </c>
      <c r="U3113" s="96">
        <v>18</v>
      </c>
      <c r="V3113" s="38" t="s">
        <v>128</v>
      </c>
      <c r="W3113" s="38"/>
      <c r="X3113" s="137">
        <v>16280.632125</v>
      </c>
      <c r="Y3113" s="138">
        <v>65561</v>
      </c>
      <c r="Z3113" s="179">
        <v>66</v>
      </c>
      <c r="AA3113" s="139">
        <v>2079</v>
      </c>
      <c r="AB3113" s="131"/>
      <c r="AC3113" s="38"/>
      <c r="AD3113" s="140">
        <v>1074521.75</v>
      </c>
      <c r="AE3113" s="141">
        <v>1058241.117875</v>
      </c>
      <c r="AF3113" s="141">
        <v>1041960.48575</v>
      </c>
      <c r="AG3113" s="141">
        <v>1025679.853625</v>
      </c>
      <c r="AH3113" s="141">
        <v>1009399.2215</v>
      </c>
      <c r="AI3113" s="141">
        <v>993118.58937499998</v>
      </c>
      <c r="AJ3113" s="141">
        <v>976837.95724999998</v>
      </c>
      <c r="AK3113" s="141">
        <v>960557.32512499997</v>
      </c>
      <c r="AL3113" s="141">
        <v>944276.69299999997</v>
      </c>
      <c r="AM3113" s="141">
        <v>927996.06087499997</v>
      </c>
      <c r="AN3113" s="141">
        <v>911715.42874999996</v>
      </c>
      <c r="AO3113" s="141">
        <v>895434.79662499996</v>
      </c>
      <c r="AP3113" s="141">
        <v>879154.16449999996</v>
      </c>
      <c r="AQ3113" s="141">
        <v>862873.53237499995</v>
      </c>
      <c r="AR3113" s="141">
        <v>846592.90024999995</v>
      </c>
      <c r="AS3113" s="141">
        <v>830312.26812499994</v>
      </c>
      <c r="AT3113" s="141">
        <v>814031.63599999994</v>
      </c>
      <c r="AU3113" s="141">
        <v>797751.00387499994</v>
      </c>
      <c r="AV3113" s="141">
        <v>781470.37174999993</v>
      </c>
      <c r="AW3113" s="141">
        <v>765189.73962499993</v>
      </c>
      <c r="AX3113" s="141">
        <v>748909.10749999993</v>
      </c>
      <c r="AY3113" s="141">
        <v>732628.47537499992</v>
      </c>
      <c r="AZ3113" s="141">
        <v>716347.84324999992</v>
      </c>
      <c r="BA3113" s="141">
        <v>700067.21112499991</v>
      </c>
      <c r="BB3113" s="141">
        <v>683786.57899999991</v>
      </c>
      <c r="BC3113" s="141">
        <v>667505.94687499991</v>
      </c>
      <c r="BD3113" s="141">
        <v>651225.3147499999</v>
      </c>
      <c r="BE3113" s="141">
        <v>634944.6826249999</v>
      </c>
      <c r="BF3113" s="141">
        <v>618664.0504999999</v>
      </c>
      <c r="BG3113" s="141">
        <v>602383.41837499989</v>
      </c>
      <c r="BH3113" s="141">
        <v>586102.78624999989</v>
      </c>
      <c r="BI3113" s="141">
        <v>569822.15412499988</v>
      </c>
      <c r="BJ3113" s="141">
        <v>553541.52199999988</v>
      </c>
      <c r="BK3113" s="141">
        <v>537260.88987499988</v>
      </c>
      <c r="BL3113" s="141">
        <v>520980.25774999987</v>
      </c>
      <c r="BM3113" s="141">
        <v>504699.62562499987</v>
      </c>
      <c r="BN3113" s="141">
        <v>488418.99349999987</v>
      </c>
      <c r="BO3113" s="141">
        <v>472138.36137499986</v>
      </c>
      <c r="BP3113" s="141">
        <v>455857.72924999986</v>
      </c>
    </row>
    <row r="3114" spans="4:68" ht="15.75">
      <c r="D3114" s="174" t="s">
        <v>10667</v>
      </c>
      <c r="E3114" s="175">
        <v>38480.870000000003</v>
      </c>
      <c r="F3114" s="174" t="s">
        <v>3520</v>
      </c>
      <c r="G3114" s="174" t="s">
        <v>10663</v>
      </c>
      <c r="H3114" s="174" t="s">
        <v>172</v>
      </c>
      <c r="I3114" s="174" t="s">
        <v>10664</v>
      </c>
      <c r="J3114" s="174" t="s">
        <v>10665</v>
      </c>
      <c r="K3114" s="174"/>
      <c r="L3114" s="174" t="s">
        <v>172</v>
      </c>
      <c r="M3114" s="174" t="s">
        <v>3866</v>
      </c>
      <c r="N3114" s="176">
        <v>960</v>
      </c>
      <c r="O3114" s="174" t="s">
        <v>3407</v>
      </c>
      <c r="P3114" s="177">
        <v>36341</v>
      </c>
      <c r="Q3114" s="176">
        <v>168</v>
      </c>
      <c r="R3114" s="175">
        <v>6734.12</v>
      </c>
      <c r="S3114" s="175">
        <v>31746.75</v>
      </c>
      <c r="T3114" s="161">
        <v>0</v>
      </c>
      <c r="U3114" s="96">
        <v>18</v>
      </c>
      <c r="V3114" s="38" t="s">
        <v>128</v>
      </c>
      <c r="W3114" s="38"/>
      <c r="X3114" s="137">
        <v>481.01087500000006</v>
      </c>
      <c r="Y3114" s="138">
        <v>65561</v>
      </c>
      <c r="Z3114" s="179">
        <v>66</v>
      </c>
      <c r="AA3114" s="139">
        <v>2079</v>
      </c>
      <c r="AB3114" s="131"/>
      <c r="AC3114" s="38"/>
      <c r="AD3114" s="140">
        <v>31746.75</v>
      </c>
      <c r="AE3114" s="141">
        <v>31265.739125</v>
      </c>
      <c r="AF3114" s="141">
        <v>30784.72825</v>
      </c>
      <c r="AG3114" s="141">
        <v>30303.717375</v>
      </c>
      <c r="AH3114" s="141">
        <v>29822.7065</v>
      </c>
      <c r="AI3114" s="141">
        <v>29341.695625</v>
      </c>
      <c r="AJ3114" s="141">
        <v>28860.68475</v>
      </c>
      <c r="AK3114" s="141">
        <v>28379.673875</v>
      </c>
      <c r="AL3114" s="141">
        <v>27898.663</v>
      </c>
      <c r="AM3114" s="141">
        <v>27417.652125000001</v>
      </c>
      <c r="AN3114" s="141">
        <v>26936.641250000001</v>
      </c>
      <c r="AO3114" s="141">
        <v>26455.630375000001</v>
      </c>
      <c r="AP3114" s="141">
        <v>25974.619500000001</v>
      </c>
      <c r="AQ3114" s="141">
        <v>25493.608625000001</v>
      </c>
      <c r="AR3114" s="141">
        <v>25012.597750000001</v>
      </c>
      <c r="AS3114" s="141">
        <v>24531.586875000001</v>
      </c>
      <c r="AT3114" s="141">
        <v>24050.576000000001</v>
      </c>
      <c r="AU3114" s="141">
        <v>23569.565125000001</v>
      </c>
      <c r="AV3114" s="141">
        <v>23088.554250000001</v>
      </c>
      <c r="AW3114" s="141">
        <v>22607.543375000001</v>
      </c>
      <c r="AX3114" s="141">
        <v>22126.532500000001</v>
      </c>
      <c r="AY3114" s="141">
        <v>21645.521625000001</v>
      </c>
      <c r="AZ3114" s="141">
        <v>21164.510750000001</v>
      </c>
      <c r="BA3114" s="141">
        <v>20683.499875000001</v>
      </c>
      <c r="BB3114" s="141">
        <v>20202.489000000001</v>
      </c>
      <c r="BC3114" s="141">
        <v>19721.478125000001</v>
      </c>
      <c r="BD3114" s="141">
        <v>19240.467250000002</v>
      </c>
      <c r="BE3114" s="141">
        <v>18759.456375000002</v>
      </c>
      <c r="BF3114" s="141">
        <v>18278.445500000002</v>
      </c>
      <c r="BG3114" s="141">
        <v>17797.434625000002</v>
      </c>
      <c r="BH3114" s="141">
        <v>17316.423750000002</v>
      </c>
      <c r="BI3114" s="141">
        <v>16835.412875000002</v>
      </c>
      <c r="BJ3114" s="141">
        <v>16354.402000000002</v>
      </c>
      <c r="BK3114" s="141">
        <v>15873.391125000002</v>
      </c>
      <c r="BL3114" s="141">
        <v>15392.380250000002</v>
      </c>
      <c r="BM3114" s="141">
        <v>14911.369375000002</v>
      </c>
      <c r="BN3114" s="141">
        <v>14430.358500000002</v>
      </c>
      <c r="BO3114" s="141">
        <v>13949.347625000002</v>
      </c>
      <c r="BP3114" s="141">
        <v>13468.336750000002</v>
      </c>
    </row>
    <row r="3115" spans="4:68" ht="15.75">
      <c r="D3115" s="174" t="s">
        <v>10668</v>
      </c>
      <c r="E3115" s="175">
        <v>87784.35</v>
      </c>
      <c r="F3115" s="174" t="s">
        <v>3486</v>
      </c>
      <c r="G3115" s="174" t="s">
        <v>10663</v>
      </c>
      <c r="H3115" s="174" t="s">
        <v>172</v>
      </c>
      <c r="I3115" s="174" t="s">
        <v>10664</v>
      </c>
      <c r="J3115" s="174" t="s">
        <v>10665</v>
      </c>
      <c r="K3115" s="174"/>
      <c r="L3115" s="174" t="s">
        <v>172</v>
      </c>
      <c r="M3115" s="174" t="s">
        <v>3866</v>
      </c>
      <c r="N3115" s="176">
        <v>960</v>
      </c>
      <c r="O3115" s="174" t="s">
        <v>3407</v>
      </c>
      <c r="P3115" s="177">
        <v>36341</v>
      </c>
      <c r="Q3115" s="176">
        <v>168</v>
      </c>
      <c r="R3115" s="175">
        <v>15362.19</v>
      </c>
      <c r="S3115" s="175">
        <v>72422.16</v>
      </c>
      <c r="T3115" s="161">
        <v>0</v>
      </c>
      <c r="U3115" s="96">
        <v>18</v>
      </c>
      <c r="V3115" s="38" t="s">
        <v>128</v>
      </c>
      <c r="W3115" s="38"/>
      <c r="X3115" s="137">
        <v>1097.3043749999999</v>
      </c>
      <c r="Y3115" s="138">
        <v>65561</v>
      </c>
      <c r="Z3115" s="179">
        <v>66</v>
      </c>
      <c r="AA3115" s="139">
        <v>2079</v>
      </c>
      <c r="AB3115" s="131"/>
      <c r="AC3115" s="38"/>
      <c r="AD3115" s="140">
        <v>72422.16</v>
      </c>
      <c r="AE3115" s="141">
        <v>71324.855624999997</v>
      </c>
      <c r="AF3115" s="141">
        <v>70227.55124999999</v>
      </c>
      <c r="AG3115" s="141">
        <v>69130.246874999983</v>
      </c>
      <c r="AH3115" s="141">
        <v>68032.942499999976</v>
      </c>
      <c r="AI3115" s="141">
        <v>66935.638124999969</v>
      </c>
      <c r="AJ3115" s="141">
        <v>65838.333749999962</v>
      </c>
      <c r="AK3115" s="141">
        <v>64741.029374999962</v>
      </c>
      <c r="AL3115" s="141">
        <v>63643.724999999962</v>
      </c>
      <c r="AM3115" s="141">
        <v>62546.420624999962</v>
      </c>
      <c r="AN3115" s="141">
        <v>61449.116249999963</v>
      </c>
      <c r="AO3115" s="141">
        <v>60351.811874999963</v>
      </c>
      <c r="AP3115" s="141">
        <v>59254.507499999963</v>
      </c>
      <c r="AQ3115" s="141">
        <v>58157.203124999964</v>
      </c>
      <c r="AR3115" s="141">
        <v>57059.898749999964</v>
      </c>
      <c r="AS3115" s="141">
        <v>55962.594374999964</v>
      </c>
      <c r="AT3115" s="141">
        <v>54865.289999999964</v>
      </c>
      <c r="AU3115" s="141">
        <v>53767.985624999965</v>
      </c>
      <c r="AV3115" s="141">
        <v>52670.681249999965</v>
      </c>
      <c r="AW3115" s="141">
        <v>51573.376874999965</v>
      </c>
      <c r="AX3115" s="141">
        <v>50476.072499999966</v>
      </c>
      <c r="AY3115" s="141">
        <v>49378.768124999966</v>
      </c>
      <c r="AZ3115" s="141">
        <v>48281.463749999966</v>
      </c>
      <c r="BA3115" s="141">
        <v>47184.159374999967</v>
      </c>
      <c r="BB3115" s="141">
        <v>46086.854999999967</v>
      </c>
      <c r="BC3115" s="141">
        <v>44989.550624999967</v>
      </c>
      <c r="BD3115" s="141">
        <v>43892.246249999967</v>
      </c>
      <c r="BE3115" s="141">
        <v>42794.941874999968</v>
      </c>
      <c r="BF3115" s="141">
        <v>41697.637499999968</v>
      </c>
      <c r="BG3115" s="141">
        <v>40600.333124999968</v>
      </c>
      <c r="BH3115" s="141">
        <v>39503.028749999969</v>
      </c>
      <c r="BI3115" s="141">
        <v>38405.724374999969</v>
      </c>
      <c r="BJ3115" s="141">
        <v>37308.419999999969</v>
      </c>
      <c r="BK3115" s="141">
        <v>36211.115624999969</v>
      </c>
      <c r="BL3115" s="141">
        <v>35113.81124999997</v>
      </c>
      <c r="BM3115" s="141">
        <v>34016.50687499997</v>
      </c>
      <c r="BN3115" s="141">
        <v>32919.20249999997</v>
      </c>
      <c r="BO3115" s="141">
        <v>31821.898124999971</v>
      </c>
      <c r="BP3115" s="141">
        <v>30724.593749999971</v>
      </c>
    </row>
    <row r="3116" spans="4:68" ht="15.75">
      <c r="D3116" s="174" t="s">
        <v>10669</v>
      </c>
      <c r="E3116" s="175">
        <v>1340300.45</v>
      </c>
      <c r="F3116" s="174" t="s">
        <v>3459</v>
      </c>
      <c r="G3116" s="174" t="s">
        <v>10663</v>
      </c>
      <c r="H3116" s="174" t="s">
        <v>172</v>
      </c>
      <c r="I3116" s="174" t="s">
        <v>10670</v>
      </c>
      <c r="J3116" s="174" t="s">
        <v>10671</v>
      </c>
      <c r="K3116" s="174"/>
      <c r="L3116" s="174" t="s">
        <v>172</v>
      </c>
      <c r="M3116" s="174" t="s">
        <v>3776</v>
      </c>
      <c r="N3116" s="176">
        <v>960</v>
      </c>
      <c r="O3116" s="174" t="s">
        <v>3407</v>
      </c>
      <c r="P3116" s="177">
        <v>36341</v>
      </c>
      <c r="Q3116" s="176">
        <v>168</v>
      </c>
      <c r="R3116" s="175">
        <v>234552.52</v>
      </c>
      <c r="S3116" s="175">
        <v>1105747.93</v>
      </c>
      <c r="T3116" s="161">
        <v>0</v>
      </c>
      <c r="U3116" s="96">
        <v>18</v>
      </c>
      <c r="V3116" s="38" t="s">
        <v>128</v>
      </c>
      <c r="W3116" s="38"/>
      <c r="X3116" s="137">
        <v>16753.755624999998</v>
      </c>
      <c r="Y3116" s="138">
        <v>65561</v>
      </c>
      <c r="Z3116" s="179">
        <v>66</v>
      </c>
      <c r="AA3116" s="139">
        <v>2079</v>
      </c>
      <c r="AB3116" s="131"/>
      <c r="AC3116" s="38"/>
      <c r="AD3116" s="140">
        <v>1105747.93</v>
      </c>
      <c r="AE3116" s="141">
        <v>1088994.1743749999</v>
      </c>
      <c r="AF3116" s="141">
        <v>1072240.41875</v>
      </c>
      <c r="AG3116" s="141">
        <v>1055486.663125</v>
      </c>
      <c r="AH3116" s="141">
        <v>1038732.9075</v>
      </c>
      <c r="AI3116" s="141">
        <v>1021979.151875</v>
      </c>
      <c r="AJ3116" s="141">
        <v>1005225.39625</v>
      </c>
      <c r="AK3116" s="141">
        <v>988471.640625</v>
      </c>
      <c r="AL3116" s="141">
        <v>971717.88500000001</v>
      </c>
      <c r="AM3116" s="141">
        <v>954964.12937500002</v>
      </c>
      <c r="AN3116" s="141">
        <v>938210.37375000003</v>
      </c>
      <c r="AO3116" s="141">
        <v>921456.61812500004</v>
      </c>
      <c r="AP3116" s="141">
        <v>904702.86250000005</v>
      </c>
      <c r="AQ3116" s="141">
        <v>887949.10687500006</v>
      </c>
      <c r="AR3116" s="141">
        <v>871195.35125000007</v>
      </c>
      <c r="AS3116" s="141">
        <v>854441.59562500007</v>
      </c>
      <c r="AT3116" s="141">
        <v>837687.84000000008</v>
      </c>
      <c r="AU3116" s="141">
        <v>820934.08437500009</v>
      </c>
      <c r="AV3116" s="141">
        <v>804180.3287500001</v>
      </c>
      <c r="AW3116" s="141">
        <v>787426.57312500011</v>
      </c>
      <c r="AX3116" s="141">
        <v>770672.81750000012</v>
      </c>
      <c r="AY3116" s="141">
        <v>753919.06187500013</v>
      </c>
      <c r="AZ3116" s="141">
        <v>737165.30625000014</v>
      </c>
      <c r="BA3116" s="141">
        <v>720411.55062500015</v>
      </c>
      <c r="BB3116" s="141">
        <v>703657.79500000016</v>
      </c>
      <c r="BC3116" s="141">
        <v>686904.03937500017</v>
      </c>
      <c r="BD3116" s="141">
        <v>670150.28375000018</v>
      </c>
      <c r="BE3116" s="141">
        <v>653396.52812500019</v>
      </c>
      <c r="BF3116" s="141">
        <v>636642.7725000002</v>
      </c>
      <c r="BG3116" s="141">
        <v>619889.0168750002</v>
      </c>
      <c r="BH3116" s="141">
        <v>603135.26125000021</v>
      </c>
      <c r="BI3116" s="141">
        <v>586381.50562500022</v>
      </c>
      <c r="BJ3116" s="141">
        <v>569627.75000000023</v>
      </c>
      <c r="BK3116" s="141">
        <v>552873.99437500024</v>
      </c>
      <c r="BL3116" s="141">
        <v>536120.23875000025</v>
      </c>
      <c r="BM3116" s="141">
        <v>519366.48312500026</v>
      </c>
      <c r="BN3116" s="141">
        <v>502612.72750000027</v>
      </c>
      <c r="BO3116" s="141">
        <v>485858.97187500028</v>
      </c>
      <c r="BP3116" s="141">
        <v>469105.21625000029</v>
      </c>
    </row>
    <row r="3117" spans="4:68" ht="15.75">
      <c r="D3117" s="174" t="s">
        <v>10672</v>
      </c>
      <c r="E3117" s="175">
        <v>272675.96000000002</v>
      </c>
      <c r="F3117" s="174" t="s">
        <v>3501</v>
      </c>
      <c r="G3117" s="174" t="s">
        <v>10663</v>
      </c>
      <c r="H3117" s="174" t="s">
        <v>172</v>
      </c>
      <c r="I3117" s="174" t="s">
        <v>10670</v>
      </c>
      <c r="J3117" s="174" t="s">
        <v>10671</v>
      </c>
      <c r="K3117" s="174"/>
      <c r="L3117" s="174" t="s">
        <v>172</v>
      </c>
      <c r="M3117" s="174" t="s">
        <v>3776</v>
      </c>
      <c r="N3117" s="176">
        <v>960</v>
      </c>
      <c r="O3117" s="174" t="s">
        <v>3407</v>
      </c>
      <c r="P3117" s="177">
        <v>36341</v>
      </c>
      <c r="Q3117" s="176">
        <v>168</v>
      </c>
      <c r="R3117" s="175">
        <v>47718.17</v>
      </c>
      <c r="S3117" s="175">
        <v>224957.79</v>
      </c>
      <c r="T3117" s="161">
        <v>0</v>
      </c>
      <c r="U3117" s="96">
        <v>18</v>
      </c>
      <c r="V3117" s="38" t="s">
        <v>128</v>
      </c>
      <c r="W3117" s="38"/>
      <c r="X3117" s="137">
        <v>3408.4495000000002</v>
      </c>
      <c r="Y3117" s="138">
        <v>65561</v>
      </c>
      <c r="Z3117" s="179">
        <v>66</v>
      </c>
      <c r="AA3117" s="139">
        <v>2079</v>
      </c>
      <c r="AB3117" s="131"/>
      <c r="AC3117" s="38"/>
      <c r="AD3117" s="140">
        <v>224957.79</v>
      </c>
      <c r="AE3117" s="141">
        <v>221549.34050000002</v>
      </c>
      <c r="AF3117" s="141">
        <v>218140.89100000003</v>
      </c>
      <c r="AG3117" s="141">
        <v>214732.44150000004</v>
      </c>
      <c r="AH3117" s="141">
        <v>211323.99200000006</v>
      </c>
      <c r="AI3117" s="141">
        <v>207915.54250000007</v>
      </c>
      <c r="AJ3117" s="141">
        <v>204507.09300000008</v>
      </c>
      <c r="AK3117" s="141">
        <v>201098.64350000009</v>
      </c>
      <c r="AL3117" s="141">
        <v>197690.19400000011</v>
      </c>
      <c r="AM3117" s="141">
        <v>194281.74450000012</v>
      </c>
      <c r="AN3117" s="141">
        <v>190873.29500000013</v>
      </c>
      <c r="AO3117" s="141">
        <v>187464.84550000014</v>
      </c>
      <c r="AP3117" s="141">
        <v>184056.39600000015</v>
      </c>
      <c r="AQ3117" s="141">
        <v>180647.94650000017</v>
      </c>
      <c r="AR3117" s="141">
        <v>177239.49700000018</v>
      </c>
      <c r="AS3117" s="141">
        <v>173831.04750000019</v>
      </c>
      <c r="AT3117" s="141">
        <v>170422.5980000002</v>
      </c>
      <c r="AU3117" s="141">
        <v>167014.14850000021</v>
      </c>
      <c r="AV3117" s="141">
        <v>163605.69900000023</v>
      </c>
      <c r="AW3117" s="141">
        <v>160197.24950000024</v>
      </c>
      <c r="AX3117" s="141">
        <v>156788.80000000025</v>
      </c>
      <c r="AY3117" s="141">
        <v>153380.35050000026</v>
      </c>
      <c r="AZ3117" s="141">
        <v>149971.90100000027</v>
      </c>
      <c r="BA3117" s="141">
        <v>146563.45150000029</v>
      </c>
      <c r="BB3117" s="141">
        <v>143155.0020000003</v>
      </c>
      <c r="BC3117" s="141">
        <v>139746.55250000031</v>
      </c>
      <c r="BD3117" s="141">
        <v>136338.10300000032</v>
      </c>
      <c r="BE3117" s="141">
        <v>132929.65350000034</v>
      </c>
      <c r="BF3117" s="141">
        <v>129521.20400000033</v>
      </c>
      <c r="BG3117" s="141">
        <v>126112.75450000033</v>
      </c>
      <c r="BH3117" s="141">
        <v>122704.30500000033</v>
      </c>
      <c r="BI3117" s="141">
        <v>119295.85550000033</v>
      </c>
      <c r="BJ3117" s="141">
        <v>115887.40600000032</v>
      </c>
      <c r="BK3117" s="141">
        <v>112478.95650000032</v>
      </c>
      <c r="BL3117" s="141">
        <v>109070.50700000032</v>
      </c>
      <c r="BM3117" s="141">
        <v>105662.05750000032</v>
      </c>
      <c r="BN3117" s="141">
        <v>102253.60800000031</v>
      </c>
      <c r="BO3117" s="141">
        <v>98845.158500000311</v>
      </c>
      <c r="BP3117" s="141">
        <v>95436.709000000308</v>
      </c>
    </row>
    <row r="3118" spans="4:68" ht="15.75">
      <c r="D3118" s="174" t="s">
        <v>10673</v>
      </c>
      <c r="E3118" s="175">
        <v>103701.67</v>
      </c>
      <c r="F3118" s="174" t="s">
        <v>3486</v>
      </c>
      <c r="G3118" s="174" t="s">
        <v>10663</v>
      </c>
      <c r="H3118" s="174" t="s">
        <v>172</v>
      </c>
      <c r="I3118" s="174" t="s">
        <v>10670</v>
      </c>
      <c r="J3118" s="174" t="s">
        <v>10671</v>
      </c>
      <c r="K3118" s="174"/>
      <c r="L3118" s="174" t="s">
        <v>172</v>
      </c>
      <c r="M3118" s="174" t="s">
        <v>3776</v>
      </c>
      <c r="N3118" s="176">
        <v>960</v>
      </c>
      <c r="O3118" s="174" t="s">
        <v>3407</v>
      </c>
      <c r="P3118" s="177">
        <v>36341</v>
      </c>
      <c r="Q3118" s="176">
        <v>168</v>
      </c>
      <c r="R3118" s="175">
        <v>18147.77</v>
      </c>
      <c r="S3118" s="175">
        <v>85553.9</v>
      </c>
      <c r="T3118" s="161">
        <v>0</v>
      </c>
      <c r="U3118" s="96">
        <v>18</v>
      </c>
      <c r="V3118" s="38" t="s">
        <v>128</v>
      </c>
      <c r="W3118" s="38"/>
      <c r="X3118" s="137">
        <v>1296.2708749999999</v>
      </c>
      <c r="Y3118" s="138">
        <v>65561</v>
      </c>
      <c r="Z3118" s="179">
        <v>66</v>
      </c>
      <c r="AA3118" s="139">
        <v>2079</v>
      </c>
      <c r="AB3118" s="131"/>
      <c r="AC3118" s="38"/>
      <c r="AD3118" s="140">
        <v>85553.9</v>
      </c>
      <c r="AE3118" s="141">
        <v>84257.629124999992</v>
      </c>
      <c r="AF3118" s="141">
        <v>82961.35824999999</v>
      </c>
      <c r="AG3118" s="141">
        <v>81665.087374999988</v>
      </c>
      <c r="AH3118" s="141">
        <v>80368.816499999986</v>
      </c>
      <c r="AI3118" s="141">
        <v>79072.545624999984</v>
      </c>
      <c r="AJ3118" s="141">
        <v>77776.274749999982</v>
      </c>
      <c r="AK3118" s="141">
        <v>76480.00387499998</v>
      </c>
      <c r="AL3118" s="141">
        <v>75183.732999999978</v>
      </c>
      <c r="AM3118" s="141">
        <v>73887.462124999976</v>
      </c>
      <c r="AN3118" s="141">
        <v>72591.191249999974</v>
      </c>
      <c r="AO3118" s="141">
        <v>71294.920374999972</v>
      </c>
      <c r="AP3118" s="141">
        <v>69998.64949999997</v>
      </c>
      <c r="AQ3118" s="141">
        <v>68702.378624999968</v>
      </c>
      <c r="AR3118" s="141">
        <v>67406.107749999966</v>
      </c>
      <c r="AS3118" s="141">
        <v>66109.836874999964</v>
      </c>
      <c r="AT3118" s="141">
        <v>64813.565999999963</v>
      </c>
      <c r="AU3118" s="141">
        <v>63517.295124999961</v>
      </c>
      <c r="AV3118" s="141">
        <v>62221.024249999959</v>
      </c>
      <c r="AW3118" s="141">
        <v>60924.753374999957</v>
      </c>
      <c r="AX3118" s="141">
        <v>59628.482499999955</v>
      </c>
      <c r="AY3118" s="141">
        <v>58332.211624999953</v>
      </c>
      <c r="AZ3118" s="141">
        <v>57035.940749999951</v>
      </c>
      <c r="BA3118" s="141">
        <v>55739.669874999949</v>
      </c>
      <c r="BB3118" s="141">
        <v>54443.398999999947</v>
      </c>
      <c r="BC3118" s="141">
        <v>53147.128124999945</v>
      </c>
      <c r="BD3118" s="141">
        <v>51850.857249999943</v>
      </c>
      <c r="BE3118" s="141">
        <v>50554.586374999941</v>
      </c>
      <c r="BF3118" s="141">
        <v>49258.315499999939</v>
      </c>
      <c r="BG3118" s="141">
        <v>47962.044624999937</v>
      </c>
      <c r="BH3118" s="141">
        <v>46665.773749999935</v>
      </c>
      <c r="BI3118" s="141">
        <v>45369.502874999933</v>
      </c>
      <c r="BJ3118" s="141">
        <v>44073.231999999931</v>
      </c>
      <c r="BK3118" s="141">
        <v>42776.961124999929</v>
      </c>
      <c r="BL3118" s="141">
        <v>41480.690249999927</v>
      </c>
      <c r="BM3118" s="141">
        <v>40184.419374999925</v>
      </c>
      <c r="BN3118" s="141">
        <v>38888.148499999923</v>
      </c>
      <c r="BO3118" s="141">
        <v>37591.877624999921</v>
      </c>
      <c r="BP3118" s="141">
        <v>36295.606749999919</v>
      </c>
    </row>
    <row r="3119" spans="4:68" ht="15.75">
      <c r="D3119" s="174" t="s">
        <v>10674</v>
      </c>
      <c r="E3119" s="175">
        <v>3772.08</v>
      </c>
      <c r="F3119" s="174" t="s">
        <v>3459</v>
      </c>
      <c r="G3119" s="174" t="s">
        <v>10663</v>
      </c>
      <c r="H3119" s="174" t="s">
        <v>172</v>
      </c>
      <c r="I3119" s="174" t="s">
        <v>10675</v>
      </c>
      <c r="J3119" s="174" t="s">
        <v>10676</v>
      </c>
      <c r="K3119" s="174"/>
      <c r="L3119" s="174" t="s">
        <v>172</v>
      </c>
      <c r="M3119" s="174" t="s">
        <v>3758</v>
      </c>
      <c r="N3119" s="176">
        <v>960</v>
      </c>
      <c r="O3119" s="174" t="s">
        <v>3407</v>
      </c>
      <c r="P3119" s="177">
        <v>36341</v>
      </c>
      <c r="Q3119" s="176">
        <v>168</v>
      </c>
      <c r="R3119" s="175">
        <v>660.1</v>
      </c>
      <c r="S3119" s="175">
        <v>3111.98</v>
      </c>
      <c r="T3119" s="161">
        <v>0</v>
      </c>
      <c r="U3119" s="96">
        <v>18</v>
      </c>
      <c r="V3119" s="38" t="s">
        <v>128</v>
      </c>
      <c r="W3119" s="38"/>
      <c r="X3119" s="137">
        <v>47.151000000000003</v>
      </c>
      <c r="Y3119" s="138">
        <v>65561</v>
      </c>
      <c r="Z3119" s="179">
        <v>66</v>
      </c>
      <c r="AA3119" s="139">
        <v>2079</v>
      </c>
      <c r="AB3119" s="131"/>
      <c r="AC3119" s="38"/>
      <c r="AD3119" s="140">
        <v>3111.98</v>
      </c>
      <c r="AE3119" s="141">
        <v>3064.8290000000002</v>
      </c>
      <c r="AF3119" s="141">
        <v>3017.6780000000003</v>
      </c>
      <c r="AG3119" s="141">
        <v>2970.5270000000005</v>
      </c>
      <c r="AH3119" s="141">
        <v>2923.3760000000007</v>
      </c>
      <c r="AI3119" s="141">
        <v>2876.2250000000008</v>
      </c>
      <c r="AJ3119" s="141">
        <v>2829.074000000001</v>
      </c>
      <c r="AK3119" s="141">
        <v>2781.9230000000011</v>
      </c>
      <c r="AL3119" s="141">
        <v>2734.7720000000013</v>
      </c>
      <c r="AM3119" s="141">
        <v>2687.6210000000015</v>
      </c>
      <c r="AN3119" s="141">
        <v>2640.4700000000016</v>
      </c>
      <c r="AO3119" s="141">
        <v>2593.3190000000018</v>
      </c>
      <c r="AP3119" s="141">
        <v>2546.1680000000019</v>
      </c>
      <c r="AQ3119" s="141">
        <v>2499.0170000000021</v>
      </c>
      <c r="AR3119" s="141">
        <v>2451.8660000000023</v>
      </c>
      <c r="AS3119" s="141">
        <v>2404.7150000000024</v>
      </c>
      <c r="AT3119" s="141">
        <v>2357.5640000000026</v>
      </c>
      <c r="AU3119" s="141">
        <v>2310.4130000000027</v>
      </c>
      <c r="AV3119" s="141">
        <v>2263.2620000000029</v>
      </c>
      <c r="AW3119" s="141">
        <v>2216.1110000000031</v>
      </c>
      <c r="AX3119" s="141">
        <v>2168.9600000000032</v>
      </c>
      <c r="AY3119" s="141">
        <v>2121.8090000000034</v>
      </c>
      <c r="AZ3119" s="141">
        <v>2074.6580000000035</v>
      </c>
      <c r="BA3119" s="141">
        <v>2027.5070000000035</v>
      </c>
      <c r="BB3119" s="141">
        <v>1980.3560000000034</v>
      </c>
      <c r="BC3119" s="141">
        <v>1933.2050000000033</v>
      </c>
      <c r="BD3119" s="141">
        <v>1886.0540000000033</v>
      </c>
      <c r="BE3119" s="141">
        <v>1838.9030000000032</v>
      </c>
      <c r="BF3119" s="141">
        <v>1791.7520000000031</v>
      </c>
      <c r="BG3119" s="141">
        <v>1744.6010000000031</v>
      </c>
      <c r="BH3119" s="141">
        <v>1697.450000000003</v>
      </c>
      <c r="BI3119" s="141">
        <v>1650.2990000000029</v>
      </c>
      <c r="BJ3119" s="141">
        <v>1603.1480000000029</v>
      </c>
      <c r="BK3119" s="141">
        <v>1555.9970000000028</v>
      </c>
      <c r="BL3119" s="141">
        <v>1508.8460000000027</v>
      </c>
      <c r="BM3119" s="141">
        <v>1461.6950000000027</v>
      </c>
      <c r="BN3119" s="141">
        <v>1414.5440000000026</v>
      </c>
      <c r="BO3119" s="141">
        <v>1367.3930000000025</v>
      </c>
      <c r="BP3119" s="141">
        <v>1320.2420000000025</v>
      </c>
    </row>
    <row r="3120" spans="4:68" ht="15.75">
      <c r="D3120" s="174" t="s">
        <v>10677</v>
      </c>
      <c r="E3120" s="175">
        <v>352977.9</v>
      </c>
      <c r="F3120" s="174" t="s">
        <v>3501</v>
      </c>
      <c r="G3120" s="174" t="s">
        <v>10663</v>
      </c>
      <c r="H3120" s="174" t="s">
        <v>172</v>
      </c>
      <c r="I3120" s="174" t="s">
        <v>10675</v>
      </c>
      <c r="J3120" s="174" t="s">
        <v>10676</v>
      </c>
      <c r="K3120" s="174"/>
      <c r="L3120" s="174" t="s">
        <v>172</v>
      </c>
      <c r="M3120" s="174" t="s">
        <v>3758</v>
      </c>
      <c r="N3120" s="176">
        <v>960</v>
      </c>
      <c r="O3120" s="174" t="s">
        <v>3407</v>
      </c>
      <c r="P3120" s="177">
        <v>36341</v>
      </c>
      <c r="Q3120" s="176">
        <v>168</v>
      </c>
      <c r="R3120" s="175">
        <v>61771.1</v>
      </c>
      <c r="S3120" s="175">
        <v>291206.8</v>
      </c>
      <c r="T3120" s="161">
        <v>0</v>
      </c>
      <c r="U3120" s="96">
        <v>18</v>
      </c>
      <c r="V3120" s="38" t="s">
        <v>128</v>
      </c>
      <c r="W3120" s="38"/>
      <c r="X3120" s="137">
        <v>4412.2237500000001</v>
      </c>
      <c r="Y3120" s="138">
        <v>65561</v>
      </c>
      <c r="Z3120" s="179">
        <v>66</v>
      </c>
      <c r="AA3120" s="139">
        <v>2079</v>
      </c>
      <c r="AB3120" s="131"/>
      <c r="AC3120" s="38"/>
      <c r="AD3120" s="140">
        <v>291206.8</v>
      </c>
      <c r="AE3120" s="141">
        <v>286794.57624999998</v>
      </c>
      <c r="AF3120" s="141">
        <v>282382.35249999998</v>
      </c>
      <c r="AG3120" s="141">
        <v>277970.12874999997</v>
      </c>
      <c r="AH3120" s="141">
        <v>273557.90499999997</v>
      </c>
      <c r="AI3120" s="141">
        <v>269145.68124999997</v>
      </c>
      <c r="AJ3120" s="141">
        <v>264733.45749999996</v>
      </c>
      <c r="AK3120" s="141">
        <v>260321.23374999996</v>
      </c>
      <c r="AL3120" s="141">
        <v>255909.00999999995</v>
      </c>
      <c r="AM3120" s="141">
        <v>251496.78624999995</v>
      </c>
      <c r="AN3120" s="141">
        <v>247084.56249999994</v>
      </c>
      <c r="AO3120" s="141">
        <v>242672.33874999994</v>
      </c>
      <c r="AP3120" s="141">
        <v>238260.11499999993</v>
      </c>
      <c r="AQ3120" s="141">
        <v>233847.89124999993</v>
      </c>
      <c r="AR3120" s="141">
        <v>229435.66749999992</v>
      </c>
      <c r="AS3120" s="141">
        <v>225023.44374999992</v>
      </c>
      <c r="AT3120" s="141">
        <v>220611.21999999991</v>
      </c>
      <c r="AU3120" s="141">
        <v>216198.99624999991</v>
      </c>
      <c r="AV3120" s="141">
        <v>211786.7724999999</v>
      </c>
      <c r="AW3120" s="141">
        <v>207374.5487499999</v>
      </c>
      <c r="AX3120" s="141">
        <v>202962.3249999999</v>
      </c>
      <c r="AY3120" s="141">
        <v>198550.10124999989</v>
      </c>
      <c r="AZ3120" s="141">
        <v>194137.87749999989</v>
      </c>
      <c r="BA3120" s="141">
        <v>189725.65374999988</v>
      </c>
      <c r="BB3120" s="141">
        <v>185313.42999999988</v>
      </c>
      <c r="BC3120" s="141">
        <v>180901.20624999987</v>
      </c>
      <c r="BD3120" s="141">
        <v>176488.98249999987</v>
      </c>
      <c r="BE3120" s="141">
        <v>172076.75874999986</v>
      </c>
      <c r="BF3120" s="141">
        <v>167664.53499999986</v>
      </c>
      <c r="BG3120" s="141">
        <v>163252.31124999985</v>
      </c>
      <c r="BH3120" s="141">
        <v>158840.08749999985</v>
      </c>
      <c r="BI3120" s="141">
        <v>154427.86374999984</v>
      </c>
      <c r="BJ3120" s="141">
        <v>150015.63999999984</v>
      </c>
      <c r="BK3120" s="141">
        <v>145603.41624999983</v>
      </c>
      <c r="BL3120" s="141">
        <v>141191.19249999983</v>
      </c>
      <c r="BM3120" s="141">
        <v>136778.96874999983</v>
      </c>
      <c r="BN3120" s="141">
        <v>132366.74499999982</v>
      </c>
      <c r="BO3120" s="141">
        <v>127954.52124999982</v>
      </c>
      <c r="BP3120" s="141">
        <v>123542.29749999981</v>
      </c>
    </row>
    <row r="3121" spans="4:68" ht="15.75">
      <c r="D3121" s="174" t="s">
        <v>10678</v>
      </c>
      <c r="E3121" s="175">
        <v>489820.54</v>
      </c>
      <c r="F3121" s="174" t="s">
        <v>3520</v>
      </c>
      <c r="G3121" s="174" t="s">
        <v>10663</v>
      </c>
      <c r="H3121" s="174" t="s">
        <v>172</v>
      </c>
      <c r="I3121" s="174" t="s">
        <v>10675</v>
      </c>
      <c r="J3121" s="174" t="s">
        <v>10676</v>
      </c>
      <c r="K3121" s="174"/>
      <c r="L3121" s="174" t="s">
        <v>172</v>
      </c>
      <c r="M3121" s="174" t="s">
        <v>3758</v>
      </c>
      <c r="N3121" s="176">
        <v>960</v>
      </c>
      <c r="O3121" s="174" t="s">
        <v>3407</v>
      </c>
      <c r="P3121" s="177">
        <v>36341</v>
      </c>
      <c r="Q3121" s="176">
        <v>168</v>
      </c>
      <c r="R3121" s="175">
        <v>85718.5</v>
      </c>
      <c r="S3121" s="175">
        <v>404102.04</v>
      </c>
      <c r="T3121" s="161">
        <v>0</v>
      </c>
      <c r="U3121" s="96">
        <v>18</v>
      </c>
      <c r="V3121" s="38" t="s">
        <v>128</v>
      </c>
      <c r="W3121" s="38"/>
      <c r="X3121" s="137">
        <v>6122.7567499999996</v>
      </c>
      <c r="Y3121" s="138">
        <v>65561</v>
      </c>
      <c r="Z3121" s="179">
        <v>66</v>
      </c>
      <c r="AA3121" s="139">
        <v>2079</v>
      </c>
      <c r="AB3121" s="131"/>
      <c r="AC3121" s="38"/>
      <c r="AD3121" s="140">
        <v>404102.04</v>
      </c>
      <c r="AE3121" s="141">
        <v>397979.28324999998</v>
      </c>
      <c r="AF3121" s="141">
        <v>391856.52649999998</v>
      </c>
      <c r="AG3121" s="141">
        <v>385733.76974999998</v>
      </c>
      <c r="AH3121" s="141">
        <v>379611.01299999998</v>
      </c>
      <c r="AI3121" s="141">
        <v>373488.25624999998</v>
      </c>
      <c r="AJ3121" s="141">
        <v>367365.49949999998</v>
      </c>
      <c r="AK3121" s="141">
        <v>361242.74274999998</v>
      </c>
      <c r="AL3121" s="141">
        <v>355119.98599999998</v>
      </c>
      <c r="AM3121" s="141">
        <v>348997.22924999997</v>
      </c>
      <c r="AN3121" s="141">
        <v>342874.47249999997</v>
      </c>
      <c r="AO3121" s="141">
        <v>336751.71574999997</v>
      </c>
      <c r="AP3121" s="141">
        <v>330628.95899999997</v>
      </c>
      <c r="AQ3121" s="141">
        <v>324506.20224999997</v>
      </c>
      <c r="AR3121" s="141">
        <v>318383.44549999997</v>
      </c>
      <c r="AS3121" s="141">
        <v>312260.68874999997</v>
      </c>
      <c r="AT3121" s="141">
        <v>306137.93199999997</v>
      </c>
      <c r="AU3121" s="141">
        <v>300015.17524999997</v>
      </c>
      <c r="AV3121" s="141">
        <v>293892.41849999997</v>
      </c>
      <c r="AW3121" s="141">
        <v>287769.66174999997</v>
      </c>
      <c r="AX3121" s="141">
        <v>281646.90499999997</v>
      </c>
      <c r="AY3121" s="141">
        <v>275524.14824999997</v>
      </c>
      <c r="AZ3121" s="141">
        <v>269401.39149999997</v>
      </c>
      <c r="BA3121" s="141">
        <v>263278.63474999997</v>
      </c>
      <c r="BB3121" s="141">
        <v>257155.87799999997</v>
      </c>
      <c r="BC3121" s="141">
        <v>251033.12124999997</v>
      </c>
      <c r="BD3121" s="141">
        <v>244910.36449999997</v>
      </c>
      <c r="BE3121" s="141">
        <v>238787.60774999997</v>
      </c>
      <c r="BF3121" s="141">
        <v>232664.85099999997</v>
      </c>
      <c r="BG3121" s="141">
        <v>226542.09424999997</v>
      </c>
      <c r="BH3121" s="141">
        <v>220419.33749999997</v>
      </c>
      <c r="BI3121" s="141">
        <v>214296.58074999996</v>
      </c>
      <c r="BJ3121" s="141">
        <v>208173.82399999996</v>
      </c>
      <c r="BK3121" s="141">
        <v>202051.06724999996</v>
      </c>
      <c r="BL3121" s="141">
        <v>195928.31049999996</v>
      </c>
      <c r="BM3121" s="141">
        <v>189805.55374999996</v>
      </c>
      <c r="BN3121" s="141">
        <v>183682.79699999996</v>
      </c>
      <c r="BO3121" s="141">
        <v>177560.04024999996</v>
      </c>
      <c r="BP3121" s="141">
        <v>171437.28349999996</v>
      </c>
    </row>
    <row r="3122" spans="4:68" ht="15.75">
      <c r="D3122" s="174" t="s">
        <v>10679</v>
      </c>
      <c r="E3122" s="175">
        <v>247814.31</v>
      </c>
      <c r="F3122" s="174" t="s">
        <v>3503</v>
      </c>
      <c r="G3122" s="174" t="s">
        <v>10663</v>
      </c>
      <c r="H3122" s="174" t="s">
        <v>172</v>
      </c>
      <c r="I3122" s="174" t="s">
        <v>10675</v>
      </c>
      <c r="J3122" s="174" t="s">
        <v>10676</v>
      </c>
      <c r="K3122" s="174"/>
      <c r="L3122" s="174" t="s">
        <v>172</v>
      </c>
      <c r="M3122" s="174" t="s">
        <v>3758</v>
      </c>
      <c r="N3122" s="176">
        <v>960</v>
      </c>
      <c r="O3122" s="174" t="s">
        <v>3407</v>
      </c>
      <c r="P3122" s="177">
        <v>36341</v>
      </c>
      <c r="Q3122" s="176">
        <v>168</v>
      </c>
      <c r="R3122" s="175">
        <v>43367.38</v>
      </c>
      <c r="S3122" s="175">
        <v>204446.93</v>
      </c>
      <c r="T3122" s="161">
        <v>0</v>
      </c>
      <c r="U3122" s="96">
        <v>18</v>
      </c>
      <c r="V3122" s="38" t="s">
        <v>128</v>
      </c>
      <c r="W3122" s="38"/>
      <c r="X3122" s="137">
        <v>3097.6788750000005</v>
      </c>
      <c r="Y3122" s="138">
        <v>65561</v>
      </c>
      <c r="Z3122" s="179">
        <v>66</v>
      </c>
      <c r="AA3122" s="139">
        <v>2079</v>
      </c>
      <c r="AB3122" s="131"/>
      <c r="AC3122" s="38"/>
      <c r="AD3122" s="140">
        <v>204446.93</v>
      </c>
      <c r="AE3122" s="141">
        <v>201349.25112499998</v>
      </c>
      <c r="AF3122" s="141">
        <v>198251.57224999997</v>
      </c>
      <c r="AG3122" s="141">
        <v>195153.89337499996</v>
      </c>
      <c r="AH3122" s="141">
        <v>192056.21449999994</v>
      </c>
      <c r="AI3122" s="141">
        <v>188958.53562499993</v>
      </c>
      <c r="AJ3122" s="141">
        <v>185860.85674999992</v>
      </c>
      <c r="AK3122" s="141">
        <v>182763.17787499991</v>
      </c>
      <c r="AL3122" s="141">
        <v>179665.49899999989</v>
      </c>
      <c r="AM3122" s="141">
        <v>176567.82012499988</v>
      </c>
      <c r="AN3122" s="141">
        <v>173470.14124999987</v>
      </c>
      <c r="AO3122" s="141">
        <v>170372.46237499986</v>
      </c>
      <c r="AP3122" s="141">
        <v>167274.78349999984</v>
      </c>
      <c r="AQ3122" s="141">
        <v>164177.10462499983</v>
      </c>
      <c r="AR3122" s="141">
        <v>161079.42574999982</v>
      </c>
      <c r="AS3122" s="141">
        <v>157981.74687499981</v>
      </c>
      <c r="AT3122" s="141">
        <v>154884.0679999998</v>
      </c>
      <c r="AU3122" s="141">
        <v>151786.38912499978</v>
      </c>
      <c r="AV3122" s="141">
        <v>148688.71024999977</v>
      </c>
      <c r="AW3122" s="141">
        <v>145591.03137499976</v>
      </c>
      <c r="AX3122" s="141">
        <v>142493.35249999975</v>
      </c>
      <c r="AY3122" s="141">
        <v>139395.67362499973</v>
      </c>
      <c r="AZ3122" s="141">
        <v>136297.99474999972</v>
      </c>
      <c r="BA3122" s="141">
        <v>133200.31587499971</v>
      </c>
      <c r="BB3122" s="141">
        <v>130102.63699999971</v>
      </c>
      <c r="BC3122" s="141">
        <v>127004.95812499971</v>
      </c>
      <c r="BD3122" s="141">
        <v>123907.27924999972</v>
      </c>
      <c r="BE3122" s="141">
        <v>120809.60037499972</v>
      </c>
      <c r="BF3122" s="141">
        <v>117711.92149999972</v>
      </c>
      <c r="BG3122" s="141">
        <v>114614.24262499972</v>
      </c>
      <c r="BH3122" s="141">
        <v>111516.56374999972</v>
      </c>
      <c r="BI3122" s="141">
        <v>108418.88487499973</v>
      </c>
      <c r="BJ3122" s="141">
        <v>105321.20599999973</v>
      </c>
      <c r="BK3122" s="141">
        <v>102223.52712499973</v>
      </c>
      <c r="BL3122" s="141">
        <v>99125.848249999734</v>
      </c>
      <c r="BM3122" s="141">
        <v>96028.169374999736</v>
      </c>
      <c r="BN3122" s="141">
        <v>92930.490499999738</v>
      </c>
      <c r="BO3122" s="141">
        <v>89832.81162499974</v>
      </c>
      <c r="BP3122" s="141">
        <v>86735.132749999742</v>
      </c>
    </row>
    <row r="3123" spans="4:68" ht="15.75">
      <c r="D3123" s="174" t="s">
        <v>10680</v>
      </c>
      <c r="E3123" s="175">
        <v>46314.35</v>
      </c>
      <c r="F3123" s="174" t="s">
        <v>3483</v>
      </c>
      <c r="G3123" s="174" t="s">
        <v>10663</v>
      </c>
      <c r="H3123" s="174" t="s">
        <v>172</v>
      </c>
      <c r="I3123" s="174" t="s">
        <v>10675</v>
      </c>
      <c r="J3123" s="174" t="s">
        <v>10676</v>
      </c>
      <c r="K3123" s="174"/>
      <c r="L3123" s="174" t="s">
        <v>172</v>
      </c>
      <c r="M3123" s="174" t="s">
        <v>3758</v>
      </c>
      <c r="N3123" s="176">
        <v>960</v>
      </c>
      <c r="O3123" s="174" t="s">
        <v>3407</v>
      </c>
      <c r="P3123" s="177">
        <v>36341</v>
      </c>
      <c r="Q3123" s="176">
        <v>168</v>
      </c>
      <c r="R3123" s="175">
        <v>8104.87</v>
      </c>
      <c r="S3123" s="175">
        <v>38209.480000000003</v>
      </c>
      <c r="T3123" s="161">
        <v>0</v>
      </c>
      <c r="U3123" s="96">
        <v>18</v>
      </c>
      <c r="V3123" s="38" t="s">
        <v>128</v>
      </c>
      <c r="W3123" s="38"/>
      <c r="X3123" s="137">
        <v>578.92937500000005</v>
      </c>
      <c r="Y3123" s="138">
        <v>65561</v>
      </c>
      <c r="Z3123" s="179">
        <v>66</v>
      </c>
      <c r="AA3123" s="139">
        <v>2079</v>
      </c>
      <c r="AB3123" s="131"/>
      <c r="AC3123" s="38"/>
      <c r="AD3123" s="140">
        <v>38209.480000000003</v>
      </c>
      <c r="AE3123" s="141">
        <v>37630.550625000003</v>
      </c>
      <c r="AF3123" s="141">
        <v>37051.621250000004</v>
      </c>
      <c r="AG3123" s="141">
        <v>36472.691875000004</v>
      </c>
      <c r="AH3123" s="141">
        <v>35893.762500000004</v>
      </c>
      <c r="AI3123" s="141">
        <v>35314.833125000005</v>
      </c>
      <c r="AJ3123" s="141">
        <v>34735.903750000005</v>
      </c>
      <c r="AK3123" s="141">
        <v>34156.974375000005</v>
      </c>
      <c r="AL3123" s="141">
        <v>33578.045000000006</v>
      </c>
      <c r="AM3123" s="141">
        <v>32999.115625000006</v>
      </c>
      <c r="AN3123" s="141">
        <v>32420.186250000006</v>
      </c>
      <c r="AO3123" s="141">
        <v>31841.256875000006</v>
      </c>
      <c r="AP3123" s="141">
        <v>31262.327500000007</v>
      </c>
      <c r="AQ3123" s="141">
        <v>30683.398125000007</v>
      </c>
      <c r="AR3123" s="141">
        <v>30104.468750000007</v>
      </c>
      <c r="AS3123" s="141">
        <v>29525.539375000008</v>
      </c>
      <c r="AT3123" s="141">
        <v>28946.610000000008</v>
      </c>
      <c r="AU3123" s="141">
        <v>28367.680625000008</v>
      </c>
      <c r="AV3123" s="141">
        <v>27788.751250000008</v>
      </c>
      <c r="AW3123" s="141">
        <v>27209.821875000009</v>
      </c>
      <c r="AX3123" s="141">
        <v>26630.892500000009</v>
      </c>
      <c r="AY3123" s="141">
        <v>26051.963125000009</v>
      </c>
      <c r="AZ3123" s="141">
        <v>25473.03375000001</v>
      </c>
      <c r="BA3123" s="141">
        <v>24894.10437500001</v>
      </c>
      <c r="BB3123" s="141">
        <v>24315.17500000001</v>
      </c>
      <c r="BC3123" s="141">
        <v>23736.24562500001</v>
      </c>
      <c r="BD3123" s="141">
        <v>23157.316250000011</v>
      </c>
      <c r="BE3123" s="141">
        <v>22578.386875000011</v>
      </c>
      <c r="BF3123" s="141">
        <v>21999.457500000011</v>
      </c>
      <c r="BG3123" s="141">
        <v>21420.528125000012</v>
      </c>
      <c r="BH3123" s="141">
        <v>20841.598750000012</v>
      </c>
      <c r="BI3123" s="141">
        <v>20262.669375000012</v>
      </c>
      <c r="BJ3123" s="141">
        <v>19683.740000000013</v>
      </c>
      <c r="BK3123" s="141">
        <v>19104.810625000013</v>
      </c>
      <c r="BL3123" s="141">
        <v>18525.881250000013</v>
      </c>
      <c r="BM3123" s="141">
        <v>17946.951875000013</v>
      </c>
      <c r="BN3123" s="141">
        <v>17368.022500000014</v>
      </c>
      <c r="BO3123" s="141">
        <v>16789.093125000014</v>
      </c>
      <c r="BP3123" s="141">
        <v>16210.163750000014</v>
      </c>
    </row>
    <row r="3124" spans="4:68" ht="15.75">
      <c r="D3124" s="174" t="s">
        <v>10681</v>
      </c>
      <c r="E3124" s="175">
        <v>46.4</v>
      </c>
      <c r="F3124" s="174" t="s">
        <v>3540</v>
      </c>
      <c r="G3124" s="174" t="s">
        <v>10663</v>
      </c>
      <c r="H3124" s="174" t="s">
        <v>172</v>
      </c>
      <c r="I3124" s="174" t="s">
        <v>10675</v>
      </c>
      <c r="J3124" s="174" t="s">
        <v>10676</v>
      </c>
      <c r="K3124" s="174"/>
      <c r="L3124" s="174" t="s">
        <v>172</v>
      </c>
      <c r="M3124" s="174" t="s">
        <v>3758</v>
      </c>
      <c r="N3124" s="176">
        <v>960</v>
      </c>
      <c r="O3124" s="174" t="s">
        <v>3407</v>
      </c>
      <c r="P3124" s="177">
        <v>36341</v>
      </c>
      <c r="Q3124" s="176">
        <v>168</v>
      </c>
      <c r="R3124" s="175">
        <v>8.1300000000000008</v>
      </c>
      <c r="S3124" s="175">
        <v>38.270000000000003</v>
      </c>
      <c r="T3124" s="161">
        <v>0</v>
      </c>
      <c r="U3124" s="96">
        <v>18</v>
      </c>
      <c r="V3124" s="38" t="s">
        <v>128</v>
      </c>
      <c r="W3124" s="38"/>
      <c r="X3124" s="137">
        <v>0.57999999999999996</v>
      </c>
      <c r="Y3124" s="138">
        <v>65561</v>
      </c>
      <c r="Z3124" s="179">
        <v>66</v>
      </c>
      <c r="AA3124" s="139">
        <v>2079</v>
      </c>
      <c r="AB3124" s="131"/>
      <c r="AC3124" s="38"/>
      <c r="AD3124" s="140">
        <v>38.270000000000003</v>
      </c>
      <c r="AE3124" s="141">
        <v>37.690000000000005</v>
      </c>
      <c r="AF3124" s="141">
        <v>37.110000000000007</v>
      </c>
      <c r="AG3124" s="141">
        <v>36.530000000000008</v>
      </c>
      <c r="AH3124" s="141">
        <v>35.95000000000001</v>
      </c>
      <c r="AI3124" s="141">
        <v>35.370000000000012</v>
      </c>
      <c r="AJ3124" s="141">
        <v>34.790000000000013</v>
      </c>
      <c r="AK3124" s="141">
        <v>34.210000000000015</v>
      </c>
      <c r="AL3124" s="141">
        <v>33.630000000000017</v>
      </c>
      <c r="AM3124" s="141">
        <v>33.050000000000018</v>
      </c>
      <c r="AN3124" s="141">
        <v>32.47000000000002</v>
      </c>
      <c r="AO3124" s="141">
        <v>31.890000000000022</v>
      </c>
      <c r="AP3124" s="141">
        <v>31.310000000000024</v>
      </c>
      <c r="AQ3124" s="141">
        <v>30.730000000000025</v>
      </c>
      <c r="AR3124" s="141">
        <v>30.150000000000027</v>
      </c>
      <c r="AS3124" s="141">
        <v>29.570000000000029</v>
      </c>
      <c r="AT3124" s="141">
        <v>28.99000000000003</v>
      </c>
      <c r="AU3124" s="141">
        <v>28.410000000000032</v>
      </c>
      <c r="AV3124" s="141">
        <v>27.830000000000034</v>
      </c>
      <c r="AW3124" s="141">
        <v>27.250000000000036</v>
      </c>
      <c r="AX3124" s="141">
        <v>26.670000000000037</v>
      </c>
      <c r="AY3124" s="141">
        <v>26.090000000000039</v>
      </c>
      <c r="AZ3124" s="141">
        <v>25.510000000000041</v>
      </c>
      <c r="BA3124" s="141">
        <v>24.930000000000042</v>
      </c>
      <c r="BB3124" s="141">
        <v>24.350000000000044</v>
      </c>
      <c r="BC3124" s="141">
        <v>23.770000000000046</v>
      </c>
      <c r="BD3124" s="141">
        <v>23.190000000000047</v>
      </c>
      <c r="BE3124" s="141">
        <v>22.610000000000049</v>
      </c>
      <c r="BF3124" s="141">
        <v>22.030000000000051</v>
      </c>
      <c r="BG3124" s="141">
        <v>21.450000000000053</v>
      </c>
      <c r="BH3124" s="141">
        <v>20.870000000000054</v>
      </c>
      <c r="BI3124" s="141">
        <v>20.290000000000056</v>
      </c>
      <c r="BJ3124" s="141">
        <v>19.710000000000058</v>
      </c>
      <c r="BK3124" s="141">
        <v>19.130000000000059</v>
      </c>
      <c r="BL3124" s="141">
        <v>18.550000000000061</v>
      </c>
      <c r="BM3124" s="141">
        <v>17.970000000000063</v>
      </c>
      <c r="BN3124" s="141">
        <v>17.390000000000065</v>
      </c>
      <c r="BO3124" s="141">
        <v>16.810000000000066</v>
      </c>
      <c r="BP3124" s="141">
        <v>16.230000000000068</v>
      </c>
    </row>
    <row r="3125" spans="4:68" ht="15.75">
      <c r="D3125" s="174" t="s">
        <v>10682</v>
      </c>
      <c r="E3125" s="175">
        <v>132027.54999999999</v>
      </c>
      <c r="F3125" s="174" t="s">
        <v>4654</v>
      </c>
      <c r="G3125" s="174" t="s">
        <v>10663</v>
      </c>
      <c r="H3125" s="174" t="s">
        <v>172</v>
      </c>
      <c r="I3125" s="174" t="s">
        <v>10675</v>
      </c>
      <c r="J3125" s="174" t="s">
        <v>10676</v>
      </c>
      <c r="K3125" s="174"/>
      <c r="L3125" s="174" t="s">
        <v>172</v>
      </c>
      <c r="M3125" s="174" t="s">
        <v>3758</v>
      </c>
      <c r="N3125" s="176">
        <v>960</v>
      </c>
      <c r="O3125" s="174" t="s">
        <v>3407</v>
      </c>
      <c r="P3125" s="177">
        <v>36341</v>
      </c>
      <c r="Q3125" s="176">
        <v>168</v>
      </c>
      <c r="R3125" s="175">
        <v>23104.77</v>
      </c>
      <c r="S3125" s="175">
        <v>108922.78</v>
      </c>
      <c r="T3125" s="161">
        <v>0</v>
      </c>
      <c r="U3125" s="96">
        <v>18</v>
      </c>
      <c r="V3125" s="38" t="s">
        <v>128</v>
      </c>
      <c r="W3125" s="38"/>
      <c r="X3125" s="137">
        <v>1650.3443749999999</v>
      </c>
      <c r="Y3125" s="138">
        <v>65561</v>
      </c>
      <c r="Z3125" s="179">
        <v>66</v>
      </c>
      <c r="AA3125" s="139">
        <v>2079</v>
      </c>
      <c r="AB3125" s="131"/>
      <c r="AC3125" s="38"/>
      <c r="AD3125" s="140">
        <v>108922.78</v>
      </c>
      <c r="AE3125" s="141">
        <v>107272.435625</v>
      </c>
      <c r="AF3125" s="141">
        <v>105622.09125</v>
      </c>
      <c r="AG3125" s="141">
        <v>103971.746875</v>
      </c>
      <c r="AH3125" s="141">
        <v>102321.4025</v>
      </c>
      <c r="AI3125" s="141">
        <v>100671.058125</v>
      </c>
      <c r="AJ3125" s="141">
        <v>99020.713749999995</v>
      </c>
      <c r="AK3125" s="141">
        <v>97370.369374999995</v>
      </c>
      <c r="AL3125" s="141">
        <v>95720.024999999994</v>
      </c>
      <c r="AM3125" s="141">
        <v>94069.680624999994</v>
      </c>
      <c r="AN3125" s="141">
        <v>92419.336249999993</v>
      </c>
      <c r="AO3125" s="141">
        <v>90768.991874999992</v>
      </c>
      <c r="AP3125" s="141">
        <v>89118.647499999992</v>
      </c>
      <c r="AQ3125" s="141">
        <v>87468.303124999991</v>
      </c>
      <c r="AR3125" s="141">
        <v>85817.958749999991</v>
      </c>
      <c r="AS3125" s="141">
        <v>84167.61437499999</v>
      </c>
      <c r="AT3125" s="141">
        <v>82517.26999999999</v>
      </c>
      <c r="AU3125" s="141">
        <v>80866.925624999989</v>
      </c>
      <c r="AV3125" s="141">
        <v>79216.581249999988</v>
      </c>
      <c r="AW3125" s="141">
        <v>77566.236874999988</v>
      </c>
      <c r="AX3125" s="141">
        <v>75915.892499999987</v>
      </c>
      <c r="AY3125" s="141">
        <v>74265.548124999987</v>
      </c>
      <c r="AZ3125" s="141">
        <v>72615.203749999986</v>
      </c>
      <c r="BA3125" s="141">
        <v>70964.859374999985</v>
      </c>
      <c r="BB3125" s="141">
        <v>69314.514999999985</v>
      </c>
      <c r="BC3125" s="141">
        <v>67664.170624999984</v>
      </c>
      <c r="BD3125" s="141">
        <v>66013.826249999984</v>
      </c>
      <c r="BE3125" s="141">
        <v>64363.481874999983</v>
      </c>
      <c r="BF3125" s="141">
        <v>62713.137499999983</v>
      </c>
      <c r="BG3125" s="141">
        <v>61062.793124999982</v>
      </c>
      <c r="BH3125" s="141">
        <v>59412.448749999981</v>
      </c>
      <c r="BI3125" s="141">
        <v>57762.104374999981</v>
      </c>
      <c r="BJ3125" s="141">
        <v>56111.75999999998</v>
      </c>
      <c r="BK3125" s="141">
        <v>54461.41562499998</v>
      </c>
      <c r="BL3125" s="141">
        <v>52811.071249999979</v>
      </c>
      <c r="BM3125" s="141">
        <v>51160.726874999978</v>
      </c>
      <c r="BN3125" s="141">
        <v>49510.382499999978</v>
      </c>
      <c r="BO3125" s="141">
        <v>47860.038124999977</v>
      </c>
      <c r="BP3125" s="141">
        <v>46209.693749999977</v>
      </c>
    </row>
    <row r="3126" spans="4:68" ht="15.75">
      <c r="D3126" s="174" t="s">
        <v>10683</v>
      </c>
      <c r="E3126" s="175">
        <v>353771.43</v>
      </c>
      <c r="F3126" s="174" t="s">
        <v>3459</v>
      </c>
      <c r="G3126" s="174" t="s">
        <v>10663</v>
      </c>
      <c r="H3126" s="174" t="s">
        <v>177</v>
      </c>
      <c r="I3126" s="174" t="s">
        <v>10684</v>
      </c>
      <c r="J3126" s="174" t="s">
        <v>10685</v>
      </c>
      <c r="K3126" s="174"/>
      <c r="L3126" s="174" t="s">
        <v>6062</v>
      </c>
      <c r="M3126" s="174" t="s">
        <v>3575</v>
      </c>
      <c r="N3126" s="176">
        <v>960</v>
      </c>
      <c r="O3126" s="174" t="s">
        <v>3407</v>
      </c>
      <c r="P3126" s="177">
        <v>36341</v>
      </c>
      <c r="Q3126" s="176">
        <v>168</v>
      </c>
      <c r="R3126" s="175">
        <v>61909.95</v>
      </c>
      <c r="S3126" s="175">
        <v>291861.48</v>
      </c>
      <c r="T3126" s="161">
        <v>0</v>
      </c>
      <c r="U3126" s="96">
        <v>2</v>
      </c>
      <c r="V3126" s="38" t="s">
        <v>112</v>
      </c>
      <c r="W3126" s="38"/>
      <c r="X3126" s="137">
        <v>4422.1428749999995</v>
      </c>
      <c r="Y3126" s="138">
        <v>65561</v>
      </c>
      <c r="Z3126" s="179">
        <v>66</v>
      </c>
      <c r="AA3126" s="139">
        <v>2079</v>
      </c>
      <c r="AB3126" s="131"/>
      <c r="AC3126" s="38"/>
      <c r="AD3126" s="140">
        <v>291861.48</v>
      </c>
      <c r="AE3126" s="141">
        <v>287439.33712499996</v>
      </c>
      <c r="AF3126" s="141">
        <v>283017.19424999994</v>
      </c>
      <c r="AG3126" s="141">
        <v>278595.05137499992</v>
      </c>
      <c r="AH3126" s="141">
        <v>274172.9084999999</v>
      </c>
      <c r="AI3126" s="141">
        <v>269750.76562499988</v>
      </c>
      <c r="AJ3126" s="141">
        <v>265328.62274999986</v>
      </c>
      <c r="AK3126" s="141">
        <v>260906.47987499987</v>
      </c>
      <c r="AL3126" s="141">
        <v>256484.33699999988</v>
      </c>
      <c r="AM3126" s="141">
        <v>252062.19412499989</v>
      </c>
      <c r="AN3126" s="141">
        <v>247640.0512499999</v>
      </c>
      <c r="AO3126" s="141">
        <v>243217.90837499991</v>
      </c>
      <c r="AP3126" s="141">
        <v>238795.76549999992</v>
      </c>
      <c r="AQ3126" s="141">
        <v>234373.62262499993</v>
      </c>
      <c r="AR3126" s="141">
        <v>229951.47974999994</v>
      </c>
      <c r="AS3126" s="141">
        <v>225529.33687499995</v>
      </c>
      <c r="AT3126" s="141">
        <v>221107.19399999996</v>
      </c>
      <c r="AU3126" s="141">
        <v>216685.05112499997</v>
      </c>
      <c r="AV3126" s="141">
        <v>212262.90824999998</v>
      </c>
      <c r="AW3126" s="141">
        <v>207840.76537499999</v>
      </c>
      <c r="AX3126" s="141">
        <v>203418.6225</v>
      </c>
      <c r="AY3126" s="141">
        <v>198996.47962500001</v>
      </c>
      <c r="AZ3126" s="141">
        <v>194574.33675000002</v>
      </c>
      <c r="BA3126" s="141">
        <v>190152.19387500003</v>
      </c>
      <c r="BB3126" s="141">
        <v>185730.05100000004</v>
      </c>
      <c r="BC3126" s="141">
        <v>181307.90812500005</v>
      </c>
      <c r="BD3126" s="141">
        <v>176885.76525000005</v>
      </c>
      <c r="BE3126" s="141">
        <v>172463.62237500006</v>
      </c>
      <c r="BF3126" s="141">
        <v>168041.47950000007</v>
      </c>
      <c r="BG3126" s="141">
        <v>163619.33662500008</v>
      </c>
      <c r="BH3126" s="141">
        <v>159197.19375000009</v>
      </c>
      <c r="BI3126" s="141">
        <v>154775.0508750001</v>
      </c>
      <c r="BJ3126" s="141">
        <v>150352.90800000011</v>
      </c>
      <c r="BK3126" s="141">
        <v>145930.76512500012</v>
      </c>
      <c r="BL3126" s="141">
        <v>141508.62225000013</v>
      </c>
      <c r="BM3126" s="141">
        <v>137086.47937500014</v>
      </c>
      <c r="BN3126" s="141">
        <v>132664.33650000015</v>
      </c>
      <c r="BO3126" s="141">
        <v>128242.19362500015</v>
      </c>
      <c r="BP3126" s="141">
        <v>123820.05075000014</v>
      </c>
    </row>
    <row r="3127" spans="4:68" ht="15.75">
      <c r="D3127" s="174" t="s">
        <v>10686</v>
      </c>
      <c r="E3127" s="175">
        <v>73826.5</v>
      </c>
      <c r="F3127" s="174" t="s">
        <v>3501</v>
      </c>
      <c r="G3127" s="174" t="s">
        <v>10663</v>
      </c>
      <c r="H3127" s="174" t="s">
        <v>177</v>
      </c>
      <c r="I3127" s="174" t="s">
        <v>10684</v>
      </c>
      <c r="J3127" s="174" t="s">
        <v>10685</v>
      </c>
      <c r="K3127" s="174"/>
      <c r="L3127" s="174" t="s">
        <v>6062</v>
      </c>
      <c r="M3127" s="174" t="s">
        <v>3575</v>
      </c>
      <c r="N3127" s="176">
        <v>960</v>
      </c>
      <c r="O3127" s="174" t="s">
        <v>3407</v>
      </c>
      <c r="P3127" s="177">
        <v>36341</v>
      </c>
      <c r="Q3127" s="176">
        <v>168</v>
      </c>
      <c r="R3127" s="175">
        <v>12919.61</v>
      </c>
      <c r="S3127" s="175">
        <v>60906.89</v>
      </c>
      <c r="T3127" s="161">
        <v>0</v>
      </c>
      <c r="U3127" s="96">
        <v>2</v>
      </c>
      <c r="V3127" s="38" t="s">
        <v>112</v>
      </c>
      <c r="W3127" s="38"/>
      <c r="X3127" s="137">
        <v>922.83124999999995</v>
      </c>
      <c r="Y3127" s="138">
        <v>65561</v>
      </c>
      <c r="Z3127" s="179">
        <v>66</v>
      </c>
      <c r="AA3127" s="139">
        <v>2079</v>
      </c>
      <c r="AB3127" s="131"/>
      <c r="AC3127" s="38"/>
      <c r="AD3127" s="140">
        <v>60906.89</v>
      </c>
      <c r="AE3127" s="141">
        <v>59984.058749999997</v>
      </c>
      <c r="AF3127" s="141">
        <v>59061.227499999994</v>
      </c>
      <c r="AG3127" s="141">
        <v>58138.396249999991</v>
      </c>
      <c r="AH3127" s="141">
        <v>57215.564999999988</v>
      </c>
      <c r="AI3127" s="141">
        <v>56292.733749999985</v>
      </c>
      <c r="AJ3127" s="141">
        <v>55369.902499999982</v>
      </c>
      <c r="AK3127" s="141">
        <v>54447.071249999979</v>
      </c>
      <c r="AL3127" s="141">
        <v>53524.239999999976</v>
      </c>
      <c r="AM3127" s="141">
        <v>52601.408749999973</v>
      </c>
      <c r="AN3127" s="141">
        <v>51678.57749999997</v>
      </c>
      <c r="AO3127" s="141">
        <v>50755.746249999967</v>
      </c>
      <c r="AP3127" s="141">
        <v>49832.914999999964</v>
      </c>
      <c r="AQ3127" s="141">
        <v>48910.083749999962</v>
      </c>
      <c r="AR3127" s="141">
        <v>47987.252499999959</v>
      </c>
      <c r="AS3127" s="141">
        <v>47064.421249999956</v>
      </c>
      <c r="AT3127" s="141">
        <v>46141.589999999953</v>
      </c>
      <c r="AU3127" s="141">
        <v>45218.75874999995</v>
      </c>
      <c r="AV3127" s="141">
        <v>44295.927499999947</v>
      </c>
      <c r="AW3127" s="141">
        <v>43373.096249999944</v>
      </c>
      <c r="AX3127" s="141">
        <v>42450.264999999941</v>
      </c>
      <c r="AY3127" s="141">
        <v>41527.433749999938</v>
      </c>
      <c r="AZ3127" s="141">
        <v>40604.602499999935</v>
      </c>
      <c r="BA3127" s="141">
        <v>39681.771249999932</v>
      </c>
      <c r="BB3127" s="141">
        <v>38758.93999999993</v>
      </c>
      <c r="BC3127" s="141">
        <v>37836.108749999927</v>
      </c>
      <c r="BD3127" s="141">
        <v>36913.277499999924</v>
      </c>
      <c r="BE3127" s="141">
        <v>35990.446249999921</v>
      </c>
      <c r="BF3127" s="141">
        <v>35067.614999999918</v>
      </c>
      <c r="BG3127" s="141">
        <v>34144.783749999915</v>
      </c>
      <c r="BH3127" s="141">
        <v>33221.952499999912</v>
      </c>
      <c r="BI3127" s="141">
        <v>32299.121249999913</v>
      </c>
      <c r="BJ3127" s="141">
        <v>31376.289999999914</v>
      </c>
      <c r="BK3127" s="141">
        <v>30453.458749999914</v>
      </c>
      <c r="BL3127" s="141">
        <v>29530.627499999915</v>
      </c>
      <c r="BM3127" s="141">
        <v>28607.796249999916</v>
      </c>
      <c r="BN3127" s="141">
        <v>27684.964999999916</v>
      </c>
      <c r="BO3127" s="141">
        <v>26762.133749999917</v>
      </c>
      <c r="BP3127" s="141">
        <v>25839.302499999918</v>
      </c>
    </row>
    <row r="3128" spans="4:68" ht="15.75">
      <c r="D3128" s="174" t="s">
        <v>10687</v>
      </c>
      <c r="E3128" s="175">
        <v>152378.94</v>
      </c>
      <c r="F3128" s="174" t="s">
        <v>3486</v>
      </c>
      <c r="G3128" s="174" t="s">
        <v>10663</v>
      </c>
      <c r="H3128" s="174" t="s">
        <v>177</v>
      </c>
      <c r="I3128" s="174" t="s">
        <v>10684</v>
      </c>
      <c r="J3128" s="174" t="s">
        <v>10685</v>
      </c>
      <c r="K3128" s="174"/>
      <c r="L3128" s="174" t="s">
        <v>6062</v>
      </c>
      <c r="M3128" s="174" t="s">
        <v>3575</v>
      </c>
      <c r="N3128" s="176">
        <v>960</v>
      </c>
      <c r="O3128" s="174" t="s">
        <v>3407</v>
      </c>
      <c r="P3128" s="177">
        <v>36341</v>
      </c>
      <c r="Q3128" s="176">
        <v>168</v>
      </c>
      <c r="R3128" s="175">
        <v>26666.23</v>
      </c>
      <c r="S3128" s="175">
        <v>125712.71</v>
      </c>
      <c r="T3128" s="161">
        <v>0</v>
      </c>
      <c r="U3128" s="96">
        <v>2</v>
      </c>
      <c r="V3128" s="38" t="s">
        <v>112</v>
      </c>
      <c r="W3128" s="38"/>
      <c r="X3128" s="137">
        <v>1904.73675</v>
      </c>
      <c r="Y3128" s="138">
        <v>65561</v>
      </c>
      <c r="Z3128" s="179">
        <v>66</v>
      </c>
      <c r="AA3128" s="139">
        <v>2079</v>
      </c>
      <c r="AB3128" s="131"/>
      <c r="AC3128" s="38"/>
      <c r="AD3128" s="140">
        <v>125712.71</v>
      </c>
      <c r="AE3128" s="141">
        <v>123807.97325000001</v>
      </c>
      <c r="AF3128" s="141">
        <v>121903.23650000001</v>
      </c>
      <c r="AG3128" s="141">
        <v>119998.49975000002</v>
      </c>
      <c r="AH3128" s="141">
        <v>118093.76300000002</v>
      </c>
      <c r="AI3128" s="141">
        <v>116189.02625000002</v>
      </c>
      <c r="AJ3128" s="141">
        <v>114284.28950000003</v>
      </c>
      <c r="AK3128" s="141">
        <v>112379.55275000003</v>
      </c>
      <c r="AL3128" s="141">
        <v>110474.81600000004</v>
      </c>
      <c r="AM3128" s="141">
        <v>108570.07925000004</v>
      </c>
      <c r="AN3128" s="141">
        <v>106665.34250000004</v>
      </c>
      <c r="AO3128" s="141">
        <v>104760.60575000005</v>
      </c>
      <c r="AP3128" s="141">
        <v>102855.86900000005</v>
      </c>
      <c r="AQ3128" s="141">
        <v>100951.13225000005</v>
      </c>
      <c r="AR3128" s="141">
        <v>99046.395500000057</v>
      </c>
      <c r="AS3128" s="141">
        <v>97141.658750000061</v>
      </c>
      <c r="AT3128" s="141">
        <v>95236.922000000064</v>
      </c>
      <c r="AU3128" s="141">
        <v>93332.185250000068</v>
      </c>
      <c r="AV3128" s="141">
        <v>91427.448500000071</v>
      </c>
      <c r="AW3128" s="141">
        <v>89522.711750000075</v>
      </c>
      <c r="AX3128" s="141">
        <v>87617.975000000079</v>
      </c>
      <c r="AY3128" s="141">
        <v>85713.238250000082</v>
      </c>
      <c r="AZ3128" s="141">
        <v>83808.501500000086</v>
      </c>
      <c r="BA3128" s="141">
        <v>81903.764750000089</v>
      </c>
      <c r="BB3128" s="141">
        <v>79999.028000000093</v>
      </c>
      <c r="BC3128" s="141">
        <v>78094.291250000097</v>
      </c>
      <c r="BD3128" s="141">
        <v>76189.5545000001</v>
      </c>
      <c r="BE3128" s="141">
        <v>74284.817750000104</v>
      </c>
      <c r="BF3128" s="141">
        <v>72380.081000000107</v>
      </c>
      <c r="BG3128" s="141">
        <v>70475.344250000111</v>
      </c>
      <c r="BH3128" s="141">
        <v>68570.607500000115</v>
      </c>
      <c r="BI3128" s="141">
        <v>66665.870750000118</v>
      </c>
      <c r="BJ3128" s="141">
        <v>64761.134000000122</v>
      </c>
      <c r="BK3128" s="141">
        <v>62856.397250000125</v>
      </c>
      <c r="BL3128" s="141">
        <v>60951.660500000129</v>
      </c>
      <c r="BM3128" s="141">
        <v>59046.923750000133</v>
      </c>
      <c r="BN3128" s="141">
        <v>57142.187000000136</v>
      </c>
      <c r="BO3128" s="141">
        <v>55237.45025000014</v>
      </c>
      <c r="BP3128" s="141">
        <v>53332.713500000144</v>
      </c>
    </row>
    <row r="3129" spans="4:68" ht="15.75">
      <c r="D3129" s="174" t="s">
        <v>10688</v>
      </c>
      <c r="E3129" s="176">
        <v>561800</v>
      </c>
      <c r="F3129" s="174" t="s">
        <v>3466</v>
      </c>
      <c r="G3129" s="174" t="s">
        <v>10663</v>
      </c>
      <c r="H3129" s="174" t="s">
        <v>172</v>
      </c>
      <c r="I3129" s="174" t="s">
        <v>3098</v>
      </c>
      <c r="J3129" s="174" t="s">
        <v>10689</v>
      </c>
      <c r="K3129" s="174"/>
      <c r="L3129" s="174" t="s">
        <v>172</v>
      </c>
      <c r="M3129" s="174" t="s">
        <v>3866</v>
      </c>
      <c r="N3129" s="176">
        <v>960</v>
      </c>
      <c r="O3129" s="174" t="s">
        <v>3407</v>
      </c>
      <c r="P3129" s="177">
        <v>36341</v>
      </c>
      <c r="Q3129" s="176">
        <v>168</v>
      </c>
      <c r="R3129" s="175">
        <v>98315.01</v>
      </c>
      <c r="S3129" s="175">
        <v>463484.99</v>
      </c>
      <c r="T3129" s="161">
        <v>1</v>
      </c>
      <c r="U3129" s="96">
        <v>18</v>
      </c>
      <c r="V3129" s="38" t="s">
        <v>128</v>
      </c>
      <c r="W3129" s="38"/>
      <c r="X3129" s="137">
        <v>7022.5</v>
      </c>
      <c r="Y3129" s="138">
        <v>65561</v>
      </c>
      <c r="Z3129" s="179">
        <v>66</v>
      </c>
      <c r="AA3129" s="139">
        <v>2079</v>
      </c>
      <c r="AB3129" s="131"/>
      <c r="AC3129" s="38"/>
      <c r="AD3129" s="140">
        <v>463484.99</v>
      </c>
      <c r="AE3129" s="141">
        <v>456462.49</v>
      </c>
      <c r="AF3129" s="141">
        <v>449439.99</v>
      </c>
      <c r="AG3129" s="141">
        <v>442417.49</v>
      </c>
      <c r="AH3129" s="141">
        <v>435394.99</v>
      </c>
      <c r="AI3129" s="141">
        <v>428372.49</v>
      </c>
      <c r="AJ3129" s="141">
        <v>421349.99</v>
      </c>
      <c r="AK3129" s="141">
        <v>414327.49</v>
      </c>
      <c r="AL3129" s="141">
        <v>407304.99</v>
      </c>
      <c r="AM3129" s="141">
        <v>400282.49</v>
      </c>
      <c r="AN3129" s="141">
        <v>393259.99</v>
      </c>
      <c r="AO3129" s="141">
        <v>386237.49</v>
      </c>
      <c r="AP3129" s="141">
        <v>379214.99</v>
      </c>
      <c r="AQ3129" s="141">
        <v>372192.49</v>
      </c>
      <c r="AR3129" s="141">
        <v>365169.99</v>
      </c>
      <c r="AS3129" s="141">
        <v>358147.49</v>
      </c>
      <c r="AT3129" s="141">
        <v>351124.99</v>
      </c>
      <c r="AU3129" s="141">
        <v>344102.49</v>
      </c>
      <c r="AV3129" s="141">
        <v>337079.99</v>
      </c>
      <c r="AW3129" s="141">
        <v>330057.49</v>
      </c>
      <c r="AX3129" s="141">
        <v>323034.99</v>
      </c>
      <c r="AY3129" s="141">
        <v>316012.49</v>
      </c>
      <c r="AZ3129" s="141">
        <v>308989.99</v>
      </c>
      <c r="BA3129" s="141">
        <v>301967.49</v>
      </c>
      <c r="BB3129" s="141">
        <v>294944.99</v>
      </c>
      <c r="BC3129" s="141">
        <v>287922.49</v>
      </c>
      <c r="BD3129" s="141">
        <v>280899.99</v>
      </c>
      <c r="BE3129" s="141">
        <v>273877.49</v>
      </c>
      <c r="BF3129" s="141">
        <v>266854.99</v>
      </c>
      <c r="BG3129" s="141">
        <v>259832.49</v>
      </c>
      <c r="BH3129" s="141">
        <v>252809.99</v>
      </c>
      <c r="BI3129" s="141">
        <v>245787.49</v>
      </c>
      <c r="BJ3129" s="141">
        <v>238764.99</v>
      </c>
      <c r="BK3129" s="141">
        <v>231742.49</v>
      </c>
      <c r="BL3129" s="141">
        <v>224719.99</v>
      </c>
      <c r="BM3129" s="141">
        <v>217697.49</v>
      </c>
      <c r="BN3129" s="141">
        <v>210674.99</v>
      </c>
      <c r="BO3129" s="141">
        <v>203652.49</v>
      </c>
      <c r="BP3129" s="141">
        <v>196629.99</v>
      </c>
    </row>
    <row r="3130" spans="4:68" ht="15.75">
      <c r="D3130" s="174" t="s">
        <v>10690</v>
      </c>
      <c r="E3130" s="176">
        <v>5077</v>
      </c>
      <c r="F3130" s="174" t="s">
        <v>3516</v>
      </c>
      <c r="G3130" s="174" t="s">
        <v>10663</v>
      </c>
      <c r="H3130" s="174" t="s">
        <v>172</v>
      </c>
      <c r="I3130" s="174" t="s">
        <v>3098</v>
      </c>
      <c r="J3130" s="174" t="s">
        <v>10689</v>
      </c>
      <c r="K3130" s="174"/>
      <c r="L3130" s="174" t="s">
        <v>172</v>
      </c>
      <c r="M3130" s="174" t="s">
        <v>3866</v>
      </c>
      <c r="N3130" s="176">
        <v>960</v>
      </c>
      <c r="O3130" s="174" t="s">
        <v>3407</v>
      </c>
      <c r="P3130" s="177">
        <v>36341</v>
      </c>
      <c r="Q3130" s="176">
        <v>168</v>
      </c>
      <c r="R3130" s="175">
        <v>888.45</v>
      </c>
      <c r="S3130" s="175">
        <v>4188.55</v>
      </c>
      <c r="T3130" s="161">
        <v>1</v>
      </c>
      <c r="U3130" s="96">
        <v>18</v>
      </c>
      <c r="V3130" s="38" t="s">
        <v>128</v>
      </c>
      <c r="W3130" s="38"/>
      <c r="X3130" s="137">
        <v>63.462499999999991</v>
      </c>
      <c r="Y3130" s="138">
        <v>65561</v>
      </c>
      <c r="Z3130" s="179">
        <v>66</v>
      </c>
      <c r="AA3130" s="139">
        <v>2079</v>
      </c>
      <c r="AB3130" s="131"/>
      <c r="AC3130" s="38"/>
      <c r="AD3130" s="140">
        <v>4188.55</v>
      </c>
      <c r="AE3130" s="141">
        <v>4125.0875000000005</v>
      </c>
      <c r="AF3130" s="141">
        <v>4061.6250000000005</v>
      </c>
      <c r="AG3130" s="141">
        <v>3998.1625000000004</v>
      </c>
      <c r="AH3130" s="141">
        <v>3934.7000000000003</v>
      </c>
      <c r="AI3130" s="141">
        <v>3871.2375000000002</v>
      </c>
      <c r="AJ3130" s="141">
        <v>3807.7750000000001</v>
      </c>
      <c r="AK3130" s="141">
        <v>3744.3125</v>
      </c>
      <c r="AL3130" s="141">
        <v>3680.85</v>
      </c>
      <c r="AM3130" s="141">
        <v>3617.3874999999998</v>
      </c>
      <c r="AN3130" s="141">
        <v>3553.9249999999997</v>
      </c>
      <c r="AO3130" s="141">
        <v>3490.4624999999996</v>
      </c>
      <c r="AP3130" s="141">
        <v>3426.9999999999995</v>
      </c>
      <c r="AQ3130" s="141">
        <v>3363.5374999999995</v>
      </c>
      <c r="AR3130" s="141">
        <v>3300.0749999999994</v>
      </c>
      <c r="AS3130" s="141">
        <v>3236.6124999999993</v>
      </c>
      <c r="AT3130" s="141">
        <v>3173.1499999999992</v>
      </c>
      <c r="AU3130" s="141">
        <v>3109.6874999999991</v>
      </c>
      <c r="AV3130" s="141">
        <v>3046.224999999999</v>
      </c>
      <c r="AW3130" s="141">
        <v>2982.7624999999989</v>
      </c>
      <c r="AX3130" s="141">
        <v>2919.2999999999988</v>
      </c>
      <c r="AY3130" s="141">
        <v>2855.8374999999987</v>
      </c>
      <c r="AZ3130" s="141">
        <v>2792.3749999999986</v>
      </c>
      <c r="BA3130" s="141">
        <v>2728.9124999999985</v>
      </c>
      <c r="BB3130" s="141">
        <v>2665.4499999999985</v>
      </c>
      <c r="BC3130" s="141">
        <v>2601.9874999999984</v>
      </c>
      <c r="BD3130" s="141">
        <v>2538.5249999999983</v>
      </c>
      <c r="BE3130" s="141">
        <v>2475.0624999999982</v>
      </c>
      <c r="BF3130" s="141">
        <v>2411.5999999999981</v>
      </c>
      <c r="BG3130" s="141">
        <v>2348.137499999998</v>
      </c>
      <c r="BH3130" s="141">
        <v>2284.6749999999979</v>
      </c>
      <c r="BI3130" s="141">
        <v>2221.2124999999978</v>
      </c>
      <c r="BJ3130" s="141">
        <v>2157.7499999999977</v>
      </c>
      <c r="BK3130" s="141">
        <v>2094.2874999999976</v>
      </c>
      <c r="BL3130" s="141">
        <v>2030.8249999999975</v>
      </c>
      <c r="BM3130" s="141">
        <v>1967.3624999999975</v>
      </c>
      <c r="BN3130" s="141">
        <v>1903.8999999999974</v>
      </c>
      <c r="BO3130" s="141">
        <v>1840.4374999999973</v>
      </c>
      <c r="BP3130" s="141">
        <v>1776.9749999999972</v>
      </c>
    </row>
    <row r="3131" spans="4:68" ht="15.75">
      <c r="D3131" s="174" t="s">
        <v>10691</v>
      </c>
      <c r="E3131" s="176">
        <v>44948</v>
      </c>
      <c r="F3131" s="174" t="s">
        <v>3475</v>
      </c>
      <c r="G3131" s="174" t="s">
        <v>10663</v>
      </c>
      <c r="H3131" s="174" t="s">
        <v>172</v>
      </c>
      <c r="I3131" s="174" t="s">
        <v>3098</v>
      </c>
      <c r="J3131" s="174" t="s">
        <v>10689</v>
      </c>
      <c r="K3131" s="174"/>
      <c r="L3131" s="174" t="s">
        <v>172</v>
      </c>
      <c r="M3131" s="174" t="s">
        <v>3866</v>
      </c>
      <c r="N3131" s="176">
        <v>960</v>
      </c>
      <c r="O3131" s="174" t="s">
        <v>3407</v>
      </c>
      <c r="P3131" s="177">
        <v>36341</v>
      </c>
      <c r="Q3131" s="176">
        <v>168</v>
      </c>
      <c r="R3131" s="175">
        <v>7865.9</v>
      </c>
      <c r="S3131" s="175">
        <v>37082.1</v>
      </c>
      <c r="T3131" s="161">
        <v>1</v>
      </c>
      <c r="U3131" s="96">
        <v>18</v>
      </c>
      <c r="V3131" s="38" t="s">
        <v>128</v>
      </c>
      <c r="W3131" s="38"/>
      <c r="X3131" s="137">
        <v>561.85</v>
      </c>
      <c r="Y3131" s="138">
        <v>65561</v>
      </c>
      <c r="Z3131" s="179">
        <v>66</v>
      </c>
      <c r="AA3131" s="139">
        <v>2079</v>
      </c>
      <c r="AB3131" s="131"/>
      <c r="AC3131" s="38"/>
      <c r="AD3131" s="140">
        <v>37082.1</v>
      </c>
      <c r="AE3131" s="141">
        <v>36520.25</v>
      </c>
      <c r="AF3131" s="141">
        <v>35958.400000000001</v>
      </c>
      <c r="AG3131" s="141">
        <v>35396.550000000003</v>
      </c>
      <c r="AH3131" s="141">
        <v>34834.700000000004</v>
      </c>
      <c r="AI3131" s="141">
        <v>34272.850000000006</v>
      </c>
      <c r="AJ3131" s="141">
        <v>33711.000000000007</v>
      </c>
      <c r="AK3131" s="141">
        <v>33149.150000000009</v>
      </c>
      <c r="AL3131" s="141">
        <v>32587.30000000001</v>
      </c>
      <c r="AM3131" s="141">
        <v>32025.450000000012</v>
      </c>
      <c r="AN3131" s="141">
        <v>31463.600000000013</v>
      </c>
      <c r="AO3131" s="141">
        <v>30901.750000000015</v>
      </c>
      <c r="AP3131" s="141">
        <v>30339.900000000016</v>
      </c>
      <c r="AQ3131" s="141">
        <v>29778.050000000017</v>
      </c>
      <c r="AR3131" s="141">
        <v>29216.200000000019</v>
      </c>
      <c r="AS3131" s="141">
        <v>28654.35000000002</v>
      </c>
      <c r="AT3131" s="141">
        <v>28092.500000000022</v>
      </c>
      <c r="AU3131" s="141">
        <v>27530.650000000023</v>
      </c>
      <c r="AV3131" s="141">
        <v>26968.800000000025</v>
      </c>
      <c r="AW3131" s="141">
        <v>26406.950000000026</v>
      </c>
      <c r="AX3131" s="141">
        <v>25845.100000000028</v>
      </c>
      <c r="AY3131" s="141">
        <v>25283.250000000029</v>
      </c>
      <c r="AZ3131" s="141">
        <v>24721.400000000031</v>
      </c>
      <c r="BA3131" s="141">
        <v>24159.550000000032</v>
      </c>
      <c r="BB3131" s="141">
        <v>23597.700000000033</v>
      </c>
      <c r="BC3131" s="141">
        <v>23035.850000000035</v>
      </c>
      <c r="BD3131" s="141">
        <v>22474.000000000036</v>
      </c>
      <c r="BE3131" s="141">
        <v>21912.150000000038</v>
      </c>
      <c r="BF3131" s="141">
        <v>21350.300000000039</v>
      </c>
      <c r="BG3131" s="141">
        <v>20788.450000000041</v>
      </c>
      <c r="BH3131" s="141">
        <v>20226.600000000042</v>
      </c>
      <c r="BI3131" s="141">
        <v>19664.750000000044</v>
      </c>
      <c r="BJ3131" s="141">
        <v>19102.900000000045</v>
      </c>
      <c r="BK3131" s="141">
        <v>18541.050000000047</v>
      </c>
      <c r="BL3131" s="141">
        <v>17979.200000000048</v>
      </c>
      <c r="BM3131" s="141">
        <v>17417.350000000049</v>
      </c>
      <c r="BN3131" s="141">
        <v>16855.500000000051</v>
      </c>
      <c r="BO3131" s="141">
        <v>16293.650000000051</v>
      </c>
      <c r="BP3131" s="141">
        <v>15731.80000000005</v>
      </c>
    </row>
    <row r="3132" spans="4:68" ht="15.75">
      <c r="D3132" s="174" t="s">
        <v>10692</v>
      </c>
      <c r="E3132" s="176">
        <v>667649</v>
      </c>
      <c r="F3132" s="174" t="s">
        <v>3466</v>
      </c>
      <c r="G3132" s="174" t="s">
        <v>10663</v>
      </c>
      <c r="H3132" s="174" t="s">
        <v>172</v>
      </c>
      <c r="I3132" s="174" t="s">
        <v>3098</v>
      </c>
      <c r="J3132" s="174" t="s">
        <v>10693</v>
      </c>
      <c r="K3132" s="174"/>
      <c r="L3132" s="174" t="s">
        <v>172</v>
      </c>
      <c r="M3132" s="174" t="s">
        <v>3776</v>
      </c>
      <c r="N3132" s="176">
        <v>960</v>
      </c>
      <c r="O3132" s="174" t="s">
        <v>3407</v>
      </c>
      <c r="P3132" s="177">
        <v>36341</v>
      </c>
      <c r="Q3132" s="176">
        <v>168</v>
      </c>
      <c r="R3132" s="175">
        <v>116838.55</v>
      </c>
      <c r="S3132" s="175">
        <v>550810.44999999995</v>
      </c>
      <c r="T3132" s="161">
        <v>1</v>
      </c>
      <c r="U3132" s="96">
        <v>18</v>
      </c>
      <c r="V3132" s="38" t="s">
        <v>128</v>
      </c>
      <c r="W3132" s="38"/>
      <c r="X3132" s="137">
        <v>8345.6124999999993</v>
      </c>
      <c r="Y3132" s="138">
        <v>65561</v>
      </c>
      <c r="Z3132" s="179">
        <v>66</v>
      </c>
      <c r="AA3132" s="139">
        <v>2079</v>
      </c>
      <c r="AB3132" s="131"/>
      <c r="AC3132" s="38"/>
      <c r="AD3132" s="140">
        <v>550810.44999999995</v>
      </c>
      <c r="AE3132" s="141">
        <v>542464.83749999991</v>
      </c>
      <c r="AF3132" s="141">
        <v>534119.22499999986</v>
      </c>
      <c r="AG3132" s="141">
        <v>525773.61249999981</v>
      </c>
      <c r="AH3132" s="141">
        <v>517427.99999999983</v>
      </c>
      <c r="AI3132" s="141">
        <v>509082.38749999984</v>
      </c>
      <c r="AJ3132" s="141">
        <v>500736.77499999985</v>
      </c>
      <c r="AK3132" s="141">
        <v>492391.16249999986</v>
      </c>
      <c r="AL3132" s="141">
        <v>484045.54999999987</v>
      </c>
      <c r="AM3132" s="141">
        <v>475699.93749999988</v>
      </c>
      <c r="AN3132" s="141">
        <v>467354.3249999999</v>
      </c>
      <c r="AO3132" s="141">
        <v>459008.71249999991</v>
      </c>
      <c r="AP3132" s="141">
        <v>450663.09999999992</v>
      </c>
      <c r="AQ3132" s="141">
        <v>442317.48749999993</v>
      </c>
      <c r="AR3132" s="141">
        <v>433971.87499999994</v>
      </c>
      <c r="AS3132" s="141">
        <v>425626.26249999995</v>
      </c>
      <c r="AT3132" s="141">
        <v>417280.64999999997</v>
      </c>
      <c r="AU3132" s="141">
        <v>408935.03749999998</v>
      </c>
      <c r="AV3132" s="141">
        <v>400589.42499999999</v>
      </c>
      <c r="AW3132" s="141">
        <v>392243.8125</v>
      </c>
      <c r="AX3132" s="141">
        <v>383898.2</v>
      </c>
      <c r="AY3132" s="141">
        <v>375552.58750000002</v>
      </c>
      <c r="AZ3132" s="141">
        <v>367206.97500000003</v>
      </c>
      <c r="BA3132" s="141">
        <v>358861.36250000005</v>
      </c>
      <c r="BB3132" s="141">
        <v>350515.75000000006</v>
      </c>
      <c r="BC3132" s="141">
        <v>342170.13750000007</v>
      </c>
      <c r="BD3132" s="141">
        <v>333824.52500000008</v>
      </c>
      <c r="BE3132" s="141">
        <v>325478.91250000009</v>
      </c>
      <c r="BF3132" s="141">
        <v>317133.3000000001</v>
      </c>
      <c r="BG3132" s="141">
        <v>308787.68750000012</v>
      </c>
      <c r="BH3132" s="141">
        <v>300442.07500000013</v>
      </c>
      <c r="BI3132" s="141">
        <v>292096.46250000014</v>
      </c>
      <c r="BJ3132" s="141">
        <v>283750.85000000015</v>
      </c>
      <c r="BK3132" s="141">
        <v>275405.23750000016</v>
      </c>
      <c r="BL3132" s="141">
        <v>267059.62500000017</v>
      </c>
      <c r="BM3132" s="141">
        <v>258714.01250000019</v>
      </c>
      <c r="BN3132" s="141">
        <v>250368.4000000002</v>
      </c>
      <c r="BO3132" s="141">
        <v>242022.78750000021</v>
      </c>
      <c r="BP3132" s="141">
        <v>233677.17500000022</v>
      </c>
    </row>
    <row r="3133" spans="4:68" ht="15.75">
      <c r="D3133" s="174" t="s">
        <v>10694</v>
      </c>
      <c r="E3133" s="176">
        <v>53098</v>
      </c>
      <c r="F3133" s="174" t="s">
        <v>3475</v>
      </c>
      <c r="G3133" s="174" t="s">
        <v>10663</v>
      </c>
      <c r="H3133" s="174" t="s">
        <v>172</v>
      </c>
      <c r="I3133" s="174" t="s">
        <v>3098</v>
      </c>
      <c r="J3133" s="174" t="s">
        <v>10693</v>
      </c>
      <c r="K3133" s="174"/>
      <c r="L3133" s="174" t="s">
        <v>172</v>
      </c>
      <c r="M3133" s="174" t="s">
        <v>3776</v>
      </c>
      <c r="N3133" s="176">
        <v>960</v>
      </c>
      <c r="O3133" s="174" t="s">
        <v>3407</v>
      </c>
      <c r="P3133" s="177">
        <v>36341</v>
      </c>
      <c r="Q3133" s="176">
        <v>168</v>
      </c>
      <c r="R3133" s="175">
        <v>9292.08</v>
      </c>
      <c r="S3133" s="175">
        <v>43805.919999999998</v>
      </c>
      <c r="T3133" s="161">
        <v>1</v>
      </c>
      <c r="U3133" s="96">
        <v>18</v>
      </c>
      <c r="V3133" s="38" t="s">
        <v>128</v>
      </c>
      <c r="W3133" s="38"/>
      <c r="X3133" s="137">
        <v>663.72500000000002</v>
      </c>
      <c r="Y3133" s="138">
        <v>65561</v>
      </c>
      <c r="Z3133" s="179">
        <v>66</v>
      </c>
      <c r="AA3133" s="139">
        <v>2079</v>
      </c>
      <c r="AB3133" s="131"/>
      <c r="AC3133" s="38"/>
      <c r="AD3133" s="140">
        <v>43805.919999999998</v>
      </c>
      <c r="AE3133" s="141">
        <v>43142.195</v>
      </c>
      <c r="AF3133" s="141">
        <v>42478.47</v>
      </c>
      <c r="AG3133" s="141">
        <v>41814.745000000003</v>
      </c>
      <c r="AH3133" s="141">
        <v>41151.020000000004</v>
      </c>
      <c r="AI3133" s="141">
        <v>40487.295000000006</v>
      </c>
      <c r="AJ3133" s="141">
        <v>39823.570000000007</v>
      </c>
      <c r="AK3133" s="141">
        <v>39159.845000000008</v>
      </c>
      <c r="AL3133" s="141">
        <v>38496.12000000001</v>
      </c>
      <c r="AM3133" s="141">
        <v>37832.395000000011</v>
      </c>
      <c r="AN3133" s="141">
        <v>37168.670000000013</v>
      </c>
      <c r="AO3133" s="141">
        <v>36504.945000000014</v>
      </c>
      <c r="AP3133" s="141">
        <v>35841.220000000016</v>
      </c>
      <c r="AQ3133" s="141">
        <v>35177.495000000017</v>
      </c>
      <c r="AR3133" s="141">
        <v>34513.770000000019</v>
      </c>
      <c r="AS3133" s="141">
        <v>33850.04500000002</v>
      </c>
      <c r="AT3133" s="141">
        <v>33186.320000000022</v>
      </c>
      <c r="AU3133" s="141">
        <v>32522.595000000023</v>
      </c>
      <c r="AV3133" s="141">
        <v>31858.870000000024</v>
      </c>
      <c r="AW3133" s="141">
        <v>31195.145000000026</v>
      </c>
      <c r="AX3133" s="141">
        <v>30531.420000000027</v>
      </c>
      <c r="AY3133" s="141">
        <v>29867.695000000029</v>
      </c>
      <c r="AZ3133" s="141">
        <v>29203.97000000003</v>
      </c>
      <c r="BA3133" s="141">
        <v>28540.245000000032</v>
      </c>
      <c r="BB3133" s="141">
        <v>27876.520000000033</v>
      </c>
      <c r="BC3133" s="141">
        <v>27212.795000000035</v>
      </c>
      <c r="BD3133" s="141">
        <v>26549.070000000036</v>
      </c>
      <c r="BE3133" s="141">
        <v>25885.345000000038</v>
      </c>
      <c r="BF3133" s="141">
        <v>25221.620000000039</v>
      </c>
      <c r="BG3133" s="141">
        <v>24557.89500000004</v>
      </c>
      <c r="BH3133" s="141">
        <v>23894.170000000042</v>
      </c>
      <c r="BI3133" s="141">
        <v>23230.445000000043</v>
      </c>
      <c r="BJ3133" s="141">
        <v>22566.720000000045</v>
      </c>
      <c r="BK3133" s="141">
        <v>21902.995000000046</v>
      </c>
      <c r="BL3133" s="141">
        <v>21239.270000000048</v>
      </c>
      <c r="BM3133" s="141">
        <v>20575.545000000049</v>
      </c>
      <c r="BN3133" s="141">
        <v>19911.820000000051</v>
      </c>
      <c r="BO3133" s="141">
        <v>19248.095000000052</v>
      </c>
      <c r="BP3133" s="141">
        <v>18584.370000000054</v>
      </c>
    </row>
    <row r="3134" spans="4:68" ht="15.75">
      <c r="D3134" s="174" t="s">
        <v>10695</v>
      </c>
      <c r="E3134" s="176">
        <v>109480</v>
      </c>
      <c r="F3134" s="174" t="s">
        <v>3466</v>
      </c>
      <c r="G3134" s="174" t="s">
        <v>10663</v>
      </c>
      <c r="H3134" s="174" t="s">
        <v>172</v>
      </c>
      <c r="I3134" s="174" t="s">
        <v>3098</v>
      </c>
      <c r="J3134" s="174" t="s">
        <v>10696</v>
      </c>
      <c r="K3134" s="174"/>
      <c r="L3134" s="174" t="s">
        <v>172</v>
      </c>
      <c r="M3134" s="174" t="s">
        <v>3758</v>
      </c>
      <c r="N3134" s="176">
        <v>960</v>
      </c>
      <c r="O3134" s="174" t="s">
        <v>3407</v>
      </c>
      <c r="P3134" s="177">
        <v>36341</v>
      </c>
      <c r="Q3134" s="176">
        <v>168</v>
      </c>
      <c r="R3134" s="175">
        <v>19158.990000000002</v>
      </c>
      <c r="S3134" s="175">
        <v>90321.01</v>
      </c>
      <c r="T3134" s="161">
        <v>1</v>
      </c>
      <c r="U3134" s="96">
        <v>18</v>
      </c>
      <c r="V3134" s="38" t="s">
        <v>128</v>
      </c>
      <c r="W3134" s="38"/>
      <c r="X3134" s="137">
        <v>1368.5</v>
      </c>
      <c r="Y3134" s="138">
        <v>65561</v>
      </c>
      <c r="Z3134" s="179">
        <v>66</v>
      </c>
      <c r="AA3134" s="139">
        <v>2079</v>
      </c>
      <c r="AB3134" s="131"/>
      <c r="AC3134" s="38"/>
      <c r="AD3134" s="140">
        <v>90321.01</v>
      </c>
      <c r="AE3134" s="141">
        <v>88952.51</v>
      </c>
      <c r="AF3134" s="141">
        <v>87584.01</v>
      </c>
      <c r="AG3134" s="141">
        <v>86215.51</v>
      </c>
      <c r="AH3134" s="141">
        <v>84847.01</v>
      </c>
      <c r="AI3134" s="141">
        <v>83478.509999999995</v>
      </c>
      <c r="AJ3134" s="141">
        <v>82110.009999999995</v>
      </c>
      <c r="AK3134" s="141">
        <v>80741.509999999995</v>
      </c>
      <c r="AL3134" s="141">
        <v>79373.009999999995</v>
      </c>
      <c r="AM3134" s="141">
        <v>78004.509999999995</v>
      </c>
      <c r="AN3134" s="141">
        <v>76636.009999999995</v>
      </c>
      <c r="AO3134" s="141">
        <v>75267.509999999995</v>
      </c>
      <c r="AP3134" s="141">
        <v>73899.009999999995</v>
      </c>
      <c r="AQ3134" s="141">
        <v>72530.509999999995</v>
      </c>
      <c r="AR3134" s="141">
        <v>71162.009999999995</v>
      </c>
      <c r="AS3134" s="141">
        <v>69793.509999999995</v>
      </c>
      <c r="AT3134" s="141">
        <v>68425.009999999995</v>
      </c>
      <c r="AU3134" s="141">
        <v>67056.509999999995</v>
      </c>
      <c r="AV3134" s="141">
        <v>65688.009999999995</v>
      </c>
      <c r="AW3134" s="141">
        <v>64319.509999999995</v>
      </c>
      <c r="AX3134" s="141">
        <v>62951.009999999995</v>
      </c>
      <c r="AY3134" s="141">
        <v>61582.509999999995</v>
      </c>
      <c r="AZ3134" s="141">
        <v>60214.009999999995</v>
      </c>
      <c r="BA3134" s="141">
        <v>58845.509999999995</v>
      </c>
      <c r="BB3134" s="141">
        <v>57477.009999999995</v>
      </c>
      <c r="BC3134" s="141">
        <v>56108.509999999995</v>
      </c>
      <c r="BD3134" s="141">
        <v>54740.009999999995</v>
      </c>
      <c r="BE3134" s="141">
        <v>53371.509999999995</v>
      </c>
      <c r="BF3134" s="141">
        <v>52003.009999999995</v>
      </c>
      <c r="BG3134" s="141">
        <v>50634.509999999995</v>
      </c>
      <c r="BH3134" s="141">
        <v>49266.009999999995</v>
      </c>
      <c r="BI3134" s="141">
        <v>47897.509999999995</v>
      </c>
      <c r="BJ3134" s="141">
        <v>46529.009999999995</v>
      </c>
      <c r="BK3134" s="141">
        <v>45160.509999999995</v>
      </c>
      <c r="BL3134" s="141">
        <v>43792.009999999995</v>
      </c>
      <c r="BM3134" s="141">
        <v>42423.509999999995</v>
      </c>
      <c r="BN3134" s="141">
        <v>41055.009999999995</v>
      </c>
      <c r="BO3134" s="141">
        <v>39686.509999999995</v>
      </c>
      <c r="BP3134" s="141">
        <v>38318.009999999995</v>
      </c>
    </row>
    <row r="3135" spans="4:68" ht="15.75">
      <c r="D3135" s="174" t="s">
        <v>10697</v>
      </c>
      <c r="E3135" s="176">
        <v>64628</v>
      </c>
      <c r="F3135" s="174" t="s">
        <v>3516</v>
      </c>
      <c r="G3135" s="174" t="s">
        <v>10663</v>
      </c>
      <c r="H3135" s="174" t="s">
        <v>172</v>
      </c>
      <c r="I3135" s="174" t="s">
        <v>3098</v>
      </c>
      <c r="J3135" s="174" t="s">
        <v>10696</v>
      </c>
      <c r="K3135" s="174"/>
      <c r="L3135" s="174" t="s">
        <v>172</v>
      </c>
      <c r="M3135" s="174" t="s">
        <v>3758</v>
      </c>
      <c r="N3135" s="176">
        <v>960</v>
      </c>
      <c r="O3135" s="174" t="s">
        <v>3407</v>
      </c>
      <c r="P3135" s="177">
        <v>36341</v>
      </c>
      <c r="Q3135" s="176">
        <v>168</v>
      </c>
      <c r="R3135" s="175">
        <v>11309.9</v>
      </c>
      <c r="S3135" s="175">
        <v>53318.1</v>
      </c>
      <c r="T3135" s="161">
        <v>1</v>
      </c>
      <c r="U3135" s="96">
        <v>18</v>
      </c>
      <c r="V3135" s="38" t="s">
        <v>128</v>
      </c>
      <c r="W3135" s="38"/>
      <c r="X3135" s="137">
        <v>807.85000000000014</v>
      </c>
      <c r="Y3135" s="138">
        <v>65561</v>
      </c>
      <c r="Z3135" s="179">
        <v>66</v>
      </c>
      <c r="AA3135" s="139">
        <v>2079</v>
      </c>
      <c r="AB3135" s="131"/>
      <c r="AC3135" s="38"/>
      <c r="AD3135" s="140">
        <v>53318.1</v>
      </c>
      <c r="AE3135" s="141">
        <v>52510.25</v>
      </c>
      <c r="AF3135" s="141">
        <v>51702.400000000001</v>
      </c>
      <c r="AG3135" s="141">
        <v>50894.55</v>
      </c>
      <c r="AH3135" s="141">
        <v>50086.700000000004</v>
      </c>
      <c r="AI3135" s="141">
        <v>49278.850000000006</v>
      </c>
      <c r="AJ3135" s="141">
        <v>48471.000000000007</v>
      </c>
      <c r="AK3135" s="141">
        <v>47663.150000000009</v>
      </c>
      <c r="AL3135" s="141">
        <v>46855.30000000001</v>
      </c>
      <c r="AM3135" s="141">
        <v>46047.450000000012</v>
      </c>
      <c r="AN3135" s="141">
        <v>45239.600000000013</v>
      </c>
      <c r="AO3135" s="141">
        <v>44431.750000000015</v>
      </c>
      <c r="AP3135" s="141">
        <v>43623.900000000016</v>
      </c>
      <c r="AQ3135" s="141">
        <v>42816.050000000017</v>
      </c>
      <c r="AR3135" s="141">
        <v>42008.200000000019</v>
      </c>
      <c r="AS3135" s="141">
        <v>41200.35000000002</v>
      </c>
      <c r="AT3135" s="141">
        <v>40392.500000000022</v>
      </c>
      <c r="AU3135" s="141">
        <v>39584.650000000023</v>
      </c>
      <c r="AV3135" s="141">
        <v>38776.800000000025</v>
      </c>
      <c r="AW3135" s="141">
        <v>37968.950000000026</v>
      </c>
      <c r="AX3135" s="141">
        <v>37161.100000000028</v>
      </c>
      <c r="AY3135" s="141">
        <v>36353.250000000029</v>
      </c>
      <c r="AZ3135" s="141">
        <v>35545.400000000031</v>
      </c>
      <c r="BA3135" s="141">
        <v>34737.550000000032</v>
      </c>
      <c r="BB3135" s="141">
        <v>33929.700000000033</v>
      </c>
      <c r="BC3135" s="141">
        <v>33121.850000000035</v>
      </c>
      <c r="BD3135" s="141">
        <v>32314.000000000036</v>
      </c>
      <c r="BE3135" s="141">
        <v>31506.150000000038</v>
      </c>
      <c r="BF3135" s="141">
        <v>30698.300000000039</v>
      </c>
      <c r="BG3135" s="141">
        <v>29890.450000000041</v>
      </c>
      <c r="BH3135" s="141">
        <v>29082.600000000042</v>
      </c>
      <c r="BI3135" s="141">
        <v>28274.750000000044</v>
      </c>
      <c r="BJ3135" s="141">
        <v>27466.900000000045</v>
      </c>
      <c r="BK3135" s="141">
        <v>26659.050000000047</v>
      </c>
      <c r="BL3135" s="141">
        <v>25851.200000000048</v>
      </c>
      <c r="BM3135" s="141">
        <v>25043.350000000049</v>
      </c>
      <c r="BN3135" s="141">
        <v>24235.500000000051</v>
      </c>
      <c r="BO3135" s="141">
        <v>23427.650000000052</v>
      </c>
      <c r="BP3135" s="141">
        <v>22619.800000000054</v>
      </c>
    </row>
    <row r="3136" spans="4:68" ht="15.75">
      <c r="D3136" s="174" t="s">
        <v>10698</v>
      </c>
      <c r="E3136" s="176">
        <v>11847</v>
      </c>
      <c r="F3136" s="174" t="s">
        <v>4671</v>
      </c>
      <c r="G3136" s="174" t="s">
        <v>10663</v>
      </c>
      <c r="H3136" s="174" t="s">
        <v>172</v>
      </c>
      <c r="I3136" s="174" t="s">
        <v>3098</v>
      </c>
      <c r="J3136" s="174" t="s">
        <v>10696</v>
      </c>
      <c r="K3136" s="174"/>
      <c r="L3136" s="174" t="s">
        <v>172</v>
      </c>
      <c r="M3136" s="174" t="s">
        <v>3758</v>
      </c>
      <c r="N3136" s="176">
        <v>960</v>
      </c>
      <c r="O3136" s="174" t="s">
        <v>3407</v>
      </c>
      <c r="P3136" s="177">
        <v>36341</v>
      </c>
      <c r="Q3136" s="176">
        <v>168</v>
      </c>
      <c r="R3136" s="175">
        <v>2073.12</v>
      </c>
      <c r="S3136" s="175">
        <v>9773.8799999999992</v>
      </c>
      <c r="T3136" s="161">
        <v>1</v>
      </c>
      <c r="U3136" s="96">
        <v>18</v>
      </c>
      <c r="V3136" s="38" t="s">
        <v>128</v>
      </c>
      <c r="W3136" s="38"/>
      <c r="X3136" s="137">
        <v>148.08749999999998</v>
      </c>
      <c r="Y3136" s="138">
        <v>65561</v>
      </c>
      <c r="Z3136" s="179">
        <v>66</v>
      </c>
      <c r="AA3136" s="139">
        <v>2079</v>
      </c>
      <c r="AB3136" s="131"/>
      <c r="AC3136" s="38"/>
      <c r="AD3136" s="140">
        <v>9773.8799999999992</v>
      </c>
      <c r="AE3136" s="141">
        <v>9625.7924999999996</v>
      </c>
      <c r="AF3136" s="141">
        <v>9477.7049999999999</v>
      </c>
      <c r="AG3136" s="141">
        <v>9329.6175000000003</v>
      </c>
      <c r="AH3136" s="141">
        <v>9181.5300000000007</v>
      </c>
      <c r="AI3136" s="141">
        <v>9033.442500000001</v>
      </c>
      <c r="AJ3136" s="141">
        <v>8885.3550000000014</v>
      </c>
      <c r="AK3136" s="141">
        <v>8737.2675000000017</v>
      </c>
      <c r="AL3136" s="141">
        <v>8589.1800000000021</v>
      </c>
      <c r="AM3136" s="141">
        <v>8441.0925000000025</v>
      </c>
      <c r="AN3136" s="141">
        <v>8293.0050000000028</v>
      </c>
      <c r="AO3136" s="141">
        <v>8144.9175000000032</v>
      </c>
      <c r="AP3136" s="141">
        <v>7996.8300000000036</v>
      </c>
      <c r="AQ3136" s="141">
        <v>7848.7425000000039</v>
      </c>
      <c r="AR3136" s="141">
        <v>7700.6550000000043</v>
      </c>
      <c r="AS3136" s="141">
        <v>7552.5675000000047</v>
      </c>
      <c r="AT3136" s="141">
        <v>7404.480000000005</v>
      </c>
      <c r="AU3136" s="141">
        <v>7256.3925000000054</v>
      </c>
      <c r="AV3136" s="141">
        <v>7108.3050000000057</v>
      </c>
      <c r="AW3136" s="141">
        <v>6960.2175000000061</v>
      </c>
      <c r="AX3136" s="141">
        <v>6812.1300000000065</v>
      </c>
      <c r="AY3136" s="141">
        <v>6664.0425000000068</v>
      </c>
      <c r="AZ3136" s="141">
        <v>6515.9550000000072</v>
      </c>
      <c r="BA3136" s="141">
        <v>6367.8675000000076</v>
      </c>
      <c r="BB3136" s="141">
        <v>6219.7800000000079</v>
      </c>
      <c r="BC3136" s="141">
        <v>6071.6925000000083</v>
      </c>
      <c r="BD3136" s="141">
        <v>5923.6050000000087</v>
      </c>
      <c r="BE3136" s="141">
        <v>5775.517500000009</v>
      </c>
      <c r="BF3136" s="141">
        <v>5627.4300000000094</v>
      </c>
      <c r="BG3136" s="141">
        <v>5479.3425000000097</v>
      </c>
      <c r="BH3136" s="141">
        <v>5331.2550000000101</v>
      </c>
      <c r="BI3136" s="141">
        <v>5183.1675000000105</v>
      </c>
      <c r="BJ3136" s="141">
        <v>5035.0800000000108</v>
      </c>
      <c r="BK3136" s="141">
        <v>4886.9925000000112</v>
      </c>
      <c r="BL3136" s="141">
        <v>4738.9050000000116</v>
      </c>
      <c r="BM3136" s="141">
        <v>4590.8175000000119</v>
      </c>
      <c r="BN3136" s="141">
        <v>4442.7300000000123</v>
      </c>
      <c r="BO3136" s="141">
        <v>4294.6425000000127</v>
      </c>
      <c r="BP3136" s="141">
        <v>4146.555000000013</v>
      </c>
    </row>
    <row r="3137" spans="4:68" ht="15.75">
      <c r="D3137" s="174" t="s">
        <v>10699</v>
      </c>
      <c r="E3137" s="176">
        <v>23684</v>
      </c>
      <c r="F3137" s="174" t="s">
        <v>4669</v>
      </c>
      <c r="G3137" s="174" t="s">
        <v>10663</v>
      </c>
      <c r="H3137" s="174" t="s">
        <v>172</v>
      </c>
      <c r="I3137" s="174" t="s">
        <v>3098</v>
      </c>
      <c r="J3137" s="174" t="s">
        <v>10696</v>
      </c>
      <c r="K3137" s="174"/>
      <c r="L3137" s="174" t="s">
        <v>172</v>
      </c>
      <c r="M3137" s="174" t="s">
        <v>3758</v>
      </c>
      <c r="N3137" s="176">
        <v>960</v>
      </c>
      <c r="O3137" s="174" t="s">
        <v>3407</v>
      </c>
      <c r="P3137" s="177">
        <v>36341</v>
      </c>
      <c r="Q3137" s="176">
        <v>168</v>
      </c>
      <c r="R3137" s="175">
        <v>4144.7</v>
      </c>
      <c r="S3137" s="175">
        <v>19539.3</v>
      </c>
      <c r="T3137" s="161">
        <v>1</v>
      </c>
      <c r="U3137" s="96">
        <v>18</v>
      </c>
      <c r="V3137" s="38" t="s">
        <v>128</v>
      </c>
      <c r="W3137" s="38"/>
      <c r="X3137" s="137">
        <v>296.05</v>
      </c>
      <c r="Y3137" s="138">
        <v>65561</v>
      </c>
      <c r="Z3137" s="179">
        <v>66</v>
      </c>
      <c r="AA3137" s="139">
        <v>2079</v>
      </c>
      <c r="AB3137" s="131"/>
      <c r="AC3137" s="38"/>
      <c r="AD3137" s="140">
        <v>19539.3</v>
      </c>
      <c r="AE3137" s="141">
        <v>19243.25</v>
      </c>
      <c r="AF3137" s="141">
        <v>18947.2</v>
      </c>
      <c r="AG3137" s="141">
        <v>18651.150000000001</v>
      </c>
      <c r="AH3137" s="141">
        <v>18355.100000000002</v>
      </c>
      <c r="AI3137" s="141">
        <v>18059.050000000003</v>
      </c>
      <c r="AJ3137" s="141">
        <v>17763.000000000004</v>
      </c>
      <c r="AK3137" s="141">
        <v>17466.950000000004</v>
      </c>
      <c r="AL3137" s="141">
        <v>17170.900000000005</v>
      </c>
      <c r="AM3137" s="141">
        <v>16874.850000000006</v>
      </c>
      <c r="AN3137" s="141">
        <v>16578.800000000007</v>
      </c>
      <c r="AO3137" s="141">
        <v>16282.750000000007</v>
      </c>
      <c r="AP3137" s="141">
        <v>15986.700000000008</v>
      </c>
      <c r="AQ3137" s="141">
        <v>15690.650000000009</v>
      </c>
      <c r="AR3137" s="141">
        <v>15394.600000000009</v>
      </c>
      <c r="AS3137" s="141">
        <v>15098.55000000001</v>
      </c>
      <c r="AT3137" s="141">
        <v>14802.500000000011</v>
      </c>
      <c r="AU3137" s="141">
        <v>14506.450000000012</v>
      </c>
      <c r="AV3137" s="141">
        <v>14210.400000000012</v>
      </c>
      <c r="AW3137" s="141">
        <v>13914.350000000013</v>
      </c>
      <c r="AX3137" s="141">
        <v>13618.300000000014</v>
      </c>
      <c r="AY3137" s="141">
        <v>13322.250000000015</v>
      </c>
      <c r="AZ3137" s="141">
        <v>13026.200000000015</v>
      </c>
      <c r="BA3137" s="141">
        <v>12730.150000000016</v>
      </c>
      <c r="BB3137" s="141">
        <v>12434.100000000017</v>
      </c>
      <c r="BC3137" s="141">
        <v>12138.050000000017</v>
      </c>
      <c r="BD3137" s="141">
        <v>11842.000000000018</v>
      </c>
      <c r="BE3137" s="141">
        <v>11545.950000000019</v>
      </c>
      <c r="BF3137" s="141">
        <v>11249.90000000002</v>
      </c>
      <c r="BG3137" s="141">
        <v>10953.85000000002</v>
      </c>
      <c r="BH3137" s="141">
        <v>10657.800000000021</v>
      </c>
      <c r="BI3137" s="141">
        <v>10361.750000000022</v>
      </c>
      <c r="BJ3137" s="141">
        <v>10065.700000000023</v>
      </c>
      <c r="BK3137" s="141">
        <v>9769.6500000000233</v>
      </c>
      <c r="BL3137" s="141">
        <v>9473.600000000024</v>
      </c>
      <c r="BM3137" s="141">
        <v>9177.5500000000247</v>
      </c>
      <c r="BN3137" s="141">
        <v>8881.5000000000255</v>
      </c>
      <c r="BO3137" s="141">
        <v>8585.4500000000262</v>
      </c>
      <c r="BP3137" s="141">
        <v>8289.4000000000269</v>
      </c>
    </row>
    <row r="3138" spans="4:68" ht="15.75">
      <c r="D3138" s="174" t="s">
        <v>10700</v>
      </c>
      <c r="E3138" s="176">
        <v>265</v>
      </c>
      <c r="F3138" s="174" t="s">
        <v>10588</v>
      </c>
      <c r="G3138" s="174" t="s">
        <v>10663</v>
      </c>
      <c r="H3138" s="174" t="s">
        <v>172</v>
      </c>
      <c r="I3138" s="174" t="s">
        <v>3098</v>
      </c>
      <c r="J3138" s="174" t="s">
        <v>10696</v>
      </c>
      <c r="K3138" s="174"/>
      <c r="L3138" s="174" t="s">
        <v>172</v>
      </c>
      <c r="M3138" s="174" t="s">
        <v>3758</v>
      </c>
      <c r="N3138" s="176">
        <v>960</v>
      </c>
      <c r="O3138" s="174" t="s">
        <v>3407</v>
      </c>
      <c r="P3138" s="177">
        <v>36341</v>
      </c>
      <c r="Q3138" s="176">
        <v>168</v>
      </c>
      <c r="R3138" s="175">
        <v>46.36</v>
      </c>
      <c r="S3138" s="175">
        <v>218.64</v>
      </c>
      <c r="T3138" s="161">
        <v>1</v>
      </c>
      <c r="U3138" s="96">
        <v>18</v>
      </c>
      <c r="V3138" s="38" t="s">
        <v>128</v>
      </c>
      <c r="W3138" s="38"/>
      <c r="X3138" s="137">
        <v>3.3125</v>
      </c>
      <c r="Y3138" s="138">
        <v>65561</v>
      </c>
      <c r="Z3138" s="179">
        <v>66</v>
      </c>
      <c r="AA3138" s="139">
        <v>2079</v>
      </c>
      <c r="AB3138" s="131"/>
      <c r="AC3138" s="38"/>
      <c r="AD3138" s="140">
        <v>218.64</v>
      </c>
      <c r="AE3138" s="141">
        <v>215.32749999999999</v>
      </c>
      <c r="AF3138" s="141">
        <v>212.01499999999999</v>
      </c>
      <c r="AG3138" s="141">
        <v>208.70249999999999</v>
      </c>
      <c r="AH3138" s="141">
        <v>205.39</v>
      </c>
      <c r="AI3138" s="141">
        <v>202.07749999999999</v>
      </c>
      <c r="AJ3138" s="141">
        <v>198.76499999999999</v>
      </c>
      <c r="AK3138" s="141">
        <v>195.45249999999999</v>
      </c>
      <c r="AL3138" s="141">
        <v>192.14</v>
      </c>
      <c r="AM3138" s="141">
        <v>188.82749999999999</v>
      </c>
      <c r="AN3138" s="141">
        <v>185.51499999999999</v>
      </c>
      <c r="AO3138" s="141">
        <v>182.20249999999999</v>
      </c>
      <c r="AP3138" s="141">
        <v>178.89</v>
      </c>
      <c r="AQ3138" s="141">
        <v>175.57749999999999</v>
      </c>
      <c r="AR3138" s="141">
        <v>172.26499999999999</v>
      </c>
      <c r="AS3138" s="141">
        <v>168.95249999999999</v>
      </c>
      <c r="AT3138" s="141">
        <v>165.64</v>
      </c>
      <c r="AU3138" s="141">
        <v>162.32749999999999</v>
      </c>
      <c r="AV3138" s="141">
        <v>159.01499999999999</v>
      </c>
      <c r="AW3138" s="141">
        <v>155.70249999999999</v>
      </c>
      <c r="AX3138" s="141">
        <v>152.38999999999999</v>
      </c>
      <c r="AY3138" s="141">
        <v>149.07749999999999</v>
      </c>
      <c r="AZ3138" s="141">
        <v>145.76499999999999</v>
      </c>
      <c r="BA3138" s="141">
        <v>142.45249999999999</v>
      </c>
      <c r="BB3138" s="141">
        <v>139.13999999999999</v>
      </c>
      <c r="BC3138" s="141">
        <v>135.82749999999999</v>
      </c>
      <c r="BD3138" s="141">
        <v>132.51499999999999</v>
      </c>
      <c r="BE3138" s="141">
        <v>129.20249999999999</v>
      </c>
      <c r="BF3138" s="141">
        <v>125.88999999999999</v>
      </c>
      <c r="BG3138" s="141">
        <v>122.57749999999999</v>
      </c>
      <c r="BH3138" s="141">
        <v>119.26499999999999</v>
      </c>
      <c r="BI3138" s="141">
        <v>115.95249999999999</v>
      </c>
      <c r="BJ3138" s="141">
        <v>112.63999999999999</v>
      </c>
      <c r="BK3138" s="141">
        <v>109.32749999999999</v>
      </c>
      <c r="BL3138" s="141">
        <v>106.01499999999999</v>
      </c>
      <c r="BM3138" s="141">
        <v>102.70249999999999</v>
      </c>
      <c r="BN3138" s="141">
        <v>99.389999999999986</v>
      </c>
      <c r="BO3138" s="141">
        <v>96.077499999999986</v>
      </c>
      <c r="BP3138" s="141">
        <v>92.764999999999986</v>
      </c>
    </row>
    <row r="3139" spans="4:68" ht="15.75">
      <c r="D3139" s="174" t="s">
        <v>10701</v>
      </c>
      <c r="E3139" s="176">
        <v>176792</v>
      </c>
      <c r="F3139" s="174" t="s">
        <v>3466</v>
      </c>
      <c r="G3139" s="174" t="s">
        <v>10663</v>
      </c>
      <c r="H3139" s="174" t="s">
        <v>177</v>
      </c>
      <c r="I3139" s="174" t="s">
        <v>3098</v>
      </c>
      <c r="J3139" s="174" t="s">
        <v>10702</v>
      </c>
      <c r="K3139" s="174"/>
      <c r="L3139" s="174" t="s">
        <v>6062</v>
      </c>
      <c r="M3139" s="174" t="s">
        <v>3575</v>
      </c>
      <c r="N3139" s="176">
        <v>960</v>
      </c>
      <c r="O3139" s="174" t="s">
        <v>3407</v>
      </c>
      <c r="P3139" s="177">
        <v>36341</v>
      </c>
      <c r="Q3139" s="176">
        <v>168</v>
      </c>
      <c r="R3139" s="175">
        <v>30938.61</v>
      </c>
      <c r="S3139" s="175">
        <v>145853.39000000001</v>
      </c>
      <c r="T3139" s="161">
        <v>1</v>
      </c>
      <c r="U3139" s="96">
        <v>2</v>
      </c>
      <c r="V3139" s="38" t="s">
        <v>112</v>
      </c>
      <c r="W3139" s="38"/>
      <c r="X3139" s="137">
        <v>2209.9</v>
      </c>
      <c r="Y3139" s="138">
        <v>65561</v>
      </c>
      <c r="Z3139" s="179">
        <v>66</v>
      </c>
      <c r="AA3139" s="139">
        <v>2079</v>
      </c>
      <c r="AB3139" s="131"/>
      <c r="AC3139" s="38"/>
      <c r="AD3139" s="140">
        <v>145853.39000000001</v>
      </c>
      <c r="AE3139" s="141">
        <v>143643.49000000002</v>
      </c>
      <c r="AF3139" s="141">
        <v>141433.59000000003</v>
      </c>
      <c r="AG3139" s="141">
        <v>139223.69000000003</v>
      </c>
      <c r="AH3139" s="141">
        <v>137013.79000000004</v>
      </c>
      <c r="AI3139" s="141">
        <v>134803.89000000004</v>
      </c>
      <c r="AJ3139" s="141">
        <v>132593.99000000005</v>
      </c>
      <c r="AK3139" s="141">
        <v>130384.09000000005</v>
      </c>
      <c r="AL3139" s="141">
        <v>128174.19000000006</v>
      </c>
      <c r="AM3139" s="141">
        <v>125964.29000000007</v>
      </c>
      <c r="AN3139" s="141">
        <v>123754.39000000007</v>
      </c>
      <c r="AO3139" s="141">
        <v>121544.49000000008</v>
      </c>
      <c r="AP3139" s="141">
        <v>119334.59000000008</v>
      </c>
      <c r="AQ3139" s="141">
        <v>117124.69000000009</v>
      </c>
      <c r="AR3139" s="141">
        <v>114914.7900000001</v>
      </c>
      <c r="AS3139" s="141">
        <v>112704.8900000001</v>
      </c>
      <c r="AT3139" s="141">
        <v>110494.99000000011</v>
      </c>
      <c r="AU3139" s="141">
        <v>108285.09000000011</v>
      </c>
      <c r="AV3139" s="141">
        <v>106075.19000000012</v>
      </c>
      <c r="AW3139" s="141">
        <v>103865.29000000012</v>
      </c>
      <c r="AX3139" s="141">
        <v>101655.39000000013</v>
      </c>
      <c r="AY3139" s="141">
        <v>99445.490000000136</v>
      </c>
      <c r="AZ3139" s="141">
        <v>97235.590000000142</v>
      </c>
      <c r="BA3139" s="141">
        <v>95025.690000000148</v>
      </c>
      <c r="BB3139" s="141">
        <v>92815.790000000154</v>
      </c>
      <c r="BC3139" s="141">
        <v>90605.890000000159</v>
      </c>
      <c r="BD3139" s="141">
        <v>88395.990000000165</v>
      </c>
      <c r="BE3139" s="141">
        <v>86186.090000000171</v>
      </c>
      <c r="BF3139" s="141">
        <v>83976.190000000177</v>
      </c>
      <c r="BG3139" s="141">
        <v>81766.290000000183</v>
      </c>
      <c r="BH3139" s="141">
        <v>79556.390000000189</v>
      </c>
      <c r="BI3139" s="141">
        <v>77346.490000000194</v>
      </c>
      <c r="BJ3139" s="141">
        <v>75136.5900000002</v>
      </c>
      <c r="BK3139" s="141">
        <v>72926.690000000206</v>
      </c>
      <c r="BL3139" s="141">
        <v>70716.790000000212</v>
      </c>
      <c r="BM3139" s="141">
        <v>68506.890000000218</v>
      </c>
      <c r="BN3139" s="141">
        <v>66296.990000000224</v>
      </c>
      <c r="BO3139" s="141">
        <v>64087.090000000222</v>
      </c>
      <c r="BP3139" s="141">
        <v>61877.190000000221</v>
      </c>
    </row>
    <row r="3140" spans="4:68" ht="15.75">
      <c r="D3140" s="174" t="s">
        <v>10703</v>
      </c>
      <c r="E3140" s="176">
        <v>78023</v>
      </c>
      <c r="F3140" s="174" t="s">
        <v>3475</v>
      </c>
      <c r="G3140" s="174" t="s">
        <v>10663</v>
      </c>
      <c r="H3140" s="174" t="s">
        <v>177</v>
      </c>
      <c r="I3140" s="174" t="s">
        <v>3098</v>
      </c>
      <c r="J3140" s="174" t="s">
        <v>10702</v>
      </c>
      <c r="K3140" s="174"/>
      <c r="L3140" s="174" t="s">
        <v>6062</v>
      </c>
      <c r="M3140" s="174" t="s">
        <v>3575</v>
      </c>
      <c r="N3140" s="176">
        <v>960</v>
      </c>
      <c r="O3140" s="174" t="s">
        <v>3407</v>
      </c>
      <c r="P3140" s="177">
        <v>36341</v>
      </c>
      <c r="Q3140" s="176">
        <v>168</v>
      </c>
      <c r="R3140" s="175">
        <v>13653.91</v>
      </c>
      <c r="S3140" s="175">
        <v>64369.09</v>
      </c>
      <c r="T3140" s="161">
        <v>1</v>
      </c>
      <c r="U3140" s="96">
        <v>2</v>
      </c>
      <c r="V3140" s="38" t="s">
        <v>112</v>
      </c>
      <c r="W3140" s="38"/>
      <c r="X3140" s="137">
        <v>975.28750000000014</v>
      </c>
      <c r="Y3140" s="138">
        <v>65561</v>
      </c>
      <c r="Z3140" s="179">
        <v>66</v>
      </c>
      <c r="AA3140" s="139">
        <v>2079</v>
      </c>
      <c r="AB3140" s="131"/>
      <c r="AC3140" s="38"/>
      <c r="AD3140" s="140">
        <v>64369.09</v>
      </c>
      <c r="AE3140" s="141">
        <v>63393.802499999998</v>
      </c>
      <c r="AF3140" s="141">
        <v>62418.514999999999</v>
      </c>
      <c r="AG3140" s="141">
        <v>61443.227500000001</v>
      </c>
      <c r="AH3140" s="141">
        <v>60467.94</v>
      </c>
      <c r="AI3140" s="141">
        <v>59492.652500000004</v>
      </c>
      <c r="AJ3140" s="141">
        <v>58517.365000000005</v>
      </c>
      <c r="AK3140" s="141">
        <v>57542.077500000007</v>
      </c>
      <c r="AL3140" s="141">
        <v>56566.790000000008</v>
      </c>
      <c r="AM3140" s="141">
        <v>55591.50250000001</v>
      </c>
      <c r="AN3140" s="141">
        <v>54616.215000000011</v>
      </c>
      <c r="AO3140" s="141">
        <v>53640.927500000013</v>
      </c>
      <c r="AP3140" s="141">
        <v>52665.640000000014</v>
      </c>
      <c r="AQ3140" s="141">
        <v>51690.352500000015</v>
      </c>
      <c r="AR3140" s="141">
        <v>50715.065000000017</v>
      </c>
      <c r="AS3140" s="141">
        <v>49739.777500000018</v>
      </c>
      <c r="AT3140" s="141">
        <v>48764.49000000002</v>
      </c>
      <c r="AU3140" s="141">
        <v>47789.202500000021</v>
      </c>
      <c r="AV3140" s="141">
        <v>46813.915000000023</v>
      </c>
      <c r="AW3140" s="141">
        <v>45838.627500000024</v>
      </c>
      <c r="AX3140" s="141">
        <v>44863.340000000026</v>
      </c>
      <c r="AY3140" s="141">
        <v>43888.052500000027</v>
      </c>
      <c r="AZ3140" s="141">
        <v>42912.765000000029</v>
      </c>
      <c r="BA3140" s="141">
        <v>41937.47750000003</v>
      </c>
      <c r="BB3140" s="141">
        <v>40962.190000000031</v>
      </c>
      <c r="BC3140" s="141">
        <v>39986.902500000033</v>
      </c>
      <c r="BD3140" s="141">
        <v>39011.615000000034</v>
      </c>
      <c r="BE3140" s="141">
        <v>38036.327500000036</v>
      </c>
      <c r="BF3140" s="141">
        <v>37061.040000000037</v>
      </c>
      <c r="BG3140" s="141">
        <v>36085.752500000039</v>
      </c>
      <c r="BH3140" s="141">
        <v>35110.46500000004</v>
      </c>
      <c r="BI3140" s="141">
        <v>34135.177500000042</v>
      </c>
      <c r="BJ3140" s="141">
        <v>33159.890000000043</v>
      </c>
      <c r="BK3140" s="141">
        <v>32184.602500000045</v>
      </c>
      <c r="BL3140" s="141">
        <v>31209.315000000046</v>
      </c>
      <c r="BM3140" s="141">
        <v>30234.027500000047</v>
      </c>
      <c r="BN3140" s="141">
        <v>29258.740000000049</v>
      </c>
      <c r="BO3140" s="141">
        <v>28283.45250000005</v>
      </c>
      <c r="BP3140" s="141">
        <v>27308.165000000052</v>
      </c>
    </row>
    <row r="3141" spans="4:68" ht="15.75">
      <c r="D3141" s="174" t="s">
        <v>10704</v>
      </c>
      <c r="E3141" s="175">
        <v>84248.58</v>
      </c>
      <c r="F3141" s="174" t="s">
        <v>3540</v>
      </c>
      <c r="G3141" s="174" t="s">
        <v>10705</v>
      </c>
      <c r="H3141" s="174" t="s">
        <v>170</v>
      </c>
      <c r="I3141" s="174" t="s">
        <v>10706</v>
      </c>
      <c r="J3141" s="174" t="s">
        <v>10707</v>
      </c>
      <c r="K3141" s="174"/>
      <c r="L3141" s="174" t="s">
        <v>10708</v>
      </c>
      <c r="M3141" s="174" t="s">
        <v>3714</v>
      </c>
      <c r="N3141" s="176">
        <v>600</v>
      </c>
      <c r="O3141" s="174" t="s">
        <v>3407</v>
      </c>
      <c r="P3141" s="177">
        <v>36525</v>
      </c>
      <c r="Q3141" s="176">
        <v>162</v>
      </c>
      <c r="R3141" s="175">
        <v>22747.08</v>
      </c>
      <c r="S3141" s="175">
        <v>61501.5</v>
      </c>
      <c r="T3141" s="161">
        <v>0</v>
      </c>
      <c r="U3141" s="96">
        <v>7</v>
      </c>
      <c r="V3141" s="38" t="s">
        <v>117</v>
      </c>
      <c r="W3141" s="38"/>
      <c r="X3141" s="137">
        <v>1684.9715999999999</v>
      </c>
      <c r="Y3141" s="138">
        <v>54788</v>
      </c>
      <c r="Z3141" s="179">
        <v>36.5</v>
      </c>
      <c r="AA3141" s="139">
        <v>2050</v>
      </c>
      <c r="AB3141" s="131"/>
      <c r="AC3141" s="38"/>
      <c r="AD3141" s="140">
        <v>61501.5</v>
      </c>
      <c r="AE3141" s="141">
        <v>59816.528400000003</v>
      </c>
      <c r="AF3141" s="141">
        <v>58131.556800000006</v>
      </c>
      <c r="AG3141" s="141">
        <v>56446.585200000009</v>
      </c>
      <c r="AH3141" s="141">
        <v>54761.613600000012</v>
      </c>
      <c r="AI3141" s="141">
        <v>53076.642000000014</v>
      </c>
      <c r="AJ3141" s="141">
        <v>51391.670400000017</v>
      </c>
      <c r="AK3141" s="141">
        <v>49706.69880000002</v>
      </c>
      <c r="AL3141" s="141">
        <v>48021.727200000023</v>
      </c>
      <c r="AM3141" s="141">
        <v>46336.755600000026</v>
      </c>
      <c r="AN3141" s="141">
        <v>44651.784000000029</v>
      </c>
      <c r="AO3141" s="141">
        <v>42966.812400000032</v>
      </c>
      <c r="AP3141" s="141">
        <v>41281.840800000035</v>
      </c>
      <c r="AQ3141" s="141">
        <v>39596.869200000037</v>
      </c>
      <c r="AR3141" s="141">
        <v>37911.89760000004</v>
      </c>
      <c r="AS3141" s="141">
        <v>36226.926000000043</v>
      </c>
      <c r="AT3141" s="141">
        <v>34541.954400000046</v>
      </c>
      <c r="AU3141" s="141">
        <v>32856.982800000049</v>
      </c>
      <c r="AV3141" s="141">
        <v>31172.011200000048</v>
      </c>
      <c r="AW3141" s="141">
        <v>29487.039600000047</v>
      </c>
      <c r="AX3141" s="141">
        <v>27802.068000000047</v>
      </c>
      <c r="AY3141" s="141">
        <v>26117.096400000046</v>
      </c>
      <c r="AZ3141" s="141">
        <v>24432.124800000045</v>
      </c>
      <c r="BA3141" s="141">
        <v>22747.153200000044</v>
      </c>
      <c r="BB3141" s="141">
        <v>21062.181600000044</v>
      </c>
      <c r="BC3141" s="141">
        <v>19377.210000000043</v>
      </c>
      <c r="BD3141" s="141">
        <v>17692.238400000042</v>
      </c>
      <c r="BE3141" s="141">
        <v>16007.266800000041</v>
      </c>
      <c r="BF3141" s="141">
        <v>14322.29520000004</v>
      </c>
      <c r="BG3141" s="141">
        <v>12637.32360000004</v>
      </c>
      <c r="BH3141" s="141">
        <v>10952.352000000039</v>
      </c>
      <c r="BI3141" s="141">
        <v>9267.3804000000382</v>
      </c>
      <c r="BJ3141" s="141">
        <v>7582.4088000000384</v>
      </c>
      <c r="BK3141" s="141">
        <v>5897.4372000000385</v>
      </c>
      <c r="BL3141" s="141">
        <v>4212.4656000000386</v>
      </c>
      <c r="BM3141" s="141">
        <v>2527.4940000000388</v>
      </c>
      <c r="BN3141" s="141">
        <v>842.52240000003894</v>
      </c>
      <c r="BO3141" s="141">
        <v>0</v>
      </c>
      <c r="BP3141" s="141">
        <v>0</v>
      </c>
    </row>
    <row r="3142" spans="4:68" ht="15.75">
      <c r="D3142" s="174" t="s">
        <v>10709</v>
      </c>
      <c r="E3142" s="175">
        <v>43103.29</v>
      </c>
      <c r="F3142" s="174" t="s">
        <v>3540</v>
      </c>
      <c r="G3142" s="174" t="s">
        <v>10705</v>
      </c>
      <c r="H3142" s="174" t="s">
        <v>179</v>
      </c>
      <c r="I3142" s="174" t="s">
        <v>10710</v>
      </c>
      <c r="J3142" s="174" t="s">
        <v>10711</v>
      </c>
      <c r="K3142" s="174"/>
      <c r="L3142" s="174" t="s">
        <v>3509</v>
      </c>
      <c r="M3142" s="174" t="s">
        <v>4854</v>
      </c>
      <c r="N3142" s="176">
        <v>600</v>
      </c>
      <c r="O3142" s="174" t="s">
        <v>3407</v>
      </c>
      <c r="P3142" s="177">
        <v>36525</v>
      </c>
      <c r="Q3142" s="176">
        <v>162</v>
      </c>
      <c r="R3142" s="175">
        <v>11637.82</v>
      </c>
      <c r="S3142" s="175">
        <v>31465.47</v>
      </c>
      <c r="T3142" s="161">
        <v>0</v>
      </c>
      <c r="U3142" s="96">
        <v>6</v>
      </c>
      <c r="V3142" s="38" t="s">
        <v>116</v>
      </c>
      <c r="W3142" s="38"/>
      <c r="X3142" s="137">
        <v>862.06580000000008</v>
      </c>
      <c r="Y3142" s="138">
        <v>54788</v>
      </c>
      <c r="Z3142" s="179">
        <v>36.5</v>
      </c>
      <c r="AA3142" s="139">
        <v>2050</v>
      </c>
      <c r="AB3142" s="131"/>
      <c r="AC3142" s="38"/>
      <c r="AD3142" s="140">
        <v>31465.47</v>
      </c>
      <c r="AE3142" s="141">
        <v>30603.404200000001</v>
      </c>
      <c r="AF3142" s="141">
        <v>29741.338400000001</v>
      </c>
      <c r="AG3142" s="141">
        <v>28879.2726</v>
      </c>
      <c r="AH3142" s="141">
        <v>28017.2068</v>
      </c>
      <c r="AI3142" s="141">
        <v>27155.141</v>
      </c>
      <c r="AJ3142" s="141">
        <v>26293.075199999999</v>
      </c>
      <c r="AK3142" s="141">
        <v>25431.009399999999</v>
      </c>
      <c r="AL3142" s="141">
        <v>24568.943599999999</v>
      </c>
      <c r="AM3142" s="141">
        <v>23706.877799999998</v>
      </c>
      <c r="AN3142" s="141">
        <v>22844.811999999998</v>
      </c>
      <c r="AO3142" s="141">
        <v>21982.746199999998</v>
      </c>
      <c r="AP3142" s="141">
        <v>21120.680399999997</v>
      </c>
      <c r="AQ3142" s="141">
        <v>20258.614599999997</v>
      </c>
      <c r="AR3142" s="141">
        <v>19396.548799999997</v>
      </c>
      <c r="AS3142" s="141">
        <v>18534.482999999997</v>
      </c>
      <c r="AT3142" s="141">
        <v>17672.417199999996</v>
      </c>
      <c r="AU3142" s="141">
        <v>16810.351399999996</v>
      </c>
      <c r="AV3142" s="141">
        <v>15948.285599999996</v>
      </c>
      <c r="AW3142" s="141">
        <v>15086.219799999995</v>
      </c>
      <c r="AX3142" s="141">
        <v>14224.153999999995</v>
      </c>
      <c r="AY3142" s="141">
        <v>13362.088199999995</v>
      </c>
      <c r="AZ3142" s="141">
        <v>12500.022399999994</v>
      </c>
      <c r="BA3142" s="141">
        <v>11637.956599999994</v>
      </c>
      <c r="BB3142" s="141">
        <v>10775.890799999994</v>
      </c>
      <c r="BC3142" s="141">
        <v>9913.8249999999935</v>
      </c>
      <c r="BD3142" s="141">
        <v>9051.7591999999931</v>
      </c>
      <c r="BE3142" s="141">
        <v>8189.6933999999928</v>
      </c>
      <c r="BF3142" s="141">
        <v>7327.6275999999925</v>
      </c>
      <c r="BG3142" s="141">
        <v>6465.5617999999922</v>
      </c>
      <c r="BH3142" s="141">
        <v>5603.4959999999919</v>
      </c>
      <c r="BI3142" s="141">
        <v>4741.4301999999916</v>
      </c>
      <c r="BJ3142" s="141">
        <v>3879.3643999999913</v>
      </c>
      <c r="BK3142" s="141">
        <v>3017.298599999991</v>
      </c>
      <c r="BL3142" s="141">
        <v>2155.2327999999907</v>
      </c>
      <c r="BM3142" s="141">
        <v>1293.1669999999906</v>
      </c>
      <c r="BN3142" s="141">
        <v>431.10119999999051</v>
      </c>
      <c r="BO3142" s="141">
        <v>0</v>
      </c>
      <c r="BP3142" s="141">
        <v>0</v>
      </c>
    </row>
    <row r="3143" spans="4:68" ht="15.75">
      <c r="D3143" s="174" t="s">
        <v>10712</v>
      </c>
      <c r="E3143" s="175">
        <v>230255.99</v>
      </c>
      <c r="F3143" s="174" t="s">
        <v>3540</v>
      </c>
      <c r="G3143" s="174" t="s">
        <v>10705</v>
      </c>
      <c r="H3143" s="174" t="s">
        <v>191</v>
      </c>
      <c r="I3143" s="174" t="s">
        <v>10713</v>
      </c>
      <c r="J3143" s="174" t="s">
        <v>10714</v>
      </c>
      <c r="K3143" s="174"/>
      <c r="L3143" s="174" t="s">
        <v>4377</v>
      </c>
      <c r="M3143" s="174" t="s">
        <v>10715</v>
      </c>
      <c r="N3143" s="176">
        <v>960</v>
      </c>
      <c r="O3143" s="174" t="s">
        <v>3407</v>
      </c>
      <c r="P3143" s="177">
        <v>36525</v>
      </c>
      <c r="Q3143" s="176">
        <v>162</v>
      </c>
      <c r="R3143" s="175">
        <v>38855.57</v>
      </c>
      <c r="S3143" s="175">
        <v>191400.42</v>
      </c>
      <c r="T3143" s="161">
        <v>0</v>
      </c>
      <c r="U3143" s="96">
        <v>6</v>
      </c>
      <c r="V3143" s="38" t="s">
        <v>116</v>
      </c>
      <c r="W3143" s="38"/>
      <c r="X3143" s="137">
        <v>2878.1998749999998</v>
      </c>
      <c r="Y3143" s="138">
        <v>65745</v>
      </c>
      <c r="Z3143" s="179">
        <v>66.5</v>
      </c>
      <c r="AA3143" s="139">
        <v>2080</v>
      </c>
      <c r="AB3143" s="131"/>
      <c r="AC3143" s="38"/>
      <c r="AD3143" s="140">
        <v>191400.42</v>
      </c>
      <c r="AE3143" s="141">
        <v>188522.22012500002</v>
      </c>
      <c r="AF3143" s="141">
        <v>185644.02025000003</v>
      </c>
      <c r="AG3143" s="141">
        <v>182765.82037500004</v>
      </c>
      <c r="AH3143" s="141">
        <v>179887.62050000005</v>
      </c>
      <c r="AI3143" s="141">
        <v>177009.42062500006</v>
      </c>
      <c r="AJ3143" s="141">
        <v>174131.22075000007</v>
      </c>
      <c r="AK3143" s="141">
        <v>171253.02087500007</v>
      </c>
      <c r="AL3143" s="141">
        <v>168374.82100000008</v>
      </c>
      <c r="AM3143" s="141">
        <v>165496.62112500009</v>
      </c>
      <c r="AN3143" s="141">
        <v>162618.4212500001</v>
      </c>
      <c r="AO3143" s="141">
        <v>159740.22137500011</v>
      </c>
      <c r="AP3143" s="141">
        <v>156862.02150000012</v>
      </c>
      <c r="AQ3143" s="141">
        <v>153983.82162500013</v>
      </c>
      <c r="AR3143" s="141">
        <v>151105.62175000014</v>
      </c>
      <c r="AS3143" s="141">
        <v>148227.42187500015</v>
      </c>
      <c r="AT3143" s="141">
        <v>145349.22200000015</v>
      </c>
      <c r="AU3143" s="141">
        <v>142471.02212500016</v>
      </c>
      <c r="AV3143" s="141">
        <v>139592.82225000017</v>
      </c>
      <c r="AW3143" s="141">
        <v>136714.62237500018</v>
      </c>
      <c r="AX3143" s="141">
        <v>133836.42250000019</v>
      </c>
      <c r="AY3143" s="141">
        <v>130958.22262500018</v>
      </c>
      <c r="AZ3143" s="141">
        <v>128080.02275000018</v>
      </c>
      <c r="BA3143" s="141">
        <v>125201.82287500017</v>
      </c>
      <c r="BB3143" s="141">
        <v>122323.62300000017</v>
      </c>
      <c r="BC3143" s="141">
        <v>119445.42312500016</v>
      </c>
      <c r="BD3143" s="141">
        <v>116567.22325000016</v>
      </c>
      <c r="BE3143" s="141">
        <v>113689.02337500015</v>
      </c>
      <c r="BF3143" s="141">
        <v>110810.82350000014</v>
      </c>
      <c r="BG3143" s="141">
        <v>107932.62362500014</v>
      </c>
      <c r="BH3143" s="141">
        <v>105054.42375000013</v>
      </c>
      <c r="BI3143" s="141">
        <v>102176.22387500013</v>
      </c>
      <c r="BJ3143" s="141">
        <v>99298.024000000121</v>
      </c>
      <c r="BK3143" s="141">
        <v>96419.824125000116</v>
      </c>
      <c r="BL3143" s="141">
        <v>93541.62425000011</v>
      </c>
      <c r="BM3143" s="141">
        <v>90663.424375000104</v>
      </c>
      <c r="BN3143" s="141">
        <v>87785.224500000098</v>
      </c>
      <c r="BO3143" s="141">
        <v>84907.024625000093</v>
      </c>
      <c r="BP3143" s="141">
        <v>82028.824750000087</v>
      </c>
    </row>
    <row r="3144" spans="4:68" ht="15.75">
      <c r="D3144" s="174" t="s">
        <v>10716</v>
      </c>
      <c r="E3144" s="175">
        <v>37310.160000000003</v>
      </c>
      <c r="F3144" s="174" t="s">
        <v>3540</v>
      </c>
      <c r="G3144" s="174" t="s">
        <v>10705</v>
      </c>
      <c r="H3144" s="174" t="s">
        <v>179</v>
      </c>
      <c r="I3144" s="174" t="s">
        <v>10717</v>
      </c>
      <c r="J3144" s="174" t="s">
        <v>10718</v>
      </c>
      <c r="K3144" s="174"/>
      <c r="L3144" s="174" t="s">
        <v>3509</v>
      </c>
      <c r="M3144" s="174" t="s">
        <v>7175</v>
      </c>
      <c r="N3144" s="176">
        <v>600</v>
      </c>
      <c r="O3144" s="174" t="s">
        <v>3407</v>
      </c>
      <c r="P3144" s="177">
        <v>36525</v>
      </c>
      <c r="Q3144" s="176">
        <v>162</v>
      </c>
      <c r="R3144" s="175">
        <v>10073.69</v>
      </c>
      <c r="S3144" s="175">
        <v>27236.47</v>
      </c>
      <c r="T3144" s="161">
        <v>0</v>
      </c>
      <c r="U3144" s="96">
        <v>9</v>
      </c>
      <c r="V3144" s="38" t="s">
        <v>119</v>
      </c>
      <c r="W3144" s="38"/>
      <c r="X3144" s="137">
        <v>746.20320000000004</v>
      </c>
      <c r="Y3144" s="138">
        <v>54788</v>
      </c>
      <c r="Z3144" s="179">
        <v>36.5</v>
      </c>
      <c r="AA3144" s="139">
        <v>2050</v>
      </c>
      <c r="AB3144" s="131"/>
      <c r="AC3144" s="38"/>
      <c r="AD3144" s="140">
        <v>27236.47</v>
      </c>
      <c r="AE3144" s="141">
        <v>26490.266800000001</v>
      </c>
      <c r="AF3144" s="141">
        <v>25744.063600000001</v>
      </c>
      <c r="AG3144" s="141">
        <v>24997.860400000001</v>
      </c>
      <c r="AH3144" s="141">
        <v>24251.657200000001</v>
      </c>
      <c r="AI3144" s="141">
        <v>23505.454000000002</v>
      </c>
      <c r="AJ3144" s="141">
        <v>22759.250800000002</v>
      </c>
      <c r="AK3144" s="141">
        <v>22013.047600000002</v>
      </c>
      <c r="AL3144" s="141">
        <v>21266.844400000002</v>
      </c>
      <c r="AM3144" s="141">
        <v>20520.641200000002</v>
      </c>
      <c r="AN3144" s="141">
        <v>19774.438000000002</v>
      </c>
      <c r="AO3144" s="141">
        <v>19028.234800000002</v>
      </c>
      <c r="AP3144" s="141">
        <v>18282.031600000002</v>
      </c>
      <c r="AQ3144" s="141">
        <v>17535.828400000002</v>
      </c>
      <c r="AR3144" s="141">
        <v>16789.625200000002</v>
      </c>
      <c r="AS3144" s="141">
        <v>16043.422000000002</v>
      </c>
      <c r="AT3144" s="141">
        <v>15297.218800000002</v>
      </c>
      <c r="AU3144" s="141">
        <v>14551.015600000002</v>
      </c>
      <c r="AV3144" s="141">
        <v>13804.812400000003</v>
      </c>
      <c r="AW3144" s="141">
        <v>13058.609200000003</v>
      </c>
      <c r="AX3144" s="141">
        <v>12312.406000000003</v>
      </c>
      <c r="AY3144" s="141">
        <v>11566.202800000003</v>
      </c>
      <c r="AZ3144" s="141">
        <v>10819.999600000003</v>
      </c>
      <c r="BA3144" s="141">
        <v>10073.796400000003</v>
      </c>
      <c r="BB3144" s="141">
        <v>9327.593200000003</v>
      </c>
      <c r="BC3144" s="141">
        <v>8581.3900000000031</v>
      </c>
      <c r="BD3144" s="141">
        <v>7835.1868000000031</v>
      </c>
      <c r="BE3144" s="141">
        <v>7088.9836000000032</v>
      </c>
      <c r="BF3144" s="141">
        <v>6342.7804000000033</v>
      </c>
      <c r="BG3144" s="141">
        <v>5596.5772000000034</v>
      </c>
      <c r="BH3144" s="141">
        <v>4850.3740000000034</v>
      </c>
      <c r="BI3144" s="141">
        <v>4104.1708000000035</v>
      </c>
      <c r="BJ3144" s="141">
        <v>3357.9676000000036</v>
      </c>
      <c r="BK3144" s="141">
        <v>2611.7644000000037</v>
      </c>
      <c r="BL3144" s="141">
        <v>1865.5612000000037</v>
      </c>
      <c r="BM3144" s="141">
        <v>1119.3580000000038</v>
      </c>
      <c r="BN3144" s="141">
        <v>373.15480000000377</v>
      </c>
      <c r="BO3144" s="141">
        <v>0</v>
      </c>
      <c r="BP3144" s="141">
        <v>0</v>
      </c>
    </row>
    <row r="3145" spans="4:68" ht="15.75">
      <c r="D3145" s="174" t="s">
        <v>10719</v>
      </c>
      <c r="E3145" s="175">
        <v>106137.85</v>
      </c>
      <c r="F3145" s="174" t="s">
        <v>3540</v>
      </c>
      <c r="G3145" s="174" t="s">
        <v>10705</v>
      </c>
      <c r="H3145" s="174" t="s">
        <v>179</v>
      </c>
      <c r="I3145" s="174" t="s">
        <v>10720</v>
      </c>
      <c r="J3145" s="174" t="s">
        <v>10721</v>
      </c>
      <c r="K3145" s="174"/>
      <c r="L3145" s="174" t="s">
        <v>3509</v>
      </c>
      <c r="M3145" s="174" t="s">
        <v>4854</v>
      </c>
      <c r="N3145" s="176">
        <v>600</v>
      </c>
      <c r="O3145" s="174" t="s">
        <v>3407</v>
      </c>
      <c r="P3145" s="177">
        <v>36525</v>
      </c>
      <c r="Q3145" s="176">
        <v>162</v>
      </c>
      <c r="R3145" s="175">
        <v>28657.14</v>
      </c>
      <c r="S3145" s="175">
        <v>77480.710000000006</v>
      </c>
      <c r="T3145" s="161">
        <v>0</v>
      </c>
      <c r="U3145" s="96">
        <v>13</v>
      </c>
      <c r="V3145" s="38" t="s">
        <v>123</v>
      </c>
      <c r="W3145" s="38"/>
      <c r="X3145" s="137">
        <v>2122.7570000000001</v>
      </c>
      <c r="Y3145" s="138">
        <v>54788</v>
      </c>
      <c r="Z3145" s="179">
        <v>36.5</v>
      </c>
      <c r="AA3145" s="139">
        <v>2050</v>
      </c>
      <c r="AB3145" s="131"/>
      <c r="AC3145" s="38"/>
      <c r="AD3145" s="140">
        <v>77480.710000000006</v>
      </c>
      <c r="AE3145" s="141">
        <v>75357.953000000009</v>
      </c>
      <c r="AF3145" s="141">
        <v>73235.196000000011</v>
      </c>
      <c r="AG3145" s="141">
        <v>71112.439000000013</v>
      </c>
      <c r="AH3145" s="141">
        <v>68989.682000000015</v>
      </c>
      <c r="AI3145" s="141">
        <v>66866.925000000017</v>
      </c>
      <c r="AJ3145" s="141">
        <v>64744.16800000002</v>
      </c>
      <c r="AK3145" s="141">
        <v>62621.411000000022</v>
      </c>
      <c r="AL3145" s="141">
        <v>60498.654000000024</v>
      </c>
      <c r="AM3145" s="141">
        <v>58375.897000000026</v>
      </c>
      <c r="AN3145" s="141">
        <v>56253.140000000029</v>
      </c>
      <c r="AO3145" s="141">
        <v>54130.383000000031</v>
      </c>
      <c r="AP3145" s="141">
        <v>52007.626000000033</v>
      </c>
      <c r="AQ3145" s="141">
        <v>49884.869000000035</v>
      </c>
      <c r="AR3145" s="141">
        <v>47762.112000000037</v>
      </c>
      <c r="AS3145" s="141">
        <v>45639.35500000004</v>
      </c>
      <c r="AT3145" s="141">
        <v>43516.598000000042</v>
      </c>
      <c r="AU3145" s="141">
        <v>41393.841000000044</v>
      </c>
      <c r="AV3145" s="141">
        <v>39271.084000000046</v>
      </c>
      <c r="AW3145" s="141">
        <v>37148.327000000048</v>
      </c>
      <c r="AX3145" s="141">
        <v>35025.570000000051</v>
      </c>
      <c r="AY3145" s="141">
        <v>32902.813000000053</v>
      </c>
      <c r="AZ3145" s="141">
        <v>30780.056000000051</v>
      </c>
      <c r="BA3145" s="141">
        <v>28657.29900000005</v>
      </c>
      <c r="BB3145" s="141">
        <v>26534.542000000049</v>
      </c>
      <c r="BC3145" s="141">
        <v>24411.785000000047</v>
      </c>
      <c r="BD3145" s="141">
        <v>22289.028000000046</v>
      </c>
      <c r="BE3145" s="141">
        <v>20166.271000000044</v>
      </c>
      <c r="BF3145" s="141">
        <v>18043.514000000043</v>
      </c>
      <c r="BG3145" s="141">
        <v>15920.757000000043</v>
      </c>
      <c r="BH3145" s="141">
        <v>13798.000000000044</v>
      </c>
      <c r="BI3145" s="141">
        <v>11675.243000000044</v>
      </c>
      <c r="BJ3145" s="141">
        <v>9552.4860000000444</v>
      </c>
      <c r="BK3145" s="141">
        <v>7429.7290000000448</v>
      </c>
      <c r="BL3145" s="141">
        <v>5306.9720000000452</v>
      </c>
      <c r="BM3145" s="141">
        <v>3184.2150000000452</v>
      </c>
      <c r="BN3145" s="141">
        <v>1061.4580000000451</v>
      </c>
      <c r="BO3145" s="141">
        <v>0</v>
      </c>
      <c r="BP3145" s="141">
        <v>0</v>
      </c>
    </row>
    <row r="3146" spans="4:68" ht="15.75">
      <c r="D3146" s="174" t="s">
        <v>10722</v>
      </c>
      <c r="E3146" s="175">
        <v>236721.85</v>
      </c>
      <c r="F3146" s="174" t="s">
        <v>3540</v>
      </c>
      <c r="G3146" s="174" t="s">
        <v>10705</v>
      </c>
      <c r="H3146" s="174" t="s">
        <v>179</v>
      </c>
      <c r="I3146" s="174" t="s">
        <v>10723</v>
      </c>
      <c r="J3146" s="174" t="s">
        <v>10724</v>
      </c>
      <c r="K3146" s="174"/>
      <c r="L3146" s="174" t="s">
        <v>7136</v>
      </c>
      <c r="M3146" s="174" t="s">
        <v>7175</v>
      </c>
      <c r="N3146" s="176">
        <v>600</v>
      </c>
      <c r="O3146" s="174" t="s">
        <v>3407</v>
      </c>
      <c r="P3146" s="177">
        <v>36525</v>
      </c>
      <c r="Q3146" s="176">
        <v>162</v>
      </c>
      <c r="R3146" s="175">
        <v>63914.82</v>
      </c>
      <c r="S3146" s="175">
        <v>172807.03</v>
      </c>
      <c r="T3146" s="161">
        <v>0</v>
      </c>
      <c r="U3146" s="96">
        <v>9</v>
      </c>
      <c r="V3146" s="38" t="s">
        <v>119</v>
      </c>
      <c r="W3146" s="38"/>
      <c r="X3146" s="137">
        <v>4734.4369999999999</v>
      </c>
      <c r="Y3146" s="138">
        <v>54788</v>
      </c>
      <c r="Z3146" s="179">
        <v>36.5</v>
      </c>
      <c r="AA3146" s="139">
        <v>2050</v>
      </c>
      <c r="AB3146" s="131"/>
      <c r="AC3146" s="38"/>
      <c r="AD3146" s="140">
        <v>172807.03</v>
      </c>
      <c r="AE3146" s="141">
        <v>168072.59299999999</v>
      </c>
      <c r="AF3146" s="141">
        <v>163338.15599999999</v>
      </c>
      <c r="AG3146" s="141">
        <v>158603.71899999998</v>
      </c>
      <c r="AH3146" s="141">
        <v>153869.28199999998</v>
      </c>
      <c r="AI3146" s="141">
        <v>149134.84499999997</v>
      </c>
      <c r="AJ3146" s="141">
        <v>144400.40799999997</v>
      </c>
      <c r="AK3146" s="141">
        <v>139665.97099999996</v>
      </c>
      <c r="AL3146" s="141">
        <v>134931.53399999996</v>
      </c>
      <c r="AM3146" s="141">
        <v>130197.09699999995</v>
      </c>
      <c r="AN3146" s="141">
        <v>125462.65999999995</v>
      </c>
      <c r="AO3146" s="141">
        <v>120728.22299999994</v>
      </c>
      <c r="AP3146" s="141">
        <v>115993.78599999993</v>
      </c>
      <c r="AQ3146" s="141">
        <v>111259.34899999993</v>
      </c>
      <c r="AR3146" s="141">
        <v>106524.91199999992</v>
      </c>
      <c r="AS3146" s="141">
        <v>101790.47499999992</v>
      </c>
      <c r="AT3146" s="141">
        <v>97056.037999999913</v>
      </c>
      <c r="AU3146" s="141">
        <v>92321.600999999908</v>
      </c>
      <c r="AV3146" s="141">
        <v>87587.163999999902</v>
      </c>
      <c r="AW3146" s="141">
        <v>82852.726999999897</v>
      </c>
      <c r="AX3146" s="141">
        <v>78118.289999999892</v>
      </c>
      <c r="AY3146" s="141">
        <v>73383.852999999886</v>
      </c>
      <c r="AZ3146" s="141">
        <v>68649.415999999881</v>
      </c>
      <c r="BA3146" s="141">
        <v>63914.978999999883</v>
      </c>
      <c r="BB3146" s="141">
        <v>59180.541999999885</v>
      </c>
      <c r="BC3146" s="141">
        <v>54446.104999999887</v>
      </c>
      <c r="BD3146" s="141">
        <v>49711.667999999889</v>
      </c>
      <c r="BE3146" s="141">
        <v>44977.230999999891</v>
      </c>
      <c r="BF3146" s="141">
        <v>40242.793999999893</v>
      </c>
      <c r="BG3146" s="141">
        <v>35508.356999999894</v>
      </c>
      <c r="BH3146" s="141">
        <v>30773.919999999896</v>
      </c>
      <c r="BI3146" s="141">
        <v>26039.482999999898</v>
      </c>
      <c r="BJ3146" s="141">
        <v>21305.0459999999</v>
      </c>
      <c r="BK3146" s="141">
        <v>16570.608999999902</v>
      </c>
      <c r="BL3146" s="141">
        <v>11836.171999999902</v>
      </c>
      <c r="BM3146" s="141">
        <v>7101.7349999999024</v>
      </c>
      <c r="BN3146" s="141">
        <v>2367.2979999999025</v>
      </c>
      <c r="BO3146" s="141">
        <v>0</v>
      </c>
      <c r="BP3146" s="141">
        <v>0</v>
      </c>
    </row>
    <row r="3147" spans="4:68" ht="15.75">
      <c r="D3147" s="174" t="s">
        <v>10725</v>
      </c>
      <c r="E3147" s="175">
        <v>52502.95</v>
      </c>
      <c r="F3147" s="174" t="s">
        <v>3540</v>
      </c>
      <c r="G3147" s="174" t="s">
        <v>10705</v>
      </c>
      <c r="H3147" s="174" t="s">
        <v>191</v>
      </c>
      <c r="I3147" s="174" t="s">
        <v>10726</v>
      </c>
      <c r="J3147" s="174" t="s">
        <v>10727</v>
      </c>
      <c r="K3147" s="174"/>
      <c r="L3147" s="174" t="s">
        <v>4377</v>
      </c>
      <c r="M3147" s="174" t="s">
        <v>3535</v>
      </c>
      <c r="N3147" s="176">
        <v>960</v>
      </c>
      <c r="O3147" s="174" t="s">
        <v>3407</v>
      </c>
      <c r="P3147" s="177">
        <v>36525</v>
      </c>
      <c r="Q3147" s="176">
        <v>162</v>
      </c>
      <c r="R3147" s="175">
        <v>8859.7800000000007</v>
      </c>
      <c r="S3147" s="175">
        <v>43643.17</v>
      </c>
      <c r="T3147" s="161">
        <v>0</v>
      </c>
      <c r="U3147" s="96">
        <v>6</v>
      </c>
      <c r="V3147" s="38" t="s">
        <v>116</v>
      </c>
      <c r="W3147" s="38"/>
      <c r="X3147" s="137">
        <v>656.2868749999999</v>
      </c>
      <c r="Y3147" s="138">
        <v>65745</v>
      </c>
      <c r="Z3147" s="179">
        <v>66.5</v>
      </c>
      <c r="AA3147" s="139">
        <v>2080</v>
      </c>
      <c r="AB3147" s="131"/>
      <c r="AC3147" s="38"/>
      <c r="AD3147" s="140">
        <v>43643.17</v>
      </c>
      <c r="AE3147" s="141">
        <v>42986.883125</v>
      </c>
      <c r="AF3147" s="141">
        <v>42330.596250000002</v>
      </c>
      <c r="AG3147" s="141">
        <v>41674.309375000004</v>
      </c>
      <c r="AH3147" s="141">
        <v>41018.022500000006</v>
      </c>
      <c r="AI3147" s="141">
        <v>40361.735625000008</v>
      </c>
      <c r="AJ3147" s="141">
        <v>39705.44875000001</v>
      </c>
      <c r="AK3147" s="141">
        <v>39049.161875000013</v>
      </c>
      <c r="AL3147" s="141">
        <v>38392.875000000015</v>
      </c>
      <c r="AM3147" s="141">
        <v>37736.588125000017</v>
      </c>
      <c r="AN3147" s="141">
        <v>37080.301250000019</v>
      </c>
      <c r="AO3147" s="141">
        <v>36424.014375000021</v>
      </c>
      <c r="AP3147" s="141">
        <v>35767.727500000023</v>
      </c>
      <c r="AQ3147" s="141">
        <v>35111.440625000025</v>
      </c>
      <c r="AR3147" s="141">
        <v>34455.153750000027</v>
      </c>
      <c r="AS3147" s="141">
        <v>33798.866875000029</v>
      </c>
      <c r="AT3147" s="141">
        <v>33142.580000000031</v>
      </c>
      <c r="AU3147" s="141">
        <v>32486.293125000029</v>
      </c>
      <c r="AV3147" s="141">
        <v>31830.006250000028</v>
      </c>
      <c r="AW3147" s="141">
        <v>31173.719375000026</v>
      </c>
      <c r="AX3147" s="141">
        <v>30517.432500000024</v>
      </c>
      <c r="AY3147" s="141">
        <v>29861.145625000023</v>
      </c>
      <c r="AZ3147" s="141">
        <v>29204.858750000021</v>
      </c>
      <c r="BA3147" s="141">
        <v>28548.57187500002</v>
      </c>
      <c r="BB3147" s="141">
        <v>27892.285000000018</v>
      </c>
      <c r="BC3147" s="141">
        <v>27235.998125000016</v>
      </c>
      <c r="BD3147" s="141">
        <v>26579.711250000015</v>
      </c>
      <c r="BE3147" s="141">
        <v>25923.424375000013</v>
      </c>
      <c r="BF3147" s="141">
        <v>25267.137500000012</v>
      </c>
      <c r="BG3147" s="141">
        <v>24610.85062500001</v>
      </c>
      <c r="BH3147" s="141">
        <v>23954.563750000008</v>
      </c>
      <c r="BI3147" s="141">
        <v>23298.276875000007</v>
      </c>
      <c r="BJ3147" s="141">
        <v>22641.990000000005</v>
      </c>
      <c r="BK3147" s="141">
        <v>21985.703125000004</v>
      </c>
      <c r="BL3147" s="141">
        <v>21329.416250000002</v>
      </c>
      <c r="BM3147" s="141">
        <v>20673.129375</v>
      </c>
      <c r="BN3147" s="141">
        <v>20016.842499999999</v>
      </c>
      <c r="BO3147" s="141">
        <v>19360.555624999997</v>
      </c>
      <c r="BP3147" s="141">
        <v>18704.268749999996</v>
      </c>
    </row>
    <row r="3148" spans="4:68" ht="15.75">
      <c r="D3148" s="174" t="s">
        <v>10728</v>
      </c>
      <c r="E3148" s="175">
        <v>17831.7</v>
      </c>
      <c r="F3148" s="174" t="s">
        <v>3540</v>
      </c>
      <c r="G3148" s="174" t="s">
        <v>10705</v>
      </c>
      <c r="H3148" s="174" t="s">
        <v>172</v>
      </c>
      <c r="I3148" s="174" t="s">
        <v>10729</v>
      </c>
      <c r="J3148" s="174" t="s">
        <v>10730</v>
      </c>
      <c r="K3148" s="174"/>
      <c r="L3148" s="174" t="s">
        <v>172</v>
      </c>
      <c r="M3148" s="174" t="s">
        <v>3758</v>
      </c>
      <c r="N3148" s="176">
        <v>960</v>
      </c>
      <c r="O3148" s="174" t="s">
        <v>3407</v>
      </c>
      <c r="P3148" s="177">
        <v>36525</v>
      </c>
      <c r="Q3148" s="176">
        <v>162</v>
      </c>
      <c r="R3148" s="176">
        <v>3009</v>
      </c>
      <c r="S3148" s="175">
        <v>14822.7</v>
      </c>
      <c r="T3148" s="161">
        <v>0</v>
      </c>
      <c r="U3148" s="96">
        <v>18</v>
      </c>
      <c r="V3148" s="38" t="s">
        <v>128</v>
      </c>
      <c r="W3148" s="38"/>
      <c r="X3148" s="137">
        <v>222.89625000000001</v>
      </c>
      <c r="Y3148" s="138">
        <v>65745</v>
      </c>
      <c r="Z3148" s="179">
        <v>66.5</v>
      </c>
      <c r="AA3148" s="139">
        <v>2080</v>
      </c>
      <c r="AB3148" s="131"/>
      <c r="AC3148" s="38"/>
      <c r="AD3148" s="140">
        <v>14822.7</v>
      </c>
      <c r="AE3148" s="141">
        <v>14599.803750000001</v>
      </c>
      <c r="AF3148" s="141">
        <v>14376.907500000001</v>
      </c>
      <c r="AG3148" s="141">
        <v>14154.011250000001</v>
      </c>
      <c r="AH3148" s="141">
        <v>13931.115000000002</v>
      </c>
      <c r="AI3148" s="141">
        <v>13708.218750000002</v>
      </c>
      <c r="AJ3148" s="141">
        <v>13485.322500000002</v>
      </c>
      <c r="AK3148" s="141">
        <v>13262.426250000002</v>
      </c>
      <c r="AL3148" s="141">
        <v>13039.530000000002</v>
      </c>
      <c r="AM3148" s="141">
        <v>12816.633750000003</v>
      </c>
      <c r="AN3148" s="141">
        <v>12593.737500000003</v>
      </c>
      <c r="AO3148" s="141">
        <v>12370.841250000003</v>
      </c>
      <c r="AP3148" s="141">
        <v>12147.945000000003</v>
      </c>
      <c r="AQ3148" s="141">
        <v>11925.048750000004</v>
      </c>
      <c r="AR3148" s="141">
        <v>11702.152500000004</v>
      </c>
      <c r="AS3148" s="141">
        <v>11479.256250000004</v>
      </c>
      <c r="AT3148" s="141">
        <v>11256.360000000004</v>
      </c>
      <c r="AU3148" s="141">
        <v>11033.463750000004</v>
      </c>
      <c r="AV3148" s="141">
        <v>10810.567500000005</v>
      </c>
      <c r="AW3148" s="141">
        <v>10587.671250000005</v>
      </c>
      <c r="AX3148" s="141">
        <v>10364.775000000005</v>
      </c>
      <c r="AY3148" s="141">
        <v>10141.878750000005</v>
      </c>
      <c r="AZ3148" s="141">
        <v>9918.9825000000055</v>
      </c>
      <c r="BA3148" s="141">
        <v>9696.0862500000057</v>
      </c>
      <c r="BB3148" s="141">
        <v>9473.190000000006</v>
      </c>
      <c r="BC3148" s="141">
        <v>9250.2937500000062</v>
      </c>
      <c r="BD3148" s="141">
        <v>9027.3975000000064</v>
      </c>
      <c r="BE3148" s="141">
        <v>8804.5012500000066</v>
      </c>
      <c r="BF3148" s="141">
        <v>8581.6050000000068</v>
      </c>
      <c r="BG3148" s="141">
        <v>8358.7087500000071</v>
      </c>
      <c r="BH3148" s="141">
        <v>8135.8125000000073</v>
      </c>
      <c r="BI3148" s="141">
        <v>7912.9162500000075</v>
      </c>
      <c r="BJ3148" s="141">
        <v>7690.0200000000077</v>
      </c>
      <c r="BK3148" s="141">
        <v>7467.1237500000079</v>
      </c>
      <c r="BL3148" s="141">
        <v>7244.2275000000081</v>
      </c>
      <c r="BM3148" s="141">
        <v>7021.3312500000084</v>
      </c>
      <c r="BN3148" s="141">
        <v>6798.4350000000086</v>
      </c>
      <c r="BO3148" s="141">
        <v>6575.5387500000088</v>
      </c>
      <c r="BP3148" s="141">
        <v>6352.642500000009</v>
      </c>
    </row>
    <row r="3149" spans="4:68" ht="15.75">
      <c r="D3149" s="174" t="s">
        <v>10731</v>
      </c>
      <c r="E3149" s="175">
        <v>35756.29</v>
      </c>
      <c r="F3149" s="174" t="s">
        <v>3540</v>
      </c>
      <c r="G3149" s="174" t="s">
        <v>10705</v>
      </c>
      <c r="H3149" s="174" t="s">
        <v>179</v>
      </c>
      <c r="I3149" s="174" t="s">
        <v>10732</v>
      </c>
      <c r="J3149" s="174" t="s">
        <v>10733</v>
      </c>
      <c r="K3149" s="174"/>
      <c r="L3149" s="174" t="s">
        <v>3509</v>
      </c>
      <c r="M3149" s="174" t="s">
        <v>7143</v>
      </c>
      <c r="N3149" s="176">
        <v>600</v>
      </c>
      <c r="O3149" s="174" t="s">
        <v>3407</v>
      </c>
      <c r="P3149" s="177">
        <v>36525</v>
      </c>
      <c r="Q3149" s="176">
        <v>162</v>
      </c>
      <c r="R3149" s="175">
        <v>9654.11</v>
      </c>
      <c r="S3149" s="175">
        <v>26102.18</v>
      </c>
      <c r="T3149" s="161">
        <v>0</v>
      </c>
      <c r="U3149" s="96">
        <v>13</v>
      </c>
      <c r="V3149" s="38" t="s">
        <v>123</v>
      </c>
      <c r="W3149" s="38"/>
      <c r="X3149" s="137">
        <v>715.12580000000003</v>
      </c>
      <c r="Y3149" s="138">
        <v>54788</v>
      </c>
      <c r="Z3149" s="179">
        <v>36.5</v>
      </c>
      <c r="AA3149" s="139">
        <v>2050</v>
      </c>
      <c r="AB3149" s="131"/>
      <c r="AC3149" s="38"/>
      <c r="AD3149" s="140">
        <v>26102.18</v>
      </c>
      <c r="AE3149" s="141">
        <v>25387.054199999999</v>
      </c>
      <c r="AF3149" s="141">
        <v>24671.928399999997</v>
      </c>
      <c r="AG3149" s="141">
        <v>23956.802599999995</v>
      </c>
      <c r="AH3149" s="141">
        <v>23241.676799999994</v>
      </c>
      <c r="AI3149" s="141">
        <v>22526.550999999992</v>
      </c>
      <c r="AJ3149" s="141">
        <v>21811.425199999991</v>
      </c>
      <c r="AK3149" s="141">
        <v>21096.299399999989</v>
      </c>
      <c r="AL3149" s="141">
        <v>20381.173599999987</v>
      </c>
      <c r="AM3149" s="141">
        <v>19666.047799999986</v>
      </c>
      <c r="AN3149" s="141">
        <v>18950.921999999984</v>
      </c>
      <c r="AO3149" s="141">
        <v>18235.796199999982</v>
      </c>
      <c r="AP3149" s="141">
        <v>17520.670399999981</v>
      </c>
      <c r="AQ3149" s="141">
        <v>16805.544599999979</v>
      </c>
      <c r="AR3149" s="141">
        <v>16090.418799999979</v>
      </c>
      <c r="AS3149" s="141">
        <v>15375.29299999998</v>
      </c>
      <c r="AT3149" s="141">
        <v>14660.16719999998</v>
      </c>
      <c r="AU3149" s="141">
        <v>13945.04139999998</v>
      </c>
      <c r="AV3149" s="141">
        <v>13229.91559999998</v>
      </c>
      <c r="AW3149" s="141">
        <v>12514.78979999998</v>
      </c>
      <c r="AX3149" s="141">
        <v>11799.663999999981</v>
      </c>
      <c r="AY3149" s="141">
        <v>11084.538199999981</v>
      </c>
      <c r="AZ3149" s="141">
        <v>10369.412399999981</v>
      </c>
      <c r="BA3149" s="141">
        <v>9654.2865999999813</v>
      </c>
      <c r="BB3149" s="141">
        <v>8939.1607999999815</v>
      </c>
      <c r="BC3149" s="141">
        <v>8224.0349999999817</v>
      </c>
      <c r="BD3149" s="141">
        <v>7508.9091999999819</v>
      </c>
      <c r="BE3149" s="141">
        <v>6793.7833999999821</v>
      </c>
      <c r="BF3149" s="141">
        <v>6078.6575999999823</v>
      </c>
      <c r="BG3149" s="141">
        <v>5363.5317999999825</v>
      </c>
      <c r="BH3149" s="141">
        <v>4648.4059999999827</v>
      </c>
      <c r="BI3149" s="141">
        <v>3933.2801999999829</v>
      </c>
      <c r="BJ3149" s="141">
        <v>3218.1543999999831</v>
      </c>
      <c r="BK3149" s="141">
        <v>2503.0285999999833</v>
      </c>
      <c r="BL3149" s="141">
        <v>1787.9027999999832</v>
      </c>
      <c r="BM3149" s="141">
        <v>1072.7769999999832</v>
      </c>
      <c r="BN3149" s="141">
        <v>357.65119999998319</v>
      </c>
      <c r="BO3149" s="141">
        <v>0</v>
      </c>
      <c r="BP3149" s="141">
        <v>0</v>
      </c>
    </row>
    <row r="3150" spans="4:68" ht="15.75">
      <c r="D3150" s="174" t="s">
        <v>10734</v>
      </c>
      <c r="E3150" s="175">
        <v>59501.49</v>
      </c>
      <c r="F3150" s="174" t="s">
        <v>3540</v>
      </c>
      <c r="G3150" s="174" t="s">
        <v>10705</v>
      </c>
      <c r="H3150" s="174" t="s">
        <v>179</v>
      </c>
      <c r="I3150" s="174" t="s">
        <v>10735</v>
      </c>
      <c r="J3150" s="174" t="s">
        <v>10736</v>
      </c>
      <c r="K3150" s="174"/>
      <c r="L3150" s="174" t="s">
        <v>7136</v>
      </c>
      <c r="M3150" s="174" t="s">
        <v>7279</v>
      </c>
      <c r="N3150" s="176">
        <v>600</v>
      </c>
      <c r="O3150" s="174" t="s">
        <v>3407</v>
      </c>
      <c r="P3150" s="177">
        <v>36525</v>
      </c>
      <c r="Q3150" s="176">
        <v>162</v>
      </c>
      <c r="R3150" s="175">
        <v>16065.28</v>
      </c>
      <c r="S3150" s="175">
        <v>43436.21</v>
      </c>
      <c r="T3150" s="161">
        <v>0</v>
      </c>
      <c r="U3150" s="96">
        <v>10</v>
      </c>
      <c r="V3150" s="38" t="s">
        <v>120</v>
      </c>
      <c r="W3150" s="38"/>
      <c r="X3150" s="137">
        <v>1190.0298</v>
      </c>
      <c r="Y3150" s="138">
        <v>54788</v>
      </c>
      <c r="Z3150" s="179">
        <v>36.5</v>
      </c>
      <c r="AA3150" s="139">
        <v>2050</v>
      </c>
      <c r="AB3150" s="131"/>
      <c r="AC3150" s="38"/>
      <c r="AD3150" s="140">
        <v>43436.21</v>
      </c>
      <c r="AE3150" s="141">
        <v>42246.180200000003</v>
      </c>
      <c r="AF3150" s="141">
        <v>41056.150400000006</v>
      </c>
      <c r="AG3150" s="141">
        <v>39866.120600000009</v>
      </c>
      <c r="AH3150" s="141">
        <v>38676.090800000013</v>
      </c>
      <c r="AI3150" s="141">
        <v>37486.061000000016</v>
      </c>
      <c r="AJ3150" s="141">
        <v>36296.031200000019</v>
      </c>
      <c r="AK3150" s="141">
        <v>35106.001400000023</v>
      </c>
      <c r="AL3150" s="141">
        <v>33915.971600000026</v>
      </c>
      <c r="AM3150" s="141">
        <v>32725.941800000026</v>
      </c>
      <c r="AN3150" s="141">
        <v>31535.912000000026</v>
      </c>
      <c r="AO3150" s="141">
        <v>30345.882200000025</v>
      </c>
      <c r="AP3150" s="141">
        <v>29155.852400000025</v>
      </c>
      <c r="AQ3150" s="141">
        <v>27965.822600000025</v>
      </c>
      <c r="AR3150" s="141">
        <v>26775.792800000025</v>
      </c>
      <c r="AS3150" s="141">
        <v>25585.763000000024</v>
      </c>
      <c r="AT3150" s="141">
        <v>24395.733200000024</v>
      </c>
      <c r="AU3150" s="141">
        <v>23205.703400000024</v>
      </c>
      <c r="AV3150" s="141">
        <v>22015.673600000024</v>
      </c>
      <c r="AW3150" s="141">
        <v>20825.643800000023</v>
      </c>
      <c r="AX3150" s="141">
        <v>19635.614000000023</v>
      </c>
      <c r="AY3150" s="141">
        <v>18445.584200000023</v>
      </c>
      <c r="AZ3150" s="141">
        <v>17255.554400000023</v>
      </c>
      <c r="BA3150" s="141">
        <v>16065.524600000022</v>
      </c>
      <c r="BB3150" s="141">
        <v>14875.494800000022</v>
      </c>
      <c r="BC3150" s="141">
        <v>13685.465000000022</v>
      </c>
      <c r="BD3150" s="141">
        <v>12495.435200000022</v>
      </c>
      <c r="BE3150" s="141">
        <v>11305.405400000021</v>
      </c>
      <c r="BF3150" s="141">
        <v>10115.375600000021</v>
      </c>
      <c r="BG3150" s="141">
        <v>8925.345800000021</v>
      </c>
      <c r="BH3150" s="141">
        <v>7735.3160000000207</v>
      </c>
      <c r="BI3150" s="141">
        <v>6545.2862000000205</v>
      </c>
      <c r="BJ3150" s="141">
        <v>5355.2564000000202</v>
      </c>
      <c r="BK3150" s="141">
        <v>4165.22660000002</v>
      </c>
      <c r="BL3150" s="141">
        <v>2975.1968000000197</v>
      </c>
      <c r="BM3150" s="141">
        <v>1785.1670000000197</v>
      </c>
      <c r="BN3150" s="141">
        <v>595.13720000001967</v>
      </c>
      <c r="BO3150" s="141">
        <v>0</v>
      </c>
      <c r="BP3150" s="141">
        <v>0</v>
      </c>
    </row>
    <row r="3151" spans="4:68" ht="15.75">
      <c r="D3151" s="174" t="s">
        <v>10737</v>
      </c>
      <c r="E3151" s="175">
        <v>92317.1</v>
      </c>
      <c r="F3151" s="174" t="s">
        <v>3540</v>
      </c>
      <c r="G3151" s="174" t="s">
        <v>10705</v>
      </c>
      <c r="H3151" s="174" t="s">
        <v>191</v>
      </c>
      <c r="I3151" s="174" t="s">
        <v>10738</v>
      </c>
      <c r="J3151" s="174" t="s">
        <v>10739</v>
      </c>
      <c r="K3151" s="174"/>
      <c r="L3151" s="174" t="s">
        <v>4439</v>
      </c>
      <c r="M3151" s="174" t="s">
        <v>3470</v>
      </c>
      <c r="N3151" s="176">
        <v>960</v>
      </c>
      <c r="O3151" s="174" t="s">
        <v>3407</v>
      </c>
      <c r="P3151" s="177">
        <v>36525</v>
      </c>
      <c r="Q3151" s="176">
        <v>162</v>
      </c>
      <c r="R3151" s="175">
        <v>15578.45</v>
      </c>
      <c r="S3151" s="175">
        <v>76738.649999999994</v>
      </c>
      <c r="T3151" s="161">
        <v>0</v>
      </c>
      <c r="U3151" s="96">
        <v>6</v>
      </c>
      <c r="V3151" s="38" t="s">
        <v>116</v>
      </c>
      <c r="W3151" s="38"/>
      <c r="X3151" s="137">
        <v>1153.9637499999999</v>
      </c>
      <c r="Y3151" s="138">
        <v>65745</v>
      </c>
      <c r="Z3151" s="179">
        <v>66.5</v>
      </c>
      <c r="AA3151" s="139">
        <v>2080</v>
      </c>
      <c r="AB3151" s="131"/>
      <c r="AC3151" s="38"/>
      <c r="AD3151" s="140">
        <v>76738.649999999994</v>
      </c>
      <c r="AE3151" s="141">
        <v>75584.686249999999</v>
      </c>
      <c r="AF3151" s="141">
        <v>74430.722500000003</v>
      </c>
      <c r="AG3151" s="141">
        <v>73276.758750000008</v>
      </c>
      <c r="AH3151" s="141">
        <v>72122.795000000013</v>
      </c>
      <c r="AI3151" s="141">
        <v>70968.831250000017</v>
      </c>
      <c r="AJ3151" s="141">
        <v>69814.867500000022</v>
      </c>
      <c r="AK3151" s="141">
        <v>68660.903750000027</v>
      </c>
      <c r="AL3151" s="141">
        <v>67506.940000000031</v>
      </c>
      <c r="AM3151" s="141">
        <v>66352.976250000036</v>
      </c>
      <c r="AN3151" s="141">
        <v>65199.012500000033</v>
      </c>
      <c r="AO3151" s="141">
        <v>64045.048750000031</v>
      </c>
      <c r="AP3151" s="141">
        <v>62891.085000000028</v>
      </c>
      <c r="AQ3151" s="141">
        <v>61737.121250000026</v>
      </c>
      <c r="AR3151" s="141">
        <v>60583.157500000023</v>
      </c>
      <c r="AS3151" s="141">
        <v>59429.19375000002</v>
      </c>
      <c r="AT3151" s="141">
        <v>58275.230000000018</v>
      </c>
      <c r="AU3151" s="141">
        <v>57121.266250000015</v>
      </c>
      <c r="AV3151" s="141">
        <v>55967.302500000013</v>
      </c>
      <c r="AW3151" s="141">
        <v>54813.33875000001</v>
      </c>
      <c r="AX3151" s="141">
        <v>53659.375000000007</v>
      </c>
      <c r="AY3151" s="141">
        <v>52505.411250000005</v>
      </c>
      <c r="AZ3151" s="141">
        <v>51351.447500000002</v>
      </c>
      <c r="BA3151" s="141">
        <v>50197.483749999999</v>
      </c>
      <c r="BB3151" s="141">
        <v>49043.519999999997</v>
      </c>
      <c r="BC3151" s="141">
        <v>47889.556249999994</v>
      </c>
      <c r="BD3151" s="141">
        <v>46735.592499999992</v>
      </c>
      <c r="BE3151" s="141">
        <v>45581.628749999989</v>
      </c>
      <c r="BF3151" s="141">
        <v>44427.664999999986</v>
      </c>
      <c r="BG3151" s="141">
        <v>43273.701249999984</v>
      </c>
      <c r="BH3151" s="141">
        <v>42119.737499999981</v>
      </c>
      <c r="BI3151" s="141">
        <v>40965.773749999978</v>
      </c>
      <c r="BJ3151" s="141">
        <v>39811.809999999976</v>
      </c>
      <c r="BK3151" s="141">
        <v>38657.846249999973</v>
      </c>
      <c r="BL3151" s="141">
        <v>37503.882499999971</v>
      </c>
      <c r="BM3151" s="141">
        <v>36349.918749999968</v>
      </c>
      <c r="BN3151" s="141">
        <v>35195.954999999965</v>
      </c>
      <c r="BO3151" s="141">
        <v>34041.991249999963</v>
      </c>
      <c r="BP3151" s="141">
        <v>32888.02749999996</v>
      </c>
    </row>
    <row r="3152" spans="4:68" ht="15.75">
      <c r="D3152" s="174" t="s">
        <v>10740</v>
      </c>
      <c r="E3152" s="175">
        <v>38509.42</v>
      </c>
      <c r="F3152" s="174" t="s">
        <v>3540</v>
      </c>
      <c r="G3152" s="174" t="s">
        <v>10705</v>
      </c>
      <c r="H3152" s="174" t="s">
        <v>179</v>
      </c>
      <c r="I3152" s="174" t="s">
        <v>10741</v>
      </c>
      <c r="J3152" s="174" t="s">
        <v>10742</v>
      </c>
      <c r="K3152" s="174"/>
      <c r="L3152" s="174" t="s">
        <v>7136</v>
      </c>
      <c r="M3152" s="174" t="s">
        <v>7175</v>
      </c>
      <c r="N3152" s="176">
        <v>600</v>
      </c>
      <c r="O3152" s="174" t="s">
        <v>3407</v>
      </c>
      <c r="P3152" s="177">
        <v>36525</v>
      </c>
      <c r="Q3152" s="176">
        <v>162</v>
      </c>
      <c r="R3152" s="175">
        <v>10397.42</v>
      </c>
      <c r="S3152" s="176">
        <v>28112</v>
      </c>
      <c r="T3152" s="161">
        <v>0</v>
      </c>
      <c r="U3152" s="96">
        <v>9</v>
      </c>
      <c r="V3152" s="38" t="s">
        <v>119</v>
      </c>
      <c r="W3152" s="38"/>
      <c r="X3152" s="137">
        <v>770.1884</v>
      </c>
      <c r="Y3152" s="138">
        <v>54788</v>
      </c>
      <c r="Z3152" s="179">
        <v>36.5</v>
      </c>
      <c r="AA3152" s="139">
        <v>2050</v>
      </c>
      <c r="AB3152" s="131"/>
      <c r="AC3152" s="38"/>
      <c r="AD3152" s="140">
        <v>28112</v>
      </c>
      <c r="AE3152" s="141">
        <v>27341.811600000001</v>
      </c>
      <c r="AF3152" s="141">
        <v>26571.623200000002</v>
      </c>
      <c r="AG3152" s="141">
        <v>25801.434800000003</v>
      </c>
      <c r="AH3152" s="141">
        <v>25031.246400000004</v>
      </c>
      <c r="AI3152" s="141">
        <v>24261.058000000005</v>
      </c>
      <c r="AJ3152" s="141">
        <v>23490.869600000005</v>
      </c>
      <c r="AK3152" s="141">
        <v>22720.681200000006</v>
      </c>
      <c r="AL3152" s="141">
        <v>21950.492800000007</v>
      </c>
      <c r="AM3152" s="141">
        <v>21180.304400000008</v>
      </c>
      <c r="AN3152" s="141">
        <v>20410.116000000009</v>
      </c>
      <c r="AO3152" s="141">
        <v>19639.92760000001</v>
      </c>
      <c r="AP3152" s="141">
        <v>18869.739200000011</v>
      </c>
      <c r="AQ3152" s="141">
        <v>18099.550800000012</v>
      </c>
      <c r="AR3152" s="141">
        <v>17329.362400000013</v>
      </c>
      <c r="AS3152" s="141">
        <v>16559.174000000014</v>
      </c>
      <c r="AT3152" s="141">
        <v>15788.985600000015</v>
      </c>
      <c r="AU3152" s="141">
        <v>15018.797200000015</v>
      </c>
      <c r="AV3152" s="141">
        <v>14248.608800000016</v>
      </c>
      <c r="AW3152" s="141">
        <v>13478.420400000017</v>
      </c>
      <c r="AX3152" s="141">
        <v>12708.232000000018</v>
      </c>
      <c r="AY3152" s="141">
        <v>11938.043600000019</v>
      </c>
      <c r="AZ3152" s="141">
        <v>11167.85520000002</v>
      </c>
      <c r="BA3152" s="141">
        <v>10397.666800000021</v>
      </c>
      <c r="BB3152" s="141">
        <v>9627.4784000000218</v>
      </c>
      <c r="BC3152" s="141">
        <v>8857.2900000000227</v>
      </c>
      <c r="BD3152" s="141">
        <v>8087.1016000000227</v>
      </c>
      <c r="BE3152" s="141">
        <v>7316.9132000000227</v>
      </c>
      <c r="BF3152" s="141">
        <v>6546.7248000000227</v>
      </c>
      <c r="BG3152" s="141">
        <v>5776.5364000000227</v>
      </c>
      <c r="BH3152" s="141">
        <v>5006.3480000000227</v>
      </c>
      <c r="BI3152" s="141">
        <v>4236.1596000000227</v>
      </c>
      <c r="BJ3152" s="141">
        <v>3465.9712000000227</v>
      </c>
      <c r="BK3152" s="141">
        <v>2695.7828000000227</v>
      </c>
      <c r="BL3152" s="141">
        <v>1925.5944000000227</v>
      </c>
      <c r="BM3152" s="141">
        <v>1155.4060000000227</v>
      </c>
      <c r="BN3152" s="141">
        <v>385.21760000002268</v>
      </c>
      <c r="BO3152" s="141">
        <v>0</v>
      </c>
      <c r="BP3152" s="141">
        <v>0</v>
      </c>
    </row>
    <row r="3153" spans="4:68" ht="15.75">
      <c r="D3153" s="174" t="s">
        <v>10743</v>
      </c>
      <c r="E3153" s="175">
        <v>61773.13</v>
      </c>
      <c r="F3153" s="174" t="s">
        <v>3540</v>
      </c>
      <c r="G3153" s="174" t="s">
        <v>10705</v>
      </c>
      <c r="H3153" s="174" t="s">
        <v>191</v>
      </c>
      <c r="I3153" s="174" t="s">
        <v>10744</v>
      </c>
      <c r="J3153" s="174" t="s">
        <v>10745</v>
      </c>
      <c r="K3153" s="174"/>
      <c r="L3153" s="174" t="s">
        <v>4377</v>
      </c>
      <c r="M3153" s="174" t="s">
        <v>4527</v>
      </c>
      <c r="N3153" s="176">
        <v>960</v>
      </c>
      <c r="O3153" s="174" t="s">
        <v>3407</v>
      </c>
      <c r="P3153" s="177">
        <v>36525</v>
      </c>
      <c r="Q3153" s="176">
        <v>162</v>
      </c>
      <c r="R3153" s="175">
        <v>10424.17</v>
      </c>
      <c r="S3153" s="175">
        <v>51348.959999999999</v>
      </c>
      <c r="T3153" s="161">
        <v>0</v>
      </c>
      <c r="U3153" s="96">
        <v>6</v>
      </c>
      <c r="V3153" s="38" t="s">
        <v>116</v>
      </c>
      <c r="W3153" s="38"/>
      <c r="X3153" s="137">
        <v>772.16412500000001</v>
      </c>
      <c r="Y3153" s="138">
        <v>65745</v>
      </c>
      <c r="Z3153" s="179">
        <v>66.5</v>
      </c>
      <c r="AA3153" s="139">
        <v>2080</v>
      </c>
      <c r="AB3153" s="131"/>
      <c r="AC3153" s="38"/>
      <c r="AD3153" s="140">
        <v>51348.959999999999</v>
      </c>
      <c r="AE3153" s="141">
        <v>50576.795874999996</v>
      </c>
      <c r="AF3153" s="141">
        <v>49804.631749999993</v>
      </c>
      <c r="AG3153" s="141">
        <v>49032.46762499999</v>
      </c>
      <c r="AH3153" s="141">
        <v>48260.303499999987</v>
      </c>
      <c r="AI3153" s="141">
        <v>47488.139374999984</v>
      </c>
      <c r="AJ3153" s="141">
        <v>46715.975249999981</v>
      </c>
      <c r="AK3153" s="141">
        <v>45943.811124999978</v>
      </c>
      <c r="AL3153" s="141">
        <v>45171.646999999975</v>
      </c>
      <c r="AM3153" s="141">
        <v>44399.482874999972</v>
      </c>
      <c r="AN3153" s="141">
        <v>43627.318749999969</v>
      </c>
      <c r="AO3153" s="141">
        <v>42855.154624999966</v>
      </c>
      <c r="AP3153" s="141">
        <v>42082.990499999964</v>
      </c>
      <c r="AQ3153" s="141">
        <v>41310.826374999961</v>
      </c>
      <c r="AR3153" s="141">
        <v>40538.662249999958</v>
      </c>
      <c r="AS3153" s="141">
        <v>39766.498124999955</v>
      </c>
      <c r="AT3153" s="141">
        <v>38994.333999999952</v>
      </c>
      <c r="AU3153" s="141">
        <v>38222.169874999949</v>
      </c>
      <c r="AV3153" s="141">
        <v>37450.005749999946</v>
      </c>
      <c r="AW3153" s="141">
        <v>36677.841624999943</v>
      </c>
      <c r="AX3153" s="141">
        <v>35905.67749999994</v>
      </c>
      <c r="AY3153" s="141">
        <v>35133.513374999937</v>
      </c>
      <c r="AZ3153" s="141">
        <v>34361.349249999934</v>
      </c>
      <c r="BA3153" s="141">
        <v>33589.185124999931</v>
      </c>
      <c r="BB3153" s="141">
        <v>32817.020999999928</v>
      </c>
      <c r="BC3153" s="141">
        <v>32044.856874999929</v>
      </c>
      <c r="BD3153" s="141">
        <v>31272.692749999929</v>
      </c>
      <c r="BE3153" s="141">
        <v>30500.52862499993</v>
      </c>
      <c r="BF3153" s="141">
        <v>29728.364499999931</v>
      </c>
      <c r="BG3153" s="141">
        <v>28956.200374999931</v>
      </c>
      <c r="BH3153" s="141">
        <v>28184.036249999932</v>
      </c>
      <c r="BI3153" s="141">
        <v>27411.872124999933</v>
      </c>
      <c r="BJ3153" s="141">
        <v>26639.707999999933</v>
      </c>
      <c r="BK3153" s="141">
        <v>25867.543874999934</v>
      </c>
      <c r="BL3153" s="141">
        <v>25095.379749999935</v>
      </c>
      <c r="BM3153" s="141">
        <v>24323.215624999935</v>
      </c>
      <c r="BN3153" s="141">
        <v>23551.051499999936</v>
      </c>
      <c r="BO3153" s="141">
        <v>22778.887374999937</v>
      </c>
      <c r="BP3153" s="141">
        <v>22006.723249999937</v>
      </c>
    </row>
    <row r="3154" spans="4:68" ht="15.75">
      <c r="D3154" s="174" t="s">
        <v>10746</v>
      </c>
      <c r="E3154" s="175">
        <v>38796.01</v>
      </c>
      <c r="F3154" s="174" t="s">
        <v>3540</v>
      </c>
      <c r="G3154" s="174" t="s">
        <v>10705</v>
      </c>
      <c r="H3154" s="174" t="s">
        <v>191</v>
      </c>
      <c r="I3154" s="174" t="s">
        <v>10747</v>
      </c>
      <c r="J3154" s="174" t="s">
        <v>10748</v>
      </c>
      <c r="K3154" s="174"/>
      <c r="L3154" s="174" t="s">
        <v>4377</v>
      </c>
      <c r="M3154" s="174" t="s">
        <v>5173</v>
      </c>
      <c r="N3154" s="176">
        <v>960</v>
      </c>
      <c r="O3154" s="174" t="s">
        <v>3407</v>
      </c>
      <c r="P3154" s="177">
        <v>36525</v>
      </c>
      <c r="Q3154" s="176">
        <v>162</v>
      </c>
      <c r="R3154" s="175">
        <v>6546.81</v>
      </c>
      <c r="S3154" s="175">
        <v>32249.200000000001</v>
      </c>
      <c r="T3154" s="161">
        <v>0</v>
      </c>
      <c r="U3154" s="96">
        <v>6</v>
      </c>
      <c r="V3154" s="38" t="s">
        <v>116</v>
      </c>
      <c r="W3154" s="38"/>
      <c r="X3154" s="137">
        <v>484.95012500000007</v>
      </c>
      <c r="Y3154" s="138">
        <v>65745</v>
      </c>
      <c r="Z3154" s="179">
        <v>66.5</v>
      </c>
      <c r="AA3154" s="139">
        <v>2080</v>
      </c>
      <c r="AB3154" s="131"/>
      <c r="AC3154" s="38"/>
      <c r="AD3154" s="140">
        <v>32249.200000000001</v>
      </c>
      <c r="AE3154" s="141">
        <v>31764.249875000001</v>
      </c>
      <c r="AF3154" s="141">
        <v>31279.299750000002</v>
      </c>
      <c r="AG3154" s="141">
        <v>30794.349625000003</v>
      </c>
      <c r="AH3154" s="141">
        <v>30309.399500000003</v>
      </c>
      <c r="AI3154" s="141">
        <v>29824.449375000004</v>
      </c>
      <c r="AJ3154" s="141">
        <v>29339.499250000004</v>
      </c>
      <c r="AK3154" s="141">
        <v>28854.549125000005</v>
      </c>
      <c r="AL3154" s="141">
        <v>28369.599000000006</v>
      </c>
      <c r="AM3154" s="141">
        <v>27884.648875000006</v>
      </c>
      <c r="AN3154" s="141">
        <v>27399.698750000007</v>
      </c>
      <c r="AO3154" s="141">
        <v>26914.748625000007</v>
      </c>
      <c r="AP3154" s="141">
        <v>26429.798500000008</v>
      </c>
      <c r="AQ3154" s="141">
        <v>25944.848375000009</v>
      </c>
      <c r="AR3154" s="141">
        <v>25459.898250000009</v>
      </c>
      <c r="AS3154" s="141">
        <v>24974.94812500001</v>
      </c>
      <c r="AT3154" s="141">
        <v>24489.998000000011</v>
      </c>
      <c r="AU3154" s="141">
        <v>24005.047875000011</v>
      </c>
      <c r="AV3154" s="141">
        <v>23520.097750000012</v>
      </c>
      <c r="AW3154" s="141">
        <v>23035.147625000012</v>
      </c>
      <c r="AX3154" s="141">
        <v>22550.197500000013</v>
      </c>
      <c r="AY3154" s="141">
        <v>22065.247375000014</v>
      </c>
      <c r="AZ3154" s="141">
        <v>21580.297250000014</v>
      </c>
      <c r="BA3154" s="141">
        <v>21095.347125000015</v>
      </c>
      <c r="BB3154" s="141">
        <v>20610.397000000015</v>
      </c>
      <c r="BC3154" s="141">
        <v>20125.446875000016</v>
      </c>
      <c r="BD3154" s="141">
        <v>19640.496750000017</v>
      </c>
      <c r="BE3154" s="141">
        <v>19155.546625000017</v>
      </c>
      <c r="BF3154" s="141">
        <v>18670.596500000018</v>
      </c>
      <c r="BG3154" s="141">
        <v>18185.646375000018</v>
      </c>
      <c r="BH3154" s="141">
        <v>17700.696250000019</v>
      </c>
      <c r="BI3154" s="141">
        <v>17215.74612500002</v>
      </c>
      <c r="BJ3154" s="141">
        <v>16730.79600000002</v>
      </c>
      <c r="BK3154" s="141">
        <v>16245.845875000021</v>
      </c>
      <c r="BL3154" s="141">
        <v>15760.895750000022</v>
      </c>
      <c r="BM3154" s="141">
        <v>15275.945625000022</v>
      </c>
      <c r="BN3154" s="141">
        <v>14790.995500000023</v>
      </c>
      <c r="BO3154" s="141">
        <v>14306.045375000023</v>
      </c>
      <c r="BP3154" s="141">
        <v>13821.095250000024</v>
      </c>
    </row>
    <row r="3155" spans="4:68" ht="15.75">
      <c r="D3155" s="174" t="s">
        <v>10749</v>
      </c>
      <c r="E3155" s="175">
        <v>619.97</v>
      </c>
      <c r="F3155" s="174" t="s">
        <v>3409</v>
      </c>
      <c r="G3155" s="174" t="s">
        <v>10705</v>
      </c>
      <c r="H3155" s="174" t="s">
        <v>179</v>
      </c>
      <c r="I3155" s="174" t="s">
        <v>10750</v>
      </c>
      <c r="J3155" s="174" t="s">
        <v>10751</v>
      </c>
      <c r="K3155" s="174"/>
      <c r="L3155" s="174" t="s">
        <v>3509</v>
      </c>
      <c r="M3155" s="174" t="s">
        <v>4854</v>
      </c>
      <c r="N3155" s="176">
        <v>600</v>
      </c>
      <c r="O3155" s="174" t="s">
        <v>3407</v>
      </c>
      <c r="P3155" s="177">
        <v>36525</v>
      </c>
      <c r="Q3155" s="176">
        <v>162</v>
      </c>
      <c r="R3155" s="175">
        <v>167.26</v>
      </c>
      <c r="S3155" s="175">
        <v>452.71</v>
      </c>
      <c r="T3155" s="161">
        <v>0</v>
      </c>
      <c r="U3155" s="96">
        <v>6</v>
      </c>
      <c r="V3155" s="38" t="s">
        <v>116</v>
      </c>
      <c r="W3155" s="38"/>
      <c r="X3155" s="137">
        <v>12.3994</v>
      </c>
      <c r="Y3155" s="138">
        <v>54788</v>
      </c>
      <c r="Z3155" s="179">
        <v>36.5</v>
      </c>
      <c r="AA3155" s="139">
        <v>2050</v>
      </c>
      <c r="AB3155" s="131"/>
      <c r="AC3155" s="38"/>
      <c r="AD3155" s="140">
        <v>452.71</v>
      </c>
      <c r="AE3155" s="141">
        <v>440.31059999999997</v>
      </c>
      <c r="AF3155" s="141">
        <v>427.91119999999995</v>
      </c>
      <c r="AG3155" s="141">
        <v>415.51179999999994</v>
      </c>
      <c r="AH3155" s="141">
        <v>403.11239999999992</v>
      </c>
      <c r="AI3155" s="141">
        <v>390.71299999999991</v>
      </c>
      <c r="AJ3155" s="141">
        <v>378.31359999999989</v>
      </c>
      <c r="AK3155" s="141">
        <v>365.91419999999988</v>
      </c>
      <c r="AL3155" s="141">
        <v>353.51479999999987</v>
      </c>
      <c r="AM3155" s="141">
        <v>341.11539999999985</v>
      </c>
      <c r="AN3155" s="141">
        <v>328.71599999999984</v>
      </c>
      <c r="AO3155" s="141">
        <v>316.31659999999982</v>
      </c>
      <c r="AP3155" s="141">
        <v>303.91719999999981</v>
      </c>
      <c r="AQ3155" s="141">
        <v>291.5177999999998</v>
      </c>
      <c r="AR3155" s="141">
        <v>279.11839999999978</v>
      </c>
      <c r="AS3155" s="141">
        <v>266.71899999999977</v>
      </c>
      <c r="AT3155" s="141">
        <v>254.31959999999975</v>
      </c>
      <c r="AU3155" s="141">
        <v>241.92019999999974</v>
      </c>
      <c r="AV3155" s="141">
        <v>229.52079999999972</v>
      </c>
      <c r="AW3155" s="141">
        <v>217.12139999999971</v>
      </c>
      <c r="AX3155" s="141">
        <v>204.7219999999997</v>
      </c>
      <c r="AY3155" s="141">
        <v>192.32259999999968</v>
      </c>
      <c r="AZ3155" s="141">
        <v>179.92319999999967</v>
      </c>
      <c r="BA3155" s="141">
        <v>167.52379999999965</v>
      </c>
      <c r="BB3155" s="141">
        <v>155.12439999999964</v>
      </c>
      <c r="BC3155" s="141">
        <v>142.72499999999962</v>
      </c>
      <c r="BD3155" s="141">
        <v>130.32559999999961</v>
      </c>
      <c r="BE3155" s="141">
        <v>117.92619999999961</v>
      </c>
      <c r="BF3155" s="141">
        <v>105.52679999999961</v>
      </c>
      <c r="BG3155" s="141">
        <v>93.127399999999611</v>
      </c>
      <c r="BH3155" s="141">
        <v>80.727999999999611</v>
      </c>
      <c r="BI3155" s="141">
        <v>68.328599999999611</v>
      </c>
      <c r="BJ3155" s="141">
        <v>55.929199999999611</v>
      </c>
      <c r="BK3155" s="141">
        <v>43.529799999999611</v>
      </c>
      <c r="BL3155" s="141">
        <v>31.130399999999611</v>
      </c>
      <c r="BM3155" s="141">
        <v>18.730999999999611</v>
      </c>
      <c r="BN3155" s="141">
        <v>6.3315999999996109</v>
      </c>
      <c r="BO3155" s="141">
        <v>0</v>
      </c>
      <c r="BP3155" s="141">
        <v>0</v>
      </c>
    </row>
    <row r="3156" spans="4:68" ht="15.75">
      <c r="D3156" s="174" t="s">
        <v>10752</v>
      </c>
      <c r="E3156" s="175">
        <v>71529.960000000006</v>
      </c>
      <c r="F3156" s="174" t="s">
        <v>3540</v>
      </c>
      <c r="G3156" s="174" t="s">
        <v>10705</v>
      </c>
      <c r="H3156" s="174" t="s">
        <v>179</v>
      </c>
      <c r="I3156" s="174" t="s">
        <v>10750</v>
      </c>
      <c r="J3156" s="174" t="s">
        <v>10751</v>
      </c>
      <c r="K3156" s="174"/>
      <c r="L3156" s="174" t="s">
        <v>3509</v>
      </c>
      <c r="M3156" s="174" t="s">
        <v>4854</v>
      </c>
      <c r="N3156" s="176">
        <v>600</v>
      </c>
      <c r="O3156" s="174" t="s">
        <v>3407</v>
      </c>
      <c r="P3156" s="177">
        <v>36525</v>
      </c>
      <c r="Q3156" s="176">
        <v>162</v>
      </c>
      <c r="R3156" s="175">
        <v>19312.98</v>
      </c>
      <c r="S3156" s="175">
        <v>52216.98</v>
      </c>
      <c r="T3156" s="161">
        <v>0</v>
      </c>
      <c r="U3156" s="96">
        <v>6</v>
      </c>
      <c r="V3156" s="38" t="s">
        <v>116</v>
      </c>
      <c r="W3156" s="38"/>
      <c r="X3156" s="137">
        <v>1430.5992000000001</v>
      </c>
      <c r="Y3156" s="138">
        <v>54788</v>
      </c>
      <c r="Z3156" s="179">
        <v>36.5</v>
      </c>
      <c r="AA3156" s="139">
        <v>2050</v>
      </c>
      <c r="AB3156" s="131"/>
      <c r="AC3156" s="38"/>
      <c r="AD3156" s="140">
        <v>52216.98</v>
      </c>
      <c r="AE3156" s="141">
        <v>50786.380800000006</v>
      </c>
      <c r="AF3156" s="141">
        <v>49355.781600000009</v>
      </c>
      <c r="AG3156" s="141">
        <v>47925.182400000012</v>
      </c>
      <c r="AH3156" s="141">
        <v>46494.583200000015</v>
      </c>
      <c r="AI3156" s="141">
        <v>45063.984000000019</v>
      </c>
      <c r="AJ3156" s="141">
        <v>43633.384800000022</v>
      </c>
      <c r="AK3156" s="141">
        <v>42202.785600000025</v>
      </c>
      <c r="AL3156" s="141">
        <v>40772.186400000028</v>
      </c>
      <c r="AM3156" s="141">
        <v>39341.587200000031</v>
      </c>
      <c r="AN3156" s="141">
        <v>37910.988000000034</v>
      </c>
      <c r="AO3156" s="141">
        <v>36480.388800000037</v>
      </c>
      <c r="AP3156" s="141">
        <v>35049.78960000004</v>
      </c>
      <c r="AQ3156" s="141">
        <v>33619.190400000043</v>
      </c>
      <c r="AR3156" s="141">
        <v>32188.591200000043</v>
      </c>
      <c r="AS3156" s="141">
        <v>30757.992000000042</v>
      </c>
      <c r="AT3156" s="141">
        <v>29327.392800000041</v>
      </c>
      <c r="AU3156" s="141">
        <v>27896.793600000041</v>
      </c>
      <c r="AV3156" s="141">
        <v>26466.19440000004</v>
      </c>
      <c r="AW3156" s="141">
        <v>25035.59520000004</v>
      </c>
      <c r="AX3156" s="141">
        <v>23604.996000000039</v>
      </c>
      <c r="AY3156" s="141">
        <v>22174.396800000039</v>
      </c>
      <c r="AZ3156" s="141">
        <v>20743.797600000038</v>
      </c>
      <c r="BA3156" s="141">
        <v>19313.198400000038</v>
      </c>
      <c r="BB3156" s="141">
        <v>17882.599200000037</v>
      </c>
      <c r="BC3156" s="141">
        <v>16452.000000000036</v>
      </c>
      <c r="BD3156" s="141">
        <v>15021.400800000036</v>
      </c>
      <c r="BE3156" s="141">
        <v>13590.801600000035</v>
      </c>
      <c r="BF3156" s="141">
        <v>12160.202400000035</v>
      </c>
      <c r="BG3156" s="141">
        <v>10729.603200000034</v>
      </c>
      <c r="BH3156" s="141">
        <v>9299.0040000000336</v>
      </c>
      <c r="BI3156" s="141">
        <v>7868.404800000033</v>
      </c>
      <c r="BJ3156" s="141">
        <v>6437.8056000000324</v>
      </c>
      <c r="BK3156" s="141">
        <v>5007.2064000000319</v>
      </c>
      <c r="BL3156" s="141">
        <v>3576.6072000000318</v>
      </c>
      <c r="BM3156" s="141">
        <v>2146.0080000000316</v>
      </c>
      <c r="BN3156" s="141">
        <v>715.40880000003153</v>
      </c>
      <c r="BO3156" s="141">
        <v>0</v>
      </c>
      <c r="BP3156" s="141">
        <v>0</v>
      </c>
    </row>
    <row r="3157" spans="4:68" ht="15.75">
      <c r="D3157" s="174" t="s">
        <v>10753</v>
      </c>
      <c r="E3157" s="175">
        <v>152268.18</v>
      </c>
      <c r="F3157" s="174" t="s">
        <v>3540</v>
      </c>
      <c r="G3157" s="174" t="s">
        <v>10705</v>
      </c>
      <c r="H3157" s="174" t="s">
        <v>191</v>
      </c>
      <c r="I3157" s="174" t="s">
        <v>10754</v>
      </c>
      <c r="J3157" s="174" t="s">
        <v>10755</v>
      </c>
      <c r="K3157" s="174"/>
      <c r="L3157" s="174" t="s">
        <v>5357</v>
      </c>
      <c r="M3157" s="174" t="s">
        <v>4635</v>
      </c>
      <c r="N3157" s="176">
        <v>960</v>
      </c>
      <c r="O3157" s="174" t="s">
        <v>3407</v>
      </c>
      <c r="P3157" s="177">
        <v>36525</v>
      </c>
      <c r="Q3157" s="176">
        <v>162</v>
      </c>
      <c r="R3157" s="175">
        <v>25695.22</v>
      </c>
      <c r="S3157" s="175">
        <v>126572.96</v>
      </c>
      <c r="T3157" s="161">
        <v>0</v>
      </c>
      <c r="U3157" s="96">
        <v>6</v>
      </c>
      <c r="V3157" s="38" t="s">
        <v>116</v>
      </c>
      <c r="W3157" s="38"/>
      <c r="X3157" s="137">
        <v>1903.3522499999999</v>
      </c>
      <c r="Y3157" s="138">
        <v>65745</v>
      </c>
      <c r="Z3157" s="179">
        <v>66.5</v>
      </c>
      <c r="AA3157" s="139">
        <v>2080</v>
      </c>
      <c r="AB3157" s="131"/>
      <c r="AC3157" s="38"/>
      <c r="AD3157" s="140">
        <v>126572.96</v>
      </c>
      <c r="AE3157" s="141">
        <v>124669.60775000001</v>
      </c>
      <c r="AF3157" s="141">
        <v>122766.25550000001</v>
      </c>
      <c r="AG3157" s="141">
        <v>120862.90325000002</v>
      </c>
      <c r="AH3157" s="141">
        <v>118959.55100000002</v>
      </c>
      <c r="AI3157" s="141">
        <v>117056.19875000003</v>
      </c>
      <c r="AJ3157" s="141">
        <v>115152.84650000003</v>
      </c>
      <c r="AK3157" s="141">
        <v>113249.49425000003</v>
      </c>
      <c r="AL3157" s="141">
        <v>111346.14200000004</v>
      </c>
      <c r="AM3157" s="141">
        <v>109442.78975000004</v>
      </c>
      <c r="AN3157" s="141">
        <v>107539.43750000004</v>
      </c>
      <c r="AO3157" s="141">
        <v>105636.08525000005</v>
      </c>
      <c r="AP3157" s="141">
        <v>103732.73300000005</v>
      </c>
      <c r="AQ3157" s="141">
        <v>101829.38075000005</v>
      </c>
      <c r="AR3157" s="141">
        <v>99926.028500000059</v>
      </c>
      <c r="AS3157" s="141">
        <v>98022.676250000062</v>
      </c>
      <c r="AT3157" s="141">
        <v>96119.324000000066</v>
      </c>
      <c r="AU3157" s="141">
        <v>94215.97175000007</v>
      </c>
      <c r="AV3157" s="141">
        <v>92312.619500000073</v>
      </c>
      <c r="AW3157" s="141">
        <v>90409.267250000077</v>
      </c>
      <c r="AX3157" s="141">
        <v>88505.915000000081</v>
      </c>
      <c r="AY3157" s="141">
        <v>86602.562750000085</v>
      </c>
      <c r="AZ3157" s="141">
        <v>84699.210500000088</v>
      </c>
      <c r="BA3157" s="141">
        <v>82795.858250000092</v>
      </c>
      <c r="BB3157" s="141">
        <v>80892.506000000096</v>
      </c>
      <c r="BC3157" s="141">
        <v>78989.1537500001</v>
      </c>
      <c r="BD3157" s="141">
        <v>77085.801500000103</v>
      </c>
      <c r="BE3157" s="141">
        <v>75182.449250000107</v>
      </c>
      <c r="BF3157" s="141">
        <v>73279.097000000111</v>
      </c>
      <c r="BG3157" s="141">
        <v>71375.744750000114</v>
      </c>
      <c r="BH3157" s="141">
        <v>69472.392500000118</v>
      </c>
      <c r="BI3157" s="141">
        <v>67569.040250000122</v>
      </c>
      <c r="BJ3157" s="141">
        <v>65665.688000000126</v>
      </c>
      <c r="BK3157" s="141">
        <v>63762.335750000129</v>
      </c>
      <c r="BL3157" s="141">
        <v>61858.983500000133</v>
      </c>
      <c r="BM3157" s="141">
        <v>59955.631250000137</v>
      </c>
      <c r="BN3157" s="141">
        <v>58052.279000000141</v>
      </c>
      <c r="BO3157" s="141">
        <v>56148.926750000144</v>
      </c>
      <c r="BP3157" s="141">
        <v>54245.574500000148</v>
      </c>
    </row>
    <row r="3158" spans="4:68" ht="15.75">
      <c r="D3158" s="174" t="s">
        <v>10756</v>
      </c>
      <c r="E3158" s="175">
        <v>74079.429999999993</v>
      </c>
      <c r="F3158" s="174" t="s">
        <v>3540</v>
      </c>
      <c r="G3158" s="174" t="s">
        <v>10705</v>
      </c>
      <c r="H3158" s="174" t="s">
        <v>179</v>
      </c>
      <c r="I3158" s="174" t="s">
        <v>10757</v>
      </c>
      <c r="J3158" s="174" t="s">
        <v>10758</v>
      </c>
      <c r="K3158" s="174"/>
      <c r="L3158" s="174" t="s">
        <v>7136</v>
      </c>
      <c r="M3158" s="174" t="s">
        <v>7197</v>
      </c>
      <c r="N3158" s="176">
        <v>600</v>
      </c>
      <c r="O3158" s="174" t="s">
        <v>3407</v>
      </c>
      <c r="P3158" s="177">
        <v>36525</v>
      </c>
      <c r="Q3158" s="176">
        <v>162</v>
      </c>
      <c r="R3158" s="175">
        <v>20001.349999999999</v>
      </c>
      <c r="S3158" s="175">
        <v>54078.080000000002</v>
      </c>
      <c r="T3158" s="161">
        <v>0</v>
      </c>
      <c r="U3158" s="96">
        <v>8</v>
      </c>
      <c r="V3158" s="38" t="s">
        <v>118</v>
      </c>
      <c r="W3158" s="38"/>
      <c r="X3158" s="137">
        <v>1481.5885999999998</v>
      </c>
      <c r="Y3158" s="138">
        <v>54788</v>
      </c>
      <c r="Z3158" s="179">
        <v>36.5</v>
      </c>
      <c r="AA3158" s="139">
        <v>2050</v>
      </c>
      <c r="AB3158" s="131"/>
      <c r="AC3158" s="38"/>
      <c r="AD3158" s="140">
        <v>54078.080000000002</v>
      </c>
      <c r="AE3158" s="141">
        <v>52596.491399999999</v>
      </c>
      <c r="AF3158" s="141">
        <v>51114.902799999996</v>
      </c>
      <c r="AG3158" s="141">
        <v>49633.314199999993</v>
      </c>
      <c r="AH3158" s="141">
        <v>48151.725599999991</v>
      </c>
      <c r="AI3158" s="141">
        <v>46670.136999999988</v>
      </c>
      <c r="AJ3158" s="141">
        <v>45188.548399999985</v>
      </c>
      <c r="AK3158" s="141">
        <v>43706.959799999982</v>
      </c>
      <c r="AL3158" s="141">
        <v>42225.37119999998</v>
      </c>
      <c r="AM3158" s="141">
        <v>40743.782599999977</v>
      </c>
      <c r="AN3158" s="141">
        <v>39262.193999999974</v>
      </c>
      <c r="AO3158" s="141">
        <v>37780.605399999971</v>
      </c>
      <c r="AP3158" s="141">
        <v>36299.016799999968</v>
      </c>
      <c r="AQ3158" s="141">
        <v>34817.428199999966</v>
      </c>
      <c r="AR3158" s="141">
        <v>33335.839599999963</v>
      </c>
      <c r="AS3158" s="141">
        <v>31854.250999999964</v>
      </c>
      <c r="AT3158" s="141">
        <v>30372.662399999965</v>
      </c>
      <c r="AU3158" s="141">
        <v>28891.073799999966</v>
      </c>
      <c r="AV3158" s="141">
        <v>27409.485199999966</v>
      </c>
      <c r="AW3158" s="141">
        <v>25927.896599999967</v>
      </c>
      <c r="AX3158" s="141">
        <v>24446.307999999968</v>
      </c>
      <c r="AY3158" s="141">
        <v>22964.719399999969</v>
      </c>
      <c r="AZ3158" s="141">
        <v>21483.13079999997</v>
      </c>
      <c r="BA3158" s="141">
        <v>20001.542199999971</v>
      </c>
      <c r="BB3158" s="141">
        <v>18519.953599999972</v>
      </c>
      <c r="BC3158" s="141">
        <v>17038.364999999972</v>
      </c>
      <c r="BD3158" s="141">
        <v>15556.776399999973</v>
      </c>
      <c r="BE3158" s="141">
        <v>14075.187799999974</v>
      </c>
      <c r="BF3158" s="141">
        <v>12593.599199999975</v>
      </c>
      <c r="BG3158" s="141">
        <v>11112.010599999976</v>
      </c>
      <c r="BH3158" s="141">
        <v>9630.4219999999768</v>
      </c>
      <c r="BI3158" s="141">
        <v>8148.8333999999768</v>
      </c>
      <c r="BJ3158" s="141">
        <v>6667.2447999999767</v>
      </c>
      <c r="BK3158" s="141">
        <v>5185.6561999999767</v>
      </c>
      <c r="BL3158" s="141">
        <v>3704.0675999999767</v>
      </c>
      <c r="BM3158" s="141">
        <v>2222.4789999999766</v>
      </c>
      <c r="BN3158" s="141">
        <v>740.89039999997681</v>
      </c>
      <c r="BO3158" s="141">
        <v>0</v>
      </c>
      <c r="BP3158" s="141">
        <v>0</v>
      </c>
    </row>
    <row r="3159" spans="4:68" ht="15.75">
      <c r="D3159" s="174" t="s">
        <v>10759</v>
      </c>
      <c r="E3159" s="175">
        <v>248741.95</v>
      </c>
      <c r="F3159" s="174" t="s">
        <v>3540</v>
      </c>
      <c r="G3159" s="174" t="s">
        <v>10705</v>
      </c>
      <c r="H3159" s="174" t="s">
        <v>179</v>
      </c>
      <c r="I3159" s="174" t="s">
        <v>10760</v>
      </c>
      <c r="J3159" s="174" t="s">
        <v>10761</v>
      </c>
      <c r="K3159" s="174"/>
      <c r="L3159" s="174" t="s">
        <v>3509</v>
      </c>
      <c r="M3159" s="174" t="s">
        <v>3800</v>
      </c>
      <c r="N3159" s="176">
        <v>600</v>
      </c>
      <c r="O3159" s="174" t="s">
        <v>3407</v>
      </c>
      <c r="P3159" s="177">
        <v>36525</v>
      </c>
      <c r="Q3159" s="176">
        <v>162</v>
      </c>
      <c r="R3159" s="175">
        <v>67160.210000000006</v>
      </c>
      <c r="S3159" s="175">
        <v>181581.74</v>
      </c>
      <c r="T3159" s="161">
        <v>0</v>
      </c>
      <c r="U3159" s="96">
        <v>6</v>
      </c>
      <c r="V3159" s="38" t="s">
        <v>116</v>
      </c>
      <c r="W3159" s="38"/>
      <c r="X3159" s="137">
        <v>4974.8389999999999</v>
      </c>
      <c r="Y3159" s="138">
        <v>54788</v>
      </c>
      <c r="Z3159" s="179">
        <v>36.5</v>
      </c>
      <c r="AA3159" s="139">
        <v>2050</v>
      </c>
      <c r="AB3159" s="131"/>
      <c r="AC3159" s="38"/>
      <c r="AD3159" s="140">
        <v>181581.74</v>
      </c>
      <c r="AE3159" s="141">
        <v>176606.90099999998</v>
      </c>
      <c r="AF3159" s="141">
        <v>171632.06199999998</v>
      </c>
      <c r="AG3159" s="141">
        <v>166657.22299999997</v>
      </c>
      <c r="AH3159" s="141">
        <v>161682.38399999996</v>
      </c>
      <c r="AI3159" s="141">
        <v>156707.54499999995</v>
      </c>
      <c r="AJ3159" s="141">
        <v>151732.70599999995</v>
      </c>
      <c r="AK3159" s="141">
        <v>146757.86699999994</v>
      </c>
      <c r="AL3159" s="141">
        <v>141783.02799999993</v>
      </c>
      <c r="AM3159" s="141">
        <v>136808.18899999993</v>
      </c>
      <c r="AN3159" s="141">
        <v>131833.34999999992</v>
      </c>
      <c r="AO3159" s="141">
        <v>126858.51099999991</v>
      </c>
      <c r="AP3159" s="141">
        <v>121883.6719999999</v>
      </c>
      <c r="AQ3159" s="141">
        <v>116908.8329999999</v>
      </c>
      <c r="AR3159" s="141">
        <v>111933.99399999989</v>
      </c>
      <c r="AS3159" s="141">
        <v>106959.15499999988</v>
      </c>
      <c r="AT3159" s="141">
        <v>101984.31599999988</v>
      </c>
      <c r="AU3159" s="141">
        <v>97009.476999999868</v>
      </c>
      <c r="AV3159" s="141">
        <v>92034.637999999861</v>
      </c>
      <c r="AW3159" s="141">
        <v>87059.798999999854</v>
      </c>
      <c r="AX3159" s="141">
        <v>82084.959999999846</v>
      </c>
      <c r="AY3159" s="141">
        <v>77110.120999999839</v>
      </c>
      <c r="AZ3159" s="141">
        <v>72135.281999999832</v>
      </c>
      <c r="BA3159" s="141">
        <v>67160.442999999825</v>
      </c>
      <c r="BB3159" s="141">
        <v>62185.603999999825</v>
      </c>
      <c r="BC3159" s="141">
        <v>57210.764999999825</v>
      </c>
      <c r="BD3159" s="141">
        <v>52235.925999999825</v>
      </c>
      <c r="BE3159" s="141">
        <v>47261.086999999825</v>
      </c>
      <c r="BF3159" s="141">
        <v>42286.247999999825</v>
      </c>
      <c r="BG3159" s="141">
        <v>37311.408999999825</v>
      </c>
      <c r="BH3159" s="141">
        <v>32336.569999999825</v>
      </c>
      <c r="BI3159" s="141">
        <v>27361.730999999825</v>
      </c>
      <c r="BJ3159" s="141">
        <v>22386.891999999825</v>
      </c>
      <c r="BK3159" s="141">
        <v>17412.052999999825</v>
      </c>
      <c r="BL3159" s="141">
        <v>12437.213999999825</v>
      </c>
      <c r="BM3159" s="141">
        <v>7462.3749999998254</v>
      </c>
      <c r="BN3159" s="141">
        <v>2487.5359999998254</v>
      </c>
      <c r="BO3159" s="141">
        <v>0</v>
      </c>
      <c r="BP3159" s="141">
        <v>0</v>
      </c>
    </row>
    <row r="3160" spans="4:68" ht="15.75">
      <c r="D3160" s="174" t="s">
        <v>10762</v>
      </c>
      <c r="E3160" s="175">
        <v>34467.53</v>
      </c>
      <c r="F3160" s="174" t="s">
        <v>3540</v>
      </c>
      <c r="G3160" s="174" t="s">
        <v>10705</v>
      </c>
      <c r="H3160" s="174" t="s">
        <v>179</v>
      </c>
      <c r="I3160" s="174" t="s">
        <v>10763</v>
      </c>
      <c r="J3160" s="174" t="s">
        <v>10764</v>
      </c>
      <c r="K3160" s="174"/>
      <c r="L3160" s="174" t="s">
        <v>3509</v>
      </c>
      <c r="M3160" s="174" t="s">
        <v>3800</v>
      </c>
      <c r="N3160" s="176">
        <v>600</v>
      </c>
      <c r="O3160" s="174" t="s">
        <v>3407</v>
      </c>
      <c r="P3160" s="177">
        <v>36525</v>
      </c>
      <c r="Q3160" s="176">
        <v>162</v>
      </c>
      <c r="R3160" s="175">
        <v>9306.24</v>
      </c>
      <c r="S3160" s="175">
        <v>25161.29</v>
      </c>
      <c r="T3160" s="161">
        <v>0</v>
      </c>
      <c r="U3160" s="96">
        <v>6</v>
      </c>
      <c r="V3160" s="38" t="s">
        <v>116</v>
      </c>
      <c r="W3160" s="38"/>
      <c r="X3160" s="137">
        <v>689.35059999999999</v>
      </c>
      <c r="Y3160" s="138">
        <v>54788</v>
      </c>
      <c r="Z3160" s="179">
        <v>36.5</v>
      </c>
      <c r="AA3160" s="139">
        <v>2050</v>
      </c>
      <c r="AB3160" s="131"/>
      <c r="AC3160" s="38"/>
      <c r="AD3160" s="140">
        <v>25161.29</v>
      </c>
      <c r="AE3160" s="141">
        <v>24471.939399999999</v>
      </c>
      <c r="AF3160" s="141">
        <v>23782.588799999998</v>
      </c>
      <c r="AG3160" s="141">
        <v>23093.238199999996</v>
      </c>
      <c r="AH3160" s="141">
        <v>22403.887599999995</v>
      </c>
      <c r="AI3160" s="141">
        <v>21714.536999999993</v>
      </c>
      <c r="AJ3160" s="141">
        <v>21025.186399999991</v>
      </c>
      <c r="AK3160" s="141">
        <v>20335.83579999999</v>
      </c>
      <c r="AL3160" s="141">
        <v>19646.485199999988</v>
      </c>
      <c r="AM3160" s="141">
        <v>18957.134599999987</v>
      </c>
      <c r="AN3160" s="141">
        <v>18267.783999999985</v>
      </c>
      <c r="AO3160" s="141">
        <v>17578.433399999984</v>
      </c>
      <c r="AP3160" s="141">
        <v>16889.082799999982</v>
      </c>
      <c r="AQ3160" s="141">
        <v>16199.732199999982</v>
      </c>
      <c r="AR3160" s="141">
        <v>15510.381599999982</v>
      </c>
      <c r="AS3160" s="141">
        <v>14821.030999999983</v>
      </c>
      <c r="AT3160" s="141">
        <v>14131.680399999983</v>
      </c>
      <c r="AU3160" s="141">
        <v>13442.329799999983</v>
      </c>
      <c r="AV3160" s="141">
        <v>12752.979199999983</v>
      </c>
      <c r="AW3160" s="141">
        <v>12063.628599999984</v>
      </c>
      <c r="AX3160" s="141">
        <v>11374.277999999984</v>
      </c>
      <c r="AY3160" s="141">
        <v>10684.927399999984</v>
      </c>
      <c r="AZ3160" s="141">
        <v>9995.5767999999844</v>
      </c>
      <c r="BA3160" s="141">
        <v>9306.2261999999846</v>
      </c>
      <c r="BB3160" s="141">
        <v>8616.8755999999848</v>
      </c>
      <c r="BC3160" s="141">
        <v>7927.5249999999851</v>
      </c>
      <c r="BD3160" s="141">
        <v>7238.1743999999853</v>
      </c>
      <c r="BE3160" s="141">
        <v>6548.8237999999856</v>
      </c>
      <c r="BF3160" s="141">
        <v>5859.4731999999858</v>
      </c>
      <c r="BG3160" s="141">
        <v>5170.1225999999861</v>
      </c>
      <c r="BH3160" s="141">
        <v>4480.7719999999863</v>
      </c>
      <c r="BI3160" s="141">
        <v>3791.4213999999865</v>
      </c>
      <c r="BJ3160" s="141">
        <v>3102.0707999999868</v>
      </c>
      <c r="BK3160" s="141">
        <v>2412.720199999987</v>
      </c>
      <c r="BL3160" s="141">
        <v>1723.369599999987</v>
      </c>
      <c r="BM3160" s="141">
        <v>1034.018999999987</v>
      </c>
      <c r="BN3160" s="141">
        <v>344.66839999998706</v>
      </c>
      <c r="BO3160" s="141">
        <v>0</v>
      </c>
      <c r="BP3160" s="141">
        <v>0</v>
      </c>
    </row>
    <row r="3161" spans="4:68" ht="15.75">
      <c r="D3161" s="174" t="s">
        <v>10765</v>
      </c>
      <c r="E3161" s="175">
        <v>832279.78</v>
      </c>
      <c r="F3161" s="174" t="s">
        <v>3540</v>
      </c>
      <c r="G3161" s="174" t="s">
        <v>10766</v>
      </c>
      <c r="H3161" s="174" t="s">
        <v>179</v>
      </c>
      <c r="I3161" s="174" t="s">
        <v>10767</v>
      </c>
      <c r="J3161" s="174" t="s">
        <v>10768</v>
      </c>
      <c r="K3161" s="174"/>
      <c r="L3161" s="174" t="s">
        <v>7136</v>
      </c>
      <c r="M3161" s="174" t="s">
        <v>7197</v>
      </c>
      <c r="N3161" s="176">
        <v>600</v>
      </c>
      <c r="O3161" s="174" t="s">
        <v>3407</v>
      </c>
      <c r="P3161" s="177">
        <v>35976</v>
      </c>
      <c r="Q3161" s="176">
        <v>180</v>
      </c>
      <c r="R3161" s="175">
        <v>249683.84</v>
      </c>
      <c r="S3161" s="175">
        <v>582595.93999999994</v>
      </c>
      <c r="T3161" s="161">
        <v>0</v>
      </c>
      <c r="U3161" s="96">
        <v>8</v>
      </c>
      <c r="V3161" s="38" t="s">
        <v>118</v>
      </c>
      <c r="W3161" s="38"/>
      <c r="X3161" s="137">
        <v>16645.595600000001</v>
      </c>
      <c r="Y3161" s="138">
        <v>54239</v>
      </c>
      <c r="Z3161" s="179">
        <v>35</v>
      </c>
      <c r="AA3161" s="139">
        <v>2048</v>
      </c>
      <c r="AB3161" s="131"/>
      <c r="AC3161" s="38"/>
      <c r="AD3161" s="140">
        <v>582595.93999999994</v>
      </c>
      <c r="AE3161" s="141">
        <v>565950.34439999994</v>
      </c>
      <c r="AF3161" s="141">
        <v>549304.74879999994</v>
      </c>
      <c r="AG3161" s="141">
        <v>532659.15319999994</v>
      </c>
      <c r="AH3161" s="141">
        <v>516013.55759999994</v>
      </c>
      <c r="AI3161" s="141">
        <v>499367.96199999994</v>
      </c>
      <c r="AJ3161" s="141">
        <v>482722.36639999994</v>
      </c>
      <c r="AK3161" s="141">
        <v>466076.77079999994</v>
      </c>
      <c r="AL3161" s="141">
        <v>449431.17519999994</v>
      </c>
      <c r="AM3161" s="141">
        <v>432785.57959999994</v>
      </c>
      <c r="AN3161" s="141">
        <v>416139.98399999994</v>
      </c>
      <c r="AO3161" s="141">
        <v>399494.38839999994</v>
      </c>
      <c r="AP3161" s="141">
        <v>382848.79279999994</v>
      </c>
      <c r="AQ3161" s="141">
        <v>366203.19719999994</v>
      </c>
      <c r="AR3161" s="141">
        <v>349557.60159999994</v>
      </c>
      <c r="AS3161" s="141">
        <v>332912.00599999994</v>
      </c>
      <c r="AT3161" s="141">
        <v>316266.41039999994</v>
      </c>
      <c r="AU3161" s="141">
        <v>299620.81479999993</v>
      </c>
      <c r="AV3161" s="141">
        <v>282975.21919999993</v>
      </c>
      <c r="AW3161" s="141">
        <v>266329.62359999993</v>
      </c>
      <c r="AX3161" s="141">
        <v>249684.02799999993</v>
      </c>
      <c r="AY3161" s="141">
        <v>233038.43239999993</v>
      </c>
      <c r="AZ3161" s="141">
        <v>216392.83679999993</v>
      </c>
      <c r="BA3161" s="141">
        <v>199747.24119999993</v>
      </c>
      <c r="BB3161" s="141">
        <v>183101.64559999993</v>
      </c>
      <c r="BC3161" s="141">
        <v>166456.04999999993</v>
      </c>
      <c r="BD3161" s="141">
        <v>149810.45439999993</v>
      </c>
      <c r="BE3161" s="141">
        <v>133164.85879999993</v>
      </c>
      <c r="BF3161" s="141">
        <v>116519.26319999993</v>
      </c>
      <c r="BG3161" s="141">
        <v>99873.667599999928</v>
      </c>
      <c r="BH3161" s="141">
        <v>83228.071999999927</v>
      </c>
      <c r="BI3161" s="141">
        <v>66582.476399999927</v>
      </c>
      <c r="BJ3161" s="141">
        <v>49936.880799999926</v>
      </c>
      <c r="BK3161" s="141">
        <v>33291.285199999926</v>
      </c>
      <c r="BL3161" s="141">
        <v>16645.689599999925</v>
      </c>
      <c r="BM3161" s="141">
        <v>9.3999999924562871E-2</v>
      </c>
      <c r="BN3161" s="141">
        <v>0</v>
      </c>
      <c r="BO3161" s="141">
        <v>0</v>
      </c>
      <c r="BP3161" s="141">
        <v>0</v>
      </c>
    </row>
    <row r="3162" spans="4:68">
      <c r="D3162" s="174" t="s">
        <v>10769</v>
      </c>
      <c r="E3162" s="175">
        <v>328363.42</v>
      </c>
      <c r="F3162" s="174" t="s">
        <v>3540</v>
      </c>
      <c r="G3162" s="174" t="s">
        <v>10770</v>
      </c>
      <c r="H3162" s="174" t="s">
        <v>169</v>
      </c>
      <c r="I3162" s="174" t="s">
        <v>10771</v>
      </c>
      <c r="J3162" s="174" t="s">
        <v>10772</v>
      </c>
      <c r="K3162" s="174"/>
      <c r="L3162" s="174" t="s">
        <v>3509</v>
      </c>
      <c r="M3162" s="174" t="s">
        <v>8494</v>
      </c>
      <c r="N3162" s="176">
        <v>960</v>
      </c>
      <c r="O3162" s="174" t="s">
        <v>3407</v>
      </c>
      <c r="P3162" s="177">
        <v>36341</v>
      </c>
      <c r="Q3162" s="176">
        <v>168</v>
      </c>
      <c r="R3162" s="175">
        <v>57463.58</v>
      </c>
      <c r="S3162" s="175">
        <v>270899.84000000003</v>
      </c>
      <c r="T3162" s="178">
        <v>0</v>
      </c>
      <c r="U3162" s="96">
        <v>19</v>
      </c>
      <c r="V3162" s="38" t="s">
        <v>129</v>
      </c>
      <c r="W3162" s="38"/>
      <c r="X3162" s="137">
        <v>4104.5427500000005</v>
      </c>
      <c r="Y3162" s="138">
        <v>65561</v>
      </c>
      <c r="Z3162" s="179">
        <v>66</v>
      </c>
      <c r="AA3162" s="139">
        <v>2079</v>
      </c>
      <c r="AB3162" s="131"/>
      <c r="AC3162" s="38"/>
      <c r="AD3162" s="140">
        <v>270899.84000000003</v>
      </c>
      <c r="AE3162" s="141">
        <v>266795.29725</v>
      </c>
      <c r="AF3162" s="141">
        <v>262690.75449999998</v>
      </c>
      <c r="AG3162" s="141">
        <v>258586.21174999999</v>
      </c>
      <c r="AH3162" s="141">
        <v>254481.66899999999</v>
      </c>
      <c r="AI3162" s="141">
        <v>250377.12625</v>
      </c>
      <c r="AJ3162" s="141">
        <v>246272.58350000001</v>
      </c>
      <c r="AK3162" s="141">
        <v>242168.04075000001</v>
      </c>
      <c r="AL3162" s="141">
        <v>238063.49800000002</v>
      </c>
      <c r="AM3162" s="141">
        <v>233958.95525000003</v>
      </c>
      <c r="AN3162" s="141">
        <v>229854.41250000003</v>
      </c>
      <c r="AO3162" s="141">
        <v>225749.86975000004</v>
      </c>
      <c r="AP3162" s="141">
        <v>221645.32700000005</v>
      </c>
      <c r="AQ3162" s="141">
        <v>217540.78425000006</v>
      </c>
      <c r="AR3162" s="141">
        <v>213436.24150000006</v>
      </c>
      <c r="AS3162" s="141">
        <v>209331.69875000007</v>
      </c>
      <c r="AT3162" s="141">
        <v>205227.15600000008</v>
      </c>
      <c r="AU3162" s="141">
        <v>201122.61325000008</v>
      </c>
      <c r="AV3162" s="141">
        <v>197018.07050000009</v>
      </c>
      <c r="AW3162" s="141">
        <v>192913.5277500001</v>
      </c>
      <c r="AX3162" s="141">
        <v>188808.9850000001</v>
      </c>
      <c r="AY3162" s="141">
        <v>184704.44225000011</v>
      </c>
      <c r="AZ3162" s="141">
        <v>180599.89950000012</v>
      </c>
      <c r="BA3162" s="141">
        <v>176495.35675000012</v>
      </c>
      <c r="BB3162" s="141">
        <v>172390.81400000013</v>
      </c>
      <c r="BC3162" s="141">
        <v>168286.27125000014</v>
      </c>
      <c r="BD3162" s="141">
        <v>164181.72850000014</v>
      </c>
      <c r="BE3162" s="141">
        <v>160077.18575000015</v>
      </c>
      <c r="BF3162" s="141">
        <v>155972.64300000016</v>
      </c>
      <c r="BG3162" s="141">
        <v>151868.10025000016</v>
      </c>
      <c r="BH3162" s="141">
        <v>147763.55750000017</v>
      </c>
      <c r="BI3162" s="141">
        <v>143659.01475000018</v>
      </c>
      <c r="BJ3162" s="141">
        <v>139554.47200000018</v>
      </c>
      <c r="BK3162" s="141">
        <v>135449.92925000019</v>
      </c>
      <c r="BL3162" s="141">
        <v>131345.3865000002</v>
      </c>
      <c r="BM3162" s="141">
        <v>127240.8437500002</v>
      </c>
      <c r="BN3162" s="141">
        <v>123136.30100000021</v>
      </c>
      <c r="BO3162" s="141">
        <v>119031.75825000022</v>
      </c>
      <c r="BP3162" s="141">
        <v>114927.21550000022</v>
      </c>
    </row>
    <row r="3163" spans="4:68">
      <c r="D3163" s="174" t="s">
        <v>10773</v>
      </c>
      <c r="E3163" s="175">
        <v>707567.6</v>
      </c>
      <c r="F3163" s="174" t="s">
        <v>3540</v>
      </c>
      <c r="G3163" s="174" t="s">
        <v>10774</v>
      </c>
      <c r="H3163" s="174" t="s">
        <v>179</v>
      </c>
      <c r="I3163" s="174" t="s">
        <v>10775</v>
      </c>
      <c r="J3163" s="174" t="s">
        <v>10776</v>
      </c>
      <c r="K3163" s="174"/>
      <c r="L3163" s="174" t="s">
        <v>7136</v>
      </c>
      <c r="M3163" s="174" t="s">
        <v>7197</v>
      </c>
      <c r="N3163" s="176">
        <v>600</v>
      </c>
      <c r="O3163" s="174" t="s">
        <v>3407</v>
      </c>
      <c r="P3163" s="177">
        <v>36341</v>
      </c>
      <c r="Q3163" s="176">
        <v>168</v>
      </c>
      <c r="R3163" s="175">
        <v>198118.9</v>
      </c>
      <c r="S3163" s="175">
        <v>509448.7</v>
      </c>
      <c r="T3163" s="178">
        <v>0</v>
      </c>
      <c r="U3163" s="96">
        <v>8</v>
      </c>
      <c r="V3163" s="38" t="s">
        <v>118</v>
      </c>
      <c r="W3163" s="38"/>
      <c r="X3163" s="137">
        <v>14151.352000000001</v>
      </c>
      <c r="Y3163" s="138">
        <v>54604</v>
      </c>
      <c r="Z3163" s="179">
        <v>36</v>
      </c>
      <c r="AA3163" s="139">
        <v>2049</v>
      </c>
      <c r="AB3163" s="131"/>
      <c r="AC3163" s="38"/>
      <c r="AD3163" s="140">
        <v>509448.7</v>
      </c>
      <c r="AE3163" s="141">
        <v>495297.348</v>
      </c>
      <c r="AF3163" s="141">
        <v>481145.99599999998</v>
      </c>
      <c r="AG3163" s="141">
        <v>466994.64399999997</v>
      </c>
      <c r="AH3163" s="141">
        <v>452843.29199999996</v>
      </c>
      <c r="AI3163" s="141">
        <v>438691.93999999994</v>
      </c>
      <c r="AJ3163" s="141">
        <v>424540.58799999993</v>
      </c>
      <c r="AK3163" s="141">
        <v>410389.23599999992</v>
      </c>
      <c r="AL3163" s="141">
        <v>396237.8839999999</v>
      </c>
      <c r="AM3163" s="141">
        <v>382086.53199999989</v>
      </c>
      <c r="AN3163" s="141">
        <v>367935.17999999988</v>
      </c>
      <c r="AO3163" s="141">
        <v>353783.82799999986</v>
      </c>
      <c r="AP3163" s="141">
        <v>339632.47599999985</v>
      </c>
      <c r="AQ3163" s="141">
        <v>325481.12399999984</v>
      </c>
      <c r="AR3163" s="141">
        <v>311329.77199999982</v>
      </c>
      <c r="AS3163" s="141">
        <v>297178.41999999981</v>
      </c>
      <c r="AT3163" s="141">
        <v>283027.0679999998</v>
      </c>
      <c r="AU3163" s="141">
        <v>268875.71599999978</v>
      </c>
      <c r="AV3163" s="141">
        <v>254724.36399999977</v>
      </c>
      <c r="AW3163" s="141">
        <v>240573.01199999976</v>
      </c>
      <c r="AX3163" s="141">
        <v>226421.65999999974</v>
      </c>
      <c r="AY3163" s="141">
        <v>212270.30799999973</v>
      </c>
      <c r="AZ3163" s="141">
        <v>198118.95599999971</v>
      </c>
      <c r="BA3163" s="141">
        <v>183967.6039999997</v>
      </c>
      <c r="BB3163" s="141">
        <v>169816.25199999969</v>
      </c>
      <c r="BC3163" s="141">
        <v>155664.89999999967</v>
      </c>
      <c r="BD3163" s="141">
        <v>141513.54799999966</v>
      </c>
      <c r="BE3163" s="141">
        <v>127362.19599999966</v>
      </c>
      <c r="BF3163" s="141">
        <v>113210.84399999966</v>
      </c>
      <c r="BG3163" s="141">
        <v>99059.491999999664</v>
      </c>
      <c r="BH3163" s="141">
        <v>84908.139999999665</v>
      </c>
      <c r="BI3163" s="141">
        <v>70756.787999999666</v>
      </c>
      <c r="BJ3163" s="141">
        <v>56605.435999999667</v>
      </c>
      <c r="BK3163" s="141">
        <v>42454.083999999668</v>
      </c>
      <c r="BL3163" s="141">
        <v>28302.731999999669</v>
      </c>
      <c r="BM3163" s="141">
        <v>14151.379999999668</v>
      </c>
      <c r="BN3163" s="141">
        <v>2.7999999667372322E-2</v>
      </c>
      <c r="BO3163" s="141">
        <v>0</v>
      </c>
      <c r="BP3163" s="141">
        <v>0</v>
      </c>
    </row>
    <row r="3164" spans="4:68">
      <c r="D3164" s="174" t="s">
        <v>10777</v>
      </c>
      <c r="E3164" s="175">
        <v>529438.32999999996</v>
      </c>
      <c r="F3164" s="174" t="s">
        <v>3540</v>
      </c>
      <c r="G3164" s="174" t="s">
        <v>8695</v>
      </c>
      <c r="H3164" s="174" t="s">
        <v>183</v>
      </c>
      <c r="I3164" s="174" t="s">
        <v>8696</v>
      </c>
      <c r="J3164" s="174" t="s">
        <v>10778</v>
      </c>
      <c r="K3164" s="174"/>
      <c r="L3164" s="174" t="s">
        <v>10779</v>
      </c>
      <c r="M3164" s="174" t="s">
        <v>3575</v>
      </c>
      <c r="N3164" s="176">
        <v>60</v>
      </c>
      <c r="O3164" s="174" t="s">
        <v>3407</v>
      </c>
      <c r="P3164" s="177">
        <v>35246</v>
      </c>
      <c r="Q3164" s="176">
        <v>204</v>
      </c>
      <c r="R3164" s="175">
        <v>529438.32999999996</v>
      </c>
      <c r="S3164" s="176">
        <v>0</v>
      </c>
      <c r="T3164" s="178">
        <v>0</v>
      </c>
      <c r="U3164" s="96">
        <v>19</v>
      </c>
      <c r="V3164" s="38" t="s">
        <v>129</v>
      </c>
      <c r="W3164" s="38"/>
      <c r="X3164" s="137">
        <v>0</v>
      </c>
      <c r="Y3164" s="138">
        <v>37072</v>
      </c>
      <c r="Z3164" s="179">
        <v>0</v>
      </c>
      <c r="AA3164" s="139">
        <v>2001</v>
      </c>
      <c r="AB3164" s="131"/>
      <c r="AC3164" s="38"/>
      <c r="AD3164" s="140">
        <v>0</v>
      </c>
      <c r="AE3164" s="141">
        <v>0</v>
      </c>
      <c r="AF3164" s="141">
        <v>0</v>
      </c>
      <c r="AG3164" s="141">
        <v>0</v>
      </c>
      <c r="AH3164" s="141">
        <v>0</v>
      </c>
      <c r="AI3164" s="141">
        <v>0</v>
      </c>
      <c r="AJ3164" s="141">
        <v>0</v>
      </c>
      <c r="AK3164" s="141">
        <v>0</v>
      </c>
      <c r="AL3164" s="141">
        <v>0</v>
      </c>
      <c r="AM3164" s="141">
        <v>0</v>
      </c>
      <c r="AN3164" s="141">
        <v>0</v>
      </c>
      <c r="AO3164" s="141">
        <v>0</v>
      </c>
      <c r="AP3164" s="141">
        <v>0</v>
      </c>
      <c r="AQ3164" s="141">
        <v>0</v>
      </c>
      <c r="AR3164" s="141">
        <v>0</v>
      </c>
      <c r="AS3164" s="141">
        <v>0</v>
      </c>
      <c r="AT3164" s="141">
        <v>0</v>
      </c>
      <c r="AU3164" s="141">
        <v>0</v>
      </c>
      <c r="AV3164" s="141">
        <v>0</v>
      </c>
      <c r="AW3164" s="141">
        <v>0</v>
      </c>
      <c r="AX3164" s="141">
        <v>0</v>
      </c>
      <c r="AY3164" s="141">
        <v>0</v>
      </c>
      <c r="AZ3164" s="141">
        <v>0</v>
      </c>
      <c r="BA3164" s="141">
        <v>0</v>
      </c>
      <c r="BB3164" s="141">
        <v>0</v>
      </c>
      <c r="BC3164" s="141">
        <v>0</v>
      </c>
      <c r="BD3164" s="141">
        <v>0</v>
      </c>
      <c r="BE3164" s="141">
        <v>0</v>
      </c>
      <c r="BF3164" s="141">
        <v>0</v>
      </c>
      <c r="BG3164" s="141">
        <v>0</v>
      </c>
      <c r="BH3164" s="141">
        <v>0</v>
      </c>
      <c r="BI3164" s="141">
        <v>0</v>
      </c>
      <c r="BJ3164" s="141">
        <v>0</v>
      </c>
      <c r="BK3164" s="141">
        <v>0</v>
      </c>
      <c r="BL3164" s="141">
        <v>0</v>
      </c>
      <c r="BM3164" s="141">
        <v>0</v>
      </c>
      <c r="BN3164" s="141">
        <v>0</v>
      </c>
      <c r="BO3164" s="141">
        <v>0</v>
      </c>
      <c r="BP3164" s="141">
        <v>0</v>
      </c>
    </row>
    <row r="3165" spans="4:68">
      <c r="D3165" s="174" t="s">
        <v>10780</v>
      </c>
      <c r="E3165" s="175">
        <v>531349.91</v>
      </c>
      <c r="F3165" s="174" t="s">
        <v>3540</v>
      </c>
      <c r="G3165" s="174" t="s">
        <v>8695</v>
      </c>
      <c r="H3165" s="174" t="s">
        <v>183</v>
      </c>
      <c r="I3165" s="174" t="s">
        <v>10781</v>
      </c>
      <c r="J3165" s="174" t="s">
        <v>10782</v>
      </c>
      <c r="K3165" s="174"/>
      <c r="L3165" s="174" t="s">
        <v>10779</v>
      </c>
      <c r="M3165" s="174" t="s">
        <v>3575</v>
      </c>
      <c r="N3165" s="176">
        <v>60</v>
      </c>
      <c r="O3165" s="174" t="s">
        <v>3407</v>
      </c>
      <c r="P3165" s="177">
        <v>35246</v>
      </c>
      <c r="Q3165" s="176">
        <v>204</v>
      </c>
      <c r="R3165" s="175">
        <v>531349.91</v>
      </c>
      <c r="S3165" s="176">
        <v>0</v>
      </c>
      <c r="T3165" s="178">
        <v>0</v>
      </c>
      <c r="U3165" s="96">
        <v>19</v>
      </c>
      <c r="V3165" s="38" t="s">
        <v>129</v>
      </c>
      <c r="W3165" s="38"/>
      <c r="X3165" s="137">
        <v>0</v>
      </c>
      <c r="Y3165" s="138">
        <v>37072</v>
      </c>
      <c r="Z3165" s="179">
        <v>0</v>
      </c>
      <c r="AA3165" s="139">
        <v>2001</v>
      </c>
      <c r="AB3165" s="131"/>
      <c r="AC3165" s="38"/>
      <c r="AD3165" s="140">
        <v>0</v>
      </c>
      <c r="AE3165" s="141">
        <v>0</v>
      </c>
      <c r="AF3165" s="141">
        <v>0</v>
      </c>
      <c r="AG3165" s="141">
        <v>0</v>
      </c>
      <c r="AH3165" s="141">
        <v>0</v>
      </c>
      <c r="AI3165" s="141">
        <v>0</v>
      </c>
      <c r="AJ3165" s="141">
        <v>0</v>
      </c>
      <c r="AK3165" s="141">
        <v>0</v>
      </c>
      <c r="AL3165" s="141">
        <v>0</v>
      </c>
      <c r="AM3165" s="141">
        <v>0</v>
      </c>
      <c r="AN3165" s="141">
        <v>0</v>
      </c>
      <c r="AO3165" s="141">
        <v>0</v>
      </c>
      <c r="AP3165" s="141">
        <v>0</v>
      </c>
      <c r="AQ3165" s="141">
        <v>0</v>
      </c>
      <c r="AR3165" s="141">
        <v>0</v>
      </c>
      <c r="AS3165" s="141">
        <v>0</v>
      </c>
      <c r="AT3165" s="141">
        <v>0</v>
      </c>
      <c r="AU3165" s="141">
        <v>0</v>
      </c>
      <c r="AV3165" s="141">
        <v>0</v>
      </c>
      <c r="AW3165" s="141">
        <v>0</v>
      </c>
      <c r="AX3165" s="141">
        <v>0</v>
      </c>
      <c r="AY3165" s="141">
        <v>0</v>
      </c>
      <c r="AZ3165" s="141">
        <v>0</v>
      </c>
      <c r="BA3165" s="141">
        <v>0</v>
      </c>
      <c r="BB3165" s="141">
        <v>0</v>
      </c>
      <c r="BC3165" s="141">
        <v>0</v>
      </c>
      <c r="BD3165" s="141">
        <v>0</v>
      </c>
      <c r="BE3165" s="141">
        <v>0</v>
      </c>
      <c r="BF3165" s="141">
        <v>0</v>
      </c>
      <c r="BG3165" s="141">
        <v>0</v>
      </c>
      <c r="BH3165" s="141">
        <v>0</v>
      </c>
      <c r="BI3165" s="141">
        <v>0</v>
      </c>
      <c r="BJ3165" s="141">
        <v>0</v>
      </c>
      <c r="BK3165" s="141">
        <v>0</v>
      </c>
      <c r="BL3165" s="141">
        <v>0</v>
      </c>
      <c r="BM3165" s="141">
        <v>0</v>
      </c>
      <c r="BN3165" s="141">
        <v>0</v>
      </c>
      <c r="BO3165" s="141">
        <v>0</v>
      </c>
      <c r="BP3165" s="141">
        <v>0</v>
      </c>
    </row>
    <row r="3166" spans="4:68">
      <c r="D3166" s="174" t="s">
        <v>10783</v>
      </c>
      <c r="E3166" s="175">
        <v>30251.75</v>
      </c>
      <c r="F3166" s="174" t="s">
        <v>3540</v>
      </c>
      <c r="G3166" s="174" t="s">
        <v>8695</v>
      </c>
      <c r="H3166" s="174" t="s">
        <v>183</v>
      </c>
      <c r="I3166" s="174" t="s">
        <v>8704</v>
      </c>
      <c r="J3166" s="174" t="s">
        <v>10784</v>
      </c>
      <c r="K3166" s="174"/>
      <c r="L3166" s="174" t="s">
        <v>10779</v>
      </c>
      <c r="M3166" s="174" t="s">
        <v>3575</v>
      </c>
      <c r="N3166" s="176">
        <v>60</v>
      </c>
      <c r="O3166" s="174" t="s">
        <v>3407</v>
      </c>
      <c r="P3166" s="177">
        <v>35246</v>
      </c>
      <c r="Q3166" s="176">
        <v>204</v>
      </c>
      <c r="R3166" s="175">
        <v>30251.75</v>
      </c>
      <c r="S3166" s="176">
        <v>0</v>
      </c>
      <c r="T3166" s="178">
        <v>0</v>
      </c>
      <c r="U3166" s="96">
        <v>19</v>
      </c>
      <c r="V3166" s="38" t="s">
        <v>129</v>
      </c>
      <c r="W3166" s="38"/>
      <c r="X3166" s="137">
        <v>0</v>
      </c>
      <c r="Y3166" s="138">
        <v>37072</v>
      </c>
      <c r="Z3166" s="179">
        <v>0</v>
      </c>
      <c r="AA3166" s="139">
        <v>2001</v>
      </c>
      <c r="AB3166" s="131"/>
      <c r="AC3166" s="38"/>
      <c r="AD3166" s="140">
        <v>0</v>
      </c>
      <c r="AE3166" s="141">
        <v>0</v>
      </c>
      <c r="AF3166" s="141">
        <v>0</v>
      </c>
      <c r="AG3166" s="141">
        <v>0</v>
      </c>
      <c r="AH3166" s="141">
        <v>0</v>
      </c>
      <c r="AI3166" s="141">
        <v>0</v>
      </c>
      <c r="AJ3166" s="141">
        <v>0</v>
      </c>
      <c r="AK3166" s="141">
        <v>0</v>
      </c>
      <c r="AL3166" s="141">
        <v>0</v>
      </c>
      <c r="AM3166" s="141">
        <v>0</v>
      </c>
      <c r="AN3166" s="141">
        <v>0</v>
      </c>
      <c r="AO3166" s="141">
        <v>0</v>
      </c>
      <c r="AP3166" s="141">
        <v>0</v>
      </c>
      <c r="AQ3166" s="141">
        <v>0</v>
      </c>
      <c r="AR3166" s="141">
        <v>0</v>
      </c>
      <c r="AS3166" s="141">
        <v>0</v>
      </c>
      <c r="AT3166" s="141">
        <v>0</v>
      </c>
      <c r="AU3166" s="141">
        <v>0</v>
      </c>
      <c r="AV3166" s="141">
        <v>0</v>
      </c>
      <c r="AW3166" s="141">
        <v>0</v>
      </c>
      <c r="AX3166" s="141">
        <v>0</v>
      </c>
      <c r="AY3166" s="141">
        <v>0</v>
      </c>
      <c r="AZ3166" s="141">
        <v>0</v>
      </c>
      <c r="BA3166" s="141">
        <v>0</v>
      </c>
      <c r="BB3166" s="141">
        <v>0</v>
      </c>
      <c r="BC3166" s="141">
        <v>0</v>
      </c>
      <c r="BD3166" s="141">
        <v>0</v>
      </c>
      <c r="BE3166" s="141">
        <v>0</v>
      </c>
      <c r="BF3166" s="141">
        <v>0</v>
      </c>
      <c r="BG3166" s="141">
        <v>0</v>
      </c>
      <c r="BH3166" s="141">
        <v>0</v>
      </c>
      <c r="BI3166" s="141">
        <v>0</v>
      </c>
      <c r="BJ3166" s="141">
        <v>0</v>
      </c>
      <c r="BK3166" s="141">
        <v>0</v>
      </c>
      <c r="BL3166" s="141">
        <v>0</v>
      </c>
      <c r="BM3166" s="141">
        <v>0</v>
      </c>
      <c r="BN3166" s="141">
        <v>0</v>
      </c>
      <c r="BO3166" s="141">
        <v>0</v>
      </c>
      <c r="BP3166" s="141">
        <v>0</v>
      </c>
    </row>
    <row r="3167" spans="4:68">
      <c r="D3167" s="174" t="s">
        <v>10785</v>
      </c>
      <c r="E3167" s="175">
        <v>60568.44</v>
      </c>
      <c r="F3167" s="174" t="s">
        <v>3540</v>
      </c>
      <c r="G3167" s="174" t="s">
        <v>8695</v>
      </c>
      <c r="H3167" s="174" t="s">
        <v>183</v>
      </c>
      <c r="I3167" s="174" t="s">
        <v>8732</v>
      </c>
      <c r="J3167" s="174" t="s">
        <v>10786</v>
      </c>
      <c r="K3167" s="174"/>
      <c r="L3167" s="174" t="s">
        <v>10779</v>
      </c>
      <c r="M3167" s="174" t="s">
        <v>3575</v>
      </c>
      <c r="N3167" s="176">
        <v>60</v>
      </c>
      <c r="O3167" s="174" t="s">
        <v>3407</v>
      </c>
      <c r="P3167" s="177">
        <v>35246</v>
      </c>
      <c r="Q3167" s="176">
        <v>204</v>
      </c>
      <c r="R3167" s="175">
        <v>60568.44</v>
      </c>
      <c r="S3167" s="176">
        <v>0</v>
      </c>
      <c r="T3167" s="178">
        <v>0</v>
      </c>
      <c r="U3167" s="96">
        <v>19</v>
      </c>
      <c r="V3167" s="38" t="s">
        <v>129</v>
      </c>
      <c r="W3167" s="38"/>
      <c r="X3167" s="137">
        <v>0</v>
      </c>
      <c r="Y3167" s="138">
        <v>37072</v>
      </c>
      <c r="Z3167" s="179">
        <v>0</v>
      </c>
      <c r="AA3167" s="139">
        <v>2001</v>
      </c>
      <c r="AB3167" s="131"/>
      <c r="AC3167" s="38"/>
      <c r="AD3167" s="140">
        <v>0</v>
      </c>
      <c r="AE3167" s="141">
        <v>0</v>
      </c>
      <c r="AF3167" s="141">
        <v>0</v>
      </c>
      <c r="AG3167" s="141">
        <v>0</v>
      </c>
      <c r="AH3167" s="141">
        <v>0</v>
      </c>
      <c r="AI3167" s="141">
        <v>0</v>
      </c>
      <c r="AJ3167" s="141">
        <v>0</v>
      </c>
      <c r="AK3167" s="141">
        <v>0</v>
      </c>
      <c r="AL3167" s="141">
        <v>0</v>
      </c>
      <c r="AM3167" s="141">
        <v>0</v>
      </c>
      <c r="AN3167" s="141">
        <v>0</v>
      </c>
      <c r="AO3167" s="141">
        <v>0</v>
      </c>
      <c r="AP3167" s="141">
        <v>0</v>
      </c>
      <c r="AQ3167" s="141">
        <v>0</v>
      </c>
      <c r="AR3167" s="141">
        <v>0</v>
      </c>
      <c r="AS3167" s="141">
        <v>0</v>
      </c>
      <c r="AT3167" s="141">
        <v>0</v>
      </c>
      <c r="AU3167" s="141">
        <v>0</v>
      </c>
      <c r="AV3167" s="141">
        <v>0</v>
      </c>
      <c r="AW3167" s="141">
        <v>0</v>
      </c>
      <c r="AX3167" s="141">
        <v>0</v>
      </c>
      <c r="AY3167" s="141">
        <v>0</v>
      </c>
      <c r="AZ3167" s="141">
        <v>0</v>
      </c>
      <c r="BA3167" s="141">
        <v>0</v>
      </c>
      <c r="BB3167" s="141">
        <v>0</v>
      </c>
      <c r="BC3167" s="141">
        <v>0</v>
      </c>
      <c r="BD3167" s="141">
        <v>0</v>
      </c>
      <c r="BE3167" s="141">
        <v>0</v>
      </c>
      <c r="BF3167" s="141">
        <v>0</v>
      </c>
      <c r="BG3167" s="141">
        <v>0</v>
      </c>
      <c r="BH3167" s="141">
        <v>0</v>
      </c>
      <c r="BI3167" s="141">
        <v>0</v>
      </c>
      <c r="BJ3167" s="141">
        <v>0</v>
      </c>
      <c r="BK3167" s="141">
        <v>0</v>
      </c>
      <c r="BL3167" s="141">
        <v>0</v>
      </c>
      <c r="BM3167" s="141">
        <v>0</v>
      </c>
      <c r="BN3167" s="141">
        <v>0</v>
      </c>
      <c r="BO3167" s="141">
        <v>0</v>
      </c>
      <c r="BP3167" s="141">
        <v>0</v>
      </c>
    </row>
    <row r="3168" spans="4:68">
      <c r="D3168" s="174" t="s">
        <v>10787</v>
      </c>
      <c r="E3168" s="175">
        <v>855908.32</v>
      </c>
      <c r="F3168" s="174" t="s">
        <v>3540</v>
      </c>
      <c r="G3168" s="174" t="s">
        <v>8695</v>
      </c>
      <c r="H3168" s="174" t="s">
        <v>183</v>
      </c>
      <c r="I3168" s="174" t="s">
        <v>10788</v>
      </c>
      <c r="J3168" s="174" t="s">
        <v>10789</v>
      </c>
      <c r="K3168" s="174"/>
      <c r="L3168" s="174" t="s">
        <v>10779</v>
      </c>
      <c r="M3168" s="174" t="s">
        <v>3575</v>
      </c>
      <c r="N3168" s="176">
        <v>60</v>
      </c>
      <c r="O3168" s="174" t="s">
        <v>3407</v>
      </c>
      <c r="P3168" s="177">
        <v>35246</v>
      </c>
      <c r="Q3168" s="176">
        <v>204</v>
      </c>
      <c r="R3168" s="175">
        <v>855908.32</v>
      </c>
      <c r="S3168" s="176">
        <v>0</v>
      </c>
      <c r="T3168" s="178">
        <v>0</v>
      </c>
      <c r="U3168" s="96">
        <v>19</v>
      </c>
      <c r="V3168" s="38" t="s">
        <v>129</v>
      </c>
      <c r="W3168" s="38"/>
      <c r="X3168" s="137">
        <v>0</v>
      </c>
      <c r="Y3168" s="138">
        <v>37072</v>
      </c>
      <c r="Z3168" s="179">
        <v>0</v>
      </c>
      <c r="AA3168" s="139">
        <v>2001</v>
      </c>
      <c r="AB3168" s="131"/>
      <c r="AC3168" s="38"/>
      <c r="AD3168" s="140">
        <v>0</v>
      </c>
      <c r="AE3168" s="141">
        <v>0</v>
      </c>
      <c r="AF3168" s="141">
        <v>0</v>
      </c>
      <c r="AG3168" s="141">
        <v>0</v>
      </c>
      <c r="AH3168" s="141">
        <v>0</v>
      </c>
      <c r="AI3168" s="141">
        <v>0</v>
      </c>
      <c r="AJ3168" s="141">
        <v>0</v>
      </c>
      <c r="AK3168" s="141">
        <v>0</v>
      </c>
      <c r="AL3168" s="141">
        <v>0</v>
      </c>
      <c r="AM3168" s="141">
        <v>0</v>
      </c>
      <c r="AN3168" s="141">
        <v>0</v>
      </c>
      <c r="AO3168" s="141">
        <v>0</v>
      </c>
      <c r="AP3168" s="141">
        <v>0</v>
      </c>
      <c r="AQ3168" s="141">
        <v>0</v>
      </c>
      <c r="AR3168" s="141">
        <v>0</v>
      </c>
      <c r="AS3168" s="141">
        <v>0</v>
      </c>
      <c r="AT3168" s="141">
        <v>0</v>
      </c>
      <c r="AU3168" s="141">
        <v>0</v>
      </c>
      <c r="AV3168" s="141">
        <v>0</v>
      </c>
      <c r="AW3168" s="141">
        <v>0</v>
      </c>
      <c r="AX3168" s="141">
        <v>0</v>
      </c>
      <c r="AY3168" s="141">
        <v>0</v>
      </c>
      <c r="AZ3168" s="141">
        <v>0</v>
      </c>
      <c r="BA3168" s="141">
        <v>0</v>
      </c>
      <c r="BB3168" s="141">
        <v>0</v>
      </c>
      <c r="BC3168" s="141">
        <v>0</v>
      </c>
      <c r="BD3168" s="141">
        <v>0</v>
      </c>
      <c r="BE3168" s="141">
        <v>0</v>
      </c>
      <c r="BF3168" s="141">
        <v>0</v>
      </c>
      <c r="BG3168" s="141">
        <v>0</v>
      </c>
      <c r="BH3168" s="141">
        <v>0</v>
      </c>
      <c r="BI3168" s="141">
        <v>0</v>
      </c>
      <c r="BJ3168" s="141">
        <v>0</v>
      </c>
      <c r="BK3168" s="141">
        <v>0</v>
      </c>
      <c r="BL3168" s="141">
        <v>0</v>
      </c>
      <c r="BM3168" s="141">
        <v>0</v>
      </c>
      <c r="BN3168" s="141">
        <v>0</v>
      </c>
      <c r="BO3168" s="141">
        <v>0</v>
      </c>
      <c r="BP3168" s="141">
        <v>0</v>
      </c>
    </row>
    <row r="3169" spans="4:68">
      <c r="D3169" s="174" t="s">
        <v>10790</v>
      </c>
      <c r="E3169" s="175">
        <v>473937.16</v>
      </c>
      <c r="F3169" s="174" t="s">
        <v>3540</v>
      </c>
      <c r="G3169" s="174" t="s">
        <v>8695</v>
      </c>
      <c r="H3169" s="174" t="s">
        <v>183</v>
      </c>
      <c r="I3169" s="174" t="s">
        <v>10791</v>
      </c>
      <c r="J3169" s="174" t="s">
        <v>10792</v>
      </c>
      <c r="K3169" s="174"/>
      <c r="L3169" s="174" t="s">
        <v>10779</v>
      </c>
      <c r="M3169" s="174" t="s">
        <v>3575</v>
      </c>
      <c r="N3169" s="176">
        <v>60</v>
      </c>
      <c r="O3169" s="174" t="s">
        <v>3407</v>
      </c>
      <c r="P3169" s="177">
        <v>35246</v>
      </c>
      <c r="Q3169" s="176">
        <v>204</v>
      </c>
      <c r="R3169" s="175">
        <v>473937.16</v>
      </c>
      <c r="S3169" s="176">
        <v>0</v>
      </c>
      <c r="T3169" s="178">
        <v>0</v>
      </c>
      <c r="U3169" s="96">
        <v>19</v>
      </c>
      <c r="V3169" s="38" t="s">
        <v>129</v>
      </c>
      <c r="W3169" s="38"/>
      <c r="X3169" s="137">
        <v>0</v>
      </c>
      <c r="Y3169" s="138">
        <v>37072</v>
      </c>
      <c r="Z3169" s="179">
        <v>0</v>
      </c>
      <c r="AA3169" s="139">
        <v>2001</v>
      </c>
      <c r="AB3169" s="131"/>
      <c r="AC3169" s="38"/>
      <c r="AD3169" s="140">
        <v>0</v>
      </c>
      <c r="AE3169" s="141">
        <v>0</v>
      </c>
      <c r="AF3169" s="141">
        <v>0</v>
      </c>
      <c r="AG3169" s="141">
        <v>0</v>
      </c>
      <c r="AH3169" s="141">
        <v>0</v>
      </c>
      <c r="AI3169" s="141">
        <v>0</v>
      </c>
      <c r="AJ3169" s="141">
        <v>0</v>
      </c>
      <c r="AK3169" s="141">
        <v>0</v>
      </c>
      <c r="AL3169" s="141">
        <v>0</v>
      </c>
      <c r="AM3169" s="141">
        <v>0</v>
      </c>
      <c r="AN3169" s="141">
        <v>0</v>
      </c>
      <c r="AO3169" s="141">
        <v>0</v>
      </c>
      <c r="AP3169" s="141">
        <v>0</v>
      </c>
      <c r="AQ3169" s="141">
        <v>0</v>
      </c>
      <c r="AR3169" s="141">
        <v>0</v>
      </c>
      <c r="AS3169" s="141">
        <v>0</v>
      </c>
      <c r="AT3169" s="141">
        <v>0</v>
      </c>
      <c r="AU3169" s="141">
        <v>0</v>
      </c>
      <c r="AV3169" s="141">
        <v>0</v>
      </c>
      <c r="AW3169" s="141">
        <v>0</v>
      </c>
      <c r="AX3169" s="141">
        <v>0</v>
      </c>
      <c r="AY3169" s="141">
        <v>0</v>
      </c>
      <c r="AZ3169" s="141">
        <v>0</v>
      </c>
      <c r="BA3169" s="141">
        <v>0</v>
      </c>
      <c r="BB3169" s="141">
        <v>0</v>
      </c>
      <c r="BC3169" s="141">
        <v>0</v>
      </c>
      <c r="BD3169" s="141">
        <v>0</v>
      </c>
      <c r="BE3169" s="141">
        <v>0</v>
      </c>
      <c r="BF3169" s="141">
        <v>0</v>
      </c>
      <c r="BG3169" s="141">
        <v>0</v>
      </c>
      <c r="BH3169" s="141">
        <v>0</v>
      </c>
      <c r="BI3169" s="141">
        <v>0</v>
      </c>
      <c r="BJ3169" s="141">
        <v>0</v>
      </c>
      <c r="BK3169" s="141">
        <v>0</v>
      </c>
      <c r="BL3169" s="141">
        <v>0</v>
      </c>
      <c r="BM3169" s="141">
        <v>0</v>
      </c>
      <c r="BN3169" s="141">
        <v>0</v>
      </c>
      <c r="BO3169" s="141">
        <v>0</v>
      </c>
      <c r="BP3169" s="141">
        <v>0</v>
      </c>
    </row>
    <row r="3170" spans="4:68">
      <c r="D3170" s="174" t="s">
        <v>10793</v>
      </c>
      <c r="E3170" s="175">
        <v>67259.710000000006</v>
      </c>
      <c r="F3170" s="174" t="s">
        <v>3486</v>
      </c>
      <c r="G3170" s="174" t="s">
        <v>10794</v>
      </c>
      <c r="H3170" s="174" t="s">
        <v>179</v>
      </c>
      <c r="I3170" s="174" t="s">
        <v>10795</v>
      </c>
      <c r="J3170" s="174" t="s">
        <v>10796</v>
      </c>
      <c r="K3170" s="174"/>
      <c r="L3170" s="174" t="s">
        <v>7136</v>
      </c>
      <c r="M3170" s="174" t="s">
        <v>10797</v>
      </c>
      <c r="N3170" s="176">
        <v>600</v>
      </c>
      <c r="O3170" s="174" t="s">
        <v>3407</v>
      </c>
      <c r="P3170" s="177">
        <v>35611</v>
      </c>
      <c r="Q3170" s="176">
        <v>192</v>
      </c>
      <c r="R3170" s="175">
        <v>21523.05</v>
      </c>
      <c r="S3170" s="175">
        <v>45736.66</v>
      </c>
      <c r="T3170" s="178">
        <v>0</v>
      </c>
      <c r="U3170" s="96">
        <v>13</v>
      </c>
      <c r="V3170" s="38" t="s">
        <v>123</v>
      </c>
      <c r="W3170" s="38"/>
      <c r="X3170" s="137">
        <v>1345.1942000000001</v>
      </c>
      <c r="Y3170" s="138">
        <v>53873</v>
      </c>
      <c r="Z3170" s="179">
        <v>34</v>
      </c>
      <c r="AA3170" s="139">
        <v>2047</v>
      </c>
      <c r="AB3170" s="131"/>
      <c r="AC3170" s="38"/>
      <c r="AD3170" s="140">
        <v>45736.66</v>
      </c>
      <c r="AE3170" s="141">
        <v>44391.465800000005</v>
      </c>
      <c r="AF3170" s="141">
        <v>43046.271600000007</v>
      </c>
      <c r="AG3170" s="141">
        <v>41701.077400000009</v>
      </c>
      <c r="AH3170" s="141">
        <v>40355.883200000011</v>
      </c>
      <c r="AI3170" s="141">
        <v>39010.689000000013</v>
      </c>
      <c r="AJ3170" s="141">
        <v>37665.494800000015</v>
      </c>
      <c r="AK3170" s="141">
        <v>36320.300600000017</v>
      </c>
      <c r="AL3170" s="141">
        <v>34975.106400000019</v>
      </c>
      <c r="AM3170" s="141">
        <v>33629.912200000021</v>
      </c>
      <c r="AN3170" s="141">
        <v>32284.718000000019</v>
      </c>
      <c r="AO3170" s="141">
        <v>30939.523800000017</v>
      </c>
      <c r="AP3170" s="141">
        <v>29594.329600000015</v>
      </c>
      <c r="AQ3170" s="141">
        <v>28249.135400000014</v>
      </c>
      <c r="AR3170" s="141">
        <v>26903.941200000012</v>
      </c>
      <c r="AS3170" s="141">
        <v>25558.74700000001</v>
      </c>
      <c r="AT3170" s="141">
        <v>24213.552800000009</v>
      </c>
      <c r="AU3170" s="141">
        <v>22868.358600000007</v>
      </c>
      <c r="AV3170" s="141">
        <v>21523.164400000005</v>
      </c>
      <c r="AW3170" s="141">
        <v>20177.970200000003</v>
      </c>
      <c r="AX3170" s="141">
        <v>18832.776000000002</v>
      </c>
      <c r="AY3170" s="141">
        <v>17487.5818</v>
      </c>
      <c r="AZ3170" s="141">
        <v>16142.3876</v>
      </c>
      <c r="BA3170" s="141">
        <v>14797.1934</v>
      </c>
      <c r="BB3170" s="141">
        <v>13451.9992</v>
      </c>
      <c r="BC3170" s="141">
        <v>12106.805</v>
      </c>
      <c r="BD3170" s="141">
        <v>10761.6108</v>
      </c>
      <c r="BE3170" s="141">
        <v>9416.4166000000005</v>
      </c>
      <c r="BF3170" s="141">
        <v>8071.2224000000006</v>
      </c>
      <c r="BG3170" s="141">
        <v>6726.0282000000007</v>
      </c>
      <c r="BH3170" s="141">
        <v>5380.8340000000007</v>
      </c>
      <c r="BI3170" s="141">
        <v>4035.6398000000008</v>
      </c>
      <c r="BJ3170" s="141">
        <v>2690.4456000000009</v>
      </c>
      <c r="BK3170" s="141">
        <v>1345.2514000000008</v>
      </c>
      <c r="BL3170" s="141">
        <v>5.7200000000648288E-2</v>
      </c>
      <c r="BM3170" s="141">
        <v>0</v>
      </c>
      <c r="BN3170" s="141">
        <v>0</v>
      </c>
      <c r="BO3170" s="141">
        <v>0</v>
      </c>
      <c r="BP3170" s="141">
        <v>0</v>
      </c>
    </row>
    <row r="3171" spans="4:68">
      <c r="D3171" s="174" t="s">
        <v>10798</v>
      </c>
      <c r="E3171" s="175">
        <v>1599.04</v>
      </c>
      <c r="F3171" s="174" t="s">
        <v>3459</v>
      </c>
      <c r="G3171" s="174" t="s">
        <v>10794</v>
      </c>
      <c r="H3171" s="174" t="s">
        <v>179</v>
      </c>
      <c r="I3171" s="174" t="s">
        <v>10799</v>
      </c>
      <c r="J3171" s="174" t="s">
        <v>10800</v>
      </c>
      <c r="K3171" s="174"/>
      <c r="L3171" s="174" t="s">
        <v>7136</v>
      </c>
      <c r="M3171" s="174" t="s">
        <v>7197</v>
      </c>
      <c r="N3171" s="176">
        <v>600</v>
      </c>
      <c r="O3171" s="174" t="s">
        <v>3407</v>
      </c>
      <c r="P3171" s="177">
        <v>35611</v>
      </c>
      <c r="Q3171" s="176">
        <v>192</v>
      </c>
      <c r="R3171" s="175">
        <v>511.74</v>
      </c>
      <c r="S3171" s="175">
        <v>1087.3</v>
      </c>
      <c r="T3171" s="178">
        <v>0</v>
      </c>
      <c r="U3171" s="96">
        <v>8</v>
      </c>
      <c r="V3171" s="38" t="s">
        <v>118</v>
      </c>
      <c r="W3171" s="38"/>
      <c r="X3171" s="137">
        <v>31.980800000000002</v>
      </c>
      <c r="Y3171" s="138">
        <v>53873</v>
      </c>
      <c r="Z3171" s="179">
        <v>34</v>
      </c>
      <c r="AA3171" s="139">
        <v>2047</v>
      </c>
      <c r="AB3171" s="131"/>
      <c r="AC3171" s="38"/>
      <c r="AD3171" s="140">
        <v>1087.3</v>
      </c>
      <c r="AE3171" s="141">
        <v>1055.3191999999999</v>
      </c>
      <c r="AF3171" s="141">
        <v>1023.3383999999999</v>
      </c>
      <c r="AG3171" s="141">
        <v>991.35759999999982</v>
      </c>
      <c r="AH3171" s="141">
        <v>959.37679999999978</v>
      </c>
      <c r="AI3171" s="141">
        <v>927.39599999999973</v>
      </c>
      <c r="AJ3171" s="141">
        <v>895.41519999999969</v>
      </c>
      <c r="AK3171" s="141">
        <v>863.43439999999964</v>
      </c>
      <c r="AL3171" s="141">
        <v>831.4535999999996</v>
      </c>
      <c r="AM3171" s="141">
        <v>799.47279999999955</v>
      </c>
      <c r="AN3171" s="141">
        <v>767.49199999999951</v>
      </c>
      <c r="AO3171" s="141">
        <v>735.51119999999946</v>
      </c>
      <c r="AP3171" s="141">
        <v>703.53039999999942</v>
      </c>
      <c r="AQ3171" s="141">
        <v>671.54959999999937</v>
      </c>
      <c r="AR3171" s="141">
        <v>639.56879999999933</v>
      </c>
      <c r="AS3171" s="141">
        <v>607.58799999999928</v>
      </c>
      <c r="AT3171" s="141">
        <v>575.60719999999924</v>
      </c>
      <c r="AU3171" s="141">
        <v>543.62639999999919</v>
      </c>
      <c r="AV3171" s="141">
        <v>511.64559999999921</v>
      </c>
      <c r="AW3171" s="141">
        <v>479.66479999999922</v>
      </c>
      <c r="AX3171" s="141">
        <v>447.68399999999923</v>
      </c>
      <c r="AY3171" s="141">
        <v>415.70319999999924</v>
      </c>
      <c r="AZ3171" s="141">
        <v>383.72239999999925</v>
      </c>
      <c r="BA3171" s="141">
        <v>351.74159999999927</v>
      </c>
      <c r="BB3171" s="141">
        <v>319.76079999999928</v>
      </c>
      <c r="BC3171" s="141">
        <v>287.77999999999929</v>
      </c>
      <c r="BD3171" s="141">
        <v>255.7991999999993</v>
      </c>
      <c r="BE3171" s="141">
        <v>223.81839999999931</v>
      </c>
      <c r="BF3171" s="141">
        <v>191.83759999999933</v>
      </c>
      <c r="BG3171" s="141">
        <v>159.85679999999934</v>
      </c>
      <c r="BH3171" s="141">
        <v>127.87599999999934</v>
      </c>
      <c r="BI3171" s="141">
        <v>95.895199999999335</v>
      </c>
      <c r="BJ3171" s="141">
        <v>63.914399999999333</v>
      </c>
      <c r="BK3171" s="141">
        <v>31.933599999999331</v>
      </c>
      <c r="BL3171" s="141">
        <v>0</v>
      </c>
      <c r="BM3171" s="141">
        <v>0</v>
      </c>
      <c r="BN3171" s="141">
        <v>0</v>
      </c>
      <c r="BO3171" s="141">
        <v>0</v>
      </c>
      <c r="BP3171" s="141">
        <v>0</v>
      </c>
    </row>
    <row r="3172" spans="4:68">
      <c r="D3172" s="174" t="s">
        <v>10801</v>
      </c>
      <c r="E3172" s="175">
        <v>59496.78</v>
      </c>
      <c r="F3172" s="174" t="s">
        <v>3486</v>
      </c>
      <c r="G3172" s="174" t="s">
        <v>10794</v>
      </c>
      <c r="H3172" s="174" t="s">
        <v>179</v>
      </c>
      <c r="I3172" s="174" t="s">
        <v>10799</v>
      </c>
      <c r="J3172" s="174" t="s">
        <v>10800</v>
      </c>
      <c r="K3172" s="174"/>
      <c r="L3172" s="174" t="s">
        <v>7136</v>
      </c>
      <c r="M3172" s="174" t="s">
        <v>7197</v>
      </c>
      <c r="N3172" s="176">
        <v>600</v>
      </c>
      <c r="O3172" s="174" t="s">
        <v>3407</v>
      </c>
      <c r="P3172" s="177">
        <v>35611</v>
      </c>
      <c r="Q3172" s="176">
        <v>192</v>
      </c>
      <c r="R3172" s="175">
        <v>19038.87</v>
      </c>
      <c r="S3172" s="175">
        <v>40457.910000000003</v>
      </c>
      <c r="T3172" s="178">
        <v>0</v>
      </c>
      <c r="U3172" s="96">
        <v>8</v>
      </c>
      <c r="V3172" s="38" t="s">
        <v>118</v>
      </c>
      <c r="W3172" s="38"/>
      <c r="X3172" s="137">
        <v>1189.9356</v>
      </c>
      <c r="Y3172" s="138">
        <v>53873</v>
      </c>
      <c r="Z3172" s="179">
        <v>34</v>
      </c>
      <c r="AA3172" s="139">
        <v>2047</v>
      </c>
      <c r="AB3172" s="131"/>
      <c r="AC3172" s="38"/>
      <c r="AD3172" s="140">
        <v>40457.910000000003</v>
      </c>
      <c r="AE3172" s="141">
        <v>39267.974400000006</v>
      </c>
      <c r="AF3172" s="141">
        <v>38078.038800000009</v>
      </c>
      <c r="AG3172" s="141">
        <v>36888.103200000012</v>
      </c>
      <c r="AH3172" s="141">
        <v>35698.167600000015</v>
      </c>
      <c r="AI3172" s="141">
        <v>34508.232000000018</v>
      </c>
      <c r="AJ3172" s="141">
        <v>33318.296400000021</v>
      </c>
      <c r="AK3172" s="141">
        <v>32128.36080000002</v>
      </c>
      <c r="AL3172" s="141">
        <v>30938.42520000002</v>
      </c>
      <c r="AM3172" s="141">
        <v>29748.489600000019</v>
      </c>
      <c r="AN3172" s="141">
        <v>28558.554000000018</v>
      </c>
      <c r="AO3172" s="141">
        <v>27368.618400000018</v>
      </c>
      <c r="AP3172" s="141">
        <v>26178.682800000017</v>
      </c>
      <c r="AQ3172" s="141">
        <v>24988.747200000016</v>
      </c>
      <c r="AR3172" s="141">
        <v>23798.811600000015</v>
      </c>
      <c r="AS3172" s="141">
        <v>22608.876000000015</v>
      </c>
      <c r="AT3172" s="141">
        <v>21418.940400000014</v>
      </c>
      <c r="AU3172" s="141">
        <v>20229.004800000013</v>
      </c>
      <c r="AV3172" s="141">
        <v>19039.069200000013</v>
      </c>
      <c r="AW3172" s="141">
        <v>17849.133600000012</v>
      </c>
      <c r="AX3172" s="141">
        <v>16659.198000000011</v>
      </c>
      <c r="AY3172" s="141">
        <v>15469.262400000011</v>
      </c>
      <c r="AZ3172" s="141">
        <v>14279.32680000001</v>
      </c>
      <c r="BA3172" s="141">
        <v>13089.391200000009</v>
      </c>
      <c r="BB3172" s="141">
        <v>11899.455600000008</v>
      </c>
      <c r="BC3172" s="141">
        <v>10709.520000000008</v>
      </c>
      <c r="BD3172" s="141">
        <v>9519.584400000007</v>
      </c>
      <c r="BE3172" s="141">
        <v>8329.6488000000063</v>
      </c>
      <c r="BF3172" s="141">
        <v>7139.7132000000065</v>
      </c>
      <c r="BG3172" s="141">
        <v>5949.7776000000067</v>
      </c>
      <c r="BH3172" s="141">
        <v>4759.8420000000069</v>
      </c>
      <c r="BI3172" s="141">
        <v>3569.9064000000071</v>
      </c>
      <c r="BJ3172" s="141">
        <v>2379.9708000000073</v>
      </c>
      <c r="BK3172" s="141">
        <v>1190.0352000000073</v>
      </c>
      <c r="BL3172" s="141">
        <v>9.9600000007285416E-2</v>
      </c>
      <c r="BM3172" s="141">
        <v>0</v>
      </c>
      <c r="BN3172" s="141">
        <v>0</v>
      </c>
      <c r="BO3172" s="141">
        <v>0</v>
      </c>
      <c r="BP3172" s="141">
        <v>0</v>
      </c>
    </row>
    <row r="3173" spans="4:68">
      <c r="D3173" s="174" t="s">
        <v>10802</v>
      </c>
      <c r="E3173" s="175">
        <v>598917.36</v>
      </c>
      <c r="F3173" s="174" t="s">
        <v>3459</v>
      </c>
      <c r="G3173" s="174" t="s">
        <v>10794</v>
      </c>
      <c r="H3173" s="174" t="s">
        <v>179</v>
      </c>
      <c r="I3173" s="174" t="s">
        <v>10803</v>
      </c>
      <c r="J3173" s="174" t="s">
        <v>10804</v>
      </c>
      <c r="K3173" s="174"/>
      <c r="L3173" s="174" t="s">
        <v>7136</v>
      </c>
      <c r="M3173" s="174" t="s">
        <v>3575</v>
      </c>
      <c r="N3173" s="176">
        <v>600</v>
      </c>
      <c r="O3173" s="174" t="s">
        <v>3407</v>
      </c>
      <c r="P3173" s="177">
        <v>35611</v>
      </c>
      <c r="Q3173" s="176">
        <v>192</v>
      </c>
      <c r="R3173" s="175">
        <v>191653.5</v>
      </c>
      <c r="S3173" s="175">
        <v>407263.86</v>
      </c>
      <c r="T3173" s="178">
        <v>0</v>
      </c>
      <c r="U3173" s="96">
        <v>13</v>
      </c>
      <c r="V3173" s="38" t="s">
        <v>123</v>
      </c>
      <c r="W3173" s="38"/>
      <c r="X3173" s="137">
        <v>11978.3472</v>
      </c>
      <c r="Y3173" s="138">
        <v>53873</v>
      </c>
      <c r="Z3173" s="179">
        <v>34</v>
      </c>
      <c r="AA3173" s="139">
        <v>2047</v>
      </c>
      <c r="AB3173" s="131"/>
      <c r="AC3173" s="38"/>
      <c r="AD3173" s="140">
        <v>407263.86</v>
      </c>
      <c r="AE3173" s="141">
        <v>395285.51279999997</v>
      </c>
      <c r="AF3173" s="141">
        <v>383307.16559999995</v>
      </c>
      <c r="AG3173" s="141">
        <v>371328.81839999993</v>
      </c>
      <c r="AH3173" s="141">
        <v>359350.47119999991</v>
      </c>
      <c r="AI3173" s="141">
        <v>347372.12399999989</v>
      </c>
      <c r="AJ3173" s="141">
        <v>335393.77679999988</v>
      </c>
      <c r="AK3173" s="141">
        <v>323415.42959999986</v>
      </c>
      <c r="AL3173" s="141">
        <v>311437.08239999984</v>
      </c>
      <c r="AM3173" s="141">
        <v>299458.73519999982</v>
      </c>
      <c r="AN3173" s="141">
        <v>287480.3879999998</v>
      </c>
      <c r="AO3173" s="141">
        <v>275502.04079999978</v>
      </c>
      <c r="AP3173" s="141">
        <v>263523.69359999977</v>
      </c>
      <c r="AQ3173" s="141">
        <v>251545.34639999978</v>
      </c>
      <c r="AR3173" s="141">
        <v>239566.99919999979</v>
      </c>
      <c r="AS3173" s="141">
        <v>227588.6519999998</v>
      </c>
      <c r="AT3173" s="141">
        <v>215610.30479999981</v>
      </c>
      <c r="AU3173" s="141">
        <v>203631.95759999982</v>
      </c>
      <c r="AV3173" s="141">
        <v>191653.61039999983</v>
      </c>
      <c r="AW3173" s="141">
        <v>179675.26319999984</v>
      </c>
      <c r="AX3173" s="141">
        <v>167696.91599999985</v>
      </c>
      <c r="AY3173" s="141">
        <v>155718.56879999986</v>
      </c>
      <c r="AZ3173" s="141">
        <v>143740.22159999987</v>
      </c>
      <c r="BA3173" s="141">
        <v>131761.87439999988</v>
      </c>
      <c r="BB3173" s="141">
        <v>119783.52719999988</v>
      </c>
      <c r="BC3173" s="141">
        <v>107805.17999999988</v>
      </c>
      <c r="BD3173" s="141">
        <v>95826.832799999873</v>
      </c>
      <c r="BE3173" s="141">
        <v>83848.485599999869</v>
      </c>
      <c r="BF3173" s="141">
        <v>71870.138399999865</v>
      </c>
      <c r="BG3173" s="141">
        <v>59891.791199999861</v>
      </c>
      <c r="BH3173" s="141">
        <v>47913.443999999858</v>
      </c>
      <c r="BI3173" s="141">
        <v>35935.096799999854</v>
      </c>
      <c r="BJ3173" s="141">
        <v>23956.749599999854</v>
      </c>
      <c r="BK3173" s="141">
        <v>11978.402399999854</v>
      </c>
      <c r="BL3173" s="141">
        <v>5.519999985335744E-2</v>
      </c>
      <c r="BM3173" s="141">
        <v>0</v>
      </c>
      <c r="BN3173" s="141">
        <v>0</v>
      </c>
      <c r="BO3173" s="141">
        <v>0</v>
      </c>
      <c r="BP3173" s="141">
        <v>0</v>
      </c>
    </row>
    <row r="3174" spans="4:68">
      <c r="D3174" s="174" t="s">
        <v>10805</v>
      </c>
      <c r="E3174" s="175">
        <v>1452431.59</v>
      </c>
      <c r="F3174" s="174" t="s">
        <v>3486</v>
      </c>
      <c r="G3174" s="174" t="s">
        <v>10794</v>
      </c>
      <c r="H3174" s="174" t="s">
        <v>179</v>
      </c>
      <c r="I3174" s="174" t="s">
        <v>10803</v>
      </c>
      <c r="J3174" s="174" t="s">
        <v>10804</v>
      </c>
      <c r="K3174" s="174"/>
      <c r="L3174" s="174" t="s">
        <v>7136</v>
      </c>
      <c r="M3174" s="174" t="s">
        <v>3575</v>
      </c>
      <c r="N3174" s="176">
        <v>600</v>
      </c>
      <c r="O3174" s="174" t="s">
        <v>3407</v>
      </c>
      <c r="P3174" s="177">
        <v>35611</v>
      </c>
      <c r="Q3174" s="176">
        <v>192</v>
      </c>
      <c r="R3174" s="175">
        <v>464778.09</v>
      </c>
      <c r="S3174" s="175">
        <v>987653.5</v>
      </c>
      <c r="T3174" s="178">
        <v>0</v>
      </c>
      <c r="U3174" s="96">
        <v>13</v>
      </c>
      <c r="V3174" s="38" t="s">
        <v>123</v>
      </c>
      <c r="W3174" s="38"/>
      <c r="X3174" s="137">
        <v>29048.631799999999</v>
      </c>
      <c r="Y3174" s="138">
        <v>53873</v>
      </c>
      <c r="Z3174" s="179">
        <v>34</v>
      </c>
      <c r="AA3174" s="139">
        <v>2047</v>
      </c>
      <c r="AB3174" s="131"/>
      <c r="AC3174" s="38"/>
      <c r="AD3174" s="140">
        <v>987653.5</v>
      </c>
      <c r="AE3174" s="141">
        <v>958604.86820000003</v>
      </c>
      <c r="AF3174" s="141">
        <v>929556.23640000005</v>
      </c>
      <c r="AG3174" s="141">
        <v>900507.60460000008</v>
      </c>
      <c r="AH3174" s="141">
        <v>871458.97280000011</v>
      </c>
      <c r="AI3174" s="141">
        <v>842410.34100000013</v>
      </c>
      <c r="AJ3174" s="141">
        <v>813361.70920000016</v>
      </c>
      <c r="AK3174" s="141">
        <v>784313.07740000018</v>
      </c>
      <c r="AL3174" s="141">
        <v>755264.44560000021</v>
      </c>
      <c r="AM3174" s="141">
        <v>726215.81380000024</v>
      </c>
      <c r="AN3174" s="141">
        <v>697167.18200000026</v>
      </c>
      <c r="AO3174" s="141">
        <v>668118.55020000029</v>
      </c>
      <c r="AP3174" s="141">
        <v>639069.91840000032</v>
      </c>
      <c r="AQ3174" s="141">
        <v>610021.28660000034</v>
      </c>
      <c r="AR3174" s="141">
        <v>580972.65480000037</v>
      </c>
      <c r="AS3174" s="141">
        <v>551924.02300000039</v>
      </c>
      <c r="AT3174" s="141">
        <v>522875.39120000042</v>
      </c>
      <c r="AU3174" s="141">
        <v>493826.75940000045</v>
      </c>
      <c r="AV3174" s="141">
        <v>464778.12760000047</v>
      </c>
      <c r="AW3174" s="141">
        <v>435729.4958000005</v>
      </c>
      <c r="AX3174" s="141">
        <v>406680.86400000053</v>
      </c>
      <c r="AY3174" s="141">
        <v>377632.23220000055</v>
      </c>
      <c r="AZ3174" s="141">
        <v>348583.60040000058</v>
      </c>
      <c r="BA3174" s="141">
        <v>319534.9686000006</v>
      </c>
      <c r="BB3174" s="141">
        <v>290486.33680000063</v>
      </c>
      <c r="BC3174" s="141">
        <v>261437.70500000063</v>
      </c>
      <c r="BD3174" s="141">
        <v>232389.07320000062</v>
      </c>
      <c r="BE3174" s="141">
        <v>203340.44140000062</v>
      </c>
      <c r="BF3174" s="141">
        <v>174291.80960000062</v>
      </c>
      <c r="BG3174" s="141">
        <v>145243.17780000062</v>
      </c>
      <c r="BH3174" s="141">
        <v>116194.54600000061</v>
      </c>
      <c r="BI3174" s="141">
        <v>87145.91420000061</v>
      </c>
      <c r="BJ3174" s="141">
        <v>58097.282400000608</v>
      </c>
      <c r="BK3174" s="141">
        <v>29048.650600000608</v>
      </c>
      <c r="BL3174" s="141">
        <v>1.8800000609189738E-2</v>
      </c>
      <c r="BM3174" s="141">
        <v>0</v>
      </c>
      <c r="BN3174" s="141">
        <v>0</v>
      </c>
      <c r="BO3174" s="141">
        <v>0</v>
      </c>
      <c r="BP3174" s="141">
        <v>0</v>
      </c>
    </row>
    <row r="3175" spans="4:68">
      <c r="D3175" s="174" t="s">
        <v>10806</v>
      </c>
      <c r="E3175" s="175">
        <v>431648.36</v>
      </c>
      <c r="F3175" s="174" t="s">
        <v>3540</v>
      </c>
      <c r="G3175" s="174" t="s">
        <v>10794</v>
      </c>
      <c r="H3175" s="174" t="s">
        <v>179</v>
      </c>
      <c r="I3175" s="174" t="s">
        <v>10803</v>
      </c>
      <c r="J3175" s="174" t="s">
        <v>10804</v>
      </c>
      <c r="K3175" s="174"/>
      <c r="L3175" s="174" t="s">
        <v>7136</v>
      </c>
      <c r="M3175" s="174" t="s">
        <v>3575</v>
      </c>
      <c r="N3175" s="176">
        <v>600</v>
      </c>
      <c r="O3175" s="174" t="s">
        <v>3407</v>
      </c>
      <c r="P3175" s="177">
        <v>35611</v>
      </c>
      <c r="Q3175" s="176">
        <v>192</v>
      </c>
      <c r="R3175" s="175">
        <v>138127.32</v>
      </c>
      <c r="S3175" s="175">
        <v>293521.03999999998</v>
      </c>
      <c r="T3175" s="178">
        <v>0</v>
      </c>
      <c r="U3175" s="96">
        <v>13</v>
      </c>
      <c r="V3175" s="38" t="s">
        <v>123</v>
      </c>
      <c r="W3175" s="38"/>
      <c r="X3175" s="137">
        <v>8632.9671999999991</v>
      </c>
      <c r="Y3175" s="138">
        <v>53873</v>
      </c>
      <c r="Z3175" s="179">
        <v>34</v>
      </c>
      <c r="AA3175" s="139">
        <v>2047</v>
      </c>
      <c r="AB3175" s="131"/>
      <c r="AC3175" s="38"/>
      <c r="AD3175" s="140">
        <v>293521.03999999998</v>
      </c>
      <c r="AE3175" s="141">
        <v>284888.07279999997</v>
      </c>
      <c r="AF3175" s="141">
        <v>276255.10559999995</v>
      </c>
      <c r="AG3175" s="141">
        <v>267622.13839999994</v>
      </c>
      <c r="AH3175" s="141">
        <v>258989.17119999992</v>
      </c>
      <c r="AI3175" s="141">
        <v>250356.20399999991</v>
      </c>
      <c r="AJ3175" s="141">
        <v>241723.2367999999</v>
      </c>
      <c r="AK3175" s="141">
        <v>233090.26959999988</v>
      </c>
      <c r="AL3175" s="141">
        <v>224457.30239999987</v>
      </c>
      <c r="AM3175" s="141">
        <v>215824.33519999986</v>
      </c>
      <c r="AN3175" s="141">
        <v>207191.36799999984</v>
      </c>
      <c r="AO3175" s="141">
        <v>198558.40079999983</v>
      </c>
      <c r="AP3175" s="141">
        <v>189925.43359999981</v>
      </c>
      <c r="AQ3175" s="141">
        <v>181292.4663999998</v>
      </c>
      <c r="AR3175" s="141">
        <v>172659.49919999979</v>
      </c>
      <c r="AS3175" s="141">
        <v>164026.53199999977</v>
      </c>
      <c r="AT3175" s="141">
        <v>155393.56479999976</v>
      </c>
      <c r="AU3175" s="141">
        <v>146760.59759999975</v>
      </c>
      <c r="AV3175" s="141">
        <v>138127.63039999973</v>
      </c>
      <c r="AW3175" s="141">
        <v>129494.66319999973</v>
      </c>
      <c r="AX3175" s="141">
        <v>120861.69599999973</v>
      </c>
      <c r="AY3175" s="141">
        <v>112228.72879999974</v>
      </c>
      <c r="AZ3175" s="141">
        <v>103595.76159999974</v>
      </c>
      <c r="BA3175" s="141">
        <v>94962.794399999737</v>
      </c>
      <c r="BB3175" s="141">
        <v>86329.827199999738</v>
      </c>
      <c r="BC3175" s="141">
        <v>77696.859999999739</v>
      </c>
      <c r="BD3175" s="141">
        <v>69063.89279999974</v>
      </c>
      <c r="BE3175" s="141">
        <v>60430.92559999974</v>
      </c>
      <c r="BF3175" s="141">
        <v>51797.958399999741</v>
      </c>
      <c r="BG3175" s="141">
        <v>43164.991199999742</v>
      </c>
      <c r="BH3175" s="141">
        <v>34532.023999999743</v>
      </c>
      <c r="BI3175" s="141">
        <v>25899.056799999744</v>
      </c>
      <c r="BJ3175" s="141">
        <v>17266.089599999745</v>
      </c>
      <c r="BK3175" s="141">
        <v>8633.1223999997455</v>
      </c>
      <c r="BL3175" s="141">
        <v>0.15519999974640086</v>
      </c>
      <c r="BM3175" s="141">
        <v>0</v>
      </c>
      <c r="BN3175" s="141">
        <v>0</v>
      </c>
      <c r="BO3175" s="141">
        <v>0</v>
      </c>
      <c r="BP3175" s="141">
        <v>0</v>
      </c>
    </row>
    <row r="3176" spans="4:68">
      <c r="D3176" s="174" t="s">
        <v>10807</v>
      </c>
      <c r="E3176" s="175">
        <v>44558.37</v>
      </c>
      <c r="F3176" s="174" t="s">
        <v>3459</v>
      </c>
      <c r="G3176" s="174" t="s">
        <v>10794</v>
      </c>
      <c r="H3176" s="174" t="s">
        <v>179</v>
      </c>
      <c r="I3176" s="174" t="s">
        <v>10808</v>
      </c>
      <c r="J3176" s="174" t="s">
        <v>10809</v>
      </c>
      <c r="K3176" s="174"/>
      <c r="L3176" s="174" t="s">
        <v>7136</v>
      </c>
      <c r="M3176" s="174" t="s">
        <v>7279</v>
      </c>
      <c r="N3176" s="176">
        <v>600</v>
      </c>
      <c r="O3176" s="174" t="s">
        <v>3407</v>
      </c>
      <c r="P3176" s="177">
        <v>35611</v>
      </c>
      <c r="Q3176" s="176">
        <v>192</v>
      </c>
      <c r="R3176" s="175">
        <v>14258.52</v>
      </c>
      <c r="S3176" s="175">
        <v>30299.85</v>
      </c>
      <c r="T3176" s="178">
        <v>0</v>
      </c>
      <c r="U3176" s="96">
        <v>10</v>
      </c>
      <c r="V3176" s="38" t="s">
        <v>120</v>
      </c>
      <c r="W3176" s="38"/>
      <c r="X3176" s="137">
        <v>891.16740000000004</v>
      </c>
      <c r="Y3176" s="138">
        <v>53873</v>
      </c>
      <c r="Z3176" s="179">
        <v>34</v>
      </c>
      <c r="AA3176" s="139">
        <v>2047</v>
      </c>
      <c r="AB3176" s="131"/>
      <c r="AC3176" s="38"/>
      <c r="AD3176" s="140">
        <v>30299.85</v>
      </c>
      <c r="AE3176" s="141">
        <v>29408.6826</v>
      </c>
      <c r="AF3176" s="141">
        <v>28517.515200000002</v>
      </c>
      <c r="AG3176" s="141">
        <v>27626.347800000003</v>
      </c>
      <c r="AH3176" s="141">
        <v>26735.180400000005</v>
      </c>
      <c r="AI3176" s="141">
        <v>25844.013000000006</v>
      </c>
      <c r="AJ3176" s="141">
        <v>24952.845600000008</v>
      </c>
      <c r="AK3176" s="141">
        <v>24061.678200000009</v>
      </c>
      <c r="AL3176" s="141">
        <v>23170.510800000011</v>
      </c>
      <c r="AM3176" s="141">
        <v>22279.343400000012</v>
      </c>
      <c r="AN3176" s="141">
        <v>21388.176000000014</v>
      </c>
      <c r="AO3176" s="141">
        <v>20497.008600000016</v>
      </c>
      <c r="AP3176" s="141">
        <v>19605.841200000017</v>
      </c>
      <c r="AQ3176" s="141">
        <v>18714.673800000019</v>
      </c>
      <c r="AR3176" s="141">
        <v>17823.50640000002</v>
      </c>
      <c r="AS3176" s="141">
        <v>16932.339000000022</v>
      </c>
      <c r="AT3176" s="141">
        <v>16041.171600000021</v>
      </c>
      <c r="AU3176" s="141">
        <v>15150.004200000021</v>
      </c>
      <c r="AV3176" s="141">
        <v>14258.836800000021</v>
      </c>
      <c r="AW3176" s="141">
        <v>13367.669400000021</v>
      </c>
      <c r="AX3176" s="141">
        <v>12476.50200000002</v>
      </c>
      <c r="AY3176" s="141">
        <v>11585.33460000002</v>
      </c>
      <c r="AZ3176" s="141">
        <v>10694.16720000002</v>
      </c>
      <c r="BA3176" s="141">
        <v>9802.9998000000196</v>
      </c>
      <c r="BB3176" s="141">
        <v>8911.8324000000193</v>
      </c>
      <c r="BC3176" s="141">
        <v>8020.6650000000191</v>
      </c>
      <c r="BD3176" s="141">
        <v>7129.4976000000188</v>
      </c>
      <c r="BE3176" s="141">
        <v>6238.3302000000185</v>
      </c>
      <c r="BF3176" s="141">
        <v>5347.1628000000183</v>
      </c>
      <c r="BG3176" s="141">
        <v>4455.995400000018</v>
      </c>
      <c r="BH3176" s="141">
        <v>3564.8280000000177</v>
      </c>
      <c r="BI3176" s="141">
        <v>2673.6606000000174</v>
      </c>
      <c r="BJ3176" s="141">
        <v>1782.4932000000174</v>
      </c>
      <c r="BK3176" s="141">
        <v>891.32580000001735</v>
      </c>
      <c r="BL3176" s="141">
        <v>0.15840000001730914</v>
      </c>
      <c r="BM3176" s="141">
        <v>0</v>
      </c>
      <c r="BN3176" s="141">
        <v>0</v>
      </c>
      <c r="BO3176" s="141">
        <v>0</v>
      </c>
      <c r="BP3176" s="141">
        <v>0</v>
      </c>
    </row>
    <row r="3177" spans="4:68">
      <c r="D3177" s="174" t="s">
        <v>10810</v>
      </c>
      <c r="E3177" s="175">
        <v>536530.94999999995</v>
      </c>
      <c r="F3177" s="174" t="s">
        <v>3486</v>
      </c>
      <c r="G3177" s="174" t="s">
        <v>10794</v>
      </c>
      <c r="H3177" s="174" t="s">
        <v>179</v>
      </c>
      <c r="I3177" s="174" t="s">
        <v>10808</v>
      </c>
      <c r="J3177" s="174" t="s">
        <v>10809</v>
      </c>
      <c r="K3177" s="174"/>
      <c r="L3177" s="174" t="s">
        <v>7136</v>
      </c>
      <c r="M3177" s="174" t="s">
        <v>7279</v>
      </c>
      <c r="N3177" s="176">
        <v>600</v>
      </c>
      <c r="O3177" s="174" t="s">
        <v>3407</v>
      </c>
      <c r="P3177" s="177">
        <v>35611</v>
      </c>
      <c r="Q3177" s="176">
        <v>192</v>
      </c>
      <c r="R3177" s="175">
        <v>171689.79</v>
      </c>
      <c r="S3177" s="175">
        <v>364841.16</v>
      </c>
      <c r="T3177" s="178">
        <v>0</v>
      </c>
      <c r="U3177" s="96">
        <v>10</v>
      </c>
      <c r="V3177" s="38" t="s">
        <v>120</v>
      </c>
      <c r="W3177" s="38"/>
      <c r="X3177" s="137">
        <v>10730.618999999999</v>
      </c>
      <c r="Y3177" s="138">
        <v>53873</v>
      </c>
      <c r="Z3177" s="179">
        <v>34</v>
      </c>
      <c r="AA3177" s="139">
        <v>2047</v>
      </c>
      <c r="AB3177" s="131"/>
      <c r="AC3177" s="38"/>
      <c r="AD3177" s="140">
        <v>364841.16</v>
      </c>
      <c r="AE3177" s="141">
        <v>354110.54099999997</v>
      </c>
      <c r="AF3177" s="141">
        <v>343379.92199999996</v>
      </c>
      <c r="AG3177" s="141">
        <v>332649.30299999996</v>
      </c>
      <c r="AH3177" s="141">
        <v>321918.68399999995</v>
      </c>
      <c r="AI3177" s="141">
        <v>311188.06499999994</v>
      </c>
      <c r="AJ3177" s="141">
        <v>300457.44599999994</v>
      </c>
      <c r="AK3177" s="141">
        <v>289726.82699999993</v>
      </c>
      <c r="AL3177" s="141">
        <v>278996.20799999993</v>
      </c>
      <c r="AM3177" s="141">
        <v>268265.58899999992</v>
      </c>
      <c r="AN3177" s="141">
        <v>257534.96999999991</v>
      </c>
      <c r="AO3177" s="141">
        <v>246804.35099999991</v>
      </c>
      <c r="AP3177" s="141">
        <v>236073.7319999999</v>
      </c>
      <c r="AQ3177" s="141">
        <v>225343.1129999999</v>
      </c>
      <c r="AR3177" s="141">
        <v>214612.49399999989</v>
      </c>
      <c r="AS3177" s="141">
        <v>203881.87499999988</v>
      </c>
      <c r="AT3177" s="141">
        <v>193151.25599999988</v>
      </c>
      <c r="AU3177" s="141">
        <v>182420.63699999987</v>
      </c>
      <c r="AV3177" s="141">
        <v>171690.01799999987</v>
      </c>
      <c r="AW3177" s="141">
        <v>160959.39899999986</v>
      </c>
      <c r="AX3177" s="141">
        <v>150228.77999999985</v>
      </c>
      <c r="AY3177" s="141">
        <v>139498.16099999985</v>
      </c>
      <c r="AZ3177" s="141">
        <v>128767.54199999984</v>
      </c>
      <c r="BA3177" s="141">
        <v>118036.92299999984</v>
      </c>
      <c r="BB3177" s="141">
        <v>107306.30399999983</v>
      </c>
      <c r="BC3177" s="141">
        <v>96575.684999999823</v>
      </c>
      <c r="BD3177" s="141">
        <v>85845.065999999817</v>
      </c>
      <c r="BE3177" s="141">
        <v>75114.446999999811</v>
      </c>
      <c r="BF3177" s="141">
        <v>64383.827999999812</v>
      </c>
      <c r="BG3177" s="141">
        <v>53653.208999999813</v>
      </c>
      <c r="BH3177" s="141">
        <v>42922.589999999815</v>
      </c>
      <c r="BI3177" s="141">
        <v>32191.970999999816</v>
      </c>
      <c r="BJ3177" s="141">
        <v>21461.351999999817</v>
      </c>
      <c r="BK3177" s="141">
        <v>10730.732999999818</v>
      </c>
      <c r="BL3177" s="141">
        <v>0.11399999981949804</v>
      </c>
      <c r="BM3177" s="141">
        <v>0</v>
      </c>
      <c r="BN3177" s="141">
        <v>0</v>
      </c>
      <c r="BO3177" s="141">
        <v>0</v>
      </c>
      <c r="BP3177" s="141">
        <v>0</v>
      </c>
    </row>
    <row r="3178" spans="4:68">
      <c r="D3178" s="174" t="s">
        <v>10811</v>
      </c>
      <c r="E3178" s="175">
        <v>2604.29</v>
      </c>
      <c r="F3178" s="174" t="s">
        <v>3540</v>
      </c>
      <c r="G3178" s="174" t="s">
        <v>10794</v>
      </c>
      <c r="H3178" s="174" t="s">
        <v>179</v>
      </c>
      <c r="I3178" s="174" t="s">
        <v>10808</v>
      </c>
      <c r="J3178" s="174" t="s">
        <v>10809</v>
      </c>
      <c r="K3178" s="174"/>
      <c r="L3178" s="174" t="s">
        <v>7136</v>
      </c>
      <c r="M3178" s="174" t="s">
        <v>7279</v>
      </c>
      <c r="N3178" s="176">
        <v>600</v>
      </c>
      <c r="O3178" s="174" t="s">
        <v>3407</v>
      </c>
      <c r="P3178" s="177">
        <v>35611</v>
      </c>
      <c r="Q3178" s="176">
        <v>192</v>
      </c>
      <c r="R3178" s="175">
        <v>833.28</v>
      </c>
      <c r="S3178" s="175">
        <v>1771.01</v>
      </c>
      <c r="T3178" s="178">
        <v>0</v>
      </c>
      <c r="U3178" s="96">
        <v>10</v>
      </c>
      <c r="V3178" s="38" t="s">
        <v>120</v>
      </c>
      <c r="W3178" s="38"/>
      <c r="X3178" s="137">
        <v>52.085799999999999</v>
      </c>
      <c r="Y3178" s="138">
        <v>53873</v>
      </c>
      <c r="Z3178" s="179">
        <v>34</v>
      </c>
      <c r="AA3178" s="139">
        <v>2047</v>
      </c>
      <c r="AB3178" s="131"/>
      <c r="AC3178" s="38"/>
      <c r="AD3178" s="140">
        <v>1771.01</v>
      </c>
      <c r="AE3178" s="141">
        <v>1718.9241999999999</v>
      </c>
      <c r="AF3178" s="141">
        <v>1666.8383999999999</v>
      </c>
      <c r="AG3178" s="141">
        <v>1614.7525999999998</v>
      </c>
      <c r="AH3178" s="141">
        <v>1562.6667999999997</v>
      </c>
      <c r="AI3178" s="141">
        <v>1510.5809999999997</v>
      </c>
      <c r="AJ3178" s="141">
        <v>1458.4951999999996</v>
      </c>
      <c r="AK3178" s="141">
        <v>1406.4093999999996</v>
      </c>
      <c r="AL3178" s="141">
        <v>1354.3235999999995</v>
      </c>
      <c r="AM3178" s="141">
        <v>1302.2377999999994</v>
      </c>
      <c r="AN3178" s="141">
        <v>1250.1519999999994</v>
      </c>
      <c r="AO3178" s="141">
        <v>1198.0661999999993</v>
      </c>
      <c r="AP3178" s="141">
        <v>1145.9803999999992</v>
      </c>
      <c r="AQ3178" s="141">
        <v>1093.8945999999992</v>
      </c>
      <c r="AR3178" s="141">
        <v>1041.8087999999991</v>
      </c>
      <c r="AS3178" s="141">
        <v>989.72299999999916</v>
      </c>
      <c r="AT3178" s="141">
        <v>937.63719999999921</v>
      </c>
      <c r="AU3178" s="141">
        <v>885.55139999999926</v>
      </c>
      <c r="AV3178" s="141">
        <v>833.46559999999931</v>
      </c>
      <c r="AW3178" s="141">
        <v>781.37979999999936</v>
      </c>
      <c r="AX3178" s="141">
        <v>729.29399999999941</v>
      </c>
      <c r="AY3178" s="141">
        <v>677.20819999999947</v>
      </c>
      <c r="AZ3178" s="141">
        <v>625.12239999999952</v>
      </c>
      <c r="BA3178" s="141">
        <v>573.03659999999957</v>
      </c>
      <c r="BB3178" s="141">
        <v>520.95079999999962</v>
      </c>
      <c r="BC3178" s="141">
        <v>468.86499999999961</v>
      </c>
      <c r="BD3178" s="141">
        <v>416.77919999999961</v>
      </c>
      <c r="BE3178" s="141">
        <v>364.6933999999996</v>
      </c>
      <c r="BF3178" s="141">
        <v>312.60759999999959</v>
      </c>
      <c r="BG3178" s="141">
        <v>260.52179999999959</v>
      </c>
      <c r="BH3178" s="141">
        <v>208.43599999999958</v>
      </c>
      <c r="BI3178" s="141">
        <v>156.35019999999957</v>
      </c>
      <c r="BJ3178" s="141">
        <v>104.26439999999957</v>
      </c>
      <c r="BK3178" s="141">
        <v>52.17859999999957</v>
      </c>
      <c r="BL3178" s="141">
        <v>9.2799999999570559E-2</v>
      </c>
      <c r="BM3178" s="141">
        <v>0</v>
      </c>
      <c r="BN3178" s="141">
        <v>0</v>
      </c>
      <c r="BO3178" s="141">
        <v>0</v>
      </c>
      <c r="BP3178" s="141">
        <v>0</v>
      </c>
    </row>
    <row r="3179" spans="4:68">
      <c r="D3179" s="174" t="s">
        <v>10812</v>
      </c>
      <c r="E3179" s="175">
        <v>845477.83</v>
      </c>
      <c r="F3179" s="174" t="s">
        <v>3459</v>
      </c>
      <c r="G3179" s="174" t="s">
        <v>10794</v>
      </c>
      <c r="H3179" s="174" t="s">
        <v>179</v>
      </c>
      <c r="I3179" s="174" t="s">
        <v>10813</v>
      </c>
      <c r="J3179" s="174" t="s">
        <v>10814</v>
      </c>
      <c r="K3179" s="174"/>
      <c r="L3179" s="174" t="s">
        <v>7136</v>
      </c>
      <c r="M3179" s="174" t="s">
        <v>7279</v>
      </c>
      <c r="N3179" s="176">
        <v>600</v>
      </c>
      <c r="O3179" s="174" t="s">
        <v>3407</v>
      </c>
      <c r="P3179" s="177">
        <v>35611</v>
      </c>
      <c r="Q3179" s="176">
        <v>192</v>
      </c>
      <c r="R3179" s="175">
        <v>270552.81</v>
      </c>
      <c r="S3179" s="175">
        <v>574925.02</v>
      </c>
      <c r="T3179" s="178">
        <v>0</v>
      </c>
      <c r="U3179" s="96">
        <v>10</v>
      </c>
      <c r="V3179" s="38" t="s">
        <v>120</v>
      </c>
      <c r="W3179" s="38"/>
      <c r="X3179" s="137">
        <v>16909.5566</v>
      </c>
      <c r="Y3179" s="138">
        <v>53873</v>
      </c>
      <c r="Z3179" s="179">
        <v>34</v>
      </c>
      <c r="AA3179" s="139">
        <v>2047</v>
      </c>
      <c r="AB3179" s="131"/>
      <c r="AC3179" s="38"/>
      <c r="AD3179" s="140">
        <v>574925.02</v>
      </c>
      <c r="AE3179" s="141">
        <v>558015.46340000001</v>
      </c>
      <c r="AF3179" s="141">
        <v>541105.9068</v>
      </c>
      <c r="AG3179" s="141">
        <v>524196.35019999999</v>
      </c>
      <c r="AH3179" s="141">
        <v>507286.79359999998</v>
      </c>
      <c r="AI3179" s="141">
        <v>490377.23699999996</v>
      </c>
      <c r="AJ3179" s="141">
        <v>473467.68039999995</v>
      </c>
      <c r="AK3179" s="141">
        <v>456558.12379999994</v>
      </c>
      <c r="AL3179" s="141">
        <v>439648.56719999993</v>
      </c>
      <c r="AM3179" s="141">
        <v>422739.01059999992</v>
      </c>
      <c r="AN3179" s="141">
        <v>405829.45399999991</v>
      </c>
      <c r="AO3179" s="141">
        <v>388919.8973999999</v>
      </c>
      <c r="AP3179" s="141">
        <v>372010.34079999989</v>
      </c>
      <c r="AQ3179" s="141">
        <v>355100.78419999988</v>
      </c>
      <c r="AR3179" s="141">
        <v>338191.22759999987</v>
      </c>
      <c r="AS3179" s="141">
        <v>321281.67099999986</v>
      </c>
      <c r="AT3179" s="141">
        <v>304372.11439999985</v>
      </c>
      <c r="AU3179" s="141">
        <v>287462.55779999983</v>
      </c>
      <c r="AV3179" s="141">
        <v>270553.00119999982</v>
      </c>
      <c r="AW3179" s="141">
        <v>253643.44459999981</v>
      </c>
      <c r="AX3179" s="141">
        <v>236733.8879999998</v>
      </c>
      <c r="AY3179" s="141">
        <v>219824.33139999979</v>
      </c>
      <c r="AZ3179" s="141">
        <v>202914.77479999978</v>
      </c>
      <c r="BA3179" s="141">
        <v>186005.21819999977</v>
      </c>
      <c r="BB3179" s="141">
        <v>169095.66159999976</v>
      </c>
      <c r="BC3179" s="141">
        <v>152186.10499999975</v>
      </c>
      <c r="BD3179" s="141">
        <v>135276.54839999974</v>
      </c>
      <c r="BE3179" s="141">
        <v>118366.99179999974</v>
      </c>
      <c r="BF3179" s="141">
        <v>101457.43519999975</v>
      </c>
      <c r="BG3179" s="141">
        <v>84547.878599999749</v>
      </c>
      <c r="BH3179" s="141">
        <v>67638.321999999753</v>
      </c>
      <c r="BI3179" s="141">
        <v>50728.765399999756</v>
      </c>
      <c r="BJ3179" s="141">
        <v>33819.20879999976</v>
      </c>
      <c r="BK3179" s="141">
        <v>16909.65219999976</v>
      </c>
      <c r="BL3179" s="141">
        <v>9.5599999760452192E-2</v>
      </c>
      <c r="BM3179" s="141">
        <v>0</v>
      </c>
      <c r="BN3179" s="141">
        <v>0</v>
      </c>
      <c r="BO3179" s="141">
        <v>0</v>
      </c>
      <c r="BP3179" s="141">
        <v>0</v>
      </c>
    </row>
    <row r="3180" spans="4:68">
      <c r="D3180" s="174" t="s">
        <v>10815</v>
      </c>
      <c r="E3180" s="175">
        <v>456004.74</v>
      </c>
      <c r="F3180" s="174" t="s">
        <v>3486</v>
      </c>
      <c r="G3180" s="174" t="s">
        <v>10794</v>
      </c>
      <c r="H3180" s="174" t="s">
        <v>179</v>
      </c>
      <c r="I3180" s="174" t="s">
        <v>10813</v>
      </c>
      <c r="J3180" s="174" t="s">
        <v>10814</v>
      </c>
      <c r="K3180" s="174"/>
      <c r="L3180" s="174" t="s">
        <v>7136</v>
      </c>
      <c r="M3180" s="174" t="s">
        <v>7279</v>
      </c>
      <c r="N3180" s="176">
        <v>600</v>
      </c>
      <c r="O3180" s="174" t="s">
        <v>3407</v>
      </c>
      <c r="P3180" s="177">
        <v>35611</v>
      </c>
      <c r="Q3180" s="176">
        <v>192</v>
      </c>
      <c r="R3180" s="175">
        <v>145921.47</v>
      </c>
      <c r="S3180" s="175">
        <v>310083.27</v>
      </c>
      <c r="T3180" s="178">
        <v>0</v>
      </c>
      <c r="U3180" s="96">
        <v>10</v>
      </c>
      <c r="V3180" s="38" t="s">
        <v>120</v>
      </c>
      <c r="W3180" s="38"/>
      <c r="X3180" s="137">
        <v>9120.0947999999989</v>
      </c>
      <c r="Y3180" s="138">
        <v>53873</v>
      </c>
      <c r="Z3180" s="179">
        <v>34</v>
      </c>
      <c r="AA3180" s="139">
        <v>2047</v>
      </c>
      <c r="AB3180" s="131"/>
      <c r="AC3180" s="38"/>
      <c r="AD3180" s="140">
        <v>310083.27</v>
      </c>
      <c r="AE3180" s="141">
        <v>300963.1752</v>
      </c>
      <c r="AF3180" s="141">
        <v>291843.08039999998</v>
      </c>
      <c r="AG3180" s="141">
        <v>282722.98559999996</v>
      </c>
      <c r="AH3180" s="141">
        <v>273602.89079999994</v>
      </c>
      <c r="AI3180" s="141">
        <v>264482.79599999991</v>
      </c>
      <c r="AJ3180" s="141">
        <v>255362.70119999992</v>
      </c>
      <c r="AK3180" s="141">
        <v>246242.60639999993</v>
      </c>
      <c r="AL3180" s="141">
        <v>237122.51159999994</v>
      </c>
      <c r="AM3180" s="141">
        <v>228002.41679999995</v>
      </c>
      <c r="AN3180" s="141">
        <v>218882.32199999996</v>
      </c>
      <c r="AO3180" s="141">
        <v>209762.22719999996</v>
      </c>
      <c r="AP3180" s="141">
        <v>200642.13239999997</v>
      </c>
      <c r="AQ3180" s="141">
        <v>191522.03759999998</v>
      </c>
      <c r="AR3180" s="141">
        <v>182401.94279999999</v>
      </c>
      <c r="AS3180" s="141">
        <v>173281.848</v>
      </c>
      <c r="AT3180" s="141">
        <v>164161.75320000001</v>
      </c>
      <c r="AU3180" s="141">
        <v>155041.65840000001</v>
      </c>
      <c r="AV3180" s="141">
        <v>145921.56360000002</v>
      </c>
      <c r="AW3180" s="141">
        <v>136801.46880000003</v>
      </c>
      <c r="AX3180" s="141">
        <v>127681.37400000004</v>
      </c>
      <c r="AY3180" s="141">
        <v>118561.27920000005</v>
      </c>
      <c r="AZ3180" s="141">
        <v>109441.18440000006</v>
      </c>
      <c r="BA3180" s="141">
        <v>100321.08960000006</v>
      </c>
      <c r="BB3180" s="141">
        <v>91200.994800000073</v>
      </c>
      <c r="BC3180" s="141">
        <v>82080.900000000081</v>
      </c>
      <c r="BD3180" s="141">
        <v>72960.80520000009</v>
      </c>
      <c r="BE3180" s="141">
        <v>63840.710400000091</v>
      </c>
      <c r="BF3180" s="141">
        <v>54720.615600000092</v>
      </c>
      <c r="BG3180" s="141">
        <v>45600.520800000093</v>
      </c>
      <c r="BH3180" s="141">
        <v>36480.426000000094</v>
      </c>
      <c r="BI3180" s="141">
        <v>27360.331200000095</v>
      </c>
      <c r="BJ3180" s="141">
        <v>18240.236400000096</v>
      </c>
      <c r="BK3180" s="141">
        <v>9120.1416000000972</v>
      </c>
      <c r="BL3180" s="141">
        <v>4.6800000098301098E-2</v>
      </c>
      <c r="BM3180" s="141">
        <v>0</v>
      </c>
      <c r="BN3180" s="141">
        <v>0</v>
      </c>
      <c r="BO3180" s="141">
        <v>0</v>
      </c>
      <c r="BP3180" s="141">
        <v>0</v>
      </c>
    </row>
    <row r="3181" spans="4:68">
      <c r="D3181" s="174" t="s">
        <v>10816</v>
      </c>
      <c r="E3181" s="175">
        <v>2837787.27</v>
      </c>
      <c r="F3181" s="174" t="s">
        <v>3540</v>
      </c>
      <c r="G3181" s="174" t="s">
        <v>10794</v>
      </c>
      <c r="H3181" s="174" t="s">
        <v>179</v>
      </c>
      <c r="I3181" s="174" t="s">
        <v>10813</v>
      </c>
      <c r="J3181" s="174" t="s">
        <v>10814</v>
      </c>
      <c r="K3181" s="174"/>
      <c r="L3181" s="174" t="s">
        <v>7136</v>
      </c>
      <c r="M3181" s="174" t="s">
        <v>7279</v>
      </c>
      <c r="N3181" s="176">
        <v>600</v>
      </c>
      <c r="O3181" s="174" t="s">
        <v>3407</v>
      </c>
      <c r="P3181" s="177">
        <v>35611</v>
      </c>
      <c r="Q3181" s="176">
        <v>192</v>
      </c>
      <c r="R3181" s="175">
        <v>908091.78</v>
      </c>
      <c r="S3181" s="175">
        <v>1929695.49</v>
      </c>
      <c r="T3181" s="178">
        <v>0</v>
      </c>
      <c r="U3181" s="96">
        <v>10</v>
      </c>
      <c r="V3181" s="38" t="s">
        <v>120</v>
      </c>
      <c r="W3181" s="38"/>
      <c r="X3181" s="137">
        <v>56755.7454</v>
      </c>
      <c r="Y3181" s="138">
        <v>53873</v>
      </c>
      <c r="Z3181" s="179">
        <v>34</v>
      </c>
      <c r="AA3181" s="139">
        <v>2047</v>
      </c>
      <c r="AB3181" s="131"/>
      <c r="AC3181" s="38"/>
      <c r="AD3181" s="140">
        <v>1929695.49</v>
      </c>
      <c r="AE3181" s="141">
        <v>1872939.7446000001</v>
      </c>
      <c r="AF3181" s="141">
        <v>1816183.9992000002</v>
      </c>
      <c r="AG3181" s="141">
        <v>1759428.2538000003</v>
      </c>
      <c r="AH3181" s="141">
        <v>1702672.5084000004</v>
      </c>
      <c r="AI3181" s="141">
        <v>1645916.7630000005</v>
      </c>
      <c r="AJ3181" s="141">
        <v>1589161.0176000006</v>
      </c>
      <c r="AK3181" s="141">
        <v>1532405.2722000007</v>
      </c>
      <c r="AL3181" s="141">
        <v>1475649.5268000008</v>
      </c>
      <c r="AM3181" s="141">
        <v>1418893.7814000009</v>
      </c>
      <c r="AN3181" s="141">
        <v>1362138.036000001</v>
      </c>
      <c r="AO3181" s="141">
        <v>1305382.2906000011</v>
      </c>
      <c r="AP3181" s="141">
        <v>1248626.5452000012</v>
      </c>
      <c r="AQ3181" s="141">
        <v>1191870.7998000013</v>
      </c>
      <c r="AR3181" s="141">
        <v>1135115.0544000014</v>
      </c>
      <c r="AS3181" s="141">
        <v>1078359.3090000015</v>
      </c>
      <c r="AT3181" s="141">
        <v>1021603.5636000015</v>
      </c>
      <c r="AU3181" s="141">
        <v>964847.81820000149</v>
      </c>
      <c r="AV3181" s="141">
        <v>908092.07280000148</v>
      </c>
      <c r="AW3181" s="141">
        <v>851336.32740000146</v>
      </c>
      <c r="AX3181" s="141">
        <v>794580.58200000145</v>
      </c>
      <c r="AY3181" s="141">
        <v>737824.83660000144</v>
      </c>
      <c r="AZ3181" s="141">
        <v>681069.09120000142</v>
      </c>
      <c r="BA3181" s="141">
        <v>624313.34580000141</v>
      </c>
      <c r="BB3181" s="141">
        <v>567557.60040000139</v>
      </c>
      <c r="BC3181" s="141">
        <v>510801.85500000138</v>
      </c>
      <c r="BD3181" s="141">
        <v>454046.10960000136</v>
      </c>
      <c r="BE3181" s="141">
        <v>397290.36420000135</v>
      </c>
      <c r="BF3181" s="141">
        <v>340534.61880000134</v>
      </c>
      <c r="BG3181" s="141">
        <v>283778.87340000132</v>
      </c>
      <c r="BH3181" s="141">
        <v>227023.12800000131</v>
      </c>
      <c r="BI3181" s="141">
        <v>170267.38260000129</v>
      </c>
      <c r="BJ3181" s="141">
        <v>113511.63720000129</v>
      </c>
      <c r="BK3181" s="141">
        <v>56755.891800001293</v>
      </c>
      <c r="BL3181" s="141">
        <v>0.14640000129293185</v>
      </c>
      <c r="BM3181" s="141">
        <v>0</v>
      </c>
      <c r="BN3181" s="141">
        <v>0</v>
      </c>
      <c r="BO3181" s="141">
        <v>0</v>
      </c>
      <c r="BP3181" s="141">
        <v>0</v>
      </c>
    </row>
    <row r="3182" spans="4:68">
      <c r="D3182" s="174" t="s">
        <v>10817</v>
      </c>
      <c r="E3182" s="176">
        <v>663</v>
      </c>
      <c r="F3182" s="174" t="s">
        <v>3409</v>
      </c>
      <c r="G3182" s="174" t="s">
        <v>10794</v>
      </c>
      <c r="H3182" s="174" t="s">
        <v>179</v>
      </c>
      <c r="I3182" s="174" t="s">
        <v>10818</v>
      </c>
      <c r="J3182" s="174" t="s">
        <v>10819</v>
      </c>
      <c r="K3182" s="174"/>
      <c r="L3182" s="174" t="s">
        <v>7136</v>
      </c>
      <c r="M3182" s="174" t="s">
        <v>7175</v>
      </c>
      <c r="N3182" s="176">
        <v>600</v>
      </c>
      <c r="O3182" s="174" t="s">
        <v>3407</v>
      </c>
      <c r="P3182" s="177">
        <v>35611</v>
      </c>
      <c r="Q3182" s="176">
        <v>192</v>
      </c>
      <c r="R3182" s="175">
        <v>212.22</v>
      </c>
      <c r="S3182" s="175">
        <v>450.78</v>
      </c>
      <c r="T3182" s="178">
        <v>0</v>
      </c>
      <c r="U3182" s="96">
        <v>9</v>
      </c>
      <c r="V3182" s="38" t="s">
        <v>119</v>
      </c>
      <c r="W3182" s="38"/>
      <c r="X3182" s="137">
        <v>13.26</v>
      </c>
      <c r="Y3182" s="138">
        <v>53873</v>
      </c>
      <c r="Z3182" s="179">
        <v>34</v>
      </c>
      <c r="AA3182" s="139">
        <v>2047</v>
      </c>
      <c r="AB3182" s="131"/>
      <c r="AC3182" s="38"/>
      <c r="AD3182" s="140">
        <v>450.78</v>
      </c>
      <c r="AE3182" s="141">
        <v>437.52</v>
      </c>
      <c r="AF3182" s="141">
        <v>424.26</v>
      </c>
      <c r="AG3182" s="141">
        <v>411</v>
      </c>
      <c r="AH3182" s="141">
        <v>397.74</v>
      </c>
      <c r="AI3182" s="141">
        <v>384.48</v>
      </c>
      <c r="AJ3182" s="141">
        <v>371.22</v>
      </c>
      <c r="AK3182" s="141">
        <v>357.96000000000004</v>
      </c>
      <c r="AL3182" s="141">
        <v>344.70000000000005</v>
      </c>
      <c r="AM3182" s="141">
        <v>331.44000000000005</v>
      </c>
      <c r="AN3182" s="141">
        <v>318.18000000000006</v>
      </c>
      <c r="AO3182" s="141">
        <v>304.92000000000007</v>
      </c>
      <c r="AP3182" s="141">
        <v>291.66000000000008</v>
      </c>
      <c r="AQ3182" s="141">
        <v>278.40000000000009</v>
      </c>
      <c r="AR3182" s="141">
        <v>265.1400000000001</v>
      </c>
      <c r="AS3182" s="141">
        <v>251.88000000000011</v>
      </c>
      <c r="AT3182" s="141">
        <v>238.62000000000012</v>
      </c>
      <c r="AU3182" s="141">
        <v>225.36000000000013</v>
      </c>
      <c r="AV3182" s="141">
        <v>212.10000000000014</v>
      </c>
      <c r="AW3182" s="141">
        <v>198.84000000000015</v>
      </c>
      <c r="AX3182" s="141">
        <v>185.58000000000015</v>
      </c>
      <c r="AY3182" s="141">
        <v>172.32000000000016</v>
      </c>
      <c r="AZ3182" s="141">
        <v>159.06000000000017</v>
      </c>
      <c r="BA3182" s="141">
        <v>145.80000000000018</v>
      </c>
      <c r="BB3182" s="141">
        <v>132.54000000000019</v>
      </c>
      <c r="BC3182" s="141">
        <v>119.28000000000019</v>
      </c>
      <c r="BD3182" s="141">
        <v>106.02000000000018</v>
      </c>
      <c r="BE3182" s="141">
        <v>92.760000000000176</v>
      </c>
      <c r="BF3182" s="141">
        <v>79.500000000000171</v>
      </c>
      <c r="BG3182" s="141">
        <v>66.240000000000165</v>
      </c>
      <c r="BH3182" s="141">
        <v>52.980000000000167</v>
      </c>
      <c r="BI3182" s="141">
        <v>39.720000000000169</v>
      </c>
      <c r="BJ3182" s="141">
        <v>26.460000000000171</v>
      </c>
      <c r="BK3182" s="141">
        <v>13.200000000000172</v>
      </c>
      <c r="BL3182" s="141">
        <v>0</v>
      </c>
      <c r="BM3182" s="141">
        <v>0</v>
      </c>
      <c r="BN3182" s="141">
        <v>0</v>
      </c>
      <c r="BO3182" s="141">
        <v>0</v>
      </c>
      <c r="BP3182" s="141">
        <v>0</v>
      </c>
    </row>
    <row r="3183" spans="4:68">
      <c r="D3183" s="174" t="s">
        <v>10820</v>
      </c>
      <c r="E3183" s="175">
        <v>350796.79</v>
      </c>
      <c r="F3183" s="174" t="s">
        <v>3459</v>
      </c>
      <c r="G3183" s="174" t="s">
        <v>10794</v>
      </c>
      <c r="H3183" s="174" t="s">
        <v>179</v>
      </c>
      <c r="I3183" s="174" t="s">
        <v>10818</v>
      </c>
      <c r="J3183" s="174" t="s">
        <v>10819</v>
      </c>
      <c r="K3183" s="174"/>
      <c r="L3183" s="174" t="s">
        <v>7136</v>
      </c>
      <c r="M3183" s="174" t="s">
        <v>7175</v>
      </c>
      <c r="N3183" s="176">
        <v>600</v>
      </c>
      <c r="O3183" s="174" t="s">
        <v>3407</v>
      </c>
      <c r="P3183" s="177">
        <v>35611</v>
      </c>
      <c r="Q3183" s="176">
        <v>192</v>
      </c>
      <c r="R3183" s="175">
        <v>112254.87</v>
      </c>
      <c r="S3183" s="175">
        <v>238541.92</v>
      </c>
      <c r="T3183" s="178">
        <v>0</v>
      </c>
      <c r="U3183" s="96">
        <v>9</v>
      </c>
      <c r="V3183" s="38" t="s">
        <v>119</v>
      </c>
      <c r="W3183" s="38"/>
      <c r="X3183" s="137">
        <v>7015.9357999999993</v>
      </c>
      <c r="Y3183" s="138">
        <v>53873</v>
      </c>
      <c r="Z3183" s="179">
        <v>34</v>
      </c>
      <c r="AA3183" s="139">
        <v>2047</v>
      </c>
      <c r="AB3183" s="131"/>
      <c r="AC3183" s="38"/>
      <c r="AD3183" s="140">
        <v>238541.92</v>
      </c>
      <c r="AE3183" s="141">
        <v>231525.98420000001</v>
      </c>
      <c r="AF3183" s="141">
        <v>224510.0484</v>
      </c>
      <c r="AG3183" s="141">
        <v>217494.11259999999</v>
      </c>
      <c r="AH3183" s="141">
        <v>210478.17679999999</v>
      </c>
      <c r="AI3183" s="141">
        <v>203462.24099999998</v>
      </c>
      <c r="AJ3183" s="141">
        <v>196446.30519999997</v>
      </c>
      <c r="AK3183" s="141">
        <v>189430.36939999997</v>
      </c>
      <c r="AL3183" s="141">
        <v>182414.43359999996</v>
      </c>
      <c r="AM3183" s="141">
        <v>175398.49779999995</v>
      </c>
      <c r="AN3183" s="141">
        <v>168382.56199999995</v>
      </c>
      <c r="AO3183" s="141">
        <v>161366.62619999994</v>
      </c>
      <c r="AP3183" s="141">
        <v>154350.69039999993</v>
      </c>
      <c r="AQ3183" s="141">
        <v>147334.75459999993</v>
      </c>
      <c r="AR3183" s="141">
        <v>140318.81879999992</v>
      </c>
      <c r="AS3183" s="141">
        <v>133302.88299999991</v>
      </c>
      <c r="AT3183" s="141">
        <v>126286.94719999991</v>
      </c>
      <c r="AU3183" s="141">
        <v>119271.0113999999</v>
      </c>
      <c r="AV3183" s="141">
        <v>112255.07559999989</v>
      </c>
      <c r="AW3183" s="141">
        <v>105239.13979999989</v>
      </c>
      <c r="AX3183" s="141">
        <v>98223.203999999881</v>
      </c>
      <c r="AY3183" s="141">
        <v>91207.268199999875</v>
      </c>
      <c r="AZ3183" s="141">
        <v>84191.332399999868</v>
      </c>
      <c r="BA3183" s="141">
        <v>77175.396599999862</v>
      </c>
      <c r="BB3183" s="141">
        <v>70159.460799999855</v>
      </c>
      <c r="BC3183" s="141">
        <v>63143.524999999856</v>
      </c>
      <c r="BD3183" s="141">
        <v>56127.589199999857</v>
      </c>
      <c r="BE3183" s="141">
        <v>49111.653399999857</v>
      </c>
      <c r="BF3183" s="141">
        <v>42095.717599999858</v>
      </c>
      <c r="BG3183" s="141">
        <v>35079.781799999859</v>
      </c>
      <c r="BH3183" s="141">
        <v>28063.845999999859</v>
      </c>
      <c r="BI3183" s="141">
        <v>21047.91019999986</v>
      </c>
      <c r="BJ3183" s="141">
        <v>14031.974399999861</v>
      </c>
      <c r="BK3183" s="141">
        <v>7016.0385999998616</v>
      </c>
      <c r="BL3183" s="141">
        <v>0.10279999986232724</v>
      </c>
      <c r="BM3183" s="141">
        <v>0</v>
      </c>
      <c r="BN3183" s="141">
        <v>0</v>
      </c>
      <c r="BO3183" s="141">
        <v>0</v>
      </c>
      <c r="BP3183" s="141">
        <v>0</v>
      </c>
    </row>
    <row r="3184" spans="4:68">
      <c r="D3184" s="174" t="s">
        <v>10821</v>
      </c>
      <c r="E3184" s="175">
        <v>547754.22</v>
      </c>
      <c r="F3184" s="174" t="s">
        <v>3486</v>
      </c>
      <c r="G3184" s="174" t="s">
        <v>10794</v>
      </c>
      <c r="H3184" s="174" t="s">
        <v>179</v>
      </c>
      <c r="I3184" s="174" t="s">
        <v>10818</v>
      </c>
      <c r="J3184" s="174" t="s">
        <v>10819</v>
      </c>
      <c r="K3184" s="174"/>
      <c r="L3184" s="174" t="s">
        <v>7136</v>
      </c>
      <c r="M3184" s="174" t="s">
        <v>7175</v>
      </c>
      <c r="N3184" s="176">
        <v>600</v>
      </c>
      <c r="O3184" s="174" t="s">
        <v>3407</v>
      </c>
      <c r="P3184" s="177">
        <v>35611</v>
      </c>
      <c r="Q3184" s="176">
        <v>192</v>
      </c>
      <c r="R3184" s="175">
        <v>175281.24</v>
      </c>
      <c r="S3184" s="175">
        <v>372472.98</v>
      </c>
      <c r="T3184" s="178">
        <v>0</v>
      </c>
      <c r="U3184" s="96">
        <v>9</v>
      </c>
      <c r="V3184" s="38" t="s">
        <v>119</v>
      </c>
      <c r="W3184" s="38"/>
      <c r="X3184" s="137">
        <v>10955.0844</v>
      </c>
      <c r="Y3184" s="138">
        <v>53873</v>
      </c>
      <c r="Z3184" s="179">
        <v>34</v>
      </c>
      <c r="AA3184" s="139">
        <v>2047</v>
      </c>
      <c r="AB3184" s="131"/>
      <c r="AC3184" s="38"/>
      <c r="AD3184" s="140">
        <v>372472.98</v>
      </c>
      <c r="AE3184" s="141">
        <v>361517.89559999999</v>
      </c>
      <c r="AF3184" s="141">
        <v>350562.8112</v>
      </c>
      <c r="AG3184" s="141">
        <v>339607.7268</v>
      </c>
      <c r="AH3184" s="141">
        <v>328652.64240000001</v>
      </c>
      <c r="AI3184" s="141">
        <v>317697.55800000002</v>
      </c>
      <c r="AJ3184" s="141">
        <v>306742.47360000003</v>
      </c>
      <c r="AK3184" s="141">
        <v>295787.38920000003</v>
      </c>
      <c r="AL3184" s="141">
        <v>284832.30480000004</v>
      </c>
      <c r="AM3184" s="141">
        <v>273877.22040000005</v>
      </c>
      <c r="AN3184" s="141">
        <v>262922.13600000006</v>
      </c>
      <c r="AO3184" s="141">
        <v>251967.05160000006</v>
      </c>
      <c r="AP3184" s="141">
        <v>241011.96720000007</v>
      </c>
      <c r="AQ3184" s="141">
        <v>230056.88280000008</v>
      </c>
      <c r="AR3184" s="141">
        <v>219101.79840000009</v>
      </c>
      <c r="AS3184" s="141">
        <v>208146.71400000009</v>
      </c>
      <c r="AT3184" s="141">
        <v>197191.6296000001</v>
      </c>
      <c r="AU3184" s="141">
        <v>186236.54520000011</v>
      </c>
      <c r="AV3184" s="141">
        <v>175281.46080000012</v>
      </c>
      <c r="AW3184" s="141">
        <v>164326.37640000012</v>
      </c>
      <c r="AX3184" s="141">
        <v>153371.29200000013</v>
      </c>
      <c r="AY3184" s="141">
        <v>142416.20760000014</v>
      </c>
      <c r="AZ3184" s="141">
        <v>131461.12320000015</v>
      </c>
      <c r="BA3184" s="141">
        <v>120506.03880000015</v>
      </c>
      <c r="BB3184" s="141">
        <v>109550.95440000016</v>
      </c>
      <c r="BC3184" s="141">
        <v>98595.87000000017</v>
      </c>
      <c r="BD3184" s="141">
        <v>87640.785600000178</v>
      </c>
      <c r="BE3184" s="141">
        <v>76685.701200000185</v>
      </c>
      <c r="BF3184" s="141">
        <v>65730.616800000193</v>
      </c>
      <c r="BG3184" s="141">
        <v>54775.532400000193</v>
      </c>
      <c r="BH3184" s="141">
        <v>43820.448000000193</v>
      </c>
      <c r="BI3184" s="141">
        <v>32865.363600000193</v>
      </c>
      <c r="BJ3184" s="141">
        <v>21910.279200000194</v>
      </c>
      <c r="BK3184" s="141">
        <v>10955.194800000194</v>
      </c>
      <c r="BL3184" s="141">
        <v>0.11040000019420404</v>
      </c>
      <c r="BM3184" s="141">
        <v>0</v>
      </c>
      <c r="BN3184" s="141">
        <v>0</v>
      </c>
      <c r="BO3184" s="141">
        <v>0</v>
      </c>
      <c r="BP3184" s="141">
        <v>0</v>
      </c>
    </row>
    <row r="3185" spans="4:68">
      <c r="D3185" s="174" t="s">
        <v>10822</v>
      </c>
      <c r="E3185" s="175">
        <v>5093229.53</v>
      </c>
      <c r="F3185" s="174" t="s">
        <v>3540</v>
      </c>
      <c r="G3185" s="174" t="s">
        <v>10794</v>
      </c>
      <c r="H3185" s="174" t="s">
        <v>179</v>
      </c>
      <c r="I3185" s="174" t="s">
        <v>10818</v>
      </c>
      <c r="J3185" s="174" t="s">
        <v>10819</v>
      </c>
      <c r="K3185" s="174"/>
      <c r="L3185" s="174" t="s">
        <v>7136</v>
      </c>
      <c r="M3185" s="174" t="s">
        <v>7175</v>
      </c>
      <c r="N3185" s="176">
        <v>600</v>
      </c>
      <c r="O3185" s="174" t="s">
        <v>3407</v>
      </c>
      <c r="P3185" s="177">
        <v>35611</v>
      </c>
      <c r="Q3185" s="176">
        <v>192</v>
      </c>
      <c r="R3185" s="175">
        <v>1629833.49</v>
      </c>
      <c r="S3185" s="175">
        <v>3463396.04</v>
      </c>
      <c r="T3185" s="178">
        <v>0</v>
      </c>
      <c r="U3185" s="96">
        <v>9</v>
      </c>
      <c r="V3185" s="38" t="s">
        <v>119</v>
      </c>
      <c r="W3185" s="38"/>
      <c r="X3185" s="137">
        <v>101864.59060000001</v>
      </c>
      <c r="Y3185" s="138">
        <v>53873</v>
      </c>
      <c r="Z3185" s="179">
        <v>34</v>
      </c>
      <c r="AA3185" s="139">
        <v>2047</v>
      </c>
      <c r="AB3185" s="131"/>
      <c r="AC3185" s="38"/>
      <c r="AD3185" s="140">
        <v>3463396.04</v>
      </c>
      <c r="AE3185" s="141">
        <v>3361531.4493999998</v>
      </c>
      <c r="AF3185" s="141">
        <v>3259666.8587999996</v>
      </c>
      <c r="AG3185" s="141">
        <v>3157802.2681999994</v>
      </c>
      <c r="AH3185" s="141">
        <v>3055937.6775999991</v>
      </c>
      <c r="AI3185" s="141">
        <v>2954073.0869999989</v>
      </c>
      <c r="AJ3185" s="141">
        <v>2852208.4963999987</v>
      </c>
      <c r="AK3185" s="141">
        <v>2750343.9057999984</v>
      </c>
      <c r="AL3185" s="141">
        <v>2648479.3151999982</v>
      </c>
      <c r="AM3185" s="141">
        <v>2546614.724599998</v>
      </c>
      <c r="AN3185" s="141">
        <v>2444750.1339999977</v>
      </c>
      <c r="AO3185" s="141">
        <v>2342885.5433999975</v>
      </c>
      <c r="AP3185" s="141">
        <v>2241020.9527999973</v>
      </c>
      <c r="AQ3185" s="141">
        <v>2139156.3621999971</v>
      </c>
      <c r="AR3185" s="141">
        <v>2037291.7715999971</v>
      </c>
      <c r="AS3185" s="141">
        <v>1935427.1809999971</v>
      </c>
      <c r="AT3185" s="141">
        <v>1833562.5903999971</v>
      </c>
      <c r="AU3185" s="141">
        <v>1731697.9997999971</v>
      </c>
      <c r="AV3185" s="141">
        <v>1629833.4091999971</v>
      </c>
      <c r="AW3185" s="141">
        <v>1527968.8185999971</v>
      </c>
      <c r="AX3185" s="141">
        <v>1426104.2279999971</v>
      </c>
      <c r="AY3185" s="141">
        <v>1324239.6373999971</v>
      </c>
      <c r="AZ3185" s="141">
        <v>1222375.0467999971</v>
      </c>
      <c r="BA3185" s="141">
        <v>1120510.4561999971</v>
      </c>
      <c r="BB3185" s="141">
        <v>1018645.8655999971</v>
      </c>
      <c r="BC3185" s="141">
        <v>916781.27499999711</v>
      </c>
      <c r="BD3185" s="141">
        <v>814916.68439999712</v>
      </c>
      <c r="BE3185" s="141">
        <v>713052.09379999712</v>
      </c>
      <c r="BF3185" s="141">
        <v>611187.50319999713</v>
      </c>
      <c r="BG3185" s="141">
        <v>509322.91259999713</v>
      </c>
      <c r="BH3185" s="141">
        <v>407458.32199999713</v>
      </c>
      <c r="BI3185" s="141">
        <v>305593.73139999714</v>
      </c>
      <c r="BJ3185" s="141">
        <v>203729.14079999714</v>
      </c>
      <c r="BK3185" s="141">
        <v>101864.55019999713</v>
      </c>
      <c r="BL3185" s="141">
        <v>0</v>
      </c>
      <c r="BM3185" s="141">
        <v>0</v>
      </c>
      <c r="BN3185" s="141">
        <v>0</v>
      </c>
      <c r="BO3185" s="141">
        <v>0</v>
      </c>
      <c r="BP3185" s="141">
        <v>0</v>
      </c>
    </row>
    <row r="3186" spans="4:68">
      <c r="D3186" s="174" t="s">
        <v>10823</v>
      </c>
      <c r="E3186" s="175">
        <v>64603.82</v>
      </c>
      <c r="F3186" s="174" t="s">
        <v>3459</v>
      </c>
      <c r="G3186" s="174" t="s">
        <v>10794</v>
      </c>
      <c r="H3186" s="174" t="s">
        <v>179</v>
      </c>
      <c r="I3186" s="174" t="s">
        <v>10824</v>
      </c>
      <c r="J3186" s="174" t="s">
        <v>10825</v>
      </c>
      <c r="K3186" s="174"/>
      <c r="L3186" s="174" t="s">
        <v>7136</v>
      </c>
      <c r="M3186" s="174" t="s">
        <v>7202</v>
      </c>
      <c r="N3186" s="176">
        <v>600</v>
      </c>
      <c r="O3186" s="174" t="s">
        <v>3407</v>
      </c>
      <c r="P3186" s="177">
        <v>35611</v>
      </c>
      <c r="Q3186" s="176">
        <v>192</v>
      </c>
      <c r="R3186" s="175">
        <v>20673.09</v>
      </c>
      <c r="S3186" s="175">
        <v>43930.73</v>
      </c>
      <c r="T3186" s="178">
        <v>0</v>
      </c>
      <c r="U3186" s="96">
        <v>11</v>
      </c>
      <c r="V3186" s="38" t="s">
        <v>121</v>
      </c>
      <c r="W3186" s="38"/>
      <c r="X3186" s="137">
        <v>1292.0763999999999</v>
      </c>
      <c r="Y3186" s="138">
        <v>53873</v>
      </c>
      <c r="Z3186" s="179">
        <v>34</v>
      </c>
      <c r="AA3186" s="139">
        <v>2047</v>
      </c>
      <c r="AB3186" s="131"/>
      <c r="AC3186" s="38"/>
      <c r="AD3186" s="140">
        <v>43930.73</v>
      </c>
      <c r="AE3186" s="141">
        <v>42638.653600000005</v>
      </c>
      <c r="AF3186" s="141">
        <v>41346.577200000007</v>
      </c>
      <c r="AG3186" s="141">
        <v>40054.500800000009</v>
      </c>
      <c r="AH3186" s="141">
        <v>38762.424400000011</v>
      </c>
      <c r="AI3186" s="141">
        <v>37470.348000000013</v>
      </c>
      <c r="AJ3186" s="141">
        <v>36178.271600000015</v>
      </c>
      <c r="AK3186" s="141">
        <v>34886.195200000016</v>
      </c>
      <c r="AL3186" s="141">
        <v>33594.118800000018</v>
      </c>
      <c r="AM3186" s="141">
        <v>32302.04240000002</v>
      </c>
      <c r="AN3186" s="141">
        <v>31009.966000000022</v>
      </c>
      <c r="AO3186" s="141">
        <v>29717.889600000024</v>
      </c>
      <c r="AP3186" s="141">
        <v>28425.813200000026</v>
      </c>
      <c r="AQ3186" s="141">
        <v>27133.736800000028</v>
      </c>
      <c r="AR3186" s="141">
        <v>25841.66040000003</v>
      </c>
      <c r="AS3186" s="141">
        <v>24549.584000000032</v>
      </c>
      <c r="AT3186" s="141">
        <v>23257.507600000034</v>
      </c>
      <c r="AU3186" s="141">
        <v>21965.431200000035</v>
      </c>
      <c r="AV3186" s="141">
        <v>20673.354800000037</v>
      </c>
      <c r="AW3186" s="141">
        <v>19381.278400000039</v>
      </c>
      <c r="AX3186" s="141">
        <v>18089.202000000041</v>
      </c>
      <c r="AY3186" s="141">
        <v>16797.125600000043</v>
      </c>
      <c r="AZ3186" s="141">
        <v>15505.049200000043</v>
      </c>
      <c r="BA3186" s="141">
        <v>14212.972800000043</v>
      </c>
      <c r="BB3186" s="141">
        <v>12920.896400000043</v>
      </c>
      <c r="BC3186" s="141">
        <v>11628.820000000043</v>
      </c>
      <c r="BD3186" s="141">
        <v>10336.743600000043</v>
      </c>
      <c r="BE3186" s="141">
        <v>9044.6672000000435</v>
      </c>
      <c r="BF3186" s="141">
        <v>7752.5908000000436</v>
      </c>
      <c r="BG3186" s="141">
        <v>6460.5144000000437</v>
      </c>
      <c r="BH3186" s="141">
        <v>5168.4380000000438</v>
      </c>
      <c r="BI3186" s="141">
        <v>3876.3616000000438</v>
      </c>
      <c r="BJ3186" s="141">
        <v>2584.2852000000439</v>
      </c>
      <c r="BK3186" s="141">
        <v>1292.208800000044</v>
      </c>
      <c r="BL3186" s="141">
        <v>0.13240000004407193</v>
      </c>
      <c r="BM3186" s="141">
        <v>0</v>
      </c>
      <c r="BN3186" s="141">
        <v>0</v>
      </c>
      <c r="BO3186" s="141">
        <v>0</v>
      </c>
      <c r="BP3186" s="141">
        <v>0</v>
      </c>
    </row>
    <row r="3187" spans="4:68">
      <c r="D3187" s="174" t="s">
        <v>10826</v>
      </c>
      <c r="E3187" s="175">
        <v>19258.650000000001</v>
      </c>
      <c r="F3187" s="174" t="s">
        <v>3486</v>
      </c>
      <c r="G3187" s="174" t="s">
        <v>10794</v>
      </c>
      <c r="H3187" s="174" t="s">
        <v>179</v>
      </c>
      <c r="I3187" s="174" t="s">
        <v>10824</v>
      </c>
      <c r="J3187" s="174" t="s">
        <v>10825</v>
      </c>
      <c r="K3187" s="174"/>
      <c r="L3187" s="174" t="s">
        <v>7136</v>
      </c>
      <c r="M3187" s="174" t="s">
        <v>7202</v>
      </c>
      <c r="N3187" s="176">
        <v>600</v>
      </c>
      <c r="O3187" s="174" t="s">
        <v>3407</v>
      </c>
      <c r="P3187" s="177">
        <v>35611</v>
      </c>
      <c r="Q3187" s="176">
        <v>192</v>
      </c>
      <c r="R3187" s="175">
        <v>6162.75</v>
      </c>
      <c r="S3187" s="175">
        <v>13095.9</v>
      </c>
      <c r="T3187" s="178">
        <v>0</v>
      </c>
      <c r="U3187" s="96">
        <v>11</v>
      </c>
      <c r="V3187" s="38" t="s">
        <v>121</v>
      </c>
      <c r="W3187" s="38"/>
      <c r="X3187" s="137">
        <v>385.17300000000006</v>
      </c>
      <c r="Y3187" s="138">
        <v>53873</v>
      </c>
      <c r="Z3187" s="179">
        <v>34</v>
      </c>
      <c r="AA3187" s="139">
        <v>2047</v>
      </c>
      <c r="AB3187" s="131"/>
      <c r="AC3187" s="38"/>
      <c r="AD3187" s="140">
        <v>13095.9</v>
      </c>
      <c r="AE3187" s="141">
        <v>12710.726999999999</v>
      </c>
      <c r="AF3187" s="141">
        <v>12325.553999999998</v>
      </c>
      <c r="AG3187" s="141">
        <v>11940.380999999998</v>
      </c>
      <c r="AH3187" s="141">
        <v>11555.207999999997</v>
      </c>
      <c r="AI3187" s="141">
        <v>11170.034999999996</v>
      </c>
      <c r="AJ3187" s="141">
        <v>10784.861999999996</v>
      </c>
      <c r="AK3187" s="141">
        <v>10399.688999999995</v>
      </c>
      <c r="AL3187" s="141">
        <v>10014.515999999994</v>
      </c>
      <c r="AM3187" s="141">
        <v>9629.3429999999935</v>
      </c>
      <c r="AN3187" s="141">
        <v>9244.1699999999928</v>
      </c>
      <c r="AO3187" s="141">
        <v>8858.9969999999921</v>
      </c>
      <c r="AP3187" s="141">
        <v>8473.8239999999914</v>
      </c>
      <c r="AQ3187" s="141">
        <v>8088.6509999999917</v>
      </c>
      <c r="AR3187" s="141">
        <v>7703.4779999999919</v>
      </c>
      <c r="AS3187" s="141">
        <v>7318.3049999999921</v>
      </c>
      <c r="AT3187" s="141">
        <v>6933.1319999999923</v>
      </c>
      <c r="AU3187" s="141">
        <v>6547.9589999999926</v>
      </c>
      <c r="AV3187" s="141">
        <v>6162.7859999999928</v>
      </c>
      <c r="AW3187" s="141">
        <v>5777.612999999993</v>
      </c>
      <c r="AX3187" s="141">
        <v>5392.4399999999932</v>
      </c>
      <c r="AY3187" s="141">
        <v>5007.2669999999935</v>
      </c>
      <c r="AZ3187" s="141">
        <v>4622.0939999999937</v>
      </c>
      <c r="BA3187" s="141">
        <v>4236.9209999999939</v>
      </c>
      <c r="BB3187" s="141">
        <v>3851.7479999999937</v>
      </c>
      <c r="BC3187" s="141">
        <v>3466.5749999999935</v>
      </c>
      <c r="BD3187" s="141">
        <v>3081.4019999999932</v>
      </c>
      <c r="BE3187" s="141">
        <v>2696.228999999993</v>
      </c>
      <c r="BF3187" s="141">
        <v>2311.0559999999928</v>
      </c>
      <c r="BG3187" s="141">
        <v>1925.8829999999928</v>
      </c>
      <c r="BH3187" s="141">
        <v>1540.7099999999928</v>
      </c>
      <c r="BI3187" s="141">
        <v>1155.5369999999928</v>
      </c>
      <c r="BJ3187" s="141">
        <v>770.36399999999276</v>
      </c>
      <c r="BK3187" s="141">
        <v>385.1909999999927</v>
      </c>
      <c r="BL3187" s="141">
        <v>1.7999999992639459E-2</v>
      </c>
      <c r="BM3187" s="141">
        <v>0</v>
      </c>
      <c r="BN3187" s="141">
        <v>0</v>
      </c>
      <c r="BO3187" s="141">
        <v>0</v>
      </c>
      <c r="BP3187" s="141">
        <v>0</v>
      </c>
    </row>
    <row r="3188" spans="4:68">
      <c r="D3188" s="174" t="s">
        <v>10827</v>
      </c>
      <c r="E3188" s="175">
        <v>19005.98</v>
      </c>
      <c r="F3188" s="174" t="s">
        <v>3540</v>
      </c>
      <c r="G3188" s="174" t="s">
        <v>10794</v>
      </c>
      <c r="H3188" s="174" t="s">
        <v>179</v>
      </c>
      <c r="I3188" s="174" t="s">
        <v>10824</v>
      </c>
      <c r="J3188" s="174" t="s">
        <v>10825</v>
      </c>
      <c r="K3188" s="174"/>
      <c r="L3188" s="174" t="s">
        <v>7136</v>
      </c>
      <c r="M3188" s="174" t="s">
        <v>7202</v>
      </c>
      <c r="N3188" s="176">
        <v>600</v>
      </c>
      <c r="O3188" s="174" t="s">
        <v>3407</v>
      </c>
      <c r="P3188" s="177">
        <v>35611</v>
      </c>
      <c r="Q3188" s="176">
        <v>192</v>
      </c>
      <c r="R3188" s="175">
        <v>6081.81</v>
      </c>
      <c r="S3188" s="175">
        <v>12924.17</v>
      </c>
      <c r="T3188" s="178">
        <v>0</v>
      </c>
      <c r="U3188" s="96">
        <v>11</v>
      </c>
      <c r="V3188" s="38" t="s">
        <v>121</v>
      </c>
      <c r="W3188" s="38"/>
      <c r="X3188" s="137">
        <v>380.11959999999999</v>
      </c>
      <c r="Y3188" s="138">
        <v>53873</v>
      </c>
      <c r="Z3188" s="179">
        <v>34</v>
      </c>
      <c r="AA3188" s="139">
        <v>2047</v>
      </c>
      <c r="AB3188" s="131"/>
      <c r="AC3188" s="38"/>
      <c r="AD3188" s="140">
        <v>12924.17</v>
      </c>
      <c r="AE3188" s="141">
        <v>12544.0504</v>
      </c>
      <c r="AF3188" s="141">
        <v>12163.9308</v>
      </c>
      <c r="AG3188" s="141">
        <v>11783.8112</v>
      </c>
      <c r="AH3188" s="141">
        <v>11403.6916</v>
      </c>
      <c r="AI3188" s="141">
        <v>11023.572</v>
      </c>
      <c r="AJ3188" s="141">
        <v>10643.4524</v>
      </c>
      <c r="AK3188" s="141">
        <v>10263.3328</v>
      </c>
      <c r="AL3188" s="141">
        <v>9883.2132000000001</v>
      </c>
      <c r="AM3188" s="141">
        <v>9503.0936000000002</v>
      </c>
      <c r="AN3188" s="141">
        <v>9122.9740000000002</v>
      </c>
      <c r="AO3188" s="141">
        <v>8742.8544000000002</v>
      </c>
      <c r="AP3188" s="141">
        <v>8362.7348000000002</v>
      </c>
      <c r="AQ3188" s="141">
        <v>7982.6152000000002</v>
      </c>
      <c r="AR3188" s="141">
        <v>7602.4956000000002</v>
      </c>
      <c r="AS3188" s="141">
        <v>7222.3760000000002</v>
      </c>
      <c r="AT3188" s="141">
        <v>6842.2564000000002</v>
      </c>
      <c r="AU3188" s="141">
        <v>6462.1368000000002</v>
      </c>
      <c r="AV3188" s="141">
        <v>6082.0172000000002</v>
      </c>
      <c r="AW3188" s="141">
        <v>5701.8976000000002</v>
      </c>
      <c r="AX3188" s="141">
        <v>5321.7780000000002</v>
      </c>
      <c r="AY3188" s="141">
        <v>4941.6584000000003</v>
      </c>
      <c r="AZ3188" s="141">
        <v>4561.5388000000003</v>
      </c>
      <c r="BA3188" s="141">
        <v>4181.4192000000003</v>
      </c>
      <c r="BB3188" s="141">
        <v>3801.2996000000003</v>
      </c>
      <c r="BC3188" s="141">
        <v>3421.1800000000003</v>
      </c>
      <c r="BD3188" s="141">
        <v>3041.0604000000003</v>
      </c>
      <c r="BE3188" s="141">
        <v>2660.9408000000003</v>
      </c>
      <c r="BF3188" s="141">
        <v>2280.8212000000003</v>
      </c>
      <c r="BG3188" s="141">
        <v>1900.7016000000003</v>
      </c>
      <c r="BH3188" s="141">
        <v>1520.5820000000003</v>
      </c>
      <c r="BI3188" s="141">
        <v>1140.4624000000003</v>
      </c>
      <c r="BJ3188" s="141">
        <v>760.34280000000035</v>
      </c>
      <c r="BK3188" s="141">
        <v>380.22320000000036</v>
      </c>
      <c r="BL3188" s="141">
        <v>0.10360000000036962</v>
      </c>
      <c r="BM3188" s="141">
        <v>0</v>
      </c>
      <c r="BN3188" s="141">
        <v>0</v>
      </c>
      <c r="BO3188" s="141">
        <v>0</v>
      </c>
      <c r="BP3188" s="141">
        <v>0</v>
      </c>
    </row>
    <row r="3189" spans="4:68">
      <c r="D3189" s="174" t="s">
        <v>10828</v>
      </c>
      <c r="E3189" s="175">
        <v>38246.620000000003</v>
      </c>
      <c r="F3189" s="174" t="s">
        <v>3459</v>
      </c>
      <c r="G3189" s="174" t="s">
        <v>10794</v>
      </c>
      <c r="H3189" s="174" t="s">
        <v>179</v>
      </c>
      <c r="I3189" s="174" t="s">
        <v>10829</v>
      </c>
      <c r="J3189" s="174" t="s">
        <v>10830</v>
      </c>
      <c r="K3189" s="174"/>
      <c r="L3189" s="174" t="s">
        <v>7136</v>
      </c>
      <c r="M3189" s="174" t="s">
        <v>3800</v>
      </c>
      <c r="N3189" s="176">
        <v>600</v>
      </c>
      <c r="O3189" s="174" t="s">
        <v>3407</v>
      </c>
      <c r="P3189" s="177">
        <v>35611</v>
      </c>
      <c r="Q3189" s="176">
        <v>192</v>
      </c>
      <c r="R3189" s="175">
        <v>12238.83</v>
      </c>
      <c r="S3189" s="175">
        <v>26007.79</v>
      </c>
      <c r="T3189" s="178">
        <v>0</v>
      </c>
      <c r="U3189" s="96">
        <v>12</v>
      </c>
      <c r="V3189" s="38" t="s">
        <v>122</v>
      </c>
      <c r="W3189" s="38"/>
      <c r="X3189" s="137">
        <v>764.93240000000003</v>
      </c>
      <c r="Y3189" s="138">
        <v>53873</v>
      </c>
      <c r="Z3189" s="179">
        <v>34</v>
      </c>
      <c r="AA3189" s="139">
        <v>2047</v>
      </c>
      <c r="AB3189" s="131"/>
      <c r="AC3189" s="38"/>
      <c r="AD3189" s="140">
        <v>26007.79</v>
      </c>
      <c r="AE3189" s="141">
        <v>25242.857599999999</v>
      </c>
      <c r="AF3189" s="141">
        <v>24477.925199999998</v>
      </c>
      <c r="AG3189" s="141">
        <v>23712.992799999996</v>
      </c>
      <c r="AH3189" s="141">
        <v>22948.060399999995</v>
      </c>
      <c r="AI3189" s="141">
        <v>22183.127999999993</v>
      </c>
      <c r="AJ3189" s="141">
        <v>21418.195599999992</v>
      </c>
      <c r="AK3189" s="141">
        <v>20653.26319999999</v>
      </c>
      <c r="AL3189" s="141">
        <v>19888.330799999989</v>
      </c>
      <c r="AM3189" s="141">
        <v>19123.398399999987</v>
      </c>
      <c r="AN3189" s="141">
        <v>18358.465999999986</v>
      </c>
      <c r="AO3189" s="141">
        <v>17593.533599999984</v>
      </c>
      <c r="AP3189" s="141">
        <v>16828.601199999983</v>
      </c>
      <c r="AQ3189" s="141">
        <v>16063.668799999983</v>
      </c>
      <c r="AR3189" s="141">
        <v>15298.736399999983</v>
      </c>
      <c r="AS3189" s="141">
        <v>14533.803999999984</v>
      </c>
      <c r="AT3189" s="141">
        <v>13768.871599999984</v>
      </c>
      <c r="AU3189" s="141">
        <v>13003.939199999984</v>
      </c>
      <c r="AV3189" s="141">
        <v>12239.006799999985</v>
      </c>
      <c r="AW3189" s="141">
        <v>11474.074399999985</v>
      </c>
      <c r="AX3189" s="141">
        <v>10709.141999999985</v>
      </c>
      <c r="AY3189" s="141">
        <v>9944.2095999999856</v>
      </c>
      <c r="AZ3189" s="141">
        <v>9179.2771999999859</v>
      </c>
      <c r="BA3189" s="141">
        <v>8414.3447999999862</v>
      </c>
      <c r="BB3189" s="141">
        <v>7649.4123999999865</v>
      </c>
      <c r="BC3189" s="141">
        <v>6884.4799999999868</v>
      </c>
      <c r="BD3189" s="141">
        <v>6119.5475999999871</v>
      </c>
      <c r="BE3189" s="141">
        <v>5354.6151999999875</v>
      </c>
      <c r="BF3189" s="141">
        <v>4589.6827999999878</v>
      </c>
      <c r="BG3189" s="141">
        <v>3824.7503999999876</v>
      </c>
      <c r="BH3189" s="141">
        <v>3059.8179999999875</v>
      </c>
      <c r="BI3189" s="141">
        <v>2294.8855999999873</v>
      </c>
      <c r="BJ3189" s="141">
        <v>1529.9531999999872</v>
      </c>
      <c r="BK3189" s="141">
        <v>765.02079999998716</v>
      </c>
      <c r="BL3189" s="141">
        <v>8.8399999987132105E-2</v>
      </c>
      <c r="BM3189" s="141">
        <v>0</v>
      </c>
      <c r="BN3189" s="141">
        <v>0</v>
      </c>
      <c r="BO3189" s="141">
        <v>0</v>
      </c>
      <c r="BP3189" s="141">
        <v>0</v>
      </c>
    </row>
    <row r="3190" spans="4:68">
      <c r="D3190" s="174" t="s">
        <v>10831</v>
      </c>
      <c r="E3190" s="175">
        <v>22215.62</v>
      </c>
      <c r="F3190" s="174" t="s">
        <v>3486</v>
      </c>
      <c r="G3190" s="174" t="s">
        <v>10794</v>
      </c>
      <c r="H3190" s="174" t="s">
        <v>179</v>
      </c>
      <c r="I3190" s="174" t="s">
        <v>10829</v>
      </c>
      <c r="J3190" s="174" t="s">
        <v>10830</v>
      </c>
      <c r="K3190" s="174"/>
      <c r="L3190" s="174" t="s">
        <v>7136</v>
      </c>
      <c r="M3190" s="174" t="s">
        <v>3800</v>
      </c>
      <c r="N3190" s="176">
        <v>600</v>
      </c>
      <c r="O3190" s="174" t="s">
        <v>3407</v>
      </c>
      <c r="P3190" s="177">
        <v>35611</v>
      </c>
      <c r="Q3190" s="176">
        <v>192</v>
      </c>
      <c r="R3190" s="175">
        <v>7109.01</v>
      </c>
      <c r="S3190" s="175">
        <v>15106.61</v>
      </c>
      <c r="T3190" s="178">
        <v>0</v>
      </c>
      <c r="U3190" s="96">
        <v>12</v>
      </c>
      <c r="V3190" s="38" t="s">
        <v>122</v>
      </c>
      <c r="W3190" s="38"/>
      <c r="X3190" s="137">
        <v>444.31239999999997</v>
      </c>
      <c r="Y3190" s="138">
        <v>53873</v>
      </c>
      <c r="Z3190" s="179">
        <v>34</v>
      </c>
      <c r="AA3190" s="139">
        <v>2047</v>
      </c>
      <c r="AB3190" s="131"/>
      <c r="AC3190" s="38"/>
      <c r="AD3190" s="140">
        <v>15106.61</v>
      </c>
      <c r="AE3190" s="141">
        <v>14662.2976</v>
      </c>
      <c r="AF3190" s="141">
        <v>14217.985199999999</v>
      </c>
      <c r="AG3190" s="141">
        <v>13773.672799999998</v>
      </c>
      <c r="AH3190" s="141">
        <v>13329.360399999998</v>
      </c>
      <c r="AI3190" s="141">
        <v>12885.047999999997</v>
      </c>
      <c r="AJ3190" s="141">
        <v>12440.735599999996</v>
      </c>
      <c r="AK3190" s="141">
        <v>11996.423199999996</v>
      </c>
      <c r="AL3190" s="141">
        <v>11552.110799999995</v>
      </c>
      <c r="AM3190" s="141">
        <v>11107.798399999994</v>
      </c>
      <c r="AN3190" s="141">
        <v>10663.485999999994</v>
      </c>
      <c r="AO3190" s="141">
        <v>10219.173599999993</v>
      </c>
      <c r="AP3190" s="141">
        <v>9774.8611999999921</v>
      </c>
      <c r="AQ3190" s="141">
        <v>9330.5487999999914</v>
      </c>
      <c r="AR3190" s="141">
        <v>8886.2363999999907</v>
      </c>
      <c r="AS3190" s="141">
        <v>8441.92399999999</v>
      </c>
      <c r="AT3190" s="141">
        <v>7997.6115999999902</v>
      </c>
      <c r="AU3190" s="141">
        <v>7553.2991999999904</v>
      </c>
      <c r="AV3190" s="141">
        <v>7108.9867999999906</v>
      </c>
      <c r="AW3190" s="141">
        <v>6664.6743999999908</v>
      </c>
      <c r="AX3190" s="141">
        <v>6220.361999999991</v>
      </c>
      <c r="AY3190" s="141">
        <v>5776.0495999999912</v>
      </c>
      <c r="AZ3190" s="141">
        <v>5331.7371999999914</v>
      </c>
      <c r="BA3190" s="141">
        <v>4887.4247999999916</v>
      </c>
      <c r="BB3190" s="141">
        <v>4443.1123999999918</v>
      </c>
      <c r="BC3190" s="141">
        <v>3998.799999999992</v>
      </c>
      <c r="BD3190" s="141">
        <v>3554.4875999999922</v>
      </c>
      <c r="BE3190" s="141">
        <v>3110.1751999999924</v>
      </c>
      <c r="BF3190" s="141">
        <v>2665.8627999999926</v>
      </c>
      <c r="BG3190" s="141">
        <v>2221.5503999999928</v>
      </c>
      <c r="BH3190" s="141">
        <v>1777.2379999999928</v>
      </c>
      <c r="BI3190" s="141">
        <v>1332.9255999999928</v>
      </c>
      <c r="BJ3190" s="141">
        <v>888.61319999999273</v>
      </c>
      <c r="BK3190" s="141">
        <v>444.30079999999276</v>
      </c>
      <c r="BL3190" s="141">
        <v>0</v>
      </c>
      <c r="BM3190" s="141">
        <v>0</v>
      </c>
      <c r="BN3190" s="141">
        <v>0</v>
      </c>
      <c r="BO3190" s="141">
        <v>0</v>
      </c>
      <c r="BP3190" s="141">
        <v>0</v>
      </c>
    </row>
    <row r="3191" spans="4:68">
      <c r="D3191" s="174" t="s">
        <v>10832</v>
      </c>
      <c r="E3191" s="175">
        <v>440732.26</v>
      </c>
      <c r="F3191" s="174" t="s">
        <v>3540</v>
      </c>
      <c r="G3191" s="174" t="s">
        <v>10794</v>
      </c>
      <c r="H3191" s="174" t="s">
        <v>179</v>
      </c>
      <c r="I3191" s="174" t="s">
        <v>10829</v>
      </c>
      <c r="J3191" s="174" t="s">
        <v>10830</v>
      </c>
      <c r="K3191" s="174"/>
      <c r="L3191" s="174" t="s">
        <v>7136</v>
      </c>
      <c r="M3191" s="174" t="s">
        <v>3800</v>
      </c>
      <c r="N3191" s="176">
        <v>600</v>
      </c>
      <c r="O3191" s="174" t="s">
        <v>3407</v>
      </c>
      <c r="P3191" s="177">
        <v>35611</v>
      </c>
      <c r="Q3191" s="176">
        <v>192</v>
      </c>
      <c r="R3191" s="175">
        <v>141034.20000000001</v>
      </c>
      <c r="S3191" s="175">
        <v>299698.06</v>
      </c>
      <c r="T3191" s="178">
        <v>0</v>
      </c>
      <c r="U3191" s="96">
        <v>12</v>
      </c>
      <c r="V3191" s="38" t="s">
        <v>122</v>
      </c>
      <c r="W3191" s="38"/>
      <c r="X3191" s="137">
        <v>8814.645199999999</v>
      </c>
      <c r="Y3191" s="138">
        <v>53873</v>
      </c>
      <c r="Z3191" s="179">
        <v>34</v>
      </c>
      <c r="AA3191" s="139">
        <v>2047</v>
      </c>
      <c r="AB3191" s="131"/>
      <c r="AC3191" s="38"/>
      <c r="AD3191" s="140">
        <v>299698.06</v>
      </c>
      <c r="AE3191" s="141">
        <v>290883.41480000003</v>
      </c>
      <c r="AF3191" s="141">
        <v>282068.7696</v>
      </c>
      <c r="AG3191" s="141">
        <v>273254.12439999997</v>
      </c>
      <c r="AH3191" s="141">
        <v>264439.47919999994</v>
      </c>
      <c r="AI3191" s="141">
        <v>255624.83399999994</v>
      </c>
      <c r="AJ3191" s="141">
        <v>246810.18879999995</v>
      </c>
      <c r="AK3191" s="141">
        <v>237995.54359999995</v>
      </c>
      <c r="AL3191" s="141">
        <v>229180.89839999995</v>
      </c>
      <c r="AM3191" s="141">
        <v>220366.25319999995</v>
      </c>
      <c r="AN3191" s="141">
        <v>211551.60799999995</v>
      </c>
      <c r="AO3191" s="141">
        <v>202736.96279999995</v>
      </c>
      <c r="AP3191" s="141">
        <v>193922.31759999995</v>
      </c>
      <c r="AQ3191" s="141">
        <v>185107.67239999995</v>
      </c>
      <c r="AR3191" s="141">
        <v>176293.02719999995</v>
      </c>
      <c r="AS3191" s="141">
        <v>167478.38199999995</v>
      </c>
      <c r="AT3191" s="141">
        <v>158663.73679999996</v>
      </c>
      <c r="AU3191" s="141">
        <v>149849.09159999996</v>
      </c>
      <c r="AV3191" s="141">
        <v>141034.44639999996</v>
      </c>
      <c r="AW3191" s="141">
        <v>132219.80119999996</v>
      </c>
      <c r="AX3191" s="141">
        <v>123405.15599999996</v>
      </c>
      <c r="AY3191" s="141">
        <v>114590.51079999996</v>
      </c>
      <c r="AZ3191" s="141">
        <v>105775.86559999996</v>
      </c>
      <c r="BA3191" s="141">
        <v>96961.220399999962</v>
      </c>
      <c r="BB3191" s="141">
        <v>88146.575199999963</v>
      </c>
      <c r="BC3191" s="141">
        <v>79331.929999999964</v>
      </c>
      <c r="BD3191" s="141">
        <v>70517.284799999965</v>
      </c>
      <c r="BE3191" s="141">
        <v>61702.639599999966</v>
      </c>
      <c r="BF3191" s="141">
        <v>52887.994399999967</v>
      </c>
      <c r="BG3191" s="141">
        <v>44073.349199999968</v>
      </c>
      <c r="BH3191" s="141">
        <v>35258.703999999969</v>
      </c>
      <c r="BI3191" s="141">
        <v>26444.05879999997</v>
      </c>
      <c r="BJ3191" s="141">
        <v>17629.413599999971</v>
      </c>
      <c r="BK3191" s="141">
        <v>8814.7683999999717</v>
      </c>
      <c r="BL3191" s="141">
        <v>0.12319999997271225</v>
      </c>
      <c r="BM3191" s="141">
        <v>0</v>
      </c>
      <c r="BN3191" s="141">
        <v>0</v>
      </c>
      <c r="BO3191" s="141">
        <v>0</v>
      </c>
      <c r="BP3191" s="141">
        <v>0</v>
      </c>
    </row>
    <row r="3192" spans="4:68">
      <c r="D3192" s="174" t="s">
        <v>10833</v>
      </c>
      <c r="E3192" s="175">
        <v>38803.85</v>
      </c>
      <c r="F3192" s="174" t="s">
        <v>3486</v>
      </c>
      <c r="G3192" s="174" t="s">
        <v>10794</v>
      </c>
      <c r="H3192" s="174" t="s">
        <v>179</v>
      </c>
      <c r="I3192" s="174" t="s">
        <v>10834</v>
      </c>
      <c r="J3192" s="174" t="s">
        <v>10835</v>
      </c>
      <c r="K3192" s="174"/>
      <c r="L3192" s="174" t="s">
        <v>7136</v>
      </c>
      <c r="M3192" s="174" t="s">
        <v>7197</v>
      </c>
      <c r="N3192" s="176">
        <v>600</v>
      </c>
      <c r="O3192" s="174" t="s">
        <v>3407</v>
      </c>
      <c r="P3192" s="177">
        <v>35611</v>
      </c>
      <c r="Q3192" s="176">
        <v>192</v>
      </c>
      <c r="R3192" s="175">
        <v>12417.09</v>
      </c>
      <c r="S3192" s="175">
        <v>26386.76</v>
      </c>
      <c r="T3192" s="178">
        <v>0</v>
      </c>
      <c r="U3192" s="96">
        <v>8</v>
      </c>
      <c r="V3192" s="38" t="s">
        <v>118</v>
      </c>
      <c r="W3192" s="38"/>
      <c r="X3192" s="137">
        <v>776.077</v>
      </c>
      <c r="Y3192" s="138">
        <v>53873</v>
      </c>
      <c r="Z3192" s="179">
        <v>34</v>
      </c>
      <c r="AA3192" s="139">
        <v>2047</v>
      </c>
      <c r="AB3192" s="131"/>
      <c r="AC3192" s="38"/>
      <c r="AD3192" s="140">
        <v>26386.76</v>
      </c>
      <c r="AE3192" s="141">
        <v>25610.682999999997</v>
      </c>
      <c r="AF3192" s="141">
        <v>24834.605999999996</v>
      </c>
      <c r="AG3192" s="141">
        <v>24058.528999999995</v>
      </c>
      <c r="AH3192" s="141">
        <v>23282.451999999994</v>
      </c>
      <c r="AI3192" s="141">
        <v>22506.374999999993</v>
      </c>
      <c r="AJ3192" s="141">
        <v>21730.297999999992</v>
      </c>
      <c r="AK3192" s="141">
        <v>20954.22099999999</v>
      </c>
      <c r="AL3192" s="141">
        <v>20178.143999999989</v>
      </c>
      <c r="AM3192" s="141">
        <v>19402.066999999988</v>
      </c>
      <c r="AN3192" s="141">
        <v>18625.989999999987</v>
      </c>
      <c r="AO3192" s="141">
        <v>17849.912999999986</v>
      </c>
      <c r="AP3192" s="141">
        <v>17073.835999999985</v>
      </c>
      <c r="AQ3192" s="141">
        <v>16297.758999999985</v>
      </c>
      <c r="AR3192" s="141">
        <v>15521.681999999986</v>
      </c>
      <c r="AS3192" s="141">
        <v>14745.604999999987</v>
      </c>
      <c r="AT3192" s="141">
        <v>13969.527999999988</v>
      </c>
      <c r="AU3192" s="141">
        <v>13193.450999999988</v>
      </c>
      <c r="AV3192" s="141">
        <v>12417.373999999989</v>
      </c>
      <c r="AW3192" s="141">
        <v>11641.29699999999</v>
      </c>
      <c r="AX3192" s="141">
        <v>10865.21999999999</v>
      </c>
      <c r="AY3192" s="141">
        <v>10089.142999999991</v>
      </c>
      <c r="AZ3192" s="141">
        <v>9313.0659999999916</v>
      </c>
      <c r="BA3192" s="141">
        <v>8536.9889999999923</v>
      </c>
      <c r="BB3192" s="141">
        <v>7760.9119999999921</v>
      </c>
      <c r="BC3192" s="141">
        <v>6984.8349999999919</v>
      </c>
      <c r="BD3192" s="141">
        <v>6208.7579999999916</v>
      </c>
      <c r="BE3192" s="141">
        <v>5432.6809999999914</v>
      </c>
      <c r="BF3192" s="141">
        <v>4656.6039999999912</v>
      </c>
      <c r="BG3192" s="141">
        <v>3880.5269999999909</v>
      </c>
      <c r="BH3192" s="141">
        <v>3104.4499999999907</v>
      </c>
      <c r="BI3192" s="141">
        <v>2328.3729999999905</v>
      </c>
      <c r="BJ3192" s="141">
        <v>1552.2959999999905</v>
      </c>
      <c r="BK3192" s="141">
        <v>776.2189999999905</v>
      </c>
      <c r="BL3192" s="141">
        <v>0.14199999999050306</v>
      </c>
      <c r="BM3192" s="141">
        <v>0</v>
      </c>
      <c r="BN3192" s="141">
        <v>0</v>
      </c>
      <c r="BO3192" s="141">
        <v>0</v>
      </c>
      <c r="BP3192" s="141">
        <v>0</v>
      </c>
    </row>
    <row r="3193" spans="4:68">
      <c r="D3193" s="174" t="s">
        <v>10836</v>
      </c>
      <c r="E3193" s="175">
        <v>333764.37</v>
      </c>
      <c r="F3193" s="174" t="s">
        <v>3459</v>
      </c>
      <c r="G3193" s="174" t="s">
        <v>10794</v>
      </c>
      <c r="H3193" s="174" t="s">
        <v>179</v>
      </c>
      <c r="I3193" s="174" t="s">
        <v>10837</v>
      </c>
      <c r="J3193" s="174" t="s">
        <v>10838</v>
      </c>
      <c r="K3193" s="174"/>
      <c r="L3193" s="174" t="s">
        <v>7136</v>
      </c>
      <c r="M3193" s="174" t="s">
        <v>7197</v>
      </c>
      <c r="N3193" s="176">
        <v>600</v>
      </c>
      <c r="O3193" s="174" t="s">
        <v>3407</v>
      </c>
      <c r="P3193" s="177">
        <v>35611</v>
      </c>
      <c r="Q3193" s="176">
        <v>192</v>
      </c>
      <c r="R3193" s="175">
        <v>106804.44</v>
      </c>
      <c r="S3193" s="175">
        <v>226959.93</v>
      </c>
      <c r="T3193" s="178">
        <v>0</v>
      </c>
      <c r="U3193" s="96">
        <v>8</v>
      </c>
      <c r="V3193" s="38" t="s">
        <v>118</v>
      </c>
      <c r="W3193" s="38"/>
      <c r="X3193" s="137">
        <v>6675.2874000000002</v>
      </c>
      <c r="Y3193" s="138">
        <v>53873</v>
      </c>
      <c r="Z3193" s="179">
        <v>34</v>
      </c>
      <c r="AA3193" s="139">
        <v>2047</v>
      </c>
      <c r="AB3193" s="131"/>
      <c r="AC3193" s="38"/>
      <c r="AD3193" s="140">
        <v>226959.93</v>
      </c>
      <c r="AE3193" s="141">
        <v>220284.64259999999</v>
      </c>
      <c r="AF3193" s="141">
        <v>213609.35519999999</v>
      </c>
      <c r="AG3193" s="141">
        <v>206934.06779999999</v>
      </c>
      <c r="AH3193" s="141">
        <v>200258.78039999999</v>
      </c>
      <c r="AI3193" s="141">
        <v>193583.49299999999</v>
      </c>
      <c r="AJ3193" s="141">
        <v>186908.20559999999</v>
      </c>
      <c r="AK3193" s="141">
        <v>180232.91819999999</v>
      </c>
      <c r="AL3193" s="141">
        <v>173557.63079999998</v>
      </c>
      <c r="AM3193" s="141">
        <v>166882.34339999998</v>
      </c>
      <c r="AN3193" s="141">
        <v>160207.05599999998</v>
      </c>
      <c r="AO3193" s="141">
        <v>153531.76859999998</v>
      </c>
      <c r="AP3193" s="141">
        <v>146856.48119999998</v>
      </c>
      <c r="AQ3193" s="141">
        <v>140181.19379999998</v>
      </c>
      <c r="AR3193" s="141">
        <v>133505.90639999998</v>
      </c>
      <c r="AS3193" s="141">
        <v>126830.61899999998</v>
      </c>
      <c r="AT3193" s="141">
        <v>120155.33159999998</v>
      </c>
      <c r="AU3193" s="141">
        <v>113480.04419999997</v>
      </c>
      <c r="AV3193" s="141">
        <v>106804.75679999997</v>
      </c>
      <c r="AW3193" s="141">
        <v>100129.46939999997</v>
      </c>
      <c r="AX3193" s="141">
        <v>93454.181999999972</v>
      </c>
      <c r="AY3193" s="141">
        <v>86778.894599999971</v>
      </c>
      <c r="AZ3193" s="141">
        <v>80103.607199999969</v>
      </c>
      <c r="BA3193" s="141">
        <v>73428.319799999968</v>
      </c>
      <c r="BB3193" s="141">
        <v>66753.032399999967</v>
      </c>
      <c r="BC3193" s="141">
        <v>60077.744999999966</v>
      </c>
      <c r="BD3193" s="141">
        <v>53402.457599999965</v>
      </c>
      <c r="BE3193" s="141">
        <v>46727.170199999964</v>
      </c>
      <c r="BF3193" s="141">
        <v>40051.882799999963</v>
      </c>
      <c r="BG3193" s="141">
        <v>33376.595399999962</v>
      </c>
      <c r="BH3193" s="141">
        <v>26701.307999999961</v>
      </c>
      <c r="BI3193" s="141">
        <v>20026.02059999996</v>
      </c>
      <c r="BJ3193" s="141">
        <v>13350.733199999959</v>
      </c>
      <c r="BK3193" s="141">
        <v>6675.4457999999586</v>
      </c>
      <c r="BL3193" s="141">
        <v>0.15839999995841936</v>
      </c>
      <c r="BM3193" s="141">
        <v>0</v>
      </c>
      <c r="BN3193" s="141">
        <v>0</v>
      </c>
      <c r="BO3193" s="141">
        <v>0</v>
      </c>
      <c r="BP3193" s="141">
        <v>0</v>
      </c>
    </row>
    <row r="3194" spans="4:68">
      <c r="D3194" s="174" t="s">
        <v>10839</v>
      </c>
      <c r="E3194" s="175">
        <v>3307353.52</v>
      </c>
      <c r="F3194" s="174" t="s">
        <v>3540</v>
      </c>
      <c r="G3194" s="174" t="s">
        <v>10794</v>
      </c>
      <c r="H3194" s="174" t="s">
        <v>179</v>
      </c>
      <c r="I3194" s="174" t="s">
        <v>10837</v>
      </c>
      <c r="J3194" s="174" t="s">
        <v>10838</v>
      </c>
      <c r="K3194" s="174"/>
      <c r="L3194" s="174" t="s">
        <v>7136</v>
      </c>
      <c r="M3194" s="174" t="s">
        <v>7197</v>
      </c>
      <c r="N3194" s="176">
        <v>600</v>
      </c>
      <c r="O3194" s="174" t="s">
        <v>3407</v>
      </c>
      <c r="P3194" s="177">
        <v>35611</v>
      </c>
      <c r="Q3194" s="176">
        <v>192</v>
      </c>
      <c r="R3194" s="175">
        <v>1058353.17</v>
      </c>
      <c r="S3194" s="175">
        <v>2249000.35</v>
      </c>
      <c r="T3194" s="178">
        <v>0</v>
      </c>
      <c r="U3194" s="96">
        <v>8</v>
      </c>
      <c r="V3194" s="38" t="s">
        <v>118</v>
      </c>
      <c r="W3194" s="38"/>
      <c r="X3194" s="137">
        <v>66147.070399999997</v>
      </c>
      <c r="Y3194" s="138">
        <v>53873</v>
      </c>
      <c r="Z3194" s="179">
        <v>34</v>
      </c>
      <c r="AA3194" s="139">
        <v>2047</v>
      </c>
      <c r="AB3194" s="131"/>
      <c r="AC3194" s="38"/>
      <c r="AD3194" s="140">
        <v>2249000.35</v>
      </c>
      <c r="AE3194" s="141">
        <v>2182853.2796</v>
      </c>
      <c r="AF3194" s="141">
        <v>2116706.2091999999</v>
      </c>
      <c r="AG3194" s="141">
        <v>2050559.1387999998</v>
      </c>
      <c r="AH3194" s="141">
        <v>1984412.0683999998</v>
      </c>
      <c r="AI3194" s="141">
        <v>1918264.9979999997</v>
      </c>
      <c r="AJ3194" s="141">
        <v>1852117.9275999996</v>
      </c>
      <c r="AK3194" s="141">
        <v>1785970.8571999995</v>
      </c>
      <c r="AL3194" s="141">
        <v>1719823.7867999994</v>
      </c>
      <c r="AM3194" s="141">
        <v>1653676.7163999993</v>
      </c>
      <c r="AN3194" s="141">
        <v>1587529.6459999993</v>
      </c>
      <c r="AO3194" s="141">
        <v>1521382.5755999992</v>
      </c>
      <c r="AP3194" s="141">
        <v>1455235.5051999991</v>
      </c>
      <c r="AQ3194" s="141">
        <v>1389088.434799999</v>
      </c>
      <c r="AR3194" s="141">
        <v>1322941.3643999989</v>
      </c>
      <c r="AS3194" s="141">
        <v>1256794.2939999988</v>
      </c>
      <c r="AT3194" s="141">
        <v>1190647.2235999987</v>
      </c>
      <c r="AU3194" s="141">
        <v>1124500.1531999987</v>
      </c>
      <c r="AV3194" s="141">
        <v>1058353.0827999986</v>
      </c>
      <c r="AW3194" s="141">
        <v>992206.01239999861</v>
      </c>
      <c r="AX3194" s="141">
        <v>926058.94199999864</v>
      </c>
      <c r="AY3194" s="141">
        <v>859911.87159999867</v>
      </c>
      <c r="AZ3194" s="141">
        <v>793764.80119999871</v>
      </c>
      <c r="BA3194" s="141">
        <v>727617.73079999874</v>
      </c>
      <c r="BB3194" s="141">
        <v>661470.66039999877</v>
      </c>
      <c r="BC3194" s="141">
        <v>595323.5899999988</v>
      </c>
      <c r="BD3194" s="141">
        <v>529176.51959999884</v>
      </c>
      <c r="BE3194" s="141">
        <v>463029.44919999887</v>
      </c>
      <c r="BF3194" s="141">
        <v>396882.3787999989</v>
      </c>
      <c r="BG3194" s="141">
        <v>330735.30839999893</v>
      </c>
      <c r="BH3194" s="141">
        <v>264588.23799999896</v>
      </c>
      <c r="BI3194" s="141">
        <v>198441.16759999897</v>
      </c>
      <c r="BJ3194" s="141">
        <v>132294.09719999897</v>
      </c>
      <c r="BK3194" s="141">
        <v>66147.026799998974</v>
      </c>
      <c r="BL3194" s="141">
        <v>0</v>
      </c>
      <c r="BM3194" s="141">
        <v>0</v>
      </c>
      <c r="BN3194" s="141">
        <v>0</v>
      </c>
      <c r="BO3194" s="141">
        <v>0</v>
      </c>
      <c r="BP3194" s="141">
        <v>0</v>
      </c>
    </row>
    <row r="3195" spans="4:68">
      <c r="D3195" s="174" t="s">
        <v>10840</v>
      </c>
      <c r="E3195" s="175">
        <v>628155.32999999996</v>
      </c>
      <c r="F3195" s="174" t="s">
        <v>3459</v>
      </c>
      <c r="G3195" s="174" t="s">
        <v>10794</v>
      </c>
      <c r="H3195" s="174" t="s">
        <v>179</v>
      </c>
      <c r="I3195" s="174" t="s">
        <v>10841</v>
      </c>
      <c r="J3195" s="174" t="s">
        <v>10842</v>
      </c>
      <c r="K3195" s="174"/>
      <c r="L3195" s="174" t="s">
        <v>7136</v>
      </c>
      <c r="M3195" s="174" t="s">
        <v>7197</v>
      </c>
      <c r="N3195" s="176">
        <v>600</v>
      </c>
      <c r="O3195" s="174" t="s">
        <v>3407</v>
      </c>
      <c r="P3195" s="177">
        <v>35611</v>
      </c>
      <c r="Q3195" s="176">
        <v>192</v>
      </c>
      <c r="R3195" s="175">
        <v>201009.66</v>
      </c>
      <c r="S3195" s="175">
        <v>427145.67</v>
      </c>
      <c r="T3195" s="178">
        <v>0</v>
      </c>
      <c r="U3195" s="96">
        <v>8</v>
      </c>
      <c r="V3195" s="38" t="s">
        <v>118</v>
      </c>
      <c r="W3195" s="38"/>
      <c r="X3195" s="137">
        <v>12563.106599999999</v>
      </c>
      <c r="Y3195" s="138">
        <v>53873</v>
      </c>
      <c r="Z3195" s="179">
        <v>34</v>
      </c>
      <c r="AA3195" s="139">
        <v>2047</v>
      </c>
      <c r="AB3195" s="131"/>
      <c r="AC3195" s="38"/>
      <c r="AD3195" s="140">
        <v>427145.67</v>
      </c>
      <c r="AE3195" s="141">
        <v>414582.56339999998</v>
      </c>
      <c r="AF3195" s="141">
        <v>402019.45679999999</v>
      </c>
      <c r="AG3195" s="141">
        <v>389456.35019999999</v>
      </c>
      <c r="AH3195" s="141">
        <v>376893.24359999999</v>
      </c>
      <c r="AI3195" s="141">
        <v>364330.13699999999</v>
      </c>
      <c r="AJ3195" s="141">
        <v>351767.03039999999</v>
      </c>
      <c r="AK3195" s="141">
        <v>339203.92379999999</v>
      </c>
      <c r="AL3195" s="141">
        <v>326640.81719999999</v>
      </c>
      <c r="AM3195" s="141">
        <v>314077.71059999999</v>
      </c>
      <c r="AN3195" s="141">
        <v>301514.60399999999</v>
      </c>
      <c r="AO3195" s="141">
        <v>288951.49739999999</v>
      </c>
      <c r="AP3195" s="141">
        <v>276388.39079999999</v>
      </c>
      <c r="AQ3195" s="141">
        <v>263825.28419999999</v>
      </c>
      <c r="AR3195" s="141">
        <v>251262.1776</v>
      </c>
      <c r="AS3195" s="141">
        <v>238699.071</v>
      </c>
      <c r="AT3195" s="141">
        <v>226135.9644</v>
      </c>
      <c r="AU3195" s="141">
        <v>213572.8578</v>
      </c>
      <c r="AV3195" s="141">
        <v>201009.7512</v>
      </c>
      <c r="AW3195" s="141">
        <v>188446.6446</v>
      </c>
      <c r="AX3195" s="141">
        <v>175883.538</v>
      </c>
      <c r="AY3195" s="141">
        <v>163320.4314</v>
      </c>
      <c r="AZ3195" s="141">
        <v>150757.3248</v>
      </c>
      <c r="BA3195" s="141">
        <v>138194.2182</v>
      </c>
      <c r="BB3195" s="141">
        <v>125631.1116</v>
      </c>
      <c r="BC3195" s="141">
        <v>113068.005</v>
      </c>
      <c r="BD3195" s="141">
        <v>100504.89840000001</v>
      </c>
      <c r="BE3195" s="141">
        <v>87941.791800000006</v>
      </c>
      <c r="BF3195" s="141">
        <v>75378.685200000007</v>
      </c>
      <c r="BG3195" s="141">
        <v>62815.578600000008</v>
      </c>
      <c r="BH3195" s="141">
        <v>50252.472000000009</v>
      </c>
      <c r="BI3195" s="141">
        <v>37689.36540000001</v>
      </c>
      <c r="BJ3195" s="141">
        <v>25126.258800000011</v>
      </c>
      <c r="BK3195" s="141">
        <v>12563.152200000011</v>
      </c>
      <c r="BL3195" s="141">
        <v>4.5600000012200326E-2</v>
      </c>
      <c r="BM3195" s="141">
        <v>0</v>
      </c>
      <c r="BN3195" s="141">
        <v>0</v>
      </c>
      <c r="BO3195" s="141">
        <v>0</v>
      </c>
      <c r="BP3195" s="141">
        <v>0</v>
      </c>
    </row>
    <row r="3196" spans="4:68">
      <c r="D3196" s="174" t="s">
        <v>10843</v>
      </c>
      <c r="E3196" s="175">
        <v>1103237.9099999999</v>
      </c>
      <c r="F3196" s="174" t="s">
        <v>3540</v>
      </c>
      <c r="G3196" s="174" t="s">
        <v>10794</v>
      </c>
      <c r="H3196" s="174" t="s">
        <v>179</v>
      </c>
      <c r="I3196" s="174" t="s">
        <v>10841</v>
      </c>
      <c r="J3196" s="174" t="s">
        <v>10842</v>
      </c>
      <c r="K3196" s="174"/>
      <c r="L3196" s="174" t="s">
        <v>7136</v>
      </c>
      <c r="M3196" s="174" t="s">
        <v>7197</v>
      </c>
      <c r="N3196" s="176">
        <v>600</v>
      </c>
      <c r="O3196" s="174" t="s">
        <v>3407</v>
      </c>
      <c r="P3196" s="177">
        <v>35611</v>
      </c>
      <c r="Q3196" s="176">
        <v>192</v>
      </c>
      <c r="R3196" s="175">
        <v>353036.01</v>
      </c>
      <c r="S3196" s="175">
        <v>750201.9</v>
      </c>
      <c r="T3196" s="178">
        <v>0</v>
      </c>
      <c r="U3196" s="96">
        <v>8</v>
      </c>
      <c r="V3196" s="38" t="s">
        <v>118</v>
      </c>
      <c r="W3196" s="38"/>
      <c r="X3196" s="137">
        <v>22064.7582</v>
      </c>
      <c r="Y3196" s="138">
        <v>53873</v>
      </c>
      <c r="Z3196" s="179">
        <v>34</v>
      </c>
      <c r="AA3196" s="139">
        <v>2047</v>
      </c>
      <c r="AB3196" s="131"/>
      <c r="AC3196" s="38"/>
      <c r="AD3196" s="140">
        <v>750201.9</v>
      </c>
      <c r="AE3196" s="141">
        <v>728137.14179999998</v>
      </c>
      <c r="AF3196" s="141">
        <v>706072.38359999994</v>
      </c>
      <c r="AG3196" s="141">
        <v>684007.6253999999</v>
      </c>
      <c r="AH3196" s="141">
        <v>661942.86719999986</v>
      </c>
      <c r="AI3196" s="141">
        <v>639878.10899999982</v>
      </c>
      <c r="AJ3196" s="141">
        <v>617813.35079999978</v>
      </c>
      <c r="AK3196" s="141">
        <v>595748.59259999974</v>
      </c>
      <c r="AL3196" s="141">
        <v>573683.8343999997</v>
      </c>
      <c r="AM3196" s="141">
        <v>551619.07619999966</v>
      </c>
      <c r="AN3196" s="141">
        <v>529554.31799999962</v>
      </c>
      <c r="AO3196" s="141">
        <v>507489.55979999964</v>
      </c>
      <c r="AP3196" s="141">
        <v>485424.80159999966</v>
      </c>
      <c r="AQ3196" s="141">
        <v>463360.04339999967</v>
      </c>
      <c r="AR3196" s="141">
        <v>441295.28519999969</v>
      </c>
      <c r="AS3196" s="141">
        <v>419230.52699999971</v>
      </c>
      <c r="AT3196" s="141">
        <v>397165.76879999973</v>
      </c>
      <c r="AU3196" s="141">
        <v>375101.01059999975</v>
      </c>
      <c r="AV3196" s="141">
        <v>353036.25239999976</v>
      </c>
      <c r="AW3196" s="141">
        <v>330971.49419999978</v>
      </c>
      <c r="AX3196" s="141">
        <v>308906.7359999998</v>
      </c>
      <c r="AY3196" s="141">
        <v>286841.97779999982</v>
      </c>
      <c r="AZ3196" s="141">
        <v>264777.21959999984</v>
      </c>
      <c r="BA3196" s="141">
        <v>242712.46139999983</v>
      </c>
      <c r="BB3196" s="141">
        <v>220647.70319999981</v>
      </c>
      <c r="BC3196" s="141">
        <v>198582.9449999998</v>
      </c>
      <c r="BD3196" s="141">
        <v>176518.18679999979</v>
      </c>
      <c r="BE3196" s="141">
        <v>154453.42859999978</v>
      </c>
      <c r="BF3196" s="141">
        <v>132388.67039999977</v>
      </c>
      <c r="BG3196" s="141">
        <v>110323.91219999977</v>
      </c>
      <c r="BH3196" s="141">
        <v>88259.153999999777</v>
      </c>
      <c r="BI3196" s="141">
        <v>66194.39579999978</v>
      </c>
      <c r="BJ3196" s="141">
        <v>44129.637599999784</v>
      </c>
      <c r="BK3196" s="141">
        <v>22064.879399999783</v>
      </c>
      <c r="BL3196" s="141">
        <v>0.1211999997831299</v>
      </c>
      <c r="BM3196" s="141">
        <v>0</v>
      </c>
      <c r="BN3196" s="141">
        <v>0</v>
      </c>
      <c r="BO3196" s="141">
        <v>0</v>
      </c>
      <c r="BP3196" s="141">
        <v>0</v>
      </c>
    </row>
    <row r="3197" spans="4:68">
      <c r="D3197" s="174" t="s">
        <v>10844</v>
      </c>
      <c r="E3197" s="175">
        <v>23.9</v>
      </c>
      <c r="F3197" s="174" t="s">
        <v>3409</v>
      </c>
      <c r="G3197" s="174" t="s">
        <v>10794</v>
      </c>
      <c r="H3197" s="174" t="s">
        <v>179</v>
      </c>
      <c r="I3197" s="174" t="s">
        <v>10845</v>
      </c>
      <c r="J3197" s="174" t="s">
        <v>10846</v>
      </c>
      <c r="K3197" s="174"/>
      <c r="L3197" s="174" t="s">
        <v>7136</v>
      </c>
      <c r="M3197" s="174" t="s">
        <v>7175</v>
      </c>
      <c r="N3197" s="176">
        <v>600</v>
      </c>
      <c r="O3197" s="174" t="s">
        <v>3407</v>
      </c>
      <c r="P3197" s="177">
        <v>35611</v>
      </c>
      <c r="Q3197" s="176">
        <v>192</v>
      </c>
      <c r="R3197" s="175">
        <v>7.53</v>
      </c>
      <c r="S3197" s="175">
        <v>16.37</v>
      </c>
      <c r="T3197" s="178">
        <v>0</v>
      </c>
      <c r="U3197" s="96">
        <v>9</v>
      </c>
      <c r="V3197" s="38" t="s">
        <v>119</v>
      </c>
      <c r="W3197" s="38"/>
      <c r="X3197" s="137">
        <v>0.47799999999999998</v>
      </c>
      <c r="Y3197" s="138">
        <v>53873</v>
      </c>
      <c r="Z3197" s="179">
        <v>34</v>
      </c>
      <c r="AA3197" s="139">
        <v>2047</v>
      </c>
      <c r="AB3197" s="131"/>
      <c r="AC3197" s="38"/>
      <c r="AD3197" s="140">
        <v>16.37</v>
      </c>
      <c r="AE3197" s="141">
        <v>15.892000000000001</v>
      </c>
      <c r="AF3197" s="141">
        <v>15.414000000000001</v>
      </c>
      <c r="AG3197" s="141">
        <v>14.936000000000002</v>
      </c>
      <c r="AH3197" s="141">
        <v>14.458000000000002</v>
      </c>
      <c r="AI3197" s="141">
        <v>13.980000000000002</v>
      </c>
      <c r="AJ3197" s="141">
        <v>13.502000000000002</v>
      </c>
      <c r="AK3197" s="141">
        <v>13.024000000000003</v>
      </c>
      <c r="AL3197" s="141">
        <v>12.546000000000003</v>
      </c>
      <c r="AM3197" s="141">
        <v>12.068000000000003</v>
      </c>
      <c r="AN3197" s="141">
        <v>11.590000000000003</v>
      </c>
      <c r="AO3197" s="141">
        <v>11.112000000000004</v>
      </c>
      <c r="AP3197" s="141">
        <v>10.634000000000004</v>
      </c>
      <c r="AQ3197" s="141">
        <v>10.156000000000004</v>
      </c>
      <c r="AR3197" s="141">
        <v>9.6780000000000044</v>
      </c>
      <c r="AS3197" s="141">
        <v>9.2000000000000046</v>
      </c>
      <c r="AT3197" s="141">
        <v>8.7220000000000049</v>
      </c>
      <c r="AU3197" s="141">
        <v>8.2440000000000051</v>
      </c>
      <c r="AV3197" s="141">
        <v>7.7660000000000053</v>
      </c>
      <c r="AW3197" s="141">
        <v>7.2880000000000056</v>
      </c>
      <c r="AX3197" s="141">
        <v>6.8100000000000058</v>
      </c>
      <c r="AY3197" s="141">
        <v>6.3320000000000061</v>
      </c>
      <c r="AZ3197" s="141">
        <v>5.8540000000000063</v>
      </c>
      <c r="BA3197" s="141">
        <v>5.3760000000000066</v>
      </c>
      <c r="BB3197" s="141">
        <v>4.8980000000000068</v>
      </c>
      <c r="BC3197" s="141">
        <v>4.420000000000007</v>
      </c>
      <c r="BD3197" s="141">
        <v>3.9420000000000073</v>
      </c>
      <c r="BE3197" s="141">
        <v>3.4640000000000075</v>
      </c>
      <c r="BF3197" s="141">
        <v>2.9860000000000078</v>
      </c>
      <c r="BG3197" s="141">
        <v>2.508000000000008</v>
      </c>
      <c r="BH3197" s="141">
        <v>2.0300000000000082</v>
      </c>
      <c r="BI3197" s="141">
        <v>1.5520000000000083</v>
      </c>
      <c r="BJ3197" s="141">
        <v>1.0740000000000083</v>
      </c>
      <c r="BK3197" s="141">
        <v>0.5960000000000083</v>
      </c>
      <c r="BL3197" s="141">
        <v>0.11800000000000832</v>
      </c>
      <c r="BM3197" s="141">
        <v>0</v>
      </c>
      <c r="BN3197" s="141">
        <v>0</v>
      </c>
      <c r="BO3197" s="141">
        <v>0</v>
      </c>
      <c r="BP3197" s="141">
        <v>0</v>
      </c>
    </row>
    <row r="3198" spans="4:68">
      <c r="D3198" s="174" t="s">
        <v>10847</v>
      </c>
      <c r="E3198" s="175">
        <v>604518.40000000002</v>
      </c>
      <c r="F3198" s="174" t="s">
        <v>3459</v>
      </c>
      <c r="G3198" s="174" t="s">
        <v>10794</v>
      </c>
      <c r="H3198" s="174" t="s">
        <v>179</v>
      </c>
      <c r="I3198" s="174" t="s">
        <v>10845</v>
      </c>
      <c r="J3198" s="174" t="s">
        <v>10846</v>
      </c>
      <c r="K3198" s="174"/>
      <c r="L3198" s="174" t="s">
        <v>7136</v>
      </c>
      <c r="M3198" s="174" t="s">
        <v>7175</v>
      </c>
      <c r="N3198" s="176">
        <v>600</v>
      </c>
      <c r="O3198" s="174" t="s">
        <v>3407</v>
      </c>
      <c r="P3198" s="177">
        <v>35611</v>
      </c>
      <c r="Q3198" s="176">
        <v>192</v>
      </c>
      <c r="R3198" s="175">
        <v>193445.76000000001</v>
      </c>
      <c r="S3198" s="175">
        <v>411072.64</v>
      </c>
      <c r="T3198" s="178">
        <v>0</v>
      </c>
      <c r="U3198" s="96">
        <v>9</v>
      </c>
      <c r="V3198" s="38" t="s">
        <v>119</v>
      </c>
      <c r="W3198" s="38"/>
      <c r="X3198" s="137">
        <v>12090.368</v>
      </c>
      <c r="Y3198" s="138">
        <v>53873</v>
      </c>
      <c r="Z3198" s="179">
        <v>34</v>
      </c>
      <c r="AA3198" s="139">
        <v>2047</v>
      </c>
      <c r="AB3198" s="131"/>
      <c r="AC3198" s="38"/>
      <c r="AD3198" s="140">
        <v>411072.64</v>
      </c>
      <c r="AE3198" s="141">
        <v>398982.272</v>
      </c>
      <c r="AF3198" s="141">
        <v>386891.90399999998</v>
      </c>
      <c r="AG3198" s="141">
        <v>374801.53599999996</v>
      </c>
      <c r="AH3198" s="141">
        <v>362711.16799999995</v>
      </c>
      <c r="AI3198" s="141">
        <v>350620.79999999993</v>
      </c>
      <c r="AJ3198" s="141">
        <v>338530.43199999991</v>
      </c>
      <c r="AK3198" s="141">
        <v>326440.0639999999</v>
      </c>
      <c r="AL3198" s="141">
        <v>314349.69599999988</v>
      </c>
      <c r="AM3198" s="141">
        <v>302259.32799999986</v>
      </c>
      <c r="AN3198" s="141">
        <v>290168.95999999985</v>
      </c>
      <c r="AO3198" s="141">
        <v>278078.59199999983</v>
      </c>
      <c r="AP3198" s="141">
        <v>265988.22399999981</v>
      </c>
      <c r="AQ3198" s="141">
        <v>253897.85599999983</v>
      </c>
      <c r="AR3198" s="141">
        <v>241807.48799999984</v>
      </c>
      <c r="AS3198" s="141">
        <v>229717.11999999985</v>
      </c>
      <c r="AT3198" s="141">
        <v>217626.75199999986</v>
      </c>
      <c r="AU3198" s="141">
        <v>205536.38399999987</v>
      </c>
      <c r="AV3198" s="141">
        <v>193446.01599999989</v>
      </c>
      <c r="AW3198" s="141">
        <v>181355.6479999999</v>
      </c>
      <c r="AX3198" s="141">
        <v>169265.27999999991</v>
      </c>
      <c r="AY3198" s="141">
        <v>157174.91199999992</v>
      </c>
      <c r="AZ3198" s="141">
        <v>145084.54399999994</v>
      </c>
      <c r="BA3198" s="141">
        <v>132994.17599999995</v>
      </c>
      <c r="BB3198" s="141">
        <v>120903.80799999995</v>
      </c>
      <c r="BC3198" s="141">
        <v>108813.43999999994</v>
      </c>
      <c r="BD3198" s="141">
        <v>96723.071999999942</v>
      </c>
      <c r="BE3198" s="141">
        <v>84632.70399999994</v>
      </c>
      <c r="BF3198" s="141">
        <v>72542.335999999937</v>
      </c>
      <c r="BG3198" s="141">
        <v>60451.967999999935</v>
      </c>
      <c r="BH3198" s="141">
        <v>48361.599999999933</v>
      </c>
      <c r="BI3198" s="141">
        <v>36271.231999999931</v>
      </c>
      <c r="BJ3198" s="141">
        <v>24180.863999999929</v>
      </c>
      <c r="BK3198" s="141">
        <v>12090.495999999928</v>
      </c>
      <c r="BL3198" s="141">
        <v>0.1279999999278516</v>
      </c>
      <c r="BM3198" s="141">
        <v>0</v>
      </c>
      <c r="BN3198" s="141">
        <v>0</v>
      </c>
      <c r="BO3198" s="141">
        <v>0</v>
      </c>
      <c r="BP3198" s="141">
        <v>0</v>
      </c>
    </row>
    <row r="3199" spans="4:68">
      <c r="D3199" s="174" t="s">
        <v>10848</v>
      </c>
      <c r="E3199" s="175">
        <v>1963880.34</v>
      </c>
      <c r="F3199" s="174" t="s">
        <v>3540</v>
      </c>
      <c r="G3199" s="174" t="s">
        <v>10794</v>
      </c>
      <c r="H3199" s="174" t="s">
        <v>179</v>
      </c>
      <c r="I3199" s="174" t="s">
        <v>10845</v>
      </c>
      <c r="J3199" s="174" t="s">
        <v>10846</v>
      </c>
      <c r="K3199" s="174"/>
      <c r="L3199" s="174" t="s">
        <v>7136</v>
      </c>
      <c r="M3199" s="174" t="s">
        <v>7175</v>
      </c>
      <c r="N3199" s="176">
        <v>600</v>
      </c>
      <c r="O3199" s="174" t="s">
        <v>3407</v>
      </c>
      <c r="P3199" s="177">
        <v>35611</v>
      </c>
      <c r="Q3199" s="176">
        <v>192</v>
      </c>
      <c r="R3199" s="175">
        <v>628441.56000000006</v>
      </c>
      <c r="S3199" s="175">
        <v>1335438.78</v>
      </c>
      <c r="T3199" s="178">
        <v>0</v>
      </c>
      <c r="U3199" s="96">
        <v>9</v>
      </c>
      <c r="V3199" s="38" t="s">
        <v>119</v>
      </c>
      <c r="W3199" s="38"/>
      <c r="X3199" s="137">
        <v>39277.606800000001</v>
      </c>
      <c r="Y3199" s="138">
        <v>53873</v>
      </c>
      <c r="Z3199" s="179">
        <v>34</v>
      </c>
      <c r="AA3199" s="139">
        <v>2047</v>
      </c>
      <c r="AB3199" s="131"/>
      <c r="AC3199" s="38"/>
      <c r="AD3199" s="140">
        <v>1335438.78</v>
      </c>
      <c r="AE3199" s="141">
        <v>1296161.1732000001</v>
      </c>
      <c r="AF3199" s="141">
        <v>1256883.5664000001</v>
      </c>
      <c r="AG3199" s="141">
        <v>1217605.9596000002</v>
      </c>
      <c r="AH3199" s="141">
        <v>1178328.3528000002</v>
      </c>
      <c r="AI3199" s="141">
        <v>1139050.7460000003</v>
      </c>
      <c r="AJ3199" s="141">
        <v>1099773.1392000003</v>
      </c>
      <c r="AK3199" s="141">
        <v>1060495.5324000004</v>
      </c>
      <c r="AL3199" s="141">
        <v>1021217.9256000004</v>
      </c>
      <c r="AM3199" s="141">
        <v>981940.31880000047</v>
      </c>
      <c r="AN3199" s="141">
        <v>942662.71200000052</v>
      </c>
      <c r="AO3199" s="141">
        <v>903385.10520000057</v>
      </c>
      <c r="AP3199" s="141">
        <v>864107.49840000062</v>
      </c>
      <c r="AQ3199" s="141">
        <v>824829.89160000067</v>
      </c>
      <c r="AR3199" s="141">
        <v>785552.28480000072</v>
      </c>
      <c r="AS3199" s="141">
        <v>746274.67800000077</v>
      </c>
      <c r="AT3199" s="141">
        <v>706997.07120000082</v>
      </c>
      <c r="AU3199" s="141">
        <v>667719.46440000087</v>
      </c>
      <c r="AV3199" s="141">
        <v>628441.85760000092</v>
      </c>
      <c r="AW3199" s="141">
        <v>589164.25080000097</v>
      </c>
      <c r="AX3199" s="141">
        <v>549886.64400000102</v>
      </c>
      <c r="AY3199" s="141">
        <v>510609.03720000101</v>
      </c>
      <c r="AZ3199" s="141">
        <v>471331.430400001</v>
      </c>
      <c r="BA3199" s="141">
        <v>432053.82360000099</v>
      </c>
      <c r="BB3199" s="141">
        <v>392776.21680000098</v>
      </c>
      <c r="BC3199" s="141">
        <v>353498.61000000098</v>
      </c>
      <c r="BD3199" s="141">
        <v>314221.00320000097</v>
      </c>
      <c r="BE3199" s="141">
        <v>274943.39640000096</v>
      </c>
      <c r="BF3199" s="141">
        <v>235665.78960000095</v>
      </c>
      <c r="BG3199" s="141">
        <v>196388.18280000094</v>
      </c>
      <c r="BH3199" s="141">
        <v>157110.57600000093</v>
      </c>
      <c r="BI3199" s="141">
        <v>117832.96920000092</v>
      </c>
      <c r="BJ3199" s="141">
        <v>78555.362400000915</v>
      </c>
      <c r="BK3199" s="141">
        <v>39277.755600000914</v>
      </c>
      <c r="BL3199" s="141">
        <v>0.14880000091216061</v>
      </c>
      <c r="BM3199" s="141">
        <v>0</v>
      </c>
      <c r="BN3199" s="141">
        <v>0</v>
      </c>
      <c r="BO3199" s="141">
        <v>0</v>
      </c>
      <c r="BP3199" s="141">
        <v>0</v>
      </c>
    </row>
    <row r="3200" spans="4:68">
      <c r="D3200" s="174" t="s">
        <v>10849</v>
      </c>
      <c r="E3200" s="175">
        <v>463043.66</v>
      </c>
      <c r="F3200" s="174" t="s">
        <v>3459</v>
      </c>
      <c r="G3200" s="174" t="s">
        <v>10794</v>
      </c>
      <c r="H3200" s="174" t="s">
        <v>179</v>
      </c>
      <c r="I3200" s="174" t="s">
        <v>10850</v>
      </c>
      <c r="J3200" s="174" t="s">
        <v>10851</v>
      </c>
      <c r="K3200" s="174"/>
      <c r="L3200" s="174" t="s">
        <v>7136</v>
      </c>
      <c r="M3200" s="174" t="s">
        <v>7279</v>
      </c>
      <c r="N3200" s="176">
        <v>600</v>
      </c>
      <c r="O3200" s="174" t="s">
        <v>3407</v>
      </c>
      <c r="P3200" s="177">
        <v>35611</v>
      </c>
      <c r="Q3200" s="176">
        <v>192</v>
      </c>
      <c r="R3200" s="175">
        <v>148173.93</v>
      </c>
      <c r="S3200" s="175">
        <v>314869.73</v>
      </c>
      <c r="T3200" s="178">
        <v>0</v>
      </c>
      <c r="U3200" s="96">
        <v>10</v>
      </c>
      <c r="V3200" s="38" t="s">
        <v>120</v>
      </c>
      <c r="W3200" s="38"/>
      <c r="X3200" s="137">
        <v>9260.8732</v>
      </c>
      <c r="Y3200" s="138">
        <v>53873</v>
      </c>
      <c r="Z3200" s="179">
        <v>34</v>
      </c>
      <c r="AA3200" s="139">
        <v>2047</v>
      </c>
      <c r="AB3200" s="131"/>
      <c r="AC3200" s="38"/>
      <c r="AD3200" s="140">
        <v>314869.73</v>
      </c>
      <c r="AE3200" s="141">
        <v>305608.85680000001</v>
      </c>
      <c r="AF3200" s="141">
        <v>296347.98360000004</v>
      </c>
      <c r="AG3200" s="141">
        <v>287087.11040000006</v>
      </c>
      <c r="AH3200" s="141">
        <v>277826.23720000009</v>
      </c>
      <c r="AI3200" s="141">
        <v>268565.36400000012</v>
      </c>
      <c r="AJ3200" s="141">
        <v>259304.49080000012</v>
      </c>
      <c r="AK3200" s="141">
        <v>250043.61760000011</v>
      </c>
      <c r="AL3200" s="141">
        <v>240782.74440000011</v>
      </c>
      <c r="AM3200" s="141">
        <v>231521.87120000011</v>
      </c>
      <c r="AN3200" s="141">
        <v>222260.99800000011</v>
      </c>
      <c r="AO3200" s="141">
        <v>213000.12480000011</v>
      </c>
      <c r="AP3200" s="141">
        <v>203739.25160000011</v>
      </c>
      <c r="AQ3200" s="141">
        <v>194478.3784000001</v>
      </c>
      <c r="AR3200" s="141">
        <v>185217.5052000001</v>
      </c>
      <c r="AS3200" s="141">
        <v>175956.6320000001</v>
      </c>
      <c r="AT3200" s="141">
        <v>166695.7588000001</v>
      </c>
      <c r="AU3200" s="141">
        <v>157434.8856000001</v>
      </c>
      <c r="AV3200" s="141">
        <v>148174.01240000009</v>
      </c>
      <c r="AW3200" s="141">
        <v>138913.13920000009</v>
      </c>
      <c r="AX3200" s="141">
        <v>129652.26600000009</v>
      </c>
      <c r="AY3200" s="141">
        <v>120391.39280000009</v>
      </c>
      <c r="AZ3200" s="141">
        <v>111130.51960000009</v>
      </c>
      <c r="BA3200" s="141">
        <v>101869.64640000009</v>
      </c>
      <c r="BB3200" s="141">
        <v>92608.773200000083</v>
      </c>
      <c r="BC3200" s="141">
        <v>83347.900000000081</v>
      </c>
      <c r="BD3200" s="141">
        <v>74087.02680000008</v>
      </c>
      <c r="BE3200" s="141">
        <v>64826.153600000078</v>
      </c>
      <c r="BF3200" s="141">
        <v>55565.280400000076</v>
      </c>
      <c r="BG3200" s="141">
        <v>46304.407200000074</v>
      </c>
      <c r="BH3200" s="141">
        <v>37043.534000000072</v>
      </c>
      <c r="BI3200" s="141">
        <v>27782.660800000071</v>
      </c>
      <c r="BJ3200" s="141">
        <v>18521.787600000069</v>
      </c>
      <c r="BK3200" s="141">
        <v>9260.9144000000688</v>
      </c>
      <c r="BL3200" s="141">
        <v>4.1200000068783993E-2</v>
      </c>
      <c r="BM3200" s="141">
        <v>0</v>
      </c>
      <c r="BN3200" s="141">
        <v>0</v>
      </c>
      <c r="BO3200" s="141">
        <v>0</v>
      </c>
      <c r="BP3200" s="141">
        <v>0</v>
      </c>
    </row>
    <row r="3201" spans="4:68">
      <c r="D3201" s="174" t="s">
        <v>10852</v>
      </c>
      <c r="E3201" s="175">
        <v>1066242.2</v>
      </c>
      <c r="F3201" s="174" t="s">
        <v>3540</v>
      </c>
      <c r="G3201" s="174" t="s">
        <v>10794</v>
      </c>
      <c r="H3201" s="174" t="s">
        <v>179</v>
      </c>
      <c r="I3201" s="174" t="s">
        <v>10850</v>
      </c>
      <c r="J3201" s="174" t="s">
        <v>10851</v>
      </c>
      <c r="K3201" s="174"/>
      <c r="L3201" s="174" t="s">
        <v>7136</v>
      </c>
      <c r="M3201" s="174" t="s">
        <v>7279</v>
      </c>
      <c r="N3201" s="176">
        <v>600</v>
      </c>
      <c r="O3201" s="174" t="s">
        <v>3407</v>
      </c>
      <c r="P3201" s="177">
        <v>35611</v>
      </c>
      <c r="Q3201" s="176">
        <v>192</v>
      </c>
      <c r="R3201" s="175">
        <v>341197.44</v>
      </c>
      <c r="S3201" s="175">
        <v>725044.76</v>
      </c>
      <c r="T3201" s="178">
        <v>0</v>
      </c>
      <c r="U3201" s="96">
        <v>10</v>
      </c>
      <c r="V3201" s="38" t="s">
        <v>120</v>
      </c>
      <c r="W3201" s="38"/>
      <c r="X3201" s="137">
        <v>21324.844000000001</v>
      </c>
      <c r="Y3201" s="138">
        <v>53873</v>
      </c>
      <c r="Z3201" s="179">
        <v>34</v>
      </c>
      <c r="AA3201" s="139">
        <v>2047</v>
      </c>
      <c r="AB3201" s="131"/>
      <c r="AC3201" s="38"/>
      <c r="AD3201" s="140">
        <v>725044.76</v>
      </c>
      <c r="AE3201" s="141">
        <v>703719.91599999997</v>
      </c>
      <c r="AF3201" s="141">
        <v>682395.07199999993</v>
      </c>
      <c r="AG3201" s="141">
        <v>661070.22799999989</v>
      </c>
      <c r="AH3201" s="141">
        <v>639745.38399999985</v>
      </c>
      <c r="AI3201" s="141">
        <v>618420.5399999998</v>
      </c>
      <c r="AJ3201" s="141">
        <v>597095.69599999976</v>
      </c>
      <c r="AK3201" s="141">
        <v>575770.85199999972</v>
      </c>
      <c r="AL3201" s="141">
        <v>554446.00799999968</v>
      </c>
      <c r="AM3201" s="141">
        <v>533121.16399999964</v>
      </c>
      <c r="AN3201" s="141">
        <v>511796.31999999966</v>
      </c>
      <c r="AO3201" s="141">
        <v>490471.47599999967</v>
      </c>
      <c r="AP3201" s="141">
        <v>469146.63199999969</v>
      </c>
      <c r="AQ3201" s="141">
        <v>447821.78799999971</v>
      </c>
      <c r="AR3201" s="141">
        <v>426496.94399999973</v>
      </c>
      <c r="AS3201" s="141">
        <v>405172.09999999974</v>
      </c>
      <c r="AT3201" s="141">
        <v>383847.25599999976</v>
      </c>
      <c r="AU3201" s="141">
        <v>362522.41199999978</v>
      </c>
      <c r="AV3201" s="141">
        <v>341197.5679999998</v>
      </c>
      <c r="AW3201" s="141">
        <v>319872.72399999981</v>
      </c>
      <c r="AX3201" s="141">
        <v>298547.87999999983</v>
      </c>
      <c r="AY3201" s="141">
        <v>277223.03599999985</v>
      </c>
      <c r="AZ3201" s="141">
        <v>255898.19199999984</v>
      </c>
      <c r="BA3201" s="141">
        <v>234573.34799999982</v>
      </c>
      <c r="BB3201" s="141">
        <v>213248.50399999981</v>
      </c>
      <c r="BC3201" s="141">
        <v>191923.6599999998</v>
      </c>
      <c r="BD3201" s="141">
        <v>170598.81599999979</v>
      </c>
      <c r="BE3201" s="141">
        <v>149273.97199999978</v>
      </c>
      <c r="BF3201" s="141">
        <v>127949.12799999978</v>
      </c>
      <c r="BG3201" s="141">
        <v>106624.28399999978</v>
      </c>
      <c r="BH3201" s="141">
        <v>85299.439999999784</v>
      </c>
      <c r="BI3201" s="141">
        <v>63974.595999999787</v>
      </c>
      <c r="BJ3201" s="141">
        <v>42649.751999999789</v>
      </c>
      <c r="BK3201" s="141">
        <v>21324.907999999788</v>
      </c>
      <c r="BL3201" s="141">
        <v>6.399999978748383E-2</v>
      </c>
      <c r="BM3201" s="141">
        <v>0</v>
      </c>
      <c r="BN3201" s="141">
        <v>0</v>
      </c>
      <c r="BO3201" s="141">
        <v>0</v>
      </c>
      <c r="BP3201" s="141">
        <v>0</v>
      </c>
    </row>
    <row r="3202" spans="4:68">
      <c r="D3202" s="174" t="s">
        <v>10853</v>
      </c>
      <c r="E3202" s="175">
        <v>154572.29999999999</v>
      </c>
      <c r="F3202" s="174" t="s">
        <v>3459</v>
      </c>
      <c r="G3202" s="174" t="s">
        <v>10794</v>
      </c>
      <c r="H3202" s="174" t="s">
        <v>179</v>
      </c>
      <c r="I3202" s="174" t="s">
        <v>10854</v>
      </c>
      <c r="J3202" s="174" t="s">
        <v>10855</v>
      </c>
      <c r="K3202" s="174"/>
      <c r="L3202" s="174" t="s">
        <v>7136</v>
      </c>
      <c r="M3202" s="174" t="s">
        <v>7202</v>
      </c>
      <c r="N3202" s="176">
        <v>600</v>
      </c>
      <c r="O3202" s="174" t="s">
        <v>3407</v>
      </c>
      <c r="P3202" s="177">
        <v>35611</v>
      </c>
      <c r="Q3202" s="176">
        <v>192</v>
      </c>
      <c r="R3202" s="175">
        <v>49463.040000000001</v>
      </c>
      <c r="S3202" s="175">
        <v>105109.26</v>
      </c>
      <c r="T3202" s="178">
        <v>0</v>
      </c>
      <c r="U3202" s="96">
        <v>11</v>
      </c>
      <c r="V3202" s="38" t="s">
        <v>121</v>
      </c>
      <c r="W3202" s="38"/>
      <c r="X3202" s="137">
        <v>3091.4459999999999</v>
      </c>
      <c r="Y3202" s="138">
        <v>53873</v>
      </c>
      <c r="Z3202" s="179">
        <v>34</v>
      </c>
      <c r="AA3202" s="139">
        <v>2047</v>
      </c>
      <c r="AB3202" s="131"/>
      <c r="AC3202" s="38"/>
      <c r="AD3202" s="140">
        <v>105109.26</v>
      </c>
      <c r="AE3202" s="141">
        <v>102017.814</v>
      </c>
      <c r="AF3202" s="141">
        <v>98926.368000000002</v>
      </c>
      <c r="AG3202" s="141">
        <v>95834.922000000006</v>
      </c>
      <c r="AH3202" s="141">
        <v>92743.47600000001</v>
      </c>
      <c r="AI3202" s="141">
        <v>89652.030000000013</v>
      </c>
      <c r="AJ3202" s="141">
        <v>86560.584000000017</v>
      </c>
      <c r="AK3202" s="141">
        <v>83469.138000000021</v>
      </c>
      <c r="AL3202" s="141">
        <v>80377.692000000025</v>
      </c>
      <c r="AM3202" s="141">
        <v>77286.246000000028</v>
      </c>
      <c r="AN3202" s="141">
        <v>74194.800000000032</v>
      </c>
      <c r="AO3202" s="141">
        <v>71103.354000000036</v>
      </c>
      <c r="AP3202" s="141">
        <v>68011.908000000039</v>
      </c>
      <c r="AQ3202" s="141">
        <v>64920.462000000043</v>
      </c>
      <c r="AR3202" s="141">
        <v>61829.016000000047</v>
      </c>
      <c r="AS3202" s="141">
        <v>58737.570000000051</v>
      </c>
      <c r="AT3202" s="141">
        <v>55646.124000000054</v>
      </c>
      <c r="AU3202" s="141">
        <v>52554.678000000058</v>
      </c>
      <c r="AV3202" s="141">
        <v>49463.232000000062</v>
      </c>
      <c r="AW3202" s="141">
        <v>46371.786000000066</v>
      </c>
      <c r="AX3202" s="141">
        <v>43280.340000000069</v>
      </c>
      <c r="AY3202" s="141">
        <v>40188.894000000073</v>
      </c>
      <c r="AZ3202" s="141">
        <v>37097.448000000077</v>
      </c>
      <c r="BA3202" s="141">
        <v>34006.00200000008</v>
      </c>
      <c r="BB3202" s="141">
        <v>30914.556000000081</v>
      </c>
      <c r="BC3202" s="141">
        <v>27823.110000000081</v>
      </c>
      <c r="BD3202" s="141">
        <v>24731.664000000081</v>
      </c>
      <c r="BE3202" s="141">
        <v>21640.218000000081</v>
      </c>
      <c r="BF3202" s="141">
        <v>18548.772000000081</v>
      </c>
      <c r="BG3202" s="141">
        <v>15457.326000000081</v>
      </c>
      <c r="BH3202" s="141">
        <v>12365.880000000081</v>
      </c>
      <c r="BI3202" s="141">
        <v>9274.4340000000811</v>
      </c>
      <c r="BJ3202" s="141">
        <v>6182.9880000000812</v>
      </c>
      <c r="BK3202" s="141">
        <v>3091.5420000000813</v>
      </c>
      <c r="BL3202" s="141">
        <v>9.6000000081403414E-2</v>
      </c>
      <c r="BM3202" s="141">
        <v>0</v>
      </c>
      <c r="BN3202" s="141">
        <v>0</v>
      </c>
      <c r="BO3202" s="141">
        <v>0</v>
      </c>
      <c r="BP3202" s="141">
        <v>0</v>
      </c>
    </row>
    <row r="3203" spans="4:68">
      <c r="D3203" s="174" t="s">
        <v>10856</v>
      </c>
      <c r="E3203" s="175">
        <v>33612.730000000003</v>
      </c>
      <c r="F3203" s="174" t="s">
        <v>3540</v>
      </c>
      <c r="G3203" s="174" t="s">
        <v>10794</v>
      </c>
      <c r="H3203" s="174" t="s">
        <v>179</v>
      </c>
      <c r="I3203" s="174" t="s">
        <v>10854</v>
      </c>
      <c r="J3203" s="174" t="s">
        <v>10855</v>
      </c>
      <c r="K3203" s="174"/>
      <c r="L3203" s="174" t="s">
        <v>7136</v>
      </c>
      <c r="M3203" s="174" t="s">
        <v>7202</v>
      </c>
      <c r="N3203" s="176">
        <v>600</v>
      </c>
      <c r="O3203" s="174" t="s">
        <v>3407</v>
      </c>
      <c r="P3203" s="177">
        <v>35611</v>
      </c>
      <c r="Q3203" s="176">
        <v>192</v>
      </c>
      <c r="R3203" s="175">
        <v>10755.99</v>
      </c>
      <c r="S3203" s="175">
        <v>22856.74</v>
      </c>
      <c r="T3203" s="178">
        <v>0</v>
      </c>
      <c r="U3203" s="96">
        <v>11</v>
      </c>
      <c r="V3203" s="38" t="s">
        <v>121</v>
      </c>
      <c r="W3203" s="38"/>
      <c r="X3203" s="137">
        <v>672.2546000000001</v>
      </c>
      <c r="Y3203" s="138">
        <v>53873</v>
      </c>
      <c r="Z3203" s="179">
        <v>34</v>
      </c>
      <c r="AA3203" s="139">
        <v>2047</v>
      </c>
      <c r="AB3203" s="131"/>
      <c r="AC3203" s="38"/>
      <c r="AD3203" s="140">
        <v>22856.74</v>
      </c>
      <c r="AE3203" s="141">
        <v>22184.485400000001</v>
      </c>
      <c r="AF3203" s="141">
        <v>21512.230800000001</v>
      </c>
      <c r="AG3203" s="141">
        <v>20839.976200000001</v>
      </c>
      <c r="AH3203" s="141">
        <v>20167.721600000001</v>
      </c>
      <c r="AI3203" s="141">
        <v>19495.467000000001</v>
      </c>
      <c r="AJ3203" s="141">
        <v>18823.2124</v>
      </c>
      <c r="AK3203" s="141">
        <v>18150.9578</v>
      </c>
      <c r="AL3203" s="141">
        <v>17478.7032</v>
      </c>
      <c r="AM3203" s="141">
        <v>16806.4486</v>
      </c>
      <c r="AN3203" s="141">
        <v>16134.194</v>
      </c>
      <c r="AO3203" s="141">
        <v>15461.939399999999</v>
      </c>
      <c r="AP3203" s="141">
        <v>14789.684799999999</v>
      </c>
      <c r="AQ3203" s="141">
        <v>14117.430199999999</v>
      </c>
      <c r="AR3203" s="141">
        <v>13445.175599999999</v>
      </c>
      <c r="AS3203" s="141">
        <v>12772.920999999998</v>
      </c>
      <c r="AT3203" s="141">
        <v>12100.666399999998</v>
      </c>
      <c r="AU3203" s="141">
        <v>11428.411799999998</v>
      </c>
      <c r="AV3203" s="141">
        <v>10756.157199999998</v>
      </c>
      <c r="AW3203" s="141">
        <v>10083.902599999998</v>
      </c>
      <c r="AX3203" s="141">
        <v>9411.6479999999974</v>
      </c>
      <c r="AY3203" s="141">
        <v>8739.3933999999972</v>
      </c>
      <c r="AZ3203" s="141">
        <v>8067.138799999997</v>
      </c>
      <c r="BA3203" s="141">
        <v>7394.8841999999968</v>
      </c>
      <c r="BB3203" s="141">
        <v>6722.6295999999966</v>
      </c>
      <c r="BC3203" s="141">
        <v>6050.3749999999964</v>
      </c>
      <c r="BD3203" s="141">
        <v>5378.1203999999962</v>
      </c>
      <c r="BE3203" s="141">
        <v>4705.8657999999959</v>
      </c>
      <c r="BF3203" s="141">
        <v>4033.6111999999957</v>
      </c>
      <c r="BG3203" s="141">
        <v>3361.3565999999955</v>
      </c>
      <c r="BH3203" s="141">
        <v>2689.1019999999953</v>
      </c>
      <c r="BI3203" s="141">
        <v>2016.8473999999951</v>
      </c>
      <c r="BJ3203" s="141">
        <v>1344.5927999999949</v>
      </c>
      <c r="BK3203" s="141">
        <v>672.3381999999948</v>
      </c>
      <c r="BL3203" s="141">
        <v>8.3599999994703467E-2</v>
      </c>
      <c r="BM3203" s="141">
        <v>0</v>
      </c>
      <c r="BN3203" s="141">
        <v>0</v>
      </c>
      <c r="BO3203" s="141">
        <v>0</v>
      </c>
      <c r="BP3203" s="141">
        <v>0</v>
      </c>
    </row>
    <row r="3204" spans="4:68">
      <c r="D3204" s="174" t="s">
        <v>10857</v>
      </c>
      <c r="E3204" s="175">
        <v>170.78</v>
      </c>
      <c r="F3204" s="174" t="s">
        <v>3409</v>
      </c>
      <c r="G3204" s="174" t="s">
        <v>10794</v>
      </c>
      <c r="H3204" s="174" t="s">
        <v>179</v>
      </c>
      <c r="I3204" s="174" t="s">
        <v>10858</v>
      </c>
      <c r="J3204" s="174" t="s">
        <v>10859</v>
      </c>
      <c r="K3204" s="174"/>
      <c r="L3204" s="174" t="s">
        <v>7136</v>
      </c>
      <c r="M3204" s="174" t="s">
        <v>3800</v>
      </c>
      <c r="N3204" s="176">
        <v>600</v>
      </c>
      <c r="O3204" s="174" t="s">
        <v>3407</v>
      </c>
      <c r="P3204" s="177">
        <v>35611</v>
      </c>
      <c r="Q3204" s="176">
        <v>192</v>
      </c>
      <c r="R3204" s="175">
        <v>54.51</v>
      </c>
      <c r="S3204" s="175">
        <v>116.27</v>
      </c>
      <c r="T3204" s="178">
        <v>0</v>
      </c>
      <c r="U3204" s="96">
        <v>12</v>
      </c>
      <c r="V3204" s="38" t="s">
        <v>122</v>
      </c>
      <c r="W3204" s="38"/>
      <c r="X3204" s="137">
        <v>3.4156000000000004</v>
      </c>
      <c r="Y3204" s="138">
        <v>53873</v>
      </c>
      <c r="Z3204" s="179">
        <v>34</v>
      </c>
      <c r="AA3204" s="139">
        <v>2047</v>
      </c>
      <c r="AB3204" s="131"/>
      <c r="AC3204" s="38"/>
      <c r="AD3204" s="140">
        <v>116.27</v>
      </c>
      <c r="AE3204" s="141">
        <v>112.8544</v>
      </c>
      <c r="AF3204" s="141">
        <v>109.4388</v>
      </c>
      <c r="AG3204" s="141">
        <v>106.0232</v>
      </c>
      <c r="AH3204" s="141">
        <v>102.60760000000001</v>
      </c>
      <c r="AI3204" s="141">
        <v>99.192000000000007</v>
      </c>
      <c r="AJ3204" s="141">
        <v>95.77640000000001</v>
      </c>
      <c r="AK3204" s="141">
        <v>92.360800000000012</v>
      </c>
      <c r="AL3204" s="141">
        <v>88.945200000000014</v>
      </c>
      <c r="AM3204" s="141">
        <v>85.529600000000016</v>
      </c>
      <c r="AN3204" s="141">
        <v>82.114000000000019</v>
      </c>
      <c r="AO3204" s="141">
        <v>78.698400000000021</v>
      </c>
      <c r="AP3204" s="141">
        <v>75.282800000000023</v>
      </c>
      <c r="AQ3204" s="141">
        <v>71.867200000000025</v>
      </c>
      <c r="AR3204" s="141">
        <v>68.451600000000028</v>
      </c>
      <c r="AS3204" s="141">
        <v>65.03600000000003</v>
      </c>
      <c r="AT3204" s="141">
        <v>61.620400000000032</v>
      </c>
      <c r="AU3204" s="141">
        <v>58.204800000000034</v>
      </c>
      <c r="AV3204" s="141">
        <v>54.789200000000037</v>
      </c>
      <c r="AW3204" s="141">
        <v>51.373600000000039</v>
      </c>
      <c r="AX3204" s="141">
        <v>47.958000000000041</v>
      </c>
      <c r="AY3204" s="141">
        <v>44.542400000000043</v>
      </c>
      <c r="AZ3204" s="141">
        <v>41.126800000000046</v>
      </c>
      <c r="BA3204" s="141">
        <v>37.711200000000048</v>
      </c>
      <c r="BB3204" s="141">
        <v>34.29560000000005</v>
      </c>
      <c r="BC3204" s="141">
        <v>30.880000000000049</v>
      </c>
      <c r="BD3204" s="141">
        <v>27.464400000000047</v>
      </c>
      <c r="BE3204" s="141">
        <v>24.048800000000046</v>
      </c>
      <c r="BF3204" s="141">
        <v>20.633200000000045</v>
      </c>
      <c r="BG3204" s="141">
        <v>17.217600000000044</v>
      </c>
      <c r="BH3204" s="141">
        <v>13.802000000000042</v>
      </c>
      <c r="BI3204" s="141">
        <v>10.386400000000041</v>
      </c>
      <c r="BJ3204" s="141">
        <v>6.9708000000000405</v>
      </c>
      <c r="BK3204" s="141">
        <v>3.5552000000000401</v>
      </c>
      <c r="BL3204" s="141">
        <v>0.13960000000003969</v>
      </c>
      <c r="BM3204" s="141">
        <v>0</v>
      </c>
      <c r="BN3204" s="141">
        <v>0</v>
      </c>
      <c r="BO3204" s="141">
        <v>0</v>
      </c>
      <c r="BP3204" s="141">
        <v>0</v>
      </c>
    </row>
    <row r="3205" spans="4:68">
      <c r="D3205" s="174" t="s">
        <v>10860</v>
      </c>
      <c r="E3205" s="175">
        <v>725760.88</v>
      </c>
      <c r="F3205" s="174" t="s">
        <v>3459</v>
      </c>
      <c r="G3205" s="174" t="s">
        <v>10794</v>
      </c>
      <c r="H3205" s="174" t="s">
        <v>179</v>
      </c>
      <c r="I3205" s="174" t="s">
        <v>10858</v>
      </c>
      <c r="J3205" s="174" t="s">
        <v>10859</v>
      </c>
      <c r="K3205" s="174"/>
      <c r="L3205" s="174" t="s">
        <v>7136</v>
      </c>
      <c r="M3205" s="174" t="s">
        <v>3800</v>
      </c>
      <c r="N3205" s="176">
        <v>600</v>
      </c>
      <c r="O3205" s="174" t="s">
        <v>3407</v>
      </c>
      <c r="P3205" s="177">
        <v>35611</v>
      </c>
      <c r="Q3205" s="176">
        <v>192</v>
      </c>
      <c r="R3205" s="175">
        <v>232243.35</v>
      </c>
      <c r="S3205" s="175">
        <v>493517.53</v>
      </c>
      <c r="T3205" s="178">
        <v>0</v>
      </c>
      <c r="U3205" s="96">
        <v>12</v>
      </c>
      <c r="V3205" s="38" t="s">
        <v>122</v>
      </c>
      <c r="W3205" s="38"/>
      <c r="X3205" s="137">
        <v>14515.2176</v>
      </c>
      <c r="Y3205" s="138">
        <v>53873</v>
      </c>
      <c r="Z3205" s="179">
        <v>34</v>
      </c>
      <c r="AA3205" s="139">
        <v>2047</v>
      </c>
      <c r="AB3205" s="131"/>
      <c r="AC3205" s="38"/>
      <c r="AD3205" s="140">
        <v>493517.53</v>
      </c>
      <c r="AE3205" s="141">
        <v>479002.31240000005</v>
      </c>
      <c r="AF3205" s="141">
        <v>464487.09480000008</v>
      </c>
      <c r="AG3205" s="141">
        <v>449971.8772000001</v>
      </c>
      <c r="AH3205" s="141">
        <v>435456.65960000013</v>
      </c>
      <c r="AI3205" s="141">
        <v>420941.44200000016</v>
      </c>
      <c r="AJ3205" s="141">
        <v>406426.22440000018</v>
      </c>
      <c r="AK3205" s="141">
        <v>391911.00680000021</v>
      </c>
      <c r="AL3205" s="141">
        <v>377395.78920000023</v>
      </c>
      <c r="AM3205" s="141">
        <v>362880.57160000026</v>
      </c>
      <c r="AN3205" s="141">
        <v>348365.35400000028</v>
      </c>
      <c r="AO3205" s="141">
        <v>333850.13640000031</v>
      </c>
      <c r="AP3205" s="141">
        <v>319334.91880000033</v>
      </c>
      <c r="AQ3205" s="141">
        <v>304819.70120000036</v>
      </c>
      <c r="AR3205" s="141">
        <v>290304.48360000039</v>
      </c>
      <c r="AS3205" s="141">
        <v>275789.26600000041</v>
      </c>
      <c r="AT3205" s="141">
        <v>261274.04840000041</v>
      </c>
      <c r="AU3205" s="141">
        <v>246758.8308000004</v>
      </c>
      <c r="AV3205" s="141">
        <v>232243.6132000004</v>
      </c>
      <c r="AW3205" s="141">
        <v>217728.3956000004</v>
      </c>
      <c r="AX3205" s="141">
        <v>203213.17800000039</v>
      </c>
      <c r="AY3205" s="141">
        <v>188697.96040000039</v>
      </c>
      <c r="AZ3205" s="141">
        <v>174182.74280000039</v>
      </c>
      <c r="BA3205" s="141">
        <v>159667.52520000038</v>
      </c>
      <c r="BB3205" s="141">
        <v>145152.30760000038</v>
      </c>
      <c r="BC3205" s="141">
        <v>130637.09000000037</v>
      </c>
      <c r="BD3205" s="141">
        <v>116121.87240000037</v>
      </c>
      <c r="BE3205" s="141">
        <v>101606.65480000037</v>
      </c>
      <c r="BF3205" s="141">
        <v>87091.437200000364</v>
      </c>
      <c r="BG3205" s="141">
        <v>72576.219600000361</v>
      </c>
      <c r="BH3205" s="141">
        <v>58061.002000000357</v>
      </c>
      <c r="BI3205" s="141">
        <v>43545.784400000353</v>
      </c>
      <c r="BJ3205" s="141">
        <v>29030.566800000353</v>
      </c>
      <c r="BK3205" s="141">
        <v>14515.349200000353</v>
      </c>
      <c r="BL3205" s="141">
        <v>0.13160000035350095</v>
      </c>
      <c r="BM3205" s="141">
        <v>0</v>
      </c>
      <c r="BN3205" s="141">
        <v>0</v>
      </c>
      <c r="BO3205" s="141">
        <v>0</v>
      </c>
      <c r="BP3205" s="141">
        <v>0</v>
      </c>
    </row>
    <row r="3206" spans="4:68">
      <c r="D3206" s="174" t="s">
        <v>10861</v>
      </c>
      <c r="E3206" s="175">
        <v>2694912.51</v>
      </c>
      <c r="F3206" s="174" t="s">
        <v>3540</v>
      </c>
      <c r="G3206" s="174" t="s">
        <v>10794</v>
      </c>
      <c r="H3206" s="174" t="s">
        <v>179</v>
      </c>
      <c r="I3206" s="174" t="s">
        <v>10858</v>
      </c>
      <c r="J3206" s="174" t="s">
        <v>10859</v>
      </c>
      <c r="K3206" s="174"/>
      <c r="L3206" s="174" t="s">
        <v>7136</v>
      </c>
      <c r="M3206" s="174" t="s">
        <v>3800</v>
      </c>
      <c r="N3206" s="176">
        <v>600</v>
      </c>
      <c r="O3206" s="174" t="s">
        <v>3407</v>
      </c>
      <c r="P3206" s="177">
        <v>35611</v>
      </c>
      <c r="Q3206" s="176">
        <v>192</v>
      </c>
      <c r="R3206" s="175">
        <v>862371.99</v>
      </c>
      <c r="S3206" s="175">
        <v>1832540.52</v>
      </c>
      <c r="T3206" s="178">
        <v>0</v>
      </c>
      <c r="U3206" s="96">
        <v>12</v>
      </c>
      <c r="V3206" s="38" t="s">
        <v>122</v>
      </c>
      <c r="W3206" s="38"/>
      <c r="X3206" s="137">
        <v>53898.250199999995</v>
      </c>
      <c r="Y3206" s="138">
        <v>53873</v>
      </c>
      <c r="Z3206" s="179">
        <v>34</v>
      </c>
      <c r="AA3206" s="139">
        <v>2047</v>
      </c>
      <c r="AB3206" s="131"/>
      <c r="AC3206" s="38"/>
      <c r="AD3206" s="140">
        <v>1832540.52</v>
      </c>
      <c r="AE3206" s="141">
        <v>1778642.2698000001</v>
      </c>
      <c r="AF3206" s="141">
        <v>1724744.0196000002</v>
      </c>
      <c r="AG3206" s="141">
        <v>1670845.7694000003</v>
      </c>
      <c r="AH3206" s="141">
        <v>1616947.5192000004</v>
      </c>
      <c r="AI3206" s="141">
        <v>1563049.2690000006</v>
      </c>
      <c r="AJ3206" s="141">
        <v>1509151.0188000007</v>
      </c>
      <c r="AK3206" s="141">
        <v>1455252.7686000008</v>
      </c>
      <c r="AL3206" s="141">
        <v>1401354.5184000009</v>
      </c>
      <c r="AM3206" s="141">
        <v>1347456.268200001</v>
      </c>
      <c r="AN3206" s="141">
        <v>1293558.0180000011</v>
      </c>
      <c r="AO3206" s="141">
        <v>1239659.7678000012</v>
      </c>
      <c r="AP3206" s="141">
        <v>1185761.5176000013</v>
      </c>
      <c r="AQ3206" s="141">
        <v>1131863.2674000014</v>
      </c>
      <c r="AR3206" s="141">
        <v>1077965.0172000015</v>
      </c>
      <c r="AS3206" s="141">
        <v>1024066.7670000015</v>
      </c>
      <c r="AT3206" s="141">
        <v>970168.5168000015</v>
      </c>
      <c r="AU3206" s="141">
        <v>916270.26660000149</v>
      </c>
      <c r="AV3206" s="141">
        <v>862372.01640000148</v>
      </c>
      <c r="AW3206" s="141">
        <v>808473.76620000147</v>
      </c>
      <c r="AX3206" s="141">
        <v>754575.51600000146</v>
      </c>
      <c r="AY3206" s="141">
        <v>700677.26580000145</v>
      </c>
      <c r="AZ3206" s="141">
        <v>646779.01560000144</v>
      </c>
      <c r="BA3206" s="141">
        <v>592880.76540000143</v>
      </c>
      <c r="BB3206" s="141">
        <v>538982.51520000142</v>
      </c>
      <c r="BC3206" s="141">
        <v>485084.26500000141</v>
      </c>
      <c r="BD3206" s="141">
        <v>431186.0148000014</v>
      </c>
      <c r="BE3206" s="141">
        <v>377287.76460000139</v>
      </c>
      <c r="BF3206" s="141">
        <v>323389.51440000138</v>
      </c>
      <c r="BG3206" s="141">
        <v>269491.26420000137</v>
      </c>
      <c r="BH3206" s="141">
        <v>215593.01400000136</v>
      </c>
      <c r="BI3206" s="141">
        <v>161694.76380000135</v>
      </c>
      <c r="BJ3206" s="141">
        <v>107796.51360000136</v>
      </c>
      <c r="BK3206" s="141">
        <v>53898.263400001364</v>
      </c>
      <c r="BL3206" s="141">
        <v>1.3200001369114034E-2</v>
      </c>
      <c r="BM3206" s="141">
        <v>0</v>
      </c>
      <c r="BN3206" s="141">
        <v>0</v>
      </c>
      <c r="BO3206" s="141">
        <v>0</v>
      </c>
      <c r="BP3206" s="141">
        <v>0</v>
      </c>
    </row>
    <row r="3207" spans="4:68">
      <c r="D3207" s="174" t="s">
        <v>10862</v>
      </c>
      <c r="E3207" s="175">
        <v>183878.76</v>
      </c>
      <c r="F3207" s="174" t="s">
        <v>3459</v>
      </c>
      <c r="G3207" s="174" t="s">
        <v>10794</v>
      </c>
      <c r="H3207" s="174" t="s">
        <v>177</v>
      </c>
      <c r="I3207" s="174" t="s">
        <v>10863</v>
      </c>
      <c r="J3207" s="174" t="s">
        <v>10864</v>
      </c>
      <c r="K3207" s="174"/>
      <c r="L3207" s="174" t="s">
        <v>6062</v>
      </c>
      <c r="M3207" s="174" t="s">
        <v>3575</v>
      </c>
      <c r="N3207" s="176">
        <v>960</v>
      </c>
      <c r="O3207" s="174" t="s">
        <v>3407</v>
      </c>
      <c r="P3207" s="177">
        <v>35611</v>
      </c>
      <c r="Q3207" s="176">
        <v>192</v>
      </c>
      <c r="R3207" s="175">
        <v>36775.68</v>
      </c>
      <c r="S3207" s="175">
        <v>147103.07999999999</v>
      </c>
      <c r="T3207" s="178">
        <v>0</v>
      </c>
      <c r="U3207" s="96">
        <v>2</v>
      </c>
      <c r="V3207" s="38" t="s">
        <v>112</v>
      </c>
      <c r="W3207" s="38"/>
      <c r="X3207" s="137">
        <v>2298.4845</v>
      </c>
      <c r="Y3207" s="138">
        <v>64831</v>
      </c>
      <c r="Z3207" s="179">
        <v>64</v>
      </c>
      <c r="AA3207" s="139">
        <v>2077</v>
      </c>
      <c r="AB3207" s="131"/>
      <c r="AC3207" s="38"/>
      <c r="AD3207" s="140">
        <v>147103.07999999999</v>
      </c>
      <c r="AE3207" s="141">
        <v>144804.5955</v>
      </c>
      <c r="AF3207" s="141">
        <v>142506.111</v>
      </c>
      <c r="AG3207" s="141">
        <v>140207.62650000001</v>
      </c>
      <c r="AH3207" s="141">
        <v>137909.14200000002</v>
      </c>
      <c r="AI3207" s="141">
        <v>135610.65750000003</v>
      </c>
      <c r="AJ3207" s="141">
        <v>133312.17300000004</v>
      </c>
      <c r="AK3207" s="141">
        <v>131013.68850000003</v>
      </c>
      <c r="AL3207" s="141">
        <v>128715.20400000003</v>
      </c>
      <c r="AM3207" s="141">
        <v>126416.71950000002</v>
      </c>
      <c r="AN3207" s="141">
        <v>124118.23500000002</v>
      </c>
      <c r="AO3207" s="141">
        <v>121819.75050000001</v>
      </c>
      <c r="AP3207" s="141">
        <v>119521.266</v>
      </c>
      <c r="AQ3207" s="141">
        <v>117222.7815</v>
      </c>
      <c r="AR3207" s="141">
        <v>114924.29699999999</v>
      </c>
      <c r="AS3207" s="141">
        <v>112625.81249999999</v>
      </c>
      <c r="AT3207" s="141">
        <v>110327.32799999998</v>
      </c>
      <c r="AU3207" s="141">
        <v>108028.84349999997</v>
      </c>
      <c r="AV3207" s="141">
        <v>105730.35899999997</v>
      </c>
      <c r="AW3207" s="141">
        <v>103431.87449999996</v>
      </c>
      <c r="AX3207" s="141">
        <v>101133.38999999996</v>
      </c>
      <c r="AY3207" s="141">
        <v>98834.90549999995</v>
      </c>
      <c r="AZ3207" s="141">
        <v>96536.420999999944</v>
      </c>
      <c r="BA3207" s="141">
        <v>94237.936499999938</v>
      </c>
      <c r="BB3207" s="141">
        <v>91939.451999999932</v>
      </c>
      <c r="BC3207" s="141">
        <v>89640.967499999926</v>
      </c>
      <c r="BD3207" s="141">
        <v>87342.48299999992</v>
      </c>
      <c r="BE3207" s="141">
        <v>85043.998499999914</v>
      </c>
      <c r="BF3207" s="141">
        <v>82745.513999999908</v>
      </c>
      <c r="BG3207" s="141">
        <v>80447.029499999902</v>
      </c>
      <c r="BH3207" s="141">
        <v>78148.544999999896</v>
      </c>
      <c r="BI3207" s="141">
        <v>75850.06049999989</v>
      </c>
      <c r="BJ3207" s="141">
        <v>73551.575999999885</v>
      </c>
      <c r="BK3207" s="141">
        <v>71253.091499999879</v>
      </c>
      <c r="BL3207" s="141">
        <v>68954.606999999873</v>
      </c>
      <c r="BM3207" s="141">
        <v>66656.122499999867</v>
      </c>
      <c r="BN3207" s="141">
        <v>64357.637999999868</v>
      </c>
      <c r="BO3207" s="141">
        <v>62059.153499999869</v>
      </c>
      <c r="BP3207" s="141">
        <v>59760.668999999871</v>
      </c>
    </row>
    <row r="3208" spans="4:68">
      <c r="D3208" s="174" t="s">
        <v>10865</v>
      </c>
      <c r="E3208" s="175">
        <v>267372.24</v>
      </c>
      <c r="F3208" s="174" t="s">
        <v>3540</v>
      </c>
      <c r="G3208" s="174" t="s">
        <v>10794</v>
      </c>
      <c r="H3208" s="174" t="s">
        <v>177</v>
      </c>
      <c r="I3208" s="174" t="s">
        <v>10863</v>
      </c>
      <c r="J3208" s="174" t="s">
        <v>10864</v>
      </c>
      <c r="K3208" s="174"/>
      <c r="L3208" s="174" t="s">
        <v>6062</v>
      </c>
      <c r="M3208" s="174" t="s">
        <v>3575</v>
      </c>
      <c r="N3208" s="176">
        <v>960</v>
      </c>
      <c r="O3208" s="174" t="s">
        <v>3407</v>
      </c>
      <c r="P3208" s="177">
        <v>35611</v>
      </c>
      <c r="Q3208" s="176">
        <v>192</v>
      </c>
      <c r="R3208" s="175">
        <v>53474.37</v>
      </c>
      <c r="S3208" s="175">
        <v>213897.87</v>
      </c>
      <c r="T3208" s="178">
        <v>0</v>
      </c>
      <c r="U3208" s="96">
        <v>2</v>
      </c>
      <c r="V3208" s="38" t="s">
        <v>112</v>
      </c>
      <c r="W3208" s="38"/>
      <c r="X3208" s="137">
        <v>3342.1529999999998</v>
      </c>
      <c r="Y3208" s="138">
        <v>64831</v>
      </c>
      <c r="Z3208" s="179">
        <v>64</v>
      </c>
      <c r="AA3208" s="139">
        <v>2077</v>
      </c>
      <c r="AB3208" s="131"/>
      <c r="AC3208" s="38"/>
      <c r="AD3208" s="140">
        <v>213897.87</v>
      </c>
      <c r="AE3208" s="141">
        <v>210555.717</v>
      </c>
      <c r="AF3208" s="141">
        <v>207213.56400000001</v>
      </c>
      <c r="AG3208" s="141">
        <v>203871.41100000002</v>
      </c>
      <c r="AH3208" s="141">
        <v>200529.25800000003</v>
      </c>
      <c r="AI3208" s="141">
        <v>197187.10500000004</v>
      </c>
      <c r="AJ3208" s="141">
        <v>193844.95200000005</v>
      </c>
      <c r="AK3208" s="141">
        <v>190502.79900000006</v>
      </c>
      <c r="AL3208" s="141">
        <v>187160.64600000007</v>
      </c>
      <c r="AM3208" s="141">
        <v>183818.49300000007</v>
      </c>
      <c r="AN3208" s="141">
        <v>180476.34000000008</v>
      </c>
      <c r="AO3208" s="141">
        <v>177134.18700000009</v>
      </c>
      <c r="AP3208" s="141">
        <v>173792.0340000001</v>
      </c>
      <c r="AQ3208" s="141">
        <v>170449.88100000011</v>
      </c>
      <c r="AR3208" s="141">
        <v>167107.72800000012</v>
      </c>
      <c r="AS3208" s="141">
        <v>163765.57500000013</v>
      </c>
      <c r="AT3208" s="141">
        <v>160423.42200000014</v>
      </c>
      <c r="AU3208" s="141">
        <v>157081.26900000015</v>
      </c>
      <c r="AV3208" s="141">
        <v>153739.11600000015</v>
      </c>
      <c r="AW3208" s="141">
        <v>150396.96300000016</v>
      </c>
      <c r="AX3208" s="141">
        <v>147054.81000000017</v>
      </c>
      <c r="AY3208" s="141">
        <v>143712.65700000018</v>
      </c>
      <c r="AZ3208" s="141">
        <v>140370.50400000019</v>
      </c>
      <c r="BA3208" s="141">
        <v>137028.3510000002</v>
      </c>
      <c r="BB3208" s="141">
        <v>133686.19800000021</v>
      </c>
      <c r="BC3208" s="141">
        <v>130344.0450000002</v>
      </c>
      <c r="BD3208" s="141">
        <v>127001.8920000002</v>
      </c>
      <c r="BE3208" s="141">
        <v>123659.73900000019</v>
      </c>
      <c r="BF3208" s="141">
        <v>120317.58600000018</v>
      </c>
      <c r="BG3208" s="141">
        <v>116975.43300000018</v>
      </c>
      <c r="BH3208" s="141">
        <v>113633.28000000017</v>
      </c>
      <c r="BI3208" s="141">
        <v>110291.12700000017</v>
      </c>
      <c r="BJ3208" s="141">
        <v>106948.97400000016</v>
      </c>
      <c r="BK3208" s="141">
        <v>103606.82100000016</v>
      </c>
      <c r="BL3208" s="141">
        <v>100264.66800000015</v>
      </c>
      <c r="BM3208" s="141">
        <v>96922.515000000145</v>
      </c>
      <c r="BN3208" s="141">
        <v>93580.362000000139</v>
      </c>
      <c r="BO3208" s="141">
        <v>90238.209000000134</v>
      </c>
      <c r="BP3208" s="141">
        <v>86896.056000000128</v>
      </c>
    </row>
    <row r="3209" spans="4:68">
      <c r="D3209" s="174" t="s">
        <v>10866</v>
      </c>
      <c r="E3209" s="175">
        <v>55709.33</v>
      </c>
      <c r="F3209" s="174" t="s">
        <v>3459</v>
      </c>
      <c r="G3209" s="174" t="s">
        <v>10794</v>
      </c>
      <c r="H3209" s="174" t="s">
        <v>170</v>
      </c>
      <c r="I3209" s="174" t="s">
        <v>10867</v>
      </c>
      <c r="J3209" s="174" t="s">
        <v>10868</v>
      </c>
      <c r="K3209" s="174"/>
      <c r="L3209" s="174" t="s">
        <v>3424</v>
      </c>
      <c r="M3209" s="174" t="s">
        <v>3575</v>
      </c>
      <c r="N3209" s="176">
        <v>600</v>
      </c>
      <c r="O3209" s="174" t="s">
        <v>3407</v>
      </c>
      <c r="P3209" s="177">
        <v>35611</v>
      </c>
      <c r="Q3209" s="176">
        <v>192</v>
      </c>
      <c r="R3209" s="175">
        <v>17826.900000000001</v>
      </c>
      <c r="S3209" s="175">
        <v>37882.43</v>
      </c>
      <c r="T3209" s="178">
        <v>0</v>
      </c>
      <c r="U3209" s="96">
        <v>7</v>
      </c>
      <c r="V3209" s="38" t="s">
        <v>117</v>
      </c>
      <c r="W3209" s="38"/>
      <c r="X3209" s="137">
        <v>1114.1866</v>
      </c>
      <c r="Y3209" s="138">
        <v>53873</v>
      </c>
      <c r="Z3209" s="179">
        <v>34</v>
      </c>
      <c r="AA3209" s="139">
        <v>2047</v>
      </c>
      <c r="AB3209" s="131"/>
      <c r="AC3209" s="38"/>
      <c r="AD3209" s="140">
        <v>37882.43</v>
      </c>
      <c r="AE3209" s="141">
        <v>36768.243399999999</v>
      </c>
      <c r="AF3209" s="141">
        <v>35654.056799999998</v>
      </c>
      <c r="AG3209" s="141">
        <v>34539.870199999998</v>
      </c>
      <c r="AH3209" s="141">
        <v>33425.683599999997</v>
      </c>
      <c r="AI3209" s="141">
        <v>32311.496999999996</v>
      </c>
      <c r="AJ3209" s="141">
        <v>31197.310399999995</v>
      </c>
      <c r="AK3209" s="141">
        <v>30083.123799999994</v>
      </c>
      <c r="AL3209" s="141">
        <v>28968.937199999993</v>
      </c>
      <c r="AM3209" s="141">
        <v>27854.750599999992</v>
      </c>
      <c r="AN3209" s="141">
        <v>26740.563999999991</v>
      </c>
      <c r="AO3209" s="141">
        <v>25626.37739999999</v>
      </c>
      <c r="AP3209" s="141">
        <v>24512.190799999989</v>
      </c>
      <c r="AQ3209" s="141">
        <v>23398.004199999988</v>
      </c>
      <c r="AR3209" s="141">
        <v>22283.817599999988</v>
      </c>
      <c r="AS3209" s="141">
        <v>21169.630999999987</v>
      </c>
      <c r="AT3209" s="141">
        <v>20055.444399999986</v>
      </c>
      <c r="AU3209" s="141">
        <v>18941.257799999985</v>
      </c>
      <c r="AV3209" s="141">
        <v>17827.071199999984</v>
      </c>
      <c r="AW3209" s="141">
        <v>16712.884599999983</v>
      </c>
      <c r="AX3209" s="141">
        <v>15598.697999999982</v>
      </c>
      <c r="AY3209" s="141">
        <v>14484.511399999981</v>
      </c>
      <c r="AZ3209" s="141">
        <v>13370.32479999998</v>
      </c>
      <c r="BA3209" s="141">
        <v>12256.138199999979</v>
      </c>
      <c r="BB3209" s="141">
        <v>11141.951599999978</v>
      </c>
      <c r="BC3209" s="141">
        <v>10027.764999999978</v>
      </c>
      <c r="BD3209" s="141">
        <v>8913.5783999999767</v>
      </c>
      <c r="BE3209" s="141">
        <v>7799.3917999999767</v>
      </c>
      <c r="BF3209" s="141">
        <v>6685.2051999999767</v>
      </c>
      <c r="BG3209" s="141">
        <v>5571.0185999999767</v>
      </c>
      <c r="BH3209" s="141">
        <v>4456.8319999999767</v>
      </c>
      <c r="BI3209" s="141">
        <v>3342.6453999999767</v>
      </c>
      <c r="BJ3209" s="141">
        <v>2228.4587999999767</v>
      </c>
      <c r="BK3209" s="141">
        <v>1114.2721999999767</v>
      </c>
      <c r="BL3209" s="141">
        <v>8.5599999976693653E-2</v>
      </c>
      <c r="BM3209" s="141">
        <v>0</v>
      </c>
      <c r="BN3209" s="141">
        <v>0</v>
      </c>
      <c r="BO3209" s="141">
        <v>0</v>
      </c>
      <c r="BP3209" s="141">
        <v>0</v>
      </c>
    </row>
    <row r="3210" spans="4:68">
      <c r="D3210" s="174" t="s">
        <v>10869</v>
      </c>
      <c r="E3210" s="175">
        <v>84343.75</v>
      </c>
      <c r="F3210" s="174" t="s">
        <v>3540</v>
      </c>
      <c r="G3210" s="174" t="s">
        <v>10794</v>
      </c>
      <c r="H3210" s="174" t="s">
        <v>170</v>
      </c>
      <c r="I3210" s="174" t="s">
        <v>10867</v>
      </c>
      <c r="J3210" s="174" t="s">
        <v>10868</v>
      </c>
      <c r="K3210" s="174"/>
      <c r="L3210" s="174" t="s">
        <v>3424</v>
      </c>
      <c r="M3210" s="174" t="s">
        <v>3575</v>
      </c>
      <c r="N3210" s="176">
        <v>600</v>
      </c>
      <c r="O3210" s="174" t="s">
        <v>3407</v>
      </c>
      <c r="P3210" s="177">
        <v>35611</v>
      </c>
      <c r="Q3210" s="176">
        <v>192</v>
      </c>
      <c r="R3210" s="175">
        <v>26989.89</v>
      </c>
      <c r="S3210" s="175">
        <v>57353.86</v>
      </c>
      <c r="T3210" s="178">
        <v>0</v>
      </c>
      <c r="U3210" s="96">
        <v>7</v>
      </c>
      <c r="V3210" s="38" t="s">
        <v>117</v>
      </c>
      <c r="W3210" s="38"/>
      <c r="X3210" s="137">
        <v>1686.875</v>
      </c>
      <c r="Y3210" s="138">
        <v>53873</v>
      </c>
      <c r="Z3210" s="179">
        <v>34</v>
      </c>
      <c r="AA3210" s="139">
        <v>2047</v>
      </c>
      <c r="AB3210" s="131"/>
      <c r="AC3210" s="38"/>
      <c r="AD3210" s="140">
        <v>57353.86</v>
      </c>
      <c r="AE3210" s="141">
        <v>55666.985000000001</v>
      </c>
      <c r="AF3210" s="141">
        <v>53980.11</v>
      </c>
      <c r="AG3210" s="141">
        <v>52293.235000000001</v>
      </c>
      <c r="AH3210" s="141">
        <v>50606.36</v>
      </c>
      <c r="AI3210" s="141">
        <v>48919.485000000001</v>
      </c>
      <c r="AJ3210" s="141">
        <v>47232.61</v>
      </c>
      <c r="AK3210" s="141">
        <v>45545.735000000001</v>
      </c>
      <c r="AL3210" s="141">
        <v>43858.86</v>
      </c>
      <c r="AM3210" s="141">
        <v>42171.985000000001</v>
      </c>
      <c r="AN3210" s="141">
        <v>40485.11</v>
      </c>
      <c r="AO3210" s="141">
        <v>38798.235000000001</v>
      </c>
      <c r="AP3210" s="141">
        <v>37111.360000000001</v>
      </c>
      <c r="AQ3210" s="141">
        <v>35424.485000000001</v>
      </c>
      <c r="AR3210" s="141">
        <v>33737.61</v>
      </c>
      <c r="AS3210" s="141">
        <v>32050.735000000001</v>
      </c>
      <c r="AT3210" s="141">
        <v>30363.86</v>
      </c>
      <c r="AU3210" s="141">
        <v>28676.985000000001</v>
      </c>
      <c r="AV3210" s="141">
        <v>26990.11</v>
      </c>
      <c r="AW3210" s="141">
        <v>25303.235000000001</v>
      </c>
      <c r="AX3210" s="141">
        <v>23616.36</v>
      </c>
      <c r="AY3210" s="141">
        <v>21929.485000000001</v>
      </c>
      <c r="AZ3210" s="141">
        <v>20242.61</v>
      </c>
      <c r="BA3210" s="141">
        <v>18555.735000000001</v>
      </c>
      <c r="BB3210" s="141">
        <v>16868.86</v>
      </c>
      <c r="BC3210" s="141">
        <v>15181.985000000001</v>
      </c>
      <c r="BD3210" s="141">
        <v>13495.11</v>
      </c>
      <c r="BE3210" s="141">
        <v>11808.235000000001</v>
      </c>
      <c r="BF3210" s="141">
        <v>10121.36</v>
      </c>
      <c r="BG3210" s="141">
        <v>8434.4850000000006</v>
      </c>
      <c r="BH3210" s="141">
        <v>6747.6100000000006</v>
      </c>
      <c r="BI3210" s="141">
        <v>5060.7350000000006</v>
      </c>
      <c r="BJ3210" s="141">
        <v>3373.8600000000006</v>
      </c>
      <c r="BK3210" s="141">
        <v>1686.9850000000006</v>
      </c>
      <c r="BL3210" s="141">
        <v>0.11000000000058208</v>
      </c>
      <c r="BM3210" s="141">
        <v>0</v>
      </c>
      <c r="BN3210" s="141">
        <v>0</v>
      </c>
      <c r="BO3210" s="141">
        <v>0</v>
      </c>
      <c r="BP3210" s="141">
        <v>0</v>
      </c>
    </row>
    <row r="3211" spans="4:68">
      <c r="D3211" s="174" t="s">
        <v>10870</v>
      </c>
      <c r="E3211" s="175">
        <v>120667.11</v>
      </c>
      <c r="F3211" s="174" t="s">
        <v>3459</v>
      </c>
      <c r="G3211" s="174" t="s">
        <v>10794</v>
      </c>
      <c r="H3211" s="174" t="s">
        <v>172</v>
      </c>
      <c r="I3211" s="174" t="s">
        <v>10871</v>
      </c>
      <c r="J3211" s="174" t="s">
        <v>10872</v>
      </c>
      <c r="K3211" s="174"/>
      <c r="L3211" s="174" t="s">
        <v>172</v>
      </c>
      <c r="M3211" s="174" t="s">
        <v>10873</v>
      </c>
      <c r="N3211" s="176">
        <v>960</v>
      </c>
      <c r="O3211" s="174" t="s">
        <v>3407</v>
      </c>
      <c r="P3211" s="177">
        <v>35611</v>
      </c>
      <c r="Q3211" s="176">
        <v>192</v>
      </c>
      <c r="R3211" s="175">
        <v>24133.23</v>
      </c>
      <c r="S3211" s="175">
        <v>96533.88</v>
      </c>
      <c r="T3211" s="178">
        <v>0</v>
      </c>
      <c r="U3211" s="96">
        <v>18</v>
      </c>
      <c r="V3211" s="38" t="s">
        <v>128</v>
      </c>
      <c r="W3211" s="38"/>
      <c r="X3211" s="137">
        <v>1508.3388749999999</v>
      </c>
      <c r="Y3211" s="138">
        <v>64831</v>
      </c>
      <c r="Z3211" s="179">
        <v>64</v>
      </c>
      <c r="AA3211" s="139">
        <v>2077</v>
      </c>
      <c r="AB3211" s="131"/>
      <c r="AC3211" s="38"/>
      <c r="AD3211" s="140">
        <v>96533.88</v>
      </c>
      <c r="AE3211" s="141">
        <v>95025.541125000003</v>
      </c>
      <c r="AF3211" s="141">
        <v>93517.202250000002</v>
      </c>
      <c r="AG3211" s="141">
        <v>92008.863375000001</v>
      </c>
      <c r="AH3211" s="141">
        <v>90500.5245</v>
      </c>
      <c r="AI3211" s="141">
        <v>88992.185624999998</v>
      </c>
      <c r="AJ3211" s="141">
        <v>87483.846749999997</v>
      </c>
      <c r="AK3211" s="141">
        <v>85975.507874999996</v>
      </c>
      <c r="AL3211" s="141">
        <v>84467.168999999994</v>
      </c>
      <c r="AM3211" s="141">
        <v>82958.830124999993</v>
      </c>
      <c r="AN3211" s="141">
        <v>81450.491249999992</v>
      </c>
      <c r="AO3211" s="141">
        <v>79942.152374999991</v>
      </c>
      <c r="AP3211" s="141">
        <v>78433.813499999989</v>
      </c>
      <c r="AQ3211" s="141">
        <v>76925.474624999988</v>
      </c>
      <c r="AR3211" s="141">
        <v>75417.135749999987</v>
      </c>
      <c r="AS3211" s="141">
        <v>73908.796874999985</v>
      </c>
      <c r="AT3211" s="141">
        <v>72400.457999999984</v>
      </c>
      <c r="AU3211" s="141">
        <v>70892.119124999983</v>
      </c>
      <c r="AV3211" s="141">
        <v>69383.780249999982</v>
      </c>
      <c r="AW3211" s="141">
        <v>67875.44137499998</v>
      </c>
      <c r="AX3211" s="141">
        <v>66367.102499999979</v>
      </c>
      <c r="AY3211" s="141">
        <v>64858.763624999978</v>
      </c>
      <c r="AZ3211" s="141">
        <v>63350.424749999976</v>
      </c>
      <c r="BA3211" s="141">
        <v>61842.085874999975</v>
      </c>
      <c r="BB3211" s="141">
        <v>60333.746999999974</v>
      </c>
      <c r="BC3211" s="141">
        <v>58825.408124999973</v>
      </c>
      <c r="BD3211" s="141">
        <v>57317.069249999971</v>
      </c>
      <c r="BE3211" s="141">
        <v>55808.73037499997</v>
      </c>
      <c r="BF3211" s="141">
        <v>54300.391499999969</v>
      </c>
      <c r="BG3211" s="141">
        <v>52792.052624999968</v>
      </c>
      <c r="BH3211" s="141">
        <v>51283.713749999966</v>
      </c>
      <c r="BI3211" s="141">
        <v>49775.374874999965</v>
      </c>
      <c r="BJ3211" s="141">
        <v>48267.035999999964</v>
      </c>
      <c r="BK3211" s="141">
        <v>46758.697124999962</v>
      </c>
      <c r="BL3211" s="141">
        <v>45250.358249999961</v>
      </c>
      <c r="BM3211" s="141">
        <v>43742.01937499996</v>
      </c>
      <c r="BN3211" s="141">
        <v>42233.680499999959</v>
      </c>
      <c r="BO3211" s="141">
        <v>40725.341624999957</v>
      </c>
      <c r="BP3211" s="141">
        <v>39217.002749999956</v>
      </c>
    </row>
    <row r="3212" spans="4:68">
      <c r="D3212" s="174" t="s">
        <v>10874</v>
      </c>
      <c r="E3212" s="175">
        <v>180874.11</v>
      </c>
      <c r="F3212" s="174" t="s">
        <v>3540</v>
      </c>
      <c r="G3212" s="174" t="s">
        <v>10794</v>
      </c>
      <c r="H3212" s="174" t="s">
        <v>172</v>
      </c>
      <c r="I3212" s="174" t="s">
        <v>10871</v>
      </c>
      <c r="J3212" s="174" t="s">
        <v>10872</v>
      </c>
      <c r="K3212" s="174"/>
      <c r="L3212" s="174" t="s">
        <v>172</v>
      </c>
      <c r="M3212" s="174" t="s">
        <v>10873</v>
      </c>
      <c r="N3212" s="176">
        <v>960</v>
      </c>
      <c r="O3212" s="174" t="s">
        <v>3407</v>
      </c>
      <c r="P3212" s="177">
        <v>35611</v>
      </c>
      <c r="Q3212" s="176">
        <v>192</v>
      </c>
      <c r="R3212" s="175">
        <v>36174.720000000001</v>
      </c>
      <c r="S3212" s="175">
        <v>144699.39000000001</v>
      </c>
      <c r="T3212" s="178">
        <v>0</v>
      </c>
      <c r="U3212" s="96">
        <v>18</v>
      </c>
      <c r="V3212" s="38" t="s">
        <v>128</v>
      </c>
      <c r="W3212" s="38"/>
      <c r="X3212" s="137">
        <v>2260.926375</v>
      </c>
      <c r="Y3212" s="138">
        <v>64831</v>
      </c>
      <c r="Z3212" s="179">
        <v>64</v>
      </c>
      <c r="AA3212" s="139">
        <v>2077</v>
      </c>
      <c r="AB3212" s="131"/>
      <c r="AC3212" s="38"/>
      <c r="AD3212" s="140">
        <v>144699.39000000001</v>
      </c>
      <c r="AE3212" s="141">
        <v>142438.463625</v>
      </c>
      <c r="AF3212" s="141">
        <v>140177.53724999999</v>
      </c>
      <c r="AG3212" s="141">
        <v>137916.61087499998</v>
      </c>
      <c r="AH3212" s="141">
        <v>135655.68449999997</v>
      </c>
      <c r="AI3212" s="141">
        <v>133394.75812499996</v>
      </c>
      <c r="AJ3212" s="141">
        <v>131133.83174999995</v>
      </c>
      <c r="AK3212" s="141">
        <v>128872.90537499996</v>
      </c>
      <c r="AL3212" s="141">
        <v>126611.97899999996</v>
      </c>
      <c r="AM3212" s="141">
        <v>124351.05262499997</v>
      </c>
      <c r="AN3212" s="141">
        <v>122090.12624999997</v>
      </c>
      <c r="AO3212" s="141">
        <v>119829.19987499998</v>
      </c>
      <c r="AP3212" s="141">
        <v>117568.27349999998</v>
      </c>
      <c r="AQ3212" s="141">
        <v>115307.34712499999</v>
      </c>
      <c r="AR3212" s="141">
        <v>113046.42074999999</v>
      </c>
      <c r="AS3212" s="141">
        <v>110785.49437499999</v>
      </c>
      <c r="AT3212" s="141">
        <v>108524.568</v>
      </c>
      <c r="AU3212" s="141">
        <v>106263.641625</v>
      </c>
      <c r="AV3212" s="141">
        <v>104002.71525000001</v>
      </c>
      <c r="AW3212" s="141">
        <v>101741.78887500001</v>
      </c>
      <c r="AX3212" s="141">
        <v>99480.862500000017</v>
      </c>
      <c r="AY3212" s="141">
        <v>97219.936125000022</v>
      </c>
      <c r="AZ3212" s="141">
        <v>94959.009750000027</v>
      </c>
      <c r="BA3212" s="141">
        <v>92698.083375000031</v>
      </c>
      <c r="BB3212" s="141">
        <v>90437.157000000036</v>
      </c>
      <c r="BC3212" s="141">
        <v>88176.23062500004</v>
      </c>
      <c r="BD3212" s="141">
        <v>85915.304250000045</v>
      </c>
      <c r="BE3212" s="141">
        <v>83654.377875000049</v>
      </c>
      <c r="BF3212" s="141">
        <v>81393.451500000054</v>
      </c>
      <c r="BG3212" s="141">
        <v>79132.525125000058</v>
      </c>
      <c r="BH3212" s="141">
        <v>76871.598750000063</v>
      </c>
      <c r="BI3212" s="141">
        <v>74610.672375000067</v>
      </c>
      <c r="BJ3212" s="141">
        <v>72349.746000000072</v>
      </c>
      <c r="BK3212" s="141">
        <v>70088.819625000076</v>
      </c>
      <c r="BL3212" s="141">
        <v>67827.893250000081</v>
      </c>
      <c r="BM3212" s="141">
        <v>65566.966875000086</v>
      </c>
      <c r="BN3212" s="141">
        <v>63306.040500000083</v>
      </c>
      <c r="BO3212" s="141">
        <v>61045.11412500008</v>
      </c>
      <c r="BP3212" s="141">
        <v>58784.187750000077</v>
      </c>
    </row>
    <row r="3213" spans="4:68">
      <c r="D3213" s="174" t="s">
        <v>10875</v>
      </c>
      <c r="E3213" s="175">
        <v>713197.97</v>
      </c>
      <c r="F3213" s="174" t="s">
        <v>3540</v>
      </c>
      <c r="G3213" s="174" t="s">
        <v>10794</v>
      </c>
      <c r="H3213" s="174" t="s">
        <v>179</v>
      </c>
      <c r="I3213" s="174" t="s">
        <v>10876</v>
      </c>
      <c r="J3213" s="174" t="s">
        <v>10877</v>
      </c>
      <c r="K3213" s="174"/>
      <c r="L3213" s="174" t="s">
        <v>3509</v>
      </c>
      <c r="M3213" s="174" t="s">
        <v>7175</v>
      </c>
      <c r="N3213" s="176">
        <v>600</v>
      </c>
      <c r="O3213" s="174" t="s">
        <v>3407</v>
      </c>
      <c r="P3213" s="177">
        <v>35611</v>
      </c>
      <c r="Q3213" s="176">
        <v>192</v>
      </c>
      <c r="R3213" s="175">
        <v>228223.17</v>
      </c>
      <c r="S3213" s="175">
        <v>484974.8</v>
      </c>
      <c r="T3213" s="178">
        <v>0</v>
      </c>
      <c r="U3213" s="96">
        <v>9</v>
      </c>
      <c r="V3213" s="38" t="s">
        <v>119</v>
      </c>
      <c r="W3213" s="38"/>
      <c r="X3213" s="137">
        <v>14263.9594</v>
      </c>
      <c r="Y3213" s="138">
        <v>53873</v>
      </c>
      <c r="Z3213" s="179">
        <v>34</v>
      </c>
      <c r="AA3213" s="139">
        <v>2047</v>
      </c>
      <c r="AB3213" s="131"/>
      <c r="AC3213" s="38"/>
      <c r="AD3213" s="140">
        <v>484974.8</v>
      </c>
      <c r="AE3213" s="141">
        <v>470710.8406</v>
      </c>
      <c r="AF3213" s="141">
        <v>456446.8812</v>
      </c>
      <c r="AG3213" s="141">
        <v>442182.92180000001</v>
      </c>
      <c r="AH3213" s="141">
        <v>427918.96240000002</v>
      </c>
      <c r="AI3213" s="141">
        <v>413655.00300000003</v>
      </c>
      <c r="AJ3213" s="141">
        <v>399391.04360000003</v>
      </c>
      <c r="AK3213" s="141">
        <v>385127.08420000004</v>
      </c>
      <c r="AL3213" s="141">
        <v>370863.12480000005</v>
      </c>
      <c r="AM3213" s="141">
        <v>356599.16540000006</v>
      </c>
      <c r="AN3213" s="141">
        <v>342335.20600000006</v>
      </c>
      <c r="AO3213" s="141">
        <v>328071.24660000007</v>
      </c>
      <c r="AP3213" s="141">
        <v>313807.28720000008</v>
      </c>
      <c r="AQ3213" s="141">
        <v>299543.32780000009</v>
      </c>
      <c r="AR3213" s="141">
        <v>285279.36840000009</v>
      </c>
      <c r="AS3213" s="141">
        <v>271015.4090000001</v>
      </c>
      <c r="AT3213" s="141">
        <v>256751.44960000011</v>
      </c>
      <c r="AU3213" s="141">
        <v>242487.49020000012</v>
      </c>
      <c r="AV3213" s="141">
        <v>228223.53080000012</v>
      </c>
      <c r="AW3213" s="141">
        <v>213959.57140000013</v>
      </c>
      <c r="AX3213" s="141">
        <v>199695.61200000014</v>
      </c>
      <c r="AY3213" s="141">
        <v>185431.65260000015</v>
      </c>
      <c r="AZ3213" s="141">
        <v>171167.69320000015</v>
      </c>
      <c r="BA3213" s="141">
        <v>156903.73380000016</v>
      </c>
      <c r="BB3213" s="141">
        <v>142639.77440000017</v>
      </c>
      <c r="BC3213" s="141">
        <v>128375.81500000018</v>
      </c>
      <c r="BD3213" s="141">
        <v>114111.85560000018</v>
      </c>
      <c r="BE3213" s="141">
        <v>99847.896200000192</v>
      </c>
      <c r="BF3213" s="141">
        <v>85583.9368000002</v>
      </c>
      <c r="BG3213" s="141">
        <v>71319.977400000207</v>
      </c>
      <c r="BH3213" s="141">
        <v>57056.018000000207</v>
      </c>
      <c r="BI3213" s="141">
        <v>42792.058600000208</v>
      </c>
      <c r="BJ3213" s="141">
        <v>28528.099200000208</v>
      </c>
      <c r="BK3213" s="141">
        <v>14264.139800000208</v>
      </c>
      <c r="BL3213" s="141">
        <v>0.18040000020846492</v>
      </c>
      <c r="BM3213" s="141">
        <v>0</v>
      </c>
      <c r="BN3213" s="141">
        <v>0</v>
      </c>
      <c r="BO3213" s="141">
        <v>0</v>
      </c>
      <c r="BP3213" s="141">
        <v>0</v>
      </c>
    </row>
    <row r="3214" spans="4:68">
      <c r="D3214" s="174" t="s">
        <v>10878</v>
      </c>
      <c r="E3214" s="175">
        <v>713197.97</v>
      </c>
      <c r="F3214" s="174" t="s">
        <v>3540</v>
      </c>
      <c r="G3214" s="174" t="s">
        <v>10794</v>
      </c>
      <c r="H3214" s="174" t="s">
        <v>179</v>
      </c>
      <c r="I3214" s="174" t="s">
        <v>10876</v>
      </c>
      <c r="J3214" s="174" t="s">
        <v>10879</v>
      </c>
      <c r="K3214" s="174"/>
      <c r="L3214" s="174" t="s">
        <v>3509</v>
      </c>
      <c r="M3214" s="174" t="s">
        <v>7197</v>
      </c>
      <c r="N3214" s="176">
        <v>600</v>
      </c>
      <c r="O3214" s="174" t="s">
        <v>3407</v>
      </c>
      <c r="P3214" s="177">
        <v>35611</v>
      </c>
      <c r="Q3214" s="176">
        <v>192</v>
      </c>
      <c r="R3214" s="175">
        <v>228223.17</v>
      </c>
      <c r="S3214" s="175">
        <v>484974.8</v>
      </c>
      <c r="T3214" s="178">
        <v>0</v>
      </c>
      <c r="U3214" s="96">
        <v>8</v>
      </c>
      <c r="V3214" s="38" t="s">
        <v>118</v>
      </c>
      <c r="W3214" s="38"/>
      <c r="X3214" s="137">
        <v>14263.9594</v>
      </c>
      <c r="Y3214" s="138">
        <v>53873</v>
      </c>
      <c r="Z3214" s="179">
        <v>34</v>
      </c>
      <c r="AA3214" s="139">
        <v>2047</v>
      </c>
      <c r="AB3214" s="131"/>
      <c r="AC3214" s="38"/>
      <c r="AD3214" s="140">
        <v>484974.8</v>
      </c>
      <c r="AE3214" s="141">
        <v>470710.8406</v>
      </c>
      <c r="AF3214" s="141">
        <v>456446.8812</v>
      </c>
      <c r="AG3214" s="141">
        <v>442182.92180000001</v>
      </c>
      <c r="AH3214" s="141">
        <v>427918.96240000002</v>
      </c>
      <c r="AI3214" s="141">
        <v>413655.00300000003</v>
      </c>
      <c r="AJ3214" s="141">
        <v>399391.04360000003</v>
      </c>
      <c r="AK3214" s="141">
        <v>385127.08420000004</v>
      </c>
      <c r="AL3214" s="141">
        <v>370863.12480000005</v>
      </c>
      <c r="AM3214" s="141">
        <v>356599.16540000006</v>
      </c>
      <c r="AN3214" s="141">
        <v>342335.20600000006</v>
      </c>
      <c r="AO3214" s="141">
        <v>328071.24660000007</v>
      </c>
      <c r="AP3214" s="141">
        <v>313807.28720000008</v>
      </c>
      <c r="AQ3214" s="141">
        <v>299543.32780000009</v>
      </c>
      <c r="AR3214" s="141">
        <v>285279.36840000009</v>
      </c>
      <c r="AS3214" s="141">
        <v>271015.4090000001</v>
      </c>
      <c r="AT3214" s="141">
        <v>256751.44960000011</v>
      </c>
      <c r="AU3214" s="141">
        <v>242487.49020000012</v>
      </c>
      <c r="AV3214" s="141">
        <v>228223.53080000012</v>
      </c>
      <c r="AW3214" s="141">
        <v>213959.57140000013</v>
      </c>
      <c r="AX3214" s="141">
        <v>199695.61200000014</v>
      </c>
      <c r="AY3214" s="141">
        <v>185431.65260000015</v>
      </c>
      <c r="AZ3214" s="141">
        <v>171167.69320000015</v>
      </c>
      <c r="BA3214" s="141">
        <v>156903.73380000016</v>
      </c>
      <c r="BB3214" s="141">
        <v>142639.77440000017</v>
      </c>
      <c r="BC3214" s="141">
        <v>128375.81500000018</v>
      </c>
      <c r="BD3214" s="141">
        <v>114111.85560000018</v>
      </c>
      <c r="BE3214" s="141">
        <v>99847.896200000192</v>
      </c>
      <c r="BF3214" s="141">
        <v>85583.9368000002</v>
      </c>
      <c r="BG3214" s="141">
        <v>71319.977400000207</v>
      </c>
      <c r="BH3214" s="141">
        <v>57056.018000000207</v>
      </c>
      <c r="BI3214" s="141">
        <v>42792.058600000208</v>
      </c>
      <c r="BJ3214" s="141">
        <v>28528.099200000208</v>
      </c>
      <c r="BK3214" s="141">
        <v>14264.139800000208</v>
      </c>
      <c r="BL3214" s="141">
        <v>0.18040000020846492</v>
      </c>
      <c r="BM3214" s="141">
        <v>0</v>
      </c>
      <c r="BN3214" s="141">
        <v>0</v>
      </c>
      <c r="BO3214" s="141">
        <v>0</v>
      </c>
      <c r="BP3214" s="141">
        <v>0</v>
      </c>
    </row>
    <row r="3215" spans="4:68">
      <c r="D3215" s="174" t="s">
        <v>10880</v>
      </c>
      <c r="E3215" s="176">
        <v>1255893</v>
      </c>
      <c r="F3215" s="174" t="s">
        <v>3475</v>
      </c>
      <c r="G3215" s="174" t="s">
        <v>10794</v>
      </c>
      <c r="H3215" s="174" t="s">
        <v>179</v>
      </c>
      <c r="I3215" s="174" t="s">
        <v>3098</v>
      </c>
      <c r="J3215" s="174" t="s">
        <v>10881</v>
      </c>
      <c r="K3215" s="174"/>
      <c r="L3215" s="174" t="s">
        <v>7136</v>
      </c>
      <c r="M3215" s="174" t="s">
        <v>10873</v>
      </c>
      <c r="N3215" s="176">
        <v>600</v>
      </c>
      <c r="O3215" s="174" t="s">
        <v>3407</v>
      </c>
      <c r="P3215" s="177">
        <v>35611</v>
      </c>
      <c r="Q3215" s="176">
        <v>192</v>
      </c>
      <c r="R3215" s="175">
        <v>401885.7</v>
      </c>
      <c r="S3215" s="175">
        <v>854007.3</v>
      </c>
      <c r="T3215" s="178">
        <v>1</v>
      </c>
      <c r="U3215" s="96">
        <v>13</v>
      </c>
      <c r="V3215" s="38" t="s">
        <v>123</v>
      </c>
      <c r="W3215" s="38"/>
      <c r="X3215" s="137">
        <v>25117.86</v>
      </c>
      <c r="Y3215" s="138">
        <v>53873</v>
      </c>
      <c r="Z3215" s="179">
        <v>34</v>
      </c>
      <c r="AA3215" s="139">
        <v>2047</v>
      </c>
      <c r="AB3215" s="131"/>
      <c r="AC3215" s="38"/>
      <c r="AD3215" s="140">
        <v>854007.3</v>
      </c>
      <c r="AE3215" s="141">
        <v>828889.44000000006</v>
      </c>
      <c r="AF3215" s="141">
        <v>803771.58000000007</v>
      </c>
      <c r="AG3215" s="141">
        <v>778653.72000000009</v>
      </c>
      <c r="AH3215" s="141">
        <v>753535.8600000001</v>
      </c>
      <c r="AI3215" s="141">
        <v>728418.00000000012</v>
      </c>
      <c r="AJ3215" s="141">
        <v>703300.14000000013</v>
      </c>
      <c r="AK3215" s="141">
        <v>678182.28000000014</v>
      </c>
      <c r="AL3215" s="141">
        <v>653064.42000000016</v>
      </c>
      <c r="AM3215" s="141">
        <v>627946.56000000017</v>
      </c>
      <c r="AN3215" s="141">
        <v>602828.70000000019</v>
      </c>
      <c r="AO3215" s="141">
        <v>577710.8400000002</v>
      </c>
      <c r="AP3215" s="141">
        <v>552592.98000000021</v>
      </c>
      <c r="AQ3215" s="141">
        <v>527475.12000000023</v>
      </c>
      <c r="AR3215" s="141">
        <v>502357.26000000024</v>
      </c>
      <c r="AS3215" s="141">
        <v>477239.40000000026</v>
      </c>
      <c r="AT3215" s="141">
        <v>452121.54000000027</v>
      </c>
      <c r="AU3215" s="141">
        <v>427003.68000000028</v>
      </c>
      <c r="AV3215" s="141">
        <v>401885.8200000003</v>
      </c>
      <c r="AW3215" s="141">
        <v>376767.96000000031</v>
      </c>
      <c r="AX3215" s="141">
        <v>351650.10000000033</v>
      </c>
      <c r="AY3215" s="141">
        <v>326532.24000000034</v>
      </c>
      <c r="AZ3215" s="141">
        <v>301414.38000000035</v>
      </c>
      <c r="BA3215" s="141">
        <v>276296.52000000037</v>
      </c>
      <c r="BB3215" s="141">
        <v>251178.66000000038</v>
      </c>
      <c r="BC3215" s="141">
        <v>226060.8000000004</v>
      </c>
      <c r="BD3215" s="141">
        <v>200942.94000000041</v>
      </c>
      <c r="BE3215" s="141">
        <v>175825.08000000042</v>
      </c>
      <c r="BF3215" s="141">
        <v>150707.22000000044</v>
      </c>
      <c r="BG3215" s="141">
        <v>125589.36000000044</v>
      </c>
      <c r="BH3215" s="141">
        <v>100471.50000000044</v>
      </c>
      <c r="BI3215" s="141">
        <v>75353.640000000436</v>
      </c>
      <c r="BJ3215" s="141">
        <v>50235.780000000435</v>
      </c>
      <c r="BK3215" s="141">
        <v>25117.920000000435</v>
      </c>
      <c r="BL3215" s="141">
        <v>6.000000043422915E-2</v>
      </c>
      <c r="BM3215" s="141">
        <v>0</v>
      </c>
      <c r="BN3215" s="141">
        <v>0</v>
      </c>
      <c r="BO3215" s="141">
        <v>0</v>
      </c>
      <c r="BP3215" s="141">
        <v>0</v>
      </c>
    </row>
    <row r="3216" spans="4:68">
      <c r="D3216" s="174" t="s">
        <v>10882</v>
      </c>
      <c r="E3216" s="176">
        <v>1516315</v>
      </c>
      <c r="F3216" s="174" t="s">
        <v>3466</v>
      </c>
      <c r="G3216" s="174" t="s">
        <v>10794</v>
      </c>
      <c r="H3216" s="174" t="s">
        <v>179</v>
      </c>
      <c r="I3216" s="174" t="s">
        <v>3098</v>
      </c>
      <c r="J3216" s="174" t="s">
        <v>10881</v>
      </c>
      <c r="K3216" s="174"/>
      <c r="L3216" s="174" t="s">
        <v>7136</v>
      </c>
      <c r="M3216" s="174" t="s">
        <v>10873</v>
      </c>
      <c r="N3216" s="176">
        <v>600</v>
      </c>
      <c r="O3216" s="174" t="s">
        <v>3407</v>
      </c>
      <c r="P3216" s="177">
        <v>35611</v>
      </c>
      <c r="Q3216" s="176">
        <v>192</v>
      </c>
      <c r="R3216" s="175">
        <v>485220.78</v>
      </c>
      <c r="S3216" s="175">
        <v>1031094.22</v>
      </c>
      <c r="T3216" s="178">
        <v>1</v>
      </c>
      <c r="U3216" s="96">
        <v>13</v>
      </c>
      <c r="V3216" s="38" t="s">
        <v>123</v>
      </c>
      <c r="W3216" s="38"/>
      <c r="X3216" s="137">
        <v>30326.3</v>
      </c>
      <c r="Y3216" s="138">
        <v>53873</v>
      </c>
      <c r="Z3216" s="179">
        <v>34</v>
      </c>
      <c r="AA3216" s="139">
        <v>2047</v>
      </c>
      <c r="AB3216" s="131"/>
      <c r="AC3216" s="38"/>
      <c r="AD3216" s="140">
        <v>1031094.22</v>
      </c>
      <c r="AE3216" s="141">
        <v>1000767.9199999999</v>
      </c>
      <c r="AF3216" s="141">
        <v>970441.61999999988</v>
      </c>
      <c r="AG3216" s="141">
        <v>940115.31999999983</v>
      </c>
      <c r="AH3216" s="141">
        <v>909789.01999999979</v>
      </c>
      <c r="AI3216" s="141">
        <v>879462.71999999974</v>
      </c>
      <c r="AJ3216" s="141">
        <v>849136.41999999969</v>
      </c>
      <c r="AK3216" s="141">
        <v>818810.11999999965</v>
      </c>
      <c r="AL3216" s="141">
        <v>788483.8199999996</v>
      </c>
      <c r="AM3216" s="141">
        <v>758157.51999999955</v>
      </c>
      <c r="AN3216" s="141">
        <v>727831.21999999951</v>
      </c>
      <c r="AO3216" s="141">
        <v>697504.91999999946</v>
      </c>
      <c r="AP3216" s="141">
        <v>667178.61999999941</v>
      </c>
      <c r="AQ3216" s="141">
        <v>636852.31999999937</v>
      </c>
      <c r="AR3216" s="141">
        <v>606526.01999999932</v>
      </c>
      <c r="AS3216" s="141">
        <v>576199.71999999927</v>
      </c>
      <c r="AT3216" s="141">
        <v>545873.41999999923</v>
      </c>
      <c r="AU3216" s="141">
        <v>515547.11999999924</v>
      </c>
      <c r="AV3216" s="141">
        <v>485220.81999999925</v>
      </c>
      <c r="AW3216" s="141">
        <v>454894.51999999926</v>
      </c>
      <c r="AX3216" s="141">
        <v>424568.21999999927</v>
      </c>
      <c r="AY3216" s="141">
        <v>394241.91999999929</v>
      </c>
      <c r="AZ3216" s="141">
        <v>363915.6199999993</v>
      </c>
      <c r="BA3216" s="141">
        <v>333589.31999999931</v>
      </c>
      <c r="BB3216" s="141">
        <v>303263.01999999932</v>
      </c>
      <c r="BC3216" s="141">
        <v>272936.71999999933</v>
      </c>
      <c r="BD3216" s="141">
        <v>242610.41999999934</v>
      </c>
      <c r="BE3216" s="141">
        <v>212284.11999999936</v>
      </c>
      <c r="BF3216" s="141">
        <v>181957.81999999937</v>
      </c>
      <c r="BG3216" s="141">
        <v>151631.51999999938</v>
      </c>
      <c r="BH3216" s="141">
        <v>121305.21999999938</v>
      </c>
      <c r="BI3216" s="141">
        <v>90978.919999999373</v>
      </c>
      <c r="BJ3216" s="141">
        <v>60652.61999999937</v>
      </c>
      <c r="BK3216" s="141">
        <v>30326.31999999937</v>
      </c>
      <c r="BL3216" s="141">
        <v>1.9999999371066224E-2</v>
      </c>
      <c r="BM3216" s="141">
        <v>0</v>
      </c>
      <c r="BN3216" s="141">
        <v>0</v>
      </c>
      <c r="BO3216" s="141">
        <v>0</v>
      </c>
      <c r="BP3216" s="141">
        <v>0</v>
      </c>
    </row>
    <row r="3217" spans="4:68">
      <c r="D3217" s="174" t="s">
        <v>10883</v>
      </c>
      <c r="E3217" s="175">
        <v>399047.93</v>
      </c>
      <c r="F3217" s="174" t="s">
        <v>3459</v>
      </c>
      <c r="G3217" s="174" t="s">
        <v>10884</v>
      </c>
      <c r="H3217" s="174" t="s">
        <v>179</v>
      </c>
      <c r="I3217" s="174" t="s">
        <v>10885</v>
      </c>
      <c r="J3217" s="174" t="s">
        <v>10886</v>
      </c>
      <c r="K3217" s="174"/>
      <c r="L3217" s="174" t="s">
        <v>5202</v>
      </c>
      <c r="M3217" s="174" t="s">
        <v>7143</v>
      </c>
      <c r="N3217" s="176">
        <v>600</v>
      </c>
      <c r="O3217" s="174" t="s">
        <v>3407</v>
      </c>
      <c r="P3217" s="177">
        <v>35976</v>
      </c>
      <c r="Q3217" s="176">
        <v>180</v>
      </c>
      <c r="R3217" s="175">
        <v>119714.26</v>
      </c>
      <c r="S3217" s="175">
        <v>279333.67</v>
      </c>
      <c r="T3217" s="178">
        <v>0</v>
      </c>
      <c r="U3217" s="96">
        <v>13</v>
      </c>
      <c r="V3217" s="38" t="s">
        <v>123</v>
      </c>
      <c r="W3217" s="38"/>
      <c r="X3217" s="137">
        <v>7980.9585999999999</v>
      </c>
      <c r="Y3217" s="138">
        <v>54239</v>
      </c>
      <c r="Z3217" s="179">
        <v>35</v>
      </c>
      <c r="AA3217" s="139">
        <v>2048</v>
      </c>
      <c r="AB3217" s="131"/>
      <c r="AC3217" s="38"/>
      <c r="AD3217" s="140">
        <v>279333.67</v>
      </c>
      <c r="AE3217" s="141">
        <v>271352.71139999997</v>
      </c>
      <c r="AF3217" s="141">
        <v>263371.75279999996</v>
      </c>
      <c r="AG3217" s="141">
        <v>255390.79419999995</v>
      </c>
      <c r="AH3217" s="141">
        <v>247409.83559999993</v>
      </c>
      <c r="AI3217" s="141">
        <v>239428.87699999992</v>
      </c>
      <c r="AJ3217" s="141">
        <v>231447.91839999991</v>
      </c>
      <c r="AK3217" s="141">
        <v>223466.9597999999</v>
      </c>
      <c r="AL3217" s="141">
        <v>215486.00119999988</v>
      </c>
      <c r="AM3217" s="141">
        <v>207505.04259999987</v>
      </c>
      <c r="AN3217" s="141">
        <v>199524.08399999986</v>
      </c>
      <c r="AO3217" s="141">
        <v>191543.12539999984</v>
      </c>
      <c r="AP3217" s="141">
        <v>183562.16679999983</v>
      </c>
      <c r="AQ3217" s="141">
        <v>175581.20819999982</v>
      </c>
      <c r="AR3217" s="141">
        <v>167600.24959999981</v>
      </c>
      <c r="AS3217" s="141">
        <v>159619.29099999979</v>
      </c>
      <c r="AT3217" s="141">
        <v>151638.33239999978</v>
      </c>
      <c r="AU3217" s="141">
        <v>143657.37379999977</v>
      </c>
      <c r="AV3217" s="141">
        <v>135676.41519999976</v>
      </c>
      <c r="AW3217" s="141">
        <v>127695.45659999976</v>
      </c>
      <c r="AX3217" s="141">
        <v>119714.49799999976</v>
      </c>
      <c r="AY3217" s="141">
        <v>111733.53939999976</v>
      </c>
      <c r="AZ3217" s="141">
        <v>103752.58079999976</v>
      </c>
      <c r="BA3217" s="141">
        <v>95771.622199999765</v>
      </c>
      <c r="BB3217" s="141">
        <v>87790.663599999767</v>
      </c>
      <c r="BC3217" s="141">
        <v>79809.704999999769</v>
      </c>
      <c r="BD3217" s="141">
        <v>71828.746399999771</v>
      </c>
      <c r="BE3217" s="141">
        <v>63847.787799999773</v>
      </c>
      <c r="BF3217" s="141">
        <v>55866.829199999775</v>
      </c>
      <c r="BG3217" s="141">
        <v>47885.870599999776</v>
      </c>
      <c r="BH3217" s="141">
        <v>39904.911999999778</v>
      </c>
      <c r="BI3217" s="141">
        <v>31923.95339999978</v>
      </c>
      <c r="BJ3217" s="141">
        <v>23942.994799999782</v>
      </c>
      <c r="BK3217" s="141">
        <v>15962.036199999782</v>
      </c>
      <c r="BL3217" s="141">
        <v>7981.0775999997823</v>
      </c>
      <c r="BM3217" s="141">
        <v>0.1189999997823179</v>
      </c>
      <c r="BN3217" s="141">
        <v>0</v>
      </c>
      <c r="BO3217" s="141">
        <v>0</v>
      </c>
      <c r="BP3217" s="141">
        <v>0</v>
      </c>
    </row>
    <row r="3218" spans="4:68">
      <c r="D3218" s="174" t="s">
        <v>10887</v>
      </c>
      <c r="E3218" s="175">
        <v>893812.97</v>
      </c>
      <c r="F3218" s="174" t="s">
        <v>3501</v>
      </c>
      <c r="G3218" s="174" t="s">
        <v>10884</v>
      </c>
      <c r="H3218" s="174" t="s">
        <v>179</v>
      </c>
      <c r="I3218" s="174" t="s">
        <v>10885</v>
      </c>
      <c r="J3218" s="174" t="s">
        <v>10886</v>
      </c>
      <c r="K3218" s="174"/>
      <c r="L3218" s="174" t="s">
        <v>5202</v>
      </c>
      <c r="M3218" s="174" t="s">
        <v>7143</v>
      </c>
      <c r="N3218" s="176">
        <v>600</v>
      </c>
      <c r="O3218" s="174" t="s">
        <v>3407</v>
      </c>
      <c r="P3218" s="177">
        <v>35976</v>
      </c>
      <c r="Q3218" s="176">
        <v>180</v>
      </c>
      <c r="R3218" s="175">
        <v>268143.78000000003</v>
      </c>
      <c r="S3218" s="175">
        <v>625669.18999999994</v>
      </c>
      <c r="T3218" s="178">
        <v>0</v>
      </c>
      <c r="U3218" s="96">
        <v>13</v>
      </c>
      <c r="V3218" s="38" t="s">
        <v>123</v>
      </c>
      <c r="W3218" s="38"/>
      <c r="X3218" s="137">
        <v>17876.259399999999</v>
      </c>
      <c r="Y3218" s="138">
        <v>54239</v>
      </c>
      <c r="Z3218" s="179">
        <v>35</v>
      </c>
      <c r="AA3218" s="139">
        <v>2048</v>
      </c>
      <c r="AB3218" s="131"/>
      <c r="AC3218" s="38"/>
      <c r="AD3218" s="140">
        <v>625669.18999999994</v>
      </c>
      <c r="AE3218" s="141">
        <v>607792.93059999996</v>
      </c>
      <c r="AF3218" s="141">
        <v>589916.67119999998</v>
      </c>
      <c r="AG3218" s="141">
        <v>572040.4118</v>
      </c>
      <c r="AH3218" s="141">
        <v>554164.15240000002</v>
      </c>
      <c r="AI3218" s="141">
        <v>536287.89300000004</v>
      </c>
      <c r="AJ3218" s="141">
        <v>518411.63360000006</v>
      </c>
      <c r="AK3218" s="141">
        <v>500535.37420000008</v>
      </c>
      <c r="AL3218" s="141">
        <v>482659.1148000001</v>
      </c>
      <c r="AM3218" s="141">
        <v>464782.85540000012</v>
      </c>
      <c r="AN3218" s="141">
        <v>446906.59600000014</v>
      </c>
      <c r="AO3218" s="141">
        <v>429030.33660000016</v>
      </c>
      <c r="AP3218" s="141">
        <v>411154.07720000017</v>
      </c>
      <c r="AQ3218" s="141">
        <v>393277.81780000019</v>
      </c>
      <c r="AR3218" s="141">
        <v>375401.55840000021</v>
      </c>
      <c r="AS3218" s="141">
        <v>357525.29900000023</v>
      </c>
      <c r="AT3218" s="141">
        <v>339649.03960000025</v>
      </c>
      <c r="AU3218" s="141">
        <v>321772.78020000027</v>
      </c>
      <c r="AV3218" s="141">
        <v>303896.52080000029</v>
      </c>
      <c r="AW3218" s="141">
        <v>286020.26140000031</v>
      </c>
      <c r="AX3218" s="141">
        <v>268144.00200000033</v>
      </c>
      <c r="AY3218" s="141">
        <v>250267.74260000032</v>
      </c>
      <c r="AZ3218" s="141">
        <v>232391.48320000031</v>
      </c>
      <c r="BA3218" s="141">
        <v>214515.2238000003</v>
      </c>
      <c r="BB3218" s="141">
        <v>196638.96440000029</v>
      </c>
      <c r="BC3218" s="141">
        <v>178762.70500000028</v>
      </c>
      <c r="BD3218" s="141">
        <v>160886.44560000027</v>
      </c>
      <c r="BE3218" s="141">
        <v>143010.18620000026</v>
      </c>
      <c r="BF3218" s="141">
        <v>125133.92680000026</v>
      </c>
      <c r="BG3218" s="141">
        <v>107257.66740000027</v>
      </c>
      <c r="BH3218" s="141">
        <v>89381.408000000272</v>
      </c>
      <c r="BI3218" s="141">
        <v>71505.148600000277</v>
      </c>
      <c r="BJ3218" s="141">
        <v>53628.889200000282</v>
      </c>
      <c r="BK3218" s="141">
        <v>35752.629800000286</v>
      </c>
      <c r="BL3218" s="141">
        <v>17876.370400000287</v>
      </c>
      <c r="BM3218" s="141">
        <v>0.11100000028818613</v>
      </c>
      <c r="BN3218" s="141">
        <v>0</v>
      </c>
      <c r="BO3218" s="141">
        <v>0</v>
      </c>
      <c r="BP3218" s="141">
        <v>0</v>
      </c>
    </row>
    <row r="3219" spans="4:68">
      <c r="D3219" s="174" t="s">
        <v>10888</v>
      </c>
      <c r="E3219" s="175">
        <v>1159377.67</v>
      </c>
      <c r="F3219" s="174" t="s">
        <v>3520</v>
      </c>
      <c r="G3219" s="174" t="s">
        <v>10884</v>
      </c>
      <c r="H3219" s="174" t="s">
        <v>179</v>
      </c>
      <c r="I3219" s="174" t="s">
        <v>10885</v>
      </c>
      <c r="J3219" s="174" t="s">
        <v>10886</v>
      </c>
      <c r="K3219" s="174"/>
      <c r="L3219" s="174" t="s">
        <v>5202</v>
      </c>
      <c r="M3219" s="174" t="s">
        <v>7143</v>
      </c>
      <c r="N3219" s="176">
        <v>600</v>
      </c>
      <c r="O3219" s="174" t="s">
        <v>3407</v>
      </c>
      <c r="P3219" s="177">
        <v>35976</v>
      </c>
      <c r="Q3219" s="176">
        <v>180</v>
      </c>
      <c r="R3219" s="175">
        <v>347813.3</v>
      </c>
      <c r="S3219" s="175">
        <v>811564.37</v>
      </c>
      <c r="T3219" s="178">
        <v>0</v>
      </c>
      <c r="U3219" s="96">
        <v>13</v>
      </c>
      <c r="V3219" s="38" t="s">
        <v>123</v>
      </c>
      <c r="W3219" s="38"/>
      <c r="X3219" s="137">
        <v>23187.553400000001</v>
      </c>
      <c r="Y3219" s="138">
        <v>54239</v>
      </c>
      <c r="Z3219" s="179">
        <v>35</v>
      </c>
      <c r="AA3219" s="139">
        <v>2048</v>
      </c>
      <c r="AB3219" s="131"/>
      <c r="AC3219" s="38"/>
      <c r="AD3219" s="140">
        <v>811564.37</v>
      </c>
      <c r="AE3219" s="141">
        <v>788376.81660000002</v>
      </c>
      <c r="AF3219" s="141">
        <v>765189.26320000004</v>
      </c>
      <c r="AG3219" s="141">
        <v>742001.70980000007</v>
      </c>
      <c r="AH3219" s="141">
        <v>718814.15640000009</v>
      </c>
      <c r="AI3219" s="141">
        <v>695626.60300000012</v>
      </c>
      <c r="AJ3219" s="141">
        <v>672439.04960000014</v>
      </c>
      <c r="AK3219" s="141">
        <v>649251.49620000017</v>
      </c>
      <c r="AL3219" s="141">
        <v>626063.94280000019</v>
      </c>
      <c r="AM3219" s="141">
        <v>602876.38940000022</v>
      </c>
      <c r="AN3219" s="141">
        <v>579688.83600000024</v>
      </c>
      <c r="AO3219" s="141">
        <v>556501.28260000027</v>
      </c>
      <c r="AP3219" s="141">
        <v>533313.72920000029</v>
      </c>
      <c r="AQ3219" s="141">
        <v>510126.17580000032</v>
      </c>
      <c r="AR3219" s="141">
        <v>486938.62240000034</v>
      </c>
      <c r="AS3219" s="141">
        <v>463751.06900000037</v>
      </c>
      <c r="AT3219" s="141">
        <v>440563.51560000039</v>
      </c>
      <c r="AU3219" s="141">
        <v>417375.96220000042</v>
      </c>
      <c r="AV3219" s="141">
        <v>394188.40880000044</v>
      </c>
      <c r="AW3219" s="141">
        <v>371000.85540000047</v>
      </c>
      <c r="AX3219" s="141">
        <v>347813.30200000049</v>
      </c>
      <c r="AY3219" s="141">
        <v>324625.74860000052</v>
      </c>
      <c r="AZ3219" s="141">
        <v>301438.19520000054</v>
      </c>
      <c r="BA3219" s="141">
        <v>278250.64180000057</v>
      </c>
      <c r="BB3219" s="141">
        <v>255063.08840000056</v>
      </c>
      <c r="BC3219" s="141">
        <v>231875.53500000056</v>
      </c>
      <c r="BD3219" s="141">
        <v>208687.98160000055</v>
      </c>
      <c r="BE3219" s="141">
        <v>185500.42820000055</v>
      </c>
      <c r="BF3219" s="141">
        <v>162312.87480000054</v>
      </c>
      <c r="BG3219" s="141">
        <v>139125.32140000054</v>
      </c>
      <c r="BH3219" s="141">
        <v>115937.76800000053</v>
      </c>
      <c r="BI3219" s="141">
        <v>92750.21460000053</v>
      </c>
      <c r="BJ3219" s="141">
        <v>69562.661200000526</v>
      </c>
      <c r="BK3219" s="141">
        <v>46375.107800000522</v>
      </c>
      <c r="BL3219" s="141">
        <v>23187.554400000521</v>
      </c>
      <c r="BM3219" s="141">
        <v>1.0000005204346962E-3</v>
      </c>
      <c r="BN3219" s="141">
        <v>0</v>
      </c>
      <c r="BO3219" s="141">
        <v>0</v>
      </c>
      <c r="BP3219" s="141">
        <v>0</v>
      </c>
    </row>
    <row r="3220" spans="4:68">
      <c r="D3220" s="174" t="s">
        <v>10889</v>
      </c>
      <c r="E3220" s="175">
        <v>8112418.6900000004</v>
      </c>
      <c r="F3220" s="174" t="s">
        <v>3503</v>
      </c>
      <c r="G3220" s="174" t="s">
        <v>10884</v>
      </c>
      <c r="H3220" s="174" t="s">
        <v>179</v>
      </c>
      <c r="I3220" s="174" t="s">
        <v>10885</v>
      </c>
      <c r="J3220" s="174" t="s">
        <v>10886</v>
      </c>
      <c r="K3220" s="174"/>
      <c r="L3220" s="174" t="s">
        <v>5202</v>
      </c>
      <c r="M3220" s="174" t="s">
        <v>7143</v>
      </c>
      <c r="N3220" s="176">
        <v>600</v>
      </c>
      <c r="O3220" s="174" t="s">
        <v>3407</v>
      </c>
      <c r="P3220" s="177">
        <v>35976</v>
      </c>
      <c r="Q3220" s="176">
        <v>180</v>
      </c>
      <c r="R3220" s="175">
        <v>2433725.58</v>
      </c>
      <c r="S3220" s="175">
        <v>5678693.1100000003</v>
      </c>
      <c r="T3220" s="178">
        <v>0</v>
      </c>
      <c r="U3220" s="96">
        <v>13</v>
      </c>
      <c r="V3220" s="38" t="s">
        <v>123</v>
      </c>
      <c r="W3220" s="38"/>
      <c r="X3220" s="137">
        <v>162248.3738</v>
      </c>
      <c r="Y3220" s="138">
        <v>54239</v>
      </c>
      <c r="Z3220" s="179">
        <v>35</v>
      </c>
      <c r="AA3220" s="139">
        <v>2048</v>
      </c>
      <c r="AB3220" s="131"/>
      <c r="AC3220" s="38"/>
      <c r="AD3220" s="140">
        <v>5678693.1100000003</v>
      </c>
      <c r="AE3220" s="141">
        <v>5516444.7362000002</v>
      </c>
      <c r="AF3220" s="141">
        <v>5354196.3624</v>
      </c>
      <c r="AG3220" s="141">
        <v>5191947.9885999998</v>
      </c>
      <c r="AH3220" s="141">
        <v>5029699.6147999996</v>
      </c>
      <c r="AI3220" s="141">
        <v>4867451.2409999995</v>
      </c>
      <c r="AJ3220" s="141">
        <v>4705202.8671999993</v>
      </c>
      <c r="AK3220" s="141">
        <v>4542954.4933999991</v>
      </c>
      <c r="AL3220" s="141">
        <v>4380706.1195999989</v>
      </c>
      <c r="AM3220" s="141">
        <v>4218457.7457999988</v>
      </c>
      <c r="AN3220" s="141">
        <v>4056209.3719999986</v>
      </c>
      <c r="AO3220" s="141">
        <v>3893960.9981999984</v>
      </c>
      <c r="AP3220" s="141">
        <v>3731712.6243999982</v>
      </c>
      <c r="AQ3220" s="141">
        <v>3569464.250599998</v>
      </c>
      <c r="AR3220" s="141">
        <v>3407215.8767999979</v>
      </c>
      <c r="AS3220" s="141">
        <v>3244967.5029999977</v>
      </c>
      <c r="AT3220" s="141">
        <v>3082719.1291999975</v>
      </c>
      <c r="AU3220" s="141">
        <v>2920470.7553999973</v>
      </c>
      <c r="AV3220" s="141">
        <v>2758222.3815999972</v>
      </c>
      <c r="AW3220" s="141">
        <v>2595974.007799997</v>
      </c>
      <c r="AX3220" s="141">
        <v>2433725.6339999968</v>
      </c>
      <c r="AY3220" s="141">
        <v>2271477.2601999966</v>
      </c>
      <c r="AZ3220" s="141">
        <v>2109228.8863999965</v>
      </c>
      <c r="BA3220" s="141">
        <v>1946980.5125999965</v>
      </c>
      <c r="BB3220" s="141">
        <v>1784732.1387999966</v>
      </c>
      <c r="BC3220" s="141">
        <v>1622483.7649999966</v>
      </c>
      <c r="BD3220" s="141">
        <v>1460235.3911999967</v>
      </c>
      <c r="BE3220" s="141">
        <v>1297987.0173999968</v>
      </c>
      <c r="BF3220" s="141">
        <v>1135738.6435999968</v>
      </c>
      <c r="BG3220" s="141">
        <v>973490.26979999687</v>
      </c>
      <c r="BH3220" s="141">
        <v>811241.89599999692</v>
      </c>
      <c r="BI3220" s="141">
        <v>648993.52219999698</v>
      </c>
      <c r="BJ3220" s="141">
        <v>486745.14839999698</v>
      </c>
      <c r="BK3220" s="141">
        <v>324496.77459999698</v>
      </c>
      <c r="BL3220" s="141">
        <v>162248.40079999698</v>
      </c>
      <c r="BM3220" s="141">
        <v>2.6999996975064278E-2</v>
      </c>
      <c r="BN3220" s="141">
        <v>0</v>
      </c>
      <c r="BO3220" s="141">
        <v>0</v>
      </c>
      <c r="BP3220" s="141">
        <v>0</v>
      </c>
    </row>
    <row r="3221" spans="4:68">
      <c r="D3221" s="174" t="s">
        <v>10890</v>
      </c>
      <c r="E3221" s="175">
        <v>1995757.31</v>
      </c>
      <c r="F3221" s="174" t="s">
        <v>3483</v>
      </c>
      <c r="G3221" s="174" t="s">
        <v>10884</v>
      </c>
      <c r="H3221" s="174" t="s">
        <v>179</v>
      </c>
      <c r="I3221" s="174" t="s">
        <v>10885</v>
      </c>
      <c r="J3221" s="174" t="s">
        <v>10886</v>
      </c>
      <c r="K3221" s="174"/>
      <c r="L3221" s="174" t="s">
        <v>5202</v>
      </c>
      <c r="M3221" s="174" t="s">
        <v>7143</v>
      </c>
      <c r="N3221" s="176">
        <v>600</v>
      </c>
      <c r="O3221" s="174" t="s">
        <v>3407</v>
      </c>
      <c r="P3221" s="177">
        <v>35976</v>
      </c>
      <c r="Q3221" s="176">
        <v>180</v>
      </c>
      <c r="R3221" s="175">
        <v>598727.07999999996</v>
      </c>
      <c r="S3221" s="175">
        <v>1397030.23</v>
      </c>
      <c r="T3221" s="178">
        <v>0</v>
      </c>
      <c r="U3221" s="96">
        <v>13</v>
      </c>
      <c r="V3221" s="38" t="s">
        <v>123</v>
      </c>
      <c r="W3221" s="38"/>
      <c r="X3221" s="137">
        <v>39915.146200000003</v>
      </c>
      <c r="Y3221" s="138">
        <v>54239</v>
      </c>
      <c r="Z3221" s="179">
        <v>35</v>
      </c>
      <c r="AA3221" s="139">
        <v>2048</v>
      </c>
      <c r="AB3221" s="131"/>
      <c r="AC3221" s="38"/>
      <c r="AD3221" s="140">
        <v>1397030.23</v>
      </c>
      <c r="AE3221" s="141">
        <v>1357115.0837999999</v>
      </c>
      <c r="AF3221" s="141">
        <v>1317199.9375999998</v>
      </c>
      <c r="AG3221" s="141">
        <v>1277284.7913999998</v>
      </c>
      <c r="AH3221" s="141">
        <v>1237369.6451999997</v>
      </c>
      <c r="AI3221" s="141">
        <v>1197454.4989999996</v>
      </c>
      <c r="AJ3221" s="141">
        <v>1157539.3527999995</v>
      </c>
      <c r="AK3221" s="141">
        <v>1117624.2065999995</v>
      </c>
      <c r="AL3221" s="141">
        <v>1077709.0603999994</v>
      </c>
      <c r="AM3221" s="141">
        <v>1037793.9141999994</v>
      </c>
      <c r="AN3221" s="141">
        <v>997878.76799999946</v>
      </c>
      <c r="AO3221" s="141">
        <v>957963.6217999995</v>
      </c>
      <c r="AP3221" s="141">
        <v>918048.47559999954</v>
      </c>
      <c r="AQ3221" s="141">
        <v>878133.32939999958</v>
      </c>
      <c r="AR3221" s="141">
        <v>838218.18319999962</v>
      </c>
      <c r="AS3221" s="141">
        <v>798303.03699999966</v>
      </c>
      <c r="AT3221" s="141">
        <v>758387.8907999997</v>
      </c>
      <c r="AU3221" s="141">
        <v>718472.74459999974</v>
      </c>
      <c r="AV3221" s="141">
        <v>678557.59839999978</v>
      </c>
      <c r="AW3221" s="141">
        <v>638642.45219999983</v>
      </c>
      <c r="AX3221" s="141">
        <v>598727.30599999987</v>
      </c>
      <c r="AY3221" s="141">
        <v>558812.15979999991</v>
      </c>
      <c r="AZ3221" s="141">
        <v>518897.01359999989</v>
      </c>
      <c r="BA3221" s="141">
        <v>478981.86739999987</v>
      </c>
      <c r="BB3221" s="141">
        <v>439066.72119999985</v>
      </c>
      <c r="BC3221" s="141">
        <v>399151.57499999984</v>
      </c>
      <c r="BD3221" s="141">
        <v>359236.42879999982</v>
      </c>
      <c r="BE3221" s="141">
        <v>319321.2825999998</v>
      </c>
      <c r="BF3221" s="141">
        <v>279406.13639999978</v>
      </c>
      <c r="BG3221" s="141">
        <v>239490.99019999977</v>
      </c>
      <c r="BH3221" s="141">
        <v>199575.84399999975</v>
      </c>
      <c r="BI3221" s="141">
        <v>159660.69779999973</v>
      </c>
      <c r="BJ3221" s="141">
        <v>119745.55159999973</v>
      </c>
      <c r="BK3221" s="141">
        <v>79830.405399999727</v>
      </c>
      <c r="BL3221" s="141">
        <v>39915.259199999724</v>
      </c>
      <c r="BM3221" s="141">
        <v>0.11299999972106889</v>
      </c>
      <c r="BN3221" s="141">
        <v>0</v>
      </c>
      <c r="BO3221" s="141">
        <v>0</v>
      </c>
      <c r="BP3221" s="141">
        <v>0</v>
      </c>
    </row>
    <row r="3222" spans="4:68">
      <c r="D3222" s="174" t="s">
        <v>10891</v>
      </c>
      <c r="E3222" s="175">
        <v>426836.57</v>
      </c>
      <c r="F3222" s="174" t="s">
        <v>3540</v>
      </c>
      <c r="G3222" s="174" t="s">
        <v>10884</v>
      </c>
      <c r="H3222" s="174" t="s">
        <v>179</v>
      </c>
      <c r="I3222" s="174" t="s">
        <v>10885</v>
      </c>
      <c r="J3222" s="174" t="s">
        <v>10886</v>
      </c>
      <c r="K3222" s="174"/>
      <c r="L3222" s="174" t="s">
        <v>5202</v>
      </c>
      <c r="M3222" s="174" t="s">
        <v>7143</v>
      </c>
      <c r="N3222" s="176">
        <v>600</v>
      </c>
      <c r="O3222" s="174" t="s">
        <v>3407</v>
      </c>
      <c r="P3222" s="177">
        <v>35976</v>
      </c>
      <c r="Q3222" s="176">
        <v>180</v>
      </c>
      <c r="R3222" s="175">
        <v>128050.9</v>
      </c>
      <c r="S3222" s="175">
        <v>298785.67</v>
      </c>
      <c r="T3222" s="178">
        <v>0</v>
      </c>
      <c r="U3222" s="96">
        <v>13</v>
      </c>
      <c r="V3222" s="38" t="s">
        <v>123</v>
      </c>
      <c r="W3222" s="38"/>
      <c r="X3222" s="137">
        <v>8536.7314000000006</v>
      </c>
      <c r="Y3222" s="138">
        <v>54239</v>
      </c>
      <c r="Z3222" s="179">
        <v>35</v>
      </c>
      <c r="AA3222" s="139">
        <v>2048</v>
      </c>
      <c r="AB3222" s="131"/>
      <c r="AC3222" s="38"/>
      <c r="AD3222" s="140">
        <v>298785.67</v>
      </c>
      <c r="AE3222" s="141">
        <v>290248.93859999999</v>
      </c>
      <c r="AF3222" s="141">
        <v>281712.2072</v>
      </c>
      <c r="AG3222" s="141">
        <v>273175.47580000001</v>
      </c>
      <c r="AH3222" s="141">
        <v>264638.74440000003</v>
      </c>
      <c r="AI3222" s="141">
        <v>256102.01300000004</v>
      </c>
      <c r="AJ3222" s="141">
        <v>247565.28160000005</v>
      </c>
      <c r="AK3222" s="141">
        <v>239028.55020000006</v>
      </c>
      <c r="AL3222" s="141">
        <v>230491.81880000007</v>
      </c>
      <c r="AM3222" s="141">
        <v>221955.08740000008</v>
      </c>
      <c r="AN3222" s="141">
        <v>213418.35600000009</v>
      </c>
      <c r="AO3222" s="141">
        <v>204881.6246000001</v>
      </c>
      <c r="AP3222" s="141">
        <v>196344.89320000011</v>
      </c>
      <c r="AQ3222" s="141">
        <v>187808.16180000012</v>
      </c>
      <c r="AR3222" s="141">
        <v>179271.43040000013</v>
      </c>
      <c r="AS3222" s="141">
        <v>170734.69900000014</v>
      </c>
      <c r="AT3222" s="141">
        <v>162197.96760000015</v>
      </c>
      <c r="AU3222" s="141">
        <v>153661.23620000016</v>
      </c>
      <c r="AV3222" s="141">
        <v>145124.50480000017</v>
      </c>
      <c r="AW3222" s="141">
        <v>136587.77340000018</v>
      </c>
      <c r="AX3222" s="141">
        <v>128051.04200000018</v>
      </c>
      <c r="AY3222" s="141">
        <v>119514.31060000017</v>
      </c>
      <c r="AZ3222" s="141">
        <v>110977.57920000017</v>
      </c>
      <c r="BA3222" s="141">
        <v>102440.84780000016</v>
      </c>
      <c r="BB3222" s="141">
        <v>93904.116400000159</v>
      </c>
      <c r="BC3222" s="141">
        <v>85367.385000000155</v>
      </c>
      <c r="BD3222" s="141">
        <v>76830.653600000151</v>
      </c>
      <c r="BE3222" s="141">
        <v>68293.922200000146</v>
      </c>
      <c r="BF3222" s="141">
        <v>59757.190800000142</v>
      </c>
      <c r="BG3222" s="141">
        <v>51220.459400000138</v>
      </c>
      <c r="BH3222" s="141">
        <v>42683.728000000134</v>
      </c>
      <c r="BI3222" s="141">
        <v>34146.99660000013</v>
      </c>
      <c r="BJ3222" s="141">
        <v>25610.265200000129</v>
      </c>
      <c r="BK3222" s="141">
        <v>17073.533800000128</v>
      </c>
      <c r="BL3222" s="141">
        <v>8536.8024000001278</v>
      </c>
      <c r="BM3222" s="141">
        <v>7.1000000127241947E-2</v>
      </c>
      <c r="BN3222" s="141">
        <v>0</v>
      </c>
      <c r="BO3222" s="141">
        <v>0</v>
      </c>
      <c r="BP3222" s="141">
        <v>0</v>
      </c>
    </row>
    <row r="3223" spans="4:68">
      <c r="D3223" s="174" t="s">
        <v>10892</v>
      </c>
      <c r="E3223" s="175">
        <v>1406762.45</v>
      </c>
      <c r="F3223" s="174" t="s">
        <v>4654</v>
      </c>
      <c r="G3223" s="174" t="s">
        <v>10884</v>
      </c>
      <c r="H3223" s="174" t="s">
        <v>179</v>
      </c>
      <c r="I3223" s="174" t="s">
        <v>10885</v>
      </c>
      <c r="J3223" s="174" t="s">
        <v>10886</v>
      </c>
      <c r="K3223" s="174"/>
      <c r="L3223" s="174" t="s">
        <v>5202</v>
      </c>
      <c r="M3223" s="174" t="s">
        <v>7143</v>
      </c>
      <c r="N3223" s="176">
        <v>600</v>
      </c>
      <c r="O3223" s="174" t="s">
        <v>3407</v>
      </c>
      <c r="P3223" s="177">
        <v>35976</v>
      </c>
      <c r="Q3223" s="176">
        <v>180</v>
      </c>
      <c r="R3223" s="175">
        <v>422028.56</v>
      </c>
      <c r="S3223" s="175">
        <v>984733.89</v>
      </c>
      <c r="T3223" s="178">
        <v>0</v>
      </c>
      <c r="U3223" s="96">
        <v>13</v>
      </c>
      <c r="V3223" s="38" t="s">
        <v>123</v>
      </c>
      <c r="W3223" s="38"/>
      <c r="X3223" s="137">
        <v>28135.248999999996</v>
      </c>
      <c r="Y3223" s="138">
        <v>54239</v>
      </c>
      <c r="Z3223" s="179">
        <v>35</v>
      </c>
      <c r="AA3223" s="139">
        <v>2048</v>
      </c>
      <c r="AB3223" s="131"/>
      <c r="AC3223" s="38"/>
      <c r="AD3223" s="140">
        <v>984733.89</v>
      </c>
      <c r="AE3223" s="141">
        <v>956598.64100000006</v>
      </c>
      <c r="AF3223" s="141">
        <v>928463.39200000011</v>
      </c>
      <c r="AG3223" s="141">
        <v>900328.14300000016</v>
      </c>
      <c r="AH3223" s="141">
        <v>872192.8940000002</v>
      </c>
      <c r="AI3223" s="141">
        <v>844057.64500000025</v>
      </c>
      <c r="AJ3223" s="141">
        <v>815922.3960000003</v>
      </c>
      <c r="AK3223" s="141">
        <v>787787.14700000035</v>
      </c>
      <c r="AL3223" s="141">
        <v>759651.89800000039</v>
      </c>
      <c r="AM3223" s="141">
        <v>731516.64900000044</v>
      </c>
      <c r="AN3223" s="141">
        <v>703381.40000000049</v>
      </c>
      <c r="AO3223" s="141">
        <v>675246.15100000054</v>
      </c>
      <c r="AP3223" s="141">
        <v>647110.90200000058</v>
      </c>
      <c r="AQ3223" s="141">
        <v>618975.65300000063</v>
      </c>
      <c r="AR3223" s="141">
        <v>590840.40400000068</v>
      </c>
      <c r="AS3223" s="141">
        <v>562705.15500000073</v>
      </c>
      <c r="AT3223" s="141">
        <v>534569.90600000077</v>
      </c>
      <c r="AU3223" s="141">
        <v>506434.65700000076</v>
      </c>
      <c r="AV3223" s="141">
        <v>478299.40800000075</v>
      </c>
      <c r="AW3223" s="141">
        <v>450164.15900000074</v>
      </c>
      <c r="AX3223" s="141">
        <v>422028.91000000073</v>
      </c>
      <c r="AY3223" s="141">
        <v>393893.66100000072</v>
      </c>
      <c r="AZ3223" s="141">
        <v>365758.41200000071</v>
      </c>
      <c r="BA3223" s="141">
        <v>337623.1630000007</v>
      </c>
      <c r="BB3223" s="141">
        <v>309487.91400000069</v>
      </c>
      <c r="BC3223" s="141">
        <v>281352.66500000068</v>
      </c>
      <c r="BD3223" s="141">
        <v>253217.41600000067</v>
      </c>
      <c r="BE3223" s="141">
        <v>225082.16700000066</v>
      </c>
      <c r="BF3223" s="141">
        <v>196946.91800000065</v>
      </c>
      <c r="BG3223" s="141">
        <v>168811.66900000063</v>
      </c>
      <c r="BH3223" s="141">
        <v>140676.42000000062</v>
      </c>
      <c r="BI3223" s="141">
        <v>112541.17100000063</v>
      </c>
      <c r="BJ3223" s="141">
        <v>84405.922000000632</v>
      </c>
      <c r="BK3223" s="141">
        <v>56270.673000000636</v>
      </c>
      <c r="BL3223" s="141">
        <v>28135.424000000639</v>
      </c>
      <c r="BM3223" s="141">
        <v>0.17500000064319465</v>
      </c>
      <c r="BN3223" s="141">
        <v>0</v>
      </c>
      <c r="BO3223" s="141">
        <v>0</v>
      </c>
      <c r="BP3223" s="141">
        <v>0</v>
      </c>
    </row>
    <row r="3224" spans="4:68">
      <c r="D3224" s="174" t="s">
        <v>10893</v>
      </c>
      <c r="E3224" s="176">
        <v>303464</v>
      </c>
      <c r="F3224" s="174" t="s">
        <v>3466</v>
      </c>
      <c r="G3224" s="174" t="s">
        <v>10884</v>
      </c>
      <c r="H3224" s="174" t="s">
        <v>179</v>
      </c>
      <c r="I3224" s="174" t="s">
        <v>3098</v>
      </c>
      <c r="J3224" s="174" t="s">
        <v>10894</v>
      </c>
      <c r="K3224" s="174"/>
      <c r="L3224" s="174" t="s">
        <v>5202</v>
      </c>
      <c r="M3224" s="174" t="s">
        <v>7143</v>
      </c>
      <c r="N3224" s="176">
        <v>600</v>
      </c>
      <c r="O3224" s="174" t="s">
        <v>3407</v>
      </c>
      <c r="P3224" s="177">
        <v>35976</v>
      </c>
      <c r="Q3224" s="176">
        <v>180</v>
      </c>
      <c r="R3224" s="175">
        <v>91039.16</v>
      </c>
      <c r="S3224" s="175">
        <v>212424.84</v>
      </c>
      <c r="T3224" s="178">
        <v>1</v>
      </c>
      <c r="U3224" s="96">
        <v>13</v>
      </c>
      <c r="V3224" s="38" t="s">
        <v>123</v>
      </c>
      <c r="W3224" s="38"/>
      <c r="X3224" s="137">
        <v>6069.28</v>
      </c>
      <c r="Y3224" s="138">
        <v>54239</v>
      </c>
      <c r="Z3224" s="179">
        <v>35</v>
      </c>
      <c r="AA3224" s="139">
        <v>2048</v>
      </c>
      <c r="AB3224" s="131"/>
      <c r="AC3224" s="38"/>
      <c r="AD3224" s="140">
        <v>212424.84</v>
      </c>
      <c r="AE3224" s="141">
        <v>206355.56</v>
      </c>
      <c r="AF3224" s="141">
        <v>200286.28</v>
      </c>
      <c r="AG3224" s="141">
        <v>194217</v>
      </c>
      <c r="AH3224" s="141">
        <v>188147.72</v>
      </c>
      <c r="AI3224" s="141">
        <v>182078.44</v>
      </c>
      <c r="AJ3224" s="141">
        <v>176009.16</v>
      </c>
      <c r="AK3224" s="141">
        <v>169939.88</v>
      </c>
      <c r="AL3224" s="141">
        <v>163870.6</v>
      </c>
      <c r="AM3224" s="141">
        <v>157801.32</v>
      </c>
      <c r="AN3224" s="141">
        <v>151732.04</v>
      </c>
      <c r="AO3224" s="141">
        <v>145662.76</v>
      </c>
      <c r="AP3224" s="141">
        <v>139593.48000000001</v>
      </c>
      <c r="AQ3224" s="141">
        <v>133524.20000000001</v>
      </c>
      <c r="AR3224" s="141">
        <v>127454.92000000001</v>
      </c>
      <c r="AS3224" s="141">
        <v>121385.64000000001</v>
      </c>
      <c r="AT3224" s="141">
        <v>115316.36000000002</v>
      </c>
      <c r="AU3224" s="141">
        <v>109247.08000000002</v>
      </c>
      <c r="AV3224" s="141">
        <v>103177.80000000002</v>
      </c>
      <c r="AW3224" s="141">
        <v>97108.520000000019</v>
      </c>
      <c r="AX3224" s="141">
        <v>91039.24000000002</v>
      </c>
      <c r="AY3224" s="141">
        <v>84969.960000000021</v>
      </c>
      <c r="AZ3224" s="141">
        <v>78900.680000000022</v>
      </c>
      <c r="BA3224" s="141">
        <v>72831.400000000023</v>
      </c>
      <c r="BB3224" s="141">
        <v>66762.120000000024</v>
      </c>
      <c r="BC3224" s="141">
        <v>60692.840000000026</v>
      </c>
      <c r="BD3224" s="141">
        <v>54623.560000000027</v>
      </c>
      <c r="BE3224" s="141">
        <v>48554.280000000028</v>
      </c>
      <c r="BF3224" s="141">
        <v>42485.000000000029</v>
      </c>
      <c r="BG3224" s="141">
        <v>36415.72000000003</v>
      </c>
      <c r="BH3224" s="141">
        <v>30346.440000000031</v>
      </c>
      <c r="BI3224" s="141">
        <v>24277.160000000033</v>
      </c>
      <c r="BJ3224" s="141">
        <v>18207.880000000034</v>
      </c>
      <c r="BK3224" s="141">
        <v>12138.600000000035</v>
      </c>
      <c r="BL3224" s="141">
        <v>6069.3200000000352</v>
      </c>
      <c r="BM3224" s="141">
        <v>4.0000000035433914E-2</v>
      </c>
      <c r="BN3224" s="141">
        <v>0</v>
      </c>
      <c r="BO3224" s="141">
        <v>0</v>
      </c>
      <c r="BP3224" s="141">
        <v>0</v>
      </c>
    </row>
    <row r="3225" spans="4:68">
      <c r="D3225" s="174" t="s">
        <v>10895</v>
      </c>
      <c r="E3225" s="176">
        <v>83351</v>
      </c>
      <c r="F3225" s="174" t="s">
        <v>3516</v>
      </c>
      <c r="G3225" s="174" t="s">
        <v>10884</v>
      </c>
      <c r="H3225" s="174" t="s">
        <v>179</v>
      </c>
      <c r="I3225" s="174" t="s">
        <v>3098</v>
      </c>
      <c r="J3225" s="174" t="s">
        <v>10894</v>
      </c>
      <c r="K3225" s="174"/>
      <c r="L3225" s="174" t="s">
        <v>5202</v>
      </c>
      <c r="M3225" s="174" t="s">
        <v>7143</v>
      </c>
      <c r="N3225" s="176">
        <v>600</v>
      </c>
      <c r="O3225" s="174" t="s">
        <v>3407</v>
      </c>
      <c r="P3225" s="177">
        <v>35976</v>
      </c>
      <c r="Q3225" s="176">
        <v>180</v>
      </c>
      <c r="R3225" s="175">
        <v>25005.32</v>
      </c>
      <c r="S3225" s="175">
        <v>58345.68</v>
      </c>
      <c r="T3225" s="178">
        <v>1</v>
      </c>
      <c r="U3225" s="96">
        <v>13</v>
      </c>
      <c r="V3225" s="38" t="s">
        <v>123</v>
      </c>
      <c r="W3225" s="38"/>
      <c r="X3225" s="137">
        <v>1667.02</v>
      </c>
      <c r="Y3225" s="138">
        <v>54239</v>
      </c>
      <c r="Z3225" s="179">
        <v>35</v>
      </c>
      <c r="AA3225" s="139">
        <v>2048</v>
      </c>
      <c r="AB3225" s="131"/>
      <c r="AC3225" s="38"/>
      <c r="AD3225" s="140">
        <v>58345.68</v>
      </c>
      <c r="AE3225" s="141">
        <v>56678.66</v>
      </c>
      <c r="AF3225" s="141">
        <v>55011.640000000007</v>
      </c>
      <c r="AG3225" s="141">
        <v>53344.62000000001</v>
      </c>
      <c r="AH3225" s="141">
        <v>51677.600000000013</v>
      </c>
      <c r="AI3225" s="141">
        <v>50010.580000000016</v>
      </c>
      <c r="AJ3225" s="141">
        <v>48343.560000000019</v>
      </c>
      <c r="AK3225" s="141">
        <v>46676.540000000023</v>
      </c>
      <c r="AL3225" s="141">
        <v>45009.520000000026</v>
      </c>
      <c r="AM3225" s="141">
        <v>43342.500000000029</v>
      </c>
      <c r="AN3225" s="141">
        <v>41675.480000000032</v>
      </c>
      <c r="AO3225" s="141">
        <v>40008.460000000036</v>
      </c>
      <c r="AP3225" s="141">
        <v>38341.440000000039</v>
      </c>
      <c r="AQ3225" s="141">
        <v>36674.420000000042</v>
      </c>
      <c r="AR3225" s="141">
        <v>35007.400000000045</v>
      </c>
      <c r="AS3225" s="141">
        <v>33340.380000000048</v>
      </c>
      <c r="AT3225" s="141">
        <v>31673.360000000048</v>
      </c>
      <c r="AU3225" s="141">
        <v>30006.340000000047</v>
      </c>
      <c r="AV3225" s="141">
        <v>28339.320000000047</v>
      </c>
      <c r="AW3225" s="141">
        <v>26672.300000000047</v>
      </c>
      <c r="AX3225" s="141">
        <v>25005.280000000046</v>
      </c>
      <c r="AY3225" s="141">
        <v>23338.260000000046</v>
      </c>
      <c r="AZ3225" s="141">
        <v>21671.240000000045</v>
      </c>
      <c r="BA3225" s="141">
        <v>20004.220000000045</v>
      </c>
      <c r="BB3225" s="141">
        <v>18337.200000000044</v>
      </c>
      <c r="BC3225" s="141">
        <v>16670.180000000044</v>
      </c>
      <c r="BD3225" s="141">
        <v>15003.160000000044</v>
      </c>
      <c r="BE3225" s="141">
        <v>13336.140000000043</v>
      </c>
      <c r="BF3225" s="141">
        <v>11669.120000000043</v>
      </c>
      <c r="BG3225" s="141">
        <v>10002.100000000042</v>
      </c>
      <c r="BH3225" s="141">
        <v>8335.0800000000418</v>
      </c>
      <c r="BI3225" s="141">
        <v>6668.0600000000413</v>
      </c>
      <c r="BJ3225" s="141">
        <v>5001.0400000000409</v>
      </c>
      <c r="BK3225" s="141">
        <v>3334.0200000000409</v>
      </c>
      <c r="BL3225" s="141">
        <v>1667.0000000000409</v>
      </c>
      <c r="BM3225" s="141">
        <v>0</v>
      </c>
      <c r="BN3225" s="141">
        <v>0</v>
      </c>
      <c r="BO3225" s="141">
        <v>0</v>
      </c>
      <c r="BP3225" s="141">
        <v>0</v>
      </c>
    </row>
    <row r="3226" spans="4:68">
      <c r="D3226" s="174" t="s">
        <v>10896</v>
      </c>
      <c r="E3226" s="176">
        <v>65666</v>
      </c>
      <c r="F3226" s="174" t="s">
        <v>4671</v>
      </c>
      <c r="G3226" s="174" t="s">
        <v>10884</v>
      </c>
      <c r="H3226" s="174" t="s">
        <v>179</v>
      </c>
      <c r="I3226" s="174" t="s">
        <v>3098</v>
      </c>
      <c r="J3226" s="174" t="s">
        <v>10894</v>
      </c>
      <c r="K3226" s="174"/>
      <c r="L3226" s="174" t="s">
        <v>5202</v>
      </c>
      <c r="M3226" s="174" t="s">
        <v>7143</v>
      </c>
      <c r="N3226" s="176">
        <v>600</v>
      </c>
      <c r="O3226" s="174" t="s">
        <v>3407</v>
      </c>
      <c r="P3226" s="177">
        <v>35976</v>
      </c>
      <c r="Q3226" s="176">
        <v>180</v>
      </c>
      <c r="R3226" s="175">
        <v>19699.759999999998</v>
      </c>
      <c r="S3226" s="175">
        <v>45966.239999999998</v>
      </c>
      <c r="T3226" s="178">
        <v>1</v>
      </c>
      <c r="U3226" s="96">
        <v>13</v>
      </c>
      <c r="V3226" s="38" t="s">
        <v>123</v>
      </c>
      <c r="W3226" s="38"/>
      <c r="X3226" s="137">
        <v>1313.32</v>
      </c>
      <c r="Y3226" s="138">
        <v>54239</v>
      </c>
      <c r="Z3226" s="179">
        <v>35</v>
      </c>
      <c r="AA3226" s="139">
        <v>2048</v>
      </c>
      <c r="AB3226" s="131"/>
      <c r="AC3226" s="38"/>
      <c r="AD3226" s="140">
        <v>45966.239999999998</v>
      </c>
      <c r="AE3226" s="141">
        <v>44652.92</v>
      </c>
      <c r="AF3226" s="141">
        <v>43339.6</v>
      </c>
      <c r="AG3226" s="141">
        <v>42026.28</v>
      </c>
      <c r="AH3226" s="141">
        <v>40712.959999999999</v>
      </c>
      <c r="AI3226" s="141">
        <v>39399.64</v>
      </c>
      <c r="AJ3226" s="141">
        <v>38086.32</v>
      </c>
      <c r="AK3226" s="141">
        <v>36773</v>
      </c>
      <c r="AL3226" s="141">
        <v>35459.68</v>
      </c>
      <c r="AM3226" s="141">
        <v>34146.36</v>
      </c>
      <c r="AN3226" s="141">
        <v>32833.040000000001</v>
      </c>
      <c r="AO3226" s="141">
        <v>31519.72</v>
      </c>
      <c r="AP3226" s="141">
        <v>30206.400000000001</v>
      </c>
      <c r="AQ3226" s="141">
        <v>28893.08</v>
      </c>
      <c r="AR3226" s="141">
        <v>27579.760000000002</v>
      </c>
      <c r="AS3226" s="141">
        <v>26266.440000000002</v>
      </c>
      <c r="AT3226" s="141">
        <v>24953.120000000003</v>
      </c>
      <c r="AU3226" s="141">
        <v>23639.800000000003</v>
      </c>
      <c r="AV3226" s="141">
        <v>22326.480000000003</v>
      </c>
      <c r="AW3226" s="141">
        <v>21013.160000000003</v>
      </c>
      <c r="AX3226" s="141">
        <v>19699.840000000004</v>
      </c>
      <c r="AY3226" s="141">
        <v>18386.520000000004</v>
      </c>
      <c r="AZ3226" s="141">
        <v>17073.200000000004</v>
      </c>
      <c r="BA3226" s="141">
        <v>15759.880000000005</v>
      </c>
      <c r="BB3226" s="141">
        <v>14446.560000000005</v>
      </c>
      <c r="BC3226" s="141">
        <v>13133.240000000005</v>
      </c>
      <c r="BD3226" s="141">
        <v>11819.920000000006</v>
      </c>
      <c r="BE3226" s="141">
        <v>10506.600000000006</v>
      </c>
      <c r="BF3226" s="141">
        <v>9193.2800000000061</v>
      </c>
      <c r="BG3226" s="141">
        <v>7879.9600000000064</v>
      </c>
      <c r="BH3226" s="141">
        <v>6566.6400000000067</v>
      </c>
      <c r="BI3226" s="141">
        <v>5253.320000000007</v>
      </c>
      <c r="BJ3226" s="141">
        <v>3940.0000000000073</v>
      </c>
      <c r="BK3226" s="141">
        <v>2626.6800000000076</v>
      </c>
      <c r="BL3226" s="141">
        <v>1313.3600000000076</v>
      </c>
      <c r="BM3226" s="141">
        <v>4.0000000007694325E-2</v>
      </c>
      <c r="BN3226" s="141">
        <v>0</v>
      </c>
      <c r="BO3226" s="141">
        <v>0</v>
      </c>
      <c r="BP3226" s="141">
        <v>0</v>
      </c>
    </row>
    <row r="3227" spans="4:68">
      <c r="D3227" s="174" t="s">
        <v>10897</v>
      </c>
      <c r="E3227" s="176">
        <v>389845</v>
      </c>
      <c r="F3227" s="174" t="s">
        <v>4669</v>
      </c>
      <c r="G3227" s="174" t="s">
        <v>10884</v>
      </c>
      <c r="H3227" s="174" t="s">
        <v>179</v>
      </c>
      <c r="I3227" s="174" t="s">
        <v>3098</v>
      </c>
      <c r="J3227" s="174" t="s">
        <v>10894</v>
      </c>
      <c r="K3227" s="174"/>
      <c r="L3227" s="174" t="s">
        <v>5202</v>
      </c>
      <c r="M3227" s="174" t="s">
        <v>7143</v>
      </c>
      <c r="N3227" s="176">
        <v>600</v>
      </c>
      <c r="O3227" s="174" t="s">
        <v>3407</v>
      </c>
      <c r="P3227" s="177">
        <v>35976</v>
      </c>
      <c r="Q3227" s="176">
        <v>180</v>
      </c>
      <c r="R3227" s="175">
        <v>116953.48</v>
      </c>
      <c r="S3227" s="175">
        <v>272891.52000000002</v>
      </c>
      <c r="T3227" s="178">
        <v>1</v>
      </c>
      <c r="U3227" s="96">
        <v>13</v>
      </c>
      <c r="V3227" s="38" t="s">
        <v>123</v>
      </c>
      <c r="W3227" s="38"/>
      <c r="X3227" s="137">
        <v>7796.9</v>
      </c>
      <c r="Y3227" s="138">
        <v>54239</v>
      </c>
      <c r="Z3227" s="179">
        <v>35</v>
      </c>
      <c r="AA3227" s="139">
        <v>2048</v>
      </c>
      <c r="AB3227" s="131"/>
      <c r="AC3227" s="38"/>
      <c r="AD3227" s="140">
        <v>272891.52000000002</v>
      </c>
      <c r="AE3227" s="141">
        <v>265094.62</v>
      </c>
      <c r="AF3227" s="141">
        <v>257297.72</v>
      </c>
      <c r="AG3227" s="141">
        <v>249500.82</v>
      </c>
      <c r="AH3227" s="141">
        <v>241703.92</v>
      </c>
      <c r="AI3227" s="141">
        <v>233907.02000000002</v>
      </c>
      <c r="AJ3227" s="141">
        <v>226110.12000000002</v>
      </c>
      <c r="AK3227" s="141">
        <v>218313.22000000003</v>
      </c>
      <c r="AL3227" s="141">
        <v>210516.32000000004</v>
      </c>
      <c r="AM3227" s="141">
        <v>202719.42000000004</v>
      </c>
      <c r="AN3227" s="141">
        <v>194922.52000000005</v>
      </c>
      <c r="AO3227" s="141">
        <v>187125.62000000005</v>
      </c>
      <c r="AP3227" s="141">
        <v>179328.72000000006</v>
      </c>
      <c r="AQ3227" s="141">
        <v>171531.82000000007</v>
      </c>
      <c r="AR3227" s="141">
        <v>163734.92000000007</v>
      </c>
      <c r="AS3227" s="141">
        <v>155938.02000000008</v>
      </c>
      <c r="AT3227" s="141">
        <v>148141.12000000008</v>
      </c>
      <c r="AU3227" s="141">
        <v>140344.22000000009</v>
      </c>
      <c r="AV3227" s="141">
        <v>132547.32000000009</v>
      </c>
      <c r="AW3227" s="141">
        <v>124750.4200000001</v>
      </c>
      <c r="AX3227" s="141">
        <v>116953.52000000011</v>
      </c>
      <c r="AY3227" s="141">
        <v>109156.62000000011</v>
      </c>
      <c r="AZ3227" s="141">
        <v>101359.72000000012</v>
      </c>
      <c r="BA3227" s="141">
        <v>93562.820000000123</v>
      </c>
      <c r="BB3227" s="141">
        <v>85765.920000000129</v>
      </c>
      <c r="BC3227" s="141">
        <v>77969.020000000135</v>
      </c>
      <c r="BD3227" s="141">
        <v>70172.120000000141</v>
      </c>
      <c r="BE3227" s="141">
        <v>62375.220000000139</v>
      </c>
      <c r="BF3227" s="141">
        <v>54578.320000000138</v>
      </c>
      <c r="BG3227" s="141">
        <v>46781.420000000136</v>
      </c>
      <c r="BH3227" s="141">
        <v>38984.520000000135</v>
      </c>
      <c r="BI3227" s="141">
        <v>31187.620000000134</v>
      </c>
      <c r="BJ3227" s="141">
        <v>23390.720000000132</v>
      </c>
      <c r="BK3227" s="141">
        <v>15593.820000000132</v>
      </c>
      <c r="BL3227" s="141">
        <v>7796.9200000001329</v>
      </c>
      <c r="BM3227" s="141">
        <v>2.0000000133222784E-2</v>
      </c>
      <c r="BN3227" s="141">
        <v>0</v>
      </c>
      <c r="BO3227" s="141">
        <v>0</v>
      </c>
      <c r="BP3227" s="141">
        <v>0</v>
      </c>
    </row>
    <row r="3228" spans="4:68">
      <c r="D3228" s="174" t="s">
        <v>10898</v>
      </c>
      <c r="E3228" s="175">
        <v>839230.36</v>
      </c>
      <c r="F3228" s="174" t="s">
        <v>3540</v>
      </c>
      <c r="G3228" s="174" t="s">
        <v>10899</v>
      </c>
      <c r="H3228" s="174" t="s">
        <v>191</v>
      </c>
      <c r="I3228" s="174" t="s">
        <v>10900</v>
      </c>
      <c r="J3228" s="174" t="s">
        <v>10901</v>
      </c>
      <c r="K3228" s="174"/>
      <c r="L3228" s="174" t="s">
        <v>4395</v>
      </c>
      <c r="M3228" s="174" t="s">
        <v>3575</v>
      </c>
      <c r="N3228" s="176">
        <v>960</v>
      </c>
      <c r="O3228" s="174" t="s">
        <v>3407</v>
      </c>
      <c r="P3228" s="177">
        <v>36341</v>
      </c>
      <c r="Q3228" s="176">
        <v>168</v>
      </c>
      <c r="R3228" s="175">
        <v>146865.21</v>
      </c>
      <c r="S3228" s="175">
        <v>692365.15</v>
      </c>
      <c r="T3228" s="178">
        <v>0</v>
      </c>
      <c r="U3228" s="96">
        <v>6</v>
      </c>
      <c r="V3228" s="38" t="s">
        <v>116</v>
      </c>
      <c r="W3228" s="38"/>
      <c r="X3228" s="137">
        <v>10490.379500000001</v>
      </c>
      <c r="Y3228" s="138">
        <v>65561</v>
      </c>
      <c r="Z3228" s="179">
        <v>66</v>
      </c>
      <c r="AA3228" s="139">
        <v>2079</v>
      </c>
      <c r="AB3228" s="131"/>
      <c r="AC3228" s="38"/>
      <c r="AD3228" s="140">
        <v>692365.15</v>
      </c>
      <c r="AE3228" s="141">
        <v>681874.77049999998</v>
      </c>
      <c r="AF3228" s="141">
        <v>671384.39099999995</v>
      </c>
      <c r="AG3228" s="141">
        <v>660894.01149999991</v>
      </c>
      <c r="AH3228" s="141">
        <v>650403.63199999987</v>
      </c>
      <c r="AI3228" s="141">
        <v>639913.25249999983</v>
      </c>
      <c r="AJ3228" s="141">
        <v>629422.87299999979</v>
      </c>
      <c r="AK3228" s="141">
        <v>618932.49349999975</v>
      </c>
      <c r="AL3228" s="141">
        <v>608442.11399999971</v>
      </c>
      <c r="AM3228" s="141">
        <v>597951.73449999967</v>
      </c>
      <c r="AN3228" s="141">
        <v>587461.35499999963</v>
      </c>
      <c r="AO3228" s="141">
        <v>576970.97549999959</v>
      </c>
      <c r="AP3228" s="141">
        <v>566480.59599999955</v>
      </c>
      <c r="AQ3228" s="141">
        <v>555990.21649999951</v>
      </c>
      <c r="AR3228" s="141">
        <v>545499.83699999948</v>
      </c>
      <c r="AS3228" s="141">
        <v>535009.45749999944</v>
      </c>
      <c r="AT3228" s="141">
        <v>524519.0779999994</v>
      </c>
      <c r="AU3228" s="141">
        <v>514028.69849999942</v>
      </c>
      <c r="AV3228" s="141">
        <v>503538.31899999944</v>
      </c>
      <c r="AW3228" s="141">
        <v>493047.93949999945</v>
      </c>
      <c r="AX3228" s="141">
        <v>482557.55999999947</v>
      </c>
      <c r="AY3228" s="141">
        <v>472067.18049999949</v>
      </c>
      <c r="AZ3228" s="141">
        <v>461576.80099999951</v>
      </c>
      <c r="BA3228" s="141">
        <v>451086.42149999953</v>
      </c>
      <c r="BB3228" s="141">
        <v>440596.04199999955</v>
      </c>
      <c r="BC3228" s="141">
        <v>430105.66249999957</v>
      </c>
      <c r="BD3228" s="141">
        <v>419615.28299999959</v>
      </c>
      <c r="BE3228" s="141">
        <v>409124.90349999961</v>
      </c>
      <c r="BF3228" s="141">
        <v>398634.52399999963</v>
      </c>
      <c r="BG3228" s="141">
        <v>388144.14449999965</v>
      </c>
      <c r="BH3228" s="141">
        <v>377653.76499999966</v>
      </c>
      <c r="BI3228" s="141">
        <v>367163.38549999968</v>
      </c>
      <c r="BJ3228" s="141">
        <v>356673.0059999997</v>
      </c>
      <c r="BK3228" s="141">
        <v>346182.62649999972</v>
      </c>
      <c r="BL3228" s="141">
        <v>335692.24699999974</v>
      </c>
      <c r="BM3228" s="141">
        <v>325201.86749999976</v>
      </c>
      <c r="BN3228" s="141">
        <v>314711.48799999978</v>
      </c>
      <c r="BO3228" s="141">
        <v>304221.1084999998</v>
      </c>
      <c r="BP3228" s="141">
        <v>293730.72899999982</v>
      </c>
    </row>
    <row r="3229" spans="4:68">
      <c r="D3229" s="174" t="s">
        <v>10902</v>
      </c>
      <c r="E3229" s="175">
        <v>24178.27</v>
      </c>
      <c r="F3229" s="174" t="s">
        <v>3540</v>
      </c>
      <c r="G3229" s="174" t="s">
        <v>10899</v>
      </c>
      <c r="H3229" s="174" t="s">
        <v>191</v>
      </c>
      <c r="I3229" s="174" t="s">
        <v>10903</v>
      </c>
      <c r="J3229" s="174" t="s">
        <v>10904</v>
      </c>
      <c r="K3229" s="174"/>
      <c r="L3229" s="174" t="s">
        <v>4377</v>
      </c>
      <c r="M3229" s="174" t="s">
        <v>3575</v>
      </c>
      <c r="N3229" s="176">
        <v>960</v>
      </c>
      <c r="O3229" s="174" t="s">
        <v>3407</v>
      </c>
      <c r="P3229" s="177">
        <v>36341</v>
      </c>
      <c r="Q3229" s="176">
        <v>168</v>
      </c>
      <c r="R3229" s="175">
        <v>4231.0200000000004</v>
      </c>
      <c r="S3229" s="175">
        <v>19947.25</v>
      </c>
      <c r="T3229" s="178">
        <v>0</v>
      </c>
      <c r="U3229" s="96">
        <v>6</v>
      </c>
      <c r="V3229" s="38" t="s">
        <v>116</v>
      </c>
      <c r="W3229" s="38"/>
      <c r="X3229" s="137">
        <v>302.22837499999997</v>
      </c>
      <c r="Y3229" s="138">
        <v>65561</v>
      </c>
      <c r="Z3229" s="179">
        <v>66</v>
      </c>
      <c r="AA3229" s="139">
        <v>2079</v>
      </c>
      <c r="AB3229" s="131"/>
      <c r="AC3229" s="38"/>
      <c r="AD3229" s="140">
        <v>19947.25</v>
      </c>
      <c r="AE3229" s="141">
        <v>19645.021625000001</v>
      </c>
      <c r="AF3229" s="141">
        <v>19342.793250000002</v>
      </c>
      <c r="AG3229" s="141">
        <v>19040.564875000004</v>
      </c>
      <c r="AH3229" s="141">
        <v>18738.336500000005</v>
      </c>
      <c r="AI3229" s="141">
        <v>18436.108125000006</v>
      </c>
      <c r="AJ3229" s="141">
        <v>18133.879750000007</v>
      </c>
      <c r="AK3229" s="141">
        <v>17831.651375000009</v>
      </c>
      <c r="AL3229" s="141">
        <v>17529.42300000001</v>
      </c>
      <c r="AM3229" s="141">
        <v>17227.194625000011</v>
      </c>
      <c r="AN3229" s="141">
        <v>16924.966250000012</v>
      </c>
      <c r="AO3229" s="141">
        <v>16622.737875000013</v>
      </c>
      <c r="AP3229" s="141">
        <v>16320.509500000013</v>
      </c>
      <c r="AQ3229" s="141">
        <v>16018.281125000012</v>
      </c>
      <c r="AR3229" s="141">
        <v>15716.052750000012</v>
      </c>
      <c r="AS3229" s="141">
        <v>15413.824375000011</v>
      </c>
      <c r="AT3229" s="141">
        <v>15111.59600000001</v>
      </c>
      <c r="AU3229" s="141">
        <v>14809.36762500001</v>
      </c>
      <c r="AV3229" s="141">
        <v>14507.139250000009</v>
      </c>
      <c r="AW3229" s="141">
        <v>14204.910875000009</v>
      </c>
      <c r="AX3229" s="141">
        <v>13902.682500000008</v>
      </c>
      <c r="AY3229" s="141">
        <v>13600.454125000007</v>
      </c>
      <c r="AZ3229" s="141">
        <v>13298.225750000007</v>
      </c>
      <c r="BA3229" s="141">
        <v>12995.997375000006</v>
      </c>
      <c r="BB3229" s="141">
        <v>12693.769000000006</v>
      </c>
      <c r="BC3229" s="141">
        <v>12391.540625000005</v>
      </c>
      <c r="BD3229" s="141">
        <v>12089.312250000004</v>
      </c>
      <c r="BE3229" s="141">
        <v>11787.083875000004</v>
      </c>
      <c r="BF3229" s="141">
        <v>11484.855500000003</v>
      </c>
      <c r="BG3229" s="141">
        <v>11182.627125000003</v>
      </c>
      <c r="BH3229" s="141">
        <v>10880.398750000002</v>
      </c>
      <c r="BI3229" s="141">
        <v>10578.170375000002</v>
      </c>
      <c r="BJ3229" s="141">
        <v>10275.942000000001</v>
      </c>
      <c r="BK3229" s="141">
        <v>9973.7136250000003</v>
      </c>
      <c r="BL3229" s="141">
        <v>9671.4852499999997</v>
      </c>
      <c r="BM3229" s="141">
        <v>9369.2568749999991</v>
      </c>
      <c r="BN3229" s="141">
        <v>9067.0284999999985</v>
      </c>
      <c r="BO3229" s="141">
        <v>8764.8001249999979</v>
      </c>
      <c r="BP3229" s="141">
        <v>8462.5717499999973</v>
      </c>
    </row>
    <row r="3230" spans="4:68">
      <c r="D3230" s="174" t="s">
        <v>10905</v>
      </c>
      <c r="E3230" s="175">
        <v>680108.5</v>
      </c>
      <c r="F3230" s="174" t="s">
        <v>3540</v>
      </c>
      <c r="G3230" s="174" t="s">
        <v>10906</v>
      </c>
      <c r="H3230" s="174" t="s">
        <v>179</v>
      </c>
      <c r="I3230" s="174" t="s">
        <v>10907</v>
      </c>
      <c r="J3230" s="174" t="s">
        <v>10908</v>
      </c>
      <c r="K3230" s="174"/>
      <c r="L3230" s="174" t="s">
        <v>7136</v>
      </c>
      <c r="M3230" s="174" t="s">
        <v>7279</v>
      </c>
      <c r="N3230" s="176">
        <v>600</v>
      </c>
      <c r="O3230" s="174" t="s">
        <v>3407</v>
      </c>
      <c r="P3230" s="177">
        <v>36341</v>
      </c>
      <c r="Q3230" s="176">
        <v>168</v>
      </c>
      <c r="R3230" s="175">
        <v>190430.33</v>
      </c>
      <c r="S3230" s="175">
        <v>489678.17</v>
      </c>
      <c r="T3230" s="178">
        <v>0</v>
      </c>
      <c r="U3230" s="96">
        <v>10</v>
      </c>
      <c r="V3230" s="38" t="s">
        <v>120</v>
      </c>
      <c r="W3230" s="38"/>
      <c r="X3230" s="137">
        <v>13602.169999999998</v>
      </c>
      <c r="Y3230" s="138">
        <v>54604</v>
      </c>
      <c r="Z3230" s="179">
        <v>36</v>
      </c>
      <c r="AA3230" s="139">
        <v>2049</v>
      </c>
      <c r="AB3230" s="131"/>
      <c r="AC3230" s="38"/>
      <c r="AD3230" s="140">
        <v>489678.17</v>
      </c>
      <c r="AE3230" s="141">
        <v>476076</v>
      </c>
      <c r="AF3230" s="141">
        <v>462473.83</v>
      </c>
      <c r="AG3230" s="141">
        <v>448871.66000000003</v>
      </c>
      <c r="AH3230" s="141">
        <v>435269.49000000005</v>
      </c>
      <c r="AI3230" s="141">
        <v>421667.32000000007</v>
      </c>
      <c r="AJ3230" s="141">
        <v>408065.15000000008</v>
      </c>
      <c r="AK3230" s="141">
        <v>394462.9800000001</v>
      </c>
      <c r="AL3230" s="141">
        <v>380860.81000000011</v>
      </c>
      <c r="AM3230" s="141">
        <v>367258.64000000013</v>
      </c>
      <c r="AN3230" s="141">
        <v>353656.47000000015</v>
      </c>
      <c r="AO3230" s="141">
        <v>340054.30000000016</v>
      </c>
      <c r="AP3230" s="141">
        <v>326452.13000000018</v>
      </c>
      <c r="AQ3230" s="141">
        <v>312849.9600000002</v>
      </c>
      <c r="AR3230" s="141">
        <v>299247.79000000021</v>
      </c>
      <c r="AS3230" s="141">
        <v>285645.62000000023</v>
      </c>
      <c r="AT3230" s="141">
        <v>272043.45000000024</v>
      </c>
      <c r="AU3230" s="141">
        <v>258441.28000000026</v>
      </c>
      <c r="AV3230" s="141">
        <v>244839.11000000028</v>
      </c>
      <c r="AW3230" s="141">
        <v>231236.94000000029</v>
      </c>
      <c r="AX3230" s="141">
        <v>217634.77000000031</v>
      </c>
      <c r="AY3230" s="141">
        <v>204032.60000000033</v>
      </c>
      <c r="AZ3230" s="141">
        <v>190430.43000000034</v>
      </c>
      <c r="BA3230" s="141">
        <v>176828.26000000036</v>
      </c>
      <c r="BB3230" s="141">
        <v>163226.09000000037</v>
      </c>
      <c r="BC3230" s="141">
        <v>149623.92000000039</v>
      </c>
      <c r="BD3230" s="141">
        <v>136021.75000000041</v>
      </c>
      <c r="BE3230" s="141">
        <v>122419.58000000041</v>
      </c>
      <c r="BF3230" s="141">
        <v>108817.41000000041</v>
      </c>
      <c r="BG3230" s="141">
        <v>95215.240000000413</v>
      </c>
      <c r="BH3230" s="141">
        <v>81613.070000000414</v>
      </c>
      <c r="BI3230" s="141">
        <v>68010.900000000416</v>
      </c>
      <c r="BJ3230" s="141">
        <v>54408.730000000418</v>
      </c>
      <c r="BK3230" s="141">
        <v>40806.56000000042</v>
      </c>
      <c r="BL3230" s="141">
        <v>27204.390000000421</v>
      </c>
      <c r="BM3230" s="141">
        <v>13602.220000000423</v>
      </c>
      <c r="BN3230" s="141">
        <v>5.0000000424915925E-2</v>
      </c>
      <c r="BO3230" s="141">
        <v>0</v>
      </c>
      <c r="BP3230" s="141">
        <v>0</v>
      </c>
    </row>
    <row r="3231" spans="4:68">
      <c r="D3231" s="174" t="s">
        <v>10909</v>
      </c>
      <c r="E3231" s="176">
        <v>557</v>
      </c>
      <c r="F3231" s="174" t="s">
        <v>3466</v>
      </c>
      <c r="G3231" s="174" t="s">
        <v>10906</v>
      </c>
      <c r="H3231" s="174" t="s">
        <v>179</v>
      </c>
      <c r="I3231" s="174" t="s">
        <v>3098</v>
      </c>
      <c r="J3231" s="174" t="s">
        <v>10910</v>
      </c>
      <c r="K3231" s="174"/>
      <c r="L3231" s="174" t="s">
        <v>7136</v>
      </c>
      <c r="M3231" s="174" t="s">
        <v>7279</v>
      </c>
      <c r="N3231" s="176">
        <v>600</v>
      </c>
      <c r="O3231" s="174" t="s">
        <v>3407</v>
      </c>
      <c r="P3231" s="177">
        <v>36341</v>
      </c>
      <c r="Q3231" s="176">
        <v>168</v>
      </c>
      <c r="R3231" s="175">
        <v>155.97999999999999</v>
      </c>
      <c r="S3231" s="175">
        <v>401.02</v>
      </c>
      <c r="T3231" s="178">
        <v>1</v>
      </c>
      <c r="U3231" s="96">
        <v>10</v>
      </c>
      <c r="V3231" s="38" t="s">
        <v>120</v>
      </c>
      <c r="W3231" s="38"/>
      <c r="X3231" s="137">
        <v>11.14</v>
      </c>
      <c r="Y3231" s="138">
        <v>54604</v>
      </c>
      <c r="Z3231" s="179">
        <v>36</v>
      </c>
      <c r="AA3231" s="139">
        <v>2049</v>
      </c>
      <c r="AB3231" s="131"/>
      <c r="AC3231" s="38"/>
      <c r="AD3231" s="140">
        <v>401.02</v>
      </c>
      <c r="AE3231" s="141">
        <v>389.88</v>
      </c>
      <c r="AF3231" s="141">
        <v>378.74</v>
      </c>
      <c r="AG3231" s="141">
        <v>367.6</v>
      </c>
      <c r="AH3231" s="141">
        <v>356.46000000000004</v>
      </c>
      <c r="AI3231" s="141">
        <v>345.32000000000005</v>
      </c>
      <c r="AJ3231" s="141">
        <v>334.18000000000006</v>
      </c>
      <c r="AK3231" s="141">
        <v>323.04000000000008</v>
      </c>
      <c r="AL3231" s="141">
        <v>311.90000000000009</v>
      </c>
      <c r="AM3231" s="141">
        <v>300.7600000000001</v>
      </c>
      <c r="AN3231" s="141">
        <v>289.62000000000012</v>
      </c>
      <c r="AO3231" s="141">
        <v>278.48000000000013</v>
      </c>
      <c r="AP3231" s="141">
        <v>267.34000000000015</v>
      </c>
      <c r="AQ3231" s="141">
        <v>256.20000000000016</v>
      </c>
      <c r="AR3231" s="141">
        <v>245.06000000000017</v>
      </c>
      <c r="AS3231" s="141">
        <v>233.92000000000019</v>
      </c>
      <c r="AT3231" s="141">
        <v>222.7800000000002</v>
      </c>
      <c r="AU3231" s="141">
        <v>211.64000000000021</v>
      </c>
      <c r="AV3231" s="141">
        <v>200.50000000000023</v>
      </c>
      <c r="AW3231" s="141">
        <v>189.36000000000024</v>
      </c>
      <c r="AX3231" s="141">
        <v>178.22000000000025</v>
      </c>
      <c r="AY3231" s="141">
        <v>167.08000000000027</v>
      </c>
      <c r="AZ3231" s="141">
        <v>155.94000000000028</v>
      </c>
      <c r="BA3231" s="141">
        <v>144.8000000000003</v>
      </c>
      <c r="BB3231" s="141">
        <v>133.66000000000031</v>
      </c>
      <c r="BC3231" s="141">
        <v>122.52000000000031</v>
      </c>
      <c r="BD3231" s="141">
        <v>111.38000000000031</v>
      </c>
      <c r="BE3231" s="141">
        <v>100.24000000000031</v>
      </c>
      <c r="BF3231" s="141">
        <v>89.100000000000307</v>
      </c>
      <c r="BG3231" s="141">
        <v>77.960000000000306</v>
      </c>
      <c r="BH3231" s="141">
        <v>66.820000000000306</v>
      </c>
      <c r="BI3231" s="141">
        <v>55.680000000000305</v>
      </c>
      <c r="BJ3231" s="141">
        <v>44.540000000000305</v>
      </c>
      <c r="BK3231" s="141">
        <v>33.400000000000304</v>
      </c>
      <c r="BL3231" s="141">
        <v>22.260000000000304</v>
      </c>
      <c r="BM3231" s="141">
        <v>11.120000000000303</v>
      </c>
      <c r="BN3231" s="141">
        <v>0</v>
      </c>
      <c r="BO3231" s="141">
        <v>0</v>
      </c>
      <c r="BP3231" s="141">
        <v>0</v>
      </c>
    </row>
    <row r="3232" spans="4:68">
      <c r="D3232" s="174" t="s">
        <v>10911</v>
      </c>
      <c r="E3232" s="175">
        <v>3485189.71</v>
      </c>
      <c r="F3232" s="174" t="s">
        <v>3540</v>
      </c>
      <c r="G3232" s="174" t="s">
        <v>10912</v>
      </c>
      <c r="H3232" s="174" t="s">
        <v>183</v>
      </c>
      <c r="I3232" s="174" t="s">
        <v>10913</v>
      </c>
      <c r="J3232" s="174" t="s">
        <v>10914</v>
      </c>
      <c r="K3232" s="174"/>
      <c r="L3232" s="174" t="s">
        <v>183</v>
      </c>
      <c r="M3232" s="174" t="s">
        <v>3575</v>
      </c>
      <c r="N3232" s="176">
        <v>60</v>
      </c>
      <c r="O3232" s="174" t="s">
        <v>3407</v>
      </c>
      <c r="P3232" s="177">
        <v>36707</v>
      </c>
      <c r="Q3232" s="176">
        <v>156</v>
      </c>
      <c r="R3232" s="175">
        <v>3485189.71</v>
      </c>
      <c r="S3232" s="176">
        <v>0</v>
      </c>
      <c r="T3232" s="178">
        <v>0</v>
      </c>
      <c r="U3232" s="96">
        <v>19</v>
      </c>
      <c r="V3232" s="38" t="s">
        <v>129</v>
      </c>
      <c r="W3232" s="38"/>
      <c r="X3232" s="137">
        <v>0</v>
      </c>
      <c r="Y3232" s="138">
        <v>38533</v>
      </c>
      <c r="Z3232" s="179">
        <v>0</v>
      </c>
      <c r="AA3232" s="139">
        <v>2005</v>
      </c>
      <c r="AB3232" s="131"/>
      <c r="AC3232" s="38"/>
      <c r="AD3232" s="140">
        <v>0</v>
      </c>
      <c r="AE3232" s="141">
        <v>0</v>
      </c>
      <c r="AF3232" s="141">
        <v>0</v>
      </c>
      <c r="AG3232" s="141">
        <v>0</v>
      </c>
      <c r="AH3232" s="141">
        <v>0</v>
      </c>
      <c r="AI3232" s="141">
        <v>0</v>
      </c>
      <c r="AJ3232" s="141">
        <v>0</v>
      </c>
      <c r="AK3232" s="141">
        <v>0</v>
      </c>
      <c r="AL3232" s="141">
        <v>0</v>
      </c>
      <c r="AM3232" s="141">
        <v>0</v>
      </c>
      <c r="AN3232" s="141">
        <v>0</v>
      </c>
      <c r="AO3232" s="141">
        <v>0</v>
      </c>
      <c r="AP3232" s="141">
        <v>0</v>
      </c>
      <c r="AQ3232" s="141">
        <v>0</v>
      </c>
      <c r="AR3232" s="141">
        <v>0</v>
      </c>
      <c r="AS3232" s="141">
        <v>0</v>
      </c>
      <c r="AT3232" s="141">
        <v>0</v>
      </c>
      <c r="AU3232" s="141">
        <v>0</v>
      </c>
      <c r="AV3232" s="141">
        <v>0</v>
      </c>
      <c r="AW3232" s="141">
        <v>0</v>
      </c>
      <c r="AX3232" s="141">
        <v>0</v>
      </c>
      <c r="AY3232" s="141">
        <v>0</v>
      </c>
      <c r="AZ3232" s="141">
        <v>0</v>
      </c>
      <c r="BA3232" s="141">
        <v>0</v>
      </c>
      <c r="BB3232" s="141">
        <v>0</v>
      </c>
      <c r="BC3232" s="141">
        <v>0</v>
      </c>
      <c r="BD3232" s="141">
        <v>0</v>
      </c>
      <c r="BE3232" s="141">
        <v>0</v>
      </c>
      <c r="BF3232" s="141">
        <v>0</v>
      </c>
      <c r="BG3232" s="141">
        <v>0</v>
      </c>
      <c r="BH3232" s="141">
        <v>0</v>
      </c>
      <c r="BI3232" s="141">
        <v>0</v>
      </c>
      <c r="BJ3232" s="141">
        <v>0</v>
      </c>
      <c r="BK3232" s="141">
        <v>0</v>
      </c>
      <c r="BL3232" s="141">
        <v>0</v>
      </c>
      <c r="BM3232" s="141">
        <v>0</v>
      </c>
      <c r="BN3232" s="141">
        <v>0</v>
      </c>
      <c r="BO3232" s="141">
        <v>0</v>
      </c>
      <c r="BP3232" s="141">
        <v>0</v>
      </c>
    </row>
    <row r="3233" spans="4:68">
      <c r="D3233" s="174" t="s">
        <v>10915</v>
      </c>
      <c r="E3233" s="175">
        <v>939290.19</v>
      </c>
      <c r="F3233" s="174" t="s">
        <v>3540</v>
      </c>
      <c r="G3233" s="174" t="s">
        <v>10912</v>
      </c>
      <c r="H3233" s="174" t="s">
        <v>183</v>
      </c>
      <c r="I3233" s="174" t="s">
        <v>10916</v>
      </c>
      <c r="J3233" s="174" t="s">
        <v>10917</v>
      </c>
      <c r="K3233" s="174"/>
      <c r="L3233" s="174" t="s">
        <v>183</v>
      </c>
      <c r="M3233" s="174" t="s">
        <v>3575</v>
      </c>
      <c r="N3233" s="176">
        <v>60</v>
      </c>
      <c r="O3233" s="174" t="s">
        <v>3407</v>
      </c>
      <c r="P3233" s="177">
        <v>36707</v>
      </c>
      <c r="Q3233" s="176">
        <v>156</v>
      </c>
      <c r="R3233" s="175">
        <v>939290.19</v>
      </c>
      <c r="S3233" s="176">
        <v>0</v>
      </c>
      <c r="T3233" s="178">
        <v>0</v>
      </c>
      <c r="U3233" s="96">
        <v>19</v>
      </c>
      <c r="V3233" s="38" t="s">
        <v>129</v>
      </c>
      <c r="W3233" s="38"/>
      <c r="X3233" s="137">
        <v>0</v>
      </c>
      <c r="Y3233" s="138">
        <v>38533</v>
      </c>
      <c r="Z3233" s="179">
        <v>0</v>
      </c>
      <c r="AA3233" s="139">
        <v>2005</v>
      </c>
      <c r="AB3233" s="131"/>
      <c r="AC3233" s="38"/>
      <c r="AD3233" s="140">
        <v>0</v>
      </c>
      <c r="AE3233" s="141">
        <v>0</v>
      </c>
      <c r="AF3233" s="141">
        <v>0</v>
      </c>
      <c r="AG3233" s="141">
        <v>0</v>
      </c>
      <c r="AH3233" s="141">
        <v>0</v>
      </c>
      <c r="AI3233" s="141">
        <v>0</v>
      </c>
      <c r="AJ3233" s="141">
        <v>0</v>
      </c>
      <c r="AK3233" s="141">
        <v>0</v>
      </c>
      <c r="AL3233" s="141">
        <v>0</v>
      </c>
      <c r="AM3233" s="141">
        <v>0</v>
      </c>
      <c r="AN3233" s="141">
        <v>0</v>
      </c>
      <c r="AO3233" s="141">
        <v>0</v>
      </c>
      <c r="AP3233" s="141">
        <v>0</v>
      </c>
      <c r="AQ3233" s="141">
        <v>0</v>
      </c>
      <c r="AR3233" s="141">
        <v>0</v>
      </c>
      <c r="AS3233" s="141">
        <v>0</v>
      </c>
      <c r="AT3233" s="141">
        <v>0</v>
      </c>
      <c r="AU3233" s="141">
        <v>0</v>
      </c>
      <c r="AV3233" s="141">
        <v>0</v>
      </c>
      <c r="AW3233" s="141">
        <v>0</v>
      </c>
      <c r="AX3233" s="141">
        <v>0</v>
      </c>
      <c r="AY3233" s="141">
        <v>0</v>
      </c>
      <c r="AZ3233" s="141">
        <v>0</v>
      </c>
      <c r="BA3233" s="141">
        <v>0</v>
      </c>
      <c r="BB3233" s="141">
        <v>0</v>
      </c>
      <c r="BC3233" s="141">
        <v>0</v>
      </c>
      <c r="BD3233" s="141">
        <v>0</v>
      </c>
      <c r="BE3233" s="141">
        <v>0</v>
      </c>
      <c r="BF3233" s="141">
        <v>0</v>
      </c>
      <c r="BG3233" s="141">
        <v>0</v>
      </c>
      <c r="BH3233" s="141">
        <v>0</v>
      </c>
      <c r="BI3233" s="141">
        <v>0</v>
      </c>
      <c r="BJ3233" s="141">
        <v>0</v>
      </c>
      <c r="BK3233" s="141">
        <v>0</v>
      </c>
      <c r="BL3233" s="141">
        <v>0</v>
      </c>
      <c r="BM3233" s="141">
        <v>0</v>
      </c>
      <c r="BN3233" s="141">
        <v>0</v>
      </c>
      <c r="BO3233" s="141">
        <v>0</v>
      </c>
      <c r="BP3233" s="141">
        <v>0</v>
      </c>
    </row>
    <row r="3234" spans="4:68">
      <c r="D3234" s="174" t="s">
        <v>10918</v>
      </c>
      <c r="E3234" s="175">
        <v>305671.09999999998</v>
      </c>
      <c r="F3234" s="174" t="s">
        <v>3540</v>
      </c>
      <c r="G3234" s="174" t="s">
        <v>10912</v>
      </c>
      <c r="H3234" s="174" t="s">
        <v>183</v>
      </c>
      <c r="I3234" s="174" t="s">
        <v>10919</v>
      </c>
      <c r="J3234" s="174" t="s">
        <v>10920</v>
      </c>
      <c r="K3234" s="174"/>
      <c r="L3234" s="174" t="s">
        <v>183</v>
      </c>
      <c r="M3234" s="174" t="s">
        <v>3575</v>
      </c>
      <c r="N3234" s="176">
        <v>60</v>
      </c>
      <c r="O3234" s="174" t="s">
        <v>3407</v>
      </c>
      <c r="P3234" s="177">
        <v>36707</v>
      </c>
      <c r="Q3234" s="176">
        <v>156</v>
      </c>
      <c r="R3234" s="175">
        <v>305671.09999999998</v>
      </c>
      <c r="S3234" s="176">
        <v>0</v>
      </c>
      <c r="T3234" s="178">
        <v>0</v>
      </c>
      <c r="U3234" s="96">
        <v>19</v>
      </c>
      <c r="V3234" s="38" t="s">
        <v>129</v>
      </c>
      <c r="W3234" s="38"/>
      <c r="X3234" s="137">
        <v>0</v>
      </c>
      <c r="Y3234" s="138">
        <v>38533</v>
      </c>
      <c r="Z3234" s="179">
        <v>0</v>
      </c>
      <c r="AA3234" s="139">
        <v>2005</v>
      </c>
      <c r="AB3234" s="131"/>
      <c r="AC3234" s="38"/>
      <c r="AD3234" s="140">
        <v>0</v>
      </c>
      <c r="AE3234" s="141">
        <v>0</v>
      </c>
      <c r="AF3234" s="141">
        <v>0</v>
      </c>
      <c r="AG3234" s="141">
        <v>0</v>
      </c>
      <c r="AH3234" s="141">
        <v>0</v>
      </c>
      <c r="AI3234" s="141">
        <v>0</v>
      </c>
      <c r="AJ3234" s="141">
        <v>0</v>
      </c>
      <c r="AK3234" s="141">
        <v>0</v>
      </c>
      <c r="AL3234" s="141">
        <v>0</v>
      </c>
      <c r="AM3234" s="141">
        <v>0</v>
      </c>
      <c r="AN3234" s="141">
        <v>0</v>
      </c>
      <c r="AO3234" s="141">
        <v>0</v>
      </c>
      <c r="AP3234" s="141">
        <v>0</v>
      </c>
      <c r="AQ3234" s="141">
        <v>0</v>
      </c>
      <c r="AR3234" s="141">
        <v>0</v>
      </c>
      <c r="AS3234" s="141">
        <v>0</v>
      </c>
      <c r="AT3234" s="141">
        <v>0</v>
      </c>
      <c r="AU3234" s="141">
        <v>0</v>
      </c>
      <c r="AV3234" s="141">
        <v>0</v>
      </c>
      <c r="AW3234" s="141">
        <v>0</v>
      </c>
      <c r="AX3234" s="141">
        <v>0</v>
      </c>
      <c r="AY3234" s="141">
        <v>0</v>
      </c>
      <c r="AZ3234" s="141">
        <v>0</v>
      </c>
      <c r="BA3234" s="141">
        <v>0</v>
      </c>
      <c r="BB3234" s="141">
        <v>0</v>
      </c>
      <c r="BC3234" s="141">
        <v>0</v>
      </c>
      <c r="BD3234" s="141">
        <v>0</v>
      </c>
      <c r="BE3234" s="141">
        <v>0</v>
      </c>
      <c r="BF3234" s="141">
        <v>0</v>
      </c>
      <c r="BG3234" s="141">
        <v>0</v>
      </c>
      <c r="BH3234" s="141">
        <v>0</v>
      </c>
      <c r="BI3234" s="141">
        <v>0</v>
      </c>
      <c r="BJ3234" s="141">
        <v>0</v>
      </c>
      <c r="BK3234" s="141">
        <v>0</v>
      </c>
      <c r="BL3234" s="141">
        <v>0</v>
      </c>
      <c r="BM3234" s="141">
        <v>0</v>
      </c>
      <c r="BN3234" s="141">
        <v>0</v>
      </c>
      <c r="BO3234" s="141">
        <v>0</v>
      </c>
      <c r="BP3234" s="141">
        <v>0</v>
      </c>
    </row>
    <row r="3235" spans="4:68">
      <c r="D3235" s="174" t="s">
        <v>10921</v>
      </c>
      <c r="E3235" s="175">
        <v>487127.35</v>
      </c>
      <c r="F3235" s="174" t="s">
        <v>3540</v>
      </c>
      <c r="G3235" s="174" t="s">
        <v>10912</v>
      </c>
      <c r="H3235" s="174" t="s">
        <v>183</v>
      </c>
      <c r="I3235" s="174" t="s">
        <v>10922</v>
      </c>
      <c r="J3235" s="174" t="s">
        <v>10923</v>
      </c>
      <c r="K3235" s="174"/>
      <c r="L3235" s="174" t="s">
        <v>183</v>
      </c>
      <c r="M3235" s="174" t="s">
        <v>3575</v>
      </c>
      <c r="N3235" s="176">
        <v>60</v>
      </c>
      <c r="O3235" s="174" t="s">
        <v>3407</v>
      </c>
      <c r="P3235" s="177">
        <v>36707</v>
      </c>
      <c r="Q3235" s="176">
        <v>156</v>
      </c>
      <c r="R3235" s="175">
        <v>487127.35</v>
      </c>
      <c r="S3235" s="176">
        <v>0</v>
      </c>
      <c r="T3235" s="178">
        <v>0</v>
      </c>
      <c r="U3235" s="96">
        <v>19</v>
      </c>
      <c r="V3235" s="38" t="s">
        <v>129</v>
      </c>
      <c r="W3235" s="38"/>
      <c r="X3235" s="137">
        <v>0</v>
      </c>
      <c r="Y3235" s="138">
        <v>38533</v>
      </c>
      <c r="Z3235" s="179">
        <v>0</v>
      </c>
      <c r="AA3235" s="139">
        <v>2005</v>
      </c>
      <c r="AB3235" s="131"/>
      <c r="AC3235" s="38"/>
      <c r="AD3235" s="140">
        <v>0</v>
      </c>
      <c r="AE3235" s="141">
        <v>0</v>
      </c>
      <c r="AF3235" s="141">
        <v>0</v>
      </c>
      <c r="AG3235" s="141">
        <v>0</v>
      </c>
      <c r="AH3235" s="141">
        <v>0</v>
      </c>
      <c r="AI3235" s="141">
        <v>0</v>
      </c>
      <c r="AJ3235" s="141">
        <v>0</v>
      </c>
      <c r="AK3235" s="141">
        <v>0</v>
      </c>
      <c r="AL3235" s="141">
        <v>0</v>
      </c>
      <c r="AM3235" s="141">
        <v>0</v>
      </c>
      <c r="AN3235" s="141">
        <v>0</v>
      </c>
      <c r="AO3235" s="141">
        <v>0</v>
      </c>
      <c r="AP3235" s="141">
        <v>0</v>
      </c>
      <c r="AQ3235" s="141">
        <v>0</v>
      </c>
      <c r="AR3235" s="141">
        <v>0</v>
      </c>
      <c r="AS3235" s="141">
        <v>0</v>
      </c>
      <c r="AT3235" s="141">
        <v>0</v>
      </c>
      <c r="AU3235" s="141">
        <v>0</v>
      </c>
      <c r="AV3235" s="141">
        <v>0</v>
      </c>
      <c r="AW3235" s="141">
        <v>0</v>
      </c>
      <c r="AX3235" s="141">
        <v>0</v>
      </c>
      <c r="AY3235" s="141">
        <v>0</v>
      </c>
      <c r="AZ3235" s="141">
        <v>0</v>
      </c>
      <c r="BA3235" s="141">
        <v>0</v>
      </c>
      <c r="BB3235" s="141">
        <v>0</v>
      </c>
      <c r="BC3235" s="141">
        <v>0</v>
      </c>
      <c r="BD3235" s="141">
        <v>0</v>
      </c>
      <c r="BE3235" s="141">
        <v>0</v>
      </c>
      <c r="BF3235" s="141">
        <v>0</v>
      </c>
      <c r="BG3235" s="141">
        <v>0</v>
      </c>
      <c r="BH3235" s="141">
        <v>0</v>
      </c>
      <c r="BI3235" s="141">
        <v>0</v>
      </c>
      <c r="BJ3235" s="141">
        <v>0</v>
      </c>
      <c r="BK3235" s="141">
        <v>0</v>
      </c>
      <c r="BL3235" s="141">
        <v>0</v>
      </c>
      <c r="BM3235" s="141">
        <v>0</v>
      </c>
      <c r="BN3235" s="141">
        <v>0</v>
      </c>
      <c r="BO3235" s="141">
        <v>0</v>
      </c>
      <c r="BP3235" s="141">
        <v>0</v>
      </c>
    </row>
    <row r="3236" spans="4:68">
      <c r="D3236" s="174" t="s">
        <v>10924</v>
      </c>
      <c r="E3236" s="175">
        <v>262386.94</v>
      </c>
      <c r="F3236" s="174" t="s">
        <v>3540</v>
      </c>
      <c r="G3236" s="174" t="s">
        <v>10912</v>
      </c>
      <c r="H3236" s="174" t="s">
        <v>183</v>
      </c>
      <c r="I3236" s="174" t="s">
        <v>10925</v>
      </c>
      <c r="J3236" s="174" t="s">
        <v>10926</v>
      </c>
      <c r="K3236" s="174"/>
      <c r="L3236" s="174" t="s">
        <v>183</v>
      </c>
      <c r="M3236" s="174" t="s">
        <v>3575</v>
      </c>
      <c r="N3236" s="176">
        <v>60</v>
      </c>
      <c r="O3236" s="174" t="s">
        <v>3407</v>
      </c>
      <c r="P3236" s="177">
        <v>36707</v>
      </c>
      <c r="Q3236" s="176">
        <v>156</v>
      </c>
      <c r="R3236" s="175">
        <v>262386.94</v>
      </c>
      <c r="S3236" s="176">
        <v>0</v>
      </c>
      <c r="T3236" s="178">
        <v>0</v>
      </c>
      <c r="U3236" s="96">
        <v>19</v>
      </c>
      <c r="V3236" s="38" t="s">
        <v>129</v>
      </c>
      <c r="W3236" s="38"/>
      <c r="X3236" s="137">
        <v>0</v>
      </c>
      <c r="Y3236" s="138">
        <v>38533</v>
      </c>
      <c r="Z3236" s="179">
        <v>0</v>
      </c>
      <c r="AA3236" s="139">
        <v>2005</v>
      </c>
      <c r="AB3236" s="131"/>
      <c r="AC3236" s="38"/>
      <c r="AD3236" s="140">
        <v>0</v>
      </c>
      <c r="AE3236" s="141">
        <v>0</v>
      </c>
      <c r="AF3236" s="141">
        <v>0</v>
      </c>
      <c r="AG3236" s="141">
        <v>0</v>
      </c>
      <c r="AH3236" s="141">
        <v>0</v>
      </c>
      <c r="AI3236" s="141">
        <v>0</v>
      </c>
      <c r="AJ3236" s="141">
        <v>0</v>
      </c>
      <c r="AK3236" s="141">
        <v>0</v>
      </c>
      <c r="AL3236" s="141">
        <v>0</v>
      </c>
      <c r="AM3236" s="141">
        <v>0</v>
      </c>
      <c r="AN3236" s="141">
        <v>0</v>
      </c>
      <c r="AO3236" s="141">
        <v>0</v>
      </c>
      <c r="AP3236" s="141">
        <v>0</v>
      </c>
      <c r="AQ3236" s="141">
        <v>0</v>
      </c>
      <c r="AR3236" s="141">
        <v>0</v>
      </c>
      <c r="AS3236" s="141">
        <v>0</v>
      </c>
      <c r="AT3236" s="141">
        <v>0</v>
      </c>
      <c r="AU3236" s="141">
        <v>0</v>
      </c>
      <c r="AV3236" s="141">
        <v>0</v>
      </c>
      <c r="AW3236" s="141">
        <v>0</v>
      </c>
      <c r="AX3236" s="141">
        <v>0</v>
      </c>
      <c r="AY3236" s="141">
        <v>0</v>
      </c>
      <c r="AZ3236" s="141">
        <v>0</v>
      </c>
      <c r="BA3236" s="141">
        <v>0</v>
      </c>
      <c r="BB3236" s="141">
        <v>0</v>
      </c>
      <c r="BC3236" s="141">
        <v>0</v>
      </c>
      <c r="BD3236" s="141">
        <v>0</v>
      </c>
      <c r="BE3236" s="141">
        <v>0</v>
      </c>
      <c r="BF3236" s="141">
        <v>0</v>
      </c>
      <c r="BG3236" s="141">
        <v>0</v>
      </c>
      <c r="BH3236" s="141">
        <v>0</v>
      </c>
      <c r="BI3236" s="141">
        <v>0</v>
      </c>
      <c r="BJ3236" s="141">
        <v>0</v>
      </c>
      <c r="BK3236" s="141">
        <v>0</v>
      </c>
      <c r="BL3236" s="141">
        <v>0</v>
      </c>
      <c r="BM3236" s="141">
        <v>0</v>
      </c>
      <c r="BN3236" s="141">
        <v>0</v>
      </c>
      <c r="BO3236" s="141">
        <v>0</v>
      </c>
      <c r="BP3236" s="141">
        <v>0</v>
      </c>
    </row>
    <row r="3237" spans="4:68">
      <c r="D3237" s="174" t="s">
        <v>10927</v>
      </c>
      <c r="E3237" s="175">
        <v>290358.65999999997</v>
      </c>
      <c r="F3237" s="174" t="s">
        <v>3540</v>
      </c>
      <c r="G3237" s="174" t="s">
        <v>10912</v>
      </c>
      <c r="H3237" s="174" t="s">
        <v>183</v>
      </c>
      <c r="I3237" s="174" t="s">
        <v>10928</v>
      </c>
      <c r="J3237" s="174" t="s">
        <v>10929</v>
      </c>
      <c r="K3237" s="174"/>
      <c r="L3237" s="174" t="s">
        <v>183</v>
      </c>
      <c r="M3237" s="174" t="s">
        <v>3575</v>
      </c>
      <c r="N3237" s="176">
        <v>60</v>
      </c>
      <c r="O3237" s="174" t="s">
        <v>3407</v>
      </c>
      <c r="P3237" s="177">
        <v>36707</v>
      </c>
      <c r="Q3237" s="176">
        <v>156</v>
      </c>
      <c r="R3237" s="175">
        <v>290358.65999999997</v>
      </c>
      <c r="S3237" s="176">
        <v>0</v>
      </c>
      <c r="T3237" s="178">
        <v>0</v>
      </c>
      <c r="U3237" s="96">
        <v>19</v>
      </c>
      <c r="V3237" s="38" t="s">
        <v>129</v>
      </c>
      <c r="W3237" s="38"/>
      <c r="X3237" s="137">
        <v>0</v>
      </c>
      <c r="Y3237" s="138">
        <v>38533</v>
      </c>
      <c r="Z3237" s="179">
        <v>0</v>
      </c>
      <c r="AA3237" s="139">
        <v>2005</v>
      </c>
      <c r="AB3237" s="131"/>
      <c r="AC3237" s="38"/>
      <c r="AD3237" s="140">
        <v>0</v>
      </c>
      <c r="AE3237" s="141">
        <v>0</v>
      </c>
      <c r="AF3237" s="141">
        <v>0</v>
      </c>
      <c r="AG3237" s="141">
        <v>0</v>
      </c>
      <c r="AH3237" s="141">
        <v>0</v>
      </c>
      <c r="AI3237" s="141">
        <v>0</v>
      </c>
      <c r="AJ3237" s="141">
        <v>0</v>
      </c>
      <c r="AK3237" s="141">
        <v>0</v>
      </c>
      <c r="AL3237" s="141">
        <v>0</v>
      </c>
      <c r="AM3237" s="141">
        <v>0</v>
      </c>
      <c r="AN3237" s="141">
        <v>0</v>
      </c>
      <c r="AO3237" s="141">
        <v>0</v>
      </c>
      <c r="AP3237" s="141">
        <v>0</v>
      </c>
      <c r="AQ3237" s="141">
        <v>0</v>
      </c>
      <c r="AR3237" s="141">
        <v>0</v>
      </c>
      <c r="AS3237" s="141">
        <v>0</v>
      </c>
      <c r="AT3237" s="141">
        <v>0</v>
      </c>
      <c r="AU3237" s="141">
        <v>0</v>
      </c>
      <c r="AV3237" s="141">
        <v>0</v>
      </c>
      <c r="AW3237" s="141">
        <v>0</v>
      </c>
      <c r="AX3237" s="141">
        <v>0</v>
      </c>
      <c r="AY3237" s="141">
        <v>0</v>
      </c>
      <c r="AZ3237" s="141">
        <v>0</v>
      </c>
      <c r="BA3237" s="141">
        <v>0</v>
      </c>
      <c r="BB3237" s="141">
        <v>0</v>
      </c>
      <c r="BC3237" s="141">
        <v>0</v>
      </c>
      <c r="BD3237" s="141">
        <v>0</v>
      </c>
      <c r="BE3237" s="141">
        <v>0</v>
      </c>
      <c r="BF3237" s="141">
        <v>0</v>
      </c>
      <c r="BG3237" s="141">
        <v>0</v>
      </c>
      <c r="BH3237" s="141">
        <v>0</v>
      </c>
      <c r="BI3237" s="141">
        <v>0</v>
      </c>
      <c r="BJ3237" s="141">
        <v>0</v>
      </c>
      <c r="BK3237" s="141">
        <v>0</v>
      </c>
      <c r="BL3237" s="141">
        <v>0</v>
      </c>
      <c r="BM3237" s="141">
        <v>0</v>
      </c>
      <c r="BN3237" s="141">
        <v>0</v>
      </c>
      <c r="BO3237" s="141">
        <v>0</v>
      </c>
      <c r="BP3237" s="141">
        <v>0</v>
      </c>
    </row>
    <row r="3238" spans="4:68">
      <c r="D3238" s="174" t="s">
        <v>10930</v>
      </c>
      <c r="E3238" s="175">
        <v>377692.71</v>
      </c>
      <c r="F3238" s="174" t="s">
        <v>3540</v>
      </c>
      <c r="G3238" s="174" t="s">
        <v>10912</v>
      </c>
      <c r="H3238" s="174" t="s">
        <v>183</v>
      </c>
      <c r="I3238" s="174" t="s">
        <v>10931</v>
      </c>
      <c r="J3238" s="174" t="s">
        <v>10932</v>
      </c>
      <c r="K3238" s="174"/>
      <c r="L3238" s="174" t="s">
        <v>183</v>
      </c>
      <c r="M3238" s="174" t="s">
        <v>3575</v>
      </c>
      <c r="N3238" s="176">
        <v>60</v>
      </c>
      <c r="O3238" s="174" t="s">
        <v>3407</v>
      </c>
      <c r="P3238" s="177">
        <v>36707</v>
      </c>
      <c r="Q3238" s="176">
        <v>156</v>
      </c>
      <c r="R3238" s="175">
        <v>377692.71</v>
      </c>
      <c r="S3238" s="176">
        <v>0</v>
      </c>
      <c r="T3238" s="178">
        <v>0</v>
      </c>
      <c r="U3238" s="96">
        <v>19</v>
      </c>
      <c r="V3238" s="38" t="s">
        <v>129</v>
      </c>
      <c r="W3238" s="38"/>
      <c r="X3238" s="137">
        <v>0</v>
      </c>
      <c r="Y3238" s="138">
        <v>38533</v>
      </c>
      <c r="Z3238" s="179">
        <v>0</v>
      </c>
      <c r="AA3238" s="139">
        <v>2005</v>
      </c>
      <c r="AB3238" s="131"/>
      <c r="AC3238" s="38"/>
      <c r="AD3238" s="140">
        <v>0</v>
      </c>
      <c r="AE3238" s="141">
        <v>0</v>
      </c>
      <c r="AF3238" s="141">
        <v>0</v>
      </c>
      <c r="AG3238" s="141">
        <v>0</v>
      </c>
      <c r="AH3238" s="141">
        <v>0</v>
      </c>
      <c r="AI3238" s="141">
        <v>0</v>
      </c>
      <c r="AJ3238" s="141">
        <v>0</v>
      </c>
      <c r="AK3238" s="141">
        <v>0</v>
      </c>
      <c r="AL3238" s="141">
        <v>0</v>
      </c>
      <c r="AM3238" s="141">
        <v>0</v>
      </c>
      <c r="AN3238" s="141">
        <v>0</v>
      </c>
      <c r="AO3238" s="141">
        <v>0</v>
      </c>
      <c r="AP3238" s="141">
        <v>0</v>
      </c>
      <c r="AQ3238" s="141">
        <v>0</v>
      </c>
      <c r="AR3238" s="141">
        <v>0</v>
      </c>
      <c r="AS3238" s="141">
        <v>0</v>
      </c>
      <c r="AT3238" s="141">
        <v>0</v>
      </c>
      <c r="AU3238" s="141">
        <v>0</v>
      </c>
      <c r="AV3238" s="141">
        <v>0</v>
      </c>
      <c r="AW3238" s="141">
        <v>0</v>
      </c>
      <c r="AX3238" s="141">
        <v>0</v>
      </c>
      <c r="AY3238" s="141">
        <v>0</v>
      </c>
      <c r="AZ3238" s="141">
        <v>0</v>
      </c>
      <c r="BA3238" s="141">
        <v>0</v>
      </c>
      <c r="BB3238" s="141">
        <v>0</v>
      </c>
      <c r="BC3238" s="141">
        <v>0</v>
      </c>
      <c r="BD3238" s="141">
        <v>0</v>
      </c>
      <c r="BE3238" s="141">
        <v>0</v>
      </c>
      <c r="BF3238" s="141">
        <v>0</v>
      </c>
      <c r="BG3238" s="141">
        <v>0</v>
      </c>
      <c r="BH3238" s="141">
        <v>0</v>
      </c>
      <c r="BI3238" s="141">
        <v>0</v>
      </c>
      <c r="BJ3238" s="141">
        <v>0</v>
      </c>
      <c r="BK3238" s="141">
        <v>0</v>
      </c>
      <c r="BL3238" s="141">
        <v>0</v>
      </c>
      <c r="BM3238" s="141">
        <v>0</v>
      </c>
      <c r="BN3238" s="141">
        <v>0</v>
      </c>
      <c r="BO3238" s="141">
        <v>0</v>
      </c>
      <c r="BP3238" s="141">
        <v>0</v>
      </c>
    </row>
    <row r="3239" spans="4:68">
      <c r="D3239" s="174" t="s">
        <v>10933</v>
      </c>
      <c r="E3239" s="175">
        <v>2681322.11</v>
      </c>
      <c r="F3239" s="174" t="s">
        <v>3540</v>
      </c>
      <c r="G3239" s="174" t="s">
        <v>10934</v>
      </c>
      <c r="H3239" s="174" t="s">
        <v>179</v>
      </c>
      <c r="I3239" s="174" t="s">
        <v>10935</v>
      </c>
      <c r="J3239" s="174" t="s">
        <v>10936</v>
      </c>
      <c r="K3239" s="174"/>
      <c r="L3239" s="174" t="s">
        <v>7136</v>
      </c>
      <c r="M3239" s="174" t="s">
        <v>7197</v>
      </c>
      <c r="N3239" s="176">
        <v>600</v>
      </c>
      <c r="O3239" s="174" t="s">
        <v>3407</v>
      </c>
      <c r="P3239" s="177">
        <v>36707</v>
      </c>
      <c r="Q3239" s="176">
        <v>156</v>
      </c>
      <c r="R3239" s="175">
        <v>697143.72</v>
      </c>
      <c r="S3239" s="175">
        <v>1984178.39</v>
      </c>
      <c r="T3239" s="178">
        <v>0</v>
      </c>
      <c r="U3239" s="96">
        <v>8</v>
      </c>
      <c r="V3239" s="38" t="s">
        <v>118</v>
      </c>
      <c r="W3239" s="38"/>
      <c r="X3239" s="137">
        <v>53626.442200000005</v>
      </c>
      <c r="Y3239" s="138">
        <v>54969</v>
      </c>
      <c r="Z3239" s="179">
        <v>37</v>
      </c>
      <c r="AA3239" s="139">
        <v>2050</v>
      </c>
      <c r="AB3239" s="131"/>
      <c r="AC3239" s="38"/>
      <c r="AD3239" s="140">
        <v>1984178.39</v>
      </c>
      <c r="AE3239" s="141">
        <v>1930551.9478</v>
      </c>
      <c r="AF3239" s="141">
        <v>1876925.5056</v>
      </c>
      <c r="AG3239" s="141">
        <v>1823299.0634000001</v>
      </c>
      <c r="AH3239" s="141">
        <v>1769672.6212000002</v>
      </c>
      <c r="AI3239" s="141">
        <v>1716046.1790000002</v>
      </c>
      <c r="AJ3239" s="141">
        <v>1662419.7368000003</v>
      </c>
      <c r="AK3239" s="141">
        <v>1608793.2946000004</v>
      </c>
      <c r="AL3239" s="141">
        <v>1555166.8524000004</v>
      </c>
      <c r="AM3239" s="141">
        <v>1501540.4102000005</v>
      </c>
      <c r="AN3239" s="141">
        <v>1447913.9680000006</v>
      </c>
      <c r="AO3239" s="141">
        <v>1394287.5258000006</v>
      </c>
      <c r="AP3239" s="141">
        <v>1340661.0836000007</v>
      </c>
      <c r="AQ3239" s="141">
        <v>1287034.6414000008</v>
      </c>
      <c r="AR3239" s="141">
        <v>1233408.1992000008</v>
      </c>
      <c r="AS3239" s="141">
        <v>1179781.7570000009</v>
      </c>
      <c r="AT3239" s="141">
        <v>1126155.314800001</v>
      </c>
      <c r="AU3239" s="141">
        <v>1072528.8726000011</v>
      </c>
      <c r="AV3239" s="141">
        <v>1018902.430400001</v>
      </c>
      <c r="AW3239" s="141">
        <v>965275.98820000095</v>
      </c>
      <c r="AX3239" s="141">
        <v>911649.5460000009</v>
      </c>
      <c r="AY3239" s="141">
        <v>858023.10380000086</v>
      </c>
      <c r="AZ3239" s="141">
        <v>804396.66160000081</v>
      </c>
      <c r="BA3239" s="141">
        <v>750770.21940000076</v>
      </c>
      <c r="BB3239" s="141">
        <v>697143.77720000071</v>
      </c>
      <c r="BC3239" s="141">
        <v>643517.33500000066</v>
      </c>
      <c r="BD3239" s="141">
        <v>589890.89280000061</v>
      </c>
      <c r="BE3239" s="141">
        <v>536264.45060000056</v>
      </c>
      <c r="BF3239" s="141">
        <v>482638.00840000057</v>
      </c>
      <c r="BG3239" s="141">
        <v>429011.56620000058</v>
      </c>
      <c r="BH3239" s="141">
        <v>375385.12400000059</v>
      </c>
      <c r="BI3239" s="141">
        <v>321758.6818000006</v>
      </c>
      <c r="BJ3239" s="141">
        <v>268132.23960000061</v>
      </c>
      <c r="BK3239" s="141">
        <v>214505.79740000062</v>
      </c>
      <c r="BL3239" s="141">
        <v>160879.35520000063</v>
      </c>
      <c r="BM3239" s="141">
        <v>107252.91300000063</v>
      </c>
      <c r="BN3239" s="141">
        <v>53626.470800000621</v>
      </c>
      <c r="BO3239" s="141">
        <v>2.8600000616279431E-2</v>
      </c>
      <c r="BP3239" s="141">
        <v>0</v>
      </c>
    </row>
    <row r="3240" spans="4:68">
      <c r="D3240" s="174" t="s">
        <v>10937</v>
      </c>
      <c r="E3240" s="176">
        <v>416</v>
      </c>
      <c r="F3240" s="174" t="s">
        <v>3540</v>
      </c>
      <c r="G3240" s="174" t="s">
        <v>10770</v>
      </c>
      <c r="H3240" s="174" t="s">
        <v>169</v>
      </c>
      <c r="I3240" s="174" t="s">
        <v>10771</v>
      </c>
      <c r="J3240" s="174" t="s">
        <v>10772</v>
      </c>
      <c r="K3240" s="174"/>
      <c r="L3240" s="174" t="s">
        <v>3509</v>
      </c>
      <c r="M3240" s="174" t="s">
        <v>8494</v>
      </c>
      <c r="N3240" s="176">
        <v>960</v>
      </c>
      <c r="O3240" s="174" t="s">
        <v>3407</v>
      </c>
      <c r="P3240" s="177">
        <v>36341</v>
      </c>
      <c r="Q3240" s="176">
        <v>168</v>
      </c>
      <c r="R3240" s="175">
        <v>72.760000000000005</v>
      </c>
      <c r="S3240" s="175">
        <v>343.24</v>
      </c>
      <c r="T3240" s="178">
        <v>0</v>
      </c>
      <c r="U3240" s="96">
        <v>19</v>
      </c>
      <c r="V3240" s="38" t="s">
        <v>129</v>
      </c>
      <c r="W3240" s="38"/>
      <c r="X3240" s="137">
        <v>5.2</v>
      </c>
      <c r="Y3240" s="138">
        <v>65561</v>
      </c>
      <c r="Z3240" s="179">
        <v>66</v>
      </c>
      <c r="AA3240" s="139">
        <v>2079</v>
      </c>
      <c r="AB3240" s="131"/>
      <c r="AC3240" s="38"/>
      <c r="AD3240" s="140">
        <v>343.24</v>
      </c>
      <c r="AE3240" s="141">
        <v>338.04</v>
      </c>
      <c r="AF3240" s="141">
        <v>332.84000000000003</v>
      </c>
      <c r="AG3240" s="141">
        <v>327.64000000000004</v>
      </c>
      <c r="AH3240" s="141">
        <v>322.44000000000005</v>
      </c>
      <c r="AI3240" s="141">
        <v>317.24000000000007</v>
      </c>
      <c r="AJ3240" s="141">
        <v>312.04000000000008</v>
      </c>
      <c r="AK3240" s="141">
        <v>306.84000000000009</v>
      </c>
      <c r="AL3240" s="141">
        <v>301.6400000000001</v>
      </c>
      <c r="AM3240" s="141">
        <v>296.44000000000011</v>
      </c>
      <c r="AN3240" s="141">
        <v>291.24000000000012</v>
      </c>
      <c r="AO3240" s="141">
        <v>286.04000000000013</v>
      </c>
      <c r="AP3240" s="141">
        <v>280.84000000000015</v>
      </c>
      <c r="AQ3240" s="141">
        <v>275.64000000000016</v>
      </c>
      <c r="AR3240" s="141">
        <v>270.44000000000017</v>
      </c>
      <c r="AS3240" s="141">
        <v>265.24000000000018</v>
      </c>
      <c r="AT3240" s="141">
        <v>260.04000000000019</v>
      </c>
      <c r="AU3240" s="141">
        <v>254.8400000000002</v>
      </c>
      <c r="AV3240" s="141">
        <v>249.64000000000021</v>
      </c>
      <c r="AW3240" s="141">
        <v>244.44000000000023</v>
      </c>
      <c r="AX3240" s="141">
        <v>239.24000000000024</v>
      </c>
      <c r="AY3240" s="141">
        <v>234.04000000000025</v>
      </c>
      <c r="AZ3240" s="141">
        <v>228.84000000000026</v>
      </c>
      <c r="BA3240" s="141">
        <v>223.64000000000027</v>
      </c>
      <c r="BB3240" s="141">
        <v>218.44000000000028</v>
      </c>
      <c r="BC3240" s="141">
        <v>213.24000000000029</v>
      </c>
      <c r="BD3240" s="141">
        <v>208.0400000000003</v>
      </c>
      <c r="BE3240" s="141">
        <v>202.84000000000032</v>
      </c>
      <c r="BF3240" s="141">
        <v>197.64000000000033</v>
      </c>
      <c r="BG3240" s="141">
        <v>192.44000000000034</v>
      </c>
      <c r="BH3240" s="141">
        <v>187.24000000000035</v>
      </c>
      <c r="BI3240" s="141">
        <v>182.04000000000036</v>
      </c>
      <c r="BJ3240" s="141">
        <v>176.84000000000037</v>
      </c>
      <c r="BK3240" s="141">
        <v>171.64000000000038</v>
      </c>
      <c r="BL3240" s="141">
        <v>166.4400000000004</v>
      </c>
      <c r="BM3240" s="141">
        <v>161.24000000000041</v>
      </c>
      <c r="BN3240" s="141">
        <v>156.04000000000042</v>
      </c>
      <c r="BO3240" s="141">
        <v>150.84000000000043</v>
      </c>
      <c r="BP3240" s="141">
        <v>145.64000000000044</v>
      </c>
    </row>
    <row r="3241" spans="4:68">
      <c r="D3241" s="174" t="s">
        <v>10938</v>
      </c>
      <c r="E3241" s="175">
        <v>-780.37</v>
      </c>
      <c r="F3241" s="174" t="s">
        <v>3459</v>
      </c>
      <c r="G3241" s="174" t="s">
        <v>10663</v>
      </c>
      <c r="H3241" s="174" t="s">
        <v>172</v>
      </c>
      <c r="I3241" s="174" t="s">
        <v>10939</v>
      </c>
      <c r="J3241" s="174" t="s">
        <v>10940</v>
      </c>
      <c r="K3241" s="174"/>
      <c r="L3241" s="174" t="s">
        <v>172</v>
      </c>
      <c r="M3241" s="174" t="s">
        <v>3758</v>
      </c>
      <c r="N3241" s="176">
        <v>960</v>
      </c>
      <c r="O3241" s="174" t="s">
        <v>3407</v>
      </c>
      <c r="P3241" s="177">
        <v>25385</v>
      </c>
      <c r="Q3241" s="176">
        <v>528</v>
      </c>
      <c r="R3241" s="175">
        <v>-429.1</v>
      </c>
      <c r="S3241" s="175">
        <v>-351.27</v>
      </c>
      <c r="T3241" s="178">
        <v>0</v>
      </c>
      <c r="U3241" s="96">
        <v>18</v>
      </c>
      <c r="V3241" s="38" t="s">
        <v>128</v>
      </c>
      <c r="W3241" s="38"/>
      <c r="X3241" s="137">
        <v>-9.7546250000000008</v>
      </c>
      <c r="Y3241" s="138">
        <v>54605</v>
      </c>
      <c r="Z3241" s="179">
        <v>36</v>
      </c>
      <c r="AA3241" s="139">
        <v>2049</v>
      </c>
      <c r="AB3241" s="131"/>
      <c r="AC3241" s="38"/>
      <c r="AD3241" s="140">
        <v>-351.27</v>
      </c>
      <c r="AE3241" s="141">
        <v>-341.51537500000001</v>
      </c>
      <c r="AF3241" s="141">
        <v>-331.76075000000003</v>
      </c>
      <c r="AG3241" s="141">
        <v>-322.00612500000005</v>
      </c>
      <c r="AH3241" s="141">
        <v>-312.25150000000008</v>
      </c>
      <c r="AI3241" s="141">
        <v>-302.4968750000001</v>
      </c>
      <c r="AJ3241" s="141">
        <v>-292.74225000000013</v>
      </c>
      <c r="AK3241" s="141">
        <v>-282.98762500000015</v>
      </c>
      <c r="AL3241" s="141">
        <v>-273.23300000000017</v>
      </c>
      <c r="AM3241" s="141">
        <v>-263.4783750000002</v>
      </c>
      <c r="AN3241" s="141">
        <v>-253.72375000000019</v>
      </c>
      <c r="AO3241" s="141">
        <v>-243.96912500000019</v>
      </c>
      <c r="AP3241" s="141">
        <v>-234.21450000000019</v>
      </c>
      <c r="AQ3241" s="141">
        <v>-224.45987500000018</v>
      </c>
      <c r="AR3241" s="141">
        <v>-214.70525000000018</v>
      </c>
      <c r="AS3241" s="141">
        <v>-204.95062500000017</v>
      </c>
      <c r="AT3241" s="141">
        <v>-195.19600000000017</v>
      </c>
      <c r="AU3241" s="141">
        <v>-185.44137500000016</v>
      </c>
      <c r="AV3241" s="141">
        <v>-175.68675000000016</v>
      </c>
      <c r="AW3241" s="141">
        <v>-165.93212500000016</v>
      </c>
      <c r="AX3241" s="141">
        <v>-156.17750000000015</v>
      </c>
      <c r="AY3241" s="141">
        <v>-146.42287500000015</v>
      </c>
      <c r="AZ3241" s="141">
        <v>-136.66825000000014</v>
      </c>
      <c r="BA3241" s="141">
        <v>-126.91362500000014</v>
      </c>
      <c r="BB3241" s="141">
        <v>-117.15900000000013</v>
      </c>
      <c r="BC3241" s="141">
        <v>-107.40437500000013</v>
      </c>
      <c r="BD3241" s="141">
        <v>-97.649750000000125</v>
      </c>
      <c r="BE3241" s="141">
        <v>-87.895125000000121</v>
      </c>
      <c r="BF3241" s="141">
        <v>-78.140500000000117</v>
      </c>
      <c r="BG3241" s="141">
        <v>-68.385875000000112</v>
      </c>
      <c r="BH3241" s="141">
        <v>-58.631250000000108</v>
      </c>
      <c r="BI3241" s="141">
        <v>-48.876625000000104</v>
      </c>
      <c r="BJ3241" s="141">
        <v>-39.122000000000099</v>
      </c>
      <c r="BK3241" s="141">
        <v>-29.367375000000099</v>
      </c>
      <c r="BL3241" s="141">
        <v>-19.612750000000098</v>
      </c>
      <c r="BM3241" s="141">
        <v>-9.8581250000000971</v>
      </c>
      <c r="BN3241" s="141">
        <v>-0.10350000000009629</v>
      </c>
      <c r="BO3241" s="141">
        <v>0</v>
      </c>
      <c r="BP3241" s="141">
        <v>0</v>
      </c>
    </row>
    <row r="3242" spans="4:68">
      <c r="D3242" s="174" t="s">
        <v>10941</v>
      </c>
      <c r="E3242" s="175">
        <v>-73023.960000000006</v>
      </c>
      <c r="F3242" s="174" t="s">
        <v>3501</v>
      </c>
      <c r="G3242" s="174" t="s">
        <v>10663</v>
      </c>
      <c r="H3242" s="174" t="s">
        <v>172</v>
      </c>
      <c r="I3242" s="174" t="s">
        <v>10939</v>
      </c>
      <c r="J3242" s="174" t="s">
        <v>10940</v>
      </c>
      <c r="K3242" s="174"/>
      <c r="L3242" s="174" t="s">
        <v>172</v>
      </c>
      <c r="M3242" s="174" t="s">
        <v>3758</v>
      </c>
      <c r="N3242" s="176">
        <v>960</v>
      </c>
      <c r="O3242" s="174" t="s">
        <v>3407</v>
      </c>
      <c r="P3242" s="177">
        <v>25385</v>
      </c>
      <c r="Q3242" s="176">
        <v>528</v>
      </c>
      <c r="R3242" s="175">
        <v>-40160.550000000003</v>
      </c>
      <c r="S3242" s="175">
        <v>-32863.410000000003</v>
      </c>
      <c r="T3242" s="178">
        <v>0</v>
      </c>
      <c r="U3242" s="96">
        <v>18</v>
      </c>
      <c r="V3242" s="38" t="s">
        <v>128</v>
      </c>
      <c r="W3242" s="38"/>
      <c r="X3242" s="137">
        <v>-912.79950000000008</v>
      </c>
      <c r="Y3242" s="138">
        <v>54605</v>
      </c>
      <c r="Z3242" s="179">
        <v>36</v>
      </c>
      <c r="AA3242" s="139">
        <v>2049</v>
      </c>
      <c r="AB3242" s="131"/>
      <c r="AC3242" s="38"/>
      <c r="AD3242" s="140">
        <v>-32863.410000000003</v>
      </c>
      <c r="AE3242" s="141">
        <v>-31950.610500000003</v>
      </c>
      <c r="AF3242" s="141">
        <v>-31037.811000000002</v>
      </c>
      <c r="AG3242" s="141">
        <v>-30125.011500000001</v>
      </c>
      <c r="AH3242" s="141">
        <v>-29212.212</v>
      </c>
      <c r="AI3242" s="141">
        <v>-28299.412499999999</v>
      </c>
      <c r="AJ3242" s="141">
        <v>-27386.612999999998</v>
      </c>
      <c r="AK3242" s="141">
        <v>-26473.813499999997</v>
      </c>
      <c r="AL3242" s="141">
        <v>-25561.013999999996</v>
      </c>
      <c r="AM3242" s="141">
        <v>-24648.214499999995</v>
      </c>
      <c r="AN3242" s="141">
        <v>-23735.414999999994</v>
      </c>
      <c r="AO3242" s="141">
        <v>-22822.615499999993</v>
      </c>
      <c r="AP3242" s="141">
        <v>-21909.815999999992</v>
      </c>
      <c r="AQ3242" s="141">
        <v>-20997.016499999991</v>
      </c>
      <c r="AR3242" s="141">
        <v>-20084.21699999999</v>
      </c>
      <c r="AS3242" s="141">
        <v>-19171.417499999989</v>
      </c>
      <c r="AT3242" s="141">
        <v>-18258.617999999988</v>
      </c>
      <c r="AU3242" s="141">
        <v>-17345.818499999987</v>
      </c>
      <c r="AV3242" s="141">
        <v>-16433.018999999986</v>
      </c>
      <c r="AW3242" s="141">
        <v>-15520.219499999985</v>
      </c>
      <c r="AX3242" s="141">
        <v>-14607.419999999984</v>
      </c>
      <c r="AY3242" s="141">
        <v>-13694.620499999983</v>
      </c>
      <c r="AZ3242" s="141">
        <v>-12781.820999999982</v>
      </c>
      <c r="BA3242" s="141">
        <v>-11869.021499999981</v>
      </c>
      <c r="BB3242" s="141">
        <v>-10956.22199999998</v>
      </c>
      <c r="BC3242" s="141">
        <v>-10043.422499999979</v>
      </c>
      <c r="BD3242" s="141">
        <v>-9130.6229999999778</v>
      </c>
      <c r="BE3242" s="141">
        <v>-8217.8234999999768</v>
      </c>
      <c r="BF3242" s="141">
        <v>-7305.0239999999767</v>
      </c>
      <c r="BG3242" s="141">
        <v>-6392.2244999999766</v>
      </c>
      <c r="BH3242" s="141">
        <v>-5479.4249999999765</v>
      </c>
      <c r="BI3242" s="141">
        <v>-4566.6254999999765</v>
      </c>
      <c r="BJ3242" s="141">
        <v>-3653.8259999999764</v>
      </c>
      <c r="BK3242" s="141">
        <v>-2741.0264999999763</v>
      </c>
      <c r="BL3242" s="141">
        <v>-1828.2269999999762</v>
      </c>
      <c r="BM3242" s="141">
        <v>-915.42749999997613</v>
      </c>
      <c r="BN3242" s="141">
        <v>-2.6279999999760548</v>
      </c>
      <c r="BO3242" s="141">
        <v>0</v>
      </c>
      <c r="BP3242" s="141">
        <v>0</v>
      </c>
    </row>
    <row r="3243" spans="4:68">
      <c r="D3243" s="174" t="s">
        <v>10942</v>
      </c>
      <c r="E3243" s="175">
        <v>-101333.92</v>
      </c>
      <c r="F3243" s="174" t="s">
        <v>3520</v>
      </c>
      <c r="G3243" s="174" t="s">
        <v>10663</v>
      </c>
      <c r="H3243" s="174" t="s">
        <v>172</v>
      </c>
      <c r="I3243" s="174" t="s">
        <v>10939</v>
      </c>
      <c r="J3243" s="174" t="s">
        <v>10940</v>
      </c>
      <c r="K3243" s="174"/>
      <c r="L3243" s="174" t="s">
        <v>172</v>
      </c>
      <c r="M3243" s="174" t="s">
        <v>3758</v>
      </c>
      <c r="N3243" s="176">
        <v>960</v>
      </c>
      <c r="O3243" s="174" t="s">
        <v>3407</v>
      </c>
      <c r="P3243" s="177">
        <v>25385</v>
      </c>
      <c r="Q3243" s="176">
        <v>528</v>
      </c>
      <c r="R3243" s="175">
        <v>-55730.12</v>
      </c>
      <c r="S3243" s="175">
        <v>-45603.8</v>
      </c>
      <c r="T3243" s="178">
        <v>0</v>
      </c>
      <c r="U3243" s="96">
        <v>18</v>
      </c>
      <c r="V3243" s="38" t="s">
        <v>128</v>
      </c>
      <c r="W3243" s="38"/>
      <c r="X3243" s="137">
        <v>-1266.674</v>
      </c>
      <c r="Y3243" s="138">
        <v>54605</v>
      </c>
      <c r="Z3243" s="179">
        <v>36</v>
      </c>
      <c r="AA3243" s="139">
        <v>2049</v>
      </c>
      <c r="AB3243" s="131"/>
      <c r="AC3243" s="38"/>
      <c r="AD3243" s="140">
        <v>-45603.8</v>
      </c>
      <c r="AE3243" s="141">
        <v>-44337.126000000004</v>
      </c>
      <c r="AF3243" s="141">
        <v>-43070.452000000005</v>
      </c>
      <c r="AG3243" s="141">
        <v>-41803.778000000006</v>
      </c>
      <c r="AH3243" s="141">
        <v>-40537.104000000007</v>
      </c>
      <c r="AI3243" s="141">
        <v>-39270.430000000008</v>
      </c>
      <c r="AJ3243" s="141">
        <v>-38003.756000000008</v>
      </c>
      <c r="AK3243" s="141">
        <v>-36737.082000000009</v>
      </c>
      <c r="AL3243" s="141">
        <v>-35470.40800000001</v>
      </c>
      <c r="AM3243" s="141">
        <v>-34203.734000000011</v>
      </c>
      <c r="AN3243" s="141">
        <v>-32937.060000000012</v>
      </c>
      <c r="AO3243" s="141">
        <v>-31670.386000000013</v>
      </c>
      <c r="AP3243" s="141">
        <v>-30403.712000000014</v>
      </c>
      <c r="AQ3243" s="141">
        <v>-29137.038000000015</v>
      </c>
      <c r="AR3243" s="141">
        <v>-27870.364000000016</v>
      </c>
      <c r="AS3243" s="141">
        <v>-26603.690000000017</v>
      </c>
      <c r="AT3243" s="141">
        <v>-25337.016000000018</v>
      </c>
      <c r="AU3243" s="141">
        <v>-24070.342000000019</v>
      </c>
      <c r="AV3243" s="141">
        <v>-22803.66800000002</v>
      </c>
      <c r="AW3243" s="141">
        <v>-21536.994000000021</v>
      </c>
      <c r="AX3243" s="141">
        <v>-20270.320000000022</v>
      </c>
      <c r="AY3243" s="141">
        <v>-19003.646000000022</v>
      </c>
      <c r="AZ3243" s="141">
        <v>-17736.972000000023</v>
      </c>
      <c r="BA3243" s="141">
        <v>-16470.298000000024</v>
      </c>
      <c r="BB3243" s="141">
        <v>-15203.624000000025</v>
      </c>
      <c r="BC3243" s="141">
        <v>-13936.950000000026</v>
      </c>
      <c r="BD3243" s="141">
        <v>-12670.276000000027</v>
      </c>
      <c r="BE3243" s="141">
        <v>-11403.602000000028</v>
      </c>
      <c r="BF3243" s="141">
        <v>-10136.928000000029</v>
      </c>
      <c r="BG3243" s="141">
        <v>-8870.2540000000299</v>
      </c>
      <c r="BH3243" s="141">
        <v>-7603.5800000000299</v>
      </c>
      <c r="BI3243" s="141">
        <v>-6336.90600000003</v>
      </c>
      <c r="BJ3243" s="141">
        <v>-5070.23200000003</v>
      </c>
      <c r="BK3243" s="141">
        <v>-3803.55800000003</v>
      </c>
      <c r="BL3243" s="141">
        <v>-2536.88400000003</v>
      </c>
      <c r="BM3243" s="141">
        <v>-1270.21000000003</v>
      </c>
      <c r="BN3243" s="141">
        <v>-3.5360000000300715</v>
      </c>
      <c r="BO3243" s="141">
        <v>0</v>
      </c>
      <c r="BP3243" s="141">
        <v>0</v>
      </c>
    </row>
    <row r="3244" spans="4:68">
      <c r="D3244" s="174" t="s">
        <v>10943</v>
      </c>
      <c r="E3244" s="175">
        <v>-51267.75</v>
      </c>
      <c r="F3244" s="174" t="s">
        <v>3503</v>
      </c>
      <c r="G3244" s="174" t="s">
        <v>10663</v>
      </c>
      <c r="H3244" s="174" t="s">
        <v>172</v>
      </c>
      <c r="I3244" s="174" t="s">
        <v>10939</v>
      </c>
      <c r="J3244" s="174" t="s">
        <v>10940</v>
      </c>
      <c r="K3244" s="174"/>
      <c r="L3244" s="174" t="s">
        <v>172</v>
      </c>
      <c r="M3244" s="174" t="s">
        <v>3758</v>
      </c>
      <c r="N3244" s="176">
        <v>960</v>
      </c>
      <c r="O3244" s="174" t="s">
        <v>3407</v>
      </c>
      <c r="P3244" s="177">
        <v>25385</v>
      </c>
      <c r="Q3244" s="176">
        <v>528</v>
      </c>
      <c r="R3244" s="175">
        <v>-28195.37</v>
      </c>
      <c r="S3244" s="175">
        <v>-23072.38</v>
      </c>
      <c r="T3244" s="178">
        <v>0</v>
      </c>
      <c r="U3244" s="96">
        <v>18</v>
      </c>
      <c r="V3244" s="38" t="s">
        <v>128</v>
      </c>
      <c r="W3244" s="38"/>
      <c r="X3244" s="137">
        <v>-640.84687499999995</v>
      </c>
      <c r="Y3244" s="138">
        <v>54605</v>
      </c>
      <c r="Z3244" s="179">
        <v>36</v>
      </c>
      <c r="AA3244" s="139">
        <v>2049</v>
      </c>
      <c r="AB3244" s="131"/>
      <c r="AC3244" s="38"/>
      <c r="AD3244" s="140">
        <v>-23072.38</v>
      </c>
      <c r="AE3244" s="141">
        <v>-22431.533125000002</v>
      </c>
      <c r="AF3244" s="141">
        <v>-21790.686250000002</v>
      </c>
      <c r="AG3244" s="141">
        <v>-21149.839375000003</v>
      </c>
      <c r="AH3244" s="141">
        <v>-20508.992500000004</v>
      </c>
      <c r="AI3244" s="141">
        <v>-19868.145625000005</v>
      </c>
      <c r="AJ3244" s="141">
        <v>-19227.298750000005</v>
      </c>
      <c r="AK3244" s="141">
        <v>-18586.451875000006</v>
      </c>
      <c r="AL3244" s="141">
        <v>-17945.605000000007</v>
      </c>
      <c r="AM3244" s="141">
        <v>-17304.758125000008</v>
      </c>
      <c r="AN3244" s="141">
        <v>-16663.911250000008</v>
      </c>
      <c r="AO3244" s="141">
        <v>-16023.064375000009</v>
      </c>
      <c r="AP3244" s="141">
        <v>-15382.21750000001</v>
      </c>
      <c r="AQ3244" s="141">
        <v>-14741.37062500001</v>
      </c>
      <c r="AR3244" s="141">
        <v>-14100.523750000011</v>
      </c>
      <c r="AS3244" s="141">
        <v>-13459.676875000012</v>
      </c>
      <c r="AT3244" s="141">
        <v>-12818.830000000013</v>
      </c>
      <c r="AU3244" s="141">
        <v>-12177.983125000013</v>
      </c>
      <c r="AV3244" s="141">
        <v>-11537.136250000014</v>
      </c>
      <c r="AW3244" s="141">
        <v>-10896.289375000015</v>
      </c>
      <c r="AX3244" s="141">
        <v>-10255.442500000016</v>
      </c>
      <c r="AY3244" s="141">
        <v>-9614.5956250000163</v>
      </c>
      <c r="AZ3244" s="141">
        <v>-8973.748750000017</v>
      </c>
      <c r="BA3244" s="141">
        <v>-8332.9018750000178</v>
      </c>
      <c r="BB3244" s="141">
        <v>-7692.0550000000176</v>
      </c>
      <c r="BC3244" s="141">
        <v>-7051.2081250000174</v>
      </c>
      <c r="BD3244" s="141">
        <v>-6410.3612500000172</v>
      </c>
      <c r="BE3244" s="141">
        <v>-5769.514375000017</v>
      </c>
      <c r="BF3244" s="141">
        <v>-5128.6675000000168</v>
      </c>
      <c r="BG3244" s="141">
        <v>-4487.8206250000167</v>
      </c>
      <c r="BH3244" s="141">
        <v>-3846.9737500000165</v>
      </c>
      <c r="BI3244" s="141">
        <v>-3206.1268750000163</v>
      </c>
      <c r="BJ3244" s="141">
        <v>-2565.2800000000161</v>
      </c>
      <c r="BK3244" s="141">
        <v>-1924.4331250000162</v>
      </c>
      <c r="BL3244" s="141">
        <v>-1283.5862500000162</v>
      </c>
      <c r="BM3244" s="141">
        <v>-642.73937500001625</v>
      </c>
      <c r="BN3244" s="141">
        <v>-1.8925000000162981</v>
      </c>
      <c r="BO3244" s="141">
        <v>0</v>
      </c>
      <c r="BP3244" s="141">
        <v>0</v>
      </c>
    </row>
    <row r="3245" spans="4:68">
      <c r="D3245" s="174" t="s">
        <v>10944</v>
      </c>
      <c r="E3245" s="175">
        <v>-9581.5</v>
      </c>
      <c r="F3245" s="174" t="s">
        <v>3483</v>
      </c>
      <c r="G3245" s="174" t="s">
        <v>10663</v>
      </c>
      <c r="H3245" s="174" t="s">
        <v>172</v>
      </c>
      <c r="I3245" s="174" t="s">
        <v>10939</v>
      </c>
      <c r="J3245" s="174" t="s">
        <v>10940</v>
      </c>
      <c r="K3245" s="174"/>
      <c r="L3245" s="174" t="s">
        <v>172</v>
      </c>
      <c r="M3245" s="174" t="s">
        <v>3758</v>
      </c>
      <c r="N3245" s="176">
        <v>960</v>
      </c>
      <c r="O3245" s="174" t="s">
        <v>3407</v>
      </c>
      <c r="P3245" s="177">
        <v>25385</v>
      </c>
      <c r="Q3245" s="176">
        <v>528</v>
      </c>
      <c r="R3245" s="175">
        <v>-5269.38</v>
      </c>
      <c r="S3245" s="175">
        <v>-4312.12</v>
      </c>
      <c r="T3245" s="178">
        <v>0</v>
      </c>
      <c r="U3245" s="96">
        <v>18</v>
      </c>
      <c r="V3245" s="38" t="s">
        <v>128</v>
      </c>
      <c r="W3245" s="38"/>
      <c r="X3245" s="137">
        <v>-119.76875</v>
      </c>
      <c r="Y3245" s="138">
        <v>54605</v>
      </c>
      <c r="Z3245" s="179">
        <v>36</v>
      </c>
      <c r="AA3245" s="139">
        <v>2049</v>
      </c>
      <c r="AB3245" s="131"/>
      <c r="AC3245" s="38"/>
      <c r="AD3245" s="140">
        <v>-4312.12</v>
      </c>
      <c r="AE3245" s="141">
        <v>-4192.3512499999997</v>
      </c>
      <c r="AF3245" s="141">
        <v>-4072.5824999999995</v>
      </c>
      <c r="AG3245" s="141">
        <v>-3952.8137499999993</v>
      </c>
      <c r="AH3245" s="141">
        <v>-3833.0449999999992</v>
      </c>
      <c r="AI3245" s="141">
        <v>-3713.276249999999</v>
      </c>
      <c r="AJ3245" s="141">
        <v>-3593.5074999999988</v>
      </c>
      <c r="AK3245" s="141">
        <v>-3473.7387499999986</v>
      </c>
      <c r="AL3245" s="141">
        <v>-3353.9699999999984</v>
      </c>
      <c r="AM3245" s="141">
        <v>-3234.2012499999983</v>
      </c>
      <c r="AN3245" s="141">
        <v>-3114.4324999999981</v>
      </c>
      <c r="AO3245" s="141">
        <v>-2994.6637499999979</v>
      </c>
      <c r="AP3245" s="141">
        <v>-2874.8949999999977</v>
      </c>
      <c r="AQ3245" s="141">
        <v>-2755.1262499999975</v>
      </c>
      <c r="AR3245" s="141">
        <v>-2635.3574999999973</v>
      </c>
      <c r="AS3245" s="141">
        <v>-2515.5887499999972</v>
      </c>
      <c r="AT3245" s="141">
        <v>-2395.819999999997</v>
      </c>
      <c r="AU3245" s="141">
        <v>-2276.0512499999968</v>
      </c>
      <c r="AV3245" s="141">
        <v>-2156.2824999999966</v>
      </c>
      <c r="AW3245" s="141">
        <v>-2036.5137499999967</v>
      </c>
      <c r="AX3245" s="141">
        <v>-1916.7449999999967</v>
      </c>
      <c r="AY3245" s="141">
        <v>-1796.9762499999968</v>
      </c>
      <c r="AZ3245" s="141">
        <v>-1677.2074999999968</v>
      </c>
      <c r="BA3245" s="141">
        <v>-1557.4387499999968</v>
      </c>
      <c r="BB3245" s="141">
        <v>-1437.6699999999969</v>
      </c>
      <c r="BC3245" s="141">
        <v>-1317.9012499999969</v>
      </c>
      <c r="BD3245" s="141">
        <v>-1198.132499999997</v>
      </c>
      <c r="BE3245" s="141">
        <v>-1078.363749999997</v>
      </c>
      <c r="BF3245" s="141">
        <v>-958.59499999999707</v>
      </c>
      <c r="BG3245" s="141">
        <v>-838.82624999999712</v>
      </c>
      <c r="BH3245" s="141">
        <v>-719.05749999999716</v>
      </c>
      <c r="BI3245" s="141">
        <v>-599.28874999999721</v>
      </c>
      <c r="BJ3245" s="141">
        <v>-479.5199999999972</v>
      </c>
      <c r="BK3245" s="141">
        <v>-359.75124999999719</v>
      </c>
      <c r="BL3245" s="141">
        <v>-239.98249999999717</v>
      </c>
      <c r="BM3245" s="141">
        <v>-120.21374999999718</v>
      </c>
      <c r="BN3245" s="141">
        <v>-0.44499999999717943</v>
      </c>
      <c r="BO3245" s="141">
        <v>0</v>
      </c>
      <c r="BP3245" s="141">
        <v>0</v>
      </c>
    </row>
    <row r="3246" spans="4:68">
      <c r="D3246" s="174" t="s">
        <v>10945</v>
      </c>
      <c r="E3246" s="175">
        <v>-9.6</v>
      </c>
      <c r="F3246" s="174" t="s">
        <v>3540</v>
      </c>
      <c r="G3246" s="174" t="s">
        <v>10663</v>
      </c>
      <c r="H3246" s="174" t="s">
        <v>172</v>
      </c>
      <c r="I3246" s="174" t="s">
        <v>10939</v>
      </c>
      <c r="J3246" s="174" t="s">
        <v>10940</v>
      </c>
      <c r="K3246" s="174"/>
      <c r="L3246" s="174" t="s">
        <v>172</v>
      </c>
      <c r="M3246" s="174" t="s">
        <v>3758</v>
      </c>
      <c r="N3246" s="176">
        <v>960</v>
      </c>
      <c r="O3246" s="174" t="s">
        <v>3407</v>
      </c>
      <c r="P3246" s="177">
        <v>25385</v>
      </c>
      <c r="Q3246" s="176">
        <v>528</v>
      </c>
      <c r="R3246" s="175">
        <v>-5.28</v>
      </c>
      <c r="S3246" s="175">
        <v>-4.32</v>
      </c>
      <c r="T3246" s="178">
        <v>0</v>
      </c>
      <c r="U3246" s="96">
        <v>18</v>
      </c>
      <c r="V3246" s="38" t="s">
        <v>128</v>
      </c>
      <c r="W3246" s="38"/>
      <c r="X3246" s="137">
        <v>-0.12</v>
      </c>
      <c r="Y3246" s="138">
        <v>54605</v>
      </c>
      <c r="Z3246" s="179">
        <v>36</v>
      </c>
      <c r="AA3246" s="139">
        <v>2049</v>
      </c>
      <c r="AB3246" s="131"/>
      <c r="AC3246" s="38"/>
      <c r="AD3246" s="140">
        <v>-4.32</v>
      </c>
      <c r="AE3246" s="141">
        <v>-4.2</v>
      </c>
      <c r="AF3246" s="141">
        <v>-4.08</v>
      </c>
      <c r="AG3246" s="141">
        <v>-3.96</v>
      </c>
      <c r="AH3246" s="141">
        <v>-3.84</v>
      </c>
      <c r="AI3246" s="141">
        <v>-3.7199999999999998</v>
      </c>
      <c r="AJ3246" s="141">
        <v>-3.5999999999999996</v>
      </c>
      <c r="AK3246" s="141">
        <v>-3.4799999999999995</v>
      </c>
      <c r="AL3246" s="141">
        <v>-3.3599999999999994</v>
      </c>
      <c r="AM3246" s="141">
        <v>-3.2399999999999993</v>
      </c>
      <c r="AN3246" s="141">
        <v>-3.1199999999999992</v>
      </c>
      <c r="AO3246" s="141">
        <v>-2.9999999999999991</v>
      </c>
      <c r="AP3246" s="141">
        <v>-2.879999999999999</v>
      </c>
      <c r="AQ3246" s="141">
        <v>-2.7599999999999989</v>
      </c>
      <c r="AR3246" s="141">
        <v>-2.6399999999999988</v>
      </c>
      <c r="AS3246" s="141">
        <v>-2.5199999999999987</v>
      </c>
      <c r="AT3246" s="141">
        <v>-2.3999999999999986</v>
      </c>
      <c r="AU3246" s="141">
        <v>-2.2799999999999985</v>
      </c>
      <c r="AV3246" s="141">
        <v>-2.1599999999999984</v>
      </c>
      <c r="AW3246" s="141">
        <v>-2.0399999999999983</v>
      </c>
      <c r="AX3246" s="141">
        <v>-1.9199999999999982</v>
      </c>
      <c r="AY3246" s="141">
        <v>-1.799999999999998</v>
      </c>
      <c r="AZ3246" s="141">
        <v>-1.6799999999999979</v>
      </c>
      <c r="BA3246" s="141">
        <v>-1.5599999999999978</v>
      </c>
      <c r="BB3246" s="141">
        <v>-1.4399999999999977</v>
      </c>
      <c r="BC3246" s="141">
        <v>-1.3199999999999976</v>
      </c>
      <c r="BD3246" s="141">
        <v>-1.1999999999999975</v>
      </c>
      <c r="BE3246" s="141">
        <v>-1.0799999999999974</v>
      </c>
      <c r="BF3246" s="141">
        <v>-0.95999999999999741</v>
      </c>
      <c r="BG3246" s="141">
        <v>-0.83999999999999742</v>
      </c>
      <c r="BH3246" s="141">
        <v>-0.71999999999999742</v>
      </c>
      <c r="BI3246" s="141">
        <v>-0.59999999999999742</v>
      </c>
      <c r="BJ3246" s="141">
        <v>-0.47999999999999743</v>
      </c>
      <c r="BK3246" s="141">
        <v>-0.35999999999999743</v>
      </c>
      <c r="BL3246" s="141">
        <v>-0.23999999999999744</v>
      </c>
      <c r="BM3246" s="141">
        <v>-0.11999999999999744</v>
      </c>
      <c r="BN3246" s="141">
        <v>0</v>
      </c>
      <c r="BO3246" s="141">
        <v>0</v>
      </c>
      <c r="BP3246" s="141">
        <v>0</v>
      </c>
    </row>
    <row r="3247" spans="4:68">
      <c r="D3247" s="174" t="s">
        <v>10946</v>
      </c>
      <c r="E3247" s="175">
        <v>-27313.82</v>
      </c>
      <c r="F3247" s="174" t="s">
        <v>4654</v>
      </c>
      <c r="G3247" s="174" t="s">
        <v>10663</v>
      </c>
      <c r="H3247" s="174" t="s">
        <v>172</v>
      </c>
      <c r="I3247" s="174" t="s">
        <v>10939</v>
      </c>
      <c r="J3247" s="174" t="s">
        <v>10940</v>
      </c>
      <c r="K3247" s="174"/>
      <c r="L3247" s="174" t="s">
        <v>172</v>
      </c>
      <c r="M3247" s="174" t="s">
        <v>3758</v>
      </c>
      <c r="N3247" s="176">
        <v>960</v>
      </c>
      <c r="O3247" s="174" t="s">
        <v>3407</v>
      </c>
      <c r="P3247" s="177">
        <v>25385</v>
      </c>
      <c r="Q3247" s="176">
        <v>528</v>
      </c>
      <c r="R3247" s="175">
        <v>-15021.61</v>
      </c>
      <c r="S3247" s="175">
        <v>-12292.21</v>
      </c>
      <c r="T3247" s="178">
        <v>0</v>
      </c>
      <c r="U3247" s="96">
        <v>18</v>
      </c>
      <c r="V3247" s="38" t="s">
        <v>128</v>
      </c>
      <c r="W3247" s="38"/>
      <c r="X3247" s="137">
        <v>-341.42274999999995</v>
      </c>
      <c r="Y3247" s="138">
        <v>54605</v>
      </c>
      <c r="Z3247" s="179">
        <v>36</v>
      </c>
      <c r="AA3247" s="139">
        <v>2049</v>
      </c>
      <c r="AB3247" s="131"/>
      <c r="AC3247" s="38"/>
      <c r="AD3247" s="140">
        <v>-12292.21</v>
      </c>
      <c r="AE3247" s="141">
        <v>-11950.787249999999</v>
      </c>
      <c r="AF3247" s="141">
        <v>-11609.3645</v>
      </c>
      <c r="AG3247" s="141">
        <v>-11267.94175</v>
      </c>
      <c r="AH3247" s="141">
        <v>-10926.519</v>
      </c>
      <c r="AI3247" s="141">
        <v>-10585.096250000001</v>
      </c>
      <c r="AJ3247" s="141">
        <v>-10243.673500000001</v>
      </c>
      <c r="AK3247" s="141">
        <v>-9902.2507500000011</v>
      </c>
      <c r="AL3247" s="141">
        <v>-9560.8280000000013</v>
      </c>
      <c r="AM3247" s="141">
        <v>-9219.4052500000016</v>
      </c>
      <c r="AN3247" s="141">
        <v>-8877.9825000000019</v>
      </c>
      <c r="AO3247" s="141">
        <v>-8536.5597500000022</v>
      </c>
      <c r="AP3247" s="141">
        <v>-8195.1370000000024</v>
      </c>
      <c r="AQ3247" s="141">
        <v>-7853.7142500000027</v>
      </c>
      <c r="AR3247" s="141">
        <v>-7512.291500000003</v>
      </c>
      <c r="AS3247" s="141">
        <v>-7170.8687500000033</v>
      </c>
      <c r="AT3247" s="141">
        <v>-6829.4460000000036</v>
      </c>
      <c r="AU3247" s="141">
        <v>-6488.0232500000038</v>
      </c>
      <c r="AV3247" s="141">
        <v>-6146.6005000000041</v>
      </c>
      <c r="AW3247" s="141">
        <v>-5805.1777500000044</v>
      </c>
      <c r="AX3247" s="141">
        <v>-5463.7550000000047</v>
      </c>
      <c r="AY3247" s="141">
        <v>-5122.3322500000049</v>
      </c>
      <c r="AZ3247" s="141">
        <v>-4780.9095000000052</v>
      </c>
      <c r="BA3247" s="141">
        <v>-4439.4867500000055</v>
      </c>
      <c r="BB3247" s="141">
        <v>-4098.0640000000058</v>
      </c>
      <c r="BC3247" s="141">
        <v>-3756.641250000006</v>
      </c>
      <c r="BD3247" s="141">
        <v>-3415.2185000000063</v>
      </c>
      <c r="BE3247" s="141">
        <v>-3073.7957500000066</v>
      </c>
      <c r="BF3247" s="141">
        <v>-2732.3730000000069</v>
      </c>
      <c r="BG3247" s="141">
        <v>-2390.9502500000071</v>
      </c>
      <c r="BH3247" s="141">
        <v>-2049.5275000000074</v>
      </c>
      <c r="BI3247" s="141">
        <v>-1708.1047500000075</v>
      </c>
      <c r="BJ3247" s="141">
        <v>-1366.6820000000075</v>
      </c>
      <c r="BK3247" s="141">
        <v>-1025.2592500000076</v>
      </c>
      <c r="BL3247" s="141">
        <v>-683.83650000000762</v>
      </c>
      <c r="BM3247" s="141">
        <v>-342.41375000000767</v>
      </c>
      <c r="BN3247" s="141">
        <v>-0.99100000000771615</v>
      </c>
      <c r="BO3247" s="141">
        <v>0</v>
      </c>
      <c r="BP3247" s="141">
        <v>0</v>
      </c>
    </row>
    <row r="3248" spans="4:68">
      <c r="D3248" s="174" t="s">
        <v>10947</v>
      </c>
      <c r="E3248" s="175">
        <v>1250732.9099999999</v>
      </c>
      <c r="F3248" s="174" t="s">
        <v>3540</v>
      </c>
      <c r="G3248" s="174" t="s">
        <v>8695</v>
      </c>
      <c r="H3248" s="174" t="s">
        <v>183</v>
      </c>
      <c r="I3248" s="174" t="s">
        <v>10948</v>
      </c>
      <c r="J3248" s="174" t="s">
        <v>10949</v>
      </c>
      <c r="K3248" s="174"/>
      <c r="L3248" s="174" t="s">
        <v>10779</v>
      </c>
      <c r="M3248" s="174" t="s">
        <v>3575</v>
      </c>
      <c r="N3248" s="176">
        <v>60</v>
      </c>
      <c r="O3248" s="174" t="s">
        <v>3407</v>
      </c>
      <c r="P3248" s="177">
        <v>35247</v>
      </c>
      <c r="Q3248" s="176">
        <v>204</v>
      </c>
      <c r="R3248" s="175">
        <v>1250732.9099999999</v>
      </c>
      <c r="S3248" s="176">
        <v>0</v>
      </c>
      <c r="T3248" s="178">
        <v>0</v>
      </c>
      <c r="U3248" s="96">
        <v>19</v>
      </c>
      <c r="V3248" s="38" t="s">
        <v>129</v>
      </c>
      <c r="W3248" s="38"/>
      <c r="X3248" s="137">
        <v>0</v>
      </c>
      <c r="Y3248" s="138">
        <v>37073</v>
      </c>
      <c r="Z3248" s="179">
        <v>0</v>
      </c>
      <c r="AA3248" s="139">
        <v>2001</v>
      </c>
      <c r="AB3248" s="131"/>
      <c r="AC3248" s="38"/>
      <c r="AD3248" s="140">
        <v>0</v>
      </c>
      <c r="AE3248" s="141">
        <v>0</v>
      </c>
      <c r="AF3248" s="141">
        <v>0</v>
      </c>
      <c r="AG3248" s="141">
        <v>0</v>
      </c>
      <c r="AH3248" s="141">
        <v>0</v>
      </c>
      <c r="AI3248" s="141">
        <v>0</v>
      </c>
      <c r="AJ3248" s="141">
        <v>0</v>
      </c>
      <c r="AK3248" s="141">
        <v>0</v>
      </c>
      <c r="AL3248" s="141">
        <v>0</v>
      </c>
      <c r="AM3248" s="141">
        <v>0</v>
      </c>
      <c r="AN3248" s="141">
        <v>0</v>
      </c>
      <c r="AO3248" s="141">
        <v>0</v>
      </c>
      <c r="AP3248" s="141">
        <v>0</v>
      </c>
      <c r="AQ3248" s="141">
        <v>0</v>
      </c>
      <c r="AR3248" s="141">
        <v>0</v>
      </c>
      <c r="AS3248" s="141">
        <v>0</v>
      </c>
      <c r="AT3248" s="141">
        <v>0</v>
      </c>
      <c r="AU3248" s="141">
        <v>0</v>
      </c>
      <c r="AV3248" s="141">
        <v>0</v>
      </c>
      <c r="AW3248" s="141">
        <v>0</v>
      </c>
      <c r="AX3248" s="141">
        <v>0</v>
      </c>
      <c r="AY3248" s="141">
        <v>0</v>
      </c>
      <c r="AZ3248" s="141">
        <v>0</v>
      </c>
      <c r="BA3248" s="141">
        <v>0</v>
      </c>
      <c r="BB3248" s="141">
        <v>0</v>
      </c>
      <c r="BC3248" s="141">
        <v>0</v>
      </c>
      <c r="BD3248" s="141">
        <v>0</v>
      </c>
      <c r="BE3248" s="141">
        <v>0</v>
      </c>
      <c r="BF3248" s="141">
        <v>0</v>
      </c>
      <c r="BG3248" s="141">
        <v>0</v>
      </c>
      <c r="BH3248" s="141">
        <v>0</v>
      </c>
      <c r="BI3248" s="141">
        <v>0</v>
      </c>
      <c r="BJ3248" s="141">
        <v>0</v>
      </c>
      <c r="BK3248" s="141">
        <v>0</v>
      </c>
      <c r="BL3248" s="141">
        <v>0</v>
      </c>
      <c r="BM3248" s="141">
        <v>0</v>
      </c>
      <c r="BN3248" s="141">
        <v>0</v>
      </c>
      <c r="BO3248" s="141">
        <v>0</v>
      </c>
      <c r="BP3248" s="141">
        <v>0</v>
      </c>
    </row>
    <row r="3249" spans="4:68">
      <c r="D3249" s="174" t="s">
        <v>10950</v>
      </c>
      <c r="E3249" s="175">
        <v>-72067.11</v>
      </c>
      <c r="F3249" s="174" t="s">
        <v>3540</v>
      </c>
      <c r="G3249" s="174" t="s">
        <v>8695</v>
      </c>
      <c r="H3249" s="174" t="s">
        <v>183</v>
      </c>
      <c r="I3249" s="174" t="s">
        <v>10781</v>
      </c>
      <c r="J3249" s="174" t="s">
        <v>10951</v>
      </c>
      <c r="K3249" s="174"/>
      <c r="L3249" s="174" t="s">
        <v>10779</v>
      </c>
      <c r="M3249" s="174" t="s">
        <v>3575</v>
      </c>
      <c r="N3249" s="176">
        <v>60</v>
      </c>
      <c r="O3249" s="174" t="s">
        <v>3407</v>
      </c>
      <c r="P3249" s="177">
        <v>35247</v>
      </c>
      <c r="Q3249" s="176">
        <v>204</v>
      </c>
      <c r="R3249" s="175">
        <v>-72067.11</v>
      </c>
      <c r="S3249" s="176">
        <v>0</v>
      </c>
      <c r="T3249" s="178">
        <v>0</v>
      </c>
      <c r="U3249" s="96">
        <v>19</v>
      </c>
      <c r="V3249" s="38" t="s">
        <v>129</v>
      </c>
      <c r="W3249" s="38"/>
      <c r="X3249" s="137">
        <v>0</v>
      </c>
      <c r="Y3249" s="138">
        <v>37073</v>
      </c>
      <c r="Z3249" s="179">
        <v>0</v>
      </c>
      <c r="AA3249" s="139">
        <v>2001</v>
      </c>
      <c r="AB3249" s="131"/>
      <c r="AC3249" s="38"/>
      <c r="AD3249" s="140">
        <v>0</v>
      </c>
      <c r="AE3249" s="141">
        <v>0</v>
      </c>
      <c r="AF3249" s="141">
        <v>0</v>
      </c>
      <c r="AG3249" s="141">
        <v>0</v>
      </c>
      <c r="AH3249" s="141">
        <v>0</v>
      </c>
      <c r="AI3249" s="141">
        <v>0</v>
      </c>
      <c r="AJ3249" s="141">
        <v>0</v>
      </c>
      <c r="AK3249" s="141">
        <v>0</v>
      </c>
      <c r="AL3249" s="141">
        <v>0</v>
      </c>
      <c r="AM3249" s="141">
        <v>0</v>
      </c>
      <c r="AN3249" s="141">
        <v>0</v>
      </c>
      <c r="AO3249" s="141">
        <v>0</v>
      </c>
      <c r="AP3249" s="141">
        <v>0</v>
      </c>
      <c r="AQ3249" s="141">
        <v>0</v>
      </c>
      <c r="AR3249" s="141">
        <v>0</v>
      </c>
      <c r="AS3249" s="141">
        <v>0</v>
      </c>
      <c r="AT3249" s="141">
        <v>0</v>
      </c>
      <c r="AU3249" s="141">
        <v>0</v>
      </c>
      <c r="AV3249" s="141">
        <v>0</v>
      </c>
      <c r="AW3249" s="141">
        <v>0</v>
      </c>
      <c r="AX3249" s="141">
        <v>0</v>
      </c>
      <c r="AY3249" s="141">
        <v>0</v>
      </c>
      <c r="AZ3249" s="141">
        <v>0</v>
      </c>
      <c r="BA3249" s="141">
        <v>0</v>
      </c>
      <c r="BB3249" s="141">
        <v>0</v>
      </c>
      <c r="BC3249" s="141">
        <v>0</v>
      </c>
      <c r="BD3249" s="141">
        <v>0</v>
      </c>
      <c r="BE3249" s="141">
        <v>0</v>
      </c>
      <c r="BF3249" s="141">
        <v>0</v>
      </c>
      <c r="BG3249" s="141">
        <v>0</v>
      </c>
      <c r="BH3249" s="141">
        <v>0</v>
      </c>
      <c r="BI3249" s="141">
        <v>0</v>
      </c>
      <c r="BJ3249" s="141">
        <v>0</v>
      </c>
      <c r="BK3249" s="141">
        <v>0</v>
      </c>
      <c r="BL3249" s="141">
        <v>0</v>
      </c>
      <c r="BM3249" s="141">
        <v>0</v>
      </c>
      <c r="BN3249" s="141">
        <v>0</v>
      </c>
      <c r="BO3249" s="141">
        <v>0</v>
      </c>
      <c r="BP3249" s="141">
        <v>0</v>
      </c>
    </row>
    <row r="3250" spans="4:68">
      <c r="D3250" s="174" t="s">
        <v>10952</v>
      </c>
      <c r="E3250" s="175">
        <v>117946223.79000001</v>
      </c>
      <c r="F3250" s="174" t="s">
        <v>3409</v>
      </c>
      <c r="G3250" s="174" t="s">
        <v>10953</v>
      </c>
      <c r="H3250" s="174" t="s">
        <v>169</v>
      </c>
      <c r="I3250" s="174" t="s">
        <v>10954</v>
      </c>
      <c r="J3250" s="174" t="s">
        <v>10955</v>
      </c>
      <c r="K3250" s="174"/>
      <c r="L3250" s="174" t="s">
        <v>3509</v>
      </c>
      <c r="M3250" s="174" t="s">
        <v>10956</v>
      </c>
      <c r="N3250" s="176">
        <v>960</v>
      </c>
      <c r="O3250" s="174" t="s">
        <v>3407</v>
      </c>
      <c r="P3250" s="177">
        <v>36342</v>
      </c>
      <c r="Q3250" s="176">
        <v>168</v>
      </c>
      <c r="R3250" s="175">
        <v>20517728.41</v>
      </c>
      <c r="S3250" s="175">
        <v>97428495.379999995</v>
      </c>
      <c r="T3250" s="178">
        <v>0</v>
      </c>
      <c r="U3250" s="96">
        <v>19</v>
      </c>
      <c r="V3250" s="38" t="s">
        <v>129</v>
      </c>
      <c r="W3250" s="38"/>
      <c r="X3250" s="137">
        <v>1474327.7973750001</v>
      </c>
      <c r="Y3250" s="138">
        <v>65562</v>
      </c>
      <c r="Z3250" s="179">
        <v>66</v>
      </c>
      <c r="AA3250" s="139">
        <v>2079</v>
      </c>
      <c r="AB3250" s="131"/>
      <c r="AC3250" s="38"/>
      <c r="AD3250" s="140">
        <v>97428495.379999995</v>
      </c>
      <c r="AE3250" s="141">
        <v>95954167.582625002</v>
      </c>
      <c r="AF3250" s="141">
        <v>94479839.785250008</v>
      </c>
      <c r="AG3250" s="141">
        <v>93005511.987875015</v>
      </c>
      <c r="AH3250" s="141">
        <v>91531184.190500021</v>
      </c>
      <c r="AI3250" s="141">
        <v>90056856.393125027</v>
      </c>
      <c r="AJ3250" s="141">
        <v>88582528.595750034</v>
      </c>
      <c r="AK3250" s="141">
        <v>87108200.79837504</v>
      </c>
      <c r="AL3250" s="141">
        <v>85633873.001000047</v>
      </c>
      <c r="AM3250" s="141">
        <v>84159545.203625053</v>
      </c>
      <c r="AN3250" s="141">
        <v>82685217.40625006</v>
      </c>
      <c r="AO3250" s="141">
        <v>81210889.608875066</v>
      </c>
      <c r="AP3250" s="141">
        <v>79736561.811500072</v>
      </c>
      <c r="AQ3250" s="141">
        <v>78262234.014125079</v>
      </c>
      <c r="AR3250" s="141">
        <v>76787906.216750085</v>
      </c>
      <c r="AS3250" s="141">
        <v>75313578.419375092</v>
      </c>
      <c r="AT3250" s="141">
        <v>73839250.622000098</v>
      </c>
      <c r="AU3250" s="141">
        <v>72364922.824625105</v>
      </c>
      <c r="AV3250" s="141">
        <v>70890595.027250111</v>
      </c>
      <c r="AW3250" s="141">
        <v>69416267.229875118</v>
      </c>
      <c r="AX3250" s="141">
        <v>67941939.432500124</v>
      </c>
      <c r="AY3250" s="141">
        <v>66467611.635125123</v>
      </c>
      <c r="AZ3250" s="141">
        <v>64993283.837750122</v>
      </c>
      <c r="BA3250" s="141">
        <v>63518956.040375121</v>
      </c>
      <c r="BB3250" s="141">
        <v>62044628.24300012</v>
      </c>
      <c r="BC3250" s="141">
        <v>60570300.445625119</v>
      </c>
      <c r="BD3250" s="141">
        <v>59095972.648250118</v>
      </c>
      <c r="BE3250" s="141">
        <v>57621644.850875117</v>
      </c>
      <c r="BF3250" s="141">
        <v>56147317.053500116</v>
      </c>
      <c r="BG3250" s="141">
        <v>54672989.256125115</v>
      </c>
      <c r="BH3250" s="141">
        <v>53198661.458750114</v>
      </c>
      <c r="BI3250" s="141">
        <v>51724333.661375113</v>
      </c>
      <c r="BJ3250" s="141">
        <v>50250005.864000112</v>
      </c>
      <c r="BK3250" s="141">
        <v>48775678.066625111</v>
      </c>
      <c r="BL3250" s="141">
        <v>47301350.26925011</v>
      </c>
      <c r="BM3250" s="141">
        <v>45827022.471875109</v>
      </c>
      <c r="BN3250" s="141">
        <v>44352694.674500108</v>
      </c>
      <c r="BO3250" s="141">
        <v>42878366.877125107</v>
      </c>
      <c r="BP3250" s="141">
        <v>41404039.079750106</v>
      </c>
    </row>
    <row r="3251" spans="4:68">
      <c r="D3251" s="174" t="s">
        <v>10957</v>
      </c>
      <c r="E3251" s="175">
        <v>1563821.35</v>
      </c>
      <c r="F3251" s="174" t="s">
        <v>3540</v>
      </c>
      <c r="G3251" s="174" t="s">
        <v>10958</v>
      </c>
      <c r="H3251" s="174" t="s">
        <v>191</v>
      </c>
      <c r="I3251" s="174" t="s">
        <v>10959</v>
      </c>
      <c r="J3251" s="174" t="s">
        <v>10960</v>
      </c>
      <c r="K3251" s="174"/>
      <c r="L3251" s="174" t="s">
        <v>4377</v>
      </c>
      <c r="M3251" s="174" t="s">
        <v>3866</v>
      </c>
      <c r="N3251" s="176">
        <v>960</v>
      </c>
      <c r="O3251" s="174" t="s">
        <v>3407</v>
      </c>
      <c r="P3251" s="177">
        <v>36891</v>
      </c>
      <c r="Q3251" s="176">
        <v>150</v>
      </c>
      <c r="R3251" s="176">
        <v>244347</v>
      </c>
      <c r="S3251" s="175">
        <v>1319474.3500000001</v>
      </c>
      <c r="T3251" s="178">
        <v>0</v>
      </c>
      <c r="U3251" s="96">
        <v>6</v>
      </c>
      <c r="V3251" s="38" t="s">
        <v>116</v>
      </c>
      <c r="W3251" s="38"/>
      <c r="X3251" s="137">
        <v>19547.766875000001</v>
      </c>
      <c r="Y3251" s="138">
        <v>66111</v>
      </c>
      <c r="Z3251" s="179">
        <v>67.5</v>
      </c>
      <c r="AA3251" s="139">
        <v>2081</v>
      </c>
      <c r="AB3251" s="131"/>
      <c r="AC3251" s="38"/>
      <c r="AD3251" s="140">
        <v>1319474.3500000001</v>
      </c>
      <c r="AE3251" s="141">
        <v>1299926.5831250001</v>
      </c>
      <c r="AF3251" s="141">
        <v>1280378.8162500001</v>
      </c>
      <c r="AG3251" s="141">
        <v>1260831.0493750002</v>
      </c>
      <c r="AH3251" s="141">
        <v>1241283.2825000002</v>
      </c>
      <c r="AI3251" s="141">
        <v>1221735.5156250002</v>
      </c>
      <c r="AJ3251" s="141">
        <v>1202187.7487500003</v>
      </c>
      <c r="AK3251" s="141">
        <v>1182639.9818750003</v>
      </c>
      <c r="AL3251" s="141">
        <v>1163092.2150000003</v>
      </c>
      <c r="AM3251" s="141">
        <v>1143544.4481250003</v>
      </c>
      <c r="AN3251" s="141">
        <v>1123996.6812500004</v>
      </c>
      <c r="AO3251" s="141">
        <v>1104448.9143750004</v>
      </c>
      <c r="AP3251" s="141">
        <v>1084901.1475000004</v>
      </c>
      <c r="AQ3251" s="141">
        <v>1065353.3806250005</v>
      </c>
      <c r="AR3251" s="141">
        <v>1045805.6137500005</v>
      </c>
      <c r="AS3251" s="141">
        <v>1026257.8468750005</v>
      </c>
      <c r="AT3251" s="141">
        <v>1006710.0800000005</v>
      </c>
      <c r="AU3251" s="141">
        <v>987162.31312500057</v>
      </c>
      <c r="AV3251" s="141">
        <v>967614.5462500006</v>
      </c>
      <c r="AW3251" s="141">
        <v>948066.77937500062</v>
      </c>
      <c r="AX3251" s="141">
        <v>928519.01250000065</v>
      </c>
      <c r="AY3251" s="141">
        <v>908971.24562500068</v>
      </c>
      <c r="AZ3251" s="141">
        <v>889423.47875000071</v>
      </c>
      <c r="BA3251" s="141">
        <v>869875.71187500074</v>
      </c>
      <c r="BB3251" s="141">
        <v>850327.94500000076</v>
      </c>
      <c r="BC3251" s="141">
        <v>830780.17812500079</v>
      </c>
      <c r="BD3251" s="141">
        <v>811232.41125000082</v>
      </c>
      <c r="BE3251" s="141">
        <v>791684.64437500085</v>
      </c>
      <c r="BF3251" s="141">
        <v>772136.87750000088</v>
      </c>
      <c r="BG3251" s="141">
        <v>752589.1106250009</v>
      </c>
      <c r="BH3251" s="141">
        <v>733041.34375000093</v>
      </c>
      <c r="BI3251" s="141">
        <v>713493.57687500096</v>
      </c>
      <c r="BJ3251" s="141">
        <v>693945.81000000099</v>
      </c>
      <c r="BK3251" s="141">
        <v>674398.04312500102</v>
      </c>
      <c r="BL3251" s="141">
        <v>654850.27625000104</v>
      </c>
      <c r="BM3251" s="141">
        <v>635302.50937500107</v>
      </c>
      <c r="BN3251" s="141">
        <v>615754.7425000011</v>
      </c>
      <c r="BO3251" s="141">
        <v>596206.97562500113</v>
      </c>
      <c r="BP3251" s="141">
        <v>576659.20875000115</v>
      </c>
    </row>
    <row r="3252" spans="4:68">
      <c r="D3252" s="174" t="s">
        <v>10961</v>
      </c>
      <c r="E3252" s="175">
        <v>33696.97</v>
      </c>
      <c r="F3252" s="174" t="s">
        <v>3540</v>
      </c>
      <c r="G3252" s="174" t="s">
        <v>3200</v>
      </c>
      <c r="H3252" s="174" t="s">
        <v>191</v>
      </c>
      <c r="I3252" s="174" t="s">
        <v>10962</v>
      </c>
      <c r="J3252" s="174" t="s">
        <v>10963</v>
      </c>
      <c r="K3252" s="174"/>
      <c r="L3252" s="174" t="s">
        <v>4439</v>
      </c>
      <c r="M3252" s="174" t="s">
        <v>4569</v>
      </c>
      <c r="N3252" s="176">
        <v>960</v>
      </c>
      <c r="O3252" s="174" t="s">
        <v>3407</v>
      </c>
      <c r="P3252" s="177">
        <v>36707</v>
      </c>
      <c r="Q3252" s="176">
        <v>156</v>
      </c>
      <c r="R3252" s="175">
        <v>5475.73</v>
      </c>
      <c r="S3252" s="175">
        <v>28221.24</v>
      </c>
      <c r="T3252" s="178">
        <v>0</v>
      </c>
      <c r="U3252" s="96">
        <v>6</v>
      </c>
      <c r="V3252" s="38" t="s">
        <v>116</v>
      </c>
      <c r="W3252" s="38"/>
      <c r="X3252" s="137">
        <v>421.21212500000001</v>
      </c>
      <c r="Y3252" s="138">
        <v>65927</v>
      </c>
      <c r="Z3252" s="179">
        <v>67</v>
      </c>
      <c r="AA3252" s="139">
        <v>2080</v>
      </c>
      <c r="AB3252" s="131"/>
      <c r="AC3252" s="38"/>
      <c r="AD3252" s="140">
        <v>28221.24</v>
      </c>
      <c r="AE3252" s="141">
        <v>27800.027875</v>
      </c>
      <c r="AF3252" s="141">
        <v>27378.815750000002</v>
      </c>
      <c r="AG3252" s="141">
        <v>26957.603625000003</v>
      </c>
      <c r="AH3252" s="141">
        <v>26536.391500000005</v>
      </c>
      <c r="AI3252" s="141">
        <v>26115.179375000007</v>
      </c>
      <c r="AJ3252" s="141">
        <v>25693.967250000009</v>
      </c>
      <c r="AK3252" s="141">
        <v>25272.755125000011</v>
      </c>
      <c r="AL3252" s="141">
        <v>24851.543000000012</v>
      </c>
      <c r="AM3252" s="141">
        <v>24430.330875000014</v>
      </c>
      <c r="AN3252" s="141">
        <v>24009.118750000016</v>
      </c>
      <c r="AO3252" s="141">
        <v>23587.906625000018</v>
      </c>
      <c r="AP3252" s="141">
        <v>23166.69450000002</v>
      </c>
      <c r="AQ3252" s="141">
        <v>22745.482375000021</v>
      </c>
      <c r="AR3252" s="141">
        <v>22324.270250000023</v>
      </c>
      <c r="AS3252" s="141">
        <v>21903.058125000025</v>
      </c>
      <c r="AT3252" s="141">
        <v>21481.846000000027</v>
      </c>
      <c r="AU3252" s="141">
        <v>21060.633875000029</v>
      </c>
      <c r="AV3252" s="141">
        <v>20639.42175000003</v>
      </c>
      <c r="AW3252" s="141">
        <v>20218.209625000032</v>
      </c>
      <c r="AX3252" s="141">
        <v>19796.997500000034</v>
      </c>
      <c r="AY3252" s="141">
        <v>19375.785375000036</v>
      </c>
      <c r="AZ3252" s="141">
        <v>18954.573250000038</v>
      </c>
      <c r="BA3252" s="141">
        <v>18533.361125000039</v>
      </c>
      <c r="BB3252" s="141">
        <v>18112.149000000041</v>
      </c>
      <c r="BC3252" s="141">
        <v>17690.936875000043</v>
      </c>
      <c r="BD3252" s="141">
        <v>17269.724750000045</v>
      </c>
      <c r="BE3252" s="141">
        <v>16848.512625000047</v>
      </c>
      <c r="BF3252" s="141">
        <v>16427.300500000048</v>
      </c>
      <c r="BG3252" s="141">
        <v>16006.088375000048</v>
      </c>
      <c r="BH3252" s="141">
        <v>15584.876250000048</v>
      </c>
      <c r="BI3252" s="141">
        <v>15163.664125000048</v>
      </c>
      <c r="BJ3252" s="141">
        <v>14742.452000000048</v>
      </c>
      <c r="BK3252" s="141">
        <v>14321.239875000048</v>
      </c>
      <c r="BL3252" s="141">
        <v>13900.027750000048</v>
      </c>
      <c r="BM3252" s="141">
        <v>13478.815625000048</v>
      </c>
      <c r="BN3252" s="141">
        <v>13057.603500000048</v>
      </c>
      <c r="BO3252" s="141">
        <v>12636.391375000048</v>
      </c>
      <c r="BP3252" s="141">
        <v>12215.179250000048</v>
      </c>
    </row>
    <row r="3253" spans="4:68">
      <c r="D3253" s="174" t="s">
        <v>10964</v>
      </c>
      <c r="E3253" s="175">
        <v>187608.94</v>
      </c>
      <c r="F3253" s="174" t="s">
        <v>3540</v>
      </c>
      <c r="G3253" s="174" t="s">
        <v>3200</v>
      </c>
      <c r="H3253" s="174" t="s">
        <v>170</v>
      </c>
      <c r="I3253" s="174" t="s">
        <v>10965</v>
      </c>
      <c r="J3253" s="174" t="s">
        <v>10966</v>
      </c>
      <c r="K3253" s="174"/>
      <c r="L3253" s="174" t="s">
        <v>3424</v>
      </c>
      <c r="M3253" s="174" t="s">
        <v>3470</v>
      </c>
      <c r="N3253" s="176">
        <v>600</v>
      </c>
      <c r="O3253" s="174" t="s">
        <v>3407</v>
      </c>
      <c r="P3253" s="177">
        <v>36707</v>
      </c>
      <c r="Q3253" s="176">
        <v>156</v>
      </c>
      <c r="R3253" s="175">
        <v>48778.21</v>
      </c>
      <c r="S3253" s="175">
        <v>138830.73000000001</v>
      </c>
      <c r="T3253" s="178">
        <v>0</v>
      </c>
      <c r="U3253" s="96">
        <v>7</v>
      </c>
      <c r="V3253" s="38" t="s">
        <v>117</v>
      </c>
      <c r="W3253" s="38"/>
      <c r="X3253" s="137">
        <v>3752.1788000000006</v>
      </c>
      <c r="Y3253" s="138">
        <v>54969</v>
      </c>
      <c r="Z3253" s="179">
        <v>37</v>
      </c>
      <c r="AA3253" s="139">
        <v>2050</v>
      </c>
      <c r="AB3253" s="131"/>
      <c r="AC3253" s="38"/>
      <c r="AD3253" s="140">
        <v>138830.73000000001</v>
      </c>
      <c r="AE3253" s="141">
        <v>135078.55120000002</v>
      </c>
      <c r="AF3253" s="141">
        <v>131326.37240000002</v>
      </c>
      <c r="AG3253" s="141">
        <v>127574.19360000003</v>
      </c>
      <c r="AH3253" s="141">
        <v>123822.01480000003</v>
      </c>
      <c r="AI3253" s="141">
        <v>120069.83600000004</v>
      </c>
      <c r="AJ3253" s="141">
        <v>116317.65720000005</v>
      </c>
      <c r="AK3253" s="141">
        <v>112565.47840000005</v>
      </c>
      <c r="AL3253" s="141">
        <v>108813.29960000006</v>
      </c>
      <c r="AM3253" s="141">
        <v>105061.12080000006</v>
      </c>
      <c r="AN3253" s="141">
        <v>101308.94200000007</v>
      </c>
      <c r="AO3253" s="141">
        <v>97556.763200000074</v>
      </c>
      <c r="AP3253" s="141">
        <v>93804.58440000008</v>
      </c>
      <c r="AQ3253" s="141">
        <v>90052.405600000086</v>
      </c>
      <c r="AR3253" s="141">
        <v>86300.226800000091</v>
      </c>
      <c r="AS3253" s="141">
        <v>82548.048000000097</v>
      </c>
      <c r="AT3253" s="141">
        <v>78795.869200000103</v>
      </c>
      <c r="AU3253" s="141">
        <v>75043.690400000109</v>
      </c>
      <c r="AV3253" s="141">
        <v>71291.511600000114</v>
      </c>
      <c r="AW3253" s="141">
        <v>67539.33280000012</v>
      </c>
      <c r="AX3253" s="141">
        <v>63787.154000000119</v>
      </c>
      <c r="AY3253" s="141">
        <v>60034.975200000117</v>
      </c>
      <c r="AZ3253" s="141">
        <v>56282.796400000116</v>
      </c>
      <c r="BA3253" s="141">
        <v>52530.617600000114</v>
      </c>
      <c r="BB3253" s="141">
        <v>48778.438800000113</v>
      </c>
      <c r="BC3253" s="141">
        <v>45026.260000000111</v>
      </c>
      <c r="BD3253" s="141">
        <v>41274.08120000011</v>
      </c>
      <c r="BE3253" s="141">
        <v>37521.902400000108</v>
      </c>
      <c r="BF3253" s="141">
        <v>33769.723600000107</v>
      </c>
      <c r="BG3253" s="141">
        <v>30017.544800000105</v>
      </c>
      <c r="BH3253" s="141">
        <v>26265.366000000104</v>
      </c>
      <c r="BI3253" s="141">
        <v>22513.187200000102</v>
      </c>
      <c r="BJ3253" s="141">
        <v>18761.008400000101</v>
      </c>
      <c r="BK3253" s="141">
        <v>15008.829600000099</v>
      </c>
      <c r="BL3253" s="141">
        <v>11256.650800000098</v>
      </c>
      <c r="BM3253" s="141">
        <v>7504.4720000000971</v>
      </c>
      <c r="BN3253" s="141">
        <v>3752.2932000000965</v>
      </c>
      <c r="BO3253" s="141">
        <v>0.11440000009588402</v>
      </c>
      <c r="BP3253" s="141">
        <v>0</v>
      </c>
    </row>
    <row r="3254" spans="4:68">
      <c r="D3254" s="174" t="s">
        <v>10967</v>
      </c>
      <c r="E3254" s="175">
        <v>137077.43</v>
      </c>
      <c r="F3254" s="174" t="s">
        <v>3540</v>
      </c>
      <c r="G3254" s="174" t="s">
        <v>3200</v>
      </c>
      <c r="H3254" s="174" t="s">
        <v>179</v>
      </c>
      <c r="I3254" s="174" t="s">
        <v>10968</v>
      </c>
      <c r="J3254" s="174" t="s">
        <v>10969</v>
      </c>
      <c r="K3254" s="174"/>
      <c r="L3254" s="174" t="s">
        <v>3509</v>
      </c>
      <c r="M3254" s="174" t="s">
        <v>7279</v>
      </c>
      <c r="N3254" s="176">
        <v>600</v>
      </c>
      <c r="O3254" s="174" t="s">
        <v>3407</v>
      </c>
      <c r="P3254" s="177">
        <v>36707</v>
      </c>
      <c r="Q3254" s="176">
        <v>156</v>
      </c>
      <c r="R3254" s="175">
        <v>35640.01</v>
      </c>
      <c r="S3254" s="175">
        <v>101437.42</v>
      </c>
      <c r="T3254" s="178">
        <v>0</v>
      </c>
      <c r="U3254" s="96">
        <v>10</v>
      </c>
      <c r="V3254" s="38" t="s">
        <v>120</v>
      </c>
      <c r="W3254" s="38"/>
      <c r="X3254" s="137">
        <v>2741.5486000000001</v>
      </c>
      <c r="Y3254" s="138">
        <v>54969</v>
      </c>
      <c r="Z3254" s="179">
        <v>37</v>
      </c>
      <c r="AA3254" s="139">
        <v>2050</v>
      </c>
      <c r="AB3254" s="131"/>
      <c r="AC3254" s="38"/>
      <c r="AD3254" s="140">
        <v>101437.42</v>
      </c>
      <c r="AE3254" s="141">
        <v>98695.871400000004</v>
      </c>
      <c r="AF3254" s="141">
        <v>95954.322800000009</v>
      </c>
      <c r="AG3254" s="141">
        <v>93212.774200000014</v>
      </c>
      <c r="AH3254" s="141">
        <v>90471.22560000002</v>
      </c>
      <c r="AI3254" s="141">
        <v>87729.677000000025</v>
      </c>
      <c r="AJ3254" s="141">
        <v>84988.128400000031</v>
      </c>
      <c r="AK3254" s="141">
        <v>82246.579800000036</v>
      </c>
      <c r="AL3254" s="141">
        <v>79505.031200000041</v>
      </c>
      <c r="AM3254" s="141">
        <v>76763.482600000047</v>
      </c>
      <c r="AN3254" s="141">
        <v>74021.934000000052</v>
      </c>
      <c r="AO3254" s="141">
        <v>71280.385400000057</v>
      </c>
      <c r="AP3254" s="141">
        <v>68538.836800000063</v>
      </c>
      <c r="AQ3254" s="141">
        <v>65797.288200000068</v>
      </c>
      <c r="AR3254" s="141">
        <v>63055.739600000066</v>
      </c>
      <c r="AS3254" s="141">
        <v>60314.191000000064</v>
      </c>
      <c r="AT3254" s="141">
        <v>57572.642400000062</v>
      </c>
      <c r="AU3254" s="141">
        <v>54831.093800000061</v>
      </c>
      <c r="AV3254" s="141">
        <v>52089.545200000059</v>
      </c>
      <c r="AW3254" s="141">
        <v>49347.996600000057</v>
      </c>
      <c r="AX3254" s="141">
        <v>46606.448000000055</v>
      </c>
      <c r="AY3254" s="141">
        <v>43864.899400000053</v>
      </c>
      <c r="AZ3254" s="141">
        <v>41123.350800000051</v>
      </c>
      <c r="BA3254" s="141">
        <v>38381.802200000049</v>
      </c>
      <c r="BB3254" s="141">
        <v>35640.253600000047</v>
      </c>
      <c r="BC3254" s="141">
        <v>32898.705000000045</v>
      </c>
      <c r="BD3254" s="141">
        <v>30157.156400000044</v>
      </c>
      <c r="BE3254" s="141">
        <v>27415.607800000042</v>
      </c>
      <c r="BF3254" s="141">
        <v>24674.05920000004</v>
      </c>
      <c r="BG3254" s="141">
        <v>21932.510600000038</v>
      </c>
      <c r="BH3254" s="141">
        <v>19190.962000000036</v>
      </c>
      <c r="BI3254" s="141">
        <v>16449.413400000034</v>
      </c>
      <c r="BJ3254" s="141">
        <v>13707.864800000034</v>
      </c>
      <c r="BK3254" s="141">
        <v>10966.316200000034</v>
      </c>
      <c r="BL3254" s="141">
        <v>8224.7676000000338</v>
      </c>
      <c r="BM3254" s="141">
        <v>5483.2190000000337</v>
      </c>
      <c r="BN3254" s="141">
        <v>2741.6704000000336</v>
      </c>
      <c r="BO3254" s="141">
        <v>0.12180000003354507</v>
      </c>
      <c r="BP3254" s="141">
        <v>0</v>
      </c>
    </row>
    <row r="3255" spans="4:68">
      <c r="D3255" s="174" t="s">
        <v>10970</v>
      </c>
      <c r="E3255" s="175">
        <v>35281.629999999997</v>
      </c>
      <c r="F3255" s="174" t="s">
        <v>3540</v>
      </c>
      <c r="G3255" s="174" t="s">
        <v>3200</v>
      </c>
      <c r="H3255" s="174" t="s">
        <v>179</v>
      </c>
      <c r="I3255" s="174" t="s">
        <v>10971</v>
      </c>
      <c r="J3255" s="174" t="s">
        <v>10972</v>
      </c>
      <c r="K3255" s="174"/>
      <c r="L3255" s="174" t="s">
        <v>7136</v>
      </c>
      <c r="M3255" s="174" t="s">
        <v>3800</v>
      </c>
      <c r="N3255" s="176">
        <v>600</v>
      </c>
      <c r="O3255" s="174" t="s">
        <v>3407</v>
      </c>
      <c r="P3255" s="177">
        <v>36707</v>
      </c>
      <c r="Q3255" s="176">
        <v>156</v>
      </c>
      <c r="R3255" s="175">
        <v>9173.18</v>
      </c>
      <c r="S3255" s="175">
        <v>26108.45</v>
      </c>
      <c r="T3255" s="178">
        <v>0</v>
      </c>
      <c r="U3255" s="96">
        <v>13</v>
      </c>
      <c r="V3255" s="38" t="s">
        <v>123</v>
      </c>
      <c r="W3255" s="38"/>
      <c r="X3255" s="137">
        <v>705.63259999999991</v>
      </c>
      <c r="Y3255" s="138">
        <v>54969</v>
      </c>
      <c r="Z3255" s="179">
        <v>37</v>
      </c>
      <c r="AA3255" s="139">
        <v>2050</v>
      </c>
      <c r="AB3255" s="131"/>
      <c r="AC3255" s="38"/>
      <c r="AD3255" s="140">
        <v>26108.45</v>
      </c>
      <c r="AE3255" s="141">
        <v>25402.8174</v>
      </c>
      <c r="AF3255" s="141">
        <v>24697.184799999999</v>
      </c>
      <c r="AG3255" s="141">
        <v>23991.552199999998</v>
      </c>
      <c r="AH3255" s="141">
        <v>23285.919599999997</v>
      </c>
      <c r="AI3255" s="141">
        <v>22580.286999999997</v>
      </c>
      <c r="AJ3255" s="141">
        <v>21874.654399999996</v>
      </c>
      <c r="AK3255" s="141">
        <v>21169.021799999995</v>
      </c>
      <c r="AL3255" s="141">
        <v>20463.389199999994</v>
      </c>
      <c r="AM3255" s="141">
        <v>19757.756599999993</v>
      </c>
      <c r="AN3255" s="141">
        <v>19052.123999999993</v>
      </c>
      <c r="AO3255" s="141">
        <v>18346.491399999992</v>
      </c>
      <c r="AP3255" s="141">
        <v>17640.858799999991</v>
      </c>
      <c r="AQ3255" s="141">
        <v>16935.22619999999</v>
      </c>
      <c r="AR3255" s="141">
        <v>16229.593599999989</v>
      </c>
      <c r="AS3255" s="141">
        <v>15523.960999999988</v>
      </c>
      <c r="AT3255" s="141">
        <v>14818.328399999988</v>
      </c>
      <c r="AU3255" s="141">
        <v>14112.695799999987</v>
      </c>
      <c r="AV3255" s="141">
        <v>13407.063199999986</v>
      </c>
      <c r="AW3255" s="141">
        <v>12701.430599999985</v>
      </c>
      <c r="AX3255" s="141">
        <v>11995.797999999984</v>
      </c>
      <c r="AY3255" s="141">
        <v>11290.165399999983</v>
      </c>
      <c r="AZ3255" s="141">
        <v>10584.532799999983</v>
      </c>
      <c r="BA3255" s="141">
        <v>9878.9001999999819</v>
      </c>
      <c r="BB3255" s="141">
        <v>9173.267599999981</v>
      </c>
      <c r="BC3255" s="141">
        <v>8467.6349999999802</v>
      </c>
      <c r="BD3255" s="141">
        <v>7762.0023999999803</v>
      </c>
      <c r="BE3255" s="141">
        <v>7056.3697999999804</v>
      </c>
      <c r="BF3255" s="141">
        <v>6350.7371999999805</v>
      </c>
      <c r="BG3255" s="141">
        <v>5645.1045999999806</v>
      </c>
      <c r="BH3255" s="141">
        <v>4939.4719999999807</v>
      </c>
      <c r="BI3255" s="141">
        <v>4233.8393999999807</v>
      </c>
      <c r="BJ3255" s="141">
        <v>3528.2067999999808</v>
      </c>
      <c r="BK3255" s="141">
        <v>2822.5741999999809</v>
      </c>
      <c r="BL3255" s="141">
        <v>2116.941599999981</v>
      </c>
      <c r="BM3255" s="141">
        <v>1411.3089999999811</v>
      </c>
      <c r="BN3255" s="141">
        <v>705.67639999998119</v>
      </c>
      <c r="BO3255" s="141">
        <v>4.3799999981274595E-2</v>
      </c>
      <c r="BP3255" s="141">
        <v>0</v>
      </c>
    </row>
    <row r="3256" spans="4:68">
      <c r="D3256" s="174" t="s">
        <v>10973</v>
      </c>
      <c r="E3256" s="175">
        <v>201893.26</v>
      </c>
      <c r="F3256" s="174" t="s">
        <v>3540</v>
      </c>
      <c r="G3256" s="174" t="s">
        <v>3200</v>
      </c>
      <c r="H3256" s="174" t="s">
        <v>169</v>
      </c>
      <c r="I3256" s="174" t="s">
        <v>10974</v>
      </c>
      <c r="J3256" s="174" t="s">
        <v>10975</v>
      </c>
      <c r="K3256" s="174"/>
      <c r="L3256" s="174" t="s">
        <v>3509</v>
      </c>
      <c r="M3256" s="174" t="s">
        <v>9497</v>
      </c>
      <c r="N3256" s="176">
        <v>960</v>
      </c>
      <c r="O3256" s="174" t="s">
        <v>3407</v>
      </c>
      <c r="P3256" s="177">
        <v>36707</v>
      </c>
      <c r="Q3256" s="176">
        <v>156</v>
      </c>
      <c r="R3256" s="175">
        <v>32807.599999999999</v>
      </c>
      <c r="S3256" s="175">
        <v>169085.66</v>
      </c>
      <c r="T3256" s="178">
        <v>0</v>
      </c>
      <c r="U3256" s="96">
        <v>13</v>
      </c>
      <c r="V3256" s="38" t="s">
        <v>123</v>
      </c>
      <c r="W3256" s="38"/>
      <c r="X3256" s="137">
        <v>2523.6657500000001</v>
      </c>
      <c r="Y3256" s="138">
        <v>65927</v>
      </c>
      <c r="Z3256" s="179">
        <v>67</v>
      </c>
      <c r="AA3256" s="139">
        <v>2080</v>
      </c>
      <c r="AB3256" s="131"/>
      <c r="AC3256" s="38"/>
      <c r="AD3256" s="140">
        <v>169085.66</v>
      </c>
      <c r="AE3256" s="141">
        <v>166561.99424999999</v>
      </c>
      <c r="AF3256" s="141">
        <v>164038.3285</v>
      </c>
      <c r="AG3256" s="141">
        <v>161514.66275000002</v>
      </c>
      <c r="AH3256" s="141">
        <v>158990.99700000003</v>
      </c>
      <c r="AI3256" s="141">
        <v>156467.33125000005</v>
      </c>
      <c r="AJ3256" s="141">
        <v>153943.66550000006</v>
      </c>
      <c r="AK3256" s="141">
        <v>151419.99975000008</v>
      </c>
      <c r="AL3256" s="141">
        <v>148896.33400000009</v>
      </c>
      <c r="AM3256" s="141">
        <v>146372.6682500001</v>
      </c>
      <c r="AN3256" s="141">
        <v>143849.00250000012</v>
      </c>
      <c r="AO3256" s="141">
        <v>141325.33675000013</v>
      </c>
      <c r="AP3256" s="141">
        <v>138801.67100000015</v>
      </c>
      <c r="AQ3256" s="141">
        <v>136278.00525000016</v>
      </c>
      <c r="AR3256" s="141">
        <v>133754.33950000018</v>
      </c>
      <c r="AS3256" s="141">
        <v>131230.67375000019</v>
      </c>
      <c r="AT3256" s="141">
        <v>128707.00800000019</v>
      </c>
      <c r="AU3256" s="141">
        <v>126183.34225000019</v>
      </c>
      <c r="AV3256" s="141">
        <v>123659.67650000019</v>
      </c>
      <c r="AW3256" s="141">
        <v>121136.01075000019</v>
      </c>
      <c r="AX3256" s="141">
        <v>118612.34500000019</v>
      </c>
      <c r="AY3256" s="141">
        <v>116088.67925000019</v>
      </c>
      <c r="AZ3256" s="141">
        <v>113565.01350000019</v>
      </c>
      <c r="BA3256" s="141">
        <v>111041.34775000019</v>
      </c>
      <c r="BB3256" s="141">
        <v>108517.68200000019</v>
      </c>
      <c r="BC3256" s="141">
        <v>105994.01625000019</v>
      </c>
      <c r="BD3256" s="141">
        <v>103470.35050000019</v>
      </c>
      <c r="BE3256" s="141">
        <v>100946.68475000019</v>
      </c>
      <c r="BF3256" s="141">
        <v>98423.019000000189</v>
      </c>
      <c r="BG3256" s="141">
        <v>95899.353250000189</v>
      </c>
      <c r="BH3256" s="141">
        <v>93375.687500000189</v>
      </c>
      <c r="BI3256" s="141">
        <v>90852.021750000189</v>
      </c>
      <c r="BJ3256" s="141">
        <v>88328.356000000189</v>
      </c>
      <c r="BK3256" s="141">
        <v>85804.690250000189</v>
      </c>
      <c r="BL3256" s="141">
        <v>83281.024500000189</v>
      </c>
      <c r="BM3256" s="141">
        <v>80757.358750000189</v>
      </c>
      <c r="BN3256" s="141">
        <v>78233.693000000188</v>
      </c>
      <c r="BO3256" s="141">
        <v>75710.027250000188</v>
      </c>
      <c r="BP3256" s="141">
        <v>73186.361500000188</v>
      </c>
    </row>
    <row r="3257" spans="4:68">
      <c r="D3257" s="174" t="s">
        <v>10976</v>
      </c>
      <c r="E3257" s="175">
        <v>223010.93</v>
      </c>
      <c r="F3257" s="174" t="s">
        <v>3540</v>
      </c>
      <c r="G3257" s="174" t="s">
        <v>3200</v>
      </c>
      <c r="H3257" s="174" t="s">
        <v>179</v>
      </c>
      <c r="I3257" s="174" t="s">
        <v>10977</v>
      </c>
      <c r="J3257" s="174" t="s">
        <v>10978</v>
      </c>
      <c r="K3257" s="174"/>
      <c r="L3257" s="174" t="s">
        <v>3509</v>
      </c>
      <c r="M3257" s="174" t="s">
        <v>7143</v>
      </c>
      <c r="N3257" s="176">
        <v>600</v>
      </c>
      <c r="O3257" s="174" t="s">
        <v>3407</v>
      </c>
      <c r="P3257" s="177">
        <v>36707</v>
      </c>
      <c r="Q3257" s="176">
        <v>156</v>
      </c>
      <c r="R3257" s="175">
        <v>57982.71</v>
      </c>
      <c r="S3257" s="175">
        <v>165028.22</v>
      </c>
      <c r="T3257" s="178">
        <v>0</v>
      </c>
      <c r="U3257" s="96">
        <v>13</v>
      </c>
      <c r="V3257" s="38" t="s">
        <v>123</v>
      </c>
      <c r="W3257" s="38"/>
      <c r="X3257" s="137">
        <v>4460.2186000000002</v>
      </c>
      <c r="Y3257" s="138">
        <v>54969</v>
      </c>
      <c r="Z3257" s="179">
        <v>37</v>
      </c>
      <c r="AA3257" s="139">
        <v>2050</v>
      </c>
      <c r="AB3257" s="131"/>
      <c r="AC3257" s="38"/>
      <c r="AD3257" s="140">
        <v>165028.22</v>
      </c>
      <c r="AE3257" s="141">
        <v>160568.00140000001</v>
      </c>
      <c r="AF3257" s="141">
        <v>156107.78280000002</v>
      </c>
      <c r="AG3257" s="141">
        <v>151647.56420000002</v>
      </c>
      <c r="AH3257" s="141">
        <v>147187.34560000003</v>
      </c>
      <c r="AI3257" s="141">
        <v>142727.12700000004</v>
      </c>
      <c r="AJ3257" s="141">
        <v>138266.90840000004</v>
      </c>
      <c r="AK3257" s="141">
        <v>133806.68980000005</v>
      </c>
      <c r="AL3257" s="141">
        <v>129346.47120000006</v>
      </c>
      <c r="AM3257" s="141">
        <v>124886.25260000007</v>
      </c>
      <c r="AN3257" s="141">
        <v>120426.03400000007</v>
      </c>
      <c r="AO3257" s="141">
        <v>115965.81540000008</v>
      </c>
      <c r="AP3257" s="141">
        <v>111505.59680000009</v>
      </c>
      <c r="AQ3257" s="141">
        <v>107045.37820000009</v>
      </c>
      <c r="AR3257" s="141">
        <v>102585.1596000001</v>
      </c>
      <c r="AS3257" s="141">
        <v>98124.941000000108</v>
      </c>
      <c r="AT3257" s="141">
        <v>93664.722400000115</v>
      </c>
      <c r="AU3257" s="141">
        <v>89204.503800000122</v>
      </c>
      <c r="AV3257" s="141">
        <v>84744.285200000129</v>
      </c>
      <c r="AW3257" s="141">
        <v>80284.066600000137</v>
      </c>
      <c r="AX3257" s="141">
        <v>75823.848000000144</v>
      </c>
      <c r="AY3257" s="141">
        <v>71363.629400000151</v>
      </c>
      <c r="AZ3257" s="141">
        <v>66903.410800000158</v>
      </c>
      <c r="BA3257" s="141">
        <v>62443.192200000158</v>
      </c>
      <c r="BB3257" s="141">
        <v>57982.973600000158</v>
      </c>
      <c r="BC3257" s="141">
        <v>53522.755000000157</v>
      </c>
      <c r="BD3257" s="141">
        <v>49062.536400000157</v>
      </c>
      <c r="BE3257" s="141">
        <v>44602.317800000157</v>
      </c>
      <c r="BF3257" s="141">
        <v>40142.099200000157</v>
      </c>
      <c r="BG3257" s="141">
        <v>35681.880600000157</v>
      </c>
      <c r="BH3257" s="141">
        <v>31221.662000000157</v>
      </c>
      <c r="BI3257" s="141">
        <v>26761.443400000157</v>
      </c>
      <c r="BJ3257" s="141">
        <v>22301.224800000156</v>
      </c>
      <c r="BK3257" s="141">
        <v>17841.006200000156</v>
      </c>
      <c r="BL3257" s="141">
        <v>13380.787600000156</v>
      </c>
      <c r="BM3257" s="141">
        <v>8920.5690000001559</v>
      </c>
      <c r="BN3257" s="141">
        <v>4460.3504000001558</v>
      </c>
      <c r="BO3257" s="141">
        <v>0.13180000015563564</v>
      </c>
      <c r="BP3257" s="141">
        <v>0</v>
      </c>
    </row>
    <row r="3258" spans="4:68">
      <c r="D3258" s="174" t="s">
        <v>10979</v>
      </c>
      <c r="E3258" s="175">
        <v>51851.75</v>
      </c>
      <c r="F3258" s="174" t="s">
        <v>3540</v>
      </c>
      <c r="G3258" s="174" t="s">
        <v>3200</v>
      </c>
      <c r="H3258" s="174" t="s">
        <v>179</v>
      </c>
      <c r="I3258" s="174" t="s">
        <v>10980</v>
      </c>
      <c r="J3258" s="174" t="s">
        <v>10981</v>
      </c>
      <c r="K3258" s="174"/>
      <c r="L3258" s="174" t="s">
        <v>3509</v>
      </c>
      <c r="M3258" s="174" t="s">
        <v>4854</v>
      </c>
      <c r="N3258" s="176">
        <v>600</v>
      </c>
      <c r="O3258" s="174" t="s">
        <v>3407</v>
      </c>
      <c r="P3258" s="177">
        <v>36707</v>
      </c>
      <c r="Q3258" s="176">
        <v>156</v>
      </c>
      <c r="R3258" s="175">
        <v>13481.39</v>
      </c>
      <c r="S3258" s="175">
        <v>38370.36</v>
      </c>
      <c r="T3258" s="178">
        <v>0</v>
      </c>
      <c r="U3258" s="96">
        <v>6</v>
      </c>
      <c r="V3258" s="38" t="s">
        <v>116</v>
      </c>
      <c r="W3258" s="38"/>
      <c r="X3258" s="137">
        <v>1037.0350000000001</v>
      </c>
      <c r="Y3258" s="138">
        <v>54969</v>
      </c>
      <c r="Z3258" s="179">
        <v>37</v>
      </c>
      <c r="AA3258" s="139">
        <v>2050</v>
      </c>
      <c r="AB3258" s="131"/>
      <c r="AC3258" s="38"/>
      <c r="AD3258" s="140">
        <v>38370.36</v>
      </c>
      <c r="AE3258" s="141">
        <v>37333.324999999997</v>
      </c>
      <c r="AF3258" s="141">
        <v>36296.289999999994</v>
      </c>
      <c r="AG3258" s="141">
        <v>35259.25499999999</v>
      </c>
      <c r="AH3258" s="141">
        <v>34222.219999999987</v>
      </c>
      <c r="AI3258" s="141">
        <v>33185.184999999983</v>
      </c>
      <c r="AJ3258" s="141">
        <v>32148.149999999983</v>
      </c>
      <c r="AK3258" s="141">
        <v>31111.114999999983</v>
      </c>
      <c r="AL3258" s="141">
        <v>30074.079999999984</v>
      </c>
      <c r="AM3258" s="141">
        <v>29037.044999999984</v>
      </c>
      <c r="AN3258" s="141">
        <v>28000.009999999984</v>
      </c>
      <c r="AO3258" s="141">
        <v>26962.974999999984</v>
      </c>
      <c r="AP3258" s="141">
        <v>25925.939999999984</v>
      </c>
      <c r="AQ3258" s="141">
        <v>24888.904999999984</v>
      </c>
      <c r="AR3258" s="141">
        <v>23851.869999999984</v>
      </c>
      <c r="AS3258" s="141">
        <v>22814.834999999985</v>
      </c>
      <c r="AT3258" s="141">
        <v>21777.799999999985</v>
      </c>
      <c r="AU3258" s="141">
        <v>20740.764999999985</v>
      </c>
      <c r="AV3258" s="141">
        <v>19703.729999999985</v>
      </c>
      <c r="AW3258" s="141">
        <v>18666.694999999985</v>
      </c>
      <c r="AX3258" s="141">
        <v>17629.659999999985</v>
      </c>
      <c r="AY3258" s="141">
        <v>16592.624999999985</v>
      </c>
      <c r="AZ3258" s="141">
        <v>15555.589999999986</v>
      </c>
      <c r="BA3258" s="141">
        <v>14518.554999999986</v>
      </c>
      <c r="BB3258" s="141">
        <v>13481.519999999986</v>
      </c>
      <c r="BC3258" s="141">
        <v>12444.484999999986</v>
      </c>
      <c r="BD3258" s="141">
        <v>11407.449999999986</v>
      </c>
      <c r="BE3258" s="141">
        <v>10370.414999999986</v>
      </c>
      <c r="BF3258" s="141">
        <v>9333.3799999999865</v>
      </c>
      <c r="BG3258" s="141">
        <v>8296.3449999999866</v>
      </c>
      <c r="BH3258" s="141">
        <v>7259.3099999999868</v>
      </c>
      <c r="BI3258" s="141">
        <v>6222.2749999999869</v>
      </c>
      <c r="BJ3258" s="141">
        <v>5185.239999999987</v>
      </c>
      <c r="BK3258" s="141">
        <v>4148.2049999999872</v>
      </c>
      <c r="BL3258" s="141">
        <v>3111.1699999999873</v>
      </c>
      <c r="BM3258" s="141">
        <v>2074.1349999999875</v>
      </c>
      <c r="BN3258" s="141">
        <v>1037.0999999999874</v>
      </c>
      <c r="BO3258" s="141">
        <v>6.4999999987321644E-2</v>
      </c>
      <c r="BP3258" s="141">
        <v>0</v>
      </c>
    </row>
    <row r="3259" spans="4:68">
      <c r="D3259" s="174" t="s">
        <v>10982</v>
      </c>
      <c r="E3259" s="175">
        <v>38098.74</v>
      </c>
      <c r="F3259" s="174" t="s">
        <v>3540</v>
      </c>
      <c r="G3259" s="174" t="s">
        <v>3200</v>
      </c>
      <c r="H3259" s="174" t="s">
        <v>179</v>
      </c>
      <c r="I3259" s="174" t="s">
        <v>10983</v>
      </c>
      <c r="J3259" s="174" t="s">
        <v>10984</v>
      </c>
      <c r="K3259" s="174"/>
      <c r="L3259" s="174" t="s">
        <v>3509</v>
      </c>
      <c r="M3259" s="174" t="s">
        <v>4854</v>
      </c>
      <c r="N3259" s="176">
        <v>600</v>
      </c>
      <c r="O3259" s="174" t="s">
        <v>3407</v>
      </c>
      <c r="P3259" s="177">
        <v>36707</v>
      </c>
      <c r="Q3259" s="176">
        <v>156</v>
      </c>
      <c r="R3259" s="175">
        <v>9905.6200000000008</v>
      </c>
      <c r="S3259" s="175">
        <v>28193.119999999999</v>
      </c>
      <c r="T3259" s="178">
        <v>0</v>
      </c>
      <c r="U3259" s="96">
        <v>6</v>
      </c>
      <c r="V3259" s="38" t="s">
        <v>116</v>
      </c>
      <c r="W3259" s="38"/>
      <c r="X3259" s="137">
        <v>761.97479999999996</v>
      </c>
      <c r="Y3259" s="138">
        <v>54969</v>
      </c>
      <c r="Z3259" s="179">
        <v>37</v>
      </c>
      <c r="AA3259" s="139">
        <v>2050</v>
      </c>
      <c r="AB3259" s="131"/>
      <c r="AC3259" s="38"/>
      <c r="AD3259" s="140">
        <v>28193.119999999999</v>
      </c>
      <c r="AE3259" s="141">
        <v>27431.145199999999</v>
      </c>
      <c r="AF3259" s="141">
        <v>26669.170399999999</v>
      </c>
      <c r="AG3259" s="141">
        <v>25907.195599999999</v>
      </c>
      <c r="AH3259" s="141">
        <v>25145.220799999999</v>
      </c>
      <c r="AI3259" s="141">
        <v>24383.245999999999</v>
      </c>
      <c r="AJ3259" s="141">
        <v>23621.271199999999</v>
      </c>
      <c r="AK3259" s="141">
        <v>22859.296399999999</v>
      </c>
      <c r="AL3259" s="141">
        <v>22097.321599999999</v>
      </c>
      <c r="AM3259" s="141">
        <v>21335.346799999999</v>
      </c>
      <c r="AN3259" s="141">
        <v>20573.371999999999</v>
      </c>
      <c r="AO3259" s="141">
        <v>19811.397199999999</v>
      </c>
      <c r="AP3259" s="141">
        <v>19049.422399999999</v>
      </c>
      <c r="AQ3259" s="141">
        <v>18287.4476</v>
      </c>
      <c r="AR3259" s="141">
        <v>17525.4728</v>
      </c>
      <c r="AS3259" s="141">
        <v>16763.498</v>
      </c>
      <c r="AT3259" s="141">
        <v>16001.5232</v>
      </c>
      <c r="AU3259" s="141">
        <v>15239.5484</v>
      </c>
      <c r="AV3259" s="141">
        <v>14477.5736</v>
      </c>
      <c r="AW3259" s="141">
        <v>13715.5988</v>
      </c>
      <c r="AX3259" s="141">
        <v>12953.624</v>
      </c>
      <c r="AY3259" s="141">
        <v>12191.6492</v>
      </c>
      <c r="AZ3259" s="141">
        <v>11429.6744</v>
      </c>
      <c r="BA3259" s="141">
        <v>10667.6996</v>
      </c>
      <c r="BB3259" s="141">
        <v>9905.7248</v>
      </c>
      <c r="BC3259" s="141">
        <v>9143.75</v>
      </c>
      <c r="BD3259" s="141">
        <v>8381.7752</v>
      </c>
      <c r="BE3259" s="141">
        <v>7619.8004000000001</v>
      </c>
      <c r="BF3259" s="141">
        <v>6857.8256000000001</v>
      </c>
      <c r="BG3259" s="141">
        <v>6095.8508000000002</v>
      </c>
      <c r="BH3259" s="141">
        <v>5333.8760000000002</v>
      </c>
      <c r="BI3259" s="141">
        <v>4571.9012000000002</v>
      </c>
      <c r="BJ3259" s="141">
        <v>3809.9264000000003</v>
      </c>
      <c r="BK3259" s="141">
        <v>3047.9516000000003</v>
      </c>
      <c r="BL3259" s="141">
        <v>2285.9768000000004</v>
      </c>
      <c r="BM3259" s="141">
        <v>1524.0020000000004</v>
      </c>
      <c r="BN3259" s="141">
        <v>762.02720000000045</v>
      </c>
      <c r="BO3259" s="141">
        <v>5.2400000000488944E-2</v>
      </c>
      <c r="BP3259" s="141">
        <v>0</v>
      </c>
    </row>
    <row r="3260" spans="4:68">
      <c r="D3260" s="174" t="s">
        <v>10985</v>
      </c>
      <c r="E3260" s="175">
        <v>25349.35</v>
      </c>
      <c r="F3260" s="174" t="s">
        <v>3540</v>
      </c>
      <c r="G3260" s="174" t="s">
        <v>3200</v>
      </c>
      <c r="H3260" s="174" t="s">
        <v>179</v>
      </c>
      <c r="I3260" s="174" t="s">
        <v>10986</v>
      </c>
      <c r="J3260" s="174" t="s">
        <v>10987</v>
      </c>
      <c r="K3260" s="174"/>
      <c r="L3260" s="174" t="s">
        <v>3509</v>
      </c>
      <c r="M3260" s="174" t="s">
        <v>7279</v>
      </c>
      <c r="N3260" s="176">
        <v>600</v>
      </c>
      <c r="O3260" s="174" t="s">
        <v>3407</v>
      </c>
      <c r="P3260" s="177">
        <v>36707</v>
      </c>
      <c r="Q3260" s="176">
        <v>156</v>
      </c>
      <c r="R3260" s="175">
        <v>6590.75</v>
      </c>
      <c r="S3260" s="175">
        <v>18758.599999999999</v>
      </c>
      <c r="T3260" s="178">
        <v>0</v>
      </c>
      <c r="U3260" s="96">
        <v>10</v>
      </c>
      <c r="V3260" s="38" t="s">
        <v>120</v>
      </c>
      <c r="W3260" s="38"/>
      <c r="X3260" s="137">
        <v>506.98699999999997</v>
      </c>
      <c r="Y3260" s="138">
        <v>54969</v>
      </c>
      <c r="Z3260" s="179">
        <v>37</v>
      </c>
      <c r="AA3260" s="139">
        <v>2050</v>
      </c>
      <c r="AB3260" s="131"/>
      <c r="AC3260" s="38"/>
      <c r="AD3260" s="140">
        <v>18758.599999999999</v>
      </c>
      <c r="AE3260" s="141">
        <v>18251.612999999998</v>
      </c>
      <c r="AF3260" s="141">
        <v>17744.625999999997</v>
      </c>
      <c r="AG3260" s="141">
        <v>17237.638999999996</v>
      </c>
      <c r="AH3260" s="141">
        <v>16730.651999999995</v>
      </c>
      <c r="AI3260" s="141">
        <v>16223.664999999995</v>
      </c>
      <c r="AJ3260" s="141">
        <v>15716.677999999996</v>
      </c>
      <c r="AK3260" s="141">
        <v>15209.690999999997</v>
      </c>
      <c r="AL3260" s="141">
        <v>14702.703999999998</v>
      </c>
      <c r="AM3260" s="141">
        <v>14195.716999999999</v>
      </c>
      <c r="AN3260" s="141">
        <v>13688.73</v>
      </c>
      <c r="AO3260" s="141">
        <v>13181.743</v>
      </c>
      <c r="AP3260" s="141">
        <v>12674.756000000001</v>
      </c>
      <c r="AQ3260" s="141">
        <v>12167.769000000002</v>
      </c>
      <c r="AR3260" s="141">
        <v>11660.782000000003</v>
      </c>
      <c r="AS3260" s="141">
        <v>11153.795000000004</v>
      </c>
      <c r="AT3260" s="141">
        <v>10646.808000000005</v>
      </c>
      <c r="AU3260" s="141">
        <v>10139.821000000005</v>
      </c>
      <c r="AV3260" s="141">
        <v>9632.8340000000062</v>
      </c>
      <c r="AW3260" s="141">
        <v>9125.847000000007</v>
      </c>
      <c r="AX3260" s="141">
        <v>8618.8600000000079</v>
      </c>
      <c r="AY3260" s="141">
        <v>8111.8730000000078</v>
      </c>
      <c r="AZ3260" s="141">
        <v>7604.8860000000077</v>
      </c>
      <c r="BA3260" s="141">
        <v>7097.8990000000076</v>
      </c>
      <c r="BB3260" s="141">
        <v>6590.9120000000075</v>
      </c>
      <c r="BC3260" s="141">
        <v>6083.9250000000075</v>
      </c>
      <c r="BD3260" s="141">
        <v>5576.9380000000074</v>
      </c>
      <c r="BE3260" s="141">
        <v>5069.9510000000073</v>
      </c>
      <c r="BF3260" s="141">
        <v>4562.9640000000072</v>
      </c>
      <c r="BG3260" s="141">
        <v>4055.9770000000071</v>
      </c>
      <c r="BH3260" s="141">
        <v>3548.9900000000071</v>
      </c>
      <c r="BI3260" s="141">
        <v>3042.003000000007</v>
      </c>
      <c r="BJ3260" s="141">
        <v>2535.0160000000069</v>
      </c>
      <c r="BK3260" s="141">
        <v>2028.0290000000068</v>
      </c>
      <c r="BL3260" s="141">
        <v>1521.0420000000067</v>
      </c>
      <c r="BM3260" s="141">
        <v>1014.0550000000068</v>
      </c>
      <c r="BN3260" s="141">
        <v>507.0680000000068</v>
      </c>
      <c r="BO3260" s="141">
        <v>8.1000000006838491E-2</v>
      </c>
      <c r="BP3260" s="141">
        <v>0</v>
      </c>
    </row>
    <row r="3261" spans="4:68">
      <c r="D3261" s="174" t="s">
        <v>10988</v>
      </c>
      <c r="E3261" s="175">
        <v>226312.78</v>
      </c>
      <c r="F3261" s="174" t="s">
        <v>3540</v>
      </c>
      <c r="G3261" s="174" t="s">
        <v>3200</v>
      </c>
      <c r="H3261" s="174" t="s">
        <v>179</v>
      </c>
      <c r="I3261" s="174" t="s">
        <v>10989</v>
      </c>
      <c r="J3261" s="174" t="s">
        <v>10990</v>
      </c>
      <c r="K3261" s="174"/>
      <c r="L3261" s="174" t="s">
        <v>7136</v>
      </c>
      <c r="M3261" s="174" t="s">
        <v>3800</v>
      </c>
      <c r="N3261" s="176">
        <v>600</v>
      </c>
      <c r="O3261" s="174" t="s">
        <v>3407</v>
      </c>
      <c r="P3261" s="177">
        <v>36707</v>
      </c>
      <c r="Q3261" s="176">
        <v>156</v>
      </c>
      <c r="R3261" s="175">
        <v>58841.26</v>
      </c>
      <c r="S3261" s="175">
        <v>167471.51999999999</v>
      </c>
      <c r="T3261" s="178">
        <v>0</v>
      </c>
      <c r="U3261" s="96">
        <v>12</v>
      </c>
      <c r="V3261" s="38" t="s">
        <v>122</v>
      </c>
      <c r="W3261" s="38"/>
      <c r="X3261" s="137">
        <v>4526.2556000000004</v>
      </c>
      <c r="Y3261" s="138">
        <v>54969</v>
      </c>
      <c r="Z3261" s="179">
        <v>37</v>
      </c>
      <c r="AA3261" s="139">
        <v>2050</v>
      </c>
      <c r="AB3261" s="131"/>
      <c r="AC3261" s="38"/>
      <c r="AD3261" s="140">
        <v>167471.51999999999</v>
      </c>
      <c r="AE3261" s="141">
        <v>162945.26439999999</v>
      </c>
      <c r="AF3261" s="141">
        <v>158419.00879999998</v>
      </c>
      <c r="AG3261" s="141">
        <v>153892.75319999998</v>
      </c>
      <c r="AH3261" s="141">
        <v>149366.49759999997</v>
      </c>
      <c r="AI3261" s="141">
        <v>144840.24199999997</v>
      </c>
      <c r="AJ3261" s="141">
        <v>140313.98639999997</v>
      </c>
      <c r="AK3261" s="141">
        <v>135787.73079999996</v>
      </c>
      <c r="AL3261" s="141">
        <v>131261.47519999996</v>
      </c>
      <c r="AM3261" s="141">
        <v>126735.21959999995</v>
      </c>
      <c r="AN3261" s="141">
        <v>122208.96399999995</v>
      </c>
      <c r="AO3261" s="141">
        <v>117682.70839999994</v>
      </c>
      <c r="AP3261" s="141">
        <v>113156.45279999994</v>
      </c>
      <c r="AQ3261" s="141">
        <v>108630.19719999994</v>
      </c>
      <c r="AR3261" s="141">
        <v>104103.94159999993</v>
      </c>
      <c r="AS3261" s="141">
        <v>99577.685999999929</v>
      </c>
      <c r="AT3261" s="141">
        <v>95051.430399999925</v>
      </c>
      <c r="AU3261" s="141">
        <v>90525.174799999921</v>
      </c>
      <c r="AV3261" s="141">
        <v>85998.919199999917</v>
      </c>
      <c r="AW3261" s="141">
        <v>81472.663599999913</v>
      </c>
      <c r="AX3261" s="141">
        <v>76946.407999999908</v>
      </c>
      <c r="AY3261" s="141">
        <v>72420.152399999904</v>
      </c>
      <c r="AZ3261" s="141">
        <v>67893.8967999999</v>
      </c>
      <c r="BA3261" s="141">
        <v>63367.641199999896</v>
      </c>
      <c r="BB3261" s="141">
        <v>58841.385599999892</v>
      </c>
      <c r="BC3261" s="141">
        <v>54315.129999999888</v>
      </c>
      <c r="BD3261" s="141">
        <v>49788.874399999884</v>
      </c>
      <c r="BE3261" s="141">
        <v>45262.61879999988</v>
      </c>
      <c r="BF3261" s="141">
        <v>40736.363199999876</v>
      </c>
      <c r="BG3261" s="141">
        <v>36210.107599999872</v>
      </c>
      <c r="BH3261" s="141">
        <v>31683.851999999872</v>
      </c>
      <c r="BI3261" s="141">
        <v>27157.596399999871</v>
      </c>
      <c r="BJ3261" s="141">
        <v>22631.340799999871</v>
      </c>
      <c r="BK3261" s="141">
        <v>18105.08519999987</v>
      </c>
      <c r="BL3261" s="141">
        <v>13578.82959999987</v>
      </c>
      <c r="BM3261" s="141">
        <v>9052.5739999998696</v>
      </c>
      <c r="BN3261" s="141">
        <v>4526.3183999998691</v>
      </c>
      <c r="BO3261" s="141">
        <v>6.2799999868730083E-2</v>
      </c>
      <c r="BP3261" s="141">
        <v>0</v>
      </c>
    </row>
    <row r="3262" spans="4:68">
      <c r="D3262" s="174" t="s">
        <v>10991</v>
      </c>
      <c r="E3262" s="175">
        <v>61291.26</v>
      </c>
      <c r="F3262" s="174" t="s">
        <v>3540</v>
      </c>
      <c r="G3262" s="174" t="s">
        <v>3200</v>
      </c>
      <c r="H3262" s="174" t="s">
        <v>169</v>
      </c>
      <c r="I3262" s="174" t="s">
        <v>10992</v>
      </c>
      <c r="J3262" s="174" t="s">
        <v>10993</v>
      </c>
      <c r="K3262" s="174"/>
      <c r="L3262" s="174" t="s">
        <v>3509</v>
      </c>
      <c r="M3262" s="174" t="s">
        <v>10994</v>
      </c>
      <c r="N3262" s="176">
        <v>960</v>
      </c>
      <c r="O3262" s="174" t="s">
        <v>3407</v>
      </c>
      <c r="P3262" s="177">
        <v>36707</v>
      </c>
      <c r="Q3262" s="176">
        <v>156</v>
      </c>
      <c r="R3262" s="175">
        <v>9959.7999999999993</v>
      </c>
      <c r="S3262" s="175">
        <v>51331.46</v>
      </c>
      <c r="T3262" s="178">
        <v>0</v>
      </c>
      <c r="U3262" s="96">
        <v>19</v>
      </c>
      <c r="V3262" s="38" t="s">
        <v>129</v>
      </c>
      <c r="W3262" s="38"/>
      <c r="X3262" s="137">
        <v>766.14075000000003</v>
      </c>
      <c r="Y3262" s="138">
        <v>65927</v>
      </c>
      <c r="Z3262" s="179">
        <v>67</v>
      </c>
      <c r="AA3262" s="139">
        <v>2080</v>
      </c>
      <c r="AB3262" s="131"/>
      <c r="AC3262" s="38"/>
      <c r="AD3262" s="140">
        <v>51331.46</v>
      </c>
      <c r="AE3262" s="141">
        <v>50565.31925</v>
      </c>
      <c r="AF3262" s="141">
        <v>49799.178500000002</v>
      </c>
      <c r="AG3262" s="141">
        <v>49033.037750000003</v>
      </c>
      <c r="AH3262" s="141">
        <v>48266.897000000004</v>
      </c>
      <c r="AI3262" s="141">
        <v>47500.756250000006</v>
      </c>
      <c r="AJ3262" s="141">
        <v>46734.615500000007</v>
      </c>
      <c r="AK3262" s="141">
        <v>45968.474750000008</v>
      </c>
      <c r="AL3262" s="141">
        <v>45202.33400000001</v>
      </c>
      <c r="AM3262" s="141">
        <v>44436.193250000011</v>
      </c>
      <c r="AN3262" s="141">
        <v>43670.052500000013</v>
      </c>
      <c r="AO3262" s="141">
        <v>42903.911750000014</v>
      </c>
      <c r="AP3262" s="141">
        <v>42137.771000000015</v>
      </c>
      <c r="AQ3262" s="141">
        <v>41371.630250000017</v>
      </c>
      <c r="AR3262" s="141">
        <v>40605.489500000018</v>
      </c>
      <c r="AS3262" s="141">
        <v>39839.348750000019</v>
      </c>
      <c r="AT3262" s="141">
        <v>39073.208000000021</v>
      </c>
      <c r="AU3262" s="141">
        <v>38307.067250000022</v>
      </c>
      <c r="AV3262" s="141">
        <v>37540.926500000023</v>
      </c>
      <c r="AW3262" s="141">
        <v>36774.785750000025</v>
      </c>
      <c r="AX3262" s="141">
        <v>36008.645000000026</v>
      </c>
      <c r="AY3262" s="141">
        <v>35242.504250000027</v>
      </c>
      <c r="AZ3262" s="141">
        <v>34476.363500000029</v>
      </c>
      <c r="BA3262" s="141">
        <v>33710.22275000003</v>
      </c>
      <c r="BB3262" s="141">
        <v>32944.082000000031</v>
      </c>
      <c r="BC3262" s="141">
        <v>32177.941250000033</v>
      </c>
      <c r="BD3262" s="141">
        <v>31411.800500000034</v>
      </c>
      <c r="BE3262" s="141">
        <v>30645.659750000035</v>
      </c>
      <c r="BF3262" s="141">
        <v>29879.519000000037</v>
      </c>
      <c r="BG3262" s="141">
        <v>29113.378250000038</v>
      </c>
      <c r="BH3262" s="141">
        <v>28347.237500000039</v>
      </c>
      <c r="BI3262" s="141">
        <v>27581.096750000041</v>
      </c>
      <c r="BJ3262" s="141">
        <v>26814.956000000042</v>
      </c>
      <c r="BK3262" s="141">
        <v>26048.815250000043</v>
      </c>
      <c r="BL3262" s="141">
        <v>25282.674500000045</v>
      </c>
      <c r="BM3262" s="141">
        <v>24516.533750000046</v>
      </c>
      <c r="BN3262" s="141">
        <v>23750.393000000047</v>
      </c>
      <c r="BO3262" s="141">
        <v>22984.252250000049</v>
      </c>
      <c r="BP3262" s="141">
        <v>22218.11150000005</v>
      </c>
    </row>
    <row r="3263" spans="4:68">
      <c r="D3263" s="174" t="s">
        <v>10995</v>
      </c>
      <c r="E3263" s="175">
        <v>192883.25</v>
      </c>
      <c r="F3263" s="174" t="s">
        <v>3540</v>
      </c>
      <c r="G3263" s="174" t="s">
        <v>3200</v>
      </c>
      <c r="H3263" s="174" t="s">
        <v>179</v>
      </c>
      <c r="I3263" s="174" t="s">
        <v>10996</v>
      </c>
      <c r="J3263" s="174" t="s">
        <v>10997</v>
      </c>
      <c r="K3263" s="174"/>
      <c r="L3263" s="174" t="s">
        <v>7136</v>
      </c>
      <c r="M3263" s="174" t="s">
        <v>7175</v>
      </c>
      <c r="N3263" s="176">
        <v>600</v>
      </c>
      <c r="O3263" s="174" t="s">
        <v>3407</v>
      </c>
      <c r="P3263" s="177">
        <v>36707</v>
      </c>
      <c r="Q3263" s="176">
        <v>156</v>
      </c>
      <c r="R3263" s="175">
        <v>50149.57</v>
      </c>
      <c r="S3263" s="175">
        <v>142733.68</v>
      </c>
      <c r="T3263" s="178">
        <v>0</v>
      </c>
      <c r="U3263" s="96">
        <v>9</v>
      </c>
      <c r="V3263" s="38" t="s">
        <v>119</v>
      </c>
      <c r="W3263" s="38"/>
      <c r="X3263" s="137">
        <v>3857.665</v>
      </c>
      <c r="Y3263" s="138">
        <v>54969</v>
      </c>
      <c r="Z3263" s="179">
        <v>37</v>
      </c>
      <c r="AA3263" s="139">
        <v>2050</v>
      </c>
      <c r="AB3263" s="131"/>
      <c r="AC3263" s="38"/>
      <c r="AD3263" s="140">
        <v>142733.68</v>
      </c>
      <c r="AE3263" s="141">
        <v>138876.01499999998</v>
      </c>
      <c r="AF3263" s="141">
        <v>135018.34999999998</v>
      </c>
      <c r="AG3263" s="141">
        <v>131160.68499999997</v>
      </c>
      <c r="AH3263" s="141">
        <v>127303.01999999997</v>
      </c>
      <c r="AI3263" s="141">
        <v>123445.35499999998</v>
      </c>
      <c r="AJ3263" s="141">
        <v>119587.68999999999</v>
      </c>
      <c r="AK3263" s="141">
        <v>115730.02499999999</v>
      </c>
      <c r="AL3263" s="141">
        <v>111872.36</v>
      </c>
      <c r="AM3263" s="141">
        <v>108014.69500000001</v>
      </c>
      <c r="AN3263" s="141">
        <v>104157.03000000001</v>
      </c>
      <c r="AO3263" s="141">
        <v>100299.36500000002</v>
      </c>
      <c r="AP3263" s="141">
        <v>96441.700000000026</v>
      </c>
      <c r="AQ3263" s="141">
        <v>92584.035000000033</v>
      </c>
      <c r="AR3263" s="141">
        <v>88726.370000000039</v>
      </c>
      <c r="AS3263" s="141">
        <v>84868.705000000045</v>
      </c>
      <c r="AT3263" s="141">
        <v>81011.040000000052</v>
      </c>
      <c r="AU3263" s="141">
        <v>77153.375000000058</v>
      </c>
      <c r="AV3263" s="141">
        <v>73295.710000000065</v>
      </c>
      <c r="AW3263" s="141">
        <v>69438.045000000071</v>
      </c>
      <c r="AX3263" s="141">
        <v>65580.380000000077</v>
      </c>
      <c r="AY3263" s="141">
        <v>61722.715000000077</v>
      </c>
      <c r="AZ3263" s="141">
        <v>57865.050000000076</v>
      </c>
      <c r="BA3263" s="141">
        <v>54007.385000000075</v>
      </c>
      <c r="BB3263" s="141">
        <v>50149.720000000074</v>
      </c>
      <c r="BC3263" s="141">
        <v>46292.055000000073</v>
      </c>
      <c r="BD3263" s="141">
        <v>42434.390000000072</v>
      </c>
      <c r="BE3263" s="141">
        <v>38576.725000000071</v>
      </c>
      <c r="BF3263" s="141">
        <v>34719.06000000007</v>
      </c>
      <c r="BG3263" s="141">
        <v>30861.39500000007</v>
      </c>
      <c r="BH3263" s="141">
        <v>27003.730000000069</v>
      </c>
      <c r="BI3263" s="141">
        <v>23146.065000000068</v>
      </c>
      <c r="BJ3263" s="141">
        <v>19288.400000000067</v>
      </c>
      <c r="BK3263" s="141">
        <v>15430.735000000066</v>
      </c>
      <c r="BL3263" s="141">
        <v>11573.070000000065</v>
      </c>
      <c r="BM3263" s="141">
        <v>7715.4050000000652</v>
      </c>
      <c r="BN3263" s="141">
        <v>3857.7400000000653</v>
      </c>
      <c r="BO3263" s="141">
        <v>7.500000006530172E-2</v>
      </c>
      <c r="BP3263" s="141">
        <v>0</v>
      </c>
    </row>
    <row r="3264" spans="4:68">
      <c r="D3264" s="174" t="s">
        <v>10998</v>
      </c>
      <c r="E3264" s="175">
        <v>134171.70000000001</v>
      </c>
      <c r="F3264" s="174" t="s">
        <v>3540</v>
      </c>
      <c r="G3264" s="174" t="s">
        <v>3200</v>
      </c>
      <c r="H3264" s="174" t="s">
        <v>191</v>
      </c>
      <c r="I3264" s="174" t="s">
        <v>10999</v>
      </c>
      <c r="J3264" s="174" t="s">
        <v>11000</v>
      </c>
      <c r="K3264" s="174"/>
      <c r="L3264" s="174" t="s">
        <v>4377</v>
      </c>
      <c r="M3264" s="174" t="s">
        <v>3866</v>
      </c>
      <c r="N3264" s="176">
        <v>960</v>
      </c>
      <c r="O3264" s="174" t="s">
        <v>3407</v>
      </c>
      <c r="P3264" s="177">
        <v>36707</v>
      </c>
      <c r="Q3264" s="176">
        <v>156</v>
      </c>
      <c r="R3264" s="175">
        <v>21802.81</v>
      </c>
      <c r="S3264" s="175">
        <v>112368.89</v>
      </c>
      <c r="T3264" s="178">
        <v>0</v>
      </c>
      <c r="U3264" s="96">
        <v>6</v>
      </c>
      <c r="V3264" s="38" t="s">
        <v>116</v>
      </c>
      <c r="W3264" s="38"/>
      <c r="X3264" s="137">
        <v>1677.1462500000002</v>
      </c>
      <c r="Y3264" s="138">
        <v>65927</v>
      </c>
      <c r="Z3264" s="179">
        <v>67</v>
      </c>
      <c r="AA3264" s="139">
        <v>2080</v>
      </c>
      <c r="AB3264" s="131"/>
      <c r="AC3264" s="38"/>
      <c r="AD3264" s="140">
        <v>112368.89</v>
      </c>
      <c r="AE3264" s="141">
        <v>110691.74374999999</v>
      </c>
      <c r="AF3264" s="141">
        <v>109014.59749999999</v>
      </c>
      <c r="AG3264" s="141">
        <v>107337.45124999998</v>
      </c>
      <c r="AH3264" s="141">
        <v>105660.30499999998</v>
      </c>
      <c r="AI3264" s="141">
        <v>103983.15874999997</v>
      </c>
      <c r="AJ3264" s="141">
        <v>102306.01249999997</v>
      </c>
      <c r="AK3264" s="141">
        <v>100628.86624999996</v>
      </c>
      <c r="AL3264" s="141">
        <v>98951.719999999958</v>
      </c>
      <c r="AM3264" s="141">
        <v>97274.573749999952</v>
      </c>
      <c r="AN3264" s="141">
        <v>95597.427499999947</v>
      </c>
      <c r="AO3264" s="141">
        <v>93920.281249999942</v>
      </c>
      <c r="AP3264" s="141">
        <v>92243.134999999937</v>
      </c>
      <c r="AQ3264" s="141">
        <v>90565.988749999931</v>
      </c>
      <c r="AR3264" s="141">
        <v>88888.842499999926</v>
      </c>
      <c r="AS3264" s="141">
        <v>87211.696249999921</v>
      </c>
      <c r="AT3264" s="141">
        <v>85534.549999999916</v>
      </c>
      <c r="AU3264" s="141">
        <v>83857.40374999991</v>
      </c>
      <c r="AV3264" s="141">
        <v>82180.257499999905</v>
      </c>
      <c r="AW3264" s="141">
        <v>80503.1112499999</v>
      </c>
      <c r="AX3264" s="141">
        <v>78825.964999999895</v>
      </c>
      <c r="AY3264" s="141">
        <v>77148.818749999889</v>
      </c>
      <c r="AZ3264" s="141">
        <v>75471.672499999884</v>
      </c>
      <c r="BA3264" s="141">
        <v>73794.526249999879</v>
      </c>
      <c r="BB3264" s="141">
        <v>72117.379999999874</v>
      </c>
      <c r="BC3264" s="141">
        <v>70440.233749999868</v>
      </c>
      <c r="BD3264" s="141">
        <v>68763.087499999863</v>
      </c>
      <c r="BE3264" s="141">
        <v>67085.941249999858</v>
      </c>
      <c r="BF3264" s="141">
        <v>65408.79499999986</v>
      </c>
      <c r="BG3264" s="141">
        <v>63731.648749999862</v>
      </c>
      <c r="BH3264" s="141">
        <v>62054.502499999864</v>
      </c>
      <c r="BI3264" s="141">
        <v>60377.356249999866</v>
      </c>
      <c r="BJ3264" s="141">
        <v>58700.209999999868</v>
      </c>
      <c r="BK3264" s="141">
        <v>57023.06374999987</v>
      </c>
      <c r="BL3264" s="141">
        <v>55345.917499999872</v>
      </c>
      <c r="BM3264" s="141">
        <v>53668.771249999874</v>
      </c>
      <c r="BN3264" s="141">
        <v>51991.624999999876</v>
      </c>
      <c r="BO3264" s="141">
        <v>50314.478749999878</v>
      </c>
      <c r="BP3264" s="141">
        <v>48637.33249999988</v>
      </c>
    </row>
    <row r="3265" spans="4:68">
      <c r="D3265" s="174" t="s">
        <v>11001</v>
      </c>
      <c r="E3265" s="175">
        <v>91802.06</v>
      </c>
      <c r="F3265" s="174" t="s">
        <v>3540</v>
      </c>
      <c r="G3265" s="174" t="s">
        <v>3200</v>
      </c>
      <c r="H3265" s="174" t="s">
        <v>179</v>
      </c>
      <c r="I3265" s="174" t="s">
        <v>11002</v>
      </c>
      <c r="J3265" s="174" t="s">
        <v>11003</v>
      </c>
      <c r="K3265" s="174"/>
      <c r="L3265" s="174" t="s">
        <v>7136</v>
      </c>
      <c r="M3265" s="174" t="s">
        <v>7175</v>
      </c>
      <c r="N3265" s="176">
        <v>600</v>
      </c>
      <c r="O3265" s="174" t="s">
        <v>3407</v>
      </c>
      <c r="P3265" s="177">
        <v>36707</v>
      </c>
      <c r="Q3265" s="176">
        <v>156</v>
      </c>
      <c r="R3265" s="175">
        <v>23868.51</v>
      </c>
      <c r="S3265" s="175">
        <v>67933.55</v>
      </c>
      <c r="T3265" s="178">
        <v>0</v>
      </c>
      <c r="U3265" s="96">
        <v>9</v>
      </c>
      <c r="V3265" s="38" t="s">
        <v>119</v>
      </c>
      <c r="W3265" s="38"/>
      <c r="X3265" s="137">
        <v>1836.0412000000001</v>
      </c>
      <c r="Y3265" s="138">
        <v>54969</v>
      </c>
      <c r="Z3265" s="179">
        <v>37</v>
      </c>
      <c r="AA3265" s="139">
        <v>2050</v>
      </c>
      <c r="AB3265" s="131"/>
      <c r="AC3265" s="38"/>
      <c r="AD3265" s="140">
        <v>67933.55</v>
      </c>
      <c r="AE3265" s="141">
        <v>66097.508799999996</v>
      </c>
      <c r="AF3265" s="141">
        <v>64261.467599999996</v>
      </c>
      <c r="AG3265" s="141">
        <v>62425.426399999997</v>
      </c>
      <c r="AH3265" s="141">
        <v>60589.385199999997</v>
      </c>
      <c r="AI3265" s="141">
        <v>58753.343999999997</v>
      </c>
      <c r="AJ3265" s="141">
        <v>56917.302799999998</v>
      </c>
      <c r="AK3265" s="141">
        <v>55081.261599999998</v>
      </c>
      <c r="AL3265" s="141">
        <v>53245.220399999998</v>
      </c>
      <c r="AM3265" s="141">
        <v>51409.179199999999</v>
      </c>
      <c r="AN3265" s="141">
        <v>49573.137999999999</v>
      </c>
      <c r="AO3265" s="141">
        <v>47737.096799999999</v>
      </c>
      <c r="AP3265" s="141">
        <v>45901.0556</v>
      </c>
      <c r="AQ3265" s="141">
        <v>44065.0144</v>
      </c>
      <c r="AR3265" s="141">
        <v>42228.9732</v>
      </c>
      <c r="AS3265" s="141">
        <v>40392.932000000001</v>
      </c>
      <c r="AT3265" s="141">
        <v>38556.890800000001</v>
      </c>
      <c r="AU3265" s="141">
        <v>36720.849600000001</v>
      </c>
      <c r="AV3265" s="141">
        <v>34884.808400000002</v>
      </c>
      <c r="AW3265" s="141">
        <v>33048.767200000002</v>
      </c>
      <c r="AX3265" s="141">
        <v>31212.726000000002</v>
      </c>
      <c r="AY3265" s="141">
        <v>29376.684800000003</v>
      </c>
      <c r="AZ3265" s="141">
        <v>27540.643600000003</v>
      </c>
      <c r="BA3265" s="141">
        <v>25704.602400000003</v>
      </c>
      <c r="BB3265" s="141">
        <v>23868.561200000004</v>
      </c>
      <c r="BC3265" s="141">
        <v>22032.520000000004</v>
      </c>
      <c r="BD3265" s="141">
        <v>20196.478800000004</v>
      </c>
      <c r="BE3265" s="141">
        <v>18360.437600000005</v>
      </c>
      <c r="BF3265" s="141">
        <v>16524.396400000005</v>
      </c>
      <c r="BG3265" s="141">
        <v>14688.355200000005</v>
      </c>
      <c r="BH3265" s="141">
        <v>12852.314000000006</v>
      </c>
      <c r="BI3265" s="141">
        <v>11016.272800000006</v>
      </c>
      <c r="BJ3265" s="141">
        <v>9180.2316000000064</v>
      </c>
      <c r="BK3265" s="141">
        <v>7344.1904000000068</v>
      </c>
      <c r="BL3265" s="141">
        <v>5508.1492000000071</v>
      </c>
      <c r="BM3265" s="141">
        <v>3672.108000000007</v>
      </c>
      <c r="BN3265" s="141">
        <v>1836.0668000000069</v>
      </c>
      <c r="BO3265" s="141">
        <v>2.5600000006761547E-2</v>
      </c>
      <c r="BP3265" s="141">
        <v>0</v>
      </c>
    </row>
    <row r="3266" spans="4:68">
      <c r="D3266" s="174" t="s">
        <v>11004</v>
      </c>
      <c r="E3266" s="175">
        <v>37541.54</v>
      </c>
      <c r="F3266" s="174" t="s">
        <v>3540</v>
      </c>
      <c r="G3266" s="174" t="s">
        <v>3200</v>
      </c>
      <c r="H3266" s="174" t="s">
        <v>179</v>
      </c>
      <c r="I3266" s="174" t="s">
        <v>11005</v>
      </c>
      <c r="J3266" s="174" t="s">
        <v>11006</v>
      </c>
      <c r="K3266" s="174"/>
      <c r="L3266" s="174" t="s">
        <v>7136</v>
      </c>
      <c r="M3266" s="174" t="s">
        <v>7175</v>
      </c>
      <c r="N3266" s="176">
        <v>600</v>
      </c>
      <c r="O3266" s="174" t="s">
        <v>3407</v>
      </c>
      <c r="P3266" s="177">
        <v>36707</v>
      </c>
      <c r="Q3266" s="176">
        <v>156</v>
      </c>
      <c r="R3266" s="175">
        <v>9760.7900000000009</v>
      </c>
      <c r="S3266" s="175">
        <v>27780.75</v>
      </c>
      <c r="T3266" s="178">
        <v>0</v>
      </c>
      <c r="U3266" s="96">
        <v>9</v>
      </c>
      <c r="V3266" s="38" t="s">
        <v>119</v>
      </c>
      <c r="W3266" s="38"/>
      <c r="X3266" s="137">
        <v>750.83080000000007</v>
      </c>
      <c r="Y3266" s="138">
        <v>54969</v>
      </c>
      <c r="Z3266" s="179">
        <v>37</v>
      </c>
      <c r="AA3266" s="139">
        <v>2050</v>
      </c>
      <c r="AB3266" s="131"/>
      <c r="AC3266" s="38"/>
      <c r="AD3266" s="140">
        <v>27780.75</v>
      </c>
      <c r="AE3266" s="141">
        <v>27029.9192</v>
      </c>
      <c r="AF3266" s="141">
        <v>26279.088400000001</v>
      </c>
      <c r="AG3266" s="141">
        <v>25528.257600000001</v>
      </c>
      <c r="AH3266" s="141">
        <v>24777.426800000001</v>
      </c>
      <c r="AI3266" s="141">
        <v>24026.596000000001</v>
      </c>
      <c r="AJ3266" s="141">
        <v>23275.765200000002</v>
      </c>
      <c r="AK3266" s="141">
        <v>22524.934400000002</v>
      </c>
      <c r="AL3266" s="141">
        <v>21774.103600000002</v>
      </c>
      <c r="AM3266" s="141">
        <v>21023.272800000002</v>
      </c>
      <c r="AN3266" s="141">
        <v>20272.442000000003</v>
      </c>
      <c r="AO3266" s="141">
        <v>19521.611200000003</v>
      </c>
      <c r="AP3266" s="141">
        <v>18770.780400000003</v>
      </c>
      <c r="AQ3266" s="141">
        <v>18019.949600000004</v>
      </c>
      <c r="AR3266" s="141">
        <v>17269.118800000004</v>
      </c>
      <c r="AS3266" s="141">
        <v>16518.288000000004</v>
      </c>
      <c r="AT3266" s="141">
        <v>15767.457200000004</v>
      </c>
      <c r="AU3266" s="141">
        <v>15016.626400000005</v>
      </c>
      <c r="AV3266" s="141">
        <v>14265.795600000005</v>
      </c>
      <c r="AW3266" s="141">
        <v>13514.964800000005</v>
      </c>
      <c r="AX3266" s="141">
        <v>12764.134000000005</v>
      </c>
      <c r="AY3266" s="141">
        <v>12013.303200000006</v>
      </c>
      <c r="AZ3266" s="141">
        <v>11262.472400000006</v>
      </c>
      <c r="BA3266" s="141">
        <v>10511.641600000006</v>
      </c>
      <c r="BB3266" s="141">
        <v>9760.8108000000066</v>
      </c>
      <c r="BC3266" s="141">
        <v>9009.9800000000068</v>
      </c>
      <c r="BD3266" s="141">
        <v>8259.1492000000071</v>
      </c>
      <c r="BE3266" s="141">
        <v>7508.3184000000074</v>
      </c>
      <c r="BF3266" s="141">
        <v>6757.4876000000077</v>
      </c>
      <c r="BG3266" s="141">
        <v>6006.6568000000079</v>
      </c>
      <c r="BH3266" s="141">
        <v>5255.8260000000082</v>
      </c>
      <c r="BI3266" s="141">
        <v>4504.9952000000085</v>
      </c>
      <c r="BJ3266" s="141">
        <v>3754.1644000000083</v>
      </c>
      <c r="BK3266" s="141">
        <v>3003.3336000000081</v>
      </c>
      <c r="BL3266" s="141">
        <v>2252.5028000000079</v>
      </c>
      <c r="BM3266" s="141">
        <v>1501.6720000000078</v>
      </c>
      <c r="BN3266" s="141">
        <v>750.84120000000769</v>
      </c>
      <c r="BO3266" s="141">
        <v>1.0400000007621202E-2</v>
      </c>
      <c r="BP3266" s="141">
        <v>0</v>
      </c>
    </row>
    <row r="3267" spans="4:68">
      <c r="D3267" s="174" t="s">
        <v>11007</v>
      </c>
      <c r="E3267" s="175">
        <v>86990.28</v>
      </c>
      <c r="F3267" s="174" t="s">
        <v>3540</v>
      </c>
      <c r="G3267" s="174" t="s">
        <v>3200</v>
      </c>
      <c r="H3267" s="174" t="s">
        <v>172</v>
      </c>
      <c r="I3267" s="174" t="s">
        <v>11008</v>
      </c>
      <c r="J3267" s="174" t="s">
        <v>11009</v>
      </c>
      <c r="K3267" s="174"/>
      <c r="L3267" s="174" t="s">
        <v>172</v>
      </c>
      <c r="M3267" s="174" t="s">
        <v>11010</v>
      </c>
      <c r="N3267" s="176">
        <v>960</v>
      </c>
      <c r="O3267" s="174" t="s">
        <v>3407</v>
      </c>
      <c r="P3267" s="177">
        <v>36707</v>
      </c>
      <c r="Q3267" s="176">
        <v>156</v>
      </c>
      <c r="R3267" s="175">
        <v>14135.79</v>
      </c>
      <c r="S3267" s="175">
        <v>72854.490000000005</v>
      </c>
      <c r="T3267" s="178">
        <v>0</v>
      </c>
      <c r="U3267" s="96">
        <v>18</v>
      </c>
      <c r="V3267" s="38" t="s">
        <v>128</v>
      </c>
      <c r="W3267" s="38"/>
      <c r="X3267" s="137">
        <v>1087.3785</v>
      </c>
      <c r="Y3267" s="138">
        <v>65927</v>
      </c>
      <c r="Z3267" s="179">
        <v>67</v>
      </c>
      <c r="AA3267" s="139">
        <v>2080</v>
      </c>
      <c r="AB3267" s="131"/>
      <c r="AC3267" s="38"/>
      <c r="AD3267" s="140">
        <v>72854.490000000005</v>
      </c>
      <c r="AE3267" s="141">
        <v>71767.111499999999</v>
      </c>
      <c r="AF3267" s="141">
        <v>70679.732999999993</v>
      </c>
      <c r="AG3267" s="141">
        <v>69592.354499999987</v>
      </c>
      <c r="AH3267" s="141">
        <v>68504.975999999981</v>
      </c>
      <c r="AI3267" s="141">
        <v>67417.597499999974</v>
      </c>
      <c r="AJ3267" s="141">
        <v>66330.218999999968</v>
      </c>
      <c r="AK3267" s="141">
        <v>65242.840499999969</v>
      </c>
      <c r="AL3267" s="141">
        <v>64155.46199999997</v>
      </c>
      <c r="AM3267" s="141">
        <v>63068.083499999972</v>
      </c>
      <c r="AN3267" s="141">
        <v>61980.704999999973</v>
      </c>
      <c r="AO3267" s="141">
        <v>60893.326499999974</v>
      </c>
      <c r="AP3267" s="141">
        <v>59805.947999999975</v>
      </c>
      <c r="AQ3267" s="141">
        <v>58718.569499999976</v>
      </c>
      <c r="AR3267" s="141">
        <v>57631.190999999977</v>
      </c>
      <c r="AS3267" s="141">
        <v>56543.812499999978</v>
      </c>
      <c r="AT3267" s="141">
        <v>55456.433999999979</v>
      </c>
      <c r="AU3267" s="141">
        <v>54369.05549999998</v>
      </c>
      <c r="AV3267" s="141">
        <v>53281.676999999981</v>
      </c>
      <c r="AW3267" s="141">
        <v>52194.298499999983</v>
      </c>
      <c r="AX3267" s="141">
        <v>51106.919999999984</v>
      </c>
      <c r="AY3267" s="141">
        <v>50019.541499999985</v>
      </c>
      <c r="AZ3267" s="141">
        <v>48932.162999999986</v>
      </c>
      <c r="BA3267" s="141">
        <v>47844.784499999987</v>
      </c>
      <c r="BB3267" s="141">
        <v>46757.405999999988</v>
      </c>
      <c r="BC3267" s="141">
        <v>45670.027499999989</v>
      </c>
      <c r="BD3267" s="141">
        <v>44582.64899999999</v>
      </c>
      <c r="BE3267" s="141">
        <v>43495.270499999991</v>
      </c>
      <c r="BF3267" s="141">
        <v>42407.891999999993</v>
      </c>
      <c r="BG3267" s="141">
        <v>41320.513499999994</v>
      </c>
      <c r="BH3267" s="141">
        <v>40233.134999999995</v>
      </c>
      <c r="BI3267" s="141">
        <v>39145.756499999996</v>
      </c>
      <c r="BJ3267" s="141">
        <v>38058.377999999997</v>
      </c>
      <c r="BK3267" s="141">
        <v>36970.999499999998</v>
      </c>
      <c r="BL3267" s="141">
        <v>35883.620999999999</v>
      </c>
      <c r="BM3267" s="141">
        <v>34796.2425</v>
      </c>
      <c r="BN3267" s="141">
        <v>33708.864000000001</v>
      </c>
      <c r="BO3267" s="141">
        <v>32621.485500000003</v>
      </c>
      <c r="BP3267" s="141">
        <v>31534.107000000004</v>
      </c>
    </row>
    <row r="3268" spans="4:68">
      <c r="D3268" s="174" t="s">
        <v>11011</v>
      </c>
      <c r="E3268" s="175">
        <v>69055.649999999994</v>
      </c>
      <c r="F3268" s="174" t="s">
        <v>3540</v>
      </c>
      <c r="G3268" s="174" t="s">
        <v>3200</v>
      </c>
      <c r="H3268" s="174" t="s">
        <v>176</v>
      </c>
      <c r="I3268" s="174" t="s">
        <v>11012</v>
      </c>
      <c r="J3268" s="174" t="s">
        <v>11013</v>
      </c>
      <c r="K3268" s="174"/>
      <c r="L3268" s="174" t="s">
        <v>8461</v>
      </c>
      <c r="M3268" s="174" t="s">
        <v>11014</v>
      </c>
      <c r="N3268" s="176">
        <v>960</v>
      </c>
      <c r="O3268" s="174" t="s">
        <v>3407</v>
      </c>
      <c r="P3268" s="177">
        <v>36707</v>
      </c>
      <c r="Q3268" s="176">
        <v>156</v>
      </c>
      <c r="R3268" s="175">
        <v>11221.46</v>
      </c>
      <c r="S3268" s="175">
        <v>57834.19</v>
      </c>
      <c r="T3268" s="178">
        <v>0</v>
      </c>
      <c r="U3268" s="96">
        <v>19</v>
      </c>
      <c r="V3268" s="38" t="s">
        <v>129</v>
      </c>
      <c r="W3268" s="38"/>
      <c r="X3268" s="137">
        <v>863.19562500000006</v>
      </c>
      <c r="Y3268" s="138">
        <v>65927</v>
      </c>
      <c r="Z3268" s="179">
        <v>67</v>
      </c>
      <c r="AA3268" s="139">
        <v>2080</v>
      </c>
      <c r="AB3268" s="131"/>
      <c r="AC3268" s="38"/>
      <c r="AD3268" s="140">
        <v>57834.19</v>
      </c>
      <c r="AE3268" s="141">
        <v>56970.994375000002</v>
      </c>
      <c r="AF3268" s="141">
        <v>56107.798750000002</v>
      </c>
      <c r="AG3268" s="141">
        <v>55244.603125000001</v>
      </c>
      <c r="AH3268" s="141">
        <v>54381.407500000001</v>
      </c>
      <c r="AI3268" s="141">
        <v>53518.211875000001</v>
      </c>
      <c r="AJ3268" s="141">
        <v>52655.016250000001</v>
      </c>
      <c r="AK3268" s="141">
        <v>51791.820625</v>
      </c>
      <c r="AL3268" s="141">
        <v>50928.625</v>
      </c>
      <c r="AM3268" s="141">
        <v>50065.429375</v>
      </c>
      <c r="AN3268" s="141">
        <v>49202.233749999999</v>
      </c>
      <c r="AO3268" s="141">
        <v>48339.038124999999</v>
      </c>
      <c r="AP3268" s="141">
        <v>47475.842499999999</v>
      </c>
      <c r="AQ3268" s="141">
        <v>46612.646874999999</v>
      </c>
      <c r="AR3268" s="141">
        <v>45749.451249999998</v>
      </c>
      <c r="AS3268" s="141">
        <v>44886.255624999998</v>
      </c>
      <c r="AT3268" s="141">
        <v>44023.06</v>
      </c>
      <c r="AU3268" s="141">
        <v>43159.864374999997</v>
      </c>
      <c r="AV3268" s="141">
        <v>42296.668749999997</v>
      </c>
      <c r="AW3268" s="141">
        <v>41433.473124999997</v>
      </c>
      <c r="AX3268" s="141">
        <v>40570.277499999997</v>
      </c>
      <c r="AY3268" s="141">
        <v>39707.081874999996</v>
      </c>
      <c r="AZ3268" s="141">
        <v>38843.886249999996</v>
      </c>
      <c r="BA3268" s="141">
        <v>37980.690624999996</v>
      </c>
      <c r="BB3268" s="141">
        <v>37117.494999999995</v>
      </c>
      <c r="BC3268" s="141">
        <v>36254.299374999995</v>
      </c>
      <c r="BD3268" s="141">
        <v>35391.103749999995</v>
      </c>
      <c r="BE3268" s="141">
        <v>34527.908124999994</v>
      </c>
      <c r="BF3268" s="141">
        <v>33664.712499999994</v>
      </c>
      <c r="BG3268" s="141">
        <v>32801.516874999994</v>
      </c>
      <c r="BH3268" s="141">
        <v>31938.321249999994</v>
      </c>
      <c r="BI3268" s="141">
        <v>31075.125624999993</v>
      </c>
      <c r="BJ3268" s="141">
        <v>30211.929999999993</v>
      </c>
      <c r="BK3268" s="141">
        <v>29348.734374999993</v>
      </c>
      <c r="BL3268" s="141">
        <v>28485.538749999992</v>
      </c>
      <c r="BM3268" s="141">
        <v>27622.343124999992</v>
      </c>
      <c r="BN3268" s="141">
        <v>26759.147499999992</v>
      </c>
      <c r="BO3268" s="141">
        <v>25895.951874999992</v>
      </c>
      <c r="BP3268" s="141">
        <v>25032.756249999991</v>
      </c>
    </row>
    <row r="3269" spans="4:68">
      <c r="D3269" s="174" t="s">
        <v>11015</v>
      </c>
      <c r="E3269" s="175">
        <v>236249.9</v>
      </c>
      <c r="F3269" s="174" t="s">
        <v>3540</v>
      </c>
      <c r="G3269" s="174" t="s">
        <v>3200</v>
      </c>
      <c r="H3269" s="174" t="s">
        <v>169</v>
      </c>
      <c r="I3269" s="174" t="s">
        <v>11016</v>
      </c>
      <c r="J3269" s="174" t="s">
        <v>11017</v>
      </c>
      <c r="K3269" s="174"/>
      <c r="L3269" s="174" t="s">
        <v>3509</v>
      </c>
      <c r="M3269" s="174" t="s">
        <v>10994</v>
      </c>
      <c r="N3269" s="176">
        <v>960</v>
      </c>
      <c r="O3269" s="174" t="s">
        <v>3407</v>
      </c>
      <c r="P3269" s="177">
        <v>36707</v>
      </c>
      <c r="Q3269" s="176">
        <v>156</v>
      </c>
      <c r="R3269" s="175">
        <v>38390.550000000003</v>
      </c>
      <c r="S3269" s="175">
        <v>197859.35</v>
      </c>
      <c r="T3269" s="178">
        <v>0</v>
      </c>
      <c r="U3269" s="96">
        <v>16</v>
      </c>
      <c r="V3269" s="38" t="s">
        <v>126</v>
      </c>
      <c r="W3269" s="38"/>
      <c r="X3269" s="137">
        <v>2953.1237500000002</v>
      </c>
      <c r="Y3269" s="138">
        <v>65927</v>
      </c>
      <c r="Z3269" s="179">
        <v>67</v>
      </c>
      <c r="AA3269" s="139">
        <v>2080</v>
      </c>
      <c r="AB3269" s="131"/>
      <c r="AC3269" s="38"/>
      <c r="AD3269" s="140">
        <v>197859.35</v>
      </c>
      <c r="AE3269" s="141">
        <v>194906.22625000001</v>
      </c>
      <c r="AF3269" s="141">
        <v>191953.10250000001</v>
      </c>
      <c r="AG3269" s="141">
        <v>188999.97875000001</v>
      </c>
      <c r="AH3269" s="141">
        <v>186046.85500000001</v>
      </c>
      <c r="AI3269" s="141">
        <v>183093.73125000001</v>
      </c>
      <c r="AJ3269" s="141">
        <v>180140.60750000001</v>
      </c>
      <c r="AK3269" s="141">
        <v>177187.48375000001</v>
      </c>
      <c r="AL3269" s="141">
        <v>174234.36000000002</v>
      </c>
      <c r="AM3269" s="141">
        <v>171281.23625000002</v>
      </c>
      <c r="AN3269" s="141">
        <v>168328.11250000002</v>
      </c>
      <c r="AO3269" s="141">
        <v>165374.98875000002</v>
      </c>
      <c r="AP3269" s="141">
        <v>162421.86500000002</v>
      </c>
      <c r="AQ3269" s="141">
        <v>159468.74125000002</v>
      </c>
      <c r="AR3269" s="141">
        <v>156515.61750000002</v>
      </c>
      <c r="AS3269" s="141">
        <v>153562.49375000002</v>
      </c>
      <c r="AT3269" s="141">
        <v>150609.37000000002</v>
      </c>
      <c r="AU3269" s="141">
        <v>147656.24625000003</v>
      </c>
      <c r="AV3269" s="141">
        <v>144703.12250000003</v>
      </c>
      <c r="AW3269" s="141">
        <v>141749.99875000003</v>
      </c>
      <c r="AX3269" s="141">
        <v>138796.87500000003</v>
      </c>
      <c r="AY3269" s="141">
        <v>135843.75125000003</v>
      </c>
      <c r="AZ3269" s="141">
        <v>132890.62750000003</v>
      </c>
      <c r="BA3269" s="141">
        <v>129937.50375000003</v>
      </c>
      <c r="BB3269" s="141">
        <v>126984.38000000003</v>
      </c>
      <c r="BC3269" s="141">
        <v>124031.25625000003</v>
      </c>
      <c r="BD3269" s="141">
        <v>121078.13250000004</v>
      </c>
      <c r="BE3269" s="141">
        <v>118125.00875000004</v>
      </c>
      <c r="BF3269" s="141">
        <v>115171.88500000004</v>
      </c>
      <c r="BG3269" s="141">
        <v>112218.76125000004</v>
      </c>
      <c r="BH3269" s="141">
        <v>109265.63750000004</v>
      </c>
      <c r="BI3269" s="141">
        <v>106312.51375000004</v>
      </c>
      <c r="BJ3269" s="141">
        <v>103359.39000000004</v>
      </c>
      <c r="BK3269" s="141">
        <v>100406.26625000004</v>
      </c>
      <c r="BL3269" s="141">
        <v>97453.142500000045</v>
      </c>
      <c r="BM3269" s="141">
        <v>94500.018750000047</v>
      </c>
      <c r="BN3269" s="141">
        <v>91546.895000000048</v>
      </c>
      <c r="BO3269" s="141">
        <v>88593.771250000049</v>
      </c>
      <c r="BP3269" s="141">
        <v>85640.64750000005</v>
      </c>
    </row>
    <row r="3270" spans="4:68">
      <c r="D3270" s="174" t="s">
        <v>11018</v>
      </c>
      <c r="E3270" s="175">
        <v>85220.5</v>
      </c>
      <c r="F3270" s="174" t="s">
        <v>3540</v>
      </c>
      <c r="G3270" s="174" t="s">
        <v>3200</v>
      </c>
      <c r="H3270" s="174" t="s">
        <v>179</v>
      </c>
      <c r="I3270" s="174" t="s">
        <v>2794</v>
      </c>
      <c r="J3270" s="174" t="s">
        <v>11019</v>
      </c>
      <c r="K3270" s="174"/>
      <c r="L3270" s="174" t="s">
        <v>3509</v>
      </c>
      <c r="M3270" s="174" t="s">
        <v>7197</v>
      </c>
      <c r="N3270" s="176">
        <v>600</v>
      </c>
      <c r="O3270" s="174" t="s">
        <v>3407</v>
      </c>
      <c r="P3270" s="177">
        <v>36707</v>
      </c>
      <c r="Q3270" s="176">
        <v>156</v>
      </c>
      <c r="R3270" s="175">
        <v>22157.31</v>
      </c>
      <c r="S3270" s="175">
        <v>63063.19</v>
      </c>
      <c r="T3270" s="178">
        <v>0</v>
      </c>
      <c r="U3270" s="96">
        <v>8</v>
      </c>
      <c r="V3270" s="38" t="s">
        <v>118</v>
      </c>
      <c r="W3270" s="38"/>
      <c r="X3270" s="137">
        <v>1704.4099999999999</v>
      </c>
      <c r="Y3270" s="138">
        <v>54969</v>
      </c>
      <c r="Z3270" s="179">
        <v>37</v>
      </c>
      <c r="AA3270" s="139">
        <v>2050</v>
      </c>
      <c r="AB3270" s="131"/>
      <c r="AC3270" s="38"/>
      <c r="AD3270" s="140">
        <v>63063.19</v>
      </c>
      <c r="AE3270" s="141">
        <v>61358.78</v>
      </c>
      <c r="AF3270" s="141">
        <v>59654.369999999995</v>
      </c>
      <c r="AG3270" s="141">
        <v>57949.959999999992</v>
      </c>
      <c r="AH3270" s="141">
        <v>56245.549999999988</v>
      </c>
      <c r="AI3270" s="141">
        <v>54541.139999999985</v>
      </c>
      <c r="AJ3270" s="141">
        <v>52836.729999999981</v>
      </c>
      <c r="AK3270" s="141">
        <v>51132.319999999978</v>
      </c>
      <c r="AL3270" s="141">
        <v>49427.909999999974</v>
      </c>
      <c r="AM3270" s="141">
        <v>47723.499999999971</v>
      </c>
      <c r="AN3270" s="141">
        <v>46019.089999999967</v>
      </c>
      <c r="AO3270" s="141">
        <v>44314.679999999964</v>
      </c>
      <c r="AP3270" s="141">
        <v>42610.26999999996</v>
      </c>
      <c r="AQ3270" s="141">
        <v>40905.859999999957</v>
      </c>
      <c r="AR3270" s="141">
        <v>39201.449999999953</v>
      </c>
      <c r="AS3270" s="141">
        <v>37497.03999999995</v>
      </c>
      <c r="AT3270" s="141">
        <v>35792.629999999946</v>
      </c>
      <c r="AU3270" s="141">
        <v>34088.219999999943</v>
      </c>
      <c r="AV3270" s="141">
        <v>32383.809999999943</v>
      </c>
      <c r="AW3270" s="141">
        <v>30679.399999999943</v>
      </c>
      <c r="AX3270" s="141">
        <v>28974.989999999943</v>
      </c>
      <c r="AY3270" s="141">
        <v>27270.579999999944</v>
      </c>
      <c r="AZ3270" s="141">
        <v>25566.169999999944</v>
      </c>
      <c r="BA3270" s="141">
        <v>23861.759999999944</v>
      </c>
      <c r="BB3270" s="141">
        <v>22157.349999999944</v>
      </c>
      <c r="BC3270" s="141">
        <v>20452.939999999944</v>
      </c>
      <c r="BD3270" s="141">
        <v>18748.529999999944</v>
      </c>
      <c r="BE3270" s="141">
        <v>17044.119999999944</v>
      </c>
      <c r="BF3270" s="141">
        <v>15339.709999999945</v>
      </c>
      <c r="BG3270" s="141">
        <v>13635.299999999945</v>
      </c>
      <c r="BH3270" s="141">
        <v>11930.889999999945</v>
      </c>
      <c r="BI3270" s="141">
        <v>10226.479999999945</v>
      </c>
      <c r="BJ3270" s="141">
        <v>8522.0699999999451</v>
      </c>
      <c r="BK3270" s="141">
        <v>6817.6599999999453</v>
      </c>
      <c r="BL3270" s="141">
        <v>5113.2499999999454</v>
      </c>
      <c r="BM3270" s="141">
        <v>3408.8399999999456</v>
      </c>
      <c r="BN3270" s="141">
        <v>1704.4299999999457</v>
      </c>
      <c r="BO3270" s="141">
        <v>1.9999999945866875E-2</v>
      </c>
      <c r="BP3270" s="141">
        <v>0</v>
      </c>
    </row>
    <row r="3271" spans="4:68">
      <c r="D3271" s="174" t="s">
        <v>11020</v>
      </c>
      <c r="E3271" s="176">
        <v>1343820</v>
      </c>
      <c r="F3271" s="174" t="s">
        <v>3472</v>
      </c>
      <c r="G3271" s="174" t="s">
        <v>3178</v>
      </c>
      <c r="H3271" s="174" t="s">
        <v>179</v>
      </c>
      <c r="I3271" s="174" t="s">
        <v>3098</v>
      </c>
      <c r="J3271" s="174" t="s">
        <v>11021</v>
      </c>
      <c r="K3271" s="174"/>
      <c r="L3271" s="174" t="s">
        <v>7136</v>
      </c>
      <c r="M3271" s="174" t="s">
        <v>7197</v>
      </c>
      <c r="N3271" s="176">
        <v>600</v>
      </c>
      <c r="O3271" s="174" t="s">
        <v>3407</v>
      </c>
      <c r="P3271" s="177">
        <v>35611</v>
      </c>
      <c r="Q3271" s="176">
        <v>192</v>
      </c>
      <c r="R3271" s="175">
        <v>430022.40000000002</v>
      </c>
      <c r="S3271" s="175">
        <v>913797.6</v>
      </c>
      <c r="T3271" s="178">
        <v>1</v>
      </c>
      <c r="U3271" s="96">
        <v>8</v>
      </c>
      <c r="V3271" s="38" t="s">
        <v>118</v>
      </c>
      <c r="W3271" s="38"/>
      <c r="X3271" s="137">
        <v>26876.399999999998</v>
      </c>
      <c r="Y3271" s="138">
        <v>53873</v>
      </c>
      <c r="Z3271" s="179">
        <v>34</v>
      </c>
      <c r="AA3271" s="139">
        <v>2047</v>
      </c>
      <c r="AB3271" s="131"/>
      <c r="AC3271" s="38"/>
      <c r="AD3271" s="140">
        <v>913797.6</v>
      </c>
      <c r="AE3271" s="141">
        <v>886921.2</v>
      </c>
      <c r="AF3271" s="141">
        <v>860044.79999999993</v>
      </c>
      <c r="AG3271" s="141">
        <v>833168.39999999991</v>
      </c>
      <c r="AH3271" s="141">
        <v>806291.99999999988</v>
      </c>
      <c r="AI3271" s="141">
        <v>779415.59999999986</v>
      </c>
      <c r="AJ3271" s="141">
        <v>752539.19999999984</v>
      </c>
      <c r="AK3271" s="141">
        <v>725662.79999999981</v>
      </c>
      <c r="AL3271" s="141">
        <v>698786.39999999979</v>
      </c>
      <c r="AM3271" s="141">
        <v>671909.99999999977</v>
      </c>
      <c r="AN3271" s="141">
        <v>645033.59999999974</v>
      </c>
      <c r="AO3271" s="141">
        <v>618157.19999999972</v>
      </c>
      <c r="AP3271" s="141">
        <v>591280.7999999997</v>
      </c>
      <c r="AQ3271" s="141">
        <v>564404.39999999967</v>
      </c>
      <c r="AR3271" s="141">
        <v>537527.99999999965</v>
      </c>
      <c r="AS3271" s="141">
        <v>510651.59999999963</v>
      </c>
      <c r="AT3271" s="141">
        <v>483775.1999999996</v>
      </c>
      <c r="AU3271" s="141">
        <v>456898.79999999958</v>
      </c>
      <c r="AV3271" s="141">
        <v>430022.39999999956</v>
      </c>
      <c r="AW3271" s="141">
        <v>403145.99999999953</v>
      </c>
      <c r="AX3271" s="141">
        <v>376269.59999999951</v>
      </c>
      <c r="AY3271" s="141">
        <v>349393.19999999949</v>
      </c>
      <c r="AZ3271" s="141">
        <v>322516.79999999946</v>
      </c>
      <c r="BA3271" s="141">
        <v>295640.39999999944</v>
      </c>
      <c r="BB3271" s="141">
        <v>268763.99999999942</v>
      </c>
      <c r="BC3271" s="141">
        <v>241887.59999999942</v>
      </c>
      <c r="BD3271" s="141">
        <v>215011.19999999943</v>
      </c>
      <c r="BE3271" s="141">
        <v>188134.79999999944</v>
      </c>
      <c r="BF3271" s="141">
        <v>161258.39999999944</v>
      </c>
      <c r="BG3271" s="141">
        <v>134381.99999999945</v>
      </c>
      <c r="BH3271" s="141">
        <v>107505.59999999945</v>
      </c>
      <c r="BI3271" s="141">
        <v>80629.199999999459</v>
      </c>
      <c r="BJ3271" s="141">
        <v>53752.799999999464</v>
      </c>
      <c r="BK3271" s="141">
        <v>26876.399999999467</v>
      </c>
      <c r="BL3271" s="141">
        <v>0</v>
      </c>
      <c r="BM3271" s="141">
        <v>0</v>
      </c>
      <c r="BN3271" s="141">
        <v>0</v>
      </c>
      <c r="BO3271" s="141">
        <v>0</v>
      </c>
      <c r="BP3271" s="141">
        <v>0</v>
      </c>
    </row>
    <row r="3272" spans="4:68">
      <c r="D3272" s="174" t="s">
        <v>11022</v>
      </c>
      <c r="E3272" s="176">
        <v>9661403</v>
      </c>
      <c r="F3272" s="174" t="s">
        <v>3475</v>
      </c>
      <c r="G3272" s="174" t="s">
        <v>3178</v>
      </c>
      <c r="H3272" s="174" t="s">
        <v>179</v>
      </c>
      <c r="I3272" s="174" t="s">
        <v>3098</v>
      </c>
      <c r="J3272" s="174" t="s">
        <v>11021</v>
      </c>
      <c r="K3272" s="174"/>
      <c r="L3272" s="174" t="s">
        <v>7136</v>
      </c>
      <c r="M3272" s="174" t="s">
        <v>7197</v>
      </c>
      <c r="N3272" s="176">
        <v>600</v>
      </c>
      <c r="O3272" s="174" t="s">
        <v>3407</v>
      </c>
      <c r="P3272" s="177">
        <v>35611</v>
      </c>
      <c r="Q3272" s="176">
        <v>192</v>
      </c>
      <c r="R3272" s="175">
        <v>3091648.97</v>
      </c>
      <c r="S3272" s="175">
        <v>6569754.0300000003</v>
      </c>
      <c r="T3272" s="178">
        <v>1</v>
      </c>
      <c r="U3272" s="96">
        <v>8</v>
      </c>
      <c r="V3272" s="38" t="s">
        <v>118</v>
      </c>
      <c r="W3272" s="38"/>
      <c r="X3272" s="137">
        <v>193228.06</v>
      </c>
      <c r="Y3272" s="138">
        <v>53873</v>
      </c>
      <c r="Z3272" s="179">
        <v>34</v>
      </c>
      <c r="AA3272" s="139">
        <v>2047</v>
      </c>
      <c r="AB3272" s="131"/>
      <c r="AC3272" s="38"/>
      <c r="AD3272" s="140">
        <v>6569754.0300000003</v>
      </c>
      <c r="AE3272" s="141">
        <v>6376525.9700000007</v>
      </c>
      <c r="AF3272" s="141">
        <v>6183297.9100000011</v>
      </c>
      <c r="AG3272" s="141">
        <v>5990069.8500000015</v>
      </c>
      <c r="AH3272" s="141">
        <v>5796841.7900000019</v>
      </c>
      <c r="AI3272" s="141">
        <v>5603613.7300000023</v>
      </c>
      <c r="AJ3272" s="141">
        <v>5410385.6700000027</v>
      </c>
      <c r="AK3272" s="141">
        <v>5217157.6100000031</v>
      </c>
      <c r="AL3272" s="141">
        <v>5023929.5500000035</v>
      </c>
      <c r="AM3272" s="141">
        <v>4830701.4900000039</v>
      </c>
      <c r="AN3272" s="141">
        <v>4637473.4300000044</v>
      </c>
      <c r="AO3272" s="141">
        <v>4444245.3700000048</v>
      </c>
      <c r="AP3272" s="141">
        <v>4251017.3100000052</v>
      </c>
      <c r="AQ3272" s="141">
        <v>4057789.2500000051</v>
      </c>
      <c r="AR3272" s="141">
        <v>3864561.1900000051</v>
      </c>
      <c r="AS3272" s="141">
        <v>3671333.130000005</v>
      </c>
      <c r="AT3272" s="141">
        <v>3478105.070000005</v>
      </c>
      <c r="AU3272" s="141">
        <v>3284877.0100000049</v>
      </c>
      <c r="AV3272" s="141">
        <v>3091648.9500000048</v>
      </c>
      <c r="AW3272" s="141">
        <v>2898420.8900000048</v>
      </c>
      <c r="AX3272" s="141">
        <v>2705192.8300000047</v>
      </c>
      <c r="AY3272" s="141">
        <v>2511964.7700000047</v>
      </c>
      <c r="AZ3272" s="141">
        <v>2318736.7100000046</v>
      </c>
      <c r="BA3272" s="141">
        <v>2125508.6500000046</v>
      </c>
      <c r="BB3272" s="141">
        <v>1932280.5900000045</v>
      </c>
      <c r="BC3272" s="141">
        <v>1739052.5300000045</v>
      </c>
      <c r="BD3272" s="141">
        <v>1545824.4700000044</v>
      </c>
      <c r="BE3272" s="141">
        <v>1352596.4100000043</v>
      </c>
      <c r="BF3272" s="141">
        <v>1159368.3500000043</v>
      </c>
      <c r="BG3272" s="141">
        <v>966140.29000000423</v>
      </c>
      <c r="BH3272" s="141">
        <v>772912.23000000417</v>
      </c>
      <c r="BI3272" s="141">
        <v>579684.17000000412</v>
      </c>
      <c r="BJ3272" s="141">
        <v>386456.11000000412</v>
      </c>
      <c r="BK3272" s="141">
        <v>193228.05000000412</v>
      </c>
      <c r="BL3272" s="141">
        <v>0</v>
      </c>
      <c r="BM3272" s="141">
        <v>0</v>
      </c>
      <c r="BN3272" s="141">
        <v>0</v>
      </c>
      <c r="BO3272" s="141">
        <v>0</v>
      </c>
      <c r="BP3272" s="141">
        <v>0</v>
      </c>
    </row>
    <row r="3273" spans="4:68">
      <c r="D3273" s="174" t="s">
        <v>11023</v>
      </c>
      <c r="E3273" s="176">
        <v>1743743</v>
      </c>
      <c r="F3273" s="174" t="s">
        <v>3478</v>
      </c>
      <c r="G3273" s="174" t="s">
        <v>3178</v>
      </c>
      <c r="H3273" s="174" t="s">
        <v>179</v>
      </c>
      <c r="I3273" s="174" t="s">
        <v>3098</v>
      </c>
      <c r="J3273" s="174" t="s">
        <v>11021</v>
      </c>
      <c r="K3273" s="174"/>
      <c r="L3273" s="174" t="s">
        <v>7136</v>
      </c>
      <c r="M3273" s="174" t="s">
        <v>7197</v>
      </c>
      <c r="N3273" s="176">
        <v>600</v>
      </c>
      <c r="O3273" s="174" t="s">
        <v>3407</v>
      </c>
      <c r="P3273" s="177">
        <v>35611</v>
      </c>
      <c r="Q3273" s="176">
        <v>192</v>
      </c>
      <c r="R3273" s="175">
        <v>557997.77</v>
      </c>
      <c r="S3273" s="175">
        <v>1185745.23</v>
      </c>
      <c r="T3273" s="178">
        <v>1</v>
      </c>
      <c r="U3273" s="96">
        <v>8</v>
      </c>
      <c r="V3273" s="38" t="s">
        <v>118</v>
      </c>
      <c r="W3273" s="38"/>
      <c r="X3273" s="137">
        <v>34874.86</v>
      </c>
      <c r="Y3273" s="138">
        <v>53873</v>
      </c>
      <c r="Z3273" s="179">
        <v>34</v>
      </c>
      <c r="AA3273" s="139">
        <v>2047</v>
      </c>
      <c r="AB3273" s="131"/>
      <c r="AC3273" s="38"/>
      <c r="AD3273" s="140">
        <v>1185745.23</v>
      </c>
      <c r="AE3273" s="141">
        <v>1150870.3699999999</v>
      </c>
      <c r="AF3273" s="141">
        <v>1115995.5099999998</v>
      </c>
      <c r="AG3273" s="141">
        <v>1081120.6499999997</v>
      </c>
      <c r="AH3273" s="141">
        <v>1046245.7899999997</v>
      </c>
      <c r="AI3273" s="141">
        <v>1011370.9299999997</v>
      </c>
      <c r="AJ3273" s="141">
        <v>976496.06999999972</v>
      </c>
      <c r="AK3273" s="141">
        <v>941621.20999999973</v>
      </c>
      <c r="AL3273" s="141">
        <v>906746.34999999974</v>
      </c>
      <c r="AM3273" s="141">
        <v>871871.48999999976</v>
      </c>
      <c r="AN3273" s="141">
        <v>836996.62999999977</v>
      </c>
      <c r="AO3273" s="141">
        <v>802121.76999999979</v>
      </c>
      <c r="AP3273" s="141">
        <v>767246.9099999998</v>
      </c>
      <c r="AQ3273" s="141">
        <v>732372.04999999981</v>
      </c>
      <c r="AR3273" s="141">
        <v>697497.18999999983</v>
      </c>
      <c r="AS3273" s="141">
        <v>662622.32999999984</v>
      </c>
      <c r="AT3273" s="141">
        <v>627747.46999999986</v>
      </c>
      <c r="AU3273" s="141">
        <v>592872.60999999987</v>
      </c>
      <c r="AV3273" s="141">
        <v>557997.74999999988</v>
      </c>
      <c r="AW3273" s="141">
        <v>523122.8899999999</v>
      </c>
      <c r="AX3273" s="141">
        <v>488248.02999999991</v>
      </c>
      <c r="AY3273" s="141">
        <v>453373.16999999993</v>
      </c>
      <c r="AZ3273" s="141">
        <v>418498.30999999994</v>
      </c>
      <c r="BA3273" s="141">
        <v>383623.44999999995</v>
      </c>
      <c r="BB3273" s="141">
        <v>348748.58999999997</v>
      </c>
      <c r="BC3273" s="141">
        <v>313873.73</v>
      </c>
      <c r="BD3273" s="141">
        <v>278998.87</v>
      </c>
      <c r="BE3273" s="141">
        <v>244124.01</v>
      </c>
      <c r="BF3273" s="141">
        <v>209249.15000000002</v>
      </c>
      <c r="BG3273" s="141">
        <v>174374.29000000004</v>
      </c>
      <c r="BH3273" s="141">
        <v>139499.43000000005</v>
      </c>
      <c r="BI3273" s="141">
        <v>104624.57000000005</v>
      </c>
      <c r="BJ3273" s="141">
        <v>69749.71000000005</v>
      </c>
      <c r="BK3273" s="141">
        <v>34874.850000000049</v>
      </c>
      <c r="BL3273" s="141">
        <v>0</v>
      </c>
      <c r="BM3273" s="141">
        <v>0</v>
      </c>
      <c r="BN3273" s="141">
        <v>0</v>
      </c>
      <c r="BO3273" s="141">
        <v>0</v>
      </c>
      <c r="BP3273" s="141">
        <v>0</v>
      </c>
    </row>
    <row r="3274" spans="4:68">
      <c r="D3274" s="174" t="s">
        <v>11024</v>
      </c>
      <c r="E3274" s="176">
        <v>23072063</v>
      </c>
      <c r="F3274" s="174" t="s">
        <v>3466</v>
      </c>
      <c r="G3274" s="174" t="s">
        <v>3178</v>
      </c>
      <c r="H3274" s="174" t="s">
        <v>179</v>
      </c>
      <c r="I3274" s="174" t="s">
        <v>3098</v>
      </c>
      <c r="J3274" s="174" t="s">
        <v>11021</v>
      </c>
      <c r="K3274" s="174"/>
      <c r="L3274" s="174" t="s">
        <v>7136</v>
      </c>
      <c r="M3274" s="174" t="s">
        <v>7197</v>
      </c>
      <c r="N3274" s="176">
        <v>600</v>
      </c>
      <c r="O3274" s="174" t="s">
        <v>3407</v>
      </c>
      <c r="P3274" s="177">
        <v>35611</v>
      </c>
      <c r="Q3274" s="176">
        <v>192</v>
      </c>
      <c r="R3274" s="175">
        <v>7383060.1699999999</v>
      </c>
      <c r="S3274" s="175">
        <v>15689002.83</v>
      </c>
      <c r="T3274" s="178">
        <v>1</v>
      </c>
      <c r="U3274" s="96">
        <v>8</v>
      </c>
      <c r="V3274" s="38" t="s">
        <v>118</v>
      </c>
      <c r="W3274" s="38"/>
      <c r="X3274" s="137">
        <v>461441.26</v>
      </c>
      <c r="Y3274" s="138">
        <v>53873</v>
      </c>
      <c r="Z3274" s="179">
        <v>34</v>
      </c>
      <c r="AA3274" s="139">
        <v>2047</v>
      </c>
      <c r="AB3274" s="131"/>
      <c r="AC3274" s="38"/>
      <c r="AD3274" s="140">
        <v>15689002.83</v>
      </c>
      <c r="AE3274" s="141">
        <v>15227561.57</v>
      </c>
      <c r="AF3274" s="141">
        <v>14766120.310000001</v>
      </c>
      <c r="AG3274" s="141">
        <v>14304679.050000001</v>
      </c>
      <c r="AH3274" s="141">
        <v>13843237.790000001</v>
      </c>
      <c r="AI3274" s="141">
        <v>13381796.530000001</v>
      </c>
      <c r="AJ3274" s="141">
        <v>12920355.270000001</v>
      </c>
      <c r="AK3274" s="141">
        <v>12458914.010000002</v>
      </c>
      <c r="AL3274" s="141">
        <v>11997472.750000002</v>
      </c>
      <c r="AM3274" s="141">
        <v>11536031.490000002</v>
      </c>
      <c r="AN3274" s="141">
        <v>11074590.230000002</v>
      </c>
      <c r="AO3274" s="141">
        <v>10613148.970000003</v>
      </c>
      <c r="AP3274" s="141">
        <v>10151707.710000003</v>
      </c>
      <c r="AQ3274" s="141">
        <v>9690266.450000003</v>
      </c>
      <c r="AR3274" s="141">
        <v>9228825.1900000032</v>
      </c>
      <c r="AS3274" s="141">
        <v>8767383.9300000034</v>
      </c>
      <c r="AT3274" s="141">
        <v>8305942.6700000037</v>
      </c>
      <c r="AU3274" s="141">
        <v>7844501.4100000039</v>
      </c>
      <c r="AV3274" s="141">
        <v>7383060.1500000041</v>
      </c>
      <c r="AW3274" s="141">
        <v>6921618.8900000043</v>
      </c>
      <c r="AX3274" s="141">
        <v>6460177.6300000045</v>
      </c>
      <c r="AY3274" s="141">
        <v>5998736.3700000048</v>
      </c>
      <c r="AZ3274" s="141">
        <v>5537295.110000005</v>
      </c>
      <c r="BA3274" s="141">
        <v>5075853.8500000052</v>
      </c>
      <c r="BB3274" s="141">
        <v>4614412.5900000054</v>
      </c>
      <c r="BC3274" s="141">
        <v>4152971.3300000057</v>
      </c>
      <c r="BD3274" s="141">
        <v>3691530.0700000059</v>
      </c>
      <c r="BE3274" s="141">
        <v>3230088.8100000061</v>
      </c>
      <c r="BF3274" s="141">
        <v>2768647.5500000063</v>
      </c>
      <c r="BG3274" s="141">
        <v>2307206.2900000066</v>
      </c>
      <c r="BH3274" s="141">
        <v>1845765.0300000065</v>
      </c>
      <c r="BI3274" s="141">
        <v>1384323.7700000065</v>
      </c>
      <c r="BJ3274" s="141">
        <v>922882.51000000653</v>
      </c>
      <c r="BK3274" s="141">
        <v>461441.25000000652</v>
      </c>
      <c r="BL3274" s="141">
        <v>0</v>
      </c>
      <c r="BM3274" s="141">
        <v>0</v>
      </c>
      <c r="BN3274" s="141">
        <v>0</v>
      </c>
      <c r="BO3274" s="141">
        <v>0</v>
      </c>
      <c r="BP3274" s="141">
        <v>0</v>
      </c>
    </row>
    <row r="3275" spans="4:68">
      <c r="D3275" s="174" t="s">
        <v>11025</v>
      </c>
      <c r="E3275" s="176">
        <v>11067811</v>
      </c>
      <c r="F3275" s="174" t="s">
        <v>3466</v>
      </c>
      <c r="G3275" s="174" t="s">
        <v>3178</v>
      </c>
      <c r="H3275" s="174" t="s">
        <v>179</v>
      </c>
      <c r="I3275" s="174" t="s">
        <v>3098</v>
      </c>
      <c r="J3275" s="174" t="s">
        <v>11021</v>
      </c>
      <c r="K3275" s="174"/>
      <c r="L3275" s="174" t="s">
        <v>7136</v>
      </c>
      <c r="M3275" s="174" t="s">
        <v>7197</v>
      </c>
      <c r="N3275" s="176">
        <v>600</v>
      </c>
      <c r="O3275" s="174" t="s">
        <v>3407</v>
      </c>
      <c r="P3275" s="177">
        <v>35611</v>
      </c>
      <c r="Q3275" s="176">
        <v>192</v>
      </c>
      <c r="R3275" s="175">
        <v>3541699.51</v>
      </c>
      <c r="S3275" s="175">
        <v>7526111.4900000002</v>
      </c>
      <c r="T3275" s="178">
        <v>1</v>
      </c>
      <c r="U3275" s="96">
        <v>8</v>
      </c>
      <c r="V3275" s="38" t="s">
        <v>118</v>
      </c>
      <c r="W3275" s="38"/>
      <c r="X3275" s="137">
        <v>221356.21999999997</v>
      </c>
      <c r="Y3275" s="138">
        <v>53873</v>
      </c>
      <c r="Z3275" s="179">
        <v>34</v>
      </c>
      <c r="AA3275" s="139">
        <v>2047</v>
      </c>
      <c r="AB3275" s="131"/>
      <c r="AC3275" s="38"/>
      <c r="AD3275" s="140">
        <v>7526111.4900000002</v>
      </c>
      <c r="AE3275" s="141">
        <v>7304755.2700000005</v>
      </c>
      <c r="AF3275" s="141">
        <v>7083399.0500000007</v>
      </c>
      <c r="AG3275" s="141">
        <v>6862042.830000001</v>
      </c>
      <c r="AH3275" s="141">
        <v>6640686.6100000013</v>
      </c>
      <c r="AI3275" s="141">
        <v>6419330.3900000015</v>
      </c>
      <c r="AJ3275" s="141">
        <v>6197974.1700000018</v>
      </c>
      <c r="AK3275" s="141">
        <v>5976617.950000002</v>
      </c>
      <c r="AL3275" s="141">
        <v>5755261.7300000023</v>
      </c>
      <c r="AM3275" s="141">
        <v>5533905.5100000026</v>
      </c>
      <c r="AN3275" s="141">
        <v>5312549.2900000028</v>
      </c>
      <c r="AO3275" s="141">
        <v>5091193.0700000031</v>
      </c>
      <c r="AP3275" s="141">
        <v>4869836.8500000034</v>
      </c>
      <c r="AQ3275" s="141">
        <v>4648480.6300000036</v>
      </c>
      <c r="AR3275" s="141">
        <v>4427124.4100000039</v>
      </c>
      <c r="AS3275" s="141">
        <v>4205768.1900000041</v>
      </c>
      <c r="AT3275" s="141">
        <v>3984411.9700000044</v>
      </c>
      <c r="AU3275" s="141">
        <v>3763055.7500000047</v>
      </c>
      <c r="AV3275" s="141">
        <v>3541699.5300000049</v>
      </c>
      <c r="AW3275" s="141">
        <v>3320343.3100000052</v>
      </c>
      <c r="AX3275" s="141">
        <v>3098987.0900000054</v>
      </c>
      <c r="AY3275" s="141">
        <v>2877630.8700000057</v>
      </c>
      <c r="AZ3275" s="141">
        <v>2656274.650000006</v>
      </c>
      <c r="BA3275" s="141">
        <v>2434918.4300000062</v>
      </c>
      <c r="BB3275" s="141">
        <v>2213562.2100000065</v>
      </c>
      <c r="BC3275" s="141">
        <v>1992205.9900000065</v>
      </c>
      <c r="BD3275" s="141">
        <v>1770849.7700000065</v>
      </c>
      <c r="BE3275" s="141">
        <v>1549493.5500000066</v>
      </c>
      <c r="BF3275" s="141">
        <v>1328137.3300000066</v>
      </c>
      <c r="BG3275" s="141">
        <v>1106781.1100000066</v>
      </c>
      <c r="BH3275" s="141">
        <v>885424.89000000665</v>
      </c>
      <c r="BI3275" s="141">
        <v>664068.67000000668</v>
      </c>
      <c r="BJ3275" s="141">
        <v>442712.45000000671</v>
      </c>
      <c r="BK3275" s="141">
        <v>221356.23000000673</v>
      </c>
      <c r="BL3275" s="141">
        <v>1.0000006761401892E-2</v>
      </c>
      <c r="BM3275" s="141">
        <v>0</v>
      </c>
      <c r="BN3275" s="141">
        <v>0</v>
      </c>
      <c r="BO3275" s="141">
        <v>0</v>
      </c>
      <c r="BP3275" s="141">
        <v>0</v>
      </c>
    </row>
    <row r="3276" spans="4:68">
      <c r="D3276" s="174" t="s">
        <v>11026</v>
      </c>
      <c r="E3276" s="176">
        <v>194324</v>
      </c>
      <c r="F3276" s="174" t="s">
        <v>3516</v>
      </c>
      <c r="G3276" s="174" t="s">
        <v>3178</v>
      </c>
      <c r="H3276" s="174" t="s">
        <v>179</v>
      </c>
      <c r="I3276" s="174" t="s">
        <v>3098</v>
      </c>
      <c r="J3276" s="174" t="s">
        <v>11021</v>
      </c>
      <c r="K3276" s="174"/>
      <c r="L3276" s="174" t="s">
        <v>7136</v>
      </c>
      <c r="M3276" s="174" t="s">
        <v>7197</v>
      </c>
      <c r="N3276" s="176">
        <v>600</v>
      </c>
      <c r="O3276" s="174" t="s">
        <v>3407</v>
      </c>
      <c r="P3276" s="177">
        <v>35611</v>
      </c>
      <c r="Q3276" s="176">
        <v>192</v>
      </c>
      <c r="R3276" s="175">
        <v>62183.67</v>
      </c>
      <c r="S3276" s="175">
        <v>132140.32999999999</v>
      </c>
      <c r="T3276" s="178">
        <v>1</v>
      </c>
      <c r="U3276" s="96">
        <v>8</v>
      </c>
      <c r="V3276" s="38" t="s">
        <v>118</v>
      </c>
      <c r="W3276" s="38"/>
      <c r="X3276" s="137">
        <v>3886.48</v>
      </c>
      <c r="Y3276" s="138">
        <v>53873</v>
      </c>
      <c r="Z3276" s="179">
        <v>34</v>
      </c>
      <c r="AA3276" s="139">
        <v>2047</v>
      </c>
      <c r="AB3276" s="131"/>
      <c r="AC3276" s="38"/>
      <c r="AD3276" s="140">
        <v>132140.32999999999</v>
      </c>
      <c r="AE3276" s="141">
        <v>128253.84999999999</v>
      </c>
      <c r="AF3276" s="141">
        <v>124367.37</v>
      </c>
      <c r="AG3276" s="141">
        <v>120480.89</v>
      </c>
      <c r="AH3276" s="141">
        <v>116594.41</v>
      </c>
      <c r="AI3276" s="141">
        <v>112707.93000000001</v>
      </c>
      <c r="AJ3276" s="141">
        <v>108821.45000000001</v>
      </c>
      <c r="AK3276" s="141">
        <v>104934.97000000002</v>
      </c>
      <c r="AL3276" s="141">
        <v>101048.49000000002</v>
      </c>
      <c r="AM3276" s="141">
        <v>97162.010000000024</v>
      </c>
      <c r="AN3276" s="141">
        <v>93275.530000000028</v>
      </c>
      <c r="AO3276" s="141">
        <v>89389.050000000032</v>
      </c>
      <c r="AP3276" s="141">
        <v>85502.570000000036</v>
      </c>
      <c r="AQ3276" s="141">
        <v>81616.09000000004</v>
      </c>
      <c r="AR3276" s="141">
        <v>77729.610000000044</v>
      </c>
      <c r="AS3276" s="141">
        <v>73843.130000000048</v>
      </c>
      <c r="AT3276" s="141">
        <v>69956.650000000052</v>
      </c>
      <c r="AU3276" s="141">
        <v>66070.170000000056</v>
      </c>
      <c r="AV3276" s="141">
        <v>62183.690000000053</v>
      </c>
      <c r="AW3276" s="141">
        <v>58297.21000000005</v>
      </c>
      <c r="AX3276" s="141">
        <v>54410.730000000047</v>
      </c>
      <c r="AY3276" s="141">
        <v>50524.250000000044</v>
      </c>
      <c r="AZ3276" s="141">
        <v>46637.77000000004</v>
      </c>
      <c r="BA3276" s="141">
        <v>42751.290000000037</v>
      </c>
      <c r="BB3276" s="141">
        <v>38864.810000000034</v>
      </c>
      <c r="BC3276" s="141">
        <v>34978.330000000031</v>
      </c>
      <c r="BD3276" s="141">
        <v>31091.850000000031</v>
      </c>
      <c r="BE3276" s="141">
        <v>27205.370000000032</v>
      </c>
      <c r="BF3276" s="141">
        <v>23318.890000000032</v>
      </c>
      <c r="BG3276" s="141">
        <v>19432.410000000033</v>
      </c>
      <c r="BH3276" s="141">
        <v>15545.930000000033</v>
      </c>
      <c r="BI3276" s="141">
        <v>11659.450000000033</v>
      </c>
      <c r="BJ3276" s="141">
        <v>7772.9700000000339</v>
      </c>
      <c r="BK3276" s="141">
        <v>3886.4900000000339</v>
      </c>
      <c r="BL3276" s="141">
        <v>1.0000000033869583E-2</v>
      </c>
      <c r="BM3276" s="141">
        <v>0</v>
      </c>
      <c r="BN3276" s="141">
        <v>0</v>
      </c>
      <c r="BO3276" s="141">
        <v>0</v>
      </c>
      <c r="BP3276" s="141">
        <v>0</v>
      </c>
    </row>
    <row r="3277" spans="4:68">
      <c r="D3277" s="174" t="s">
        <v>11027</v>
      </c>
      <c r="E3277" s="176">
        <v>10670</v>
      </c>
      <c r="F3277" s="174" t="s">
        <v>4671</v>
      </c>
      <c r="G3277" s="174" t="s">
        <v>3178</v>
      </c>
      <c r="H3277" s="174" t="s">
        <v>179</v>
      </c>
      <c r="I3277" s="174" t="s">
        <v>3098</v>
      </c>
      <c r="J3277" s="174" t="s">
        <v>11021</v>
      </c>
      <c r="K3277" s="174"/>
      <c r="L3277" s="174" t="s">
        <v>7136</v>
      </c>
      <c r="M3277" s="174" t="s">
        <v>7197</v>
      </c>
      <c r="N3277" s="176">
        <v>600</v>
      </c>
      <c r="O3277" s="174" t="s">
        <v>3407</v>
      </c>
      <c r="P3277" s="177">
        <v>35611</v>
      </c>
      <c r="Q3277" s="176">
        <v>192</v>
      </c>
      <c r="R3277" s="175">
        <v>3414.39</v>
      </c>
      <c r="S3277" s="175">
        <v>7255.61</v>
      </c>
      <c r="T3277" s="178">
        <v>1</v>
      </c>
      <c r="U3277" s="96">
        <v>8</v>
      </c>
      <c r="V3277" s="38" t="s">
        <v>118</v>
      </c>
      <c r="W3277" s="38"/>
      <c r="X3277" s="137">
        <v>213.40000000000003</v>
      </c>
      <c r="Y3277" s="138">
        <v>53873</v>
      </c>
      <c r="Z3277" s="179">
        <v>34</v>
      </c>
      <c r="AA3277" s="139">
        <v>2047</v>
      </c>
      <c r="AB3277" s="131"/>
      <c r="AC3277" s="38"/>
      <c r="AD3277" s="140">
        <v>7255.61</v>
      </c>
      <c r="AE3277" s="141">
        <v>7042.21</v>
      </c>
      <c r="AF3277" s="141">
        <v>6828.81</v>
      </c>
      <c r="AG3277" s="141">
        <v>6615.4100000000008</v>
      </c>
      <c r="AH3277" s="141">
        <v>6402.0100000000011</v>
      </c>
      <c r="AI3277" s="141">
        <v>6188.6100000000015</v>
      </c>
      <c r="AJ3277" s="141">
        <v>5975.2100000000019</v>
      </c>
      <c r="AK3277" s="141">
        <v>5761.8100000000022</v>
      </c>
      <c r="AL3277" s="141">
        <v>5548.4100000000026</v>
      </c>
      <c r="AM3277" s="141">
        <v>5335.0100000000029</v>
      </c>
      <c r="AN3277" s="141">
        <v>5121.6100000000033</v>
      </c>
      <c r="AO3277" s="141">
        <v>4908.2100000000037</v>
      </c>
      <c r="AP3277" s="141">
        <v>4694.810000000004</v>
      </c>
      <c r="AQ3277" s="141">
        <v>4481.4100000000044</v>
      </c>
      <c r="AR3277" s="141">
        <v>4268.0100000000048</v>
      </c>
      <c r="AS3277" s="141">
        <v>4054.6100000000047</v>
      </c>
      <c r="AT3277" s="141">
        <v>3841.2100000000046</v>
      </c>
      <c r="AU3277" s="141">
        <v>3627.8100000000045</v>
      </c>
      <c r="AV3277" s="141">
        <v>3414.4100000000044</v>
      </c>
      <c r="AW3277" s="141">
        <v>3201.0100000000043</v>
      </c>
      <c r="AX3277" s="141">
        <v>2987.6100000000042</v>
      </c>
      <c r="AY3277" s="141">
        <v>2774.2100000000041</v>
      </c>
      <c r="AZ3277" s="141">
        <v>2560.810000000004</v>
      </c>
      <c r="BA3277" s="141">
        <v>2347.4100000000039</v>
      </c>
      <c r="BB3277" s="141">
        <v>2134.0100000000039</v>
      </c>
      <c r="BC3277" s="141">
        <v>1920.6100000000038</v>
      </c>
      <c r="BD3277" s="141">
        <v>1707.2100000000037</v>
      </c>
      <c r="BE3277" s="141">
        <v>1493.8100000000036</v>
      </c>
      <c r="BF3277" s="141">
        <v>1280.4100000000035</v>
      </c>
      <c r="BG3277" s="141">
        <v>1067.0100000000034</v>
      </c>
      <c r="BH3277" s="141">
        <v>853.61000000000331</v>
      </c>
      <c r="BI3277" s="141">
        <v>640.21000000000322</v>
      </c>
      <c r="BJ3277" s="141">
        <v>426.81000000000319</v>
      </c>
      <c r="BK3277" s="141">
        <v>213.41000000000315</v>
      </c>
      <c r="BL3277" s="141">
        <v>1.0000000003117293E-2</v>
      </c>
      <c r="BM3277" s="141">
        <v>0</v>
      </c>
      <c r="BN3277" s="141">
        <v>0</v>
      </c>
      <c r="BO3277" s="141">
        <v>0</v>
      </c>
      <c r="BP3277" s="141">
        <v>0</v>
      </c>
    </row>
    <row r="3278" spans="4:68">
      <c r="D3278" s="174" t="s">
        <v>11028</v>
      </c>
      <c r="E3278" s="176">
        <v>25983</v>
      </c>
      <c r="F3278" s="174" t="s">
        <v>4669</v>
      </c>
      <c r="G3278" s="174" t="s">
        <v>3178</v>
      </c>
      <c r="H3278" s="174" t="s">
        <v>179</v>
      </c>
      <c r="I3278" s="174" t="s">
        <v>3098</v>
      </c>
      <c r="J3278" s="174" t="s">
        <v>11021</v>
      </c>
      <c r="K3278" s="174"/>
      <c r="L3278" s="174" t="s">
        <v>7136</v>
      </c>
      <c r="M3278" s="174" t="s">
        <v>7197</v>
      </c>
      <c r="N3278" s="176">
        <v>600</v>
      </c>
      <c r="O3278" s="174" t="s">
        <v>3407</v>
      </c>
      <c r="P3278" s="177">
        <v>35611</v>
      </c>
      <c r="Q3278" s="176">
        <v>192</v>
      </c>
      <c r="R3278" s="175">
        <v>8314.5400000000009</v>
      </c>
      <c r="S3278" s="175">
        <v>17668.46</v>
      </c>
      <c r="T3278" s="178">
        <v>1</v>
      </c>
      <c r="U3278" s="96">
        <v>8</v>
      </c>
      <c r="V3278" s="38" t="s">
        <v>118</v>
      </c>
      <c r="W3278" s="38"/>
      <c r="X3278" s="137">
        <v>519.66</v>
      </c>
      <c r="Y3278" s="138">
        <v>53873</v>
      </c>
      <c r="Z3278" s="179">
        <v>34</v>
      </c>
      <c r="AA3278" s="139">
        <v>2047</v>
      </c>
      <c r="AB3278" s="131"/>
      <c r="AC3278" s="38"/>
      <c r="AD3278" s="140">
        <v>17668.46</v>
      </c>
      <c r="AE3278" s="141">
        <v>17148.8</v>
      </c>
      <c r="AF3278" s="141">
        <v>16629.14</v>
      </c>
      <c r="AG3278" s="141">
        <v>16109.48</v>
      </c>
      <c r="AH3278" s="141">
        <v>15589.82</v>
      </c>
      <c r="AI3278" s="141">
        <v>15070.16</v>
      </c>
      <c r="AJ3278" s="141">
        <v>14550.5</v>
      </c>
      <c r="AK3278" s="141">
        <v>14030.84</v>
      </c>
      <c r="AL3278" s="141">
        <v>13511.18</v>
      </c>
      <c r="AM3278" s="141">
        <v>12991.52</v>
      </c>
      <c r="AN3278" s="141">
        <v>12471.86</v>
      </c>
      <c r="AO3278" s="141">
        <v>11952.2</v>
      </c>
      <c r="AP3278" s="141">
        <v>11432.54</v>
      </c>
      <c r="AQ3278" s="141">
        <v>10912.880000000001</v>
      </c>
      <c r="AR3278" s="141">
        <v>10393.220000000001</v>
      </c>
      <c r="AS3278" s="141">
        <v>9873.5600000000013</v>
      </c>
      <c r="AT3278" s="141">
        <v>9353.9000000000015</v>
      </c>
      <c r="AU3278" s="141">
        <v>8834.2400000000016</v>
      </c>
      <c r="AV3278" s="141">
        <v>8314.5800000000017</v>
      </c>
      <c r="AW3278" s="141">
        <v>7794.9200000000019</v>
      </c>
      <c r="AX3278" s="141">
        <v>7275.260000000002</v>
      </c>
      <c r="AY3278" s="141">
        <v>6755.6000000000022</v>
      </c>
      <c r="AZ3278" s="141">
        <v>6235.9400000000023</v>
      </c>
      <c r="BA3278" s="141">
        <v>5716.2800000000025</v>
      </c>
      <c r="BB3278" s="141">
        <v>5196.6200000000026</v>
      </c>
      <c r="BC3278" s="141">
        <v>4676.9600000000028</v>
      </c>
      <c r="BD3278" s="141">
        <v>4157.3000000000029</v>
      </c>
      <c r="BE3278" s="141">
        <v>3637.6400000000031</v>
      </c>
      <c r="BF3278" s="141">
        <v>3117.9800000000032</v>
      </c>
      <c r="BG3278" s="141">
        <v>2598.3200000000033</v>
      </c>
      <c r="BH3278" s="141">
        <v>2078.6600000000035</v>
      </c>
      <c r="BI3278" s="141">
        <v>1559.0000000000036</v>
      </c>
      <c r="BJ3278" s="141">
        <v>1039.3400000000038</v>
      </c>
      <c r="BK3278" s="141">
        <v>519.68000000000382</v>
      </c>
      <c r="BL3278" s="141">
        <v>2.0000000003847163E-2</v>
      </c>
      <c r="BM3278" s="141">
        <v>0</v>
      </c>
      <c r="BN3278" s="141">
        <v>0</v>
      </c>
      <c r="BO3278" s="141">
        <v>0</v>
      </c>
      <c r="BP3278" s="141">
        <v>0</v>
      </c>
    </row>
    <row r="3279" spans="4:68">
      <c r="D3279" s="174" t="s">
        <v>11029</v>
      </c>
      <c r="E3279" s="175">
        <v>73491992.670000002</v>
      </c>
      <c r="F3279" s="174" t="s">
        <v>3459</v>
      </c>
      <c r="G3279" s="174" t="s">
        <v>3178</v>
      </c>
      <c r="H3279" s="174" t="s">
        <v>179</v>
      </c>
      <c r="I3279" s="174" t="s">
        <v>11030</v>
      </c>
      <c r="J3279" s="174" t="s">
        <v>11031</v>
      </c>
      <c r="K3279" s="174"/>
      <c r="L3279" s="174" t="s">
        <v>7136</v>
      </c>
      <c r="M3279" s="174" t="s">
        <v>7197</v>
      </c>
      <c r="N3279" s="176">
        <v>600</v>
      </c>
      <c r="O3279" s="174" t="s">
        <v>3407</v>
      </c>
      <c r="P3279" s="177">
        <v>35611</v>
      </c>
      <c r="Q3279" s="176">
        <v>192</v>
      </c>
      <c r="R3279" s="175">
        <v>23517437.579999998</v>
      </c>
      <c r="S3279" s="175">
        <v>49974555.090000004</v>
      </c>
      <c r="T3279" s="178">
        <v>0</v>
      </c>
      <c r="U3279" s="96">
        <v>8</v>
      </c>
      <c r="V3279" s="38" t="s">
        <v>118</v>
      </c>
      <c r="W3279" s="38"/>
      <c r="X3279" s="137">
        <v>1469839.8533999999</v>
      </c>
      <c r="Y3279" s="138">
        <v>53873</v>
      </c>
      <c r="Z3279" s="179">
        <v>34</v>
      </c>
      <c r="AA3279" s="139">
        <v>2047</v>
      </c>
      <c r="AB3279" s="131"/>
      <c r="AC3279" s="38"/>
      <c r="AD3279" s="140">
        <v>49974555.090000004</v>
      </c>
      <c r="AE3279" s="141">
        <v>48504715.236600004</v>
      </c>
      <c r="AF3279" s="141">
        <v>47034875.383200005</v>
      </c>
      <c r="AG3279" s="141">
        <v>45565035.529800005</v>
      </c>
      <c r="AH3279" s="141">
        <v>44095195.676400006</v>
      </c>
      <c r="AI3279" s="141">
        <v>42625355.823000006</v>
      </c>
      <c r="AJ3279" s="141">
        <v>41155515.969600007</v>
      </c>
      <c r="AK3279" s="141">
        <v>39685676.116200007</v>
      </c>
      <c r="AL3279" s="141">
        <v>38215836.262800008</v>
      </c>
      <c r="AM3279" s="141">
        <v>36745996.409400009</v>
      </c>
      <c r="AN3279" s="141">
        <v>35276156.556000009</v>
      </c>
      <c r="AO3279" s="141">
        <v>33806316.70260001</v>
      </c>
      <c r="AP3279" s="141">
        <v>32336476.84920001</v>
      </c>
      <c r="AQ3279" s="141">
        <v>30866636.995800011</v>
      </c>
      <c r="AR3279" s="141">
        <v>29396797.142400011</v>
      </c>
      <c r="AS3279" s="141">
        <v>27926957.289000012</v>
      </c>
      <c r="AT3279" s="141">
        <v>26457117.435600013</v>
      </c>
      <c r="AU3279" s="141">
        <v>24987277.582200013</v>
      </c>
      <c r="AV3279" s="141">
        <v>23517437.728800014</v>
      </c>
      <c r="AW3279" s="141">
        <v>22047597.875400014</v>
      </c>
      <c r="AX3279" s="141">
        <v>20577758.022000015</v>
      </c>
      <c r="AY3279" s="141">
        <v>19107918.168600015</v>
      </c>
      <c r="AZ3279" s="141">
        <v>17638078.315200016</v>
      </c>
      <c r="BA3279" s="141">
        <v>16168238.461800016</v>
      </c>
      <c r="BB3279" s="141">
        <v>14698398.608400017</v>
      </c>
      <c r="BC3279" s="141">
        <v>13228558.755000018</v>
      </c>
      <c r="BD3279" s="141">
        <v>11758718.901600018</v>
      </c>
      <c r="BE3279" s="141">
        <v>10288879.048200019</v>
      </c>
      <c r="BF3279" s="141">
        <v>8819039.1948000193</v>
      </c>
      <c r="BG3279" s="141">
        <v>7349199.3414000198</v>
      </c>
      <c r="BH3279" s="141">
        <v>5879359.4880000204</v>
      </c>
      <c r="BI3279" s="141">
        <v>4409519.6346000209</v>
      </c>
      <c r="BJ3279" s="141">
        <v>2939679.781200021</v>
      </c>
      <c r="BK3279" s="141">
        <v>1469839.9278000211</v>
      </c>
      <c r="BL3279" s="141">
        <v>7.4400021228939295E-2</v>
      </c>
      <c r="BM3279" s="141">
        <v>0</v>
      </c>
      <c r="BN3279" s="141">
        <v>0</v>
      </c>
      <c r="BO3279" s="141">
        <v>0</v>
      </c>
      <c r="BP3279" s="141">
        <v>0</v>
      </c>
    </row>
    <row r="3280" spans="4:68">
      <c r="D3280" s="174" t="s">
        <v>11032</v>
      </c>
      <c r="E3280" s="175">
        <v>45455112.590000004</v>
      </c>
      <c r="F3280" s="174" t="s">
        <v>3501</v>
      </c>
      <c r="G3280" s="174" t="s">
        <v>3178</v>
      </c>
      <c r="H3280" s="174" t="s">
        <v>179</v>
      </c>
      <c r="I3280" s="174" t="s">
        <v>11030</v>
      </c>
      <c r="J3280" s="174" t="s">
        <v>11031</v>
      </c>
      <c r="K3280" s="174"/>
      <c r="L3280" s="174" t="s">
        <v>7136</v>
      </c>
      <c r="M3280" s="174" t="s">
        <v>7197</v>
      </c>
      <c r="N3280" s="176">
        <v>600</v>
      </c>
      <c r="O3280" s="174" t="s">
        <v>3407</v>
      </c>
      <c r="P3280" s="177">
        <v>35611</v>
      </c>
      <c r="Q3280" s="176">
        <v>192</v>
      </c>
      <c r="R3280" s="176">
        <v>14545636</v>
      </c>
      <c r="S3280" s="175">
        <v>30909476.59</v>
      </c>
      <c r="T3280" s="178">
        <v>0</v>
      </c>
      <c r="U3280" s="96">
        <v>8</v>
      </c>
      <c r="V3280" s="38" t="s">
        <v>118</v>
      </c>
      <c r="W3280" s="38"/>
      <c r="X3280" s="137">
        <v>909102.25179999997</v>
      </c>
      <c r="Y3280" s="138">
        <v>53873</v>
      </c>
      <c r="Z3280" s="179">
        <v>34</v>
      </c>
      <c r="AA3280" s="139">
        <v>2047</v>
      </c>
      <c r="AB3280" s="131"/>
      <c r="AC3280" s="38"/>
      <c r="AD3280" s="140">
        <v>30909476.59</v>
      </c>
      <c r="AE3280" s="141">
        <v>30000374.338199999</v>
      </c>
      <c r="AF3280" s="141">
        <v>29091272.086399999</v>
      </c>
      <c r="AG3280" s="141">
        <v>28182169.834599998</v>
      </c>
      <c r="AH3280" s="141">
        <v>27273067.582799997</v>
      </c>
      <c r="AI3280" s="141">
        <v>26363965.330999997</v>
      </c>
      <c r="AJ3280" s="141">
        <v>25454863.079199996</v>
      </c>
      <c r="AK3280" s="141">
        <v>24545760.827399995</v>
      </c>
      <c r="AL3280" s="141">
        <v>23636658.575599995</v>
      </c>
      <c r="AM3280" s="141">
        <v>22727556.323799994</v>
      </c>
      <c r="AN3280" s="141">
        <v>21818454.071999993</v>
      </c>
      <c r="AO3280" s="141">
        <v>20909351.820199993</v>
      </c>
      <c r="AP3280" s="141">
        <v>20000249.568399992</v>
      </c>
      <c r="AQ3280" s="141">
        <v>19091147.316599991</v>
      </c>
      <c r="AR3280" s="141">
        <v>18182045.064799991</v>
      </c>
      <c r="AS3280" s="141">
        <v>17272942.81299999</v>
      </c>
      <c r="AT3280" s="141">
        <v>16363840.561199989</v>
      </c>
      <c r="AU3280" s="141">
        <v>15454738.309399989</v>
      </c>
      <c r="AV3280" s="141">
        <v>14545636.057599988</v>
      </c>
      <c r="AW3280" s="141">
        <v>13636533.805799987</v>
      </c>
      <c r="AX3280" s="141">
        <v>12727431.553999986</v>
      </c>
      <c r="AY3280" s="141">
        <v>11818329.302199986</v>
      </c>
      <c r="AZ3280" s="141">
        <v>10909227.050399985</v>
      </c>
      <c r="BA3280" s="141">
        <v>10000124.798599984</v>
      </c>
      <c r="BB3280" s="141">
        <v>9091022.5467999838</v>
      </c>
      <c r="BC3280" s="141">
        <v>8181920.2949999841</v>
      </c>
      <c r="BD3280" s="141">
        <v>7272818.0431999844</v>
      </c>
      <c r="BE3280" s="141">
        <v>6363715.7913999846</v>
      </c>
      <c r="BF3280" s="141">
        <v>5454613.5395999849</v>
      </c>
      <c r="BG3280" s="141">
        <v>4545511.2877999851</v>
      </c>
      <c r="BH3280" s="141">
        <v>3636409.0359999854</v>
      </c>
      <c r="BI3280" s="141">
        <v>2727306.7841999857</v>
      </c>
      <c r="BJ3280" s="141">
        <v>1818204.5323999857</v>
      </c>
      <c r="BK3280" s="141">
        <v>909102.28059998574</v>
      </c>
      <c r="BL3280" s="141">
        <v>2.8799985768273473E-2</v>
      </c>
      <c r="BM3280" s="141">
        <v>0</v>
      </c>
      <c r="BN3280" s="141">
        <v>0</v>
      </c>
      <c r="BO3280" s="141">
        <v>0</v>
      </c>
      <c r="BP3280" s="141">
        <v>0</v>
      </c>
    </row>
    <row r="3281" spans="4:68">
      <c r="D3281" s="174" t="s">
        <v>11033</v>
      </c>
      <c r="E3281" s="175">
        <v>1398537.9</v>
      </c>
      <c r="F3281" s="174" t="s">
        <v>3520</v>
      </c>
      <c r="G3281" s="174" t="s">
        <v>3178</v>
      </c>
      <c r="H3281" s="174" t="s">
        <v>179</v>
      </c>
      <c r="I3281" s="174" t="s">
        <v>11030</v>
      </c>
      <c r="J3281" s="174" t="s">
        <v>11031</v>
      </c>
      <c r="K3281" s="174"/>
      <c r="L3281" s="174" t="s">
        <v>7136</v>
      </c>
      <c r="M3281" s="174" t="s">
        <v>7197</v>
      </c>
      <c r="N3281" s="176">
        <v>600</v>
      </c>
      <c r="O3281" s="174" t="s">
        <v>3407</v>
      </c>
      <c r="P3281" s="177">
        <v>35611</v>
      </c>
      <c r="Q3281" s="176">
        <v>192</v>
      </c>
      <c r="R3281" s="175">
        <v>447532.02</v>
      </c>
      <c r="S3281" s="175">
        <v>951005.88</v>
      </c>
      <c r="T3281" s="178">
        <v>0</v>
      </c>
      <c r="U3281" s="96">
        <v>8</v>
      </c>
      <c r="V3281" s="38" t="s">
        <v>118</v>
      </c>
      <c r="W3281" s="38"/>
      <c r="X3281" s="137">
        <v>27970.757999999998</v>
      </c>
      <c r="Y3281" s="138">
        <v>53873</v>
      </c>
      <c r="Z3281" s="179">
        <v>34</v>
      </c>
      <c r="AA3281" s="139">
        <v>2047</v>
      </c>
      <c r="AB3281" s="131"/>
      <c r="AC3281" s="38"/>
      <c r="AD3281" s="140">
        <v>951005.88</v>
      </c>
      <c r="AE3281" s="141">
        <v>923035.12199999997</v>
      </c>
      <c r="AF3281" s="141">
        <v>895064.36399999994</v>
      </c>
      <c r="AG3281" s="141">
        <v>867093.60599999991</v>
      </c>
      <c r="AH3281" s="141">
        <v>839122.84799999988</v>
      </c>
      <c r="AI3281" s="141">
        <v>811152.08999999985</v>
      </c>
      <c r="AJ3281" s="141">
        <v>783181.33199999982</v>
      </c>
      <c r="AK3281" s="141">
        <v>755210.57399999979</v>
      </c>
      <c r="AL3281" s="141">
        <v>727239.81599999976</v>
      </c>
      <c r="AM3281" s="141">
        <v>699269.05799999973</v>
      </c>
      <c r="AN3281" s="141">
        <v>671298.2999999997</v>
      </c>
      <c r="AO3281" s="141">
        <v>643327.54199999967</v>
      </c>
      <c r="AP3281" s="141">
        <v>615356.78399999964</v>
      </c>
      <c r="AQ3281" s="141">
        <v>587386.02599999961</v>
      </c>
      <c r="AR3281" s="141">
        <v>559415.26799999957</v>
      </c>
      <c r="AS3281" s="141">
        <v>531444.50999999954</v>
      </c>
      <c r="AT3281" s="141">
        <v>503473.75199999957</v>
      </c>
      <c r="AU3281" s="141">
        <v>475502.9939999996</v>
      </c>
      <c r="AV3281" s="141">
        <v>447532.23599999963</v>
      </c>
      <c r="AW3281" s="141">
        <v>419561.47799999965</v>
      </c>
      <c r="AX3281" s="141">
        <v>391590.71999999968</v>
      </c>
      <c r="AY3281" s="141">
        <v>363619.96199999971</v>
      </c>
      <c r="AZ3281" s="141">
        <v>335649.20399999974</v>
      </c>
      <c r="BA3281" s="141">
        <v>307678.44599999976</v>
      </c>
      <c r="BB3281" s="141">
        <v>279707.68799999979</v>
      </c>
      <c r="BC3281" s="141">
        <v>251736.92999999979</v>
      </c>
      <c r="BD3281" s="141">
        <v>223766.17199999979</v>
      </c>
      <c r="BE3281" s="141">
        <v>195795.41399999979</v>
      </c>
      <c r="BF3281" s="141">
        <v>167824.65599999978</v>
      </c>
      <c r="BG3281" s="141">
        <v>139853.89799999978</v>
      </c>
      <c r="BH3281" s="141">
        <v>111883.13999999978</v>
      </c>
      <c r="BI3281" s="141">
        <v>83912.38199999978</v>
      </c>
      <c r="BJ3281" s="141">
        <v>55941.623999999778</v>
      </c>
      <c r="BK3281" s="141">
        <v>27970.86599999978</v>
      </c>
      <c r="BL3281" s="141">
        <v>0.10799999978189589</v>
      </c>
      <c r="BM3281" s="141">
        <v>0</v>
      </c>
      <c r="BN3281" s="141">
        <v>0</v>
      </c>
      <c r="BO3281" s="141">
        <v>0</v>
      </c>
      <c r="BP3281" s="141">
        <v>0</v>
      </c>
    </row>
    <row r="3282" spans="4:68">
      <c r="D3282" s="174" t="s">
        <v>11034</v>
      </c>
      <c r="E3282" s="175">
        <v>472143.7</v>
      </c>
      <c r="F3282" s="174" t="s">
        <v>3503</v>
      </c>
      <c r="G3282" s="174" t="s">
        <v>3178</v>
      </c>
      <c r="H3282" s="174" t="s">
        <v>179</v>
      </c>
      <c r="I3282" s="174" t="s">
        <v>11030</v>
      </c>
      <c r="J3282" s="174" t="s">
        <v>11031</v>
      </c>
      <c r="K3282" s="174"/>
      <c r="L3282" s="174" t="s">
        <v>7136</v>
      </c>
      <c r="M3282" s="174" t="s">
        <v>7197</v>
      </c>
      <c r="N3282" s="176">
        <v>600</v>
      </c>
      <c r="O3282" s="174" t="s">
        <v>3407</v>
      </c>
      <c r="P3282" s="177">
        <v>35611</v>
      </c>
      <c r="Q3282" s="176">
        <v>192</v>
      </c>
      <c r="R3282" s="175">
        <v>151085.94</v>
      </c>
      <c r="S3282" s="175">
        <v>321057.76</v>
      </c>
      <c r="T3282" s="178">
        <v>0</v>
      </c>
      <c r="U3282" s="96">
        <v>8</v>
      </c>
      <c r="V3282" s="38" t="s">
        <v>118</v>
      </c>
      <c r="W3282" s="38"/>
      <c r="X3282" s="137">
        <v>9442.8739999999998</v>
      </c>
      <c r="Y3282" s="138">
        <v>53873</v>
      </c>
      <c r="Z3282" s="179">
        <v>34</v>
      </c>
      <c r="AA3282" s="139">
        <v>2047</v>
      </c>
      <c r="AB3282" s="131"/>
      <c r="AC3282" s="38"/>
      <c r="AD3282" s="140">
        <v>321057.76</v>
      </c>
      <c r="AE3282" s="141">
        <v>311614.886</v>
      </c>
      <c r="AF3282" s="141">
        <v>302172.01199999999</v>
      </c>
      <c r="AG3282" s="141">
        <v>292729.13799999998</v>
      </c>
      <c r="AH3282" s="141">
        <v>283286.26399999997</v>
      </c>
      <c r="AI3282" s="141">
        <v>273843.38999999996</v>
      </c>
      <c r="AJ3282" s="141">
        <v>264400.51599999995</v>
      </c>
      <c r="AK3282" s="141">
        <v>254957.64199999993</v>
      </c>
      <c r="AL3282" s="141">
        <v>245514.76799999992</v>
      </c>
      <c r="AM3282" s="141">
        <v>236071.89399999991</v>
      </c>
      <c r="AN3282" s="141">
        <v>226629.0199999999</v>
      </c>
      <c r="AO3282" s="141">
        <v>217186.14599999989</v>
      </c>
      <c r="AP3282" s="141">
        <v>207743.27199999988</v>
      </c>
      <c r="AQ3282" s="141">
        <v>198300.39799999987</v>
      </c>
      <c r="AR3282" s="141">
        <v>188857.52399999986</v>
      </c>
      <c r="AS3282" s="141">
        <v>179414.64999999985</v>
      </c>
      <c r="AT3282" s="141">
        <v>169971.77599999984</v>
      </c>
      <c r="AU3282" s="141">
        <v>160528.90199999983</v>
      </c>
      <c r="AV3282" s="141">
        <v>151086.02799999982</v>
      </c>
      <c r="AW3282" s="141">
        <v>141643.15399999981</v>
      </c>
      <c r="AX3282" s="141">
        <v>132200.2799999998</v>
      </c>
      <c r="AY3282" s="141">
        <v>122757.4059999998</v>
      </c>
      <c r="AZ3282" s="141">
        <v>113314.5319999998</v>
      </c>
      <c r="BA3282" s="141">
        <v>103871.65799999981</v>
      </c>
      <c r="BB3282" s="141">
        <v>94428.78399999981</v>
      </c>
      <c r="BC3282" s="141">
        <v>84985.909999999814</v>
      </c>
      <c r="BD3282" s="141">
        <v>75543.035999999818</v>
      </c>
      <c r="BE3282" s="141">
        <v>66100.161999999822</v>
      </c>
      <c r="BF3282" s="141">
        <v>56657.287999999826</v>
      </c>
      <c r="BG3282" s="141">
        <v>47214.41399999983</v>
      </c>
      <c r="BH3282" s="141">
        <v>37771.539999999834</v>
      </c>
      <c r="BI3282" s="141">
        <v>28328.665999999834</v>
      </c>
      <c r="BJ3282" s="141">
        <v>18885.791999999834</v>
      </c>
      <c r="BK3282" s="141">
        <v>9442.9179999998341</v>
      </c>
      <c r="BL3282" s="141">
        <v>4.3999999834340997E-2</v>
      </c>
      <c r="BM3282" s="141">
        <v>0</v>
      </c>
      <c r="BN3282" s="141">
        <v>0</v>
      </c>
      <c r="BO3282" s="141">
        <v>0</v>
      </c>
      <c r="BP3282" s="141">
        <v>0</v>
      </c>
    </row>
    <row r="3283" spans="4:68">
      <c r="D3283" s="174" t="s">
        <v>11035</v>
      </c>
      <c r="E3283" s="175">
        <v>2275640.67</v>
      </c>
      <c r="F3283" s="174" t="s">
        <v>3483</v>
      </c>
      <c r="G3283" s="174" t="s">
        <v>3178</v>
      </c>
      <c r="H3283" s="174" t="s">
        <v>179</v>
      </c>
      <c r="I3283" s="174" t="s">
        <v>11030</v>
      </c>
      <c r="J3283" s="174" t="s">
        <v>11031</v>
      </c>
      <c r="K3283" s="174"/>
      <c r="L3283" s="174" t="s">
        <v>7136</v>
      </c>
      <c r="M3283" s="174" t="s">
        <v>7197</v>
      </c>
      <c r="N3283" s="176">
        <v>600</v>
      </c>
      <c r="O3283" s="174" t="s">
        <v>3407</v>
      </c>
      <c r="P3283" s="177">
        <v>35611</v>
      </c>
      <c r="Q3283" s="176">
        <v>192</v>
      </c>
      <c r="R3283" s="175">
        <v>728204.94</v>
      </c>
      <c r="S3283" s="175">
        <v>1547435.73</v>
      </c>
      <c r="T3283" s="178">
        <v>0</v>
      </c>
      <c r="U3283" s="96">
        <v>8</v>
      </c>
      <c r="V3283" s="38" t="s">
        <v>118</v>
      </c>
      <c r="W3283" s="38"/>
      <c r="X3283" s="137">
        <v>45512.813399999999</v>
      </c>
      <c r="Y3283" s="138">
        <v>53873</v>
      </c>
      <c r="Z3283" s="179">
        <v>34</v>
      </c>
      <c r="AA3283" s="139">
        <v>2047</v>
      </c>
      <c r="AB3283" s="131"/>
      <c r="AC3283" s="38"/>
      <c r="AD3283" s="140">
        <v>1547435.73</v>
      </c>
      <c r="AE3283" s="141">
        <v>1501922.9165999999</v>
      </c>
      <c r="AF3283" s="141">
        <v>1456410.1031999998</v>
      </c>
      <c r="AG3283" s="141">
        <v>1410897.2897999997</v>
      </c>
      <c r="AH3283" s="141">
        <v>1365384.4763999996</v>
      </c>
      <c r="AI3283" s="141">
        <v>1319871.6629999995</v>
      </c>
      <c r="AJ3283" s="141">
        <v>1274358.8495999994</v>
      </c>
      <c r="AK3283" s="141">
        <v>1228846.0361999993</v>
      </c>
      <c r="AL3283" s="141">
        <v>1183333.2227999992</v>
      </c>
      <c r="AM3283" s="141">
        <v>1137820.4093999991</v>
      </c>
      <c r="AN3283" s="141">
        <v>1092307.595999999</v>
      </c>
      <c r="AO3283" s="141">
        <v>1046794.782599999</v>
      </c>
      <c r="AP3283" s="141">
        <v>1001281.969199999</v>
      </c>
      <c r="AQ3283" s="141">
        <v>955769.15579999902</v>
      </c>
      <c r="AR3283" s="141">
        <v>910256.34239999903</v>
      </c>
      <c r="AS3283" s="141">
        <v>864743.52899999905</v>
      </c>
      <c r="AT3283" s="141">
        <v>819230.71559999906</v>
      </c>
      <c r="AU3283" s="141">
        <v>773717.90219999908</v>
      </c>
      <c r="AV3283" s="141">
        <v>728205.0887999991</v>
      </c>
      <c r="AW3283" s="141">
        <v>682692.27539999911</v>
      </c>
      <c r="AX3283" s="141">
        <v>637179.46199999913</v>
      </c>
      <c r="AY3283" s="141">
        <v>591666.64859999914</v>
      </c>
      <c r="AZ3283" s="141">
        <v>546153.83519999916</v>
      </c>
      <c r="BA3283" s="141">
        <v>500641.02179999917</v>
      </c>
      <c r="BB3283" s="141">
        <v>455128.20839999919</v>
      </c>
      <c r="BC3283" s="141">
        <v>409615.3949999992</v>
      </c>
      <c r="BD3283" s="141">
        <v>364102.58159999922</v>
      </c>
      <c r="BE3283" s="141">
        <v>318589.76819999923</v>
      </c>
      <c r="BF3283" s="141">
        <v>273076.95479999925</v>
      </c>
      <c r="BG3283" s="141">
        <v>227564.14139999927</v>
      </c>
      <c r="BH3283" s="141">
        <v>182051.32799999928</v>
      </c>
      <c r="BI3283" s="141">
        <v>136538.5145999993</v>
      </c>
      <c r="BJ3283" s="141">
        <v>91025.701199999297</v>
      </c>
      <c r="BK3283" s="141">
        <v>45512.887799999298</v>
      </c>
      <c r="BL3283" s="141">
        <v>7.4399999299203046E-2</v>
      </c>
      <c r="BM3283" s="141">
        <v>0</v>
      </c>
      <c r="BN3283" s="141">
        <v>0</v>
      </c>
      <c r="BO3283" s="141">
        <v>0</v>
      </c>
      <c r="BP3283" s="141">
        <v>0</v>
      </c>
    </row>
    <row r="3284" spans="4:68">
      <c r="D3284" s="174" t="s">
        <v>11036</v>
      </c>
      <c r="E3284" s="175">
        <v>2241085.41</v>
      </c>
      <c r="F3284" s="174" t="s">
        <v>3464</v>
      </c>
      <c r="G3284" s="174" t="s">
        <v>3178</v>
      </c>
      <c r="H3284" s="174" t="s">
        <v>179</v>
      </c>
      <c r="I3284" s="174" t="s">
        <v>11030</v>
      </c>
      <c r="J3284" s="174" t="s">
        <v>11031</v>
      </c>
      <c r="K3284" s="174"/>
      <c r="L3284" s="174" t="s">
        <v>7136</v>
      </c>
      <c r="M3284" s="174" t="s">
        <v>7197</v>
      </c>
      <c r="N3284" s="176">
        <v>600</v>
      </c>
      <c r="O3284" s="174" t="s">
        <v>3407</v>
      </c>
      <c r="P3284" s="177">
        <v>35611</v>
      </c>
      <c r="Q3284" s="176">
        <v>192</v>
      </c>
      <c r="R3284" s="175">
        <v>717147.19</v>
      </c>
      <c r="S3284" s="175">
        <v>1523938.22</v>
      </c>
      <c r="T3284" s="178">
        <v>0</v>
      </c>
      <c r="U3284" s="96">
        <v>8</v>
      </c>
      <c r="V3284" s="38" t="s">
        <v>118</v>
      </c>
      <c r="W3284" s="38"/>
      <c r="X3284" s="137">
        <v>44821.708200000001</v>
      </c>
      <c r="Y3284" s="138">
        <v>53873</v>
      </c>
      <c r="Z3284" s="179">
        <v>34</v>
      </c>
      <c r="AA3284" s="139">
        <v>2047</v>
      </c>
      <c r="AB3284" s="131"/>
      <c r="AC3284" s="38"/>
      <c r="AD3284" s="140">
        <v>1523938.22</v>
      </c>
      <c r="AE3284" s="141">
        <v>1479116.5118</v>
      </c>
      <c r="AF3284" s="141">
        <v>1434294.8036</v>
      </c>
      <c r="AG3284" s="141">
        <v>1389473.0954</v>
      </c>
      <c r="AH3284" s="141">
        <v>1344651.3872</v>
      </c>
      <c r="AI3284" s="141">
        <v>1299829.679</v>
      </c>
      <c r="AJ3284" s="141">
        <v>1255007.9708</v>
      </c>
      <c r="AK3284" s="141">
        <v>1210186.2626</v>
      </c>
      <c r="AL3284" s="141">
        <v>1165364.5544</v>
      </c>
      <c r="AM3284" s="141">
        <v>1120542.8462</v>
      </c>
      <c r="AN3284" s="141">
        <v>1075721.138</v>
      </c>
      <c r="AO3284" s="141">
        <v>1030899.4298</v>
      </c>
      <c r="AP3284" s="141">
        <v>986077.72160000005</v>
      </c>
      <c r="AQ3284" s="141">
        <v>941256.01340000005</v>
      </c>
      <c r="AR3284" s="141">
        <v>896434.30520000006</v>
      </c>
      <c r="AS3284" s="141">
        <v>851612.59700000007</v>
      </c>
      <c r="AT3284" s="141">
        <v>806790.88880000007</v>
      </c>
      <c r="AU3284" s="141">
        <v>761969.18060000008</v>
      </c>
      <c r="AV3284" s="141">
        <v>717147.47240000009</v>
      </c>
      <c r="AW3284" s="141">
        <v>672325.76420000009</v>
      </c>
      <c r="AX3284" s="141">
        <v>627504.0560000001</v>
      </c>
      <c r="AY3284" s="141">
        <v>582682.34780000011</v>
      </c>
      <c r="AZ3284" s="141">
        <v>537860.63960000011</v>
      </c>
      <c r="BA3284" s="141">
        <v>493038.93140000012</v>
      </c>
      <c r="BB3284" s="141">
        <v>448217.22320000012</v>
      </c>
      <c r="BC3284" s="141">
        <v>403395.51500000013</v>
      </c>
      <c r="BD3284" s="141">
        <v>358573.80680000014</v>
      </c>
      <c r="BE3284" s="141">
        <v>313752.09860000014</v>
      </c>
      <c r="BF3284" s="141">
        <v>268930.39040000015</v>
      </c>
      <c r="BG3284" s="141">
        <v>224108.68220000016</v>
      </c>
      <c r="BH3284" s="141">
        <v>179286.97400000016</v>
      </c>
      <c r="BI3284" s="141">
        <v>134465.26580000017</v>
      </c>
      <c r="BJ3284" s="141">
        <v>89643.557600000175</v>
      </c>
      <c r="BK3284" s="141">
        <v>44821.849400000174</v>
      </c>
      <c r="BL3284" s="141">
        <v>0.14120000017283019</v>
      </c>
      <c r="BM3284" s="141">
        <v>0</v>
      </c>
      <c r="BN3284" s="141">
        <v>0</v>
      </c>
      <c r="BO3284" s="141">
        <v>0</v>
      </c>
      <c r="BP3284" s="141">
        <v>0</v>
      </c>
    </row>
    <row r="3285" spans="4:68">
      <c r="D3285" s="174" t="s">
        <v>11037</v>
      </c>
      <c r="E3285" s="175">
        <v>12631132.439999999</v>
      </c>
      <c r="F3285" s="174" t="s">
        <v>3486</v>
      </c>
      <c r="G3285" s="174" t="s">
        <v>3178</v>
      </c>
      <c r="H3285" s="174" t="s">
        <v>179</v>
      </c>
      <c r="I3285" s="174" t="s">
        <v>11030</v>
      </c>
      <c r="J3285" s="174" t="s">
        <v>11031</v>
      </c>
      <c r="K3285" s="174"/>
      <c r="L3285" s="174" t="s">
        <v>7136</v>
      </c>
      <c r="M3285" s="174" t="s">
        <v>7197</v>
      </c>
      <c r="N3285" s="176">
        <v>600</v>
      </c>
      <c r="O3285" s="174" t="s">
        <v>3407</v>
      </c>
      <c r="P3285" s="177">
        <v>35611</v>
      </c>
      <c r="Q3285" s="176">
        <v>192</v>
      </c>
      <c r="R3285" s="175">
        <v>4041962.25</v>
      </c>
      <c r="S3285" s="175">
        <v>8589170.1899999995</v>
      </c>
      <c r="T3285" s="178">
        <v>0</v>
      </c>
      <c r="U3285" s="96">
        <v>8</v>
      </c>
      <c r="V3285" s="38" t="s">
        <v>118</v>
      </c>
      <c r="W3285" s="38"/>
      <c r="X3285" s="137">
        <v>252622.6488</v>
      </c>
      <c r="Y3285" s="138">
        <v>53873</v>
      </c>
      <c r="Z3285" s="179">
        <v>34</v>
      </c>
      <c r="AA3285" s="139">
        <v>2047</v>
      </c>
      <c r="AB3285" s="131"/>
      <c r="AC3285" s="38"/>
      <c r="AD3285" s="140">
        <v>8589170.1899999995</v>
      </c>
      <c r="AE3285" s="141">
        <v>8336547.5411999999</v>
      </c>
      <c r="AF3285" s="141">
        <v>8083924.8924000002</v>
      </c>
      <c r="AG3285" s="141">
        <v>7831302.2436000006</v>
      </c>
      <c r="AH3285" s="141">
        <v>7578679.594800001</v>
      </c>
      <c r="AI3285" s="141">
        <v>7326056.9460000014</v>
      </c>
      <c r="AJ3285" s="141">
        <v>7073434.2972000018</v>
      </c>
      <c r="AK3285" s="141">
        <v>6820811.6484000022</v>
      </c>
      <c r="AL3285" s="141">
        <v>6568188.9996000025</v>
      </c>
      <c r="AM3285" s="141">
        <v>6315566.3508000029</v>
      </c>
      <c r="AN3285" s="141">
        <v>6062943.7020000033</v>
      </c>
      <c r="AO3285" s="141">
        <v>5810321.0532000037</v>
      </c>
      <c r="AP3285" s="141">
        <v>5557698.4044000041</v>
      </c>
      <c r="AQ3285" s="141">
        <v>5305075.7556000045</v>
      </c>
      <c r="AR3285" s="141">
        <v>5052453.1068000048</v>
      </c>
      <c r="AS3285" s="141">
        <v>4799830.4580000052</v>
      </c>
      <c r="AT3285" s="141">
        <v>4547207.8092000056</v>
      </c>
      <c r="AU3285" s="141">
        <v>4294585.160400006</v>
      </c>
      <c r="AV3285" s="141">
        <v>4041962.5116000059</v>
      </c>
      <c r="AW3285" s="141">
        <v>3789339.8628000058</v>
      </c>
      <c r="AX3285" s="141">
        <v>3536717.2140000057</v>
      </c>
      <c r="AY3285" s="141">
        <v>3284094.5652000057</v>
      </c>
      <c r="AZ3285" s="141">
        <v>3031471.9164000056</v>
      </c>
      <c r="BA3285" s="141">
        <v>2778849.2676000055</v>
      </c>
      <c r="BB3285" s="141">
        <v>2526226.6188000054</v>
      </c>
      <c r="BC3285" s="141">
        <v>2273603.9700000053</v>
      </c>
      <c r="BD3285" s="141">
        <v>2020981.3212000052</v>
      </c>
      <c r="BE3285" s="141">
        <v>1768358.6724000052</v>
      </c>
      <c r="BF3285" s="141">
        <v>1515736.0236000051</v>
      </c>
      <c r="BG3285" s="141">
        <v>1263113.374800005</v>
      </c>
      <c r="BH3285" s="141">
        <v>1010490.726000005</v>
      </c>
      <c r="BI3285" s="141">
        <v>757868.07720000506</v>
      </c>
      <c r="BJ3285" s="141">
        <v>505245.4284000051</v>
      </c>
      <c r="BK3285" s="141">
        <v>252622.7796000051</v>
      </c>
      <c r="BL3285" s="141">
        <v>0.13080000510672107</v>
      </c>
      <c r="BM3285" s="141">
        <v>0</v>
      </c>
      <c r="BN3285" s="141">
        <v>0</v>
      </c>
      <c r="BO3285" s="141">
        <v>0</v>
      </c>
      <c r="BP3285" s="141">
        <v>0</v>
      </c>
    </row>
    <row r="3286" spans="4:68">
      <c r="D3286" s="174" t="s">
        <v>11038</v>
      </c>
      <c r="E3286" s="175">
        <v>390891.75</v>
      </c>
      <c r="F3286" s="174" t="s">
        <v>3488</v>
      </c>
      <c r="G3286" s="174" t="s">
        <v>3178</v>
      </c>
      <c r="H3286" s="174" t="s">
        <v>179</v>
      </c>
      <c r="I3286" s="174" t="s">
        <v>11030</v>
      </c>
      <c r="J3286" s="174" t="s">
        <v>11031</v>
      </c>
      <c r="K3286" s="174"/>
      <c r="L3286" s="174" t="s">
        <v>7136</v>
      </c>
      <c r="M3286" s="174" t="s">
        <v>7197</v>
      </c>
      <c r="N3286" s="176">
        <v>600</v>
      </c>
      <c r="O3286" s="174" t="s">
        <v>3407</v>
      </c>
      <c r="P3286" s="177">
        <v>35611</v>
      </c>
      <c r="Q3286" s="176">
        <v>192</v>
      </c>
      <c r="R3286" s="175">
        <v>125085.3</v>
      </c>
      <c r="S3286" s="175">
        <v>265806.45</v>
      </c>
      <c r="T3286" s="178">
        <v>0</v>
      </c>
      <c r="U3286" s="96">
        <v>8</v>
      </c>
      <c r="V3286" s="38" t="s">
        <v>118</v>
      </c>
      <c r="W3286" s="38"/>
      <c r="X3286" s="137">
        <v>7817.8350000000009</v>
      </c>
      <c r="Y3286" s="138">
        <v>53873</v>
      </c>
      <c r="Z3286" s="179">
        <v>34</v>
      </c>
      <c r="AA3286" s="139">
        <v>2047</v>
      </c>
      <c r="AB3286" s="131"/>
      <c r="AC3286" s="38"/>
      <c r="AD3286" s="140">
        <v>265806.45</v>
      </c>
      <c r="AE3286" s="141">
        <v>257988.61500000002</v>
      </c>
      <c r="AF3286" s="141">
        <v>250170.78000000003</v>
      </c>
      <c r="AG3286" s="141">
        <v>242352.94500000004</v>
      </c>
      <c r="AH3286" s="141">
        <v>234535.11000000004</v>
      </c>
      <c r="AI3286" s="141">
        <v>226717.27500000005</v>
      </c>
      <c r="AJ3286" s="141">
        <v>218899.44000000006</v>
      </c>
      <c r="AK3286" s="141">
        <v>211081.60500000007</v>
      </c>
      <c r="AL3286" s="141">
        <v>203263.77000000008</v>
      </c>
      <c r="AM3286" s="141">
        <v>195445.93500000008</v>
      </c>
      <c r="AN3286" s="141">
        <v>187628.10000000009</v>
      </c>
      <c r="AO3286" s="141">
        <v>179810.2650000001</v>
      </c>
      <c r="AP3286" s="141">
        <v>171992.43000000011</v>
      </c>
      <c r="AQ3286" s="141">
        <v>164174.59500000012</v>
      </c>
      <c r="AR3286" s="141">
        <v>156356.76000000013</v>
      </c>
      <c r="AS3286" s="141">
        <v>148538.92500000013</v>
      </c>
      <c r="AT3286" s="141">
        <v>140721.09000000014</v>
      </c>
      <c r="AU3286" s="141">
        <v>132903.25500000015</v>
      </c>
      <c r="AV3286" s="141">
        <v>125085.42000000014</v>
      </c>
      <c r="AW3286" s="141">
        <v>117267.58500000014</v>
      </c>
      <c r="AX3286" s="141">
        <v>109449.75000000013</v>
      </c>
      <c r="AY3286" s="141">
        <v>101631.91500000012</v>
      </c>
      <c r="AZ3286" s="141">
        <v>93814.080000000118</v>
      </c>
      <c r="BA3286" s="141">
        <v>85996.245000000112</v>
      </c>
      <c r="BB3286" s="141">
        <v>78178.410000000105</v>
      </c>
      <c r="BC3286" s="141">
        <v>70360.575000000099</v>
      </c>
      <c r="BD3286" s="141">
        <v>62542.7400000001</v>
      </c>
      <c r="BE3286" s="141">
        <v>54724.905000000101</v>
      </c>
      <c r="BF3286" s="141">
        <v>46907.070000000102</v>
      </c>
      <c r="BG3286" s="141">
        <v>39089.235000000102</v>
      </c>
      <c r="BH3286" s="141">
        <v>31271.400000000103</v>
      </c>
      <c r="BI3286" s="141">
        <v>23453.565000000104</v>
      </c>
      <c r="BJ3286" s="141">
        <v>15635.730000000103</v>
      </c>
      <c r="BK3286" s="141">
        <v>7817.8950000001023</v>
      </c>
      <c r="BL3286" s="141">
        <v>6.000000010135409E-2</v>
      </c>
      <c r="BM3286" s="141">
        <v>0</v>
      </c>
      <c r="BN3286" s="141">
        <v>0</v>
      </c>
      <c r="BO3286" s="141">
        <v>0</v>
      </c>
      <c r="BP3286" s="141">
        <v>0</v>
      </c>
    </row>
    <row r="3287" spans="4:68">
      <c r="D3287" s="174" t="s">
        <v>11039</v>
      </c>
      <c r="E3287" s="175">
        <v>15832.81</v>
      </c>
      <c r="F3287" s="174" t="s">
        <v>4654</v>
      </c>
      <c r="G3287" s="174" t="s">
        <v>3178</v>
      </c>
      <c r="H3287" s="174" t="s">
        <v>179</v>
      </c>
      <c r="I3287" s="174" t="s">
        <v>11030</v>
      </c>
      <c r="J3287" s="174" t="s">
        <v>11031</v>
      </c>
      <c r="K3287" s="174"/>
      <c r="L3287" s="174" t="s">
        <v>7136</v>
      </c>
      <c r="M3287" s="174" t="s">
        <v>7197</v>
      </c>
      <c r="N3287" s="176">
        <v>600</v>
      </c>
      <c r="O3287" s="174" t="s">
        <v>3407</v>
      </c>
      <c r="P3287" s="177">
        <v>35611</v>
      </c>
      <c r="Q3287" s="176">
        <v>192</v>
      </c>
      <c r="R3287" s="175">
        <v>5066.41</v>
      </c>
      <c r="S3287" s="175">
        <v>10766.4</v>
      </c>
      <c r="T3287" s="178">
        <v>0</v>
      </c>
      <c r="U3287" s="96">
        <v>8</v>
      </c>
      <c r="V3287" s="38" t="s">
        <v>118</v>
      </c>
      <c r="W3287" s="38"/>
      <c r="X3287" s="137">
        <v>316.65620000000001</v>
      </c>
      <c r="Y3287" s="138">
        <v>53873</v>
      </c>
      <c r="Z3287" s="179">
        <v>34</v>
      </c>
      <c r="AA3287" s="139">
        <v>2047</v>
      </c>
      <c r="AB3287" s="131"/>
      <c r="AC3287" s="38"/>
      <c r="AD3287" s="140">
        <v>10766.4</v>
      </c>
      <c r="AE3287" s="141">
        <v>10449.7438</v>
      </c>
      <c r="AF3287" s="141">
        <v>10133.087600000001</v>
      </c>
      <c r="AG3287" s="141">
        <v>9816.4314000000013</v>
      </c>
      <c r="AH3287" s="141">
        <v>9499.7752000000019</v>
      </c>
      <c r="AI3287" s="141">
        <v>9183.1190000000024</v>
      </c>
      <c r="AJ3287" s="141">
        <v>8866.462800000003</v>
      </c>
      <c r="AK3287" s="141">
        <v>8549.8066000000035</v>
      </c>
      <c r="AL3287" s="141">
        <v>8233.1504000000041</v>
      </c>
      <c r="AM3287" s="141">
        <v>7916.4942000000037</v>
      </c>
      <c r="AN3287" s="141">
        <v>7599.8380000000034</v>
      </c>
      <c r="AO3287" s="141">
        <v>7283.181800000003</v>
      </c>
      <c r="AP3287" s="141">
        <v>6966.5256000000027</v>
      </c>
      <c r="AQ3287" s="141">
        <v>6649.8694000000023</v>
      </c>
      <c r="AR3287" s="141">
        <v>6333.213200000002</v>
      </c>
      <c r="AS3287" s="141">
        <v>6016.5570000000016</v>
      </c>
      <c r="AT3287" s="141">
        <v>5699.9008000000013</v>
      </c>
      <c r="AU3287" s="141">
        <v>5383.2446000000009</v>
      </c>
      <c r="AV3287" s="141">
        <v>5066.5884000000005</v>
      </c>
      <c r="AW3287" s="141">
        <v>4749.9322000000002</v>
      </c>
      <c r="AX3287" s="141">
        <v>4433.2759999999998</v>
      </c>
      <c r="AY3287" s="141">
        <v>4116.6197999999995</v>
      </c>
      <c r="AZ3287" s="141">
        <v>3799.9635999999996</v>
      </c>
      <c r="BA3287" s="141">
        <v>3483.3073999999997</v>
      </c>
      <c r="BB3287" s="141">
        <v>3166.6511999999998</v>
      </c>
      <c r="BC3287" s="141">
        <v>2849.9949999999999</v>
      </c>
      <c r="BD3287" s="141">
        <v>2533.3388</v>
      </c>
      <c r="BE3287" s="141">
        <v>2216.6826000000001</v>
      </c>
      <c r="BF3287" s="141">
        <v>1900.0264000000002</v>
      </c>
      <c r="BG3287" s="141">
        <v>1583.3702000000003</v>
      </c>
      <c r="BH3287" s="141">
        <v>1266.7140000000004</v>
      </c>
      <c r="BI3287" s="141">
        <v>950.05780000000038</v>
      </c>
      <c r="BJ3287" s="141">
        <v>633.40160000000037</v>
      </c>
      <c r="BK3287" s="141">
        <v>316.74540000000036</v>
      </c>
      <c r="BL3287" s="141">
        <v>8.9200000000346336E-2</v>
      </c>
      <c r="BM3287" s="141">
        <v>0</v>
      </c>
      <c r="BN3287" s="141">
        <v>0</v>
      </c>
      <c r="BO3287" s="141">
        <v>0</v>
      </c>
      <c r="BP3287" s="141">
        <v>0</v>
      </c>
    </row>
    <row r="3288" spans="4:68">
      <c r="D3288" s="174" t="s">
        <v>11040</v>
      </c>
      <c r="E3288" s="175">
        <v>4272316.96</v>
      </c>
      <c r="F3288" s="174" t="s">
        <v>3459</v>
      </c>
      <c r="G3288" s="174" t="s">
        <v>3178</v>
      </c>
      <c r="H3288" s="174" t="s">
        <v>179</v>
      </c>
      <c r="I3288" s="174" t="s">
        <v>11041</v>
      </c>
      <c r="J3288" s="174" t="s">
        <v>11042</v>
      </c>
      <c r="K3288" s="174"/>
      <c r="L3288" s="174" t="s">
        <v>7136</v>
      </c>
      <c r="M3288" s="174" t="s">
        <v>7197</v>
      </c>
      <c r="N3288" s="176">
        <v>600</v>
      </c>
      <c r="O3288" s="174" t="s">
        <v>3407</v>
      </c>
      <c r="P3288" s="177">
        <v>35611</v>
      </c>
      <c r="Q3288" s="176">
        <v>192</v>
      </c>
      <c r="R3288" s="175">
        <v>1367141.29</v>
      </c>
      <c r="S3288" s="175">
        <v>2905175.67</v>
      </c>
      <c r="T3288" s="178">
        <v>0</v>
      </c>
      <c r="U3288" s="96">
        <v>8</v>
      </c>
      <c r="V3288" s="38" t="s">
        <v>118</v>
      </c>
      <c r="W3288" s="38"/>
      <c r="X3288" s="137">
        <v>85446.339199999988</v>
      </c>
      <c r="Y3288" s="138">
        <v>53873</v>
      </c>
      <c r="Z3288" s="179">
        <v>34</v>
      </c>
      <c r="AA3288" s="139">
        <v>2047</v>
      </c>
      <c r="AB3288" s="131"/>
      <c r="AC3288" s="38"/>
      <c r="AD3288" s="140">
        <v>2905175.67</v>
      </c>
      <c r="AE3288" s="141">
        <v>2819729.3308000001</v>
      </c>
      <c r="AF3288" s="141">
        <v>2734282.9916000003</v>
      </c>
      <c r="AG3288" s="141">
        <v>2648836.6524000005</v>
      </c>
      <c r="AH3288" s="141">
        <v>2563390.3132000007</v>
      </c>
      <c r="AI3288" s="141">
        <v>2477943.9740000009</v>
      </c>
      <c r="AJ3288" s="141">
        <v>2392497.634800001</v>
      </c>
      <c r="AK3288" s="141">
        <v>2307051.2956000012</v>
      </c>
      <c r="AL3288" s="141">
        <v>2221604.9564000014</v>
      </c>
      <c r="AM3288" s="141">
        <v>2136158.6172000016</v>
      </c>
      <c r="AN3288" s="141">
        <v>2050712.2780000016</v>
      </c>
      <c r="AO3288" s="141">
        <v>1965265.9388000015</v>
      </c>
      <c r="AP3288" s="141">
        <v>1879819.5996000015</v>
      </c>
      <c r="AQ3288" s="141">
        <v>1794373.2604000014</v>
      </c>
      <c r="AR3288" s="141">
        <v>1708926.9212000014</v>
      </c>
      <c r="AS3288" s="141">
        <v>1623480.5820000013</v>
      </c>
      <c r="AT3288" s="141">
        <v>1538034.2428000013</v>
      </c>
      <c r="AU3288" s="141">
        <v>1452587.9036000012</v>
      </c>
      <c r="AV3288" s="141">
        <v>1367141.5644000012</v>
      </c>
      <c r="AW3288" s="141">
        <v>1281695.2252000012</v>
      </c>
      <c r="AX3288" s="141">
        <v>1196248.8860000011</v>
      </c>
      <c r="AY3288" s="141">
        <v>1110802.5468000011</v>
      </c>
      <c r="AZ3288" s="141">
        <v>1025356.207600001</v>
      </c>
      <c r="BA3288" s="141">
        <v>939909.86840000097</v>
      </c>
      <c r="BB3288" s="141">
        <v>854463.52920000092</v>
      </c>
      <c r="BC3288" s="141">
        <v>769017.19000000088</v>
      </c>
      <c r="BD3288" s="141">
        <v>683570.85080000083</v>
      </c>
      <c r="BE3288" s="141">
        <v>598124.51160000078</v>
      </c>
      <c r="BF3288" s="141">
        <v>512678.1724000008</v>
      </c>
      <c r="BG3288" s="141">
        <v>427231.83320000081</v>
      </c>
      <c r="BH3288" s="141">
        <v>341785.49400000082</v>
      </c>
      <c r="BI3288" s="141">
        <v>256339.15480000083</v>
      </c>
      <c r="BJ3288" s="141">
        <v>170892.81560000085</v>
      </c>
      <c r="BK3288" s="141">
        <v>85446.476400000858</v>
      </c>
      <c r="BL3288" s="141">
        <v>0.13720000087050721</v>
      </c>
      <c r="BM3288" s="141">
        <v>0</v>
      </c>
      <c r="BN3288" s="141">
        <v>0</v>
      </c>
      <c r="BO3288" s="141">
        <v>0</v>
      </c>
      <c r="BP3288" s="141">
        <v>0</v>
      </c>
    </row>
    <row r="3289" spans="4:68">
      <c r="D3289" s="174" t="s">
        <v>11043</v>
      </c>
      <c r="E3289" s="175">
        <v>245309.19</v>
      </c>
      <c r="F3289" s="174" t="s">
        <v>3501</v>
      </c>
      <c r="G3289" s="174" t="s">
        <v>3178</v>
      </c>
      <c r="H3289" s="174" t="s">
        <v>179</v>
      </c>
      <c r="I3289" s="174" t="s">
        <v>11041</v>
      </c>
      <c r="J3289" s="174" t="s">
        <v>11042</v>
      </c>
      <c r="K3289" s="174"/>
      <c r="L3289" s="174" t="s">
        <v>7136</v>
      </c>
      <c r="M3289" s="174" t="s">
        <v>7197</v>
      </c>
      <c r="N3289" s="176">
        <v>600</v>
      </c>
      <c r="O3289" s="174" t="s">
        <v>3407</v>
      </c>
      <c r="P3289" s="177">
        <v>35611</v>
      </c>
      <c r="Q3289" s="176">
        <v>192</v>
      </c>
      <c r="R3289" s="175">
        <v>78498.89</v>
      </c>
      <c r="S3289" s="175">
        <v>166810.29999999999</v>
      </c>
      <c r="T3289" s="178">
        <v>0</v>
      </c>
      <c r="U3289" s="96">
        <v>8</v>
      </c>
      <c r="V3289" s="38" t="s">
        <v>118</v>
      </c>
      <c r="W3289" s="38"/>
      <c r="X3289" s="137">
        <v>4906.1838000000007</v>
      </c>
      <c r="Y3289" s="138">
        <v>53873</v>
      </c>
      <c r="Z3289" s="179">
        <v>34</v>
      </c>
      <c r="AA3289" s="139">
        <v>2047</v>
      </c>
      <c r="AB3289" s="131"/>
      <c r="AC3289" s="38"/>
      <c r="AD3289" s="140">
        <v>166810.29999999999</v>
      </c>
      <c r="AE3289" s="141">
        <v>161904.11619999999</v>
      </c>
      <c r="AF3289" s="141">
        <v>156997.93239999999</v>
      </c>
      <c r="AG3289" s="141">
        <v>152091.74859999999</v>
      </c>
      <c r="AH3289" s="141">
        <v>147185.56479999999</v>
      </c>
      <c r="AI3289" s="141">
        <v>142279.38099999999</v>
      </c>
      <c r="AJ3289" s="141">
        <v>137373.1972</v>
      </c>
      <c r="AK3289" s="141">
        <v>132467.0134</v>
      </c>
      <c r="AL3289" s="141">
        <v>127560.8296</v>
      </c>
      <c r="AM3289" s="141">
        <v>122654.6458</v>
      </c>
      <c r="AN3289" s="141">
        <v>117748.462</v>
      </c>
      <c r="AO3289" s="141">
        <v>112842.2782</v>
      </c>
      <c r="AP3289" s="141">
        <v>107936.0944</v>
      </c>
      <c r="AQ3289" s="141">
        <v>103029.9106</v>
      </c>
      <c r="AR3289" s="141">
        <v>98123.726800000004</v>
      </c>
      <c r="AS3289" s="141">
        <v>93217.543000000005</v>
      </c>
      <c r="AT3289" s="141">
        <v>88311.359200000006</v>
      </c>
      <c r="AU3289" s="141">
        <v>83405.175400000007</v>
      </c>
      <c r="AV3289" s="141">
        <v>78498.991600000008</v>
      </c>
      <c r="AW3289" s="141">
        <v>73592.80780000001</v>
      </c>
      <c r="AX3289" s="141">
        <v>68686.624000000011</v>
      </c>
      <c r="AY3289" s="141">
        <v>63780.440200000012</v>
      </c>
      <c r="AZ3289" s="141">
        <v>58874.256400000013</v>
      </c>
      <c r="BA3289" s="141">
        <v>53968.072600000014</v>
      </c>
      <c r="BB3289" s="141">
        <v>49061.888800000015</v>
      </c>
      <c r="BC3289" s="141">
        <v>44155.705000000016</v>
      </c>
      <c r="BD3289" s="141">
        <v>39249.521200000017</v>
      </c>
      <c r="BE3289" s="141">
        <v>34343.337400000019</v>
      </c>
      <c r="BF3289" s="141">
        <v>29437.15360000002</v>
      </c>
      <c r="BG3289" s="141">
        <v>24530.969800000021</v>
      </c>
      <c r="BH3289" s="141">
        <v>19624.786000000022</v>
      </c>
      <c r="BI3289" s="141">
        <v>14718.602200000021</v>
      </c>
      <c r="BJ3289" s="141">
        <v>9812.4184000000205</v>
      </c>
      <c r="BK3289" s="141">
        <v>4906.2346000000198</v>
      </c>
      <c r="BL3289" s="141">
        <v>5.0800000019080471E-2</v>
      </c>
      <c r="BM3289" s="141">
        <v>0</v>
      </c>
      <c r="BN3289" s="141">
        <v>0</v>
      </c>
      <c r="BO3289" s="141">
        <v>0</v>
      </c>
      <c r="BP3289" s="141">
        <v>0</v>
      </c>
    </row>
    <row r="3290" spans="4:68">
      <c r="D3290" s="174" t="s">
        <v>11044</v>
      </c>
      <c r="E3290" s="175">
        <v>19926.849999999999</v>
      </c>
      <c r="F3290" s="174" t="s">
        <v>3520</v>
      </c>
      <c r="G3290" s="174" t="s">
        <v>3178</v>
      </c>
      <c r="H3290" s="174" t="s">
        <v>179</v>
      </c>
      <c r="I3290" s="174" t="s">
        <v>11041</v>
      </c>
      <c r="J3290" s="174" t="s">
        <v>11042</v>
      </c>
      <c r="K3290" s="174"/>
      <c r="L3290" s="174" t="s">
        <v>7136</v>
      </c>
      <c r="M3290" s="174" t="s">
        <v>7197</v>
      </c>
      <c r="N3290" s="176">
        <v>600</v>
      </c>
      <c r="O3290" s="174" t="s">
        <v>3407</v>
      </c>
      <c r="P3290" s="177">
        <v>35611</v>
      </c>
      <c r="Q3290" s="176">
        <v>192</v>
      </c>
      <c r="R3290" s="175">
        <v>6376.48</v>
      </c>
      <c r="S3290" s="175">
        <v>13550.37</v>
      </c>
      <c r="T3290" s="178">
        <v>0</v>
      </c>
      <c r="U3290" s="96">
        <v>8</v>
      </c>
      <c r="V3290" s="38" t="s">
        <v>118</v>
      </c>
      <c r="W3290" s="38"/>
      <c r="X3290" s="137">
        <v>398.53699999999998</v>
      </c>
      <c r="Y3290" s="138">
        <v>53873</v>
      </c>
      <c r="Z3290" s="179">
        <v>34</v>
      </c>
      <c r="AA3290" s="139">
        <v>2047</v>
      </c>
      <c r="AB3290" s="131"/>
      <c r="AC3290" s="38"/>
      <c r="AD3290" s="140">
        <v>13550.37</v>
      </c>
      <c r="AE3290" s="141">
        <v>13151.833000000001</v>
      </c>
      <c r="AF3290" s="141">
        <v>12753.296</v>
      </c>
      <c r="AG3290" s="141">
        <v>12354.759</v>
      </c>
      <c r="AH3290" s="141">
        <v>11956.222</v>
      </c>
      <c r="AI3290" s="141">
        <v>11557.684999999999</v>
      </c>
      <c r="AJ3290" s="141">
        <v>11159.147999999999</v>
      </c>
      <c r="AK3290" s="141">
        <v>10760.610999999999</v>
      </c>
      <c r="AL3290" s="141">
        <v>10362.073999999999</v>
      </c>
      <c r="AM3290" s="141">
        <v>9963.5369999999984</v>
      </c>
      <c r="AN3290" s="141">
        <v>9564.9999999999982</v>
      </c>
      <c r="AO3290" s="141">
        <v>9166.4629999999979</v>
      </c>
      <c r="AP3290" s="141">
        <v>8767.9259999999977</v>
      </c>
      <c r="AQ3290" s="141">
        <v>8369.3889999999974</v>
      </c>
      <c r="AR3290" s="141">
        <v>7970.8519999999971</v>
      </c>
      <c r="AS3290" s="141">
        <v>7572.3149999999969</v>
      </c>
      <c r="AT3290" s="141">
        <v>7173.7779999999966</v>
      </c>
      <c r="AU3290" s="141">
        <v>6775.2409999999963</v>
      </c>
      <c r="AV3290" s="141">
        <v>6376.7039999999961</v>
      </c>
      <c r="AW3290" s="141">
        <v>5978.1669999999958</v>
      </c>
      <c r="AX3290" s="141">
        <v>5579.6299999999956</v>
      </c>
      <c r="AY3290" s="141">
        <v>5181.0929999999953</v>
      </c>
      <c r="AZ3290" s="141">
        <v>4782.555999999995</v>
      </c>
      <c r="BA3290" s="141">
        <v>4384.0189999999948</v>
      </c>
      <c r="BB3290" s="141">
        <v>3985.481999999995</v>
      </c>
      <c r="BC3290" s="141">
        <v>3586.9449999999952</v>
      </c>
      <c r="BD3290" s="141">
        <v>3188.4079999999954</v>
      </c>
      <c r="BE3290" s="141">
        <v>2789.8709999999955</v>
      </c>
      <c r="BF3290" s="141">
        <v>2391.3339999999957</v>
      </c>
      <c r="BG3290" s="141">
        <v>1992.7969999999957</v>
      </c>
      <c r="BH3290" s="141">
        <v>1594.2599999999957</v>
      </c>
      <c r="BI3290" s="141">
        <v>1195.7229999999956</v>
      </c>
      <c r="BJ3290" s="141">
        <v>797.1859999999956</v>
      </c>
      <c r="BK3290" s="141">
        <v>398.64899999999562</v>
      </c>
      <c r="BL3290" s="141">
        <v>0.11199999999564625</v>
      </c>
      <c r="BM3290" s="141">
        <v>0</v>
      </c>
      <c r="BN3290" s="141">
        <v>0</v>
      </c>
      <c r="BO3290" s="141">
        <v>0</v>
      </c>
      <c r="BP3290" s="141">
        <v>0</v>
      </c>
    </row>
    <row r="3291" spans="4:68">
      <c r="D3291" s="174" t="s">
        <v>11045</v>
      </c>
      <c r="E3291" s="175">
        <v>23735.58</v>
      </c>
      <c r="F3291" s="174" t="s">
        <v>3464</v>
      </c>
      <c r="G3291" s="174" t="s">
        <v>3178</v>
      </c>
      <c r="H3291" s="174" t="s">
        <v>179</v>
      </c>
      <c r="I3291" s="174" t="s">
        <v>11041</v>
      </c>
      <c r="J3291" s="174" t="s">
        <v>11042</v>
      </c>
      <c r="K3291" s="174"/>
      <c r="L3291" s="174" t="s">
        <v>7136</v>
      </c>
      <c r="M3291" s="174" t="s">
        <v>7197</v>
      </c>
      <c r="N3291" s="176">
        <v>600</v>
      </c>
      <c r="O3291" s="174" t="s">
        <v>3407</v>
      </c>
      <c r="P3291" s="177">
        <v>35611</v>
      </c>
      <c r="Q3291" s="176">
        <v>192</v>
      </c>
      <c r="R3291" s="175">
        <v>7595.36</v>
      </c>
      <c r="S3291" s="175">
        <v>16140.22</v>
      </c>
      <c r="T3291" s="178">
        <v>0</v>
      </c>
      <c r="U3291" s="96">
        <v>8</v>
      </c>
      <c r="V3291" s="38" t="s">
        <v>118</v>
      </c>
      <c r="W3291" s="38"/>
      <c r="X3291" s="137">
        <v>474.71159999999998</v>
      </c>
      <c r="Y3291" s="138">
        <v>53873</v>
      </c>
      <c r="Z3291" s="179">
        <v>34</v>
      </c>
      <c r="AA3291" s="139">
        <v>2047</v>
      </c>
      <c r="AB3291" s="131"/>
      <c r="AC3291" s="38"/>
      <c r="AD3291" s="140">
        <v>16140.22</v>
      </c>
      <c r="AE3291" s="141">
        <v>15665.508399999999</v>
      </c>
      <c r="AF3291" s="141">
        <v>15190.796799999998</v>
      </c>
      <c r="AG3291" s="141">
        <v>14716.085199999998</v>
      </c>
      <c r="AH3291" s="141">
        <v>14241.373599999997</v>
      </c>
      <c r="AI3291" s="141">
        <v>13766.661999999997</v>
      </c>
      <c r="AJ3291" s="141">
        <v>13291.950399999996</v>
      </c>
      <c r="AK3291" s="141">
        <v>12817.238799999996</v>
      </c>
      <c r="AL3291" s="141">
        <v>12342.527199999995</v>
      </c>
      <c r="AM3291" s="141">
        <v>11867.815599999994</v>
      </c>
      <c r="AN3291" s="141">
        <v>11393.103999999994</v>
      </c>
      <c r="AO3291" s="141">
        <v>10918.392399999993</v>
      </c>
      <c r="AP3291" s="141">
        <v>10443.680799999993</v>
      </c>
      <c r="AQ3291" s="141">
        <v>9968.9691999999923</v>
      </c>
      <c r="AR3291" s="141">
        <v>9494.2575999999917</v>
      </c>
      <c r="AS3291" s="141">
        <v>9019.5459999999912</v>
      </c>
      <c r="AT3291" s="141">
        <v>8544.8343999999906</v>
      </c>
      <c r="AU3291" s="141">
        <v>8070.122799999991</v>
      </c>
      <c r="AV3291" s="141">
        <v>7595.4111999999914</v>
      </c>
      <c r="AW3291" s="141">
        <v>7120.6995999999917</v>
      </c>
      <c r="AX3291" s="141">
        <v>6645.9879999999921</v>
      </c>
      <c r="AY3291" s="141">
        <v>6171.2763999999925</v>
      </c>
      <c r="AZ3291" s="141">
        <v>5696.5647999999928</v>
      </c>
      <c r="BA3291" s="141">
        <v>5221.8531999999932</v>
      </c>
      <c r="BB3291" s="141">
        <v>4747.1415999999936</v>
      </c>
      <c r="BC3291" s="141">
        <v>4272.4299999999939</v>
      </c>
      <c r="BD3291" s="141">
        <v>3797.7183999999938</v>
      </c>
      <c r="BE3291" s="141">
        <v>3323.0067999999937</v>
      </c>
      <c r="BF3291" s="141">
        <v>2848.2951999999937</v>
      </c>
      <c r="BG3291" s="141">
        <v>2373.5835999999936</v>
      </c>
      <c r="BH3291" s="141">
        <v>1898.8719999999935</v>
      </c>
      <c r="BI3291" s="141">
        <v>1424.1603999999934</v>
      </c>
      <c r="BJ3291" s="141">
        <v>949.44879999999341</v>
      </c>
      <c r="BK3291" s="141">
        <v>474.73719999999344</v>
      </c>
      <c r="BL3291" s="141">
        <v>2.5599999993460187E-2</v>
      </c>
      <c r="BM3291" s="141">
        <v>0</v>
      </c>
      <c r="BN3291" s="141">
        <v>0</v>
      </c>
      <c r="BO3291" s="141">
        <v>0</v>
      </c>
      <c r="BP3291" s="141">
        <v>0</v>
      </c>
    </row>
    <row r="3292" spans="4:68">
      <c r="D3292" s="174" t="s">
        <v>11046</v>
      </c>
      <c r="E3292" s="175">
        <v>13218429.449999999</v>
      </c>
      <c r="F3292" s="174" t="s">
        <v>3486</v>
      </c>
      <c r="G3292" s="174" t="s">
        <v>3178</v>
      </c>
      <c r="H3292" s="174" t="s">
        <v>179</v>
      </c>
      <c r="I3292" s="174" t="s">
        <v>11041</v>
      </c>
      <c r="J3292" s="174" t="s">
        <v>11042</v>
      </c>
      <c r="K3292" s="174"/>
      <c r="L3292" s="174" t="s">
        <v>7136</v>
      </c>
      <c r="M3292" s="174" t="s">
        <v>7197</v>
      </c>
      <c r="N3292" s="176">
        <v>600</v>
      </c>
      <c r="O3292" s="174" t="s">
        <v>3407</v>
      </c>
      <c r="P3292" s="177">
        <v>35611</v>
      </c>
      <c r="Q3292" s="176">
        <v>192</v>
      </c>
      <c r="R3292" s="175">
        <v>4229897.3</v>
      </c>
      <c r="S3292" s="175">
        <v>8988532.1500000004</v>
      </c>
      <c r="T3292" s="178">
        <v>0</v>
      </c>
      <c r="U3292" s="96">
        <v>8</v>
      </c>
      <c r="V3292" s="38" t="s">
        <v>118</v>
      </c>
      <c r="W3292" s="38"/>
      <c r="X3292" s="137">
        <v>264368.58899999998</v>
      </c>
      <c r="Y3292" s="138">
        <v>53873</v>
      </c>
      <c r="Z3292" s="179">
        <v>34</v>
      </c>
      <c r="AA3292" s="139">
        <v>2047</v>
      </c>
      <c r="AB3292" s="131"/>
      <c r="AC3292" s="38"/>
      <c r="AD3292" s="140">
        <v>8988532.1500000004</v>
      </c>
      <c r="AE3292" s="141">
        <v>8724163.5610000007</v>
      </c>
      <c r="AF3292" s="141">
        <v>8459794.972000001</v>
      </c>
      <c r="AG3292" s="141">
        <v>8195426.3830000013</v>
      </c>
      <c r="AH3292" s="141">
        <v>7931057.7940000016</v>
      </c>
      <c r="AI3292" s="141">
        <v>7666689.2050000019</v>
      </c>
      <c r="AJ3292" s="141">
        <v>7402320.6160000023</v>
      </c>
      <c r="AK3292" s="141">
        <v>7137952.0270000026</v>
      </c>
      <c r="AL3292" s="141">
        <v>6873583.4380000029</v>
      </c>
      <c r="AM3292" s="141">
        <v>6609214.8490000032</v>
      </c>
      <c r="AN3292" s="141">
        <v>6344846.2600000035</v>
      </c>
      <c r="AO3292" s="141">
        <v>6080477.6710000038</v>
      </c>
      <c r="AP3292" s="141">
        <v>5816109.0820000041</v>
      </c>
      <c r="AQ3292" s="141">
        <v>5551740.4930000044</v>
      </c>
      <c r="AR3292" s="141">
        <v>5287371.9040000048</v>
      </c>
      <c r="AS3292" s="141">
        <v>5023003.3150000051</v>
      </c>
      <c r="AT3292" s="141">
        <v>4758634.7260000054</v>
      </c>
      <c r="AU3292" s="141">
        <v>4494266.1370000057</v>
      </c>
      <c r="AV3292" s="141">
        <v>4229897.548000006</v>
      </c>
      <c r="AW3292" s="141">
        <v>3965528.9590000059</v>
      </c>
      <c r="AX3292" s="141">
        <v>3701160.3700000057</v>
      </c>
      <c r="AY3292" s="141">
        <v>3436791.7810000055</v>
      </c>
      <c r="AZ3292" s="141">
        <v>3172423.1920000054</v>
      </c>
      <c r="BA3292" s="141">
        <v>2908054.6030000052</v>
      </c>
      <c r="BB3292" s="141">
        <v>2643686.0140000051</v>
      </c>
      <c r="BC3292" s="141">
        <v>2379317.4250000049</v>
      </c>
      <c r="BD3292" s="141">
        <v>2114948.8360000048</v>
      </c>
      <c r="BE3292" s="141">
        <v>1850580.2470000049</v>
      </c>
      <c r="BF3292" s="141">
        <v>1586211.6580000049</v>
      </c>
      <c r="BG3292" s="141">
        <v>1321843.069000005</v>
      </c>
      <c r="BH3292" s="141">
        <v>1057474.4800000051</v>
      </c>
      <c r="BI3292" s="141">
        <v>793105.89100000518</v>
      </c>
      <c r="BJ3292" s="141">
        <v>528737.30200000526</v>
      </c>
      <c r="BK3292" s="141">
        <v>264368.71300000529</v>
      </c>
      <c r="BL3292" s="141">
        <v>0.12400000530760735</v>
      </c>
      <c r="BM3292" s="141">
        <v>0</v>
      </c>
      <c r="BN3292" s="141">
        <v>0</v>
      </c>
      <c r="BO3292" s="141">
        <v>0</v>
      </c>
      <c r="BP3292" s="141">
        <v>0</v>
      </c>
    </row>
    <row r="3293" spans="4:68">
      <c r="D3293" s="174" t="s">
        <v>11047</v>
      </c>
      <c r="E3293" s="175">
        <v>6695859.6200000001</v>
      </c>
      <c r="F3293" s="174" t="s">
        <v>3488</v>
      </c>
      <c r="G3293" s="174" t="s">
        <v>3178</v>
      </c>
      <c r="H3293" s="174" t="s">
        <v>179</v>
      </c>
      <c r="I3293" s="174" t="s">
        <v>11041</v>
      </c>
      <c r="J3293" s="174" t="s">
        <v>11042</v>
      </c>
      <c r="K3293" s="174"/>
      <c r="L3293" s="174" t="s">
        <v>7136</v>
      </c>
      <c r="M3293" s="174" t="s">
        <v>7197</v>
      </c>
      <c r="N3293" s="176">
        <v>600</v>
      </c>
      <c r="O3293" s="174" t="s">
        <v>3407</v>
      </c>
      <c r="P3293" s="177">
        <v>35611</v>
      </c>
      <c r="Q3293" s="176">
        <v>192</v>
      </c>
      <c r="R3293" s="175">
        <v>2142675.06</v>
      </c>
      <c r="S3293" s="175">
        <v>4553184.5599999996</v>
      </c>
      <c r="T3293" s="178">
        <v>0</v>
      </c>
      <c r="U3293" s="96">
        <v>8</v>
      </c>
      <c r="V3293" s="38" t="s">
        <v>118</v>
      </c>
      <c r="W3293" s="38"/>
      <c r="X3293" s="137">
        <v>133917.1924</v>
      </c>
      <c r="Y3293" s="138">
        <v>53873</v>
      </c>
      <c r="Z3293" s="179">
        <v>34</v>
      </c>
      <c r="AA3293" s="139">
        <v>2047</v>
      </c>
      <c r="AB3293" s="131"/>
      <c r="AC3293" s="38"/>
      <c r="AD3293" s="140">
        <v>4553184.5599999996</v>
      </c>
      <c r="AE3293" s="141">
        <v>4419267.3675999995</v>
      </c>
      <c r="AF3293" s="141">
        <v>4285350.1751999995</v>
      </c>
      <c r="AG3293" s="141">
        <v>4151432.9827999994</v>
      </c>
      <c r="AH3293" s="141">
        <v>4017515.7903999994</v>
      </c>
      <c r="AI3293" s="141">
        <v>3883598.5979999993</v>
      </c>
      <c r="AJ3293" s="141">
        <v>3749681.4055999992</v>
      </c>
      <c r="AK3293" s="141">
        <v>3615764.2131999992</v>
      </c>
      <c r="AL3293" s="141">
        <v>3481847.0207999991</v>
      </c>
      <c r="AM3293" s="141">
        <v>3347929.8283999991</v>
      </c>
      <c r="AN3293" s="141">
        <v>3214012.635999999</v>
      </c>
      <c r="AO3293" s="141">
        <v>3080095.443599999</v>
      </c>
      <c r="AP3293" s="141">
        <v>2946178.2511999989</v>
      </c>
      <c r="AQ3293" s="141">
        <v>2812261.0587999988</v>
      </c>
      <c r="AR3293" s="141">
        <v>2678343.8663999988</v>
      </c>
      <c r="AS3293" s="141">
        <v>2544426.6739999987</v>
      </c>
      <c r="AT3293" s="141">
        <v>2410509.4815999987</v>
      </c>
      <c r="AU3293" s="141">
        <v>2276592.2891999986</v>
      </c>
      <c r="AV3293" s="141">
        <v>2142675.0967999985</v>
      </c>
      <c r="AW3293" s="141">
        <v>2008757.9043999985</v>
      </c>
      <c r="AX3293" s="141">
        <v>1874840.7119999984</v>
      </c>
      <c r="AY3293" s="141">
        <v>1740923.5195999984</v>
      </c>
      <c r="AZ3293" s="141">
        <v>1607006.3271999983</v>
      </c>
      <c r="BA3293" s="141">
        <v>1473089.1347999983</v>
      </c>
      <c r="BB3293" s="141">
        <v>1339171.9423999982</v>
      </c>
      <c r="BC3293" s="141">
        <v>1205254.7499999981</v>
      </c>
      <c r="BD3293" s="141">
        <v>1071337.5575999981</v>
      </c>
      <c r="BE3293" s="141">
        <v>937420.36519999802</v>
      </c>
      <c r="BF3293" s="141">
        <v>803503.17279999796</v>
      </c>
      <c r="BG3293" s="141">
        <v>669585.9803999979</v>
      </c>
      <c r="BH3293" s="141">
        <v>535668.78799999785</v>
      </c>
      <c r="BI3293" s="141">
        <v>401751.59559999785</v>
      </c>
      <c r="BJ3293" s="141">
        <v>267834.40319999785</v>
      </c>
      <c r="BK3293" s="141">
        <v>133917.21079999785</v>
      </c>
      <c r="BL3293" s="141">
        <v>1.8399997847154737E-2</v>
      </c>
      <c r="BM3293" s="141">
        <v>0</v>
      </c>
      <c r="BN3293" s="141">
        <v>0</v>
      </c>
      <c r="BO3293" s="141">
        <v>0</v>
      </c>
      <c r="BP3293" s="141">
        <v>0</v>
      </c>
    </row>
    <row r="3294" spans="4:68">
      <c r="D3294" s="174" t="s">
        <v>11048</v>
      </c>
      <c r="E3294" s="175">
        <v>3791.67</v>
      </c>
      <c r="F3294" s="174" t="s">
        <v>3426</v>
      </c>
      <c r="G3294" s="174" t="s">
        <v>3178</v>
      </c>
      <c r="H3294" s="174" t="s">
        <v>179</v>
      </c>
      <c r="I3294" s="174" t="s">
        <v>11049</v>
      </c>
      <c r="J3294" s="174" t="s">
        <v>11050</v>
      </c>
      <c r="K3294" s="174"/>
      <c r="L3294" s="174" t="s">
        <v>7136</v>
      </c>
      <c r="M3294" s="174" t="s">
        <v>7197</v>
      </c>
      <c r="N3294" s="176">
        <v>600</v>
      </c>
      <c r="O3294" s="174" t="s">
        <v>3407</v>
      </c>
      <c r="P3294" s="177">
        <v>35611</v>
      </c>
      <c r="Q3294" s="176">
        <v>192</v>
      </c>
      <c r="R3294" s="175">
        <v>1213.28</v>
      </c>
      <c r="S3294" s="175">
        <v>2578.39</v>
      </c>
      <c r="T3294" s="178">
        <v>0</v>
      </c>
      <c r="U3294" s="96">
        <v>8</v>
      </c>
      <c r="V3294" s="38" t="s">
        <v>118</v>
      </c>
      <c r="W3294" s="38"/>
      <c r="X3294" s="137">
        <v>75.833399999999997</v>
      </c>
      <c r="Y3294" s="138">
        <v>53873</v>
      </c>
      <c r="Z3294" s="179">
        <v>34</v>
      </c>
      <c r="AA3294" s="139">
        <v>2047</v>
      </c>
      <c r="AB3294" s="131"/>
      <c r="AC3294" s="38"/>
      <c r="AD3294" s="140">
        <v>2578.39</v>
      </c>
      <c r="AE3294" s="141">
        <v>2502.5565999999999</v>
      </c>
      <c r="AF3294" s="141">
        <v>2426.7231999999999</v>
      </c>
      <c r="AG3294" s="141">
        <v>2350.8897999999999</v>
      </c>
      <c r="AH3294" s="141">
        <v>2275.0563999999999</v>
      </c>
      <c r="AI3294" s="141">
        <v>2199.223</v>
      </c>
      <c r="AJ3294" s="141">
        <v>2123.3896</v>
      </c>
      <c r="AK3294" s="141">
        <v>2047.5562</v>
      </c>
      <c r="AL3294" s="141">
        <v>1971.7228</v>
      </c>
      <c r="AM3294" s="141">
        <v>1895.8894</v>
      </c>
      <c r="AN3294" s="141">
        <v>1820.056</v>
      </c>
      <c r="AO3294" s="141">
        <v>1744.2226000000001</v>
      </c>
      <c r="AP3294" s="141">
        <v>1668.3892000000001</v>
      </c>
      <c r="AQ3294" s="141">
        <v>1592.5558000000001</v>
      </c>
      <c r="AR3294" s="141">
        <v>1516.7224000000001</v>
      </c>
      <c r="AS3294" s="141">
        <v>1440.8890000000001</v>
      </c>
      <c r="AT3294" s="141">
        <v>1365.0556000000001</v>
      </c>
      <c r="AU3294" s="141">
        <v>1289.2222000000002</v>
      </c>
      <c r="AV3294" s="141">
        <v>1213.3888000000002</v>
      </c>
      <c r="AW3294" s="141">
        <v>1137.5554000000002</v>
      </c>
      <c r="AX3294" s="141">
        <v>1061.7220000000002</v>
      </c>
      <c r="AY3294" s="141">
        <v>985.88860000000022</v>
      </c>
      <c r="AZ3294" s="141">
        <v>910.05520000000024</v>
      </c>
      <c r="BA3294" s="141">
        <v>834.22180000000026</v>
      </c>
      <c r="BB3294" s="141">
        <v>758.38840000000027</v>
      </c>
      <c r="BC3294" s="141">
        <v>682.55500000000029</v>
      </c>
      <c r="BD3294" s="141">
        <v>606.72160000000031</v>
      </c>
      <c r="BE3294" s="141">
        <v>530.88820000000032</v>
      </c>
      <c r="BF3294" s="141">
        <v>455.05480000000034</v>
      </c>
      <c r="BG3294" s="141">
        <v>379.22140000000036</v>
      </c>
      <c r="BH3294" s="141">
        <v>303.38800000000037</v>
      </c>
      <c r="BI3294" s="141">
        <v>227.55460000000039</v>
      </c>
      <c r="BJ3294" s="141">
        <v>151.72120000000041</v>
      </c>
      <c r="BK3294" s="141">
        <v>75.887800000000411</v>
      </c>
      <c r="BL3294" s="141">
        <v>5.4400000000413229E-2</v>
      </c>
      <c r="BM3294" s="141">
        <v>0</v>
      </c>
      <c r="BN3294" s="141">
        <v>0</v>
      </c>
      <c r="BO3294" s="141">
        <v>0</v>
      </c>
      <c r="BP3294" s="141">
        <v>0</v>
      </c>
    </row>
    <row r="3295" spans="4:68">
      <c r="D3295" s="174" t="s">
        <v>11051</v>
      </c>
      <c r="E3295" s="175">
        <v>950732.7</v>
      </c>
      <c r="F3295" s="174" t="s">
        <v>3459</v>
      </c>
      <c r="G3295" s="174" t="s">
        <v>3178</v>
      </c>
      <c r="H3295" s="174" t="s">
        <v>179</v>
      </c>
      <c r="I3295" s="174" t="s">
        <v>11049</v>
      </c>
      <c r="J3295" s="174" t="s">
        <v>11050</v>
      </c>
      <c r="K3295" s="174"/>
      <c r="L3295" s="174" t="s">
        <v>7136</v>
      </c>
      <c r="M3295" s="174" t="s">
        <v>7197</v>
      </c>
      <c r="N3295" s="176">
        <v>600</v>
      </c>
      <c r="O3295" s="174" t="s">
        <v>3407</v>
      </c>
      <c r="P3295" s="177">
        <v>35611</v>
      </c>
      <c r="Q3295" s="176">
        <v>192</v>
      </c>
      <c r="R3295" s="175">
        <v>304234.38</v>
      </c>
      <c r="S3295" s="175">
        <v>646498.31999999995</v>
      </c>
      <c r="T3295" s="178">
        <v>0</v>
      </c>
      <c r="U3295" s="96">
        <v>8</v>
      </c>
      <c r="V3295" s="38" t="s">
        <v>118</v>
      </c>
      <c r="W3295" s="38"/>
      <c r="X3295" s="137">
        <v>19014.653999999999</v>
      </c>
      <c r="Y3295" s="138">
        <v>53873</v>
      </c>
      <c r="Z3295" s="179">
        <v>34</v>
      </c>
      <c r="AA3295" s="139">
        <v>2047</v>
      </c>
      <c r="AB3295" s="131"/>
      <c r="AC3295" s="38"/>
      <c r="AD3295" s="140">
        <v>646498.31999999995</v>
      </c>
      <c r="AE3295" s="141">
        <v>627483.66599999997</v>
      </c>
      <c r="AF3295" s="141">
        <v>608469.01199999999</v>
      </c>
      <c r="AG3295" s="141">
        <v>589454.35800000001</v>
      </c>
      <c r="AH3295" s="141">
        <v>570439.70400000003</v>
      </c>
      <c r="AI3295" s="141">
        <v>551425.05000000005</v>
      </c>
      <c r="AJ3295" s="141">
        <v>532410.39600000007</v>
      </c>
      <c r="AK3295" s="141">
        <v>513395.74200000009</v>
      </c>
      <c r="AL3295" s="141">
        <v>494381.08800000011</v>
      </c>
      <c r="AM3295" s="141">
        <v>475366.43400000012</v>
      </c>
      <c r="AN3295" s="141">
        <v>456351.78000000014</v>
      </c>
      <c r="AO3295" s="141">
        <v>437337.12600000016</v>
      </c>
      <c r="AP3295" s="141">
        <v>418322.47200000018</v>
      </c>
      <c r="AQ3295" s="141">
        <v>399307.8180000002</v>
      </c>
      <c r="AR3295" s="141">
        <v>380293.16400000022</v>
      </c>
      <c r="AS3295" s="141">
        <v>361278.51000000024</v>
      </c>
      <c r="AT3295" s="141">
        <v>342263.85600000026</v>
      </c>
      <c r="AU3295" s="141">
        <v>323249.20200000028</v>
      </c>
      <c r="AV3295" s="141">
        <v>304234.5480000003</v>
      </c>
      <c r="AW3295" s="141">
        <v>285219.89400000032</v>
      </c>
      <c r="AX3295" s="141">
        <v>266205.24000000034</v>
      </c>
      <c r="AY3295" s="141">
        <v>247190.58600000033</v>
      </c>
      <c r="AZ3295" s="141">
        <v>228175.93200000032</v>
      </c>
      <c r="BA3295" s="141">
        <v>209161.27800000031</v>
      </c>
      <c r="BB3295" s="141">
        <v>190146.6240000003</v>
      </c>
      <c r="BC3295" s="141">
        <v>171131.97000000029</v>
      </c>
      <c r="BD3295" s="141">
        <v>152117.31600000028</v>
      </c>
      <c r="BE3295" s="141">
        <v>133102.66200000027</v>
      </c>
      <c r="BF3295" s="141">
        <v>114088.00800000028</v>
      </c>
      <c r="BG3295" s="141">
        <v>95073.354000000283</v>
      </c>
      <c r="BH3295" s="141">
        <v>76058.700000000288</v>
      </c>
      <c r="BI3295" s="141">
        <v>57044.046000000293</v>
      </c>
      <c r="BJ3295" s="141">
        <v>38029.392000000298</v>
      </c>
      <c r="BK3295" s="141">
        <v>19014.7380000003</v>
      </c>
      <c r="BL3295" s="141">
        <v>8.4000000300875399E-2</v>
      </c>
      <c r="BM3295" s="141">
        <v>0</v>
      </c>
      <c r="BN3295" s="141">
        <v>0</v>
      </c>
      <c r="BO3295" s="141">
        <v>0</v>
      </c>
      <c r="BP3295" s="141">
        <v>0</v>
      </c>
    </row>
    <row r="3296" spans="4:68">
      <c r="D3296" s="174" t="s">
        <v>11052</v>
      </c>
      <c r="E3296" s="175">
        <v>909041.27</v>
      </c>
      <c r="F3296" s="174" t="s">
        <v>3501</v>
      </c>
      <c r="G3296" s="174" t="s">
        <v>3178</v>
      </c>
      <c r="H3296" s="174" t="s">
        <v>179</v>
      </c>
      <c r="I3296" s="174" t="s">
        <v>11049</v>
      </c>
      <c r="J3296" s="174" t="s">
        <v>11050</v>
      </c>
      <c r="K3296" s="174"/>
      <c r="L3296" s="174" t="s">
        <v>7136</v>
      </c>
      <c r="M3296" s="174" t="s">
        <v>7197</v>
      </c>
      <c r="N3296" s="176">
        <v>600</v>
      </c>
      <c r="O3296" s="174" t="s">
        <v>3407</v>
      </c>
      <c r="P3296" s="177">
        <v>35611</v>
      </c>
      <c r="Q3296" s="176">
        <v>192</v>
      </c>
      <c r="R3296" s="175">
        <v>290893.13</v>
      </c>
      <c r="S3296" s="175">
        <v>618148.14</v>
      </c>
      <c r="T3296" s="178">
        <v>0</v>
      </c>
      <c r="U3296" s="96">
        <v>8</v>
      </c>
      <c r="V3296" s="38" t="s">
        <v>118</v>
      </c>
      <c r="W3296" s="38"/>
      <c r="X3296" s="137">
        <v>18180.825400000002</v>
      </c>
      <c r="Y3296" s="138">
        <v>53873</v>
      </c>
      <c r="Z3296" s="179">
        <v>34</v>
      </c>
      <c r="AA3296" s="139">
        <v>2047</v>
      </c>
      <c r="AB3296" s="131"/>
      <c r="AC3296" s="38"/>
      <c r="AD3296" s="140">
        <v>618148.14</v>
      </c>
      <c r="AE3296" s="141">
        <v>599967.31460000004</v>
      </c>
      <c r="AF3296" s="141">
        <v>581786.48920000007</v>
      </c>
      <c r="AG3296" s="141">
        <v>563605.6638000001</v>
      </c>
      <c r="AH3296" s="141">
        <v>545424.83840000012</v>
      </c>
      <c r="AI3296" s="141">
        <v>527244.01300000015</v>
      </c>
      <c r="AJ3296" s="141">
        <v>509063.18760000018</v>
      </c>
      <c r="AK3296" s="141">
        <v>490882.36220000021</v>
      </c>
      <c r="AL3296" s="141">
        <v>472701.53680000023</v>
      </c>
      <c r="AM3296" s="141">
        <v>454520.71140000026</v>
      </c>
      <c r="AN3296" s="141">
        <v>436339.88600000029</v>
      </c>
      <c r="AO3296" s="141">
        <v>418159.06060000032</v>
      </c>
      <c r="AP3296" s="141">
        <v>399978.23520000034</v>
      </c>
      <c r="AQ3296" s="141">
        <v>381797.40980000037</v>
      </c>
      <c r="AR3296" s="141">
        <v>363616.5844000004</v>
      </c>
      <c r="AS3296" s="141">
        <v>345435.75900000043</v>
      </c>
      <c r="AT3296" s="141">
        <v>327254.93360000046</v>
      </c>
      <c r="AU3296" s="141">
        <v>309074.10820000048</v>
      </c>
      <c r="AV3296" s="141">
        <v>290893.28280000051</v>
      </c>
      <c r="AW3296" s="141">
        <v>272712.45740000054</v>
      </c>
      <c r="AX3296" s="141">
        <v>254531.63200000054</v>
      </c>
      <c r="AY3296" s="141">
        <v>236350.80660000053</v>
      </c>
      <c r="AZ3296" s="141">
        <v>218169.98120000053</v>
      </c>
      <c r="BA3296" s="141">
        <v>199989.15580000053</v>
      </c>
      <c r="BB3296" s="141">
        <v>181808.33040000053</v>
      </c>
      <c r="BC3296" s="141">
        <v>163627.50500000053</v>
      </c>
      <c r="BD3296" s="141">
        <v>145446.67960000053</v>
      </c>
      <c r="BE3296" s="141">
        <v>127265.85420000053</v>
      </c>
      <c r="BF3296" s="141">
        <v>109085.02880000052</v>
      </c>
      <c r="BG3296" s="141">
        <v>90904.203400000522</v>
      </c>
      <c r="BH3296" s="141">
        <v>72723.378000000521</v>
      </c>
      <c r="BI3296" s="141">
        <v>54542.552600000519</v>
      </c>
      <c r="BJ3296" s="141">
        <v>36361.727200000518</v>
      </c>
      <c r="BK3296" s="141">
        <v>18180.901800000516</v>
      </c>
      <c r="BL3296" s="141">
        <v>7.6400000514695421E-2</v>
      </c>
      <c r="BM3296" s="141">
        <v>0</v>
      </c>
      <c r="BN3296" s="141">
        <v>0</v>
      </c>
      <c r="BO3296" s="141">
        <v>0</v>
      </c>
      <c r="BP3296" s="141">
        <v>0</v>
      </c>
    </row>
    <row r="3297" spans="4:68">
      <c r="D3297" s="174" t="s">
        <v>11053</v>
      </c>
      <c r="E3297" s="175">
        <v>1479634.28</v>
      </c>
      <c r="F3297" s="174" t="s">
        <v>3520</v>
      </c>
      <c r="G3297" s="174" t="s">
        <v>3178</v>
      </c>
      <c r="H3297" s="174" t="s">
        <v>179</v>
      </c>
      <c r="I3297" s="174" t="s">
        <v>11049</v>
      </c>
      <c r="J3297" s="174" t="s">
        <v>11050</v>
      </c>
      <c r="K3297" s="174"/>
      <c r="L3297" s="174" t="s">
        <v>7136</v>
      </c>
      <c r="M3297" s="174" t="s">
        <v>7197</v>
      </c>
      <c r="N3297" s="176">
        <v>600</v>
      </c>
      <c r="O3297" s="174" t="s">
        <v>3407</v>
      </c>
      <c r="P3297" s="177">
        <v>35611</v>
      </c>
      <c r="Q3297" s="176">
        <v>192</v>
      </c>
      <c r="R3297" s="175">
        <v>473482.89</v>
      </c>
      <c r="S3297" s="175">
        <v>1006151.39</v>
      </c>
      <c r="T3297" s="178">
        <v>0</v>
      </c>
      <c r="U3297" s="96">
        <v>8</v>
      </c>
      <c r="V3297" s="38" t="s">
        <v>118</v>
      </c>
      <c r="W3297" s="38"/>
      <c r="X3297" s="137">
        <v>29592.685599999997</v>
      </c>
      <c r="Y3297" s="138">
        <v>53873</v>
      </c>
      <c r="Z3297" s="179">
        <v>34</v>
      </c>
      <c r="AA3297" s="139">
        <v>2047</v>
      </c>
      <c r="AB3297" s="131"/>
      <c r="AC3297" s="38"/>
      <c r="AD3297" s="140">
        <v>1006151.39</v>
      </c>
      <c r="AE3297" s="141">
        <v>976558.70440000005</v>
      </c>
      <c r="AF3297" s="141">
        <v>946966.01880000008</v>
      </c>
      <c r="AG3297" s="141">
        <v>917373.33320000011</v>
      </c>
      <c r="AH3297" s="141">
        <v>887780.64760000014</v>
      </c>
      <c r="AI3297" s="141">
        <v>858187.96200000017</v>
      </c>
      <c r="AJ3297" s="141">
        <v>828595.27640000021</v>
      </c>
      <c r="AK3297" s="141">
        <v>799002.59080000024</v>
      </c>
      <c r="AL3297" s="141">
        <v>769409.90520000027</v>
      </c>
      <c r="AM3297" s="141">
        <v>739817.2196000003</v>
      </c>
      <c r="AN3297" s="141">
        <v>710224.53400000033</v>
      </c>
      <c r="AO3297" s="141">
        <v>680631.84840000037</v>
      </c>
      <c r="AP3297" s="141">
        <v>651039.1628000004</v>
      </c>
      <c r="AQ3297" s="141">
        <v>621446.47720000043</v>
      </c>
      <c r="AR3297" s="141">
        <v>591853.79160000046</v>
      </c>
      <c r="AS3297" s="141">
        <v>562261.10600000049</v>
      </c>
      <c r="AT3297" s="141">
        <v>532668.42040000053</v>
      </c>
      <c r="AU3297" s="141">
        <v>503075.73480000056</v>
      </c>
      <c r="AV3297" s="141">
        <v>473483.04920000059</v>
      </c>
      <c r="AW3297" s="141">
        <v>443890.36360000062</v>
      </c>
      <c r="AX3297" s="141">
        <v>414297.67800000065</v>
      </c>
      <c r="AY3297" s="141">
        <v>384704.99240000069</v>
      </c>
      <c r="AZ3297" s="141">
        <v>355112.30680000072</v>
      </c>
      <c r="BA3297" s="141">
        <v>325519.62120000075</v>
      </c>
      <c r="BB3297" s="141">
        <v>295926.93560000078</v>
      </c>
      <c r="BC3297" s="141">
        <v>266334.25000000081</v>
      </c>
      <c r="BD3297" s="141">
        <v>236741.56440000082</v>
      </c>
      <c r="BE3297" s="141">
        <v>207148.87880000082</v>
      </c>
      <c r="BF3297" s="141">
        <v>177556.19320000082</v>
      </c>
      <c r="BG3297" s="141">
        <v>147963.50760000083</v>
      </c>
      <c r="BH3297" s="141">
        <v>118370.82200000083</v>
      </c>
      <c r="BI3297" s="141">
        <v>88778.136400000833</v>
      </c>
      <c r="BJ3297" s="141">
        <v>59185.450800000835</v>
      </c>
      <c r="BK3297" s="141">
        <v>29592.765200000838</v>
      </c>
      <c r="BL3297" s="141">
        <v>7.9600000841310248E-2</v>
      </c>
      <c r="BM3297" s="141">
        <v>0</v>
      </c>
      <c r="BN3297" s="141">
        <v>0</v>
      </c>
      <c r="BO3297" s="141">
        <v>0</v>
      </c>
      <c r="BP3297" s="141">
        <v>0</v>
      </c>
    </row>
    <row r="3298" spans="4:68">
      <c r="D3298" s="174" t="s">
        <v>11054</v>
      </c>
      <c r="E3298" s="175">
        <v>837454.74</v>
      </c>
      <c r="F3298" s="174" t="s">
        <v>3503</v>
      </c>
      <c r="G3298" s="174" t="s">
        <v>3178</v>
      </c>
      <c r="H3298" s="174" t="s">
        <v>179</v>
      </c>
      <c r="I3298" s="174" t="s">
        <v>11049</v>
      </c>
      <c r="J3298" s="174" t="s">
        <v>11050</v>
      </c>
      <c r="K3298" s="174"/>
      <c r="L3298" s="174" t="s">
        <v>7136</v>
      </c>
      <c r="M3298" s="174" t="s">
        <v>7197</v>
      </c>
      <c r="N3298" s="176">
        <v>600</v>
      </c>
      <c r="O3298" s="174" t="s">
        <v>3407</v>
      </c>
      <c r="P3298" s="177">
        <v>35611</v>
      </c>
      <c r="Q3298" s="176">
        <v>192</v>
      </c>
      <c r="R3298" s="175">
        <v>267985.45</v>
      </c>
      <c r="S3298" s="175">
        <v>569469.29</v>
      </c>
      <c r="T3298" s="178">
        <v>0</v>
      </c>
      <c r="U3298" s="96">
        <v>8</v>
      </c>
      <c r="V3298" s="38" t="s">
        <v>118</v>
      </c>
      <c r="W3298" s="38"/>
      <c r="X3298" s="137">
        <v>16749.094799999999</v>
      </c>
      <c r="Y3298" s="138">
        <v>53873</v>
      </c>
      <c r="Z3298" s="179">
        <v>34</v>
      </c>
      <c r="AA3298" s="139">
        <v>2047</v>
      </c>
      <c r="AB3298" s="131"/>
      <c r="AC3298" s="38"/>
      <c r="AD3298" s="140">
        <v>569469.29</v>
      </c>
      <c r="AE3298" s="141">
        <v>552720.19520000007</v>
      </c>
      <c r="AF3298" s="141">
        <v>535971.10040000011</v>
      </c>
      <c r="AG3298" s="141">
        <v>519222.00560000009</v>
      </c>
      <c r="AH3298" s="141">
        <v>502472.91080000007</v>
      </c>
      <c r="AI3298" s="141">
        <v>485723.81600000005</v>
      </c>
      <c r="AJ3298" s="141">
        <v>468974.72120000003</v>
      </c>
      <c r="AK3298" s="141">
        <v>452225.62640000001</v>
      </c>
      <c r="AL3298" s="141">
        <v>435476.53159999999</v>
      </c>
      <c r="AM3298" s="141">
        <v>418727.43679999997</v>
      </c>
      <c r="AN3298" s="141">
        <v>401978.34199999995</v>
      </c>
      <c r="AO3298" s="141">
        <v>385229.24719999993</v>
      </c>
      <c r="AP3298" s="141">
        <v>368480.1523999999</v>
      </c>
      <c r="AQ3298" s="141">
        <v>351731.05759999988</v>
      </c>
      <c r="AR3298" s="141">
        <v>334981.96279999986</v>
      </c>
      <c r="AS3298" s="141">
        <v>318232.86799999984</v>
      </c>
      <c r="AT3298" s="141">
        <v>301483.77319999982</v>
      </c>
      <c r="AU3298" s="141">
        <v>284734.6783999998</v>
      </c>
      <c r="AV3298" s="141">
        <v>267985.58359999978</v>
      </c>
      <c r="AW3298" s="141">
        <v>251236.48879999979</v>
      </c>
      <c r="AX3298" s="141">
        <v>234487.3939999998</v>
      </c>
      <c r="AY3298" s="141">
        <v>217738.2991999998</v>
      </c>
      <c r="AZ3298" s="141">
        <v>200989.20439999981</v>
      </c>
      <c r="BA3298" s="141">
        <v>184240.10959999982</v>
      </c>
      <c r="BB3298" s="141">
        <v>167491.01479999983</v>
      </c>
      <c r="BC3298" s="141">
        <v>150741.91999999984</v>
      </c>
      <c r="BD3298" s="141">
        <v>133992.82519999985</v>
      </c>
      <c r="BE3298" s="141">
        <v>117243.73039999985</v>
      </c>
      <c r="BF3298" s="141">
        <v>100494.63559999986</v>
      </c>
      <c r="BG3298" s="141">
        <v>83745.540799999872</v>
      </c>
      <c r="BH3298" s="141">
        <v>66996.44599999988</v>
      </c>
      <c r="BI3298" s="141">
        <v>50247.351199999881</v>
      </c>
      <c r="BJ3298" s="141">
        <v>33498.256399999882</v>
      </c>
      <c r="BK3298" s="141">
        <v>16749.161599999883</v>
      </c>
      <c r="BL3298" s="141">
        <v>6.6799999884096906E-2</v>
      </c>
      <c r="BM3298" s="141">
        <v>0</v>
      </c>
      <c r="BN3298" s="141">
        <v>0</v>
      </c>
      <c r="BO3298" s="141">
        <v>0</v>
      </c>
      <c r="BP3298" s="141">
        <v>0</v>
      </c>
    </row>
    <row r="3299" spans="4:68">
      <c r="D3299" s="174" t="s">
        <v>11055</v>
      </c>
      <c r="E3299" s="175">
        <v>136545.04999999999</v>
      </c>
      <c r="F3299" s="174" t="s">
        <v>3483</v>
      </c>
      <c r="G3299" s="174" t="s">
        <v>3178</v>
      </c>
      <c r="H3299" s="174" t="s">
        <v>179</v>
      </c>
      <c r="I3299" s="174" t="s">
        <v>11049</v>
      </c>
      <c r="J3299" s="174" t="s">
        <v>11050</v>
      </c>
      <c r="K3299" s="174"/>
      <c r="L3299" s="174" t="s">
        <v>7136</v>
      </c>
      <c r="M3299" s="174" t="s">
        <v>7197</v>
      </c>
      <c r="N3299" s="176">
        <v>600</v>
      </c>
      <c r="O3299" s="174" t="s">
        <v>3407</v>
      </c>
      <c r="P3299" s="177">
        <v>35611</v>
      </c>
      <c r="Q3299" s="176">
        <v>192</v>
      </c>
      <c r="R3299" s="175">
        <v>43694.42</v>
      </c>
      <c r="S3299" s="175">
        <v>92850.63</v>
      </c>
      <c r="T3299" s="178">
        <v>0</v>
      </c>
      <c r="U3299" s="96">
        <v>8</v>
      </c>
      <c r="V3299" s="38" t="s">
        <v>118</v>
      </c>
      <c r="W3299" s="38"/>
      <c r="X3299" s="137">
        <v>2730.9009999999998</v>
      </c>
      <c r="Y3299" s="138">
        <v>53873</v>
      </c>
      <c r="Z3299" s="179">
        <v>34</v>
      </c>
      <c r="AA3299" s="139">
        <v>2047</v>
      </c>
      <c r="AB3299" s="131"/>
      <c r="AC3299" s="38"/>
      <c r="AD3299" s="140">
        <v>92850.63</v>
      </c>
      <c r="AE3299" s="141">
        <v>90119.729000000007</v>
      </c>
      <c r="AF3299" s="141">
        <v>87388.828000000009</v>
      </c>
      <c r="AG3299" s="141">
        <v>84657.927000000011</v>
      </c>
      <c r="AH3299" s="141">
        <v>81927.026000000013</v>
      </c>
      <c r="AI3299" s="141">
        <v>79196.125000000015</v>
      </c>
      <c r="AJ3299" s="141">
        <v>76465.224000000017</v>
      </c>
      <c r="AK3299" s="141">
        <v>73734.323000000019</v>
      </c>
      <c r="AL3299" s="141">
        <v>71003.42200000002</v>
      </c>
      <c r="AM3299" s="141">
        <v>68272.521000000022</v>
      </c>
      <c r="AN3299" s="141">
        <v>65541.620000000024</v>
      </c>
      <c r="AO3299" s="141">
        <v>62810.719000000026</v>
      </c>
      <c r="AP3299" s="141">
        <v>60079.818000000028</v>
      </c>
      <c r="AQ3299" s="141">
        <v>57348.91700000003</v>
      </c>
      <c r="AR3299" s="141">
        <v>54618.016000000032</v>
      </c>
      <c r="AS3299" s="141">
        <v>51887.115000000034</v>
      </c>
      <c r="AT3299" s="141">
        <v>49156.214000000036</v>
      </c>
      <c r="AU3299" s="141">
        <v>46425.313000000038</v>
      </c>
      <c r="AV3299" s="141">
        <v>43694.41200000004</v>
      </c>
      <c r="AW3299" s="141">
        <v>40963.511000000042</v>
      </c>
      <c r="AX3299" s="141">
        <v>38232.610000000044</v>
      </c>
      <c r="AY3299" s="141">
        <v>35501.709000000046</v>
      </c>
      <c r="AZ3299" s="141">
        <v>32770.808000000048</v>
      </c>
      <c r="BA3299" s="141">
        <v>30039.90700000005</v>
      </c>
      <c r="BB3299" s="141">
        <v>27309.006000000052</v>
      </c>
      <c r="BC3299" s="141">
        <v>24578.105000000054</v>
      </c>
      <c r="BD3299" s="141">
        <v>21847.204000000056</v>
      </c>
      <c r="BE3299" s="141">
        <v>19116.303000000058</v>
      </c>
      <c r="BF3299" s="141">
        <v>16385.40200000006</v>
      </c>
      <c r="BG3299" s="141">
        <v>13654.50100000006</v>
      </c>
      <c r="BH3299" s="141">
        <v>10923.60000000006</v>
      </c>
      <c r="BI3299" s="141">
        <v>8192.6990000000606</v>
      </c>
      <c r="BJ3299" s="141">
        <v>5461.7980000000607</v>
      </c>
      <c r="BK3299" s="141">
        <v>2730.8970000000609</v>
      </c>
      <c r="BL3299" s="141">
        <v>0</v>
      </c>
      <c r="BM3299" s="141">
        <v>0</v>
      </c>
      <c r="BN3299" s="141">
        <v>0</v>
      </c>
      <c r="BO3299" s="141">
        <v>0</v>
      </c>
      <c r="BP3299" s="141">
        <v>0</v>
      </c>
    </row>
    <row r="3300" spans="4:68">
      <c r="D3300" s="174" t="s">
        <v>11056</v>
      </c>
      <c r="E3300" s="175">
        <v>9943.75</v>
      </c>
      <c r="F3300" s="174" t="s">
        <v>3486</v>
      </c>
      <c r="G3300" s="174" t="s">
        <v>3178</v>
      </c>
      <c r="H3300" s="174" t="s">
        <v>179</v>
      </c>
      <c r="I3300" s="174" t="s">
        <v>11049</v>
      </c>
      <c r="J3300" s="174" t="s">
        <v>11050</v>
      </c>
      <c r="K3300" s="174"/>
      <c r="L3300" s="174" t="s">
        <v>7136</v>
      </c>
      <c r="M3300" s="174" t="s">
        <v>7197</v>
      </c>
      <c r="N3300" s="176">
        <v>600</v>
      </c>
      <c r="O3300" s="174" t="s">
        <v>3407</v>
      </c>
      <c r="P3300" s="177">
        <v>35611</v>
      </c>
      <c r="Q3300" s="176">
        <v>192</v>
      </c>
      <c r="R3300" s="175">
        <v>3181.91</v>
      </c>
      <c r="S3300" s="175">
        <v>6761.84</v>
      </c>
      <c r="T3300" s="178">
        <v>0</v>
      </c>
      <c r="U3300" s="96">
        <v>8</v>
      </c>
      <c r="V3300" s="38" t="s">
        <v>118</v>
      </c>
      <c r="W3300" s="38"/>
      <c r="X3300" s="137">
        <v>198.875</v>
      </c>
      <c r="Y3300" s="138">
        <v>53873</v>
      </c>
      <c r="Z3300" s="179">
        <v>34</v>
      </c>
      <c r="AA3300" s="139">
        <v>2047</v>
      </c>
      <c r="AB3300" s="131"/>
      <c r="AC3300" s="38"/>
      <c r="AD3300" s="140">
        <v>6761.84</v>
      </c>
      <c r="AE3300" s="141">
        <v>6562.9650000000001</v>
      </c>
      <c r="AF3300" s="141">
        <v>6364.09</v>
      </c>
      <c r="AG3300" s="141">
        <v>6165.2150000000001</v>
      </c>
      <c r="AH3300" s="141">
        <v>5966.34</v>
      </c>
      <c r="AI3300" s="141">
        <v>5767.4650000000001</v>
      </c>
      <c r="AJ3300" s="141">
        <v>5568.59</v>
      </c>
      <c r="AK3300" s="141">
        <v>5369.7150000000001</v>
      </c>
      <c r="AL3300" s="141">
        <v>5170.84</v>
      </c>
      <c r="AM3300" s="141">
        <v>4971.9650000000001</v>
      </c>
      <c r="AN3300" s="141">
        <v>4773.09</v>
      </c>
      <c r="AO3300" s="141">
        <v>4574.2150000000001</v>
      </c>
      <c r="AP3300" s="141">
        <v>4375.34</v>
      </c>
      <c r="AQ3300" s="141">
        <v>4176.4650000000001</v>
      </c>
      <c r="AR3300" s="141">
        <v>3977.59</v>
      </c>
      <c r="AS3300" s="141">
        <v>3778.7150000000001</v>
      </c>
      <c r="AT3300" s="141">
        <v>3579.84</v>
      </c>
      <c r="AU3300" s="141">
        <v>3380.9650000000001</v>
      </c>
      <c r="AV3300" s="141">
        <v>3182.09</v>
      </c>
      <c r="AW3300" s="141">
        <v>2983.2150000000001</v>
      </c>
      <c r="AX3300" s="141">
        <v>2784.34</v>
      </c>
      <c r="AY3300" s="141">
        <v>2585.4650000000001</v>
      </c>
      <c r="AZ3300" s="141">
        <v>2386.59</v>
      </c>
      <c r="BA3300" s="141">
        <v>2187.7150000000001</v>
      </c>
      <c r="BB3300" s="141">
        <v>1988.8400000000001</v>
      </c>
      <c r="BC3300" s="141">
        <v>1789.9650000000001</v>
      </c>
      <c r="BD3300" s="141">
        <v>1591.0900000000001</v>
      </c>
      <c r="BE3300" s="141">
        <v>1392.2150000000001</v>
      </c>
      <c r="BF3300" s="141">
        <v>1193.3400000000001</v>
      </c>
      <c r="BG3300" s="141">
        <v>994.46500000000015</v>
      </c>
      <c r="BH3300" s="141">
        <v>795.59000000000015</v>
      </c>
      <c r="BI3300" s="141">
        <v>596.71500000000015</v>
      </c>
      <c r="BJ3300" s="141">
        <v>397.84000000000015</v>
      </c>
      <c r="BK3300" s="141">
        <v>198.96500000000015</v>
      </c>
      <c r="BL3300" s="141">
        <v>9.0000000000145519E-2</v>
      </c>
      <c r="BM3300" s="141">
        <v>0</v>
      </c>
      <c r="BN3300" s="141">
        <v>0</v>
      </c>
      <c r="BO3300" s="141">
        <v>0</v>
      </c>
      <c r="BP3300" s="141">
        <v>0</v>
      </c>
    </row>
    <row r="3301" spans="4:68">
      <c r="D3301" s="174" t="s">
        <v>11057</v>
      </c>
      <c r="E3301" s="175">
        <v>3256.65</v>
      </c>
      <c r="F3301" s="174" t="s">
        <v>3488</v>
      </c>
      <c r="G3301" s="174" t="s">
        <v>3178</v>
      </c>
      <c r="H3301" s="174" t="s">
        <v>179</v>
      </c>
      <c r="I3301" s="174" t="s">
        <v>11049</v>
      </c>
      <c r="J3301" s="174" t="s">
        <v>11050</v>
      </c>
      <c r="K3301" s="174"/>
      <c r="L3301" s="174" t="s">
        <v>7136</v>
      </c>
      <c r="M3301" s="174" t="s">
        <v>7197</v>
      </c>
      <c r="N3301" s="176">
        <v>600</v>
      </c>
      <c r="O3301" s="174" t="s">
        <v>3407</v>
      </c>
      <c r="P3301" s="177">
        <v>35611</v>
      </c>
      <c r="Q3301" s="176">
        <v>192</v>
      </c>
      <c r="R3301" s="175">
        <v>1042.0899999999999</v>
      </c>
      <c r="S3301" s="175">
        <v>2214.56</v>
      </c>
      <c r="T3301" s="178">
        <v>0</v>
      </c>
      <c r="U3301" s="96">
        <v>8</v>
      </c>
      <c r="V3301" s="38" t="s">
        <v>118</v>
      </c>
      <c r="W3301" s="38"/>
      <c r="X3301" s="137">
        <v>65.13300000000001</v>
      </c>
      <c r="Y3301" s="138">
        <v>53873</v>
      </c>
      <c r="Z3301" s="179">
        <v>34</v>
      </c>
      <c r="AA3301" s="139">
        <v>2047</v>
      </c>
      <c r="AB3301" s="131"/>
      <c r="AC3301" s="38"/>
      <c r="AD3301" s="140">
        <v>2214.56</v>
      </c>
      <c r="AE3301" s="141">
        <v>2149.4270000000001</v>
      </c>
      <c r="AF3301" s="141">
        <v>2084.2940000000003</v>
      </c>
      <c r="AG3301" s="141">
        <v>2019.1610000000003</v>
      </c>
      <c r="AH3301" s="141">
        <v>1954.0280000000002</v>
      </c>
      <c r="AI3301" s="141">
        <v>1888.8950000000002</v>
      </c>
      <c r="AJ3301" s="141">
        <v>1823.7620000000002</v>
      </c>
      <c r="AK3301" s="141">
        <v>1758.6290000000001</v>
      </c>
      <c r="AL3301" s="141">
        <v>1693.4960000000001</v>
      </c>
      <c r="AM3301" s="141">
        <v>1628.3630000000001</v>
      </c>
      <c r="AN3301" s="141">
        <v>1563.23</v>
      </c>
      <c r="AO3301" s="141">
        <v>1498.097</v>
      </c>
      <c r="AP3301" s="141">
        <v>1432.9639999999999</v>
      </c>
      <c r="AQ3301" s="141">
        <v>1367.8309999999999</v>
      </c>
      <c r="AR3301" s="141">
        <v>1302.6979999999999</v>
      </c>
      <c r="AS3301" s="141">
        <v>1237.5649999999998</v>
      </c>
      <c r="AT3301" s="141">
        <v>1172.4319999999998</v>
      </c>
      <c r="AU3301" s="141">
        <v>1107.2989999999998</v>
      </c>
      <c r="AV3301" s="141">
        <v>1042.1659999999997</v>
      </c>
      <c r="AW3301" s="141">
        <v>977.03299999999967</v>
      </c>
      <c r="AX3301" s="141">
        <v>911.89999999999964</v>
      </c>
      <c r="AY3301" s="141">
        <v>846.7669999999996</v>
      </c>
      <c r="AZ3301" s="141">
        <v>781.63399999999956</v>
      </c>
      <c r="BA3301" s="141">
        <v>716.50099999999952</v>
      </c>
      <c r="BB3301" s="141">
        <v>651.36799999999948</v>
      </c>
      <c r="BC3301" s="141">
        <v>586.23499999999945</v>
      </c>
      <c r="BD3301" s="141">
        <v>521.10199999999941</v>
      </c>
      <c r="BE3301" s="141">
        <v>455.96899999999937</v>
      </c>
      <c r="BF3301" s="141">
        <v>390.83599999999933</v>
      </c>
      <c r="BG3301" s="141">
        <v>325.70299999999929</v>
      </c>
      <c r="BH3301" s="141">
        <v>260.56999999999925</v>
      </c>
      <c r="BI3301" s="141">
        <v>195.43699999999924</v>
      </c>
      <c r="BJ3301" s="141">
        <v>130.30399999999923</v>
      </c>
      <c r="BK3301" s="141">
        <v>65.170999999999225</v>
      </c>
      <c r="BL3301" s="141">
        <v>3.7999999999215106E-2</v>
      </c>
      <c r="BM3301" s="141">
        <v>0</v>
      </c>
      <c r="BN3301" s="141">
        <v>0</v>
      </c>
      <c r="BO3301" s="141">
        <v>0</v>
      </c>
      <c r="BP3301" s="141">
        <v>0</v>
      </c>
    </row>
    <row r="3302" spans="4:68">
      <c r="D3302" s="174" t="s">
        <v>11058</v>
      </c>
      <c r="E3302" s="175">
        <v>392914.33</v>
      </c>
      <c r="F3302" s="174" t="s">
        <v>4654</v>
      </c>
      <c r="G3302" s="174" t="s">
        <v>3178</v>
      </c>
      <c r="H3302" s="174" t="s">
        <v>179</v>
      </c>
      <c r="I3302" s="174" t="s">
        <v>11049</v>
      </c>
      <c r="J3302" s="174" t="s">
        <v>11050</v>
      </c>
      <c r="K3302" s="174"/>
      <c r="L3302" s="174" t="s">
        <v>7136</v>
      </c>
      <c r="M3302" s="174" t="s">
        <v>7197</v>
      </c>
      <c r="N3302" s="176">
        <v>600</v>
      </c>
      <c r="O3302" s="174" t="s">
        <v>3407</v>
      </c>
      <c r="P3302" s="177">
        <v>35611</v>
      </c>
      <c r="Q3302" s="176">
        <v>192</v>
      </c>
      <c r="R3302" s="175">
        <v>125732.49</v>
      </c>
      <c r="S3302" s="175">
        <v>267181.84000000003</v>
      </c>
      <c r="T3302" s="178">
        <v>0</v>
      </c>
      <c r="U3302" s="96">
        <v>8</v>
      </c>
      <c r="V3302" s="38" t="s">
        <v>118</v>
      </c>
      <c r="W3302" s="38"/>
      <c r="X3302" s="137">
        <v>7858.2865999999995</v>
      </c>
      <c r="Y3302" s="138">
        <v>53873</v>
      </c>
      <c r="Z3302" s="179">
        <v>34</v>
      </c>
      <c r="AA3302" s="139">
        <v>2047</v>
      </c>
      <c r="AB3302" s="131"/>
      <c r="AC3302" s="38"/>
      <c r="AD3302" s="140">
        <v>267181.84000000003</v>
      </c>
      <c r="AE3302" s="141">
        <v>259323.55340000003</v>
      </c>
      <c r="AF3302" s="141">
        <v>251465.26680000004</v>
      </c>
      <c r="AG3302" s="141">
        <v>243606.98020000005</v>
      </c>
      <c r="AH3302" s="141">
        <v>235748.69360000006</v>
      </c>
      <c r="AI3302" s="141">
        <v>227890.40700000006</v>
      </c>
      <c r="AJ3302" s="141">
        <v>220032.12040000007</v>
      </c>
      <c r="AK3302" s="141">
        <v>212173.83380000008</v>
      </c>
      <c r="AL3302" s="141">
        <v>204315.54720000009</v>
      </c>
      <c r="AM3302" s="141">
        <v>196457.2606000001</v>
      </c>
      <c r="AN3302" s="141">
        <v>188598.9740000001</v>
      </c>
      <c r="AO3302" s="141">
        <v>180740.68740000011</v>
      </c>
      <c r="AP3302" s="141">
        <v>172882.40080000012</v>
      </c>
      <c r="AQ3302" s="141">
        <v>165024.11420000013</v>
      </c>
      <c r="AR3302" s="141">
        <v>157165.82760000014</v>
      </c>
      <c r="AS3302" s="141">
        <v>149307.54100000014</v>
      </c>
      <c r="AT3302" s="141">
        <v>141449.25440000015</v>
      </c>
      <c r="AU3302" s="141">
        <v>133590.96780000016</v>
      </c>
      <c r="AV3302" s="141">
        <v>125732.68120000017</v>
      </c>
      <c r="AW3302" s="141">
        <v>117874.39460000017</v>
      </c>
      <c r="AX3302" s="141">
        <v>110016.10800000018</v>
      </c>
      <c r="AY3302" s="141">
        <v>102157.82140000019</v>
      </c>
      <c r="AZ3302" s="141">
        <v>94299.534800000198</v>
      </c>
      <c r="BA3302" s="141">
        <v>86441.248200000206</v>
      </c>
      <c r="BB3302" s="141">
        <v>78582.961600000213</v>
      </c>
      <c r="BC3302" s="141">
        <v>70724.675000000221</v>
      </c>
      <c r="BD3302" s="141">
        <v>62866.388400000222</v>
      </c>
      <c r="BE3302" s="141">
        <v>55008.101800000222</v>
      </c>
      <c r="BF3302" s="141">
        <v>47149.815200000223</v>
      </c>
      <c r="BG3302" s="141">
        <v>39291.528600000223</v>
      </c>
      <c r="BH3302" s="141">
        <v>31433.242000000224</v>
      </c>
      <c r="BI3302" s="141">
        <v>23574.955400000224</v>
      </c>
      <c r="BJ3302" s="141">
        <v>15716.668800000225</v>
      </c>
      <c r="BK3302" s="141">
        <v>7858.3822000002256</v>
      </c>
      <c r="BL3302" s="141">
        <v>9.560000022611348E-2</v>
      </c>
      <c r="BM3302" s="141">
        <v>0</v>
      </c>
      <c r="BN3302" s="141">
        <v>0</v>
      </c>
      <c r="BO3302" s="141">
        <v>0</v>
      </c>
      <c r="BP3302" s="141">
        <v>0</v>
      </c>
    </row>
    <row r="3303" spans="4:68">
      <c r="D3303" s="174" t="s">
        <v>11059</v>
      </c>
      <c r="E3303" s="175">
        <v>72342.070000000007</v>
      </c>
      <c r="F3303" s="174" t="s">
        <v>3459</v>
      </c>
      <c r="G3303" s="174" t="s">
        <v>3178</v>
      </c>
      <c r="H3303" s="174" t="s">
        <v>179</v>
      </c>
      <c r="I3303" s="174" t="s">
        <v>11060</v>
      </c>
      <c r="J3303" s="174" t="s">
        <v>11061</v>
      </c>
      <c r="K3303" s="174"/>
      <c r="L3303" s="174" t="s">
        <v>7136</v>
      </c>
      <c r="M3303" s="174" t="s">
        <v>7197</v>
      </c>
      <c r="N3303" s="176">
        <v>600</v>
      </c>
      <c r="O3303" s="174" t="s">
        <v>3407</v>
      </c>
      <c r="P3303" s="177">
        <v>35611</v>
      </c>
      <c r="Q3303" s="176">
        <v>192</v>
      </c>
      <c r="R3303" s="175">
        <v>23149.439999999999</v>
      </c>
      <c r="S3303" s="175">
        <v>49192.63</v>
      </c>
      <c r="T3303" s="178">
        <v>0</v>
      </c>
      <c r="U3303" s="96">
        <v>8</v>
      </c>
      <c r="V3303" s="38" t="s">
        <v>118</v>
      </c>
      <c r="W3303" s="38"/>
      <c r="X3303" s="137">
        <v>1446.8414000000002</v>
      </c>
      <c r="Y3303" s="138">
        <v>53873</v>
      </c>
      <c r="Z3303" s="179">
        <v>34</v>
      </c>
      <c r="AA3303" s="139">
        <v>2047</v>
      </c>
      <c r="AB3303" s="131"/>
      <c r="AC3303" s="38"/>
      <c r="AD3303" s="140">
        <v>49192.63</v>
      </c>
      <c r="AE3303" s="141">
        <v>47745.7886</v>
      </c>
      <c r="AF3303" s="141">
        <v>46298.947200000002</v>
      </c>
      <c r="AG3303" s="141">
        <v>44852.105800000005</v>
      </c>
      <c r="AH3303" s="141">
        <v>43405.264400000007</v>
      </c>
      <c r="AI3303" s="141">
        <v>41958.42300000001</v>
      </c>
      <c r="AJ3303" s="141">
        <v>40511.581600000012</v>
      </c>
      <c r="AK3303" s="141">
        <v>39064.740200000015</v>
      </c>
      <c r="AL3303" s="141">
        <v>37617.898800000017</v>
      </c>
      <c r="AM3303" s="141">
        <v>36171.05740000002</v>
      </c>
      <c r="AN3303" s="141">
        <v>34724.216000000022</v>
      </c>
      <c r="AO3303" s="141">
        <v>33277.374600000025</v>
      </c>
      <c r="AP3303" s="141">
        <v>31830.533200000023</v>
      </c>
      <c r="AQ3303" s="141">
        <v>30383.691800000022</v>
      </c>
      <c r="AR3303" s="141">
        <v>28936.850400000021</v>
      </c>
      <c r="AS3303" s="141">
        <v>27490.00900000002</v>
      </c>
      <c r="AT3303" s="141">
        <v>26043.167600000019</v>
      </c>
      <c r="AU3303" s="141">
        <v>24596.326200000018</v>
      </c>
      <c r="AV3303" s="141">
        <v>23149.484800000017</v>
      </c>
      <c r="AW3303" s="141">
        <v>21702.643400000015</v>
      </c>
      <c r="AX3303" s="141">
        <v>20255.802000000014</v>
      </c>
      <c r="AY3303" s="141">
        <v>18808.960600000013</v>
      </c>
      <c r="AZ3303" s="141">
        <v>17362.119200000012</v>
      </c>
      <c r="BA3303" s="141">
        <v>15915.277800000011</v>
      </c>
      <c r="BB3303" s="141">
        <v>14468.43640000001</v>
      </c>
      <c r="BC3303" s="141">
        <v>13021.595000000008</v>
      </c>
      <c r="BD3303" s="141">
        <v>11574.753600000007</v>
      </c>
      <c r="BE3303" s="141">
        <v>10127.912200000006</v>
      </c>
      <c r="BF3303" s="141">
        <v>8681.070800000005</v>
      </c>
      <c r="BG3303" s="141">
        <v>7234.2294000000047</v>
      </c>
      <c r="BH3303" s="141">
        <v>5787.3880000000045</v>
      </c>
      <c r="BI3303" s="141">
        <v>4340.5466000000042</v>
      </c>
      <c r="BJ3303" s="141">
        <v>2893.705200000004</v>
      </c>
      <c r="BK3303" s="141">
        <v>1446.8638000000037</v>
      </c>
      <c r="BL3303" s="141">
        <v>2.2400000003472087E-2</v>
      </c>
      <c r="BM3303" s="141">
        <v>0</v>
      </c>
      <c r="BN3303" s="141">
        <v>0</v>
      </c>
      <c r="BO3303" s="141">
        <v>0</v>
      </c>
      <c r="BP3303" s="141">
        <v>0</v>
      </c>
    </row>
    <row r="3304" spans="4:68">
      <c r="D3304" s="174" t="s">
        <v>11062</v>
      </c>
      <c r="E3304" s="175">
        <v>540.08000000000004</v>
      </c>
      <c r="F3304" s="174" t="s">
        <v>3483</v>
      </c>
      <c r="G3304" s="174" t="s">
        <v>3178</v>
      </c>
      <c r="H3304" s="174" t="s">
        <v>179</v>
      </c>
      <c r="I3304" s="174" t="s">
        <v>11060</v>
      </c>
      <c r="J3304" s="174" t="s">
        <v>11061</v>
      </c>
      <c r="K3304" s="174"/>
      <c r="L3304" s="174" t="s">
        <v>7136</v>
      </c>
      <c r="M3304" s="174" t="s">
        <v>7197</v>
      </c>
      <c r="N3304" s="176">
        <v>600</v>
      </c>
      <c r="O3304" s="174" t="s">
        <v>3407</v>
      </c>
      <c r="P3304" s="177">
        <v>35611</v>
      </c>
      <c r="Q3304" s="176">
        <v>192</v>
      </c>
      <c r="R3304" s="175">
        <v>172.8</v>
      </c>
      <c r="S3304" s="175">
        <v>367.28</v>
      </c>
      <c r="T3304" s="178">
        <v>0</v>
      </c>
      <c r="U3304" s="96">
        <v>8</v>
      </c>
      <c r="V3304" s="38" t="s">
        <v>118</v>
      </c>
      <c r="W3304" s="38"/>
      <c r="X3304" s="137">
        <v>10.801600000000001</v>
      </c>
      <c r="Y3304" s="138">
        <v>53873</v>
      </c>
      <c r="Z3304" s="179">
        <v>34</v>
      </c>
      <c r="AA3304" s="139">
        <v>2047</v>
      </c>
      <c r="AB3304" s="131"/>
      <c r="AC3304" s="38"/>
      <c r="AD3304" s="140">
        <v>367.28</v>
      </c>
      <c r="AE3304" s="141">
        <v>356.47839999999997</v>
      </c>
      <c r="AF3304" s="141">
        <v>345.67679999999996</v>
      </c>
      <c r="AG3304" s="141">
        <v>334.87519999999995</v>
      </c>
      <c r="AH3304" s="141">
        <v>324.07359999999994</v>
      </c>
      <c r="AI3304" s="141">
        <v>313.27199999999993</v>
      </c>
      <c r="AJ3304" s="141">
        <v>302.47039999999993</v>
      </c>
      <c r="AK3304" s="141">
        <v>291.66879999999992</v>
      </c>
      <c r="AL3304" s="141">
        <v>280.86719999999991</v>
      </c>
      <c r="AM3304" s="141">
        <v>270.0655999999999</v>
      </c>
      <c r="AN3304" s="141">
        <v>259.2639999999999</v>
      </c>
      <c r="AO3304" s="141">
        <v>248.46239999999989</v>
      </c>
      <c r="AP3304" s="141">
        <v>237.66079999999988</v>
      </c>
      <c r="AQ3304" s="141">
        <v>226.85919999999987</v>
      </c>
      <c r="AR3304" s="141">
        <v>216.05759999999987</v>
      </c>
      <c r="AS3304" s="141">
        <v>205.25599999999986</v>
      </c>
      <c r="AT3304" s="141">
        <v>194.45439999999985</v>
      </c>
      <c r="AU3304" s="141">
        <v>183.65279999999984</v>
      </c>
      <c r="AV3304" s="141">
        <v>172.85119999999984</v>
      </c>
      <c r="AW3304" s="141">
        <v>162.04959999999983</v>
      </c>
      <c r="AX3304" s="141">
        <v>151.24799999999982</v>
      </c>
      <c r="AY3304" s="141">
        <v>140.44639999999981</v>
      </c>
      <c r="AZ3304" s="141">
        <v>129.6447999999998</v>
      </c>
      <c r="BA3304" s="141">
        <v>118.8431999999998</v>
      </c>
      <c r="BB3304" s="141">
        <v>108.04159999999979</v>
      </c>
      <c r="BC3304" s="141">
        <v>97.239999999999782</v>
      </c>
      <c r="BD3304" s="141">
        <v>86.438399999999774</v>
      </c>
      <c r="BE3304" s="141">
        <v>75.636799999999766</v>
      </c>
      <c r="BF3304" s="141">
        <v>64.835199999999759</v>
      </c>
      <c r="BG3304" s="141">
        <v>54.033599999999758</v>
      </c>
      <c r="BH3304" s="141">
        <v>43.231999999999758</v>
      </c>
      <c r="BI3304" s="141">
        <v>32.430399999999757</v>
      </c>
      <c r="BJ3304" s="141">
        <v>21.628799999999757</v>
      </c>
      <c r="BK3304" s="141">
        <v>10.827199999999756</v>
      </c>
      <c r="BL3304" s="141">
        <v>2.5599999999755596E-2</v>
      </c>
      <c r="BM3304" s="141">
        <v>0</v>
      </c>
      <c r="BN3304" s="141">
        <v>0</v>
      </c>
      <c r="BO3304" s="141">
        <v>0</v>
      </c>
      <c r="BP3304" s="141">
        <v>0</v>
      </c>
    </row>
    <row r="3305" spans="4:68">
      <c r="D3305" s="174" t="s">
        <v>11063</v>
      </c>
      <c r="E3305" s="175">
        <v>4797.5200000000004</v>
      </c>
      <c r="F3305" s="174" t="s">
        <v>3488</v>
      </c>
      <c r="G3305" s="174" t="s">
        <v>3178</v>
      </c>
      <c r="H3305" s="174" t="s">
        <v>179</v>
      </c>
      <c r="I3305" s="174" t="s">
        <v>11060</v>
      </c>
      <c r="J3305" s="174" t="s">
        <v>11061</v>
      </c>
      <c r="K3305" s="174"/>
      <c r="L3305" s="174" t="s">
        <v>7136</v>
      </c>
      <c r="M3305" s="174" t="s">
        <v>7197</v>
      </c>
      <c r="N3305" s="176">
        <v>600</v>
      </c>
      <c r="O3305" s="174" t="s">
        <v>3407</v>
      </c>
      <c r="P3305" s="177">
        <v>35611</v>
      </c>
      <c r="Q3305" s="176">
        <v>192</v>
      </c>
      <c r="R3305" s="175">
        <v>1535.22</v>
      </c>
      <c r="S3305" s="175">
        <v>3262.3</v>
      </c>
      <c r="T3305" s="178">
        <v>0</v>
      </c>
      <c r="U3305" s="96">
        <v>8</v>
      </c>
      <c r="V3305" s="38" t="s">
        <v>118</v>
      </c>
      <c r="W3305" s="38"/>
      <c r="X3305" s="137">
        <v>95.950400000000002</v>
      </c>
      <c r="Y3305" s="138">
        <v>53873</v>
      </c>
      <c r="Z3305" s="179">
        <v>34</v>
      </c>
      <c r="AA3305" s="139">
        <v>2047</v>
      </c>
      <c r="AB3305" s="131"/>
      <c r="AC3305" s="38"/>
      <c r="AD3305" s="140">
        <v>3262.3</v>
      </c>
      <c r="AE3305" s="141">
        <v>3166.3496</v>
      </c>
      <c r="AF3305" s="141">
        <v>3070.3991999999998</v>
      </c>
      <c r="AG3305" s="141">
        <v>2974.4487999999997</v>
      </c>
      <c r="AH3305" s="141">
        <v>2878.4983999999995</v>
      </c>
      <c r="AI3305" s="141">
        <v>2782.5479999999993</v>
      </c>
      <c r="AJ3305" s="141">
        <v>2686.5975999999991</v>
      </c>
      <c r="AK3305" s="141">
        <v>2590.647199999999</v>
      </c>
      <c r="AL3305" s="141">
        <v>2494.6967999999988</v>
      </c>
      <c r="AM3305" s="141">
        <v>2398.7463999999986</v>
      </c>
      <c r="AN3305" s="141">
        <v>2302.7959999999985</v>
      </c>
      <c r="AO3305" s="141">
        <v>2206.8455999999983</v>
      </c>
      <c r="AP3305" s="141">
        <v>2110.8951999999981</v>
      </c>
      <c r="AQ3305" s="141">
        <v>2014.9447999999982</v>
      </c>
      <c r="AR3305" s="141">
        <v>1918.9943999999982</v>
      </c>
      <c r="AS3305" s="141">
        <v>1823.0439999999983</v>
      </c>
      <c r="AT3305" s="141">
        <v>1727.0935999999983</v>
      </c>
      <c r="AU3305" s="141">
        <v>1631.1431999999984</v>
      </c>
      <c r="AV3305" s="141">
        <v>1535.1927999999984</v>
      </c>
      <c r="AW3305" s="141">
        <v>1439.2423999999985</v>
      </c>
      <c r="AX3305" s="141">
        <v>1343.2919999999986</v>
      </c>
      <c r="AY3305" s="141">
        <v>1247.3415999999986</v>
      </c>
      <c r="AZ3305" s="141">
        <v>1151.3911999999987</v>
      </c>
      <c r="BA3305" s="141">
        <v>1055.4407999999987</v>
      </c>
      <c r="BB3305" s="141">
        <v>959.49039999999877</v>
      </c>
      <c r="BC3305" s="141">
        <v>863.53999999999883</v>
      </c>
      <c r="BD3305" s="141">
        <v>767.58959999999888</v>
      </c>
      <c r="BE3305" s="141">
        <v>671.63919999999894</v>
      </c>
      <c r="BF3305" s="141">
        <v>575.68879999999899</v>
      </c>
      <c r="BG3305" s="141">
        <v>479.73839999999899</v>
      </c>
      <c r="BH3305" s="141">
        <v>383.78799999999899</v>
      </c>
      <c r="BI3305" s="141">
        <v>287.83759999999899</v>
      </c>
      <c r="BJ3305" s="141">
        <v>191.88719999999898</v>
      </c>
      <c r="BK3305" s="141">
        <v>95.936799999998982</v>
      </c>
      <c r="BL3305" s="141">
        <v>0</v>
      </c>
      <c r="BM3305" s="141">
        <v>0</v>
      </c>
      <c r="BN3305" s="141">
        <v>0</v>
      </c>
      <c r="BO3305" s="141">
        <v>0</v>
      </c>
      <c r="BP3305" s="141">
        <v>0</v>
      </c>
    </row>
    <row r="3306" spans="4:68">
      <c r="D3306" s="174" t="s">
        <v>11064</v>
      </c>
      <c r="E3306" s="175">
        <v>213844.45</v>
      </c>
      <c r="F3306" s="174" t="s">
        <v>3459</v>
      </c>
      <c r="G3306" s="174" t="s">
        <v>3178</v>
      </c>
      <c r="H3306" s="174" t="s">
        <v>179</v>
      </c>
      <c r="I3306" s="174" t="s">
        <v>11065</v>
      </c>
      <c r="J3306" s="174" t="s">
        <v>11066</v>
      </c>
      <c r="K3306" s="174"/>
      <c r="L3306" s="174" t="s">
        <v>7136</v>
      </c>
      <c r="M3306" s="174" t="s">
        <v>7197</v>
      </c>
      <c r="N3306" s="176">
        <v>600</v>
      </c>
      <c r="O3306" s="174" t="s">
        <v>3407</v>
      </c>
      <c r="P3306" s="177">
        <v>35611</v>
      </c>
      <c r="Q3306" s="176">
        <v>192</v>
      </c>
      <c r="R3306" s="175">
        <v>68430.09</v>
      </c>
      <c r="S3306" s="175">
        <v>145414.35999999999</v>
      </c>
      <c r="T3306" s="178">
        <v>0</v>
      </c>
      <c r="U3306" s="96">
        <v>18</v>
      </c>
      <c r="V3306" s="38" t="s">
        <v>128</v>
      </c>
      <c r="W3306" s="38"/>
      <c r="X3306" s="137">
        <v>4276.8890000000001</v>
      </c>
      <c r="Y3306" s="138">
        <v>53873</v>
      </c>
      <c r="Z3306" s="179">
        <v>34</v>
      </c>
      <c r="AA3306" s="139">
        <v>2047</v>
      </c>
      <c r="AB3306" s="131"/>
      <c r="AC3306" s="38"/>
      <c r="AD3306" s="140">
        <v>145414.35999999999</v>
      </c>
      <c r="AE3306" s="141">
        <v>141137.47099999999</v>
      </c>
      <c r="AF3306" s="141">
        <v>136860.58199999999</v>
      </c>
      <c r="AG3306" s="141">
        <v>132583.693</v>
      </c>
      <c r="AH3306" s="141">
        <v>128306.804</v>
      </c>
      <c r="AI3306" s="141">
        <v>124029.91500000001</v>
      </c>
      <c r="AJ3306" s="141">
        <v>119753.02600000001</v>
      </c>
      <c r="AK3306" s="141">
        <v>115476.13700000002</v>
      </c>
      <c r="AL3306" s="141">
        <v>111199.24800000002</v>
      </c>
      <c r="AM3306" s="141">
        <v>106922.35900000003</v>
      </c>
      <c r="AN3306" s="141">
        <v>102645.47000000003</v>
      </c>
      <c r="AO3306" s="141">
        <v>98368.581000000035</v>
      </c>
      <c r="AP3306" s="141">
        <v>94091.692000000039</v>
      </c>
      <c r="AQ3306" s="141">
        <v>89814.803000000044</v>
      </c>
      <c r="AR3306" s="141">
        <v>85537.914000000048</v>
      </c>
      <c r="AS3306" s="141">
        <v>81261.025000000052</v>
      </c>
      <c r="AT3306" s="141">
        <v>76984.136000000057</v>
      </c>
      <c r="AU3306" s="141">
        <v>72707.247000000061</v>
      </c>
      <c r="AV3306" s="141">
        <v>68430.358000000066</v>
      </c>
      <c r="AW3306" s="141">
        <v>64153.469000000063</v>
      </c>
      <c r="AX3306" s="141">
        <v>59876.58000000006</v>
      </c>
      <c r="AY3306" s="141">
        <v>55599.691000000057</v>
      </c>
      <c r="AZ3306" s="141">
        <v>51322.802000000054</v>
      </c>
      <c r="BA3306" s="141">
        <v>47045.913000000051</v>
      </c>
      <c r="BB3306" s="141">
        <v>42769.024000000049</v>
      </c>
      <c r="BC3306" s="141">
        <v>38492.135000000046</v>
      </c>
      <c r="BD3306" s="141">
        <v>34215.246000000043</v>
      </c>
      <c r="BE3306" s="141">
        <v>29938.357000000044</v>
      </c>
      <c r="BF3306" s="141">
        <v>25661.468000000044</v>
      </c>
      <c r="BG3306" s="141">
        <v>21384.579000000045</v>
      </c>
      <c r="BH3306" s="141">
        <v>17107.690000000046</v>
      </c>
      <c r="BI3306" s="141">
        <v>12830.801000000047</v>
      </c>
      <c r="BJ3306" s="141">
        <v>8553.9120000000476</v>
      </c>
      <c r="BK3306" s="141">
        <v>4277.0230000000474</v>
      </c>
      <c r="BL3306" s="141">
        <v>0.13400000004730828</v>
      </c>
      <c r="BM3306" s="141">
        <v>0</v>
      </c>
      <c r="BN3306" s="141">
        <v>0</v>
      </c>
      <c r="BO3306" s="141">
        <v>0</v>
      </c>
      <c r="BP3306" s="141">
        <v>0</v>
      </c>
    </row>
    <row r="3307" spans="4:68">
      <c r="D3307" s="174" t="s">
        <v>11067</v>
      </c>
      <c r="E3307" s="175">
        <v>134568.26999999999</v>
      </c>
      <c r="F3307" s="174" t="s">
        <v>3501</v>
      </c>
      <c r="G3307" s="174" t="s">
        <v>3178</v>
      </c>
      <c r="H3307" s="174" t="s">
        <v>179</v>
      </c>
      <c r="I3307" s="174" t="s">
        <v>11065</v>
      </c>
      <c r="J3307" s="174" t="s">
        <v>11066</v>
      </c>
      <c r="K3307" s="174"/>
      <c r="L3307" s="174" t="s">
        <v>7136</v>
      </c>
      <c r="M3307" s="174" t="s">
        <v>7197</v>
      </c>
      <c r="N3307" s="176">
        <v>600</v>
      </c>
      <c r="O3307" s="174" t="s">
        <v>3407</v>
      </c>
      <c r="P3307" s="177">
        <v>35611</v>
      </c>
      <c r="Q3307" s="176">
        <v>192</v>
      </c>
      <c r="R3307" s="175">
        <v>43061.760000000002</v>
      </c>
      <c r="S3307" s="175">
        <v>91506.51</v>
      </c>
      <c r="T3307" s="178">
        <v>0</v>
      </c>
      <c r="U3307" s="96">
        <v>18</v>
      </c>
      <c r="V3307" s="38" t="s">
        <v>128</v>
      </c>
      <c r="W3307" s="38"/>
      <c r="X3307" s="137">
        <v>2691.3653999999997</v>
      </c>
      <c r="Y3307" s="138">
        <v>53873</v>
      </c>
      <c r="Z3307" s="179">
        <v>34</v>
      </c>
      <c r="AA3307" s="139">
        <v>2047</v>
      </c>
      <c r="AB3307" s="131"/>
      <c r="AC3307" s="38"/>
      <c r="AD3307" s="140">
        <v>91506.51</v>
      </c>
      <c r="AE3307" s="141">
        <v>88815.1446</v>
      </c>
      <c r="AF3307" s="141">
        <v>86123.779200000004</v>
      </c>
      <c r="AG3307" s="141">
        <v>83432.413800000009</v>
      </c>
      <c r="AH3307" s="141">
        <v>80741.048400000014</v>
      </c>
      <c r="AI3307" s="141">
        <v>78049.683000000019</v>
      </c>
      <c r="AJ3307" s="141">
        <v>75358.317600000024</v>
      </c>
      <c r="AK3307" s="141">
        <v>72666.952200000029</v>
      </c>
      <c r="AL3307" s="141">
        <v>69975.586800000034</v>
      </c>
      <c r="AM3307" s="141">
        <v>67284.221400000039</v>
      </c>
      <c r="AN3307" s="141">
        <v>64592.856000000036</v>
      </c>
      <c r="AO3307" s="141">
        <v>61901.490600000034</v>
      </c>
      <c r="AP3307" s="141">
        <v>59210.125200000031</v>
      </c>
      <c r="AQ3307" s="141">
        <v>56518.759800000029</v>
      </c>
      <c r="AR3307" s="141">
        <v>53827.394400000027</v>
      </c>
      <c r="AS3307" s="141">
        <v>51136.029000000024</v>
      </c>
      <c r="AT3307" s="141">
        <v>48444.663600000022</v>
      </c>
      <c r="AU3307" s="141">
        <v>45753.298200000019</v>
      </c>
      <c r="AV3307" s="141">
        <v>43061.932800000017</v>
      </c>
      <c r="AW3307" s="141">
        <v>40370.567400000014</v>
      </c>
      <c r="AX3307" s="141">
        <v>37679.202000000012</v>
      </c>
      <c r="AY3307" s="141">
        <v>34987.83660000001</v>
      </c>
      <c r="AZ3307" s="141">
        <v>32296.471200000011</v>
      </c>
      <c r="BA3307" s="141">
        <v>29605.105800000012</v>
      </c>
      <c r="BB3307" s="141">
        <v>26913.740400000013</v>
      </c>
      <c r="BC3307" s="141">
        <v>24222.375000000015</v>
      </c>
      <c r="BD3307" s="141">
        <v>21531.009600000016</v>
      </c>
      <c r="BE3307" s="141">
        <v>18839.644200000017</v>
      </c>
      <c r="BF3307" s="141">
        <v>16148.278800000018</v>
      </c>
      <c r="BG3307" s="141">
        <v>13456.913400000019</v>
      </c>
      <c r="BH3307" s="141">
        <v>10765.548000000021</v>
      </c>
      <c r="BI3307" s="141">
        <v>8074.182600000021</v>
      </c>
      <c r="BJ3307" s="141">
        <v>5382.8172000000213</v>
      </c>
      <c r="BK3307" s="141">
        <v>2691.4518000000216</v>
      </c>
      <c r="BL3307" s="141">
        <v>8.6400000021967571E-2</v>
      </c>
      <c r="BM3307" s="141">
        <v>0</v>
      </c>
      <c r="BN3307" s="141">
        <v>0</v>
      </c>
      <c r="BO3307" s="141">
        <v>0</v>
      </c>
      <c r="BP3307" s="141">
        <v>0</v>
      </c>
    </row>
    <row r="3308" spans="4:68">
      <c r="D3308" s="174" t="s">
        <v>11068</v>
      </c>
      <c r="E3308" s="175">
        <v>3294.97</v>
      </c>
      <c r="F3308" s="174" t="s">
        <v>3520</v>
      </c>
      <c r="G3308" s="174" t="s">
        <v>3178</v>
      </c>
      <c r="H3308" s="174" t="s">
        <v>179</v>
      </c>
      <c r="I3308" s="174" t="s">
        <v>11065</v>
      </c>
      <c r="J3308" s="174" t="s">
        <v>11066</v>
      </c>
      <c r="K3308" s="174"/>
      <c r="L3308" s="174" t="s">
        <v>7136</v>
      </c>
      <c r="M3308" s="174" t="s">
        <v>7197</v>
      </c>
      <c r="N3308" s="176">
        <v>600</v>
      </c>
      <c r="O3308" s="174" t="s">
        <v>3407</v>
      </c>
      <c r="P3308" s="177">
        <v>35611</v>
      </c>
      <c r="Q3308" s="176">
        <v>192</v>
      </c>
      <c r="R3308" s="175">
        <v>1054.24</v>
      </c>
      <c r="S3308" s="175">
        <v>2240.73</v>
      </c>
      <c r="T3308" s="178">
        <v>0</v>
      </c>
      <c r="U3308" s="96">
        <v>18</v>
      </c>
      <c r="V3308" s="38" t="s">
        <v>128</v>
      </c>
      <c r="W3308" s="38"/>
      <c r="X3308" s="137">
        <v>65.8994</v>
      </c>
      <c r="Y3308" s="138">
        <v>53873</v>
      </c>
      <c r="Z3308" s="179">
        <v>34</v>
      </c>
      <c r="AA3308" s="139">
        <v>2047</v>
      </c>
      <c r="AB3308" s="131"/>
      <c r="AC3308" s="38"/>
      <c r="AD3308" s="140">
        <v>2240.73</v>
      </c>
      <c r="AE3308" s="141">
        <v>2174.8306000000002</v>
      </c>
      <c r="AF3308" s="141">
        <v>2108.9312000000004</v>
      </c>
      <c r="AG3308" s="141">
        <v>2043.0318000000004</v>
      </c>
      <c r="AH3308" s="141">
        <v>1977.1324000000004</v>
      </c>
      <c r="AI3308" s="141">
        <v>1911.2330000000004</v>
      </c>
      <c r="AJ3308" s="141">
        <v>1845.3336000000004</v>
      </c>
      <c r="AK3308" s="141">
        <v>1779.4342000000004</v>
      </c>
      <c r="AL3308" s="141">
        <v>1713.5348000000004</v>
      </c>
      <c r="AM3308" s="141">
        <v>1647.6354000000003</v>
      </c>
      <c r="AN3308" s="141">
        <v>1581.7360000000003</v>
      </c>
      <c r="AO3308" s="141">
        <v>1515.8366000000003</v>
      </c>
      <c r="AP3308" s="141">
        <v>1449.9372000000003</v>
      </c>
      <c r="AQ3308" s="141">
        <v>1384.0378000000003</v>
      </c>
      <c r="AR3308" s="141">
        <v>1318.1384000000003</v>
      </c>
      <c r="AS3308" s="141">
        <v>1252.2390000000003</v>
      </c>
      <c r="AT3308" s="141">
        <v>1186.3396000000002</v>
      </c>
      <c r="AU3308" s="141">
        <v>1120.4402000000002</v>
      </c>
      <c r="AV3308" s="141">
        <v>1054.5408000000002</v>
      </c>
      <c r="AW3308" s="141">
        <v>988.6414000000002</v>
      </c>
      <c r="AX3308" s="141">
        <v>922.74200000000019</v>
      </c>
      <c r="AY3308" s="141">
        <v>856.84260000000017</v>
      </c>
      <c r="AZ3308" s="141">
        <v>790.94320000000016</v>
      </c>
      <c r="BA3308" s="141">
        <v>725.04380000000015</v>
      </c>
      <c r="BB3308" s="141">
        <v>659.14440000000013</v>
      </c>
      <c r="BC3308" s="141">
        <v>593.24500000000012</v>
      </c>
      <c r="BD3308" s="141">
        <v>527.3456000000001</v>
      </c>
      <c r="BE3308" s="141">
        <v>461.44620000000009</v>
      </c>
      <c r="BF3308" s="141">
        <v>395.54680000000008</v>
      </c>
      <c r="BG3308" s="141">
        <v>329.64740000000006</v>
      </c>
      <c r="BH3308" s="141">
        <v>263.74800000000005</v>
      </c>
      <c r="BI3308" s="141">
        <v>197.84860000000003</v>
      </c>
      <c r="BJ3308" s="141">
        <v>131.94920000000002</v>
      </c>
      <c r="BK3308" s="141">
        <v>66.049800000000019</v>
      </c>
      <c r="BL3308" s="141">
        <v>0.15040000000001896</v>
      </c>
      <c r="BM3308" s="141">
        <v>0</v>
      </c>
      <c r="BN3308" s="141">
        <v>0</v>
      </c>
      <c r="BO3308" s="141">
        <v>0</v>
      </c>
      <c r="BP3308" s="141">
        <v>0</v>
      </c>
    </row>
    <row r="3309" spans="4:68">
      <c r="D3309" s="174" t="s">
        <v>11069</v>
      </c>
      <c r="E3309" s="175">
        <v>60385.95</v>
      </c>
      <c r="F3309" s="174" t="s">
        <v>3503</v>
      </c>
      <c r="G3309" s="174" t="s">
        <v>3178</v>
      </c>
      <c r="H3309" s="174" t="s">
        <v>179</v>
      </c>
      <c r="I3309" s="174" t="s">
        <v>11065</v>
      </c>
      <c r="J3309" s="174" t="s">
        <v>11066</v>
      </c>
      <c r="K3309" s="174"/>
      <c r="L3309" s="174" t="s">
        <v>7136</v>
      </c>
      <c r="M3309" s="174" t="s">
        <v>7197</v>
      </c>
      <c r="N3309" s="176">
        <v>600</v>
      </c>
      <c r="O3309" s="174" t="s">
        <v>3407</v>
      </c>
      <c r="P3309" s="177">
        <v>35611</v>
      </c>
      <c r="Q3309" s="176">
        <v>192</v>
      </c>
      <c r="R3309" s="175">
        <v>19323.349999999999</v>
      </c>
      <c r="S3309" s="175">
        <v>41062.6</v>
      </c>
      <c r="T3309" s="178">
        <v>0</v>
      </c>
      <c r="U3309" s="96">
        <v>18</v>
      </c>
      <c r="V3309" s="38" t="s">
        <v>128</v>
      </c>
      <c r="W3309" s="38"/>
      <c r="X3309" s="137">
        <v>1207.7190000000001</v>
      </c>
      <c r="Y3309" s="138">
        <v>53873</v>
      </c>
      <c r="Z3309" s="179">
        <v>34</v>
      </c>
      <c r="AA3309" s="139">
        <v>2047</v>
      </c>
      <c r="AB3309" s="131"/>
      <c r="AC3309" s="38"/>
      <c r="AD3309" s="140">
        <v>41062.6</v>
      </c>
      <c r="AE3309" s="141">
        <v>39854.881000000001</v>
      </c>
      <c r="AF3309" s="141">
        <v>38647.162000000004</v>
      </c>
      <c r="AG3309" s="141">
        <v>37439.443000000007</v>
      </c>
      <c r="AH3309" s="141">
        <v>36231.724000000009</v>
      </c>
      <c r="AI3309" s="141">
        <v>35024.005000000012</v>
      </c>
      <c r="AJ3309" s="141">
        <v>33816.286000000015</v>
      </c>
      <c r="AK3309" s="141">
        <v>32608.567000000014</v>
      </c>
      <c r="AL3309" s="141">
        <v>31400.848000000013</v>
      </c>
      <c r="AM3309" s="141">
        <v>30193.129000000012</v>
      </c>
      <c r="AN3309" s="141">
        <v>28985.410000000011</v>
      </c>
      <c r="AO3309" s="141">
        <v>27777.69100000001</v>
      </c>
      <c r="AP3309" s="141">
        <v>26569.972000000009</v>
      </c>
      <c r="AQ3309" s="141">
        <v>25362.253000000008</v>
      </c>
      <c r="AR3309" s="141">
        <v>24154.534000000007</v>
      </c>
      <c r="AS3309" s="141">
        <v>22946.815000000006</v>
      </c>
      <c r="AT3309" s="141">
        <v>21739.096000000005</v>
      </c>
      <c r="AU3309" s="141">
        <v>20531.377000000004</v>
      </c>
      <c r="AV3309" s="141">
        <v>19323.658000000003</v>
      </c>
      <c r="AW3309" s="141">
        <v>18115.939000000002</v>
      </c>
      <c r="AX3309" s="141">
        <v>16908.22</v>
      </c>
      <c r="AY3309" s="141">
        <v>15700.501</v>
      </c>
      <c r="AZ3309" s="141">
        <v>14492.781999999999</v>
      </c>
      <c r="BA3309" s="141">
        <v>13285.062999999998</v>
      </c>
      <c r="BB3309" s="141">
        <v>12077.343999999997</v>
      </c>
      <c r="BC3309" s="141">
        <v>10869.624999999996</v>
      </c>
      <c r="BD3309" s="141">
        <v>9661.9059999999954</v>
      </c>
      <c r="BE3309" s="141">
        <v>8454.1869999999944</v>
      </c>
      <c r="BF3309" s="141">
        <v>7246.4679999999944</v>
      </c>
      <c r="BG3309" s="141">
        <v>6038.7489999999943</v>
      </c>
      <c r="BH3309" s="141">
        <v>4831.0299999999943</v>
      </c>
      <c r="BI3309" s="141">
        <v>3623.3109999999942</v>
      </c>
      <c r="BJ3309" s="141">
        <v>2415.5919999999942</v>
      </c>
      <c r="BK3309" s="141">
        <v>1207.8729999999941</v>
      </c>
      <c r="BL3309" s="141">
        <v>0.15399999999408465</v>
      </c>
      <c r="BM3309" s="141">
        <v>0</v>
      </c>
      <c r="BN3309" s="141">
        <v>0</v>
      </c>
      <c r="BO3309" s="141">
        <v>0</v>
      </c>
      <c r="BP3309" s="141">
        <v>0</v>
      </c>
    </row>
    <row r="3310" spans="4:68">
      <c r="D3310" s="174" t="s">
        <v>11070</v>
      </c>
      <c r="E3310" s="175">
        <v>16584.43</v>
      </c>
      <c r="F3310" s="174" t="s">
        <v>3488</v>
      </c>
      <c r="G3310" s="174" t="s">
        <v>3178</v>
      </c>
      <c r="H3310" s="174" t="s">
        <v>179</v>
      </c>
      <c r="I3310" s="174" t="s">
        <v>11065</v>
      </c>
      <c r="J3310" s="174" t="s">
        <v>11066</v>
      </c>
      <c r="K3310" s="174"/>
      <c r="L3310" s="174" t="s">
        <v>7136</v>
      </c>
      <c r="M3310" s="174" t="s">
        <v>7197</v>
      </c>
      <c r="N3310" s="176">
        <v>600</v>
      </c>
      <c r="O3310" s="174" t="s">
        <v>3407</v>
      </c>
      <c r="P3310" s="177">
        <v>35611</v>
      </c>
      <c r="Q3310" s="176">
        <v>192</v>
      </c>
      <c r="R3310" s="175">
        <v>5306.88</v>
      </c>
      <c r="S3310" s="175">
        <v>11277.55</v>
      </c>
      <c r="T3310" s="178">
        <v>0</v>
      </c>
      <c r="U3310" s="96">
        <v>18</v>
      </c>
      <c r="V3310" s="38" t="s">
        <v>128</v>
      </c>
      <c r="W3310" s="38"/>
      <c r="X3310" s="137">
        <v>331.68860000000001</v>
      </c>
      <c r="Y3310" s="138">
        <v>53873</v>
      </c>
      <c r="Z3310" s="179">
        <v>34</v>
      </c>
      <c r="AA3310" s="139">
        <v>2047</v>
      </c>
      <c r="AB3310" s="131"/>
      <c r="AC3310" s="38"/>
      <c r="AD3310" s="140">
        <v>11277.55</v>
      </c>
      <c r="AE3310" s="141">
        <v>10945.8614</v>
      </c>
      <c r="AF3310" s="141">
        <v>10614.1728</v>
      </c>
      <c r="AG3310" s="141">
        <v>10282.484200000001</v>
      </c>
      <c r="AH3310" s="141">
        <v>9950.7956000000013</v>
      </c>
      <c r="AI3310" s="141">
        <v>9619.1070000000018</v>
      </c>
      <c r="AJ3310" s="141">
        <v>9287.4184000000023</v>
      </c>
      <c r="AK3310" s="141">
        <v>8955.7298000000028</v>
      </c>
      <c r="AL3310" s="141">
        <v>8624.0412000000033</v>
      </c>
      <c r="AM3310" s="141">
        <v>8292.3526000000038</v>
      </c>
      <c r="AN3310" s="141">
        <v>7960.6640000000034</v>
      </c>
      <c r="AO3310" s="141">
        <v>7628.975400000003</v>
      </c>
      <c r="AP3310" s="141">
        <v>7297.2868000000026</v>
      </c>
      <c r="AQ3310" s="141">
        <v>6965.5982000000022</v>
      </c>
      <c r="AR3310" s="141">
        <v>6633.9096000000018</v>
      </c>
      <c r="AS3310" s="141">
        <v>6302.2210000000014</v>
      </c>
      <c r="AT3310" s="141">
        <v>5970.532400000001</v>
      </c>
      <c r="AU3310" s="141">
        <v>5638.8438000000006</v>
      </c>
      <c r="AV3310" s="141">
        <v>5307.1552000000001</v>
      </c>
      <c r="AW3310" s="141">
        <v>4975.4665999999997</v>
      </c>
      <c r="AX3310" s="141">
        <v>4643.7779999999993</v>
      </c>
      <c r="AY3310" s="141">
        <v>4312.0893999999989</v>
      </c>
      <c r="AZ3310" s="141">
        <v>3980.400799999999</v>
      </c>
      <c r="BA3310" s="141">
        <v>3648.712199999999</v>
      </c>
      <c r="BB3310" s="141">
        <v>3317.0235999999991</v>
      </c>
      <c r="BC3310" s="141">
        <v>2985.3349999999991</v>
      </c>
      <c r="BD3310" s="141">
        <v>2653.6463999999992</v>
      </c>
      <c r="BE3310" s="141">
        <v>2321.9577999999992</v>
      </c>
      <c r="BF3310" s="141">
        <v>1990.2691999999993</v>
      </c>
      <c r="BG3310" s="141">
        <v>1658.5805999999993</v>
      </c>
      <c r="BH3310" s="141">
        <v>1326.8919999999994</v>
      </c>
      <c r="BI3310" s="141">
        <v>995.20339999999942</v>
      </c>
      <c r="BJ3310" s="141">
        <v>663.51479999999947</v>
      </c>
      <c r="BK3310" s="141">
        <v>331.82619999999946</v>
      </c>
      <c r="BL3310" s="141">
        <v>0.13759999999945194</v>
      </c>
      <c r="BM3310" s="141">
        <v>0</v>
      </c>
      <c r="BN3310" s="141">
        <v>0</v>
      </c>
      <c r="BO3310" s="141">
        <v>0</v>
      </c>
      <c r="BP3310" s="141">
        <v>0</v>
      </c>
    </row>
    <row r="3311" spans="4:68">
      <c r="D3311" s="174" t="s">
        <v>11071</v>
      </c>
      <c r="E3311" s="175">
        <v>536131.93000000005</v>
      </c>
      <c r="F3311" s="174" t="s">
        <v>3459</v>
      </c>
      <c r="G3311" s="174" t="s">
        <v>3178</v>
      </c>
      <c r="H3311" s="174" t="s">
        <v>179</v>
      </c>
      <c r="I3311" s="174" t="s">
        <v>11072</v>
      </c>
      <c r="J3311" s="174" t="s">
        <v>11073</v>
      </c>
      <c r="K3311" s="174"/>
      <c r="L3311" s="174" t="s">
        <v>7136</v>
      </c>
      <c r="M3311" s="174" t="s">
        <v>7197</v>
      </c>
      <c r="N3311" s="176">
        <v>600</v>
      </c>
      <c r="O3311" s="174" t="s">
        <v>3407</v>
      </c>
      <c r="P3311" s="177">
        <v>35611</v>
      </c>
      <c r="Q3311" s="176">
        <v>192</v>
      </c>
      <c r="R3311" s="175">
        <v>171562.07</v>
      </c>
      <c r="S3311" s="175">
        <v>364569.86</v>
      </c>
      <c r="T3311" s="178">
        <v>0</v>
      </c>
      <c r="U3311" s="96">
        <v>8</v>
      </c>
      <c r="V3311" s="38" t="s">
        <v>118</v>
      </c>
      <c r="W3311" s="38"/>
      <c r="X3311" s="137">
        <v>10722.638600000002</v>
      </c>
      <c r="Y3311" s="138">
        <v>53873</v>
      </c>
      <c r="Z3311" s="179">
        <v>34</v>
      </c>
      <c r="AA3311" s="139">
        <v>2047</v>
      </c>
      <c r="AB3311" s="131"/>
      <c r="AC3311" s="38"/>
      <c r="AD3311" s="140">
        <v>364569.86</v>
      </c>
      <c r="AE3311" s="141">
        <v>353847.22139999998</v>
      </c>
      <c r="AF3311" s="141">
        <v>343124.58279999997</v>
      </c>
      <c r="AG3311" s="141">
        <v>332401.94419999997</v>
      </c>
      <c r="AH3311" s="141">
        <v>321679.30559999996</v>
      </c>
      <c r="AI3311" s="141">
        <v>310956.66699999996</v>
      </c>
      <c r="AJ3311" s="141">
        <v>300234.02839999995</v>
      </c>
      <c r="AK3311" s="141">
        <v>289511.38979999995</v>
      </c>
      <c r="AL3311" s="141">
        <v>278788.75119999994</v>
      </c>
      <c r="AM3311" s="141">
        <v>268066.11259999993</v>
      </c>
      <c r="AN3311" s="141">
        <v>257343.47399999993</v>
      </c>
      <c r="AO3311" s="141">
        <v>246620.83539999992</v>
      </c>
      <c r="AP3311" s="141">
        <v>235898.19679999992</v>
      </c>
      <c r="AQ3311" s="141">
        <v>225175.55819999991</v>
      </c>
      <c r="AR3311" s="141">
        <v>214452.91959999991</v>
      </c>
      <c r="AS3311" s="141">
        <v>203730.2809999999</v>
      </c>
      <c r="AT3311" s="141">
        <v>193007.6423999999</v>
      </c>
      <c r="AU3311" s="141">
        <v>182285.00379999989</v>
      </c>
      <c r="AV3311" s="141">
        <v>171562.36519999988</v>
      </c>
      <c r="AW3311" s="141">
        <v>160839.72659999988</v>
      </c>
      <c r="AX3311" s="141">
        <v>150117.08799999987</v>
      </c>
      <c r="AY3311" s="141">
        <v>139394.44939999987</v>
      </c>
      <c r="AZ3311" s="141">
        <v>128671.81079999986</v>
      </c>
      <c r="BA3311" s="141">
        <v>117949.17219999986</v>
      </c>
      <c r="BB3311" s="141">
        <v>107226.53359999985</v>
      </c>
      <c r="BC3311" s="141">
        <v>96503.894999999844</v>
      </c>
      <c r="BD3311" s="141">
        <v>85781.256399999838</v>
      </c>
      <c r="BE3311" s="141">
        <v>75058.617799999833</v>
      </c>
      <c r="BF3311" s="141">
        <v>64335.979199999827</v>
      </c>
      <c r="BG3311" s="141">
        <v>53613.340599999821</v>
      </c>
      <c r="BH3311" s="141">
        <v>42890.701999999816</v>
      </c>
      <c r="BI3311" s="141">
        <v>32168.063399999814</v>
      </c>
      <c r="BJ3311" s="141">
        <v>21445.424799999812</v>
      </c>
      <c r="BK3311" s="141">
        <v>10722.786199999809</v>
      </c>
      <c r="BL3311" s="141">
        <v>0.14759999980742577</v>
      </c>
      <c r="BM3311" s="141">
        <v>0</v>
      </c>
      <c r="BN3311" s="141">
        <v>0</v>
      </c>
      <c r="BO3311" s="141">
        <v>0</v>
      </c>
      <c r="BP3311" s="141">
        <v>0</v>
      </c>
    </row>
    <row r="3312" spans="4:68">
      <c r="D3312" s="174" t="s">
        <v>11074</v>
      </c>
      <c r="E3312" s="175">
        <v>44717.58</v>
      </c>
      <c r="F3312" s="174" t="s">
        <v>3501</v>
      </c>
      <c r="G3312" s="174" t="s">
        <v>3178</v>
      </c>
      <c r="H3312" s="174" t="s">
        <v>179</v>
      </c>
      <c r="I3312" s="174" t="s">
        <v>11072</v>
      </c>
      <c r="J3312" s="174" t="s">
        <v>11073</v>
      </c>
      <c r="K3312" s="174"/>
      <c r="L3312" s="174" t="s">
        <v>7136</v>
      </c>
      <c r="M3312" s="174" t="s">
        <v>7197</v>
      </c>
      <c r="N3312" s="176">
        <v>600</v>
      </c>
      <c r="O3312" s="174" t="s">
        <v>3407</v>
      </c>
      <c r="P3312" s="177">
        <v>35611</v>
      </c>
      <c r="Q3312" s="176">
        <v>192</v>
      </c>
      <c r="R3312" s="175">
        <v>14309.6</v>
      </c>
      <c r="S3312" s="175">
        <v>30407.98</v>
      </c>
      <c r="T3312" s="178">
        <v>0</v>
      </c>
      <c r="U3312" s="96">
        <v>8</v>
      </c>
      <c r="V3312" s="38" t="s">
        <v>118</v>
      </c>
      <c r="W3312" s="38"/>
      <c r="X3312" s="137">
        <v>894.35160000000008</v>
      </c>
      <c r="Y3312" s="138">
        <v>53873</v>
      </c>
      <c r="Z3312" s="179">
        <v>34</v>
      </c>
      <c r="AA3312" s="139">
        <v>2047</v>
      </c>
      <c r="AB3312" s="131"/>
      <c r="AC3312" s="38"/>
      <c r="AD3312" s="140">
        <v>30407.98</v>
      </c>
      <c r="AE3312" s="141">
        <v>29513.628399999998</v>
      </c>
      <c r="AF3312" s="141">
        <v>28619.276799999996</v>
      </c>
      <c r="AG3312" s="141">
        <v>27724.925199999994</v>
      </c>
      <c r="AH3312" s="141">
        <v>26830.573599999992</v>
      </c>
      <c r="AI3312" s="141">
        <v>25936.221999999991</v>
      </c>
      <c r="AJ3312" s="141">
        <v>25041.870399999989</v>
      </c>
      <c r="AK3312" s="141">
        <v>24147.518799999987</v>
      </c>
      <c r="AL3312" s="141">
        <v>23253.167199999985</v>
      </c>
      <c r="AM3312" s="141">
        <v>22358.815599999984</v>
      </c>
      <c r="AN3312" s="141">
        <v>21464.463999999982</v>
      </c>
      <c r="AO3312" s="141">
        <v>20570.11239999998</v>
      </c>
      <c r="AP3312" s="141">
        <v>19675.760799999978</v>
      </c>
      <c r="AQ3312" s="141">
        <v>18781.409199999976</v>
      </c>
      <c r="AR3312" s="141">
        <v>17887.057599999975</v>
      </c>
      <c r="AS3312" s="141">
        <v>16992.705999999973</v>
      </c>
      <c r="AT3312" s="141">
        <v>16098.354399999973</v>
      </c>
      <c r="AU3312" s="141">
        <v>15204.002799999973</v>
      </c>
      <c r="AV3312" s="141">
        <v>14309.651199999973</v>
      </c>
      <c r="AW3312" s="141">
        <v>13415.299599999973</v>
      </c>
      <c r="AX3312" s="141">
        <v>12520.947999999973</v>
      </c>
      <c r="AY3312" s="141">
        <v>11626.596399999973</v>
      </c>
      <c r="AZ3312" s="141">
        <v>10732.244799999973</v>
      </c>
      <c r="BA3312" s="141">
        <v>9837.8931999999731</v>
      </c>
      <c r="BB3312" s="141">
        <v>8943.5415999999732</v>
      </c>
      <c r="BC3312" s="141">
        <v>8049.1899999999732</v>
      </c>
      <c r="BD3312" s="141">
        <v>7154.8383999999733</v>
      </c>
      <c r="BE3312" s="141">
        <v>6260.4867999999733</v>
      </c>
      <c r="BF3312" s="141">
        <v>5366.1351999999733</v>
      </c>
      <c r="BG3312" s="141">
        <v>4471.7835999999734</v>
      </c>
      <c r="BH3312" s="141">
        <v>3577.4319999999734</v>
      </c>
      <c r="BI3312" s="141">
        <v>2683.0803999999735</v>
      </c>
      <c r="BJ3312" s="141">
        <v>1788.7287999999735</v>
      </c>
      <c r="BK3312" s="141">
        <v>894.37719999997341</v>
      </c>
      <c r="BL3312" s="141">
        <v>2.5599999973337617E-2</v>
      </c>
      <c r="BM3312" s="141">
        <v>0</v>
      </c>
      <c r="BN3312" s="141">
        <v>0</v>
      </c>
      <c r="BO3312" s="141">
        <v>0</v>
      </c>
      <c r="BP3312" s="141">
        <v>0</v>
      </c>
    </row>
    <row r="3313" spans="4:68">
      <c r="D3313" s="174" t="s">
        <v>11075</v>
      </c>
      <c r="E3313" s="175">
        <v>141322.94</v>
      </c>
      <c r="F3313" s="174" t="s">
        <v>3520</v>
      </c>
      <c r="G3313" s="174" t="s">
        <v>3178</v>
      </c>
      <c r="H3313" s="174" t="s">
        <v>179</v>
      </c>
      <c r="I3313" s="174" t="s">
        <v>11072</v>
      </c>
      <c r="J3313" s="174" t="s">
        <v>11073</v>
      </c>
      <c r="K3313" s="174"/>
      <c r="L3313" s="174" t="s">
        <v>7136</v>
      </c>
      <c r="M3313" s="174" t="s">
        <v>7197</v>
      </c>
      <c r="N3313" s="176">
        <v>600</v>
      </c>
      <c r="O3313" s="174" t="s">
        <v>3407</v>
      </c>
      <c r="P3313" s="177">
        <v>35611</v>
      </c>
      <c r="Q3313" s="176">
        <v>192</v>
      </c>
      <c r="R3313" s="175">
        <v>45223.21</v>
      </c>
      <c r="S3313" s="175">
        <v>96099.73</v>
      </c>
      <c r="T3313" s="178">
        <v>0</v>
      </c>
      <c r="U3313" s="96">
        <v>8</v>
      </c>
      <c r="V3313" s="38" t="s">
        <v>118</v>
      </c>
      <c r="W3313" s="38"/>
      <c r="X3313" s="137">
        <v>2826.4587999999999</v>
      </c>
      <c r="Y3313" s="138">
        <v>53873</v>
      </c>
      <c r="Z3313" s="179">
        <v>34</v>
      </c>
      <c r="AA3313" s="139">
        <v>2047</v>
      </c>
      <c r="AB3313" s="131"/>
      <c r="AC3313" s="38"/>
      <c r="AD3313" s="140">
        <v>96099.73</v>
      </c>
      <c r="AE3313" s="141">
        <v>93273.271200000003</v>
      </c>
      <c r="AF3313" s="141">
        <v>90446.81240000001</v>
      </c>
      <c r="AG3313" s="141">
        <v>87620.353600000017</v>
      </c>
      <c r="AH3313" s="141">
        <v>84793.894800000024</v>
      </c>
      <c r="AI3313" s="141">
        <v>81967.436000000031</v>
      </c>
      <c r="AJ3313" s="141">
        <v>79140.977200000038</v>
      </c>
      <c r="AK3313" s="141">
        <v>76314.518400000044</v>
      </c>
      <c r="AL3313" s="141">
        <v>73488.059600000051</v>
      </c>
      <c r="AM3313" s="141">
        <v>70661.600800000058</v>
      </c>
      <c r="AN3313" s="141">
        <v>67835.142000000065</v>
      </c>
      <c r="AO3313" s="141">
        <v>65008.683200000065</v>
      </c>
      <c r="AP3313" s="141">
        <v>62182.224400000065</v>
      </c>
      <c r="AQ3313" s="141">
        <v>59355.765600000064</v>
      </c>
      <c r="AR3313" s="141">
        <v>56529.306800000064</v>
      </c>
      <c r="AS3313" s="141">
        <v>53702.848000000064</v>
      </c>
      <c r="AT3313" s="141">
        <v>50876.389200000063</v>
      </c>
      <c r="AU3313" s="141">
        <v>48049.930400000063</v>
      </c>
      <c r="AV3313" s="141">
        <v>45223.471600000063</v>
      </c>
      <c r="AW3313" s="141">
        <v>42397.012800000062</v>
      </c>
      <c r="AX3313" s="141">
        <v>39570.554000000062</v>
      </c>
      <c r="AY3313" s="141">
        <v>36744.095200000062</v>
      </c>
      <c r="AZ3313" s="141">
        <v>33917.636400000061</v>
      </c>
      <c r="BA3313" s="141">
        <v>31091.177600000061</v>
      </c>
      <c r="BB3313" s="141">
        <v>28264.718800000061</v>
      </c>
      <c r="BC3313" s="141">
        <v>25438.26000000006</v>
      </c>
      <c r="BD3313" s="141">
        <v>22611.80120000006</v>
      </c>
      <c r="BE3313" s="141">
        <v>19785.34240000006</v>
      </c>
      <c r="BF3313" s="141">
        <v>16958.883600000059</v>
      </c>
      <c r="BG3313" s="141">
        <v>14132.424800000059</v>
      </c>
      <c r="BH3313" s="141">
        <v>11305.966000000059</v>
      </c>
      <c r="BI3313" s="141">
        <v>8479.5072000000582</v>
      </c>
      <c r="BJ3313" s="141">
        <v>5653.0484000000579</v>
      </c>
      <c r="BK3313" s="141">
        <v>2826.589600000058</v>
      </c>
      <c r="BL3313" s="141">
        <v>0.13080000005811598</v>
      </c>
      <c r="BM3313" s="141">
        <v>0</v>
      </c>
      <c r="BN3313" s="141">
        <v>0</v>
      </c>
      <c r="BO3313" s="141">
        <v>0</v>
      </c>
      <c r="BP3313" s="141">
        <v>0</v>
      </c>
    </row>
    <row r="3314" spans="4:68">
      <c r="D3314" s="174" t="s">
        <v>11076</v>
      </c>
      <c r="E3314" s="175">
        <v>1328158.3500000001</v>
      </c>
      <c r="F3314" s="174" t="s">
        <v>3503</v>
      </c>
      <c r="G3314" s="174" t="s">
        <v>3178</v>
      </c>
      <c r="H3314" s="174" t="s">
        <v>179</v>
      </c>
      <c r="I3314" s="174" t="s">
        <v>11072</v>
      </c>
      <c r="J3314" s="174" t="s">
        <v>11073</v>
      </c>
      <c r="K3314" s="174"/>
      <c r="L3314" s="174" t="s">
        <v>7136</v>
      </c>
      <c r="M3314" s="174" t="s">
        <v>7197</v>
      </c>
      <c r="N3314" s="176">
        <v>600</v>
      </c>
      <c r="O3314" s="174" t="s">
        <v>3407</v>
      </c>
      <c r="P3314" s="177">
        <v>35611</v>
      </c>
      <c r="Q3314" s="176">
        <v>192</v>
      </c>
      <c r="R3314" s="175">
        <v>425010.57</v>
      </c>
      <c r="S3314" s="175">
        <v>903147.78</v>
      </c>
      <c r="T3314" s="178">
        <v>0</v>
      </c>
      <c r="U3314" s="96">
        <v>8</v>
      </c>
      <c r="V3314" s="38" t="s">
        <v>118</v>
      </c>
      <c r="W3314" s="38"/>
      <c r="X3314" s="137">
        <v>26563.167000000001</v>
      </c>
      <c r="Y3314" s="138">
        <v>53873</v>
      </c>
      <c r="Z3314" s="179">
        <v>34</v>
      </c>
      <c r="AA3314" s="139">
        <v>2047</v>
      </c>
      <c r="AB3314" s="131"/>
      <c r="AC3314" s="38"/>
      <c r="AD3314" s="140">
        <v>903147.78</v>
      </c>
      <c r="AE3314" s="141">
        <v>876584.61300000001</v>
      </c>
      <c r="AF3314" s="141">
        <v>850021.446</v>
      </c>
      <c r="AG3314" s="141">
        <v>823458.27899999998</v>
      </c>
      <c r="AH3314" s="141">
        <v>796895.11199999996</v>
      </c>
      <c r="AI3314" s="141">
        <v>770331.94499999995</v>
      </c>
      <c r="AJ3314" s="141">
        <v>743768.77799999993</v>
      </c>
      <c r="AK3314" s="141">
        <v>717205.61099999992</v>
      </c>
      <c r="AL3314" s="141">
        <v>690642.4439999999</v>
      </c>
      <c r="AM3314" s="141">
        <v>664079.27699999989</v>
      </c>
      <c r="AN3314" s="141">
        <v>637516.10999999987</v>
      </c>
      <c r="AO3314" s="141">
        <v>610952.94299999985</v>
      </c>
      <c r="AP3314" s="141">
        <v>584389.77599999984</v>
      </c>
      <c r="AQ3314" s="141">
        <v>557826.60899999982</v>
      </c>
      <c r="AR3314" s="141">
        <v>531263.44199999981</v>
      </c>
      <c r="AS3314" s="141">
        <v>504700.27499999979</v>
      </c>
      <c r="AT3314" s="141">
        <v>478137.10799999977</v>
      </c>
      <c r="AU3314" s="141">
        <v>451573.94099999976</v>
      </c>
      <c r="AV3314" s="141">
        <v>425010.77399999974</v>
      </c>
      <c r="AW3314" s="141">
        <v>398447.60699999973</v>
      </c>
      <c r="AX3314" s="141">
        <v>371884.43999999971</v>
      </c>
      <c r="AY3314" s="141">
        <v>345321.2729999997</v>
      </c>
      <c r="AZ3314" s="141">
        <v>318758.10599999968</v>
      </c>
      <c r="BA3314" s="141">
        <v>292194.93899999966</v>
      </c>
      <c r="BB3314" s="141">
        <v>265631.77199999965</v>
      </c>
      <c r="BC3314" s="141">
        <v>239068.60499999963</v>
      </c>
      <c r="BD3314" s="141">
        <v>212505.43799999962</v>
      </c>
      <c r="BE3314" s="141">
        <v>185942.2709999996</v>
      </c>
      <c r="BF3314" s="141">
        <v>159379.10399999958</v>
      </c>
      <c r="BG3314" s="141">
        <v>132815.93699999957</v>
      </c>
      <c r="BH3314" s="141">
        <v>106252.76999999957</v>
      </c>
      <c r="BI3314" s="141">
        <v>79689.602999999566</v>
      </c>
      <c r="BJ3314" s="141">
        <v>53126.435999999565</v>
      </c>
      <c r="BK3314" s="141">
        <v>26563.268999999564</v>
      </c>
      <c r="BL3314" s="141">
        <v>0.10199999956239481</v>
      </c>
      <c r="BM3314" s="141">
        <v>0</v>
      </c>
      <c r="BN3314" s="141">
        <v>0</v>
      </c>
      <c r="BO3314" s="141">
        <v>0</v>
      </c>
      <c r="BP3314" s="141">
        <v>0</v>
      </c>
    </row>
    <row r="3315" spans="4:68">
      <c r="D3315" s="174" t="s">
        <v>11077</v>
      </c>
      <c r="E3315" s="175">
        <v>851.78</v>
      </c>
      <c r="F3315" s="174" t="s">
        <v>3464</v>
      </c>
      <c r="G3315" s="174" t="s">
        <v>3178</v>
      </c>
      <c r="H3315" s="174" t="s">
        <v>179</v>
      </c>
      <c r="I3315" s="174" t="s">
        <v>11072</v>
      </c>
      <c r="J3315" s="174" t="s">
        <v>11073</v>
      </c>
      <c r="K3315" s="174"/>
      <c r="L3315" s="174" t="s">
        <v>7136</v>
      </c>
      <c r="M3315" s="174" t="s">
        <v>7197</v>
      </c>
      <c r="N3315" s="176">
        <v>600</v>
      </c>
      <c r="O3315" s="174" t="s">
        <v>3407</v>
      </c>
      <c r="P3315" s="177">
        <v>35611</v>
      </c>
      <c r="Q3315" s="176">
        <v>192</v>
      </c>
      <c r="R3315" s="175">
        <v>272.48</v>
      </c>
      <c r="S3315" s="175">
        <v>579.29999999999995</v>
      </c>
      <c r="T3315" s="178">
        <v>0</v>
      </c>
      <c r="U3315" s="96">
        <v>8</v>
      </c>
      <c r="V3315" s="38" t="s">
        <v>118</v>
      </c>
      <c r="W3315" s="38"/>
      <c r="X3315" s="137">
        <v>17.035599999999999</v>
      </c>
      <c r="Y3315" s="138">
        <v>53873</v>
      </c>
      <c r="Z3315" s="179">
        <v>34</v>
      </c>
      <c r="AA3315" s="139">
        <v>2047</v>
      </c>
      <c r="AB3315" s="131"/>
      <c r="AC3315" s="38"/>
      <c r="AD3315" s="140">
        <v>579.29999999999995</v>
      </c>
      <c r="AE3315" s="141">
        <v>562.26439999999991</v>
      </c>
      <c r="AF3315" s="141">
        <v>545.22879999999986</v>
      </c>
      <c r="AG3315" s="141">
        <v>528.19319999999982</v>
      </c>
      <c r="AH3315" s="141">
        <v>511.15759999999983</v>
      </c>
      <c r="AI3315" s="141">
        <v>494.12199999999984</v>
      </c>
      <c r="AJ3315" s="141">
        <v>477.08639999999986</v>
      </c>
      <c r="AK3315" s="141">
        <v>460.05079999999987</v>
      </c>
      <c r="AL3315" s="141">
        <v>443.01519999999988</v>
      </c>
      <c r="AM3315" s="141">
        <v>425.97959999999989</v>
      </c>
      <c r="AN3315" s="141">
        <v>408.9439999999999</v>
      </c>
      <c r="AO3315" s="141">
        <v>391.90839999999992</v>
      </c>
      <c r="AP3315" s="141">
        <v>374.87279999999993</v>
      </c>
      <c r="AQ3315" s="141">
        <v>357.83719999999994</v>
      </c>
      <c r="AR3315" s="141">
        <v>340.80159999999995</v>
      </c>
      <c r="AS3315" s="141">
        <v>323.76599999999996</v>
      </c>
      <c r="AT3315" s="141">
        <v>306.73039999999997</v>
      </c>
      <c r="AU3315" s="141">
        <v>289.69479999999999</v>
      </c>
      <c r="AV3315" s="141">
        <v>272.6592</v>
      </c>
      <c r="AW3315" s="141">
        <v>255.62360000000001</v>
      </c>
      <c r="AX3315" s="141">
        <v>238.58800000000002</v>
      </c>
      <c r="AY3315" s="141">
        <v>221.55240000000003</v>
      </c>
      <c r="AZ3315" s="141">
        <v>204.51680000000005</v>
      </c>
      <c r="BA3315" s="141">
        <v>187.48120000000006</v>
      </c>
      <c r="BB3315" s="141">
        <v>170.44560000000007</v>
      </c>
      <c r="BC3315" s="141">
        <v>153.41000000000008</v>
      </c>
      <c r="BD3315" s="141">
        <v>136.37440000000009</v>
      </c>
      <c r="BE3315" s="141">
        <v>119.33880000000009</v>
      </c>
      <c r="BF3315" s="141">
        <v>102.30320000000009</v>
      </c>
      <c r="BG3315" s="141">
        <v>85.267600000000087</v>
      </c>
      <c r="BH3315" s="141">
        <v>68.232000000000085</v>
      </c>
      <c r="BI3315" s="141">
        <v>51.196400000000082</v>
      </c>
      <c r="BJ3315" s="141">
        <v>34.16080000000008</v>
      </c>
      <c r="BK3315" s="141">
        <v>17.125200000000081</v>
      </c>
      <c r="BL3315" s="141">
        <v>8.9600000000082503E-2</v>
      </c>
      <c r="BM3315" s="141">
        <v>0</v>
      </c>
      <c r="BN3315" s="141">
        <v>0</v>
      </c>
      <c r="BO3315" s="141">
        <v>0</v>
      </c>
      <c r="BP3315" s="141">
        <v>0</v>
      </c>
    </row>
    <row r="3316" spans="4:68">
      <c r="D3316" s="174" t="s">
        <v>11078</v>
      </c>
      <c r="E3316" s="175">
        <v>56632.71</v>
      </c>
      <c r="F3316" s="174" t="s">
        <v>3488</v>
      </c>
      <c r="G3316" s="174" t="s">
        <v>3178</v>
      </c>
      <c r="H3316" s="174" t="s">
        <v>179</v>
      </c>
      <c r="I3316" s="174" t="s">
        <v>11072</v>
      </c>
      <c r="J3316" s="174" t="s">
        <v>11073</v>
      </c>
      <c r="K3316" s="174"/>
      <c r="L3316" s="174" t="s">
        <v>7136</v>
      </c>
      <c r="M3316" s="174" t="s">
        <v>7197</v>
      </c>
      <c r="N3316" s="176">
        <v>600</v>
      </c>
      <c r="O3316" s="174" t="s">
        <v>3407</v>
      </c>
      <c r="P3316" s="177">
        <v>35611</v>
      </c>
      <c r="Q3316" s="176">
        <v>192</v>
      </c>
      <c r="R3316" s="175">
        <v>18122.41</v>
      </c>
      <c r="S3316" s="175">
        <v>38510.300000000003</v>
      </c>
      <c r="T3316" s="178">
        <v>0</v>
      </c>
      <c r="U3316" s="96">
        <v>8</v>
      </c>
      <c r="V3316" s="38" t="s">
        <v>118</v>
      </c>
      <c r="W3316" s="38"/>
      <c r="X3316" s="137">
        <v>1132.6541999999999</v>
      </c>
      <c r="Y3316" s="138">
        <v>53873</v>
      </c>
      <c r="Z3316" s="179">
        <v>34</v>
      </c>
      <c r="AA3316" s="139">
        <v>2047</v>
      </c>
      <c r="AB3316" s="131"/>
      <c r="AC3316" s="38"/>
      <c r="AD3316" s="140">
        <v>38510.300000000003</v>
      </c>
      <c r="AE3316" s="141">
        <v>37377.645800000006</v>
      </c>
      <c r="AF3316" s="141">
        <v>36244.991600000008</v>
      </c>
      <c r="AG3316" s="141">
        <v>35112.337400000011</v>
      </c>
      <c r="AH3316" s="141">
        <v>33979.683200000014</v>
      </c>
      <c r="AI3316" s="141">
        <v>32847.029000000017</v>
      </c>
      <c r="AJ3316" s="141">
        <v>31714.374800000016</v>
      </c>
      <c r="AK3316" s="141">
        <v>30581.720600000015</v>
      </c>
      <c r="AL3316" s="141">
        <v>29449.066400000014</v>
      </c>
      <c r="AM3316" s="141">
        <v>28316.412200000013</v>
      </c>
      <c r="AN3316" s="141">
        <v>27183.758000000013</v>
      </c>
      <c r="AO3316" s="141">
        <v>26051.103800000012</v>
      </c>
      <c r="AP3316" s="141">
        <v>24918.449600000011</v>
      </c>
      <c r="AQ3316" s="141">
        <v>23785.79540000001</v>
      </c>
      <c r="AR3316" s="141">
        <v>22653.141200000009</v>
      </c>
      <c r="AS3316" s="141">
        <v>21520.487000000008</v>
      </c>
      <c r="AT3316" s="141">
        <v>20387.832800000007</v>
      </c>
      <c r="AU3316" s="141">
        <v>19255.178600000007</v>
      </c>
      <c r="AV3316" s="141">
        <v>18122.524400000006</v>
      </c>
      <c r="AW3316" s="141">
        <v>16989.870200000005</v>
      </c>
      <c r="AX3316" s="141">
        <v>15857.216000000004</v>
      </c>
      <c r="AY3316" s="141">
        <v>14724.561800000003</v>
      </c>
      <c r="AZ3316" s="141">
        <v>13591.907600000002</v>
      </c>
      <c r="BA3316" s="141">
        <v>12459.253400000001</v>
      </c>
      <c r="BB3316" s="141">
        <v>11326.599200000001</v>
      </c>
      <c r="BC3316" s="141">
        <v>10193.945</v>
      </c>
      <c r="BD3316" s="141">
        <v>9061.2907999999989</v>
      </c>
      <c r="BE3316" s="141">
        <v>7928.6365999999989</v>
      </c>
      <c r="BF3316" s="141">
        <v>6795.982399999999</v>
      </c>
      <c r="BG3316" s="141">
        <v>5663.328199999999</v>
      </c>
      <c r="BH3316" s="141">
        <v>4530.6739999999991</v>
      </c>
      <c r="BI3316" s="141">
        <v>3398.0197999999991</v>
      </c>
      <c r="BJ3316" s="141">
        <v>2265.3655999999992</v>
      </c>
      <c r="BK3316" s="141">
        <v>1132.7113999999992</v>
      </c>
      <c r="BL3316" s="141">
        <v>5.7199999999284046E-2</v>
      </c>
      <c r="BM3316" s="141">
        <v>0</v>
      </c>
      <c r="BN3316" s="141">
        <v>0</v>
      </c>
      <c r="BO3316" s="141">
        <v>0</v>
      </c>
      <c r="BP3316" s="141">
        <v>0</v>
      </c>
    </row>
    <row r="3317" spans="4:68">
      <c r="D3317" s="174" t="s">
        <v>11079</v>
      </c>
      <c r="E3317" s="176">
        <v>270</v>
      </c>
      <c r="F3317" s="174" t="s">
        <v>4654</v>
      </c>
      <c r="G3317" s="174" t="s">
        <v>3178</v>
      </c>
      <c r="H3317" s="174" t="s">
        <v>179</v>
      </c>
      <c r="I3317" s="174" t="s">
        <v>11072</v>
      </c>
      <c r="J3317" s="174" t="s">
        <v>11073</v>
      </c>
      <c r="K3317" s="174"/>
      <c r="L3317" s="174" t="s">
        <v>7136</v>
      </c>
      <c r="M3317" s="174" t="s">
        <v>7197</v>
      </c>
      <c r="N3317" s="176">
        <v>600</v>
      </c>
      <c r="O3317" s="174" t="s">
        <v>3407</v>
      </c>
      <c r="P3317" s="177">
        <v>35611</v>
      </c>
      <c r="Q3317" s="176">
        <v>192</v>
      </c>
      <c r="R3317" s="175">
        <v>86.4</v>
      </c>
      <c r="S3317" s="175">
        <v>183.6</v>
      </c>
      <c r="T3317" s="178">
        <v>0</v>
      </c>
      <c r="U3317" s="96">
        <v>8</v>
      </c>
      <c r="V3317" s="38" t="s">
        <v>118</v>
      </c>
      <c r="W3317" s="38"/>
      <c r="X3317" s="137">
        <v>5.4</v>
      </c>
      <c r="Y3317" s="138">
        <v>53873</v>
      </c>
      <c r="Z3317" s="179">
        <v>34</v>
      </c>
      <c r="AA3317" s="139">
        <v>2047</v>
      </c>
      <c r="AB3317" s="131"/>
      <c r="AC3317" s="38"/>
      <c r="AD3317" s="140">
        <v>183.6</v>
      </c>
      <c r="AE3317" s="141">
        <v>178.2</v>
      </c>
      <c r="AF3317" s="141">
        <v>172.79999999999998</v>
      </c>
      <c r="AG3317" s="141">
        <v>167.39999999999998</v>
      </c>
      <c r="AH3317" s="141">
        <v>161.99999999999997</v>
      </c>
      <c r="AI3317" s="141">
        <v>156.59999999999997</v>
      </c>
      <c r="AJ3317" s="141">
        <v>151.19999999999996</v>
      </c>
      <c r="AK3317" s="141">
        <v>145.79999999999995</v>
      </c>
      <c r="AL3317" s="141">
        <v>140.39999999999995</v>
      </c>
      <c r="AM3317" s="141">
        <v>134.99999999999994</v>
      </c>
      <c r="AN3317" s="141">
        <v>129.59999999999994</v>
      </c>
      <c r="AO3317" s="141">
        <v>124.19999999999993</v>
      </c>
      <c r="AP3317" s="141">
        <v>118.79999999999993</v>
      </c>
      <c r="AQ3317" s="141">
        <v>113.39999999999992</v>
      </c>
      <c r="AR3317" s="141">
        <v>107.99999999999991</v>
      </c>
      <c r="AS3317" s="141">
        <v>102.59999999999991</v>
      </c>
      <c r="AT3317" s="141">
        <v>97.199999999999903</v>
      </c>
      <c r="AU3317" s="141">
        <v>91.799999999999898</v>
      </c>
      <c r="AV3317" s="141">
        <v>86.399999999999892</v>
      </c>
      <c r="AW3317" s="141">
        <v>80.999999999999886</v>
      </c>
      <c r="AX3317" s="141">
        <v>75.599999999999881</v>
      </c>
      <c r="AY3317" s="141">
        <v>70.199999999999875</v>
      </c>
      <c r="AZ3317" s="141">
        <v>64.799999999999869</v>
      </c>
      <c r="BA3317" s="141">
        <v>59.399999999999871</v>
      </c>
      <c r="BB3317" s="141">
        <v>53.999999999999872</v>
      </c>
      <c r="BC3317" s="141">
        <v>48.599999999999874</v>
      </c>
      <c r="BD3317" s="141">
        <v>43.199999999999875</v>
      </c>
      <c r="BE3317" s="141">
        <v>37.799999999999876</v>
      </c>
      <c r="BF3317" s="141">
        <v>32.399999999999878</v>
      </c>
      <c r="BG3317" s="141">
        <v>26.999999999999879</v>
      </c>
      <c r="BH3317" s="141">
        <v>21.599999999999881</v>
      </c>
      <c r="BI3317" s="141">
        <v>16.199999999999882</v>
      </c>
      <c r="BJ3317" s="141">
        <v>10.799999999999882</v>
      </c>
      <c r="BK3317" s="141">
        <v>5.3999999999998813</v>
      </c>
      <c r="BL3317" s="141">
        <v>0</v>
      </c>
      <c r="BM3317" s="141">
        <v>0</v>
      </c>
      <c r="BN3317" s="141">
        <v>0</v>
      </c>
      <c r="BO3317" s="141">
        <v>0</v>
      </c>
      <c r="BP3317" s="141">
        <v>0</v>
      </c>
    </row>
    <row r="3318" spans="4:68">
      <c r="D3318" s="174" t="s">
        <v>11080</v>
      </c>
      <c r="E3318" s="175">
        <v>79124.42</v>
      </c>
      <c r="F3318" s="174" t="s">
        <v>3459</v>
      </c>
      <c r="G3318" s="174" t="s">
        <v>3178</v>
      </c>
      <c r="H3318" s="174" t="s">
        <v>179</v>
      </c>
      <c r="I3318" s="174" t="s">
        <v>11081</v>
      </c>
      <c r="J3318" s="174" t="s">
        <v>11082</v>
      </c>
      <c r="K3318" s="174"/>
      <c r="L3318" s="174" t="s">
        <v>7136</v>
      </c>
      <c r="M3318" s="174" t="s">
        <v>7197</v>
      </c>
      <c r="N3318" s="176">
        <v>600</v>
      </c>
      <c r="O3318" s="174" t="s">
        <v>3407</v>
      </c>
      <c r="P3318" s="177">
        <v>35611</v>
      </c>
      <c r="Q3318" s="176">
        <v>192</v>
      </c>
      <c r="R3318" s="175">
        <v>25319.67</v>
      </c>
      <c r="S3318" s="175">
        <v>53804.75</v>
      </c>
      <c r="T3318" s="178">
        <v>0</v>
      </c>
      <c r="U3318" s="96">
        <v>18</v>
      </c>
      <c r="V3318" s="38" t="s">
        <v>128</v>
      </c>
      <c r="W3318" s="38"/>
      <c r="X3318" s="137">
        <v>1582.4884</v>
      </c>
      <c r="Y3318" s="138">
        <v>53873</v>
      </c>
      <c r="Z3318" s="179">
        <v>34</v>
      </c>
      <c r="AA3318" s="139">
        <v>2047</v>
      </c>
      <c r="AB3318" s="131"/>
      <c r="AC3318" s="38"/>
      <c r="AD3318" s="140">
        <v>53804.75</v>
      </c>
      <c r="AE3318" s="141">
        <v>52222.261599999998</v>
      </c>
      <c r="AF3318" s="141">
        <v>50639.773199999996</v>
      </c>
      <c r="AG3318" s="141">
        <v>49057.284799999994</v>
      </c>
      <c r="AH3318" s="141">
        <v>47474.796399999992</v>
      </c>
      <c r="AI3318" s="141">
        <v>45892.30799999999</v>
      </c>
      <c r="AJ3318" s="141">
        <v>44309.819599999988</v>
      </c>
      <c r="AK3318" s="141">
        <v>42727.331199999986</v>
      </c>
      <c r="AL3318" s="141">
        <v>41144.842799999984</v>
      </c>
      <c r="AM3318" s="141">
        <v>39562.354399999982</v>
      </c>
      <c r="AN3318" s="141">
        <v>37979.86599999998</v>
      </c>
      <c r="AO3318" s="141">
        <v>36397.377599999978</v>
      </c>
      <c r="AP3318" s="141">
        <v>34814.889199999976</v>
      </c>
      <c r="AQ3318" s="141">
        <v>33232.400799999974</v>
      </c>
      <c r="AR3318" s="141">
        <v>31649.912399999976</v>
      </c>
      <c r="AS3318" s="141">
        <v>30067.423999999977</v>
      </c>
      <c r="AT3318" s="141">
        <v>28484.935599999979</v>
      </c>
      <c r="AU3318" s="141">
        <v>26902.447199999981</v>
      </c>
      <c r="AV3318" s="141">
        <v>25319.958799999982</v>
      </c>
      <c r="AW3318" s="141">
        <v>23737.470399999984</v>
      </c>
      <c r="AX3318" s="141">
        <v>22154.981999999985</v>
      </c>
      <c r="AY3318" s="141">
        <v>20572.493599999987</v>
      </c>
      <c r="AZ3318" s="141">
        <v>18990.005199999989</v>
      </c>
      <c r="BA3318" s="141">
        <v>17407.51679999999</v>
      </c>
      <c r="BB3318" s="141">
        <v>15825.02839999999</v>
      </c>
      <c r="BC3318" s="141">
        <v>14242.53999999999</v>
      </c>
      <c r="BD3318" s="141">
        <v>12660.05159999999</v>
      </c>
      <c r="BE3318" s="141">
        <v>11077.56319999999</v>
      </c>
      <c r="BF3318" s="141">
        <v>9495.0747999999894</v>
      </c>
      <c r="BG3318" s="141">
        <v>7912.5863999999892</v>
      </c>
      <c r="BH3318" s="141">
        <v>6330.097999999989</v>
      </c>
      <c r="BI3318" s="141">
        <v>4747.6095999999889</v>
      </c>
      <c r="BJ3318" s="141">
        <v>3165.1211999999887</v>
      </c>
      <c r="BK3318" s="141">
        <v>1582.6327999999887</v>
      </c>
      <c r="BL3318" s="141">
        <v>0.14439999998876374</v>
      </c>
      <c r="BM3318" s="141">
        <v>0</v>
      </c>
      <c r="BN3318" s="141">
        <v>0</v>
      </c>
      <c r="BO3318" s="141">
        <v>0</v>
      </c>
      <c r="BP3318" s="141">
        <v>0</v>
      </c>
    </row>
    <row r="3319" spans="4:68">
      <c r="D3319" s="174" t="s">
        <v>11083</v>
      </c>
      <c r="E3319" s="175">
        <v>306497.65999999997</v>
      </c>
      <c r="F3319" s="174" t="s">
        <v>3501</v>
      </c>
      <c r="G3319" s="174" t="s">
        <v>3178</v>
      </c>
      <c r="H3319" s="174" t="s">
        <v>179</v>
      </c>
      <c r="I3319" s="174" t="s">
        <v>11081</v>
      </c>
      <c r="J3319" s="174" t="s">
        <v>11082</v>
      </c>
      <c r="K3319" s="174"/>
      <c r="L3319" s="174" t="s">
        <v>7136</v>
      </c>
      <c r="M3319" s="174" t="s">
        <v>7197</v>
      </c>
      <c r="N3319" s="176">
        <v>600</v>
      </c>
      <c r="O3319" s="174" t="s">
        <v>3407</v>
      </c>
      <c r="P3319" s="177">
        <v>35611</v>
      </c>
      <c r="Q3319" s="176">
        <v>192</v>
      </c>
      <c r="R3319" s="175">
        <v>98079.2</v>
      </c>
      <c r="S3319" s="175">
        <v>208418.46</v>
      </c>
      <c r="T3319" s="178">
        <v>0</v>
      </c>
      <c r="U3319" s="96">
        <v>18</v>
      </c>
      <c r="V3319" s="38" t="s">
        <v>128</v>
      </c>
      <c r="W3319" s="38"/>
      <c r="X3319" s="137">
        <v>6129.953199999999</v>
      </c>
      <c r="Y3319" s="138">
        <v>53873</v>
      </c>
      <c r="Z3319" s="179">
        <v>34</v>
      </c>
      <c r="AA3319" s="139">
        <v>2047</v>
      </c>
      <c r="AB3319" s="131"/>
      <c r="AC3319" s="38"/>
      <c r="AD3319" s="140">
        <v>208418.46</v>
      </c>
      <c r="AE3319" s="141">
        <v>202288.5068</v>
      </c>
      <c r="AF3319" s="141">
        <v>196158.55360000001</v>
      </c>
      <c r="AG3319" s="141">
        <v>190028.60040000002</v>
      </c>
      <c r="AH3319" s="141">
        <v>183898.64720000004</v>
      </c>
      <c r="AI3319" s="141">
        <v>177768.69400000005</v>
      </c>
      <c r="AJ3319" s="141">
        <v>171638.74080000006</v>
      </c>
      <c r="AK3319" s="141">
        <v>165508.78760000007</v>
      </c>
      <c r="AL3319" s="141">
        <v>159378.83440000008</v>
      </c>
      <c r="AM3319" s="141">
        <v>153248.88120000009</v>
      </c>
      <c r="AN3319" s="141">
        <v>147118.9280000001</v>
      </c>
      <c r="AO3319" s="141">
        <v>140988.97480000011</v>
      </c>
      <c r="AP3319" s="141">
        <v>134859.02160000012</v>
      </c>
      <c r="AQ3319" s="141">
        <v>128729.06840000012</v>
      </c>
      <c r="AR3319" s="141">
        <v>122599.11520000012</v>
      </c>
      <c r="AS3319" s="141">
        <v>116469.16200000011</v>
      </c>
      <c r="AT3319" s="141">
        <v>110339.20880000011</v>
      </c>
      <c r="AU3319" s="141">
        <v>104209.25560000011</v>
      </c>
      <c r="AV3319" s="141">
        <v>98079.302400000102</v>
      </c>
      <c r="AW3319" s="141">
        <v>91949.349200000099</v>
      </c>
      <c r="AX3319" s="141">
        <v>85819.396000000095</v>
      </c>
      <c r="AY3319" s="141">
        <v>79689.442800000092</v>
      </c>
      <c r="AZ3319" s="141">
        <v>73559.489600000088</v>
      </c>
      <c r="BA3319" s="141">
        <v>67429.536400000085</v>
      </c>
      <c r="BB3319" s="141">
        <v>61299.583200000088</v>
      </c>
      <c r="BC3319" s="141">
        <v>55169.630000000092</v>
      </c>
      <c r="BD3319" s="141">
        <v>49039.676800000096</v>
      </c>
      <c r="BE3319" s="141">
        <v>42909.723600000099</v>
      </c>
      <c r="BF3319" s="141">
        <v>36779.770400000103</v>
      </c>
      <c r="BG3319" s="141">
        <v>30649.817200000103</v>
      </c>
      <c r="BH3319" s="141">
        <v>24519.864000000103</v>
      </c>
      <c r="BI3319" s="141">
        <v>18389.910800000103</v>
      </c>
      <c r="BJ3319" s="141">
        <v>12259.957600000103</v>
      </c>
      <c r="BK3319" s="141">
        <v>6130.0044000001044</v>
      </c>
      <c r="BL3319" s="141">
        <v>5.120000010538206E-2</v>
      </c>
      <c r="BM3319" s="141">
        <v>0</v>
      </c>
      <c r="BN3319" s="141">
        <v>0</v>
      </c>
      <c r="BO3319" s="141">
        <v>0</v>
      </c>
      <c r="BP3319" s="141">
        <v>0</v>
      </c>
    </row>
    <row r="3320" spans="4:68">
      <c r="D3320" s="174" t="s">
        <v>11084</v>
      </c>
      <c r="E3320" s="175">
        <v>130333.13</v>
      </c>
      <c r="F3320" s="174" t="s">
        <v>3520</v>
      </c>
      <c r="G3320" s="174" t="s">
        <v>3178</v>
      </c>
      <c r="H3320" s="174" t="s">
        <v>179</v>
      </c>
      <c r="I3320" s="174" t="s">
        <v>11081</v>
      </c>
      <c r="J3320" s="174" t="s">
        <v>11082</v>
      </c>
      <c r="K3320" s="174"/>
      <c r="L3320" s="174" t="s">
        <v>7136</v>
      </c>
      <c r="M3320" s="174" t="s">
        <v>7197</v>
      </c>
      <c r="N3320" s="176">
        <v>600</v>
      </c>
      <c r="O3320" s="174" t="s">
        <v>3407</v>
      </c>
      <c r="P3320" s="177">
        <v>35611</v>
      </c>
      <c r="Q3320" s="176">
        <v>192</v>
      </c>
      <c r="R3320" s="175">
        <v>41706.550000000003</v>
      </c>
      <c r="S3320" s="175">
        <v>88626.58</v>
      </c>
      <c r="T3320" s="178">
        <v>0</v>
      </c>
      <c r="U3320" s="96">
        <v>18</v>
      </c>
      <c r="V3320" s="38" t="s">
        <v>128</v>
      </c>
      <c r="W3320" s="38"/>
      <c r="X3320" s="137">
        <v>2606.6626000000001</v>
      </c>
      <c r="Y3320" s="138">
        <v>53873</v>
      </c>
      <c r="Z3320" s="179">
        <v>34</v>
      </c>
      <c r="AA3320" s="139">
        <v>2047</v>
      </c>
      <c r="AB3320" s="131"/>
      <c r="AC3320" s="38"/>
      <c r="AD3320" s="140">
        <v>88626.58</v>
      </c>
      <c r="AE3320" s="141">
        <v>86019.917400000006</v>
      </c>
      <c r="AF3320" s="141">
        <v>83413.25480000001</v>
      </c>
      <c r="AG3320" s="141">
        <v>80806.592200000014</v>
      </c>
      <c r="AH3320" s="141">
        <v>78199.929600000018</v>
      </c>
      <c r="AI3320" s="141">
        <v>75593.267000000022</v>
      </c>
      <c r="AJ3320" s="141">
        <v>72986.604400000026</v>
      </c>
      <c r="AK3320" s="141">
        <v>70379.94180000003</v>
      </c>
      <c r="AL3320" s="141">
        <v>67773.279200000034</v>
      </c>
      <c r="AM3320" s="141">
        <v>65166.61660000003</v>
      </c>
      <c r="AN3320" s="141">
        <v>62559.954000000027</v>
      </c>
      <c r="AO3320" s="141">
        <v>59953.291400000024</v>
      </c>
      <c r="AP3320" s="141">
        <v>57346.62880000002</v>
      </c>
      <c r="AQ3320" s="141">
        <v>54739.966200000017</v>
      </c>
      <c r="AR3320" s="141">
        <v>52133.303600000014</v>
      </c>
      <c r="AS3320" s="141">
        <v>49526.641000000011</v>
      </c>
      <c r="AT3320" s="141">
        <v>46919.978400000007</v>
      </c>
      <c r="AU3320" s="141">
        <v>44313.315800000004</v>
      </c>
      <c r="AV3320" s="141">
        <v>41706.653200000001</v>
      </c>
      <c r="AW3320" s="141">
        <v>39099.990599999997</v>
      </c>
      <c r="AX3320" s="141">
        <v>36493.327999999994</v>
      </c>
      <c r="AY3320" s="141">
        <v>33886.665399999991</v>
      </c>
      <c r="AZ3320" s="141">
        <v>31280.002799999991</v>
      </c>
      <c r="BA3320" s="141">
        <v>28673.340199999991</v>
      </c>
      <c r="BB3320" s="141">
        <v>26066.677599999992</v>
      </c>
      <c r="BC3320" s="141">
        <v>23460.014999999992</v>
      </c>
      <c r="BD3320" s="141">
        <v>20853.352399999992</v>
      </c>
      <c r="BE3320" s="141">
        <v>18246.689799999993</v>
      </c>
      <c r="BF3320" s="141">
        <v>15640.027199999993</v>
      </c>
      <c r="BG3320" s="141">
        <v>13033.364599999994</v>
      </c>
      <c r="BH3320" s="141">
        <v>10426.701999999994</v>
      </c>
      <c r="BI3320" s="141">
        <v>7820.0393999999942</v>
      </c>
      <c r="BJ3320" s="141">
        <v>5213.3767999999945</v>
      </c>
      <c r="BK3320" s="141">
        <v>2606.7141999999944</v>
      </c>
      <c r="BL3320" s="141">
        <v>5.1599999994323298E-2</v>
      </c>
      <c r="BM3320" s="141">
        <v>0</v>
      </c>
      <c r="BN3320" s="141">
        <v>0</v>
      </c>
      <c r="BO3320" s="141">
        <v>0</v>
      </c>
      <c r="BP3320" s="141">
        <v>0</v>
      </c>
    </row>
    <row r="3321" spans="4:68">
      <c r="D3321" s="174" t="s">
        <v>11085</v>
      </c>
      <c r="E3321" s="175">
        <v>150643.1</v>
      </c>
      <c r="F3321" s="174" t="s">
        <v>3503</v>
      </c>
      <c r="G3321" s="174" t="s">
        <v>3178</v>
      </c>
      <c r="H3321" s="174" t="s">
        <v>179</v>
      </c>
      <c r="I3321" s="174" t="s">
        <v>11081</v>
      </c>
      <c r="J3321" s="174" t="s">
        <v>11082</v>
      </c>
      <c r="K3321" s="174"/>
      <c r="L3321" s="174" t="s">
        <v>7136</v>
      </c>
      <c r="M3321" s="174" t="s">
        <v>7197</v>
      </c>
      <c r="N3321" s="176">
        <v>600</v>
      </c>
      <c r="O3321" s="174" t="s">
        <v>3407</v>
      </c>
      <c r="P3321" s="177">
        <v>35611</v>
      </c>
      <c r="Q3321" s="176">
        <v>192</v>
      </c>
      <c r="R3321" s="175">
        <v>48205.75</v>
      </c>
      <c r="S3321" s="175">
        <v>102437.35</v>
      </c>
      <c r="T3321" s="178">
        <v>0</v>
      </c>
      <c r="U3321" s="96">
        <v>18</v>
      </c>
      <c r="V3321" s="38" t="s">
        <v>128</v>
      </c>
      <c r="W3321" s="38"/>
      <c r="X3321" s="137">
        <v>3012.8620000000001</v>
      </c>
      <c r="Y3321" s="138">
        <v>53873</v>
      </c>
      <c r="Z3321" s="179">
        <v>34</v>
      </c>
      <c r="AA3321" s="139">
        <v>2047</v>
      </c>
      <c r="AB3321" s="131"/>
      <c r="AC3321" s="38"/>
      <c r="AD3321" s="140">
        <v>102437.35</v>
      </c>
      <c r="AE3321" s="141">
        <v>99424.488000000012</v>
      </c>
      <c r="AF3321" s="141">
        <v>96411.626000000018</v>
      </c>
      <c r="AG3321" s="141">
        <v>93398.764000000025</v>
      </c>
      <c r="AH3321" s="141">
        <v>90385.902000000031</v>
      </c>
      <c r="AI3321" s="141">
        <v>87373.040000000037</v>
      </c>
      <c r="AJ3321" s="141">
        <v>84360.178000000044</v>
      </c>
      <c r="AK3321" s="141">
        <v>81347.31600000005</v>
      </c>
      <c r="AL3321" s="141">
        <v>78334.454000000056</v>
      </c>
      <c r="AM3321" s="141">
        <v>75321.592000000062</v>
      </c>
      <c r="AN3321" s="141">
        <v>72308.730000000069</v>
      </c>
      <c r="AO3321" s="141">
        <v>69295.868000000075</v>
      </c>
      <c r="AP3321" s="141">
        <v>66283.006000000081</v>
      </c>
      <c r="AQ3321" s="141">
        <v>63270.14400000008</v>
      </c>
      <c r="AR3321" s="141">
        <v>60257.282000000079</v>
      </c>
      <c r="AS3321" s="141">
        <v>57244.420000000078</v>
      </c>
      <c r="AT3321" s="141">
        <v>54231.558000000077</v>
      </c>
      <c r="AU3321" s="141">
        <v>51218.696000000076</v>
      </c>
      <c r="AV3321" s="141">
        <v>48205.834000000075</v>
      </c>
      <c r="AW3321" s="141">
        <v>45192.972000000074</v>
      </c>
      <c r="AX3321" s="141">
        <v>42180.110000000073</v>
      </c>
      <c r="AY3321" s="141">
        <v>39167.248000000072</v>
      </c>
      <c r="AZ3321" s="141">
        <v>36154.386000000071</v>
      </c>
      <c r="BA3321" s="141">
        <v>33141.52400000007</v>
      </c>
      <c r="BB3321" s="141">
        <v>30128.662000000069</v>
      </c>
      <c r="BC3321" s="141">
        <v>27115.800000000068</v>
      </c>
      <c r="BD3321" s="141">
        <v>24102.938000000067</v>
      </c>
      <c r="BE3321" s="141">
        <v>21090.076000000066</v>
      </c>
      <c r="BF3321" s="141">
        <v>18077.214000000065</v>
      </c>
      <c r="BG3321" s="141">
        <v>15064.352000000064</v>
      </c>
      <c r="BH3321" s="141">
        <v>12051.490000000063</v>
      </c>
      <c r="BI3321" s="141">
        <v>9038.6280000000625</v>
      </c>
      <c r="BJ3321" s="141">
        <v>6025.7660000000624</v>
      </c>
      <c r="BK3321" s="141">
        <v>3012.9040000000623</v>
      </c>
      <c r="BL3321" s="141">
        <v>4.2000000062216714E-2</v>
      </c>
      <c r="BM3321" s="141">
        <v>0</v>
      </c>
      <c r="BN3321" s="141">
        <v>0</v>
      </c>
      <c r="BO3321" s="141">
        <v>0</v>
      </c>
      <c r="BP3321" s="141">
        <v>0</v>
      </c>
    </row>
    <row r="3322" spans="4:68">
      <c r="D3322" s="174" t="s">
        <v>11086</v>
      </c>
      <c r="E3322" s="175">
        <v>695764.34</v>
      </c>
      <c r="F3322" s="174" t="s">
        <v>3483</v>
      </c>
      <c r="G3322" s="174" t="s">
        <v>3178</v>
      </c>
      <c r="H3322" s="174" t="s">
        <v>179</v>
      </c>
      <c r="I3322" s="174" t="s">
        <v>11081</v>
      </c>
      <c r="J3322" s="174" t="s">
        <v>11082</v>
      </c>
      <c r="K3322" s="174"/>
      <c r="L3322" s="174" t="s">
        <v>7136</v>
      </c>
      <c r="M3322" s="174" t="s">
        <v>7197</v>
      </c>
      <c r="N3322" s="176">
        <v>600</v>
      </c>
      <c r="O3322" s="174" t="s">
        <v>3407</v>
      </c>
      <c r="P3322" s="177">
        <v>35611</v>
      </c>
      <c r="Q3322" s="176">
        <v>192</v>
      </c>
      <c r="R3322" s="175">
        <v>222644.49</v>
      </c>
      <c r="S3322" s="175">
        <v>473119.85</v>
      </c>
      <c r="T3322" s="178">
        <v>0</v>
      </c>
      <c r="U3322" s="96">
        <v>18</v>
      </c>
      <c r="V3322" s="38" t="s">
        <v>128</v>
      </c>
      <c r="W3322" s="38"/>
      <c r="X3322" s="137">
        <v>13915.286799999998</v>
      </c>
      <c r="Y3322" s="138">
        <v>53873</v>
      </c>
      <c r="Z3322" s="179">
        <v>34</v>
      </c>
      <c r="AA3322" s="139">
        <v>2047</v>
      </c>
      <c r="AB3322" s="131"/>
      <c r="AC3322" s="38"/>
      <c r="AD3322" s="140">
        <v>473119.85</v>
      </c>
      <c r="AE3322" s="141">
        <v>459204.56319999998</v>
      </c>
      <c r="AF3322" s="141">
        <v>445289.27639999997</v>
      </c>
      <c r="AG3322" s="141">
        <v>431373.98959999997</v>
      </c>
      <c r="AH3322" s="141">
        <v>417458.70279999997</v>
      </c>
      <c r="AI3322" s="141">
        <v>403543.41599999997</v>
      </c>
      <c r="AJ3322" s="141">
        <v>389628.12919999997</v>
      </c>
      <c r="AK3322" s="141">
        <v>375712.84239999996</v>
      </c>
      <c r="AL3322" s="141">
        <v>361797.55559999996</v>
      </c>
      <c r="AM3322" s="141">
        <v>347882.26879999996</v>
      </c>
      <c r="AN3322" s="141">
        <v>333966.98199999996</v>
      </c>
      <c r="AO3322" s="141">
        <v>320051.69519999996</v>
      </c>
      <c r="AP3322" s="141">
        <v>306136.40839999996</v>
      </c>
      <c r="AQ3322" s="141">
        <v>292221.12159999995</v>
      </c>
      <c r="AR3322" s="141">
        <v>278305.83479999995</v>
      </c>
      <c r="AS3322" s="141">
        <v>264390.54799999995</v>
      </c>
      <c r="AT3322" s="141">
        <v>250475.26119999995</v>
      </c>
      <c r="AU3322" s="141">
        <v>236559.97439999995</v>
      </c>
      <c r="AV3322" s="141">
        <v>222644.68759999995</v>
      </c>
      <c r="AW3322" s="141">
        <v>208729.40079999994</v>
      </c>
      <c r="AX3322" s="141">
        <v>194814.11399999994</v>
      </c>
      <c r="AY3322" s="141">
        <v>180898.82719999994</v>
      </c>
      <c r="AZ3322" s="141">
        <v>166983.54039999994</v>
      </c>
      <c r="BA3322" s="141">
        <v>153068.25359999994</v>
      </c>
      <c r="BB3322" s="141">
        <v>139152.96679999994</v>
      </c>
      <c r="BC3322" s="141">
        <v>125237.67999999993</v>
      </c>
      <c r="BD3322" s="141">
        <v>111322.39319999993</v>
      </c>
      <c r="BE3322" s="141">
        <v>97407.106399999931</v>
      </c>
      <c r="BF3322" s="141">
        <v>83491.81959999993</v>
      </c>
      <c r="BG3322" s="141">
        <v>69576.532799999928</v>
      </c>
      <c r="BH3322" s="141">
        <v>55661.245999999926</v>
      </c>
      <c r="BI3322" s="141">
        <v>41745.959199999925</v>
      </c>
      <c r="BJ3322" s="141">
        <v>27830.672399999927</v>
      </c>
      <c r="BK3322" s="141">
        <v>13915.385599999929</v>
      </c>
      <c r="BL3322" s="141">
        <v>9.879999993063393E-2</v>
      </c>
      <c r="BM3322" s="141">
        <v>0</v>
      </c>
      <c r="BN3322" s="141">
        <v>0</v>
      </c>
      <c r="BO3322" s="141">
        <v>0</v>
      </c>
      <c r="BP3322" s="141">
        <v>0</v>
      </c>
    </row>
    <row r="3323" spans="4:68">
      <c r="D3323" s="174" t="s">
        <v>11087</v>
      </c>
      <c r="E3323" s="175">
        <v>117.36</v>
      </c>
      <c r="F3323" s="174" t="s">
        <v>11088</v>
      </c>
      <c r="G3323" s="174" t="s">
        <v>3178</v>
      </c>
      <c r="H3323" s="174" t="s">
        <v>179</v>
      </c>
      <c r="I3323" s="174" t="s">
        <v>11081</v>
      </c>
      <c r="J3323" s="174" t="s">
        <v>11082</v>
      </c>
      <c r="K3323" s="174"/>
      <c r="L3323" s="174" t="s">
        <v>7136</v>
      </c>
      <c r="M3323" s="174" t="s">
        <v>7197</v>
      </c>
      <c r="N3323" s="176">
        <v>600</v>
      </c>
      <c r="O3323" s="174" t="s">
        <v>3407</v>
      </c>
      <c r="P3323" s="177">
        <v>35611</v>
      </c>
      <c r="Q3323" s="176">
        <v>192</v>
      </c>
      <c r="R3323" s="175">
        <v>37.42</v>
      </c>
      <c r="S3323" s="175">
        <v>79.94</v>
      </c>
      <c r="T3323" s="178">
        <v>0</v>
      </c>
      <c r="U3323" s="96">
        <v>18</v>
      </c>
      <c r="V3323" s="38" t="s">
        <v>128</v>
      </c>
      <c r="W3323" s="38"/>
      <c r="X3323" s="137">
        <v>2.3472</v>
      </c>
      <c r="Y3323" s="138">
        <v>53873</v>
      </c>
      <c r="Z3323" s="179">
        <v>34</v>
      </c>
      <c r="AA3323" s="139">
        <v>2047</v>
      </c>
      <c r="AB3323" s="131"/>
      <c r="AC3323" s="38"/>
      <c r="AD3323" s="140">
        <v>79.94</v>
      </c>
      <c r="AE3323" s="141">
        <v>77.592799999999997</v>
      </c>
      <c r="AF3323" s="141">
        <v>75.245599999999996</v>
      </c>
      <c r="AG3323" s="141">
        <v>72.898399999999995</v>
      </c>
      <c r="AH3323" s="141">
        <v>70.551199999999994</v>
      </c>
      <c r="AI3323" s="141">
        <v>68.203999999999994</v>
      </c>
      <c r="AJ3323" s="141">
        <v>65.856799999999993</v>
      </c>
      <c r="AK3323" s="141">
        <v>63.509599999999992</v>
      </c>
      <c r="AL3323" s="141">
        <v>61.162399999999991</v>
      </c>
      <c r="AM3323" s="141">
        <v>58.81519999999999</v>
      </c>
      <c r="AN3323" s="141">
        <v>56.467999999999989</v>
      </c>
      <c r="AO3323" s="141">
        <v>54.120799999999988</v>
      </c>
      <c r="AP3323" s="141">
        <v>51.773599999999988</v>
      </c>
      <c r="AQ3323" s="141">
        <v>49.426399999999987</v>
      </c>
      <c r="AR3323" s="141">
        <v>47.079199999999986</v>
      </c>
      <c r="AS3323" s="141">
        <v>44.731999999999985</v>
      </c>
      <c r="AT3323" s="141">
        <v>42.384799999999984</v>
      </c>
      <c r="AU3323" s="141">
        <v>40.037599999999983</v>
      </c>
      <c r="AV3323" s="141">
        <v>37.690399999999983</v>
      </c>
      <c r="AW3323" s="141">
        <v>35.343199999999982</v>
      </c>
      <c r="AX3323" s="141">
        <v>32.995999999999981</v>
      </c>
      <c r="AY3323" s="141">
        <v>30.64879999999998</v>
      </c>
      <c r="AZ3323" s="141">
        <v>28.301599999999979</v>
      </c>
      <c r="BA3323" s="141">
        <v>25.954399999999978</v>
      </c>
      <c r="BB3323" s="141">
        <v>23.607199999999978</v>
      </c>
      <c r="BC3323" s="141">
        <v>21.259999999999977</v>
      </c>
      <c r="BD3323" s="141">
        <v>18.912799999999976</v>
      </c>
      <c r="BE3323" s="141">
        <v>16.565599999999975</v>
      </c>
      <c r="BF3323" s="141">
        <v>14.218399999999974</v>
      </c>
      <c r="BG3323" s="141">
        <v>11.871199999999973</v>
      </c>
      <c r="BH3323" s="141">
        <v>9.5239999999999725</v>
      </c>
      <c r="BI3323" s="141">
        <v>7.1767999999999725</v>
      </c>
      <c r="BJ3323" s="141">
        <v>4.8295999999999726</v>
      </c>
      <c r="BK3323" s="141">
        <v>2.4823999999999726</v>
      </c>
      <c r="BL3323" s="141">
        <v>0.13519999999997268</v>
      </c>
      <c r="BM3323" s="141">
        <v>0</v>
      </c>
      <c r="BN3323" s="141">
        <v>0</v>
      </c>
      <c r="BO3323" s="141">
        <v>0</v>
      </c>
      <c r="BP3323" s="141">
        <v>0</v>
      </c>
    </row>
    <row r="3324" spans="4:68">
      <c r="D3324" s="174" t="s">
        <v>11089</v>
      </c>
      <c r="E3324" s="175">
        <v>15097.44</v>
      </c>
      <c r="F3324" s="174" t="s">
        <v>3540</v>
      </c>
      <c r="G3324" s="174" t="s">
        <v>3178</v>
      </c>
      <c r="H3324" s="174" t="s">
        <v>179</v>
      </c>
      <c r="I3324" s="174" t="s">
        <v>11081</v>
      </c>
      <c r="J3324" s="174" t="s">
        <v>11082</v>
      </c>
      <c r="K3324" s="174"/>
      <c r="L3324" s="174" t="s">
        <v>7136</v>
      </c>
      <c r="M3324" s="174" t="s">
        <v>7197</v>
      </c>
      <c r="N3324" s="176">
        <v>600</v>
      </c>
      <c r="O3324" s="174" t="s">
        <v>3407</v>
      </c>
      <c r="P3324" s="177">
        <v>35611</v>
      </c>
      <c r="Q3324" s="176">
        <v>192</v>
      </c>
      <c r="R3324" s="175">
        <v>4831.03</v>
      </c>
      <c r="S3324" s="175">
        <v>10266.41</v>
      </c>
      <c r="T3324" s="178">
        <v>0</v>
      </c>
      <c r="U3324" s="96">
        <v>18</v>
      </c>
      <c r="V3324" s="38" t="s">
        <v>128</v>
      </c>
      <c r="W3324" s="38"/>
      <c r="X3324" s="137">
        <v>301.94880000000001</v>
      </c>
      <c r="Y3324" s="138">
        <v>53873</v>
      </c>
      <c r="Z3324" s="179">
        <v>34</v>
      </c>
      <c r="AA3324" s="139">
        <v>2047</v>
      </c>
      <c r="AB3324" s="131"/>
      <c r="AC3324" s="38"/>
      <c r="AD3324" s="140">
        <v>10266.41</v>
      </c>
      <c r="AE3324" s="141">
        <v>9964.4611999999997</v>
      </c>
      <c r="AF3324" s="141">
        <v>9662.5123999999996</v>
      </c>
      <c r="AG3324" s="141">
        <v>9360.5635999999995</v>
      </c>
      <c r="AH3324" s="141">
        <v>9058.6147999999994</v>
      </c>
      <c r="AI3324" s="141">
        <v>8756.6659999999993</v>
      </c>
      <c r="AJ3324" s="141">
        <v>8454.7171999999991</v>
      </c>
      <c r="AK3324" s="141">
        <v>8152.768399999999</v>
      </c>
      <c r="AL3324" s="141">
        <v>7850.8195999999989</v>
      </c>
      <c r="AM3324" s="141">
        <v>7548.8707999999988</v>
      </c>
      <c r="AN3324" s="141">
        <v>7246.9219999999987</v>
      </c>
      <c r="AO3324" s="141">
        <v>6944.9731999999985</v>
      </c>
      <c r="AP3324" s="141">
        <v>6643.0243999999984</v>
      </c>
      <c r="AQ3324" s="141">
        <v>6341.0755999999983</v>
      </c>
      <c r="AR3324" s="141">
        <v>6039.1267999999982</v>
      </c>
      <c r="AS3324" s="141">
        <v>5737.1779999999981</v>
      </c>
      <c r="AT3324" s="141">
        <v>5435.2291999999979</v>
      </c>
      <c r="AU3324" s="141">
        <v>5133.2803999999978</v>
      </c>
      <c r="AV3324" s="141">
        <v>4831.3315999999977</v>
      </c>
      <c r="AW3324" s="141">
        <v>4529.3827999999976</v>
      </c>
      <c r="AX3324" s="141">
        <v>4227.4339999999975</v>
      </c>
      <c r="AY3324" s="141">
        <v>3925.4851999999973</v>
      </c>
      <c r="AZ3324" s="141">
        <v>3623.5363999999972</v>
      </c>
      <c r="BA3324" s="141">
        <v>3321.5875999999971</v>
      </c>
      <c r="BB3324" s="141">
        <v>3019.638799999997</v>
      </c>
      <c r="BC3324" s="141">
        <v>2717.6899999999969</v>
      </c>
      <c r="BD3324" s="141">
        <v>2415.7411999999968</v>
      </c>
      <c r="BE3324" s="141">
        <v>2113.7923999999966</v>
      </c>
      <c r="BF3324" s="141">
        <v>1811.8435999999965</v>
      </c>
      <c r="BG3324" s="141">
        <v>1509.8947999999964</v>
      </c>
      <c r="BH3324" s="141">
        <v>1207.9459999999963</v>
      </c>
      <c r="BI3324" s="141">
        <v>905.99719999999627</v>
      </c>
      <c r="BJ3324" s="141">
        <v>604.04839999999626</v>
      </c>
      <c r="BK3324" s="141">
        <v>302.09959999999626</v>
      </c>
      <c r="BL3324" s="141">
        <v>0.15079999999625215</v>
      </c>
      <c r="BM3324" s="141">
        <v>0</v>
      </c>
      <c r="BN3324" s="141">
        <v>0</v>
      </c>
      <c r="BO3324" s="141">
        <v>0</v>
      </c>
      <c r="BP3324" s="141">
        <v>0</v>
      </c>
    </row>
    <row r="3325" spans="4:68">
      <c r="D3325" s="174" t="s">
        <v>11090</v>
      </c>
      <c r="E3325" s="175">
        <v>4566.68</v>
      </c>
      <c r="F3325" s="174" t="s">
        <v>3488</v>
      </c>
      <c r="G3325" s="174" t="s">
        <v>3178</v>
      </c>
      <c r="H3325" s="174" t="s">
        <v>179</v>
      </c>
      <c r="I3325" s="174" t="s">
        <v>11081</v>
      </c>
      <c r="J3325" s="174" t="s">
        <v>11082</v>
      </c>
      <c r="K3325" s="174"/>
      <c r="L3325" s="174" t="s">
        <v>7136</v>
      </c>
      <c r="M3325" s="174" t="s">
        <v>7197</v>
      </c>
      <c r="N3325" s="176">
        <v>600</v>
      </c>
      <c r="O3325" s="174" t="s">
        <v>3407</v>
      </c>
      <c r="P3325" s="177">
        <v>35611</v>
      </c>
      <c r="Q3325" s="176">
        <v>192</v>
      </c>
      <c r="R3325" s="175">
        <v>1461.28</v>
      </c>
      <c r="S3325" s="175">
        <v>3105.4</v>
      </c>
      <c r="T3325" s="178">
        <v>0</v>
      </c>
      <c r="U3325" s="96">
        <v>18</v>
      </c>
      <c r="V3325" s="38" t="s">
        <v>128</v>
      </c>
      <c r="W3325" s="38"/>
      <c r="X3325" s="137">
        <v>91.333600000000004</v>
      </c>
      <c r="Y3325" s="138">
        <v>53873</v>
      </c>
      <c r="Z3325" s="179">
        <v>34</v>
      </c>
      <c r="AA3325" s="139">
        <v>2047</v>
      </c>
      <c r="AB3325" s="131"/>
      <c r="AC3325" s="38"/>
      <c r="AD3325" s="140">
        <v>3105.4</v>
      </c>
      <c r="AE3325" s="141">
        <v>3014.0664000000002</v>
      </c>
      <c r="AF3325" s="141">
        <v>2922.7328000000002</v>
      </c>
      <c r="AG3325" s="141">
        <v>2831.3992000000003</v>
      </c>
      <c r="AH3325" s="141">
        <v>2740.0656000000004</v>
      </c>
      <c r="AI3325" s="141">
        <v>2648.7320000000004</v>
      </c>
      <c r="AJ3325" s="141">
        <v>2557.3984000000005</v>
      </c>
      <c r="AK3325" s="141">
        <v>2466.0648000000006</v>
      </c>
      <c r="AL3325" s="141">
        <v>2374.7312000000006</v>
      </c>
      <c r="AM3325" s="141">
        <v>2283.3976000000007</v>
      </c>
      <c r="AN3325" s="141">
        <v>2192.0640000000008</v>
      </c>
      <c r="AO3325" s="141">
        <v>2100.7304000000008</v>
      </c>
      <c r="AP3325" s="141">
        <v>2009.3968000000009</v>
      </c>
      <c r="AQ3325" s="141">
        <v>1918.063200000001</v>
      </c>
      <c r="AR3325" s="141">
        <v>1826.729600000001</v>
      </c>
      <c r="AS3325" s="141">
        <v>1735.3960000000011</v>
      </c>
      <c r="AT3325" s="141">
        <v>1644.0624000000012</v>
      </c>
      <c r="AU3325" s="141">
        <v>1552.7288000000012</v>
      </c>
      <c r="AV3325" s="141">
        <v>1461.3952000000013</v>
      </c>
      <c r="AW3325" s="141">
        <v>1370.0616000000014</v>
      </c>
      <c r="AX3325" s="141">
        <v>1278.7280000000014</v>
      </c>
      <c r="AY3325" s="141">
        <v>1187.3944000000015</v>
      </c>
      <c r="AZ3325" s="141">
        <v>1096.0608000000016</v>
      </c>
      <c r="BA3325" s="141">
        <v>1004.7272000000015</v>
      </c>
      <c r="BB3325" s="141">
        <v>913.39360000000147</v>
      </c>
      <c r="BC3325" s="141">
        <v>822.06000000000142</v>
      </c>
      <c r="BD3325" s="141">
        <v>730.72640000000138</v>
      </c>
      <c r="BE3325" s="141">
        <v>639.39280000000133</v>
      </c>
      <c r="BF3325" s="141">
        <v>548.05920000000128</v>
      </c>
      <c r="BG3325" s="141">
        <v>456.72560000000129</v>
      </c>
      <c r="BH3325" s="141">
        <v>365.3920000000013</v>
      </c>
      <c r="BI3325" s="141">
        <v>274.05840000000131</v>
      </c>
      <c r="BJ3325" s="141">
        <v>182.72480000000132</v>
      </c>
      <c r="BK3325" s="141">
        <v>91.391200000001319</v>
      </c>
      <c r="BL3325" s="141">
        <v>5.7600000001315266E-2</v>
      </c>
      <c r="BM3325" s="141">
        <v>0</v>
      </c>
      <c r="BN3325" s="141">
        <v>0</v>
      </c>
      <c r="BO3325" s="141">
        <v>0</v>
      </c>
      <c r="BP3325" s="141">
        <v>0</v>
      </c>
    </row>
    <row r="3326" spans="4:68">
      <c r="D3326" s="174" t="s">
        <v>11091</v>
      </c>
      <c r="E3326" s="175">
        <v>180.47</v>
      </c>
      <c r="F3326" s="174" t="s">
        <v>3426</v>
      </c>
      <c r="G3326" s="174" t="s">
        <v>3178</v>
      </c>
      <c r="H3326" s="174" t="s">
        <v>179</v>
      </c>
      <c r="I3326" s="174" t="s">
        <v>11092</v>
      </c>
      <c r="J3326" s="174" t="s">
        <v>11093</v>
      </c>
      <c r="K3326" s="174"/>
      <c r="L3326" s="174" t="s">
        <v>7136</v>
      </c>
      <c r="M3326" s="174" t="s">
        <v>7197</v>
      </c>
      <c r="N3326" s="176">
        <v>600</v>
      </c>
      <c r="O3326" s="174" t="s">
        <v>3407</v>
      </c>
      <c r="P3326" s="177">
        <v>35611</v>
      </c>
      <c r="Q3326" s="176">
        <v>192</v>
      </c>
      <c r="R3326" s="175">
        <v>57.6</v>
      </c>
      <c r="S3326" s="175">
        <v>122.87</v>
      </c>
      <c r="T3326" s="178">
        <v>0</v>
      </c>
      <c r="U3326" s="96">
        <v>8</v>
      </c>
      <c r="V3326" s="38" t="s">
        <v>118</v>
      </c>
      <c r="W3326" s="38"/>
      <c r="X3326" s="137">
        <v>3.6093999999999999</v>
      </c>
      <c r="Y3326" s="138">
        <v>53873</v>
      </c>
      <c r="Z3326" s="179">
        <v>34</v>
      </c>
      <c r="AA3326" s="139">
        <v>2047</v>
      </c>
      <c r="AB3326" s="131"/>
      <c r="AC3326" s="38"/>
      <c r="AD3326" s="140">
        <v>122.87</v>
      </c>
      <c r="AE3326" s="141">
        <v>119.26060000000001</v>
      </c>
      <c r="AF3326" s="141">
        <v>115.65120000000002</v>
      </c>
      <c r="AG3326" s="141">
        <v>112.04180000000002</v>
      </c>
      <c r="AH3326" s="141">
        <v>108.43240000000003</v>
      </c>
      <c r="AI3326" s="141">
        <v>104.82300000000004</v>
      </c>
      <c r="AJ3326" s="141">
        <v>101.21360000000004</v>
      </c>
      <c r="AK3326" s="141">
        <v>97.604200000000048</v>
      </c>
      <c r="AL3326" s="141">
        <v>93.994800000000055</v>
      </c>
      <c r="AM3326" s="141">
        <v>90.385400000000061</v>
      </c>
      <c r="AN3326" s="141">
        <v>86.776000000000067</v>
      </c>
      <c r="AO3326" s="141">
        <v>83.166600000000074</v>
      </c>
      <c r="AP3326" s="141">
        <v>79.55720000000008</v>
      </c>
      <c r="AQ3326" s="141">
        <v>75.947800000000086</v>
      </c>
      <c r="AR3326" s="141">
        <v>72.338400000000092</v>
      </c>
      <c r="AS3326" s="141">
        <v>68.729000000000099</v>
      </c>
      <c r="AT3326" s="141">
        <v>65.119600000000105</v>
      </c>
      <c r="AU3326" s="141">
        <v>61.510200000000104</v>
      </c>
      <c r="AV3326" s="141">
        <v>57.900800000000103</v>
      </c>
      <c r="AW3326" s="141">
        <v>54.291400000000102</v>
      </c>
      <c r="AX3326" s="141">
        <v>50.682000000000102</v>
      </c>
      <c r="AY3326" s="141">
        <v>47.072600000000101</v>
      </c>
      <c r="AZ3326" s="141">
        <v>43.4632000000001</v>
      </c>
      <c r="BA3326" s="141">
        <v>39.853800000000099</v>
      </c>
      <c r="BB3326" s="141">
        <v>36.244400000000098</v>
      </c>
      <c r="BC3326" s="141">
        <v>32.635000000000097</v>
      </c>
      <c r="BD3326" s="141">
        <v>29.025600000000097</v>
      </c>
      <c r="BE3326" s="141">
        <v>25.416200000000096</v>
      </c>
      <c r="BF3326" s="141">
        <v>21.806800000000095</v>
      </c>
      <c r="BG3326" s="141">
        <v>18.197400000000094</v>
      </c>
      <c r="BH3326" s="141">
        <v>14.588000000000093</v>
      </c>
      <c r="BI3326" s="141">
        <v>10.978600000000093</v>
      </c>
      <c r="BJ3326" s="141">
        <v>7.3692000000000926</v>
      </c>
      <c r="BK3326" s="141">
        <v>3.7598000000000926</v>
      </c>
      <c r="BL3326" s="141">
        <v>0.15040000000009268</v>
      </c>
      <c r="BM3326" s="141">
        <v>0</v>
      </c>
      <c r="BN3326" s="141">
        <v>0</v>
      </c>
      <c r="BO3326" s="141">
        <v>0</v>
      </c>
      <c r="BP3326" s="141">
        <v>0</v>
      </c>
    </row>
    <row r="3327" spans="4:68">
      <c r="D3327" s="174" t="s">
        <v>11094</v>
      </c>
      <c r="E3327" s="175">
        <v>532096.81999999995</v>
      </c>
      <c r="F3327" s="174" t="s">
        <v>3459</v>
      </c>
      <c r="G3327" s="174" t="s">
        <v>3178</v>
      </c>
      <c r="H3327" s="174" t="s">
        <v>179</v>
      </c>
      <c r="I3327" s="174" t="s">
        <v>11092</v>
      </c>
      <c r="J3327" s="174" t="s">
        <v>11093</v>
      </c>
      <c r="K3327" s="174"/>
      <c r="L3327" s="174" t="s">
        <v>7136</v>
      </c>
      <c r="M3327" s="174" t="s">
        <v>7197</v>
      </c>
      <c r="N3327" s="176">
        <v>600</v>
      </c>
      <c r="O3327" s="174" t="s">
        <v>3407</v>
      </c>
      <c r="P3327" s="177">
        <v>35611</v>
      </c>
      <c r="Q3327" s="176">
        <v>192</v>
      </c>
      <c r="R3327" s="175">
        <v>170270.89</v>
      </c>
      <c r="S3327" s="175">
        <v>361825.93</v>
      </c>
      <c r="T3327" s="178">
        <v>0</v>
      </c>
      <c r="U3327" s="96">
        <v>8</v>
      </c>
      <c r="V3327" s="38" t="s">
        <v>118</v>
      </c>
      <c r="W3327" s="38"/>
      <c r="X3327" s="137">
        <v>10641.936399999999</v>
      </c>
      <c r="Y3327" s="138">
        <v>53873</v>
      </c>
      <c r="Z3327" s="179">
        <v>34</v>
      </c>
      <c r="AA3327" s="139">
        <v>2047</v>
      </c>
      <c r="AB3327" s="131"/>
      <c r="AC3327" s="38"/>
      <c r="AD3327" s="140">
        <v>361825.93</v>
      </c>
      <c r="AE3327" s="141">
        <v>351183.99359999999</v>
      </c>
      <c r="AF3327" s="141">
        <v>340542.05719999998</v>
      </c>
      <c r="AG3327" s="141">
        <v>329900.12079999998</v>
      </c>
      <c r="AH3327" s="141">
        <v>319258.18439999997</v>
      </c>
      <c r="AI3327" s="141">
        <v>308616.24799999996</v>
      </c>
      <c r="AJ3327" s="141">
        <v>297974.31159999996</v>
      </c>
      <c r="AK3327" s="141">
        <v>287332.37519999995</v>
      </c>
      <c r="AL3327" s="141">
        <v>276690.43879999995</v>
      </c>
      <c r="AM3327" s="141">
        <v>266048.50239999994</v>
      </c>
      <c r="AN3327" s="141">
        <v>255406.56599999993</v>
      </c>
      <c r="AO3327" s="141">
        <v>244764.62959999993</v>
      </c>
      <c r="AP3327" s="141">
        <v>234122.69319999992</v>
      </c>
      <c r="AQ3327" s="141">
        <v>223480.75679999992</v>
      </c>
      <c r="AR3327" s="141">
        <v>212838.82039999991</v>
      </c>
      <c r="AS3327" s="141">
        <v>202196.8839999999</v>
      </c>
      <c r="AT3327" s="141">
        <v>191554.9475999999</v>
      </c>
      <c r="AU3327" s="141">
        <v>180913.01119999989</v>
      </c>
      <c r="AV3327" s="141">
        <v>170271.07479999989</v>
      </c>
      <c r="AW3327" s="141">
        <v>159629.13839999988</v>
      </c>
      <c r="AX3327" s="141">
        <v>148987.20199999987</v>
      </c>
      <c r="AY3327" s="141">
        <v>138345.26559999987</v>
      </c>
      <c r="AZ3327" s="141">
        <v>127703.32919999986</v>
      </c>
      <c r="BA3327" s="141">
        <v>117061.39279999986</v>
      </c>
      <c r="BB3327" s="141">
        <v>106419.45639999985</v>
      </c>
      <c r="BC3327" s="141">
        <v>95777.519999999844</v>
      </c>
      <c r="BD3327" s="141">
        <v>85135.583599999838</v>
      </c>
      <c r="BE3327" s="141">
        <v>74493.647199999832</v>
      </c>
      <c r="BF3327" s="141">
        <v>63851.710799999833</v>
      </c>
      <c r="BG3327" s="141">
        <v>53209.774399999835</v>
      </c>
      <c r="BH3327" s="141">
        <v>42567.837999999836</v>
      </c>
      <c r="BI3327" s="141">
        <v>31925.901599999837</v>
      </c>
      <c r="BJ3327" s="141">
        <v>21283.965199999839</v>
      </c>
      <c r="BK3327" s="141">
        <v>10642.02879999984</v>
      </c>
      <c r="BL3327" s="141">
        <v>9.2399999841290992E-2</v>
      </c>
      <c r="BM3327" s="141">
        <v>0</v>
      </c>
      <c r="BN3327" s="141">
        <v>0</v>
      </c>
      <c r="BO3327" s="141">
        <v>0</v>
      </c>
      <c r="BP3327" s="141">
        <v>0</v>
      </c>
    </row>
    <row r="3328" spans="4:68">
      <c r="D3328" s="174" t="s">
        <v>11095</v>
      </c>
      <c r="E3328" s="175">
        <v>1321977.18</v>
      </c>
      <c r="F3328" s="174" t="s">
        <v>3501</v>
      </c>
      <c r="G3328" s="174" t="s">
        <v>3178</v>
      </c>
      <c r="H3328" s="174" t="s">
        <v>179</v>
      </c>
      <c r="I3328" s="174" t="s">
        <v>11092</v>
      </c>
      <c r="J3328" s="174" t="s">
        <v>11093</v>
      </c>
      <c r="K3328" s="174"/>
      <c r="L3328" s="174" t="s">
        <v>7136</v>
      </c>
      <c r="M3328" s="174" t="s">
        <v>7197</v>
      </c>
      <c r="N3328" s="176">
        <v>600</v>
      </c>
      <c r="O3328" s="174" t="s">
        <v>3407</v>
      </c>
      <c r="P3328" s="177">
        <v>35611</v>
      </c>
      <c r="Q3328" s="176">
        <v>192</v>
      </c>
      <c r="R3328" s="175">
        <v>423032.62</v>
      </c>
      <c r="S3328" s="175">
        <v>898944.56</v>
      </c>
      <c r="T3328" s="178">
        <v>0</v>
      </c>
      <c r="U3328" s="96">
        <v>8</v>
      </c>
      <c r="V3328" s="38" t="s">
        <v>118</v>
      </c>
      <c r="W3328" s="38"/>
      <c r="X3328" s="137">
        <v>26439.543599999997</v>
      </c>
      <c r="Y3328" s="138">
        <v>53873</v>
      </c>
      <c r="Z3328" s="179">
        <v>34</v>
      </c>
      <c r="AA3328" s="139">
        <v>2047</v>
      </c>
      <c r="AB3328" s="131"/>
      <c r="AC3328" s="38"/>
      <c r="AD3328" s="140">
        <v>898944.56</v>
      </c>
      <c r="AE3328" s="141">
        <v>872505.01640000008</v>
      </c>
      <c r="AF3328" s="141">
        <v>846065.47280000011</v>
      </c>
      <c r="AG3328" s="141">
        <v>819625.92920000013</v>
      </c>
      <c r="AH3328" s="141">
        <v>793186.38560000015</v>
      </c>
      <c r="AI3328" s="141">
        <v>766746.84200000018</v>
      </c>
      <c r="AJ3328" s="141">
        <v>740307.2984000002</v>
      </c>
      <c r="AK3328" s="141">
        <v>713867.75480000023</v>
      </c>
      <c r="AL3328" s="141">
        <v>687428.21120000025</v>
      </c>
      <c r="AM3328" s="141">
        <v>660988.66760000028</v>
      </c>
      <c r="AN3328" s="141">
        <v>634549.1240000003</v>
      </c>
      <c r="AO3328" s="141">
        <v>608109.58040000033</v>
      </c>
      <c r="AP3328" s="141">
        <v>581670.03680000035</v>
      </c>
      <c r="AQ3328" s="141">
        <v>555230.49320000038</v>
      </c>
      <c r="AR3328" s="141">
        <v>528790.9496000004</v>
      </c>
      <c r="AS3328" s="141">
        <v>502351.40600000042</v>
      </c>
      <c r="AT3328" s="141">
        <v>475911.86240000045</v>
      </c>
      <c r="AU3328" s="141">
        <v>449472.31880000047</v>
      </c>
      <c r="AV3328" s="141">
        <v>423032.7752000005</v>
      </c>
      <c r="AW3328" s="141">
        <v>396593.23160000052</v>
      </c>
      <c r="AX3328" s="141">
        <v>370153.68800000055</v>
      </c>
      <c r="AY3328" s="141">
        <v>343714.14440000057</v>
      </c>
      <c r="AZ3328" s="141">
        <v>317274.6008000006</v>
      </c>
      <c r="BA3328" s="141">
        <v>290835.05720000062</v>
      </c>
      <c r="BB3328" s="141">
        <v>264395.51360000065</v>
      </c>
      <c r="BC3328" s="141">
        <v>237955.97000000064</v>
      </c>
      <c r="BD3328" s="141">
        <v>211516.42640000064</v>
      </c>
      <c r="BE3328" s="141">
        <v>185076.88280000063</v>
      </c>
      <c r="BF3328" s="141">
        <v>158637.33920000063</v>
      </c>
      <c r="BG3328" s="141">
        <v>132197.79560000062</v>
      </c>
      <c r="BH3328" s="141">
        <v>105758.25200000062</v>
      </c>
      <c r="BI3328" s="141">
        <v>79318.708400000614</v>
      </c>
      <c r="BJ3328" s="141">
        <v>52879.164800000617</v>
      </c>
      <c r="BK3328" s="141">
        <v>26439.62120000062</v>
      </c>
      <c r="BL3328" s="141">
        <v>7.7600000622624066E-2</v>
      </c>
      <c r="BM3328" s="141">
        <v>0</v>
      </c>
      <c r="BN3328" s="141">
        <v>0</v>
      </c>
      <c r="BO3328" s="141">
        <v>0</v>
      </c>
      <c r="BP3328" s="141">
        <v>0</v>
      </c>
    </row>
    <row r="3329" spans="4:68">
      <c r="D3329" s="174" t="s">
        <v>11096</v>
      </c>
      <c r="E3329" s="175">
        <v>58529.06</v>
      </c>
      <c r="F3329" s="174" t="s">
        <v>3520</v>
      </c>
      <c r="G3329" s="174" t="s">
        <v>3178</v>
      </c>
      <c r="H3329" s="174" t="s">
        <v>179</v>
      </c>
      <c r="I3329" s="174" t="s">
        <v>11092</v>
      </c>
      <c r="J3329" s="174" t="s">
        <v>11093</v>
      </c>
      <c r="K3329" s="174"/>
      <c r="L3329" s="174" t="s">
        <v>7136</v>
      </c>
      <c r="M3329" s="174" t="s">
        <v>7197</v>
      </c>
      <c r="N3329" s="176">
        <v>600</v>
      </c>
      <c r="O3329" s="174" t="s">
        <v>3407</v>
      </c>
      <c r="P3329" s="177">
        <v>35611</v>
      </c>
      <c r="Q3329" s="176">
        <v>192</v>
      </c>
      <c r="R3329" s="175">
        <v>18729.29</v>
      </c>
      <c r="S3329" s="175">
        <v>39799.769999999997</v>
      </c>
      <c r="T3329" s="178">
        <v>0</v>
      </c>
      <c r="U3329" s="96">
        <v>8</v>
      </c>
      <c r="V3329" s="38" t="s">
        <v>118</v>
      </c>
      <c r="W3329" s="38"/>
      <c r="X3329" s="137">
        <v>1170.5812000000001</v>
      </c>
      <c r="Y3329" s="138">
        <v>53873</v>
      </c>
      <c r="Z3329" s="179">
        <v>34</v>
      </c>
      <c r="AA3329" s="139">
        <v>2047</v>
      </c>
      <c r="AB3329" s="131"/>
      <c r="AC3329" s="38"/>
      <c r="AD3329" s="140">
        <v>39799.769999999997</v>
      </c>
      <c r="AE3329" s="141">
        <v>38629.188799999996</v>
      </c>
      <c r="AF3329" s="141">
        <v>37458.607599999996</v>
      </c>
      <c r="AG3329" s="141">
        <v>36288.026399999995</v>
      </c>
      <c r="AH3329" s="141">
        <v>35117.445199999995</v>
      </c>
      <c r="AI3329" s="141">
        <v>33946.863999999994</v>
      </c>
      <c r="AJ3329" s="141">
        <v>32776.282799999994</v>
      </c>
      <c r="AK3329" s="141">
        <v>31605.701599999993</v>
      </c>
      <c r="AL3329" s="141">
        <v>30435.120399999993</v>
      </c>
      <c r="AM3329" s="141">
        <v>29264.539199999992</v>
      </c>
      <c r="AN3329" s="141">
        <v>28093.957999999991</v>
      </c>
      <c r="AO3329" s="141">
        <v>26923.376799999991</v>
      </c>
      <c r="AP3329" s="141">
        <v>25752.79559999999</v>
      </c>
      <c r="AQ3329" s="141">
        <v>24582.21439999999</v>
      </c>
      <c r="AR3329" s="141">
        <v>23411.633199999989</v>
      </c>
      <c r="AS3329" s="141">
        <v>22241.051999999989</v>
      </c>
      <c r="AT3329" s="141">
        <v>21070.470799999988</v>
      </c>
      <c r="AU3329" s="141">
        <v>19899.889599999988</v>
      </c>
      <c r="AV3329" s="141">
        <v>18729.308399999987</v>
      </c>
      <c r="AW3329" s="141">
        <v>17558.727199999987</v>
      </c>
      <c r="AX3329" s="141">
        <v>16388.145999999986</v>
      </c>
      <c r="AY3329" s="141">
        <v>15217.564799999986</v>
      </c>
      <c r="AZ3329" s="141">
        <v>14046.983599999985</v>
      </c>
      <c r="BA3329" s="141">
        <v>12876.402399999984</v>
      </c>
      <c r="BB3329" s="141">
        <v>11705.821199999984</v>
      </c>
      <c r="BC3329" s="141">
        <v>10535.239999999983</v>
      </c>
      <c r="BD3329" s="141">
        <v>9364.6587999999829</v>
      </c>
      <c r="BE3329" s="141">
        <v>8194.0775999999823</v>
      </c>
      <c r="BF3329" s="141">
        <v>7023.4963999999818</v>
      </c>
      <c r="BG3329" s="141">
        <v>5852.9151999999813</v>
      </c>
      <c r="BH3329" s="141">
        <v>4682.3339999999807</v>
      </c>
      <c r="BI3329" s="141">
        <v>3511.7527999999807</v>
      </c>
      <c r="BJ3329" s="141">
        <v>2341.1715999999806</v>
      </c>
      <c r="BK3329" s="141">
        <v>1170.5903999999805</v>
      </c>
      <c r="BL3329" s="141">
        <v>9.1999999804102117E-3</v>
      </c>
      <c r="BM3329" s="141">
        <v>0</v>
      </c>
      <c r="BN3329" s="141">
        <v>0</v>
      </c>
      <c r="BO3329" s="141">
        <v>0</v>
      </c>
      <c r="BP3329" s="141">
        <v>0</v>
      </c>
    </row>
    <row r="3330" spans="4:68">
      <c r="D3330" s="174" t="s">
        <v>11097</v>
      </c>
      <c r="E3330" s="175">
        <v>1532.07</v>
      </c>
      <c r="F3330" s="174" t="s">
        <v>3503</v>
      </c>
      <c r="G3330" s="174" t="s">
        <v>3178</v>
      </c>
      <c r="H3330" s="174" t="s">
        <v>179</v>
      </c>
      <c r="I3330" s="174" t="s">
        <v>11092</v>
      </c>
      <c r="J3330" s="174" t="s">
        <v>11093</v>
      </c>
      <c r="K3330" s="174"/>
      <c r="L3330" s="174" t="s">
        <v>7136</v>
      </c>
      <c r="M3330" s="174" t="s">
        <v>7197</v>
      </c>
      <c r="N3330" s="176">
        <v>600</v>
      </c>
      <c r="O3330" s="174" t="s">
        <v>3407</v>
      </c>
      <c r="P3330" s="177">
        <v>35611</v>
      </c>
      <c r="Q3330" s="176">
        <v>192</v>
      </c>
      <c r="R3330" s="175">
        <v>490.23</v>
      </c>
      <c r="S3330" s="175">
        <v>1041.8399999999999</v>
      </c>
      <c r="T3330" s="178">
        <v>0</v>
      </c>
      <c r="U3330" s="96">
        <v>8</v>
      </c>
      <c r="V3330" s="38" t="s">
        <v>118</v>
      </c>
      <c r="W3330" s="38"/>
      <c r="X3330" s="137">
        <v>30.641399999999997</v>
      </c>
      <c r="Y3330" s="138">
        <v>53873</v>
      </c>
      <c r="Z3330" s="179">
        <v>34</v>
      </c>
      <c r="AA3330" s="139">
        <v>2047</v>
      </c>
      <c r="AB3330" s="131"/>
      <c r="AC3330" s="38"/>
      <c r="AD3330" s="140">
        <v>1041.8399999999999</v>
      </c>
      <c r="AE3330" s="141">
        <v>1011.1985999999999</v>
      </c>
      <c r="AF3330" s="141">
        <v>980.55719999999997</v>
      </c>
      <c r="AG3330" s="141">
        <v>949.91579999999999</v>
      </c>
      <c r="AH3330" s="141">
        <v>919.27440000000001</v>
      </c>
      <c r="AI3330" s="141">
        <v>888.63300000000004</v>
      </c>
      <c r="AJ3330" s="141">
        <v>857.99160000000006</v>
      </c>
      <c r="AK3330" s="141">
        <v>827.35020000000009</v>
      </c>
      <c r="AL3330" s="141">
        <v>796.70880000000011</v>
      </c>
      <c r="AM3330" s="141">
        <v>766.06740000000013</v>
      </c>
      <c r="AN3330" s="141">
        <v>735.42600000000016</v>
      </c>
      <c r="AO3330" s="141">
        <v>704.78460000000018</v>
      </c>
      <c r="AP3330" s="141">
        <v>674.14320000000021</v>
      </c>
      <c r="AQ3330" s="141">
        <v>643.50180000000023</v>
      </c>
      <c r="AR3330" s="141">
        <v>612.86040000000025</v>
      </c>
      <c r="AS3330" s="141">
        <v>582.21900000000028</v>
      </c>
      <c r="AT3330" s="141">
        <v>551.5776000000003</v>
      </c>
      <c r="AU3330" s="141">
        <v>520.93620000000033</v>
      </c>
      <c r="AV3330" s="141">
        <v>490.29480000000035</v>
      </c>
      <c r="AW3330" s="141">
        <v>459.65340000000037</v>
      </c>
      <c r="AX3330" s="141">
        <v>429.0120000000004</v>
      </c>
      <c r="AY3330" s="141">
        <v>398.37060000000042</v>
      </c>
      <c r="AZ3330" s="141">
        <v>367.72920000000045</v>
      </c>
      <c r="BA3330" s="141">
        <v>337.08780000000047</v>
      </c>
      <c r="BB3330" s="141">
        <v>306.44640000000049</v>
      </c>
      <c r="BC3330" s="141">
        <v>275.80500000000052</v>
      </c>
      <c r="BD3330" s="141">
        <v>245.16360000000051</v>
      </c>
      <c r="BE3330" s="141">
        <v>214.52220000000051</v>
      </c>
      <c r="BF3330" s="141">
        <v>183.88080000000051</v>
      </c>
      <c r="BG3330" s="141">
        <v>153.2394000000005</v>
      </c>
      <c r="BH3330" s="141">
        <v>122.5980000000005</v>
      </c>
      <c r="BI3330" s="141">
        <v>91.956600000000492</v>
      </c>
      <c r="BJ3330" s="141">
        <v>61.315200000000495</v>
      </c>
      <c r="BK3330" s="141">
        <v>30.673800000000497</v>
      </c>
      <c r="BL3330" s="141">
        <v>3.2400000000500029E-2</v>
      </c>
      <c r="BM3330" s="141">
        <v>0</v>
      </c>
      <c r="BN3330" s="141">
        <v>0</v>
      </c>
      <c r="BO3330" s="141">
        <v>0</v>
      </c>
      <c r="BP3330" s="141">
        <v>0</v>
      </c>
    </row>
    <row r="3331" spans="4:68">
      <c r="D3331" s="174" t="s">
        <v>11098</v>
      </c>
      <c r="E3331" s="175">
        <v>1382.12</v>
      </c>
      <c r="F3331" s="174" t="s">
        <v>3464</v>
      </c>
      <c r="G3331" s="174" t="s">
        <v>3178</v>
      </c>
      <c r="H3331" s="174" t="s">
        <v>179</v>
      </c>
      <c r="I3331" s="174" t="s">
        <v>11092</v>
      </c>
      <c r="J3331" s="174" t="s">
        <v>11093</v>
      </c>
      <c r="K3331" s="174"/>
      <c r="L3331" s="174" t="s">
        <v>7136</v>
      </c>
      <c r="M3331" s="174" t="s">
        <v>7197</v>
      </c>
      <c r="N3331" s="176">
        <v>600</v>
      </c>
      <c r="O3331" s="174" t="s">
        <v>3407</v>
      </c>
      <c r="P3331" s="177">
        <v>35611</v>
      </c>
      <c r="Q3331" s="176">
        <v>192</v>
      </c>
      <c r="R3331" s="175">
        <v>442.23</v>
      </c>
      <c r="S3331" s="175">
        <v>939.89</v>
      </c>
      <c r="T3331" s="178">
        <v>0</v>
      </c>
      <c r="U3331" s="96">
        <v>8</v>
      </c>
      <c r="V3331" s="38" t="s">
        <v>118</v>
      </c>
      <c r="W3331" s="38"/>
      <c r="X3331" s="137">
        <v>27.642399999999999</v>
      </c>
      <c r="Y3331" s="138">
        <v>53873</v>
      </c>
      <c r="Z3331" s="179">
        <v>34</v>
      </c>
      <c r="AA3331" s="139">
        <v>2047</v>
      </c>
      <c r="AB3331" s="131"/>
      <c r="AC3331" s="38"/>
      <c r="AD3331" s="140">
        <v>939.89</v>
      </c>
      <c r="AE3331" s="141">
        <v>912.24760000000003</v>
      </c>
      <c r="AF3331" s="141">
        <v>884.60520000000008</v>
      </c>
      <c r="AG3331" s="141">
        <v>856.96280000000013</v>
      </c>
      <c r="AH3331" s="141">
        <v>829.32040000000018</v>
      </c>
      <c r="AI3331" s="141">
        <v>801.67800000000022</v>
      </c>
      <c r="AJ3331" s="141">
        <v>774.03560000000027</v>
      </c>
      <c r="AK3331" s="141">
        <v>746.39320000000032</v>
      </c>
      <c r="AL3331" s="141">
        <v>718.75080000000037</v>
      </c>
      <c r="AM3331" s="141">
        <v>691.10840000000042</v>
      </c>
      <c r="AN3331" s="141">
        <v>663.46600000000046</v>
      </c>
      <c r="AO3331" s="141">
        <v>635.82360000000051</v>
      </c>
      <c r="AP3331" s="141">
        <v>608.18120000000056</v>
      </c>
      <c r="AQ3331" s="141">
        <v>580.53880000000061</v>
      </c>
      <c r="AR3331" s="141">
        <v>552.89640000000065</v>
      </c>
      <c r="AS3331" s="141">
        <v>525.2540000000007</v>
      </c>
      <c r="AT3331" s="141">
        <v>497.61160000000069</v>
      </c>
      <c r="AU3331" s="141">
        <v>469.96920000000068</v>
      </c>
      <c r="AV3331" s="141">
        <v>442.32680000000067</v>
      </c>
      <c r="AW3331" s="141">
        <v>414.68440000000066</v>
      </c>
      <c r="AX3331" s="141">
        <v>387.04200000000066</v>
      </c>
      <c r="AY3331" s="141">
        <v>359.39960000000065</v>
      </c>
      <c r="AZ3331" s="141">
        <v>331.75720000000064</v>
      </c>
      <c r="BA3331" s="141">
        <v>304.11480000000063</v>
      </c>
      <c r="BB3331" s="141">
        <v>276.47240000000062</v>
      </c>
      <c r="BC3331" s="141">
        <v>248.83000000000061</v>
      </c>
      <c r="BD3331" s="141">
        <v>221.1876000000006</v>
      </c>
      <c r="BE3331" s="141">
        <v>193.54520000000059</v>
      </c>
      <c r="BF3331" s="141">
        <v>165.90280000000058</v>
      </c>
      <c r="BG3331" s="141">
        <v>138.26040000000057</v>
      </c>
      <c r="BH3331" s="141">
        <v>110.61800000000058</v>
      </c>
      <c r="BI3331" s="141">
        <v>82.975600000000583</v>
      </c>
      <c r="BJ3331" s="141">
        <v>55.333200000000588</v>
      </c>
      <c r="BK3331" s="141">
        <v>27.690800000000589</v>
      </c>
      <c r="BL3331" s="141">
        <v>4.8400000000590637E-2</v>
      </c>
      <c r="BM3331" s="141">
        <v>0</v>
      </c>
      <c r="BN3331" s="141">
        <v>0</v>
      </c>
      <c r="BO3331" s="141">
        <v>0</v>
      </c>
      <c r="BP3331" s="141">
        <v>0</v>
      </c>
    </row>
    <row r="3332" spans="4:68">
      <c r="D3332" s="174" t="s">
        <v>11099</v>
      </c>
      <c r="E3332" s="175">
        <v>705.25</v>
      </c>
      <c r="F3332" s="174" t="s">
        <v>3486</v>
      </c>
      <c r="G3332" s="174" t="s">
        <v>3178</v>
      </c>
      <c r="H3332" s="174" t="s">
        <v>179</v>
      </c>
      <c r="I3332" s="174" t="s">
        <v>11092</v>
      </c>
      <c r="J3332" s="174" t="s">
        <v>11093</v>
      </c>
      <c r="K3332" s="174"/>
      <c r="L3332" s="174" t="s">
        <v>7136</v>
      </c>
      <c r="M3332" s="174" t="s">
        <v>7197</v>
      </c>
      <c r="N3332" s="176">
        <v>600</v>
      </c>
      <c r="O3332" s="174" t="s">
        <v>3407</v>
      </c>
      <c r="P3332" s="177">
        <v>35611</v>
      </c>
      <c r="Q3332" s="176">
        <v>192</v>
      </c>
      <c r="R3332" s="175">
        <v>225.62</v>
      </c>
      <c r="S3332" s="175">
        <v>479.63</v>
      </c>
      <c r="T3332" s="178">
        <v>0</v>
      </c>
      <c r="U3332" s="96">
        <v>8</v>
      </c>
      <c r="V3332" s="38" t="s">
        <v>118</v>
      </c>
      <c r="W3332" s="38"/>
      <c r="X3332" s="137">
        <v>14.105</v>
      </c>
      <c r="Y3332" s="138">
        <v>53873</v>
      </c>
      <c r="Z3332" s="179">
        <v>34</v>
      </c>
      <c r="AA3332" s="139">
        <v>2047</v>
      </c>
      <c r="AB3332" s="131"/>
      <c r="AC3332" s="38"/>
      <c r="AD3332" s="140">
        <v>479.63</v>
      </c>
      <c r="AE3332" s="141">
        <v>465.52499999999998</v>
      </c>
      <c r="AF3332" s="141">
        <v>451.41999999999996</v>
      </c>
      <c r="AG3332" s="141">
        <v>437.31499999999994</v>
      </c>
      <c r="AH3332" s="141">
        <v>423.20999999999992</v>
      </c>
      <c r="AI3332" s="141">
        <v>409.1049999999999</v>
      </c>
      <c r="AJ3332" s="141">
        <v>394.99999999999989</v>
      </c>
      <c r="AK3332" s="141">
        <v>380.89499999999987</v>
      </c>
      <c r="AL3332" s="141">
        <v>366.78999999999985</v>
      </c>
      <c r="AM3332" s="141">
        <v>352.68499999999983</v>
      </c>
      <c r="AN3332" s="141">
        <v>338.57999999999981</v>
      </c>
      <c r="AO3332" s="141">
        <v>324.4749999999998</v>
      </c>
      <c r="AP3332" s="141">
        <v>310.36999999999978</v>
      </c>
      <c r="AQ3332" s="141">
        <v>296.26499999999976</v>
      </c>
      <c r="AR3332" s="141">
        <v>282.15999999999974</v>
      </c>
      <c r="AS3332" s="141">
        <v>268.05499999999972</v>
      </c>
      <c r="AT3332" s="141">
        <v>253.94999999999973</v>
      </c>
      <c r="AU3332" s="141">
        <v>239.84499999999974</v>
      </c>
      <c r="AV3332" s="141">
        <v>225.73999999999975</v>
      </c>
      <c r="AW3332" s="141">
        <v>211.63499999999976</v>
      </c>
      <c r="AX3332" s="141">
        <v>197.52999999999977</v>
      </c>
      <c r="AY3332" s="141">
        <v>183.42499999999978</v>
      </c>
      <c r="AZ3332" s="141">
        <v>169.31999999999979</v>
      </c>
      <c r="BA3332" s="141">
        <v>155.2149999999998</v>
      </c>
      <c r="BB3332" s="141">
        <v>141.10999999999981</v>
      </c>
      <c r="BC3332" s="141">
        <v>127.00499999999981</v>
      </c>
      <c r="BD3332" s="141">
        <v>112.89999999999981</v>
      </c>
      <c r="BE3332" s="141">
        <v>98.794999999999803</v>
      </c>
      <c r="BF3332" s="141">
        <v>84.689999999999799</v>
      </c>
      <c r="BG3332" s="141">
        <v>70.584999999999795</v>
      </c>
      <c r="BH3332" s="141">
        <v>56.479999999999791</v>
      </c>
      <c r="BI3332" s="141">
        <v>42.374999999999787</v>
      </c>
      <c r="BJ3332" s="141">
        <v>28.269999999999786</v>
      </c>
      <c r="BK3332" s="141">
        <v>14.164999999999786</v>
      </c>
      <c r="BL3332" s="141">
        <v>5.9999999999785558E-2</v>
      </c>
      <c r="BM3332" s="141">
        <v>0</v>
      </c>
      <c r="BN3332" s="141">
        <v>0</v>
      </c>
      <c r="BO3332" s="141">
        <v>0</v>
      </c>
      <c r="BP3332" s="141">
        <v>0</v>
      </c>
    </row>
    <row r="3333" spans="4:68">
      <c r="D3333" s="174" t="s">
        <v>11100</v>
      </c>
      <c r="E3333" s="175">
        <v>16171.93</v>
      </c>
      <c r="F3333" s="174" t="s">
        <v>3488</v>
      </c>
      <c r="G3333" s="174" t="s">
        <v>3178</v>
      </c>
      <c r="H3333" s="174" t="s">
        <v>179</v>
      </c>
      <c r="I3333" s="174" t="s">
        <v>11092</v>
      </c>
      <c r="J3333" s="174" t="s">
        <v>11093</v>
      </c>
      <c r="K3333" s="174"/>
      <c r="L3333" s="174" t="s">
        <v>7136</v>
      </c>
      <c r="M3333" s="174" t="s">
        <v>7197</v>
      </c>
      <c r="N3333" s="176">
        <v>600</v>
      </c>
      <c r="O3333" s="174" t="s">
        <v>3407</v>
      </c>
      <c r="P3333" s="177">
        <v>35611</v>
      </c>
      <c r="Q3333" s="176">
        <v>192</v>
      </c>
      <c r="R3333" s="175">
        <v>5174.87</v>
      </c>
      <c r="S3333" s="175">
        <v>10997.06</v>
      </c>
      <c r="T3333" s="178">
        <v>0</v>
      </c>
      <c r="U3333" s="96">
        <v>8</v>
      </c>
      <c r="V3333" s="38" t="s">
        <v>118</v>
      </c>
      <c r="W3333" s="38"/>
      <c r="X3333" s="137">
        <v>323.43860000000001</v>
      </c>
      <c r="Y3333" s="138">
        <v>53873</v>
      </c>
      <c r="Z3333" s="179">
        <v>34</v>
      </c>
      <c r="AA3333" s="139">
        <v>2047</v>
      </c>
      <c r="AB3333" s="131"/>
      <c r="AC3333" s="38"/>
      <c r="AD3333" s="140">
        <v>10997.06</v>
      </c>
      <c r="AE3333" s="141">
        <v>10673.6214</v>
      </c>
      <c r="AF3333" s="141">
        <v>10350.1828</v>
      </c>
      <c r="AG3333" s="141">
        <v>10026.744200000001</v>
      </c>
      <c r="AH3333" s="141">
        <v>9703.3056000000015</v>
      </c>
      <c r="AI3333" s="141">
        <v>9379.867000000002</v>
      </c>
      <c r="AJ3333" s="141">
        <v>9056.4284000000025</v>
      </c>
      <c r="AK3333" s="141">
        <v>8732.989800000003</v>
      </c>
      <c r="AL3333" s="141">
        <v>8409.5512000000035</v>
      </c>
      <c r="AM3333" s="141">
        <v>8086.1126000000031</v>
      </c>
      <c r="AN3333" s="141">
        <v>7762.6740000000027</v>
      </c>
      <c r="AO3333" s="141">
        <v>7439.2354000000023</v>
      </c>
      <c r="AP3333" s="141">
        <v>7115.7968000000019</v>
      </c>
      <c r="AQ3333" s="141">
        <v>6792.3582000000015</v>
      </c>
      <c r="AR3333" s="141">
        <v>6468.9196000000011</v>
      </c>
      <c r="AS3333" s="141">
        <v>6145.4810000000007</v>
      </c>
      <c r="AT3333" s="141">
        <v>5822.0424000000003</v>
      </c>
      <c r="AU3333" s="141">
        <v>5498.6037999999999</v>
      </c>
      <c r="AV3333" s="141">
        <v>5175.1651999999995</v>
      </c>
      <c r="AW3333" s="141">
        <v>4851.7265999999991</v>
      </c>
      <c r="AX3333" s="141">
        <v>4528.2879999999986</v>
      </c>
      <c r="AY3333" s="141">
        <v>4204.8493999999982</v>
      </c>
      <c r="AZ3333" s="141">
        <v>3881.4107999999983</v>
      </c>
      <c r="BA3333" s="141">
        <v>3557.9721999999983</v>
      </c>
      <c r="BB3333" s="141">
        <v>3234.5335999999984</v>
      </c>
      <c r="BC3333" s="141">
        <v>2911.0949999999984</v>
      </c>
      <c r="BD3333" s="141">
        <v>2587.6563999999985</v>
      </c>
      <c r="BE3333" s="141">
        <v>2264.2177999999985</v>
      </c>
      <c r="BF3333" s="141">
        <v>1940.7791999999986</v>
      </c>
      <c r="BG3333" s="141">
        <v>1617.3405999999986</v>
      </c>
      <c r="BH3333" s="141">
        <v>1293.9019999999987</v>
      </c>
      <c r="BI3333" s="141">
        <v>970.46339999999873</v>
      </c>
      <c r="BJ3333" s="141">
        <v>647.02479999999878</v>
      </c>
      <c r="BK3333" s="141">
        <v>323.58619999999877</v>
      </c>
      <c r="BL3333" s="141">
        <v>0.14759999999876072</v>
      </c>
      <c r="BM3333" s="141">
        <v>0</v>
      </c>
      <c r="BN3333" s="141">
        <v>0</v>
      </c>
      <c r="BO3333" s="141">
        <v>0</v>
      </c>
      <c r="BP3333" s="141">
        <v>0</v>
      </c>
    </row>
    <row r="3334" spans="4:68">
      <c r="D3334" s="174" t="s">
        <v>11101</v>
      </c>
      <c r="E3334" s="175">
        <v>183.9</v>
      </c>
      <c r="F3334" s="174" t="s">
        <v>4654</v>
      </c>
      <c r="G3334" s="174" t="s">
        <v>3178</v>
      </c>
      <c r="H3334" s="174" t="s">
        <v>179</v>
      </c>
      <c r="I3334" s="174" t="s">
        <v>11092</v>
      </c>
      <c r="J3334" s="174" t="s">
        <v>11093</v>
      </c>
      <c r="K3334" s="174"/>
      <c r="L3334" s="174" t="s">
        <v>7136</v>
      </c>
      <c r="M3334" s="174" t="s">
        <v>7197</v>
      </c>
      <c r="N3334" s="176">
        <v>600</v>
      </c>
      <c r="O3334" s="174" t="s">
        <v>3407</v>
      </c>
      <c r="P3334" s="177">
        <v>35611</v>
      </c>
      <c r="Q3334" s="176">
        <v>192</v>
      </c>
      <c r="R3334" s="175">
        <v>58.74</v>
      </c>
      <c r="S3334" s="175">
        <v>125.16</v>
      </c>
      <c r="T3334" s="178">
        <v>0</v>
      </c>
      <c r="U3334" s="96">
        <v>8</v>
      </c>
      <c r="V3334" s="38" t="s">
        <v>118</v>
      </c>
      <c r="W3334" s="38"/>
      <c r="X3334" s="137">
        <v>3.6779999999999999</v>
      </c>
      <c r="Y3334" s="138">
        <v>53873</v>
      </c>
      <c r="Z3334" s="179">
        <v>34</v>
      </c>
      <c r="AA3334" s="139">
        <v>2047</v>
      </c>
      <c r="AB3334" s="131"/>
      <c r="AC3334" s="38"/>
      <c r="AD3334" s="140">
        <v>125.16</v>
      </c>
      <c r="AE3334" s="141">
        <v>121.482</v>
      </c>
      <c r="AF3334" s="141">
        <v>117.804</v>
      </c>
      <c r="AG3334" s="141">
        <v>114.126</v>
      </c>
      <c r="AH3334" s="141">
        <v>110.44800000000001</v>
      </c>
      <c r="AI3334" s="141">
        <v>106.77000000000001</v>
      </c>
      <c r="AJ3334" s="141">
        <v>103.09200000000001</v>
      </c>
      <c r="AK3334" s="141">
        <v>99.414000000000016</v>
      </c>
      <c r="AL3334" s="141">
        <v>95.736000000000018</v>
      </c>
      <c r="AM3334" s="141">
        <v>92.058000000000021</v>
      </c>
      <c r="AN3334" s="141">
        <v>88.380000000000024</v>
      </c>
      <c r="AO3334" s="141">
        <v>84.702000000000027</v>
      </c>
      <c r="AP3334" s="141">
        <v>81.024000000000029</v>
      </c>
      <c r="AQ3334" s="141">
        <v>77.346000000000032</v>
      </c>
      <c r="AR3334" s="141">
        <v>73.668000000000035</v>
      </c>
      <c r="AS3334" s="141">
        <v>69.990000000000038</v>
      </c>
      <c r="AT3334" s="141">
        <v>66.31200000000004</v>
      </c>
      <c r="AU3334" s="141">
        <v>62.634000000000043</v>
      </c>
      <c r="AV3334" s="141">
        <v>58.956000000000046</v>
      </c>
      <c r="AW3334" s="141">
        <v>55.278000000000048</v>
      </c>
      <c r="AX3334" s="141">
        <v>51.600000000000051</v>
      </c>
      <c r="AY3334" s="141">
        <v>47.922000000000054</v>
      </c>
      <c r="AZ3334" s="141">
        <v>44.244000000000057</v>
      </c>
      <c r="BA3334" s="141">
        <v>40.566000000000059</v>
      </c>
      <c r="BB3334" s="141">
        <v>36.888000000000062</v>
      </c>
      <c r="BC3334" s="141">
        <v>33.210000000000065</v>
      </c>
      <c r="BD3334" s="141">
        <v>29.532000000000064</v>
      </c>
      <c r="BE3334" s="141">
        <v>25.854000000000063</v>
      </c>
      <c r="BF3334" s="141">
        <v>22.176000000000062</v>
      </c>
      <c r="BG3334" s="141">
        <v>18.498000000000062</v>
      </c>
      <c r="BH3334" s="141">
        <v>14.820000000000061</v>
      </c>
      <c r="BI3334" s="141">
        <v>11.14200000000006</v>
      </c>
      <c r="BJ3334" s="141">
        <v>7.4640000000000599</v>
      </c>
      <c r="BK3334" s="141">
        <v>3.78600000000006</v>
      </c>
      <c r="BL3334" s="141">
        <v>0.10800000000006005</v>
      </c>
      <c r="BM3334" s="141">
        <v>0</v>
      </c>
      <c r="BN3334" s="141">
        <v>0</v>
      </c>
      <c r="BO3334" s="141">
        <v>0</v>
      </c>
      <c r="BP3334" s="141">
        <v>0</v>
      </c>
    </row>
    <row r="3335" spans="4:68">
      <c r="D3335" s="174" t="s">
        <v>11102</v>
      </c>
      <c r="E3335" s="175">
        <v>15402.06</v>
      </c>
      <c r="F3335" s="174" t="s">
        <v>3459</v>
      </c>
      <c r="G3335" s="174" t="s">
        <v>3178</v>
      </c>
      <c r="H3335" s="174" t="s">
        <v>179</v>
      </c>
      <c r="I3335" s="174" t="s">
        <v>11103</v>
      </c>
      <c r="J3335" s="174" t="s">
        <v>11104</v>
      </c>
      <c r="K3335" s="174"/>
      <c r="L3335" s="174" t="s">
        <v>7136</v>
      </c>
      <c r="M3335" s="174" t="s">
        <v>7197</v>
      </c>
      <c r="N3335" s="176">
        <v>600</v>
      </c>
      <c r="O3335" s="174" t="s">
        <v>3407</v>
      </c>
      <c r="P3335" s="177">
        <v>35611</v>
      </c>
      <c r="Q3335" s="176">
        <v>192</v>
      </c>
      <c r="R3335" s="175">
        <v>4928.6400000000003</v>
      </c>
      <c r="S3335" s="175">
        <v>10473.42</v>
      </c>
      <c r="T3335" s="178">
        <v>0</v>
      </c>
      <c r="U3335" s="96">
        <v>8</v>
      </c>
      <c r="V3335" s="38" t="s">
        <v>118</v>
      </c>
      <c r="W3335" s="38"/>
      <c r="X3335" s="137">
        <v>308.0412</v>
      </c>
      <c r="Y3335" s="138">
        <v>53873</v>
      </c>
      <c r="Z3335" s="179">
        <v>34</v>
      </c>
      <c r="AA3335" s="139">
        <v>2047</v>
      </c>
      <c r="AB3335" s="131"/>
      <c r="AC3335" s="38"/>
      <c r="AD3335" s="140">
        <v>10473.42</v>
      </c>
      <c r="AE3335" s="141">
        <v>10165.3788</v>
      </c>
      <c r="AF3335" s="141">
        <v>9857.3376000000007</v>
      </c>
      <c r="AG3335" s="141">
        <v>9549.2964000000011</v>
      </c>
      <c r="AH3335" s="141">
        <v>9241.2552000000014</v>
      </c>
      <c r="AI3335" s="141">
        <v>8933.2140000000018</v>
      </c>
      <c r="AJ3335" s="141">
        <v>8625.1728000000021</v>
      </c>
      <c r="AK3335" s="141">
        <v>8317.1316000000024</v>
      </c>
      <c r="AL3335" s="141">
        <v>8009.0904000000028</v>
      </c>
      <c r="AM3335" s="141">
        <v>7701.0492000000031</v>
      </c>
      <c r="AN3335" s="141">
        <v>7393.0080000000034</v>
      </c>
      <c r="AO3335" s="141">
        <v>7084.9668000000038</v>
      </c>
      <c r="AP3335" s="141">
        <v>6776.9256000000041</v>
      </c>
      <c r="AQ3335" s="141">
        <v>6468.8844000000045</v>
      </c>
      <c r="AR3335" s="141">
        <v>6160.8432000000048</v>
      </c>
      <c r="AS3335" s="141">
        <v>5852.8020000000051</v>
      </c>
      <c r="AT3335" s="141">
        <v>5544.7608000000055</v>
      </c>
      <c r="AU3335" s="141">
        <v>5236.7196000000058</v>
      </c>
      <c r="AV3335" s="141">
        <v>4928.6784000000061</v>
      </c>
      <c r="AW3335" s="141">
        <v>4620.6372000000065</v>
      </c>
      <c r="AX3335" s="141">
        <v>4312.5960000000068</v>
      </c>
      <c r="AY3335" s="141">
        <v>4004.5548000000067</v>
      </c>
      <c r="AZ3335" s="141">
        <v>3696.5136000000066</v>
      </c>
      <c r="BA3335" s="141">
        <v>3388.4724000000065</v>
      </c>
      <c r="BB3335" s="141">
        <v>3080.4312000000064</v>
      </c>
      <c r="BC3335" s="141">
        <v>2772.3900000000062</v>
      </c>
      <c r="BD3335" s="141">
        <v>2464.3488000000061</v>
      </c>
      <c r="BE3335" s="141">
        <v>2156.307600000006</v>
      </c>
      <c r="BF3335" s="141">
        <v>1848.2664000000059</v>
      </c>
      <c r="BG3335" s="141">
        <v>1540.2252000000058</v>
      </c>
      <c r="BH3335" s="141">
        <v>1232.1840000000057</v>
      </c>
      <c r="BI3335" s="141">
        <v>924.14280000000565</v>
      </c>
      <c r="BJ3335" s="141">
        <v>616.10160000000565</v>
      </c>
      <c r="BK3335" s="141">
        <v>308.06040000000564</v>
      </c>
      <c r="BL3335" s="141">
        <v>1.9200000005639595E-2</v>
      </c>
      <c r="BM3335" s="141">
        <v>0</v>
      </c>
      <c r="BN3335" s="141">
        <v>0</v>
      </c>
      <c r="BO3335" s="141">
        <v>0</v>
      </c>
      <c r="BP3335" s="141">
        <v>0</v>
      </c>
    </row>
    <row r="3336" spans="4:68">
      <c r="D3336" s="174" t="s">
        <v>11105</v>
      </c>
      <c r="E3336" s="175">
        <v>494339.2</v>
      </c>
      <c r="F3336" s="174" t="s">
        <v>3501</v>
      </c>
      <c r="G3336" s="174" t="s">
        <v>3178</v>
      </c>
      <c r="H3336" s="174" t="s">
        <v>179</v>
      </c>
      <c r="I3336" s="174" t="s">
        <v>11103</v>
      </c>
      <c r="J3336" s="174" t="s">
        <v>11104</v>
      </c>
      <c r="K3336" s="174"/>
      <c r="L3336" s="174" t="s">
        <v>7136</v>
      </c>
      <c r="M3336" s="174" t="s">
        <v>7197</v>
      </c>
      <c r="N3336" s="176">
        <v>600</v>
      </c>
      <c r="O3336" s="174" t="s">
        <v>3407</v>
      </c>
      <c r="P3336" s="177">
        <v>35611</v>
      </c>
      <c r="Q3336" s="176">
        <v>192</v>
      </c>
      <c r="R3336" s="175">
        <v>158188.49</v>
      </c>
      <c r="S3336" s="175">
        <v>336150.71</v>
      </c>
      <c r="T3336" s="178">
        <v>0</v>
      </c>
      <c r="U3336" s="96">
        <v>8</v>
      </c>
      <c r="V3336" s="38" t="s">
        <v>118</v>
      </c>
      <c r="W3336" s="38"/>
      <c r="X3336" s="137">
        <v>9886.7839999999997</v>
      </c>
      <c r="Y3336" s="138">
        <v>53873</v>
      </c>
      <c r="Z3336" s="179">
        <v>34</v>
      </c>
      <c r="AA3336" s="139">
        <v>2047</v>
      </c>
      <c r="AB3336" s="131"/>
      <c r="AC3336" s="38"/>
      <c r="AD3336" s="140">
        <v>336150.71</v>
      </c>
      <c r="AE3336" s="141">
        <v>326263.92600000004</v>
      </c>
      <c r="AF3336" s="141">
        <v>316377.14200000005</v>
      </c>
      <c r="AG3336" s="141">
        <v>306490.35800000007</v>
      </c>
      <c r="AH3336" s="141">
        <v>296603.57400000008</v>
      </c>
      <c r="AI3336" s="141">
        <v>286716.7900000001</v>
      </c>
      <c r="AJ3336" s="141">
        <v>276830.00600000011</v>
      </c>
      <c r="AK3336" s="141">
        <v>266943.22200000013</v>
      </c>
      <c r="AL3336" s="141">
        <v>257056.43800000014</v>
      </c>
      <c r="AM3336" s="141">
        <v>247169.65400000016</v>
      </c>
      <c r="AN3336" s="141">
        <v>237282.87000000017</v>
      </c>
      <c r="AO3336" s="141">
        <v>227396.08600000018</v>
      </c>
      <c r="AP3336" s="141">
        <v>217509.3020000002</v>
      </c>
      <c r="AQ3336" s="141">
        <v>207622.51800000021</v>
      </c>
      <c r="AR3336" s="141">
        <v>197735.73400000023</v>
      </c>
      <c r="AS3336" s="141">
        <v>187848.95000000024</v>
      </c>
      <c r="AT3336" s="141">
        <v>177962.16600000026</v>
      </c>
      <c r="AU3336" s="141">
        <v>168075.38200000027</v>
      </c>
      <c r="AV3336" s="141">
        <v>158188.59800000029</v>
      </c>
      <c r="AW3336" s="141">
        <v>148301.8140000003</v>
      </c>
      <c r="AX3336" s="141">
        <v>138415.03000000032</v>
      </c>
      <c r="AY3336" s="141">
        <v>128528.24600000032</v>
      </c>
      <c r="AZ3336" s="141">
        <v>118641.46200000032</v>
      </c>
      <c r="BA3336" s="141">
        <v>108754.67800000032</v>
      </c>
      <c r="BB3336" s="141">
        <v>98867.89400000032</v>
      </c>
      <c r="BC3336" s="141">
        <v>88981.110000000321</v>
      </c>
      <c r="BD3336" s="141">
        <v>79094.326000000321</v>
      </c>
      <c r="BE3336" s="141">
        <v>69207.542000000321</v>
      </c>
      <c r="BF3336" s="141">
        <v>59320.758000000322</v>
      </c>
      <c r="BG3336" s="141">
        <v>49433.974000000322</v>
      </c>
      <c r="BH3336" s="141">
        <v>39547.190000000322</v>
      </c>
      <c r="BI3336" s="141">
        <v>29660.406000000323</v>
      </c>
      <c r="BJ3336" s="141">
        <v>19773.622000000323</v>
      </c>
      <c r="BK3336" s="141">
        <v>9886.8380000003235</v>
      </c>
      <c r="BL3336" s="141">
        <v>5.4000000323867425E-2</v>
      </c>
      <c r="BM3336" s="141">
        <v>0</v>
      </c>
      <c r="BN3336" s="141">
        <v>0</v>
      </c>
      <c r="BO3336" s="141">
        <v>0</v>
      </c>
      <c r="BP3336" s="141">
        <v>0</v>
      </c>
    </row>
    <row r="3337" spans="4:68">
      <c r="D3337" s="174" t="s">
        <v>11106</v>
      </c>
      <c r="E3337" s="175">
        <v>226645.63</v>
      </c>
      <c r="F3337" s="174" t="s">
        <v>3520</v>
      </c>
      <c r="G3337" s="174" t="s">
        <v>3178</v>
      </c>
      <c r="H3337" s="174" t="s">
        <v>179</v>
      </c>
      <c r="I3337" s="174" t="s">
        <v>11103</v>
      </c>
      <c r="J3337" s="174" t="s">
        <v>11104</v>
      </c>
      <c r="K3337" s="174"/>
      <c r="L3337" s="174" t="s">
        <v>7136</v>
      </c>
      <c r="M3337" s="174" t="s">
        <v>7197</v>
      </c>
      <c r="N3337" s="176">
        <v>600</v>
      </c>
      <c r="O3337" s="174" t="s">
        <v>3407</v>
      </c>
      <c r="P3337" s="177">
        <v>35611</v>
      </c>
      <c r="Q3337" s="176">
        <v>192</v>
      </c>
      <c r="R3337" s="175">
        <v>72526.55</v>
      </c>
      <c r="S3337" s="175">
        <v>154119.07999999999</v>
      </c>
      <c r="T3337" s="178">
        <v>0</v>
      </c>
      <c r="U3337" s="96">
        <v>8</v>
      </c>
      <c r="V3337" s="38" t="s">
        <v>118</v>
      </c>
      <c r="W3337" s="38"/>
      <c r="X3337" s="137">
        <v>4532.9126000000006</v>
      </c>
      <c r="Y3337" s="138">
        <v>53873</v>
      </c>
      <c r="Z3337" s="179">
        <v>34</v>
      </c>
      <c r="AA3337" s="139">
        <v>2047</v>
      </c>
      <c r="AB3337" s="131"/>
      <c r="AC3337" s="38"/>
      <c r="AD3337" s="140">
        <v>154119.07999999999</v>
      </c>
      <c r="AE3337" s="141">
        <v>149586.16739999998</v>
      </c>
      <c r="AF3337" s="141">
        <v>145053.25479999997</v>
      </c>
      <c r="AG3337" s="141">
        <v>140520.34219999996</v>
      </c>
      <c r="AH3337" s="141">
        <v>135987.42959999994</v>
      </c>
      <c r="AI3337" s="141">
        <v>131454.51699999993</v>
      </c>
      <c r="AJ3337" s="141">
        <v>126921.60439999994</v>
      </c>
      <c r="AK3337" s="141">
        <v>122388.69179999994</v>
      </c>
      <c r="AL3337" s="141">
        <v>117855.77919999995</v>
      </c>
      <c r="AM3337" s="141">
        <v>113322.86659999995</v>
      </c>
      <c r="AN3337" s="141">
        <v>108789.95399999995</v>
      </c>
      <c r="AO3337" s="141">
        <v>104257.04139999996</v>
      </c>
      <c r="AP3337" s="141">
        <v>99724.128799999962</v>
      </c>
      <c r="AQ3337" s="141">
        <v>95191.216199999966</v>
      </c>
      <c r="AR3337" s="141">
        <v>90658.30359999997</v>
      </c>
      <c r="AS3337" s="141">
        <v>86125.390999999974</v>
      </c>
      <c r="AT3337" s="141">
        <v>81592.478399999978</v>
      </c>
      <c r="AU3337" s="141">
        <v>77059.565799999982</v>
      </c>
      <c r="AV3337" s="141">
        <v>72526.653199999986</v>
      </c>
      <c r="AW3337" s="141">
        <v>67993.74059999999</v>
      </c>
      <c r="AX3337" s="141">
        <v>63460.827999999987</v>
      </c>
      <c r="AY3337" s="141">
        <v>58927.915399999983</v>
      </c>
      <c r="AZ3337" s="141">
        <v>54395.00279999998</v>
      </c>
      <c r="BA3337" s="141">
        <v>49862.090199999977</v>
      </c>
      <c r="BB3337" s="141">
        <v>45329.177599999974</v>
      </c>
      <c r="BC3337" s="141">
        <v>40796.26499999997</v>
      </c>
      <c r="BD3337" s="141">
        <v>36263.352399999967</v>
      </c>
      <c r="BE3337" s="141">
        <v>31730.439799999967</v>
      </c>
      <c r="BF3337" s="141">
        <v>27197.527199999968</v>
      </c>
      <c r="BG3337" s="141">
        <v>22664.614599999968</v>
      </c>
      <c r="BH3337" s="141">
        <v>18131.701999999968</v>
      </c>
      <c r="BI3337" s="141">
        <v>13598.789399999969</v>
      </c>
      <c r="BJ3337" s="141">
        <v>9065.8767999999691</v>
      </c>
      <c r="BK3337" s="141">
        <v>4532.9641999999685</v>
      </c>
      <c r="BL3337" s="141">
        <v>5.1599999967947952E-2</v>
      </c>
      <c r="BM3337" s="141">
        <v>0</v>
      </c>
      <c r="BN3337" s="141">
        <v>0</v>
      </c>
      <c r="BO3337" s="141">
        <v>0</v>
      </c>
      <c r="BP3337" s="141">
        <v>0</v>
      </c>
    </row>
    <row r="3338" spans="4:68">
      <c r="D3338" s="174" t="s">
        <v>11107</v>
      </c>
      <c r="E3338" s="175">
        <v>3548275.09</v>
      </c>
      <c r="F3338" s="174" t="s">
        <v>3503</v>
      </c>
      <c r="G3338" s="174" t="s">
        <v>3178</v>
      </c>
      <c r="H3338" s="174" t="s">
        <v>179</v>
      </c>
      <c r="I3338" s="174" t="s">
        <v>11103</v>
      </c>
      <c r="J3338" s="174" t="s">
        <v>11104</v>
      </c>
      <c r="K3338" s="174"/>
      <c r="L3338" s="174" t="s">
        <v>7136</v>
      </c>
      <c r="M3338" s="174" t="s">
        <v>7197</v>
      </c>
      <c r="N3338" s="176">
        <v>600</v>
      </c>
      <c r="O3338" s="174" t="s">
        <v>3407</v>
      </c>
      <c r="P3338" s="177">
        <v>35611</v>
      </c>
      <c r="Q3338" s="176">
        <v>192</v>
      </c>
      <c r="R3338" s="175">
        <v>1135447.99</v>
      </c>
      <c r="S3338" s="175">
        <v>2412827.1</v>
      </c>
      <c r="T3338" s="178">
        <v>0</v>
      </c>
      <c r="U3338" s="96">
        <v>8</v>
      </c>
      <c r="V3338" s="38" t="s">
        <v>118</v>
      </c>
      <c r="W3338" s="38"/>
      <c r="X3338" s="137">
        <v>70965.501799999998</v>
      </c>
      <c r="Y3338" s="138">
        <v>53873</v>
      </c>
      <c r="Z3338" s="179">
        <v>34</v>
      </c>
      <c r="AA3338" s="139">
        <v>2047</v>
      </c>
      <c r="AB3338" s="131"/>
      <c r="AC3338" s="38"/>
      <c r="AD3338" s="140">
        <v>2412827.1</v>
      </c>
      <c r="AE3338" s="141">
        <v>2341861.5981999999</v>
      </c>
      <c r="AF3338" s="141">
        <v>2270896.0963999997</v>
      </c>
      <c r="AG3338" s="141">
        <v>2199930.5945999995</v>
      </c>
      <c r="AH3338" s="141">
        <v>2128965.0927999993</v>
      </c>
      <c r="AI3338" s="141">
        <v>2057999.5909999993</v>
      </c>
      <c r="AJ3338" s="141">
        <v>1987034.0891999993</v>
      </c>
      <c r="AK3338" s="141">
        <v>1916068.5873999994</v>
      </c>
      <c r="AL3338" s="141">
        <v>1845103.0855999994</v>
      </c>
      <c r="AM3338" s="141">
        <v>1774137.5837999994</v>
      </c>
      <c r="AN3338" s="141">
        <v>1703172.0819999995</v>
      </c>
      <c r="AO3338" s="141">
        <v>1632206.5801999995</v>
      </c>
      <c r="AP3338" s="141">
        <v>1561241.0783999995</v>
      </c>
      <c r="AQ3338" s="141">
        <v>1490275.5765999996</v>
      </c>
      <c r="AR3338" s="141">
        <v>1419310.0747999996</v>
      </c>
      <c r="AS3338" s="141">
        <v>1348344.5729999996</v>
      </c>
      <c r="AT3338" s="141">
        <v>1277379.0711999997</v>
      </c>
      <c r="AU3338" s="141">
        <v>1206413.5693999997</v>
      </c>
      <c r="AV3338" s="141">
        <v>1135448.0675999997</v>
      </c>
      <c r="AW3338" s="141">
        <v>1064482.5657999997</v>
      </c>
      <c r="AX3338" s="141">
        <v>993517.06399999978</v>
      </c>
      <c r="AY3338" s="141">
        <v>922551.56219999981</v>
      </c>
      <c r="AZ3338" s="141">
        <v>851586.06039999984</v>
      </c>
      <c r="BA3338" s="141">
        <v>780620.55859999987</v>
      </c>
      <c r="BB3338" s="141">
        <v>709655.0567999999</v>
      </c>
      <c r="BC3338" s="141">
        <v>638689.55499999993</v>
      </c>
      <c r="BD3338" s="141">
        <v>567724.05319999997</v>
      </c>
      <c r="BE3338" s="141">
        <v>496758.5514</v>
      </c>
      <c r="BF3338" s="141">
        <v>425793.04960000003</v>
      </c>
      <c r="BG3338" s="141">
        <v>354827.54780000006</v>
      </c>
      <c r="BH3338" s="141">
        <v>283862.04600000009</v>
      </c>
      <c r="BI3338" s="141">
        <v>212896.54420000009</v>
      </c>
      <c r="BJ3338" s="141">
        <v>141931.04240000009</v>
      </c>
      <c r="BK3338" s="141">
        <v>70965.540600000095</v>
      </c>
      <c r="BL3338" s="141">
        <v>3.8800000096671283E-2</v>
      </c>
      <c r="BM3338" s="141">
        <v>0</v>
      </c>
      <c r="BN3338" s="141">
        <v>0</v>
      </c>
      <c r="BO3338" s="141">
        <v>0</v>
      </c>
      <c r="BP3338" s="141">
        <v>0</v>
      </c>
    </row>
    <row r="3339" spans="4:68">
      <c r="D3339" s="174" t="s">
        <v>11108</v>
      </c>
      <c r="E3339" s="175">
        <v>107541.32</v>
      </c>
      <c r="F3339" s="174" t="s">
        <v>3483</v>
      </c>
      <c r="G3339" s="174" t="s">
        <v>3178</v>
      </c>
      <c r="H3339" s="174" t="s">
        <v>179</v>
      </c>
      <c r="I3339" s="174" t="s">
        <v>11103</v>
      </c>
      <c r="J3339" s="174" t="s">
        <v>11104</v>
      </c>
      <c r="K3339" s="174"/>
      <c r="L3339" s="174" t="s">
        <v>7136</v>
      </c>
      <c r="M3339" s="174" t="s">
        <v>7197</v>
      </c>
      <c r="N3339" s="176">
        <v>600</v>
      </c>
      <c r="O3339" s="174" t="s">
        <v>3407</v>
      </c>
      <c r="P3339" s="177">
        <v>35611</v>
      </c>
      <c r="Q3339" s="176">
        <v>192</v>
      </c>
      <c r="R3339" s="175">
        <v>34413.14</v>
      </c>
      <c r="S3339" s="175">
        <v>73128.179999999993</v>
      </c>
      <c r="T3339" s="178">
        <v>0</v>
      </c>
      <c r="U3339" s="96">
        <v>8</v>
      </c>
      <c r="V3339" s="38" t="s">
        <v>118</v>
      </c>
      <c r="W3339" s="38"/>
      <c r="X3339" s="137">
        <v>2150.8263999999999</v>
      </c>
      <c r="Y3339" s="138">
        <v>53873</v>
      </c>
      <c r="Z3339" s="179">
        <v>34</v>
      </c>
      <c r="AA3339" s="139">
        <v>2047</v>
      </c>
      <c r="AB3339" s="131"/>
      <c r="AC3339" s="38"/>
      <c r="AD3339" s="140">
        <v>73128.179999999993</v>
      </c>
      <c r="AE3339" s="141">
        <v>70977.353599999988</v>
      </c>
      <c r="AF3339" s="141">
        <v>68826.527199999982</v>
      </c>
      <c r="AG3339" s="141">
        <v>66675.700799999977</v>
      </c>
      <c r="AH3339" s="141">
        <v>64524.874399999979</v>
      </c>
      <c r="AI3339" s="141">
        <v>62374.047999999981</v>
      </c>
      <c r="AJ3339" s="141">
        <v>60223.221599999983</v>
      </c>
      <c r="AK3339" s="141">
        <v>58072.395199999984</v>
      </c>
      <c r="AL3339" s="141">
        <v>55921.568799999986</v>
      </c>
      <c r="AM3339" s="141">
        <v>53770.742399999988</v>
      </c>
      <c r="AN3339" s="141">
        <v>51619.91599999999</v>
      </c>
      <c r="AO3339" s="141">
        <v>49469.089599999992</v>
      </c>
      <c r="AP3339" s="141">
        <v>47318.263199999994</v>
      </c>
      <c r="AQ3339" s="141">
        <v>45167.436799999996</v>
      </c>
      <c r="AR3339" s="141">
        <v>43016.610399999998</v>
      </c>
      <c r="AS3339" s="141">
        <v>40865.784</v>
      </c>
      <c r="AT3339" s="141">
        <v>38714.957600000002</v>
      </c>
      <c r="AU3339" s="141">
        <v>36564.131200000003</v>
      </c>
      <c r="AV3339" s="141">
        <v>34413.304800000005</v>
      </c>
      <c r="AW3339" s="141">
        <v>32262.478400000007</v>
      </c>
      <c r="AX3339" s="141">
        <v>30111.652000000009</v>
      </c>
      <c r="AY3339" s="141">
        <v>27960.825600000011</v>
      </c>
      <c r="AZ3339" s="141">
        <v>25809.999200000013</v>
      </c>
      <c r="BA3339" s="141">
        <v>23659.172800000015</v>
      </c>
      <c r="BB3339" s="141">
        <v>21508.346400000017</v>
      </c>
      <c r="BC3339" s="141">
        <v>19357.520000000019</v>
      </c>
      <c r="BD3339" s="141">
        <v>17206.693600000021</v>
      </c>
      <c r="BE3339" s="141">
        <v>15055.867200000021</v>
      </c>
      <c r="BF3339" s="141">
        <v>12905.040800000021</v>
      </c>
      <c r="BG3339" s="141">
        <v>10754.214400000021</v>
      </c>
      <c r="BH3339" s="141">
        <v>8603.3880000000208</v>
      </c>
      <c r="BI3339" s="141">
        <v>6452.5616000000209</v>
      </c>
      <c r="BJ3339" s="141">
        <v>4301.735200000021</v>
      </c>
      <c r="BK3339" s="141">
        <v>2150.9088000000211</v>
      </c>
      <c r="BL3339" s="141">
        <v>8.2400000021152664E-2</v>
      </c>
      <c r="BM3339" s="141">
        <v>0</v>
      </c>
      <c r="BN3339" s="141">
        <v>0</v>
      </c>
      <c r="BO3339" s="141">
        <v>0</v>
      </c>
      <c r="BP3339" s="141">
        <v>0</v>
      </c>
    </row>
    <row r="3340" spans="4:68">
      <c r="D3340" s="174" t="s">
        <v>11109</v>
      </c>
      <c r="E3340" s="175">
        <v>108073.44</v>
      </c>
      <c r="F3340" s="174" t="s">
        <v>4654</v>
      </c>
      <c r="G3340" s="174" t="s">
        <v>3178</v>
      </c>
      <c r="H3340" s="174" t="s">
        <v>179</v>
      </c>
      <c r="I3340" s="174" t="s">
        <v>11103</v>
      </c>
      <c r="J3340" s="174" t="s">
        <v>11104</v>
      </c>
      <c r="K3340" s="174"/>
      <c r="L3340" s="174" t="s">
        <v>7136</v>
      </c>
      <c r="M3340" s="174" t="s">
        <v>7197</v>
      </c>
      <c r="N3340" s="176">
        <v>600</v>
      </c>
      <c r="O3340" s="174" t="s">
        <v>3407</v>
      </c>
      <c r="P3340" s="177">
        <v>35611</v>
      </c>
      <c r="Q3340" s="176">
        <v>192</v>
      </c>
      <c r="R3340" s="175">
        <v>34583.35</v>
      </c>
      <c r="S3340" s="175">
        <v>73490.09</v>
      </c>
      <c r="T3340" s="178">
        <v>0</v>
      </c>
      <c r="U3340" s="96">
        <v>8</v>
      </c>
      <c r="V3340" s="38" t="s">
        <v>118</v>
      </c>
      <c r="W3340" s="38"/>
      <c r="X3340" s="137">
        <v>2161.4688000000001</v>
      </c>
      <c r="Y3340" s="138">
        <v>53873</v>
      </c>
      <c r="Z3340" s="179">
        <v>34</v>
      </c>
      <c r="AA3340" s="139">
        <v>2047</v>
      </c>
      <c r="AB3340" s="131"/>
      <c r="AC3340" s="38"/>
      <c r="AD3340" s="140">
        <v>73490.09</v>
      </c>
      <c r="AE3340" s="141">
        <v>71328.621199999994</v>
      </c>
      <c r="AF3340" s="141">
        <v>69167.152399999992</v>
      </c>
      <c r="AG3340" s="141">
        <v>67005.683599999989</v>
      </c>
      <c r="AH3340" s="141">
        <v>64844.214799999987</v>
      </c>
      <c r="AI3340" s="141">
        <v>62682.745999999985</v>
      </c>
      <c r="AJ3340" s="141">
        <v>60521.277199999982</v>
      </c>
      <c r="AK3340" s="141">
        <v>58359.80839999998</v>
      </c>
      <c r="AL3340" s="141">
        <v>56198.339599999978</v>
      </c>
      <c r="AM3340" s="141">
        <v>54036.870799999975</v>
      </c>
      <c r="AN3340" s="141">
        <v>51875.401999999973</v>
      </c>
      <c r="AO3340" s="141">
        <v>49713.93319999997</v>
      </c>
      <c r="AP3340" s="141">
        <v>47552.464399999968</v>
      </c>
      <c r="AQ3340" s="141">
        <v>45390.995599999966</v>
      </c>
      <c r="AR3340" s="141">
        <v>43229.526799999963</v>
      </c>
      <c r="AS3340" s="141">
        <v>41068.057999999961</v>
      </c>
      <c r="AT3340" s="141">
        <v>38906.589199999959</v>
      </c>
      <c r="AU3340" s="141">
        <v>36745.120399999956</v>
      </c>
      <c r="AV3340" s="141">
        <v>34583.651599999954</v>
      </c>
      <c r="AW3340" s="141">
        <v>32422.182799999955</v>
      </c>
      <c r="AX3340" s="141">
        <v>30260.713999999956</v>
      </c>
      <c r="AY3340" s="141">
        <v>28099.245199999958</v>
      </c>
      <c r="AZ3340" s="141">
        <v>25937.776399999959</v>
      </c>
      <c r="BA3340" s="141">
        <v>23776.30759999996</v>
      </c>
      <c r="BB3340" s="141">
        <v>21614.838799999961</v>
      </c>
      <c r="BC3340" s="141">
        <v>19453.369999999963</v>
      </c>
      <c r="BD3340" s="141">
        <v>17291.901199999964</v>
      </c>
      <c r="BE3340" s="141">
        <v>15130.432399999963</v>
      </c>
      <c r="BF3340" s="141">
        <v>12968.963599999963</v>
      </c>
      <c r="BG3340" s="141">
        <v>10807.494799999962</v>
      </c>
      <c r="BH3340" s="141">
        <v>8646.0259999999616</v>
      </c>
      <c r="BI3340" s="141">
        <v>6484.5571999999611</v>
      </c>
      <c r="BJ3340" s="141">
        <v>4323.0883999999605</v>
      </c>
      <c r="BK3340" s="141">
        <v>2161.6195999999604</v>
      </c>
      <c r="BL3340" s="141">
        <v>0.15079999996032711</v>
      </c>
      <c r="BM3340" s="141">
        <v>0</v>
      </c>
      <c r="BN3340" s="141">
        <v>0</v>
      </c>
      <c r="BO3340" s="141">
        <v>0</v>
      </c>
      <c r="BP3340" s="141">
        <v>0</v>
      </c>
    </row>
    <row r="3341" spans="4:68">
      <c r="D3341" s="174" t="s">
        <v>11110</v>
      </c>
      <c r="E3341" s="175">
        <v>159217.76</v>
      </c>
      <c r="F3341" s="174" t="s">
        <v>3459</v>
      </c>
      <c r="G3341" s="174" t="s">
        <v>3178</v>
      </c>
      <c r="H3341" s="174" t="s">
        <v>179</v>
      </c>
      <c r="I3341" s="174" t="s">
        <v>11111</v>
      </c>
      <c r="J3341" s="174" t="s">
        <v>11112</v>
      </c>
      <c r="K3341" s="174"/>
      <c r="L3341" s="174" t="s">
        <v>7136</v>
      </c>
      <c r="M3341" s="174" t="s">
        <v>7197</v>
      </c>
      <c r="N3341" s="176">
        <v>600</v>
      </c>
      <c r="O3341" s="174" t="s">
        <v>3407</v>
      </c>
      <c r="P3341" s="177">
        <v>35611</v>
      </c>
      <c r="Q3341" s="176">
        <v>192</v>
      </c>
      <c r="R3341" s="175">
        <v>50949.59</v>
      </c>
      <c r="S3341" s="175">
        <v>108268.17</v>
      </c>
      <c r="T3341" s="178">
        <v>0</v>
      </c>
      <c r="U3341" s="96">
        <v>18</v>
      </c>
      <c r="V3341" s="38" t="s">
        <v>128</v>
      </c>
      <c r="W3341" s="38"/>
      <c r="X3341" s="137">
        <v>3184.3552</v>
      </c>
      <c r="Y3341" s="138">
        <v>53873</v>
      </c>
      <c r="Z3341" s="179">
        <v>34</v>
      </c>
      <c r="AA3341" s="139">
        <v>2047</v>
      </c>
      <c r="AB3341" s="131"/>
      <c r="AC3341" s="38"/>
      <c r="AD3341" s="140">
        <v>108268.17</v>
      </c>
      <c r="AE3341" s="141">
        <v>105083.81479999999</v>
      </c>
      <c r="AF3341" s="141">
        <v>101899.45959999999</v>
      </c>
      <c r="AG3341" s="141">
        <v>98715.104399999982</v>
      </c>
      <c r="AH3341" s="141">
        <v>95530.749199999977</v>
      </c>
      <c r="AI3341" s="141">
        <v>92346.393999999971</v>
      </c>
      <c r="AJ3341" s="141">
        <v>89162.038799999966</v>
      </c>
      <c r="AK3341" s="141">
        <v>85977.68359999996</v>
      </c>
      <c r="AL3341" s="141">
        <v>82793.328399999955</v>
      </c>
      <c r="AM3341" s="141">
        <v>79608.973199999949</v>
      </c>
      <c r="AN3341" s="141">
        <v>76424.617999999944</v>
      </c>
      <c r="AO3341" s="141">
        <v>73240.262799999939</v>
      </c>
      <c r="AP3341" s="141">
        <v>70055.907599999933</v>
      </c>
      <c r="AQ3341" s="141">
        <v>66871.552399999928</v>
      </c>
      <c r="AR3341" s="141">
        <v>63687.19719999993</v>
      </c>
      <c r="AS3341" s="141">
        <v>60502.841999999931</v>
      </c>
      <c r="AT3341" s="141">
        <v>57318.486799999933</v>
      </c>
      <c r="AU3341" s="141">
        <v>54134.131599999935</v>
      </c>
      <c r="AV3341" s="141">
        <v>50949.776399999937</v>
      </c>
      <c r="AW3341" s="141">
        <v>47765.421199999939</v>
      </c>
      <c r="AX3341" s="141">
        <v>44581.065999999941</v>
      </c>
      <c r="AY3341" s="141">
        <v>41396.710799999943</v>
      </c>
      <c r="AZ3341" s="141">
        <v>38212.355599999944</v>
      </c>
      <c r="BA3341" s="141">
        <v>35028.000399999946</v>
      </c>
      <c r="BB3341" s="141">
        <v>31843.645199999948</v>
      </c>
      <c r="BC3341" s="141">
        <v>28659.28999999995</v>
      </c>
      <c r="BD3341" s="141">
        <v>25474.934799999952</v>
      </c>
      <c r="BE3341" s="141">
        <v>22290.579599999954</v>
      </c>
      <c r="BF3341" s="141">
        <v>19106.224399999955</v>
      </c>
      <c r="BG3341" s="141">
        <v>15921.869199999956</v>
      </c>
      <c r="BH3341" s="141">
        <v>12737.513999999956</v>
      </c>
      <c r="BI3341" s="141">
        <v>9553.1587999999556</v>
      </c>
      <c r="BJ3341" s="141">
        <v>6368.8035999999556</v>
      </c>
      <c r="BK3341" s="141">
        <v>3184.4483999999557</v>
      </c>
      <c r="BL3341" s="141">
        <v>9.3199999955686508E-2</v>
      </c>
      <c r="BM3341" s="141">
        <v>0</v>
      </c>
      <c r="BN3341" s="141">
        <v>0</v>
      </c>
      <c r="BO3341" s="141">
        <v>0</v>
      </c>
      <c r="BP3341" s="141">
        <v>0</v>
      </c>
    </row>
    <row r="3342" spans="4:68">
      <c r="D3342" s="174" t="s">
        <v>11113</v>
      </c>
      <c r="E3342" s="175">
        <v>1225253.78</v>
      </c>
      <c r="F3342" s="174" t="s">
        <v>3501</v>
      </c>
      <c r="G3342" s="174" t="s">
        <v>3178</v>
      </c>
      <c r="H3342" s="174" t="s">
        <v>179</v>
      </c>
      <c r="I3342" s="174" t="s">
        <v>11111</v>
      </c>
      <c r="J3342" s="174" t="s">
        <v>11112</v>
      </c>
      <c r="K3342" s="174"/>
      <c r="L3342" s="174" t="s">
        <v>7136</v>
      </c>
      <c r="M3342" s="174" t="s">
        <v>7197</v>
      </c>
      <c r="N3342" s="176">
        <v>600</v>
      </c>
      <c r="O3342" s="174" t="s">
        <v>3407</v>
      </c>
      <c r="P3342" s="177">
        <v>35611</v>
      </c>
      <c r="Q3342" s="176">
        <v>192</v>
      </c>
      <c r="R3342" s="175">
        <v>392081.12</v>
      </c>
      <c r="S3342" s="175">
        <v>833172.66</v>
      </c>
      <c r="T3342" s="178">
        <v>0</v>
      </c>
      <c r="U3342" s="96">
        <v>18</v>
      </c>
      <c r="V3342" s="38" t="s">
        <v>128</v>
      </c>
      <c r="W3342" s="38"/>
      <c r="X3342" s="137">
        <v>24505.0756</v>
      </c>
      <c r="Y3342" s="138">
        <v>53873</v>
      </c>
      <c r="Z3342" s="179">
        <v>34</v>
      </c>
      <c r="AA3342" s="139">
        <v>2047</v>
      </c>
      <c r="AB3342" s="131"/>
      <c r="AC3342" s="38"/>
      <c r="AD3342" s="140">
        <v>833172.66</v>
      </c>
      <c r="AE3342" s="141">
        <v>808667.58440000005</v>
      </c>
      <c r="AF3342" s="141">
        <v>784162.50880000007</v>
      </c>
      <c r="AG3342" s="141">
        <v>759657.43320000009</v>
      </c>
      <c r="AH3342" s="141">
        <v>735152.3576000001</v>
      </c>
      <c r="AI3342" s="141">
        <v>710647.28200000012</v>
      </c>
      <c r="AJ3342" s="141">
        <v>686142.20640000014</v>
      </c>
      <c r="AK3342" s="141">
        <v>661637.13080000016</v>
      </c>
      <c r="AL3342" s="141">
        <v>637132.05520000018</v>
      </c>
      <c r="AM3342" s="141">
        <v>612626.9796000002</v>
      </c>
      <c r="AN3342" s="141">
        <v>588121.90400000021</v>
      </c>
      <c r="AO3342" s="141">
        <v>563616.82840000023</v>
      </c>
      <c r="AP3342" s="141">
        <v>539111.75280000025</v>
      </c>
      <c r="AQ3342" s="141">
        <v>514606.67720000027</v>
      </c>
      <c r="AR3342" s="141">
        <v>490101.60160000029</v>
      </c>
      <c r="AS3342" s="141">
        <v>465596.5260000003</v>
      </c>
      <c r="AT3342" s="141">
        <v>441091.45040000032</v>
      </c>
      <c r="AU3342" s="141">
        <v>416586.37480000034</v>
      </c>
      <c r="AV3342" s="141">
        <v>392081.29920000036</v>
      </c>
      <c r="AW3342" s="141">
        <v>367576.22360000038</v>
      </c>
      <c r="AX3342" s="141">
        <v>343071.14800000039</v>
      </c>
      <c r="AY3342" s="141">
        <v>318566.07240000041</v>
      </c>
      <c r="AZ3342" s="141">
        <v>294060.99680000043</v>
      </c>
      <c r="BA3342" s="141">
        <v>269555.92120000045</v>
      </c>
      <c r="BB3342" s="141">
        <v>245050.84560000044</v>
      </c>
      <c r="BC3342" s="141">
        <v>220545.77000000043</v>
      </c>
      <c r="BD3342" s="141">
        <v>196040.69440000042</v>
      </c>
      <c r="BE3342" s="141">
        <v>171535.6188000004</v>
      </c>
      <c r="BF3342" s="141">
        <v>147030.54320000039</v>
      </c>
      <c r="BG3342" s="141">
        <v>122525.4676000004</v>
      </c>
      <c r="BH3342" s="141">
        <v>98020.3920000004</v>
      </c>
      <c r="BI3342" s="141">
        <v>73515.316400000404</v>
      </c>
      <c r="BJ3342" s="141">
        <v>49010.240800000407</v>
      </c>
      <c r="BK3342" s="141">
        <v>24505.165200000407</v>
      </c>
      <c r="BL3342" s="141">
        <v>8.9600000406790059E-2</v>
      </c>
      <c r="BM3342" s="141">
        <v>0</v>
      </c>
      <c r="BN3342" s="141">
        <v>0</v>
      </c>
      <c r="BO3342" s="141">
        <v>0</v>
      </c>
      <c r="BP3342" s="141">
        <v>0</v>
      </c>
    </row>
    <row r="3343" spans="4:68">
      <c r="D3343" s="174" t="s">
        <v>11114</v>
      </c>
      <c r="E3343" s="175">
        <v>3238.51</v>
      </c>
      <c r="F3343" s="174" t="s">
        <v>3520</v>
      </c>
      <c r="G3343" s="174" t="s">
        <v>3178</v>
      </c>
      <c r="H3343" s="174" t="s">
        <v>179</v>
      </c>
      <c r="I3343" s="174" t="s">
        <v>11111</v>
      </c>
      <c r="J3343" s="174" t="s">
        <v>11112</v>
      </c>
      <c r="K3343" s="174"/>
      <c r="L3343" s="174" t="s">
        <v>7136</v>
      </c>
      <c r="M3343" s="174" t="s">
        <v>7197</v>
      </c>
      <c r="N3343" s="176">
        <v>600</v>
      </c>
      <c r="O3343" s="174" t="s">
        <v>3407</v>
      </c>
      <c r="P3343" s="177">
        <v>35611</v>
      </c>
      <c r="Q3343" s="176">
        <v>192</v>
      </c>
      <c r="R3343" s="175">
        <v>1036.33</v>
      </c>
      <c r="S3343" s="175">
        <v>2202.1799999999998</v>
      </c>
      <c r="T3343" s="178">
        <v>0</v>
      </c>
      <c r="U3343" s="96">
        <v>18</v>
      </c>
      <c r="V3343" s="38" t="s">
        <v>128</v>
      </c>
      <c r="W3343" s="38"/>
      <c r="X3343" s="137">
        <v>64.770200000000003</v>
      </c>
      <c r="Y3343" s="138">
        <v>53873</v>
      </c>
      <c r="Z3343" s="179">
        <v>34</v>
      </c>
      <c r="AA3343" s="139">
        <v>2047</v>
      </c>
      <c r="AB3343" s="131"/>
      <c r="AC3343" s="38"/>
      <c r="AD3343" s="140">
        <v>2202.1799999999998</v>
      </c>
      <c r="AE3343" s="141">
        <v>2137.4097999999999</v>
      </c>
      <c r="AF3343" s="141">
        <v>2072.6396</v>
      </c>
      <c r="AG3343" s="141">
        <v>2007.8694</v>
      </c>
      <c r="AH3343" s="141">
        <v>1943.0992000000001</v>
      </c>
      <c r="AI3343" s="141">
        <v>1878.3290000000002</v>
      </c>
      <c r="AJ3343" s="141">
        <v>1813.5588000000002</v>
      </c>
      <c r="AK3343" s="141">
        <v>1748.7886000000003</v>
      </c>
      <c r="AL3343" s="141">
        <v>1684.0184000000004</v>
      </c>
      <c r="AM3343" s="141">
        <v>1619.2482000000005</v>
      </c>
      <c r="AN3343" s="141">
        <v>1554.4780000000005</v>
      </c>
      <c r="AO3343" s="141">
        <v>1489.7078000000006</v>
      </c>
      <c r="AP3343" s="141">
        <v>1424.9376000000007</v>
      </c>
      <c r="AQ3343" s="141">
        <v>1360.1674000000007</v>
      </c>
      <c r="AR3343" s="141">
        <v>1295.3972000000008</v>
      </c>
      <c r="AS3343" s="141">
        <v>1230.6270000000009</v>
      </c>
      <c r="AT3343" s="141">
        <v>1165.8568000000009</v>
      </c>
      <c r="AU3343" s="141">
        <v>1101.086600000001</v>
      </c>
      <c r="AV3343" s="141">
        <v>1036.3164000000011</v>
      </c>
      <c r="AW3343" s="141">
        <v>971.54620000000102</v>
      </c>
      <c r="AX3343" s="141">
        <v>906.77600000000098</v>
      </c>
      <c r="AY3343" s="141">
        <v>842.00580000000093</v>
      </c>
      <c r="AZ3343" s="141">
        <v>777.23560000000089</v>
      </c>
      <c r="BA3343" s="141">
        <v>712.46540000000084</v>
      </c>
      <c r="BB3343" s="141">
        <v>647.6952000000008</v>
      </c>
      <c r="BC3343" s="141">
        <v>582.92500000000075</v>
      </c>
      <c r="BD3343" s="141">
        <v>518.15480000000071</v>
      </c>
      <c r="BE3343" s="141">
        <v>453.38460000000072</v>
      </c>
      <c r="BF3343" s="141">
        <v>388.61440000000073</v>
      </c>
      <c r="BG3343" s="141">
        <v>323.84420000000074</v>
      </c>
      <c r="BH3343" s="141">
        <v>259.07400000000075</v>
      </c>
      <c r="BI3343" s="141">
        <v>194.30380000000076</v>
      </c>
      <c r="BJ3343" s="141">
        <v>129.53360000000077</v>
      </c>
      <c r="BK3343" s="141">
        <v>64.763400000000772</v>
      </c>
      <c r="BL3343" s="141">
        <v>0</v>
      </c>
      <c r="BM3343" s="141">
        <v>0</v>
      </c>
      <c r="BN3343" s="141">
        <v>0</v>
      </c>
      <c r="BO3343" s="141">
        <v>0</v>
      </c>
      <c r="BP3343" s="141">
        <v>0</v>
      </c>
    </row>
    <row r="3344" spans="4:68">
      <c r="D3344" s="174" t="s">
        <v>11115</v>
      </c>
      <c r="E3344" s="175">
        <v>6527.44</v>
      </c>
      <c r="F3344" s="174" t="s">
        <v>3503</v>
      </c>
      <c r="G3344" s="174" t="s">
        <v>3178</v>
      </c>
      <c r="H3344" s="174" t="s">
        <v>179</v>
      </c>
      <c r="I3344" s="174" t="s">
        <v>11111</v>
      </c>
      <c r="J3344" s="174" t="s">
        <v>11112</v>
      </c>
      <c r="K3344" s="174"/>
      <c r="L3344" s="174" t="s">
        <v>7136</v>
      </c>
      <c r="M3344" s="174" t="s">
        <v>7197</v>
      </c>
      <c r="N3344" s="176">
        <v>600</v>
      </c>
      <c r="O3344" s="174" t="s">
        <v>3407</v>
      </c>
      <c r="P3344" s="177">
        <v>35611</v>
      </c>
      <c r="Q3344" s="176">
        <v>192</v>
      </c>
      <c r="R3344" s="175">
        <v>2088.65</v>
      </c>
      <c r="S3344" s="175">
        <v>4438.79</v>
      </c>
      <c r="T3344" s="178">
        <v>0</v>
      </c>
      <c r="U3344" s="96">
        <v>18</v>
      </c>
      <c r="V3344" s="38" t="s">
        <v>128</v>
      </c>
      <c r="W3344" s="38"/>
      <c r="X3344" s="137">
        <v>130.5488</v>
      </c>
      <c r="Y3344" s="138">
        <v>53873</v>
      </c>
      <c r="Z3344" s="179">
        <v>34</v>
      </c>
      <c r="AA3344" s="139">
        <v>2047</v>
      </c>
      <c r="AB3344" s="131"/>
      <c r="AC3344" s="38"/>
      <c r="AD3344" s="140">
        <v>4438.79</v>
      </c>
      <c r="AE3344" s="141">
        <v>4308.2412000000004</v>
      </c>
      <c r="AF3344" s="141">
        <v>4177.6924000000008</v>
      </c>
      <c r="AG3344" s="141">
        <v>4047.1436000000008</v>
      </c>
      <c r="AH3344" s="141">
        <v>3916.5948000000008</v>
      </c>
      <c r="AI3344" s="141">
        <v>3786.0460000000007</v>
      </c>
      <c r="AJ3344" s="141">
        <v>3655.4972000000007</v>
      </c>
      <c r="AK3344" s="141">
        <v>3524.9484000000007</v>
      </c>
      <c r="AL3344" s="141">
        <v>3394.3996000000006</v>
      </c>
      <c r="AM3344" s="141">
        <v>3263.8508000000006</v>
      </c>
      <c r="AN3344" s="141">
        <v>3133.3020000000006</v>
      </c>
      <c r="AO3344" s="141">
        <v>3002.7532000000006</v>
      </c>
      <c r="AP3344" s="141">
        <v>2872.2044000000005</v>
      </c>
      <c r="AQ3344" s="141">
        <v>2741.6556000000005</v>
      </c>
      <c r="AR3344" s="141">
        <v>2611.1068000000005</v>
      </c>
      <c r="AS3344" s="141">
        <v>2480.5580000000004</v>
      </c>
      <c r="AT3344" s="141">
        <v>2350.0092000000004</v>
      </c>
      <c r="AU3344" s="141">
        <v>2219.4604000000004</v>
      </c>
      <c r="AV3344" s="141">
        <v>2088.9116000000004</v>
      </c>
      <c r="AW3344" s="141">
        <v>1958.3628000000003</v>
      </c>
      <c r="AX3344" s="141">
        <v>1827.8140000000003</v>
      </c>
      <c r="AY3344" s="141">
        <v>1697.2652000000003</v>
      </c>
      <c r="AZ3344" s="141">
        <v>1566.7164000000002</v>
      </c>
      <c r="BA3344" s="141">
        <v>1436.1676000000002</v>
      </c>
      <c r="BB3344" s="141">
        <v>1305.6188000000002</v>
      </c>
      <c r="BC3344" s="141">
        <v>1175.0700000000002</v>
      </c>
      <c r="BD3344" s="141">
        <v>1044.5212000000001</v>
      </c>
      <c r="BE3344" s="141">
        <v>913.97240000000011</v>
      </c>
      <c r="BF3344" s="141">
        <v>783.42360000000008</v>
      </c>
      <c r="BG3344" s="141">
        <v>652.87480000000005</v>
      </c>
      <c r="BH3344" s="141">
        <v>522.32600000000002</v>
      </c>
      <c r="BI3344" s="141">
        <v>391.77719999999999</v>
      </c>
      <c r="BJ3344" s="141">
        <v>261.22839999999997</v>
      </c>
      <c r="BK3344" s="141">
        <v>130.67959999999997</v>
      </c>
      <c r="BL3344" s="141">
        <v>0.13079999999996517</v>
      </c>
      <c r="BM3344" s="141">
        <v>0</v>
      </c>
      <c r="BN3344" s="141">
        <v>0</v>
      </c>
      <c r="BO3344" s="141">
        <v>0</v>
      </c>
      <c r="BP3344" s="141">
        <v>0</v>
      </c>
    </row>
    <row r="3345" spans="4:68">
      <c r="D3345" s="174" t="s">
        <v>11116</v>
      </c>
      <c r="E3345" s="175">
        <v>14213.23</v>
      </c>
      <c r="F3345" s="174" t="s">
        <v>3483</v>
      </c>
      <c r="G3345" s="174" t="s">
        <v>3178</v>
      </c>
      <c r="H3345" s="174" t="s">
        <v>179</v>
      </c>
      <c r="I3345" s="174" t="s">
        <v>11111</v>
      </c>
      <c r="J3345" s="174" t="s">
        <v>11112</v>
      </c>
      <c r="K3345" s="174"/>
      <c r="L3345" s="174" t="s">
        <v>7136</v>
      </c>
      <c r="M3345" s="174" t="s">
        <v>7197</v>
      </c>
      <c r="N3345" s="176">
        <v>600</v>
      </c>
      <c r="O3345" s="174" t="s">
        <v>3407</v>
      </c>
      <c r="P3345" s="177">
        <v>35611</v>
      </c>
      <c r="Q3345" s="176">
        <v>192</v>
      </c>
      <c r="R3345" s="175">
        <v>4548.17</v>
      </c>
      <c r="S3345" s="175">
        <v>9665.06</v>
      </c>
      <c r="T3345" s="178">
        <v>0</v>
      </c>
      <c r="U3345" s="96">
        <v>18</v>
      </c>
      <c r="V3345" s="38" t="s">
        <v>128</v>
      </c>
      <c r="W3345" s="38"/>
      <c r="X3345" s="137">
        <v>284.26459999999997</v>
      </c>
      <c r="Y3345" s="138">
        <v>53873</v>
      </c>
      <c r="Z3345" s="179">
        <v>34</v>
      </c>
      <c r="AA3345" s="139">
        <v>2047</v>
      </c>
      <c r="AB3345" s="131"/>
      <c r="AC3345" s="38"/>
      <c r="AD3345" s="140">
        <v>9665.06</v>
      </c>
      <c r="AE3345" s="141">
        <v>9380.7953999999991</v>
      </c>
      <c r="AF3345" s="141">
        <v>9096.5307999999986</v>
      </c>
      <c r="AG3345" s="141">
        <v>8812.2661999999982</v>
      </c>
      <c r="AH3345" s="141">
        <v>8528.0015999999978</v>
      </c>
      <c r="AI3345" s="141">
        <v>8243.7369999999974</v>
      </c>
      <c r="AJ3345" s="141">
        <v>7959.4723999999969</v>
      </c>
      <c r="AK3345" s="141">
        <v>7675.2077999999965</v>
      </c>
      <c r="AL3345" s="141">
        <v>7390.9431999999961</v>
      </c>
      <c r="AM3345" s="141">
        <v>7106.6785999999956</v>
      </c>
      <c r="AN3345" s="141">
        <v>6822.4139999999952</v>
      </c>
      <c r="AO3345" s="141">
        <v>6538.1493999999948</v>
      </c>
      <c r="AP3345" s="141">
        <v>6253.8847999999944</v>
      </c>
      <c r="AQ3345" s="141">
        <v>5969.6201999999939</v>
      </c>
      <c r="AR3345" s="141">
        <v>5685.3555999999935</v>
      </c>
      <c r="AS3345" s="141">
        <v>5401.0909999999931</v>
      </c>
      <c r="AT3345" s="141">
        <v>5116.8263999999926</v>
      </c>
      <c r="AU3345" s="141">
        <v>4832.5617999999922</v>
      </c>
      <c r="AV3345" s="141">
        <v>4548.2971999999918</v>
      </c>
      <c r="AW3345" s="141">
        <v>4264.0325999999914</v>
      </c>
      <c r="AX3345" s="141">
        <v>3979.7679999999914</v>
      </c>
      <c r="AY3345" s="141">
        <v>3695.5033999999914</v>
      </c>
      <c r="AZ3345" s="141">
        <v>3411.2387999999914</v>
      </c>
      <c r="BA3345" s="141">
        <v>3126.9741999999915</v>
      </c>
      <c r="BB3345" s="141">
        <v>2842.7095999999915</v>
      </c>
      <c r="BC3345" s="141">
        <v>2558.4449999999915</v>
      </c>
      <c r="BD3345" s="141">
        <v>2274.1803999999916</v>
      </c>
      <c r="BE3345" s="141">
        <v>1989.9157999999916</v>
      </c>
      <c r="BF3345" s="141">
        <v>1705.6511999999916</v>
      </c>
      <c r="BG3345" s="141">
        <v>1421.3865999999916</v>
      </c>
      <c r="BH3345" s="141">
        <v>1137.1219999999917</v>
      </c>
      <c r="BI3345" s="141">
        <v>852.85739999999169</v>
      </c>
      <c r="BJ3345" s="141">
        <v>568.59279999999171</v>
      </c>
      <c r="BK3345" s="141">
        <v>284.32819999999174</v>
      </c>
      <c r="BL3345" s="141">
        <v>6.3599999991765799E-2</v>
      </c>
      <c r="BM3345" s="141">
        <v>0</v>
      </c>
      <c r="BN3345" s="141">
        <v>0</v>
      </c>
      <c r="BO3345" s="141">
        <v>0</v>
      </c>
      <c r="BP3345" s="141">
        <v>0</v>
      </c>
    </row>
    <row r="3346" spans="4:68">
      <c r="D3346" s="174" t="s">
        <v>11117</v>
      </c>
      <c r="E3346" s="175">
        <v>1263.52</v>
      </c>
      <c r="F3346" s="174" t="s">
        <v>3540</v>
      </c>
      <c r="G3346" s="174" t="s">
        <v>3178</v>
      </c>
      <c r="H3346" s="174" t="s">
        <v>179</v>
      </c>
      <c r="I3346" s="174" t="s">
        <v>11111</v>
      </c>
      <c r="J3346" s="174" t="s">
        <v>11112</v>
      </c>
      <c r="K3346" s="174"/>
      <c r="L3346" s="174" t="s">
        <v>7136</v>
      </c>
      <c r="M3346" s="174" t="s">
        <v>7197</v>
      </c>
      <c r="N3346" s="176">
        <v>600</v>
      </c>
      <c r="O3346" s="174" t="s">
        <v>3407</v>
      </c>
      <c r="P3346" s="177">
        <v>35611</v>
      </c>
      <c r="Q3346" s="176">
        <v>192</v>
      </c>
      <c r="R3346" s="175">
        <v>404.34</v>
      </c>
      <c r="S3346" s="175">
        <v>859.18</v>
      </c>
      <c r="T3346" s="178">
        <v>0</v>
      </c>
      <c r="U3346" s="96">
        <v>18</v>
      </c>
      <c r="V3346" s="38" t="s">
        <v>128</v>
      </c>
      <c r="W3346" s="38"/>
      <c r="X3346" s="137">
        <v>25.270399999999999</v>
      </c>
      <c r="Y3346" s="138">
        <v>53873</v>
      </c>
      <c r="Z3346" s="179">
        <v>34</v>
      </c>
      <c r="AA3346" s="139">
        <v>2047</v>
      </c>
      <c r="AB3346" s="131"/>
      <c r="AC3346" s="38"/>
      <c r="AD3346" s="140">
        <v>859.18</v>
      </c>
      <c r="AE3346" s="141">
        <v>833.90959999999995</v>
      </c>
      <c r="AF3346" s="141">
        <v>808.63919999999996</v>
      </c>
      <c r="AG3346" s="141">
        <v>783.36879999999996</v>
      </c>
      <c r="AH3346" s="141">
        <v>758.09839999999997</v>
      </c>
      <c r="AI3346" s="141">
        <v>732.82799999999997</v>
      </c>
      <c r="AJ3346" s="141">
        <v>707.55759999999998</v>
      </c>
      <c r="AK3346" s="141">
        <v>682.28719999999998</v>
      </c>
      <c r="AL3346" s="141">
        <v>657.01679999999999</v>
      </c>
      <c r="AM3346" s="141">
        <v>631.74639999999999</v>
      </c>
      <c r="AN3346" s="141">
        <v>606.476</v>
      </c>
      <c r="AO3346" s="141">
        <v>581.2056</v>
      </c>
      <c r="AP3346" s="141">
        <v>555.93520000000001</v>
      </c>
      <c r="AQ3346" s="141">
        <v>530.66480000000001</v>
      </c>
      <c r="AR3346" s="141">
        <v>505.39440000000002</v>
      </c>
      <c r="AS3346" s="141">
        <v>480.12400000000002</v>
      </c>
      <c r="AT3346" s="141">
        <v>454.85360000000003</v>
      </c>
      <c r="AU3346" s="141">
        <v>429.58320000000003</v>
      </c>
      <c r="AV3346" s="141">
        <v>404.31280000000004</v>
      </c>
      <c r="AW3346" s="141">
        <v>379.04240000000004</v>
      </c>
      <c r="AX3346" s="141">
        <v>353.77200000000005</v>
      </c>
      <c r="AY3346" s="141">
        <v>328.50160000000005</v>
      </c>
      <c r="AZ3346" s="141">
        <v>303.23120000000006</v>
      </c>
      <c r="BA3346" s="141">
        <v>277.96080000000006</v>
      </c>
      <c r="BB3346" s="141">
        <v>252.69040000000007</v>
      </c>
      <c r="BC3346" s="141">
        <v>227.42000000000007</v>
      </c>
      <c r="BD3346" s="141">
        <v>202.14960000000008</v>
      </c>
      <c r="BE3346" s="141">
        <v>176.87920000000008</v>
      </c>
      <c r="BF3346" s="141">
        <v>151.60880000000009</v>
      </c>
      <c r="BG3346" s="141">
        <v>126.33840000000009</v>
      </c>
      <c r="BH3346" s="141">
        <v>101.0680000000001</v>
      </c>
      <c r="BI3346" s="141">
        <v>75.797600000000102</v>
      </c>
      <c r="BJ3346" s="141">
        <v>50.527200000000107</v>
      </c>
      <c r="BK3346" s="141">
        <v>25.256800000000108</v>
      </c>
      <c r="BL3346" s="141">
        <v>0</v>
      </c>
      <c r="BM3346" s="141">
        <v>0</v>
      </c>
      <c r="BN3346" s="141">
        <v>0</v>
      </c>
      <c r="BO3346" s="141">
        <v>0</v>
      </c>
      <c r="BP3346" s="141">
        <v>0</v>
      </c>
    </row>
    <row r="3347" spans="4:68">
      <c r="D3347" s="174" t="s">
        <v>11118</v>
      </c>
      <c r="E3347" s="175">
        <v>9294.2000000000007</v>
      </c>
      <c r="F3347" s="174" t="s">
        <v>3459</v>
      </c>
      <c r="G3347" s="174" t="s">
        <v>3178</v>
      </c>
      <c r="H3347" s="174" t="s">
        <v>179</v>
      </c>
      <c r="I3347" s="174" t="s">
        <v>11119</v>
      </c>
      <c r="J3347" s="174" t="s">
        <v>11120</v>
      </c>
      <c r="K3347" s="174"/>
      <c r="L3347" s="174" t="s">
        <v>7136</v>
      </c>
      <c r="M3347" s="174" t="s">
        <v>7197</v>
      </c>
      <c r="N3347" s="176">
        <v>600</v>
      </c>
      <c r="O3347" s="174" t="s">
        <v>3407</v>
      </c>
      <c r="P3347" s="177">
        <v>35611</v>
      </c>
      <c r="Q3347" s="176">
        <v>192</v>
      </c>
      <c r="R3347" s="175">
        <v>2974.08</v>
      </c>
      <c r="S3347" s="175">
        <v>6320.12</v>
      </c>
      <c r="T3347" s="178">
        <v>0</v>
      </c>
      <c r="U3347" s="96">
        <v>8</v>
      </c>
      <c r="V3347" s="38" t="s">
        <v>118</v>
      </c>
      <c r="W3347" s="38"/>
      <c r="X3347" s="137">
        <v>185.88400000000001</v>
      </c>
      <c r="Y3347" s="138">
        <v>53873</v>
      </c>
      <c r="Z3347" s="179">
        <v>34</v>
      </c>
      <c r="AA3347" s="139">
        <v>2047</v>
      </c>
      <c r="AB3347" s="131"/>
      <c r="AC3347" s="38"/>
      <c r="AD3347" s="140">
        <v>6320.12</v>
      </c>
      <c r="AE3347" s="141">
        <v>6134.2359999999999</v>
      </c>
      <c r="AF3347" s="141">
        <v>5948.3519999999999</v>
      </c>
      <c r="AG3347" s="141">
        <v>5762.4679999999998</v>
      </c>
      <c r="AH3347" s="141">
        <v>5576.5839999999998</v>
      </c>
      <c r="AI3347" s="141">
        <v>5390.7</v>
      </c>
      <c r="AJ3347" s="141">
        <v>5204.8159999999998</v>
      </c>
      <c r="AK3347" s="141">
        <v>5018.9319999999998</v>
      </c>
      <c r="AL3347" s="141">
        <v>4833.0479999999998</v>
      </c>
      <c r="AM3347" s="141">
        <v>4647.1639999999998</v>
      </c>
      <c r="AN3347" s="141">
        <v>4461.28</v>
      </c>
      <c r="AO3347" s="141">
        <v>4275.3959999999997</v>
      </c>
      <c r="AP3347" s="141">
        <v>4089.5119999999997</v>
      </c>
      <c r="AQ3347" s="141">
        <v>3903.6279999999997</v>
      </c>
      <c r="AR3347" s="141">
        <v>3717.7439999999997</v>
      </c>
      <c r="AS3347" s="141">
        <v>3531.8599999999997</v>
      </c>
      <c r="AT3347" s="141">
        <v>3345.9759999999997</v>
      </c>
      <c r="AU3347" s="141">
        <v>3160.0919999999996</v>
      </c>
      <c r="AV3347" s="141">
        <v>2974.2079999999996</v>
      </c>
      <c r="AW3347" s="141">
        <v>2788.3239999999996</v>
      </c>
      <c r="AX3347" s="141">
        <v>2602.4399999999996</v>
      </c>
      <c r="AY3347" s="141">
        <v>2416.5559999999996</v>
      </c>
      <c r="AZ3347" s="141">
        <v>2230.6719999999996</v>
      </c>
      <c r="BA3347" s="141">
        <v>2044.7879999999996</v>
      </c>
      <c r="BB3347" s="141">
        <v>1858.9039999999995</v>
      </c>
      <c r="BC3347" s="141">
        <v>1673.0199999999995</v>
      </c>
      <c r="BD3347" s="141">
        <v>1487.1359999999995</v>
      </c>
      <c r="BE3347" s="141">
        <v>1301.2519999999995</v>
      </c>
      <c r="BF3347" s="141">
        <v>1115.3679999999995</v>
      </c>
      <c r="BG3347" s="141">
        <v>929.48399999999947</v>
      </c>
      <c r="BH3347" s="141">
        <v>743.59999999999945</v>
      </c>
      <c r="BI3347" s="141">
        <v>557.71599999999944</v>
      </c>
      <c r="BJ3347" s="141">
        <v>371.83199999999943</v>
      </c>
      <c r="BK3347" s="141">
        <v>185.94799999999941</v>
      </c>
      <c r="BL3347" s="141">
        <v>6.3999999999396096E-2</v>
      </c>
      <c r="BM3347" s="141">
        <v>0</v>
      </c>
      <c r="BN3347" s="141">
        <v>0</v>
      </c>
      <c r="BO3347" s="141">
        <v>0</v>
      </c>
      <c r="BP3347" s="141">
        <v>0</v>
      </c>
    </row>
    <row r="3348" spans="4:68">
      <c r="D3348" s="174" t="s">
        <v>11121</v>
      </c>
      <c r="E3348" s="175">
        <v>68106.94</v>
      </c>
      <c r="F3348" s="174" t="s">
        <v>3501</v>
      </c>
      <c r="G3348" s="174" t="s">
        <v>3178</v>
      </c>
      <c r="H3348" s="174" t="s">
        <v>179</v>
      </c>
      <c r="I3348" s="174" t="s">
        <v>11119</v>
      </c>
      <c r="J3348" s="174" t="s">
        <v>11120</v>
      </c>
      <c r="K3348" s="174"/>
      <c r="L3348" s="174" t="s">
        <v>7136</v>
      </c>
      <c r="M3348" s="174" t="s">
        <v>7197</v>
      </c>
      <c r="N3348" s="176">
        <v>600</v>
      </c>
      <c r="O3348" s="174" t="s">
        <v>3407</v>
      </c>
      <c r="P3348" s="177">
        <v>35611</v>
      </c>
      <c r="Q3348" s="176">
        <v>192</v>
      </c>
      <c r="R3348" s="175">
        <v>21794.080000000002</v>
      </c>
      <c r="S3348" s="175">
        <v>46312.86</v>
      </c>
      <c r="T3348" s="178">
        <v>0</v>
      </c>
      <c r="U3348" s="96">
        <v>8</v>
      </c>
      <c r="V3348" s="38" t="s">
        <v>118</v>
      </c>
      <c r="W3348" s="38"/>
      <c r="X3348" s="137">
        <v>1362.1387999999999</v>
      </c>
      <c r="Y3348" s="138">
        <v>53873</v>
      </c>
      <c r="Z3348" s="179">
        <v>34</v>
      </c>
      <c r="AA3348" s="139">
        <v>2047</v>
      </c>
      <c r="AB3348" s="131"/>
      <c r="AC3348" s="38"/>
      <c r="AD3348" s="140">
        <v>46312.86</v>
      </c>
      <c r="AE3348" s="141">
        <v>44950.7212</v>
      </c>
      <c r="AF3348" s="141">
        <v>43588.582399999999</v>
      </c>
      <c r="AG3348" s="141">
        <v>42226.443599999999</v>
      </c>
      <c r="AH3348" s="141">
        <v>40864.304799999998</v>
      </c>
      <c r="AI3348" s="141">
        <v>39502.165999999997</v>
      </c>
      <c r="AJ3348" s="141">
        <v>38140.027199999997</v>
      </c>
      <c r="AK3348" s="141">
        <v>36777.888399999996</v>
      </c>
      <c r="AL3348" s="141">
        <v>35415.749599999996</v>
      </c>
      <c r="AM3348" s="141">
        <v>34053.610799999995</v>
      </c>
      <c r="AN3348" s="141">
        <v>32691.471999999994</v>
      </c>
      <c r="AO3348" s="141">
        <v>31329.333199999994</v>
      </c>
      <c r="AP3348" s="141">
        <v>29967.194399999993</v>
      </c>
      <c r="AQ3348" s="141">
        <v>28605.055599999992</v>
      </c>
      <c r="AR3348" s="141">
        <v>27242.916799999992</v>
      </c>
      <c r="AS3348" s="141">
        <v>25880.777999999991</v>
      </c>
      <c r="AT3348" s="141">
        <v>24518.639199999991</v>
      </c>
      <c r="AU3348" s="141">
        <v>23156.50039999999</v>
      </c>
      <c r="AV3348" s="141">
        <v>21794.361599999989</v>
      </c>
      <c r="AW3348" s="141">
        <v>20432.222799999989</v>
      </c>
      <c r="AX3348" s="141">
        <v>19070.083999999988</v>
      </c>
      <c r="AY3348" s="141">
        <v>17707.945199999987</v>
      </c>
      <c r="AZ3348" s="141">
        <v>16345.806399999987</v>
      </c>
      <c r="BA3348" s="141">
        <v>14983.667599999986</v>
      </c>
      <c r="BB3348" s="141">
        <v>13621.528799999985</v>
      </c>
      <c r="BC3348" s="141">
        <v>12259.389999999985</v>
      </c>
      <c r="BD3348" s="141">
        <v>10897.251199999984</v>
      </c>
      <c r="BE3348" s="141">
        <v>9535.1123999999836</v>
      </c>
      <c r="BF3348" s="141">
        <v>8172.9735999999839</v>
      </c>
      <c r="BG3348" s="141">
        <v>6810.8347999999842</v>
      </c>
      <c r="BH3348" s="141">
        <v>5448.6959999999845</v>
      </c>
      <c r="BI3348" s="141">
        <v>4086.5571999999847</v>
      </c>
      <c r="BJ3348" s="141">
        <v>2724.418399999985</v>
      </c>
      <c r="BK3348" s="141">
        <v>1362.2795999999851</v>
      </c>
      <c r="BL3348" s="141">
        <v>0.14079999998511994</v>
      </c>
      <c r="BM3348" s="141">
        <v>0</v>
      </c>
      <c r="BN3348" s="141">
        <v>0</v>
      </c>
      <c r="BO3348" s="141">
        <v>0</v>
      </c>
      <c r="BP3348" s="141">
        <v>0</v>
      </c>
    </row>
    <row r="3349" spans="4:68">
      <c r="D3349" s="174" t="s">
        <v>11122</v>
      </c>
      <c r="E3349" s="175">
        <v>838.42</v>
      </c>
      <c r="F3349" s="174" t="s">
        <v>3520</v>
      </c>
      <c r="G3349" s="174" t="s">
        <v>3178</v>
      </c>
      <c r="H3349" s="174" t="s">
        <v>179</v>
      </c>
      <c r="I3349" s="174" t="s">
        <v>11119</v>
      </c>
      <c r="J3349" s="174" t="s">
        <v>11120</v>
      </c>
      <c r="K3349" s="174"/>
      <c r="L3349" s="174" t="s">
        <v>7136</v>
      </c>
      <c r="M3349" s="174" t="s">
        <v>7197</v>
      </c>
      <c r="N3349" s="176">
        <v>600</v>
      </c>
      <c r="O3349" s="174" t="s">
        <v>3407</v>
      </c>
      <c r="P3349" s="177">
        <v>35611</v>
      </c>
      <c r="Q3349" s="176">
        <v>192</v>
      </c>
      <c r="R3349" s="175">
        <v>268.17</v>
      </c>
      <c r="S3349" s="175">
        <v>570.25</v>
      </c>
      <c r="T3349" s="178">
        <v>0</v>
      </c>
      <c r="U3349" s="96">
        <v>8</v>
      </c>
      <c r="V3349" s="38" t="s">
        <v>118</v>
      </c>
      <c r="W3349" s="38"/>
      <c r="X3349" s="137">
        <v>16.7684</v>
      </c>
      <c r="Y3349" s="138">
        <v>53873</v>
      </c>
      <c r="Z3349" s="179">
        <v>34</v>
      </c>
      <c r="AA3349" s="139">
        <v>2047</v>
      </c>
      <c r="AB3349" s="131"/>
      <c r="AC3349" s="38"/>
      <c r="AD3349" s="140">
        <v>570.25</v>
      </c>
      <c r="AE3349" s="141">
        <v>553.48159999999996</v>
      </c>
      <c r="AF3349" s="141">
        <v>536.71319999999992</v>
      </c>
      <c r="AG3349" s="141">
        <v>519.94479999999987</v>
      </c>
      <c r="AH3349" s="141">
        <v>503.17639999999989</v>
      </c>
      <c r="AI3349" s="141">
        <v>486.4079999999999</v>
      </c>
      <c r="AJ3349" s="141">
        <v>469.63959999999992</v>
      </c>
      <c r="AK3349" s="141">
        <v>452.87119999999993</v>
      </c>
      <c r="AL3349" s="141">
        <v>436.10279999999995</v>
      </c>
      <c r="AM3349" s="141">
        <v>419.33439999999996</v>
      </c>
      <c r="AN3349" s="141">
        <v>402.56599999999997</v>
      </c>
      <c r="AO3349" s="141">
        <v>385.79759999999999</v>
      </c>
      <c r="AP3349" s="141">
        <v>369.0292</v>
      </c>
      <c r="AQ3349" s="141">
        <v>352.26080000000002</v>
      </c>
      <c r="AR3349" s="141">
        <v>335.49240000000003</v>
      </c>
      <c r="AS3349" s="141">
        <v>318.72400000000005</v>
      </c>
      <c r="AT3349" s="141">
        <v>301.95560000000006</v>
      </c>
      <c r="AU3349" s="141">
        <v>285.18720000000008</v>
      </c>
      <c r="AV3349" s="141">
        <v>268.41880000000009</v>
      </c>
      <c r="AW3349" s="141">
        <v>251.6504000000001</v>
      </c>
      <c r="AX3349" s="141">
        <v>234.88200000000012</v>
      </c>
      <c r="AY3349" s="141">
        <v>218.11360000000013</v>
      </c>
      <c r="AZ3349" s="141">
        <v>201.34520000000015</v>
      </c>
      <c r="BA3349" s="141">
        <v>184.57680000000016</v>
      </c>
      <c r="BB3349" s="141">
        <v>167.80840000000018</v>
      </c>
      <c r="BC3349" s="141">
        <v>151.04000000000019</v>
      </c>
      <c r="BD3349" s="141">
        <v>134.27160000000021</v>
      </c>
      <c r="BE3349" s="141">
        <v>117.50320000000021</v>
      </c>
      <c r="BF3349" s="141">
        <v>100.73480000000021</v>
      </c>
      <c r="BG3349" s="141">
        <v>83.966400000000206</v>
      </c>
      <c r="BH3349" s="141">
        <v>67.198000000000206</v>
      </c>
      <c r="BI3349" s="141">
        <v>50.429600000000207</v>
      </c>
      <c r="BJ3349" s="141">
        <v>33.661200000000207</v>
      </c>
      <c r="BK3349" s="141">
        <v>16.892800000000207</v>
      </c>
      <c r="BL3349" s="141">
        <v>0.12440000000020746</v>
      </c>
      <c r="BM3349" s="141">
        <v>0</v>
      </c>
      <c r="BN3349" s="141">
        <v>0</v>
      </c>
      <c r="BO3349" s="141">
        <v>0</v>
      </c>
      <c r="BP3349" s="141">
        <v>0</v>
      </c>
    </row>
    <row r="3350" spans="4:68">
      <c r="D3350" s="174" t="s">
        <v>11123</v>
      </c>
      <c r="E3350" s="175">
        <v>1379.78</v>
      </c>
      <c r="F3350" s="174" t="s">
        <v>3459</v>
      </c>
      <c r="G3350" s="174" t="s">
        <v>3178</v>
      </c>
      <c r="H3350" s="174" t="s">
        <v>179</v>
      </c>
      <c r="I3350" s="174" t="s">
        <v>11124</v>
      </c>
      <c r="J3350" s="174" t="s">
        <v>11125</v>
      </c>
      <c r="K3350" s="174"/>
      <c r="L3350" s="174" t="s">
        <v>7136</v>
      </c>
      <c r="M3350" s="174" t="s">
        <v>7197</v>
      </c>
      <c r="N3350" s="176">
        <v>600</v>
      </c>
      <c r="O3350" s="174" t="s">
        <v>3407</v>
      </c>
      <c r="P3350" s="177">
        <v>35611</v>
      </c>
      <c r="Q3350" s="176">
        <v>192</v>
      </c>
      <c r="R3350" s="175">
        <v>441.44</v>
      </c>
      <c r="S3350" s="175">
        <v>938.34</v>
      </c>
      <c r="T3350" s="178">
        <v>0</v>
      </c>
      <c r="U3350" s="96">
        <v>8</v>
      </c>
      <c r="V3350" s="38" t="s">
        <v>118</v>
      </c>
      <c r="W3350" s="38"/>
      <c r="X3350" s="137">
        <v>27.595600000000001</v>
      </c>
      <c r="Y3350" s="138">
        <v>53873</v>
      </c>
      <c r="Z3350" s="179">
        <v>34</v>
      </c>
      <c r="AA3350" s="139">
        <v>2047</v>
      </c>
      <c r="AB3350" s="131"/>
      <c r="AC3350" s="38"/>
      <c r="AD3350" s="140">
        <v>938.34</v>
      </c>
      <c r="AE3350" s="141">
        <v>910.74440000000004</v>
      </c>
      <c r="AF3350" s="141">
        <v>883.14880000000005</v>
      </c>
      <c r="AG3350" s="141">
        <v>855.55320000000006</v>
      </c>
      <c r="AH3350" s="141">
        <v>827.95760000000007</v>
      </c>
      <c r="AI3350" s="141">
        <v>800.36200000000008</v>
      </c>
      <c r="AJ3350" s="141">
        <v>772.76640000000009</v>
      </c>
      <c r="AK3350" s="141">
        <v>745.1708000000001</v>
      </c>
      <c r="AL3350" s="141">
        <v>717.57520000000011</v>
      </c>
      <c r="AM3350" s="141">
        <v>689.97960000000012</v>
      </c>
      <c r="AN3350" s="141">
        <v>662.38400000000013</v>
      </c>
      <c r="AO3350" s="141">
        <v>634.78840000000014</v>
      </c>
      <c r="AP3350" s="141">
        <v>607.19280000000015</v>
      </c>
      <c r="AQ3350" s="141">
        <v>579.59720000000016</v>
      </c>
      <c r="AR3350" s="141">
        <v>552.00160000000017</v>
      </c>
      <c r="AS3350" s="141">
        <v>524.40600000000018</v>
      </c>
      <c r="AT3350" s="141">
        <v>496.81040000000019</v>
      </c>
      <c r="AU3350" s="141">
        <v>469.2148000000002</v>
      </c>
      <c r="AV3350" s="141">
        <v>441.61920000000021</v>
      </c>
      <c r="AW3350" s="141">
        <v>414.02360000000022</v>
      </c>
      <c r="AX3350" s="141">
        <v>386.42800000000022</v>
      </c>
      <c r="AY3350" s="141">
        <v>358.83240000000023</v>
      </c>
      <c r="AZ3350" s="141">
        <v>331.23680000000024</v>
      </c>
      <c r="BA3350" s="141">
        <v>303.64120000000025</v>
      </c>
      <c r="BB3350" s="141">
        <v>276.04560000000026</v>
      </c>
      <c r="BC3350" s="141">
        <v>248.45000000000027</v>
      </c>
      <c r="BD3350" s="141">
        <v>220.85440000000028</v>
      </c>
      <c r="BE3350" s="141">
        <v>193.25880000000029</v>
      </c>
      <c r="BF3350" s="141">
        <v>165.6632000000003</v>
      </c>
      <c r="BG3350" s="141">
        <v>138.06760000000031</v>
      </c>
      <c r="BH3350" s="141">
        <v>110.47200000000031</v>
      </c>
      <c r="BI3350" s="141">
        <v>82.876400000000302</v>
      </c>
      <c r="BJ3350" s="141">
        <v>55.280800000000298</v>
      </c>
      <c r="BK3350" s="141">
        <v>27.685200000000297</v>
      </c>
      <c r="BL3350" s="141">
        <v>8.9600000000295665E-2</v>
      </c>
      <c r="BM3350" s="141">
        <v>0</v>
      </c>
      <c r="BN3350" s="141">
        <v>0</v>
      </c>
      <c r="BO3350" s="141">
        <v>0</v>
      </c>
      <c r="BP3350" s="141">
        <v>0</v>
      </c>
    </row>
    <row r="3351" spans="4:68">
      <c r="D3351" s="174" t="s">
        <v>11126</v>
      </c>
      <c r="E3351" s="175">
        <v>41524.22</v>
      </c>
      <c r="F3351" s="174" t="s">
        <v>3501</v>
      </c>
      <c r="G3351" s="174" t="s">
        <v>3178</v>
      </c>
      <c r="H3351" s="174" t="s">
        <v>179</v>
      </c>
      <c r="I3351" s="174" t="s">
        <v>11124</v>
      </c>
      <c r="J3351" s="174" t="s">
        <v>11125</v>
      </c>
      <c r="K3351" s="174"/>
      <c r="L3351" s="174" t="s">
        <v>7136</v>
      </c>
      <c r="M3351" s="174" t="s">
        <v>7197</v>
      </c>
      <c r="N3351" s="176">
        <v>600</v>
      </c>
      <c r="O3351" s="174" t="s">
        <v>3407</v>
      </c>
      <c r="P3351" s="177">
        <v>35611</v>
      </c>
      <c r="Q3351" s="176">
        <v>192</v>
      </c>
      <c r="R3351" s="175">
        <v>13287.69</v>
      </c>
      <c r="S3351" s="175">
        <v>28236.53</v>
      </c>
      <c r="T3351" s="178">
        <v>0</v>
      </c>
      <c r="U3351" s="96">
        <v>8</v>
      </c>
      <c r="V3351" s="38" t="s">
        <v>118</v>
      </c>
      <c r="W3351" s="38"/>
      <c r="X3351" s="137">
        <v>830.48440000000005</v>
      </c>
      <c r="Y3351" s="138">
        <v>53873</v>
      </c>
      <c r="Z3351" s="179">
        <v>34</v>
      </c>
      <c r="AA3351" s="139">
        <v>2047</v>
      </c>
      <c r="AB3351" s="131"/>
      <c r="AC3351" s="38"/>
      <c r="AD3351" s="140">
        <v>28236.53</v>
      </c>
      <c r="AE3351" s="141">
        <v>27406.045599999998</v>
      </c>
      <c r="AF3351" s="141">
        <v>26575.561199999996</v>
      </c>
      <c r="AG3351" s="141">
        <v>25745.076799999995</v>
      </c>
      <c r="AH3351" s="141">
        <v>24914.592399999994</v>
      </c>
      <c r="AI3351" s="141">
        <v>24084.107999999993</v>
      </c>
      <c r="AJ3351" s="141">
        <v>23253.623599999992</v>
      </c>
      <c r="AK3351" s="141">
        <v>22423.139199999991</v>
      </c>
      <c r="AL3351" s="141">
        <v>21592.654799999989</v>
      </c>
      <c r="AM3351" s="141">
        <v>20762.170399999988</v>
      </c>
      <c r="AN3351" s="141">
        <v>19931.685999999987</v>
      </c>
      <c r="AO3351" s="141">
        <v>19101.201599999986</v>
      </c>
      <c r="AP3351" s="141">
        <v>18270.717199999985</v>
      </c>
      <c r="AQ3351" s="141">
        <v>17440.232799999983</v>
      </c>
      <c r="AR3351" s="141">
        <v>16609.748399999982</v>
      </c>
      <c r="AS3351" s="141">
        <v>15779.263999999983</v>
      </c>
      <c r="AT3351" s="141">
        <v>14948.779599999983</v>
      </c>
      <c r="AU3351" s="141">
        <v>14118.295199999984</v>
      </c>
      <c r="AV3351" s="141">
        <v>13287.810799999985</v>
      </c>
      <c r="AW3351" s="141">
        <v>12457.326399999985</v>
      </c>
      <c r="AX3351" s="141">
        <v>11626.841999999986</v>
      </c>
      <c r="AY3351" s="141">
        <v>10796.357599999987</v>
      </c>
      <c r="AZ3351" s="141">
        <v>9965.8731999999873</v>
      </c>
      <c r="BA3351" s="141">
        <v>9135.3887999999879</v>
      </c>
      <c r="BB3351" s="141">
        <v>8304.9043999999885</v>
      </c>
      <c r="BC3351" s="141">
        <v>7474.4199999999882</v>
      </c>
      <c r="BD3351" s="141">
        <v>6643.935599999988</v>
      </c>
      <c r="BE3351" s="141">
        <v>5813.4511999999877</v>
      </c>
      <c r="BF3351" s="141">
        <v>4982.9667999999874</v>
      </c>
      <c r="BG3351" s="141">
        <v>4152.4823999999871</v>
      </c>
      <c r="BH3351" s="141">
        <v>3321.9979999999869</v>
      </c>
      <c r="BI3351" s="141">
        <v>2491.5135999999866</v>
      </c>
      <c r="BJ3351" s="141">
        <v>1661.0291999999865</v>
      </c>
      <c r="BK3351" s="141">
        <v>830.54479999998648</v>
      </c>
      <c r="BL3351" s="141">
        <v>6.0399999986429975E-2</v>
      </c>
      <c r="BM3351" s="141">
        <v>0</v>
      </c>
      <c r="BN3351" s="141">
        <v>0</v>
      </c>
      <c r="BO3351" s="141">
        <v>0</v>
      </c>
      <c r="BP3351" s="141">
        <v>0</v>
      </c>
    </row>
    <row r="3352" spans="4:68">
      <c r="D3352" s="174" t="s">
        <v>11127</v>
      </c>
      <c r="E3352" s="175">
        <v>15908.23</v>
      </c>
      <c r="F3352" s="174" t="s">
        <v>3520</v>
      </c>
      <c r="G3352" s="174" t="s">
        <v>3178</v>
      </c>
      <c r="H3352" s="174" t="s">
        <v>179</v>
      </c>
      <c r="I3352" s="174" t="s">
        <v>11124</v>
      </c>
      <c r="J3352" s="174" t="s">
        <v>11125</v>
      </c>
      <c r="K3352" s="174"/>
      <c r="L3352" s="174" t="s">
        <v>7136</v>
      </c>
      <c r="M3352" s="174" t="s">
        <v>7197</v>
      </c>
      <c r="N3352" s="176">
        <v>600</v>
      </c>
      <c r="O3352" s="174" t="s">
        <v>3407</v>
      </c>
      <c r="P3352" s="177">
        <v>35611</v>
      </c>
      <c r="Q3352" s="176">
        <v>192</v>
      </c>
      <c r="R3352" s="175">
        <v>5090.55</v>
      </c>
      <c r="S3352" s="175">
        <v>10817.68</v>
      </c>
      <c r="T3352" s="178">
        <v>0</v>
      </c>
      <c r="U3352" s="96">
        <v>8</v>
      </c>
      <c r="V3352" s="38" t="s">
        <v>118</v>
      </c>
      <c r="W3352" s="38"/>
      <c r="X3352" s="137">
        <v>318.16460000000001</v>
      </c>
      <c r="Y3352" s="138">
        <v>53873</v>
      </c>
      <c r="Z3352" s="179">
        <v>34</v>
      </c>
      <c r="AA3352" s="139">
        <v>2047</v>
      </c>
      <c r="AB3352" s="131"/>
      <c r="AC3352" s="38"/>
      <c r="AD3352" s="140">
        <v>10817.68</v>
      </c>
      <c r="AE3352" s="141">
        <v>10499.5154</v>
      </c>
      <c r="AF3352" s="141">
        <v>10181.3508</v>
      </c>
      <c r="AG3352" s="141">
        <v>9863.1862000000001</v>
      </c>
      <c r="AH3352" s="141">
        <v>9545.0216</v>
      </c>
      <c r="AI3352" s="141">
        <v>9226.857</v>
      </c>
      <c r="AJ3352" s="141">
        <v>8908.6923999999999</v>
      </c>
      <c r="AK3352" s="141">
        <v>8590.5277999999998</v>
      </c>
      <c r="AL3352" s="141">
        <v>8272.3631999999998</v>
      </c>
      <c r="AM3352" s="141">
        <v>7954.1985999999997</v>
      </c>
      <c r="AN3352" s="141">
        <v>7636.0339999999997</v>
      </c>
      <c r="AO3352" s="141">
        <v>7317.8693999999996</v>
      </c>
      <c r="AP3352" s="141">
        <v>6999.7047999999995</v>
      </c>
      <c r="AQ3352" s="141">
        <v>6681.5401999999995</v>
      </c>
      <c r="AR3352" s="141">
        <v>6363.3755999999994</v>
      </c>
      <c r="AS3352" s="141">
        <v>6045.2109999999993</v>
      </c>
      <c r="AT3352" s="141">
        <v>5727.0463999999993</v>
      </c>
      <c r="AU3352" s="141">
        <v>5408.8817999999992</v>
      </c>
      <c r="AV3352" s="141">
        <v>5090.7171999999991</v>
      </c>
      <c r="AW3352" s="141">
        <v>4772.5525999999991</v>
      </c>
      <c r="AX3352" s="141">
        <v>4454.387999999999</v>
      </c>
      <c r="AY3352" s="141">
        <v>4136.2233999999989</v>
      </c>
      <c r="AZ3352" s="141">
        <v>3818.0587999999989</v>
      </c>
      <c r="BA3352" s="141">
        <v>3499.8941999999988</v>
      </c>
      <c r="BB3352" s="141">
        <v>3181.7295999999988</v>
      </c>
      <c r="BC3352" s="141">
        <v>2863.5649999999987</v>
      </c>
      <c r="BD3352" s="141">
        <v>2545.4003999999986</v>
      </c>
      <c r="BE3352" s="141">
        <v>2227.2357999999986</v>
      </c>
      <c r="BF3352" s="141">
        <v>1909.0711999999985</v>
      </c>
      <c r="BG3352" s="141">
        <v>1590.9065999999984</v>
      </c>
      <c r="BH3352" s="141">
        <v>1272.7419999999984</v>
      </c>
      <c r="BI3352" s="141">
        <v>954.57739999999831</v>
      </c>
      <c r="BJ3352" s="141">
        <v>636.41279999999824</v>
      </c>
      <c r="BK3352" s="141">
        <v>318.24819999999823</v>
      </c>
      <c r="BL3352" s="141">
        <v>8.3599999998227759E-2</v>
      </c>
      <c r="BM3352" s="141">
        <v>0</v>
      </c>
      <c r="BN3352" s="141">
        <v>0</v>
      </c>
      <c r="BO3352" s="141">
        <v>0</v>
      </c>
      <c r="BP3352" s="141">
        <v>0</v>
      </c>
    </row>
    <row r="3353" spans="4:68">
      <c r="D3353" s="174" t="s">
        <v>11128</v>
      </c>
      <c r="E3353" s="175">
        <v>8913.0400000000009</v>
      </c>
      <c r="F3353" s="174" t="s">
        <v>3503</v>
      </c>
      <c r="G3353" s="174" t="s">
        <v>3178</v>
      </c>
      <c r="H3353" s="174" t="s">
        <v>179</v>
      </c>
      <c r="I3353" s="174" t="s">
        <v>11124</v>
      </c>
      <c r="J3353" s="174" t="s">
        <v>11125</v>
      </c>
      <c r="K3353" s="174"/>
      <c r="L3353" s="174" t="s">
        <v>7136</v>
      </c>
      <c r="M3353" s="174" t="s">
        <v>7197</v>
      </c>
      <c r="N3353" s="176">
        <v>600</v>
      </c>
      <c r="O3353" s="174" t="s">
        <v>3407</v>
      </c>
      <c r="P3353" s="177">
        <v>35611</v>
      </c>
      <c r="Q3353" s="176">
        <v>192</v>
      </c>
      <c r="R3353" s="175">
        <v>2852.14</v>
      </c>
      <c r="S3353" s="175">
        <v>6060.9</v>
      </c>
      <c r="T3353" s="178">
        <v>0</v>
      </c>
      <c r="U3353" s="96">
        <v>8</v>
      </c>
      <c r="V3353" s="38" t="s">
        <v>118</v>
      </c>
      <c r="W3353" s="38"/>
      <c r="X3353" s="137">
        <v>178.26080000000002</v>
      </c>
      <c r="Y3353" s="138">
        <v>53873</v>
      </c>
      <c r="Z3353" s="179">
        <v>34</v>
      </c>
      <c r="AA3353" s="139">
        <v>2047</v>
      </c>
      <c r="AB3353" s="131"/>
      <c r="AC3353" s="38"/>
      <c r="AD3353" s="140">
        <v>6060.9</v>
      </c>
      <c r="AE3353" s="141">
        <v>5882.6391999999996</v>
      </c>
      <c r="AF3353" s="141">
        <v>5704.3783999999996</v>
      </c>
      <c r="AG3353" s="141">
        <v>5526.1175999999996</v>
      </c>
      <c r="AH3353" s="141">
        <v>5347.8567999999996</v>
      </c>
      <c r="AI3353" s="141">
        <v>5169.5959999999995</v>
      </c>
      <c r="AJ3353" s="141">
        <v>4991.3351999999995</v>
      </c>
      <c r="AK3353" s="141">
        <v>4813.0743999999995</v>
      </c>
      <c r="AL3353" s="141">
        <v>4634.8135999999995</v>
      </c>
      <c r="AM3353" s="141">
        <v>4456.5527999999995</v>
      </c>
      <c r="AN3353" s="141">
        <v>4278.2919999999995</v>
      </c>
      <c r="AO3353" s="141">
        <v>4100.0311999999994</v>
      </c>
      <c r="AP3353" s="141">
        <v>3921.7703999999994</v>
      </c>
      <c r="AQ3353" s="141">
        <v>3743.5095999999994</v>
      </c>
      <c r="AR3353" s="141">
        <v>3565.2487999999994</v>
      </c>
      <c r="AS3353" s="141">
        <v>3386.9879999999994</v>
      </c>
      <c r="AT3353" s="141">
        <v>3208.7271999999994</v>
      </c>
      <c r="AU3353" s="141">
        <v>3030.4663999999993</v>
      </c>
      <c r="AV3353" s="141">
        <v>2852.2055999999993</v>
      </c>
      <c r="AW3353" s="141">
        <v>2673.9447999999993</v>
      </c>
      <c r="AX3353" s="141">
        <v>2495.6839999999993</v>
      </c>
      <c r="AY3353" s="141">
        <v>2317.4231999999993</v>
      </c>
      <c r="AZ3353" s="141">
        <v>2139.1623999999993</v>
      </c>
      <c r="BA3353" s="141">
        <v>1960.9015999999992</v>
      </c>
      <c r="BB3353" s="141">
        <v>1782.6407999999992</v>
      </c>
      <c r="BC3353" s="141">
        <v>1604.3799999999992</v>
      </c>
      <c r="BD3353" s="141">
        <v>1426.1191999999992</v>
      </c>
      <c r="BE3353" s="141">
        <v>1247.8583999999992</v>
      </c>
      <c r="BF3353" s="141">
        <v>1069.5975999999991</v>
      </c>
      <c r="BG3353" s="141">
        <v>891.33679999999913</v>
      </c>
      <c r="BH3353" s="141">
        <v>713.07599999999911</v>
      </c>
      <c r="BI3353" s="141">
        <v>534.81519999999909</v>
      </c>
      <c r="BJ3353" s="141">
        <v>356.55439999999908</v>
      </c>
      <c r="BK3353" s="141">
        <v>178.29359999999906</v>
      </c>
      <c r="BL3353" s="141">
        <v>3.2799999999042484E-2</v>
      </c>
      <c r="BM3353" s="141">
        <v>0</v>
      </c>
      <c r="BN3353" s="141">
        <v>0</v>
      </c>
      <c r="BO3353" s="141">
        <v>0</v>
      </c>
      <c r="BP3353" s="141">
        <v>0</v>
      </c>
    </row>
    <row r="3354" spans="4:68">
      <c r="D3354" s="174" t="s">
        <v>11129</v>
      </c>
      <c r="E3354" s="175">
        <v>146178.12</v>
      </c>
      <c r="F3354" s="174" t="s">
        <v>3501</v>
      </c>
      <c r="G3354" s="174" t="s">
        <v>3178</v>
      </c>
      <c r="H3354" s="174" t="s">
        <v>179</v>
      </c>
      <c r="I3354" s="174" t="s">
        <v>11130</v>
      </c>
      <c r="J3354" s="174" t="s">
        <v>11131</v>
      </c>
      <c r="K3354" s="174"/>
      <c r="L3354" s="174" t="s">
        <v>7136</v>
      </c>
      <c r="M3354" s="174" t="s">
        <v>7197</v>
      </c>
      <c r="N3354" s="176">
        <v>600</v>
      </c>
      <c r="O3354" s="174" t="s">
        <v>3407</v>
      </c>
      <c r="P3354" s="177">
        <v>35611</v>
      </c>
      <c r="Q3354" s="176">
        <v>192</v>
      </c>
      <c r="R3354" s="175">
        <v>46776.959999999999</v>
      </c>
      <c r="S3354" s="175">
        <v>99401.16</v>
      </c>
      <c r="T3354" s="178">
        <v>0</v>
      </c>
      <c r="U3354" s="96">
        <v>8</v>
      </c>
      <c r="V3354" s="38" t="s">
        <v>118</v>
      </c>
      <c r="W3354" s="38"/>
      <c r="X3354" s="137">
        <v>2923.5623999999998</v>
      </c>
      <c r="Y3354" s="138">
        <v>53873</v>
      </c>
      <c r="Z3354" s="179">
        <v>34</v>
      </c>
      <c r="AA3354" s="139">
        <v>2047</v>
      </c>
      <c r="AB3354" s="131"/>
      <c r="AC3354" s="38"/>
      <c r="AD3354" s="140">
        <v>99401.16</v>
      </c>
      <c r="AE3354" s="141">
        <v>96477.597600000008</v>
      </c>
      <c r="AF3354" s="141">
        <v>93554.035200000013</v>
      </c>
      <c r="AG3354" s="141">
        <v>90630.472800000018</v>
      </c>
      <c r="AH3354" s="141">
        <v>87706.910400000022</v>
      </c>
      <c r="AI3354" s="141">
        <v>84783.348000000027</v>
      </c>
      <c r="AJ3354" s="141">
        <v>81859.785600000032</v>
      </c>
      <c r="AK3354" s="141">
        <v>78936.223200000037</v>
      </c>
      <c r="AL3354" s="141">
        <v>76012.660800000041</v>
      </c>
      <c r="AM3354" s="141">
        <v>73089.098400000046</v>
      </c>
      <c r="AN3354" s="141">
        <v>70165.536000000051</v>
      </c>
      <c r="AO3354" s="141">
        <v>67241.973600000056</v>
      </c>
      <c r="AP3354" s="141">
        <v>64318.411200000053</v>
      </c>
      <c r="AQ3354" s="141">
        <v>61394.848800000051</v>
      </c>
      <c r="AR3354" s="141">
        <v>58471.286400000048</v>
      </c>
      <c r="AS3354" s="141">
        <v>55547.724000000046</v>
      </c>
      <c r="AT3354" s="141">
        <v>52624.161600000043</v>
      </c>
      <c r="AU3354" s="141">
        <v>49700.599200000041</v>
      </c>
      <c r="AV3354" s="141">
        <v>46777.036800000038</v>
      </c>
      <c r="AW3354" s="141">
        <v>43853.474400000036</v>
      </c>
      <c r="AX3354" s="141">
        <v>40929.912000000033</v>
      </c>
      <c r="AY3354" s="141">
        <v>38006.34960000003</v>
      </c>
      <c r="AZ3354" s="141">
        <v>35082.787200000028</v>
      </c>
      <c r="BA3354" s="141">
        <v>32159.224800000029</v>
      </c>
      <c r="BB3354" s="141">
        <v>29235.66240000003</v>
      </c>
      <c r="BC3354" s="141">
        <v>26312.100000000031</v>
      </c>
      <c r="BD3354" s="141">
        <v>23388.537600000032</v>
      </c>
      <c r="BE3354" s="141">
        <v>20464.975200000034</v>
      </c>
      <c r="BF3354" s="141">
        <v>17541.412800000035</v>
      </c>
      <c r="BG3354" s="141">
        <v>14617.850400000036</v>
      </c>
      <c r="BH3354" s="141">
        <v>11694.288000000037</v>
      </c>
      <c r="BI3354" s="141">
        <v>8770.725600000038</v>
      </c>
      <c r="BJ3354" s="141">
        <v>5847.1632000000382</v>
      </c>
      <c r="BK3354" s="141">
        <v>2923.6008000000384</v>
      </c>
      <c r="BL3354" s="141">
        <v>3.8400000038564031E-2</v>
      </c>
      <c r="BM3354" s="141">
        <v>0</v>
      </c>
      <c r="BN3354" s="141">
        <v>0</v>
      </c>
      <c r="BO3354" s="141">
        <v>0</v>
      </c>
      <c r="BP3354" s="141">
        <v>0</v>
      </c>
    </row>
    <row r="3355" spans="4:68">
      <c r="D3355" s="174" t="s">
        <v>11132</v>
      </c>
      <c r="E3355" s="175">
        <v>263798.07</v>
      </c>
      <c r="F3355" s="174" t="s">
        <v>3459</v>
      </c>
      <c r="G3355" s="174" t="s">
        <v>3178</v>
      </c>
      <c r="H3355" s="174" t="s">
        <v>179</v>
      </c>
      <c r="I3355" s="174" t="s">
        <v>2725</v>
      </c>
      <c r="J3355" s="174" t="s">
        <v>11133</v>
      </c>
      <c r="K3355" s="174"/>
      <c r="L3355" s="174" t="s">
        <v>7136</v>
      </c>
      <c r="M3355" s="174" t="s">
        <v>7197</v>
      </c>
      <c r="N3355" s="176">
        <v>600</v>
      </c>
      <c r="O3355" s="174" t="s">
        <v>3407</v>
      </c>
      <c r="P3355" s="177">
        <v>35611</v>
      </c>
      <c r="Q3355" s="176">
        <v>192</v>
      </c>
      <c r="R3355" s="175">
        <v>84415.35</v>
      </c>
      <c r="S3355" s="175">
        <v>179382.72</v>
      </c>
      <c r="T3355" s="178">
        <v>0</v>
      </c>
      <c r="U3355" s="96">
        <v>8</v>
      </c>
      <c r="V3355" s="38" t="s">
        <v>118</v>
      </c>
      <c r="W3355" s="38"/>
      <c r="X3355" s="137">
        <v>5275.9614000000001</v>
      </c>
      <c r="Y3355" s="138">
        <v>53873</v>
      </c>
      <c r="Z3355" s="179">
        <v>34</v>
      </c>
      <c r="AA3355" s="139">
        <v>2047</v>
      </c>
      <c r="AB3355" s="131"/>
      <c r="AC3355" s="38"/>
      <c r="AD3355" s="140">
        <v>179382.72</v>
      </c>
      <c r="AE3355" s="141">
        <v>174106.7586</v>
      </c>
      <c r="AF3355" s="141">
        <v>168830.7972</v>
      </c>
      <c r="AG3355" s="141">
        <v>163554.8358</v>
      </c>
      <c r="AH3355" s="141">
        <v>158278.8744</v>
      </c>
      <c r="AI3355" s="141">
        <v>153002.913</v>
      </c>
      <c r="AJ3355" s="141">
        <v>147726.9516</v>
      </c>
      <c r="AK3355" s="141">
        <v>142450.9902</v>
      </c>
      <c r="AL3355" s="141">
        <v>137175.0288</v>
      </c>
      <c r="AM3355" s="141">
        <v>131899.0674</v>
      </c>
      <c r="AN3355" s="141">
        <v>126623.106</v>
      </c>
      <c r="AO3355" s="141">
        <v>121347.1446</v>
      </c>
      <c r="AP3355" s="141">
        <v>116071.1832</v>
      </c>
      <c r="AQ3355" s="141">
        <v>110795.2218</v>
      </c>
      <c r="AR3355" s="141">
        <v>105519.2604</v>
      </c>
      <c r="AS3355" s="141">
        <v>100243.299</v>
      </c>
      <c r="AT3355" s="141">
        <v>94967.337599999999</v>
      </c>
      <c r="AU3355" s="141">
        <v>89691.376199999999</v>
      </c>
      <c r="AV3355" s="141">
        <v>84415.414799999999</v>
      </c>
      <c r="AW3355" s="141">
        <v>79139.453399999999</v>
      </c>
      <c r="AX3355" s="141">
        <v>73863.491999999998</v>
      </c>
      <c r="AY3355" s="141">
        <v>68587.530599999998</v>
      </c>
      <c r="AZ3355" s="141">
        <v>63311.569199999998</v>
      </c>
      <c r="BA3355" s="141">
        <v>58035.607799999998</v>
      </c>
      <c r="BB3355" s="141">
        <v>52759.646399999998</v>
      </c>
      <c r="BC3355" s="141">
        <v>47483.684999999998</v>
      </c>
      <c r="BD3355" s="141">
        <v>42207.723599999998</v>
      </c>
      <c r="BE3355" s="141">
        <v>36931.762199999997</v>
      </c>
      <c r="BF3355" s="141">
        <v>31655.800799999997</v>
      </c>
      <c r="BG3355" s="141">
        <v>26379.839399999997</v>
      </c>
      <c r="BH3355" s="141">
        <v>21103.877999999997</v>
      </c>
      <c r="BI3355" s="141">
        <v>15827.916599999997</v>
      </c>
      <c r="BJ3355" s="141">
        <v>10551.955199999997</v>
      </c>
      <c r="BK3355" s="141">
        <v>5275.9937999999966</v>
      </c>
      <c r="BL3355" s="141">
        <v>3.2399999996414408E-2</v>
      </c>
      <c r="BM3355" s="141">
        <v>0</v>
      </c>
      <c r="BN3355" s="141">
        <v>0</v>
      </c>
      <c r="BO3355" s="141">
        <v>0</v>
      </c>
      <c r="BP3355" s="141">
        <v>0</v>
      </c>
    </row>
    <row r="3356" spans="4:68">
      <c r="D3356" s="174" t="s">
        <v>11134</v>
      </c>
      <c r="E3356" s="175">
        <v>2144395.85</v>
      </c>
      <c r="F3356" s="174" t="s">
        <v>3501</v>
      </c>
      <c r="G3356" s="174" t="s">
        <v>3178</v>
      </c>
      <c r="H3356" s="174" t="s">
        <v>179</v>
      </c>
      <c r="I3356" s="174" t="s">
        <v>2725</v>
      </c>
      <c r="J3356" s="174" t="s">
        <v>11133</v>
      </c>
      <c r="K3356" s="174"/>
      <c r="L3356" s="174" t="s">
        <v>7136</v>
      </c>
      <c r="M3356" s="174" t="s">
        <v>7197</v>
      </c>
      <c r="N3356" s="176">
        <v>600</v>
      </c>
      <c r="O3356" s="174" t="s">
        <v>3407</v>
      </c>
      <c r="P3356" s="177">
        <v>35611</v>
      </c>
      <c r="Q3356" s="176">
        <v>192</v>
      </c>
      <c r="R3356" s="175">
        <v>686206.55</v>
      </c>
      <c r="S3356" s="175">
        <v>1458189.3</v>
      </c>
      <c r="T3356" s="178">
        <v>0</v>
      </c>
      <c r="U3356" s="96">
        <v>8</v>
      </c>
      <c r="V3356" s="38" t="s">
        <v>118</v>
      </c>
      <c r="W3356" s="38"/>
      <c r="X3356" s="137">
        <v>42887.917000000001</v>
      </c>
      <c r="Y3356" s="138">
        <v>53873</v>
      </c>
      <c r="Z3356" s="179">
        <v>34</v>
      </c>
      <c r="AA3356" s="139">
        <v>2047</v>
      </c>
      <c r="AB3356" s="131"/>
      <c r="AC3356" s="38"/>
      <c r="AD3356" s="140">
        <v>1458189.3</v>
      </c>
      <c r="AE3356" s="141">
        <v>1415301.3830000001</v>
      </c>
      <c r="AF3356" s="141">
        <v>1372413.4660000002</v>
      </c>
      <c r="AG3356" s="141">
        <v>1329525.5490000003</v>
      </c>
      <c r="AH3356" s="141">
        <v>1286637.6320000004</v>
      </c>
      <c r="AI3356" s="141">
        <v>1243749.7150000005</v>
      </c>
      <c r="AJ3356" s="141">
        <v>1200861.7980000007</v>
      </c>
      <c r="AK3356" s="141">
        <v>1157973.8810000008</v>
      </c>
      <c r="AL3356" s="141">
        <v>1115085.9640000009</v>
      </c>
      <c r="AM3356" s="141">
        <v>1072198.047000001</v>
      </c>
      <c r="AN3356" s="141">
        <v>1029310.1300000009</v>
      </c>
      <c r="AO3356" s="141">
        <v>986422.21300000092</v>
      </c>
      <c r="AP3356" s="141">
        <v>943534.2960000009</v>
      </c>
      <c r="AQ3356" s="141">
        <v>900646.37900000089</v>
      </c>
      <c r="AR3356" s="141">
        <v>857758.46200000087</v>
      </c>
      <c r="AS3356" s="141">
        <v>814870.54500000086</v>
      </c>
      <c r="AT3356" s="141">
        <v>771982.62800000084</v>
      </c>
      <c r="AU3356" s="141">
        <v>729094.71100000083</v>
      </c>
      <c r="AV3356" s="141">
        <v>686206.79400000081</v>
      </c>
      <c r="AW3356" s="141">
        <v>643318.87700000079</v>
      </c>
      <c r="AX3356" s="141">
        <v>600430.96000000078</v>
      </c>
      <c r="AY3356" s="141">
        <v>557543.04300000076</v>
      </c>
      <c r="AZ3356" s="141">
        <v>514655.12600000075</v>
      </c>
      <c r="BA3356" s="141">
        <v>471767.20900000073</v>
      </c>
      <c r="BB3356" s="141">
        <v>428879.29200000071</v>
      </c>
      <c r="BC3356" s="141">
        <v>385991.3750000007</v>
      </c>
      <c r="BD3356" s="141">
        <v>343103.45800000068</v>
      </c>
      <c r="BE3356" s="141">
        <v>300215.54100000067</v>
      </c>
      <c r="BF3356" s="141">
        <v>257327.62400000065</v>
      </c>
      <c r="BG3356" s="141">
        <v>214439.70700000064</v>
      </c>
      <c r="BH3356" s="141">
        <v>171551.79000000062</v>
      </c>
      <c r="BI3356" s="141">
        <v>128663.87300000062</v>
      </c>
      <c r="BJ3356" s="141">
        <v>85775.956000000617</v>
      </c>
      <c r="BK3356" s="141">
        <v>42888.039000000615</v>
      </c>
      <c r="BL3356" s="141">
        <v>0.12200000061420724</v>
      </c>
      <c r="BM3356" s="141">
        <v>0</v>
      </c>
      <c r="BN3356" s="141">
        <v>0</v>
      </c>
      <c r="BO3356" s="141">
        <v>0</v>
      </c>
      <c r="BP3356" s="141">
        <v>0</v>
      </c>
    </row>
    <row r="3357" spans="4:68">
      <c r="D3357" s="174" t="s">
        <v>11135</v>
      </c>
      <c r="E3357" s="175">
        <v>198695.78</v>
      </c>
      <c r="F3357" s="174" t="s">
        <v>3520</v>
      </c>
      <c r="G3357" s="174" t="s">
        <v>3178</v>
      </c>
      <c r="H3357" s="174" t="s">
        <v>179</v>
      </c>
      <c r="I3357" s="174" t="s">
        <v>2725</v>
      </c>
      <c r="J3357" s="174" t="s">
        <v>11133</v>
      </c>
      <c r="K3357" s="174"/>
      <c r="L3357" s="174" t="s">
        <v>7136</v>
      </c>
      <c r="M3357" s="174" t="s">
        <v>7197</v>
      </c>
      <c r="N3357" s="176">
        <v>600</v>
      </c>
      <c r="O3357" s="174" t="s">
        <v>3407</v>
      </c>
      <c r="P3357" s="177">
        <v>35611</v>
      </c>
      <c r="Q3357" s="176">
        <v>192</v>
      </c>
      <c r="R3357" s="175">
        <v>63582.559999999998</v>
      </c>
      <c r="S3357" s="175">
        <v>135113.22</v>
      </c>
      <c r="T3357" s="178">
        <v>0</v>
      </c>
      <c r="U3357" s="96">
        <v>8</v>
      </c>
      <c r="V3357" s="38" t="s">
        <v>118</v>
      </c>
      <c r="W3357" s="38"/>
      <c r="X3357" s="137">
        <v>3973.9155999999998</v>
      </c>
      <c r="Y3357" s="138">
        <v>53873</v>
      </c>
      <c r="Z3357" s="179">
        <v>34</v>
      </c>
      <c r="AA3357" s="139">
        <v>2047</v>
      </c>
      <c r="AB3357" s="131"/>
      <c r="AC3357" s="38"/>
      <c r="AD3357" s="140">
        <v>135113.22</v>
      </c>
      <c r="AE3357" s="141">
        <v>131139.30439999999</v>
      </c>
      <c r="AF3357" s="141">
        <v>127165.3888</v>
      </c>
      <c r="AG3357" s="141">
        <v>123191.47320000001</v>
      </c>
      <c r="AH3357" s="141">
        <v>119217.55760000001</v>
      </c>
      <c r="AI3357" s="141">
        <v>115243.64200000002</v>
      </c>
      <c r="AJ3357" s="141">
        <v>111269.72640000003</v>
      </c>
      <c r="AK3357" s="141">
        <v>107295.81080000004</v>
      </c>
      <c r="AL3357" s="141">
        <v>103321.89520000004</v>
      </c>
      <c r="AM3357" s="141">
        <v>99347.97960000005</v>
      </c>
      <c r="AN3357" s="141">
        <v>95374.064000000057</v>
      </c>
      <c r="AO3357" s="141">
        <v>91400.148400000064</v>
      </c>
      <c r="AP3357" s="141">
        <v>87426.232800000071</v>
      </c>
      <c r="AQ3357" s="141">
        <v>83452.317200000078</v>
      </c>
      <c r="AR3357" s="141">
        <v>79478.401600000085</v>
      </c>
      <c r="AS3357" s="141">
        <v>75504.486000000092</v>
      </c>
      <c r="AT3357" s="141">
        <v>71530.570400000099</v>
      </c>
      <c r="AU3357" s="141">
        <v>67556.654800000106</v>
      </c>
      <c r="AV3357" s="141">
        <v>63582.739200000105</v>
      </c>
      <c r="AW3357" s="141">
        <v>59608.823600000105</v>
      </c>
      <c r="AX3357" s="141">
        <v>55634.908000000105</v>
      </c>
      <c r="AY3357" s="141">
        <v>51660.992400000105</v>
      </c>
      <c r="AZ3357" s="141">
        <v>47687.076800000104</v>
      </c>
      <c r="BA3357" s="141">
        <v>43713.161200000104</v>
      </c>
      <c r="BB3357" s="141">
        <v>39739.245600000104</v>
      </c>
      <c r="BC3357" s="141">
        <v>35765.330000000104</v>
      </c>
      <c r="BD3357" s="141">
        <v>31791.414400000103</v>
      </c>
      <c r="BE3357" s="141">
        <v>27817.498800000103</v>
      </c>
      <c r="BF3357" s="141">
        <v>23843.583200000103</v>
      </c>
      <c r="BG3357" s="141">
        <v>19869.667600000103</v>
      </c>
      <c r="BH3357" s="141">
        <v>15895.752000000102</v>
      </c>
      <c r="BI3357" s="141">
        <v>11921.836400000102</v>
      </c>
      <c r="BJ3357" s="141">
        <v>7947.9208000001017</v>
      </c>
      <c r="BK3357" s="141">
        <v>3974.0052000001019</v>
      </c>
      <c r="BL3357" s="141">
        <v>8.9600000102109334E-2</v>
      </c>
      <c r="BM3357" s="141">
        <v>0</v>
      </c>
      <c r="BN3357" s="141">
        <v>0</v>
      </c>
      <c r="BO3357" s="141">
        <v>0</v>
      </c>
      <c r="BP3357" s="141">
        <v>0</v>
      </c>
    </row>
    <row r="3358" spans="4:68">
      <c r="D3358" s="174" t="s">
        <v>11136</v>
      </c>
      <c r="E3358" s="175">
        <v>121369.60000000001</v>
      </c>
      <c r="F3358" s="174" t="s">
        <v>3503</v>
      </c>
      <c r="G3358" s="174" t="s">
        <v>3178</v>
      </c>
      <c r="H3358" s="174" t="s">
        <v>179</v>
      </c>
      <c r="I3358" s="174" t="s">
        <v>2725</v>
      </c>
      <c r="J3358" s="174" t="s">
        <v>11133</v>
      </c>
      <c r="K3358" s="174"/>
      <c r="L3358" s="174" t="s">
        <v>7136</v>
      </c>
      <c r="M3358" s="174" t="s">
        <v>7197</v>
      </c>
      <c r="N3358" s="176">
        <v>600</v>
      </c>
      <c r="O3358" s="174" t="s">
        <v>3407</v>
      </c>
      <c r="P3358" s="177">
        <v>35611</v>
      </c>
      <c r="Q3358" s="176">
        <v>192</v>
      </c>
      <c r="R3358" s="175">
        <v>38838.230000000003</v>
      </c>
      <c r="S3358" s="175">
        <v>82531.37</v>
      </c>
      <c r="T3358" s="178">
        <v>0</v>
      </c>
      <c r="U3358" s="96">
        <v>8</v>
      </c>
      <c r="V3358" s="38" t="s">
        <v>118</v>
      </c>
      <c r="W3358" s="38"/>
      <c r="X3358" s="137">
        <v>2427.3919999999998</v>
      </c>
      <c r="Y3358" s="138">
        <v>53873</v>
      </c>
      <c r="Z3358" s="179">
        <v>34</v>
      </c>
      <c r="AA3358" s="139">
        <v>2047</v>
      </c>
      <c r="AB3358" s="131"/>
      <c r="AC3358" s="38"/>
      <c r="AD3358" s="140">
        <v>82531.37</v>
      </c>
      <c r="AE3358" s="141">
        <v>80103.978000000003</v>
      </c>
      <c r="AF3358" s="141">
        <v>77676.58600000001</v>
      </c>
      <c r="AG3358" s="141">
        <v>75249.194000000018</v>
      </c>
      <c r="AH3358" s="141">
        <v>72821.802000000025</v>
      </c>
      <c r="AI3358" s="141">
        <v>70394.410000000033</v>
      </c>
      <c r="AJ3358" s="141">
        <v>67967.01800000004</v>
      </c>
      <c r="AK3358" s="141">
        <v>65539.626000000047</v>
      </c>
      <c r="AL3358" s="141">
        <v>63112.234000000048</v>
      </c>
      <c r="AM3358" s="141">
        <v>60684.842000000048</v>
      </c>
      <c r="AN3358" s="141">
        <v>58257.450000000048</v>
      </c>
      <c r="AO3358" s="141">
        <v>55830.058000000048</v>
      </c>
      <c r="AP3358" s="141">
        <v>53402.666000000048</v>
      </c>
      <c r="AQ3358" s="141">
        <v>50975.274000000049</v>
      </c>
      <c r="AR3358" s="141">
        <v>48547.882000000049</v>
      </c>
      <c r="AS3358" s="141">
        <v>46120.490000000049</v>
      </c>
      <c r="AT3358" s="141">
        <v>43693.098000000049</v>
      </c>
      <c r="AU3358" s="141">
        <v>41265.706000000049</v>
      </c>
      <c r="AV3358" s="141">
        <v>38838.314000000049</v>
      </c>
      <c r="AW3358" s="141">
        <v>36410.92200000005</v>
      </c>
      <c r="AX3358" s="141">
        <v>33983.53000000005</v>
      </c>
      <c r="AY3358" s="141">
        <v>31556.13800000005</v>
      </c>
      <c r="AZ3358" s="141">
        <v>29128.74600000005</v>
      </c>
      <c r="BA3358" s="141">
        <v>26701.35400000005</v>
      </c>
      <c r="BB3358" s="141">
        <v>24273.96200000005</v>
      </c>
      <c r="BC3358" s="141">
        <v>21846.570000000051</v>
      </c>
      <c r="BD3358" s="141">
        <v>19419.178000000051</v>
      </c>
      <c r="BE3358" s="141">
        <v>16991.786000000051</v>
      </c>
      <c r="BF3358" s="141">
        <v>14564.394000000051</v>
      </c>
      <c r="BG3358" s="141">
        <v>12137.002000000051</v>
      </c>
      <c r="BH3358" s="141">
        <v>9709.6100000000515</v>
      </c>
      <c r="BI3358" s="141">
        <v>7282.2180000000517</v>
      </c>
      <c r="BJ3358" s="141">
        <v>4854.8260000000519</v>
      </c>
      <c r="BK3358" s="141">
        <v>2427.434000000052</v>
      </c>
      <c r="BL3358" s="141">
        <v>4.2000000052212272E-2</v>
      </c>
      <c r="BM3358" s="141">
        <v>0</v>
      </c>
      <c r="BN3358" s="141">
        <v>0</v>
      </c>
      <c r="BO3358" s="141">
        <v>0</v>
      </c>
      <c r="BP3358" s="141">
        <v>0</v>
      </c>
    </row>
    <row r="3359" spans="4:68">
      <c r="D3359" s="174" t="s">
        <v>11137</v>
      </c>
      <c r="E3359" s="175">
        <v>108262.21</v>
      </c>
      <c r="F3359" s="174" t="s">
        <v>3483</v>
      </c>
      <c r="G3359" s="174" t="s">
        <v>3178</v>
      </c>
      <c r="H3359" s="174" t="s">
        <v>179</v>
      </c>
      <c r="I3359" s="174" t="s">
        <v>2725</v>
      </c>
      <c r="J3359" s="174" t="s">
        <v>11133</v>
      </c>
      <c r="K3359" s="174"/>
      <c r="L3359" s="174" t="s">
        <v>7136</v>
      </c>
      <c r="M3359" s="174" t="s">
        <v>7197</v>
      </c>
      <c r="N3359" s="176">
        <v>600</v>
      </c>
      <c r="O3359" s="174" t="s">
        <v>3407</v>
      </c>
      <c r="P3359" s="177">
        <v>35611</v>
      </c>
      <c r="Q3359" s="176">
        <v>192</v>
      </c>
      <c r="R3359" s="175">
        <v>34643.85</v>
      </c>
      <c r="S3359" s="175">
        <v>73618.36</v>
      </c>
      <c r="T3359" s="178">
        <v>0</v>
      </c>
      <c r="U3359" s="96">
        <v>8</v>
      </c>
      <c r="V3359" s="38" t="s">
        <v>118</v>
      </c>
      <c r="W3359" s="38"/>
      <c r="X3359" s="137">
        <v>2165.2442000000001</v>
      </c>
      <c r="Y3359" s="138">
        <v>53873</v>
      </c>
      <c r="Z3359" s="179">
        <v>34</v>
      </c>
      <c r="AA3359" s="139">
        <v>2047</v>
      </c>
      <c r="AB3359" s="131"/>
      <c r="AC3359" s="38"/>
      <c r="AD3359" s="140">
        <v>73618.36</v>
      </c>
      <c r="AE3359" s="141">
        <v>71453.1158</v>
      </c>
      <c r="AF3359" s="141">
        <v>69287.871599999999</v>
      </c>
      <c r="AG3359" s="141">
        <v>67122.627399999998</v>
      </c>
      <c r="AH3359" s="141">
        <v>64957.383199999997</v>
      </c>
      <c r="AI3359" s="141">
        <v>62792.138999999996</v>
      </c>
      <c r="AJ3359" s="141">
        <v>60626.894799999995</v>
      </c>
      <c r="AK3359" s="141">
        <v>58461.650599999994</v>
      </c>
      <c r="AL3359" s="141">
        <v>56296.406399999993</v>
      </c>
      <c r="AM3359" s="141">
        <v>54131.162199999992</v>
      </c>
      <c r="AN3359" s="141">
        <v>51965.917999999991</v>
      </c>
      <c r="AO3359" s="141">
        <v>49800.67379999999</v>
      </c>
      <c r="AP3359" s="141">
        <v>47635.429599999989</v>
      </c>
      <c r="AQ3359" s="141">
        <v>45470.185399999988</v>
      </c>
      <c r="AR3359" s="141">
        <v>43304.941199999987</v>
      </c>
      <c r="AS3359" s="141">
        <v>41139.696999999986</v>
      </c>
      <c r="AT3359" s="141">
        <v>38974.452799999985</v>
      </c>
      <c r="AU3359" s="141">
        <v>36809.208599999984</v>
      </c>
      <c r="AV3359" s="141">
        <v>34643.964399999983</v>
      </c>
      <c r="AW3359" s="141">
        <v>32478.720199999982</v>
      </c>
      <c r="AX3359" s="141">
        <v>30313.475999999981</v>
      </c>
      <c r="AY3359" s="141">
        <v>28148.23179999998</v>
      </c>
      <c r="AZ3359" s="141">
        <v>25982.987599999979</v>
      </c>
      <c r="BA3359" s="141">
        <v>23817.743399999978</v>
      </c>
      <c r="BB3359" s="141">
        <v>21652.499199999977</v>
      </c>
      <c r="BC3359" s="141">
        <v>19487.254999999976</v>
      </c>
      <c r="BD3359" s="141">
        <v>17322.010799999975</v>
      </c>
      <c r="BE3359" s="141">
        <v>15156.766599999974</v>
      </c>
      <c r="BF3359" s="141">
        <v>12991.522399999973</v>
      </c>
      <c r="BG3359" s="141">
        <v>10826.278199999972</v>
      </c>
      <c r="BH3359" s="141">
        <v>8661.0339999999705</v>
      </c>
      <c r="BI3359" s="141">
        <v>6495.7897999999705</v>
      </c>
      <c r="BJ3359" s="141">
        <v>4330.5455999999704</v>
      </c>
      <c r="BK3359" s="141">
        <v>2165.3013999999703</v>
      </c>
      <c r="BL3359" s="141">
        <v>5.7199999970180215E-2</v>
      </c>
      <c r="BM3359" s="141">
        <v>0</v>
      </c>
      <c r="BN3359" s="141">
        <v>0</v>
      </c>
      <c r="BO3359" s="141">
        <v>0</v>
      </c>
      <c r="BP3359" s="141">
        <v>0</v>
      </c>
    </row>
    <row r="3360" spans="4:68">
      <c r="D3360" s="174" t="s">
        <v>11138</v>
      </c>
      <c r="E3360" s="175">
        <v>11071.06</v>
      </c>
      <c r="F3360" s="174" t="s">
        <v>3540</v>
      </c>
      <c r="G3360" s="174" t="s">
        <v>3178</v>
      </c>
      <c r="H3360" s="174" t="s">
        <v>179</v>
      </c>
      <c r="I3360" s="174" t="s">
        <v>2725</v>
      </c>
      <c r="J3360" s="174" t="s">
        <v>11133</v>
      </c>
      <c r="K3360" s="174"/>
      <c r="L3360" s="174" t="s">
        <v>7136</v>
      </c>
      <c r="M3360" s="174" t="s">
        <v>7197</v>
      </c>
      <c r="N3360" s="176">
        <v>600</v>
      </c>
      <c r="O3360" s="174" t="s">
        <v>3407</v>
      </c>
      <c r="P3360" s="177">
        <v>35611</v>
      </c>
      <c r="Q3360" s="176">
        <v>192</v>
      </c>
      <c r="R3360" s="175">
        <v>3542.71</v>
      </c>
      <c r="S3360" s="175">
        <v>7528.35</v>
      </c>
      <c r="T3360" s="178">
        <v>0</v>
      </c>
      <c r="U3360" s="96">
        <v>8</v>
      </c>
      <c r="V3360" s="38" t="s">
        <v>118</v>
      </c>
      <c r="W3360" s="38"/>
      <c r="X3360" s="137">
        <v>221.42119999999997</v>
      </c>
      <c r="Y3360" s="138">
        <v>53873</v>
      </c>
      <c r="Z3360" s="179">
        <v>34</v>
      </c>
      <c r="AA3360" s="139">
        <v>2047</v>
      </c>
      <c r="AB3360" s="131"/>
      <c r="AC3360" s="38"/>
      <c r="AD3360" s="140">
        <v>7528.35</v>
      </c>
      <c r="AE3360" s="141">
        <v>7306.9288000000006</v>
      </c>
      <c r="AF3360" s="141">
        <v>7085.5076000000008</v>
      </c>
      <c r="AG3360" s="141">
        <v>6864.086400000001</v>
      </c>
      <c r="AH3360" s="141">
        <v>6642.6652000000013</v>
      </c>
      <c r="AI3360" s="141">
        <v>6421.2440000000015</v>
      </c>
      <c r="AJ3360" s="141">
        <v>6199.8228000000017</v>
      </c>
      <c r="AK3360" s="141">
        <v>5978.401600000002</v>
      </c>
      <c r="AL3360" s="141">
        <v>5756.9804000000022</v>
      </c>
      <c r="AM3360" s="141">
        <v>5535.5592000000024</v>
      </c>
      <c r="AN3360" s="141">
        <v>5314.1380000000026</v>
      </c>
      <c r="AO3360" s="141">
        <v>5092.7168000000029</v>
      </c>
      <c r="AP3360" s="141">
        <v>4871.2956000000031</v>
      </c>
      <c r="AQ3360" s="141">
        <v>4649.8744000000033</v>
      </c>
      <c r="AR3360" s="141">
        <v>4428.4532000000036</v>
      </c>
      <c r="AS3360" s="141">
        <v>4207.0320000000038</v>
      </c>
      <c r="AT3360" s="141">
        <v>3985.610800000004</v>
      </c>
      <c r="AU3360" s="141">
        <v>3764.1896000000042</v>
      </c>
      <c r="AV3360" s="141">
        <v>3542.7684000000045</v>
      </c>
      <c r="AW3360" s="141">
        <v>3321.3472000000047</v>
      </c>
      <c r="AX3360" s="141">
        <v>3099.9260000000049</v>
      </c>
      <c r="AY3360" s="141">
        <v>2878.5048000000052</v>
      </c>
      <c r="AZ3360" s="141">
        <v>2657.0836000000054</v>
      </c>
      <c r="BA3360" s="141">
        <v>2435.6624000000056</v>
      </c>
      <c r="BB3360" s="141">
        <v>2214.2412000000058</v>
      </c>
      <c r="BC3360" s="141">
        <v>1992.8200000000058</v>
      </c>
      <c r="BD3360" s="141">
        <v>1771.3988000000058</v>
      </c>
      <c r="BE3360" s="141">
        <v>1549.9776000000059</v>
      </c>
      <c r="BF3360" s="141">
        <v>1328.5564000000059</v>
      </c>
      <c r="BG3360" s="141">
        <v>1107.1352000000059</v>
      </c>
      <c r="BH3360" s="141">
        <v>885.71400000000585</v>
      </c>
      <c r="BI3360" s="141">
        <v>664.29280000000585</v>
      </c>
      <c r="BJ3360" s="141">
        <v>442.87160000000586</v>
      </c>
      <c r="BK3360" s="141">
        <v>221.45040000000589</v>
      </c>
      <c r="BL3360" s="141">
        <v>2.9200000005914717E-2</v>
      </c>
      <c r="BM3360" s="141">
        <v>0</v>
      </c>
      <c r="BN3360" s="141">
        <v>0</v>
      </c>
      <c r="BO3360" s="141">
        <v>0</v>
      </c>
      <c r="BP3360" s="141">
        <v>0</v>
      </c>
    </row>
    <row r="3361" spans="4:68">
      <c r="D3361" s="174" t="s">
        <v>11139</v>
      </c>
      <c r="E3361" s="175">
        <v>447064.24</v>
      </c>
      <c r="F3361" s="174" t="s">
        <v>3501</v>
      </c>
      <c r="G3361" s="174" t="s">
        <v>3178</v>
      </c>
      <c r="H3361" s="174" t="s">
        <v>179</v>
      </c>
      <c r="I3361" s="174" t="s">
        <v>11140</v>
      </c>
      <c r="J3361" s="174" t="s">
        <v>11141</v>
      </c>
      <c r="K3361" s="174"/>
      <c r="L3361" s="174" t="s">
        <v>7136</v>
      </c>
      <c r="M3361" s="174" t="s">
        <v>7197</v>
      </c>
      <c r="N3361" s="176">
        <v>600</v>
      </c>
      <c r="O3361" s="174" t="s">
        <v>3407</v>
      </c>
      <c r="P3361" s="177">
        <v>35611</v>
      </c>
      <c r="Q3361" s="176">
        <v>192</v>
      </c>
      <c r="R3361" s="175">
        <v>143060.49</v>
      </c>
      <c r="S3361" s="175">
        <v>304003.75</v>
      </c>
      <c r="T3361" s="178">
        <v>0</v>
      </c>
      <c r="U3361" s="96">
        <v>8</v>
      </c>
      <c r="V3361" s="38" t="s">
        <v>118</v>
      </c>
      <c r="W3361" s="38"/>
      <c r="X3361" s="137">
        <v>8941.2848000000013</v>
      </c>
      <c r="Y3361" s="138">
        <v>53873</v>
      </c>
      <c r="Z3361" s="179">
        <v>34</v>
      </c>
      <c r="AA3361" s="139">
        <v>2047</v>
      </c>
      <c r="AB3361" s="131"/>
      <c r="AC3361" s="38"/>
      <c r="AD3361" s="140">
        <v>304003.75</v>
      </c>
      <c r="AE3361" s="141">
        <v>295062.46519999998</v>
      </c>
      <c r="AF3361" s="141">
        <v>286121.18039999995</v>
      </c>
      <c r="AG3361" s="141">
        <v>277179.89559999993</v>
      </c>
      <c r="AH3361" s="141">
        <v>268238.61079999991</v>
      </c>
      <c r="AI3361" s="141">
        <v>259297.32599999991</v>
      </c>
      <c r="AJ3361" s="141">
        <v>250356.04119999992</v>
      </c>
      <c r="AK3361" s="141">
        <v>241414.75639999993</v>
      </c>
      <c r="AL3361" s="141">
        <v>232473.47159999993</v>
      </c>
      <c r="AM3361" s="141">
        <v>223532.18679999994</v>
      </c>
      <c r="AN3361" s="141">
        <v>214590.90199999994</v>
      </c>
      <c r="AO3361" s="141">
        <v>205649.61719999995</v>
      </c>
      <c r="AP3361" s="141">
        <v>196708.33239999996</v>
      </c>
      <c r="AQ3361" s="141">
        <v>187767.04759999996</v>
      </c>
      <c r="AR3361" s="141">
        <v>178825.76279999997</v>
      </c>
      <c r="AS3361" s="141">
        <v>169884.47799999997</v>
      </c>
      <c r="AT3361" s="141">
        <v>160943.19319999998</v>
      </c>
      <c r="AU3361" s="141">
        <v>152001.90839999999</v>
      </c>
      <c r="AV3361" s="141">
        <v>143060.62359999999</v>
      </c>
      <c r="AW3361" s="141">
        <v>134119.3388</v>
      </c>
      <c r="AX3361" s="141">
        <v>125178.054</v>
      </c>
      <c r="AY3361" s="141">
        <v>116236.76920000001</v>
      </c>
      <c r="AZ3361" s="141">
        <v>107295.48440000002</v>
      </c>
      <c r="BA3361" s="141">
        <v>98354.199600000022</v>
      </c>
      <c r="BB3361" s="141">
        <v>89412.914800000028</v>
      </c>
      <c r="BC3361" s="141">
        <v>80471.630000000034</v>
      </c>
      <c r="BD3361" s="141">
        <v>71530.34520000004</v>
      </c>
      <c r="BE3361" s="141">
        <v>62589.060400000038</v>
      </c>
      <c r="BF3361" s="141">
        <v>53647.775600000037</v>
      </c>
      <c r="BG3361" s="141">
        <v>44706.490800000036</v>
      </c>
      <c r="BH3361" s="141">
        <v>35765.206000000035</v>
      </c>
      <c r="BI3361" s="141">
        <v>26823.921200000033</v>
      </c>
      <c r="BJ3361" s="141">
        <v>17882.636400000032</v>
      </c>
      <c r="BK3361" s="141">
        <v>8941.3516000000309</v>
      </c>
      <c r="BL3361" s="141">
        <v>6.6800000029616058E-2</v>
      </c>
      <c r="BM3361" s="141">
        <v>0</v>
      </c>
      <c r="BN3361" s="141">
        <v>0</v>
      </c>
      <c r="BO3361" s="141">
        <v>0</v>
      </c>
      <c r="BP3361" s="141">
        <v>0</v>
      </c>
    </row>
    <row r="3362" spans="4:68">
      <c r="D3362" s="174" t="s">
        <v>11142</v>
      </c>
      <c r="E3362" s="175">
        <v>115101.55</v>
      </c>
      <c r="F3362" s="174" t="s">
        <v>3520</v>
      </c>
      <c r="G3362" s="174" t="s">
        <v>3178</v>
      </c>
      <c r="H3362" s="174" t="s">
        <v>179</v>
      </c>
      <c r="I3362" s="174" t="s">
        <v>11140</v>
      </c>
      <c r="J3362" s="174" t="s">
        <v>11141</v>
      </c>
      <c r="K3362" s="174"/>
      <c r="L3362" s="174" t="s">
        <v>7136</v>
      </c>
      <c r="M3362" s="174" t="s">
        <v>7197</v>
      </c>
      <c r="N3362" s="176">
        <v>600</v>
      </c>
      <c r="O3362" s="174" t="s">
        <v>3407</v>
      </c>
      <c r="P3362" s="177">
        <v>35611</v>
      </c>
      <c r="Q3362" s="176">
        <v>192</v>
      </c>
      <c r="R3362" s="175">
        <v>36832.5</v>
      </c>
      <c r="S3362" s="175">
        <v>78269.05</v>
      </c>
      <c r="T3362" s="178">
        <v>0</v>
      </c>
      <c r="U3362" s="96">
        <v>8</v>
      </c>
      <c r="V3362" s="38" t="s">
        <v>118</v>
      </c>
      <c r="W3362" s="38"/>
      <c r="X3362" s="137">
        <v>2302.0309999999999</v>
      </c>
      <c r="Y3362" s="138">
        <v>53873</v>
      </c>
      <c r="Z3362" s="179">
        <v>34</v>
      </c>
      <c r="AA3362" s="139">
        <v>2047</v>
      </c>
      <c r="AB3362" s="131"/>
      <c r="AC3362" s="38"/>
      <c r="AD3362" s="140">
        <v>78269.05</v>
      </c>
      <c r="AE3362" s="141">
        <v>75967.019</v>
      </c>
      <c r="AF3362" s="141">
        <v>73664.987999999998</v>
      </c>
      <c r="AG3362" s="141">
        <v>71362.956999999995</v>
      </c>
      <c r="AH3362" s="141">
        <v>69060.925999999992</v>
      </c>
      <c r="AI3362" s="141">
        <v>66758.89499999999</v>
      </c>
      <c r="AJ3362" s="141">
        <v>64456.863999999987</v>
      </c>
      <c r="AK3362" s="141">
        <v>62154.832999999984</v>
      </c>
      <c r="AL3362" s="141">
        <v>59852.801999999981</v>
      </c>
      <c r="AM3362" s="141">
        <v>57550.770999999979</v>
      </c>
      <c r="AN3362" s="141">
        <v>55248.739999999976</v>
      </c>
      <c r="AO3362" s="141">
        <v>52946.708999999973</v>
      </c>
      <c r="AP3362" s="141">
        <v>50644.677999999971</v>
      </c>
      <c r="AQ3362" s="141">
        <v>48342.646999999968</v>
      </c>
      <c r="AR3362" s="141">
        <v>46040.615999999965</v>
      </c>
      <c r="AS3362" s="141">
        <v>43738.584999999963</v>
      </c>
      <c r="AT3362" s="141">
        <v>41436.55399999996</v>
      </c>
      <c r="AU3362" s="141">
        <v>39134.522999999957</v>
      </c>
      <c r="AV3362" s="141">
        <v>36832.491999999955</v>
      </c>
      <c r="AW3362" s="141">
        <v>34530.460999999952</v>
      </c>
      <c r="AX3362" s="141">
        <v>32228.429999999953</v>
      </c>
      <c r="AY3362" s="141">
        <v>29926.398999999954</v>
      </c>
      <c r="AZ3362" s="141">
        <v>27624.367999999955</v>
      </c>
      <c r="BA3362" s="141">
        <v>25322.336999999956</v>
      </c>
      <c r="BB3362" s="141">
        <v>23020.305999999957</v>
      </c>
      <c r="BC3362" s="141">
        <v>20718.274999999958</v>
      </c>
      <c r="BD3362" s="141">
        <v>18416.243999999959</v>
      </c>
      <c r="BE3362" s="141">
        <v>16114.21299999996</v>
      </c>
      <c r="BF3362" s="141">
        <v>13812.181999999961</v>
      </c>
      <c r="BG3362" s="141">
        <v>11510.150999999962</v>
      </c>
      <c r="BH3362" s="141">
        <v>9208.1199999999626</v>
      </c>
      <c r="BI3362" s="141">
        <v>6906.0889999999627</v>
      </c>
      <c r="BJ3362" s="141">
        <v>4604.0579999999627</v>
      </c>
      <c r="BK3362" s="141">
        <v>2302.0269999999628</v>
      </c>
      <c r="BL3362" s="141">
        <v>0</v>
      </c>
      <c r="BM3362" s="141">
        <v>0</v>
      </c>
      <c r="BN3362" s="141">
        <v>0</v>
      </c>
      <c r="BO3362" s="141">
        <v>0</v>
      </c>
      <c r="BP3362" s="141">
        <v>0</v>
      </c>
    </row>
    <row r="3363" spans="4:68">
      <c r="D3363" s="174" t="s">
        <v>11143</v>
      </c>
      <c r="E3363" s="175">
        <v>50049.61</v>
      </c>
      <c r="F3363" s="174" t="s">
        <v>3520</v>
      </c>
      <c r="G3363" s="174" t="s">
        <v>3178</v>
      </c>
      <c r="H3363" s="174" t="s">
        <v>179</v>
      </c>
      <c r="I3363" s="174" t="s">
        <v>11144</v>
      </c>
      <c r="J3363" s="174" t="s">
        <v>11145</v>
      </c>
      <c r="K3363" s="174"/>
      <c r="L3363" s="174" t="s">
        <v>7136</v>
      </c>
      <c r="M3363" s="174" t="s">
        <v>7197</v>
      </c>
      <c r="N3363" s="176">
        <v>600</v>
      </c>
      <c r="O3363" s="174" t="s">
        <v>3407</v>
      </c>
      <c r="P3363" s="177">
        <v>35611</v>
      </c>
      <c r="Q3363" s="176">
        <v>192</v>
      </c>
      <c r="R3363" s="175">
        <v>16015.86</v>
      </c>
      <c r="S3363" s="175">
        <v>34033.75</v>
      </c>
      <c r="T3363" s="178">
        <v>0</v>
      </c>
      <c r="U3363" s="96">
        <v>8</v>
      </c>
      <c r="V3363" s="38" t="s">
        <v>118</v>
      </c>
      <c r="W3363" s="38"/>
      <c r="X3363" s="137">
        <v>1000.9921999999999</v>
      </c>
      <c r="Y3363" s="138">
        <v>53873</v>
      </c>
      <c r="Z3363" s="179">
        <v>34</v>
      </c>
      <c r="AA3363" s="139">
        <v>2047</v>
      </c>
      <c r="AB3363" s="131"/>
      <c r="AC3363" s="38"/>
      <c r="AD3363" s="140">
        <v>34033.75</v>
      </c>
      <c r="AE3363" s="141">
        <v>33032.757799999999</v>
      </c>
      <c r="AF3363" s="141">
        <v>32031.765599999999</v>
      </c>
      <c r="AG3363" s="141">
        <v>31030.773399999998</v>
      </c>
      <c r="AH3363" s="141">
        <v>30029.781199999998</v>
      </c>
      <c r="AI3363" s="141">
        <v>29028.788999999997</v>
      </c>
      <c r="AJ3363" s="141">
        <v>28027.796799999996</v>
      </c>
      <c r="AK3363" s="141">
        <v>27026.804599999996</v>
      </c>
      <c r="AL3363" s="141">
        <v>26025.812399999995</v>
      </c>
      <c r="AM3363" s="141">
        <v>25024.820199999995</v>
      </c>
      <c r="AN3363" s="141">
        <v>24023.827999999994</v>
      </c>
      <c r="AO3363" s="141">
        <v>23022.835799999993</v>
      </c>
      <c r="AP3363" s="141">
        <v>22021.843599999993</v>
      </c>
      <c r="AQ3363" s="141">
        <v>21020.851399999992</v>
      </c>
      <c r="AR3363" s="141">
        <v>20019.859199999992</v>
      </c>
      <c r="AS3363" s="141">
        <v>19018.866999999991</v>
      </c>
      <c r="AT3363" s="141">
        <v>18017.874799999991</v>
      </c>
      <c r="AU3363" s="141">
        <v>17016.88259999999</v>
      </c>
      <c r="AV3363" s="141">
        <v>16015.890399999989</v>
      </c>
      <c r="AW3363" s="141">
        <v>15014.898199999989</v>
      </c>
      <c r="AX3363" s="141">
        <v>14013.905999999988</v>
      </c>
      <c r="AY3363" s="141">
        <v>13012.913799999988</v>
      </c>
      <c r="AZ3363" s="141">
        <v>12011.921599999987</v>
      </c>
      <c r="BA3363" s="141">
        <v>11010.929399999986</v>
      </c>
      <c r="BB3363" s="141">
        <v>10009.937199999986</v>
      </c>
      <c r="BC3363" s="141">
        <v>9008.9449999999852</v>
      </c>
      <c r="BD3363" s="141">
        <v>8007.9527999999855</v>
      </c>
      <c r="BE3363" s="141">
        <v>7006.9605999999858</v>
      </c>
      <c r="BF3363" s="141">
        <v>6005.9683999999861</v>
      </c>
      <c r="BG3363" s="141">
        <v>5004.9761999999864</v>
      </c>
      <c r="BH3363" s="141">
        <v>4003.9839999999867</v>
      </c>
      <c r="BI3363" s="141">
        <v>3002.9917999999871</v>
      </c>
      <c r="BJ3363" s="141">
        <v>2001.9995999999871</v>
      </c>
      <c r="BK3363" s="141">
        <v>1001.0073999999872</v>
      </c>
      <c r="BL3363" s="141">
        <v>1.5199999987316914E-2</v>
      </c>
      <c r="BM3363" s="141">
        <v>0</v>
      </c>
      <c r="BN3363" s="141">
        <v>0</v>
      </c>
      <c r="BO3363" s="141">
        <v>0</v>
      </c>
      <c r="BP3363" s="141">
        <v>0</v>
      </c>
    </row>
    <row r="3364" spans="4:68">
      <c r="D3364" s="174" t="s">
        <v>11146</v>
      </c>
      <c r="E3364" s="175">
        <v>97901.440000000002</v>
      </c>
      <c r="F3364" s="174" t="s">
        <v>3503</v>
      </c>
      <c r="G3364" s="174" t="s">
        <v>3178</v>
      </c>
      <c r="H3364" s="174" t="s">
        <v>179</v>
      </c>
      <c r="I3364" s="174" t="s">
        <v>11144</v>
      </c>
      <c r="J3364" s="174" t="s">
        <v>11145</v>
      </c>
      <c r="K3364" s="174"/>
      <c r="L3364" s="174" t="s">
        <v>7136</v>
      </c>
      <c r="M3364" s="174" t="s">
        <v>7197</v>
      </c>
      <c r="N3364" s="176">
        <v>600</v>
      </c>
      <c r="O3364" s="174" t="s">
        <v>3407</v>
      </c>
      <c r="P3364" s="177">
        <v>35611</v>
      </c>
      <c r="Q3364" s="176">
        <v>192</v>
      </c>
      <c r="R3364" s="175">
        <v>31328.33</v>
      </c>
      <c r="S3364" s="175">
        <v>66573.11</v>
      </c>
      <c r="T3364" s="178">
        <v>0</v>
      </c>
      <c r="U3364" s="96">
        <v>8</v>
      </c>
      <c r="V3364" s="38" t="s">
        <v>118</v>
      </c>
      <c r="W3364" s="38"/>
      <c r="X3364" s="137">
        <v>1958.0288</v>
      </c>
      <c r="Y3364" s="138">
        <v>53873</v>
      </c>
      <c r="Z3364" s="179">
        <v>34</v>
      </c>
      <c r="AA3364" s="139">
        <v>2047</v>
      </c>
      <c r="AB3364" s="131"/>
      <c r="AC3364" s="38"/>
      <c r="AD3364" s="140">
        <v>66573.11</v>
      </c>
      <c r="AE3364" s="141">
        <v>64615.081200000001</v>
      </c>
      <c r="AF3364" s="141">
        <v>62657.0524</v>
      </c>
      <c r="AG3364" s="141">
        <v>60699.0236</v>
      </c>
      <c r="AH3364" s="141">
        <v>58740.9948</v>
      </c>
      <c r="AI3364" s="141">
        <v>56782.966</v>
      </c>
      <c r="AJ3364" s="141">
        <v>54824.9372</v>
      </c>
      <c r="AK3364" s="141">
        <v>52866.9084</v>
      </c>
      <c r="AL3364" s="141">
        <v>50908.8796</v>
      </c>
      <c r="AM3364" s="141">
        <v>48950.8508</v>
      </c>
      <c r="AN3364" s="141">
        <v>46992.822</v>
      </c>
      <c r="AO3364" s="141">
        <v>45034.7932</v>
      </c>
      <c r="AP3364" s="141">
        <v>43076.7644</v>
      </c>
      <c r="AQ3364" s="141">
        <v>41118.7356</v>
      </c>
      <c r="AR3364" s="141">
        <v>39160.7068</v>
      </c>
      <c r="AS3364" s="141">
        <v>37202.678</v>
      </c>
      <c r="AT3364" s="141">
        <v>35244.6492</v>
      </c>
      <c r="AU3364" s="141">
        <v>33286.6204</v>
      </c>
      <c r="AV3364" s="141">
        <v>31328.5916</v>
      </c>
      <c r="AW3364" s="141">
        <v>29370.5628</v>
      </c>
      <c r="AX3364" s="141">
        <v>27412.534</v>
      </c>
      <c r="AY3364" s="141">
        <v>25454.5052</v>
      </c>
      <c r="AZ3364" s="141">
        <v>23496.4764</v>
      </c>
      <c r="BA3364" s="141">
        <v>21538.4476</v>
      </c>
      <c r="BB3364" s="141">
        <v>19580.418799999999</v>
      </c>
      <c r="BC3364" s="141">
        <v>17622.39</v>
      </c>
      <c r="BD3364" s="141">
        <v>15664.361199999999</v>
      </c>
      <c r="BE3364" s="141">
        <v>13706.332399999999</v>
      </c>
      <c r="BF3364" s="141">
        <v>11748.303599999999</v>
      </c>
      <c r="BG3364" s="141">
        <v>9790.2747999999992</v>
      </c>
      <c r="BH3364" s="141">
        <v>7832.2459999999992</v>
      </c>
      <c r="BI3364" s="141">
        <v>5874.2171999999991</v>
      </c>
      <c r="BJ3364" s="141">
        <v>3916.1883999999991</v>
      </c>
      <c r="BK3364" s="141">
        <v>1958.159599999999</v>
      </c>
      <c r="BL3364" s="141">
        <v>0.13079999999899883</v>
      </c>
      <c r="BM3364" s="141">
        <v>0</v>
      </c>
      <c r="BN3364" s="141">
        <v>0</v>
      </c>
      <c r="BO3364" s="141">
        <v>0</v>
      </c>
      <c r="BP3364" s="141">
        <v>0</v>
      </c>
    </row>
    <row r="3365" spans="4:68">
      <c r="D3365" s="174" t="s">
        <v>11147</v>
      </c>
      <c r="E3365" s="175">
        <v>544852.69999999995</v>
      </c>
      <c r="F3365" s="174" t="s">
        <v>3483</v>
      </c>
      <c r="G3365" s="174" t="s">
        <v>3178</v>
      </c>
      <c r="H3365" s="174" t="s">
        <v>179</v>
      </c>
      <c r="I3365" s="174" t="s">
        <v>11144</v>
      </c>
      <c r="J3365" s="174" t="s">
        <v>11145</v>
      </c>
      <c r="K3365" s="174"/>
      <c r="L3365" s="174" t="s">
        <v>7136</v>
      </c>
      <c r="M3365" s="174" t="s">
        <v>7197</v>
      </c>
      <c r="N3365" s="176">
        <v>600</v>
      </c>
      <c r="O3365" s="174" t="s">
        <v>3407</v>
      </c>
      <c r="P3365" s="177">
        <v>35611</v>
      </c>
      <c r="Q3365" s="176">
        <v>192</v>
      </c>
      <c r="R3365" s="175">
        <v>174352.81</v>
      </c>
      <c r="S3365" s="175">
        <v>370499.89</v>
      </c>
      <c r="T3365" s="178">
        <v>0</v>
      </c>
      <c r="U3365" s="96">
        <v>8</v>
      </c>
      <c r="V3365" s="38" t="s">
        <v>118</v>
      </c>
      <c r="W3365" s="38"/>
      <c r="X3365" s="137">
        <v>10897.054</v>
      </c>
      <c r="Y3365" s="138">
        <v>53873</v>
      </c>
      <c r="Z3365" s="179">
        <v>34</v>
      </c>
      <c r="AA3365" s="139">
        <v>2047</v>
      </c>
      <c r="AB3365" s="131"/>
      <c r="AC3365" s="38"/>
      <c r="AD3365" s="140">
        <v>370499.89</v>
      </c>
      <c r="AE3365" s="141">
        <v>359602.83600000001</v>
      </c>
      <c r="AF3365" s="141">
        <v>348705.78200000001</v>
      </c>
      <c r="AG3365" s="141">
        <v>337808.728</v>
      </c>
      <c r="AH3365" s="141">
        <v>326911.674</v>
      </c>
      <c r="AI3365" s="141">
        <v>316014.62</v>
      </c>
      <c r="AJ3365" s="141">
        <v>305117.56599999999</v>
      </c>
      <c r="AK3365" s="141">
        <v>294220.51199999999</v>
      </c>
      <c r="AL3365" s="141">
        <v>283323.45799999998</v>
      </c>
      <c r="AM3365" s="141">
        <v>272426.40399999998</v>
      </c>
      <c r="AN3365" s="141">
        <v>261529.34999999998</v>
      </c>
      <c r="AO3365" s="141">
        <v>250632.29599999997</v>
      </c>
      <c r="AP3365" s="141">
        <v>239735.24199999997</v>
      </c>
      <c r="AQ3365" s="141">
        <v>228838.18799999997</v>
      </c>
      <c r="AR3365" s="141">
        <v>217941.13399999996</v>
      </c>
      <c r="AS3365" s="141">
        <v>207044.07999999996</v>
      </c>
      <c r="AT3365" s="141">
        <v>196147.02599999995</v>
      </c>
      <c r="AU3365" s="141">
        <v>185249.97199999995</v>
      </c>
      <c r="AV3365" s="141">
        <v>174352.91799999995</v>
      </c>
      <c r="AW3365" s="141">
        <v>163455.86399999994</v>
      </c>
      <c r="AX3365" s="141">
        <v>152558.80999999994</v>
      </c>
      <c r="AY3365" s="141">
        <v>141661.75599999994</v>
      </c>
      <c r="AZ3365" s="141">
        <v>130764.70199999993</v>
      </c>
      <c r="BA3365" s="141">
        <v>119867.64799999993</v>
      </c>
      <c r="BB3365" s="141">
        <v>108970.59399999992</v>
      </c>
      <c r="BC3365" s="141">
        <v>98073.539999999921</v>
      </c>
      <c r="BD3365" s="141">
        <v>87176.485999999917</v>
      </c>
      <c r="BE3365" s="141">
        <v>76279.431999999913</v>
      </c>
      <c r="BF3365" s="141">
        <v>65382.37799999991</v>
      </c>
      <c r="BG3365" s="141">
        <v>54485.323999999906</v>
      </c>
      <c r="BH3365" s="141">
        <v>43588.269999999902</v>
      </c>
      <c r="BI3365" s="141">
        <v>32691.215999999902</v>
      </c>
      <c r="BJ3365" s="141">
        <v>21794.161999999902</v>
      </c>
      <c r="BK3365" s="141">
        <v>10897.107999999902</v>
      </c>
      <c r="BL3365" s="141">
        <v>5.3999999901861884E-2</v>
      </c>
      <c r="BM3365" s="141">
        <v>0</v>
      </c>
      <c r="BN3365" s="141">
        <v>0</v>
      </c>
      <c r="BO3365" s="141">
        <v>0</v>
      </c>
      <c r="BP3365" s="141">
        <v>0</v>
      </c>
    </row>
    <row r="3366" spans="4:68">
      <c r="D3366" s="174" t="s">
        <v>11148</v>
      </c>
      <c r="E3366" s="175">
        <v>7000.3</v>
      </c>
      <c r="F3366" s="174" t="s">
        <v>3540</v>
      </c>
      <c r="G3366" s="174" t="s">
        <v>3178</v>
      </c>
      <c r="H3366" s="174" t="s">
        <v>179</v>
      </c>
      <c r="I3366" s="174" t="s">
        <v>11144</v>
      </c>
      <c r="J3366" s="174" t="s">
        <v>11145</v>
      </c>
      <c r="K3366" s="174"/>
      <c r="L3366" s="174" t="s">
        <v>7136</v>
      </c>
      <c r="M3366" s="174" t="s">
        <v>7197</v>
      </c>
      <c r="N3366" s="176">
        <v>600</v>
      </c>
      <c r="O3366" s="174" t="s">
        <v>3407</v>
      </c>
      <c r="P3366" s="177">
        <v>35611</v>
      </c>
      <c r="Q3366" s="176">
        <v>192</v>
      </c>
      <c r="R3366" s="175">
        <v>2240.0100000000002</v>
      </c>
      <c r="S3366" s="175">
        <v>4760.29</v>
      </c>
      <c r="T3366" s="178">
        <v>0</v>
      </c>
      <c r="U3366" s="96">
        <v>8</v>
      </c>
      <c r="V3366" s="38" t="s">
        <v>118</v>
      </c>
      <c r="W3366" s="38"/>
      <c r="X3366" s="137">
        <v>140.006</v>
      </c>
      <c r="Y3366" s="138">
        <v>53873</v>
      </c>
      <c r="Z3366" s="179">
        <v>34</v>
      </c>
      <c r="AA3366" s="139">
        <v>2047</v>
      </c>
      <c r="AB3366" s="131"/>
      <c r="AC3366" s="38"/>
      <c r="AD3366" s="140">
        <v>4760.29</v>
      </c>
      <c r="AE3366" s="141">
        <v>4620.2839999999997</v>
      </c>
      <c r="AF3366" s="141">
        <v>4480.2779999999993</v>
      </c>
      <c r="AG3366" s="141">
        <v>4340.271999999999</v>
      </c>
      <c r="AH3366" s="141">
        <v>4200.2659999999987</v>
      </c>
      <c r="AI3366" s="141">
        <v>4060.2599999999989</v>
      </c>
      <c r="AJ3366" s="141">
        <v>3920.253999999999</v>
      </c>
      <c r="AK3366" s="141">
        <v>3780.2479999999991</v>
      </c>
      <c r="AL3366" s="141">
        <v>3640.2419999999993</v>
      </c>
      <c r="AM3366" s="141">
        <v>3500.2359999999994</v>
      </c>
      <c r="AN3366" s="141">
        <v>3360.2299999999996</v>
      </c>
      <c r="AO3366" s="141">
        <v>3220.2239999999997</v>
      </c>
      <c r="AP3366" s="141">
        <v>3080.2179999999998</v>
      </c>
      <c r="AQ3366" s="141">
        <v>2940.212</v>
      </c>
      <c r="AR3366" s="141">
        <v>2800.2060000000001</v>
      </c>
      <c r="AS3366" s="141">
        <v>2660.2000000000003</v>
      </c>
      <c r="AT3366" s="141">
        <v>2520.1940000000004</v>
      </c>
      <c r="AU3366" s="141">
        <v>2380.1880000000006</v>
      </c>
      <c r="AV3366" s="141">
        <v>2240.1820000000007</v>
      </c>
      <c r="AW3366" s="141">
        <v>2100.1760000000008</v>
      </c>
      <c r="AX3366" s="141">
        <v>1960.1700000000008</v>
      </c>
      <c r="AY3366" s="141">
        <v>1820.1640000000007</v>
      </c>
      <c r="AZ3366" s="141">
        <v>1680.1580000000006</v>
      </c>
      <c r="BA3366" s="141">
        <v>1540.1520000000005</v>
      </c>
      <c r="BB3366" s="141">
        <v>1400.1460000000004</v>
      </c>
      <c r="BC3366" s="141">
        <v>1260.1400000000003</v>
      </c>
      <c r="BD3366" s="141">
        <v>1120.1340000000002</v>
      </c>
      <c r="BE3366" s="141">
        <v>980.12800000000027</v>
      </c>
      <c r="BF3366" s="141">
        <v>840.1220000000003</v>
      </c>
      <c r="BG3366" s="141">
        <v>700.11600000000033</v>
      </c>
      <c r="BH3366" s="141">
        <v>560.11000000000035</v>
      </c>
      <c r="BI3366" s="141">
        <v>420.10400000000038</v>
      </c>
      <c r="BJ3366" s="141">
        <v>280.09800000000041</v>
      </c>
      <c r="BK3366" s="141">
        <v>140.09200000000041</v>
      </c>
      <c r="BL3366" s="141">
        <v>8.6000000000410637E-2</v>
      </c>
      <c r="BM3366" s="141">
        <v>0</v>
      </c>
      <c r="BN3366" s="141">
        <v>0</v>
      </c>
      <c r="BO3366" s="141">
        <v>0</v>
      </c>
      <c r="BP3366" s="141">
        <v>0</v>
      </c>
    </row>
    <row r="3367" spans="4:68">
      <c r="D3367" s="174" t="s">
        <v>11149</v>
      </c>
      <c r="E3367" s="175">
        <v>4020.41</v>
      </c>
      <c r="F3367" s="174" t="s">
        <v>4654</v>
      </c>
      <c r="G3367" s="174" t="s">
        <v>3178</v>
      </c>
      <c r="H3367" s="174" t="s">
        <v>179</v>
      </c>
      <c r="I3367" s="174" t="s">
        <v>11144</v>
      </c>
      <c r="J3367" s="174" t="s">
        <v>11145</v>
      </c>
      <c r="K3367" s="174"/>
      <c r="L3367" s="174" t="s">
        <v>7136</v>
      </c>
      <c r="M3367" s="174" t="s">
        <v>7197</v>
      </c>
      <c r="N3367" s="176">
        <v>600</v>
      </c>
      <c r="O3367" s="174" t="s">
        <v>3407</v>
      </c>
      <c r="P3367" s="177">
        <v>35611</v>
      </c>
      <c r="Q3367" s="176">
        <v>192</v>
      </c>
      <c r="R3367" s="175">
        <v>1286.4000000000001</v>
      </c>
      <c r="S3367" s="175">
        <v>2734.01</v>
      </c>
      <c r="T3367" s="178">
        <v>0</v>
      </c>
      <c r="U3367" s="96">
        <v>8</v>
      </c>
      <c r="V3367" s="38" t="s">
        <v>118</v>
      </c>
      <c r="W3367" s="38"/>
      <c r="X3367" s="137">
        <v>80.408199999999994</v>
      </c>
      <c r="Y3367" s="138">
        <v>53873</v>
      </c>
      <c r="Z3367" s="179">
        <v>34</v>
      </c>
      <c r="AA3367" s="139">
        <v>2047</v>
      </c>
      <c r="AB3367" s="131"/>
      <c r="AC3367" s="38"/>
      <c r="AD3367" s="140">
        <v>2734.01</v>
      </c>
      <c r="AE3367" s="141">
        <v>2653.6018000000004</v>
      </c>
      <c r="AF3367" s="141">
        <v>2573.1936000000005</v>
      </c>
      <c r="AG3367" s="141">
        <v>2492.7854000000007</v>
      </c>
      <c r="AH3367" s="141">
        <v>2412.3772000000008</v>
      </c>
      <c r="AI3367" s="141">
        <v>2331.969000000001</v>
      </c>
      <c r="AJ3367" s="141">
        <v>2251.5608000000011</v>
      </c>
      <c r="AK3367" s="141">
        <v>2171.1526000000013</v>
      </c>
      <c r="AL3367" s="141">
        <v>2090.7444000000014</v>
      </c>
      <c r="AM3367" s="141">
        <v>2010.3362000000013</v>
      </c>
      <c r="AN3367" s="141">
        <v>1929.9280000000012</v>
      </c>
      <c r="AO3367" s="141">
        <v>1849.5198000000012</v>
      </c>
      <c r="AP3367" s="141">
        <v>1769.1116000000011</v>
      </c>
      <c r="AQ3367" s="141">
        <v>1688.703400000001</v>
      </c>
      <c r="AR3367" s="141">
        <v>1608.2952000000009</v>
      </c>
      <c r="AS3367" s="141">
        <v>1527.8870000000009</v>
      </c>
      <c r="AT3367" s="141">
        <v>1447.4788000000008</v>
      </c>
      <c r="AU3367" s="141">
        <v>1367.0706000000007</v>
      </c>
      <c r="AV3367" s="141">
        <v>1286.6624000000006</v>
      </c>
      <c r="AW3367" s="141">
        <v>1206.2542000000005</v>
      </c>
      <c r="AX3367" s="141">
        <v>1125.8460000000005</v>
      </c>
      <c r="AY3367" s="141">
        <v>1045.4378000000004</v>
      </c>
      <c r="AZ3367" s="141">
        <v>965.02960000000041</v>
      </c>
      <c r="BA3367" s="141">
        <v>884.62140000000045</v>
      </c>
      <c r="BB3367" s="141">
        <v>804.21320000000048</v>
      </c>
      <c r="BC3367" s="141">
        <v>723.80500000000052</v>
      </c>
      <c r="BD3367" s="141">
        <v>643.39680000000055</v>
      </c>
      <c r="BE3367" s="141">
        <v>562.98860000000059</v>
      </c>
      <c r="BF3367" s="141">
        <v>482.58040000000062</v>
      </c>
      <c r="BG3367" s="141">
        <v>402.17220000000066</v>
      </c>
      <c r="BH3367" s="141">
        <v>321.76400000000069</v>
      </c>
      <c r="BI3367" s="141">
        <v>241.3558000000007</v>
      </c>
      <c r="BJ3367" s="141">
        <v>160.9476000000007</v>
      </c>
      <c r="BK3367" s="141">
        <v>80.539400000000711</v>
      </c>
      <c r="BL3367" s="141">
        <v>0.13120000000071741</v>
      </c>
      <c r="BM3367" s="141">
        <v>0</v>
      </c>
      <c r="BN3367" s="141">
        <v>0</v>
      </c>
      <c r="BO3367" s="141">
        <v>0</v>
      </c>
      <c r="BP3367" s="141">
        <v>0</v>
      </c>
    </row>
    <row r="3368" spans="4:68">
      <c r="D3368" s="174" t="s">
        <v>11150</v>
      </c>
      <c r="E3368" s="175">
        <v>3058.82</v>
      </c>
      <c r="F3368" s="174" t="s">
        <v>3520</v>
      </c>
      <c r="G3368" s="174" t="s">
        <v>3178</v>
      </c>
      <c r="H3368" s="174" t="s">
        <v>179</v>
      </c>
      <c r="I3368" s="174" t="s">
        <v>11151</v>
      </c>
      <c r="J3368" s="174" t="s">
        <v>11152</v>
      </c>
      <c r="K3368" s="174"/>
      <c r="L3368" s="174" t="s">
        <v>7136</v>
      </c>
      <c r="M3368" s="174" t="s">
        <v>7197</v>
      </c>
      <c r="N3368" s="176">
        <v>600</v>
      </c>
      <c r="O3368" s="174" t="s">
        <v>3407</v>
      </c>
      <c r="P3368" s="177">
        <v>35611</v>
      </c>
      <c r="Q3368" s="176">
        <v>192</v>
      </c>
      <c r="R3368" s="175">
        <v>978.73</v>
      </c>
      <c r="S3368" s="175">
        <v>2080.09</v>
      </c>
      <c r="T3368" s="178">
        <v>0</v>
      </c>
      <c r="U3368" s="96">
        <v>8</v>
      </c>
      <c r="V3368" s="38" t="s">
        <v>118</v>
      </c>
      <c r="W3368" s="38"/>
      <c r="X3368" s="137">
        <v>61.176400000000001</v>
      </c>
      <c r="Y3368" s="138">
        <v>53873</v>
      </c>
      <c r="Z3368" s="179">
        <v>34</v>
      </c>
      <c r="AA3368" s="139">
        <v>2047</v>
      </c>
      <c r="AB3368" s="131"/>
      <c r="AC3368" s="38"/>
      <c r="AD3368" s="140">
        <v>2080.09</v>
      </c>
      <c r="AE3368" s="141">
        <v>2018.9136000000001</v>
      </c>
      <c r="AF3368" s="141">
        <v>1957.7372</v>
      </c>
      <c r="AG3368" s="141">
        <v>1896.5608</v>
      </c>
      <c r="AH3368" s="141">
        <v>1835.3843999999999</v>
      </c>
      <c r="AI3368" s="141">
        <v>1774.2079999999999</v>
      </c>
      <c r="AJ3368" s="141">
        <v>1713.0315999999998</v>
      </c>
      <c r="AK3368" s="141">
        <v>1651.8551999999997</v>
      </c>
      <c r="AL3368" s="141">
        <v>1590.6787999999997</v>
      </c>
      <c r="AM3368" s="141">
        <v>1529.5023999999996</v>
      </c>
      <c r="AN3368" s="141">
        <v>1468.3259999999996</v>
      </c>
      <c r="AO3368" s="141">
        <v>1407.1495999999995</v>
      </c>
      <c r="AP3368" s="141">
        <v>1345.9731999999995</v>
      </c>
      <c r="AQ3368" s="141">
        <v>1284.7967999999994</v>
      </c>
      <c r="AR3368" s="141">
        <v>1223.6203999999993</v>
      </c>
      <c r="AS3368" s="141">
        <v>1162.4439999999993</v>
      </c>
      <c r="AT3368" s="141">
        <v>1101.2675999999992</v>
      </c>
      <c r="AU3368" s="141">
        <v>1040.0911999999992</v>
      </c>
      <c r="AV3368" s="141">
        <v>978.9147999999991</v>
      </c>
      <c r="AW3368" s="141">
        <v>917.73839999999905</v>
      </c>
      <c r="AX3368" s="141">
        <v>856.56199999999899</v>
      </c>
      <c r="AY3368" s="141">
        <v>795.38559999999893</v>
      </c>
      <c r="AZ3368" s="141">
        <v>734.20919999999887</v>
      </c>
      <c r="BA3368" s="141">
        <v>673.03279999999882</v>
      </c>
      <c r="BB3368" s="141">
        <v>611.85639999999876</v>
      </c>
      <c r="BC3368" s="141">
        <v>550.6799999999987</v>
      </c>
      <c r="BD3368" s="141">
        <v>489.5035999999987</v>
      </c>
      <c r="BE3368" s="141">
        <v>428.3271999999987</v>
      </c>
      <c r="BF3368" s="141">
        <v>367.1507999999987</v>
      </c>
      <c r="BG3368" s="141">
        <v>305.9743999999987</v>
      </c>
      <c r="BH3368" s="141">
        <v>244.79799999999869</v>
      </c>
      <c r="BI3368" s="141">
        <v>183.62159999999869</v>
      </c>
      <c r="BJ3368" s="141">
        <v>122.44519999999869</v>
      </c>
      <c r="BK3368" s="141">
        <v>61.268799999998691</v>
      </c>
      <c r="BL3368" s="141">
        <v>9.2399999998690419E-2</v>
      </c>
      <c r="BM3368" s="141">
        <v>0</v>
      </c>
      <c r="BN3368" s="141">
        <v>0</v>
      </c>
      <c r="BO3368" s="141">
        <v>0</v>
      </c>
      <c r="BP3368" s="141">
        <v>0</v>
      </c>
    </row>
    <row r="3369" spans="4:68">
      <c r="D3369" s="174" t="s">
        <v>11153</v>
      </c>
      <c r="E3369" s="175">
        <v>30058.720000000001</v>
      </c>
      <c r="F3369" s="174" t="s">
        <v>3503</v>
      </c>
      <c r="G3369" s="174" t="s">
        <v>3178</v>
      </c>
      <c r="H3369" s="174" t="s">
        <v>179</v>
      </c>
      <c r="I3369" s="174" t="s">
        <v>11151</v>
      </c>
      <c r="J3369" s="174" t="s">
        <v>11152</v>
      </c>
      <c r="K3369" s="174"/>
      <c r="L3369" s="174" t="s">
        <v>7136</v>
      </c>
      <c r="M3369" s="174" t="s">
        <v>7197</v>
      </c>
      <c r="N3369" s="176">
        <v>600</v>
      </c>
      <c r="O3369" s="174" t="s">
        <v>3407</v>
      </c>
      <c r="P3369" s="177">
        <v>35611</v>
      </c>
      <c r="Q3369" s="176">
        <v>192</v>
      </c>
      <c r="R3369" s="175">
        <v>9618.73</v>
      </c>
      <c r="S3369" s="175">
        <v>20439.990000000002</v>
      </c>
      <c r="T3369" s="178">
        <v>0</v>
      </c>
      <c r="U3369" s="96">
        <v>8</v>
      </c>
      <c r="V3369" s="38" t="s">
        <v>118</v>
      </c>
      <c r="W3369" s="38"/>
      <c r="X3369" s="137">
        <v>601.17439999999999</v>
      </c>
      <c r="Y3369" s="138">
        <v>53873</v>
      </c>
      <c r="Z3369" s="179">
        <v>34</v>
      </c>
      <c r="AA3369" s="139">
        <v>2047</v>
      </c>
      <c r="AB3369" s="131"/>
      <c r="AC3369" s="38"/>
      <c r="AD3369" s="140">
        <v>20439.990000000002</v>
      </c>
      <c r="AE3369" s="141">
        <v>19838.815600000002</v>
      </c>
      <c r="AF3369" s="141">
        <v>19237.641200000002</v>
      </c>
      <c r="AG3369" s="141">
        <v>18636.466800000002</v>
      </c>
      <c r="AH3369" s="141">
        <v>18035.292400000002</v>
      </c>
      <c r="AI3369" s="141">
        <v>17434.118000000002</v>
      </c>
      <c r="AJ3369" s="141">
        <v>16832.943600000002</v>
      </c>
      <c r="AK3369" s="141">
        <v>16231.769200000002</v>
      </c>
      <c r="AL3369" s="141">
        <v>15630.594800000003</v>
      </c>
      <c r="AM3369" s="141">
        <v>15029.420400000003</v>
      </c>
      <c r="AN3369" s="141">
        <v>14428.246000000003</v>
      </c>
      <c r="AO3369" s="141">
        <v>13827.071600000003</v>
      </c>
      <c r="AP3369" s="141">
        <v>13225.897200000003</v>
      </c>
      <c r="AQ3369" s="141">
        <v>12624.722800000003</v>
      </c>
      <c r="AR3369" s="141">
        <v>12023.548400000003</v>
      </c>
      <c r="AS3369" s="141">
        <v>11422.374000000003</v>
      </c>
      <c r="AT3369" s="141">
        <v>10821.199600000004</v>
      </c>
      <c r="AU3369" s="141">
        <v>10220.025200000004</v>
      </c>
      <c r="AV3369" s="141">
        <v>9618.8508000000038</v>
      </c>
      <c r="AW3369" s="141">
        <v>9017.6764000000039</v>
      </c>
      <c r="AX3369" s="141">
        <v>8416.502000000004</v>
      </c>
      <c r="AY3369" s="141">
        <v>7815.3276000000042</v>
      </c>
      <c r="AZ3369" s="141">
        <v>7214.1532000000043</v>
      </c>
      <c r="BA3369" s="141">
        <v>6612.9788000000044</v>
      </c>
      <c r="BB3369" s="141">
        <v>6011.8044000000045</v>
      </c>
      <c r="BC3369" s="141">
        <v>5410.6300000000047</v>
      </c>
      <c r="BD3369" s="141">
        <v>4809.4556000000048</v>
      </c>
      <c r="BE3369" s="141">
        <v>4208.2812000000049</v>
      </c>
      <c r="BF3369" s="141">
        <v>3607.106800000005</v>
      </c>
      <c r="BG3369" s="141">
        <v>3005.9324000000051</v>
      </c>
      <c r="BH3369" s="141">
        <v>2404.7580000000053</v>
      </c>
      <c r="BI3369" s="141">
        <v>1803.5836000000054</v>
      </c>
      <c r="BJ3369" s="141">
        <v>1202.4092000000055</v>
      </c>
      <c r="BK3369" s="141">
        <v>601.23480000000552</v>
      </c>
      <c r="BL3369" s="141">
        <v>6.0400000005529364E-2</v>
      </c>
      <c r="BM3369" s="141">
        <v>0</v>
      </c>
      <c r="BN3369" s="141">
        <v>0</v>
      </c>
      <c r="BO3369" s="141">
        <v>0</v>
      </c>
      <c r="BP3369" s="141">
        <v>0</v>
      </c>
    </row>
    <row r="3370" spans="4:68">
      <c r="D3370" s="174" t="s">
        <v>11154</v>
      </c>
      <c r="E3370" s="175">
        <v>82961.77</v>
      </c>
      <c r="F3370" s="174" t="s">
        <v>3483</v>
      </c>
      <c r="G3370" s="174" t="s">
        <v>3178</v>
      </c>
      <c r="H3370" s="174" t="s">
        <v>179</v>
      </c>
      <c r="I3370" s="174" t="s">
        <v>11151</v>
      </c>
      <c r="J3370" s="174" t="s">
        <v>11152</v>
      </c>
      <c r="K3370" s="174"/>
      <c r="L3370" s="174" t="s">
        <v>7136</v>
      </c>
      <c r="M3370" s="174" t="s">
        <v>7197</v>
      </c>
      <c r="N3370" s="176">
        <v>600</v>
      </c>
      <c r="O3370" s="174" t="s">
        <v>3407</v>
      </c>
      <c r="P3370" s="177">
        <v>35611</v>
      </c>
      <c r="Q3370" s="176">
        <v>192</v>
      </c>
      <c r="R3370" s="175">
        <v>26547.68</v>
      </c>
      <c r="S3370" s="175">
        <v>56414.09</v>
      </c>
      <c r="T3370" s="178">
        <v>0</v>
      </c>
      <c r="U3370" s="96">
        <v>8</v>
      </c>
      <c r="V3370" s="38" t="s">
        <v>118</v>
      </c>
      <c r="W3370" s="38"/>
      <c r="X3370" s="137">
        <v>1659.2354</v>
      </c>
      <c r="Y3370" s="138">
        <v>53873</v>
      </c>
      <c r="Z3370" s="179">
        <v>34</v>
      </c>
      <c r="AA3370" s="139">
        <v>2047</v>
      </c>
      <c r="AB3370" s="131"/>
      <c r="AC3370" s="38"/>
      <c r="AD3370" s="140">
        <v>56414.09</v>
      </c>
      <c r="AE3370" s="141">
        <v>54754.854599999999</v>
      </c>
      <c r="AF3370" s="141">
        <v>53095.619200000001</v>
      </c>
      <c r="AG3370" s="141">
        <v>51436.383800000003</v>
      </c>
      <c r="AH3370" s="141">
        <v>49777.148400000005</v>
      </c>
      <c r="AI3370" s="141">
        <v>48117.913000000008</v>
      </c>
      <c r="AJ3370" s="141">
        <v>46458.67760000001</v>
      </c>
      <c r="AK3370" s="141">
        <v>44799.442200000012</v>
      </c>
      <c r="AL3370" s="141">
        <v>43140.206800000014</v>
      </c>
      <c r="AM3370" s="141">
        <v>41480.971400000017</v>
      </c>
      <c r="AN3370" s="141">
        <v>39821.736000000019</v>
      </c>
      <c r="AO3370" s="141">
        <v>38162.500600000021</v>
      </c>
      <c r="AP3370" s="141">
        <v>36503.265200000023</v>
      </c>
      <c r="AQ3370" s="141">
        <v>34844.029800000026</v>
      </c>
      <c r="AR3370" s="141">
        <v>33184.794400000028</v>
      </c>
      <c r="AS3370" s="141">
        <v>31525.559000000027</v>
      </c>
      <c r="AT3370" s="141">
        <v>29866.323600000025</v>
      </c>
      <c r="AU3370" s="141">
        <v>28207.088200000024</v>
      </c>
      <c r="AV3370" s="141">
        <v>26547.852800000022</v>
      </c>
      <c r="AW3370" s="141">
        <v>24888.617400000021</v>
      </c>
      <c r="AX3370" s="141">
        <v>23229.38200000002</v>
      </c>
      <c r="AY3370" s="141">
        <v>21570.146600000018</v>
      </c>
      <c r="AZ3370" s="141">
        <v>19910.911200000017</v>
      </c>
      <c r="BA3370" s="141">
        <v>18251.675800000015</v>
      </c>
      <c r="BB3370" s="141">
        <v>16592.440400000014</v>
      </c>
      <c r="BC3370" s="141">
        <v>14933.205000000014</v>
      </c>
      <c r="BD3370" s="141">
        <v>13273.969600000015</v>
      </c>
      <c r="BE3370" s="141">
        <v>11614.734200000015</v>
      </c>
      <c r="BF3370" s="141">
        <v>9955.4988000000158</v>
      </c>
      <c r="BG3370" s="141">
        <v>8296.2634000000162</v>
      </c>
      <c r="BH3370" s="141">
        <v>6637.0280000000166</v>
      </c>
      <c r="BI3370" s="141">
        <v>4977.792600000017</v>
      </c>
      <c r="BJ3370" s="141">
        <v>3318.557200000017</v>
      </c>
      <c r="BK3370" s="141">
        <v>1659.321800000017</v>
      </c>
      <c r="BL3370" s="141">
        <v>8.640000001696535E-2</v>
      </c>
      <c r="BM3370" s="141">
        <v>0</v>
      </c>
      <c r="BN3370" s="141">
        <v>0</v>
      </c>
      <c r="BO3370" s="141">
        <v>0</v>
      </c>
      <c r="BP3370" s="141">
        <v>0</v>
      </c>
    </row>
    <row r="3371" spans="4:68">
      <c r="D3371" s="174" t="s">
        <v>11155</v>
      </c>
      <c r="E3371" s="175">
        <v>200.26</v>
      </c>
      <c r="F3371" s="174" t="s">
        <v>3540</v>
      </c>
      <c r="G3371" s="174" t="s">
        <v>3178</v>
      </c>
      <c r="H3371" s="174" t="s">
        <v>179</v>
      </c>
      <c r="I3371" s="174" t="s">
        <v>11151</v>
      </c>
      <c r="J3371" s="174" t="s">
        <v>11152</v>
      </c>
      <c r="K3371" s="174"/>
      <c r="L3371" s="174" t="s">
        <v>7136</v>
      </c>
      <c r="M3371" s="174" t="s">
        <v>7197</v>
      </c>
      <c r="N3371" s="176">
        <v>600</v>
      </c>
      <c r="O3371" s="174" t="s">
        <v>3407</v>
      </c>
      <c r="P3371" s="177">
        <v>35611</v>
      </c>
      <c r="Q3371" s="176">
        <v>192</v>
      </c>
      <c r="R3371" s="175">
        <v>63.99</v>
      </c>
      <c r="S3371" s="175">
        <v>136.27000000000001</v>
      </c>
      <c r="T3371" s="178">
        <v>0</v>
      </c>
      <c r="U3371" s="96">
        <v>8</v>
      </c>
      <c r="V3371" s="38" t="s">
        <v>118</v>
      </c>
      <c r="W3371" s="38"/>
      <c r="X3371" s="137">
        <v>4.0052000000000003</v>
      </c>
      <c r="Y3371" s="138">
        <v>53873</v>
      </c>
      <c r="Z3371" s="179">
        <v>34</v>
      </c>
      <c r="AA3371" s="139">
        <v>2047</v>
      </c>
      <c r="AB3371" s="131"/>
      <c r="AC3371" s="38"/>
      <c r="AD3371" s="140">
        <v>136.27000000000001</v>
      </c>
      <c r="AE3371" s="141">
        <v>132.26480000000001</v>
      </c>
      <c r="AF3371" s="141">
        <v>128.25960000000001</v>
      </c>
      <c r="AG3371" s="141">
        <v>124.2544</v>
      </c>
      <c r="AH3371" s="141">
        <v>120.2492</v>
      </c>
      <c r="AI3371" s="141">
        <v>116.244</v>
      </c>
      <c r="AJ3371" s="141">
        <v>112.2388</v>
      </c>
      <c r="AK3371" s="141">
        <v>108.2336</v>
      </c>
      <c r="AL3371" s="141">
        <v>104.22839999999999</v>
      </c>
      <c r="AM3371" s="141">
        <v>100.22319999999999</v>
      </c>
      <c r="AN3371" s="141">
        <v>96.217999999999989</v>
      </c>
      <c r="AO3371" s="141">
        <v>92.212799999999987</v>
      </c>
      <c r="AP3371" s="141">
        <v>88.207599999999985</v>
      </c>
      <c r="AQ3371" s="141">
        <v>84.202399999999983</v>
      </c>
      <c r="AR3371" s="141">
        <v>80.197199999999981</v>
      </c>
      <c r="AS3371" s="141">
        <v>76.191999999999979</v>
      </c>
      <c r="AT3371" s="141">
        <v>72.186799999999977</v>
      </c>
      <c r="AU3371" s="141">
        <v>68.181599999999975</v>
      </c>
      <c r="AV3371" s="141">
        <v>64.176399999999973</v>
      </c>
      <c r="AW3371" s="141">
        <v>60.17119999999997</v>
      </c>
      <c r="AX3371" s="141">
        <v>56.165999999999968</v>
      </c>
      <c r="AY3371" s="141">
        <v>52.160799999999966</v>
      </c>
      <c r="AZ3371" s="141">
        <v>48.155599999999964</v>
      </c>
      <c r="BA3371" s="141">
        <v>44.150399999999962</v>
      </c>
      <c r="BB3371" s="141">
        <v>40.14519999999996</v>
      </c>
      <c r="BC3371" s="141">
        <v>36.139999999999958</v>
      </c>
      <c r="BD3371" s="141">
        <v>32.134799999999956</v>
      </c>
      <c r="BE3371" s="141">
        <v>28.129599999999954</v>
      </c>
      <c r="BF3371" s="141">
        <v>24.124399999999952</v>
      </c>
      <c r="BG3371" s="141">
        <v>20.11919999999995</v>
      </c>
      <c r="BH3371" s="141">
        <v>16.113999999999947</v>
      </c>
      <c r="BI3371" s="141">
        <v>12.108799999999947</v>
      </c>
      <c r="BJ3371" s="141">
        <v>8.1035999999999468</v>
      </c>
      <c r="BK3371" s="141">
        <v>4.0983999999999465</v>
      </c>
      <c r="BL3371" s="141">
        <v>9.3199999999946215E-2</v>
      </c>
      <c r="BM3371" s="141">
        <v>0</v>
      </c>
      <c r="BN3371" s="141">
        <v>0</v>
      </c>
      <c r="BO3371" s="141">
        <v>0</v>
      </c>
      <c r="BP3371" s="141">
        <v>0</v>
      </c>
    </row>
    <row r="3372" spans="4:68">
      <c r="D3372" s="174" t="s">
        <v>11156</v>
      </c>
      <c r="E3372" s="175">
        <v>11272.29</v>
      </c>
      <c r="F3372" s="174" t="s">
        <v>3459</v>
      </c>
      <c r="G3372" s="174" t="s">
        <v>3178</v>
      </c>
      <c r="H3372" s="174" t="s">
        <v>179</v>
      </c>
      <c r="I3372" s="174" t="s">
        <v>11157</v>
      </c>
      <c r="J3372" s="174" t="s">
        <v>11158</v>
      </c>
      <c r="K3372" s="174"/>
      <c r="L3372" s="174" t="s">
        <v>7136</v>
      </c>
      <c r="M3372" s="174" t="s">
        <v>7197</v>
      </c>
      <c r="N3372" s="176">
        <v>600</v>
      </c>
      <c r="O3372" s="174" t="s">
        <v>3407</v>
      </c>
      <c r="P3372" s="177">
        <v>35611</v>
      </c>
      <c r="Q3372" s="176">
        <v>192</v>
      </c>
      <c r="R3372" s="175">
        <v>3607.05</v>
      </c>
      <c r="S3372" s="175">
        <v>7665.24</v>
      </c>
      <c r="T3372" s="178">
        <v>0</v>
      </c>
      <c r="U3372" s="96">
        <v>8</v>
      </c>
      <c r="V3372" s="38" t="s">
        <v>118</v>
      </c>
      <c r="W3372" s="38"/>
      <c r="X3372" s="137">
        <v>225.44580000000002</v>
      </c>
      <c r="Y3372" s="138">
        <v>53873</v>
      </c>
      <c r="Z3372" s="179">
        <v>34</v>
      </c>
      <c r="AA3372" s="139">
        <v>2047</v>
      </c>
      <c r="AB3372" s="131"/>
      <c r="AC3372" s="38"/>
      <c r="AD3372" s="140">
        <v>7665.24</v>
      </c>
      <c r="AE3372" s="141">
        <v>7439.7941999999994</v>
      </c>
      <c r="AF3372" s="141">
        <v>7214.3483999999989</v>
      </c>
      <c r="AG3372" s="141">
        <v>6988.9025999999985</v>
      </c>
      <c r="AH3372" s="141">
        <v>6763.4567999999981</v>
      </c>
      <c r="AI3372" s="141">
        <v>6538.0109999999977</v>
      </c>
      <c r="AJ3372" s="141">
        <v>6312.5651999999973</v>
      </c>
      <c r="AK3372" s="141">
        <v>6087.1193999999969</v>
      </c>
      <c r="AL3372" s="141">
        <v>5861.6735999999964</v>
      </c>
      <c r="AM3372" s="141">
        <v>5636.227799999996</v>
      </c>
      <c r="AN3372" s="141">
        <v>5410.7819999999956</v>
      </c>
      <c r="AO3372" s="141">
        <v>5185.3361999999952</v>
      </c>
      <c r="AP3372" s="141">
        <v>4959.8903999999948</v>
      </c>
      <c r="AQ3372" s="141">
        <v>4734.4445999999944</v>
      </c>
      <c r="AR3372" s="141">
        <v>4508.9987999999939</v>
      </c>
      <c r="AS3372" s="141">
        <v>4283.5529999999935</v>
      </c>
      <c r="AT3372" s="141">
        <v>4058.1071999999936</v>
      </c>
      <c r="AU3372" s="141">
        <v>3832.6613999999936</v>
      </c>
      <c r="AV3372" s="141">
        <v>3607.2155999999936</v>
      </c>
      <c r="AW3372" s="141">
        <v>3381.7697999999937</v>
      </c>
      <c r="AX3372" s="141">
        <v>3156.3239999999937</v>
      </c>
      <c r="AY3372" s="141">
        <v>2930.8781999999937</v>
      </c>
      <c r="AZ3372" s="141">
        <v>2705.4323999999938</v>
      </c>
      <c r="BA3372" s="141">
        <v>2479.9865999999938</v>
      </c>
      <c r="BB3372" s="141">
        <v>2254.5407999999939</v>
      </c>
      <c r="BC3372" s="141">
        <v>2029.0949999999939</v>
      </c>
      <c r="BD3372" s="141">
        <v>1803.6491999999939</v>
      </c>
      <c r="BE3372" s="141">
        <v>1578.203399999994</v>
      </c>
      <c r="BF3372" s="141">
        <v>1352.757599999994</v>
      </c>
      <c r="BG3372" s="141">
        <v>1127.311799999994</v>
      </c>
      <c r="BH3372" s="141">
        <v>901.86599999999407</v>
      </c>
      <c r="BI3372" s="141">
        <v>676.42019999999411</v>
      </c>
      <c r="BJ3372" s="141">
        <v>450.97439999999409</v>
      </c>
      <c r="BK3372" s="141">
        <v>225.52859999999407</v>
      </c>
      <c r="BL3372" s="141">
        <v>8.2799999994051632E-2</v>
      </c>
      <c r="BM3372" s="141">
        <v>0</v>
      </c>
      <c r="BN3372" s="141">
        <v>0</v>
      </c>
      <c r="BO3372" s="141">
        <v>0</v>
      </c>
      <c r="BP3372" s="141">
        <v>0</v>
      </c>
    </row>
    <row r="3373" spans="4:68">
      <c r="D3373" s="174" t="s">
        <v>11159</v>
      </c>
      <c r="E3373" s="175">
        <v>1977.44</v>
      </c>
      <c r="F3373" s="174" t="s">
        <v>3501</v>
      </c>
      <c r="G3373" s="174" t="s">
        <v>3178</v>
      </c>
      <c r="H3373" s="174" t="s">
        <v>179</v>
      </c>
      <c r="I3373" s="174" t="s">
        <v>11157</v>
      </c>
      <c r="J3373" s="174" t="s">
        <v>11158</v>
      </c>
      <c r="K3373" s="174"/>
      <c r="L3373" s="174" t="s">
        <v>7136</v>
      </c>
      <c r="M3373" s="174" t="s">
        <v>7197</v>
      </c>
      <c r="N3373" s="176">
        <v>600</v>
      </c>
      <c r="O3373" s="174" t="s">
        <v>3407</v>
      </c>
      <c r="P3373" s="177">
        <v>35611</v>
      </c>
      <c r="Q3373" s="176">
        <v>192</v>
      </c>
      <c r="R3373" s="175">
        <v>632.66</v>
      </c>
      <c r="S3373" s="175">
        <v>1344.78</v>
      </c>
      <c r="T3373" s="178">
        <v>0</v>
      </c>
      <c r="U3373" s="96">
        <v>8</v>
      </c>
      <c r="V3373" s="38" t="s">
        <v>118</v>
      </c>
      <c r="W3373" s="38"/>
      <c r="X3373" s="137">
        <v>39.5488</v>
      </c>
      <c r="Y3373" s="138">
        <v>53873</v>
      </c>
      <c r="Z3373" s="179">
        <v>34</v>
      </c>
      <c r="AA3373" s="139">
        <v>2047</v>
      </c>
      <c r="AB3373" s="131"/>
      <c r="AC3373" s="38"/>
      <c r="AD3373" s="140">
        <v>1344.78</v>
      </c>
      <c r="AE3373" s="141">
        <v>1305.2311999999999</v>
      </c>
      <c r="AF3373" s="141">
        <v>1265.6823999999999</v>
      </c>
      <c r="AG3373" s="141">
        <v>1226.1335999999999</v>
      </c>
      <c r="AH3373" s="141">
        <v>1186.5847999999999</v>
      </c>
      <c r="AI3373" s="141">
        <v>1147.0359999999998</v>
      </c>
      <c r="AJ3373" s="141">
        <v>1107.4871999999998</v>
      </c>
      <c r="AK3373" s="141">
        <v>1067.9383999999998</v>
      </c>
      <c r="AL3373" s="141">
        <v>1028.3895999999997</v>
      </c>
      <c r="AM3373" s="141">
        <v>988.84079999999972</v>
      </c>
      <c r="AN3373" s="141">
        <v>949.29199999999969</v>
      </c>
      <c r="AO3373" s="141">
        <v>909.74319999999966</v>
      </c>
      <c r="AP3373" s="141">
        <v>870.19439999999963</v>
      </c>
      <c r="AQ3373" s="141">
        <v>830.6455999999996</v>
      </c>
      <c r="AR3373" s="141">
        <v>791.09679999999958</v>
      </c>
      <c r="AS3373" s="141">
        <v>751.54799999999955</v>
      </c>
      <c r="AT3373" s="141">
        <v>711.99919999999952</v>
      </c>
      <c r="AU3373" s="141">
        <v>672.45039999999949</v>
      </c>
      <c r="AV3373" s="141">
        <v>632.90159999999946</v>
      </c>
      <c r="AW3373" s="141">
        <v>593.35279999999943</v>
      </c>
      <c r="AX3373" s="141">
        <v>553.80399999999941</v>
      </c>
      <c r="AY3373" s="141">
        <v>514.25519999999938</v>
      </c>
      <c r="AZ3373" s="141">
        <v>474.70639999999935</v>
      </c>
      <c r="BA3373" s="141">
        <v>435.15759999999932</v>
      </c>
      <c r="BB3373" s="141">
        <v>395.60879999999929</v>
      </c>
      <c r="BC3373" s="141">
        <v>356.05999999999926</v>
      </c>
      <c r="BD3373" s="141">
        <v>316.51119999999923</v>
      </c>
      <c r="BE3373" s="141">
        <v>276.96239999999921</v>
      </c>
      <c r="BF3373" s="141">
        <v>237.41359999999921</v>
      </c>
      <c r="BG3373" s="141">
        <v>197.86479999999921</v>
      </c>
      <c r="BH3373" s="141">
        <v>158.31599999999921</v>
      </c>
      <c r="BI3373" s="141">
        <v>118.76719999999921</v>
      </c>
      <c r="BJ3373" s="141">
        <v>79.218399999999207</v>
      </c>
      <c r="BK3373" s="141">
        <v>39.669599999999207</v>
      </c>
      <c r="BL3373" s="141">
        <v>0.12079999999920688</v>
      </c>
      <c r="BM3373" s="141">
        <v>0</v>
      </c>
      <c r="BN3373" s="141">
        <v>0</v>
      </c>
      <c r="BO3373" s="141">
        <v>0</v>
      </c>
      <c r="BP3373" s="141">
        <v>0</v>
      </c>
    </row>
    <row r="3374" spans="4:68">
      <c r="D3374" s="174" t="s">
        <v>11160</v>
      </c>
      <c r="E3374" s="175">
        <v>461775.93</v>
      </c>
      <c r="F3374" s="174" t="s">
        <v>3520</v>
      </c>
      <c r="G3374" s="174" t="s">
        <v>3178</v>
      </c>
      <c r="H3374" s="174" t="s">
        <v>179</v>
      </c>
      <c r="I3374" s="174" t="s">
        <v>11157</v>
      </c>
      <c r="J3374" s="174" t="s">
        <v>11158</v>
      </c>
      <c r="K3374" s="174"/>
      <c r="L3374" s="174" t="s">
        <v>7136</v>
      </c>
      <c r="M3374" s="174" t="s">
        <v>7197</v>
      </c>
      <c r="N3374" s="176">
        <v>600</v>
      </c>
      <c r="O3374" s="174" t="s">
        <v>3407</v>
      </c>
      <c r="P3374" s="177">
        <v>35611</v>
      </c>
      <c r="Q3374" s="176">
        <v>192</v>
      </c>
      <c r="R3374" s="175">
        <v>147768.18</v>
      </c>
      <c r="S3374" s="175">
        <v>314007.75</v>
      </c>
      <c r="T3374" s="178">
        <v>0</v>
      </c>
      <c r="U3374" s="96">
        <v>8</v>
      </c>
      <c r="V3374" s="38" t="s">
        <v>118</v>
      </c>
      <c r="W3374" s="38"/>
      <c r="X3374" s="137">
        <v>9235.5185999999994</v>
      </c>
      <c r="Y3374" s="138">
        <v>53873</v>
      </c>
      <c r="Z3374" s="179">
        <v>34</v>
      </c>
      <c r="AA3374" s="139">
        <v>2047</v>
      </c>
      <c r="AB3374" s="131"/>
      <c r="AC3374" s="38"/>
      <c r="AD3374" s="140">
        <v>314007.75</v>
      </c>
      <c r="AE3374" s="141">
        <v>304772.23139999999</v>
      </c>
      <c r="AF3374" s="141">
        <v>295536.71279999998</v>
      </c>
      <c r="AG3374" s="141">
        <v>286301.19419999997</v>
      </c>
      <c r="AH3374" s="141">
        <v>277065.67559999996</v>
      </c>
      <c r="AI3374" s="141">
        <v>267830.15699999995</v>
      </c>
      <c r="AJ3374" s="141">
        <v>258594.63839999994</v>
      </c>
      <c r="AK3374" s="141">
        <v>249359.11979999993</v>
      </c>
      <c r="AL3374" s="141">
        <v>240123.60119999992</v>
      </c>
      <c r="AM3374" s="141">
        <v>230888.08259999991</v>
      </c>
      <c r="AN3374" s="141">
        <v>221652.5639999999</v>
      </c>
      <c r="AO3374" s="141">
        <v>212417.04539999989</v>
      </c>
      <c r="AP3374" s="141">
        <v>203181.52679999988</v>
      </c>
      <c r="AQ3374" s="141">
        <v>193946.00819999987</v>
      </c>
      <c r="AR3374" s="141">
        <v>184710.48959999986</v>
      </c>
      <c r="AS3374" s="141">
        <v>175474.97099999984</v>
      </c>
      <c r="AT3374" s="141">
        <v>166239.45239999983</v>
      </c>
      <c r="AU3374" s="141">
        <v>157003.93379999982</v>
      </c>
      <c r="AV3374" s="141">
        <v>147768.41519999981</v>
      </c>
      <c r="AW3374" s="141">
        <v>138532.8965999998</v>
      </c>
      <c r="AX3374" s="141">
        <v>129297.37799999981</v>
      </c>
      <c r="AY3374" s="141">
        <v>120061.85939999981</v>
      </c>
      <c r="AZ3374" s="141">
        <v>110826.34079999982</v>
      </c>
      <c r="BA3374" s="141">
        <v>101590.82219999982</v>
      </c>
      <c r="BB3374" s="141">
        <v>92355.303599999825</v>
      </c>
      <c r="BC3374" s="141">
        <v>83119.784999999829</v>
      </c>
      <c r="BD3374" s="141">
        <v>73884.266399999833</v>
      </c>
      <c r="BE3374" s="141">
        <v>64648.747799999837</v>
      </c>
      <c r="BF3374" s="141">
        <v>55413.229199999842</v>
      </c>
      <c r="BG3374" s="141">
        <v>46177.710599999846</v>
      </c>
      <c r="BH3374" s="141">
        <v>36942.19199999985</v>
      </c>
      <c r="BI3374" s="141">
        <v>27706.673399999851</v>
      </c>
      <c r="BJ3374" s="141">
        <v>18471.154799999851</v>
      </c>
      <c r="BK3374" s="141">
        <v>9235.6361999998517</v>
      </c>
      <c r="BL3374" s="141">
        <v>0.11759999985224567</v>
      </c>
      <c r="BM3374" s="141">
        <v>0</v>
      </c>
      <c r="BN3374" s="141">
        <v>0</v>
      </c>
      <c r="BO3374" s="141">
        <v>0</v>
      </c>
      <c r="BP3374" s="141">
        <v>0</v>
      </c>
    </row>
    <row r="3375" spans="4:68">
      <c r="D3375" s="174" t="s">
        <v>11161</v>
      </c>
      <c r="E3375" s="175">
        <v>2699549.2</v>
      </c>
      <c r="F3375" s="174" t="s">
        <v>3503</v>
      </c>
      <c r="G3375" s="174" t="s">
        <v>3178</v>
      </c>
      <c r="H3375" s="174" t="s">
        <v>179</v>
      </c>
      <c r="I3375" s="174" t="s">
        <v>11157</v>
      </c>
      <c r="J3375" s="174" t="s">
        <v>11158</v>
      </c>
      <c r="K3375" s="174"/>
      <c r="L3375" s="174" t="s">
        <v>7136</v>
      </c>
      <c r="M3375" s="174" t="s">
        <v>7197</v>
      </c>
      <c r="N3375" s="176">
        <v>600</v>
      </c>
      <c r="O3375" s="174" t="s">
        <v>3407</v>
      </c>
      <c r="P3375" s="177">
        <v>35611</v>
      </c>
      <c r="Q3375" s="176">
        <v>192</v>
      </c>
      <c r="R3375" s="175">
        <v>863855.69</v>
      </c>
      <c r="S3375" s="175">
        <v>1835693.51</v>
      </c>
      <c r="T3375" s="178">
        <v>0</v>
      </c>
      <c r="U3375" s="96">
        <v>8</v>
      </c>
      <c r="V3375" s="38" t="s">
        <v>118</v>
      </c>
      <c r="W3375" s="38"/>
      <c r="X3375" s="137">
        <v>53990.984000000011</v>
      </c>
      <c r="Y3375" s="138">
        <v>53873</v>
      </c>
      <c r="Z3375" s="179">
        <v>34</v>
      </c>
      <c r="AA3375" s="139">
        <v>2047</v>
      </c>
      <c r="AB3375" s="131"/>
      <c r="AC3375" s="38"/>
      <c r="AD3375" s="140">
        <v>1835693.51</v>
      </c>
      <c r="AE3375" s="141">
        <v>1781702.5260000001</v>
      </c>
      <c r="AF3375" s="141">
        <v>1727711.5420000001</v>
      </c>
      <c r="AG3375" s="141">
        <v>1673720.5580000002</v>
      </c>
      <c r="AH3375" s="141">
        <v>1619729.5740000003</v>
      </c>
      <c r="AI3375" s="141">
        <v>1565738.5900000003</v>
      </c>
      <c r="AJ3375" s="141">
        <v>1511747.6060000004</v>
      </c>
      <c r="AK3375" s="141">
        <v>1457756.6220000004</v>
      </c>
      <c r="AL3375" s="141">
        <v>1403765.6380000005</v>
      </c>
      <c r="AM3375" s="141">
        <v>1349774.6540000006</v>
      </c>
      <c r="AN3375" s="141">
        <v>1295783.6700000006</v>
      </c>
      <c r="AO3375" s="141">
        <v>1241792.6860000007</v>
      </c>
      <c r="AP3375" s="141">
        <v>1187801.7020000007</v>
      </c>
      <c r="AQ3375" s="141">
        <v>1133810.7180000008</v>
      </c>
      <c r="AR3375" s="141">
        <v>1079819.7340000009</v>
      </c>
      <c r="AS3375" s="141">
        <v>1025828.7500000008</v>
      </c>
      <c r="AT3375" s="141">
        <v>971837.76600000076</v>
      </c>
      <c r="AU3375" s="141">
        <v>917846.78200000071</v>
      </c>
      <c r="AV3375" s="141">
        <v>863855.79800000065</v>
      </c>
      <c r="AW3375" s="141">
        <v>809864.8140000006</v>
      </c>
      <c r="AX3375" s="141">
        <v>755873.83000000054</v>
      </c>
      <c r="AY3375" s="141">
        <v>701882.84600000049</v>
      </c>
      <c r="AZ3375" s="141">
        <v>647891.86200000043</v>
      </c>
      <c r="BA3375" s="141">
        <v>593900.87800000038</v>
      </c>
      <c r="BB3375" s="141">
        <v>539909.89400000032</v>
      </c>
      <c r="BC3375" s="141">
        <v>485918.91000000032</v>
      </c>
      <c r="BD3375" s="141">
        <v>431927.92600000033</v>
      </c>
      <c r="BE3375" s="141">
        <v>377936.94200000033</v>
      </c>
      <c r="BF3375" s="141">
        <v>323945.95800000033</v>
      </c>
      <c r="BG3375" s="141">
        <v>269954.97400000034</v>
      </c>
      <c r="BH3375" s="141">
        <v>215963.99000000034</v>
      </c>
      <c r="BI3375" s="141">
        <v>161973.00600000034</v>
      </c>
      <c r="BJ3375" s="141">
        <v>107982.02200000033</v>
      </c>
      <c r="BK3375" s="141">
        <v>53991.038000000321</v>
      </c>
      <c r="BL3375" s="141">
        <v>5.400000030931551E-2</v>
      </c>
      <c r="BM3375" s="141">
        <v>0</v>
      </c>
      <c r="BN3375" s="141">
        <v>0</v>
      </c>
      <c r="BO3375" s="141">
        <v>0</v>
      </c>
      <c r="BP3375" s="141">
        <v>0</v>
      </c>
    </row>
    <row r="3376" spans="4:68">
      <c r="D3376" s="174" t="s">
        <v>11162</v>
      </c>
      <c r="E3376" s="175">
        <v>250271.54</v>
      </c>
      <c r="F3376" s="174" t="s">
        <v>3483</v>
      </c>
      <c r="G3376" s="174" t="s">
        <v>3178</v>
      </c>
      <c r="H3376" s="174" t="s">
        <v>179</v>
      </c>
      <c r="I3376" s="174" t="s">
        <v>11157</v>
      </c>
      <c r="J3376" s="174" t="s">
        <v>11158</v>
      </c>
      <c r="K3376" s="174"/>
      <c r="L3376" s="174" t="s">
        <v>7136</v>
      </c>
      <c r="M3376" s="174" t="s">
        <v>7197</v>
      </c>
      <c r="N3376" s="176">
        <v>600</v>
      </c>
      <c r="O3376" s="174" t="s">
        <v>3407</v>
      </c>
      <c r="P3376" s="177">
        <v>35611</v>
      </c>
      <c r="Q3376" s="176">
        <v>192</v>
      </c>
      <c r="R3376" s="175">
        <v>80086.880000000005</v>
      </c>
      <c r="S3376" s="175">
        <v>170184.66</v>
      </c>
      <c r="T3376" s="178">
        <v>0</v>
      </c>
      <c r="U3376" s="96">
        <v>8</v>
      </c>
      <c r="V3376" s="38" t="s">
        <v>118</v>
      </c>
      <c r="W3376" s="38"/>
      <c r="X3376" s="137">
        <v>5005.4308000000001</v>
      </c>
      <c r="Y3376" s="138">
        <v>53873</v>
      </c>
      <c r="Z3376" s="179">
        <v>34</v>
      </c>
      <c r="AA3376" s="139">
        <v>2047</v>
      </c>
      <c r="AB3376" s="131"/>
      <c r="AC3376" s="38"/>
      <c r="AD3376" s="140">
        <v>170184.66</v>
      </c>
      <c r="AE3376" s="141">
        <v>165179.2292</v>
      </c>
      <c r="AF3376" s="141">
        <v>160173.7984</v>
      </c>
      <c r="AG3376" s="141">
        <v>155168.3676</v>
      </c>
      <c r="AH3376" s="141">
        <v>150162.9368</v>
      </c>
      <c r="AI3376" s="141">
        <v>145157.50599999999</v>
      </c>
      <c r="AJ3376" s="141">
        <v>140152.07519999999</v>
      </c>
      <c r="AK3376" s="141">
        <v>135146.64439999999</v>
      </c>
      <c r="AL3376" s="141">
        <v>130141.21359999999</v>
      </c>
      <c r="AM3376" s="141">
        <v>125135.78279999999</v>
      </c>
      <c r="AN3376" s="141">
        <v>120130.35199999998</v>
      </c>
      <c r="AO3376" s="141">
        <v>115124.92119999998</v>
      </c>
      <c r="AP3376" s="141">
        <v>110119.49039999998</v>
      </c>
      <c r="AQ3376" s="141">
        <v>105114.05959999998</v>
      </c>
      <c r="AR3376" s="141">
        <v>100108.62879999998</v>
      </c>
      <c r="AS3376" s="141">
        <v>95103.197999999975</v>
      </c>
      <c r="AT3376" s="141">
        <v>90097.767199999973</v>
      </c>
      <c r="AU3376" s="141">
        <v>85092.336399999971</v>
      </c>
      <c r="AV3376" s="141">
        <v>80086.905599999969</v>
      </c>
      <c r="AW3376" s="141">
        <v>75081.474799999967</v>
      </c>
      <c r="AX3376" s="141">
        <v>70076.043999999965</v>
      </c>
      <c r="AY3376" s="141">
        <v>65070.613199999963</v>
      </c>
      <c r="AZ3376" s="141">
        <v>60065.182399999961</v>
      </c>
      <c r="BA3376" s="141">
        <v>55059.75159999996</v>
      </c>
      <c r="BB3376" s="141">
        <v>50054.320799999958</v>
      </c>
      <c r="BC3376" s="141">
        <v>45048.889999999956</v>
      </c>
      <c r="BD3376" s="141">
        <v>40043.459199999954</v>
      </c>
      <c r="BE3376" s="141">
        <v>35038.028399999952</v>
      </c>
      <c r="BF3376" s="141">
        <v>30032.59759999995</v>
      </c>
      <c r="BG3376" s="141">
        <v>25027.166799999948</v>
      </c>
      <c r="BH3376" s="141">
        <v>20021.735999999946</v>
      </c>
      <c r="BI3376" s="141">
        <v>15016.305199999946</v>
      </c>
      <c r="BJ3376" s="141">
        <v>10010.874399999946</v>
      </c>
      <c r="BK3376" s="141">
        <v>5005.4435999999459</v>
      </c>
      <c r="BL3376" s="141">
        <v>1.2799999945855234E-2</v>
      </c>
      <c r="BM3376" s="141">
        <v>0</v>
      </c>
      <c r="BN3376" s="141">
        <v>0</v>
      </c>
      <c r="BO3376" s="141">
        <v>0</v>
      </c>
      <c r="BP3376" s="141">
        <v>0</v>
      </c>
    </row>
    <row r="3377" spans="4:68">
      <c r="D3377" s="174" t="s">
        <v>11163</v>
      </c>
      <c r="E3377" s="175">
        <v>96807.72</v>
      </c>
      <c r="F3377" s="174" t="s">
        <v>4654</v>
      </c>
      <c r="G3377" s="174" t="s">
        <v>3178</v>
      </c>
      <c r="H3377" s="174" t="s">
        <v>179</v>
      </c>
      <c r="I3377" s="174" t="s">
        <v>11157</v>
      </c>
      <c r="J3377" s="174" t="s">
        <v>11158</v>
      </c>
      <c r="K3377" s="174"/>
      <c r="L3377" s="174" t="s">
        <v>7136</v>
      </c>
      <c r="M3377" s="174" t="s">
        <v>7197</v>
      </c>
      <c r="N3377" s="176">
        <v>600</v>
      </c>
      <c r="O3377" s="174" t="s">
        <v>3407</v>
      </c>
      <c r="P3377" s="177">
        <v>35611</v>
      </c>
      <c r="Q3377" s="176">
        <v>192</v>
      </c>
      <c r="R3377" s="175">
        <v>30978.42</v>
      </c>
      <c r="S3377" s="175">
        <v>65829.3</v>
      </c>
      <c r="T3377" s="178">
        <v>0</v>
      </c>
      <c r="U3377" s="96">
        <v>8</v>
      </c>
      <c r="V3377" s="38" t="s">
        <v>118</v>
      </c>
      <c r="W3377" s="38"/>
      <c r="X3377" s="137">
        <v>1936.1544000000001</v>
      </c>
      <c r="Y3377" s="138">
        <v>53873</v>
      </c>
      <c r="Z3377" s="179">
        <v>34</v>
      </c>
      <c r="AA3377" s="139">
        <v>2047</v>
      </c>
      <c r="AB3377" s="131"/>
      <c r="AC3377" s="38"/>
      <c r="AD3377" s="140">
        <v>65829.3</v>
      </c>
      <c r="AE3377" s="141">
        <v>63893.145600000003</v>
      </c>
      <c r="AF3377" s="141">
        <v>61956.991200000004</v>
      </c>
      <c r="AG3377" s="141">
        <v>60020.836800000005</v>
      </c>
      <c r="AH3377" s="141">
        <v>58084.682400000005</v>
      </c>
      <c r="AI3377" s="141">
        <v>56148.528000000006</v>
      </c>
      <c r="AJ3377" s="141">
        <v>54212.373600000006</v>
      </c>
      <c r="AK3377" s="141">
        <v>52276.219200000007</v>
      </c>
      <c r="AL3377" s="141">
        <v>50340.064800000007</v>
      </c>
      <c r="AM3377" s="141">
        <v>48403.910400000008</v>
      </c>
      <c r="AN3377" s="141">
        <v>46467.756000000008</v>
      </c>
      <c r="AO3377" s="141">
        <v>44531.601600000009</v>
      </c>
      <c r="AP3377" s="141">
        <v>42595.44720000001</v>
      </c>
      <c r="AQ3377" s="141">
        <v>40659.29280000001</v>
      </c>
      <c r="AR3377" s="141">
        <v>38723.138400000011</v>
      </c>
      <c r="AS3377" s="141">
        <v>36786.984000000011</v>
      </c>
      <c r="AT3377" s="141">
        <v>34850.829600000012</v>
      </c>
      <c r="AU3377" s="141">
        <v>32914.675200000012</v>
      </c>
      <c r="AV3377" s="141">
        <v>30978.520800000013</v>
      </c>
      <c r="AW3377" s="141">
        <v>29042.366400000014</v>
      </c>
      <c r="AX3377" s="141">
        <v>27106.212000000014</v>
      </c>
      <c r="AY3377" s="141">
        <v>25170.057600000015</v>
      </c>
      <c r="AZ3377" s="141">
        <v>23233.903200000015</v>
      </c>
      <c r="BA3377" s="141">
        <v>21297.748800000016</v>
      </c>
      <c r="BB3377" s="141">
        <v>19361.594400000016</v>
      </c>
      <c r="BC3377" s="141">
        <v>17425.440000000017</v>
      </c>
      <c r="BD3377" s="141">
        <v>15489.285600000017</v>
      </c>
      <c r="BE3377" s="141">
        <v>13553.131200000018</v>
      </c>
      <c r="BF3377" s="141">
        <v>11616.976800000019</v>
      </c>
      <c r="BG3377" s="141">
        <v>9680.8224000000191</v>
      </c>
      <c r="BH3377" s="141">
        <v>7744.6680000000188</v>
      </c>
      <c r="BI3377" s="141">
        <v>5808.5136000000184</v>
      </c>
      <c r="BJ3377" s="141">
        <v>3872.3592000000181</v>
      </c>
      <c r="BK3377" s="141">
        <v>1936.2048000000179</v>
      </c>
      <c r="BL3377" s="141">
        <v>5.0400000017816637E-2</v>
      </c>
      <c r="BM3377" s="141">
        <v>0</v>
      </c>
      <c r="BN3377" s="141">
        <v>0</v>
      </c>
      <c r="BO3377" s="141">
        <v>0</v>
      </c>
      <c r="BP3377" s="141">
        <v>0</v>
      </c>
    </row>
    <row r="3378" spans="4:68">
      <c r="D3378" s="174" t="s">
        <v>11164</v>
      </c>
      <c r="E3378" s="175">
        <v>143815.74</v>
      </c>
      <c r="F3378" s="174" t="s">
        <v>3483</v>
      </c>
      <c r="G3378" s="174" t="s">
        <v>3178</v>
      </c>
      <c r="H3378" s="174" t="s">
        <v>179</v>
      </c>
      <c r="I3378" s="174" t="s">
        <v>2849</v>
      </c>
      <c r="J3378" s="174" t="s">
        <v>11165</v>
      </c>
      <c r="K3378" s="174"/>
      <c r="L3378" s="174" t="s">
        <v>7136</v>
      </c>
      <c r="M3378" s="174" t="s">
        <v>7197</v>
      </c>
      <c r="N3378" s="176">
        <v>600</v>
      </c>
      <c r="O3378" s="174" t="s">
        <v>3407</v>
      </c>
      <c r="P3378" s="177">
        <v>35611</v>
      </c>
      <c r="Q3378" s="176">
        <v>192</v>
      </c>
      <c r="R3378" s="175">
        <v>46020.95</v>
      </c>
      <c r="S3378" s="175">
        <v>97794.79</v>
      </c>
      <c r="T3378" s="178">
        <v>0</v>
      </c>
      <c r="U3378" s="96">
        <v>8</v>
      </c>
      <c r="V3378" s="38" t="s">
        <v>118</v>
      </c>
      <c r="W3378" s="38"/>
      <c r="X3378" s="137">
        <v>2876.3147999999997</v>
      </c>
      <c r="Y3378" s="138">
        <v>53873</v>
      </c>
      <c r="Z3378" s="179">
        <v>34</v>
      </c>
      <c r="AA3378" s="139">
        <v>2047</v>
      </c>
      <c r="AB3378" s="131"/>
      <c r="AC3378" s="38"/>
      <c r="AD3378" s="140">
        <v>97794.79</v>
      </c>
      <c r="AE3378" s="141">
        <v>94918.475200000001</v>
      </c>
      <c r="AF3378" s="141">
        <v>92042.160400000008</v>
      </c>
      <c r="AG3378" s="141">
        <v>89165.845600000015</v>
      </c>
      <c r="AH3378" s="141">
        <v>86289.530800000022</v>
      </c>
      <c r="AI3378" s="141">
        <v>83413.216000000029</v>
      </c>
      <c r="AJ3378" s="141">
        <v>80536.901200000037</v>
      </c>
      <c r="AK3378" s="141">
        <v>77660.586400000044</v>
      </c>
      <c r="AL3378" s="141">
        <v>74784.271600000051</v>
      </c>
      <c r="AM3378" s="141">
        <v>71907.956800000058</v>
      </c>
      <c r="AN3378" s="141">
        <v>69031.642000000065</v>
      </c>
      <c r="AO3378" s="141">
        <v>66155.327200000072</v>
      </c>
      <c r="AP3378" s="141">
        <v>63279.012400000072</v>
      </c>
      <c r="AQ3378" s="141">
        <v>60402.697600000072</v>
      </c>
      <c r="AR3378" s="141">
        <v>57526.382800000072</v>
      </c>
      <c r="AS3378" s="141">
        <v>54650.068000000072</v>
      </c>
      <c r="AT3378" s="141">
        <v>51773.753200000072</v>
      </c>
      <c r="AU3378" s="141">
        <v>48897.438400000072</v>
      </c>
      <c r="AV3378" s="141">
        <v>46021.123600000072</v>
      </c>
      <c r="AW3378" s="141">
        <v>43144.808800000072</v>
      </c>
      <c r="AX3378" s="141">
        <v>40268.494000000072</v>
      </c>
      <c r="AY3378" s="141">
        <v>37392.179200000071</v>
      </c>
      <c r="AZ3378" s="141">
        <v>34515.864400000071</v>
      </c>
      <c r="BA3378" s="141">
        <v>31639.549600000071</v>
      </c>
      <c r="BB3378" s="141">
        <v>28763.234800000071</v>
      </c>
      <c r="BC3378" s="141">
        <v>25886.920000000071</v>
      </c>
      <c r="BD3378" s="141">
        <v>23010.605200000071</v>
      </c>
      <c r="BE3378" s="141">
        <v>20134.290400000071</v>
      </c>
      <c r="BF3378" s="141">
        <v>17257.975600000071</v>
      </c>
      <c r="BG3378" s="141">
        <v>14381.660800000071</v>
      </c>
      <c r="BH3378" s="141">
        <v>11505.34600000007</v>
      </c>
      <c r="BI3378" s="141">
        <v>8629.0312000000704</v>
      </c>
      <c r="BJ3378" s="141">
        <v>5752.7164000000703</v>
      </c>
      <c r="BK3378" s="141">
        <v>2876.4016000000706</v>
      </c>
      <c r="BL3378" s="141">
        <v>8.6800000070979877E-2</v>
      </c>
      <c r="BM3378" s="141">
        <v>0</v>
      </c>
      <c r="BN3378" s="141">
        <v>0</v>
      </c>
      <c r="BO3378" s="141">
        <v>0</v>
      </c>
      <c r="BP3378" s="141">
        <v>0</v>
      </c>
    </row>
    <row r="3379" spans="4:68">
      <c r="D3379" s="174" t="s">
        <v>11166</v>
      </c>
      <c r="E3379" s="175">
        <v>70322.27</v>
      </c>
      <c r="F3379" s="174" t="s">
        <v>3540</v>
      </c>
      <c r="G3379" s="174" t="s">
        <v>3178</v>
      </c>
      <c r="H3379" s="174" t="s">
        <v>179</v>
      </c>
      <c r="I3379" s="174" t="s">
        <v>2849</v>
      </c>
      <c r="J3379" s="174" t="s">
        <v>11165</v>
      </c>
      <c r="K3379" s="174"/>
      <c r="L3379" s="174" t="s">
        <v>7136</v>
      </c>
      <c r="M3379" s="174" t="s">
        <v>7197</v>
      </c>
      <c r="N3379" s="176">
        <v>600</v>
      </c>
      <c r="O3379" s="174" t="s">
        <v>3407</v>
      </c>
      <c r="P3379" s="177">
        <v>35611</v>
      </c>
      <c r="Q3379" s="176">
        <v>192</v>
      </c>
      <c r="R3379" s="175">
        <v>22503.03</v>
      </c>
      <c r="S3379" s="175">
        <v>47819.24</v>
      </c>
      <c r="T3379" s="178">
        <v>0</v>
      </c>
      <c r="U3379" s="96">
        <v>8</v>
      </c>
      <c r="V3379" s="38" t="s">
        <v>118</v>
      </c>
      <c r="W3379" s="38"/>
      <c r="X3379" s="137">
        <v>1406.4454000000001</v>
      </c>
      <c r="Y3379" s="138">
        <v>53873</v>
      </c>
      <c r="Z3379" s="179">
        <v>34</v>
      </c>
      <c r="AA3379" s="139">
        <v>2047</v>
      </c>
      <c r="AB3379" s="131"/>
      <c r="AC3379" s="38"/>
      <c r="AD3379" s="140">
        <v>47819.24</v>
      </c>
      <c r="AE3379" s="141">
        <v>46412.794600000001</v>
      </c>
      <c r="AF3379" s="141">
        <v>45006.349200000004</v>
      </c>
      <c r="AG3379" s="141">
        <v>43599.903800000007</v>
      </c>
      <c r="AH3379" s="141">
        <v>42193.45840000001</v>
      </c>
      <c r="AI3379" s="141">
        <v>40787.013000000014</v>
      </c>
      <c r="AJ3379" s="141">
        <v>39380.567600000017</v>
      </c>
      <c r="AK3379" s="141">
        <v>37974.12220000002</v>
      </c>
      <c r="AL3379" s="141">
        <v>36567.676800000023</v>
      </c>
      <c r="AM3379" s="141">
        <v>35161.231400000026</v>
      </c>
      <c r="AN3379" s="141">
        <v>33754.786000000029</v>
      </c>
      <c r="AO3379" s="141">
        <v>32348.340600000029</v>
      </c>
      <c r="AP3379" s="141">
        <v>30941.895200000028</v>
      </c>
      <c r="AQ3379" s="141">
        <v>29535.449800000028</v>
      </c>
      <c r="AR3379" s="141">
        <v>28129.004400000027</v>
      </c>
      <c r="AS3379" s="141">
        <v>26722.559000000027</v>
      </c>
      <c r="AT3379" s="141">
        <v>25316.113600000026</v>
      </c>
      <c r="AU3379" s="141">
        <v>23909.668200000026</v>
      </c>
      <c r="AV3379" s="141">
        <v>22503.222800000025</v>
      </c>
      <c r="AW3379" s="141">
        <v>21096.777400000024</v>
      </c>
      <c r="AX3379" s="141">
        <v>19690.332000000024</v>
      </c>
      <c r="AY3379" s="141">
        <v>18283.886600000023</v>
      </c>
      <c r="AZ3379" s="141">
        <v>16877.441200000023</v>
      </c>
      <c r="BA3379" s="141">
        <v>15470.995800000022</v>
      </c>
      <c r="BB3379" s="141">
        <v>14064.550400000022</v>
      </c>
      <c r="BC3379" s="141">
        <v>12658.105000000021</v>
      </c>
      <c r="BD3379" s="141">
        <v>11251.659600000021</v>
      </c>
      <c r="BE3379" s="141">
        <v>9845.2142000000204</v>
      </c>
      <c r="BF3379" s="141">
        <v>8438.7688000000198</v>
      </c>
      <c r="BG3379" s="141">
        <v>7032.3234000000193</v>
      </c>
      <c r="BH3379" s="141">
        <v>5625.8780000000188</v>
      </c>
      <c r="BI3379" s="141">
        <v>4219.4326000000183</v>
      </c>
      <c r="BJ3379" s="141">
        <v>2812.9872000000182</v>
      </c>
      <c r="BK3379" s="141">
        <v>1406.5418000000182</v>
      </c>
      <c r="BL3379" s="141">
        <v>9.6400000018093124E-2</v>
      </c>
      <c r="BM3379" s="141">
        <v>0</v>
      </c>
      <c r="BN3379" s="141">
        <v>0</v>
      </c>
      <c r="BO3379" s="141">
        <v>0</v>
      </c>
      <c r="BP3379" s="141">
        <v>0</v>
      </c>
    </row>
    <row r="3380" spans="4:68">
      <c r="D3380" s="174" t="s">
        <v>11167</v>
      </c>
      <c r="E3380" s="175">
        <v>3027.47</v>
      </c>
      <c r="F3380" s="174" t="s">
        <v>3483</v>
      </c>
      <c r="G3380" s="174" t="s">
        <v>3178</v>
      </c>
      <c r="H3380" s="174" t="s">
        <v>179</v>
      </c>
      <c r="I3380" s="174" t="s">
        <v>11168</v>
      </c>
      <c r="J3380" s="174" t="s">
        <v>11169</v>
      </c>
      <c r="K3380" s="174"/>
      <c r="L3380" s="174" t="s">
        <v>7136</v>
      </c>
      <c r="M3380" s="174" t="s">
        <v>7197</v>
      </c>
      <c r="N3380" s="176">
        <v>600</v>
      </c>
      <c r="O3380" s="174" t="s">
        <v>3407</v>
      </c>
      <c r="P3380" s="177">
        <v>35611</v>
      </c>
      <c r="Q3380" s="176">
        <v>192</v>
      </c>
      <c r="R3380" s="175">
        <v>968.66</v>
      </c>
      <c r="S3380" s="175">
        <v>2058.81</v>
      </c>
      <c r="T3380" s="178">
        <v>0</v>
      </c>
      <c r="U3380" s="96">
        <v>8</v>
      </c>
      <c r="V3380" s="38" t="s">
        <v>118</v>
      </c>
      <c r="W3380" s="38"/>
      <c r="X3380" s="137">
        <v>60.549399999999991</v>
      </c>
      <c r="Y3380" s="138">
        <v>53873</v>
      </c>
      <c r="Z3380" s="179">
        <v>34</v>
      </c>
      <c r="AA3380" s="139">
        <v>2047</v>
      </c>
      <c r="AB3380" s="131"/>
      <c r="AC3380" s="38"/>
      <c r="AD3380" s="140">
        <v>2058.81</v>
      </c>
      <c r="AE3380" s="141">
        <v>1998.2606000000001</v>
      </c>
      <c r="AF3380" s="141">
        <v>1937.7112000000002</v>
      </c>
      <c r="AG3380" s="141">
        <v>1877.1618000000003</v>
      </c>
      <c r="AH3380" s="141">
        <v>1816.6124000000004</v>
      </c>
      <c r="AI3380" s="141">
        <v>1756.0630000000006</v>
      </c>
      <c r="AJ3380" s="141">
        <v>1695.5136000000007</v>
      </c>
      <c r="AK3380" s="141">
        <v>1634.9642000000008</v>
      </c>
      <c r="AL3380" s="141">
        <v>1574.4148000000009</v>
      </c>
      <c r="AM3380" s="141">
        <v>1513.865400000001</v>
      </c>
      <c r="AN3380" s="141">
        <v>1453.3160000000012</v>
      </c>
      <c r="AO3380" s="141">
        <v>1392.7666000000013</v>
      </c>
      <c r="AP3380" s="141">
        <v>1332.2172000000014</v>
      </c>
      <c r="AQ3380" s="141">
        <v>1271.6678000000015</v>
      </c>
      <c r="AR3380" s="141">
        <v>1211.1184000000017</v>
      </c>
      <c r="AS3380" s="141">
        <v>1150.5690000000018</v>
      </c>
      <c r="AT3380" s="141">
        <v>1090.0196000000019</v>
      </c>
      <c r="AU3380" s="141">
        <v>1029.470200000002</v>
      </c>
      <c r="AV3380" s="141">
        <v>968.92080000000203</v>
      </c>
      <c r="AW3380" s="141">
        <v>908.37140000000204</v>
      </c>
      <c r="AX3380" s="141">
        <v>847.82200000000205</v>
      </c>
      <c r="AY3380" s="141">
        <v>787.27260000000206</v>
      </c>
      <c r="AZ3380" s="141">
        <v>726.72320000000207</v>
      </c>
      <c r="BA3380" s="141">
        <v>666.17380000000207</v>
      </c>
      <c r="BB3380" s="141">
        <v>605.62440000000208</v>
      </c>
      <c r="BC3380" s="141">
        <v>545.07500000000209</v>
      </c>
      <c r="BD3380" s="141">
        <v>484.5256000000021</v>
      </c>
      <c r="BE3380" s="141">
        <v>423.97620000000211</v>
      </c>
      <c r="BF3380" s="141">
        <v>363.42680000000212</v>
      </c>
      <c r="BG3380" s="141">
        <v>302.87740000000213</v>
      </c>
      <c r="BH3380" s="141">
        <v>242.32800000000213</v>
      </c>
      <c r="BI3380" s="141">
        <v>181.77860000000214</v>
      </c>
      <c r="BJ3380" s="141">
        <v>121.22920000000215</v>
      </c>
      <c r="BK3380" s="141">
        <v>60.67980000000216</v>
      </c>
      <c r="BL3380" s="141">
        <v>0.13040000000216878</v>
      </c>
      <c r="BM3380" s="141">
        <v>0</v>
      </c>
      <c r="BN3380" s="141">
        <v>0</v>
      </c>
      <c r="BO3380" s="141">
        <v>0</v>
      </c>
      <c r="BP3380" s="141">
        <v>0</v>
      </c>
    </row>
    <row r="3381" spans="4:68">
      <c r="D3381" s="174" t="s">
        <v>11170</v>
      </c>
      <c r="E3381" s="175">
        <v>35982.42</v>
      </c>
      <c r="F3381" s="174" t="s">
        <v>3540</v>
      </c>
      <c r="G3381" s="174" t="s">
        <v>3178</v>
      </c>
      <c r="H3381" s="174" t="s">
        <v>179</v>
      </c>
      <c r="I3381" s="174" t="s">
        <v>11168</v>
      </c>
      <c r="J3381" s="174" t="s">
        <v>11169</v>
      </c>
      <c r="K3381" s="174"/>
      <c r="L3381" s="174" t="s">
        <v>7136</v>
      </c>
      <c r="M3381" s="174" t="s">
        <v>7197</v>
      </c>
      <c r="N3381" s="176">
        <v>600</v>
      </c>
      <c r="O3381" s="174" t="s">
        <v>3407</v>
      </c>
      <c r="P3381" s="177">
        <v>35611</v>
      </c>
      <c r="Q3381" s="176">
        <v>192</v>
      </c>
      <c r="R3381" s="175">
        <v>11514.24</v>
      </c>
      <c r="S3381" s="175">
        <v>24468.18</v>
      </c>
      <c r="T3381" s="178">
        <v>0</v>
      </c>
      <c r="U3381" s="96">
        <v>8</v>
      </c>
      <c r="V3381" s="38" t="s">
        <v>118</v>
      </c>
      <c r="W3381" s="38"/>
      <c r="X3381" s="137">
        <v>719.64839999999992</v>
      </c>
      <c r="Y3381" s="138">
        <v>53873</v>
      </c>
      <c r="Z3381" s="179">
        <v>34</v>
      </c>
      <c r="AA3381" s="139">
        <v>2047</v>
      </c>
      <c r="AB3381" s="131"/>
      <c r="AC3381" s="38"/>
      <c r="AD3381" s="140">
        <v>24468.18</v>
      </c>
      <c r="AE3381" s="141">
        <v>23748.531600000002</v>
      </c>
      <c r="AF3381" s="141">
        <v>23028.883200000004</v>
      </c>
      <c r="AG3381" s="141">
        <v>22309.234800000006</v>
      </c>
      <c r="AH3381" s="141">
        <v>21589.586400000007</v>
      </c>
      <c r="AI3381" s="141">
        <v>20869.938000000009</v>
      </c>
      <c r="AJ3381" s="141">
        <v>20150.289600000011</v>
      </c>
      <c r="AK3381" s="141">
        <v>19430.641200000013</v>
      </c>
      <c r="AL3381" s="141">
        <v>18710.992800000015</v>
      </c>
      <c r="AM3381" s="141">
        <v>17991.344400000016</v>
      </c>
      <c r="AN3381" s="141">
        <v>17271.696000000018</v>
      </c>
      <c r="AO3381" s="141">
        <v>16552.04760000002</v>
      </c>
      <c r="AP3381" s="141">
        <v>15832.39920000002</v>
      </c>
      <c r="AQ3381" s="141">
        <v>15112.75080000002</v>
      </c>
      <c r="AR3381" s="141">
        <v>14393.10240000002</v>
      </c>
      <c r="AS3381" s="141">
        <v>13673.45400000002</v>
      </c>
      <c r="AT3381" s="141">
        <v>12953.80560000002</v>
      </c>
      <c r="AU3381" s="141">
        <v>12234.15720000002</v>
      </c>
      <c r="AV3381" s="141">
        <v>11514.50880000002</v>
      </c>
      <c r="AW3381" s="141">
        <v>10794.86040000002</v>
      </c>
      <c r="AX3381" s="141">
        <v>10075.21200000002</v>
      </c>
      <c r="AY3381" s="141">
        <v>9355.5636000000195</v>
      </c>
      <c r="AZ3381" s="141">
        <v>8635.9152000000195</v>
      </c>
      <c r="BA3381" s="141">
        <v>7916.2668000000194</v>
      </c>
      <c r="BB3381" s="141">
        <v>7196.6184000000194</v>
      </c>
      <c r="BC3381" s="141">
        <v>6476.9700000000194</v>
      </c>
      <c r="BD3381" s="141">
        <v>5757.3216000000193</v>
      </c>
      <c r="BE3381" s="141">
        <v>5037.6732000000193</v>
      </c>
      <c r="BF3381" s="141">
        <v>4318.0248000000192</v>
      </c>
      <c r="BG3381" s="141">
        <v>3598.3764000000192</v>
      </c>
      <c r="BH3381" s="141">
        <v>2878.7280000000192</v>
      </c>
      <c r="BI3381" s="141">
        <v>2159.0796000000191</v>
      </c>
      <c r="BJ3381" s="141">
        <v>1439.4312000000191</v>
      </c>
      <c r="BK3381" s="141">
        <v>719.78280000001917</v>
      </c>
      <c r="BL3381" s="141">
        <v>0.13440000001924091</v>
      </c>
      <c r="BM3381" s="141">
        <v>0</v>
      </c>
      <c r="BN3381" s="141">
        <v>0</v>
      </c>
      <c r="BO3381" s="141">
        <v>0</v>
      </c>
      <c r="BP3381" s="141">
        <v>0</v>
      </c>
    </row>
    <row r="3382" spans="4:68">
      <c r="D3382" s="174" t="s">
        <v>11171</v>
      </c>
      <c r="E3382" s="175">
        <v>7718.87</v>
      </c>
      <c r="F3382" s="174" t="s">
        <v>3459</v>
      </c>
      <c r="G3382" s="174" t="s">
        <v>11172</v>
      </c>
      <c r="H3382" s="174" t="s">
        <v>179</v>
      </c>
      <c r="I3382" s="174" t="s">
        <v>11173</v>
      </c>
      <c r="J3382" s="174" t="s">
        <v>11174</v>
      </c>
      <c r="K3382" s="174"/>
      <c r="L3382" s="174" t="s">
        <v>7136</v>
      </c>
      <c r="M3382" s="174" t="s">
        <v>7175</v>
      </c>
      <c r="N3382" s="176">
        <v>600</v>
      </c>
      <c r="O3382" s="174" t="s">
        <v>3407</v>
      </c>
      <c r="P3382" s="177">
        <v>35246</v>
      </c>
      <c r="Q3382" s="176">
        <v>204</v>
      </c>
      <c r="R3382" s="175">
        <v>2624.28</v>
      </c>
      <c r="S3382" s="175">
        <v>5094.59</v>
      </c>
      <c r="T3382" s="178">
        <v>0</v>
      </c>
      <c r="U3382" s="96">
        <v>9</v>
      </c>
      <c r="V3382" s="38" t="s">
        <v>119</v>
      </c>
      <c r="W3382" s="38"/>
      <c r="X3382" s="137">
        <v>154.37739999999999</v>
      </c>
      <c r="Y3382" s="138">
        <v>53508</v>
      </c>
      <c r="Z3382" s="179">
        <v>33</v>
      </c>
      <c r="AA3382" s="139">
        <v>2046</v>
      </c>
      <c r="AB3382" s="131"/>
      <c r="AC3382" s="38"/>
      <c r="AD3382" s="140">
        <v>5094.59</v>
      </c>
      <c r="AE3382" s="141">
        <v>4940.2125999999998</v>
      </c>
      <c r="AF3382" s="141">
        <v>4785.8351999999995</v>
      </c>
      <c r="AG3382" s="141">
        <v>4631.4577999999992</v>
      </c>
      <c r="AH3382" s="141">
        <v>4477.0803999999989</v>
      </c>
      <c r="AI3382" s="141">
        <v>4322.7029999999986</v>
      </c>
      <c r="AJ3382" s="141">
        <v>4168.3255999999983</v>
      </c>
      <c r="AK3382" s="141">
        <v>4013.9481999999985</v>
      </c>
      <c r="AL3382" s="141">
        <v>3859.5707999999986</v>
      </c>
      <c r="AM3382" s="141">
        <v>3705.1933999999987</v>
      </c>
      <c r="AN3382" s="141">
        <v>3550.8159999999989</v>
      </c>
      <c r="AO3382" s="141">
        <v>3396.438599999999</v>
      </c>
      <c r="AP3382" s="141">
        <v>3242.0611999999992</v>
      </c>
      <c r="AQ3382" s="141">
        <v>3087.6837999999993</v>
      </c>
      <c r="AR3382" s="141">
        <v>2933.3063999999995</v>
      </c>
      <c r="AS3382" s="141">
        <v>2778.9289999999996</v>
      </c>
      <c r="AT3382" s="141">
        <v>2624.5515999999998</v>
      </c>
      <c r="AU3382" s="141">
        <v>2470.1741999999999</v>
      </c>
      <c r="AV3382" s="141">
        <v>2315.7968000000001</v>
      </c>
      <c r="AW3382" s="141">
        <v>2161.4194000000002</v>
      </c>
      <c r="AX3382" s="141">
        <v>2007.0420000000001</v>
      </c>
      <c r="AY3382" s="141">
        <v>1852.6646000000001</v>
      </c>
      <c r="AZ3382" s="141">
        <v>1698.2872</v>
      </c>
      <c r="BA3382" s="141">
        <v>1543.9097999999999</v>
      </c>
      <c r="BB3382" s="141">
        <v>1389.5323999999998</v>
      </c>
      <c r="BC3382" s="141">
        <v>1235.1549999999997</v>
      </c>
      <c r="BD3382" s="141">
        <v>1080.7775999999997</v>
      </c>
      <c r="BE3382" s="141">
        <v>926.4001999999997</v>
      </c>
      <c r="BF3382" s="141">
        <v>772.02279999999973</v>
      </c>
      <c r="BG3382" s="141">
        <v>617.64539999999977</v>
      </c>
      <c r="BH3382" s="141">
        <v>463.2679999999998</v>
      </c>
      <c r="BI3382" s="141">
        <v>308.89059999999984</v>
      </c>
      <c r="BJ3382" s="141">
        <v>154.51319999999984</v>
      </c>
      <c r="BK3382" s="141">
        <v>0.13579999999984693</v>
      </c>
      <c r="BL3382" s="141">
        <v>0</v>
      </c>
      <c r="BM3382" s="141">
        <v>0</v>
      </c>
      <c r="BN3382" s="141">
        <v>0</v>
      </c>
      <c r="BO3382" s="141">
        <v>0</v>
      </c>
      <c r="BP3382" s="141">
        <v>0</v>
      </c>
    </row>
    <row r="3383" spans="4:68">
      <c r="D3383" s="174" t="s">
        <v>11175</v>
      </c>
      <c r="E3383" s="175">
        <v>3705861.07</v>
      </c>
      <c r="F3383" s="174" t="s">
        <v>3459</v>
      </c>
      <c r="G3383" s="174" t="s">
        <v>11172</v>
      </c>
      <c r="H3383" s="174" t="s">
        <v>179</v>
      </c>
      <c r="I3383" s="174" t="s">
        <v>11176</v>
      </c>
      <c r="J3383" s="174" t="s">
        <v>11174</v>
      </c>
      <c r="K3383" s="174"/>
      <c r="L3383" s="174" t="s">
        <v>7136</v>
      </c>
      <c r="M3383" s="174" t="s">
        <v>7175</v>
      </c>
      <c r="N3383" s="176">
        <v>600</v>
      </c>
      <c r="O3383" s="174" t="s">
        <v>3407</v>
      </c>
      <c r="P3383" s="177">
        <v>35246</v>
      </c>
      <c r="Q3383" s="176">
        <v>204</v>
      </c>
      <c r="R3383" s="175">
        <v>1259992.73</v>
      </c>
      <c r="S3383" s="175">
        <v>2445868.34</v>
      </c>
      <c r="T3383" s="178">
        <v>0</v>
      </c>
      <c r="U3383" s="96">
        <v>9</v>
      </c>
      <c r="V3383" s="38" t="s">
        <v>119</v>
      </c>
      <c r="W3383" s="38"/>
      <c r="X3383" s="137">
        <v>74117.221399999995</v>
      </c>
      <c r="Y3383" s="138">
        <v>53508</v>
      </c>
      <c r="Z3383" s="179">
        <v>33</v>
      </c>
      <c r="AA3383" s="139">
        <v>2046</v>
      </c>
      <c r="AB3383" s="131"/>
      <c r="AC3383" s="38"/>
      <c r="AD3383" s="140">
        <v>2445868.34</v>
      </c>
      <c r="AE3383" s="141">
        <v>2371751.1185999997</v>
      </c>
      <c r="AF3383" s="141">
        <v>2297633.8971999995</v>
      </c>
      <c r="AG3383" s="141">
        <v>2223516.6757999994</v>
      </c>
      <c r="AH3383" s="141">
        <v>2149399.4543999992</v>
      </c>
      <c r="AI3383" s="141">
        <v>2075282.2329999993</v>
      </c>
      <c r="AJ3383" s="141">
        <v>2001165.0115999994</v>
      </c>
      <c r="AK3383" s="141">
        <v>1927047.7901999995</v>
      </c>
      <c r="AL3383" s="141">
        <v>1852930.5687999995</v>
      </c>
      <c r="AM3383" s="141">
        <v>1778813.3473999996</v>
      </c>
      <c r="AN3383" s="141">
        <v>1704696.1259999997</v>
      </c>
      <c r="AO3383" s="141">
        <v>1630578.9045999998</v>
      </c>
      <c r="AP3383" s="141">
        <v>1556461.6831999999</v>
      </c>
      <c r="AQ3383" s="141">
        <v>1482344.4617999999</v>
      </c>
      <c r="AR3383" s="141">
        <v>1408227.2404</v>
      </c>
      <c r="AS3383" s="141">
        <v>1334110.0190000001</v>
      </c>
      <c r="AT3383" s="141">
        <v>1259992.7976000002</v>
      </c>
      <c r="AU3383" s="141">
        <v>1185875.5762000002</v>
      </c>
      <c r="AV3383" s="141">
        <v>1111758.3548000003</v>
      </c>
      <c r="AW3383" s="141">
        <v>1037641.1334000003</v>
      </c>
      <c r="AX3383" s="141">
        <v>963523.91200000024</v>
      </c>
      <c r="AY3383" s="141">
        <v>889406.69060000021</v>
      </c>
      <c r="AZ3383" s="141">
        <v>815289.46920000017</v>
      </c>
      <c r="BA3383" s="141">
        <v>741172.24780000013</v>
      </c>
      <c r="BB3383" s="141">
        <v>667055.02640000009</v>
      </c>
      <c r="BC3383" s="141">
        <v>592937.80500000005</v>
      </c>
      <c r="BD3383" s="141">
        <v>518820.58360000007</v>
      </c>
      <c r="BE3383" s="141">
        <v>444703.36220000009</v>
      </c>
      <c r="BF3383" s="141">
        <v>370586.14080000011</v>
      </c>
      <c r="BG3383" s="141">
        <v>296468.91940000013</v>
      </c>
      <c r="BH3383" s="141">
        <v>222351.69800000015</v>
      </c>
      <c r="BI3383" s="141">
        <v>148234.47660000017</v>
      </c>
      <c r="BJ3383" s="141">
        <v>74117.255200000174</v>
      </c>
      <c r="BK3383" s="141">
        <v>3.3800000179326162E-2</v>
      </c>
      <c r="BL3383" s="141">
        <v>0</v>
      </c>
      <c r="BM3383" s="141">
        <v>0</v>
      </c>
      <c r="BN3383" s="141">
        <v>0</v>
      </c>
      <c r="BO3383" s="141">
        <v>0</v>
      </c>
      <c r="BP3383" s="141">
        <v>0</v>
      </c>
    </row>
    <row r="3384" spans="4:68">
      <c r="D3384" s="174" t="s">
        <v>11177</v>
      </c>
      <c r="E3384" s="175">
        <v>6393.32</v>
      </c>
      <c r="F3384" s="174" t="s">
        <v>3501</v>
      </c>
      <c r="G3384" s="174" t="s">
        <v>11172</v>
      </c>
      <c r="H3384" s="174" t="s">
        <v>179</v>
      </c>
      <c r="I3384" s="174" t="s">
        <v>11173</v>
      </c>
      <c r="J3384" s="174" t="s">
        <v>11174</v>
      </c>
      <c r="K3384" s="174"/>
      <c r="L3384" s="174" t="s">
        <v>7136</v>
      </c>
      <c r="M3384" s="174" t="s">
        <v>7175</v>
      </c>
      <c r="N3384" s="176">
        <v>600</v>
      </c>
      <c r="O3384" s="174" t="s">
        <v>3407</v>
      </c>
      <c r="P3384" s="177">
        <v>35246</v>
      </c>
      <c r="Q3384" s="176">
        <v>204</v>
      </c>
      <c r="R3384" s="175">
        <v>2173.63</v>
      </c>
      <c r="S3384" s="175">
        <v>4219.6899999999996</v>
      </c>
      <c r="T3384" s="178">
        <v>0</v>
      </c>
      <c r="U3384" s="96">
        <v>9</v>
      </c>
      <c r="V3384" s="38" t="s">
        <v>119</v>
      </c>
      <c r="W3384" s="38"/>
      <c r="X3384" s="137">
        <v>127.8664</v>
      </c>
      <c r="Y3384" s="138">
        <v>53508</v>
      </c>
      <c r="Z3384" s="179">
        <v>33</v>
      </c>
      <c r="AA3384" s="139">
        <v>2046</v>
      </c>
      <c r="AB3384" s="131"/>
      <c r="AC3384" s="38"/>
      <c r="AD3384" s="140">
        <v>4219.6899999999996</v>
      </c>
      <c r="AE3384" s="141">
        <v>4091.8235999999997</v>
      </c>
      <c r="AF3384" s="141">
        <v>3963.9571999999998</v>
      </c>
      <c r="AG3384" s="141">
        <v>3836.0907999999999</v>
      </c>
      <c r="AH3384" s="141">
        <v>3708.2244000000001</v>
      </c>
      <c r="AI3384" s="141">
        <v>3580.3580000000002</v>
      </c>
      <c r="AJ3384" s="141">
        <v>3452.4916000000003</v>
      </c>
      <c r="AK3384" s="141">
        <v>3324.6252000000004</v>
      </c>
      <c r="AL3384" s="141">
        <v>3196.7588000000005</v>
      </c>
      <c r="AM3384" s="141">
        <v>3068.8924000000006</v>
      </c>
      <c r="AN3384" s="141">
        <v>2941.0260000000007</v>
      </c>
      <c r="AO3384" s="141">
        <v>2813.1596000000009</v>
      </c>
      <c r="AP3384" s="141">
        <v>2685.293200000001</v>
      </c>
      <c r="AQ3384" s="141">
        <v>2557.4268000000011</v>
      </c>
      <c r="AR3384" s="141">
        <v>2429.5604000000012</v>
      </c>
      <c r="AS3384" s="141">
        <v>2301.6940000000013</v>
      </c>
      <c r="AT3384" s="141">
        <v>2173.8276000000014</v>
      </c>
      <c r="AU3384" s="141">
        <v>2045.9612000000016</v>
      </c>
      <c r="AV3384" s="141">
        <v>1918.0948000000017</v>
      </c>
      <c r="AW3384" s="141">
        <v>1790.2284000000018</v>
      </c>
      <c r="AX3384" s="141">
        <v>1662.3620000000019</v>
      </c>
      <c r="AY3384" s="141">
        <v>1534.495600000002</v>
      </c>
      <c r="AZ3384" s="141">
        <v>1406.6292000000021</v>
      </c>
      <c r="BA3384" s="141">
        <v>1278.7628000000022</v>
      </c>
      <c r="BB3384" s="141">
        <v>1150.8964000000024</v>
      </c>
      <c r="BC3384" s="141">
        <v>1023.0300000000024</v>
      </c>
      <c r="BD3384" s="141">
        <v>895.16360000000236</v>
      </c>
      <c r="BE3384" s="141">
        <v>767.29720000000236</v>
      </c>
      <c r="BF3384" s="141">
        <v>639.43080000000236</v>
      </c>
      <c r="BG3384" s="141">
        <v>511.56440000000237</v>
      </c>
      <c r="BH3384" s="141">
        <v>383.69800000000237</v>
      </c>
      <c r="BI3384" s="141">
        <v>255.83160000000237</v>
      </c>
      <c r="BJ3384" s="141">
        <v>127.96520000000237</v>
      </c>
      <c r="BK3384" s="141">
        <v>9.8800000002370325E-2</v>
      </c>
      <c r="BL3384" s="141">
        <v>0</v>
      </c>
      <c r="BM3384" s="141">
        <v>0</v>
      </c>
      <c r="BN3384" s="141">
        <v>0</v>
      </c>
      <c r="BO3384" s="141">
        <v>0</v>
      </c>
      <c r="BP3384" s="141">
        <v>0</v>
      </c>
    </row>
    <row r="3385" spans="4:68">
      <c r="D3385" s="174" t="s">
        <v>11178</v>
      </c>
      <c r="E3385" s="175">
        <v>14667.26</v>
      </c>
      <c r="F3385" s="174" t="s">
        <v>3486</v>
      </c>
      <c r="G3385" s="174" t="s">
        <v>11172</v>
      </c>
      <c r="H3385" s="174" t="s">
        <v>179</v>
      </c>
      <c r="I3385" s="174" t="s">
        <v>11173</v>
      </c>
      <c r="J3385" s="174" t="s">
        <v>11174</v>
      </c>
      <c r="K3385" s="174"/>
      <c r="L3385" s="174" t="s">
        <v>7136</v>
      </c>
      <c r="M3385" s="174" t="s">
        <v>7175</v>
      </c>
      <c r="N3385" s="176">
        <v>600</v>
      </c>
      <c r="O3385" s="174" t="s">
        <v>3407</v>
      </c>
      <c r="P3385" s="177">
        <v>35246</v>
      </c>
      <c r="Q3385" s="176">
        <v>204</v>
      </c>
      <c r="R3385" s="175">
        <v>4986.7700000000004</v>
      </c>
      <c r="S3385" s="175">
        <v>9680.49</v>
      </c>
      <c r="T3385" s="178">
        <v>0</v>
      </c>
      <c r="U3385" s="96">
        <v>9</v>
      </c>
      <c r="V3385" s="38" t="s">
        <v>119</v>
      </c>
      <c r="W3385" s="38"/>
      <c r="X3385" s="137">
        <v>293.34519999999998</v>
      </c>
      <c r="Y3385" s="138">
        <v>53508</v>
      </c>
      <c r="Z3385" s="179">
        <v>33</v>
      </c>
      <c r="AA3385" s="139">
        <v>2046</v>
      </c>
      <c r="AB3385" s="131"/>
      <c r="AC3385" s="38"/>
      <c r="AD3385" s="140">
        <v>9680.49</v>
      </c>
      <c r="AE3385" s="141">
        <v>9387.1448</v>
      </c>
      <c r="AF3385" s="141">
        <v>9093.7996000000003</v>
      </c>
      <c r="AG3385" s="141">
        <v>8800.4544000000005</v>
      </c>
      <c r="AH3385" s="141">
        <v>8507.1092000000008</v>
      </c>
      <c r="AI3385" s="141">
        <v>8213.764000000001</v>
      </c>
      <c r="AJ3385" s="141">
        <v>7920.4188000000013</v>
      </c>
      <c r="AK3385" s="141">
        <v>7627.0736000000015</v>
      </c>
      <c r="AL3385" s="141">
        <v>7333.7284000000018</v>
      </c>
      <c r="AM3385" s="141">
        <v>7040.383200000002</v>
      </c>
      <c r="AN3385" s="141">
        <v>6747.0380000000023</v>
      </c>
      <c r="AO3385" s="141">
        <v>6453.6928000000025</v>
      </c>
      <c r="AP3385" s="141">
        <v>6160.3476000000028</v>
      </c>
      <c r="AQ3385" s="141">
        <v>5867.002400000003</v>
      </c>
      <c r="AR3385" s="141">
        <v>5573.6572000000033</v>
      </c>
      <c r="AS3385" s="141">
        <v>5280.3120000000035</v>
      </c>
      <c r="AT3385" s="141">
        <v>4986.9668000000038</v>
      </c>
      <c r="AU3385" s="141">
        <v>4693.621600000004</v>
      </c>
      <c r="AV3385" s="141">
        <v>4400.2764000000043</v>
      </c>
      <c r="AW3385" s="141">
        <v>4106.9312000000045</v>
      </c>
      <c r="AX3385" s="141">
        <v>3813.5860000000048</v>
      </c>
      <c r="AY3385" s="141">
        <v>3520.240800000005</v>
      </c>
      <c r="AZ3385" s="141">
        <v>3226.8956000000053</v>
      </c>
      <c r="BA3385" s="141">
        <v>2933.5504000000055</v>
      </c>
      <c r="BB3385" s="141">
        <v>2640.2052000000058</v>
      </c>
      <c r="BC3385" s="141">
        <v>2346.860000000006</v>
      </c>
      <c r="BD3385" s="141">
        <v>2053.5148000000063</v>
      </c>
      <c r="BE3385" s="141">
        <v>1760.1696000000063</v>
      </c>
      <c r="BF3385" s="141">
        <v>1466.8244000000063</v>
      </c>
      <c r="BG3385" s="141">
        <v>1173.4792000000064</v>
      </c>
      <c r="BH3385" s="141">
        <v>880.13400000000638</v>
      </c>
      <c r="BI3385" s="141">
        <v>586.7888000000064</v>
      </c>
      <c r="BJ3385" s="141">
        <v>293.44360000000643</v>
      </c>
      <c r="BK3385" s="141">
        <v>9.8400000006449773E-2</v>
      </c>
      <c r="BL3385" s="141">
        <v>0</v>
      </c>
      <c r="BM3385" s="141">
        <v>0</v>
      </c>
      <c r="BN3385" s="141">
        <v>0</v>
      </c>
      <c r="BO3385" s="141">
        <v>0</v>
      </c>
      <c r="BP3385" s="141">
        <v>0</v>
      </c>
    </row>
    <row r="3386" spans="4:68">
      <c r="D3386" s="174" t="s">
        <v>11179</v>
      </c>
      <c r="E3386" s="175">
        <v>2446345.9500000002</v>
      </c>
      <c r="F3386" s="174" t="s">
        <v>3540</v>
      </c>
      <c r="G3386" s="174" t="s">
        <v>11172</v>
      </c>
      <c r="H3386" s="174" t="s">
        <v>179</v>
      </c>
      <c r="I3386" s="174" t="s">
        <v>11173</v>
      </c>
      <c r="J3386" s="174" t="s">
        <v>11174</v>
      </c>
      <c r="K3386" s="174"/>
      <c r="L3386" s="174" t="s">
        <v>7136</v>
      </c>
      <c r="M3386" s="174" t="s">
        <v>7175</v>
      </c>
      <c r="N3386" s="176">
        <v>600</v>
      </c>
      <c r="O3386" s="174" t="s">
        <v>3407</v>
      </c>
      <c r="P3386" s="177">
        <v>35246</v>
      </c>
      <c r="Q3386" s="176">
        <v>204</v>
      </c>
      <c r="R3386" s="175">
        <v>831757.47</v>
      </c>
      <c r="S3386" s="175">
        <v>1614588.48</v>
      </c>
      <c r="T3386" s="178">
        <v>0</v>
      </c>
      <c r="U3386" s="96">
        <v>9</v>
      </c>
      <c r="V3386" s="38" t="s">
        <v>119</v>
      </c>
      <c r="W3386" s="38"/>
      <c r="X3386" s="137">
        <v>48926.919000000009</v>
      </c>
      <c r="Y3386" s="138">
        <v>53508</v>
      </c>
      <c r="Z3386" s="179">
        <v>33</v>
      </c>
      <c r="AA3386" s="139">
        <v>2046</v>
      </c>
      <c r="AB3386" s="131"/>
      <c r="AC3386" s="38"/>
      <c r="AD3386" s="140">
        <v>1614588.48</v>
      </c>
      <c r="AE3386" s="141">
        <v>1565661.561</v>
      </c>
      <c r="AF3386" s="141">
        <v>1516734.642</v>
      </c>
      <c r="AG3386" s="141">
        <v>1467807.723</v>
      </c>
      <c r="AH3386" s="141">
        <v>1418880.804</v>
      </c>
      <c r="AI3386" s="141">
        <v>1369953.885</v>
      </c>
      <c r="AJ3386" s="141">
        <v>1321026.966</v>
      </c>
      <c r="AK3386" s="141">
        <v>1272100.047</v>
      </c>
      <c r="AL3386" s="141">
        <v>1223173.128</v>
      </c>
      <c r="AM3386" s="141">
        <v>1174246.209</v>
      </c>
      <c r="AN3386" s="141">
        <v>1125319.29</v>
      </c>
      <c r="AO3386" s="141">
        <v>1076392.371</v>
      </c>
      <c r="AP3386" s="141">
        <v>1027465.452</v>
      </c>
      <c r="AQ3386" s="141">
        <v>978538.53300000005</v>
      </c>
      <c r="AR3386" s="141">
        <v>929611.61400000006</v>
      </c>
      <c r="AS3386" s="141">
        <v>880684.69500000007</v>
      </c>
      <c r="AT3386" s="141">
        <v>831757.77600000007</v>
      </c>
      <c r="AU3386" s="141">
        <v>782830.85700000008</v>
      </c>
      <c r="AV3386" s="141">
        <v>733903.93800000008</v>
      </c>
      <c r="AW3386" s="141">
        <v>684977.01900000009</v>
      </c>
      <c r="AX3386" s="141">
        <v>636050.10000000009</v>
      </c>
      <c r="AY3386" s="141">
        <v>587123.1810000001</v>
      </c>
      <c r="AZ3386" s="141">
        <v>538196.2620000001</v>
      </c>
      <c r="BA3386" s="141">
        <v>489269.34300000011</v>
      </c>
      <c r="BB3386" s="141">
        <v>440342.42400000012</v>
      </c>
      <c r="BC3386" s="141">
        <v>391415.50500000012</v>
      </c>
      <c r="BD3386" s="141">
        <v>342488.58600000013</v>
      </c>
      <c r="BE3386" s="141">
        <v>293561.66700000013</v>
      </c>
      <c r="BF3386" s="141">
        <v>244634.74800000014</v>
      </c>
      <c r="BG3386" s="141">
        <v>195707.82900000014</v>
      </c>
      <c r="BH3386" s="141">
        <v>146780.91000000015</v>
      </c>
      <c r="BI3386" s="141">
        <v>97853.99100000014</v>
      </c>
      <c r="BJ3386" s="141">
        <v>48927.072000000131</v>
      </c>
      <c r="BK3386" s="141">
        <v>0.15300000012211967</v>
      </c>
      <c r="BL3386" s="141">
        <v>0</v>
      </c>
      <c r="BM3386" s="141">
        <v>0</v>
      </c>
      <c r="BN3386" s="141">
        <v>0</v>
      </c>
      <c r="BO3386" s="141">
        <v>0</v>
      </c>
      <c r="BP3386" s="141">
        <v>0</v>
      </c>
    </row>
    <row r="3387" spans="4:68">
      <c r="D3387" s="174" t="s">
        <v>11180</v>
      </c>
      <c r="E3387" s="175">
        <v>1000891.86</v>
      </c>
      <c r="F3387" s="174" t="s">
        <v>3540</v>
      </c>
      <c r="G3387" s="174" t="s">
        <v>11172</v>
      </c>
      <c r="H3387" s="174" t="s">
        <v>179</v>
      </c>
      <c r="I3387" s="174" t="s">
        <v>11181</v>
      </c>
      <c r="J3387" s="174" t="s">
        <v>11174</v>
      </c>
      <c r="K3387" s="174"/>
      <c r="L3387" s="174" t="s">
        <v>7136</v>
      </c>
      <c r="M3387" s="174" t="s">
        <v>7175</v>
      </c>
      <c r="N3387" s="176">
        <v>600</v>
      </c>
      <c r="O3387" s="174" t="s">
        <v>3407</v>
      </c>
      <c r="P3387" s="177">
        <v>35246</v>
      </c>
      <c r="Q3387" s="176">
        <v>204</v>
      </c>
      <c r="R3387" s="175">
        <v>340303.11</v>
      </c>
      <c r="S3387" s="175">
        <v>660588.75</v>
      </c>
      <c r="T3387" s="178">
        <v>0</v>
      </c>
      <c r="U3387" s="96">
        <v>9</v>
      </c>
      <c r="V3387" s="38" t="s">
        <v>119</v>
      </c>
      <c r="W3387" s="38"/>
      <c r="X3387" s="137">
        <v>20017.837200000002</v>
      </c>
      <c r="Y3387" s="138">
        <v>53508</v>
      </c>
      <c r="Z3387" s="179">
        <v>33</v>
      </c>
      <c r="AA3387" s="139">
        <v>2046</v>
      </c>
      <c r="AB3387" s="131"/>
      <c r="AC3387" s="38"/>
      <c r="AD3387" s="140">
        <v>660588.75</v>
      </c>
      <c r="AE3387" s="141">
        <v>640570.91280000005</v>
      </c>
      <c r="AF3387" s="141">
        <v>620553.0756000001</v>
      </c>
      <c r="AG3387" s="141">
        <v>600535.23840000015</v>
      </c>
      <c r="AH3387" s="141">
        <v>580517.4012000002</v>
      </c>
      <c r="AI3387" s="141">
        <v>560499.56400000025</v>
      </c>
      <c r="AJ3387" s="141">
        <v>540481.7268000003</v>
      </c>
      <c r="AK3387" s="141">
        <v>520463.88960000029</v>
      </c>
      <c r="AL3387" s="141">
        <v>500446.05240000028</v>
      </c>
      <c r="AM3387" s="141">
        <v>480428.21520000027</v>
      </c>
      <c r="AN3387" s="141">
        <v>460410.37800000026</v>
      </c>
      <c r="AO3387" s="141">
        <v>440392.54080000025</v>
      </c>
      <c r="AP3387" s="141">
        <v>420374.70360000024</v>
      </c>
      <c r="AQ3387" s="141">
        <v>400356.86640000023</v>
      </c>
      <c r="AR3387" s="141">
        <v>380339.02920000022</v>
      </c>
      <c r="AS3387" s="141">
        <v>360321.19200000021</v>
      </c>
      <c r="AT3387" s="141">
        <v>340303.3548000002</v>
      </c>
      <c r="AU3387" s="141">
        <v>320285.5176000002</v>
      </c>
      <c r="AV3387" s="141">
        <v>300267.68040000019</v>
      </c>
      <c r="AW3387" s="141">
        <v>280249.84320000018</v>
      </c>
      <c r="AX3387" s="141">
        <v>260232.00600000017</v>
      </c>
      <c r="AY3387" s="141">
        <v>240214.16880000016</v>
      </c>
      <c r="AZ3387" s="141">
        <v>220196.33160000015</v>
      </c>
      <c r="BA3387" s="141">
        <v>200178.49440000014</v>
      </c>
      <c r="BB3387" s="141">
        <v>180160.65720000013</v>
      </c>
      <c r="BC3387" s="141">
        <v>160142.82000000012</v>
      </c>
      <c r="BD3387" s="141">
        <v>140124.98280000011</v>
      </c>
      <c r="BE3387" s="141">
        <v>120107.14560000011</v>
      </c>
      <c r="BF3387" s="141">
        <v>100089.3084000001</v>
      </c>
      <c r="BG3387" s="141">
        <v>80071.471200000087</v>
      </c>
      <c r="BH3387" s="141">
        <v>60053.634000000086</v>
      </c>
      <c r="BI3387" s="141">
        <v>40035.796800000084</v>
      </c>
      <c r="BJ3387" s="141">
        <v>20017.959600000082</v>
      </c>
      <c r="BK3387" s="141">
        <v>0.12240000008023344</v>
      </c>
      <c r="BL3387" s="141">
        <v>0</v>
      </c>
      <c r="BM3387" s="141">
        <v>0</v>
      </c>
      <c r="BN3387" s="141">
        <v>0</v>
      </c>
      <c r="BO3387" s="141">
        <v>0</v>
      </c>
      <c r="BP3387" s="141">
        <v>0</v>
      </c>
    </row>
    <row r="3388" spans="4:68">
      <c r="D3388" s="174" t="s">
        <v>11182</v>
      </c>
      <c r="E3388" s="175">
        <v>19652900.219999999</v>
      </c>
      <c r="F3388" s="174" t="s">
        <v>3540</v>
      </c>
      <c r="G3388" s="174" t="s">
        <v>11172</v>
      </c>
      <c r="H3388" s="174" t="s">
        <v>179</v>
      </c>
      <c r="I3388" s="174" t="s">
        <v>11176</v>
      </c>
      <c r="J3388" s="174" t="s">
        <v>11183</v>
      </c>
      <c r="K3388" s="174"/>
      <c r="L3388" s="174" t="s">
        <v>7136</v>
      </c>
      <c r="M3388" s="174" t="s">
        <v>7175</v>
      </c>
      <c r="N3388" s="176">
        <v>600</v>
      </c>
      <c r="O3388" s="174" t="s">
        <v>3407</v>
      </c>
      <c r="P3388" s="177">
        <v>35246</v>
      </c>
      <c r="Q3388" s="176">
        <v>204</v>
      </c>
      <c r="R3388" s="175">
        <v>6681985.9900000002</v>
      </c>
      <c r="S3388" s="175">
        <v>12970914.23</v>
      </c>
      <c r="T3388" s="178">
        <v>0</v>
      </c>
      <c r="U3388" s="96">
        <v>9</v>
      </c>
      <c r="V3388" s="38" t="s">
        <v>119</v>
      </c>
      <c r="W3388" s="38"/>
      <c r="X3388" s="137">
        <v>393058.00439999998</v>
      </c>
      <c r="Y3388" s="138">
        <v>53508</v>
      </c>
      <c r="Z3388" s="179">
        <v>33</v>
      </c>
      <c r="AA3388" s="139">
        <v>2046</v>
      </c>
      <c r="AB3388" s="131"/>
      <c r="AC3388" s="38"/>
      <c r="AD3388" s="140">
        <v>12970914.23</v>
      </c>
      <c r="AE3388" s="141">
        <v>12577856.2256</v>
      </c>
      <c r="AF3388" s="141">
        <v>12184798.2212</v>
      </c>
      <c r="AG3388" s="141">
        <v>11791740.216800001</v>
      </c>
      <c r="AH3388" s="141">
        <v>11398682.212400001</v>
      </c>
      <c r="AI3388" s="141">
        <v>11005624.208000001</v>
      </c>
      <c r="AJ3388" s="141">
        <v>10612566.203600001</v>
      </c>
      <c r="AK3388" s="141">
        <v>10219508.199200001</v>
      </c>
      <c r="AL3388" s="141">
        <v>9826450.1948000006</v>
      </c>
      <c r="AM3388" s="141">
        <v>9433392.1904000007</v>
      </c>
      <c r="AN3388" s="141">
        <v>9040334.1860000007</v>
      </c>
      <c r="AO3388" s="141">
        <v>8647276.1816000007</v>
      </c>
      <c r="AP3388" s="141">
        <v>8254218.1772000007</v>
      </c>
      <c r="AQ3388" s="141">
        <v>7861160.1728000008</v>
      </c>
      <c r="AR3388" s="141">
        <v>7468102.1684000008</v>
      </c>
      <c r="AS3388" s="141">
        <v>7075044.1640000008</v>
      </c>
      <c r="AT3388" s="141">
        <v>6681986.1596000008</v>
      </c>
      <c r="AU3388" s="141">
        <v>6288928.1552000009</v>
      </c>
      <c r="AV3388" s="141">
        <v>5895870.1508000009</v>
      </c>
      <c r="AW3388" s="141">
        <v>5502812.1464000009</v>
      </c>
      <c r="AX3388" s="141">
        <v>5109754.1420000009</v>
      </c>
      <c r="AY3388" s="141">
        <v>4716696.1376000009</v>
      </c>
      <c r="AZ3388" s="141">
        <v>4323638.133200001</v>
      </c>
      <c r="BA3388" s="141">
        <v>3930580.128800001</v>
      </c>
      <c r="BB3388" s="141">
        <v>3537522.124400001</v>
      </c>
      <c r="BC3388" s="141">
        <v>3144464.120000001</v>
      </c>
      <c r="BD3388" s="141">
        <v>2751406.1156000011</v>
      </c>
      <c r="BE3388" s="141">
        <v>2358348.1112000011</v>
      </c>
      <c r="BF3388" s="141">
        <v>1965290.1068000011</v>
      </c>
      <c r="BG3388" s="141">
        <v>1572232.1024000011</v>
      </c>
      <c r="BH3388" s="141">
        <v>1179174.0980000012</v>
      </c>
      <c r="BI3388" s="141">
        <v>786116.09360000119</v>
      </c>
      <c r="BJ3388" s="141">
        <v>393058.08920000121</v>
      </c>
      <c r="BK3388" s="141">
        <v>8.4800001233816147E-2</v>
      </c>
      <c r="BL3388" s="141">
        <v>0</v>
      </c>
      <c r="BM3388" s="141">
        <v>0</v>
      </c>
      <c r="BN3388" s="141">
        <v>0</v>
      </c>
      <c r="BO3388" s="141">
        <v>0</v>
      </c>
      <c r="BP3388" s="141">
        <v>0</v>
      </c>
    </row>
    <row r="3389" spans="4:68">
      <c r="D3389" s="174" t="s">
        <v>11184</v>
      </c>
      <c r="E3389" s="176">
        <v>1985</v>
      </c>
      <c r="F3389" s="174" t="s">
        <v>3475</v>
      </c>
      <c r="G3389" s="174" t="s">
        <v>11172</v>
      </c>
      <c r="H3389" s="174" t="s">
        <v>179</v>
      </c>
      <c r="I3389" s="174" t="s">
        <v>3098</v>
      </c>
      <c r="J3389" s="174" t="s">
        <v>11185</v>
      </c>
      <c r="K3389" s="174"/>
      <c r="L3389" s="174" t="s">
        <v>7136</v>
      </c>
      <c r="M3389" s="174" t="s">
        <v>7175</v>
      </c>
      <c r="N3389" s="176">
        <v>600</v>
      </c>
      <c r="O3389" s="174" t="s">
        <v>3407</v>
      </c>
      <c r="P3389" s="177">
        <v>35246</v>
      </c>
      <c r="Q3389" s="176">
        <v>204</v>
      </c>
      <c r="R3389" s="175">
        <v>674.9</v>
      </c>
      <c r="S3389" s="175">
        <v>1310.0999999999999</v>
      </c>
      <c r="T3389" s="178">
        <v>1</v>
      </c>
      <c r="U3389" s="96">
        <v>9</v>
      </c>
      <c r="V3389" s="38" t="s">
        <v>119</v>
      </c>
      <c r="W3389" s="38"/>
      <c r="X3389" s="137">
        <v>39.699999999999996</v>
      </c>
      <c r="Y3389" s="138">
        <v>53508</v>
      </c>
      <c r="Z3389" s="179">
        <v>33</v>
      </c>
      <c r="AA3389" s="139">
        <v>2046</v>
      </c>
      <c r="AB3389" s="131"/>
      <c r="AC3389" s="38"/>
      <c r="AD3389" s="140">
        <v>1310.0999999999999</v>
      </c>
      <c r="AE3389" s="141">
        <v>1270.3999999999999</v>
      </c>
      <c r="AF3389" s="141">
        <v>1230.6999999999998</v>
      </c>
      <c r="AG3389" s="141">
        <v>1190.9999999999998</v>
      </c>
      <c r="AH3389" s="141">
        <v>1151.2999999999997</v>
      </c>
      <c r="AI3389" s="141">
        <v>1111.5999999999997</v>
      </c>
      <c r="AJ3389" s="141">
        <v>1071.8999999999996</v>
      </c>
      <c r="AK3389" s="141">
        <v>1032.1999999999996</v>
      </c>
      <c r="AL3389" s="141">
        <v>992.49999999999955</v>
      </c>
      <c r="AM3389" s="141">
        <v>952.7999999999995</v>
      </c>
      <c r="AN3389" s="141">
        <v>913.09999999999945</v>
      </c>
      <c r="AO3389" s="141">
        <v>873.39999999999941</v>
      </c>
      <c r="AP3389" s="141">
        <v>833.69999999999936</v>
      </c>
      <c r="AQ3389" s="141">
        <v>793.99999999999932</v>
      </c>
      <c r="AR3389" s="141">
        <v>754.29999999999927</v>
      </c>
      <c r="AS3389" s="141">
        <v>714.59999999999923</v>
      </c>
      <c r="AT3389" s="141">
        <v>674.89999999999918</v>
      </c>
      <c r="AU3389" s="141">
        <v>635.19999999999914</v>
      </c>
      <c r="AV3389" s="141">
        <v>595.49999999999909</v>
      </c>
      <c r="AW3389" s="141">
        <v>555.79999999999905</v>
      </c>
      <c r="AX3389" s="141">
        <v>516.099999999999</v>
      </c>
      <c r="AY3389" s="141">
        <v>476.39999999999901</v>
      </c>
      <c r="AZ3389" s="141">
        <v>436.69999999999902</v>
      </c>
      <c r="BA3389" s="141">
        <v>396.99999999999903</v>
      </c>
      <c r="BB3389" s="141">
        <v>357.29999999999905</v>
      </c>
      <c r="BC3389" s="141">
        <v>317.59999999999906</v>
      </c>
      <c r="BD3389" s="141">
        <v>277.89999999999907</v>
      </c>
      <c r="BE3389" s="141">
        <v>238.19999999999908</v>
      </c>
      <c r="BF3389" s="141">
        <v>198.49999999999909</v>
      </c>
      <c r="BG3389" s="141">
        <v>158.7999999999991</v>
      </c>
      <c r="BH3389" s="141">
        <v>119.09999999999911</v>
      </c>
      <c r="BI3389" s="141">
        <v>79.399999999999125</v>
      </c>
      <c r="BJ3389" s="141">
        <v>39.699999999999129</v>
      </c>
      <c r="BK3389" s="141">
        <v>0</v>
      </c>
      <c r="BL3389" s="141">
        <v>0</v>
      </c>
      <c r="BM3389" s="141">
        <v>0</v>
      </c>
      <c r="BN3389" s="141">
        <v>0</v>
      </c>
      <c r="BO3389" s="141">
        <v>0</v>
      </c>
      <c r="BP3389" s="141">
        <v>0</v>
      </c>
    </row>
    <row r="3390" spans="4:68">
      <c r="D3390" s="174" t="s">
        <v>11186</v>
      </c>
      <c r="E3390" s="176">
        <v>671110</v>
      </c>
      <c r="F3390" s="174" t="s">
        <v>3466</v>
      </c>
      <c r="G3390" s="174" t="s">
        <v>11172</v>
      </c>
      <c r="H3390" s="174" t="s">
        <v>179</v>
      </c>
      <c r="I3390" s="174" t="s">
        <v>3098</v>
      </c>
      <c r="J3390" s="174" t="s">
        <v>11185</v>
      </c>
      <c r="K3390" s="174"/>
      <c r="L3390" s="174" t="s">
        <v>7136</v>
      </c>
      <c r="M3390" s="174" t="s">
        <v>7175</v>
      </c>
      <c r="N3390" s="176">
        <v>600</v>
      </c>
      <c r="O3390" s="174" t="s">
        <v>3407</v>
      </c>
      <c r="P3390" s="177">
        <v>35246</v>
      </c>
      <c r="Q3390" s="176">
        <v>204</v>
      </c>
      <c r="R3390" s="175">
        <v>228177.41</v>
      </c>
      <c r="S3390" s="175">
        <v>442932.59</v>
      </c>
      <c r="T3390" s="178">
        <v>1</v>
      </c>
      <c r="U3390" s="96">
        <v>9</v>
      </c>
      <c r="V3390" s="38" t="s">
        <v>119</v>
      </c>
      <c r="W3390" s="38"/>
      <c r="X3390" s="137">
        <v>13422.2</v>
      </c>
      <c r="Y3390" s="138">
        <v>53508</v>
      </c>
      <c r="Z3390" s="179">
        <v>33</v>
      </c>
      <c r="AA3390" s="139">
        <v>2046</v>
      </c>
      <c r="AB3390" s="131"/>
      <c r="AC3390" s="38"/>
      <c r="AD3390" s="140">
        <v>442932.59</v>
      </c>
      <c r="AE3390" s="141">
        <v>429510.39</v>
      </c>
      <c r="AF3390" s="141">
        <v>416088.19</v>
      </c>
      <c r="AG3390" s="141">
        <v>402665.99</v>
      </c>
      <c r="AH3390" s="141">
        <v>389243.79</v>
      </c>
      <c r="AI3390" s="141">
        <v>375821.58999999997</v>
      </c>
      <c r="AJ3390" s="141">
        <v>362399.38999999996</v>
      </c>
      <c r="AK3390" s="141">
        <v>348977.18999999994</v>
      </c>
      <c r="AL3390" s="141">
        <v>335554.98999999993</v>
      </c>
      <c r="AM3390" s="141">
        <v>322132.78999999992</v>
      </c>
      <c r="AN3390" s="141">
        <v>308710.58999999991</v>
      </c>
      <c r="AO3390" s="141">
        <v>295288.3899999999</v>
      </c>
      <c r="AP3390" s="141">
        <v>281866.18999999989</v>
      </c>
      <c r="AQ3390" s="141">
        <v>268443.98999999987</v>
      </c>
      <c r="AR3390" s="141">
        <v>255021.78999999986</v>
      </c>
      <c r="AS3390" s="141">
        <v>241599.58999999985</v>
      </c>
      <c r="AT3390" s="141">
        <v>228177.38999999984</v>
      </c>
      <c r="AU3390" s="141">
        <v>214755.18999999983</v>
      </c>
      <c r="AV3390" s="141">
        <v>201332.98999999982</v>
      </c>
      <c r="AW3390" s="141">
        <v>187910.7899999998</v>
      </c>
      <c r="AX3390" s="141">
        <v>174488.58999999979</v>
      </c>
      <c r="AY3390" s="141">
        <v>161066.38999999978</v>
      </c>
      <c r="AZ3390" s="141">
        <v>147644.18999999977</v>
      </c>
      <c r="BA3390" s="141">
        <v>134221.98999999976</v>
      </c>
      <c r="BB3390" s="141">
        <v>120799.78999999976</v>
      </c>
      <c r="BC3390" s="141">
        <v>107377.58999999976</v>
      </c>
      <c r="BD3390" s="141">
        <v>93955.389999999767</v>
      </c>
      <c r="BE3390" s="141">
        <v>80533.189999999769</v>
      </c>
      <c r="BF3390" s="141">
        <v>67110.989999999772</v>
      </c>
      <c r="BG3390" s="141">
        <v>53688.789999999775</v>
      </c>
      <c r="BH3390" s="141">
        <v>40266.589999999778</v>
      </c>
      <c r="BI3390" s="141">
        <v>26844.389999999778</v>
      </c>
      <c r="BJ3390" s="141">
        <v>13422.189999999777</v>
      </c>
      <c r="BK3390" s="141">
        <v>0</v>
      </c>
      <c r="BL3390" s="141">
        <v>0</v>
      </c>
      <c r="BM3390" s="141">
        <v>0</v>
      </c>
      <c r="BN3390" s="141">
        <v>0</v>
      </c>
      <c r="BO3390" s="141">
        <v>0</v>
      </c>
      <c r="BP3390" s="141">
        <v>0</v>
      </c>
    </row>
    <row r="3391" spans="4:68">
      <c r="D3391" s="174" t="s">
        <v>11187</v>
      </c>
      <c r="E3391" s="175">
        <v>5407377.5599999996</v>
      </c>
      <c r="F3391" s="174" t="s">
        <v>3459</v>
      </c>
      <c r="G3391" s="174" t="s">
        <v>11188</v>
      </c>
      <c r="H3391" s="174" t="s">
        <v>172</v>
      </c>
      <c r="I3391" s="174" t="s">
        <v>11189</v>
      </c>
      <c r="J3391" s="174" t="s">
        <v>11190</v>
      </c>
      <c r="K3391" s="174"/>
      <c r="L3391" s="174" t="s">
        <v>172</v>
      </c>
      <c r="M3391" s="174" t="s">
        <v>3758</v>
      </c>
      <c r="N3391" s="176">
        <v>960</v>
      </c>
      <c r="O3391" s="174" t="s">
        <v>3407</v>
      </c>
      <c r="P3391" s="177">
        <v>36707</v>
      </c>
      <c r="Q3391" s="176">
        <v>156</v>
      </c>
      <c r="R3391" s="175">
        <v>878698.72</v>
      </c>
      <c r="S3391" s="175">
        <v>4528678.84</v>
      </c>
      <c r="T3391" s="178">
        <v>0</v>
      </c>
      <c r="U3391" s="96">
        <v>18</v>
      </c>
      <c r="V3391" s="38" t="s">
        <v>128</v>
      </c>
      <c r="W3391" s="38"/>
      <c r="X3391" s="137">
        <v>67592.219500000007</v>
      </c>
      <c r="Y3391" s="138">
        <v>65927</v>
      </c>
      <c r="Z3391" s="179">
        <v>67</v>
      </c>
      <c r="AA3391" s="139">
        <v>2080</v>
      </c>
      <c r="AB3391" s="131"/>
      <c r="AC3391" s="38"/>
      <c r="AD3391" s="140">
        <v>4528678.84</v>
      </c>
      <c r="AE3391" s="141">
        <v>4461086.6205000002</v>
      </c>
      <c r="AF3391" s="141">
        <v>4393494.4010000005</v>
      </c>
      <c r="AG3391" s="141">
        <v>4325902.1815000009</v>
      </c>
      <c r="AH3391" s="141">
        <v>4258309.9620000012</v>
      </c>
      <c r="AI3391" s="141">
        <v>4190717.7425000011</v>
      </c>
      <c r="AJ3391" s="141">
        <v>4123125.523000001</v>
      </c>
      <c r="AK3391" s="141">
        <v>4055533.3035000009</v>
      </c>
      <c r="AL3391" s="141">
        <v>3987941.0840000007</v>
      </c>
      <c r="AM3391" s="141">
        <v>3920348.8645000006</v>
      </c>
      <c r="AN3391" s="141">
        <v>3852756.6450000005</v>
      </c>
      <c r="AO3391" s="141">
        <v>3785164.4255000004</v>
      </c>
      <c r="AP3391" s="141">
        <v>3717572.2060000002</v>
      </c>
      <c r="AQ3391" s="141">
        <v>3649979.9865000001</v>
      </c>
      <c r="AR3391" s="141">
        <v>3582387.767</v>
      </c>
      <c r="AS3391" s="141">
        <v>3514795.5474999999</v>
      </c>
      <c r="AT3391" s="141">
        <v>3447203.3279999997</v>
      </c>
      <c r="AU3391" s="141">
        <v>3379611.1084999996</v>
      </c>
      <c r="AV3391" s="141">
        <v>3312018.8889999995</v>
      </c>
      <c r="AW3391" s="141">
        <v>3244426.6694999994</v>
      </c>
      <c r="AX3391" s="141">
        <v>3176834.4499999993</v>
      </c>
      <c r="AY3391" s="141">
        <v>3109242.2304999991</v>
      </c>
      <c r="AZ3391" s="141">
        <v>3041650.010999999</v>
      </c>
      <c r="BA3391" s="141">
        <v>2974057.7914999989</v>
      </c>
      <c r="BB3391" s="141">
        <v>2906465.5719999988</v>
      </c>
      <c r="BC3391" s="141">
        <v>2838873.3524999986</v>
      </c>
      <c r="BD3391" s="141">
        <v>2771281.1329999985</v>
      </c>
      <c r="BE3391" s="141">
        <v>2703688.9134999984</v>
      </c>
      <c r="BF3391" s="141">
        <v>2636096.6939999983</v>
      </c>
      <c r="BG3391" s="141">
        <v>2568504.4744999981</v>
      </c>
      <c r="BH3391" s="141">
        <v>2500912.254999998</v>
      </c>
      <c r="BI3391" s="141">
        <v>2433320.0354999979</v>
      </c>
      <c r="BJ3391" s="141">
        <v>2365727.8159999978</v>
      </c>
      <c r="BK3391" s="141">
        <v>2298135.5964999977</v>
      </c>
      <c r="BL3391" s="141">
        <v>2230543.3769999975</v>
      </c>
      <c r="BM3391" s="141">
        <v>2162951.1574999974</v>
      </c>
      <c r="BN3391" s="141">
        <v>2095358.9379999973</v>
      </c>
      <c r="BO3391" s="141">
        <v>2027766.7184999972</v>
      </c>
      <c r="BP3391" s="141">
        <v>1960174.498999997</v>
      </c>
    </row>
    <row r="3392" spans="4:68">
      <c r="D3392" s="174" t="s">
        <v>11191</v>
      </c>
      <c r="E3392" s="175">
        <v>17787204.969999999</v>
      </c>
      <c r="F3392" s="174" t="s">
        <v>3540</v>
      </c>
      <c r="G3392" s="174" t="s">
        <v>11188</v>
      </c>
      <c r="H3392" s="174" t="s">
        <v>172</v>
      </c>
      <c r="I3392" s="174" t="s">
        <v>11189</v>
      </c>
      <c r="J3392" s="174" t="s">
        <v>11190</v>
      </c>
      <c r="K3392" s="174"/>
      <c r="L3392" s="174" t="s">
        <v>172</v>
      </c>
      <c r="M3392" s="174" t="s">
        <v>3758</v>
      </c>
      <c r="N3392" s="176">
        <v>960</v>
      </c>
      <c r="O3392" s="174" t="s">
        <v>3407</v>
      </c>
      <c r="P3392" s="177">
        <v>36707</v>
      </c>
      <c r="Q3392" s="176">
        <v>156</v>
      </c>
      <c r="R3392" s="175">
        <v>2890420.78</v>
      </c>
      <c r="S3392" s="175">
        <v>14896784.189999999</v>
      </c>
      <c r="T3392" s="178">
        <v>0</v>
      </c>
      <c r="U3392" s="96">
        <v>18</v>
      </c>
      <c r="V3392" s="38" t="s">
        <v>128</v>
      </c>
      <c r="W3392" s="38"/>
      <c r="X3392" s="137">
        <v>222340.062125</v>
      </c>
      <c r="Y3392" s="138">
        <v>65927</v>
      </c>
      <c r="Z3392" s="179">
        <v>67</v>
      </c>
      <c r="AA3392" s="139">
        <v>2080</v>
      </c>
      <c r="AB3392" s="131"/>
      <c r="AC3392" s="38"/>
      <c r="AD3392" s="140">
        <v>14896784.189999999</v>
      </c>
      <c r="AE3392" s="141">
        <v>14674444.127875</v>
      </c>
      <c r="AF3392" s="141">
        <v>14452104.065750001</v>
      </c>
      <c r="AG3392" s="141">
        <v>14229764.003625002</v>
      </c>
      <c r="AH3392" s="141">
        <v>14007423.941500003</v>
      </c>
      <c r="AI3392" s="141">
        <v>13785083.879375003</v>
      </c>
      <c r="AJ3392" s="141">
        <v>13562743.817250004</v>
      </c>
      <c r="AK3392" s="141">
        <v>13340403.755125005</v>
      </c>
      <c r="AL3392" s="141">
        <v>13118063.693000006</v>
      </c>
      <c r="AM3392" s="141">
        <v>12895723.630875006</v>
      </c>
      <c r="AN3392" s="141">
        <v>12673383.568750007</v>
      </c>
      <c r="AO3392" s="141">
        <v>12451043.506625008</v>
      </c>
      <c r="AP3392" s="141">
        <v>12228703.444500009</v>
      </c>
      <c r="AQ3392" s="141">
        <v>12006363.382375009</v>
      </c>
      <c r="AR3392" s="141">
        <v>11784023.32025001</v>
      </c>
      <c r="AS3392" s="141">
        <v>11561683.258125011</v>
      </c>
      <c r="AT3392" s="141">
        <v>11339343.196000012</v>
      </c>
      <c r="AU3392" s="141">
        <v>11117003.133875012</v>
      </c>
      <c r="AV3392" s="141">
        <v>10894663.071750013</v>
      </c>
      <c r="AW3392" s="141">
        <v>10672323.009625014</v>
      </c>
      <c r="AX3392" s="141">
        <v>10449982.947500015</v>
      </c>
      <c r="AY3392" s="141">
        <v>10227642.885375015</v>
      </c>
      <c r="AZ3392" s="141">
        <v>10005302.823250016</v>
      </c>
      <c r="BA3392" s="141">
        <v>9782962.761125017</v>
      </c>
      <c r="BB3392" s="141">
        <v>9560622.6990000177</v>
      </c>
      <c r="BC3392" s="141">
        <v>9338282.6368750185</v>
      </c>
      <c r="BD3392" s="141">
        <v>9115942.5747500192</v>
      </c>
      <c r="BE3392" s="141">
        <v>8893602.51262502</v>
      </c>
      <c r="BF3392" s="141">
        <v>8671262.4505000208</v>
      </c>
      <c r="BG3392" s="141">
        <v>8448922.3883750215</v>
      </c>
      <c r="BH3392" s="141">
        <v>8226582.3262500213</v>
      </c>
      <c r="BI3392" s="141">
        <v>8004242.2641250212</v>
      </c>
      <c r="BJ3392" s="141">
        <v>7781902.202000021</v>
      </c>
      <c r="BK3392" s="141">
        <v>7559562.1398750208</v>
      </c>
      <c r="BL3392" s="141">
        <v>7337222.0777500207</v>
      </c>
      <c r="BM3392" s="141">
        <v>7114882.0156250205</v>
      </c>
      <c r="BN3392" s="141">
        <v>6892541.9535000203</v>
      </c>
      <c r="BO3392" s="141">
        <v>6670201.8913750201</v>
      </c>
      <c r="BP3392" s="141">
        <v>6447861.82925002</v>
      </c>
    </row>
    <row r="3393" spans="4:68">
      <c r="D3393" s="174" t="s">
        <v>11192</v>
      </c>
      <c r="E3393" s="176">
        <v>1775490</v>
      </c>
      <c r="F3393" s="174" t="s">
        <v>3466</v>
      </c>
      <c r="G3393" s="174" t="s">
        <v>11188</v>
      </c>
      <c r="H3393" s="174" t="s">
        <v>172</v>
      </c>
      <c r="I3393" s="174" t="s">
        <v>3098</v>
      </c>
      <c r="J3393" s="174" t="s">
        <v>11193</v>
      </c>
      <c r="K3393" s="174"/>
      <c r="L3393" s="174" t="s">
        <v>172</v>
      </c>
      <c r="M3393" s="174" t="s">
        <v>3758</v>
      </c>
      <c r="N3393" s="176">
        <v>960</v>
      </c>
      <c r="O3393" s="174" t="s">
        <v>3407</v>
      </c>
      <c r="P3393" s="177">
        <v>36707</v>
      </c>
      <c r="Q3393" s="176">
        <v>156</v>
      </c>
      <c r="R3393" s="175">
        <v>288517.06</v>
      </c>
      <c r="S3393" s="175">
        <v>1486972.94</v>
      </c>
      <c r="T3393" s="178">
        <v>1</v>
      </c>
      <c r="U3393" s="96">
        <v>18</v>
      </c>
      <c r="V3393" s="38" t="s">
        <v>128</v>
      </c>
      <c r="W3393" s="38"/>
      <c r="X3393" s="137">
        <v>22193.625</v>
      </c>
      <c r="Y3393" s="138">
        <v>65927</v>
      </c>
      <c r="Z3393" s="179">
        <v>67</v>
      </c>
      <c r="AA3393" s="139">
        <v>2080</v>
      </c>
      <c r="AB3393" s="131"/>
      <c r="AC3393" s="38"/>
      <c r="AD3393" s="140">
        <v>1486972.94</v>
      </c>
      <c r="AE3393" s="141">
        <v>1464779.3149999999</v>
      </c>
      <c r="AF3393" s="141">
        <v>1442585.69</v>
      </c>
      <c r="AG3393" s="141">
        <v>1420392.0649999999</v>
      </c>
      <c r="AH3393" s="141">
        <v>1398198.44</v>
      </c>
      <c r="AI3393" s="141">
        <v>1376004.8149999999</v>
      </c>
      <c r="AJ3393" s="141">
        <v>1353811.19</v>
      </c>
      <c r="AK3393" s="141">
        <v>1331617.5649999999</v>
      </c>
      <c r="AL3393" s="141">
        <v>1309423.94</v>
      </c>
      <c r="AM3393" s="141">
        <v>1287230.3149999999</v>
      </c>
      <c r="AN3393" s="141">
        <v>1265036.69</v>
      </c>
      <c r="AO3393" s="141">
        <v>1242843.0649999999</v>
      </c>
      <c r="AP3393" s="141">
        <v>1220649.44</v>
      </c>
      <c r="AQ3393" s="141">
        <v>1198455.8149999999</v>
      </c>
      <c r="AR3393" s="141">
        <v>1176262.19</v>
      </c>
      <c r="AS3393" s="141">
        <v>1154068.5649999999</v>
      </c>
      <c r="AT3393" s="141">
        <v>1131874.94</v>
      </c>
      <c r="AU3393" s="141">
        <v>1109681.3149999999</v>
      </c>
      <c r="AV3393" s="141">
        <v>1087487.69</v>
      </c>
      <c r="AW3393" s="141">
        <v>1065294.0649999999</v>
      </c>
      <c r="AX3393" s="141">
        <v>1043100.44</v>
      </c>
      <c r="AY3393" s="141">
        <v>1020906.8149999999</v>
      </c>
      <c r="AZ3393" s="141">
        <v>998713.19</v>
      </c>
      <c r="BA3393" s="141">
        <v>976519.56499999994</v>
      </c>
      <c r="BB3393" s="141">
        <v>954325.94</v>
      </c>
      <c r="BC3393" s="141">
        <v>932132.31499999994</v>
      </c>
      <c r="BD3393" s="141">
        <v>909938.69</v>
      </c>
      <c r="BE3393" s="141">
        <v>887745.06499999994</v>
      </c>
      <c r="BF3393" s="141">
        <v>865551.44</v>
      </c>
      <c r="BG3393" s="141">
        <v>843357.81499999994</v>
      </c>
      <c r="BH3393" s="141">
        <v>821164.19</v>
      </c>
      <c r="BI3393" s="141">
        <v>798970.56499999994</v>
      </c>
      <c r="BJ3393" s="141">
        <v>776776.94</v>
      </c>
      <c r="BK3393" s="141">
        <v>754583.31499999994</v>
      </c>
      <c r="BL3393" s="141">
        <v>732389.69</v>
      </c>
      <c r="BM3393" s="141">
        <v>710196.06499999994</v>
      </c>
      <c r="BN3393" s="141">
        <v>688002.44</v>
      </c>
      <c r="BO3393" s="141">
        <v>665808.81499999994</v>
      </c>
      <c r="BP3393" s="141">
        <v>643615.18999999994</v>
      </c>
    </row>
    <row r="3394" spans="4:68">
      <c r="D3394" s="174" t="s">
        <v>11194</v>
      </c>
      <c r="E3394" s="175">
        <v>412964.97</v>
      </c>
      <c r="F3394" s="174" t="s">
        <v>3540</v>
      </c>
      <c r="G3394" s="174" t="s">
        <v>11195</v>
      </c>
      <c r="H3394" s="174" t="s">
        <v>179</v>
      </c>
      <c r="I3394" s="174" t="s">
        <v>11196</v>
      </c>
      <c r="J3394" s="174" t="s">
        <v>11197</v>
      </c>
      <c r="K3394" s="174"/>
      <c r="L3394" s="174" t="s">
        <v>7136</v>
      </c>
      <c r="M3394" s="174" t="s">
        <v>7279</v>
      </c>
      <c r="N3394" s="176">
        <v>600</v>
      </c>
      <c r="O3394" s="174" t="s">
        <v>3407</v>
      </c>
      <c r="P3394" s="177">
        <v>36341</v>
      </c>
      <c r="Q3394" s="176">
        <v>168</v>
      </c>
      <c r="R3394" s="175">
        <v>115630.05</v>
      </c>
      <c r="S3394" s="175">
        <v>297334.92</v>
      </c>
      <c r="T3394" s="178">
        <v>0</v>
      </c>
      <c r="U3394" s="96">
        <v>10</v>
      </c>
      <c r="V3394" s="38" t="s">
        <v>120</v>
      </c>
      <c r="W3394" s="38"/>
      <c r="X3394" s="137">
        <v>8259.2993999999999</v>
      </c>
      <c r="Y3394" s="138">
        <v>54604</v>
      </c>
      <c r="Z3394" s="179">
        <v>36</v>
      </c>
      <c r="AA3394" s="139">
        <v>2049</v>
      </c>
      <c r="AB3394" s="131"/>
      <c r="AC3394" s="38"/>
      <c r="AD3394" s="140">
        <v>297334.92</v>
      </c>
      <c r="AE3394" s="141">
        <v>289075.62059999997</v>
      </c>
      <c r="AF3394" s="141">
        <v>280816.32119999995</v>
      </c>
      <c r="AG3394" s="141">
        <v>272557.02179999993</v>
      </c>
      <c r="AH3394" s="141">
        <v>264297.72239999991</v>
      </c>
      <c r="AI3394" s="141">
        <v>256038.42299999992</v>
      </c>
      <c r="AJ3394" s="141">
        <v>247779.12359999993</v>
      </c>
      <c r="AK3394" s="141">
        <v>239519.82419999994</v>
      </c>
      <c r="AL3394" s="141">
        <v>231260.52479999996</v>
      </c>
      <c r="AM3394" s="141">
        <v>223001.22539999997</v>
      </c>
      <c r="AN3394" s="141">
        <v>214741.92599999998</v>
      </c>
      <c r="AO3394" s="141">
        <v>206482.62659999999</v>
      </c>
      <c r="AP3394" s="141">
        <v>198223.3272</v>
      </c>
      <c r="AQ3394" s="141">
        <v>189964.02780000001</v>
      </c>
      <c r="AR3394" s="141">
        <v>181704.72840000002</v>
      </c>
      <c r="AS3394" s="141">
        <v>173445.42900000003</v>
      </c>
      <c r="AT3394" s="141">
        <v>165186.12960000004</v>
      </c>
      <c r="AU3394" s="141">
        <v>156926.83020000005</v>
      </c>
      <c r="AV3394" s="141">
        <v>148667.53080000007</v>
      </c>
      <c r="AW3394" s="141">
        <v>140408.23140000008</v>
      </c>
      <c r="AX3394" s="141">
        <v>132148.93200000009</v>
      </c>
      <c r="AY3394" s="141">
        <v>123889.63260000008</v>
      </c>
      <c r="AZ3394" s="141">
        <v>115630.33320000008</v>
      </c>
      <c r="BA3394" s="141">
        <v>107371.03380000008</v>
      </c>
      <c r="BB3394" s="141">
        <v>99111.734400000074</v>
      </c>
      <c r="BC3394" s="141">
        <v>90852.43500000007</v>
      </c>
      <c r="BD3394" s="141">
        <v>82593.135600000067</v>
      </c>
      <c r="BE3394" s="141">
        <v>74333.836200000063</v>
      </c>
      <c r="BF3394" s="141">
        <v>66074.53680000006</v>
      </c>
      <c r="BG3394" s="141">
        <v>57815.237400000056</v>
      </c>
      <c r="BH3394" s="141">
        <v>49555.938000000053</v>
      </c>
      <c r="BI3394" s="141">
        <v>41296.638600000049</v>
      </c>
      <c r="BJ3394" s="141">
        <v>33037.339200000046</v>
      </c>
      <c r="BK3394" s="141">
        <v>24778.039800000046</v>
      </c>
      <c r="BL3394" s="141">
        <v>16518.740400000046</v>
      </c>
      <c r="BM3394" s="141">
        <v>8259.4410000000462</v>
      </c>
      <c r="BN3394" s="141">
        <v>0.14160000004631002</v>
      </c>
      <c r="BO3394" s="141">
        <v>0</v>
      </c>
      <c r="BP3394" s="141">
        <v>0</v>
      </c>
    </row>
    <row r="3395" spans="4:68">
      <c r="D3395" s="174" t="s">
        <v>11198</v>
      </c>
      <c r="E3395" s="175">
        <v>1264.32</v>
      </c>
      <c r="F3395" s="174" t="s">
        <v>3409</v>
      </c>
      <c r="G3395" s="174" t="s">
        <v>3109</v>
      </c>
      <c r="H3395" s="174" t="s">
        <v>166</v>
      </c>
      <c r="I3395" s="174" t="s">
        <v>11199</v>
      </c>
      <c r="J3395" s="174" t="s">
        <v>11200</v>
      </c>
      <c r="K3395" s="174"/>
      <c r="L3395" s="174" t="s">
        <v>4989</v>
      </c>
      <c r="M3395" s="174" t="s">
        <v>4680</v>
      </c>
      <c r="N3395" s="176">
        <v>960</v>
      </c>
      <c r="O3395" s="174" t="s">
        <v>3407</v>
      </c>
      <c r="P3395" s="177">
        <v>37072</v>
      </c>
      <c r="Q3395" s="176">
        <v>144</v>
      </c>
      <c r="R3395" s="175">
        <v>189.6</v>
      </c>
      <c r="S3395" s="175">
        <v>1074.72</v>
      </c>
      <c r="T3395" s="178">
        <v>0</v>
      </c>
      <c r="U3395" s="96">
        <v>6</v>
      </c>
      <c r="V3395" s="38" t="s">
        <v>116</v>
      </c>
      <c r="W3395" s="38"/>
      <c r="X3395" s="137">
        <v>15.803999999999998</v>
      </c>
      <c r="Y3395" s="138">
        <v>66292</v>
      </c>
      <c r="Z3395" s="179">
        <v>68</v>
      </c>
      <c r="AA3395" s="139">
        <v>2081</v>
      </c>
      <c r="AB3395" s="131"/>
      <c r="AC3395" s="38"/>
      <c r="AD3395" s="140">
        <v>1074.72</v>
      </c>
      <c r="AE3395" s="141">
        <v>1058.9159999999999</v>
      </c>
      <c r="AF3395" s="141">
        <v>1043.1119999999999</v>
      </c>
      <c r="AG3395" s="141">
        <v>1027.3079999999998</v>
      </c>
      <c r="AH3395" s="141">
        <v>1011.5039999999998</v>
      </c>
      <c r="AI3395" s="141">
        <v>995.69999999999982</v>
      </c>
      <c r="AJ3395" s="141">
        <v>979.89599999999984</v>
      </c>
      <c r="AK3395" s="141">
        <v>964.09199999999987</v>
      </c>
      <c r="AL3395" s="141">
        <v>948.2879999999999</v>
      </c>
      <c r="AM3395" s="141">
        <v>932.48399999999992</v>
      </c>
      <c r="AN3395" s="141">
        <v>916.68</v>
      </c>
      <c r="AO3395" s="141">
        <v>900.87599999999998</v>
      </c>
      <c r="AP3395" s="141">
        <v>885.072</v>
      </c>
      <c r="AQ3395" s="141">
        <v>869.26800000000003</v>
      </c>
      <c r="AR3395" s="141">
        <v>853.46400000000006</v>
      </c>
      <c r="AS3395" s="141">
        <v>837.66000000000008</v>
      </c>
      <c r="AT3395" s="141">
        <v>821.85600000000011</v>
      </c>
      <c r="AU3395" s="141">
        <v>806.05200000000013</v>
      </c>
      <c r="AV3395" s="141">
        <v>790.24800000000016</v>
      </c>
      <c r="AW3395" s="141">
        <v>774.44400000000019</v>
      </c>
      <c r="AX3395" s="141">
        <v>758.64000000000021</v>
      </c>
      <c r="AY3395" s="141">
        <v>742.83600000000024</v>
      </c>
      <c r="AZ3395" s="141">
        <v>727.03200000000027</v>
      </c>
      <c r="BA3395" s="141">
        <v>711.22800000000029</v>
      </c>
      <c r="BB3395" s="141">
        <v>695.42400000000032</v>
      </c>
      <c r="BC3395" s="141">
        <v>679.62000000000035</v>
      </c>
      <c r="BD3395" s="141">
        <v>663.81600000000037</v>
      </c>
      <c r="BE3395" s="141">
        <v>648.0120000000004</v>
      </c>
      <c r="BF3395" s="141">
        <v>632.20800000000042</v>
      </c>
      <c r="BG3395" s="141">
        <v>616.40400000000045</v>
      </c>
      <c r="BH3395" s="141">
        <v>600.60000000000048</v>
      </c>
      <c r="BI3395" s="141">
        <v>584.7960000000005</v>
      </c>
      <c r="BJ3395" s="141">
        <v>568.99200000000053</v>
      </c>
      <c r="BK3395" s="141">
        <v>553.18800000000056</v>
      </c>
      <c r="BL3395" s="141">
        <v>537.38400000000058</v>
      </c>
      <c r="BM3395" s="141">
        <v>521.58000000000061</v>
      </c>
      <c r="BN3395" s="141">
        <v>505.77600000000064</v>
      </c>
      <c r="BO3395" s="141">
        <v>489.97200000000066</v>
      </c>
      <c r="BP3395" s="141">
        <v>474.16800000000069</v>
      </c>
    </row>
    <row r="3396" spans="4:68">
      <c r="D3396" s="174" t="s">
        <v>11201</v>
      </c>
      <c r="E3396" s="175">
        <v>15485.01</v>
      </c>
      <c r="F3396" s="174" t="s">
        <v>3409</v>
      </c>
      <c r="G3396" s="174" t="s">
        <v>3109</v>
      </c>
      <c r="H3396" s="174" t="s">
        <v>166</v>
      </c>
      <c r="I3396" s="174" t="s">
        <v>11202</v>
      </c>
      <c r="J3396" s="174" t="s">
        <v>11203</v>
      </c>
      <c r="K3396" s="174"/>
      <c r="L3396" s="174" t="s">
        <v>5240</v>
      </c>
      <c r="M3396" s="174" t="s">
        <v>11204</v>
      </c>
      <c r="N3396" s="176">
        <v>960</v>
      </c>
      <c r="O3396" s="174" t="s">
        <v>3407</v>
      </c>
      <c r="P3396" s="177">
        <v>37072</v>
      </c>
      <c r="Q3396" s="176">
        <v>144</v>
      </c>
      <c r="R3396" s="175">
        <v>2322.7199999999998</v>
      </c>
      <c r="S3396" s="175">
        <v>13162.29</v>
      </c>
      <c r="T3396" s="178">
        <v>0</v>
      </c>
      <c r="U3396" s="96">
        <v>6</v>
      </c>
      <c r="V3396" s="38" t="s">
        <v>116</v>
      </c>
      <c r="W3396" s="38"/>
      <c r="X3396" s="137">
        <v>193.56262500000003</v>
      </c>
      <c r="Y3396" s="138">
        <v>66292</v>
      </c>
      <c r="Z3396" s="179">
        <v>68</v>
      </c>
      <c r="AA3396" s="139">
        <v>2081</v>
      </c>
      <c r="AB3396" s="131"/>
      <c r="AC3396" s="38"/>
      <c r="AD3396" s="140">
        <v>13162.29</v>
      </c>
      <c r="AE3396" s="141">
        <v>12968.727375</v>
      </c>
      <c r="AF3396" s="141">
        <v>12775.16475</v>
      </c>
      <c r="AG3396" s="141">
        <v>12581.602124999999</v>
      </c>
      <c r="AH3396" s="141">
        <v>12388.039499999999</v>
      </c>
      <c r="AI3396" s="141">
        <v>12194.476874999998</v>
      </c>
      <c r="AJ3396" s="141">
        <v>12000.914249999998</v>
      </c>
      <c r="AK3396" s="141">
        <v>11807.351624999998</v>
      </c>
      <c r="AL3396" s="141">
        <v>11613.788999999997</v>
      </c>
      <c r="AM3396" s="141">
        <v>11420.226374999997</v>
      </c>
      <c r="AN3396" s="141">
        <v>11226.663749999996</v>
      </c>
      <c r="AO3396" s="141">
        <v>11033.101124999996</v>
      </c>
      <c r="AP3396" s="141">
        <v>10839.538499999995</v>
      </c>
      <c r="AQ3396" s="141">
        <v>10645.975874999995</v>
      </c>
      <c r="AR3396" s="141">
        <v>10452.413249999994</v>
      </c>
      <c r="AS3396" s="141">
        <v>10258.850624999994</v>
      </c>
      <c r="AT3396" s="141">
        <v>10065.287999999993</v>
      </c>
      <c r="AU3396" s="141">
        <v>9871.7253749999927</v>
      </c>
      <c r="AV3396" s="141">
        <v>9678.1627499999922</v>
      </c>
      <c r="AW3396" s="141">
        <v>9484.6001249999917</v>
      </c>
      <c r="AX3396" s="141">
        <v>9291.0374999999913</v>
      </c>
      <c r="AY3396" s="141">
        <v>9097.4748749999908</v>
      </c>
      <c r="AZ3396" s="141">
        <v>8903.9122499999903</v>
      </c>
      <c r="BA3396" s="141">
        <v>8710.3496249999898</v>
      </c>
      <c r="BB3396" s="141">
        <v>8516.7869999999893</v>
      </c>
      <c r="BC3396" s="141">
        <v>8323.2243749999889</v>
      </c>
      <c r="BD3396" s="141">
        <v>8129.6617499999884</v>
      </c>
      <c r="BE3396" s="141">
        <v>7936.0991249999879</v>
      </c>
      <c r="BF3396" s="141">
        <v>7742.5364999999874</v>
      </c>
      <c r="BG3396" s="141">
        <v>7548.9738749999869</v>
      </c>
      <c r="BH3396" s="141">
        <v>7355.4112499999865</v>
      </c>
      <c r="BI3396" s="141">
        <v>7161.848624999986</v>
      </c>
      <c r="BJ3396" s="141">
        <v>6968.2859999999855</v>
      </c>
      <c r="BK3396" s="141">
        <v>6774.723374999985</v>
      </c>
      <c r="BL3396" s="141">
        <v>6581.1607499999845</v>
      </c>
      <c r="BM3396" s="141">
        <v>6387.5981249999841</v>
      </c>
      <c r="BN3396" s="141">
        <v>6194.0354999999836</v>
      </c>
      <c r="BO3396" s="141">
        <v>6000.4728749999831</v>
      </c>
      <c r="BP3396" s="141">
        <v>5806.9102499999826</v>
      </c>
    </row>
    <row r="3397" spans="4:68">
      <c r="D3397" s="174" t="s">
        <v>11205</v>
      </c>
      <c r="E3397" s="175">
        <v>1280086.24</v>
      </c>
      <c r="F3397" s="174" t="s">
        <v>3540</v>
      </c>
      <c r="G3397" s="174" t="s">
        <v>11206</v>
      </c>
      <c r="H3397" s="174" t="s">
        <v>183</v>
      </c>
      <c r="I3397" s="174" t="s">
        <v>11207</v>
      </c>
      <c r="J3397" s="174" t="s">
        <v>11208</v>
      </c>
      <c r="K3397" s="174"/>
      <c r="L3397" s="174" t="s">
        <v>183</v>
      </c>
      <c r="M3397" s="174" t="s">
        <v>3575</v>
      </c>
      <c r="N3397" s="176">
        <v>60</v>
      </c>
      <c r="O3397" s="174" t="s">
        <v>3407</v>
      </c>
      <c r="P3397" s="177">
        <v>37072</v>
      </c>
      <c r="Q3397" s="176">
        <v>144</v>
      </c>
      <c r="R3397" s="175">
        <v>1280086.24</v>
      </c>
      <c r="S3397" s="176">
        <v>0</v>
      </c>
      <c r="T3397" s="178">
        <v>0</v>
      </c>
      <c r="U3397" s="96">
        <v>19</v>
      </c>
      <c r="V3397" s="38" t="s">
        <v>129</v>
      </c>
      <c r="W3397" s="38"/>
      <c r="X3397" s="137">
        <v>0</v>
      </c>
      <c r="Y3397" s="138">
        <v>38898</v>
      </c>
      <c r="Z3397" s="179">
        <v>0</v>
      </c>
      <c r="AA3397" s="139">
        <v>2006</v>
      </c>
      <c r="AB3397" s="131"/>
      <c r="AC3397" s="38"/>
      <c r="AD3397" s="140">
        <v>0</v>
      </c>
      <c r="AE3397" s="141">
        <v>0</v>
      </c>
      <c r="AF3397" s="141">
        <v>0</v>
      </c>
      <c r="AG3397" s="141">
        <v>0</v>
      </c>
      <c r="AH3397" s="141">
        <v>0</v>
      </c>
      <c r="AI3397" s="141">
        <v>0</v>
      </c>
      <c r="AJ3397" s="141">
        <v>0</v>
      </c>
      <c r="AK3397" s="141">
        <v>0</v>
      </c>
      <c r="AL3397" s="141">
        <v>0</v>
      </c>
      <c r="AM3397" s="141">
        <v>0</v>
      </c>
      <c r="AN3397" s="141">
        <v>0</v>
      </c>
      <c r="AO3397" s="141">
        <v>0</v>
      </c>
      <c r="AP3397" s="141">
        <v>0</v>
      </c>
      <c r="AQ3397" s="141">
        <v>0</v>
      </c>
      <c r="AR3397" s="141">
        <v>0</v>
      </c>
      <c r="AS3397" s="141">
        <v>0</v>
      </c>
      <c r="AT3397" s="141">
        <v>0</v>
      </c>
      <c r="AU3397" s="141">
        <v>0</v>
      </c>
      <c r="AV3397" s="141">
        <v>0</v>
      </c>
      <c r="AW3397" s="141">
        <v>0</v>
      </c>
      <c r="AX3397" s="141">
        <v>0</v>
      </c>
      <c r="AY3397" s="141">
        <v>0</v>
      </c>
      <c r="AZ3397" s="141">
        <v>0</v>
      </c>
      <c r="BA3397" s="141">
        <v>0</v>
      </c>
      <c r="BB3397" s="141">
        <v>0</v>
      </c>
      <c r="BC3397" s="141">
        <v>0</v>
      </c>
      <c r="BD3397" s="141">
        <v>0</v>
      </c>
      <c r="BE3397" s="141">
        <v>0</v>
      </c>
      <c r="BF3397" s="141">
        <v>0</v>
      </c>
      <c r="BG3397" s="141">
        <v>0</v>
      </c>
      <c r="BH3397" s="141">
        <v>0</v>
      </c>
      <c r="BI3397" s="141">
        <v>0</v>
      </c>
      <c r="BJ3397" s="141">
        <v>0</v>
      </c>
      <c r="BK3397" s="141">
        <v>0</v>
      </c>
      <c r="BL3397" s="141">
        <v>0</v>
      </c>
      <c r="BM3397" s="141">
        <v>0</v>
      </c>
      <c r="BN3397" s="141">
        <v>0</v>
      </c>
      <c r="BO3397" s="141">
        <v>0</v>
      </c>
      <c r="BP3397" s="141">
        <v>0</v>
      </c>
    </row>
    <row r="3398" spans="4:68">
      <c r="D3398" s="174" t="s">
        <v>11209</v>
      </c>
      <c r="E3398" s="175">
        <v>95406.39</v>
      </c>
      <c r="F3398" s="174" t="s">
        <v>3540</v>
      </c>
      <c r="G3398" s="174" t="s">
        <v>11210</v>
      </c>
      <c r="H3398" s="174" t="s">
        <v>179</v>
      </c>
      <c r="I3398" s="174" t="s">
        <v>11211</v>
      </c>
      <c r="J3398" s="174" t="s">
        <v>11212</v>
      </c>
      <c r="K3398" s="174"/>
      <c r="L3398" s="174" t="s">
        <v>3509</v>
      </c>
      <c r="M3398" s="174" t="s">
        <v>7202</v>
      </c>
      <c r="N3398" s="176">
        <v>600</v>
      </c>
      <c r="O3398" s="174" t="s">
        <v>3407</v>
      </c>
      <c r="P3398" s="177">
        <v>37072</v>
      </c>
      <c r="Q3398" s="176">
        <v>144</v>
      </c>
      <c r="R3398" s="175">
        <v>22897.439999999999</v>
      </c>
      <c r="S3398" s="175">
        <v>72508.95</v>
      </c>
      <c r="T3398" s="178">
        <v>0</v>
      </c>
      <c r="U3398" s="96">
        <v>11</v>
      </c>
      <c r="V3398" s="38" t="s">
        <v>121</v>
      </c>
      <c r="W3398" s="38"/>
      <c r="X3398" s="137">
        <v>1908.1278</v>
      </c>
      <c r="Y3398" s="138">
        <v>55334</v>
      </c>
      <c r="Z3398" s="179">
        <v>38</v>
      </c>
      <c r="AA3398" s="139">
        <v>2051</v>
      </c>
      <c r="AB3398" s="131"/>
      <c r="AC3398" s="38"/>
      <c r="AD3398" s="140">
        <v>72508.95</v>
      </c>
      <c r="AE3398" s="141">
        <v>70600.822199999995</v>
      </c>
      <c r="AF3398" s="141">
        <v>68692.694399999993</v>
      </c>
      <c r="AG3398" s="141">
        <v>66784.566599999991</v>
      </c>
      <c r="AH3398" s="141">
        <v>64876.438799999989</v>
      </c>
      <c r="AI3398" s="141">
        <v>62968.310999999987</v>
      </c>
      <c r="AJ3398" s="141">
        <v>61060.183199999985</v>
      </c>
      <c r="AK3398" s="141">
        <v>59152.055399999983</v>
      </c>
      <c r="AL3398" s="141">
        <v>57243.927599999981</v>
      </c>
      <c r="AM3398" s="141">
        <v>55335.799799999979</v>
      </c>
      <c r="AN3398" s="141">
        <v>53427.671999999977</v>
      </c>
      <c r="AO3398" s="141">
        <v>51519.544199999975</v>
      </c>
      <c r="AP3398" s="141">
        <v>49611.416399999973</v>
      </c>
      <c r="AQ3398" s="141">
        <v>47703.288599999971</v>
      </c>
      <c r="AR3398" s="141">
        <v>45795.160799999969</v>
      </c>
      <c r="AS3398" s="141">
        <v>43887.032999999967</v>
      </c>
      <c r="AT3398" s="141">
        <v>41978.905199999965</v>
      </c>
      <c r="AU3398" s="141">
        <v>40070.777399999963</v>
      </c>
      <c r="AV3398" s="141">
        <v>38162.649599999961</v>
      </c>
      <c r="AW3398" s="141">
        <v>36254.521799999959</v>
      </c>
      <c r="AX3398" s="141">
        <v>34346.393999999957</v>
      </c>
      <c r="AY3398" s="141">
        <v>32438.266199999958</v>
      </c>
      <c r="AZ3398" s="141">
        <v>30530.13839999996</v>
      </c>
      <c r="BA3398" s="141">
        <v>28622.010599999961</v>
      </c>
      <c r="BB3398" s="141">
        <v>26713.882799999963</v>
      </c>
      <c r="BC3398" s="141">
        <v>24805.754999999965</v>
      </c>
      <c r="BD3398" s="141">
        <v>22897.627199999966</v>
      </c>
      <c r="BE3398" s="141">
        <v>20989.499399999968</v>
      </c>
      <c r="BF3398" s="141">
        <v>19081.371599999969</v>
      </c>
      <c r="BG3398" s="141">
        <v>17173.243799999971</v>
      </c>
      <c r="BH3398" s="141">
        <v>15265.115999999971</v>
      </c>
      <c r="BI3398" s="141">
        <v>13356.988199999971</v>
      </c>
      <c r="BJ3398" s="141">
        <v>11448.86039999997</v>
      </c>
      <c r="BK3398" s="141">
        <v>9540.7325999999703</v>
      </c>
      <c r="BL3398" s="141">
        <v>7632.6047999999701</v>
      </c>
      <c r="BM3398" s="141">
        <v>5724.4769999999698</v>
      </c>
      <c r="BN3398" s="141">
        <v>3816.3491999999696</v>
      </c>
      <c r="BO3398" s="141">
        <v>1908.2213999999697</v>
      </c>
      <c r="BP3398" s="141">
        <v>9.3599999969683267E-2</v>
      </c>
    </row>
    <row r="3399" spans="4:68">
      <c r="D3399" s="174" t="s">
        <v>11213</v>
      </c>
      <c r="E3399" s="175">
        <v>857637.91</v>
      </c>
      <c r="F3399" s="174" t="s">
        <v>3540</v>
      </c>
      <c r="G3399" s="174" t="s">
        <v>11214</v>
      </c>
      <c r="H3399" s="174" t="s">
        <v>191</v>
      </c>
      <c r="I3399" s="174" t="s">
        <v>11215</v>
      </c>
      <c r="J3399" s="174" t="s">
        <v>11216</v>
      </c>
      <c r="K3399" s="174"/>
      <c r="L3399" s="174" t="s">
        <v>4377</v>
      </c>
      <c r="M3399" s="174" t="s">
        <v>3535</v>
      </c>
      <c r="N3399" s="176">
        <v>960</v>
      </c>
      <c r="O3399" s="174" t="s">
        <v>3407</v>
      </c>
      <c r="P3399" s="177">
        <v>37072</v>
      </c>
      <c r="Q3399" s="176">
        <v>144</v>
      </c>
      <c r="R3399" s="175">
        <v>128645.64</v>
      </c>
      <c r="S3399" s="175">
        <v>728992.27</v>
      </c>
      <c r="T3399" s="178">
        <v>0</v>
      </c>
      <c r="U3399" s="96">
        <v>6</v>
      </c>
      <c r="V3399" s="38" t="s">
        <v>116</v>
      </c>
      <c r="W3399" s="38"/>
      <c r="X3399" s="137">
        <v>10720.473875</v>
      </c>
      <c r="Y3399" s="138">
        <v>66292</v>
      </c>
      <c r="Z3399" s="179">
        <v>68</v>
      </c>
      <c r="AA3399" s="139">
        <v>2081</v>
      </c>
      <c r="AB3399" s="131"/>
      <c r="AC3399" s="38"/>
      <c r="AD3399" s="140">
        <v>728992.27</v>
      </c>
      <c r="AE3399" s="141">
        <v>718271.79612499999</v>
      </c>
      <c r="AF3399" s="141">
        <v>707551.32224999997</v>
      </c>
      <c r="AG3399" s="141">
        <v>696830.84837499994</v>
      </c>
      <c r="AH3399" s="141">
        <v>686110.37449999992</v>
      </c>
      <c r="AI3399" s="141">
        <v>675389.90062499989</v>
      </c>
      <c r="AJ3399" s="141">
        <v>664669.42674999987</v>
      </c>
      <c r="AK3399" s="141">
        <v>653948.95287499984</v>
      </c>
      <c r="AL3399" s="141">
        <v>643228.47899999982</v>
      </c>
      <c r="AM3399" s="141">
        <v>632508.00512499979</v>
      </c>
      <c r="AN3399" s="141">
        <v>621787.53124999977</v>
      </c>
      <c r="AO3399" s="141">
        <v>611067.05737499974</v>
      </c>
      <c r="AP3399" s="141">
        <v>600346.58349999972</v>
      </c>
      <c r="AQ3399" s="141">
        <v>589626.10962499969</v>
      </c>
      <c r="AR3399" s="141">
        <v>578905.63574999967</v>
      </c>
      <c r="AS3399" s="141">
        <v>568185.16187499964</v>
      </c>
      <c r="AT3399" s="141">
        <v>557464.68799999962</v>
      </c>
      <c r="AU3399" s="141">
        <v>546744.21412499959</v>
      </c>
      <c r="AV3399" s="141">
        <v>536023.74024999957</v>
      </c>
      <c r="AW3399" s="141">
        <v>525303.26637499954</v>
      </c>
      <c r="AX3399" s="141">
        <v>514582.79249999952</v>
      </c>
      <c r="AY3399" s="141">
        <v>503862.31862499949</v>
      </c>
      <c r="AZ3399" s="141">
        <v>493141.84474999947</v>
      </c>
      <c r="BA3399" s="141">
        <v>482421.37087499944</v>
      </c>
      <c r="BB3399" s="141">
        <v>471700.89699999942</v>
      </c>
      <c r="BC3399" s="141">
        <v>460980.42312499939</v>
      </c>
      <c r="BD3399" s="141">
        <v>450259.94924999936</v>
      </c>
      <c r="BE3399" s="141">
        <v>439539.47537499934</v>
      </c>
      <c r="BF3399" s="141">
        <v>428819.00149999931</v>
      </c>
      <c r="BG3399" s="141">
        <v>418098.52762499929</v>
      </c>
      <c r="BH3399" s="141">
        <v>407378.05374999926</v>
      </c>
      <c r="BI3399" s="141">
        <v>396657.57987499924</v>
      </c>
      <c r="BJ3399" s="141">
        <v>385937.10599999921</v>
      </c>
      <c r="BK3399" s="141">
        <v>375216.63212499919</v>
      </c>
      <c r="BL3399" s="141">
        <v>364496.15824999916</v>
      </c>
      <c r="BM3399" s="141">
        <v>353775.68437499914</v>
      </c>
      <c r="BN3399" s="141">
        <v>343055.21049999911</v>
      </c>
      <c r="BO3399" s="141">
        <v>332334.73662499909</v>
      </c>
      <c r="BP3399" s="141">
        <v>321614.26274999906</v>
      </c>
    </row>
    <row r="3400" spans="4:68">
      <c r="D3400" s="174" t="s">
        <v>11217</v>
      </c>
      <c r="E3400" s="175">
        <v>1264.32</v>
      </c>
      <c r="F3400" s="174" t="s">
        <v>3409</v>
      </c>
      <c r="G3400" s="174" t="s">
        <v>3109</v>
      </c>
      <c r="H3400" s="174" t="s">
        <v>166</v>
      </c>
      <c r="I3400" s="174" t="s">
        <v>11199</v>
      </c>
      <c r="J3400" s="174" t="s">
        <v>11218</v>
      </c>
      <c r="K3400" s="174"/>
      <c r="L3400" s="174" t="s">
        <v>4989</v>
      </c>
      <c r="M3400" s="174" t="s">
        <v>4680</v>
      </c>
      <c r="N3400" s="176">
        <v>960</v>
      </c>
      <c r="O3400" s="174" t="s">
        <v>3407</v>
      </c>
      <c r="P3400" s="177">
        <v>37072</v>
      </c>
      <c r="Q3400" s="176">
        <v>144</v>
      </c>
      <c r="R3400" s="175">
        <v>189.63</v>
      </c>
      <c r="S3400" s="175">
        <v>1074.69</v>
      </c>
      <c r="T3400" s="178">
        <v>0</v>
      </c>
      <c r="U3400" s="96">
        <v>6</v>
      </c>
      <c r="V3400" s="38" t="s">
        <v>116</v>
      </c>
      <c r="W3400" s="38"/>
      <c r="X3400" s="137">
        <v>15.803999999999998</v>
      </c>
      <c r="Y3400" s="138">
        <v>66292</v>
      </c>
      <c r="Z3400" s="179">
        <v>68</v>
      </c>
      <c r="AA3400" s="139">
        <v>2081</v>
      </c>
      <c r="AB3400" s="131"/>
      <c r="AC3400" s="38"/>
      <c r="AD3400" s="140">
        <v>1074.69</v>
      </c>
      <c r="AE3400" s="141">
        <v>1058.886</v>
      </c>
      <c r="AF3400" s="141">
        <v>1043.0819999999999</v>
      </c>
      <c r="AG3400" s="141">
        <v>1027.2779999999998</v>
      </c>
      <c r="AH3400" s="141">
        <v>1011.4739999999998</v>
      </c>
      <c r="AI3400" s="141">
        <v>995.66999999999985</v>
      </c>
      <c r="AJ3400" s="141">
        <v>979.86599999999987</v>
      </c>
      <c r="AK3400" s="141">
        <v>964.0619999999999</v>
      </c>
      <c r="AL3400" s="141">
        <v>948.25799999999992</v>
      </c>
      <c r="AM3400" s="141">
        <v>932.45399999999995</v>
      </c>
      <c r="AN3400" s="141">
        <v>916.65</v>
      </c>
      <c r="AO3400" s="141">
        <v>900.846</v>
      </c>
      <c r="AP3400" s="141">
        <v>885.04200000000003</v>
      </c>
      <c r="AQ3400" s="141">
        <v>869.23800000000006</v>
      </c>
      <c r="AR3400" s="141">
        <v>853.43400000000008</v>
      </c>
      <c r="AS3400" s="141">
        <v>837.63000000000011</v>
      </c>
      <c r="AT3400" s="141">
        <v>821.82600000000014</v>
      </c>
      <c r="AU3400" s="141">
        <v>806.02200000000016</v>
      </c>
      <c r="AV3400" s="141">
        <v>790.21800000000019</v>
      </c>
      <c r="AW3400" s="141">
        <v>774.41400000000021</v>
      </c>
      <c r="AX3400" s="141">
        <v>758.61000000000024</v>
      </c>
      <c r="AY3400" s="141">
        <v>742.80600000000027</v>
      </c>
      <c r="AZ3400" s="141">
        <v>727.00200000000029</v>
      </c>
      <c r="BA3400" s="141">
        <v>711.19800000000032</v>
      </c>
      <c r="BB3400" s="141">
        <v>695.39400000000035</v>
      </c>
      <c r="BC3400" s="141">
        <v>679.59000000000037</v>
      </c>
      <c r="BD3400" s="141">
        <v>663.7860000000004</v>
      </c>
      <c r="BE3400" s="141">
        <v>647.98200000000043</v>
      </c>
      <c r="BF3400" s="141">
        <v>632.17800000000045</v>
      </c>
      <c r="BG3400" s="141">
        <v>616.37400000000048</v>
      </c>
      <c r="BH3400" s="141">
        <v>600.5700000000005</v>
      </c>
      <c r="BI3400" s="141">
        <v>584.76600000000053</v>
      </c>
      <c r="BJ3400" s="141">
        <v>568.96200000000056</v>
      </c>
      <c r="BK3400" s="141">
        <v>553.15800000000058</v>
      </c>
      <c r="BL3400" s="141">
        <v>537.35400000000061</v>
      </c>
      <c r="BM3400" s="141">
        <v>521.55000000000064</v>
      </c>
      <c r="BN3400" s="141">
        <v>505.74600000000066</v>
      </c>
      <c r="BO3400" s="141">
        <v>489.94200000000069</v>
      </c>
      <c r="BP3400" s="141">
        <v>474.13800000000072</v>
      </c>
    </row>
    <row r="3401" spans="4:68">
      <c r="D3401" s="174" t="s">
        <v>11219</v>
      </c>
      <c r="E3401" s="175">
        <v>-30497.05</v>
      </c>
      <c r="F3401" s="174" t="s">
        <v>3540</v>
      </c>
      <c r="G3401" s="174" t="s">
        <v>3178</v>
      </c>
      <c r="H3401" s="174" t="s">
        <v>179</v>
      </c>
      <c r="I3401" s="174" t="s">
        <v>11140</v>
      </c>
      <c r="J3401" s="174" t="s">
        <v>11141</v>
      </c>
      <c r="K3401" s="174"/>
      <c r="L3401" s="174" t="s">
        <v>7136</v>
      </c>
      <c r="M3401" s="174" t="s">
        <v>7197</v>
      </c>
      <c r="N3401" s="176">
        <v>600</v>
      </c>
      <c r="O3401" s="174" t="s">
        <v>3407</v>
      </c>
      <c r="P3401" s="177">
        <v>35611</v>
      </c>
      <c r="Q3401" s="176">
        <v>192</v>
      </c>
      <c r="R3401" s="175">
        <v>-9759.06</v>
      </c>
      <c r="S3401" s="175">
        <v>-20737.990000000002</v>
      </c>
      <c r="T3401" s="178">
        <v>0</v>
      </c>
      <c r="U3401" s="96">
        <v>8</v>
      </c>
      <c r="V3401" s="38" t="s">
        <v>118</v>
      </c>
      <c r="W3401" s="38"/>
      <c r="X3401" s="137">
        <v>-609.94099999999992</v>
      </c>
      <c r="Y3401" s="138">
        <v>53873</v>
      </c>
      <c r="Z3401" s="179">
        <v>34</v>
      </c>
      <c r="AA3401" s="139">
        <v>2047</v>
      </c>
      <c r="AB3401" s="131"/>
      <c r="AC3401" s="38"/>
      <c r="AD3401" s="140">
        <v>-20737.990000000002</v>
      </c>
      <c r="AE3401" s="141">
        <v>-20128.049000000003</v>
      </c>
      <c r="AF3401" s="141">
        <v>-19518.108000000004</v>
      </c>
      <c r="AG3401" s="141">
        <v>-18908.167000000005</v>
      </c>
      <c r="AH3401" s="141">
        <v>-18298.226000000006</v>
      </c>
      <c r="AI3401" s="141">
        <v>-17688.285000000007</v>
      </c>
      <c r="AJ3401" s="141">
        <v>-17078.344000000008</v>
      </c>
      <c r="AK3401" s="141">
        <v>-16468.403000000009</v>
      </c>
      <c r="AL3401" s="141">
        <v>-15858.462000000009</v>
      </c>
      <c r="AM3401" s="141">
        <v>-15248.521000000008</v>
      </c>
      <c r="AN3401" s="141">
        <v>-14638.580000000007</v>
      </c>
      <c r="AO3401" s="141">
        <v>-14028.639000000006</v>
      </c>
      <c r="AP3401" s="141">
        <v>-13418.698000000006</v>
      </c>
      <c r="AQ3401" s="141">
        <v>-12808.757000000005</v>
      </c>
      <c r="AR3401" s="141">
        <v>-12198.816000000004</v>
      </c>
      <c r="AS3401" s="141">
        <v>-11588.875000000004</v>
      </c>
      <c r="AT3401" s="141">
        <v>-10978.934000000003</v>
      </c>
      <c r="AU3401" s="141">
        <v>-10368.993000000002</v>
      </c>
      <c r="AV3401" s="141">
        <v>-9759.0520000000015</v>
      </c>
      <c r="AW3401" s="141">
        <v>-9149.1110000000008</v>
      </c>
      <c r="AX3401" s="141">
        <v>-8539.17</v>
      </c>
      <c r="AY3401" s="141">
        <v>-7929.2290000000003</v>
      </c>
      <c r="AZ3401" s="141">
        <v>-7319.2880000000005</v>
      </c>
      <c r="BA3401" s="141">
        <v>-6709.3470000000007</v>
      </c>
      <c r="BB3401" s="141">
        <v>-6099.4060000000009</v>
      </c>
      <c r="BC3401" s="141">
        <v>-5489.4650000000011</v>
      </c>
      <c r="BD3401" s="141">
        <v>-4879.5240000000013</v>
      </c>
      <c r="BE3401" s="141">
        <v>-4269.5830000000014</v>
      </c>
      <c r="BF3401" s="141">
        <v>-3659.6420000000016</v>
      </c>
      <c r="BG3401" s="141">
        <v>-3049.7010000000018</v>
      </c>
      <c r="BH3401" s="141">
        <v>-2439.760000000002</v>
      </c>
      <c r="BI3401" s="141">
        <v>-1829.8190000000022</v>
      </c>
      <c r="BJ3401" s="141">
        <v>-1219.8780000000024</v>
      </c>
      <c r="BK3401" s="141">
        <v>-609.93700000000251</v>
      </c>
      <c r="BL3401" s="141">
        <v>0</v>
      </c>
      <c r="BM3401" s="141">
        <v>0</v>
      </c>
      <c r="BN3401" s="141">
        <v>0</v>
      </c>
      <c r="BO3401" s="141">
        <v>0</v>
      </c>
      <c r="BP3401" s="141">
        <v>0</v>
      </c>
    </row>
    <row r="3402" spans="4:68">
      <c r="D3402" s="174" t="s">
        <v>11220</v>
      </c>
      <c r="E3402" s="175">
        <v>-1368.32</v>
      </c>
      <c r="F3402" s="174" t="s">
        <v>3540</v>
      </c>
      <c r="G3402" s="174" t="s">
        <v>3178</v>
      </c>
      <c r="H3402" s="174" t="s">
        <v>179</v>
      </c>
      <c r="I3402" s="174" t="s">
        <v>11049</v>
      </c>
      <c r="J3402" s="174" t="s">
        <v>11050</v>
      </c>
      <c r="K3402" s="174"/>
      <c r="L3402" s="174" t="s">
        <v>7136</v>
      </c>
      <c r="M3402" s="174" t="s">
        <v>7197</v>
      </c>
      <c r="N3402" s="176">
        <v>600</v>
      </c>
      <c r="O3402" s="174" t="s">
        <v>3407</v>
      </c>
      <c r="P3402" s="177">
        <v>35611</v>
      </c>
      <c r="Q3402" s="176">
        <v>192</v>
      </c>
      <c r="R3402" s="175">
        <v>-437.76</v>
      </c>
      <c r="S3402" s="175">
        <v>-930.56</v>
      </c>
      <c r="T3402" s="178">
        <v>0</v>
      </c>
      <c r="U3402" s="96">
        <v>8</v>
      </c>
      <c r="V3402" s="38" t="s">
        <v>118</v>
      </c>
      <c r="W3402" s="38"/>
      <c r="X3402" s="137">
        <v>-27.366399999999999</v>
      </c>
      <c r="Y3402" s="138">
        <v>53873</v>
      </c>
      <c r="Z3402" s="179">
        <v>34</v>
      </c>
      <c r="AA3402" s="139">
        <v>2047</v>
      </c>
      <c r="AB3402" s="131"/>
      <c r="AC3402" s="38"/>
      <c r="AD3402" s="140">
        <v>-930.56</v>
      </c>
      <c r="AE3402" s="141">
        <v>-903.19359999999995</v>
      </c>
      <c r="AF3402" s="141">
        <v>-875.82719999999995</v>
      </c>
      <c r="AG3402" s="141">
        <v>-848.46079999999995</v>
      </c>
      <c r="AH3402" s="141">
        <v>-821.09439999999995</v>
      </c>
      <c r="AI3402" s="141">
        <v>-793.72799999999995</v>
      </c>
      <c r="AJ3402" s="141">
        <v>-766.36159999999995</v>
      </c>
      <c r="AK3402" s="141">
        <v>-738.99519999999995</v>
      </c>
      <c r="AL3402" s="141">
        <v>-711.62879999999996</v>
      </c>
      <c r="AM3402" s="141">
        <v>-684.26239999999996</v>
      </c>
      <c r="AN3402" s="141">
        <v>-656.89599999999996</v>
      </c>
      <c r="AO3402" s="141">
        <v>-629.52959999999996</v>
      </c>
      <c r="AP3402" s="141">
        <v>-602.16319999999996</v>
      </c>
      <c r="AQ3402" s="141">
        <v>-574.79679999999996</v>
      </c>
      <c r="AR3402" s="141">
        <v>-547.43039999999996</v>
      </c>
      <c r="AS3402" s="141">
        <v>-520.06399999999996</v>
      </c>
      <c r="AT3402" s="141">
        <v>-492.69759999999997</v>
      </c>
      <c r="AU3402" s="141">
        <v>-465.33119999999997</v>
      </c>
      <c r="AV3402" s="141">
        <v>-437.96479999999997</v>
      </c>
      <c r="AW3402" s="141">
        <v>-410.59839999999997</v>
      </c>
      <c r="AX3402" s="141">
        <v>-383.23199999999997</v>
      </c>
      <c r="AY3402" s="141">
        <v>-355.86559999999997</v>
      </c>
      <c r="AZ3402" s="141">
        <v>-328.49919999999997</v>
      </c>
      <c r="BA3402" s="141">
        <v>-301.13279999999997</v>
      </c>
      <c r="BB3402" s="141">
        <v>-273.76639999999998</v>
      </c>
      <c r="BC3402" s="141">
        <v>-246.39999999999998</v>
      </c>
      <c r="BD3402" s="141">
        <v>-219.03359999999998</v>
      </c>
      <c r="BE3402" s="141">
        <v>-191.66719999999998</v>
      </c>
      <c r="BF3402" s="141">
        <v>-164.30079999999998</v>
      </c>
      <c r="BG3402" s="141">
        <v>-136.93439999999998</v>
      </c>
      <c r="BH3402" s="141">
        <v>-109.56799999999998</v>
      </c>
      <c r="BI3402" s="141">
        <v>-82.201599999999985</v>
      </c>
      <c r="BJ3402" s="141">
        <v>-54.835199999999986</v>
      </c>
      <c r="BK3402" s="141">
        <v>-27.468799999999987</v>
      </c>
      <c r="BL3402" s="141">
        <v>-0.10239999999998872</v>
      </c>
      <c r="BM3402" s="141">
        <v>0</v>
      </c>
      <c r="BN3402" s="141">
        <v>0</v>
      </c>
      <c r="BO3402" s="141">
        <v>0</v>
      </c>
      <c r="BP3402" s="141">
        <v>0</v>
      </c>
    </row>
    <row r="3403" spans="4:68">
      <c r="D3403" s="174" t="s">
        <v>11221</v>
      </c>
      <c r="E3403" s="175">
        <v>-2135.5300000000002</v>
      </c>
      <c r="F3403" s="174" t="s">
        <v>3540</v>
      </c>
      <c r="G3403" s="174" t="s">
        <v>10705</v>
      </c>
      <c r="H3403" s="174" t="s">
        <v>172</v>
      </c>
      <c r="I3403" s="174" t="s">
        <v>11222</v>
      </c>
      <c r="J3403" s="174" t="s">
        <v>11223</v>
      </c>
      <c r="K3403" s="174"/>
      <c r="L3403" s="174" t="s">
        <v>172</v>
      </c>
      <c r="M3403" s="174" t="s">
        <v>3758</v>
      </c>
      <c r="N3403" s="176">
        <v>960</v>
      </c>
      <c r="O3403" s="174" t="s">
        <v>3407</v>
      </c>
      <c r="P3403" s="177">
        <v>20271</v>
      </c>
      <c r="Q3403" s="176">
        <v>696</v>
      </c>
      <c r="R3403" s="175">
        <v>-1548.11</v>
      </c>
      <c r="S3403" s="175">
        <v>-587.41999999999996</v>
      </c>
      <c r="T3403" s="178">
        <v>0</v>
      </c>
      <c r="U3403" s="96">
        <v>18</v>
      </c>
      <c r="V3403" s="38" t="s">
        <v>128</v>
      </c>
      <c r="W3403" s="38"/>
      <c r="X3403" s="137">
        <v>-26.694125000000003</v>
      </c>
      <c r="Y3403" s="138">
        <v>49491</v>
      </c>
      <c r="Z3403" s="179">
        <v>22</v>
      </c>
      <c r="AA3403" s="139">
        <v>2035</v>
      </c>
      <c r="AB3403" s="131"/>
      <c r="AC3403" s="38"/>
      <c r="AD3403" s="140">
        <v>-587.41999999999996</v>
      </c>
      <c r="AE3403" s="141">
        <v>-560.72587499999997</v>
      </c>
      <c r="AF3403" s="141">
        <v>-534.03174999999999</v>
      </c>
      <c r="AG3403" s="141">
        <v>-507.337625</v>
      </c>
      <c r="AH3403" s="141">
        <v>-480.64350000000002</v>
      </c>
      <c r="AI3403" s="141">
        <v>-453.94937500000003</v>
      </c>
      <c r="AJ3403" s="141">
        <v>-427.25525000000005</v>
      </c>
      <c r="AK3403" s="141">
        <v>-400.56112500000006</v>
      </c>
      <c r="AL3403" s="141">
        <v>-373.86700000000008</v>
      </c>
      <c r="AM3403" s="141">
        <v>-347.17287500000009</v>
      </c>
      <c r="AN3403" s="141">
        <v>-320.4787500000001</v>
      </c>
      <c r="AO3403" s="141">
        <v>-293.78462500000012</v>
      </c>
      <c r="AP3403" s="141">
        <v>-267.09050000000013</v>
      </c>
      <c r="AQ3403" s="141">
        <v>-240.39637500000012</v>
      </c>
      <c r="AR3403" s="141">
        <v>-213.70225000000011</v>
      </c>
      <c r="AS3403" s="141">
        <v>-187.00812500000009</v>
      </c>
      <c r="AT3403" s="141">
        <v>-160.31400000000008</v>
      </c>
      <c r="AU3403" s="141">
        <v>-133.61987500000006</v>
      </c>
      <c r="AV3403" s="141">
        <v>-106.92575000000006</v>
      </c>
      <c r="AW3403" s="141">
        <v>-80.231625000000065</v>
      </c>
      <c r="AX3403" s="141">
        <v>-53.537500000000065</v>
      </c>
      <c r="AY3403" s="141">
        <v>-26.843375000000062</v>
      </c>
      <c r="AZ3403" s="141">
        <v>-0.14925000000005895</v>
      </c>
      <c r="BA3403" s="141">
        <v>0</v>
      </c>
      <c r="BB3403" s="141">
        <v>0</v>
      </c>
      <c r="BC3403" s="141">
        <v>0</v>
      </c>
      <c r="BD3403" s="141">
        <v>0</v>
      </c>
      <c r="BE3403" s="141">
        <v>0</v>
      </c>
      <c r="BF3403" s="141">
        <v>0</v>
      </c>
      <c r="BG3403" s="141">
        <v>0</v>
      </c>
      <c r="BH3403" s="141">
        <v>0</v>
      </c>
      <c r="BI3403" s="141">
        <v>0</v>
      </c>
      <c r="BJ3403" s="141">
        <v>0</v>
      </c>
      <c r="BK3403" s="141">
        <v>0</v>
      </c>
      <c r="BL3403" s="141">
        <v>0</v>
      </c>
      <c r="BM3403" s="141">
        <v>0</v>
      </c>
      <c r="BN3403" s="141">
        <v>0</v>
      </c>
      <c r="BO3403" s="141">
        <v>0</v>
      </c>
      <c r="BP3403" s="141">
        <v>0</v>
      </c>
    </row>
    <row r="3404" spans="4:68">
      <c r="D3404" s="174" t="s">
        <v>11224</v>
      </c>
      <c r="E3404" s="175">
        <v>-6048.67</v>
      </c>
      <c r="F3404" s="174" t="s">
        <v>3540</v>
      </c>
      <c r="G3404" s="174" t="s">
        <v>10705</v>
      </c>
      <c r="H3404" s="174" t="s">
        <v>179</v>
      </c>
      <c r="I3404" s="174" t="s">
        <v>11225</v>
      </c>
      <c r="J3404" s="174" t="s">
        <v>10733</v>
      </c>
      <c r="K3404" s="174"/>
      <c r="L3404" s="174" t="s">
        <v>3509</v>
      </c>
      <c r="M3404" s="174" t="s">
        <v>7143</v>
      </c>
      <c r="N3404" s="176">
        <v>600</v>
      </c>
      <c r="O3404" s="174" t="s">
        <v>3407</v>
      </c>
      <c r="P3404" s="177">
        <v>23924</v>
      </c>
      <c r="Q3404" s="176">
        <v>576</v>
      </c>
      <c r="R3404" s="175">
        <v>-3253.64</v>
      </c>
      <c r="S3404" s="175">
        <v>-2795.03</v>
      </c>
      <c r="T3404" s="178">
        <v>0</v>
      </c>
      <c r="U3404" s="96">
        <v>13</v>
      </c>
      <c r="V3404" s="38" t="s">
        <v>123</v>
      </c>
      <c r="W3404" s="38"/>
      <c r="X3404" s="137">
        <v>-120.9734</v>
      </c>
      <c r="Y3404" s="138">
        <v>42186</v>
      </c>
      <c r="Z3404" s="179">
        <v>2</v>
      </c>
      <c r="AA3404" s="139">
        <v>2015</v>
      </c>
      <c r="AB3404" s="131"/>
      <c r="AC3404" s="38"/>
      <c r="AD3404" s="140">
        <v>-2795.03</v>
      </c>
      <c r="AE3404" s="141">
        <v>-2674.0566000000003</v>
      </c>
      <c r="AF3404" s="141">
        <v>-2553.0832000000005</v>
      </c>
      <c r="AG3404" s="141">
        <v>-2432.1098000000006</v>
      </c>
      <c r="AH3404" s="141">
        <v>-2311.1364000000008</v>
      </c>
      <c r="AI3404" s="141">
        <v>-2190.1630000000009</v>
      </c>
      <c r="AJ3404" s="141">
        <v>-2069.1896000000011</v>
      </c>
      <c r="AK3404" s="141">
        <v>-1948.216200000001</v>
      </c>
      <c r="AL3404" s="141">
        <v>-1827.2428000000009</v>
      </c>
      <c r="AM3404" s="141">
        <v>-1706.2694000000008</v>
      </c>
      <c r="AN3404" s="141">
        <v>-1585.2960000000007</v>
      </c>
      <c r="AO3404" s="141">
        <v>-1464.3226000000006</v>
      </c>
      <c r="AP3404" s="141">
        <v>-1343.3492000000006</v>
      </c>
      <c r="AQ3404" s="141">
        <v>-1222.3758000000005</v>
      </c>
      <c r="AR3404" s="141">
        <v>-1101.4024000000004</v>
      </c>
      <c r="AS3404" s="141">
        <v>-980.42900000000043</v>
      </c>
      <c r="AT3404" s="141">
        <v>-859.45560000000046</v>
      </c>
      <c r="AU3404" s="141">
        <v>-738.48220000000049</v>
      </c>
      <c r="AV3404" s="141">
        <v>-617.50880000000052</v>
      </c>
      <c r="AW3404" s="141">
        <v>-496.53540000000055</v>
      </c>
      <c r="AX3404" s="141">
        <v>-375.56200000000058</v>
      </c>
      <c r="AY3404" s="141">
        <v>-254.58860000000058</v>
      </c>
      <c r="AZ3404" s="141">
        <v>-133.61520000000058</v>
      </c>
      <c r="BA3404" s="141">
        <v>-12.641800000000586</v>
      </c>
      <c r="BB3404" s="141">
        <v>0</v>
      </c>
      <c r="BC3404" s="141">
        <v>0</v>
      </c>
      <c r="BD3404" s="141">
        <v>0</v>
      </c>
      <c r="BE3404" s="141">
        <v>0</v>
      </c>
      <c r="BF3404" s="141">
        <v>0</v>
      </c>
      <c r="BG3404" s="141">
        <v>0</v>
      </c>
      <c r="BH3404" s="141">
        <v>0</v>
      </c>
      <c r="BI3404" s="141">
        <v>0</v>
      </c>
      <c r="BJ3404" s="141">
        <v>0</v>
      </c>
      <c r="BK3404" s="141">
        <v>0</v>
      </c>
      <c r="BL3404" s="141">
        <v>0</v>
      </c>
      <c r="BM3404" s="141">
        <v>0</v>
      </c>
      <c r="BN3404" s="141">
        <v>0</v>
      </c>
      <c r="BO3404" s="141">
        <v>0</v>
      </c>
      <c r="BP3404" s="141">
        <v>0</v>
      </c>
    </row>
    <row r="3405" spans="4:68">
      <c r="D3405" s="174" t="s">
        <v>11226</v>
      </c>
      <c r="E3405" s="175">
        <v>-8872.32</v>
      </c>
      <c r="F3405" s="174" t="s">
        <v>3540</v>
      </c>
      <c r="G3405" s="174" t="s">
        <v>10705</v>
      </c>
      <c r="H3405" s="174" t="s">
        <v>179</v>
      </c>
      <c r="I3405" s="174" t="s">
        <v>11227</v>
      </c>
      <c r="J3405" s="174" t="s">
        <v>10736</v>
      </c>
      <c r="K3405" s="174"/>
      <c r="L3405" s="174" t="s">
        <v>7136</v>
      </c>
      <c r="M3405" s="174" t="s">
        <v>7279</v>
      </c>
      <c r="N3405" s="176">
        <v>600</v>
      </c>
      <c r="O3405" s="174" t="s">
        <v>3407</v>
      </c>
      <c r="P3405" s="177">
        <v>22828</v>
      </c>
      <c r="Q3405" s="176">
        <v>612</v>
      </c>
      <c r="R3405" s="175">
        <v>-8872.32</v>
      </c>
      <c r="S3405" s="176">
        <v>0</v>
      </c>
      <c r="T3405" s="178">
        <v>0</v>
      </c>
      <c r="U3405" s="96">
        <v>10</v>
      </c>
      <c r="V3405" s="38" t="s">
        <v>120</v>
      </c>
      <c r="W3405" s="38"/>
      <c r="X3405" s="137">
        <v>0</v>
      </c>
      <c r="Y3405" s="138">
        <v>41091</v>
      </c>
      <c r="Z3405" s="179">
        <v>0</v>
      </c>
      <c r="AA3405" s="139">
        <v>2012</v>
      </c>
      <c r="AB3405" s="131"/>
      <c r="AC3405" s="38"/>
      <c r="AD3405" s="140">
        <v>0</v>
      </c>
      <c r="AE3405" s="141">
        <v>0</v>
      </c>
      <c r="AF3405" s="141">
        <v>0</v>
      </c>
      <c r="AG3405" s="141">
        <v>0</v>
      </c>
      <c r="AH3405" s="141">
        <v>0</v>
      </c>
      <c r="AI3405" s="141">
        <v>0</v>
      </c>
      <c r="AJ3405" s="141">
        <v>0</v>
      </c>
      <c r="AK3405" s="141">
        <v>0</v>
      </c>
      <c r="AL3405" s="141">
        <v>0</v>
      </c>
      <c r="AM3405" s="141">
        <v>0</v>
      </c>
      <c r="AN3405" s="141">
        <v>0</v>
      </c>
      <c r="AO3405" s="141">
        <v>0</v>
      </c>
      <c r="AP3405" s="141">
        <v>0</v>
      </c>
      <c r="AQ3405" s="141">
        <v>0</v>
      </c>
      <c r="AR3405" s="141">
        <v>0</v>
      </c>
      <c r="AS3405" s="141">
        <v>0</v>
      </c>
      <c r="AT3405" s="141">
        <v>0</v>
      </c>
      <c r="AU3405" s="141">
        <v>0</v>
      </c>
      <c r="AV3405" s="141">
        <v>0</v>
      </c>
      <c r="AW3405" s="141">
        <v>0</v>
      </c>
      <c r="AX3405" s="141">
        <v>0</v>
      </c>
      <c r="AY3405" s="141">
        <v>0</v>
      </c>
      <c r="AZ3405" s="141">
        <v>0</v>
      </c>
      <c r="BA3405" s="141">
        <v>0</v>
      </c>
      <c r="BB3405" s="141">
        <v>0</v>
      </c>
      <c r="BC3405" s="141">
        <v>0</v>
      </c>
      <c r="BD3405" s="141">
        <v>0</v>
      </c>
      <c r="BE3405" s="141">
        <v>0</v>
      </c>
      <c r="BF3405" s="141">
        <v>0</v>
      </c>
      <c r="BG3405" s="141">
        <v>0</v>
      </c>
      <c r="BH3405" s="141">
        <v>0</v>
      </c>
      <c r="BI3405" s="141">
        <v>0</v>
      </c>
      <c r="BJ3405" s="141">
        <v>0</v>
      </c>
      <c r="BK3405" s="141">
        <v>0</v>
      </c>
      <c r="BL3405" s="141">
        <v>0</v>
      </c>
      <c r="BM3405" s="141">
        <v>0</v>
      </c>
      <c r="BN3405" s="141">
        <v>0</v>
      </c>
      <c r="BO3405" s="141">
        <v>0</v>
      </c>
      <c r="BP3405" s="141">
        <v>0</v>
      </c>
    </row>
    <row r="3406" spans="4:68">
      <c r="D3406" s="174" t="s">
        <v>11228</v>
      </c>
      <c r="E3406" s="175">
        <v>121552.03</v>
      </c>
      <c r="F3406" s="174" t="s">
        <v>11229</v>
      </c>
      <c r="G3406" s="174" t="s">
        <v>11230</v>
      </c>
      <c r="H3406" s="174" t="s">
        <v>179</v>
      </c>
      <c r="I3406" s="174" t="s">
        <v>11231</v>
      </c>
      <c r="J3406" s="174" t="s">
        <v>11232</v>
      </c>
      <c r="K3406" s="174"/>
      <c r="L3406" s="174" t="s">
        <v>7136</v>
      </c>
      <c r="M3406" s="174" t="s">
        <v>7175</v>
      </c>
      <c r="N3406" s="176">
        <v>600</v>
      </c>
      <c r="O3406" s="174" t="s">
        <v>3407</v>
      </c>
      <c r="P3406" s="177">
        <v>36707</v>
      </c>
      <c r="Q3406" s="176">
        <v>156</v>
      </c>
      <c r="R3406" s="175">
        <v>31603.54</v>
      </c>
      <c r="S3406" s="175">
        <v>89948.49</v>
      </c>
      <c r="T3406" s="178">
        <v>0</v>
      </c>
      <c r="U3406" s="96">
        <v>9</v>
      </c>
      <c r="V3406" s="38" t="s">
        <v>119</v>
      </c>
      <c r="W3406" s="38"/>
      <c r="X3406" s="137">
        <v>2431.0405999999998</v>
      </c>
      <c r="Y3406" s="138">
        <v>54969</v>
      </c>
      <c r="Z3406" s="179">
        <v>37</v>
      </c>
      <c r="AA3406" s="139">
        <v>2050</v>
      </c>
      <c r="AB3406" s="131"/>
      <c r="AC3406" s="38"/>
      <c r="AD3406" s="140">
        <v>89948.49</v>
      </c>
      <c r="AE3406" s="141">
        <v>87517.449400000012</v>
      </c>
      <c r="AF3406" s="141">
        <v>85086.408800000019</v>
      </c>
      <c r="AG3406" s="141">
        <v>82655.368200000026</v>
      </c>
      <c r="AH3406" s="141">
        <v>80224.327600000033</v>
      </c>
      <c r="AI3406" s="141">
        <v>77793.28700000004</v>
      </c>
      <c r="AJ3406" s="141">
        <v>75362.246400000047</v>
      </c>
      <c r="AK3406" s="141">
        <v>72931.205800000054</v>
      </c>
      <c r="AL3406" s="141">
        <v>70500.165200000061</v>
      </c>
      <c r="AM3406" s="141">
        <v>68069.124600000068</v>
      </c>
      <c r="AN3406" s="141">
        <v>65638.084000000075</v>
      </c>
      <c r="AO3406" s="141">
        <v>63207.043400000075</v>
      </c>
      <c r="AP3406" s="141">
        <v>60776.002800000075</v>
      </c>
      <c r="AQ3406" s="141">
        <v>58344.962200000075</v>
      </c>
      <c r="AR3406" s="141">
        <v>55913.921600000074</v>
      </c>
      <c r="AS3406" s="141">
        <v>53482.881000000074</v>
      </c>
      <c r="AT3406" s="141">
        <v>51051.840400000074</v>
      </c>
      <c r="AU3406" s="141">
        <v>48620.799800000073</v>
      </c>
      <c r="AV3406" s="141">
        <v>46189.759200000073</v>
      </c>
      <c r="AW3406" s="141">
        <v>43758.718600000073</v>
      </c>
      <c r="AX3406" s="141">
        <v>41327.678000000073</v>
      </c>
      <c r="AY3406" s="141">
        <v>38896.637400000072</v>
      </c>
      <c r="AZ3406" s="141">
        <v>36465.596800000072</v>
      </c>
      <c r="BA3406" s="141">
        <v>34034.556200000072</v>
      </c>
      <c r="BB3406" s="141">
        <v>31603.515600000072</v>
      </c>
      <c r="BC3406" s="141">
        <v>29172.475000000071</v>
      </c>
      <c r="BD3406" s="141">
        <v>26741.434400000071</v>
      </c>
      <c r="BE3406" s="141">
        <v>24310.393800000071</v>
      </c>
      <c r="BF3406" s="141">
        <v>21879.353200000071</v>
      </c>
      <c r="BG3406" s="141">
        <v>19448.31260000007</v>
      </c>
      <c r="BH3406" s="141">
        <v>17017.27200000007</v>
      </c>
      <c r="BI3406" s="141">
        <v>14586.23140000007</v>
      </c>
      <c r="BJ3406" s="141">
        <v>12155.190800000069</v>
      </c>
      <c r="BK3406" s="141">
        <v>9724.1502000000692</v>
      </c>
      <c r="BL3406" s="141">
        <v>7293.1096000000689</v>
      </c>
      <c r="BM3406" s="141">
        <v>4862.0690000000686</v>
      </c>
      <c r="BN3406" s="141">
        <v>2431.0284000000688</v>
      </c>
      <c r="BO3406" s="141">
        <v>0</v>
      </c>
      <c r="BP3406" s="141">
        <v>0</v>
      </c>
    </row>
    <row r="3407" spans="4:68">
      <c r="D3407" s="174" t="s">
        <v>11233</v>
      </c>
      <c r="E3407" s="175">
        <v>2154279.9</v>
      </c>
      <c r="F3407" s="174" t="s">
        <v>3540</v>
      </c>
      <c r="G3407" s="174" t="s">
        <v>11230</v>
      </c>
      <c r="H3407" s="174" t="s">
        <v>179</v>
      </c>
      <c r="I3407" s="174" t="s">
        <v>11231</v>
      </c>
      <c r="J3407" s="174" t="s">
        <v>11232</v>
      </c>
      <c r="K3407" s="174"/>
      <c r="L3407" s="174" t="s">
        <v>7136</v>
      </c>
      <c r="M3407" s="174" t="s">
        <v>7175</v>
      </c>
      <c r="N3407" s="176">
        <v>600</v>
      </c>
      <c r="O3407" s="174" t="s">
        <v>3407</v>
      </c>
      <c r="P3407" s="177">
        <v>36707</v>
      </c>
      <c r="Q3407" s="176">
        <v>156</v>
      </c>
      <c r="R3407" s="175">
        <v>560112.68999999994</v>
      </c>
      <c r="S3407" s="175">
        <v>1594167.21</v>
      </c>
      <c r="T3407" s="178">
        <v>0</v>
      </c>
      <c r="U3407" s="96">
        <v>9</v>
      </c>
      <c r="V3407" s="38" t="s">
        <v>119</v>
      </c>
      <c r="W3407" s="38"/>
      <c r="X3407" s="137">
        <v>43085.597999999998</v>
      </c>
      <c r="Y3407" s="138">
        <v>54969</v>
      </c>
      <c r="Z3407" s="179">
        <v>37</v>
      </c>
      <c r="AA3407" s="139">
        <v>2050</v>
      </c>
      <c r="AB3407" s="131"/>
      <c r="AC3407" s="38"/>
      <c r="AD3407" s="140">
        <v>1594167.21</v>
      </c>
      <c r="AE3407" s="141">
        <v>1551081.612</v>
      </c>
      <c r="AF3407" s="141">
        <v>1507996.014</v>
      </c>
      <c r="AG3407" s="141">
        <v>1464910.416</v>
      </c>
      <c r="AH3407" s="141">
        <v>1421824.818</v>
      </c>
      <c r="AI3407" s="141">
        <v>1378739.22</v>
      </c>
      <c r="AJ3407" s="141">
        <v>1335653.622</v>
      </c>
      <c r="AK3407" s="141">
        <v>1292568.024</v>
      </c>
      <c r="AL3407" s="141">
        <v>1249482.426</v>
      </c>
      <c r="AM3407" s="141">
        <v>1206396.828</v>
      </c>
      <c r="AN3407" s="141">
        <v>1163311.23</v>
      </c>
      <c r="AO3407" s="141">
        <v>1120225.632</v>
      </c>
      <c r="AP3407" s="141">
        <v>1077140.034</v>
      </c>
      <c r="AQ3407" s="141">
        <v>1034054.436</v>
      </c>
      <c r="AR3407" s="141">
        <v>990968.83799999999</v>
      </c>
      <c r="AS3407" s="141">
        <v>947883.24</v>
      </c>
      <c r="AT3407" s="141">
        <v>904797.64199999999</v>
      </c>
      <c r="AU3407" s="141">
        <v>861712.04399999999</v>
      </c>
      <c r="AV3407" s="141">
        <v>818626.446</v>
      </c>
      <c r="AW3407" s="141">
        <v>775540.848</v>
      </c>
      <c r="AX3407" s="141">
        <v>732455.25</v>
      </c>
      <c r="AY3407" s="141">
        <v>689369.652</v>
      </c>
      <c r="AZ3407" s="141">
        <v>646284.054</v>
      </c>
      <c r="BA3407" s="141">
        <v>603198.45600000001</v>
      </c>
      <c r="BB3407" s="141">
        <v>560112.85800000001</v>
      </c>
      <c r="BC3407" s="141">
        <v>517027.26</v>
      </c>
      <c r="BD3407" s="141">
        <v>473941.66200000001</v>
      </c>
      <c r="BE3407" s="141">
        <v>430856.06400000001</v>
      </c>
      <c r="BF3407" s="141">
        <v>387770.46600000001</v>
      </c>
      <c r="BG3407" s="141">
        <v>344684.86800000002</v>
      </c>
      <c r="BH3407" s="141">
        <v>301599.27</v>
      </c>
      <c r="BI3407" s="141">
        <v>258513.67200000002</v>
      </c>
      <c r="BJ3407" s="141">
        <v>215428.07400000002</v>
      </c>
      <c r="BK3407" s="141">
        <v>172342.47600000002</v>
      </c>
      <c r="BL3407" s="141">
        <v>129256.87800000003</v>
      </c>
      <c r="BM3407" s="141">
        <v>86171.280000000028</v>
      </c>
      <c r="BN3407" s="141">
        <v>43085.68200000003</v>
      </c>
      <c r="BO3407" s="141">
        <v>8.4000000031664968E-2</v>
      </c>
      <c r="BP3407" s="141">
        <v>0</v>
      </c>
    </row>
    <row r="3408" spans="4:68">
      <c r="D3408" s="174" t="s">
        <v>11234</v>
      </c>
      <c r="E3408" s="175">
        <v>1647454.25</v>
      </c>
      <c r="F3408" s="174" t="s">
        <v>3540</v>
      </c>
      <c r="G3408" s="174" t="s">
        <v>11230</v>
      </c>
      <c r="H3408" s="174" t="s">
        <v>179</v>
      </c>
      <c r="I3408" s="174" t="s">
        <v>11235</v>
      </c>
      <c r="J3408" s="174" t="s">
        <v>11236</v>
      </c>
      <c r="K3408" s="174"/>
      <c r="L3408" s="174" t="s">
        <v>7136</v>
      </c>
      <c r="M3408" s="174" t="s">
        <v>7279</v>
      </c>
      <c r="N3408" s="176">
        <v>600</v>
      </c>
      <c r="O3408" s="174" t="s">
        <v>3407</v>
      </c>
      <c r="P3408" s="177">
        <v>36707</v>
      </c>
      <c r="Q3408" s="176">
        <v>156</v>
      </c>
      <c r="R3408" s="175">
        <v>428338.06</v>
      </c>
      <c r="S3408" s="175">
        <v>1219116.19</v>
      </c>
      <c r="T3408" s="178">
        <v>0</v>
      </c>
      <c r="U3408" s="96">
        <v>10</v>
      </c>
      <c r="V3408" s="38" t="s">
        <v>120</v>
      </c>
      <c r="W3408" s="38"/>
      <c r="X3408" s="137">
        <v>32949.084999999999</v>
      </c>
      <c r="Y3408" s="138">
        <v>54969</v>
      </c>
      <c r="Z3408" s="179">
        <v>37</v>
      </c>
      <c r="AA3408" s="139">
        <v>2050</v>
      </c>
      <c r="AB3408" s="131"/>
      <c r="AC3408" s="38"/>
      <c r="AD3408" s="140">
        <v>1219116.19</v>
      </c>
      <c r="AE3408" s="141">
        <v>1186167.105</v>
      </c>
      <c r="AF3408" s="141">
        <v>1153218.02</v>
      </c>
      <c r="AG3408" s="141">
        <v>1120268.9350000001</v>
      </c>
      <c r="AH3408" s="141">
        <v>1087319.8500000001</v>
      </c>
      <c r="AI3408" s="141">
        <v>1054370.7650000001</v>
      </c>
      <c r="AJ3408" s="141">
        <v>1021421.6800000002</v>
      </c>
      <c r="AK3408" s="141">
        <v>988472.5950000002</v>
      </c>
      <c r="AL3408" s="141">
        <v>955523.51000000024</v>
      </c>
      <c r="AM3408" s="141">
        <v>922574.42500000028</v>
      </c>
      <c r="AN3408" s="141">
        <v>889625.34000000032</v>
      </c>
      <c r="AO3408" s="141">
        <v>856676.25500000035</v>
      </c>
      <c r="AP3408" s="141">
        <v>823727.17000000039</v>
      </c>
      <c r="AQ3408" s="141">
        <v>790778.08500000043</v>
      </c>
      <c r="AR3408" s="141">
        <v>757829.00000000047</v>
      </c>
      <c r="AS3408" s="141">
        <v>724879.9150000005</v>
      </c>
      <c r="AT3408" s="141">
        <v>691930.83000000054</v>
      </c>
      <c r="AU3408" s="141">
        <v>658981.74500000058</v>
      </c>
      <c r="AV3408" s="141">
        <v>626032.66000000061</v>
      </c>
      <c r="AW3408" s="141">
        <v>593083.57500000065</v>
      </c>
      <c r="AX3408" s="141">
        <v>560134.49000000069</v>
      </c>
      <c r="AY3408" s="141">
        <v>527185.40500000073</v>
      </c>
      <c r="AZ3408" s="141">
        <v>494236.32000000071</v>
      </c>
      <c r="BA3408" s="141">
        <v>461287.23500000068</v>
      </c>
      <c r="BB3408" s="141">
        <v>428338.15000000066</v>
      </c>
      <c r="BC3408" s="141">
        <v>395389.06500000064</v>
      </c>
      <c r="BD3408" s="141">
        <v>362439.98000000062</v>
      </c>
      <c r="BE3408" s="141">
        <v>329490.8950000006</v>
      </c>
      <c r="BF3408" s="141">
        <v>296541.81000000058</v>
      </c>
      <c r="BG3408" s="141">
        <v>263592.72500000056</v>
      </c>
      <c r="BH3408" s="141">
        <v>230643.64000000057</v>
      </c>
      <c r="BI3408" s="141">
        <v>197694.55500000058</v>
      </c>
      <c r="BJ3408" s="141">
        <v>164745.47000000058</v>
      </c>
      <c r="BK3408" s="141">
        <v>131796.38500000059</v>
      </c>
      <c r="BL3408" s="141">
        <v>98847.3000000006</v>
      </c>
      <c r="BM3408" s="141">
        <v>65898.215000000608</v>
      </c>
      <c r="BN3408" s="141">
        <v>32949.130000000609</v>
      </c>
      <c r="BO3408" s="141">
        <v>4.500000060943421E-2</v>
      </c>
      <c r="BP3408" s="141">
        <v>0</v>
      </c>
    </row>
    <row r="3409" spans="4:68">
      <c r="D3409" s="174" t="s">
        <v>11237</v>
      </c>
      <c r="E3409" s="175">
        <v>529001.81000000006</v>
      </c>
      <c r="F3409" s="174" t="s">
        <v>3459</v>
      </c>
      <c r="G3409" s="174" t="s">
        <v>11238</v>
      </c>
      <c r="H3409" s="174" t="s">
        <v>176</v>
      </c>
      <c r="I3409" s="174" t="s">
        <v>11239</v>
      </c>
      <c r="J3409" s="174" t="s">
        <v>11240</v>
      </c>
      <c r="K3409" s="174"/>
      <c r="L3409" s="174" t="s">
        <v>8461</v>
      </c>
      <c r="M3409" s="174" t="s">
        <v>10873</v>
      </c>
      <c r="N3409" s="176">
        <v>960</v>
      </c>
      <c r="O3409" s="174" t="s">
        <v>3407</v>
      </c>
      <c r="P3409" s="177">
        <v>35611</v>
      </c>
      <c r="Q3409" s="176">
        <v>192</v>
      </c>
      <c r="R3409" s="175">
        <v>105800.3</v>
      </c>
      <c r="S3409" s="175">
        <v>423201.51</v>
      </c>
      <c r="T3409" s="178">
        <v>0</v>
      </c>
      <c r="U3409" s="96">
        <v>19</v>
      </c>
      <c r="V3409" s="38" t="s">
        <v>129</v>
      </c>
      <c r="W3409" s="38"/>
      <c r="X3409" s="137">
        <v>6612.5226249999996</v>
      </c>
      <c r="Y3409" s="138">
        <v>64831</v>
      </c>
      <c r="Z3409" s="179">
        <v>64</v>
      </c>
      <c r="AA3409" s="139">
        <v>2077</v>
      </c>
      <c r="AB3409" s="131"/>
      <c r="AC3409" s="38"/>
      <c r="AD3409" s="140">
        <v>423201.51</v>
      </c>
      <c r="AE3409" s="141">
        <v>416588.98737500003</v>
      </c>
      <c r="AF3409" s="141">
        <v>409976.46475000004</v>
      </c>
      <c r="AG3409" s="141">
        <v>403363.94212500006</v>
      </c>
      <c r="AH3409" s="141">
        <v>396751.41950000008</v>
      </c>
      <c r="AI3409" s="141">
        <v>390138.89687500009</v>
      </c>
      <c r="AJ3409" s="141">
        <v>383526.37425000011</v>
      </c>
      <c r="AK3409" s="141">
        <v>376913.85162500013</v>
      </c>
      <c r="AL3409" s="141">
        <v>370301.32900000014</v>
      </c>
      <c r="AM3409" s="141">
        <v>363688.80637500016</v>
      </c>
      <c r="AN3409" s="141">
        <v>357076.28375000018</v>
      </c>
      <c r="AO3409" s="141">
        <v>350463.76112500019</v>
      </c>
      <c r="AP3409" s="141">
        <v>343851.23850000021</v>
      </c>
      <c r="AQ3409" s="141">
        <v>337238.71587500023</v>
      </c>
      <c r="AR3409" s="141">
        <v>330626.19325000024</v>
      </c>
      <c r="AS3409" s="141">
        <v>324013.67062500026</v>
      </c>
      <c r="AT3409" s="141">
        <v>317401.14800000028</v>
      </c>
      <c r="AU3409" s="141">
        <v>310788.62537500029</v>
      </c>
      <c r="AV3409" s="141">
        <v>304176.10275000031</v>
      </c>
      <c r="AW3409" s="141">
        <v>297563.58012500033</v>
      </c>
      <c r="AX3409" s="141">
        <v>290951.05750000034</v>
      </c>
      <c r="AY3409" s="141">
        <v>284338.53487500036</v>
      </c>
      <c r="AZ3409" s="141">
        <v>277726.01225000038</v>
      </c>
      <c r="BA3409" s="141">
        <v>271113.48962500039</v>
      </c>
      <c r="BB3409" s="141">
        <v>264500.96700000041</v>
      </c>
      <c r="BC3409" s="141">
        <v>257888.4443750004</v>
      </c>
      <c r="BD3409" s="141">
        <v>251275.92175000039</v>
      </c>
      <c r="BE3409" s="141">
        <v>244663.39912500037</v>
      </c>
      <c r="BF3409" s="141">
        <v>238050.87650000036</v>
      </c>
      <c r="BG3409" s="141">
        <v>231438.35387500035</v>
      </c>
      <c r="BH3409" s="141">
        <v>224825.83125000034</v>
      </c>
      <c r="BI3409" s="141">
        <v>218213.30862500033</v>
      </c>
      <c r="BJ3409" s="141">
        <v>211600.78600000031</v>
      </c>
      <c r="BK3409" s="141">
        <v>204988.2633750003</v>
      </c>
      <c r="BL3409" s="141">
        <v>198375.74075000029</v>
      </c>
      <c r="BM3409" s="141">
        <v>191763.21812500028</v>
      </c>
      <c r="BN3409" s="141">
        <v>185150.69550000026</v>
      </c>
      <c r="BO3409" s="141">
        <v>178538.17287500025</v>
      </c>
      <c r="BP3409" s="141">
        <v>171925.65025000024</v>
      </c>
    </row>
    <row r="3410" spans="4:68">
      <c r="D3410" s="174" t="s">
        <v>11241</v>
      </c>
      <c r="E3410" s="175">
        <v>1268296.8899999999</v>
      </c>
      <c r="F3410" s="174" t="s">
        <v>3486</v>
      </c>
      <c r="G3410" s="174" t="s">
        <v>11238</v>
      </c>
      <c r="H3410" s="174" t="s">
        <v>176</v>
      </c>
      <c r="I3410" s="174" t="s">
        <v>11239</v>
      </c>
      <c r="J3410" s="174" t="s">
        <v>11240</v>
      </c>
      <c r="K3410" s="174"/>
      <c r="L3410" s="174" t="s">
        <v>8461</v>
      </c>
      <c r="M3410" s="174" t="s">
        <v>10873</v>
      </c>
      <c r="N3410" s="176">
        <v>960</v>
      </c>
      <c r="O3410" s="174" t="s">
        <v>3407</v>
      </c>
      <c r="P3410" s="177">
        <v>35611</v>
      </c>
      <c r="Q3410" s="176">
        <v>192</v>
      </c>
      <c r="R3410" s="175">
        <v>253659.35</v>
      </c>
      <c r="S3410" s="175">
        <v>1014637.54</v>
      </c>
      <c r="T3410" s="178">
        <v>0</v>
      </c>
      <c r="U3410" s="96">
        <v>19</v>
      </c>
      <c r="V3410" s="38" t="s">
        <v>129</v>
      </c>
      <c r="W3410" s="38"/>
      <c r="X3410" s="137">
        <v>15853.711124999998</v>
      </c>
      <c r="Y3410" s="138">
        <v>64831</v>
      </c>
      <c r="Z3410" s="179">
        <v>64</v>
      </c>
      <c r="AA3410" s="139">
        <v>2077</v>
      </c>
      <c r="AB3410" s="131"/>
      <c r="AC3410" s="38"/>
      <c r="AD3410" s="140">
        <v>1014637.54</v>
      </c>
      <c r="AE3410" s="141">
        <v>998783.82887500001</v>
      </c>
      <c r="AF3410" s="141">
        <v>982930.11774999998</v>
      </c>
      <c r="AG3410" s="141">
        <v>967076.40662499995</v>
      </c>
      <c r="AH3410" s="141">
        <v>951222.69549999991</v>
      </c>
      <c r="AI3410" s="141">
        <v>935368.98437499988</v>
      </c>
      <c r="AJ3410" s="141">
        <v>919515.27324999985</v>
      </c>
      <c r="AK3410" s="141">
        <v>903661.56212499982</v>
      </c>
      <c r="AL3410" s="141">
        <v>887807.85099999979</v>
      </c>
      <c r="AM3410" s="141">
        <v>871954.13987499976</v>
      </c>
      <c r="AN3410" s="141">
        <v>856100.42874999973</v>
      </c>
      <c r="AO3410" s="141">
        <v>840246.7176249997</v>
      </c>
      <c r="AP3410" s="141">
        <v>824393.00649999967</v>
      </c>
      <c r="AQ3410" s="141">
        <v>808539.29537499964</v>
      </c>
      <c r="AR3410" s="141">
        <v>792685.58424999961</v>
      </c>
      <c r="AS3410" s="141">
        <v>776831.87312499958</v>
      </c>
      <c r="AT3410" s="141">
        <v>760978.16199999955</v>
      </c>
      <c r="AU3410" s="141">
        <v>745124.45087499951</v>
      </c>
      <c r="AV3410" s="141">
        <v>729270.73974999948</v>
      </c>
      <c r="AW3410" s="141">
        <v>713417.02862499945</v>
      </c>
      <c r="AX3410" s="141">
        <v>697563.31749999942</v>
      </c>
      <c r="AY3410" s="141">
        <v>681709.60637499939</v>
      </c>
      <c r="AZ3410" s="141">
        <v>665855.89524999936</v>
      </c>
      <c r="BA3410" s="141">
        <v>650002.18412499933</v>
      </c>
      <c r="BB3410" s="141">
        <v>634148.4729999993</v>
      </c>
      <c r="BC3410" s="141">
        <v>618294.76187499927</v>
      </c>
      <c r="BD3410" s="141">
        <v>602441.05074999924</v>
      </c>
      <c r="BE3410" s="141">
        <v>586587.33962499921</v>
      </c>
      <c r="BF3410" s="141">
        <v>570733.62849999918</v>
      </c>
      <c r="BG3410" s="141">
        <v>554879.91737499915</v>
      </c>
      <c r="BH3410" s="141">
        <v>539026.20624999912</v>
      </c>
      <c r="BI3410" s="141">
        <v>523172.49512499914</v>
      </c>
      <c r="BJ3410" s="141">
        <v>507318.78399999917</v>
      </c>
      <c r="BK3410" s="141">
        <v>491465.0728749992</v>
      </c>
      <c r="BL3410" s="141">
        <v>475611.36174999923</v>
      </c>
      <c r="BM3410" s="141">
        <v>459757.65062499925</v>
      </c>
      <c r="BN3410" s="141">
        <v>443903.93949999928</v>
      </c>
      <c r="BO3410" s="141">
        <v>428050.22837499931</v>
      </c>
      <c r="BP3410" s="141">
        <v>412196.51724999934</v>
      </c>
    </row>
    <row r="3411" spans="4:68">
      <c r="D3411" s="174" t="s">
        <v>11242</v>
      </c>
      <c r="E3411" s="176">
        <v>4200</v>
      </c>
      <c r="F3411" s="174" t="s">
        <v>3540</v>
      </c>
      <c r="G3411" s="174" t="s">
        <v>11238</v>
      </c>
      <c r="H3411" s="174" t="s">
        <v>176</v>
      </c>
      <c r="I3411" s="174" t="s">
        <v>11239</v>
      </c>
      <c r="J3411" s="174" t="s">
        <v>11240</v>
      </c>
      <c r="K3411" s="174"/>
      <c r="L3411" s="174" t="s">
        <v>8461</v>
      </c>
      <c r="M3411" s="174" t="s">
        <v>10873</v>
      </c>
      <c r="N3411" s="176">
        <v>960</v>
      </c>
      <c r="O3411" s="174" t="s">
        <v>3407</v>
      </c>
      <c r="P3411" s="177">
        <v>35611</v>
      </c>
      <c r="Q3411" s="176">
        <v>192</v>
      </c>
      <c r="R3411" s="175">
        <v>840.03</v>
      </c>
      <c r="S3411" s="175">
        <v>3359.97</v>
      </c>
      <c r="T3411" s="178">
        <v>0</v>
      </c>
      <c r="U3411" s="96">
        <v>19</v>
      </c>
      <c r="V3411" s="38" t="s">
        <v>129</v>
      </c>
      <c r="W3411" s="38"/>
      <c r="X3411" s="137">
        <v>52.5</v>
      </c>
      <c r="Y3411" s="138">
        <v>64831</v>
      </c>
      <c r="Z3411" s="179">
        <v>64</v>
      </c>
      <c r="AA3411" s="139">
        <v>2077</v>
      </c>
      <c r="AB3411" s="131"/>
      <c r="AC3411" s="38"/>
      <c r="AD3411" s="140">
        <v>3359.97</v>
      </c>
      <c r="AE3411" s="141">
        <v>3307.47</v>
      </c>
      <c r="AF3411" s="141">
        <v>3254.97</v>
      </c>
      <c r="AG3411" s="141">
        <v>3202.47</v>
      </c>
      <c r="AH3411" s="141">
        <v>3149.97</v>
      </c>
      <c r="AI3411" s="141">
        <v>3097.47</v>
      </c>
      <c r="AJ3411" s="141">
        <v>3044.97</v>
      </c>
      <c r="AK3411" s="141">
        <v>2992.47</v>
      </c>
      <c r="AL3411" s="141">
        <v>2939.97</v>
      </c>
      <c r="AM3411" s="141">
        <v>2887.47</v>
      </c>
      <c r="AN3411" s="141">
        <v>2834.97</v>
      </c>
      <c r="AO3411" s="141">
        <v>2782.47</v>
      </c>
      <c r="AP3411" s="141">
        <v>2729.97</v>
      </c>
      <c r="AQ3411" s="141">
        <v>2677.47</v>
      </c>
      <c r="AR3411" s="141">
        <v>2624.97</v>
      </c>
      <c r="AS3411" s="141">
        <v>2572.4699999999998</v>
      </c>
      <c r="AT3411" s="141">
        <v>2519.9699999999998</v>
      </c>
      <c r="AU3411" s="141">
        <v>2467.4699999999998</v>
      </c>
      <c r="AV3411" s="141">
        <v>2414.9699999999998</v>
      </c>
      <c r="AW3411" s="141">
        <v>2362.4699999999998</v>
      </c>
      <c r="AX3411" s="141">
        <v>2309.9699999999998</v>
      </c>
      <c r="AY3411" s="141">
        <v>2257.4699999999998</v>
      </c>
      <c r="AZ3411" s="141">
        <v>2204.9699999999998</v>
      </c>
      <c r="BA3411" s="141">
        <v>2152.4699999999998</v>
      </c>
      <c r="BB3411" s="141">
        <v>2099.9699999999998</v>
      </c>
      <c r="BC3411" s="141">
        <v>2047.4699999999998</v>
      </c>
      <c r="BD3411" s="141">
        <v>1994.9699999999998</v>
      </c>
      <c r="BE3411" s="141">
        <v>1942.4699999999998</v>
      </c>
      <c r="BF3411" s="141">
        <v>1889.9699999999998</v>
      </c>
      <c r="BG3411" s="141">
        <v>1837.4699999999998</v>
      </c>
      <c r="BH3411" s="141">
        <v>1784.9699999999998</v>
      </c>
      <c r="BI3411" s="141">
        <v>1732.4699999999998</v>
      </c>
      <c r="BJ3411" s="141">
        <v>1679.9699999999998</v>
      </c>
      <c r="BK3411" s="141">
        <v>1627.4699999999998</v>
      </c>
      <c r="BL3411" s="141">
        <v>1574.9699999999998</v>
      </c>
      <c r="BM3411" s="141">
        <v>1522.4699999999998</v>
      </c>
      <c r="BN3411" s="141">
        <v>1469.9699999999998</v>
      </c>
      <c r="BO3411" s="141">
        <v>1417.4699999999998</v>
      </c>
      <c r="BP3411" s="141">
        <v>1364.9699999999998</v>
      </c>
    </row>
    <row r="3412" spans="4:68">
      <c r="D3412" s="174" t="s">
        <v>11243</v>
      </c>
      <c r="E3412" s="175">
        <v>680927.13</v>
      </c>
      <c r="F3412" s="174" t="s">
        <v>3486</v>
      </c>
      <c r="G3412" s="174" t="s">
        <v>11238</v>
      </c>
      <c r="H3412" s="174" t="s">
        <v>176</v>
      </c>
      <c r="I3412" s="174" t="s">
        <v>11244</v>
      </c>
      <c r="J3412" s="174" t="s">
        <v>11245</v>
      </c>
      <c r="K3412" s="174"/>
      <c r="L3412" s="174" t="s">
        <v>8461</v>
      </c>
      <c r="M3412" s="174" t="s">
        <v>10873</v>
      </c>
      <c r="N3412" s="176">
        <v>960</v>
      </c>
      <c r="O3412" s="174" t="s">
        <v>3407</v>
      </c>
      <c r="P3412" s="177">
        <v>35611</v>
      </c>
      <c r="Q3412" s="176">
        <v>192</v>
      </c>
      <c r="R3412" s="175">
        <v>136185.29</v>
      </c>
      <c r="S3412" s="175">
        <v>544741.84</v>
      </c>
      <c r="T3412" s="178">
        <v>0</v>
      </c>
      <c r="U3412" s="96">
        <v>19</v>
      </c>
      <c r="V3412" s="38" t="s">
        <v>129</v>
      </c>
      <c r="W3412" s="38"/>
      <c r="X3412" s="137">
        <v>8511.5891250000004</v>
      </c>
      <c r="Y3412" s="138">
        <v>64831</v>
      </c>
      <c r="Z3412" s="179">
        <v>64</v>
      </c>
      <c r="AA3412" s="139">
        <v>2077</v>
      </c>
      <c r="AB3412" s="131"/>
      <c r="AC3412" s="38"/>
      <c r="AD3412" s="140">
        <v>544741.84</v>
      </c>
      <c r="AE3412" s="141">
        <v>536230.25087499991</v>
      </c>
      <c r="AF3412" s="141">
        <v>527718.66174999985</v>
      </c>
      <c r="AG3412" s="141">
        <v>519207.07262499986</v>
      </c>
      <c r="AH3412" s="141">
        <v>510695.48349999986</v>
      </c>
      <c r="AI3412" s="141">
        <v>502183.89437499986</v>
      </c>
      <c r="AJ3412" s="141">
        <v>493672.30524999986</v>
      </c>
      <c r="AK3412" s="141">
        <v>485160.71612499986</v>
      </c>
      <c r="AL3412" s="141">
        <v>476649.12699999986</v>
      </c>
      <c r="AM3412" s="141">
        <v>468137.53787499986</v>
      </c>
      <c r="AN3412" s="141">
        <v>459625.94874999986</v>
      </c>
      <c r="AO3412" s="141">
        <v>451114.35962499987</v>
      </c>
      <c r="AP3412" s="141">
        <v>442602.77049999987</v>
      </c>
      <c r="AQ3412" s="141">
        <v>434091.18137499987</v>
      </c>
      <c r="AR3412" s="141">
        <v>425579.59224999987</v>
      </c>
      <c r="AS3412" s="141">
        <v>417068.00312499987</v>
      </c>
      <c r="AT3412" s="141">
        <v>408556.41399999987</v>
      </c>
      <c r="AU3412" s="141">
        <v>400044.82487499987</v>
      </c>
      <c r="AV3412" s="141">
        <v>391533.23574999988</v>
      </c>
      <c r="AW3412" s="141">
        <v>383021.64662499988</v>
      </c>
      <c r="AX3412" s="141">
        <v>374510.05749999988</v>
      </c>
      <c r="AY3412" s="141">
        <v>365998.46837499988</v>
      </c>
      <c r="AZ3412" s="141">
        <v>357486.87924999988</v>
      </c>
      <c r="BA3412" s="141">
        <v>348975.29012499988</v>
      </c>
      <c r="BB3412" s="141">
        <v>340463.70099999988</v>
      </c>
      <c r="BC3412" s="141">
        <v>331952.11187499989</v>
      </c>
      <c r="BD3412" s="141">
        <v>323440.52274999989</v>
      </c>
      <c r="BE3412" s="141">
        <v>314928.93362499989</v>
      </c>
      <c r="BF3412" s="141">
        <v>306417.34449999989</v>
      </c>
      <c r="BG3412" s="141">
        <v>297905.75537499989</v>
      </c>
      <c r="BH3412" s="141">
        <v>289394.16624999989</v>
      </c>
      <c r="BI3412" s="141">
        <v>280882.57712499989</v>
      </c>
      <c r="BJ3412" s="141">
        <v>272370.9879999999</v>
      </c>
      <c r="BK3412" s="141">
        <v>263859.3988749999</v>
      </c>
      <c r="BL3412" s="141">
        <v>255347.8097499999</v>
      </c>
      <c r="BM3412" s="141">
        <v>246836.2206249999</v>
      </c>
      <c r="BN3412" s="141">
        <v>238324.6314999999</v>
      </c>
      <c r="BO3412" s="141">
        <v>229813.0423749999</v>
      </c>
      <c r="BP3412" s="141">
        <v>221301.4532499999</v>
      </c>
    </row>
    <row r="3413" spans="4:68">
      <c r="D3413" s="174" t="s">
        <v>11246</v>
      </c>
      <c r="E3413" s="175">
        <v>125802.89</v>
      </c>
      <c r="F3413" s="174" t="s">
        <v>3459</v>
      </c>
      <c r="G3413" s="174" t="s">
        <v>11238</v>
      </c>
      <c r="H3413" s="174" t="s">
        <v>176</v>
      </c>
      <c r="I3413" s="174" t="s">
        <v>11247</v>
      </c>
      <c r="J3413" s="174" t="s">
        <v>11248</v>
      </c>
      <c r="K3413" s="174"/>
      <c r="L3413" s="174" t="s">
        <v>8461</v>
      </c>
      <c r="M3413" s="174" t="s">
        <v>10873</v>
      </c>
      <c r="N3413" s="176">
        <v>960</v>
      </c>
      <c r="O3413" s="174" t="s">
        <v>3407</v>
      </c>
      <c r="P3413" s="177">
        <v>35611</v>
      </c>
      <c r="Q3413" s="176">
        <v>192</v>
      </c>
      <c r="R3413" s="175">
        <v>25160.46</v>
      </c>
      <c r="S3413" s="175">
        <v>100642.43</v>
      </c>
      <c r="T3413" s="178">
        <v>0</v>
      </c>
      <c r="U3413" s="96">
        <v>19</v>
      </c>
      <c r="V3413" s="38" t="s">
        <v>129</v>
      </c>
      <c r="W3413" s="38"/>
      <c r="X3413" s="137">
        <v>1572.5361250000001</v>
      </c>
      <c r="Y3413" s="138">
        <v>64831</v>
      </c>
      <c r="Z3413" s="179">
        <v>64</v>
      </c>
      <c r="AA3413" s="139">
        <v>2077</v>
      </c>
      <c r="AB3413" s="131"/>
      <c r="AC3413" s="38"/>
      <c r="AD3413" s="140">
        <v>100642.43</v>
      </c>
      <c r="AE3413" s="141">
        <v>99069.893874999994</v>
      </c>
      <c r="AF3413" s="141">
        <v>97497.357749999996</v>
      </c>
      <c r="AG3413" s="141">
        <v>95924.821624999997</v>
      </c>
      <c r="AH3413" s="141">
        <v>94352.285499999998</v>
      </c>
      <c r="AI3413" s="141">
        <v>92779.749374999999</v>
      </c>
      <c r="AJ3413" s="141">
        <v>91207.213250000001</v>
      </c>
      <c r="AK3413" s="141">
        <v>89634.677125000002</v>
      </c>
      <c r="AL3413" s="141">
        <v>88062.141000000003</v>
      </c>
      <c r="AM3413" s="141">
        <v>86489.604875000005</v>
      </c>
      <c r="AN3413" s="141">
        <v>84917.068750000006</v>
      </c>
      <c r="AO3413" s="141">
        <v>83344.532625000007</v>
      </c>
      <c r="AP3413" s="141">
        <v>81771.996500000008</v>
      </c>
      <c r="AQ3413" s="141">
        <v>80199.46037500001</v>
      </c>
      <c r="AR3413" s="141">
        <v>78626.924250000011</v>
      </c>
      <c r="AS3413" s="141">
        <v>77054.388125000012</v>
      </c>
      <c r="AT3413" s="141">
        <v>75481.852000000014</v>
      </c>
      <c r="AU3413" s="141">
        <v>73909.315875000015</v>
      </c>
      <c r="AV3413" s="141">
        <v>72336.779750000016</v>
      </c>
      <c r="AW3413" s="141">
        <v>70764.243625000017</v>
      </c>
      <c r="AX3413" s="141">
        <v>69191.707500000019</v>
      </c>
      <c r="AY3413" s="141">
        <v>67619.17137500002</v>
      </c>
      <c r="AZ3413" s="141">
        <v>66046.635250000021</v>
      </c>
      <c r="BA3413" s="141">
        <v>64474.099125000022</v>
      </c>
      <c r="BB3413" s="141">
        <v>62901.563000000024</v>
      </c>
      <c r="BC3413" s="141">
        <v>61329.026875000025</v>
      </c>
      <c r="BD3413" s="141">
        <v>59756.490750000026</v>
      </c>
      <c r="BE3413" s="141">
        <v>58183.954625000028</v>
      </c>
      <c r="BF3413" s="141">
        <v>56611.418500000029</v>
      </c>
      <c r="BG3413" s="141">
        <v>55038.88237500003</v>
      </c>
      <c r="BH3413" s="141">
        <v>53466.346250000031</v>
      </c>
      <c r="BI3413" s="141">
        <v>51893.810125000033</v>
      </c>
      <c r="BJ3413" s="141">
        <v>50321.274000000034</v>
      </c>
      <c r="BK3413" s="141">
        <v>48748.737875000035</v>
      </c>
      <c r="BL3413" s="141">
        <v>47176.201750000037</v>
      </c>
      <c r="BM3413" s="141">
        <v>45603.665625000038</v>
      </c>
      <c r="BN3413" s="141">
        <v>44031.129500000039</v>
      </c>
      <c r="BO3413" s="141">
        <v>42458.59337500004</v>
      </c>
      <c r="BP3413" s="141">
        <v>40886.057250000042</v>
      </c>
    </row>
    <row r="3414" spans="4:68">
      <c r="D3414" s="174" t="s">
        <v>11249</v>
      </c>
      <c r="E3414" s="175">
        <v>402.75</v>
      </c>
      <c r="F3414" s="174" t="s">
        <v>3501</v>
      </c>
      <c r="G3414" s="174" t="s">
        <v>11238</v>
      </c>
      <c r="H3414" s="174" t="s">
        <v>176</v>
      </c>
      <c r="I3414" s="174" t="s">
        <v>11247</v>
      </c>
      <c r="J3414" s="174" t="s">
        <v>11248</v>
      </c>
      <c r="K3414" s="174"/>
      <c r="L3414" s="174" t="s">
        <v>8461</v>
      </c>
      <c r="M3414" s="174" t="s">
        <v>10873</v>
      </c>
      <c r="N3414" s="176">
        <v>960</v>
      </c>
      <c r="O3414" s="174" t="s">
        <v>3407</v>
      </c>
      <c r="P3414" s="177">
        <v>35611</v>
      </c>
      <c r="Q3414" s="176">
        <v>192</v>
      </c>
      <c r="R3414" s="175">
        <v>80.48</v>
      </c>
      <c r="S3414" s="175">
        <v>322.27</v>
      </c>
      <c r="T3414" s="178">
        <v>0</v>
      </c>
      <c r="U3414" s="96">
        <v>19</v>
      </c>
      <c r="V3414" s="38" t="s">
        <v>129</v>
      </c>
      <c r="W3414" s="38"/>
      <c r="X3414" s="137">
        <v>5.0343750000000007</v>
      </c>
      <c r="Y3414" s="138">
        <v>64831</v>
      </c>
      <c r="Z3414" s="179">
        <v>64</v>
      </c>
      <c r="AA3414" s="139">
        <v>2077</v>
      </c>
      <c r="AB3414" s="131"/>
      <c r="AC3414" s="38"/>
      <c r="AD3414" s="140">
        <v>322.27</v>
      </c>
      <c r="AE3414" s="141">
        <v>317.23562499999997</v>
      </c>
      <c r="AF3414" s="141">
        <v>312.20124999999996</v>
      </c>
      <c r="AG3414" s="141">
        <v>307.16687499999995</v>
      </c>
      <c r="AH3414" s="141">
        <v>302.13249999999994</v>
      </c>
      <c r="AI3414" s="141">
        <v>297.09812499999992</v>
      </c>
      <c r="AJ3414" s="141">
        <v>292.06374999999991</v>
      </c>
      <c r="AK3414" s="141">
        <v>287.0293749999999</v>
      </c>
      <c r="AL3414" s="141">
        <v>281.99499999999989</v>
      </c>
      <c r="AM3414" s="141">
        <v>276.96062499999988</v>
      </c>
      <c r="AN3414" s="141">
        <v>271.92624999999987</v>
      </c>
      <c r="AO3414" s="141">
        <v>266.89187499999986</v>
      </c>
      <c r="AP3414" s="141">
        <v>261.85749999999985</v>
      </c>
      <c r="AQ3414" s="141">
        <v>256.82312499999983</v>
      </c>
      <c r="AR3414" s="141">
        <v>251.78874999999982</v>
      </c>
      <c r="AS3414" s="141">
        <v>246.75437499999981</v>
      </c>
      <c r="AT3414" s="141">
        <v>241.7199999999998</v>
      </c>
      <c r="AU3414" s="141">
        <v>236.68562499999979</v>
      </c>
      <c r="AV3414" s="141">
        <v>231.65124999999978</v>
      </c>
      <c r="AW3414" s="141">
        <v>226.61687499999977</v>
      </c>
      <c r="AX3414" s="141">
        <v>221.58249999999975</v>
      </c>
      <c r="AY3414" s="141">
        <v>216.54812499999974</v>
      </c>
      <c r="AZ3414" s="141">
        <v>211.51374999999973</v>
      </c>
      <c r="BA3414" s="141">
        <v>206.47937499999972</v>
      </c>
      <c r="BB3414" s="141">
        <v>201.44499999999971</v>
      </c>
      <c r="BC3414" s="141">
        <v>196.4106249999997</v>
      </c>
      <c r="BD3414" s="141">
        <v>191.37624999999969</v>
      </c>
      <c r="BE3414" s="141">
        <v>186.34187499999967</v>
      </c>
      <c r="BF3414" s="141">
        <v>181.30749999999966</v>
      </c>
      <c r="BG3414" s="141">
        <v>176.27312499999965</v>
      </c>
      <c r="BH3414" s="141">
        <v>171.23874999999964</v>
      </c>
      <c r="BI3414" s="141">
        <v>166.20437499999963</v>
      </c>
      <c r="BJ3414" s="141">
        <v>161.16999999999962</v>
      </c>
      <c r="BK3414" s="141">
        <v>156.13562499999961</v>
      </c>
      <c r="BL3414" s="141">
        <v>151.1012499999996</v>
      </c>
      <c r="BM3414" s="141">
        <v>146.06687499999958</v>
      </c>
      <c r="BN3414" s="141">
        <v>141.03249999999957</v>
      </c>
      <c r="BO3414" s="141">
        <v>135.99812499999956</v>
      </c>
      <c r="BP3414" s="141">
        <v>130.96374999999955</v>
      </c>
    </row>
    <row r="3415" spans="4:68">
      <c r="D3415" s="174" t="s">
        <v>11250</v>
      </c>
      <c r="E3415" s="175">
        <v>604.99</v>
      </c>
      <c r="F3415" s="174" t="s">
        <v>3464</v>
      </c>
      <c r="G3415" s="174" t="s">
        <v>11238</v>
      </c>
      <c r="H3415" s="174" t="s">
        <v>176</v>
      </c>
      <c r="I3415" s="174" t="s">
        <v>11247</v>
      </c>
      <c r="J3415" s="174" t="s">
        <v>11248</v>
      </c>
      <c r="K3415" s="174"/>
      <c r="L3415" s="174" t="s">
        <v>8461</v>
      </c>
      <c r="M3415" s="174" t="s">
        <v>10873</v>
      </c>
      <c r="N3415" s="176">
        <v>960</v>
      </c>
      <c r="O3415" s="174" t="s">
        <v>3407</v>
      </c>
      <c r="P3415" s="177">
        <v>35611</v>
      </c>
      <c r="Q3415" s="176">
        <v>192</v>
      </c>
      <c r="R3415" s="175">
        <v>120.96</v>
      </c>
      <c r="S3415" s="175">
        <v>484.03</v>
      </c>
      <c r="T3415" s="178">
        <v>0</v>
      </c>
      <c r="U3415" s="96">
        <v>19</v>
      </c>
      <c r="V3415" s="38" t="s">
        <v>129</v>
      </c>
      <c r="W3415" s="38"/>
      <c r="X3415" s="137">
        <v>7.5623750000000003</v>
      </c>
      <c r="Y3415" s="138">
        <v>64831</v>
      </c>
      <c r="Z3415" s="179">
        <v>64</v>
      </c>
      <c r="AA3415" s="139">
        <v>2077</v>
      </c>
      <c r="AB3415" s="131"/>
      <c r="AC3415" s="38"/>
      <c r="AD3415" s="140">
        <v>484.03</v>
      </c>
      <c r="AE3415" s="141">
        <v>476.467625</v>
      </c>
      <c r="AF3415" s="141">
        <v>468.90525000000002</v>
      </c>
      <c r="AG3415" s="141">
        <v>461.34287500000005</v>
      </c>
      <c r="AH3415" s="141">
        <v>453.78050000000007</v>
      </c>
      <c r="AI3415" s="141">
        <v>446.2181250000001</v>
      </c>
      <c r="AJ3415" s="141">
        <v>438.65575000000013</v>
      </c>
      <c r="AK3415" s="141">
        <v>431.09337500000015</v>
      </c>
      <c r="AL3415" s="141">
        <v>423.53100000000018</v>
      </c>
      <c r="AM3415" s="141">
        <v>415.9686250000002</v>
      </c>
      <c r="AN3415" s="141">
        <v>408.40625000000023</v>
      </c>
      <c r="AO3415" s="141">
        <v>400.84387500000025</v>
      </c>
      <c r="AP3415" s="141">
        <v>393.28150000000028</v>
      </c>
      <c r="AQ3415" s="141">
        <v>385.7191250000003</v>
      </c>
      <c r="AR3415" s="141">
        <v>378.15675000000033</v>
      </c>
      <c r="AS3415" s="141">
        <v>370.59437500000035</v>
      </c>
      <c r="AT3415" s="141">
        <v>363.03200000000038</v>
      </c>
      <c r="AU3415" s="141">
        <v>355.46962500000041</v>
      </c>
      <c r="AV3415" s="141">
        <v>347.90725000000043</v>
      </c>
      <c r="AW3415" s="141">
        <v>340.34487500000046</v>
      </c>
      <c r="AX3415" s="141">
        <v>332.78250000000048</v>
      </c>
      <c r="AY3415" s="141">
        <v>325.22012500000051</v>
      </c>
      <c r="AZ3415" s="141">
        <v>317.65775000000053</v>
      </c>
      <c r="BA3415" s="141">
        <v>310.09537500000056</v>
      </c>
      <c r="BB3415" s="141">
        <v>302.53300000000058</v>
      </c>
      <c r="BC3415" s="141">
        <v>294.97062500000061</v>
      </c>
      <c r="BD3415" s="141">
        <v>287.40825000000063</v>
      </c>
      <c r="BE3415" s="141">
        <v>279.84587500000066</v>
      </c>
      <c r="BF3415" s="141">
        <v>272.28350000000069</v>
      </c>
      <c r="BG3415" s="141">
        <v>264.72112500000071</v>
      </c>
      <c r="BH3415" s="141">
        <v>257.15875000000074</v>
      </c>
      <c r="BI3415" s="141">
        <v>249.59637500000073</v>
      </c>
      <c r="BJ3415" s="141">
        <v>242.03400000000073</v>
      </c>
      <c r="BK3415" s="141">
        <v>234.47162500000073</v>
      </c>
      <c r="BL3415" s="141">
        <v>226.90925000000072</v>
      </c>
      <c r="BM3415" s="141">
        <v>219.34687500000072</v>
      </c>
      <c r="BN3415" s="141">
        <v>211.78450000000072</v>
      </c>
      <c r="BO3415" s="141">
        <v>204.22212500000072</v>
      </c>
      <c r="BP3415" s="141">
        <v>196.65975000000071</v>
      </c>
    </row>
    <row r="3416" spans="4:68">
      <c r="D3416" s="174" t="s">
        <v>11251</v>
      </c>
      <c r="E3416" s="175">
        <v>349848.49</v>
      </c>
      <c r="F3416" s="174" t="s">
        <v>3486</v>
      </c>
      <c r="G3416" s="174" t="s">
        <v>11238</v>
      </c>
      <c r="H3416" s="174" t="s">
        <v>176</v>
      </c>
      <c r="I3416" s="174" t="s">
        <v>11247</v>
      </c>
      <c r="J3416" s="174" t="s">
        <v>11248</v>
      </c>
      <c r="K3416" s="174"/>
      <c r="L3416" s="174" t="s">
        <v>8461</v>
      </c>
      <c r="M3416" s="174" t="s">
        <v>10873</v>
      </c>
      <c r="N3416" s="176">
        <v>960</v>
      </c>
      <c r="O3416" s="174" t="s">
        <v>3407</v>
      </c>
      <c r="P3416" s="177">
        <v>35611</v>
      </c>
      <c r="Q3416" s="176">
        <v>192</v>
      </c>
      <c r="R3416" s="175">
        <v>69969.63</v>
      </c>
      <c r="S3416" s="175">
        <v>279878.86</v>
      </c>
      <c r="T3416" s="178">
        <v>0</v>
      </c>
      <c r="U3416" s="96">
        <v>19</v>
      </c>
      <c r="V3416" s="38" t="s">
        <v>129</v>
      </c>
      <c r="W3416" s="38"/>
      <c r="X3416" s="137">
        <v>4373.1061250000002</v>
      </c>
      <c r="Y3416" s="138">
        <v>64831</v>
      </c>
      <c r="Z3416" s="179">
        <v>64</v>
      </c>
      <c r="AA3416" s="139">
        <v>2077</v>
      </c>
      <c r="AB3416" s="131"/>
      <c r="AC3416" s="38"/>
      <c r="AD3416" s="140">
        <v>279878.86</v>
      </c>
      <c r="AE3416" s="141">
        <v>275505.75387499999</v>
      </c>
      <c r="AF3416" s="141">
        <v>271132.64775</v>
      </c>
      <c r="AG3416" s="141">
        <v>266759.54162500001</v>
      </c>
      <c r="AH3416" s="141">
        <v>262386.43550000002</v>
      </c>
      <c r="AI3416" s="141">
        <v>258013.32937500003</v>
      </c>
      <c r="AJ3416" s="141">
        <v>253640.22325000004</v>
      </c>
      <c r="AK3416" s="141">
        <v>249267.11712500005</v>
      </c>
      <c r="AL3416" s="141">
        <v>244894.01100000006</v>
      </c>
      <c r="AM3416" s="141">
        <v>240520.90487500007</v>
      </c>
      <c r="AN3416" s="141">
        <v>236147.79875000007</v>
      </c>
      <c r="AO3416" s="141">
        <v>231774.69262500008</v>
      </c>
      <c r="AP3416" s="141">
        <v>227401.58650000009</v>
      </c>
      <c r="AQ3416" s="141">
        <v>223028.4803750001</v>
      </c>
      <c r="AR3416" s="141">
        <v>218655.37425000011</v>
      </c>
      <c r="AS3416" s="141">
        <v>214282.26812500012</v>
      </c>
      <c r="AT3416" s="141">
        <v>209909.16200000013</v>
      </c>
      <c r="AU3416" s="141">
        <v>205536.05587500014</v>
      </c>
      <c r="AV3416" s="141">
        <v>201162.94975000015</v>
      </c>
      <c r="AW3416" s="141">
        <v>196789.84362500015</v>
      </c>
      <c r="AX3416" s="141">
        <v>192416.73750000016</v>
      </c>
      <c r="AY3416" s="141">
        <v>188043.63137500017</v>
      </c>
      <c r="AZ3416" s="141">
        <v>183670.52525000018</v>
      </c>
      <c r="BA3416" s="141">
        <v>179297.41912500019</v>
      </c>
      <c r="BB3416" s="141">
        <v>174924.3130000002</v>
      </c>
      <c r="BC3416" s="141">
        <v>170551.20687500021</v>
      </c>
      <c r="BD3416" s="141">
        <v>166178.10075000022</v>
      </c>
      <c r="BE3416" s="141">
        <v>161804.99462500022</v>
      </c>
      <c r="BF3416" s="141">
        <v>157431.88850000023</v>
      </c>
      <c r="BG3416" s="141">
        <v>153058.78237500024</v>
      </c>
      <c r="BH3416" s="141">
        <v>148685.67625000025</v>
      </c>
      <c r="BI3416" s="141">
        <v>144312.57012500026</v>
      </c>
      <c r="BJ3416" s="141">
        <v>139939.46400000027</v>
      </c>
      <c r="BK3416" s="141">
        <v>135566.35787500028</v>
      </c>
      <c r="BL3416" s="141">
        <v>131193.25175000029</v>
      </c>
      <c r="BM3416" s="141">
        <v>126820.14562500028</v>
      </c>
      <c r="BN3416" s="141">
        <v>122447.03950000028</v>
      </c>
      <c r="BO3416" s="141">
        <v>118073.93337500027</v>
      </c>
      <c r="BP3416" s="141">
        <v>113700.82725000026</v>
      </c>
    </row>
    <row r="3417" spans="4:68">
      <c r="D3417" s="174" t="s">
        <v>11252</v>
      </c>
      <c r="E3417" s="175">
        <v>139513.47</v>
      </c>
      <c r="F3417" s="174" t="s">
        <v>3540</v>
      </c>
      <c r="G3417" s="174" t="s">
        <v>11238</v>
      </c>
      <c r="H3417" s="174" t="s">
        <v>176</v>
      </c>
      <c r="I3417" s="174" t="s">
        <v>11247</v>
      </c>
      <c r="J3417" s="174" t="s">
        <v>11248</v>
      </c>
      <c r="K3417" s="174"/>
      <c r="L3417" s="174" t="s">
        <v>8461</v>
      </c>
      <c r="M3417" s="174" t="s">
        <v>10873</v>
      </c>
      <c r="N3417" s="176">
        <v>960</v>
      </c>
      <c r="O3417" s="174" t="s">
        <v>3407</v>
      </c>
      <c r="P3417" s="177">
        <v>35611</v>
      </c>
      <c r="Q3417" s="176">
        <v>192</v>
      </c>
      <c r="R3417" s="175">
        <v>27902.58</v>
      </c>
      <c r="S3417" s="175">
        <v>111610.89</v>
      </c>
      <c r="T3417" s="178">
        <v>0</v>
      </c>
      <c r="U3417" s="96">
        <v>19</v>
      </c>
      <c r="V3417" s="38" t="s">
        <v>129</v>
      </c>
      <c r="W3417" s="38"/>
      <c r="X3417" s="137">
        <v>1743.9183749999997</v>
      </c>
      <c r="Y3417" s="138">
        <v>64831</v>
      </c>
      <c r="Z3417" s="179">
        <v>64</v>
      </c>
      <c r="AA3417" s="139">
        <v>2077</v>
      </c>
      <c r="AB3417" s="131"/>
      <c r="AC3417" s="38"/>
      <c r="AD3417" s="140">
        <v>111610.89</v>
      </c>
      <c r="AE3417" s="141">
        <v>109866.97162500001</v>
      </c>
      <c r="AF3417" s="141">
        <v>108123.05325000001</v>
      </c>
      <c r="AG3417" s="141">
        <v>106379.13487500002</v>
      </c>
      <c r="AH3417" s="141">
        <v>104635.21650000002</v>
      </c>
      <c r="AI3417" s="141">
        <v>102891.29812500003</v>
      </c>
      <c r="AJ3417" s="141">
        <v>101147.37975000004</v>
      </c>
      <c r="AK3417" s="141">
        <v>99403.461375000043</v>
      </c>
      <c r="AL3417" s="141">
        <v>97659.543000000049</v>
      </c>
      <c r="AM3417" s="141">
        <v>95915.624625000055</v>
      </c>
      <c r="AN3417" s="141">
        <v>94171.706250000061</v>
      </c>
      <c r="AO3417" s="141">
        <v>92427.787875000067</v>
      </c>
      <c r="AP3417" s="141">
        <v>90683.869500000073</v>
      </c>
      <c r="AQ3417" s="141">
        <v>88939.95112500008</v>
      </c>
      <c r="AR3417" s="141">
        <v>87196.032750000086</v>
      </c>
      <c r="AS3417" s="141">
        <v>85452.114375000092</v>
      </c>
      <c r="AT3417" s="141">
        <v>83708.196000000098</v>
      </c>
      <c r="AU3417" s="141">
        <v>81964.277625000104</v>
      </c>
      <c r="AV3417" s="141">
        <v>80220.35925000011</v>
      </c>
      <c r="AW3417" s="141">
        <v>78476.440875000117</v>
      </c>
      <c r="AX3417" s="141">
        <v>76732.522500000123</v>
      </c>
      <c r="AY3417" s="141">
        <v>74988.604125000129</v>
      </c>
      <c r="AZ3417" s="141">
        <v>73244.685750000135</v>
      </c>
      <c r="BA3417" s="141">
        <v>71500.767375000141</v>
      </c>
      <c r="BB3417" s="141">
        <v>69756.849000000147</v>
      </c>
      <c r="BC3417" s="141">
        <v>68012.930625000154</v>
      </c>
      <c r="BD3417" s="141">
        <v>66269.01225000016</v>
      </c>
      <c r="BE3417" s="141">
        <v>64525.093875000159</v>
      </c>
      <c r="BF3417" s="141">
        <v>62781.175500000158</v>
      </c>
      <c r="BG3417" s="141">
        <v>61037.257125000157</v>
      </c>
      <c r="BH3417" s="141">
        <v>59293.338750000155</v>
      </c>
      <c r="BI3417" s="141">
        <v>57549.420375000154</v>
      </c>
      <c r="BJ3417" s="141">
        <v>55805.502000000153</v>
      </c>
      <c r="BK3417" s="141">
        <v>54061.583625000152</v>
      </c>
      <c r="BL3417" s="141">
        <v>52317.665250000151</v>
      </c>
      <c r="BM3417" s="141">
        <v>50573.74687500015</v>
      </c>
      <c r="BN3417" s="141">
        <v>48829.828500000149</v>
      </c>
      <c r="BO3417" s="141">
        <v>47085.910125000148</v>
      </c>
      <c r="BP3417" s="141">
        <v>45341.991750000147</v>
      </c>
    </row>
    <row r="3418" spans="4:68">
      <c r="D3418" s="174" t="s">
        <v>11253</v>
      </c>
      <c r="E3418" s="175">
        <v>3391409.93</v>
      </c>
      <c r="F3418" s="174" t="s">
        <v>3540</v>
      </c>
      <c r="G3418" s="174" t="s">
        <v>11238</v>
      </c>
      <c r="H3418" s="174" t="s">
        <v>176</v>
      </c>
      <c r="I3418" s="174" t="s">
        <v>11254</v>
      </c>
      <c r="J3418" s="174" t="s">
        <v>11255</v>
      </c>
      <c r="K3418" s="174"/>
      <c r="L3418" s="174" t="s">
        <v>8461</v>
      </c>
      <c r="M3418" s="174" t="s">
        <v>10873</v>
      </c>
      <c r="N3418" s="176">
        <v>960</v>
      </c>
      <c r="O3418" s="174" t="s">
        <v>3407</v>
      </c>
      <c r="P3418" s="177">
        <v>35611</v>
      </c>
      <c r="Q3418" s="176">
        <v>192</v>
      </c>
      <c r="R3418" s="175">
        <v>678281.93</v>
      </c>
      <c r="S3418" s="176">
        <v>2713128</v>
      </c>
      <c r="T3418" s="178">
        <v>0</v>
      </c>
      <c r="U3418" s="96">
        <v>19</v>
      </c>
      <c r="V3418" s="38" t="s">
        <v>129</v>
      </c>
      <c r="W3418" s="38"/>
      <c r="X3418" s="137">
        <v>42392.624125000002</v>
      </c>
      <c r="Y3418" s="138">
        <v>64831</v>
      </c>
      <c r="Z3418" s="179">
        <v>64</v>
      </c>
      <c r="AA3418" s="139">
        <v>2077</v>
      </c>
      <c r="AB3418" s="131"/>
      <c r="AC3418" s="38"/>
      <c r="AD3418" s="140">
        <v>2713128</v>
      </c>
      <c r="AE3418" s="141">
        <v>2670735.3758749999</v>
      </c>
      <c r="AF3418" s="141">
        <v>2628342.7517499998</v>
      </c>
      <c r="AG3418" s="141">
        <v>2585950.1276249997</v>
      </c>
      <c r="AH3418" s="141">
        <v>2543557.5034999996</v>
      </c>
      <c r="AI3418" s="141">
        <v>2501164.8793749996</v>
      </c>
      <c r="AJ3418" s="141">
        <v>2458772.2552499995</v>
      </c>
      <c r="AK3418" s="141">
        <v>2416379.6311249994</v>
      </c>
      <c r="AL3418" s="141">
        <v>2373987.0069999993</v>
      </c>
      <c r="AM3418" s="141">
        <v>2331594.3828749992</v>
      </c>
      <c r="AN3418" s="141">
        <v>2289201.7587499991</v>
      </c>
      <c r="AO3418" s="141">
        <v>2246809.134624999</v>
      </c>
      <c r="AP3418" s="141">
        <v>2204416.5104999989</v>
      </c>
      <c r="AQ3418" s="141">
        <v>2162023.8863749988</v>
      </c>
      <c r="AR3418" s="141">
        <v>2119631.2622499987</v>
      </c>
      <c r="AS3418" s="141">
        <v>2077238.6381249987</v>
      </c>
      <c r="AT3418" s="141">
        <v>2034846.0139999986</v>
      </c>
      <c r="AU3418" s="141">
        <v>1992453.3898749985</v>
      </c>
      <c r="AV3418" s="141">
        <v>1950060.7657499984</v>
      </c>
      <c r="AW3418" s="141">
        <v>1907668.1416249983</v>
      </c>
      <c r="AX3418" s="141">
        <v>1865275.5174999982</v>
      </c>
      <c r="AY3418" s="141">
        <v>1822882.8933749981</v>
      </c>
      <c r="AZ3418" s="141">
        <v>1780490.269249998</v>
      </c>
      <c r="BA3418" s="141">
        <v>1738097.6451249979</v>
      </c>
      <c r="BB3418" s="141">
        <v>1695705.0209999979</v>
      </c>
      <c r="BC3418" s="141">
        <v>1653312.3968749978</v>
      </c>
      <c r="BD3418" s="141">
        <v>1610919.7727499977</v>
      </c>
      <c r="BE3418" s="141">
        <v>1568527.1486249976</v>
      </c>
      <c r="BF3418" s="141">
        <v>1526134.5244999975</v>
      </c>
      <c r="BG3418" s="141">
        <v>1483741.9003749974</v>
      </c>
      <c r="BH3418" s="141">
        <v>1441349.2762499973</v>
      </c>
      <c r="BI3418" s="141">
        <v>1398956.6521249972</v>
      </c>
      <c r="BJ3418" s="141">
        <v>1356564.0279999971</v>
      </c>
      <c r="BK3418" s="141">
        <v>1314171.403874997</v>
      </c>
      <c r="BL3418" s="141">
        <v>1271778.779749997</v>
      </c>
      <c r="BM3418" s="141">
        <v>1229386.1556249969</v>
      </c>
      <c r="BN3418" s="141">
        <v>1186993.5314999968</v>
      </c>
      <c r="BO3418" s="141">
        <v>1144600.9073749967</v>
      </c>
      <c r="BP3418" s="141">
        <v>1102208.2832499966</v>
      </c>
    </row>
    <row r="3419" spans="4:68">
      <c r="D3419" s="174" t="s">
        <v>11256</v>
      </c>
      <c r="E3419" s="176">
        <v>305</v>
      </c>
      <c r="F3419" s="174" t="s">
        <v>3472</v>
      </c>
      <c r="G3419" s="174" t="s">
        <v>11238</v>
      </c>
      <c r="H3419" s="174" t="s">
        <v>176</v>
      </c>
      <c r="I3419" s="174" t="s">
        <v>3098</v>
      </c>
      <c r="J3419" s="174" t="s">
        <v>11257</v>
      </c>
      <c r="K3419" s="174"/>
      <c r="L3419" s="174" t="s">
        <v>8461</v>
      </c>
      <c r="M3419" s="174" t="s">
        <v>10873</v>
      </c>
      <c r="N3419" s="176">
        <v>960</v>
      </c>
      <c r="O3419" s="174" t="s">
        <v>3407</v>
      </c>
      <c r="P3419" s="177">
        <v>35611</v>
      </c>
      <c r="Q3419" s="176">
        <v>192</v>
      </c>
      <c r="R3419" s="175">
        <v>60.97</v>
      </c>
      <c r="S3419" s="175">
        <v>244.03</v>
      </c>
      <c r="T3419" s="178">
        <v>1</v>
      </c>
      <c r="U3419" s="96">
        <v>19</v>
      </c>
      <c r="V3419" s="38" t="s">
        <v>129</v>
      </c>
      <c r="W3419" s="38"/>
      <c r="X3419" s="137">
        <v>3.8125</v>
      </c>
      <c r="Y3419" s="138">
        <v>64831</v>
      </c>
      <c r="Z3419" s="179">
        <v>64</v>
      </c>
      <c r="AA3419" s="139">
        <v>2077</v>
      </c>
      <c r="AB3419" s="131"/>
      <c r="AC3419" s="38"/>
      <c r="AD3419" s="140">
        <v>244.03</v>
      </c>
      <c r="AE3419" s="141">
        <v>240.2175</v>
      </c>
      <c r="AF3419" s="141">
        <v>236.405</v>
      </c>
      <c r="AG3419" s="141">
        <v>232.5925</v>
      </c>
      <c r="AH3419" s="141">
        <v>228.78</v>
      </c>
      <c r="AI3419" s="141">
        <v>224.9675</v>
      </c>
      <c r="AJ3419" s="141">
        <v>221.155</v>
      </c>
      <c r="AK3419" s="141">
        <v>217.3425</v>
      </c>
      <c r="AL3419" s="141">
        <v>213.53</v>
      </c>
      <c r="AM3419" s="141">
        <v>209.7175</v>
      </c>
      <c r="AN3419" s="141">
        <v>205.905</v>
      </c>
      <c r="AO3419" s="141">
        <v>202.0925</v>
      </c>
      <c r="AP3419" s="141">
        <v>198.28</v>
      </c>
      <c r="AQ3419" s="141">
        <v>194.4675</v>
      </c>
      <c r="AR3419" s="141">
        <v>190.655</v>
      </c>
      <c r="AS3419" s="141">
        <v>186.8425</v>
      </c>
      <c r="AT3419" s="141">
        <v>183.03</v>
      </c>
      <c r="AU3419" s="141">
        <v>179.2175</v>
      </c>
      <c r="AV3419" s="141">
        <v>175.405</v>
      </c>
      <c r="AW3419" s="141">
        <v>171.5925</v>
      </c>
      <c r="AX3419" s="141">
        <v>167.78</v>
      </c>
      <c r="AY3419" s="141">
        <v>163.9675</v>
      </c>
      <c r="AZ3419" s="141">
        <v>160.155</v>
      </c>
      <c r="BA3419" s="141">
        <v>156.3425</v>
      </c>
      <c r="BB3419" s="141">
        <v>152.53</v>
      </c>
      <c r="BC3419" s="141">
        <v>148.7175</v>
      </c>
      <c r="BD3419" s="141">
        <v>144.905</v>
      </c>
      <c r="BE3419" s="141">
        <v>141.0925</v>
      </c>
      <c r="BF3419" s="141">
        <v>137.28</v>
      </c>
      <c r="BG3419" s="141">
        <v>133.4675</v>
      </c>
      <c r="BH3419" s="141">
        <v>129.655</v>
      </c>
      <c r="BI3419" s="141">
        <v>125.8425</v>
      </c>
      <c r="BJ3419" s="141">
        <v>122.03</v>
      </c>
      <c r="BK3419" s="141">
        <v>118.2175</v>
      </c>
      <c r="BL3419" s="141">
        <v>114.405</v>
      </c>
      <c r="BM3419" s="141">
        <v>110.5925</v>
      </c>
      <c r="BN3419" s="141">
        <v>106.78</v>
      </c>
      <c r="BO3419" s="141">
        <v>102.9675</v>
      </c>
      <c r="BP3419" s="141">
        <v>99.155000000000001</v>
      </c>
    </row>
    <row r="3420" spans="4:68">
      <c r="D3420" s="174" t="s">
        <v>11258</v>
      </c>
      <c r="E3420" s="176">
        <v>918537</v>
      </c>
      <c r="F3420" s="174" t="s">
        <v>3475</v>
      </c>
      <c r="G3420" s="174" t="s">
        <v>11238</v>
      </c>
      <c r="H3420" s="174" t="s">
        <v>176</v>
      </c>
      <c r="I3420" s="174" t="s">
        <v>3098</v>
      </c>
      <c r="J3420" s="174" t="s">
        <v>11257</v>
      </c>
      <c r="K3420" s="174"/>
      <c r="L3420" s="174" t="s">
        <v>8461</v>
      </c>
      <c r="M3420" s="174" t="s">
        <v>10873</v>
      </c>
      <c r="N3420" s="176">
        <v>960</v>
      </c>
      <c r="O3420" s="174" t="s">
        <v>3407</v>
      </c>
      <c r="P3420" s="177">
        <v>35611</v>
      </c>
      <c r="Q3420" s="176">
        <v>192</v>
      </c>
      <c r="R3420" s="175">
        <v>183707.36</v>
      </c>
      <c r="S3420" s="175">
        <v>734829.64</v>
      </c>
      <c r="T3420" s="178">
        <v>1</v>
      </c>
      <c r="U3420" s="96">
        <v>19</v>
      </c>
      <c r="V3420" s="38" t="s">
        <v>129</v>
      </c>
      <c r="W3420" s="38"/>
      <c r="X3420" s="137">
        <v>11481.712500000001</v>
      </c>
      <c r="Y3420" s="138">
        <v>64831</v>
      </c>
      <c r="Z3420" s="179">
        <v>64</v>
      </c>
      <c r="AA3420" s="139">
        <v>2077</v>
      </c>
      <c r="AB3420" s="131"/>
      <c r="AC3420" s="38"/>
      <c r="AD3420" s="140">
        <v>734829.64</v>
      </c>
      <c r="AE3420" s="141">
        <v>723347.92749999999</v>
      </c>
      <c r="AF3420" s="141">
        <v>711866.21499999997</v>
      </c>
      <c r="AG3420" s="141">
        <v>700384.50249999994</v>
      </c>
      <c r="AH3420" s="141">
        <v>688902.78999999992</v>
      </c>
      <c r="AI3420" s="141">
        <v>677421.0774999999</v>
      </c>
      <c r="AJ3420" s="141">
        <v>665939.36499999987</v>
      </c>
      <c r="AK3420" s="141">
        <v>654457.65249999985</v>
      </c>
      <c r="AL3420" s="141">
        <v>642975.93999999983</v>
      </c>
      <c r="AM3420" s="141">
        <v>631494.2274999998</v>
      </c>
      <c r="AN3420" s="141">
        <v>620012.51499999978</v>
      </c>
      <c r="AO3420" s="141">
        <v>608530.80249999976</v>
      </c>
      <c r="AP3420" s="141">
        <v>597049.08999999973</v>
      </c>
      <c r="AQ3420" s="141">
        <v>585567.37749999971</v>
      </c>
      <c r="AR3420" s="141">
        <v>574085.66499999969</v>
      </c>
      <c r="AS3420" s="141">
        <v>562603.95249999966</v>
      </c>
      <c r="AT3420" s="141">
        <v>551122.23999999964</v>
      </c>
      <c r="AU3420" s="141">
        <v>539640.52749999962</v>
      </c>
      <c r="AV3420" s="141">
        <v>528158.81499999959</v>
      </c>
      <c r="AW3420" s="141">
        <v>516677.10249999957</v>
      </c>
      <c r="AX3420" s="141">
        <v>505195.38999999955</v>
      </c>
      <c r="AY3420" s="141">
        <v>493713.67749999953</v>
      </c>
      <c r="AZ3420" s="141">
        <v>482231.9649999995</v>
      </c>
      <c r="BA3420" s="141">
        <v>470750.25249999948</v>
      </c>
      <c r="BB3420" s="141">
        <v>459268.53999999946</v>
      </c>
      <c r="BC3420" s="141">
        <v>447786.82749999943</v>
      </c>
      <c r="BD3420" s="141">
        <v>436305.11499999941</v>
      </c>
      <c r="BE3420" s="141">
        <v>424823.40249999939</v>
      </c>
      <c r="BF3420" s="141">
        <v>413341.68999999936</v>
      </c>
      <c r="BG3420" s="141">
        <v>401859.97749999934</v>
      </c>
      <c r="BH3420" s="141">
        <v>390378.26499999932</v>
      </c>
      <c r="BI3420" s="141">
        <v>378896.55249999929</v>
      </c>
      <c r="BJ3420" s="141">
        <v>367414.83999999927</v>
      </c>
      <c r="BK3420" s="141">
        <v>355933.12749999925</v>
      </c>
      <c r="BL3420" s="141">
        <v>344451.41499999922</v>
      </c>
      <c r="BM3420" s="141">
        <v>332969.7024999992</v>
      </c>
      <c r="BN3420" s="141">
        <v>321487.98999999918</v>
      </c>
      <c r="BO3420" s="141">
        <v>310006.27749999915</v>
      </c>
      <c r="BP3420" s="141">
        <v>298524.56499999913</v>
      </c>
    </row>
    <row r="3421" spans="4:68">
      <c r="D3421" s="174" t="s">
        <v>11259</v>
      </c>
      <c r="E3421" s="176">
        <v>210179</v>
      </c>
      <c r="F3421" s="174" t="s">
        <v>3466</v>
      </c>
      <c r="G3421" s="174" t="s">
        <v>11238</v>
      </c>
      <c r="H3421" s="174" t="s">
        <v>176</v>
      </c>
      <c r="I3421" s="174" t="s">
        <v>3098</v>
      </c>
      <c r="J3421" s="174" t="s">
        <v>11257</v>
      </c>
      <c r="K3421" s="174"/>
      <c r="L3421" s="174" t="s">
        <v>8461</v>
      </c>
      <c r="M3421" s="174" t="s">
        <v>10873</v>
      </c>
      <c r="N3421" s="176">
        <v>960</v>
      </c>
      <c r="O3421" s="174" t="s">
        <v>3407</v>
      </c>
      <c r="P3421" s="177">
        <v>35611</v>
      </c>
      <c r="Q3421" s="176">
        <v>192</v>
      </c>
      <c r="R3421" s="175">
        <v>42035.7</v>
      </c>
      <c r="S3421" s="175">
        <v>168143.3</v>
      </c>
      <c r="T3421" s="178">
        <v>1</v>
      </c>
      <c r="U3421" s="96">
        <v>19</v>
      </c>
      <c r="V3421" s="38" t="s">
        <v>129</v>
      </c>
      <c r="W3421" s="38"/>
      <c r="X3421" s="137">
        <v>2627.2374999999997</v>
      </c>
      <c r="Y3421" s="138">
        <v>64831</v>
      </c>
      <c r="Z3421" s="179">
        <v>64</v>
      </c>
      <c r="AA3421" s="139">
        <v>2077</v>
      </c>
      <c r="AB3421" s="131"/>
      <c r="AC3421" s="38"/>
      <c r="AD3421" s="140">
        <v>168143.3</v>
      </c>
      <c r="AE3421" s="141">
        <v>165516.0625</v>
      </c>
      <c r="AF3421" s="141">
        <v>162888.82500000001</v>
      </c>
      <c r="AG3421" s="141">
        <v>160261.58750000002</v>
      </c>
      <c r="AH3421" s="141">
        <v>157634.35000000003</v>
      </c>
      <c r="AI3421" s="141">
        <v>155007.11250000005</v>
      </c>
      <c r="AJ3421" s="141">
        <v>152379.87500000006</v>
      </c>
      <c r="AK3421" s="141">
        <v>149752.63750000007</v>
      </c>
      <c r="AL3421" s="141">
        <v>147125.40000000008</v>
      </c>
      <c r="AM3421" s="141">
        <v>144498.16250000009</v>
      </c>
      <c r="AN3421" s="141">
        <v>141870.9250000001</v>
      </c>
      <c r="AO3421" s="141">
        <v>139243.68750000012</v>
      </c>
      <c r="AP3421" s="141">
        <v>136616.45000000013</v>
      </c>
      <c r="AQ3421" s="141">
        <v>133989.21250000014</v>
      </c>
      <c r="AR3421" s="141">
        <v>131361.97500000015</v>
      </c>
      <c r="AS3421" s="141">
        <v>128734.73750000015</v>
      </c>
      <c r="AT3421" s="141">
        <v>126107.50000000015</v>
      </c>
      <c r="AU3421" s="141">
        <v>123480.26250000014</v>
      </c>
      <c r="AV3421" s="141">
        <v>120853.02500000014</v>
      </c>
      <c r="AW3421" s="141">
        <v>118225.78750000014</v>
      </c>
      <c r="AX3421" s="141">
        <v>115598.55000000013</v>
      </c>
      <c r="AY3421" s="141">
        <v>112971.31250000013</v>
      </c>
      <c r="AZ3421" s="141">
        <v>110344.07500000013</v>
      </c>
      <c r="BA3421" s="141">
        <v>107716.83750000013</v>
      </c>
      <c r="BB3421" s="141">
        <v>105089.60000000012</v>
      </c>
      <c r="BC3421" s="141">
        <v>102462.36250000012</v>
      </c>
      <c r="BD3421" s="141">
        <v>99835.125000000116</v>
      </c>
      <c r="BE3421" s="141">
        <v>97207.887500000114</v>
      </c>
      <c r="BF3421" s="141">
        <v>94580.650000000111</v>
      </c>
      <c r="BG3421" s="141">
        <v>91953.412500000108</v>
      </c>
      <c r="BH3421" s="141">
        <v>89326.175000000105</v>
      </c>
      <c r="BI3421" s="141">
        <v>86698.937500000102</v>
      </c>
      <c r="BJ3421" s="141">
        <v>84071.700000000099</v>
      </c>
      <c r="BK3421" s="141">
        <v>81444.462500000096</v>
      </c>
      <c r="BL3421" s="141">
        <v>78817.225000000093</v>
      </c>
      <c r="BM3421" s="141">
        <v>76189.98750000009</v>
      </c>
      <c r="BN3421" s="141">
        <v>73562.750000000087</v>
      </c>
      <c r="BO3421" s="141">
        <v>70935.512500000084</v>
      </c>
      <c r="BP3421" s="141">
        <v>68308.275000000081</v>
      </c>
    </row>
    <row r="3422" spans="4:68">
      <c r="D3422" s="174" t="s">
        <v>11260</v>
      </c>
      <c r="E3422" s="175">
        <v>1323793.05</v>
      </c>
      <c r="F3422" s="174" t="s">
        <v>3540</v>
      </c>
      <c r="G3422" s="174" t="s">
        <v>11261</v>
      </c>
      <c r="H3422" s="174" t="s">
        <v>169</v>
      </c>
      <c r="I3422" s="174" t="s">
        <v>11262</v>
      </c>
      <c r="J3422" s="174" t="s">
        <v>11263</v>
      </c>
      <c r="K3422" s="174"/>
      <c r="L3422" s="174" t="s">
        <v>3509</v>
      </c>
      <c r="M3422" s="174" t="s">
        <v>6122</v>
      </c>
      <c r="N3422" s="176">
        <v>960</v>
      </c>
      <c r="O3422" s="174" t="s">
        <v>3407</v>
      </c>
      <c r="P3422" s="177">
        <v>37256</v>
      </c>
      <c r="Q3422" s="176">
        <v>138</v>
      </c>
      <c r="R3422" s="175">
        <v>190295.21</v>
      </c>
      <c r="S3422" s="175">
        <v>1133497.8400000001</v>
      </c>
      <c r="T3422" s="178">
        <v>0</v>
      </c>
      <c r="U3422" s="96">
        <v>2</v>
      </c>
      <c r="V3422" s="38" t="s">
        <v>112</v>
      </c>
      <c r="W3422" s="38"/>
      <c r="X3422" s="137">
        <v>16547.413125000003</v>
      </c>
      <c r="Y3422" s="138">
        <v>66476</v>
      </c>
      <c r="Z3422" s="179">
        <v>68.5</v>
      </c>
      <c r="AA3422" s="139">
        <v>2082</v>
      </c>
      <c r="AB3422" s="131"/>
      <c r="AC3422" s="38"/>
      <c r="AD3422" s="140">
        <v>1133497.8400000001</v>
      </c>
      <c r="AE3422" s="141">
        <v>1116950.4268750001</v>
      </c>
      <c r="AF3422" s="141">
        <v>1100403.0137500002</v>
      </c>
      <c r="AG3422" s="141">
        <v>1083855.6006250002</v>
      </c>
      <c r="AH3422" s="141">
        <v>1067308.1875000002</v>
      </c>
      <c r="AI3422" s="141">
        <v>1050760.7743750003</v>
      </c>
      <c r="AJ3422" s="141">
        <v>1034213.3612500003</v>
      </c>
      <c r="AK3422" s="141">
        <v>1017665.9481250003</v>
      </c>
      <c r="AL3422" s="141">
        <v>1001118.5350000004</v>
      </c>
      <c r="AM3422" s="141">
        <v>984571.12187500042</v>
      </c>
      <c r="AN3422" s="141">
        <v>968023.70875000046</v>
      </c>
      <c r="AO3422" s="141">
        <v>951476.29562500049</v>
      </c>
      <c r="AP3422" s="141">
        <v>934928.88250000053</v>
      </c>
      <c r="AQ3422" s="141">
        <v>918381.46937500057</v>
      </c>
      <c r="AR3422" s="141">
        <v>901834.05625000061</v>
      </c>
      <c r="AS3422" s="141">
        <v>885286.64312500064</v>
      </c>
      <c r="AT3422" s="141">
        <v>868739.23000000068</v>
      </c>
      <c r="AU3422" s="141">
        <v>852191.81687500072</v>
      </c>
      <c r="AV3422" s="141">
        <v>835644.40375000075</v>
      </c>
      <c r="AW3422" s="141">
        <v>819096.99062500079</v>
      </c>
      <c r="AX3422" s="141">
        <v>802549.57750000083</v>
      </c>
      <c r="AY3422" s="141">
        <v>786002.16437500087</v>
      </c>
      <c r="AZ3422" s="141">
        <v>769454.7512500009</v>
      </c>
      <c r="BA3422" s="141">
        <v>752907.33812500094</v>
      </c>
      <c r="BB3422" s="141">
        <v>736359.92500000098</v>
      </c>
      <c r="BC3422" s="141">
        <v>719812.51187500102</v>
      </c>
      <c r="BD3422" s="141">
        <v>703265.09875000105</v>
      </c>
      <c r="BE3422" s="141">
        <v>686717.68562500109</v>
      </c>
      <c r="BF3422" s="141">
        <v>670170.27250000113</v>
      </c>
      <c r="BG3422" s="141">
        <v>653622.85937500116</v>
      </c>
      <c r="BH3422" s="141">
        <v>637075.4462500012</v>
      </c>
      <c r="BI3422" s="141">
        <v>620528.03312500124</v>
      </c>
      <c r="BJ3422" s="141">
        <v>603980.62000000128</v>
      </c>
      <c r="BK3422" s="141">
        <v>587433.20687500131</v>
      </c>
      <c r="BL3422" s="141">
        <v>570885.79375000135</v>
      </c>
      <c r="BM3422" s="141">
        <v>554338.38062500139</v>
      </c>
      <c r="BN3422" s="141">
        <v>537790.96750000142</v>
      </c>
      <c r="BO3422" s="141">
        <v>521243.5543750014</v>
      </c>
      <c r="BP3422" s="141">
        <v>504696.14125000138</v>
      </c>
    </row>
    <row r="3423" spans="4:68">
      <c r="D3423" s="174" t="s">
        <v>11264</v>
      </c>
      <c r="E3423" s="176">
        <v>3234</v>
      </c>
      <c r="F3423" s="174" t="s">
        <v>11265</v>
      </c>
      <c r="G3423" s="174" t="s">
        <v>11266</v>
      </c>
      <c r="H3423" s="174" t="s">
        <v>169</v>
      </c>
      <c r="I3423" s="174" t="s">
        <v>3098</v>
      </c>
      <c r="J3423" s="174" t="s">
        <v>11267</v>
      </c>
      <c r="K3423" s="174"/>
      <c r="L3423" s="174" t="s">
        <v>3509</v>
      </c>
      <c r="M3423" s="174" t="s">
        <v>7197</v>
      </c>
      <c r="N3423" s="176">
        <v>960</v>
      </c>
      <c r="O3423" s="174" t="s">
        <v>3407</v>
      </c>
      <c r="P3423" s="177">
        <v>37256</v>
      </c>
      <c r="Q3423" s="176">
        <v>138</v>
      </c>
      <c r="R3423" s="175">
        <v>464.83</v>
      </c>
      <c r="S3423" s="175">
        <v>2769.17</v>
      </c>
      <c r="T3423" s="178">
        <v>0</v>
      </c>
      <c r="U3423" s="96">
        <v>8</v>
      </c>
      <c r="V3423" s="38" t="s">
        <v>118</v>
      </c>
      <c r="W3423" s="38"/>
      <c r="X3423" s="137">
        <v>40.424999999999997</v>
      </c>
      <c r="Y3423" s="138">
        <v>66476</v>
      </c>
      <c r="Z3423" s="179">
        <v>68.5</v>
      </c>
      <c r="AA3423" s="139">
        <v>2082</v>
      </c>
      <c r="AB3423" s="131"/>
      <c r="AC3423" s="38"/>
      <c r="AD3423" s="140">
        <v>2769.17</v>
      </c>
      <c r="AE3423" s="141">
        <v>2728.7449999999999</v>
      </c>
      <c r="AF3423" s="141">
        <v>2688.3199999999997</v>
      </c>
      <c r="AG3423" s="141">
        <v>2647.8949999999995</v>
      </c>
      <c r="AH3423" s="141">
        <v>2607.4699999999993</v>
      </c>
      <c r="AI3423" s="141">
        <v>2567.0449999999992</v>
      </c>
      <c r="AJ3423" s="141">
        <v>2526.619999999999</v>
      </c>
      <c r="AK3423" s="141">
        <v>2486.1949999999988</v>
      </c>
      <c r="AL3423" s="141">
        <v>2445.7699999999986</v>
      </c>
      <c r="AM3423" s="141">
        <v>2405.3449999999984</v>
      </c>
      <c r="AN3423" s="141">
        <v>2364.9199999999983</v>
      </c>
      <c r="AO3423" s="141">
        <v>2324.4949999999981</v>
      </c>
      <c r="AP3423" s="141">
        <v>2284.0699999999979</v>
      </c>
      <c r="AQ3423" s="141">
        <v>2243.6449999999977</v>
      </c>
      <c r="AR3423" s="141">
        <v>2203.2199999999975</v>
      </c>
      <c r="AS3423" s="141">
        <v>2162.7949999999973</v>
      </c>
      <c r="AT3423" s="141">
        <v>2122.3699999999972</v>
      </c>
      <c r="AU3423" s="141">
        <v>2081.944999999997</v>
      </c>
      <c r="AV3423" s="141">
        <v>2041.519999999997</v>
      </c>
      <c r="AW3423" s="141">
        <v>2001.0949999999971</v>
      </c>
      <c r="AX3423" s="141">
        <v>1960.6699999999971</v>
      </c>
      <c r="AY3423" s="141">
        <v>1920.2449999999972</v>
      </c>
      <c r="AZ3423" s="141">
        <v>1879.8199999999972</v>
      </c>
      <c r="BA3423" s="141">
        <v>1839.3949999999973</v>
      </c>
      <c r="BB3423" s="141">
        <v>1798.9699999999973</v>
      </c>
      <c r="BC3423" s="141">
        <v>1758.5449999999973</v>
      </c>
      <c r="BD3423" s="141">
        <v>1718.1199999999974</v>
      </c>
      <c r="BE3423" s="141">
        <v>1677.6949999999974</v>
      </c>
      <c r="BF3423" s="141">
        <v>1637.2699999999975</v>
      </c>
      <c r="BG3423" s="141">
        <v>1596.8449999999975</v>
      </c>
      <c r="BH3423" s="141">
        <v>1556.4199999999976</v>
      </c>
      <c r="BI3423" s="141">
        <v>1515.9949999999976</v>
      </c>
      <c r="BJ3423" s="141">
        <v>1475.5699999999977</v>
      </c>
      <c r="BK3423" s="141">
        <v>1435.1449999999977</v>
      </c>
      <c r="BL3423" s="141">
        <v>1394.7199999999978</v>
      </c>
      <c r="BM3423" s="141">
        <v>1354.2949999999978</v>
      </c>
      <c r="BN3423" s="141">
        <v>1313.8699999999978</v>
      </c>
      <c r="BO3423" s="141">
        <v>1273.4449999999979</v>
      </c>
      <c r="BP3423" s="141">
        <v>1233.0199999999979</v>
      </c>
    </row>
    <row r="3424" spans="4:68">
      <c r="D3424" s="174" t="s">
        <v>11268</v>
      </c>
      <c r="E3424" s="175">
        <v>48213.93</v>
      </c>
      <c r="F3424" s="174" t="s">
        <v>11229</v>
      </c>
      <c r="G3424" s="174" t="s">
        <v>11266</v>
      </c>
      <c r="H3424" s="174" t="s">
        <v>169</v>
      </c>
      <c r="I3424" s="174" t="s">
        <v>11269</v>
      </c>
      <c r="J3424" s="174" t="s">
        <v>11270</v>
      </c>
      <c r="K3424" s="174"/>
      <c r="L3424" s="174" t="s">
        <v>3509</v>
      </c>
      <c r="M3424" s="174" t="s">
        <v>7197</v>
      </c>
      <c r="N3424" s="176">
        <v>960</v>
      </c>
      <c r="O3424" s="174" t="s">
        <v>3407</v>
      </c>
      <c r="P3424" s="177">
        <v>37256</v>
      </c>
      <c r="Q3424" s="176">
        <v>138</v>
      </c>
      <c r="R3424" s="175">
        <v>6930.7</v>
      </c>
      <c r="S3424" s="175">
        <v>41283.230000000003</v>
      </c>
      <c r="T3424" s="178">
        <v>0</v>
      </c>
      <c r="U3424" s="96">
        <v>8</v>
      </c>
      <c r="V3424" s="38" t="s">
        <v>118</v>
      </c>
      <c r="W3424" s="38"/>
      <c r="X3424" s="137">
        <v>602.674125</v>
      </c>
      <c r="Y3424" s="138">
        <v>66476</v>
      </c>
      <c r="Z3424" s="179">
        <v>68.5</v>
      </c>
      <c r="AA3424" s="139">
        <v>2082</v>
      </c>
      <c r="AB3424" s="131"/>
      <c r="AC3424" s="38"/>
      <c r="AD3424" s="140">
        <v>41283.230000000003</v>
      </c>
      <c r="AE3424" s="141">
        <v>40680.555875000005</v>
      </c>
      <c r="AF3424" s="141">
        <v>40077.881750000008</v>
      </c>
      <c r="AG3424" s="141">
        <v>39475.20762500001</v>
      </c>
      <c r="AH3424" s="141">
        <v>38872.533500000012</v>
      </c>
      <c r="AI3424" s="141">
        <v>38269.859375000015</v>
      </c>
      <c r="AJ3424" s="141">
        <v>37667.185250000017</v>
      </c>
      <c r="AK3424" s="141">
        <v>37064.511125000019</v>
      </c>
      <c r="AL3424" s="141">
        <v>36461.837000000021</v>
      </c>
      <c r="AM3424" s="141">
        <v>35859.162875000024</v>
      </c>
      <c r="AN3424" s="141">
        <v>35256.488750000026</v>
      </c>
      <c r="AO3424" s="141">
        <v>34653.814625000028</v>
      </c>
      <c r="AP3424" s="141">
        <v>34051.14050000003</v>
      </c>
      <c r="AQ3424" s="141">
        <v>33448.466375000033</v>
      </c>
      <c r="AR3424" s="141">
        <v>32845.792250000035</v>
      </c>
      <c r="AS3424" s="141">
        <v>32243.118125000034</v>
      </c>
      <c r="AT3424" s="141">
        <v>31640.444000000032</v>
      </c>
      <c r="AU3424" s="141">
        <v>31037.769875000031</v>
      </c>
      <c r="AV3424" s="141">
        <v>30435.09575000003</v>
      </c>
      <c r="AW3424" s="141">
        <v>29832.421625000028</v>
      </c>
      <c r="AX3424" s="141">
        <v>29229.747500000027</v>
      </c>
      <c r="AY3424" s="141">
        <v>28627.073375000025</v>
      </c>
      <c r="AZ3424" s="141">
        <v>28024.399250000024</v>
      </c>
      <c r="BA3424" s="141">
        <v>27421.725125000023</v>
      </c>
      <c r="BB3424" s="141">
        <v>26819.051000000021</v>
      </c>
      <c r="BC3424" s="141">
        <v>26216.37687500002</v>
      </c>
      <c r="BD3424" s="141">
        <v>25613.702750000019</v>
      </c>
      <c r="BE3424" s="141">
        <v>25011.028625000017</v>
      </c>
      <c r="BF3424" s="141">
        <v>24408.354500000016</v>
      </c>
      <c r="BG3424" s="141">
        <v>23805.680375000014</v>
      </c>
      <c r="BH3424" s="141">
        <v>23203.006250000013</v>
      </c>
      <c r="BI3424" s="141">
        <v>22600.332125000012</v>
      </c>
      <c r="BJ3424" s="141">
        <v>21997.65800000001</v>
      </c>
      <c r="BK3424" s="141">
        <v>21394.983875000009</v>
      </c>
      <c r="BL3424" s="141">
        <v>20792.309750000008</v>
      </c>
      <c r="BM3424" s="141">
        <v>20189.635625000006</v>
      </c>
      <c r="BN3424" s="141">
        <v>19586.961500000005</v>
      </c>
      <c r="BO3424" s="141">
        <v>18984.287375000004</v>
      </c>
      <c r="BP3424" s="141">
        <v>18381.613250000002</v>
      </c>
    </row>
    <row r="3425" spans="4:68">
      <c r="D3425" s="174" t="s">
        <v>11271</v>
      </c>
      <c r="E3425" s="175">
        <v>1749044.2</v>
      </c>
      <c r="F3425" s="174" t="s">
        <v>3540</v>
      </c>
      <c r="G3425" s="174" t="s">
        <v>11266</v>
      </c>
      <c r="H3425" s="174" t="s">
        <v>169</v>
      </c>
      <c r="I3425" s="174" t="s">
        <v>11269</v>
      </c>
      <c r="J3425" s="174" t="s">
        <v>11270</v>
      </c>
      <c r="K3425" s="174"/>
      <c r="L3425" s="174" t="s">
        <v>3509</v>
      </c>
      <c r="M3425" s="174" t="s">
        <v>7197</v>
      </c>
      <c r="N3425" s="176">
        <v>960</v>
      </c>
      <c r="O3425" s="174" t="s">
        <v>3407</v>
      </c>
      <c r="P3425" s="177">
        <v>37256</v>
      </c>
      <c r="Q3425" s="176">
        <v>138</v>
      </c>
      <c r="R3425" s="175">
        <v>251425.07</v>
      </c>
      <c r="S3425" s="175">
        <v>1497619.13</v>
      </c>
      <c r="T3425" s="178">
        <v>0</v>
      </c>
      <c r="U3425" s="96">
        <v>8</v>
      </c>
      <c r="V3425" s="38" t="s">
        <v>118</v>
      </c>
      <c r="W3425" s="38"/>
      <c r="X3425" s="137">
        <v>21863.052500000002</v>
      </c>
      <c r="Y3425" s="138">
        <v>66476</v>
      </c>
      <c r="Z3425" s="179">
        <v>68.5</v>
      </c>
      <c r="AA3425" s="139">
        <v>2082</v>
      </c>
      <c r="AB3425" s="131"/>
      <c r="AC3425" s="38"/>
      <c r="AD3425" s="140">
        <v>1497619.13</v>
      </c>
      <c r="AE3425" s="141">
        <v>1475756.0774999999</v>
      </c>
      <c r="AF3425" s="141">
        <v>1453893.0249999999</v>
      </c>
      <c r="AG3425" s="141">
        <v>1432029.9724999999</v>
      </c>
      <c r="AH3425" s="141">
        <v>1410166.92</v>
      </c>
      <c r="AI3425" s="141">
        <v>1388303.8674999999</v>
      </c>
      <c r="AJ3425" s="141">
        <v>1366440.8149999999</v>
      </c>
      <c r="AK3425" s="141">
        <v>1344577.7625</v>
      </c>
      <c r="AL3425" s="141">
        <v>1322714.71</v>
      </c>
      <c r="AM3425" s="141">
        <v>1300851.6575</v>
      </c>
      <c r="AN3425" s="141">
        <v>1278988.605</v>
      </c>
      <c r="AO3425" s="141">
        <v>1257125.5525</v>
      </c>
      <c r="AP3425" s="141">
        <v>1235262.5</v>
      </c>
      <c r="AQ3425" s="141">
        <v>1213399.4475</v>
      </c>
      <c r="AR3425" s="141">
        <v>1191536.395</v>
      </c>
      <c r="AS3425" s="141">
        <v>1169673.3425</v>
      </c>
      <c r="AT3425" s="141">
        <v>1147810.29</v>
      </c>
      <c r="AU3425" s="141">
        <v>1125947.2375</v>
      </c>
      <c r="AV3425" s="141">
        <v>1104084.1850000001</v>
      </c>
      <c r="AW3425" s="141">
        <v>1082221.1325000001</v>
      </c>
      <c r="AX3425" s="141">
        <v>1060358.08</v>
      </c>
      <c r="AY3425" s="141">
        <v>1038495.0275000001</v>
      </c>
      <c r="AZ3425" s="141">
        <v>1016631.9750000001</v>
      </c>
      <c r="BA3425" s="141">
        <v>994768.9225000001</v>
      </c>
      <c r="BB3425" s="141">
        <v>972905.87000000011</v>
      </c>
      <c r="BC3425" s="141">
        <v>951042.81750000012</v>
      </c>
      <c r="BD3425" s="141">
        <v>929179.76500000013</v>
      </c>
      <c r="BE3425" s="141">
        <v>907316.71250000014</v>
      </c>
      <c r="BF3425" s="141">
        <v>885453.66000000015</v>
      </c>
      <c r="BG3425" s="141">
        <v>863590.60750000016</v>
      </c>
      <c r="BH3425" s="141">
        <v>841727.55500000017</v>
      </c>
      <c r="BI3425" s="141">
        <v>819864.50250000018</v>
      </c>
      <c r="BJ3425" s="141">
        <v>798001.45000000019</v>
      </c>
      <c r="BK3425" s="141">
        <v>776138.3975000002</v>
      </c>
      <c r="BL3425" s="141">
        <v>754275.3450000002</v>
      </c>
      <c r="BM3425" s="141">
        <v>732412.29250000021</v>
      </c>
      <c r="BN3425" s="141">
        <v>710549.24000000022</v>
      </c>
      <c r="BO3425" s="141">
        <v>688686.18750000023</v>
      </c>
      <c r="BP3425" s="141">
        <v>666823.13500000024</v>
      </c>
    </row>
    <row r="3426" spans="4:68">
      <c r="D3426" s="174" t="s">
        <v>11272</v>
      </c>
      <c r="E3426" s="176">
        <v>7022</v>
      </c>
      <c r="F3426" s="174" t="s">
        <v>11273</v>
      </c>
      <c r="G3426" s="174" t="s">
        <v>11274</v>
      </c>
      <c r="H3426" s="174" t="s">
        <v>179</v>
      </c>
      <c r="I3426" s="174" t="s">
        <v>3098</v>
      </c>
      <c r="J3426" s="174" t="s">
        <v>11275</v>
      </c>
      <c r="K3426" s="174"/>
      <c r="L3426" s="174" t="s">
        <v>7136</v>
      </c>
      <c r="M3426" s="174" t="s">
        <v>3800</v>
      </c>
      <c r="N3426" s="176">
        <v>600</v>
      </c>
      <c r="O3426" s="174" t="s">
        <v>3407</v>
      </c>
      <c r="P3426" s="177">
        <v>37256</v>
      </c>
      <c r="Q3426" s="176">
        <v>138</v>
      </c>
      <c r="R3426" s="175">
        <v>1615.05</v>
      </c>
      <c r="S3426" s="175">
        <v>5406.95</v>
      </c>
      <c r="T3426" s="178">
        <v>1</v>
      </c>
      <c r="U3426" s="96">
        <v>12</v>
      </c>
      <c r="V3426" s="38" t="s">
        <v>122</v>
      </c>
      <c r="W3426" s="38"/>
      <c r="X3426" s="137">
        <v>140.44</v>
      </c>
      <c r="Y3426" s="138">
        <v>55518</v>
      </c>
      <c r="Z3426" s="179">
        <v>38.5</v>
      </c>
      <c r="AA3426" s="139">
        <v>2052</v>
      </c>
      <c r="AB3426" s="131"/>
      <c r="AC3426" s="38"/>
      <c r="AD3426" s="140">
        <v>5406.95</v>
      </c>
      <c r="AE3426" s="141">
        <v>5266.51</v>
      </c>
      <c r="AF3426" s="141">
        <v>5126.0700000000006</v>
      </c>
      <c r="AG3426" s="141">
        <v>4985.630000000001</v>
      </c>
      <c r="AH3426" s="141">
        <v>4845.1900000000014</v>
      </c>
      <c r="AI3426" s="141">
        <v>4704.7500000000018</v>
      </c>
      <c r="AJ3426" s="141">
        <v>4564.3100000000022</v>
      </c>
      <c r="AK3426" s="141">
        <v>4423.8700000000026</v>
      </c>
      <c r="AL3426" s="141">
        <v>4283.430000000003</v>
      </c>
      <c r="AM3426" s="141">
        <v>4142.9900000000034</v>
      </c>
      <c r="AN3426" s="141">
        <v>4002.5500000000034</v>
      </c>
      <c r="AO3426" s="141">
        <v>3862.1100000000033</v>
      </c>
      <c r="AP3426" s="141">
        <v>3721.6700000000033</v>
      </c>
      <c r="AQ3426" s="141">
        <v>3581.2300000000032</v>
      </c>
      <c r="AR3426" s="141">
        <v>3440.7900000000031</v>
      </c>
      <c r="AS3426" s="141">
        <v>3300.3500000000031</v>
      </c>
      <c r="AT3426" s="141">
        <v>3159.910000000003</v>
      </c>
      <c r="AU3426" s="141">
        <v>3019.470000000003</v>
      </c>
      <c r="AV3426" s="141">
        <v>2879.0300000000029</v>
      </c>
      <c r="AW3426" s="141">
        <v>2738.5900000000029</v>
      </c>
      <c r="AX3426" s="141">
        <v>2598.1500000000028</v>
      </c>
      <c r="AY3426" s="141">
        <v>2457.7100000000028</v>
      </c>
      <c r="AZ3426" s="141">
        <v>2317.2700000000027</v>
      </c>
      <c r="BA3426" s="141">
        <v>2176.8300000000027</v>
      </c>
      <c r="BB3426" s="141">
        <v>2036.3900000000026</v>
      </c>
      <c r="BC3426" s="141">
        <v>1895.9500000000025</v>
      </c>
      <c r="BD3426" s="141">
        <v>1755.5100000000025</v>
      </c>
      <c r="BE3426" s="141">
        <v>1615.0700000000024</v>
      </c>
      <c r="BF3426" s="141">
        <v>1474.6300000000024</v>
      </c>
      <c r="BG3426" s="141">
        <v>1334.1900000000023</v>
      </c>
      <c r="BH3426" s="141">
        <v>1193.7500000000023</v>
      </c>
      <c r="BI3426" s="141">
        <v>1053.3100000000022</v>
      </c>
      <c r="BJ3426" s="141">
        <v>912.87000000000216</v>
      </c>
      <c r="BK3426" s="141">
        <v>772.43000000000211</v>
      </c>
      <c r="BL3426" s="141">
        <v>631.99000000000206</v>
      </c>
      <c r="BM3426" s="141">
        <v>491.55000000000206</v>
      </c>
      <c r="BN3426" s="141">
        <v>351.11000000000206</v>
      </c>
      <c r="BO3426" s="141">
        <v>210.67000000000206</v>
      </c>
      <c r="BP3426" s="141">
        <v>70.230000000002065</v>
      </c>
    </row>
    <row r="3427" spans="4:68">
      <c r="D3427" s="174" t="s">
        <v>11276</v>
      </c>
      <c r="E3427" s="176">
        <v>26395</v>
      </c>
      <c r="F3427" s="174" t="s">
        <v>11265</v>
      </c>
      <c r="G3427" s="174" t="s">
        <v>11274</v>
      </c>
      <c r="H3427" s="174" t="s">
        <v>179</v>
      </c>
      <c r="I3427" s="174" t="s">
        <v>3098</v>
      </c>
      <c r="J3427" s="174" t="s">
        <v>11275</v>
      </c>
      <c r="K3427" s="174"/>
      <c r="L3427" s="174" t="s">
        <v>7136</v>
      </c>
      <c r="M3427" s="174" t="s">
        <v>3800</v>
      </c>
      <c r="N3427" s="176">
        <v>600</v>
      </c>
      <c r="O3427" s="174" t="s">
        <v>3407</v>
      </c>
      <c r="P3427" s="177">
        <v>37256</v>
      </c>
      <c r="Q3427" s="176">
        <v>138</v>
      </c>
      <c r="R3427" s="175">
        <v>6070.85</v>
      </c>
      <c r="S3427" s="175">
        <v>20324.150000000001</v>
      </c>
      <c r="T3427" s="178">
        <v>1</v>
      </c>
      <c r="U3427" s="96">
        <v>12</v>
      </c>
      <c r="V3427" s="38" t="s">
        <v>122</v>
      </c>
      <c r="W3427" s="38"/>
      <c r="X3427" s="137">
        <v>527.9</v>
      </c>
      <c r="Y3427" s="138">
        <v>55518</v>
      </c>
      <c r="Z3427" s="179">
        <v>38.5</v>
      </c>
      <c r="AA3427" s="139">
        <v>2052</v>
      </c>
      <c r="AB3427" s="131"/>
      <c r="AC3427" s="38"/>
      <c r="AD3427" s="140">
        <v>20324.150000000001</v>
      </c>
      <c r="AE3427" s="141">
        <v>19796.25</v>
      </c>
      <c r="AF3427" s="141">
        <v>19268.349999999999</v>
      </c>
      <c r="AG3427" s="141">
        <v>18740.449999999997</v>
      </c>
      <c r="AH3427" s="141">
        <v>18212.549999999996</v>
      </c>
      <c r="AI3427" s="141">
        <v>17684.649999999994</v>
      </c>
      <c r="AJ3427" s="141">
        <v>17156.749999999993</v>
      </c>
      <c r="AK3427" s="141">
        <v>16628.849999999991</v>
      </c>
      <c r="AL3427" s="141">
        <v>16100.949999999992</v>
      </c>
      <c r="AM3427" s="141">
        <v>15573.049999999992</v>
      </c>
      <c r="AN3427" s="141">
        <v>15045.149999999992</v>
      </c>
      <c r="AO3427" s="141">
        <v>14517.249999999993</v>
      </c>
      <c r="AP3427" s="141">
        <v>13989.349999999993</v>
      </c>
      <c r="AQ3427" s="141">
        <v>13461.449999999993</v>
      </c>
      <c r="AR3427" s="141">
        <v>12933.549999999994</v>
      </c>
      <c r="AS3427" s="141">
        <v>12405.649999999994</v>
      </c>
      <c r="AT3427" s="141">
        <v>11877.749999999995</v>
      </c>
      <c r="AU3427" s="141">
        <v>11349.849999999995</v>
      </c>
      <c r="AV3427" s="141">
        <v>10821.949999999995</v>
      </c>
      <c r="AW3427" s="141">
        <v>10294.049999999996</v>
      </c>
      <c r="AX3427" s="141">
        <v>9766.149999999996</v>
      </c>
      <c r="AY3427" s="141">
        <v>9238.2499999999964</v>
      </c>
      <c r="AZ3427" s="141">
        <v>8710.3499999999967</v>
      </c>
      <c r="BA3427" s="141">
        <v>8182.4499999999971</v>
      </c>
      <c r="BB3427" s="141">
        <v>7654.5499999999975</v>
      </c>
      <c r="BC3427" s="141">
        <v>7126.6499999999978</v>
      </c>
      <c r="BD3427" s="141">
        <v>6598.7499999999982</v>
      </c>
      <c r="BE3427" s="141">
        <v>6070.8499999999985</v>
      </c>
      <c r="BF3427" s="141">
        <v>5542.9499999999989</v>
      </c>
      <c r="BG3427" s="141">
        <v>5015.0499999999993</v>
      </c>
      <c r="BH3427" s="141">
        <v>4487.1499999999996</v>
      </c>
      <c r="BI3427" s="141">
        <v>3959.2499999999995</v>
      </c>
      <c r="BJ3427" s="141">
        <v>3431.3499999999995</v>
      </c>
      <c r="BK3427" s="141">
        <v>2903.4499999999994</v>
      </c>
      <c r="BL3427" s="141">
        <v>2375.5499999999993</v>
      </c>
      <c r="BM3427" s="141">
        <v>1847.6499999999992</v>
      </c>
      <c r="BN3427" s="141">
        <v>1319.7499999999991</v>
      </c>
      <c r="BO3427" s="141">
        <v>791.84999999999911</v>
      </c>
      <c r="BP3427" s="141">
        <v>263.94999999999914</v>
      </c>
    </row>
    <row r="3428" spans="4:68">
      <c r="D3428" s="174" t="s">
        <v>11277</v>
      </c>
      <c r="E3428" s="176">
        <v>557</v>
      </c>
      <c r="F3428" s="174" t="s">
        <v>11278</v>
      </c>
      <c r="G3428" s="174" t="s">
        <v>11274</v>
      </c>
      <c r="H3428" s="174" t="s">
        <v>179</v>
      </c>
      <c r="I3428" s="174" t="s">
        <v>3098</v>
      </c>
      <c r="J3428" s="174" t="s">
        <v>11275</v>
      </c>
      <c r="K3428" s="174"/>
      <c r="L3428" s="174" t="s">
        <v>7136</v>
      </c>
      <c r="M3428" s="174" t="s">
        <v>3800</v>
      </c>
      <c r="N3428" s="176">
        <v>600</v>
      </c>
      <c r="O3428" s="174" t="s">
        <v>3407</v>
      </c>
      <c r="P3428" s="177">
        <v>37256</v>
      </c>
      <c r="Q3428" s="176">
        <v>138</v>
      </c>
      <c r="R3428" s="175">
        <v>128.12</v>
      </c>
      <c r="S3428" s="175">
        <v>428.88</v>
      </c>
      <c r="T3428" s="178">
        <v>1</v>
      </c>
      <c r="U3428" s="96">
        <v>12</v>
      </c>
      <c r="V3428" s="38" t="s">
        <v>122</v>
      </c>
      <c r="W3428" s="38"/>
      <c r="X3428" s="137">
        <v>11.14</v>
      </c>
      <c r="Y3428" s="138">
        <v>55518</v>
      </c>
      <c r="Z3428" s="179">
        <v>38.5</v>
      </c>
      <c r="AA3428" s="139">
        <v>2052</v>
      </c>
      <c r="AB3428" s="131"/>
      <c r="AC3428" s="38"/>
      <c r="AD3428" s="140">
        <v>428.88</v>
      </c>
      <c r="AE3428" s="141">
        <v>417.74</v>
      </c>
      <c r="AF3428" s="141">
        <v>406.6</v>
      </c>
      <c r="AG3428" s="141">
        <v>395.46000000000004</v>
      </c>
      <c r="AH3428" s="141">
        <v>384.32000000000005</v>
      </c>
      <c r="AI3428" s="141">
        <v>373.18000000000006</v>
      </c>
      <c r="AJ3428" s="141">
        <v>362.04000000000008</v>
      </c>
      <c r="AK3428" s="141">
        <v>350.90000000000009</v>
      </c>
      <c r="AL3428" s="141">
        <v>339.7600000000001</v>
      </c>
      <c r="AM3428" s="141">
        <v>328.62000000000012</v>
      </c>
      <c r="AN3428" s="141">
        <v>317.48000000000013</v>
      </c>
      <c r="AO3428" s="141">
        <v>306.34000000000015</v>
      </c>
      <c r="AP3428" s="141">
        <v>295.20000000000016</v>
      </c>
      <c r="AQ3428" s="141">
        <v>284.06000000000017</v>
      </c>
      <c r="AR3428" s="141">
        <v>272.92000000000019</v>
      </c>
      <c r="AS3428" s="141">
        <v>261.7800000000002</v>
      </c>
      <c r="AT3428" s="141">
        <v>250.64000000000021</v>
      </c>
      <c r="AU3428" s="141">
        <v>239.50000000000023</v>
      </c>
      <c r="AV3428" s="141">
        <v>228.36000000000024</v>
      </c>
      <c r="AW3428" s="141">
        <v>217.22000000000025</v>
      </c>
      <c r="AX3428" s="141">
        <v>206.08000000000027</v>
      </c>
      <c r="AY3428" s="141">
        <v>194.94000000000028</v>
      </c>
      <c r="AZ3428" s="141">
        <v>183.8000000000003</v>
      </c>
      <c r="BA3428" s="141">
        <v>172.66000000000031</v>
      </c>
      <c r="BB3428" s="141">
        <v>161.52000000000032</v>
      </c>
      <c r="BC3428" s="141">
        <v>150.38000000000034</v>
      </c>
      <c r="BD3428" s="141">
        <v>139.24000000000035</v>
      </c>
      <c r="BE3428" s="141">
        <v>128.10000000000036</v>
      </c>
      <c r="BF3428" s="141">
        <v>116.96000000000036</v>
      </c>
      <c r="BG3428" s="141">
        <v>105.82000000000036</v>
      </c>
      <c r="BH3428" s="141">
        <v>94.680000000000362</v>
      </c>
      <c r="BI3428" s="141">
        <v>83.540000000000362</v>
      </c>
      <c r="BJ3428" s="141">
        <v>72.400000000000361</v>
      </c>
      <c r="BK3428" s="141">
        <v>61.26000000000036</v>
      </c>
      <c r="BL3428" s="141">
        <v>50.12000000000036</v>
      </c>
      <c r="BM3428" s="141">
        <v>38.980000000000359</v>
      </c>
      <c r="BN3428" s="141">
        <v>27.840000000000359</v>
      </c>
      <c r="BO3428" s="141">
        <v>16.700000000000358</v>
      </c>
      <c r="BP3428" s="141">
        <v>5.5600000000003575</v>
      </c>
    </row>
    <row r="3429" spans="4:68">
      <c r="D3429" s="174" t="s">
        <v>11279</v>
      </c>
      <c r="E3429" s="176">
        <v>1004</v>
      </c>
      <c r="F3429" s="174" t="s">
        <v>11280</v>
      </c>
      <c r="G3429" s="174" t="s">
        <v>11274</v>
      </c>
      <c r="H3429" s="174" t="s">
        <v>179</v>
      </c>
      <c r="I3429" s="174" t="s">
        <v>3098</v>
      </c>
      <c r="J3429" s="174" t="s">
        <v>11275</v>
      </c>
      <c r="K3429" s="174"/>
      <c r="L3429" s="174" t="s">
        <v>7136</v>
      </c>
      <c r="M3429" s="174" t="s">
        <v>3800</v>
      </c>
      <c r="N3429" s="176">
        <v>600</v>
      </c>
      <c r="O3429" s="174" t="s">
        <v>3407</v>
      </c>
      <c r="P3429" s="177">
        <v>37256</v>
      </c>
      <c r="Q3429" s="176">
        <v>138</v>
      </c>
      <c r="R3429" s="175">
        <v>230.91</v>
      </c>
      <c r="S3429" s="175">
        <v>773.09</v>
      </c>
      <c r="T3429" s="178">
        <v>1</v>
      </c>
      <c r="U3429" s="96">
        <v>12</v>
      </c>
      <c r="V3429" s="38" t="s">
        <v>122</v>
      </c>
      <c r="W3429" s="38"/>
      <c r="X3429" s="137">
        <v>20.079999999999998</v>
      </c>
      <c r="Y3429" s="138">
        <v>55518</v>
      </c>
      <c r="Z3429" s="179">
        <v>38.5</v>
      </c>
      <c r="AA3429" s="139">
        <v>2052</v>
      </c>
      <c r="AB3429" s="131"/>
      <c r="AC3429" s="38"/>
      <c r="AD3429" s="140">
        <v>773.09</v>
      </c>
      <c r="AE3429" s="141">
        <v>753.01</v>
      </c>
      <c r="AF3429" s="141">
        <v>732.93</v>
      </c>
      <c r="AG3429" s="141">
        <v>712.84999999999991</v>
      </c>
      <c r="AH3429" s="141">
        <v>692.76999999999987</v>
      </c>
      <c r="AI3429" s="141">
        <v>672.68999999999983</v>
      </c>
      <c r="AJ3429" s="141">
        <v>652.60999999999979</v>
      </c>
      <c r="AK3429" s="141">
        <v>632.52999999999975</v>
      </c>
      <c r="AL3429" s="141">
        <v>612.4499999999997</v>
      </c>
      <c r="AM3429" s="141">
        <v>592.36999999999966</v>
      </c>
      <c r="AN3429" s="141">
        <v>572.28999999999962</v>
      </c>
      <c r="AO3429" s="141">
        <v>552.20999999999958</v>
      </c>
      <c r="AP3429" s="141">
        <v>532.12999999999954</v>
      </c>
      <c r="AQ3429" s="141">
        <v>512.0499999999995</v>
      </c>
      <c r="AR3429" s="141">
        <v>491.96999999999952</v>
      </c>
      <c r="AS3429" s="141">
        <v>471.88999999999953</v>
      </c>
      <c r="AT3429" s="141">
        <v>451.80999999999955</v>
      </c>
      <c r="AU3429" s="141">
        <v>431.72999999999956</v>
      </c>
      <c r="AV3429" s="141">
        <v>411.64999999999958</v>
      </c>
      <c r="AW3429" s="141">
        <v>391.5699999999996</v>
      </c>
      <c r="AX3429" s="141">
        <v>371.48999999999961</v>
      </c>
      <c r="AY3429" s="141">
        <v>351.40999999999963</v>
      </c>
      <c r="AZ3429" s="141">
        <v>331.32999999999964</v>
      </c>
      <c r="BA3429" s="141">
        <v>311.24999999999966</v>
      </c>
      <c r="BB3429" s="141">
        <v>291.16999999999967</v>
      </c>
      <c r="BC3429" s="141">
        <v>271.08999999999969</v>
      </c>
      <c r="BD3429" s="141">
        <v>251.00999999999971</v>
      </c>
      <c r="BE3429" s="141">
        <v>230.92999999999972</v>
      </c>
      <c r="BF3429" s="141">
        <v>210.84999999999974</v>
      </c>
      <c r="BG3429" s="141">
        <v>190.76999999999975</v>
      </c>
      <c r="BH3429" s="141">
        <v>170.68999999999977</v>
      </c>
      <c r="BI3429" s="141">
        <v>150.60999999999979</v>
      </c>
      <c r="BJ3429" s="141">
        <v>130.5299999999998</v>
      </c>
      <c r="BK3429" s="141">
        <v>110.4499999999998</v>
      </c>
      <c r="BL3429" s="141">
        <v>90.369999999999806</v>
      </c>
      <c r="BM3429" s="141">
        <v>70.289999999999807</v>
      </c>
      <c r="BN3429" s="141">
        <v>50.209999999999809</v>
      </c>
      <c r="BO3429" s="141">
        <v>30.129999999999811</v>
      </c>
      <c r="BP3429" s="141">
        <v>10.049999999999812</v>
      </c>
    </row>
    <row r="3430" spans="4:68">
      <c r="D3430" s="174" t="s">
        <v>11281</v>
      </c>
      <c r="E3430" s="175">
        <v>55663.91</v>
      </c>
      <c r="F3430" s="174" t="s">
        <v>3540</v>
      </c>
      <c r="G3430" s="174" t="s">
        <v>11274</v>
      </c>
      <c r="H3430" s="174" t="s">
        <v>179</v>
      </c>
      <c r="I3430" s="174" t="s">
        <v>11282</v>
      </c>
      <c r="J3430" s="174" t="s">
        <v>11283</v>
      </c>
      <c r="K3430" s="174"/>
      <c r="L3430" s="174" t="s">
        <v>7136</v>
      </c>
      <c r="M3430" s="174" t="s">
        <v>3800</v>
      </c>
      <c r="N3430" s="176">
        <v>600</v>
      </c>
      <c r="O3430" s="174" t="s">
        <v>3407</v>
      </c>
      <c r="P3430" s="177">
        <v>37256</v>
      </c>
      <c r="Q3430" s="176">
        <v>138</v>
      </c>
      <c r="R3430" s="175">
        <v>12802.6</v>
      </c>
      <c r="S3430" s="175">
        <v>42861.31</v>
      </c>
      <c r="T3430" s="178">
        <v>0</v>
      </c>
      <c r="U3430" s="96">
        <v>12</v>
      </c>
      <c r="V3430" s="38" t="s">
        <v>122</v>
      </c>
      <c r="W3430" s="38"/>
      <c r="X3430" s="137">
        <v>1113.2782</v>
      </c>
      <c r="Y3430" s="138">
        <v>55518</v>
      </c>
      <c r="Z3430" s="179">
        <v>38.5</v>
      </c>
      <c r="AA3430" s="139">
        <v>2052</v>
      </c>
      <c r="AB3430" s="131"/>
      <c r="AC3430" s="38"/>
      <c r="AD3430" s="140">
        <v>42861.31</v>
      </c>
      <c r="AE3430" s="141">
        <v>41748.031799999997</v>
      </c>
      <c r="AF3430" s="141">
        <v>40634.753599999996</v>
      </c>
      <c r="AG3430" s="141">
        <v>39521.475399999996</v>
      </c>
      <c r="AH3430" s="141">
        <v>38408.197199999995</v>
      </c>
      <c r="AI3430" s="141">
        <v>37294.918999999994</v>
      </c>
      <c r="AJ3430" s="141">
        <v>36181.640799999994</v>
      </c>
      <c r="AK3430" s="141">
        <v>35068.362599999993</v>
      </c>
      <c r="AL3430" s="141">
        <v>33955.084399999992</v>
      </c>
      <c r="AM3430" s="141">
        <v>32841.806199999992</v>
      </c>
      <c r="AN3430" s="141">
        <v>31728.527999999991</v>
      </c>
      <c r="AO3430" s="141">
        <v>30615.249799999991</v>
      </c>
      <c r="AP3430" s="141">
        <v>29501.97159999999</v>
      </c>
      <c r="AQ3430" s="141">
        <v>28388.693399999989</v>
      </c>
      <c r="AR3430" s="141">
        <v>27275.415199999989</v>
      </c>
      <c r="AS3430" s="141">
        <v>26162.136999999988</v>
      </c>
      <c r="AT3430" s="141">
        <v>25048.858799999987</v>
      </c>
      <c r="AU3430" s="141">
        <v>23935.580599999987</v>
      </c>
      <c r="AV3430" s="141">
        <v>22822.302399999986</v>
      </c>
      <c r="AW3430" s="141">
        <v>21709.024199999985</v>
      </c>
      <c r="AX3430" s="141">
        <v>20595.745999999985</v>
      </c>
      <c r="AY3430" s="141">
        <v>19482.467799999984</v>
      </c>
      <c r="AZ3430" s="141">
        <v>18369.189599999983</v>
      </c>
      <c r="BA3430" s="141">
        <v>17255.911399999983</v>
      </c>
      <c r="BB3430" s="141">
        <v>16142.633199999982</v>
      </c>
      <c r="BC3430" s="141">
        <v>15029.354999999981</v>
      </c>
      <c r="BD3430" s="141">
        <v>13916.076799999981</v>
      </c>
      <c r="BE3430" s="141">
        <v>12802.79859999998</v>
      </c>
      <c r="BF3430" s="141">
        <v>11689.520399999979</v>
      </c>
      <c r="BG3430" s="141">
        <v>10576.242199999979</v>
      </c>
      <c r="BH3430" s="141">
        <v>9462.9639999999781</v>
      </c>
      <c r="BI3430" s="141">
        <v>8349.6857999999775</v>
      </c>
      <c r="BJ3430" s="141">
        <v>7236.4075999999777</v>
      </c>
      <c r="BK3430" s="141">
        <v>6123.129399999978</v>
      </c>
      <c r="BL3430" s="141">
        <v>5009.8511999999782</v>
      </c>
      <c r="BM3430" s="141">
        <v>3896.5729999999785</v>
      </c>
      <c r="BN3430" s="141">
        <v>2783.2947999999787</v>
      </c>
      <c r="BO3430" s="141">
        <v>1670.0165999999788</v>
      </c>
      <c r="BP3430" s="141">
        <v>556.73839999997881</v>
      </c>
    </row>
    <row r="3431" spans="4:68">
      <c r="D3431" s="174" t="s">
        <v>11284</v>
      </c>
      <c r="E3431" s="175">
        <v>486354.36</v>
      </c>
      <c r="F3431" s="174" t="s">
        <v>11229</v>
      </c>
      <c r="G3431" s="174" t="s">
        <v>11274</v>
      </c>
      <c r="H3431" s="174" t="s">
        <v>179</v>
      </c>
      <c r="I3431" s="174" t="s">
        <v>11285</v>
      </c>
      <c r="J3431" s="174" t="s">
        <v>11286</v>
      </c>
      <c r="K3431" s="174"/>
      <c r="L3431" s="174" t="s">
        <v>7136</v>
      </c>
      <c r="M3431" s="174" t="s">
        <v>3800</v>
      </c>
      <c r="N3431" s="176">
        <v>600</v>
      </c>
      <c r="O3431" s="174" t="s">
        <v>3407</v>
      </c>
      <c r="P3431" s="177">
        <v>37256</v>
      </c>
      <c r="Q3431" s="176">
        <v>138</v>
      </c>
      <c r="R3431" s="175">
        <v>111861.42</v>
      </c>
      <c r="S3431" s="175">
        <v>374492.94</v>
      </c>
      <c r="T3431" s="178">
        <v>0</v>
      </c>
      <c r="U3431" s="96">
        <v>12</v>
      </c>
      <c r="V3431" s="38" t="s">
        <v>122</v>
      </c>
      <c r="W3431" s="38"/>
      <c r="X3431" s="137">
        <v>9727.0871999999999</v>
      </c>
      <c r="Y3431" s="138">
        <v>55518</v>
      </c>
      <c r="Z3431" s="179">
        <v>38.5</v>
      </c>
      <c r="AA3431" s="139">
        <v>2052</v>
      </c>
      <c r="AB3431" s="131"/>
      <c r="AC3431" s="38"/>
      <c r="AD3431" s="140">
        <v>374492.94</v>
      </c>
      <c r="AE3431" s="141">
        <v>364765.85279999999</v>
      </c>
      <c r="AF3431" s="141">
        <v>355038.76559999998</v>
      </c>
      <c r="AG3431" s="141">
        <v>345311.67839999998</v>
      </c>
      <c r="AH3431" s="141">
        <v>335584.59119999997</v>
      </c>
      <c r="AI3431" s="141">
        <v>325857.50399999996</v>
      </c>
      <c r="AJ3431" s="141">
        <v>316130.41679999995</v>
      </c>
      <c r="AK3431" s="141">
        <v>306403.32959999994</v>
      </c>
      <c r="AL3431" s="141">
        <v>296676.24239999993</v>
      </c>
      <c r="AM3431" s="141">
        <v>286949.15519999992</v>
      </c>
      <c r="AN3431" s="141">
        <v>277222.06799999991</v>
      </c>
      <c r="AO3431" s="141">
        <v>267494.9807999999</v>
      </c>
      <c r="AP3431" s="141">
        <v>257767.89359999989</v>
      </c>
      <c r="AQ3431" s="141">
        <v>248040.80639999988</v>
      </c>
      <c r="AR3431" s="141">
        <v>238313.71919999988</v>
      </c>
      <c r="AS3431" s="141">
        <v>228586.63199999987</v>
      </c>
      <c r="AT3431" s="141">
        <v>218859.54479999986</v>
      </c>
      <c r="AU3431" s="141">
        <v>209132.45759999985</v>
      </c>
      <c r="AV3431" s="141">
        <v>199405.37039999984</v>
      </c>
      <c r="AW3431" s="141">
        <v>189678.28319999983</v>
      </c>
      <c r="AX3431" s="141">
        <v>179951.19599999982</v>
      </c>
      <c r="AY3431" s="141">
        <v>170224.10879999981</v>
      </c>
      <c r="AZ3431" s="141">
        <v>160497.0215999998</v>
      </c>
      <c r="BA3431" s="141">
        <v>150769.93439999979</v>
      </c>
      <c r="BB3431" s="141">
        <v>141042.84719999979</v>
      </c>
      <c r="BC3431" s="141">
        <v>131315.75999999978</v>
      </c>
      <c r="BD3431" s="141">
        <v>121588.67279999978</v>
      </c>
      <c r="BE3431" s="141">
        <v>111861.58559999979</v>
      </c>
      <c r="BF3431" s="141">
        <v>102134.49839999979</v>
      </c>
      <c r="BG3431" s="141">
        <v>92407.411199999799</v>
      </c>
      <c r="BH3431" s="141">
        <v>82680.323999999804</v>
      </c>
      <c r="BI3431" s="141">
        <v>72953.23679999981</v>
      </c>
      <c r="BJ3431" s="141">
        <v>63226.149599999808</v>
      </c>
      <c r="BK3431" s="141">
        <v>53499.062399999806</v>
      </c>
      <c r="BL3431" s="141">
        <v>43771.975199999804</v>
      </c>
      <c r="BM3431" s="141">
        <v>34044.887999999803</v>
      </c>
      <c r="BN3431" s="141">
        <v>24317.800799999801</v>
      </c>
      <c r="BO3431" s="141">
        <v>14590.713599999801</v>
      </c>
      <c r="BP3431" s="141">
        <v>4863.6263999998009</v>
      </c>
    </row>
    <row r="3432" spans="4:68">
      <c r="D3432" s="174" t="s">
        <v>11287</v>
      </c>
      <c r="E3432" s="175">
        <v>107194.5</v>
      </c>
      <c r="F3432" s="174" t="s">
        <v>11288</v>
      </c>
      <c r="G3432" s="174" t="s">
        <v>11274</v>
      </c>
      <c r="H3432" s="174" t="s">
        <v>179</v>
      </c>
      <c r="I3432" s="174" t="s">
        <v>11285</v>
      </c>
      <c r="J3432" s="174" t="s">
        <v>11286</v>
      </c>
      <c r="K3432" s="174"/>
      <c r="L3432" s="174" t="s">
        <v>7136</v>
      </c>
      <c r="M3432" s="174" t="s">
        <v>3800</v>
      </c>
      <c r="N3432" s="176">
        <v>600</v>
      </c>
      <c r="O3432" s="174" t="s">
        <v>3407</v>
      </c>
      <c r="P3432" s="177">
        <v>37256</v>
      </c>
      <c r="Q3432" s="176">
        <v>138</v>
      </c>
      <c r="R3432" s="175">
        <v>24654.74</v>
      </c>
      <c r="S3432" s="175">
        <v>82539.759999999995</v>
      </c>
      <c r="T3432" s="178">
        <v>0</v>
      </c>
      <c r="U3432" s="96">
        <v>12</v>
      </c>
      <c r="V3432" s="38" t="s">
        <v>122</v>
      </c>
      <c r="W3432" s="38"/>
      <c r="X3432" s="137">
        <v>2143.89</v>
      </c>
      <c r="Y3432" s="138">
        <v>55518</v>
      </c>
      <c r="Z3432" s="179">
        <v>38.5</v>
      </c>
      <c r="AA3432" s="139">
        <v>2052</v>
      </c>
      <c r="AB3432" s="131"/>
      <c r="AC3432" s="38"/>
      <c r="AD3432" s="140">
        <v>82539.759999999995</v>
      </c>
      <c r="AE3432" s="141">
        <v>80395.87</v>
      </c>
      <c r="AF3432" s="141">
        <v>78251.98</v>
      </c>
      <c r="AG3432" s="141">
        <v>76108.09</v>
      </c>
      <c r="AH3432" s="141">
        <v>73964.2</v>
      </c>
      <c r="AI3432" s="141">
        <v>71820.31</v>
      </c>
      <c r="AJ3432" s="141">
        <v>69676.42</v>
      </c>
      <c r="AK3432" s="141">
        <v>67532.53</v>
      </c>
      <c r="AL3432" s="141">
        <v>65388.639999999999</v>
      </c>
      <c r="AM3432" s="141">
        <v>63244.75</v>
      </c>
      <c r="AN3432" s="141">
        <v>61100.86</v>
      </c>
      <c r="AO3432" s="141">
        <v>58956.97</v>
      </c>
      <c r="AP3432" s="141">
        <v>56813.08</v>
      </c>
      <c r="AQ3432" s="141">
        <v>54669.19</v>
      </c>
      <c r="AR3432" s="141">
        <v>52525.3</v>
      </c>
      <c r="AS3432" s="141">
        <v>50381.41</v>
      </c>
      <c r="AT3432" s="141">
        <v>48237.520000000004</v>
      </c>
      <c r="AU3432" s="141">
        <v>46093.630000000005</v>
      </c>
      <c r="AV3432" s="141">
        <v>43949.740000000005</v>
      </c>
      <c r="AW3432" s="141">
        <v>41805.850000000006</v>
      </c>
      <c r="AX3432" s="141">
        <v>39661.960000000006</v>
      </c>
      <c r="AY3432" s="141">
        <v>37518.070000000007</v>
      </c>
      <c r="AZ3432" s="141">
        <v>35374.180000000008</v>
      </c>
      <c r="BA3432" s="141">
        <v>33230.290000000008</v>
      </c>
      <c r="BB3432" s="141">
        <v>31086.400000000009</v>
      </c>
      <c r="BC3432" s="141">
        <v>28942.510000000009</v>
      </c>
      <c r="BD3432" s="141">
        <v>26798.62000000001</v>
      </c>
      <c r="BE3432" s="141">
        <v>24654.73000000001</v>
      </c>
      <c r="BF3432" s="141">
        <v>22510.840000000011</v>
      </c>
      <c r="BG3432" s="141">
        <v>20366.950000000012</v>
      </c>
      <c r="BH3432" s="141">
        <v>18223.060000000012</v>
      </c>
      <c r="BI3432" s="141">
        <v>16079.170000000013</v>
      </c>
      <c r="BJ3432" s="141">
        <v>13935.280000000013</v>
      </c>
      <c r="BK3432" s="141">
        <v>11791.390000000014</v>
      </c>
      <c r="BL3432" s="141">
        <v>9647.5000000000146</v>
      </c>
      <c r="BM3432" s="141">
        <v>7503.6100000000151</v>
      </c>
      <c r="BN3432" s="141">
        <v>5359.7200000000157</v>
      </c>
      <c r="BO3432" s="141">
        <v>3215.8300000000158</v>
      </c>
      <c r="BP3432" s="141">
        <v>1071.940000000016</v>
      </c>
    </row>
    <row r="3433" spans="4:68">
      <c r="D3433" s="174" t="s">
        <v>11289</v>
      </c>
      <c r="E3433" s="175">
        <v>194259.66</v>
      </c>
      <c r="F3433" s="174" t="s">
        <v>11290</v>
      </c>
      <c r="G3433" s="174" t="s">
        <v>11274</v>
      </c>
      <c r="H3433" s="174" t="s">
        <v>179</v>
      </c>
      <c r="I3433" s="174" t="s">
        <v>11285</v>
      </c>
      <c r="J3433" s="174" t="s">
        <v>11286</v>
      </c>
      <c r="K3433" s="174"/>
      <c r="L3433" s="174" t="s">
        <v>7136</v>
      </c>
      <c r="M3433" s="174" t="s">
        <v>3800</v>
      </c>
      <c r="N3433" s="176">
        <v>600</v>
      </c>
      <c r="O3433" s="174" t="s">
        <v>3407</v>
      </c>
      <c r="P3433" s="177">
        <v>37256</v>
      </c>
      <c r="Q3433" s="176">
        <v>138</v>
      </c>
      <c r="R3433" s="175">
        <v>44679.7</v>
      </c>
      <c r="S3433" s="175">
        <v>149579.96</v>
      </c>
      <c r="T3433" s="178">
        <v>0</v>
      </c>
      <c r="U3433" s="96">
        <v>12</v>
      </c>
      <c r="V3433" s="38" t="s">
        <v>122</v>
      </c>
      <c r="W3433" s="38"/>
      <c r="X3433" s="137">
        <v>3885.1931999999997</v>
      </c>
      <c r="Y3433" s="138">
        <v>55518</v>
      </c>
      <c r="Z3433" s="179">
        <v>38.5</v>
      </c>
      <c r="AA3433" s="139">
        <v>2052</v>
      </c>
      <c r="AB3433" s="131"/>
      <c r="AC3433" s="38"/>
      <c r="AD3433" s="140">
        <v>149579.96</v>
      </c>
      <c r="AE3433" s="141">
        <v>145694.76679999998</v>
      </c>
      <c r="AF3433" s="141">
        <v>141809.57359999997</v>
      </c>
      <c r="AG3433" s="141">
        <v>137924.38039999997</v>
      </c>
      <c r="AH3433" s="141">
        <v>134039.18719999996</v>
      </c>
      <c r="AI3433" s="141">
        <v>130153.99399999996</v>
      </c>
      <c r="AJ3433" s="141">
        <v>126268.80079999997</v>
      </c>
      <c r="AK3433" s="141">
        <v>122383.60759999997</v>
      </c>
      <c r="AL3433" s="141">
        <v>118498.41439999998</v>
      </c>
      <c r="AM3433" s="141">
        <v>114613.22119999999</v>
      </c>
      <c r="AN3433" s="141">
        <v>110728.02799999999</v>
      </c>
      <c r="AO3433" s="141">
        <v>106842.8348</v>
      </c>
      <c r="AP3433" s="141">
        <v>102957.6416</v>
      </c>
      <c r="AQ3433" s="141">
        <v>99072.448400000008</v>
      </c>
      <c r="AR3433" s="141">
        <v>95187.255200000014</v>
      </c>
      <c r="AS3433" s="141">
        <v>91302.06200000002</v>
      </c>
      <c r="AT3433" s="141">
        <v>87416.868800000026</v>
      </c>
      <c r="AU3433" s="141">
        <v>83531.675600000031</v>
      </c>
      <c r="AV3433" s="141">
        <v>79646.482400000037</v>
      </c>
      <c r="AW3433" s="141">
        <v>75761.289200000043</v>
      </c>
      <c r="AX3433" s="141">
        <v>71876.096000000049</v>
      </c>
      <c r="AY3433" s="141">
        <v>67990.902800000054</v>
      </c>
      <c r="AZ3433" s="141">
        <v>64105.709600000053</v>
      </c>
      <c r="BA3433" s="141">
        <v>60220.516400000051</v>
      </c>
      <c r="BB3433" s="141">
        <v>56335.32320000005</v>
      </c>
      <c r="BC3433" s="141">
        <v>52450.130000000048</v>
      </c>
      <c r="BD3433" s="141">
        <v>48564.936800000047</v>
      </c>
      <c r="BE3433" s="141">
        <v>44679.743600000045</v>
      </c>
      <c r="BF3433" s="141">
        <v>40794.550400000044</v>
      </c>
      <c r="BG3433" s="141">
        <v>36909.357200000042</v>
      </c>
      <c r="BH3433" s="141">
        <v>33024.164000000041</v>
      </c>
      <c r="BI3433" s="141">
        <v>29138.970800000039</v>
      </c>
      <c r="BJ3433" s="141">
        <v>25253.777600000038</v>
      </c>
      <c r="BK3433" s="141">
        <v>21368.584400000036</v>
      </c>
      <c r="BL3433" s="141">
        <v>17483.391200000035</v>
      </c>
      <c r="BM3433" s="141">
        <v>13598.198000000035</v>
      </c>
      <c r="BN3433" s="141">
        <v>9713.0048000000352</v>
      </c>
      <c r="BO3433" s="141">
        <v>5827.8116000000355</v>
      </c>
      <c r="BP3433" s="141">
        <v>1942.6184000000358</v>
      </c>
    </row>
    <row r="3434" spans="4:68">
      <c r="D3434" s="174" t="s">
        <v>11291</v>
      </c>
      <c r="E3434" s="175">
        <v>1742451.47</v>
      </c>
      <c r="F3434" s="174" t="s">
        <v>3540</v>
      </c>
      <c r="G3434" s="174" t="s">
        <v>11274</v>
      </c>
      <c r="H3434" s="174" t="s">
        <v>179</v>
      </c>
      <c r="I3434" s="174" t="s">
        <v>11285</v>
      </c>
      <c r="J3434" s="174" t="s">
        <v>11286</v>
      </c>
      <c r="K3434" s="174"/>
      <c r="L3434" s="174" t="s">
        <v>7136</v>
      </c>
      <c r="M3434" s="174" t="s">
        <v>3800</v>
      </c>
      <c r="N3434" s="176">
        <v>600</v>
      </c>
      <c r="O3434" s="174" t="s">
        <v>3407</v>
      </c>
      <c r="P3434" s="177">
        <v>37256</v>
      </c>
      <c r="Q3434" s="176">
        <v>138</v>
      </c>
      <c r="R3434" s="175">
        <v>400763.71</v>
      </c>
      <c r="S3434" s="175">
        <v>1341687.76</v>
      </c>
      <c r="T3434" s="178">
        <v>0</v>
      </c>
      <c r="U3434" s="96">
        <v>12</v>
      </c>
      <c r="V3434" s="38" t="s">
        <v>122</v>
      </c>
      <c r="W3434" s="38"/>
      <c r="X3434" s="137">
        <v>34849.029399999999</v>
      </c>
      <c r="Y3434" s="138">
        <v>55518</v>
      </c>
      <c r="Z3434" s="179">
        <v>38.5</v>
      </c>
      <c r="AA3434" s="139">
        <v>2052</v>
      </c>
      <c r="AB3434" s="131"/>
      <c r="AC3434" s="38"/>
      <c r="AD3434" s="140">
        <v>1341687.76</v>
      </c>
      <c r="AE3434" s="141">
        <v>1306838.7305999999</v>
      </c>
      <c r="AF3434" s="141">
        <v>1271989.7012</v>
      </c>
      <c r="AG3434" s="141">
        <v>1237140.6718000001</v>
      </c>
      <c r="AH3434" s="141">
        <v>1202291.6424000002</v>
      </c>
      <c r="AI3434" s="141">
        <v>1167442.6130000004</v>
      </c>
      <c r="AJ3434" s="141">
        <v>1132593.5836000005</v>
      </c>
      <c r="AK3434" s="141">
        <v>1097744.5542000006</v>
      </c>
      <c r="AL3434" s="141">
        <v>1062895.5248000007</v>
      </c>
      <c r="AM3434" s="141">
        <v>1028046.4954000007</v>
      </c>
      <c r="AN3434" s="141">
        <v>993197.46600000071</v>
      </c>
      <c r="AO3434" s="141">
        <v>958348.43660000071</v>
      </c>
      <c r="AP3434" s="141">
        <v>923499.40720000071</v>
      </c>
      <c r="AQ3434" s="141">
        <v>888650.37780000072</v>
      </c>
      <c r="AR3434" s="141">
        <v>853801.34840000072</v>
      </c>
      <c r="AS3434" s="141">
        <v>818952.31900000072</v>
      </c>
      <c r="AT3434" s="141">
        <v>784103.28960000072</v>
      </c>
      <c r="AU3434" s="141">
        <v>749254.26020000072</v>
      </c>
      <c r="AV3434" s="141">
        <v>714405.23080000072</v>
      </c>
      <c r="AW3434" s="141">
        <v>679556.20140000072</v>
      </c>
      <c r="AX3434" s="141">
        <v>644707.17200000072</v>
      </c>
      <c r="AY3434" s="141">
        <v>609858.14260000072</v>
      </c>
      <c r="AZ3434" s="141">
        <v>575009.11320000072</v>
      </c>
      <c r="BA3434" s="141">
        <v>540160.08380000072</v>
      </c>
      <c r="BB3434" s="141">
        <v>505311.05440000072</v>
      </c>
      <c r="BC3434" s="141">
        <v>470462.02500000072</v>
      </c>
      <c r="BD3434" s="141">
        <v>435612.99560000072</v>
      </c>
      <c r="BE3434" s="141">
        <v>400763.96620000072</v>
      </c>
      <c r="BF3434" s="141">
        <v>365914.93680000072</v>
      </c>
      <c r="BG3434" s="141">
        <v>331065.90740000072</v>
      </c>
      <c r="BH3434" s="141">
        <v>296216.87800000072</v>
      </c>
      <c r="BI3434" s="141">
        <v>261367.84860000073</v>
      </c>
      <c r="BJ3434" s="141">
        <v>226518.81920000073</v>
      </c>
      <c r="BK3434" s="141">
        <v>191669.78980000073</v>
      </c>
      <c r="BL3434" s="141">
        <v>156820.76040000073</v>
      </c>
      <c r="BM3434" s="141">
        <v>121971.73100000073</v>
      </c>
      <c r="BN3434" s="141">
        <v>87122.701600000728</v>
      </c>
      <c r="BO3434" s="141">
        <v>52273.672200000728</v>
      </c>
      <c r="BP3434" s="141">
        <v>17424.642800000729</v>
      </c>
    </row>
    <row r="3435" spans="4:68">
      <c r="D3435" s="174" t="s">
        <v>11292</v>
      </c>
      <c r="E3435" s="175">
        <v>346960.85</v>
      </c>
      <c r="F3435" s="174" t="s">
        <v>11293</v>
      </c>
      <c r="G3435" s="174" t="s">
        <v>11274</v>
      </c>
      <c r="H3435" s="174" t="s">
        <v>179</v>
      </c>
      <c r="I3435" s="174" t="s">
        <v>11285</v>
      </c>
      <c r="J3435" s="174" t="s">
        <v>11286</v>
      </c>
      <c r="K3435" s="174"/>
      <c r="L3435" s="174" t="s">
        <v>7136</v>
      </c>
      <c r="M3435" s="174" t="s">
        <v>3800</v>
      </c>
      <c r="N3435" s="176">
        <v>600</v>
      </c>
      <c r="O3435" s="174" t="s">
        <v>3407</v>
      </c>
      <c r="P3435" s="177">
        <v>37256</v>
      </c>
      <c r="Q3435" s="176">
        <v>138</v>
      </c>
      <c r="R3435" s="175">
        <v>79800.92</v>
      </c>
      <c r="S3435" s="175">
        <v>267159.93</v>
      </c>
      <c r="T3435" s="178">
        <v>0</v>
      </c>
      <c r="U3435" s="96">
        <v>12</v>
      </c>
      <c r="V3435" s="38" t="s">
        <v>122</v>
      </c>
      <c r="W3435" s="38"/>
      <c r="X3435" s="137">
        <v>6939.2169999999987</v>
      </c>
      <c r="Y3435" s="138">
        <v>55518</v>
      </c>
      <c r="Z3435" s="179">
        <v>38.5</v>
      </c>
      <c r="AA3435" s="139">
        <v>2052</v>
      </c>
      <c r="AB3435" s="131"/>
      <c r="AC3435" s="38"/>
      <c r="AD3435" s="140">
        <v>267159.93</v>
      </c>
      <c r="AE3435" s="141">
        <v>260220.71299999999</v>
      </c>
      <c r="AF3435" s="141">
        <v>253281.49599999998</v>
      </c>
      <c r="AG3435" s="141">
        <v>246342.27899999998</v>
      </c>
      <c r="AH3435" s="141">
        <v>239403.06199999998</v>
      </c>
      <c r="AI3435" s="141">
        <v>232463.84499999997</v>
      </c>
      <c r="AJ3435" s="141">
        <v>225524.62799999997</v>
      </c>
      <c r="AK3435" s="141">
        <v>218585.41099999996</v>
      </c>
      <c r="AL3435" s="141">
        <v>211646.19399999996</v>
      </c>
      <c r="AM3435" s="141">
        <v>204706.97699999996</v>
      </c>
      <c r="AN3435" s="141">
        <v>197767.75999999995</v>
      </c>
      <c r="AO3435" s="141">
        <v>190828.54299999995</v>
      </c>
      <c r="AP3435" s="141">
        <v>183889.32599999994</v>
      </c>
      <c r="AQ3435" s="141">
        <v>176950.10899999994</v>
      </c>
      <c r="AR3435" s="141">
        <v>170010.89199999993</v>
      </c>
      <c r="AS3435" s="141">
        <v>163071.67499999993</v>
      </c>
      <c r="AT3435" s="141">
        <v>156132.45799999993</v>
      </c>
      <c r="AU3435" s="141">
        <v>149193.24099999992</v>
      </c>
      <c r="AV3435" s="141">
        <v>142254.02399999992</v>
      </c>
      <c r="AW3435" s="141">
        <v>135314.80699999991</v>
      </c>
      <c r="AX3435" s="141">
        <v>128375.58999999991</v>
      </c>
      <c r="AY3435" s="141">
        <v>121436.37299999991</v>
      </c>
      <c r="AZ3435" s="141">
        <v>114497.1559999999</v>
      </c>
      <c r="BA3435" s="141">
        <v>107557.9389999999</v>
      </c>
      <c r="BB3435" s="141">
        <v>100618.72199999989</v>
      </c>
      <c r="BC3435" s="141">
        <v>93679.504999999888</v>
      </c>
      <c r="BD3435" s="141">
        <v>86740.287999999884</v>
      </c>
      <c r="BE3435" s="141">
        <v>79801.07099999988</v>
      </c>
      <c r="BF3435" s="141">
        <v>72861.853999999876</v>
      </c>
      <c r="BG3435" s="141">
        <v>65922.636999999871</v>
      </c>
      <c r="BH3435" s="141">
        <v>58983.419999999875</v>
      </c>
      <c r="BI3435" s="141">
        <v>52044.202999999878</v>
      </c>
      <c r="BJ3435" s="141">
        <v>45104.985999999881</v>
      </c>
      <c r="BK3435" s="141">
        <v>38165.768999999884</v>
      </c>
      <c r="BL3435" s="141">
        <v>31226.551999999887</v>
      </c>
      <c r="BM3435" s="141">
        <v>24287.33499999989</v>
      </c>
      <c r="BN3435" s="141">
        <v>17348.117999999893</v>
      </c>
      <c r="BO3435" s="141">
        <v>10408.900999999894</v>
      </c>
      <c r="BP3435" s="141">
        <v>3469.6839999998956</v>
      </c>
    </row>
    <row r="3436" spans="4:68">
      <c r="D3436" s="174" t="s">
        <v>11294</v>
      </c>
      <c r="E3436" s="176">
        <v>1620765</v>
      </c>
      <c r="F3436" s="174" t="s">
        <v>3472</v>
      </c>
      <c r="G3436" s="174" t="s">
        <v>11295</v>
      </c>
      <c r="H3436" s="174" t="s">
        <v>179</v>
      </c>
      <c r="I3436" s="174" t="s">
        <v>3098</v>
      </c>
      <c r="J3436" s="174" t="s">
        <v>11296</v>
      </c>
      <c r="K3436" s="174"/>
      <c r="L3436" s="174" t="s">
        <v>7136</v>
      </c>
      <c r="M3436" s="174" t="s">
        <v>7279</v>
      </c>
      <c r="N3436" s="176">
        <v>600</v>
      </c>
      <c r="O3436" s="174" t="s">
        <v>3407</v>
      </c>
      <c r="P3436" s="177">
        <v>35611</v>
      </c>
      <c r="Q3436" s="176">
        <v>192</v>
      </c>
      <c r="R3436" s="175">
        <v>518644.79</v>
      </c>
      <c r="S3436" s="175">
        <v>1102120.21</v>
      </c>
      <c r="T3436" s="178">
        <v>1</v>
      </c>
      <c r="U3436" s="96">
        <v>10</v>
      </c>
      <c r="V3436" s="38" t="s">
        <v>120</v>
      </c>
      <c r="W3436" s="38"/>
      <c r="X3436" s="137">
        <v>32415.300000000003</v>
      </c>
      <c r="Y3436" s="138">
        <v>53873</v>
      </c>
      <c r="Z3436" s="179">
        <v>34</v>
      </c>
      <c r="AA3436" s="139">
        <v>2047</v>
      </c>
      <c r="AB3436" s="131"/>
      <c r="AC3436" s="38"/>
      <c r="AD3436" s="140">
        <v>1102120.21</v>
      </c>
      <c r="AE3436" s="141">
        <v>1069704.9099999999</v>
      </c>
      <c r="AF3436" s="141">
        <v>1037289.6099999999</v>
      </c>
      <c r="AG3436" s="141">
        <v>1004874.3099999998</v>
      </c>
      <c r="AH3436" s="141">
        <v>972459.00999999978</v>
      </c>
      <c r="AI3436" s="141">
        <v>940043.70999999973</v>
      </c>
      <c r="AJ3436" s="141">
        <v>907628.40999999968</v>
      </c>
      <c r="AK3436" s="141">
        <v>875213.10999999964</v>
      </c>
      <c r="AL3436" s="141">
        <v>842797.80999999959</v>
      </c>
      <c r="AM3436" s="141">
        <v>810382.50999999954</v>
      </c>
      <c r="AN3436" s="141">
        <v>777967.2099999995</v>
      </c>
      <c r="AO3436" s="141">
        <v>745551.90999999945</v>
      </c>
      <c r="AP3436" s="141">
        <v>713136.6099999994</v>
      </c>
      <c r="AQ3436" s="141">
        <v>680721.30999999936</v>
      </c>
      <c r="AR3436" s="141">
        <v>648306.00999999931</v>
      </c>
      <c r="AS3436" s="141">
        <v>615890.70999999926</v>
      </c>
      <c r="AT3436" s="141">
        <v>583475.40999999922</v>
      </c>
      <c r="AU3436" s="141">
        <v>551060.10999999917</v>
      </c>
      <c r="AV3436" s="141">
        <v>518644.80999999918</v>
      </c>
      <c r="AW3436" s="141">
        <v>486229.50999999919</v>
      </c>
      <c r="AX3436" s="141">
        <v>453814.20999999921</v>
      </c>
      <c r="AY3436" s="141">
        <v>421398.90999999922</v>
      </c>
      <c r="AZ3436" s="141">
        <v>388983.60999999923</v>
      </c>
      <c r="BA3436" s="141">
        <v>356568.30999999924</v>
      </c>
      <c r="BB3436" s="141">
        <v>324153.00999999925</v>
      </c>
      <c r="BC3436" s="141">
        <v>291737.70999999926</v>
      </c>
      <c r="BD3436" s="141">
        <v>259322.40999999928</v>
      </c>
      <c r="BE3436" s="141">
        <v>226907.10999999929</v>
      </c>
      <c r="BF3436" s="141">
        <v>194491.8099999993</v>
      </c>
      <c r="BG3436" s="141">
        <v>162076.50999999931</v>
      </c>
      <c r="BH3436" s="141">
        <v>129661.20999999931</v>
      </c>
      <c r="BI3436" s="141">
        <v>97245.909999999305</v>
      </c>
      <c r="BJ3436" s="141">
        <v>64830.609999999302</v>
      </c>
      <c r="BK3436" s="141">
        <v>32415.309999999299</v>
      </c>
      <c r="BL3436" s="141">
        <v>9.9999992962693796E-3</v>
      </c>
      <c r="BM3436" s="141">
        <v>0</v>
      </c>
      <c r="BN3436" s="141">
        <v>0</v>
      </c>
      <c r="BO3436" s="141">
        <v>0</v>
      </c>
      <c r="BP3436" s="141">
        <v>0</v>
      </c>
    </row>
    <row r="3437" spans="4:68">
      <c r="D3437" s="174" t="s">
        <v>11297</v>
      </c>
      <c r="E3437" s="176">
        <v>3544825</v>
      </c>
      <c r="F3437" s="174" t="s">
        <v>3475</v>
      </c>
      <c r="G3437" s="174" t="s">
        <v>11295</v>
      </c>
      <c r="H3437" s="174" t="s">
        <v>179</v>
      </c>
      <c r="I3437" s="174" t="s">
        <v>3098</v>
      </c>
      <c r="J3437" s="174" t="s">
        <v>11296</v>
      </c>
      <c r="K3437" s="174"/>
      <c r="L3437" s="174" t="s">
        <v>7136</v>
      </c>
      <c r="M3437" s="174" t="s">
        <v>7279</v>
      </c>
      <c r="N3437" s="176">
        <v>600</v>
      </c>
      <c r="O3437" s="174" t="s">
        <v>3407</v>
      </c>
      <c r="P3437" s="177">
        <v>35611</v>
      </c>
      <c r="Q3437" s="176">
        <v>192</v>
      </c>
      <c r="R3437" s="176">
        <v>1134344</v>
      </c>
      <c r="S3437" s="176">
        <v>2410481</v>
      </c>
      <c r="T3437" s="178">
        <v>1</v>
      </c>
      <c r="U3437" s="96">
        <v>10</v>
      </c>
      <c r="V3437" s="38" t="s">
        <v>120</v>
      </c>
      <c r="W3437" s="38"/>
      <c r="X3437" s="137">
        <v>70896.5</v>
      </c>
      <c r="Y3437" s="138">
        <v>53873</v>
      </c>
      <c r="Z3437" s="179">
        <v>34</v>
      </c>
      <c r="AA3437" s="139">
        <v>2047</v>
      </c>
      <c r="AB3437" s="131"/>
      <c r="AC3437" s="38"/>
      <c r="AD3437" s="140">
        <v>2410481</v>
      </c>
      <c r="AE3437" s="141">
        <v>2339584.5</v>
      </c>
      <c r="AF3437" s="141">
        <v>2268688</v>
      </c>
      <c r="AG3437" s="141">
        <v>2197791.5</v>
      </c>
      <c r="AH3437" s="141">
        <v>2126895</v>
      </c>
      <c r="AI3437" s="141">
        <v>2055998.5</v>
      </c>
      <c r="AJ3437" s="141">
        <v>1985102</v>
      </c>
      <c r="AK3437" s="141">
        <v>1914205.5</v>
      </c>
      <c r="AL3437" s="141">
        <v>1843309</v>
      </c>
      <c r="AM3437" s="141">
        <v>1772412.5</v>
      </c>
      <c r="AN3437" s="141">
        <v>1701516</v>
      </c>
      <c r="AO3437" s="141">
        <v>1630619.5</v>
      </c>
      <c r="AP3437" s="141">
        <v>1559723</v>
      </c>
      <c r="AQ3437" s="141">
        <v>1488826.5</v>
      </c>
      <c r="AR3437" s="141">
        <v>1417930</v>
      </c>
      <c r="AS3437" s="141">
        <v>1347033.5</v>
      </c>
      <c r="AT3437" s="141">
        <v>1276137</v>
      </c>
      <c r="AU3437" s="141">
        <v>1205240.5</v>
      </c>
      <c r="AV3437" s="141">
        <v>1134344</v>
      </c>
      <c r="AW3437" s="141">
        <v>1063447.5</v>
      </c>
      <c r="AX3437" s="141">
        <v>992551</v>
      </c>
      <c r="AY3437" s="141">
        <v>921654.5</v>
      </c>
      <c r="AZ3437" s="141">
        <v>850758</v>
      </c>
      <c r="BA3437" s="141">
        <v>779861.5</v>
      </c>
      <c r="BB3437" s="141">
        <v>708965</v>
      </c>
      <c r="BC3437" s="141">
        <v>638068.5</v>
      </c>
      <c r="BD3437" s="141">
        <v>567172</v>
      </c>
      <c r="BE3437" s="141">
        <v>496275.5</v>
      </c>
      <c r="BF3437" s="141">
        <v>425379</v>
      </c>
      <c r="BG3437" s="141">
        <v>354482.5</v>
      </c>
      <c r="BH3437" s="141">
        <v>283586</v>
      </c>
      <c r="BI3437" s="141">
        <v>212689.5</v>
      </c>
      <c r="BJ3437" s="141">
        <v>141793</v>
      </c>
      <c r="BK3437" s="141">
        <v>70896.5</v>
      </c>
      <c r="BL3437" s="141">
        <v>0</v>
      </c>
      <c r="BM3437" s="141">
        <v>0</v>
      </c>
      <c r="BN3437" s="141">
        <v>0</v>
      </c>
      <c r="BO3437" s="141">
        <v>0</v>
      </c>
      <c r="BP3437" s="141">
        <v>0</v>
      </c>
    </row>
    <row r="3438" spans="4:68">
      <c r="D3438" s="174" t="s">
        <v>11298</v>
      </c>
      <c r="E3438" s="176">
        <v>212364</v>
      </c>
      <c r="F3438" s="174" t="s">
        <v>3478</v>
      </c>
      <c r="G3438" s="174" t="s">
        <v>11295</v>
      </c>
      <c r="H3438" s="174" t="s">
        <v>179</v>
      </c>
      <c r="I3438" s="174" t="s">
        <v>3098</v>
      </c>
      <c r="J3438" s="174" t="s">
        <v>11296</v>
      </c>
      <c r="K3438" s="174"/>
      <c r="L3438" s="174" t="s">
        <v>7136</v>
      </c>
      <c r="M3438" s="174" t="s">
        <v>7279</v>
      </c>
      <c r="N3438" s="176">
        <v>600</v>
      </c>
      <c r="O3438" s="174" t="s">
        <v>3407</v>
      </c>
      <c r="P3438" s="177">
        <v>35611</v>
      </c>
      <c r="Q3438" s="176">
        <v>192</v>
      </c>
      <c r="R3438" s="175">
        <v>67956.479999999996</v>
      </c>
      <c r="S3438" s="175">
        <v>144407.51999999999</v>
      </c>
      <c r="T3438" s="178">
        <v>1</v>
      </c>
      <c r="U3438" s="96">
        <v>10</v>
      </c>
      <c r="V3438" s="38" t="s">
        <v>120</v>
      </c>
      <c r="W3438" s="38"/>
      <c r="X3438" s="137">
        <v>4247.28</v>
      </c>
      <c r="Y3438" s="138">
        <v>53873</v>
      </c>
      <c r="Z3438" s="179">
        <v>34</v>
      </c>
      <c r="AA3438" s="139">
        <v>2047</v>
      </c>
      <c r="AB3438" s="131"/>
      <c r="AC3438" s="38"/>
      <c r="AD3438" s="140">
        <v>144407.51999999999</v>
      </c>
      <c r="AE3438" s="141">
        <v>140160.24</v>
      </c>
      <c r="AF3438" s="141">
        <v>135912.95999999999</v>
      </c>
      <c r="AG3438" s="141">
        <v>131665.68</v>
      </c>
      <c r="AH3438" s="141">
        <v>127418.4</v>
      </c>
      <c r="AI3438" s="141">
        <v>123171.12</v>
      </c>
      <c r="AJ3438" s="141">
        <v>118923.84</v>
      </c>
      <c r="AK3438" s="141">
        <v>114676.56</v>
      </c>
      <c r="AL3438" s="141">
        <v>110429.28</v>
      </c>
      <c r="AM3438" s="141">
        <v>106182</v>
      </c>
      <c r="AN3438" s="141">
        <v>101934.72</v>
      </c>
      <c r="AO3438" s="141">
        <v>97687.44</v>
      </c>
      <c r="AP3438" s="141">
        <v>93440.16</v>
      </c>
      <c r="AQ3438" s="141">
        <v>89192.88</v>
      </c>
      <c r="AR3438" s="141">
        <v>84945.600000000006</v>
      </c>
      <c r="AS3438" s="141">
        <v>80698.320000000007</v>
      </c>
      <c r="AT3438" s="141">
        <v>76451.040000000008</v>
      </c>
      <c r="AU3438" s="141">
        <v>72203.760000000009</v>
      </c>
      <c r="AV3438" s="141">
        <v>67956.48000000001</v>
      </c>
      <c r="AW3438" s="141">
        <v>63709.200000000012</v>
      </c>
      <c r="AX3438" s="141">
        <v>59461.920000000013</v>
      </c>
      <c r="AY3438" s="141">
        <v>55214.640000000014</v>
      </c>
      <c r="AZ3438" s="141">
        <v>50967.360000000015</v>
      </c>
      <c r="BA3438" s="141">
        <v>46720.080000000016</v>
      </c>
      <c r="BB3438" s="141">
        <v>42472.800000000017</v>
      </c>
      <c r="BC3438" s="141">
        <v>38225.520000000019</v>
      </c>
      <c r="BD3438" s="141">
        <v>33978.24000000002</v>
      </c>
      <c r="BE3438" s="141">
        <v>29730.960000000021</v>
      </c>
      <c r="BF3438" s="141">
        <v>25483.680000000022</v>
      </c>
      <c r="BG3438" s="141">
        <v>21236.400000000023</v>
      </c>
      <c r="BH3438" s="141">
        <v>16989.120000000024</v>
      </c>
      <c r="BI3438" s="141">
        <v>12741.840000000026</v>
      </c>
      <c r="BJ3438" s="141">
        <v>8494.5600000000268</v>
      </c>
      <c r="BK3438" s="141">
        <v>4247.280000000027</v>
      </c>
      <c r="BL3438" s="141">
        <v>2.7284841053187847E-11</v>
      </c>
      <c r="BM3438" s="141">
        <v>0</v>
      </c>
      <c r="BN3438" s="141">
        <v>0</v>
      </c>
      <c r="BO3438" s="141">
        <v>0</v>
      </c>
      <c r="BP3438" s="141">
        <v>0</v>
      </c>
    </row>
    <row r="3439" spans="4:68">
      <c r="D3439" s="174" t="s">
        <v>11299</v>
      </c>
      <c r="E3439" s="176">
        <v>4016790</v>
      </c>
      <c r="F3439" s="174" t="s">
        <v>3466</v>
      </c>
      <c r="G3439" s="174" t="s">
        <v>11295</v>
      </c>
      <c r="H3439" s="174" t="s">
        <v>179</v>
      </c>
      <c r="I3439" s="174" t="s">
        <v>3098</v>
      </c>
      <c r="J3439" s="174" t="s">
        <v>11296</v>
      </c>
      <c r="K3439" s="174"/>
      <c r="L3439" s="174" t="s">
        <v>7136</v>
      </c>
      <c r="M3439" s="174" t="s">
        <v>7279</v>
      </c>
      <c r="N3439" s="176">
        <v>600</v>
      </c>
      <c r="O3439" s="174" t="s">
        <v>3407</v>
      </c>
      <c r="P3439" s="177">
        <v>35611</v>
      </c>
      <c r="Q3439" s="176">
        <v>192</v>
      </c>
      <c r="R3439" s="175">
        <v>1285372.8</v>
      </c>
      <c r="S3439" s="175">
        <v>2731417.2</v>
      </c>
      <c r="T3439" s="178">
        <v>1</v>
      </c>
      <c r="U3439" s="96">
        <v>10</v>
      </c>
      <c r="V3439" s="38" t="s">
        <v>120</v>
      </c>
      <c r="W3439" s="38"/>
      <c r="X3439" s="137">
        <v>80335.799999999988</v>
      </c>
      <c r="Y3439" s="138">
        <v>53873</v>
      </c>
      <c r="Z3439" s="179">
        <v>34</v>
      </c>
      <c r="AA3439" s="139">
        <v>2047</v>
      </c>
      <c r="AB3439" s="131"/>
      <c r="AC3439" s="38"/>
      <c r="AD3439" s="140">
        <v>2731417.2</v>
      </c>
      <c r="AE3439" s="141">
        <v>2651081.4000000004</v>
      </c>
      <c r="AF3439" s="141">
        <v>2570745.6000000006</v>
      </c>
      <c r="AG3439" s="141">
        <v>2490409.8000000007</v>
      </c>
      <c r="AH3439" s="141">
        <v>2410074.0000000009</v>
      </c>
      <c r="AI3439" s="141">
        <v>2329738.2000000011</v>
      </c>
      <c r="AJ3439" s="141">
        <v>2249402.4000000013</v>
      </c>
      <c r="AK3439" s="141">
        <v>2169066.6000000015</v>
      </c>
      <c r="AL3439" s="141">
        <v>2088730.8000000014</v>
      </c>
      <c r="AM3439" s="141">
        <v>2008395.0000000014</v>
      </c>
      <c r="AN3439" s="141">
        <v>1928059.2000000014</v>
      </c>
      <c r="AO3439" s="141">
        <v>1847723.4000000013</v>
      </c>
      <c r="AP3439" s="141">
        <v>1767387.6000000013</v>
      </c>
      <c r="AQ3439" s="141">
        <v>1687051.8000000012</v>
      </c>
      <c r="AR3439" s="141">
        <v>1606716.0000000012</v>
      </c>
      <c r="AS3439" s="141">
        <v>1526380.2000000011</v>
      </c>
      <c r="AT3439" s="141">
        <v>1446044.4000000011</v>
      </c>
      <c r="AU3439" s="141">
        <v>1365708.600000001</v>
      </c>
      <c r="AV3439" s="141">
        <v>1285372.800000001</v>
      </c>
      <c r="AW3439" s="141">
        <v>1205037.0000000009</v>
      </c>
      <c r="AX3439" s="141">
        <v>1124701.2000000009</v>
      </c>
      <c r="AY3439" s="141">
        <v>1044365.4000000008</v>
      </c>
      <c r="AZ3439" s="141">
        <v>964029.60000000079</v>
      </c>
      <c r="BA3439" s="141">
        <v>883693.80000000075</v>
      </c>
      <c r="BB3439" s="141">
        <v>803358.0000000007</v>
      </c>
      <c r="BC3439" s="141">
        <v>723022.20000000065</v>
      </c>
      <c r="BD3439" s="141">
        <v>642686.40000000061</v>
      </c>
      <c r="BE3439" s="141">
        <v>562350.60000000056</v>
      </c>
      <c r="BF3439" s="141">
        <v>482014.80000000057</v>
      </c>
      <c r="BG3439" s="141">
        <v>401679.00000000058</v>
      </c>
      <c r="BH3439" s="141">
        <v>321343.20000000059</v>
      </c>
      <c r="BI3439" s="141">
        <v>241007.40000000061</v>
      </c>
      <c r="BJ3439" s="141">
        <v>160671.60000000062</v>
      </c>
      <c r="BK3439" s="141">
        <v>80335.800000000629</v>
      </c>
      <c r="BL3439" s="141">
        <v>6.4028427004814148E-10</v>
      </c>
      <c r="BM3439" s="141">
        <v>0</v>
      </c>
      <c r="BN3439" s="141">
        <v>0</v>
      </c>
      <c r="BO3439" s="141">
        <v>0</v>
      </c>
      <c r="BP3439" s="141">
        <v>0</v>
      </c>
    </row>
    <row r="3440" spans="4:68">
      <c r="D3440" s="174" t="s">
        <v>11300</v>
      </c>
      <c r="E3440" s="176">
        <v>9197</v>
      </c>
      <c r="F3440" s="174" t="s">
        <v>3516</v>
      </c>
      <c r="G3440" s="174" t="s">
        <v>11295</v>
      </c>
      <c r="H3440" s="174" t="s">
        <v>179</v>
      </c>
      <c r="I3440" s="174" t="s">
        <v>3098</v>
      </c>
      <c r="J3440" s="174" t="s">
        <v>11296</v>
      </c>
      <c r="K3440" s="174"/>
      <c r="L3440" s="174" t="s">
        <v>7136</v>
      </c>
      <c r="M3440" s="174" t="s">
        <v>7279</v>
      </c>
      <c r="N3440" s="176">
        <v>600</v>
      </c>
      <c r="O3440" s="174" t="s">
        <v>3407</v>
      </c>
      <c r="P3440" s="177">
        <v>35611</v>
      </c>
      <c r="Q3440" s="176">
        <v>192</v>
      </c>
      <c r="R3440" s="175">
        <v>2943.04</v>
      </c>
      <c r="S3440" s="175">
        <v>6253.96</v>
      </c>
      <c r="T3440" s="178">
        <v>1</v>
      </c>
      <c r="U3440" s="96">
        <v>10</v>
      </c>
      <c r="V3440" s="38" t="s">
        <v>120</v>
      </c>
      <c r="W3440" s="38"/>
      <c r="X3440" s="137">
        <v>183.94</v>
      </c>
      <c r="Y3440" s="138">
        <v>53873</v>
      </c>
      <c r="Z3440" s="179">
        <v>34</v>
      </c>
      <c r="AA3440" s="139">
        <v>2047</v>
      </c>
      <c r="AB3440" s="131"/>
      <c r="AC3440" s="38"/>
      <c r="AD3440" s="140">
        <v>6253.96</v>
      </c>
      <c r="AE3440" s="141">
        <v>6070.02</v>
      </c>
      <c r="AF3440" s="141">
        <v>5886.0800000000008</v>
      </c>
      <c r="AG3440" s="141">
        <v>5702.1400000000012</v>
      </c>
      <c r="AH3440" s="141">
        <v>5518.2000000000016</v>
      </c>
      <c r="AI3440" s="141">
        <v>5334.260000000002</v>
      </c>
      <c r="AJ3440" s="141">
        <v>5150.3200000000024</v>
      </c>
      <c r="AK3440" s="141">
        <v>4966.3800000000028</v>
      </c>
      <c r="AL3440" s="141">
        <v>4782.4400000000032</v>
      </c>
      <c r="AM3440" s="141">
        <v>4598.5000000000036</v>
      </c>
      <c r="AN3440" s="141">
        <v>4414.560000000004</v>
      </c>
      <c r="AO3440" s="141">
        <v>4230.6200000000044</v>
      </c>
      <c r="AP3440" s="141">
        <v>4046.6800000000044</v>
      </c>
      <c r="AQ3440" s="141">
        <v>3862.7400000000043</v>
      </c>
      <c r="AR3440" s="141">
        <v>3678.8000000000043</v>
      </c>
      <c r="AS3440" s="141">
        <v>3494.8600000000042</v>
      </c>
      <c r="AT3440" s="141">
        <v>3310.9200000000042</v>
      </c>
      <c r="AU3440" s="141">
        <v>3126.9800000000041</v>
      </c>
      <c r="AV3440" s="141">
        <v>2943.0400000000041</v>
      </c>
      <c r="AW3440" s="141">
        <v>2759.100000000004</v>
      </c>
      <c r="AX3440" s="141">
        <v>2575.1600000000039</v>
      </c>
      <c r="AY3440" s="141">
        <v>2391.2200000000039</v>
      </c>
      <c r="AZ3440" s="141">
        <v>2207.2800000000038</v>
      </c>
      <c r="BA3440" s="141">
        <v>2023.3400000000038</v>
      </c>
      <c r="BB3440" s="141">
        <v>1839.4000000000037</v>
      </c>
      <c r="BC3440" s="141">
        <v>1655.4600000000037</v>
      </c>
      <c r="BD3440" s="141">
        <v>1471.5200000000036</v>
      </c>
      <c r="BE3440" s="141">
        <v>1287.5800000000036</v>
      </c>
      <c r="BF3440" s="141">
        <v>1103.6400000000035</v>
      </c>
      <c r="BG3440" s="141">
        <v>919.70000000000346</v>
      </c>
      <c r="BH3440" s="141">
        <v>735.7600000000034</v>
      </c>
      <c r="BI3440" s="141">
        <v>551.82000000000335</v>
      </c>
      <c r="BJ3440" s="141">
        <v>367.88000000000335</v>
      </c>
      <c r="BK3440" s="141">
        <v>183.94000000000335</v>
      </c>
      <c r="BL3440" s="141">
        <v>3.3537617127876729E-12</v>
      </c>
      <c r="BM3440" s="141">
        <v>0</v>
      </c>
      <c r="BN3440" s="141">
        <v>0</v>
      </c>
      <c r="BO3440" s="141">
        <v>0</v>
      </c>
      <c r="BP3440" s="141">
        <v>0</v>
      </c>
    </row>
    <row r="3441" spans="4:68">
      <c r="D3441" s="174" t="s">
        <v>11301</v>
      </c>
      <c r="E3441" s="176">
        <v>1599</v>
      </c>
      <c r="F3441" s="174" t="s">
        <v>4669</v>
      </c>
      <c r="G3441" s="174" t="s">
        <v>11295</v>
      </c>
      <c r="H3441" s="174" t="s">
        <v>179</v>
      </c>
      <c r="I3441" s="174" t="s">
        <v>3098</v>
      </c>
      <c r="J3441" s="174" t="s">
        <v>11296</v>
      </c>
      <c r="K3441" s="174"/>
      <c r="L3441" s="174" t="s">
        <v>7136</v>
      </c>
      <c r="M3441" s="174" t="s">
        <v>7279</v>
      </c>
      <c r="N3441" s="176">
        <v>600</v>
      </c>
      <c r="O3441" s="174" t="s">
        <v>3407</v>
      </c>
      <c r="P3441" s="177">
        <v>35611</v>
      </c>
      <c r="Q3441" s="176">
        <v>192</v>
      </c>
      <c r="R3441" s="175">
        <v>511.7</v>
      </c>
      <c r="S3441" s="175">
        <v>1087.3</v>
      </c>
      <c r="T3441" s="178">
        <v>1</v>
      </c>
      <c r="U3441" s="96">
        <v>10</v>
      </c>
      <c r="V3441" s="38" t="s">
        <v>120</v>
      </c>
      <c r="W3441" s="38"/>
      <c r="X3441" s="137">
        <v>31.98</v>
      </c>
      <c r="Y3441" s="138">
        <v>53873</v>
      </c>
      <c r="Z3441" s="179">
        <v>34</v>
      </c>
      <c r="AA3441" s="139">
        <v>2047</v>
      </c>
      <c r="AB3441" s="131"/>
      <c r="AC3441" s="38"/>
      <c r="AD3441" s="140">
        <v>1087.3</v>
      </c>
      <c r="AE3441" s="141">
        <v>1055.32</v>
      </c>
      <c r="AF3441" s="141">
        <v>1023.3399999999999</v>
      </c>
      <c r="AG3441" s="141">
        <v>991.3599999999999</v>
      </c>
      <c r="AH3441" s="141">
        <v>959.37999999999988</v>
      </c>
      <c r="AI3441" s="141">
        <v>927.39999999999986</v>
      </c>
      <c r="AJ3441" s="141">
        <v>895.41999999999985</v>
      </c>
      <c r="AK3441" s="141">
        <v>863.43999999999983</v>
      </c>
      <c r="AL3441" s="141">
        <v>831.45999999999981</v>
      </c>
      <c r="AM3441" s="141">
        <v>799.47999999999979</v>
      </c>
      <c r="AN3441" s="141">
        <v>767.49999999999977</v>
      </c>
      <c r="AO3441" s="141">
        <v>735.51999999999975</v>
      </c>
      <c r="AP3441" s="141">
        <v>703.53999999999974</v>
      </c>
      <c r="AQ3441" s="141">
        <v>671.55999999999972</v>
      </c>
      <c r="AR3441" s="141">
        <v>639.5799999999997</v>
      </c>
      <c r="AS3441" s="141">
        <v>607.59999999999968</v>
      </c>
      <c r="AT3441" s="141">
        <v>575.61999999999966</v>
      </c>
      <c r="AU3441" s="141">
        <v>543.63999999999965</v>
      </c>
      <c r="AV3441" s="141">
        <v>511.65999999999963</v>
      </c>
      <c r="AW3441" s="141">
        <v>479.67999999999961</v>
      </c>
      <c r="AX3441" s="141">
        <v>447.69999999999959</v>
      </c>
      <c r="AY3441" s="141">
        <v>415.71999999999957</v>
      </c>
      <c r="AZ3441" s="141">
        <v>383.73999999999955</v>
      </c>
      <c r="BA3441" s="141">
        <v>351.75999999999954</v>
      </c>
      <c r="BB3441" s="141">
        <v>319.77999999999952</v>
      </c>
      <c r="BC3441" s="141">
        <v>287.7999999999995</v>
      </c>
      <c r="BD3441" s="141">
        <v>255.81999999999951</v>
      </c>
      <c r="BE3441" s="141">
        <v>223.83999999999952</v>
      </c>
      <c r="BF3441" s="141">
        <v>191.85999999999953</v>
      </c>
      <c r="BG3441" s="141">
        <v>159.87999999999954</v>
      </c>
      <c r="BH3441" s="141">
        <v>127.89999999999954</v>
      </c>
      <c r="BI3441" s="141">
        <v>95.919999999999533</v>
      </c>
      <c r="BJ3441" s="141">
        <v>63.939999999999529</v>
      </c>
      <c r="BK3441" s="141">
        <v>31.959999999999528</v>
      </c>
      <c r="BL3441" s="141">
        <v>0</v>
      </c>
      <c r="BM3441" s="141">
        <v>0</v>
      </c>
      <c r="BN3441" s="141">
        <v>0</v>
      </c>
      <c r="BO3441" s="141">
        <v>0</v>
      </c>
      <c r="BP3441" s="141">
        <v>0</v>
      </c>
    </row>
    <row r="3442" spans="4:68">
      <c r="D3442" s="174" t="s">
        <v>11302</v>
      </c>
      <c r="E3442" s="176">
        <v>24</v>
      </c>
      <c r="F3442" s="174" t="s">
        <v>11280</v>
      </c>
      <c r="G3442" s="174" t="s">
        <v>11295</v>
      </c>
      <c r="H3442" s="174" t="s">
        <v>179</v>
      </c>
      <c r="I3442" s="174" t="s">
        <v>3098</v>
      </c>
      <c r="J3442" s="174" t="s">
        <v>11296</v>
      </c>
      <c r="K3442" s="174"/>
      <c r="L3442" s="174" t="s">
        <v>7136</v>
      </c>
      <c r="M3442" s="174" t="s">
        <v>7279</v>
      </c>
      <c r="N3442" s="176">
        <v>600</v>
      </c>
      <c r="O3442" s="174" t="s">
        <v>3407</v>
      </c>
      <c r="P3442" s="177">
        <v>35611</v>
      </c>
      <c r="Q3442" s="176">
        <v>192</v>
      </c>
      <c r="R3442" s="175">
        <v>7.68</v>
      </c>
      <c r="S3442" s="175">
        <v>16.32</v>
      </c>
      <c r="T3442" s="178">
        <v>1</v>
      </c>
      <c r="U3442" s="96">
        <v>10</v>
      </c>
      <c r="V3442" s="38" t="s">
        <v>120</v>
      </c>
      <c r="W3442" s="38"/>
      <c r="X3442" s="137">
        <v>0.48</v>
      </c>
      <c r="Y3442" s="138">
        <v>53873</v>
      </c>
      <c r="Z3442" s="179">
        <v>34</v>
      </c>
      <c r="AA3442" s="139">
        <v>2047</v>
      </c>
      <c r="AB3442" s="131"/>
      <c r="AC3442" s="38"/>
      <c r="AD3442" s="140">
        <v>16.32</v>
      </c>
      <c r="AE3442" s="141">
        <v>15.84</v>
      </c>
      <c r="AF3442" s="141">
        <v>15.36</v>
      </c>
      <c r="AG3442" s="141">
        <v>14.879999999999999</v>
      </c>
      <c r="AH3442" s="141">
        <v>14.399999999999999</v>
      </c>
      <c r="AI3442" s="141">
        <v>13.919999999999998</v>
      </c>
      <c r="AJ3442" s="141">
        <v>13.439999999999998</v>
      </c>
      <c r="AK3442" s="141">
        <v>12.959999999999997</v>
      </c>
      <c r="AL3442" s="141">
        <v>12.479999999999997</v>
      </c>
      <c r="AM3442" s="141">
        <v>11.999999999999996</v>
      </c>
      <c r="AN3442" s="141">
        <v>11.519999999999996</v>
      </c>
      <c r="AO3442" s="141">
        <v>11.039999999999996</v>
      </c>
      <c r="AP3442" s="141">
        <v>10.559999999999995</v>
      </c>
      <c r="AQ3442" s="141">
        <v>10.079999999999995</v>
      </c>
      <c r="AR3442" s="141">
        <v>9.5999999999999943</v>
      </c>
      <c r="AS3442" s="141">
        <v>9.1199999999999939</v>
      </c>
      <c r="AT3442" s="141">
        <v>8.6399999999999935</v>
      </c>
      <c r="AU3442" s="141">
        <v>8.159999999999993</v>
      </c>
      <c r="AV3442" s="141">
        <v>7.6799999999999926</v>
      </c>
      <c r="AW3442" s="141">
        <v>7.1999999999999922</v>
      </c>
      <c r="AX3442" s="141">
        <v>6.7199999999999918</v>
      </c>
      <c r="AY3442" s="141">
        <v>6.2399999999999913</v>
      </c>
      <c r="AZ3442" s="141">
        <v>5.7599999999999909</v>
      </c>
      <c r="BA3442" s="141">
        <v>5.2799999999999905</v>
      </c>
      <c r="BB3442" s="141">
        <v>4.7999999999999901</v>
      </c>
      <c r="BC3442" s="141">
        <v>4.3199999999999896</v>
      </c>
      <c r="BD3442" s="141">
        <v>3.8399999999999896</v>
      </c>
      <c r="BE3442" s="141">
        <v>3.3599999999999897</v>
      </c>
      <c r="BF3442" s="141">
        <v>2.8799999999999897</v>
      </c>
      <c r="BG3442" s="141">
        <v>2.3999999999999897</v>
      </c>
      <c r="BH3442" s="141">
        <v>1.9199999999999897</v>
      </c>
      <c r="BI3442" s="141">
        <v>1.4399999999999897</v>
      </c>
      <c r="BJ3442" s="141">
        <v>0.95999999999998975</v>
      </c>
      <c r="BK3442" s="141">
        <v>0.47999999999998977</v>
      </c>
      <c r="BL3442" s="141">
        <v>0</v>
      </c>
      <c r="BM3442" s="141">
        <v>0</v>
      </c>
      <c r="BN3442" s="141">
        <v>0</v>
      </c>
      <c r="BO3442" s="141">
        <v>0</v>
      </c>
      <c r="BP3442" s="141">
        <v>0</v>
      </c>
    </row>
    <row r="3443" spans="4:68">
      <c r="D3443" s="174" t="s">
        <v>11303</v>
      </c>
      <c r="E3443" s="175">
        <v>576418.36</v>
      </c>
      <c r="F3443" s="174" t="s">
        <v>3459</v>
      </c>
      <c r="G3443" s="174" t="s">
        <v>11295</v>
      </c>
      <c r="H3443" s="174" t="s">
        <v>179</v>
      </c>
      <c r="I3443" s="174" t="s">
        <v>11304</v>
      </c>
      <c r="J3443" s="174" t="s">
        <v>11305</v>
      </c>
      <c r="K3443" s="174"/>
      <c r="L3443" s="174" t="s">
        <v>7136</v>
      </c>
      <c r="M3443" s="174" t="s">
        <v>7279</v>
      </c>
      <c r="N3443" s="176">
        <v>600</v>
      </c>
      <c r="O3443" s="174" t="s">
        <v>3407</v>
      </c>
      <c r="P3443" s="177">
        <v>35611</v>
      </c>
      <c r="Q3443" s="176">
        <v>192</v>
      </c>
      <c r="R3443" s="175">
        <v>184453.77</v>
      </c>
      <c r="S3443" s="175">
        <v>391964.59</v>
      </c>
      <c r="T3443" s="178">
        <v>0</v>
      </c>
      <c r="U3443" s="96">
        <v>10</v>
      </c>
      <c r="V3443" s="38" t="s">
        <v>120</v>
      </c>
      <c r="W3443" s="38"/>
      <c r="X3443" s="137">
        <v>11528.367200000001</v>
      </c>
      <c r="Y3443" s="138">
        <v>53873</v>
      </c>
      <c r="Z3443" s="179">
        <v>34</v>
      </c>
      <c r="AA3443" s="139">
        <v>2047</v>
      </c>
      <c r="AB3443" s="131"/>
      <c r="AC3443" s="38"/>
      <c r="AD3443" s="140">
        <v>391964.59</v>
      </c>
      <c r="AE3443" s="141">
        <v>380436.22280000005</v>
      </c>
      <c r="AF3443" s="141">
        <v>368907.85560000007</v>
      </c>
      <c r="AG3443" s="141">
        <v>357379.48840000009</v>
      </c>
      <c r="AH3443" s="141">
        <v>345851.12120000011</v>
      </c>
      <c r="AI3443" s="141">
        <v>334322.75400000013</v>
      </c>
      <c r="AJ3443" s="141">
        <v>322794.38680000015</v>
      </c>
      <c r="AK3443" s="141">
        <v>311266.01960000017</v>
      </c>
      <c r="AL3443" s="141">
        <v>299737.6524000002</v>
      </c>
      <c r="AM3443" s="141">
        <v>288209.28520000022</v>
      </c>
      <c r="AN3443" s="141">
        <v>276680.91800000024</v>
      </c>
      <c r="AO3443" s="141">
        <v>265152.55080000026</v>
      </c>
      <c r="AP3443" s="141">
        <v>253624.18360000025</v>
      </c>
      <c r="AQ3443" s="141">
        <v>242095.81640000024</v>
      </c>
      <c r="AR3443" s="141">
        <v>230567.44920000024</v>
      </c>
      <c r="AS3443" s="141">
        <v>219039.08200000023</v>
      </c>
      <c r="AT3443" s="141">
        <v>207510.71480000022</v>
      </c>
      <c r="AU3443" s="141">
        <v>195982.34760000021</v>
      </c>
      <c r="AV3443" s="141">
        <v>184453.9804000002</v>
      </c>
      <c r="AW3443" s="141">
        <v>172925.6132000002</v>
      </c>
      <c r="AX3443" s="141">
        <v>161397.24600000019</v>
      </c>
      <c r="AY3443" s="141">
        <v>149868.87880000018</v>
      </c>
      <c r="AZ3443" s="141">
        <v>138340.51160000017</v>
      </c>
      <c r="BA3443" s="141">
        <v>126812.14440000016</v>
      </c>
      <c r="BB3443" s="141">
        <v>115283.77720000016</v>
      </c>
      <c r="BC3443" s="141">
        <v>103755.41000000015</v>
      </c>
      <c r="BD3443" s="141">
        <v>92227.042800000141</v>
      </c>
      <c r="BE3443" s="141">
        <v>80698.675600000133</v>
      </c>
      <c r="BF3443" s="141">
        <v>69170.308400000125</v>
      </c>
      <c r="BG3443" s="141">
        <v>57641.941200000125</v>
      </c>
      <c r="BH3443" s="141">
        <v>46113.574000000124</v>
      </c>
      <c r="BI3443" s="141">
        <v>34585.206800000124</v>
      </c>
      <c r="BJ3443" s="141">
        <v>23056.839600000123</v>
      </c>
      <c r="BK3443" s="141">
        <v>11528.472400000122</v>
      </c>
      <c r="BL3443" s="141">
        <v>0.10520000012184028</v>
      </c>
      <c r="BM3443" s="141">
        <v>0</v>
      </c>
      <c r="BN3443" s="141">
        <v>0</v>
      </c>
      <c r="BO3443" s="141">
        <v>0</v>
      </c>
      <c r="BP3443" s="141">
        <v>0</v>
      </c>
    </row>
    <row r="3444" spans="4:68">
      <c r="D3444" s="174" t="s">
        <v>11306</v>
      </c>
      <c r="E3444" s="175">
        <v>8503.57</v>
      </c>
      <c r="F3444" s="174" t="s">
        <v>3501</v>
      </c>
      <c r="G3444" s="174" t="s">
        <v>11295</v>
      </c>
      <c r="H3444" s="174" t="s">
        <v>179</v>
      </c>
      <c r="I3444" s="174" t="s">
        <v>11304</v>
      </c>
      <c r="J3444" s="174" t="s">
        <v>11305</v>
      </c>
      <c r="K3444" s="174"/>
      <c r="L3444" s="174" t="s">
        <v>7136</v>
      </c>
      <c r="M3444" s="174" t="s">
        <v>7279</v>
      </c>
      <c r="N3444" s="176">
        <v>600</v>
      </c>
      <c r="O3444" s="174" t="s">
        <v>3407</v>
      </c>
      <c r="P3444" s="177">
        <v>35611</v>
      </c>
      <c r="Q3444" s="176">
        <v>192</v>
      </c>
      <c r="R3444" s="175">
        <v>2721.11</v>
      </c>
      <c r="S3444" s="175">
        <v>5782.46</v>
      </c>
      <c r="T3444" s="178">
        <v>0</v>
      </c>
      <c r="U3444" s="96">
        <v>10</v>
      </c>
      <c r="V3444" s="38" t="s">
        <v>120</v>
      </c>
      <c r="W3444" s="38"/>
      <c r="X3444" s="137">
        <v>170.07139999999998</v>
      </c>
      <c r="Y3444" s="138">
        <v>53873</v>
      </c>
      <c r="Z3444" s="179">
        <v>34</v>
      </c>
      <c r="AA3444" s="139">
        <v>2047</v>
      </c>
      <c r="AB3444" s="131"/>
      <c r="AC3444" s="38"/>
      <c r="AD3444" s="140">
        <v>5782.46</v>
      </c>
      <c r="AE3444" s="141">
        <v>5612.3886000000002</v>
      </c>
      <c r="AF3444" s="141">
        <v>5442.3172000000004</v>
      </c>
      <c r="AG3444" s="141">
        <v>5272.2458000000006</v>
      </c>
      <c r="AH3444" s="141">
        <v>5102.1744000000008</v>
      </c>
      <c r="AI3444" s="141">
        <v>4932.103000000001</v>
      </c>
      <c r="AJ3444" s="141">
        <v>4762.0316000000012</v>
      </c>
      <c r="AK3444" s="141">
        <v>4591.9602000000014</v>
      </c>
      <c r="AL3444" s="141">
        <v>4421.8888000000015</v>
      </c>
      <c r="AM3444" s="141">
        <v>4251.8174000000017</v>
      </c>
      <c r="AN3444" s="141">
        <v>4081.7460000000019</v>
      </c>
      <c r="AO3444" s="141">
        <v>3911.6746000000021</v>
      </c>
      <c r="AP3444" s="141">
        <v>3741.6032000000023</v>
      </c>
      <c r="AQ3444" s="141">
        <v>3571.5318000000025</v>
      </c>
      <c r="AR3444" s="141">
        <v>3401.4604000000027</v>
      </c>
      <c r="AS3444" s="141">
        <v>3231.3890000000029</v>
      </c>
      <c r="AT3444" s="141">
        <v>3061.317600000003</v>
      </c>
      <c r="AU3444" s="141">
        <v>2891.2462000000032</v>
      </c>
      <c r="AV3444" s="141">
        <v>2721.1748000000034</v>
      </c>
      <c r="AW3444" s="141">
        <v>2551.1034000000036</v>
      </c>
      <c r="AX3444" s="141">
        <v>2381.0320000000038</v>
      </c>
      <c r="AY3444" s="141">
        <v>2210.960600000004</v>
      </c>
      <c r="AZ3444" s="141">
        <v>2040.8892000000039</v>
      </c>
      <c r="BA3444" s="141">
        <v>1870.8178000000039</v>
      </c>
      <c r="BB3444" s="141">
        <v>1700.7464000000039</v>
      </c>
      <c r="BC3444" s="141">
        <v>1530.6750000000038</v>
      </c>
      <c r="BD3444" s="141">
        <v>1360.6036000000038</v>
      </c>
      <c r="BE3444" s="141">
        <v>1190.5322000000037</v>
      </c>
      <c r="BF3444" s="141">
        <v>1020.4608000000037</v>
      </c>
      <c r="BG3444" s="141">
        <v>850.38940000000366</v>
      </c>
      <c r="BH3444" s="141">
        <v>680.31800000000362</v>
      </c>
      <c r="BI3444" s="141">
        <v>510.24660000000364</v>
      </c>
      <c r="BJ3444" s="141">
        <v>340.17520000000366</v>
      </c>
      <c r="BK3444" s="141">
        <v>170.10380000000367</v>
      </c>
      <c r="BL3444" s="141">
        <v>3.2400000003690366E-2</v>
      </c>
      <c r="BM3444" s="141">
        <v>0</v>
      </c>
      <c r="BN3444" s="141">
        <v>0</v>
      </c>
      <c r="BO3444" s="141">
        <v>0</v>
      </c>
      <c r="BP3444" s="141">
        <v>0</v>
      </c>
    </row>
    <row r="3445" spans="4:68">
      <c r="D3445" s="174" t="s">
        <v>11307</v>
      </c>
      <c r="E3445" s="175">
        <v>145008.95999999999</v>
      </c>
      <c r="F3445" s="174" t="s">
        <v>3520</v>
      </c>
      <c r="G3445" s="174" t="s">
        <v>11295</v>
      </c>
      <c r="H3445" s="174" t="s">
        <v>179</v>
      </c>
      <c r="I3445" s="174" t="s">
        <v>11304</v>
      </c>
      <c r="J3445" s="174" t="s">
        <v>11305</v>
      </c>
      <c r="K3445" s="174"/>
      <c r="L3445" s="174" t="s">
        <v>7136</v>
      </c>
      <c r="M3445" s="174" t="s">
        <v>7279</v>
      </c>
      <c r="N3445" s="176">
        <v>600</v>
      </c>
      <c r="O3445" s="174" t="s">
        <v>3407</v>
      </c>
      <c r="P3445" s="177">
        <v>35611</v>
      </c>
      <c r="Q3445" s="176">
        <v>192</v>
      </c>
      <c r="R3445" s="175">
        <v>46402.720000000001</v>
      </c>
      <c r="S3445" s="175">
        <v>98606.24</v>
      </c>
      <c r="T3445" s="178">
        <v>0</v>
      </c>
      <c r="U3445" s="96">
        <v>10</v>
      </c>
      <c r="V3445" s="38" t="s">
        <v>120</v>
      </c>
      <c r="W3445" s="38"/>
      <c r="X3445" s="137">
        <v>2900.1791999999996</v>
      </c>
      <c r="Y3445" s="138">
        <v>53873</v>
      </c>
      <c r="Z3445" s="179">
        <v>34</v>
      </c>
      <c r="AA3445" s="139">
        <v>2047</v>
      </c>
      <c r="AB3445" s="131"/>
      <c r="AC3445" s="38"/>
      <c r="AD3445" s="140">
        <v>98606.24</v>
      </c>
      <c r="AE3445" s="141">
        <v>95706.060800000007</v>
      </c>
      <c r="AF3445" s="141">
        <v>92805.881600000008</v>
      </c>
      <c r="AG3445" s="141">
        <v>89905.702400000009</v>
      </c>
      <c r="AH3445" s="141">
        <v>87005.523200000011</v>
      </c>
      <c r="AI3445" s="141">
        <v>84105.344000000012</v>
      </c>
      <c r="AJ3445" s="141">
        <v>81205.164800000013</v>
      </c>
      <c r="AK3445" s="141">
        <v>78304.985600000015</v>
      </c>
      <c r="AL3445" s="141">
        <v>75404.806400000016</v>
      </c>
      <c r="AM3445" s="141">
        <v>72504.627200000017</v>
      </c>
      <c r="AN3445" s="141">
        <v>69604.448000000019</v>
      </c>
      <c r="AO3445" s="141">
        <v>66704.26880000002</v>
      </c>
      <c r="AP3445" s="141">
        <v>63804.089600000021</v>
      </c>
      <c r="AQ3445" s="141">
        <v>60903.910400000022</v>
      </c>
      <c r="AR3445" s="141">
        <v>58003.731200000024</v>
      </c>
      <c r="AS3445" s="141">
        <v>55103.552000000025</v>
      </c>
      <c r="AT3445" s="141">
        <v>52203.372800000026</v>
      </c>
      <c r="AU3445" s="141">
        <v>49303.193600000028</v>
      </c>
      <c r="AV3445" s="141">
        <v>46403.014400000029</v>
      </c>
      <c r="AW3445" s="141">
        <v>43502.83520000003</v>
      </c>
      <c r="AX3445" s="141">
        <v>40602.656000000032</v>
      </c>
      <c r="AY3445" s="141">
        <v>37702.476800000033</v>
      </c>
      <c r="AZ3445" s="141">
        <v>34802.297600000034</v>
      </c>
      <c r="BA3445" s="141">
        <v>31902.118400000036</v>
      </c>
      <c r="BB3445" s="141">
        <v>29001.939200000037</v>
      </c>
      <c r="BC3445" s="141">
        <v>26101.760000000038</v>
      </c>
      <c r="BD3445" s="141">
        <v>23201.58080000004</v>
      </c>
      <c r="BE3445" s="141">
        <v>20301.401600000041</v>
      </c>
      <c r="BF3445" s="141">
        <v>17401.222400000042</v>
      </c>
      <c r="BG3445" s="141">
        <v>14501.043200000044</v>
      </c>
      <c r="BH3445" s="141">
        <v>11600.864000000045</v>
      </c>
      <c r="BI3445" s="141">
        <v>8700.6848000000464</v>
      </c>
      <c r="BJ3445" s="141">
        <v>5800.5056000000468</v>
      </c>
      <c r="BK3445" s="141">
        <v>2900.3264000000472</v>
      </c>
      <c r="BL3445" s="141">
        <v>0.14720000004763278</v>
      </c>
      <c r="BM3445" s="141">
        <v>0</v>
      </c>
      <c r="BN3445" s="141">
        <v>0</v>
      </c>
      <c r="BO3445" s="141">
        <v>0</v>
      </c>
      <c r="BP3445" s="141">
        <v>0</v>
      </c>
    </row>
    <row r="3446" spans="4:68">
      <c r="D3446" s="174" t="s">
        <v>11308</v>
      </c>
      <c r="E3446" s="175">
        <v>619696.06000000006</v>
      </c>
      <c r="F3446" s="174" t="s">
        <v>3503</v>
      </c>
      <c r="G3446" s="174" t="s">
        <v>11295</v>
      </c>
      <c r="H3446" s="174" t="s">
        <v>179</v>
      </c>
      <c r="I3446" s="174" t="s">
        <v>11304</v>
      </c>
      <c r="J3446" s="174" t="s">
        <v>11305</v>
      </c>
      <c r="K3446" s="174"/>
      <c r="L3446" s="174" t="s">
        <v>7136</v>
      </c>
      <c r="M3446" s="174" t="s">
        <v>7279</v>
      </c>
      <c r="N3446" s="176">
        <v>600</v>
      </c>
      <c r="O3446" s="174" t="s">
        <v>3407</v>
      </c>
      <c r="P3446" s="177">
        <v>35611</v>
      </c>
      <c r="Q3446" s="176">
        <v>192</v>
      </c>
      <c r="R3446" s="175">
        <v>198302.73</v>
      </c>
      <c r="S3446" s="175">
        <v>421393.33</v>
      </c>
      <c r="T3446" s="178">
        <v>0</v>
      </c>
      <c r="U3446" s="96">
        <v>10</v>
      </c>
      <c r="V3446" s="38" t="s">
        <v>120</v>
      </c>
      <c r="W3446" s="38"/>
      <c r="X3446" s="137">
        <v>12393.921200000001</v>
      </c>
      <c r="Y3446" s="138">
        <v>53873</v>
      </c>
      <c r="Z3446" s="179">
        <v>34</v>
      </c>
      <c r="AA3446" s="139">
        <v>2047</v>
      </c>
      <c r="AB3446" s="131"/>
      <c r="AC3446" s="38"/>
      <c r="AD3446" s="140">
        <v>421393.33</v>
      </c>
      <c r="AE3446" s="141">
        <v>408999.40880000003</v>
      </c>
      <c r="AF3446" s="141">
        <v>396605.48760000005</v>
      </c>
      <c r="AG3446" s="141">
        <v>384211.56640000007</v>
      </c>
      <c r="AH3446" s="141">
        <v>371817.64520000009</v>
      </c>
      <c r="AI3446" s="141">
        <v>359423.7240000001</v>
      </c>
      <c r="AJ3446" s="141">
        <v>347029.80280000012</v>
      </c>
      <c r="AK3446" s="141">
        <v>334635.88160000014</v>
      </c>
      <c r="AL3446" s="141">
        <v>322241.96040000016</v>
      </c>
      <c r="AM3446" s="141">
        <v>309848.03920000017</v>
      </c>
      <c r="AN3446" s="141">
        <v>297454.11800000019</v>
      </c>
      <c r="AO3446" s="141">
        <v>285060.19680000021</v>
      </c>
      <c r="AP3446" s="141">
        <v>272666.27560000023</v>
      </c>
      <c r="AQ3446" s="141">
        <v>260272.35440000021</v>
      </c>
      <c r="AR3446" s="141">
        <v>247878.4332000002</v>
      </c>
      <c r="AS3446" s="141">
        <v>235484.51200000019</v>
      </c>
      <c r="AT3446" s="141">
        <v>223090.59080000018</v>
      </c>
      <c r="AU3446" s="141">
        <v>210696.66960000017</v>
      </c>
      <c r="AV3446" s="141">
        <v>198302.74840000016</v>
      </c>
      <c r="AW3446" s="141">
        <v>185908.82720000015</v>
      </c>
      <c r="AX3446" s="141">
        <v>173514.90600000013</v>
      </c>
      <c r="AY3446" s="141">
        <v>161120.98480000012</v>
      </c>
      <c r="AZ3446" s="141">
        <v>148727.06360000011</v>
      </c>
      <c r="BA3446" s="141">
        <v>136333.1424000001</v>
      </c>
      <c r="BB3446" s="141">
        <v>123939.2212000001</v>
      </c>
      <c r="BC3446" s="141">
        <v>111545.3000000001</v>
      </c>
      <c r="BD3446" s="141">
        <v>99151.378800000108</v>
      </c>
      <c r="BE3446" s="141">
        <v>86757.457600000111</v>
      </c>
      <c r="BF3446" s="141">
        <v>74363.536400000114</v>
      </c>
      <c r="BG3446" s="141">
        <v>61969.615200000117</v>
      </c>
      <c r="BH3446" s="141">
        <v>49575.69400000012</v>
      </c>
      <c r="BI3446" s="141">
        <v>37181.772800000123</v>
      </c>
      <c r="BJ3446" s="141">
        <v>24787.851600000122</v>
      </c>
      <c r="BK3446" s="141">
        <v>12393.930400000121</v>
      </c>
      <c r="BL3446" s="141">
        <v>9.2000001204723958E-3</v>
      </c>
      <c r="BM3446" s="141">
        <v>0</v>
      </c>
      <c r="BN3446" s="141">
        <v>0</v>
      </c>
      <c r="BO3446" s="141">
        <v>0</v>
      </c>
      <c r="BP3446" s="141">
        <v>0</v>
      </c>
    </row>
    <row r="3447" spans="4:68">
      <c r="D3447" s="174" t="s">
        <v>11309</v>
      </c>
      <c r="E3447" s="175">
        <v>232894.63</v>
      </c>
      <c r="F3447" s="174" t="s">
        <v>3483</v>
      </c>
      <c r="G3447" s="174" t="s">
        <v>11295</v>
      </c>
      <c r="H3447" s="174" t="s">
        <v>179</v>
      </c>
      <c r="I3447" s="174" t="s">
        <v>11304</v>
      </c>
      <c r="J3447" s="174" t="s">
        <v>11305</v>
      </c>
      <c r="K3447" s="174"/>
      <c r="L3447" s="174" t="s">
        <v>7136</v>
      </c>
      <c r="M3447" s="174" t="s">
        <v>7279</v>
      </c>
      <c r="N3447" s="176">
        <v>600</v>
      </c>
      <c r="O3447" s="174" t="s">
        <v>3407</v>
      </c>
      <c r="P3447" s="177">
        <v>35611</v>
      </c>
      <c r="Q3447" s="176">
        <v>192</v>
      </c>
      <c r="R3447" s="175">
        <v>74526.25</v>
      </c>
      <c r="S3447" s="175">
        <v>158368.38</v>
      </c>
      <c r="T3447" s="178">
        <v>0</v>
      </c>
      <c r="U3447" s="96">
        <v>10</v>
      </c>
      <c r="V3447" s="38" t="s">
        <v>120</v>
      </c>
      <c r="W3447" s="38"/>
      <c r="X3447" s="137">
        <v>4657.8926000000001</v>
      </c>
      <c r="Y3447" s="138">
        <v>53873</v>
      </c>
      <c r="Z3447" s="179">
        <v>34</v>
      </c>
      <c r="AA3447" s="139">
        <v>2047</v>
      </c>
      <c r="AB3447" s="131"/>
      <c r="AC3447" s="38"/>
      <c r="AD3447" s="140">
        <v>158368.38</v>
      </c>
      <c r="AE3447" s="141">
        <v>153710.48740000001</v>
      </c>
      <c r="AF3447" s="141">
        <v>149052.59480000002</v>
      </c>
      <c r="AG3447" s="141">
        <v>144394.70220000003</v>
      </c>
      <c r="AH3447" s="141">
        <v>139736.80960000004</v>
      </c>
      <c r="AI3447" s="141">
        <v>135078.91700000004</v>
      </c>
      <c r="AJ3447" s="141">
        <v>130421.02440000004</v>
      </c>
      <c r="AK3447" s="141">
        <v>125763.13180000003</v>
      </c>
      <c r="AL3447" s="141">
        <v>121105.23920000003</v>
      </c>
      <c r="AM3447" s="141">
        <v>116447.34660000002</v>
      </c>
      <c r="AN3447" s="141">
        <v>111789.45400000001</v>
      </c>
      <c r="AO3447" s="141">
        <v>107131.56140000001</v>
      </c>
      <c r="AP3447" s="141">
        <v>102473.6688</v>
      </c>
      <c r="AQ3447" s="141">
        <v>97815.776199999993</v>
      </c>
      <c r="AR3447" s="141">
        <v>93157.883599999986</v>
      </c>
      <c r="AS3447" s="141">
        <v>88499.99099999998</v>
      </c>
      <c r="AT3447" s="141">
        <v>83842.098399999973</v>
      </c>
      <c r="AU3447" s="141">
        <v>79184.205799999967</v>
      </c>
      <c r="AV3447" s="141">
        <v>74526.31319999996</v>
      </c>
      <c r="AW3447" s="141">
        <v>69868.420599999954</v>
      </c>
      <c r="AX3447" s="141">
        <v>65210.527999999955</v>
      </c>
      <c r="AY3447" s="141">
        <v>60552.635399999956</v>
      </c>
      <c r="AZ3447" s="141">
        <v>55894.742799999956</v>
      </c>
      <c r="BA3447" s="141">
        <v>51236.850199999957</v>
      </c>
      <c r="BB3447" s="141">
        <v>46578.957599999958</v>
      </c>
      <c r="BC3447" s="141">
        <v>41921.064999999959</v>
      </c>
      <c r="BD3447" s="141">
        <v>37263.172399999959</v>
      </c>
      <c r="BE3447" s="141">
        <v>32605.27979999996</v>
      </c>
      <c r="BF3447" s="141">
        <v>27947.387199999961</v>
      </c>
      <c r="BG3447" s="141">
        <v>23289.494599999962</v>
      </c>
      <c r="BH3447" s="141">
        <v>18631.601999999963</v>
      </c>
      <c r="BI3447" s="141">
        <v>13973.709399999963</v>
      </c>
      <c r="BJ3447" s="141">
        <v>9315.8167999999641</v>
      </c>
      <c r="BK3447" s="141">
        <v>4657.924199999964</v>
      </c>
      <c r="BL3447" s="141">
        <v>3.1599999963873415E-2</v>
      </c>
      <c r="BM3447" s="141">
        <v>0</v>
      </c>
      <c r="BN3447" s="141">
        <v>0</v>
      </c>
      <c r="BO3447" s="141">
        <v>0</v>
      </c>
      <c r="BP3447" s="141">
        <v>0</v>
      </c>
    </row>
    <row r="3448" spans="4:68">
      <c r="D3448" s="174" t="s">
        <v>11310</v>
      </c>
      <c r="E3448" s="175">
        <v>61164.78</v>
      </c>
      <c r="F3448" s="174" t="s">
        <v>11229</v>
      </c>
      <c r="G3448" s="174" t="s">
        <v>11295</v>
      </c>
      <c r="H3448" s="174" t="s">
        <v>179</v>
      </c>
      <c r="I3448" s="174" t="s">
        <v>11304</v>
      </c>
      <c r="J3448" s="174" t="s">
        <v>11305</v>
      </c>
      <c r="K3448" s="174"/>
      <c r="L3448" s="174" t="s">
        <v>7136</v>
      </c>
      <c r="M3448" s="174" t="s">
        <v>7279</v>
      </c>
      <c r="N3448" s="176">
        <v>600</v>
      </c>
      <c r="O3448" s="174" t="s">
        <v>3407</v>
      </c>
      <c r="P3448" s="177">
        <v>35611</v>
      </c>
      <c r="Q3448" s="176">
        <v>192</v>
      </c>
      <c r="R3448" s="175">
        <v>19572.64</v>
      </c>
      <c r="S3448" s="175">
        <v>41592.14</v>
      </c>
      <c r="T3448" s="178">
        <v>0</v>
      </c>
      <c r="U3448" s="96">
        <v>10</v>
      </c>
      <c r="V3448" s="38" t="s">
        <v>120</v>
      </c>
      <c r="W3448" s="38"/>
      <c r="X3448" s="137">
        <v>1223.2955999999999</v>
      </c>
      <c r="Y3448" s="138">
        <v>53873</v>
      </c>
      <c r="Z3448" s="179">
        <v>34</v>
      </c>
      <c r="AA3448" s="139">
        <v>2047</v>
      </c>
      <c r="AB3448" s="131"/>
      <c r="AC3448" s="38"/>
      <c r="AD3448" s="140">
        <v>41592.14</v>
      </c>
      <c r="AE3448" s="141">
        <v>40368.844400000002</v>
      </c>
      <c r="AF3448" s="141">
        <v>39145.548800000004</v>
      </c>
      <c r="AG3448" s="141">
        <v>37922.253200000006</v>
      </c>
      <c r="AH3448" s="141">
        <v>36698.957600000009</v>
      </c>
      <c r="AI3448" s="141">
        <v>35475.662000000011</v>
      </c>
      <c r="AJ3448" s="141">
        <v>34252.366400000014</v>
      </c>
      <c r="AK3448" s="141">
        <v>33029.070800000016</v>
      </c>
      <c r="AL3448" s="141">
        <v>31805.775200000015</v>
      </c>
      <c r="AM3448" s="141">
        <v>30582.479600000013</v>
      </c>
      <c r="AN3448" s="141">
        <v>29359.184000000012</v>
      </c>
      <c r="AO3448" s="141">
        <v>28135.888400000011</v>
      </c>
      <c r="AP3448" s="141">
        <v>26912.592800000009</v>
      </c>
      <c r="AQ3448" s="141">
        <v>25689.297200000008</v>
      </c>
      <c r="AR3448" s="141">
        <v>24466.001600000007</v>
      </c>
      <c r="AS3448" s="141">
        <v>23242.706000000006</v>
      </c>
      <c r="AT3448" s="141">
        <v>22019.410400000004</v>
      </c>
      <c r="AU3448" s="141">
        <v>20796.114800000003</v>
      </c>
      <c r="AV3448" s="141">
        <v>19572.819200000002</v>
      </c>
      <c r="AW3448" s="141">
        <v>18349.5236</v>
      </c>
      <c r="AX3448" s="141">
        <v>17126.227999999999</v>
      </c>
      <c r="AY3448" s="141">
        <v>15902.9324</v>
      </c>
      <c r="AZ3448" s="141">
        <v>14679.6368</v>
      </c>
      <c r="BA3448" s="141">
        <v>13456.341200000001</v>
      </c>
      <c r="BB3448" s="141">
        <v>12233.045600000001</v>
      </c>
      <c r="BC3448" s="141">
        <v>11009.750000000002</v>
      </c>
      <c r="BD3448" s="141">
        <v>9786.4544000000024</v>
      </c>
      <c r="BE3448" s="141">
        <v>8563.1588000000029</v>
      </c>
      <c r="BF3448" s="141">
        <v>7339.8632000000034</v>
      </c>
      <c r="BG3448" s="141">
        <v>6116.5676000000039</v>
      </c>
      <c r="BH3448" s="141">
        <v>4893.2720000000045</v>
      </c>
      <c r="BI3448" s="141">
        <v>3669.9764000000046</v>
      </c>
      <c r="BJ3448" s="141">
        <v>2446.6808000000046</v>
      </c>
      <c r="BK3448" s="141">
        <v>1223.3852000000047</v>
      </c>
      <c r="BL3448" s="141">
        <v>8.9600000004793401E-2</v>
      </c>
      <c r="BM3448" s="141">
        <v>0</v>
      </c>
      <c r="BN3448" s="141">
        <v>0</v>
      </c>
      <c r="BO3448" s="141">
        <v>0</v>
      </c>
      <c r="BP3448" s="141">
        <v>0</v>
      </c>
    </row>
    <row r="3449" spans="4:68">
      <c r="D3449" s="174" t="s">
        <v>11311</v>
      </c>
      <c r="E3449" s="175">
        <v>16443.79</v>
      </c>
      <c r="F3449" s="174" t="s">
        <v>11290</v>
      </c>
      <c r="G3449" s="174" t="s">
        <v>11295</v>
      </c>
      <c r="H3449" s="174" t="s">
        <v>179</v>
      </c>
      <c r="I3449" s="174" t="s">
        <v>11304</v>
      </c>
      <c r="J3449" s="174" t="s">
        <v>11305</v>
      </c>
      <c r="K3449" s="174"/>
      <c r="L3449" s="174" t="s">
        <v>7136</v>
      </c>
      <c r="M3449" s="174" t="s">
        <v>7279</v>
      </c>
      <c r="N3449" s="176">
        <v>600</v>
      </c>
      <c r="O3449" s="174" t="s">
        <v>3407</v>
      </c>
      <c r="P3449" s="177">
        <v>35611</v>
      </c>
      <c r="Q3449" s="176">
        <v>192</v>
      </c>
      <c r="R3449" s="175">
        <v>5261.93</v>
      </c>
      <c r="S3449" s="175">
        <v>11181.86</v>
      </c>
      <c r="T3449" s="178">
        <v>0</v>
      </c>
      <c r="U3449" s="96">
        <v>10</v>
      </c>
      <c r="V3449" s="38" t="s">
        <v>120</v>
      </c>
      <c r="W3449" s="38"/>
      <c r="X3449" s="137">
        <v>328.87580000000003</v>
      </c>
      <c r="Y3449" s="138">
        <v>53873</v>
      </c>
      <c r="Z3449" s="179">
        <v>34</v>
      </c>
      <c r="AA3449" s="139">
        <v>2047</v>
      </c>
      <c r="AB3449" s="131"/>
      <c r="AC3449" s="38"/>
      <c r="AD3449" s="140">
        <v>11181.86</v>
      </c>
      <c r="AE3449" s="141">
        <v>10852.984200000001</v>
      </c>
      <c r="AF3449" s="141">
        <v>10524.108400000001</v>
      </c>
      <c r="AG3449" s="141">
        <v>10195.232600000001</v>
      </c>
      <c r="AH3449" s="141">
        <v>9866.3568000000014</v>
      </c>
      <c r="AI3449" s="141">
        <v>9537.4810000000016</v>
      </c>
      <c r="AJ3449" s="141">
        <v>9208.6052000000018</v>
      </c>
      <c r="AK3449" s="141">
        <v>8879.729400000002</v>
      </c>
      <c r="AL3449" s="141">
        <v>8550.8536000000022</v>
      </c>
      <c r="AM3449" s="141">
        <v>8221.9778000000024</v>
      </c>
      <c r="AN3449" s="141">
        <v>7893.1020000000026</v>
      </c>
      <c r="AO3449" s="141">
        <v>7564.2262000000028</v>
      </c>
      <c r="AP3449" s="141">
        <v>7235.350400000003</v>
      </c>
      <c r="AQ3449" s="141">
        <v>6906.4746000000032</v>
      </c>
      <c r="AR3449" s="141">
        <v>6577.5988000000034</v>
      </c>
      <c r="AS3449" s="141">
        <v>6248.7230000000036</v>
      </c>
      <c r="AT3449" s="141">
        <v>5919.8472000000038</v>
      </c>
      <c r="AU3449" s="141">
        <v>5590.971400000004</v>
      </c>
      <c r="AV3449" s="141">
        <v>5262.0956000000042</v>
      </c>
      <c r="AW3449" s="141">
        <v>4933.2198000000044</v>
      </c>
      <c r="AX3449" s="141">
        <v>4604.3440000000046</v>
      </c>
      <c r="AY3449" s="141">
        <v>4275.4682000000048</v>
      </c>
      <c r="AZ3449" s="141">
        <v>3946.592400000005</v>
      </c>
      <c r="BA3449" s="141">
        <v>3617.7166000000052</v>
      </c>
      <c r="BB3449" s="141">
        <v>3288.8408000000054</v>
      </c>
      <c r="BC3449" s="141">
        <v>2959.9650000000056</v>
      </c>
      <c r="BD3449" s="141">
        <v>2631.0892000000058</v>
      </c>
      <c r="BE3449" s="141">
        <v>2302.213400000006</v>
      </c>
      <c r="BF3449" s="141">
        <v>1973.337600000006</v>
      </c>
      <c r="BG3449" s="141">
        <v>1644.461800000006</v>
      </c>
      <c r="BH3449" s="141">
        <v>1315.5860000000059</v>
      </c>
      <c r="BI3449" s="141">
        <v>986.7102000000059</v>
      </c>
      <c r="BJ3449" s="141">
        <v>657.83440000000587</v>
      </c>
      <c r="BK3449" s="141">
        <v>328.95860000000584</v>
      </c>
      <c r="BL3449" s="141">
        <v>8.280000000581822E-2</v>
      </c>
      <c r="BM3449" s="141">
        <v>0</v>
      </c>
      <c r="BN3449" s="141">
        <v>0</v>
      </c>
      <c r="BO3449" s="141">
        <v>0</v>
      </c>
      <c r="BP3449" s="141">
        <v>0</v>
      </c>
    </row>
    <row r="3450" spans="4:68">
      <c r="D3450" s="174" t="s">
        <v>11312</v>
      </c>
      <c r="E3450" s="175">
        <v>2046398.27</v>
      </c>
      <c r="F3450" s="174" t="s">
        <v>3464</v>
      </c>
      <c r="G3450" s="174" t="s">
        <v>11295</v>
      </c>
      <c r="H3450" s="174" t="s">
        <v>179</v>
      </c>
      <c r="I3450" s="174" t="s">
        <v>11304</v>
      </c>
      <c r="J3450" s="174" t="s">
        <v>11305</v>
      </c>
      <c r="K3450" s="174"/>
      <c r="L3450" s="174" t="s">
        <v>7136</v>
      </c>
      <c r="M3450" s="174" t="s">
        <v>7279</v>
      </c>
      <c r="N3450" s="176">
        <v>600</v>
      </c>
      <c r="O3450" s="174" t="s">
        <v>3407</v>
      </c>
      <c r="P3450" s="177">
        <v>35611</v>
      </c>
      <c r="Q3450" s="176">
        <v>192</v>
      </c>
      <c r="R3450" s="175">
        <v>654847.35</v>
      </c>
      <c r="S3450" s="175">
        <v>1391550.92</v>
      </c>
      <c r="T3450" s="178">
        <v>0</v>
      </c>
      <c r="U3450" s="96">
        <v>10</v>
      </c>
      <c r="V3450" s="38" t="s">
        <v>120</v>
      </c>
      <c r="W3450" s="38"/>
      <c r="X3450" s="137">
        <v>40927.965400000001</v>
      </c>
      <c r="Y3450" s="138">
        <v>53873</v>
      </c>
      <c r="Z3450" s="179">
        <v>34</v>
      </c>
      <c r="AA3450" s="139">
        <v>2047</v>
      </c>
      <c r="AB3450" s="131"/>
      <c r="AC3450" s="38"/>
      <c r="AD3450" s="140">
        <v>1391550.92</v>
      </c>
      <c r="AE3450" s="141">
        <v>1350622.9545999998</v>
      </c>
      <c r="AF3450" s="141">
        <v>1309694.9891999997</v>
      </c>
      <c r="AG3450" s="141">
        <v>1268767.0237999996</v>
      </c>
      <c r="AH3450" s="141">
        <v>1227839.0583999995</v>
      </c>
      <c r="AI3450" s="141">
        <v>1186911.0929999994</v>
      </c>
      <c r="AJ3450" s="141">
        <v>1145983.1275999993</v>
      </c>
      <c r="AK3450" s="141">
        <v>1105055.1621999992</v>
      </c>
      <c r="AL3450" s="141">
        <v>1064127.1967999991</v>
      </c>
      <c r="AM3450" s="141">
        <v>1023199.2313999991</v>
      </c>
      <c r="AN3450" s="141">
        <v>982271.26599999913</v>
      </c>
      <c r="AO3450" s="141">
        <v>941343.30059999914</v>
      </c>
      <c r="AP3450" s="141">
        <v>900415.33519999916</v>
      </c>
      <c r="AQ3450" s="141">
        <v>859487.36979999917</v>
      </c>
      <c r="AR3450" s="141">
        <v>818559.40439999918</v>
      </c>
      <c r="AS3450" s="141">
        <v>777631.4389999992</v>
      </c>
      <c r="AT3450" s="141">
        <v>736703.47359999921</v>
      </c>
      <c r="AU3450" s="141">
        <v>695775.50819999923</v>
      </c>
      <c r="AV3450" s="141">
        <v>654847.54279999924</v>
      </c>
      <c r="AW3450" s="141">
        <v>613919.57739999925</v>
      </c>
      <c r="AX3450" s="141">
        <v>572991.61199999927</v>
      </c>
      <c r="AY3450" s="141">
        <v>532063.64659999928</v>
      </c>
      <c r="AZ3450" s="141">
        <v>491135.68119999929</v>
      </c>
      <c r="BA3450" s="141">
        <v>450207.71579999931</v>
      </c>
      <c r="BB3450" s="141">
        <v>409279.75039999932</v>
      </c>
      <c r="BC3450" s="141">
        <v>368351.78499999933</v>
      </c>
      <c r="BD3450" s="141">
        <v>327423.81959999935</v>
      </c>
      <c r="BE3450" s="141">
        <v>286495.85419999936</v>
      </c>
      <c r="BF3450" s="141">
        <v>245567.88879999937</v>
      </c>
      <c r="BG3450" s="141">
        <v>204639.92339999939</v>
      </c>
      <c r="BH3450" s="141">
        <v>163711.9579999994</v>
      </c>
      <c r="BI3450" s="141">
        <v>122783.9925999994</v>
      </c>
      <c r="BJ3450" s="141">
        <v>81856.0271999994</v>
      </c>
      <c r="BK3450" s="141">
        <v>40928.061799999399</v>
      </c>
      <c r="BL3450" s="141">
        <v>9.6399999398272485E-2</v>
      </c>
      <c r="BM3450" s="141">
        <v>0</v>
      </c>
      <c r="BN3450" s="141">
        <v>0</v>
      </c>
      <c r="BO3450" s="141">
        <v>0</v>
      </c>
      <c r="BP3450" s="141">
        <v>0</v>
      </c>
    </row>
    <row r="3451" spans="4:68">
      <c r="D3451" s="174" t="s">
        <v>11313</v>
      </c>
      <c r="E3451" s="175">
        <v>2942248.9</v>
      </c>
      <c r="F3451" s="174" t="s">
        <v>3486</v>
      </c>
      <c r="G3451" s="174" t="s">
        <v>11295</v>
      </c>
      <c r="H3451" s="174" t="s">
        <v>179</v>
      </c>
      <c r="I3451" s="174" t="s">
        <v>11304</v>
      </c>
      <c r="J3451" s="174" t="s">
        <v>11305</v>
      </c>
      <c r="K3451" s="174"/>
      <c r="L3451" s="174" t="s">
        <v>7136</v>
      </c>
      <c r="M3451" s="174" t="s">
        <v>7279</v>
      </c>
      <c r="N3451" s="176">
        <v>600</v>
      </c>
      <c r="O3451" s="174" t="s">
        <v>3407</v>
      </c>
      <c r="P3451" s="177">
        <v>35611</v>
      </c>
      <c r="Q3451" s="176">
        <v>192</v>
      </c>
      <c r="R3451" s="175">
        <v>941519.53</v>
      </c>
      <c r="S3451" s="175">
        <v>2000729.37</v>
      </c>
      <c r="T3451" s="178">
        <v>0</v>
      </c>
      <c r="U3451" s="96">
        <v>10</v>
      </c>
      <c r="V3451" s="38" t="s">
        <v>120</v>
      </c>
      <c r="W3451" s="38"/>
      <c r="X3451" s="137">
        <v>58844.977999999996</v>
      </c>
      <c r="Y3451" s="138">
        <v>53873</v>
      </c>
      <c r="Z3451" s="179">
        <v>34</v>
      </c>
      <c r="AA3451" s="139">
        <v>2047</v>
      </c>
      <c r="AB3451" s="131"/>
      <c r="AC3451" s="38"/>
      <c r="AD3451" s="140">
        <v>2000729.37</v>
      </c>
      <c r="AE3451" s="141">
        <v>1941884.3920000002</v>
      </c>
      <c r="AF3451" s="141">
        <v>1883039.4140000003</v>
      </c>
      <c r="AG3451" s="141">
        <v>1824194.4360000005</v>
      </c>
      <c r="AH3451" s="141">
        <v>1765349.4580000006</v>
      </c>
      <c r="AI3451" s="141">
        <v>1706504.4800000007</v>
      </c>
      <c r="AJ3451" s="141">
        <v>1647659.5020000008</v>
      </c>
      <c r="AK3451" s="141">
        <v>1588814.5240000009</v>
      </c>
      <c r="AL3451" s="141">
        <v>1529969.546000001</v>
      </c>
      <c r="AM3451" s="141">
        <v>1471124.5680000011</v>
      </c>
      <c r="AN3451" s="141">
        <v>1412279.5900000012</v>
      </c>
      <c r="AO3451" s="141">
        <v>1353434.6120000014</v>
      </c>
      <c r="AP3451" s="141">
        <v>1294589.6340000015</v>
      </c>
      <c r="AQ3451" s="141">
        <v>1235744.6560000016</v>
      </c>
      <c r="AR3451" s="141">
        <v>1176899.6780000017</v>
      </c>
      <c r="AS3451" s="141">
        <v>1118054.7000000018</v>
      </c>
      <c r="AT3451" s="141">
        <v>1059209.7220000019</v>
      </c>
      <c r="AU3451" s="141">
        <v>1000364.7440000019</v>
      </c>
      <c r="AV3451" s="141">
        <v>941519.76600000192</v>
      </c>
      <c r="AW3451" s="141">
        <v>882674.78800000192</v>
      </c>
      <c r="AX3451" s="141">
        <v>823829.81000000192</v>
      </c>
      <c r="AY3451" s="141">
        <v>764984.83200000192</v>
      </c>
      <c r="AZ3451" s="141">
        <v>706139.85400000191</v>
      </c>
      <c r="BA3451" s="141">
        <v>647294.87600000191</v>
      </c>
      <c r="BB3451" s="141">
        <v>588449.89800000191</v>
      </c>
      <c r="BC3451" s="141">
        <v>529604.9200000019</v>
      </c>
      <c r="BD3451" s="141">
        <v>470759.9420000019</v>
      </c>
      <c r="BE3451" s="141">
        <v>411914.9640000019</v>
      </c>
      <c r="BF3451" s="141">
        <v>353069.9860000019</v>
      </c>
      <c r="BG3451" s="141">
        <v>294225.00800000189</v>
      </c>
      <c r="BH3451" s="141">
        <v>235380.03000000189</v>
      </c>
      <c r="BI3451" s="141">
        <v>176535.05200000189</v>
      </c>
      <c r="BJ3451" s="141">
        <v>117690.07400000188</v>
      </c>
      <c r="BK3451" s="141">
        <v>58845.096000001889</v>
      </c>
      <c r="BL3451" s="141">
        <v>0.11800000189396087</v>
      </c>
      <c r="BM3451" s="141">
        <v>0</v>
      </c>
      <c r="BN3451" s="141">
        <v>0</v>
      </c>
      <c r="BO3451" s="141">
        <v>0</v>
      </c>
      <c r="BP3451" s="141">
        <v>0</v>
      </c>
    </row>
    <row r="3452" spans="4:68">
      <c r="D3452" s="174" t="s">
        <v>11314</v>
      </c>
      <c r="E3452" s="175">
        <v>115748.06</v>
      </c>
      <c r="F3452" s="174" t="s">
        <v>3540</v>
      </c>
      <c r="G3452" s="174" t="s">
        <v>11295</v>
      </c>
      <c r="H3452" s="174" t="s">
        <v>179</v>
      </c>
      <c r="I3452" s="174" t="s">
        <v>11304</v>
      </c>
      <c r="J3452" s="174" t="s">
        <v>11305</v>
      </c>
      <c r="K3452" s="174"/>
      <c r="L3452" s="174" t="s">
        <v>7136</v>
      </c>
      <c r="M3452" s="174" t="s">
        <v>7279</v>
      </c>
      <c r="N3452" s="176">
        <v>600</v>
      </c>
      <c r="O3452" s="174" t="s">
        <v>3407</v>
      </c>
      <c r="P3452" s="177">
        <v>35611</v>
      </c>
      <c r="Q3452" s="176">
        <v>192</v>
      </c>
      <c r="R3452" s="175">
        <v>37039.35</v>
      </c>
      <c r="S3452" s="175">
        <v>78708.710000000006</v>
      </c>
      <c r="T3452" s="178">
        <v>0</v>
      </c>
      <c r="U3452" s="96">
        <v>10</v>
      </c>
      <c r="V3452" s="38" t="s">
        <v>120</v>
      </c>
      <c r="W3452" s="38"/>
      <c r="X3452" s="137">
        <v>2314.9611999999997</v>
      </c>
      <c r="Y3452" s="138">
        <v>53873</v>
      </c>
      <c r="Z3452" s="179">
        <v>34</v>
      </c>
      <c r="AA3452" s="139">
        <v>2047</v>
      </c>
      <c r="AB3452" s="131"/>
      <c r="AC3452" s="38"/>
      <c r="AD3452" s="140">
        <v>78708.710000000006</v>
      </c>
      <c r="AE3452" s="141">
        <v>76393.748800000001</v>
      </c>
      <c r="AF3452" s="141">
        <v>74078.787599999996</v>
      </c>
      <c r="AG3452" s="141">
        <v>71763.826399999991</v>
      </c>
      <c r="AH3452" s="141">
        <v>69448.865199999986</v>
      </c>
      <c r="AI3452" s="141">
        <v>67133.90399999998</v>
      </c>
      <c r="AJ3452" s="141">
        <v>64818.942799999983</v>
      </c>
      <c r="AK3452" s="141">
        <v>62503.981599999985</v>
      </c>
      <c r="AL3452" s="141">
        <v>60189.020399999987</v>
      </c>
      <c r="AM3452" s="141">
        <v>57874.059199999989</v>
      </c>
      <c r="AN3452" s="141">
        <v>55559.097999999991</v>
      </c>
      <c r="AO3452" s="141">
        <v>53244.136799999993</v>
      </c>
      <c r="AP3452" s="141">
        <v>50929.175599999995</v>
      </c>
      <c r="AQ3452" s="141">
        <v>48614.214399999997</v>
      </c>
      <c r="AR3452" s="141">
        <v>46299.253199999999</v>
      </c>
      <c r="AS3452" s="141">
        <v>43984.292000000001</v>
      </c>
      <c r="AT3452" s="141">
        <v>41669.330800000003</v>
      </c>
      <c r="AU3452" s="141">
        <v>39354.369600000005</v>
      </c>
      <c r="AV3452" s="141">
        <v>37039.408400000008</v>
      </c>
      <c r="AW3452" s="141">
        <v>34724.44720000001</v>
      </c>
      <c r="AX3452" s="141">
        <v>32409.486000000012</v>
      </c>
      <c r="AY3452" s="141">
        <v>30094.524800000014</v>
      </c>
      <c r="AZ3452" s="141">
        <v>27779.563600000016</v>
      </c>
      <c r="BA3452" s="141">
        <v>25464.602400000018</v>
      </c>
      <c r="BB3452" s="141">
        <v>23149.64120000002</v>
      </c>
      <c r="BC3452" s="141">
        <v>20834.680000000022</v>
      </c>
      <c r="BD3452" s="141">
        <v>18519.718800000024</v>
      </c>
      <c r="BE3452" s="141">
        <v>16204.757600000024</v>
      </c>
      <c r="BF3452" s="141">
        <v>13889.796400000025</v>
      </c>
      <c r="BG3452" s="141">
        <v>11574.835200000025</v>
      </c>
      <c r="BH3452" s="141">
        <v>9259.8740000000253</v>
      </c>
      <c r="BI3452" s="141">
        <v>6944.9128000000255</v>
      </c>
      <c r="BJ3452" s="141">
        <v>4629.9516000000258</v>
      </c>
      <c r="BK3452" s="141">
        <v>2314.9904000000261</v>
      </c>
      <c r="BL3452" s="141">
        <v>2.9200000026321504E-2</v>
      </c>
      <c r="BM3452" s="141">
        <v>0</v>
      </c>
      <c r="BN3452" s="141">
        <v>0</v>
      </c>
      <c r="BO3452" s="141">
        <v>0</v>
      </c>
      <c r="BP3452" s="141">
        <v>0</v>
      </c>
    </row>
    <row r="3453" spans="4:68">
      <c r="D3453" s="174" t="s">
        <v>11315</v>
      </c>
      <c r="E3453" s="175">
        <v>119008.47</v>
      </c>
      <c r="F3453" s="174" t="s">
        <v>3488</v>
      </c>
      <c r="G3453" s="174" t="s">
        <v>11295</v>
      </c>
      <c r="H3453" s="174" t="s">
        <v>179</v>
      </c>
      <c r="I3453" s="174" t="s">
        <v>11304</v>
      </c>
      <c r="J3453" s="174" t="s">
        <v>11305</v>
      </c>
      <c r="K3453" s="174"/>
      <c r="L3453" s="174" t="s">
        <v>7136</v>
      </c>
      <c r="M3453" s="174" t="s">
        <v>7279</v>
      </c>
      <c r="N3453" s="176">
        <v>600</v>
      </c>
      <c r="O3453" s="174" t="s">
        <v>3407</v>
      </c>
      <c r="P3453" s="177">
        <v>35611</v>
      </c>
      <c r="Q3453" s="176">
        <v>192</v>
      </c>
      <c r="R3453" s="175">
        <v>38082.57</v>
      </c>
      <c r="S3453" s="175">
        <v>80925.899999999994</v>
      </c>
      <c r="T3453" s="178">
        <v>0</v>
      </c>
      <c r="U3453" s="96">
        <v>10</v>
      </c>
      <c r="V3453" s="38" t="s">
        <v>120</v>
      </c>
      <c r="W3453" s="38"/>
      <c r="X3453" s="137">
        <v>2380.1694000000002</v>
      </c>
      <c r="Y3453" s="138">
        <v>53873</v>
      </c>
      <c r="Z3453" s="179">
        <v>34</v>
      </c>
      <c r="AA3453" s="139">
        <v>2047</v>
      </c>
      <c r="AB3453" s="131"/>
      <c r="AC3453" s="38"/>
      <c r="AD3453" s="140">
        <v>80925.899999999994</v>
      </c>
      <c r="AE3453" s="141">
        <v>78545.730599999995</v>
      </c>
      <c r="AF3453" s="141">
        <v>76165.561199999996</v>
      </c>
      <c r="AG3453" s="141">
        <v>73785.391799999998</v>
      </c>
      <c r="AH3453" s="141">
        <v>71405.222399999999</v>
      </c>
      <c r="AI3453" s="141">
        <v>69025.053</v>
      </c>
      <c r="AJ3453" s="141">
        <v>66644.883600000001</v>
      </c>
      <c r="AK3453" s="141">
        <v>64264.714200000002</v>
      </c>
      <c r="AL3453" s="141">
        <v>61884.544800000003</v>
      </c>
      <c r="AM3453" s="141">
        <v>59504.375400000004</v>
      </c>
      <c r="AN3453" s="141">
        <v>57124.206000000006</v>
      </c>
      <c r="AO3453" s="141">
        <v>54744.036600000007</v>
      </c>
      <c r="AP3453" s="141">
        <v>52363.867200000008</v>
      </c>
      <c r="AQ3453" s="141">
        <v>49983.697800000009</v>
      </c>
      <c r="AR3453" s="141">
        <v>47603.52840000001</v>
      </c>
      <c r="AS3453" s="141">
        <v>45223.359000000011</v>
      </c>
      <c r="AT3453" s="141">
        <v>42843.189600000012</v>
      </c>
      <c r="AU3453" s="141">
        <v>40463.020200000014</v>
      </c>
      <c r="AV3453" s="141">
        <v>38082.850800000015</v>
      </c>
      <c r="AW3453" s="141">
        <v>35702.681400000016</v>
      </c>
      <c r="AX3453" s="141">
        <v>33322.512000000017</v>
      </c>
      <c r="AY3453" s="141">
        <v>30942.342600000018</v>
      </c>
      <c r="AZ3453" s="141">
        <v>28562.173200000019</v>
      </c>
      <c r="BA3453" s="141">
        <v>26182.00380000002</v>
      </c>
      <c r="BB3453" s="141">
        <v>23801.834400000022</v>
      </c>
      <c r="BC3453" s="141">
        <v>21421.665000000023</v>
      </c>
      <c r="BD3453" s="141">
        <v>19041.495600000024</v>
      </c>
      <c r="BE3453" s="141">
        <v>16661.326200000025</v>
      </c>
      <c r="BF3453" s="141">
        <v>14281.156800000024</v>
      </c>
      <c r="BG3453" s="141">
        <v>11900.987400000024</v>
      </c>
      <c r="BH3453" s="141">
        <v>9520.8180000000229</v>
      </c>
      <c r="BI3453" s="141">
        <v>7140.6486000000223</v>
      </c>
      <c r="BJ3453" s="141">
        <v>4760.4792000000216</v>
      </c>
      <c r="BK3453" s="141">
        <v>2380.3098000000214</v>
      </c>
      <c r="BL3453" s="141">
        <v>0.14040000002114539</v>
      </c>
      <c r="BM3453" s="141">
        <v>0</v>
      </c>
      <c r="BN3453" s="141">
        <v>0</v>
      </c>
      <c r="BO3453" s="141">
        <v>0</v>
      </c>
      <c r="BP3453" s="141">
        <v>0</v>
      </c>
    </row>
    <row r="3454" spans="4:68">
      <c r="D3454" s="174" t="s">
        <v>11316</v>
      </c>
      <c r="E3454" s="175">
        <v>263.35000000000002</v>
      </c>
      <c r="F3454" s="174" t="s">
        <v>3426</v>
      </c>
      <c r="G3454" s="174" t="s">
        <v>11295</v>
      </c>
      <c r="H3454" s="174" t="s">
        <v>179</v>
      </c>
      <c r="I3454" s="174" t="s">
        <v>11317</v>
      </c>
      <c r="J3454" s="174" t="s">
        <v>11318</v>
      </c>
      <c r="K3454" s="174"/>
      <c r="L3454" s="174" t="s">
        <v>7136</v>
      </c>
      <c r="M3454" s="174" t="s">
        <v>7279</v>
      </c>
      <c r="N3454" s="176">
        <v>600</v>
      </c>
      <c r="O3454" s="174" t="s">
        <v>3407</v>
      </c>
      <c r="P3454" s="177">
        <v>35611</v>
      </c>
      <c r="Q3454" s="176">
        <v>192</v>
      </c>
      <c r="R3454" s="175">
        <v>84.16</v>
      </c>
      <c r="S3454" s="175">
        <v>179.19</v>
      </c>
      <c r="T3454" s="178">
        <v>0</v>
      </c>
      <c r="U3454" s="96">
        <v>10</v>
      </c>
      <c r="V3454" s="38" t="s">
        <v>120</v>
      </c>
      <c r="W3454" s="38"/>
      <c r="X3454" s="137">
        <v>5.2670000000000003</v>
      </c>
      <c r="Y3454" s="138">
        <v>53873</v>
      </c>
      <c r="Z3454" s="179">
        <v>34</v>
      </c>
      <c r="AA3454" s="139">
        <v>2047</v>
      </c>
      <c r="AB3454" s="131"/>
      <c r="AC3454" s="38"/>
      <c r="AD3454" s="140">
        <v>179.19</v>
      </c>
      <c r="AE3454" s="141">
        <v>173.923</v>
      </c>
      <c r="AF3454" s="141">
        <v>168.65600000000001</v>
      </c>
      <c r="AG3454" s="141">
        <v>163.38900000000001</v>
      </c>
      <c r="AH3454" s="141">
        <v>158.12200000000001</v>
      </c>
      <c r="AI3454" s="141">
        <v>152.85500000000002</v>
      </c>
      <c r="AJ3454" s="141">
        <v>147.58800000000002</v>
      </c>
      <c r="AK3454" s="141">
        <v>142.32100000000003</v>
      </c>
      <c r="AL3454" s="141">
        <v>137.05400000000003</v>
      </c>
      <c r="AM3454" s="141">
        <v>131.78700000000003</v>
      </c>
      <c r="AN3454" s="141">
        <v>126.52000000000004</v>
      </c>
      <c r="AO3454" s="141">
        <v>121.25300000000004</v>
      </c>
      <c r="AP3454" s="141">
        <v>115.98600000000005</v>
      </c>
      <c r="AQ3454" s="141">
        <v>110.71900000000005</v>
      </c>
      <c r="AR3454" s="141">
        <v>105.45200000000006</v>
      </c>
      <c r="AS3454" s="141">
        <v>100.18500000000006</v>
      </c>
      <c r="AT3454" s="141">
        <v>94.918000000000063</v>
      </c>
      <c r="AU3454" s="141">
        <v>89.651000000000067</v>
      </c>
      <c r="AV3454" s="141">
        <v>84.384000000000071</v>
      </c>
      <c r="AW3454" s="141">
        <v>79.117000000000075</v>
      </c>
      <c r="AX3454" s="141">
        <v>73.85000000000008</v>
      </c>
      <c r="AY3454" s="141">
        <v>68.583000000000084</v>
      </c>
      <c r="AZ3454" s="141">
        <v>63.316000000000081</v>
      </c>
      <c r="BA3454" s="141">
        <v>58.049000000000078</v>
      </c>
      <c r="BB3454" s="141">
        <v>52.782000000000075</v>
      </c>
      <c r="BC3454" s="141">
        <v>47.515000000000072</v>
      </c>
      <c r="BD3454" s="141">
        <v>42.248000000000069</v>
      </c>
      <c r="BE3454" s="141">
        <v>36.981000000000066</v>
      </c>
      <c r="BF3454" s="141">
        <v>31.714000000000066</v>
      </c>
      <c r="BG3454" s="141">
        <v>26.447000000000067</v>
      </c>
      <c r="BH3454" s="141">
        <v>21.180000000000067</v>
      </c>
      <c r="BI3454" s="141">
        <v>15.913000000000068</v>
      </c>
      <c r="BJ3454" s="141">
        <v>10.646000000000068</v>
      </c>
      <c r="BK3454" s="141">
        <v>5.3790000000000679</v>
      </c>
      <c r="BL3454" s="141">
        <v>0.1120000000000676</v>
      </c>
      <c r="BM3454" s="141">
        <v>0</v>
      </c>
      <c r="BN3454" s="141">
        <v>0</v>
      </c>
      <c r="BO3454" s="141">
        <v>0</v>
      </c>
      <c r="BP3454" s="141">
        <v>0</v>
      </c>
    </row>
    <row r="3455" spans="4:68">
      <c r="D3455" s="174" t="s">
        <v>11319</v>
      </c>
      <c r="E3455" s="175">
        <v>9146384.1899999995</v>
      </c>
      <c r="F3455" s="174" t="s">
        <v>3459</v>
      </c>
      <c r="G3455" s="174" t="s">
        <v>11295</v>
      </c>
      <c r="H3455" s="174" t="s">
        <v>179</v>
      </c>
      <c r="I3455" s="174" t="s">
        <v>11317</v>
      </c>
      <c r="J3455" s="174" t="s">
        <v>11318</v>
      </c>
      <c r="K3455" s="174"/>
      <c r="L3455" s="174" t="s">
        <v>7136</v>
      </c>
      <c r="M3455" s="174" t="s">
        <v>7279</v>
      </c>
      <c r="N3455" s="176">
        <v>600</v>
      </c>
      <c r="O3455" s="174" t="s">
        <v>3407</v>
      </c>
      <c r="P3455" s="177">
        <v>35611</v>
      </c>
      <c r="Q3455" s="176">
        <v>192</v>
      </c>
      <c r="R3455" s="175">
        <v>2926842.87</v>
      </c>
      <c r="S3455" s="175">
        <v>6219541.3200000003</v>
      </c>
      <c r="T3455" s="178">
        <v>0</v>
      </c>
      <c r="U3455" s="96">
        <v>10</v>
      </c>
      <c r="V3455" s="38" t="s">
        <v>120</v>
      </c>
      <c r="W3455" s="38"/>
      <c r="X3455" s="137">
        <v>182927.6838</v>
      </c>
      <c r="Y3455" s="138">
        <v>53873</v>
      </c>
      <c r="Z3455" s="179">
        <v>34</v>
      </c>
      <c r="AA3455" s="139">
        <v>2047</v>
      </c>
      <c r="AB3455" s="131"/>
      <c r="AC3455" s="38"/>
      <c r="AD3455" s="140">
        <v>6219541.3200000003</v>
      </c>
      <c r="AE3455" s="141">
        <v>6036613.6362000005</v>
      </c>
      <c r="AF3455" s="141">
        <v>5853685.9524000008</v>
      </c>
      <c r="AG3455" s="141">
        <v>5670758.268600001</v>
      </c>
      <c r="AH3455" s="141">
        <v>5487830.5848000012</v>
      </c>
      <c r="AI3455" s="141">
        <v>5304902.9010000015</v>
      </c>
      <c r="AJ3455" s="141">
        <v>5121975.2172000017</v>
      </c>
      <c r="AK3455" s="141">
        <v>4939047.5334000019</v>
      </c>
      <c r="AL3455" s="141">
        <v>4756119.8496000022</v>
      </c>
      <c r="AM3455" s="141">
        <v>4573192.1658000024</v>
      </c>
      <c r="AN3455" s="141">
        <v>4390264.4820000026</v>
      </c>
      <c r="AO3455" s="141">
        <v>4207336.7982000029</v>
      </c>
      <c r="AP3455" s="141">
        <v>4024409.1144000031</v>
      </c>
      <c r="AQ3455" s="141">
        <v>3841481.4306000033</v>
      </c>
      <c r="AR3455" s="141">
        <v>3658553.7468000036</v>
      </c>
      <c r="AS3455" s="141">
        <v>3475626.0630000038</v>
      </c>
      <c r="AT3455" s="141">
        <v>3292698.379200004</v>
      </c>
      <c r="AU3455" s="141">
        <v>3109770.6954000043</v>
      </c>
      <c r="AV3455" s="141">
        <v>2926843.0116000045</v>
      </c>
      <c r="AW3455" s="141">
        <v>2743915.3278000047</v>
      </c>
      <c r="AX3455" s="141">
        <v>2560987.644000005</v>
      </c>
      <c r="AY3455" s="141">
        <v>2378059.9602000052</v>
      </c>
      <c r="AZ3455" s="141">
        <v>2195132.2764000054</v>
      </c>
      <c r="BA3455" s="141">
        <v>2012204.5926000054</v>
      </c>
      <c r="BB3455" s="141">
        <v>1829276.9088000054</v>
      </c>
      <c r="BC3455" s="141">
        <v>1646349.2250000054</v>
      </c>
      <c r="BD3455" s="141">
        <v>1463421.5412000054</v>
      </c>
      <c r="BE3455" s="141">
        <v>1280493.8574000055</v>
      </c>
      <c r="BF3455" s="141">
        <v>1097566.1736000055</v>
      </c>
      <c r="BG3455" s="141">
        <v>914638.48980000545</v>
      </c>
      <c r="BH3455" s="141">
        <v>731710.80600000545</v>
      </c>
      <c r="BI3455" s="141">
        <v>548783.12220000545</v>
      </c>
      <c r="BJ3455" s="141">
        <v>365855.43840000546</v>
      </c>
      <c r="BK3455" s="141">
        <v>182927.75460000546</v>
      </c>
      <c r="BL3455" s="141">
        <v>7.0800005458295345E-2</v>
      </c>
      <c r="BM3455" s="141">
        <v>0</v>
      </c>
      <c r="BN3455" s="141">
        <v>0</v>
      </c>
      <c r="BO3455" s="141">
        <v>0</v>
      </c>
      <c r="BP3455" s="141">
        <v>0</v>
      </c>
    </row>
    <row r="3456" spans="4:68">
      <c r="D3456" s="174" t="s">
        <v>11320</v>
      </c>
      <c r="E3456" s="175">
        <v>731428.46</v>
      </c>
      <c r="F3456" s="174" t="s">
        <v>3501</v>
      </c>
      <c r="G3456" s="174" t="s">
        <v>11295</v>
      </c>
      <c r="H3456" s="174" t="s">
        <v>179</v>
      </c>
      <c r="I3456" s="174" t="s">
        <v>11317</v>
      </c>
      <c r="J3456" s="174" t="s">
        <v>11318</v>
      </c>
      <c r="K3456" s="174"/>
      <c r="L3456" s="174" t="s">
        <v>7136</v>
      </c>
      <c r="M3456" s="174" t="s">
        <v>7279</v>
      </c>
      <c r="N3456" s="176">
        <v>600</v>
      </c>
      <c r="O3456" s="174" t="s">
        <v>3407</v>
      </c>
      <c r="P3456" s="177">
        <v>35611</v>
      </c>
      <c r="Q3456" s="176">
        <v>192</v>
      </c>
      <c r="R3456" s="175">
        <v>234056.97</v>
      </c>
      <c r="S3456" s="175">
        <v>497371.49</v>
      </c>
      <c r="T3456" s="178">
        <v>0</v>
      </c>
      <c r="U3456" s="96">
        <v>10</v>
      </c>
      <c r="V3456" s="38" t="s">
        <v>120</v>
      </c>
      <c r="W3456" s="38"/>
      <c r="X3456" s="137">
        <v>14628.569199999998</v>
      </c>
      <c r="Y3456" s="138">
        <v>53873</v>
      </c>
      <c r="Z3456" s="179">
        <v>34</v>
      </c>
      <c r="AA3456" s="139">
        <v>2047</v>
      </c>
      <c r="AB3456" s="131"/>
      <c r="AC3456" s="38"/>
      <c r="AD3456" s="140">
        <v>497371.49</v>
      </c>
      <c r="AE3456" s="141">
        <v>482742.92079999996</v>
      </c>
      <c r="AF3456" s="141">
        <v>468114.35159999994</v>
      </c>
      <c r="AG3456" s="141">
        <v>453485.78239999991</v>
      </c>
      <c r="AH3456" s="141">
        <v>438857.21319999988</v>
      </c>
      <c r="AI3456" s="141">
        <v>424228.64399999985</v>
      </c>
      <c r="AJ3456" s="141">
        <v>409600.07479999983</v>
      </c>
      <c r="AK3456" s="141">
        <v>394971.5055999998</v>
      </c>
      <c r="AL3456" s="141">
        <v>380342.93639999977</v>
      </c>
      <c r="AM3456" s="141">
        <v>365714.36719999975</v>
      </c>
      <c r="AN3456" s="141">
        <v>351085.79799999972</v>
      </c>
      <c r="AO3456" s="141">
        <v>336457.22879999969</v>
      </c>
      <c r="AP3456" s="141">
        <v>321828.65959999966</v>
      </c>
      <c r="AQ3456" s="141">
        <v>307200.09039999964</v>
      </c>
      <c r="AR3456" s="141">
        <v>292571.52119999961</v>
      </c>
      <c r="AS3456" s="141">
        <v>277942.95199999958</v>
      </c>
      <c r="AT3456" s="141">
        <v>263314.38279999956</v>
      </c>
      <c r="AU3456" s="141">
        <v>248685.81359999956</v>
      </c>
      <c r="AV3456" s="141">
        <v>234057.24439999956</v>
      </c>
      <c r="AW3456" s="141">
        <v>219428.67519999956</v>
      </c>
      <c r="AX3456" s="141">
        <v>204800.10599999956</v>
      </c>
      <c r="AY3456" s="141">
        <v>190171.53679999957</v>
      </c>
      <c r="AZ3456" s="141">
        <v>175542.96759999957</v>
      </c>
      <c r="BA3456" s="141">
        <v>160914.39839999957</v>
      </c>
      <c r="BB3456" s="141">
        <v>146285.82919999957</v>
      </c>
      <c r="BC3456" s="141">
        <v>131657.25999999957</v>
      </c>
      <c r="BD3456" s="141">
        <v>117028.69079999957</v>
      </c>
      <c r="BE3456" s="141">
        <v>102400.12159999958</v>
      </c>
      <c r="BF3456" s="141">
        <v>87771.552399999578</v>
      </c>
      <c r="BG3456" s="141">
        <v>73142.98319999958</v>
      </c>
      <c r="BH3456" s="141">
        <v>58514.413999999582</v>
      </c>
      <c r="BI3456" s="141">
        <v>43885.844799999584</v>
      </c>
      <c r="BJ3456" s="141">
        <v>29257.275599999586</v>
      </c>
      <c r="BK3456" s="141">
        <v>14628.706399999588</v>
      </c>
      <c r="BL3456" s="141">
        <v>0.13719999958993867</v>
      </c>
      <c r="BM3456" s="141">
        <v>0</v>
      </c>
      <c r="BN3456" s="141">
        <v>0</v>
      </c>
      <c r="BO3456" s="141">
        <v>0</v>
      </c>
      <c r="BP3456" s="141">
        <v>0</v>
      </c>
    </row>
    <row r="3457" spans="4:68">
      <c r="D3457" s="174" t="s">
        <v>11321</v>
      </c>
      <c r="E3457" s="175">
        <v>51271.62</v>
      </c>
      <c r="F3457" s="174" t="s">
        <v>3520</v>
      </c>
      <c r="G3457" s="174" t="s">
        <v>11295</v>
      </c>
      <c r="H3457" s="174" t="s">
        <v>179</v>
      </c>
      <c r="I3457" s="174" t="s">
        <v>11317</v>
      </c>
      <c r="J3457" s="174" t="s">
        <v>11318</v>
      </c>
      <c r="K3457" s="174"/>
      <c r="L3457" s="174" t="s">
        <v>7136</v>
      </c>
      <c r="M3457" s="174" t="s">
        <v>7279</v>
      </c>
      <c r="N3457" s="176">
        <v>600</v>
      </c>
      <c r="O3457" s="174" t="s">
        <v>3407</v>
      </c>
      <c r="P3457" s="177">
        <v>35611</v>
      </c>
      <c r="Q3457" s="176">
        <v>192</v>
      </c>
      <c r="R3457" s="175">
        <v>16406.87</v>
      </c>
      <c r="S3457" s="175">
        <v>34864.75</v>
      </c>
      <c r="T3457" s="178">
        <v>0</v>
      </c>
      <c r="U3457" s="96">
        <v>10</v>
      </c>
      <c r="V3457" s="38" t="s">
        <v>120</v>
      </c>
      <c r="W3457" s="38"/>
      <c r="X3457" s="137">
        <v>1025.4324000000001</v>
      </c>
      <c r="Y3457" s="138">
        <v>53873</v>
      </c>
      <c r="Z3457" s="179">
        <v>34</v>
      </c>
      <c r="AA3457" s="139">
        <v>2047</v>
      </c>
      <c r="AB3457" s="131"/>
      <c r="AC3457" s="38"/>
      <c r="AD3457" s="140">
        <v>34864.75</v>
      </c>
      <c r="AE3457" s="141">
        <v>33839.317600000002</v>
      </c>
      <c r="AF3457" s="141">
        <v>32813.885200000004</v>
      </c>
      <c r="AG3457" s="141">
        <v>31788.452800000003</v>
      </c>
      <c r="AH3457" s="141">
        <v>30763.020400000001</v>
      </c>
      <c r="AI3457" s="141">
        <v>29737.588</v>
      </c>
      <c r="AJ3457" s="141">
        <v>28712.155599999998</v>
      </c>
      <c r="AK3457" s="141">
        <v>27686.723199999997</v>
      </c>
      <c r="AL3457" s="141">
        <v>26661.290799999995</v>
      </c>
      <c r="AM3457" s="141">
        <v>25635.858399999994</v>
      </c>
      <c r="AN3457" s="141">
        <v>24610.425999999992</v>
      </c>
      <c r="AO3457" s="141">
        <v>23584.993599999991</v>
      </c>
      <c r="AP3457" s="141">
        <v>22559.561199999989</v>
      </c>
      <c r="AQ3457" s="141">
        <v>21534.128799999988</v>
      </c>
      <c r="AR3457" s="141">
        <v>20508.696399999986</v>
      </c>
      <c r="AS3457" s="141">
        <v>19483.263999999985</v>
      </c>
      <c r="AT3457" s="141">
        <v>18457.831599999983</v>
      </c>
      <c r="AU3457" s="141">
        <v>17432.399199999982</v>
      </c>
      <c r="AV3457" s="141">
        <v>16406.96679999998</v>
      </c>
      <c r="AW3457" s="141">
        <v>15381.53439999998</v>
      </c>
      <c r="AX3457" s="141">
        <v>14356.101999999981</v>
      </c>
      <c r="AY3457" s="141">
        <v>13330.669599999981</v>
      </c>
      <c r="AZ3457" s="141">
        <v>12305.237199999981</v>
      </c>
      <c r="BA3457" s="141">
        <v>11279.804799999982</v>
      </c>
      <c r="BB3457" s="141">
        <v>10254.372399999982</v>
      </c>
      <c r="BC3457" s="141">
        <v>9228.9399999999823</v>
      </c>
      <c r="BD3457" s="141">
        <v>8203.5075999999826</v>
      </c>
      <c r="BE3457" s="141">
        <v>7178.0751999999829</v>
      </c>
      <c r="BF3457" s="141">
        <v>6152.6427999999833</v>
      </c>
      <c r="BG3457" s="141">
        <v>5127.2103999999836</v>
      </c>
      <c r="BH3457" s="141">
        <v>4101.7779999999839</v>
      </c>
      <c r="BI3457" s="141">
        <v>3076.3455999999837</v>
      </c>
      <c r="BJ3457" s="141">
        <v>2050.9131999999836</v>
      </c>
      <c r="BK3457" s="141">
        <v>1025.4807999999834</v>
      </c>
      <c r="BL3457" s="141">
        <v>4.8399999983303132E-2</v>
      </c>
      <c r="BM3457" s="141">
        <v>0</v>
      </c>
      <c r="BN3457" s="141">
        <v>0</v>
      </c>
      <c r="BO3457" s="141">
        <v>0</v>
      </c>
      <c r="BP3457" s="141">
        <v>0</v>
      </c>
    </row>
    <row r="3458" spans="4:68">
      <c r="D3458" s="174" t="s">
        <v>11322</v>
      </c>
      <c r="E3458" s="175">
        <v>163501.38</v>
      </c>
      <c r="F3458" s="174" t="s">
        <v>3503</v>
      </c>
      <c r="G3458" s="174" t="s">
        <v>11295</v>
      </c>
      <c r="H3458" s="174" t="s">
        <v>179</v>
      </c>
      <c r="I3458" s="174" t="s">
        <v>11317</v>
      </c>
      <c r="J3458" s="174" t="s">
        <v>11318</v>
      </c>
      <c r="K3458" s="174"/>
      <c r="L3458" s="174" t="s">
        <v>7136</v>
      </c>
      <c r="M3458" s="174" t="s">
        <v>7279</v>
      </c>
      <c r="N3458" s="176">
        <v>600</v>
      </c>
      <c r="O3458" s="174" t="s">
        <v>3407</v>
      </c>
      <c r="P3458" s="177">
        <v>35611</v>
      </c>
      <c r="Q3458" s="176">
        <v>192</v>
      </c>
      <c r="R3458" s="175">
        <v>52320.32</v>
      </c>
      <c r="S3458" s="175">
        <v>111181.06</v>
      </c>
      <c r="T3458" s="178">
        <v>0</v>
      </c>
      <c r="U3458" s="96">
        <v>10</v>
      </c>
      <c r="V3458" s="38" t="s">
        <v>120</v>
      </c>
      <c r="W3458" s="38"/>
      <c r="X3458" s="137">
        <v>3270.0275999999999</v>
      </c>
      <c r="Y3458" s="138">
        <v>53873</v>
      </c>
      <c r="Z3458" s="179">
        <v>34</v>
      </c>
      <c r="AA3458" s="139">
        <v>2047</v>
      </c>
      <c r="AB3458" s="131"/>
      <c r="AC3458" s="38"/>
      <c r="AD3458" s="140">
        <v>111181.06</v>
      </c>
      <c r="AE3458" s="141">
        <v>107911.0324</v>
      </c>
      <c r="AF3458" s="141">
        <v>104641.0048</v>
      </c>
      <c r="AG3458" s="141">
        <v>101370.97719999999</v>
      </c>
      <c r="AH3458" s="141">
        <v>98100.949599999993</v>
      </c>
      <c r="AI3458" s="141">
        <v>94830.921999999991</v>
      </c>
      <c r="AJ3458" s="141">
        <v>91560.89439999999</v>
      </c>
      <c r="AK3458" s="141">
        <v>88290.866799999989</v>
      </c>
      <c r="AL3458" s="141">
        <v>85020.839199999988</v>
      </c>
      <c r="AM3458" s="141">
        <v>81750.811599999986</v>
      </c>
      <c r="AN3458" s="141">
        <v>78480.783999999985</v>
      </c>
      <c r="AO3458" s="141">
        <v>75210.756399999984</v>
      </c>
      <c r="AP3458" s="141">
        <v>71940.728799999983</v>
      </c>
      <c r="AQ3458" s="141">
        <v>68670.701199999981</v>
      </c>
      <c r="AR3458" s="141">
        <v>65400.67359999998</v>
      </c>
      <c r="AS3458" s="141">
        <v>62130.645999999979</v>
      </c>
      <c r="AT3458" s="141">
        <v>58860.618399999978</v>
      </c>
      <c r="AU3458" s="141">
        <v>55590.590799999976</v>
      </c>
      <c r="AV3458" s="141">
        <v>52320.563199999975</v>
      </c>
      <c r="AW3458" s="141">
        <v>49050.535599999974</v>
      </c>
      <c r="AX3458" s="141">
        <v>45780.507999999973</v>
      </c>
      <c r="AY3458" s="141">
        <v>42510.480399999971</v>
      </c>
      <c r="AZ3458" s="141">
        <v>39240.45279999997</v>
      </c>
      <c r="BA3458" s="141">
        <v>35970.425199999969</v>
      </c>
      <c r="BB3458" s="141">
        <v>32700.397599999967</v>
      </c>
      <c r="BC3458" s="141">
        <v>29430.369999999966</v>
      </c>
      <c r="BD3458" s="141">
        <v>26160.342399999965</v>
      </c>
      <c r="BE3458" s="141">
        <v>22890.314799999964</v>
      </c>
      <c r="BF3458" s="141">
        <v>19620.287199999962</v>
      </c>
      <c r="BG3458" s="141">
        <v>16350.259599999963</v>
      </c>
      <c r="BH3458" s="141">
        <v>13080.231999999964</v>
      </c>
      <c r="BI3458" s="141">
        <v>9810.2043999999642</v>
      </c>
      <c r="BJ3458" s="141">
        <v>6540.1767999999647</v>
      </c>
      <c r="BK3458" s="141">
        <v>3270.1491999999648</v>
      </c>
      <c r="BL3458" s="141">
        <v>0.12159999996492843</v>
      </c>
      <c r="BM3458" s="141">
        <v>0</v>
      </c>
      <c r="BN3458" s="141">
        <v>0</v>
      </c>
      <c r="BO3458" s="141">
        <v>0</v>
      </c>
      <c r="BP3458" s="141">
        <v>0</v>
      </c>
    </row>
    <row r="3459" spans="4:68">
      <c r="D3459" s="174" t="s">
        <v>11323</v>
      </c>
      <c r="E3459" s="175">
        <v>182987.62</v>
      </c>
      <c r="F3459" s="174" t="s">
        <v>3483</v>
      </c>
      <c r="G3459" s="174" t="s">
        <v>11295</v>
      </c>
      <c r="H3459" s="174" t="s">
        <v>179</v>
      </c>
      <c r="I3459" s="174" t="s">
        <v>11317</v>
      </c>
      <c r="J3459" s="174" t="s">
        <v>11318</v>
      </c>
      <c r="K3459" s="174"/>
      <c r="L3459" s="174" t="s">
        <v>7136</v>
      </c>
      <c r="M3459" s="174" t="s">
        <v>7279</v>
      </c>
      <c r="N3459" s="176">
        <v>600</v>
      </c>
      <c r="O3459" s="174" t="s">
        <v>3407</v>
      </c>
      <c r="P3459" s="177">
        <v>35611</v>
      </c>
      <c r="Q3459" s="176">
        <v>192</v>
      </c>
      <c r="R3459" s="176">
        <v>58556</v>
      </c>
      <c r="S3459" s="175">
        <v>124431.62</v>
      </c>
      <c r="T3459" s="178">
        <v>0</v>
      </c>
      <c r="U3459" s="96">
        <v>10</v>
      </c>
      <c r="V3459" s="38" t="s">
        <v>120</v>
      </c>
      <c r="W3459" s="38"/>
      <c r="X3459" s="137">
        <v>3659.7523999999994</v>
      </c>
      <c r="Y3459" s="138">
        <v>53873</v>
      </c>
      <c r="Z3459" s="179">
        <v>34</v>
      </c>
      <c r="AA3459" s="139">
        <v>2047</v>
      </c>
      <c r="AB3459" s="131"/>
      <c r="AC3459" s="38"/>
      <c r="AD3459" s="140">
        <v>124431.62</v>
      </c>
      <c r="AE3459" s="141">
        <v>120771.8676</v>
      </c>
      <c r="AF3459" s="141">
        <v>117112.1152</v>
      </c>
      <c r="AG3459" s="141">
        <v>113452.3628</v>
      </c>
      <c r="AH3459" s="141">
        <v>109792.61040000001</v>
      </c>
      <c r="AI3459" s="141">
        <v>106132.85800000001</v>
      </c>
      <c r="AJ3459" s="141">
        <v>102473.10560000001</v>
      </c>
      <c r="AK3459" s="141">
        <v>98813.353200000012</v>
      </c>
      <c r="AL3459" s="141">
        <v>95153.600800000015</v>
      </c>
      <c r="AM3459" s="141">
        <v>91493.848400000017</v>
      </c>
      <c r="AN3459" s="141">
        <v>87834.09600000002</v>
      </c>
      <c r="AO3459" s="141">
        <v>84174.343600000022</v>
      </c>
      <c r="AP3459" s="141">
        <v>80514.591200000024</v>
      </c>
      <c r="AQ3459" s="141">
        <v>76854.838800000027</v>
      </c>
      <c r="AR3459" s="141">
        <v>73195.086400000029</v>
      </c>
      <c r="AS3459" s="141">
        <v>69535.334000000032</v>
      </c>
      <c r="AT3459" s="141">
        <v>65875.581600000034</v>
      </c>
      <c r="AU3459" s="141">
        <v>62215.829200000037</v>
      </c>
      <c r="AV3459" s="141">
        <v>58556.076800000039</v>
      </c>
      <c r="AW3459" s="141">
        <v>54896.324400000041</v>
      </c>
      <c r="AX3459" s="141">
        <v>51236.572000000044</v>
      </c>
      <c r="AY3459" s="141">
        <v>47576.819600000046</v>
      </c>
      <c r="AZ3459" s="141">
        <v>43917.067200000049</v>
      </c>
      <c r="BA3459" s="141">
        <v>40257.314800000051</v>
      </c>
      <c r="BB3459" s="141">
        <v>36597.562400000053</v>
      </c>
      <c r="BC3459" s="141">
        <v>32937.810000000056</v>
      </c>
      <c r="BD3459" s="141">
        <v>29278.057600000058</v>
      </c>
      <c r="BE3459" s="141">
        <v>25618.305200000061</v>
      </c>
      <c r="BF3459" s="141">
        <v>21958.552800000063</v>
      </c>
      <c r="BG3459" s="141">
        <v>18298.800400000066</v>
      </c>
      <c r="BH3459" s="141">
        <v>14639.048000000066</v>
      </c>
      <c r="BI3459" s="141">
        <v>10979.295600000067</v>
      </c>
      <c r="BJ3459" s="141">
        <v>7319.5432000000674</v>
      </c>
      <c r="BK3459" s="141">
        <v>3659.790800000068</v>
      </c>
      <c r="BL3459" s="141">
        <v>3.8400000068577356E-2</v>
      </c>
      <c r="BM3459" s="141">
        <v>0</v>
      </c>
      <c r="BN3459" s="141">
        <v>0</v>
      </c>
      <c r="BO3459" s="141">
        <v>0</v>
      </c>
      <c r="BP3459" s="141">
        <v>0</v>
      </c>
    </row>
    <row r="3460" spans="4:68">
      <c r="D3460" s="174" t="s">
        <v>11324</v>
      </c>
      <c r="E3460" s="175">
        <v>9040.7800000000007</v>
      </c>
      <c r="F3460" s="174" t="s">
        <v>11229</v>
      </c>
      <c r="G3460" s="174" t="s">
        <v>11295</v>
      </c>
      <c r="H3460" s="174" t="s">
        <v>179</v>
      </c>
      <c r="I3460" s="174" t="s">
        <v>11317</v>
      </c>
      <c r="J3460" s="174" t="s">
        <v>11318</v>
      </c>
      <c r="K3460" s="174"/>
      <c r="L3460" s="174" t="s">
        <v>7136</v>
      </c>
      <c r="M3460" s="174" t="s">
        <v>7279</v>
      </c>
      <c r="N3460" s="176">
        <v>600</v>
      </c>
      <c r="O3460" s="174" t="s">
        <v>3407</v>
      </c>
      <c r="P3460" s="177">
        <v>35611</v>
      </c>
      <c r="Q3460" s="176">
        <v>192</v>
      </c>
      <c r="R3460" s="175">
        <v>2892.97</v>
      </c>
      <c r="S3460" s="175">
        <v>6147.81</v>
      </c>
      <c r="T3460" s="178">
        <v>0</v>
      </c>
      <c r="U3460" s="96">
        <v>10</v>
      </c>
      <c r="V3460" s="38" t="s">
        <v>120</v>
      </c>
      <c r="W3460" s="38"/>
      <c r="X3460" s="137">
        <v>180.81560000000002</v>
      </c>
      <c r="Y3460" s="138">
        <v>53873</v>
      </c>
      <c r="Z3460" s="179">
        <v>34</v>
      </c>
      <c r="AA3460" s="139">
        <v>2047</v>
      </c>
      <c r="AB3460" s="131"/>
      <c r="AC3460" s="38"/>
      <c r="AD3460" s="140">
        <v>6147.81</v>
      </c>
      <c r="AE3460" s="141">
        <v>5966.9944000000005</v>
      </c>
      <c r="AF3460" s="141">
        <v>5786.1788000000006</v>
      </c>
      <c r="AG3460" s="141">
        <v>5605.3632000000007</v>
      </c>
      <c r="AH3460" s="141">
        <v>5424.5476000000008</v>
      </c>
      <c r="AI3460" s="141">
        <v>5243.7320000000009</v>
      </c>
      <c r="AJ3460" s="141">
        <v>5062.916400000001</v>
      </c>
      <c r="AK3460" s="141">
        <v>4882.1008000000011</v>
      </c>
      <c r="AL3460" s="141">
        <v>4701.2852000000012</v>
      </c>
      <c r="AM3460" s="141">
        <v>4520.4696000000013</v>
      </c>
      <c r="AN3460" s="141">
        <v>4339.6540000000014</v>
      </c>
      <c r="AO3460" s="141">
        <v>4158.8384000000015</v>
      </c>
      <c r="AP3460" s="141">
        <v>3978.0228000000016</v>
      </c>
      <c r="AQ3460" s="141">
        <v>3797.2072000000016</v>
      </c>
      <c r="AR3460" s="141">
        <v>3616.3916000000017</v>
      </c>
      <c r="AS3460" s="141">
        <v>3435.5760000000018</v>
      </c>
      <c r="AT3460" s="141">
        <v>3254.7604000000019</v>
      </c>
      <c r="AU3460" s="141">
        <v>3073.944800000002</v>
      </c>
      <c r="AV3460" s="141">
        <v>2893.1292000000021</v>
      </c>
      <c r="AW3460" s="141">
        <v>2712.3136000000022</v>
      </c>
      <c r="AX3460" s="141">
        <v>2531.4980000000023</v>
      </c>
      <c r="AY3460" s="141">
        <v>2350.6824000000024</v>
      </c>
      <c r="AZ3460" s="141">
        <v>2169.8668000000025</v>
      </c>
      <c r="BA3460" s="141">
        <v>1989.0512000000026</v>
      </c>
      <c r="BB3460" s="141">
        <v>1808.2356000000027</v>
      </c>
      <c r="BC3460" s="141">
        <v>1627.4200000000028</v>
      </c>
      <c r="BD3460" s="141">
        <v>1446.6044000000029</v>
      </c>
      <c r="BE3460" s="141">
        <v>1265.788800000003</v>
      </c>
      <c r="BF3460" s="141">
        <v>1084.9732000000031</v>
      </c>
      <c r="BG3460" s="141">
        <v>904.15760000000307</v>
      </c>
      <c r="BH3460" s="141">
        <v>723.34200000000305</v>
      </c>
      <c r="BI3460" s="141">
        <v>542.52640000000304</v>
      </c>
      <c r="BJ3460" s="141">
        <v>361.71080000000302</v>
      </c>
      <c r="BK3460" s="141">
        <v>180.895200000003</v>
      </c>
      <c r="BL3460" s="141">
        <v>7.9600000002983506E-2</v>
      </c>
      <c r="BM3460" s="141">
        <v>0</v>
      </c>
      <c r="BN3460" s="141">
        <v>0</v>
      </c>
      <c r="BO3460" s="141">
        <v>0</v>
      </c>
      <c r="BP3460" s="141">
        <v>0</v>
      </c>
    </row>
    <row r="3461" spans="4:68">
      <c r="D3461" s="174" t="s">
        <v>11325</v>
      </c>
      <c r="E3461" s="175">
        <v>830008.58</v>
      </c>
      <c r="F3461" s="174" t="s">
        <v>3464</v>
      </c>
      <c r="G3461" s="174" t="s">
        <v>11295</v>
      </c>
      <c r="H3461" s="174" t="s">
        <v>179</v>
      </c>
      <c r="I3461" s="174" t="s">
        <v>11317</v>
      </c>
      <c r="J3461" s="174" t="s">
        <v>11318</v>
      </c>
      <c r="K3461" s="174"/>
      <c r="L3461" s="174" t="s">
        <v>7136</v>
      </c>
      <c r="M3461" s="174" t="s">
        <v>7279</v>
      </c>
      <c r="N3461" s="176">
        <v>600</v>
      </c>
      <c r="O3461" s="174" t="s">
        <v>3407</v>
      </c>
      <c r="P3461" s="177">
        <v>35611</v>
      </c>
      <c r="Q3461" s="176">
        <v>192</v>
      </c>
      <c r="R3461" s="175">
        <v>265602.73</v>
      </c>
      <c r="S3461" s="175">
        <v>564405.85</v>
      </c>
      <c r="T3461" s="178">
        <v>0</v>
      </c>
      <c r="U3461" s="96">
        <v>10</v>
      </c>
      <c r="V3461" s="38" t="s">
        <v>120</v>
      </c>
      <c r="W3461" s="38"/>
      <c r="X3461" s="137">
        <v>16600.171600000001</v>
      </c>
      <c r="Y3461" s="138">
        <v>53873</v>
      </c>
      <c r="Z3461" s="179">
        <v>34</v>
      </c>
      <c r="AA3461" s="139">
        <v>2047</v>
      </c>
      <c r="AB3461" s="131"/>
      <c r="AC3461" s="38"/>
      <c r="AD3461" s="140">
        <v>564405.85</v>
      </c>
      <c r="AE3461" s="141">
        <v>547805.67839999998</v>
      </c>
      <c r="AF3461" s="141">
        <v>531205.50679999997</v>
      </c>
      <c r="AG3461" s="141">
        <v>514605.33519999997</v>
      </c>
      <c r="AH3461" s="141">
        <v>498005.16359999997</v>
      </c>
      <c r="AI3461" s="141">
        <v>481404.99199999997</v>
      </c>
      <c r="AJ3461" s="141">
        <v>464804.82039999997</v>
      </c>
      <c r="AK3461" s="141">
        <v>448204.64879999997</v>
      </c>
      <c r="AL3461" s="141">
        <v>431604.47719999996</v>
      </c>
      <c r="AM3461" s="141">
        <v>415004.30559999996</v>
      </c>
      <c r="AN3461" s="141">
        <v>398404.13399999996</v>
      </c>
      <c r="AO3461" s="141">
        <v>381803.96239999996</v>
      </c>
      <c r="AP3461" s="141">
        <v>365203.79079999996</v>
      </c>
      <c r="AQ3461" s="141">
        <v>348603.61919999996</v>
      </c>
      <c r="AR3461" s="141">
        <v>332003.44759999996</v>
      </c>
      <c r="AS3461" s="141">
        <v>315403.27599999995</v>
      </c>
      <c r="AT3461" s="141">
        <v>298803.10439999995</v>
      </c>
      <c r="AU3461" s="141">
        <v>282202.93279999995</v>
      </c>
      <c r="AV3461" s="141">
        <v>265602.76119999995</v>
      </c>
      <c r="AW3461" s="141">
        <v>249002.58959999995</v>
      </c>
      <c r="AX3461" s="141">
        <v>232402.41799999995</v>
      </c>
      <c r="AY3461" s="141">
        <v>215802.24639999995</v>
      </c>
      <c r="AZ3461" s="141">
        <v>199202.07479999994</v>
      </c>
      <c r="BA3461" s="141">
        <v>182601.90319999994</v>
      </c>
      <c r="BB3461" s="141">
        <v>166001.73159999994</v>
      </c>
      <c r="BC3461" s="141">
        <v>149401.55999999994</v>
      </c>
      <c r="BD3461" s="141">
        <v>132801.38839999994</v>
      </c>
      <c r="BE3461" s="141">
        <v>116201.21679999994</v>
      </c>
      <c r="BF3461" s="141">
        <v>99601.045199999935</v>
      </c>
      <c r="BG3461" s="141">
        <v>83000.873599999934</v>
      </c>
      <c r="BH3461" s="141">
        <v>66400.701999999932</v>
      </c>
      <c r="BI3461" s="141">
        <v>49800.530399999931</v>
      </c>
      <c r="BJ3461" s="141">
        <v>33200.358799999929</v>
      </c>
      <c r="BK3461" s="141">
        <v>16600.187199999928</v>
      </c>
      <c r="BL3461" s="141">
        <v>1.5599999926052988E-2</v>
      </c>
      <c r="BM3461" s="141">
        <v>0</v>
      </c>
      <c r="BN3461" s="141">
        <v>0</v>
      </c>
      <c r="BO3461" s="141">
        <v>0</v>
      </c>
      <c r="BP3461" s="141">
        <v>0</v>
      </c>
    </row>
    <row r="3462" spans="4:68">
      <c r="D3462" s="174" t="s">
        <v>11326</v>
      </c>
      <c r="E3462" s="175">
        <v>5905294.0899999999</v>
      </c>
      <c r="F3462" s="174" t="s">
        <v>3486</v>
      </c>
      <c r="G3462" s="174" t="s">
        <v>11295</v>
      </c>
      <c r="H3462" s="174" t="s">
        <v>179</v>
      </c>
      <c r="I3462" s="174" t="s">
        <v>11317</v>
      </c>
      <c r="J3462" s="174" t="s">
        <v>11318</v>
      </c>
      <c r="K3462" s="174"/>
      <c r="L3462" s="174" t="s">
        <v>7136</v>
      </c>
      <c r="M3462" s="174" t="s">
        <v>7279</v>
      </c>
      <c r="N3462" s="176">
        <v>600</v>
      </c>
      <c r="O3462" s="174" t="s">
        <v>3407</v>
      </c>
      <c r="P3462" s="177">
        <v>35611</v>
      </c>
      <c r="Q3462" s="176">
        <v>192</v>
      </c>
      <c r="R3462" s="175">
        <v>1889694.09</v>
      </c>
      <c r="S3462" s="176">
        <v>4015600</v>
      </c>
      <c r="T3462" s="178">
        <v>0</v>
      </c>
      <c r="U3462" s="96">
        <v>10</v>
      </c>
      <c r="V3462" s="38" t="s">
        <v>120</v>
      </c>
      <c r="W3462" s="38"/>
      <c r="X3462" s="137">
        <v>118105.88179999999</v>
      </c>
      <c r="Y3462" s="138">
        <v>53873</v>
      </c>
      <c r="Z3462" s="179">
        <v>34</v>
      </c>
      <c r="AA3462" s="139">
        <v>2047</v>
      </c>
      <c r="AB3462" s="131"/>
      <c r="AC3462" s="38"/>
      <c r="AD3462" s="140">
        <v>4015600</v>
      </c>
      <c r="AE3462" s="141">
        <v>3897494.1181999999</v>
      </c>
      <c r="AF3462" s="141">
        <v>3779388.2363999998</v>
      </c>
      <c r="AG3462" s="141">
        <v>3661282.3545999997</v>
      </c>
      <c r="AH3462" s="141">
        <v>3543176.4727999996</v>
      </c>
      <c r="AI3462" s="141">
        <v>3425070.5909999995</v>
      </c>
      <c r="AJ3462" s="141">
        <v>3306964.7091999995</v>
      </c>
      <c r="AK3462" s="141">
        <v>3188858.8273999994</v>
      </c>
      <c r="AL3462" s="141">
        <v>3070752.9455999993</v>
      </c>
      <c r="AM3462" s="141">
        <v>2952647.0637999992</v>
      </c>
      <c r="AN3462" s="141">
        <v>2834541.1819999991</v>
      </c>
      <c r="AO3462" s="141">
        <v>2716435.300199999</v>
      </c>
      <c r="AP3462" s="141">
        <v>2598329.4183999989</v>
      </c>
      <c r="AQ3462" s="141">
        <v>2480223.5365999988</v>
      </c>
      <c r="AR3462" s="141">
        <v>2362117.6547999987</v>
      </c>
      <c r="AS3462" s="141">
        <v>2244011.7729999986</v>
      </c>
      <c r="AT3462" s="141">
        <v>2125905.8911999986</v>
      </c>
      <c r="AU3462" s="141">
        <v>2007800.0093999985</v>
      </c>
      <c r="AV3462" s="141">
        <v>1889694.1275999984</v>
      </c>
      <c r="AW3462" s="141">
        <v>1771588.2457999983</v>
      </c>
      <c r="AX3462" s="141">
        <v>1653482.3639999982</v>
      </c>
      <c r="AY3462" s="141">
        <v>1535376.4821999981</v>
      </c>
      <c r="AZ3462" s="141">
        <v>1417270.600399998</v>
      </c>
      <c r="BA3462" s="141">
        <v>1299164.7185999979</v>
      </c>
      <c r="BB3462" s="141">
        <v>1181058.8367999978</v>
      </c>
      <c r="BC3462" s="141">
        <v>1062952.9549999977</v>
      </c>
      <c r="BD3462" s="141">
        <v>944847.07319999777</v>
      </c>
      <c r="BE3462" s="141">
        <v>826741.1913999978</v>
      </c>
      <c r="BF3462" s="141">
        <v>708635.30959999782</v>
      </c>
      <c r="BG3462" s="141">
        <v>590529.42779999785</v>
      </c>
      <c r="BH3462" s="141">
        <v>472423.54599999788</v>
      </c>
      <c r="BI3462" s="141">
        <v>354317.6641999979</v>
      </c>
      <c r="BJ3462" s="141">
        <v>236211.78239999793</v>
      </c>
      <c r="BK3462" s="141">
        <v>118105.90059999794</v>
      </c>
      <c r="BL3462" s="141">
        <v>1.8799997953465208E-2</v>
      </c>
      <c r="BM3462" s="141">
        <v>0</v>
      </c>
      <c r="BN3462" s="141">
        <v>0</v>
      </c>
      <c r="BO3462" s="141">
        <v>0</v>
      </c>
      <c r="BP3462" s="141">
        <v>0</v>
      </c>
    </row>
    <row r="3463" spans="4:68">
      <c r="D3463" s="174" t="s">
        <v>11327</v>
      </c>
      <c r="E3463" s="175">
        <v>64332.53</v>
      </c>
      <c r="F3463" s="174" t="s">
        <v>3540</v>
      </c>
      <c r="G3463" s="174" t="s">
        <v>11295</v>
      </c>
      <c r="H3463" s="174" t="s">
        <v>179</v>
      </c>
      <c r="I3463" s="174" t="s">
        <v>11317</v>
      </c>
      <c r="J3463" s="174" t="s">
        <v>11318</v>
      </c>
      <c r="K3463" s="174"/>
      <c r="L3463" s="174" t="s">
        <v>7136</v>
      </c>
      <c r="M3463" s="174" t="s">
        <v>7279</v>
      </c>
      <c r="N3463" s="176">
        <v>600</v>
      </c>
      <c r="O3463" s="174" t="s">
        <v>3407</v>
      </c>
      <c r="P3463" s="177">
        <v>35611</v>
      </c>
      <c r="Q3463" s="176">
        <v>192</v>
      </c>
      <c r="R3463" s="175">
        <v>20586.400000000001</v>
      </c>
      <c r="S3463" s="175">
        <v>43746.13</v>
      </c>
      <c r="T3463" s="178">
        <v>0</v>
      </c>
      <c r="U3463" s="96">
        <v>10</v>
      </c>
      <c r="V3463" s="38" t="s">
        <v>120</v>
      </c>
      <c r="W3463" s="38"/>
      <c r="X3463" s="137">
        <v>1286.6505999999999</v>
      </c>
      <c r="Y3463" s="138">
        <v>53873</v>
      </c>
      <c r="Z3463" s="179">
        <v>34</v>
      </c>
      <c r="AA3463" s="139">
        <v>2047</v>
      </c>
      <c r="AB3463" s="131"/>
      <c r="AC3463" s="38"/>
      <c r="AD3463" s="140">
        <v>43746.13</v>
      </c>
      <c r="AE3463" s="141">
        <v>42459.479399999997</v>
      </c>
      <c r="AF3463" s="141">
        <v>41172.828799999996</v>
      </c>
      <c r="AG3463" s="141">
        <v>39886.178199999995</v>
      </c>
      <c r="AH3463" s="141">
        <v>38599.527599999994</v>
      </c>
      <c r="AI3463" s="141">
        <v>37312.876999999993</v>
      </c>
      <c r="AJ3463" s="141">
        <v>36026.226399999992</v>
      </c>
      <c r="AK3463" s="141">
        <v>34739.575799999991</v>
      </c>
      <c r="AL3463" s="141">
        <v>33452.925199999991</v>
      </c>
      <c r="AM3463" s="141">
        <v>32166.27459999999</v>
      </c>
      <c r="AN3463" s="141">
        <v>30879.623999999989</v>
      </c>
      <c r="AO3463" s="141">
        <v>29592.973399999988</v>
      </c>
      <c r="AP3463" s="141">
        <v>28306.322799999987</v>
      </c>
      <c r="AQ3463" s="141">
        <v>27019.672199999986</v>
      </c>
      <c r="AR3463" s="141">
        <v>25733.021599999985</v>
      </c>
      <c r="AS3463" s="141">
        <v>24446.370999999985</v>
      </c>
      <c r="AT3463" s="141">
        <v>23159.720399999984</v>
      </c>
      <c r="AU3463" s="141">
        <v>21873.069799999983</v>
      </c>
      <c r="AV3463" s="141">
        <v>20586.419199999982</v>
      </c>
      <c r="AW3463" s="141">
        <v>19299.768599999981</v>
      </c>
      <c r="AX3463" s="141">
        <v>18013.11799999998</v>
      </c>
      <c r="AY3463" s="141">
        <v>16726.46739999998</v>
      </c>
      <c r="AZ3463" s="141">
        <v>15439.816799999979</v>
      </c>
      <c r="BA3463" s="141">
        <v>14153.166199999978</v>
      </c>
      <c r="BB3463" s="141">
        <v>12866.515599999977</v>
      </c>
      <c r="BC3463" s="141">
        <v>11579.864999999976</v>
      </c>
      <c r="BD3463" s="141">
        <v>10293.214399999975</v>
      </c>
      <c r="BE3463" s="141">
        <v>9006.5637999999744</v>
      </c>
      <c r="BF3463" s="141">
        <v>7719.9131999999745</v>
      </c>
      <c r="BG3463" s="141">
        <v>6433.2625999999746</v>
      </c>
      <c r="BH3463" s="141">
        <v>5146.6119999999746</v>
      </c>
      <c r="BI3463" s="141">
        <v>3859.9613999999747</v>
      </c>
      <c r="BJ3463" s="141">
        <v>2573.3107999999747</v>
      </c>
      <c r="BK3463" s="141">
        <v>1286.6601999999748</v>
      </c>
      <c r="BL3463" s="141">
        <v>9.5999999748528353E-3</v>
      </c>
      <c r="BM3463" s="141">
        <v>0</v>
      </c>
      <c r="BN3463" s="141">
        <v>0</v>
      </c>
      <c r="BO3463" s="141">
        <v>0</v>
      </c>
      <c r="BP3463" s="141">
        <v>0</v>
      </c>
    </row>
    <row r="3464" spans="4:68">
      <c r="D3464" s="174" t="s">
        <v>11328</v>
      </c>
      <c r="E3464" s="175">
        <v>670056.99</v>
      </c>
      <c r="F3464" s="174" t="s">
        <v>3488</v>
      </c>
      <c r="G3464" s="174" t="s">
        <v>11295</v>
      </c>
      <c r="H3464" s="174" t="s">
        <v>179</v>
      </c>
      <c r="I3464" s="174" t="s">
        <v>11317</v>
      </c>
      <c r="J3464" s="174" t="s">
        <v>11318</v>
      </c>
      <c r="K3464" s="174"/>
      <c r="L3464" s="174" t="s">
        <v>7136</v>
      </c>
      <c r="M3464" s="174" t="s">
        <v>7279</v>
      </c>
      <c r="N3464" s="176">
        <v>600</v>
      </c>
      <c r="O3464" s="174" t="s">
        <v>3407</v>
      </c>
      <c r="P3464" s="177">
        <v>35611</v>
      </c>
      <c r="Q3464" s="176">
        <v>192</v>
      </c>
      <c r="R3464" s="175">
        <v>214418.08</v>
      </c>
      <c r="S3464" s="175">
        <v>455638.91</v>
      </c>
      <c r="T3464" s="178">
        <v>0</v>
      </c>
      <c r="U3464" s="96">
        <v>10</v>
      </c>
      <c r="V3464" s="38" t="s">
        <v>120</v>
      </c>
      <c r="W3464" s="38"/>
      <c r="X3464" s="137">
        <v>13401.139799999999</v>
      </c>
      <c r="Y3464" s="138">
        <v>53873</v>
      </c>
      <c r="Z3464" s="179">
        <v>34</v>
      </c>
      <c r="AA3464" s="139">
        <v>2047</v>
      </c>
      <c r="AB3464" s="131"/>
      <c r="AC3464" s="38"/>
      <c r="AD3464" s="140">
        <v>455638.91</v>
      </c>
      <c r="AE3464" s="141">
        <v>442237.77019999997</v>
      </c>
      <c r="AF3464" s="141">
        <v>428836.63039999997</v>
      </c>
      <c r="AG3464" s="141">
        <v>415435.49059999996</v>
      </c>
      <c r="AH3464" s="141">
        <v>402034.35079999996</v>
      </c>
      <c r="AI3464" s="141">
        <v>388633.21099999995</v>
      </c>
      <c r="AJ3464" s="141">
        <v>375232.07119999995</v>
      </c>
      <c r="AK3464" s="141">
        <v>361830.93139999994</v>
      </c>
      <c r="AL3464" s="141">
        <v>348429.79159999994</v>
      </c>
      <c r="AM3464" s="141">
        <v>335028.65179999993</v>
      </c>
      <c r="AN3464" s="141">
        <v>321627.51199999993</v>
      </c>
      <c r="AO3464" s="141">
        <v>308226.37219999993</v>
      </c>
      <c r="AP3464" s="141">
        <v>294825.23239999992</v>
      </c>
      <c r="AQ3464" s="141">
        <v>281424.09259999992</v>
      </c>
      <c r="AR3464" s="141">
        <v>268022.95279999991</v>
      </c>
      <c r="AS3464" s="141">
        <v>254621.81299999991</v>
      </c>
      <c r="AT3464" s="141">
        <v>241220.6731999999</v>
      </c>
      <c r="AU3464" s="141">
        <v>227819.5333999999</v>
      </c>
      <c r="AV3464" s="141">
        <v>214418.39359999989</v>
      </c>
      <c r="AW3464" s="141">
        <v>201017.25379999989</v>
      </c>
      <c r="AX3464" s="141">
        <v>187616.11399999988</v>
      </c>
      <c r="AY3464" s="141">
        <v>174214.97419999988</v>
      </c>
      <c r="AZ3464" s="141">
        <v>160813.83439999988</v>
      </c>
      <c r="BA3464" s="141">
        <v>147412.69459999987</v>
      </c>
      <c r="BB3464" s="141">
        <v>134011.55479999987</v>
      </c>
      <c r="BC3464" s="141">
        <v>120610.41499999986</v>
      </c>
      <c r="BD3464" s="141">
        <v>107209.27519999986</v>
      </c>
      <c r="BE3464" s="141">
        <v>93808.135399999854</v>
      </c>
      <c r="BF3464" s="141">
        <v>80406.995599999849</v>
      </c>
      <c r="BG3464" s="141">
        <v>67005.855799999845</v>
      </c>
      <c r="BH3464" s="141">
        <v>53604.715999999848</v>
      </c>
      <c r="BI3464" s="141">
        <v>40203.57619999985</v>
      </c>
      <c r="BJ3464" s="141">
        <v>26802.436399999853</v>
      </c>
      <c r="BK3464" s="141">
        <v>13401.296599999854</v>
      </c>
      <c r="BL3464" s="141">
        <v>0.15679999985513859</v>
      </c>
      <c r="BM3464" s="141">
        <v>0</v>
      </c>
      <c r="BN3464" s="141">
        <v>0</v>
      </c>
      <c r="BO3464" s="141">
        <v>0</v>
      </c>
      <c r="BP3464" s="141">
        <v>0</v>
      </c>
    </row>
    <row r="3465" spans="4:68">
      <c r="D3465" s="174" t="s">
        <v>11329</v>
      </c>
      <c r="E3465" s="175">
        <v>379639.8</v>
      </c>
      <c r="F3465" s="174" t="s">
        <v>3459</v>
      </c>
      <c r="G3465" s="174" t="s">
        <v>11295</v>
      </c>
      <c r="H3465" s="174" t="s">
        <v>179</v>
      </c>
      <c r="I3465" s="174" t="s">
        <v>11330</v>
      </c>
      <c r="J3465" s="174" t="s">
        <v>11331</v>
      </c>
      <c r="K3465" s="174"/>
      <c r="L3465" s="174" t="s">
        <v>7136</v>
      </c>
      <c r="M3465" s="174" t="s">
        <v>7279</v>
      </c>
      <c r="N3465" s="176">
        <v>600</v>
      </c>
      <c r="O3465" s="174" t="s">
        <v>3407</v>
      </c>
      <c r="P3465" s="177">
        <v>35611</v>
      </c>
      <c r="Q3465" s="176">
        <v>192</v>
      </c>
      <c r="R3465" s="175">
        <v>121484.63</v>
      </c>
      <c r="S3465" s="175">
        <v>258155.17</v>
      </c>
      <c r="T3465" s="178">
        <v>0</v>
      </c>
      <c r="U3465" s="96">
        <v>10</v>
      </c>
      <c r="V3465" s="38" t="s">
        <v>120</v>
      </c>
      <c r="W3465" s="38"/>
      <c r="X3465" s="137">
        <v>7592.7959999999994</v>
      </c>
      <c r="Y3465" s="138">
        <v>53873</v>
      </c>
      <c r="Z3465" s="179">
        <v>34</v>
      </c>
      <c r="AA3465" s="139">
        <v>2047</v>
      </c>
      <c r="AB3465" s="131"/>
      <c r="AC3465" s="38"/>
      <c r="AD3465" s="140">
        <v>258155.17</v>
      </c>
      <c r="AE3465" s="141">
        <v>250562.37400000001</v>
      </c>
      <c r="AF3465" s="141">
        <v>242969.57800000001</v>
      </c>
      <c r="AG3465" s="141">
        <v>235376.78200000001</v>
      </c>
      <c r="AH3465" s="141">
        <v>227783.986</v>
      </c>
      <c r="AI3465" s="141">
        <v>220191.19</v>
      </c>
      <c r="AJ3465" s="141">
        <v>212598.394</v>
      </c>
      <c r="AK3465" s="141">
        <v>205005.598</v>
      </c>
      <c r="AL3465" s="141">
        <v>197412.802</v>
      </c>
      <c r="AM3465" s="141">
        <v>189820.00599999999</v>
      </c>
      <c r="AN3465" s="141">
        <v>182227.21</v>
      </c>
      <c r="AO3465" s="141">
        <v>174634.41399999999</v>
      </c>
      <c r="AP3465" s="141">
        <v>167041.61799999999</v>
      </c>
      <c r="AQ3465" s="141">
        <v>159448.82199999999</v>
      </c>
      <c r="AR3465" s="141">
        <v>151856.02599999998</v>
      </c>
      <c r="AS3465" s="141">
        <v>144263.22999999998</v>
      </c>
      <c r="AT3465" s="141">
        <v>136670.43399999998</v>
      </c>
      <c r="AU3465" s="141">
        <v>129077.63799999998</v>
      </c>
      <c r="AV3465" s="141">
        <v>121484.84199999998</v>
      </c>
      <c r="AW3465" s="141">
        <v>113892.04599999997</v>
      </c>
      <c r="AX3465" s="141">
        <v>106299.24999999997</v>
      </c>
      <c r="AY3465" s="141">
        <v>98706.453999999969</v>
      </c>
      <c r="AZ3465" s="141">
        <v>91113.657999999967</v>
      </c>
      <c r="BA3465" s="141">
        <v>83520.861999999965</v>
      </c>
      <c r="BB3465" s="141">
        <v>75928.065999999963</v>
      </c>
      <c r="BC3465" s="141">
        <v>68335.26999999996</v>
      </c>
      <c r="BD3465" s="141">
        <v>60742.473999999958</v>
      </c>
      <c r="BE3465" s="141">
        <v>53149.677999999956</v>
      </c>
      <c r="BF3465" s="141">
        <v>45556.881999999954</v>
      </c>
      <c r="BG3465" s="141">
        <v>37964.085999999952</v>
      </c>
      <c r="BH3465" s="141">
        <v>30371.289999999954</v>
      </c>
      <c r="BI3465" s="141">
        <v>22778.493999999955</v>
      </c>
      <c r="BJ3465" s="141">
        <v>15185.697999999957</v>
      </c>
      <c r="BK3465" s="141">
        <v>7592.9019999999573</v>
      </c>
      <c r="BL3465" s="141">
        <v>0.10599999995793041</v>
      </c>
      <c r="BM3465" s="141">
        <v>0</v>
      </c>
      <c r="BN3465" s="141">
        <v>0</v>
      </c>
      <c r="BO3465" s="141">
        <v>0</v>
      </c>
      <c r="BP3465" s="141">
        <v>0</v>
      </c>
    </row>
    <row r="3466" spans="4:68">
      <c r="D3466" s="174" t="s">
        <v>11332</v>
      </c>
      <c r="E3466" s="175">
        <v>306641.43</v>
      </c>
      <c r="F3466" s="174" t="s">
        <v>3459</v>
      </c>
      <c r="G3466" s="174" t="s">
        <v>11295</v>
      </c>
      <c r="H3466" s="174" t="s">
        <v>179</v>
      </c>
      <c r="I3466" s="174" t="s">
        <v>11333</v>
      </c>
      <c r="J3466" s="174" t="s">
        <v>11334</v>
      </c>
      <c r="K3466" s="174"/>
      <c r="L3466" s="174" t="s">
        <v>7136</v>
      </c>
      <c r="M3466" s="174" t="s">
        <v>7279</v>
      </c>
      <c r="N3466" s="176">
        <v>600</v>
      </c>
      <c r="O3466" s="174" t="s">
        <v>3407</v>
      </c>
      <c r="P3466" s="177">
        <v>35611</v>
      </c>
      <c r="Q3466" s="176">
        <v>192</v>
      </c>
      <c r="R3466" s="175">
        <v>98125.119999999995</v>
      </c>
      <c r="S3466" s="175">
        <v>208516.31</v>
      </c>
      <c r="T3466" s="178">
        <v>0</v>
      </c>
      <c r="U3466" s="96">
        <v>10</v>
      </c>
      <c r="V3466" s="38" t="s">
        <v>120</v>
      </c>
      <c r="W3466" s="38"/>
      <c r="X3466" s="137">
        <v>6132.8285999999998</v>
      </c>
      <c r="Y3466" s="138">
        <v>53873</v>
      </c>
      <c r="Z3466" s="179">
        <v>34</v>
      </c>
      <c r="AA3466" s="139">
        <v>2047</v>
      </c>
      <c r="AB3466" s="131"/>
      <c r="AC3466" s="38"/>
      <c r="AD3466" s="140">
        <v>208516.31</v>
      </c>
      <c r="AE3466" s="141">
        <v>202383.48139999999</v>
      </c>
      <c r="AF3466" s="141">
        <v>196250.65279999998</v>
      </c>
      <c r="AG3466" s="141">
        <v>190117.82419999997</v>
      </c>
      <c r="AH3466" s="141">
        <v>183984.99559999997</v>
      </c>
      <c r="AI3466" s="141">
        <v>177852.16699999996</v>
      </c>
      <c r="AJ3466" s="141">
        <v>171719.33839999995</v>
      </c>
      <c r="AK3466" s="141">
        <v>165586.50979999994</v>
      </c>
      <c r="AL3466" s="141">
        <v>159453.68119999993</v>
      </c>
      <c r="AM3466" s="141">
        <v>153320.85259999993</v>
      </c>
      <c r="AN3466" s="141">
        <v>147188.02399999992</v>
      </c>
      <c r="AO3466" s="141">
        <v>141055.19539999991</v>
      </c>
      <c r="AP3466" s="141">
        <v>134922.3667999999</v>
      </c>
      <c r="AQ3466" s="141">
        <v>128789.53819999991</v>
      </c>
      <c r="AR3466" s="141">
        <v>122656.70959999991</v>
      </c>
      <c r="AS3466" s="141">
        <v>116523.88099999992</v>
      </c>
      <c r="AT3466" s="141">
        <v>110391.05239999993</v>
      </c>
      <c r="AU3466" s="141">
        <v>104258.22379999993</v>
      </c>
      <c r="AV3466" s="141">
        <v>98125.395199999941</v>
      </c>
      <c r="AW3466" s="141">
        <v>91992.566599999947</v>
      </c>
      <c r="AX3466" s="141">
        <v>85859.737999999954</v>
      </c>
      <c r="AY3466" s="141">
        <v>79726.90939999996</v>
      </c>
      <c r="AZ3466" s="141">
        <v>73594.080799999967</v>
      </c>
      <c r="BA3466" s="141">
        <v>67461.252199999974</v>
      </c>
      <c r="BB3466" s="141">
        <v>61328.423599999973</v>
      </c>
      <c r="BC3466" s="141">
        <v>55195.594999999972</v>
      </c>
      <c r="BD3466" s="141">
        <v>49062.766399999971</v>
      </c>
      <c r="BE3466" s="141">
        <v>42929.937799999971</v>
      </c>
      <c r="BF3466" s="141">
        <v>36797.10919999997</v>
      </c>
      <c r="BG3466" s="141">
        <v>30664.280599999969</v>
      </c>
      <c r="BH3466" s="141">
        <v>24531.451999999968</v>
      </c>
      <c r="BI3466" s="141">
        <v>18398.623399999968</v>
      </c>
      <c r="BJ3466" s="141">
        <v>12265.794799999967</v>
      </c>
      <c r="BK3466" s="141">
        <v>6132.9661999999671</v>
      </c>
      <c r="BL3466" s="141">
        <v>0.13759999996727856</v>
      </c>
      <c r="BM3466" s="141">
        <v>0</v>
      </c>
      <c r="BN3466" s="141">
        <v>0</v>
      </c>
      <c r="BO3466" s="141">
        <v>0</v>
      </c>
      <c r="BP3466" s="141">
        <v>0</v>
      </c>
    </row>
    <row r="3467" spans="4:68">
      <c r="D3467" s="174" t="s">
        <v>11335</v>
      </c>
      <c r="E3467" s="175">
        <v>697029.13</v>
      </c>
      <c r="F3467" s="174" t="s">
        <v>3501</v>
      </c>
      <c r="G3467" s="174" t="s">
        <v>11295</v>
      </c>
      <c r="H3467" s="174" t="s">
        <v>179</v>
      </c>
      <c r="I3467" s="174" t="s">
        <v>11333</v>
      </c>
      <c r="J3467" s="174" t="s">
        <v>11334</v>
      </c>
      <c r="K3467" s="174"/>
      <c r="L3467" s="174" t="s">
        <v>7136</v>
      </c>
      <c r="M3467" s="174" t="s">
        <v>7279</v>
      </c>
      <c r="N3467" s="176">
        <v>600</v>
      </c>
      <c r="O3467" s="174" t="s">
        <v>3407</v>
      </c>
      <c r="P3467" s="177">
        <v>35611</v>
      </c>
      <c r="Q3467" s="176">
        <v>192</v>
      </c>
      <c r="R3467" s="175">
        <v>223049.3</v>
      </c>
      <c r="S3467" s="175">
        <v>473979.83</v>
      </c>
      <c r="T3467" s="178">
        <v>0</v>
      </c>
      <c r="U3467" s="96">
        <v>10</v>
      </c>
      <c r="V3467" s="38" t="s">
        <v>120</v>
      </c>
      <c r="W3467" s="38"/>
      <c r="X3467" s="137">
        <v>13940.582600000002</v>
      </c>
      <c r="Y3467" s="138">
        <v>53873</v>
      </c>
      <c r="Z3467" s="179">
        <v>34</v>
      </c>
      <c r="AA3467" s="139">
        <v>2047</v>
      </c>
      <c r="AB3467" s="131"/>
      <c r="AC3467" s="38"/>
      <c r="AD3467" s="140">
        <v>473979.83</v>
      </c>
      <c r="AE3467" s="141">
        <v>460039.24739999999</v>
      </c>
      <c r="AF3467" s="141">
        <v>446098.66479999997</v>
      </c>
      <c r="AG3467" s="141">
        <v>432158.08219999995</v>
      </c>
      <c r="AH3467" s="141">
        <v>418217.49959999992</v>
      </c>
      <c r="AI3467" s="141">
        <v>404276.9169999999</v>
      </c>
      <c r="AJ3467" s="141">
        <v>390336.33439999988</v>
      </c>
      <c r="AK3467" s="141">
        <v>376395.75179999985</v>
      </c>
      <c r="AL3467" s="141">
        <v>362455.16919999983</v>
      </c>
      <c r="AM3467" s="141">
        <v>348514.58659999981</v>
      </c>
      <c r="AN3467" s="141">
        <v>334574.00399999978</v>
      </c>
      <c r="AO3467" s="141">
        <v>320633.42139999976</v>
      </c>
      <c r="AP3467" s="141">
        <v>306692.83879999974</v>
      </c>
      <c r="AQ3467" s="141">
        <v>292752.25619999971</v>
      </c>
      <c r="AR3467" s="141">
        <v>278811.67359999969</v>
      </c>
      <c r="AS3467" s="141">
        <v>264871.09099999967</v>
      </c>
      <c r="AT3467" s="141">
        <v>250930.50839999967</v>
      </c>
      <c r="AU3467" s="141">
        <v>236989.92579999968</v>
      </c>
      <c r="AV3467" s="141">
        <v>223049.34319999968</v>
      </c>
      <c r="AW3467" s="141">
        <v>209108.76059999969</v>
      </c>
      <c r="AX3467" s="141">
        <v>195168.17799999969</v>
      </c>
      <c r="AY3467" s="141">
        <v>181227.5953999997</v>
      </c>
      <c r="AZ3467" s="141">
        <v>167287.01279999971</v>
      </c>
      <c r="BA3467" s="141">
        <v>153346.43019999971</v>
      </c>
      <c r="BB3467" s="141">
        <v>139405.84759999972</v>
      </c>
      <c r="BC3467" s="141">
        <v>125465.26499999972</v>
      </c>
      <c r="BD3467" s="141">
        <v>111524.68239999973</v>
      </c>
      <c r="BE3467" s="141">
        <v>97584.099799999734</v>
      </c>
      <c r="BF3467" s="141">
        <v>83643.51719999974</v>
      </c>
      <c r="BG3467" s="141">
        <v>69702.934599999746</v>
      </c>
      <c r="BH3467" s="141">
        <v>55762.351999999744</v>
      </c>
      <c r="BI3467" s="141">
        <v>41821.769399999743</v>
      </c>
      <c r="BJ3467" s="141">
        <v>27881.186799999741</v>
      </c>
      <c r="BK3467" s="141">
        <v>13940.60419999974</v>
      </c>
      <c r="BL3467" s="141">
        <v>2.159999973810045E-2</v>
      </c>
      <c r="BM3467" s="141">
        <v>0</v>
      </c>
      <c r="BN3467" s="141">
        <v>0</v>
      </c>
      <c r="BO3467" s="141">
        <v>0</v>
      </c>
      <c r="BP3467" s="141">
        <v>0</v>
      </c>
    </row>
    <row r="3468" spans="4:68">
      <c r="D3468" s="174" t="s">
        <v>11336</v>
      </c>
      <c r="E3468" s="175">
        <v>33848.68</v>
      </c>
      <c r="F3468" s="174" t="s">
        <v>3520</v>
      </c>
      <c r="G3468" s="174" t="s">
        <v>11295</v>
      </c>
      <c r="H3468" s="174" t="s">
        <v>179</v>
      </c>
      <c r="I3468" s="174" t="s">
        <v>11333</v>
      </c>
      <c r="J3468" s="174" t="s">
        <v>11334</v>
      </c>
      <c r="K3468" s="174"/>
      <c r="L3468" s="174" t="s">
        <v>7136</v>
      </c>
      <c r="M3468" s="174" t="s">
        <v>7279</v>
      </c>
      <c r="N3468" s="176">
        <v>600</v>
      </c>
      <c r="O3468" s="174" t="s">
        <v>3407</v>
      </c>
      <c r="P3468" s="177">
        <v>35611</v>
      </c>
      <c r="Q3468" s="176">
        <v>192</v>
      </c>
      <c r="R3468" s="175">
        <v>10831.51</v>
      </c>
      <c r="S3468" s="175">
        <v>23017.17</v>
      </c>
      <c r="T3468" s="178">
        <v>0</v>
      </c>
      <c r="U3468" s="96">
        <v>10</v>
      </c>
      <c r="V3468" s="38" t="s">
        <v>120</v>
      </c>
      <c r="W3468" s="38"/>
      <c r="X3468" s="137">
        <v>676.97360000000003</v>
      </c>
      <c r="Y3468" s="138">
        <v>53873</v>
      </c>
      <c r="Z3468" s="179">
        <v>34</v>
      </c>
      <c r="AA3468" s="139">
        <v>2047</v>
      </c>
      <c r="AB3468" s="131"/>
      <c r="AC3468" s="38"/>
      <c r="AD3468" s="140">
        <v>23017.17</v>
      </c>
      <c r="AE3468" s="141">
        <v>22340.196399999997</v>
      </c>
      <c r="AF3468" s="141">
        <v>21663.222799999996</v>
      </c>
      <c r="AG3468" s="141">
        <v>20986.249199999995</v>
      </c>
      <c r="AH3468" s="141">
        <v>20309.275599999994</v>
      </c>
      <c r="AI3468" s="141">
        <v>19632.301999999992</v>
      </c>
      <c r="AJ3468" s="141">
        <v>18955.328399999991</v>
      </c>
      <c r="AK3468" s="141">
        <v>18278.35479999999</v>
      </c>
      <c r="AL3468" s="141">
        <v>17601.381199999989</v>
      </c>
      <c r="AM3468" s="141">
        <v>16924.407599999988</v>
      </c>
      <c r="AN3468" s="141">
        <v>16247.433999999988</v>
      </c>
      <c r="AO3468" s="141">
        <v>15570.460399999989</v>
      </c>
      <c r="AP3468" s="141">
        <v>14893.48679999999</v>
      </c>
      <c r="AQ3468" s="141">
        <v>14216.51319999999</v>
      </c>
      <c r="AR3468" s="141">
        <v>13539.539599999991</v>
      </c>
      <c r="AS3468" s="141">
        <v>12862.565999999992</v>
      </c>
      <c r="AT3468" s="141">
        <v>12185.592399999992</v>
      </c>
      <c r="AU3468" s="141">
        <v>11508.618799999993</v>
      </c>
      <c r="AV3468" s="141">
        <v>10831.645199999994</v>
      </c>
      <c r="AW3468" s="141">
        <v>10154.671599999994</v>
      </c>
      <c r="AX3468" s="141">
        <v>9477.6979999999949</v>
      </c>
      <c r="AY3468" s="141">
        <v>8800.7243999999955</v>
      </c>
      <c r="AZ3468" s="141">
        <v>8123.7507999999953</v>
      </c>
      <c r="BA3468" s="141">
        <v>7446.777199999995</v>
      </c>
      <c r="BB3468" s="141">
        <v>6769.8035999999947</v>
      </c>
      <c r="BC3468" s="141">
        <v>6092.8299999999945</v>
      </c>
      <c r="BD3468" s="141">
        <v>5415.8563999999942</v>
      </c>
      <c r="BE3468" s="141">
        <v>4738.8827999999939</v>
      </c>
      <c r="BF3468" s="141">
        <v>4061.9091999999937</v>
      </c>
      <c r="BG3468" s="141">
        <v>3384.9355999999934</v>
      </c>
      <c r="BH3468" s="141">
        <v>2707.9619999999932</v>
      </c>
      <c r="BI3468" s="141">
        <v>2030.9883999999931</v>
      </c>
      <c r="BJ3468" s="141">
        <v>1354.0147999999931</v>
      </c>
      <c r="BK3468" s="141">
        <v>677.04119999999307</v>
      </c>
      <c r="BL3468" s="141">
        <v>6.7599999993035453E-2</v>
      </c>
      <c r="BM3468" s="141">
        <v>0</v>
      </c>
      <c r="BN3468" s="141">
        <v>0</v>
      </c>
      <c r="BO3468" s="141">
        <v>0</v>
      </c>
      <c r="BP3468" s="141">
        <v>0</v>
      </c>
    </row>
    <row r="3469" spans="4:68">
      <c r="D3469" s="174" t="s">
        <v>11337</v>
      </c>
      <c r="E3469" s="175">
        <v>2036.58</v>
      </c>
      <c r="F3469" s="174" t="s">
        <v>3503</v>
      </c>
      <c r="G3469" s="174" t="s">
        <v>11295</v>
      </c>
      <c r="H3469" s="174" t="s">
        <v>179</v>
      </c>
      <c r="I3469" s="174" t="s">
        <v>11333</v>
      </c>
      <c r="J3469" s="174" t="s">
        <v>11334</v>
      </c>
      <c r="K3469" s="174"/>
      <c r="L3469" s="174" t="s">
        <v>7136</v>
      </c>
      <c r="M3469" s="174" t="s">
        <v>7279</v>
      </c>
      <c r="N3469" s="176">
        <v>600</v>
      </c>
      <c r="O3469" s="174" t="s">
        <v>3407</v>
      </c>
      <c r="P3469" s="177">
        <v>35611</v>
      </c>
      <c r="Q3469" s="176">
        <v>192</v>
      </c>
      <c r="R3469" s="175">
        <v>651.66999999999996</v>
      </c>
      <c r="S3469" s="175">
        <v>1384.91</v>
      </c>
      <c r="T3469" s="178">
        <v>0</v>
      </c>
      <c r="U3469" s="96">
        <v>10</v>
      </c>
      <c r="V3469" s="38" t="s">
        <v>120</v>
      </c>
      <c r="W3469" s="38"/>
      <c r="X3469" s="137">
        <v>40.7316</v>
      </c>
      <c r="Y3469" s="138">
        <v>53873</v>
      </c>
      <c r="Z3469" s="179">
        <v>34</v>
      </c>
      <c r="AA3469" s="139">
        <v>2047</v>
      </c>
      <c r="AB3469" s="131"/>
      <c r="AC3469" s="38"/>
      <c r="AD3469" s="140">
        <v>1384.91</v>
      </c>
      <c r="AE3469" s="141">
        <v>1344.1784</v>
      </c>
      <c r="AF3469" s="141">
        <v>1303.4467999999999</v>
      </c>
      <c r="AG3469" s="141">
        <v>1262.7151999999999</v>
      </c>
      <c r="AH3469" s="141">
        <v>1221.9835999999998</v>
      </c>
      <c r="AI3469" s="141">
        <v>1181.2519999999997</v>
      </c>
      <c r="AJ3469" s="141">
        <v>1140.5203999999997</v>
      </c>
      <c r="AK3469" s="141">
        <v>1099.7887999999996</v>
      </c>
      <c r="AL3469" s="141">
        <v>1059.0571999999995</v>
      </c>
      <c r="AM3469" s="141">
        <v>1018.3255999999996</v>
      </c>
      <c r="AN3469" s="141">
        <v>977.5939999999996</v>
      </c>
      <c r="AO3469" s="141">
        <v>936.86239999999964</v>
      </c>
      <c r="AP3469" s="141">
        <v>896.13079999999968</v>
      </c>
      <c r="AQ3469" s="141">
        <v>855.39919999999972</v>
      </c>
      <c r="AR3469" s="141">
        <v>814.66759999999977</v>
      </c>
      <c r="AS3469" s="141">
        <v>773.93599999999981</v>
      </c>
      <c r="AT3469" s="141">
        <v>733.20439999999985</v>
      </c>
      <c r="AU3469" s="141">
        <v>692.47279999999989</v>
      </c>
      <c r="AV3469" s="141">
        <v>651.74119999999994</v>
      </c>
      <c r="AW3469" s="141">
        <v>611.00959999999998</v>
      </c>
      <c r="AX3469" s="141">
        <v>570.27800000000002</v>
      </c>
      <c r="AY3469" s="141">
        <v>529.54640000000006</v>
      </c>
      <c r="AZ3469" s="141">
        <v>488.81480000000005</v>
      </c>
      <c r="BA3469" s="141">
        <v>448.08320000000003</v>
      </c>
      <c r="BB3469" s="141">
        <v>407.35160000000002</v>
      </c>
      <c r="BC3469" s="141">
        <v>366.62</v>
      </c>
      <c r="BD3469" s="141">
        <v>325.88839999999999</v>
      </c>
      <c r="BE3469" s="141">
        <v>285.15679999999998</v>
      </c>
      <c r="BF3469" s="141">
        <v>244.42519999999996</v>
      </c>
      <c r="BG3469" s="141">
        <v>203.69359999999995</v>
      </c>
      <c r="BH3469" s="141">
        <v>162.96199999999993</v>
      </c>
      <c r="BI3469" s="141">
        <v>122.23039999999993</v>
      </c>
      <c r="BJ3469" s="141">
        <v>81.498799999999932</v>
      </c>
      <c r="BK3469" s="141">
        <v>40.767199999999931</v>
      </c>
      <c r="BL3469" s="141">
        <v>3.5599999999931242E-2</v>
      </c>
      <c r="BM3469" s="141">
        <v>0</v>
      </c>
      <c r="BN3469" s="141">
        <v>0</v>
      </c>
      <c r="BO3469" s="141">
        <v>0</v>
      </c>
      <c r="BP3469" s="141">
        <v>0</v>
      </c>
    </row>
    <row r="3470" spans="4:68">
      <c r="D3470" s="174" t="s">
        <v>11338</v>
      </c>
      <c r="E3470" s="175">
        <v>136724.85999999999</v>
      </c>
      <c r="F3470" s="174" t="s">
        <v>3459</v>
      </c>
      <c r="G3470" s="174" t="s">
        <v>11295</v>
      </c>
      <c r="H3470" s="174" t="s">
        <v>179</v>
      </c>
      <c r="I3470" s="174" t="s">
        <v>11339</v>
      </c>
      <c r="J3470" s="174" t="s">
        <v>11340</v>
      </c>
      <c r="K3470" s="174"/>
      <c r="L3470" s="174" t="s">
        <v>7136</v>
      </c>
      <c r="M3470" s="174" t="s">
        <v>7279</v>
      </c>
      <c r="N3470" s="176">
        <v>600</v>
      </c>
      <c r="O3470" s="174" t="s">
        <v>3407</v>
      </c>
      <c r="P3470" s="177">
        <v>35611</v>
      </c>
      <c r="Q3470" s="176">
        <v>192</v>
      </c>
      <c r="R3470" s="175">
        <v>43751.83</v>
      </c>
      <c r="S3470" s="175">
        <v>92973.03</v>
      </c>
      <c r="T3470" s="178">
        <v>0</v>
      </c>
      <c r="U3470" s="96">
        <v>10</v>
      </c>
      <c r="V3470" s="38" t="s">
        <v>120</v>
      </c>
      <c r="W3470" s="38"/>
      <c r="X3470" s="137">
        <v>2734.4971999999998</v>
      </c>
      <c r="Y3470" s="138">
        <v>53873</v>
      </c>
      <c r="Z3470" s="179">
        <v>34</v>
      </c>
      <c r="AA3470" s="139">
        <v>2047</v>
      </c>
      <c r="AB3470" s="131"/>
      <c r="AC3470" s="38"/>
      <c r="AD3470" s="140">
        <v>92973.03</v>
      </c>
      <c r="AE3470" s="141">
        <v>90238.532800000001</v>
      </c>
      <c r="AF3470" s="141">
        <v>87504.035600000003</v>
      </c>
      <c r="AG3470" s="141">
        <v>84769.538400000005</v>
      </c>
      <c r="AH3470" s="141">
        <v>82035.041200000007</v>
      </c>
      <c r="AI3470" s="141">
        <v>79300.544000000009</v>
      </c>
      <c r="AJ3470" s="141">
        <v>76566.046800000011</v>
      </c>
      <c r="AK3470" s="141">
        <v>73831.549600000013</v>
      </c>
      <c r="AL3470" s="141">
        <v>71097.052400000015</v>
      </c>
      <c r="AM3470" s="141">
        <v>68362.555200000017</v>
      </c>
      <c r="AN3470" s="141">
        <v>65628.058000000019</v>
      </c>
      <c r="AO3470" s="141">
        <v>62893.560800000021</v>
      </c>
      <c r="AP3470" s="141">
        <v>60159.063600000023</v>
      </c>
      <c r="AQ3470" s="141">
        <v>57424.566400000025</v>
      </c>
      <c r="AR3470" s="141">
        <v>54690.069200000027</v>
      </c>
      <c r="AS3470" s="141">
        <v>51955.572000000029</v>
      </c>
      <c r="AT3470" s="141">
        <v>49221.074800000031</v>
      </c>
      <c r="AU3470" s="141">
        <v>46486.577600000033</v>
      </c>
      <c r="AV3470" s="141">
        <v>43752.080400000035</v>
      </c>
      <c r="AW3470" s="141">
        <v>41017.583200000037</v>
      </c>
      <c r="AX3470" s="141">
        <v>38283.086000000039</v>
      </c>
      <c r="AY3470" s="141">
        <v>35548.588800000041</v>
      </c>
      <c r="AZ3470" s="141">
        <v>32814.091600000043</v>
      </c>
      <c r="BA3470" s="141">
        <v>30079.594400000045</v>
      </c>
      <c r="BB3470" s="141">
        <v>27345.097200000047</v>
      </c>
      <c r="BC3470" s="141">
        <v>24610.600000000049</v>
      </c>
      <c r="BD3470" s="141">
        <v>21876.102800000052</v>
      </c>
      <c r="BE3470" s="141">
        <v>19141.605600000054</v>
      </c>
      <c r="BF3470" s="141">
        <v>16407.108400000056</v>
      </c>
      <c r="BG3470" s="141">
        <v>13672.611200000056</v>
      </c>
      <c r="BH3470" s="141">
        <v>10938.114000000056</v>
      </c>
      <c r="BI3470" s="141">
        <v>8203.6168000000562</v>
      </c>
      <c r="BJ3470" s="141">
        <v>5469.1196000000564</v>
      </c>
      <c r="BK3470" s="141">
        <v>2734.6224000000566</v>
      </c>
      <c r="BL3470" s="141">
        <v>0.12520000005679321</v>
      </c>
      <c r="BM3470" s="141">
        <v>0</v>
      </c>
      <c r="BN3470" s="141">
        <v>0</v>
      </c>
      <c r="BO3470" s="141">
        <v>0</v>
      </c>
      <c r="BP3470" s="141">
        <v>0</v>
      </c>
    </row>
    <row r="3471" spans="4:68">
      <c r="D3471" s="174" t="s">
        <v>11341</v>
      </c>
      <c r="E3471" s="175">
        <v>25248.79</v>
      </c>
      <c r="F3471" s="174" t="s">
        <v>3501</v>
      </c>
      <c r="G3471" s="174" t="s">
        <v>11295</v>
      </c>
      <c r="H3471" s="174" t="s">
        <v>179</v>
      </c>
      <c r="I3471" s="174" t="s">
        <v>11339</v>
      </c>
      <c r="J3471" s="174" t="s">
        <v>11340</v>
      </c>
      <c r="K3471" s="174"/>
      <c r="L3471" s="174" t="s">
        <v>7136</v>
      </c>
      <c r="M3471" s="174" t="s">
        <v>7279</v>
      </c>
      <c r="N3471" s="176">
        <v>600</v>
      </c>
      <c r="O3471" s="174" t="s">
        <v>3407</v>
      </c>
      <c r="P3471" s="177">
        <v>35611</v>
      </c>
      <c r="Q3471" s="176">
        <v>192</v>
      </c>
      <c r="R3471" s="175">
        <v>8079.52</v>
      </c>
      <c r="S3471" s="175">
        <v>17169.27</v>
      </c>
      <c r="T3471" s="178">
        <v>0</v>
      </c>
      <c r="U3471" s="96">
        <v>10</v>
      </c>
      <c r="V3471" s="38" t="s">
        <v>120</v>
      </c>
      <c r="W3471" s="38"/>
      <c r="X3471" s="137">
        <v>504.97579999999999</v>
      </c>
      <c r="Y3471" s="138">
        <v>53873</v>
      </c>
      <c r="Z3471" s="179">
        <v>34</v>
      </c>
      <c r="AA3471" s="139">
        <v>2047</v>
      </c>
      <c r="AB3471" s="131"/>
      <c r="AC3471" s="38"/>
      <c r="AD3471" s="140">
        <v>17169.27</v>
      </c>
      <c r="AE3471" s="141">
        <v>16664.2942</v>
      </c>
      <c r="AF3471" s="141">
        <v>16159.3184</v>
      </c>
      <c r="AG3471" s="141">
        <v>15654.3426</v>
      </c>
      <c r="AH3471" s="141">
        <v>15149.3668</v>
      </c>
      <c r="AI3471" s="141">
        <v>14644.391</v>
      </c>
      <c r="AJ3471" s="141">
        <v>14139.415199999999</v>
      </c>
      <c r="AK3471" s="141">
        <v>13634.439399999999</v>
      </c>
      <c r="AL3471" s="141">
        <v>13129.463599999999</v>
      </c>
      <c r="AM3471" s="141">
        <v>12624.487799999999</v>
      </c>
      <c r="AN3471" s="141">
        <v>12119.511999999999</v>
      </c>
      <c r="AO3471" s="141">
        <v>11614.536199999999</v>
      </c>
      <c r="AP3471" s="141">
        <v>11109.560399999998</v>
      </c>
      <c r="AQ3471" s="141">
        <v>10604.584599999998</v>
      </c>
      <c r="AR3471" s="141">
        <v>10099.608799999998</v>
      </c>
      <c r="AS3471" s="141">
        <v>9594.632999999998</v>
      </c>
      <c r="AT3471" s="141">
        <v>9089.6571999999978</v>
      </c>
      <c r="AU3471" s="141">
        <v>8584.6813999999977</v>
      </c>
      <c r="AV3471" s="141">
        <v>8079.7055999999975</v>
      </c>
      <c r="AW3471" s="141">
        <v>7574.7297999999973</v>
      </c>
      <c r="AX3471" s="141">
        <v>7069.7539999999972</v>
      </c>
      <c r="AY3471" s="141">
        <v>6564.778199999997</v>
      </c>
      <c r="AZ3471" s="141">
        <v>6059.8023999999969</v>
      </c>
      <c r="BA3471" s="141">
        <v>5554.8265999999967</v>
      </c>
      <c r="BB3471" s="141">
        <v>5049.8507999999965</v>
      </c>
      <c r="BC3471" s="141">
        <v>4544.8749999999964</v>
      </c>
      <c r="BD3471" s="141">
        <v>4039.8991999999962</v>
      </c>
      <c r="BE3471" s="141">
        <v>3534.923399999996</v>
      </c>
      <c r="BF3471" s="141">
        <v>3029.9475999999959</v>
      </c>
      <c r="BG3471" s="141">
        <v>2524.9717999999957</v>
      </c>
      <c r="BH3471" s="141">
        <v>2019.9959999999958</v>
      </c>
      <c r="BI3471" s="141">
        <v>1515.0201999999958</v>
      </c>
      <c r="BJ3471" s="141">
        <v>1010.0443999999959</v>
      </c>
      <c r="BK3471" s="141">
        <v>505.06859999999591</v>
      </c>
      <c r="BL3471" s="141">
        <v>9.279999999591837E-2</v>
      </c>
      <c r="BM3471" s="141">
        <v>0</v>
      </c>
      <c r="BN3471" s="141">
        <v>0</v>
      </c>
      <c r="BO3471" s="141">
        <v>0</v>
      </c>
      <c r="BP3471" s="141">
        <v>0</v>
      </c>
    </row>
    <row r="3472" spans="4:68">
      <c r="D3472" s="174" t="s">
        <v>11342</v>
      </c>
      <c r="E3472" s="175">
        <v>118876.16</v>
      </c>
      <c r="F3472" s="174" t="s">
        <v>3459</v>
      </c>
      <c r="G3472" s="174" t="s">
        <v>11295</v>
      </c>
      <c r="H3472" s="174" t="s">
        <v>179</v>
      </c>
      <c r="I3472" s="174" t="s">
        <v>11343</v>
      </c>
      <c r="J3472" s="174" t="s">
        <v>11344</v>
      </c>
      <c r="K3472" s="174"/>
      <c r="L3472" s="174" t="s">
        <v>7136</v>
      </c>
      <c r="M3472" s="174" t="s">
        <v>7279</v>
      </c>
      <c r="N3472" s="176">
        <v>600</v>
      </c>
      <c r="O3472" s="174" t="s">
        <v>3407</v>
      </c>
      <c r="P3472" s="177">
        <v>35611</v>
      </c>
      <c r="Q3472" s="176">
        <v>192</v>
      </c>
      <c r="R3472" s="175">
        <v>38040.33</v>
      </c>
      <c r="S3472" s="175">
        <v>80835.83</v>
      </c>
      <c r="T3472" s="178">
        <v>0</v>
      </c>
      <c r="U3472" s="96">
        <v>10</v>
      </c>
      <c r="V3472" s="38" t="s">
        <v>120</v>
      </c>
      <c r="W3472" s="38"/>
      <c r="X3472" s="137">
        <v>2377.5232000000001</v>
      </c>
      <c r="Y3472" s="138">
        <v>53873</v>
      </c>
      <c r="Z3472" s="179">
        <v>34</v>
      </c>
      <c r="AA3472" s="139">
        <v>2047</v>
      </c>
      <c r="AB3472" s="131"/>
      <c r="AC3472" s="38"/>
      <c r="AD3472" s="140">
        <v>80835.83</v>
      </c>
      <c r="AE3472" s="141">
        <v>78458.306800000006</v>
      </c>
      <c r="AF3472" s="141">
        <v>76080.78360000001</v>
      </c>
      <c r="AG3472" s="141">
        <v>73703.260400000014</v>
      </c>
      <c r="AH3472" s="141">
        <v>71325.737200000018</v>
      </c>
      <c r="AI3472" s="141">
        <v>68948.214000000022</v>
      </c>
      <c r="AJ3472" s="141">
        <v>66570.690800000026</v>
      </c>
      <c r="AK3472" s="141">
        <v>64193.167600000023</v>
      </c>
      <c r="AL3472" s="141">
        <v>61815.644400000019</v>
      </c>
      <c r="AM3472" s="141">
        <v>59438.121200000016</v>
      </c>
      <c r="AN3472" s="141">
        <v>57060.598000000013</v>
      </c>
      <c r="AO3472" s="141">
        <v>54683.074800000009</v>
      </c>
      <c r="AP3472" s="141">
        <v>52305.551600000006</v>
      </c>
      <c r="AQ3472" s="141">
        <v>49928.028400000003</v>
      </c>
      <c r="AR3472" s="141">
        <v>47550.5052</v>
      </c>
      <c r="AS3472" s="141">
        <v>45172.981999999996</v>
      </c>
      <c r="AT3472" s="141">
        <v>42795.458799999993</v>
      </c>
      <c r="AU3472" s="141">
        <v>40417.93559999999</v>
      </c>
      <c r="AV3472" s="141">
        <v>38040.412399999987</v>
      </c>
      <c r="AW3472" s="141">
        <v>35662.889199999983</v>
      </c>
      <c r="AX3472" s="141">
        <v>33285.36599999998</v>
      </c>
      <c r="AY3472" s="141">
        <v>30907.84279999998</v>
      </c>
      <c r="AZ3472" s="141">
        <v>28530.319599999981</v>
      </c>
      <c r="BA3472" s="141">
        <v>26152.796399999981</v>
      </c>
      <c r="BB3472" s="141">
        <v>23775.273199999981</v>
      </c>
      <c r="BC3472" s="141">
        <v>21397.749999999982</v>
      </c>
      <c r="BD3472" s="141">
        <v>19020.226799999982</v>
      </c>
      <c r="BE3472" s="141">
        <v>16642.703599999983</v>
      </c>
      <c r="BF3472" s="141">
        <v>14265.180399999983</v>
      </c>
      <c r="BG3472" s="141">
        <v>11887.657199999983</v>
      </c>
      <c r="BH3472" s="141">
        <v>9510.1339999999836</v>
      </c>
      <c r="BI3472" s="141">
        <v>7132.610799999984</v>
      </c>
      <c r="BJ3472" s="141">
        <v>4755.0875999999844</v>
      </c>
      <c r="BK3472" s="141">
        <v>2377.5643999999843</v>
      </c>
      <c r="BL3472" s="141">
        <v>4.1199999984200986E-2</v>
      </c>
      <c r="BM3472" s="141">
        <v>0</v>
      </c>
      <c r="BN3472" s="141">
        <v>0</v>
      </c>
      <c r="BO3472" s="141">
        <v>0</v>
      </c>
      <c r="BP3472" s="141">
        <v>0</v>
      </c>
    </row>
    <row r="3473" spans="4:68">
      <c r="D3473" s="174" t="s">
        <v>11345</v>
      </c>
      <c r="E3473" s="175">
        <v>391220.54</v>
      </c>
      <c r="F3473" s="174" t="s">
        <v>3501</v>
      </c>
      <c r="G3473" s="174" t="s">
        <v>11295</v>
      </c>
      <c r="H3473" s="174" t="s">
        <v>179</v>
      </c>
      <c r="I3473" s="174" t="s">
        <v>11343</v>
      </c>
      <c r="J3473" s="174" t="s">
        <v>11344</v>
      </c>
      <c r="K3473" s="174"/>
      <c r="L3473" s="174" t="s">
        <v>7136</v>
      </c>
      <c r="M3473" s="174" t="s">
        <v>7279</v>
      </c>
      <c r="N3473" s="176">
        <v>600</v>
      </c>
      <c r="O3473" s="174" t="s">
        <v>3407</v>
      </c>
      <c r="P3473" s="177">
        <v>35611</v>
      </c>
      <c r="Q3473" s="176">
        <v>192</v>
      </c>
      <c r="R3473" s="175">
        <v>125190.55</v>
      </c>
      <c r="S3473" s="175">
        <v>266029.99</v>
      </c>
      <c r="T3473" s="178">
        <v>0</v>
      </c>
      <c r="U3473" s="96">
        <v>10</v>
      </c>
      <c r="V3473" s="38" t="s">
        <v>120</v>
      </c>
      <c r="W3473" s="38"/>
      <c r="X3473" s="137">
        <v>7824.4107999999997</v>
      </c>
      <c r="Y3473" s="138">
        <v>53873</v>
      </c>
      <c r="Z3473" s="179">
        <v>34</v>
      </c>
      <c r="AA3473" s="139">
        <v>2047</v>
      </c>
      <c r="AB3473" s="131"/>
      <c r="AC3473" s="38"/>
      <c r="AD3473" s="140">
        <v>266029.99</v>
      </c>
      <c r="AE3473" s="141">
        <v>258205.57919999998</v>
      </c>
      <c r="AF3473" s="141">
        <v>250381.16839999997</v>
      </c>
      <c r="AG3473" s="141">
        <v>242556.75759999995</v>
      </c>
      <c r="AH3473" s="141">
        <v>234732.34679999994</v>
      </c>
      <c r="AI3473" s="141">
        <v>226907.93599999993</v>
      </c>
      <c r="AJ3473" s="141">
        <v>219083.52519999992</v>
      </c>
      <c r="AK3473" s="141">
        <v>211259.1143999999</v>
      </c>
      <c r="AL3473" s="141">
        <v>203434.70359999989</v>
      </c>
      <c r="AM3473" s="141">
        <v>195610.29279999988</v>
      </c>
      <c r="AN3473" s="141">
        <v>187785.88199999987</v>
      </c>
      <c r="AO3473" s="141">
        <v>179961.47119999985</v>
      </c>
      <c r="AP3473" s="141">
        <v>172137.06039999984</v>
      </c>
      <c r="AQ3473" s="141">
        <v>164312.64959999983</v>
      </c>
      <c r="AR3473" s="141">
        <v>156488.23879999982</v>
      </c>
      <c r="AS3473" s="141">
        <v>148663.8279999998</v>
      </c>
      <c r="AT3473" s="141">
        <v>140839.41719999979</v>
      </c>
      <c r="AU3473" s="141">
        <v>133015.00639999978</v>
      </c>
      <c r="AV3473" s="141">
        <v>125190.59559999978</v>
      </c>
      <c r="AW3473" s="141">
        <v>117366.18479999978</v>
      </c>
      <c r="AX3473" s="141">
        <v>109541.77399999979</v>
      </c>
      <c r="AY3473" s="141">
        <v>101717.36319999979</v>
      </c>
      <c r="AZ3473" s="141">
        <v>93892.952399999791</v>
      </c>
      <c r="BA3473" s="141">
        <v>86068.541599999793</v>
      </c>
      <c r="BB3473" s="141">
        <v>78244.130799999795</v>
      </c>
      <c r="BC3473" s="141">
        <v>70419.719999999797</v>
      </c>
      <c r="BD3473" s="141">
        <v>62595.3091999998</v>
      </c>
      <c r="BE3473" s="141">
        <v>54770.898399999802</v>
      </c>
      <c r="BF3473" s="141">
        <v>46946.487599999804</v>
      </c>
      <c r="BG3473" s="141">
        <v>39122.076799999806</v>
      </c>
      <c r="BH3473" s="141">
        <v>31297.665999999808</v>
      </c>
      <c r="BI3473" s="141">
        <v>23473.25519999981</v>
      </c>
      <c r="BJ3473" s="141">
        <v>15648.844399999811</v>
      </c>
      <c r="BK3473" s="141">
        <v>7824.4335999998111</v>
      </c>
      <c r="BL3473" s="141">
        <v>2.2799999811468297E-2</v>
      </c>
      <c r="BM3473" s="141">
        <v>0</v>
      </c>
      <c r="BN3473" s="141">
        <v>0</v>
      </c>
      <c r="BO3473" s="141">
        <v>0</v>
      </c>
      <c r="BP3473" s="141">
        <v>0</v>
      </c>
    </row>
    <row r="3474" spans="4:68">
      <c r="D3474" s="174" t="s">
        <v>11346</v>
      </c>
      <c r="E3474" s="175">
        <v>11389.44</v>
      </c>
      <c r="F3474" s="174" t="s">
        <v>3520</v>
      </c>
      <c r="G3474" s="174" t="s">
        <v>11295</v>
      </c>
      <c r="H3474" s="174" t="s">
        <v>179</v>
      </c>
      <c r="I3474" s="174" t="s">
        <v>11343</v>
      </c>
      <c r="J3474" s="174" t="s">
        <v>11344</v>
      </c>
      <c r="K3474" s="174"/>
      <c r="L3474" s="174" t="s">
        <v>7136</v>
      </c>
      <c r="M3474" s="174" t="s">
        <v>7279</v>
      </c>
      <c r="N3474" s="176">
        <v>600</v>
      </c>
      <c r="O3474" s="174" t="s">
        <v>3407</v>
      </c>
      <c r="P3474" s="177">
        <v>35611</v>
      </c>
      <c r="Q3474" s="176">
        <v>192</v>
      </c>
      <c r="R3474" s="175">
        <v>3644.48</v>
      </c>
      <c r="S3474" s="175">
        <v>7744.96</v>
      </c>
      <c r="T3474" s="178">
        <v>0</v>
      </c>
      <c r="U3474" s="96">
        <v>10</v>
      </c>
      <c r="V3474" s="38" t="s">
        <v>120</v>
      </c>
      <c r="W3474" s="38"/>
      <c r="X3474" s="137">
        <v>227.78880000000004</v>
      </c>
      <c r="Y3474" s="138">
        <v>53873</v>
      </c>
      <c r="Z3474" s="179">
        <v>34</v>
      </c>
      <c r="AA3474" s="139">
        <v>2047</v>
      </c>
      <c r="AB3474" s="131"/>
      <c r="AC3474" s="38"/>
      <c r="AD3474" s="140">
        <v>7744.96</v>
      </c>
      <c r="AE3474" s="141">
        <v>7517.1711999999998</v>
      </c>
      <c r="AF3474" s="141">
        <v>7289.3823999999995</v>
      </c>
      <c r="AG3474" s="141">
        <v>7061.5935999999992</v>
      </c>
      <c r="AH3474" s="141">
        <v>6833.804799999999</v>
      </c>
      <c r="AI3474" s="141">
        <v>6606.0159999999987</v>
      </c>
      <c r="AJ3474" s="141">
        <v>6378.2271999999984</v>
      </c>
      <c r="AK3474" s="141">
        <v>6150.4383999999982</v>
      </c>
      <c r="AL3474" s="141">
        <v>5922.6495999999979</v>
      </c>
      <c r="AM3474" s="141">
        <v>5694.8607999999977</v>
      </c>
      <c r="AN3474" s="141">
        <v>5467.0719999999974</v>
      </c>
      <c r="AO3474" s="141">
        <v>5239.2831999999971</v>
      </c>
      <c r="AP3474" s="141">
        <v>5011.4943999999969</v>
      </c>
      <c r="AQ3474" s="141">
        <v>4783.7055999999966</v>
      </c>
      <c r="AR3474" s="141">
        <v>4555.9167999999963</v>
      </c>
      <c r="AS3474" s="141">
        <v>4328.1279999999961</v>
      </c>
      <c r="AT3474" s="141">
        <v>4100.3391999999958</v>
      </c>
      <c r="AU3474" s="141">
        <v>3872.5503999999955</v>
      </c>
      <c r="AV3474" s="141">
        <v>3644.7615999999953</v>
      </c>
      <c r="AW3474" s="141">
        <v>3416.972799999995</v>
      </c>
      <c r="AX3474" s="141">
        <v>3189.1839999999947</v>
      </c>
      <c r="AY3474" s="141">
        <v>2961.3951999999945</v>
      </c>
      <c r="AZ3474" s="141">
        <v>2733.6063999999942</v>
      </c>
      <c r="BA3474" s="141">
        <v>2505.8175999999939</v>
      </c>
      <c r="BB3474" s="141">
        <v>2278.0287999999937</v>
      </c>
      <c r="BC3474" s="141">
        <v>2050.2399999999934</v>
      </c>
      <c r="BD3474" s="141">
        <v>1822.4511999999934</v>
      </c>
      <c r="BE3474" s="141">
        <v>1594.6623999999933</v>
      </c>
      <c r="BF3474" s="141">
        <v>1366.8735999999933</v>
      </c>
      <c r="BG3474" s="141">
        <v>1139.0847999999933</v>
      </c>
      <c r="BH3474" s="141">
        <v>911.29599999999323</v>
      </c>
      <c r="BI3474" s="141">
        <v>683.50719999999319</v>
      </c>
      <c r="BJ3474" s="141">
        <v>455.71839999999315</v>
      </c>
      <c r="BK3474" s="141">
        <v>227.92959999999312</v>
      </c>
      <c r="BL3474" s="141">
        <v>0.14079999999307802</v>
      </c>
      <c r="BM3474" s="141">
        <v>0</v>
      </c>
      <c r="BN3474" s="141">
        <v>0</v>
      </c>
      <c r="BO3474" s="141">
        <v>0</v>
      </c>
      <c r="BP3474" s="141">
        <v>0</v>
      </c>
    </row>
    <row r="3475" spans="4:68">
      <c r="D3475" s="174" t="s">
        <v>11347</v>
      </c>
      <c r="E3475" s="175">
        <v>26607.82</v>
      </c>
      <c r="F3475" s="174" t="s">
        <v>3459</v>
      </c>
      <c r="G3475" s="174" t="s">
        <v>11295</v>
      </c>
      <c r="H3475" s="174" t="s">
        <v>179</v>
      </c>
      <c r="I3475" s="174" t="s">
        <v>11348</v>
      </c>
      <c r="J3475" s="174" t="s">
        <v>11349</v>
      </c>
      <c r="K3475" s="174"/>
      <c r="L3475" s="174" t="s">
        <v>7136</v>
      </c>
      <c r="M3475" s="174" t="s">
        <v>7279</v>
      </c>
      <c r="N3475" s="176">
        <v>600</v>
      </c>
      <c r="O3475" s="174" t="s">
        <v>3407</v>
      </c>
      <c r="P3475" s="177">
        <v>35611</v>
      </c>
      <c r="Q3475" s="176">
        <v>192</v>
      </c>
      <c r="R3475" s="175">
        <v>8514.41</v>
      </c>
      <c r="S3475" s="175">
        <v>18093.41</v>
      </c>
      <c r="T3475" s="178">
        <v>0</v>
      </c>
      <c r="U3475" s="96">
        <v>10</v>
      </c>
      <c r="V3475" s="38" t="s">
        <v>120</v>
      </c>
      <c r="W3475" s="38"/>
      <c r="X3475" s="137">
        <v>532.15640000000008</v>
      </c>
      <c r="Y3475" s="138">
        <v>53873</v>
      </c>
      <c r="Z3475" s="179">
        <v>34</v>
      </c>
      <c r="AA3475" s="139">
        <v>2047</v>
      </c>
      <c r="AB3475" s="131"/>
      <c r="AC3475" s="38"/>
      <c r="AD3475" s="140">
        <v>18093.41</v>
      </c>
      <c r="AE3475" s="141">
        <v>17561.2536</v>
      </c>
      <c r="AF3475" s="141">
        <v>17029.0972</v>
      </c>
      <c r="AG3475" s="141">
        <v>16496.9408</v>
      </c>
      <c r="AH3475" s="141">
        <v>15964.7844</v>
      </c>
      <c r="AI3475" s="141">
        <v>15432.628000000001</v>
      </c>
      <c r="AJ3475" s="141">
        <v>14900.471600000001</v>
      </c>
      <c r="AK3475" s="141">
        <v>14368.315200000001</v>
      </c>
      <c r="AL3475" s="141">
        <v>13836.158800000001</v>
      </c>
      <c r="AM3475" s="141">
        <v>13304.002400000001</v>
      </c>
      <c r="AN3475" s="141">
        <v>12771.846000000001</v>
      </c>
      <c r="AO3475" s="141">
        <v>12239.689600000002</v>
      </c>
      <c r="AP3475" s="141">
        <v>11707.533200000002</v>
      </c>
      <c r="AQ3475" s="141">
        <v>11175.376800000002</v>
      </c>
      <c r="AR3475" s="141">
        <v>10643.220400000002</v>
      </c>
      <c r="AS3475" s="141">
        <v>10111.064000000002</v>
      </c>
      <c r="AT3475" s="141">
        <v>9578.9076000000023</v>
      </c>
      <c r="AU3475" s="141">
        <v>9046.7512000000024</v>
      </c>
      <c r="AV3475" s="141">
        <v>8514.5948000000026</v>
      </c>
      <c r="AW3475" s="141">
        <v>7982.4384000000027</v>
      </c>
      <c r="AX3475" s="141">
        <v>7450.2820000000029</v>
      </c>
      <c r="AY3475" s="141">
        <v>6918.125600000003</v>
      </c>
      <c r="AZ3475" s="141">
        <v>6385.9692000000032</v>
      </c>
      <c r="BA3475" s="141">
        <v>5853.8128000000033</v>
      </c>
      <c r="BB3475" s="141">
        <v>5321.6564000000035</v>
      </c>
      <c r="BC3475" s="141">
        <v>4789.5000000000036</v>
      </c>
      <c r="BD3475" s="141">
        <v>4257.3436000000038</v>
      </c>
      <c r="BE3475" s="141">
        <v>3725.1872000000039</v>
      </c>
      <c r="BF3475" s="141">
        <v>3193.0308000000041</v>
      </c>
      <c r="BG3475" s="141">
        <v>2660.8744000000042</v>
      </c>
      <c r="BH3475" s="141">
        <v>2128.7180000000044</v>
      </c>
      <c r="BI3475" s="141">
        <v>1596.5616000000043</v>
      </c>
      <c r="BJ3475" s="141">
        <v>1064.4052000000042</v>
      </c>
      <c r="BK3475" s="141">
        <v>532.24880000000417</v>
      </c>
      <c r="BL3475" s="141">
        <v>9.2400000004090543E-2</v>
      </c>
      <c r="BM3475" s="141">
        <v>0</v>
      </c>
      <c r="BN3475" s="141">
        <v>0</v>
      </c>
      <c r="BO3475" s="141">
        <v>0</v>
      </c>
      <c r="BP3475" s="141">
        <v>0</v>
      </c>
    </row>
    <row r="3476" spans="4:68">
      <c r="D3476" s="174" t="s">
        <v>11350</v>
      </c>
      <c r="E3476" s="175">
        <v>33550.400000000001</v>
      </c>
      <c r="F3476" s="174" t="s">
        <v>3486</v>
      </c>
      <c r="G3476" s="174" t="s">
        <v>11295</v>
      </c>
      <c r="H3476" s="174" t="s">
        <v>179</v>
      </c>
      <c r="I3476" s="174" t="s">
        <v>11348</v>
      </c>
      <c r="J3476" s="174" t="s">
        <v>11349</v>
      </c>
      <c r="K3476" s="174"/>
      <c r="L3476" s="174" t="s">
        <v>7136</v>
      </c>
      <c r="M3476" s="174" t="s">
        <v>7279</v>
      </c>
      <c r="N3476" s="176">
        <v>600</v>
      </c>
      <c r="O3476" s="174" t="s">
        <v>3407</v>
      </c>
      <c r="P3476" s="177">
        <v>35611</v>
      </c>
      <c r="Q3476" s="176">
        <v>192</v>
      </c>
      <c r="R3476" s="175">
        <v>10736.01</v>
      </c>
      <c r="S3476" s="175">
        <v>22814.39</v>
      </c>
      <c r="T3476" s="178">
        <v>0</v>
      </c>
      <c r="U3476" s="96">
        <v>10</v>
      </c>
      <c r="V3476" s="38" t="s">
        <v>120</v>
      </c>
      <c r="W3476" s="38"/>
      <c r="X3476" s="137">
        <v>671.00800000000004</v>
      </c>
      <c r="Y3476" s="138">
        <v>53873</v>
      </c>
      <c r="Z3476" s="179">
        <v>34</v>
      </c>
      <c r="AA3476" s="139">
        <v>2047</v>
      </c>
      <c r="AB3476" s="131"/>
      <c r="AC3476" s="38"/>
      <c r="AD3476" s="140">
        <v>22814.39</v>
      </c>
      <c r="AE3476" s="141">
        <v>22143.381999999998</v>
      </c>
      <c r="AF3476" s="141">
        <v>21472.373999999996</v>
      </c>
      <c r="AG3476" s="141">
        <v>20801.365999999995</v>
      </c>
      <c r="AH3476" s="141">
        <v>20130.357999999993</v>
      </c>
      <c r="AI3476" s="141">
        <v>19459.349999999991</v>
      </c>
      <c r="AJ3476" s="141">
        <v>18788.34199999999</v>
      </c>
      <c r="AK3476" s="141">
        <v>18117.333999999988</v>
      </c>
      <c r="AL3476" s="141">
        <v>17446.325999999986</v>
      </c>
      <c r="AM3476" s="141">
        <v>16775.317999999985</v>
      </c>
      <c r="AN3476" s="141">
        <v>16104.309999999985</v>
      </c>
      <c r="AO3476" s="141">
        <v>15433.301999999985</v>
      </c>
      <c r="AP3476" s="141">
        <v>14762.293999999985</v>
      </c>
      <c r="AQ3476" s="141">
        <v>14091.285999999986</v>
      </c>
      <c r="AR3476" s="141">
        <v>13420.277999999986</v>
      </c>
      <c r="AS3476" s="141">
        <v>12749.269999999986</v>
      </c>
      <c r="AT3476" s="141">
        <v>12078.261999999986</v>
      </c>
      <c r="AU3476" s="141">
        <v>11407.253999999986</v>
      </c>
      <c r="AV3476" s="141">
        <v>10736.245999999986</v>
      </c>
      <c r="AW3476" s="141">
        <v>10065.237999999987</v>
      </c>
      <c r="AX3476" s="141">
        <v>9394.2299999999868</v>
      </c>
      <c r="AY3476" s="141">
        <v>8723.221999999987</v>
      </c>
      <c r="AZ3476" s="141">
        <v>8052.2139999999872</v>
      </c>
      <c r="BA3476" s="141">
        <v>7381.2059999999874</v>
      </c>
      <c r="BB3476" s="141">
        <v>6710.1979999999876</v>
      </c>
      <c r="BC3476" s="141">
        <v>6039.1899999999878</v>
      </c>
      <c r="BD3476" s="141">
        <v>5368.181999999988</v>
      </c>
      <c r="BE3476" s="141">
        <v>4697.1739999999882</v>
      </c>
      <c r="BF3476" s="141">
        <v>4026.1659999999883</v>
      </c>
      <c r="BG3476" s="141">
        <v>3355.1579999999885</v>
      </c>
      <c r="BH3476" s="141">
        <v>2684.1499999999887</v>
      </c>
      <c r="BI3476" s="141">
        <v>2013.1419999999887</v>
      </c>
      <c r="BJ3476" s="141">
        <v>1342.1339999999886</v>
      </c>
      <c r="BK3476" s="141">
        <v>671.12599999998861</v>
      </c>
      <c r="BL3476" s="141">
        <v>0.11799999998856947</v>
      </c>
      <c r="BM3476" s="141">
        <v>0</v>
      </c>
      <c r="BN3476" s="141">
        <v>0</v>
      </c>
      <c r="BO3476" s="141">
        <v>0</v>
      </c>
      <c r="BP3476" s="141">
        <v>0</v>
      </c>
    </row>
    <row r="3477" spans="4:68">
      <c r="D3477" s="174" t="s">
        <v>11351</v>
      </c>
      <c r="E3477" s="175">
        <v>129.19</v>
      </c>
      <c r="F3477" s="174" t="s">
        <v>3488</v>
      </c>
      <c r="G3477" s="174" t="s">
        <v>11295</v>
      </c>
      <c r="H3477" s="174" t="s">
        <v>179</v>
      </c>
      <c r="I3477" s="174" t="s">
        <v>11348</v>
      </c>
      <c r="J3477" s="174" t="s">
        <v>11349</v>
      </c>
      <c r="K3477" s="174"/>
      <c r="L3477" s="174" t="s">
        <v>7136</v>
      </c>
      <c r="M3477" s="174" t="s">
        <v>7279</v>
      </c>
      <c r="N3477" s="176">
        <v>600</v>
      </c>
      <c r="O3477" s="174" t="s">
        <v>3407</v>
      </c>
      <c r="P3477" s="177">
        <v>35611</v>
      </c>
      <c r="Q3477" s="176">
        <v>192</v>
      </c>
      <c r="R3477" s="175">
        <v>41.27</v>
      </c>
      <c r="S3477" s="175">
        <v>87.92</v>
      </c>
      <c r="T3477" s="178">
        <v>0</v>
      </c>
      <c r="U3477" s="96">
        <v>10</v>
      </c>
      <c r="V3477" s="38" t="s">
        <v>120</v>
      </c>
      <c r="W3477" s="38"/>
      <c r="X3477" s="137">
        <v>2.5838000000000001</v>
      </c>
      <c r="Y3477" s="138">
        <v>53873</v>
      </c>
      <c r="Z3477" s="179">
        <v>34</v>
      </c>
      <c r="AA3477" s="139">
        <v>2047</v>
      </c>
      <c r="AB3477" s="131"/>
      <c r="AC3477" s="38"/>
      <c r="AD3477" s="140">
        <v>87.92</v>
      </c>
      <c r="AE3477" s="141">
        <v>85.336200000000005</v>
      </c>
      <c r="AF3477" s="141">
        <v>82.752400000000009</v>
      </c>
      <c r="AG3477" s="141">
        <v>80.168600000000012</v>
      </c>
      <c r="AH3477" s="141">
        <v>77.584800000000016</v>
      </c>
      <c r="AI3477" s="141">
        <v>75.001000000000019</v>
      </c>
      <c r="AJ3477" s="141">
        <v>72.417200000000022</v>
      </c>
      <c r="AK3477" s="141">
        <v>69.833400000000026</v>
      </c>
      <c r="AL3477" s="141">
        <v>67.249600000000029</v>
      </c>
      <c r="AM3477" s="141">
        <v>64.665800000000033</v>
      </c>
      <c r="AN3477" s="141">
        <v>62.082000000000036</v>
      </c>
      <c r="AO3477" s="141">
        <v>59.49820000000004</v>
      </c>
      <c r="AP3477" s="141">
        <v>56.914400000000043</v>
      </c>
      <c r="AQ3477" s="141">
        <v>54.330600000000047</v>
      </c>
      <c r="AR3477" s="141">
        <v>51.74680000000005</v>
      </c>
      <c r="AS3477" s="141">
        <v>49.163000000000054</v>
      </c>
      <c r="AT3477" s="141">
        <v>46.579200000000057</v>
      </c>
      <c r="AU3477" s="141">
        <v>43.99540000000006</v>
      </c>
      <c r="AV3477" s="141">
        <v>41.411600000000064</v>
      </c>
      <c r="AW3477" s="141">
        <v>38.827800000000067</v>
      </c>
      <c r="AX3477" s="141">
        <v>36.244000000000071</v>
      </c>
      <c r="AY3477" s="141">
        <v>33.660200000000074</v>
      </c>
      <c r="AZ3477" s="141">
        <v>31.076400000000074</v>
      </c>
      <c r="BA3477" s="141">
        <v>28.492600000000074</v>
      </c>
      <c r="BB3477" s="141">
        <v>25.908800000000074</v>
      </c>
      <c r="BC3477" s="141">
        <v>23.325000000000074</v>
      </c>
      <c r="BD3477" s="141">
        <v>20.741200000000074</v>
      </c>
      <c r="BE3477" s="141">
        <v>18.157400000000074</v>
      </c>
      <c r="BF3477" s="141">
        <v>15.573600000000074</v>
      </c>
      <c r="BG3477" s="141">
        <v>12.989800000000074</v>
      </c>
      <c r="BH3477" s="141">
        <v>10.406000000000073</v>
      </c>
      <c r="BI3477" s="141">
        <v>7.8222000000000733</v>
      </c>
      <c r="BJ3477" s="141">
        <v>5.2384000000000732</v>
      </c>
      <c r="BK3477" s="141">
        <v>2.6546000000000731</v>
      </c>
      <c r="BL3477" s="141">
        <v>7.0800000000073027E-2</v>
      </c>
      <c r="BM3477" s="141">
        <v>0</v>
      </c>
      <c r="BN3477" s="141">
        <v>0</v>
      </c>
      <c r="BO3477" s="141">
        <v>0</v>
      </c>
      <c r="BP3477" s="141">
        <v>0</v>
      </c>
    </row>
    <row r="3478" spans="4:68">
      <c r="D3478" s="174" t="s">
        <v>11352</v>
      </c>
      <c r="E3478" s="175">
        <v>685559.89</v>
      </c>
      <c r="F3478" s="174" t="s">
        <v>3459</v>
      </c>
      <c r="G3478" s="174" t="s">
        <v>11295</v>
      </c>
      <c r="H3478" s="174" t="s">
        <v>179</v>
      </c>
      <c r="I3478" s="174" t="s">
        <v>11353</v>
      </c>
      <c r="J3478" s="174" t="s">
        <v>11354</v>
      </c>
      <c r="K3478" s="174"/>
      <c r="L3478" s="174" t="s">
        <v>7136</v>
      </c>
      <c r="M3478" s="174" t="s">
        <v>7279</v>
      </c>
      <c r="N3478" s="176">
        <v>600</v>
      </c>
      <c r="O3478" s="174" t="s">
        <v>3407</v>
      </c>
      <c r="P3478" s="177">
        <v>35611</v>
      </c>
      <c r="Q3478" s="176">
        <v>192</v>
      </c>
      <c r="R3478" s="175">
        <v>219379.04</v>
      </c>
      <c r="S3478" s="175">
        <v>466180.85</v>
      </c>
      <c r="T3478" s="178">
        <v>0</v>
      </c>
      <c r="U3478" s="96">
        <v>10</v>
      </c>
      <c r="V3478" s="38" t="s">
        <v>120</v>
      </c>
      <c r="W3478" s="38"/>
      <c r="X3478" s="137">
        <v>13711.197799999998</v>
      </c>
      <c r="Y3478" s="138">
        <v>53873</v>
      </c>
      <c r="Z3478" s="179">
        <v>34</v>
      </c>
      <c r="AA3478" s="139">
        <v>2047</v>
      </c>
      <c r="AB3478" s="131"/>
      <c r="AC3478" s="38"/>
      <c r="AD3478" s="140">
        <v>466180.85</v>
      </c>
      <c r="AE3478" s="141">
        <v>452469.65219999995</v>
      </c>
      <c r="AF3478" s="141">
        <v>438758.45439999993</v>
      </c>
      <c r="AG3478" s="141">
        <v>425047.25659999991</v>
      </c>
      <c r="AH3478" s="141">
        <v>411336.05879999988</v>
      </c>
      <c r="AI3478" s="141">
        <v>397624.86099999986</v>
      </c>
      <c r="AJ3478" s="141">
        <v>383913.66319999984</v>
      </c>
      <c r="AK3478" s="141">
        <v>370202.46539999981</v>
      </c>
      <c r="AL3478" s="141">
        <v>356491.26759999979</v>
      </c>
      <c r="AM3478" s="141">
        <v>342780.06979999976</v>
      </c>
      <c r="AN3478" s="141">
        <v>329068.87199999974</v>
      </c>
      <c r="AO3478" s="141">
        <v>315357.67419999972</v>
      </c>
      <c r="AP3478" s="141">
        <v>301646.47639999969</v>
      </c>
      <c r="AQ3478" s="141">
        <v>287935.27859999967</v>
      </c>
      <c r="AR3478" s="141">
        <v>274224.08079999965</v>
      </c>
      <c r="AS3478" s="141">
        <v>260512.88299999965</v>
      </c>
      <c r="AT3478" s="141">
        <v>246801.68519999966</v>
      </c>
      <c r="AU3478" s="141">
        <v>233090.48739999966</v>
      </c>
      <c r="AV3478" s="141">
        <v>219379.28959999967</v>
      </c>
      <c r="AW3478" s="141">
        <v>205668.09179999967</v>
      </c>
      <c r="AX3478" s="141">
        <v>191956.89399999968</v>
      </c>
      <c r="AY3478" s="141">
        <v>178245.69619999969</v>
      </c>
      <c r="AZ3478" s="141">
        <v>164534.49839999969</v>
      </c>
      <c r="BA3478" s="141">
        <v>150823.3005999997</v>
      </c>
      <c r="BB3478" s="141">
        <v>137112.1027999997</v>
      </c>
      <c r="BC3478" s="141">
        <v>123400.90499999971</v>
      </c>
      <c r="BD3478" s="141">
        <v>109689.70719999971</v>
      </c>
      <c r="BE3478" s="141">
        <v>95978.509399999719</v>
      </c>
      <c r="BF3478" s="141">
        <v>82267.311599999724</v>
      </c>
      <c r="BG3478" s="141">
        <v>68556.11379999973</v>
      </c>
      <c r="BH3478" s="141">
        <v>54844.915999999736</v>
      </c>
      <c r="BI3478" s="141">
        <v>41133.718199999741</v>
      </c>
      <c r="BJ3478" s="141">
        <v>27422.520399999743</v>
      </c>
      <c r="BK3478" s="141">
        <v>13711.322599999745</v>
      </c>
      <c r="BL3478" s="141">
        <v>0.12479999974675593</v>
      </c>
      <c r="BM3478" s="141">
        <v>0</v>
      </c>
      <c r="BN3478" s="141">
        <v>0</v>
      </c>
      <c r="BO3478" s="141">
        <v>0</v>
      </c>
      <c r="BP3478" s="141">
        <v>0</v>
      </c>
    </row>
    <row r="3479" spans="4:68">
      <c r="D3479" s="174" t="s">
        <v>11355</v>
      </c>
      <c r="E3479" s="175">
        <v>175792.53</v>
      </c>
      <c r="F3479" s="174" t="s">
        <v>3486</v>
      </c>
      <c r="G3479" s="174" t="s">
        <v>11295</v>
      </c>
      <c r="H3479" s="174" t="s">
        <v>179</v>
      </c>
      <c r="I3479" s="174" t="s">
        <v>11353</v>
      </c>
      <c r="J3479" s="174" t="s">
        <v>11354</v>
      </c>
      <c r="K3479" s="174"/>
      <c r="L3479" s="174" t="s">
        <v>7136</v>
      </c>
      <c r="M3479" s="174" t="s">
        <v>7279</v>
      </c>
      <c r="N3479" s="176">
        <v>600</v>
      </c>
      <c r="O3479" s="174" t="s">
        <v>3407</v>
      </c>
      <c r="P3479" s="177">
        <v>35611</v>
      </c>
      <c r="Q3479" s="176">
        <v>192</v>
      </c>
      <c r="R3479" s="175">
        <v>56253.61</v>
      </c>
      <c r="S3479" s="175">
        <v>119538.92</v>
      </c>
      <c r="T3479" s="178">
        <v>0</v>
      </c>
      <c r="U3479" s="96">
        <v>10</v>
      </c>
      <c r="V3479" s="38" t="s">
        <v>120</v>
      </c>
      <c r="W3479" s="38"/>
      <c r="X3479" s="137">
        <v>3515.8505999999998</v>
      </c>
      <c r="Y3479" s="138">
        <v>53873</v>
      </c>
      <c r="Z3479" s="179">
        <v>34</v>
      </c>
      <c r="AA3479" s="139">
        <v>2047</v>
      </c>
      <c r="AB3479" s="131"/>
      <c r="AC3479" s="38"/>
      <c r="AD3479" s="140">
        <v>119538.92</v>
      </c>
      <c r="AE3479" s="141">
        <v>116023.06939999999</v>
      </c>
      <c r="AF3479" s="141">
        <v>112507.21879999999</v>
      </c>
      <c r="AG3479" s="141">
        <v>108991.36819999998</v>
      </c>
      <c r="AH3479" s="141">
        <v>105475.51759999998</v>
      </c>
      <c r="AI3479" s="141">
        <v>101959.66699999997</v>
      </c>
      <c r="AJ3479" s="141">
        <v>98443.816399999967</v>
      </c>
      <c r="AK3479" s="141">
        <v>94927.965799999962</v>
      </c>
      <c r="AL3479" s="141">
        <v>91412.115199999957</v>
      </c>
      <c r="AM3479" s="141">
        <v>87896.264599999951</v>
      </c>
      <c r="AN3479" s="141">
        <v>84380.413999999946</v>
      </c>
      <c r="AO3479" s="141">
        <v>80864.563399999941</v>
      </c>
      <c r="AP3479" s="141">
        <v>77348.712799999936</v>
      </c>
      <c r="AQ3479" s="141">
        <v>73832.86219999993</v>
      </c>
      <c r="AR3479" s="141">
        <v>70317.011599999925</v>
      </c>
      <c r="AS3479" s="141">
        <v>66801.16099999992</v>
      </c>
      <c r="AT3479" s="141">
        <v>63285.310399999922</v>
      </c>
      <c r="AU3479" s="141">
        <v>59769.459799999924</v>
      </c>
      <c r="AV3479" s="141">
        <v>56253.609199999926</v>
      </c>
      <c r="AW3479" s="141">
        <v>52737.758599999928</v>
      </c>
      <c r="AX3479" s="141">
        <v>49221.90799999993</v>
      </c>
      <c r="AY3479" s="141">
        <v>45706.057399999932</v>
      </c>
      <c r="AZ3479" s="141">
        <v>42190.206799999934</v>
      </c>
      <c r="BA3479" s="141">
        <v>38674.356199999937</v>
      </c>
      <c r="BB3479" s="141">
        <v>35158.505599999939</v>
      </c>
      <c r="BC3479" s="141">
        <v>31642.654999999941</v>
      </c>
      <c r="BD3479" s="141">
        <v>28126.804399999943</v>
      </c>
      <c r="BE3479" s="141">
        <v>24610.953799999945</v>
      </c>
      <c r="BF3479" s="141">
        <v>21095.103199999947</v>
      </c>
      <c r="BG3479" s="141">
        <v>17579.252599999949</v>
      </c>
      <c r="BH3479" s="141">
        <v>14063.401999999949</v>
      </c>
      <c r="BI3479" s="141">
        <v>10547.551399999949</v>
      </c>
      <c r="BJ3479" s="141">
        <v>7031.7007999999496</v>
      </c>
      <c r="BK3479" s="141">
        <v>3515.8501999999498</v>
      </c>
      <c r="BL3479" s="141">
        <v>0</v>
      </c>
      <c r="BM3479" s="141">
        <v>0</v>
      </c>
      <c r="BN3479" s="141">
        <v>0</v>
      </c>
      <c r="BO3479" s="141">
        <v>0</v>
      </c>
      <c r="BP3479" s="141">
        <v>0</v>
      </c>
    </row>
    <row r="3480" spans="4:68">
      <c r="D3480" s="174" t="s">
        <v>11356</v>
      </c>
      <c r="E3480" s="175">
        <v>115569.8</v>
      </c>
      <c r="F3480" s="174" t="s">
        <v>3488</v>
      </c>
      <c r="G3480" s="174" t="s">
        <v>11295</v>
      </c>
      <c r="H3480" s="174" t="s">
        <v>179</v>
      </c>
      <c r="I3480" s="174" t="s">
        <v>11353</v>
      </c>
      <c r="J3480" s="174" t="s">
        <v>11354</v>
      </c>
      <c r="K3480" s="174"/>
      <c r="L3480" s="174" t="s">
        <v>7136</v>
      </c>
      <c r="M3480" s="174" t="s">
        <v>7279</v>
      </c>
      <c r="N3480" s="176">
        <v>600</v>
      </c>
      <c r="O3480" s="174" t="s">
        <v>3407</v>
      </c>
      <c r="P3480" s="177">
        <v>35611</v>
      </c>
      <c r="Q3480" s="176">
        <v>192</v>
      </c>
      <c r="R3480" s="175">
        <v>36982.25</v>
      </c>
      <c r="S3480" s="175">
        <v>78587.55</v>
      </c>
      <c r="T3480" s="178">
        <v>0</v>
      </c>
      <c r="U3480" s="96">
        <v>10</v>
      </c>
      <c r="V3480" s="38" t="s">
        <v>120</v>
      </c>
      <c r="W3480" s="38"/>
      <c r="X3480" s="137">
        <v>2311.3959999999997</v>
      </c>
      <c r="Y3480" s="138">
        <v>53873</v>
      </c>
      <c r="Z3480" s="179">
        <v>34</v>
      </c>
      <c r="AA3480" s="139">
        <v>2047</v>
      </c>
      <c r="AB3480" s="131"/>
      <c r="AC3480" s="38"/>
      <c r="AD3480" s="140">
        <v>78587.55</v>
      </c>
      <c r="AE3480" s="141">
        <v>76276.15400000001</v>
      </c>
      <c r="AF3480" s="141">
        <v>73964.758000000016</v>
      </c>
      <c r="AG3480" s="141">
        <v>71653.362000000023</v>
      </c>
      <c r="AH3480" s="141">
        <v>69341.966000000029</v>
      </c>
      <c r="AI3480" s="141">
        <v>67030.570000000036</v>
      </c>
      <c r="AJ3480" s="141">
        <v>64719.174000000035</v>
      </c>
      <c r="AK3480" s="141">
        <v>62407.778000000035</v>
      </c>
      <c r="AL3480" s="141">
        <v>60096.382000000034</v>
      </c>
      <c r="AM3480" s="141">
        <v>57784.986000000034</v>
      </c>
      <c r="AN3480" s="141">
        <v>55473.590000000033</v>
      </c>
      <c r="AO3480" s="141">
        <v>53162.194000000032</v>
      </c>
      <c r="AP3480" s="141">
        <v>50850.798000000032</v>
      </c>
      <c r="AQ3480" s="141">
        <v>48539.402000000031</v>
      </c>
      <c r="AR3480" s="141">
        <v>46228.00600000003</v>
      </c>
      <c r="AS3480" s="141">
        <v>43916.61000000003</v>
      </c>
      <c r="AT3480" s="141">
        <v>41605.214000000029</v>
      </c>
      <c r="AU3480" s="141">
        <v>39293.818000000028</v>
      </c>
      <c r="AV3480" s="141">
        <v>36982.422000000028</v>
      </c>
      <c r="AW3480" s="141">
        <v>34671.026000000027</v>
      </c>
      <c r="AX3480" s="141">
        <v>32359.630000000026</v>
      </c>
      <c r="AY3480" s="141">
        <v>30048.234000000026</v>
      </c>
      <c r="AZ3480" s="141">
        <v>27736.838000000025</v>
      </c>
      <c r="BA3480" s="141">
        <v>25425.442000000025</v>
      </c>
      <c r="BB3480" s="141">
        <v>23114.046000000024</v>
      </c>
      <c r="BC3480" s="141">
        <v>20802.650000000023</v>
      </c>
      <c r="BD3480" s="141">
        <v>18491.254000000023</v>
      </c>
      <c r="BE3480" s="141">
        <v>16179.858000000022</v>
      </c>
      <c r="BF3480" s="141">
        <v>13868.462000000021</v>
      </c>
      <c r="BG3480" s="141">
        <v>11557.066000000021</v>
      </c>
      <c r="BH3480" s="141">
        <v>9245.6700000000201</v>
      </c>
      <c r="BI3480" s="141">
        <v>6934.2740000000204</v>
      </c>
      <c r="BJ3480" s="141">
        <v>4622.8780000000206</v>
      </c>
      <c r="BK3480" s="141">
        <v>2311.4820000000209</v>
      </c>
      <c r="BL3480" s="141">
        <v>8.6000000021158485E-2</v>
      </c>
      <c r="BM3480" s="141">
        <v>0</v>
      </c>
      <c r="BN3480" s="141">
        <v>0</v>
      </c>
      <c r="BO3480" s="141">
        <v>0</v>
      </c>
      <c r="BP3480" s="141">
        <v>0</v>
      </c>
    </row>
    <row r="3481" spans="4:68">
      <c r="D3481" s="174" t="s">
        <v>11357</v>
      </c>
      <c r="E3481" s="175">
        <v>80512.78</v>
      </c>
      <c r="F3481" s="174" t="s">
        <v>3503</v>
      </c>
      <c r="G3481" s="174" t="s">
        <v>11295</v>
      </c>
      <c r="H3481" s="174" t="s">
        <v>179</v>
      </c>
      <c r="I3481" s="174" t="s">
        <v>11358</v>
      </c>
      <c r="J3481" s="174" t="s">
        <v>11359</v>
      </c>
      <c r="K3481" s="174"/>
      <c r="L3481" s="174" t="s">
        <v>7136</v>
      </c>
      <c r="M3481" s="174" t="s">
        <v>7279</v>
      </c>
      <c r="N3481" s="176">
        <v>600</v>
      </c>
      <c r="O3481" s="174" t="s">
        <v>3407</v>
      </c>
      <c r="P3481" s="177">
        <v>35611</v>
      </c>
      <c r="Q3481" s="176">
        <v>192</v>
      </c>
      <c r="R3481" s="175">
        <v>25764.01</v>
      </c>
      <c r="S3481" s="175">
        <v>54748.77</v>
      </c>
      <c r="T3481" s="178">
        <v>0</v>
      </c>
      <c r="U3481" s="96">
        <v>10</v>
      </c>
      <c r="V3481" s="38" t="s">
        <v>120</v>
      </c>
      <c r="W3481" s="38"/>
      <c r="X3481" s="137">
        <v>1610.2556</v>
      </c>
      <c r="Y3481" s="138">
        <v>53873</v>
      </c>
      <c r="Z3481" s="179">
        <v>34</v>
      </c>
      <c r="AA3481" s="139">
        <v>2047</v>
      </c>
      <c r="AB3481" s="131"/>
      <c r="AC3481" s="38"/>
      <c r="AD3481" s="140">
        <v>54748.77</v>
      </c>
      <c r="AE3481" s="141">
        <v>53138.5144</v>
      </c>
      <c r="AF3481" s="141">
        <v>51528.258800000003</v>
      </c>
      <c r="AG3481" s="141">
        <v>49918.003200000006</v>
      </c>
      <c r="AH3481" s="141">
        <v>48307.74760000001</v>
      </c>
      <c r="AI3481" s="141">
        <v>46697.492000000013</v>
      </c>
      <c r="AJ3481" s="141">
        <v>45087.236400000016</v>
      </c>
      <c r="AK3481" s="141">
        <v>43476.980800000019</v>
      </c>
      <c r="AL3481" s="141">
        <v>41866.725200000023</v>
      </c>
      <c r="AM3481" s="141">
        <v>40256.469600000026</v>
      </c>
      <c r="AN3481" s="141">
        <v>38646.214000000029</v>
      </c>
      <c r="AO3481" s="141">
        <v>37035.958400000032</v>
      </c>
      <c r="AP3481" s="141">
        <v>35425.702800000035</v>
      </c>
      <c r="AQ3481" s="141">
        <v>33815.447200000039</v>
      </c>
      <c r="AR3481" s="141">
        <v>32205.191600000038</v>
      </c>
      <c r="AS3481" s="141">
        <v>30594.936000000038</v>
      </c>
      <c r="AT3481" s="141">
        <v>28984.680400000037</v>
      </c>
      <c r="AU3481" s="141">
        <v>27374.424800000037</v>
      </c>
      <c r="AV3481" s="141">
        <v>25764.169200000037</v>
      </c>
      <c r="AW3481" s="141">
        <v>24153.913600000036</v>
      </c>
      <c r="AX3481" s="141">
        <v>22543.658000000036</v>
      </c>
      <c r="AY3481" s="141">
        <v>20933.402400000035</v>
      </c>
      <c r="AZ3481" s="141">
        <v>19323.146800000035</v>
      </c>
      <c r="BA3481" s="141">
        <v>17712.891200000035</v>
      </c>
      <c r="BB3481" s="141">
        <v>16102.635600000034</v>
      </c>
      <c r="BC3481" s="141">
        <v>14492.380000000034</v>
      </c>
      <c r="BD3481" s="141">
        <v>12882.124400000033</v>
      </c>
      <c r="BE3481" s="141">
        <v>11271.868800000033</v>
      </c>
      <c r="BF3481" s="141">
        <v>9661.6132000000325</v>
      </c>
      <c r="BG3481" s="141">
        <v>8051.3576000000321</v>
      </c>
      <c r="BH3481" s="141">
        <v>6441.1020000000317</v>
      </c>
      <c r="BI3481" s="141">
        <v>4830.8464000000313</v>
      </c>
      <c r="BJ3481" s="141">
        <v>3220.5908000000313</v>
      </c>
      <c r="BK3481" s="141">
        <v>1610.3352000000314</v>
      </c>
      <c r="BL3481" s="141">
        <v>7.9600000031405216E-2</v>
      </c>
      <c r="BM3481" s="141">
        <v>0</v>
      </c>
      <c r="BN3481" s="141">
        <v>0</v>
      </c>
      <c r="BO3481" s="141">
        <v>0</v>
      </c>
      <c r="BP3481" s="141">
        <v>0</v>
      </c>
    </row>
    <row r="3482" spans="4:68">
      <c r="D3482" s="174" t="s">
        <v>11360</v>
      </c>
      <c r="E3482" s="175">
        <v>44620.160000000003</v>
      </c>
      <c r="F3482" s="174" t="s">
        <v>3483</v>
      </c>
      <c r="G3482" s="174" t="s">
        <v>11295</v>
      </c>
      <c r="H3482" s="174" t="s">
        <v>179</v>
      </c>
      <c r="I3482" s="174" t="s">
        <v>11358</v>
      </c>
      <c r="J3482" s="174" t="s">
        <v>11359</v>
      </c>
      <c r="K3482" s="174"/>
      <c r="L3482" s="174" t="s">
        <v>7136</v>
      </c>
      <c r="M3482" s="174" t="s">
        <v>7279</v>
      </c>
      <c r="N3482" s="176">
        <v>600</v>
      </c>
      <c r="O3482" s="174" t="s">
        <v>3407</v>
      </c>
      <c r="P3482" s="177">
        <v>35611</v>
      </c>
      <c r="Q3482" s="176">
        <v>192</v>
      </c>
      <c r="R3482" s="175">
        <v>14278.41</v>
      </c>
      <c r="S3482" s="175">
        <v>30341.75</v>
      </c>
      <c r="T3482" s="178">
        <v>0</v>
      </c>
      <c r="U3482" s="96">
        <v>10</v>
      </c>
      <c r="V3482" s="38" t="s">
        <v>120</v>
      </c>
      <c r="W3482" s="38"/>
      <c r="X3482" s="137">
        <v>892.40319999999997</v>
      </c>
      <c r="Y3482" s="138">
        <v>53873</v>
      </c>
      <c r="Z3482" s="179">
        <v>34</v>
      </c>
      <c r="AA3482" s="139">
        <v>2047</v>
      </c>
      <c r="AB3482" s="131"/>
      <c r="AC3482" s="38"/>
      <c r="AD3482" s="140">
        <v>30341.75</v>
      </c>
      <c r="AE3482" s="141">
        <v>29449.346799999999</v>
      </c>
      <c r="AF3482" s="141">
        <v>28556.943599999999</v>
      </c>
      <c r="AG3482" s="141">
        <v>27664.540399999998</v>
      </c>
      <c r="AH3482" s="141">
        <v>26772.137199999997</v>
      </c>
      <c r="AI3482" s="141">
        <v>25879.733999999997</v>
      </c>
      <c r="AJ3482" s="141">
        <v>24987.330799999996</v>
      </c>
      <c r="AK3482" s="141">
        <v>24094.927599999995</v>
      </c>
      <c r="AL3482" s="141">
        <v>23202.524399999995</v>
      </c>
      <c r="AM3482" s="141">
        <v>22310.121199999994</v>
      </c>
      <c r="AN3482" s="141">
        <v>21417.717999999993</v>
      </c>
      <c r="AO3482" s="141">
        <v>20525.314799999993</v>
      </c>
      <c r="AP3482" s="141">
        <v>19632.911599999992</v>
      </c>
      <c r="AQ3482" s="141">
        <v>18740.508399999992</v>
      </c>
      <c r="AR3482" s="141">
        <v>17848.105199999991</v>
      </c>
      <c r="AS3482" s="141">
        <v>16955.70199999999</v>
      </c>
      <c r="AT3482" s="141">
        <v>16063.29879999999</v>
      </c>
      <c r="AU3482" s="141">
        <v>15170.895599999989</v>
      </c>
      <c r="AV3482" s="141">
        <v>14278.492399999988</v>
      </c>
      <c r="AW3482" s="141">
        <v>13386.089199999988</v>
      </c>
      <c r="AX3482" s="141">
        <v>12493.685999999987</v>
      </c>
      <c r="AY3482" s="141">
        <v>11601.282799999986</v>
      </c>
      <c r="AZ3482" s="141">
        <v>10708.879599999986</v>
      </c>
      <c r="BA3482" s="141">
        <v>9816.476399999985</v>
      </c>
      <c r="BB3482" s="141">
        <v>8924.0731999999844</v>
      </c>
      <c r="BC3482" s="141">
        <v>8031.6699999999846</v>
      </c>
      <c r="BD3482" s="141">
        <v>7139.2667999999849</v>
      </c>
      <c r="BE3482" s="141">
        <v>6246.8635999999851</v>
      </c>
      <c r="BF3482" s="141">
        <v>5354.4603999999854</v>
      </c>
      <c r="BG3482" s="141">
        <v>4462.0571999999856</v>
      </c>
      <c r="BH3482" s="141">
        <v>3569.6539999999859</v>
      </c>
      <c r="BI3482" s="141">
        <v>2677.2507999999862</v>
      </c>
      <c r="BJ3482" s="141">
        <v>1784.8475999999862</v>
      </c>
      <c r="BK3482" s="141">
        <v>892.44439999998622</v>
      </c>
      <c r="BL3482" s="141">
        <v>4.1199999986247349E-2</v>
      </c>
      <c r="BM3482" s="141">
        <v>0</v>
      </c>
      <c r="BN3482" s="141">
        <v>0</v>
      </c>
      <c r="BO3482" s="141">
        <v>0</v>
      </c>
      <c r="BP3482" s="141">
        <v>0</v>
      </c>
    </row>
    <row r="3483" spans="4:68">
      <c r="D3483" s="174" t="s">
        <v>11361</v>
      </c>
      <c r="E3483" s="175">
        <v>46.4</v>
      </c>
      <c r="F3483" s="174" t="s">
        <v>3540</v>
      </c>
      <c r="G3483" s="174" t="s">
        <v>11295</v>
      </c>
      <c r="H3483" s="174" t="s">
        <v>179</v>
      </c>
      <c r="I3483" s="174" t="s">
        <v>11358</v>
      </c>
      <c r="J3483" s="174" t="s">
        <v>11359</v>
      </c>
      <c r="K3483" s="174"/>
      <c r="L3483" s="174" t="s">
        <v>7136</v>
      </c>
      <c r="M3483" s="174" t="s">
        <v>7279</v>
      </c>
      <c r="N3483" s="176">
        <v>600</v>
      </c>
      <c r="O3483" s="174" t="s">
        <v>3407</v>
      </c>
      <c r="P3483" s="177">
        <v>35611</v>
      </c>
      <c r="Q3483" s="176">
        <v>192</v>
      </c>
      <c r="R3483" s="175">
        <v>14.73</v>
      </c>
      <c r="S3483" s="175">
        <v>31.67</v>
      </c>
      <c r="T3483" s="178">
        <v>0</v>
      </c>
      <c r="U3483" s="96">
        <v>10</v>
      </c>
      <c r="V3483" s="38" t="s">
        <v>120</v>
      </c>
      <c r="W3483" s="38"/>
      <c r="X3483" s="137">
        <v>0.92800000000000005</v>
      </c>
      <c r="Y3483" s="138">
        <v>53873</v>
      </c>
      <c r="Z3483" s="179">
        <v>34</v>
      </c>
      <c r="AA3483" s="139">
        <v>2047</v>
      </c>
      <c r="AB3483" s="131"/>
      <c r="AC3483" s="38"/>
      <c r="AD3483" s="140">
        <v>31.67</v>
      </c>
      <c r="AE3483" s="141">
        <v>30.742000000000001</v>
      </c>
      <c r="AF3483" s="141">
        <v>29.814</v>
      </c>
      <c r="AG3483" s="141">
        <v>28.885999999999999</v>
      </c>
      <c r="AH3483" s="141">
        <v>27.957999999999998</v>
      </c>
      <c r="AI3483" s="141">
        <v>27.029999999999998</v>
      </c>
      <c r="AJ3483" s="141">
        <v>26.101999999999997</v>
      </c>
      <c r="AK3483" s="141">
        <v>25.173999999999996</v>
      </c>
      <c r="AL3483" s="141">
        <v>24.245999999999995</v>
      </c>
      <c r="AM3483" s="141">
        <v>23.317999999999994</v>
      </c>
      <c r="AN3483" s="141">
        <v>22.389999999999993</v>
      </c>
      <c r="AO3483" s="141">
        <v>21.461999999999993</v>
      </c>
      <c r="AP3483" s="141">
        <v>20.533999999999992</v>
      </c>
      <c r="AQ3483" s="141">
        <v>19.605999999999991</v>
      </c>
      <c r="AR3483" s="141">
        <v>18.67799999999999</v>
      </c>
      <c r="AS3483" s="141">
        <v>17.749999999999989</v>
      </c>
      <c r="AT3483" s="141">
        <v>16.821999999999989</v>
      </c>
      <c r="AU3483" s="141">
        <v>15.893999999999988</v>
      </c>
      <c r="AV3483" s="141">
        <v>14.965999999999987</v>
      </c>
      <c r="AW3483" s="141">
        <v>14.037999999999986</v>
      </c>
      <c r="AX3483" s="141">
        <v>13.109999999999985</v>
      </c>
      <c r="AY3483" s="141">
        <v>12.181999999999984</v>
      </c>
      <c r="AZ3483" s="141">
        <v>11.253999999999984</v>
      </c>
      <c r="BA3483" s="141">
        <v>10.325999999999983</v>
      </c>
      <c r="BB3483" s="141">
        <v>9.3979999999999819</v>
      </c>
      <c r="BC3483" s="141">
        <v>8.4699999999999811</v>
      </c>
      <c r="BD3483" s="141">
        <v>7.5419999999999812</v>
      </c>
      <c r="BE3483" s="141">
        <v>6.6139999999999812</v>
      </c>
      <c r="BF3483" s="141">
        <v>5.6859999999999813</v>
      </c>
      <c r="BG3483" s="141">
        <v>4.7579999999999814</v>
      </c>
      <c r="BH3483" s="141">
        <v>3.8299999999999814</v>
      </c>
      <c r="BI3483" s="141">
        <v>2.9019999999999815</v>
      </c>
      <c r="BJ3483" s="141">
        <v>1.9739999999999815</v>
      </c>
      <c r="BK3483" s="141">
        <v>1.0459999999999816</v>
      </c>
      <c r="BL3483" s="141">
        <v>0.11799999999998156</v>
      </c>
      <c r="BM3483" s="141">
        <v>0</v>
      </c>
      <c r="BN3483" s="141">
        <v>0</v>
      </c>
      <c r="BO3483" s="141">
        <v>0</v>
      </c>
      <c r="BP3483" s="141">
        <v>0</v>
      </c>
    </row>
    <row r="3484" spans="4:68">
      <c r="D3484" s="174" t="s">
        <v>11362</v>
      </c>
      <c r="E3484" s="175">
        <v>62399.8</v>
      </c>
      <c r="F3484" s="174" t="s">
        <v>3459</v>
      </c>
      <c r="G3484" s="174" t="s">
        <v>11363</v>
      </c>
      <c r="H3484" s="174" t="s">
        <v>179</v>
      </c>
      <c r="I3484" s="174" t="s">
        <v>11364</v>
      </c>
      <c r="J3484" s="174" t="s">
        <v>11365</v>
      </c>
      <c r="K3484" s="174"/>
      <c r="L3484" s="174" t="s">
        <v>7136</v>
      </c>
      <c r="M3484" s="174" t="s">
        <v>7279</v>
      </c>
      <c r="N3484" s="176">
        <v>600</v>
      </c>
      <c r="O3484" s="174" t="s">
        <v>3407</v>
      </c>
      <c r="P3484" s="177">
        <v>37437</v>
      </c>
      <c r="Q3484" s="176">
        <v>132</v>
      </c>
      <c r="R3484" s="175">
        <v>13727.9</v>
      </c>
      <c r="S3484" s="175">
        <v>48671.9</v>
      </c>
      <c r="T3484" s="178">
        <v>0</v>
      </c>
      <c r="U3484" s="96">
        <v>10</v>
      </c>
      <c r="V3484" s="38" t="s">
        <v>120</v>
      </c>
      <c r="W3484" s="38"/>
      <c r="X3484" s="137">
        <v>1247.9960000000001</v>
      </c>
      <c r="Y3484" s="138">
        <v>55700</v>
      </c>
      <c r="Z3484" s="179">
        <v>39</v>
      </c>
      <c r="AA3484" s="139">
        <v>2052</v>
      </c>
      <c r="AB3484" s="131"/>
      <c r="AC3484" s="38"/>
      <c r="AD3484" s="140">
        <v>48671.9</v>
      </c>
      <c r="AE3484" s="141">
        <v>47423.904000000002</v>
      </c>
      <c r="AF3484" s="141">
        <v>46175.908000000003</v>
      </c>
      <c r="AG3484" s="141">
        <v>44927.912000000004</v>
      </c>
      <c r="AH3484" s="141">
        <v>43679.916000000005</v>
      </c>
      <c r="AI3484" s="141">
        <v>42431.920000000006</v>
      </c>
      <c r="AJ3484" s="141">
        <v>41183.924000000006</v>
      </c>
      <c r="AK3484" s="141">
        <v>39935.928000000007</v>
      </c>
      <c r="AL3484" s="141">
        <v>38687.932000000008</v>
      </c>
      <c r="AM3484" s="141">
        <v>37439.936000000009</v>
      </c>
      <c r="AN3484" s="141">
        <v>36191.94000000001</v>
      </c>
      <c r="AO3484" s="141">
        <v>34943.94400000001</v>
      </c>
      <c r="AP3484" s="141">
        <v>33695.948000000011</v>
      </c>
      <c r="AQ3484" s="141">
        <v>32447.952000000012</v>
      </c>
      <c r="AR3484" s="141">
        <v>31199.956000000013</v>
      </c>
      <c r="AS3484" s="141">
        <v>29951.960000000014</v>
      </c>
      <c r="AT3484" s="141">
        <v>28703.964000000014</v>
      </c>
      <c r="AU3484" s="141">
        <v>27455.968000000015</v>
      </c>
      <c r="AV3484" s="141">
        <v>26207.972000000016</v>
      </c>
      <c r="AW3484" s="141">
        <v>24959.976000000017</v>
      </c>
      <c r="AX3484" s="141">
        <v>23711.980000000018</v>
      </c>
      <c r="AY3484" s="141">
        <v>22463.984000000019</v>
      </c>
      <c r="AZ3484" s="141">
        <v>21215.988000000019</v>
      </c>
      <c r="BA3484" s="141">
        <v>19967.99200000002</v>
      </c>
      <c r="BB3484" s="141">
        <v>18719.996000000021</v>
      </c>
      <c r="BC3484" s="141">
        <v>17472.000000000022</v>
      </c>
      <c r="BD3484" s="141">
        <v>16224.004000000023</v>
      </c>
      <c r="BE3484" s="141">
        <v>14976.008000000023</v>
      </c>
      <c r="BF3484" s="141">
        <v>13728.012000000024</v>
      </c>
      <c r="BG3484" s="141">
        <v>12480.016000000025</v>
      </c>
      <c r="BH3484" s="141">
        <v>11232.020000000026</v>
      </c>
      <c r="BI3484" s="141">
        <v>9984.0240000000267</v>
      </c>
      <c r="BJ3484" s="141">
        <v>8736.0280000000275</v>
      </c>
      <c r="BK3484" s="141">
        <v>7488.0320000000274</v>
      </c>
      <c r="BL3484" s="141">
        <v>6240.0360000000273</v>
      </c>
      <c r="BM3484" s="141">
        <v>4992.0400000000272</v>
      </c>
      <c r="BN3484" s="141">
        <v>3744.0440000000272</v>
      </c>
      <c r="BO3484" s="141">
        <v>2496.0480000000271</v>
      </c>
      <c r="BP3484" s="141">
        <v>1248.052000000027</v>
      </c>
    </row>
    <row r="3485" spans="4:68">
      <c r="D3485" s="174" t="s">
        <v>11366</v>
      </c>
      <c r="E3485" s="175">
        <v>243245.72</v>
      </c>
      <c r="F3485" s="174" t="s">
        <v>3501</v>
      </c>
      <c r="G3485" s="174" t="s">
        <v>11363</v>
      </c>
      <c r="H3485" s="174" t="s">
        <v>179</v>
      </c>
      <c r="I3485" s="174" t="s">
        <v>11364</v>
      </c>
      <c r="J3485" s="174" t="s">
        <v>11365</v>
      </c>
      <c r="K3485" s="174"/>
      <c r="L3485" s="174" t="s">
        <v>7136</v>
      </c>
      <c r="M3485" s="174" t="s">
        <v>7279</v>
      </c>
      <c r="N3485" s="176">
        <v>600</v>
      </c>
      <c r="O3485" s="174" t="s">
        <v>3407</v>
      </c>
      <c r="P3485" s="177">
        <v>37437</v>
      </c>
      <c r="Q3485" s="176">
        <v>132</v>
      </c>
      <c r="R3485" s="175">
        <v>53514.02</v>
      </c>
      <c r="S3485" s="175">
        <v>189731.7</v>
      </c>
      <c r="T3485" s="178">
        <v>0</v>
      </c>
      <c r="U3485" s="96">
        <v>10</v>
      </c>
      <c r="V3485" s="38" t="s">
        <v>120</v>
      </c>
      <c r="W3485" s="38"/>
      <c r="X3485" s="137">
        <v>4864.9143999999997</v>
      </c>
      <c r="Y3485" s="138">
        <v>55700</v>
      </c>
      <c r="Z3485" s="179">
        <v>39</v>
      </c>
      <c r="AA3485" s="139">
        <v>2052</v>
      </c>
      <c r="AB3485" s="131"/>
      <c r="AC3485" s="38"/>
      <c r="AD3485" s="140">
        <v>189731.7</v>
      </c>
      <c r="AE3485" s="141">
        <v>184866.7856</v>
      </c>
      <c r="AF3485" s="141">
        <v>180001.87119999999</v>
      </c>
      <c r="AG3485" s="141">
        <v>175136.95679999999</v>
      </c>
      <c r="AH3485" s="141">
        <v>170272.04239999998</v>
      </c>
      <c r="AI3485" s="141">
        <v>165407.12799999997</v>
      </c>
      <c r="AJ3485" s="141">
        <v>160542.21359999996</v>
      </c>
      <c r="AK3485" s="141">
        <v>155677.29919999995</v>
      </c>
      <c r="AL3485" s="141">
        <v>150812.38479999994</v>
      </c>
      <c r="AM3485" s="141">
        <v>145947.47039999993</v>
      </c>
      <c r="AN3485" s="141">
        <v>141082.55599999992</v>
      </c>
      <c r="AO3485" s="141">
        <v>136217.64159999992</v>
      </c>
      <c r="AP3485" s="141">
        <v>131352.72719999991</v>
      </c>
      <c r="AQ3485" s="141">
        <v>126487.81279999991</v>
      </c>
      <c r="AR3485" s="141">
        <v>121622.89839999992</v>
      </c>
      <c r="AS3485" s="141">
        <v>116757.98399999992</v>
      </c>
      <c r="AT3485" s="141">
        <v>111893.06959999993</v>
      </c>
      <c r="AU3485" s="141">
        <v>107028.15519999994</v>
      </c>
      <c r="AV3485" s="141">
        <v>102163.24079999994</v>
      </c>
      <c r="AW3485" s="141">
        <v>97298.326399999947</v>
      </c>
      <c r="AX3485" s="141">
        <v>92433.411999999953</v>
      </c>
      <c r="AY3485" s="141">
        <v>87568.497599999959</v>
      </c>
      <c r="AZ3485" s="141">
        <v>82703.583199999965</v>
      </c>
      <c r="BA3485" s="141">
        <v>77838.66879999997</v>
      </c>
      <c r="BB3485" s="141">
        <v>72973.754399999976</v>
      </c>
      <c r="BC3485" s="141">
        <v>68108.839999999982</v>
      </c>
      <c r="BD3485" s="141">
        <v>63243.92559999998</v>
      </c>
      <c r="BE3485" s="141">
        <v>58379.011199999979</v>
      </c>
      <c r="BF3485" s="141">
        <v>53514.096799999978</v>
      </c>
      <c r="BG3485" s="141">
        <v>48649.182399999976</v>
      </c>
      <c r="BH3485" s="141">
        <v>43784.267999999975</v>
      </c>
      <c r="BI3485" s="141">
        <v>38919.353599999973</v>
      </c>
      <c r="BJ3485" s="141">
        <v>34054.439199999972</v>
      </c>
      <c r="BK3485" s="141">
        <v>29189.52479999997</v>
      </c>
      <c r="BL3485" s="141">
        <v>24324.610399999969</v>
      </c>
      <c r="BM3485" s="141">
        <v>19459.695999999967</v>
      </c>
      <c r="BN3485" s="141">
        <v>14594.781599999968</v>
      </c>
      <c r="BO3485" s="141">
        <v>9729.8671999999679</v>
      </c>
      <c r="BP3485" s="141">
        <v>4864.9527999999682</v>
      </c>
    </row>
    <row r="3486" spans="4:68">
      <c r="D3486" s="174" t="s">
        <v>11367</v>
      </c>
      <c r="E3486" s="175">
        <v>19192.53</v>
      </c>
      <c r="F3486" s="174" t="s">
        <v>3520</v>
      </c>
      <c r="G3486" s="174" t="s">
        <v>11363</v>
      </c>
      <c r="H3486" s="174" t="s">
        <v>179</v>
      </c>
      <c r="I3486" s="174" t="s">
        <v>11364</v>
      </c>
      <c r="J3486" s="174" t="s">
        <v>11365</v>
      </c>
      <c r="K3486" s="174"/>
      <c r="L3486" s="174" t="s">
        <v>7136</v>
      </c>
      <c r="M3486" s="174" t="s">
        <v>7279</v>
      </c>
      <c r="N3486" s="176">
        <v>600</v>
      </c>
      <c r="O3486" s="174" t="s">
        <v>3407</v>
      </c>
      <c r="P3486" s="177">
        <v>37437</v>
      </c>
      <c r="Q3486" s="176">
        <v>132</v>
      </c>
      <c r="R3486" s="175">
        <v>4222.38</v>
      </c>
      <c r="S3486" s="175">
        <v>14970.15</v>
      </c>
      <c r="T3486" s="178">
        <v>0</v>
      </c>
      <c r="U3486" s="96">
        <v>10</v>
      </c>
      <c r="V3486" s="38" t="s">
        <v>120</v>
      </c>
      <c r="W3486" s="38"/>
      <c r="X3486" s="137">
        <v>383.85059999999999</v>
      </c>
      <c r="Y3486" s="138">
        <v>55700</v>
      </c>
      <c r="Z3486" s="179">
        <v>39</v>
      </c>
      <c r="AA3486" s="139">
        <v>2052</v>
      </c>
      <c r="AB3486" s="131"/>
      <c r="AC3486" s="38"/>
      <c r="AD3486" s="140">
        <v>14970.15</v>
      </c>
      <c r="AE3486" s="141">
        <v>14586.2994</v>
      </c>
      <c r="AF3486" s="141">
        <v>14202.4488</v>
      </c>
      <c r="AG3486" s="141">
        <v>13818.5982</v>
      </c>
      <c r="AH3486" s="141">
        <v>13434.747600000001</v>
      </c>
      <c r="AI3486" s="141">
        <v>13050.897000000001</v>
      </c>
      <c r="AJ3486" s="141">
        <v>12667.046400000001</v>
      </c>
      <c r="AK3486" s="141">
        <v>12283.195800000001</v>
      </c>
      <c r="AL3486" s="141">
        <v>11899.345200000002</v>
      </c>
      <c r="AM3486" s="141">
        <v>11515.494600000002</v>
      </c>
      <c r="AN3486" s="141">
        <v>11131.644000000002</v>
      </c>
      <c r="AO3486" s="141">
        <v>10747.793400000002</v>
      </c>
      <c r="AP3486" s="141">
        <v>10363.942800000003</v>
      </c>
      <c r="AQ3486" s="141">
        <v>9980.0922000000028</v>
      </c>
      <c r="AR3486" s="141">
        <v>9596.241600000003</v>
      </c>
      <c r="AS3486" s="141">
        <v>9212.3910000000033</v>
      </c>
      <c r="AT3486" s="141">
        <v>8828.5404000000035</v>
      </c>
      <c r="AU3486" s="141">
        <v>8444.6898000000037</v>
      </c>
      <c r="AV3486" s="141">
        <v>8060.839200000004</v>
      </c>
      <c r="AW3486" s="141">
        <v>7676.9886000000042</v>
      </c>
      <c r="AX3486" s="141">
        <v>7293.1380000000045</v>
      </c>
      <c r="AY3486" s="141">
        <v>6909.2874000000047</v>
      </c>
      <c r="AZ3486" s="141">
        <v>6525.436800000005</v>
      </c>
      <c r="BA3486" s="141">
        <v>6141.5862000000052</v>
      </c>
      <c r="BB3486" s="141">
        <v>5757.7356000000054</v>
      </c>
      <c r="BC3486" s="141">
        <v>5373.8850000000057</v>
      </c>
      <c r="BD3486" s="141">
        <v>4990.0344000000059</v>
      </c>
      <c r="BE3486" s="141">
        <v>4606.1838000000062</v>
      </c>
      <c r="BF3486" s="141">
        <v>4222.3332000000064</v>
      </c>
      <c r="BG3486" s="141">
        <v>3838.4826000000066</v>
      </c>
      <c r="BH3486" s="141">
        <v>3454.6320000000069</v>
      </c>
      <c r="BI3486" s="141">
        <v>3070.7814000000071</v>
      </c>
      <c r="BJ3486" s="141">
        <v>2686.9308000000074</v>
      </c>
      <c r="BK3486" s="141">
        <v>2303.0802000000076</v>
      </c>
      <c r="BL3486" s="141">
        <v>1919.2296000000076</v>
      </c>
      <c r="BM3486" s="141">
        <v>1535.3790000000076</v>
      </c>
      <c r="BN3486" s="141">
        <v>1151.5284000000077</v>
      </c>
      <c r="BO3486" s="141">
        <v>767.67780000000766</v>
      </c>
      <c r="BP3486" s="141">
        <v>383.82720000000768</v>
      </c>
    </row>
    <row r="3487" spans="4:68">
      <c r="D3487" s="174" t="s">
        <v>11368</v>
      </c>
      <c r="E3487" s="175">
        <v>91166.48</v>
      </c>
      <c r="F3487" s="174" t="s">
        <v>3503</v>
      </c>
      <c r="G3487" s="174" t="s">
        <v>11363</v>
      </c>
      <c r="H3487" s="174" t="s">
        <v>179</v>
      </c>
      <c r="I3487" s="174" t="s">
        <v>11364</v>
      </c>
      <c r="J3487" s="174" t="s">
        <v>11365</v>
      </c>
      <c r="K3487" s="174"/>
      <c r="L3487" s="174" t="s">
        <v>7136</v>
      </c>
      <c r="M3487" s="174" t="s">
        <v>7279</v>
      </c>
      <c r="N3487" s="176">
        <v>600</v>
      </c>
      <c r="O3487" s="174" t="s">
        <v>3407</v>
      </c>
      <c r="P3487" s="177">
        <v>37437</v>
      </c>
      <c r="Q3487" s="176">
        <v>132</v>
      </c>
      <c r="R3487" s="175">
        <v>20056.48</v>
      </c>
      <c r="S3487" s="176">
        <v>71110</v>
      </c>
      <c r="T3487" s="178">
        <v>0</v>
      </c>
      <c r="U3487" s="96">
        <v>10</v>
      </c>
      <c r="V3487" s="38" t="s">
        <v>120</v>
      </c>
      <c r="W3487" s="38"/>
      <c r="X3487" s="137">
        <v>1823.3296</v>
      </c>
      <c r="Y3487" s="138">
        <v>55700</v>
      </c>
      <c r="Z3487" s="179">
        <v>39</v>
      </c>
      <c r="AA3487" s="139">
        <v>2052</v>
      </c>
      <c r="AB3487" s="131"/>
      <c r="AC3487" s="38"/>
      <c r="AD3487" s="140">
        <v>71110</v>
      </c>
      <c r="AE3487" s="141">
        <v>69286.670400000003</v>
      </c>
      <c r="AF3487" s="141">
        <v>67463.340800000005</v>
      </c>
      <c r="AG3487" s="141">
        <v>65640.011200000008</v>
      </c>
      <c r="AH3487" s="141">
        <v>63816.681600000011</v>
      </c>
      <c r="AI3487" s="141">
        <v>61993.352000000014</v>
      </c>
      <c r="AJ3487" s="141">
        <v>60170.022400000016</v>
      </c>
      <c r="AK3487" s="141">
        <v>58346.692800000019</v>
      </c>
      <c r="AL3487" s="141">
        <v>56523.363200000022</v>
      </c>
      <c r="AM3487" s="141">
        <v>54700.033600000024</v>
      </c>
      <c r="AN3487" s="141">
        <v>52876.704000000027</v>
      </c>
      <c r="AO3487" s="141">
        <v>51053.37440000003</v>
      </c>
      <c r="AP3487" s="141">
        <v>49230.044800000032</v>
      </c>
      <c r="AQ3487" s="141">
        <v>47406.715200000035</v>
      </c>
      <c r="AR3487" s="141">
        <v>45583.385600000038</v>
      </c>
      <c r="AS3487" s="141">
        <v>43760.056000000041</v>
      </c>
      <c r="AT3487" s="141">
        <v>41936.726400000043</v>
      </c>
      <c r="AU3487" s="141">
        <v>40113.396800000046</v>
      </c>
      <c r="AV3487" s="141">
        <v>38290.067200000049</v>
      </c>
      <c r="AW3487" s="141">
        <v>36466.737600000051</v>
      </c>
      <c r="AX3487" s="141">
        <v>34643.408000000054</v>
      </c>
      <c r="AY3487" s="141">
        <v>32820.078400000057</v>
      </c>
      <c r="AZ3487" s="141">
        <v>30996.748800000056</v>
      </c>
      <c r="BA3487" s="141">
        <v>29173.419200000055</v>
      </c>
      <c r="BB3487" s="141">
        <v>27350.089600000054</v>
      </c>
      <c r="BC3487" s="141">
        <v>25526.760000000053</v>
      </c>
      <c r="BD3487" s="141">
        <v>23703.430400000052</v>
      </c>
      <c r="BE3487" s="141">
        <v>21880.100800000051</v>
      </c>
      <c r="BF3487" s="141">
        <v>20056.77120000005</v>
      </c>
      <c r="BG3487" s="141">
        <v>18233.441600000049</v>
      </c>
      <c r="BH3487" s="141">
        <v>16410.112000000048</v>
      </c>
      <c r="BI3487" s="141">
        <v>14586.782400000047</v>
      </c>
      <c r="BJ3487" s="141">
        <v>12763.452800000046</v>
      </c>
      <c r="BK3487" s="141">
        <v>10940.123200000045</v>
      </c>
      <c r="BL3487" s="141">
        <v>9116.7936000000445</v>
      </c>
      <c r="BM3487" s="141">
        <v>7293.4640000000445</v>
      </c>
      <c r="BN3487" s="141">
        <v>5470.1344000000445</v>
      </c>
      <c r="BO3487" s="141">
        <v>3646.8048000000445</v>
      </c>
      <c r="BP3487" s="141">
        <v>1823.4752000000444</v>
      </c>
    </row>
    <row r="3488" spans="4:68">
      <c r="D3488" s="174" t="s">
        <v>11369</v>
      </c>
      <c r="E3488" s="175">
        <v>1210104.06</v>
      </c>
      <c r="F3488" s="174" t="s">
        <v>3483</v>
      </c>
      <c r="G3488" s="174" t="s">
        <v>11363</v>
      </c>
      <c r="H3488" s="174" t="s">
        <v>179</v>
      </c>
      <c r="I3488" s="174" t="s">
        <v>11364</v>
      </c>
      <c r="J3488" s="174" t="s">
        <v>11365</v>
      </c>
      <c r="K3488" s="174"/>
      <c r="L3488" s="174" t="s">
        <v>7136</v>
      </c>
      <c r="M3488" s="174" t="s">
        <v>7279</v>
      </c>
      <c r="N3488" s="176">
        <v>600</v>
      </c>
      <c r="O3488" s="174" t="s">
        <v>3407</v>
      </c>
      <c r="P3488" s="177">
        <v>37437</v>
      </c>
      <c r="Q3488" s="176">
        <v>132</v>
      </c>
      <c r="R3488" s="175">
        <v>266222.88</v>
      </c>
      <c r="S3488" s="175">
        <v>943881.18</v>
      </c>
      <c r="T3488" s="178">
        <v>0</v>
      </c>
      <c r="U3488" s="96">
        <v>10</v>
      </c>
      <c r="V3488" s="38" t="s">
        <v>120</v>
      </c>
      <c r="W3488" s="38"/>
      <c r="X3488" s="137">
        <v>24202.081200000001</v>
      </c>
      <c r="Y3488" s="138">
        <v>55700</v>
      </c>
      <c r="Z3488" s="179">
        <v>39</v>
      </c>
      <c r="AA3488" s="139">
        <v>2052</v>
      </c>
      <c r="AB3488" s="131"/>
      <c r="AC3488" s="38"/>
      <c r="AD3488" s="140">
        <v>943881.18</v>
      </c>
      <c r="AE3488" s="141">
        <v>919679.09880000004</v>
      </c>
      <c r="AF3488" s="141">
        <v>895477.01760000002</v>
      </c>
      <c r="AG3488" s="141">
        <v>871274.93640000001</v>
      </c>
      <c r="AH3488" s="141">
        <v>847072.85519999999</v>
      </c>
      <c r="AI3488" s="141">
        <v>822870.77399999998</v>
      </c>
      <c r="AJ3488" s="141">
        <v>798668.69279999996</v>
      </c>
      <c r="AK3488" s="141">
        <v>774466.61159999995</v>
      </c>
      <c r="AL3488" s="141">
        <v>750264.53039999993</v>
      </c>
      <c r="AM3488" s="141">
        <v>726062.44919999992</v>
      </c>
      <c r="AN3488" s="141">
        <v>701860.3679999999</v>
      </c>
      <c r="AO3488" s="141">
        <v>677658.28679999989</v>
      </c>
      <c r="AP3488" s="141">
        <v>653456.20559999987</v>
      </c>
      <c r="AQ3488" s="141">
        <v>629254.12439999986</v>
      </c>
      <c r="AR3488" s="141">
        <v>605052.04319999984</v>
      </c>
      <c r="AS3488" s="141">
        <v>580849.96199999982</v>
      </c>
      <c r="AT3488" s="141">
        <v>556647.88079999981</v>
      </c>
      <c r="AU3488" s="141">
        <v>532445.79959999979</v>
      </c>
      <c r="AV3488" s="141">
        <v>508243.71839999978</v>
      </c>
      <c r="AW3488" s="141">
        <v>484041.63719999976</v>
      </c>
      <c r="AX3488" s="141">
        <v>459839.55599999975</v>
      </c>
      <c r="AY3488" s="141">
        <v>435637.47479999973</v>
      </c>
      <c r="AZ3488" s="141">
        <v>411435.39359999972</v>
      </c>
      <c r="BA3488" s="141">
        <v>387233.3123999997</v>
      </c>
      <c r="BB3488" s="141">
        <v>363031.23119999969</v>
      </c>
      <c r="BC3488" s="141">
        <v>338829.14999999967</v>
      </c>
      <c r="BD3488" s="141">
        <v>314627.06879999966</v>
      </c>
      <c r="BE3488" s="141">
        <v>290424.98759999964</v>
      </c>
      <c r="BF3488" s="141">
        <v>266222.90639999963</v>
      </c>
      <c r="BG3488" s="141">
        <v>242020.82519999961</v>
      </c>
      <c r="BH3488" s="141">
        <v>217818.7439999996</v>
      </c>
      <c r="BI3488" s="141">
        <v>193616.66279999958</v>
      </c>
      <c r="BJ3488" s="141">
        <v>169414.58159999957</v>
      </c>
      <c r="BK3488" s="141">
        <v>145212.50039999955</v>
      </c>
      <c r="BL3488" s="141">
        <v>121010.41919999955</v>
      </c>
      <c r="BM3488" s="141">
        <v>96808.337999999552</v>
      </c>
      <c r="BN3488" s="141">
        <v>72606.256799999552</v>
      </c>
      <c r="BO3488" s="141">
        <v>48404.175599999551</v>
      </c>
      <c r="BP3488" s="141">
        <v>24202.094399999551</v>
      </c>
    </row>
    <row r="3489" spans="4:68">
      <c r="D3489" s="174" t="s">
        <v>11370</v>
      </c>
      <c r="E3489" s="175">
        <v>791439.93</v>
      </c>
      <c r="F3489" s="174" t="s">
        <v>11229</v>
      </c>
      <c r="G3489" s="174" t="s">
        <v>11363</v>
      </c>
      <c r="H3489" s="174" t="s">
        <v>179</v>
      </c>
      <c r="I3489" s="174" t="s">
        <v>11364</v>
      </c>
      <c r="J3489" s="174" t="s">
        <v>11365</v>
      </c>
      <c r="K3489" s="174"/>
      <c r="L3489" s="174" t="s">
        <v>7136</v>
      </c>
      <c r="M3489" s="174" t="s">
        <v>7279</v>
      </c>
      <c r="N3489" s="176">
        <v>600</v>
      </c>
      <c r="O3489" s="174" t="s">
        <v>3407</v>
      </c>
      <c r="P3489" s="177">
        <v>37437</v>
      </c>
      <c r="Q3489" s="176">
        <v>132</v>
      </c>
      <c r="R3489" s="175">
        <v>174116.74</v>
      </c>
      <c r="S3489" s="175">
        <v>617323.18999999994</v>
      </c>
      <c r="T3489" s="178">
        <v>0</v>
      </c>
      <c r="U3489" s="96">
        <v>10</v>
      </c>
      <c r="V3489" s="38" t="s">
        <v>120</v>
      </c>
      <c r="W3489" s="38"/>
      <c r="X3489" s="137">
        <v>15828.7986</v>
      </c>
      <c r="Y3489" s="138">
        <v>55700</v>
      </c>
      <c r="Z3489" s="179">
        <v>39</v>
      </c>
      <c r="AA3489" s="139">
        <v>2052</v>
      </c>
      <c r="AB3489" s="131"/>
      <c r="AC3489" s="38"/>
      <c r="AD3489" s="140">
        <v>617323.18999999994</v>
      </c>
      <c r="AE3489" s="141">
        <v>601494.39139999996</v>
      </c>
      <c r="AF3489" s="141">
        <v>585665.59279999998</v>
      </c>
      <c r="AG3489" s="141">
        <v>569836.7942</v>
      </c>
      <c r="AH3489" s="141">
        <v>554007.99560000002</v>
      </c>
      <c r="AI3489" s="141">
        <v>538179.19700000004</v>
      </c>
      <c r="AJ3489" s="141">
        <v>522350.39840000006</v>
      </c>
      <c r="AK3489" s="141">
        <v>506521.59980000008</v>
      </c>
      <c r="AL3489" s="141">
        <v>490692.8012000001</v>
      </c>
      <c r="AM3489" s="141">
        <v>474864.00260000012</v>
      </c>
      <c r="AN3489" s="141">
        <v>459035.20400000014</v>
      </c>
      <c r="AO3489" s="141">
        <v>443206.40540000016</v>
      </c>
      <c r="AP3489" s="141">
        <v>427377.60680000018</v>
      </c>
      <c r="AQ3489" s="141">
        <v>411548.8082000002</v>
      </c>
      <c r="AR3489" s="141">
        <v>395720.00960000022</v>
      </c>
      <c r="AS3489" s="141">
        <v>379891.21100000024</v>
      </c>
      <c r="AT3489" s="141">
        <v>364062.41240000026</v>
      </c>
      <c r="AU3489" s="141">
        <v>348233.61380000028</v>
      </c>
      <c r="AV3489" s="141">
        <v>332404.8152000003</v>
      </c>
      <c r="AW3489" s="141">
        <v>316576.01660000032</v>
      </c>
      <c r="AX3489" s="141">
        <v>300747.21800000034</v>
      </c>
      <c r="AY3489" s="141">
        <v>284918.41940000036</v>
      </c>
      <c r="AZ3489" s="141">
        <v>269089.62080000038</v>
      </c>
      <c r="BA3489" s="141">
        <v>253260.82220000037</v>
      </c>
      <c r="BB3489" s="141">
        <v>237432.02360000036</v>
      </c>
      <c r="BC3489" s="141">
        <v>221603.22500000036</v>
      </c>
      <c r="BD3489" s="141">
        <v>205774.42640000035</v>
      </c>
      <c r="BE3489" s="141">
        <v>189945.62780000034</v>
      </c>
      <c r="BF3489" s="141">
        <v>174116.82920000033</v>
      </c>
      <c r="BG3489" s="141">
        <v>158288.03060000032</v>
      </c>
      <c r="BH3489" s="141">
        <v>142459.23200000031</v>
      </c>
      <c r="BI3489" s="141">
        <v>126630.43340000031</v>
      </c>
      <c r="BJ3489" s="141">
        <v>110801.63480000032</v>
      </c>
      <c r="BK3489" s="141">
        <v>94972.836200000325</v>
      </c>
      <c r="BL3489" s="141">
        <v>79144.037600000331</v>
      </c>
      <c r="BM3489" s="141">
        <v>63315.239000000329</v>
      </c>
      <c r="BN3489" s="141">
        <v>47486.440400000327</v>
      </c>
      <c r="BO3489" s="141">
        <v>31657.641800000325</v>
      </c>
      <c r="BP3489" s="141">
        <v>15828.843200000325</v>
      </c>
    </row>
    <row r="3490" spans="4:68">
      <c r="D3490" s="174" t="s">
        <v>11371</v>
      </c>
      <c r="E3490" s="175">
        <v>109442.87</v>
      </c>
      <c r="F3490" s="174" t="s">
        <v>11288</v>
      </c>
      <c r="G3490" s="174" t="s">
        <v>11363</v>
      </c>
      <c r="H3490" s="174" t="s">
        <v>179</v>
      </c>
      <c r="I3490" s="174" t="s">
        <v>11364</v>
      </c>
      <c r="J3490" s="174" t="s">
        <v>11365</v>
      </c>
      <c r="K3490" s="174"/>
      <c r="L3490" s="174" t="s">
        <v>7136</v>
      </c>
      <c r="M3490" s="174" t="s">
        <v>7279</v>
      </c>
      <c r="N3490" s="176">
        <v>600</v>
      </c>
      <c r="O3490" s="174" t="s">
        <v>3407</v>
      </c>
      <c r="P3490" s="177">
        <v>37437</v>
      </c>
      <c r="Q3490" s="176">
        <v>132</v>
      </c>
      <c r="R3490" s="175">
        <v>24077.3</v>
      </c>
      <c r="S3490" s="175">
        <v>85365.57</v>
      </c>
      <c r="T3490" s="178">
        <v>0</v>
      </c>
      <c r="U3490" s="96">
        <v>10</v>
      </c>
      <c r="V3490" s="38" t="s">
        <v>120</v>
      </c>
      <c r="W3490" s="38"/>
      <c r="X3490" s="137">
        <v>2188.8573999999999</v>
      </c>
      <c r="Y3490" s="138">
        <v>55700</v>
      </c>
      <c r="Z3490" s="179">
        <v>39</v>
      </c>
      <c r="AA3490" s="139">
        <v>2052</v>
      </c>
      <c r="AB3490" s="131"/>
      <c r="AC3490" s="38"/>
      <c r="AD3490" s="140">
        <v>85365.57</v>
      </c>
      <c r="AE3490" s="141">
        <v>83176.712600000013</v>
      </c>
      <c r="AF3490" s="141">
        <v>80987.85520000002</v>
      </c>
      <c r="AG3490" s="141">
        <v>78798.997800000026</v>
      </c>
      <c r="AH3490" s="141">
        <v>76610.140400000033</v>
      </c>
      <c r="AI3490" s="141">
        <v>74421.283000000039</v>
      </c>
      <c r="AJ3490" s="141">
        <v>72232.425600000046</v>
      </c>
      <c r="AK3490" s="141">
        <v>70043.568200000052</v>
      </c>
      <c r="AL3490" s="141">
        <v>67854.710800000059</v>
      </c>
      <c r="AM3490" s="141">
        <v>65665.853400000065</v>
      </c>
      <c r="AN3490" s="141">
        <v>63476.996000000065</v>
      </c>
      <c r="AO3490" s="141">
        <v>61288.138600000064</v>
      </c>
      <c r="AP3490" s="141">
        <v>59099.281200000063</v>
      </c>
      <c r="AQ3490" s="141">
        <v>56910.423800000062</v>
      </c>
      <c r="AR3490" s="141">
        <v>54721.566400000062</v>
      </c>
      <c r="AS3490" s="141">
        <v>52532.709000000061</v>
      </c>
      <c r="AT3490" s="141">
        <v>50343.85160000006</v>
      </c>
      <c r="AU3490" s="141">
        <v>48154.994200000059</v>
      </c>
      <c r="AV3490" s="141">
        <v>45966.136800000058</v>
      </c>
      <c r="AW3490" s="141">
        <v>43777.279400000058</v>
      </c>
      <c r="AX3490" s="141">
        <v>41588.422000000057</v>
      </c>
      <c r="AY3490" s="141">
        <v>39399.564600000056</v>
      </c>
      <c r="AZ3490" s="141">
        <v>37210.707200000055</v>
      </c>
      <c r="BA3490" s="141">
        <v>35021.849800000055</v>
      </c>
      <c r="BB3490" s="141">
        <v>32832.992400000054</v>
      </c>
      <c r="BC3490" s="141">
        <v>30644.135000000053</v>
      </c>
      <c r="BD3490" s="141">
        <v>28455.277600000052</v>
      </c>
      <c r="BE3490" s="141">
        <v>26266.420200000051</v>
      </c>
      <c r="BF3490" s="141">
        <v>24077.562800000051</v>
      </c>
      <c r="BG3490" s="141">
        <v>21888.70540000005</v>
      </c>
      <c r="BH3490" s="141">
        <v>19699.848000000049</v>
      </c>
      <c r="BI3490" s="141">
        <v>17510.990600000048</v>
      </c>
      <c r="BJ3490" s="141">
        <v>15322.133200000048</v>
      </c>
      <c r="BK3490" s="141">
        <v>13133.275800000047</v>
      </c>
      <c r="BL3490" s="141">
        <v>10944.418400000046</v>
      </c>
      <c r="BM3490" s="141">
        <v>8755.5610000000452</v>
      </c>
      <c r="BN3490" s="141">
        <v>6566.7036000000453</v>
      </c>
      <c r="BO3490" s="141">
        <v>4377.8462000000454</v>
      </c>
      <c r="BP3490" s="141">
        <v>2188.9888000000456</v>
      </c>
    </row>
    <row r="3491" spans="4:68">
      <c r="D3491" s="174" t="s">
        <v>11372</v>
      </c>
      <c r="E3491" s="175">
        <v>84971.5</v>
      </c>
      <c r="F3491" s="174" t="s">
        <v>11088</v>
      </c>
      <c r="G3491" s="174" t="s">
        <v>11363</v>
      </c>
      <c r="H3491" s="174" t="s">
        <v>179</v>
      </c>
      <c r="I3491" s="174" t="s">
        <v>11364</v>
      </c>
      <c r="J3491" s="174" t="s">
        <v>11365</v>
      </c>
      <c r="K3491" s="174"/>
      <c r="L3491" s="174" t="s">
        <v>7136</v>
      </c>
      <c r="M3491" s="174" t="s">
        <v>7279</v>
      </c>
      <c r="N3491" s="176">
        <v>600</v>
      </c>
      <c r="O3491" s="174" t="s">
        <v>3407</v>
      </c>
      <c r="P3491" s="177">
        <v>37437</v>
      </c>
      <c r="Q3491" s="176">
        <v>132</v>
      </c>
      <c r="R3491" s="175">
        <v>18693.740000000002</v>
      </c>
      <c r="S3491" s="175">
        <v>66277.759999999995</v>
      </c>
      <c r="T3491" s="178">
        <v>0</v>
      </c>
      <c r="U3491" s="96">
        <v>10</v>
      </c>
      <c r="V3491" s="38" t="s">
        <v>120</v>
      </c>
      <c r="W3491" s="38"/>
      <c r="X3491" s="137">
        <v>1699.43</v>
      </c>
      <c r="Y3491" s="138">
        <v>55700</v>
      </c>
      <c r="Z3491" s="179">
        <v>39</v>
      </c>
      <c r="AA3491" s="139">
        <v>2052</v>
      </c>
      <c r="AB3491" s="131"/>
      <c r="AC3491" s="38"/>
      <c r="AD3491" s="140">
        <v>66277.759999999995</v>
      </c>
      <c r="AE3491" s="141">
        <v>64578.329999999994</v>
      </c>
      <c r="AF3491" s="141">
        <v>62878.899999999994</v>
      </c>
      <c r="AG3491" s="141">
        <v>61179.469999999994</v>
      </c>
      <c r="AH3491" s="141">
        <v>59480.039999999994</v>
      </c>
      <c r="AI3491" s="141">
        <v>57780.609999999993</v>
      </c>
      <c r="AJ3491" s="141">
        <v>56081.179999999993</v>
      </c>
      <c r="AK3491" s="141">
        <v>54381.749999999993</v>
      </c>
      <c r="AL3491" s="141">
        <v>52682.319999999992</v>
      </c>
      <c r="AM3491" s="141">
        <v>50982.889999999992</v>
      </c>
      <c r="AN3491" s="141">
        <v>49283.459999999992</v>
      </c>
      <c r="AO3491" s="141">
        <v>47584.029999999992</v>
      </c>
      <c r="AP3491" s="141">
        <v>45884.599999999991</v>
      </c>
      <c r="AQ3491" s="141">
        <v>44185.169999999991</v>
      </c>
      <c r="AR3491" s="141">
        <v>42485.739999999991</v>
      </c>
      <c r="AS3491" s="141">
        <v>40786.30999999999</v>
      </c>
      <c r="AT3491" s="141">
        <v>39086.87999999999</v>
      </c>
      <c r="AU3491" s="141">
        <v>37387.44999999999</v>
      </c>
      <c r="AV3491" s="141">
        <v>35688.01999999999</v>
      </c>
      <c r="AW3491" s="141">
        <v>33988.589999999989</v>
      </c>
      <c r="AX3491" s="141">
        <v>32289.159999999989</v>
      </c>
      <c r="AY3491" s="141">
        <v>30589.729999999989</v>
      </c>
      <c r="AZ3491" s="141">
        <v>28890.299999999988</v>
      </c>
      <c r="BA3491" s="141">
        <v>27190.869999999988</v>
      </c>
      <c r="BB3491" s="141">
        <v>25491.439999999988</v>
      </c>
      <c r="BC3491" s="141">
        <v>23792.009999999987</v>
      </c>
      <c r="BD3491" s="141">
        <v>22092.579999999987</v>
      </c>
      <c r="BE3491" s="141">
        <v>20393.149999999987</v>
      </c>
      <c r="BF3491" s="141">
        <v>18693.719999999987</v>
      </c>
      <c r="BG3491" s="141">
        <v>16994.289999999986</v>
      </c>
      <c r="BH3491" s="141">
        <v>15294.859999999986</v>
      </c>
      <c r="BI3491" s="141">
        <v>13595.429999999986</v>
      </c>
      <c r="BJ3491" s="141">
        <v>11895.999999999985</v>
      </c>
      <c r="BK3491" s="141">
        <v>10196.569999999985</v>
      </c>
      <c r="BL3491" s="141">
        <v>8497.1399999999849</v>
      </c>
      <c r="BM3491" s="141">
        <v>6797.7099999999846</v>
      </c>
      <c r="BN3491" s="141">
        <v>5098.2799999999843</v>
      </c>
      <c r="BO3491" s="141">
        <v>3398.849999999984</v>
      </c>
      <c r="BP3491" s="141">
        <v>1699.4199999999839</v>
      </c>
    </row>
    <row r="3492" spans="4:68">
      <c r="D3492" s="174" t="s">
        <v>11373</v>
      </c>
      <c r="E3492" s="175">
        <v>533489.6</v>
      </c>
      <c r="F3492" s="174" t="s">
        <v>3540</v>
      </c>
      <c r="G3492" s="174" t="s">
        <v>11363</v>
      </c>
      <c r="H3492" s="174" t="s">
        <v>179</v>
      </c>
      <c r="I3492" s="174" t="s">
        <v>11364</v>
      </c>
      <c r="J3492" s="174" t="s">
        <v>11365</v>
      </c>
      <c r="K3492" s="174"/>
      <c r="L3492" s="174" t="s">
        <v>7136</v>
      </c>
      <c r="M3492" s="174" t="s">
        <v>7279</v>
      </c>
      <c r="N3492" s="176">
        <v>600</v>
      </c>
      <c r="O3492" s="174" t="s">
        <v>3407</v>
      </c>
      <c r="P3492" s="177">
        <v>37437</v>
      </c>
      <c r="Q3492" s="176">
        <v>132</v>
      </c>
      <c r="R3492" s="175">
        <v>117367.7</v>
      </c>
      <c r="S3492" s="175">
        <v>416121.9</v>
      </c>
      <c r="T3492" s="178">
        <v>0</v>
      </c>
      <c r="U3492" s="96">
        <v>10</v>
      </c>
      <c r="V3492" s="38" t="s">
        <v>120</v>
      </c>
      <c r="W3492" s="38"/>
      <c r="X3492" s="137">
        <v>10669.791999999999</v>
      </c>
      <c r="Y3492" s="138">
        <v>55700</v>
      </c>
      <c r="Z3492" s="179">
        <v>39</v>
      </c>
      <c r="AA3492" s="139">
        <v>2052</v>
      </c>
      <c r="AB3492" s="131"/>
      <c r="AC3492" s="38"/>
      <c r="AD3492" s="140">
        <v>416121.9</v>
      </c>
      <c r="AE3492" s="141">
        <v>405452.10800000001</v>
      </c>
      <c r="AF3492" s="141">
        <v>394782.31599999999</v>
      </c>
      <c r="AG3492" s="141">
        <v>384112.52399999998</v>
      </c>
      <c r="AH3492" s="141">
        <v>373442.73199999996</v>
      </c>
      <c r="AI3492" s="141">
        <v>362772.93999999994</v>
      </c>
      <c r="AJ3492" s="141">
        <v>352103.14799999993</v>
      </c>
      <c r="AK3492" s="141">
        <v>341433.35599999991</v>
      </c>
      <c r="AL3492" s="141">
        <v>330763.5639999999</v>
      </c>
      <c r="AM3492" s="141">
        <v>320093.77199999988</v>
      </c>
      <c r="AN3492" s="141">
        <v>309423.97999999986</v>
      </c>
      <c r="AO3492" s="141">
        <v>298754.18799999985</v>
      </c>
      <c r="AP3492" s="141">
        <v>288084.39599999983</v>
      </c>
      <c r="AQ3492" s="141">
        <v>277414.60399999982</v>
      </c>
      <c r="AR3492" s="141">
        <v>266744.8119999998</v>
      </c>
      <c r="AS3492" s="141">
        <v>256075.01999999981</v>
      </c>
      <c r="AT3492" s="141">
        <v>245405.22799999983</v>
      </c>
      <c r="AU3492" s="141">
        <v>234735.43599999984</v>
      </c>
      <c r="AV3492" s="141">
        <v>224065.64399999985</v>
      </c>
      <c r="AW3492" s="141">
        <v>213395.85199999987</v>
      </c>
      <c r="AX3492" s="141">
        <v>202726.05999999988</v>
      </c>
      <c r="AY3492" s="141">
        <v>192056.26799999989</v>
      </c>
      <c r="AZ3492" s="141">
        <v>181386.47599999991</v>
      </c>
      <c r="BA3492" s="141">
        <v>170716.68399999992</v>
      </c>
      <c r="BB3492" s="141">
        <v>160046.89199999993</v>
      </c>
      <c r="BC3492" s="141">
        <v>149377.09999999995</v>
      </c>
      <c r="BD3492" s="141">
        <v>138707.30799999996</v>
      </c>
      <c r="BE3492" s="141">
        <v>128037.51599999996</v>
      </c>
      <c r="BF3492" s="141">
        <v>117367.72399999996</v>
      </c>
      <c r="BG3492" s="141">
        <v>106697.93199999996</v>
      </c>
      <c r="BH3492" s="141">
        <v>96028.139999999956</v>
      </c>
      <c r="BI3492" s="141">
        <v>85358.347999999954</v>
      </c>
      <c r="BJ3492" s="141">
        <v>74688.555999999953</v>
      </c>
      <c r="BK3492" s="141">
        <v>64018.763999999952</v>
      </c>
      <c r="BL3492" s="141">
        <v>53348.971999999951</v>
      </c>
      <c r="BM3492" s="141">
        <v>42679.179999999949</v>
      </c>
      <c r="BN3492" s="141">
        <v>32009.387999999948</v>
      </c>
      <c r="BO3492" s="141">
        <v>21339.595999999947</v>
      </c>
      <c r="BP3492" s="141">
        <v>10669.803999999947</v>
      </c>
    </row>
    <row r="3493" spans="4:68">
      <c r="D3493" s="174" t="s">
        <v>11374</v>
      </c>
      <c r="E3493" s="175">
        <v>119674.8</v>
      </c>
      <c r="F3493" s="174" t="s">
        <v>11293</v>
      </c>
      <c r="G3493" s="174" t="s">
        <v>11363</v>
      </c>
      <c r="H3493" s="174" t="s">
        <v>179</v>
      </c>
      <c r="I3493" s="174" t="s">
        <v>11364</v>
      </c>
      <c r="J3493" s="174" t="s">
        <v>11365</v>
      </c>
      <c r="K3493" s="174"/>
      <c r="L3493" s="174" t="s">
        <v>7136</v>
      </c>
      <c r="M3493" s="174" t="s">
        <v>7279</v>
      </c>
      <c r="N3493" s="176">
        <v>600</v>
      </c>
      <c r="O3493" s="174" t="s">
        <v>3407</v>
      </c>
      <c r="P3493" s="177">
        <v>37437</v>
      </c>
      <c r="Q3493" s="176">
        <v>132</v>
      </c>
      <c r="R3493" s="175">
        <v>26328.42</v>
      </c>
      <c r="S3493" s="175">
        <v>93346.38</v>
      </c>
      <c r="T3493" s="178">
        <v>0</v>
      </c>
      <c r="U3493" s="96">
        <v>10</v>
      </c>
      <c r="V3493" s="38" t="s">
        <v>120</v>
      </c>
      <c r="W3493" s="38"/>
      <c r="X3493" s="137">
        <v>2393.4960000000001</v>
      </c>
      <c r="Y3493" s="138">
        <v>55700</v>
      </c>
      <c r="Z3493" s="179">
        <v>39</v>
      </c>
      <c r="AA3493" s="139">
        <v>2052</v>
      </c>
      <c r="AB3493" s="131"/>
      <c r="AC3493" s="38"/>
      <c r="AD3493" s="140">
        <v>93346.38</v>
      </c>
      <c r="AE3493" s="141">
        <v>90952.884000000005</v>
      </c>
      <c r="AF3493" s="141">
        <v>88559.388000000006</v>
      </c>
      <c r="AG3493" s="141">
        <v>86165.892000000007</v>
      </c>
      <c r="AH3493" s="141">
        <v>83772.396000000008</v>
      </c>
      <c r="AI3493" s="141">
        <v>81378.900000000009</v>
      </c>
      <c r="AJ3493" s="141">
        <v>78985.40400000001</v>
      </c>
      <c r="AK3493" s="141">
        <v>76591.90800000001</v>
      </c>
      <c r="AL3493" s="141">
        <v>74198.412000000011</v>
      </c>
      <c r="AM3493" s="141">
        <v>71804.916000000012</v>
      </c>
      <c r="AN3493" s="141">
        <v>69411.420000000013</v>
      </c>
      <c r="AO3493" s="141">
        <v>67017.924000000014</v>
      </c>
      <c r="AP3493" s="141">
        <v>64624.428000000014</v>
      </c>
      <c r="AQ3493" s="141">
        <v>62230.932000000015</v>
      </c>
      <c r="AR3493" s="141">
        <v>59837.436000000016</v>
      </c>
      <c r="AS3493" s="141">
        <v>57443.940000000017</v>
      </c>
      <c r="AT3493" s="141">
        <v>55050.444000000018</v>
      </c>
      <c r="AU3493" s="141">
        <v>52656.948000000019</v>
      </c>
      <c r="AV3493" s="141">
        <v>50263.452000000019</v>
      </c>
      <c r="AW3493" s="141">
        <v>47869.95600000002</v>
      </c>
      <c r="AX3493" s="141">
        <v>45476.460000000021</v>
      </c>
      <c r="AY3493" s="141">
        <v>43082.964000000022</v>
      </c>
      <c r="AZ3493" s="141">
        <v>40689.468000000023</v>
      </c>
      <c r="BA3493" s="141">
        <v>38295.972000000023</v>
      </c>
      <c r="BB3493" s="141">
        <v>35902.476000000024</v>
      </c>
      <c r="BC3493" s="141">
        <v>33508.980000000025</v>
      </c>
      <c r="BD3493" s="141">
        <v>31115.484000000026</v>
      </c>
      <c r="BE3493" s="141">
        <v>28721.988000000027</v>
      </c>
      <c r="BF3493" s="141">
        <v>26328.492000000027</v>
      </c>
      <c r="BG3493" s="141">
        <v>23934.996000000028</v>
      </c>
      <c r="BH3493" s="141">
        <v>21541.500000000029</v>
      </c>
      <c r="BI3493" s="141">
        <v>19148.00400000003</v>
      </c>
      <c r="BJ3493" s="141">
        <v>16754.508000000031</v>
      </c>
      <c r="BK3493" s="141">
        <v>14361.012000000032</v>
      </c>
      <c r="BL3493" s="141">
        <v>11967.516000000032</v>
      </c>
      <c r="BM3493" s="141">
        <v>9574.0200000000332</v>
      </c>
      <c r="BN3493" s="141">
        <v>7180.5240000000331</v>
      </c>
      <c r="BO3493" s="141">
        <v>4787.028000000033</v>
      </c>
      <c r="BP3493" s="141">
        <v>2393.5320000000329</v>
      </c>
    </row>
    <row r="3494" spans="4:68">
      <c r="D3494" s="174" t="s">
        <v>11375</v>
      </c>
      <c r="E3494" s="176">
        <v>155613</v>
      </c>
      <c r="F3494" s="174" t="s">
        <v>3466</v>
      </c>
      <c r="G3494" s="174" t="s">
        <v>11363</v>
      </c>
      <c r="H3494" s="174" t="s">
        <v>179</v>
      </c>
      <c r="I3494" s="174" t="s">
        <v>3098</v>
      </c>
      <c r="J3494" s="174" t="s">
        <v>11376</v>
      </c>
      <c r="K3494" s="174"/>
      <c r="L3494" s="174" t="s">
        <v>7136</v>
      </c>
      <c r="M3494" s="174" t="s">
        <v>7279</v>
      </c>
      <c r="N3494" s="176">
        <v>600</v>
      </c>
      <c r="O3494" s="174" t="s">
        <v>3407</v>
      </c>
      <c r="P3494" s="177">
        <v>37437</v>
      </c>
      <c r="Q3494" s="176">
        <v>132</v>
      </c>
      <c r="R3494" s="175">
        <v>34234.92</v>
      </c>
      <c r="S3494" s="175">
        <v>121378.08</v>
      </c>
      <c r="T3494" s="178">
        <v>1</v>
      </c>
      <c r="U3494" s="96">
        <v>10</v>
      </c>
      <c r="V3494" s="38" t="s">
        <v>120</v>
      </c>
      <c r="W3494" s="38"/>
      <c r="X3494" s="137">
        <v>3112.26</v>
      </c>
      <c r="Y3494" s="138">
        <v>55700</v>
      </c>
      <c r="Z3494" s="179">
        <v>39</v>
      </c>
      <c r="AA3494" s="139">
        <v>2052</v>
      </c>
      <c r="AB3494" s="131"/>
      <c r="AC3494" s="38"/>
      <c r="AD3494" s="140">
        <v>121378.08</v>
      </c>
      <c r="AE3494" s="141">
        <v>118265.82</v>
      </c>
      <c r="AF3494" s="141">
        <v>115153.56000000001</v>
      </c>
      <c r="AG3494" s="141">
        <v>112041.30000000002</v>
      </c>
      <c r="AH3494" s="141">
        <v>108929.04000000002</v>
      </c>
      <c r="AI3494" s="141">
        <v>105816.78000000003</v>
      </c>
      <c r="AJ3494" s="141">
        <v>102704.52000000003</v>
      </c>
      <c r="AK3494" s="141">
        <v>99592.260000000038</v>
      </c>
      <c r="AL3494" s="141">
        <v>96480.000000000044</v>
      </c>
      <c r="AM3494" s="141">
        <v>93367.740000000049</v>
      </c>
      <c r="AN3494" s="141">
        <v>90255.480000000054</v>
      </c>
      <c r="AO3494" s="141">
        <v>87143.220000000059</v>
      </c>
      <c r="AP3494" s="141">
        <v>84030.960000000065</v>
      </c>
      <c r="AQ3494" s="141">
        <v>80918.70000000007</v>
      </c>
      <c r="AR3494" s="141">
        <v>77806.440000000075</v>
      </c>
      <c r="AS3494" s="141">
        <v>74694.18000000008</v>
      </c>
      <c r="AT3494" s="141">
        <v>71581.920000000086</v>
      </c>
      <c r="AU3494" s="141">
        <v>68469.660000000091</v>
      </c>
      <c r="AV3494" s="141">
        <v>65357.400000000089</v>
      </c>
      <c r="AW3494" s="141">
        <v>62245.140000000087</v>
      </c>
      <c r="AX3494" s="141">
        <v>59132.880000000085</v>
      </c>
      <c r="AY3494" s="141">
        <v>56020.620000000083</v>
      </c>
      <c r="AZ3494" s="141">
        <v>52908.360000000081</v>
      </c>
      <c r="BA3494" s="141">
        <v>49796.100000000079</v>
      </c>
      <c r="BB3494" s="141">
        <v>46683.840000000077</v>
      </c>
      <c r="BC3494" s="141">
        <v>43571.580000000075</v>
      </c>
      <c r="BD3494" s="141">
        <v>40459.320000000072</v>
      </c>
      <c r="BE3494" s="141">
        <v>37347.06000000007</v>
      </c>
      <c r="BF3494" s="141">
        <v>34234.800000000068</v>
      </c>
      <c r="BG3494" s="141">
        <v>31122.540000000066</v>
      </c>
      <c r="BH3494" s="141">
        <v>28010.280000000064</v>
      </c>
      <c r="BI3494" s="141">
        <v>24898.020000000062</v>
      </c>
      <c r="BJ3494" s="141">
        <v>21785.76000000006</v>
      </c>
      <c r="BK3494" s="141">
        <v>18673.500000000058</v>
      </c>
      <c r="BL3494" s="141">
        <v>15561.240000000058</v>
      </c>
      <c r="BM3494" s="141">
        <v>12448.980000000058</v>
      </c>
      <c r="BN3494" s="141">
        <v>9336.7200000000576</v>
      </c>
      <c r="BO3494" s="141">
        <v>6224.4600000000573</v>
      </c>
      <c r="BP3494" s="141">
        <v>3112.2000000000571</v>
      </c>
    </row>
    <row r="3495" spans="4:68">
      <c r="D3495" s="174" t="s">
        <v>11377</v>
      </c>
      <c r="E3495" s="176">
        <v>6821</v>
      </c>
      <c r="F3495" s="174" t="s">
        <v>3516</v>
      </c>
      <c r="G3495" s="174" t="s">
        <v>11363</v>
      </c>
      <c r="H3495" s="174" t="s">
        <v>179</v>
      </c>
      <c r="I3495" s="174" t="s">
        <v>3098</v>
      </c>
      <c r="J3495" s="174" t="s">
        <v>11376</v>
      </c>
      <c r="K3495" s="174"/>
      <c r="L3495" s="174" t="s">
        <v>7136</v>
      </c>
      <c r="M3495" s="174" t="s">
        <v>7279</v>
      </c>
      <c r="N3495" s="176">
        <v>600</v>
      </c>
      <c r="O3495" s="174" t="s">
        <v>3407</v>
      </c>
      <c r="P3495" s="177">
        <v>37437</v>
      </c>
      <c r="Q3495" s="176">
        <v>132</v>
      </c>
      <c r="R3495" s="175">
        <v>1500.64</v>
      </c>
      <c r="S3495" s="175">
        <v>5320.36</v>
      </c>
      <c r="T3495" s="178">
        <v>1</v>
      </c>
      <c r="U3495" s="96">
        <v>10</v>
      </c>
      <c r="V3495" s="38" t="s">
        <v>120</v>
      </c>
      <c r="W3495" s="38"/>
      <c r="X3495" s="137">
        <v>136.42000000000002</v>
      </c>
      <c r="Y3495" s="138">
        <v>55700</v>
      </c>
      <c r="Z3495" s="179">
        <v>39</v>
      </c>
      <c r="AA3495" s="139">
        <v>2052</v>
      </c>
      <c r="AB3495" s="131"/>
      <c r="AC3495" s="38"/>
      <c r="AD3495" s="140">
        <v>5320.36</v>
      </c>
      <c r="AE3495" s="141">
        <v>5183.9399999999996</v>
      </c>
      <c r="AF3495" s="141">
        <v>5047.5199999999995</v>
      </c>
      <c r="AG3495" s="141">
        <v>4911.0999999999995</v>
      </c>
      <c r="AH3495" s="141">
        <v>4774.6799999999994</v>
      </c>
      <c r="AI3495" s="141">
        <v>4638.2599999999993</v>
      </c>
      <c r="AJ3495" s="141">
        <v>4501.8399999999992</v>
      </c>
      <c r="AK3495" s="141">
        <v>4365.4199999999992</v>
      </c>
      <c r="AL3495" s="141">
        <v>4228.9999999999991</v>
      </c>
      <c r="AM3495" s="141">
        <v>4092.579999999999</v>
      </c>
      <c r="AN3495" s="141">
        <v>3956.1599999999989</v>
      </c>
      <c r="AO3495" s="141">
        <v>3819.7399999999989</v>
      </c>
      <c r="AP3495" s="141">
        <v>3683.3199999999988</v>
      </c>
      <c r="AQ3495" s="141">
        <v>3546.8999999999987</v>
      </c>
      <c r="AR3495" s="141">
        <v>3410.4799999999987</v>
      </c>
      <c r="AS3495" s="141">
        <v>3274.0599999999986</v>
      </c>
      <c r="AT3495" s="141">
        <v>3137.6399999999985</v>
      </c>
      <c r="AU3495" s="141">
        <v>3001.2199999999984</v>
      </c>
      <c r="AV3495" s="141">
        <v>2864.7999999999984</v>
      </c>
      <c r="AW3495" s="141">
        <v>2728.3799999999983</v>
      </c>
      <c r="AX3495" s="141">
        <v>2591.9599999999982</v>
      </c>
      <c r="AY3495" s="141">
        <v>2455.5399999999981</v>
      </c>
      <c r="AZ3495" s="141">
        <v>2319.1199999999981</v>
      </c>
      <c r="BA3495" s="141">
        <v>2182.699999999998</v>
      </c>
      <c r="BB3495" s="141">
        <v>2046.2799999999979</v>
      </c>
      <c r="BC3495" s="141">
        <v>1909.8599999999979</v>
      </c>
      <c r="BD3495" s="141">
        <v>1773.4399999999978</v>
      </c>
      <c r="BE3495" s="141">
        <v>1637.0199999999977</v>
      </c>
      <c r="BF3495" s="141">
        <v>1500.5999999999976</v>
      </c>
      <c r="BG3495" s="141">
        <v>1364.1799999999976</v>
      </c>
      <c r="BH3495" s="141">
        <v>1227.7599999999975</v>
      </c>
      <c r="BI3495" s="141">
        <v>1091.3399999999974</v>
      </c>
      <c r="BJ3495" s="141">
        <v>954.91999999999734</v>
      </c>
      <c r="BK3495" s="141">
        <v>818.49999999999727</v>
      </c>
      <c r="BL3495" s="141">
        <v>682.0799999999972</v>
      </c>
      <c r="BM3495" s="141">
        <v>545.65999999999713</v>
      </c>
      <c r="BN3495" s="141">
        <v>409.23999999999711</v>
      </c>
      <c r="BO3495" s="141">
        <v>272.81999999999709</v>
      </c>
      <c r="BP3495" s="141">
        <v>136.39999999999708</v>
      </c>
    </row>
    <row r="3496" spans="4:68">
      <c r="D3496" s="174" t="s">
        <v>11378</v>
      </c>
      <c r="E3496" s="176">
        <v>22068</v>
      </c>
      <c r="F3496" s="174" t="s">
        <v>4669</v>
      </c>
      <c r="G3496" s="174" t="s">
        <v>11363</v>
      </c>
      <c r="H3496" s="174" t="s">
        <v>179</v>
      </c>
      <c r="I3496" s="174" t="s">
        <v>3098</v>
      </c>
      <c r="J3496" s="174" t="s">
        <v>11376</v>
      </c>
      <c r="K3496" s="174"/>
      <c r="L3496" s="174" t="s">
        <v>7136</v>
      </c>
      <c r="M3496" s="174" t="s">
        <v>7279</v>
      </c>
      <c r="N3496" s="176">
        <v>600</v>
      </c>
      <c r="O3496" s="174" t="s">
        <v>3407</v>
      </c>
      <c r="P3496" s="177">
        <v>37437</v>
      </c>
      <c r="Q3496" s="176">
        <v>132</v>
      </c>
      <c r="R3496" s="175">
        <v>4854.96</v>
      </c>
      <c r="S3496" s="175">
        <v>17213.04</v>
      </c>
      <c r="T3496" s="178">
        <v>1</v>
      </c>
      <c r="U3496" s="96">
        <v>10</v>
      </c>
      <c r="V3496" s="38" t="s">
        <v>120</v>
      </c>
      <c r="W3496" s="38"/>
      <c r="X3496" s="137">
        <v>441.36</v>
      </c>
      <c r="Y3496" s="138">
        <v>55700</v>
      </c>
      <c r="Z3496" s="179">
        <v>39</v>
      </c>
      <c r="AA3496" s="139">
        <v>2052</v>
      </c>
      <c r="AB3496" s="131"/>
      <c r="AC3496" s="38"/>
      <c r="AD3496" s="140">
        <v>17213.04</v>
      </c>
      <c r="AE3496" s="141">
        <v>16771.68</v>
      </c>
      <c r="AF3496" s="141">
        <v>16330.32</v>
      </c>
      <c r="AG3496" s="141">
        <v>15888.96</v>
      </c>
      <c r="AH3496" s="141">
        <v>15447.599999999999</v>
      </c>
      <c r="AI3496" s="141">
        <v>15006.239999999998</v>
      </c>
      <c r="AJ3496" s="141">
        <v>14564.879999999997</v>
      </c>
      <c r="AK3496" s="141">
        <v>14123.519999999997</v>
      </c>
      <c r="AL3496" s="141">
        <v>13682.159999999996</v>
      </c>
      <c r="AM3496" s="141">
        <v>13240.799999999996</v>
      </c>
      <c r="AN3496" s="141">
        <v>12799.439999999995</v>
      </c>
      <c r="AO3496" s="141">
        <v>12358.079999999994</v>
      </c>
      <c r="AP3496" s="141">
        <v>11916.719999999994</v>
      </c>
      <c r="AQ3496" s="141">
        <v>11475.359999999993</v>
      </c>
      <c r="AR3496" s="141">
        <v>11033.999999999993</v>
      </c>
      <c r="AS3496" s="141">
        <v>10592.639999999992</v>
      </c>
      <c r="AT3496" s="141">
        <v>10151.279999999992</v>
      </c>
      <c r="AU3496" s="141">
        <v>9709.919999999991</v>
      </c>
      <c r="AV3496" s="141">
        <v>9268.5599999999904</v>
      </c>
      <c r="AW3496" s="141">
        <v>8827.1999999999898</v>
      </c>
      <c r="AX3496" s="141">
        <v>8385.8399999999892</v>
      </c>
      <c r="AY3496" s="141">
        <v>7944.4799999999896</v>
      </c>
      <c r="AZ3496" s="141">
        <v>7503.1199999999899</v>
      </c>
      <c r="BA3496" s="141">
        <v>7061.7599999999902</v>
      </c>
      <c r="BB3496" s="141">
        <v>6620.3999999999905</v>
      </c>
      <c r="BC3496" s="141">
        <v>6179.0399999999909</v>
      </c>
      <c r="BD3496" s="141">
        <v>5737.6799999999912</v>
      </c>
      <c r="BE3496" s="141">
        <v>5296.3199999999915</v>
      </c>
      <c r="BF3496" s="141">
        <v>4854.9599999999919</v>
      </c>
      <c r="BG3496" s="141">
        <v>4413.5999999999922</v>
      </c>
      <c r="BH3496" s="141">
        <v>3972.2399999999921</v>
      </c>
      <c r="BI3496" s="141">
        <v>3530.8799999999919</v>
      </c>
      <c r="BJ3496" s="141">
        <v>3089.5199999999918</v>
      </c>
      <c r="BK3496" s="141">
        <v>2648.1599999999917</v>
      </c>
      <c r="BL3496" s="141">
        <v>2206.7999999999915</v>
      </c>
      <c r="BM3496" s="141">
        <v>1765.4399999999914</v>
      </c>
      <c r="BN3496" s="141">
        <v>1324.0799999999913</v>
      </c>
      <c r="BO3496" s="141">
        <v>882.71999999999127</v>
      </c>
      <c r="BP3496" s="141">
        <v>441.35999999999126</v>
      </c>
    </row>
    <row r="3497" spans="4:68">
      <c r="D3497" s="174" t="s">
        <v>11379</v>
      </c>
      <c r="E3497" s="176">
        <v>186259</v>
      </c>
      <c r="F3497" s="174" t="s">
        <v>10588</v>
      </c>
      <c r="G3497" s="174" t="s">
        <v>11363</v>
      </c>
      <c r="H3497" s="174" t="s">
        <v>179</v>
      </c>
      <c r="I3497" s="174" t="s">
        <v>3098</v>
      </c>
      <c r="J3497" s="174" t="s">
        <v>11376</v>
      </c>
      <c r="K3497" s="174"/>
      <c r="L3497" s="174" t="s">
        <v>7136</v>
      </c>
      <c r="M3497" s="174" t="s">
        <v>7279</v>
      </c>
      <c r="N3497" s="176">
        <v>600</v>
      </c>
      <c r="O3497" s="174" t="s">
        <v>3407</v>
      </c>
      <c r="P3497" s="177">
        <v>37437</v>
      </c>
      <c r="Q3497" s="176">
        <v>132</v>
      </c>
      <c r="R3497" s="175">
        <v>40976.959999999999</v>
      </c>
      <c r="S3497" s="175">
        <v>145282.04</v>
      </c>
      <c r="T3497" s="178">
        <v>1</v>
      </c>
      <c r="U3497" s="96">
        <v>10</v>
      </c>
      <c r="V3497" s="38" t="s">
        <v>120</v>
      </c>
      <c r="W3497" s="38"/>
      <c r="X3497" s="137">
        <v>3725.1800000000003</v>
      </c>
      <c r="Y3497" s="138">
        <v>55700</v>
      </c>
      <c r="Z3497" s="179">
        <v>39</v>
      </c>
      <c r="AA3497" s="139">
        <v>2052</v>
      </c>
      <c r="AB3497" s="131"/>
      <c r="AC3497" s="38"/>
      <c r="AD3497" s="140">
        <v>145282.04</v>
      </c>
      <c r="AE3497" s="141">
        <v>141556.86000000002</v>
      </c>
      <c r="AF3497" s="141">
        <v>137831.68000000002</v>
      </c>
      <c r="AG3497" s="141">
        <v>134106.50000000003</v>
      </c>
      <c r="AH3497" s="141">
        <v>130381.32000000004</v>
      </c>
      <c r="AI3497" s="141">
        <v>126656.14000000004</v>
      </c>
      <c r="AJ3497" s="141">
        <v>122930.96000000005</v>
      </c>
      <c r="AK3497" s="141">
        <v>119205.78000000006</v>
      </c>
      <c r="AL3497" s="141">
        <v>115480.60000000006</v>
      </c>
      <c r="AM3497" s="141">
        <v>111755.42000000007</v>
      </c>
      <c r="AN3497" s="141">
        <v>108030.24000000008</v>
      </c>
      <c r="AO3497" s="141">
        <v>104305.06000000008</v>
      </c>
      <c r="AP3497" s="141">
        <v>100579.88000000009</v>
      </c>
      <c r="AQ3497" s="141">
        <v>96854.700000000099</v>
      </c>
      <c r="AR3497" s="141">
        <v>93129.520000000106</v>
      </c>
      <c r="AS3497" s="141">
        <v>89404.340000000113</v>
      </c>
      <c r="AT3497" s="141">
        <v>85679.16000000012</v>
      </c>
      <c r="AU3497" s="141">
        <v>81953.980000000127</v>
      </c>
      <c r="AV3497" s="141">
        <v>78228.800000000134</v>
      </c>
      <c r="AW3497" s="141">
        <v>74503.620000000141</v>
      </c>
      <c r="AX3497" s="141">
        <v>70778.440000000148</v>
      </c>
      <c r="AY3497" s="141">
        <v>67053.260000000155</v>
      </c>
      <c r="AZ3497" s="141">
        <v>63328.080000000155</v>
      </c>
      <c r="BA3497" s="141">
        <v>59602.900000000154</v>
      </c>
      <c r="BB3497" s="141">
        <v>55877.720000000154</v>
      </c>
      <c r="BC3497" s="141">
        <v>52152.540000000154</v>
      </c>
      <c r="BD3497" s="141">
        <v>48427.360000000153</v>
      </c>
      <c r="BE3497" s="141">
        <v>44702.180000000153</v>
      </c>
      <c r="BF3497" s="141">
        <v>40977.000000000153</v>
      </c>
      <c r="BG3497" s="141">
        <v>37251.820000000153</v>
      </c>
      <c r="BH3497" s="141">
        <v>33526.640000000152</v>
      </c>
      <c r="BI3497" s="141">
        <v>29801.460000000152</v>
      </c>
      <c r="BJ3497" s="141">
        <v>26076.280000000152</v>
      </c>
      <c r="BK3497" s="141">
        <v>22351.100000000151</v>
      </c>
      <c r="BL3497" s="141">
        <v>18625.920000000151</v>
      </c>
      <c r="BM3497" s="141">
        <v>14900.740000000151</v>
      </c>
      <c r="BN3497" s="141">
        <v>11175.56000000015</v>
      </c>
      <c r="BO3497" s="141">
        <v>7450.3800000001502</v>
      </c>
      <c r="BP3497" s="141">
        <v>3725.2000000001499</v>
      </c>
    </row>
    <row r="3498" spans="4:68">
      <c r="D3498" s="174" t="s">
        <v>11380</v>
      </c>
      <c r="E3498" s="176">
        <v>9817</v>
      </c>
      <c r="F3498" s="174" t="s">
        <v>11381</v>
      </c>
      <c r="G3498" s="174" t="s">
        <v>11363</v>
      </c>
      <c r="H3498" s="174" t="s">
        <v>179</v>
      </c>
      <c r="I3498" s="174" t="s">
        <v>3098</v>
      </c>
      <c r="J3498" s="174" t="s">
        <v>11376</v>
      </c>
      <c r="K3498" s="174"/>
      <c r="L3498" s="174" t="s">
        <v>7136</v>
      </c>
      <c r="M3498" s="174" t="s">
        <v>7279</v>
      </c>
      <c r="N3498" s="176">
        <v>600</v>
      </c>
      <c r="O3498" s="174" t="s">
        <v>3407</v>
      </c>
      <c r="P3498" s="177">
        <v>37437</v>
      </c>
      <c r="Q3498" s="176">
        <v>132</v>
      </c>
      <c r="R3498" s="175">
        <v>2159.7199999999998</v>
      </c>
      <c r="S3498" s="175">
        <v>7657.28</v>
      </c>
      <c r="T3498" s="178">
        <v>1</v>
      </c>
      <c r="U3498" s="96">
        <v>10</v>
      </c>
      <c r="V3498" s="38" t="s">
        <v>120</v>
      </c>
      <c r="W3498" s="38"/>
      <c r="X3498" s="137">
        <v>196.34000000000003</v>
      </c>
      <c r="Y3498" s="138">
        <v>55700</v>
      </c>
      <c r="Z3498" s="179">
        <v>39</v>
      </c>
      <c r="AA3498" s="139">
        <v>2052</v>
      </c>
      <c r="AB3498" s="131"/>
      <c r="AC3498" s="38"/>
      <c r="AD3498" s="140">
        <v>7657.28</v>
      </c>
      <c r="AE3498" s="141">
        <v>7460.94</v>
      </c>
      <c r="AF3498" s="141">
        <v>7264.5999999999995</v>
      </c>
      <c r="AG3498" s="141">
        <v>7068.2599999999993</v>
      </c>
      <c r="AH3498" s="141">
        <v>6871.9199999999992</v>
      </c>
      <c r="AI3498" s="141">
        <v>6675.579999999999</v>
      </c>
      <c r="AJ3498" s="141">
        <v>6479.2399999999989</v>
      </c>
      <c r="AK3498" s="141">
        <v>6282.8999999999987</v>
      </c>
      <c r="AL3498" s="141">
        <v>6086.5599999999986</v>
      </c>
      <c r="AM3498" s="141">
        <v>5890.2199999999984</v>
      </c>
      <c r="AN3498" s="141">
        <v>5693.8799999999983</v>
      </c>
      <c r="AO3498" s="141">
        <v>5497.5399999999981</v>
      </c>
      <c r="AP3498" s="141">
        <v>5301.199999999998</v>
      </c>
      <c r="AQ3498" s="141">
        <v>5104.8599999999979</v>
      </c>
      <c r="AR3498" s="141">
        <v>4908.5199999999977</v>
      </c>
      <c r="AS3498" s="141">
        <v>4712.1799999999976</v>
      </c>
      <c r="AT3498" s="141">
        <v>4515.8399999999974</v>
      </c>
      <c r="AU3498" s="141">
        <v>4319.4999999999973</v>
      </c>
      <c r="AV3498" s="141">
        <v>4123.1599999999971</v>
      </c>
      <c r="AW3498" s="141">
        <v>3926.819999999997</v>
      </c>
      <c r="AX3498" s="141">
        <v>3730.4799999999968</v>
      </c>
      <c r="AY3498" s="141">
        <v>3534.1399999999967</v>
      </c>
      <c r="AZ3498" s="141">
        <v>3337.7999999999965</v>
      </c>
      <c r="BA3498" s="141">
        <v>3141.4599999999964</v>
      </c>
      <c r="BB3498" s="141">
        <v>2945.1199999999963</v>
      </c>
      <c r="BC3498" s="141">
        <v>2748.7799999999961</v>
      </c>
      <c r="BD3498" s="141">
        <v>2552.439999999996</v>
      </c>
      <c r="BE3498" s="141">
        <v>2356.0999999999958</v>
      </c>
      <c r="BF3498" s="141">
        <v>2159.7599999999957</v>
      </c>
      <c r="BG3498" s="141">
        <v>1963.4199999999955</v>
      </c>
      <c r="BH3498" s="141">
        <v>1767.0799999999954</v>
      </c>
      <c r="BI3498" s="141">
        <v>1570.7399999999952</v>
      </c>
      <c r="BJ3498" s="141">
        <v>1374.3999999999951</v>
      </c>
      <c r="BK3498" s="141">
        <v>1178.0599999999949</v>
      </c>
      <c r="BL3498" s="141">
        <v>981.71999999999491</v>
      </c>
      <c r="BM3498" s="141">
        <v>785.37999999999488</v>
      </c>
      <c r="BN3498" s="141">
        <v>589.03999999999485</v>
      </c>
      <c r="BO3498" s="141">
        <v>392.69999999999482</v>
      </c>
      <c r="BP3498" s="141">
        <v>196.35999999999478</v>
      </c>
    </row>
    <row r="3499" spans="4:68">
      <c r="D3499" s="174" t="s">
        <v>11382</v>
      </c>
      <c r="E3499" s="176">
        <v>3907</v>
      </c>
      <c r="F3499" s="174" t="s">
        <v>11273</v>
      </c>
      <c r="G3499" s="174" t="s">
        <v>11363</v>
      </c>
      <c r="H3499" s="174" t="s">
        <v>179</v>
      </c>
      <c r="I3499" s="174" t="s">
        <v>3098</v>
      </c>
      <c r="J3499" s="174" t="s">
        <v>11376</v>
      </c>
      <c r="K3499" s="174"/>
      <c r="L3499" s="174" t="s">
        <v>7136</v>
      </c>
      <c r="M3499" s="174" t="s">
        <v>7279</v>
      </c>
      <c r="N3499" s="176">
        <v>600</v>
      </c>
      <c r="O3499" s="174" t="s">
        <v>3407</v>
      </c>
      <c r="P3499" s="177">
        <v>37437</v>
      </c>
      <c r="Q3499" s="176">
        <v>132</v>
      </c>
      <c r="R3499" s="175">
        <v>859.52</v>
      </c>
      <c r="S3499" s="175">
        <v>3047.48</v>
      </c>
      <c r="T3499" s="178">
        <v>1</v>
      </c>
      <c r="U3499" s="96">
        <v>10</v>
      </c>
      <c r="V3499" s="38" t="s">
        <v>120</v>
      </c>
      <c r="W3499" s="38"/>
      <c r="X3499" s="137">
        <v>78.14</v>
      </c>
      <c r="Y3499" s="138">
        <v>55700</v>
      </c>
      <c r="Z3499" s="179">
        <v>39</v>
      </c>
      <c r="AA3499" s="139">
        <v>2052</v>
      </c>
      <c r="AB3499" s="131"/>
      <c r="AC3499" s="38"/>
      <c r="AD3499" s="140">
        <v>3047.48</v>
      </c>
      <c r="AE3499" s="141">
        <v>2969.34</v>
      </c>
      <c r="AF3499" s="141">
        <v>2891.2000000000003</v>
      </c>
      <c r="AG3499" s="141">
        <v>2813.0600000000004</v>
      </c>
      <c r="AH3499" s="141">
        <v>2734.9200000000005</v>
      </c>
      <c r="AI3499" s="141">
        <v>2656.7800000000007</v>
      </c>
      <c r="AJ3499" s="141">
        <v>2578.6400000000008</v>
      </c>
      <c r="AK3499" s="141">
        <v>2500.5000000000009</v>
      </c>
      <c r="AL3499" s="141">
        <v>2422.360000000001</v>
      </c>
      <c r="AM3499" s="141">
        <v>2344.2200000000012</v>
      </c>
      <c r="AN3499" s="141">
        <v>2266.0800000000013</v>
      </c>
      <c r="AO3499" s="141">
        <v>2187.9400000000014</v>
      </c>
      <c r="AP3499" s="141">
        <v>2109.8000000000015</v>
      </c>
      <c r="AQ3499" s="141">
        <v>2031.6600000000014</v>
      </c>
      <c r="AR3499" s="141">
        <v>1953.5200000000013</v>
      </c>
      <c r="AS3499" s="141">
        <v>1875.3800000000012</v>
      </c>
      <c r="AT3499" s="141">
        <v>1797.2400000000011</v>
      </c>
      <c r="AU3499" s="141">
        <v>1719.100000000001</v>
      </c>
      <c r="AV3499" s="141">
        <v>1640.9600000000009</v>
      </c>
      <c r="AW3499" s="141">
        <v>1562.8200000000008</v>
      </c>
      <c r="AX3499" s="141">
        <v>1484.6800000000007</v>
      </c>
      <c r="AY3499" s="141">
        <v>1406.5400000000006</v>
      </c>
      <c r="AZ3499" s="141">
        <v>1328.4000000000005</v>
      </c>
      <c r="BA3499" s="141">
        <v>1250.2600000000004</v>
      </c>
      <c r="BB3499" s="141">
        <v>1172.1200000000003</v>
      </c>
      <c r="BC3499" s="141">
        <v>1093.9800000000002</v>
      </c>
      <c r="BD3499" s="141">
        <v>1015.8400000000003</v>
      </c>
      <c r="BE3499" s="141">
        <v>937.70000000000027</v>
      </c>
      <c r="BF3499" s="141">
        <v>859.56000000000029</v>
      </c>
      <c r="BG3499" s="141">
        <v>781.4200000000003</v>
      </c>
      <c r="BH3499" s="141">
        <v>703.28000000000031</v>
      </c>
      <c r="BI3499" s="141">
        <v>625.14000000000033</v>
      </c>
      <c r="BJ3499" s="141">
        <v>547.00000000000034</v>
      </c>
      <c r="BK3499" s="141">
        <v>468.86000000000035</v>
      </c>
      <c r="BL3499" s="141">
        <v>390.72000000000037</v>
      </c>
      <c r="BM3499" s="141">
        <v>312.58000000000038</v>
      </c>
      <c r="BN3499" s="141">
        <v>234.4400000000004</v>
      </c>
      <c r="BO3499" s="141">
        <v>156.30000000000041</v>
      </c>
      <c r="BP3499" s="141">
        <v>78.160000000000409</v>
      </c>
    </row>
    <row r="3500" spans="4:68">
      <c r="D3500" s="174" t="s">
        <v>11383</v>
      </c>
      <c r="E3500" s="176">
        <v>52925</v>
      </c>
      <c r="F3500" s="174" t="s">
        <v>11265</v>
      </c>
      <c r="G3500" s="174" t="s">
        <v>11363</v>
      </c>
      <c r="H3500" s="174" t="s">
        <v>179</v>
      </c>
      <c r="I3500" s="174" t="s">
        <v>3098</v>
      </c>
      <c r="J3500" s="174" t="s">
        <v>11376</v>
      </c>
      <c r="K3500" s="174"/>
      <c r="L3500" s="174" t="s">
        <v>7136</v>
      </c>
      <c r="M3500" s="174" t="s">
        <v>7279</v>
      </c>
      <c r="N3500" s="176">
        <v>600</v>
      </c>
      <c r="O3500" s="174" t="s">
        <v>3407</v>
      </c>
      <c r="P3500" s="177">
        <v>37437</v>
      </c>
      <c r="Q3500" s="176">
        <v>132</v>
      </c>
      <c r="R3500" s="175">
        <v>11643.52</v>
      </c>
      <c r="S3500" s="175">
        <v>41281.480000000003</v>
      </c>
      <c r="T3500" s="178">
        <v>1</v>
      </c>
      <c r="U3500" s="96">
        <v>10</v>
      </c>
      <c r="V3500" s="38" t="s">
        <v>120</v>
      </c>
      <c r="W3500" s="38"/>
      <c r="X3500" s="137">
        <v>1058.5</v>
      </c>
      <c r="Y3500" s="138">
        <v>55700</v>
      </c>
      <c r="Z3500" s="179">
        <v>39</v>
      </c>
      <c r="AA3500" s="139">
        <v>2052</v>
      </c>
      <c r="AB3500" s="131"/>
      <c r="AC3500" s="38"/>
      <c r="AD3500" s="140">
        <v>41281.480000000003</v>
      </c>
      <c r="AE3500" s="141">
        <v>40222.980000000003</v>
      </c>
      <c r="AF3500" s="141">
        <v>39164.480000000003</v>
      </c>
      <c r="AG3500" s="141">
        <v>38105.980000000003</v>
      </c>
      <c r="AH3500" s="141">
        <v>37047.480000000003</v>
      </c>
      <c r="AI3500" s="141">
        <v>35988.980000000003</v>
      </c>
      <c r="AJ3500" s="141">
        <v>34930.480000000003</v>
      </c>
      <c r="AK3500" s="141">
        <v>33871.980000000003</v>
      </c>
      <c r="AL3500" s="141">
        <v>32813.480000000003</v>
      </c>
      <c r="AM3500" s="141">
        <v>31754.980000000003</v>
      </c>
      <c r="AN3500" s="141">
        <v>30696.480000000003</v>
      </c>
      <c r="AO3500" s="141">
        <v>29637.980000000003</v>
      </c>
      <c r="AP3500" s="141">
        <v>28579.480000000003</v>
      </c>
      <c r="AQ3500" s="141">
        <v>27520.980000000003</v>
      </c>
      <c r="AR3500" s="141">
        <v>26462.480000000003</v>
      </c>
      <c r="AS3500" s="141">
        <v>25403.980000000003</v>
      </c>
      <c r="AT3500" s="141">
        <v>24345.480000000003</v>
      </c>
      <c r="AU3500" s="141">
        <v>23286.980000000003</v>
      </c>
      <c r="AV3500" s="141">
        <v>22228.480000000003</v>
      </c>
      <c r="AW3500" s="141">
        <v>21169.980000000003</v>
      </c>
      <c r="AX3500" s="141">
        <v>20111.480000000003</v>
      </c>
      <c r="AY3500" s="141">
        <v>19052.980000000003</v>
      </c>
      <c r="AZ3500" s="141">
        <v>17994.480000000003</v>
      </c>
      <c r="BA3500" s="141">
        <v>16935.980000000003</v>
      </c>
      <c r="BB3500" s="141">
        <v>15877.480000000003</v>
      </c>
      <c r="BC3500" s="141">
        <v>14818.980000000003</v>
      </c>
      <c r="BD3500" s="141">
        <v>13760.480000000003</v>
      </c>
      <c r="BE3500" s="141">
        <v>12701.980000000003</v>
      </c>
      <c r="BF3500" s="141">
        <v>11643.480000000003</v>
      </c>
      <c r="BG3500" s="141">
        <v>10584.980000000003</v>
      </c>
      <c r="BH3500" s="141">
        <v>9526.4800000000032</v>
      </c>
      <c r="BI3500" s="141">
        <v>8467.9800000000032</v>
      </c>
      <c r="BJ3500" s="141">
        <v>7409.4800000000032</v>
      </c>
      <c r="BK3500" s="141">
        <v>6350.9800000000032</v>
      </c>
      <c r="BL3500" s="141">
        <v>5292.4800000000032</v>
      </c>
      <c r="BM3500" s="141">
        <v>4233.9800000000032</v>
      </c>
      <c r="BN3500" s="141">
        <v>3175.4800000000032</v>
      </c>
      <c r="BO3500" s="141">
        <v>2116.9800000000032</v>
      </c>
      <c r="BP3500" s="141">
        <v>1058.4800000000032</v>
      </c>
    </row>
    <row r="3501" spans="4:68">
      <c r="D3501" s="174" t="s">
        <v>11384</v>
      </c>
      <c r="E3501" s="176">
        <v>569</v>
      </c>
      <c r="F3501" s="174" t="s">
        <v>11278</v>
      </c>
      <c r="G3501" s="174" t="s">
        <v>11363</v>
      </c>
      <c r="H3501" s="174" t="s">
        <v>179</v>
      </c>
      <c r="I3501" s="174" t="s">
        <v>3098</v>
      </c>
      <c r="J3501" s="174" t="s">
        <v>11376</v>
      </c>
      <c r="K3501" s="174"/>
      <c r="L3501" s="174" t="s">
        <v>7136</v>
      </c>
      <c r="M3501" s="174" t="s">
        <v>7279</v>
      </c>
      <c r="N3501" s="176">
        <v>600</v>
      </c>
      <c r="O3501" s="174" t="s">
        <v>3407</v>
      </c>
      <c r="P3501" s="177">
        <v>37437</v>
      </c>
      <c r="Q3501" s="176">
        <v>132</v>
      </c>
      <c r="R3501" s="175">
        <v>125.2</v>
      </c>
      <c r="S3501" s="175">
        <v>443.8</v>
      </c>
      <c r="T3501" s="178">
        <v>1</v>
      </c>
      <c r="U3501" s="96">
        <v>10</v>
      </c>
      <c r="V3501" s="38" t="s">
        <v>120</v>
      </c>
      <c r="W3501" s="38"/>
      <c r="X3501" s="137">
        <v>11.38</v>
      </c>
      <c r="Y3501" s="138">
        <v>55700</v>
      </c>
      <c r="Z3501" s="179">
        <v>39</v>
      </c>
      <c r="AA3501" s="139">
        <v>2052</v>
      </c>
      <c r="AB3501" s="131"/>
      <c r="AC3501" s="38"/>
      <c r="AD3501" s="140">
        <v>443.8</v>
      </c>
      <c r="AE3501" s="141">
        <v>432.42</v>
      </c>
      <c r="AF3501" s="141">
        <v>421.04</v>
      </c>
      <c r="AG3501" s="141">
        <v>409.66</v>
      </c>
      <c r="AH3501" s="141">
        <v>398.28000000000003</v>
      </c>
      <c r="AI3501" s="141">
        <v>386.90000000000003</v>
      </c>
      <c r="AJ3501" s="141">
        <v>375.52000000000004</v>
      </c>
      <c r="AK3501" s="141">
        <v>364.14000000000004</v>
      </c>
      <c r="AL3501" s="141">
        <v>352.76000000000005</v>
      </c>
      <c r="AM3501" s="141">
        <v>341.38000000000005</v>
      </c>
      <c r="AN3501" s="141">
        <v>330.00000000000006</v>
      </c>
      <c r="AO3501" s="141">
        <v>318.62000000000006</v>
      </c>
      <c r="AP3501" s="141">
        <v>307.24000000000007</v>
      </c>
      <c r="AQ3501" s="141">
        <v>295.86000000000007</v>
      </c>
      <c r="AR3501" s="141">
        <v>284.48000000000008</v>
      </c>
      <c r="AS3501" s="141">
        <v>273.10000000000008</v>
      </c>
      <c r="AT3501" s="141">
        <v>261.72000000000008</v>
      </c>
      <c r="AU3501" s="141">
        <v>250.34000000000009</v>
      </c>
      <c r="AV3501" s="141">
        <v>238.96000000000009</v>
      </c>
      <c r="AW3501" s="141">
        <v>227.5800000000001</v>
      </c>
      <c r="AX3501" s="141">
        <v>216.2000000000001</v>
      </c>
      <c r="AY3501" s="141">
        <v>204.82000000000011</v>
      </c>
      <c r="AZ3501" s="141">
        <v>193.44000000000011</v>
      </c>
      <c r="BA3501" s="141">
        <v>182.06000000000012</v>
      </c>
      <c r="BB3501" s="141">
        <v>170.68000000000012</v>
      </c>
      <c r="BC3501" s="141">
        <v>159.30000000000013</v>
      </c>
      <c r="BD3501" s="141">
        <v>147.92000000000013</v>
      </c>
      <c r="BE3501" s="141">
        <v>136.54000000000013</v>
      </c>
      <c r="BF3501" s="141">
        <v>125.16000000000014</v>
      </c>
      <c r="BG3501" s="141">
        <v>113.78000000000014</v>
      </c>
      <c r="BH3501" s="141">
        <v>102.40000000000015</v>
      </c>
      <c r="BI3501" s="141">
        <v>91.020000000000152</v>
      </c>
      <c r="BJ3501" s="141">
        <v>79.640000000000157</v>
      </c>
      <c r="BK3501" s="141">
        <v>68.260000000000161</v>
      </c>
      <c r="BL3501" s="141">
        <v>56.880000000000159</v>
      </c>
      <c r="BM3501" s="141">
        <v>45.500000000000156</v>
      </c>
      <c r="BN3501" s="141">
        <v>34.120000000000154</v>
      </c>
      <c r="BO3501" s="141">
        <v>22.740000000000151</v>
      </c>
      <c r="BP3501" s="141">
        <v>11.36000000000015</v>
      </c>
    </row>
    <row r="3502" spans="4:68">
      <c r="D3502" s="174" t="s">
        <v>11385</v>
      </c>
      <c r="E3502" s="175">
        <v>167714.39000000001</v>
      </c>
      <c r="F3502" s="174" t="s">
        <v>11229</v>
      </c>
      <c r="G3502" s="174" t="s">
        <v>11386</v>
      </c>
      <c r="H3502" s="174" t="s">
        <v>179</v>
      </c>
      <c r="I3502" s="174" t="s">
        <v>11387</v>
      </c>
      <c r="J3502" s="174" t="s">
        <v>11388</v>
      </c>
      <c r="K3502" s="174"/>
      <c r="L3502" s="174" t="s">
        <v>7136</v>
      </c>
      <c r="M3502" s="174" t="s">
        <v>3800</v>
      </c>
      <c r="N3502" s="176">
        <v>600</v>
      </c>
      <c r="O3502" s="174" t="s">
        <v>3407</v>
      </c>
      <c r="P3502" s="177">
        <v>36341</v>
      </c>
      <c r="Q3502" s="176">
        <v>168</v>
      </c>
      <c r="R3502" s="175">
        <v>46959.88</v>
      </c>
      <c r="S3502" s="175">
        <v>120754.51</v>
      </c>
      <c r="T3502" s="178">
        <v>0</v>
      </c>
      <c r="U3502" s="96">
        <v>12</v>
      </c>
      <c r="V3502" s="38" t="s">
        <v>122</v>
      </c>
      <c r="W3502" s="38"/>
      <c r="X3502" s="137">
        <v>3354.2878000000005</v>
      </c>
      <c r="Y3502" s="138">
        <v>54604</v>
      </c>
      <c r="Z3502" s="179">
        <v>36</v>
      </c>
      <c r="AA3502" s="139">
        <v>2049</v>
      </c>
      <c r="AB3502" s="131"/>
      <c r="AC3502" s="38"/>
      <c r="AD3502" s="140">
        <v>120754.51</v>
      </c>
      <c r="AE3502" s="141">
        <v>117400.22219999999</v>
      </c>
      <c r="AF3502" s="141">
        <v>114045.93439999998</v>
      </c>
      <c r="AG3502" s="141">
        <v>110691.64659999998</v>
      </c>
      <c r="AH3502" s="141">
        <v>107337.35879999997</v>
      </c>
      <c r="AI3502" s="141">
        <v>103983.07099999997</v>
      </c>
      <c r="AJ3502" s="141">
        <v>100628.78319999996</v>
      </c>
      <c r="AK3502" s="141">
        <v>97274.495399999956</v>
      </c>
      <c r="AL3502" s="141">
        <v>93920.207599999951</v>
      </c>
      <c r="AM3502" s="141">
        <v>90565.919799999945</v>
      </c>
      <c r="AN3502" s="141">
        <v>87211.63199999994</v>
      </c>
      <c r="AO3502" s="141">
        <v>83857.344199999934</v>
      </c>
      <c r="AP3502" s="141">
        <v>80503.056399999929</v>
      </c>
      <c r="AQ3502" s="141">
        <v>77148.768599999923</v>
      </c>
      <c r="AR3502" s="141">
        <v>73794.480799999918</v>
      </c>
      <c r="AS3502" s="141">
        <v>70440.192999999912</v>
      </c>
      <c r="AT3502" s="141">
        <v>67085.905199999906</v>
      </c>
      <c r="AU3502" s="141">
        <v>63731.617399999908</v>
      </c>
      <c r="AV3502" s="141">
        <v>60377.32959999991</v>
      </c>
      <c r="AW3502" s="141">
        <v>57023.041799999912</v>
      </c>
      <c r="AX3502" s="141">
        <v>53668.753999999914</v>
      </c>
      <c r="AY3502" s="141">
        <v>50314.466199999915</v>
      </c>
      <c r="AZ3502" s="141">
        <v>46960.178399999917</v>
      </c>
      <c r="BA3502" s="141">
        <v>43605.890599999919</v>
      </c>
      <c r="BB3502" s="141">
        <v>40251.602799999921</v>
      </c>
      <c r="BC3502" s="141">
        <v>36897.314999999922</v>
      </c>
      <c r="BD3502" s="141">
        <v>33543.027199999924</v>
      </c>
      <c r="BE3502" s="141">
        <v>30188.739399999922</v>
      </c>
      <c r="BF3502" s="141">
        <v>26834.45159999992</v>
      </c>
      <c r="BG3502" s="141">
        <v>23480.163799999918</v>
      </c>
      <c r="BH3502" s="141">
        <v>20125.875999999917</v>
      </c>
      <c r="BI3502" s="141">
        <v>16771.588199999915</v>
      </c>
      <c r="BJ3502" s="141">
        <v>13417.300399999915</v>
      </c>
      <c r="BK3502" s="141">
        <v>10063.012599999915</v>
      </c>
      <c r="BL3502" s="141">
        <v>6708.7247999999145</v>
      </c>
      <c r="BM3502" s="141">
        <v>3354.436999999914</v>
      </c>
      <c r="BN3502" s="141">
        <v>0.14919999991343502</v>
      </c>
      <c r="BO3502" s="141">
        <v>0</v>
      </c>
      <c r="BP3502" s="141">
        <v>0</v>
      </c>
    </row>
    <row r="3503" spans="4:68">
      <c r="D3503" s="174" t="s">
        <v>11389</v>
      </c>
      <c r="E3503" s="175">
        <v>551666.84</v>
      </c>
      <c r="F3503" s="174" t="s">
        <v>3540</v>
      </c>
      <c r="G3503" s="174" t="s">
        <v>11386</v>
      </c>
      <c r="H3503" s="174" t="s">
        <v>179</v>
      </c>
      <c r="I3503" s="174" t="s">
        <v>11387</v>
      </c>
      <c r="J3503" s="174" t="s">
        <v>11388</v>
      </c>
      <c r="K3503" s="174"/>
      <c r="L3503" s="174" t="s">
        <v>7136</v>
      </c>
      <c r="M3503" s="174" t="s">
        <v>3800</v>
      </c>
      <c r="N3503" s="176">
        <v>600</v>
      </c>
      <c r="O3503" s="174" t="s">
        <v>3407</v>
      </c>
      <c r="P3503" s="177">
        <v>36341</v>
      </c>
      <c r="Q3503" s="176">
        <v>168</v>
      </c>
      <c r="R3503" s="175">
        <v>154466.57</v>
      </c>
      <c r="S3503" s="175">
        <v>397200.27</v>
      </c>
      <c r="T3503" s="178">
        <v>0</v>
      </c>
      <c r="U3503" s="96">
        <v>12</v>
      </c>
      <c r="V3503" s="38" t="s">
        <v>122</v>
      </c>
      <c r="W3503" s="38"/>
      <c r="X3503" s="137">
        <v>11033.336799999999</v>
      </c>
      <c r="Y3503" s="138">
        <v>54604</v>
      </c>
      <c r="Z3503" s="179">
        <v>36</v>
      </c>
      <c r="AA3503" s="139">
        <v>2049</v>
      </c>
      <c r="AB3503" s="131"/>
      <c r="AC3503" s="38"/>
      <c r="AD3503" s="140">
        <v>397200.27</v>
      </c>
      <c r="AE3503" s="141">
        <v>386166.93320000003</v>
      </c>
      <c r="AF3503" s="141">
        <v>375133.59640000004</v>
      </c>
      <c r="AG3503" s="141">
        <v>364100.25960000005</v>
      </c>
      <c r="AH3503" s="141">
        <v>353066.92280000006</v>
      </c>
      <c r="AI3503" s="141">
        <v>342033.58600000007</v>
      </c>
      <c r="AJ3503" s="141">
        <v>331000.24920000008</v>
      </c>
      <c r="AK3503" s="141">
        <v>319966.91240000009</v>
      </c>
      <c r="AL3503" s="141">
        <v>308933.5756000001</v>
      </c>
      <c r="AM3503" s="141">
        <v>297900.23880000011</v>
      </c>
      <c r="AN3503" s="141">
        <v>286866.90200000012</v>
      </c>
      <c r="AO3503" s="141">
        <v>275833.56520000013</v>
      </c>
      <c r="AP3503" s="141">
        <v>264800.22840000014</v>
      </c>
      <c r="AQ3503" s="141">
        <v>253766.89160000015</v>
      </c>
      <c r="AR3503" s="141">
        <v>242733.55480000016</v>
      </c>
      <c r="AS3503" s="141">
        <v>231700.21800000017</v>
      </c>
      <c r="AT3503" s="141">
        <v>220666.88120000018</v>
      </c>
      <c r="AU3503" s="141">
        <v>209633.54440000019</v>
      </c>
      <c r="AV3503" s="141">
        <v>198600.2076000002</v>
      </c>
      <c r="AW3503" s="141">
        <v>187566.87080000021</v>
      </c>
      <c r="AX3503" s="141">
        <v>176533.53400000022</v>
      </c>
      <c r="AY3503" s="141">
        <v>165500.19720000023</v>
      </c>
      <c r="AZ3503" s="141">
        <v>154466.86040000024</v>
      </c>
      <c r="BA3503" s="141">
        <v>143433.52360000025</v>
      </c>
      <c r="BB3503" s="141">
        <v>132400.18680000026</v>
      </c>
      <c r="BC3503" s="141">
        <v>121366.85000000025</v>
      </c>
      <c r="BD3503" s="141">
        <v>110333.51320000025</v>
      </c>
      <c r="BE3503" s="141">
        <v>99300.176400000244</v>
      </c>
      <c r="BF3503" s="141">
        <v>88266.839600000239</v>
      </c>
      <c r="BG3503" s="141">
        <v>77233.502800000235</v>
      </c>
      <c r="BH3503" s="141">
        <v>66200.16600000023</v>
      </c>
      <c r="BI3503" s="141">
        <v>55166.829200000233</v>
      </c>
      <c r="BJ3503" s="141">
        <v>44133.492400000236</v>
      </c>
      <c r="BK3503" s="141">
        <v>33100.155600000238</v>
      </c>
      <c r="BL3503" s="141">
        <v>22066.818800000241</v>
      </c>
      <c r="BM3503" s="141">
        <v>11033.482000000242</v>
      </c>
      <c r="BN3503" s="141">
        <v>0.14520000024276669</v>
      </c>
      <c r="BO3503" s="141">
        <v>0</v>
      </c>
      <c r="BP3503" s="141">
        <v>0</v>
      </c>
    </row>
    <row r="3504" spans="4:68">
      <c r="D3504" s="174" t="s">
        <v>11390</v>
      </c>
      <c r="E3504" s="175">
        <v>-267512.11</v>
      </c>
      <c r="F3504" s="174" t="s">
        <v>3459</v>
      </c>
      <c r="G3504" s="174" t="s">
        <v>10663</v>
      </c>
      <c r="H3504" s="174" t="s">
        <v>172</v>
      </c>
      <c r="I3504" s="174" t="s">
        <v>11391</v>
      </c>
      <c r="J3504" s="174" t="s">
        <v>11392</v>
      </c>
      <c r="K3504" s="174"/>
      <c r="L3504" s="174" t="s">
        <v>3775</v>
      </c>
      <c r="M3504" s="174" t="s">
        <v>3776</v>
      </c>
      <c r="N3504" s="176">
        <v>960</v>
      </c>
      <c r="O3504" s="174" t="s">
        <v>3407</v>
      </c>
      <c r="P3504" s="177">
        <v>24654</v>
      </c>
      <c r="Q3504" s="176">
        <v>552</v>
      </c>
      <c r="R3504" s="175">
        <v>-153934.49</v>
      </c>
      <c r="S3504" s="175">
        <v>-113577.62</v>
      </c>
      <c r="T3504" s="178">
        <v>0</v>
      </c>
      <c r="U3504" s="96">
        <v>18</v>
      </c>
      <c r="V3504" s="38" t="s">
        <v>128</v>
      </c>
      <c r="W3504" s="38"/>
      <c r="X3504" s="137">
        <v>-3343.9013749999999</v>
      </c>
      <c r="Y3504" s="138">
        <v>53874</v>
      </c>
      <c r="Z3504" s="179">
        <v>34</v>
      </c>
      <c r="AA3504" s="139">
        <v>2047</v>
      </c>
      <c r="AB3504" s="131"/>
      <c r="AC3504" s="38"/>
      <c r="AD3504" s="140">
        <v>-113577.62</v>
      </c>
      <c r="AE3504" s="141">
        <v>-110233.71862499999</v>
      </c>
      <c r="AF3504" s="141">
        <v>-106889.81724999999</v>
      </c>
      <c r="AG3504" s="141">
        <v>-103545.91587499999</v>
      </c>
      <c r="AH3504" s="141">
        <v>-100202.01449999999</v>
      </c>
      <c r="AI3504" s="141">
        <v>-96858.113124999989</v>
      </c>
      <c r="AJ3504" s="141">
        <v>-93514.211749999988</v>
      </c>
      <c r="AK3504" s="141">
        <v>-90170.310374999986</v>
      </c>
      <c r="AL3504" s="141">
        <v>-86826.408999999985</v>
      </c>
      <c r="AM3504" s="141">
        <v>-83482.507624999984</v>
      </c>
      <c r="AN3504" s="141">
        <v>-80138.606249999983</v>
      </c>
      <c r="AO3504" s="141">
        <v>-76794.704874999981</v>
      </c>
      <c r="AP3504" s="141">
        <v>-73450.80349999998</v>
      </c>
      <c r="AQ3504" s="141">
        <v>-70106.902124999979</v>
      </c>
      <c r="AR3504" s="141">
        <v>-66763.000749999977</v>
      </c>
      <c r="AS3504" s="141">
        <v>-63419.099374999976</v>
      </c>
      <c r="AT3504" s="141">
        <v>-60075.197999999975</v>
      </c>
      <c r="AU3504" s="141">
        <v>-56731.296624999974</v>
      </c>
      <c r="AV3504" s="141">
        <v>-53387.395249999972</v>
      </c>
      <c r="AW3504" s="141">
        <v>-50043.493874999971</v>
      </c>
      <c r="AX3504" s="141">
        <v>-46699.59249999997</v>
      </c>
      <c r="AY3504" s="141">
        <v>-43355.691124999968</v>
      </c>
      <c r="AZ3504" s="141">
        <v>-40011.789749999967</v>
      </c>
      <c r="BA3504" s="141">
        <v>-36667.888374999966</v>
      </c>
      <c r="BB3504" s="141">
        <v>-33323.986999999965</v>
      </c>
      <c r="BC3504" s="141">
        <v>-29980.085624999963</v>
      </c>
      <c r="BD3504" s="141">
        <v>-26636.184249999962</v>
      </c>
      <c r="BE3504" s="141">
        <v>-23292.282874999961</v>
      </c>
      <c r="BF3504" s="141">
        <v>-19948.381499999959</v>
      </c>
      <c r="BG3504" s="141">
        <v>-16604.480124999958</v>
      </c>
      <c r="BH3504" s="141">
        <v>-13260.578749999959</v>
      </c>
      <c r="BI3504" s="141">
        <v>-9916.6773749999593</v>
      </c>
      <c r="BJ3504" s="141">
        <v>-6572.7759999999598</v>
      </c>
      <c r="BK3504" s="141">
        <v>-3228.8746249999599</v>
      </c>
      <c r="BL3504" s="141">
        <v>0</v>
      </c>
      <c r="BM3504" s="141">
        <v>0</v>
      </c>
      <c r="BN3504" s="141">
        <v>0</v>
      </c>
      <c r="BO3504" s="141">
        <v>0</v>
      </c>
      <c r="BP3504" s="141">
        <v>0</v>
      </c>
    </row>
    <row r="3505" spans="4:68">
      <c r="D3505" s="174" t="s">
        <v>11393</v>
      </c>
      <c r="E3505" s="175">
        <v>-54464.26</v>
      </c>
      <c r="F3505" s="174" t="s">
        <v>3501</v>
      </c>
      <c r="G3505" s="174" t="s">
        <v>10663</v>
      </c>
      <c r="H3505" s="174" t="s">
        <v>172</v>
      </c>
      <c r="I3505" s="174" t="s">
        <v>11391</v>
      </c>
      <c r="J3505" s="174" t="s">
        <v>11392</v>
      </c>
      <c r="K3505" s="174"/>
      <c r="L3505" s="174" t="s">
        <v>3775</v>
      </c>
      <c r="M3505" s="174" t="s">
        <v>3776</v>
      </c>
      <c r="N3505" s="176">
        <v>960</v>
      </c>
      <c r="O3505" s="174" t="s">
        <v>3407</v>
      </c>
      <c r="P3505" s="177">
        <v>24654</v>
      </c>
      <c r="Q3505" s="176">
        <v>552</v>
      </c>
      <c r="R3505" s="175">
        <v>-31340.31</v>
      </c>
      <c r="S3505" s="175">
        <v>-23123.95</v>
      </c>
      <c r="T3505" s="178">
        <v>0</v>
      </c>
      <c r="U3505" s="96">
        <v>18</v>
      </c>
      <c r="V3505" s="38" t="s">
        <v>128</v>
      </c>
      <c r="W3505" s="38"/>
      <c r="X3505" s="137">
        <v>-680.80324999999993</v>
      </c>
      <c r="Y3505" s="138">
        <v>53874</v>
      </c>
      <c r="Z3505" s="179">
        <v>34</v>
      </c>
      <c r="AA3505" s="139">
        <v>2047</v>
      </c>
      <c r="AB3505" s="131"/>
      <c r="AC3505" s="38"/>
      <c r="AD3505" s="140">
        <v>-23123.95</v>
      </c>
      <c r="AE3505" s="141">
        <v>-22443.14675</v>
      </c>
      <c r="AF3505" s="141">
        <v>-21762.343499999999</v>
      </c>
      <c r="AG3505" s="141">
        <v>-21081.540249999998</v>
      </c>
      <c r="AH3505" s="141">
        <v>-20400.736999999997</v>
      </c>
      <c r="AI3505" s="141">
        <v>-19719.933749999997</v>
      </c>
      <c r="AJ3505" s="141">
        <v>-19039.130499999996</v>
      </c>
      <c r="AK3505" s="141">
        <v>-18358.327249999995</v>
      </c>
      <c r="AL3505" s="141">
        <v>-17677.523999999994</v>
      </c>
      <c r="AM3505" s="141">
        <v>-16996.720749999993</v>
      </c>
      <c r="AN3505" s="141">
        <v>-16315.917499999992</v>
      </c>
      <c r="AO3505" s="141">
        <v>-15635.114249999991</v>
      </c>
      <c r="AP3505" s="141">
        <v>-14954.310999999991</v>
      </c>
      <c r="AQ3505" s="141">
        <v>-14273.50774999999</v>
      </c>
      <c r="AR3505" s="141">
        <v>-13592.704499999989</v>
      </c>
      <c r="AS3505" s="141">
        <v>-12911.901249999988</v>
      </c>
      <c r="AT3505" s="141">
        <v>-12231.097999999987</v>
      </c>
      <c r="AU3505" s="141">
        <v>-11550.294749999986</v>
      </c>
      <c r="AV3505" s="141">
        <v>-10869.491499999986</v>
      </c>
      <c r="AW3505" s="141">
        <v>-10188.688249999985</v>
      </c>
      <c r="AX3505" s="141">
        <v>-9507.8849999999838</v>
      </c>
      <c r="AY3505" s="141">
        <v>-8827.081749999983</v>
      </c>
      <c r="AZ3505" s="141">
        <v>-8146.2784999999831</v>
      </c>
      <c r="BA3505" s="141">
        <v>-7465.4752499999831</v>
      </c>
      <c r="BB3505" s="141">
        <v>-6784.6719999999832</v>
      </c>
      <c r="BC3505" s="141">
        <v>-6103.8687499999833</v>
      </c>
      <c r="BD3505" s="141">
        <v>-5423.0654999999833</v>
      </c>
      <c r="BE3505" s="141">
        <v>-4742.2622499999834</v>
      </c>
      <c r="BF3505" s="141">
        <v>-4061.4589999999835</v>
      </c>
      <c r="BG3505" s="141">
        <v>-3380.6557499999835</v>
      </c>
      <c r="BH3505" s="141">
        <v>-2699.8524999999836</v>
      </c>
      <c r="BI3505" s="141">
        <v>-2019.0492499999837</v>
      </c>
      <c r="BJ3505" s="141">
        <v>-1338.2459999999837</v>
      </c>
      <c r="BK3505" s="141">
        <v>-657.44274999998379</v>
      </c>
      <c r="BL3505" s="141">
        <v>0</v>
      </c>
      <c r="BM3505" s="141">
        <v>0</v>
      </c>
      <c r="BN3505" s="141">
        <v>0</v>
      </c>
      <c r="BO3505" s="141">
        <v>0</v>
      </c>
      <c r="BP3505" s="141">
        <v>0</v>
      </c>
    </row>
    <row r="3506" spans="4:68">
      <c r="D3506" s="174" t="s">
        <v>11394</v>
      </c>
      <c r="E3506" s="175">
        <v>-20728.78</v>
      </c>
      <c r="F3506" s="174" t="s">
        <v>3486</v>
      </c>
      <c r="G3506" s="174" t="s">
        <v>10663</v>
      </c>
      <c r="H3506" s="174" t="s">
        <v>172</v>
      </c>
      <c r="I3506" s="174" t="s">
        <v>11391</v>
      </c>
      <c r="J3506" s="174" t="s">
        <v>11392</v>
      </c>
      <c r="K3506" s="174"/>
      <c r="L3506" s="174" t="s">
        <v>3775</v>
      </c>
      <c r="M3506" s="174" t="s">
        <v>3776</v>
      </c>
      <c r="N3506" s="176">
        <v>960</v>
      </c>
      <c r="O3506" s="174" t="s">
        <v>3407</v>
      </c>
      <c r="P3506" s="177">
        <v>24654</v>
      </c>
      <c r="Q3506" s="176">
        <v>552</v>
      </c>
      <c r="R3506" s="175">
        <v>-11927.84</v>
      </c>
      <c r="S3506" s="175">
        <v>-8800.94</v>
      </c>
      <c r="T3506" s="178">
        <v>0</v>
      </c>
      <c r="U3506" s="96">
        <v>18</v>
      </c>
      <c r="V3506" s="38" t="s">
        <v>128</v>
      </c>
      <c r="W3506" s="38"/>
      <c r="X3506" s="137">
        <v>-259.10975000000002</v>
      </c>
      <c r="Y3506" s="138">
        <v>53874</v>
      </c>
      <c r="Z3506" s="179">
        <v>34</v>
      </c>
      <c r="AA3506" s="139">
        <v>2047</v>
      </c>
      <c r="AB3506" s="131"/>
      <c r="AC3506" s="38"/>
      <c r="AD3506" s="140">
        <v>-8800.94</v>
      </c>
      <c r="AE3506" s="141">
        <v>-8541.8302500000009</v>
      </c>
      <c r="AF3506" s="141">
        <v>-8282.7205000000013</v>
      </c>
      <c r="AG3506" s="141">
        <v>-8023.6107500000016</v>
      </c>
      <c r="AH3506" s="141">
        <v>-7764.501000000002</v>
      </c>
      <c r="AI3506" s="141">
        <v>-7505.3912500000024</v>
      </c>
      <c r="AJ3506" s="141">
        <v>-7246.2815000000028</v>
      </c>
      <c r="AK3506" s="141">
        <v>-6987.1717500000032</v>
      </c>
      <c r="AL3506" s="141">
        <v>-6728.0620000000035</v>
      </c>
      <c r="AM3506" s="141">
        <v>-6468.9522500000039</v>
      </c>
      <c r="AN3506" s="141">
        <v>-6209.8425000000043</v>
      </c>
      <c r="AO3506" s="141">
        <v>-5950.7327500000047</v>
      </c>
      <c r="AP3506" s="141">
        <v>-5691.623000000005</v>
      </c>
      <c r="AQ3506" s="141">
        <v>-5432.5132500000054</v>
      </c>
      <c r="AR3506" s="141">
        <v>-5173.4035000000058</v>
      </c>
      <c r="AS3506" s="141">
        <v>-4914.2937500000062</v>
      </c>
      <c r="AT3506" s="141">
        <v>-4655.1840000000066</v>
      </c>
      <c r="AU3506" s="141">
        <v>-4396.0742500000069</v>
      </c>
      <c r="AV3506" s="141">
        <v>-4136.9645000000073</v>
      </c>
      <c r="AW3506" s="141">
        <v>-3877.8547500000072</v>
      </c>
      <c r="AX3506" s="141">
        <v>-3618.7450000000072</v>
      </c>
      <c r="AY3506" s="141">
        <v>-3359.6352500000071</v>
      </c>
      <c r="AZ3506" s="141">
        <v>-3100.525500000007</v>
      </c>
      <c r="BA3506" s="141">
        <v>-2841.4157500000069</v>
      </c>
      <c r="BB3506" s="141">
        <v>-2582.3060000000069</v>
      </c>
      <c r="BC3506" s="141">
        <v>-2323.1962500000068</v>
      </c>
      <c r="BD3506" s="141">
        <v>-2064.0865000000067</v>
      </c>
      <c r="BE3506" s="141">
        <v>-1804.9767500000066</v>
      </c>
      <c r="BF3506" s="141">
        <v>-1545.8670000000066</v>
      </c>
      <c r="BG3506" s="141">
        <v>-1286.7572500000065</v>
      </c>
      <c r="BH3506" s="141">
        <v>-1027.6475000000064</v>
      </c>
      <c r="BI3506" s="141">
        <v>-768.53775000000633</v>
      </c>
      <c r="BJ3506" s="141">
        <v>-509.42800000000631</v>
      </c>
      <c r="BK3506" s="141">
        <v>-250.31825000000629</v>
      </c>
      <c r="BL3506" s="141">
        <v>0</v>
      </c>
      <c r="BM3506" s="141">
        <v>0</v>
      </c>
      <c r="BN3506" s="141">
        <v>0</v>
      </c>
      <c r="BO3506" s="141">
        <v>0</v>
      </c>
      <c r="BP3506" s="141">
        <v>0</v>
      </c>
    </row>
    <row r="3507" spans="4:68">
      <c r="D3507" s="174" t="s">
        <v>11395</v>
      </c>
      <c r="E3507" s="175">
        <v>-182344.06</v>
      </c>
      <c r="F3507" s="174" t="s">
        <v>11229</v>
      </c>
      <c r="G3507" s="174" t="s">
        <v>11274</v>
      </c>
      <c r="H3507" s="174" t="s">
        <v>179</v>
      </c>
      <c r="I3507" s="174" t="s">
        <v>11396</v>
      </c>
      <c r="J3507" s="174" t="s">
        <v>11397</v>
      </c>
      <c r="K3507" s="174"/>
      <c r="L3507" s="174" t="s">
        <v>7136</v>
      </c>
      <c r="M3507" s="174" t="s">
        <v>3800</v>
      </c>
      <c r="N3507" s="176">
        <v>600</v>
      </c>
      <c r="O3507" s="174" t="s">
        <v>3407</v>
      </c>
      <c r="P3507" s="177">
        <v>27942</v>
      </c>
      <c r="Q3507" s="176">
        <v>444</v>
      </c>
      <c r="R3507" s="175">
        <v>-134427.82999999999</v>
      </c>
      <c r="S3507" s="175">
        <v>-47916.23</v>
      </c>
      <c r="T3507" s="178">
        <v>0</v>
      </c>
      <c r="U3507" s="96">
        <v>12</v>
      </c>
      <c r="V3507" s="38" t="s">
        <v>122</v>
      </c>
      <c r="W3507" s="38"/>
      <c r="X3507" s="137">
        <v>-3646.8811999999998</v>
      </c>
      <c r="Y3507" s="138">
        <v>46204</v>
      </c>
      <c r="Z3507" s="179">
        <v>13</v>
      </c>
      <c r="AA3507" s="139">
        <v>2026</v>
      </c>
      <c r="AB3507" s="131"/>
      <c r="AC3507" s="38"/>
      <c r="AD3507" s="140">
        <v>-47916.23</v>
      </c>
      <c r="AE3507" s="141">
        <v>-44269.348800000007</v>
      </c>
      <c r="AF3507" s="141">
        <v>-40622.467600000004</v>
      </c>
      <c r="AG3507" s="141">
        <v>-36975.5864</v>
      </c>
      <c r="AH3507" s="141">
        <v>-33328.705199999997</v>
      </c>
      <c r="AI3507" s="141">
        <v>-29681.823999999997</v>
      </c>
      <c r="AJ3507" s="141">
        <v>-26034.942799999997</v>
      </c>
      <c r="AK3507" s="141">
        <v>-22388.061599999997</v>
      </c>
      <c r="AL3507" s="141">
        <v>-18741.180399999997</v>
      </c>
      <c r="AM3507" s="141">
        <v>-15094.299199999998</v>
      </c>
      <c r="AN3507" s="141">
        <v>-11447.417999999998</v>
      </c>
      <c r="AO3507" s="141">
        <v>-7800.536799999998</v>
      </c>
      <c r="AP3507" s="141">
        <v>-4153.6555999999982</v>
      </c>
      <c r="AQ3507" s="141">
        <v>-506.77439999999842</v>
      </c>
      <c r="AR3507" s="141">
        <v>0</v>
      </c>
      <c r="AS3507" s="141">
        <v>0</v>
      </c>
      <c r="AT3507" s="141">
        <v>0</v>
      </c>
      <c r="AU3507" s="141">
        <v>0</v>
      </c>
      <c r="AV3507" s="141">
        <v>0</v>
      </c>
      <c r="AW3507" s="141">
        <v>0</v>
      </c>
      <c r="AX3507" s="141">
        <v>0</v>
      </c>
      <c r="AY3507" s="141">
        <v>0</v>
      </c>
      <c r="AZ3507" s="141">
        <v>0</v>
      </c>
      <c r="BA3507" s="141">
        <v>0</v>
      </c>
      <c r="BB3507" s="141">
        <v>0</v>
      </c>
      <c r="BC3507" s="141">
        <v>0</v>
      </c>
      <c r="BD3507" s="141">
        <v>0</v>
      </c>
      <c r="BE3507" s="141">
        <v>0</v>
      </c>
      <c r="BF3507" s="141">
        <v>0</v>
      </c>
      <c r="BG3507" s="141">
        <v>0</v>
      </c>
      <c r="BH3507" s="141">
        <v>0</v>
      </c>
      <c r="BI3507" s="141">
        <v>0</v>
      </c>
      <c r="BJ3507" s="141">
        <v>0</v>
      </c>
      <c r="BK3507" s="141">
        <v>0</v>
      </c>
      <c r="BL3507" s="141">
        <v>0</v>
      </c>
      <c r="BM3507" s="141">
        <v>0</v>
      </c>
      <c r="BN3507" s="141">
        <v>0</v>
      </c>
      <c r="BO3507" s="141">
        <v>0</v>
      </c>
      <c r="BP3507" s="141">
        <v>0</v>
      </c>
    </row>
    <row r="3508" spans="4:68">
      <c r="D3508" s="174" t="s">
        <v>11398</v>
      </c>
      <c r="E3508" s="175">
        <v>-40189.379999999997</v>
      </c>
      <c r="F3508" s="174" t="s">
        <v>11288</v>
      </c>
      <c r="G3508" s="174" t="s">
        <v>11274</v>
      </c>
      <c r="H3508" s="174" t="s">
        <v>179</v>
      </c>
      <c r="I3508" s="174" t="s">
        <v>11396</v>
      </c>
      <c r="J3508" s="174" t="s">
        <v>11397</v>
      </c>
      <c r="K3508" s="174"/>
      <c r="L3508" s="174" t="s">
        <v>7136</v>
      </c>
      <c r="M3508" s="174" t="s">
        <v>3800</v>
      </c>
      <c r="N3508" s="176">
        <v>600</v>
      </c>
      <c r="O3508" s="174" t="s">
        <v>3407</v>
      </c>
      <c r="P3508" s="177">
        <v>27942</v>
      </c>
      <c r="Q3508" s="176">
        <v>444</v>
      </c>
      <c r="R3508" s="175">
        <v>-29628.35</v>
      </c>
      <c r="S3508" s="175">
        <v>-10561.03</v>
      </c>
      <c r="T3508" s="178">
        <v>0</v>
      </c>
      <c r="U3508" s="96">
        <v>12</v>
      </c>
      <c r="V3508" s="38" t="s">
        <v>122</v>
      </c>
      <c r="W3508" s="38"/>
      <c r="X3508" s="137">
        <v>-803.78759999999988</v>
      </c>
      <c r="Y3508" s="138">
        <v>46204</v>
      </c>
      <c r="Z3508" s="179">
        <v>13</v>
      </c>
      <c r="AA3508" s="139">
        <v>2026</v>
      </c>
      <c r="AB3508" s="131"/>
      <c r="AC3508" s="38"/>
      <c r="AD3508" s="140">
        <v>-10561.03</v>
      </c>
      <c r="AE3508" s="141">
        <v>-9757.242400000001</v>
      </c>
      <c r="AF3508" s="141">
        <v>-8953.4548000000013</v>
      </c>
      <c r="AG3508" s="141">
        <v>-8149.6672000000017</v>
      </c>
      <c r="AH3508" s="141">
        <v>-7345.879600000002</v>
      </c>
      <c r="AI3508" s="141">
        <v>-6542.0920000000024</v>
      </c>
      <c r="AJ3508" s="141">
        <v>-5738.3044000000027</v>
      </c>
      <c r="AK3508" s="141">
        <v>-4934.5168000000031</v>
      </c>
      <c r="AL3508" s="141">
        <v>-4130.7292000000034</v>
      </c>
      <c r="AM3508" s="141">
        <v>-3326.9416000000037</v>
      </c>
      <c r="AN3508" s="141">
        <v>-2523.1540000000041</v>
      </c>
      <c r="AO3508" s="141">
        <v>-1719.3664000000042</v>
      </c>
      <c r="AP3508" s="141">
        <v>-915.57880000000432</v>
      </c>
      <c r="AQ3508" s="141">
        <v>-111.79120000000444</v>
      </c>
      <c r="AR3508" s="141">
        <v>0</v>
      </c>
      <c r="AS3508" s="141">
        <v>0</v>
      </c>
      <c r="AT3508" s="141">
        <v>0</v>
      </c>
      <c r="AU3508" s="141">
        <v>0</v>
      </c>
      <c r="AV3508" s="141">
        <v>0</v>
      </c>
      <c r="AW3508" s="141">
        <v>0</v>
      </c>
      <c r="AX3508" s="141">
        <v>0</v>
      </c>
      <c r="AY3508" s="141">
        <v>0</v>
      </c>
      <c r="AZ3508" s="141">
        <v>0</v>
      </c>
      <c r="BA3508" s="141">
        <v>0</v>
      </c>
      <c r="BB3508" s="141">
        <v>0</v>
      </c>
      <c r="BC3508" s="141">
        <v>0</v>
      </c>
      <c r="BD3508" s="141">
        <v>0</v>
      </c>
      <c r="BE3508" s="141">
        <v>0</v>
      </c>
      <c r="BF3508" s="141">
        <v>0</v>
      </c>
      <c r="BG3508" s="141">
        <v>0</v>
      </c>
      <c r="BH3508" s="141">
        <v>0</v>
      </c>
      <c r="BI3508" s="141">
        <v>0</v>
      </c>
      <c r="BJ3508" s="141">
        <v>0</v>
      </c>
      <c r="BK3508" s="141">
        <v>0</v>
      </c>
      <c r="BL3508" s="141">
        <v>0</v>
      </c>
      <c r="BM3508" s="141">
        <v>0</v>
      </c>
      <c r="BN3508" s="141">
        <v>0</v>
      </c>
      <c r="BO3508" s="141">
        <v>0</v>
      </c>
      <c r="BP3508" s="141">
        <v>0</v>
      </c>
    </row>
    <row r="3509" spans="4:68">
      <c r="D3509" s="174" t="s">
        <v>11399</v>
      </c>
      <c r="E3509" s="175">
        <v>-72831.86</v>
      </c>
      <c r="F3509" s="174" t="s">
        <v>11290</v>
      </c>
      <c r="G3509" s="174" t="s">
        <v>11274</v>
      </c>
      <c r="H3509" s="174" t="s">
        <v>179</v>
      </c>
      <c r="I3509" s="174" t="s">
        <v>11396</v>
      </c>
      <c r="J3509" s="174" t="s">
        <v>11397</v>
      </c>
      <c r="K3509" s="174"/>
      <c r="L3509" s="174" t="s">
        <v>7136</v>
      </c>
      <c r="M3509" s="174" t="s">
        <v>3800</v>
      </c>
      <c r="N3509" s="176">
        <v>600</v>
      </c>
      <c r="O3509" s="174" t="s">
        <v>3407</v>
      </c>
      <c r="P3509" s="177">
        <v>27942</v>
      </c>
      <c r="Q3509" s="176">
        <v>444</v>
      </c>
      <c r="R3509" s="175">
        <v>-53693.120000000003</v>
      </c>
      <c r="S3509" s="175">
        <v>-19138.740000000002</v>
      </c>
      <c r="T3509" s="178">
        <v>0</v>
      </c>
      <c r="U3509" s="96">
        <v>12</v>
      </c>
      <c r="V3509" s="38" t="s">
        <v>122</v>
      </c>
      <c r="W3509" s="38"/>
      <c r="X3509" s="137">
        <v>-1456.6371999999999</v>
      </c>
      <c r="Y3509" s="138">
        <v>46204</v>
      </c>
      <c r="Z3509" s="179">
        <v>13</v>
      </c>
      <c r="AA3509" s="139">
        <v>2026</v>
      </c>
      <c r="AB3509" s="131"/>
      <c r="AC3509" s="38"/>
      <c r="AD3509" s="140">
        <v>-19138.740000000002</v>
      </c>
      <c r="AE3509" s="141">
        <v>-17682.102800000001</v>
      </c>
      <c r="AF3509" s="141">
        <v>-16225.465600000001</v>
      </c>
      <c r="AG3509" s="141">
        <v>-14768.828400000002</v>
      </c>
      <c r="AH3509" s="141">
        <v>-13312.191200000003</v>
      </c>
      <c r="AI3509" s="141">
        <v>-11855.554000000004</v>
      </c>
      <c r="AJ3509" s="141">
        <v>-10398.916800000005</v>
      </c>
      <c r="AK3509" s="141">
        <v>-8942.2796000000053</v>
      </c>
      <c r="AL3509" s="141">
        <v>-7485.6424000000052</v>
      </c>
      <c r="AM3509" s="141">
        <v>-6029.0052000000051</v>
      </c>
      <c r="AN3509" s="141">
        <v>-4572.3680000000049</v>
      </c>
      <c r="AO3509" s="141">
        <v>-3115.7308000000048</v>
      </c>
      <c r="AP3509" s="141">
        <v>-1659.0936000000049</v>
      </c>
      <c r="AQ3509" s="141">
        <v>-202.45640000000503</v>
      </c>
      <c r="AR3509" s="141">
        <v>0</v>
      </c>
      <c r="AS3509" s="141">
        <v>0</v>
      </c>
      <c r="AT3509" s="141">
        <v>0</v>
      </c>
      <c r="AU3509" s="141">
        <v>0</v>
      </c>
      <c r="AV3509" s="141">
        <v>0</v>
      </c>
      <c r="AW3509" s="141">
        <v>0</v>
      </c>
      <c r="AX3509" s="141">
        <v>0</v>
      </c>
      <c r="AY3509" s="141">
        <v>0</v>
      </c>
      <c r="AZ3509" s="141">
        <v>0</v>
      </c>
      <c r="BA3509" s="141">
        <v>0</v>
      </c>
      <c r="BB3509" s="141">
        <v>0</v>
      </c>
      <c r="BC3509" s="141">
        <v>0</v>
      </c>
      <c r="BD3509" s="141">
        <v>0</v>
      </c>
      <c r="BE3509" s="141">
        <v>0</v>
      </c>
      <c r="BF3509" s="141">
        <v>0</v>
      </c>
      <c r="BG3509" s="141">
        <v>0</v>
      </c>
      <c r="BH3509" s="141">
        <v>0</v>
      </c>
      <c r="BI3509" s="141">
        <v>0</v>
      </c>
      <c r="BJ3509" s="141">
        <v>0</v>
      </c>
      <c r="BK3509" s="141">
        <v>0</v>
      </c>
      <c r="BL3509" s="141">
        <v>0</v>
      </c>
      <c r="BM3509" s="141">
        <v>0</v>
      </c>
      <c r="BN3509" s="141">
        <v>0</v>
      </c>
      <c r="BO3509" s="141">
        <v>0</v>
      </c>
      <c r="BP3509" s="141">
        <v>0</v>
      </c>
    </row>
    <row r="3510" spans="4:68">
      <c r="D3510" s="174" t="s">
        <v>11400</v>
      </c>
      <c r="E3510" s="175">
        <v>-653280.19999999995</v>
      </c>
      <c r="F3510" s="174" t="s">
        <v>3540</v>
      </c>
      <c r="G3510" s="174" t="s">
        <v>11274</v>
      </c>
      <c r="H3510" s="174" t="s">
        <v>179</v>
      </c>
      <c r="I3510" s="174" t="s">
        <v>11396</v>
      </c>
      <c r="J3510" s="174" t="s">
        <v>11397</v>
      </c>
      <c r="K3510" s="174"/>
      <c r="L3510" s="174" t="s">
        <v>7136</v>
      </c>
      <c r="M3510" s="174" t="s">
        <v>3800</v>
      </c>
      <c r="N3510" s="176">
        <v>600</v>
      </c>
      <c r="O3510" s="174" t="s">
        <v>3407</v>
      </c>
      <c r="P3510" s="177">
        <v>27942</v>
      </c>
      <c r="Q3510" s="176">
        <v>444</v>
      </c>
      <c r="R3510" s="175">
        <v>-481611.66</v>
      </c>
      <c r="S3510" s="175">
        <v>-171668.54</v>
      </c>
      <c r="T3510" s="178">
        <v>0</v>
      </c>
      <c r="U3510" s="96">
        <v>12</v>
      </c>
      <c r="V3510" s="38" t="s">
        <v>122</v>
      </c>
      <c r="W3510" s="38"/>
      <c r="X3510" s="137">
        <v>-13065.603999999999</v>
      </c>
      <c r="Y3510" s="138">
        <v>46204</v>
      </c>
      <c r="Z3510" s="179">
        <v>13</v>
      </c>
      <c r="AA3510" s="139">
        <v>2026</v>
      </c>
      <c r="AB3510" s="131"/>
      <c r="AC3510" s="38"/>
      <c r="AD3510" s="140">
        <v>-171668.54</v>
      </c>
      <c r="AE3510" s="141">
        <v>-158602.93600000002</v>
      </c>
      <c r="AF3510" s="141">
        <v>-145537.33200000002</v>
      </c>
      <c r="AG3510" s="141">
        <v>-132471.72800000003</v>
      </c>
      <c r="AH3510" s="141">
        <v>-119406.12400000004</v>
      </c>
      <c r="AI3510" s="141">
        <v>-106340.52000000005</v>
      </c>
      <c r="AJ3510" s="141">
        <v>-93274.916000000056</v>
      </c>
      <c r="AK3510" s="141">
        <v>-80209.312000000064</v>
      </c>
      <c r="AL3510" s="141">
        <v>-67143.708000000071</v>
      </c>
      <c r="AM3510" s="141">
        <v>-54078.104000000072</v>
      </c>
      <c r="AN3510" s="141">
        <v>-41012.500000000073</v>
      </c>
      <c r="AO3510" s="141">
        <v>-27946.896000000073</v>
      </c>
      <c r="AP3510" s="141">
        <v>-14881.292000000074</v>
      </c>
      <c r="AQ3510" s="141">
        <v>-1815.6880000000747</v>
      </c>
      <c r="AR3510" s="141">
        <v>0</v>
      </c>
      <c r="AS3510" s="141">
        <v>0</v>
      </c>
      <c r="AT3510" s="141">
        <v>0</v>
      </c>
      <c r="AU3510" s="141">
        <v>0</v>
      </c>
      <c r="AV3510" s="141">
        <v>0</v>
      </c>
      <c r="AW3510" s="141">
        <v>0</v>
      </c>
      <c r="AX3510" s="141">
        <v>0</v>
      </c>
      <c r="AY3510" s="141">
        <v>0</v>
      </c>
      <c r="AZ3510" s="141">
        <v>0</v>
      </c>
      <c r="BA3510" s="141">
        <v>0</v>
      </c>
      <c r="BB3510" s="141">
        <v>0</v>
      </c>
      <c r="BC3510" s="141">
        <v>0</v>
      </c>
      <c r="BD3510" s="141">
        <v>0</v>
      </c>
      <c r="BE3510" s="141">
        <v>0</v>
      </c>
      <c r="BF3510" s="141">
        <v>0</v>
      </c>
      <c r="BG3510" s="141">
        <v>0</v>
      </c>
      <c r="BH3510" s="141">
        <v>0</v>
      </c>
      <c r="BI3510" s="141">
        <v>0</v>
      </c>
      <c r="BJ3510" s="141">
        <v>0</v>
      </c>
      <c r="BK3510" s="141">
        <v>0</v>
      </c>
      <c r="BL3510" s="141">
        <v>0</v>
      </c>
      <c r="BM3510" s="141">
        <v>0</v>
      </c>
      <c r="BN3510" s="141">
        <v>0</v>
      </c>
      <c r="BO3510" s="141">
        <v>0</v>
      </c>
      <c r="BP3510" s="141">
        <v>0</v>
      </c>
    </row>
    <row r="3511" spans="4:68">
      <c r="D3511" s="174" t="s">
        <v>11401</v>
      </c>
      <c r="E3511" s="175">
        <v>-130082.62</v>
      </c>
      <c r="F3511" s="174" t="s">
        <v>11293</v>
      </c>
      <c r="G3511" s="174" t="s">
        <v>11274</v>
      </c>
      <c r="H3511" s="174" t="s">
        <v>179</v>
      </c>
      <c r="I3511" s="174" t="s">
        <v>11396</v>
      </c>
      <c r="J3511" s="174" t="s">
        <v>11397</v>
      </c>
      <c r="K3511" s="174"/>
      <c r="L3511" s="174" t="s">
        <v>7136</v>
      </c>
      <c r="M3511" s="174" t="s">
        <v>3800</v>
      </c>
      <c r="N3511" s="176">
        <v>600</v>
      </c>
      <c r="O3511" s="174" t="s">
        <v>3407</v>
      </c>
      <c r="P3511" s="177">
        <v>27942</v>
      </c>
      <c r="Q3511" s="176">
        <v>444</v>
      </c>
      <c r="R3511" s="175">
        <v>-95899.55</v>
      </c>
      <c r="S3511" s="175">
        <v>-34183.07</v>
      </c>
      <c r="T3511" s="178">
        <v>0</v>
      </c>
      <c r="U3511" s="96">
        <v>12</v>
      </c>
      <c r="V3511" s="38" t="s">
        <v>122</v>
      </c>
      <c r="W3511" s="38"/>
      <c r="X3511" s="137">
        <v>-2601.6523999999999</v>
      </c>
      <c r="Y3511" s="138">
        <v>46204</v>
      </c>
      <c r="Z3511" s="179">
        <v>13</v>
      </c>
      <c r="AA3511" s="139">
        <v>2026</v>
      </c>
      <c r="AB3511" s="131"/>
      <c r="AC3511" s="38"/>
      <c r="AD3511" s="140">
        <v>-34183.07</v>
      </c>
      <c r="AE3511" s="141">
        <v>-31581.417600000001</v>
      </c>
      <c r="AF3511" s="141">
        <v>-28979.765200000002</v>
      </c>
      <c r="AG3511" s="141">
        <v>-26378.112800000003</v>
      </c>
      <c r="AH3511" s="141">
        <v>-23776.460400000004</v>
      </c>
      <c r="AI3511" s="141">
        <v>-21174.808000000005</v>
      </c>
      <c r="AJ3511" s="141">
        <v>-18573.155600000006</v>
      </c>
      <c r="AK3511" s="141">
        <v>-15971.503200000006</v>
      </c>
      <c r="AL3511" s="141">
        <v>-13369.850800000007</v>
      </c>
      <c r="AM3511" s="141">
        <v>-10768.198400000008</v>
      </c>
      <c r="AN3511" s="141">
        <v>-8166.5460000000085</v>
      </c>
      <c r="AO3511" s="141">
        <v>-5564.8936000000085</v>
      </c>
      <c r="AP3511" s="141">
        <v>-2963.2412000000086</v>
      </c>
      <c r="AQ3511" s="141">
        <v>-361.58880000000863</v>
      </c>
      <c r="AR3511" s="141">
        <v>0</v>
      </c>
      <c r="AS3511" s="141">
        <v>0</v>
      </c>
      <c r="AT3511" s="141">
        <v>0</v>
      </c>
      <c r="AU3511" s="141">
        <v>0</v>
      </c>
      <c r="AV3511" s="141">
        <v>0</v>
      </c>
      <c r="AW3511" s="141">
        <v>0</v>
      </c>
      <c r="AX3511" s="141">
        <v>0</v>
      </c>
      <c r="AY3511" s="141">
        <v>0</v>
      </c>
      <c r="AZ3511" s="141">
        <v>0</v>
      </c>
      <c r="BA3511" s="141">
        <v>0</v>
      </c>
      <c r="BB3511" s="141">
        <v>0</v>
      </c>
      <c r="BC3511" s="141">
        <v>0</v>
      </c>
      <c r="BD3511" s="141">
        <v>0</v>
      </c>
      <c r="BE3511" s="141">
        <v>0</v>
      </c>
      <c r="BF3511" s="141">
        <v>0</v>
      </c>
      <c r="BG3511" s="141">
        <v>0</v>
      </c>
      <c r="BH3511" s="141">
        <v>0</v>
      </c>
      <c r="BI3511" s="141">
        <v>0</v>
      </c>
      <c r="BJ3511" s="141">
        <v>0</v>
      </c>
      <c r="BK3511" s="141">
        <v>0</v>
      </c>
      <c r="BL3511" s="141">
        <v>0</v>
      </c>
      <c r="BM3511" s="141">
        <v>0</v>
      </c>
      <c r="BN3511" s="141">
        <v>0</v>
      </c>
      <c r="BO3511" s="141">
        <v>0</v>
      </c>
      <c r="BP3511" s="141">
        <v>0</v>
      </c>
    </row>
    <row r="3512" spans="4:68">
      <c r="D3512" s="174" t="s">
        <v>11402</v>
      </c>
      <c r="E3512" s="175">
        <v>426223.97</v>
      </c>
      <c r="F3512" s="174" t="s">
        <v>3540</v>
      </c>
      <c r="G3512" s="174" t="s">
        <v>11403</v>
      </c>
      <c r="H3512" s="174" t="s">
        <v>176</v>
      </c>
      <c r="I3512" s="174" t="s">
        <v>11404</v>
      </c>
      <c r="J3512" s="174" t="s">
        <v>11405</v>
      </c>
      <c r="K3512" s="174"/>
      <c r="L3512" s="174" t="s">
        <v>8461</v>
      </c>
      <c r="M3512" s="174" t="s">
        <v>6122</v>
      </c>
      <c r="N3512" s="176">
        <v>960</v>
      </c>
      <c r="O3512" s="174" t="s">
        <v>3407</v>
      </c>
      <c r="P3512" s="177">
        <v>37621</v>
      </c>
      <c r="Q3512" s="176">
        <v>126</v>
      </c>
      <c r="R3512" s="175">
        <v>55941.79</v>
      </c>
      <c r="S3512" s="175">
        <v>370282.18</v>
      </c>
      <c r="T3512" s="178">
        <v>0</v>
      </c>
      <c r="U3512" s="96">
        <v>19</v>
      </c>
      <c r="V3512" s="38" t="s">
        <v>129</v>
      </c>
      <c r="W3512" s="38"/>
      <c r="X3512" s="137">
        <v>5327.7996249999997</v>
      </c>
      <c r="Y3512" s="138">
        <v>66841</v>
      </c>
      <c r="Z3512" s="179">
        <v>69.5</v>
      </c>
      <c r="AA3512" s="139">
        <v>2083</v>
      </c>
      <c r="AB3512" s="131"/>
      <c r="AC3512" s="38"/>
      <c r="AD3512" s="140">
        <v>370282.18</v>
      </c>
      <c r="AE3512" s="141">
        <v>364954.38037500001</v>
      </c>
      <c r="AF3512" s="141">
        <v>359626.58075000002</v>
      </c>
      <c r="AG3512" s="141">
        <v>354298.78112500004</v>
      </c>
      <c r="AH3512" s="141">
        <v>348970.98150000005</v>
      </c>
      <c r="AI3512" s="141">
        <v>343643.18187500007</v>
      </c>
      <c r="AJ3512" s="141">
        <v>338315.38225000008</v>
      </c>
      <c r="AK3512" s="141">
        <v>332987.5826250001</v>
      </c>
      <c r="AL3512" s="141">
        <v>327659.78300000011</v>
      </c>
      <c r="AM3512" s="141">
        <v>322331.98337500013</v>
      </c>
      <c r="AN3512" s="141">
        <v>317004.18375000014</v>
      </c>
      <c r="AO3512" s="141">
        <v>311676.38412500016</v>
      </c>
      <c r="AP3512" s="141">
        <v>306348.58450000017</v>
      </c>
      <c r="AQ3512" s="141">
        <v>301020.78487500019</v>
      </c>
      <c r="AR3512" s="141">
        <v>295692.9852500002</v>
      </c>
      <c r="AS3512" s="141">
        <v>290365.18562500022</v>
      </c>
      <c r="AT3512" s="141">
        <v>285037.38600000023</v>
      </c>
      <c r="AU3512" s="141">
        <v>279709.58637500025</v>
      </c>
      <c r="AV3512" s="141">
        <v>274381.78675000026</v>
      </c>
      <c r="AW3512" s="141">
        <v>269053.98712500028</v>
      </c>
      <c r="AX3512" s="141">
        <v>263726.18750000029</v>
      </c>
      <c r="AY3512" s="141">
        <v>258398.38787500031</v>
      </c>
      <c r="AZ3512" s="141">
        <v>253070.58825000032</v>
      </c>
      <c r="BA3512" s="141">
        <v>247742.78862500034</v>
      </c>
      <c r="BB3512" s="141">
        <v>242414.98900000035</v>
      </c>
      <c r="BC3512" s="141">
        <v>237087.18937500037</v>
      </c>
      <c r="BD3512" s="141">
        <v>231759.38975000038</v>
      </c>
      <c r="BE3512" s="141">
        <v>226431.5901250004</v>
      </c>
      <c r="BF3512" s="141">
        <v>221103.79050000041</v>
      </c>
      <c r="BG3512" s="141">
        <v>215775.99087500043</v>
      </c>
      <c r="BH3512" s="141">
        <v>210448.19125000044</v>
      </c>
      <c r="BI3512" s="141">
        <v>205120.39162500045</v>
      </c>
      <c r="BJ3512" s="141">
        <v>199792.59200000047</v>
      </c>
      <c r="BK3512" s="141">
        <v>194464.79237500048</v>
      </c>
      <c r="BL3512" s="141">
        <v>189136.9927500005</v>
      </c>
      <c r="BM3512" s="141">
        <v>183809.19312500051</v>
      </c>
      <c r="BN3512" s="141">
        <v>178481.39350000053</v>
      </c>
      <c r="BO3512" s="141">
        <v>173153.59387500054</v>
      </c>
      <c r="BP3512" s="141">
        <v>167825.79425000056</v>
      </c>
    </row>
    <row r="3513" spans="4:68">
      <c r="D3513" s="174" t="s">
        <v>11406</v>
      </c>
      <c r="E3513" s="175">
        <v>1485392.71</v>
      </c>
      <c r="F3513" s="174" t="s">
        <v>11229</v>
      </c>
      <c r="G3513" s="174" t="s">
        <v>11407</v>
      </c>
      <c r="H3513" s="174" t="s">
        <v>179</v>
      </c>
      <c r="I3513" s="174" t="s">
        <v>11408</v>
      </c>
      <c r="J3513" s="174" t="s">
        <v>11409</v>
      </c>
      <c r="K3513" s="174"/>
      <c r="L3513" s="174" t="s">
        <v>7136</v>
      </c>
      <c r="M3513" s="174" t="s">
        <v>7202</v>
      </c>
      <c r="N3513" s="176">
        <v>600</v>
      </c>
      <c r="O3513" s="174" t="s">
        <v>3407</v>
      </c>
      <c r="P3513" s="177">
        <v>37621</v>
      </c>
      <c r="Q3513" s="176">
        <v>126</v>
      </c>
      <c r="R3513" s="175">
        <v>311932.42</v>
      </c>
      <c r="S3513" s="175">
        <v>1173460.29</v>
      </c>
      <c r="T3513" s="178">
        <v>0</v>
      </c>
      <c r="U3513" s="96">
        <v>11</v>
      </c>
      <c r="V3513" s="38" t="s">
        <v>121</v>
      </c>
      <c r="W3513" s="38"/>
      <c r="X3513" s="137">
        <v>29707.854199999998</v>
      </c>
      <c r="Y3513" s="138">
        <v>55884</v>
      </c>
      <c r="Z3513" s="179">
        <v>39.5</v>
      </c>
      <c r="AA3513" s="139">
        <v>2053</v>
      </c>
      <c r="AB3513" s="131"/>
      <c r="AC3513" s="38"/>
      <c r="AD3513" s="140">
        <v>1173460.29</v>
      </c>
      <c r="AE3513" s="141">
        <v>1143752.4358000001</v>
      </c>
      <c r="AF3513" s="141">
        <v>1114044.5816000002</v>
      </c>
      <c r="AG3513" s="141">
        <v>1084336.7274000002</v>
      </c>
      <c r="AH3513" s="141">
        <v>1054628.8732000003</v>
      </c>
      <c r="AI3513" s="141">
        <v>1024921.0190000003</v>
      </c>
      <c r="AJ3513" s="141">
        <v>995213.16480000038</v>
      </c>
      <c r="AK3513" s="141">
        <v>965505.31060000043</v>
      </c>
      <c r="AL3513" s="141">
        <v>935797.45640000049</v>
      </c>
      <c r="AM3513" s="141">
        <v>906089.60220000055</v>
      </c>
      <c r="AN3513" s="141">
        <v>876381.7480000006</v>
      </c>
      <c r="AO3513" s="141">
        <v>846673.89380000066</v>
      </c>
      <c r="AP3513" s="141">
        <v>816966.03960000072</v>
      </c>
      <c r="AQ3513" s="141">
        <v>787258.18540000077</v>
      </c>
      <c r="AR3513" s="141">
        <v>757550.33120000083</v>
      </c>
      <c r="AS3513" s="141">
        <v>727842.47700000089</v>
      </c>
      <c r="AT3513" s="141">
        <v>698134.62280000094</v>
      </c>
      <c r="AU3513" s="141">
        <v>668426.768600001</v>
      </c>
      <c r="AV3513" s="141">
        <v>638718.91440000106</v>
      </c>
      <c r="AW3513" s="141">
        <v>609011.06020000111</v>
      </c>
      <c r="AX3513" s="141">
        <v>579303.20600000117</v>
      </c>
      <c r="AY3513" s="141">
        <v>549595.35180000123</v>
      </c>
      <c r="AZ3513" s="141">
        <v>519887.49760000122</v>
      </c>
      <c r="BA3513" s="141">
        <v>490179.64340000122</v>
      </c>
      <c r="BB3513" s="141">
        <v>460471.78920000122</v>
      </c>
      <c r="BC3513" s="141">
        <v>430763.93500000122</v>
      </c>
      <c r="BD3513" s="141">
        <v>401056.08080000122</v>
      </c>
      <c r="BE3513" s="141">
        <v>371348.22660000122</v>
      </c>
      <c r="BF3513" s="141">
        <v>341640.37240000122</v>
      </c>
      <c r="BG3513" s="141">
        <v>311932.51820000121</v>
      </c>
      <c r="BH3513" s="141">
        <v>282224.66400000121</v>
      </c>
      <c r="BI3513" s="141">
        <v>252516.80980000121</v>
      </c>
      <c r="BJ3513" s="141">
        <v>222808.95560000121</v>
      </c>
      <c r="BK3513" s="141">
        <v>193101.10140000121</v>
      </c>
      <c r="BL3513" s="141">
        <v>163393.24720000121</v>
      </c>
      <c r="BM3513" s="141">
        <v>133685.3930000012</v>
      </c>
      <c r="BN3513" s="141">
        <v>103977.5388000012</v>
      </c>
      <c r="BO3513" s="141">
        <v>74269.684600001201</v>
      </c>
      <c r="BP3513" s="141">
        <v>44561.830400001199</v>
      </c>
    </row>
    <row r="3514" spans="4:68">
      <c r="D3514" s="174" t="s">
        <v>11410</v>
      </c>
      <c r="E3514" s="175">
        <v>112603.9</v>
      </c>
      <c r="F3514" s="174" t="s">
        <v>11288</v>
      </c>
      <c r="G3514" s="174" t="s">
        <v>11407</v>
      </c>
      <c r="H3514" s="174" t="s">
        <v>179</v>
      </c>
      <c r="I3514" s="174" t="s">
        <v>11408</v>
      </c>
      <c r="J3514" s="174" t="s">
        <v>11409</v>
      </c>
      <c r="K3514" s="174"/>
      <c r="L3514" s="174" t="s">
        <v>7136</v>
      </c>
      <c r="M3514" s="174" t="s">
        <v>7202</v>
      </c>
      <c r="N3514" s="176">
        <v>600</v>
      </c>
      <c r="O3514" s="174" t="s">
        <v>3407</v>
      </c>
      <c r="P3514" s="177">
        <v>37621</v>
      </c>
      <c r="Q3514" s="176">
        <v>126</v>
      </c>
      <c r="R3514" s="175">
        <v>23646.73</v>
      </c>
      <c r="S3514" s="175">
        <v>88957.17</v>
      </c>
      <c r="T3514" s="178">
        <v>0</v>
      </c>
      <c r="U3514" s="96">
        <v>11</v>
      </c>
      <c r="V3514" s="38" t="s">
        <v>121</v>
      </c>
      <c r="W3514" s="38"/>
      <c r="X3514" s="137">
        <v>2252.0779999999995</v>
      </c>
      <c r="Y3514" s="138">
        <v>55884</v>
      </c>
      <c r="Z3514" s="179">
        <v>39.5</v>
      </c>
      <c r="AA3514" s="139">
        <v>2053</v>
      </c>
      <c r="AB3514" s="131"/>
      <c r="AC3514" s="38"/>
      <c r="AD3514" s="140">
        <v>88957.17</v>
      </c>
      <c r="AE3514" s="141">
        <v>86705.092000000004</v>
      </c>
      <c r="AF3514" s="141">
        <v>84453.01400000001</v>
      </c>
      <c r="AG3514" s="141">
        <v>82200.936000000016</v>
      </c>
      <c r="AH3514" s="141">
        <v>79948.858000000022</v>
      </c>
      <c r="AI3514" s="141">
        <v>77696.780000000028</v>
      </c>
      <c r="AJ3514" s="141">
        <v>75444.702000000034</v>
      </c>
      <c r="AK3514" s="141">
        <v>73192.62400000004</v>
      </c>
      <c r="AL3514" s="141">
        <v>70940.546000000046</v>
      </c>
      <c r="AM3514" s="141">
        <v>68688.468000000052</v>
      </c>
      <c r="AN3514" s="141">
        <v>66436.390000000058</v>
      </c>
      <c r="AO3514" s="141">
        <v>64184.312000000056</v>
      </c>
      <c r="AP3514" s="141">
        <v>61932.234000000055</v>
      </c>
      <c r="AQ3514" s="141">
        <v>59680.156000000054</v>
      </c>
      <c r="AR3514" s="141">
        <v>57428.078000000052</v>
      </c>
      <c r="AS3514" s="141">
        <v>55176.000000000051</v>
      </c>
      <c r="AT3514" s="141">
        <v>52923.92200000005</v>
      </c>
      <c r="AU3514" s="141">
        <v>50671.844000000048</v>
      </c>
      <c r="AV3514" s="141">
        <v>48419.766000000047</v>
      </c>
      <c r="AW3514" s="141">
        <v>46167.688000000046</v>
      </c>
      <c r="AX3514" s="141">
        <v>43915.610000000044</v>
      </c>
      <c r="AY3514" s="141">
        <v>41663.532000000043</v>
      </c>
      <c r="AZ3514" s="141">
        <v>39411.454000000042</v>
      </c>
      <c r="BA3514" s="141">
        <v>37159.37600000004</v>
      </c>
      <c r="BB3514" s="141">
        <v>34907.298000000039</v>
      </c>
      <c r="BC3514" s="141">
        <v>32655.220000000038</v>
      </c>
      <c r="BD3514" s="141">
        <v>30403.142000000036</v>
      </c>
      <c r="BE3514" s="141">
        <v>28151.064000000035</v>
      </c>
      <c r="BF3514" s="141">
        <v>25898.986000000034</v>
      </c>
      <c r="BG3514" s="141">
        <v>23646.908000000032</v>
      </c>
      <c r="BH3514" s="141">
        <v>21394.830000000031</v>
      </c>
      <c r="BI3514" s="141">
        <v>19142.75200000003</v>
      </c>
      <c r="BJ3514" s="141">
        <v>16890.674000000028</v>
      </c>
      <c r="BK3514" s="141">
        <v>14638.596000000029</v>
      </c>
      <c r="BL3514" s="141">
        <v>12386.518000000029</v>
      </c>
      <c r="BM3514" s="141">
        <v>10134.44000000003</v>
      </c>
      <c r="BN3514" s="141">
        <v>7882.3620000000301</v>
      </c>
      <c r="BO3514" s="141">
        <v>5630.2840000000306</v>
      </c>
      <c r="BP3514" s="141">
        <v>3378.2060000000311</v>
      </c>
    </row>
    <row r="3515" spans="4:68">
      <c r="D3515" s="174" t="s">
        <v>11411</v>
      </c>
      <c r="E3515" s="175">
        <v>444488.05</v>
      </c>
      <c r="F3515" s="174" t="s">
        <v>3540</v>
      </c>
      <c r="G3515" s="174" t="s">
        <v>11407</v>
      </c>
      <c r="H3515" s="174" t="s">
        <v>179</v>
      </c>
      <c r="I3515" s="174" t="s">
        <v>11408</v>
      </c>
      <c r="J3515" s="174" t="s">
        <v>11409</v>
      </c>
      <c r="K3515" s="174"/>
      <c r="L3515" s="174" t="s">
        <v>7136</v>
      </c>
      <c r="M3515" s="174" t="s">
        <v>7202</v>
      </c>
      <c r="N3515" s="176">
        <v>600</v>
      </c>
      <c r="O3515" s="174" t="s">
        <v>3407</v>
      </c>
      <c r="P3515" s="177">
        <v>37621</v>
      </c>
      <c r="Q3515" s="176">
        <v>126</v>
      </c>
      <c r="R3515" s="175">
        <v>93342.48</v>
      </c>
      <c r="S3515" s="175">
        <v>351145.57</v>
      </c>
      <c r="T3515" s="178">
        <v>0</v>
      </c>
      <c r="U3515" s="96">
        <v>11</v>
      </c>
      <c r="V3515" s="38" t="s">
        <v>121</v>
      </c>
      <c r="W3515" s="38"/>
      <c r="X3515" s="137">
        <v>8889.7609999999986</v>
      </c>
      <c r="Y3515" s="138">
        <v>55884</v>
      </c>
      <c r="Z3515" s="179">
        <v>39.5</v>
      </c>
      <c r="AA3515" s="139">
        <v>2053</v>
      </c>
      <c r="AB3515" s="131"/>
      <c r="AC3515" s="38"/>
      <c r="AD3515" s="140">
        <v>351145.57</v>
      </c>
      <c r="AE3515" s="141">
        <v>342255.80900000001</v>
      </c>
      <c r="AF3515" s="141">
        <v>333366.04800000001</v>
      </c>
      <c r="AG3515" s="141">
        <v>324476.28700000001</v>
      </c>
      <c r="AH3515" s="141">
        <v>315586.52600000001</v>
      </c>
      <c r="AI3515" s="141">
        <v>306696.76500000001</v>
      </c>
      <c r="AJ3515" s="141">
        <v>297807.00400000002</v>
      </c>
      <c r="AK3515" s="141">
        <v>288917.24300000002</v>
      </c>
      <c r="AL3515" s="141">
        <v>280027.48200000002</v>
      </c>
      <c r="AM3515" s="141">
        <v>271137.72100000002</v>
      </c>
      <c r="AN3515" s="141">
        <v>262247.96000000002</v>
      </c>
      <c r="AO3515" s="141">
        <v>253358.19900000002</v>
      </c>
      <c r="AP3515" s="141">
        <v>244468.43800000002</v>
      </c>
      <c r="AQ3515" s="141">
        <v>235578.67700000003</v>
      </c>
      <c r="AR3515" s="141">
        <v>226688.91600000003</v>
      </c>
      <c r="AS3515" s="141">
        <v>217799.15500000003</v>
      </c>
      <c r="AT3515" s="141">
        <v>208909.39400000003</v>
      </c>
      <c r="AU3515" s="141">
        <v>200019.63300000003</v>
      </c>
      <c r="AV3515" s="141">
        <v>191129.87200000003</v>
      </c>
      <c r="AW3515" s="141">
        <v>182240.11100000003</v>
      </c>
      <c r="AX3515" s="141">
        <v>173350.35000000003</v>
      </c>
      <c r="AY3515" s="141">
        <v>164460.58900000004</v>
      </c>
      <c r="AZ3515" s="141">
        <v>155570.82800000004</v>
      </c>
      <c r="BA3515" s="141">
        <v>146681.06700000004</v>
      </c>
      <c r="BB3515" s="141">
        <v>137791.30600000004</v>
      </c>
      <c r="BC3515" s="141">
        <v>128901.54500000004</v>
      </c>
      <c r="BD3515" s="141">
        <v>120011.78400000004</v>
      </c>
      <c r="BE3515" s="141">
        <v>111122.02300000004</v>
      </c>
      <c r="BF3515" s="141">
        <v>102232.26200000005</v>
      </c>
      <c r="BG3515" s="141">
        <v>93342.501000000047</v>
      </c>
      <c r="BH3515" s="141">
        <v>84452.740000000049</v>
      </c>
      <c r="BI3515" s="141">
        <v>75562.97900000005</v>
      </c>
      <c r="BJ3515" s="141">
        <v>66673.218000000052</v>
      </c>
      <c r="BK3515" s="141">
        <v>57783.457000000053</v>
      </c>
      <c r="BL3515" s="141">
        <v>48893.696000000054</v>
      </c>
      <c r="BM3515" s="141">
        <v>40003.935000000056</v>
      </c>
      <c r="BN3515" s="141">
        <v>31114.174000000057</v>
      </c>
      <c r="BO3515" s="141">
        <v>22224.413000000059</v>
      </c>
      <c r="BP3515" s="141">
        <v>13334.65200000006</v>
      </c>
    </row>
    <row r="3516" spans="4:68">
      <c r="D3516" s="174" t="s">
        <v>11412</v>
      </c>
      <c r="E3516" s="175">
        <v>129748.4</v>
      </c>
      <c r="F3516" s="174" t="s">
        <v>11293</v>
      </c>
      <c r="G3516" s="174" t="s">
        <v>11407</v>
      </c>
      <c r="H3516" s="174" t="s">
        <v>179</v>
      </c>
      <c r="I3516" s="174" t="s">
        <v>11408</v>
      </c>
      <c r="J3516" s="174" t="s">
        <v>11409</v>
      </c>
      <c r="K3516" s="174"/>
      <c r="L3516" s="174" t="s">
        <v>7136</v>
      </c>
      <c r="M3516" s="174" t="s">
        <v>7202</v>
      </c>
      <c r="N3516" s="176">
        <v>600</v>
      </c>
      <c r="O3516" s="174" t="s">
        <v>3407</v>
      </c>
      <c r="P3516" s="177">
        <v>37621</v>
      </c>
      <c r="Q3516" s="176">
        <v>126</v>
      </c>
      <c r="R3516" s="175">
        <v>27247.08</v>
      </c>
      <c r="S3516" s="175">
        <v>102501.32</v>
      </c>
      <c r="T3516" s="178">
        <v>0</v>
      </c>
      <c r="U3516" s="96">
        <v>11</v>
      </c>
      <c r="V3516" s="38" t="s">
        <v>121</v>
      </c>
      <c r="W3516" s="38"/>
      <c r="X3516" s="137">
        <v>2594.9679999999998</v>
      </c>
      <c r="Y3516" s="138">
        <v>55884</v>
      </c>
      <c r="Z3516" s="179">
        <v>39.5</v>
      </c>
      <c r="AA3516" s="139">
        <v>2053</v>
      </c>
      <c r="AB3516" s="131"/>
      <c r="AC3516" s="38"/>
      <c r="AD3516" s="140">
        <v>102501.32</v>
      </c>
      <c r="AE3516" s="141">
        <v>99906.352000000014</v>
      </c>
      <c r="AF3516" s="141">
        <v>97311.38400000002</v>
      </c>
      <c r="AG3516" s="141">
        <v>94716.416000000027</v>
      </c>
      <c r="AH3516" s="141">
        <v>92121.448000000033</v>
      </c>
      <c r="AI3516" s="141">
        <v>89526.48000000004</v>
      </c>
      <c r="AJ3516" s="141">
        <v>86931.512000000046</v>
      </c>
      <c r="AK3516" s="141">
        <v>84336.544000000053</v>
      </c>
      <c r="AL3516" s="141">
        <v>81741.576000000059</v>
      </c>
      <c r="AM3516" s="141">
        <v>79146.608000000066</v>
      </c>
      <c r="AN3516" s="141">
        <v>76551.640000000072</v>
      </c>
      <c r="AO3516" s="141">
        <v>73956.672000000079</v>
      </c>
      <c r="AP3516" s="141">
        <v>71361.704000000085</v>
      </c>
      <c r="AQ3516" s="141">
        <v>68766.736000000092</v>
      </c>
      <c r="AR3516" s="141">
        <v>66171.768000000098</v>
      </c>
      <c r="AS3516" s="141">
        <v>63576.800000000097</v>
      </c>
      <c r="AT3516" s="141">
        <v>60981.832000000097</v>
      </c>
      <c r="AU3516" s="141">
        <v>58386.864000000096</v>
      </c>
      <c r="AV3516" s="141">
        <v>55791.896000000095</v>
      </c>
      <c r="AW3516" s="141">
        <v>53196.928000000094</v>
      </c>
      <c r="AX3516" s="141">
        <v>50601.960000000094</v>
      </c>
      <c r="AY3516" s="141">
        <v>48006.992000000093</v>
      </c>
      <c r="AZ3516" s="141">
        <v>45412.024000000092</v>
      </c>
      <c r="BA3516" s="141">
        <v>42817.056000000091</v>
      </c>
      <c r="BB3516" s="141">
        <v>40222.088000000091</v>
      </c>
      <c r="BC3516" s="141">
        <v>37627.12000000009</v>
      </c>
      <c r="BD3516" s="141">
        <v>35032.152000000089</v>
      </c>
      <c r="BE3516" s="141">
        <v>32437.184000000088</v>
      </c>
      <c r="BF3516" s="141">
        <v>29842.216000000088</v>
      </c>
      <c r="BG3516" s="141">
        <v>27247.248000000087</v>
      </c>
      <c r="BH3516" s="141">
        <v>24652.280000000086</v>
      </c>
      <c r="BI3516" s="141">
        <v>22057.312000000085</v>
      </c>
      <c r="BJ3516" s="141">
        <v>19462.344000000085</v>
      </c>
      <c r="BK3516" s="141">
        <v>16867.376000000084</v>
      </c>
      <c r="BL3516" s="141">
        <v>14272.408000000083</v>
      </c>
      <c r="BM3516" s="141">
        <v>11677.440000000082</v>
      </c>
      <c r="BN3516" s="141">
        <v>9082.4720000000816</v>
      </c>
      <c r="BO3516" s="141">
        <v>6487.5040000000818</v>
      </c>
      <c r="BP3516" s="141">
        <v>3892.5360000000819</v>
      </c>
    </row>
    <row r="3517" spans="4:68">
      <c r="D3517" s="174" t="s">
        <v>11413</v>
      </c>
      <c r="E3517" s="175">
        <v>23396.75</v>
      </c>
      <c r="F3517" s="174" t="s">
        <v>11290</v>
      </c>
      <c r="G3517" s="174" t="s">
        <v>3171</v>
      </c>
      <c r="H3517" s="174" t="s">
        <v>179</v>
      </c>
      <c r="I3517" s="174" t="s">
        <v>2628</v>
      </c>
      <c r="J3517" s="174" t="s">
        <v>11414</v>
      </c>
      <c r="K3517" s="174"/>
      <c r="L3517" s="174" t="s">
        <v>7136</v>
      </c>
      <c r="M3517" s="174" t="s">
        <v>7279</v>
      </c>
      <c r="N3517" s="176">
        <v>600</v>
      </c>
      <c r="O3517" s="174" t="s">
        <v>3407</v>
      </c>
      <c r="P3517" s="177">
        <v>36342</v>
      </c>
      <c r="Q3517" s="176">
        <v>168</v>
      </c>
      <c r="R3517" s="175">
        <v>6512.03</v>
      </c>
      <c r="S3517" s="175">
        <v>16884.72</v>
      </c>
      <c r="T3517" s="178">
        <v>0</v>
      </c>
      <c r="U3517" s="96">
        <v>10</v>
      </c>
      <c r="V3517" s="38" t="s">
        <v>120</v>
      </c>
      <c r="W3517" s="38"/>
      <c r="X3517" s="137">
        <v>467.93499999999995</v>
      </c>
      <c r="Y3517" s="138">
        <v>54605</v>
      </c>
      <c r="Z3517" s="179">
        <v>36</v>
      </c>
      <c r="AA3517" s="139">
        <v>2049</v>
      </c>
      <c r="AB3517" s="131"/>
      <c r="AC3517" s="38"/>
      <c r="AD3517" s="140">
        <v>16884.72</v>
      </c>
      <c r="AE3517" s="141">
        <v>16416.785</v>
      </c>
      <c r="AF3517" s="141">
        <v>15948.85</v>
      </c>
      <c r="AG3517" s="141">
        <v>15480.915000000001</v>
      </c>
      <c r="AH3517" s="141">
        <v>15012.980000000001</v>
      </c>
      <c r="AI3517" s="141">
        <v>14545.045000000002</v>
      </c>
      <c r="AJ3517" s="141">
        <v>14077.110000000002</v>
      </c>
      <c r="AK3517" s="141">
        <v>13609.175000000003</v>
      </c>
      <c r="AL3517" s="141">
        <v>13141.240000000003</v>
      </c>
      <c r="AM3517" s="141">
        <v>12673.305000000004</v>
      </c>
      <c r="AN3517" s="141">
        <v>12205.370000000004</v>
      </c>
      <c r="AO3517" s="141">
        <v>11737.435000000005</v>
      </c>
      <c r="AP3517" s="141">
        <v>11269.500000000005</v>
      </c>
      <c r="AQ3517" s="141">
        <v>10801.565000000006</v>
      </c>
      <c r="AR3517" s="141">
        <v>10333.630000000006</v>
      </c>
      <c r="AS3517" s="141">
        <v>9865.695000000007</v>
      </c>
      <c r="AT3517" s="141">
        <v>9397.7600000000075</v>
      </c>
      <c r="AU3517" s="141">
        <v>8929.825000000008</v>
      </c>
      <c r="AV3517" s="141">
        <v>8461.8900000000085</v>
      </c>
      <c r="AW3517" s="141">
        <v>7993.955000000009</v>
      </c>
      <c r="AX3517" s="141">
        <v>7526.0200000000095</v>
      </c>
      <c r="AY3517" s="141">
        <v>7058.08500000001</v>
      </c>
      <c r="AZ3517" s="141">
        <v>6590.1500000000106</v>
      </c>
      <c r="BA3517" s="141">
        <v>6122.2150000000111</v>
      </c>
      <c r="BB3517" s="141">
        <v>5654.2800000000116</v>
      </c>
      <c r="BC3517" s="141">
        <v>5186.3450000000121</v>
      </c>
      <c r="BD3517" s="141">
        <v>4718.4100000000126</v>
      </c>
      <c r="BE3517" s="141">
        <v>4250.4750000000131</v>
      </c>
      <c r="BF3517" s="141">
        <v>3782.5400000000132</v>
      </c>
      <c r="BG3517" s="141">
        <v>3314.6050000000132</v>
      </c>
      <c r="BH3517" s="141">
        <v>2846.6700000000133</v>
      </c>
      <c r="BI3517" s="141">
        <v>2378.7350000000133</v>
      </c>
      <c r="BJ3517" s="141">
        <v>1910.8000000000134</v>
      </c>
      <c r="BK3517" s="141">
        <v>1442.8650000000134</v>
      </c>
      <c r="BL3517" s="141">
        <v>974.93000000001348</v>
      </c>
      <c r="BM3517" s="141">
        <v>506.99500000001353</v>
      </c>
      <c r="BN3517" s="141">
        <v>39.060000000013588</v>
      </c>
      <c r="BO3517" s="141">
        <v>0</v>
      </c>
      <c r="BP3517" s="141">
        <v>0</v>
      </c>
    </row>
    <row r="3518" spans="4:68">
      <c r="D3518" s="174" t="s">
        <v>11415</v>
      </c>
      <c r="E3518" s="175">
        <v>1392692.7</v>
      </c>
      <c r="F3518" s="174" t="s">
        <v>3540</v>
      </c>
      <c r="G3518" s="174" t="s">
        <v>3171</v>
      </c>
      <c r="H3518" s="174" t="s">
        <v>179</v>
      </c>
      <c r="I3518" s="174" t="s">
        <v>2628</v>
      </c>
      <c r="J3518" s="174" t="s">
        <v>11414</v>
      </c>
      <c r="K3518" s="174"/>
      <c r="L3518" s="174" t="s">
        <v>7136</v>
      </c>
      <c r="M3518" s="174" t="s">
        <v>7279</v>
      </c>
      <c r="N3518" s="176">
        <v>600</v>
      </c>
      <c r="O3518" s="174" t="s">
        <v>3407</v>
      </c>
      <c r="P3518" s="177">
        <v>36342</v>
      </c>
      <c r="Q3518" s="176">
        <v>168</v>
      </c>
      <c r="R3518" s="175">
        <v>387632.74</v>
      </c>
      <c r="S3518" s="175">
        <v>1005059.96</v>
      </c>
      <c r="T3518" s="178">
        <v>0</v>
      </c>
      <c r="U3518" s="96">
        <v>10</v>
      </c>
      <c r="V3518" s="38" t="s">
        <v>120</v>
      </c>
      <c r="W3518" s="38"/>
      <c r="X3518" s="137">
        <v>27853.853999999999</v>
      </c>
      <c r="Y3518" s="138">
        <v>54605</v>
      </c>
      <c r="Z3518" s="179">
        <v>36</v>
      </c>
      <c r="AA3518" s="139">
        <v>2049</v>
      </c>
      <c r="AB3518" s="131"/>
      <c r="AC3518" s="38"/>
      <c r="AD3518" s="140">
        <v>1005059.96</v>
      </c>
      <c r="AE3518" s="141">
        <v>977206.10599999991</v>
      </c>
      <c r="AF3518" s="141">
        <v>949352.25199999986</v>
      </c>
      <c r="AG3518" s="141">
        <v>921498.39799999981</v>
      </c>
      <c r="AH3518" s="141">
        <v>893644.54399999976</v>
      </c>
      <c r="AI3518" s="141">
        <v>865790.68999999971</v>
      </c>
      <c r="AJ3518" s="141">
        <v>837936.83599999966</v>
      </c>
      <c r="AK3518" s="141">
        <v>810082.98199999961</v>
      </c>
      <c r="AL3518" s="141">
        <v>782229.12799999956</v>
      </c>
      <c r="AM3518" s="141">
        <v>754375.27399999951</v>
      </c>
      <c r="AN3518" s="141">
        <v>726521.41999999946</v>
      </c>
      <c r="AO3518" s="141">
        <v>698667.56599999941</v>
      </c>
      <c r="AP3518" s="141">
        <v>670813.71199999936</v>
      </c>
      <c r="AQ3518" s="141">
        <v>642959.85799999931</v>
      </c>
      <c r="AR3518" s="141">
        <v>615106.00399999926</v>
      </c>
      <c r="AS3518" s="141">
        <v>587252.14999999921</v>
      </c>
      <c r="AT3518" s="141">
        <v>559398.29599999916</v>
      </c>
      <c r="AU3518" s="141">
        <v>531544.44199999911</v>
      </c>
      <c r="AV3518" s="141">
        <v>503690.58799999912</v>
      </c>
      <c r="AW3518" s="141">
        <v>475836.73399999912</v>
      </c>
      <c r="AX3518" s="141">
        <v>447982.87999999913</v>
      </c>
      <c r="AY3518" s="141">
        <v>420129.02599999914</v>
      </c>
      <c r="AZ3518" s="141">
        <v>392275.17199999915</v>
      </c>
      <c r="BA3518" s="141">
        <v>364421.31799999916</v>
      </c>
      <c r="BB3518" s="141">
        <v>336567.46399999916</v>
      </c>
      <c r="BC3518" s="141">
        <v>308713.60999999917</v>
      </c>
      <c r="BD3518" s="141">
        <v>280859.75599999918</v>
      </c>
      <c r="BE3518" s="141">
        <v>253005.90199999919</v>
      </c>
      <c r="BF3518" s="141">
        <v>225152.04799999919</v>
      </c>
      <c r="BG3518" s="141">
        <v>197298.1939999992</v>
      </c>
      <c r="BH3518" s="141">
        <v>169444.33999999921</v>
      </c>
      <c r="BI3518" s="141">
        <v>141590.48599999922</v>
      </c>
      <c r="BJ3518" s="141">
        <v>113736.63199999923</v>
      </c>
      <c r="BK3518" s="141">
        <v>85882.777999999234</v>
      </c>
      <c r="BL3518" s="141">
        <v>58028.923999999235</v>
      </c>
      <c r="BM3518" s="141">
        <v>30175.069999999236</v>
      </c>
      <c r="BN3518" s="141">
        <v>2321.2159999992364</v>
      </c>
      <c r="BO3518" s="141">
        <v>0</v>
      </c>
      <c r="BP3518" s="141">
        <v>0</v>
      </c>
    </row>
    <row r="3519" spans="4:68">
      <c r="D3519" s="174" t="s">
        <v>11416</v>
      </c>
      <c r="E3519" s="175">
        <v>234073.42</v>
      </c>
      <c r="F3519" s="174" t="s">
        <v>11229</v>
      </c>
      <c r="G3519" s="174" t="s">
        <v>3196</v>
      </c>
      <c r="H3519" s="174" t="s">
        <v>179</v>
      </c>
      <c r="I3519" s="174" t="s">
        <v>2782</v>
      </c>
      <c r="J3519" s="174" t="s">
        <v>11417</v>
      </c>
      <c r="K3519" s="174"/>
      <c r="L3519" s="174" t="s">
        <v>7136</v>
      </c>
      <c r="M3519" s="174" t="s">
        <v>7279</v>
      </c>
      <c r="N3519" s="176">
        <v>600</v>
      </c>
      <c r="O3519" s="174" t="s">
        <v>3407</v>
      </c>
      <c r="P3519" s="177">
        <v>37621</v>
      </c>
      <c r="Q3519" s="176">
        <v>126</v>
      </c>
      <c r="R3519" s="175">
        <v>49155.33</v>
      </c>
      <c r="S3519" s="175">
        <v>184918.09</v>
      </c>
      <c r="T3519" s="178">
        <v>0</v>
      </c>
      <c r="U3519" s="96">
        <v>10</v>
      </c>
      <c r="V3519" s="38" t="s">
        <v>120</v>
      </c>
      <c r="W3519" s="38"/>
      <c r="X3519" s="137">
        <v>4681.4683999999997</v>
      </c>
      <c r="Y3519" s="138">
        <v>55884</v>
      </c>
      <c r="Z3519" s="179">
        <v>39.5</v>
      </c>
      <c r="AA3519" s="139">
        <v>2053</v>
      </c>
      <c r="AB3519" s="131"/>
      <c r="AC3519" s="38"/>
      <c r="AD3519" s="140">
        <v>184918.09</v>
      </c>
      <c r="AE3519" s="141">
        <v>180236.62159999998</v>
      </c>
      <c r="AF3519" s="141">
        <v>175555.15319999997</v>
      </c>
      <c r="AG3519" s="141">
        <v>170873.68479999996</v>
      </c>
      <c r="AH3519" s="141">
        <v>166192.21639999995</v>
      </c>
      <c r="AI3519" s="141">
        <v>161510.74799999993</v>
      </c>
      <c r="AJ3519" s="141">
        <v>156829.27959999992</v>
      </c>
      <c r="AK3519" s="141">
        <v>152147.81119999991</v>
      </c>
      <c r="AL3519" s="141">
        <v>147466.3427999999</v>
      </c>
      <c r="AM3519" s="141">
        <v>142784.87439999988</v>
      </c>
      <c r="AN3519" s="141">
        <v>138103.40599999987</v>
      </c>
      <c r="AO3519" s="141">
        <v>133421.93759999986</v>
      </c>
      <c r="AP3519" s="141">
        <v>128740.46919999986</v>
      </c>
      <c r="AQ3519" s="141">
        <v>124059.00079999986</v>
      </c>
      <c r="AR3519" s="141">
        <v>119377.53239999987</v>
      </c>
      <c r="AS3519" s="141">
        <v>114696.06399999987</v>
      </c>
      <c r="AT3519" s="141">
        <v>110014.59559999987</v>
      </c>
      <c r="AU3519" s="141">
        <v>105333.12719999987</v>
      </c>
      <c r="AV3519" s="141">
        <v>100651.65879999987</v>
      </c>
      <c r="AW3519" s="141">
        <v>95970.190399999876</v>
      </c>
      <c r="AX3519" s="141">
        <v>91288.721999999878</v>
      </c>
      <c r="AY3519" s="141">
        <v>86607.25359999988</v>
      </c>
      <c r="AZ3519" s="141">
        <v>81925.785199999882</v>
      </c>
      <c r="BA3519" s="141">
        <v>77244.316799999884</v>
      </c>
      <c r="BB3519" s="141">
        <v>72562.848399999886</v>
      </c>
      <c r="BC3519" s="141">
        <v>67881.379999999888</v>
      </c>
      <c r="BD3519" s="141">
        <v>63199.91159999989</v>
      </c>
      <c r="BE3519" s="141">
        <v>58518.443199999892</v>
      </c>
      <c r="BF3519" s="141">
        <v>53836.974799999894</v>
      </c>
      <c r="BG3519" s="141">
        <v>49155.506399999897</v>
      </c>
      <c r="BH3519" s="141">
        <v>44474.037999999899</v>
      </c>
      <c r="BI3519" s="141">
        <v>39792.569599999901</v>
      </c>
      <c r="BJ3519" s="141">
        <v>35111.101199999903</v>
      </c>
      <c r="BK3519" s="141">
        <v>30429.632799999905</v>
      </c>
      <c r="BL3519" s="141">
        <v>25748.164399999907</v>
      </c>
      <c r="BM3519" s="141">
        <v>21066.695999999909</v>
      </c>
      <c r="BN3519" s="141">
        <v>16385.227599999911</v>
      </c>
      <c r="BO3519" s="141">
        <v>11703.759199999911</v>
      </c>
      <c r="BP3519" s="141">
        <v>7022.2907999999115</v>
      </c>
    </row>
    <row r="3520" spans="4:68">
      <c r="D3520" s="174" t="s">
        <v>11418</v>
      </c>
      <c r="E3520" s="175">
        <v>220367.83</v>
      </c>
      <c r="F3520" s="174" t="s">
        <v>11290</v>
      </c>
      <c r="G3520" s="174" t="s">
        <v>3196</v>
      </c>
      <c r="H3520" s="174" t="s">
        <v>179</v>
      </c>
      <c r="I3520" s="174" t="s">
        <v>2782</v>
      </c>
      <c r="J3520" s="174" t="s">
        <v>11417</v>
      </c>
      <c r="K3520" s="174"/>
      <c r="L3520" s="174" t="s">
        <v>7136</v>
      </c>
      <c r="M3520" s="174" t="s">
        <v>7279</v>
      </c>
      <c r="N3520" s="176">
        <v>600</v>
      </c>
      <c r="O3520" s="174" t="s">
        <v>3407</v>
      </c>
      <c r="P3520" s="177">
        <v>37621</v>
      </c>
      <c r="Q3520" s="176">
        <v>126</v>
      </c>
      <c r="R3520" s="175">
        <v>46277.17</v>
      </c>
      <c r="S3520" s="175">
        <v>174090.66</v>
      </c>
      <c r="T3520" s="178">
        <v>0</v>
      </c>
      <c r="U3520" s="96">
        <v>10</v>
      </c>
      <c r="V3520" s="38" t="s">
        <v>120</v>
      </c>
      <c r="W3520" s="38"/>
      <c r="X3520" s="137">
        <v>4407.3566000000001</v>
      </c>
      <c r="Y3520" s="138">
        <v>55884</v>
      </c>
      <c r="Z3520" s="179">
        <v>39.5</v>
      </c>
      <c r="AA3520" s="139">
        <v>2053</v>
      </c>
      <c r="AB3520" s="131"/>
      <c r="AC3520" s="38"/>
      <c r="AD3520" s="140">
        <v>174090.66</v>
      </c>
      <c r="AE3520" s="141">
        <v>169683.3034</v>
      </c>
      <c r="AF3520" s="141">
        <v>165275.94680000001</v>
      </c>
      <c r="AG3520" s="141">
        <v>160868.59020000001</v>
      </c>
      <c r="AH3520" s="141">
        <v>156461.23360000001</v>
      </c>
      <c r="AI3520" s="141">
        <v>152053.87700000001</v>
      </c>
      <c r="AJ3520" s="141">
        <v>147646.52040000001</v>
      </c>
      <c r="AK3520" s="141">
        <v>143239.16380000001</v>
      </c>
      <c r="AL3520" s="141">
        <v>138831.80720000001</v>
      </c>
      <c r="AM3520" s="141">
        <v>134424.45060000001</v>
      </c>
      <c r="AN3520" s="141">
        <v>130017.09400000001</v>
      </c>
      <c r="AO3520" s="141">
        <v>125609.73740000001</v>
      </c>
      <c r="AP3520" s="141">
        <v>121202.38080000001</v>
      </c>
      <c r="AQ3520" s="141">
        <v>116795.02420000001</v>
      </c>
      <c r="AR3520" s="141">
        <v>112387.66760000002</v>
      </c>
      <c r="AS3520" s="141">
        <v>107980.31100000002</v>
      </c>
      <c r="AT3520" s="141">
        <v>103572.95440000002</v>
      </c>
      <c r="AU3520" s="141">
        <v>99165.597800000018</v>
      </c>
      <c r="AV3520" s="141">
        <v>94758.241200000019</v>
      </c>
      <c r="AW3520" s="141">
        <v>90350.884600000019</v>
      </c>
      <c r="AX3520" s="141">
        <v>85943.52800000002</v>
      </c>
      <c r="AY3520" s="141">
        <v>81536.171400000021</v>
      </c>
      <c r="AZ3520" s="141">
        <v>77128.814800000022</v>
      </c>
      <c r="BA3520" s="141">
        <v>72721.458200000023</v>
      </c>
      <c r="BB3520" s="141">
        <v>68314.101600000024</v>
      </c>
      <c r="BC3520" s="141">
        <v>63906.745000000024</v>
      </c>
      <c r="BD3520" s="141">
        <v>59499.388400000025</v>
      </c>
      <c r="BE3520" s="141">
        <v>55092.031800000026</v>
      </c>
      <c r="BF3520" s="141">
        <v>50684.675200000027</v>
      </c>
      <c r="BG3520" s="141">
        <v>46277.318600000028</v>
      </c>
      <c r="BH3520" s="141">
        <v>41869.962000000029</v>
      </c>
      <c r="BI3520" s="141">
        <v>37462.605400000029</v>
      </c>
      <c r="BJ3520" s="141">
        <v>33055.24880000003</v>
      </c>
      <c r="BK3520" s="141">
        <v>28647.892200000031</v>
      </c>
      <c r="BL3520" s="141">
        <v>24240.535600000032</v>
      </c>
      <c r="BM3520" s="141">
        <v>19833.179000000033</v>
      </c>
      <c r="BN3520" s="141">
        <v>15425.822400000034</v>
      </c>
      <c r="BO3520" s="141">
        <v>11018.465800000035</v>
      </c>
      <c r="BP3520" s="141">
        <v>6611.1092000000344</v>
      </c>
    </row>
    <row r="3521" spans="4:68">
      <c r="D3521" s="174" t="s">
        <v>11419</v>
      </c>
      <c r="E3521" s="175">
        <v>175818.18</v>
      </c>
      <c r="F3521" s="174" t="s">
        <v>3540</v>
      </c>
      <c r="G3521" s="174" t="s">
        <v>3196</v>
      </c>
      <c r="H3521" s="174" t="s">
        <v>179</v>
      </c>
      <c r="I3521" s="174" t="s">
        <v>2782</v>
      </c>
      <c r="J3521" s="174" t="s">
        <v>11417</v>
      </c>
      <c r="K3521" s="174"/>
      <c r="L3521" s="174" t="s">
        <v>7136</v>
      </c>
      <c r="M3521" s="174" t="s">
        <v>7279</v>
      </c>
      <c r="N3521" s="176">
        <v>600</v>
      </c>
      <c r="O3521" s="174" t="s">
        <v>3407</v>
      </c>
      <c r="P3521" s="177">
        <v>37621</v>
      </c>
      <c r="Q3521" s="176">
        <v>126</v>
      </c>
      <c r="R3521" s="175">
        <v>36921.78</v>
      </c>
      <c r="S3521" s="175">
        <v>138896.4</v>
      </c>
      <c r="T3521" s="178">
        <v>0</v>
      </c>
      <c r="U3521" s="96">
        <v>10</v>
      </c>
      <c r="V3521" s="38" t="s">
        <v>120</v>
      </c>
      <c r="W3521" s="38"/>
      <c r="X3521" s="137">
        <v>3516.3636000000001</v>
      </c>
      <c r="Y3521" s="138">
        <v>55884</v>
      </c>
      <c r="Z3521" s="179">
        <v>39.5</v>
      </c>
      <c r="AA3521" s="139">
        <v>2053</v>
      </c>
      <c r="AB3521" s="131"/>
      <c r="AC3521" s="38"/>
      <c r="AD3521" s="140">
        <v>138896.4</v>
      </c>
      <c r="AE3521" s="141">
        <v>135380.03639999998</v>
      </c>
      <c r="AF3521" s="141">
        <v>131863.67279999997</v>
      </c>
      <c r="AG3521" s="141">
        <v>128347.30919999997</v>
      </c>
      <c r="AH3521" s="141">
        <v>124830.94559999998</v>
      </c>
      <c r="AI3521" s="141">
        <v>121314.58199999998</v>
      </c>
      <c r="AJ3521" s="141">
        <v>117798.21839999998</v>
      </c>
      <c r="AK3521" s="141">
        <v>114281.85479999999</v>
      </c>
      <c r="AL3521" s="141">
        <v>110765.49119999999</v>
      </c>
      <c r="AM3521" s="141">
        <v>107249.12759999999</v>
      </c>
      <c r="AN3521" s="141">
        <v>103732.764</v>
      </c>
      <c r="AO3521" s="141">
        <v>100216.4004</v>
      </c>
      <c r="AP3521" s="141">
        <v>96700.036800000002</v>
      </c>
      <c r="AQ3521" s="141">
        <v>93183.673200000005</v>
      </c>
      <c r="AR3521" s="141">
        <v>89667.309600000008</v>
      </c>
      <c r="AS3521" s="141">
        <v>86150.946000000011</v>
      </c>
      <c r="AT3521" s="141">
        <v>82634.582400000014</v>
      </c>
      <c r="AU3521" s="141">
        <v>79118.218800000017</v>
      </c>
      <c r="AV3521" s="141">
        <v>75601.85520000002</v>
      </c>
      <c r="AW3521" s="141">
        <v>72085.491600000023</v>
      </c>
      <c r="AX3521" s="141">
        <v>68569.128000000026</v>
      </c>
      <c r="AY3521" s="141">
        <v>65052.764400000029</v>
      </c>
      <c r="AZ3521" s="141">
        <v>61536.400800000032</v>
      </c>
      <c r="BA3521" s="141">
        <v>58020.037200000035</v>
      </c>
      <c r="BB3521" s="141">
        <v>54503.673600000038</v>
      </c>
      <c r="BC3521" s="141">
        <v>50987.310000000041</v>
      </c>
      <c r="BD3521" s="141">
        <v>47470.946400000044</v>
      </c>
      <c r="BE3521" s="141">
        <v>43954.582800000047</v>
      </c>
      <c r="BF3521" s="141">
        <v>40438.21920000005</v>
      </c>
      <c r="BG3521" s="141">
        <v>36921.855600000054</v>
      </c>
      <c r="BH3521" s="141">
        <v>33405.492000000057</v>
      </c>
      <c r="BI3521" s="141">
        <v>29889.128400000056</v>
      </c>
      <c r="BJ3521" s="141">
        <v>26372.764800000055</v>
      </c>
      <c r="BK3521" s="141">
        <v>22856.401200000055</v>
      </c>
      <c r="BL3521" s="141">
        <v>19340.037600000054</v>
      </c>
      <c r="BM3521" s="141">
        <v>15823.674000000054</v>
      </c>
      <c r="BN3521" s="141">
        <v>12307.310400000053</v>
      </c>
      <c r="BO3521" s="141">
        <v>8790.9468000000525</v>
      </c>
      <c r="BP3521" s="141">
        <v>5274.5832000000519</v>
      </c>
    </row>
    <row r="3522" spans="4:68">
      <c r="D3522" s="174" t="s">
        <v>11420</v>
      </c>
      <c r="E3522" s="175">
        <v>508500.05</v>
      </c>
      <c r="F3522" s="174" t="s">
        <v>3540</v>
      </c>
      <c r="G3522" s="174" t="s">
        <v>3233</v>
      </c>
      <c r="H3522" s="174" t="s">
        <v>169</v>
      </c>
      <c r="I3522" s="174" t="s">
        <v>11421</v>
      </c>
      <c r="J3522" s="174" t="s">
        <v>11422</v>
      </c>
      <c r="K3522" s="174"/>
      <c r="L3522" s="174" t="s">
        <v>5202</v>
      </c>
      <c r="M3522" s="174" t="s">
        <v>3575</v>
      </c>
      <c r="N3522" s="176">
        <v>960</v>
      </c>
      <c r="O3522" s="174" t="s">
        <v>3407</v>
      </c>
      <c r="P3522" s="177">
        <v>37437</v>
      </c>
      <c r="Q3522" s="176">
        <v>132</v>
      </c>
      <c r="R3522" s="175">
        <v>69918.75</v>
      </c>
      <c r="S3522" s="175">
        <v>438581.3</v>
      </c>
      <c r="T3522" s="178">
        <v>0</v>
      </c>
      <c r="U3522" s="96">
        <v>19</v>
      </c>
      <c r="V3522" s="38" t="s">
        <v>129</v>
      </c>
      <c r="W3522" s="38"/>
      <c r="X3522" s="137">
        <v>6356.2506250000006</v>
      </c>
      <c r="Y3522" s="138">
        <v>66657</v>
      </c>
      <c r="Z3522" s="179">
        <v>69</v>
      </c>
      <c r="AA3522" s="139">
        <v>2082</v>
      </c>
      <c r="AB3522" s="131"/>
      <c r="AC3522" s="38"/>
      <c r="AD3522" s="140">
        <v>438581.3</v>
      </c>
      <c r="AE3522" s="141">
        <v>432225.049375</v>
      </c>
      <c r="AF3522" s="141">
        <v>425868.79875000002</v>
      </c>
      <c r="AG3522" s="141">
        <v>419512.54812500003</v>
      </c>
      <c r="AH3522" s="141">
        <v>413156.29750000004</v>
      </c>
      <c r="AI3522" s="141">
        <v>406800.04687500006</v>
      </c>
      <c r="AJ3522" s="141">
        <v>400443.79625000007</v>
      </c>
      <c r="AK3522" s="141">
        <v>394087.54562500009</v>
      </c>
      <c r="AL3522" s="141">
        <v>387731.2950000001</v>
      </c>
      <c r="AM3522" s="141">
        <v>381375.04437500011</v>
      </c>
      <c r="AN3522" s="141">
        <v>375018.79375000013</v>
      </c>
      <c r="AO3522" s="141">
        <v>368662.54312500014</v>
      </c>
      <c r="AP3522" s="141">
        <v>362306.29250000016</v>
      </c>
      <c r="AQ3522" s="141">
        <v>355950.04187500017</v>
      </c>
      <c r="AR3522" s="141">
        <v>349593.79125000018</v>
      </c>
      <c r="AS3522" s="141">
        <v>343237.5406250002</v>
      </c>
      <c r="AT3522" s="141">
        <v>336881.29000000021</v>
      </c>
      <c r="AU3522" s="141">
        <v>330525.03937500023</v>
      </c>
      <c r="AV3522" s="141">
        <v>324168.78875000024</v>
      </c>
      <c r="AW3522" s="141">
        <v>317812.53812500025</v>
      </c>
      <c r="AX3522" s="141">
        <v>311456.28750000027</v>
      </c>
      <c r="AY3522" s="141">
        <v>305100.03687500028</v>
      </c>
      <c r="AZ3522" s="141">
        <v>298743.7862500003</v>
      </c>
      <c r="BA3522" s="141">
        <v>292387.53562500031</v>
      </c>
      <c r="BB3522" s="141">
        <v>286031.28500000032</v>
      </c>
      <c r="BC3522" s="141">
        <v>279675.03437500034</v>
      </c>
      <c r="BD3522" s="141">
        <v>273318.78375000035</v>
      </c>
      <c r="BE3522" s="141">
        <v>266962.53312500037</v>
      </c>
      <c r="BF3522" s="141">
        <v>260606.28250000038</v>
      </c>
      <c r="BG3522" s="141">
        <v>254250.03187500039</v>
      </c>
      <c r="BH3522" s="141">
        <v>247893.78125000041</v>
      </c>
      <c r="BI3522" s="141">
        <v>241537.53062500042</v>
      </c>
      <c r="BJ3522" s="141">
        <v>235181.28000000044</v>
      </c>
      <c r="BK3522" s="141">
        <v>228825.02937500045</v>
      </c>
      <c r="BL3522" s="141">
        <v>222468.77875000046</v>
      </c>
      <c r="BM3522" s="141">
        <v>216112.52812500048</v>
      </c>
      <c r="BN3522" s="141">
        <v>209756.27750000049</v>
      </c>
      <c r="BO3522" s="141">
        <v>203400.02687500051</v>
      </c>
      <c r="BP3522" s="141">
        <v>197043.77625000052</v>
      </c>
    </row>
    <row r="3523" spans="4:68">
      <c r="D3523" s="174" t="s">
        <v>11423</v>
      </c>
      <c r="E3523" s="175">
        <v>372014.88</v>
      </c>
      <c r="F3523" s="174" t="s">
        <v>3540</v>
      </c>
      <c r="G3523" s="174" t="s">
        <v>3233</v>
      </c>
      <c r="H3523" s="174" t="s">
        <v>169</v>
      </c>
      <c r="I3523" s="174" t="s">
        <v>2889</v>
      </c>
      <c r="J3523" s="174" t="s">
        <v>11422</v>
      </c>
      <c r="K3523" s="174"/>
      <c r="L3523" s="174" t="s">
        <v>5202</v>
      </c>
      <c r="M3523" s="174" t="s">
        <v>3575</v>
      </c>
      <c r="N3523" s="176">
        <v>960</v>
      </c>
      <c r="O3523" s="174" t="s">
        <v>3407</v>
      </c>
      <c r="P3523" s="177">
        <v>37437</v>
      </c>
      <c r="Q3523" s="176">
        <v>132</v>
      </c>
      <c r="R3523" s="175">
        <v>51151.98</v>
      </c>
      <c r="S3523" s="175">
        <v>320862.90000000002</v>
      </c>
      <c r="T3523" s="178">
        <v>0</v>
      </c>
      <c r="U3523" s="96">
        <v>19</v>
      </c>
      <c r="V3523" s="38" t="s">
        <v>129</v>
      </c>
      <c r="W3523" s="38"/>
      <c r="X3523" s="137">
        <v>4650.1860000000006</v>
      </c>
      <c r="Y3523" s="138">
        <v>66657</v>
      </c>
      <c r="Z3523" s="179">
        <v>69</v>
      </c>
      <c r="AA3523" s="139">
        <v>2082</v>
      </c>
      <c r="AB3523" s="131"/>
      <c r="AC3523" s="38"/>
      <c r="AD3523" s="140">
        <v>320862.90000000002</v>
      </c>
      <c r="AE3523" s="141">
        <v>316212.71400000004</v>
      </c>
      <c r="AF3523" s="141">
        <v>311562.52800000005</v>
      </c>
      <c r="AG3523" s="141">
        <v>306912.34200000006</v>
      </c>
      <c r="AH3523" s="141">
        <v>302262.15600000008</v>
      </c>
      <c r="AI3523" s="141">
        <v>297611.97000000009</v>
      </c>
      <c r="AJ3523" s="141">
        <v>292961.7840000001</v>
      </c>
      <c r="AK3523" s="141">
        <v>288311.59800000011</v>
      </c>
      <c r="AL3523" s="141">
        <v>283661.41200000013</v>
      </c>
      <c r="AM3523" s="141">
        <v>279011.22600000014</v>
      </c>
      <c r="AN3523" s="141">
        <v>274361.04000000015</v>
      </c>
      <c r="AO3523" s="141">
        <v>269710.85400000017</v>
      </c>
      <c r="AP3523" s="141">
        <v>265060.66800000018</v>
      </c>
      <c r="AQ3523" s="141">
        <v>260410.48200000019</v>
      </c>
      <c r="AR3523" s="141">
        <v>255760.29600000021</v>
      </c>
      <c r="AS3523" s="141">
        <v>251110.11000000022</v>
      </c>
      <c r="AT3523" s="141">
        <v>246459.92400000023</v>
      </c>
      <c r="AU3523" s="141">
        <v>241809.73800000024</v>
      </c>
      <c r="AV3523" s="141">
        <v>237159.55200000026</v>
      </c>
      <c r="AW3523" s="141">
        <v>232509.36600000027</v>
      </c>
      <c r="AX3523" s="141">
        <v>227859.18000000028</v>
      </c>
      <c r="AY3523" s="141">
        <v>223208.9940000003</v>
      </c>
      <c r="AZ3523" s="141">
        <v>218558.80800000031</v>
      </c>
      <c r="BA3523" s="141">
        <v>213908.62200000032</v>
      </c>
      <c r="BB3523" s="141">
        <v>209258.43600000034</v>
      </c>
      <c r="BC3523" s="141">
        <v>204608.25000000035</v>
      </c>
      <c r="BD3523" s="141">
        <v>199958.06400000036</v>
      </c>
      <c r="BE3523" s="141">
        <v>195307.87800000038</v>
      </c>
      <c r="BF3523" s="141">
        <v>190657.69200000039</v>
      </c>
      <c r="BG3523" s="141">
        <v>186007.5060000004</v>
      </c>
      <c r="BH3523" s="141">
        <v>181357.32000000041</v>
      </c>
      <c r="BI3523" s="141">
        <v>176707.13400000043</v>
      </c>
      <c r="BJ3523" s="141">
        <v>172056.94800000044</v>
      </c>
      <c r="BK3523" s="141">
        <v>167406.76200000045</v>
      </c>
      <c r="BL3523" s="141">
        <v>162756.57600000047</v>
      </c>
      <c r="BM3523" s="141">
        <v>158106.39000000048</v>
      </c>
      <c r="BN3523" s="141">
        <v>153456.20400000049</v>
      </c>
      <c r="BO3523" s="141">
        <v>148806.01800000051</v>
      </c>
      <c r="BP3523" s="141">
        <v>144155.83200000052</v>
      </c>
    </row>
    <row r="3524" spans="4:68">
      <c r="D3524" s="174" t="s">
        <v>11424</v>
      </c>
      <c r="E3524" s="175">
        <v>61508.77</v>
      </c>
      <c r="F3524" s="174" t="s">
        <v>11290</v>
      </c>
      <c r="G3524" s="174" t="s">
        <v>11425</v>
      </c>
      <c r="H3524" s="174" t="s">
        <v>179</v>
      </c>
      <c r="I3524" s="174" t="s">
        <v>11426</v>
      </c>
      <c r="J3524" s="174" t="s">
        <v>11427</v>
      </c>
      <c r="K3524" s="174"/>
      <c r="L3524" s="174" t="s">
        <v>7136</v>
      </c>
      <c r="M3524" s="174" t="s">
        <v>7197</v>
      </c>
      <c r="N3524" s="176">
        <v>600</v>
      </c>
      <c r="O3524" s="174" t="s">
        <v>3407</v>
      </c>
      <c r="P3524" s="177">
        <v>36342</v>
      </c>
      <c r="Q3524" s="176">
        <v>168</v>
      </c>
      <c r="R3524" s="175">
        <v>17119.87</v>
      </c>
      <c r="S3524" s="175">
        <v>44388.9</v>
      </c>
      <c r="T3524" s="178">
        <v>0</v>
      </c>
      <c r="U3524" s="96">
        <v>18</v>
      </c>
      <c r="V3524" s="38" t="s">
        <v>128</v>
      </c>
      <c r="W3524" s="38"/>
      <c r="X3524" s="137">
        <v>1230.1753999999999</v>
      </c>
      <c r="Y3524" s="138">
        <v>54605</v>
      </c>
      <c r="Z3524" s="179">
        <v>36</v>
      </c>
      <c r="AA3524" s="139">
        <v>2049</v>
      </c>
      <c r="AB3524" s="131"/>
      <c r="AC3524" s="38"/>
      <c r="AD3524" s="140">
        <v>44388.9</v>
      </c>
      <c r="AE3524" s="141">
        <v>43158.724600000001</v>
      </c>
      <c r="AF3524" s="141">
        <v>41928.549200000001</v>
      </c>
      <c r="AG3524" s="141">
        <v>40698.373800000001</v>
      </c>
      <c r="AH3524" s="141">
        <v>39468.198400000001</v>
      </c>
      <c r="AI3524" s="141">
        <v>38238.023000000001</v>
      </c>
      <c r="AJ3524" s="141">
        <v>37007.847600000001</v>
      </c>
      <c r="AK3524" s="141">
        <v>35777.672200000001</v>
      </c>
      <c r="AL3524" s="141">
        <v>34547.496800000001</v>
      </c>
      <c r="AM3524" s="141">
        <v>33317.321400000001</v>
      </c>
      <c r="AN3524" s="141">
        <v>32087.146000000001</v>
      </c>
      <c r="AO3524" s="141">
        <v>30856.970600000001</v>
      </c>
      <c r="AP3524" s="141">
        <v>29626.7952</v>
      </c>
      <c r="AQ3524" s="141">
        <v>28396.6198</v>
      </c>
      <c r="AR3524" s="141">
        <v>27166.4444</v>
      </c>
      <c r="AS3524" s="141">
        <v>25936.269</v>
      </c>
      <c r="AT3524" s="141">
        <v>24706.0936</v>
      </c>
      <c r="AU3524" s="141">
        <v>23475.9182</v>
      </c>
      <c r="AV3524" s="141">
        <v>22245.7428</v>
      </c>
      <c r="AW3524" s="141">
        <v>21015.5674</v>
      </c>
      <c r="AX3524" s="141">
        <v>19785.392</v>
      </c>
      <c r="AY3524" s="141">
        <v>18555.2166</v>
      </c>
      <c r="AZ3524" s="141">
        <v>17325.0412</v>
      </c>
      <c r="BA3524" s="141">
        <v>16094.8658</v>
      </c>
      <c r="BB3524" s="141">
        <v>14864.690399999999</v>
      </c>
      <c r="BC3524" s="141">
        <v>13634.514999999999</v>
      </c>
      <c r="BD3524" s="141">
        <v>12404.339599999999</v>
      </c>
      <c r="BE3524" s="141">
        <v>11174.164199999999</v>
      </c>
      <c r="BF3524" s="141">
        <v>9943.9887999999992</v>
      </c>
      <c r="BG3524" s="141">
        <v>8713.8133999999991</v>
      </c>
      <c r="BH3524" s="141">
        <v>7483.637999999999</v>
      </c>
      <c r="BI3524" s="141">
        <v>6253.4625999999989</v>
      </c>
      <c r="BJ3524" s="141">
        <v>5023.2871999999988</v>
      </c>
      <c r="BK3524" s="141">
        <v>3793.1117999999988</v>
      </c>
      <c r="BL3524" s="141">
        <v>2562.9363999999987</v>
      </c>
      <c r="BM3524" s="141">
        <v>1332.7609999999988</v>
      </c>
      <c r="BN3524" s="141">
        <v>102.58559999999898</v>
      </c>
      <c r="BO3524" s="141">
        <v>0</v>
      </c>
      <c r="BP3524" s="141">
        <v>0</v>
      </c>
    </row>
    <row r="3525" spans="4:68">
      <c r="D3525" s="174" t="s">
        <v>11428</v>
      </c>
      <c r="E3525" s="175">
        <v>45175.8</v>
      </c>
      <c r="F3525" s="174" t="s">
        <v>3540</v>
      </c>
      <c r="G3525" s="174" t="s">
        <v>11425</v>
      </c>
      <c r="H3525" s="174" t="s">
        <v>179</v>
      </c>
      <c r="I3525" s="174" t="s">
        <v>11429</v>
      </c>
      <c r="J3525" s="174" t="s">
        <v>11427</v>
      </c>
      <c r="K3525" s="174"/>
      <c r="L3525" s="174" t="s">
        <v>7136</v>
      </c>
      <c r="M3525" s="174" t="s">
        <v>7197</v>
      </c>
      <c r="N3525" s="176">
        <v>600</v>
      </c>
      <c r="O3525" s="174" t="s">
        <v>3407</v>
      </c>
      <c r="P3525" s="177">
        <v>36342</v>
      </c>
      <c r="Q3525" s="176">
        <v>168</v>
      </c>
      <c r="R3525" s="175">
        <v>12573.85</v>
      </c>
      <c r="S3525" s="175">
        <v>32601.95</v>
      </c>
      <c r="T3525" s="178">
        <v>0</v>
      </c>
      <c r="U3525" s="96">
        <v>18</v>
      </c>
      <c r="V3525" s="38" t="s">
        <v>128</v>
      </c>
      <c r="W3525" s="38"/>
      <c r="X3525" s="137">
        <v>903.51600000000008</v>
      </c>
      <c r="Y3525" s="138">
        <v>54605</v>
      </c>
      <c r="Z3525" s="179">
        <v>36</v>
      </c>
      <c r="AA3525" s="139">
        <v>2049</v>
      </c>
      <c r="AB3525" s="131"/>
      <c r="AC3525" s="38"/>
      <c r="AD3525" s="140">
        <v>32601.95</v>
      </c>
      <c r="AE3525" s="141">
        <v>31698.434000000001</v>
      </c>
      <c r="AF3525" s="141">
        <v>30794.918000000001</v>
      </c>
      <c r="AG3525" s="141">
        <v>29891.402000000002</v>
      </c>
      <c r="AH3525" s="141">
        <v>28987.886000000002</v>
      </c>
      <c r="AI3525" s="141">
        <v>28084.370000000003</v>
      </c>
      <c r="AJ3525" s="141">
        <v>27180.854000000003</v>
      </c>
      <c r="AK3525" s="141">
        <v>26277.338000000003</v>
      </c>
      <c r="AL3525" s="141">
        <v>25373.822000000004</v>
      </c>
      <c r="AM3525" s="141">
        <v>24470.306000000004</v>
      </c>
      <c r="AN3525" s="141">
        <v>23566.790000000005</v>
      </c>
      <c r="AO3525" s="141">
        <v>22663.274000000005</v>
      </c>
      <c r="AP3525" s="141">
        <v>21759.758000000005</v>
      </c>
      <c r="AQ3525" s="141">
        <v>20856.242000000006</v>
      </c>
      <c r="AR3525" s="141">
        <v>19952.726000000006</v>
      </c>
      <c r="AS3525" s="141">
        <v>19049.210000000006</v>
      </c>
      <c r="AT3525" s="141">
        <v>18145.694000000007</v>
      </c>
      <c r="AU3525" s="141">
        <v>17242.178000000007</v>
      </c>
      <c r="AV3525" s="141">
        <v>16338.662000000008</v>
      </c>
      <c r="AW3525" s="141">
        <v>15435.146000000008</v>
      </c>
      <c r="AX3525" s="141">
        <v>14531.630000000008</v>
      </c>
      <c r="AY3525" s="141">
        <v>13628.114000000009</v>
      </c>
      <c r="AZ3525" s="141">
        <v>12724.598000000009</v>
      </c>
      <c r="BA3525" s="141">
        <v>11821.082000000009</v>
      </c>
      <c r="BB3525" s="141">
        <v>10917.56600000001</v>
      </c>
      <c r="BC3525" s="141">
        <v>10014.05000000001</v>
      </c>
      <c r="BD3525" s="141">
        <v>9110.5340000000106</v>
      </c>
      <c r="BE3525" s="141">
        <v>8207.0180000000109</v>
      </c>
      <c r="BF3525" s="141">
        <v>7303.5020000000113</v>
      </c>
      <c r="BG3525" s="141">
        <v>6399.9860000000117</v>
      </c>
      <c r="BH3525" s="141">
        <v>5496.4700000000121</v>
      </c>
      <c r="BI3525" s="141">
        <v>4592.9540000000125</v>
      </c>
      <c r="BJ3525" s="141">
        <v>3689.4380000000124</v>
      </c>
      <c r="BK3525" s="141">
        <v>2785.9220000000123</v>
      </c>
      <c r="BL3525" s="141">
        <v>1882.4060000000122</v>
      </c>
      <c r="BM3525" s="141">
        <v>978.89000000001215</v>
      </c>
      <c r="BN3525" s="141">
        <v>75.374000000012074</v>
      </c>
      <c r="BO3525" s="141">
        <v>0</v>
      </c>
      <c r="BP3525" s="141">
        <v>0</v>
      </c>
    </row>
    <row r="3526" spans="4:68">
      <c r="D3526" s="174" t="s">
        <v>11430</v>
      </c>
      <c r="E3526" s="175">
        <v>1891056.74</v>
      </c>
      <c r="F3526" s="174" t="s">
        <v>3540</v>
      </c>
      <c r="G3526" s="174" t="s">
        <v>11425</v>
      </c>
      <c r="H3526" s="174" t="s">
        <v>179</v>
      </c>
      <c r="I3526" s="174" t="s">
        <v>11426</v>
      </c>
      <c r="J3526" s="174" t="s">
        <v>11427</v>
      </c>
      <c r="K3526" s="174"/>
      <c r="L3526" s="174" t="s">
        <v>7136</v>
      </c>
      <c r="M3526" s="174" t="s">
        <v>7197</v>
      </c>
      <c r="N3526" s="176">
        <v>600</v>
      </c>
      <c r="O3526" s="174" t="s">
        <v>3407</v>
      </c>
      <c r="P3526" s="177">
        <v>36342</v>
      </c>
      <c r="Q3526" s="176">
        <v>168</v>
      </c>
      <c r="R3526" s="175">
        <v>526344.06000000006</v>
      </c>
      <c r="S3526" s="175">
        <v>1364712.68</v>
      </c>
      <c r="T3526" s="178">
        <v>0</v>
      </c>
      <c r="U3526" s="96">
        <v>18</v>
      </c>
      <c r="V3526" s="38" t="s">
        <v>128</v>
      </c>
      <c r="W3526" s="38"/>
      <c r="X3526" s="137">
        <v>37821.1348</v>
      </c>
      <c r="Y3526" s="138">
        <v>54605</v>
      </c>
      <c r="Z3526" s="179">
        <v>36</v>
      </c>
      <c r="AA3526" s="139">
        <v>2049</v>
      </c>
      <c r="AB3526" s="131"/>
      <c r="AC3526" s="38"/>
      <c r="AD3526" s="140">
        <v>1364712.68</v>
      </c>
      <c r="AE3526" s="141">
        <v>1326891.5452000001</v>
      </c>
      <c r="AF3526" s="141">
        <v>1289070.4103999999</v>
      </c>
      <c r="AG3526" s="141">
        <v>1251249.2755999998</v>
      </c>
      <c r="AH3526" s="141">
        <v>1213428.1407999997</v>
      </c>
      <c r="AI3526" s="141">
        <v>1175607.0059999996</v>
      </c>
      <c r="AJ3526" s="141">
        <v>1137785.8711999995</v>
      </c>
      <c r="AK3526" s="141">
        <v>1099964.7363999994</v>
      </c>
      <c r="AL3526" s="141">
        <v>1062143.6015999992</v>
      </c>
      <c r="AM3526" s="141">
        <v>1024322.4667999992</v>
      </c>
      <c r="AN3526" s="141">
        <v>986501.33199999924</v>
      </c>
      <c r="AO3526" s="141">
        <v>948680.19719999924</v>
      </c>
      <c r="AP3526" s="141">
        <v>910859.06239999924</v>
      </c>
      <c r="AQ3526" s="141">
        <v>873037.92759999924</v>
      </c>
      <c r="AR3526" s="141">
        <v>835216.79279999924</v>
      </c>
      <c r="AS3526" s="141">
        <v>797395.65799999924</v>
      </c>
      <c r="AT3526" s="141">
        <v>759574.52319999924</v>
      </c>
      <c r="AU3526" s="141">
        <v>721753.38839999924</v>
      </c>
      <c r="AV3526" s="141">
        <v>683932.25359999924</v>
      </c>
      <c r="AW3526" s="141">
        <v>646111.11879999924</v>
      </c>
      <c r="AX3526" s="141">
        <v>608289.98399999924</v>
      </c>
      <c r="AY3526" s="141">
        <v>570468.84919999924</v>
      </c>
      <c r="AZ3526" s="141">
        <v>532647.71439999924</v>
      </c>
      <c r="BA3526" s="141">
        <v>494826.57959999924</v>
      </c>
      <c r="BB3526" s="141">
        <v>457005.44479999924</v>
      </c>
      <c r="BC3526" s="141">
        <v>419184.30999999924</v>
      </c>
      <c r="BD3526" s="141">
        <v>381363.17519999924</v>
      </c>
      <c r="BE3526" s="141">
        <v>343542.04039999924</v>
      </c>
      <c r="BF3526" s="141">
        <v>305720.90559999924</v>
      </c>
      <c r="BG3526" s="141">
        <v>267899.77079999924</v>
      </c>
      <c r="BH3526" s="141">
        <v>230078.63599999924</v>
      </c>
      <c r="BI3526" s="141">
        <v>192257.50119999924</v>
      </c>
      <c r="BJ3526" s="141">
        <v>154436.36639999924</v>
      </c>
      <c r="BK3526" s="141">
        <v>116615.23159999924</v>
      </c>
      <c r="BL3526" s="141">
        <v>78794.096799999243</v>
      </c>
      <c r="BM3526" s="141">
        <v>40972.961999999243</v>
      </c>
      <c r="BN3526" s="141">
        <v>3151.827199999243</v>
      </c>
      <c r="BO3526" s="141">
        <v>0</v>
      </c>
      <c r="BP3526" s="141">
        <v>0</v>
      </c>
    </row>
    <row r="3527" spans="4:68">
      <c r="D3527" s="174" t="s">
        <v>11431</v>
      </c>
      <c r="E3527" s="175">
        <v>211675.74</v>
      </c>
      <c r="F3527" s="174" t="s">
        <v>3540</v>
      </c>
      <c r="G3527" s="174" t="s">
        <v>11432</v>
      </c>
      <c r="H3527" s="174" t="s">
        <v>179</v>
      </c>
      <c r="I3527" s="174" t="s">
        <v>11433</v>
      </c>
      <c r="J3527" s="174" t="s">
        <v>11434</v>
      </c>
      <c r="K3527" s="174"/>
      <c r="L3527" s="174" t="s">
        <v>7136</v>
      </c>
      <c r="M3527" s="174" t="s">
        <v>7279</v>
      </c>
      <c r="N3527" s="176">
        <v>600</v>
      </c>
      <c r="O3527" s="174" t="s">
        <v>3407</v>
      </c>
      <c r="P3527" s="177">
        <v>36707</v>
      </c>
      <c r="Q3527" s="176">
        <v>156</v>
      </c>
      <c r="R3527" s="175">
        <v>55035.63</v>
      </c>
      <c r="S3527" s="175">
        <v>156640.10999999999</v>
      </c>
      <c r="T3527" s="178">
        <v>0</v>
      </c>
      <c r="U3527" s="96">
        <v>10</v>
      </c>
      <c r="V3527" s="38" t="s">
        <v>120</v>
      </c>
      <c r="W3527" s="38"/>
      <c r="X3527" s="137">
        <v>4233.5147999999999</v>
      </c>
      <c r="Y3527" s="138">
        <v>54969</v>
      </c>
      <c r="Z3527" s="179">
        <v>37</v>
      </c>
      <c r="AA3527" s="139">
        <v>2050</v>
      </c>
      <c r="AB3527" s="131"/>
      <c r="AC3527" s="38"/>
      <c r="AD3527" s="140">
        <v>156640.10999999999</v>
      </c>
      <c r="AE3527" s="141">
        <v>152406.59519999998</v>
      </c>
      <c r="AF3527" s="141">
        <v>148173.08039999998</v>
      </c>
      <c r="AG3527" s="141">
        <v>143939.56559999997</v>
      </c>
      <c r="AH3527" s="141">
        <v>139706.05079999997</v>
      </c>
      <c r="AI3527" s="141">
        <v>135472.53599999996</v>
      </c>
      <c r="AJ3527" s="141">
        <v>131239.02119999996</v>
      </c>
      <c r="AK3527" s="141">
        <v>127005.50639999995</v>
      </c>
      <c r="AL3527" s="141">
        <v>122771.99159999995</v>
      </c>
      <c r="AM3527" s="141">
        <v>118538.47679999995</v>
      </c>
      <c r="AN3527" s="141">
        <v>114304.96199999994</v>
      </c>
      <c r="AO3527" s="141">
        <v>110071.44719999994</v>
      </c>
      <c r="AP3527" s="141">
        <v>105837.93239999993</v>
      </c>
      <c r="AQ3527" s="141">
        <v>101604.41759999993</v>
      </c>
      <c r="AR3527" s="141">
        <v>97370.902799999923</v>
      </c>
      <c r="AS3527" s="141">
        <v>93137.387999999919</v>
      </c>
      <c r="AT3527" s="141">
        <v>88903.873199999915</v>
      </c>
      <c r="AU3527" s="141">
        <v>84670.35839999991</v>
      </c>
      <c r="AV3527" s="141">
        <v>80436.843599999906</v>
      </c>
      <c r="AW3527" s="141">
        <v>76203.328799999901</v>
      </c>
      <c r="AX3527" s="141">
        <v>71969.813999999897</v>
      </c>
      <c r="AY3527" s="141">
        <v>67736.299199999892</v>
      </c>
      <c r="AZ3527" s="141">
        <v>63502.784399999895</v>
      </c>
      <c r="BA3527" s="141">
        <v>59269.269599999898</v>
      </c>
      <c r="BB3527" s="141">
        <v>55035.754799999901</v>
      </c>
      <c r="BC3527" s="141">
        <v>50802.239999999903</v>
      </c>
      <c r="BD3527" s="141">
        <v>46568.725199999906</v>
      </c>
      <c r="BE3527" s="141">
        <v>42335.210399999909</v>
      </c>
      <c r="BF3527" s="141">
        <v>38101.695599999912</v>
      </c>
      <c r="BG3527" s="141">
        <v>33868.180799999915</v>
      </c>
      <c r="BH3527" s="141">
        <v>29634.665999999914</v>
      </c>
      <c r="BI3527" s="141">
        <v>25401.151199999913</v>
      </c>
      <c r="BJ3527" s="141">
        <v>21167.636399999912</v>
      </c>
      <c r="BK3527" s="141">
        <v>16934.121599999911</v>
      </c>
      <c r="BL3527" s="141">
        <v>12700.60679999991</v>
      </c>
      <c r="BM3527" s="141">
        <v>8467.0919999999096</v>
      </c>
      <c r="BN3527" s="141">
        <v>4233.5771999999097</v>
      </c>
      <c r="BO3527" s="141">
        <v>6.2399999909757753E-2</v>
      </c>
      <c r="BP3527" s="141">
        <v>0</v>
      </c>
    </row>
    <row r="3528" spans="4:68">
      <c r="D3528" s="174" t="s">
        <v>11435</v>
      </c>
      <c r="E3528" s="175">
        <v>198963.23</v>
      </c>
      <c r="F3528" s="174" t="s">
        <v>3540</v>
      </c>
      <c r="G3528" s="174" t="s">
        <v>11432</v>
      </c>
      <c r="H3528" s="174" t="s">
        <v>169</v>
      </c>
      <c r="I3528" s="174" t="s">
        <v>11436</v>
      </c>
      <c r="J3528" s="174" t="s">
        <v>11437</v>
      </c>
      <c r="K3528" s="174"/>
      <c r="L3528" s="174" t="s">
        <v>3509</v>
      </c>
      <c r="M3528" s="174" t="s">
        <v>6122</v>
      </c>
      <c r="N3528" s="176">
        <v>960</v>
      </c>
      <c r="O3528" s="174" t="s">
        <v>3407</v>
      </c>
      <c r="P3528" s="177">
        <v>36707</v>
      </c>
      <c r="Q3528" s="176">
        <v>156</v>
      </c>
      <c r="R3528" s="175">
        <v>32331.52</v>
      </c>
      <c r="S3528" s="175">
        <v>166631.71</v>
      </c>
      <c r="T3528" s="178">
        <v>0</v>
      </c>
      <c r="U3528" s="96">
        <v>2</v>
      </c>
      <c r="V3528" s="38" t="s">
        <v>112</v>
      </c>
      <c r="W3528" s="38"/>
      <c r="X3528" s="137">
        <v>2487.040375</v>
      </c>
      <c r="Y3528" s="138">
        <v>65927</v>
      </c>
      <c r="Z3528" s="179">
        <v>67</v>
      </c>
      <c r="AA3528" s="139">
        <v>2080</v>
      </c>
      <c r="AB3528" s="131"/>
      <c r="AC3528" s="38"/>
      <c r="AD3528" s="140">
        <v>166631.71</v>
      </c>
      <c r="AE3528" s="141">
        <v>164144.66962499998</v>
      </c>
      <c r="AF3528" s="141">
        <v>161657.62924999997</v>
      </c>
      <c r="AG3528" s="141">
        <v>159170.58887499996</v>
      </c>
      <c r="AH3528" s="141">
        <v>156683.54849999995</v>
      </c>
      <c r="AI3528" s="141">
        <v>154196.50812499993</v>
      </c>
      <c r="AJ3528" s="141">
        <v>151709.46774999992</v>
      </c>
      <c r="AK3528" s="141">
        <v>149222.42737499991</v>
      </c>
      <c r="AL3528" s="141">
        <v>146735.3869999999</v>
      </c>
      <c r="AM3528" s="141">
        <v>144248.34662499989</v>
      </c>
      <c r="AN3528" s="141">
        <v>141761.30624999988</v>
      </c>
      <c r="AO3528" s="141">
        <v>139274.26587499987</v>
      </c>
      <c r="AP3528" s="141">
        <v>136787.22549999985</v>
      </c>
      <c r="AQ3528" s="141">
        <v>134300.18512499984</v>
      </c>
      <c r="AR3528" s="141">
        <v>131813.14474999983</v>
      </c>
      <c r="AS3528" s="141">
        <v>129326.10437499984</v>
      </c>
      <c r="AT3528" s="141">
        <v>126839.06399999984</v>
      </c>
      <c r="AU3528" s="141">
        <v>124352.02362499984</v>
      </c>
      <c r="AV3528" s="141">
        <v>121864.98324999984</v>
      </c>
      <c r="AW3528" s="141">
        <v>119377.94287499985</v>
      </c>
      <c r="AX3528" s="141">
        <v>116890.90249999985</v>
      </c>
      <c r="AY3528" s="141">
        <v>114403.86212499985</v>
      </c>
      <c r="AZ3528" s="141">
        <v>111916.82174999986</v>
      </c>
      <c r="BA3528" s="141">
        <v>109429.78137499986</v>
      </c>
      <c r="BB3528" s="141">
        <v>106942.74099999986</v>
      </c>
      <c r="BC3528" s="141">
        <v>104455.70062499987</v>
      </c>
      <c r="BD3528" s="141">
        <v>101968.66024999987</v>
      </c>
      <c r="BE3528" s="141">
        <v>99481.619874999873</v>
      </c>
      <c r="BF3528" s="141">
        <v>96994.579499999876</v>
      </c>
      <c r="BG3528" s="141">
        <v>94507.539124999879</v>
      </c>
      <c r="BH3528" s="141">
        <v>92020.498749999882</v>
      </c>
      <c r="BI3528" s="141">
        <v>89533.458374999886</v>
      </c>
      <c r="BJ3528" s="141">
        <v>87046.417999999889</v>
      </c>
      <c r="BK3528" s="141">
        <v>84559.377624999892</v>
      </c>
      <c r="BL3528" s="141">
        <v>82072.337249999895</v>
      </c>
      <c r="BM3528" s="141">
        <v>79585.296874999898</v>
      </c>
      <c r="BN3528" s="141">
        <v>77098.256499999901</v>
      </c>
      <c r="BO3528" s="141">
        <v>74611.216124999904</v>
      </c>
      <c r="BP3528" s="141">
        <v>72124.175749999908</v>
      </c>
    </row>
    <row r="3529" spans="4:68">
      <c r="D3529" s="174" t="s">
        <v>11438</v>
      </c>
      <c r="E3529" s="175">
        <v>44370.83</v>
      </c>
      <c r="F3529" s="174" t="s">
        <v>3540</v>
      </c>
      <c r="G3529" s="174" t="s">
        <v>11432</v>
      </c>
      <c r="H3529" s="174" t="s">
        <v>179</v>
      </c>
      <c r="I3529" s="174" t="s">
        <v>11439</v>
      </c>
      <c r="J3529" s="174" t="s">
        <v>11440</v>
      </c>
      <c r="K3529" s="174"/>
      <c r="L3529" s="174" t="s">
        <v>7136</v>
      </c>
      <c r="M3529" s="174" t="s">
        <v>3800</v>
      </c>
      <c r="N3529" s="176">
        <v>600</v>
      </c>
      <c r="O3529" s="174" t="s">
        <v>3407</v>
      </c>
      <c r="P3529" s="177">
        <v>36707</v>
      </c>
      <c r="Q3529" s="176">
        <v>156</v>
      </c>
      <c r="R3529" s="175">
        <v>11536.33</v>
      </c>
      <c r="S3529" s="175">
        <v>32834.5</v>
      </c>
      <c r="T3529" s="178">
        <v>0</v>
      </c>
      <c r="U3529" s="96">
        <v>12</v>
      </c>
      <c r="V3529" s="38" t="s">
        <v>122</v>
      </c>
      <c r="W3529" s="38"/>
      <c r="X3529" s="137">
        <v>887.41660000000002</v>
      </c>
      <c r="Y3529" s="138">
        <v>54969</v>
      </c>
      <c r="Z3529" s="179">
        <v>37</v>
      </c>
      <c r="AA3529" s="139">
        <v>2050</v>
      </c>
      <c r="AB3529" s="131"/>
      <c r="AC3529" s="38"/>
      <c r="AD3529" s="140">
        <v>32834.5</v>
      </c>
      <c r="AE3529" s="141">
        <v>31947.0834</v>
      </c>
      <c r="AF3529" s="141">
        <v>31059.666799999999</v>
      </c>
      <c r="AG3529" s="141">
        <v>30172.250199999999</v>
      </c>
      <c r="AH3529" s="141">
        <v>29284.833599999998</v>
      </c>
      <c r="AI3529" s="141">
        <v>28397.416999999998</v>
      </c>
      <c r="AJ3529" s="141">
        <v>27510.000399999997</v>
      </c>
      <c r="AK3529" s="141">
        <v>26622.583799999997</v>
      </c>
      <c r="AL3529" s="141">
        <v>25735.167199999996</v>
      </c>
      <c r="AM3529" s="141">
        <v>24847.750599999996</v>
      </c>
      <c r="AN3529" s="141">
        <v>23960.333999999995</v>
      </c>
      <c r="AO3529" s="141">
        <v>23072.917399999995</v>
      </c>
      <c r="AP3529" s="141">
        <v>22185.500799999994</v>
      </c>
      <c r="AQ3529" s="141">
        <v>21298.084199999994</v>
      </c>
      <c r="AR3529" s="141">
        <v>20410.667599999993</v>
      </c>
      <c r="AS3529" s="141">
        <v>19523.250999999993</v>
      </c>
      <c r="AT3529" s="141">
        <v>18635.834399999992</v>
      </c>
      <c r="AU3529" s="141">
        <v>17748.417799999992</v>
      </c>
      <c r="AV3529" s="141">
        <v>16861.001199999992</v>
      </c>
      <c r="AW3529" s="141">
        <v>15973.584599999991</v>
      </c>
      <c r="AX3529" s="141">
        <v>15086.167999999991</v>
      </c>
      <c r="AY3529" s="141">
        <v>14198.75139999999</v>
      </c>
      <c r="AZ3529" s="141">
        <v>13311.33479999999</v>
      </c>
      <c r="BA3529" s="141">
        <v>12423.918199999989</v>
      </c>
      <c r="BB3529" s="141">
        <v>11536.501599999989</v>
      </c>
      <c r="BC3529" s="141">
        <v>10649.084999999988</v>
      </c>
      <c r="BD3529" s="141">
        <v>9761.6683999999877</v>
      </c>
      <c r="BE3529" s="141">
        <v>8874.2517999999873</v>
      </c>
      <c r="BF3529" s="141">
        <v>7986.8351999999868</v>
      </c>
      <c r="BG3529" s="141">
        <v>7099.4185999999863</v>
      </c>
      <c r="BH3529" s="141">
        <v>6212.0019999999859</v>
      </c>
      <c r="BI3529" s="141">
        <v>5324.5853999999854</v>
      </c>
      <c r="BJ3529" s="141">
        <v>4437.1687999999849</v>
      </c>
      <c r="BK3529" s="141">
        <v>3549.7521999999849</v>
      </c>
      <c r="BL3529" s="141">
        <v>2662.3355999999849</v>
      </c>
      <c r="BM3529" s="141">
        <v>1774.9189999999849</v>
      </c>
      <c r="BN3529" s="141">
        <v>887.50239999998485</v>
      </c>
      <c r="BO3529" s="141">
        <v>8.5799999984828901E-2</v>
      </c>
      <c r="BP3529" s="141">
        <v>0</v>
      </c>
    </row>
    <row r="3530" spans="4:68">
      <c r="D3530" s="174" t="s">
        <v>11441</v>
      </c>
      <c r="E3530" s="175">
        <v>146781.16</v>
      </c>
      <c r="F3530" s="174" t="s">
        <v>3540</v>
      </c>
      <c r="G3530" s="174" t="s">
        <v>11432</v>
      </c>
      <c r="H3530" s="174" t="s">
        <v>172</v>
      </c>
      <c r="I3530" s="174" t="s">
        <v>11442</v>
      </c>
      <c r="J3530" s="174" t="s">
        <v>11443</v>
      </c>
      <c r="K3530" s="174"/>
      <c r="L3530" s="174" t="s">
        <v>172</v>
      </c>
      <c r="M3530" s="174" t="s">
        <v>3548</v>
      </c>
      <c r="N3530" s="176">
        <v>960</v>
      </c>
      <c r="O3530" s="174" t="s">
        <v>3407</v>
      </c>
      <c r="P3530" s="177">
        <v>36707</v>
      </c>
      <c r="Q3530" s="176">
        <v>156</v>
      </c>
      <c r="R3530" s="175">
        <v>23851.88</v>
      </c>
      <c r="S3530" s="175">
        <v>122929.28</v>
      </c>
      <c r="T3530" s="178">
        <v>0</v>
      </c>
      <c r="U3530" s="96">
        <v>16</v>
      </c>
      <c r="V3530" s="38" t="s">
        <v>126</v>
      </c>
      <c r="W3530" s="38"/>
      <c r="X3530" s="137">
        <v>1834.7645</v>
      </c>
      <c r="Y3530" s="138">
        <v>65927</v>
      </c>
      <c r="Z3530" s="179">
        <v>67</v>
      </c>
      <c r="AA3530" s="139">
        <v>2080</v>
      </c>
      <c r="AB3530" s="131"/>
      <c r="AC3530" s="38"/>
      <c r="AD3530" s="140">
        <v>122929.28</v>
      </c>
      <c r="AE3530" s="141">
        <v>121094.51549999999</v>
      </c>
      <c r="AF3530" s="141">
        <v>119259.75099999999</v>
      </c>
      <c r="AG3530" s="141">
        <v>117424.98649999998</v>
      </c>
      <c r="AH3530" s="141">
        <v>115590.22199999998</v>
      </c>
      <c r="AI3530" s="141">
        <v>113755.45749999997</v>
      </c>
      <c r="AJ3530" s="141">
        <v>111920.69299999997</v>
      </c>
      <c r="AK3530" s="141">
        <v>110085.92849999997</v>
      </c>
      <c r="AL3530" s="141">
        <v>108251.16399999996</v>
      </c>
      <c r="AM3530" s="141">
        <v>106416.39949999996</v>
      </c>
      <c r="AN3530" s="141">
        <v>104581.63499999995</v>
      </c>
      <c r="AO3530" s="141">
        <v>102746.87049999995</v>
      </c>
      <c r="AP3530" s="141">
        <v>100912.10599999994</v>
      </c>
      <c r="AQ3530" s="141">
        <v>99077.341499999937</v>
      </c>
      <c r="AR3530" s="141">
        <v>97242.576999999932</v>
      </c>
      <c r="AS3530" s="141">
        <v>95407.812499999927</v>
      </c>
      <c r="AT3530" s="141">
        <v>93573.047999999922</v>
      </c>
      <c r="AU3530" s="141">
        <v>91738.283499999918</v>
      </c>
      <c r="AV3530" s="141">
        <v>89903.518999999913</v>
      </c>
      <c r="AW3530" s="141">
        <v>88068.754499999908</v>
      </c>
      <c r="AX3530" s="141">
        <v>86233.989999999903</v>
      </c>
      <c r="AY3530" s="141">
        <v>84399.225499999899</v>
      </c>
      <c r="AZ3530" s="141">
        <v>82564.460999999894</v>
      </c>
      <c r="BA3530" s="141">
        <v>80729.696499999889</v>
      </c>
      <c r="BB3530" s="141">
        <v>78894.931999999884</v>
      </c>
      <c r="BC3530" s="141">
        <v>77060.16749999988</v>
      </c>
      <c r="BD3530" s="141">
        <v>75225.402999999875</v>
      </c>
      <c r="BE3530" s="141">
        <v>73390.63849999987</v>
      </c>
      <c r="BF3530" s="141">
        <v>71555.873999999865</v>
      </c>
      <c r="BG3530" s="141">
        <v>69721.10949999986</v>
      </c>
      <c r="BH3530" s="141">
        <v>67886.344999999856</v>
      </c>
      <c r="BI3530" s="141">
        <v>66051.580499999851</v>
      </c>
      <c r="BJ3530" s="141">
        <v>64216.815999999853</v>
      </c>
      <c r="BK3530" s="141">
        <v>62382.051499999856</v>
      </c>
      <c r="BL3530" s="141">
        <v>60547.286999999858</v>
      </c>
      <c r="BM3530" s="141">
        <v>58712.522499999861</v>
      </c>
      <c r="BN3530" s="141">
        <v>56877.757999999863</v>
      </c>
      <c r="BO3530" s="141">
        <v>55042.993499999866</v>
      </c>
      <c r="BP3530" s="141">
        <v>53208.228999999868</v>
      </c>
    </row>
    <row r="3531" spans="4:68">
      <c r="D3531" s="174" t="s">
        <v>11444</v>
      </c>
      <c r="E3531" s="175">
        <v>55110.34</v>
      </c>
      <c r="F3531" s="174" t="s">
        <v>3540</v>
      </c>
      <c r="G3531" s="174" t="s">
        <v>11432</v>
      </c>
      <c r="H3531" s="174" t="s">
        <v>179</v>
      </c>
      <c r="I3531" s="174" t="s">
        <v>11445</v>
      </c>
      <c r="J3531" s="174" t="s">
        <v>11446</v>
      </c>
      <c r="K3531" s="174"/>
      <c r="L3531" s="174" t="s">
        <v>4377</v>
      </c>
      <c r="M3531" s="174" t="s">
        <v>4527</v>
      </c>
      <c r="N3531" s="176">
        <v>600</v>
      </c>
      <c r="O3531" s="174" t="s">
        <v>3407</v>
      </c>
      <c r="P3531" s="177">
        <v>36707</v>
      </c>
      <c r="Q3531" s="176">
        <v>156</v>
      </c>
      <c r="R3531" s="175">
        <v>14328.6</v>
      </c>
      <c r="S3531" s="175">
        <v>40781.74</v>
      </c>
      <c r="T3531" s="178">
        <v>0</v>
      </c>
      <c r="U3531" s="96">
        <v>6</v>
      </c>
      <c r="V3531" s="38" t="s">
        <v>116</v>
      </c>
      <c r="W3531" s="38"/>
      <c r="X3531" s="137">
        <v>1102.2067999999999</v>
      </c>
      <c r="Y3531" s="138">
        <v>54969</v>
      </c>
      <c r="Z3531" s="179">
        <v>37</v>
      </c>
      <c r="AA3531" s="139">
        <v>2050</v>
      </c>
      <c r="AB3531" s="131"/>
      <c r="AC3531" s="38"/>
      <c r="AD3531" s="140">
        <v>40781.74</v>
      </c>
      <c r="AE3531" s="141">
        <v>39679.533199999998</v>
      </c>
      <c r="AF3531" s="141">
        <v>38577.326399999998</v>
      </c>
      <c r="AG3531" s="141">
        <v>37475.119599999998</v>
      </c>
      <c r="AH3531" s="141">
        <v>36372.912799999998</v>
      </c>
      <c r="AI3531" s="141">
        <v>35270.705999999998</v>
      </c>
      <c r="AJ3531" s="141">
        <v>34168.499199999998</v>
      </c>
      <c r="AK3531" s="141">
        <v>33066.292399999998</v>
      </c>
      <c r="AL3531" s="141">
        <v>31964.085599999999</v>
      </c>
      <c r="AM3531" s="141">
        <v>30861.878799999999</v>
      </c>
      <c r="AN3531" s="141">
        <v>29759.671999999999</v>
      </c>
      <c r="AO3531" s="141">
        <v>28657.465199999999</v>
      </c>
      <c r="AP3531" s="141">
        <v>27555.258399999999</v>
      </c>
      <c r="AQ3531" s="141">
        <v>26453.051599999999</v>
      </c>
      <c r="AR3531" s="141">
        <v>25350.844799999999</v>
      </c>
      <c r="AS3531" s="141">
        <v>24248.637999999999</v>
      </c>
      <c r="AT3531" s="141">
        <v>23146.431199999999</v>
      </c>
      <c r="AU3531" s="141">
        <v>22044.224399999999</v>
      </c>
      <c r="AV3531" s="141">
        <v>20942.017599999999</v>
      </c>
      <c r="AW3531" s="141">
        <v>19839.810799999999</v>
      </c>
      <c r="AX3531" s="141">
        <v>18737.603999999999</v>
      </c>
      <c r="AY3531" s="141">
        <v>17635.397199999999</v>
      </c>
      <c r="AZ3531" s="141">
        <v>16533.190399999999</v>
      </c>
      <c r="BA3531" s="141">
        <v>15430.9836</v>
      </c>
      <c r="BB3531" s="141">
        <v>14328.7768</v>
      </c>
      <c r="BC3531" s="141">
        <v>13226.57</v>
      </c>
      <c r="BD3531" s="141">
        <v>12124.3632</v>
      </c>
      <c r="BE3531" s="141">
        <v>11022.1564</v>
      </c>
      <c r="BF3531" s="141">
        <v>9919.9495999999999</v>
      </c>
      <c r="BG3531" s="141">
        <v>8817.7428</v>
      </c>
      <c r="BH3531" s="141">
        <v>7715.5360000000001</v>
      </c>
      <c r="BI3531" s="141">
        <v>6613.3292000000001</v>
      </c>
      <c r="BJ3531" s="141">
        <v>5511.1224000000002</v>
      </c>
      <c r="BK3531" s="141">
        <v>4408.9156000000003</v>
      </c>
      <c r="BL3531" s="141">
        <v>3306.7088000000003</v>
      </c>
      <c r="BM3531" s="141">
        <v>2204.5020000000004</v>
      </c>
      <c r="BN3531" s="141">
        <v>1102.2952000000005</v>
      </c>
      <c r="BO3531" s="141">
        <v>8.8400000000547152E-2</v>
      </c>
      <c r="BP3531" s="141">
        <v>0</v>
      </c>
    </row>
    <row r="3532" spans="4:68">
      <c r="D3532" s="174" t="s">
        <v>11447</v>
      </c>
      <c r="E3532" s="175">
        <v>97077.92</v>
      </c>
      <c r="F3532" s="174" t="s">
        <v>3540</v>
      </c>
      <c r="G3532" s="174" t="s">
        <v>11432</v>
      </c>
      <c r="H3532" s="174" t="s">
        <v>191</v>
      </c>
      <c r="I3532" s="174" t="s">
        <v>11448</v>
      </c>
      <c r="J3532" s="174" t="s">
        <v>11449</v>
      </c>
      <c r="K3532" s="174"/>
      <c r="L3532" s="174" t="s">
        <v>4439</v>
      </c>
      <c r="M3532" s="174" t="s">
        <v>7279</v>
      </c>
      <c r="N3532" s="176">
        <v>960</v>
      </c>
      <c r="O3532" s="174" t="s">
        <v>3407</v>
      </c>
      <c r="P3532" s="177">
        <v>36707</v>
      </c>
      <c r="Q3532" s="176">
        <v>156</v>
      </c>
      <c r="R3532" s="175">
        <v>15775.11</v>
      </c>
      <c r="S3532" s="175">
        <v>81302.81</v>
      </c>
      <c r="T3532" s="178">
        <v>0</v>
      </c>
      <c r="U3532" s="96">
        <v>6</v>
      </c>
      <c r="V3532" s="38" t="s">
        <v>116</v>
      </c>
      <c r="W3532" s="38"/>
      <c r="X3532" s="137">
        <v>1213.4739999999999</v>
      </c>
      <c r="Y3532" s="138">
        <v>65927</v>
      </c>
      <c r="Z3532" s="179">
        <v>67</v>
      </c>
      <c r="AA3532" s="139">
        <v>2080</v>
      </c>
      <c r="AB3532" s="131"/>
      <c r="AC3532" s="38"/>
      <c r="AD3532" s="140">
        <v>81302.81</v>
      </c>
      <c r="AE3532" s="141">
        <v>80089.335999999996</v>
      </c>
      <c r="AF3532" s="141">
        <v>78875.861999999994</v>
      </c>
      <c r="AG3532" s="141">
        <v>77662.387999999992</v>
      </c>
      <c r="AH3532" s="141">
        <v>76448.91399999999</v>
      </c>
      <c r="AI3532" s="141">
        <v>75235.439999999988</v>
      </c>
      <c r="AJ3532" s="141">
        <v>74021.965999999986</v>
      </c>
      <c r="AK3532" s="141">
        <v>72808.491999999984</v>
      </c>
      <c r="AL3532" s="141">
        <v>71595.017999999982</v>
      </c>
      <c r="AM3532" s="141">
        <v>70381.54399999998</v>
      </c>
      <c r="AN3532" s="141">
        <v>69168.069999999978</v>
      </c>
      <c r="AO3532" s="141">
        <v>67954.595999999976</v>
      </c>
      <c r="AP3532" s="141">
        <v>66741.121999999974</v>
      </c>
      <c r="AQ3532" s="141">
        <v>65527.647999999972</v>
      </c>
      <c r="AR3532" s="141">
        <v>64314.17399999997</v>
      </c>
      <c r="AS3532" s="141">
        <v>63100.699999999968</v>
      </c>
      <c r="AT3532" s="141">
        <v>61887.225999999966</v>
      </c>
      <c r="AU3532" s="141">
        <v>60673.751999999964</v>
      </c>
      <c r="AV3532" s="141">
        <v>59460.277999999962</v>
      </c>
      <c r="AW3532" s="141">
        <v>58246.80399999996</v>
      </c>
      <c r="AX3532" s="141">
        <v>57033.329999999958</v>
      </c>
      <c r="AY3532" s="141">
        <v>55819.855999999956</v>
      </c>
      <c r="AZ3532" s="141">
        <v>54606.381999999954</v>
      </c>
      <c r="BA3532" s="141">
        <v>53392.907999999952</v>
      </c>
      <c r="BB3532" s="141">
        <v>52179.43399999995</v>
      </c>
      <c r="BC3532" s="141">
        <v>50965.959999999948</v>
      </c>
      <c r="BD3532" s="141">
        <v>49752.485999999946</v>
      </c>
      <c r="BE3532" s="141">
        <v>48539.011999999944</v>
      </c>
      <c r="BF3532" s="141">
        <v>47325.537999999942</v>
      </c>
      <c r="BG3532" s="141">
        <v>46112.06399999994</v>
      </c>
      <c r="BH3532" s="141">
        <v>44898.589999999938</v>
      </c>
      <c r="BI3532" s="141">
        <v>43685.115999999936</v>
      </c>
      <c r="BJ3532" s="141">
        <v>42471.641999999934</v>
      </c>
      <c r="BK3532" s="141">
        <v>41258.167999999932</v>
      </c>
      <c r="BL3532" s="141">
        <v>40044.69399999993</v>
      </c>
      <c r="BM3532" s="141">
        <v>38831.219999999928</v>
      </c>
      <c r="BN3532" s="141">
        <v>37617.745999999926</v>
      </c>
      <c r="BO3532" s="141">
        <v>36404.271999999924</v>
      </c>
      <c r="BP3532" s="141">
        <v>35190.797999999922</v>
      </c>
    </row>
    <row r="3533" spans="4:68">
      <c r="D3533" s="174" t="s">
        <v>11450</v>
      </c>
      <c r="E3533" s="175">
        <v>197613.56</v>
      </c>
      <c r="F3533" s="174" t="s">
        <v>3540</v>
      </c>
      <c r="G3533" s="174" t="s">
        <v>11432</v>
      </c>
      <c r="H3533" s="174" t="s">
        <v>169</v>
      </c>
      <c r="I3533" s="174" t="s">
        <v>11451</v>
      </c>
      <c r="J3533" s="174" t="s">
        <v>11452</v>
      </c>
      <c r="K3533" s="174"/>
      <c r="L3533" s="174" t="s">
        <v>7136</v>
      </c>
      <c r="M3533" s="174" t="s">
        <v>7279</v>
      </c>
      <c r="N3533" s="176">
        <v>960</v>
      </c>
      <c r="O3533" s="174" t="s">
        <v>3407</v>
      </c>
      <c r="P3533" s="177">
        <v>36707</v>
      </c>
      <c r="Q3533" s="176">
        <v>156</v>
      </c>
      <c r="R3533" s="175">
        <v>32112.080000000002</v>
      </c>
      <c r="S3533" s="175">
        <v>165501.48000000001</v>
      </c>
      <c r="T3533" s="178">
        <v>0</v>
      </c>
      <c r="U3533" s="96">
        <v>10</v>
      </c>
      <c r="V3533" s="38" t="s">
        <v>120</v>
      </c>
      <c r="W3533" s="38"/>
      <c r="X3533" s="137">
        <v>2470.1695</v>
      </c>
      <c r="Y3533" s="138">
        <v>65927</v>
      </c>
      <c r="Z3533" s="179">
        <v>67</v>
      </c>
      <c r="AA3533" s="139">
        <v>2080</v>
      </c>
      <c r="AB3533" s="131"/>
      <c r="AC3533" s="38"/>
      <c r="AD3533" s="140">
        <v>165501.48000000001</v>
      </c>
      <c r="AE3533" s="141">
        <v>163031.31050000002</v>
      </c>
      <c r="AF3533" s="141">
        <v>160561.14100000003</v>
      </c>
      <c r="AG3533" s="141">
        <v>158090.97150000004</v>
      </c>
      <c r="AH3533" s="141">
        <v>155620.80200000005</v>
      </c>
      <c r="AI3533" s="141">
        <v>153150.63250000007</v>
      </c>
      <c r="AJ3533" s="141">
        <v>150680.46300000008</v>
      </c>
      <c r="AK3533" s="141">
        <v>148210.29350000009</v>
      </c>
      <c r="AL3533" s="141">
        <v>145740.1240000001</v>
      </c>
      <c r="AM3533" s="141">
        <v>143269.95450000011</v>
      </c>
      <c r="AN3533" s="141">
        <v>140799.78500000012</v>
      </c>
      <c r="AO3533" s="141">
        <v>138329.61550000013</v>
      </c>
      <c r="AP3533" s="141">
        <v>135859.44600000014</v>
      </c>
      <c r="AQ3533" s="141">
        <v>133389.27650000015</v>
      </c>
      <c r="AR3533" s="141">
        <v>130919.10700000015</v>
      </c>
      <c r="AS3533" s="141">
        <v>128448.93750000015</v>
      </c>
      <c r="AT3533" s="141">
        <v>125978.76800000014</v>
      </c>
      <c r="AU3533" s="141">
        <v>123508.59850000014</v>
      </c>
      <c r="AV3533" s="141">
        <v>121038.42900000013</v>
      </c>
      <c r="AW3533" s="141">
        <v>118568.25950000013</v>
      </c>
      <c r="AX3533" s="141">
        <v>116098.09000000013</v>
      </c>
      <c r="AY3533" s="141">
        <v>113627.92050000012</v>
      </c>
      <c r="AZ3533" s="141">
        <v>111157.75100000012</v>
      </c>
      <c r="BA3533" s="141">
        <v>108687.58150000012</v>
      </c>
      <c r="BB3533" s="141">
        <v>106217.41200000011</v>
      </c>
      <c r="BC3533" s="141">
        <v>103747.24250000011</v>
      </c>
      <c r="BD3533" s="141">
        <v>101277.07300000011</v>
      </c>
      <c r="BE3533" s="141">
        <v>98806.903500000102</v>
      </c>
      <c r="BF3533" s="141">
        <v>96336.734000000099</v>
      </c>
      <c r="BG3533" s="141">
        <v>93866.564500000095</v>
      </c>
      <c r="BH3533" s="141">
        <v>91396.395000000091</v>
      </c>
      <c r="BI3533" s="141">
        <v>88926.225500000088</v>
      </c>
      <c r="BJ3533" s="141">
        <v>86456.056000000084</v>
      </c>
      <c r="BK3533" s="141">
        <v>83985.886500000081</v>
      </c>
      <c r="BL3533" s="141">
        <v>81515.717000000077</v>
      </c>
      <c r="BM3533" s="141">
        <v>79045.547500000073</v>
      </c>
      <c r="BN3533" s="141">
        <v>76575.37800000007</v>
      </c>
      <c r="BO3533" s="141">
        <v>74105.208500000066</v>
      </c>
      <c r="BP3533" s="141">
        <v>71635.039000000063</v>
      </c>
    </row>
    <row r="3534" spans="4:68">
      <c r="D3534" s="174" t="s">
        <v>11453</v>
      </c>
      <c r="E3534" s="175">
        <v>99510.74</v>
      </c>
      <c r="F3534" s="174" t="s">
        <v>3540</v>
      </c>
      <c r="G3534" s="174" t="s">
        <v>11432</v>
      </c>
      <c r="H3534" s="174" t="s">
        <v>179</v>
      </c>
      <c r="I3534" s="174" t="s">
        <v>11454</v>
      </c>
      <c r="J3534" s="174" t="s">
        <v>11455</v>
      </c>
      <c r="K3534" s="174"/>
      <c r="L3534" s="174" t="s">
        <v>7136</v>
      </c>
      <c r="M3534" s="174" t="s">
        <v>7279</v>
      </c>
      <c r="N3534" s="176">
        <v>600</v>
      </c>
      <c r="O3534" s="174" t="s">
        <v>3407</v>
      </c>
      <c r="P3534" s="177">
        <v>36707</v>
      </c>
      <c r="Q3534" s="176">
        <v>156</v>
      </c>
      <c r="R3534" s="175">
        <v>25872.73</v>
      </c>
      <c r="S3534" s="175">
        <v>73638.009999999995</v>
      </c>
      <c r="T3534" s="178">
        <v>0</v>
      </c>
      <c r="U3534" s="96">
        <v>10</v>
      </c>
      <c r="V3534" s="38" t="s">
        <v>120</v>
      </c>
      <c r="W3534" s="38"/>
      <c r="X3534" s="137">
        <v>1990.2148000000002</v>
      </c>
      <c r="Y3534" s="138">
        <v>54969</v>
      </c>
      <c r="Z3534" s="179">
        <v>37</v>
      </c>
      <c r="AA3534" s="139">
        <v>2050</v>
      </c>
      <c r="AB3534" s="131"/>
      <c r="AC3534" s="38"/>
      <c r="AD3534" s="140">
        <v>73638.009999999995</v>
      </c>
      <c r="AE3534" s="141">
        <v>71647.795199999993</v>
      </c>
      <c r="AF3534" s="141">
        <v>69657.580399999992</v>
      </c>
      <c r="AG3534" s="141">
        <v>67667.36559999999</v>
      </c>
      <c r="AH3534" s="141">
        <v>65677.150799999989</v>
      </c>
      <c r="AI3534" s="141">
        <v>63686.935999999987</v>
      </c>
      <c r="AJ3534" s="141">
        <v>61696.721199999985</v>
      </c>
      <c r="AK3534" s="141">
        <v>59706.506399999984</v>
      </c>
      <c r="AL3534" s="141">
        <v>57716.291599999982</v>
      </c>
      <c r="AM3534" s="141">
        <v>55726.076799999981</v>
      </c>
      <c r="AN3534" s="141">
        <v>53735.861999999979</v>
      </c>
      <c r="AO3534" s="141">
        <v>51745.647199999978</v>
      </c>
      <c r="AP3534" s="141">
        <v>49755.432399999976</v>
      </c>
      <c r="AQ3534" s="141">
        <v>47765.217599999974</v>
      </c>
      <c r="AR3534" s="141">
        <v>45775.002799999973</v>
      </c>
      <c r="AS3534" s="141">
        <v>43784.787999999971</v>
      </c>
      <c r="AT3534" s="141">
        <v>41794.57319999997</v>
      </c>
      <c r="AU3534" s="141">
        <v>39804.358399999968</v>
      </c>
      <c r="AV3534" s="141">
        <v>37814.143599999967</v>
      </c>
      <c r="AW3534" s="141">
        <v>35823.928799999965</v>
      </c>
      <c r="AX3534" s="141">
        <v>33833.713999999964</v>
      </c>
      <c r="AY3534" s="141">
        <v>31843.499199999962</v>
      </c>
      <c r="AZ3534" s="141">
        <v>29853.28439999996</v>
      </c>
      <c r="BA3534" s="141">
        <v>27863.069599999959</v>
      </c>
      <c r="BB3534" s="141">
        <v>25872.854799999957</v>
      </c>
      <c r="BC3534" s="141">
        <v>23882.639999999956</v>
      </c>
      <c r="BD3534" s="141">
        <v>21892.425199999954</v>
      </c>
      <c r="BE3534" s="141">
        <v>19902.210399999953</v>
      </c>
      <c r="BF3534" s="141">
        <v>17911.995599999951</v>
      </c>
      <c r="BG3534" s="141">
        <v>15921.780799999951</v>
      </c>
      <c r="BH3534" s="141">
        <v>13931.565999999952</v>
      </c>
      <c r="BI3534" s="141">
        <v>11941.351199999952</v>
      </c>
      <c r="BJ3534" s="141">
        <v>9951.1363999999521</v>
      </c>
      <c r="BK3534" s="141">
        <v>7960.9215999999524</v>
      </c>
      <c r="BL3534" s="141">
        <v>5970.7067999999526</v>
      </c>
      <c r="BM3534" s="141">
        <v>3980.4919999999524</v>
      </c>
      <c r="BN3534" s="141">
        <v>1990.2771999999522</v>
      </c>
      <c r="BO3534" s="141">
        <v>6.2399999952049257E-2</v>
      </c>
      <c r="BP3534" s="141">
        <v>0</v>
      </c>
    </row>
    <row r="3535" spans="4:68">
      <c r="D3535" s="174" t="s">
        <v>11456</v>
      </c>
      <c r="E3535" s="175">
        <v>48784.68</v>
      </c>
      <c r="F3535" s="174" t="s">
        <v>3540</v>
      </c>
      <c r="G3535" s="174" t="s">
        <v>11432</v>
      </c>
      <c r="H3535" s="174" t="s">
        <v>179</v>
      </c>
      <c r="I3535" s="174" t="s">
        <v>11457</v>
      </c>
      <c r="J3535" s="174" t="s">
        <v>11458</v>
      </c>
      <c r="K3535" s="174"/>
      <c r="L3535" s="174" t="s">
        <v>7136</v>
      </c>
      <c r="M3535" s="174" t="s">
        <v>7202</v>
      </c>
      <c r="N3535" s="176">
        <v>600</v>
      </c>
      <c r="O3535" s="174" t="s">
        <v>3407</v>
      </c>
      <c r="P3535" s="177">
        <v>36707</v>
      </c>
      <c r="Q3535" s="176">
        <v>156</v>
      </c>
      <c r="R3535" s="175">
        <v>12683.97</v>
      </c>
      <c r="S3535" s="175">
        <v>36100.71</v>
      </c>
      <c r="T3535" s="178">
        <v>0</v>
      </c>
      <c r="U3535" s="96">
        <v>11</v>
      </c>
      <c r="V3535" s="38" t="s">
        <v>121</v>
      </c>
      <c r="W3535" s="38"/>
      <c r="X3535" s="137">
        <v>975.69360000000006</v>
      </c>
      <c r="Y3535" s="138">
        <v>54969</v>
      </c>
      <c r="Z3535" s="179">
        <v>37</v>
      </c>
      <c r="AA3535" s="139">
        <v>2050</v>
      </c>
      <c r="AB3535" s="131"/>
      <c r="AC3535" s="38"/>
      <c r="AD3535" s="140">
        <v>36100.71</v>
      </c>
      <c r="AE3535" s="141">
        <v>35125.0164</v>
      </c>
      <c r="AF3535" s="141">
        <v>34149.322800000002</v>
      </c>
      <c r="AG3535" s="141">
        <v>33173.629200000003</v>
      </c>
      <c r="AH3535" s="141">
        <v>32197.935600000004</v>
      </c>
      <c r="AI3535" s="141">
        <v>31222.242000000006</v>
      </c>
      <c r="AJ3535" s="141">
        <v>30246.548400000007</v>
      </c>
      <c r="AK3535" s="141">
        <v>29270.854800000008</v>
      </c>
      <c r="AL3535" s="141">
        <v>28295.16120000001</v>
      </c>
      <c r="AM3535" s="141">
        <v>27319.467600000011</v>
      </c>
      <c r="AN3535" s="141">
        <v>26343.774000000012</v>
      </c>
      <c r="AO3535" s="141">
        <v>25368.080400000013</v>
      </c>
      <c r="AP3535" s="141">
        <v>24392.386800000015</v>
      </c>
      <c r="AQ3535" s="141">
        <v>23416.693200000016</v>
      </c>
      <c r="AR3535" s="141">
        <v>22440.999600000017</v>
      </c>
      <c r="AS3535" s="141">
        <v>21465.306000000019</v>
      </c>
      <c r="AT3535" s="141">
        <v>20489.61240000002</v>
      </c>
      <c r="AU3535" s="141">
        <v>19513.918800000021</v>
      </c>
      <c r="AV3535" s="141">
        <v>18538.225200000023</v>
      </c>
      <c r="AW3535" s="141">
        <v>17562.531600000024</v>
      </c>
      <c r="AX3535" s="141">
        <v>16586.838000000025</v>
      </c>
      <c r="AY3535" s="141">
        <v>15611.144400000025</v>
      </c>
      <c r="AZ3535" s="141">
        <v>14635.450800000024</v>
      </c>
      <c r="BA3535" s="141">
        <v>13659.757200000024</v>
      </c>
      <c r="BB3535" s="141">
        <v>12684.063600000023</v>
      </c>
      <c r="BC3535" s="141">
        <v>11708.370000000023</v>
      </c>
      <c r="BD3535" s="141">
        <v>10732.676400000022</v>
      </c>
      <c r="BE3535" s="141">
        <v>9756.9828000000216</v>
      </c>
      <c r="BF3535" s="141">
        <v>8781.2892000000211</v>
      </c>
      <c r="BG3535" s="141">
        <v>7805.5956000000206</v>
      </c>
      <c r="BH3535" s="141">
        <v>6829.9020000000201</v>
      </c>
      <c r="BI3535" s="141">
        <v>5854.2084000000195</v>
      </c>
      <c r="BJ3535" s="141">
        <v>4878.514800000019</v>
      </c>
      <c r="BK3535" s="141">
        <v>3902.821200000019</v>
      </c>
      <c r="BL3535" s="141">
        <v>2927.1276000000189</v>
      </c>
      <c r="BM3535" s="141">
        <v>1951.4340000000188</v>
      </c>
      <c r="BN3535" s="141">
        <v>975.74040000001878</v>
      </c>
      <c r="BO3535" s="141">
        <v>4.6800000018720311E-2</v>
      </c>
      <c r="BP3535" s="141">
        <v>0</v>
      </c>
    </row>
    <row r="3536" spans="4:68">
      <c r="D3536" s="174" t="s">
        <v>11459</v>
      </c>
      <c r="E3536" s="175">
        <v>43158.6</v>
      </c>
      <c r="F3536" s="174" t="s">
        <v>3540</v>
      </c>
      <c r="G3536" s="174" t="s">
        <v>11432</v>
      </c>
      <c r="H3536" s="174" t="s">
        <v>179</v>
      </c>
      <c r="I3536" s="174" t="s">
        <v>11460</v>
      </c>
      <c r="J3536" s="174" t="s">
        <v>11461</v>
      </c>
      <c r="K3536" s="174"/>
      <c r="L3536" s="174" t="s">
        <v>7136</v>
      </c>
      <c r="M3536" s="174" t="s">
        <v>7197</v>
      </c>
      <c r="N3536" s="176">
        <v>600</v>
      </c>
      <c r="O3536" s="174" t="s">
        <v>3407</v>
      </c>
      <c r="P3536" s="177">
        <v>36707</v>
      </c>
      <c r="Q3536" s="176">
        <v>156</v>
      </c>
      <c r="R3536" s="175">
        <v>11221.21</v>
      </c>
      <c r="S3536" s="175">
        <v>31937.39</v>
      </c>
      <c r="T3536" s="178">
        <v>0</v>
      </c>
      <c r="U3536" s="96">
        <v>8</v>
      </c>
      <c r="V3536" s="38" t="s">
        <v>118</v>
      </c>
      <c r="W3536" s="38"/>
      <c r="X3536" s="137">
        <v>863.17200000000003</v>
      </c>
      <c r="Y3536" s="138">
        <v>54969</v>
      </c>
      <c r="Z3536" s="179">
        <v>37</v>
      </c>
      <c r="AA3536" s="139">
        <v>2050</v>
      </c>
      <c r="AB3536" s="131"/>
      <c r="AC3536" s="38"/>
      <c r="AD3536" s="140">
        <v>31937.39</v>
      </c>
      <c r="AE3536" s="141">
        <v>31074.218000000001</v>
      </c>
      <c r="AF3536" s="141">
        <v>30211.046000000002</v>
      </c>
      <c r="AG3536" s="141">
        <v>29347.874000000003</v>
      </c>
      <c r="AH3536" s="141">
        <v>28484.702000000005</v>
      </c>
      <c r="AI3536" s="141">
        <v>27621.530000000006</v>
      </c>
      <c r="AJ3536" s="141">
        <v>26758.358000000007</v>
      </c>
      <c r="AK3536" s="141">
        <v>25895.186000000009</v>
      </c>
      <c r="AL3536" s="141">
        <v>25032.01400000001</v>
      </c>
      <c r="AM3536" s="141">
        <v>24168.842000000011</v>
      </c>
      <c r="AN3536" s="141">
        <v>23305.670000000013</v>
      </c>
      <c r="AO3536" s="141">
        <v>22442.498000000014</v>
      </c>
      <c r="AP3536" s="141">
        <v>21579.326000000015</v>
      </c>
      <c r="AQ3536" s="141">
        <v>20716.154000000017</v>
      </c>
      <c r="AR3536" s="141">
        <v>19852.982000000018</v>
      </c>
      <c r="AS3536" s="141">
        <v>18989.810000000019</v>
      </c>
      <c r="AT3536" s="141">
        <v>18126.638000000021</v>
      </c>
      <c r="AU3536" s="141">
        <v>17263.466000000022</v>
      </c>
      <c r="AV3536" s="141">
        <v>16400.294000000024</v>
      </c>
      <c r="AW3536" s="141">
        <v>15537.122000000023</v>
      </c>
      <c r="AX3536" s="141">
        <v>14673.950000000023</v>
      </c>
      <c r="AY3536" s="141">
        <v>13810.778000000022</v>
      </c>
      <c r="AZ3536" s="141">
        <v>12947.606000000022</v>
      </c>
      <c r="BA3536" s="141">
        <v>12084.434000000021</v>
      </c>
      <c r="BB3536" s="141">
        <v>11221.262000000021</v>
      </c>
      <c r="BC3536" s="141">
        <v>10358.09000000002</v>
      </c>
      <c r="BD3536" s="141">
        <v>9494.9180000000197</v>
      </c>
      <c r="BE3536" s="141">
        <v>8631.7460000000192</v>
      </c>
      <c r="BF3536" s="141">
        <v>7768.5740000000187</v>
      </c>
      <c r="BG3536" s="141">
        <v>6905.4020000000182</v>
      </c>
      <c r="BH3536" s="141">
        <v>6042.2300000000178</v>
      </c>
      <c r="BI3536" s="141">
        <v>5179.0580000000173</v>
      </c>
      <c r="BJ3536" s="141">
        <v>4315.8860000000168</v>
      </c>
      <c r="BK3536" s="141">
        <v>3452.7140000000168</v>
      </c>
      <c r="BL3536" s="141">
        <v>2589.5420000000167</v>
      </c>
      <c r="BM3536" s="141">
        <v>1726.3700000000167</v>
      </c>
      <c r="BN3536" s="141">
        <v>863.19800000001669</v>
      </c>
      <c r="BO3536" s="141">
        <v>2.6000000016665581E-2</v>
      </c>
      <c r="BP3536" s="141">
        <v>0</v>
      </c>
    </row>
    <row r="3537" spans="4:68">
      <c r="D3537" s="174" t="s">
        <v>11462</v>
      </c>
      <c r="E3537" s="175">
        <v>76463.320000000007</v>
      </c>
      <c r="F3537" s="174" t="s">
        <v>3540</v>
      </c>
      <c r="G3537" s="174" t="s">
        <v>11432</v>
      </c>
      <c r="H3537" s="174" t="s">
        <v>179</v>
      </c>
      <c r="I3537" s="174" t="s">
        <v>11463</v>
      </c>
      <c r="J3537" s="174" t="s">
        <v>11464</v>
      </c>
      <c r="K3537" s="174"/>
      <c r="L3537" s="174" t="s">
        <v>7136</v>
      </c>
      <c r="M3537" s="174" t="s">
        <v>7279</v>
      </c>
      <c r="N3537" s="176">
        <v>600</v>
      </c>
      <c r="O3537" s="174" t="s">
        <v>3407</v>
      </c>
      <c r="P3537" s="177">
        <v>36707</v>
      </c>
      <c r="Q3537" s="176">
        <v>156</v>
      </c>
      <c r="R3537" s="175">
        <v>19880.38</v>
      </c>
      <c r="S3537" s="175">
        <v>56582.94</v>
      </c>
      <c r="T3537" s="178">
        <v>0</v>
      </c>
      <c r="U3537" s="96">
        <v>10</v>
      </c>
      <c r="V3537" s="38" t="s">
        <v>120</v>
      </c>
      <c r="W3537" s="38"/>
      <c r="X3537" s="137">
        <v>1529.2664000000002</v>
      </c>
      <c r="Y3537" s="138">
        <v>54969</v>
      </c>
      <c r="Z3537" s="179">
        <v>37</v>
      </c>
      <c r="AA3537" s="139">
        <v>2050</v>
      </c>
      <c r="AB3537" s="131"/>
      <c r="AC3537" s="38"/>
      <c r="AD3537" s="140">
        <v>56582.94</v>
      </c>
      <c r="AE3537" s="141">
        <v>55053.673600000002</v>
      </c>
      <c r="AF3537" s="141">
        <v>53524.407200000001</v>
      </c>
      <c r="AG3537" s="141">
        <v>51995.140800000001</v>
      </c>
      <c r="AH3537" s="141">
        <v>50465.874400000001</v>
      </c>
      <c r="AI3537" s="141">
        <v>48936.608</v>
      </c>
      <c r="AJ3537" s="141">
        <v>47407.3416</v>
      </c>
      <c r="AK3537" s="141">
        <v>45878.075199999999</v>
      </c>
      <c r="AL3537" s="141">
        <v>44348.808799999999</v>
      </c>
      <c r="AM3537" s="141">
        <v>42819.542399999998</v>
      </c>
      <c r="AN3537" s="141">
        <v>41290.275999999998</v>
      </c>
      <c r="AO3537" s="141">
        <v>39761.009599999998</v>
      </c>
      <c r="AP3537" s="141">
        <v>38231.743199999997</v>
      </c>
      <c r="AQ3537" s="141">
        <v>36702.476799999997</v>
      </c>
      <c r="AR3537" s="141">
        <v>35173.210399999996</v>
      </c>
      <c r="AS3537" s="141">
        <v>33643.943999999996</v>
      </c>
      <c r="AT3537" s="141">
        <v>32114.677599999995</v>
      </c>
      <c r="AU3537" s="141">
        <v>30585.411199999995</v>
      </c>
      <c r="AV3537" s="141">
        <v>29056.144799999995</v>
      </c>
      <c r="AW3537" s="141">
        <v>27526.878399999994</v>
      </c>
      <c r="AX3537" s="141">
        <v>25997.611999999994</v>
      </c>
      <c r="AY3537" s="141">
        <v>24468.345599999993</v>
      </c>
      <c r="AZ3537" s="141">
        <v>22939.079199999993</v>
      </c>
      <c r="BA3537" s="141">
        <v>21409.812799999992</v>
      </c>
      <c r="BB3537" s="141">
        <v>19880.546399999992</v>
      </c>
      <c r="BC3537" s="141">
        <v>18351.279999999992</v>
      </c>
      <c r="BD3537" s="141">
        <v>16822.013599999991</v>
      </c>
      <c r="BE3537" s="141">
        <v>15292.747199999991</v>
      </c>
      <c r="BF3537" s="141">
        <v>13763.48079999999</v>
      </c>
      <c r="BG3537" s="141">
        <v>12234.21439999999</v>
      </c>
      <c r="BH3537" s="141">
        <v>10704.947999999989</v>
      </c>
      <c r="BI3537" s="141">
        <v>9175.681599999989</v>
      </c>
      <c r="BJ3537" s="141">
        <v>7646.4151999999885</v>
      </c>
      <c r="BK3537" s="141">
        <v>6117.1487999999881</v>
      </c>
      <c r="BL3537" s="141">
        <v>4587.8823999999877</v>
      </c>
      <c r="BM3537" s="141">
        <v>3058.6159999999873</v>
      </c>
      <c r="BN3537" s="141">
        <v>1529.349599999987</v>
      </c>
      <c r="BO3537" s="141">
        <v>8.3199999986845796E-2</v>
      </c>
      <c r="BP3537" s="141">
        <v>0</v>
      </c>
    </row>
    <row r="3538" spans="4:68">
      <c r="D3538" s="174" t="s">
        <v>11465</v>
      </c>
      <c r="E3538" s="175">
        <v>175591.12</v>
      </c>
      <c r="F3538" s="174" t="s">
        <v>3540</v>
      </c>
      <c r="G3538" s="174" t="s">
        <v>11432</v>
      </c>
      <c r="H3538" s="174" t="s">
        <v>179</v>
      </c>
      <c r="I3538" s="174" t="s">
        <v>11466</v>
      </c>
      <c r="J3538" s="174" t="s">
        <v>11467</v>
      </c>
      <c r="K3538" s="174"/>
      <c r="L3538" s="174" t="s">
        <v>7136</v>
      </c>
      <c r="M3538" s="174" t="s">
        <v>7175</v>
      </c>
      <c r="N3538" s="176">
        <v>600</v>
      </c>
      <c r="O3538" s="174" t="s">
        <v>3407</v>
      </c>
      <c r="P3538" s="177">
        <v>36707</v>
      </c>
      <c r="Q3538" s="176">
        <v>156</v>
      </c>
      <c r="R3538" s="175">
        <v>45653.66</v>
      </c>
      <c r="S3538" s="175">
        <v>129937.46</v>
      </c>
      <c r="T3538" s="178">
        <v>0</v>
      </c>
      <c r="U3538" s="96">
        <v>9</v>
      </c>
      <c r="V3538" s="38" t="s">
        <v>119</v>
      </c>
      <c r="W3538" s="38"/>
      <c r="X3538" s="137">
        <v>3511.8224</v>
      </c>
      <c r="Y3538" s="138">
        <v>54969</v>
      </c>
      <c r="Z3538" s="179">
        <v>37</v>
      </c>
      <c r="AA3538" s="139">
        <v>2050</v>
      </c>
      <c r="AB3538" s="131"/>
      <c r="AC3538" s="38"/>
      <c r="AD3538" s="140">
        <v>129937.46</v>
      </c>
      <c r="AE3538" s="141">
        <v>126425.6376</v>
      </c>
      <c r="AF3538" s="141">
        <v>122913.8152</v>
      </c>
      <c r="AG3538" s="141">
        <v>119401.99279999999</v>
      </c>
      <c r="AH3538" s="141">
        <v>115890.17039999999</v>
      </c>
      <c r="AI3538" s="141">
        <v>112378.34799999998</v>
      </c>
      <c r="AJ3538" s="141">
        <v>108866.52559999998</v>
      </c>
      <c r="AK3538" s="141">
        <v>105354.70319999997</v>
      </c>
      <c r="AL3538" s="141">
        <v>101842.88079999997</v>
      </c>
      <c r="AM3538" s="141">
        <v>98331.058399999965</v>
      </c>
      <c r="AN3538" s="141">
        <v>94819.235999999961</v>
      </c>
      <c r="AO3538" s="141">
        <v>91307.413599999956</v>
      </c>
      <c r="AP3538" s="141">
        <v>87795.591199999952</v>
      </c>
      <c r="AQ3538" s="141">
        <v>84283.768799999947</v>
      </c>
      <c r="AR3538" s="141">
        <v>80771.946399999943</v>
      </c>
      <c r="AS3538" s="141">
        <v>77260.123999999938</v>
      </c>
      <c r="AT3538" s="141">
        <v>73748.301599999933</v>
      </c>
      <c r="AU3538" s="141">
        <v>70236.479199999929</v>
      </c>
      <c r="AV3538" s="141">
        <v>66724.656799999924</v>
      </c>
      <c r="AW3538" s="141">
        <v>63212.834399999927</v>
      </c>
      <c r="AX3538" s="141">
        <v>59701.01199999993</v>
      </c>
      <c r="AY3538" s="141">
        <v>56189.189599999932</v>
      </c>
      <c r="AZ3538" s="141">
        <v>52677.367199999935</v>
      </c>
      <c r="BA3538" s="141">
        <v>49165.544799999938</v>
      </c>
      <c r="BB3538" s="141">
        <v>45653.722399999941</v>
      </c>
      <c r="BC3538" s="141">
        <v>42141.899999999943</v>
      </c>
      <c r="BD3538" s="141">
        <v>38630.077599999946</v>
      </c>
      <c r="BE3538" s="141">
        <v>35118.255199999949</v>
      </c>
      <c r="BF3538" s="141">
        <v>31606.432799999948</v>
      </c>
      <c r="BG3538" s="141">
        <v>28094.610399999947</v>
      </c>
      <c r="BH3538" s="141">
        <v>24582.787999999946</v>
      </c>
      <c r="BI3538" s="141">
        <v>21070.965599999945</v>
      </c>
      <c r="BJ3538" s="141">
        <v>17559.143199999944</v>
      </c>
      <c r="BK3538" s="141">
        <v>14047.320799999943</v>
      </c>
      <c r="BL3538" s="141">
        <v>10535.498399999942</v>
      </c>
      <c r="BM3538" s="141">
        <v>7023.6759999999422</v>
      </c>
      <c r="BN3538" s="141">
        <v>3511.8535999999422</v>
      </c>
      <c r="BO3538" s="141">
        <v>3.1199999942145951E-2</v>
      </c>
      <c r="BP3538" s="141">
        <v>0</v>
      </c>
    </row>
    <row r="3539" spans="4:68">
      <c r="D3539" s="174" t="s">
        <v>11468</v>
      </c>
      <c r="E3539" s="175">
        <v>188191.86</v>
      </c>
      <c r="F3539" s="174" t="s">
        <v>3540</v>
      </c>
      <c r="G3539" s="174" t="s">
        <v>11432</v>
      </c>
      <c r="H3539" s="174" t="s">
        <v>191</v>
      </c>
      <c r="I3539" s="174" t="s">
        <v>11469</v>
      </c>
      <c r="J3539" s="174" t="s">
        <v>11470</v>
      </c>
      <c r="K3539" s="174"/>
      <c r="L3539" s="174" t="s">
        <v>4395</v>
      </c>
      <c r="M3539" s="174" t="s">
        <v>3575</v>
      </c>
      <c r="N3539" s="176">
        <v>960</v>
      </c>
      <c r="O3539" s="174" t="s">
        <v>3407</v>
      </c>
      <c r="P3539" s="177">
        <v>36707</v>
      </c>
      <c r="Q3539" s="176">
        <v>156</v>
      </c>
      <c r="R3539" s="175">
        <v>30581.07</v>
      </c>
      <c r="S3539" s="175">
        <v>157610.79</v>
      </c>
      <c r="T3539" s="178">
        <v>0</v>
      </c>
      <c r="U3539" s="96">
        <v>6</v>
      </c>
      <c r="V3539" s="38" t="s">
        <v>116</v>
      </c>
      <c r="W3539" s="38"/>
      <c r="X3539" s="137">
        <v>2352.3982500000002</v>
      </c>
      <c r="Y3539" s="138">
        <v>65927</v>
      </c>
      <c r="Z3539" s="179">
        <v>67</v>
      </c>
      <c r="AA3539" s="139">
        <v>2080</v>
      </c>
      <c r="AB3539" s="131"/>
      <c r="AC3539" s="38"/>
      <c r="AD3539" s="140">
        <v>157610.79</v>
      </c>
      <c r="AE3539" s="141">
        <v>155258.39175000001</v>
      </c>
      <c r="AF3539" s="141">
        <v>152905.99350000001</v>
      </c>
      <c r="AG3539" s="141">
        <v>150553.59525000001</v>
      </c>
      <c r="AH3539" s="141">
        <v>148201.19700000001</v>
      </c>
      <c r="AI3539" s="141">
        <v>145848.79875000002</v>
      </c>
      <c r="AJ3539" s="141">
        <v>143496.40050000002</v>
      </c>
      <c r="AK3539" s="141">
        <v>141144.00225000002</v>
      </c>
      <c r="AL3539" s="141">
        <v>138791.60400000002</v>
      </c>
      <c r="AM3539" s="141">
        <v>136439.20575000002</v>
      </c>
      <c r="AN3539" s="141">
        <v>134086.80750000002</v>
      </c>
      <c r="AO3539" s="141">
        <v>131734.40925000003</v>
      </c>
      <c r="AP3539" s="141">
        <v>129382.01100000003</v>
      </c>
      <c r="AQ3539" s="141">
        <v>127029.61275000003</v>
      </c>
      <c r="AR3539" s="141">
        <v>124677.21450000003</v>
      </c>
      <c r="AS3539" s="141">
        <v>122324.81625000003</v>
      </c>
      <c r="AT3539" s="141">
        <v>119972.41800000003</v>
      </c>
      <c r="AU3539" s="141">
        <v>117620.01975000004</v>
      </c>
      <c r="AV3539" s="141">
        <v>115267.62150000004</v>
      </c>
      <c r="AW3539" s="141">
        <v>112915.22325000004</v>
      </c>
      <c r="AX3539" s="141">
        <v>110562.82500000004</v>
      </c>
      <c r="AY3539" s="141">
        <v>108210.42675000004</v>
      </c>
      <c r="AZ3539" s="141">
        <v>105858.02850000004</v>
      </c>
      <c r="BA3539" s="141">
        <v>103505.63025000005</v>
      </c>
      <c r="BB3539" s="141">
        <v>101153.23200000005</v>
      </c>
      <c r="BC3539" s="141">
        <v>98800.833750000049</v>
      </c>
      <c r="BD3539" s="141">
        <v>96448.435500000051</v>
      </c>
      <c r="BE3539" s="141">
        <v>94096.037250000052</v>
      </c>
      <c r="BF3539" s="141">
        <v>91743.639000000054</v>
      </c>
      <c r="BG3539" s="141">
        <v>89391.240750000055</v>
      </c>
      <c r="BH3539" s="141">
        <v>87038.842500000057</v>
      </c>
      <c r="BI3539" s="141">
        <v>84686.444250000059</v>
      </c>
      <c r="BJ3539" s="141">
        <v>82334.04600000006</v>
      </c>
      <c r="BK3539" s="141">
        <v>79981.647750000062</v>
      </c>
      <c r="BL3539" s="141">
        <v>77629.249500000064</v>
      </c>
      <c r="BM3539" s="141">
        <v>75276.851250000065</v>
      </c>
      <c r="BN3539" s="141">
        <v>72924.453000000067</v>
      </c>
      <c r="BO3539" s="141">
        <v>70572.054750000068</v>
      </c>
      <c r="BP3539" s="141">
        <v>68219.65650000007</v>
      </c>
    </row>
    <row r="3540" spans="4:68">
      <c r="D3540" s="174" t="s">
        <v>11471</v>
      </c>
      <c r="E3540" s="175">
        <v>49898.28</v>
      </c>
      <c r="F3540" s="174" t="s">
        <v>3540</v>
      </c>
      <c r="G3540" s="174" t="s">
        <v>11432</v>
      </c>
      <c r="H3540" s="174" t="s">
        <v>172</v>
      </c>
      <c r="I3540" s="174" t="s">
        <v>11472</v>
      </c>
      <c r="J3540" s="174" t="s">
        <v>11473</v>
      </c>
      <c r="K3540" s="174"/>
      <c r="L3540" s="174" t="s">
        <v>172</v>
      </c>
      <c r="M3540" s="174" t="s">
        <v>3899</v>
      </c>
      <c r="N3540" s="176">
        <v>960</v>
      </c>
      <c r="O3540" s="174" t="s">
        <v>3407</v>
      </c>
      <c r="P3540" s="177">
        <v>36707</v>
      </c>
      <c r="Q3540" s="176">
        <v>156</v>
      </c>
      <c r="R3540" s="175">
        <v>8108.36</v>
      </c>
      <c r="S3540" s="175">
        <v>41789.919999999998</v>
      </c>
      <c r="T3540" s="178">
        <v>0</v>
      </c>
      <c r="U3540" s="96">
        <v>2</v>
      </c>
      <c r="V3540" s="38" t="s">
        <v>112</v>
      </c>
      <c r="W3540" s="38"/>
      <c r="X3540" s="137">
        <v>623.72850000000005</v>
      </c>
      <c r="Y3540" s="138">
        <v>65927</v>
      </c>
      <c r="Z3540" s="179">
        <v>67</v>
      </c>
      <c r="AA3540" s="139">
        <v>2080</v>
      </c>
      <c r="AB3540" s="131"/>
      <c r="AC3540" s="38"/>
      <c r="AD3540" s="140">
        <v>41789.919999999998</v>
      </c>
      <c r="AE3540" s="141">
        <v>41166.191500000001</v>
      </c>
      <c r="AF3540" s="141">
        <v>40542.463000000003</v>
      </c>
      <c r="AG3540" s="141">
        <v>39918.734500000006</v>
      </c>
      <c r="AH3540" s="141">
        <v>39295.006000000008</v>
      </c>
      <c r="AI3540" s="141">
        <v>38671.277500000011</v>
      </c>
      <c r="AJ3540" s="141">
        <v>38047.549000000014</v>
      </c>
      <c r="AK3540" s="141">
        <v>37423.820500000016</v>
      </c>
      <c r="AL3540" s="141">
        <v>36800.092000000019</v>
      </c>
      <c r="AM3540" s="141">
        <v>36176.363500000021</v>
      </c>
      <c r="AN3540" s="141">
        <v>35552.635000000024</v>
      </c>
      <c r="AO3540" s="141">
        <v>34928.906500000026</v>
      </c>
      <c r="AP3540" s="141">
        <v>34305.178000000029</v>
      </c>
      <c r="AQ3540" s="141">
        <v>33681.449500000032</v>
      </c>
      <c r="AR3540" s="141">
        <v>33057.721000000034</v>
      </c>
      <c r="AS3540" s="141">
        <v>32433.992500000033</v>
      </c>
      <c r="AT3540" s="141">
        <v>31810.264000000032</v>
      </c>
      <c r="AU3540" s="141">
        <v>31186.535500000031</v>
      </c>
      <c r="AV3540" s="141">
        <v>30562.80700000003</v>
      </c>
      <c r="AW3540" s="141">
        <v>29939.078500000029</v>
      </c>
      <c r="AX3540" s="141">
        <v>29315.350000000028</v>
      </c>
      <c r="AY3540" s="141">
        <v>28691.621500000027</v>
      </c>
      <c r="AZ3540" s="141">
        <v>28067.893000000025</v>
      </c>
      <c r="BA3540" s="141">
        <v>27444.164500000024</v>
      </c>
      <c r="BB3540" s="141">
        <v>26820.436000000023</v>
      </c>
      <c r="BC3540" s="141">
        <v>26196.707500000022</v>
      </c>
      <c r="BD3540" s="141">
        <v>25572.979000000021</v>
      </c>
      <c r="BE3540" s="141">
        <v>24949.25050000002</v>
      </c>
      <c r="BF3540" s="141">
        <v>24325.522000000019</v>
      </c>
      <c r="BG3540" s="141">
        <v>23701.793500000018</v>
      </c>
      <c r="BH3540" s="141">
        <v>23078.065000000017</v>
      </c>
      <c r="BI3540" s="141">
        <v>22454.336500000016</v>
      </c>
      <c r="BJ3540" s="141">
        <v>21830.608000000015</v>
      </c>
      <c r="BK3540" s="141">
        <v>21206.879500000014</v>
      </c>
      <c r="BL3540" s="141">
        <v>20583.151000000013</v>
      </c>
      <c r="BM3540" s="141">
        <v>19959.422500000011</v>
      </c>
      <c r="BN3540" s="141">
        <v>19335.69400000001</v>
      </c>
      <c r="BO3540" s="141">
        <v>18711.965500000009</v>
      </c>
      <c r="BP3540" s="141">
        <v>18088.237000000008</v>
      </c>
    </row>
    <row r="3541" spans="4:68">
      <c r="D3541" s="174" t="s">
        <v>11474</v>
      </c>
      <c r="E3541" s="175">
        <v>90471.24</v>
      </c>
      <c r="F3541" s="174" t="s">
        <v>3540</v>
      </c>
      <c r="G3541" s="174" t="s">
        <v>11432</v>
      </c>
      <c r="H3541" s="174" t="s">
        <v>169</v>
      </c>
      <c r="I3541" s="174" t="s">
        <v>11475</v>
      </c>
      <c r="J3541" s="174" t="s">
        <v>11476</v>
      </c>
      <c r="K3541" s="174"/>
      <c r="L3541" s="174" t="s">
        <v>3509</v>
      </c>
      <c r="M3541" s="174" t="s">
        <v>6122</v>
      </c>
      <c r="N3541" s="176">
        <v>960</v>
      </c>
      <c r="O3541" s="174" t="s">
        <v>3407</v>
      </c>
      <c r="P3541" s="177">
        <v>36707</v>
      </c>
      <c r="Q3541" s="176">
        <v>156</v>
      </c>
      <c r="R3541" s="175">
        <v>14701.57</v>
      </c>
      <c r="S3541" s="175">
        <v>75769.67</v>
      </c>
      <c r="T3541" s="178">
        <v>0</v>
      </c>
      <c r="U3541" s="96">
        <v>1</v>
      </c>
      <c r="V3541" s="38" t="s">
        <v>111</v>
      </c>
      <c r="W3541" s="38"/>
      <c r="X3541" s="137">
        <v>1130.8905</v>
      </c>
      <c r="Y3541" s="138">
        <v>65927</v>
      </c>
      <c r="Z3541" s="179">
        <v>67</v>
      </c>
      <c r="AA3541" s="139">
        <v>2080</v>
      </c>
      <c r="AB3541" s="131"/>
      <c r="AC3541" s="38"/>
      <c r="AD3541" s="140">
        <v>75769.67</v>
      </c>
      <c r="AE3541" s="141">
        <v>74638.779500000004</v>
      </c>
      <c r="AF3541" s="141">
        <v>73507.88900000001</v>
      </c>
      <c r="AG3541" s="141">
        <v>72376.998500000016</v>
      </c>
      <c r="AH3541" s="141">
        <v>71246.108000000022</v>
      </c>
      <c r="AI3541" s="141">
        <v>70115.217500000028</v>
      </c>
      <c r="AJ3541" s="141">
        <v>68984.327000000034</v>
      </c>
      <c r="AK3541" s="141">
        <v>67853.43650000004</v>
      </c>
      <c r="AL3541" s="141">
        <v>66722.546000000046</v>
      </c>
      <c r="AM3541" s="141">
        <v>65591.655500000052</v>
      </c>
      <c r="AN3541" s="141">
        <v>64460.76500000005</v>
      </c>
      <c r="AO3541" s="141">
        <v>63329.874500000049</v>
      </c>
      <c r="AP3541" s="141">
        <v>62198.984000000048</v>
      </c>
      <c r="AQ3541" s="141">
        <v>61068.093500000046</v>
      </c>
      <c r="AR3541" s="141">
        <v>59937.203000000045</v>
      </c>
      <c r="AS3541" s="141">
        <v>58806.312500000044</v>
      </c>
      <c r="AT3541" s="141">
        <v>57675.422000000042</v>
      </c>
      <c r="AU3541" s="141">
        <v>56544.531500000041</v>
      </c>
      <c r="AV3541" s="141">
        <v>55413.64100000004</v>
      </c>
      <c r="AW3541" s="141">
        <v>54282.750500000038</v>
      </c>
      <c r="AX3541" s="141">
        <v>53151.860000000037</v>
      </c>
      <c r="AY3541" s="141">
        <v>52020.969500000036</v>
      </c>
      <c r="AZ3541" s="141">
        <v>50890.079000000034</v>
      </c>
      <c r="BA3541" s="141">
        <v>49759.188500000033</v>
      </c>
      <c r="BB3541" s="141">
        <v>48628.298000000032</v>
      </c>
      <c r="BC3541" s="141">
        <v>47497.40750000003</v>
      </c>
      <c r="BD3541" s="141">
        <v>46366.517000000029</v>
      </c>
      <c r="BE3541" s="141">
        <v>45235.626500000028</v>
      </c>
      <c r="BF3541" s="141">
        <v>44104.736000000026</v>
      </c>
      <c r="BG3541" s="141">
        <v>42973.845500000025</v>
      </c>
      <c r="BH3541" s="141">
        <v>41842.955000000024</v>
      </c>
      <c r="BI3541" s="141">
        <v>40712.064500000022</v>
      </c>
      <c r="BJ3541" s="141">
        <v>39581.174000000021</v>
      </c>
      <c r="BK3541" s="141">
        <v>38450.28350000002</v>
      </c>
      <c r="BL3541" s="141">
        <v>37319.393000000018</v>
      </c>
      <c r="BM3541" s="141">
        <v>36188.502500000017</v>
      </c>
      <c r="BN3541" s="141">
        <v>35057.612000000016</v>
      </c>
      <c r="BO3541" s="141">
        <v>33926.721500000014</v>
      </c>
      <c r="BP3541" s="141">
        <v>32795.831000000013</v>
      </c>
    </row>
    <row r="3542" spans="4:68">
      <c r="D3542" s="174" t="s">
        <v>11477</v>
      </c>
      <c r="E3542" s="175">
        <v>43989.8</v>
      </c>
      <c r="F3542" s="174" t="s">
        <v>3540</v>
      </c>
      <c r="G3542" s="174" t="s">
        <v>11432</v>
      </c>
      <c r="H3542" s="174" t="s">
        <v>176</v>
      </c>
      <c r="I3542" s="174" t="s">
        <v>11478</v>
      </c>
      <c r="J3542" s="174" t="s">
        <v>11479</v>
      </c>
      <c r="K3542" s="174"/>
      <c r="L3542" s="174" t="s">
        <v>7136</v>
      </c>
      <c r="M3542" s="174" t="s">
        <v>7197</v>
      </c>
      <c r="N3542" s="176">
        <v>960</v>
      </c>
      <c r="O3542" s="174" t="s">
        <v>3407</v>
      </c>
      <c r="P3542" s="177">
        <v>36707</v>
      </c>
      <c r="Q3542" s="176">
        <v>156</v>
      </c>
      <c r="R3542" s="175">
        <v>7148.31</v>
      </c>
      <c r="S3542" s="175">
        <v>36841.49</v>
      </c>
      <c r="T3542" s="178">
        <v>0</v>
      </c>
      <c r="U3542" s="96">
        <v>6</v>
      </c>
      <c r="V3542" s="38" t="s">
        <v>116</v>
      </c>
      <c r="W3542" s="38"/>
      <c r="X3542" s="137">
        <v>549.87250000000006</v>
      </c>
      <c r="Y3542" s="138">
        <v>65927</v>
      </c>
      <c r="Z3542" s="179">
        <v>67</v>
      </c>
      <c r="AA3542" s="139">
        <v>2080</v>
      </c>
      <c r="AB3542" s="131"/>
      <c r="AC3542" s="38"/>
      <c r="AD3542" s="140">
        <v>36841.49</v>
      </c>
      <c r="AE3542" s="141">
        <v>36291.6175</v>
      </c>
      <c r="AF3542" s="141">
        <v>35741.745000000003</v>
      </c>
      <c r="AG3542" s="141">
        <v>35191.872500000005</v>
      </c>
      <c r="AH3542" s="141">
        <v>34642.000000000007</v>
      </c>
      <c r="AI3542" s="141">
        <v>34092.12750000001</v>
      </c>
      <c r="AJ3542" s="141">
        <v>33542.255000000012</v>
      </c>
      <c r="AK3542" s="141">
        <v>32992.382500000014</v>
      </c>
      <c r="AL3542" s="141">
        <v>32442.510000000013</v>
      </c>
      <c r="AM3542" s="141">
        <v>31892.637500000012</v>
      </c>
      <c r="AN3542" s="141">
        <v>31342.76500000001</v>
      </c>
      <c r="AO3542" s="141">
        <v>30792.892500000009</v>
      </c>
      <c r="AP3542" s="141">
        <v>30243.020000000008</v>
      </c>
      <c r="AQ3542" s="141">
        <v>29693.147500000006</v>
      </c>
      <c r="AR3542" s="141">
        <v>29143.275000000005</v>
      </c>
      <c r="AS3542" s="141">
        <v>28593.402500000004</v>
      </c>
      <c r="AT3542" s="141">
        <v>28043.530000000002</v>
      </c>
      <c r="AU3542" s="141">
        <v>27493.657500000001</v>
      </c>
      <c r="AV3542" s="141">
        <v>26943.785</v>
      </c>
      <c r="AW3542" s="141">
        <v>26393.912499999999</v>
      </c>
      <c r="AX3542" s="141">
        <v>25844.039999999997</v>
      </c>
      <c r="AY3542" s="141">
        <v>25294.167499999996</v>
      </c>
      <c r="AZ3542" s="141">
        <v>24744.294999999995</v>
      </c>
      <c r="BA3542" s="141">
        <v>24194.422499999993</v>
      </c>
      <c r="BB3542" s="141">
        <v>23644.549999999992</v>
      </c>
      <c r="BC3542" s="141">
        <v>23094.677499999991</v>
      </c>
      <c r="BD3542" s="141">
        <v>22544.804999999989</v>
      </c>
      <c r="BE3542" s="141">
        <v>21994.932499999988</v>
      </c>
      <c r="BF3542" s="141">
        <v>21445.059999999987</v>
      </c>
      <c r="BG3542" s="141">
        <v>20895.187499999985</v>
      </c>
      <c r="BH3542" s="141">
        <v>20345.314999999984</v>
      </c>
      <c r="BI3542" s="141">
        <v>19795.442499999983</v>
      </c>
      <c r="BJ3542" s="141">
        <v>19245.569999999982</v>
      </c>
      <c r="BK3542" s="141">
        <v>18695.69749999998</v>
      </c>
      <c r="BL3542" s="141">
        <v>18145.824999999979</v>
      </c>
      <c r="BM3542" s="141">
        <v>17595.952499999978</v>
      </c>
      <c r="BN3542" s="141">
        <v>17046.079999999976</v>
      </c>
      <c r="BO3542" s="141">
        <v>16496.207499999975</v>
      </c>
      <c r="BP3542" s="141">
        <v>15946.334999999975</v>
      </c>
    </row>
    <row r="3543" spans="4:68">
      <c r="D3543" s="174" t="s">
        <v>11480</v>
      </c>
      <c r="E3543" s="175">
        <v>95186.19</v>
      </c>
      <c r="F3543" s="174" t="s">
        <v>3540</v>
      </c>
      <c r="G3543" s="174" t="s">
        <v>11432</v>
      </c>
      <c r="H3543" s="174" t="s">
        <v>172</v>
      </c>
      <c r="I3543" s="174" t="s">
        <v>11481</v>
      </c>
      <c r="J3543" s="174" t="s">
        <v>11482</v>
      </c>
      <c r="K3543" s="174"/>
      <c r="L3543" s="174" t="s">
        <v>172</v>
      </c>
      <c r="M3543" s="174" t="s">
        <v>3866</v>
      </c>
      <c r="N3543" s="176">
        <v>960</v>
      </c>
      <c r="O3543" s="174" t="s">
        <v>3407</v>
      </c>
      <c r="P3543" s="177">
        <v>36707</v>
      </c>
      <c r="Q3543" s="176">
        <v>156</v>
      </c>
      <c r="R3543" s="175">
        <v>15467.66</v>
      </c>
      <c r="S3543" s="175">
        <v>79718.53</v>
      </c>
      <c r="T3543" s="178">
        <v>0</v>
      </c>
      <c r="U3543" s="96">
        <v>6</v>
      </c>
      <c r="V3543" s="38" t="s">
        <v>116</v>
      </c>
      <c r="W3543" s="38"/>
      <c r="X3543" s="137">
        <v>1189.8273750000001</v>
      </c>
      <c r="Y3543" s="138">
        <v>65927</v>
      </c>
      <c r="Z3543" s="179">
        <v>67</v>
      </c>
      <c r="AA3543" s="139">
        <v>2080</v>
      </c>
      <c r="AB3543" s="131"/>
      <c r="AC3543" s="38"/>
      <c r="AD3543" s="140">
        <v>79718.53</v>
      </c>
      <c r="AE3543" s="141">
        <v>78528.702625000005</v>
      </c>
      <c r="AF3543" s="141">
        <v>77338.875250000012</v>
      </c>
      <c r="AG3543" s="141">
        <v>76149.047875000018</v>
      </c>
      <c r="AH3543" s="141">
        <v>74959.220500000025</v>
      </c>
      <c r="AI3543" s="141">
        <v>73769.393125000031</v>
      </c>
      <c r="AJ3543" s="141">
        <v>72579.565750000038</v>
      </c>
      <c r="AK3543" s="141">
        <v>71389.738375000044</v>
      </c>
      <c r="AL3543" s="141">
        <v>70199.911000000051</v>
      </c>
      <c r="AM3543" s="141">
        <v>69010.083625000058</v>
      </c>
      <c r="AN3543" s="141">
        <v>67820.256250000064</v>
      </c>
      <c r="AO3543" s="141">
        <v>66630.428875000071</v>
      </c>
      <c r="AP3543" s="141">
        <v>65440.60150000007</v>
      </c>
      <c r="AQ3543" s="141">
        <v>64250.774125000069</v>
      </c>
      <c r="AR3543" s="141">
        <v>63060.946750000068</v>
      </c>
      <c r="AS3543" s="141">
        <v>61871.119375000068</v>
      </c>
      <c r="AT3543" s="141">
        <v>60681.292000000067</v>
      </c>
      <c r="AU3543" s="141">
        <v>59491.464625000066</v>
      </c>
      <c r="AV3543" s="141">
        <v>58301.637250000065</v>
      </c>
      <c r="AW3543" s="141">
        <v>57111.809875000064</v>
      </c>
      <c r="AX3543" s="141">
        <v>55921.982500000064</v>
      </c>
      <c r="AY3543" s="141">
        <v>54732.155125000063</v>
      </c>
      <c r="AZ3543" s="141">
        <v>53542.327750000062</v>
      </c>
      <c r="BA3543" s="141">
        <v>52352.500375000061</v>
      </c>
      <c r="BB3543" s="141">
        <v>51162.673000000061</v>
      </c>
      <c r="BC3543" s="141">
        <v>49972.84562500006</v>
      </c>
      <c r="BD3543" s="141">
        <v>48783.018250000059</v>
      </c>
      <c r="BE3543" s="141">
        <v>47593.190875000058</v>
      </c>
      <c r="BF3543" s="141">
        <v>46403.363500000058</v>
      </c>
      <c r="BG3543" s="141">
        <v>45213.536125000057</v>
      </c>
      <c r="BH3543" s="141">
        <v>44023.708750000056</v>
      </c>
      <c r="BI3543" s="141">
        <v>42833.881375000055</v>
      </c>
      <c r="BJ3543" s="141">
        <v>41644.054000000055</v>
      </c>
      <c r="BK3543" s="141">
        <v>40454.226625000054</v>
      </c>
      <c r="BL3543" s="141">
        <v>39264.399250000053</v>
      </c>
      <c r="BM3543" s="141">
        <v>38074.571875000052</v>
      </c>
      <c r="BN3543" s="141">
        <v>36884.744500000052</v>
      </c>
      <c r="BO3543" s="141">
        <v>35694.917125000051</v>
      </c>
      <c r="BP3543" s="141">
        <v>34505.08975000005</v>
      </c>
    </row>
    <row r="3544" spans="4:68">
      <c r="D3544" s="174" t="s">
        <v>11483</v>
      </c>
      <c r="E3544" s="175">
        <v>248176.95</v>
      </c>
      <c r="F3544" s="174" t="s">
        <v>3540</v>
      </c>
      <c r="G3544" s="174" t="s">
        <v>11432</v>
      </c>
      <c r="H3544" s="174" t="s">
        <v>176</v>
      </c>
      <c r="I3544" s="174" t="s">
        <v>11484</v>
      </c>
      <c r="J3544" s="174" t="s">
        <v>11485</v>
      </c>
      <c r="K3544" s="174"/>
      <c r="L3544" s="174" t="s">
        <v>8461</v>
      </c>
      <c r="M3544" s="174" t="s">
        <v>6122</v>
      </c>
      <c r="N3544" s="176">
        <v>960</v>
      </c>
      <c r="O3544" s="174" t="s">
        <v>3407</v>
      </c>
      <c r="P3544" s="177">
        <v>36707</v>
      </c>
      <c r="Q3544" s="176">
        <v>156</v>
      </c>
      <c r="R3544" s="175">
        <v>40328.730000000003</v>
      </c>
      <c r="S3544" s="175">
        <v>207848.22</v>
      </c>
      <c r="T3544" s="178">
        <v>0</v>
      </c>
      <c r="U3544" s="96">
        <v>19</v>
      </c>
      <c r="V3544" s="38" t="s">
        <v>129</v>
      </c>
      <c r="W3544" s="38"/>
      <c r="X3544" s="137">
        <v>3102.211875</v>
      </c>
      <c r="Y3544" s="138">
        <v>65927</v>
      </c>
      <c r="Z3544" s="179">
        <v>67</v>
      </c>
      <c r="AA3544" s="139">
        <v>2080</v>
      </c>
      <c r="AB3544" s="131"/>
      <c r="AC3544" s="38"/>
      <c r="AD3544" s="140">
        <v>207848.22</v>
      </c>
      <c r="AE3544" s="141">
        <v>204746.00812499999</v>
      </c>
      <c r="AF3544" s="141">
        <v>201643.79624999998</v>
      </c>
      <c r="AG3544" s="141">
        <v>198541.58437499998</v>
      </c>
      <c r="AH3544" s="141">
        <v>195439.37249999997</v>
      </c>
      <c r="AI3544" s="141">
        <v>192337.16062499996</v>
      </c>
      <c r="AJ3544" s="141">
        <v>189234.94874999995</v>
      </c>
      <c r="AK3544" s="141">
        <v>186132.73687499994</v>
      </c>
      <c r="AL3544" s="141">
        <v>183030.52499999994</v>
      </c>
      <c r="AM3544" s="141">
        <v>179928.31312499993</v>
      </c>
      <c r="AN3544" s="141">
        <v>176826.10124999992</v>
      </c>
      <c r="AO3544" s="141">
        <v>173723.88937499991</v>
      </c>
      <c r="AP3544" s="141">
        <v>170621.6774999999</v>
      </c>
      <c r="AQ3544" s="141">
        <v>167519.4656249999</v>
      </c>
      <c r="AR3544" s="141">
        <v>164417.25374999989</v>
      </c>
      <c r="AS3544" s="141">
        <v>161315.04187499988</v>
      </c>
      <c r="AT3544" s="141">
        <v>158212.82999999987</v>
      </c>
      <c r="AU3544" s="141">
        <v>155110.61812499986</v>
      </c>
      <c r="AV3544" s="141">
        <v>152008.40624999985</v>
      </c>
      <c r="AW3544" s="141">
        <v>148906.19437499985</v>
      </c>
      <c r="AX3544" s="141">
        <v>145803.98249999984</v>
      </c>
      <c r="AY3544" s="141">
        <v>142701.77062499983</v>
      </c>
      <c r="AZ3544" s="141">
        <v>139599.55874999982</v>
      </c>
      <c r="BA3544" s="141">
        <v>136497.34687499981</v>
      </c>
      <c r="BB3544" s="141">
        <v>133395.13499999981</v>
      </c>
      <c r="BC3544" s="141">
        <v>130292.92312499981</v>
      </c>
      <c r="BD3544" s="141">
        <v>127190.71124999982</v>
      </c>
      <c r="BE3544" s="141">
        <v>124088.49937499982</v>
      </c>
      <c r="BF3544" s="141">
        <v>120986.28749999983</v>
      </c>
      <c r="BG3544" s="141">
        <v>117884.07562499984</v>
      </c>
      <c r="BH3544" s="141">
        <v>114781.86374999984</v>
      </c>
      <c r="BI3544" s="141">
        <v>111679.65187499985</v>
      </c>
      <c r="BJ3544" s="141">
        <v>108577.43999999986</v>
      </c>
      <c r="BK3544" s="141">
        <v>105475.22812499986</v>
      </c>
      <c r="BL3544" s="141">
        <v>102373.01624999987</v>
      </c>
      <c r="BM3544" s="141">
        <v>99270.804374999876</v>
      </c>
      <c r="BN3544" s="141">
        <v>96168.592499999882</v>
      </c>
      <c r="BO3544" s="141">
        <v>93066.380624999889</v>
      </c>
      <c r="BP3544" s="141">
        <v>89964.168749999895</v>
      </c>
    </row>
    <row r="3545" spans="4:68">
      <c r="D3545" s="174" t="s">
        <v>11486</v>
      </c>
      <c r="E3545" s="175">
        <v>49898.27</v>
      </c>
      <c r="F3545" s="174" t="s">
        <v>3540</v>
      </c>
      <c r="G3545" s="174" t="s">
        <v>11432</v>
      </c>
      <c r="H3545" s="174" t="s">
        <v>172</v>
      </c>
      <c r="I3545" s="174" t="s">
        <v>11472</v>
      </c>
      <c r="J3545" s="174" t="s">
        <v>11487</v>
      </c>
      <c r="K3545" s="174"/>
      <c r="L3545" s="174" t="s">
        <v>172</v>
      </c>
      <c r="M3545" s="174" t="s">
        <v>3891</v>
      </c>
      <c r="N3545" s="176">
        <v>960</v>
      </c>
      <c r="O3545" s="174" t="s">
        <v>3407</v>
      </c>
      <c r="P3545" s="177">
        <v>36707</v>
      </c>
      <c r="Q3545" s="176">
        <v>156</v>
      </c>
      <c r="R3545" s="175">
        <v>8108.36</v>
      </c>
      <c r="S3545" s="175">
        <v>41789.910000000003</v>
      </c>
      <c r="T3545" s="178">
        <v>0</v>
      </c>
      <c r="U3545" s="96">
        <v>18</v>
      </c>
      <c r="V3545" s="38" t="s">
        <v>128</v>
      </c>
      <c r="W3545" s="38"/>
      <c r="X3545" s="137">
        <v>623.72837500000003</v>
      </c>
      <c r="Y3545" s="138">
        <v>65927</v>
      </c>
      <c r="Z3545" s="179">
        <v>67</v>
      </c>
      <c r="AA3545" s="139">
        <v>2080</v>
      </c>
      <c r="AB3545" s="131"/>
      <c r="AC3545" s="38"/>
      <c r="AD3545" s="140">
        <v>41789.910000000003</v>
      </c>
      <c r="AE3545" s="141">
        <v>41166.181625000005</v>
      </c>
      <c r="AF3545" s="141">
        <v>40542.453250000006</v>
      </c>
      <c r="AG3545" s="141">
        <v>39918.724875000007</v>
      </c>
      <c r="AH3545" s="141">
        <v>39294.996500000008</v>
      </c>
      <c r="AI3545" s="141">
        <v>38671.26812500001</v>
      </c>
      <c r="AJ3545" s="141">
        <v>38047.539750000011</v>
      </c>
      <c r="AK3545" s="141">
        <v>37423.811375000012</v>
      </c>
      <c r="AL3545" s="141">
        <v>36800.083000000013</v>
      </c>
      <c r="AM3545" s="141">
        <v>36176.354625000014</v>
      </c>
      <c r="AN3545" s="141">
        <v>35552.626250000016</v>
      </c>
      <c r="AO3545" s="141">
        <v>34928.897875000017</v>
      </c>
      <c r="AP3545" s="141">
        <v>34305.169500000018</v>
      </c>
      <c r="AQ3545" s="141">
        <v>33681.441125000019</v>
      </c>
      <c r="AR3545" s="141">
        <v>33057.712750000021</v>
      </c>
      <c r="AS3545" s="141">
        <v>32433.984375000022</v>
      </c>
      <c r="AT3545" s="141">
        <v>31810.256000000023</v>
      </c>
      <c r="AU3545" s="141">
        <v>31186.527625000024</v>
      </c>
      <c r="AV3545" s="141">
        <v>30562.799250000025</v>
      </c>
      <c r="AW3545" s="141">
        <v>29939.070875000027</v>
      </c>
      <c r="AX3545" s="141">
        <v>29315.342500000028</v>
      </c>
      <c r="AY3545" s="141">
        <v>28691.614125000029</v>
      </c>
      <c r="AZ3545" s="141">
        <v>28067.88575000003</v>
      </c>
      <c r="BA3545" s="141">
        <v>27444.157375000032</v>
      </c>
      <c r="BB3545" s="141">
        <v>26820.429000000033</v>
      </c>
      <c r="BC3545" s="141">
        <v>26196.700625000034</v>
      </c>
      <c r="BD3545" s="141">
        <v>25572.972250000035</v>
      </c>
      <c r="BE3545" s="141">
        <v>24949.243875000036</v>
      </c>
      <c r="BF3545" s="141">
        <v>24325.515500000038</v>
      </c>
      <c r="BG3545" s="141">
        <v>23701.787125000039</v>
      </c>
      <c r="BH3545" s="141">
        <v>23078.05875000004</v>
      </c>
      <c r="BI3545" s="141">
        <v>22454.330375000041</v>
      </c>
      <c r="BJ3545" s="141">
        <v>21830.602000000043</v>
      </c>
      <c r="BK3545" s="141">
        <v>21206.873625000044</v>
      </c>
      <c r="BL3545" s="141">
        <v>20583.145250000045</v>
      </c>
      <c r="BM3545" s="141">
        <v>19959.416875000046</v>
      </c>
      <c r="BN3545" s="141">
        <v>19335.688500000047</v>
      </c>
      <c r="BO3545" s="141">
        <v>18711.960125000049</v>
      </c>
      <c r="BP3545" s="141">
        <v>18088.23175000005</v>
      </c>
    </row>
    <row r="3546" spans="4:68">
      <c r="D3546" s="174" t="s">
        <v>11488</v>
      </c>
      <c r="E3546" s="175">
        <v>49898.27</v>
      </c>
      <c r="F3546" s="174" t="s">
        <v>3540</v>
      </c>
      <c r="G3546" s="174" t="s">
        <v>11432</v>
      </c>
      <c r="H3546" s="174" t="s">
        <v>179</v>
      </c>
      <c r="I3546" s="174" t="s">
        <v>11472</v>
      </c>
      <c r="J3546" s="174" t="s">
        <v>11489</v>
      </c>
      <c r="K3546" s="174"/>
      <c r="L3546" s="174" t="s">
        <v>7136</v>
      </c>
      <c r="M3546" s="174" t="s">
        <v>7279</v>
      </c>
      <c r="N3546" s="176">
        <v>600</v>
      </c>
      <c r="O3546" s="174" t="s">
        <v>3407</v>
      </c>
      <c r="P3546" s="177">
        <v>36707</v>
      </c>
      <c r="Q3546" s="176">
        <v>156</v>
      </c>
      <c r="R3546" s="175">
        <v>12973.48</v>
      </c>
      <c r="S3546" s="175">
        <v>36924.79</v>
      </c>
      <c r="T3546" s="178">
        <v>0</v>
      </c>
      <c r="U3546" s="96">
        <v>10</v>
      </c>
      <c r="V3546" s="38" t="s">
        <v>120</v>
      </c>
      <c r="W3546" s="38"/>
      <c r="X3546" s="137">
        <v>997.96539999999993</v>
      </c>
      <c r="Y3546" s="138">
        <v>54969</v>
      </c>
      <c r="Z3546" s="179">
        <v>37</v>
      </c>
      <c r="AA3546" s="139">
        <v>2050</v>
      </c>
      <c r="AB3546" s="131"/>
      <c r="AC3546" s="38"/>
      <c r="AD3546" s="140">
        <v>36924.79</v>
      </c>
      <c r="AE3546" s="141">
        <v>35926.8246</v>
      </c>
      <c r="AF3546" s="141">
        <v>34928.859199999999</v>
      </c>
      <c r="AG3546" s="141">
        <v>33930.893799999998</v>
      </c>
      <c r="AH3546" s="141">
        <v>32932.928399999997</v>
      </c>
      <c r="AI3546" s="141">
        <v>31934.962999999996</v>
      </c>
      <c r="AJ3546" s="141">
        <v>30936.997599999995</v>
      </c>
      <c r="AK3546" s="141">
        <v>29939.032199999994</v>
      </c>
      <c r="AL3546" s="141">
        <v>28941.066799999993</v>
      </c>
      <c r="AM3546" s="141">
        <v>27943.101399999992</v>
      </c>
      <c r="AN3546" s="141">
        <v>26945.135999999991</v>
      </c>
      <c r="AO3546" s="141">
        <v>25947.17059999999</v>
      </c>
      <c r="AP3546" s="141">
        <v>24949.205199999989</v>
      </c>
      <c r="AQ3546" s="141">
        <v>23951.239799999988</v>
      </c>
      <c r="AR3546" s="141">
        <v>22953.274399999988</v>
      </c>
      <c r="AS3546" s="141">
        <v>21955.308999999987</v>
      </c>
      <c r="AT3546" s="141">
        <v>20957.343599999986</v>
      </c>
      <c r="AU3546" s="141">
        <v>19959.378199999985</v>
      </c>
      <c r="AV3546" s="141">
        <v>18961.412799999984</v>
      </c>
      <c r="AW3546" s="141">
        <v>17963.447399999983</v>
      </c>
      <c r="AX3546" s="141">
        <v>16965.481999999982</v>
      </c>
      <c r="AY3546" s="141">
        <v>15967.516599999983</v>
      </c>
      <c r="AZ3546" s="141">
        <v>14969.551199999984</v>
      </c>
      <c r="BA3546" s="141">
        <v>13971.585799999984</v>
      </c>
      <c r="BB3546" s="141">
        <v>12973.620399999985</v>
      </c>
      <c r="BC3546" s="141">
        <v>11975.654999999986</v>
      </c>
      <c r="BD3546" s="141">
        <v>10977.689599999987</v>
      </c>
      <c r="BE3546" s="141">
        <v>9979.7241999999878</v>
      </c>
      <c r="BF3546" s="141">
        <v>8981.7587999999887</v>
      </c>
      <c r="BG3546" s="141">
        <v>7983.7933999999887</v>
      </c>
      <c r="BH3546" s="141">
        <v>6985.8279999999886</v>
      </c>
      <c r="BI3546" s="141">
        <v>5987.8625999999886</v>
      </c>
      <c r="BJ3546" s="141">
        <v>4989.8971999999885</v>
      </c>
      <c r="BK3546" s="141">
        <v>3991.9317999999885</v>
      </c>
      <c r="BL3546" s="141">
        <v>2993.9663999999884</v>
      </c>
      <c r="BM3546" s="141">
        <v>1996.0009999999884</v>
      </c>
      <c r="BN3546" s="141">
        <v>998.03559999998845</v>
      </c>
      <c r="BO3546" s="141">
        <v>7.0199999988517447E-2</v>
      </c>
      <c r="BP3546" s="141">
        <v>0</v>
      </c>
    </row>
    <row r="3547" spans="4:68">
      <c r="D3547" s="174" t="s">
        <v>11490</v>
      </c>
      <c r="E3547" s="175">
        <v>35032.94</v>
      </c>
      <c r="F3547" s="174" t="s">
        <v>3540</v>
      </c>
      <c r="G3547" s="174" t="s">
        <v>11432</v>
      </c>
      <c r="H3547" s="174" t="s">
        <v>170</v>
      </c>
      <c r="I3547" s="174" t="s">
        <v>11491</v>
      </c>
      <c r="J3547" s="174" t="s">
        <v>11492</v>
      </c>
      <c r="K3547" s="174"/>
      <c r="L3547" s="174" t="s">
        <v>3424</v>
      </c>
      <c r="M3547" s="174" t="s">
        <v>3470</v>
      </c>
      <c r="N3547" s="176">
        <v>600</v>
      </c>
      <c r="O3547" s="174" t="s">
        <v>3407</v>
      </c>
      <c r="P3547" s="177">
        <v>36707</v>
      </c>
      <c r="Q3547" s="176">
        <v>156</v>
      </c>
      <c r="R3547" s="175">
        <v>9108.4500000000007</v>
      </c>
      <c r="S3547" s="175">
        <v>25924.49</v>
      </c>
      <c r="T3547" s="178">
        <v>0</v>
      </c>
      <c r="U3547" s="96">
        <v>7</v>
      </c>
      <c r="V3547" s="38" t="s">
        <v>117</v>
      </c>
      <c r="W3547" s="38"/>
      <c r="X3547" s="137">
        <v>700.65880000000004</v>
      </c>
      <c r="Y3547" s="138">
        <v>54969</v>
      </c>
      <c r="Z3547" s="179">
        <v>37</v>
      </c>
      <c r="AA3547" s="139">
        <v>2050</v>
      </c>
      <c r="AB3547" s="131"/>
      <c r="AC3547" s="38"/>
      <c r="AD3547" s="140">
        <v>25924.49</v>
      </c>
      <c r="AE3547" s="141">
        <v>25223.831200000001</v>
      </c>
      <c r="AF3547" s="141">
        <v>24523.172399999999</v>
      </c>
      <c r="AG3547" s="141">
        <v>23822.513599999998</v>
      </c>
      <c r="AH3547" s="141">
        <v>23121.854799999997</v>
      </c>
      <c r="AI3547" s="141">
        <v>22421.195999999996</v>
      </c>
      <c r="AJ3547" s="141">
        <v>21720.537199999995</v>
      </c>
      <c r="AK3547" s="141">
        <v>21019.878399999994</v>
      </c>
      <c r="AL3547" s="141">
        <v>20319.219599999993</v>
      </c>
      <c r="AM3547" s="141">
        <v>19618.560799999992</v>
      </c>
      <c r="AN3547" s="141">
        <v>18917.901999999991</v>
      </c>
      <c r="AO3547" s="141">
        <v>18217.24319999999</v>
      </c>
      <c r="AP3547" s="141">
        <v>17516.584399999989</v>
      </c>
      <c r="AQ3547" s="141">
        <v>16815.925599999988</v>
      </c>
      <c r="AR3547" s="141">
        <v>16115.266799999989</v>
      </c>
      <c r="AS3547" s="141">
        <v>15414.607999999989</v>
      </c>
      <c r="AT3547" s="141">
        <v>14713.94919999999</v>
      </c>
      <c r="AU3547" s="141">
        <v>14013.290399999991</v>
      </c>
      <c r="AV3547" s="141">
        <v>13312.631599999992</v>
      </c>
      <c r="AW3547" s="141">
        <v>12611.972799999992</v>
      </c>
      <c r="AX3547" s="141">
        <v>11911.313999999993</v>
      </c>
      <c r="AY3547" s="141">
        <v>11210.655199999994</v>
      </c>
      <c r="AZ3547" s="141">
        <v>10509.996399999995</v>
      </c>
      <c r="BA3547" s="141">
        <v>9809.3375999999953</v>
      </c>
      <c r="BB3547" s="141">
        <v>9108.678799999996</v>
      </c>
      <c r="BC3547" s="141">
        <v>8408.0199999999968</v>
      </c>
      <c r="BD3547" s="141">
        <v>7707.3611999999966</v>
      </c>
      <c r="BE3547" s="141">
        <v>7006.7023999999965</v>
      </c>
      <c r="BF3547" s="141">
        <v>6306.0435999999963</v>
      </c>
      <c r="BG3547" s="141">
        <v>5605.3847999999962</v>
      </c>
      <c r="BH3547" s="141">
        <v>4904.725999999996</v>
      </c>
      <c r="BI3547" s="141">
        <v>4204.0671999999959</v>
      </c>
      <c r="BJ3547" s="141">
        <v>3503.4083999999957</v>
      </c>
      <c r="BK3547" s="141">
        <v>2802.7495999999956</v>
      </c>
      <c r="BL3547" s="141">
        <v>2102.0907999999954</v>
      </c>
      <c r="BM3547" s="141">
        <v>1401.4319999999952</v>
      </c>
      <c r="BN3547" s="141">
        <v>700.7731999999952</v>
      </c>
      <c r="BO3547" s="141">
        <v>0.11439999999515749</v>
      </c>
      <c r="BP3547" s="141">
        <v>0</v>
      </c>
    </row>
    <row r="3548" spans="4:68">
      <c r="D3548" s="174" t="s">
        <v>11493</v>
      </c>
      <c r="E3548" s="175">
        <v>236888.91</v>
      </c>
      <c r="F3548" s="174" t="s">
        <v>3540</v>
      </c>
      <c r="G3548" s="174" t="s">
        <v>11494</v>
      </c>
      <c r="H3548" s="174" t="s">
        <v>169</v>
      </c>
      <c r="I3548" s="174" t="s">
        <v>11495</v>
      </c>
      <c r="J3548" s="174" t="s">
        <v>11496</v>
      </c>
      <c r="K3548" s="174"/>
      <c r="L3548" s="174" t="s">
        <v>3509</v>
      </c>
      <c r="M3548" s="174" t="s">
        <v>8494</v>
      </c>
      <c r="N3548" s="176">
        <v>960</v>
      </c>
      <c r="O3548" s="174" t="s">
        <v>3407</v>
      </c>
      <c r="P3548" s="177">
        <v>36707</v>
      </c>
      <c r="Q3548" s="176">
        <v>156</v>
      </c>
      <c r="R3548" s="175">
        <v>38494.43</v>
      </c>
      <c r="S3548" s="175">
        <v>198394.48</v>
      </c>
      <c r="T3548" s="178">
        <v>0</v>
      </c>
      <c r="U3548" s="96">
        <v>6</v>
      </c>
      <c r="V3548" s="38" t="s">
        <v>116</v>
      </c>
      <c r="W3548" s="38"/>
      <c r="X3548" s="137">
        <v>2961.1113750000004</v>
      </c>
      <c r="Y3548" s="138">
        <v>65927</v>
      </c>
      <c r="Z3548" s="179">
        <v>67</v>
      </c>
      <c r="AA3548" s="139">
        <v>2080</v>
      </c>
      <c r="AB3548" s="131"/>
      <c r="AC3548" s="38"/>
      <c r="AD3548" s="140">
        <v>198394.48</v>
      </c>
      <c r="AE3548" s="141">
        <v>195433.368625</v>
      </c>
      <c r="AF3548" s="141">
        <v>192472.25725</v>
      </c>
      <c r="AG3548" s="141">
        <v>189511.14587499999</v>
      </c>
      <c r="AH3548" s="141">
        <v>186550.03449999998</v>
      </c>
      <c r="AI3548" s="141">
        <v>183588.92312499997</v>
      </c>
      <c r="AJ3548" s="141">
        <v>180627.81174999996</v>
      </c>
      <c r="AK3548" s="141">
        <v>177666.70037499996</v>
      </c>
      <c r="AL3548" s="141">
        <v>174705.58899999995</v>
      </c>
      <c r="AM3548" s="141">
        <v>171744.47762499994</v>
      </c>
      <c r="AN3548" s="141">
        <v>168783.36624999993</v>
      </c>
      <c r="AO3548" s="141">
        <v>165822.25487499993</v>
      </c>
      <c r="AP3548" s="141">
        <v>162861.14349999992</v>
      </c>
      <c r="AQ3548" s="141">
        <v>159900.03212499991</v>
      </c>
      <c r="AR3548" s="141">
        <v>156938.9207499999</v>
      </c>
      <c r="AS3548" s="141">
        <v>153977.8093749999</v>
      </c>
      <c r="AT3548" s="141">
        <v>151016.69799999989</v>
      </c>
      <c r="AU3548" s="141">
        <v>148055.58662499988</v>
      </c>
      <c r="AV3548" s="141">
        <v>145094.47524999987</v>
      </c>
      <c r="AW3548" s="141">
        <v>142133.36387499986</v>
      </c>
      <c r="AX3548" s="141">
        <v>139172.25249999986</v>
      </c>
      <c r="AY3548" s="141">
        <v>136211.14112499985</v>
      </c>
      <c r="AZ3548" s="141">
        <v>133250.02974999984</v>
      </c>
      <c r="BA3548" s="141">
        <v>130288.91837499983</v>
      </c>
      <c r="BB3548" s="141">
        <v>127327.80699999983</v>
      </c>
      <c r="BC3548" s="141">
        <v>124366.69562499982</v>
      </c>
      <c r="BD3548" s="141">
        <v>121405.58424999981</v>
      </c>
      <c r="BE3548" s="141">
        <v>118444.4728749998</v>
      </c>
      <c r="BF3548" s="141">
        <v>115483.3614999998</v>
      </c>
      <c r="BG3548" s="141">
        <v>112522.25012499979</v>
      </c>
      <c r="BH3548" s="141">
        <v>109561.13874999978</v>
      </c>
      <c r="BI3548" s="141">
        <v>106600.02737499977</v>
      </c>
      <c r="BJ3548" s="141">
        <v>103638.91599999976</v>
      </c>
      <c r="BK3548" s="141">
        <v>100677.80462499976</v>
      </c>
      <c r="BL3548" s="141">
        <v>97716.693249999749</v>
      </c>
      <c r="BM3548" s="141">
        <v>94755.581874999742</v>
      </c>
      <c r="BN3548" s="141">
        <v>91794.470499999734</v>
      </c>
      <c r="BO3548" s="141">
        <v>88833.359124999726</v>
      </c>
      <c r="BP3548" s="141">
        <v>85872.247749999719</v>
      </c>
    </row>
    <row r="3549" spans="4:68">
      <c r="D3549" s="174" t="s">
        <v>11497</v>
      </c>
      <c r="E3549" s="175">
        <v>31598.1</v>
      </c>
      <c r="F3549" s="174" t="s">
        <v>3540</v>
      </c>
      <c r="G3549" s="174" t="s">
        <v>11494</v>
      </c>
      <c r="H3549" s="174" t="s">
        <v>179</v>
      </c>
      <c r="I3549" s="174" t="s">
        <v>11498</v>
      </c>
      <c r="J3549" s="174" t="s">
        <v>11499</v>
      </c>
      <c r="K3549" s="174"/>
      <c r="L3549" s="174" t="s">
        <v>7136</v>
      </c>
      <c r="M3549" s="174" t="s">
        <v>7279</v>
      </c>
      <c r="N3549" s="176">
        <v>600</v>
      </c>
      <c r="O3549" s="174" t="s">
        <v>3407</v>
      </c>
      <c r="P3549" s="177">
        <v>36707</v>
      </c>
      <c r="Q3549" s="176">
        <v>156</v>
      </c>
      <c r="R3549" s="175">
        <v>8215.48</v>
      </c>
      <c r="S3549" s="175">
        <v>23382.62</v>
      </c>
      <c r="T3549" s="178">
        <v>0</v>
      </c>
      <c r="U3549" s="96">
        <v>10</v>
      </c>
      <c r="V3549" s="38" t="s">
        <v>120</v>
      </c>
      <c r="W3549" s="38"/>
      <c r="X3549" s="137">
        <v>631.96199999999999</v>
      </c>
      <c r="Y3549" s="138">
        <v>54969</v>
      </c>
      <c r="Z3549" s="179">
        <v>37</v>
      </c>
      <c r="AA3549" s="139">
        <v>2050</v>
      </c>
      <c r="AB3549" s="131"/>
      <c r="AC3549" s="38"/>
      <c r="AD3549" s="140">
        <v>23382.62</v>
      </c>
      <c r="AE3549" s="141">
        <v>22750.657999999999</v>
      </c>
      <c r="AF3549" s="141">
        <v>22118.696</v>
      </c>
      <c r="AG3549" s="141">
        <v>21486.734</v>
      </c>
      <c r="AH3549" s="141">
        <v>20854.772000000001</v>
      </c>
      <c r="AI3549" s="141">
        <v>20222.810000000001</v>
      </c>
      <c r="AJ3549" s="141">
        <v>19590.848000000002</v>
      </c>
      <c r="AK3549" s="141">
        <v>18958.886000000002</v>
      </c>
      <c r="AL3549" s="141">
        <v>18326.924000000003</v>
      </c>
      <c r="AM3549" s="141">
        <v>17694.962000000003</v>
      </c>
      <c r="AN3549" s="141">
        <v>17063.000000000004</v>
      </c>
      <c r="AO3549" s="141">
        <v>16431.038000000004</v>
      </c>
      <c r="AP3549" s="141">
        <v>15799.076000000005</v>
      </c>
      <c r="AQ3549" s="141">
        <v>15167.114000000005</v>
      </c>
      <c r="AR3549" s="141">
        <v>14535.152000000006</v>
      </c>
      <c r="AS3549" s="141">
        <v>13903.190000000006</v>
      </c>
      <c r="AT3549" s="141">
        <v>13271.228000000006</v>
      </c>
      <c r="AU3549" s="141">
        <v>12639.266000000007</v>
      </c>
      <c r="AV3549" s="141">
        <v>12007.304000000007</v>
      </c>
      <c r="AW3549" s="141">
        <v>11375.342000000008</v>
      </c>
      <c r="AX3549" s="141">
        <v>10743.380000000008</v>
      </c>
      <c r="AY3549" s="141">
        <v>10111.418000000009</v>
      </c>
      <c r="AZ3549" s="141">
        <v>9479.4560000000092</v>
      </c>
      <c r="BA3549" s="141">
        <v>8847.4940000000097</v>
      </c>
      <c r="BB3549" s="141">
        <v>8215.5320000000102</v>
      </c>
      <c r="BC3549" s="141">
        <v>7583.5700000000106</v>
      </c>
      <c r="BD3549" s="141">
        <v>6951.6080000000111</v>
      </c>
      <c r="BE3549" s="141">
        <v>6319.6460000000116</v>
      </c>
      <c r="BF3549" s="141">
        <v>5687.684000000012</v>
      </c>
      <c r="BG3549" s="141">
        <v>5055.7220000000125</v>
      </c>
      <c r="BH3549" s="141">
        <v>4423.760000000013</v>
      </c>
      <c r="BI3549" s="141">
        <v>3791.798000000013</v>
      </c>
      <c r="BJ3549" s="141">
        <v>3159.836000000013</v>
      </c>
      <c r="BK3549" s="141">
        <v>2527.874000000013</v>
      </c>
      <c r="BL3549" s="141">
        <v>1895.912000000013</v>
      </c>
      <c r="BM3549" s="141">
        <v>1263.950000000013</v>
      </c>
      <c r="BN3549" s="141">
        <v>631.98800000001302</v>
      </c>
      <c r="BO3549" s="141">
        <v>2.6000000013027602E-2</v>
      </c>
      <c r="BP3549" s="141">
        <v>0</v>
      </c>
    </row>
    <row r="3550" spans="4:68">
      <c r="D3550" s="174" t="s">
        <v>11500</v>
      </c>
      <c r="E3550" s="175">
        <v>144474.73000000001</v>
      </c>
      <c r="F3550" s="174" t="s">
        <v>3540</v>
      </c>
      <c r="G3550" s="174" t="s">
        <v>11494</v>
      </c>
      <c r="H3550" s="174" t="s">
        <v>179</v>
      </c>
      <c r="I3550" s="174" t="s">
        <v>11501</v>
      </c>
      <c r="J3550" s="174" t="s">
        <v>11502</v>
      </c>
      <c r="K3550" s="174"/>
      <c r="L3550" s="174" t="s">
        <v>7136</v>
      </c>
      <c r="M3550" s="174" t="s">
        <v>7175</v>
      </c>
      <c r="N3550" s="176">
        <v>600</v>
      </c>
      <c r="O3550" s="174" t="s">
        <v>3407</v>
      </c>
      <c r="P3550" s="177">
        <v>36707</v>
      </c>
      <c r="Q3550" s="176">
        <v>156</v>
      </c>
      <c r="R3550" s="175">
        <v>37563.370000000003</v>
      </c>
      <c r="S3550" s="175">
        <v>106911.36</v>
      </c>
      <c r="T3550" s="178">
        <v>0</v>
      </c>
      <c r="U3550" s="96">
        <v>9</v>
      </c>
      <c r="V3550" s="38" t="s">
        <v>119</v>
      </c>
      <c r="W3550" s="38"/>
      <c r="X3550" s="137">
        <v>2889.4946</v>
      </c>
      <c r="Y3550" s="138">
        <v>54969</v>
      </c>
      <c r="Z3550" s="179">
        <v>37</v>
      </c>
      <c r="AA3550" s="139">
        <v>2050</v>
      </c>
      <c r="AB3550" s="131"/>
      <c r="AC3550" s="38"/>
      <c r="AD3550" s="140">
        <v>106911.36</v>
      </c>
      <c r="AE3550" s="141">
        <v>104021.8654</v>
      </c>
      <c r="AF3550" s="141">
        <v>101132.37079999999</v>
      </c>
      <c r="AG3550" s="141">
        <v>98242.876199999984</v>
      </c>
      <c r="AH3550" s="141">
        <v>95353.381599999979</v>
      </c>
      <c r="AI3550" s="141">
        <v>92463.886999999973</v>
      </c>
      <c r="AJ3550" s="141">
        <v>89574.392399999968</v>
      </c>
      <c r="AK3550" s="141">
        <v>86684.897799999962</v>
      </c>
      <c r="AL3550" s="141">
        <v>83795.403199999957</v>
      </c>
      <c r="AM3550" s="141">
        <v>80905.908599999952</v>
      </c>
      <c r="AN3550" s="141">
        <v>78016.413999999946</v>
      </c>
      <c r="AO3550" s="141">
        <v>75126.919399999941</v>
      </c>
      <c r="AP3550" s="141">
        <v>72237.424799999935</v>
      </c>
      <c r="AQ3550" s="141">
        <v>69347.93019999993</v>
      </c>
      <c r="AR3550" s="141">
        <v>66458.435599999924</v>
      </c>
      <c r="AS3550" s="141">
        <v>63568.940999999926</v>
      </c>
      <c r="AT3550" s="141">
        <v>60679.446399999928</v>
      </c>
      <c r="AU3550" s="141">
        <v>57789.95179999993</v>
      </c>
      <c r="AV3550" s="141">
        <v>54900.457199999932</v>
      </c>
      <c r="AW3550" s="141">
        <v>52010.962599999933</v>
      </c>
      <c r="AX3550" s="141">
        <v>49121.467999999935</v>
      </c>
      <c r="AY3550" s="141">
        <v>46231.973399999937</v>
      </c>
      <c r="AZ3550" s="141">
        <v>43342.478799999939</v>
      </c>
      <c r="BA3550" s="141">
        <v>40452.984199999941</v>
      </c>
      <c r="BB3550" s="141">
        <v>37563.489599999943</v>
      </c>
      <c r="BC3550" s="141">
        <v>34673.994999999944</v>
      </c>
      <c r="BD3550" s="141">
        <v>31784.500399999946</v>
      </c>
      <c r="BE3550" s="141">
        <v>28895.005799999948</v>
      </c>
      <c r="BF3550" s="141">
        <v>26005.51119999995</v>
      </c>
      <c r="BG3550" s="141">
        <v>23116.016599999952</v>
      </c>
      <c r="BH3550" s="141">
        <v>20226.521999999954</v>
      </c>
      <c r="BI3550" s="141">
        <v>17337.027399999955</v>
      </c>
      <c r="BJ3550" s="141">
        <v>14447.532799999955</v>
      </c>
      <c r="BK3550" s="141">
        <v>11558.038199999955</v>
      </c>
      <c r="BL3550" s="141">
        <v>8668.5435999999554</v>
      </c>
      <c r="BM3550" s="141">
        <v>5779.0489999999554</v>
      </c>
      <c r="BN3550" s="141">
        <v>2889.5543999999554</v>
      </c>
      <c r="BO3550" s="141">
        <v>5.9799999955430394E-2</v>
      </c>
      <c r="BP3550" s="141">
        <v>0</v>
      </c>
    </row>
    <row r="3551" spans="4:68">
      <c r="D3551" s="174" t="s">
        <v>11503</v>
      </c>
      <c r="E3551" s="175">
        <v>43828.39</v>
      </c>
      <c r="F3551" s="174" t="s">
        <v>3540</v>
      </c>
      <c r="G3551" s="174" t="s">
        <v>11494</v>
      </c>
      <c r="H3551" s="174" t="s">
        <v>179</v>
      </c>
      <c r="I3551" s="174" t="s">
        <v>11504</v>
      </c>
      <c r="J3551" s="174" t="s">
        <v>11505</v>
      </c>
      <c r="K3551" s="174"/>
      <c r="L3551" s="174" t="s">
        <v>7136</v>
      </c>
      <c r="M3551" s="174" t="s">
        <v>7279</v>
      </c>
      <c r="N3551" s="176">
        <v>600</v>
      </c>
      <c r="O3551" s="174" t="s">
        <v>3407</v>
      </c>
      <c r="P3551" s="177">
        <v>36707</v>
      </c>
      <c r="Q3551" s="176">
        <v>156</v>
      </c>
      <c r="R3551" s="175">
        <v>11395.28</v>
      </c>
      <c r="S3551" s="175">
        <v>32433.11</v>
      </c>
      <c r="T3551" s="178">
        <v>0</v>
      </c>
      <c r="U3551" s="96">
        <v>10</v>
      </c>
      <c r="V3551" s="38" t="s">
        <v>120</v>
      </c>
      <c r="W3551" s="38"/>
      <c r="X3551" s="137">
        <v>876.56779999999992</v>
      </c>
      <c r="Y3551" s="138">
        <v>54969</v>
      </c>
      <c r="Z3551" s="179">
        <v>37</v>
      </c>
      <c r="AA3551" s="139">
        <v>2050</v>
      </c>
      <c r="AB3551" s="131"/>
      <c r="AC3551" s="38"/>
      <c r="AD3551" s="140">
        <v>32433.11</v>
      </c>
      <c r="AE3551" s="141">
        <v>31556.5422</v>
      </c>
      <c r="AF3551" s="141">
        <v>30679.974399999999</v>
      </c>
      <c r="AG3551" s="141">
        <v>29803.406599999998</v>
      </c>
      <c r="AH3551" s="141">
        <v>28926.838799999998</v>
      </c>
      <c r="AI3551" s="141">
        <v>28050.270999999997</v>
      </c>
      <c r="AJ3551" s="141">
        <v>27173.703199999996</v>
      </c>
      <c r="AK3551" s="141">
        <v>26297.135399999996</v>
      </c>
      <c r="AL3551" s="141">
        <v>25420.567599999995</v>
      </c>
      <c r="AM3551" s="141">
        <v>24543.999799999994</v>
      </c>
      <c r="AN3551" s="141">
        <v>23667.431999999993</v>
      </c>
      <c r="AO3551" s="141">
        <v>22790.864199999993</v>
      </c>
      <c r="AP3551" s="141">
        <v>21914.296399999992</v>
      </c>
      <c r="AQ3551" s="141">
        <v>21037.728599999991</v>
      </c>
      <c r="AR3551" s="141">
        <v>20161.160799999991</v>
      </c>
      <c r="AS3551" s="141">
        <v>19284.59299999999</v>
      </c>
      <c r="AT3551" s="141">
        <v>18408.025199999989</v>
      </c>
      <c r="AU3551" s="141">
        <v>17531.457399999988</v>
      </c>
      <c r="AV3551" s="141">
        <v>16654.889599999988</v>
      </c>
      <c r="AW3551" s="141">
        <v>15778.321799999987</v>
      </c>
      <c r="AX3551" s="141">
        <v>14901.753999999986</v>
      </c>
      <c r="AY3551" s="141">
        <v>14025.186199999986</v>
      </c>
      <c r="AZ3551" s="141">
        <v>13148.618399999985</v>
      </c>
      <c r="BA3551" s="141">
        <v>12272.050599999984</v>
      </c>
      <c r="BB3551" s="141">
        <v>11395.482799999983</v>
      </c>
      <c r="BC3551" s="141">
        <v>10518.914999999983</v>
      </c>
      <c r="BD3551" s="141">
        <v>9642.347199999982</v>
      </c>
      <c r="BE3551" s="141">
        <v>8765.7793999999813</v>
      </c>
      <c r="BF3551" s="141">
        <v>7889.2115999999814</v>
      </c>
      <c r="BG3551" s="141">
        <v>7012.6437999999816</v>
      </c>
      <c r="BH3551" s="141">
        <v>6136.0759999999818</v>
      </c>
      <c r="BI3551" s="141">
        <v>5259.508199999982</v>
      </c>
      <c r="BJ3551" s="141">
        <v>4382.9403999999822</v>
      </c>
      <c r="BK3551" s="141">
        <v>3506.3725999999824</v>
      </c>
      <c r="BL3551" s="141">
        <v>2629.8047999999826</v>
      </c>
      <c r="BM3551" s="141">
        <v>1753.2369999999828</v>
      </c>
      <c r="BN3551" s="141">
        <v>876.66919999998288</v>
      </c>
      <c r="BO3551" s="141">
        <v>0.10139999998295934</v>
      </c>
      <c r="BP3551" s="141">
        <v>0</v>
      </c>
    </row>
    <row r="3552" spans="4:68">
      <c r="D3552" s="174" t="s">
        <v>11506</v>
      </c>
      <c r="E3552" s="175">
        <v>84289.06</v>
      </c>
      <c r="F3552" s="174" t="s">
        <v>3540</v>
      </c>
      <c r="G3552" s="174" t="s">
        <v>11494</v>
      </c>
      <c r="H3552" s="174" t="s">
        <v>176</v>
      </c>
      <c r="I3552" s="174" t="s">
        <v>11507</v>
      </c>
      <c r="J3552" s="174" t="s">
        <v>11508</v>
      </c>
      <c r="K3552" s="174"/>
      <c r="L3552" s="174" t="s">
        <v>8461</v>
      </c>
      <c r="M3552" s="174" t="s">
        <v>3575</v>
      </c>
      <c r="N3552" s="176">
        <v>960</v>
      </c>
      <c r="O3552" s="174" t="s">
        <v>3407</v>
      </c>
      <c r="P3552" s="177">
        <v>36707</v>
      </c>
      <c r="Q3552" s="176">
        <v>156</v>
      </c>
      <c r="R3552" s="175">
        <v>13696.93</v>
      </c>
      <c r="S3552" s="175">
        <v>70592.13</v>
      </c>
      <c r="T3552" s="178">
        <v>0</v>
      </c>
      <c r="U3552" s="96">
        <v>6</v>
      </c>
      <c r="V3552" s="38" t="s">
        <v>116</v>
      </c>
      <c r="W3552" s="38"/>
      <c r="X3552" s="137">
        <v>1053.6132499999999</v>
      </c>
      <c r="Y3552" s="138">
        <v>65927</v>
      </c>
      <c r="Z3552" s="179">
        <v>67</v>
      </c>
      <c r="AA3552" s="139">
        <v>2080</v>
      </c>
      <c r="AB3552" s="131"/>
      <c r="AC3552" s="38"/>
      <c r="AD3552" s="140">
        <v>70592.13</v>
      </c>
      <c r="AE3552" s="141">
        <v>69538.51675000001</v>
      </c>
      <c r="AF3552" s="141">
        <v>68484.903500000015</v>
      </c>
      <c r="AG3552" s="141">
        <v>67431.29025000002</v>
      </c>
      <c r="AH3552" s="141">
        <v>66377.677000000025</v>
      </c>
      <c r="AI3552" s="141">
        <v>65324.063750000023</v>
      </c>
      <c r="AJ3552" s="141">
        <v>64270.450500000021</v>
      </c>
      <c r="AK3552" s="141">
        <v>63216.837250000019</v>
      </c>
      <c r="AL3552" s="141">
        <v>62163.224000000017</v>
      </c>
      <c r="AM3552" s="141">
        <v>61109.610750000014</v>
      </c>
      <c r="AN3552" s="141">
        <v>60055.997500000012</v>
      </c>
      <c r="AO3552" s="141">
        <v>59002.38425000001</v>
      </c>
      <c r="AP3552" s="141">
        <v>57948.771000000008</v>
      </c>
      <c r="AQ3552" s="141">
        <v>56895.157750000006</v>
      </c>
      <c r="AR3552" s="141">
        <v>55841.544500000004</v>
      </c>
      <c r="AS3552" s="141">
        <v>54787.931250000001</v>
      </c>
      <c r="AT3552" s="141">
        <v>53734.317999999999</v>
      </c>
      <c r="AU3552" s="141">
        <v>52680.704749999997</v>
      </c>
      <c r="AV3552" s="141">
        <v>51627.091499999995</v>
      </c>
      <c r="AW3552" s="141">
        <v>50573.478249999993</v>
      </c>
      <c r="AX3552" s="141">
        <v>49519.864999999991</v>
      </c>
      <c r="AY3552" s="141">
        <v>48466.251749999989</v>
      </c>
      <c r="AZ3552" s="141">
        <v>47412.638499999986</v>
      </c>
      <c r="BA3552" s="141">
        <v>46359.025249999984</v>
      </c>
      <c r="BB3552" s="141">
        <v>45305.411999999982</v>
      </c>
      <c r="BC3552" s="141">
        <v>44251.79874999998</v>
      </c>
      <c r="BD3552" s="141">
        <v>43198.185499999978</v>
      </c>
      <c r="BE3552" s="141">
        <v>42144.572249999976</v>
      </c>
      <c r="BF3552" s="141">
        <v>41090.958999999973</v>
      </c>
      <c r="BG3552" s="141">
        <v>40037.345749999971</v>
      </c>
      <c r="BH3552" s="141">
        <v>38983.732499999969</v>
      </c>
      <c r="BI3552" s="141">
        <v>37930.119249999967</v>
      </c>
      <c r="BJ3552" s="141">
        <v>36876.505999999965</v>
      </c>
      <c r="BK3552" s="141">
        <v>35822.892749999963</v>
      </c>
      <c r="BL3552" s="141">
        <v>34769.279499999961</v>
      </c>
      <c r="BM3552" s="141">
        <v>33715.666249999958</v>
      </c>
      <c r="BN3552" s="141">
        <v>32662.05299999996</v>
      </c>
      <c r="BO3552" s="141">
        <v>31608.439749999961</v>
      </c>
      <c r="BP3552" s="141">
        <v>30554.826499999963</v>
      </c>
    </row>
    <row r="3553" spans="4:68">
      <c r="D3553" s="174" t="s">
        <v>11509</v>
      </c>
      <c r="E3553" s="175">
        <v>25241.119999999999</v>
      </c>
      <c r="F3553" s="174" t="s">
        <v>3540</v>
      </c>
      <c r="G3553" s="174" t="s">
        <v>11494</v>
      </c>
      <c r="H3553" s="174" t="s">
        <v>179</v>
      </c>
      <c r="I3553" s="174" t="s">
        <v>11510</v>
      </c>
      <c r="J3553" s="174" t="s">
        <v>11511</v>
      </c>
      <c r="K3553" s="174"/>
      <c r="L3553" s="174" t="s">
        <v>7136</v>
      </c>
      <c r="M3553" s="174" t="s">
        <v>7175</v>
      </c>
      <c r="N3553" s="176">
        <v>600</v>
      </c>
      <c r="O3553" s="174" t="s">
        <v>3407</v>
      </c>
      <c r="P3553" s="177">
        <v>36707</v>
      </c>
      <c r="Q3553" s="176">
        <v>156</v>
      </c>
      <c r="R3553" s="175">
        <v>6562.66</v>
      </c>
      <c r="S3553" s="175">
        <v>18678.46</v>
      </c>
      <c r="T3553" s="178">
        <v>0</v>
      </c>
      <c r="U3553" s="96">
        <v>9</v>
      </c>
      <c r="V3553" s="38" t="s">
        <v>119</v>
      </c>
      <c r="W3553" s="38"/>
      <c r="X3553" s="137">
        <v>504.82240000000002</v>
      </c>
      <c r="Y3553" s="138">
        <v>54969</v>
      </c>
      <c r="Z3553" s="179">
        <v>37</v>
      </c>
      <c r="AA3553" s="139">
        <v>2050</v>
      </c>
      <c r="AB3553" s="131"/>
      <c r="AC3553" s="38"/>
      <c r="AD3553" s="140">
        <v>18678.46</v>
      </c>
      <c r="AE3553" s="141">
        <v>18173.637599999998</v>
      </c>
      <c r="AF3553" s="141">
        <v>17668.815199999997</v>
      </c>
      <c r="AG3553" s="141">
        <v>17163.992799999996</v>
      </c>
      <c r="AH3553" s="141">
        <v>16659.170399999995</v>
      </c>
      <c r="AI3553" s="141">
        <v>16154.347999999994</v>
      </c>
      <c r="AJ3553" s="141">
        <v>15649.525599999994</v>
      </c>
      <c r="AK3553" s="141">
        <v>15144.703199999993</v>
      </c>
      <c r="AL3553" s="141">
        <v>14639.880799999992</v>
      </c>
      <c r="AM3553" s="141">
        <v>14135.058399999991</v>
      </c>
      <c r="AN3553" s="141">
        <v>13630.23599999999</v>
      </c>
      <c r="AO3553" s="141">
        <v>13125.413599999989</v>
      </c>
      <c r="AP3553" s="141">
        <v>12620.591199999988</v>
      </c>
      <c r="AQ3553" s="141">
        <v>12115.768799999987</v>
      </c>
      <c r="AR3553" s="141">
        <v>11610.946399999986</v>
      </c>
      <c r="AS3553" s="141">
        <v>11106.123999999985</v>
      </c>
      <c r="AT3553" s="141">
        <v>10601.301599999984</v>
      </c>
      <c r="AU3553" s="141">
        <v>10096.479199999983</v>
      </c>
      <c r="AV3553" s="141">
        <v>9591.6567999999825</v>
      </c>
      <c r="AW3553" s="141">
        <v>9086.8343999999815</v>
      </c>
      <c r="AX3553" s="141">
        <v>8582.0119999999806</v>
      </c>
      <c r="AY3553" s="141">
        <v>8077.1895999999806</v>
      </c>
      <c r="AZ3553" s="141">
        <v>7572.3671999999806</v>
      </c>
      <c r="BA3553" s="141">
        <v>7067.5447999999806</v>
      </c>
      <c r="BB3553" s="141">
        <v>6562.7223999999806</v>
      </c>
      <c r="BC3553" s="141">
        <v>6057.8999999999805</v>
      </c>
      <c r="BD3553" s="141">
        <v>5553.0775999999805</v>
      </c>
      <c r="BE3553" s="141">
        <v>5048.2551999999805</v>
      </c>
      <c r="BF3553" s="141">
        <v>4543.4327999999805</v>
      </c>
      <c r="BG3553" s="141">
        <v>4038.6103999999805</v>
      </c>
      <c r="BH3553" s="141">
        <v>3533.7879999999805</v>
      </c>
      <c r="BI3553" s="141">
        <v>3028.9655999999804</v>
      </c>
      <c r="BJ3553" s="141">
        <v>2524.1431999999804</v>
      </c>
      <c r="BK3553" s="141">
        <v>2019.3207999999804</v>
      </c>
      <c r="BL3553" s="141">
        <v>1514.4983999999804</v>
      </c>
      <c r="BM3553" s="141">
        <v>1009.6759999999804</v>
      </c>
      <c r="BN3553" s="141">
        <v>504.85359999998036</v>
      </c>
      <c r="BO3553" s="141">
        <v>3.1199999980344728E-2</v>
      </c>
      <c r="BP3553" s="141">
        <v>0</v>
      </c>
    </row>
    <row r="3554" spans="4:68">
      <c r="D3554" s="174" t="s">
        <v>11512</v>
      </c>
      <c r="E3554" s="175">
        <v>61456.82</v>
      </c>
      <c r="F3554" s="174" t="s">
        <v>3540</v>
      </c>
      <c r="G3554" s="174" t="s">
        <v>11494</v>
      </c>
      <c r="H3554" s="174" t="s">
        <v>179</v>
      </c>
      <c r="I3554" s="174" t="s">
        <v>11513</v>
      </c>
      <c r="J3554" s="174" t="s">
        <v>11514</v>
      </c>
      <c r="K3554" s="174"/>
      <c r="L3554" s="174" t="s">
        <v>7136</v>
      </c>
      <c r="M3554" s="174" t="s">
        <v>7202</v>
      </c>
      <c r="N3554" s="176">
        <v>600</v>
      </c>
      <c r="O3554" s="174" t="s">
        <v>3407</v>
      </c>
      <c r="P3554" s="177">
        <v>36707</v>
      </c>
      <c r="Q3554" s="176">
        <v>156</v>
      </c>
      <c r="R3554" s="175">
        <v>15978.69</v>
      </c>
      <c r="S3554" s="175">
        <v>45478.13</v>
      </c>
      <c r="T3554" s="178">
        <v>0</v>
      </c>
      <c r="U3554" s="96">
        <v>11</v>
      </c>
      <c r="V3554" s="38" t="s">
        <v>121</v>
      </c>
      <c r="W3554" s="38"/>
      <c r="X3554" s="137">
        <v>1229.1363999999999</v>
      </c>
      <c r="Y3554" s="138">
        <v>54969</v>
      </c>
      <c r="Z3554" s="179">
        <v>37</v>
      </c>
      <c r="AA3554" s="139">
        <v>2050</v>
      </c>
      <c r="AB3554" s="131"/>
      <c r="AC3554" s="38"/>
      <c r="AD3554" s="140">
        <v>45478.13</v>
      </c>
      <c r="AE3554" s="141">
        <v>44248.993599999994</v>
      </c>
      <c r="AF3554" s="141">
        <v>43019.857199999991</v>
      </c>
      <c r="AG3554" s="141">
        <v>41790.720799999988</v>
      </c>
      <c r="AH3554" s="141">
        <v>40561.584399999985</v>
      </c>
      <c r="AI3554" s="141">
        <v>39332.447999999982</v>
      </c>
      <c r="AJ3554" s="141">
        <v>38103.311599999979</v>
      </c>
      <c r="AK3554" s="141">
        <v>36874.175199999976</v>
      </c>
      <c r="AL3554" s="141">
        <v>35645.038799999973</v>
      </c>
      <c r="AM3554" s="141">
        <v>34415.90239999997</v>
      </c>
      <c r="AN3554" s="141">
        <v>33186.765999999967</v>
      </c>
      <c r="AO3554" s="141">
        <v>31957.629599999967</v>
      </c>
      <c r="AP3554" s="141">
        <v>30728.493199999968</v>
      </c>
      <c r="AQ3554" s="141">
        <v>29499.356799999969</v>
      </c>
      <c r="AR3554" s="141">
        <v>28270.220399999969</v>
      </c>
      <c r="AS3554" s="141">
        <v>27041.08399999997</v>
      </c>
      <c r="AT3554" s="141">
        <v>25811.94759999997</v>
      </c>
      <c r="AU3554" s="141">
        <v>24582.811199999971</v>
      </c>
      <c r="AV3554" s="141">
        <v>23353.674799999972</v>
      </c>
      <c r="AW3554" s="141">
        <v>22124.538399999972</v>
      </c>
      <c r="AX3554" s="141">
        <v>20895.401999999973</v>
      </c>
      <c r="AY3554" s="141">
        <v>19666.265599999973</v>
      </c>
      <c r="AZ3554" s="141">
        <v>18437.129199999974</v>
      </c>
      <c r="BA3554" s="141">
        <v>17207.992799999975</v>
      </c>
      <c r="BB3554" s="141">
        <v>15978.856399999975</v>
      </c>
      <c r="BC3554" s="141">
        <v>14749.719999999976</v>
      </c>
      <c r="BD3554" s="141">
        <v>13520.583599999976</v>
      </c>
      <c r="BE3554" s="141">
        <v>12291.447199999977</v>
      </c>
      <c r="BF3554" s="141">
        <v>11062.310799999977</v>
      </c>
      <c r="BG3554" s="141">
        <v>9833.174399999978</v>
      </c>
      <c r="BH3554" s="141">
        <v>8604.0379999999786</v>
      </c>
      <c r="BI3554" s="141">
        <v>7374.9015999999792</v>
      </c>
      <c r="BJ3554" s="141">
        <v>6145.7651999999798</v>
      </c>
      <c r="BK3554" s="141">
        <v>4916.6287999999804</v>
      </c>
      <c r="BL3554" s="141">
        <v>3687.4923999999805</v>
      </c>
      <c r="BM3554" s="141">
        <v>2458.3559999999807</v>
      </c>
      <c r="BN3554" s="141">
        <v>1229.2195999999808</v>
      </c>
      <c r="BO3554" s="141">
        <v>8.3199999980934081E-2</v>
      </c>
      <c r="BP3554" s="141">
        <v>0</v>
      </c>
    </row>
    <row r="3555" spans="4:68">
      <c r="D3555" s="174" t="s">
        <v>11515</v>
      </c>
      <c r="E3555" s="175">
        <v>198112.92</v>
      </c>
      <c r="F3555" s="174" t="s">
        <v>3540</v>
      </c>
      <c r="G3555" s="174" t="s">
        <v>11494</v>
      </c>
      <c r="H3555" s="174" t="s">
        <v>179</v>
      </c>
      <c r="I3555" s="174" t="s">
        <v>11516</v>
      </c>
      <c r="J3555" s="174" t="s">
        <v>11517</v>
      </c>
      <c r="K3555" s="174"/>
      <c r="L3555" s="174" t="s">
        <v>7136</v>
      </c>
      <c r="M3555" s="174" t="s">
        <v>3800</v>
      </c>
      <c r="N3555" s="176">
        <v>600</v>
      </c>
      <c r="O3555" s="174" t="s">
        <v>3407</v>
      </c>
      <c r="P3555" s="177">
        <v>36707</v>
      </c>
      <c r="Q3555" s="176">
        <v>156</v>
      </c>
      <c r="R3555" s="175">
        <v>51509.25</v>
      </c>
      <c r="S3555" s="175">
        <v>146603.67000000001</v>
      </c>
      <c r="T3555" s="178">
        <v>0</v>
      </c>
      <c r="U3555" s="96">
        <v>12</v>
      </c>
      <c r="V3555" s="38" t="s">
        <v>122</v>
      </c>
      <c r="W3555" s="38"/>
      <c r="X3555" s="137">
        <v>3962.2583999999997</v>
      </c>
      <c r="Y3555" s="138">
        <v>54969</v>
      </c>
      <c r="Z3555" s="179">
        <v>37</v>
      </c>
      <c r="AA3555" s="139">
        <v>2050</v>
      </c>
      <c r="AB3555" s="131"/>
      <c r="AC3555" s="38"/>
      <c r="AD3555" s="140">
        <v>146603.67000000001</v>
      </c>
      <c r="AE3555" s="141">
        <v>142641.41160000002</v>
      </c>
      <c r="AF3555" s="141">
        <v>138679.15320000003</v>
      </c>
      <c r="AG3555" s="141">
        <v>134716.89480000004</v>
      </c>
      <c r="AH3555" s="141">
        <v>130754.63640000003</v>
      </c>
      <c r="AI3555" s="141">
        <v>126792.37800000003</v>
      </c>
      <c r="AJ3555" s="141">
        <v>122830.11960000002</v>
      </c>
      <c r="AK3555" s="141">
        <v>118867.86120000001</v>
      </c>
      <c r="AL3555" s="141">
        <v>114905.60280000001</v>
      </c>
      <c r="AM3555" s="141">
        <v>110943.3444</v>
      </c>
      <c r="AN3555" s="141">
        <v>106981.086</v>
      </c>
      <c r="AO3555" s="141">
        <v>103018.82759999999</v>
      </c>
      <c r="AP3555" s="141">
        <v>99056.569199999984</v>
      </c>
      <c r="AQ3555" s="141">
        <v>95094.310799999977</v>
      </c>
      <c r="AR3555" s="141">
        <v>91132.052399999971</v>
      </c>
      <c r="AS3555" s="141">
        <v>87169.793999999965</v>
      </c>
      <c r="AT3555" s="141">
        <v>83207.535599999959</v>
      </c>
      <c r="AU3555" s="141">
        <v>79245.277199999953</v>
      </c>
      <c r="AV3555" s="141">
        <v>75283.018799999947</v>
      </c>
      <c r="AW3555" s="141">
        <v>71320.760399999941</v>
      </c>
      <c r="AX3555" s="141">
        <v>67358.501999999935</v>
      </c>
      <c r="AY3555" s="141">
        <v>63396.243599999936</v>
      </c>
      <c r="AZ3555" s="141">
        <v>59433.985199999937</v>
      </c>
      <c r="BA3555" s="141">
        <v>55471.726799999939</v>
      </c>
      <c r="BB3555" s="141">
        <v>51509.46839999994</v>
      </c>
      <c r="BC3555" s="141">
        <v>47547.209999999941</v>
      </c>
      <c r="BD3555" s="141">
        <v>43584.951599999942</v>
      </c>
      <c r="BE3555" s="141">
        <v>39622.693199999943</v>
      </c>
      <c r="BF3555" s="141">
        <v>35660.434799999945</v>
      </c>
      <c r="BG3555" s="141">
        <v>31698.176399999946</v>
      </c>
      <c r="BH3555" s="141">
        <v>27735.917999999947</v>
      </c>
      <c r="BI3555" s="141">
        <v>23773.659599999948</v>
      </c>
      <c r="BJ3555" s="141">
        <v>19811.401199999949</v>
      </c>
      <c r="BK3555" s="141">
        <v>15849.142799999951</v>
      </c>
      <c r="BL3555" s="141">
        <v>11886.884399999952</v>
      </c>
      <c r="BM3555" s="141">
        <v>7924.625999999952</v>
      </c>
      <c r="BN3555" s="141">
        <v>3962.3675999999523</v>
      </c>
      <c r="BO3555" s="141">
        <v>0.10919999995257967</v>
      </c>
      <c r="BP3555" s="141">
        <v>0</v>
      </c>
    </row>
    <row r="3556" spans="4:68">
      <c r="D3556" s="174" t="s">
        <v>11518</v>
      </c>
      <c r="E3556" s="175">
        <v>33689.199999999997</v>
      </c>
      <c r="F3556" s="174" t="s">
        <v>3540</v>
      </c>
      <c r="G3556" s="174" t="s">
        <v>11494</v>
      </c>
      <c r="H3556" s="174" t="s">
        <v>179</v>
      </c>
      <c r="I3556" s="174" t="s">
        <v>11519</v>
      </c>
      <c r="J3556" s="174" t="s">
        <v>11520</v>
      </c>
      <c r="K3556" s="174"/>
      <c r="L3556" s="174" t="s">
        <v>7136</v>
      </c>
      <c r="M3556" s="174" t="s">
        <v>3800</v>
      </c>
      <c r="N3556" s="176">
        <v>600</v>
      </c>
      <c r="O3556" s="174" t="s">
        <v>3407</v>
      </c>
      <c r="P3556" s="177">
        <v>36707</v>
      </c>
      <c r="Q3556" s="176">
        <v>156</v>
      </c>
      <c r="R3556" s="175">
        <v>8759.14</v>
      </c>
      <c r="S3556" s="175">
        <v>24930.06</v>
      </c>
      <c r="T3556" s="178">
        <v>0</v>
      </c>
      <c r="U3556" s="96">
        <v>12</v>
      </c>
      <c r="V3556" s="38" t="s">
        <v>122</v>
      </c>
      <c r="W3556" s="38"/>
      <c r="X3556" s="137">
        <v>673.78399999999999</v>
      </c>
      <c r="Y3556" s="138">
        <v>54969</v>
      </c>
      <c r="Z3556" s="179">
        <v>37</v>
      </c>
      <c r="AA3556" s="139">
        <v>2050</v>
      </c>
      <c r="AB3556" s="131"/>
      <c r="AC3556" s="38"/>
      <c r="AD3556" s="140">
        <v>24930.06</v>
      </c>
      <c r="AE3556" s="141">
        <v>24256.276000000002</v>
      </c>
      <c r="AF3556" s="141">
        <v>23582.492000000002</v>
      </c>
      <c r="AG3556" s="141">
        <v>22908.708000000002</v>
      </c>
      <c r="AH3556" s="141">
        <v>22234.924000000003</v>
      </c>
      <c r="AI3556" s="141">
        <v>21561.140000000003</v>
      </c>
      <c r="AJ3556" s="141">
        <v>20887.356000000003</v>
      </c>
      <c r="AK3556" s="141">
        <v>20213.572000000004</v>
      </c>
      <c r="AL3556" s="141">
        <v>19539.788000000004</v>
      </c>
      <c r="AM3556" s="141">
        <v>18866.004000000004</v>
      </c>
      <c r="AN3556" s="141">
        <v>18192.220000000005</v>
      </c>
      <c r="AO3556" s="141">
        <v>17518.436000000005</v>
      </c>
      <c r="AP3556" s="141">
        <v>16844.652000000006</v>
      </c>
      <c r="AQ3556" s="141">
        <v>16170.868000000006</v>
      </c>
      <c r="AR3556" s="141">
        <v>15497.084000000006</v>
      </c>
      <c r="AS3556" s="141">
        <v>14823.300000000007</v>
      </c>
      <c r="AT3556" s="141">
        <v>14149.516000000007</v>
      </c>
      <c r="AU3556" s="141">
        <v>13475.732000000007</v>
      </c>
      <c r="AV3556" s="141">
        <v>12801.948000000008</v>
      </c>
      <c r="AW3556" s="141">
        <v>12128.164000000008</v>
      </c>
      <c r="AX3556" s="141">
        <v>11454.380000000008</v>
      </c>
      <c r="AY3556" s="141">
        <v>10780.596000000009</v>
      </c>
      <c r="AZ3556" s="141">
        <v>10106.812000000009</v>
      </c>
      <c r="BA3556" s="141">
        <v>9433.0280000000093</v>
      </c>
      <c r="BB3556" s="141">
        <v>8759.2440000000097</v>
      </c>
      <c r="BC3556" s="141">
        <v>8085.46000000001</v>
      </c>
      <c r="BD3556" s="141">
        <v>7411.6760000000104</v>
      </c>
      <c r="BE3556" s="141">
        <v>6737.8920000000107</v>
      </c>
      <c r="BF3556" s="141">
        <v>6064.1080000000111</v>
      </c>
      <c r="BG3556" s="141">
        <v>5390.3240000000114</v>
      </c>
      <c r="BH3556" s="141">
        <v>4716.5400000000118</v>
      </c>
      <c r="BI3556" s="141">
        <v>4042.7560000000117</v>
      </c>
      <c r="BJ3556" s="141">
        <v>3368.9720000000116</v>
      </c>
      <c r="BK3556" s="141">
        <v>2695.1880000000115</v>
      </c>
      <c r="BL3556" s="141">
        <v>2021.4040000000114</v>
      </c>
      <c r="BM3556" s="141">
        <v>1347.6200000000113</v>
      </c>
      <c r="BN3556" s="141">
        <v>673.83600000001127</v>
      </c>
      <c r="BO3556" s="141">
        <v>5.2000000011275915E-2</v>
      </c>
      <c r="BP3556" s="141">
        <v>0</v>
      </c>
    </row>
    <row r="3557" spans="4:68">
      <c r="D3557" s="174" t="s">
        <v>11521</v>
      </c>
      <c r="E3557" s="175">
        <v>94759.96</v>
      </c>
      <c r="F3557" s="174" t="s">
        <v>3540</v>
      </c>
      <c r="G3557" s="174" t="s">
        <v>11494</v>
      </c>
      <c r="H3557" s="174" t="s">
        <v>179</v>
      </c>
      <c r="I3557" s="174" t="s">
        <v>11522</v>
      </c>
      <c r="J3557" s="174" t="s">
        <v>11523</v>
      </c>
      <c r="K3557" s="174"/>
      <c r="L3557" s="174" t="s">
        <v>7136</v>
      </c>
      <c r="M3557" s="174" t="s">
        <v>7197</v>
      </c>
      <c r="N3557" s="176">
        <v>600</v>
      </c>
      <c r="O3557" s="174" t="s">
        <v>3407</v>
      </c>
      <c r="P3557" s="177">
        <v>36707</v>
      </c>
      <c r="Q3557" s="176">
        <v>156</v>
      </c>
      <c r="R3557" s="175">
        <v>24637.47</v>
      </c>
      <c r="S3557" s="175">
        <v>70122.490000000005</v>
      </c>
      <c r="T3557" s="178">
        <v>0</v>
      </c>
      <c r="U3557" s="96">
        <v>8</v>
      </c>
      <c r="V3557" s="38" t="s">
        <v>118</v>
      </c>
      <c r="W3557" s="38"/>
      <c r="X3557" s="137">
        <v>1895.1992</v>
      </c>
      <c r="Y3557" s="138">
        <v>54969</v>
      </c>
      <c r="Z3557" s="179">
        <v>37</v>
      </c>
      <c r="AA3557" s="139">
        <v>2050</v>
      </c>
      <c r="AB3557" s="131"/>
      <c r="AC3557" s="38"/>
      <c r="AD3557" s="140">
        <v>70122.490000000005</v>
      </c>
      <c r="AE3557" s="141">
        <v>68227.290800000002</v>
      </c>
      <c r="AF3557" s="141">
        <v>66332.0916</v>
      </c>
      <c r="AG3557" s="141">
        <v>64436.892399999997</v>
      </c>
      <c r="AH3557" s="141">
        <v>62541.693199999994</v>
      </c>
      <c r="AI3557" s="141">
        <v>60646.493999999992</v>
      </c>
      <c r="AJ3557" s="141">
        <v>58751.294799999989</v>
      </c>
      <c r="AK3557" s="141">
        <v>56856.095599999986</v>
      </c>
      <c r="AL3557" s="141">
        <v>54960.896399999983</v>
      </c>
      <c r="AM3557" s="141">
        <v>53065.697199999981</v>
      </c>
      <c r="AN3557" s="141">
        <v>51170.497999999978</v>
      </c>
      <c r="AO3557" s="141">
        <v>49275.298799999975</v>
      </c>
      <c r="AP3557" s="141">
        <v>47380.099599999972</v>
      </c>
      <c r="AQ3557" s="141">
        <v>45484.90039999997</v>
      </c>
      <c r="AR3557" s="141">
        <v>43589.701199999967</v>
      </c>
      <c r="AS3557" s="141">
        <v>41694.501999999964</v>
      </c>
      <c r="AT3557" s="141">
        <v>39799.302799999961</v>
      </c>
      <c r="AU3557" s="141">
        <v>37904.103599999959</v>
      </c>
      <c r="AV3557" s="141">
        <v>36008.904399999956</v>
      </c>
      <c r="AW3557" s="141">
        <v>34113.705199999953</v>
      </c>
      <c r="AX3557" s="141">
        <v>32218.505999999954</v>
      </c>
      <c r="AY3557" s="141">
        <v>30323.306799999955</v>
      </c>
      <c r="AZ3557" s="141">
        <v>28428.107599999956</v>
      </c>
      <c r="BA3557" s="141">
        <v>26532.908399999957</v>
      </c>
      <c r="BB3557" s="141">
        <v>24637.709199999957</v>
      </c>
      <c r="BC3557" s="141">
        <v>22742.509999999958</v>
      </c>
      <c r="BD3557" s="141">
        <v>20847.310799999959</v>
      </c>
      <c r="BE3557" s="141">
        <v>18952.11159999996</v>
      </c>
      <c r="BF3557" s="141">
        <v>17056.912399999961</v>
      </c>
      <c r="BG3557" s="141">
        <v>15161.713199999962</v>
      </c>
      <c r="BH3557" s="141">
        <v>13266.513999999963</v>
      </c>
      <c r="BI3557" s="141">
        <v>11371.314799999964</v>
      </c>
      <c r="BJ3557" s="141">
        <v>9476.1155999999646</v>
      </c>
      <c r="BK3557" s="141">
        <v>7580.9163999999646</v>
      </c>
      <c r="BL3557" s="141">
        <v>5685.7171999999646</v>
      </c>
      <c r="BM3557" s="141">
        <v>3790.5179999999646</v>
      </c>
      <c r="BN3557" s="141">
        <v>1895.3187999999645</v>
      </c>
      <c r="BO3557" s="141">
        <v>0.11959999996452098</v>
      </c>
      <c r="BP3557" s="141">
        <v>0</v>
      </c>
    </row>
    <row r="3558" spans="4:68">
      <c r="D3558" s="174" t="s">
        <v>11524</v>
      </c>
      <c r="E3558" s="175">
        <v>238347.01</v>
      </c>
      <c r="F3558" s="174" t="s">
        <v>3540</v>
      </c>
      <c r="G3558" s="174" t="s">
        <v>11494</v>
      </c>
      <c r="H3558" s="174" t="s">
        <v>179</v>
      </c>
      <c r="I3558" s="174" t="s">
        <v>11525</v>
      </c>
      <c r="J3558" s="174" t="s">
        <v>11526</v>
      </c>
      <c r="K3558" s="174"/>
      <c r="L3558" s="174" t="s">
        <v>7136</v>
      </c>
      <c r="M3558" s="174" t="s">
        <v>7197</v>
      </c>
      <c r="N3558" s="176">
        <v>600</v>
      </c>
      <c r="O3558" s="174" t="s">
        <v>3407</v>
      </c>
      <c r="P3558" s="177">
        <v>36707</v>
      </c>
      <c r="Q3558" s="176">
        <v>156</v>
      </c>
      <c r="R3558" s="175">
        <v>61970.22</v>
      </c>
      <c r="S3558" s="175">
        <v>176376.79</v>
      </c>
      <c r="T3558" s="178">
        <v>0</v>
      </c>
      <c r="U3558" s="96">
        <v>8</v>
      </c>
      <c r="V3558" s="38" t="s">
        <v>118</v>
      </c>
      <c r="W3558" s="38"/>
      <c r="X3558" s="137">
        <v>4766.9402</v>
      </c>
      <c r="Y3558" s="138">
        <v>54969</v>
      </c>
      <c r="Z3558" s="179">
        <v>37</v>
      </c>
      <c r="AA3558" s="139">
        <v>2050</v>
      </c>
      <c r="AB3558" s="131"/>
      <c r="AC3558" s="38"/>
      <c r="AD3558" s="140">
        <v>176376.79</v>
      </c>
      <c r="AE3558" s="141">
        <v>171609.8498</v>
      </c>
      <c r="AF3558" s="141">
        <v>166842.90959999998</v>
      </c>
      <c r="AG3558" s="141">
        <v>162075.96939999997</v>
      </c>
      <c r="AH3558" s="141">
        <v>157309.02919999996</v>
      </c>
      <c r="AI3558" s="141">
        <v>152542.08899999995</v>
      </c>
      <c r="AJ3558" s="141">
        <v>147775.14879999994</v>
      </c>
      <c r="AK3558" s="141">
        <v>143008.20859999993</v>
      </c>
      <c r="AL3558" s="141">
        <v>138241.26839999991</v>
      </c>
      <c r="AM3558" s="141">
        <v>133474.3281999999</v>
      </c>
      <c r="AN3558" s="141">
        <v>128707.3879999999</v>
      </c>
      <c r="AO3558" s="141">
        <v>123940.44779999991</v>
      </c>
      <c r="AP3558" s="141">
        <v>119173.50759999991</v>
      </c>
      <c r="AQ3558" s="141">
        <v>114406.56739999991</v>
      </c>
      <c r="AR3558" s="141">
        <v>109639.62719999992</v>
      </c>
      <c r="AS3558" s="141">
        <v>104872.68699999992</v>
      </c>
      <c r="AT3558" s="141">
        <v>100105.74679999992</v>
      </c>
      <c r="AU3558" s="141">
        <v>95338.806599999923</v>
      </c>
      <c r="AV3558" s="141">
        <v>90571.866399999926</v>
      </c>
      <c r="AW3558" s="141">
        <v>85804.926199999929</v>
      </c>
      <c r="AX3558" s="141">
        <v>81037.985999999932</v>
      </c>
      <c r="AY3558" s="141">
        <v>76271.045799999934</v>
      </c>
      <c r="AZ3558" s="141">
        <v>71504.105599999937</v>
      </c>
      <c r="BA3558" s="141">
        <v>66737.16539999994</v>
      </c>
      <c r="BB3558" s="141">
        <v>61970.225199999943</v>
      </c>
      <c r="BC3558" s="141">
        <v>57203.284999999945</v>
      </c>
      <c r="BD3558" s="141">
        <v>52436.344799999948</v>
      </c>
      <c r="BE3558" s="141">
        <v>47669.404599999951</v>
      </c>
      <c r="BF3558" s="141">
        <v>42902.464399999953</v>
      </c>
      <c r="BG3558" s="141">
        <v>38135.524199999956</v>
      </c>
      <c r="BH3558" s="141">
        <v>33368.583999999959</v>
      </c>
      <c r="BI3558" s="141">
        <v>28601.643799999958</v>
      </c>
      <c r="BJ3558" s="141">
        <v>23834.703599999957</v>
      </c>
      <c r="BK3558" s="141">
        <v>19067.763399999956</v>
      </c>
      <c r="BL3558" s="141">
        <v>14300.823199999955</v>
      </c>
      <c r="BM3558" s="141">
        <v>9533.8829999999543</v>
      </c>
      <c r="BN3558" s="141">
        <v>4766.9427999999543</v>
      </c>
      <c r="BO3558" s="141">
        <v>2.5999999543273589E-3</v>
      </c>
      <c r="BP3558" s="141">
        <v>0</v>
      </c>
    </row>
    <row r="3559" spans="4:68">
      <c r="D3559" s="174" t="s">
        <v>11527</v>
      </c>
      <c r="E3559" s="175">
        <v>88617.1</v>
      </c>
      <c r="F3559" s="174" t="s">
        <v>3540</v>
      </c>
      <c r="G3559" s="174" t="s">
        <v>11494</v>
      </c>
      <c r="H3559" s="174" t="s">
        <v>179</v>
      </c>
      <c r="I3559" s="174" t="s">
        <v>11528</v>
      </c>
      <c r="J3559" s="174" t="s">
        <v>11529</v>
      </c>
      <c r="K3559" s="174"/>
      <c r="L3559" s="174" t="s">
        <v>7136</v>
      </c>
      <c r="M3559" s="174" t="s">
        <v>7197</v>
      </c>
      <c r="N3559" s="176">
        <v>600</v>
      </c>
      <c r="O3559" s="174" t="s">
        <v>3407</v>
      </c>
      <c r="P3559" s="177">
        <v>36707</v>
      </c>
      <c r="Q3559" s="176">
        <v>156</v>
      </c>
      <c r="R3559" s="175">
        <v>23040.42</v>
      </c>
      <c r="S3559" s="175">
        <v>65576.679999999993</v>
      </c>
      <c r="T3559" s="178">
        <v>0</v>
      </c>
      <c r="U3559" s="96">
        <v>8</v>
      </c>
      <c r="V3559" s="38" t="s">
        <v>118</v>
      </c>
      <c r="W3559" s="38"/>
      <c r="X3559" s="137">
        <v>1772.3420000000001</v>
      </c>
      <c r="Y3559" s="138">
        <v>54969</v>
      </c>
      <c r="Z3559" s="179">
        <v>37</v>
      </c>
      <c r="AA3559" s="139">
        <v>2050</v>
      </c>
      <c r="AB3559" s="131"/>
      <c r="AC3559" s="38"/>
      <c r="AD3559" s="140">
        <v>65576.679999999993</v>
      </c>
      <c r="AE3559" s="141">
        <v>63804.337999999996</v>
      </c>
      <c r="AF3559" s="141">
        <v>62031.995999999999</v>
      </c>
      <c r="AG3559" s="141">
        <v>60259.654000000002</v>
      </c>
      <c r="AH3559" s="141">
        <v>58487.312000000005</v>
      </c>
      <c r="AI3559" s="141">
        <v>56714.970000000008</v>
      </c>
      <c r="AJ3559" s="141">
        <v>54942.628000000012</v>
      </c>
      <c r="AK3559" s="141">
        <v>53170.286000000015</v>
      </c>
      <c r="AL3559" s="141">
        <v>51397.944000000018</v>
      </c>
      <c r="AM3559" s="141">
        <v>49625.602000000021</v>
      </c>
      <c r="AN3559" s="141">
        <v>47853.260000000024</v>
      </c>
      <c r="AO3559" s="141">
        <v>46080.918000000027</v>
      </c>
      <c r="AP3559" s="141">
        <v>44308.57600000003</v>
      </c>
      <c r="AQ3559" s="141">
        <v>42536.234000000033</v>
      </c>
      <c r="AR3559" s="141">
        <v>40763.892000000036</v>
      </c>
      <c r="AS3559" s="141">
        <v>38991.550000000039</v>
      </c>
      <c r="AT3559" s="141">
        <v>37219.208000000042</v>
      </c>
      <c r="AU3559" s="141">
        <v>35446.866000000045</v>
      </c>
      <c r="AV3559" s="141">
        <v>33674.524000000049</v>
      </c>
      <c r="AW3559" s="141">
        <v>31902.182000000048</v>
      </c>
      <c r="AX3559" s="141">
        <v>30129.840000000047</v>
      </c>
      <c r="AY3559" s="141">
        <v>28357.498000000047</v>
      </c>
      <c r="AZ3559" s="141">
        <v>26585.156000000046</v>
      </c>
      <c r="BA3559" s="141">
        <v>24812.814000000046</v>
      </c>
      <c r="BB3559" s="141">
        <v>23040.472000000045</v>
      </c>
      <c r="BC3559" s="141">
        <v>21268.130000000045</v>
      </c>
      <c r="BD3559" s="141">
        <v>19495.788000000044</v>
      </c>
      <c r="BE3559" s="141">
        <v>17723.446000000044</v>
      </c>
      <c r="BF3559" s="141">
        <v>15951.104000000043</v>
      </c>
      <c r="BG3559" s="141">
        <v>14178.762000000042</v>
      </c>
      <c r="BH3559" s="141">
        <v>12406.420000000042</v>
      </c>
      <c r="BI3559" s="141">
        <v>10634.078000000041</v>
      </c>
      <c r="BJ3559" s="141">
        <v>8861.7360000000408</v>
      </c>
      <c r="BK3559" s="141">
        <v>7089.3940000000403</v>
      </c>
      <c r="BL3559" s="141">
        <v>5317.0520000000397</v>
      </c>
      <c r="BM3559" s="141">
        <v>3544.7100000000396</v>
      </c>
      <c r="BN3559" s="141">
        <v>1772.3680000000395</v>
      </c>
      <c r="BO3559" s="141">
        <v>2.6000000039402948E-2</v>
      </c>
      <c r="BP3559" s="141">
        <v>0</v>
      </c>
    </row>
    <row r="3560" spans="4:68">
      <c r="D3560" s="174" t="s">
        <v>11530</v>
      </c>
      <c r="E3560" s="175">
        <v>235456.05</v>
      </c>
      <c r="F3560" s="174" t="s">
        <v>3540</v>
      </c>
      <c r="G3560" s="174" t="s">
        <v>11494</v>
      </c>
      <c r="H3560" s="174" t="s">
        <v>169</v>
      </c>
      <c r="I3560" s="174" t="s">
        <v>11531</v>
      </c>
      <c r="J3560" s="174" t="s">
        <v>11532</v>
      </c>
      <c r="K3560" s="174"/>
      <c r="L3560" s="174" t="s">
        <v>3509</v>
      </c>
      <c r="M3560" s="174" t="s">
        <v>4854</v>
      </c>
      <c r="N3560" s="176">
        <v>960</v>
      </c>
      <c r="O3560" s="174" t="s">
        <v>3407</v>
      </c>
      <c r="P3560" s="177">
        <v>36707</v>
      </c>
      <c r="Q3560" s="176">
        <v>156</v>
      </c>
      <c r="R3560" s="175">
        <v>38261.599999999999</v>
      </c>
      <c r="S3560" s="175">
        <v>197194.45</v>
      </c>
      <c r="T3560" s="178">
        <v>0</v>
      </c>
      <c r="U3560" s="96">
        <v>6</v>
      </c>
      <c r="V3560" s="38" t="s">
        <v>116</v>
      </c>
      <c r="W3560" s="38"/>
      <c r="X3560" s="137">
        <v>2943.2006249999999</v>
      </c>
      <c r="Y3560" s="138">
        <v>65927</v>
      </c>
      <c r="Z3560" s="179">
        <v>67</v>
      </c>
      <c r="AA3560" s="139">
        <v>2080</v>
      </c>
      <c r="AB3560" s="131"/>
      <c r="AC3560" s="38"/>
      <c r="AD3560" s="140">
        <v>197194.45</v>
      </c>
      <c r="AE3560" s="141">
        <v>194251.24937500001</v>
      </c>
      <c r="AF3560" s="141">
        <v>191308.04875000002</v>
      </c>
      <c r="AG3560" s="141">
        <v>188364.84812500002</v>
      </c>
      <c r="AH3560" s="141">
        <v>185421.64750000002</v>
      </c>
      <c r="AI3560" s="141">
        <v>182478.44687500002</v>
      </c>
      <c r="AJ3560" s="141">
        <v>179535.24625000003</v>
      </c>
      <c r="AK3560" s="141">
        <v>176592.04562500003</v>
      </c>
      <c r="AL3560" s="141">
        <v>173648.84500000003</v>
      </c>
      <c r="AM3560" s="141">
        <v>170705.64437500003</v>
      </c>
      <c r="AN3560" s="141">
        <v>167762.44375000003</v>
      </c>
      <c r="AO3560" s="141">
        <v>164819.24312500004</v>
      </c>
      <c r="AP3560" s="141">
        <v>161876.04250000004</v>
      </c>
      <c r="AQ3560" s="141">
        <v>158932.84187500004</v>
      </c>
      <c r="AR3560" s="141">
        <v>155989.64125000004</v>
      </c>
      <c r="AS3560" s="141">
        <v>153046.44062500005</v>
      </c>
      <c r="AT3560" s="141">
        <v>150103.24000000005</v>
      </c>
      <c r="AU3560" s="141">
        <v>147160.03937500005</v>
      </c>
      <c r="AV3560" s="141">
        <v>144216.83875000005</v>
      </c>
      <c r="AW3560" s="141">
        <v>141273.63812500006</v>
      </c>
      <c r="AX3560" s="141">
        <v>138330.43750000006</v>
      </c>
      <c r="AY3560" s="141">
        <v>135387.23687500006</v>
      </c>
      <c r="AZ3560" s="141">
        <v>132444.03625000006</v>
      </c>
      <c r="BA3560" s="141">
        <v>129500.83562500007</v>
      </c>
      <c r="BB3560" s="141">
        <v>126557.63500000007</v>
      </c>
      <c r="BC3560" s="141">
        <v>123614.43437500007</v>
      </c>
      <c r="BD3560" s="141">
        <v>120671.23375000007</v>
      </c>
      <c r="BE3560" s="141">
        <v>117728.03312500007</v>
      </c>
      <c r="BF3560" s="141">
        <v>114784.83250000008</v>
      </c>
      <c r="BG3560" s="141">
        <v>111841.63187500008</v>
      </c>
      <c r="BH3560" s="141">
        <v>108898.43125000008</v>
      </c>
      <c r="BI3560" s="141">
        <v>105955.23062500008</v>
      </c>
      <c r="BJ3560" s="141">
        <v>103012.03000000009</v>
      </c>
      <c r="BK3560" s="141">
        <v>100068.82937500009</v>
      </c>
      <c r="BL3560" s="141">
        <v>97125.628750000091</v>
      </c>
      <c r="BM3560" s="141">
        <v>94182.428125000093</v>
      </c>
      <c r="BN3560" s="141">
        <v>91239.227500000095</v>
      </c>
      <c r="BO3560" s="141">
        <v>88296.026875000098</v>
      </c>
      <c r="BP3560" s="141">
        <v>85352.8262500001</v>
      </c>
    </row>
    <row r="3561" spans="4:68">
      <c r="D3561" s="174" t="s">
        <v>11533</v>
      </c>
      <c r="E3561" s="175">
        <v>201991.43</v>
      </c>
      <c r="F3561" s="174" t="s">
        <v>3540</v>
      </c>
      <c r="G3561" s="174" t="s">
        <v>11494</v>
      </c>
      <c r="H3561" s="174" t="s">
        <v>191</v>
      </c>
      <c r="I3561" s="174" t="s">
        <v>11534</v>
      </c>
      <c r="J3561" s="174" t="s">
        <v>11535</v>
      </c>
      <c r="K3561" s="174"/>
      <c r="L3561" s="174" t="s">
        <v>4377</v>
      </c>
      <c r="M3561" s="174" t="s">
        <v>10797</v>
      </c>
      <c r="N3561" s="176">
        <v>960</v>
      </c>
      <c r="O3561" s="174" t="s">
        <v>3407</v>
      </c>
      <c r="P3561" s="177">
        <v>36707</v>
      </c>
      <c r="Q3561" s="176">
        <v>156</v>
      </c>
      <c r="R3561" s="175">
        <v>32823.57</v>
      </c>
      <c r="S3561" s="175">
        <v>169167.86</v>
      </c>
      <c r="T3561" s="178">
        <v>0</v>
      </c>
      <c r="U3561" s="96">
        <v>6</v>
      </c>
      <c r="V3561" s="38" t="s">
        <v>116</v>
      </c>
      <c r="W3561" s="38"/>
      <c r="X3561" s="137">
        <v>2524.892875</v>
      </c>
      <c r="Y3561" s="138">
        <v>65927</v>
      </c>
      <c r="Z3561" s="179">
        <v>67</v>
      </c>
      <c r="AA3561" s="139">
        <v>2080</v>
      </c>
      <c r="AB3561" s="131"/>
      <c r="AC3561" s="38"/>
      <c r="AD3561" s="140">
        <v>169167.86</v>
      </c>
      <c r="AE3561" s="141">
        <v>166642.967125</v>
      </c>
      <c r="AF3561" s="141">
        <v>164118.07425000001</v>
      </c>
      <c r="AG3561" s="141">
        <v>161593.18137500001</v>
      </c>
      <c r="AH3561" s="141">
        <v>159068.28850000002</v>
      </c>
      <c r="AI3561" s="141">
        <v>156543.39562500003</v>
      </c>
      <c r="AJ3561" s="141">
        <v>154018.50275000004</v>
      </c>
      <c r="AK3561" s="141">
        <v>151493.60987500005</v>
      </c>
      <c r="AL3561" s="141">
        <v>148968.71700000006</v>
      </c>
      <c r="AM3561" s="141">
        <v>146443.82412500007</v>
      </c>
      <c r="AN3561" s="141">
        <v>143918.93125000008</v>
      </c>
      <c r="AO3561" s="141">
        <v>141394.03837500009</v>
      </c>
      <c r="AP3561" s="141">
        <v>138869.1455000001</v>
      </c>
      <c r="AQ3561" s="141">
        <v>136344.25262500011</v>
      </c>
      <c r="AR3561" s="141">
        <v>133819.35975000012</v>
      </c>
      <c r="AS3561" s="141">
        <v>131294.46687500013</v>
      </c>
      <c r="AT3561" s="141">
        <v>128769.57400000012</v>
      </c>
      <c r="AU3561" s="141">
        <v>126244.68112500012</v>
      </c>
      <c r="AV3561" s="141">
        <v>123719.78825000011</v>
      </c>
      <c r="AW3561" s="141">
        <v>121194.89537500011</v>
      </c>
      <c r="AX3561" s="141">
        <v>118670.0025000001</v>
      </c>
      <c r="AY3561" s="141">
        <v>116145.1096250001</v>
      </c>
      <c r="AZ3561" s="141">
        <v>113620.21675000009</v>
      </c>
      <c r="BA3561" s="141">
        <v>111095.32387500009</v>
      </c>
      <c r="BB3561" s="141">
        <v>108570.43100000008</v>
      </c>
      <c r="BC3561" s="141">
        <v>106045.53812500008</v>
      </c>
      <c r="BD3561" s="141">
        <v>103520.64525000007</v>
      </c>
      <c r="BE3561" s="141">
        <v>100995.75237500007</v>
      </c>
      <c r="BF3561" s="141">
        <v>98470.859500000064</v>
      </c>
      <c r="BG3561" s="141">
        <v>95945.966625000059</v>
      </c>
      <c r="BH3561" s="141">
        <v>93421.073750000054</v>
      </c>
      <c r="BI3561" s="141">
        <v>90896.180875000049</v>
      </c>
      <c r="BJ3561" s="141">
        <v>88371.288000000044</v>
      </c>
      <c r="BK3561" s="141">
        <v>85846.395125000039</v>
      </c>
      <c r="BL3561" s="141">
        <v>83321.502250000034</v>
      </c>
      <c r="BM3561" s="141">
        <v>80796.609375000029</v>
      </c>
      <c r="BN3561" s="141">
        <v>78271.716500000024</v>
      </c>
      <c r="BO3561" s="141">
        <v>75746.823625000019</v>
      </c>
      <c r="BP3561" s="141">
        <v>73221.930750000014</v>
      </c>
    </row>
    <row r="3562" spans="4:68">
      <c r="D3562" s="174" t="s">
        <v>11536</v>
      </c>
      <c r="E3562" s="175">
        <v>90895.43</v>
      </c>
      <c r="F3562" s="174" t="s">
        <v>3540</v>
      </c>
      <c r="G3562" s="174" t="s">
        <v>11494</v>
      </c>
      <c r="H3562" s="174" t="s">
        <v>179</v>
      </c>
      <c r="I3562" s="174" t="s">
        <v>11537</v>
      </c>
      <c r="J3562" s="174" t="s">
        <v>11538</v>
      </c>
      <c r="K3562" s="174"/>
      <c r="L3562" s="174" t="s">
        <v>7136</v>
      </c>
      <c r="M3562" s="174" t="s">
        <v>7197</v>
      </c>
      <c r="N3562" s="176">
        <v>600</v>
      </c>
      <c r="O3562" s="174" t="s">
        <v>3407</v>
      </c>
      <c r="P3562" s="177">
        <v>36707</v>
      </c>
      <c r="Q3562" s="176">
        <v>156</v>
      </c>
      <c r="R3562" s="175">
        <v>23632.7</v>
      </c>
      <c r="S3562" s="175">
        <v>67262.73</v>
      </c>
      <c r="T3562" s="178">
        <v>0</v>
      </c>
      <c r="U3562" s="96">
        <v>8</v>
      </c>
      <c r="V3562" s="38" t="s">
        <v>118</v>
      </c>
      <c r="W3562" s="38"/>
      <c r="X3562" s="137">
        <v>1817.9085999999998</v>
      </c>
      <c r="Y3562" s="138">
        <v>54969</v>
      </c>
      <c r="Z3562" s="179">
        <v>37</v>
      </c>
      <c r="AA3562" s="139">
        <v>2050</v>
      </c>
      <c r="AB3562" s="131"/>
      <c r="AC3562" s="38"/>
      <c r="AD3562" s="140">
        <v>67262.73</v>
      </c>
      <c r="AE3562" s="141">
        <v>65444.821399999993</v>
      </c>
      <c r="AF3562" s="141">
        <v>63626.912799999991</v>
      </c>
      <c r="AG3562" s="141">
        <v>61809.004199999988</v>
      </c>
      <c r="AH3562" s="141">
        <v>59991.095599999986</v>
      </c>
      <c r="AI3562" s="141">
        <v>58173.186999999984</v>
      </c>
      <c r="AJ3562" s="141">
        <v>56355.278399999981</v>
      </c>
      <c r="AK3562" s="141">
        <v>54537.369799999979</v>
      </c>
      <c r="AL3562" s="141">
        <v>52719.461199999976</v>
      </c>
      <c r="AM3562" s="141">
        <v>50901.552599999974</v>
      </c>
      <c r="AN3562" s="141">
        <v>49083.643999999971</v>
      </c>
      <c r="AO3562" s="141">
        <v>47265.735399999969</v>
      </c>
      <c r="AP3562" s="141">
        <v>45447.826799999966</v>
      </c>
      <c r="AQ3562" s="141">
        <v>43629.918199999964</v>
      </c>
      <c r="AR3562" s="141">
        <v>41812.009599999961</v>
      </c>
      <c r="AS3562" s="141">
        <v>39994.100999999959</v>
      </c>
      <c r="AT3562" s="141">
        <v>38176.192399999956</v>
      </c>
      <c r="AU3562" s="141">
        <v>36358.283799999954</v>
      </c>
      <c r="AV3562" s="141">
        <v>34540.375199999951</v>
      </c>
      <c r="AW3562" s="141">
        <v>32722.466599999952</v>
      </c>
      <c r="AX3562" s="141">
        <v>30904.557999999954</v>
      </c>
      <c r="AY3562" s="141">
        <v>29086.649399999955</v>
      </c>
      <c r="AZ3562" s="141">
        <v>27268.740799999956</v>
      </c>
      <c r="BA3562" s="141">
        <v>25450.832199999957</v>
      </c>
      <c r="BB3562" s="141">
        <v>23632.923599999958</v>
      </c>
      <c r="BC3562" s="141">
        <v>21815.014999999959</v>
      </c>
      <c r="BD3562" s="141">
        <v>19997.106399999961</v>
      </c>
      <c r="BE3562" s="141">
        <v>18179.197799999962</v>
      </c>
      <c r="BF3562" s="141">
        <v>16361.289199999963</v>
      </c>
      <c r="BG3562" s="141">
        <v>14543.380599999964</v>
      </c>
      <c r="BH3562" s="141">
        <v>12725.471999999965</v>
      </c>
      <c r="BI3562" s="141">
        <v>10907.563399999966</v>
      </c>
      <c r="BJ3562" s="141">
        <v>9089.6547999999675</v>
      </c>
      <c r="BK3562" s="141">
        <v>7271.7461999999678</v>
      </c>
      <c r="BL3562" s="141">
        <v>5453.837599999968</v>
      </c>
      <c r="BM3562" s="141">
        <v>3635.9289999999683</v>
      </c>
      <c r="BN3562" s="141">
        <v>1818.0203999999685</v>
      </c>
      <c r="BO3562" s="141">
        <v>0.11179999996875267</v>
      </c>
      <c r="BP3562" s="141">
        <v>0</v>
      </c>
    </row>
    <row r="3563" spans="4:68">
      <c r="D3563" s="174" t="s">
        <v>11539</v>
      </c>
      <c r="E3563" s="175">
        <v>141791.98000000001</v>
      </c>
      <c r="F3563" s="174" t="s">
        <v>3540</v>
      </c>
      <c r="G3563" s="174" t="s">
        <v>11494</v>
      </c>
      <c r="H3563" s="174" t="s">
        <v>191</v>
      </c>
      <c r="I3563" s="174" t="s">
        <v>11540</v>
      </c>
      <c r="J3563" s="174" t="s">
        <v>11541</v>
      </c>
      <c r="K3563" s="174"/>
      <c r="L3563" s="174" t="s">
        <v>5395</v>
      </c>
      <c r="M3563" s="174" t="s">
        <v>5396</v>
      </c>
      <c r="N3563" s="176">
        <v>960</v>
      </c>
      <c r="O3563" s="174" t="s">
        <v>3407</v>
      </c>
      <c r="P3563" s="177">
        <v>36707</v>
      </c>
      <c r="Q3563" s="176">
        <v>156</v>
      </c>
      <c r="R3563" s="175">
        <v>23041.07</v>
      </c>
      <c r="S3563" s="175">
        <v>118750.91</v>
      </c>
      <c r="T3563" s="178">
        <v>0</v>
      </c>
      <c r="U3563" s="96">
        <v>5</v>
      </c>
      <c r="V3563" s="38" t="s">
        <v>115</v>
      </c>
      <c r="W3563" s="38"/>
      <c r="X3563" s="137">
        <v>1772.39975</v>
      </c>
      <c r="Y3563" s="138">
        <v>65927</v>
      </c>
      <c r="Z3563" s="179">
        <v>67</v>
      </c>
      <c r="AA3563" s="139">
        <v>2080</v>
      </c>
      <c r="AB3563" s="131"/>
      <c r="AC3563" s="38"/>
      <c r="AD3563" s="140">
        <v>118750.91</v>
      </c>
      <c r="AE3563" s="141">
        <v>116978.51025000001</v>
      </c>
      <c r="AF3563" s="141">
        <v>115206.11050000001</v>
      </c>
      <c r="AG3563" s="141">
        <v>113433.71075000001</v>
      </c>
      <c r="AH3563" s="141">
        <v>111661.31100000002</v>
      </c>
      <c r="AI3563" s="141">
        <v>109888.91125000002</v>
      </c>
      <c r="AJ3563" s="141">
        <v>108116.51150000002</v>
      </c>
      <c r="AK3563" s="141">
        <v>106344.11175000003</v>
      </c>
      <c r="AL3563" s="141">
        <v>104571.71200000003</v>
      </c>
      <c r="AM3563" s="141">
        <v>102799.31225000003</v>
      </c>
      <c r="AN3563" s="141">
        <v>101026.91250000003</v>
      </c>
      <c r="AO3563" s="141">
        <v>99254.512750000038</v>
      </c>
      <c r="AP3563" s="141">
        <v>97482.113000000041</v>
      </c>
      <c r="AQ3563" s="141">
        <v>95709.713250000044</v>
      </c>
      <c r="AR3563" s="141">
        <v>93937.313500000047</v>
      </c>
      <c r="AS3563" s="141">
        <v>92164.913750000051</v>
      </c>
      <c r="AT3563" s="141">
        <v>90392.514000000054</v>
      </c>
      <c r="AU3563" s="141">
        <v>88620.114250000057</v>
      </c>
      <c r="AV3563" s="141">
        <v>86847.71450000006</v>
      </c>
      <c r="AW3563" s="141">
        <v>85075.314750000063</v>
      </c>
      <c r="AX3563" s="141">
        <v>83302.915000000066</v>
      </c>
      <c r="AY3563" s="141">
        <v>81530.515250000069</v>
      </c>
      <c r="AZ3563" s="141">
        <v>79758.115500000073</v>
      </c>
      <c r="BA3563" s="141">
        <v>77985.715750000076</v>
      </c>
      <c r="BB3563" s="141">
        <v>76213.316000000079</v>
      </c>
      <c r="BC3563" s="141">
        <v>74440.916250000082</v>
      </c>
      <c r="BD3563" s="141">
        <v>72668.516500000085</v>
      </c>
      <c r="BE3563" s="141">
        <v>70896.116750000088</v>
      </c>
      <c r="BF3563" s="141">
        <v>69123.717000000092</v>
      </c>
      <c r="BG3563" s="141">
        <v>67351.317250000095</v>
      </c>
      <c r="BH3563" s="141">
        <v>65578.917500000098</v>
      </c>
      <c r="BI3563" s="141">
        <v>63806.517750000101</v>
      </c>
      <c r="BJ3563" s="141">
        <v>62034.118000000104</v>
      </c>
      <c r="BK3563" s="141">
        <v>60261.718250000107</v>
      </c>
      <c r="BL3563" s="141">
        <v>58489.31850000011</v>
      </c>
      <c r="BM3563" s="141">
        <v>56716.918750000114</v>
      </c>
      <c r="BN3563" s="141">
        <v>54944.519000000117</v>
      </c>
      <c r="BO3563" s="141">
        <v>53172.11925000012</v>
      </c>
      <c r="BP3563" s="141">
        <v>51399.719500000123</v>
      </c>
    </row>
    <row r="3564" spans="4:68">
      <c r="D3564" s="174" t="s">
        <v>11542</v>
      </c>
      <c r="E3564" s="175">
        <v>162253.19</v>
      </c>
      <c r="F3564" s="174" t="s">
        <v>3540</v>
      </c>
      <c r="G3564" s="174" t="s">
        <v>11494</v>
      </c>
      <c r="H3564" s="174" t="s">
        <v>169</v>
      </c>
      <c r="I3564" s="174" t="s">
        <v>11543</v>
      </c>
      <c r="J3564" s="174" t="s">
        <v>11544</v>
      </c>
      <c r="K3564" s="174"/>
      <c r="L3564" s="174" t="s">
        <v>3509</v>
      </c>
      <c r="M3564" s="174" t="s">
        <v>6005</v>
      </c>
      <c r="N3564" s="176">
        <v>960</v>
      </c>
      <c r="O3564" s="174" t="s">
        <v>3407</v>
      </c>
      <c r="P3564" s="177">
        <v>36707</v>
      </c>
      <c r="Q3564" s="176">
        <v>156</v>
      </c>
      <c r="R3564" s="175">
        <v>26366.080000000002</v>
      </c>
      <c r="S3564" s="175">
        <v>135887.10999999999</v>
      </c>
      <c r="T3564" s="178">
        <v>0</v>
      </c>
      <c r="U3564" s="96">
        <v>6</v>
      </c>
      <c r="V3564" s="38" t="s">
        <v>116</v>
      </c>
      <c r="W3564" s="38"/>
      <c r="X3564" s="137">
        <v>2028.1648750000002</v>
      </c>
      <c r="Y3564" s="138">
        <v>65927</v>
      </c>
      <c r="Z3564" s="179">
        <v>67</v>
      </c>
      <c r="AA3564" s="139">
        <v>2080</v>
      </c>
      <c r="AB3564" s="131"/>
      <c r="AC3564" s="38"/>
      <c r="AD3564" s="140">
        <v>135887.10999999999</v>
      </c>
      <c r="AE3564" s="141">
        <v>133858.945125</v>
      </c>
      <c r="AF3564" s="141">
        <v>131830.78025000001</v>
      </c>
      <c r="AG3564" s="141">
        <v>129802.61537500001</v>
      </c>
      <c r="AH3564" s="141">
        <v>127774.45050000001</v>
      </c>
      <c r="AI3564" s="141">
        <v>125746.285625</v>
      </c>
      <c r="AJ3564" s="141">
        <v>123718.12075</v>
      </c>
      <c r="AK3564" s="141">
        <v>121689.955875</v>
      </c>
      <c r="AL3564" s="141">
        <v>119661.791</v>
      </c>
      <c r="AM3564" s="141">
        <v>117633.626125</v>
      </c>
      <c r="AN3564" s="141">
        <v>115605.46124999999</v>
      </c>
      <c r="AO3564" s="141">
        <v>113577.29637499999</v>
      </c>
      <c r="AP3564" s="141">
        <v>111549.13149999999</v>
      </c>
      <c r="AQ3564" s="141">
        <v>109520.96662499999</v>
      </c>
      <c r="AR3564" s="141">
        <v>107492.80174999998</v>
      </c>
      <c r="AS3564" s="141">
        <v>105464.63687499998</v>
      </c>
      <c r="AT3564" s="141">
        <v>103436.47199999998</v>
      </c>
      <c r="AU3564" s="141">
        <v>101408.30712499998</v>
      </c>
      <c r="AV3564" s="141">
        <v>99380.142249999975</v>
      </c>
      <c r="AW3564" s="141">
        <v>97351.977374999973</v>
      </c>
      <c r="AX3564" s="141">
        <v>95323.812499999971</v>
      </c>
      <c r="AY3564" s="141">
        <v>93295.647624999969</v>
      </c>
      <c r="AZ3564" s="141">
        <v>91267.482749999966</v>
      </c>
      <c r="BA3564" s="141">
        <v>89239.317874999964</v>
      </c>
      <c r="BB3564" s="141">
        <v>87211.152999999962</v>
      </c>
      <c r="BC3564" s="141">
        <v>85182.98812499996</v>
      </c>
      <c r="BD3564" s="141">
        <v>83154.823249999958</v>
      </c>
      <c r="BE3564" s="141">
        <v>81126.658374999955</v>
      </c>
      <c r="BF3564" s="141">
        <v>79098.493499999953</v>
      </c>
      <c r="BG3564" s="141">
        <v>77070.328624999951</v>
      </c>
      <c r="BH3564" s="141">
        <v>75042.163749999949</v>
      </c>
      <c r="BI3564" s="141">
        <v>73013.998874999947</v>
      </c>
      <c r="BJ3564" s="141">
        <v>70985.833999999944</v>
      </c>
      <c r="BK3564" s="141">
        <v>68957.669124999942</v>
      </c>
      <c r="BL3564" s="141">
        <v>66929.50424999994</v>
      </c>
      <c r="BM3564" s="141">
        <v>64901.339374999938</v>
      </c>
      <c r="BN3564" s="141">
        <v>62873.174499999936</v>
      </c>
      <c r="BO3564" s="141">
        <v>60845.009624999933</v>
      </c>
      <c r="BP3564" s="141">
        <v>58816.844749999931</v>
      </c>
    </row>
    <row r="3565" spans="4:68">
      <c r="D3565" s="174" t="s">
        <v>11545</v>
      </c>
      <c r="E3565" s="175">
        <v>36507.410000000003</v>
      </c>
      <c r="F3565" s="174" t="s">
        <v>3540</v>
      </c>
      <c r="G3565" s="174" t="s">
        <v>11494</v>
      </c>
      <c r="H3565" s="174" t="s">
        <v>179</v>
      </c>
      <c r="I3565" s="174" t="s">
        <v>11546</v>
      </c>
      <c r="J3565" s="174" t="s">
        <v>11547</v>
      </c>
      <c r="K3565" s="174"/>
      <c r="L3565" s="174" t="s">
        <v>7136</v>
      </c>
      <c r="M3565" s="174" t="s">
        <v>3800</v>
      </c>
      <c r="N3565" s="176">
        <v>600</v>
      </c>
      <c r="O3565" s="174" t="s">
        <v>3407</v>
      </c>
      <c r="P3565" s="177">
        <v>36707</v>
      </c>
      <c r="Q3565" s="176">
        <v>156</v>
      </c>
      <c r="R3565" s="175">
        <v>9491.82</v>
      </c>
      <c r="S3565" s="175">
        <v>27015.59</v>
      </c>
      <c r="T3565" s="178">
        <v>0</v>
      </c>
      <c r="U3565" s="96">
        <v>12</v>
      </c>
      <c r="V3565" s="38" t="s">
        <v>122</v>
      </c>
      <c r="W3565" s="38"/>
      <c r="X3565" s="137">
        <v>730.14820000000009</v>
      </c>
      <c r="Y3565" s="138">
        <v>54969</v>
      </c>
      <c r="Z3565" s="179">
        <v>37</v>
      </c>
      <c r="AA3565" s="139">
        <v>2050</v>
      </c>
      <c r="AB3565" s="131"/>
      <c r="AC3565" s="38"/>
      <c r="AD3565" s="140">
        <v>27015.59</v>
      </c>
      <c r="AE3565" s="141">
        <v>26285.441800000001</v>
      </c>
      <c r="AF3565" s="141">
        <v>25555.293600000001</v>
      </c>
      <c r="AG3565" s="141">
        <v>24825.145400000001</v>
      </c>
      <c r="AH3565" s="141">
        <v>24094.997200000002</v>
      </c>
      <c r="AI3565" s="141">
        <v>23364.849000000002</v>
      </c>
      <c r="AJ3565" s="141">
        <v>22634.700800000002</v>
      </c>
      <c r="AK3565" s="141">
        <v>21904.552600000003</v>
      </c>
      <c r="AL3565" s="141">
        <v>21174.404400000003</v>
      </c>
      <c r="AM3565" s="141">
        <v>20444.256200000003</v>
      </c>
      <c r="AN3565" s="141">
        <v>19714.108000000004</v>
      </c>
      <c r="AO3565" s="141">
        <v>18983.959800000004</v>
      </c>
      <c r="AP3565" s="141">
        <v>18253.811600000005</v>
      </c>
      <c r="AQ3565" s="141">
        <v>17523.663400000005</v>
      </c>
      <c r="AR3565" s="141">
        <v>16793.515200000005</v>
      </c>
      <c r="AS3565" s="141">
        <v>16063.367000000006</v>
      </c>
      <c r="AT3565" s="141">
        <v>15333.218800000006</v>
      </c>
      <c r="AU3565" s="141">
        <v>14603.070600000006</v>
      </c>
      <c r="AV3565" s="141">
        <v>13872.922400000007</v>
      </c>
      <c r="AW3565" s="141">
        <v>13142.774200000007</v>
      </c>
      <c r="AX3565" s="141">
        <v>12412.626000000007</v>
      </c>
      <c r="AY3565" s="141">
        <v>11682.477800000008</v>
      </c>
      <c r="AZ3565" s="141">
        <v>10952.329600000008</v>
      </c>
      <c r="BA3565" s="141">
        <v>10222.181400000009</v>
      </c>
      <c r="BB3565" s="141">
        <v>9492.0332000000089</v>
      </c>
      <c r="BC3565" s="141">
        <v>8761.8850000000093</v>
      </c>
      <c r="BD3565" s="141">
        <v>8031.7368000000097</v>
      </c>
      <c r="BE3565" s="141">
        <v>7301.58860000001</v>
      </c>
      <c r="BF3565" s="141">
        <v>6571.4404000000104</v>
      </c>
      <c r="BG3565" s="141">
        <v>5841.2922000000108</v>
      </c>
      <c r="BH3565" s="141">
        <v>5111.1440000000111</v>
      </c>
      <c r="BI3565" s="141">
        <v>4380.9958000000115</v>
      </c>
      <c r="BJ3565" s="141">
        <v>3650.8476000000114</v>
      </c>
      <c r="BK3565" s="141">
        <v>2920.6994000000113</v>
      </c>
      <c r="BL3565" s="141">
        <v>2190.5512000000112</v>
      </c>
      <c r="BM3565" s="141">
        <v>1460.4030000000112</v>
      </c>
      <c r="BN3565" s="141">
        <v>730.25480000001107</v>
      </c>
      <c r="BO3565" s="141">
        <v>0.10660000001098524</v>
      </c>
      <c r="BP3565" s="141">
        <v>0</v>
      </c>
    </row>
    <row r="3566" spans="4:68">
      <c r="D3566" s="174" t="s">
        <v>11548</v>
      </c>
      <c r="E3566" s="175">
        <v>344741.15</v>
      </c>
      <c r="F3566" s="174" t="s">
        <v>11290</v>
      </c>
      <c r="G3566" s="174" t="s">
        <v>3202</v>
      </c>
      <c r="H3566" s="174" t="s">
        <v>191</v>
      </c>
      <c r="I3566" s="174" t="s">
        <v>2820</v>
      </c>
      <c r="J3566" s="174" t="s">
        <v>11549</v>
      </c>
      <c r="K3566" s="174"/>
      <c r="L3566" s="174" t="s">
        <v>4377</v>
      </c>
      <c r="M3566" s="174" t="s">
        <v>10797</v>
      </c>
      <c r="N3566" s="176">
        <v>960</v>
      </c>
      <c r="O3566" s="174" t="s">
        <v>3407</v>
      </c>
      <c r="P3566" s="177">
        <v>37437</v>
      </c>
      <c r="Q3566" s="176">
        <v>132</v>
      </c>
      <c r="R3566" s="175">
        <v>47401.86</v>
      </c>
      <c r="S3566" s="175">
        <v>297339.28999999998</v>
      </c>
      <c r="T3566" s="178">
        <v>0</v>
      </c>
      <c r="U3566" s="96">
        <v>6</v>
      </c>
      <c r="V3566" s="38" t="s">
        <v>116</v>
      </c>
      <c r="W3566" s="38"/>
      <c r="X3566" s="137">
        <v>4309.2643750000007</v>
      </c>
      <c r="Y3566" s="138">
        <v>66657</v>
      </c>
      <c r="Z3566" s="179">
        <v>69</v>
      </c>
      <c r="AA3566" s="139">
        <v>2082</v>
      </c>
      <c r="AB3566" s="131"/>
      <c r="AC3566" s="38"/>
      <c r="AD3566" s="140">
        <v>297339.28999999998</v>
      </c>
      <c r="AE3566" s="141">
        <v>293030.02562499995</v>
      </c>
      <c r="AF3566" s="141">
        <v>288720.76124999992</v>
      </c>
      <c r="AG3566" s="141">
        <v>284411.4968749999</v>
      </c>
      <c r="AH3566" s="141">
        <v>280102.23249999987</v>
      </c>
      <c r="AI3566" s="141">
        <v>275792.96812499984</v>
      </c>
      <c r="AJ3566" s="141">
        <v>271483.70374999981</v>
      </c>
      <c r="AK3566" s="141">
        <v>267174.43937499978</v>
      </c>
      <c r="AL3566" s="141">
        <v>262865.17499999976</v>
      </c>
      <c r="AM3566" s="141">
        <v>258555.91062499976</v>
      </c>
      <c r="AN3566" s="141">
        <v>254246.64624999976</v>
      </c>
      <c r="AO3566" s="141">
        <v>249937.38187499976</v>
      </c>
      <c r="AP3566" s="141">
        <v>245628.11749999976</v>
      </c>
      <c r="AQ3566" s="141">
        <v>241318.85312499976</v>
      </c>
      <c r="AR3566" s="141">
        <v>237009.58874999976</v>
      </c>
      <c r="AS3566" s="141">
        <v>232700.32437499976</v>
      </c>
      <c r="AT3566" s="141">
        <v>228391.05999999976</v>
      </c>
      <c r="AU3566" s="141">
        <v>224081.79562499977</v>
      </c>
      <c r="AV3566" s="141">
        <v>219772.53124999977</v>
      </c>
      <c r="AW3566" s="141">
        <v>215463.26687499977</v>
      </c>
      <c r="AX3566" s="141">
        <v>211154.00249999977</v>
      </c>
      <c r="AY3566" s="141">
        <v>206844.73812499977</v>
      </c>
      <c r="AZ3566" s="141">
        <v>202535.47374999977</v>
      </c>
      <c r="BA3566" s="141">
        <v>198226.20937499977</v>
      </c>
      <c r="BB3566" s="141">
        <v>193916.94499999977</v>
      </c>
      <c r="BC3566" s="141">
        <v>189607.68062499978</v>
      </c>
      <c r="BD3566" s="141">
        <v>185298.41624999978</v>
      </c>
      <c r="BE3566" s="141">
        <v>180989.15187499978</v>
      </c>
      <c r="BF3566" s="141">
        <v>176679.88749999978</v>
      </c>
      <c r="BG3566" s="141">
        <v>172370.62312499978</v>
      </c>
      <c r="BH3566" s="141">
        <v>168061.35874999978</v>
      </c>
      <c r="BI3566" s="141">
        <v>163752.09437499978</v>
      </c>
      <c r="BJ3566" s="141">
        <v>159442.82999999978</v>
      </c>
      <c r="BK3566" s="141">
        <v>155133.56562499978</v>
      </c>
      <c r="BL3566" s="141">
        <v>150824.30124999979</v>
      </c>
      <c r="BM3566" s="141">
        <v>146515.03687499979</v>
      </c>
      <c r="BN3566" s="141">
        <v>142205.77249999979</v>
      </c>
      <c r="BO3566" s="141">
        <v>137896.50812499979</v>
      </c>
      <c r="BP3566" s="141">
        <v>133587.24374999979</v>
      </c>
    </row>
    <row r="3567" spans="4:68">
      <c r="D3567" s="174" t="s">
        <v>11550</v>
      </c>
      <c r="E3567" s="175">
        <v>1355934.22</v>
      </c>
      <c r="F3567" s="174" t="s">
        <v>3540</v>
      </c>
      <c r="G3567" s="174" t="s">
        <v>3202</v>
      </c>
      <c r="H3567" s="174" t="s">
        <v>191</v>
      </c>
      <c r="I3567" s="174" t="s">
        <v>2820</v>
      </c>
      <c r="J3567" s="174" t="s">
        <v>11549</v>
      </c>
      <c r="K3567" s="174"/>
      <c r="L3567" s="174" t="s">
        <v>4377</v>
      </c>
      <c r="M3567" s="174" t="s">
        <v>10797</v>
      </c>
      <c r="N3567" s="176">
        <v>960</v>
      </c>
      <c r="O3567" s="174" t="s">
        <v>3407</v>
      </c>
      <c r="P3567" s="177">
        <v>37437</v>
      </c>
      <c r="Q3567" s="176">
        <v>132</v>
      </c>
      <c r="R3567" s="175">
        <v>186440.87</v>
      </c>
      <c r="S3567" s="175">
        <v>1169493.3500000001</v>
      </c>
      <c r="T3567" s="178">
        <v>0</v>
      </c>
      <c r="U3567" s="96">
        <v>6</v>
      </c>
      <c r="V3567" s="38" t="s">
        <v>116</v>
      </c>
      <c r="W3567" s="38"/>
      <c r="X3567" s="137">
        <v>16949.177749999999</v>
      </c>
      <c r="Y3567" s="138">
        <v>66657</v>
      </c>
      <c r="Z3567" s="179">
        <v>69</v>
      </c>
      <c r="AA3567" s="139">
        <v>2082</v>
      </c>
      <c r="AB3567" s="131"/>
      <c r="AC3567" s="38"/>
      <c r="AD3567" s="140">
        <v>1169493.3500000001</v>
      </c>
      <c r="AE3567" s="141">
        <v>1152544.1722500001</v>
      </c>
      <c r="AF3567" s="141">
        <v>1135594.9945</v>
      </c>
      <c r="AG3567" s="141">
        <v>1118645.81675</v>
      </c>
      <c r="AH3567" s="141">
        <v>1101696.639</v>
      </c>
      <c r="AI3567" s="141">
        <v>1084747.4612499999</v>
      </c>
      <c r="AJ3567" s="141">
        <v>1067798.2834999999</v>
      </c>
      <c r="AK3567" s="141">
        <v>1050849.1057499999</v>
      </c>
      <c r="AL3567" s="141">
        <v>1033899.9279999998</v>
      </c>
      <c r="AM3567" s="141">
        <v>1016950.7502499998</v>
      </c>
      <c r="AN3567" s="141">
        <v>1000001.5724999998</v>
      </c>
      <c r="AO3567" s="141">
        <v>983052.39474999974</v>
      </c>
      <c r="AP3567" s="141">
        <v>966103.21699999971</v>
      </c>
      <c r="AQ3567" s="141">
        <v>949154.03924999968</v>
      </c>
      <c r="AR3567" s="141">
        <v>932204.86149999965</v>
      </c>
      <c r="AS3567" s="141">
        <v>915255.68374999962</v>
      </c>
      <c r="AT3567" s="141">
        <v>898306.50599999959</v>
      </c>
      <c r="AU3567" s="141">
        <v>881357.32824999955</v>
      </c>
      <c r="AV3567" s="141">
        <v>864408.15049999952</v>
      </c>
      <c r="AW3567" s="141">
        <v>847458.97274999949</v>
      </c>
      <c r="AX3567" s="141">
        <v>830509.79499999946</v>
      </c>
      <c r="AY3567" s="141">
        <v>813560.61724999943</v>
      </c>
      <c r="AZ3567" s="141">
        <v>796611.4394999994</v>
      </c>
      <c r="BA3567" s="141">
        <v>779662.26174999936</v>
      </c>
      <c r="BB3567" s="141">
        <v>762713.08399999933</v>
      </c>
      <c r="BC3567" s="141">
        <v>745763.9062499993</v>
      </c>
      <c r="BD3567" s="141">
        <v>728814.72849999927</v>
      </c>
      <c r="BE3567" s="141">
        <v>711865.55074999924</v>
      </c>
      <c r="BF3567" s="141">
        <v>694916.37299999921</v>
      </c>
      <c r="BG3567" s="141">
        <v>677967.19524999917</v>
      </c>
      <c r="BH3567" s="141">
        <v>661018.01749999914</v>
      </c>
      <c r="BI3567" s="141">
        <v>644068.83974999911</v>
      </c>
      <c r="BJ3567" s="141">
        <v>627119.66199999908</v>
      </c>
      <c r="BK3567" s="141">
        <v>610170.48424999905</v>
      </c>
      <c r="BL3567" s="141">
        <v>593221.30649999902</v>
      </c>
      <c r="BM3567" s="141">
        <v>576272.12874999898</v>
      </c>
      <c r="BN3567" s="141">
        <v>559322.95099999895</v>
      </c>
      <c r="BO3567" s="141">
        <v>542373.77324999892</v>
      </c>
      <c r="BP3567" s="141">
        <v>525424.59549999889</v>
      </c>
    </row>
    <row r="3568" spans="4:68">
      <c r="D3568" s="174" t="s">
        <v>11551</v>
      </c>
      <c r="E3568" s="175">
        <v>607058.15</v>
      </c>
      <c r="F3568" s="174" t="s">
        <v>3540</v>
      </c>
      <c r="G3568" s="174" t="s">
        <v>11552</v>
      </c>
      <c r="H3568" s="174" t="s">
        <v>179</v>
      </c>
      <c r="I3568" s="174" t="s">
        <v>11553</v>
      </c>
      <c r="J3568" s="174" t="s">
        <v>11554</v>
      </c>
      <c r="K3568" s="174"/>
      <c r="L3568" s="174" t="s">
        <v>7136</v>
      </c>
      <c r="M3568" s="174" t="s">
        <v>7279</v>
      </c>
      <c r="N3568" s="176">
        <v>600</v>
      </c>
      <c r="O3568" s="174" t="s">
        <v>3407</v>
      </c>
      <c r="P3568" s="177">
        <v>37257</v>
      </c>
      <c r="Q3568" s="176">
        <v>138</v>
      </c>
      <c r="R3568" s="175">
        <v>138611.57</v>
      </c>
      <c r="S3568" s="175">
        <v>468446.58</v>
      </c>
      <c r="T3568" s="178">
        <v>0</v>
      </c>
      <c r="U3568" s="96">
        <v>10</v>
      </c>
      <c r="V3568" s="38" t="s">
        <v>120</v>
      </c>
      <c r="W3568" s="38"/>
      <c r="X3568" s="137">
        <v>12141.163</v>
      </c>
      <c r="Y3568" s="138">
        <v>55519</v>
      </c>
      <c r="Z3568" s="179">
        <v>38.5</v>
      </c>
      <c r="AA3568" s="139">
        <v>2052</v>
      </c>
      <c r="AB3568" s="131"/>
      <c r="AC3568" s="38"/>
      <c r="AD3568" s="140">
        <v>468446.58</v>
      </c>
      <c r="AE3568" s="141">
        <v>456305.41700000002</v>
      </c>
      <c r="AF3568" s="141">
        <v>444164.25400000002</v>
      </c>
      <c r="AG3568" s="141">
        <v>432023.09100000001</v>
      </c>
      <c r="AH3568" s="141">
        <v>419881.92800000001</v>
      </c>
      <c r="AI3568" s="141">
        <v>407740.76500000001</v>
      </c>
      <c r="AJ3568" s="141">
        <v>395599.60200000001</v>
      </c>
      <c r="AK3568" s="141">
        <v>383458.43900000001</v>
      </c>
      <c r="AL3568" s="141">
        <v>371317.27600000001</v>
      </c>
      <c r="AM3568" s="141">
        <v>359176.11300000001</v>
      </c>
      <c r="AN3568" s="141">
        <v>347034.95</v>
      </c>
      <c r="AO3568" s="141">
        <v>334893.78700000001</v>
      </c>
      <c r="AP3568" s="141">
        <v>322752.62400000001</v>
      </c>
      <c r="AQ3568" s="141">
        <v>310611.46100000001</v>
      </c>
      <c r="AR3568" s="141">
        <v>298470.29800000001</v>
      </c>
      <c r="AS3568" s="141">
        <v>286329.13500000001</v>
      </c>
      <c r="AT3568" s="141">
        <v>274187.97200000001</v>
      </c>
      <c r="AU3568" s="141">
        <v>262046.80900000001</v>
      </c>
      <c r="AV3568" s="141">
        <v>249905.64600000001</v>
      </c>
      <c r="AW3568" s="141">
        <v>237764.48300000001</v>
      </c>
      <c r="AX3568" s="141">
        <v>225623.32</v>
      </c>
      <c r="AY3568" s="141">
        <v>213482.15700000001</v>
      </c>
      <c r="AZ3568" s="141">
        <v>201340.99400000001</v>
      </c>
      <c r="BA3568" s="141">
        <v>189199.83100000001</v>
      </c>
      <c r="BB3568" s="141">
        <v>177058.66800000001</v>
      </c>
      <c r="BC3568" s="141">
        <v>164917.505</v>
      </c>
      <c r="BD3568" s="141">
        <v>152776.342</v>
      </c>
      <c r="BE3568" s="141">
        <v>140635.179</v>
      </c>
      <c r="BF3568" s="141">
        <v>128494.016</v>
      </c>
      <c r="BG3568" s="141">
        <v>116352.853</v>
      </c>
      <c r="BH3568" s="141">
        <v>104211.69</v>
      </c>
      <c r="BI3568" s="141">
        <v>92070.527000000002</v>
      </c>
      <c r="BJ3568" s="141">
        <v>79929.364000000001</v>
      </c>
      <c r="BK3568" s="141">
        <v>67788.201000000001</v>
      </c>
      <c r="BL3568" s="141">
        <v>55647.038</v>
      </c>
      <c r="BM3568" s="141">
        <v>43505.875</v>
      </c>
      <c r="BN3568" s="141">
        <v>31364.712</v>
      </c>
      <c r="BO3568" s="141">
        <v>19223.548999999999</v>
      </c>
      <c r="BP3568" s="141">
        <v>7082.3859999999986</v>
      </c>
    </row>
    <row r="3569" spans="4:68">
      <c r="D3569" s="174" t="s">
        <v>11555</v>
      </c>
      <c r="E3569" s="175">
        <v>62946.7</v>
      </c>
      <c r="F3569" s="174" t="s">
        <v>11229</v>
      </c>
      <c r="G3569" s="174" t="s">
        <v>3192</v>
      </c>
      <c r="H3569" s="174" t="s">
        <v>179</v>
      </c>
      <c r="I3569" s="174" t="s">
        <v>2766</v>
      </c>
      <c r="J3569" s="174" t="s">
        <v>11556</v>
      </c>
      <c r="K3569" s="174"/>
      <c r="L3569" s="174" t="s">
        <v>7136</v>
      </c>
      <c r="M3569" s="174" t="s">
        <v>3800</v>
      </c>
      <c r="N3569" s="176">
        <v>600</v>
      </c>
      <c r="O3569" s="174" t="s">
        <v>3407</v>
      </c>
      <c r="P3569" s="177">
        <v>37257</v>
      </c>
      <c r="Q3569" s="176">
        <v>138</v>
      </c>
      <c r="R3569" s="175">
        <v>14372.78</v>
      </c>
      <c r="S3569" s="175">
        <v>48573.919999999998</v>
      </c>
      <c r="T3569" s="178">
        <v>0</v>
      </c>
      <c r="U3569" s="96">
        <v>12</v>
      </c>
      <c r="V3569" s="38" t="s">
        <v>122</v>
      </c>
      <c r="W3569" s="38"/>
      <c r="X3569" s="137">
        <v>1258.934</v>
      </c>
      <c r="Y3569" s="138">
        <v>55519</v>
      </c>
      <c r="Z3569" s="179">
        <v>38.5</v>
      </c>
      <c r="AA3569" s="139">
        <v>2052</v>
      </c>
      <c r="AB3569" s="131"/>
      <c r="AC3569" s="38"/>
      <c r="AD3569" s="140">
        <v>48573.919999999998</v>
      </c>
      <c r="AE3569" s="141">
        <v>47314.985999999997</v>
      </c>
      <c r="AF3569" s="141">
        <v>46056.051999999996</v>
      </c>
      <c r="AG3569" s="141">
        <v>44797.117999999995</v>
      </c>
      <c r="AH3569" s="141">
        <v>43538.183999999994</v>
      </c>
      <c r="AI3569" s="141">
        <v>42279.249999999993</v>
      </c>
      <c r="AJ3569" s="141">
        <v>41020.315999999992</v>
      </c>
      <c r="AK3569" s="141">
        <v>39761.381999999991</v>
      </c>
      <c r="AL3569" s="141">
        <v>38502.447999999989</v>
      </c>
      <c r="AM3569" s="141">
        <v>37243.513999999988</v>
      </c>
      <c r="AN3569" s="141">
        <v>35984.579999999987</v>
      </c>
      <c r="AO3569" s="141">
        <v>34725.645999999986</v>
      </c>
      <c r="AP3569" s="141">
        <v>33466.711999999985</v>
      </c>
      <c r="AQ3569" s="141">
        <v>32207.777999999984</v>
      </c>
      <c r="AR3569" s="141">
        <v>30948.843999999983</v>
      </c>
      <c r="AS3569" s="141">
        <v>29689.909999999982</v>
      </c>
      <c r="AT3569" s="141">
        <v>28430.975999999981</v>
      </c>
      <c r="AU3569" s="141">
        <v>27172.041999999979</v>
      </c>
      <c r="AV3569" s="141">
        <v>25913.107999999978</v>
      </c>
      <c r="AW3569" s="141">
        <v>24654.173999999977</v>
      </c>
      <c r="AX3569" s="141">
        <v>23395.239999999976</v>
      </c>
      <c r="AY3569" s="141">
        <v>22136.305999999975</v>
      </c>
      <c r="AZ3569" s="141">
        <v>20877.371999999974</v>
      </c>
      <c r="BA3569" s="141">
        <v>19618.437999999973</v>
      </c>
      <c r="BB3569" s="141">
        <v>18359.503999999972</v>
      </c>
      <c r="BC3569" s="141">
        <v>17100.569999999971</v>
      </c>
      <c r="BD3569" s="141">
        <v>15841.635999999971</v>
      </c>
      <c r="BE3569" s="141">
        <v>14582.701999999972</v>
      </c>
      <c r="BF3569" s="141">
        <v>13323.767999999973</v>
      </c>
      <c r="BG3569" s="141">
        <v>12064.833999999973</v>
      </c>
      <c r="BH3569" s="141">
        <v>10805.899999999974</v>
      </c>
      <c r="BI3569" s="141">
        <v>9546.9659999999749</v>
      </c>
      <c r="BJ3569" s="141">
        <v>8288.0319999999756</v>
      </c>
      <c r="BK3569" s="141">
        <v>7029.0979999999754</v>
      </c>
      <c r="BL3569" s="141">
        <v>5770.1639999999752</v>
      </c>
      <c r="BM3569" s="141">
        <v>4511.229999999975</v>
      </c>
      <c r="BN3569" s="141">
        <v>3252.2959999999748</v>
      </c>
      <c r="BO3569" s="141">
        <v>1993.3619999999748</v>
      </c>
      <c r="BP3569" s="141">
        <v>734.42799999997487</v>
      </c>
    </row>
    <row r="3570" spans="4:68">
      <c r="D3570" s="174" t="s">
        <v>11557</v>
      </c>
      <c r="E3570" s="175">
        <v>886406.12</v>
      </c>
      <c r="F3570" s="174" t="s">
        <v>3540</v>
      </c>
      <c r="G3570" s="174" t="s">
        <v>3192</v>
      </c>
      <c r="H3570" s="174" t="s">
        <v>179</v>
      </c>
      <c r="I3570" s="174" t="s">
        <v>2766</v>
      </c>
      <c r="J3570" s="174" t="s">
        <v>11556</v>
      </c>
      <c r="K3570" s="174"/>
      <c r="L3570" s="174" t="s">
        <v>7136</v>
      </c>
      <c r="M3570" s="174" t="s">
        <v>3800</v>
      </c>
      <c r="N3570" s="176">
        <v>600</v>
      </c>
      <c r="O3570" s="174" t="s">
        <v>3407</v>
      </c>
      <c r="P3570" s="177">
        <v>37257</v>
      </c>
      <c r="Q3570" s="176">
        <v>138</v>
      </c>
      <c r="R3570" s="175">
        <v>202396.03</v>
      </c>
      <c r="S3570" s="175">
        <v>684010.09</v>
      </c>
      <c r="T3570" s="178">
        <v>0</v>
      </c>
      <c r="U3570" s="96">
        <v>12</v>
      </c>
      <c r="V3570" s="38" t="s">
        <v>122</v>
      </c>
      <c r="W3570" s="38"/>
      <c r="X3570" s="137">
        <v>17728.1224</v>
      </c>
      <c r="Y3570" s="138">
        <v>55519</v>
      </c>
      <c r="Z3570" s="179">
        <v>38.5</v>
      </c>
      <c r="AA3570" s="139">
        <v>2052</v>
      </c>
      <c r="AB3570" s="131"/>
      <c r="AC3570" s="38"/>
      <c r="AD3570" s="140">
        <v>684010.09</v>
      </c>
      <c r="AE3570" s="141">
        <v>666281.96759999997</v>
      </c>
      <c r="AF3570" s="141">
        <v>648553.84519999998</v>
      </c>
      <c r="AG3570" s="141">
        <v>630825.72279999999</v>
      </c>
      <c r="AH3570" s="141">
        <v>613097.6004</v>
      </c>
      <c r="AI3570" s="141">
        <v>595369.478</v>
      </c>
      <c r="AJ3570" s="141">
        <v>577641.35560000001</v>
      </c>
      <c r="AK3570" s="141">
        <v>559913.23320000002</v>
      </c>
      <c r="AL3570" s="141">
        <v>542185.11080000002</v>
      </c>
      <c r="AM3570" s="141">
        <v>524456.98840000003</v>
      </c>
      <c r="AN3570" s="141">
        <v>506728.86600000004</v>
      </c>
      <c r="AO3570" s="141">
        <v>489000.74360000005</v>
      </c>
      <c r="AP3570" s="141">
        <v>471272.62120000005</v>
      </c>
      <c r="AQ3570" s="141">
        <v>453544.49880000006</v>
      </c>
      <c r="AR3570" s="141">
        <v>435816.37640000007</v>
      </c>
      <c r="AS3570" s="141">
        <v>418088.25400000007</v>
      </c>
      <c r="AT3570" s="141">
        <v>400360.13160000008</v>
      </c>
      <c r="AU3570" s="141">
        <v>382632.00920000009</v>
      </c>
      <c r="AV3570" s="141">
        <v>364903.88680000009</v>
      </c>
      <c r="AW3570" s="141">
        <v>347175.7644000001</v>
      </c>
      <c r="AX3570" s="141">
        <v>329447.64200000011</v>
      </c>
      <c r="AY3570" s="141">
        <v>311719.51960000012</v>
      </c>
      <c r="AZ3570" s="141">
        <v>293991.39720000012</v>
      </c>
      <c r="BA3570" s="141">
        <v>276263.27480000013</v>
      </c>
      <c r="BB3570" s="141">
        <v>258535.15240000014</v>
      </c>
      <c r="BC3570" s="141">
        <v>240807.03000000014</v>
      </c>
      <c r="BD3570" s="141">
        <v>223078.90760000015</v>
      </c>
      <c r="BE3570" s="141">
        <v>205350.78520000016</v>
      </c>
      <c r="BF3570" s="141">
        <v>187622.66280000017</v>
      </c>
      <c r="BG3570" s="141">
        <v>169894.54040000017</v>
      </c>
      <c r="BH3570" s="141">
        <v>152166.41800000018</v>
      </c>
      <c r="BI3570" s="141">
        <v>134438.29560000019</v>
      </c>
      <c r="BJ3570" s="141">
        <v>116710.17320000019</v>
      </c>
      <c r="BK3570" s="141">
        <v>98982.050800000201</v>
      </c>
      <c r="BL3570" s="141">
        <v>81253.928400000208</v>
      </c>
      <c r="BM3570" s="141">
        <v>63525.806000000208</v>
      </c>
      <c r="BN3570" s="141">
        <v>45797.683600000208</v>
      </c>
      <c r="BO3570" s="141">
        <v>28069.561200000207</v>
      </c>
      <c r="BP3570" s="141">
        <v>10341.438800000207</v>
      </c>
    </row>
    <row r="3571" spans="4:68">
      <c r="D3571" s="174" t="s">
        <v>11558</v>
      </c>
      <c r="E3571" s="175">
        <v>2178645.39</v>
      </c>
      <c r="F3571" s="174" t="s">
        <v>3540</v>
      </c>
      <c r="G3571" s="174" t="s">
        <v>11559</v>
      </c>
      <c r="H3571" s="174" t="s">
        <v>183</v>
      </c>
      <c r="I3571" s="174" t="s">
        <v>11560</v>
      </c>
      <c r="J3571" s="174" t="s">
        <v>11561</v>
      </c>
      <c r="K3571" s="174"/>
      <c r="L3571" s="174" t="s">
        <v>183</v>
      </c>
      <c r="M3571" s="174" t="s">
        <v>3575</v>
      </c>
      <c r="N3571" s="176">
        <v>60</v>
      </c>
      <c r="O3571" s="174" t="s">
        <v>3407</v>
      </c>
      <c r="P3571" s="177">
        <v>37803</v>
      </c>
      <c r="Q3571" s="176">
        <v>120</v>
      </c>
      <c r="R3571" s="175">
        <v>2178645.39</v>
      </c>
      <c r="S3571" s="176">
        <v>0</v>
      </c>
      <c r="T3571" s="178">
        <v>0</v>
      </c>
      <c r="U3571" s="96">
        <v>19</v>
      </c>
      <c r="V3571" s="38" t="s">
        <v>129</v>
      </c>
      <c r="W3571" s="38"/>
      <c r="X3571" s="137">
        <v>0</v>
      </c>
      <c r="Y3571" s="138">
        <v>39630</v>
      </c>
      <c r="Z3571" s="179">
        <v>0</v>
      </c>
      <c r="AA3571" s="139">
        <v>2008</v>
      </c>
      <c r="AB3571" s="131"/>
      <c r="AC3571" s="38"/>
      <c r="AD3571" s="140">
        <v>0</v>
      </c>
      <c r="AE3571" s="141">
        <v>0</v>
      </c>
      <c r="AF3571" s="141">
        <v>0</v>
      </c>
      <c r="AG3571" s="141">
        <v>0</v>
      </c>
      <c r="AH3571" s="141">
        <v>0</v>
      </c>
      <c r="AI3571" s="141">
        <v>0</v>
      </c>
      <c r="AJ3571" s="141">
        <v>0</v>
      </c>
      <c r="AK3571" s="141">
        <v>0</v>
      </c>
      <c r="AL3571" s="141">
        <v>0</v>
      </c>
      <c r="AM3571" s="141">
        <v>0</v>
      </c>
      <c r="AN3571" s="141">
        <v>0</v>
      </c>
      <c r="AO3571" s="141">
        <v>0</v>
      </c>
      <c r="AP3571" s="141">
        <v>0</v>
      </c>
      <c r="AQ3571" s="141">
        <v>0</v>
      </c>
      <c r="AR3571" s="141">
        <v>0</v>
      </c>
      <c r="AS3571" s="141">
        <v>0</v>
      </c>
      <c r="AT3571" s="141">
        <v>0</v>
      </c>
      <c r="AU3571" s="141">
        <v>0</v>
      </c>
      <c r="AV3571" s="141">
        <v>0</v>
      </c>
      <c r="AW3571" s="141">
        <v>0</v>
      </c>
      <c r="AX3571" s="141">
        <v>0</v>
      </c>
      <c r="AY3571" s="141">
        <v>0</v>
      </c>
      <c r="AZ3571" s="141">
        <v>0</v>
      </c>
      <c r="BA3571" s="141">
        <v>0</v>
      </c>
      <c r="BB3571" s="141">
        <v>0</v>
      </c>
      <c r="BC3571" s="141">
        <v>0</v>
      </c>
      <c r="BD3571" s="141">
        <v>0</v>
      </c>
      <c r="BE3571" s="141">
        <v>0</v>
      </c>
      <c r="BF3571" s="141">
        <v>0</v>
      </c>
      <c r="BG3571" s="141">
        <v>0</v>
      </c>
      <c r="BH3571" s="141">
        <v>0</v>
      </c>
      <c r="BI3571" s="141">
        <v>0</v>
      </c>
      <c r="BJ3571" s="141">
        <v>0</v>
      </c>
      <c r="BK3571" s="141">
        <v>0</v>
      </c>
      <c r="BL3571" s="141">
        <v>0</v>
      </c>
      <c r="BM3571" s="141">
        <v>0</v>
      </c>
      <c r="BN3571" s="141">
        <v>0</v>
      </c>
      <c r="BO3571" s="141">
        <v>0</v>
      </c>
      <c r="BP3571" s="141">
        <v>0</v>
      </c>
    </row>
    <row r="3572" spans="4:68">
      <c r="D3572" s="174" t="s">
        <v>11562</v>
      </c>
      <c r="E3572" s="175">
        <v>352127.12</v>
      </c>
      <c r="F3572" s="174" t="s">
        <v>3540</v>
      </c>
      <c r="G3572" s="174" t="s">
        <v>1287</v>
      </c>
      <c r="H3572" s="174" t="s">
        <v>176</v>
      </c>
      <c r="I3572" s="174" t="s">
        <v>11563</v>
      </c>
      <c r="J3572" s="174" t="s">
        <v>11564</v>
      </c>
      <c r="K3572" s="174"/>
      <c r="L3572" s="174" t="s">
        <v>8461</v>
      </c>
      <c r="M3572" s="174" t="s">
        <v>3575</v>
      </c>
      <c r="N3572" s="176">
        <v>960</v>
      </c>
      <c r="O3572" s="174" t="s">
        <v>3407</v>
      </c>
      <c r="P3572" s="177">
        <v>37803</v>
      </c>
      <c r="Q3572" s="176">
        <v>120</v>
      </c>
      <c r="R3572" s="176">
        <v>43649</v>
      </c>
      <c r="S3572" s="175">
        <v>308478.12</v>
      </c>
      <c r="T3572" s="178">
        <v>0</v>
      </c>
      <c r="U3572" s="96">
        <v>6</v>
      </c>
      <c r="V3572" s="38" t="s">
        <v>116</v>
      </c>
      <c r="W3572" s="38"/>
      <c r="X3572" s="137">
        <v>4401.5889999999999</v>
      </c>
      <c r="Y3572" s="138">
        <v>67023</v>
      </c>
      <c r="Z3572" s="179">
        <v>70</v>
      </c>
      <c r="AA3572" s="139">
        <v>2083</v>
      </c>
      <c r="AB3572" s="131"/>
      <c r="AC3572" s="38"/>
      <c r="AD3572" s="140">
        <v>308478.12</v>
      </c>
      <c r="AE3572" s="141">
        <v>304076.53100000002</v>
      </c>
      <c r="AF3572" s="141">
        <v>299674.94200000004</v>
      </c>
      <c r="AG3572" s="141">
        <v>295273.35300000006</v>
      </c>
      <c r="AH3572" s="141">
        <v>290871.76400000008</v>
      </c>
      <c r="AI3572" s="141">
        <v>286470.1750000001</v>
      </c>
      <c r="AJ3572" s="141">
        <v>282068.58600000013</v>
      </c>
      <c r="AK3572" s="141">
        <v>277666.99700000015</v>
      </c>
      <c r="AL3572" s="141">
        <v>273265.40800000017</v>
      </c>
      <c r="AM3572" s="141">
        <v>268863.81900000019</v>
      </c>
      <c r="AN3572" s="141">
        <v>264462.23000000021</v>
      </c>
      <c r="AO3572" s="141">
        <v>260060.64100000021</v>
      </c>
      <c r="AP3572" s="141">
        <v>255659.0520000002</v>
      </c>
      <c r="AQ3572" s="141">
        <v>251257.46300000019</v>
      </c>
      <c r="AR3572" s="141">
        <v>246855.87400000019</v>
      </c>
      <c r="AS3572" s="141">
        <v>242454.28500000018</v>
      </c>
      <c r="AT3572" s="141">
        <v>238052.69600000017</v>
      </c>
      <c r="AU3572" s="141">
        <v>233651.10700000016</v>
      </c>
      <c r="AV3572" s="141">
        <v>229249.51800000016</v>
      </c>
      <c r="AW3572" s="141">
        <v>224847.92900000015</v>
      </c>
      <c r="AX3572" s="141">
        <v>220446.34000000014</v>
      </c>
      <c r="AY3572" s="141">
        <v>216044.75100000013</v>
      </c>
      <c r="AZ3572" s="141">
        <v>211643.16200000013</v>
      </c>
      <c r="BA3572" s="141">
        <v>207241.57300000012</v>
      </c>
      <c r="BB3572" s="141">
        <v>202839.98400000011</v>
      </c>
      <c r="BC3572" s="141">
        <v>198438.39500000011</v>
      </c>
      <c r="BD3572" s="141">
        <v>194036.8060000001</v>
      </c>
      <c r="BE3572" s="141">
        <v>189635.21700000009</v>
      </c>
      <c r="BF3572" s="141">
        <v>185233.62800000008</v>
      </c>
      <c r="BG3572" s="141">
        <v>180832.03900000008</v>
      </c>
      <c r="BH3572" s="141">
        <v>176430.45000000007</v>
      </c>
      <c r="BI3572" s="141">
        <v>172028.86100000006</v>
      </c>
      <c r="BJ3572" s="141">
        <v>167627.27200000006</v>
      </c>
      <c r="BK3572" s="141">
        <v>163225.68300000005</v>
      </c>
      <c r="BL3572" s="141">
        <v>158824.09400000004</v>
      </c>
      <c r="BM3572" s="141">
        <v>154422.50500000003</v>
      </c>
      <c r="BN3572" s="141">
        <v>150020.91600000003</v>
      </c>
      <c r="BO3572" s="141">
        <v>145619.32700000002</v>
      </c>
      <c r="BP3572" s="141">
        <v>141217.73800000001</v>
      </c>
    </row>
    <row r="3573" spans="4:68">
      <c r="D3573" s="174" t="s">
        <v>11565</v>
      </c>
      <c r="E3573" s="175">
        <v>475459.92</v>
      </c>
      <c r="F3573" s="174" t="s">
        <v>3540</v>
      </c>
      <c r="G3573" s="174" t="s">
        <v>1287</v>
      </c>
      <c r="H3573" s="174" t="s">
        <v>176</v>
      </c>
      <c r="I3573" s="174" t="s">
        <v>11566</v>
      </c>
      <c r="J3573" s="174" t="s">
        <v>11567</v>
      </c>
      <c r="K3573" s="174"/>
      <c r="L3573" s="174" t="s">
        <v>8461</v>
      </c>
      <c r="M3573" s="174" t="s">
        <v>3575</v>
      </c>
      <c r="N3573" s="176">
        <v>960</v>
      </c>
      <c r="O3573" s="174" t="s">
        <v>3407</v>
      </c>
      <c r="P3573" s="177">
        <v>37803</v>
      </c>
      <c r="Q3573" s="176">
        <v>120</v>
      </c>
      <c r="R3573" s="175">
        <v>58937.13</v>
      </c>
      <c r="S3573" s="175">
        <v>416522.79</v>
      </c>
      <c r="T3573" s="178">
        <v>0</v>
      </c>
      <c r="U3573" s="96">
        <v>6</v>
      </c>
      <c r="V3573" s="38" t="s">
        <v>116</v>
      </c>
      <c r="W3573" s="38"/>
      <c r="X3573" s="137">
        <v>5943.2489999999998</v>
      </c>
      <c r="Y3573" s="138">
        <v>67023</v>
      </c>
      <c r="Z3573" s="179">
        <v>70</v>
      </c>
      <c r="AA3573" s="139">
        <v>2083</v>
      </c>
      <c r="AB3573" s="131"/>
      <c r="AC3573" s="38"/>
      <c r="AD3573" s="140">
        <v>416522.79</v>
      </c>
      <c r="AE3573" s="141">
        <v>410579.54099999997</v>
      </c>
      <c r="AF3573" s="141">
        <v>404636.29199999996</v>
      </c>
      <c r="AG3573" s="141">
        <v>398693.04299999995</v>
      </c>
      <c r="AH3573" s="141">
        <v>392749.79399999994</v>
      </c>
      <c r="AI3573" s="141">
        <v>386806.54499999993</v>
      </c>
      <c r="AJ3573" s="141">
        <v>380863.29599999991</v>
      </c>
      <c r="AK3573" s="141">
        <v>374920.0469999999</v>
      </c>
      <c r="AL3573" s="141">
        <v>368976.79799999989</v>
      </c>
      <c r="AM3573" s="141">
        <v>363033.54899999988</v>
      </c>
      <c r="AN3573" s="141">
        <v>357090.29999999987</v>
      </c>
      <c r="AO3573" s="141">
        <v>351147.05099999986</v>
      </c>
      <c r="AP3573" s="141">
        <v>345203.80199999985</v>
      </c>
      <c r="AQ3573" s="141">
        <v>339260.55299999984</v>
      </c>
      <c r="AR3573" s="141">
        <v>333317.30399999983</v>
      </c>
      <c r="AS3573" s="141">
        <v>327374.05499999982</v>
      </c>
      <c r="AT3573" s="141">
        <v>321430.80599999981</v>
      </c>
      <c r="AU3573" s="141">
        <v>315487.5569999998</v>
      </c>
      <c r="AV3573" s="141">
        <v>309544.30799999979</v>
      </c>
      <c r="AW3573" s="141">
        <v>303601.05899999978</v>
      </c>
      <c r="AX3573" s="141">
        <v>297657.80999999976</v>
      </c>
      <c r="AY3573" s="141">
        <v>291714.56099999975</v>
      </c>
      <c r="AZ3573" s="141">
        <v>285771.31199999974</v>
      </c>
      <c r="BA3573" s="141">
        <v>279828.06299999973</v>
      </c>
      <c r="BB3573" s="141">
        <v>273884.81399999972</v>
      </c>
      <c r="BC3573" s="141">
        <v>267941.56499999971</v>
      </c>
      <c r="BD3573" s="141">
        <v>261998.3159999997</v>
      </c>
      <c r="BE3573" s="141">
        <v>256055.06699999969</v>
      </c>
      <c r="BF3573" s="141">
        <v>250111.81799999968</v>
      </c>
      <c r="BG3573" s="141">
        <v>244168.56899999967</v>
      </c>
      <c r="BH3573" s="141">
        <v>238225.31999999966</v>
      </c>
      <c r="BI3573" s="141">
        <v>232282.07099999965</v>
      </c>
      <c r="BJ3573" s="141">
        <v>226338.82199999964</v>
      </c>
      <c r="BK3573" s="141">
        <v>220395.57299999963</v>
      </c>
      <c r="BL3573" s="141">
        <v>214452.32399999961</v>
      </c>
      <c r="BM3573" s="141">
        <v>208509.0749999996</v>
      </c>
      <c r="BN3573" s="141">
        <v>202565.82599999959</v>
      </c>
      <c r="BO3573" s="141">
        <v>196622.57699999958</v>
      </c>
      <c r="BP3573" s="141">
        <v>190679.32799999957</v>
      </c>
    </row>
    <row r="3574" spans="4:68">
      <c r="D3574" s="174" t="s">
        <v>11568</v>
      </c>
      <c r="E3574" s="175">
        <v>267217.8</v>
      </c>
      <c r="F3574" s="174" t="s">
        <v>3540</v>
      </c>
      <c r="G3574" s="174" t="s">
        <v>1287</v>
      </c>
      <c r="H3574" s="174" t="s">
        <v>176</v>
      </c>
      <c r="I3574" s="174" t="s">
        <v>11569</v>
      </c>
      <c r="J3574" s="174" t="s">
        <v>11570</v>
      </c>
      <c r="K3574" s="174"/>
      <c r="L3574" s="174" t="s">
        <v>8461</v>
      </c>
      <c r="M3574" s="174" t="s">
        <v>3575</v>
      </c>
      <c r="N3574" s="176">
        <v>960</v>
      </c>
      <c r="O3574" s="174" t="s">
        <v>3407</v>
      </c>
      <c r="P3574" s="177">
        <v>37803</v>
      </c>
      <c r="Q3574" s="176">
        <v>120</v>
      </c>
      <c r="R3574" s="175">
        <v>33123.85</v>
      </c>
      <c r="S3574" s="175">
        <v>234093.95</v>
      </c>
      <c r="T3574" s="178">
        <v>0</v>
      </c>
      <c r="U3574" s="96">
        <v>6</v>
      </c>
      <c r="V3574" s="38" t="s">
        <v>116</v>
      </c>
      <c r="W3574" s="38"/>
      <c r="X3574" s="137">
        <v>3340.2224999999999</v>
      </c>
      <c r="Y3574" s="138">
        <v>67023</v>
      </c>
      <c r="Z3574" s="179">
        <v>70</v>
      </c>
      <c r="AA3574" s="139">
        <v>2083</v>
      </c>
      <c r="AB3574" s="131"/>
      <c r="AC3574" s="38"/>
      <c r="AD3574" s="140">
        <v>234093.95</v>
      </c>
      <c r="AE3574" s="141">
        <v>230753.72750000001</v>
      </c>
      <c r="AF3574" s="141">
        <v>227413.505</v>
      </c>
      <c r="AG3574" s="141">
        <v>224073.2825</v>
      </c>
      <c r="AH3574" s="141">
        <v>220733.06</v>
      </c>
      <c r="AI3574" s="141">
        <v>217392.83749999999</v>
      </c>
      <c r="AJ3574" s="141">
        <v>214052.61499999999</v>
      </c>
      <c r="AK3574" s="141">
        <v>210712.39249999999</v>
      </c>
      <c r="AL3574" s="141">
        <v>207372.16999999998</v>
      </c>
      <c r="AM3574" s="141">
        <v>204031.94749999998</v>
      </c>
      <c r="AN3574" s="141">
        <v>200691.72499999998</v>
      </c>
      <c r="AO3574" s="141">
        <v>197351.50249999997</v>
      </c>
      <c r="AP3574" s="141">
        <v>194011.27999999997</v>
      </c>
      <c r="AQ3574" s="141">
        <v>190671.05749999997</v>
      </c>
      <c r="AR3574" s="141">
        <v>187330.83499999996</v>
      </c>
      <c r="AS3574" s="141">
        <v>183990.61249999996</v>
      </c>
      <c r="AT3574" s="141">
        <v>180650.38999999996</v>
      </c>
      <c r="AU3574" s="141">
        <v>177310.16749999995</v>
      </c>
      <c r="AV3574" s="141">
        <v>173969.94499999995</v>
      </c>
      <c r="AW3574" s="141">
        <v>170629.72249999995</v>
      </c>
      <c r="AX3574" s="141">
        <v>167289.49999999994</v>
      </c>
      <c r="AY3574" s="141">
        <v>163949.27749999994</v>
      </c>
      <c r="AZ3574" s="141">
        <v>160609.05499999993</v>
      </c>
      <c r="BA3574" s="141">
        <v>157268.83249999993</v>
      </c>
      <c r="BB3574" s="141">
        <v>153928.60999999993</v>
      </c>
      <c r="BC3574" s="141">
        <v>150588.38749999992</v>
      </c>
      <c r="BD3574" s="141">
        <v>147248.16499999992</v>
      </c>
      <c r="BE3574" s="141">
        <v>143907.94249999992</v>
      </c>
      <c r="BF3574" s="141">
        <v>140567.71999999991</v>
      </c>
      <c r="BG3574" s="141">
        <v>137227.49749999991</v>
      </c>
      <c r="BH3574" s="141">
        <v>133887.27499999991</v>
      </c>
      <c r="BI3574" s="141">
        <v>130547.0524999999</v>
      </c>
      <c r="BJ3574" s="141">
        <v>127206.8299999999</v>
      </c>
      <c r="BK3574" s="141">
        <v>123866.6074999999</v>
      </c>
      <c r="BL3574" s="141">
        <v>120526.38499999989</v>
      </c>
      <c r="BM3574" s="141">
        <v>117186.16249999989</v>
      </c>
      <c r="BN3574" s="141">
        <v>113845.93999999989</v>
      </c>
      <c r="BO3574" s="141">
        <v>110505.71749999988</v>
      </c>
      <c r="BP3574" s="141">
        <v>107165.49499999988</v>
      </c>
    </row>
    <row r="3575" spans="4:68">
      <c r="D3575" s="174" t="s">
        <v>11571</v>
      </c>
      <c r="E3575" s="175">
        <v>154795.51999999999</v>
      </c>
      <c r="F3575" s="174" t="s">
        <v>3540</v>
      </c>
      <c r="G3575" s="174" t="s">
        <v>1287</v>
      </c>
      <c r="H3575" s="174" t="s">
        <v>176</v>
      </c>
      <c r="I3575" s="174" t="s">
        <v>11572</v>
      </c>
      <c r="J3575" s="174" t="s">
        <v>11573</v>
      </c>
      <c r="K3575" s="174"/>
      <c r="L3575" s="174" t="s">
        <v>8461</v>
      </c>
      <c r="M3575" s="174" t="s">
        <v>3575</v>
      </c>
      <c r="N3575" s="176">
        <v>960</v>
      </c>
      <c r="O3575" s="174" t="s">
        <v>3407</v>
      </c>
      <c r="P3575" s="177">
        <v>37803</v>
      </c>
      <c r="Q3575" s="176">
        <v>120</v>
      </c>
      <c r="R3575" s="175">
        <v>19188.150000000001</v>
      </c>
      <c r="S3575" s="175">
        <v>135607.37</v>
      </c>
      <c r="T3575" s="178">
        <v>0</v>
      </c>
      <c r="U3575" s="96">
        <v>6</v>
      </c>
      <c r="V3575" s="38" t="s">
        <v>116</v>
      </c>
      <c r="W3575" s="38"/>
      <c r="X3575" s="137">
        <v>1934.944</v>
      </c>
      <c r="Y3575" s="138">
        <v>67023</v>
      </c>
      <c r="Z3575" s="179">
        <v>70</v>
      </c>
      <c r="AA3575" s="139">
        <v>2083</v>
      </c>
      <c r="AB3575" s="131"/>
      <c r="AC3575" s="38"/>
      <c r="AD3575" s="140">
        <v>135607.37</v>
      </c>
      <c r="AE3575" s="141">
        <v>133672.42600000001</v>
      </c>
      <c r="AF3575" s="141">
        <v>131737.48200000002</v>
      </c>
      <c r="AG3575" s="141">
        <v>129802.53800000002</v>
      </c>
      <c r="AH3575" s="141">
        <v>127867.59400000001</v>
      </c>
      <c r="AI3575" s="141">
        <v>125932.65000000001</v>
      </c>
      <c r="AJ3575" s="141">
        <v>123997.70600000001</v>
      </c>
      <c r="AK3575" s="141">
        <v>122062.762</v>
      </c>
      <c r="AL3575" s="141">
        <v>120127.818</v>
      </c>
      <c r="AM3575" s="141">
        <v>118192.874</v>
      </c>
      <c r="AN3575" s="141">
        <v>116257.93</v>
      </c>
      <c r="AO3575" s="141">
        <v>114322.98599999999</v>
      </c>
      <c r="AP3575" s="141">
        <v>112388.04199999999</v>
      </c>
      <c r="AQ3575" s="141">
        <v>110453.09799999998</v>
      </c>
      <c r="AR3575" s="141">
        <v>108518.15399999998</v>
      </c>
      <c r="AS3575" s="141">
        <v>106583.20999999998</v>
      </c>
      <c r="AT3575" s="141">
        <v>104648.26599999997</v>
      </c>
      <c r="AU3575" s="141">
        <v>102713.32199999997</v>
      </c>
      <c r="AV3575" s="141">
        <v>100778.37799999997</v>
      </c>
      <c r="AW3575" s="141">
        <v>98843.433999999965</v>
      </c>
      <c r="AX3575" s="141">
        <v>96908.489999999962</v>
      </c>
      <c r="AY3575" s="141">
        <v>94973.545999999958</v>
      </c>
      <c r="AZ3575" s="141">
        <v>93038.601999999955</v>
      </c>
      <c r="BA3575" s="141">
        <v>91103.657999999952</v>
      </c>
      <c r="BB3575" s="141">
        <v>89168.713999999949</v>
      </c>
      <c r="BC3575" s="141">
        <v>87233.769999999946</v>
      </c>
      <c r="BD3575" s="141">
        <v>85298.825999999943</v>
      </c>
      <c r="BE3575" s="141">
        <v>83363.88199999994</v>
      </c>
      <c r="BF3575" s="141">
        <v>81428.937999999936</v>
      </c>
      <c r="BG3575" s="141">
        <v>79493.993999999933</v>
      </c>
      <c r="BH3575" s="141">
        <v>77559.04999999993</v>
      </c>
      <c r="BI3575" s="141">
        <v>75624.105999999927</v>
      </c>
      <c r="BJ3575" s="141">
        <v>73689.161999999924</v>
      </c>
      <c r="BK3575" s="141">
        <v>71754.217999999921</v>
      </c>
      <c r="BL3575" s="141">
        <v>69819.273999999918</v>
      </c>
      <c r="BM3575" s="141">
        <v>67884.329999999914</v>
      </c>
      <c r="BN3575" s="141">
        <v>65949.385999999911</v>
      </c>
      <c r="BO3575" s="141">
        <v>64014.441999999908</v>
      </c>
      <c r="BP3575" s="141">
        <v>62079.497999999905</v>
      </c>
    </row>
    <row r="3576" spans="4:68">
      <c r="D3576" s="174" t="s">
        <v>11574</v>
      </c>
      <c r="E3576" s="175">
        <v>662483.4</v>
      </c>
      <c r="F3576" s="174" t="s">
        <v>3540</v>
      </c>
      <c r="G3576" s="174" t="s">
        <v>11575</v>
      </c>
      <c r="H3576" s="174" t="s">
        <v>183</v>
      </c>
      <c r="I3576" s="174" t="s">
        <v>11576</v>
      </c>
      <c r="J3576" s="174" t="s">
        <v>11577</v>
      </c>
      <c r="K3576" s="174"/>
      <c r="L3576" s="174" t="s">
        <v>183</v>
      </c>
      <c r="M3576" s="174" t="s">
        <v>3575</v>
      </c>
      <c r="N3576" s="176">
        <v>60</v>
      </c>
      <c r="O3576" s="174" t="s">
        <v>3407</v>
      </c>
      <c r="P3576" s="177">
        <v>37803</v>
      </c>
      <c r="Q3576" s="176">
        <v>120</v>
      </c>
      <c r="R3576" s="175">
        <v>662483.4</v>
      </c>
      <c r="S3576" s="176">
        <v>0</v>
      </c>
      <c r="T3576" s="178">
        <v>0</v>
      </c>
      <c r="U3576" s="96">
        <v>19</v>
      </c>
      <c r="V3576" s="38" t="s">
        <v>129</v>
      </c>
      <c r="W3576" s="38"/>
      <c r="X3576" s="137">
        <v>0</v>
      </c>
      <c r="Y3576" s="138">
        <v>39630</v>
      </c>
      <c r="Z3576" s="179">
        <v>0</v>
      </c>
      <c r="AA3576" s="139">
        <v>2008</v>
      </c>
      <c r="AB3576" s="131"/>
      <c r="AC3576" s="38"/>
      <c r="AD3576" s="140">
        <v>0</v>
      </c>
      <c r="AE3576" s="141">
        <v>0</v>
      </c>
      <c r="AF3576" s="141">
        <v>0</v>
      </c>
      <c r="AG3576" s="141">
        <v>0</v>
      </c>
      <c r="AH3576" s="141">
        <v>0</v>
      </c>
      <c r="AI3576" s="141">
        <v>0</v>
      </c>
      <c r="AJ3576" s="141">
        <v>0</v>
      </c>
      <c r="AK3576" s="141">
        <v>0</v>
      </c>
      <c r="AL3576" s="141">
        <v>0</v>
      </c>
      <c r="AM3576" s="141">
        <v>0</v>
      </c>
      <c r="AN3576" s="141">
        <v>0</v>
      </c>
      <c r="AO3576" s="141">
        <v>0</v>
      </c>
      <c r="AP3576" s="141">
        <v>0</v>
      </c>
      <c r="AQ3576" s="141">
        <v>0</v>
      </c>
      <c r="AR3576" s="141">
        <v>0</v>
      </c>
      <c r="AS3576" s="141">
        <v>0</v>
      </c>
      <c r="AT3576" s="141">
        <v>0</v>
      </c>
      <c r="AU3576" s="141">
        <v>0</v>
      </c>
      <c r="AV3576" s="141">
        <v>0</v>
      </c>
      <c r="AW3576" s="141">
        <v>0</v>
      </c>
      <c r="AX3576" s="141">
        <v>0</v>
      </c>
      <c r="AY3576" s="141">
        <v>0</v>
      </c>
      <c r="AZ3576" s="141">
        <v>0</v>
      </c>
      <c r="BA3576" s="141">
        <v>0</v>
      </c>
      <c r="BB3576" s="141">
        <v>0</v>
      </c>
      <c r="BC3576" s="141">
        <v>0</v>
      </c>
      <c r="BD3576" s="141">
        <v>0</v>
      </c>
      <c r="BE3576" s="141">
        <v>0</v>
      </c>
      <c r="BF3576" s="141">
        <v>0</v>
      </c>
      <c r="BG3576" s="141">
        <v>0</v>
      </c>
      <c r="BH3576" s="141">
        <v>0</v>
      </c>
      <c r="BI3576" s="141">
        <v>0</v>
      </c>
      <c r="BJ3576" s="141">
        <v>0</v>
      </c>
      <c r="BK3576" s="141">
        <v>0</v>
      </c>
      <c r="BL3576" s="141">
        <v>0</v>
      </c>
      <c r="BM3576" s="141">
        <v>0</v>
      </c>
      <c r="BN3576" s="141">
        <v>0</v>
      </c>
      <c r="BO3576" s="141">
        <v>0</v>
      </c>
      <c r="BP3576" s="141">
        <v>0</v>
      </c>
    </row>
    <row r="3577" spans="4:68">
      <c r="D3577" s="174" t="s">
        <v>11578</v>
      </c>
      <c r="E3577" s="176">
        <v>4223</v>
      </c>
      <c r="F3577" s="174" t="s">
        <v>11265</v>
      </c>
      <c r="G3577" s="174" t="s">
        <v>3192</v>
      </c>
      <c r="H3577" s="174" t="s">
        <v>179</v>
      </c>
      <c r="I3577" s="174" t="s">
        <v>3098</v>
      </c>
      <c r="J3577" s="174" t="s">
        <v>11579</v>
      </c>
      <c r="K3577" s="174"/>
      <c r="L3577" s="174" t="s">
        <v>7136</v>
      </c>
      <c r="M3577" s="174" t="s">
        <v>3800</v>
      </c>
      <c r="N3577" s="176">
        <v>600</v>
      </c>
      <c r="O3577" s="174" t="s">
        <v>3407</v>
      </c>
      <c r="P3577" s="177">
        <v>37257</v>
      </c>
      <c r="Q3577" s="176">
        <v>138</v>
      </c>
      <c r="R3577" s="175">
        <v>964.25</v>
      </c>
      <c r="S3577" s="175">
        <v>3258.75</v>
      </c>
      <c r="T3577" s="178">
        <v>1</v>
      </c>
      <c r="U3577" s="96">
        <v>12</v>
      </c>
      <c r="V3577" s="38" t="s">
        <v>122</v>
      </c>
      <c r="W3577" s="38"/>
      <c r="X3577" s="137">
        <v>84.46</v>
      </c>
      <c r="Y3577" s="138">
        <v>55519</v>
      </c>
      <c r="Z3577" s="179">
        <v>38.5</v>
      </c>
      <c r="AA3577" s="139">
        <v>2052</v>
      </c>
      <c r="AB3577" s="131"/>
      <c r="AC3577" s="38"/>
      <c r="AD3577" s="140">
        <v>3258.75</v>
      </c>
      <c r="AE3577" s="141">
        <v>3174.29</v>
      </c>
      <c r="AF3577" s="141">
        <v>3089.83</v>
      </c>
      <c r="AG3577" s="141">
        <v>3005.37</v>
      </c>
      <c r="AH3577" s="141">
        <v>2920.91</v>
      </c>
      <c r="AI3577" s="141">
        <v>2836.45</v>
      </c>
      <c r="AJ3577" s="141">
        <v>2751.99</v>
      </c>
      <c r="AK3577" s="141">
        <v>2667.5299999999997</v>
      </c>
      <c r="AL3577" s="141">
        <v>2583.0699999999997</v>
      </c>
      <c r="AM3577" s="141">
        <v>2498.6099999999997</v>
      </c>
      <c r="AN3577" s="141">
        <v>2414.1499999999996</v>
      </c>
      <c r="AO3577" s="141">
        <v>2329.6899999999996</v>
      </c>
      <c r="AP3577" s="141">
        <v>2245.2299999999996</v>
      </c>
      <c r="AQ3577" s="141">
        <v>2160.7699999999995</v>
      </c>
      <c r="AR3577" s="141">
        <v>2076.3099999999995</v>
      </c>
      <c r="AS3577" s="141">
        <v>1991.8499999999995</v>
      </c>
      <c r="AT3577" s="141">
        <v>1907.3899999999994</v>
      </c>
      <c r="AU3577" s="141">
        <v>1822.9299999999994</v>
      </c>
      <c r="AV3577" s="141">
        <v>1738.4699999999993</v>
      </c>
      <c r="AW3577" s="141">
        <v>1654.0099999999993</v>
      </c>
      <c r="AX3577" s="141">
        <v>1569.5499999999993</v>
      </c>
      <c r="AY3577" s="141">
        <v>1485.0899999999992</v>
      </c>
      <c r="AZ3577" s="141">
        <v>1400.6299999999992</v>
      </c>
      <c r="BA3577" s="141">
        <v>1316.1699999999992</v>
      </c>
      <c r="BB3577" s="141">
        <v>1231.7099999999991</v>
      </c>
      <c r="BC3577" s="141">
        <v>1147.2499999999991</v>
      </c>
      <c r="BD3577" s="141">
        <v>1062.7899999999991</v>
      </c>
      <c r="BE3577" s="141">
        <v>978.32999999999902</v>
      </c>
      <c r="BF3577" s="141">
        <v>893.86999999999898</v>
      </c>
      <c r="BG3577" s="141">
        <v>809.40999999999894</v>
      </c>
      <c r="BH3577" s="141">
        <v>724.94999999999891</v>
      </c>
      <c r="BI3577" s="141">
        <v>640.48999999999887</v>
      </c>
      <c r="BJ3577" s="141">
        <v>556.02999999999884</v>
      </c>
      <c r="BK3577" s="141">
        <v>471.56999999999886</v>
      </c>
      <c r="BL3577" s="141">
        <v>387.10999999999888</v>
      </c>
      <c r="BM3577" s="141">
        <v>302.6499999999989</v>
      </c>
      <c r="BN3577" s="141">
        <v>218.18999999999892</v>
      </c>
      <c r="BO3577" s="141">
        <v>133.72999999999894</v>
      </c>
      <c r="BP3577" s="141">
        <v>49.269999999998944</v>
      </c>
    </row>
    <row r="3578" spans="4:68">
      <c r="D3578" s="174" t="s">
        <v>11580</v>
      </c>
      <c r="E3578" s="176">
        <v>4955</v>
      </c>
      <c r="F3578" s="174" t="s">
        <v>11280</v>
      </c>
      <c r="G3578" s="174" t="s">
        <v>3202</v>
      </c>
      <c r="H3578" s="174" t="s">
        <v>191</v>
      </c>
      <c r="I3578" s="174" t="s">
        <v>3098</v>
      </c>
      <c r="J3578" s="174" t="s">
        <v>11581</v>
      </c>
      <c r="K3578" s="174"/>
      <c r="L3578" s="174" t="s">
        <v>4377</v>
      </c>
      <c r="M3578" s="174" t="s">
        <v>10797</v>
      </c>
      <c r="N3578" s="176">
        <v>960</v>
      </c>
      <c r="O3578" s="174" t="s">
        <v>3407</v>
      </c>
      <c r="P3578" s="177">
        <v>37437</v>
      </c>
      <c r="Q3578" s="176">
        <v>132</v>
      </c>
      <c r="R3578" s="175">
        <v>681.23</v>
      </c>
      <c r="S3578" s="175">
        <v>4273.7700000000004</v>
      </c>
      <c r="T3578" s="178">
        <v>0</v>
      </c>
      <c r="U3578" s="96">
        <v>6</v>
      </c>
      <c r="V3578" s="38" t="s">
        <v>116</v>
      </c>
      <c r="W3578" s="38"/>
      <c r="X3578" s="137">
        <v>61.9375</v>
      </c>
      <c r="Y3578" s="138">
        <v>66657</v>
      </c>
      <c r="Z3578" s="179">
        <v>69</v>
      </c>
      <c r="AA3578" s="139">
        <v>2082</v>
      </c>
      <c r="AB3578" s="131"/>
      <c r="AC3578" s="38"/>
      <c r="AD3578" s="140">
        <v>4273.7700000000004</v>
      </c>
      <c r="AE3578" s="141">
        <v>4211.8325000000004</v>
      </c>
      <c r="AF3578" s="141">
        <v>4149.8950000000004</v>
      </c>
      <c r="AG3578" s="141">
        <v>4087.9575000000004</v>
      </c>
      <c r="AH3578" s="141">
        <v>4026.0200000000004</v>
      </c>
      <c r="AI3578" s="141">
        <v>3964.0825000000004</v>
      </c>
      <c r="AJ3578" s="141">
        <v>3902.1450000000004</v>
      </c>
      <c r="AK3578" s="141">
        <v>3840.2075000000004</v>
      </c>
      <c r="AL3578" s="141">
        <v>3778.2700000000004</v>
      </c>
      <c r="AM3578" s="141">
        <v>3716.3325000000004</v>
      </c>
      <c r="AN3578" s="141">
        <v>3654.3950000000004</v>
      </c>
      <c r="AO3578" s="141">
        <v>3592.4575000000004</v>
      </c>
      <c r="AP3578" s="141">
        <v>3530.5200000000004</v>
      </c>
      <c r="AQ3578" s="141">
        <v>3468.5825000000004</v>
      </c>
      <c r="AR3578" s="141">
        <v>3406.6450000000004</v>
      </c>
      <c r="AS3578" s="141">
        <v>3344.7075000000004</v>
      </c>
      <c r="AT3578" s="141">
        <v>3282.7700000000004</v>
      </c>
      <c r="AU3578" s="141">
        <v>3220.8325000000004</v>
      </c>
      <c r="AV3578" s="141">
        <v>3158.8950000000004</v>
      </c>
      <c r="AW3578" s="141">
        <v>3096.9575000000004</v>
      </c>
      <c r="AX3578" s="141">
        <v>3035.0200000000004</v>
      </c>
      <c r="AY3578" s="141">
        <v>2973.0825000000004</v>
      </c>
      <c r="AZ3578" s="141">
        <v>2911.1450000000004</v>
      </c>
      <c r="BA3578" s="141">
        <v>2849.2075000000004</v>
      </c>
      <c r="BB3578" s="141">
        <v>2787.2700000000004</v>
      </c>
      <c r="BC3578" s="141">
        <v>2725.3325000000004</v>
      </c>
      <c r="BD3578" s="141">
        <v>2663.3950000000004</v>
      </c>
      <c r="BE3578" s="141">
        <v>2601.4575000000004</v>
      </c>
      <c r="BF3578" s="141">
        <v>2539.5200000000004</v>
      </c>
      <c r="BG3578" s="141">
        <v>2477.5825000000004</v>
      </c>
      <c r="BH3578" s="141">
        <v>2415.6450000000004</v>
      </c>
      <c r="BI3578" s="141">
        <v>2353.7075000000004</v>
      </c>
      <c r="BJ3578" s="141">
        <v>2291.7700000000004</v>
      </c>
      <c r="BK3578" s="141">
        <v>2229.8325000000004</v>
      </c>
      <c r="BL3578" s="141">
        <v>2167.8950000000004</v>
      </c>
      <c r="BM3578" s="141">
        <v>2105.9575000000004</v>
      </c>
      <c r="BN3578" s="141">
        <v>2044.0200000000004</v>
      </c>
      <c r="BO3578" s="141">
        <v>1982.0825000000004</v>
      </c>
      <c r="BP3578" s="141">
        <v>1920.1450000000004</v>
      </c>
    </row>
    <row r="3579" spans="4:68">
      <c r="D3579" s="174" t="s">
        <v>11582</v>
      </c>
      <c r="E3579" s="175">
        <v>-27569.1</v>
      </c>
      <c r="F3579" s="174" t="s">
        <v>3540</v>
      </c>
      <c r="G3579" s="174" t="s">
        <v>3200</v>
      </c>
      <c r="H3579" s="174" t="s">
        <v>179</v>
      </c>
      <c r="I3579" s="174" t="s">
        <v>11583</v>
      </c>
      <c r="J3579" s="174" t="s">
        <v>11584</v>
      </c>
      <c r="K3579" s="174"/>
      <c r="L3579" s="174" t="s">
        <v>7136</v>
      </c>
      <c r="M3579" s="174" t="s">
        <v>7175</v>
      </c>
      <c r="N3579" s="176">
        <v>600</v>
      </c>
      <c r="O3579" s="174" t="s">
        <v>3407</v>
      </c>
      <c r="P3579" s="177">
        <v>22098</v>
      </c>
      <c r="Q3579" s="176">
        <v>636</v>
      </c>
      <c r="R3579" s="175">
        <v>-27569.1</v>
      </c>
      <c r="S3579" s="176">
        <v>0</v>
      </c>
      <c r="T3579" s="178">
        <v>0</v>
      </c>
      <c r="U3579" s="96">
        <v>9</v>
      </c>
      <c r="V3579" s="38" t="s">
        <v>119</v>
      </c>
      <c r="W3579" s="38"/>
      <c r="X3579" s="137">
        <v>0</v>
      </c>
      <c r="Y3579" s="138">
        <v>40360</v>
      </c>
      <c r="Z3579" s="179">
        <v>0</v>
      </c>
      <c r="AA3579" s="139">
        <v>2010</v>
      </c>
      <c r="AB3579" s="131"/>
      <c r="AC3579" s="38"/>
      <c r="AD3579" s="140">
        <v>0</v>
      </c>
      <c r="AE3579" s="141">
        <v>0</v>
      </c>
      <c r="AF3579" s="141">
        <v>0</v>
      </c>
      <c r="AG3579" s="141">
        <v>0</v>
      </c>
      <c r="AH3579" s="141">
        <v>0</v>
      </c>
      <c r="AI3579" s="141">
        <v>0</v>
      </c>
      <c r="AJ3579" s="141">
        <v>0</v>
      </c>
      <c r="AK3579" s="141">
        <v>0</v>
      </c>
      <c r="AL3579" s="141">
        <v>0</v>
      </c>
      <c r="AM3579" s="141">
        <v>0</v>
      </c>
      <c r="AN3579" s="141">
        <v>0</v>
      </c>
      <c r="AO3579" s="141">
        <v>0</v>
      </c>
      <c r="AP3579" s="141">
        <v>0</v>
      </c>
      <c r="AQ3579" s="141">
        <v>0</v>
      </c>
      <c r="AR3579" s="141">
        <v>0</v>
      </c>
      <c r="AS3579" s="141">
        <v>0</v>
      </c>
      <c r="AT3579" s="141">
        <v>0</v>
      </c>
      <c r="AU3579" s="141">
        <v>0</v>
      </c>
      <c r="AV3579" s="141">
        <v>0</v>
      </c>
      <c r="AW3579" s="141">
        <v>0</v>
      </c>
      <c r="AX3579" s="141">
        <v>0</v>
      </c>
      <c r="AY3579" s="141">
        <v>0</v>
      </c>
      <c r="AZ3579" s="141">
        <v>0</v>
      </c>
      <c r="BA3579" s="141">
        <v>0</v>
      </c>
      <c r="BB3579" s="141">
        <v>0</v>
      </c>
      <c r="BC3579" s="141">
        <v>0</v>
      </c>
      <c r="BD3579" s="141">
        <v>0</v>
      </c>
      <c r="BE3579" s="141">
        <v>0</v>
      </c>
      <c r="BF3579" s="141">
        <v>0</v>
      </c>
      <c r="BG3579" s="141">
        <v>0</v>
      </c>
      <c r="BH3579" s="141">
        <v>0</v>
      </c>
      <c r="BI3579" s="141">
        <v>0</v>
      </c>
      <c r="BJ3579" s="141">
        <v>0</v>
      </c>
      <c r="BK3579" s="141">
        <v>0</v>
      </c>
      <c r="BL3579" s="141">
        <v>0</v>
      </c>
      <c r="BM3579" s="141">
        <v>0</v>
      </c>
      <c r="BN3579" s="141">
        <v>0</v>
      </c>
      <c r="BO3579" s="141">
        <v>0</v>
      </c>
      <c r="BP3579" s="141">
        <v>0</v>
      </c>
    </row>
    <row r="3580" spans="4:68">
      <c r="D3580" s="174" t="s">
        <v>11585</v>
      </c>
      <c r="E3580" s="175">
        <v>-9540.65</v>
      </c>
      <c r="F3580" s="174" t="s">
        <v>3540</v>
      </c>
      <c r="G3580" s="174" t="s">
        <v>3200</v>
      </c>
      <c r="H3580" s="174" t="s">
        <v>169</v>
      </c>
      <c r="I3580" s="174" t="s">
        <v>11586</v>
      </c>
      <c r="J3580" s="174" t="s">
        <v>11587</v>
      </c>
      <c r="K3580" s="174"/>
      <c r="L3580" s="174" t="s">
        <v>3509</v>
      </c>
      <c r="M3580" s="174" t="s">
        <v>4854</v>
      </c>
      <c r="N3580" s="176">
        <v>960</v>
      </c>
      <c r="O3580" s="174" t="s">
        <v>3407</v>
      </c>
      <c r="P3580" s="177">
        <v>24504</v>
      </c>
      <c r="Q3580" s="176">
        <v>557</v>
      </c>
      <c r="R3580" s="175">
        <v>-5535.19</v>
      </c>
      <c r="S3580" s="175">
        <v>-4005.46</v>
      </c>
      <c r="T3580" s="178">
        <v>0</v>
      </c>
      <c r="U3580" s="96">
        <v>6</v>
      </c>
      <c r="V3580" s="38" t="s">
        <v>116</v>
      </c>
      <c r="W3580" s="38"/>
      <c r="X3580" s="137">
        <v>-119.25812499999999</v>
      </c>
      <c r="Y3580" s="138">
        <v>53724</v>
      </c>
      <c r="Z3580" s="179">
        <v>33.583333333333336</v>
      </c>
      <c r="AA3580" s="139">
        <v>2047</v>
      </c>
      <c r="AB3580" s="131"/>
      <c r="AC3580" s="38"/>
      <c r="AD3580" s="140">
        <v>-4005.46</v>
      </c>
      <c r="AE3580" s="141">
        <v>-3886.2018750000002</v>
      </c>
      <c r="AF3580" s="141">
        <v>-3766.9437500000004</v>
      </c>
      <c r="AG3580" s="141">
        <v>-3647.6856250000005</v>
      </c>
      <c r="AH3580" s="141">
        <v>-3528.4275000000007</v>
      </c>
      <c r="AI3580" s="141">
        <v>-3409.1693750000009</v>
      </c>
      <c r="AJ3580" s="141">
        <v>-3289.911250000001</v>
      </c>
      <c r="AK3580" s="141">
        <v>-3170.6531250000012</v>
      </c>
      <c r="AL3580" s="141">
        <v>-3051.3950000000013</v>
      </c>
      <c r="AM3580" s="141">
        <v>-2932.1368750000015</v>
      </c>
      <c r="AN3580" s="141">
        <v>-2812.8787500000017</v>
      </c>
      <c r="AO3580" s="141">
        <v>-2693.6206250000018</v>
      </c>
      <c r="AP3580" s="141">
        <v>-2574.362500000002</v>
      </c>
      <c r="AQ3580" s="141">
        <v>-2455.1043750000022</v>
      </c>
      <c r="AR3580" s="141">
        <v>-2335.8462500000023</v>
      </c>
      <c r="AS3580" s="141">
        <v>-2216.5881250000025</v>
      </c>
      <c r="AT3580" s="141">
        <v>-2097.3300000000027</v>
      </c>
      <c r="AU3580" s="141">
        <v>-1978.0718750000026</v>
      </c>
      <c r="AV3580" s="141">
        <v>-1858.8137500000025</v>
      </c>
      <c r="AW3580" s="141">
        <v>-1739.5556250000025</v>
      </c>
      <c r="AX3580" s="141">
        <v>-1620.2975000000024</v>
      </c>
      <c r="AY3580" s="141">
        <v>-1501.0393750000023</v>
      </c>
      <c r="AZ3580" s="141">
        <v>-1381.7812500000023</v>
      </c>
      <c r="BA3580" s="141">
        <v>-1262.5231250000022</v>
      </c>
      <c r="BB3580" s="141">
        <v>-1143.2650000000021</v>
      </c>
      <c r="BC3580" s="141">
        <v>-1024.0068750000021</v>
      </c>
      <c r="BD3580" s="141">
        <v>-904.74875000000213</v>
      </c>
      <c r="BE3580" s="141">
        <v>-785.49062500000218</v>
      </c>
      <c r="BF3580" s="141">
        <v>-666.23250000000223</v>
      </c>
      <c r="BG3580" s="141">
        <v>-546.97437500000228</v>
      </c>
      <c r="BH3580" s="141">
        <v>-427.71625000000228</v>
      </c>
      <c r="BI3580" s="141">
        <v>-308.45812500000227</v>
      </c>
      <c r="BJ3580" s="141">
        <v>-189.20000000000226</v>
      </c>
      <c r="BK3580" s="141">
        <v>-69.94187500000227</v>
      </c>
      <c r="BL3580" s="141">
        <v>0</v>
      </c>
      <c r="BM3580" s="141">
        <v>0</v>
      </c>
      <c r="BN3580" s="141">
        <v>0</v>
      </c>
      <c r="BO3580" s="141">
        <v>0</v>
      </c>
      <c r="BP3580" s="141">
        <v>0</v>
      </c>
    </row>
    <row r="3581" spans="4:68">
      <c r="D3581" s="174" t="s">
        <v>11588</v>
      </c>
      <c r="E3581" s="175">
        <v>-23110.28</v>
      </c>
      <c r="F3581" s="174" t="s">
        <v>3540</v>
      </c>
      <c r="G3581" s="174" t="s">
        <v>3200</v>
      </c>
      <c r="H3581" s="174" t="s">
        <v>179</v>
      </c>
      <c r="I3581" s="174" t="s">
        <v>11589</v>
      </c>
      <c r="J3581" s="174" t="s">
        <v>11590</v>
      </c>
      <c r="K3581" s="174"/>
      <c r="L3581" s="174" t="s">
        <v>7136</v>
      </c>
      <c r="M3581" s="174" t="s">
        <v>7197</v>
      </c>
      <c r="N3581" s="176">
        <v>600</v>
      </c>
      <c r="O3581" s="174" t="s">
        <v>3407</v>
      </c>
      <c r="P3581" s="177">
        <v>26115</v>
      </c>
      <c r="Q3581" s="176">
        <v>504</v>
      </c>
      <c r="R3581" s="175">
        <v>-13692.03</v>
      </c>
      <c r="S3581" s="175">
        <v>-9418.25</v>
      </c>
      <c r="T3581" s="178">
        <v>0</v>
      </c>
      <c r="U3581" s="96">
        <v>8</v>
      </c>
      <c r="V3581" s="38" t="s">
        <v>118</v>
      </c>
      <c r="W3581" s="38"/>
      <c r="X3581" s="137">
        <v>-462.2056</v>
      </c>
      <c r="Y3581" s="138">
        <v>44378</v>
      </c>
      <c r="Z3581" s="179">
        <v>8</v>
      </c>
      <c r="AA3581" s="139">
        <v>2021</v>
      </c>
      <c r="AB3581" s="131"/>
      <c r="AC3581" s="38"/>
      <c r="AD3581" s="140">
        <v>-9418.25</v>
      </c>
      <c r="AE3581" s="141">
        <v>-8956.0444000000007</v>
      </c>
      <c r="AF3581" s="141">
        <v>-8493.8388000000014</v>
      </c>
      <c r="AG3581" s="141">
        <v>-8031.6332000000011</v>
      </c>
      <c r="AH3581" s="141">
        <v>-7569.4276000000009</v>
      </c>
      <c r="AI3581" s="141">
        <v>-7107.2220000000007</v>
      </c>
      <c r="AJ3581" s="141">
        <v>-6645.0164000000004</v>
      </c>
      <c r="AK3581" s="141">
        <v>-6182.8108000000002</v>
      </c>
      <c r="AL3581" s="141">
        <v>-5720.6052</v>
      </c>
      <c r="AM3581" s="141">
        <v>-5258.3995999999997</v>
      </c>
      <c r="AN3581" s="141">
        <v>-4796.1939999999995</v>
      </c>
      <c r="AO3581" s="141">
        <v>-4333.9883999999993</v>
      </c>
      <c r="AP3581" s="141">
        <v>-3871.782799999999</v>
      </c>
      <c r="AQ3581" s="141">
        <v>-3409.5771999999988</v>
      </c>
      <c r="AR3581" s="141">
        <v>-2947.3715999999986</v>
      </c>
      <c r="AS3581" s="141">
        <v>-2485.1659999999983</v>
      </c>
      <c r="AT3581" s="141">
        <v>-2022.9603999999983</v>
      </c>
      <c r="AU3581" s="141">
        <v>-1560.7547999999983</v>
      </c>
      <c r="AV3581" s="141">
        <v>-1098.5491999999983</v>
      </c>
      <c r="AW3581" s="141">
        <v>-636.34359999999833</v>
      </c>
      <c r="AX3581" s="141">
        <v>-174.13799999999833</v>
      </c>
      <c r="AY3581" s="141">
        <v>0</v>
      </c>
      <c r="AZ3581" s="141">
        <v>0</v>
      </c>
      <c r="BA3581" s="141">
        <v>0</v>
      </c>
      <c r="BB3581" s="141">
        <v>0</v>
      </c>
      <c r="BC3581" s="141">
        <v>0</v>
      </c>
      <c r="BD3581" s="141">
        <v>0</v>
      </c>
      <c r="BE3581" s="141">
        <v>0</v>
      </c>
      <c r="BF3581" s="141">
        <v>0</v>
      </c>
      <c r="BG3581" s="141">
        <v>0</v>
      </c>
      <c r="BH3581" s="141">
        <v>0</v>
      </c>
      <c r="BI3581" s="141">
        <v>0</v>
      </c>
      <c r="BJ3581" s="141">
        <v>0</v>
      </c>
      <c r="BK3581" s="141">
        <v>0</v>
      </c>
      <c r="BL3581" s="141">
        <v>0</v>
      </c>
      <c r="BM3581" s="141">
        <v>0</v>
      </c>
      <c r="BN3581" s="141">
        <v>0</v>
      </c>
      <c r="BO3581" s="141">
        <v>0</v>
      </c>
      <c r="BP3581" s="141">
        <v>0</v>
      </c>
    </row>
    <row r="3582" spans="4:68">
      <c r="D3582" s="174" t="s">
        <v>11591</v>
      </c>
      <c r="E3582" s="175">
        <v>-6337.82</v>
      </c>
      <c r="F3582" s="174" t="s">
        <v>3540</v>
      </c>
      <c r="G3582" s="174" t="s">
        <v>3200</v>
      </c>
      <c r="H3582" s="174" t="s">
        <v>169</v>
      </c>
      <c r="I3582" s="174" t="s">
        <v>11592</v>
      </c>
      <c r="J3582" s="174" t="s">
        <v>11593</v>
      </c>
      <c r="K3582" s="174"/>
      <c r="L3582" s="174" t="s">
        <v>3509</v>
      </c>
      <c r="M3582" s="174" t="s">
        <v>4854</v>
      </c>
      <c r="N3582" s="176">
        <v>960</v>
      </c>
      <c r="O3582" s="174" t="s">
        <v>3407</v>
      </c>
      <c r="P3582" s="177">
        <v>23924</v>
      </c>
      <c r="Q3582" s="176">
        <v>576</v>
      </c>
      <c r="R3582" s="175">
        <v>-3802.43</v>
      </c>
      <c r="S3582" s="175">
        <v>-2535.39</v>
      </c>
      <c r="T3582" s="178">
        <v>0</v>
      </c>
      <c r="U3582" s="96">
        <v>6</v>
      </c>
      <c r="V3582" s="38" t="s">
        <v>116</v>
      </c>
      <c r="W3582" s="38"/>
      <c r="X3582" s="137">
        <v>-79.222749999999991</v>
      </c>
      <c r="Y3582" s="138">
        <v>53144</v>
      </c>
      <c r="Z3582" s="179">
        <v>32</v>
      </c>
      <c r="AA3582" s="139">
        <v>2045</v>
      </c>
      <c r="AB3582" s="131"/>
      <c r="AC3582" s="38"/>
      <c r="AD3582" s="140">
        <v>-2535.39</v>
      </c>
      <c r="AE3582" s="141">
        <v>-2456.16725</v>
      </c>
      <c r="AF3582" s="141">
        <v>-2376.9445000000001</v>
      </c>
      <c r="AG3582" s="141">
        <v>-2297.7217500000002</v>
      </c>
      <c r="AH3582" s="141">
        <v>-2218.4990000000003</v>
      </c>
      <c r="AI3582" s="141">
        <v>-2139.2762500000003</v>
      </c>
      <c r="AJ3582" s="141">
        <v>-2060.0535000000004</v>
      </c>
      <c r="AK3582" s="141">
        <v>-1980.8307500000005</v>
      </c>
      <c r="AL3582" s="141">
        <v>-1901.6080000000006</v>
      </c>
      <c r="AM3582" s="141">
        <v>-1822.3852500000007</v>
      </c>
      <c r="AN3582" s="141">
        <v>-1743.1625000000008</v>
      </c>
      <c r="AO3582" s="141">
        <v>-1663.9397500000009</v>
      </c>
      <c r="AP3582" s="141">
        <v>-1584.717000000001</v>
      </c>
      <c r="AQ3582" s="141">
        <v>-1505.4942500000011</v>
      </c>
      <c r="AR3582" s="141">
        <v>-1426.2715000000012</v>
      </c>
      <c r="AS3582" s="141">
        <v>-1347.0487500000013</v>
      </c>
      <c r="AT3582" s="141">
        <v>-1267.8260000000014</v>
      </c>
      <c r="AU3582" s="141">
        <v>-1188.6032500000015</v>
      </c>
      <c r="AV3582" s="141">
        <v>-1109.3805000000016</v>
      </c>
      <c r="AW3582" s="141">
        <v>-1030.1577500000017</v>
      </c>
      <c r="AX3582" s="141">
        <v>-950.93500000000165</v>
      </c>
      <c r="AY3582" s="141">
        <v>-871.71225000000163</v>
      </c>
      <c r="AZ3582" s="141">
        <v>-792.48950000000161</v>
      </c>
      <c r="BA3582" s="141">
        <v>-713.26675000000159</v>
      </c>
      <c r="BB3582" s="141">
        <v>-634.04400000000157</v>
      </c>
      <c r="BC3582" s="141">
        <v>-554.82125000000156</v>
      </c>
      <c r="BD3582" s="141">
        <v>-475.59850000000154</v>
      </c>
      <c r="BE3582" s="141">
        <v>-396.37575000000152</v>
      </c>
      <c r="BF3582" s="141">
        <v>-317.1530000000015</v>
      </c>
      <c r="BG3582" s="141">
        <v>-237.93025000000151</v>
      </c>
      <c r="BH3582" s="141">
        <v>-158.70750000000152</v>
      </c>
      <c r="BI3582" s="141">
        <v>-79.484750000001526</v>
      </c>
      <c r="BJ3582" s="141">
        <v>-0.26200000000153523</v>
      </c>
      <c r="BK3582" s="141">
        <v>0</v>
      </c>
      <c r="BL3582" s="141">
        <v>0</v>
      </c>
      <c r="BM3582" s="141">
        <v>0</v>
      </c>
      <c r="BN3582" s="141">
        <v>0</v>
      </c>
      <c r="BO3582" s="141">
        <v>0</v>
      </c>
      <c r="BP3582" s="141">
        <v>0</v>
      </c>
    </row>
    <row r="3583" spans="4:68">
      <c r="D3583" s="174" t="s">
        <v>11594</v>
      </c>
      <c r="E3583" s="175">
        <v>-17764.14</v>
      </c>
      <c r="F3583" s="174" t="s">
        <v>3540</v>
      </c>
      <c r="G3583" s="174" t="s">
        <v>10705</v>
      </c>
      <c r="H3583" s="174" t="s">
        <v>179</v>
      </c>
      <c r="I3583" s="174" t="s">
        <v>11595</v>
      </c>
      <c r="J3583" s="174" t="s">
        <v>11596</v>
      </c>
      <c r="K3583" s="174"/>
      <c r="L3583" s="174" t="s">
        <v>7136</v>
      </c>
      <c r="M3583" s="174" t="s">
        <v>7197</v>
      </c>
      <c r="N3583" s="176">
        <v>600</v>
      </c>
      <c r="O3583" s="174" t="s">
        <v>3407</v>
      </c>
      <c r="P3583" s="177">
        <v>25750</v>
      </c>
      <c r="Q3583" s="176">
        <v>516</v>
      </c>
      <c r="R3583" s="175">
        <v>-10746.7</v>
      </c>
      <c r="S3583" s="175">
        <v>-7017.44</v>
      </c>
      <c r="T3583" s="178">
        <v>0</v>
      </c>
      <c r="U3583" s="96">
        <v>8</v>
      </c>
      <c r="V3583" s="38" t="s">
        <v>118</v>
      </c>
      <c r="W3583" s="38"/>
      <c r="X3583" s="137">
        <v>-355.28280000000001</v>
      </c>
      <c r="Y3583" s="138">
        <v>44013</v>
      </c>
      <c r="Z3583" s="179">
        <v>7</v>
      </c>
      <c r="AA3583" s="139">
        <v>2020</v>
      </c>
      <c r="AB3583" s="131"/>
      <c r="AC3583" s="38"/>
      <c r="AD3583" s="140">
        <v>-7017.44</v>
      </c>
      <c r="AE3583" s="141">
        <v>-6662.1571999999996</v>
      </c>
      <c r="AF3583" s="141">
        <v>-6306.8743999999997</v>
      </c>
      <c r="AG3583" s="141">
        <v>-5951.5915999999997</v>
      </c>
      <c r="AH3583" s="141">
        <v>-5596.3087999999998</v>
      </c>
      <c r="AI3583" s="141">
        <v>-5241.0259999999998</v>
      </c>
      <c r="AJ3583" s="141">
        <v>-4885.7431999999999</v>
      </c>
      <c r="AK3583" s="141">
        <v>-4530.4603999999999</v>
      </c>
      <c r="AL3583" s="141">
        <v>-4175.1776</v>
      </c>
      <c r="AM3583" s="141">
        <v>-3819.8948</v>
      </c>
      <c r="AN3583" s="141">
        <v>-3464.6120000000001</v>
      </c>
      <c r="AO3583" s="141">
        <v>-3109.3292000000001</v>
      </c>
      <c r="AP3583" s="141">
        <v>-2754.0464000000002</v>
      </c>
      <c r="AQ3583" s="141">
        <v>-2398.7636000000002</v>
      </c>
      <c r="AR3583" s="141">
        <v>-2043.4808000000003</v>
      </c>
      <c r="AS3583" s="141">
        <v>-1688.1980000000003</v>
      </c>
      <c r="AT3583" s="141">
        <v>-1332.9152000000004</v>
      </c>
      <c r="AU3583" s="141">
        <v>-977.63240000000042</v>
      </c>
      <c r="AV3583" s="141">
        <v>-622.34960000000046</v>
      </c>
      <c r="AW3583" s="141">
        <v>-267.06680000000046</v>
      </c>
      <c r="AX3583" s="141">
        <v>0</v>
      </c>
      <c r="AY3583" s="141">
        <v>0</v>
      </c>
      <c r="AZ3583" s="141">
        <v>0</v>
      </c>
      <c r="BA3583" s="141">
        <v>0</v>
      </c>
      <c r="BB3583" s="141">
        <v>0</v>
      </c>
      <c r="BC3583" s="141">
        <v>0</v>
      </c>
      <c r="BD3583" s="141">
        <v>0</v>
      </c>
      <c r="BE3583" s="141">
        <v>0</v>
      </c>
      <c r="BF3583" s="141">
        <v>0</v>
      </c>
      <c r="BG3583" s="141">
        <v>0</v>
      </c>
      <c r="BH3583" s="141">
        <v>0</v>
      </c>
      <c r="BI3583" s="141">
        <v>0</v>
      </c>
      <c r="BJ3583" s="141">
        <v>0</v>
      </c>
      <c r="BK3583" s="141">
        <v>0</v>
      </c>
      <c r="BL3583" s="141">
        <v>0</v>
      </c>
      <c r="BM3583" s="141">
        <v>0</v>
      </c>
      <c r="BN3583" s="141">
        <v>0</v>
      </c>
      <c r="BO3583" s="141">
        <v>0</v>
      </c>
      <c r="BP3583" s="141">
        <v>0</v>
      </c>
    </row>
    <row r="3584" spans="4:68">
      <c r="D3584" s="174" t="s">
        <v>11597</v>
      </c>
      <c r="E3584" s="175">
        <v>-117035.12</v>
      </c>
      <c r="F3584" s="174" t="s">
        <v>3459</v>
      </c>
      <c r="G3584" s="174" t="s">
        <v>4596</v>
      </c>
      <c r="H3584" s="174" t="s">
        <v>191</v>
      </c>
      <c r="I3584" s="174" t="s">
        <v>11598</v>
      </c>
      <c r="J3584" s="174" t="s">
        <v>11599</v>
      </c>
      <c r="K3584" s="174"/>
      <c r="L3584" s="174" t="s">
        <v>4395</v>
      </c>
      <c r="M3584" s="174" t="s">
        <v>3575</v>
      </c>
      <c r="N3584" s="176">
        <v>960</v>
      </c>
      <c r="O3584" s="174" t="s">
        <v>3407</v>
      </c>
      <c r="P3584" s="177">
        <v>33786</v>
      </c>
      <c r="Q3584" s="176">
        <v>252</v>
      </c>
      <c r="R3584" s="175">
        <v>-30717.56</v>
      </c>
      <c r="S3584" s="175">
        <v>-86317.56</v>
      </c>
      <c r="T3584" s="178">
        <v>0</v>
      </c>
      <c r="U3584" s="96">
        <v>6</v>
      </c>
      <c r="V3584" s="38" t="s">
        <v>116</v>
      </c>
      <c r="W3584" s="38"/>
      <c r="X3584" s="137">
        <v>-1462.9389999999999</v>
      </c>
      <c r="Y3584" s="138">
        <v>63006</v>
      </c>
      <c r="Z3584" s="179">
        <v>59</v>
      </c>
      <c r="AA3584" s="139">
        <v>2072</v>
      </c>
      <c r="AB3584" s="131"/>
      <c r="AC3584" s="38"/>
      <c r="AD3584" s="140">
        <v>-86317.56</v>
      </c>
      <c r="AE3584" s="141">
        <v>-84854.620999999999</v>
      </c>
      <c r="AF3584" s="141">
        <v>-83391.682000000001</v>
      </c>
      <c r="AG3584" s="141">
        <v>-81928.743000000002</v>
      </c>
      <c r="AH3584" s="141">
        <v>-80465.804000000004</v>
      </c>
      <c r="AI3584" s="141">
        <v>-79002.865000000005</v>
      </c>
      <c r="AJ3584" s="141">
        <v>-77539.926000000007</v>
      </c>
      <c r="AK3584" s="141">
        <v>-76076.987000000008</v>
      </c>
      <c r="AL3584" s="141">
        <v>-74614.04800000001</v>
      </c>
      <c r="AM3584" s="141">
        <v>-73151.109000000011</v>
      </c>
      <c r="AN3584" s="141">
        <v>-71688.170000000013</v>
      </c>
      <c r="AO3584" s="141">
        <v>-70225.231000000014</v>
      </c>
      <c r="AP3584" s="141">
        <v>-68762.292000000016</v>
      </c>
      <c r="AQ3584" s="141">
        <v>-67299.353000000017</v>
      </c>
      <c r="AR3584" s="141">
        <v>-65836.414000000019</v>
      </c>
      <c r="AS3584" s="141">
        <v>-64373.47500000002</v>
      </c>
      <c r="AT3584" s="141">
        <v>-62910.536000000022</v>
      </c>
      <c r="AU3584" s="141">
        <v>-61447.597000000023</v>
      </c>
      <c r="AV3584" s="141">
        <v>-59984.658000000025</v>
      </c>
      <c r="AW3584" s="141">
        <v>-58521.719000000026</v>
      </c>
      <c r="AX3584" s="141">
        <v>-57058.780000000028</v>
      </c>
      <c r="AY3584" s="141">
        <v>-55595.841000000029</v>
      </c>
      <c r="AZ3584" s="141">
        <v>-54132.902000000031</v>
      </c>
      <c r="BA3584" s="141">
        <v>-52669.963000000032</v>
      </c>
      <c r="BB3584" s="141">
        <v>-51207.024000000034</v>
      </c>
      <c r="BC3584" s="141">
        <v>-49744.085000000036</v>
      </c>
      <c r="BD3584" s="141">
        <v>-48281.146000000037</v>
      </c>
      <c r="BE3584" s="141">
        <v>-46818.207000000039</v>
      </c>
      <c r="BF3584" s="141">
        <v>-45355.26800000004</v>
      </c>
      <c r="BG3584" s="141">
        <v>-43892.329000000042</v>
      </c>
      <c r="BH3584" s="141">
        <v>-42429.390000000043</v>
      </c>
      <c r="BI3584" s="141">
        <v>-40966.451000000045</v>
      </c>
      <c r="BJ3584" s="141">
        <v>-39503.512000000046</v>
      </c>
      <c r="BK3584" s="141">
        <v>-38040.573000000048</v>
      </c>
      <c r="BL3584" s="141">
        <v>-36577.634000000049</v>
      </c>
      <c r="BM3584" s="141">
        <v>-35114.695000000051</v>
      </c>
      <c r="BN3584" s="141">
        <v>-33651.756000000052</v>
      </c>
      <c r="BO3584" s="141">
        <v>-32188.817000000054</v>
      </c>
      <c r="BP3584" s="141">
        <v>-30725.878000000055</v>
      </c>
    </row>
    <row r="3585" spans="4:68">
      <c r="D3585" s="174" t="s">
        <v>11600</v>
      </c>
      <c r="E3585" s="175">
        <v>-8471.06</v>
      </c>
      <c r="F3585" s="174" t="s">
        <v>3540</v>
      </c>
      <c r="G3585" s="174" t="s">
        <v>4596</v>
      </c>
      <c r="H3585" s="174" t="s">
        <v>191</v>
      </c>
      <c r="I3585" s="174" t="s">
        <v>11598</v>
      </c>
      <c r="J3585" s="174" t="s">
        <v>11599</v>
      </c>
      <c r="K3585" s="174"/>
      <c r="L3585" s="174" t="s">
        <v>4395</v>
      </c>
      <c r="M3585" s="174" t="s">
        <v>3575</v>
      </c>
      <c r="N3585" s="176">
        <v>960</v>
      </c>
      <c r="O3585" s="174" t="s">
        <v>3407</v>
      </c>
      <c r="P3585" s="177">
        <v>33786</v>
      </c>
      <c r="Q3585" s="176">
        <v>252</v>
      </c>
      <c r="R3585" s="175">
        <v>-2223.2399999999998</v>
      </c>
      <c r="S3585" s="175">
        <v>-6247.82</v>
      </c>
      <c r="T3585" s="178">
        <v>0</v>
      </c>
      <c r="U3585" s="96">
        <v>6</v>
      </c>
      <c r="V3585" s="38" t="s">
        <v>116</v>
      </c>
      <c r="W3585" s="38"/>
      <c r="X3585" s="137">
        <v>-105.88824999999999</v>
      </c>
      <c r="Y3585" s="138">
        <v>63006</v>
      </c>
      <c r="Z3585" s="179">
        <v>59</v>
      </c>
      <c r="AA3585" s="139">
        <v>2072</v>
      </c>
      <c r="AB3585" s="131"/>
      <c r="AC3585" s="38"/>
      <c r="AD3585" s="140">
        <v>-6247.82</v>
      </c>
      <c r="AE3585" s="141">
        <v>-6141.9317499999997</v>
      </c>
      <c r="AF3585" s="141">
        <v>-6036.0434999999998</v>
      </c>
      <c r="AG3585" s="141">
        <v>-5930.1552499999998</v>
      </c>
      <c r="AH3585" s="141">
        <v>-5824.2669999999998</v>
      </c>
      <c r="AI3585" s="141">
        <v>-5718.3787499999999</v>
      </c>
      <c r="AJ3585" s="141">
        <v>-5612.4904999999999</v>
      </c>
      <c r="AK3585" s="141">
        <v>-5506.6022499999999</v>
      </c>
      <c r="AL3585" s="141">
        <v>-5400.7139999999999</v>
      </c>
      <c r="AM3585" s="141">
        <v>-5294.82575</v>
      </c>
      <c r="AN3585" s="141">
        <v>-5188.9375</v>
      </c>
      <c r="AO3585" s="141">
        <v>-5083.04925</v>
      </c>
      <c r="AP3585" s="141">
        <v>-4977.1610000000001</v>
      </c>
      <c r="AQ3585" s="141">
        <v>-4871.2727500000001</v>
      </c>
      <c r="AR3585" s="141">
        <v>-4765.3845000000001</v>
      </c>
      <c r="AS3585" s="141">
        <v>-4659.4962500000001</v>
      </c>
      <c r="AT3585" s="141">
        <v>-4553.6080000000002</v>
      </c>
      <c r="AU3585" s="141">
        <v>-4447.7197500000002</v>
      </c>
      <c r="AV3585" s="141">
        <v>-4341.8315000000002</v>
      </c>
      <c r="AW3585" s="141">
        <v>-4235.9432500000003</v>
      </c>
      <c r="AX3585" s="141">
        <v>-4130.0550000000003</v>
      </c>
      <c r="AY3585" s="141">
        <v>-4024.1667500000003</v>
      </c>
      <c r="AZ3585" s="141">
        <v>-3918.2785000000003</v>
      </c>
      <c r="BA3585" s="141">
        <v>-3812.3902500000004</v>
      </c>
      <c r="BB3585" s="141">
        <v>-3706.5020000000004</v>
      </c>
      <c r="BC3585" s="141">
        <v>-3600.6137500000004</v>
      </c>
      <c r="BD3585" s="141">
        <v>-3494.7255000000005</v>
      </c>
      <c r="BE3585" s="141">
        <v>-3388.8372500000005</v>
      </c>
      <c r="BF3585" s="141">
        <v>-3282.9490000000005</v>
      </c>
      <c r="BG3585" s="141">
        <v>-3177.0607500000006</v>
      </c>
      <c r="BH3585" s="141">
        <v>-3071.1725000000006</v>
      </c>
      <c r="BI3585" s="141">
        <v>-2965.2842500000006</v>
      </c>
      <c r="BJ3585" s="141">
        <v>-2859.3960000000006</v>
      </c>
      <c r="BK3585" s="141">
        <v>-2753.5077500000007</v>
      </c>
      <c r="BL3585" s="141">
        <v>-2647.6195000000007</v>
      </c>
      <c r="BM3585" s="141">
        <v>-2541.7312500000007</v>
      </c>
      <c r="BN3585" s="141">
        <v>-2435.8430000000008</v>
      </c>
      <c r="BO3585" s="141">
        <v>-2329.9547500000008</v>
      </c>
      <c r="BP3585" s="141">
        <v>-2224.0665000000008</v>
      </c>
    </row>
    <row r="3586" spans="4:68">
      <c r="D3586" s="174" t="s">
        <v>11601</v>
      </c>
      <c r="E3586" s="176">
        <v>-5443</v>
      </c>
      <c r="F3586" s="174" t="s">
        <v>3540</v>
      </c>
      <c r="G3586" s="174" t="s">
        <v>3171</v>
      </c>
      <c r="H3586" s="174" t="s">
        <v>179</v>
      </c>
      <c r="I3586" s="174" t="s">
        <v>2628</v>
      </c>
      <c r="J3586" s="174" t="s">
        <v>11602</v>
      </c>
      <c r="K3586" s="174"/>
      <c r="L3586" s="174" t="s">
        <v>7136</v>
      </c>
      <c r="M3586" s="174" t="s">
        <v>7279</v>
      </c>
      <c r="N3586" s="176">
        <v>600</v>
      </c>
      <c r="O3586" s="174" t="s">
        <v>3407</v>
      </c>
      <c r="P3586" s="177">
        <v>36342</v>
      </c>
      <c r="Q3586" s="176">
        <v>168</v>
      </c>
      <c r="R3586" s="175">
        <v>-1319.72</v>
      </c>
      <c r="S3586" s="175">
        <v>-4123.28</v>
      </c>
      <c r="T3586" s="178">
        <v>0</v>
      </c>
      <c r="U3586" s="96">
        <v>10</v>
      </c>
      <c r="V3586" s="38" t="s">
        <v>120</v>
      </c>
      <c r="W3586" s="38"/>
      <c r="X3586" s="137">
        <v>-108.86000000000001</v>
      </c>
      <c r="Y3586" s="138">
        <v>54605</v>
      </c>
      <c r="Z3586" s="179">
        <v>36</v>
      </c>
      <c r="AA3586" s="139">
        <v>2049</v>
      </c>
      <c r="AB3586" s="131"/>
      <c r="AC3586" s="38"/>
      <c r="AD3586" s="140">
        <v>-4123.28</v>
      </c>
      <c r="AE3586" s="141">
        <v>-4014.4199999999996</v>
      </c>
      <c r="AF3586" s="141">
        <v>-3905.5599999999995</v>
      </c>
      <c r="AG3586" s="141">
        <v>-3796.6999999999994</v>
      </c>
      <c r="AH3586" s="141">
        <v>-3687.8399999999992</v>
      </c>
      <c r="AI3586" s="141">
        <v>-3578.9799999999991</v>
      </c>
      <c r="AJ3586" s="141">
        <v>-3470.119999999999</v>
      </c>
      <c r="AK3586" s="141">
        <v>-3361.2599999999989</v>
      </c>
      <c r="AL3586" s="141">
        <v>-3252.3999999999987</v>
      </c>
      <c r="AM3586" s="141">
        <v>-3143.5399999999986</v>
      </c>
      <c r="AN3586" s="141">
        <v>-3034.6799999999985</v>
      </c>
      <c r="AO3586" s="141">
        <v>-2925.8199999999983</v>
      </c>
      <c r="AP3586" s="141">
        <v>-2816.9599999999982</v>
      </c>
      <c r="AQ3586" s="141">
        <v>-2708.0999999999981</v>
      </c>
      <c r="AR3586" s="141">
        <v>-2599.239999999998</v>
      </c>
      <c r="AS3586" s="141">
        <v>-2490.3799999999978</v>
      </c>
      <c r="AT3586" s="141">
        <v>-2381.5199999999977</v>
      </c>
      <c r="AU3586" s="141">
        <v>-2272.6599999999976</v>
      </c>
      <c r="AV3586" s="141">
        <v>-2163.7999999999975</v>
      </c>
      <c r="AW3586" s="141">
        <v>-2054.9399999999973</v>
      </c>
      <c r="AX3586" s="141">
        <v>-1946.0799999999972</v>
      </c>
      <c r="AY3586" s="141">
        <v>-1837.2199999999971</v>
      </c>
      <c r="AZ3586" s="141">
        <v>-1728.3599999999969</v>
      </c>
      <c r="BA3586" s="141">
        <v>-1619.4999999999968</v>
      </c>
      <c r="BB3586" s="141">
        <v>-1510.6399999999967</v>
      </c>
      <c r="BC3586" s="141">
        <v>-1401.7799999999966</v>
      </c>
      <c r="BD3586" s="141">
        <v>-1292.9199999999964</v>
      </c>
      <c r="BE3586" s="141">
        <v>-1184.0599999999963</v>
      </c>
      <c r="BF3586" s="141">
        <v>-1075.1999999999962</v>
      </c>
      <c r="BG3586" s="141">
        <v>-966.33999999999617</v>
      </c>
      <c r="BH3586" s="141">
        <v>-857.47999999999615</v>
      </c>
      <c r="BI3586" s="141">
        <v>-748.61999999999614</v>
      </c>
      <c r="BJ3586" s="141">
        <v>-639.75999999999613</v>
      </c>
      <c r="BK3586" s="141">
        <v>-530.89999999999611</v>
      </c>
      <c r="BL3586" s="141">
        <v>-422.0399999999961</v>
      </c>
      <c r="BM3586" s="141">
        <v>-313.17999999999608</v>
      </c>
      <c r="BN3586" s="141">
        <v>-204.31999999999607</v>
      </c>
      <c r="BO3586" s="141">
        <v>-95.459999999996057</v>
      </c>
      <c r="BP3586" s="141">
        <v>0</v>
      </c>
    </row>
    <row r="3587" spans="4:68">
      <c r="D3587" s="174" t="s">
        <v>11603</v>
      </c>
      <c r="E3587" s="176">
        <v>-1603</v>
      </c>
      <c r="F3587" s="174" t="s">
        <v>3540</v>
      </c>
      <c r="G3587" s="174" t="s">
        <v>11552</v>
      </c>
      <c r="H3587" s="174" t="s">
        <v>179</v>
      </c>
      <c r="I3587" s="174" t="s">
        <v>11553</v>
      </c>
      <c r="J3587" s="174" t="s">
        <v>11604</v>
      </c>
      <c r="K3587" s="174"/>
      <c r="L3587" s="174" t="s">
        <v>7136</v>
      </c>
      <c r="M3587" s="174" t="s">
        <v>7279</v>
      </c>
      <c r="N3587" s="176">
        <v>600</v>
      </c>
      <c r="O3587" s="174" t="s">
        <v>3407</v>
      </c>
      <c r="P3587" s="177">
        <v>37257</v>
      </c>
      <c r="Q3587" s="176">
        <v>138</v>
      </c>
      <c r="R3587" s="175">
        <v>-366.01</v>
      </c>
      <c r="S3587" s="175">
        <v>-1236.99</v>
      </c>
      <c r="T3587" s="178">
        <v>0</v>
      </c>
      <c r="U3587" s="96">
        <v>10</v>
      </c>
      <c r="V3587" s="38" t="s">
        <v>120</v>
      </c>
      <c r="W3587" s="38"/>
      <c r="X3587" s="137">
        <v>-32.06</v>
      </c>
      <c r="Y3587" s="138">
        <v>55519</v>
      </c>
      <c r="Z3587" s="179">
        <v>38.5</v>
      </c>
      <c r="AA3587" s="139">
        <v>2052</v>
      </c>
      <c r="AB3587" s="131"/>
      <c r="AC3587" s="38"/>
      <c r="AD3587" s="140">
        <v>-1236.99</v>
      </c>
      <c r="AE3587" s="141">
        <v>-1204.93</v>
      </c>
      <c r="AF3587" s="141">
        <v>-1172.8700000000001</v>
      </c>
      <c r="AG3587" s="141">
        <v>-1140.8100000000002</v>
      </c>
      <c r="AH3587" s="141">
        <v>-1108.7500000000002</v>
      </c>
      <c r="AI3587" s="141">
        <v>-1076.6900000000003</v>
      </c>
      <c r="AJ3587" s="141">
        <v>-1044.6300000000003</v>
      </c>
      <c r="AK3587" s="141">
        <v>-1012.5700000000004</v>
      </c>
      <c r="AL3587" s="141">
        <v>-980.51000000000045</v>
      </c>
      <c r="AM3587" s="141">
        <v>-948.4500000000005</v>
      </c>
      <c r="AN3587" s="141">
        <v>-916.39000000000055</v>
      </c>
      <c r="AO3587" s="141">
        <v>-884.33000000000061</v>
      </c>
      <c r="AP3587" s="141">
        <v>-852.27000000000066</v>
      </c>
      <c r="AQ3587" s="141">
        <v>-820.21000000000072</v>
      </c>
      <c r="AR3587" s="141">
        <v>-788.15000000000077</v>
      </c>
      <c r="AS3587" s="141">
        <v>-756.09000000000083</v>
      </c>
      <c r="AT3587" s="141">
        <v>-724.03000000000088</v>
      </c>
      <c r="AU3587" s="141">
        <v>-691.97000000000094</v>
      </c>
      <c r="AV3587" s="141">
        <v>-659.91000000000099</v>
      </c>
      <c r="AW3587" s="141">
        <v>-627.85000000000105</v>
      </c>
      <c r="AX3587" s="141">
        <v>-595.7900000000011</v>
      </c>
      <c r="AY3587" s="141">
        <v>-563.73000000000116</v>
      </c>
      <c r="AZ3587" s="141">
        <v>-531.67000000000121</v>
      </c>
      <c r="BA3587" s="141">
        <v>-499.61000000000121</v>
      </c>
      <c r="BB3587" s="141">
        <v>-467.55000000000121</v>
      </c>
      <c r="BC3587" s="141">
        <v>-435.4900000000012</v>
      </c>
      <c r="BD3587" s="141">
        <v>-403.4300000000012</v>
      </c>
      <c r="BE3587" s="141">
        <v>-371.3700000000012</v>
      </c>
      <c r="BF3587" s="141">
        <v>-339.3100000000012</v>
      </c>
      <c r="BG3587" s="141">
        <v>-307.25000000000119</v>
      </c>
      <c r="BH3587" s="141">
        <v>-275.19000000000119</v>
      </c>
      <c r="BI3587" s="141">
        <v>-243.13000000000119</v>
      </c>
      <c r="BJ3587" s="141">
        <v>-211.07000000000119</v>
      </c>
      <c r="BK3587" s="141">
        <v>-179.01000000000118</v>
      </c>
      <c r="BL3587" s="141">
        <v>-146.95000000000118</v>
      </c>
      <c r="BM3587" s="141">
        <v>-114.89000000000118</v>
      </c>
      <c r="BN3587" s="141">
        <v>-82.830000000001178</v>
      </c>
      <c r="BO3587" s="141">
        <v>-50.770000000001176</v>
      </c>
      <c r="BP3587" s="141">
        <v>-18.710000000001173</v>
      </c>
    </row>
    <row r="3588" spans="4:68">
      <c r="D3588" s="174" t="s">
        <v>11605</v>
      </c>
      <c r="E3588" s="176">
        <v>-37500</v>
      </c>
      <c r="F3588" s="174" t="s">
        <v>3540</v>
      </c>
      <c r="G3588" s="174" t="s">
        <v>11494</v>
      </c>
      <c r="H3588" s="174" t="s">
        <v>169</v>
      </c>
      <c r="I3588" s="174" t="s">
        <v>11531</v>
      </c>
      <c r="J3588" s="174" t="s">
        <v>11532</v>
      </c>
      <c r="K3588" s="174"/>
      <c r="L3588" s="174" t="s">
        <v>3509</v>
      </c>
      <c r="M3588" s="174" t="s">
        <v>4854</v>
      </c>
      <c r="N3588" s="176">
        <v>960</v>
      </c>
      <c r="O3588" s="174" t="s">
        <v>3407</v>
      </c>
      <c r="P3588" s="177">
        <v>36707</v>
      </c>
      <c r="Q3588" s="176">
        <v>156</v>
      </c>
      <c r="R3588" s="175">
        <v>-6093.75</v>
      </c>
      <c r="S3588" s="175">
        <v>-31406.25</v>
      </c>
      <c r="T3588" s="178">
        <v>0</v>
      </c>
      <c r="U3588" s="96">
        <v>6</v>
      </c>
      <c r="V3588" s="38" t="s">
        <v>116</v>
      </c>
      <c r="W3588" s="38"/>
      <c r="X3588" s="137">
        <v>-468.75</v>
      </c>
      <c r="Y3588" s="138">
        <v>65927</v>
      </c>
      <c r="Z3588" s="179">
        <v>67</v>
      </c>
      <c r="AA3588" s="139">
        <v>2080</v>
      </c>
      <c r="AB3588" s="131"/>
      <c r="AC3588" s="38"/>
      <c r="AD3588" s="140">
        <v>-31406.25</v>
      </c>
      <c r="AE3588" s="141">
        <v>-30937.5</v>
      </c>
      <c r="AF3588" s="141">
        <v>-30468.75</v>
      </c>
      <c r="AG3588" s="141">
        <v>-30000</v>
      </c>
      <c r="AH3588" s="141">
        <v>-29531.25</v>
      </c>
      <c r="AI3588" s="141">
        <v>-29062.5</v>
      </c>
      <c r="AJ3588" s="141">
        <v>-28593.75</v>
      </c>
      <c r="AK3588" s="141">
        <v>-28125</v>
      </c>
      <c r="AL3588" s="141">
        <v>-27656.25</v>
      </c>
      <c r="AM3588" s="141">
        <v>-27187.5</v>
      </c>
      <c r="AN3588" s="141">
        <v>-26718.75</v>
      </c>
      <c r="AO3588" s="141">
        <v>-26250</v>
      </c>
      <c r="AP3588" s="141">
        <v>-25781.25</v>
      </c>
      <c r="AQ3588" s="141">
        <v>-25312.5</v>
      </c>
      <c r="AR3588" s="141">
        <v>-24843.75</v>
      </c>
      <c r="AS3588" s="141">
        <v>-24375</v>
      </c>
      <c r="AT3588" s="141">
        <v>-23906.25</v>
      </c>
      <c r="AU3588" s="141">
        <v>-23437.5</v>
      </c>
      <c r="AV3588" s="141">
        <v>-22968.75</v>
      </c>
      <c r="AW3588" s="141">
        <v>-22500</v>
      </c>
      <c r="AX3588" s="141">
        <v>-22031.25</v>
      </c>
      <c r="AY3588" s="141">
        <v>-21562.5</v>
      </c>
      <c r="AZ3588" s="141">
        <v>-21093.75</v>
      </c>
      <c r="BA3588" s="141">
        <v>-20625</v>
      </c>
      <c r="BB3588" s="141">
        <v>-20156.25</v>
      </c>
      <c r="BC3588" s="141">
        <v>-19687.5</v>
      </c>
      <c r="BD3588" s="141">
        <v>-19218.75</v>
      </c>
      <c r="BE3588" s="141">
        <v>-18750</v>
      </c>
      <c r="BF3588" s="141">
        <v>-18281.25</v>
      </c>
      <c r="BG3588" s="141">
        <v>-17812.5</v>
      </c>
      <c r="BH3588" s="141">
        <v>-17343.75</v>
      </c>
      <c r="BI3588" s="141">
        <v>-16875</v>
      </c>
      <c r="BJ3588" s="141">
        <v>-16406.25</v>
      </c>
      <c r="BK3588" s="141">
        <v>-15937.5</v>
      </c>
      <c r="BL3588" s="141">
        <v>-15468.75</v>
      </c>
      <c r="BM3588" s="141">
        <v>-15000</v>
      </c>
      <c r="BN3588" s="141">
        <v>-14531.25</v>
      </c>
      <c r="BO3588" s="141">
        <v>-14062.5</v>
      </c>
      <c r="BP3588" s="141">
        <v>-13593.75</v>
      </c>
    </row>
    <row r="3589" spans="4:68">
      <c r="D3589" s="174" t="s">
        <v>11606</v>
      </c>
      <c r="E3589" s="176">
        <v>-50000</v>
      </c>
      <c r="F3589" s="174" t="s">
        <v>3540</v>
      </c>
      <c r="G3589" s="174" t="s">
        <v>11494</v>
      </c>
      <c r="H3589" s="174" t="s">
        <v>169</v>
      </c>
      <c r="I3589" s="174" t="s">
        <v>11531</v>
      </c>
      <c r="J3589" s="174" t="s">
        <v>11532</v>
      </c>
      <c r="K3589" s="174"/>
      <c r="L3589" s="174" t="s">
        <v>3509</v>
      </c>
      <c r="M3589" s="174" t="s">
        <v>4854</v>
      </c>
      <c r="N3589" s="176">
        <v>960</v>
      </c>
      <c r="O3589" s="174" t="s">
        <v>3407</v>
      </c>
      <c r="P3589" s="177">
        <v>36707</v>
      </c>
      <c r="Q3589" s="176">
        <v>156</v>
      </c>
      <c r="R3589" s="176">
        <v>-8125</v>
      </c>
      <c r="S3589" s="176">
        <v>-41875</v>
      </c>
      <c r="T3589" s="178">
        <v>0</v>
      </c>
      <c r="U3589" s="96">
        <v>6</v>
      </c>
      <c r="V3589" s="38" t="s">
        <v>116</v>
      </c>
      <c r="W3589" s="38"/>
      <c r="X3589" s="137">
        <v>-625</v>
      </c>
      <c r="Y3589" s="138">
        <v>65927</v>
      </c>
      <c r="Z3589" s="179">
        <v>67</v>
      </c>
      <c r="AA3589" s="139">
        <v>2080</v>
      </c>
      <c r="AB3589" s="131"/>
      <c r="AC3589" s="38"/>
      <c r="AD3589" s="140">
        <v>-41875</v>
      </c>
      <c r="AE3589" s="141">
        <v>-41250</v>
      </c>
      <c r="AF3589" s="141">
        <v>-40625</v>
      </c>
      <c r="AG3589" s="141">
        <v>-40000</v>
      </c>
      <c r="AH3589" s="141">
        <v>-39375</v>
      </c>
      <c r="AI3589" s="141">
        <v>-38750</v>
      </c>
      <c r="AJ3589" s="141">
        <v>-38125</v>
      </c>
      <c r="AK3589" s="141">
        <v>-37500</v>
      </c>
      <c r="AL3589" s="141">
        <v>-36875</v>
      </c>
      <c r="AM3589" s="141">
        <v>-36250</v>
      </c>
      <c r="AN3589" s="141">
        <v>-35625</v>
      </c>
      <c r="AO3589" s="141">
        <v>-35000</v>
      </c>
      <c r="AP3589" s="141">
        <v>-34375</v>
      </c>
      <c r="AQ3589" s="141">
        <v>-33750</v>
      </c>
      <c r="AR3589" s="141">
        <v>-33125</v>
      </c>
      <c r="AS3589" s="141">
        <v>-32500</v>
      </c>
      <c r="AT3589" s="141">
        <v>-31875</v>
      </c>
      <c r="AU3589" s="141">
        <v>-31250</v>
      </c>
      <c r="AV3589" s="141">
        <v>-30625</v>
      </c>
      <c r="AW3589" s="141">
        <v>-30000</v>
      </c>
      <c r="AX3589" s="141">
        <v>-29375</v>
      </c>
      <c r="AY3589" s="141">
        <v>-28750</v>
      </c>
      <c r="AZ3589" s="141">
        <v>-28125</v>
      </c>
      <c r="BA3589" s="141">
        <v>-27500</v>
      </c>
      <c r="BB3589" s="141">
        <v>-26875</v>
      </c>
      <c r="BC3589" s="141">
        <v>-26250</v>
      </c>
      <c r="BD3589" s="141">
        <v>-25625</v>
      </c>
      <c r="BE3589" s="141">
        <v>-25000</v>
      </c>
      <c r="BF3589" s="141">
        <v>-24375</v>
      </c>
      <c r="BG3589" s="141">
        <v>-23750</v>
      </c>
      <c r="BH3589" s="141">
        <v>-23125</v>
      </c>
      <c r="BI3589" s="141">
        <v>-22500</v>
      </c>
      <c r="BJ3589" s="141">
        <v>-21875</v>
      </c>
      <c r="BK3589" s="141">
        <v>-21250</v>
      </c>
      <c r="BL3589" s="141">
        <v>-20625</v>
      </c>
      <c r="BM3589" s="141">
        <v>-20000</v>
      </c>
      <c r="BN3589" s="141">
        <v>-19375</v>
      </c>
      <c r="BO3589" s="141">
        <v>-18750</v>
      </c>
      <c r="BP3589" s="141">
        <v>-18125</v>
      </c>
    </row>
    <row r="3590" spans="4:68">
      <c r="D3590" s="174" t="s">
        <v>11607</v>
      </c>
      <c r="E3590" s="175">
        <v>-5455.44</v>
      </c>
      <c r="F3590" s="174" t="s">
        <v>3540</v>
      </c>
      <c r="G3590" s="174" t="s">
        <v>11552</v>
      </c>
      <c r="H3590" s="174" t="s">
        <v>179</v>
      </c>
      <c r="I3590" s="174" t="s">
        <v>11553</v>
      </c>
      <c r="J3590" s="174" t="s">
        <v>11604</v>
      </c>
      <c r="K3590" s="174"/>
      <c r="L3590" s="174" t="s">
        <v>7136</v>
      </c>
      <c r="M3590" s="174" t="s">
        <v>7279</v>
      </c>
      <c r="N3590" s="176">
        <v>600</v>
      </c>
      <c r="O3590" s="174" t="s">
        <v>3407</v>
      </c>
      <c r="P3590" s="177">
        <v>37257</v>
      </c>
      <c r="Q3590" s="176">
        <v>138</v>
      </c>
      <c r="R3590" s="175">
        <v>-1245.56</v>
      </c>
      <c r="S3590" s="175">
        <v>-4209.88</v>
      </c>
      <c r="T3590" s="178">
        <v>0</v>
      </c>
      <c r="U3590" s="96">
        <v>10</v>
      </c>
      <c r="V3590" s="38" t="s">
        <v>120</v>
      </c>
      <c r="W3590" s="38"/>
      <c r="X3590" s="137">
        <v>-109.1088</v>
      </c>
      <c r="Y3590" s="138">
        <v>55519</v>
      </c>
      <c r="Z3590" s="179">
        <v>38.5</v>
      </c>
      <c r="AA3590" s="139">
        <v>2052</v>
      </c>
      <c r="AB3590" s="131"/>
      <c r="AC3590" s="38"/>
      <c r="AD3590" s="140">
        <v>-4209.88</v>
      </c>
      <c r="AE3590" s="141">
        <v>-4100.7712000000001</v>
      </c>
      <c r="AF3590" s="141">
        <v>-3991.6624000000002</v>
      </c>
      <c r="AG3590" s="141">
        <v>-3882.5536000000002</v>
      </c>
      <c r="AH3590" s="141">
        <v>-3773.4448000000002</v>
      </c>
      <c r="AI3590" s="141">
        <v>-3664.3360000000002</v>
      </c>
      <c r="AJ3590" s="141">
        <v>-3555.2272000000003</v>
      </c>
      <c r="AK3590" s="141">
        <v>-3446.1184000000003</v>
      </c>
      <c r="AL3590" s="141">
        <v>-3337.0096000000003</v>
      </c>
      <c r="AM3590" s="141">
        <v>-3227.9008000000003</v>
      </c>
      <c r="AN3590" s="141">
        <v>-3118.7920000000004</v>
      </c>
      <c r="AO3590" s="141">
        <v>-3009.6832000000004</v>
      </c>
      <c r="AP3590" s="141">
        <v>-2900.5744000000004</v>
      </c>
      <c r="AQ3590" s="141">
        <v>-2791.4656000000004</v>
      </c>
      <c r="AR3590" s="141">
        <v>-2682.3568000000005</v>
      </c>
      <c r="AS3590" s="141">
        <v>-2573.2480000000005</v>
      </c>
      <c r="AT3590" s="141">
        <v>-2464.1392000000005</v>
      </c>
      <c r="AU3590" s="141">
        <v>-2355.0304000000006</v>
      </c>
      <c r="AV3590" s="141">
        <v>-2245.9216000000006</v>
      </c>
      <c r="AW3590" s="141">
        <v>-2136.8128000000006</v>
      </c>
      <c r="AX3590" s="141">
        <v>-2027.7040000000006</v>
      </c>
      <c r="AY3590" s="141">
        <v>-1918.5952000000007</v>
      </c>
      <c r="AZ3590" s="141">
        <v>-1809.4864000000007</v>
      </c>
      <c r="BA3590" s="141">
        <v>-1700.3776000000007</v>
      </c>
      <c r="BB3590" s="141">
        <v>-1591.2688000000007</v>
      </c>
      <c r="BC3590" s="141">
        <v>-1482.1600000000008</v>
      </c>
      <c r="BD3590" s="141">
        <v>-1373.0512000000008</v>
      </c>
      <c r="BE3590" s="141">
        <v>-1263.9424000000008</v>
      </c>
      <c r="BF3590" s="141">
        <v>-1154.8336000000008</v>
      </c>
      <c r="BG3590" s="141">
        <v>-1045.7248000000009</v>
      </c>
      <c r="BH3590" s="141">
        <v>-936.61600000000089</v>
      </c>
      <c r="BI3590" s="141">
        <v>-827.50720000000092</v>
      </c>
      <c r="BJ3590" s="141">
        <v>-718.39840000000095</v>
      </c>
      <c r="BK3590" s="141">
        <v>-609.28960000000097</v>
      </c>
      <c r="BL3590" s="141">
        <v>-500.180800000001</v>
      </c>
      <c r="BM3590" s="141">
        <v>-391.07200000000103</v>
      </c>
      <c r="BN3590" s="141">
        <v>-281.96320000000105</v>
      </c>
      <c r="BO3590" s="141">
        <v>-172.85440000000105</v>
      </c>
      <c r="BP3590" s="141">
        <v>-63.745600000001048</v>
      </c>
    </row>
    <row r="3591" spans="4:68">
      <c r="D3591" s="174" t="s">
        <v>11608</v>
      </c>
      <c r="E3591" s="175">
        <v>1060270.1100000001</v>
      </c>
      <c r="F3591" s="174" t="s">
        <v>3540</v>
      </c>
      <c r="G3591" s="174" t="s">
        <v>11609</v>
      </c>
      <c r="H3591" s="174" t="s">
        <v>183</v>
      </c>
      <c r="I3591" s="174" t="s">
        <v>11610</v>
      </c>
      <c r="J3591" s="174" t="s">
        <v>11611</v>
      </c>
      <c r="K3591" s="174"/>
      <c r="L3591" s="174" t="s">
        <v>8461</v>
      </c>
      <c r="M3591" s="174" t="s">
        <v>3575</v>
      </c>
      <c r="N3591" s="176">
        <v>60</v>
      </c>
      <c r="O3591" s="174" t="s">
        <v>3407</v>
      </c>
      <c r="P3591" s="177">
        <v>37622</v>
      </c>
      <c r="Q3591" s="176">
        <v>126</v>
      </c>
      <c r="R3591" s="175">
        <v>1060270.1100000001</v>
      </c>
      <c r="S3591" s="176">
        <v>0</v>
      </c>
      <c r="T3591" s="178">
        <v>0</v>
      </c>
      <c r="U3591" s="96">
        <v>19</v>
      </c>
      <c r="V3591" s="38" t="s">
        <v>129</v>
      </c>
      <c r="W3591" s="38"/>
      <c r="X3591" s="137">
        <v>0</v>
      </c>
      <c r="Y3591" s="138">
        <v>39448</v>
      </c>
      <c r="Z3591" s="179">
        <v>0</v>
      </c>
      <c r="AA3591" s="139">
        <v>2008</v>
      </c>
      <c r="AB3591" s="131"/>
      <c r="AC3591" s="38"/>
      <c r="AD3591" s="140">
        <v>0</v>
      </c>
      <c r="AE3591" s="141">
        <v>0</v>
      </c>
      <c r="AF3591" s="141">
        <v>0</v>
      </c>
      <c r="AG3591" s="141">
        <v>0</v>
      </c>
      <c r="AH3591" s="141">
        <v>0</v>
      </c>
      <c r="AI3591" s="141">
        <v>0</v>
      </c>
      <c r="AJ3591" s="141">
        <v>0</v>
      </c>
      <c r="AK3591" s="141">
        <v>0</v>
      </c>
      <c r="AL3591" s="141">
        <v>0</v>
      </c>
      <c r="AM3591" s="141">
        <v>0</v>
      </c>
      <c r="AN3591" s="141">
        <v>0</v>
      </c>
      <c r="AO3591" s="141">
        <v>0</v>
      </c>
      <c r="AP3591" s="141">
        <v>0</v>
      </c>
      <c r="AQ3591" s="141">
        <v>0</v>
      </c>
      <c r="AR3591" s="141">
        <v>0</v>
      </c>
      <c r="AS3591" s="141">
        <v>0</v>
      </c>
      <c r="AT3591" s="141">
        <v>0</v>
      </c>
      <c r="AU3591" s="141">
        <v>0</v>
      </c>
      <c r="AV3591" s="141">
        <v>0</v>
      </c>
      <c r="AW3591" s="141">
        <v>0</v>
      </c>
      <c r="AX3591" s="141">
        <v>0</v>
      </c>
      <c r="AY3591" s="141">
        <v>0</v>
      </c>
      <c r="AZ3591" s="141">
        <v>0</v>
      </c>
      <c r="BA3591" s="141">
        <v>0</v>
      </c>
      <c r="BB3591" s="141">
        <v>0</v>
      </c>
      <c r="BC3591" s="141">
        <v>0</v>
      </c>
      <c r="BD3591" s="141">
        <v>0</v>
      </c>
      <c r="BE3591" s="141">
        <v>0</v>
      </c>
      <c r="BF3591" s="141">
        <v>0</v>
      </c>
      <c r="BG3591" s="141">
        <v>0</v>
      </c>
      <c r="BH3591" s="141">
        <v>0</v>
      </c>
      <c r="BI3591" s="141">
        <v>0</v>
      </c>
      <c r="BJ3591" s="141">
        <v>0</v>
      </c>
      <c r="BK3591" s="141">
        <v>0</v>
      </c>
      <c r="BL3591" s="141">
        <v>0</v>
      </c>
      <c r="BM3591" s="141">
        <v>0</v>
      </c>
      <c r="BN3591" s="141">
        <v>0</v>
      </c>
      <c r="BO3591" s="141">
        <v>0</v>
      </c>
      <c r="BP3591" s="141">
        <v>0</v>
      </c>
    </row>
    <row r="3592" spans="4:68">
      <c r="D3592" s="174" t="s">
        <v>11612</v>
      </c>
      <c r="E3592" s="175">
        <v>32350.43</v>
      </c>
      <c r="F3592" s="174" t="s">
        <v>11229</v>
      </c>
      <c r="G3592" s="174" t="s">
        <v>11613</v>
      </c>
      <c r="H3592" s="174" t="s">
        <v>179</v>
      </c>
      <c r="I3592" s="174" t="s">
        <v>11614</v>
      </c>
      <c r="J3592" s="174" t="s">
        <v>11615</v>
      </c>
      <c r="K3592" s="174"/>
      <c r="L3592" s="174" t="s">
        <v>7136</v>
      </c>
      <c r="M3592" s="174" t="s">
        <v>7175</v>
      </c>
      <c r="N3592" s="176">
        <v>600</v>
      </c>
      <c r="O3592" s="174" t="s">
        <v>3407</v>
      </c>
      <c r="P3592" s="177">
        <v>37622</v>
      </c>
      <c r="Q3592" s="176">
        <v>126</v>
      </c>
      <c r="R3592" s="175">
        <v>6739.58</v>
      </c>
      <c r="S3592" s="175">
        <v>25610.85</v>
      </c>
      <c r="T3592" s="178">
        <v>0</v>
      </c>
      <c r="U3592" s="96">
        <v>9</v>
      </c>
      <c r="V3592" s="38" t="s">
        <v>119</v>
      </c>
      <c r="W3592" s="38"/>
      <c r="X3592" s="137">
        <v>647.0086</v>
      </c>
      <c r="Y3592" s="138">
        <v>55885</v>
      </c>
      <c r="Z3592" s="179">
        <v>39.5</v>
      </c>
      <c r="AA3592" s="139">
        <v>2053</v>
      </c>
      <c r="AB3592" s="131"/>
      <c r="AC3592" s="38"/>
      <c r="AD3592" s="140">
        <v>25610.85</v>
      </c>
      <c r="AE3592" s="141">
        <v>24963.841399999998</v>
      </c>
      <c r="AF3592" s="141">
        <v>24316.832799999996</v>
      </c>
      <c r="AG3592" s="141">
        <v>23669.824199999995</v>
      </c>
      <c r="AH3592" s="141">
        <v>23022.815599999994</v>
      </c>
      <c r="AI3592" s="141">
        <v>22375.806999999993</v>
      </c>
      <c r="AJ3592" s="141">
        <v>21728.798399999992</v>
      </c>
      <c r="AK3592" s="141">
        <v>21081.789799999991</v>
      </c>
      <c r="AL3592" s="141">
        <v>20434.78119999999</v>
      </c>
      <c r="AM3592" s="141">
        <v>19787.772599999989</v>
      </c>
      <c r="AN3592" s="141">
        <v>19140.763999999988</v>
      </c>
      <c r="AO3592" s="141">
        <v>18493.755399999987</v>
      </c>
      <c r="AP3592" s="141">
        <v>17846.746799999986</v>
      </c>
      <c r="AQ3592" s="141">
        <v>17199.738199999985</v>
      </c>
      <c r="AR3592" s="141">
        <v>16552.729599999984</v>
      </c>
      <c r="AS3592" s="141">
        <v>15905.720999999985</v>
      </c>
      <c r="AT3592" s="141">
        <v>15258.712399999986</v>
      </c>
      <c r="AU3592" s="141">
        <v>14611.703799999987</v>
      </c>
      <c r="AV3592" s="141">
        <v>13964.695199999987</v>
      </c>
      <c r="AW3592" s="141">
        <v>13317.686599999988</v>
      </c>
      <c r="AX3592" s="141">
        <v>12670.677999999989</v>
      </c>
      <c r="AY3592" s="141">
        <v>12023.66939999999</v>
      </c>
      <c r="AZ3592" s="141">
        <v>11376.660799999991</v>
      </c>
      <c r="BA3592" s="141">
        <v>10729.652199999991</v>
      </c>
      <c r="BB3592" s="141">
        <v>10082.643599999992</v>
      </c>
      <c r="BC3592" s="141">
        <v>9435.6349999999929</v>
      </c>
      <c r="BD3592" s="141">
        <v>8788.6263999999937</v>
      </c>
      <c r="BE3592" s="141">
        <v>8141.6177999999936</v>
      </c>
      <c r="BF3592" s="141">
        <v>7494.6091999999935</v>
      </c>
      <c r="BG3592" s="141">
        <v>6847.6005999999934</v>
      </c>
      <c r="BH3592" s="141">
        <v>6200.5919999999933</v>
      </c>
      <c r="BI3592" s="141">
        <v>5553.5833999999932</v>
      </c>
      <c r="BJ3592" s="141">
        <v>4906.574799999993</v>
      </c>
      <c r="BK3592" s="141">
        <v>4259.5661999999929</v>
      </c>
      <c r="BL3592" s="141">
        <v>3612.5575999999928</v>
      </c>
      <c r="BM3592" s="141">
        <v>2965.5489999999927</v>
      </c>
      <c r="BN3592" s="141">
        <v>2318.5403999999926</v>
      </c>
      <c r="BO3592" s="141">
        <v>1671.5317999999925</v>
      </c>
      <c r="BP3592" s="141">
        <v>1024.5231999999924</v>
      </c>
    </row>
    <row r="3593" spans="4:68">
      <c r="D3593" s="174" t="s">
        <v>11616</v>
      </c>
      <c r="E3593" s="175">
        <v>100072.64</v>
      </c>
      <c r="F3593" s="174" t="s">
        <v>11290</v>
      </c>
      <c r="G3593" s="174" t="s">
        <v>11613</v>
      </c>
      <c r="H3593" s="174" t="s">
        <v>179</v>
      </c>
      <c r="I3593" s="174" t="s">
        <v>11614</v>
      </c>
      <c r="J3593" s="174" t="s">
        <v>11615</v>
      </c>
      <c r="K3593" s="174"/>
      <c r="L3593" s="174" t="s">
        <v>7136</v>
      </c>
      <c r="M3593" s="174" t="s">
        <v>7175</v>
      </c>
      <c r="N3593" s="176">
        <v>600</v>
      </c>
      <c r="O3593" s="174" t="s">
        <v>3407</v>
      </c>
      <c r="P3593" s="177">
        <v>37622</v>
      </c>
      <c r="Q3593" s="176">
        <v>126</v>
      </c>
      <c r="R3593" s="175">
        <v>20848.43</v>
      </c>
      <c r="S3593" s="175">
        <v>79224.210000000006</v>
      </c>
      <c r="T3593" s="178">
        <v>0</v>
      </c>
      <c r="U3593" s="96">
        <v>9</v>
      </c>
      <c r="V3593" s="38" t="s">
        <v>119</v>
      </c>
      <c r="W3593" s="38"/>
      <c r="X3593" s="137">
        <v>2001.4528</v>
      </c>
      <c r="Y3593" s="138">
        <v>55885</v>
      </c>
      <c r="Z3593" s="179">
        <v>39.5</v>
      </c>
      <c r="AA3593" s="139">
        <v>2053</v>
      </c>
      <c r="AB3593" s="131"/>
      <c r="AC3593" s="38"/>
      <c r="AD3593" s="140">
        <v>79224.210000000006</v>
      </c>
      <c r="AE3593" s="141">
        <v>77222.757200000007</v>
      </c>
      <c r="AF3593" s="141">
        <v>75221.304400000008</v>
      </c>
      <c r="AG3593" s="141">
        <v>73219.851600000009</v>
      </c>
      <c r="AH3593" s="141">
        <v>71218.39880000001</v>
      </c>
      <c r="AI3593" s="141">
        <v>69216.946000000011</v>
      </c>
      <c r="AJ3593" s="141">
        <v>67215.493200000012</v>
      </c>
      <c r="AK3593" s="141">
        <v>65214.040400000013</v>
      </c>
      <c r="AL3593" s="141">
        <v>63212.587600000013</v>
      </c>
      <c r="AM3593" s="141">
        <v>61211.134800000014</v>
      </c>
      <c r="AN3593" s="141">
        <v>59209.682000000015</v>
      </c>
      <c r="AO3593" s="141">
        <v>57208.229200000016</v>
      </c>
      <c r="AP3593" s="141">
        <v>55206.776400000017</v>
      </c>
      <c r="AQ3593" s="141">
        <v>53205.323600000018</v>
      </c>
      <c r="AR3593" s="141">
        <v>51203.870800000019</v>
      </c>
      <c r="AS3593" s="141">
        <v>49202.41800000002</v>
      </c>
      <c r="AT3593" s="141">
        <v>47200.965200000021</v>
      </c>
      <c r="AU3593" s="141">
        <v>45199.512400000021</v>
      </c>
      <c r="AV3593" s="141">
        <v>43198.059600000022</v>
      </c>
      <c r="AW3593" s="141">
        <v>41196.606800000023</v>
      </c>
      <c r="AX3593" s="141">
        <v>39195.154000000024</v>
      </c>
      <c r="AY3593" s="141">
        <v>37193.701200000025</v>
      </c>
      <c r="AZ3593" s="141">
        <v>35192.248400000026</v>
      </c>
      <c r="BA3593" s="141">
        <v>33190.795600000027</v>
      </c>
      <c r="BB3593" s="141">
        <v>31189.342800000028</v>
      </c>
      <c r="BC3593" s="141">
        <v>29187.890000000029</v>
      </c>
      <c r="BD3593" s="141">
        <v>27186.437200000029</v>
      </c>
      <c r="BE3593" s="141">
        <v>25184.98440000003</v>
      </c>
      <c r="BF3593" s="141">
        <v>23183.531600000031</v>
      </c>
      <c r="BG3593" s="141">
        <v>21182.078800000032</v>
      </c>
      <c r="BH3593" s="141">
        <v>19180.626000000033</v>
      </c>
      <c r="BI3593" s="141">
        <v>17179.173200000034</v>
      </c>
      <c r="BJ3593" s="141">
        <v>15177.720400000035</v>
      </c>
      <c r="BK3593" s="141">
        <v>13176.267600000036</v>
      </c>
      <c r="BL3593" s="141">
        <v>11174.814800000036</v>
      </c>
      <c r="BM3593" s="141">
        <v>9173.3620000000374</v>
      </c>
      <c r="BN3593" s="141">
        <v>7171.9092000000373</v>
      </c>
      <c r="BO3593" s="141">
        <v>5170.4564000000373</v>
      </c>
      <c r="BP3593" s="141">
        <v>3169.0036000000373</v>
      </c>
    </row>
    <row r="3594" spans="4:68">
      <c r="D3594" s="174" t="s">
        <v>11617</v>
      </c>
      <c r="E3594" s="175">
        <v>1017639.07</v>
      </c>
      <c r="F3594" s="174" t="s">
        <v>3540</v>
      </c>
      <c r="G3594" s="174" t="s">
        <v>11613</v>
      </c>
      <c r="H3594" s="174" t="s">
        <v>179</v>
      </c>
      <c r="I3594" s="174" t="s">
        <v>11614</v>
      </c>
      <c r="J3594" s="174" t="s">
        <v>11615</v>
      </c>
      <c r="K3594" s="174"/>
      <c r="L3594" s="174" t="s">
        <v>7136</v>
      </c>
      <c r="M3594" s="174" t="s">
        <v>7175</v>
      </c>
      <c r="N3594" s="176">
        <v>600</v>
      </c>
      <c r="O3594" s="174" t="s">
        <v>3407</v>
      </c>
      <c r="P3594" s="177">
        <v>37622</v>
      </c>
      <c r="Q3594" s="176">
        <v>126</v>
      </c>
      <c r="R3594" s="175">
        <v>212008.12</v>
      </c>
      <c r="S3594" s="175">
        <v>805630.95</v>
      </c>
      <c r="T3594" s="178">
        <v>0</v>
      </c>
      <c r="U3594" s="96">
        <v>9</v>
      </c>
      <c r="V3594" s="38" t="s">
        <v>119</v>
      </c>
      <c r="W3594" s="38"/>
      <c r="X3594" s="137">
        <v>20352.7814</v>
      </c>
      <c r="Y3594" s="138">
        <v>55885</v>
      </c>
      <c r="Z3594" s="179">
        <v>39.5</v>
      </c>
      <c r="AA3594" s="139">
        <v>2053</v>
      </c>
      <c r="AB3594" s="131"/>
      <c r="AC3594" s="38"/>
      <c r="AD3594" s="140">
        <v>805630.95</v>
      </c>
      <c r="AE3594" s="141">
        <v>785278.16859999998</v>
      </c>
      <c r="AF3594" s="141">
        <v>764925.3872</v>
      </c>
      <c r="AG3594" s="141">
        <v>744572.60580000002</v>
      </c>
      <c r="AH3594" s="141">
        <v>724219.82440000004</v>
      </c>
      <c r="AI3594" s="141">
        <v>703867.04300000006</v>
      </c>
      <c r="AJ3594" s="141">
        <v>683514.26160000009</v>
      </c>
      <c r="AK3594" s="141">
        <v>663161.48020000011</v>
      </c>
      <c r="AL3594" s="141">
        <v>642808.69880000013</v>
      </c>
      <c r="AM3594" s="141">
        <v>622455.91740000015</v>
      </c>
      <c r="AN3594" s="141">
        <v>602103.13600000017</v>
      </c>
      <c r="AO3594" s="141">
        <v>581750.3546000002</v>
      </c>
      <c r="AP3594" s="141">
        <v>561397.57320000022</v>
      </c>
      <c r="AQ3594" s="141">
        <v>541044.79180000024</v>
      </c>
      <c r="AR3594" s="141">
        <v>520692.01040000026</v>
      </c>
      <c r="AS3594" s="141">
        <v>500339.22900000028</v>
      </c>
      <c r="AT3594" s="141">
        <v>479986.44760000031</v>
      </c>
      <c r="AU3594" s="141">
        <v>459633.66620000033</v>
      </c>
      <c r="AV3594" s="141">
        <v>439280.88480000035</v>
      </c>
      <c r="AW3594" s="141">
        <v>418928.10340000037</v>
      </c>
      <c r="AX3594" s="141">
        <v>398575.32200000039</v>
      </c>
      <c r="AY3594" s="141">
        <v>378222.54060000041</v>
      </c>
      <c r="AZ3594" s="141">
        <v>357869.75920000044</v>
      </c>
      <c r="BA3594" s="141">
        <v>337516.97780000046</v>
      </c>
      <c r="BB3594" s="141">
        <v>317164.19640000048</v>
      </c>
      <c r="BC3594" s="141">
        <v>296811.4150000005</v>
      </c>
      <c r="BD3594" s="141">
        <v>276458.63360000052</v>
      </c>
      <c r="BE3594" s="141">
        <v>256105.85220000052</v>
      </c>
      <c r="BF3594" s="141">
        <v>235753.07080000051</v>
      </c>
      <c r="BG3594" s="141">
        <v>215400.2894000005</v>
      </c>
      <c r="BH3594" s="141">
        <v>195047.5080000005</v>
      </c>
      <c r="BI3594" s="141">
        <v>174694.72660000049</v>
      </c>
      <c r="BJ3594" s="141">
        <v>154341.94520000048</v>
      </c>
      <c r="BK3594" s="141">
        <v>133989.16380000048</v>
      </c>
      <c r="BL3594" s="141">
        <v>113636.38240000047</v>
      </c>
      <c r="BM3594" s="141">
        <v>93283.601000000461</v>
      </c>
      <c r="BN3594" s="141">
        <v>72930.819600000454</v>
      </c>
      <c r="BO3594" s="141">
        <v>52578.038200000454</v>
      </c>
      <c r="BP3594" s="141">
        <v>32225.256800000454</v>
      </c>
    </row>
    <row r="3595" spans="4:68">
      <c r="D3595" s="174" t="s">
        <v>11618</v>
      </c>
      <c r="E3595" s="175">
        <v>128953.78</v>
      </c>
      <c r="F3595" s="174" t="s">
        <v>11290</v>
      </c>
      <c r="G3595" s="174" t="s">
        <v>11619</v>
      </c>
      <c r="H3595" s="174" t="s">
        <v>179</v>
      </c>
      <c r="I3595" s="174" t="s">
        <v>11620</v>
      </c>
      <c r="J3595" s="174" t="s">
        <v>11621</v>
      </c>
      <c r="K3595" s="174"/>
      <c r="L3595" s="174" t="s">
        <v>7136</v>
      </c>
      <c r="M3595" s="174" t="s">
        <v>3800</v>
      </c>
      <c r="N3595" s="176">
        <v>600</v>
      </c>
      <c r="O3595" s="174" t="s">
        <v>3407</v>
      </c>
      <c r="P3595" s="177">
        <v>38169</v>
      </c>
      <c r="Q3595" s="176">
        <v>108</v>
      </c>
      <c r="R3595" s="175">
        <v>22996.71</v>
      </c>
      <c r="S3595" s="175">
        <v>105957.07</v>
      </c>
      <c r="T3595" s="178">
        <v>0</v>
      </c>
      <c r="U3595" s="96">
        <v>12</v>
      </c>
      <c r="V3595" s="38" t="s">
        <v>122</v>
      </c>
      <c r="W3595" s="38"/>
      <c r="X3595" s="137">
        <v>2579.0756000000001</v>
      </c>
      <c r="Y3595" s="138">
        <v>56431</v>
      </c>
      <c r="Z3595" s="179">
        <v>41</v>
      </c>
      <c r="AA3595" s="139">
        <v>2054</v>
      </c>
      <c r="AB3595" s="131"/>
      <c r="AC3595" s="38"/>
      <c r="AD3595" s="140">
        <v>105957.07</v>
      </c>
      <c r="AE3595" s="141">
        <v>103377.99440000001</v>
      </c>
      <c r="AF3595" s="141">
        <v>100798.91880000001</v>
      </c>
      <c r="AG3595" s="141">
        <v>98219.843200000018</v>
      </c>
      <c r="AH3595" s="141">
        <v>95640.767600000021</v>
      </c>
      <c r="AI3595" s="141">
        <v>93061.692000000025</v>
      </c>
      <c r="AJ3595" s="141">
        <v>90482.616400000028</v>
      </c>
      <c r="AK3595" s="141">
        <v>87903.540800000032</v>
      </c>
      <c r="AL3595" s="141">
        <v>85324.465200000035</v>
      </c>
      <c r="AM3595" s="141">
        <v>82745.389600000039</v>
      </c>
      <c r="AN3595" s="141">
        <v>80166.314000000042</v>
      </c>
      <c r="AO3595" s="141">
        <v>77587.238400000046</v>
      </c>
      <c r="AP3595" s="141">
        <v>75008.162800000049</v>
      </c>
      <c r="AQ3595" s="141">
        <v>72429.087200000053</v>
      </c>
      <c r="AR3595" s="141">
        <v>69850.011600000056</v>
      </c>
      <c r="AS3595" s="141">
        <v>67270.93600000006</v>
      </c>
      <c r="AT3595" s="141">
        <v>64691.860400000063</v>
      </c>
      <c r="AU3595" s="141">
        <v>62112.784800000067</v>
      </c>
      <c r="AV3595" s="141">
        <v>59533.70920000007</v>
      </c>
      <c r="AW3595" s="141">
        <v>56954.633600000074</v>
      </c>
      <c r="AX3595" s="141">
        <v>54375.558000000077</v>
      </c>
      <c r="AY3595" s="141">
        <v>51796.482400000081</v>
      </c>
      <c r="AZ3595" s="141">
        <v>49217.406800000084</v>
      </c>
      <c r="BA3595" s="141">
        <v>46638.331200000088</v>
      </c>
      <c r="BB3595" s="141">
        <v>44059.255600000091</v>
      </c>
      <c r="BC3595" s="141">
        <v>41480.180000000095</v>
      </c>
      <c r="BD3595" s="141">
        <v>38901.104400000098</v>
      </c>
      <c r="BE3595" s="141">
        <v>36322.028800000102</v>
      </c>
      <c r="BF3595" s="141">
        <v>33742.953200000105</v>
      </c>
      <c r="BG3595" s="141">
        <v>31163.877600000105</v>
      </c>
      <c r="BH3595" s="141">
        <v>28584.802000000105</v>
      </c>
      <c r="BI3595" s="141">
        <v>26005.726400000105</v>
      </c>
      <c r="BJ3595" s="141">
        <v>23426.650800000105</v>
      </c>
      <c r="BK3595" s="141">
        <v>20847.575200000105</v>
      </c>
      <c r="BL3595" s="141">
        <v>18268.499600000105</v>
      </c>
      <c r="BM3595" s="141">
        <v>15689.424000000105</v>
      </c>
      <c r="BN3595" s="141">
        <v>13110.348400000104</v>
      </c>
      <c r="BO3595" s="141">
        <v>10531.272800000104</v>
      </c>
      <c r="BP3595" s="141">
        <v>7952.1972000001042</v>
      </c>
    </row>
    <row r="3596" spans="4:68">
      <c r="D3596" s="174" t="s">
        <v>11622</v>
      </c>
      <c r="E3596" s="175">
        <v>1125654.83</v>
      </c>
      <c r="F3596" s="174" t="s">
        <v>3540</v>
      </c>
      <c r="G3596" s="174" t="s">
        <v>11619</v>
      </c>
      <c r="H3596" s="174" t="s">
        <v>179</v>
      </c>
      <c r="I3596" s="174" t="s">
        <v>11620</v>
      </c>
      <c r="J3596" s="174" t="s">
        <v>11621</v>
      </c>
      <c r="K3596" s="174"/>
      <c r="L3596" s="174" t="s">
        <v>7136</v>
      </c>
      <c r="M3596" s="174" t="s">
        <v>3800</v>
      </c>
      <c r="N3596" s="176">
        <v>600</v>
      </c>
      <c r="O3596" s="174" t="s">
        <v>3407</v>
      </c>
      <c r="P3596" s="177">
        <v>38169</v>
      </c>
      <c r="Q3596" s="176">
        <v>108</v>
      </c>
      <c r="R3596" s="175">
        <v>200741.72</v>
      </c>
      <c r="S3596" s="175">
        <v>924913.11</v>
      </c>
      <c r="T3596" s="178">
        <v>0</v>
      </c>
      <c r="U3596" s="96">
        <v>12</v>
      </c>
      <c r="V3596" s="38" t="s">
        <v>122</v>
      </c>
      <c r="W3596" s="38"/>
      <c r="X3596" s="137">
        <v>22513.096600000001</v>
      </c>
      <c r="Y3596" s="138">
        <v>56431</v>
      </c>
      <c r="Z3596" s="179">
        <v>41</v>
      </c>
      <c r="AA3596" s="139">
        <v>2054</v>
      </c>
      <c r="AB3596" s="131"/>
      <c r="AC3596" s="38"/>
      <c r="AD3596" s="140">
        <v>924913.11</v>
      </c>
      <c r="AE3596" s="141">
        <v>902400.01339999994</v>
      </c>
      <c r="AF3596" s="141">
        <v>879886.91679999989</v>
      </c>
      <c r="AG3596" s="141">
        <v>857373.82019999984</v>
      </c>
      <c r="AH3596" s="141">
        <v>834860.72359999979</v>
      </c>
      <c r="AI3596" s="141">
        <v>812347.62699999975</v>
      </c>
      <c r="AJ3596" s="141">
        <v>789834.5303999997</v>
      </c>
      <c r="AK3596" s="141">
        <v>767321.43379999965</v>
      </c>
      <c r="AL3596" s="141">
        <v>744808.3371999996</v>
      </c>
      <c r="AM3596" s="141">
        <v>722295.24059999955</v>
      </c>
      <c r="AN3596" s="141">
        <v>699782.14399999951</v>
      </c>
      <c r="AO3596" s="141">
        <v>677269.04739999946</v>
      </c>
      <c r="AP3596" s="141">
        <v>654755.95079999941</v>
      </c>
      <c r="AQ3596" s="141">
        <v>632242.85419999936</v>
      </c>
      <c r="AR3596" s="141">
        <v>609729.75759999931</v>
      </c>
      <c r="AS3596" s="141">
        <v>587216.66099999927</v>
      </c>
      <c r="AT3596" s="141">
        <v>564703.56439999922</v>
      </c>
      <c r="AU3596" s="141">
        <v>542190.46779999917</v>
      </c>
      <c r="AV3596" s="141">
        <v>519677.37119999918</v>
      </c>
      <c r="AW3596" s="141">
        <v>497164.27459999919</v>
      </c>
      <c r="AX3596" s="141">
        <v>474651.1779999992</v>
      </c>
      <c r="AY3596" s="141">
        <v>452138.08139999921</v>
      </c>
      <c r="AZ3596" s="141">
        <v>429624.98479999922</v>
      </c>
      <c r="BA3596" s="141">
        <v>407111.88819999923</v>
      </c>
      <c r="BB3596" s="141">
        <v>384598.79159999924</v>
      </c>
      <c r="BC3596" s="141">
        <v>362085.69499999925</v>
      </c>
      <c r="BD3596" s="141">
        <v>339572.59839999926</v>
      </c>
      <c r="BE3596" s="141">
        <v>317059.50179999927</v>
      </c>
      <c r="BF3596" s="141">
        <v>294546.40519999928</v>
      </c>
      <c r="BG3596" s="141">
        <v>272033.30859999929</v>
      </c>
      <c r="BH3596" s="141">
        <v>249520.2119999993</v>
      </c>
      <c r="BI3596" s="141">
        <v>227007.11539999931</v>
      </c>
      <c r="BJ3596" s="141">
        <v>204494.01879999932</v>
      </c>
      <c r="BK3596" s="141">
        <v>181980.92219999933</v>
      </c>
      <c r="BL3596" s="141">
        <v>159467.82559999934</v>
      </c>
      <c r="BM3596" s="141">
        <v>136954.72899999935</v>
      </c>
      <c r="BN3596" s="141">
        <v>114441.63239999935</v>
      </c>
      <c r="BO3596" s="141">
        <v>91928.535799999343</v>
      </c>
      <c r="BP3596" s="141">
        <v>69415.439199999339</v>
      </c>
    </row>
    <row r="3597" spans="4:68">
      <c r="D3597" s="174" t="s">
        <v>11623</v>
      </c>
      <c r="E3597" s="175">
        <v>107250.86</v>
      </c>
      <c r="F3597" s="174" t="s">
        <v>3540</v>
      </c>
      <c r="G3597" s="174" t="s">
        <v>11624</v>
      </c>
      <c r="H3597" s="174" t="s">
        <v>191</v>
      </c>
      <c r="I3597" s="174" t="s">
        <v>11625</v>
      </c>
      <c r="J3597" s="174" t="s">
        <v>11626</v>
      </c>
      <c r="K3597" s="174"/>
      <c r="L3597" s="174" t="s">
        <v>4704</v>
      </c>
      <c r="M3597" s="174" t="s">
        <v>4705</v>
      </c>
      <c r="N3597" s="176">
        <v>960</v>
      </c>
      <c r="O3597" s="174" t="s">
        <v>3407</v>
      </c>
      <c r="P3597" s="177">
        <v>36892</v>
      </c>
      <c r="Q3597" s="176">
        <v>150</v>
      </c>
      <c r="R3597" s="175">
        <v>16646.150000000001</v>
      </c>
      <c r="S3597" s="175">
        <v>90604.71</v>
      </c>
      <c r="T3597" s="178">
        <v>0</v>
      </c>
      <c r="U3597" s="96">
        <v>2</v>
      </c>
      <c r="V3597" s="38" t="s">
        <v>112</v>
      </c>
      <c r="W3597" s="38"/>
      <c r="X3597" s="137">
        <v>1340.6357499999999</v>
      </c>
      <c r="Y3597" s="138">
        <v>66112</v>
      </c>
      <c r="Z3597" s="179">
        <v>67.5</v>
      </c>
      <c r="AA3597" s="139">
        <v>2081</v>
      </c>
      <c r="AB3597" s="131"/>
      <c r="AC3597" s="38"/>
      <c r="AD3597" s="140">
        <v>90604.71</v>
      </c>
      <c r="AE3597" s="141">
        <v>89264.074250000005</v>
      </c>
      <c r="AF3597" s="141">
        <v>87923.438500000004</v>
      </c>
      <c r="AG3597" s="141">
        <v>86582.802750000003</v>
      </c>
      <c r="AH3597" s="141">
        <v>85242.167000000001</v>
      </c>
      <c r="AI3597" s="141">
        <v>83901.53125</v>
      </c>
      <c r="AJ3597" s="141">
        <v>82560.895499999999</v>
      </c>
      <c r="AK3597" s="141">
        <v>81220.259749999997</v>
      </c>
      <c r="AL3597" s="141">
        <v>79879.623999999996</v>
      </c>
      <c r="AM3597" s="141">
        <v>78538.988249999995</v>
      </c>
      <c r="AN3597" s="141">
        <v>77198.352499999994</v>
      </c>
      <c r="AO3597" s="141">
        <v>75857.716749999992</v>
      </c>
      <c r="AP3597" s="141">
        <v>74517.080999999991</v>
      </c>
      <c r="AQ3597" s="141">
        <v>73176.44524999999</v>
      </c>
      <c r="AR3597" s="141">
        <v>71835.809499999988</v>
      </c>
      <c r="AS3597" s="141">
        <v>70495.173749999987</v>
      </c>
      <c r="AT3597" s="141">
        <v>69154.537999999986</v>
      </c>
      <c r="AU3597" s="141">
        <v>67813.902249999985</v>
      </c>
      <c r="AV3597" s="141">
        <v>66473.266499999983</v>
      </c>
      <c r="AW3597" s="141">
        <v>65132.630749999982</v>
      </c>
      <c r="AX3597" s="141">
        <v>63791.994999999981</v>
      </c>
      <c r="AY3597" s="141">
        <v>62451.35924999998</v>
      </c>
      <c r="AZ3597" s="141">
        <v>61110.723499999978</v>
      </c>
      <c r="BA3597" s="141">
        <v>59770.087749999977</v>
      </c>
      <c r="BB3597" s="141">
        <v>58429.451999999976</v>
      </c>
      <c r="BC3597" s="141">
        <v>57088.816249999974</v>
      </c>
      <c r="BD3597" s="141">
        <v>55748.180499999973</v>
      </c>
      <c r="BE3597" s="141">
        <v>54407.544749999972</v>
      </c>
      <c r="BF3597" s="141">
        <v>53066.908999999971</v>
      </c>
      <c r="BG3597" s="141">
        <v>51726.273249999969</v>
      </c>
      <c r="BH3597" s="141">
        <v>50385.637499999968</v>
      </c>
      <c r="BI3597" s="141">
        <v>49045.001749999967</v>
      </c>
      <c r="BJ3597" s="141">
        <v>47704.365999999965</v>
      </c>
      <c r="BK3597" s="141">
        <v>46363.730249999964</v>
      </c>
      <c r="BL3597" s="141">
        <v>45023.094499999963</v>
      </c>
      <c r="BM3597" s="141">
        <v>43682.458749999962</v>
      </c>
      <c r="BN3597" s="141">
        <v>42341.82299999996</v>
      </c>
      <c r="BO3597" s="141">
        <v>41001.187249999959</v>
      </c>
      <c r="BP3597" s="141">
        <v>39660.551499999958</v>
      </c>
    </row>
    <row r="3598" spans="4:68">
      <c r="D3598" s="174" t="s">
        <v>11627</v>
      </c>
      <c r="E3598" s="175">
        <v>84170.38</v>
      </c>
      <c r="F3598" s="174" t="s">
        <v>3540</v>
      </c>
      <c r="G3598" s="174" t="s">
        <v>11624</v>
      </c>
      <c r="H3598" s="174" t="s">
        <v>179</v>
      </c>
      <c r="I3598" s="174" t="s">
        <v>11628</v>
      </c>
      <c r="J3598" s="174" t="s">
        <v>11629</v>
      </c>
      <c r="K3598" s="174"/>
      <c r="L3598" s="174" t="s">
        <v>7136</v>
      </c>
      <c r="M3598" s="174" t="s">
        <v>3800</v>
      </c>
      <c r="N3598" s="176">
        <v>600</v>
      </c>
      <c r="O3598" s="174" t="s">
        <v>3407</v>
      </c>
      <c r="P3598" s="177">
        <v>36892</v>
      </c>
      <c r="Q3598" s="176">
        <v>150</v>
      </c>
      <c r="R3598" s="175">
        <v>20902.21</v>
      </c>
      <c r="S3598" s="175">
        <v>63268.17</v>
      </c>
      <c r="T3598" s="178">
        <v>0</v>
      </c>
      <c r="U3598" s="96">
        <v>12</v>
      </c>
      <c r="V3598" s="38" t="s">
        <v>122</v>
      </c>
      <c r="W3598" s="38"/>
      <c r="X3598" s="137">
        <v>1683.4076000000002</v>
      </c>
      <c r="Y3598" s="138">
        <v>55154</v>
      </c>
      <c r="Z3598" s="179">
        <v>37.5</v>
      </c>
      <c r="AA3598" s="139">
        <v>2051</v>
      </c>
      <c r="AB3598" s="131"/>
      <c r="AC3598" s="38"/>
      <c r="AD3598" s="140">
        <v>63268.17</v>
      </c>
      <c r="AE3598" s="141">
        <v>61584.7624</v>
      </c>
      <c r="AF3598" s="141">
        <v>59901.354800000001</v>
      </c>
      <c r="AG3598" s="141">
        <v>58217.947200000002</v>
      </c>
      <c r="AH3598" s="141">
        <v>56534.539600000004</v>
      </c>
      <c r="AI3598" s="141">
        <v>54851.132000000005</v>
      </c>
      <c r="AJ3598" s="141">
        <v>53167.724400000006</v>
      </c>
      <c r="AK3598" s="141">
        <v>51484.316800000008</v>
      </c>
      <c r="AL3598" s="141">
        <v>49800.909200000009</v>
      </c>
      <c r="AM3598" s="141">
        <v>48117.501600000011</v>
      </c>
      <c r="AN3598" s="141">
        <v>46434.094000000012</v>
      </c>
      <c r="AO3598" s="141">
        <v>44750.686400000013</v>
      </c>
      <c r="AP3598" s="141">
        <v>43067.278800000015</v>
      </c>
      <c r="AQ3598" s="141">
        <v>41383.871200000016</v>
      </c>
      <c r="AR3598" s="141">
        <v>39700.463600000017</v>
      </c>
      <c r="AS3598" s="141">
        <v>38017.056000000019</v>
      </c>
      <c r="AT3598" s="141">
        <v>36333.64840000002</v>
      </c>
      <c r="AU3598" s="141">
        <v>34650.240800000021</v>
      </c>
      <c r="AV3598" s="141">
        <v>32966.833200000023</v>
      </c>
      <c r="AW3598" s="141">
        <v>31283.425600000024</v>
      </c>
      <c r="AX3598" s="141">
        <v>29600.018000000025</v>
      </c>
      <c r="AY3598" s="141">
        <v>27916.610400000027</v>
      </c>
      <c r="AZ3598" s="141">
        <v>26233.202800000028</v>
      </c>
      <c r="BA3598" s="141">
        <v>24549.79520000003</v>
      </c>
      <c r="BB3598" s="141">
        <v>22866.387600000031</v>
      </c>
      <c r="BC3598" s="141">
        <v>21182.980000000032</v>
      </c>
      <c r="BD3598" s="141">
        <v>19499.572400000034</v>
      </c>
      <c r="BE3598" s="141">
        <v>17816.164800000035</v>
      </c>
      <c r="BF3598" s="141">
        <v>16132.757200000035</v>
      </c>
      <c r="BG3598" s="141">
        <v>14449.349600000034</v>
      </c>
      <c r="BH3598" s="141">
        <v>12765.942000000034</v>
      </c>
      <c r="BI3598" s="141">
        <v>11082.534400000033</v>
      </c>
      <c r="BJ3598" s="141">
        <v>9399.1268000000327</v>
      </c>
      <c r="BK3598" s="141">
        <v>7715.7192000000323</v>
      </c>
      <c r="BL3598" s="141">
        <v>6032.3116000000318</v>
      </c>
      <c r="BM3598" s="141">
        <v>4348.9040000000314</v>
      </c>
      <c r="BN3598" s="141">
        <v>2665.4964000000309</v>
      </c>
      <c r="BO3598" s="141">
        <v>982.08880000003069</v>
      </c>
      <c r="BP3598" s="141">
        <v>0</v>
      </c>
    </row>
    <row r="3599" spans="4:68">
      <c r="D3599" s="174" t="s">
        <v>11630</v>
      </c>
      <c r="E3599" s="175">
        <v>34848.22</v>
      </c>
      <c r="F3599" s="174" t="s">
        <v>3540</v>
      </c>
      <c r="G3599" s="174" t="s">
        <v>11624</v>
      </c>
      <c r="H3599" s="174" t="s">
        <v>179</v>
      </c>
      <c r="I3599" s="174" t="s">
        <v>11631</v>
      </c>
      <c r="J3599" s="174" t="s">
        <v>11632</v>
      </c>
      <c r="K3599" s="174"/>
      <c r="L3599" s="174" t="s">
        <v>7136</v>
      </c>
      <c r="M3599" s="174" t="s">
        <v>3800</v>
      </c>
      <c r="N3599" s="176">
        <v>600</v>
      </c>
      <c r="O3599" s="174" t="s">
        <v>3407</v>
      </c>
      <c r="P3599" s="177">
        <v>36892</v>
      </c>
      <c r="Q3599" s="176">
        <v>150</v>
      </c>
      <c r="R3599" s="175">
        <v>8653.92</v>
      </c>
      <c r="S3599" s="175">
        <v>26194.3</v>
      </c>
      <c r="T3599" s="178">
        <v>0</v>
      </c>
      <c r="U3599" s="96">
        <v>12</v>
      </c>
      <c r="V3599" s="38" t="s">
        <v>122</v>
      </c>
      <c r="W3599" s="38"/>
      <c r="X3599" s="137">
        <v>696.96440000000007</v>
      </c>
      <c r="Y3599" s="138">
        <v>55154</v>
      </c>
      <c r="Z3599" s="179">
        <v>37.5</v>
      </c>
      <c r="AA3599" s="139">
        <v>2051</v>
      </c>
      <c r="AB3599" s="131"/>
      <c r="AC3599" s="38"/>
      <c r="AD3599" s="140">
        <v>26194.3</v>
      </c>
      <c r="AE3599" s="141">
        <v>25497.335599999999</v>
      </c>
      <c r="AF3599" s="141">
        <v>24800.371199999998</v>
      </c>
      <c r="AG3599" s="141">
        <v>24103.406799999997</v>
      </c>
      <c r="AH3599" s="141">
        <v>23406.442399999996</v>
      </c>
      <c r="AI3599" s="141">
        <v>22709.477999999996</v>
      </c>
      <c r="AJ3599" s="141">
        <v>22012.513599999995</v>
      </c>
      <c r="AK3599" s="141">
        <v>21315.549199999994</v>
      </c>
      <c r="AL3599" s="141">
        <v>20618.584799999993</v>
      </c>
      <c r="AM3599" s="141">
        <v>19921.620399999993</v>
      </c>
      <c r="AN3599" s="141">
        <v>19224.655999999992</v>
      </c>
      <c r="AO3599" s="141">
        <v>18527.691599999991</v>
      </c>
      <c r="AP3599" s="141">
        <v>17830.72719999999</v>
      </c>
      <c r="AQ3599" s="141">
        <v>17133.76279999999</v>
      </c>
      <c r="AR3599" s="141">
        <v>16436.798399999989</v>
      </c>
      <c r="AS3599" s="141">
        <v>15739.833999999988</v>
      </c>
      <c r="AT3599" s="141">
        <v>15042.869599999987</v>
      </c>
      <c r="AU3599" s="141">
        <v>14345.905199999987</v>
      </c>
      <c r="AV3599" s="141">
        <v>13648.940799999986</v>
      </c>
      <c r="AW3599" s="141">
        <v>12951.976399999985</v>
      </c>
      <c r="AX3599" s="141">
        <v>12255.011999999984</v>
      </c>
      <c r="AY3599" s="141">
        <v>11558.047599999984</v>
      </c>
      <c r="AZ3599" s="141">
        <v>10861.083199999983</v>
      </c>
      <c r="BA3599" s="141">
        <v>10164.118799999982</v>
      </c>
      <c r="BB3599" s="141">
        <v>9467.1543999999813</v>
      </c>
      <c r="BC3599" s="141">
        <v>8770.1899999999805</v>
      </c>
      <c r="BD3599" s="141">
        <v>8073.2255999999807</v>
      </c>
      <c r="BE3599" s="141">
        <v>7376.2611999999808</v>
      </c>
      <c r="BF3599" s="141">
        <v>6679.296799999981</v>
      </c>
      <c r="BG3599" s="141">
        <v>5982.3323999999811</v>
      </c>
      <c r="BH3599" s="141">
        <v>5285.3679999999813</v>
      </c>
      <c r="BI3599" s="141">
        <v>4588.4035999999815</v>
      </c>
      <c r="BJ3599" s="141">
        <v>3891.4391999999816</v>
      </c>
      <c r="BK3599" s="141">
        <v>3194.4747999999818</v>
      </c>
      <c r="BL3599" s="141">
        <v>2497.5103999999819</v>
      </c>
      <c r="BM3599" s="141">
        <v>1800.5459999999819</v>
      </c>
      <c r="BN3599" s="141">
        <v>1103.5815999999818</v>
      </c>
      <c r="BO3599" s="141">
        <v>406.61719999998172</v>
      </c>
      <c r="BP3599" s="141">
        <v>0</v>
      </c>
    </row>
    <row r="3600" spans="4:68">
      <c r="D3600" s="174" t="s">
        <v>11633</v>
      </c>
      <c r="E3600" s="175">
        <v>219887.82</v>
      </c>
      <c r="F3600" s="174" t="s">
        <v>3540</v>
      </c>
      <c r="G3600" s="174" t="s">
        <v>11624</v>
      </c>
      <c r="H3600" s="174" t="s">
        <v>191</v>
      </c>
      <c r="I3600" s="174" t="s">
        <v>11634</v>
      </c>
      <c r="J3600" s="174" t="s">
        <v>11635</v>
      </c>
      <c r="K3600" s="174"/>
      <c r="L3600" s="174" t="s">
        <v>4439</v>
      </c>
      <c r="M3600" s="174" t="s">
        <v>5240</v>
      </c>
      <c r="N3600" s="176">
        <v>960</v>
      </c>
      <c r="O3600" s="174" t="s">
        <v>3407</v>
      </c>
      <c r="P3600" s="177">
        <v>36892</v>
      </c>
      <c r="Q3600" s="176">
        <v>150</v>
      </c>
      <c r="R3600" s="175">
        <v>34128.32</v>
      </c>
      <c r="S3600" s="175">
        <v>185759.5</v>
      </c>
      <c r="T3600" s="178">
        <v>0</v>
      </c>
      <c r="U3600" s="96">
        <v>6</v>
      </c>
      <c r="V3600" s="38" t="s">
        <v>116</v>
      </c>
      <c r="W3600" s="38"/>
      <c r="X3600" s="137">
        <v>2748.5977499999999</v>
      </c>
      <c r="Y3600" s="138">
        <v>66112</v>
      </c>
      <c r="Z3600" s="179">
        <v>67.5</v>
      </c>
      <c r="AA3600" s="139">
        <v>2081</v>
      </c>
      <c r="AB3600" s="131"/>
      <c r="AC3600" s="38"/>
      <c r="AD3600" s="140">
        <v>185759.5</v>
      </c>
      <c r="AE3600" s="141">
        <v>183010.90225000001</v>
      </c>
      <c r="AF3600" s="141">
        <v>180262.30450000003</v>
      </c>
      <c r="AG3600" s="141">
        <v>177513.70675000004</v>
      </c>
      <c r="AH3600" s="141">
        <v>174765.10900000005</v>
      </c>
      <c r="AI3600" s="141">
        <v>172016.51125000007</v>
      </c>
      <c r="AJ3600" s="141">
        <v>169267.91350000008</v>
      </c>
      <c r="AK3600" s="141">
        <v>166519.3157500001</v>
      </c>
      <c r="AL3600" s="141">
        <v>163770.71800000011</v>
      </c>
      <c r="AM3600" s="141">
        <v>161022.12025000012</v>
      </c>
      <c r="AN3600" s="141">
        <v>158273.52250000014</v>
      </c>
      <c r="AO3600" s="141">
        <v>155524.92475000015</v>
      </c>
      <c r="AP3600" s="141">
        <v>152776.32700000016</v>
      </c>
      <c r="AQ3600" s="141">
        <v>150027.72925000018</v>
      </c>
      <c r="AR3600" s="141">
        <v>147279.13150000019</v>
      </c>
      <c r="AS3600" s="141">
        <v>144530.53375000021</v>
      </c>
      <c r="AT3600" s="141">
        <v>141781.93600000022</v>
      </c>
      <c r="AU3600" s="141">
        <v>139033.33825000023</v>
      </c>
      <c r="AV3600" s="141">
        <v>136284.74050000025</v>
      </c>
      <c r="AW3600" s="141">
        <v>133536.14275000026</v>
      </c>
      <c r="AX3600" s="141">
        <v>130787.54500000026</v>
      </c>
      <c r="AY3600" s="141">
        <v>128038.94725000026</v>
      </c>
      <c r="AZ3600" s="141">
        <v>125290.34950000026</v>
      </c>
      <c r="BA3600" s="141">
        <v>122541.75175000026</v>
      </c>
      <c r="BB3600" s="141">
        <v>119793.15400000026</v>
      </c>
      <c r="BC3600" s="141">
        <v>117044.55625000026</v>
      </c>
      <c r="BD3600" s="141">
        <v>114295.95850000026</v>
      </c>
      <c r="BE3600" s="141">
        <v>111547.36075000025</v>
      </c>
      <c r="BF3600" s="141">
        <v>108798.76300000025</v>
      </c>
      <c r="BG3600" s="141">
        <v>106050.16525000025</v>
      </c>
      <c r="BH3600" s="141">
        <v>103301.56750000025</v>
      </c>
      <c r="BI3600" s="141">
        <v>100552.96975000025</v>
      </c>
      <c r="BJ3600" s="141">
        <v>97804.37200000025</v>
      </c>
      <c r="BK3600" s="141">
        <v>95055.77425000025</v>
      </c>
      <c r="BL3600" s="141">
        <v>92307.176500000249</v>
      </c>
      <c r="BM3600" s="141">
        <v>89558.578750000248</v>
      </c>
      <c r="BN3600" s="141">
        <v>86809.981000000247</v>
      </c>
      <c r="BO3600" s="141">
        <v>84061.383250000246</v>
      </c>
      <c r="BP3600" s="141">
        <v>81312.785500000246</v>
      </c>
    </row>
    <row r="3601" spans="4:68">
      <c r="D3601" s="174" t="s">
        <v>11636</v>
      </c>
      <c r="E3601" s="175">
        <v>148538.79999999999</v>
      </c>
      <c r="F3601" s="174" t="s">
        <v>3540</v>
      </c>
      <c r="G3601" s="174" t="s">
        <v>11624</v>
      </c>
      <c r="H3601" s="174" t="s">
        <v>191</v>
      </c>
      <c r="I3601" s="174" t="s">
        <v>11637</v>
      </c>
      <c r="J3601" s="174" t="s">
        <v>11638</v>
      </c>
      <c r="K3601" s="174"/>
      <c r="L3601" s="174" t="s">
        <v>4704</v>
      </c>
      <c r="M3601" s="174" t="s">
        <v>4705</v>
      </c>
      <c r="N3601" s="176">
        <v>960</v>
      </c>
      <c r="O3601" s="174" t="s">
        <v>3407</v>
      </c>
      <c r="P3601" s="177">
        <v>36892</v>
      </c>
      <c r="Q3601" s="176">
        <v>150</v>
      </c>
      <c r="R3601" s="175">
        <v>23054.39</v>
      </c>
      <c r="S3601" s="175">
        <v>125484.41</v>
      </c>
      <c r="T3601" s="178">
        <v>0</v>
      </c>
      <c r="U3601" s="96">
        <v>2</v>
      </c>
      <c r="V3601" s="38" t="s">
        <v>112</v>
      </c>
      <c r="W3601" s="38"/>
      <c r="X3601" s="137">
        <v>1856.7349999999999</v>
      </c>
      <c r="Y3601" s="138">
        <v>66112</v>
      </c>
      <c r="Z3601" s="179">
        <v>67.5</v>
      </c>
      <c r="AA3601" s="139">
        <v>2081</v>
      </c>
      <c r="AB3601" s="131"/>
      <c r="AC3601" s="38"/>
      <c r="AD3601" s="140">
        <v>125484.41</v>
      </c>
      <c r="AE3601" s="141">
        <v>123627.675</v>
      </c>
      <c r="AF3601" s="141">
        <v>121770.94</v>
      </c>
      <c r="AG3601" s="141">
        <v>119914.205</v>
      </c>
      <c r="AH3601" s="141">
        <v>118057.47</v>
      </c>
      <c r="AI3601" s="141">
        <v>116200.735</v>
      </c>
      <c r="AJ3601" s="141">
        <v>114344</v>
      </c>
      <c r="AK3601" s="141">
        <v>112487.265</v>
      </c>
      <c r="AL3601" s="141">
        <v>110630.53</v>
      </c>
      <c r="AM3601" s="141">
        <v>108773.795</v>
      </c>
      <c r="AN3601" s="141">
        <v>106917.06</v>
      </c>
      <c r="AO3601" s="141">
        <v>105060.325</v>
      </c>
      <c r="AP3601" s="141">
        <v>103203.59</v>
      </c>
      <c r="AQ3601" s="141">
        <v>101346.855</v>
      </c>
      <c r="AR3601" s="141">
        <v>99490.12</v>
      </c>
      <c r="AS3601" s="141">
        <v>97633.384999999995</v>
      </c>
      <c r="AT3601" s="141">
        <v>95776.65</v>
      </c>
      <c r="AU3601" s="141">
        <v>93919.914999999994</v>
      </c>
      <c r="AV3601" s="141">
        <v>92063.18</v>
      </c>
      <c r="AW3601" s="141">
        <v>90206.444999999992</v>
      </c>
      <c r="AX3601" s="141">
        <v>88349.709999999992</v>
      </c>
      <c r="AY3601" s="141">
        <v>86492.974999999991</v>
      </c>
      <c r="AZ3601" s="141">
        <v>84636.239999999991</v>
      </c>
      <c r="BA3601" s="141">
        <v>82779.50499999999</v>
      </c>
      <c r="BB3601" s="141">
        <v>80922.76999999999</v>
      </c>
      <c r="BC3601" s="141">
        <v>79066.034999999989</v>
      </c>
      <c r="BD3601" s="141">
        <v>77209.299999999988</v>
      </c>
      <c r="BE3601" s="141">
        <v>75352.564999999988</v>
      </c>
      <c r="BF3601" s="141">
        <v>73495.829999999987</v>
      </c>
      <c r="BG3601" s="141">
        <v>71639.094999999987</v>
      </c>
      <c r="BH3601" s="141">
        <v>69782.359999999986</v>
      </c>
      <c r="BI3601" s="141">
        <v>67925.624999999985</v>
      </c>
      <c r="BJ3601" s="141">
        <v>66068.889999999985</v>
      </c>
      <c r="BK3601" s="141">
        <v>64212.154999999984</v>
      </c>
      <c r="BL3601" s="141">
        <v>62355.419999999984</v>
      </c>
      <c r="BM3601" s="141">
        <v>60498.684999999983</v>
      </c>
      <c r="BN3601" s="141">
        <v>58641.949999999983</v>
      </c>
      <c r="BO3601" s="141">
        <v>56785.214999999982</v>
      </c>
      <c r="BP3601" s="141">
        <v>54928.479999999981</v>
      </c>
    </row>
    <row r="3602" spans="4:68">
      <c r="D3602" s="174" t="s">
        <v>11639</v>
      </c>
      <c r="E3602" s="175">
        <v>201358.72</v>
      </c>
      <c r="F3602" s="174" t="s">
        <v>3540</v>
      </c>
      <c r="G3602" s="174" t="s">
        <v>11624</v>
      </c>
      <c r="H3602" s="174" t="s">
        <v>191</v>
      </c>
      <c r="I3602" s="174" t="s">
        <v>11640</v>
      </c>
      <c r="J3602" s="174" t="s">
        <v>11641</v>
      </c>
      <c r="K3602" s="174"/>
      <c r="L3602" s="174" t="s">
        <v>4377</v>
      </c>
      <c r="M3602" s="174" t="s">
        <v>4411</v>
      </c>
      <c r="N3602" s="176">
        <v>960</v>
      </c>
      <c r="O3602" s="174" t="s">
        <v>3407</v>
      </c>
      <c r="P3602" s="177">
        <v>36892</v>
      </c>
      <c r="Q3602" s="176">
        <v>150</v>
      </c>
      <c r="R3602" s="175">
        <v>31252.5</v>
      </c>
      <c r="S3602" s="175">
        <v>170106.22</v>
      </c>
      <c r="T3602" s="178">
        <v>0</v>
      </c>
      <c r="U3602" s="96">
        <v>6</v>
      </c>
      <c r="V3602" s="38" t="s">
        <v>116</v>
      </c>
      <c r="W3602" s="38"/>
      <c r="X3602" s="137">
        <v>2516.9840000000004</v>
      </c>
      <c r="Y3602" s="138">
        <v>66112</v>
      </c>
      <c r="Z3602" s="179">
        <v>67.5</v>
      </c>
      <c r="AA3602" s="139">
        <v>2081</v>
      </c>
      <c r="AB3602" s="131"/>
      <c r="AC3602" s="38"/>
      <c r="AD3602" s="140">
        <v>170106.22</v>
      </c>
      <c r="AE3602" s="141">
        <v>167589.236</v>
      </c>
      <c r="AF3602" s="141">
        <v>165072.25200000001</v>
      </c>
      <c r="AG3602" s="141">
        <v>162555.26800000001</v>
      </c>
      <c r="AH3602" s="141">
        <v>160038.28400000001</v>
      </c>
      <c r="AI3602" s="141">
        <v>157521.30000000002</v>
      </c>
      <c r="AJ3602" s="141">
        <v>155004.31600000002</v>
      </c>
      <c r="AK3602" s="141">
        <v>152487.33200000002</v>
      </c>
      <c r="AL3602" s="141">
        <v>149970.34800000003</v>
      </c>
      <c r="AM3602" s="141">
        <v>147453.36400000003</v>
      </c>
      <c r="AN3602" s="141">
        <v>144936.38000000003</v>
      </c>
      <c r="AO3602" s="141">
        <v>142419.39600000004</v>
      </c>
      <c r="AP3602" s="141">
        <v>139902.41200000004</v>
      </c>
      <c r="AQ3602" s="141">
        <v>137385.42800000004</v>
      </c>
      <c r="AR3602" s="141">
        <v>134868.44400000005</v>
      </c>
      <c r="AS3602" s="141">
        <v>132351.46000000005</v>
      </c>
      <c r="AT3602" s="141">
        <v>129834.47600000005</v>
      </c>
      <c r="AU3602" s="141">
        <v>127317.49200000006</v>
      </c>
      <c r="AV3602" s="141">
        <v>124800.50800000006</v>
      </c>
      <c r="AW3602" s="141">
        <v>122283.52400000006</v>
      </c>
      <c r="AX3602" s="141">
        <v>119766.54000000007</v>
      </c>
      <c r="AY3602" s="141">
        <v>117249.55600000007</v>
      </c>
      <c r="AZ3602" s="141">
        <v>114732.57200000007</v>
      </c>
      <c r="BA3602" s="141">
        <v>112215.58800000008</v>
      </c>
      <c r="BB3602" s="141">
        <v>109698.60400000008</v>
      </c>
      <c r="BC3602" s="141">
        <v>107181.62000000008</v>
      </c>
      <c r="BD3602" s="141">
        <v>104664.63600000009</v>
      </c>
      <c r="BE3602" s="141">
        <v>102147.65200000009</v>
      </c>
      <c r="BF3602" s="141">
        <v>99630.668000000092</v>
      </c>
      <c r="BG3602" s="141">
        <v>97113.684000000096</v>
      </c>
      <c r="BH3602" s="141">
        <v>94596.700000000099</v>
      </c>
      <c r="BI3602" s="141">
        <v>92079.716000000102</v>
      </c>
      <c r="BJ3602" s="141">
        <v>89562.732000000105</v>
      </c>
      <c r="BK3602" s="141">
        <v>87045.748000000109</v>
      </c>
      <c r="BL3602" s="141">
        <v>84528.764000000112</v>
      </c>
      <c r="BM3602" s="141">
        <v>82011.780000000115</v>
      </c>
      <c r="BN3602" s="141">
        <v>79494.796000000119</v>
      </c>
      <c r="BO3602" s="141">
        <v>76977.812000000122</v>
      </c>
      <c r="BP3602" s="141">
        <v>74460.828000000125</v>
      </c>
    </row>
    <row r="3603" spans="4:68">
      <c r="D3603" s="174" t="s">
        <v>11642</v>
      </c>
      <c r="E3603" s="176">
        <v>100075</v>
      </c>
      <c r="F3603" s="174" t="s">
        <v>3540</v>
      </c>
      <c r="G3603" s="174" t="s">
        <v>11624</v>
      </c>
      <c r="H3603" s="174" t="s">
        <v>179</v>
      </c>
      <c r="I3603" s="174" t="s">
        <v>11643</v>
      </c>
      <c r="J3603" s="174" t="s">
        <v>11644</v>
      </c>
      <c r="K3603" s="174"/>
      <c r="L3603" s="174" t="s">
        <v>7136</v>
      </c>
      <c r="M3603" s="174" t="s">
        <v>3800</v>
      </c>
      <c r="N3603" s="176">
        <v>600</v>
      </c>
      <c r="O3603" s="174" t="s">
        <v>3407</v>
      </c>
      <c r="P3603" s="177">
        <v>36892</v>
      </c>
      <c r="Q3603" s="176">
        <v>150</v>
      </c>
      <c r="R3603" s="175">
        <v>24851.95</v>
      </c>
      <c r="S3603" s="175">
        <v>75223.05</v>
      </c>
      <c r="T3603" s="178">
        <v>0</v>
      </c>
      <c r="U3603" s="96">
        <v>12</v>
      </c>
      <c r="V3603" s="38" t="s">
        <v>122</v>
      </c>
      <c r="W3603" s="38"/>
      <c r="X3603" s="137">
        <v>2001.5</v>
      </c>
      <c r="Y3603" s="138">
        <v>55154</v>
      </c>
      <c r="Z3603" s="179">
        <v>37.5</v>
      </c>
      <c r="AA3603" s="139">
        <v>2051</v>
      </c>
      <c r="AB3603" s="131"/>
      <c r="AC3603" s="38"/>
      <c r="AD3603" s="140">
        <v>75223.05</v>
      </c>
      <c r="AE3603" s="141">
        <v>73221.55</v>
      </c>
      <c r="AF3603" s="141">
        <v>71220.05</v>
      </c>
      <c r="AG3603" s="141">
        <v>69218.55</v>
      </c>
      <c r="AH3603" s="141">
        <v>67217.05</v>
      </c>
      <c r="AI3603" s="141">
        <v>65215.55</v>
      </c>
      <c r="AJ3603" s="141">
        <v>63214.05</v>
      </c>
      <c r="AK3603" s="141">
        <v>61212.55</v>
      </c>
      <c r="AL3603" s="141">
        <v>59211.05</v>
      </c>
      <c r="AM3603" s="141">
        <v>57209.55</v>
      </c>
      <c r="AN3603" s="141">
        <v>55208.05</v>
      </c>
      <c r="AO3603" s="141">
        <v>53206.55</v>
      </c>
      <c r="AP3603" s="141">
        <v>51205.05</v>
      </c>
      <c r="AQ3603" s="141">
        <v>49203.55</v>
      </c>
      <c r="AR3603" s="141">
        <v>47202.05</v>
      </c>
      <c r="AS3603" s="141">
        <v>45200.55</v>
      </c>
      <c r="AT3603" s="141">
        <v>43199.05</v>
      </c>
      <c r="AU3603" s="141">
        <v>41197.550000000003</v>
      </c>
      <c r="AV3603" s="141">
        <v>39196.050000000003</v>
      </c>
      <c r="AW3603" s="141">
        <v>37194.550000000003</v>
      </c>
      <c r="AX3603" s="141">
        <v>35193.050000000003</v>
      </c>
      <c r="AY3603" s="141">
        <v>33191.550000000003</v>
      </c>
      <c r="AZ3603" s="141">
        <v>31190.050000000003</v>
      </c>
      <c r="BA3603" s="141">
        <v>29188.550000000003</v>
      </c>
      <c r="BB3603" s="141">
        <v>27187.050000000003</v>
      </c>
      <c r="BC3603" s="141">
        <v>25185.550000000003</v>
      </c>
      <c r="BD3603" s="141">
        <v>23184.050000000003</v>
      </c>
      <c r="BE3603" s="141">
        <v>21182.550000000003</v>
      </c>
      <c r="BF3603" s="141">
        <v>19181.050000000003</v>
      </c>
      <c r="BG3603" s="141">
        <v>17179.550000000003</v>
      </c>
      <c r="BH3603" s="141">
        <v>15178.050000000003</v>
      </c>
      <c r="BI3603" s="141">
        <v>13176.550000000003</v>
      </c>
      <c r="BJ3603" s="141">
        <v>11175.050000000003</v>
      </c>
      <c r="BK3603" s="141">
        <v>9173.5500000000029</v>
      </c>
      <c r="BL3603" s="141">
        <v>7172.0500000000029</v>
      </c>
      <c r="BM3603" s="141">
        <v>5170.5500000000029</v>
      </c>
      <c r="BN3603" s="141">
        <v>3169.0500000000029</v>
      </c>
      <c r="BO3603" s="141">
        <v>1167.5500000000029</v>
      </c>
      <c r="BP3603" s="141">
        <v>0</v>
      </c>
    </row>
    <row r="3604" spans="4:68">
      <c r="D3604" s="174" t="s">
        <v>11645</v>
      </c>
      <c r="E3604" s="175">
        <v>147066.73000000001</v>
      </c>
      <c r="F3604" s="174" t="s">
        <v>3540</v>
      </c>
      <c r="G3604" s="174" t="s">
        <v>11624</v>
      </c>
      <c r="H3604" s="174" t="s">
        <v>191</v>
      </c>
      <c r="I3604" s="174" t="s">
        <v>11646</v>
      </c>
      <c r="J3604" s="174" t="s">
        <v>11647</v>
      </c>
      <c r="K3604" s="174"/>
      <c r="L3604" s="174" t="s">
        <v>4395</v>
      </c>
      <c r="M3604" s="174" t="s">
        <v>10797</v>
      </c>
      <c r="N3604" s="176">
        <v>960</v>
      </c>
      <c r="O3604" s="174" t="s">
        <v>3407</v>
      </c>
      <c r="P3604" s="177">
        <v>36892</v>
      </c>
      <c r="Q3604" s="176">
        <v>150</v>
      </c>
      <c r="R3604" s="175">
        <v>22825.93</v>
      </c>
      <c r="S3604" s="175">
        <v>124240.8</v>
      </c>
      <c r="T3604" s="178">
        <v>0</v>
      </c>
      <c r="U3604" s="96">
        <v>6</v>
      </c>
      <c r="V3604" s="38" t="s">
        <v>116</v>
      </c>
      <c r="W3604" s="38"/>
      <c r="X3604" s="137">
        <v>1838.3341250000001</v>
      </c>
      <c r="Y3604" s="138">
        <v>66112</v>
      </c>
      <c r="Z3604" s="179">
        <v>67.5</v>
      </c>
      <c r="AA3604" s="139">
        <v>2081</v>
      </c>
      <c r="AB3604" s="131"/>
      <c r="AC3604" s="38"/>
      <c r="AD3604" s="140">
        <v>124240.8</v>
      </c>
      <c r="AE3604" s="141">
        <v>122402.46587500001</v>
      </c>
      <c r="AF3604" s="141">
        <v>120564.13175000002</v>
      </c>
      <c r="AG3604" s="141">
        <v>118725.79762500002</v>
      </c>
      <c r="AH3604" s="141">
        <v>116887.46350000003</v>
      </c>
      <c r="AI3604" s="141">
        <v>115049.12937500003</v>
      </c>
      <c r="AJ3604" s="141">
        <v>113210.79525000004</v>
      </c>
      <c r="AK3604" s="141">
        <v>111372.46112500005</v>
      </c>
      <c r="AL3604" s="141">
        <v>109534.12700000005</v>
      </c>
      <c r="AM3604" s="141">
        <v>107695.79287500006</v>
      </c>
      <c r="AN3604" s="141">
        <v>105857.45875000006</v>
      </c>
      <c r="AO3604" s="141">
        <v>104019.12462500007</v>
      </c>
      <c r="AP3604" s="141">
        <v>102180.79050000008</v>
      </c>
      <c r="AQ3604" s="141">
        <v>100342.45637500008</v>
      </c>
      <c r="AR3604" s="141">
        <v>98504.122250000088</v>
      </c>
      <c r="AS3604" s="141">
        <v>96665.788125000094</v>
      </c>
      <c r="AT3604" s="141">
        <v>94827.4540000001</v>
      </c>
      <c r="AU3604" s="141">
        <v>92989.119875000106</v>
      </c>
      <c r="AV3604" s="141">
        <v>91150.785750000112</v>
      </c>
      <c r="AW3604" s="141">
        <v>89312.451625000118</v>
      </c>
      <c r="AX3604" s="141">
        <v>87474.117500000124</v>
      </c>
      <c r="AY3604" s="141">
        <v>85635.78337500013</v>
      </c>
      <c r="AZ3604" s="141">
        <v>83797.449250000136</v>
      </c>
      <c r="BA3604" s="141">
        <v>81959.115125000142</v>
      </c>
      <c r="BB3604" s="141">
        <v>80120.781000000148</v>
      </c>
      <c r="BC3604" s="141">
        <v>78282.446875000154</v>
      </c>
      <c r="BD3604" s="141">
        <v>76444.11275000016</v>
      </c>
      <c r="BE3604" s="141">
        <v>74605.778625000166</v>
      </c>
      <c r="BF3604" s="141">
        <v>72767.444500000172</v>
      </c>
      <c r="BG3604" s="141">
        <v>70929.110375000178</v>
      </c>
      <c r="BH3604" s="141">
        <v>69090.776250000185</v>
      </c>
      <c r="BI3604" s="141">
        <v>67252.442125000191</v>
      </c>
      <c r="BJ3604" s="141">
        <v>65414.108000000189</v>
      </c>
      <c r="BK3604" s="141">
        <v>63575.773875000188</v>
      </c>
      <c r="BL3604" s="141">
        <v>61737.439750000187</v>
      </c>
      <c r="BM3604" s="141">
        <v>59899.105625000186</v>
      </c>
      <c r="BN3604" s="141">
        <v>58060.771500000184</v>
      </c>
      <c r="BO3604" s="141">
        <v>56222.437375000183</v>
      </c>
      <c r="BP3604" s="141">
        <v>54384.103250000182</v>
      </c>
    </row>
    <row r="3605" spans="4:68">
      <c r="D3605" s="174" t="s">
        <v>11648</v>
      </c>
      <c r="E3605" s="175">
        <v>59364.75</v>
      </c>
      <c r="F3605" s="174" t="s">
        <v>3540</v>
      </c>
      <c r="G3605" s="174" t="s">
        <v>11624</v>
      </c>
      <c r="H3605" s="174" t="s">
        <v>179</v>
      </c>
      <c r="I3605" s="174" t="s">
        <v>11649</v>
      </c>
      <c r="J3605" s="174" t="s">
        <v>11650</v>
      </c>
      <c r="K3605" s="174"/>
      <c r="L3605" s="174" t="s">
        <v>7136</v>
      </c>
      <c r="M3605" s="174" t="s">
        <v>3800</v>
      </c>
      <c r="N3605" s="176">
        <v>600</v>
      </c>
      <c r="O3605" s="174" t="s">
        <v>3407</v>
      </c>
      <c r="P3605" s="177">
        <v>36892</v>
      </c>
      <c r="Q3605" s="176">
        <v>150</v>
      </c>
      <c r="R3605" s="175">
        <v>14742.18</v>
      </c>
      <c r="S3605" s="175">
        <v>44622.57</v>
      </c>
      <c r="T3605" s="178">
        <v>0</v>
      </c>
      <c r="U3605" s="96">
        <v>12</v>
      </c>
      <c r="V3605" s="38" t="s">
        <v>122</v>
      </c>
      <c r="W3605" s="38"/>
      <c r="X3605" s="137">
        <v>1187.2950000000001</v>
      </c>
      <c r="Y3605" s="138">
        <v>55154</v>
      </c>
      <c r="Z3605" s="179">
        <v>37.5</v>
      </c>
      <c r="AA3605" s="139">
        <v>2051</v>
      </c>
      <c r="AB3605" s="131"/>
      <c r="AC3605" s="38"/>
      <c r="AD3605" s="140">
        <v>44622.57</v>
      </c>
      <c r="AE3605" s="141">
        <v>43435.275000000001</v>
      </c>
      <c r="AF3605" s="141">
        <v>42247.98</v>
      </c>
      <c r="AG3605" s="141">
        <v>41060.685000000005</v>
      </c>
      <c r="AH3605" s="141">
        <v>39873.390000000007</v>
      </c>
      <c r="AI3605" s="141">
        <v>38686.095000000008</v>
      </c>
      <c r="AJ3605" s="141">
        <v>37498.80000000001</v>
      </c>
      <c r="AK3605" s="141">
        <v>36311.505000000012</v>
      </c>
      <c r="AL3605" s="141">
        <v>35124.210000000014</v>
      </c>
      <c r="AM3605" s="141">
        <v>33936.915000000015</v>
      </c>
      <c r="AN3605" s="141">
        <v>32749.620000000017</v>
      </c>
      <c r="AO3605" s="141">
        <v>31562.325000000019</v>
      </c>
      <c r="AP3605" s="141">
        <v>30375.030000000021</v>
      </c>
      <c r="AQ3605" s="141">
        <v>29187.735000000022</v>
      </c>
      <c r="AR3605" s="141">
        <v>28000.440000000024</v>
      </c>
      <c r="AS3605" s="141">
        <v>26813.145000000026</v>
      </c>
      <c r="AT3605" s="141">
        <v>25625.850000000028</v>
      </c>
      <c r="AU3605" s="141">
        <v>24438.555000000029</v>
      </c>
      <c r="AV3605" s="141">
        <v>23251.260000000031</v>
      </c>
      <c r="AW3605" s="141">
        <v>22063.965000000033</v>
      </c>
      <c r="AX3605" s="141">
        <v>20876.670000000035</v>
      </c>
      <c r="AY3605" s="141">
        <v>19689.375000000036</v>
      </c>
      <c r="AZ3605" s="141">
        <v>18502.080000000038</v>
      </c>
      <c r="BA3605" s="141">
        <v>17314.78500000004</v>
      </c>
      <c r="BB3605" s="141">
        <v>16127.49000000004</v>
      </c>
      <c r="BC3605" s="141">
        <v>14940.19500000004</v>
      </c>
      <c r="BD3605" s="141">
        <v>13752.90000000004</v>
      </c>
      <c r="BE3605" s="141">
        <v>12565.60500000004</v>
      </c>
      <c r="BF3605" s="141">
        <v>11378.31000000004</v>
      </c>
      <c r="BG3605" s="141">
        <v>10191.015000000039</v>
      </c>
      <c r="BH3605" s="141">
        <v>9003.7200000000394</v>
      </c>
      <c r="BI3605" s="141">
        <v>7816.4250000000393</v>
      </c>
      <c r="BJ3605" s="141">
        <v>6629.1300000000392</v>
      </c>
      <c r="BK3605" s="141">
        <v>5441.8350000000391</v>
      </c>
      <c r="BL3605" s="141">
        <v>4254.5400000000391</v>
      </c>
      <c r="BM3605" s="141">
        <v>3067.245000000039</v>
      </c>
      <c r="BN3605" s="141">
        <v>1879.9500000000389</v>
      </c>
      <c r="BO3605" s="141">
        <v>692.65500000003885</v>
      </c>
      <c r="BP3605" s="141">
        <v>0</v>
      </c>
    </row>
    <row r="3606" spans="4:68">
      <c r="D3606" s="174" t="s">
        <v>11651</v>
      </c>
      <c r="E3606" s="175">
        <v>113493.77</v>
      </c>
      <c r="F3606" s="174" t="s">
        <v>3540</v>
      </c>
      <c r="G3606" s="174" t="s">
        <v>11624</v>
      </c>
      <c r="H3606" s="174" t="s">
        <v>169</v>
      </c>
      <c r="I3606" s="174" t="s">
        <v>11652</v>
      </c>
      <c r="J3606" s="174" t="s">
        <v>11653</v>
      </c>
      <c r="K3606" s="174"/>
      <c r="L3606" s="174" t="s">
        <v>3509</v>
      </c>
      <c r="M3606" s="174" t="s">
        <v>10797</v>
      </c>
      <c r="N3606" s="176">
        <v>960</v>
      </c>
      <c r="O3606" s="174" t="s">
        <v>3407</v>
      </c>
      <c r="P3606" s="177">
        <v>36892</v>
      </c>
      <c r="Q3606" s="176">
        <v>150</v>
      </c>
      <c r="R3606" s="175">
        <v>17615.150000000001</v>
      </c>
      <c r="S3606" s="175">
        <v>95878.62</v>
      </c>
      <c r="T3606" s="178">
        <v>0</v>
      </c>
      <c r="U3606" s="96">
        <v>6</v>
      </c>
      <c r="V3606" s="38" t="s">
        <v>116</v>
      </c>
      <c r="W3606" s="38"/>
      <c r="X3606" s="137">
        <v>1418.6721250000001</v>
      </c>
      <c r="Y3606" s="138">
        <v>66112</v>
      </c>
      <c r="Z3606" s="179">
        <v>67.5</v>
      </c>
      <c r="AA3606" s="139">
        <v>2081</v>
      </c>
      <c r="AB3606" s="131"/>
      <c r="AC3606" s="38"/>
      <c r="AD3606" s="140">
        <v>95878.62</v>
      </c>
      <c r="AE3606" s="141">
        <v>94459.947874999998</v>
      </c>
      <c r="AF3606" s="141">
        <v>93041.275750000001</v>
      </c>
      <c r="AG3606" s="141">
        <v>91622.603625000003</v>
      </c>
      <c r="AH3606" s="141">
        <v>90203.931500000006</v>
      </c>
      <c r="AI3606" s="141">
        <v>88785.259375000009</v>
      </c>
      <c r="AJ3606" s="141">
        <v>87366.587250000011</v>
      </c>
      <c r="AK3606" s="141">
        <v>85947.915125000014</v>
      </c>
      <c r="AL3606" s="141">
        <v>84529.243000000017</v>
      </c>
      <c r="AM3606" s="141">
        <v>83110.570875000019</v>
      </c>
      <c r="AN3606" s="141">
        <v>81691.898750000022</v>
      </c>
      <c r="AO3606" s="141">
        <v>80273.226625000025</v>
      </c>
      <c r="AP3606" s="141">
        <v>78854.554500000027</v>
      </c>
      <c r="AQ3606" s="141">
        <v>77435.88237500003</v>
      </c>
      <c r="AR3606" s="141">
        <v>76017.210250000033</v>
      </c>
      <c r="AS3606" s="141">
        <v>74598.538125000036</v>
      </c>
      <c r="AT3606" s="141">
        <v>73179.866000000038</v>
      </c>
      <c r="AU3606" s="141">
        <v>71761.193875000041</v>
      </c>
      <c r="AV3606" s="141">
        <v>70342.521750000044</v>
      </c>
      <c r="AW3606" s="141">
        <v>68923.849625000046</v>
      </c>
      <c r="AX3606" s="141">
        <v>67505.177500000049</v>
      </c>
      <c r="AY3606" s="141">
        <v>66086.505375000052</v>
      </c>
      <c r="AZ3606" s="141">
        <v>64667.833250000054</v>
      </c>
      <c r="BA3606" s="141">
        <v>63249.161125000057</v>
      </c>
      <c r="BB3606" s="141">
        <v>61830.48900000006</v>
      </c>
      <c r="BC3606" s="141">
        <v>60411.816875000062</v>
      </c>
      <c r="BD3606" s="141">
        <v>58993.144750000065</v>
      </c>
      <c r="BE3606" s="141">
        <v>57574.472625000068</v>
      </c>
      <c r="BF3606" s="141">
        <v>56155.80050000007</v>
      </c>
      <c r="BG3606" s="141">
        <v>54737.128375000073</v>
      </c>
      <c r="BH3606" s="141">
        <v>53318.456250000076</v>
      </c>
      <c r="BI3606" s="141">
        <v>51899.784125000078</v>
      </c>
      <c r="BJ3606" s="141">
        <v>50481.112000000081</v>
      </c>
      <c r="BK3606" s="141">
        <v>49062.439875000084</v>
      </c>
      <c r="BL3606" s="141">
        <v>47643.767750000086</v>
      </c>
      <c r="BM3606" s="141">
        <v>46225.095625000089</v>
      </c>
      <c r="BN3606" s="141">
        <v>44806.423500000092</v>
      </c>
      <c r="BO3606" s="141">
        <v>43387.751375000094</v>
      </c>
      <c r="BP3606" s="141">
        <v>41969.079250000097</v>
      </c>
    </row>
    <row r="3607" spans="4:68">
      <c r="D3607" s="174" t="s">
        <v>11654</v>
      </c>
      <c r="E3607" s="175">
        <v>65100.2</v>
      </c>
      <c r="F3607" s="174" t="s">
        <v>3540</v>
      </c>
      <c r="G3607" s="174" t="s">
        <v>11624</v>
      </c>
      <c r="H3607" s="174" t="s">
        <v>179</v>
      </c>
      <c r="I3607" s="174" t="s">
        <v>11655</v>
      </c>
      <c r="J3607" s="174" t="s">
        <v>11656</v>
      </c>
      <c r="K3607" s="174"/>
      <c r="L3607" s="174" t="s">
        <v>7136</v>
      </c>
      <c r="M3607" s="174" t="s">
        <v>7175</v>
      </c>
      <c r="N3607" s="176">
        <v>600</v>
      </c>
      <c r="O3607" s="174" t="s">
        <v>3407</v>
      </c>
      <c r="P3607" s="177">
        <v>36892</v>
      </c>
      <c r="Q3607" s="176">
        <v>150</v>
      </c>
      <c r="R3607" s="175">
        <v>16166.5</v>
      </c>
      <c r="S3607" s="175">
        <v>48933.7</v>
      </c>
      <c r="T3607" s="178">
        <v>0</v>
      </c>
      <c r="U3607" s="96">
        <v>9</v>
      </c>
      <c r="V3607" s="38" t="s">
        <v>119</v>
      </c>
      <c r="W3607" s="38"/>
      <c r="X3607" s="137">
        <v>1302.0039999999999</v>
      </c>
      <c r="Y3607" s="138">
        <v>55154</v>
      </c>
      <c r="Z3607" s="179">
        <v>37.5</v>
      </c>
      <c r="AA3607" s="139">
        <v>2051</v>
      </c>
      <c r="AB3607" s="131"/>
      <c r="AC3607" s="38"/>
      <c r="AD3607" s="140">
        <v>48933.7</v>
      </c>
      <c r="AE3607" s="141">
        <v>47631.695999999996</v>
      </c>
      <c r="AF3607" s="141">
        <v>46329.691999999995</v>
      </c>
      <c r="AG3607" s="141">
        <v>45027.687999999995</v>
      </c>
      <c r="AH3607" s="141">
        <v>43725.683999999994</v>
      </c>
      <c r="AI3607" s="141">
        <v>42423.679999999993</v>
      </c>
      <c r="AJ3607" s="141">
        <v>41121.675999999992</v>
      </c>
      <c r="AK3607" s="141">
        <v>39819.671999999991</v>
      </c>
      <c r="AL3607" s="141">
        <v>38517.667999999991</v>
      </c>
      <c r="AM3607" s="141">
        <v>37215.66399999999</v>
      </c>
      <c r="AN3607" s="141">
        <v>35913.659999999989</v>
      </c>
      <c r="AO3607" s="141">
        <v>34611.655999999988</v>
      </c>
      <c r="AP3607" s="141">
        <v>33309.651999999987</v>
      </c>
      <c r="AQ3607" s="141">
        <v>32007.647999999986</v>
      </c>
      <c r="AR3607" s="141">
        <v>30705.643999999986</v>
      </c>
      <c r="AS3607" s="141">
        <v>29403.639999999985</v>
      </c>
      <c r="AT3607" s="141">
        <v>28101.635999999984</v>
      </c>
      <c r="AU3607" s="141">
        <v>26799.631999999983</v>
      </c>
      <c r="AV3607" s="141">
        <v>25497.627999999982</v>
      </c>
      <c r="AW3607" s="141">
        <v>24195.623999999982</v>
      </c>
      <c r="AX3607" s="141">
        <v>22893.619999999981</v>
      </c>
      <c r="AY3607" s="141">
        <v>21591.61599999998</v>
      </c>
      <c r="AZ3607" s="141">
        <v>20289.611999999979</v>
      </c>
      <c r="BA3607" s="141">
        <v>18987.607999999978</v>
      </c>
      <c r="BB3607" s="141">
        <v>17685.603999999978</v>
      </c>
      <c r="BC3607" s="141">
        <v>16383.599999999977</v>
      </c>
      <c r="BD3607" s="141">
        <v>15081.595999999976</v>
      </c>
      <c r="BE3607" s="141">
        <v>13779.591999999975</v>
      </c>
      <c r="BF3607" s="141">
        <v>12477.587999999974</v>
      </c>
      <c r="BG3607" s="141">
        <v>11175.583999999973</v>
      </c>
      <c r="BH3607" s="141">
        <v>9873.5799999999726</v>
      </c>
      <c r="BI3607" s="141">
        <v>8571.5759999999718</v>
      </c>
      <c r="BJ3607" s="141">
        <v>7269.5719999999719</v>
      </c>
      <c r="BK3607" s="141">
        <v>5967.567999999972</v>
      </c>
      <c r="BL3607" s="141">
        <v>4665.5639999999721</v>
      </c>
      <c r="BM3607" s="141">
        <v>3363.5599999999722</v>
      </c>
      <c r="BN3607" s="141">
        <v>2061.5559999999723</v>
      </c>
      <c r="BO3607" s="141">
        <v>759.5519999999724</v>
      </c>
      <c r="BP3607" s="141">
        <v>0</v>
      </c>
    </row>
    <row r="3608" spans="4:68">
      <c r="D3608" s="174" t="s">
        <v>11657</v>
      </c>
      <c r="E3608" s="175">
        <v>31484.5</v>
      </c>
      <c r="F3608" s="174" t="s">
        <v>3540</v>
      </c>
      <c r="G3608" s="174" t="s">
        <v>11624</v>
      </c>
      <c r="H3608" s="174" t="s">
        <v>183</v>
      </c>
      <c r="I3608" s="174" t="s">
        <v>11658</v>
      </c>
      <c r="J3608" s="174" t="s">
        <v>11659</v>
      </c>
      <c r="K3608" s="174"/>
      <c r="L3608" s="174" t="s">
        <v>3509</v>
      </c>
      <c r="M3608" s="174" t="s">
        <v>4854</v>
      </c>
      <c r="N3608" s="176">
        <v>60</v>
      </c>
      <c r="O3608" s="174" t="s">
        <v>3407</v>
      </c>
      <c r="P3608" s="177">
        <v>36892</v>
      </c>
      <c r="Q3608" s="176">
        <v>150</v>
      </c>
      <c r="R3608" s="175">
        <v>31484.5</v>
      </c>
      <c r="S3608" s="176">
        <v>0</v>
      </c>
      <c r="T3608" s="178">
        <v>0</v>
      </c>
      <c r="U3608" s="96">
        <v>19</v>
      </c>
      <c r="V3608" s="38" t="s">
        <v>129</v>
      </c>
      <c r="W3608" s="38"/>
      <c r="X3608" s="137">
        <v>0</v>
      </c>
      <c r="Y3608" s="138">
        <v>38718</v>
      </c>
      <c r="Z3608" s="179">
        <v>0</v>
      </c>
      <c r="AA3608" s="139">
        <v>2006</v>
      </c>
      <c r="AB3608" s="131"/>
      <c r="AC3608" s="38"/>
      <c r="AD3608" s="140">
        <v>0</v>
      </c>
      <c r="AE3608" s="141">
        <v>0</v>
      </c>
      <c r="AF3608" s="141">
        <v>0</v>
      </c>
      <c r="AG3608" s="141">
        <v>0</v>
      </c>
      <c r="AH3608" s="141">
        <v>0</v>
      </c>
      <c r="AI3608" s="141">
        <v>0</v>
      </c>
      <c r="AJ3608" s="141">
        <v>0</v>
      </c>
      <c r="AK3608" s="141">
        <v>0</v>
      </c>
      <c r="AL3608" s="141">
        <v>0</v>
      </c>
      <c r="AM3608" s="141">
        <v>0</v>
      </c>
      <c r="AN3608" s="141">
        <v>0</v>
      </c>
      <c r="AO3608" s="141">
        <v>0</v>
      </c>
      <c r="AP3608" s="141">
        <v>0</v>
      </c>
      <c r="AQ3608" s="141">
        <v>0</v>
      </c>
      <c r="AR3608" s="141">
        <v>0</v>
      </c>
      <c r="AS3608" s="141">
        <v>0</v>
      </c>
      <c r="AT3608" s="141">
        <v>0</v>
      </c>
      <c r="AU3608" s="141">
        <v>0</v>
      </c>
      <c r="AV3608" s="141">
        <v>0</v>
      </c>
      <c r="AW3608" s="141">
        <v>0</v>
      </c>
      <c r="AX3608" s="141">
        <v>0</v>
      </c>
      <c r="AY3608" s="141">
        <v>0</v>
      </c>
      <c r="AZ3608" s="141">
        <v>0</v>
      </c>
      <c r="BA3608" s="141">
        <v>0</v>
      </c>
      <c r="BB3608" s="141">
        <v>0</v>
      </c>
      <c r="BC3608" s="141">
        <v>0</v>
      </c>
      <c r="BD3608" s="141">
        <v>0</v>
      </c>
      <c r="BE3608" s="141">
        <v>0</v>
      </c>
      <c r="BF3608" s="141">
        <v>0</v>
      </c>
      <c r="BG3608" s="141">
        <v>0</v>
      </c>
      <c r="BH3608" s="141">
        <v>0</v>
      </c>
      <c r="BI3608" s="141">
        <v>0</v>
      </c>
      <c r="BJ3608" s="141">
        <v>0</v>
      </c>
      <c r="BK3608" s="141">
        <v>0</v>
      </c>
      <c r="BL3608" s="141">
        <v>0</v>
      </c>
      <c r="BM3608" s="141">
        <v>0</v>
      </c>
      <c r="BN3608" s="141">
        <v>0</v>
      </c>
      <c r="BO3608" s="141">
        <v>0</v>
      </c>
      <c r="BP3608" s="141">
        <v>0</v>
      </c>
    </row>
    <row r="3609" spans="4:68">
      <c r="D3609" s="174" t="s">
        <v>11660</v>
      </c>
      <c r="E3609" s="175">
        <v>204593.23</v>
      </c>
      <c r="F3609" s="174" t="s">
        <v>3540</v>
      </c>
      <c r="G3609" s="174" t="s">
        <v>11624</v>
      </c>
      <c r="H3609" s="174" t="s">
        <v>169</v>
      </c>
      <c r="I3609" s="174" t="s">
        <v>11661</v>
      </c>
      <c r="J3609" s="174" t="s">
        <v>11662</v>
      </c>
      <c r="K3609" s="174"/>
      <c r="L3609" s="174" t="s">
        <v>3509</v>
      </c>
      <c r="M3609" s="174" t="s">
        <v>10797</v>
      </c>
      <c r="N3609" s="176">
        <v>960</v>
      </c>
      <c r="O3609" s="174" t="s">
        <v>3407</v>
      </c>
      <c r="P3609" s="177">
        <v>36892</v>
      </c>
      <c r="Q3609" s="176">
        <v>150</v>
      </c>
      <c r="R3609" s="175">
        <v>31754.5</v>
      </c>
      <c r="S3609" s="175">
        <v>172838.73</v>
      </c>
      <c r="T3609" s="178">
        <v>0</v>
      </c>
      <c r="U3609" s="96">
        <v>6</v>
      </c>
      <c r="V3609" s="38" t="s">
        <v>116</v>
      </c>
      <c r="W3609" s="38"/>
      <c r="X3609" s="137">
        <v>2557.415375</v>
      </c>
      <c r="Y3609" s="138">
        <v>66112</v>
      </c>
      <c r="Z3609" s="179">
        <v>67.5</v>
      </c>
      <c r="AA3609" s="139">
        <v>2081</v>
      </c>
      <c r="AB3609" s="131"/>
      <c r="AC3609" s="38"/>
      <c r="AD3609" s="140">
        <v>172838.73</v>
      </c>
      <c r="AE3609" s="141">
        <v>170281.314625</v>
      </c>
      <c r="AF3609" s="141">
        <v>167723.89924999999</v>
      </c>
      <c r="AG3609" s="141">
        <v>165166.48387499998</v>
      </c>
      <c r="AH3609" s="141">
        <v>162609.06849999996</v>
      </c>
      <c r="AI3609" s="141">
        <v>160051.65312499995</v>
      </c>
      <c r="AJ3609" s="141">
        <v>157494.23774999994</v>
      </c>
      <c r="AK3609" s="141">
        <v>154936.82237499993</v>
      </c>
      <c r="AL3609" s="141">
        <v>152379.40699999992</v>
      </c>
      <c r="AM3609" s="141">
        <v>149821.99162499991</v>
      </c>
      <c r="AN3609" s="141">
        <v>147264.5762499999</v>
      </c>
      <c r="AO3609" s="141">
        <v>144707.16087499988</v>
      </c>
      <c r="AP3609" s="141">
        <v>142149.74549999987</v>
      </c>
      <c r="AQ3609" s="141">
        <v>139592.33012499986</v>
      </c>
      <c r="AR3609" s="141">
        <v>137034.91474999985</v>
      </c>
      <c r="AS3609" s="141">
        <v>134477.49937499984</v>
      </c>
      <c r="AT3609" s="141">
        <v>131920.08399999983</v>
      </c>
      <c r="AU3609" s="141">
        <v>129362.66862499983</v>
      </c>
      <c r="AV3609" s="141">
        <v>126805.25324999983</v>
      </c>
      <c r="AW3609" s="141">
        <v>124247.83787499984</v>
      </c>
      <c r="AX3609" s="141">
        <v>121690.42249999984</v>
      </c>
      <c r="AY3609" s="141">
        <v>119133.00712499984</v>
      </c>
      <c r="AZ3609" s="141">
        <v>116575.59174999985</v>
      </c>
      <c r="BA3609" s="141">
        <v>114018.17637499985</v>
      </c>
      <c r="BB3609" s="141">
        <v>111460.76099999985</v>
      </c>
      <c r="BC3609" s="141">
        <v>108903.34562499986</v>
      </c>
      <c r="BD3609" s="141">
        <v>106345.93024999986</v>
      </c>
      <c r="BE3609" s="141">
        <v>103788.51487499986</v>
      </c>
      <c r="BF3609" s="141">
        <v>101231.09949999987</v>
      </c>
      <c r="BG3609" s="141">
        <v>98673.684124999869</v>
      </c>
      <c r="BH3609" s="141">
        <v>96116.268749999872</v>
      </c>
      <c r="BI3609" s="141">
        <v>93558.853374999875</v>
      </c>
      <c r="BJ3609" s="141">
        <v>91001.437999999878</v>
      </c>
      <c r="BK3609" s="141">
        <v>88444.022624999881</v>
      </c>
      <c r="BL3609" s="141">
        <v>85886.607249999885</v>
      </c>
      <c r="BM3609" s="141">
        <v>83329.191874999888</v>
      </c>
      <c r="BN3609" s="141">
        <v>80771.776499999891</v>
      </c>
      <c r="BO3609" s="141">
        <v>78214.361124999894</v>
      </c>
      <c r="BP3609" s="141">
        <v>75656.945749999897</v>
      </c>
    </row>
    <row r="3610" spans="4:68">
      <c r="D3610" s="174" t="s">
        <v>11663</v>
      </c>
      <c r="E3610" s="175">
        <v>199397.53</v>
      </c>
      <c r="F3610" s="174" t="s">
        <v>3540</v>
      </c>
      <c r="G3610" s="174" t="s">
        <v>11624</v>
      </c>
      <c r="H3610" s="174" t="s">
        <v>191</v>
      </c>
      <c r="I3610" s="174" t="s">
        <v>11664</v>
      </c>
      <c r="J3610" s="174" t="s">
        <v>11665</v>
      </c>
      <c r="K3610" s="174"/>
      <c r="L3610" s="174" t="s">
        <v>4439</v>
      </c>
      <c r="M3610" s="174" t="s">
        <v>11666</v>
      </c>
      <c r="N3610" s="176">
        <v>960</v>
      </c>
      <c r="O3610" s="174" t="s">
        <v>3407</v>
      </c>
      <c r="P3610" s="177">
        <v>36892</v>
      </c>
      <c r="Q3610" s="176">
        <v>150</v>
      </c>
      <c r="R3610" s="175">
        <v>30948.04</v>
      </c>
      <c r="S3610" s="175">
        <v>168449.49</v>
      </c>
      <c r="T3610" s="178">
        <v>0</v>
      </c>
      <c r="U3610" s="96">
        <v>6</v>
      </c>
      <c r="V3610" s="38" t="s">
        <v>116</v>
      </c>
      <c r="W3610" s="38"/>
      <c r="X3610" s="137">
        <v>2492.4691250000001</v>
      </c>
      <c r="Y3610" s="138">
        <v>66112</v>
      </c>
      <c r="Z3610" s="179">
        <v>67.5</v>
      </c>
      <c r="AA3610" s="139">
        <v>2081</v>
      </c>
      <c r="AB3610" s="131"/>
      <c r="AC3610" s="38"/>
      <c r="AD3610" s="140">
        <v>168449.49</v>
      </c>
      <c r="AE3610" s="141">
        <v>165957.02087499999</v>
      </c>
      <c r="AF3610" s="141">
        <v>163464.55174999998</v>
      </c>
      <c r="AG3610" s="141">
        <v>160972.08262499998</v>
      </c>
      <c r="AH3610" s="141">
        <v>158479.61349999998</v>
      </c>
      <c r="AI3610" s="141">
        <v>155987.14437499997</v>
      </c>
      <c r="AJ3610" s="141">
        <v>153494.67524999997</v>
      </c>
      <c r="AK3610" s="141">
        <v>151002.20612499997</v>
      </c>
      <c r="AL3610" s="141">
        <v>148509.73699999996</v>
      </c>
      <c r="AM3610" s="141">
        <v>146017.26787499996</v>
      </c>
      <c r="AN3610" s="141">
        <v>143524.79874999996</v>
      </c>
      <c r="AO3610" s="141">
        <v>141032.32962499995</v>
      </c>
      <c r="AP3610" s="141">
        <v>138539.86049999995</v>
      </c>
      <c r="AQ3610" s="141">
        <v>136047.39137499995</v>
      </c>
      <c r="AR3610" s="141">
        <v>133554.92224999995</v>
      </c>
      <c r="AS3610" s="141">
        <v>131062.45312499994</v>
      </c>
      <c r="AT3610" s="141">
        <v>128569.98399999994</v>
      </c>
      <c r="AU3610" s="141">
        <v>126077.51487499994</v>
      </c>
      <c r="AV3610" s="141">
        <v>123585.04574999993</v>
      </c>
      <c r="AW3610" s="141">
        <v>121092.57662499993</v>
      </c>
      <c r="AX3610" s="141">
        <v>118600.10749999993</v>
      </c>
      <c r="AY3610" s="141">
        <v>116107.63837499992</v>
      </c>
      <c r="AZ3610" s="141">
        <v>113615.16924999992</v>
      </c>
      <c r="BA3610" s="141">
        <v>111122.70012499992</v>
      </c>
      <c r="BB3610" s="141">
        <v>108630.23099999991</v>
      </c>
      <c r="BC3610" s="141">
        <v>106137.76187499991</v>
      </c>
      <c r="BD3610" s="141">
        <v>103645.29274999991</v>
      </c>
      <c r="BE3610" s="141">
        <v>101152.8236249999</v>
      </c>
      <c r="BF3610" s="141">
        <v>98660.354499999899</v>
      </c>
      <c r="BG3610" s="141">
        <v>96167.885374999896</v>
      </c>
      <c r="BH3610" s="141">
        <v>93675.416249999893</v>
      </c>
      <c r="BI3610" s="141">
        <v>91182.94712499989</v>
      </c>
      <c r="BJ3610" s="141">
        <v>88690.477999999886</v>
      </c>
      <c r="BK3610" s="141">
        <v>86198.008874999883</v>
      </c>
      <c r="BL3610" s="141">
        <v>83705.53974999988</v>
      </c>
      <c r="BM3610" s="141">
        <v>81213.070624999877</v>
      </c>
      <c r="BN3610" s="141">
        <v>78720.601499999873</v>
      </c>
      <c r="BO3610" s="141">
        <v>76228.13237499987</v>
      </c>
      <c r="BP3610" s="141">
        <v>73735.663249999867</v>
      </c>
    </row>
    <row r="3611" spans="4:68">
      <c r="D3611" s="174" t="s">
        <v>11667</v>
      </c>
      <c r="E3611" s="175">
        <v>222966.09</v>
      </c>
      <c r="F3611" s="174" t="s">
        <v>3540</v>
      </c>
      <c r="G3611" s="174" t="s">
        <v>11624</v>
      </c>
      <c r="H3611" s="174" t="s">
        <v>177</v>
      </c>
      <c r="I3611" s="174" t="s">
        <v>11668</v>
      </c>
      <c r="J3611" s="174" t="s">
        <v>11669</v>
      </c>
      <c r="K3611" s="174"/>
      <c r="L3611" s="174" t="s">
        <v>3509</v>
      </c>
      <c r="M3611" s="174" t="s">
        <v>6157</v>
      </c>
      <c r="N3611" s="176">
        <v>960</v>
      </c>
      <c r="O3611" s="174" t="s">
        <v>3407</v>
      </c>
      <c r="P3611" s="177">
        <v>36892</v>
      </c>
      <c r="Q3611" s="176">
        <v>150</v>
      </c>
      <c r="R3611" s="175">
        <v>34606.120000000003</v>
      </c>
      <c r="S3611" s="175">
        <v>188359.97</v>
      </c>
      <c r="T3611" s="178">
        <v>0</v>
      </c>
      <c r="U3611" s="96">
        <v>5</v>
      </c>
      <c r="V3611" s="38" t="s">
        <v>115</v>
      </c>
      <c r="W3611" s="38"/>
      <c r="X3611" s="137">
        <v>2787.0761249999996</v>
      </c>
      <c r="Y3611" s="138">
        <v>66112</v>
      </c>
      <c r="Z3611" s="179">
        <v>67.5</v>
      </c>
      <c r="AA3611" s="139">
        <v>2081</v>
      </c>
      <c r="AB3611" s="131"/>
      <c r="AC3611" s="38"/>
      <c r="AD3611" s="140">
        <v>188359.97</v>
      </c>
      <c r="AE3611" s="141">
        <v>185572.89387500001</v>
      </c>
      <c r="AF3611" s="141">
        <v>182785.81775000002</v>
      </c>
      <c r="AG3611" s="141">
        <v>179998.74162500002</v>
      </c>
      <c r="AH3611" s="141">
        <v>177211.66550000003</v>
      </c>
      <c r="AI3611" s="141">
        <v>174424.58937500004</v>
      </c>
      <c r="AJ3611" s="141">
        <v>171637.51325000005</v>
      </c>
      <c r="AK3611" s="141">
        <v>168850.43712500005</v>
      </c>
      <c r="AL3611" s="141">
        <v>166063.36100000006</v>
      </c>
      <c r="AM3611" s="141">
        <v>163276.28487500007</v>
      </c>
      <c r="AN3611" s="141">
        <v>160489.20875000008</v>
      </c>
      <c r="AO3611" s="141">
        <v>157702.13262500009</v>
      </c>
      <c r="AP3611" s="141">
        <v>154915.05650000009</v>
      </c>
      <c r="AQ3611" s="141">
        <v>152127.9803750001</v>
      </c>
      <c r="AR3611" s="141">
        <v>149340.90425000011</v>
      </c>
      <c r="AS3611" s="141">
        <v>146553.82812500012</v>
      </c>
      <c r="AT3611" s="141">
        <v>143766.75200000012</v>
      </c>
      <c r="AU3611" s="141">
        <v>140979.67587500013</v>
      </c>
      <c r="AV3611" s="141">
        <v>138192.59975000014</v>
      </c>
      <c r="AW3611" s="141">
        <v>135405.52362500015</v>
      </c>
      <c r="AX3611" s="141">
        <v>132618.44750000015</v>
      </c>
      <c r="AY3611" s="141">
        <v>129831.37137500016</v>
      </c>
      <c r="AZ3611" s="141">
        <v>127044.29525000017</v>
      </c>
      <c r="BA3611" s="141">
        <v>124257.21912500018</v>
      </c>
      <c r="BB3611" s="141">
        <v>121470.14300000019</v>
      </c>
      <c r="BC3611" s="141">
        <v>118683.06687500019</v>
      </c>
      <c r="BD3611" s="141">
        <v>115895.9907500002</v>
      </c>
      <c r="BE3611" s="141">
        <v>113108.91462500021</v>
      </c>
      <c r="BF3611" s="141">
        <v>110321.83850000022</v>
      </c>
      <c r="BG3611" s="141">
        <v>107534.76237500022</v>
      </c>
      <c r="BH3611" s="141">
        <v>104747.68625000023</v>
      </c>
      <c r="BI3611" s="141">
        <v>101960.61012500024</v>
      </c>
      <c r="BJ3611" s="141">
        <v>99173.534000000247</v>
      </c>
      <c r="BK3611" s="141">
        <v>96386.457875000255</v>
      </c>
      <c r="BL3611" s="141">
        <v>93599.381750000262</v>
      </c>
      <c r="BM3611" s="141">
        <v>90812.30562500027</v>
      </c>
      <c r="BN3611" s="141">
        <v>88025.229500000278</v>
      </c>
      <c r="BO3611" s="141">
        <v>85238.153375000285</v>
      </c>
      <c r="BP3611" s="141">
        <v>82451.077250000293</v>
      </c>
    </row>
    <row r="3612" spans="4:68">
      <c r="D3612" s="174" t="s">
        <v>11670</v>
      </c>
      <c r="E3612" s="175">
        <v>65616.759999999995</v>
      </c>
      <c r="F3612" s="174" t="s">
        <v>3540</v>
      </c>
      <c r="G3612" s="174" t="s">
        <v>11671</v>
      </c>
      <c r="H3612" s="174" t="s">
        <v>191</v>
      </c>
      <c r="I3612" s="174" t="s">
        <v>11672</v>
      </c>
      <c r="J3612" s="174" t="s">
        <v>11673</v>
      </c>
      <c r="K3612" s="174"/>
      <c r="L3612" s="174" t="s">
        <v>4377</v>
      </c>
      <c r="M3612" s="174" t="s">
        <v>4411</v>
      </c>
      <c r="N3612" s="176">
        <v>960</v>
      </c>
      <c r="O3612" s="174" t="s">
        <v>3407</v>
      </c>
      <c r="P3612" s="177">
        <v>36892</v>
      </c>
      <c r="Q3612" s="176">
        <v>150</v>
      </c>
      <c r="R3612" s="175">
        <v>10184.15</v>
      </c>
      <c r="S3612" s="175">
        <v>55432.61</v>
      </c>
      <c r="T3612" s="178">
        <v>0</v>
      </c>
      <c r="U3612" s="96">
        <v>6</v>
      </c>
      <c r="V3612" s="38" t="s">
        <v>116</v>
      </c>
      <c r="W3612" s="38"/>
      <c r="X3612" s="137">
        <v>820.20949999999993</v>
      </c>
      <c r="Y3612" s="138">
        <v>66112</v>
      </c>
      <c r="Z3612" s="179">
        <v>67.5</v>
      </c>
      <c r="AA3612" s="139">
        <v>2081</v>
      </c>
      <c r="AB3612" s="131"/>
      <c r="AC3612" s="38"/>
      <c r="AD3612" s="140">
        <v>55432.61</v>
      </c>
      <c r="AE3612" s="141">
        <v>54612.400500000003</v>
      </c>
      <c r="AF3612" s="141">
        <v>53792.191000000006</v>
      </c>
      <c r="AG3612" s="141">
        <v>52971.981500000009</v>
      </c>
      <c r="AH3612" s="141">
        <v>52151.772000000012</v>
      </c>
      <c r="AI3612" s="141">
        <v>51331.562500000015</v>
      </c>
      <c r="AJ3612" s="141">
        <v>50511.353000000017</v>
      </c>
      <c r="AK3612" s="141">
        <v>49691.14350000002</v>
      </c>
      <c r="AL3612" s="141">
        <v>48870.934000000023</v>
      </c>
      <c r="AM3612" s="141">
        <v>48050.724500000026</v>
      </c>
      <c r="AN3612" s="141">
        <v>47230.515000000029</v>
      </c>
      <c r="AO3612" s="141">
        <v>46410.305500000031</v>
      </c>
      <c r="AP3612" s="141">
        <v>45590.096000000034</v>
      </c>
      <c r="AQ3612" s="141">
        <v>44769.886500000037</v>
      </c>
      <c r="AR3612" s="141">
        <v>43949.67700000004</v>
      </c>
      <c r="AS3612" s="141">
        <v>43129.467500000042</v>
      </c>
      <c r="AT3612" s="141">
        <v>42309.258000000045</v>
      </c>
      <c r="AU3612" s="141">
        <v>41489.048500000048</v>
      </c>
      <c r="AV3612" s="141">
        <v>40668.839000000051</v>
      </c>
      <c r="AW3612" s="141">
        <v>39848.629500000054</v>
      </c>
      <c r="AX3612" s="141">
        <v>39028.420000000056</v>
      </c>
      <c r="AY3612" s="141">
        <v>38208.210500000059</v>
      </c>
      <c r="AZ3612" s="141">
        <v>37388.001000000062</v>
      </c>
      <c r="BA3612" s="141">
        <v>36567.791500000065</v>
      </c>
      <c r="BB3612" s="141">
        <v>35747.582000000068</v>
      </c>
      <c r="BC3612" s="141">
        <v>34927.37250000007</v>
      </c>
      <c r="BD3612" s="141">
        <v>34107.163000000073</v>
      </c>
      <c r="BE3612" s="141">
        <v>33286.953500000076</v>
      </c>
      <c r="BF3612" s="141">
        <v>32466.744000000075</v>
      </c>
      <c r="BG3612" s="141">
        <v>31646.534500000074</v>
      </c>
      <c r="BH3612" s="141">
        <v>30826.325000000073</v>
      </c>
      <c r="BI3612" s="141">
        <v>30006.115500000073</v>
      </c>
      <c r="BJ3612" s="141">
        <v>29185.906000000072</v>
      </c>
      <c r="BK3612" s="141">
        <v>28365.696500000071</v>
      </c>
      <c r="BL3612" s="141">
        <v>27545.48700000007</v>
      </c>
      <c r="BM3612" s="141">
        <v>26725.277500000069</v>
      </c>
      <c r="BN3612" s="141">
        <v>25905.068000000068</v>
      </c>
      <c r="BO3612" s="141">
        <v>25084.858500000068</v>
      </c>
      <c r="BP3612" s="141">
        <v>24264.649000000067</v>
      </c>
    </row>
    <row r="3613" spans="4:68">
      <c r="D3613" s="174" t="s">
        <v>11674</v>
      </c>
      <c r="E3613" s="175">
        <v>51517.06</v>
      </c>
      <c r="F3613" s="174" t="s">
        <v>3540</v>
      </c>
      <c r="G3613" s="174" t="s">
        <v>11624</v>
      </c>
      <c r="H3613" s="174" t="s">
        <v>179</v>
      </c>
      <c r="I3613" s="174" t="s">
        <v>11675</v>
      </c>
      <c r="J3613" s="174" t="s">
        <v>11676</v>
      </c>
      <c r="K3613" s="174"/>
      <c r="L3613" s="174" t="s">
        <v>7136</v>
      </c>
      <c r="M3613" s="174" t="s">
        <v>7202</v>
      </c>
      <c r="N3613" s="176">
        <v>600</v>
      </c>
      <c r="O3613" s="174" t="s">
        <v>3407</v>
      </c>
      <c r="P3613" s="177">
        <v>36892</v>
      </c>
      <c r="Q3613" s="176">
        <v>150</v>
      </c>
      <c r="R3613" s="175">
        <v>12793.38</v>
      </c>
      <c r="S3613" s="175">
        <v>38723.68</v>
      </c>
      <c r="T3613" s="178">
        <v>0</v>
      </c>
      <c r="U3613" s="96">
        <v>11</v>
      </c>
      <c r="V3613" s="38" t="s">
        <v>121</v>
      </c>
      <c r="W3613" s="38"/>
      <c r="X3613" s="137">
        <v>1030.3412000000001</v>
      </c>
      <c r="Y3613" s="138">
        <v>55154</v>
      </c>
      <c r="Z3613" s="179">
        <v>37.5</v>
      </c>
      <c r="AA3613" s="139">
        <v>2051</v>
      </c>
      <c r="AB3613" s="131"/>
      <c r="AC3613" s="38"/>
      <c r="AD3613" s="140">
        <v>38723.68</v>
      </c>
      <c r="AE3613" s="141">
        <v>37693.338799999998</v>
      </c>
      <c r="AF3613" s="141">
        <v>36662.997599999995</v>
      </c>
      <c r="AG3613" s="141">
        <v>35632.656399999993</v>
      </c>
      <c r="AH3613" s="141">
        <v>34602.31519999999</v>
      </c>
      <c r="AI3613" s="141">
        <v>33571.973999999987</v>
      </c>
      <c r="AJ3613" s="141">
        <v>32541.632799999988</v>
      </c>
      <c r="AK3613" s="141">
        <v>31511.29159999999</v>
      </c>
      <c r="AL3613" s="141">
        <v>30480.950399999991</v>
      </c>
      <c r="AM3613" s="141">
        <v>29450.609199999992</v>
      </c>
      <c r="AN3613" s="141">
        <v>28420.267999999993</v>
      </c>
      <c r="AO3613" s="141">
        <v>27389.926799999994</v>
      </c>
      <c r="AP3613" s="141">
        <v>26359.585599999995</v>
      </c>
      <c r="AQ3613" s="141">
        <v>25329.244399999996</v>
      </c>
      <c r="AR3613" s="141">
        <v>24298.903199999997</v>
      </c>
      <c r="AS3613" s="141">
        <v>23268.561999999998</v>
      </c>
      <c r="AT3613" s="141">
        <v>22238.220799999999</v>
      </c>
      <c r="AU3613" s="141">
        <v>21207.8796</v>
      </c>
      <c r="AV3613" s="141">
        <v>20177.538400000001</v>
      </c>
      <c r="AW3613" s="141">
        <v>19147.197200000002</v>
      </c>
      <c r="AX3613" s="141">
        <v>18116.856000000003</v>
      </c>
      <c r="AY3613" s="141">
        <v>17086.514800000004</v>
      </c>
      <c r="AZ3613" s="141">
        <v>16056.173600000004</v>
      </c>
      <c r="BA3613" s="141">
        <v>15025.832400000003</v>
      </c>
      <c r="BB3613" s="141">
        <v>13995.491200000002</v>
      </c>
      <c r="BC3613" s="141">
        <v>12965.150000000001</v>
      </c>
      <c r="BD3613" s="141">
        <v>11934.808800000001</v>
      </c>
      <c r="BE3613" s="141">
        <v>10904.4676</v>
      </c>
      <c r="BF3613" s="141">
        <v>9874.1263999999992</v>
      </c>
      <c r="BG3613" s="141">
        <v>8843.7851999999984</v>
      </c>
      <c r="BH3613" s="141">
        <v>7813.4439999999986</v>
      </c>
      <c r="BI3613" s="141">
        <v>6783.1027999999988</v>
      </c>
      <c r="BJ3613" s="141">
        <v>5752.7615999999989</v>
      </c>
      <c r="BK3613" s="141">
        <v>4722.4203999999991</v>
      </c>
      <c r="BL3613" s="141">
        <v>3692.0791999999992</v>
      </c>
      <c r="BM3613" s="141">
        <v>2661.7379999999994</v>
      </c>
      <c r="BN3613" s="141">
        <v>1631.3967999999993</v>
      </c>
      <c r="BO3613" s="141">
        <v>601.05559999999923</v>
      </c>
      <c r="BP3613" s="141">
        <v>0</v>
      </c>
    </row>
    <row r="3614" spans="4:68">
      <c r="D3614" s="174" t="s">
        <v>11677</v>
      </c>
      <c r="E3614" s="175">
        <v>7854.94</v>
      </c>
      <c r="F3614" s="174" t="s">
        <v>3540</v>
      </c>
      <c r="G3614" s="174" t="s">
        <v>11624</v>
      </c>
      <c r="H3614" s="174" t="s">
        <v>179</v>
      </c>
      <c r="I3614" s="174" t="s">
        <v>11678</v>
      </c>
      <c r="J3614" s="174" t="s">
        <v>11679</v>
      </c>
      <c r="K3614" s="174"/>
      <c r="L3614" s="174" t="s">
        <v>7136</v>
      </c>
      <c r="M3614" s="174" t="s">
        <v>7175</v>
      </c>
      <c r="N3614" s="176">
        <v>600</v>
      </c>
      <c r="O3614" s="174" t="s">
        <v>3407</v>
      </c>
      <c r="P3614" s="177">
        <v>36892</v>
      </c>
      <c r="Q3614" s="176">
        <v>150</v>
      </c>
      <c r="R3614" s="175">
        <v>1950.53</v>
      </c>
      <c r="S3614" s="175">
        <v>5904.41</v>
      </c>
      <c r="T3614" s="178">
        <v>0</v>
      </c>
      <c r="U3614" s="96">
        <v>9</v>
      </c>
      <c r="V3614" s="38" t="s">
        <v>119</v>
      </c>
      <c r="W3614" s="38"/>
      <c r="X3614" s="137">
        <v>157.09879999999998</v>
      </c>
      <c r="Y3614" s="138">
        <v>55154</v>
      </c>
      <c r="Z3614" s="179">
        <v>37.5</v>
      </c>
      <c r="AA3614" s="139">
        <v>2051</v>
      </c>
      <c r="AB3614" s="131"/>
      <c r="AC3614" s="38"/>
      <c r="AD3614" s="140">
        <v>5904.41</v>
      </c>
      <c r="AE3614" s="141">
        <v>5747.3112000000001</v>
      </c>
      <c r="AF3614" s="141">
        <v>5590.2124000000003</v>
      </c>
      <c r="AG3614" s="141">
        <v>5433.1136000000006</v>
      </c>
      <c r="AH3614" s="141">
        <v>5276.0148000000008</v>
      </c>
      <c r="AI3614" s="141">
        <v>5118.9160000000011</v>
      </c>
      <c r="AJ3614" s="141">
        <v>4961.8172000000013</v>
      </c>
      <c r="AK3614" s="141">
        <v>4804.7184000000016</v>
      </c>
      <c r="AL3614" s="141">
        <v>4647.6196000000018</v>
      </c>
      <c r="AM3614" s="141">
        <v>4490.5208000000021</v>
      </c>
      <c r="AN3614" s="141">
        <v>4333.4220000000023</v>
      </c>
      <c r="AO3614" s="141">
        <v>4176.3232000000025</v>
      </c>
      <c r="AP3614" s="141">
        <v>4019.2244000000028</v>
      </c>
      <c r="AQ3614" s="141">
        <v>3862.125600000003</v>
      </c>
      <c r="AR3614" s="141">
        <v>3705.0268000000033</v>
      </c>
      <c r="AS3614" s="141">
        <v>3547.9280000000035</v>
      </c>
      <c r="AT3614" s="141">
        <v>3390.8292000000038</v>
      </c>
      <c r="AU3614" s="141">
        <v>3233.730400000004</v>
      </c>
      <c r="AV3614" s="141">
        <v>3076.6316000000043</v>
      </c>
      <c r="AW3614" s="141">
        <v>2919.5328000000045</v>
      </c>
      <c r="AX3614" s="141">
        <v>2762.4340000000047</v>
      </c>
      <c r="AY3614" s="141">
        <v>2605.335200000005</v>
      </c>
      <c r="AZ3614" s="141">
        <v>2448.2364000000052</v>
      </c>
      <c r="BA3614" s="141">
        <v>2291.1376000000055</v>
      </c>
      <c r="BB3614" s="141">
        <v>2134.0388000000057</v>
      </c>
      <c r="BC3614" s="141">
        <v>1976.9400000000057</v>
      </c>
      <c r="BD3614" s="141">
        <v>1819.8412000000058</v>
      </c>
      <c r="BE3614" s="141">
        <v>1662.7424000000058</v>
      </c>
      <c r="BF3614" s="141">
        <v>1505.6436000000058</v>
      </c>
      <c r="BG3614" s="141">
        <v>1348.5448000000058</v>
      </c>
      <c r="BH3614" s="141">
        <v>1191.4460000000058</v>
      </c>
      <c r="BI3614" s="141">
        <v>1034.3472000000058</v>
      </c>
      <c r="BJ3614" s="141">
        <v>877.24840000000586</v>
      </c>
      <c r="BK3614" s="141">
        <v>720.14960000000588</v>
      </c>
      <c r="BL3614" s="141">
        <v>563.05080000000589</v>
      </c>
      <c r="BM3614" s="141">
        <v>405.95200000000591</v>
      </c>
      <c r="BN3614" s="141">
        <v>248.85320000000593</v>
      </c>
      <c r="BO3614" s="141">
        <v>91.754400000005944</v>
      </c>
      <c r="BP3614" s="141">
        <v>0</v>
      </c>
    </row>
    <row r="3615" spans="4:68">
      <c r="D3615" s="174" t="s">
        <v>11680</v>
      </c>
      <c r="E3615" s="175">
        <v>138568.32000000001</v>
      </c>
      <c r="F3615" s="174" t="s">
        <v>3540</v>
      </c>
      <c r="G3615" s="174" t="s">
        <v>11624</v>
      </c>
      <c r="H3615" s="174" t="s">
        <v>179</v>
      </c>
      <c r="I3615" s="174" t="s">
        <v>11681</v>
      </c>
      <c r="J3615" s="174" t="s">
        <v>11682</v>
      </c>
      <c r="K3615" s="174"/>
      <c r="L3615" s="174" t="s">
        <v>7136</v>
      </c>
      <c r="M3615" s="174" t="s">
        <v>7175</v>
      </c>
      <c r="N3615" s="176">
        <v>600</v>
      </c>
      <c r="O3615" s="174" t="s">
        <v>3407</v>
      </c>
      <c r="P3615" s="177">
        <v>36892</v>
      </c>
      <c r="Q3615" s="176">
        <v>150</v>
      </c>
      <c r="R3615" s="175">
        <v>34411.050000000003</v>
      </c>
      <c r="S3615" s="175">
        <v>104157.27</v>
      </c>
      <c r="T3615" s="178">
        <v>0</v>
      </c>
      <c r="U3615" s="96">
        <v>9</v>
      </c>
      <c r="V3615" s="38" t="s">
        <v>119</v>
      </c>
      <c r="W3615" s="38"/>
      <c r="X3615" s="137">
        <v>2771.3663999999999</v>
      </c>
      <c r="Y3615" s="138">
        <v>55154</v>
      </c>
      <c r="Z3615" s="179">
        <v>37.5</v>
      </c>
      <c r="AA3615" s="139">
        <v>2051</v>
      </c>
      <c r="AB3615" s="131"/>
      <c r="AC3615" s="38"/>
      <c r="AD3615" s="140">
        <v>104157.27</v>
      </c>
      <c r="AE3615" s="141">
        <v>101385.90360000001</v>
      </c>
      <c r="AF3615" s="141">
        <v>98614.537200000006</v>
      </c>
      <c r="AG3615" s="141">
        <v>95843.170800000007</v>
      </c>
      <c r="AH3615" s="141">
        <v>93071.804400000008</v>
      </c>
      <c r="AI3615" s="141">
        <v>90300.438000000009</v>
      </c>
      <c r="AJ3615" s="141">
        <v>87529.07160000001</v>
      </c>
      <c r="AK3615" s="141">
        <v>84757.705200000011</v>
      </c>
      <c r="AL3615" s="141">
        <v>81986.338800000012</v>
      </c>
      <c r="AM3615" s="141">
        <v>79214.972400000013</v>
      </c>
      <c r="AN3615" s="141">
        <v>76443.606000000014</v>
      </c>
      <c r="AO3615" s="141">
        <v>73672.239600000015</v>
      </c>
      <c r="AP3615" s="141">
        <v>70900.873200000016</v>
      </c>
      <c r="AQ3615" s="141">
        <v>68129.506800000017</v>
      </c>
      <c r="AR3615" s="141">
        <v>65358.140400000018</v>
      </c>
      <c r="AS3615" s="141">
        <v>62586.774000000019</v>
      </c>
      <c r="AT3615" s="141">
        <v>59815.40760000002</v>
      </c>
      <c r="AU3615" s="141">
        <v>57044.041200000021</v>
      </c>
      <c r="AV3615" s="141">
        <v>54272.674800000023</v>
      </c>
      <c r="AW3615" s="141">
        <v>51501.308400000024</v>
      </c>
      <c r="AX3615" s="141">
        <v>48729.942000000025</v>
      </c>
      <c r="AY3615" s="141">
        <v>45958.575600000026</v>
      </c>
      <c r="AZ3615" s="141">
        <v>43187.209200000027</v>
      </c>
      <c r="BA3615" s="141">
        <v>40415.842800000028</v>
      </c>
      <c r="BB3615" s="141">
        <v>37644.476400000029</v>
      </c>
      <c r="BC3615" s="141">
        <v>34873.11000000003</v>
      </c>
      <c r="BD3615" s="141">
        <v>32101.743600000031</v>
      </c>
      <c r="BE3615" s="141">
        <v>29330.377200000032</v>
      </c>
      <c r="BF3615" s="141">
        <v>26559.010800000033</v>
      </c>
      <c r="BG3615" s="141">
        <v>23787.644400000034</v>
      </c>
      <c r="BH3615" s="141">
        <v>21016.278000000035</v>
      </c>
      <c r="BI3615" s="141">
        <v>18244.911600000036</v>
      </c>
      <c r="BJ3615" s="141">
        <v>15473.545200000037</v>
      </c>
      <c r="BK3615" s="141">
        <v>12702.178800000038</v>
      </c>
      <c r="BL3615" s="141">
        <v>9930.8124000000389</v>
      </c>
      <c r="BM3615" s="141">
        <v>7159.446000000039</v>
      </c>
      <c r="BN3615" s="141">
        <v>4388.0796000000391</v>
      </c>
      <c r="BO3615" s="141">
        <v>1616.7132000000393</v>
      </c>
      <c r="BP3615" s="141">
        <v>0</v>
      </c>
    </row>
    <row r="3616" spans="4:68">
      <c r="D3616" s="174" t="s">
        <v>11683</v>
      </c>
      <c r="E3616" s="175">
        <v>4309.51</v>
      </c>
      <c r="F3616" s="174" t="s">
        <v>3540</v>
      </c>
      <c r="G3616" s="174" t="s">
        <v>11624</v>
      </c>
      <c r="H3616" s="174" t="s">
        <v>179</v>
      </c>
      <c r="I3616" s="174" t="s">
        <v>11684</v>
      </c>
      <c r="J3616" s="174" t="s">
        <v>11685</v>
      </c>
      <c r="K3616" s="174"/>
      <c r="L3616" s="174" t="s">
        <v>7136</v>
      </c>
      <c r="M3616" s="174" t="s">
        <v>7279</v>
      </c>
      <c r="N3616" s="176">
        <v>600</v>
      </c>
      <c r="O3616" s="174" t="s">
        <v>3407</v>
      </c>
      <c r="P3616" s="177">
        <v>36892</v>
      </c>
      <c r="Q3616" s="176">
        <v>150</v>
      </c>
      <c r="R3616" s="175">
        <v>1070.19</v>
      </c>
      <c r="S3616" s="175">
        <v>3239.32</v>
      </c>
      <c r="T3616" s="178">
        <v>0</v>
      </c>
      <c r="U3616" s="96">
        <v>10</v>
      </c>
      <c r="V3616" s="38" t="s">
        <v>120</v>
      </c>
      <c r="W3616" s="38"/>
      <c r="X3616" s="137">
        <v>86.190200000000004</v>
      </c>
      <c r="Y3616" s="138">
        <v>55154</v>
      </c>
      <c r="Z3616" s="179">
        <v>37.5</v>
      </c>
      <c r="AA3616" s="139">
        <v>2051</v>
      </c>
      <c r="AB3616" s="131"/>
      <c r="AC3616" s="38"/>
      <c r="AD3616" s="140">
        <v>3239.32</v>
      </c>
      <c r="AE3616" s="141">
        <v>3153.1298000000002</v>
      </c>
      <c r="AF3616" s="141">
        <v>3066.9396000000002</v>
      </c>
      <c r="AG3616" s="141">
        <v>2980.7494000000002</v>
      </c>
      <c r="AH3616" s="141">
        <v>2894.5592000000001</v>
      </c>
      <c r="AI3616" s="141">
        <v>2808.3690000000001</v>
      </c>
      <c r="AJ3616" s="141">
        <v>2722.1788000000001</v>
      </c>
      <c r="AK3616" s="141">
        <v>2635.9886000000001</v>
      </c>
      <c r="AL3616" s="141">
        <v>2549.7984000000001</v>
      </c>
      <c r="AM3616" s="141">
        <v>2463.6082000000001</v>
      </c>
      <c r="AN3616" s="141">
        <v>2377.4180000000001</v>
      </c>
      <c r="AO3616" s="141">
        <v>2291.2278000000001</v>
      </c>
      <c r="AP3616" s="141">
        <v>2205.0376000000001</v>
      </c>
      <c r="AQ3616" s="141">
        <v>2118.8474000000001</v>
      </c>
      <c r="AR3616" s="141">
        <v>2032.6572000000001</v>
      </c>
      <c r="AS3616" s="141">
        <v>1946.4670000000001</v>
      </c>
      <c r="AT3616" s="141">
        <v>1860.2768000000001</v>
      </c>
      <c r="AU3616" s="141">
        <v>1774.0866000000001</v>
      </c>
      <c r="AV3616" s="141">
        <v>1687.8964000000001</v>
      </c>
      <c r="AW3616" s="141">
        <v>1601.7062000000001</v>
      </c>
      <c r="AX3616" s="141">
        <v>1515.5160000000001</v>
      </c>
      <c r="AY3616" s="141">
        <v>1429.3258000000001</v>
      </c>
      <c r="AZ3616" s="141">
        <v>1343.1356000000001</v>
      </c>
      <c r="BA3616" s="141">
        <v>1256.9454000000001</v>
      </c>
      <c r="BB3616" s="141">
        <v>1170.7552000000001</v>
      </c>
      <c r="BC3616" s="141">
        <v>1084.5650000000001</v>
      </c>
      <c r="BD3616" s="141">
        <v>998.37480000000005</v>
      </c>
      <c r="BE3616" s="141">
        <v>912.18460000000005</v>
      </c>
      <c r="BF3616" s="141">
        <v>825.99440000000004</v>
      </c>
      <c r="BG3616" s="141">
        <v>739.80420000000004</v>
      </c>
      <c r="BH3616" s="141">
        <v>653.61400000000003</v>
      </c>
      <c r="BI3616" s="141">
        <v>567.42380000000003</v>
      </c>
      <c r="BJ3616" s="141">
        <v>481.23360000000002</v>
      </c>
      <c r="BK3616" s="141">
        <v>395.04340000000002</v>
      </c>
      <c r="BL3616" s="141">
        <v>308.85320000000002</v>
      </c>
      <c r="BM3616" s="141">
        <v>222.66300000000001</v>
      </c>
      <c r="BN3616" s="141">
        <v>136.47280000000001</v>
      </c>
      <c r="BO3616" s="141">
        <v>50.282600000000002</v>
      </c>
      <c r="BP3616" s="141">
        <v>0</v>
      </c>
    </row>
    <row r="3617" spans="4:68">
      <c r="D3617" s="174" t="s">
        <v>11686</v>
      </c>
      <c r="E3617" s="175">
        <v>41892.269999999997</v>
      </c>
      <c r="F3617" s="174" t="s">
        <v>3540</v>
      </c>
      <c r="G3617" s="174" t="s">
        <v>11624</v>
      </c>
      <c r="H3617" s="174" t="s">
        <v>183</v>
      </c>
      <c r="I3617" s="174" t="s">
        <v>11687</v>
      </c>
      <c r="J3617" s="174" t="s">
        <v>11688</v>
      </c>
      <c r="K3617" s="174"/>
      <c r="L3617" s="174" t="s">
        <v>183</v>
      </c>
      <c r="M3617" s="174" t="s">
        <v>3575</v>
      </c>
      <c r="N3617" s="176">
        <v>60</v>
      </c>
      <c r="O3617" s="174" t="s">
        <v>3407</v>
      </c>
      <c r="P3617" s="177">
        <v>36892</v>
      </c>
      <c r="Q3617" s="176">
        <v>150</v>
      </c>
      <c r="R3617" s="175">
        <v>41892.269999999997</v>
      </c>
      <c r="S3617" s="176">
        <v>0</v>
      </c>
      <c r="T3617" s="178">
        <v>0</v>
      </c>
      <c r="U3617" s="96">
        <v>19</v>
      </c>
      <c r="V3617" s="38" t="s">
        <v>129</v>
      </c>
      <c r="W3617" s="38"/>
      <c r="X3617" s="137">
        <v>0</v>
      </c>
      <c r="Y3617" s="138">
        <v>38718</v>
      </c>
      <c r="Z3617" s="179">
        <v>0</v>
      </c>
      <c r="AA3617" s="139">
        <v>2006</v>
      </c>
      <c r="AB3617" s="131"/>
      <c r="AC3617" s="38"/>
      <c r="AD3617" s="140">
        <v>0</v>
      </c>
      <c r="AE3617" s="141">
        <v>0</v>
      </c>
      <c r="AF3617" s="141">
        <v>0</v>
      </c>
      <c r="AG3617" s="141">
        <v>0</v>
      </c>
      <c r="AH3617" s="141">
        <v>0</v>
      </c>
      <c r="AI3617" s="141">
        <v>0</v>
      </c>
      <c r="AJ3617" s="141">
        <v>0</v>
      </c>
      <c r="AK3617" s="141">
        <v>0</v>
      </c>
      <c r="AL3617" s="141">
        <v>0</v>
      </c>
      <c r="AM3617" s="141">
        <v>0</v>
      </c>
      <c r="AN3617" s="141">
        <v>0</v>
      </c>
      <c r="AO3617" s="141">
        <v>0</v>
      </c>
      <c r="AP3617" s="141">
        <v>0</v>
      </c>
      <c r="AQ3617" s="141">
        <v>0</v>
      </c>
      <c r="AR3617" s="141">
        <v>0</v>
      </c>
      <c r="AS3617" s="141">
        <v>0</v>
      </c>
      <c r="AT3617" s="141">
        <v>0</v>
      </c>
      <c r="AU3617" s="141">
        <v>0</v>
      </c>
      <c r="AV3617" s="141">
        <v>0</v>
      </c>
      <c r="AW3617" s="141">
        <v>0</v>
      </c>
      <c r="AX3617" s="141">
        <v>0</v>
      </c>
      <c r="AY3617" s="141">
        <v>0</v>
      </c>
      <c r="AZ3617" s="141">
        <v>0</v>
      </c>
      <c r="BA3617" s="141">
        <v>0</v>
      </c>
      <c r="BB3617" s="141">
        <v>0</v>
      </c>
      <c r="BC3617" s="141">
        <v>0</v>
      </c>
      <c r="BD3617" s="141">
        <v>0</v>
      </c>
      <c r="BE3617" s="141">
        <v>0</v>
      </c>
      <c r="BF3617" s="141">
        <v>0</v>
      </c>
      <c r="BG3617" s="141">
        <v>0</v>
      </c>
      <c r="BH3617" s="141">
        <v>0</v>
      </c>
      <c r="BI3617" s="141">
        <v>0</v>
      </c>
      <c r="BJ3617" s="141">
        <v>0</v>
      </c>
      <c r="BK3617" s="141">
        <v>0</v>
      </c>
      <c r="BL3617" s="141">
        <v>0</v>
      </c>
      <c r="BM3617" s="141">
        <v>0</v>
      </c>
      <c r="BN3617" s="141">
        <v>0</v>
      </c>
      <c r="BO3617" s="141">
        <v>0</v>
      </c>
      <c r="BP3617" s="141">
        <v>0</v>
      </c>
    </row>
    <row r="3618" spans="4:68">
      <c r="D3618" s="174" t="s">
        <v>11689</v>
      </c>
      <c r="E3618" s="175">
        <v>68957.279999999999</v>
      </c>
      <c r="F3618" s="174" t="s">
        <v>3540</v>
      </c>
      <c r="G3618" s="174" t="s">
        <v>11624</v>
      </c>
      <c r="H3618" s="174" t="s">
        <v>191</v>
      </c>
      <c r="I3618" s="174" t="s">
        <v>11690</v>
      </c>
      <c r="J3618" s="174" t="s">
        <v>11691</v>
      </c>
      <c r="K3618" s="174"/>
      <c r="L3618" s="174" t="s">
        <v>4377</v>
      </c>
      <c r="M3618" s="174" t="s">
        <v>3776</v>
      </c>
      <c r="N3618" s="176">
        <v>960</v>
      </c>
      <c r="O3618" s="174" t="s">
        <v>3407</v>
      </c>
      <c r="P3618" s="177">
        <v>36892</v>
      </c>
      <c r="Q3618" s="176">
        <v>150</v>
      </c>
      <c r="R3618" s="175">
        <v>10702.67</v>
      </c>
      <c r="S3618" s="175">
        <v>58254.61</v>
      </c>
      <c r="T3618" s="178">
        <v>0</v>
      </c>
      <c r="U3618" s="96">
        <v>6</v>
      </c>
      <c r="V3618" s="38" t="s">
        <v>116</v>
      </c>
      <c r="W3618" s="38"/>
      <c r="X3618" s="137">
        <v>861.96600000000001</v>
      </c>
      <c r="Y3618" s="138">
        <v>66112</v>
      </c>
      <c r="Z3618" s="179">
        <v>67.5</v>
      </c>
      <c r="AA3618" s="139">
        <v>2081</v>
      </c>
      <c r="AB3618" s="131"/>
      <c r="AC3618" s="38"/>
      <c r="AD3618" s="140">
        <v>58254.61</v>
      </c>
      <c r="AE3618" s="141">
        <v>57392.644</v>
      </c>
      <c r="AF3618" s="141">
        <v>56530.678</v>
      </c>
      <c r="AG3618" s="141">
        <v>55668.712</v>
      </c>
      <c r="AH3618" s="141">
        <v>54806.745999999999</v>
      </c>
      <c r="AI3618" s="141">
        <v>53944.78</v>
      </c>
      <c r="AJ3618" s="141">
        <v>53082.813999999998</v>
      </c>
      <c r="AK3618" s="141">
        <v>52220.847999999998</v>
      </c>
      <c r="AL3618" s="141">
        <v>51358.881999999998</v>
      </c>
      <c r="AM3618" s="141">
        <v>50496.915999999997</v>
      </c>
      <c r="AN3618" s="141">
        <v>49634.95</v>
      </c>
      <c r="AO3618" s="141">
        <v>48772.983999999997</v>
      </c>
      <c r="AP3618" s="141">
        <v>47911.017999999996</v>
      </c>
      <c r="AQ3618" s="141">
        <v>47049.051999999996</v>
      </c>
      <c r="AR3618" s="141">
        <v>46187.085999999996</v>
      </c>
      <c r="AS3618" s="141">
        <v>45325.119999999995</v>
      </c>
      <c r="AT3618" s="141">
        <v>44463.153999999995</v>
      </c>
      <c r="AU3618" s="141">
        <v>43601.187999999995</v>
      </c>
      <c r="AV3618" s="141">
        <v>42739.221999999994</v>
      </c>
      <c r="AW3618" s="141">
        <v>41877.255999999994</v>
      </c>
      <c r="AX3618" s="141">
        <v>41015.289999999994</v>
      </c>
      <c r="AY3618" s="141">
        <v>40153.323999999993</v>
      </c>
      <c r="AZ3618" s="141">
        <v>39291.357999999993</v>
      </c>
      <c r="BA3618" s="141">
        <v>38429.391999999993</v>
      </c>
      <c r="BB3618" s="141">
        <v>37567.425999999992</v>
      </c>
      <c r="BC3618" s="141">
        <v>36705.459999999992</v>
      </c>
      <c r="BD3618" s="141">
        <v>35843.493999999992</v>
      </c>
      <c r="BE3618" s="141">
        <v>34981.527999999991</v>
      </c>
      <c r="BF3618" s="141">
        <v>34119.561999999991</v>
      </c>
      <c r="BG3618" s="141">
        <v>33257.59599999999</v>
      </c>
      <c r="BH3618" s="141">
        <v>32395.62999999999</v>
      </c>
      <c r="BI3618" s="141">
        <v>31533.66399999999</v>
      </c>
      <c r="BJ3618" s="141">
        <v>30671.697999999989</v>
      </c>
      <c r="BK3618" s="141">
        <v>29809.731999999989</v>
      </c>
      <c r="BL3618" s="141">
        <v>28947.765999999989</v>
      </c>
      <c r="BM3618" s="141">
        <v>28085.799999999988</v>
      </c>
      <c r="BN3618" s="141">
        <v>27223.833999999988</v>
      </c>
      <c r="BO3618" s="141">
        <v>26361.867999999988</v>
      </c>
      <c r="BP3618" s="141">
        <v>25499.901999999987</v>
      </c>
    </row>
    <row r="3619" spans="4:68">
      <c r="D3619" s="174" t="s">
        <v>11692</v>
      </c>
      <c r="E3619" s="176">
        <v>3977</v>
      </c>
      <c r="F3619" s="174" t="s">
        <v>11265</v>
      </c>
      <c r="G3619" s="174" t="s">
        <v>11613</v>
      </c>
      <c r="H3619" s="174" t="s">
        <v>179</v>
      </c>
      <c r="I3619" s="174" t="s">
        <v>3098</v>
      </c>
      <c r="J3619" s="174" t="s">
        <v>11693</v>
      </c>
      <c r="K3619" s="174"/>
      <c r="L3619" s="174" t="s">
        <v>7136</v>
      </c>
      <c r="M3619" s="174" t="s">
        <v>7175</v>
      </c>
      <c r="N3619" s="176">
        <v>600</v>
      </c>
      <c r="O3619" s="174" t="s">
        <v>3407</v>
      </c>
      <c r="P3619" s="177">
        <v>37622</v>
      </c>
      <c r="Q3619" s="176">
        <v>126</v>
      </c>
      <c r="R3619" s="175">
        <v>828.54</v>
      </c>
      <c r="S3619" s="175">
        <v>3148.46</v>
      </c>
      <c r="T3619" s="178">
        <v>1</v>
      </c>
      <c r="U3619" s="96">
        <v>9</v>
      </c>
      <c r="V3619" s="38" t="s">
        <v>119</v>
      </c>
      <c r="W3619" s="38"/>
      <c r="X3619" s="137">
        <v>79.539999999999992</v>
      </c>
      <c r="Y3619" s="138">
        <v>55885</v>
      </c>
      <c r="Z3619" s="179">
        <v>39.5</v>
      </c>
      <c r="AA3619" s="139">
        <v>2053</v>
      </c>
      <c r="AB3619" s="131"/>
      <c r="AC3619" s="38"/>
      <c r="AD3619" s="140">
        <v>3148.46</v>
      </c>
      <c r="AE3619" s="141">
        <v>3068.92</v>
      </c>
      <c r="AF3619" s="141">
        <v>2989.38</v>
      </c>
      <c r="AG3619" s="141">
        <v>2909.84</v>
      </c>
      <c r="AH3619" s="141">
        <v>2830.3</v>
      </c>
      <c r="AI3619" s="141">
        <v>2750.76</v>
      </c>
      <c r="AJ3619" s="141">
        <v>2671.2200000000003</v>
      </c>
      <c r="AK3619" s="141">
        <v>2591.6800000000003</v>
      </c>
      <c r="AL3619" s="141">
        <v>2512.1400000000003</v>
      </c>
      <c r="AM3619" s="141">
        <v>2432.6000000000004</v>
      </c>
      <c r="AN3619" s="141">
        <v>2353.0600000000004</v>
      </c>
      <c r="AO3619" s="141">
        <v>2273.5200000000004</v>
      </c>
      <c r="AP3619" s="141">
        <v>2193.9800000000005</v>
      </c>
      <c r="AQ3619" s="141">
        <v>2114.4400000000005</v>
      </c>
      <c r="AR3619" s="141">
        <v>2034.9000000000005</v>
      </c>
      <c r="AS3619" s="141">
        <v>1955.3600000000006</v>
      </c>
      <c r="AT3619" s="141">
        <v>1875.8200000000006</v>
      </c>
      <c r="AU3619" s="141">
        <v>1796.2800000000007</v>
      </c>
      <c r="AV3619" s="141">
        <v>1716.7400000000007</v>
      </c>
      <c r="AW3619" s="141">
        <v>1637.2000000000007</v>
      </c>
      <c r="AX3619" s="141">
        <v>1557.6600000000008</v>
      </c>
      <c r="AY3619" s="141">
        <v>1478.1200000000008</v>
      </c>
      <c r="AZ3619" s="141">
        <v>1398.5800000000008</v>
      </c>
      <c r="BA3619" s="141">
        <v>1319.0400000000009</v>
      </c>
      <c r="BB3619" s="141">
        <v>1239.5000000000009</v>
      </c>
      <c r="BC3619" s="141">
        <v>1159.9600000000009</v>
      </c>
      <c r="BD3619" s="141">
        <v>1080.420000000001</v>
      </c>
      <c r="BE3619" s="141">
        <v>1000.880000000001</v>
      </c>
      <c r="BF3619" s="141">
        <v>921.34000000000106</v>
      </c>
      <c r="BG3619" s="141">
        <v>841.80000000000109</v>
      </c>
      <c r="BH3619" s="141">
        <v>762.26000000000113</v>
      </c>
      <c r="BI3619" s="141">
        <v>682.72000000000116</v>
      </c>
      <c r="BJ3619" s="141">
        <v>603.1800000000012</v>
      </c>
      <c r="BK3619" s="141">
        <v>523.64000000000124</v>
      </c>
      <c r="BL3619" s="141">
        <v>444.10000000000127</v>
      </c>
      <c r="BM3619" s="141">
        <v>364.56000000000131</v>
      </c>
      <c r="BN3619" s="141">
        <v>285.02000000000135</v>
      </c>
      <c r="BO3619" s="141">
        <v>205.48000000000135</v>
      </c>
      <c r="BP3619" s="141">
        <v>125.94000000000136</v>
      </c>
    </row>
    <row r="3620" spans="4:68">
      <c r="D3620" s="174" t="s">
        <v>11694</v>
      </c>
      <c r="E3620" s="176">
        <v>1438</v>
      </c>
      <c r="F3620" s="174" t="s">
        <v>11280</v>
      </c>
      <c r="G3620" s="174" t="s">
        <v>11613</v>
      </c>
      <c r="H3620" s="174" t="s">
        <v>179</v>
      </c>
      <c r="I3620" s="174" t="s">
        <v>3098</v>
      </c>
      <c r="J3620" s="174" t="s">
        <v>11693</v>
      </c>
      <c r="K3620" s="174"/>
      <c r="L3620" s="174" t="s">
        <v>7136</v>
      </c>
      <c r="M3620" s="174" t="s">
        <v>7175</v>
      </c>
      <c r="N3620" s="176">
        <v>600</v>
      </c>
      <c r="O3620" s="174" t="s">
        <v>3407</v>
      </c>
      <c r="P3620" s="177">
        <v>37622</v>
      </c>
      <c r="Q3620" s="176">
        <v>126</v>
      </c>
      <c r="R3620" s="175">
        <v>299.58</v>
      </c>
      <c r="S3620" s="175">
        <v>1138.42</v>
      </c>
      <c r="T3620" s="178">
        <v>1</v>
      </c>
      <c r="U3620" s="96">
        <v>9</v>
      </c>
      <c r="V3620" s="38" t="s">
        <v>119</v>
      </c>
      <c r="W3620" s="38"/>
      <c r="X3620" s="137">
        <v>28.759999999999998</v>
      </c>
      <c r="Y3620" s="138">
        <v>55885</v>
      </c>
      <c r="Z3620" s="179">
        <v>39.5</v>
      </c>
      <c r="AA3620" s="139">
        <v>2053</v>
      </c>
      <c r="AB3620" s="131"/>
      <c r="AC3620" s="38"/>
      <c r="AD3620" s="140">
        <v>1138.42</v>
      </c>
      <c r="AE3620" s="141">
        <v>1109.6600000000001</v>
      </c>
      <c r="AF3620" s="141">
        <v>1080.9000000000001</v>
      </c>
      <c r="AG3620" s="141">
        <v>1052.1400000000001</v>
      </c>
      <c r="AH3620" s="141">
        <v>1023.3800000000001</v>
      </c>
      <c r="AI3620" s="141">
        <v>994.62000000000012</v>
      </c>
      <c r="AJ3620" s="141">
        <v>965.86000000000013</v>
      </c>
      <c r="AK3620" s="141">
        <v>937.10000000000014</v>
      </c>
      <c r="AL3620" s="141">
        <v>908.34000000000015</v>
      </c>
      <c r="AM3620" s="141">
        <v>879.58000000000015</v>
      </c>
      <c r="AN3620" s="141">
        <v>850.82000000000016</v>
      </c>
      <c r="AO3620" s="141">
        <v>822.06000000000017</v>
      </c>
      <c r="AP3620" s="141">
        <v>793.30000000000018</v>
      </c>
      <c r="AQ3620" s="141">
        <v>764.54000000000019</v>
      </c>
      <c r="AR3620" s="141">
        <v>735.7800000000002</v>
      </c>
      <c r="AS3620" s="141">
        <v>707.02000000000021</v>
      </c>
      <c r="AT3620" s="141">
        <v>678.26000000000022</v>
      </c>
      <c r="AU3620" s="141">
        <v>649.50000000000023</v>
      </c>
      <c r="AV3620" s="141">
        <v>620.74000000000024</v>
      </c>
      <c r="AW3620" s="141">
        <v>591.98000000000025</v>
      </c>
      <c r="AX3620" s="141">
        <v>563.22000000000025</v>
      </c>
      <c r="AY3620" s="141">
        <v>534.46000000000026</v>
      </c>
      <c r="AZ3620" s="141">
        <v>505.70000000000027</v>
      </c>
      <c r="BA3620" s="141">
        <v>476.94000000000028</v>
      </c>
      <c r="BB3620" s="141">
        <v>448.18000000000029</v>
      </c>
      <c r="BC3620" s="141">
        <v>419.4200000000003</v>
      </c>
      <c r="BD3620" s="141">
        <v>390.66000000000031</v>
      </c>
      <c r="BE3620" s="141">
        <v>361.90000000000032</v>
      </c>
      <c r="BF3620" s="141">
        <v>333.14000000000033</v>
      </c>
      <c r="BG3620" s="141">
        <v>304.38000000000034</v>
      </c>
      <c r="BH3620" s="141">
        <v>275.62000000000035</v>
      </c>
      <c r="BI3620" s="141">
        <v>246.86000000000035</v>
      </c>
      <c r="BJ3620" s="141">
        <v>218.10000000000036</v>
      </c>
      <c r="BK3620" s="141">
        <v>189.34000000000037</v>
      </c>
      <c r="BL3620" s="141">
        <v>160.58000000000038</v>
      </c>
      <c r="BM3620" s="141">
        <v>131.82000000000039</v>
      </c>
      <c r="BN3620" s="141">
        <v>103.0600000000004</v>
      </c>
      <c r="BO3620" s="141">
        <v>74.300000000000409</v>
      </c>
      <c r="BP3620" s="141">
        <v>45.540000000000411</v>
      </c>
    </row>
    <row r="3621" spans="4:68">
      <c r="D3621" s="174" t="s">
        <v>11695</v>
      </c>
      <c r="E3621" s="176">
        <v>3782</v>
      </c>
      <c r="F3621" s="174" t="s">
        <v>11280</v>
      </c>
      <c r="G3621" s="174" t="s">
        <v>11619</v>
      </c>
      <c r="H3621" s="174" t="s">
        <v>179</v>
      </c>
      <c r="I3621" s="174" t="s">
        <v>3098</v>
      </c>
      <c r="J3621" s="174" t="s">
        <v>11696</v>
      </c>
      <c r="K3621" s="174"/>
      <c r="L3621" s="174" t="s">
        <v>7136</v>
      </c>
      <c r="M3621" s="174" t="s">
        <v>3800</v>
      </c>
      <c r="N3621" s="176">
        <v>600</v>
      </c>
      <c r="O3621" s="174" t="s">
        <v>3407</v>
      </c>
      <c r="P3621" s="177">
        <v>38169</v>
      </c>
      <c r="Q3621" s="176">
        <v>108</v>
      </c>
      <c r="R3621" s="175">
        <v>674.45</v>
      </c>
      <c r="S3621" s="175">
        <v>3107.55</v>
      </c>
      <c r="T3621" s="178">
        <v>1</v>
      </c>
      <c r="U3621" s="96">
        <v>12</v>
      </c>
      <c r="V3621" s="38" t="s">
        <v>122</v>
      </c>
      <c r="W3621" s="38"/>
      <c r="X3621" s="137">
        <v>75.64</v>
      </c>
      <c r="Y3621" s="138">
        <v>56431</v>
      </c>
      <c r="Z3621" s="179">
        <v>41</v>
      </c>
      <c r="AA3621" s="139">
        <v>2054</v>
      </c>
      <c r="AB3621" s="131"/>
      <c r="AC3621" s="38"/>
      <c r="AD3621" s="140">
        <v>3107.55</v>
      </c>
      <c r="AE3621" s="141">
        <v>3031.9100000000003</v>
      </c>
      <c r="AF3621" s="141">
        <v>2956.2700000000004</v>
      </c>
      <c r="AG3621" s="141">
        <v>2880.6300000000006</v>
      </c>
      <c r="AH3621" s="141">
        <v>2804.9900000000007</v>
      </c>
      <c r="AI3621" s="141">
        <v>2729.3500000000008</v>
      </c>
      <c r="AJ3621" s="141">
        <v>2653.7100000000009</v>
      </c>
      <c r="AK3621" s="141">
        <v>2578.0700000000011</v>
      </c>
      <c r="AL3621" s="141">
        <v>2502.4300000000012</v>
      </c>
      <c r="AM3621" s="141">
        <v>2426.7900000000013</v>
      </c>
      <c r="AN3621" s="141">
        <v>2351.1500000000015</v>
      </c>
      <c r="AO3621" s="141">
        <v>2275.5100000000016</v>
      </c>
      <c r="AP3621" s="141">
        <v>2199.8700000000017</v>
      </c>
      <c r="AQ3621" s="141">
        <v>2124.2300000000018</v>
      </c>
      <c r="AR3621" s="141">
        <v>2048.590000000002</v>
      </c>
      <c r="AS3621" s="141">
        <v>1972.9500000000019</v>
      </c>
      <c r="AT3621" s="141">
        <v>1897.3100000000018</v>
      </c>
      <c r="AU3621" s="141">
        <v>1821.6700000000017</v>
      </c>
      <c r="AV3621" s="141">
        <v>1746.0300000000016</v>
      </c>
      <c r="AW3621" s="141">
        <v>1670.3900000000015</v>
      </c>
      <c r="AX3621" s="141">
        <v>1594.7500000000014</v>
      </c>
      <c r="AY3621" s="141">
        <v>1519.1100000000013</v>
      </c>
      <c r="AZ3621" s="141">
        <v>1443.4700000000012</v>
      </c>
      <c r="BA3621" s="141">
        <v>1367.8300000000011</v>
      </c>
      <c r="BB3621" s="141">
        <v>1292.190000000001</v>
      </c>
      <c r="BC3621" s="141">
        <v>1216.5500000000009</v>
      </c>
      <c r="BD3621" s="141">
        <v>1140.9100000000008</v>
      </c>
      <c r="BE3621" s="141">
        <v>1065.2700000000007</v>
      </c>
      <c r="BF3621" s="141">
        <v>989.63000000000068</v>
      </c>
      <c r="BG3621" s="141">
        <v>913.99000000000069</v>
      </c>
      <c r="BH3621" s="141">
        <v>838.3500000000007</v>
      </c>
      <c r="BI3621" s="141">
        <v>762.71000000000072</v>
      </c>
      <c r="BJ3621" s="141">
        <v>687.07000000000073</v>
      </c>
      <c r="BK3621" s="141">
        <v>611.43000000000075</v>
      </c>
      <c r="BL3621" s="141">
        <v>535.79000000000076</v>
      </c>
      <c r="BM3621" s="141">
        <v>460.15000000000077</v>
      </c>
      <c r="BN3621" s="141">
        <v>384.51000000000079</v>
      </c>
      <c r="BO3621" s="141">
        <v>308.8700000000008</v>
      </c>
      <c r="BP3621" s="141">
        <v>233.23000000000081</v>
      </c>
    </row>
    <row r="3622" spans="4:68">
      <c r="D3622" s="174" t="s">
        <v>11697</v>
      </c>
      <c r="E3622" s="175">
        <v>1131752.3600000001</v>
      </c>
      <c r="F3622" s="174" t="s">
        <v>3540</v>
      </c>
      <c r="G3622" s="174" t="s">
        <v>11698</v>
      </c>
      <c r="H3622" s="174" t="s">
        <v>183</v>
      </c>
      <c r="I3622" s="174" t="s">
        <v>11699</v>
      </c>
      <c r="J3622" s="174" t="s">
        <v>11700</v>
      </c>
      <c r="K3622" s="174"/>
      <c r="L3622" s="174" t="s">
        <v>183</v>
      </c>
      <c r="M3622" s="174" t="s">
        <v>3575</v>
      </c>
      <c r="N3622" s="176">
        <v>60</v>
      </c>
      <c r="O3622" s="174" t="s">
        <v>3407</v>
      </c>
      <c r="P3622" s="177">
        <v>37803</v>
      </c>
      <c r="Q3622" s="176">
        <v>120</v>
      </c>
      <c r="R3622" s="175">
        <v>1131752.3600000001</v>
      </c>
      <c r="S3622" s="176">
        <v>0</v>
      </c>
      <c r="T3622" s="178">
        <v>0</v>
      </c>
      <c r="U3622" s="96">
        <v>19</v>
      </c>
      <c r="V3622" s="38" t="s">
        <v>129</v>
      </c>
      <c r="W3622" s="38"/>
      <c r="X3622" s="137">
        <v>0</v>
      </c>
      <c r="Y3622" s="138">
        <v>39630</v>
      </c>
      <c r="Z3622" s="179">
        <v>0</v>
      </c>
      <c r="AA3622" s="139">
        <v>2008</v>
      </c>
      <c r="AB3622" s="131"/>
      <c r="AC3622" s="38"/>
      <c r="AD3622" s="140">
        <v>0</v>
      </c>
      <c r="AE3622" s="141">
        <v>0</v>
      </c>
      <c r="AF3622" s="141">
        <v>0</v>
      </c>
      <c r="AG3622" s="141">
        <v>0</v>
      </c>
      <c r="AH3622" s="141">
        <v>0</v>
      </c>
      <c r="AI3622" s="141">
        <v>0</v>
      </c>
      <c r="AJ3622" s="141">
        <v>0</v>
      </c>
      <c r="AK3622" s="141">
        <v>0</v>
      </c>
      <c r="AL3622" s="141">
        <v>0</v>
      </c>
      <c r="AM3622" s="141">
        <v>0</v>
      </c>
      <c r="AN3622" s="141">
        <v>0</v>
      </c>
      <c r="AO3622" s="141">
        <v>0</v>
      </c>
      <c r="AP3622" s="141">
        <v>0</v>
      </c>
      <c r="AQ3622" s="141">
        <v>0</v>
      </c>
      <c r="AR3622" s="141">
        <v>0</v>
      </c>
      <c r="AS3622" s="141">
        <v>0</v>
      </c>
      <c r="AT3622" s="141">
        <v>0</v>
      </c>
      <c r="AU3622" s="141">
        <v>0</v>
      </c>
      <c r="AV3622" s="141">
        <v>0</v>
      </c>
      <c r="AW3622" s="141">
        <v>0</v>
      </c>
      <c r="AX3622" s="141">
        <v>0</v>
      </c>
      <c r="AY3622" s="141">
        <v>0</v>
      </c>
      <c r="AZ3622" s="141">
        <v>0</v>
      </c>
      <c r="BA3622" s="141">
        <v>0</v>
      </c>
      <c r="BB3622" s="141">
        <v>0</v>
      </c>
      <c r="BC3622" s="141">
        <v>0</v>
      </c>
      <c r="BD3622" s="141">
        <v>0</v>
      </c>
      <c r="BE3622" s="141">
        <v>0</v>
      </c>
      <c r="BF3622" s="141">
        <v>0</v>
      </c>
      <c r="BG3622" s="141">
        <v>0</v>
      </c>
      <c r="BH3622" s="141">
        <v>0</v>
      </c>
      <c r="BI3622" s="141">
        <v>0</v>
      </c>
      <c r="BJ3622" s="141">
        <v>0</v>
      </c>
      <c r="BK3622" s="141">
        <v>0</v>
      </c>
      <c r="BL3622" s="141">
        <v>0</v>
      </c>
      <c r="BM3622" s="141">
        <v>0</v>
      </c>
      <c r="BN3622" s="141">
        <v>0</v>
      </c>
      <c r="BO3622" s="141">
        <v>0</v>
      </c>
      <c r="BP3622" s="141">
        <v>0</v>
      </c>
    </row>
    <row r="3623" spans="4:68">
      <c r="D3623" s="174" t="s">
        <v>11701</v>
      </c>
      <c r="E3623" s="175">
        <v>1199978.6599999999</v>
      </c>
      <c r="F3623" s="174" t="s">
        <v>3540</v>
      </c>
      <c r="G3623" s="174" t="s">
        <v>11698</v>
      </c>
      <c r="H3623" s="174" t="s">
        <v>183</v>
      </c>
      <c r="I3623" s="174" t="s">
        <v>11702</v>
      </c>
      <c r="J3623" s="174" t="s">
        <v>11703</v>
      </c>
      <c r="K3623" s="174"/>
      <c r="L3623" s="174" t="s">
        <v>183</v>
      </c>
      <c r="M3623" s="174" t="s">
        <v>3575</v>
      </c>
      <c r="N3623" s="176">
        <v>60</v>
      </c>
      <c r="O3623" s="174" t="s">
        <v>3407</v>
      </c>
      <c r="P3623" s="177">
        <v>37803</v>
      </c>
      <c r="Q3623" s="176">
        <v>120</v>
      </c>
      <c r="R3623" s="175">
        <v>1199978.6599999999</v>
      </c>
      <c r="S3623" s="176">
        <v>0</v>
      </c>
      <c r="T3623" s="178">
        <v>0</v>
      </c>
      <c r="U3623" s="96">
        <v>19</v>
      </c>
      <c r="V3623" s="38" t="s">
        <v>129</v>
      </c>
      <c r="W3623" s="38"/>
      <c r="X3623" s="137">
        <v>0</v>
      </c>
      <c r="Y3623" s="138">
        <v>39630</v>
      </c>
      <c r="Z3623" s="179">
        <v>0</v>
      </c>
      <c r="AA3623" s="139">
        <v>2008</v>
      </c>
      <c r="AB3623" s="131"/>
      <c r="AC3623" s="38"/>
      <c r="AD3623" s="140">
        <v>0</v>
      </c>
      <c r="AE3623" s="141">
        <v>0</v>
      </c>
      <c r="AF3623" s="141">
        <v>0</v>
      </c>
      <c r="AG3623" s="141">
        <v>0</v>
      </c>
      <c r="AH3623" s="141">
        <v>0</v>
      </c>
      <c r="AI3623" s="141">
        <v>0</v>
      </c>
      <c r="AJ3623" s="141">
        <v>0</v>
      </c>
      <c r="AK3623" s="141">
        <v>0</v>
      </c>
      <c r="AL3623" s="141">
        <v>0</v>
      </c>
      <c r="AM3623" s="141">
        <v>0</v>
      </c>
      <c r="AN3623" s="141">
        <v>0</v>
      </c>
      <c r="AO3623" s="141">
        <v>0</v>
      </c>
      <c r="AP3623" s="141">
        <v>0</v>
      </c>
      <c r="AQ3623" s="141">
        <v>0</v>
      </c>
      <c r="AR3623" s="141">
        <v>0</v>
      </c>
      <c r="AS3623" s="141">
        <v>0</v>
      </c>
      <c r="AT3623" s="141">
        <v>0</v>
      </c>
      <c r="AU3623" s="141">
        <v>0</v>
      </c>
      <c r="AV3623" s="141">
        <v>0</v>
      </c>
      <c r="AW3623" s="141">
        <v>0</v>
      </c>
      <c r="AX3623" s="141">
        <v>0</v>
      </c>
      <c r="AY3623" s="141">
        <v>0</v>
      </c>
      <c r="AZ3623" s="141">
        <v>0</v>
      </c>
      <c r="BA3623" s="141">
        <v>0</v>
      </c>
      <c r="BB3623" s="141">
        <v>0</v>
      </c>
      <c r="BC3623" s="141">
        <v>0</v>
      </c>
      <c r="BD3623" s="141">
        <v>0</v>
      </c>
      <c r="BE3623" s="141">
        <v>0</v>
      </c>
      <c r="BF3623" s="141">
        <v>0</v>
      </c>
      <c r="BG3623" s="141">
        <v>0</v>
      </c>
      <c r="BH3623" s="141">
        <v>0</v>
      </c>
      <c r="BI3623" s="141">
        <v>0</v>
      </c>
      <c r="BJ3623" s="141">
        <v>0</v>
      </c>
      <c r="BK3623" s="141">
        <v>0</v>
      </c>
      <c r="BL3623" s="141">
        <v>0</v>
      </c>
      <c r="BM3623" s="141">
        <v>0</v>
      </c>
      <c r="BN3623" s="141">
        <v>0</v>
      </c>
      <c r="BO3623" s="141">
        <v>0</v>
      </c>
      <c r="BP3623" s="141">
        <v>0</v>
      </c>
    </row>
    <row r="3624" spans="4:68">
      <c r="D3624" s="174" t="s">
        <v>11704</v>
      </c>
      <c r="E3624" s="175">
        <v>2373272.2400000002</v>
      </c>
      <c r="F3624" s="174" t="s">
        <v>3540</v>
      </c>
      <c r="G3624" s="174" t="s">
        <v>11698</v>
      </c>
      <c r="H3624" s="174" t="s">
        <v>183</v>
      </c>
      <c r="I3624" s="174" t="s">
        <v>11705</v>
      </c>
      <c r="J3624" s="174" t="s">
        <v>11706</v>
      </c>
      <c r="K3624" s="174"/>
      <c r="L3624" s="174" t="s">
        <v>183</v>
      </c>
      <c r="M3624" s="174" t="s">
        <v>3575</v>
      </c>
      <c r="N3624" s="176">
        <v>60</v>
      </c>
      <c r="O3624" s="174" t="s">
        <v>3407</v>
      </c>
      <c r="P3624" s="177">
        <v>37803</v>
      </c>
      <c r="Q3624" s="176">
        <v>120</v>
      </c>
      <c r="R3624" s="175">
        <v>2373272.2400000002</v>
      </c>
      <c r="S3624" s="176">
        <v>0</v>
      </c>
      <c r="T3624" s="178">
        <v>0</v>
      </c>
      <c r="U3624" s="96">
        <v>19</v>
      </c>
      <c r="V3624" s="38" t="s">
        <v>129</v>
      </c>
      <c r="W3624" s="38"/>
      <c r="X3624" s="137">
        <v>0</v>
      </c>
      <c r="Y3624" s="138">
        <v>39630</v>
      </c>
      <c r="Z3624" s="179">
        <v>0</v>
      </c>
      <c r="AA3624" s="139">
        <v>2008</v>
      </c>
      <c r="AB3624" s="131"/>
      <c r="AC3624" s="38"/>
      <c r="AD3624" s="140">
        <v>0</v>
      </c>
      <c r="AE3624" s="141">
        <v>0</v>
      </c>
      <c r="AF3624" s="141">
        <v>0</v>
      </c>
      <c r="AG3624" s="141">
        <v>0</v>
      </c>
      <c r="AH3624" s="141">
        <v>0</v>
      </c>
      <c r="AI3624" s="141">
        <v>0</v>
      </c>
      <c r="AJ3624" s="141">
        <v>0</v>
      </c>
      <c r="AK3624" s="141">
        <v>0</v>
      </c>
      <c r="AL3624" s="141">
        <v>0</v>
      </c>
      <c r="AM3624" s="141">
        <v>0</v>
      </c>
      <c r="AN3624" s="141">
        <v>0</v>
      </c>
      <c r="AO3624" s="141">
        <v>0</v>
      </c>
      <c r="AP3624" s="141">
        <v>0</v>
      </c>
      <c r="AQ3624" s="141">
        <v>0</v>
      </c>
      <c r="AR3624" s="141">
        <v>0</v>
      </c>
      <c r="AS3624" s="141">
        <v>0</v>
      </c>
      <c r="AT3624" s="141">
        <v>0</v>
      </c>
      <c r="AU3624" s="141">
        <v>0</v>
      </c>
      <c r="AV3624" s="141">
        <v>0</v>
      </c>
      <c r="AW3624" s="141">
        <v>0</v>
      </c>
      <c r="AX3624" s="141">
        <v>0</v>
      </c>
      <c r="AY3624" s="141">
        <v>0</v>
      </c>
      <c r="AZ3624" s="141">
        <v>0</v>
      </c>
      <c r="BA3624" s="141">
        <v>0</v>
      </c>
      <c r="BB3624" s="141">
        <v>0</v>
      </c>
      <c r="BC3624" s="141">
        <v>0</v>
      </c>
      <c r="BD3624" s="141">
        <v>0</v>
      </c>
      <c r="BE3624" s="141">
        <v>0</v>
      </c>
      <c r="BF3624" s="141">
        <v>0</v>
      </c>
      <c r="BG3624" s="141">
        <v>0</v>
      </c>
      <c r="BH3624" s="141">
        <v>0</v>
      </c>
      <c r="BI3624" s="141">
        <v>0</v>
      </c>
      <c r="BJ3624" s="141">
        <v>0</v>
      </c>
      <c r="BK3624" s="141">
        <v>0</v>
      </c>
      <c r="BL3624" s="141">
        <v>0</v>
      </c>
      <c r="BM3624" s="141">
        <v>0</v>
      </c>
      <c r="BN3624" s="141">
        <v>0</v>
      </c>
      <c r="BO3624" s="141">
        <v>0</v>
      </c>
      <c r="BP3624" s="141">
        <v>0</v>
      </c>
    </row>
    <row r="3625" spans="4:68">
      <c r="D3625" s="174" t="s">
        <v>11707</v>
      </c>
      <c r="E3625" s="175">
        <v>1742016.12</v>
      </c>
      <c r="F3625" s="174" t="s">
        <v>11708</v>
      </c>
      <c r="G3625" s="174" t="s">
        <v>11709</v>
      </c>
      <c r="H3625" s="174" t="s">
        <v>191</v>
      </c>
      <c r="I3625" s="174" t="s">
        <v>11710</v>
      </c>
      <c r="J3625" s="174" t="s">
        <v>11711</v>
      </c>
      <c r="K3625" s="174"/>
      <c r="L3625" s="174" t="s">
        <v>4377</v>
      </c>
      <c r="M3625" s="174" t="s">
        <v>4489</v>
      </c>
      <c r="N3625" s="176">
        <v>960</v>
      </c>
      <c r="O3625" s="174" t="s">
        <v>3407</v>
      </c>
      <c r="P3625" s="177">
        <v>37803</v>
      </c>
      <c r="Q3625" s="176">
        <v>120</v>
      </c>
      <c r="R3625" s="175">
        <v>215937.4</v>
      </c>
      <c r="S3625" s="175">
        <v>1526078.72</v>
      </c>
      <c r="T3625" s="178">
        <v>0</v>
      </c>
      <c r="U3625" s="96">
        <v>6</v>
      </c>
      <c r="V3625" s="38" t="s">
        <v>116</v>
      </c>
      <c r="W3625" s="38"/>
      <c r="X3625" s="137">
        <v>21775.201500000003</v>
      </c>
      <c r="Y3625" s="138">
        <v>67023</v>
      </c>
      <c r="Z3625" s="179">
        <v>70</v>
      </c>
      <c r="AA3625" s="139">
        <v>2083</v>
      </c>
      <c r="AB3625" s="131"/>
      <c r="AC3625" s="38"/>
      <c r="AD3625" s="140">
        <v>1526078.72</v>
      </c>
      <c r="AE3625" s="141">
        <v>1504303.5185</v>
      </c>
      <c r="AF3625" s="141">
        <v>1482528.317</v>
      </c>
      <c r="AG3625" s="141">
        <v>1460753.1155000001</v>
      </c>
      <c r="AH3625" s="141">
        <v>1438977.9140000001</v>
      </c>
      <c r="AI3625" s="141">
        <v>1417202.7125000001</v>
      </c>
      <c r="AJ3625" s="141">
        <v>1395427.5110000002</v>
      </c>
      <c r="AK3625" s="141">
        <v>1373652.3095000002</v>
      </c>
      <c r="AL3625" s="141">
        <v>1351877.1080000002</v>
      </c>
      <c r="AM3625" s="141">
        <v>1330101.9065000003</v>
      </c>
      <c r="AN3625" s="141">
        <v>1308326.7050000003</v>
      </c>
      <c r="AO3625" s="141">
        <v>1286551.5035000003</v>
      </c>
      <c r="AP3625" s="141">
        <v>1264776.3020000004</v>
      </c>
      <c r="AQ3625" s="141">
        <v>1243001.1005000004</v>
      </c>
      <c r="AR3625" s="141">
        <v>1221225.8990000004</v>
      </c>
      <c r="AS3625" s="141">
        <v>1199450.6975000005</v>
      </c>
      <c r="AT3625" s="141">
        <v>1177675.4960000005</v>
      </c>
      <c r="AU3625" s="141">
        <v>1155900.2945000005</v>
      </c>
      <c r="AV3625" s="141">
        <v>1134125.0930000006</v>
      </c>
      <c r="AW3625" s="141">
        <v>1112349.8915000006</v>
      </c>
      <c r="AX3625" s="141">
        <v>1090574.6900000006</v>
      </c>
      <c r="AY3625" s="141">
        <v>1068799.4885000007</v>
      </c>
      <c r="AZ3625" s="141">
        <v>1047024.2870000007</v>
      </c>
      <c r="BA3625" s="141">
        <v>1025249.0855000007</v>
      </c>
      <c r="BB3625" s="141">
        <v>1003473.8840000008</v>
      </c>
      <c r="BC3625" s="141">
        <v>981698.68250000081</v>
      </c>
      <c r="BD3625" s="141">
        <v>959923.48100000084</v>
      </c>
      <c r="BE3625" s="141">
        <v>938148.27950000088</v>
      </c>
      <c r="BF3625" s="141">
        <v>916373.07800000091</v>
      </c>
      <c r="BG3625" s="141">
        <v>894597.87650000094</v>
      </c>
      <c r="BH3625" s="141">
        <v>872822.67500000098</v>
      </c>
      <c r="BI3625" s="141">
        <v>851047.47350000101</v>
      </c>
      <c r="BJ3625" s="141">
        <v>829272.27200000104</v>
      </c>
      <c r="BK3625" s="141">
        <v>807497.07050000108</v>
      </c>
      <c r="BL3625" s="141">
        <v>785721.86900000111</v>
      </c>
      <c r="BM3625" s="141">
        <v>763946.66750000115</v>
      </c>
      <c r="BN3625" s="141">
        <v>742171.46600000118</v>
      </c>
      <c r="BO3625" s="141">
        <v>720396.26450000121</v>
      </c>
      <c r="BP3625" s="141">
        <v>698621.06300000125</v>
      </c>
    </row>
    <row r="3626" spans="4:68">
      <c r="D3626" s="174" t="s">
        <v>11712</v>
      </c>
      <c r="E3626" s="176">
        <v>1705230</v>
      </c>
      <c r="F3626" s="174" t="s">
        <v>11713</v>
      </c>
      <c r="G3626" s="174" t="s">
        <v>11709</v>
      </c>
      <c r="H3626" s="174" t="s">
        <v>191</v>
      </c>
      <c r="I3626" s="174" t="s">
        <v>11710</v>
      </c>
      <c r="J3626" s="174" t="s">
        <v>11711</v>
      </c>
      <c r="K3626" s="174"/>
      <c r="L3626" s="174" t="s">
        <v>4377</v>
      </c>
      <c r="M3626" s="174" t="s">
        <v>4489</v>
      </c>
      <c r="N3626" s="176">
        <v>960</v>
      </c>
      <c r="O3626" s="174" t="s">
        <v>3407</v>
      </c>
      <c r="P3626" s="177">
        <v>37803</v>
      </c>
      <c r="Q3626" s="176">
        <v>120</v>
      </c>
      <c r="R3626" s="175">
        <v>211377.42</v>
      </c>
      <c r="S3626" s="175">
        <v>1493852.58</v>
      </c>
      <c r="T3626" s="178">
        <v>0</v>
      </c>
      <c r="U3626" s="96">
        <v>6</v>
      </c>
      <c r="V3626" s="38" t="s">
        <v>116</v>
      </c>
      <c r="W3626" s="38"/>
      <c r="X3626" s="137">
        <v>21315.375</v>
      </c>
      <c r="Y3626" s="138">
        <v>67023</v>
      </c>
      <c r="Z3626" s="179">
        <v>70</v>
      </c>
      <c r="AA3626" s="139">
        <v>2083</v>
      </c>
      <c r="AB3626" s="131"/>
      <c r="AC3626" s="38"/>
      <c r="AD3626" s="140">
        <v>1493852.58</v>
      </c>
      <c r="AE3626" s="141">
        <v>1472537.2050000001</v>
      </c>
      <c r="AF3626" s="141">
        <v>1451221.83</v>
      </c>
      <c r="AG3626" s="141">
        <v>1429906.4550000001</v>
      </c>
      <c r="AH3626" s="141">
        <v>1408591.08</v>
      </c>
      <c r="AI3626" s="141">
        <v>1387275.7050000001</v>
      </c>
      <c r="AJ3626" s="141">
        <v>1365960.33</v>
      </c>
      <c r="AK3626" s="141">
        <v>1344644.9550000001</v>
      </c>
      <c r="AL3626" s="141">
        <v>1323329.58</v>
      </c>
      <c r="AM3626" s="141">
        <v>1302014.2050000001</v>
      </c>
      <c r="AN3626" s="141">
        <v>1280698.83</v>
      </c>
      <c r="AO3626" s="141">
        <v>1259383.4550000001</v>
      </c>
      <c r="AP3626" s="141">
        <v>1238068.08</v>
      </c>
      <c r="AQ3626" s="141">
        <v>1216752.7050000001</v>
      </c>
      <c r="AR3626" s="141">
        <v>1195437.33</v>
      </c>
      <c r="AS3626" s="141">
        <v>1174121.9550000001</v>
      </c>
      <c r="AT3626" s="141">
        <v>1152806.58</v>
      </c>
      <c r="AU3626" s="141">
        <v>1131491.2050000001</v>
      </c>
      <c r="AV3626" s="141">
        <v>1110175.83</v>
      </c>
      <c r="AW3626" s="141">
        <v>1088860.4550000001</v>
      </c>
      <c r="AX3626" s="141">
        <v>1067545.08</v>
      </c>
      <c r="AY3626" s="141">
        <v>1046229.7050000001</v>
      </c>
      <c r="AZ3626" s="141">
        <v>1024914.3300000001</v>
      </c>
      <c r="BA3626" s="141">
        <v>1003598.9550000001</v>
      </c>
      <c r="BB3626" s="141">
        <v>982283.58000000007</v>
      </c>
      <c r="BC3626" s="141">
        <v>960968.20500000007</v>
      </c>
      <c r="BD3626" s="141">
        <v>939652.83000000007</v>
      </c>
      <c r="BE3626" s="141">
        <v>918337.45500000007</v>
      </c>
      <c r="BF3626" s="141">
        <v>897022.08000000007</v>
      </c>
      <c r="BG3626" s="141">
        <v>875706.70500000007</v>
      </c>
      <c r="BH3626" s="141">
        <v>854391.33000000007</v>
      </c>
      <c r="BI3626" s="141">
        <v>833075.95500000007</v>
      </c>
      <c r="BJ3626" s="141">
        <v>811760.58000000007</v>
      </c>
      <c r="BK3626" s="141">
        <v>790445.20500000007</v>
      </c>
      <c r="BL3626" s="141">
        <v>769129.83000000007</v>
      </c>
      <c r="BM3626" s="141">
        <v>747814.45500000007</v>
      </c>
      <c r="BN3626" s="141">
        <v>726499.08000000007</v>
      </c>
      <c r="BO3626" s="141">
        <v>705183.70500000007</v>
      </c>
      <c r="BP3626" s="141">
        <v>683868.33000000007</v>
      </c>
    </row>
    <row r="3627" spans="4:68">
      <c r="D3627" s="174" t="s">
        <v>11714</v>
      </c>
      <c r="E3627" s="175">
        <v>1680896.24</v>
      </c>
      <c r="F3627" s="174" t="s">
        <v>3540</v>
      </c>
      <c r="G3627" s="174" t="s">
        <v>11709</v>
      </c>
      <c r="H3627" s="174" t="s">
        <v>191</v>
      </c>
      <c r="I3627" s="174" t="s">
        <v>11710</v>
      </c>
      <c r="J3627" s="174" t="s">
        <v>11711</v>
      </c>
      <c r="K3627" s="174"/>
      <c r="L3627" s="174" t="s">
        <v>4377</v>
      </c>
      <c r="M3627" s="174" t="s">
        <v>4489</v>
      </c>
      <c r="N3627" s="176">
        <v>960</v>
      </c>
      <c r="O3627" s="174" t="s">
        <v>3407</v>
      </c>
      <c r="P3627" s="177">
        <v>37803</v>
      </c>
      <c r="Q3627" s="176">
        <v>120</v>
      </c>
      <c r="R3627" s="175">
        <v>208361.06</v>
      </c>
      <c r="S3627" s="175">
        <v>1472535.18</v>
      </c>
      <c r="T3627" s="178">
        <v>0</v>
      </c>
      <c r="U3627" s="96">
        <v>6</v>
      </c>
      <c r="V3627" s="38" t="s">
        <v>116</v>
      </c>
      <c r="W3627" s="38"/>
      <c r="X3627" s="137">
        <v>21011.202999999998</v>
      </c>
      <c r="Y3627" s="138">
        <v>67023</v>
      </c>
      <c r="Z3627" s="179">
        <v>70</v>
      </c>
      <c r="AA3627" s="139">
        <v>2083</v>
      </c>
      <c r="AB3627" s="131"/>
      <c r="AC3627" s="38"/>
      <c r="AD3627" s="140">
        <v>1472535.18</v>
      </c>
      <c r="AE3627" s="141">
        <v>1451523.977</v>
      </c>
      <c r="AF3627" s="141">
        <v>1430512.774</v>
      </c>
      <c r="AG3627" s="141">
        <v>1409501.571</v>
      </c>
      <c r="AH3627" s="141">
        <v>1388490.368</v>
      </c>
      <c r="AI3627" s="141">
        <v>1367479.165</v>
      </c>
      <c r="AJ3627" s="141">
        <v>1346467.9620000001</v>
      </c>
      <c r="AK3627" s="141">
        <v>1325456.7590000001</v>
      </c>
      <c r="AL3627" s="141">
        <v>1304445.5560000001</v>
      </c>
      <c r="AM3627" s="141">
        <v>1283434.3530000001</v>
      </c>
      <c r="AN3627" s="141">
        <v>1262423.1500000001</v>
      </c>
      <c r="AO3627" s="141">
        <v>1241411.9470000002</v>
      </c>
      <c r="AP3627" s="141">
        <v>1220400.7440000002</v>
      </c>
      <c r="AQ3627" s="141">
        <v>1199389.5410000002</v>
      </c>
      <c r="AR3627" s="141">
        <v>1178378.3380000002</v>
      </c>
      <c r="AS3627" s="141">
        <v>1157367.1350000002</v>
      </c>
      <c r="AT3627" s="141">
        <v>1136355.9320000003</v>
      </c>
      <c r="AU3627" s="141">
        <v>1115344.7290000003</v>
      </c>
      <c r="AV3627" s="141">
        <v>1094333.5260000003</v>
      </c>
      <c r="AW3627" s="141">
        <v>1073322.3230000003</v>
      </c>
      <c r="AX3627" s="141">
        <v>1052311.1200000003</v>
      </c>
      <c r="AY3627" s="141">
        <v>1031299.9170000004</v>
      </c>
      <c r="AZ3627" s="141">
        <v>1010288.7140000004</v>
      </c>
      <c r="BA3627" s="141">
        <v>989277.51100000041</v>
      </c>
      <c r="BB3627" s="141">
        <v>968266.30800000043</v>
      </c>
      <c r="BC3627" s="141">
        <v>947255.10500000045</v>
      </c>
      <c r="BD3627" s="141">
        <v>926243.90200000047</v>
      </c>
      <c r="BE3627" s="141">
        <v>905232.69900000049</v>
      </c>
      <c r="BF3627" s="141">
        <v>884221.49600000051</v>
      </c>
      <c r="BG3627" s="141">
        <v>863210.29300000053</v>
      </c>
      <c r="BH3627" s="141">
        <v>842199.09000000055</v>
      </c>
      <c r="BI3627" s="141">
        <v>821187.88700000057</v>
      </c>
      <c r="BJ3627" s="141">
        <v>800176.68400000059</v>
      </c>
      <c r="BK3627" s="141">
        <v>779165.48100000061</v>
      </c>
      <c r="BL3627" s="141">
        <v>758154.27800000063</v>
      </c>
      <c r="BM3627" s="141">
        <v>737143.07500000065</v>
      </c>
      <c r="BN3627" s="141">
        <v>716131.87200000067</v>
      </c>
      <c r="BO3627" s="141">
        <v>695120.66900000069</v>
      </c>
      <c r="BP3627" s="141">
        <v>674109.46600000071</v>
      </c>
    </row>
    <row r="3628" spans="4:68">
      <c r="D3628" s="174" t="s">
        <v>11715</v>
      </c>
      <c r="E3628" s="175">
        <v>477034.23999999999</v>
      </c>
      <c r="F3628" s="174" t="s">
        <v>3540</v>
      </c>
      <c r="G3628" s="174" t="s">
        <v>11716</v>
      </c>
      <c r="H3628" s="174" t="s">
        <v>183</v>
      </c>
      <c r="I3628" s="174" t="s">
        <v>11717</v>
      </c>
      <c r="J3628" s="174" t="s">
        <v>11718</v>
      </c>
      <c r="K3628" s="174"/>
      <c r="L3628" s="174" t="s">
        <v>183</v>
      </c>
      <c r="M3628" s="174" t="s">
        <v>11719</v>
      </c>
      <c r="N3628" s="176">
        <v>60</v>
      </c>
      <c r="O3628" s="174" t="s">
        <v>3407</v>
      </c>
      <c r="P3628" s="177">
        <v>38353</v>
      </c>
      <c r="Q3628" s="176">
        <v>102</v>
      </c>
      <c r="R3628" s="175">
        <v>477034.23999999999</v>
      </c>
      <c r="S3628" s="176">
        <v>0</v>
      </c>
      <c r="T3628" s="178">
        <v>0</v>
      </c>
      <c r="U3628" s="96">
        <v>19</v>
      </c>
      <c r="V3628" s="38" t="s">
        <v>129</v>
      </c>
      <c r="W3628" s="38"/>
      <c r="X3628" s="137">
        <v>0</v>
      </c>
      <c r="Y3628" s="138">
        <v>40179</v>
      </c>
      <c r="Z3628" s="179">
        <v>0</v>
      </c>
      <c r="AA3628" s="139">
        <v>2010</v>
      </c>
      <c r="AB3628" s="131"/>
      <c r="AC3628" s="38"/>
      <c r="AD3628" s="140">
        <v>0</v>
      </c>
      <c r="AE3628" s="141">
        <v>0</v>
      </c>
      <c r="AF3628" s="141">
        <v>0</v>
      </c>
      <c r="AG3628" s="141">
        <v>0</v>
      </c>
      <c r="AH3628" s="141">
        <v>0</v>
      </c>
      <c r="AI3628" s="141">
        <v>0</v>
      </c>
      <c r="AJ3628" s="141">
        <v>0</v>
      </c>
      <c r="AK3628" s="141">
        <v>0</v>
      </c>
      <c r="AL3628" s="141">
        <v>0</v>
      </c>
      <c r="AM3628" s="141">
        <v>0</v>
      </c>
      <c r="AN3628" s="141">
        <v>0</v>
      </c>
      <c r="AO3628" s="141">
        <v>0</v>
      </c>
      <c r="AP3628" s="141">
        <v>0</v>
      </c>
      <c r="AQ3628" s="141">
        <v>0</v>
      </c>
      <c r="AR3628" s="141">
        <v>0</v>
      </c>
      <c r="AS3628" s="141">
        <v>0</v>
      </c>
      <c r="AT3628" s="141">
        <v>0</v>
      </c>
      <c r="AU3628" s="141">
        <v>0</v>
      </c>
      <c r="AV3628" s="141">
        <v>0</v>
      </c>
      <c r="AW3628" s="141">
        <v>0</v>
      </c>
      <c r="AX3628" s="141">
        <v>0</v>
      </c>
      <c r="AY3628" s="141">
        <v>0</v>
      </c>
      <c r="AZ3628" s="141">
        <v>0</v>
      </c>
      <c r="BA3628" s="141">
        <v>0</v>
      </c>
      <c r="BB3628" s="141">
        <v>0</v>
      </c>
      <c r="BC3628" s="141">
        <v>0</v>
      </c>
      <c r="BD3628" s="141">
        <v>0</v>
      </c>
      <c r="BE3628" s="141">
        <v>0</v>
      </c>
      <c r="BF3628" s="141">
        <v>0</v>
      </c>
      <c r="BG3628" s="141">
        <v>0</v>
      </c>
      <c r="BH3628" s="141">
        <v>0</v>
      </c>
      <c r="BI3628" s="141">
        <v>0</v>
      </c>
      <c r="BJ3628" s="141">
        <v>0</v>
      </c>
      <c r="BK3628" s="141">
        <v>0</v>
      </c>
      <c r="BL3628" s="141">
        <v>0</v>
      </c>
      <c r="BM3628" s="141">
        <v>0</v>
      </c>
      <c r="BN3628" s="141">
        <v>0</v>
      </c>
      <c r="BO3628" s="141">
        <v>0</v>
      </c>
      <c r="BP3628" s="141">
        <v>0</v>
      </c>
    </row>
    <row r="3629" spans="4:68">
      <c r="D3629" s="174" t="s">
        <v>11720</v>
      </c>
      <c r="E3629" s="175">
        <v>9246.34</v>
      </c>
      <c r="F3629" s="174" t="s">
        <v>11721</v>
      </c>
      <c r="G3629" s="174" t="s">
        <v>11722</v>
      </c>
      <c r="H3629" s="174" t="s">
        <v>191</v>
      </c>
      <c r="I3629" s="174" t="s">
        <v>11723</v>
      </c>
      <c r="J3629" s="174" t="s">
        <v>11724</v>
      </c>
      <c r="K3629" s="174"/>
      <c r="L3629" s="174" t="s">
        <v>4377</v>
      </c>
      <c r="M3629" s="174" t="s">
        <v>4378</v>
      </c>
      <c r="N3629" s="176">
        <v>960</v>
      </c>
      <c r="O3629" s="174" t="s">
        <v>3407</v>
      </c>
      <c r="P3629" s="177">
        <v>38169</v>
      </c>
      <c r="Q3629" s="176">
        <v>108</v>
      </c>
      <c r="R3629" s="175">
        <v>1030.5</v>
      </c>
      <c r="S3629" s="175">
        <v>8215.84</v>
      </c>
      <c r="T3629" s="178">
        <v>0</v>
      </c>
      <c r="U3629" s="96">
        <v>6</v>
      </c>
      <c r="V3629" s="38" t="s">
        <v>116</v>
      </c>
      <c r="W3629" s="38"/>
      <c r="X3629" s="137">
        <v>115.57925</v>
      </c>
      <c r="Y3629" s="138">
        <v>67389</v>
      </c>
      <c r="Z3629" s="179">
        <v>71</v>
      </c>
      <c r="AA3629" s="139">
        <v>2084</v>
      </c>
      <c r="AB3629" s="131"/>
      <c r="AC3629" s="38"/>
      <c r="AD3629" s="140">
        <v>8215.84</v>
      </c>
      <c r="AE3629" s="141">
        <v>8100.2607500000004</v>
      </c>
      <c r="AF3629" s="141">
        <v>7984.6815000000006</v>
      </c>
      <c r="AG3629" s="141">
        <v>7869.1022500000008</v>
      </c>
      <c r="AH3629" s="141">
        <v>7753.523000000001</v>
      </c>
      <c r="AI3629" s="141">
        <v>7637.9437500000013</v>
      </c>
      <c r="AJ3629" s="141">
        <v>7522.3645000000015</v>
      </c>
      <c r="AK3629" s="141">
        <v>7406.7852500000017</v>
      </c>
      <c r="AL3629" s="141">
        <v>7291.2060000000019</v>
      </c>
      <c r="AM3629" s="141">
        <v>7175.6267500000022</v>
      </c>
      <c r="AN3629" s="141">
        <v>7060.0475000000024</v>
      </c>
      <c r="AO3629" s="141">
        <v>6944.4682500000026</v>
      </c>
      <c r="AP3629" s="141">
        <v>6828.8890000000029</v>
      </c>
      <c r="AQ3629" s="141">
        <v>6713.3097500000031</v>
      </c>
      <c r="AR3629" s="141">
        <v>6597.7305000000033</v>
      </c>
      <c r="AS3629" s="141">
        <v>6482.1512500000035</v>
      </c>
      <c r="AT3629" s="141">
        <v>6366.5720000000038</v>
      </c>
      <c r="AU3629" s="141">
        <v>6250.992750000004</v>
      </c>
      <c r="AV3629" s="141">
        <v>6135.4135000000042</v>
      </c>
      <c r="AW3629" s="141">
        <v>6019.8342500000044</v>
      </c>
      <c r="AX3629" s="141">
        <v>5904.2550000000047</v>
      </c>
      <c r="AY3629" s="141">
        <v>5788.6757500000049</v>
      </c>
      <c r="AZ3629" s="141">
        <v>5673.0965000000051</v>
      </c>
      <c r="BA3629" s="141">
        <v>5557.5172500000053</v>
      </c>
      <c r="BB3629" s="141">
        <v>5441.9380000000056</v>
      </c>
      <c r="BC3629" s="141">
        <v>5326.3587500000058</v>
      </c>
      <c r="BD3629" s="141">
        <v>5210.779500000006</v>
      </c>
      <c r="BE3629" s="141">
        <v>5095.2002500000062</v>
      </c>
      <c r="BF3629" s="141">
        <v>4979.6210000000065</v>
      </c>
      <c r="BG3629" s="141">
        <v>4864.0417500000067</v>
      </c>
      <c r="BH3629" s="141">
        <v>4748.4625000000069</v>
      </c>
      <c r="BI3629" s="141">
        <v>4632.8832500000071</v>
      </c>
      <c r="BJ3629" s="141">
        <v>4517.3040000000074</v>
      </c>
      <c r="BK3629" s="141">
        <v>4401.7247500000076</v>
      </c>
      <c r="BL3629" s="141">
        <v>4286.1455000000078</v>
      </c>
      <c r="BM3629" s="141">
        <v>4170.566250000008</v>
      </c>
      <c r="BN3629" s="141">
        <v>4054.9870000000083</v>
      </c>
      <c r="BO3629" s="141">
        <v>3939.4077500000085</v>
      </c>
      <c r="BP3629" s="141">
        <v>3823.8285000000087</v>
      </c>
    </row>
    <row r="3630" spans="4:68">
      <c r="D3630" s="174" t="s">
        <v>11725</v>
      </c>
      <c r="E3630" s="175">
        <v>384898.55</v>
      </c>
      <c r="F3630" s="174" t="s">
        <v>3540</v>
      </c>
      <c r="G3630" s="174" t="s">
        <v>11722</v>
      </c>
      <c r="H3630" s="174" t="s">
        <v>191</v>
      </c>
      <c r="I3630" s="174" t="s">
        <v>11723</v>
      </c>
      <c r="J3630" s="174" t="s">
        <v>11724</v>
      </c>
      <c r="K3630" s="174"/>
      <c r="L3630" s="174" t="s">
        <v>4377</v>
      </c>
      <c r="M3630" s="174" t="s">
        <v>4378</v>
      </c>
      <c r="N3630" s="176">
        <v>960</v>
      </c>
      <c r="O3630" s="174" t="s">
        <v>3407</v>
      </c>
      <c r="P3630" s="177">
        <v>38169</v>
      </c>
      <c r="Q3630" s="176">
        <v>108</v>
      </c>
      <c r="R3630" s="175">
        <v>42900.13</v>
      </c>
      <c r="S3630" s="175">
        <v>341998.42</v>
      </c>
      <c r="T3630" s="178">
        <v>0</v>
      </c>
      <c r="U3630" s="96">
        <v>6</v>
      </c>
      <c r="V3630" s="38" t="s">
        <v>116</v>
      </c>
      <c r="W3630" s="38"/>
      <c r="X3630" s="137">
        <v>4811.2318749999995</v>
      </c>
      <c r="Y3630" s="138">
        <v>67389</v>
      </c>
      <c r="Z3630" s="179">
        <v>71</v>
      </c>
      <c r="AA3630" s="139">
        <v>2084</v>
      </c>
      <c r="AB3630" s="131"/>
      <c r="AC3630" s="38"/>
      <c r="AD3630" s="140">
        <v>341998.42</v>
      </c>
      <c r="AE3630" s="141">
        <v>337187.18812499999</v>
      </c>
      <c r="AF3630" s="141">
        <v>332375.95624999999</v>
      </c>
      <c r="AG3630" s="141">
        <v>327564.72437499999</v>
      </c>
      <c r="AH3630" s="141">
        <v>322753.49249999999</v>
      </c>
      <c r="AI3630" s="141">
        <v>317942.260625</v>
      </c>
      <c r="AJ3630" s="141">
        <v>313131.02875</v>
      </c>
      <c r="AK3630" s="141">
        <v>308319.796875</v>
      </c>
      <c r="AL3630" s="141">
        <v>303508.565</v>
      </c>
      <c r="AM3630" s="141">
        <v>298697.333125</v>
      </c>
      <c r="AN3630" s="141">
        <v>293886.10125000001</v>
      </c>
      <c r="AO3630" s="141">
        <v>289074.86937500001</v>
      </c>
      <c r="AP3630" s="141">
        <v>284263.63750000001</v>
      </c>
      <c r="AQ3630" s="141">
        <v>279452.40562500001</v>
      </c>
      <c r="AR3630" s="141">
        <v>274641.17375000002</v>
      </c>
      <c r="AS3630" s="141">
        <v>269829.94187500002</v>
      </c>
      <c r="AT3630" s="141">
        <v>265018.71000000002</v>
      </c>
      <c r="AU3630" s="141">
        <v>260207.47812500002</v>
      </c>
      <c r="AV3630" s="141">
        <v>255396.24625000003</v>
      </c>
      <c r="AW3630" s="141">
        <v>250585.01437500003</v>
      </c>
      <c r="AX3630" s="141">
        <v>245773.78250000003</v>
      </c>
      <c r="AY3630" s="141">
        <v>240962.55062500003</v>
      </c>
      <c r="AZ3630" s="141">
        <v>236151.31875000003</v>
      </c>
      <c r="BA3630" s="141">
        <v>231340.08687500004</v>
      </c>
      <c r="BB3630" s="141">
        <v>226528.85500000004</v>
      </c>
      <c r="BC3630" s="141">
        <v>221717.62312500004</v>
      </c>
      <c r="BD3630" s="141">
        <v>216906.39125000004</v>
      </c>
      <c r="BE3630" s="141">
        <v>212095.15937500005</v>
      </c>
      <c r="BF3630" s="141">
        <v>207283.92750000005</v>
      </c>
      <c r="BG3630" s="141">
        <v>202472.69562500005</v>
      </c>
      <c r="BH3630" s="141">
        <v>197661.46375000005</v>
      </c>
      <c r="BI3630" s="141">
        <v>192850.23187500006</v>
      </c>
      <c r="BJ3630" s="141">
        <v>188039.00000000006</v>
      </c>
      <c r="BK3630" s="141">
        <v>183227.76812500006</v>
      </c>
      <c r="BL3630" s="141">
        <v>178416.53625000006</v>
      </c>
      <c r="BM3630" s="141">
        <v>173605.30437500007</v>
      </c>
      <c r="BN3630" s="141">
        <v>168794.07250000007</v>
      </c>
      <c r="BO3630" s="141">
        <v>163982.84062500007</v>
      </c>
      <c r="BP3630" s="141">
        <v>159171.60875000007</v>
      </c>
    </row>
    <row r="3631" spans="4:68">
      <c r="D3631" s="174" t="s">
        <v>11726</v>
      </c>
      <c r="E3631" s="175">
        <v>3242110.85</v>
      </c>
      <c r="F3631" s="174" t="s">
        <v>3540</v>
      </c>
      <c r="G3631" s="174" t="s">
        <v>11727</v>
      </c>
      <c r="H3631" s="174" t="s">
        <v>183</v>
      </c>
      <c r="I3631" s="174" t="s">
        <v>11728</v>
      </c>
      <c r="J3631" s="174" t="s">
        <v>11729</v>
      </c>
      <c r="K3631" s="174"/>
      <c r="L3631" s="174" t="s">
        <v>183</v>
      </c>
      <c r="M3631" s="174" t="s">
        <v>11730</v>
      </c>
      <c r="N3631" s="176">
        <v>60</v>
      </c>
      <c r="O3631" s="174" t="s">
        <v>3407</v>
      </c>
      <c r="P3631" s="177">
        <v>37257</v>
      </c>
      <c r="Q3631" s="176">
        <v>138</v>
      </c>
      <c r="R3631" s="175">
        <v>3242110.85</v>
      </c>
      <c r="S3631" s="176">
        <v>0</v>
      </c>
      <c r="T3631" s="178">
        <v>0</v>
      </c>
      <c r="U3631" s="96">
        <v>19</v>
      </c>
      <c r="V3631" s="38" t="s">
        <v>129</v>
      </c>
      <c r="W3631" s="38"/>
      <c r="X3631" s="137">
        <v>0</v>
      </c>
      <c r="Y3631" s="138">
        <v>39083</v>
      </c>
      <c r="Z3631" s="179">
        <v>0</v>
      </c>
      <c r="AA3631" s="139">
        <v>2007</v>
      </c>
      <c r="AB3631" s="131"/>
      <c r="AC3631" s="38"/>
      <c r="AD3631" s="140">
        <v>0</v>
      </c>
      <c r="AE3631" s="141">
        <v>0</v>
      </c>
      <c r="AF3631" s="141">
        <v>0</v>
      </c>
      <c r="AG3631" s="141">
        <v>0</v>
      </c>
      <c r="AH3631" s="141">
        <v>0</v>
      </c>
      <c r="AI3631" s="141">
        <v>0</v>
      </c>
      <c r="AJ3631" s="141">
        <v>0</v>
      </c>
      <c r="AK3631" s="141">
        <v>0</v>
      </c>
      <c r="AL3631" s="141">
        <v>0</v>
      </c>
      <c r="AM3631" s="141">
        <v>0</v>
      </c>
      <c r="AN3631" s="141">
        <v>0</v>
      </c>
      <c r="AO3631" s="141">
        <v>0</v>
      </c>
      <c r="AP3631" s="141">
        <v>0</v>
      </c>
      <c r="AQ3631" s="141">
        <v>0</v>
      </c>
      <c r="AR3631" s="141">
        <v>0</v>
      </c>
      <c r="AS3631" s="141">
        <v>0</v>
      </c>
      <c r="AT3631" s="141">
        <v>0</v>
      </c>
      <c r="AU3631" s="141">
        <v>0</v>
      </c>
      <c r="AV3631" s="141">
        <v>0</v>
      </c>
      <c r="AW3631" s="141">
        <v>0</v>
      </c>
      <c r="AX3631" s="141">
        <v>0</v>
      </c>
      <c r="AY3631" s="141">
        <v>0</v>
      </c>
      <c r="AZ3631" s="141">
        <v>0</v>
      </c>
      <c r="BA3631" s="141">
        <v>0</v>
      </c>
      <c r="BB3631" s="141">
        <v>0</v>
      </c>
      <c r="BC3631" s="141">
        <v>0</v>
      </c>
      <c r="BD3631" s="141">
        <v>0</v>
      </c>
      <c r="BE3631" s="141">
        <v>0</v>
      </c>
      <c r="BF3631" s="141">
        <v>0</v>
      </c>
      <c r="BG3631" s="141">
        <v>0</v>
      </c>
      <c r="BH3631" s="141">
        <v>0</v>
      </c>
      <c r="BI3631" s="141">
        <v>0</v>
      </c>
      <c r="BJ3631" s="141">
        <v>0</v>
      </c>
      <c r="BK3631" s="141">
        <v>0</v>
      </c>
      <c r="BL3631" s="141">
        <v>0</v>
      </c>
      <c r="BM3631" s="141">
        <v>0</v>
      </c>
      <c r="BN3631" s="141">
        <v>0</v>
      </c>
      <c r="BO3631" s="141">
        <v>0</v>
      </c>
      <c r="BP3631" s="141">
        <v>0</v>
      </c>
    </row>
    <row r="3632" spans="4:68">
      <c r="D3632" s="174" t="s">
        <v>11731</v>
      </c>
      <c r="E3632" s="175">
        <v>382942.51</v>
      </c>
      <c r="F3632" s="174" t="s">
        <v>3540</v>
      </c>
      <c r="G3632" s="174" t="s">
        <v>11727</v>
      </c>
      <c r="H3632" s="174" t="s">
        <v>183</v>
      </c>
      <c r="I3632" s="174" t="s">
        <v>11732</v>
      </c>
      <c r="J3632" s="174" t="s">
        <v>11733</v>
      </c>
      <c r="K3632" s="174"/>
      <c r="L3632" s="174" t="s">
        <v>183</v>
      </c>
      <c r="M3632" s="174" t="s">
        <v>11730</v>
      </c>
      <c r="N3632" s="176">
        <v>60</v>
      </c>
      <c r="O3632" s="174" t="s">
        <v>3407</v>
      </c>
      <c r="P3632" s="177">
        <v>37257</v>
      </c>
      <c r="Q3632" s="176">
        <v>138</v>
      </c>
      <c r="R3632" s="175">
        <v>382942.51</v>
      </c>
      <c r="S3632" s="176">
        <v>0</v>
      </c>
      <c r="T3632" s="178">
        <v>0</v>
      </c>
      <c r="U3632" s="96">
        <v>19</v>
      </c>
      <c r="V3632" s="38" t="s">
        <v>129</v>
      </c>
      <c r="W3632" s="38"/>
      <c r="X3632" s="137">
        <v>0</v>
      </c>
      <c r="Y3632" s="138">
        <v>39083</v>
      </c>
      <c r="Z3632" s="179">
        <v>0</v>
      </c>
      <c r="AA3632" s="139">
        <v>2007</v>
      </c>
      <c r="AB3632" s="131"/>
      <c r="AC3632" s="38"/>
      <c r="AD3632" s="140">
        <v>0</v>
      </c>
      <c r="AE3632" s="141">
        <v>0</v>
      </c>
      <c r="AF3632" s="141">
        <v>0</v>
      </c>
      <c r="AG3632" s="141">
        <v>0</v>
      </c>
      <c r="AH3632" s="141">
        <v>0</v>
      </c>
      <c r="AI3632" s="141">
        <v>0</v>
      </c>
      <c r="AJ3632" s="141">
        <v>0</v>
      </c>
      <c r="AK3632" s="141">
        <v>0</v>
      </c>
      <c r="AL3632" s="141">
        <v>0</v>
      </c>
      <c r="AM3632" s="141">
        <v>0</v>
      </c>
      <c r="AN3632" s="141">
        <v>0</v>
      </c>
      <c r="AO3632" s="141">
        <v>0</v>
      </c>
      <c r="AP3632" s="141">
        <v>0</v>
      </c>
      <c r="AQ3632" s="141">
        <v>0</v>
      </c>
      <c r="AR3632" s="141">
        <v>0</v>
      </c>
      <c r="AS3632" s="141">
        <v>0</v>
      </c>
      <c r="AT3632" s="141">
        <v>0</v>
      </c>
      <c r="AU3632" s="141">
        <v>0</v>
      </c>
      <c r="AV3632" s="141">
        <v>0</v>
      </c>
      <c r="AW3632" s="141">
        <v>0</v>
      </c>
      <c r="AX3632" s="141">
        <v>0</v>
      </c>
      <c r="AY3632" s="141">
        <v>0</v>
      </c>
      <c r="AZ3632" s="141">
        <v>0</v>
      </c>
      <c r="BA3632" s="141">
        <v>0</v>
      </c>
      <c r="BB3632" s="141">
        <v>0</v>
      </c>
      <c r="BC3632" s="141">
        <v>0</v>
      </c>
      <c r="BD3632" s="141">
        <v>0</v>
      </c>
      <c r="BE3632" s="141">
        <v>0</v>
      </c>
      <c r="BF3632" s="141">
        <v>0</v>
      </c>
      <c r="BG3632" s="141">
        <v>0</v>
      </c>
      <c r="BH3632" s="141">
        <v>0</v>
      </c>
      <c r="BI3632" s="141">
        <v>0</v>
      </c>
      <c r="BJ3632" s="141">
        <v>0</v>
      </c>
      <c r="BK3632" s="141">
        <v>0</v>
      </c>
      <c r="BL3632" s="141">
        <v>0</v>
      </c>
      <c r="BM3632" s="141">
        <v>0</v>
      </c>
      <c r="BN3632" s="141">
        <v>0</v>
      </c>
      <c r="BO3632" s="141">
        <v>0</v>
      </c>
      <c r="BP3632" s="141">
        <v>0</v>
      </c>
    </row>
    <row r="3633" spans="4:68">
      <c r="D3633" s="174" t="s">
        <v>11734</v>
      </c>
      <c r="E3633" s="175">
        <v>459374.97</v>
      </c>
      <c r="F3633" s="174" t="s">
        <v>3540</v>
      </c>
      <c r="G3633" s="174" t="s">
        <v>11727</v>
      </c>
      <c r="H3633" s="174" t="s">
        <v>183</v>
      </c>
      <c r="I3633" s="174" t="s">
        <v>11735</v>
      </c>
      <c r="J3633" s="174" t="s">
        <v>11736</v>
      </c>
      <c r="K3633" s="174"/>
      <c r="L3633" s="174" t="s">
        <v>183</v>
      </c>
      <c r="M3633" s="174" t="s">
        <v>11730</v>
      </c>
      <c r="N3633" s="176">
        <v>60</v>
      </c>
      <c r="O3633" s="174" t="s">
        <v>3407</v>
      </c>
      <c r="P3633" s="177">
        <v>37257</v>
      </c>
      <c r="Q3633" s="176">
        <v>138</v>
      </c>
      <c r="R3633" s="175">
        <v>459374.97</v>
      </c>
      <c r="S3633" s="176">
        <v>0</v>
      </c>
      <c r="T3633" s="178">
        <v>0</v>
      </c>
      <c r="U3633" s="96">
        <v>19</v>
      </c>
      <c r="V3633" s="38" t="s">
        <v>129</v>
      </c>
      <c r="W3633" s="38"/>
      <c r="X3633" s="137">
        <v>0</v>
      </c>
      <c r="Y3633" s="138">
        <v>39083</v>
      </c>
      <c r="Z3633" s="179">
        <v>0</v>
      </c>
      <c r="AA3633" s="139">
        <v>2007</v>
      </c>
      <c r="AB3633" s="131"/>
      <c r="AC3633" s="38"/>
      <c r="AD3633" s="140">
        <v>0</v>
      </c>
      <c r="AE3633" s="141">
        <v>0</v>
      </c>
      <c r="AF3633" s="141">
        <v>0</v>
      </c>
      <c r="AG3633" s="141">
        <v>0</v>
      </c>
      <c r="AH3633" s="141">
        <v>0</v>
      </c>
      <c r="AI3633" s="141">
        <v>0</v>
      </c>
      <c r="AJ3633" s="141">
        <v>0</v>
      </c>
      <c r="AK3633" s="141">
        <v>0</v>
      </c>
      <c r="AL3633" s="141">
        <v>0</v>
      </c>
      <c r="AM3633" s="141">
        <v>0</v>
      </c>
      <c r="AN3633" s="141">
        <v>0</v>
      </c>
      <c r="AO3633" s="141">
        <v>0</v>
      </c>
      <c r="AP3633" s="141">
        <v>0</v>
      </c>
      <c r="AQ3633" s="141">
        <v>0</v>
      </c>
      <c r="AR3633" s="141">
        <v>0</v>
      </c>
      <c r="AS3633" s="141">
        <v>0</v>
      </c>
      <c r="AT3633" s="141">
        <v>0</v>
      </c>
      <c r="AU3633" s="141">
        <v>0</v>
      </c>
      <c r="AV3633" s="141">
        <v>0</v>
      </c>
      <c r="AW3633" s="141">
        <v>0</v>
      </c>
      <c r="AX3633" s="141">
        <v>0</v>
      </c>
      <c r="AY3633" s="141">
        <v>0</v>
      </c>
      <c r="AZ3633" s="141">
        <v>0</v>
      </c>
      <c r="BA3633" s="141">
        <v>0</v>
      </c>
      <c r="BB3633" s="141">
        <v>0</v>
      </c>
      <c r="BC3633" s="141">
        <v>0</v>
      </c>
      <c r="BD3633" s="141">
        <v>0</v>
      </c>
      <c r="BE3633" s="141">
        <v>0</v>
      </c>
      <c r="BF3633" s="141">
        <v>0</v>
      </c>
      <c r="BG3633" s="141">
        <v>0</v>
      </c>
      <c r="BH3633" s="141">
        <v>0</v>
      </c>
      <c r="BI3633" s="141">
        <v>0</v>
      </c>
      <c r="BJ3633" s="141">
        <v>0</v>
      </c>
      <c r="BK3633" s="141">
        <v>0</v>
      </c>
      <c r="BL3633" s="141">
        <v>0</v>
      </c>
      <c r="BM3633" s="141">
        <v>0</v>
      </c>
      <c r="BN3633" s="141">
        <v>0</v>
      </c>
      <c r="BO3633" s="141">
        <v>0</v>
      </c>
      <c r="BP3633" s="141">
        <v>0</v>
      </c>
    </row>
    <row r="3634" spans="4:68">
      <c r="D3634" s="174" t="s">
        <v>11737</v>
      </c>
      <c r="E3634" s="175">
        <v>1131603.3400000001</v>
      </c>
      <c r="F3634" s="174" t="s">
        <v>3540</v>
      </c>
      <c r="G3634" s="174" t="s">
        <v>11727</v>
      </c>
      <c r="H3634" s="174" t="s">
        <v>183</v>
      </c>
      <c r="I3634" s="174" t="s">
        <v>11738</v>
      </c>
      <c r="J3634" s="174" t="s">
        <v>11739</v>
      </c>
      <c r="K3634" s="174"/>
      <c r="L3634" s="174" t="s">
        <v>183</v>
      </c>
      <c r="M3634" s="174" t="s">
        <v>11730</v>
      </c>
      <c r="N3634" s="176">
        <v>60</v>
      </c>
      <c r="O3634" s="174" t="s">
        <v>3407</v>
      </c>
      <c r="P3634" s="177">
        <v>37257</v>
      </c>
      <c r="Q3634" s="176">
        <v>138</v>
      </c>
      <c r="R3634" s="175">
        <v>1131603.3400000001</v>
      </c>
      <c r="S3634" s="176">
        <v>0</v>
      </c>
      <c r="T3634" s="178">
        <v>0</v>
      </c>
      <c r="U3634" s="96">
        <v>19</v>
      </c>
      <c r="V3634" s="38" t="s">
        <v>129</v>
      </c>
      <c r="W3634" s="38"/>
      <c r="X3634" s="137">
        <v>0</v>
      </c>
      <c r="Y3634" s="138">
        <v>39083</v>
      </c>
      <c r="Z3634" s="179">
        <v>0</v>
      </c>
      <c r="AA3634" s="139">
        <v>2007</v>
      </c>
      <c r="AB3634" s="131"/>
      <c r="AC3634" s="38"/>
      <c r="AD3634" s="140">
        <v>0</v>
      </c>
      <c r="AE3634" s="141">
        <v>0</v>
      </c>
      <c r="AF3634" s="141">
        <v>0</v>
      </c>
      <c r="AG3634" s="141">
        <v>0</v>
      </c>
      <c r="AH3634" s="141">
        <v>0</v>
      </c>
      <c r="AI3634" s="141">
        <v>0</v>
      </c>
      <c r="AJ3634" s="141">
        <v>0</v>
      </c>
      <c r="AK3634" s="141">
        <v>0</v>
      </c>
      <c r="AL3634" s="141">
        <v>0</v>
      </c>
      <c r="AM3634" s="141">
        <v>0</v>
      </c>
      <c r="AN3634" s="141">
        <v>0</v>
      </c>
      <c r="AO3634" s="141">
        <v>0</v>
      </c>
      <c r="AP3634" s="141">
        <v>0</v>
      </c>
      <c r="AQ3634" s="141">
        <v>0</v>
      </c>
      <c r="AR3634" s="141">
        <v>0</v>
      </c>
      <c r="AS3634" s="141">
        <v>0</v>
      </c>
      <c r="AT3634" s="141">
        <v>0</v>
      </c>
      <c r="AU3634" s="141">
        <v>0</v>
      </c>
      <c r="AV3634" s="141">
        <v>0</v>
      </c>
      <c r="AW3634" s="141">
        <v>0</v>
      </c>
      <c r="AX3634" s="141">
        <v>0</v>
      </c>
      <c r="AY3634" s="141">
        <v>0</v>
      </c>
      <c r="AZ3634" s="141">
        <v>0</v>
      </c>
      <c r="BA3634" s="141">
        <v>0</v>
      </c>
      <c r="BB3634" s="141">
        <v>0</v>
      </c>
      <c r="BC3634" s="141">
        <v>0</v>
      </c>
      <c r="BD3634" s="141">
        <v>0</v>
      </c>
      <c r="BE3634" s="141">
        <v>0</v>
      </c>
      <c r="BF3634" s="141">
        <v>0</v>
      </c>
      <c r="BG3634" s="141">
        <v>0</v>
      </c>
      <c r="BH3634" s="141">
        <v>0</v>
      </c>
      <c r="BI3634" s="141">
        <v>0</v>
      </c>
      <c r="BJ3634" s="141">
        <v>0</v>
      </c>
      <c r="BK3634" s="141">
        <v>0</v>
      </c>
      <c r="BL3634" s="141">
        <v>0</v>
      </c>
      <c r="BM3634" s="141">
        <v>0</v>
      </c>
      <c r="BN3634" s="141">
        <v>0</v>
      </c>
      <c r="BO3634" s="141">
        <v>0</v>
      </c>
      <c r="BP3634" s="141">
        <v>0</v>
      </c>
    </row>
    <row r="3635" spans="4:68">
      <c r="D3635" s="174" t="s">
        <v>11740</v>
      </c>
      <c r="E3635" s="175">
        <v>413052.99</v>
      </c>
      <c r="F3635" s="174" t="s">
        <v>3540</v>
      </c>
      <c r="G3635" s="174" t="s">
        <v>11727</v>
      </c>
      <c r="H3635" s="174" t="s">
        <v>183</v>
      </c>
      <c r="I3635" s="174" t="s">
        <v>11741</v>
      </c>
      <c r="J3635" s="174" t="s">
        <v>11742</v>
      </c>
      <c r="K3635" s="174"/>
      <c r="L3635" s="174" t="s">
        <v>183</v>
      </c>
      <c r="M3635" s="174" t="s">
        <v>11730</v>
      </c>
      <c r="N3635" s="176">
        <v>60</v>
      </c>
      <c r="O3635" s="174" t="s">
        <v>3407</v>
      </c>
      <c r="P3635" s="177">
        <v>37257</v>
      </c>
      <c r="Q3635" s="176">
        <v>138</v>
      </c>
      <c r="R3635" s="175">
        <v>413052.99</v>
      </c>
      <c r="S3635" s="176">
        <v>0</v>
      </c>
      <c r="T3635" s="178">
        <v>0</v>
      </c>
      <c r="U3635" s="96">
        <v>19</v>
      </c>
      <c r="V3635" s="38" t="s">
        <v>129</v>
      </c>
      <c r="W3635" s="38"/>
      <c r="X3635" s="137">
        <v>0</v>
      </c>
      <c r="Y3635" s="138">
        <v>39083</v>
      </c>
      <c r="Z3635" s="179">
        <v>0</v>
      </c>
      <c r="AA3635" s="139">
        <v>2007</v>
      </c>
      <c r="AB3635" s="131"/>
      <c r="AC3635" s="38"/>
      <c r="AD3635" s="140">
        <v>0</v>
      </c>
      <c r="AE3635" s="141">
        <v>0</v>
      </c>
      <c r="AF3635" s="141">
        <v>0</v>
      </c>
      <c r="AG3635" s="141">
        <v>0</v>
      </c>
      <c r="AH3635" s="141">
        <v>0</v>
      </c>
      <c r="AI3635" s="141">
        <v>0</v>
      </c>
      <c r="AJ3635" s="141">
        <v>0</v>
      </c>
      <c r="AK3635" s="141">
        <v>0</v>
      </c>
      <c r="AL3635" s="141">
        <v>0</v>
      </c>
      <c r="AM3635" s="141">
        <v>0</v>
      </c>
      <c r="AN3635" s="141">
        <v>0</v>
      </c>
      <c r="AO3635" s="141">
        <v>0</v>
      </c>
      <c r="AP3635" s="141">
        <v>0</v>
      </c>
      <c r="AQ3635" s="141">
        <v>0</v>
      </c>
      <c r="AR3635" s="141">
        <v>0</v>
      </c>
      <c r="AS3635" s="141">
        <v>0</v>
      </c>
      <c r="AT3635" s="141">
        <v>0</v>
      </c>
      <c r="AU3635" s="141">
        <v>0</v>
      </c>
      <c r="AV3635" s="141">
        <v>0</v>
      </c>
      <c r="AW3635" s="141">
        <v>0</v>
      </c>
      <c r="AX3635" s="141">
        <v>0</v>
      </c>
      <c r="AY3635" s="141">
        <v>0</v>
      </c>
      <c r="AZ3635" s="141">
        <v>0</v>
      </c>
      <c r="BA3635" s="141">
        <v>0</v>
      </c>
      <c r="BB3635" s="141">
        <v>0</v>
      </c>
      <c r="BC3635" s="141">
        <v>0</v>
      </c>
      <c r="BD3635" s="141">
        <v>0</v>
      </c>
      <c r="BE3635" s="141">
        <v>0</v>
      </c>
      <c r="BF3635" s="141">
        <v>0</v>
      </c>
      <c r="BG3635" s="141">
        <v>0</v>
      </c>
      <c r="BH3635" s="141">
        <v>0</v>
      </c>
      <c r="BI3635" s="141">
        <v>0</v>
      </c>
      <c r="BJ3635" s="141">
        <v>0</v>
      </c>
      <c r="BK3635" s="141">
        <v>0</v>
      </c>
      <c r="BL3635" s="141">
        <v>0</v>
      </c>
      <c r="BM3635" s="141">
        <v>0</v>
      </c>
      <c r="BN3635" s="141">
        <v>0</v>
      </c>
      <c r="BO3635" s="141">
        <v>0</v>
      </c>
      <c r="BP3635" s="141">
        <v>0</v>
      </c>
    </row>
    <row r="3636" spans="4:68">
      <c r="D3636" s="174" t="s">
        <v>11743</v>
      </c>
      <c r="E3636" s="175">
        <v>359036.32</v>
      </c>
      <c r="F3636" s="174" t="s">
        <v>3540</v>
      </c>
      <c r="G3636" s="174" t="s">
        <v>11727</v>
      </c>
      <c r="H3636" s="174" t="s">
        <v>183</v>
      </c>
      <c r="I3636" s="174" t="s">
        <v>11744</v>
      </c>
      <c r="J3636" s="174" t="s">
        <v>11745</v>
      </c>
      <c r="K3636" s="174"/>
      <c r="L3636" s="174" t="s">
        <v>183</v>
      </c>
      <c r="M3636" s="174" t="s">
        <v>11730</v>
      </c>
      <c r="N3636" s="176">
        <v>60</v>
      </c>
      <c r="O3636" s="174" t="s">
        <v>3407</v>
      </c>
      <c r="P3636" s="177">
        <v>37257</v>
      </c>
      <c r="Q3636" s="176">
        <v>138</v>
      </c>
      <c r="R3636" s="175">
        <v>359036.32</v>
      </c>
      <c r="S3636" s="176">
        <v>0</v>
      </c>
      <c r="T3636" s="178">
        <v>0</v>
      </c>
      <c r="U3636" s="96">
        <v>19</v>
      </c>
      <c r="V3636" s="38" t="s">
        <v>129</v>
      </c>
      <c r="W3636" s="38"/>
      <c r="X3636" s="137">
        <v>0</v>
      </c>
      <c r="Y3636" s="138">
        <v>39083</v>
      </c>
      <c r="Z3636" s="179">
        <v>0</v>
      </c>
      <c r="AA3636" s="139">
        <v>2007</v>
      </c>
      <c r="AB3636" s="131"/>
      <c r="AC3636" s="38"/>
      <c r="AD3636" s="140">
        <v>0</v>
      </c>
      <c r="AE3636" s="141">
        <v>0</v>
      </c>
      <c r="AF3636" s="141">
        <v>0</v>
      </c>
      <c r="AG3636" s="141">
        <v>0</v>
      </c>
      <c r="AH3636" s="141">
        <v>0</v>
      </c>
      <c r="AI3636" s="141">
        <v>0</v>
      </c>
      <c r="AJ3636" s="141">
        <v>0</v>
      </c>
      <c r="AK3636" s="141">
        <v>0</v>
      </c>
      <c r="AL3636" s="141">
        <v>0</v>
      </c>
      <c r="AM3636" s="141">
        <v>0</v>
      </c>
      <c r="AN3636" s="141">
        <v>0</v>
      </c>
      <c r="AO3636" s="141">
        <v>0</v>
      </c>
      <c r="AP3636" s="141">
        <v>0</v>
      </c>
      <c r="AQ3636" s="141">
        <v>0</v>
      </c>
      <c r="AR3636" s="141">
        <v>0</v>
      </c>
      <c r="AS3636" s="141">
        <v>0</v>
      </c>
      <c r="AT3636" s="141">
        <v>0</v>
      </c>
      <c r="AU3636" s="141">
        <v>0</v>
      </c>
      <c r="AV3636" s="141">
        <v>0</v>
      </c>
      <c r="AW3636" s="141">
        <v>0</v>
      </c>
      <c r="AX3636" s="141">
        <v>0</v>
      </c>
      <c r="AY3636" s="141">
        <v>0</v>
      </c>
      <c r="AZ3636" s="141">
        <v>0</v>
      </c>
      <c r="BA3636" s="141">
        <v>0</v>
      </c>
      <c r="BB3636" s="141">
        <v>0</v>
      </c>
      <c r="BC3636" s="141">
        <v>0</v>
      </c>
      <c r="BD3636" s="141">
        <v>0</v>
      </c>
      <c r="BE3636" s="141">
        <v>0</v>
      </c>
      <c r="BF3636" s="141">
        <v>0</v>
      </c>
      <c r="BG3636" s="141">
        <v>0</v>
      </c>
      <c r="BH3636" s="141">
        <v>0</v>
      </c>
      <c r="BI3636" s="141">
        <v>0</v>
      </c>
      <c r="BJ3636" s="141">
        <v>0</v>
      </c>
      <c r="BK3636" s="141">
        <v>0</v>
      </c>
      <c r="BL3636" s="141">
        <v>0</v>
      </c>
      <c r="BM3636" s="141">
        <v>0</v>
      </c>
      <c r="BN3636" s="141">
        <v>0</v>
      </c>
      <c r="BO3636" s="141">
        <v>0</v>
      </c>
      <c r="BP3636" s="141">
        <v>0</v>
      </c>
    </row>
    <row r="3637" spans="4:68">
      <c r="D3637" s="174" t="s">
        <v>11746</v>
      </c>
      <c r="E3637" s="175">
        <v>302382.87</v>
      </c>
      <c r="F3637" s="174" t="s">
        <v>3540</v>
      </c>
      <c r="G3637" s="174" t="s">
        <v>11727</v>
      </c>
      <c r="H3637" s="174" t="s">
        <v>183</v>
      </c>
      <c r="I3637" s="174" t="s">
        <v>11747</v>
      </c>
      <c r="J3637" s="174" t="s">
        <v>11748</v>
      </c>
      <c r="K3637" s="174"/>
      <c r="L3637" s="174" t="s">
        <v>183</v>
      </c>
      <c r="M3637" s="174" t="s">
        <v>11730</v>
      </c>
      <c r="N3637" s="176">
        <v>60</v>
      </c>
      <c r="O3637" s="174" t="s">
        <v>3407</v>
      </c>
      <c r="P3637" s="177">
        <v>37257</v>
      </c>
      <c r="Q3637" s="176">
        <v>138</v>
      </c>
      <c r="R3637" s="175">
        <v>302382.87</v>
      </c>
      <c r="S3637" s="176">
        <v>0</v>
      </c>
      <c r="T3637" s="178">
        <v>0</v>
      </c>
      <c r="U3637" s="96">
        <v>19</v>
      </c>
      <c r="V3637" s="38" t="s">
        <v>129</v>
      </c>
      <c r="W3637" s="38"/>
      <c r="X3637" s="137">
        <v>0</v>
      </c>
      <c r="Y3637" s="138">
        <v>39083</v>
      </c>
      <c r="Z3637" s="179">
        <v>0</v>
      </c>
      <c r="AA3637" s="139">
        <v>2007</v>
      </c>
      <c r="AB3637" s="131"/>
      <c r="AC3637" s="38"/>
      <c r="AD3637" s="140">
        <v>0</v>
      </c>
      <c r="AE3637" s="141">
        <v>0</v>
      </c>
      <c r="AF3637" s="141">
        <v>0</v>
      </c>
      <c r="AG3637" s="141">
        <v>0</v>
      </c>
      <c r="AH3637" s="141">
        <v>0</v>
      </c>
      <c r="AI3637" s="141">
        <v>0</v>
      </c>
      <c r="AJ3637" s="141">
        <v>0</v>
      </c>
      <c r="AK3637" s="141">
        <v>0</v>
      </c>
      <c r="AL3637" s="141">
        <v>0</v>
      </c>
      <c r="AM3637" s="141">
        <v>0</v>
      </c>
      <c r="AN3637" s="141">
        <v>0</v>
      </c>
      <c r="AO3637" s="141">
        <v>0</v>
      </c>
      <c r="AP3637" s="141">
        <v>0</v>
      </c>
      <c r="AQ3637" s="141">
        <v>0</v>
      </c>
      <c r="AR3637" s="141">
        <v>0</v>
      </c>
      <c r="AS3637" s="141">
        <v>0</v>
      </c>
      <c r="AT3637" s="141">
        <v>0</v>
      </c>
      <c r="AU3637" s="141">
        <v>0</v>
      </c>
      <c r="AV3637" s="141">
        <v>0</v>
      </c>
      <c r="AW3637" s="141">
        <v>0</v>
      </c>
      <c r="AX3637" s="141">
        <v>0</v>
      </c>
      <c r="AY3637" s="141">
        <v>0</v>
      </c>
      <c r="AZ3637" s="141">
        <v>0</v>
      </c>
      <c r="BA3637" s="141">
        <v>0</v>
      </c>
      <c r="BB3637" s="141">
        <v>0</v>
      </c>
      <c r="BC3637" s="141">
        <v>0</v>
      </c>
      <c r="BD3637" s="141">
        <v>0</v>
      </c>
      <c r="BE3637" s="141">
        <v>0</v>
      </c>
      <c r="BF3637" s="141">
        <v>0</v>
      </c>
      <c r="BG3637" s="141">
        <v>0</v>
      </c>
      <c r="BH3637" s="141">
        <v>0</v>
      </c>
      <c r="BI3637" s="141">
        <v>0</v>
      </c>
      <c r="BJ3637" s="141">
        <v>0</v>
      </c>
      <c r="BK3637" s="141">
        <v>0</v>
      </c>
      <c r="BL3637" s="141">
        <v>0</v>
      </c>
      <c r="BM3637" s="141">
        <v>0</v>
      </c>
      <c r="BN3637" s="141">
        <v>0</v>
      </c>
      <c r="BO3637" s="141">
        <v>0</v>
      </c>
      <c r="BP3637" s="141">
        <v>0</v>
      </c>
    </row>
    <row r="3638" spans="4:68">
      <c r="D3638" s="174" t="s">
        <v>11749</v>
      </c>
      <c r="E3638" s="175">
        <v>19658.080000000002</v>
      </c>
      <c r="F3638" s="174" t="s">
        <v>3540</v>
      </c>
      <c r="G3638" s="174" t="s">
        <v>11727</v>
      </c>
      <c r="H3638" s="174" t="s">
        <v>183</v>
      </c>
      <c r="I3638" s="174" t="s">
        <v>11750</v>
      </c>
      <c r="J3638" s="174" t="s">
        <v>11751</v>
      </c>
      <c r="K3638" s="174"/>
      <c r="L3638" s="174" t="s">
        <v>183</v>
      </c>
      <c r="M3638" s="174" t="s">
        <v>11730</v>
      </c>
      <c r="N3638" s="176">
        <v>60</v>
      </c>
      <c r="O3638" s="174" t="s">
        <v>3407</v>
      </c>
      <c r="P3638" s="177">
        <v>37257</v>
      </c>
      <c r="Q3638" s="176">
        <v>138</v>
      </c>
      <c r="R3638" s="175">
        <v>19658.080000000002</v>
      </c>
      <c r="S3638" s="176">
        <v>0</v>
      </c>
      <c r="T3638" s="178">
        <v>0</v>
      </c>
      <c r="U3638" s="96">
        <v>19</v>
      </c>
      <c r="V3638" s="38" t="s">
        <v>129</v>
      </c>
      <c r="W3638" s="38"/>
      <c r="X3638" s="137">
        <v>0</v>
      </c>
      <c r="Y3638" s="138">
        <v>39083</v>
      </c>
      <c r="Z3638" s="179">
        <v>0</v>
      </c>
      <c r="AA3638" s="139">
        <v>2007</v>
      </c>
      <c r="AB3638" s="131"/>
      <c r="AC3638" s="38"/>
      <c r="AD3638" s="140">
        <v>0</v>
      </c>
      <c r="AE3638" s="141">
        <v>0</v>
      </c>
      <c r="AF3638" s="141">
        <v>0</v>
      </c>
      <c r="AG3638" s="141">
        <v>0</v>
      </c>
      <c r="AH3638" s="141">
        <v>0</v>
      </c>
      <c r="AI3638" s="141">
        <v>0</v>
      </c>
      <c r="AJ3638" s="141">
        <v>0</v>
      </c>
      <c r="AK3638" s="141">
        <v>0</v>
      </c>
      <c r="AL3638" s="141">
        <v>0</v>
      </c>
      <c r="AM3638" s="141">
        <v>0</v>
      </c>
      <c r="AN3638" s="141">
        <v>0</v>
      </c>
      <c r="AO3638" s="141">
        <v>0</v>
      </c>
      <c r="AP3638" s="141">
        <v>0</v>
      </c>
      <c r="AQ3638" s="141">
        <v>0</v>
      </c>
      <c r="AR3638" s="141">
        <v>0</v>
      </c>
      <c r="AS3638" s="141">
        <v>0</v>
      </c>
      <c r="AT3638" s="141">
        <v>0</v>
      </c>
      <c r="AU3638" s="141">
        <v>0</v>
      </c>
      <c r="AV3638" s="141">
        <v>0</v>
      </c>
      <c r="AW3638" s="141">
        <v>0</v>
      </c>
      <c r="AX3638" s="141">
        <v>0</v>
      </c>
      <c r="AY3638" s="141">
        <v>0</v>
      </c>
      <c r="AZ3638" s="141">
        <v>0</v>
      </c>
      <c r="BA3638" s="141">
        <v>0</v>
      </c>
      <c r="BB3638" s="141">
        <v>0</v>
      </c>
      <c r="BC3638" s="141">
        <v>0</v>
      </c>
      <c r="BD3638" s="141">
        <v>0</v>
      </c>
      <c r="BE3638" s="141">
        <v>0</v>
      </c>
      <c r="BF3638" s="141">
        <v>0</v>
      </c>
      <c r="BG3638" s="141">
        <v>0</v>
      </c>
      <c r="BH3638" s="141">
        <v>0</v>
      </c>
      <c r="BI3638" s="141">
        <v>0</v>
      </c>
      <c r="BJ3638" s="141">
        <v>0</v>
      </c>
      <c r="BK3638" s="141">
        <v>0</v>
      </c>
      <c r="BL3638" s="141">
        <v>0</v>
      </c>
      <c r="BM3638" s="141">
        <v>0</v>
      </c>
      <c r="BN3638" s="141">
        <v>0</v>
      </c>
      <c r="BO3638" s="141">
        <v>0</v>
      </c>
      <c r="BP3638" s="141">
        <v>0</v>
      </c>
    </row>
    <row r="3639" spans="4:68">
      <c r="D3639" s="174" t="s">
        <v>11752</v>
      </c>
      <c r="E3639" s="176">
        <v>19650</v>
      </c>
      <c r="F3639" s="174" t="s">
        <v>11293</v>
      </c>
      <c r="G3639" s="174" t="s">
        <v>11727</v>
      </c>
      <c r="H3639" s="174" t="s">
        <v>183</v>
      </c>
      <c r="I3639" s="174" t="s">
        <v>11728</v>
      </c>
      <c r="J3639" s="174" t="s">
        <v>11729</v>
      </c>
      <c r="K3639" s="174"/>
      <c r="L3639" s="174" t="s">
        <v>183</v>
      </c>
      <c r="M3639" s="174" t="s">
        <v>11730</v>
      </c>
      <c r="N3639" s="176">
        <v>60</v>
      </c>
      <c r="O3639" s="174" t="s">
        <v>3407</v>
      </c>
      <c r="P3639" s="177">
        <v>37257</v>
      </c>
      <c r="Q3639" s="176">
        <v>138</v>
      </c>
      <c r="R3639" s="176">
        <v>19650</v>
      </c>
      <c r="S3639" s="176">
        <v>0</v>
      </c>
      <c r="T3639" s="178">
        <v>0</v>
      </c>
      <c r="U3639" s="96">
        <v>19</v>
      </c>
      <c r="V3639" s="38" t="s">
        <v>129</v>
      </c>
      <c r="W3639" s="38"/>
      <c r="X3639" s="137">
        <v>0</v>
      </c>
      <c r="Y3639" s="138">
        <v>39083</v>
      </c>
      <c r="Z3639" s="179">
        <v>0</v>
      </c>
      <c r="AA3639" s="139">
        <v>2007</v>
      </c>
      <c r="AB3639" s="131"/>
      <c r="AC3639" s="38"/>
      <c r="AD3639" s="140">
        <v>0</v>
      </c>
      <c r="AE3639" s="141">
        <v>0</v>
      </c>
      <c r="AF3639" s="141">
        <v>0</v>
      </c>
      <c r="AG3639" s="141">
        <v>0</v>
      </c>
      <c r="AH3639" s="141">
        <v>0</v>
      </c>
      <c r="AI3639" s="141">
        <v>0</v>
      </c>
      <c r="AJ3639" s="141">
        <v>0</v>
      </c>
      <c r="AK3639" s="141">
        <v>0</v>
      </c>
      <c r="AL3639" s="141">
        <v>0</v>
      </c>
      <c r="AM3639" s="141">
        <v>0</v>
      </c>
      <c r="AN3639" s="141">
        <v>0</v>
      </c>
      <c r="AO3639" s="141">
        <v>0</v>
      </c>
      <c r="AP3639" s="141">
        <v>0</v>
      </c>
      <c r="AQ3639" s="141">
        <v>0</v>
      </c>
      <c r="AR3639" s="141">
        <v>0</v>
      </c>
      <c r="AS3639" s="141">
        <v>0</v>
      </c>
      <c r="AT3639" s="141">
        <v>0</v>
      </c>
      <c r="AU3639" s="141">
        <v>0</v>
      </c>
      <c r="AV3639" s="141">
        <v>0</v>
      </c>
      <c r="AW3639" s="141">
        <v>0</v>
      </c>
      <c r="AX3639" s="141">
        <v>0</v>
      </c>
      <c r="AY3639" s="141">
        <v>0</v>
      </c>
      <c r="AZ3639" s="141">
        <v>0</v>
      </c>
      <c r="BA3639" s="141">
        <v>0</v>
      </c>
      <c r="BB3639" s="141">
        <v>0</v>
      </c>
      <c r="BC3639" s="141">
        <v>0</v>
      </c>
      <c r="BD3639" s="141">
        <v>0</v>
      </c>
      <c r="BE3639" s="141">
        <v>0</v>
      </c>
      <c r="BF3639" s="141">
        <v>0</v>
      </c>
      <c r="BG3639" s="141">
        <v>0</v>
      </c>
      <c r="BH3639" s="141">
        <v>0</v>
      </c>
      <c r="BI3639" s="141">
        <v>0</v>
      </c>
      <c r="BJ3639" s="141">
        <v>0</v>
      </c>
      <c r="BK3639" s="141">
        <v>0</v>
      </c>
      <c r="BL3639" s="141">
        <v>0</v>
      </c>
      <c r="BM3639" s="141">
        <v>0</v>
      </c>
      <c r="BN3639" s="141">
        <v>0</v>
      </c>
      <c r="BO3639" s="141">
        <v>0</v>
      </c>
      <c r="BP3639" s="141">
        <v>0</v>
      </c>
    </row>
    <row r="3640" spans="4:68">
      <c r="D3640" s="174" t="s">
        <v>11753</v>
      </c>
      <c r="E3640" s="176">
        <v>155</v>
      </c>
      <c r="F3640" s="174" t="s">
        <v>11273</v>
      </c>
      <c r="G3640" s="174" t="s">
        <v>11727</v>
      </c>
      <c r="H3640" s="174" t="s">
        <v>183</v>
      </c>
      <c r="I3640" s="174" t="s">
        <v>3098</v>
      </c>
      <c r="J3640" s="174" t="s">
        <v>11754</v>
      </c>
      <c r="K3640" s="174"/>
      <c r="L3640" s="174" t="s">
        <v>183</v>
      </c>
      <c r="M3640" s="174" t="s">
        <v>11730</v>
      </c>
      <c r="N3640" s="176">
        <v>60</v>
      </c>
      <c r="O3640" s="174" t="s">
        <v>3407</v>
      </c>
      <c r="P3640" s="177">
        <v>37257</v>
      </c>
      <c r="Q3640" s="176">
        <v>138</v>
      </c>
      <c r="R3640" s="176">
        <v>155</v>
      </c>
      <c r="S3640" s="176">
        <v>0</v>
      </c>
      <c r="T3640" s="178">
        <v>0</v>
      </c>
      <c r="U3640" s="96">
        <v>19</v>
      </c>
      <c r="V3640" s="38" t="s">
        <v>129</v>
      </c>
      <c r="W3640" s="38"/>
      <c r="X3640" s="137">
        <v>0</v>
      </c>
      <c r="Y3640" s="138">
        <v>39083</v>
      </c>
      <c r="Z3640" s="179">
        <v>0</v>
      </c>
      <c r="AA3640" s="139">
        <v>2007</v>
      </c>
      <c r="AB3640" s="131"/>
      <c r="AC3640" s="38"/>
      <c r="AD3640" s="140">
        <v>0</v>
      </c>
      <c r="AE3640" s="141">
        <v>0</v>
      </c>
      <c r="AF3640" s="141">
        <v>0</v>
      </c>
      <c r="AG3640" s="141">
        <v>0</v>
      </c>
      <c r="AH3640" s="141">
        <v>0</v>
      </c>
      <c r="AI3640" s="141">
        <v>0</v>
      </c>
      <c r="AJ3640" s="141">
        <v>0</v>
      </c>
      <c r="AK3640" s="141">
        <v>0</v>
      </c>
      <c r="AL3640" s="141">
        <v>0</v>
      </c>
      <c r="AM3640" s="141">
        <v>0</v>
      </c>
      <c r="AN3640" s="141">
        <v>0</v>
      </c>
      <c r="AO3640" s="141">
        <v>0</v>
      </c>
      <c r="AP3640" s="141">
        <v>0</v>
      </c>
      <c r="AQ3640" s="141">
        <v>0</v>
      </c>
      <c r="AR3640" s="141">
        <v>0</v>
      </c>
      <c r="AS3640" s="141">
        <v>0</v>
      </c>
      <c r="AT3640" s="141">
        <v>0</v>
      </c>
      <c r="AU3640" s="141">
        <v>0</v>
      </c>
      <c r="AV3640" s="141">
        <v>0</v>
      </c>
      <c r="AW3640" s="141">
        <v>0</v>
      </c>
      <c r="AX3640" s="141">
        <v>0</v>
      </c>
      <c r="AY3640" s="141">
        <v>0</v>
      </c>
      <c r="AZ3640" s="141">
        <v>0</v>
      </c>
      <c r="BA3640" s="141">
        <v>0</v>
      </c>
      <c r="BB3640" s="141">
        <v>0</v>
      </c>
      <c r="BC3640" s="141">
        <v>0</v>
      </c>
      <c r="BD3640" s="141">
        <v>0</v>
      </c>
      <c r="BE3640" s="141">
        <v>0</v>
      </c>
      <c r="BF3640" s="141">
        <v>0</v>
      </c>
      <c r="BG3640" s="141">
        <v>0</v>
      </c>
      <c r="BH3640" s="141">
        <v>0</v>
      </c>
      <c r="BI3640" s="141">
        <v>0</v>
      </c>
      <c r="BJ3640" s="141">
        <v>0</v>
      </c>
      <c r="BK3640" s="141">
        <v>0</v>
      </c>
      <c r="BL3640" s="141">
        <v>0</v>
      </c>
      <c r="BM3640" s="141">
        <v>0</v>
      </c>
      <c r="BN3640" s="141">
        <v>0</v>
      </c>
      <c r="BO3640" s="141">
        <v>0</v>
      </c>
      <c r="BP3640" s="141">
        <v>0</v>
      </c>
    </row>
    <row r="3641" spans="4:68">
      <c r="D3641" s="174" t="s">
        <v>11755</v>
      </c>
      <c r="E3641" s="176">
        <v>120</v>
      </c>
      <c r="F3641" s="174" t="s">
        <v>11756</v>
      </c>
      <c r="G3641" s="174" t="s">
        <v>11722</v>
      </c>
      <c r="H3641" s="174" t="s">
        <v>191</v>
      </c>
      <c r="I3641" s="174" t="s">
        <v>3098</v>
      </c>
      <c r="J3641" s="174" t="s">
        <v>11757</v>
      </c>
      <c r="K3641" s="174"/>
      <c r="L3641" s="174" t="s">
        <v>4377</v>
      </c>
      <c r="M3641" s="174" t="s">
        <v>4378</v>
      </c>
      <c r="N3641" s="176">
        <v>960</v>
      </c>
      <c r="O3641" s="174" t="s">
        <v>3407</v>
      </c>
      <c r="P3641" s="177">
        <v>38169</v>
      </c>
      <c r="Q3641" s="176">
        <v>108</v>
      </c>
      <c r="R3641" s="175">
        <v>13.37</v>
      </c>
      <c r="S3641" s="175">
        <v>106.63</v>
      </c>
      <c r="T3641" s="178">
        <v>1</v>
      </c>
      <c r="U3641" s="96">
        <v>6</v>
      </c>
      <c r="V3641" s="38" t="s">
        <v>116</v>
      </c>
      <c r="W3641" s="38"/>
      <c r="X3641" s="137">
        <v>1.5</v>
      </c>
      <c r="Y3641" s="138">
        <v>67389</v>
      </c>
      <c r="Z3641" s="179">
        <v>71</v>
      </c>
      <c r="AA3641" s="139">
        <v>2084</v>
      </c>
      <c r="AB3641" s="131"/>
      <c r="AC3641" s="38"/>
      <c r="AD3641" s="140">
        <v>106.63</v>
      </c>
      <c r="AE3641" s="141">
        <v>105.13</v>
      </c>
      <c r="AF3641" s="141">
        <v>103.63</v>
      </c>
      <c r="AG3641" s="141">
        <v>102.13</v>
      </c>
      <c r="AH3641" s="141">
        <v>100.63</v>
      </c>
      <c r="AI3641" s="141">
        <v>99.13</v>
      </c>
      <c r="AJ3641" s="141">
        <v>97.63</v>
      </c>
      <c r="AK3641" s="141">
        <v>96.13</v>
      </c>
      <c r="AL3641" s="141">
        <v>94.63</v>
      </c>
      <c r="AM3641" s="141">
        <v>93.13</v>
      </c>
      <c r="AN3641" s="141">
        <v>91.63</v>
      </c>
      <c r="AO3641" s="141">
        <v>90.13</v>
      </c>
      <c r="AP3641" s="141">
        <v>88.63</v>
      </c>
      <c r="AQ3641" s="141">
        <v>87.13</v>
      </c>
      <c r="AR3641" s="141">
        <v>85.63</v>
      </c>
      <c r="AS3641" s="141">
        <v>84.13</v>
      </c>
      <c r="AT3641" s="141">
        <v>82.63</v>
      </c>
      <c r="AU3641" s="141">
        <v>81.13</v>
      </c>
      <c r="AV3641" s="141">
        <v>79.63</v>
      </c>
      <c r="AW3641" s="141">
        <v>78.13</v>
      </c>
      <c r="AX3641" s="141">
        <v>76.63</v>
      </c>
      <c r="AY3641" s="141">
        <v>75.13</v>
      </c>
      <c r="AZ3641" s="141">
        <v>73.63</v>
      </c>
      <c r="BA3641" s="141">
        <v>72.13</v>
      </c>
      <c r="BB3641" s="141">
        <v>70.63</v>
      </c>
      <c r="BC3641" s="141">
        <v>69.13</v>
      </c>
      <c r="BD3641" s="141">
        <v>67.63</v>
      </c>
      <c r="BE3641" s="141">
        <v>66.13</v>
      </c>
      <c r="BF3641" s="141">
        <v>64.63</v>
      </c>
      <c r="BG3641" s="141">
        <v>63.129999999999995</v>
      </c>
      <c r="BH3641" s="141">
        <v>61.629999999999995</v>
      </c>
      <c r="BI3641" s="141">
        <v>60.129999999999995</v>
      </c>
      <c r="BJ3641" s="141">
        <v>58.629999999999995</v>
      </c>
      <c r="BK3641" s="141">
        <v>57.129999999999995</v>
      </c>
      <c r="BL3641" s="141">
        <v>55.629999999999995</v>
      </c>
      <c r="BM3641" s="141">
        <v>54.129999999999995</v>
      </c>
      <c r="BN3641" s="141">
        <v>52.629999999999995</v>
      </c>
      <c r="BO3641" s="141">
        <v>51.129999999999995</v>
      </c>
      <c r="BP3641" s="141">
        <v>49.629999999999995</v>
      </c>
    </row>
    <row r="3642" spans="4:68">
      <c r="D3642" s="174" t="s">
        <v>11758</v>
      </c>
      <c r="E3642" s="175">
        <v>117524.71</v>
      </c>
      <c r="F3642" s="174" t="s">
        <v>3501</v>
      </c>
      <c r="G3642" s="174" t="s">
        <v>3165</v>
      </c>
      <c r="H3642" s="174" t="s">
        <v>169</v>
      </c>
      <c r="I3642" s="174" t="s">
        <v>2824</v>
      </c>
      <c r="J3642" s="174" t="s">
        <v>11759</v>
      </c>
      <c r="K3642" s="174"/>
      <c r="L3642" s="174" t="s">
        <v>172</v>
      </c>
      <c r="M3642" s="174" t="s">
        <v>250</v>
      </c>
      <c r="N3642" s="176">
        <v>960</v>
      </c>
      <c r="O3642" s="174" t="s">
        <v>3407</v>
      </c>
      <c r="P3642" s="177">
        <v>36617</v>
      </c>
      <c r="Q3642" s="176">
        <v>159</v>
      </c>
      <c r="R3642" s="175">
        <v>19342.490000000002</v>
      </c>
      <c r="S3642" s="175">
        <v>98182.22</v>
      </c>
      <c r="T3642" s="178">
        <v>0</v>
      </c>
      <c r="U3642" s="96">
        <v>15</v>
      </c>
      <c r="V3642" s="38" t="s">
        <v>125</v>
      </c>
      <c r="W3642" s="38"/>
      <c r="X3642" s="137">
        <v>1469.0588750000002</v>
      </c>
      <c r="Y3642" s="138">
        <v>65837</v>
      </c>
      <c r="Z3642" s="179">
        <v>66.75</v>
      </c>
      <c r="AA3642" s="139">
        <v>2080</v>
      </c>
      <c r="AB3642" s="131"/>
      <c r="AC3642" s="38"/>
      <c r="AD3642" s="140">
        <v>98182.22</v>
      </c>
      <c r="AE3642" s="141">
        <v>96713.161124999999</v>
      </c>
      <c r="AF3642" s="141">
        <v>95244.102249999996</v>
      </c>
      <c r="AG3642" s="141">
        <v>93775.043374999994</v>
      </c>
      <c r="AH3642" s="141">
        <v>92305.984499999991</v>
      </c>
      <c r="AI3642" s="141">
        <v>90836.925624999989</v>
      </c>
      <c r="AJ3642" s="141">
        <v>89367.866749999986</v>
      </c>
      <c r="AK3642" s="141">
        <v>87898.807874999984</v>
      </c>
      <c r="AL3642" s="141">
        <v>86429.748999999982</v>
      </c>
      <c r="AM3642" s="141">
        <v>84960.690124999979</v>
      </c>
      <c r="AN3642" s="141">
        <v>83491.631249999977</v>
      </c>
      <c r="AO3642" s="141">
        <v>82022.572374999974</v>
      </c>
      <c r="AP3642" s="141">
        <v>80553.513499999972</v>
      </c>
      <c r="AQ3642" s="141">
        <v>79084.454624999969</v>
      </c>
      <c r="AR3642" s="141">
        <v>77615.395749999967</v>
      </c>
      <c r="AS3642" s="141">
        <v>76146.336874999964</v>
      </c>
      <c r="AT3642" s="141">
        <v>74677.277999999962</v>
      </c>
      <c r="AU3642" s="141">
        <v>73208.21912499996</v>
      </c>
      <c r="AV3642" s="141">
        <v>71739.160249999957</v>
      </c>
      <c r="AW3642" s="141">
        <v>70270.101374999955</v>
      </c>
      <c r="AX3642" s="141">
        <v>68801.042499999952</v>
      </c>
      <c r="AY3642" s="141">
        <v>67331.98362499995</v>
      </c>
      <c r="AZ3642" s="141">
        <v>65862.924749999947</v>
      </c>
      <c r="BA3642" s="141">
        <v>64393.865874999945</v>
      </c>
      <c r="BB3642" s="141">
        <v>62924.806999999942</v>
      </c>
      <c r="BC3642" s="141">
        <v>61455.74812499994</v>
      </c>
      <c r="BD3642" s="141">
        <v>59986.689249999938</v>
      </c>
      <c r="BE3642" s="141">
        <v>58517.630374999935</v>
      </c>
      <c r="BF3642" s="141">
        <v>57048.571499999933</v>
      </c>
      <c r="BG3642" s="141">
        <v>55579.51262499993</v>
      </c>
      <c r="BH3642" s="141">
        <v>54110.453749999928</v>
      </c>
      <c r="BI3642" s="141">
        <v>52641.394874999925</v>
      </c>
      <c r="BJ3642" s="141">
        <v>51172.335999999923</v>
      </c>
      <c r="BK3642" s="141">
        <v>49703.27712499992</v>
      </c>
      <c r="BL3642" s="141">
        <v>48234.218249999918</v>
      </c>
      <c r="BM3642" s="141">
        <v>46765.159374999916</v>
      </c>
      <c r="BN3642" s="141">
        <v>45296.100499999913</v>
      </c>
      <c r="BO3642" s="141">
        <v>43827.041624999911</v>
      </c>
      <c r="BP3642" s="141">
        <v>42357.982749999908</v>
      </c>
    </row>
    <row r="3643" spans="4:68">
      <c r="D3643" s="174" t="s">
        <v>11760</v>
      </c>
      <c r="E3643" s="175">
        <v>14034736.27</v>
      </c>
      <c r="F3643" s="174" t="s">
        <v>3503</v>
      </c>
      <c r="G3643" s="174" t="s">
        <v>3165</v>
      </c>
      <c r="H3643" s="174" t="s">
        <v>169</v>
      </c>
      <c r="I3643" s="174" t="s">
        <v>2824</v>
      </c>
      <c r="J3643" s="174" t="s">
        <v>11759</v>
      </c>
      <c r="K3643" s="174"/>
      <c r="L3643" s="174" t="s">
        <v>172</v>
      </c>
      <c r="M3643" s="174" t="s">
        <v>250</v>
      </c>
      <c r="N3643" s="176">
        <v>960</v>
      </c>
      <c r="O3643" s="174" t="s">
        <v>3407</v>
      </c>
      <c r="P3643" s="177">
        <v>36617</v>
      </c>
      <c r="Q3643" s="176">
        <v>159</v>
      </c>
      <c r="R3643" s="175">
        <v>2309883.63</v>
      </c>
      <c r="S3643" s="175">
        <v>11724852.640000001</v>
      </c>
      <c r="T3643" s="178">
        <v>0</v>
      </c>
      <c r="U3643" s="96">
        <v>15</v>
      </c>
      <c r="V3643" s="38" t="s">
        <v>125</v>
      </c>
      <c r="W3643" s="38"/>
      <c r="X3643" s="137">
        <v>175434.20337500001</v>
      </c>
      <c r="Y3643" s="138">
        <v>65837</v>
      </c>
      <c r="Z3643" s="179">
        <v>66.75</v>
      </c>
      <c r="AA3643" s="139">
        <v>2080</v>
      </c>
      <c r="AB3643" s="131"/>
      <c r="AC3643" s="38"/>
      <c r="AD3643" s="140">
        <v>11724852.640000001</v>
      </c>
      <c r="AE3643" s="141">
        <v>11549418.436625</v>
      </c>
      <c r="AF3643" s="141">
        <v>11373984.23325</v>
      </c>
      <c r="AG3643" s="141">
        <v>11198550.029874999</v>
      </c>
      <c r="AH3643" s="141">
        <v>11023115.826499999</v>
      </c>
      <c r="AI3643" s="141">
        <v>10847681.623124998</v>
      </c>
      <c r="AJ3643" s="141">
        <v>10672247.419749998</v>
      </c>
      <c r="AK3643" s="141">
        <v>10496813.216374997</v>
      </c>
      <c r="AL3643" s="141">
        <v>10321379.012999997</v>
      </c>
      <c r="AM3643" s="141">
        <v>10145944.809624996</v>
      </c>
      <c r="AN3643" s="141">
        <v>9970510.6062499955</v>
      </c>
      <c r="AO3643" s="141">
        <v>9795076.402874995</v>
      </c>
      <c r="AP3643" s="141">
        <v>9619642.1994999945</v>
      </c>
      <c r="AQ3643" s="141">
        <v>9444207.996124994</v>
      </c>
      <c r="AR3643" s="141">
        <v>9268773.7927499935</v>
      </c>
      <c r="AS3643" s="141">
        <v>9093339.589374993</v>
      </c>
      <c r="AT3643" s="141">
        <v>8917905.3859999925</v>
      </c>
      <c r="AU3643" s="141">
        <v>8742471.182624992</v>
      </c>
      <c r="AV3643" s="141">
        <v>8567036.9792499915</v>
      </c>
      <c r="AW3643" s="141">
        <v>8391602.775874991</v>
      </c>
      <c r="AX3643" s="141">
        <v>8216168.5724999914</v>
      </c>
      <c r="AY3643" s="141">
        <v>8040734.3691249918</v>
      </c>
      <c r="AZ3643" s="141">
        <v>7865300.1657499922</v>
      </c>
      <c r="BA3643" s="141">
        <v>7689865.9623749927</v>
      </c>
      <c r="BB3643" s="141">
        <v>7514431.7589999931</v>
      </c>
      <c r="BC3643" s="141">
        <v>7338997.5556249935</v>
      </c>
      <c r="BD3643" s="141">
        <v>7163563.3522499939</v>
      </c>
      <c r="BE3643" s="141">
        <v>6988129.1488749944</v>
      </c>
      <c r="BF3643" s="141">
        <v>6812694.9454999948</v>
      </c>
      <c r="BG3643" s="141">
        <v>6637260.7421249952</v>
      </c>
      <c r="BH3643" s="141">
        <v>6461826.5387499956</v>
      </c>
      <c r="BI3643" s="141">
        <v>6286392.3353749961</v>
      </c>
      <c r="BJ3643" s="141">
        <v>6110958.1319999965</v>
      </c>
      <c r="BK3643" s="141">
        <v>5935523.9286249969</v>
      </c>
      <c r="BL3643" s="141">
        <v>5760089.7252499973</v>
      </c>
      <c r="BM3643" s="141">
        <v>5584655.5218749978</v>
      </c>
      <c r="BN3643" s="141">
        <v>5409221.3184999982</v>
      </c>
      <c r="BO3643" s="141">
        <v>5233787.1151249986</v>
      </c>
      <c r="BP3643" s="141">
        <v>5058352.911749999</v>
      </c>
    </row>
    <row r="3644" spans="4:68">
      <c r="D3644" s="174" t="s">
        <v>11761</v>
      </c>
      <c r="E3644" s="175">
        <v>69807501.650000006</v>
      </c>
      <c r="F3644" s="174" t="s">
        <v>3483</v>
      </c>
      <c r="G3644" s="174" t="s">
        <v>3165</v>
      </c>
      <c r="H3644" s="174" t="s">
        <v>169</v>
      </c>
      <c r="I3644" s="174" t="s">
        <v>2824</v>
      </c>
      <c r="J3644" s="174" t="s">
        <v>11759</v>
      </c>
      <c r="K3644" s="174"/>
      <c r="L3644" s="174" t="s">
        <v>172</v>
      </c>
      <c r="M3644" s="174" t="s">
        <v>250</v>
      </c>
      <c r="N3644" s="176">
        <v>960</v>
      </c>
      <c r="O3644" s="174" t="s">
        <v>3407</v>
      </c>
      <c r="P3644" s="177">
        <v>36617</v>
      </c>
      <c r="Q3644" s="176">
        <v>159</v>
      </c>
      <c r="R3644" s="175">
        <v>11489151.300000001</v>
      </c>
      <c r="S3644" s="175">
        <v>58318350.350000001</v>
      </c>
      <c r="T3644" s="178">
        <v>0</v>
      </c>
      <c r="U3644" s="96">
        <v>15</v>
      </c>
      <c r="V3644" s="38" t="s">
        <v>125</v>
      </c>
      <c r="W3644" s="38"/>
      <c r="X3644" s="137">
        <v>872593.770625</v>
      </c>
      <c r="Y3644" s="138">
        <v>65837</v>
      </c>
      <c r="Z3644" s="179">
        <v>66.75</v>
      </c>
      <c r="AA3644" s="139">
        <v>2080</v>
      </c>
      <c r="AB3644" s="131"/>
      <c r="AC3644" s="38"/>
      <c r="AD3644" s="140">
        <v>58318350.350000001</v>
      </c>
      <c r="AE3644" s="141">
        <v>57445756.579374999</v>
      </c>
      <c r="AF3644" s="141">
        <v>56573162.808749996</v>
      </c>
      <c r="AG3644" s="141">
        <v>55700569.038124993</v>
      </c>
      <c r="AH3644" s="141">
        <v>54827975.267499991</v>
      </c>
      <c r="AI3644" s="141">
        <v>53955381.496874988</v>
      </c>
      <c r="AJ3644" s="141">
        <v>53082787.726249985</v>
      </c>
      <c r="AK3644" s="141">
        <v>52210193.955624983</v>
      </c>
      <c r="AL3644" s="141">
        <v>51337600.18499998</v>
      </c>
      <c r="AM3644" s="141">
        <v>50465006.414374977</v>
      </c>
      <c r="AN3644" s="141">
        <v>49592412.643749975</v>
      </c>
      <c r="AO3644" s="141">
        <v>48719818.873124972</v>
      </c>
      <c r="AP3644" s="141">
        <v>47847225.102499969</v>
      </c>
      <c r="AQ3644" s="141">
        <v>46974631.331874967</v>
      </c>
      <c r="AR3644" s="141">
        <v>46102037.561249964</v>
      </c>
      <c r="AS3644" s="141">
        <v>45229443.790624961</v>
      </c>
      <c r="AT3644" s="141">
        <v>44356850.019999959</v>
      </c>
      <c r="AU3644" s="141">
        <v>43484256.249374956</v>
      </c>
      <c r="AV3644" s="141">
        <v>42611662.478749953</v>
      </c>
      <c r="AW3644" s="141">
        <v>41739068.708124951</v>
      </c>
      <c r="AX3644" s="141">
        <v>40866474.937499948</v>
      </c>
      <c r="AY3644" s="141">
        <v>39993881.166874945</v>
      </c>
      <c r="AZ3644" s="141">
        <v>39121287.396249942</v>
      </c>
      <c r="BA3644" s="141">
        <v>38248693.62562494</v>
      </c>
      <c r="BB3644" s="141">
        <v>37376099.854999937</v>
      </c>
      <c r="BC3644" s="141">
        <v>36503506.084374934</v>
      </c>
      <c r="BD3644" s="141">
        <v>35630912.313749932</v>
      </c>
      <c r="BE3644" s="141">
        <v>34758318.543124929</v>
      </c>
      <c r="BF3644" s="141">
        <v>33885724.772499926</v>
      </c>
      <c r="BG3644" s="141">
        <v>33013131.001874927</v>
      </c>
      <c r="BH3644" s="141">
        <v>32140537.231249928</v>
      </c>
      <c r="BI3644" s="141">
        <v>31267943.46062493</v>
      </c>
      <c r="BJ3644" s="141">
        <v>30395349.689999931</v>
      </c>
      <c r="BK3644" s="141">
        <v>29522755.919374932</v>
      </c>
      <c r="BL3644" s="141">
        <v>28650162.148749933</v>
      </c>
      <c r="BM3644" s="141">
        <v>27777568.378124934</v>
      </c>
      <c r="BN3644" s="141">
        <v>26904974.607499935</v>
      </c>
      <c r="BO3644" s="141">
        <v>26032380.836874936</v>
      </c>
      <c r="BP3644" s="141">
        <v>25159787.066249937</v>
      </c>
    </row>
    <row r="3645" spans="4:68">
      <c r="D3645" s="174" t="s">
        <v>11762</v>
      </c>
      <c r="E3645" s="175">
        <v>2527110.89</v>
      </c>
      <c r="F3645" s="174" t="s">
        <v>11229</v>
      </c>
      <c r="G3645" s="174" t="s">
        <v>3165</v>
      </c>
      <c r="H3645" s="174" t="s">
        <v>169</v>
      </c>
      <c r="I3645" s="174" t="s">
        <v>2824</v>
      </c>
      <c r="J3645" s="174" t="s">
        <v>11759</v>
      </c>
      <c r="K3645" s="174"/>
      <c r="L3645" s="174" t="s">
        <v>172</v>
      </c>
      <c r="M3645" s="174" t="s">
        <v>250</v>
      </c>
      <c r="N3645" s="176">
        <v>960</v>
      </c>
      <c r="O3645" s="174" t="s">
        <v>3407</v>
      </c>
      <c r="P3645" s="177">
        <v>36617</v>
      </c>
      <c r="Q3645" s="176">
        <v>159</v>
      </c>
      <c r="R3645" s="175">
        <v>415920.25</v>
      </c>
      <c r="S3645" s="175">
        <v>2111190.64</v>
      </c>
      <c r="T3645" s="178">
        <v>0</v>
      </c>
      <c r="U3645" s="96">
        <v>15</v>
      </c>
      <c r="V3645" s="38" t="s">
        <v>125</v>
      </c>
      <c r="W3645" s="38"/>
      <c r="X3645" s="137">
        <v>31588.886125000001</v>
      </c>
      <c r="Y3645" s="138">
        <v>65837</v>
      </c>
      <c r="Z3645" s="179">
        <v>66.75</v>
      </c>
      <c r="AA3645" s="139">
        <v>2080</v>
      </c>
      <c r="AB3645" s="131"/>
      <c r="AC3645" s="38"/>
      <c r="AD3645" s="140">
        <v>2111190.64</v>
      </c>
      <c r="AE3645" s="141">
        <v>2079601.7538750002</v>
      </c>
      <c r="AF3645" s="141">
        <v>2048012.8677500002</v>
      </c>
      <c r="AG3645" s="141">
        <v>2016423.9816250002</v>
      </c>
      <c r="AH3645" s="141">
        <v>1984835.0955000003</v>
      </c>
      <c r="AI3645" s="141">
        <v>1953246.2093750003</v>
      </c>
      <c r="AJ3645" s="141">
        <v>1921657.3232500004</v>
      </c>
      <c r="AK3645" s="141">
        <v>1890068.4371250004</v>
      </c>
      <c r="AL3645" s="141">
        <v>1858479.5510000004</v>
      </c>
      <c r="AM3645" s="141">
        <v>1826890.6648750005</v>
      </c>
      <c r="AN3645" s="141">
        <v>1795301.7787500005</v>
      </c>
      <c r="AO3645" s="141">
        <v>1763712.8926250006</v>
      </c>
      <c r="AP3645" s="141">
        <v>1732124.0065000006</v>
      </c>
      <c r="AQ3645" s="141">
        <v>1700535.1203750006</v>
      </c>
      <c r="AR3645" s="141">
        <v>1668946.2342500007</v>
      </c>
      <c r="AS3645" s="141">
        <v>1637357.3481250007</v>
      </c>
      <c r="AT3645" s="141">
        <v>1605768.4620000008</v>
      </c>
      <c r="AU3645" s="141">
        <v>1574179.5758750008</v>
      </c>
      <c r="AV3645" s="141">
        <v>1542590.6897500008</v>
      </c>
      <c r="AW3645" s="141">
        <v>1511001.8036250009</v>
      </c>
      <c r="AX3645" s="141">
        <v>1479412.9175000009</v>
      </c>
      <c r="AY3645" s="141">
        <v>1447824.031375001</v>
      </c>
      <c r="AZ3645" s="141">
        <v>1416235.145250001</v>
      </c>
      <c r="BA3645" s="141">
        <v>1384646.259125001</v>
      </c>
      <c r="BB3645" s="141">
        <v>1353057.3730000011</v>
      </c>
      <c r="BC3645" s="141">
        <v>1321468.4868750011</v>
      </c>
      <c r="BD3645" s="141">
        <v>1289879.6007500011</v>
      </c>
      <c r="BE3645" s="141">
        <v>1258290.7146250012</v>
      </c>
      <c r="BF3645" s="141">
        <v>1226701.8285000012</v>
      </c>
      <c r="BG3645" s="141">
        <v>1195112.9423750013</v>
      </c>
      <c r="BH3645" s="141">
        <v>1163524.0562500013</v>
      </c>
      <c r="BI3645" s="141">
        <v>1131935.1701250013</v>
      </c>
      <c r="BJ3645" s="141">
        <v>1100346.2840000014</v>
      </c>
      <c r="BK3645" s="141">
        <v>1068757.3978750014</v>
      </c>
      <c r="BL3645" s="141">
        <v>1037168.5117500015</v>
      </c>
      <c r="BM3645" s="141">
        <v>1005579.6256250015</v>
      </c>
      <c r="BN3645" s="141">
        <v>973990.73950000154</v>
      </c>
      <c r="BO3645" s="141">
        <v>942401.85337500158</v>
      </c>
      <c r="BP3645" s="141">
        <v>910812.96725000162</v>
      </c>
    </row>
    <row r="3646" spans="4:68">
      <c r="D3646" s="174" t="s">
        <v>11763</v>
      </c>
      <c r="E3646" s="175">
        <v>605452.77</v>
      </c>
      <c r="F3646" s="174" t="s">
        <v>11288</v>
      </c>
      <c r="G3646" s="174" t="s">
        <v>3165</v>
      </c>
      <c r="H3646" s="174" t="s">
        <v>169</v>
      </c>
      <c r="I3646" s="174" t="s">
        <v>2824</v>
      </c>
      <c r="J3646" s="174" t="s">
        <v>11759</v>
      </c>
      <c r="K3646" s="174"/>
      <c r="L3646" s="174" t="s">
        <v>172</v>
      </c>
      <c r="M3646" s="174" t="s">
        <v>250</v>
      </c>
      <c r="N3646" s="176">
        <v>960</v>
      </c>
      <c r="O3646" s="174" t="s">
        <v>3407</v>
      </c>
      <c r="P3646" s="177">
        <v>36617</v>
      </c>
      <c r="Q3646" s="176">
        <v>159</v>
      </c>
      <c r="R3646" s="175">
        <v>99647.3</v>
      </c>
      <c r="S3646" s="175">
        <v>505805.47</v>
      </c>
      <c r="T3646" s="178">
        <v>0</v>
      </c>
      <c r="U3646" s="96">
        <v>15</v>
      </c>
      <c r="V3646" s="38" t="s">
        <v>125</v>
      </c>
      <c r="W3646" s="38"/>
      <c r="X3646" s="137">
        <v>7568.1596250000002</v>
      </c>
      <c r="Y3646" s="138">
        <v>65837</v>
      </c>
      <c r="Z3646" s="179">
        <v>66.75</v>
      </c>
      <c r="AA3646" s="139">
        <v>2080</v>
      </c>
      <c r="AB3646" s="131"/>
      <c r="AC3646" s="38"/>
      <c r="AD3646" s="140">
        <v>505805.47</v>
      </c>
      <c r="AE3646" s="141">
        <v>498237.310375</v>
      </c>
      <c r="AF3646" s="141">
        <v>490669.15075000003</v>
      </c>
      <c r="AG3646" s="141">
        <v>483100.99112500006</v>
      </c>
      <c r="AH3646" s="141">
        <v>475532.83150000009</v>
      </c>
      <c r="AI3646" s="141">
        <v>467964.67187500012</v>
      </c>
      <c r="AJ3646" s="141">
        <v>460396.51225000015</v>
      </c>
      <c r="AK3646" s="141">
        <v>452828.35262500017</v>
      </c>
      <c r="AL3646" s="141">
        <v>445260.1930000002</v>
      </c>
      <c r="AM3646" s="141">
        <v>437692.03337500023</v>
      </c>
      <c r="AN3646" s="141">
        <v>430123.87375000026</v>
      </c>
      <c r="AO3646" s="141">
        <v>422555.71412500029</v>
      </c>
      <c r="AP3646" s="141">
        <v>414987.55450000032</v>
      </c>
      <c r="AQ3646" s="141">
        <v>407419.39487500035</v>
      </c>
      <c r="AR3646" s="141">
        <v>399851.23525000038</v>
      </c>
      <c r="AS3646" s="141">
        <v>392283.07562500041</v>
      </c>
      <c r="AT3646" s="141">
        <v>384714.91600000043</v>
      </c>
      <c r="AU3646" s="141">
        <v>377146.75637500046</v>
      </c>
      <c r="AV3646" s="141">
        <v>369578.59675000049</v>
      </c>
      <c r="AW3646" s="141">
        <v>362010.43712500052</v>
      </c>
      <c r="AX3646" s="141">
        <v>354442.27750000055</v>
      </c>
      <c r="AY3646" s="141">
        <v>346874.11787500058</v>
      </c>
      <c r="AZ3646" s="141">
        <v>339305.95825000061</v>
      </c>
      <c r="BA3646" s="141">
        <v>331737.79862500064</v>
      </c>
      <c r="BB3646" s="141">
        <v>324169.63900000066</v>
      </c>
      <c r="BC3646" s="141">
        <v>316601.47937500069</v>
      </c>
      <c r="BD3646" s="141">
        <v>309033.31975000072</v>
      </c>
      <c r="BE3646" s="141">
        <v>301465.16012500075</v>
      </c>
      <c r="BF3646" s="141">
        <v>293897.00050000078</v>
      </c>
      <c r="BG3646" s="141">
        <v>286328.84087500081</v>
      </c>
      <c r="BH3646" s="141">
        <v>278760.68125000084</v>
      </c>
      <c r="BI3646" s="141">
        <v>271192.52162500087</v>
      </c>
      <c r="BJ3646" s="141">
        <v>263624.3620000009</v>
      </c>
      <c r="BK3646" s="141">
        <v>256056.2023750009</v>
      </c>
      <c r="BL3646" s="141">
        <v>248488.0427500009</v>
      </c>
      <c r="BM3646" s="141">
        <v>240919.8831250009</v>
      </c>
      <c r="BN3646" s="141">
        <v>233351.7235000009</v>
      </c>
      <c r="BO3646" s="141">
        <v>225783.56387500089</v>
      </c>
      <c r="BP3646" s="141">
        <v>218215.40425000089</v>
      </c>
    </row>
    <row r="3647" spans="4:68">
      <c r="D3647" s="174" t="s">
        <v>11764</v>
      </c>
      <c r="E3647" s="175">
        <v>544011.14</v>
      </c>
      <c r="F3647" s="174" t="s">
        <v>11290</v>
      </c>
      <c r="G3647" s="174" t="s">
        <v>3165</v>
      </c>
      <c r="H3647" s="174" t="s">
        <v>169</v>
      </c>
      <c r="I3647" s="174" t="s">
        <v>2824</v>
      </c>
      <c r="J3647" s="174" t="s">
        <v>11759</v>
      </c>
      <c r="K3647" s="174"/>
      <c r="L3647" s="174" t="s">
        <v>172</v>
      </c>
      <c r="M3647" s="174" t="s">
        <v>250</v>
      </c>
      <c r="N3647" s="176">
        <v>960</v>
      </c>
      <c r="O3647" s="174" t="s">
        <v>3407</v>
      </c>
      <c r="P3647" s="177">
        <v>36617</v>
      </c>
      <c r="Q3647" s="176">
        <v>159</v>
      </c>
      <c r="R3647" s="175">
        <v>89535.039999999994</v>
      </c>
      <c r="S3647" s="175">
        <v>454476.1</v>
      </c>
      <c r="T3647" s="178">
        <v>0</v>
      </c>
      <c r="U3647" s="96">
        <v>15</v>
      </c>
      <c r="V3647" s="38" t="s">
        <v>125</v>
      </c>
      <c r="W3647" s="38"/>
      <c r="X3647" s="137">
        <v>6800.1392500000002</v>
      </c>
      <c r="Y3647" s="138">
        <v>65837</v>
      </c>
      <c r="Z3647" s="179">
        <v>66.75</v>
      </c>
      <c r="AA3647" s="139">
        <v>2080</v>
      </c>
      <c r="AB3647" s="131"/>
      <c r="AC3647" s="38"/>
      <c r="AD3647" s="140">
        <v>454476.1</v>
      </c>
      <c r="AE3647" s="141">
        <v>447675.96074999997</v>
      </c>
      <c r="AF3647" s="141">
        <v>440875.82149999996</v>
      </c>
      <c r="AG3647" s="141">
        <v>434075.68224999995</v>
      </c>
      <c r="AH3647" s="141">
        <v>427275.54299999995</v>
      </c>
      <c r="AI3647" s="141">
        <v>420475.40374999994</v>
      </c>
      <c r="AJ3647" s="141">
        <v>413675.26449999993</v>
      </c>
      <c r="AK3647" s="141">
        <v>406875.12524999992</v>
      </c>
      <c r="AL3647" s="141">
        <v>400074.98599999992</v>
      </c>
      <c r="AM3647" s="141">
        <v>393274.84674999991</v>
      </c>
      <c r="AN3647" s="141">
        <v>386474.7074999999</v>
      </c>
      <c r="AO3647" s="141">
        <v>379674.56824999989</v>
      </c>
      <c r="AP3647" s="141">
        <v>372874.42899999989</v>
      </c>
      <c r="AQ3647" s="141">
        <v>366074.28974999988</v>
      </c>
      <c r="AR3647" s="141">
        <v>359274.15049999987</v>
      </c>
      <c r="AS3647" s="141">
        <v>352474.01124999986</v>
      </c>
      <c r="AT3647" s="141">
        <v>345673.87199999986</v>
      </c>
      <c r="AU3647" s="141">
        <v>338873.73274999985</v>
      </c>
      <c r="AV3647" s="141">
        <v>332073.59349999984</v>
      </c>
      <c r="AW3647" s="141">
        <v>325273.45424999984</v>
      </c>
      <c r="AX3647" s="141">
        <v>318473.31499999983</v>
      </c>
      <c r="AY3647" s="141">
        <v>311673.17574999982</v>
      </c>
      <c r="AZ3647" s="141">
        <v>304873.03649999981</v>
      </c>
      <c r="BA3647" s="141">
        <v>298072.89724999981</v>
      </c>
      <c r="BB3647" s="141">
        <v>291272.7579999998</v>
      </c>
      <c r="BC3647" s="141">
        <v>284472.61874999979</v>
      </c>
      <c r="BD3647" s="141">
        <v>277672.47949999978</v>
      </c>
      <c r="BE3647" s="141">
        <v>270872.34024999978</v>
      </c>
      <c r="BF3647" s="141">
        <v>264072.20099999977</v>
      </c>
      <c r="BG3647" s="141">
        <v>257272.06174999976</v>
      </c>
      <c r="BH3647" s="141">
        <v>250471.92249999975</v>
      </c>
      <c r="BI3647" s="141">
        <v>243671.78324999975</v>
      </c>
      <c r="BJ3647" s="141">
        <v>236871.64399999974</v>
      </c>
      <c r="BK3647" s="141">
        <v>230071.50474999973</v>
      </c>
      <c r="BL3647" s="141">
        <v>223271.36549999972</v>
      </c>
      <c r="BM3647" s="141">
        <v>216471.22624999972</v>
      </c>
      <c r="BN3647" s="141">
        <v>209671.08699999971</v>
      </c>
      <c r="BO3647" s="141">
        <v>202870.9477499997</v>
      </c>
      <c r="BP3647" s="141">
        <v>196070.80849999969</v>
      </c>
    </row>
    <row r="3648" spans="4:68">
      <c r="D3648" s="174" t="s">
        <v>11765</v>
      </c>
      <c r="E3648" s="175">
        <v>199385.05</v>
      </c>
      <c r="F3648" s="174" t="s">
        <v>11713</v>
      </c>
      <c r="G3648" s="174" t="s">
        <v>3165</v>
      </c>
      <c r="H3648" s="174" t="s">
        <v>169</v>
      </c>
      <c r="I3648" s="174" t="s">
        <v>2824</v>
      </c>
      <c r="J3648" s="174" t="s">
        <v>11759</v>
      </c>
      <c r="K3648" s="174"/>
      <c r="L3648" s="174" t="s">
        <v>172</v>
      </c>
      <c r="M3648" s="174" t="s">
        <v>250</v>
      </c>
      <c r="N3648" s="176">
        <v>960</v>
      </c>
      <c r="O3648" s="174" t="s">
        <v>3407</v>
      </c>
      <c r="P3648" s="177">
        <v>36617</v>
      </c>
      <c r="Q3648" s="176">
        <v>159</v>
      </c>
      <c r="R3648" s="175">
        <v>32815.410000000003</v>
      </c>
      <c r="S3648" s="175">
        <v>166569.64000000001</v>
      </c>
      <c r="T3648" s="178">
        <v>0</v>
      </c>
      <c r="U3648" s="96">
        <v>15</v>
      </c>
      <c r="V3648" s="38" t="s">
        <v>125</v>
      </c>
      <c r="W3648" s="38"/>
      <c r="X3648" s="137">
        <v>2492.3131249999997</v>
      </c>
      <c r="Y3648" s="138">
        <v>65837</v>
      </c>
      <c r="Z3648" s="179">
        <v>66.75</v>
      </c>
      <c r="AA3648" s="139">
        <v>2080</v>
      </c>
      <c r="AB3648" s="131"/>
      <c r="AC3648" s="38"/>
      <c r="AD3648" s="140">
        <v>166569.64000000001</v>
      </c>
      <c r="AE3648" s="141">
        <v>164077.32687500003</v>
      </c>
      <c r="AF3648" s="141">
        <v>161585.01375000004</v>
      </c>
      <c r="AG3648" s="141">
        <v>159092.70062500006</v>
      </c>
      <c r="AH3648" s="141">
        <v>156600.38750000007</v>
      </c>
      <c r="AI3648" s="141">
        <v>154108.07437500008</v>
      </c>
      <c r="AJ3648" s="141">
        <v>151615.7612500001</v>
      </c>
      <c r="AK3648" s="141">
        <v>149123.44812500011</v>
      </c>
      <c r="AL3648" s="141">
        <v>146631.13500000013</v>
      </c>
      <c r="AM3648" s="141">
        <v>144138.82187500014</v>
      </c>
      <c r="AN3648" s="141">
        <v>141646.50875000015</v>
      </c>
      <c r="AO3648" s="141">
        <v>139154.19562500017</v>
      </c>
      <c r="AP3648" s="141">
        <v>136661.88250000018</v>
      </c>
      <c r="AQ3648" s="141">
        <v>134169.5693750002</v>
      </c>
      <c r="AR3648" s="141">
        <v>131677.25625000021</v>
      </c>
      <c r="AS3648" s="141">
        <v>129184.94312500021</v>
      </c>
      <c r="AT3648" s="141">
        <v>126692.63000000021</v>
      </c>
      <c r="AU3648" s="141">
        <v>124200.31687500021</v>
      </c>
      <c r="AV3648" s="141">
        <v>121708.00375000021</v>
      </c>
      <c r="AW3648" s="141">
        <v>119215.69062500021</v>
      </c>
      <c r="AX3648" s="141">
        <v>116723.37750000021</v>
      </c>
      <c r="AY3648" s="141">
        <v>114231.06437500021</v>
      </c>
      <c r="AZ3648" s="141">
        <v>111738.7512500002</v>
      </c>
      <c r="BA3648" s="141">
        <v>109246.4381250002</v>
      </c>
      <c r="BB3648" s="141">
        <v>106754.1250000002</v>
      </c>
      <c r="BC3648" s="141">
        <v>104261.8118750002</v>
      </c>
      <c r="BD3648" s="141">
        <v>101769.4987500002</v>
      </c>
      <c r="BE3648" s="141">
        <v>99277.185625000202</v>
      </c>
      <c r="BF3648" s="141">
        <v>96784.872500000201</v>
      </c>
      <c r="BG3648" s="141">
        <v>94292.559375000201</v>
      </c>
      <c r="BH3648" s="141">
        <v>91800.2462500002</v>
      </c>
      <c r="BI3648" s="141">
        <v>89307.9331250002</v>
      </c>
      <c r="BJ3648" s="141">
        <v>86815.620000000199</v>
      </c>
      <c r="BK3648" s="141">
        <v>84323.306875000198</v>
      </c>
      <c r="BL3648" s="141">
        <v>81830.993750000198</v>
      </c>
      <c r="BM3648" s="141">
        <v>79338.680625000197</v>
      </c>
      <c r="BN3648" s="141">
        <v>76846.367500000197</v>
      </c>
      <c r="BO3648" s="141">
        <v>74354.054375000196</v>
      </c>
      <c r="BP3648" s="141">
        <v>71861.741250000196</v>
      </c>
    </row>
    <row r="3649" spans="4:68">
      <c r="D3649" s="174" t="s">
        <v>11766</v>
      </c>
      <c r="E3649" s="176">
        <v>-35511</v>
      </c>
      <c r="F3649" s="174" t="s">
        <v>11721</v>
      </c>
      <c r="G3649" s="174" t="s">
        <v>3165</v>
      </c>
      <c r="H3649" s="174" t="s">
        <v>169</v>
      </c>
      <c r="I3649" s="174" t="s">
        <v>2824</v>
      </c>
      <c r="J3649" s="174" t="s">
        <v>11759</v>
      </c>
      <c r="K3649" s="174"/>
      <c r="L3649" s="174" t="s">
        <v>172</v>
      </c>
      <c r="M3649" s="174" t="s">
        <v>250</v>
      </c>
      <c r="N3649" s="176">
        <v>960</v>
      </c>
      <c r="O3649" s="174" t="s">
        <v>3407</v>
      </c>
      <c r="P3649" s="177">
        <v>36617</v>
      </c>
      <c r="Q3649" s="176">
        <v>159</v>
      </c>
      <c r="R3649" s="175">
        <v>-5844.42</v>
      </c>
      <c r="S3649" s="175">
        <v>-29666.58</v>
      </c>
      <c r="T3649" s="178">
        <v>0</v>
      </c>
      <c r="U3649" s="96">
        <v>15</v>
      </c>
      <c r="V3649" s="38" t="s">
        <v>125</v>
      </c>
      <c r="W3649" s="38"/>
      <c r="X3649" s="137">
        <v>-443.88750000000005</v>
      </c>
      <c r="Y3649" s="138">
        <v>65837</v>
      </c>
      <c r="Z3649" s="179">
        <v>66.75</v>
      </c>
      <c r="AA3649" s="139">
        <v>2080</v>
      </c>
      <c r="AB3649" s="131"/>
      <c r="AC3649" s="38"/>
      <c r="AD3649" s="140">
        <v>-29666.58</v>
      </c>
      <c r="AE3649" s="141">
        <v>-29222.692500000001</v>
      </c>
      <c r="AF3649" s="141">
        <v>-28778.805</v>
      </c>
      <c r="AG3649" s="141">
        <v>-28334.9175</v>
      </c>
      <c r="AH3649" s="141">
        <v>-27891.03</v>
      </c>
      <c r="AI3649" s="141">
        <v>-27447.142499999998</v>
      </c>
      <c r="AJ3649" s="141">
        <v>-27003.254999999997</v>
      </c>
      <c r="AK3649" s="141">
        <v>-26559.367499999997</v>
      </c>
      <c r="AL3649" s="141">
        <v>-26115.479999999996</v>
      </c>
      <c r="AM3649" s="141">
        <v>-25671.592499999995</v>
      </c>
      <c r="AN3649" s="141">
        <v>-25227.704999999994</v>
      </c>
      <c r="AO3649" s="141">
        <v>-24783.817499999994</v>
      </c>
      <c r="AP3649" s="141">
        <v>-24339.929999999993</v>
      </c>
      <c r="AQ3649" s="141">
        <v>-23896.042499999992</v>
      </c>
      <c r="AR3649" s="141">
        <v>-23452.154999999992</v>
      </c>
      <c r="AS3649" s="141">
        <v>-23008.267499999991</v>
      </c>
      <c r="AT3649" s="141">
        <v>-22564.37999999999</v>
      </c>
      <c r="AU3649" s="141">
        <v>-22120.492499999989</v>
      </c>
      <c r="AV3649" s="141">
        <v>-21676.604999999989</v>
      </c>
      <c r="AW3649" s="141">
        <v>-21232.717499999988</v>
      </c>
      <c r="AX3649" s="141">
        <v>-20788.829999999987</v>
      </c>
      <c r="AY3649" s="141">
        <v>-20344.942499999986</v>
      </c>
      <c r="AZ3649" s="141">
        <v>-19901.054999999986</v>
      </c>
      <c r="BA3649" s="141">
        <v>-19457.167499999985</v>
      </c>
      <c r="BB3649" s="141">
        <v>-19013.279999999984</v>
      </c>
      <c r="BC3649" s="141">
        <v>-18569.392499999984</v>
      </c>
      <c r="BD3649" s="141">
        <v>-18125.504999999983</v>
      </c>
      <c r="BE3649" s="141">
        <v>-17681.617499999982</v>
      </c>
      <c r="BF3649" s="141">
        <v>-17237.729999999981</v>
      </c>
      <c r="BG3649" s="141">
        <v>-16793.842499999981</v>
      </c>
      <c r="BH3649" s="141">
        <v>-16349.95499999998</v>
      </c>
      <c r="BI3649" s="141">
        <v>-15906.067499999979</v>
      </c>
      <c r="BJ3649" s="141">
        <v>-15462.179999999978</v>
      </c>
      <c r="BK3649" s="141">
        <v>-15018.292499999978</v>
      </c>
      <c r="BL3649" s="141">
        <v>-14574.404999999977</v>
      </c>
      <c r="BM3649" s="141">
        <v>-14130.517499999976</v>
      </c>
      <c r="BN3649" s="141">
        <v>-13686.629999999976</v>
      </c>
      <c r="BO3649" s="141">
        <v>-13242.742499999975</v>
      </c>
      <c r="BP3649" s="141">
        <v>-12798.854999999974</v>
      </c>
    </row>
    <row r="3650" spans="4:68">
      <c r="D3650" s="174" t="s">
        <v>11767</v>
      </c>
      <c r="E3650" s="175">
        <v>2481.56</v>
      </c>
      <c r="F3650" s="174" t="s">
        <v>11088</v>
      </c>
      <c r="G3650" s="174" t="s">
        <v>3165</v>
      </c>
      <c r="H3650" s="174" t="s">
        <v>169</v>
      </c>
      <c r="I3650" s="174" t="s">
        <v>2824</v>
      </c>
      <c r="J3650" s="174" t="s">
        <v>11759</v>
      </c>
      <c r="K3650" s="174"/>
      <c r="L3650" s="174" t="s">
        <v>172</v>
      </c>
      <c r="M3650" s="174" t="s">
        <v>250</v>
      </c>
      <c r="N3650" s="176">
        <v>960</v>
      </c>
      <c r="O3650" s="174" t="s">
        <v>3407</v>
      </c>
      <c r="P3650" s="177">
        <v>36617</v>
      </c>
      <c r="Q3650" s="176">
        <v>159</v>
      </c>
      <c r="R3650" s="175">
        <v>408.29</v>
      </c>
      <c r="S3650" s="175">
        <v>2073.27</v>
      </c>
      <c r="T3650" s="178">
        <v>0</v>
      </c>
      <c r="U3650" s="96">
        <v>15</v>
      </c>
      <c r="V3650" s="38" t="s">
        <v>125</v>
      </c>
      <c r="W3650" s="38"/>
      <c r="X3650" s="137">
        <v>31.019500000000001</v>
      </c>
      <c r="Y3650" s="138">
        <v>65837</v>
      </c>
      <c r="Z3650" s="179">
        <v>66.75</v>
      </c>
      <c r="AA3650" s="139">
        <v>2080</v>
      </c>
      <c r="AB3650" s="131"/>
      <c r="AC3650" s="38"/>
      <c r="AD3650" s="140">
        <v>2073.27</v>
      </c>
      <c r="AE3650" s="141">
        <v>2042.2504999999999</v>
      </c>
      <c r="AF3650" s="141">
        <v>2011.2309999999998</v>
      </c>
      <c r="AG3650" s="141">
        <v>1980.2114999999997</v>
      </c>
      <c r="AH3650" s="141">
        <v>1949.1919999999996</v>
      </c>
      <c r="AI3650" s="141">
        <v>1918.1724999999994</v>
      </c>
      <c r="AJ3650" s="141">
        <v>1887.1529999999993</v>
      </c>
      <c r="AK3650" s="141">
        <v>1856.1334999999992</v>
      </c>
      <c r="AL3650" s="141">
        <v>1825.1139999999991</v>
      </c>
      <c r="AM3650" s="141">
        <v>1794.094499999999</v>
      </c>
      <c r="AN3650" s="141">
        <v>1763.0749999999989</v>
      </c>
      <c r="AO3650" s="141">
        <v>1732.0554999999988</v>
      </c>
      <c r="AP3650" s="141">
        <v>1701.0359999999987</v>
      </c>
      <c r="AQ3650" s="141">
        <v>1670.0164999999986</v>
      </c>
      <c r="AR3650" s="141">
        <v>1638.9969999999985</v>
      </c>
      <c r="AS3650" s="141">
        <v>1607.9774999999984</v>
      </c>
      <c r="AT3650" s="141">
        <v>1576.9579999999983</v>
      </c>
      <c r="AU3650" s="141">
        <v>1545.9384999999982</v>
      </c>
      <c r="AV3650" s="141">
        <v>1514.9189999999981</v>
      </c>
      <c r="AW3650" s="141">
        <v>1483.8994999999979</v>
      </c>
      <c r="AX3650" s="141">
        <v>1452.8799999999978</v>
      </c>
      <c r="AY3650" s="141">
        <v>1421.8604999999977</v>
      </c>
      <c r="AZ3650" s="141">
        <v>1390.8409999999976</v>
      </c>
      <c r="BA3650" s="141">
        <v>1359.8214999999975</v>
      </c>
      <c r="BB3650" s="141">
        <v>1328.8019999999974</v>
      </c>
      <c r="BC3650" s="141">
        <v>1297.7824999999973</v>
      </c>
      <c r="BD3650" s="141">
        <v>1266.7629999999972</v>
      </c>
      <c r="BE3650" s="141">
        <v>1235.7434999999971</v>
      </c>
      <c r="BF3650" s="141">
        <v>1204.723999999997</v>
      </c>
      <c r="BG3650" s="141">
        <v>1173.7044999999969</v>
      </c>
      <c r="BH3650" s="141">
        <v>1142.6849999999968</v>
      </c>
      <c r="BI3650" s="141">
        <v>1111.6654999999967</v>
      </c>
      <c r="BJ3650" s="141">
        <v>1080.6459999999965</v>
      </c>
      <c r="BK3650" s="141">
        <v>1049.6264999999964</v>
      </c>
      <c r="BL3650" s="141">
        <v>1018.6069999999964</v>
      </c>
      <c r="BM3650" s="141">
        <v>987.58749999999645</v>
      </c>
      <c r="BN3650" s="141">
        <v>956.56799999999646</v>
      </c>
      <c r="BO3650" s="141">
        <v>925.54849999999647</v>
      </c>
      <c r="BP3650" s="141">
        <v>894.52899999999647</v>
      </c>
    </row>
    <row r="3651" spans="4:68">
      <c r="D3651" s="174" t="s">
        <v>11768</v>
      </c>
      <c r="E3651" s="175">
        <v>13234070.27</v>
      </c>
      <c r="F3651" s="174" t="s">
        <v>3540</v>
      </c>
      <c r="G3651" s="174" t="s">
        <v>3165</v>
      </c>
      <c r="H3651" s="174" t="s">
        <v>169</v>
      </c>
      <c r="I3651" s="174" t="s">
        <v>2824</v>
      </c>
      <c r="J3651" s="174" t="s">
        <v>11759</v>
      </c>
      <c r="K3651" s="174"/>
      <c r="L3651" s="174" t="s">
        <v>172</v>
      </c>
      <c r="M3651" s="174" t="s">
        <v>250</v>
      </c>
      <c r="N3651" s="176">
        <v>960</v>
      </c>
      <c r="O3651" s="174" t="s">
        <v>3407</v>
      </c>
      <c r="P3651" s="177">
        <v>36617</v>
      </c>
      <c r="Q3651" s="176">
        <v>159</v>
      </c>
      <c r="R3651" s="175">
        <v>2178107.2799999998</v>
      </c>
      <c r="S3651" s="175">
        <v>11055962.99</v>
      </c>
      <c r="T3651" s="178">
        <v>0</v>
      </c>
      <c r="U3651" s="96">
        <v>15</v>
      </c>
      <c r="V3651" s="38" t="s">
        <v>125</v>
      </c>
      <c r="W3651" s="38"/>
      <c r="X3651" s="137">
        <v>165425.878375</v>
      </c>
      <c r="Y3651" s="138">
        <v>65837</v>
      </c>
      <c r="Z3651" s="179">
        <v>66.75</v>
      </c>
      <c r="AA3651" s="139">
        <v>2080</v>
      </c>
      <c r="AB3651" s="131"/>
      <c r="AC3651" s="38"/>
      <c r="AD3651" s="140">
        <v>11055962.99</v>
      </c>
      <c r="AE3651" s="141">
        <v>10890537.111625001</v>
      </c>
      <c r="AF3651" s="141">
        <v>10725111.233250001</v>
      </c>
      <c r="AG3651" s="141">
        <v>10559685.354875002</v>
      </c>
      <c r="AH3651" s="141">
        <v>10394259.476500003</v>
      </c>
      <c r="AI3651" s="141">
        <v>10228833.598125003</v>
      </c>
      <c r="AJ3651" s="141">
        <v>10063407.719750004</v>
      </c>
      <c r="AK3651" s="141">
        <v>9897981.8413750045</v>
      </c>
      <c r="AL3651" s="141">
        <v>9732555.9630000051</v>
      </c>
      <c r="AM3651" s="141">
        <v>9567130.0846250057</v>
      </c>
      <c r="AN3651" s="141">
        <v>9401704.2062500063</v>
      </c>
      <c r="AO3651" s="141">
        <v>9236278.3278750069</v>
      </c>
      <c r="AP3651" s="141">
        <v>9070852.4495000076</v>
      </c>
      <c r="AQ3651" s="141">
        <v>8905426.5711250082</v>
      </c>
      <c r="AR3651" s="141">
        <v>8740000.6927500088</v>
      </c>
      <c r="AS3651" s="141">
        <v>8574574.8143750094</v>
      </c>
      <c r="AT3651" s="141">
        <v>8409148.93600001</v>
      </c>
      <c r="AU3651" s="141">
        <v>8243723.0576250097</v>
      </c>
      <c r="AV3651" s="141">
        <v>8078297.1792500094</v>
      </c>
      <c r="AW3651" s="141">
        <v>7912871.300875009</v>
      </c>
      <c r="AX3651" s="141">
        <v>7747445.4225000087</v>
      </c>
      <c r="AY3651" s="141">
        <v>7582019.5441250084</v>
      </c>
      <c r="AZ3651" s="141">
        <v>7416593.6657500081</v>
      </c>
      <c r="BA3651" s="141">
        <v>7251167.7873750078</v>
      </c>
      <c r="BB3651" s="141">
        <v>7085741.9090000074</v>
      </c>
      <c r="BC3651" s="141">
        <v>6920316.0306250071</v>
      </c>
      <c r="BD3651" s="141">
        <v>6754890.1522500068</v>
      </c>
      <c r="BE3651" s="141">
        <v>6589464.2738750065</v>
      </c>
      <c r="BF3651" s="141">
        <v>6424038.3955000062</v>
      </c>
      <c r="BG3651" s="141">
        <v>6258612.5171250058</v>
      </c>
      <c r="BH3651" s="141">
        <v>6093186.6387500055</v>
      </c>
      <c r="BI3651" s="141">
        <v>5927760.7603750052</v>
      </c>
      <c r="BJ3651" s="141">
        <v>5762334.8820000049</v>
      </c>
      <c r="BK3651" s="141">
        <v>5596909.0036250046</v>
      </c>
      <c r="BL3651" s="141">
        <v>5431483.1252500042</v>
      </c>
      <c r="BM3651" s="141">
        <v>5266057.2468750039</v>
      </c>
      <c r="BN3651" s="141">
        <v>5100631.3685000036</v>
      </c>
      <c r="BO3651" s="141">
        <v>4935205.4901250033</v>
      </c>
      <c r="BP3651" s="141">
        <v>4769779.611750003</v>
      </c>
    </row>
    <row r="3652" spans="4:68">
      <c r="D3652" s="174" t="s">
        <v>11769</v>
      </c>
      <c r="E3652" s="175">
        <v>27074.89</v>
      </c>
      <c r="F3652" s="174" t="s">
        <v>4654</v>
      </c>
      <c r="G3652" s="174" t="s">
        <v>3165</v>
      </c>
      <c r="H3652" s="174" t="s">
        <v>169</v>
      </c>
      <c r="I3652" s="174" t="s">
        <v>2824</v>
      </c>
      <c r="J3652" s="174" t="s">
        <v>11759</v>
      </c>
      <c r="K3652" s="174"/>
      <c r="L3652" s="174" t="s">
        <v>172</v>
      </c>
      <c r="M3652" s="174" t="s">
        <v>250</v>
      </c>
      <c r="N3652" s="176">
        <v>960</v>
      </c>
      <c r="O3652" s="174" t="s">
        <v>3407</v>
      </c>
      <c r="P3652" s="177">
        <v>36617</v>
      </c>
      <c r="Q3652" s="176">
        <v>159</v>
      </c>
      <c r="R3652" s="175">
        <v>4455.99</v>
      </c>
      <c r="S3652" s="175">
        <v>22618.9</v>
      </c>
      <c r="T3652" s="178">
        <v>0</v>
      </c>
      <c r="U3652" s="96">
        <v>15</v>
      </c>
      <c r="V3652" s="38" t="s">
        <v>125</v>
      </c>
      <c r="W3652" s="38"/>
      <c r="X3652" s="137">
        <v>338.43612499999995</v>
      </c>
      <c r="Y3652" s="138">
        <v>65837</v>
      </c>
      <c r="Z3652" s="179">
        <v>66.75</v>
      </c>
      <c r="AA3652" s="139">
        <v>2080</v>
      </c>
      <c r="AB3652" s="131"/>
      <c r="AC3652" s="38"/>
      <c r="AD3652" s="140">
        <v>22618.9</v>
      </c>
      <c r="AE3652" s="141">
        <v>22280.463875000001</v>
      </c>
      <c r="AF3652" s="141">
        <v>21942.027750000001</v>
      </c>
      <c r="AG3652" s="141">
        <v>21603.591625000001</v>
      </c>
      <c r="AH3652" s="141">
        <v>21265.155500000001</v>
      </c>
      <c r="AI3652" s="141">
        <v>20926.719375000001</v>
      </c>
      <c r="AJ3652" s="141">
        <v>20588.28325</v>
      </c>
      <c r="AK3652" s="141">
        <v>20249.847125</v>
      </c>
      <c r="AL3652" s="141">
        <v>19911.411</v>
      </c>
      <c r="AM3652" s="141">
        <v>19572.974875</v>
      </c>
      <c r="AN3652" s="141">
        <v>19234.53875</v>
      </c>
      <c r="AO3652" s="141">
        <v>18896.102625</v>
      </c>
      <c r="AP3652" s="141">
        <v>18557.666499999999</v>
      </c>
      <c r="AQ3652" s="141">
        <v>18219.230374999999</v>
      </c>
      <c r="AR3652" s="141">
        <v>17880.794249999999</v>
      </c>
      <c r="AS3652" s="141">
        <v>17542.358124999999</v>
      </c>
      <c r="AT3652" s="141">
        <v>17203.921999999999</v>
      </c>
      <c r="AU3652" s="141">
        <v>16865.485874999998</v>
      </c>
      <c r="AV3652" s="141">
        <v>16527.049749999998</v>
      </c>
      <c r="AW3652" s="141">
        <v>16188.613624999998</v>
      </c>
      <c r="AX3652" s="141">
        <v>15850.177499999998</v>
      </c>
      <c r="AY3652" s="141">
        <v>15511.741374999998</v>
      </c>
      <c r="AZ3652" s="141">
        <v>15173.305249999998</v>
      </c>
      <c r="BA3652" s="141">
        <v>14834.869124999997</v>
      </c>
      <c r="BB3652" s="141">
        <v>14496.432999999997</v>
      </c>
      <c r="BC3652" s="141">
        <v>14157.996874999997</v>
      </c>
      <c r="BD3652" s="141">
        <v>13819.560749999997</v>
      </c>
      <c r="BE3652" s="141">
        <v>13481.124624999997</v>
      </c>
      <c r="BF3652" s="141">
        <v>13142.688499999997</v>
      </c>
      <c r="BG3652" s="141">
        <v>12804.252374999996</v>
      </c>
      <c r="BH3652" s="141">
        <v>12465.816249999996</v>
      </c>
      <c r="BI3652" s="141">
        <v>12127.380124999996</v>
      </c>
      <c r="BJ3652" s="141">
        <v>11788.943999999996</v>
      </c>
      <c r="BK3652" s="141">
        <v>11450.507874999996</v>
      </c>
      <c r="BL3652" s="141">
        <v>11112.071749999996</v>
      </c>
      <c r="BM3652" s="141">
        <v>10773.635624999995</v>
      </c>
      <c r="BN3652" s="141">
        <v>10435.199499999995</v>
      </c>
      <c r="BO3652" s="141">
        <v>10096.763374999995</v>
      </c>
      <c r="BP3652" s="141">
        <v>9758.3272499999948</v>
      </c>
    </row>
    <row r="3653" spans="4:68">
      <c r="D3653" s="174" t="s">
        <v>11770</v>
      </c>
      <c r="E3653" s="175">
        <v>120.25</v>
      </c>
      <c r="F3653" s="174" t="s">
        <v>3409</v>
      </c>
      <c r="G3653" s="174" t="s">
        <v>3165</v>
      </c>
      <c r="H3653" s="174" t="s">
        <v>169</v>
      </c>
      <c r="I3653" s="174" t="s">
        <v>11771</v>
      </c>
      <c r="J3653" s="174" t="s">
        <v>11772</v>
      </c>
      <c r="K3653" s="174"/>
      <c r="L3653" s="174" t="s">
        <v>172</v>
      </c>
      <c r="M3653" s="174" t="s">
        <v>250</v>
      </c>
      <c r="N3653" s="176">
        <v>960</v>
      </c>
      <c r="O3653" s="174" t="s">
        <v>3407</v>
      </c>
      <c r="P3653" s="177">
        <v>36617</v>
      </c>
      <c r="Q3653" s="176">
        <v>159</v>
      </c>
      <c r="R3653" s="175">
        <v>19.75</v>
      </c>
      <c r="S3653" s="175">
        <v>100.5</v>
      </c>
      <c r="T3653" s="178">
        <v>0</v>
      </c>
      <c r="U3653" s="96">
        <v>15</v>
      </c>
      <c r="V3653" s="38" t="s">
        <v>125</v>
      </c>
      <c r="W3653" s="38"/>
      <c r="X3653" s="137">
        <v>1.5031250000000003</v>
      </c>
      <c r="Y3653" s="138">
        <v>65837</v>
      </c>
      <c r="Z3653" s="179">
        <v>66.75</v>
      </c>
      <c r="AA3653" s="139">
        <v>2080</v>
      </c>
      <c r="AB3653" s="131"/>
      <c r="AC3653" s="38"/>
      <c r="AD3653" s="140">
        <v>100.5</v>
      </c>
      <c r="AE3653" s="141">
        <v>98.996875000000003</v>
      </c>
      <c r="AF3653" s="141">
        <v>97.493750000000006</v>
      </c>
      <c r="AG3653" s="141">
        <v>95.990625000000009</v>
      </c>
      <c r="AH3653" s="141">
        <v>94.487500000000011</v>
      </c>
      <c r="AI3653" s="141">
        <v>92.984375000000014</v>
      </c>
      <c r="AJ3653" s="141">
        <v>91.481250000000017</v>
      </c>
      <c r="AK3653" s="141">
        <v>89.97812500000002</v>
      </c>
      <c r="AL3653" s="141">
        <v>88.475000000000023</v>
      </c>
      <c r="AM3653" s="141">
        <v>86.971875000000026</v>
      </c>
      <c r="AN3653" s="141">
        <v>85.468750000000028</v>
      </c>
      <c r="AO3653" s="141">
        <v>83.965625000000031</v>
      </c>
      <c r="AP3653" s="141">
        <v>82.462500000000034</v>
      </c>
      <c r="AQ3653" s="141">
        <v>80.959375000000037</v>
      </c>
      <c r="AR3653" s="141">
        <v>79.45625000000004</v>
      </c>
      <c r="AS3653" s="141">
        <v>77.953125000000043</v>
      </c>
      <c r="AT3653" s="141">
        <v>76.450000000000045</v>
      </c>
      <c r="AU3653" s="141">
        <v>74.946875000000048</v>
      </c>
      <c r="AV3653" s="141">
        <v>73.443750000000051</v>
      </c>
      <c r="AW3653" s="141">
        <v>71.940625000000054</v>
      </c>
      <c r="AX3653" s="141">
        <v>70.437500000000057</v>
      </c>
      <c r="AY3653" s="141">
        <v>68.93437500000006</v>
      </c>
      <c r="AZ3653" s="141">
        <v>67.431250000000063</v>
      </c>
      <c r="BA3653" s="141">
        <v>65.928125000000065</v>
      </c>
      <c r="BB3653" s="141">
        <v>64.425000000000068</v>
      </c>
      <c r="BC3653" s="141">
        <v>62.921875000000071</v>
      </c>
      <c r="BD3653" s="141">
        <v>61.418750000000074</v>
      </c>
      <c r="BE3653" s="141">
        <v>59.915625000000077</v>
      </c>
      <c r="BF3653" s="141">
        <v>58.41250000000008</v>
      </c>
      <c r="BG3653" s="141">
        <v>56.909375000000082</v>
      </c>
      <c r="BH3653" s="141">
        <v>55.406250000000085</v>
      </c>
      <c r="BI3653" s="141">
        <v>53.903125000000088</v>
      </c>
      <c r="BJ3653" s="141">
        <v>52.400000000000091</v>
      </c>
      <c r="BK3653" s="141">
        <v>50.896875000000094</v>
      </c>
      <c r="BL3653" s="141">
        <v>49.393750000000097</v>
      </c>
      <c r="BM3653" s="141">
        <v>47.890625000000099</v>
      </c>
      <c r="BN3653" s="141">
        <v>46.387500000000102</v>
      </c>
      <c r="BO3653" s="141">
        <v>44.884375000000105</v>
      </c>
      <c r="BP3653" s="141">
        <v>43.381250000000108</v>
      </c>
    </row>
    <row r="3654" spans="4:68">
      <c r="D3654" s="174" t="s">
        <v>11773</v>
      </c>
      <c r="E3654" s="175">
        <v>198.98</v>
      </c>
      <c r="F3654" s="174" t="s">
        <v>3501</v>
      </c>
      <c r="G3654" s="174" t="s">
        <v>3165</v>
      </c>
      <c r="H3654" s="174" t="s">
        <v>169</v>
      </c>
      <c r="I3654" s="174" t="s">
        <v>11771</v>
      </c>
      <c r="J3654" s="174" t="s">
        <v>11772</v>
      </c>
      <c r="K3654" s="174"/>
      <c r="L3654" s="174" t="s">
        <v>172</v>
      </c>
      <c r="M3654" s="174" t="s">
        <v>250</v>
      </c>
      <c r="N3654" s="176">
        <v>960</v>
      </c>
      <c r="O3654" s="174" t="s">
        <v>3407</v>
      </c>
      <c r="P3654" s="177">
        <v>36617</v>
      </c>
      <c r="Q3654" s="176">
        <v>159</v>
      </c>
      <c r="R3654" s="175">
        <v>32.65</v>
      </c>
      <c r="S3654" s="175">
        <v>166.33</v>
      </c>
      <c r="T3654" s="178">
        <v>0</v>
      </c>
      <c r="U3654" s="96">
        <v>15</v>
      </c>
      <c r="V3654" s="38" t="s">
        <v>125</v>
      </c>
      <c r="W3654" s="38"/>
      <c r="X3654" s="137">
        <v>2.48725</v>
      </c>
      <c r="Y3654" s="138">
        <v>65837</v>
      </c>
      <c r="Z3654" s="179">
        <v>66.75</v>
      </c>
      <c r="AA3654" s="139">
        <v>2080</v>
      </c>
      <c r="AB3654" s="131"/>
      <c r="AC3654" s="38"/>
      <c r="AD3654" s="140">
        <v>166.33</v>
      </c>
      <c r="AE3654" s="141">
        <v>163.84275000000002</v>
      </c>
      <c r="AF3654" s="141">
        <v>161.35550000000003</v>
      </c>
      <c r="AG3654" s="141">
        <v>158.86825000000005</v>
      </c>
      <c r="AH3654" s="141">
        <v>156.38100000000006</v>
      </c>
      <c r="AI3654" s="141">
        <v>153.89375000000007</v>
      </c>
      <c r="AJ3654" s="141">
        <v>151.40650000000008</v>
      </c>
      <c r="AK3654" s="141">
        <v>148.91925000000009</v>
      </c>
      <c r="AL3654" s="141">
        <v>146.4320000000001</v>
      </c>
      <c r="AM3654" s="141">
        <v>143.94475000000011</v>
      </c>
      <c r="AN3654" s="141">
        <v>141.45750000000012</v>
      </c>
      <c r="AO3654" s="141">
        <v>138.97025000000014</v>
      </c>
      <c r="AP3654" s="141">
        <v>136.48300000000015</v>
      </c>
      <c r="AQ3654" s="141">
        <v>133.99575000000016</v>
      </c>
      <c r="AR3654" s="141">
        <v>131.50850000000017</v>
      </c>
      <c r="AS3654" s="141">
        <v>129.02125000000018</v>
      </c>
      <c r="AT3654" s="141">
        <v>126.53400000000018</v>
      </c>
      <c r="AU3654" s="141">
        <v>124.04675000000017</v>
      </c>
      <c r="AV3654" s="141">
        <v>121.55950000000017</v>
      </c>
      <c r="AW3654" s="141">
        <v>119.07225000000017</v>
      </c>
      <c r="AX3654" s="141">
        <v>116.58500000000016</v>
      </c>
      <c r="AY3654" s="141">
        <v>114.09775000000016</v>
      </c>
      <c r="AZ3654" s="141">
        <v>111.61050000000016</v>
      </c>
      <c r="BA3654" s="141">
        <v>109.12325000000016</v>
      </c>
      <c r="BB3654" s="141">
        <v>106.63600000000015</v>
      </c>
      <c r="BC3654" s="141">
        <v>104.14875000000015</v>
      </c>
      <c r="BD3654" s="141">
        <v>101.66150000000015</v>
      </c>
      <c r="BE3654" s="141">
        <v>99.174250000000143</v>
      </c>
      <c r="BF3654" s="141">
        <v>96.68700000000014</v>
      </c>
      <c r="BG3654" s="141">
        <v>94.199750000000137</v>
      </c>
      <c r="BH3654" s="141">
        <v>91.712500000000134</v>
      </c>
      <c r="BI3654" s="141">
        <v>89.225250000000131</v>
      </c>
      <c r="BJ3654" s="141">
        <v>86.738000000000127</v>
      </c>
      <c r="BK3654" s="141">
        <v>84.250750000000124</v>
      </c>
      <c r="BL3654" s="141">
        <v>81.763500000000121</v>
      </c>
      <c r="BM3654" s="141">
        <v>79.276250000000118</v>
      </c>
      <c r="BN3654" s="141">
        <v>76.789000000000115</v>
      </c>
      <c r="BO3654" s="141">
        <v>74.301750000000112</v>
      </c>
      <c r="BP3654" s="141">
        <v>71.814500000000109</v>
      </c>
    </row>
    <row r="3655" spans="4:68">
      <c r="D3655" s="174" t="s">
        <v>11774</v>
      </c>
      <c r="E3655" s="175">
        <v>303.67</v>
      </c>
      <c r="F3655" s="174" t="s">
        <v>3520</v>
      </c>
      <c r="G3655" s="174" t="s">
        <v>3165</v>
      </c>
      <c r="H3655" s="174" t="s">
        <v>169</v>
      </c>
      <c r="I3655" s="174" t="s">
        <v>11771</v>
      </c>
      <c r="J3655" s="174" t="s">
        <v>11772</v>
      </c>
      <c r="K3655" s="174"/>
      <c r="L3655" s="174" t="s">
        <v>172</v>
      </c>
      <c r="M3655" s="174" t="s">
        <v>250</v>
      </c>
      <c r="N3655" s="176">
        <v>960</v>
      </c>
      <c r="O3655" s="174" t="s">
        <v>3407</v>
      </c>
      <c r="P3655" s="177">
        <v>36617</v>
      </c>
      <c r="Q3655" s="176">
        <v>159</v>
      </c>
      <c r="R3655" s="175">
        <v>49.9</v>
      </c>
      <c r="S3655" s="175">
        <v>253.77</v>
      </c>
      <c r="T3655" s="178">
        <v>0</v>
      </c>
      <c r="U3655" s="96">
        <v>15</v>
      </c>
      <c r="V3655" s="38" t="s">
        <v>125</v>
      </c>
      <c r="W3655" s="38"/>
      <c r="X3655" s="137">
        <v>3.7958750000000001</v>
      </c>
      <c r="Y3655" s="138">
        <v>65837</v>
      </c>
      <c r="Z3655" s="179">
        <v>66.75</v>
      </c>
      <c r="AA3655" s="139">
        <v>2080</v>
      </c>
      <c r="AB3655" s="131"/>
      <c r="AC3655" s="38"/>
      <c r="AD3655" s="140">
        <v>253.77</v>
      </c>
      <c r="AE3655" s="141">
        <v>249.97412500000002</v>
      </c>
      <c r="AF3655" s="141">
        <v>246.17825000000002</v>
      </c>
      <c r="AG3655" s="141">
        <v>242.38237500000002</v>
      </c>
      <c r="AH3655" s="141">
        <v>238.58650000000003</v>
      </c>
      <c r="AI3655" s="141">
        <v>234.79062500000003</v>
      </c>
      <c r="AJ3655" s="141">
        <v>230.99475000000004</v>
      </c>
      <c r="AK3655" s="141">
        <v>227.19887500000004</v>
      </c>
      <c r="AL3655" s="141">
        <v>223.40300000000005</v>
      </c>
      <c r="AM3655" s="141">
        <v>219.60712500000005</v>
      </c>
      <c r="AN3655" s="141">
        <v>215.81125000000006</v>
      </c>
      <c r="AO3655" s="141">
        <v>212.01537500000006</v>
      </c>
      <c r="AP3655" s="141">
        <v>208.21950000000007</v>
      </c>
      <c r="AQ3655" s="141">
        <v>204.42362500000007</v>
      </c>
      <c r="AR3655" s="141">
        <v>200.62775000000008</v>
      </c>
      <c r="AS3655" s="141">
        <v>196.83187500000008</v>
      </c>
      <c r="AT3655" s="141">
        <v>193.03600000000009</v>
      </c>
      <c r="AU3655" s="141">
        <v>189.24012500000009</v>
      </c>
      <c r="AV3655" s="141">
        <v>185.4442500000001</v>
      </c>
      <c r="AW3655" s="141">
        <v>181.6483750000001</v>
      </c>
      <c r="AX3655" s="141">
        <v>177.85250000000011</v>
      </c>
      <c r="AY3655" s="141">
        <v>174.05662500000011</v>
      </c>
      <c r="AZ3655" s="141">
        <v>170.26075000000012</v>
      </c>
      <c r="BA3655" s="141">
        <v>166.46487500000012</v>
      </c>
      <c r="BB3655" s="141">
        <v>162.66900000000012</v>
      </c>
      <c r="BC3655" s="141">
        <v>158.87312500000013</v>
      </c>
      <c r="BD3655" s="141">
        <v>155.07725000000013</v>
      </c>
      <c r="BE3655" s="141">
        <v>151.28137500000014</v>
      </c>
      <c r="BF3655" s="141">
        <v>147.48550000000014</v>
      </c>
      <c r="BG3655" s="141">
        <v>143.68962500000015</v>
      </c>
      <c r="BH3655" s="141">
        <v>139.89375000000015</v>
      </c>
      <c r="BI3655" s="141">
        <v>136.09787500000016</v>
      </c>
      <c r="BJ3655" s="141">
        <v>132.30200000000016</v>
      </c>
      <c r="BK3655" s="141">
        <v>128.50612500000017</v>
      </c>
      <c r="BL3655" s="141">
        <v>124.71025000000017</v>
      </c>
      <c r="BM3655" s="141">
        <v>120.91437500000018</v>
      </c>
      <c r="BN3655" s="141">
        <v>117.11850000000018</v>
      </c>
      <c r="BO3655" s="141">
        <v>113.32262500000019</v>
      </c>
      <c r="BP3655" s="141">
        <v>109.52675000000019</v>
      </c>
    </row>
    <row r="3656" spans="4:68">
      <c r="D3656" s="174" t="s">
        <v>11775</v>
      </c>
      <c r="E3656" s="175">
        <v>2601952.61</v>
      </c>
      <c r="F3656" s="174" t="s">
        <v>3503</v>
      </c>
      <c r="G3656" s="174" t="s">
        <v>3165</v>
      </c>
      <c r="H3656" s="174" t="s">
        <v>169</v>
      </c>
      <c r="I3656" s="174" t="s">
        <v>11771</v>
      </c>
      <c r="J3656" s="174" t="s">
        <v>11772</v>
      </c>
      <c r="K3656" s="174"/>
      <c r="L3656" s="174" t="s">
        <v>172</v>
      </c>
      <c r="M3656" s="174" t="s">
        <v>250</v>
      </c>
      <c r="N3656" s="176">
        <v>960</v>
      </c>
      <c r="O3656" s="174" t="s">
        <v>3407</v>
      </c>
      <c r="P3656" s="177">
        <v>36617</v>
      </c>
      <c r="Q3656" s="176">
        <v>159</v>
      </c>
      <c r="R3656" s="175">
        <v>428237.93</v>
      </c>
      <c r="S3656" s="175">
        <v>2173714.6800000002</v>
      </c>
      <c r="T3656" s="178">
        <v>0</v>
      </c>
      <c r="U3656" s="96">
        <v>15</v>
      </c>
      <c r="V3656" s="38" t="s">
        <v>125</v>
      </c>
      <c r="W3656" s="38"/>
      <c r="X3656" s="137">
        <v>32524.407624999996</v>
      </c>
      <c r="Y3656" s="138">
        <v>65837</v>
      </c>
      <c r="Z3656" s="179">
        <v>66.75</v>
      </c>
      <c r="AA3656" s="139">
        <v>2080</v>
      </c>
      <c r="AB3656" s="131"/>
      <c r="AC3656" s="38"/>
      <c r="AD3656" s="140">
        <v>2173714.6800000002</v>
      </c>
      <c r="AE3656" s="141">
        <v>2141190.2723750002</v>
      </c>
      <c r="AF3656" s="141">
        <v>2108665.8647500002</v>
      </c>
      <c r="AG3656" s="141">
        <v>2076141.4571250002</v>
      </c>
      <c r="AH3656" s="141">
        <v>2043617.0495000002</v>
      </c>
      <c r="AI3656" s="141">
        <v>2011092.6418750002</v>
      </c>
      <c r="AJ3656" s="141">
        <v>1978568.2342500002</v>
      </c>
      <c r="AK3656" s="141">
        <v>1946043.8266250002</v>
      </c>
      <c r="AL3656" s="141">
        <v>1913519.4190000002</v>
      </c>
      <c r="AM3656" s="141">
        <v>1880995.0113750002</v>
      </c>
      <c r="AN3656" s="141">
        <v>1848470.6037500002</v>
      </c>
      <c r="AO3656" s="141">
        <v>1815946.1961250002</v>
      </c>
      <c r="AP3656" s="141">
        <v>1783421.7885000003</v>
      </c>
      <c r="AQ3656" s="141">
        <v>1750897.3808750003</v>
      </c>
      <c r="AR3656" s="141">
        <v>1718372.9732500003</v>
      </c>
      <c r="AS3656" s="141">
        <v>1685848.5656250003</v>
      </c>
      <c r="AT3656" s="141">
        <v>1653324.1580000003</v>
      </c>
      <c r="AU3656" s="141">
        <v>1620799.7503750003</v>
      </c>
      <c r="AV3656" s="141">
        <v>1588275.3427500003</v>
      </c>
      <c r="AW3656" s="141">
        <v>1555750.9351250003</v>
      </c>
      <c r="AX3656" s="141">
        <v>1523226.5275000003</v>
      </c>
      <c r="AY3656" s="141">
        <v>1490702.1198750003</v>
      </c>
      <c r="AZ3656" s="141">
        <v>1458177.7122500003</v>
      </c>
      <c r="BA3656" s="141">
        <v>1425653.3046250003</v>
      </c>
      <c r="BB3656" s="141">
        <v>1393128.8970000003</v>
      </c>
      <c r="BC3656" s="141">
        <v>1360604.4893750004</v>
      </c>
      <c r="BD3656" s="141">
        <v>1328080.0817500004</v>
      </c>
      <c r="BE3656" s="141">
        <v>1295555.6741250004</v>
      </c>
      <c r="BF3656" s="141">
        <v>1263031.2665000004</v>
      </c>
      <c r="BG3656" s="141">
        <v>1230506.8588750004</v>
      </c>
      <c r="BH3656" s="141">
        <v>1197982.4512500004</v>
      </c>
      <c r="BI3656" s="141">
        <v>1165458.0436250004</v>
      </c>
      <c r="BJ3656" s="141">
        <v>1132933.6360000004</v>
      </c>
      <c r="BK3656" s="141">
        <v>1100409.2283750004</v>
      </c>
      <c r="BL3656" s="141">
        <v>1067884.8207500004</v>
      </c>
      <c r="BM3656" s="141">
        <v>1035360.4131250004</v>
      </c>
      <c r="BN3656" s="141">
        <v>1002836.0055000004</v>
      </c>
      <c r="BO3656" s="141">
        <v>970311.59787500044</v>
      </c>
      <c r="BP3656" s="141">
        <v>937787.19025000045</v>
      </c>
    </row>
    <row r="3657" spans="4:68">
      <c r="D3657" s="174" t="s">
        <v>11776</v>
      </c>
      <c r="E3657" s="176">
        <v>4578403</v>
      </c>
      <c r="F3657" s="174" t="s">
        <v>3483</v>
      </c>
      <c r="G3657" s="174" t="s">
        <v>3165</v>
      </c>
      <c r="H3657" s="174" t="s">
        <v>169</v>
      </c>
      <c r="I3657" s="174" t="s">
        <v>11771</v>
      </c>
      <c r="J3657" s="174" t="s">
        <v>11772</v>
      </c>
      <c r="K3657" s="174"/>
      <c r="L3657" s="174" t="s">
        <v>172</v>
      </c>
      <c r="M3657" s="174" t="s">
        <v>250</v>
      </c>
      <c r="N3657" s="176">
        <v>960</v>
      </c>
      <c r="O3657" s="174" t="s">
        <v>3407</v>
      </c>
      <c r="P3657" s="177">
        <v>36617</v>
      </c>
      <c r="Q3657" s="176">
        <v>159</v>
      </c>
      <c r="R3657" s="175">
        <v>753528.72</v>
      </c>
      <c r="S3657" s="175">
        <v>3824874.28</v>
      </c>
      <c r="T3657" s="178">
        <v>0</v>
      </c>
      <c r="U3657" s="96">
        <v>15</v>
      </c>
      <c r="V3657" s="38" t="s">
        <v>125</v>
      </c>
      <c r="W3657" s="38"/>
      <c r="X3657" s="137">
        <v>57230.037499999991</v>
      </c>
      <c r="Y3657" s="138">
        <v>65837</v>
      </c>
      <c r="Z3657" s="179">
        <v>66.75</v>
      </c>
      <c r="AA3657" s="139">
        <v>2080</v>
      </c>
      <c r="AB3657" s="131"/>
      <c r="AC3657" s="38"/>
      <c r="AD3657" s="140">
        <v>3824874.28</v>
      </c>
      <c r="AE3657" s="141">
        <v>3767644.2424999997</v>
      </c>
      <c r="AF3657" s="141">
        <v>3710414.2049999996</v>
      </c>
      <c r="AG3657" s="141">
        <v>3653184.1674999995</v>
      </c>
      <c r="AH3657" s="141">
        <v>3595954.1299999994</v>
      </c>
      <c r="AI3657" s="141">
        <v>3538724.0924999993</v>
      </c>
      <c r="AJ3657" s="141">
        <v>3481494.0549999992</v>
      </c>
      <c r="AK3657" s="141">
        <v>3424264.0174999991</v>
      </c>
      <c r="AL3657" s="141">
        <v>3367033.9799999991</v>
      </c>
      <c r="AM3657" s="141">
        <v>3309803.942499999</v>
      </c>
      <c r="AN3657" s="141">
        <v>3252573.9049999989</v>
      </c>
      <c r="AO3657" s="141">
        <v>3195343.8674999988</v>
      </c>
      <c r="AP3657" s="141">
        <v>3138113.8299999987</v>
      </c>
      <c r="AQ3657" s="141">
        <v>3080883.7924999986</v>
      </c>
      <c r="AR3657" s="141">
        <v>3023653.7549999985</v>
      </c>
      <c r="AS3657" s="141">
        <v>2966423.7174999984</v>
      </c>
      <c r="AT3657" s="141">
        <v>2909193.6799999983</v>
      </c>
      <c r="AU3657" s="141">
        <v>2851963.6424999982</v>
      </c>
      <c r="AV3657" s="141">
        <v>2794733.6049999981</v>
      </c>
      <c r="AW3657" s="141">
        <v>2737503.567499998</v>
      </c>
      <c r="AX3657" s="141">
        <v>2680273.5299999979</v>
      </c>
      <c r="AY3657" s="141">
        <v>2623043.4924999978</v>
      </c>
      <c r="AZ3657" s="141">
        <v>2565813.4549999977</v>
      </c>
      <c r="BA3657" s="141">
        <v>2508583.4174999977</v>
      </c>
      <c r="BB3657" s="141">
        <v>2451353.3799999976</v>
      </c>
      <c r="BC3657" s="141">
        <v>2394123.3424999975</v>
      </c>
      <c r="BD3657" s="141">
        <v>2336893.3049999974</v>
      </c>
      <c r="BE3657" s="141">
        <v>2279663.2674999973</v>
      </c>
      <c r="BF3657" s="141">
        <v>2222433.2299999972</v>
      </c>
      <c r="BG3657" s="141">
        <v>2165203.1924999971</v>
      </c>
      <c r="BH3657" s="141">
        <v>2107973.154999997</v>
      </c>
      <c r="BI3657" s="141">
        <v>2050743.1174999969</v>
      </c>
      <c r="BJ3657" s="141">
        <v>1993513.0799999968</v>
      </c>
      <c r="BK3657" s="141">
        <v>1936283.0424999967</v>
      </c>
      <c r="BL3657" s="141">
        <v>1879053.0049999966</v>
      </c>
      <c r="BM3657" s="141">
        <v>1821822.9674999965</v>
      </c>
      <c r="BN3657" s="141">
        <v>1764592.9299999964</v>
      </c>
      <c r="BO3657" s="141">
        <v>1707362.8924999963</v>
      </c>
      <c r="BP3657" s="141">
        <v>1650132.8549999963</v>
      </c>
    </row>
    <row r="3658" spans="4:68">
      <c r="D3658" s="174" t="s">
        <v>11777</v>
      </c>
      <c r="E3658" s="175">
        <v>8688.1200000000008</v>
      </c>
      <c r="F3658" s="174" t="s">
        <v>11229</v>
      </c>
      <c r="G3658" s="174" t="s">
        <v>3165</v>
      </c>
      <c r="H3658" s="174" t="s">
        <v>169</v>
      </c>
      <c r="I3658" s="174" t="s">
        <v>11771</v>
      </c>
      <c r="J3658" s="174" t="s">
        <v>11772</v>
      </c>
      <c r="K3658" s="174"/>
      <c r="L3658" s="174" t="s">
        <v>172</v>
      </c>
      <c r="M3658" s="174" t="s">
        <v>250</v>
      </c>
      <c r="N3658" s="176">
        <v>960</v>
      </c>
      <c r="O3658" s="174" t="s">
        <v>3407</v>
      </c>
      <c r="P3658" s="177">
        <v>36617</v>
      </c>
      <c r="Q3658" s="176">
        <v>159</v>
      </c>
      <c r="R3658" s="175">
        <v>1429.9</v>
      </c>
      <c r="S3658" s="175">
        <v>7258.22</v>
      </c>
      <c r="T3658" s="178">
        <v>0</v>
      </c>
      <c r="U3658" s="96">
        <v>15</v>
      </c>
      <c r="V3658" s="38" t="s">
        <v>125</v>
      </c>
      <c r="W3658" s="38"/>
      <c r="X3658" s="137">
        <v>108.60150000000002</v>
      </c>
      <c r="Y3658" s="138">
        <v>65837</v>
      </c>
      <c r="Z3658" s="179">
        <v>66.75</v>
      </c>
      <c r="AA3658" s="139">
        <v>2080</v>
      </c>
      <c r="AB3658" s="131"/>
      <c r="AC3658" s="38"/>
      <c r="AD3658" s="140">
        <v>7258.22</v>
      </c>
      <c r="AE3658" s="141">
        <v>7149.6185000000005</v>
      </c>
      <c r="AF3658" s="141">
        <v>7041.0170000000007</v>
      </c>
      <c r="AG3658" s="141">
        <v>6932.415500000001</v>
      </c>
      <c r="AH3658" s="141">
        <v>6823.8140000000012</v>
      </c>
      <c r="AI3658" s="141">
        <v>6715.2125000000015</v>
      </c>
      <c r="AJ3658" s="141">
        <v>6606.6110000000017</v>
      </c>
      <c r="AK3658" s="141">
        <v>6498.0095000000019</v>
      </c>
      <c r="AL3658" s="141">
        <v>6389.4080000000022</v>
      </c>
      <c r="AM3658" s="141">
        <v>6280.8065000000024</v>
      </c>
      <c r="AN3658" s="141">
        <v>6172.2050000000027</v>
      </c>
      <c r="AO3658" s="141">
        <v>6063.6035000000029</v>
      </c>
      <c r="AP3658" s="141">
        <v>5955.0020000000031</v>
      </c>
      <c r="AQ3658" s="141">
        <v>5846.4005000000034</v>
      </c>
      <c r="AR3658" s="141">
        <v>5737.7990000000036</v>
      </c>
      <c r="AS3658" s="141">
        <v>5629.1975000000039</v>
      </c>
      <c r="AT3658" s="141">
        <v>5520.5960000000041</v>
      </c>
      <c r="AU3658" s="141">
        <v>5411.9945000000043</v>
      </c>
      <c r="AV3658" s="141">
        <v>5303.3930000000046</v>
      </c>
      <c r="AW3658" s="141">
        <v>5194.7915000000048</v>
      </c>
      <c r="AX3658" s="141">
        <v>5086.1900000000051</v>
      </c>
      <c r="AY3658" s="141">
        <v>4977.5885000000053</v>
      </c>
      <c r="AZ3658" s="141">
        <v>4868.9870000000055</v>
      </c>
      <c r="BA3658" s="141">
        <v>4760.3855000000058</v>
      </c>
      <c r="BB3658" s="141">
        <v>4651.784000000006</v>
      </c>
      <c r="BC3658" s="141">
        <v>4543.1825000000063</v>
      </c>
      <c r="BD3658" s="141">
        <v>4434.5810000000065</v>
      </c>
      <c r="BE3658" s="141">
        <v>4325.9795000000067</v>
      </c>
      <c r="BF3658" s="141">
        <v>4217.378000000007</v>
      </c>
      <c r="BG3658" s="141">
        <v>4108.7765000000072</v>
      </c>
      <c r="BH3658" s="141">
        <v>4000.175000000007</v>
      </c>
      <c r="BI3658" s="141">
        <v>3891.5735000000068</v>
      </c>
      <c r="BJ3658" s="141">
        <v>3782.9720000000066</v>
      </c>
      <c r="BK3658" s="141">
        <v>3674.3705000000064</v>
      </c>
      <c r="BL3658" s="141">
        <v>3565.7690000000061</v>
      </c>
      <c r="BM3658" s="141">
        <v>3457.1675000000059</v>
      </c>
      <c r="BN3658" s="141">
        <v>3348.5660000000057</v>
      </c>
      <c r="BO3658" s="141">
        <v>3239.9645000000055</v>
      </c>
      <c r="BP3658" s="141">
        <v>3131.3630000000053</v>
      </c>
    </row>
    <row r="3659" spans="4:68">
      <c r="D3659" s="174" t="s">
        <v>11778</v>
      </c>
      <c r="E3659" s="175">
        <v>277135.58</v>
      </c>
      <c r="F3659" s="174" t="s">
        <v>11288</v>
      </c>
      <c r="G3659" s="174" t="s">
        <v>3165</v>
      </c>
      <c r="H3659" s="174" t="s">
        <v>169</v>
      </c>
      <c r="I3659" s="174" t="s">
        <v>11771</v>
      </c>
      <c r="J3659" s="174" t="s">
        <v>11772</v>
      </c>
      <c r="K3659" s="174"/>
      <c r="L3659" s="174" t="s">
        <v>172</v>
      </c>
      <c r="M3659" s="174" t="s">
        <v>250</v>
      </c>
      <c r="N3659" s="176">
        <v>960</v>
      </c>
      <c r="O3659" s="174" t="s">
        <v>3407</v>
      </c>
      <c r="P3659" s="177">
        <v>36617</v>
      </c>
      <c r="Q3659" s="176">
        <v>159</v>
      </c>
      <c r="R3659" s="175">
        <v>45611.83</v>
      </c>
      <c r="S3659" s="175">
        <v>231523.75</v>
      </c>
      <c r="T3659" s="178">
        <v>0</v>
      </c>
      <c r="U3659" s="96">
        <v>15</v>
      </c>
      <c r="V3659" s="38" t="s">
        <v>125</v>
      </c>
      <c r="W3659" s="38"/>
      <c r="X3659" s="137">
        <v>3464.1947500000006</v>
      </c>
      <c r="Y3659" s="138">
        <v>65837</v>
      </c>
      <c r="Z3659" s="179">
        <v>66.75</v>
      </c>
      <c r="AA3659" s="139">
        <v>2080</v>
      </c>
      <c r="AB3659" s="131"/>
      <c r="AC3659" s="38"/>
      <c r="AD3659" s="140">
        <v>231523.75</v>
      </c>
      <c r="AE3659" s="141">
        <v>228059.55525</v>
      </c>
      <c r="AF3659" s="141">
        <v>224595.36050000001</v>
      </c>
      <c r="AG3659" s="141">
        <v>221131.16575000001</v>
      </c>
      <c r="AH3659" s="141">
        <v>217666.97100000002</v>
      </c>
      <c r="AI3659" s="141">
        <v>214202.77625000002</v>
      </c>
      <c r="AJ3659" s="141">
        <v>210738.58150000003</v>
      </c>
      <c r="AK3659" s="141">
        <v>207274.38675000003</v>
      </c>
      <c r="AL3659" s="141">
        <v>203810.19200000004</v>
      </c>
      <c r="AM3659" s="141">
        <v>200345.99725000004</v>
      </c>
      <c r="AN3659" s="141">
        <v>196881.80250000005</v>
      </c>
      <c r="AO3659" s="141">
        <v>193417.60775000005</v>
      </c>
      <c r="AP3659" s="141">
        <v>189953.41300000006</v>
      </c>
      <c r="AQ3659" s="141">
        <v>186489.21825000006</v>
      </c>
      <c r="AR3659" s="141">
        <v>183025.02350000007</v>
      </c>
      <c r="AS3659" s="141">
        <v>179560.82875000007</v>
      </c>
      <c r="AT3659" s="141">
        <v>176096.63400000008</v>
      </c>
      <c r="AU3659" s="141">
        <v>172632.43925000008</v>
      </c>
      <c r="AV3659" s="141">
        <v>169168.24450000009</v>
      </c>
      <c r="AW3659" s="141">
        <v>165704.04975000009</v>
      </c>
      <c r="AX3659" s="141">
        <v>162239.8550000001</v>
      </c>
      <c r="AY3659" s="141">
        <v>158775.6602500001</v>
      </c>
      <c r="AZ3659" s="141">
        <v>155311.46550000011</v>
      </c>
      <c r="BA3659" s="141">
        <v>151847.27075000011</v>
      </c>
      <c r="BB3659" s="141">
        <v>148383.07600000012</v>
      </c>
      <c r="BC3659" s="141">
        <v>144918.88125000012</v>
      </c>
      <c r="BD3659" s="141">
        <v>141454.68650000013</v>
      </c>
      <c r="BE3659" s="141">
        <v>137990.49175000013</v>
      </c>
      <c r="BF3659" s="141">
        <v>134526.29700000014</v>
      </c>
      <c r="BG3659" s="141">
        <v>131062.10225000014</v>
      </c>
      <c r="BH3659" s="141">
        <v>127597.90750000015</v>
      </c>
      <c r="BI3659" s="141">
        <v>124133.71275000015</v>
      </c>
      <c r="BJ3659" s="141">
        <v>120669.51800000016</v>
      </c>
      <c r="BK3659" s="141">
        <v>117205.32325000016</v>
      </c>
      <c r="BL3659" s="141">
        <v>113741.12850000017</v>
      </c>
      <c r="BM3659" s="141">
        <v>110276.93375000017</v>
      </c>
      <c r="BN3659" s="141">
        <v>106812.73900000018</v>
      </c>
      <c r="BO3659" s="141">
        <v>103348.54425000018</v>
      </c>
      <c r="BP3659" s="141">
        <v>99884.349500000186</v>
      </c>
    </row>
    <row r="3660" spans="4:68">
      <c r="D3660" s="174" t="s">
        <v>11779</v>
      </c>
      <c r="E3660" s="175">
        <v>81202.789999999994</v>
      </c>
      <c r="F3660" s="174" t="s">
        <v>11708</v>
      </c>
      <c r="G3660" s="174" t="s">
        <v>3165</v>
      </c>
      <c r="H3660" s="174" t="s">
        <v>169</v>
      </c>
      <c r="I3660" s="174" t="s">
        <v>11771</v>
      </c>
      <c r="J3660" s="174" t="s">
        <v>11772</v>
      </c>
      <c r="K3660" s="174"/>
      <c r="L3660" s="174" t="s">
        <v>172</v>
      </c>
      <c r="M3660" s="174" t="s">
        <v>250</v>
      </c>
      <c r="N3660" s="176">
        <v>960</v>
      </c>
      <c r="O3660" s="174" t="s">
        <v>3407</v>
      </c>
      <c r="P3660" s="177">
        <v>36617</v>
      </c>
      <c r="Q3660" s="176">
        <v>159</v>
      </c>
      <c r="R3660" s="175">
        <v>13364.56</v>
      </c>
      <c r="S3660" s="175">
        <v>67838.23</v>
      </c>
      <c r="T3660" s="178">
        <v>0</v>
      </c>
      <c r="U3660" s="96">
        <v>15</v>
      </c>
      <c r="V3660" s="38" t="s">
        <v>125</v>
      </c>
      <c r="W3660" s="38"/>
      <c r="X3660" s="137">
        <v>1015.0348749999998</v>
      </c>
      <c r="Y3660" s="138">
        <v>65837</v>
      </c>
      <c r="Z3660" s="179">
        <v>66.75</v>
      </c>
      <c r="AA3660" s="139">
        <v>2080</v>
      </c>
      <c r="AB3660" s="131"/>
      <c r="AC3660" s="38"/>
      <c r="AD3660" s="140">
        <v>67838.23</v>
      </c>
      <c r="AE3660" s="141">
        <v>66823.195124999998</v>
      </c>
      <c r="AF3660" s="141">
        <v>65808.160250000001</v>
      </c>
      <c r="AG3660" s="141">
        <v>64793.125375000003</v>
      </c>
      <c r="AH3660" s="141">
        <v>63778.090500000006</v>
      </c>
      <c r="AI3660" s="141">
        <v>62763.055625000008</v>
      </c>
      <c r="AJ3660" s="141">
        <v>61748.020750000011</v>
      </c>
      <c r="AK3660" s="141">
        <v>60732.985875000013</v>
      </c>
      <c r="AL3660" s="141">
        <v>59717.951000000015</v>
      </c>
      <c r="AM3660" s="141">
        <v>58702.916125000018</v>
      </c>
      <c r="AN3660" s="141">
        <v>57687.88125000002</v>
      </c>
      <c r="AO3660" s="141">
        <v>56672.846375000023</v>
      </c>
      <c r="AP3660" s="141">
        <v>55657.811500000025</v>
      </c>
      <c r="AQ3660" s="141">
        <v>54642.776625000028</v>
      </c>
      <c r="AR3660" s="141">
        <v>53627.74175000003</v>
      </c>
      <c r="AS3660" s="141">
        <v>52612.706875000033</v>
      </c>
      <c r="AT3660" s="141">
        <v>51597.672000000035</v>
      </c>
      <c r="AU3660" s="141">
        <v>50582.637125000037</v>
      </c>
      <c r="AV3660" s="141">
        <v>49567.60225000004</v>
      </c>
      <c r="AW3660" s="141">
        <v>48552.567375000042</v>
      </c>
      <c r="AX3660" s="141">
        <v>47537.532500000045</v>
      </c>
      <c r="AY3660" s="141">
        <v>46522.497625000047</v>
      </c>
      <c r="AZ3660" s="141">
        <v>45507.46275000005</v>
      </c>
      <c r="BA3660" s="141">
        <v>44492.427875000052</v>
      </c>
      <c r="BB3660" s="141">
        <v>43477.393000000055</v>
      </c>
      <c r="BC3660" s="141">
        <v>42462.358125000057</v>
      </c>
      <c r="BD3660" s="141">
        <v>41447.323250000059</v>
      </c>
      <c r="BE3660" s="141">
        <v>40432.288375000062</v>
      </c>
      <c r="BF3660" s="141">
        <v>39417.253500000064</v>
      </c>
      <c r="BG3660" s="141">
        <v>38402.218625000067</v>
      </c>
      <c r="BH3660" s="141">
        <v>37387.183750000069</v>
      </c>
      <c r="BI3660" s="141">
        <v>36372.148875000072</v>
      </c>
      <c r="BJ3660" s="141">
        <v>35357.114000000074</v>
      </c>
      <c r="BK3660" s="141">
        <v>34342.079125000077</v>
      </c>
      <c r="BL3660" s="141">
        <v>33327.044250000079</v>
      </c>
      <c r="BM3660" s="141">
        <v>32312.009375000078</v>
      </c>
      <c r="BN3660" s="141">
        <v>31296.974500000077</v>
      </c>
      <c r="BO3660" s="141">
        <v>30281.939625000075</v>
      </c>
      <c r="BP3660" s="141">
        <v>29266.904750000074</v>
      </c>
    </row>
    <row r="3661" spans="4:68">
      <c r="D3661" s="174" t="s">
        <v>11780</v>
      </c>
      <c r="E3661" s="175">
        <v>503635.77</v>
      </c>
      <c r="F3661" s="174" t="s">
        <v>11713</v>
      </c>
      <c r="G3661" s="174" t="s">
        <v>3165</v>
      </c>
      <c r="H3661" s="174" t="s">
        <v>169</v>
      </c>
      <c r="I3661" s="174" t="s">
        <v>11771</v>
      </c>
      <c r="J3661" s="174" t="s">
        <v>11772</v>
      </c>
      <c r="K3661" s="174"/>
      <c r="L3661" s="174" t="s">
        <v>172</v>
      </c>
      <c r="M3661" s="174" t="s">
        <v>250</v>
      </c>
      <c r="N3661" s="176">
        <v>960</v>
      </c>
      <c r="O3661" s="174" t="s">
        <v>3407</v>
      </c>
      <c r="P3661" s="177">
        <v>36617</v>
      </c>
      <c r="Q3661" s="176">
        <v>159</v>
      </c>
      <c r="R3661" s="175">
        <v>82889.960000000006</v>
      </c>
      <c r="S3661" s="175">
        <v>420745.81</v>
      </c>
      <c r="T3661" s="178">
        <v>0</v>
      </c>
      <c r="U3661" s="96">
        <v>15</v>
      </c>
      <c r="V3661" s="38" t="s">
        <v>125</v>
      </c>
      <c r="W3661" s="38"/>
      <c r="X3661" s="137">
        <v>6295.4471250000006</v>
      </c>
      <c r="Y3661" s="138">
        <v>65837</v>
      </c>
      <c r="Z3661" s="179">
        <v>66.75</v>
      </c>
      <c r="AA3661" s="139">
        <v>2080</v>
      </c>
      <c r="AB3661" s="131"/>
      <c r="AC3661" s="38"/>
      <c r="AD3661" s="140">
        <v>420745.81</v>
      </c>
      <c r="AE3661" s="141">
        <v>414450.36287499999</v>
      </c>
      <c r="AF3661" s="141">
        <v>408154.91574999999</v>
      </c>
      <c r="AG3661" s="141">
        <v>401859.46862499998</v>
      </c>
      <c r="AH3661" s="141">
        <v>395564.02149999997</v>
      </c>
      <c r="AI3661" s="141">
        <v>389268.57437499997</v>
      </c>
      <c r="AJ3661" s="141">
        <v>382973.12724999996</v>
      </c>
      <c r="AK3661" s="141">
        <v>376677.68012499996</v>
      </c>
      <c r="AL3661" s="141">
        <v>370382.23299999995</v>
      </c>
      <c r="AM3661" s="141">
        <v>364086.78587499994</v>
      </c>
      <c r="AN3661" s="141">
        <v>357791.33874999994</v>
      </c>
      <c r="AO3661" s="141">
        <v>351495.89162499993</v>
      </c>
      <c r="AP3661" s="141">
        <v>345200.44449999993</v>
      </c>
      <c r="AQ3661" s="141">
        <v>338904.99737499992</v>
      </c>
      <c r="AR3661" s="141">
        <v>332609.55024999991</v>
      </c>
      <c r="AS3661" s="141">
        <v>326314.10312499991</v>
      </c>
      <c r="AT3661" s="141">
        <v>320018.6559999999</v>
      </c>
      <c r="AU3661" s="141">
        <v>313723.20887499989</v>
      </c>
      <c r="AV3661" s="141">
        <v>307427.76174999989</v>
      </c>
      <c r="AW3661" s="141">
        <v>301132.31462499988</v>
      </c>
      <c r="AX3661" s="141">
        <v>294836.86749999988</v>
      </c>
      <c r="AY3661" s="141">
        <v>288541.42037499987</v>
      </c>
      <c r="AZ3661" s="141">
        <v>282245.97324999986</v>
      </c>
      <c r="BA3661" s="141">
        <v>275950.52612499986</v>
      </c>
      <c r="BB3661" s="141">
        <v>269655.07899999985</v>
      </c>
      <c r="BC3661" s="141">
        <v>263359.63187499985</v>
      </c>
      <c r="BD3661" s="141">
        <v>257064.18474999984</v>
      </c>
      <c r="BE3661" s="141">
        <v>250768.73762499983</v>
      </c>
      <c r="BF3661" s="141">
        <v>244473.29049999983</v>
      </c>
      <c r="BG3661" s="141">
        <v>238177.84337499982</v>
      </c>
      <c r="BH3661" s="141">
        <v>231882.39624999982</v>
      </c>
      <c r="BI3661" s="141">
        <v>225586.94912499981</v>
      </c>
      <c r="BJ3661" s="141">
        <v>219291.5019999998</v>
      </c>
      <c r="BK3661" s="141">
        <v>212996.0548749998</v>
      </c>
      <c r="BL3661" s="141">
        <v>206700.60774999979</v>
      </c>
      <c r="BM3661" s="141">
        <v>200405.16062499979</v>
      </c>
      <c r="BN3661" s="141">
        <v>194109.71349999978</v>
      </c>
      <c r="BO3661" s="141">
        <v>187814.26637499977</v>
      </c>
      <c r="BP3661" s="141">
        <v>181518.81924999977</v>
      </c>
    </row>
    <row r="3662" spans="4:68">
      <c r="D3662" s="174" t="s">
        <v>11781</v>
      </c>
      <c r="E3662" s="175">
        <v>595469.81000000006</v>
      </c>
      <c r="F3662" s="174" t="s">
        <v>11721</v>
      </c>
      <c r="G3662" s="174" t="s">
        <v>3165</v>
      </c>
      <c r="H3662" s="174" t="s">
        <v>169</v>
      </c>
      <c r="I3662" s="174" t="s">
        <v>11771</v>
      </c>
      <c r="J3662" s="174" t="s">
        <v>11772</v>
      </c>
      <c r="K3662" s="174"/>
      <c r="L3662" s="174" t="s">
        <v>172</v>
      </c>
      <c r="M3662" s="174" t="s">
        <v>250</v>
      </c>
      <c r="N3662" s="176">
        <v>960</v>
      </c>
      <c r="O3662" s="174" t="s">
        <v>3407</v>
      </c>
      <c r="P3662" s="177">
        <v>36617</v>
      </c>
      <c r="Q3662" s="176">
        <v>159</v>
      </c>
      <c r="R3662" s="175">
        <v>98004.37</v>
      </c>
      <c r="S3662" s="175">
        <v>497465.44</v>
      </c>
      <c r="T3662" s="178">
        <v>0</v>
      </c>
      <c r="U3662" s="96">
        <v>15</v>
      </c>
      <c r="V3662" s="38" t="s">
        <v>125</v>
      </c>
      <c r="W3662" s="38"/>
      <c r="X3662" s="137">
        <v>7443.3726250000009</v>
      </c>
      <c r="Y3662" s="138">
        <v>65837</v>
      </c>
      <c r="Z3662" s="179">
        <v>66.75</v>
      </c>
      <c r="AA3662" s="139">
        <v>2080</v>
      </c>
      <c r="AB3662" s="131"/>
      <c r="AC3662" s="38"/>
      <c r="AD3662" s="140">
        <v>497465.44</v>
      </c>
      <c r="AE3662" s="141">
        <v>490022.06737499998</v>
      </c>
      <c r="AF3662" s="141">
        <v>482578.69474999997</v>
      </c>
      <c r="AG3662" s="141">
        <v>475135.32212499995</v>
      </c>
      <c r="AH3662" s="141">
        <v>467691.94949999993</v>
      </c>
      <c r="AI3662" s="141">
        <v>460248.57687499991</v>
      </c>
      <c r="AJ3662" s="141">
        <v>452805.20424999989</v>
      </c>
      <c r="AK3662" s="141">
        <v>445361.83162499988</v>
      </c>
      <c r="AL3662" s="141">
        <v>437918.45899999986</v>
      </c>
      <c r="AM3662" s="141">
        <v>430475.08637499984</v>
      </c>
      <c r="AN3662" s="141">
        <v>423031.71374999982</v>
      </c>
      <c r="AO3662" s="141">
        <v>415588.3411249998</v>
      </c>
      <c r="AP3662" s="141">
        <v>408144.96849999978</v>
      </c>
      <c r="AQ3662" s="141">
        <v>400701.59587499977</v>
      </c>
      <c r="AR3662" s="141">
        <v>393258.22324999975</v>
      </c>
      <c r="AS3662" s="141">
        <v>385814.85062499973</v>
      </c>
      <c r="AT3662" s="141">
        <v>378371.47799999971</v>
      </c>
      <c r="AU3662" s="141">
        <v>370928.10537499969</v>
      </c>
      <c r="AV3662" s="141">
        <v>363484.73274999968</v>
      </c>
      <c r="AW3662" s="141">
        <v>356041.36012499966</v>
      </c>
      <c r="AX3662" s="141">
        <v>348597.98749999964</v>
      </c>
      <c r="AY3662" s="141">
        <v>341154.61487499962</v>
      </c>
      <c r="AZ3662" s="141">
        <v>333711.2422499996</v>
      </c>
      <c r="BA3662" s="141">
        <v>326267.86962499958</v>
      </c>
      <c r="BB3662" s="141">
        <v>318824.49699999957</v>
      </c>
      <c r="BC3662" s="141">
        <v>311381.12437499955</v>
      </c>
      <c r="BD3662" s="141">
        <v>303937.75174999953</v>
      </c>
      <c r="BE3662" s="141">
        <v>296494.37912499951</v>
      </c>
      <c r="BF3662" s="141">
        <v>289051.00649999949</v>
      </c>
      <c r="BG3662" s="141">
        <v>281607.63387499948</v>
      </c>
      <c r="BH3662" s="141">
        <v>274164.26124999946</v>
      </c>
      <c r="BI3662" s="141">
        <v>266720.88862499944</v>
      </c>
      <c r="BJ3662" s="141">
        <v>259277.51599999945</v>
      </c>
      <c r="BK3662" s="141">
        <v>251834.14337499946</v>
      </c>
      <c r="BL3662" s="141">
        <v>244390.77074999947</v>
      </c>
      <c r="BM3662" s="141">
        <v>236947.39812499948</v>
      </c>
      <c r="BN3662" s="141">
        <v>229504.02549999949</v>
      </c>
      <c r="BO3662" s="141">
        <v>222060.65287499951</v>
      </c>
      <c r="BP3662" s="141">
        <v>214617.28024999952</v>
      </c>
    </row>
    <row r="3663" spans="4:68">
      <c r="D3663" s="174" t="s">
        <v>11782</v>
      </c>
      <c r="E3663" s="175">
        <v>1138.6400000000001</v>
      </c>
      <c r="F3663" s="174" t="s">
        <v>11088</v>
      </c>
      <c r="G3663" s="174" t="s">
        <v>3165</v>
      </c>
      <c r="H3663" s="174" t="s">
        <v>169</v>
      </c>
      <c r="I3663" s="174" t="s">
        <v>11771</v>
      </c>
      <c r="J3663" s="174" t="s">
        <v>11772</v>
      </c>
      <c r="K3663" s="174"/>
      <c r="L3663" s="174" t="s">
        <v>172</v>
      </c>
      <c r="M3663" s="174" t="s">
        <v>250</v>
      </c>
      <c r="N3663" s="176">
        <v>960</v>
      </c>
      <c r="O3663" s="174" t="s">
        <v>3407</v>
      </c>
      <c r="P3663" s="177">
        <v>36617</v>
      </c>
      <c r="Q3663" s="176">
        <v>159</v>
      </c>
      <c r="R3663" s="175">
        <v>187.36</v>
      </c>
      <c r="S3663" s="175">
        <v>951.28</v>
      </c>
      <c r="T3663" s="178">
        <v>0</v>
      </c>
      <c r="U3663" s="96">
        <v>15</v>
      </c>
      <c r="V3663" s="38" t="s">
        <v>125</v>
      </c>
      <c r="W3663" s="38"/>
      <c r="X3663" s="137">
        <v>14.233000000000001</v>
      </c>
      <c r="Y3663" s="138">
        <v>65837</v>
      </c>
      <c r="Z3663" s="179">
        <v>66.75</v>
      </c>
      <c r="AA3663" s="139">
        <v>2080</v>
      </c>
      <c r="AB3663" s="131"/>
      <c r="AC3663" s="38"/>
      <c r="AD3663" s="140">
        <v>951.28</v>
      </c>
      <c r="AE3663" s="141">
        <v>937.04700000000003</v>
      </c>
      <c r="AF3663" s="141">
        <v>922.81400000000008</v>
      </c>
      <c r="AG3663" s="141">
        <v>908.58100000000013</v>
      </c>
      <c r="AH3663" s="141">
        <v>894.34800000000018</v>
      </c>
      <c r="AI3663" s="141">
        <v>880.11500000000024</v>
      </c>
      <c r="AJ3663" s="141">
        <v>865.88200000000029</v>
      </c>
      <c r="AK3663" s="141">
        <v>851.64900000000034</v>
      </c>
      <c r="AL3663" s="141">
        <v>837.41600000000039</v>
      </c>
      <c r="AM3663" s="141">
        <v>823.18300000000045</v>
      </c>
      <c r="AN3663" s="141">
        <v>808.9500000000005</v>
      </c>
      <c r="AO3663" s="141">
        <v>794.71700000000055</v>
      </c>
      <c r="AP3663" s="141">
        <v>780.48400000000061</v>
      </c>
      <c r="AQ3663" s="141">
        <v>766.25100000000066</v>
      </c>
      <c r="AR3663" s="141">
        <v>752.01800000000071</v>
      </c>
      <c r="AS3663" s="141">
        <v>737.78500000000076</v>
      </c>
      <c r="AT3663" s="141">
        <v>723.55200000000082</v>
      </c>
      <c r="AU3663" s="141">
        <v>709.31900000000087</v>
      </c>
      <c r="AV3663" s="141">
        <v>695.08600000000092</v>
      </c>
      <c r="AW3663" s="141">
        <v>680.85300000000097</v>
      </c>
      <c r="AX3663" s="141">
        <v>666.62000000000103</v>
      </c>
      <c r="AY3663" s="141">
        <v>652.38700000000108</v>
      </c>
      <c r="AZ3663" s="141">
        <v>638.15400000000113</v>
      </c>
      <c r="BA3663" s="141">
        <v>623.92100000000119</v>
      </c>
      <c r="BB3663" s="141">
        <v>609.68800000000124</v>
      </c>
      <c r="BC3663" s="141">
        <v>595.45500000000129</v>
      </c>
      <c r="BD3663" s="141">
        <v>581.22200000000134</v>
      </c>
      <c r="BE3663" s="141">
        <v>566.9890000000014</v>
      </c>
      <c r="BF3663" s="141">
        <v>552.75600000000145</v>
      </c>
      <c r="BG3663" s="141">
        <v>538.5230000000015</v>
      </c>
      <c r="BH3663" s="141">
        <v>524.29000000000156</v>
      </c>
      <c r="BI3663" s="141">
        <v>510.05700000000155</v>
      </c>
      <c r="BJ3663" s="141">
        <v>495.82400000000155</v>
      </c>
      <c r="BK3663" s="141">
        <v>481.59100000000154</v>
      </c>
      <c r="BL3663" s="141">
        <v>467.35800000000154</v>
      </c>
      <c r="BM3663" s="141">
        <v>453.12500000000153</v>
      </c>
      <c r="BN3663" s="141">
        <v>438.89200000000153</v>
      </c>
      <c r="BO3663" s="141">
        <v>424.65900000000153</v>
      </c>
      <c r="BP3663" s="141">
        <v>410.42600000000152</v>
      </c>
    </row>
    <row r="3664" spans="4:68">
      <c r="D3664" s="174" t="s">
        <v>11783</v>
      </c>
      <c r="E3664" s="175">
        <v>5074111.01</v>
      </c>
      <c r="F3664" s="174" t="s">
        <v>3540</v>
      </c>
      <c r="G3664" s="174" t="s">
        <v>3165</v>
      </c>
      <c r="H3664" s="174" t="s">
        <v>169</v>
      </c>
      <c r="I3664" s="174" t="s">
        <v>11771</v>
      </c>
      <c r="J3664" s="174" t="s">
        <v>11772</v>
      </c>
      <c r="K3664" s="174"/>
      <c r="L3664" s="174" t="s">
        <v>172</v>
      </c>
      <c r="M3664" s="174" t="s">
        <v>250</v>
      </c>
      <c r="N3664" s="176">
        <v>960</v>
      </c>
      <c r="O3664" s="174" t="s">
        <v>3407</v>
      </c>
      <c r="P3664" s="177">
        <v>36617</v>
      </c>
      <c r="Q3664" s="176">
        <v>159</v>
      </c>
      <c r="R3664" s="176">
        <v>835114</v>
      </c>
      <c r="S3664" s="175">
        <v>4238997.01</v>
      </c>
      <c r="T3664" s="178">
        <v>0</v>
      </c>
      <c r="U3664" s="96">
        <v>15</v>
      </c>
      <c r="V3664" s="38" t="s">
        <v>125</v>
      </c>
      <c r="W3664" s="38"/>
      <c r="X3664" s="137">
        <v>63426.387624999996</v>
      </c>
      <c r="Y3664" s="138">
        <v>65837</v>
      </c>
      <c r="Z3664" s="179">
        <v>66.75</v>
      </c>
      <c r="AA3664" s="139">
        <v>2080</v>
      </c>
      <c r="AB3664" s="131"/>
      <c r="AC3664" s="38"/>
      <c r="AD3664" s="140">
        <v>4238997.01</v>
      </c>
      <c r="AE3664" s="141">
        <v>4175570.6223749998</v>
      </c>
      <c r="AF3664" s="141">
        <v>4112144.2347499998</v>
      </c>
      <c r="AG3664" s="141">
        <v>4048717.8471249999</v>
      </c>
      <c r="AH3664" s="141">
        <v>3985291.4594999999</v>
      </c>
      <c r="AI3664" s="141">
        <v>3921865.0718749999</v>
      </c>
      <c r="AJ3664" s="141">
        <v>3858438.6842499999</v>
      </c>
      <c r="AK3664" s="141">
        <v>3795012.296625</v>
      </c>
      <c r="AL3664" s="141">
        <v>3731585.909</v>
      </c>
      <c r="AM3664" s="141">
        <v>3668159.521375</v>
      </c>
      <c r="AN3664" s="141">
        <v>3604733.13375</v>
      </c>
      <c r="AO3664" s="141">
        <v>3541306.7461250001</v>
      </c>
      <c r="AP3664" s="141">
        <v>3477880.3585000001</v>
      </c>
      <c r="AQ3664" s="141">
        <v>3414453.9708750001</v>
      </c>
      <c r="AR3664" s="141">
        <v>3351027.5832500001</v>
      </c>
      <c r="AS3664" s="141">
        <v>3287601.1956250002</v>
      </c>
      <c r="AT3664" s="141">
        <v>3224174.8080000002</v>
      </c>
      <c r="AU3664" s="141">
        <v>3160748.4203750002</v>
      </c>
      <c r="AV3664" s="141">
        <v>3097322.0327500002</v>
      </c>
      <c r="AW3664" s="141">
        <v>3033895.6451250003</v>
      </c>
      <c r="AX3664" s="141">
        <v>2970469.2575000003</v>
      </c>
      <c r="AY3664" s="141">
        <v>2907042.8698750003</v>
      </c>
      <c r="AZ3664" s="141">
        <v>2843616.4822500004</v>
      </c>
      <c r="BA3664" s="141">
        <v>2780190.0946250004</v>
      </c>
      <c r="BB3664" s="141">
        <v>2716763.7070000004</v>
      </c>
      <c r="BC3664" s="141">
        <v>2653337.3193750004</v>
      </c>
      <c r="BD3664" s="141">
        <v>2589910.9317500005</v>
      </c>
      <c r="BE3664" s="141">
        <v>2526484.5441250005</v>
      </c>
      <c r="BF3664" s="141">
        <v>2463058.1565000005</v>
      </c>
      <c r="BG3664" s="141">
        <v>2399631.7688750005</v>
      </c>
      <c r="BH3664" s="141">
        <v>2336205.3812500006</v>
      </c>
      <c r="BI3664" s="141">
        <v>2272778.9936250006</v>
      </c>
      <c r="BJ3664" s="141">
        <v>2209352.6060000006</v>
      </c>
      <c r="BK3664" s="141">
        <v>2145926.2183750006</v>
      </c>
      <c r="BL3664" s="141">
        <v>2082499.8307500007</v>
      </c>
      <c r="BM3664" s="141">
        <v>2019073.4431250007</v>
      </c>
      <c r="BN3664" s="141">
        <v>1955647.0555000007</v>
      </c>
      <c r="BO3664" s="141">
        <v>1892220.6678750007</v>
      </c>
      <c r="BP3664" s="141">
        <v>1828794.2802500008</v>
      </c>
    </row>
    <row r="3665" spans="4:68">
      <c r="D3665" s="174" t="s">
        <v>11784</v>
      </c>
      <c r="E3665" s="176">
        <v>11</v>
      </c>
      <c r="F3665" s="174" t="s">
        <v>3488</v>
      </c>
      <c r="G3665" s="174" t="s">
        <v>3165</v>
      </c>
      <c r="H3665" s="174" t="s">
        <v>169</v>
      </c>
      <c r="I3665" s="174" t="s">
        <v>11771</v>
      </c>
      <c r="J3665" s="174" t="s">
        <v>11772</v>
      </c>
      <c r="K3665" s="174"/>
      <c r="L3665" s="174" t="s">
        <v>172</v>
      </c>
      <c r="M3665" s="174" t="s">
        <v>250</v>
      </c>
      <c r="N3665" s="176">
        <v>960</v>
      </c>
      <c r="O3665" s="174" t="s">
        <v>3407</v>
      </c>
      <c r="P3665" s="177">
        <v>36617</v>
      </c>
      <c r="Q3665" s="176">
        <v>159</v>
      </c>
      <c r="R3665" s="175">
        <v>1.71</v>
      </c>
      <c r="S3665" s="175">
        <v>9.2899999999999991</v>
      </c>
      <c r="T3665" s="178">
        <v>0</v>
      </c>
      <c r="U3665" s="96">
        <v>15</v>
      </c>
      <c r="V3665" s="38" t="s">
        <v>125</v>
      </c>
      <c r="W3665" s="38"/>
      <c r="X3665" s="137">
        <v>0.13749999999999998</v>
      </c>
      <c r="Y3665" s="138">
        <v>65837</v>
      </c>
      <c r="Z3665" s="179">
        <v>66.75</v>
      </c>
      <c r="AA3665" s="139">
        <v>2080</v>
      </c>
      <c r="AB3665" s="131"/>
      <c r="AC3665" s="38"/>
      <c r="AD3665" s="140">
        <v>9.2899999999999991</v>
      </c>
      <c r="AE3665" s="141">
        <v>9.1524999999999999</v>
      </c>
      <c r="AF3665" s="141">
        <v>9.0150000000000006</v>
      </c>
      <c r="AG3665" s="141">
        <v>8.8775000000000013</v>
      </c>
      <c r="AH3665" s="141">
        <v>8.740000000000002</v>
      </c>
      <c r="AI3665" s="141">
        <v>8.6025000000000027</v>
      </c>
      <c r="AJ3665" s="141">
        <v>8.4650000000000034</v>
      </c>
      <c r="AK3665" s="141">
        <v>8.3275000000000041</v>
      </c>
      <c r="AL3665" s="141">
        <v>8.1900000000000048</v>
      </c>
      <c r="AM3665" s="141">
        <v>8.0525000000000055</v>
      </c>
      <c r="AN3665" s="141">
        <v>7.9150000000000054</v>
      </c>
      <c r="AO3665" s="141">
        <v>7.7775000000000052</v>
      </c>
      <c r="AP3665" s="141">
        <v>7.640000000000005</v>
      </c>
      <c r="AQ3665" s="141">
        <v>7.5025000000000048</v>
      </c>
      <c r="AR3665" s="141">
        <v>7.3650000000000047</v>
      </c>
      <c r="AS3665" s="141">
        <v>7.2275000000000045</v>
      </c>
      <c r="AT3665" s="141">
        <v>7.0900000000000043</v>
      </c>
      <c r="AU3665" s="141">
        <v>6.9525000000000041</v>
      </c>
      <c r="AV3665" s="141">
        <v>6.8150000000000039</v>
      </c>
      <c r="AW3665" s="141">
        <v>6.6775000000000038</v>
      </c>
      <c r="AX3665" s="141">
        <v>6.5400000000000036</v>
      </c>
      <c r="AY3665" s="141">
        <v>6.4025000000000034</v>
      </c>
      <c r="AZ3665" s="141">
        <v>6.2650000000000032</v>
      </c>
      <c r="BA3665" s="141">
        <v>6.1275000000000031</v>
      </c>
      <c r="BB3665" s="141">
        <v>5.9900000000000029</v>
      </c>
      <c r="BC3665" s="141">
        <v>5.8525000000000027</v>
      </c>
      <c r="BD3665" s="141">
        <v>5.7150000000000025</v>
      </c>
      <c r="BE3665" s="141">
        <v>5.5775000000000023</v>
      </c>
      <c r="BF3665" s="141">
        <v>5.4400000000000022</v>
      </c>
      <c r="BG3665" s="141">
        <v>5.302500000000002</v>
      </c>
      <c r="BH3665" s="141">
        <v>5.1650000000000018</v>
      </c>
      <c r="BI3665" s="141">
        <v>5.0275000000000016</v>
      </c>
      <c r="BJ3665" s="141">
        <v>4.8900000000000015</v>
      </c>
      <c r="BK3665" s="141">
        <v>4.7525000000000013</v>
      </c>
      <c r="BL3665" s="141">
        <v>4.6150000000000011</v>
      </c>
      <c r="BM3665" s="141">
        <v>4.4775000000000009</v>
      </c>
      <c r="BN3665" s="141">
        <v>4.3400000000000007</v>
      </c>
      <c r="BO3665" s="141">
        <v>4.2025000000000006</v>
      </c>
      <c r="BP3665" s="141">
        <v>4.0650000000000004</v>
      </c>
    </row>
    <row r="3666" spans="4:68">
      <c r="D3666" s="174" t="s">
        <v>11785</v>
      </c>
      <c r="E3666" s="175">
        <v>81926.37</v>
      </c>
      <c r="F3666" s="174" t="s">
        <v>11293</v>
      </c>
      <c r="G3666" s="174" t="s">
        <v>3165</v>
      </c>
      <c r="H3666" s="174" t="s">
        <v>169</v>
      </c>
      <c r="I3666" s="174" t="s">
        <v>11771</v>
      </c>
      <c r="J3666" s="174" t="s">
        <v>11772</v>
      </c>
      <c r="K3666" s="174"/>
      <c r="L3666" s="174" t="s">
        <v>172</v>
      </c>
      <c r="M3666" s="174" t="s">
        <v>250</v>
      </c>
      <c r="N3666" s="176">
        <v>960</v>
      </c>
      <c r="O3666" s="174" t="s">
        <v>3407</v>
      </c>
      <c r="P3666" s="177">
        <v>36617</v>
      </c>
      <c r="Q3666" s="176">
        <v>159</v>
      </c>
      <c r="R3666" s="175">
        <v>13483.58</v>
      </c>
      <c r="S3666" s="175">
        <v>68442.789999999994</v>
      </c>
      <c r="T3666" s="178">
        <v>0</v>
      </c>
      <c r="U3666" s="96">
        <v>15</v>
      </c>
      <c r="V3666" s="38" t="s">
        <v>125</v>
      </c>
      <c r="W3666" s="38"/>
      <c r="X3666" s="137">
        <v>1024.0796249999999</v>
      </c>
      <c r="Y3666" s="138">
        <v>65837</v>
      </c>
      <c r="Z3666" s="179">
        <v>66.75</v>
      </c>
      <c r="AA3666" s="139">
        <v>2080</v>
      </c>
      <c r="AB3666" s="131"/>
      <c r="AC3666" s="38"/>
      <c r="AD3666" s="140">
        <v>68442.789999999994</v>
      </c>
      <c r="AE3666" s="141">
        <v>67418.710374999995</v>
      </c>
      <c r="AF3666" s="141">
        <v>66394.630749999997</v>
      </c>
      <c r="AG3666" s="141">
        <v>65370.551124999998</v>
      </c>
      <c r="AH3666" s="141">
        <v>64346.4715</v>
      </c>
      <c r="AI3666" s="141">
        <v>63322.391875000001</v>
      </c>
      <c r="AJ3666" s="141">
        <v>62298.312250000003</v>
      </c>
      <c r="AK3666" s="141">
        <v>61274.232625000004</v>
      </c>
      <c r="AL3666" s="141">
        <v>60250.153000000006</v>
      </c>
      <c r="AM3666" s="141">
        <v>59226.073375000007</v>
      </c>
      <c r="AN3666" s="141">
        <v>58201.993750000009</v>
      </c>
      <c r="AO3666" s="141">
        <v>57177.91412500001</v>
      </c>
      <c r="AP3666" s="141">
        <v>56153.834500000012</v>
      </c>
      <c r="AQ3666" s="141">
        <v>55129.754875000013</v>
      </c>
      <c r="AR3666" s="141">
        <v>54105.675250000015</v>
      </c>
      <c r="AS3666" s="141">
        <v>53081.595625000016</v>
      </c>
      <c r="AT3666" s="141">
        <v>52057.516000000018</v>
      </c>
      <c r="AU3666" s="141">
        <v>51033.436375000019</v>
      </c>
      <c r="AV3666" s="141">
        <v>50009.356750000021</v>
      </c>
      <c r="AW3666" s="141">
        <v>48985.277125000022</v>
      </c>
      <c r="AX3666" s="141">
        <v>47961.197500000024</v>
      </c>
      <c r="AY3666" s="141">
        <v>46937.117875000025</v>
      </c>
      <c r="AZ3666" s="141">
        <v>45913.038250000027</v>
      </c>
      <c r="BA3666" s="141">
        <v>44888.958625000028</v>
      </c>
      <c r="BB3666" s="141">
        <v>43864.87900000003</v>
      </c>
      <c r="BC3666" s="141">
        <v>42840.799375000031</v>
      </c>
      <c r="BD3666" s="141">
        <v>41816.719750000033</v>
      </c>
      <c r="BE3666" s="141">
        <v>40792.640125000034</v>
      </c>
      <c r="BF3666" s="141">
        <v>39768.560500000036</v>
      </c>
      <c r="BG3666" s="141">
        <v>38744.480875000037</v>
      </c>
      <c r="BH3666" s="141">
        <v>37720.401250000039</v>
      </c>
      <c r="BI3666" s="141">
        <v>36696.321625000041</v>
      </c>
      <c r="BJ3666" s="141">
        <v>35672.242000000042</v>
      </c>
      <c r="BK3666" s="141">
        <v>34648.162375000044</v>
      </c>
      <c r="BL3666" s="141">
        <v>33624.082750000045</v>
      </c>
      <c r="BM3666" s="141">
        <v>32600.003125000047</v>
      </c>
      <c r="BN3666" s="141">
        <v>31575.923500000048</v>
      </c>
      <c r="BO3666" s="141">
        <v>30551.84387500005</v>
      </c>
      <c r="BP3666" s="141">
        <v>29527.764250000051</v>
      </c>
    </row>
    <row r="3667" spans="4:68">
      <c r="D3667" s="174" t="s">
        <v>11786</v>
      </c>
      <c r="E3667" s="175">
        <v>116556.92</v>
      </c>
      <c r="F3667" s="174" t="s">
        <v>3483</v>
      </c>
      <c r="G3667" s="174" t="s">
        <v>3165</v>
      </c>
      <c r="H3667" s="174" t="s">
        <v>172</v>
      </c>
      <c r="I3667" s="174" t="s">
        <v>11787</v>
      </c>
      <c r="J3667" s="174" t="s">
        <v>11788</v>
      </c>
      <c r="K3667" s="174"/>
      <c r="L3667" s="174" t="s">
        <v>172</v>
      </c>
      <c r="M3667" s="174" t="s">
        <v>250</v>
      </c>
      <c r="N3667" s="176">
        <v>960</v>
      </c>
      <c r="O3667" s="174" t="s">
        <v>3407</v>
      </c>
      <c r="P3667" s="177">
        <v>36617</v>
      </c>
      <c r="Q3667" s="176">
        <v>159</v>
      </c>
      <c r="R3667" s="175">
        <v>19183.3</v>
      </c>
      <c r="S3667" s="175">
        <v>97373.62</v>
      </c>
      <c r="T3667" s="178">
        <v>0</v>
      </c>
      <c r="U3667" s="96">
        <v>15</v>
      </c>
      <c r="V3667" s="38" t="s">
        <v>125</v>
      </c>
      <c r="W3667" s="38"/>
      <c r="X3667" s="137">
        <v>1456.9615000000001</v>
      </c>
      <c r="Y3667" s="138">
        <v>65837</v>
      </c>
      <c r="Z3667" s="179">
        <v>66.75</v>
      </c>
      <c r="AA3667" s="139">
        <v>2080</v>
      </c>
      <c r="AB3667" s="131"/>
      <c r="AC3667" s="38"/>
      <c r="AD3667" s="140">
        <v>97373.62</v>
      </c>
      <c r="AE3667" s="141">
        <v>95916.65849999999</v>
      </c>
      <c r="AF3667" s="141">
        <v>94459.696999999986</v>
      </c>
      <c r="AG3667" s="141">
        <v>93002.735499999981</v>
      </c>
      <c r="AH3667" s="141">
        <v>91545.773999999976</v>
      </c>
      <c r="AI3667" s="141">
        <v>90088.812499999971</v>
      </c>
      <c r="AJ3667" s="141">
        <v>88631.850999999966</v>
      </c>
      <c r="AK3667" s="141">
        <v>87174.889499999961</v>
      </c>
      <c r="AL3667" s="141">
        <v>85717.927999999956</v>
      </c>
      <c r="AM3667" s="141">
        <v>84260.966499999951</v>
      </c>
      <c r="AN3667" s="141">
        <v>82804.004999999946</v>
      </c>
      <c r="AO3667" s="141">
        <v>81347.043499999942</v>
      </c>
      <c r="AP3667" s="141">
        <v>79890.081999999937</v>
      </c>
      <c r="AQ3667" s="141">
        <v>78433.120499999932</v>
      </c>
      <c r="AR3667" s="141">
        <v>76976.158999999927</v>
      </c>
      <c r="AS3667" s="141">
        <v>75519.197499999922</v>
      </c>
      <c r="AT3667" s="141">
        <v>74062.235999999917</v>
      </c>
      <c r="AU3667" s="141">
        <v>72605.274499999912</v>
      </c>
      <c r="AV3667" s="141">
        <v>71148.312999999907</v>
      </c>
      <c r="AW3667" s="141">
        <v>69691.351499999902</v>
      </c>
      <c r="AX3667" s="141">
        <v>68234.389999999898</v>
      </c>
      <c r="AY3667" s="141">
        <v>66777.428499999893</v>
      </c>
      <c r="AZ3667" s="141">
        <v>65320.466999999895</v>
      </c>
      <c r="BA3667" s="141">
        <v>63863.505499999897</v>
      </c>
      <c r="BB3667" s="141">
        <v>62406.5439999999</v>
      </c>
      <c r="BC3667" s="141">
        <v>60949.582499999902</v>
      </c>
      <c r="BD3667" s="141">
        <v>59492.620999999905</v>
      </c>
      <c r="BE3667" s="141">
        <v>58035.659499999907</v>
      </c>
      <c r="BF3667" s="141">
        <v>56578.697999999909</v>
      </c>
      <c r="BG3667" s="141">
        <v>55121.736499999912</v>
      </c>
      <c r="BH3667" s="141">
        <v>53664.774999999914</v>
      </c>
      <c r="BI3667" s="141">
        <v>52207.813499999917</v>
      </c>
      <c r="BJ3667" s="141">
        <v>50750.851999999919</v>
      </c>
      <c r="BK3667" s="141">
        <v>49293.890499999921</v>
      </c>
      <c r="BL3667" s="141">
        <v>47836.928999999924</v>
      </c>
      <c r="BM3667" s="141">
        <v>46379.967499999926</v>
      </c>
      <c r="BN3667" s="141">
        <v>44923.005999999928</v>
      </c>
      <c r="BO3667" s="141">
        <v>43466.044499999931</v>
      </c>
      <c r="BP3667" s="141">
        <v>42009.082999999933</v>
      </c>
    </row>
    <row r="3668" spans="4:68">
      <c r="D3668" s="174" t="s">
        <v>11789</v>
      </c>
      <c r="E3668" s="175">
        <v>346916.79</v>
      </c>
      <c r="F3668" s="174" t="s">
        <v>11229</v>
      </c>
      <c r="G3668" s="174" t="s">
        <v>3165</v>
      </c>
      <c r="H3668" s="174" t="s">
        <v>172</v>
      </c>
      <c r="I3668" s="174" t="s">
        <v>11787</v>
      </c>
      <c r="J3668" s="174" t="s">
        <v>11788</v>
      </c>
      <c r="K3668" s="174"/>
      <c r="L3668" s="174" t="s">
        <v>172</v>
      </c>
      <c r="M3668" s="174" t="s">
        <v>250</v>
      </c>
      <c r="N3668" s="176">
        <v>960</v>
      </c>
      <c r="O3668" s="174" t="s">
        <v>3407</v>
      </c>
      <c r="P3668" s="177">
        <v>36617</v>
      </c>
      <c r="Q3668" s="176">
        <v>159</v>
      </c>
      <c r="R3668" s="175">
        <v>57096.59</v>
      </c>
      <c r="S3668" s="175">
        <v>289820.2</v>
      </c>
      <c r="T3668" s="178">
        <v>0</v>
      </c>
      <c r="U3668" s="96">
        <v>15</v>
      </c>
      <c r="V3668" s="38" t="s">
        <v>125</v>
      </c>
      <c r="W3668" s="38"/>
      <c r="X3668" s="137">
        <v>4336.4598750000005</v>
      </c>
      <c r="Y3668" s="138">
        <v>65837</v>
      </c>
      <c r="Z3668" s="179">
        <v>66.75</v>
      </c>
      <c r="AA3668" s="139">
        <v>2080</v>
      </c>
      <c r="AB3668" s="131"/>
      <c r="AC3668" s="38"/>
      <c r="AD3668" s="140">
        <v>289820.2</v>
      </c>
      <c r="AE3668" s="141">
        <v>285483.74012500001</v>
      </c>
      <c r="AF3668" s="141">
        <v>281147.28025000001</v>
      </c>
      <c r="AG3668" s="141">
        <v>276810.82037500001</v>
      </c>
      <c r="AH3668" s="141">
        <v>272474.36050000001</v>
      </c>
      <c r="AI3668" s="141">
        <v>268137.90062500001</v>
      </c>
      <c r="AJ3668" s="141">
        <v>263801.44075000001</v>
      </c>
      <c r="AK3668" s="141">
        <v>259464.98087500001</v>
      </c>
      <c r="AL3668" s="141">
        <v>255128.52100000001</v>
      </c>
      <c r="AM3668" s="141">
        <v>250792.06112500001</v>
      </c>
      <c r="AN3668" s="141">
        <v>246455.60125000001</v>
      </c>
      <c r="AO3668" s="141">
        <v>242119.14137500001</v>
      </c>
      <c r="AP3668" s="141">
        <v>237782.68150000001</v>
      </c>
      <c r="AQ3668" s="141">
        <v>233446.22162500001</v>
      </c>
      <c r="AR3668" s="141">
        <v>229109.76175000001</v>
      </c>
      <c r="AS3668" s="141">
        <v>224773.301875</v>
      </c>
      <c r="AT3668" s="141">
        <v>220436.842</v>
      </c>
      <c r="AU3668" s="141">
        <v>216100.382125</v>
      </c>
      <c r="AV3668" s="141">
        <v>211763.92225</v>
      </c>
      <c r="AW3668" s="141">
        <v>207427.462375</v>
      </c>
      <c r="AX3668" s="141">
        <v>203091.0025</v>
      </c>
      <c r="AY3668" s="141">
        <v>198754.542625</v>
      </c>
      <c r="AZ3668" s="141">
        <v>194418.08275</v>
      </c>
      <c r="BA3668" s="141">
        <v>190081.622875</v>
      </c>
      <c r="BB3668" s="141">
        <v>185745.163</v>
      </c>
      <c r="BC3668" s="141">
        <v>181408.703125</v>
      </c>
      <c r="BD3668" s="141">
        <v>177072.24325</v>
      </c>
      <c r="BE3668" s="141">
        <v>172735.783375</v>
      </c>
      <c r="BF3668" s="141">
        <v>168399.3235</v>
      </c>
      <c r="BG3668" s="141">
        <v>164062.863625</v>
      </c>
      <c r="BH3668" s="141">
        <v>159726.40375</v>
      </c>
      <c r="BI3668" s="141">
        <v>155389.943875</v>
      </c>
      <c r="BJ3668" s="141">
        <v>151053.484</v>
      </c>
      <c r="BK3668" s="141">
        <v>146717.024125</v>
      </c>
      <c r="BL3668" s="141">
        <v>142380.56425</v>
      </c>
      <c r="BM3668" s="141">
        <v>138044.104375</v>
      </c>
      <c r="BN3668" s="141">
        <v>133707.64449999999</v>
      </c>
      <c r="BO3668" s="141">
        <v>129371.18462499999</v>
      </c>
      <c r="BP3668" s="141">
        <v>125034.72474999999</v>
      </c>
    </row>
    <row r="3669" spans="4:68">
      <c r="D3669" s="174" t="s">
        <v>11790</v>
      </c>
      <c r="E3669" s="176">
        <v>1161</v>
      </c>
      <c r="F3669" s="174" t="s">
        <v>11713</v>
      </c>
      <c r="G3669" s="174" t="s">
        <v>3165</v>
      </c>
      <c r="H3669" s="174" t="s">
        <v>172</v>
      </c>
      <c r="I3669" s="174" t="s">
        <v>11787</v>
      </c>
      <c r="J3669" s="174" t="s">
        <v>11788</v>
      </c>
      <c r="K3669" s="174"/>
      <c r="L3669" s="174" t="s">
        <v>172</v>
      </c>
      <c r="M3669" s="174" t="s">
        <v>250</v>
      </c>
      <c r="N3669" s="176">
        <v>960</v>
      </c>
      <c r="O3669" s="174" t="s">
        <v>3407</v>
      </c>
      <c r="P3669" s="177">
        <v>36617</v>
      </c>
      <c r="Q3669" s="176">
        <v>159</v>
      </c>
      <c r="R3669" s="175">
        <v>191.04</v>
      </c>
      <c r="S3669" s="175">
        <v>969.96</v>
      </c>
      <c r="T3669" s="178">
        <v>0</v>
      </c>
      <c r="U3669" s="96">
        <v>15</v>
      </c>
      <c r="V3669" s="38" t="s">
        <v>125</v>
      </c>
      <c r="W3669" s="38"/>
      <c r="X3669" s="137">
        <v>14.512500000000001</v>
      </c>
      <c r="Y3669" s="138">
        <v>65837</v>
      </c>
      <c r="Z3669" s="179">
        <v>66.75</v>
      </c>
      <c r="AA3669" s="139">
        <v>2080</v>
      </c>
      <c r="AB3669" s="131"/>
      <c r="AC3669" s="38"/>
      <c r="AD3669" s="140">
        <v>969.96</v>
      </c>
      <c r="AE3669" s="141">
        <v>955.44749999999999</v>
      </c>
      <c r="AF3669" s="141">
        <v>940.93499999999995</v>
      </c>
      <c r="AG3669" s="141">
        <v>926.4224999999999</v>
      </c>
      <c r="AH3669" s="141">
        <v>911.90999999999985</v>
      </c>
      <c r="AI3669" s="141">
        <v>897.39749999999981</v>
      </c>
      <c r="AJ3669" s="141">
        <v>882.88499999999976</v>
      </c>
      <c r="AK3669" s="141">
        <v>868.37249999999972</v>
      </c>
      <c r="AL3669" s="141">
        <v>853.85999999999967</v>
      </c>
      <c r="AM3669" s="141">
        <v>839.34749999999963</v>
      </c>
      <c r="AN3669" s="141">
        <v>824.83499999999958</v>
      </c>
      <c r="AO3669" s="141">
        <v>810.32249999999954</v>
      </c>
      <c r="AP3669" s="141">
        <v>795.80999999999949</v>
      </c>
      <c r="AQ3669" s="141">
        <v>781.29749999999945</v>
      </c>
      <c r="AR3669" s="141">
        <v>766.7849999999994</v>
      </c>
      <c r="AS3669" s="141">
        <v>752.27249999999935</v>
      </c>
      <c r="AT3669" s="141">
        <v>737.75999999999931</v>
      </c>
      <c r="AU3669" s="141">
        <v>723.24749999999926</v>
      </c>
      <c r="AV3669" s="141">
        <v>708.73499999999922</v>
      </c>
      <c r="AW3669" s="141">
        <v>694.22249999999917</v>
      </c>
      <c r="AX3669" s="141">
        <v>679.70999999999913</v>
      </c>
      <c r="AY3669" s="141">
        <v>665.19749999999908</v>
      </c>
      <c r="AZ3669" s="141">
        <v>650.68499999999904</v>
      </c>
      <c r="BA3669" s="141">
        <v>636.17249999999899</v>
      </c>
      <c r="BB3669" s="141">
        <v>621.65999999999894</v>
      </c>
      <c r="BC3669" s="141">
        <v>607.1474999999989</v>
      </c>
      <c r="BD3669" s="141">
        <v>592.63499999999885</v>
      </c>
      <c r="BE3669" s="141">
        <v>578.12249999999881</v>
      </c>
      <c r="BF3669" s="141">
        <v>563.60999999999876</v>
      </c>
      <c r="BG3669" s="141">
        <v>549.09749999999872</v>
      </c>
      <c r="BH3669" s="141">
        <v>534.58499999999867</v>
      </c>
      <c r="BI3669" s="141">
        <v>520.07249999999863</v>
      </c>
      <c r="BJ3669" s="141">
        <v>505.55999999999864</v>
      </c>
      <c r="BK3669" s="141">
        <v>491.04749999999865</v>
      </c>
      <c r="BL3669" s="141">
        <v>476.53499999999866</v>
      </c>
      <c r="BM3669" s="141">
        <v>462.02249999999867</v>
      </c>
      <c r="BN3669" s="141">
        <v>447.50999999999868</v>
      </c>
      <c r="BO3669" s="141">
        <v>432.99749999999869</v>
      </c>
      <c r="BP3669" s="141">
        <v>418.48499999999871</v>
      </c>
    </row>
    <row r="3670" spans="4:68">
      <c r="D3670" s="174" t="s">
        <v>11791</v>
      </c>
      <c r="E3670" s="175">
        <v>887474.83</v>
      </c>
      <c r="F3670" s="174" t="s">
        <v>3540</v>
      </c>
      <c r="G3670" s="174" t="s">
        <v>3165</v>
      </c>
      <c r="H3670" s="174" t="s">
        <v>172</v>
      </c>
      <c r="I3670" s="174" t="s">
        <v>11787</v>
      </c>
      <c r="J3670" s="174" t="s">
        <v>11788</v>
      </c>
      <c r="K3670" s="174"/>
      <c r="L3670" s="174" t="s">
        <v>172</v>
      </c>
      <c r="M3670" s="174" t="s">
        <v>250</v>
      </c>
      <c r="N3670" s="176">
        <v>960</v>
      </c>
      <c r="O3670" s="174" t="s">
        <v>3407</v>
      </c>
      <c r="P3670" s="177">
        <v>36617</v>
      </c>
      <c r="Q3670" s="176">
        <v>159</v>
      </c>
      <c r="R3670" s="175">
        <v>146063.49</v>
      </c>
      <c r="S3670" s="175">
        <v>741411.34</v>
      </c>
      <c r="T3670" s="178">
        <v>0</v>
      </c>
      <c r="U3670" s="96">
        <v>15</v>
      </c>
      <c r="V3670" s="38" t="s">
        <v>125</v>
      </c>
      <c r="W3670" s="38"/>
      <c r="X3670" s="137">
        <v>11093.435374999999</v>
      </c>
      <c r="Y3670" s="138">
        <v>65837</v>
      </c>
      <c r="Z3670" s="179">
        <v>66.75</v>
      </c>
      <c r="AA3670" s="139">
        <v>2080</v>
      </c>
      <c r="AB3670" s="131"/>
      <c r="AC3670" s="38"/>
      <c r="AD3670" s="140">
        <v>741411.34</v>
      </c>
      <c r="AE3670" s="141">
        <v>730317.90462499997</v>
      </c>
      <c r="AF3670" s="141">
        <v>719224.46924999997</v>
      </c>
      <c r="AG3670" s="141">
        <v>708131.03387499996</v>
      </c>
      <c r="AH3670" s="141">
        <v>697037.59849999996</v>
      </c>
      <c r="AI3670" s="141">
        <v>685944.16312499996</v>
      </c>
      <c r="AJ3670" s="141">
        <v>674850.72774999996</v>
      </c>
      <c r="AK3670" s="141">
        <v>663757.29237499996</v>
      </c>
      <c r="AL3670" s="141">
        <v>652663.85699999996</v>
      </c>
      <c r="AM3670" s="141">
        <v>641570.42162499996</v>
      </c>
      <c r="AN3670" s="141">
        <v>630476.98624999996</v>
      </c>
      <c r="AO3670" s="141">
        <v>619383.55087499996</v>
      </c>
      <c r="AP3670" s="141">
        <v>608290.11549999996</v>
      </c>
      <c r="AQ3670" s="141">
        <v>597196.68012499996</v>
      </c>
      <c r="AR3670" s="141">
        <v>586103.24474999995</v>
      </c>
      <c r="AS3670" s="141">
        <v>575009.80937499995</v>
      </c>
      <c r="AT3670" s="141">
        <v>563916.37399999995</v>
      </c>
      <c r="AU3670" s="141">
        <v>552822.93862499995</v>
      </c>
      <c r="AV3670" s="141">
        <v>541729.50324999995</v>
      </c>
      <c r="AW3670" s="141">
        <v>530636.06787499995</v>
      </c>
      <c r="AX3670" s="141">
        <v>519542.63249999995</v>
      </c>
      <c r="AY3670" s="141">
        <v>508449.19712499995</v>
      </c>
      <c r="AZ3670" s="141">
        <v>497355.76174999995</v>
      </c>
      <c r="BA3670" s="141">
        <v>486262.32637499995</v>
      </c>
      <c r="BB3670" s="141">
        <v>475168.89099999995</v>
      </c>
      <c r="BC3670" s="141">
        <v>464075.45562499994</v>
      </c>
      <c r="BD3670" s="141">
        <v>452982.02024999994</v>
      </c>
      <c r="BE3670" s="141">
        <v>441888.58487499994</v>
      </c>
      <c r="BF3670" s="141">
        <v>430795.14949999994</v>
      </c>
      <c r="BG3670" s="141">
        <v>419701.71412499994</v>
      </c>
      <c r="BH3670" s="141">
        <v>408608.27874999994</v>
      </c>
      <c r="BI3670" s="141">
        <v>397514.84337499994</v>
      </c>
      <c r="BJ3670" s="141">
        <v>386421.40799999994</v>
      </c>
      <c r="BK3670" s="141">
        <v>375327.97262499994</v>
      </c>
      <c r="BL3670" s="141">
        <v>364234.53724999994</v>
      </c>
      <c r="BM3670" s="141">
        <v>353141.10187499993</v>
      </c>
      <c r="BN3670" s="141">
        <v>342047.66649999993</v>
      </c>
      <c r="BO3670" s="141">
        <v>330954.23112499993</v>
      </c>
      <c r="BP3670" s="141">
        <v>319860.79574999993</v>
      </c>
    </row>
    <row r="3671" spans="4:68" ht="15.75">
      <c r="D3671" s="174" t="s">
        <v>11792</v>
      </c>
      <c r="E3671" s="175">
        <v>30732.46</v>
      </c>
      <c r="F3671" s="174" t="s">
        <v>11229</v>
      </c>
      <c r="G3671" s="174" t="s">
        <v>3165</v>
      </c>
      <c r="H3671" s="174" t="s">
        <v>169</v>
      </c>
      <c r="I3671" s="174" t="s">
        <v>11793</v>
      </c>
      <c r="J3671" s="174" t="s">
        <v>11794</v>
      </c>
      <c r="K3671" s="174"/>
      <c r="L3671" s="174" t="s">
        <v>172</v>
      </c>
      <c r="M3671" s="174" t="s">
        <v>250</v>
      </c>
      <c r="N3671" s="176">
        <v>960</v>
      </c>
      <c r="O3671" s="174" t="s">
        <v>3407</v>
      </c>
      <c r="P3671" s="177">
        <v>36892</v>
      </c>
      <c r="Q3671" s="176">
        <v>150</v>
      </c>
      <c r="R3671" s="175">
        <v>4769.8599999999997</v>
      </c>
      <c r="S3671" s="175">
        <v>25962.6</v>
      </c>
      <c r="T3671" s="161">
        <v>0</v>
      </c>
      <c r="U3671" s="96">
        <v>15</v>
      </c>
      <c r="V3671" s="38" t="s">
        <v>125</v>
      </c>
      <c r="W3671" s="38"/>
      <c r="X3671" s="137">
        <v>384.15575000000001</v>
      </c>
      <c r="Y3671" s="138">
        <v>66112</v>
      </c>
      <c r="Z3671" s="179">
        <v>67.5</v>
      </c>
      <c r="AA3671" s="139">
        <v>2081</v>
      </c>
      <c r="AB3671" s="131"/>
      <c r="AC3671" s="38"/>
      <c r="AD3671" s="140">
        <v>25962.6</v>
      </c>
      <c r="AE3671" s="141">
        <v>25578.444249999997</v>
      </c>
      <c r="AF3671" s="141">
        <v>25194.288499999995</v>
      </c>
      <c r="AG3671" s="141">
        <v>24810.132749999993</v>
      </c>
      <c r="AH3671" s="141">
        <v>24425.976999999992</v>
      </c>
      <c r="AI3671" s="141">
        <v>24041.82124999999</v>
      </c>
      <c r="AJ3671" s="141">
        <v>23657.665499999988</v>
      </c>
      <c r="AK3671" s="141">
        <v>23273.509749999987</v>
      </c>
      <c r="AL3671" s="141">
        <v>22889.353999999985</v>
      </c>
      <c r="AM3671" s="141">
        <v>22505.198249999983</v>
      </c>
      <c r="AN3671" s="141">
        <v>22121.042499999981</v>
      </c>
      <c r="AO3671" s="141">
        <v>21736.88674999998</v>
      </c>
      <c r="AP3671" s="141">
        <v>21352.730999999978</v>
      </c>
      <c r="AQ3671" s="141">
        <v>20968.575249999976</v>
      </c>
      <c r="AR3671" s="141">
        <v>20584.419499999975</v>
      </c>
      <c r="AS3671" s="141">
        <v>20200.263749999973</v>
      </c>
      <c r="AT3671" s="141">
        <v>19816.107999999971</v>
      </c>
      <c r="AU3671" s="141">
        <v>19431.952249999969</v>
      </c>
      <c r="AV3671" s="141">
        <v>19047.796499999968</v>
      </c>
      <c r="AW3671" s="141">
        <v>18663.640749999966</v>
      </c>
      <c r="AX3671" s="141">
        <v>18279.484999999964</v>
      </c>
      <c r="AY3671" s="141">
        <v>17895.329249999962</v>
      </c>
      <c r="AZ3671" s="141">
        <v>17511.173499999961</v>
      </c>
      <c r="BA3671" s="141">
        <v>17127.017749999959</v>
      </c>
      <c r="BB3671" s="141">
        <v>16742.861999999957</v>
      </c>
      <c r="BC3671" s="141">
        <v>16358.706249999957</v>
      </c>
      <c r="BD3671" s="141">
        <v>15974.550499999958</v>
      </c>
      <c r="BE3671" s="141">
        <v>15590.394749999958</v>
      </c>
      <c r="BF3671" s="141">
        <v>15206.238999999958</v>
      </c>
      <c r="BG3671" s="141">
        <v>14822.083249999958</v>
      </c>
      <c r="BH3671" s="141">
        <v>14437.927499999958</v>
      </c>
      <c r="BI3671" s="141">
        <v>14053.771749999958</v>
      </c>
      <c r="BJ3671" s="141">
        <v>13669.615999999958</v>
      </c>
      <c r="BK3671" s="141">
        <v>13285.460249999958</v>
      </c>
      <c r="BL3671" s="141">
        <v>12901.304499999958</v>
      </c>
      <c r="BM3671" s="141">
        <v>12517.148749999958</v>
      </c>
      <c r="BN3671" s="141">
        <v>12132.992999999959</v>
      </c>
      <c r="BO3671" s="141">
        <v>11748.837249999959</v>
      </c>
      <c r="BP3671" s="141">
        <v>11364.681499999959</v>
      </c>
    </row>
    <row r="3672" spans="4:68" ht="15.75">
      <c r="D3672" s="174" t="s">
        <v>11795</v>
      </c>
      <c r="E3672" s="175">
        <v>103002.75</v>
      </c>
      <c r="F3672" s="174" t="s">
        <v>11288</v>
      </c>
      <c r="G3672" s="174" t="s">
        <v>3165</v>
      </c>
      <c r="H3672" s="174" t="s">
        <v>169</v>
      </c>
      <c r="I3672" s="174" t="s">
        <v>11793</v>
      </c>
      <c r="J3672" s="174" t="s">
        <v>11794</v>
      </c>
      <c r="K3672" s="174"/>
      <c r="L3672" s="174" t="s">
        <v>172</v>
      </c>
      <c r="M3672" s="174" t="s">
        <v>250</v>
      </c>
      <c r="N3672" s="176">
        <v>960</v>
      </c>
      <c r="O3672" s="174" t="s">
        <v>3407</v>
      </c>
      <c r="P3672" s="177">
        <v>36892</v>
      </c>
      <c r="Q3672" s="176">
        <v>150</v>
      </c>
      <c r="R3672" s="175">
        <v>15986.83</v>
      </c>
      <c r="S3672" s="175">
        <v>87015.92</v>
      </c>
      <c r="T3672" s="161">
        <v>0</v>
      </c>
      <c r="U3672" s="96">
        <v>15</v>
      </c>
      <c r="V3672" s="38" t="s">
        <v>125</v>
      </c>
      <c r="W3672" s="38"/>
      <c r="X3672" s="137">
        <v>1287.5343750000002</v>
      </c>
      <c r="Y3672" s="138">
        <v>66112</v>
      </c>
      <c r="Z3672" s="179">
        <v>67.5</v>
      </c>
      <c r="AA3672" s="139">
        <v>2081</v>
      </c>
      <c r="AB3672" s="131"/>
      <c r="AC3672" s="38"/>
      <c r="AD3672" s="140">
        <v>87015.92</v>
      </c>
      <c r="AE3672" s="141">
        <v>85728.385624999995</v>
      </c>
      <c r="AF3672" s="141">
        <v>84440.851249999992</v>
      </c>
      <c r="AG3672" s="141">
        <v>83153.31687499999</v>
      </c>
      <c r="AH3672" s="141">
        <v>81865.782499999987</v>
      </c>
      <c r="AI3672" s="141">
        <v>80578.248124999984</v>
      </c>
      <c r="AJ3672" s="141">
        <v>79290.713749999981</v>
      </c>
      <c r="AK3672" s="141">
        <v>78003.179374999978</v>
      </c>
      <c r="AL3672" s="141">
        <v>76715.644999999975</v>
      </c>
      <c r="AM3672" s="141">
        <v>75428.110624999972</v>
      </c>
      <c r="AN3672" s="141">
        <v>74140.576249999969</v>
      </c>
      <c r="AO3672" s="141">
        <v>72853.041874999966</v>
      </c>
      <c r="AP3672" s="141">
        <v>71565.507499999963</v>
      </c>
      <c r="AQ3672" s="141">
        <v>70277.97312499996</v>
      </c>
      <c r="AR3672" s="141">
        <v>68990.438749999958</v>
      </c>
      <c r="AS3672" s="141">
        <v>67702.904374999955</v>
      </c>
      <c r="AT3672" s="141">
        <v>66415.369999999952</v>
      </c>
      <c r="AU3672" s="141">
        <v>65127.835624999949</v>
      </c>
      <c r="AV3672" s="141">
        <v>63840.301249999946</v>
      </c>
      <c r="AW3672" s="141">
        <v>62552.766874999943</v>
      </c>
      <c r="AX3672" s="141">
        <v>61265.23249999994</v>
      </c>
      <c r="AY3672" s="141">
        <v>59977.698124999937</v>
      </c>
      <c r="AZ3672" s="141">
        <v>58690.163749999934</v>
      </c>
      <c r="BA3672" s="141">
        <v>57402.629374999931</v>
      </c>
      <c r="BB3672" s="141">
        <v>56115.094999999928</v>
      </c>
      <c r="BC3672" s="141">
        <v>54827.560624999925</v>
      </c>
      <c r="BD3672" s="141">
        <v>53540.026249999923</v>
      </c>
      <c r="BE3672" s="141">
        <v>52252.49187499992</v>
      </c>
      <c r="BF3672" s="141">
        <v>50964.957499999917</v>
      </c>
      <c r="BG3672" s="141">
        <v>49677.423124999914</v>
      </c>
      <c r="BH3672" s="141">
        <v>48389.888749999911</v>
      </c>
      <c r="BI3672" s="141">
        <v>47102.354374999908</v>
      </c>
      <c r="BJ3672" s="141">
        <v>45814.819999999905</v>
      </c>
      <c r="BK3672" s="141">
        <v>44527.285624999902</v>
      </c>
      <c r="BL3672" s="141">
        <v>43239.751249999899</v>
      </c>
      <c r="BM3672" s="141">
        <v>41952.216874999896</v>
      </c>
      <c r="BN3672" s="141">
        <v>40664.682499999893</v>
      </c>
      <c r="BO3672" s="141">
        <v>39377.148124999891</v>
      </c>
      <c r="BP3672" s="141">
        <v>38089.613749999888</v>
      </c>
    </row>
    <row r="3673" spans="4:68" ht="15.75">
      <c r="D3673" s="174" t="s">
        <v>11796</v>
      </c>
      <c r="E3673" s="175">
        <v>46171.6</v>
      </c>
      <c r="F3673" s="174" t="s">
        <v>11713</v>
      </c>
      <c r="G3673" s="174" t="s">
        <v>3165</v>
      </c>
      <c r="H3673" s="174" t="s">
        <v>169</v>
      </c>
      <c r="I3673" s="174" t="s">
        <v>11793</v>
      </c>
      <c r="J3673" s="174" t="s">
        <v>11794</v>
      </c>
      <c r="K3673" s="174"/>
      <c r="L3673" s="174" t="s">
        <v>172</v>
      </c>
      <c r="M3673" s="174" t="s">
        <v>250</v>
      </c>
      <c r="N3673" s="176">
        <v>960</v>
      </c>
      <c r="O3673" s="174" t="s">
        <v>3407</v>
      </c>
      <c r="P3673" s="177">
        <v>36892</v>
      </c>
      <c r="Q3673" s="176">
        <v>150</v>
      </c>
      <c r="R3673" s="175">
        <v>7166.15</v>
      </c>
      <c r="S3673" s="175">
        <v>39005.449999999997</v>
      </c>
      <c r="T3673" s="161">
        <v>0</v>
      </c>
      <c r="U3673" s="96">
        <v>15</v>
      </c>
      <c r="V3673" s="38" t="s">
        <v>125</v>
      </c>
      <c r="W3673" s="38"/>
      <c r="X3673" s="137">
        <v>577.14499999999998</v>
      </c>
      <c r="Y3673" s="138">
        <v>66112</v>
      </c>
      <c r="Z3673" s="179">
        <v>67.5</v>
      </c>
      <c r="AA3673" s="139">
        <v>2081</v>
      </c>
      <c r="AB3673" s="131"/>
      <c r="AC3673" s="38"/>
      <c r="AD3673" s="140">
        <v>39005.449999999997</v>
      </c>
      <c r="AE3673" s="141">
        <v>38428.305</v>
      </c>
      <c r="AF3673" s="141">
        <v>37851.160000000003</v>
      </c>
      <c r="AG3673" s="141">
        <v>37274.015000000007</v>
      </c>
      <c r="AH3673" s="141">
        <v>36696.87000000001</v>
      </c>
      <c r="AI3673" s="141">
        <v>36119.725000000013</v>
      </c>
      <c r="AJ3673" s="141">
        <v>35542.580000000016</v>
      </c>
      <c r="AK3673" s="141">
        <v>34965.435000000019</v>
      </c>
      <c r="AL3673" s="141">
        <v>34388.290000000023</v>
      </c>
      <c r="AM3673" s="141">
        <v>33811.145000000026</v>
      </c>
      <c r="AN3673" s="141">
        <v>33234.000000000029</v>
      </c>
      <c r="AO3673" s="141">
        <v>32656.855000000029</v>
      </c>
      <c r="AP3673" s="141">
        <v>32079.710000000028</v>
      </c>
      <c r="AQ3673" s="141">
        <v>31502.565000000028</v>
      </c>
      <c r="AR3673" s="141">
        <v>30925.420000000027</v>
      </c>
      <c r="AS3673" s="141">
        <v>30348.275000000027</v>
      </c>
      <c r="AT3673" s="141">
        <v>29771.130000000026</v>
      </c>
      <c r="AU3673" s="141">
        <v>29193.985000000026</v>
      </c>
      <c r="AV3673" s="141">
        <v>28616.840000000026</v>
      </c>
      <c r="AW3673" s="141">
        <v>28039.695000000025</v>
      </c>
      <c r="AX3673" s="141">
        <v>27462.550000000025</v>
      </c>
      <c r="AY3673" s="141">
        <v>26885.405000000024</v>
      </c>
      <c r="AZ3673" s="141">
        <v>26308.260000000024</v>
      </c>
      <c r="BA3673" s="141">
        <v>25731.115000000023</v>
      </c>
      <c r="BB3673" s="141">
        <v>25153.970000000023</v>
      </c>
      <c r="BC3673" s="141">
        <v>24576.825000000023</v>
      </c>
      <c r="BD3673" s="141">
        <v>23999.680000000022</v>
      </c>
      <c r="BE3673" s="141">
        <v>23422.535000000022</v>
      </c>
      <c r="BF3673" s="141">
        <v>22845.390000000021</v>
      </c>
      <c r="BG3673" s="141">
        <v>22268.245000000021</v>
      </c>
      <c r="BH3673" s="141">
        <v>21691.10000000002</v>
      </c>
      <c r="BI3673" s="141">
        <v>21113.95500000002</v>
      </c>
      <c r="BJ3673" s="141">
        <v>20536.810000000019</v>
      </c>
      <c r="BK3673" s="141">
        <v>19959.665000000019</v>
      </c>
      <c r="BL3673" s="141">
        <v>19382.520000000019</v>
      </c>
      <c r="BM3673" s="141">
        <v>18805.375000000018</v>
      </c>
      <c r="BN3673" s="141">
        <v>18228.230000000018</v>
      </c>
      <c r="BO3673" s="141">
        <v>17651.085000000017</v>
      </c>
      <c r="BP3673" s="141">
        <v>17073.940000000017</v>
      </c>
    </row>
    <row r="3674" spans="4:68" ht="15.75">
      <c r="D3674" s="174" t="s">
        <v>11797</v>
      </c>
      <c r="E3674" s="175">
        <v>48187.19</v>
      </c>
      <c r="F3674" s="174" t="s">
        <v>11721</v>
      </c>
      <c r="G3674" s="174" t="s">
        <v>3165</v>
      </c>
      <c r="H3674" s="174" t="s">
        <v>169</v>
      </c>
      <c r="I3674" s="174" t="s">
        <v>11793</v>
      </c>
      <c r="J3674" s="174" t="s">
        <v>11794</v>
      </c>
      <c r="K3674" s="174"/>
      <c r="L3674" s="174" t="s">
        <v>172</v>
      </c>
      <c r="M3674" s="174" t="s">
        <v>250</v>
      </c>
      <c r="N3674" s="176">
        <v>960</v>
      </c>
      <c r="O3674" s="174" t="s">
        <v>3407</v>
      </c>
      <c r="P3674" s="177">
        <v>36892</v>
      </c>
      <c r="Q3674" s="176">
        <v>150</v>
      </c>
      <c r="R3674" s="175">
        <v>7478.93</v>
      </c>
      <c r="S3674" s="175">
        <v>40708.26</v>
      </c>
      <c r="T3674" s="161">
        <v>0</v>
      </c>
      <c r="U3674" s="96">
        <v>15</v>
      </c>
      <c r="V3674" s="38" t="s">
        <v>125</v>
      </c>
      <c r="W3674" s="38"/>
      <c r="X3674" s="137">
        <v>602.33987500000012</v>
      </c>
      <c r="Y3674" s="138">
        <v>66112</v>
      </c>
      <c r="Z3674" s="179">
        <v>67.5</v>
      </c>
      <c r="AA3674" s="139">
        <v>2081</v>
      </c>
      <c r="AB3674" s="131"/>
      <c r="AC3674" s="38"/>
      <c r="AD3674" s="140">
        <v>40708.26</v>
      </c>
      <c r="AE3674" s="141">
        <v>40105.920125000004</v>
      </c>
      <c r="AF3674" s="141">
        <v>39503.580250000006</v>
      </c>
      <c r="AG3674" s="141">
        <v>38901.240375000008</v>
      </c>
      <c r="AH3674" s="141">
        <v>38298.900500000011</v>
      </c>
      <c r="AI3674" s="141">
        <v>37696.560625000013</v>
      </c>
      <c r="AJ3674" s="141">
        <v>37094.220750000015</v>
      </c>
      <c r="AK3674" s="141">
        <v>36491.880875000017</v>
      </c>
      <c r="AL3674" s="141">
        <v>35889.541000000019</v>
      </c>
      <c r="AM3674" s="141">
        <v>35287.201125000021</v>
      </c>
      <c r="AN3674" s="141">
        <v>34684.861250000024</v>
      </c>
      <c r="AO3674" s="141">
        <v>34082.521375000026</v>
      </c>
      <c r="AP3674" s="141">
        <v>33480.181500000028</v>
      </c>
      <c r="AQ3674" s="141">
        <v>32877.84162500003</v>
      </c>
      <c r="AR3674" s="141">
        <v>32275.501750000029</v>
      </c>
      <c r="AS3674" s="141">
        <v>31673.161875000027</v>
      </c>
      <c r="AT3674" s="141">
        <v>31070.822000000026</v>
      </c>
      <c r="AU3674" s="141">
        <v>30468.482125000024</v>
      </c>
      <c r="AV3674" s="141">
        <v>29866.142250000023</v>
      </c>
      <c r="AW3674" s="141">
        <v>29263.802375000021</v>
      </c>
      <c r="AX3674" s="141">
        <v>28661.46250000002</v>
      </c>
      <c r="AY3674" s="141">
        <v>28059.122625000018</v>
      </c>
      <c r="AZ3674" s="141">
        <v>27456.782750000017</v>
      </c>
      <c r="BA3674" s="141">
        <v>26854.442875000015</v>
      </c>
      <c r="BB3674" s="141">
        <v>26252.103000000014</v>
      </c>
      <c r="BC3674" s="141">
        <v>25649.763125000012</v>
      </c>
      <c r="BD3674" s="141">
        <v>25047.423250000011</v>
      </c>
      <c r="BE3674" s="141">
        <v>24445.083375000009</v>
      </c>
      <c r="BF3674" s="141">
        <v>23842.743500000008</v>
      </c>
      <c r="BG3674" s="141">
        <v>23240.403625000006</v>
      </c>
      <c r="BH3674" s="141">
        <v>22638.063750000005</v>
      </c>
      <c r="BI3674" s="141">
        <v>22035.723875000003</v>
      </c>
      <c r="BJ3674" s="141">
        <v>21433.384000000002</v>
      </c>
      <c r="BK3674" s="141">
        <v>20831.044125</v>
      </c>
      <c r="BL3674" s="141">
        <v>20228.704249999999</v>
      </c>
      <c r="BM3674" s="141">
        <v>19626.364374999997</v>
      </c>
      <c r="BN3674" s="141">
        <v>19024.024499999996</v>
      </c>
      <c r="BO3674" s="141">
        <v>18421.684624999994</v>
      </c>
      <c r="BP3674" s="141">
        <v>17819.344749999993</v>
      </c>
    </row>
    <row r="3675" spans="4:68" ht="15.75">
      <c r="D3675" s="174" t="s">
        <v>11798</v>
      </c>
      <c r="E3675" s="175">
        <v>620659.79</v>
      </c>
      <c r="F3675" s="174" t="s">
        <v>3540</v>
      </c>
      <c r="G3675" s="174" t="s">
        <v>3165</v>
      </c>
      <c r="H3675" s="174" t="s">
        <v>169</v>
      </c>
      <c r="I3675" s="174" t="s">
        <v>11793</v>
      </c>
      <c r="J3675" s="174" t="s">
        <v>11794</v>
      </c>
      <c r="K3675" s="174"/>
      <c r="L3675" s="174" t="s">
        <v>172</v>
      </c>
      <c r="M3675" s="174" t="s">
        <v>250</v>
      </c>
      <c r="N3675" s="176">
        <v>960</v>
      </c>
      <c r="O3675" s="174" t="s">
        <v>3407</v>
      </c>
      <c r="P3675" s="177">
        <v>36892</v>
      </c>
      <c r="Q3675" s="176">
        <v>150</v>
      </c>
      <c r="R3675" s="175">
        <v>96331.48</v>
      </c>
      <c r="S3675" s="175">
        <v>524328.31000000006</v>
      </c>
      <c r="T3675" s="161">
        <v>0</v>
      </c>
      <c r="U3675" s="96">
        <v>15</v>
      </c>
      <c r="V3675" s="38" t="s">
        <v>125</v>
      </c>
      <c r="W3675" s="38"/>
      <c r="X3675" s="137">
        <v>7758.2473749999999</v>
      </c>
      <c r="Y3675" s="138">
        <v>66112</v>
      </c>
      <c r="Z3675" s="179">
        <v>67.5</v>
      </c>
      <c r="AA3675" s="139">
        <v>2081</v>
      </c>
      <c r="AB3675" s="131"/>
      <c r="AC3675" s="38"/>
      <c r="AD3675" s="140">
        <v>524328.31000000006</v>
      </c>
      <c r="AE3675" s="141">
        <v>516570.06262500008</v>
      </c>
      <c r="AF3675" s="141">
        <v>508811.8152500001</v>
      </c>
      <c r="AG3675" s="141">
        <v>501053.56787500012</v>
      </c>
      <c r="AH3675" s="141">
        <v>493295.32050000015</v>
      </c>
      <c r="AI3675" s="141">
        <v>485537.07312500017</v>
      </c>
      <c r="AJ3675" s="141">
        <v>477778.82575000019</v>
      </c>
      <c r="AK3675" s="141">
        <v>470020.57837500022</v>
      </c>
      <c r="AL3675" s="141">
        <v>462262.33100000024</v>
      </c>
      <c r="AM3675" s="141">
        <v>454504.08362500026</v>
      </c>
      <c r="AN3675" s="141">
        <v>446745.83625000028</v>
      </c>
      <c r="AO3675" s="141">
        <v>438987.58887500031</v>
      </c>
      <c r="AP3675" s="141">
        <v>431229.34150000033</v>
      </c>
      <c r="AQ3675" s="141">
        <v>423471.09412500035</v>
      </c>
      <c r="AR3675" s="141">
        <v>415712.84675000038</v>
      </c>
      <c r="AS3675" s="141">
        <v>407954.5993750004</v>
      </c>
      <c r="AT3675" s="141">
        <v>400196.35200000042</v>
      </c>
      <c r="AU3675" s="141">
        <v>392438.10462500044</v>
      </c>
      <c r="AV3675" s="141">
        <v>384679.85725000047</v>
      </c>
      <c r="AW3675" s="141">
        <v>376921.60987500049</v>
      </c>
      <c r="AX3675" s="141">
        <v>369163.36250000051</v>
      </c>
      <c r="AY3675" s="141">
        <v>361405.11512500054</v>
      </c>
      <c r="AZ3675" s="141">
        <v>353646.86775000056</v>
      </c>
      <c r="BA3675" s="141">
        <v>345888.62037500058</v>
      </c>
      <c r="BB3675" s="141">
        <v>338130.3730000006</v>
      </c>
      <c r="BC3675" s="141">
        <v>330372.12562500063</v>
      </c>
      <c r="BD3675" s="141">
        <v>322613.87825000065</v>
      </c>
      <c r="BE3675" s="141">
        <v>314855.63087500067</v>
      </c>
      <c r="BF3675" s="141">
        <v>307097.38350000069</v>
      </c>
      <c r="BG3675" s="141">
        <v>299339.13612500072</v>
      </c>
      <c r="BH3675" s="141">
        <v>291580.88875000074</v>
      </c>
      <c r="BI3675" s="141">
        <v>283822.64137500076</v>
      </c>
      <c r="BJ3675" s="141">
        <v>276064.39400000079</v>
      </c>
      <c r="BK3675" s="141">
        <v>268306.14662500081</v>
      </c>
      <c r="BL3675" s="141">
        <v>260547.8992500008</v>
      </c>
      <c r="BM3675" s="141">
        <v>252789.6518750008</v>
      </c>
      <c r="BN3675" s="141">
        <v>245031.40450000079</v>
      </c>
      <c r="BO3675" s="141">
        <v>237273.15712500078</v>
      </c>
      <c r="BP3675" s="141">
        <v>229514.90975000078</v>
      </c>
    </row>
    <row r="3676" spans="4:68" ht="15.75">
      <c r="D3676" s="174" t="s">
        <v>11799</v>
      </c>
      <c r="E3676" s="175">
        <v>367.87</v>
      </c>
      <c r="F3676" s="174" t="s">
        <v>11713</v>
      </c>
      <c r="G3676" s="174" t="s">
        <v>3165</v>
      </c>
      <c r="H3676" s="174" t="s">
        <v>169</v>
      </c>
      <c r="I3676" s="174" t="s">
        <v>11800</v>
      </c>
      <c r="J3676" s="174" t="s">
        <v>11801</v>
      </c>
      <c r="K3676" s="174"/>
      <c r="L3676" s="174" t="s">
        <v>172</v>
      </c>
      <c r="M3676" s="174" t="s">
        <v>250</v>
      </c>
      <c r="N3676" s="176">
        <v>960</v>
      </c>
      <c r="O3676" s="174" t="s">
        <v>3407</v>
      </c>
      <c r="P3676" s="177">
        <v>36892</v>
      </c>
      <c r="Q3676" s="176">
        <v>150</v>
      </c>
      <c r="R3676" s="175">
        <v>56.99</v>
      </c>
      <c r="S3676" s="175">
        <v>310.88</v>
      </c>
      <c r="T3676" s="161">
        <v>0</v>
      </c>
      <c r="U3676" s="96">
        <v>15</v>
      </c>
      <c r="V3676" s="38" t="s">
        <v>125</v>
      </c>
      <c r="W3676" s="38"/>
      <c r="X3676" s="137">
        <v>4.5983750000000008</v>
      </c>
      <c r="Y3676" s="138">
        <v>66112</v>
      </c>
      <c r="Z3676" s="179">
        <v>67.5</v>
      </c>
      <c r="AA3676" s="139">
        <v>2081</v>
      </c>
      <c r="AB3676" s="131"/>
      <c r="AC3676" s="38"/>
      <c r="AD3676" s="140">
        <v>310.88</v>
      </c>
      <c r="AE3676" s="141">
        <v>306.28162500000002</v>
      </c>
      <c r="AF3676" s="141">
        <v>301.68325000000004</v>
      </c>
      <c r="AG3676" s="141">
        <v>297.08487500000007</v>
      </c>
      <c r="AH3676" s="141">
        <v>292.48650000000009</v>
      </c>
      <c r="AI3676" s="141">
        <v>287.88812500000012</v>
      </c>
      <c r="AJ3676" s="141">
        <v>283.28975000000014</v>
      </c>
      <c r="AK3676" s="141">
        <v>278.69137500000016</v>
      </c>
      <c r="AL3676" s="141">
        <v>274.09300000000019</v>
      </c>
      <c r="AM3676" s="141">
        <v>269.49462500000021</v>
      </c>
      <c r="AN3676" s="141">
        <v>264.89625000000024</v>
      </c>
      <c r="AO3676" s="141">
        <v>260.29787500000026</v>
      </c>
      <c r="AP3676" s="141">
        <v>255.69950000000026</v>
      </c>
      <c r="AQ3676" s="141">
        <v>251.10112500000025</v>
      </c>
      <c r="AR3676" s="141">
        <v>246.50275000000025</v>
      </c>
      <c r="AS3676" s="141">
        <v>241.90437500000024</v>
      </c>
      <c r="AT3676" s="141">
        <v>237.30600000000024</v>
      </c>
      <c r="AU3676" s="141">
        <v>232.70762500000023</v>
      </c>
      <c r="AV3676" s="141">
        <v>228.10925000000023</v>
      </c>
      <c r="AW3676" s="141">
        <v>223.51087500000023</v>
      </c>
      <c r="AX3676" s="141">
        <v>218.91250000000022</v>
      </c>
      <c r="AY3676" s="141">
        <v>214.31412500000022</v>
      </c>
      <c r="AZ3676" s="141">
        <v>209.71575000000021</v>
      </c>
      <c r="BA3676" s="141">
        <v>205.11737500000021</v>
      </c>
      <c r="BB3676" s="141">
        <v>200.5190000000002</v>
      </c>
      <c r="BC3676" s="141">
        <v>195.9206250000002</v>
      </c>
      <c r="BD3676" s="141">
        <v>191.3222500000002</v>
      </c>
      <c r="BE3676" s="141">
        <v>186.72387500000019</v>
      </c>
      <c r="BF3676" s="141">
        <v>182.12550000000019</v>
      </c>
      <c r="BG3676" s="141">
        <v>177.52712500000018</v>
      </c>
      <c r="BH3676" s="141">
        <v>172.92875000000018</v>
      </c>
      <c r="BI3676" s="141">
        <v>168.33037500000017</v>
      </c>
      <c r="BJ3676" s="141">
        <v>163.73200000000017</v>
      </c>
      <c r="BK3676" s="141">
        <v>159.13362500000017</v>
      </c>
      <c r="BL3676" s="141">
        <v>154.53525000000016</v>
      </c>
      <c r="BM3676" s="141">
        <v>149.93687500000016</v>
      </c>
      <c r="BN3676" s="141">
        <v>145.33850000000015</v>
      </c>
      <c r="BO3676" s="141">
        <v>140.74012500000015</v>
      </c>
      <c r="BP3676" s="141">
        <v>136.14175000000014</v>
      </c>
    </row>
    <row r="3677" spans="4:68" ht="15.75">
      <c r="D3677" s="174" t="s">
        <v>11802</v>
      </c>
      <c r="E3677" s="175">
        <v>7334.04</v>
      </c>
      <c r="F3677" s="174" t="s">
        <v>11721</v>
      </c>
      <c r="G3677" s="174" t="s">
        <v>3165</v>
      </c>
      <c r="H3677" s="174" t="s">
        <v>169</v>
      </c>
      <c r="I3677" s="174" t="s">
        <v>11800</v>
      </c>
      <c r="J3677" s="174" t="s">
        <v>11801</v>
      </c>
      <c r="K3677" s="174"/>
      <c r="L3677" s="174" t="s">
        <v>172</v>
      </c>
      <c r="M3677" s="174" t="s">
        <v>250</v>
      </c>
      <c r="N3677" s="176">
        <v>960</v>
      </c>
      <c r="O3677" s="174" t="s">
        <v>3407</v>
      </c>
      <c r="P3677" s="177">
        <v>36892</v>
      </c>
      <c r="Q3677" s="176">
        <v>150</v>
      </c>
      <c r="R3677" s="175">
        <v>1138.23</v>
      </c>
      <c r="S3677" s="175">
        <v>6195.81</v>
      </c>
      <c r="T3677" s="161">
        <v>0</v>
      </c>
      <c r="U3677" s="96">
        <v>15</v>
      </c>
      <c r="V3677" s="38" t="s">
        <v>125</v>
      </c>
      <c r="W3677" s="38"/>
      <c r="X3677" s="137">
        <v>91.6755</v>
      </c>
      <c r="Y3677" s="138">
        <v>66112</v>
      </c>
      <c r="Z3677" s="179">
        <v>67.5</v>
      </c>
      <c r="AA3677" s="139">
        <v>2081</v>
      </c>
      <c r="AB3677" s="131"/>
      <c r="AC3677" s="38"/>
      <c r="AD3677" s="140">
        <v>6195.81</v>
      </c>
      <c r="AE3677" s="141">
        <v>6104.1345000000001</v>
      </c>
      <c r="AF3677" s="141">
        <v>6012.4589999999998</v>
      </c>
      <c r="AG3677" s="141">
        <v>5920.7834999999995</v>
      </c>
      <c r="AH3677" s="141">
        <v>5829.1079999999993</v>
      </c>
      <c r="AI3677" s="141">
        <v>5737.432499999999</v>
      </c>
      <c r="AJ3677" s="141">
        <v>5645.7569999999987</v>
      </c>
      <c r="AK3677" s="141">
        <v>5554.0814999999984</v>
      </c>
      <c r="AL3677" s="141">
        <v>5462.4059999999981</v>
      </c>
      <c r="AM3677" s="141">
        <v>5370.7304999999978</v>
      </c>
      <c r="AN3677" s="141">
        <v>5279.0549999999976</v>
      </c>
      <c r="AO3677" s="141">
        <v>5187.3794999999973</v>
      </c>
      <c r="AP3677" s="141">
        <v>5095.703999999997</v>
      </c>
      <c r="AQ3677" s="141">
        <v>5004.0284999999967</v>
      </c>
      <c r="AR3677" s="141">
        <v>4912.3529999999964</v>
      </c>
      <c r="AS3677" s="141">
        <v>4820.6774999999961</v>
      </c>
      <c r="AT3677" s="141">
        <v>4729.0019999999959</v>
      </c>
      <c r="AU3677" s="141">
        <v>4637.3264999999956</v>
      </c>
      <c r="AV3677" s="141">
        <v>4545.6509999999953</v>
      </c>
      <c r="AW3677" s="141">
        <v>4453.975499999995</v>
      </c>
      <c r="AX3677" s="141">
        <v>4362.2999999999947</v>
      </c>
      <c r="AY3677" s="141">
        <v>4270.6244999999944</v>
      </c>
      <c r="AZ3677" s="141">
        <v>4178.9489999999942</v>
      </c>
      <c r="BA3677" s="141">
        <v>4087.2734999999943</v>
      </c>
      <c r="BB3677" s="141">
        <v>3995.5979999999945</v>
      </c>
      <c r="BC3677" s="141">
        <v>3903.9224999999947</v>
      </c>
      <c r="BD3677" s="141">
        <v>3812.2469999999948</v>
      </c>
      <c r="BE3677" s="141">
        <v>3720.571499999995</v>
      </c>
      <c r="BF3677" s="141">
        <v>3628.8959999999952</v>
      </c>
      <c r="BG3677" s="141">
        <v>3537.2204999999954</v>
      </c>
      <c r="BH3677" s="141">
        <v>3445.5449999999955</v>
      </c>
      <c r="BI3677" s="141">
        <v>3353.8694999999957</v>
      </c>
      <c r="BJ3677" s="141">
        <v>3262.1939999999959</v>
      </c>
      <c r="BK3677" s="141">
        <v>3170.518499999996</v>
      </c>
      <c r="BL3677" s="141">
        <v>3078.8429999999962</v>
      </c>
      <c r="BM3677" s="141">
        <v>2987.1674999999964</v>
      </c>
      <c r="BN3677" s="141">
        <v>2895.4919999999966</v>
      </c>
      <c r="BO3677" s="141">
        <v>2803.8164999999967</v>
      </c>
      <c r="BP3677" s="141">
        <v>2712.1409999999969</v>
      </c>
    </row>
    <row r="3678" spans="4:68" ht="15.75">
      <c r="D3678" s="174" t="s">
        <v>11803</v>
      </c>
      <c r="E3678" s="175">
        <v>356713.06</v>
      </c>
      <c r="F3678" s="174" t="s">
        <v>3540</v>
      </c>
      <c r="G3678" s="174" t="s">
        <v>3165</v>
      </c>
      <c r="H3678" s="174" t="s">
        <v>169</v>
      </c>
      <c r="I3678" s="174" t="s">
        <v>11800</v>
      </c>
      <c r="J3678" s="174" t="s">
        <v>11801</v>
      </c>
      <c r="K3678" s="174"/>
      <c r="L3678" s="174" t="s">
        <v>172</v>
      </c>
      <c r="M3678" s="174" t="s">
        <v>250</v>
      </c>
      <c r="N3678" s="176">
        <v>960</v>
      </c>
      <c r="O3678" s="174" t="s">
        <v>3407</v>
      </c>
      <c r="P3678" s="177">
        <v>36892</v>
      </c>
      <c r="Q3678" s="176">
        <v>150</v>
      </c>
      <c r="R3678" s="175">
        <v>55364.800000000003</v>
      </c>
      <c r="S3678" s="175">
        <v>301348.26</v>
      </c>
      <c r="T3678" s="161">
        <v>0</v>
      </c>
      <c r="U3678" s="96">
        <v>15</v>
      </c>
      <c r="V3678" s="38" t="s">
        <v>125</v>
      </c>
      <c r="W3678" s="38"/>
      <c r="X3678" s="137">
        <v>4458.9132499999996</v>
      </c>
      <c r="Y3678" s="138">
        <v>66112</v>
      </c>
      <c r="Z3678" s="179">
        <v>67.5</v>
      </c>
      <c r="AA3678" s="139">
        <v>2081</v>
      </c>
      <c r="AB3678" s="131"/>
      <c r="AC3678" s="38"/>
      <c r="AD3678" s="140">
        <v>301348.26</v>
      </c>
      <c r="AE3678" s="141">
        <v>296889.34675000003</v>
      </c>
      <c r="AF3678" s="141">
        <v>292430.43350000004</v>
      </c>
      <c r="AG3678" s="141">
        <v>287971.52025000006</v>
      </c>
      <c r="AH3678" s="141">
        <v>283512.60700000008</v>
      </c>
      <c r="AI3678" s="141">
        <v>279053.69375000009</v>
      </c>
      <c r="AJ3678" s="141">
        <v>274594.78050000011</v>
      </c>
      <c r="AK3678" s="141">
        <v>270135.86725000013</v>
      </c>
      <c r="AL3678" s="141">
        <v>265676.95400000014</v>
      </c>
      <c r="AM3678" s="141">
        <v>261218.04075000013</v>
      </c>
      <c r="AN3678" s="141">
        <v>256759.12750000012</v>
      </c>
      <c r="AO3678" s="141">
        <v>252300.21425000011</v>
      </c>
      <c r="AP3678" s="141">
        <v>247841.30100000009</v>
      </c>
      <c r="AQ3678" s="141">
        <v>243382.38775000008</v>
      </c>
      <c r="AR3678" s="141">
        <v>238923.47450000007</v>
      </c>
      <c r="AS3678" s="141">
        <v>234464.56125000006</v>
      </c>
      <c r="AT3678" s="141">
        <v>230005.64800000004</v>
      </c>
      <c r="AU3678" s="141">
        <v>225546.73475000003</v>
      </c>
      <c r="AV3678" s="141">
        <v>221087.82150000002</v>
      </c>
      <c r="AW3678" s="141">
        <v>216628.90825000001</v>
      </c>
      <c r="AX3678" s="141">
        <v>212169.995</v>
      </c>
      <c r="AY3678" s="141">
        <v>207711.08174999998</v>
      </c>
      <c r="AZ3678" s="141">
        <v>203252.16849999997</v>
      </c>
      <c r="BA3678" s="141">
        <v>198793.25524999996</v>
      </c>
      <c r="BB3678" s="141">
        <v>194334.34199999995</v>
      </c>
      <c r="BC3678" s="141">
        <v>189875.42874999993</v>
      </c>
      <c r="BD3678" s="141">
        <v>185416.51549999992</v>
      </c>
      <c r="BE3678" s="141">
        <v>180957.60224999991</v>
      </c>
      <c r="BF3678" s="141">
        <v>176498.6889999999</v>
      </c>
      <c r="BG3678" s="141">
        <v>172039.77574999988</v>
      </c>
      <c r="BH3678" s="141">
        <v>167580.86249999987</v>
      </c>
      <c r="BI3678" s="141">
        <v>163121.94924999986</v>
      </c>
      <c r="BJ3678" s="141">
        <v>158663.03599999985</v>
      </c>
      <c r="BK3678" s="141">
        <v>154204.12274999983</v>
      </c>
      <c r="BL3678" s="141">
        <v>149745.20949999982</v>
      </c>
      <c r="BM3678" s="141">
        <v>145286.29624999981</v>
      </c>
      <c r="BN3678" s="141">
        <v>140827.3829999998</v>
      </c>
      <c r="BO3678" s="141">
        <v>136368.46974999979</v>
      </c>
      <c r="BP3678" s="141">
        <v>131909.55649999977</v>
      </c>
    </row>
    <row r="3679" spans="4:68" ht="15.75">
      <c r="D3679" s="174" t="s">
        <v>11804</v>
      </c>
      <c r="E3679" s="175">
        <v>2723.71</v>
      </c>
      <c r="F3679" s="174" t="s">
        <v>3540</v>
      </c>
      <c r="G3679" s="174" t="s">
        <v>3165</v>
      </c>
      <c r="H3679" s="174" t="s">
        <v>172</v>
      </c>
      <c r="I3679" s="174" t="s">
        <v>2891</v>
      </c>
      <c r="J3679" s="174" t="s">
        <v>11805</v>
      </c>
      <c r="K3679" s="174"/>
      <c r="L3679" s="174" t="s">
        <v>172</v>
      </c>
      <c r="M3679" s="174" t="s">
        <v>250</v>
      </c>
      <c r="N3679" s="176">
        <v>960</v>
      </c>
      <c r="O3679" s="174" t="s">
        <v>3407</v>
      </c>
      <c r="P3679" s="177">
        <v>37438</v>
      </c>
      <c r="Q3679" s="176">
        <v>132</v>
      </c>
      <c r="R3679" s="175">
        <v>371.6</v>
      </c>
      <c r="S3679" s="175">
        <v>2352.11</v>
      </c>
      <c r="T3679" s="161">
        <v>0</v>
      </c>
      <c r="U3679" s="96">
        <v>15</v>
      </c>
      <c r="V3679" s="38" t="s">
        <v>125</v>
      </c>
      <c r="W3679" s="38"/>
      <c r="X3679" s="137">
        <v>34.046374999999998</v>
      </c>
      <c r="Y3679" s="138">
        <v>66658</v>
      </c>
      <c r="Z3679" s="179">
        <v>69</v>
      </c>
      <c r="AA3679" s="139">
        <v>2082</v>
      </c>
      <c r="AB3679" s="131"/>
      <c r="AC3679" s="38"/>
      <c r="AD3679" s="140">
        <v>2352.11</v>
      </c>
      <c r="AE3679" s="141">
        <v>2318.0636250000002</v>
      </c>
      <c r="AF3679" s="141">
        <v>2284.0172500000003</v>
      </c>
      <c r="AG3679" s="141">
        <v>2249.9708750000004</v>
      </c>
      <c r="AH3679" s="141">
        <v>2215.9245000000005</v>
      </c>
      <c r="AI3679" s="141">
        <v>2181.8781250000006</v>
      </c>
      <c r="AJ3679" s="141">
        <v>2147.8317500000007</v>
      </c>
      <c r="AK3679" s="141">
        <v>2113.7853750000008</v>
      </c>
      <c r="AL3679" s="141">
        <v>2079.7390000000009</v>
      </c>
      <c r="AM3679" s="141">
        <v>2045.692625000001</v>
      </c>
      <c r="AN3679" s="141">
        <v>2011.6462500000011</v>
      </c>
      <c r="AO3679" s="141">
        <v>1977.5998750000012</v>
      </c>
      <c r="AP3679" s="141">
        <v>1943.5535000000013</v>
      </c>
      <c r="AQ3679" s="141">
        <v>1909.5071250000015</v>
      </c>
      <c r="AR3679" s="141">
        <v>1875.4607500000016</v>
      </c>
      <c r="AS3679" s="141">
        <v>1841.4143750000017</v>
      </c>
      <c r="AT3679" s="141">
        <v>1807.3680000000018</v>
      </c>
      <c r="AU3679" s="141">
        <v>1773.3216250000019</v>
      </c>
      <c r="AV3679" s="141">
        <v>1739.275250000002</v>
      </c>
      <c r="AW3679" s="141">
        <v>1705.2288750000021</v>
      </c>
      <c r="AX3679" s="141">
        <v>1671.1825000000022</v>
      </c>
      <c r="AY3679" s="141">
        <v>1637.1361250000023</v>
      </c>
      <c r="AZ3679" s="141">
        <v>1603.0897500000024</v>
      </c>
      <c r="BA3679" s="141">
        <v>1569.0433750000025</v>
      </c>
      <c r="BB3679" s="141">
        <v>1534.9970000000026</v>
      </c>
      <c r="BC3679" s="141">
        <v>1500.9506250000027</v>
      </c>
      <c r="BD3679" s="141">
        <v>1466.9042500000028</v>
      </c>
      <c r="BE3679" s="141">
        <v>1432.8578750000029</v>
      </c>
      <c r="BF3679" s="141">
        <v>1398.811500000003</v>
      </c>
      <c r="BG3679" s="141">
        <v>1364.7651250000031</v>
      </c>
      <c r="BH3679" s="141">
        <v>1330.7187500000032</v>
      </c>
      <c r="BI3679" s="141">
        <v>1296.6723750000033</v>
      </c>
      <c r="BJ3679" s="141">
        <v>1262.6260000000034</v>
      </c>
      <c r="BK3679" s="141">
        <v>1228.5796250000035</v>
      </c>
      <c r="BL3679" s="141">
        <v>1194.5332500000036</v>
      </c>
      <c r="BM3679" s="141">
        <v>1160.4868750000037</v>
      </c>
      <c r="BN3679" s="141">
        <v>1126.4405000000038</v>
      </c>
      <c r="BO3679" s="141">
        <v>1092.3941250000039</v>
      </c>
      <c r="BP3679" s="141">
        <v>1058.347750000004</v>
      </c>
    </row>
    <row r="3680" spans="4:68" ht="15.75">
      <c r="D3680" s="174" t="s">
        <v>11806</v>
      </c>
      <c r="E3680" s="175">
        <v>51115.65</v>
      </c>
      <c r="F3680" s="174" t="s">
        <v>3540</v>
      </c>
      <c r="G3680" s="174" t="s">
        <v>3165</v>
      </c>
      <c r="H3680" s="174" t="s">
        <v>172</v>
      </c>
      <c r="I3680" s="174" t="s">
        <v>11807</v>
      </c>
      <c r="J3680" s="174" t="s">
        <v>11808</v>
      </c>
      <c r="K3680" s="174"/>
      <c r="L3680" s="174" t="s">
        <v>172</v>
      </c>
      <c r="M3680" s="174" t="s">
        <v>250</v>
      </c>
      <c r="N3680" s="176">
        <v>960</v>
      </c>
      <c r="O3680" s="174" t="s">
        <v>3407</v>
      </c>
      <c r="P3680" s="177">
        <v>37438</v>
      </c>
      <c r="Q3680" s="176">
        <v>132</v>
      </c>
      <c r="R3680" s="175">
        <v>6975.1</v>
      </c>
      <c r="S3680" s="175">
        <v>44140.55</v>
      </c>
      <c r="T3680" s="161">
        <v>0</v>
      </c>
      <c r="U3680" s="96">
        <v>15</v>
      </c>
      <c r="V3680" s="38" t="s">
        <v>125</v>
      </c>
      <c r="W3680" s="38"/>
      <c r="X3680" s="137">
        <v>638.94562500000006</v>
      </c>
      <c r="Y3680" s="138">
        <v>66658</v>
      </c>
      <c r="Z3680" s="179">
        <v>69</v>
      </c>
      <c r="AA3680" s="139">
        <v>2082</v>
      </c>
      <c r="AB3680" s="131"/>
      <c r="AC3680" s="38"/>
      <c r="AD3680" s="140">
        <v>44140.55</v>
      </c>
      <c r="AE3680" s="141">
        <v>43501.604375000003</v>
      </c>
      <c r="AF3680" s="141">
        <v>42862.658750000002</v>
      </c>
      <c r="AG3680" s="141">
        <v>42223.713125000002</v>
      </c>
      <c r="AH3680" s="141">
        <v>41584.767500000002</v>
      </c>
      <c r="AI3680" s="141">
        <v>40945.821875000001</v>
      </c>
      <c r="AJ3680" s="141">
        <v>40306.876250000001</v>
      </c>
      <c r="AK3680" s="141">
        <v>39667.930625000001</v>
      </c>
      <c r="AL3680" s="141">
        <v>39028.985000000001</v>
      </c>
      <c r="AM3680" s="141">
        <v>38390.039375</v>
      </c>
      <c r="AN3680" s="141">
        <v>37751.09375</v>
      </c>
      <c r="AO3680" s="141">
        <v>37112.148125</v>
      </c>
      <c r="AP3680" s="141">
        <v>36473.202499999999</v>
      </c>
      <c r="AQ3680" s="141">
        <v>35834.256874999999</v>
      </c>
      <c r="AR3680" s="141">
        <v>35195.311249999999</v>
      </c>
      <c r="AS3680" s="141">
        <v>34556.365624999999</v>
      </c>
      <c r="AT3680" s="141">
        <v>33917.42</v>
      </c>
      <c r="AU3680" s="141">
        <v>33278.474374999998</v>
      </c>
      <c r="AV3680" s="141">
        <v>32639.528749999998</v>
      </c>
      <c r="AW3680" s="141">
        <v>32000.583124999997</v>
      </c>
      <c r="AX3680" s="141">
        <v>31361.637499999997</v>
      </c>
      <c r="AY3680" s="141">
        <v>30722.691874999997</v>
      </c>
      <c r="AZ3680" s="141">
        <v>30083.746249999997</v>
      </c>
      <c r="BA3680" s="141">
        <v>29444.800624999996</v>
      </c>
      <c r="BB3680" s="141">
        <v>28805.854999999996</v>
      </c>
      <c r="BC3680" s="141">
        <v>28166.909374999996</v>
      </c>
      <c r="BD3680" s="141">
        <v>27527.963749999995</v>
      </c>
      <c r="BE3680" s="141">
        <v>26889.018124999995</v>
      </c>
      <c r="BF3680" s="141">
        <v>26250.072499999995</v>
      </c>
      <c r="BG3680" s="141">
        <v>25611.126874999994</v>
      </c>
      <c r="BH3680" s="141">
        <v>24972.181249999994</v>
      </c>
      <c r="BI3680" s="141">
        <v>24333.235624999994</v>
      </c>
      <c r="BJ3680" s="141">
        <v>23694.289999999994</v>
      </c>
      <c r="BK3680" s="141">
        <v>23055.344374999993</v>
      </c>
      <c r="BL3680" s="141">
        <v>22416.398749999993</v>
      </c>
      <c r="BM3680" s="141">
        <v>21777.453124999993</v>
      </c>
      <c r="BN3680" s="141">
        <v>21138.507499999992</v>
      </c>
      <c r="BO3680" s="141">
        <v>20499.561874999992</v>
      </c>
      <c r="BP3680" s="141">
        <v>19860.616249999992</v>
      </c>
    </row>
    <row r="3681" spans="4:68" ht="15.75">
      <c r="D3681" s="174" t="s">
        <v>11809</v>
      </c>
      <c r="E3681" s="176">
        <v>2</v>
      </c>
      <c r="F3681" s="174" t="s">
        <v>3478</v>
      </c>
      <c r="G3681" s="174" t="s">
        <v>3165</v>
      </c>
      <c r="H3681" s="174" t="s">
        <v>172</v>
      </c>
      <c r="I3681" s="174" t="s">
        <v>3098</v>
      </c>
      <c r="J3681" s="174" t="s">
        <v>11810</v>
      </c>
      <c r="K3681" s="174"/>
      <c r="L3681" s="174" t="s">
        <v>172</v>
      </c>
      <c r="M3681" s="174" t="s">
        <v>250</v>
      </c>
      <c r="N3681" s="176">
        <v>960</v>
      </c>
      <c r="O3681" s="174" t="s">
        <v>3407</v>
      </c>
      <c r="P3681" s="177">
        <v>36617</v>
      </c>
      <c r="Q3681" s="176">
        <v>159</v>
      </c>
      <c r="R3681" s="175">
        <v>0.26</v>
      </c>
      <c r="S3681" s="175">
        <v>1.74</v>
      </c>
      <c r="T3681" s="161">
        <v>1</v>
      </c>
      <c r="U3681" s="96">
        <v>15</v>
      </c>
      <c r="V3681" s="38" t="s">
        <v>125</v>
      </c>
      <c r="W3681" s="38"/>
      <c r="X3681" s="137">
        <v>2.5000000000000001E-2</v>
      </c>
      <c r="Y3681" s="138">
        <v>65837</v>
      </c>
      <c r="Z3681" s="179">
        <v>66.75</v>
      </c>
      <c r="AA3681" s="139">
        <v>2080</v>
      </c>
      <c r="AB3681" s="131"/>
      <c r="AC3681" s="38"/>
      <c r="AD3681" s="140">
        <v>1.74</v>
      </c>
      <c r="AE3681" s="141">
        <v>1.7150000000000001</v>
      </c>
      <c r="AF3681" s="141">
        <v>1.6900000000000002</v>
      </c>
      <c r="AG3681" s="141">
        <v>1.6650000000000003</v>
      </c>
      <c r="AH3681" s="141">
        <v>1.6400000000000003</v>
      </c>
      <c r="AI3681" s="141">
        <v>1.6150000000000004</v>
      </c>
      <c r="AJ3681" s="141">
        <v>1.5900000000000005</v>
      </c>
      <c r="AK3681" s="141">
        <v>1.5650000000000006</v>
      </c>
      <c r="AL3681" s="141">
        <v>1.5400000000000007</v>
      </c>
      <c r="AM3681" s="141">
        <v>1.5150000000000008</v>
      </c>
      <c r="AN3681" s="141">
        <v>1.4900000000000009</v>
      </c>
      <c r="AO3681" s="141">
        <v>1.465000000000001</v>
      </c>
      <c r="AP3681" s="141">
        <v>1.4400000000000011</v>
      </c>
      <c r="AQ3681" s="141">
        <v>1.4150000000000011</v>
      </c>
      <c r="AR3681" s="141">
        <v>1.3900000000000012</v>
      </c>
      <c r="AS3681" s="141">
        <v>1.3650000000000013</v>
      </c>
      <c r="AT3681" s="141">
        <v>1.3400000000000014</v>
      </c>
      <c r="AU3681" s="141">
        <v>1.3150000000000015</v>
      </c>
      <c r="AV3681" s="141">
        <v>1.2900000000000016</v>
      </c>
      <c r="AW3681" s="141">
        <v>1.2650000000000017</v>
      </c>
      <c r="AX3681" s="141">
        <v>1.2400000000000018</v>
      </c>
      <c r="AY3681" s="141">
        <v>1.2150000000000019</v>
      </c>
      <c r="AZ3681" s="141">
        <v>1.1900000000000019</v>
      </c>
      <c r="BA3681" s="141">
        <v>1.165000000000002</v>
      </c>
      <c r="BB3681" s="141">
        <v>1.1400000000000021</v>
      </c>
      <c r="BC3681" s="141">
        <v>1.1150000000000022</v>
      </c>
      <c r="BD3681" s="141">
        <v>1.0900000000000023</v>
      </c>
      <c r="BE3681" s="141">
        <v>1.0650000000000024</v>
      </c>
      <c r="BF3681" s="141">
        <v>1.0400000000000025</v>
      </c>
      <c r="BG3681" s="141">
        <v>1.0150000000000026</v>
      </c>
      <c r="BH3681" s="141">
        <v>0.99000000000000254</v>
      </c>
      <c r="BI3681" s="141">
        <v>0.96500000000000252</v>
      </c>
      <c r="BJ3681" s="141">
        <v>0.9400000000000025</v>
      </c>
      <c r="BK3681" s="141">
        <v>0.91500000000000248</v>
      </c>
      <c r="BL3681" s="141">
        <v>0.89000000000000246</v>
      </c>
      <c r="BM3681" s="141">
        <v>0.86500000000000243</v>
      </c>
      <c r="BN3681" s="141">
        <v>0.84000000000000241</v>
      </c>
      <c r="BO3681" s="141">
        <v>0.81500000000000239</v>
      </c>
      <c r="BP3681" s="141">
        <v>0.79000000000000237</v>
      </c>
    </row>
    <row r="3682" spans="4:68" ht="15.75">
      <c r="D3682" s="174" t="s">
        <v>11811</v>
      </c>
      <c r="E3682" s="176">
        <v>45750</v>
      </c>
      <c r="F3682" s="174" t="s">
        <v>3466</v>
      </c>
      <c r="G3682" s="174" t="s">
        <v>3165</v>
      </c>
      <c r="H3682" s="174" t="s">
        <v>172</v>
      </c>
      <c r="I3682" s="174" t="s">
        <v>3098</v>
      </c>
      <c r="J3682" s="174" t="s">
        <v>11810</v>
      </c>
      <c r="K3682" s="174"/>
      <c r="L3682" s="174" t="s">
        <v>172</v>
      </c>
      <c r="M3682" s="174" t="s">
        <v>250</v>
      </c>
      <c r="N3682" s="176">
        <v>960</v>
      </c>
      <c r="O3682" s="174" t="s">
        <v>3407</v>
      </c>
      <c r="P3682" s="177">
        <v>36617</v>
      </c>
      <c r="Q3682" s="176">
        <v>159</v>
      </c>
      <c r="R3682" s="175">
        <v>7529.62</v>
      </c>
      <c r="S3682" s="175">
        <v>38220.379999999997</v>
      </c>
      <c r="T3682" s="161">
        <v>1</v>
      </c>
      <c r="U3682" s="96">
        <v>15</v>
      </c>
      <c r="V3682" s="38" t="s">
        <v>125</v>
      </c>
      <c r="W3682" s="38"/>
      <c r="X3682" s="137">
        <v>571.875</v>
      </c>
      <c r="Y3682" s="138">
        <v>65837</v>
      </c>
      <c r="Z3682" s="179">
        <v>66.75</v>
      </c>
      <c r="AA3682" s="139">
        <v>2080</v>
      </c>
      <c r="AB3682" s="131"/>
      <c r="AC3682" s="38"/>
      <c r="AD3682" s="140">
        <v>38220.379999999997</v>
      </c>
      <c r="AE3682" s="141">
        <v>37648.504999999997</v>
      </c>
      <c r="AF3682" s="141">
        <v>37076.629999999997</v>
      </c>
      <c r="AG3682" s="141">
        <v>36504.754999999997</v>
      </c>
      <c r="AH3682" s="141">
        <v>35932.879999999997</v>
      </c>
      <c r="AI3682" s="141">
        <v>35361.004999999997</v>
      </c>
      <c r="AJ3682" s="141">
        <v>34789.129999999997</v>
      </c>
      <c r="AK3682" s="141">
        <v>34217.254999999997</v>
      </c>
      <c r="AL3682" s="141">
        <v>33645.379999999997</v>
      </c>
      <c r="AM3682" s="141">
        <v>33073.504999999997</v>
      </c>
      <c r="AN3682" s="141">
        <v>32501.629999999997</v>
      </c>
      <c r="AO3682" s="141">
        <v>31929.754999999997</v>
      </c>
      <c r="AP3682" s="141">
        <v>31357.879999999997</v>
      </c>
      <c r="AQ3682" s="141">
        <v>30786.004999999997</v>
      </c>
      <c r="AR3682" s="141">
        <v>30214.129999999997</v>
      </c>
      <c r="AS3682" s="141">
        <v>29642.254999999997</v>
      </c>
      <c r="AT3682" s="141">
        <v>29070.379999999997</v>
      </c>
      <c r="AU3682" s="141">
        <v>28498.504999999997</v>
      </c>
      <c r="AV3682" s="141">
        <v>27926.629999999997</v>
      </c>
      <c r="AW3682" s="141">
        <v>27354.754999999997</v>
      </c>
      <c r="AX3682" s="141">
        <v>26782.879999999997</v>
      </c>
      <c r="AY3682" s="141">
        <v>26211.004999999997</v>
      </c>
      <c r="AZ3682" s="141">
        <v>25639.129999999997</v>
      </c>
      <c r="BA3682" s="141">
        <v>25067.254999999997</v>
      </c>
      <c r="BB3682" s="141">
        <v>24495.379999999997</v>
      </c>
      <c r="BC3682" s="141">
        <v>23923.504999999997</v>
      </c>
      <c r="BD3682" s="141">
        <v>23351.629999999997</v>
      </c>
      <c r="BE3682" s="141">
        <v>22779.754999999997</v>
      </c>
      <c r="BF3682" s="141">
        <v>22207.879999999997</v>
      </c>
      <c r="BG3682" s="141">
        <v>21636.004999999997</v>
      </c>
      <c r="BH3682" s="141">
        <v>21064.129999999997</v>
      </c>
      <c r="BI3682" s="141">
        <v>20492.254999999997</v>
      </c>
      <c r="BJ3682" s="141">
        <v>19920.379999999997</v>
      </c>
      <c r="BK3682" s="141">
        <v>19348.504999999997</v>
      </c>
      <c r="BL3682" s="141">
        <v>18776.629999999997</v>
      </c>
      <c r="BM3682" s="141">
        <v>18204.754999999997</v>
      </c>
      <c r="BN3682" s="141">
        <v>17632.879999999997</v>
      </c>
      <c r="BO3682" s="141">
        <v>17061.004999999997</v>
      </c>
      <c r="BP3682" s="141">
        <v>16489.129999999997</v>
      </c>
    </row>
    <row r="3683" spans="4:68" ht="15.75">
      <c r="D3683" s="174" t="s">
        <v>11812</v>
      </c>
      <c r="E3683" s="176">
        <v>62</v>
      </c>
      <c r="F3683" s="174" t="s">
        <v>3516</v>
      </c>
      <c r="G3683" s="174" t="s">
        <v>3165</v>
      </c>
      <c r="H3683" s="174" t="s">
        <v>172</v>
      </c>
      <c r="I3683" s="174" t="s">
        <v>3098</v>
      </c>
      <c r="J3683" s="174" t="s">
        <v>11810</v>
      </c>
      <c r="K3683" s="174"/>
      <c r="L3683" s="174" t="s">
        <v>172</v>
      </c>
      <c r="M3683" s="174" t="s">
        <v>250</v>
      </c>
      <c r="N3683" s="176">
        <v>960</v>
      </c>
      <c r="O3683" s="174" t="s">
        <v>3407</v>
      </c>
      <c r="P3683" s="177">
        <v>36617</v>
      </c>
      <c r="Q3683" s="176">
        <v>159</v>
      </c>
      <c r="R3683" s="175">
        <v>10.130000000000001</v>
      </c>
      <c r="S3683" s="175">
        <v>51.87</v>
      </c>
      <c r="T3683" s="161">
        <v>1</v>
      </c>
      <c r="U3683" s="96">
        <v>15</v>
      </c>
      <c r="V3683" s="38" t="s">
        <v>125</v>
      </c>
      <c r="W3683" s="38"/>
      <c r="X3683" s="137">
        <v>0.77500000000000013</v>
      </c>
      <c r="Y3683" s="138">
        <v>65837</v>
      </c>
      <c r="Z3683" s="179">
        <v>66.75</v>
      </c>
      <c r="AA3683" s="139">
        <v>2080</v>
      </c>
      <c r="AB3683" s="131"/>
      <c r="AC3683" s="38"/>
      <c r="AD3683" s="140">
        <v>51.87</v>
      </c>
      <c r="AE3683" s="141">
        <v>51.094999999999999</v>
      </c>
      <c r="AF3683" s="141">
        <v>50.32</v>
      </c>
      <c r="AG3683" s="141">
        <v>49.545000000000002</v>
      </c>
      <c r="AH3683" s="141">
        <v>48.77</v>
      </c>
      <c r="AI3683" s="141">
        <v>47.995000000000005</v>
      </c>
      <c r="AJ3683" s="141">
        <v>47.220000000000006</v>
      </c>
      <c r="AK3683" s="141">
        <v>46.445000000000007</v>
      </c>
      <c r="AL3683" s="141">
        <v>45.670000000000009</v>
      </c>
      <c r="AM3683" s="141">
        <v>44.89500000000001</v>
      </c>
      <c r="AN3683" s="141">
        <v>44.120000000000012</v>
      </c>
      <c r="AO3683" s="141">
        <v>43.345000000000013</v>
      </c>
      <c r="AP3683" s="141">
        <v>42.570000000000014</v>
      </c>
      <c r="AQ3683" s="141">
        <v>41.795000000000016</v>
      </c>
      <c r="AR3683" s="141">
        <v>41.020000000000017</v>
      </c>
      <c r="AS3683" s="141">
        <v>40.245000000000019</v>
      </c>
      <c r="AT3683" s="141">
        <v>39.47000000000002</v>
      </c>
      <c r="AU3683" s="141">
        <v>38.695000000000022</v>
      </c>
      <c r="AV3683" s="141">
        <v>37.920000000000023</v>
      </c>
      <c r="AW3683" s="141">
        <v>37.145000000000024</v>
      </c>
      <c r="AX3683" s="141">
        <v>36.370000000000026</v>
      </c>
      <c r="AY3683" s="141">
        <v>35.595000000000027</v>
      </c>
      <c r="AZ3683" s="141">
        <v>34.820000000000029</v>
      </c>
      <c r="BA3683" s="141">
        <v>34.04500000000003</v>
      </c>
      <c r="BB3683" s="141">
        <v>33.270000000000032</v>
      </c>
      <c r="BC3683" s="141">
        <v>32.495000000000033</v>
      </c>
      <c r="BD3683" s="141">
        <v>31.720000000000034</v>
      </c>
      <c r="BE3683" s="141">
        <v>30.945000000000036</v>
      </c>
      <c r="BF3683" s="141">
        <v>30.170000000000037</v>
      </c>
      <c r="BG3683" s="141">
        <v>29.395000000000039</v>
      </c>
      <c r="BH3683" s="141">
        <v>28.62000000000004</v>
      </c>
      <c r="BI3683" s="141">
        <v>27.845000000000041</v>
      </c>
      <c r="BJ3683" s="141">
        <v>27.070000000000043</v>
      </c>
      <c r="BK3683" s="141">
        <v>26.295000000000044</v>
      </c>
      <c r="BL3683" s="141">
        <v>25.520000000000046</v>
      </c>
      <c r="BM3683" s="141">
        <v>24.745000000000047</v>
      </c>
      <c r="BN3683" s="141">
        <v>23.970000000000049</v>
      </c>
      <c r="BO3683" s="141">
        <v>23.19500000000005</v>
      </c>
      <c r="BP3683" s="141">
        <v>22.420000000000051</v>
      </c>
    </row>
    <row r="3684" spans="4:68" ht="15.75">
      <c r="D3684" s="174" t="s">
        <v>11813</v>
      </c>
      <c r="E3684" s="176">
        <v>2786</v>
      </c>
      <c r="F3684" s="174" t="s">
        <v>4671</v>
      </c>
      <c r="G3684" s="174" t="s">
        <v>3165</v>
      </c>
      <c r="H3684" s="174" t="s">
        <v>172</v>
      </c>
      <c r="I3684" s="174" t="s">
        <v>3098</v>
      </c>
      <c r="J3684" s="174" t="s">
        <v>11810</v>
      </c>
      <c r="K3684" s="174"/>
      <c r="L3684" s="174" t="s">
        <v>172</v>
      </c>
      <c r="M3684" s="174" t="s">
        <v>250</v>
      </c>
      <c r="N3684" s="176">
        <v>960</v>
      </c>
      <c r="O3684" s="174" t="s">
        <v>3407</v>
      </c>
      <c r="P3684" s="177">
        <v>36617</v>
      </c>
      <c r="Q3684" s="176">
        <v>159</v>
      </c>
      <c r="R3684" s="175">
        <v>458.46</v>
      </c>
      <c r="S3684" s="175">
        <v>2327.54</v>
      </c>
      <c r="T3684" s="161">
        <v>1</v>
      </c>
      <c r="U3684" s="96">
        <v>15</v>
      </c>
      <c r="V3684" s="38" t="s">
        <v>125</v>
      </c>
      <c r="W3684" s="38"/>
      <c r="X3684" s="137">
        <v>34.824999999999996</v>
      </c>
      <c r="Y3684" s="138">
        <v>65837</v>
      </c>
      <c r="Z3684" s="179">
        <v>66.75</v>
      </c>
      <c r="AA3684" s="139">
        <v>2080</v>
      </c>
      <c r="AB3684" s="131"/>
      <c r="AC3684" s="38"/>
      <c r="AD3684" s="140">
        <v>2327.54</v>
      </c>
      <c r="AE3684" s="141">
        <v>2292.7150000000001</v>
      </c>
      <c r="AF3684" s="141">
        <v>2257.8900000000003</v>
      </c>
      <c r="AG3684" s="141">
        <v>2223.0650000000005</v>
      </c>
      <c r="AH3684" s="141">
        <v>2188.2400000000007</v>
      </c>
      <c r="AI3684" s="141">
        <v>2153.4150000000009</v>
      </c>
      <c r="AJ3684" s="141">
        <v>2118.5900000000011</v>
      </c>
      <c r="AK3684" s="141">
        <v>2083.7650000000012</v>
      </c>
      <c r="AL3684" s="141">
        <v>2048.9400000000014</v>
      </c>
      <c r="AM3684" s="141">
        <v>2014.1150000000014</v>
      </c>
      <c r="AN3684" s="141">
        <v>1979.2900000000013</v>
      </c>
      <c r="AO3684" s="141">
        <v>1944.4650000000013</v>
      </c>
      <c r="AP3684" s="141">
        <v>1909.6400000000012</v>
      </c>
      <c r="AQ3684" s="141">
        <v>1874.8150000000012</v>
      </c>
      <c r="AR3684" s="141">
        <v>1839.9900000000011</v>
      </c>
      <c r="AS3684" s="141">
        <v>1805.1650000000011</v>
      </c>
      <c r="AT3684" s="141">
        <v>1770.3400000000011</v>
      </c>
      <c r="AU3684" s="141">
        <v>1735.515000000001</v>
      </c>
      <c r="AV3684" s="141">
        <v>1700.690000000001</v>
      </c>
      <c r="AW3684" s="141">
        <v>1665.8650000000009</v>
      </c>
      <c r="AX3684" s="141">
        <v>1631.0400000000009</v>
      </c>
      <c r="AY3684" s="141">
        <v>1596.2150000000008</v>
      </c>
      <c r="AZ3684" s="141">
        <v>1561.3900000000008</v>
      </c>
      <c r="BA3684" s="141">
        <v>1526.5650000000007</v>
      </c>
      <c r="BB3684" s="141">
        <v>1491.7400000000007</v>
      </c>
      <c r="BC3684" s="141">
        <v>1456.9150000000006</v>
      </c>
      <c r="BD3684" s="141">
        <v>1422.0900000000006</v>
      </c>
      <c r="BE3684" s="141">
        <v>1387.2650000000006</v>
      </c>
      <c r="BF3684" s="141">
        <v>1352.4400000000005</v>
      </c>
      <c r="BG3684" s="141">
        <v>1317.6150000000005</v>
      </c>
      <c r="BH3684" s="141">
        <v>1282.7900000000004</v>
      </c>
      <c r="BI3684" s="141">
        <v>1247.9650000000004</v>
      </c>
      <c r="BJ3684" s="141">
        <v>1213.1400000000003</v>
      </c>
      <c r="BK3684" s="141">
        <v>1178.3150000000003</v>
      </c>
      <c r="BL3684" s="141">
        <v>1143.4900000000002</v>
      </c>
      <c r="BM3684" s="141">
        <v>1108.6650000000002</v>
      </c>
      <c r="BN3684" s="141">
        <v>1073.8400000000001</v>
      </c>
      <c r="BO3684" s="141">
        <v>1039.0150000000001</v>
      </c>
      <c r="BP3684" s="141">
        <v>1004.19</v>
      </c>
    </row>
    <row r="3685" spans="4:68" ht="15.75">
      <c r="D3685" s="174" t="s">
        <v>11814</v>
      </c>
      <c r="E3685" s="176">
        <v>2471010</v>
      </c>
      <c r="F3685" s="174" t="s">
        <v>4669</v>
      </c>
      <c r="G3685" s="174" t="s">
        <v>3165</v>
      </c>
      <c r="H3685" s="174" t="s">
        <v>169</v>
      </c>
      <c r="I3685" s="174" t="s">
        <v>3098</v>
      </c>
      <c r="J3685" s="174" t="s">
        <v>11810</v>
      </c>
      <c r="K3685" s="174"/>
      <c r="L3685" s="174" t="s">
        <v>172</v>
      </c>
      <c r="M3685" s="174" t="s">
        <v>250</v>
      </c>
      <c r="N3685" s="176">
        <v>960</v>
      </c>
      <c r="O3685" s="174" t="s">
        <v>3407</v>
      </c>
      <c r="P3685" s="177">
        <v>36617</v>
      </c>
      <c r="Q3685" s="176">
        <v>159</v>
      </c>
      <c r="R3685" s="175">
        <v>406686.99</v>
      </c>
      <c r="S3685" s="175">
        <v>2064323.01</v>
      </c>
      <c r="T3685" s="161">
        <v>1</v>
      </c>
      <c r="U3685" s="96">
        <v>15</v>
      </c>
      <c r="V3685" s="38" t="s">
        <v>125</v>
      </c>
      <c r="W3685" s="38"/>
      <c r="X3685" s="137">
        <v>30887.625</v>
      </c>
      <c r="Y3685" s="138">
        <v>65837</v>
      </c>
      <c r="Z3685" s="179">
        <v>66.75</v>
      </c>
      <c r="AA3685" s="139">
        <v>2080</v>
      </c>
      <c r="AB3685" s="131"/>
      <c r="AC3685" s="38"/>
      <c r="AD3685" s="140">
        <v>2064323.01</v>
      </c>
      <c r="AE3685" s="141">
        <v>2033435.385</v>
      </c>
      <c r="AF3685" s="141">
        <v>2002547.76</v>
      </c>
      <c r="AG3685" s="141">
        <v>1971660.135</v>
      </c>
      <c r="AH3685" s="141">
        <v>1940772.51</v>
      </c>
      <c r="AI3685" s="141">
        <v>1909884.885</v>
      </c>
      <c r="AJ3685" s="141">
        <v>1878997.26</v>
      </c>
      <c r="AK3685" s="141">
        <v>1848109.635</v>
      </c>
      <c r="AL3685" s="141">
        <v>1817222.01</v>
      </c>
      <c r="AM3685" s="141">
        <v>1786334.385</v>
      </c>
      <c r="AN3685" s="141">
        <v>1755446.76</v>
      </c>
      <c r="AO3685" s="141">
        <v>1724559.135</v>
      </c>
      <c r="AP3685" s="141">
        <v>1693671.51</v>
      </c>
      <c r="AQ3685" s="141">
        <v>1662783.885</v>
      </c>
      <c r="AR3685" s="141">
        <v>1631896.26</v>
      </c>
      <c r="AS3685" s="141">
        <v>1601008.635</v>
      </c>
      <c r="AT3685" s="141">
        <v>1570121.01</v>
      </c>
      <c r="AU3685" s="141">
        <v>1539233.385</v>
      </c>
      <c r="AV3685" s="141">
        <v>1508345.76</v>
      </c>
      <c r="AW3685" s="141">
        <v>1477458.135</v>
      </c>
      <c r="AX3685" s="141">
        <v>1446570.51</v>
      </c>
      <c r="AY3685" s="141">
        <v>1415682.885</v>
      </c>
      <c r="AZ3685" s="141">
        <v>1384795.26</v>
      </c>
      <c r="BA3685" s="141">
        <v>1353907.635</v>
      </c>
      <c r="BB3685" s="141">
        <v>1323020.01</v>
      </c>
      <c r="BC3685" s="141">
        <v>1292132.385</v>
      </c>
      <c r="BD3685" s="141">
        <v>1261244.76</v>
      </c>
      <c r="BE3685" s="141">
        <v>1230357.135</v>
      </c>
      <c r="BF3685" s="141">
        <v>1199469.51</v>
      </c>
      <c r="BG3685" s="141">
        <v>1168581.885</v>
      </c>
      <c r="BH3685" s="141">
        <v>1137694.26</v>
      </c>
      <c r="BI3685" s="141">
        <v>1106806.635</v>
      </c>
      <c r="BJ3685" s="141">
        <v>1075919.01</v>
      </c>
      <c r="BK3685" s="141">
        <v>1045031.385</v>
      </c>
      <c r="BL3685" s="141">
        <v>1014143.76</v>
      </c>
      <c r="BM3685" s="141">
        <v>983256.13500000001</v>
      </c>
      <c r="BN3685" s="141">
        <v>952368.51</v>
      </c>
      <c r="BO3685" s="141">
        <v>921480.88500000001</v>
      </c>
      <c r="BP3685" s="141">
        <v>890593.26</v>
      </c>
    </row>
    <row r="3686" spans="4:68" ht="15.75">
      <c r="D3686" s="174" t="s">
        <v>11815</v>
      </c>
      <c r="E3686" s="176">
        <v>4371747</v>
      </c>
      <c r="F3686" s="174" t="s">
        <v>10588</v>
      </c>
      <c r="G3686" s="174" t="s">
        <v>3165</v>
      </c>
      <c r="H3686" s="174" t="s">
        <v>169</v>
      </c>
      <c r="I3686" s="174" t="s">
        <v>3098</v>
      </c>
      <c r="J3686" s="174" t="s">
        <v>11810</v>
      </c>
      <c r="K3686" s="174"/>
      <c r="L3686" s="174" t="s">
        <v>172</v>
      </c>
      <c r="M3686" s="174" t="s">
        <v>250</v>
      </c>
      <c r="N3686" s="176">
        <v>960</v>
      </c>
      <c r="O3686" s="174" t="s">
        <v>3407</v>
      </c>
      <c r="P3686" s="177">
        <v>36617</v>
      </c>
      <c r="Q3686" s="176">
        <v>159</v>
      </c>
      <c r="R3686" s="175">
        <v>719516.59</v>
      </c>
      <c r="S3686" s="175">
        <v>3652230.41</v>
      </c>
      <c r="T3686" s="161">
        <v>1</v>
      </c>
      <c r="U3686" s="96">
        <v>15</v>
      </c>
      <c r="V3686" s="38" t="s">
        <v>125</v>
      </c>
      <c r="W3686" s="38"/>
      <c r="X3686" s="137">
        <v>54646.837499999994</v>
      </c>
      <c r="Y3686" s="138">
        <v>65837</v>
      </c>
      <c r="Z3686" s="179">
        <v>66.75</v>
      </c>
      <c r="AA3686" s="139">
        <v>2080</v>
      </c>
      <c r="AB3686" s="131"/>
      <c r="AC3686" s="38"/>
      <c r="AD3686" s="140">
        <v>3652230.41</v>
      </c>
      <c r="AE3686" s="141">
        <v>3597583.5725000002</v>
      </c>
      <c r="AF3686" s="141">
        <v>3542936.7350000003</v>
      </c>
      <c r="AG3686" s="141">
        <v>3488289.8975000004</v>
      </c>
      <c r="AH3686" s="141">
        <v>3433643.0600000005</v>
      </c>
      <c r="AI3686" s="141">
        <v>3378996.2225000006</v>
      </c>
      <c r="AJ3686" s="141">
        <v>3324349.3850000007</v>
      </c>
      <c r="AK3686" s="141">
        <v>3269702.5475000008</v>
      </c>
      <c r="AL3686" s="141">
        <v>3215055.7100000009</v>
      </c>
      <c r="AM3686" s="141">
        <v>3160408.872500001</v>
      </c>
      <c r="AN3686" s="141">
        <v>3105762.0350000011</v>
      </c>
      <c r="AO3686" s="141">
        <v>3051115.1975000012</v>
      </c>
      <c r="AP3686" s="141">
        <v>2996468.3600000013</v>
      </c>
      <c r="AQ3686" s="141">
        <v>2941821.5225000014</v>
      </c>
      <c r="AR3686" s="141">
        <v>2887174.6850000015</v>
      </c>
      <c r="AS3686" s="141">
        <v>2832527.8475000015</v>
      </c>
      <c r="AT3686" s="141">
        <v>2777881.0100000016</v>
      </c>
      <c r="AU3686" s="141">
        <v>2723234.1725000017</v>
      </c>
      <c r="AV3686" s="141">
        <v>2668587.3350000018</v>
      </c>
      <c r="AW3686" s="141">
        <v>2613940.4975000019</v>
      </c>
      <c r="AX3686" s="141">
        <v>2559293.660000002</v>
      </c>
      <c r="AY3686" s="141">
        <v>2504646.8225000021</v>
      </c>
      <c r="AZ3686" s="141">
        <v>2449999.9850000022</v>
      </c>
      <c r="BA3686" s="141">
        <v>2395353.1475000023</v>
      </c>
      <c r="BB3686" s="141">
        <v>2340706.3100000024</v>
      </c>
      <c r="BC3686" s="141">
        <v>2286059.4725000025</v>
      </c>
      <c r="BD3686" s="141">
        <v>2231412.6350000026</v>
      </c>
      <c r="BE3686" s="141">
        <v>2176765.7975000027</v>
      </c>
      <c r="BF3686" s="141">
        <v>2122118.9600000028</v>
      </c>
      <c r="BG3686" s="141">
        <v>2067472.1225000028</v>
      </c>
      <c r="BH3686" s="141">
        <v>2012825.2850000029</v>
      </c>
      <c r="BI3686" s="141">
        <v>1958178.447500003</v>
      </c>
      <c r="BJ3686" s="141">
        <v>1903531.6100000031</v>
      </c>
      <c r="BK3686" s="141">
        <v>1848884.7725000032</v>
      </c>
      <c r="BL3686" s="141">
        <v>1794237.9350000033</v>
      </c>
      <c r="BM3686" s="141">
        <v>1739591.0975000034</v>
      </c>
      <c r="BN3686" s="141">
        <v>1684944.2600000035</v>
      </c>
      <c r="BO3686" s="141">
        <v>1630297.4225000036</v>
      </c>
      <c r="BP3686" s="141">
        <v>1575650.5850000037</v>
      </c>
    </row>
    <row r="3687" spans="4:68" ht="15.75">
      <c r="D3687" s="174" t="s">
        <v>11816</v>
      </c>
      <c r="E3687" s="176">
        <v>92</v>
      </c>
      <c r="F3687" s="174" t="s">
        <v>11381</v>
      </c>
      <c r="G3687" s="174" t="s">
        <v>3165</v>
      </c>
      <c r="H3687" s="174" t="s">
        <v>172</v>
      </c>
      <c r="I3687" s="174" t="s">
        <v>3098</v>
      </c>
      <c r="J3687" s="174" t="s">
        <v>11810</v>
      </c>
      <c r="K3687" s="174"/>
      <c r="L3687" s="174" t="s">
        <v>172</v>
      </c>
      <c r="M3687" s="174" t="s">
        <v>250</v>
      </c>
      <c r="N3687" s="176">
        <v>960</v>
      </c>
      <c r="O3687" s="174" t="s">
        <v>3407</v>
      </c>
      <c r="P3687" s="177">
        <v>36617</v>
      </c>
      <c r="Q3687" s="176">
        <v>159</v>
      </c>
      <c r="R3687" s="175">
        <v>15.14</v>
      </c>
      <c r="S3687" s="175">
        <v>76.86</v>
      </c>
      <c r="T3687" s="161">
        <v>1</v>
      </c>
      <c r="U3687" s="96">
        <v>15</v>
      </c>
      <c r="V3687" s="38" t="s">
        <v>125</v>
      </c>
      <c r="W3687" s="38"/>
      <c r="X3687" s="137">
        <v>1.1500000000000001</v>
      </c>
      <c r="Y3687" s="138">
        <v>65837</v>
      </c>
      <c r="Z3687" s="179">
        <v>66.75</v>
      </c>
      <c r="AA3687" s="139">
        <v>2080</v>
      </c>
      <c r="AB3687" s="131"/>
      <c r="AC3687" s="38"/>
      <c r="AD3687" s="140">
        <v>76.86</v>
      </c>
      <c r="AE3687" s="141">
        <v>75.709999999999994</v>
      </c>
      <c r="AF3687" s="141">
        <v>74.559999999999988</v>
      </c>
      <c r="AG3687" s="141">
        <v>73.409999999999982</v>
      </c>
      <c r="AH3687" s="141">
        <v>72.259999999999977</v>
      </c>
      <c r="AI3687" s="141">
        <v>71.109999999999971</v>
      </c>
      <c r="AJ3687" s="141">
        <v>69.959999999999965</v>
      </c>
      <c r="AK3687" s="141">
        <v>68.80999999999996</v>
      </c>
      <c r="AL3687" s="141">
        <v>67.659999999999954</v>
      </c>
      <c r="AM3687" s="141">
        <v>66.509999999999948</v>
      </c>
      <c r="AN3687" s="141">
        <v>65.359999999999943</v>
      </c>
      <c r="AO3687" s="141">
        <v>64.209999999999937</v>
      </c>
      <c r="AP3687" s="141">
        <v>63.059999999999938</v>
      </c>
      <c r="AQ3687" s="141">
        <v>61.90999999999994</v>
      </c>
      <c r="AR3687" s="141">
        <v>60.759999999999941</v>
      </c>
      <c r="AS3687" s="141">
        <v>59.609999999999943</v>
      </c>
      <c r="AT3687" s="141">
        <v>58.459999999999944</v>
      </c>
      <c r="AU3687" s="141">
        <v>57.309999999999945</v>
      </c>
      <c r="AV3687" s="141">
        <v>56.159999999999947</v>
      </c>
      <c r="AW3687" s="141">
        <v>55.009999999999948</v>
      </c>
      <c r="AX3687" s="141">
        <v>53.85999999999995</v>
      </c>
      <c r="AY3687" s="141">
        <v>52.709999999999951</v>
      </c>
      <c r="AZ3687" s="141">
        <v>51.559999999999953</v>
      </c>
      <c r="BA3687" s="141">
        <v>50.409999999999954</v>
      </c>
      <c r="BB3687" s="141">
        <v>49.259999999999955</v>
      </c>
      <c r="BC3687" s="141">
        <v>48.109999999999957</v>
      </c>
      <c r="BD3687" s="141">
        <v>46.959999999999958</v>
      </c>
      <c r="BE3687" s="141">
        <v>45.80999999999996</v>
      </c>
      <c r="BF3687" s="141">
        <v>44.659999999999961</v>
      </c>
      <c r="BG3687" s="141">
        <v>43.509999999999962</v>
      </c>
      <c r="BH3687" s="141">
        <v>42.359999999999964</v>
      </c>
      <c r="BI3687" s="141">
        <v>41.209999999999965</v>
      </c>
      <c r="BJ3687" s="141">
        <v>40.059999999999967</v>
      </c>
      <c r="BK3687" s="141">
        <v>38.909999999999968</v>
      </c>
      <c r="BL3687" s="141">
        <v>37.75999999999997</v>
      </c>
      <c r="BM3687" s="141">
        <v>36.609999999999971</v>
      </c>
      <c r="BN3687" s="141">
        <v>35.459999999999972</v>
      </c>
      <c r="BO3687" s="141">
        <v>34.309999999999974</v>
      </c>
      <c r="BP3687" s="141">
        <v>33.159999999999975</v>
      </c>
    </row>
    <row r="3688" spans="4:68" ht="15.75">
      <c r="D3688" s="174" t="s">
        <v>11817</v>
      </c>
      <c r="E3688" s="175">
        <v>52696.83</v>
      </c>
      <c r="F3688" s="174" t="s">
        <v>3409</v>
      </c>
      <c r="G3688" s="174" t="s">
        <v>3208</v>
      </c>
      <c r="H3688" s="174" t="s">
        <v>183</v>
      </c>
      <c r="I3688" s="174" t="s">
        <v>11818</v>
      </c>
      <c r="J3688" s="174" t="s">
        <v>11819</v>
      </c>
      <c r="K3688" s="174"/>
      <c r="L3688" s="174" t="s">
        <v>183</v>
      </c>
      <c r="M3688" s="174" t="s">
        <v>3575</v>
      </c>
      <c r="N3688" s="176">
        <v>60</v>
      </c>
      <c r="O3688" s="174" t="s">
        <v>3407</v>
      </c>
      <c r="P3688" s="177">
        <v>36342</v>
      </c>
      <c r="Q3688" s="176">
        <v>168</v>
      </c>
      <c r="R3688" s="175">
        <v>52696.83</v>
      </c>
      <c r="S3688" s="176">
        <v>0</v>
      </c>
      <c r="T3688" s="161">
        <v>0</v>
      </c>
      <c r="U3688" s="96">
        <v>19</v>
      </c>
      <c r="V3688" s="38" t="s">
        <v>129</v>
      </c>
      <c r="W3688" s="38"/>
      <c r="X3688" s="137">
        <v>0</v>
      </c>
      <c r="Y3688" s="138">
        <v>38169</v>
      </c>
      <c r="Z3688" s="179">
        <v>0</v>
      </c>
      <c r="AA3688" s="139">
        <v>2004</v>
      </c>
      <c r="AB3688" s="131"/>
      <c r="AC3688" s="38"/>
      <c r="AD3688" s="140">
        <v>0</v>
      </c>
      <c r="AE3688" s="141">
        <v>0</v>
      </c>
      <c r="AF3688" s="141">
        <v>0</v>
      </c>
      <c r="AG3688" s="141">
        <v>0</v>
      </c>
      <c r="AH3688" s="141">
        <v>0</v>
      </c>
      <c r="AI3688" s="141">
        <v>0</v>
      </c>
      <c r="AJ3688" s="141">
        <v>0</v>
      </c>
      <c r="AK3688" s="141">
        <v>0</v>
      </c>
      <c r="AL3688" s="141">
        <v>0</v>
      </c>
      <c r="AM3688" s="141">
        <v>0</v>
      </c>
      <c r="AN3688" s="141">
        <v>0</v>
      </c>
      <c r="AO3688" s="141">
        <v>0</v>
      </c>
      <c r="AP3688" s="141">
        <v>0</v>
      </c>
      <c r="AQ3688" s="141">
        <v>0</v>
      </c>
      <c r="AR3688" s="141">
        <v>0</v>
      </c>
      <c r="AS3688" s="141">
        <v>0</v>
      </c>
      <c r="AT3688" s="141">
        <v>0</v>
      </c>
      <c r="AU3688" s="141">
        <v>0</v>
      </c>
      <c r="AV3688" s="141">
        <v>0</v>
      </c>
      <c r="AW3688" s="141">
        <v>0</v>
      </c>
      <c r="AX3688" s="141">
        <v>0</v>
      </c>
      <c r="AY3688" s="141">
        <v>0</v>
      </c>
      <c r="AZ3688" s="141">
        <v>0</v>
      </c>
      <c r="BA3688" s="141">
        <v>0</v>
      </c>
      <c r="BB3688" s="141">
        <v>0</v>
      </c>
      <c r="BC3688" s="141">
        <v>0</v>
      </c>
      <c r="BD3688" s="141">
        <v>0</v>
      </c>
      <c r="BE3688" s="141">
        <v>0</v>
      </c>
      <c r="BF3688" s="141">
        <v>0</v>
      </c>
      <c r="BG3688" s="141">
        <v>0</v>
      </c>
      <c r="BH3688" s="141">
        <v>0</v>
      </c>
      <c r="BI3688" s="141">
        <v>0</v>
      </c>
      <c r="BJ3688" s="141">
        <v>0</v>
      </c>
      <c r="BK3688" s="141">
        <v>0</v>
      </c>
      <c r="BL3688" s="141">
        <v>0</v>
      </c>
      <c r="BM3688" s="141">
        <v>0</v>
      </c>
      <c r="BN3688" s="141">
        <v>0</v>
      </c>
      <c r="BO3688" s="141">
        <v>0</v>
      </c>
      <c r="BP3688" s="141">
        <v>0</v>
      </c>
    </row>
    <row r="3689" spans="4:68" ht="15.75">
      <c r="D3689" s="174" t="s">
        <v>11820</v>
      </c>
      <c r="E3689" s="175">
        <v>310379.67</v>
      </c>
      <c r="F3689" s="174" t="s">
        <v>3540</v>
      </c>
      <c r="G3689" s="174" t="s">
        <v>3208</v>
      </c>
      <c r="H3689" s="174" t="s">
        <v>183</v>
      </c>
      <c r="I3689" s="174" t="s">
        <v>11821</v>
      </c>
      <c r="J3689" s="174" t="s">
        <v>11819</v>
      </c>
      <c r="K3689" s="174"/>
      <c r="L3689" s="174" t="s">
        <v>183</v>
      </c>
      <c r="M3689" s="174" t="s">
        <v>3575</v>
      </c>
      <c r="N3689" s="176">
        <v>60</v>
      </c>
      <c r="O3689" s="174" t="s">
        <v>3407</v>
      </c>
      <c r="P3689" s="177">
        <v>36342</v>
      </c>
      <c r="Q3689" s="176">
        <v>168</v>
      </c>
      <c r="R3689" s="175">
        <v>310379.67</v>
      </c>
      <c r="S3689" s="176">
        <v>0</v>
      </c>
      <c r="T3689" s="161">
        <v>0</v>
      </c>
      <c r="U3689" s="96">
        <v>19</v>
      </c>
      <c r="V3689" s="38" t="s">
        <v>129</v>
      </c>
      <c r="W3689" s="38"/>
      <c r="X3689" s="137">
        <v>0</v>
      </c>
      <c r="Y3689" s="138">
        <v>38169</v>
      </c>
      <c r="Z3689" s="179">
        <v>0</v>
      </c>
      <c r="AA3689" s="139">
        <v>2004</v>
      </c>
      <c r="AB3689" s="131"/>
      <c r="AC3689" s="38"/>
      <c r="AD3689" s="140">
        <v>0</v>
      </c>
      <c r="AE3689" s="141">
        <v>0</v>
      </c>
      <c r="AF3689" s="141">
        <v>0</v>
      </c>
      <c r="AG3689" s="141">
        <v>0</v>
      </c>
      <c r="AH3689" s="141">
        <v>0</v>
      </c>
      <c r="AI3689" s="141">
        <v>0</v>
      </c>
      <c r="AJ3689" s="141">
        <v>0</v>
      </c>
      <c r="AK3689" s="141">
        <v>0</v>
      </c>
      <c r="AL3689" s="141">
        <v>0</v>
      </c>
      <c r="AM3689" s="141">
        <v>0</v>
      </c>
      <c r="AN3689" s="141">
        <v>0</v>
      </c>
      <c r="AO3689" s="141">
        <v>0</v>
      </c>
      <c r="AP3689" s="141">
        <v>0</v>
      </c>
      <c r="AQ3689" s="141">
        <v>0</v>
      </c>
      <c r="AR3689" s="141">
        <v>0</v>
      </c>
      <c r="AS3689" s="141">
        <v>0</v>
      </c>
      <c r="AT3689" s="141">
        <v>0</v>
      </c>
      <c r="AU3689" s="141">
        <v>0</v>
      </c>
      <c r="AV3689" s="141">
        <v>0</v>
      </c>
      <c r="AW3689" s="141">
        <v>0</v>
      </c>
      <c r="AX3689" s="141">
        <v>0</v>
      </c>
      <c r="AY3689" s="141">
        <v>0</v>
      </c>
      <c r="AZ3689" s="141">
        <v>0</v>
      </c>
      <c r="BA3689" s="141">
        <v>0</v>
      </c>
      <c r="BB3689" s="141">
        <v>0</v>
      </c>
      <c r="BC3689" s="141">
        <v>0</v>
      </c>
      <c r="BD3689" s="141">
        <v>0</v>
      </c>
      <c r="BE3689" s="141">
        <v>0</v>
      </c>
      <c r="BF3689" s="141">
        <v>0</v>
      </c>
      <c r="BG3689" s="141">
        <v>0</v>
      </c>
      <c r="BH3689" s="141">
        <v>0</v>
      </c>
      <c r="BI3689" s="141">
        <v>0</v>
      </c>
      <c r="BJ3689" s="141">
        <v>0</v>
      </c>
      <c r="BK3689" s="141">
        <v>0</v>
      </c>
      <c r="BL3689" s="141">
        <v>0</v>
      </c>
      <c r="BM3689" s="141">
        <v>0</v>
      </c>
      <c r="BN3689" s="141">
        <v>0</v>
      </c>
      <c r="BO3689" s="141">
        <v>0</v>
      </c>
      <c r="BP3689" s="141">
        <v>0</v>
      </c>
    </row>
    <row r="3690" spans="4:68" ht="15.75">
      <c r="D3690" s="174" t="s">
        <v>11822</v>
      </c>
      <c r="E3690" s="175">
        <v>1608073.14</v>
      </c>
      <c r="F3690" s="174" t="s">
        <v>3540</v>
      </c>
      <c r="G3690" s="174" t="s">
        <v>3208</v>
      </c>
      <c r="H3690" s="174" t="s">
        <v>183</v>
      </c>
      <c r="I3690" s="174" t="s">
        <v>11818</v>
      </c>
      <c r="J3690" s="174" t="s">
        <v>11819</v>
      </c>
      <c r="K3690" s="174"/>
      <c r="L3690" s="174" t="s">
        <v>183</v>
      </c>
      <c r="M3690" s="174" t="s">
        <v>3575</v>
      </c>
      <c r="N3690" s="176">
        <v>60</v>
      </c>
      <c r="O3690" s="174" t="s">
        <v>3407</v>
      </c>
      <c r="P3690" s="177">
        <v>36342</v>
      </c>
      <c r="Q3690" s="176">
        <v>168</v>
      </c>
      <c r="R3690" s="175">
        <v>1608073.14</v>
      </c>
      <c r="S3690" s="176">
        <v>0</v>
      </c>
      <c r="T3690" s="161">
        <v>0</v>
      </c>
      <c r="U3690" s="96">
        <v>19</v>
      </c>
      <c r="V3690" s="38" t="s">
        <v>129</v>
      </c>
      <c r="W3690" s="38"/>
      <c r="X3690" s="137">
        <v>0</v>
      </c>
      <c r="Y3690" s="138">
        <v>38169</v>
      </c>
      <c r="Z3690" s="179">
        <v>0</v>
      </c>
      <c r="AA3690" s="139">
        <v>2004</v>
      </c>
      <c r="AB3690" s="131"/>
      <c r="AC3690" s="38"/>
      <c r="AD3690" s="140">
        <v>0</v>
      </c>
      <c r="AE3690" s="141">
        <v>0</v>
      </c>
      <c r="AF3690" s="141">
        <v>0</v>
      </c>
      <c r="AG3690" s="141">
        <v>0</v>
      </c>
      <c r="AH3690" s="141">
        <v>0</v>
      </c>
      <c r="AI3690" s="141">
        <v>0</v>
      </c>
      <c r="AJ3690" s="141">
        <v>0</v>
      </c>
      <c r="AK3690" s="141">
        <v>0</v>
      </c>
      <c r="AL3690" s="141">
        <v>0</v>
      </c>
      <c r="AM3690" s="141">
        <v>0</v>
      </c>
      <c r="AN3690" s="141">
        <v>0</v>
      </c>
      <c r="AO3690" s="141">
        <v>0</v>
      </c>
      <c r="AP3690" s="141">
        <v>0</v>
      </c>
      <c r="AQ3690" s="141">
        <v>0</v>
      </c>
      <c r="AR3690" s="141">
        <v>0</v>
      </c>
      <c r="AS3690" s="141">
        <v>0</v>
      </c>
      <c r="AT3690" s="141">
        <v>0</v>
      </c>
      <c r="AU3690" s="141">
        <v>0</v>
      </c>
      <c r="AV3690" s="141">
        <v>0</v>
      </c>
      <c r="AW3690" s="141">
        <v>0</v>
      </c>
      <c r="AX3690" s="141">
        <v>0</v>
      </c>
      <c r="AY3690" s="141">
        <v>0</v>
      </c>
      <c r="AZ3690" s="141">
        <v>0</v>
      </c>
      <c r="BA3690" s="141">
        <v>0</v>
      </c>
      <c r="BB3690" s="141">
        <v>0</v>
      </c>
      <c r="BC3690" s="141">
        <v>0</v>
      </c>
      <c r="BD3690" s="141">
        <v>0</v>
      </c>
      <c r="BE3690" s="141">
        <v>0</v>
      </c>
      <c r="BF3690" s="141">
        <v>0</v>
      </c>
      <c r="BG3690" s="141">
        <v>0</v>
      </c>
      <c r="BH3690" s="141">
        <v>0</v>
      </c>
      <c r="BI3690" s="141">
        <v>0</v>
      </c>
      <c r="BJ3690" s="141">
        <v>0</v>
      </c>
      <c r="BK3690" s="141">
        <v>0</v>
      </c>
      <c r="BL3690" s="141">
        <v>0</v>
      </c>
      <c r="BM3690" s="141">
        <v>0</v>
      </c>
      <c r="BN3690" s="141">
        <v>0</v>
      </c>
      <c r="BO3690" s="141">
        <v>0</v>
      </c>
      <c r="BP3690" s="141">
        <v>0</v>
      </c>
    </row>
    <row r="3691" spans="4:68" ht="15.75">
      <c r="D3691" s="174" t="s">
        <v>11823</v>
      </c>
      <c r="E3691" s="175">
        <v>453177.61</v>
      </c>
      <c r="F3691" s="174" t="s">
        <v>3540</v>
      </c>
      <c r="G3691" s="174" t="s">
        <v>3208</v>
      </c>
      <c r="H3691" s="174" t="s">
        <v>183</v>
      </c>
      <c r="I3691" s="174" t="s">
        <v>2832</v>
      </c>
      <c r="J3691" s="174" t="s">
        <v>11819</v>
      </c>
      <c r="K3691" s="174"/>
      <c r="L3691" s="174" t="s">
        <v>183</v>
      </c>
      <c r="M3691" s="174" t="s">
        <v>3575</v>
      </c>
      <c r="N3691" s="176">
        <v>60</v>
      </c>
      <c r="O3691" s="174" t="s">
        <v>3407</v>
      </c>
      <c r="P3691" s="177">
        <v>36342</v>
      </c>
      <c r="Q3691" s="176">
        <v>168</v>
      </c>
      <c r="R3691" s="175">
        <v>453177.61</v>
      </c>
      <c r="S3691" s="176">
        <v>0</v>
      </c>
      <c r="T3691" s="161">
        <v>0</v>
      </c>
      <c r="U3691" s="96">
        <v>19</v>
      </c>
      <c r="V3691" s="38" t="s">
        <v>129</v>
      </c>
      <c r="W3691" s="38"/>
      <c r="X3691" s="137">
        <v>0</v>
      </c>
      <c r="Y3691" s="138">
        <v>38169</v>
      </c>
      <c r="Z3691" s="179">
        <v>0</v>
      </c>
      <c r="AA3691" s="139">
        <v>2004</v>
      </c>
      <c r="AB3691" s="131"/>
      <c r="AC3691" s="38"/>
      <c r="AD3691" s="140">
        <v>0</v>
      </c>
      <c r="AE3691" s="141">
        <v>0</v>
      </c>
      <c r="AF3691" s="141">
        <v>0</v>
      </c>
      <c r="AG3691" s="141">
        <v>0</v>
      </c>
      <c r="AH3691" s="141">
        <v>0</v>
      </c>
      <c r="AI3691" s="141">
        <v>0</v>
      </c>
      <c r="AJ3691" s="141">
        <v>0</v>
      </c>
      <c r="AK3691" s="141">
        <v>0</v>
      </c>
      <c r="AL3691" s="141">
        <v>0</v>
      </c>
      <c r="AM3691" s="141">
        <v>0</v>
      </c>
      <c r="AN3691" s="141">
        <v>0</v>
      </c>
      <c r="AO3691" s="141">
        <v>0</v>
      </c>
      <c r="AP3691" s="141">
        <v>0</v>
      </c>
      <c r="AQ3691" s="141">
        <v>0</v>
      </c>
      <c r="AR3691" s="141">
        <v>0</v>
      </c>
      <c r="AS3691" s="141">
        <v>0</v>
      </c>
      <c r="AT3691" s="141">
        <v>0</v>
      </c>
      <c r="AU3691" s="141">
        <v>0</v>
      </c>
      <c r="AV3691" s="141">
        <v>0</v>
      </c>
      <c r="AW3691" s="141">
        <v>0</v>
      </c>
      <c r="AX3691" s="141">
        <v>0</v>
      </c>
      <c r="AY3691" s="141">
        <v>0</v>
      </c>
      <c r="AZ3691" s="141">
        <v>0</v>
      </c>
      <c r="BA3691" s="141">
        <v>0</v>
      </c>
      <c r="BB3691" s="141">
        <v>0</v>
      </c>
      <c r="BC3691" s="141">
        <v>0</v>
      </c>
      <c r="BD3691" s="141">
        <v>0</v>
      </c>
      <c r="BE3691" s="141">
        <v>0</v>
      </c>
      <c r="BF3691" s="141">
        <v>0</v>
      </c>
      <c r="BG3691" s="141">
        <v>0</v>
      </c>
      <c r="BH3691" s="141">
        <v>0</v>
      </c>
      <c r="BI3691" s="141">
        <v>0</v>
      </c>
      <c r="BJ3691" s="141">
        <v>0</v>
      </c>
      <c r="BK3691" s="141">
        <v>0</v>
      </c>
      <c r="BL3691" s="141">
        <v>0</v>
      </c>
      <c r="BM3691" s="141">
        <v>0</v>
      </c>
      <c r="BN3691" s="141">
        <v>0</v>
      </c>
      <c r="BO3691" s="141">
        <v>0</v>
      </c>
      <c r="BP3691" s="141">
        <v>0</v>
      </c>
    </row>
    <row r="3692" spans="4:68" ht="15.75">
      <c r="D3692" s="174" t="s">
        <v>11824</v>
      </c>
      <c r="E3692" s="175">
        <v>492564.03</v>
      </c>
      <c r="F3692" s="174" t="s">
        <v>3540</v>
      </c>
      <c r="G3692" s="174" t="s">
        <v>11825</v>
      </c>
      <c r="H3692" s="174" t="s">
        <v>183</v>
      </c>
      <c r="I3692" s="174" t="s">
        <v>11826</v>
      </c>
      <c r="J3692" s="174" t="s">
        <v>11827</v>
      </c>
      <c r="K3692" s="174"/>
      <c r="L3692" s="174" t="s">
        <v>183</v>
      </c>
      <c r="M3692" s="174" t="s">
        <v>3575</v>
      </c>
      <c r="N3692" s="176">
        <v>60</v>
      </c>
      <c r="O3692" s="174" t="s">
        <v>3407</v>
      </c>
      <c r="P3692" s="177">
        <v>38169</v>
      </c>
      <c r="Q3692" s="176">
        <v>108</v>
      </c>
      <c r="R3692" s="175">
        <v>492564.03</v>
      </c>
      <c r="S3692" s="176">
        <v>0</v>
      </c>
      <c r="T3692" s="161">
        <v>0</v>
      </c>
      <c r="U3692" s="96">
        <v>19</v>
      </c>
      <c r="V3692" s="38" t="s">
        <v>129</v>
      </c>
      <c r="W3692" s="38"/>
      <c r="X3692" s="137">
        <v>0</v>
      </c>
      <c r="Y3692" s="138">
        <v>39995</v>
      </c>
      <c r="Z3692" s="179">
        <v>0</v>
      </c>
      <c r="AA3692" s="139">
        <v>2009</v>
      </c>
      <c r="AB3692" s="131"/>
      <c r="AC3692" s="38"/>
      <c r="AD3692" s="140">
        <v>0</v>
      </c>
      <c r="AE3692" s="141">
        <v>0</v>
      </c>
      <c r="AF3692" s="141">
        <v>0</v>
      </c>
      <c r="AG3692" s="141">
        <v>0</v>
      </c>
      <c r="AH3692" s="141">
        <v>0</v>
      </c>
      <c r="AI3692" s="141">
        <v>0</v>
      </c>
      <c r="AJ3692" s="141">
        <v>0</v>
      </c>
      <c r="AK3692" s="141">
        <v>0</v>
      </c>
      <c r="AL3692" s="141">
        <v>0</v>
      </c>
      <c r="AM3692" s="141">
        <v>0</v>
      </c>
      <c r="AN3692" s="141">
        <v>0</v>
      </c>
      <c r="AO3692" s="141">
        <v>0</v>
      </c>
      <c r="AP3692" s="141">
        <v>0</v>
      </c>
      <c r="AQ3692" s="141">
        <v>0</v>
      </c>
      <c r="AR3692" s="141">
        <v>0</v>
      </c>
      <c r="AS3692" s="141">
        <v>0</v>
      </c>
      <c r="AT3692" s="141">
        <v>0</v>
      </c>
      <c r="AU3692" s="141">
        <v>0</v>
      </c>
      <c r="AV3692" s="141">
        <v>0</v>
      </c>
      <c r="AW3692" s="141">
        <v>0</v>
      </c>
      <c r="AX3692" s="141">
        <v>0</v>
      </c>
      <c r="AY3692" s="141">
        <v>0</v>
      </c>
      <c r="AZ3692" s="141">
        <v>0</v>
      </c>
      <c r="BA3692" s="141">
        <v>0</v>
      </c>
      <c r="BB3692" s="141">
        <v>0</v>
      </c>
      <c r="BC3692" s="141">
        <v>0</v>
      </c>
      <c r="BD3692" s="141">
        <v>0</v>
      </c>
      <c r="BE3692" s="141">
        <v>0</v>
      </c>
      <c r="BF3692" s="141">
        <v>0</v>
      </c>
      <c r="BG3692" s="141">
        <v>0</v>
      </c>
      <c r="BH3692" s="141">
        <v>0</v>
      </c>
      <c r="BI3692" s="141">
        <v>0</v>
      </c>
      <c r="BJ3692" s="141">
        <v>0</v>
      </c>
      <c r="BK3692" s="141">
        <v>0</v>
      </c>
      <c r="BL3692" s="141">
        <v>0</v>
      </c>
      <c r="BM3692" s="141">
        <v>0</v>
      </c>
      <c r="BN3692" s="141">
        <v>0</v>
      </c>
      <c r="BO3692" s="141">
        <v>0</v>
      </c>
      <c r="BP3692" s="141">
        <v>0</v>
      </c>
    </row>
    <row r="3693" spans="4:68" ht="15.75">
      <c r="D3693" s="174" t="s">
        <v>11828</v>
      </c>
      <c r="E3693" s="175">
        <v>61241.120000000003</v>
      </c>
      <c r="F3693" s="174" t="s">
        <v>3540</v>
      </c>
      <c r="G3693" s="174" t="s">
        <v>11825</v>
      </c>
      <c r="H3693" s="174" t="s">
        <v>183</v>
      </c>
      <c r="I3693" s="174" t="s">
        <v>11829</v>
      </c>
      <c r="J3693" s="174" t="s">
        <v>11827</v>
      </c>
      <c r="K3693" s="174"/>
      <c r="L3693" s="174" t="s">
        <v>183</v>
      </c>
      <c r="M3693" s="174" t="s">
        <v>3575</v>
      </c>
      <c r="N3693" s="176">
        <v>60</v>
      </c>
      <c r="O3693" s="174" t="s">
        <v>3407</v>
      </c>
      <c r="P3693" s="177">
        <v>38169</v>
      </c>
      <c r="Q3693" s="176">
        <v>108</v>
      </c>
      <c r="R3693" s="175">
        <v>61241.120000000003</v>
      </c>
      <c r="S3693" s="176">
        <v>0</v>
      </c>
      <c r="T3693" s="161">
        <v>0</v>
      </c>
      <c r="U3693" s="96">
        <v>19</v>
      </c>
      <c r="V3693" s="38" t="s">
        <v>129</v>
      </c>
      <c r="W3693" s="38"/>
      <c r="X3693" s="137">
        <v>0</v>
      </c>
      <c r="Y3693" s="138">
        <v>39995</v>
      </c>
      <c r="Z3693" s="179">
        <v>0</v>
      </c>
      <c r="AA3693" s="139">
        <v>2009</v>
      </c>
      <c r="AB3693" s="131"/>
      <c r="AC3693" s="38"/>
      <c r="AD3693" s="140">
        <v>0</v>
      </c>
      <c r="AE3693" s="141">
        <v>0</v>
      </c>
      <c r="AF3693" s="141">
        <v>0</v>
      </c>
      <c r="AG3693" s="141">
        <v>0</v>
      </c>
      <c r="AH3693" s="141">
        <v>0</v>
      </c>
      <c r="AI3693" s="141">
        <v>0</v>
      </c>
      <c r="AJ3693" s="141">
        <v>0</v>
      </c>
      <c r="AK3693" s="141">
        <v>0</v>
      </c>
      <c r="AL3693" s="141">
        <v>0</v>
      </c>
      <c r="AM3693" s="141">
        <v>0</v>
      </c>
      <c r="AN3693" s="141">
        <v>0</v>
      </c>
      <c r="AO3693" s="141">
        <v>0</v>
      </c>
      <c r="AP3693" s="141">
        <v>0</v>
      </c>
      <c r="AQ3693" s="141">
        <v>0</v>
      </c>
      <c r="AR3693" s="141">
        <v>0</v>
      </c>
      <c r="AS3693" s="141">
        <v>0</v>
      </c>
      <c r="AT3693" s="141">
        <v>0</v>
      </c>
      <c r="AU3693" s="141">
        <v>0</v>
      </c>
      <c r="AV3693" s="141">
        <v>0</v>
      </c>
      <c r="AW3693" s="141">
        <v>0</v>
      </c>
      <c r="AX3693" s="141">
        <v>0</v>
      </c>
      <c r="AY3693" s="141">
        <v>0</v>
      </c>
      <c r="AZ3693" s="141">
        <v>0</v>
      </c>
      <c r="BA3693" s="141">
        <v>0</v>
      </c>
      <c r="BB3693" s="141">
        <v>0</v>
      </c>
      <c r="BC3693" s="141">
        <v>0</v>
      </c>
      <c r="BD3693" s="141">
        <v>0</v>
      </c>
      <c r="BE3693" s="141">
        <v>0</v>
      </c>
      <c r="BF3693" s="141">
        <v>0</v>
      </c>
      <c r="BG3693" s="141">
        <v>0</v>
      </c>
      <c r="BH3693" s="141">
        <v>0</v>
      </c>
      <c r="BI3693" s="141">
        <v>0</v>
      </c>
      <c r="BJ3693" s="141">
        <v>0</v>
      </c>
      <c r="BK3693" s="141">
        <v>0</v>
      </c>
      <c r="BL3693" s="141">
        <v>0</v>
      </c>
      <c r="BM3693" s="141">
        <v>0</v>
      </c>
      <c r="BN3693" s="141">
        <v>0</v>
      </c>
      <c r="BO3693" s="141">
        <v>0</v>
      </c>
      <c r="BP3693" s="141">
        <v>0</v>
      </c>
    </row>
    <row r="3694" spans="4:68" ht="15.75">
      <c r="D3694" s="174" t="s">
        <v>11830</v>
      </c>
      <c r="E3694" s="175">
        <v>11558.74</v>
      </c>
      <c r="F3694" s="174" t="s">
        <v>3540</v>
      </c>
      <c r="G3694" s="174" t="s">
        <v>11825</v>
      </c>
      <c r="H3694" s="174" t="s">
        <v>183</v>
      </c>
      <c r="I3694" s="174" t="s">
        <v>11831</v>
      </c>
      <c r="J3694" s="174" t="s">
        <v>11827</v>
      </c>
      <c r="K3694" s="174"/>
      <c r="L3694" s="174" t="s">
        <v>183</v>
      </c>
      <c r="M3694" s="174" t="s">
        <v>3575</v>
      </c>
      <c r="N3694" s="176">
        <v>60</v>
      </c>
      <c r="O3694" s="174" t="s">
        <v>3407</v>
      </c>
      <c r="P3694" s="177">
        <v>38169</v>
      </c>
      <c r="Q3694" s="176">
        <v>108</v>
      </c>
      <c r="R3694" s="175">
        <v>11558.74</v>
      </c>
      <c r="S3694" s="176">
        <v>0</v>
      </c>
      <c r="T3694" s="161">
        <v>0</v>
      </c>
      <c r="U3694" s="96">
        <v>19</v>
      </c>
      <c r="V3694" s="38" t="s">
        <v>129</v>
      </c>
      <c r="W3694" s="38"/>
      <c r="X3694" s="137">
        <v>0</v>
      </c>
      <c r="Y3694" s="138">
        <v>39995</v>
      </c>
      <c r="Z3694" s="179">
        <v>0</v>
      </c>
      <c r="AA3694" s="139">
        <v>2009</v>
      </c>
      <c r="AB3694" s="131"/>
      <c r="AC3694" s="38"/>
      <c r="AD3694" s="140">
        <v>0</v>
      </c>
      <c r="AE3694" s="141">
        <v>0</v>
      </c>
      <c r="AF3694" s="141">
        <v>0</v>
      </c>
      <c r="AG3694" s="141">
        <v>0</v>
      </c>
      <c r="AH3694" s="141">
        <v>0</v>
      </c>
      <c r="AI3694" s="141">
        <v>0</v>
      </c>
      <c r="AJ3694" s="141">
        <v>0</v>
      </c>
      <c r="AK3694" s="141">
        <v>0</v>
      </c>
      <c r="AL3694" s="141">
        <v>0</v>
      </c>
      <c r="AM3694" s="141">
        <v>0</v>
      </c>
      <c r="AN3694" s="141">
        <v>0</v>
      </c>
      <c r="AO3694" s="141">
        <v>0</v>
      </c>
      <c r="AP3694" s="141">
        <v>0</v>
      </c>
      <c r="AQ3694" s="141">
        <v>0</v>
      </c>
      <c r="AR3694" s="141">
        <v>0</v>
      </c>
      <c r="AS3694" s="141">
        <v>0</v>
      </c>
      <c r="AT3694" s="141">
        <v>0</v>
      </c>
      <c r="AU3694" s="141">
        <v>0</v>
      </c>
      <c r="AV3694" s="141">
        <v>0</v>
      </c>
      <c r="AW3694" s="141">
        <v>0</v>
      </c>
      <c r="AX3694" s="141">
        <v>0</v>
      </c>
      <c r="AY3694" s="141">
        <v>0</v>
      </c>
      <c r="AZ3694" s="141">
        <v>0</v>
      </c>
      <c r="BA3694" s="141">
        <v>0</v>
      </c>
      <c r="BB3694" s="141">
        <v>0</v>
      </c>
      <c r="BC3694" s="141">
        <v>0</v>
      </c>
      <c r="BD3694" s="141">
        <v>0</v>
      </c>
      <c r="BE3694" s="141">
        <v>0</v>
      </c>
      <c r="BF3694" s="141">
        <v>0</v>
      </c>
      <c r="BG3694" s="141">
        <v>0</v>
      </c>
      <c r="BH3694" s="141">
        <v>0</v>
      </c>
      <c r="BI3694" s="141">
        <v>0</v>
      </c>
      <c r="BJ3694" s="141">
        <v>0</v>
      </c>
      <c r="BK3694" s="141">
        <v>0</v>
      </c>
      <c r="BL3694" s="141">
        <v>0</v>
      </c>
      <c r="BM3694" s="141">
        <v>0</v>
      </c>
      <c r="BN3694" s="141">
        <v>0</v>
      </c>
      <c r="BO3694" s="141">
        <v>0</v>
      </c>
      <c r="BP3694" s="141">
        <v>0</v>
      </c>
    </row>
    <row r="3695" spans="4:68" ht="15.75">
      <c r="D3695" s="174" t="s">
        <v>11832</v>
      </c>
      <c r="E3695" s="175">
        <v>7968.58</v>
      </c>
      <c r="F3695" s="174" t="s">
        <v>3540</v>
      </c>
      <c r="G3695" s="174" t="s">
        <v>11825</v>
      </c>
      <c r="H3695" s="174" t="s">
        <v>183</v>
      </c>
      <c r="I3695" s="174" t="s">
        <v>11833</v>
      </c>
      <c r="J3695" s="174" t="s">
        <v>11827</v>
      </c>
      <c r="K3695" s="174"/>
      <c r="L3695" s="174" t="s">
        <v>183</v>
      </c>
      <c r="M3695" s="174" t="s">
        <v>3575</v>
      </c>
      <c r="N3695" s="176">
        <v>60</v>
      </c>
      <c r="O3695" s="174" t="s">
        <v>3407</v>
      </c>
      <c r="P3695" s="177">
        <v>38169</v>
      </c>
      <c r="Q3695" s="176">
        <v>108</v>
      </c>
      <c r="R3695" s="175">
        <v>7968.58</v>
      </c>
      <c r="S3695" s="176">
        <v>0</v>
      </c>
      <c r="T3695" s="161">
        <v>0</v>
      </c>
      <c r="U3695" s="96">
        <v>19</v>
      </c>
      <c r="V3695" s="38" t="s">
        <v>129</v>
      </c>
      <c r="W3695" s="38"/>
      <c r="X3695" s="137">
        <v>0</v>
      </c>
      <c r="Y3695" s="138">
        <v>39995</v>
      </c>
      <c r="Z3695" s="179">
        <v>0</v>
      </c>
      <c r="AA3695" s="139">
        <v>2009</v>
      </c>
      <c r="AB3695" s="131"/>
      <c r="AC3695" s="38"/>
      <c r="AD3695" s="140">
        <v>0</v>
      </c>
      <c r="AE3695" s="141">
        <v>0</v>
      </c>
      <c r="AF3695" s="141">
        <v>0</v>
      </c>
      <c r="AG3695" s="141">
        <v>0</v>
      </c>
      <c r="AH3695" s="141">
        <v>0</v>
      </c>
      <c r="AI3695" s="141">
        <v>0</v>
      </c>
      <c r="AJ3695" s="141">
        <v>0</v>
      </c>
      <c r="AK3695" s="141">
        <v>0</v>
      </c>
      <c r="AL3695" s="141">
        <v>0</v>
      </c>
      <c r="AM3695" s="141">
        <v>0</v>
      </c>
      <c r="AN3695" s="141">
        <v>0</v>
      </c>
      <c r="AO3695" s="141">
        <v>0</v>
      </c>
      <c r="AP3695" s="141">
        <v>0</v>
      </c>
      <c r="AQ3695" s="141">
        <v>0</v>
      </c>
      <c r="AR3695" s="141">
        <v>0</v>
      </c>
      <c r="AS3695" s="141">
        <v>0</v>
      </c>
      <c r="AT3695" s="141">
        <v>0</v>
      </c>
      <c r="AU3695" s="141">
        <v>0</v>
      </c>
      <c r="AV3695" s="141">
        <v>0</v>
      </c>
      <c r="AW3695" s="141">
        <v>0</v>
      </c>
      <c r="AX3695" s="141">
        <v>0</v>
      </c>
      <c r="AY3695" s="141">
        <v>0</v>
      </c>
      <c r="AZ3695" s="141">
        <v>0</v>
      </c>
      <c r="BA3695" s="141">
        <v>0</v>
      </c>
      <c r="BB3695" s="141">
        <v>0</v>
      </c>
      <c r="BC3695" s="141">
        <v>0</v>
      </c>
      <c r="BD3695" s="141">
        <v>0</v>
      </c>
      <c r="BE3695" s="141">
        <v>0</v>
      </c>
      <c r="BF3695" s="141">
        <v>0</v>
      </c>
      <c r="BG3695" s="141">
        <v>0</v>
      </c>
      <c r="BH3695" s="141">
        <v>0</v>
      </c>
      <c r="BI3695" s="141">
        <v>0</v>
      </c>
      <c r="BJ3695" s="141">
        <v>0</v>
      </c>
      <c r="BK3695" s="141">
        <v>0</v>
      </c>
      <c r="BL3695" s="141">
        <v>0</v>
      </c>
      <c r="BM3695" s="141">
        <v>0</v>
      </c>
      <c r="BN3695" s="141">
        <v>0</v>
      </c>
      <c r="BO3695" s="141">
        <v>0</v>
      </c>
      <c r="BP3695" s="141">
        <v>0</v>
      </c>
    </row>
    <row r="3696" spans="4:68" ht="15.75">
      <c r="D3696" s="174" t="s">
        <v>11834</v>
      </c>
      <c r="E3696" s="175">
        <v>21922.05</v>
      </c>
      <c r="F3696" s="174" t="s">
        <v>3540</v>
      </c>
      <c r="G3696" s="174" t="s">
        <v>11825</v>
      </c>
      <c r="H3696" s="174" t="s">
        <v>183</v>
      </c>
      <c r="I3696" s="174" t="s">
        <v>11835</v>
      </c>
      <c r="J3696" s="174" t="s">
        <v>11827</v>
      </c>
      <c r="K3696" s="174"/>
      <c r="L3696" s="174" t="s">
        <v>183</v>
      </c>
      <c r="M3696" s="174" t="s">
        <v>3575</v>
      </c>
      <c r="N3696" s="176">
        <v>60</v>
      </c>
      <c r="O3696" s="174" t="s">
        <v>3407</v>
      </c>
      <c r="P3696" s="177">
        <v>38169</v>
      </c>
      <c r="Q3696" s="176">
        <v>108</v>
      </c>
      <c r="R3696" s="175">
        <v>21922.05</v>
      </c>
      <c r="S3696" s="176">
        <v>0</v>
      </c>
      <c r="T3696" s="161">
        <v>0</v>
      </c>
      <c r="U3696" s="96">
        <v>19</v>
      </c>
      <c r="V3696" s="38" t="s">
        <v>129</v>
      </c>
      <c r="W3696" s="38"/>
      <c r="X3696" s="137">
        <v>0</v>
      </c>
      <c r="Y3696" s="138">
        <v>39995</v>
      </c>
      <c r="Z3696" s="179">
        <v>0</v>
      </c>
      <c r="AA3696" s="139">
        <v>2009</v>
      </c>
      <c r="AB3696" s="131"/>
      <c r="AC3696" s="38"/>
      <c r="AD3696" s="140">
        <v>0</v>
      </c>
      <c r="AE3696" s="141">
        <v>0</v>
      </c>
      <c r="AF3696" s="141">
        <v>0</v>
      </c>
      <c r="AG3696" s="141">
        <v>0</v>
      </c>
      <c r="AH3696" s="141">
        <v>0</v>
      </c>
      <c r="AI3696" s="141">
        <v>0</v>
      </c>
      <c r="AJ3696" s="141">
        <v>0</v>
      </c>
      <c r="AK3696" s="141">
        <v>0</v>
      </c>
      <c r="AL3696" s="141">
        <v>0</v>
      </c>
      <c r="AM3696" s="141">
        <v>0</v>
      </c>
      <c r="AN3696" s="141">
        <v>0</v>
      </c>
      <c r="AO3696" s="141">
        <v>0</v>
      </c>
      <c r="AP3696" s="141">
        <v>0</v>
      </c>
      <c r="AQ3696" s="141">
        <v>0</v>
      </c>
      <c r="AR3696" s="141">
        <v>0</v>
      </c>
      <c r="AS3696" s="141">
        <v>0</v>
      </c>
      <c r="AT3696" s="141">
        <v>0</v>
      </c>
      <c r="AU3696" s="141">
        <v>0</v>
      </c>
      <c r="AV3696" s="141">
        <v>0</v>
      </c>
      <c r="AW3696" s="141">
        <v>0</v>
      </c>
      <c r="AX3696" s="141">
        <v>0</v>
      </c>
      <c r="AY3696" s="141">
        <v>0</v>
      </c>
      <c r="AZ3696" s="141">
        <v>0</v>
      </c>
      <c r="BA3696" s="141">
        <v>0</v>
      </c>
      <c r="BB3696" s="141">
        <v>0</v>
      </c>
      <c r="BC3696" s="141">
        <v>0</v>
      </c>
      <c r="BD3696" s="141">
        <v>0</v>
      </c>
      <c r="BE3696" s="141">
        <v>0</v>
      </c>
      <c r="BF3696" s="141">
        <v>0</v>
      </c>
      <c r="BG3696" s="141">
        <v>0</v>
      </c>
      <c r="BH3696" s="141">
        <v>0</v>
      </c>
      <c r="BI3696" s="141">
        <v>0</v>
      </c>
      <c r="BJ3696" s="141">
        <v>0</v>
      </c>
      <c r="BK3696" s="141">
        <v>0</v>
      </c>
      <c r="BL3696" s="141">
        <v>0</v>
      </c>
      <c r="BM3696" s="141">
        <v>0</v>
      </c>
      <c r="BN3696" s="141">
        <v>0</v>
      </c>
      <c r="BO3696" s="141">
        <v>0</v>
      </c>
      <c r="BP3696" s="141">
        <v>0</v>
      </c>
    </row>
    <row r="3697" spans="4:68" ht="15.75">
      <c r="D3697" s="174" t="s">
        <v>11836</v>
      </c>
      <c r="E3697" s="175">
        <v>238385.2</v>
      </c>
      <c r="F3697" s="174" t="s">
        <v>3540</v>
      </c>
      <c r="G3697" s="174" t="s">
        <v>11825</v>
      </c>
      <c r="H3697" s="174" t="s">
        <v>183</v>
      </c>
      <c r="I3697" s="174" t="s">
        <v>11837</v>
      </c>
      <c r="J3697" s="174" t="s">
        <v>11827</v>
      </c>
      <c r="K3697" s="174"/>
      <c r="L3697" s="174" t="s">
        <v>183</v>
      </c>
      <c r="M3697" s="174" t="s">
        <v>3575</v>
      </c>
      <c r="N3697" s="176">
        <v>60</v>
      </c>
      <c r="O3697" s="174" t="s">
        <v>3407</v>
      </c>
      <c r="P3697" s="177">
        <v>38169</v>
      </c>
      <c r="Q3697" s="176">
        <v>108</v>
      </c>
      <c r="R3697" s="175">
        <v>238385.2</v>
      </c>
      <c r="S3697" s="176">
        <v>0</v>
      </c>
      <c r="T3697" s="161">
        <v>0</v>
      </c>
      <c r="U3697" s="96">
        <v>19</v>
      </c>
      <c r="V3697" s="38" t="s">
        <v>129</v>
      </c>
      <c r="W3697" s="38"/>
      <c r="X3697" s="137">
        <v>0</v>
      </c>
      <c r="Y3697" s="138">
        <v>39995</v>
      </c>
      <c r="Z3697" s="179">
        <v>0</v>
      </c>
      <c r="AA3697" s="139">
        <v>2009</v>
      </c>
      <c r="AB3697" s="131"/>
      <c r="AC3697" s="38"/>
      <c r="AD3697" s="140">
        <v>0</v>
      </c>
      <c r="AE3697" s="141">
        <v>0</v>
      </c>
      <c r="AF3697" s="141">
        <v>0</v>
      </c>
      <c r="AG3697" s="141">
        <v>0</v>
      </c>
      <c r="AH3697" s="141">
        <v>0</v>
      </c>
      <c r="AI3697" s="141">
        <v>0</v>
      </c>
      <c r="AJ3697" s="141">
        <v>0</v>
      </c>
      <c r="AK3697" s="141">
        <v>0</v>
      </c>
      <c r="AL3697" s="141">
        <v>0</v>
      </c>
      <c r="AM3697" s="141">
        <v>0</v>
      </c>
      <c r="AN3697" s="141">
        <v>0</v>
      </c>
      <c r="AO3697" s="141">
        <v>0</v>
      </c>
      <c r="AP3697" s="141">
        <v>0</v>
      </c>
      <c r="AQ3697" s="141">
        <v>0</v>
      </c>
      <c r="AR3697" s="141">
        <v>0</v>
      </c>
      <c r="AS3697" s="141">
        <v>0</v>
      </c>
      <c r="AT3697" s="141">
        <v>0</v>
      </c>
      <c r="AU3697" s="141">
        <v>0</v>
      </c>
      <c r="AV3697" s="141">
        <v>0</v>
      </c>
      <c r="AW3697" s="141">
        <v>0</v>
      </c>
      <c r="AX3697" s="141">
        <v>0</v>
      </c>
      <c r="AY3697" s="141">
        <v>0</v>
      </c>
      <c r="AZ3697" s="141">
        <v>0</v>
      </c>
      <c r="BA3697" s="141">
        <v>0</v>
      </c>
      <c r="BB3697" s="141">
        <v>0</v>
      </c>
      <c r="BC3697" s="141">
        <v>0</v>
      </c>
      <c r="BD3697" s="141">
        <v>0</v>
      </c>
      <c r="BE3697" s="141">
        <v>0</v>
      </c>
      <c r="BF3697" s="141">
        <v>0</v>
      </c>
      <c r="BG3697" s="141">
        <v>0</v>
      </c>
      <c r="BH3697" s="141">
        <v>0</v>
      </c>
      <c r="BI3697" s="141">
        <v>0</v>
      </c>
      <c r="BJ3697" s="141">
        <v>0</v>
      </c>
      <c r="BK3697" s="141">
        <v>0</v>
      </c>
      <c r="BL3697" s="141">
        <v>0</v>
      </c>
      <c r="BM3697" s="141">
        <v>0</v>
      </c>
      <c r="BN3697" s="141">
        <v>0</v>
      </c>
      <c r="BO3697" s="141">
        <v>0</v>
      </c>
      <c r="BP3697" s="141">
        <v>0</v>
      </c>
    </row>
    <row r="3698" spans="4:68" ht="15.75">
      <c r="D3698" s="174" t="s">
        <v>11838</v>
      </c>
      <c r="E3698" s="175">
        <v>60212.36</v>
      </c>
      <c r="F3698" s="174" t="s">
        <v>3540</v>
      </c>
      <c r="G3698" s="174" t="s">
        <v>11825</v>
      </c>
      <c r="H3698" s="174" t="s">
        <v>183</v>
      </c>
      <c r="I3698" s="174" t="s">
        <v>11839</v>
      </c>
      <c r="J3698" s="174" t="s">
        <v>11827</v>
      </c>
      <c r="K3698" s="174"/>
      <c r="L3698" s="174" t="s">
        <v>183</v>
      </c>
      <c r="M3698" s="174" t="s">
        <v>3575</v>
      </c>
      <c r="N3698" s="176">
        <v>60</v>
      </c>
      <c r="O3698" s="174" t="s">
        <v>3407</v>
      </c>
      <c r="P3698" s="177">
        <v>38169</v>
      </c>
      <c r="Q3698" s="176">
        <v>108</v>
      </c>
      <c r="R3698" s="175">
        <v>60212.36</v>
      </c>
      <c r="S3698" s="176">
        <v>0</v>
      </c>
      <c r="T3698" s="161">
        <v>0</v>
      </c>
      <c r="U3698" s="96">
        <v>19</v>
      </c>
      <c r="V3698" s="38" t="s">
        <v>129</v>
      </c>
      <c r="W3698" s="38"/>
      <c r="X3698" s="137">
        <v>0</v>
      </c>
      <c r="Y3698" s="138">
        <v>39995</v>
      </c>
      <c r="Z3698" s="179">
        <v>0</v>
      </c>
      <c r="AA3698" s="139">
        <v>2009</v>
      </c>
      <c r="AB3698" s="131"/>
      <c r="AC3698" s="38"/>
      <c r="AD3698" s="140">
        <v>0</v>
      </c>
      <c r="AE3698" s="141">
        <v>0</v>
      </c>
      <c r="AF3698" s="141">
        <v>0</v>
      </c>
      <c r="AG3698" s="141">
        <v>0</v>
      </c>
      <c r="AH3698" s="141">
        <v>0</v>
      </c>
      <c r="AI3698" s="141">
        <v>0</v>
      </c>
      <c r="AJ3698" s="141">
        <v>0</v>
      </c>
      <c r="AK3698" s="141">
        <v>0</v>
      </c>
      <c r="AL3698" s="141">
        <v>0</v>
      </c>
      <c r="AM3698" s="141">
        <v>0</v>
      </c>
      <c r="AN3698" s="141">
        <v>0</v>
      </c>
      <c r="AO3698" s="141">
        <v>0</v>
      </c>
      <c r="AP3698" s="141">
        <v>0</v>
      </c>
      <c r="AQ3698" s="141">
        <v>0</v>
      </c>
      <c r="AR3698" s="141">
        <v>0</v>
      </c>
      <c r="AS3698" s="141">
        <v>0</v>
      </c>
      <c r="AT3698" s="141">
        <v>0</v>
      </c>
      <c r="AU3698" s="141">
        <v>0</v>
      </c>
      <c r="AV3698" s="141">
        <v>0</v>
      </c>
      <c r="AW3698" s="141">
        <v>0</v>
      </c>
      <c r="AX3698" s="141">
        <v>0</v>
      </c>
      <c r="AY3698" s="141">
        <v>0</v>
      </c>
      <c r="AZ3698" s="141">
        <v>0</v>
      </c>
      <c r="BA3698" s="141">
        <v>0</v>
      </c>
      <c r="BB3698" s="141">
        <v>0</v>
      </c>
      <c r="BC3698" s="141">
        <v>0</v>
      </c>
      <c r="BD3698" s="141">
        <v>0</v>
      </c>
      <c r="BE3698" s="141">
        <v>0</v>
      </c>
      <c r="BF3698" s="141">
        <v>0</v>
      </c>
      <c r="BG3698" s="141">
        <v>0</v>
      </c>
      <c r="BH3698" s="141">
        <v>0</v>
      </c>
      <c r="BI3698" s="141">
        <v>0</v>
      </c>
      <c r="BJ3698" s="141">
        <v>0</v>
      </c>
      <c r="BK3698" s="141">
        <v>0</v>
      </c>
      <c r="BL3698" s="141">
        <v>0</v>
      </c>
      <c r="BM3698" s="141">
        <v>0</v>
      </c>
      <c r="BN3698" s="141">
        <v>0</v>
      </c>
      <c r="BO3698" s="141">
        <v>0</v>
      </c>
      <c r="BP3698" s="141">
        <v>0</v>
      </c>
    </row>
    <row r="3699" spans="4:68" ht="15.75">
      <c r="D3699" s="174" t="s">
        <v>11840</v>
      </c>
      <c r="E3699" s="175">
        <v>787284.07</v>
      </c>
      <c r="F3699" s="174" t="s">
        <v>3540</v>
      </c>
      <c r="G3699" s="174" t="s">
        <v>11825</v>
      </c>
      <c r="H3699" s="174" t="s">
        <v>183</v>
      </c>
      <c r="I3699" s="174" t="s">
        <v>11841</v>
      </c>
      <c r="J3699" s="174" t="s">
        <v>11827</v>
      </c>
      <c r="K3699" s="174"/>
      <c r="L3699" s="174" t="s">
        <v>183</v>
      </c>
      <c r="M3699" s="174" t="s">
        <v>3575</v>
      </c>
      <c r="N3699" s="176">
        <v>60</v>
      </c>
      <c r="O3699" s="174" t="s">
        <v>3407</v>
      </c>
      <c r="P3699" s="177">
        <v>38169</v>
      </c>
      <c r="Q3699" s="176">
        <v>108</v>
      </c>
      <c r="R3699" s="175">
        <v>787284.07</v>
      </c>
      <c r="S3699" s="176">
        <v>0</v>
      </c>
      <c r="T3699" s="161">
        <v>0</v>
      </c>
      <c r="U3699" s="96">
        <v>19</v>
      </c>
      <c r="V3699" s="38" t="s">
        <v>129</v>
      </c>
      <c r="W3699" s="38"/>
      <c r="X3699" s="137">
        <v>0</v>
      </c>
      <c r="Y3699" s="138">
        <v>39995</v>
      </c>
      <c r="Z3699" s="179">
        <v>0</v>
      </c>
      <c r="AA3699" s="139">
        <v>2009</v>
      </c>
      <c r="AB3699" s="131"/>
      <c r="AC3699" s="38"/>
      <c r="AD3699" s="140">
        <v>0</v>
      </c>
      <c r="AE3699" s="141">
        <v>0</v>
      </c>
      <c r="AF3699" s="141">
        <v>0</v>
      </c>
      <c r="AG3699" s="141">
        <v>0</v>
      </c>
      <c r="AH3699" s="141">
        <v>0</v>
      </c>
      <c r="AI3699" s="141">
        <v>0</v>
      </c>
      <c r="AJ3699" s="141">
        <v>0</v>
      </c>
      <c r="AK3699" s="141">
        <v>0</v>
      </c>
      <c r="AL3699" s="141">
        <v>0</v>
      </c>
      <c r="AM3699" s="141">
        <v>0</v>
      </c>
      <c r="AN3699" s="141">
        <v>0</v>
      </c>
      <c r="AO3699" s="141">
        <v>0</v>
      </c>
      <c r="AP3699" s="141">
        <v>0</v>
      </c>
      <c r="AQ3699" s="141">
        <v>0</v>
      </c>
      <c r="AR3699" s="141">
        <v>0</v>
      </c>
      <c r="AS3699" s="141">
        <v>0</v>
      </c>
      <c r="AT3699" s="141">
        <v>0</v>
      </c>
      <c r="AU3699" s="141">
        <v>0</v>
      </c>
      <c r="AV3699" s="141">
        <v>0</v>
      </c>
      <c r="AW3699" s="141">
        <v>0</v>
      </c>
      <c r="AX3699" s="141">
        <v>0</v>
      </c>
      <c r="AY3699" s="141">
        <v>0</v>
      </c>
      <c r="AZ3699" s="141">
        <v>0</v>
      </c>
      <c r="BA3699" s="141">
        <v>0</v>
      </c>
      <c r="BB3699" s="141">
        <v>0</v>
      </c>
      <c r="BC3699" s="141">
        <v>0</v>
      </c>
      <c r="BD3699" s="141">
        <v>0</v>
      </c>
      <c r="BE3699" s="141">
        <v>0</v>
      </c>
      <c r="BF3699" s="141">
        <v>0</v>
      </c>
      <c r="BG3699" s="141">
        <v>0</v>
      </c>
      <c r="BH3699" s="141">
        <v>0</v>
      </c>
      <c r="BI3699" s="141">
        <v>0</v>
      </c>
      <c r="BJ3699" s="141">
        <v>0</v>
      </c>
      <c r="BK3699" s="141">
        <v>0</v>
      </c>
      <c r="BL3699" s="141">
        <v>0</v>
      </c>
      <c r="BM3699" s="141">
        <v>0</v>
      </c>
      <c r="BN3699" s="141">
        <v>0</v>
      </c>
      <c r="BO3699" s="141">
        <v>0</v>
      </c>
      <c r="BP3699" s="141">
        <v>0</v>
      </c>
    </row>
    <row r="3700" spans="4:68" ht="15.75">
      <c r="D3700" s="174" t="s">
        <v>11842</v>
      </c>
      <c r="E3700" s="175">
        <v>130654.84</v>
      </c>
      <c r="F3700" s="174" t="s">
        <v>3540</v>
      </c>
      <c r="G3700" s="174" t="s">
        <v>11825</v>
      </c>
      <c r="H3700" s="174" t="s">
        <v>183</v>
      </c>
      <c r="I3700" s="174" t="s">
        <v>11843</v>
      </c>
      <c r="J3700" s="174" t="s">
        <v>11827</v>
      </c>
      <c r="K3700" s="174"/>
      <c r="L3700" s="174" t="s">
        <v>183</v>
      </c>
      <c r="M3700" s="174" t="s">
        <v>3575</v>
      </c>
      <c r="N3700" s="176">
        <v>60</v>
      </c>
      <c r="O3700" s="174" t="s">
        <v>3407</v>
      </c>
      <c r="P3700" s="177">
        <v>38169</v>
      </c>
      <c r="Q3700" s="176">
        <v>108</v>
      </c>
      <c r="R3700" s="175">
        <v>130654.84</v>
      </c>
      <c r="S3700" s="176">
        <v>0</v>
      </c>
      <c r="T3700" s="161">
        <v>0</v>
      </c>
      <c r="U3700" s="96">
        <v>19</v>
      </c>
      <c r="V3700" s="38" t="s">
        <v>129</v>
      </c>
      <c r="W3700" s="38"/>
      <c r="X3700" s="137">
        <v>0</v>
      </c>
      <c r="Y3700" s="138">
        <v>39995</v>
      </c>
      <c r="Z3700" s="179">
        <v>0</v>
      </c>
      <c r="AA3700" s="139">
        <v>2009</v>
      </c>
      <c r="AB3700" s="131"/>
      <c r="AC3700" s="38"/>
      <c r="AD3700" s="140">
        <v>0</v>
      </c>
      <c r="AE3700" s="141">
        <v>0</v>
      </c>
      <c r="AF3700" s="141">
        <v>0</v>
      </c>
      <c r="AG3700" s="141">
        <v>0</v>
      </c>
      <c r="AH3700" s="141">
        <v>0</v>
      </c>
      <c r="AI3700" s="141">
        <v>0</v>
      </c>
      <c r="AJ3700" s="141">
        <v>0</v>
      </c>
      <c r="AK3700" s="141">
        <v>0</v>
      </c>
      <c r="AL3700" s="141">
        <v>0</v>
      </c>
      <c r="AM3700" s="141">
        <v>0</v>
      </c>
      <c r="AN3700" s="141">
        <v>0</v>
      </c>
      <c r="AO3700" s="141">
        <v>0</v>
      </c>
      <c r="AP3700" s="141">
        <v>0</v>
      </c>
      <c r="AQ3700" s="141">
        <v>0</v>
      </c>
      <c r="AR3700" s="141">
        <v>0</v>
      </c>
      <c r="AS3700" s="141">
        <v>0</v>
      </c>
      <c r="AT3700" s="141">
        <v>0</v>
      </c>
      <c r="AU3700" s="141">
        <v>0</v>
      </c>
      <c r="AV3700" s="141">
        <v>0</v>
      </c>
      <c r="AW3700" s="141">
        <v>0</v>
      </c>
      <c r="AX3700" s="141">
        <v>0</v>
      </c>
      <c r="AY3700" s="141">
        <v>0</v>
      </c>
      <c r="AZ3700" s="141">
        <v>0</v>
      </c>
      <c r="BA3700" s="141">
        <v>0</v>
      </c>
      <c r="BB3700" s="141">
        <v>0</v>
      </c>
      <c r="BC3700" s="141">
        <v>0</v>
      </c>
      <c r="BD3700" s="141">
        <v>0</v>
      </c>
      <c r="BE3700" s="141">
        <v>0</v>
      </c>
      <c r="BF3700" s="141">
        <v>0</v>
      </c>
      <c r="BG3700" s="141">
        <v>0</v>
      </c>
      <c r="BH3700" s="141">
        <v>0</v>
      </c>
      <c r="BI3700" s="141">
        <v>0</v>
      </c>
      <c r="BJ3700" s="141">
        <v>0</v>
      </c>
      <c r="BK3700" s="141">
        <v>0</v>
      </c>
      <c r="BL3700" s="141">
        <v>0</v>
      </c>
      <c r="BM3700" s="141">
        <v>0</v>
      </c>
      <c r="BN3700" s="141">
        <v>0</v>
      </c>
      <c r="BO3700" s="141">
        <v>0</v>
      </c>
      <c r="BP3700" s="141">
        <v>0</v>
      </c>
    </row>
    <row r="3701" spans="4:68" ht="15.75">
      <c r="D3701" s="174" t="s">
        <v>11844</v>
      </c>
      <c r="E3701" s="175">
        <v>1577378.13</v>
      </c>
      <c r="F3701" s="174" t="s">
        <v>3540</v>
      </c>
      <c r="G3701" s="174" t="s">
        <v>11845</v>
      </c>
      <c r="H3701" s="174" t="s">
        <v>191</v>
      </c>
      <c r="I3701" s="174" t="s">
        <v>11846</v>
      </c>
      <c r="J3701" s="174" t="s">
        <v>11847</v>
      </c>
      <c r="K3701" s="174"/>
      <c r="L3701" s="174" t="s">
        <v>4377</v>
      </c>
      <c r="M3701" s="174" t="s">
        <v>3535</v>
      </c>
      <c r="N3701" s="176">
        <v>960</v>
      </c>
      <c r="O3701" s="174" t="s">
        <v>3407</v>
      </c>
      <c r="P3701" s="177">
        <v>38534</v>
      </c>
      <c r="Q3701" s="176">
        <v>96</v>
      </c>
      <c r="R3701" s="175">
        <v>156094.66</v>
      </c>
      <c r="S3701" s="175">
        <v>1421283.47</v>
      </c>
      <c r="T3701" s="161">
        <v>0</v>
      </c>
      <c r="U3701" s="96">
        <v>6</v>
      </c>
      <c r="V3701" s="38" t="s">
        <v>116</v>
      </c>
      <c r="W3701" s="38"/>
      <c r="X3701" s="137">
        <v>19717.226624999996</v>
      </c>
      <c r="Y3701" s="138">
        <v>67754</v>
      </c>
      <c r="Z3701" s="179">
        <v>72</v>
      </c>
      <c r="AA3701" s="139">
        <v>2085</v>
      </c>
      <c r="AB3701" s="131"/>
      <c r="AC3701" s="38"/>
      <c r="AD3701" s="140">
        <v>1421283.47</v>
      </c>
      <c r="AE3701" s="141">
        <v>1401566.2433750001</v>
      </c>
      <c r="AF3701" s="141">
        <v>1381849.0167500002</v>
      </c>
      <c r="AG3701" s="141">
        <v>1362131.7901250003</v>
      </c>
      <c r="AH3701" s="141">
        <v>1342414.5635000004</v>
      </c>
      <c r="AI3701" s="141">
        <v>1322697.3368750005</v>
      </c>
      <c r="AJ3701" s="141">
        <v>1302980.1102500006</v>
      </c>
      <c r="AK3701" s="141">
        <v>1283262.8836250007</v>
      </c>
      <c r="AL3701" s="141">
        <v>1263545.6570000008</v>
      </c>
      <c r="AM3701" s="141">
        <v>1243828.4303750009</v>
      </c>
      <c r="AN3701" s="141">
        <v>1224111.203750001</v>
      </c>
      <c r="AO3701" s="141">
        <v>1204393.9771250011</v>
      </c>
      <c r="AP3701" s="141">
        <v>1184676.7505000012</v>
      </c>
      <c r="AQ3701" s="141">
        <v>1164959.5238750014</v>
      </c>
      <c r="AR3701" s="141">
        <v>1145242.2972500015</v>
      </c>
      <c r="AS3701" s="141">
        <v>1125525.0706250016</v>
      </c>
      <c r="AT3701" s="141">
        <v>1105807.8440000017</v>
      </c>
      <c r="AU3701" s="141">
        <v>1086090.6173750018</v>
      </c>
      <c r="AV3701" s="141">
        <v>1066373.3907500019</v>
      </c>
      <c r="AW3701" s="141">
        <v>1046656.1641250019</v>
      </c>
      <c r="AX3701" s="141">
        <v>1026938.9375000019</v>
      </c>
      <c r="AY3701" s="141">
        <v>1007221.7108750019</v>
      </c>
      <c r="AZ3701" s="141">
        <v>987504.48425000184</v>
      </c>
      <c r="BA3701" s="141">
        <v>967787.25762500183</v>
      </c>
      <c r="BB3701" s="141">
        <v>948070.03100000182</v>
      </c>
      <c r="BC3701" s="141">
        <v>928352.80437500181</v>
      </c>
      <c r="BD3701" s="141">
        <v>908635.5777500018</v>
      </c>
      <c r="BE3701" s="141">
        <v>888918.35112500179</v>
      </c>
      <c r="BF3701" s="141">
        <v>869201.12450000178</v>
      </c>
      <c r="BG3701" s="141">
        <v>849483.89787500177</v>
      </c>
      <c r="BH3701" s="141">
        <v>829766.67125000176</v>
      </c>
      <c r="BI3701" s="141">
        <v>810049.44462500175</v>
      </c>
      <c r="BJ3701" s="141">
        <v>790332.21800000174</v>
      </c>
      <c r="BK3701" s="141">
        <v>770614.99137500173</v>
      </c>
      <c r="BL3701" s="141">
        <v>750897.76475000172</v>
      </c>
      <c r="BM3701" s="141">
        <v>731180.53812500171</v>
      </c>
      <c r="BN3701" s="141">
        <v>711463.3115000017</v>
      </c>
      <c r="BO3701" s="141">
        <v>691746.08487500169</v>
      </c>
      <c r="BP3701" s="141">
        <v>672028.85825000168</v>
      </c>
    </row>
    <row r="3702" spans="4:68" ht="15.75">
      <c r="D3702" s="174" t="s">
        <v>11848</v>
      </c>
      <c r="E3702" s="175">
        <v>440914.07</v>
      </c>
      <c r="F3702" s="174" t="s">
        <v>3540</v>
      </c>
      <c r="G3702" s="174" t="s">
        <v>11849</v>
      </c>
      <c r="H3702" s="174" t="s">
        <v>172</v>
      </c>
      <c r="I3702" s="174" t="s">
        <v>11850</v>
      </c>
      <c r="J3702" s="174" t="s">
        <v>11851</v>
      </c>
      <c r="K3702" s="174"/>
      <c r="L3702" s="174" t="s">
        <v>172</v>
      </c>
      <c r="M3702" s="174" t="s">
        <v>3784</v>
      </c>
      <c r="N3702" s="176">
        <v>960</v>
      </c>
      <c r="O3702" s="174" t="s">
        <v>3407</v>
      </c>
      <c r="P3702" s="177">
        <v>38534</v>
      </c>
      <c r="Q3702" s="176">
        <v>96</v>
      </c>
      <c r="R3702" s="175">
        <v>43632.08</v>
      </c>
      <c r="S3702" s="175">
        <v>397281.99</v>
      </c>
      <c r="T3702" s="161">
        <v>0</v>
      </c>
      <c r="U3702" s="96">
        <v>18</v>
      </c>
      <c r="V3702" s="38" t="s">
        <v>128</v>
      </c>
      <c r="W3702" s="38"/>
      <c r="X3702" s="137">
        <v>5511.4258749999999</v>
      </c>
      <c r="Y3702" s="138">
        <v>67754</v>
      </c>
      <c r="Z3702" s="179">
        <v>72</v>
      </c>
      <c r="AA3702" s="139">
        <v>2085</v>
      </c>
      <c r="AB3702" s="131"/>
      <c r="AC3702" s="38"/>
      <c r="AD3702" s="140">
        <v>397281.99</v>
      </c>
      <c r="AE3702" s="141">
        <v>391770.56412499998</v>
      </c>
      <c r="AF3702" s="141">
        <v>386259.13824999996</v>
      </c>
      <c r="AG3702" s="141">
        <v>380747.71237499994</v>
      </c>
      <c r="AH3702" s="141">
        <v>375236.28649999993</v>
      </c>
      <c r="AI3702" s="141">
        <v>369724.86062499991</v>
      </c>
      <c r="AJ3702" s="141">
        <v>364213.4347499999</v>
      </c>
      <c r="AK3702" s="141">
        <v>358702.00887499988</v>
      </c>
      <c r="AL3702" s="141">
        <v>353190.58299999987</v>
      </c>
      <c r="AM3702" s="141">
        <v>347679.15712499985</v>
      </c>
      <c r="AN3702" s="141">
        <v>342167.73124999984</v>
      </c>
      <c r="AO3702" s="141">
        <v>336656.30537499982</v>
      </c>
      <c r="AP3702" s="141">
        <v>331144.87949999981</v>
      </c>
      <c r="AQ3702" s="141">
        <v>325633.45362499979</v>
      </c>
      <c r="AR3702" s="141">
        <v>320122.02774999978</v>
      </c>
      <c r="AS3702" s="141">
        <v>314610.60187499976</v>
      </c>
      <c r="AT3702" s="141">
        <v>309099.17599999974</v>
      </c>
      <c r="AU3702" s="141">
        <v>303587.75012499973</v>
      </c>
      <c r="AV3702" s="141">
        <v>298076.32424999971</v>
      </c>
      <c r="AW3702" s="141">
        <v>292564.8983749997</v>
      </c>
      <c r="AX3702" s="141">
        <v>287053.47249999968</v>
      </c>
      <c r="AY3702" s="141">
        <v>281542.04662499967</v>
      </c>
      <c r="AZ3702" s="141">
        <v>276030.62074999965</v>
      </c>
      <c r="BA3702" s="141">
        <v>270519.19487499964</v>
      </c>
      <c r="BB3702" s="141">
        <v>265007.76899999962</v>
      </c>
      <c r="BC3702" s="141">
        <v>259496.34312499964</v>
      </c>
      <c r="BD3702" s="141">
        <v>253984.91724999965</v>
      </c>
      <c r="BE3702" s="141">
        <v>248473.49137499966</v>
      </c>
      <c r="BF3702" s="141">
        <v>242962.06549999968</v>
      </c>
      <c r="BG3702" s="141">
        <v>237450.63962499969</v>
      </c>
      <c r="BH3702" s="141">
        <v>231939.2137499997</v>
      </c>
      <c r="BI3702" s="141">
        <v>226427.78787499972</v>
      </c>
      <c r="BJ3702" s="141">
        <v>220916.36199999973</v>
      </c>
      <c r="BK3702" s="141">
        <v>215404.93612499975</v>
      </c>
      <c r="BL3702" s="141">
        <v>209893.51024999976</v>
      </c>
      <c r="BM3702" s="141">
        <v>204382.08437499977</v>
      </c>
      <c r="BN3702" s="141">
        <v>198870.65849999979</v>
      </c>
      <c r="BO3702" s="141">
        <v>193359.2326249998</v>
      </c>
      <c r="BP3702" s="141">
        <v>187847.80674999981</v>
      </c>
    </row>
    <row r="3703" spans="4:68" ht="15.75">
      <c r="D3703" s="174" t="s">
        <v>11852</v>
      </c>
      <c r="E3703" s="175">
        <v>533338.09</v>
      </c>
      <c r="F3703" s="174" t="s">
        <v>11229</v>
      </c>
      <c r="G3703" s="174" t="s">
        <v>11853</v>
      </c>
      <c r="H3703" s="174" t="s">
        <v>191</v>
      </c>
      <c r="I3703" s="174" t="s">
        <v>11854</v>
      </c>
      <c r="J3703" s="174" t="s">
        <v>11855</v>
      </c>
      <c r="K3703" s="174"/>
      <c r="L3703" s="174" t="s">
        <v>4377</v>
      </c>
      <c r="M3703" s="174" t="s">
        <v>3866</v>
      </c>
      <c r="N3703" s="176">
        <v>960</v>
      </c>
      <c r="O3703" s="174" t="s">
        <v>3407</v>
      </c>
      <c r="P3703" s="177">
        <v>37257</v>
      </c>
      <c r="Q3703" s="176">
        <v>138</v>
      </c>
      <c r="R3703" s="175">
        <v>76111.72</v>
      </c>
      <c r="S3703" s="175">
        <v>457226.37</v>
      </c>
      <c r="T3703" s="161">
        <v>0</v>
      </c>
      <c r="U3703" s="96">
        <v>6</v>
      </c>
      <c r="V3703" s="38" t="s">
        <v>116</v>
      </c>
      <c r="W3703" s="38"/>
      <c r="X3703" s="137">
        <v>6666.7261249999992</v>
      </c>
      <c r="Y3703" s="138">
        <v>66477</v>
      </c>
      <c r="Z3703" s="179">
        <v>68.5</v>
      </c>
      <c r="AA3703" s="139">
        <v>2082</v>
      </c>
      <c r="AB3703" s="131"/>
      <c r="AC3703" s="38"/>
      <c r="AD3703" s="140">
        <v>457226.37</v>
      </c>
      <c r="AE3703" s="141">
        <v>450559.64387500001</v>
      </c>
      <c r="AF3703" s="141">
        <v>443892.91775000002</v>
      </c>
      <c r="AG3703" s="141">
        <v>437226.19162500004</v>
      </c>
      <c r="AH3703" s="141">
        <v>430559.46550000005</v>
      </c>
      <c r="AI3703" s="141">
        <v>423892.73937500006</v>
      </c>
      <c r="AJ3703" s="141">
        <v>417226.01325000008</v>
      </c>
      <c r="AK3703" s="141">
        <v>410559.28712500009</v>
      </c>
      <c r="AL3703" s="141">
        <v>403892.5610000001</v>
      </c>
      <c r="AM3703" s="141">
        <v>397225.83487500012</v>
      </c>
      <c r="AN3703" s="141">
        <v>390559.10875000013</v>
      </c>
      <c r="AO3703" s="141">
        <v>383892.38262500014</v>
      </c>
      <c r="AP3703" s="141">
        <v>377225.65650000016</v>
      </c>
      <c r="AQ3703" s="141">
        <v>370558.93037500017</v>
      </c>
      <c r="AR3703" s="141">
        <v>363892.20425000018</v>
      </c>
      <c r="AS3703" s="141">
        <v>357225.4781250002</v>
      </c>
      <c r="AT3703" s="141">
        <v>350558.75200000021</v>
      </c>
      <c r="AU3703" s="141">
        <v>343892.02587500022</v>
      </c>
      <c r="AV3703" s="141">
        <v>337225.29975000024</v>
      </c>
      <c r="AW3703" s="141">
        <v>330558.57362500025</v>
      </c>
      <c r="AX3703" s="141">
        <v>323891.84750000027</v>
      </c>
      <c r="AY3703" s="141">
        <v>317225.12137500028</v>
      </c>
      <c r="AZ3703" s="141">
        <v>310558.39525000029</v>
      </c>
      <c r="BA3703" s="141">
        <v>303891.66912500031</v>
      </c>
      <c r="BB3703" s="141">
        <v>297224.94300000032</v>
      </c>
      <c r="BC3703" s="141">
        <v>290558.21687500033</v>
      </c>
      <c r="BD3703" s="141">
        <v>283891.49075000035</v>
      </c>
      <c r="BE3703" s="141">
        <v>277224.76462500036</v>
      </c>
      <c r="BF3703" s="141">
        <v>270558.03850000037</v>
      </c>
      <c r="BG3703" s="141">
        <v>263891.31237500039</v>
      </c>
      <c r="BH3703" s="141">
        <v>257224.5862500004</v>
      </c>
      <c r="BI3703" s="141">
        <v>250557.86012500041</v>
      </c>
      <c r="BJ3703" s="141">
        <v>243891.13400000043</v>
      </c>
      <c r="BK3703" s="141">
        <v>237224.40787500044</v>
      </c>
      <c r="BL3703" s="141">
        <v>230557.68175000045</v>
      </c>
      <c r="BM3703" s="141">
        <v>223890.95562500047</v>
      </c>
      <c r="BN3703" s="141">
        <v>217224.22950000048</v>
      </c>
      <c r="BO3703" s="141">
        <v>210557.50337500049</v>
      </c>
      <c r="BP3703" s="141">
        <v>203890.77725000051</v>
      </c>
    </row>
    <row r="3704" spans="4:68" ht="15.75">
      <c r="D3704" s="174" t="s">
        <v>11856</v>
      </c>
      <c r="E3704" s="176">
        <v>51900</v>
      </c>
      <c r="F3704" s="174" t="s">
        <v>11288</v>
      </c>
      <c r="G3704" s="174" t="s">
        <v>11853</v>
      </c>
      <c r="H3704" s="174" t="s">
        <v>191</v>
      </c>
      <c r="I3704" s="174" t="s">
        <v>11854</v>
      </c>
      <c r="J3704" s="174" t="s">
        <v>11855</v>
      </c>
      <c r="K3704" s="174"/>
      <c r="L3704" s="174" t="s">
        <v>4377</v>
      </c>
      <c r="M3704" s="174" t="s">
        <v>3866</v>
      </c>
      <c r="N3704" s="176">
        <v>960</v>
      </c>
      <c r="O3704" s="174" t="s">
        <v>3407</v>
      </c>
      <c r="P3704" s="177">
        <v>37257</v>
      </c>
      <c r="Q3704" s="176">
        <v>138</v>
      </c>
      <c r="R3704" s="175">
        <v>7406.55</v>
      </c>
      <c r="S3704" s="175">
        <v>44493.45</v>
      </c>
      <c r="T3704" s="161">
        <v>0</v>
      </c>
      <c r="U3704" s="96">
        <v>6</v>
      </c>
      <c r="V3704" s="38" t="s">
        <v>116</v>
      </c>
      <c r="W3704" s="38"/>
      <c r="X3704" s="137">
        <v>648.75</v>
      </c>
      <c r="Y3704" s="138">
        <v>66477</v>
      </c>
      <c r="Z3704" s="179">
        <v>68.5</v>
      </c>
      <c r="AA3704" s="139">
        <v>2082</v>
      </c>
      <c r="AB3704" s="131"/>
      <c r="AC3704" s="38"/>
      <c r="AD3704" s="140">
        <v>44493.45</v>
      </c>
      <c r="AE3704" s="141">
        <v>43844.7</v>
      </c>
      <c r="AF3704" s="141">
        <v>43195.95</v>
      </c>
      <c r="AG3704" s="141">
        <v>42547.199999999997</v>
      </c>
      <c r="AH3704" s="141">
        <v>41898.449999999997</v>
      </c>
      <c r="AI3704" s="141">
        <v>41249.699999999997</v>
      </c>
      <c r="AJ3704" s="141">
        <v>40600.949999999997</v>
      </c>
      <c r="AK3704" s="141">
        <v>39952.199999999997</v>
      </c>
      <c r="AL3704" s="141">
        <v>39303.449999999997</v>
      </c>
      <c r="AM3704" s="141">
        <v>38654.699999999997</v>
      </c>
      <c r="AN3704" s="141">
        <v>38005.949999999997</v>
      </c>
      <c r="AO3704" s="141">
        <v>37357.199999999997</v>
      </c>
      <c r="AP3704" s="141">
        <v>36708.449999999997</v>
      </c>
      <c r="AQ3704" s="141">
        <v>36059.699999999997</v>
      </c>
      <c r="AR3704" s="141">
        <v>35410.949999999997</v>
      </c>
      <c r="AS3704" s="141">
        <v>34762.199999999997</v>
      </c>
      <c r="AT3704" s="141">
        <v>34113.449999999997</v>
      </c>
      <c r="AU3704" s="141">
        <v>33464.699999999997</v>
      </c>
      <c r="AV3704" s="141">
        <v>32815.949999999997</v>
      </c>
      <c r="AW3704" s="141">
        <v>32167.199999999997</v>
      </c>
      <c r="AX3704" s="141">
        <v>31518.449999999997</v>
      </c>
      <c r="AY3704" s="141">
        <v>30869.699999999997</v>
      </c>
      <c r="AZ3704" s="141">
        <v>30220.949999999997</v>
      </c>
      <c r="BA3704" s="141">
        <v>29572.199999999997</v>
      </c>
      <c r="BB3704" s="141">
        <v>28923.449999999997</v>
      </c>
      <c r="BC3704" s="141">
        <v>28274.699999999997</v>
      </c>
      <c r="BD3704" s="141">
        <v>27625.949999999997</v>
      </c>
      <c r="BE3704" s="141">
        <v>26977.199999999997</v>
      </c>
      <c r="BF3704" s="141">
        <v>26328.449999999997</v>
      </c>
      <c r="BG3704" s="141">
        <v>25679.699999999997</v>
      </c>
      <c r="BH3704" s="141">
        <v>25030.949999999997</v>
      </c>
      <c r="BI3704" s="141">
        <v>24382.199999999997</v>
      </c>
      <c r="BJ3704" s="141">
        <v>23733.449999999997</v>
      </c>
      <c r="BK3704" s="141">
        <v>23084.699999999997</v>
      </c>
      <c r="BL3704" s="141">
        <v>22435.949999999997</v>
      </c>
      <c r="BM3704" s="141">
        <v>21787.199999999997</v>
      </c>
      <c r="BN3704" s="141">
        <v>21138.449999999997</v>
      </c>
      <c r="BO3704" s="141">
        <v>20489.699999999997</v>
      </c>
      <c r="BP3704" s="141">
        <v>19840.949999999997</v>
      </c>
    </row>
    <row r="3705" spans="4:68" ht="15.75">
      <c r="D3705" s="174" t="s">
        <v>11857</v>
      </c>
      <c r="E3705" s="175">
        <v>314129.21000000002</v>
      </c>
      <c r="F3705" s="174" t="s">
        <v>11290</v>
      </c>
      <c r="G3705" s="174" t="s">
        <v>11853</v>
      </c>
      <c r="H3705" s="174" t="s">
        <v>191</v>
      </c>
      <c r="I3705" s="174" t="s">
        <v>11854</v>
      </c>
      <c r="J3705" s="174" t="s">
        <v>11855</v>
      </c>
      <c r="K3705" s="174"/>
      <c r="L3705" s="174" t="s">
        <v>4377</v>
      </c>
      <c r="M3705" s="174" t="s">
        <v>3866</v>
      </c>
      <c r="N3705" s="176">
        <v>960</v>
      </c>
      <c r="O3705" s="174" t="s">
        <v>3407</v>
      </c>
      <c r="P3705" s="177">
        <v>37257</v>
      </c>
      <c r="Q3705" s="176">
        <v>138</v>
      </c>
      <c r="R3705" s="175">
        <v>44828.81</v>
      </c>
      <c r="S3705" s="175">
        <v>269300.40000000002</v>
      </c>
      <c r="T3705" s="161">
        <v>0</v>
      </c>
      <c r="U3705" s="96">
        <v>6</v>
      </c>
      <c r="V3705" s="38" t="s">
        <v>116</v>
      </c>
      <c r="W3705" s="38"/>
      <c r="X3705" s="137">
        <v>3926.6151250000003</v>
      </c>
      <c r="Y3705" s="138">
        <v>66477</v>
      </c>
      <c r="Z3705" s="179">
        <v>68.5</v>
      </c>
      <c r="AA3705" s="139">
        <v>2082</v>
      </c>
      <c r="AB3705" s="131"/>
      <c r="AC3705" s="38"/>
      <c r="AD3705" s="140">
        <v>269300.40000000002</v>
      </c>
      <c r="AE3705" s="141">
        <v>265373.78487500001</v>
      </c>
      <c r="AF3705" s="141">
        <v>261447.16975</v>
      </c>
      <c r="AG3705" s="141">
        <v>257520.55462499999</v>
      </c>
      <c r="AH3705" s="141">
        <v>253593.93949999998</v>
      </c>
      <c r="AI3705" s="141">
        <v>249667.32437499997</v>
      </c>
      <c r="AJ3705" s="141">
        <v>245740.70924999996</v>
      </c>
      <c r="AK3705" s="141">
        <v>241814.09412499995</v>
      </c>
      <c r="AL3705" s="141">
        <v>237887.47899999993</v>
      </c>
      <c r="AM3705" s="141">
        <v>233960.86387499992</v>
      </c>
      <c r="AN3705" s="141">
        <v>230034.24874999991</v>
      </c>
      <c r="AO3705" s="141">
        <v>226107.6336249999</v>
      </c>
      <c r="AP3705" s="141">
        <v>222181.01849999989</v>
      </c>
      <c r="AQ3705" s="141">
        <v>218254.40337499988</v>
      </c>
      <c r="AR3705" s="141">
        <v>214327.78824999987</v>
      </c>
      <c r="AS3705" s="141">
        <v>210401.17312499986</v>
      </c>
      <c r="AT3705" s="141">
        <v>206474.55799999984</v>
      </c>
      <c r="AU3705" s="141">
        <v>202547.94287499983</v>
      </c>
      <c r="AV3705" s="141">
        <v>198621.32774999982</v>
      </c>
      <c r="AW3705" s="141">
        <v>194694.71262499981</v>
      </c>
      <c r="AX3705" s="141">
        <v>190768.0974999998</v>
      </c>
      <c r="AY3705" s="141">
        <v>186841.48237499979</v>
      </c>
      <c r="AZ3705" s="141">
        <v>182914.86724999978</v>
      </c>
      <c r="BA3705" s="141">
        <v>178988.25212499977</v>
      </c>
      <c r="BB3705" s="141">
        <v>175061.63699999976</v>
      </c>
      <c r="BC3705" s="141">
        <v>171135.02187499974</v>
      </c>
      <c r="BD3705" s="141">
        <v>167208.40674999973</v>
      </c>
      <c r="BE3705" s="141">
        <v>163281.79162499972</v>
      </c>
      <c r="BF3705" s="141">
        <v>159355.17649999971</v>
      </c>
      <c r="BG3705" s="141">
        <v>155428.5613749997</v>
      </c>
      <c r="BH3705" s="141">
        <v>151501.94624999969</v>
      </c>
      <c r="BI3705" s="141">
        <v>147575.33112499968</v>
      </c>
      <c r="BJ3705" s="141">
        <v>143648.71599999967</v>
      </c>
      <c r="BK3705" s="141">
        <v>139722.10087499965</v>
      </c>
      <c r="BL3705" s="141">
        <v>135795.48574999964</v>
      </c>
      <c r="BM3705" s="141">
        <v>131868.87062499963</v>
      </c>
      <c r="BN3705" s="141">
        <v>127942.25549999964</v>
      </c>
      <c r="BO3705" s="141">
        <v>124015.64037499964</v>
      </c>
      <c r="BP3705" s="141">
        <v>120089.02524999964</v>
      </c>
    </row>
    <row r="3706" spans="4:68" ht="15.75">
      <c r="D3706" s="174" t="s">
        <v>11858</v>
      </c>
      <c r="E3706" s="175">
        <v>751268.98</v>
      </c>
      <c r="F3706" s="174" t="s">
        <v>3540</v>
      </c>
      <c r="G3706" s="174" t="s">
        <v>11853</v>
      </c>
      <c r="H3706" s="174" t="s">
        <v>191</v>
      </c>
      <c r="I3706" s="174" t="s">
        <v>11854</v>
      </c>
      <c r="J3706" s="174" t="s">
        <v>11855</v>
      </c>
      <c r="K3706" s="174"/>
      <c r="L3706" s="174" t="s">
        <v>4377</v>
      </c>
      <c r="M3706" s="174" t="s">
        <v>3866</v>
      </c>
      <c r="N3706" s="176">
        <v>960</v>
      </c>
      <c r="O3706" s="174" t="s">
        <v>3407</v>
      </c>
      <c r="P3706" s="177">
        <v>37257</v>
      </c>
      <c r="Q3706" s="176">
        <v>138</v>
      </c>
      <c r="R3706" s="175">
        <v>107212.31</v>
      </c>
      <c r="S3706" s="175">
        <v>644056.67000000004</v>
      </c>
      <c r="T3706" s="161">
        <v>0</v>
      </c>
      <c r="U3706" s="96">
        <v>6</v>
      </c>
      <c r="V3706" s="38" t="s">
        <v>116</v>
      </c>
      <c r="W3706" s="38"/>
      <c r="X3706" s="137">
        <v>9390.8622500000001</v>
      </c>
      <c r="Y3706" s="138">
        <v>66477</v>
      </c>
      <c r="Z3706" s="179">
        <v>68.5</v>
      </c>
      <c r="AA3706" s="139">
        <v>2082</v>
      </c>
      <c r="AB3706" s="131"/>
      <c r="AC3706" s="38"/>
      <c r="AD3706" s="140">
        <v>644056.67000000004</v>
      </c>
      <c r="AE3706" s="141">
        <v>634665.80775000004</v>
      </c>
      <c r="AF3706" s="141">
        <v>625274.94550000003</v>
      </c>
      <c r="AG3706" s="141">
        <v>615884.08325000003</v>
      </c>
      <c r="AH3706" s="141">
        <v>606493.22100000002</v>
      </c>
      <c r="AI3706" s="141">
        <v>597102.35875000001</v>
      </c>
      <c r="AJ3706" s="141">
        <v>587711.49650000001</v>
      </c>
      <c r="AK3706" s="141">
        <v>578320.63425</v>
      </c>
      <c r="AL3706" s="141">
        <v>568929.772</v>
      </c>
      <c r="AM3706" s="141">
        <v>559538.90974999999</v>
      </c>
      <c r="AN3706" s="141">
        <v>550148.04749999999</v>
      </c>
      <c r="AO3706" s="141">
        <v>540757.18524999998</v>
      </c>
      <c r="AP3706" s="141">
        <v>531366.32299999997</v>
      </c>
      <c r="AQ3706" s="141">
        <v>521975.46074999997</v>
      </c>
      <c r="AR3706" s="141">
        <v>512584.59849999996</v>
      </c>
      <c r="AS3706" s="141">
        <v>503193.73624999996</v>
      </c>
      <c r="AT3706" s="141">
        <v>493802.87399999995</v>
      </c>
      <c r="AU3706" s="141">
        <v>484412.01174999995</v>
      </c>
      <c r="AV3706" s="141">
        <v>475021.14949999994</v>
      </c>
      <c r="AW3706" s="141">
        <v>465630.28724999994</v>
      </c>
      <c r="AX3706" s="141">
        <v>456239.42499999993</v>
      </c>
      <c r="AY3706" s="141">
        <v>446848.56274999992</v>
      </c>
      <c r="AZ3706" s="141">
        <v>437457.70049999992</v>
      </c>
      <c r="BA3706" s="141">
        <v>428066.83824999991</v>
      </c>
      <c r="BB3706" s="141">
        <v>418675.97599999991</v>
      </c>
      <c r="BC3706" s="141">
        <v>409285.1137499999</v>
      </c>
      <c r="BD3706" s="141">
        <v>399894.2514999999</v>
      </c>
      <c r="BE3706" s="141">
        <v>390503.38924999989</v>
      </c>
      <c r="BF3706" s="141">
        <v>381112.52699999989</v>
      </c>
      <c r="BG3706" s="141">
        <v>371721.66474999988</v>
      </c>
      <c r="BH3706" s="141">
        <v>362330.80249999987</v>
      </c>
      <c r="BI3706" s="141">
        <v>352939.94024999987</v>
      </c>
      <c r="BJ3706" s="141">
        <v>343549.07799999986</v>
      </c>
      <c r="BK3706" s="141">
        <v>334158.21574999986</v>
      </c>
      <c r="BL3706" s="141">
        <v>324767.35349999985</v>
      </c>
      <c r="BM3706" s="141">
        <v>315376.49124999985</v>
      </c>
      <c r="BN3706" s="141">
        <v>305985.62899999984</v>
      </c>
      <c r="BO3706" s="141">
        <v>296594.76674999984</v>
      </c>
      <c r="BP3706" s="141">
        <v>287203.90449999983</v>
      </c>
    </row>
    <row r="3707" spans="4:68" ht="15.75">
      <c r="D3707" s="174" t="s">
        <v>11859</v>
      </c>
      <c r="E3707" s="175">
        <v>593.16999999999996</v>
      </c>
      <c r="F3707" s="174" t="s">
        <v>3409</v>
      </c>
      <c r="G3707" s="174" t="s">
        <v>11860</v>
      </c>
      <c r="H3707" s="174" t="s">
        <v>169</v>
      </c>
      <c r="I3707" s="174" t="s">
        <v>11861</v>
      </c>
      <c r="J3707" s="174" t="s">
        <v>11862</v>
      </c>
      <c r="K3707" s="174"/>
      <c r="L3707" s="174" t="s">
        <v>3509</v>
      </c>
      <c r="M3707" s="174" t="s">
        <v>10956</v>
      </c>
      <c r="N3707" s="176">
        <v>960</v>
      </c>
      <c r="O3707" s="174" t="s">
        <v>3407</v>
      </c>
      <c r="P3707" s="177">
        <v>37987</v>
      </c>
      <c r="Q3707" s="176">
        <v>114</v>
      </c>
      <c r="R3707" s="175">
        <v>69.790000000000006</v>
      </c>
      <c r="S3707" s="175">
        <v>523.38</v>
      </c>
      <c r="T3707" s="161">
        <v>0</v>
      </c>
      <c r="U3707" s="96">
        <v>19</v>
      </c>
      <c r="V3707" s="38" t="s">
        <v>129</v>
      </c>
      <c r="W3707" s="38"/>
      <c r="X3707" s="137">
        <v>7.4146249999999991</v>
      </c>
      <c r="Y3707" s="138">
        <v>67207</v>
      </c>
      <c r="Z3707" s="179">
        <v>70.5</v>
      </c>
      <c r="AA3707" s="139">
        <v>2084</v>
      </c>
      <c r="AB3707" s="131"/>
      <c r="AC3707" s="38"/>
      <c r="AD3707" s="140">
        <v>523.38</v>
      </c>
      <c r="AE3707" s="141">
        <v>515.96537499999999</v>
      </c>
      <c r="AF3707" s="141">
        <v>508.55074999999999</v>
      </c>
      <c r="AG3707" s="141">
        <v>501.13612499999999</v>
      </c>
      <c r="AH3707" s="141">
        <v>493.72149999999999</v>
      </c>
      <c r="AI3707" s="141">
        <v>486.30687499999999</v>
      </c>
      <c r="AJ3707" s="141">
        <v>478.89224999999999</v>
      </c>
      <c r="AK3707" s="141">
        <v>471.47762499999999</v>
      </c>
      <c r="AL3707" s="141">
        <v>464.06299999999999</v>
      </c>
      <c r="AM3707" s="141">
        <v>456.64837499999999</v>
      </c>
      <c r="AN3707" s="141">
        <v>449.23374999999999</v>
      </c>
      <c r="AO3707" s="141">
        <v>441.81912499999999</v>
      </c>
      <c r="AP3707" s="141">
        <v>434.40449999999998</v>
      </c>
      <c r="AQ3707" s="141">
        <v>426.98987499999998</v>
      </c>
      <c r="AR3707" s="141">
        <v>419.57524999999998</v>
      </c>
      <c r="AS3707" s="141">
        <v>412.16062499999998</v>
      </c>
      <c r="AT3707" s="141">
        <v>404.74599999999998</v>
      </c>
      <c r="AU3707" s="141">
        <v>397.33137499999998</v>
      </c>
      <c r="AV3707" s="141">
        <v>389.91674999999998</v>
      </c>
      <c r="AW3707" s="141">
        <v>382.50212499999998</v>
      </c>
      <c r="AX3707" s="141">
        <v>375.08749999999998</v>
      </c>
      <c r="AY3707" s="141">
        <v>367.67287499999998</v>
      </c>
      <c r="AZ3707" s="141">
        <v>360.25824999999998</v>
      </c>
      <c r="BA3707" s="141">
        <v>352.84362499999997</v>
      </c>
      <c r="BB3707" s="141">
        <v>345.42899999999997</v>
      </c>
      <c r="BC3707" s="141">
        <v>338.01437499999997</v>
      </c>
      <c r="BD3707" s="141">
        <v>330.59974999999997</v>
      </c>
      <c r="BE3707" s="141">
        <v>323.18512499999997</v>
      </c>
      <c r="BF3707" s="141">
        <v>315.77049999999997</v>
      </c>
      <c r="BG3707" s="141">
        <v>308.35587499999997</v>
      </c>
      <c r="BH3707" s="141">
        <v>300.94124999999997</v>
      </c>
      <c r="BI3707" s="141">
        <v>293.52662499999997</v>
      </c>
      <c r="BJ3707" s="141">
        <v>286.11199999999997</v>
      </c>
      <c r="BK3707" s="141">
        <v>278.69737499999997</v>
      </c>
      <c r="BL3707" s="141">
        <v>271.28274999999996</v>
      </c>
      <c r="BM3707" s="141">
        <v>263.86812499999996</v>
      </c>
      <c r="BN3707" s="141">
        <v>256.45349999999996</v>
      </c>
      <c r="BO3707" s="141">
        <v>249.03887499999996</v>
      </c>
      <c r="BP3707" s="141">
        <v>241.62424999999996</v>
      </c>
    </row>
    <row r="3708" spans="4:68" ht="15.75">
      <c r="D3708" s="174" t="s">
        <v>11863</v>
      </c>
      <c r="E3708" s="175">
        <v>2134.73</v>
      </c>
      <c r="F3708" s="174" t="s">
        <v>3409</v>
      </c>
      <c r="G3708" s="174" t="s">
        <v>11860</v>
      </c>
      <c r="H3708" s="174" t="s">
        <v>169</v>
      </c>
      <c r="I3708" s="174" t="s">
        <v>11864</v>
      </c>
      <c r="J3708" s="174" t="s">
        <v>11862</v>
      </c>
      <c r="K3708" s="174"/>
      <c r="L3708" s="174" t="s">
        <v>3509</v>
      </c>
      <c r="M3708" s="174" t="s">
        <v>10956</v>
      </c>
      <c r="N3708" s="176">
        <v>960</v>
      </c>
      <c r="O3708" s="174" t="s">
        <v>3407</v>
      </c>
      <c r="P3708" s="177">
        <v>37987</v>
      </c>
      <c r="Q3708" s="176">
        <v>114</v>
      </c>
      <c r="R3708" s="175">
        <v>251.22</v>
      </c>
      <c r="S3708" s="175">
        <v>1883.51</v>
      </c>
      <c r="T3708" s="161">
        <v>0</v>
      </c>
      <c r="U3708" s="96">
        <v>19</v>
      </c>
      <c r="V3708" s="38" t="s">
        <v>129</v>
      </c>
      <c r="W3708" s="38"/>
      <c r="X3708" s="137">
        <v>26.684125000000002</v>
      </c>
      <c r="Y3708" s="138">
        <v>67207</v>
      </c>
      <c r="Z3708" s="179">
        <v>70.5</v>
      </c>
      <c r="AA3708" s="139">
        <v>2084</v>
      </c>
      <c r="AB3708" s="131"/>
      <c r="AC3708" s="38"/>
      <c r="AD3708" s="140">
        <v>1883.51</v>
      </c>
      <c r="AE3708" s="141">
        <v>1856.825875</v>
      </c>
      <c r="AF3708" s="141">
        <v>1830.14175</v>
      </c>
      <c r="AG3708" s="141">
        <v>1803.457625</v>
      </c>
      <c r="AH3708" s="141">
        <v>1776.7735</v>
      </c>
      <c r="AI3708" s="141">
        <v>1750.089375</v>
      </c>
      <c r="AJ3708" s="141">
        <v>1723.40525</v>
      </c>
      <c r="AK3708" s="141">
        <v>1696.721125</v>
      </c>
      <c r="AL3708" s="141">
        <v>1670.037</v>
      </c>
      <c r="AM3708" s="141">
        <v>1643.352875</v>
      </c>
      <c r="AN3708" s="141">
        <v>1616.66875</v>
      </c>
      <c r="AO3708" s="141">
        <v>1589.9846250000001</v>
      </c>
      <c r="AP3708" s="141">
        <v>1563.3005000000001</v>
      </c>
      <c r="AQ3708" s="141">
        <v>1536.6163750000001</v>
      </c>
      <c r="AR3708" s="141">
        <v>1509.9322500000001</v>
      </c>
      <c r="AS3708" s="141">
        <v>1483.2481250000001</v>
      </c>
      <c r="AT3708" s="141">
        <v>1456.5640000000001</v>
      </c>
      <c r="AU3708" s="141">
        <v>1429.8798750000001</v>
      </c>
      <c r="AV3708" s="141">
        <v>1403.1957500000001</v>
      </c>
      <c r="AW3708" s="141">
        <v>1376.5116250000001</v>
      </c>
      <c r="AX3708" s="141">
        <v>1349.8275000000001</v>
      </c>
      <c r="AY3708" s="141">
        <v>1323.1433750000001</v>
      </c>
      <c r="AZ3708" s="141">
        <v>1296.4592500000001</v>
      </c>
      <c r="BA3708" s="141">
        <v>1269.7751250000001</v>
      </c>
      <c r="BB3708" s="141">
        <v>1243.0910000000001</v>
      </c>
      <c r="BC3708" s="141">
        <v>1216.4068750000001</v>
      </c>
      <c r="BD3708" s="141">
        <v>1189.7227500000001</v>
      </c>
      <c r="BE3708" s="141">
        <v>1163.0386250000001</v>
      </c>
      <c r="BF3708" s="141">
        <v>1136.3545000000001</v>
      </c>
      <c r="BG3708" s="141">
        <v>1109.6703750000001</v>
      </c>
      <c r="BH3708" s="141">
        <v>1082.9862500000002</v>
      </c>
      <c r="BI3708" s="141">
        <v>1056.3021250000002</v>
      </c>
      <c r="BJ3708" s="141">
        <v>1029.6180000000002</v>
      </c>
      <c r="BK3708" s="141">
        <v>1002.9338750000002</v>
      </c>
      <c r="BL3708" s="141">
        <v>976.24975000000018</v>
      </c>
      <c r="BM3708" s="141">
        <v>949.56562500000018</v>
      </c>
      <c r="BN3708" s="141">
        <v>922.88150000000019</v>
      </c>
      <c r="BO3708" s="141">
        <v>896.19737500000019</v>
      </c>
      <c r="BP3708" s="141">
        <v>869.5132500000002</v>
      </c>
    </row>
    <row r="3709" spans="4:68" ht="15.75">
      <c r="D3709" s="174" t="s">
        <v>11865</v>
      </c>
      <c r="E3709" s="175">
        <v>611254.78</v>
      </c>
      <c r="F3709" s="174" t="s">
        <v>3540</v>
      </c>
      <c r="G3709" s="174" t="s">
        <v>11860</v>
      </c>
      <c r="H3709" s="174" t="s">
        <v>169</v>
      </c>
      <c r="I3709" s="174" t="s">
        <v>11861</v>
      </c>
      <c r="J3709" s="174" t="s">
        <v>11862</v>
      </c>
      <c r="K3709" s="174"/>
      <c r="L3709" s="174" t="s">
        <v>3509</v>
      </c>
      <c r="M3709" s="174" t="s">
        <v>10956</v>
      </c>
      <c r="N3709" s="176">
        <v>960</v>
      </c>
      <c r="O3709" s="174" t="s">
        <v>3407</v>
      </c>
      <c r="P3709" s="177">
        <v>37987</v>
      </c>
      <c r="Q3709" s="176">
        <v>114</v>
      </c>
      <c r="R3709" s="175">
        <v>71949.72</v>
      </c>
      <c r="S3709" s="175">
        <v>539305.06000000006</v>
      </c>
      <c r="T3709" s="161">
        <v>0</v>
      </c>
      <c r="U3709" s="96">
        <v>19</v>
      </c>
      <c r="V3709" s="38" t="s">
        <v>129</v>
      </c>
      <c r="W3709" s="38"/>
      <c r="X3709" s="137">
        <v>7640.6847500000003</v>
      </c>
      <c r="Y3709" s="138">
        <v>67207</v>
      </c>
      <c r="Z3709" s="179">
        <v>70.5</v>
      </c>
      <c r="AA3709" s="139">
        <v>2084</v>
      </c>
      <c r="AB3709" s="131"/>
      <c r="AC3709" s="38"/>
      <c r="AD3709" s="140">
        <v>539305.06000000006</v>
      </c>
      <c r="AE3709" s="141">
        <v>531664.37525000004</v>
      </c>
      <c r="AF3709" s="141">
        <v>524023.69050000003</v>
      </c>
      <c r="AG3709" s="141">
        <v>516383.00575000001</v>
      </c>
      <c r="AH3709" s="141">
        <v>508742.321</v>
      </c>
      <c r="AI3709" s="141">
        <v>501101.63624999998</v>
      </c>
      <c r="AJ3709" s="141">
        <v>493460.95149999997</v>
      </c>
      <c r="AK3709" s="141">
        <v>485820.26674999995</v>
      </c>
      <c r="AL3709" s="141">
        <v>478179.58199999994</v>
      </c>
      <c r="AM3709" s="141">
        <v>470538.89724999992</v>
      </c>
      <c r="AN3709" s="141">
        <v>462898.21249999991</v>
      </c>
      <c r="AO3709" s="141">
        <v>455257.52774999989</v>
      </c>
      <c r="AP3709" s="141">
        <v>447616.84299999988</v>
      </c>
      <c r="AQ3709" s="141">
        <v>439976.15824999986</v>
      </c>
      <c r="AR3709" s="141">
        <v>432335.47349999985</v>
      </c>
      <c r="AS3709" s="141">
        <v>424694.78874999983</v>
      </c>
      <c r="AT3709" s="141">
        <v>417054.10399999982</v>
      </c>
      <c r="AU3709" s="141">
        <v>409413.4192499998</v>
      </c>
      <c r="AV3709" s="141">
        <v>401772.73449999979</v>
      </c>
      <c r="AW3709" s="141">
        <v>394132.04974999977</v>
      </c>
      <c r="AX3709" s="141">
        <v>386491.36499999976</v>
      </c>
      <c r="AY3709" s="141">
        <v>378850.68024999974</v>
      </c>
      <c r="AZ3709" s="141">
        <v>371209.99549999973</v>
      </c>
      <c r="BA3709" s="141">
        <v>363569.31074999971</v>
      </c>
      <c r="BB3709" s="141">
        <v>355928.6259999997</v>
      </c>
      <c r="BC3709" s="141">
        <v>348287.94124999968</v>
      </c>
      <c r="BD3709" s="141">
        <v>340647.25649999967</v>
      </c>
      <c r="BE3709" s="141">
        <v>333006.57174999965</v>
      </c>
      <c r="BF3709" s="141">
        <v>325365.88699999964</v>
      </c>
      <c r="BG3709" s="141">
        <v>317725.20224999962</v>
      </c>
      <c r="BH3709" s="141">
        <v>310084.51749999961</v>
      </c>
      <c r="BI3709" s="141">
        <v>302443.83274999959</v>
      </c>
      <c r="BJ3709" s="141">
        <v>294803.14799999958</v>
      </c>
      <c r="BK3709" s="141">
        <v>287162.46324999956</v>
      </c>
      <c r="BL3709" s="141">
        <v>279521.77849999955</v>
      </c>
      <c r="BM3709" s="141">
        <v>271881.09374999953</v>
      </c>
      <c r="BN3709" s="141">
        <v>264240.40899999952</v>
      </c>
      <c r="BO3709" s="141">
        <v>256599.7242499995</v>
      </c>
      <c r="BP3709" s="141">
        <v>248959.03949999949</v>
      </c>
    </row>
    <row r="3710" spans="4:68">
      <c r="D3710" s="174" t="s">
        <v>11866</v>
      </c>
      <c r="E3710" s="175">
        <v>105781.49</v>
      </c>
      <c r="F3710" s="174" t="s">
        <v>3540</v>
      </c>
      <c r="G3710" s="174" t="s">
        <v>11860</v>
      </c>
      <c r="H3710" s="174" t="s">
        <v>169</v>
      </c>
      <c r="I3710" s="174" t="s">
        <v>11867</v>
      </c>
      <c r="J3710" s="174" t="s">
        <v>11862</v>
      </c>
      <c r="K3710" s="174"/>
      <c r="L3710" s="174" t="s">
        <v>3509</v>
      </c>
      <c r="M3710" s="174" t="s">
        <v>10956</v>
      </c>
      <c r="N3710" s="176">
        <v>960</v>
      </c>
      <c r="O3710" s="174" t="s">
        <v>3407</v>
      </c>
      <c r="P3710" s="177">
        <v>37987</v>
      </c>
      <c r="Q3710" s="176">
        <v>114</v>
      </c>
      <c r="R3710" s="175">
        <v>12451.29</v>
      </c>
      <c r="S3710" s="175">
        <v>93330.2</v>
      </c>
      <c r="T3710" s="178">
        <v>0</v>
      </c>
      <c r="U3710" s="96">
        <v>19</v>
      </c>
      <c r="V3710" s="38" t="s">
        <v>129</v>
      </c>
      <c r="W3710" s="38"/>
      <c r="X3710" s="137">
        <v>1322.2686250000002</v>
      </c>
      <c r="Y3710" s="138">
        <v>67207</v>
      </c>
      <c r="Z3710" s="179">
        <v>70.5</v>
      </c>
      <c r="AA3710" s="139">
        <v>2084</v>
      </c>
      <c r="AB3710" s="131"/>
      <c r="AC3710" s="38"/>
      <c r="AD3710" s="140">
        <v>93330.2</v>
      </c>
      <c r="AE3710" s="141">
        <v>92007.931375</v>
      </c>
      <c r="AF3710" s="141">
        <v>90685.662750000003</v>
      </c>
      <c r="AG3710" s="141">
        <v>89363.394125000006</v>
      </c>
      <c r="AH3710" s="141">
        <v>88041.125500000009</v>
      </c>
      <c r="AI3710" s="141">
        <v>86718.856875000012</v>
      </c>
      <c r="AJ3710" s="141">
        <v>85396.588250000015</v>
      </c>
      <c r="AK3710" s="141">
        <v>84074.319625000018</v>
      </c>
      <c r="AL3710" s="141">
        <v>82752.051000000021</v>
      </c>
      <c r="AM3710" s="141">
        <v>81429.782375000024</v>
      </c>
      <c r="AN3710" s="141">
        <v>80107.513750000027</v>
      </c>
      <c r="AO3710" s="141">
        <v>78785.24512500003</v>
      </c>
      <c r="AP3710" s="141">
        <v>77462.976500000033</v>
      </c>
      <c r="AQ3710" s="141">
        <v>76140.707875000036</v>
      </c>
      <c r="AR3710" s="141">
        <v>74818.439250000039</v>
      </c>
      <c r="AS3710" s="141">
        <v>73496.170625000042</v>
      </c>
      <c r="AT3710" s="141">
        <v>72173.902000000046</v>
      </c>
      <c r="AU3710" s="141">
        <v>70851.633375000049</v>
      </c>
      <c r="AV3710" s="141">
        <v>69529.364750000052</v>
      </c>
      <c r="AW3710" s="141">
        <v>68207.096125000055</v>
      </c>
      <c r="AX3710" s="141">
        <v>66884.827500000058</v>
      </c>
      <c r="AY3710" s="141">
        <v>65562.558875000061</v>
      </c>
      <c r="AZ3710" s="141">
        <v>64240.290250000064</v>
      </c>
      <c r="BA3710" s="141">
        <v>62918.021625000067</v>
      </c>
      <c r="BB3710" s="141">
        <v>61595.75300000007</v>
      </c>
      <c r="BC3710" s="141">
        <v>60273.484375000073</v>
      </c>
      <c r="BD3710" s="141">
        <v>58951.215750000076</v>
      </c>
      <c r="BE3710" s="141">
        <v>57628.947125000079</v>
      </c>
      <c r="BF3710" s="141">
        <v>56306.678500000082</v>
      </c>
      <c r="BG3710" s="141">
        <v>54984.409875000085</v>
      </c>
      <c r="BH3710" s="141">
        <v>53662.141250000088</v>
      </c>
      <c r="BI3710" s="141">
        <v>52339.872625000091</v>
      </c>
      <c r="BJ3710" s="141">
        <v>51017.604000000094</v>
      </c>
      <c r="BK3710" s="141">
        <v>49695.335375000097</v>
      </c>
      <c r="BL3710" s="141">
        <v>48373.0667500001</v>
      </c>
      <c r="BM3710" s="141">
        <v>47050.798125000103</v>
      </c>
      <c r="BN3710" s="141">
        <v>45728.529500000106</v>
      </c>
      <c r="BO3710" s="141">
        <v>44406.260875000109</v>
      </c>
      <c r="BP3710" s="141">
        <v>43083.992250000112</v>
      </c>
    </row>
    <row r="3711" spans="4:68">
      <c r="D3711" s="174" t="s">
        <v>11868</v>
      </c>
      <c r="E3711" s="175">
        <v>258387.68</v>
      </c>
      <c r="F3711" s="174" t="s">
        <v>3540</v>
      </c>
      <c r="G3711" s="174" t="s">
        <v>11860</v>
      </c>
      <c r="H3711" s="174" t="s">
        <v>169</v>
      </c>
      <c r="I3711" s="174" t="s">
        <v>11864</v>
      </c>
      <c r="J3711" s="174" t="s">
        <v>11862</v>
      </c>
      <c r="K3711" s="174"/>
      <c r="L3711" s="174" t="s">
        <v>3509</v>
      </c>
      <c r="M3711" s="174" t="s">
        <v>10956</v>
      </c>
      <c r="N3711" s="176">
        <v>960</v>
      </c>
      <c r="O3711" s="174" t="s">
        <v>3407</v>
      </c>
      <c r="P3711" s="177">
        <v>37987</v>
      </c>
      <c r="Q3711" s="176">
        <v>114</v>
      </c>
      <c r="R3711" s="175">
        <v>30414.31</v>
      </c>
      <c r="S3711" s="175">
        <v>227973.37</v>
      </c>
      <c r="T3711" s="178">
        <v>0</v>
      </c>
      <c r="U3711" s="96">
        <v>19</v>
      </c>
      <c r="V3711" s="38" t="s">
        <v>129</v>
      </c>
      <c r="W3711" s="38"/>
      <c r="X3711" s="137">
        <v>3229.8460000000005</v>
      </c>
      <c r="Y3711" s="138">
        <v>67207</v>
      </c>
      <c r="Z3711" s="179">
        <v>70.5</v>
      </c>
      <c r="AA3711" s="139">
        <v>2084</v>
      </c>
      <c r="AB3711" s="131"/>
      <c r="AC3711" s="38"/>
      <c r="AD3711" s="140">
        <v>227973.37</v>
      </c>
      <c r="AE3711" s="141">
        <v>224743.524</v>
      </c>
      <c r="AF3711" s="141">
        <v>221513.67800000001</v>
      </c>
      <c r="AG3711" s="141">
        <v>218283.83200000002</v>
      </c>
      <c r="AH3711" s="141">
        <v>215053.98600000003</v>
      </c>
      <c r="AI3711" s="141">
        <v>211824.14000000004</v>
      </c>
      <c r="AJ3711" s="141">
        <v>208594.29400000005</v>
      </c>
      <c r="AK3711" s="141">
        <v>205364.44800000006</v>
      </c>
      <c r="AL3711" s="141">
        <v>202134.60200000007</v>
      </c>
      <c r="AM3711" s="141">
        <v>198904.75600000008</v>
      </c>
      <c r="AN3711" s="141">
        <v>195674.91000000009</v>
      </c>
      <c r="AO3711" s="141">
        <v>192445.0640000001</v>
      </c>
      <c r="AP3711" s="141">
        <v>189215.21800000011</v>
      </c>
      <c r="AQ3711" s="141">
        <v>185985.37200000012</v>
      </c>
      <c r="AR3711" s="141">
        <v>182755.52600000013</v>
      </c>
      <c r="AS3711" s="141">
        <v>179525.68000000014</v>
      </c>
      <c r="AT3711" s="141">
        <v>176295.83400000015</v>
      </c>
      <c r="AU3711" s="141">
        <v>173065.98800000016</v>
      </c>
      <c r="AV3711" s="141">
        <v>169836.14200000017</v>
      </c>
      <c r="AW3711" s="141">
        <v>166606.29600000018</v>
      </c>
      <c r="AX3711" s="141">
        <v>163376.45000000019</v>
      </c>
      <c r="AY3711" s="141">
        <v>160146.6040000002</v>
      </c>
      <c r="AZ3711" s="141">
        <v>156916.75800000021</v>
      </c>
      <c r="BA3711" s="141">
        <v>153686.91200000021</v>
      </c>
      <c r="BB3711" s="141">
        <v>150457.06600000022</v>
      </c>
      <c r="BC3711" s="141">
        <v>147227.22000000023</v>
      </c>
      <c r="BD3711" s="141">
        <v>143997.37400000024</v>
      </c>
      <c r="BE3711" s="141">
        <v>140767.52800000025</v>
      </c>
      <c r="BF3711" s="141">
        <v>137537.68200000026</v>
      </c>
      <c r="BG3711" s="141">
        <v>134307.83600000027</v>
      </c>
      <c r="BH3711" s="141">
        <v>131077.99000000028</v>
      </c>
      <c r="BI3711" s="141">
        <v>127848.14400000028</v>
      </c>
      <c r="BJ3711" s="141">
        <v>124618.29800000027</v>
      </c>
      <c r="BK3711" s="141">
        <v>121388.45200000027</v>
      </c>
      <c r="BL3711" s="141">
        <v>118158.60600000026</v>
      </c>
      <c r="BM3711" s="141">
        <v>114928.76000000026</v>
      </c>
      <c r="BN3711" s="141">
        <v>111698.91400000025</v>
      </c>
      <c r="BO3711" s="141">
        <v>108469.06800000025</v>
      </c>
      <c r="BP3711" s="141">
        <v>105239.22200000024</v>
      </c>
    </row>
    <row r="3712" spans="4:68">
      <c r="D3712" s="174" t="s">
        <v>11869</v>
      </c>
      <c r="E3712" s="175">
        <v>-0.03</v>
      </c>
      <c r="F3712" s="174" t="s">
        <v>11708</v>
      </c>
      <c r="G3712" s="174" t="s">
        <v>11870</v>
      </c>
      <c r="H3712" s="174" t="s">
        <v>191</v>
      </c>
      <c r="I3712" s="174" t="s">
        <v>11871</v>
      </c>
      <c r="J3712" s="174" t="s">
        <v>11872</v>
      </c>
      <c r="K3712" s="174"/>
      <c r="L3712" s="174" t="s">
        <v>4395</v>
      </c>
      <c r="M3712" s="174" t="s">
        <v>3575</v>
      </c>
      <c r="N3712" s="176">
        <v>960</v>
      </c>
      <c r="O3712" s="174" t="s">
        <v>3407</v>
      </c>
      <c r="P3712" s="177">
        <v>38169</v>
      </c>
      <c r="Q3712" s="176">
        <v>108</v>
      </c>
      <c r="R3712" s="175">
        <v>-0.03</v>
      </c>
      <c r="S3712" s="176">
        <v>0</v>
      </c>
      <c r="T3712" s="178">
        <v>0</v>
      </c>
      <c r="U3712" s="96">
        <v>6</v>
      </c>
      <c r="V3712" s="38" t="s">
        <v>116</v>
      </c>
      <c r="W3712" s="38"/>
      <c r="X3712" s="137">
        <v>-3.7500000000000001E-4</v>
      </c>
      <c r="Y3712" s="138">
        <v>67389</v>
      </c>
      <c r="Z3712" s="179">
        <v>71</v>
      </c>
      <c r="AA3712" s="139">
        <v>2084</v>
      </c>
      <c r="AB3712" s="131"/>
      <c r="AC3712" s="38"/>
      <c r="AD3712" s="140">
        <v>0</v>
      </c>
      <c r="AE3712" s="141">
        <v>0</v>
      </c>
      <c r="AF3712" s="141">
        <v>0</v>
      </c>
      <c r="AG3712" s="141">
        <v>0</v>
      </c>
      <c r="AH3712" s="141">
        <v>0</v>
      </c>
      <c r="AI3712" s="141">
        <v>0</v>
      </c>
      <c r="AJ3712" s="141">
        <v>0</v>
      </c>
      <c r="AK3712" s="141">
        <v>0</v>
      </c>
      <c r="AL3712" s="141">
        <v>0</v>
      </c>
      <c r="AM3712" s="141">
        <v>0</v>
      </c>
      <c r="AN3712" s="141">
        <v>0</v>
      </c>
      <c r="AO3712" s="141">
        <v>0</v>
      </c>
      <c r="AP3712" s="141">
        <v>0</v>
      </c>
      <c r="AQ3712" s="141">
        <v>0</v>
      </c>
      <c r="AR3712" s="141">
        <v>0</v>
      </c>
      <c r="AS3712" s="141">
        <v>0</v>
      </c>
      <c r="AT3712" s="141">
        <v>0</v>
      </c>
      <c r="AU3712" s="141">
        <v>0</v>
      </c>
      <c r="AV3712" s="141">
        <v>0</v>
      </c>
      <c r="AW3712" s="141">
        <v>0</v>
      </c>
      <c r="AX3712" s="141">
        <v>0</v>
      </c>
      <c r="AY3712" s="141">
        <v>0</v>
      </c>
      <c r="AZ3712" s="141">
        <v>0</v>
      </c>
      <c r="BA3712" s="141">
        <v>0</v>
      </c>
      <c r="BB3712" s="141">
        <v>0</v>
      </c>
      <c r="BC3712" s="141">
        <v>0</v>
      </c>
      <c r="BD3712" s="141">
        <v>0</v>
      </c>
      <c r="BE3712" s="141">
        <v>0</v>
      </c>
      <c r="BF3712" s="141">
        <v>0</v>
      </c>
      <c r="BG3712" s="141">
        <v>0</v>
      </c>
      <c r="BH3712" s="141">
        <v>0</v>
      </c>
      <c r="BI3712" s="141">
        <v>0</v>
      </c>
      <c r="BJ3712" s="141">
        <v>0</v>
      </c>
      <c r="BK3712" s="141">
        <v>0</v>
      </c>
      <c r="BL3712" s="141">
        <v>0</v>
      </c>
      <c r="BM3712" s="141">
        <v>0</v>
      </c>
      <c r="BN3712" s="141">
        <v>0</v>
      </c>
      <c r="BO3712" s="141">
        <v>0</v>
      </c>
      <c r="BP3712" s="141">
        <v>0</v>
      </c>
    </row>
    <row r="3713" spans="4:68">
      <c r="D3713" s="174" t="s">
        <v>11873</v>
      </c>
      <c r="E3713" s="175">
        <v>330498.36</v>
      </c>
      <c r="F3713" s="174" t="s">
        <v>11713</v>
      </c>
      <c r="G3713" s="174" t="s">
        <v>11870</v>
      </c>
      <c r="H3713" s="174" t="s">
        <v>191</v>
      </c>
      <c r="I3713" s="174" t="s">
        <v>11871</v>
      </c>
      <c r="J3713" s="174" t="s">
        <v>11872</v>
      </c>
      <c r="K3713" s="174"/>
      <c r="L3713" s="174" t="s">
        <v>4395</v>
      </c>
      <c r="M3713" s="174" t="s">
        <v>3575</v>
      </c>
      <c r="N3713" s="176">
        <v>960</v>
      </c>
      <c r="O3713" s="174" t="s">
        <v>3407</v>
      </c>
      <c r="P3713" s="177">
        <v>38169</v>
      </c>
      <c r="Q3713" s="176">
        <v>108</v>
      </c>
      <c r="R3713" s="175">
        <v>36836.720000000001</v>
      </c>
      <c r="S3713" s="175">
        <v>293661.64</v>
      </c>
      <c r="T3713" s="178">
        <v>0</v>
      </c>
      <c r="U3713" s="96">
        <v>6</v>
      </c>
      <c r="V3713" s="38" t="s">
        <v>116</v>
      </c>
      <c r="W3713" s="38"/>
      <c r="X3713" s="137">
        <v>4131.2294999999995</v>
      </c>
      <c r="Y3713" s="138">
        <v>67389</v>
      </c>
      <c r="Z3713" s="179">
        <v>71</v>
      </c>
      <c r="AA3713" s="139">
        <v>2084</v>
      </c>
      <c r="AB3713" s="131"/>
      <c r="AC3713" s="38"/>
      <c r="AD3713" s="140">
        <v>293661.64</v>
      </c>
      <c r="AE3713" s="141">
        <v>289530.4105</v>
      </c>
      <c r="AF3713" s="141">
        <v>285399.18099999998</v>
      </c>
      <c r="AG3713" s="141">
        <v>281267.95149999997</v>
      </c>
      <c r="AH3713" s="141">
        <v>277136.72199999995</v>
      </c>
      <c r="AI3713" s="141">
        <v>273005.49249999993</v>
      </c>
      <c r="AJ3713" s="141">
        <v>268874.26299999992</v>
      </c>
      <c r="AK3713" s="141">
        <v>264743.0334999999</v>
      </c>
      <c r="AL3713" s="141">
        <v>260611.80399999992</v>
      </c>
      <c r="AM3713" s="141">
        <v>256480.57449999993</v>
      </c>
      <c r="AN3713" s="141">
        <v>252349.34499999994</v>
      </c>
      <c r="AO3713" s="141">
        <v>248218.11549999996</v>
      </c>
      <c r="AP3713" s="141">
        <v>244086.88599999997</v>
      </c>
      <c r="AQ3713" s="141">
        <v>239955.65649999998</v>
      </c>
      <c r="AR3713" s="141">
        <v>235824.427</v>
      </c>
      <c r="AS3713" s="141">
        <v>231693.19750000001</v>
      </c>
      <c r="AT3713" s="141">
        <v>227561.96800000002</v>
      </c>
      <c r="AU3713" s="141">
        <v>223430.73850000004</v>
      </c>
      <c r="AV3713" s="141">
        <v>219299.50900000005</v>
      </c>
      <c r="AW3713" s="141">
        <v>215168.27950000006</v>
      </c>
      <c r="AX3713" s="141">
        <v>211037.05000000008</v>
      </c>
      <c r="AY3713" s="141">
        <v>206905.82050000009</v>
      </c>
      <c r="AZ3713" s="141">
        <v>202774.5910000001</v>
      </c>
      <c r="BA3713" s="141">
        <v>198643.36150000012</v>
      </c>
      <c r="BB3713" s="141">
        <v>194512.13200000013</v>
      </c>
      <c r="BC3713" s="141">
        <v>190380.90250000014</v>
      </c>
      <c r="BD3713" s="141">
        <v>186249.67300000016</v>
      </c>
      <c r="BE3713" s="141">
        <v>182118.44350000017</v>
      </c>
      <c r="BF3713" s="141">
        <v>177987.21400000018</v>
      </c>
      <c r="BG3713" s="141">
        <v>173855.9845000002</v>
      </c>
      <c r="BH3713" s="141">
        <v>169724.75500000021</v>
      </c>
      <c r="BI3713" s="141">
        <v>165593.52550000022</v>
      </c>
      <c r="BJ3713" s="141">
        <v>161462.29600000023</v>
      </c>
      <c r="BK3713" s="141">
        <v>157331.06650000025</v>
      </c>
      <c r="BL3713" s="141">
        <v>153199.83700000026</v>
      </c>
      <c r="BM3713" s="141">
        <v>149068.60750000027</v>
      </c>
      <c r="BN3713" s="141">
        <v>144937.37800000029</v>
      </c>
      <c r="BO3713" s="141">
        <v>140806.1485000003</v>
      </c>
      <c r="BP3713" s="141">
        <v>136674.91900000031</v>
      </c>
    </row>
    <row r="3714" spans="4:68">
      <c r="D3714" s="174" t="s">
        <v>11874</v>
      </c>
      <c r="E3714" s="175">
        <v>1102.48</v>
      </c>
      <c r="F3714" s="174" t="s">
        <v>11721</v>
      </c>
      <c r="G3714" s="174" t="s">
        <v>11870</v>
      </c>
      <c r="H3714" s="174" t="s">
        <v>191</v>
      </c>
      <c r="I3714" s="174" t="s">
        <v>11871</v>
      </c>
      <c r="J3714" s="174" t="s">
        <v>11872</v>
      </c>
      <c r="K3714" s="174"/>
      <c r="L3714" s="174" t="s">
        <v>4395</v>
      </c>
      <c r="M3714" s="174" t="s">
        <v>3575</v>
      </c>
      <c r="N3714" s="176">
        <v>960</v>
      </c>
      <c r="O3714" s="174" t="s">
        <v>3407</v>
      </c>
      <c r="P3714" s="177">
        <v>38169</v>
      </c>
      <c r="Q3714" s="176">
        <v>108</v>
      </c>
      <c r="R3714" s="175">
        <v>122.88</v>
      </c>
      <c r="S3714" s="175">
        <v>979.6</v>
      </c>
      <c r="T3714" s="178">
        <v>0</v>
      </c>
      <c r="U3714" s="96">
        <v>6</v>
      </c>
      <c r="V3714" s="38" t="s">
        <v>116</v>
      </c>
      <c r="W3714" s="38"/>
      <c r="X3714" s="137">
        <v>13.780999999999999</v>
      </c>
      <c r="Y3714" s="138">
        <v>67389</v>
      </c>
      <c r="Z3714" s="179">
        <v>71</v>
      </c>
      <c r="AA3714" s="139">
        <v>2084</v>
      </c>
      <c r="AB3714" s="131"/>
      <c r="AC3714" s="38"/>
      <c r="AD3714" s="140">
        <v>979.6</v>
      </c>
      <c r="AE3714" s="141">
        <v>965.81900000000007</v>
      </c>
      <c r="AF3714" s="141">
        <v>952.03800000000012</v>
      </c>
      <c r="AG3714" s="141">
        <v>938.25700000000018</v>
      </c>
      <c r="AH3714" s="141">
        <v>924.47600000000023</v>
      </c>
      <c r="AI3714" s="141">
        <v>910.69500000000028</v>
      </c>
      <c r="AJ3714" s="141">
        <v>896.91400000000033</v>
      </c>
      <c r="AK3714" s="141">
        <v>883.13300000000038</v>
      </c>
      <c r="AL3714" s="141">
        <v>869.35200000000043</v>
      </c>
      <c r="AM3714" s="141">
        <v>855.57100000000048</v>
      </c>
      <c r="AN3714" s="141">
        <v>841.79000000000053</v>
      </c>
      <c r="AO3714" s="141">
        <v>828.00900000000058</v>
      </c>
      <c r="AP3714" s="141">
        <v>814.22800000000063</v>
      </c>
      <c r="AQ3714" s="141">
        <v>800.44700000000068</v>
      </c>
      <c r="AR3714" s="141">
        <v>786.66600000000074</v>
      </c>
      <c r="AS3714" s="141">
        <v>772.88500000000079</v>
      </c>
      <c r="AT3714" s="141">
        <v>759.10400000000084</v>
      </c>
      <c r="AU3714" s="141">
        <v>745.32300000000089</v>
      </c>
      <c r="AV3714" s="141">
        <v>731.54200000000094</v>
      </c>
      <c r="AW3714" s="141">
        <v>717.76100000000099</v>
      </c>
      <c r="AX3714" s="141">
        <v>703.98000000000104</v>
      </c>
      <c r="AY3714" s="141">
        <v>690.19900000000109</v>
      </c>
      <c r="AZ3714" s="141">
        <v>676.41800000000114</v>
      </c>
      <c r="BA3714" s="141">
        <v>662.63700000000119</v>
      </c>
      <c r="BB3714" s="141">
        <v>648.85600000000125</v>
      </c>
      <c r="BC3714" s="141">
        <v>635.0750000000013</v>
      </c>
      <c r="BD3714" s="141">
        <v>621.29400000000135</v>
      </c>
      <c r="BE3714" s="141">
        <v>607.5130000000014</v>
      </c>
      <c r="BF3714" s="141">
        <v>593.73200000000145</v>
      </c>
      <c r="BG3714" s="141">
        <v>579.9510000000015</v>
      </c>
      <c r="BH3714" s="141">
        <v>566.17000000000155</v>
      </c>
      <c r="BI3714" s="141">
        <v>552.3890000000016</v>
      </c>
      <c r="BJ3714" s="141">
        <v>538.60800000000165</v>
      </c>
      <c r="BK3714" s="141">
        <v>524.8270000000017</v>
      </c>
      <c r="BL3714" s="141">
        <v>511.0460000000017</v>
      </c>
      <c r="BM3714" s="141">
        <v>497.26500000000169</v>
      </c>
      <c r="BN3714" s="141">
        <v>483.48400000000169</v>
      </c>
      <c r="BO3714" s="141">
        <v>469.70300000000168</v>
      </c>
      <c r="BP3714" s="141">
        <v>455.92200000000167</v>
      </c>
    </row>
    <row r="3715" spans="4:68">
      <c r="D3715" s="174" t="s">
        <v>11875</v>
      </c>
      <c r="E3715" s="175">
        <v>5546445.8099999996</v>
      </c>
      <c r="F3715" s="174" t="s">
        <v>3540</v>
      </c>
      <c r="G3715" s="174" t="s">
        <v>11870</v>
      </c>
      <c r="H3715" s="174" t="s">
        <v>191</v>
      </c>
      <c r="I3715" s="174" t="s">
        <v>11871</v>
      </c>
      <c r="J3715" s="174" t="s">
        <v>11872</v>
      </c>
      <c r="K3715" s="174"/>
      <c r="L3715" s="174" t="s">
        <v>4395</v>
      </c>
      <c r="M3715" s="174" t="s">
        <v>3575</v>
      </c>
      <c r="N3715" s="176">
        <v>960</v>
      </c>
      <c r="O3715" s="174" t="s">
        <v>3407</v>
      </c>
      <c r="P3715" s="177">
        <v>38169</v>
      </c>
      <c r="Q3715" s="176">
        <v>108</v>
      </c>
      <c r="R3715" s="175">
        <v>618197.59</v>
      </c>
      <c r="S3715" s="175">
        <v>4928248.22</v>
      </c>
      <c r="T3715" s="178">
        <v>0</v>
      </c>
      <c r="U3715" s="96">
        <v>6</v>
      </c>
      <c r="V3715" s="38" t="s">
        <v>116</v>
      </c>
      <c r="W3715" s="38"/>
      <c r="X3715" s="137">
        <v>69330.572624999986</v>
      </c>
      <c r="Y3715" s="138">
        <v>67389</v>
      </c>
      <c r="Z3715" s="179">
        <v>71</v>
      </c>
      <c r="AA3715" s="139">
        <v>2084</v>
      </c>
      <c r="AB3715" s="131"/>
      <c r="AC3715" s="38"/>
      <c r="AD3715" s="140">
        <v>4928248.22</v>
      </c>
      <c r="AE3715" s="141">
        <v>4858917.6473749997</v>
      </c>
      <c r="AF3715" s="141">
        <v>4789587.0747499997</v>
      </c>
      <c r="AG3715" s="141">
        <v>4720256.5021249996</v>
      </c>
      <c r="AH3715" s="141">
        <v>4650925.9294999996</v>
      </c>
      <c r="AI3715" s="141">
        <v>4581595.3568749996</v>
      </c>
      <c r="AJ3715" s="141">
        <v>4512264.7842499996</v>
      </c>
      <c r="AK3715" s="141">
        <v>4442934.2116249995</v>
      </c>
      <c r="AL3715" s="141">
        <v>4373603.6389999995</v>
      </c>
      <c r="AM3715" s="141">
        <v>4304273.0663749995</v>
      </c>
      <c r="AN3715" s="141">
        <v>4234942.4937499994</v>
      </c>
      <c r="AO3715" s="141">
        <v>4165611.9211249994</v>
      </c>
      <c r="AP3715" s="141">
        <v>4096281.3484999994</v>
      </c>
      <c r="AQ3715" s="141">
        <v>4026950.7758749994</v>
      </c>
      <c r="AR3715" s="141">
        <v>3957620.2032499993</v>
      </c>
      <c r="AS3715" s="141">
        <v>3888289.6306249993</v>
      </c>
      <c r="AT3715" s="141">
        <v>3818959.0579999993</v>
      </c>
      <c r="AU3715" s="141">
        <v>3749628.4853749992</v>
      </c>
      <c r="AV3715" s="141">
        <v>3680297.9127499992</v>
      </c>
      <c r="AW3715" s="141">
        <v>3610967.3401249992</v>
      </c>
      <c r="AX3715" s="141">
        <v>3541636.7674999991</v>
      </c>
      <c r="AY3715" s="141">
        <v>3472306.1948749991</v>
      </c>
      <c r="AZ3715" s="141">
        <v>3402975.6222499991</v>
      </c>
      <c r="BA3715" s="141">
        <v>3333645.0496249991</v>
      </c>
      <c r="BB3715" s="141">
        <v>3264314.476999999</v>
      </c>
      <c r="BC3715" s="141">
        <v>3194983.904374999</v>
      </c>
      <c r="BD3715" s="141">
        <v>3125653.331749999</v>
      </c>
      <c r="BE3715" s="141">
        <v>3056322.7591249989</v>
      </c>
      <c r="BF3715" s="141">
        <v>2986992.1864999989</v>
      </c>
      <c r="BG3715" s="141">
        <v>2917661.6138749989</v>
      </c>
      <c r="BH3715" s="141">
        <v>2848331.0412499988</v>
      </c>
      <c r="BI3715" s="141">
        <v>2779000.4686249988</v>
      </c>
      <c r="BJ3715" s="141">
        <v>2709669.8959999988</v>
      </c>
      <c r="BK3715" s="141">
        <v>2640339.3233749988</v>
      </c>
      <c r="BL3715" s="141">
        <v>2571008.7507499987</v>
      </c>
      <c r="BM3715" s="141">
        <v>2501678.1781249987</v>
      </c>
      <c r="BN3715" s="141">
        <v>2432347.6054999987</v>
      </c>
      <c r="BO3715" s="141">
        <v>2363017.0328749986</v>
      </c>
      <c r="BP3715" s="141">
        <v>2293686.4602499986</v>
      </c>
    </row>
    <row r="3716" spans="4:68">
      <c r="D3716" s="174" t="s">
        <v>11876</v>
      </c>
      <c r="E3716" s="175">
        <v>142558.54</v>
      </c>
      <c r="F3716" s="174" t="s">
        <v>11721</v>
      </c>
      <c r="G3716" s="174" t="s">
        <v>11877</v>
      </c>
      <c r="H3716" s="174" t="s">
        <v>179</v>
      </c>
      <c r="I3716" s="174" t="s">
        <v>11878</v>
      </c>
      <c r="J3716" s="174" t="s">
        <v>11879</v>
      </c>
      <c r="K3716" s="174"/>
      <c r="L3716" s="174" t="s">
        <v>7136</v>
      </c>
      <c r="M3716" s="174" t="s">
        <v>3575</v>
      </c>
      <c r="N3716" s="176">
        <v>600</v>
      </c>
      <c r="O3716" s="174" t="s">
        <v>3407</v>
      </c>
      <c r="P3716" s="177">
        <v>38169</v>
      </c>
      <c r="Q3716" s="176">
        <v>108</v>
      </c>
      <c r="R3716" s="175">
        <v>25422.94</v>
      </c>
      <c r="S3716" s="175">
        <v>117135.6</v>
      </c>
      <c r="T3716" s="178">
        <v>0</v>
      </c>
      <c r="U3716" s="96">
        <v>13</v>
      </c>
      <c r="V3716" s="38" t="s">
        <v>123</v>
      </c>
      <c r="W3716" s="38"/>
      <c r="X3716" s="137">
        <v>2851.1708000000003</v>
      </c>
      <c r="Y3716" s="138">
        <v>56431</v>
      </c>
      <c r="Z3716" s="179">
        <v>41</v>
      </c>
      <c r="AA3716" s="139">
        <v>2054</v>
      </c>
      <c r="AB3716" s="131"/>
      <c r="AC3716" s="38"/>
      <c r="AD3716" s="140">
        <v>117135.6</v>
      </c>
      <c r="AE3716" s="141">
        <v>114284.4292</v>
      </c>
      <c r="AF3716" s="141">
        <v>111433.25839999999</v>
      </c>
      <c r="AG3716" s="141">
        <v>108582.08759999998</v>
      </c>
      <c r="AH3716" s="141">
        <v>105730.91679999998</v>
      </c>
      <c r="AI3716" s="141">
        <v>102879.74599999997</v>
      </c>
      <c r="AJ3716" s="141">
        <v>100028.57519999996</v>
      </c>
      <c r="AK3716" s="141">
        <v>97177.404399999956</v>
      </c>
      <c r="AL3716" s="141">
        <v>94326.233599999949</v>
      </c>
      <c r="AM3716" s="141">
        <v>91475.062799999941</v>
      </c>
      <c r="AN3716" s="141">
        <v>88623.891999999934</v>
      </c>
      <c r="AO3716" s="141">
        <v>85772.721199999927</v>
      </c>
      <c r="AP3716" s="141">
        <v>82921.55039999992</v>
      </c>
      <c r="AQ3716" s="141">
        <v>80070.379599999913</v>
      </c>
      <c r="AR3716" s="141">
        <v>77219.208799999906</v>
      </c>
      <c r="AS3716" s="141">
        <v>74368.037999999899</v>
      </c>
      <c r="AT3716" s="141">
        <v>71516.867199999891</v>
      </c>
      <c r="AU3716" s="141">
        <v>68665.696399999884</v>
      </c>
      <c r="AV3716" s="141">
        <v>65814.525599999877</v>
      </c>
      <c r="AW3716" s="141">
        <v>62963.354799999877</v>
      </c>
      <c r="AX3716" s="141">
        <v>60112.183999999877</v>
      </c>
      <c r="AY3716" s="141">
        <v>57261.013199999878</v>
      </c>
      <c r="AZ3716" s="141">
        <v>54409.842399999878</v>
      </c>
      <c r="BA3716" s="141">
        <v>51558.671599999878</v>
      </c>
      <c r="BB3716" s="141">
        <v>48707.500799999878</v>
      </c>
      <c r="BC3716" s="141">
        <v>45856.329999999878</v>
      </c>
      <c r="BD3716" s="141">
        <v>43005.159199999878</v>
      </c>
      <c r="BE3716" s="141">
        <v>40153.988399999878</v>
      </c>
      <c r="BF3716" s="141">
        <v>37302.817599999878</v>
      </c>
      <c r="BG3716" s="141">
        <v>34451.646799999879</v>
      </c>
      <c r="BH3716" s="141">
        <v>31600.475999999879</v>
      </c>
      <c r="BI3716" s="141">
        <v>28749.305199999879</v>
      </c>
      <c r="BJ3716" s="141">
        <v>25898.134399999879</v>
      </c>
      <c r="BK3716" s="141">
        <v>23046.963599999879</v>
      </c>
      <c r="BL3716" s="141">
        <v>20195.792799999879</v>
      </c>
      <c r="BM3716" s="141">
        <v>17344.621999999879</v>
      </c>
      <c r="BN3716" s="141">
        <v>14493.451199999879</v>
      </c>
      <c r="BO3716" s="141">
        <v>11642.28039999988</v>
      </c>
      <c r="BP3716" s="141">
        <v>8791.1095999998797</v>
      </c>
    </row>
    <row r="3717" spans="4:68">
      <c r="D3717" s="174" t="s">
        <v>11880</v>
      </c>
      <c r="E3717" s="175">
        <v>3384.69</v>
      </c>
      <c r="F3717" s="174" t="s">
        <v>11881</v>
      </c>
      <c r="G3717" s="174" t="s">
        <v>11877</v>
      </c>
      <c r="H3717" s="174" t="s">
        <v>179</v>
      </c>
      <c r="I3717" s="174" t="s">
        <v>11878</v>
      </c>
      <c r="J3717" s="174" t="s">
        <v>11879</v>
      </c>
      <c r="K3717" s="174"/>
      <c r="L3717" s="174" t="s">
        <v>7136</v>
      </c>
      <c r="M3717" s="174" t="s">
        <v>3575</v>
      </c>
      <c r="N3717" s="176">
        <v>600</v>
      </c>
      <c r="O3717" s="174" t="s">
        <v>3407</v>
      </c>
      <c r="P3717" s="177">
        <v>38169</v>
      </c>
      <c r="Q3717" s="176">
        <v>108</v>
      </c>
      <c r="R3717" s="175">
        <v>603.57000000000005</v>
      </c>
      <c r="S3717" s="175">
        <v>2781.12</v>
      </c>
      <c r="T3717" s="178">
        <v>0</v>
      </c>
      <c r="U3717" s="96">
        <v>13</v>
      </c>
      <c r="V3717" s="38" t="s">
        <v>123</v>
      </c>
      <c r="W3717" s="38"/>
      <c r="X3717" s="137">
        <v>67.693799999999996</v>
      </c>
      <c r="Y3717" s="138">
        <v>56431</v>
      </c>
      <c r="Z3717" s="179">
        <v>41</v>
      </c>
      <c r="AA3717" s="139">
        <v>2054</v>
      </c>
      <c r="AB3717" s="131"/>
      <c r="AC3717" s="38"/>
      <c r="AD3717" s="140">
        <v>2781.12</v>
      </c>
      <c r="AE3717" s="141">
        <v>2713.4261999999999</v>
      </c>
      <c r="AF3717" s="141">
        <v>2645.7323999999999</v>
      </c>
      <c r="AG3717" s="141">
        <v>2578.0385999999999</v>
      </c>
      <c r="AH3717" s="141">
        <v>2510.3447999999999</v>
      </c>
      <c r="AI3717" s="141">
        <v>2442.6509999999998</v>
      </c>
      <c r="AJ3717" s="141">
        <v>2374.9571999999998</v>
      </c>
      <c r="AK3717" s="141">
        <v>2307.2633999999998</v>
      </c>
      <c r="AL3717" s="141">
        <v>2239.5695999999998</v>
      </c>
      <c r="AM3717" s="141">
        <v>2171.8757999999998</v>
      </c>
      <c r="AN3717" s="141">
        <v>2104.1819999999998</v>
      </c>
      <c r="AO3717" s="141">
        <v>2036.4881999999998</v>
      </c>
      <c r="AP3717" s="141">
        <v>1968.7943999999998</v>
      </c>
      <c r="AQ3717" s="141">
        <v>1901.1005999999998</v>
      </c>
      <c r="AR3717" s="141">
        <v>1833.4067999999997</v>
      </c>
      <c r="AS3717" s="141">
        <v>1765.7129999999997</v>
      </c>
      <c r="AT3717" s="141">
        <v>1698.0191999999997</v>
      </c>
      <c r="AU3717" s="141">
        <v>1630.3253999999997</v>
      </c>
      <c r="AV3717" s="141">
        <v>1562.6315999999997</v>
      </c>
      <c r="AW3717" s="141">
        <v>1494.9377999999997</v>
      </c>
      <c r="AX3717" s="141">
        <v>1427.2439999999997</v>
      </c>
      <c r="AY3717" s="141">
        <v>1359.5501999999997</v>
      </c>
      <c r="AZ3717" s="141">
        <v>1291.8563999999997</v>
      </c>
      <c r="BA3717" s="141">
        <v>1224.1625999999997</v>
      </c>
      <c r="BB3717" s="141">
        <v>1156.4687999999996</v>
      </c>
      <c r="BC3717" s="141">
        <v>1088.7749999999996</v>
      </c>
      <c r="BD3717" s="141">
        <v>1021.0811999999996</v>
      </c>
      <c r="BE3717" s="141">
        <v>953.38739999999962</v>
      </c>
      <c r="BF3717" s="141">
        <v>885.69359999999961</v>
      </c>
      <c r="BG3717" s="141">
        <v>817.9997999999996</v>
      </c>
      <c r="BH3717" s="141">
        <v>750.30599999999959</v>
      </c>
      <c r="BI3717" s="141">
        <v>682.61219999999958</v>
      </c>
      <c r="BJ3717" s="141">
        <v>614.91839999999956</v>
      </c>
      <c r="BK3717" s="141">
        <v>547.22459999999955</v>
      </c>
      <c r="BL3717" s="141">
        <v>479.53079999999954</v>
      </c>
      <c r="BM3717" s="141">
        <v>411.83699999999953</v>
      </c>
      <c r="BN3717" s="141">
        <v>344.14319999999952</v>
      </c>
      <c r="BO3717" s="141">
        <v>276.44939999999951</v>
      </c>
      <c r="BP3717" s="141">
        <v>208.7555999999995</v>
      </c>
    </row>
    <row r="3718" spans="4:68">
      <c r="D3718" s="174" t="s">
        <v>11882</v>
      </c>
      <c r="E3718" s="175">
        <v>2041412.72</v>
      </c>
      <c r="F3718" s="174" t="s">
        <v>3540</v>
      </c>
      <c r="G3718" s="174" t="s">
        <v>11877</v>
      </c>
      <c r="H3718" s="174" t="s">
        <v>179</v>
      </c>
      <c r="I3718" s="174" t="s">
        <v>11878</v>
      </c>
      <c r="J3718" s="174" t="s">
        <v>11879</v>
      </c>
      <c r="K3718" s="174"/>
      <c r="L3718" s="174" t="s">
        <v>7136</v>
      </c>
      <c r="M3718" s="174" t="s">
        <v>3575</v>
      </c>
      <c r="N3718" s="176">
        <v>600</v>
      </c>
      <c r="O3718" s="174" t="s">
        <v>3407</v>
      </c>
      <c r="P3718" s="177">
        <v>38169</v>
      </c>
      <c r="Q3718" s="176">
        <v>108</v>
      </c>
      <c r="R3718" s="175">
        <v>364051.88</v>
      </c>
      <c r="S3718" s="175">
        <v>1677360.84</v>
      </c>
      <c r="T3718" s="178">
        <v>0</v>
      </c>
      <c r="U3718" s="96">
        <v>13</v>
      </c>
      <c r="V3718" s="38" t="s">
        <v>123</v>
      </c>
      <c r="W3718" s="38"/>
      <c r="X3718" s="137">
        <v>40828.254399999998</v>
      </c>
      <c r="Y3718" s="138">
        <v>56431</v>
      </c>
      <c r="Z3718" s="179">
        <v>41</v>
      </c>
      <c r="AA3718" s="139">
        <v>2054</v>
      </c>
      <c r="AB3718" s="131"/>
      <c r="AC3718" s="38"/>
      <c r="AD3718" s="140">
        <v>1677360.84</v>
      </c>
      <c r="AE3718" s="141">
        <v>1636532.5856000001</v>
      </c>
      <c r="AF3718" s="141">
        <v>1595704.3312000001</v>
      </c>
      <c r="AG3718" s="141">
        <v>1554876.0768000002</v>
      </c>
      <c r="AH3718" s="141">
        <v>1514047.8224000002</v>
      </c>
      <c r="AI3718" s="141">
        <v>1473219.5680000002</v>
      </c>
      <c r="AJ3718" s="141">
        <v>1432391.3136000002</v>
      </c>
      <c r="AK3718" s="141">
        <v>1391563.0592000003</v>
      </c>
      <c r="AL3718" s="141">
        <v>1350734.8048000003</v>
      </c>
      <c r="AM3718" s="141">
        <v>1309906.5504000003</v>
      </c>
      <c r="AN3718" s="141">
        <v>1269078.2960000003</v>
      </c>
      <c r="AO3718" s="141">
        <v>1228250.0416000003</v>
      </c>
      <c r="AP3718" s="141">
        <v>1187421.7872000004</v>
      </c>
      <c r="AQ3718" s="141">
        <v>1146593.5328000004</v>
      </c>
      <c r="AR3718" s="141">
        <v>1105765.2784000004</v>
      </c>
      <c r="AS3718" s="141">
        <v>1064937.0240000004</v>
      </c>
      <c r="AT3718" s="141">
        <v>1024108.7696000005</v>
      </c>
      <c r="AU3718" s="141">
        <v>983280.51520000049</v>
      </c>
      <c r="AV3718" s="141">
        <v>942452.26080000051</v>
      </c>
      <c r="AW3718" s="141">
        <v>901624.00640000054</v>
      </c>
      <c r="AX3718" s="141">
        <v>860795.75200000056</v>
      </c>
      <c r="AY3718" s="141">
        <v>819967.49760000058</v>
      </c>
      <c r="AZ3718" s="141">
        <v>779139.24320000061</v>
      </c>
      <c r="BA3718" s="141">
        <v>738310.98880000063</v>
      </c>
      <c r="BB3718" s="141">
        <v>697482.73440000066</v>
      </c>
      <c r="BC3718" s="141">
        <v>656654.48000000068</v>
      </c>
      <c r="BD3718" s="141">
        <v>615826.2256000007</v>
      </c>
      <c r="BE3718" s="141">
        <v>574997.97120000073</v>
      </c>
      <c r="BF3718" s="141">
        <v>534169.71680000075</v>
      </c>
      <c r="BG3718" s="141">
        <v>493341.46240000078</v>
      </c>
      <c r="BH3718" s="141">
        <v>452513.2080000008</v>
      </c>
      <c r="BI3718" s="141">
        <v>411684.95360000082</v>
      </c>
      <c r="BJ3718" s="141">
        <v>370856.69920000085</v>
      </c>
      <c r="BK3718" s="141">
        <v>330028.44480000087</v>
      </c>
      <c r="BL3718" s="141">
        <v>289200.19040000089</v>
      </c>
      <c r="BM3718" s="141">
        <v>248371.93600000089</v>
      </c>
      <c r="BN3718" s="141">
        <v>207543.68160000088</v>
      </c>
      <c r="BO3718" s="141">
        <v>166715.42720000088</v>
      </c>
      <c r="BP3718" s="141">
        <v>125887.17280000087</v>
      </c>
    </row>
    <row r="3719" spans="4:68">
      <c r="D3719" s="174" t="s">
        <v>11883</v>
      </c>
      <c r="E3719" s="175">
        <v>6763.24</v>
      </c>
      <c r="F3719" s="174" t="s">
        <v>3540</v>
      </c>
      <c r="G3719" s="174" t="s">
        <v>11877</v>
      </c>
      <c r="H3719" s="174" t="s">
        <v>179</v>
      </c>
      <c r="I3719" s="174" t="s">
        <v>11878</v>
      </c>
      <c r="J3719" s="174" t="s">
        <v>11879</v>
      </c>
      <c r="K3719" s="174"/>
      <c r="L3719" s="174" t="s">
        <v>7136</v>
      </c>
      <c r="M3719" s="174" t="s">
        <v>3575</v>
      </c>
      <c r="N3719" s="176">
        <v>600</v>
      </c>
      <c r="O3719" s="174" t="s">
        <v>3407</v>
      </c>
      <c r="P3719" s="177">
        <v>38169</v>
      </c>
      <c r="Q3719" s="176">
        <v>108</v>
      </c>
      <c r="R3719" s="175">
        <v>1206.06</v>
      </c>
      <c r="S3719" s="175">
        <v>5557.18</v>
      </c>
      <c r="T3719" s="178">
        <v>0</v>
      </c>
      <c r="U3719" s="96">
        <v>13</v>
      </c>
      <c r="V3719" s="38" t="s">
        <v>123</v>
      </c>
      <c r="W3719" s="38"/>
      <c r="X3719" s="137">
        <v>135.26479999999998</v>
      </c>
      <c r="Y3719" s="138">
        <v>56431</v>
      </c>
      <c r="Z3719" s="179">
        <v>41</v>
      </c>
      <c r="AA3719" s="139">
        <v>2054</v>
      </c>
      <c r="AB3719" s="131"/>
      <c r="AC3719" s="38"/>
      <c r="AD3719" s="140">
        <v>5557.18</v>
      </c>
      <c r="AE3719" s="141">
        <v>5421.9152000000004</v>
      </c>
      <c r="AF3719" s="141">
        <v>5286.6504000000004</v>
      </c>
      <c r="AG3719" s="141">
        <v>5151.3856000000005</v>
      </c>
      <c r="AH3719" s="141">
        <v>5016.1208000000006</v>
      </c>
      <c r="AI3719" s="141">
        <v>4880.8560000000007</v>
      </c>
      <c r="AJ3719" s="141">
        <v>4745.5912000000008</v>
      </c>
      <c r="AK3719" s="141">
        <v>4610.3264000000008</v>
      </c>
      <c r="AL3719" s="141">
        <v>4475.0616000000009</v>
      </c>
      <c r="AM3719" s="141">
        <v>4339.796800000001</v>
      </c>
      <c r="AN3719" s="141">
        <v>4204.5320000000011</v>
      </c>
      <c r="AO3719" s="141">
        <v>4069.2672000000011</v>
      </c>
      <c r="AP3719" s="141">
        <v>3934.0024000000012</v>
      </c>
      <c r="AQ3719" s="141">
        <v>3798.7376000000013</v>
      </c>
      <c r="AR3719" s="141">
        <v>3663.4728000000014</v>
      </c>
      <c r="AS3719" s="141">
        <v>3528.2080000000014</v>
      </c>
      <c r="AT3719" s="141">
        <v>3392.9432000000015</v>
      </c>
      <c r="AU3719" s="141">
        <v>3257.6784000000016</v>
      </c>
      <c r="AV3719" s="141">
        <v>3122.4136000000017</v>
      </c>
      <c r="AW3719" s="141">
        <v>2987.1488000000018</v>
      </c>
      <c r="AX3719" s="141">
        <v>2851.8840000000018</v>
      </c>
      <c r="AY3719" s="141">
        <v>2716.6192000000019</v>
      </c>
      <c r="AZ3719" s="141">
        <v>2581.354400000002</v>
      </c>
      <c r="BA3719" s="141">
        <v>2446.0896000000021</v>
      </c>
      <c r="BB3719" s="141">
        <v>2310.8248000000021</v>
      </c>
      <c r="BC3719" s="141">
        <v>2175.5600000000022</v>
      </c>
      <c r="BD3719" s="141">
        <v>2040.2952000000023</v>
      </c>
      <c r="BE3719" s="141">
        <v>1905.0304000000024</v>
      </c>
      <c r="BF3719" s="141">
        <v>1769.7656000000025</v>
      </c>
      <c r="BG3719" s="141">
        <v>1634.5008000000025</v>
      </c>
      <c r="BH3719" s="141">
        <v>1499.2360000000026</v>
      </c>
      <c r="BI3719" s="141">
        <v>1363.9712000000027</v>
      </c>
      <c r="BJ3719" s="141">
        <v>1228.7064000000028</v>
      </c>
      <c r="BK3719" s="141">
        <v>1093.4416000000028</v>
      </c>
      <c r="BL3719" s="141">
        <v>958.17680000000291</v>
      </c>
      <c r="BM3719" s="141">
        <v>822.91200000000299</v>
      </c>
      <c r="BN3719" s="141">
        <v>687.64720000000307</v>
      </c>
      <c r="BO3719" s="141">
        <v>552.38240000000314</v>
      </c>
      <c r="BP3719" s="141">
        <v>417.11760000000316</v>
      </c>
    </row>
    <row r="3720" spans="4:68">
      <c r="D3720" s="174" t="s">
        <v>11884</v>
      </c>
      <c r="E3720" s="175">
        <v>21286.080000000002</v>
      </c>
      <c r="F3720" s="174" t="s">
        <v>3540</v>
      </c>
      <c r="G3720" s="174" t="s">
        <v>11877</v>
      </c>
      <c r="H3720" s="174" t="s">
        <v>179</v>
      </c>
      <c r="I3720" s="174" t="s">
        <v>11878</v>
      </c>
      <c r="J3720" s="174" t="s">
        <v>11879</v>
      </c>
      <c r="K3720" s="174"/>
      <c r="L3720" s="174" t="s">
        <v>7136</v>
      </c>
      <c r="M3720" s="174" t="s">
        <v>3575</v>
      </c>
      <c r="N3720" s="176">
        <v>600</v>
      </c>
      <c r="O3720" s="174" t="s">
        <v>3407</v>
      </c>
      <c r="P3720" s="177">
        <v>38169</v>
      </c>
      <c r="Q3720" s="176">
        <v>108</v>
      </c>
      <c r="R3720" s="175">
        <v>3796.02</v>
      </c>
      <c r="S3720" s="175">
        <v>17490.060000000001</v>
      </c>
      <c r="T3720" s="178">
        <v>0</v>
      </c>
      <c r="U3720" s="96">
        <v>13</v>
      </c>
      <c r="V3720" s="38" t="s">
        <v>123</v>
      </c>
      <c r="W3720" s="38"/>
      <c r="X3720" s="137">
        <v>425.72160000000008</v>
      </c>
      <c r="Y3720" s="138">
        <v>56431</v>
      </c>
      <c r="Z3720" s="179">
        <v>41</v>
      </c>
      <c r="AA3720" s="139">
        <v>2054</v>
      </c>
      <c r="AB3720" s="131"/>
      <c r="AC3720" s="38"/>
      <c r="AD3720" s="140">
        <v>17490.060000000001</v>
      </c>
      <c r="AE3720" s="141">
        <v>17064.338400000001</v>
      </c>
      <c r="AF3720" s="141">
        <v>16638.6168</v>
      </c>
      <c r="AG3720" s="141">
        <v>16212.895199999999</v>
      </c>
      <c r="AH3720" s="141">
        <v>15787.173599999998</v>
      </c>
      <c r="AI3720" s="141">
        <v>15361.451999999997</v>
      </c>
      <c r="AJ3720" s="141">
        <v>14935.730399999997</v>
      </c>
      <c r="AK3720" s="141">
        <v>14510.008799999996</v>
      </c>
      <c r="AL3720" s="141">
        <v>14084.287199999995</v>
      </c>
      <c r="AM3720" s="141">
        <v>13658.565599999994</v>
      </c>
      <c r="AN3720" s="141">
        <v>13232.843999999994</v>
      </c>
      <c r="AO3720" s="141">
        <v>12807.122399999993</v>
      </c>
      <c r="AP3720" s="141">
        <v>12381.400799999992</v>
      </c>
      <c r="AQ3720" s="141">
        <v>11955.679199999991</v>
      </c>
      <c r="AR3720" s="141">
        <v>11529.957599999991</v>
      </c>
      <c r="AS3720" s="141">
        <v>11104.23599999999</v>
      </c>
      <c r="AT3720" s="141">
        <v>10678.514399999989</v>
      </c>
      <c r="AU3720" s="141">
        <v>10252.792799999988</v>
      </c>
      <c r="AV3720" s="141">
        <v>9827.0711999999876</v>
      </c>
      <c r="AW3720" s="141">
        <v>9401.3495999999868</v>
      </c>
      <c r="AX3720" s="141">
        <v>8975.6279999999861</v>
      </c>
      <c r="AY3720" s="141">
        <v>8549.9063999999853</v>
      </c>
      <c r="AZ3720" s="141">
        <v>8124.1847999999854</v>
      </c>
      <c r="BA3720" s="141">
        <v>7698.4631999999856</v>
      </c>
      <c r="BB3720" s="141">
        <v>7272.7415999999857</v>
      </c>
      <c r="BC3720" s="141">
        <v>6847.0199999999859</v>
      </c>
      <c r="BD3720" s="141">
        <v>6421.298399999986</v>
      </c>
      <c r="BE3720" s="141">
        <v>5995.5767999999862</v>
      </c>
      <c r="BF3720" s="141">
        <v>5569.8551999999863</v>
      </c>
      <c r="BG3720" s="141">
        <v>5144.1335999999865</v>
      </c>
      <c r="BH3720" s="141">
        <v>4718.4119999999866</v>
      </c>
      <c r="BI3720" s="141">
        <v>4292.6903999999868</v>
      </c>
      <c r="BJ3720" s="141">
        <v>3866.9687999999869</v>
      </c>
      <c r="BK3720" s="141">
        <v>3441.2471999999871</v>
      </c>
      <c r="BL3720" s="141">
        <v>3015.5255999999872</v>
      </c>
      <c r="BM3720" s="141">
        <v>2589.8039999999874</v>
      </c>
      <c r="BN3720" s="141">
        <v>2164.0823999999875</v>
      </c>
      <c r="BO3720" s="141">
        <v>1738.3607999999874</v>
      </c>
      <c r="BP3720" s="141">
        <v>1312.6391999999873</v>
      </c>
    </row>
    <row r="3721" spans="4:68">
      <c r="D3721" s="174" t="s">
        <v>11885</v>
      </c>
      <c r="E3721" s="176">
        <v>26703</v>
      </c>
      <c r="F3721" s="174" t="s">
        <v>11265</v>
      </c>
      <c r="G3721" s="174" t="s">
        <v>11853</v>
      </c>
      <c r="H3721" s="174" t="s">
        <v>191</v>
      </c>
      <c r="I3721" s="174" t="s">
        <v>3098</v>
      </c>
      <c r="J3721" s="174" t="s">
        <v>11886</v>
      </c>
      <c r="K3721" s="174"/>
      <c r="L3721" s="174" t="s">
        <v>4377</v>
      </c>
      <c r="M3721" s="174" t="s">
        <v>3866</v>
      </c>
      <c r="N3721" s="176">
        <v>960</v>
      </c>
      <c r="O3721" s="174" t="s">
        <v>3407</v>
      </c>
      <c r="P3721" s="177">
        <v>37257</v>
      </c>
      <c r="Q3721" s="176">
        <v>138</v>
      </c>
      <c r="R3721" s="175">
        <v>3810.64</v>
      </c>
      <c r="S3721" s="175">
        <v>22892.36</v>
      </c>
      <c r="T3721" s="178">
        <v>1</v>
      </c>
      <c r="U3721" s="96">
        <v>6</v>
      </c>
      <c r="V3721" s="38" t="s">
        <v>116</v>
      </c>
      <c r="W3721" s="38"/>
      <c r="X3721" s="137">
        <v>333.78750000000002</v>
      </c>
      <c r="Y3721" s="138">
        <v>66477</v>
      </c>
      <c r="Z3721" s="179">
        <v>68.5</v>
      </c>
      <c r="AA3721" s="139">
        <v>2082</v>
      </c>
      <c r="AB3721" s="131"/>
      <c r="AC3721" s="38"/>
      <c r="AD3721" s="140">
        <v>22892.36</v>
      </c>
      <c r="AE3721" s="141">
        <v>22558.572500000002</v>
      </c>
      <c r="AF3721" s="141">
        <v>22224.785000000003</v>
      </c>
      <c r="AG3721" s="141">
        <v>21890.997500000005</v>
      </c>
      <c r="AH3721" s="141">
        <v>21557.210000000006</v>
      </c>
      <c r="AI3721" s="141">
        <v>21223.422500000008</v>
      </c>
      <c r="AJ3721" s="141">
        <v>20889.635000000009</v>
      </c>
      <c r="AK3721" s="141">
        <v>20555.847500000011</v>
      </c>
      <c r="AL3721" s="141">
        <v>20222.060000000012</v>
      </c>
      <c r="AM3721" s="141">
        <v>19888.272500000014</v>
      </c>
      <c r="AN3721" s="141">
        <v>19554.485000000015</v>
      </c>
      <c r="AO3721" s="141">
        <v>19220.697500000017</v>
      </c>
      <c r="AP3721" s="141">
        <v>18886.910000000018</v>
      </c>
      <c r="AQ3721" s="141">
        <v>18553.122500000019</v>
      </c>
      <c r="AR3721" s="141">
        <v>18219.335000000021</v>
      </c>
      <c r="AS3721" s="141">
        <v>17885.547500000022</v>
      </c>
      <c r="AT3721" s="141">
        <v>17551.760000000024</v>
      </c>
      <c r="AU3721" s="141">
        <v>17217.972500000025</v>
      </c>
      <c r="AV3721" s="141">
        <v>16884.185000000027</v>
      </c>
      <c r="AW3721" s="141">
        <v>16550.397500000028</v>
      </c>
      <c r="AX3721" s="141">
        <v>16216.610000000028</v>
      </c>
      <c r="AY3721" s="141">
        <v>15882.822500000028</v>
      </c>
      <c r="AZ3721" s="141">
        <v>15549.035000000027</v>
      </c>
      <c r="BA3721" s="141">
        <v>15215.247500000027</v>
      </c>
      <c r="BB3721" s="141">
        <v>14881.460000000026</v>
      </c>
      <c r="BC3721" s="141">
        <v>14547.672500000026</v>
      </c>
      <c r="BD3721" s="141">
        <v>14213.885000000026</v>
      </c>
      <c r="BE3721" s="141">
        <v>13880.097500000025</v>
      </c>
      <c r="BF3721" s="141">
        <v>13546.310000000025</v>
      </c>
      <c r="BG3721" s="141">
        <v>13212.522500000025</v>
      </c>
      <c r="BH3721" s="141">
        <v>12878.735000000024</v>
      </c>
      <c r="BI3721" s="141">
        <v>12544.947500000024</v>
      </c>
      <c r="BJ3721" s="141">
        <v>12211.160000000024</v>
      </c>
      <c r="BK3721" s="141">
        <v>11877.372500000023</v>
      </c>
      <c r="BL3721" s="141">
        <v>11543.585000000023</v>
      </c>
      <c r="BM3721" s="141">
        <v>11209.797500000022</v>
      </c>
      <c r="BN3721" s="141">
        <v>10876.010000000022</v>
      </c>
      <c r="BO3721" s="141">
        <v>10542.222500000022</v>
      </c>
      <c r="BP3721" s="141">
        <v>10208.435000000021</v>
      </c>
    </row>
    <row r="3722" spans="4:68">
      <c r="D3722" s="174" t="s">
        <v>11887</v>
      </c>
      <c r="E3722" s="176">
        <v>270</v>
      </c>
      <c r="F3722" s="174" t="s">
        <v>11278</v>
      </c>
      <c r="G3722" s="174" t="s">
        <v>11853</v>
      </c>
      <c r="H3722" s="174" t="s">
        <v>191</v>
      </c>
      <c r="I3722" s="174" t="s">
        <v>3098</v>
      </c>
      <c r="J3722" s="174" t="s">
        <v>11886</v>
      </c>
      <c r="K3722" s="174"/>
      <c r="L3722" s="174" t="s">
        <v>4377</v>
      </c>
      <c r="M3722" s="174" t="s">
        <v>3866</v>
      </c>
      <c r="N3722" s="176">
        <v>960</v>
      </c>
      <c r="O3722" s="174" t="s">
        <v>3407</v>
      </c>
      <c r="P3722" s="177">
        <v>37257</v>
      </c>
      <c r="Q3722" s="176">
        <v>138</v>
      </c>
      <c r="R3722" s="175">
        <v>38.47</v>
      </c>
      <c r="S3722" s="175">
        <v>231.53</v>
      </c>
      <c r="T3722" s="178">
        <v>1</v>
      </c>
      <c r="U3722" s="96">
        <v>6</v>
      </c>
      <c r="V3722" s="38" t="s">
        <v>116</v>
      </c>
      <c r="W3722" s="38"/>
      <c r="X3722" s="137">
        <v>3.375</v>
      </c>
      <c r="Y3722" s="138">
        <v>66477</v>
      </c>
      <c r="Z3722" s="179">
        <v>68.5</v>
      </c>
      <c r="AA3722" s="139">
        <v>2082</v>
      </c>
      <c r="AB3722" s="131"/>
      <c r="AC3722" s="38"/>
      <c r="AD3722" s="140">
        <v>231.53</v>
      </c>
      <c r="AE3722" s="141">
        <v>228.155</v>
      </c>
      <c r="AF3722" s="141">
        <v>224.78</v>
      </c>
      <c r="AG3722" s="141">
        <v>221.405</v>
      </c>
      <c r="AH3722" s="141">
        <v>218.03</v>
      </c>
      <c r="AI3722" s="141">
        <v>214.655</v>
      </c>
      <c r="AJ3722" s="141">
        <v>211.28</v>
      </c>
      <c r="AK3722" s="141">
        <v>207.905</v>
      </c>
      <c r="AL3722" s="141">
        <v>204.53</v>
      </c>
      <c r="AM3722" s="141">
        <v>201.155</v>
      </c>
      <c r="AN3722" s="141">
        <v>197.78</v>
      </c>
      <c r="AO3722" s="141">
        <v>194.405</v>
      </c>
      <c r="AP3722" s="141">
        <v>191.03</v>
      </c>
      <c r="AQ3722" s="141">
        <v>187.655</v>
      </c>
      <c r="AR3722" s="141">
        <v>184.28</v>
      </c>
      <c r="AS3722" s="141">
        <v>180.905</v>
      </c>
      <c r="AT3722" s="141">
        <v>177.53</v>
      </c>
      <c r="AU3722" s="141">
        <v>174.155</v>
      </c>
      <c r="AV3722" s="141">
        <v>170.78</v>
      </c>
      <c r="AW3722" s="141">
        <v>167.405</v>
      </c>
      <c r="AX3722" s="141">
        <v>164.03</v>
      </c>
      <c r="AY3722" s="141">
        <v>160.655</v>
      </c>
      <c r="AZ3722" s="141">
        <v>157.28</v>
      </c>
      <c r="BA3722" s="141">
        <v>153.905</v>
      </c>
      <c r="BB3722" s="141">
        <v>150.53</v>
      </c>
      <c r="BC3722" s="141">
        <v>147.155</v>
      </c>
      <c r="BD3722" s="141">
        <v>143.78</v>
      </c>
      <c r="BE3722" s="141">
        <v>140.405</v>
      </c>
      <c r="BF3722" s="141">
        <v>137.03</v>
      </c>
      <c r="BG3722" s="141">
        <v>133.655</v>
      </c>
      <c r="BH3722" s="141">
        <v>130.28</v>
      </c>
      <c r="BI3722" s="141">
        <v>126.905</v>
      </c>
      <c r="BJ3722" s="141">
        <v>123.53</v>
      </c>
      <c r="BK3722" s="141">
        <v>120.155</v>
      </c>
      <c r="BL3722" s="141">
        <v>116.78</v>
      </c>
      <c r="BM3722" s="141">
        <v>113.405</v>
      </c>
      <c r="BN3722" s="141">
        <v>110.03</v>
      </c>
      <c r="BO3722" s="141">
        <v>106.655</v>
      </c>
      <c r="BP3722" s="141">
        <v>103.28</v>
      </c>
    </row>
    <row r="3723" spans="4:68">
      <c r="D3723" s="174" t="s">
        <v>11888</v>
      </c>
      <c r="E3723" s="176">
        <v>468</v>
      </c>
      <c r="F3723" s="174" t="s">
        <v>11280</v>
      </c>
      <c r="G3723" s="174" t="s">
        <v>11853</v>
      </c>
      <c r="H3723" s="174" t="s">
        <v>191</v>
      </c>
      <c r="I3723" s="174" t="s">
        <v>3098</v>
      </c>
      <c r="J3723" s="174" t="s">
        <v>11886</v>
      </c>
      <c r="K3723" s="174"/>
      <c r="L3723" s="174" t="s">
        <v>4377</v>
      </c>
      <c r="M3723" s="174" t="s">
        <v>3866</v>
      </c>
      <c r="N3723" s="176">
        <v>960</v>
      </c>
      <c r="O3723" s="174" t="s">
        <v>3407</v>
      </c>
      <c r="P3723" s="177">
        <v>37257</v>
      </c>
      <c r="Q3723" s="176">
        <v>138</v>
      </c>
      <c r="R3723" s="175">
        <v>66.8</v>
      </c>
      <c r="S3723" s="175">
        <v>401.2</v>
      </c>
      <c r="T3723" s="178">
        <v>1</v>
      </c>
      <c r="U3723" s="96">
        <v>6</v>
      </c>
      <c r="V3723" s="38" t="s">
        <v>116</v>
      </c>
      <c r="W3723" s="38"/>
      <c r="X3723" s="137">
        <v>5.85</v>
      </c>
      <c r="Y3723" s="138">
        <v>66477</v>
      </c>
      <c r="Z3723" s="179">
        <v>68.5</v>
      </c>
      <c r="AA3723" s="139">
        <v>2082</v>
      </c>
      <c r="AB3723" s="131"/>
      <c r="AC3723" s="38"/>
      <c r="AD3723" s="140">
        <v>401.2</v>
      </c>
      <c r="AE3723" s="141">
        <v>395.34999999999997</v>
      </c>
      <c r="AF3723" s="141">
        <v>389.49999999999994</v>
      </c>
      <c r="AG3723" s="141">
        <v>383.64999999999992</v>
      </c>
      <c r="AH3723" s="141">
        <v>377.7999999999999</v>
      </c>
      <c r="AI3723" s="141">
        <v>371.94999999999987</v>
      </c>
      <c r="AJ3723" s="141">
        <v>366.09999999999985</v>
      </c>
      <c r="AK3723" s="141">
        <v>360.24999999999983</v>
      </c>
      <c r="AL3723" s="141">
        <v>354.39999999999981</v>
      </c>
      <c r="AM3723" s="141">
        <v>348.54999999999978</v>
      </c>
      <c r="AN3723" s="141">
        <v>342.69999999999976</v>
      </c>
      <c r="AO3723" s="141">
        <v>336.84999999999974</v>
      </c>
      <c r="AP3723" s="141">
        <v>330.99999999999972</v>
      </c>
      <c r="AQ3723" s="141">
        <v>325.14999999999969</v>
      </c>
      <c r="AR3723" s="141">
        <v>319.29999999999967</v>
      </c>
      <c r="AS3723" s="141">
        <v>313.44999999999965</v>
      </c>
      <c r="AT3723" s="141">
        <v>307.59999999999962</v>
      </c>
      <c r="AU3723" s="141">
        <v>301.7499999999996</v>
      </c>
      <c r="AV3723" s="141">
        <v>295.89999999999958</v>
      </c>
      <c r="AW3723" s="141">
        <v>290.04999999999956</v>
      </c>
      <c r="AX3723" s="141">
        <v>284.19999999999953</v>
      </c>
      <c r="AY3723" s="141">
        <v>278.34999999999951</v>
      </c>
      <c r="AZ3723" s="141">
        <v>272.49999999999949</v>
      </c>
      <c r="BA3723" s="141">
        <v>266.64999999999947</v>
      </c>
      <c r="BB3723" s="141">
        <v>260.79999999999944</v>
      </c>
      <c r="BC3723" s="141">
        <v>254.94999999999945</v>
      </c>
      <c r="BD3723" s="141">
        <v>249.09999999999945</v>
      </c>
      <c r="BE3723" s="141">
        <v>243.24999999999946</v>
      </c>
      <c r="BF3723" s="141">
        <v>237.39999999999947</v>
      </c>
      <c r="BG3723" s="141">
        <v>231.54999999999947</v>
      </c>
      <c r="BH3723" s="141">
        <v>225.69999999999948</v>
      </c>
      <c r="BI3723" s="141">
        <v>219.84999999999948</v>
      </c>
      <c r="BJ3723" s="141">
        <v>213.99999999999949</v>
      </c>
      <c r="BK3723" s="141">
        <v>208.14999999999949</v>
      </c>
      <c r="BL3723" s="141">
        <v>202.2999999999995</v>
      </c>
      <c r="BM3723" s="141">
        <v>196.44999999999951</v>
      </c>
      <c r="BN3723" s="141">
        <v>190.59999999999951</v>
      </c>
      <c r="BO3723" s="141">
        <v>184.74999999999952</v>
      </c>
      <c r="BP3723" s="141">
        <v>178.89999999999952</v>
      </c>
    </row>
    <row r="3724" spans="4:68">
      <c r="D3724" s="174" t="s">
        <v>11889</v>
      </c>
      <c r="E3724" s="176">
        <v>3174</v>
      </c>
      <c r="F3724" s="174" t="s">
        <v>11890</v>
      </c>
      <c r="G3724" s="174" t="s">
        <v>11870</v>
      </c>
      <c r="H3724" s="174" t="s">
        <v>191</v>
      </c>
      <c r="I3724" s="174" t="s">
        <v>3098</v>
      </c>
      <c r="J3724" s="174" t="s">
        <v>11891</v>
      </c>
      <c r="K3724" s="174"/>
      <c r="L3724" s="174" t="s">
        <v>4395</v>
      </c>
      <c r="M3724" s="174" t="s">
        <v>3575</v>
      </c>
      <c r="N3724" s="176">
        <v>960</v>
      </c>
      <c r="O3724" s="174" t="s">
        <v>3407</v>
      </c>
      <c r="P3724" s="177">
        <v>38169</v>
      </c>
      <c r="Q3724" s="176">
        <v>108</v>
      </c>
      <c r="R3724" s="175">
        <v>353.74</v>
      </c>
      <c r="S3724" s="175">
        <v>2820.26</v>
      </c>
      <c r="T3724" s="178">
        <v>1</v>
      </c>
      <c r="U3724" s="96">
        <v>6</v>
      </c>
      <c r="V3724" s="38" t="s">
        <v>116</v>
      </c>
      <c r="W3724" s="38"/>
      <c r="X3724" s="137">
        <v>39.674999999999997</v>
      </c>
      <c r="Y3724" s="138">
        <v>67389</v>
      </c>
      <c r="Z3724" s="179">
        <v>71</v>
      </c>
      <c r="AA3724" s="139">
        <v>2084</v>
      </c>
      <c r="AB3724" s="131"/>
      <c r="AC3724" s="38"/>
      <c r="AD3724" s="140">
        <v>2820.26</v>
      </c>
      <c r="AE3724" s="141">
        <v>2780.585</v>
      </c>
      <c r="AF3724" s="141">
        <v>2740.91</v>
      </c>
      <c r="AG3724" s="141">
        <v>2701.2349999999997</v>
      </c>
      <c r="AH3724" s="141">
        <v>2661.5599999999995</v>
      </c>
      <c r="AI3724" s="141">
        <v>2621.8849999999993</v>
      </c>
      <c r="AJ3724" s="141">
        <v>2582.2099999999991</v>
      </c>
      <c r="AK3724" s="141">
        <v>2542.5349999999989</v>
      </c>
      <c r="AL3724" s="141">
        <v>2502.8599999999988</v>
      </c>
      <c r="AM3724" s="141">
        <v>2463.1849999999986</v>
      </c>
      <c r="AN3724" s="141">
        <v>2423.5099999999984</v>
      </c>
      <c r="AO3724" s="141">
        <v>2383.8349999999982</v>
      </c>
      <c r="AP3724" s="141">
        <v>2344.159999999998</v>
      </c>
      <c r="AQ3724" s="141">
        <v>2304.4849999999979</v>
      </c>
      <c r="AR3724" s="141">
        <v>2264.8099999999977</v>
      </c>
      <c r="AS3724" s="141">
        <v>2225.1349999999975</v>
      </c>
      <c r="AT3724" s="141">
        <v>2185.4599999999973</v>
      </c>
      <c r="AU3724" s="141">
        <v>2145.7849999999971</v>
      </c>
      <c r="AV3724" s="141">
        <v>2106.1099999999969</v>
      </c>
      <c r="AW3724" s="141">
        <v>2066.4349999999968</v>
      </c>
      <c r="AX3724" s="141">
        <v>2026.7599999999968</v>
      </c>
      <c r="AY3724" s="141">
        <v>1987.0849999999969</v>
      </c>
      <c r="AZ3724" s="141">
        <v>1947.4099999999969</v>
      </c>
      <c r="BA3724" s="141">
        <v>1907.7349999999969</v>
      </c>
      <c r="BB3724" s="141">
        <v>1868.059999999997</v>
      </c>
      <c r="BC3724" s="141">
        <v>1828.384999999997</v>
      </c>
      <c r="BD3724" s="141">
        <v>1788.7099999999971</v>
      </c>
      <c r="BE3724" s="141">
        <v>1749.0349999999971</v>
      </c>
      <c r="BF3724" s="141">
        <v>1709.3599999999972</v>
      </c>
      <c r="BG3724" s="141">
        <v>1669.6849999999972</v>
      </c>
      <c r="BH3724" s="141">
        <v>1630.0099999999973</v>
      </c>
      <c r="BI3724" s="141">
        <v>1590.3349999999973</v>
      </c>
      <c r="BJ3724" s="141">
        <v>1550.6599999999974</v>
      </c>
      <c r="BK3724" s="141">
        <v>1510.9849999999974</v>
      </c>
      <c r="BL3724" s="141">
        <v>1471.3099999999974</v>
      </c>
      <c r="BM3724" s="141">
        <v>1431.6349999999975</v>
      </c>
      <c r="BN3724" s="141">
        <v>1391.9599999999975</v>
      </c>
      <c r="BO3724" s="141">
        <v>1352.2849999999976</v>
      </c>
      <c r="BP3724" s="141">
        <v>1312.6099999999976</v>
      </c>
    </row>
    <row r="3725" spans="4:68" ht="15.75">
      <c r="D3725" s="174" t="s">
        <v>11892</v>
      </c>
      <c r="E3725" s="176">
        <v>3198</v>
      </c>
      <c r="F3725" s="174" t="s">
        <v>11893</v>
      </c>
      <c r="G3725" s="174" t="s">
        <v>11870</v>
      </c>
      <c r="H3725" s="174" t="s">
        <v>191</v>
      </c>
      <c r="I3725" s="174" t="s">
        <v>3098</v>
      </c>
      <c r="J3725" s="174" t="s">
        <v>11891</v>
      </c>
      <c r="K3725" s="174"/>
      <c r="L3725" s="174" t="s">
        <v>4395</v>
      </c>
      <c r="M3725" s="174" t="s">
        <v>3575</v>
      </c>
      <c r="N3725" s="176">
        <v>960</v>
      </c>
      <c r="O3725" s="174" t="s">
        <v>3407</v>
      </c>
      <c r="P3725" s="177">
        <v>38169</v>
      </c>
      <c r="Q3725" s="176">
        <v>108</v>
      </c>
      <c r="R3725" s="175">
        <v>356.4</v>
      </c>
      <c r="S3725" s="175">
        <v>2841.6</v>
      </c>
      <c r="T3725" s="161">
        <v>1</v>
      </c>
      <c r="U3725" s="96">
        <v>6</v>
      </c>
      <c r="V3725" s="38" t="s">
        <v>116</v>
      </c>
      <c r="W3725" s="38"/>
      <c r="X3725" s="137">
        <v>39.974999999999994</v>
      </c>
      <c r="Y3725" s="138">
        <v>67389</v>
      </c>
      <c r="Z3725" s="179">
        <v>71</v>
      </c>
      <c r="AA3725" s="139">
        <v>2084</v>
      </c>
      <c r="AB3725" s="131"/>
      <c r="AC3725" s="38"/>
      <c r="AD3725" s="140">
        <v>2841.6</v>
      </c>
      <c r="AE3725" s="141">
        <v>2801.625</v>
      </c>
      <c r="AF3725" s="141">
        <v>2761.65</v>
      </c>
      <c r="AG3725" s="141">
        <v>2721.6750000000002</v>
      </c>
      <c r="AH3725" s="141">
        <v>2681.7000000000003</v>
      </c>
      <c r="AI3725" s="141">
        <v>2641.7250000000004</v>
      </c>
      <c r="AJ3725" s="141">
        <v>2601.7500000000005</v>
      </c>
      <c r="AK3725" s="141">
        <v>2561.7750000000005</v>
      </c>
      <c r="AL3725" s="141">
        <v>2521.8000000000006</v>
      </c>
      <c r="AM3725" s="141">
        <v>2481.8250000000007</v>
      </c>
      <c r="AN3725" s="141">
        <v>2441.8500000000008</v>
      </c>
      <c r="AO3725" s="141">
        <v>2401.8750000000009</v>
      </c>
      <c r="AP3725" s="141">
        <v>2361.900000000001</v>
      </c>
      <c r="AQ3725" s="141">
        <v>2321.9250000000011</v>
      </c>
      <c r="AR3725" s="141">
        <v>2281.9500000000012</v>
      </c>
      <c r="AS3725" s="141">
        <v>2241.9750000000013</v>
      </c>
      <c r="AT3725" s="141">
        <v>2202.0000000000014</v>
      </c>
      <c r="AU3725" s="141">
        <v>2162.0250000000015</v>
      </c>
      <c r="AV3725" s="141">
        <v>2122.0500000000015</v>
      </c>
      <c r="AW3725" s="141">
        <v>2082.0750000000016</v>
      </c>
      <c r="AX3725" s="141">
        <v>2042.1000000000017</v>
      </c>
      <c r="AY3725" s="141">
        <v>2002.1250000000018</v>
      </c>
      <c r="AZ3725" s="141">
        <v>1962.1500000000019</v>
      </c>
      <c r="BA3725" s="141">
        <v>1922.175000000002</v>
      </c>
      <c r="BB3725" s="141">
        <v>1882.2000000000021</v>
      </c>
      <c r="BC3725" s="141">
        <v>1842.2250000000022</v>
      </c>
      <c r="BD3725" s="141">
        <v>1802.2500000000023</v>
      </c>
      <c r="BE3725" s="141">
        <v>1762.2750000000024</v>
      </c>
      <c r="BF3725" s="141">
        <v>1722.3000000000025</v>
      </c>
      <c r="BG3725" s="141">
        <v>1682.3250000000025</v>
      </c>
      <c r="BH3725" s="141">
        <v>1642.3500000000026</v>
      </c>
      <c r="BI3725" s="141">
        <v>1602.3750000000027</v>
      </c>
      <c r="BJ3725" s="141">
        <v>1562.4000000000028</v>
      </c>
      <c r="BK3725" s="141">
        <v>1522.4250000000029</v>
      </c>
      <c r="BL3725" s="141">
        <v>1482.450000000003</v>
      </c>
      <c r="BM3725" s="141">
        <v>1442.4750000000031</v>
      </c>
      <c r="BN3725" s="141">
        <v>1402.5000000000032</v>
      </c>
      <c r="BO3725" s="141">
        <v>1362.5250000000033</v>
      </c>
      <c r="BP3725" s="141">
        <v>1322.5500000000034</v>
      </c>
    </row>
    <row r="3726" spans="4:68" ht="15.75">
      <c r="D3726" s="174" t="s">
        <v>11894</v>
      </c>
      <c r="E3726" s="176">
        <v>4605</v>
      </c>
      <c r="F3726" s="174" t="s">
        <v>11756</v>
      </c>
      <c r="G3726" s="174" t="s">
        <v>11870</v>
      </c>
      <c r="H3726" s="174" t="s">
        <v>191</v>
      </c>
      <c r="I3726" s="174" t="s">
        <v>3098</v>
      </c>
      <c r="J3726" s="174" t="s">
        <v>11891</v>
      </c>
      <c r="K3726" s="174"/>
      <c r="L3726" s="174" t="s">
        <v>4395</v>
      </c>
      <c r="M3726" s="174" t="s">
        <v>3575</v>
      </c>
      <c r="N3726" s="176">
        <v>960</v>
      </c>
      <c r="O3726" s="174" t="s">
        <v>3407</v>
      </c>
      <c r="P3726" s="177">
        <v>38169</v>
      </c>
      <c r="Q3726" s="176">
        <v>108</v>
      </c>
      <c r="R3726" s="175">
        <v>513.26</v>
      </c>
      <c r="S3726" s="175">
        <v>4091.74</v>
      </c>
      <c r="T3726" s="161">
        <v>1</v>
      </c>
      <c r="U3726" s="96">
        <v>6</v>
      </c>
      <c r="V3726" s="38" t="s">
        <v>116</v>
      </c>
      <c r="W3726" s="38"/>
      <c r="X3726" s="137">
        <v>57.5625</v>
      </c>
      <c r="Y3726" s="138">
        <v>67389</v>
      </c>
      <c r="Z3726" s="179">
        <v>71</v>
      </c>
      <c r="AA3726" s="139">
        <v>2084</v>
      </c>
      <c r="AB3726" s="131"/>
      <c r="AC3726" s="38"/>
      <c r="AD3726" s="140">
        <v>4091.74</v>
      </c>
      <c r="AE3726" s="141">
        <v>4034.1774999999998</v>
      </c>
      <c r="AF3726" s="141">
        <v>3976.6149999999998</v>
      </c>
      <c r="AG3726" s="141">
        <v>3919.0524999999998</v>
      </c>
      <c r="AH3726" s="141">
        <v>3861.49</v>
      </c>
      <c r="AI3726" s="141">
        <v>3803.9274999999998</v>
      </c>
      <c r="AJ3726" s="141">
        <v>3746.3649999999998</v>
      </c>
      <c r="AK3726" s="141">
        <v>3688.8024999999998</v>
      </c>
      <c r="AL3726" s="141">
        <v>3631.24</v>
      </c>
      <c r="AM3726" s="141">
        <v>3573.6774999999998</v>
      </c>
      <c r="AN3726" s="141">
        <v>3516.1149999999998</v>
      </c>
      <c r="AO3726" s="141">
        <v>3458.5524999999998</v>
      </c>
      <c r="AP3726" s="141">
        <v>3400.99</v>
      </c>
      <c r="AQ3726" s="141">
        <v>3343.4274999999998</v>
      </c>
      <c r="AR3726" s="141">
        <v>3285.8649999999998</v>
      </c>
      <c r="AS3726" s="141">
        <v>3228.3024999999998</v>
      </c>
      <c r="AT3726" s="141">
        <v>3170.74</v>
      </c>
      <c r="AU3726" s="141">
        <v>3113.1774999999998</v>
      </c>
      <c r="AV3726" s="141">
        <v>3055.6149999999998</v>
      </c>
      <c r="AW3726" s="141">
        <v>2998.0524999999998</v>
      </c>
      <c r="AX3726" s="141">
        <v>2940.49</v>
      </c>
      <c r="AY3726" s="141">
        <v>2882.9274999999998</v>
      </c>
      <c r="AZ3726" s="141">
        <v>2825.3649999999998</v>
      </c>
      <c r="BA3726" s="141">
        <v>2767.8024999999998</v>
      </c>
      <c r="BB3726" s="141">
        <v>2710.24</v>
      </c>
      <c r="BC3726" s="141">
        <v>2652.6774999999998</v>
      </c>
      <c r="BD3726" s="141">
        <v>2595.1149999999998</v>
      </c>
      <c r="BE3726" s="141">
        <v>2537.5524999999998</v>
      </c>
      <c r="BF3726" s="141">
        <v>2479.9899999999998</v>
      </c>
      <c r="BG3726" s="141">
        <v>2422.4274999999998</v>
      </c>
      <c r="BH3726" s="141">
        <v>2364.8649999999998</v>
      </c>
      <c r="BI3726" s="141">
        <v>2307.3024999999998</v>
      </c>
      <c r="BJ3726" s="141">
        <v>2249.7399999999998</v>
      </c>
      <c r="BK3726" s="141">
        <v>2192.1774999999998</v>
      </c>
      <c r="BL3726" s="141">
        <v>2134.6149999999998</v>
      </c>
      <c r="BM3726" s="141">
        <v>2077.0524999999998</v>
      </c>
      <c r="BN3726" s="141">
        <v>2019.4899999999998</v>
      </c>
      <c r="BO3726" s="141">
        <v>1961.9274999999998</v>
      </c>
      <c r="BP3726" s="141">
        <v>1904.3649999999998</v>
      </c>
    </row>
    <row r="3727" spans="4:68" ht="15.75">
      <c r="D3727" s="174" t="s">
        <v>11895</v>
      </c>
      <c r="E3727" s="176">
        <v>1450</v>
      </c>
      <c r="F3727" s="174" t="s">
        <v>11756</v>
      </c>
      <c r="G3727" s="174" t="s">
        <v>11877</v>
      </c>
      <c r="H3727" s="174" t="s">
        <v>179</v>
      </c>
      <c r="I3727" s="174" t="s">
        <v>3098</v>
      </c>
      <c r="J3727" s="174" t="s">
        <v>11896</v>
      </c>
      <c r="K3727" s="174"/>
      <c r="L3727" s="174" t="s">
        <v>7136</v>
      </c>
      <c r="M3727" s="174" t="s">
        <v>3575</v>
      </c>
      <c r="N3727" s="176">
        <v>600</v>
      </c>
      <c r="O3727" s="174" t="s">
        <v>3407</v>
      </c>
      <c r="P3727" s="177">
        <v>38169</v>
      </c>
      <c r="Q3727" s="176">
        <v>108</v>
      </c>
      <c r="R3727" s="175">
        <v>258.60000000000002</v>
      </c>
      <c r="S3727" s="175">
        <v>1191.4000000000001</v>
      </c>
      <c r="T3727" s="161">
        <v>1</v>
      </c>
      <c r="U3727" s="96">
        <v>13</v>
      </c>
      <c r="V3727" s="38" t="s">
        <v>123</v>
      </c>
      <c r="W3727" s="38"/>
      <c r="X3727" s="137">
        <v>29</v>
      </c>
      <c r="Y3727" s="138">
        <v>56431</v>
      </c>
      <c r="Z3727" s="179">
        <v>41</v>
      </c>
      <c r="AA3727" s="139">
        <v>2054</v>
      </c>
      <c r="AB3727" s="131"/>
      <c r="AC3727" s="38"/>
      <c r="AD3727" s="140">
        <v>1191.4000000000001</v>
      </c>
      <c r="AE3727" s="141">
        <v>1162.4000000000001</v>
      </c>
      <c r="AF3727" s="141">
        <v>1133.4000000000001</v>
      </c>
      <c r="AG3727" s="141">
        <v>1104.4000000000001</v>
      </c>
      <c r="AH3727" s="141">
        <v>1075.4000000000001</v>
      </c>
      <c r="AI3727" s="141">
        <v>1046.4000000000001</v>
      </c>
      <c r="AJ3727" s="141">
        <v>1017.4000000000001</v>
      </c>
      <c r="AK3727" s="141">
        <v>988.40000000000009</v>
      </c>
      <c r="AL3727" s="141">
        <v>959.40000000000009</v>
      </c>
      <c r="AM3727" s="141">
        <v>930.40000000000009</v>
      </c>
      <c r="AN3727" s="141">
        <v>901.40000000000009</v>
      </c>
      <c r="AO3727" s="141">
        <v>872.40000000000009</v>
      </c>
      <c r="AP3727" s="141">
        <v>843.40000000000009</v>
      </c>
      <c r="AQ3727" s="141">
        <v>814.40000000000009</v>
      </c>
      <c r="AR3727" s="141">
        <v>785.40000000000009</v>
      </c>
      <c r="AS3727" s="141">
        <v>756.40000000000009</v>
      </c>
      <c r="AT3727" s="141">
        <v>727.40000000000009</v>
      </c>
      <c r="AU3727" s="141">
        <v>698.40000000000009</v>
      </c>
      <c r="AV3727" s="141">
        <v>669.40000000000009</v>
      </c>
      <c r="AW3727" s="141">
        <v>640.40000000000009</v>
      </c>
      <c r="AX3727" s="141">
        <v>611.40000000000009</v>
      </c>
      <c r="AY3727" s="141">
        <v>582.40000000000009</v>
      </c>
      <c r="AZ3727" s="141">
        <v>553.40000000000009</v>
      </c>
      <c r="BA3727" s="141">
        <v>524.40000000000009</v>
      </c>
      <c r="BB3727" s="141">
        <v>495.40000000000009</v>
      </c>
      <c r="BC3727" s="141">
        <v>466.40000000000009</v>
      </c>
      <c r="BD3727" s="141">
        <v>437.40000000000009</v>
      </c>
      <c r="BE3727" s="141">
        <v>408.40000000000009</v>
      </c>
      <c r="BF3727" s="141">
        <v>379.40000000000009</v>
      </c>
      <c r="BG3727" s="141">
        <v>350.40000000000009</v>
      </c>
      <c r="BH3727" s="141">
        <v>321.40000000000009</v>
      </c>
      <c r="BI3727" s="141">
        <v>292.40000000000009</v>
      </c>
      <c r="BJ3727" s="141">
        <v>263.40000000000009</v>
      </c>
      <c r="BK3727" s="141">
        <v>234.40000000000009</v>
      </c>
      <c r="BL3727" s="141">
        <v>205.40000000000009</v>
      </c>
      <c r="BM3727" s="141">
        <v>176.40000000000009</v>
      </c>
      <c r="BN3727" s="141">
        <v>147.40000000000009</v>
      </c>
      <c r="BO3727" s="141">
        <v>118.40000000000009</v>
      </c>
      <c r="BP3727" s="141">
        <v>89.400000000000091</v>
      </c>
    </row>
    <row r="3728" spans="4:68" ht="15.75">
      <c r="D3728" s="174" t="s">
        <v>11897</v>
      </c>
      <c r="E3728" s="175">
        <v>347720.39</v>
      </c>
      <c r="F3728" s="174" t="s">
        <v>3459</v>
      </c>
      <c r="G3728" s="174" t="s">
        <v>3222</v>
      </c>
      <c r="H3728" s="174" t="s">
        <v>191</v>
      </c>
      <c r="I3728" s="174" t="s">
        <v>11898</v>
      </c>
      <c r="J3728" s="174" t="s">
        <v>11899</v>
      </c>
      <c r="K3728" s="174"/>
      <c r="L3728" s="174" t="s">
        <v>4395</v>
      </c>
      <c r="M3728" s="174" t="s">
        <v>3575</v>
      </c>
      <c r="N3728" s="176">
        <v>960</v>
      </c>
      <c r="O3728" s="174" t="s">
        <v>3407</v>
      </c>
      <c r="P3728" s="177">
        <v>36708</v>
      </c>
      <c r="Q3728" s="176">
        <v>156</v>
      </c>
      <c r="R3728" s="175">
        <v>56142.29</v>
      </c>
      <c r="S3728" s="175">
        <v>291578.09999999998</v>
      </c>
      <c r="T3728" s="161">
        <v>0</v>
      </c>
      <c r="U3728" s="96">
        <v>6</v>
      </c>
      <c r="V3728" s="38" t="s">
        <v>116</v>
      </c>
      <c r="W3728" s="38"/>
      <c r="X3728" s="137">
        <v>4346.5048750000005</v>
      </c>
      <c r="Y3728" s="138">
        <v>65928</v>
      </c>
      <c r="Z3728" s="179">
        <v>67</v>
      </c>
      <c r="AA3728" s="139">
        <v>2080</v>
      </c>
      <c r="AB3728" s="131"/>
      <c r="AC3728" s="38"/>
      <c r="AD3728" s="140">
        <v>291578.09999999998</v>
      </c>
      <c r="AE3728" s="141">
        <v>287231.59512499999</v>
      </c>
      <c r="AF3728" s="141">
        <v>282885.09025000001</v>
      </c>
      <c r="AG3728" s="141">
        <v>278538.58537500002</v>
      </c>
      <c r="AH3728" s="141">
        <v>274192.08050000004</v>
      </c>
      <c r="AI3728" s="141">
        <v>269845.57562500006</v>
      </c>
      <c r="AJ3728" s="141">
        <v>265499.07075000007</v>
      </c>
      <c r="AK3728" s="141">
        <v>261152.56587500006</v>
      </c>
      <c r="AL3728" s="141">
        <v>256806.06100000005</v>
      </c>
      <c r="AM3728" s="141">
        <v>252459.55612500003</v>
      </c>
      <c r="AN3728" s="141">
        <v>248113.05125000002</v>
      </c>
      <c r="AO3728" s="141">
        <v>243766.54637500001</v>
      </c>
      <c r="AP3728" s="141">
        <v>239420.04149999999</v>
      </c>
      <c r="AQ3728" s="141">
        <v>235073.53662499998</v>
      </c>
      <c r="AR3728" s="141">
        <v>230727.03174999997</v>
      </c>
      <c r="AS3728" s="141">
        <v>226380.52687499995</v>
      </c>
      <c r="AT3728" s="141">
        <v>222034.02199999994</v>
      </c>
      <c r="AU3728" s="141">
        <v>217687.51712499993</v>
      </c>
      <c r="AV3728" s="141">
        <v>213341.01224999991</v>
      </c>
      <c r="AW3728" s="141">
        <v>208994.5073749999</v>
      </c>
      <c r="AX3728" s="141">
        <v>204648.00249999989</v>
      </c>
      <c r="AY3728" s="141">
        <v>200301.49762499987</v>
      </c>
      <c r="AZ3728" s="141">
        <v>195954.99274999986</v>
      </c>
      <c r="BA3728" s="141">
        <v>191608.48787499985</v>
      </c>
      <c r="BB3728" s="141">
        <v>187261.98299999983</v>
      </c>
      <c r="BC3728" s="141">
        <v>182915.47812499982</v>
      </c>
      <c r="BD3728" s="141">
        <v>178568.97324999981</v>
      </c>
      <c r="BE3728" s="141">
        <v>174222.46837499979</v>
      </c>
      <c r="BF3728" s="141">
        <v>169875.96349999978</v>
      </c>
      <c r="BG3728" s="141">
        <v>165529.45862499977</v>
      </c>
      <c r="BH3728" s="141">
        <v>161182.95374999975</v>
      </c>
      <c r="BI3728" s="141">
        <v>156836.44887499974</v>
      </c>
      <c r="BJ3728" s="141">
        <v>152489.94399999973</v>
      </c>
      <c r="BK3728" s="141">
        <v>148143.43912499971</v>
      </c>
      <c r="BL3728" s="141">
        <v>143796.9342499997</v>
      </c>
      <c r="BM3728" s="141">
        <v>139450.42937499969</v>
      </c>
      <c r="BN3728" s="141">
        <v>135103.92449999967</v>
      </c>
      <c r="BO3728" s="141">
        <v>130757.41962499967</v>
      </c>
      <c r="BP3728" s="141">
        <v>126410.91474999968</v>
      </c>
    </row>
    <row r="3729" spans="4:68" ht="15.75">
      <c r="D3729" s="174" t="s">
        <v>11900</v>
      </c>
      <c r="E3729" s="175">
        <v>475135.95</v>
      </c>
      <c r="F3729" s="174" t="s">
        <v>3459</v>
      </c>
      <c r="G3729" s="174" t="s">
        <v>3222</v>
      </c>
      <c r="H3729" s="174" t="s">
        <v>191</v>
      </c>
      <c r="I3729" s="174" t="s">
        <v>11901</v>
      </c>
      <c r="J3729" s="174" t="s">
        <v>11899</v>
      </c>
      <c r="K3729" s="174"/>
      <c r="L3729" s="174" t="s">
        <v>4395</v>
      </c>
      <c r="M3729" s="174" t="s">
        <v>3575</v>
      </c>
      <c r="N3729" s="176">
        <v>960</v>
      </c>
      <c r="O3729" s="174" t="s">
        <v>3407</v>
      </c>
      <c r="P3729" s="177">
        <v>36708</v>
      </c>
      <c r="Q3729" s="176">
        <v>156</v>
      </c>
      <c r="R3729" s="175">
        <v>76714.539999999994</v>
      </c>
      <c r="S3729" s="175">
        <v>398421.41</v>
      </c>
      <c r="T3729" s="161">
        <v>0</v>
      </c>
      <c r="U3729" s="96">
        <v>6</v>
      </c>
      <c r="V3729" s="38" t="s">
        <v>116</v>
      </c>
      <c r="W3729" s="38"/>
      <c r="X3729" s="137">
        <v>5939.1993750000001</v>
      </c>
      <c r="Y3729" s="138">
        <v>65928</v>
      </c>
      <c r="Z3729" s="179">
        <v>67</v>
      </c>
      <c r="AA3729" s="139">
        <v>2080</v>
      </c>
      <c r="AB3729" s="131"/>
      <c r="AC3729" s="38"/>
      <c r="AD3729" s="140">
        <v>398421.41</v>
      </c>
      <c r="AE3729" s="141">
        <v>392482.21062499995</v>
      </c>
      <c r="AF3729" s="141">
        <v>386543.01124999992</v>
      </c>
      <c r="AG3729" s="141">
        <v>380603.8118749999</v>
      </c>
      <c r="AH3729" s="141">
        <v>374664.61249999987</v>
      </c>
      <c r="AI3729" s="141">
        <v>368725.41312499985</v>
      </c>
      <c r="AJ3729" s="141">
        <v>362786.21374999982</v>
      </c>
      <c r="AK3729" s="141">
        <v>356847.0143749998</v>
      </c>
      <c r="AL3729" s="141">
        <v>350907.81499999977</v>
      </c>
      <c r="AM3729" s="141">
        <v>344968.61562499974</v>
      </c>
      <c r="AN3729" s="141">
        <v>339029.41624999972</v>
      </c>
      <c r="AO3729" s="141">
        <v>333090.21687499969</v>
      </c>
      <c r="AP3729" s="141">
        <v>327151.01749999967</v>
      </c>
      <c r="AQ3729" s="141">
        <v>321211.81812499964</v>
      </c>
      <c r="AR3729" s="141">
        <v>315272.61874999962</v>
      </c>
      <c r="AS3729" s="141">
        <v>309333.41937499959</v>
      </c>
      <c r="AT3729" s="141">
        <v>303394.21999999956</v>
      </c>
      <c r="AU3729" s="141">
        <v>297455.02062499954</v>
      </c>
      <c r="AV3729" s="141">
        <v>291515.82124999951</v>
      </c>
      <c r="AW3729" s="141">
        <v>285576.62187499949</v>
      </c>
      <c r="AX3729" s="141">
        <v>279637.42249999946</v>
      </c>
      <c r="AY3729" s="141">
        <v>273698.22312499944</v>
      </c>
      <c r="AZ3729" s="141">
        <v>267759.02374999941</v>
      </c>
      <c r="BA3729" s="141">
        <v>261819.82437499941</v>
      </c>
      <c r="BB3729" s="141">
        <v>255880.62499999942</v>
      </c>
      <c r="BC3729" s="141">
        <v>249941.42562499942</v>
      </c>
      <c r="BD3729" s="141">
        <v>244002.22624999942</v>
      </c>
      <c r="BE3729" s="141">
        <v>238063.02687499943</v>
      </c>
      <c r="BF3729" s="141">
        <v>232123.82749999943</v>
      </c>
      <c r="BG3729" s="141">
        <v>226184.62812499944</v>
      </c>
      <c r="BH3729" s="141">
        <v>220245.42874999944</v>
      </c>
      <c r="BI3729" s="141">
        <v>214306.22937499944</v>
      </c>
      <c r="BJ3729" s="141">
        <v>208367.02999999945</v>
      </c>
      <c r="BK3729" s="141">
        <v>202427.83062499945</v>
      </c>
      <c r="BL3729" s="141">
        <v>196488.63124999945</v>
      </c>
      <c r="BM3729" s="141">
        <v>190549.43187499946</v>
      </c>
      <c r="BN3729" s="141">
        <v>184610.23249999946</v>
      </c>
      <c r="BO3729" s="141">
        <v>178671.03312499946</v>
      </c>
      <c r="BP3729" s="141">
        <v>172731.83374999947</v>
      </c>
    </row>
    <row r="3730" spans="4:68" ht="15.75">
      <c r="D3730" s="174" t="s">
        <v>11902</v>
      </c>
      <c r="E3730" s="175">
        <v>329871.78000000003</v>
      </c>
      <c r="F3730" s="174" t="s">
        <v>3459</v>
      </c>
      <c r="G3730" s="174" t="s">
        <v>3222</v>
      </c>
      <c r="H3730" s="174" t="s">
        <v>191</v>
      </c>
      <c r="I3730" s="174" t="s">
        <v>11903</v>
      </c>
      <c r="J3730" s="174" t="s">
        <v>11899</v>
      </c>
      <c r="K3730" s="174"/>
      <c r="L3730" s="174" t="s">
        <v>4395</v>
      </c>
      <c r="M3730" s="174" t="s">
        <v>3575</v>
      </c>
      <c r="N3730" s="176">
        <v>960</v>
      </c>
      <c r="O3730" s="174" t="s">
        <v>3407</v>
      </c>
      <c r="P3730" s="177">
        <v>36708</v>
      </c>
      <c r="Q3730" s="176">
        <v>156</v>
      </c>
      <c r="R3730" s="175">
        <v>53260.46</v>
      </c>
      <c r="S3730" s="175">
        <v>276611.32</v>
      </c>
      <c r="T3730" s="161">
        <v>0</v>
      </c>
      <c r="U3730" s="96">
        <v>6</v>
      </c>
      <c r="V3730" s="38" t="s">
        <v>116</v>
      </c>
      <c r="W3730" s="38"/>
      <c r="X3730" s="137">
        <v>4123.39725</v>
      </c>
      <c r="Y3730" s="138">
        <v>65928</v>
      </c>
      <c r="Z3730" s="179">
        <v>67</v>
      </c>
      <c r="AA3730" s="139">
        <v>2080</v>
      </c>
      <c r="AB3730" s="131"/>
      <c r="AC3730" s="38"/>
      <c r="AD3730" s="140">
        <v>276611.32</v>
      </c>
      <c r="AE3730" s="141">
        <v>272487.92275000003</v>
      </c>
      <c r="AF3730" s="141">
        <v>268364.52550000005</v>
      </c>
      <c r="AG3730" s="141">
        <v>264241.12825000007</v>
      </c>
      <c r="AH3730" s="141">
        <v>260117.73100000006</v>
      </c>
      <c r="AI3730" s="141">
        <v>255994.33375000005</v>
      </c>
      <c r="AJ3730" s="141">
        <v>251870.93650000004</v>
      </c>
      <c r="AK3730" s="141">
        <v>247747.53925000003</v>
      </c>
      <c r="AL3730" s="141">
        <v>243624.14200000002</v>
      </c>
      <c r="AM3730" s="141">
        <v>239500.74475000001</v>
      </c>
      <c r="AN3730" s="141">
        <v>235377.3475</v>
      </c>
      <c r="AO3730" s="141">
        <v>231253.95024999999</v>
      </c>
      <c r="AP3730" s="141">
        <v>227130.55299999999</v>
      </c>
      <c r="AQ3730" s="141">
        <v>223007.15574999998</v>
      </c>
      <c r="AR3730" s="141">
        <v>218883.75849999997</v>
      </c>
      <c r="AS3730" s="141">
        <v>214760.36124999996</v>
      </c>
      <c r="AT3730" s="141">
        <v>210636.96399999995</v>
      </c>
      <c r="AU3730" s="141">
        <v>206513.56674999994</v>
      </c>
      <c r="AV3730" s="141">
        <v>202390.16949999993</v>
      </c>
      <c r="AW3730" s="141">
        <v>198266.77224999992</v>
      </c>
      <c r="AX3730" s="141">
        <v>194143.37499999991</v>
      </c>
      <c r="AY3730" s="141">
        <v>190019.9777499999</v>
      </c>
      <c r="AZ3730" s="141">
        <v>185896.58049999989</v>
      </c>
      <c r="BA3730" s="141">
        <v>181773.18324999989</v>
      </c>
      <c r="BB3730" s="141">
        <v>177649.78599999988</v>
      </c>
      <c r="BC3730" s="141">
        <v>173526.38874999987</v>
      </c>
      <c r="BD3730" s="141">
        <v>169402.99149999986</v>
      </c>
      <c r="BE3730" s="141">
        <v>165279.59424999985</v>
      </c>
      <c r="BF3730" s="141">
        <v>161156.19699999984</v>
      </c>
      <c r="BG3730" s="141">
        <v>157032.79974999983</v>
      </c>
      <c r="BH3730" s="141">
        <v>152909.40249999982</v>
      </c>
      <c r="BI3730" s="141">
        <v>148786.00524999981</v>
      </c>
      <c r="BJ3730" s="141">
        <v>144662.6079999998</v>
      </c>
      <c r="BK3730" s="141">
        <v>140539.21074999979</v>
      </c>
      <c r="BL3730" s="141">
        <v>136415.81349999979</v>
      </c>
      <c r="BM3730" s="141">
        <v>132292.41624999978</v>
      </c>
      <c r="BN3730" s="141">
        <v>128169.01899999978</v>
      </c>
      <c r="BO3730" s="141">
        <v>124045.62174999979</v>
      </c>
      <c r="BP3730" s="141">
        <v>119922.22449999979</v>
      </c>
    </row>
    <row r="3731" spans="4:68">
      <c r="D3731" s="174" t="s">
        <v>11904</v>
      </c>
      <c r="E3731" s="175">
        <v>320767.33</v>
      </c>
      <c r="F3731" s="174" t="s">
        <v>3459</v>
      </c>
      <c r="G3731" s="174" t="s">
        <v>3222</v>
      </c>
      <c r="H3731" s="174" t="s">
        <v>191</v>
      </c>
      <c r="I3731" s="174" t="s">
        <v>11905</v>
      </c>
      <c r="J3731" s="174" t="s">
        <v>11899</v>
      </c>
      <c r="K3731" s="174"/>
      <c r="L3731" s="174" t="s">
        <v>4395</v>
      </c>
      <c r="M3731" s="174" t="s">
        <v>3575</v>
      </c>
      <c r="N3731" s="176">
        <v>960</v>
      </c>
      <c r="O3731" s="174" t="s">
        <v>3407</v>
      </c>
      <c r="P3731" s="177">
        <v>36708</v>
      </c>
      <c r="Q3731" s="176">
        <v>156</v>
      </c>
      <c r="R3731" s="175">
        <v>51790.53</v>
      </c>
      <c r="S3731" s="175">
        <v>268976.8</v>
      </c>
      <c r="T3731" s="178">
        <v>0</v>
      </c>
      <c r="U3731" s="96">
        <v>6</v>
      </c>
      <c r="V3731" s="38" t="s">
        <v>116</v>
      </c>
      <c r="W3731" s="38"/>
      <c r="X3731" s="137">
        <v>4009.591625</v>
      </c>
      <c r="Y3731" s="138">
        <v>65928</v>
      </c>
      <c r="Z3731" s="179">
        <v>67</v>
      </c>
      <c r="AA3731" s="139">
        <v>2080</v>
      </c>
      <c r="AB3731" s="131"/>
      <c r="AC3731" s="38"/>
      <c r="AD3731" s="140">
        <v>268976.8</v>
      </c>
      <c r="AE3731" s="141">
        <v>264967.20837499999</v>
      </c>
      <c r="AF3731" s="141">
        <v>260957.61674999999</v>
      </c>
      <c r="AG3731" s="141">
        <v>256948.02512499999</v>
      </c>
      <c r="AH3731" s="141">
        <v>252938.43349999998</v>
      </c>
      <c r="AI3731" s="141">
        <v>248928.84187499998</v>
      </c>
      <c r="AJ3731" s="141">
        <v>244919.25024999998</v>
      </c>
      <c r="AK3731" s="141">
        <v>240909.65862499998</v>
      </c>
      <c r="AL3731" s="141">
        <v>236900.06699999998</v>
      </c>
      <c r="AM3731" s="141">
        <v>232890.47537499998</v>
      </c>
      <c r="AN3731" s="141">
        <v>228880.88374999998</v>
      </c>
      <c r="AO3731" s="141">
        <v>224871.29212499998</v>
      </c>
      <c r="AP3731" s="141">
        <v>220861.70049999998</v>
      </c>
      <c r="AQ3731" s="141">
        <v>216852.10887499998</v>
      </c>
      <c r="AR3731" s="141">
        <v>212842.51724999998</v>
      </c>
      <c r="AS3731" s="141">
        <v>208832.92562499997</v>
      </c>
      <c r="AT3731" s="141">
        <v>204823.33399999997</v>
      </c>
      <c r="AU3731" s="141">
        <v>200813.74237499997</v>
      </c>
      <c r="AV3731" s="141">
        <v>196804.15074999997</v>
      </c>
      <c r="AW3731" s="141">
        <v>192794.55912499997</v>
      </c>
      <c r="AX3731" s="141">
        <v>188784.96749999997</v>
      </c>
      <c r="AY3731" s="141">
        <v>184775.37587499997</v>
      </c>
      <c r="AZ3731" s="141">
        <v>180765.78424999997</v>
      </c>
      <c r="BA3731" s="141">
        <v>176756.19262499997</v>
      </c>
      <c r="BB3731" s="141">
        <v>172746.60099999997</v>
      </c>
      <c r="BC3731" s="141">
        <v>168737.00937499997</v>
      </c>
      <c r="BD3731" s="141">
        <v>164727.41774999996</v>
      </c>
      <c r="BE3731" s="141">
        <v>160717.82612499996</v>
      </c>
      <c r="BF3731" s="141">
        <v>156708.23449999996</v>
      </c>
      <c r="BG3731" s="141">
        <v>152698.64287499996</v>
      </c>
      <c r="BH3731" s="141">
        <v>148689.05124999996</v>
      </c>
      <c r="BI3731" s="141">
        <v>144679.45962499996</v>
      </c>
      <c r="BJ3731" s="141">
        <v>140669.86799999996</v>
      </c>
      <c r="BK3731" s="141">
        <v>136660.27637499996</v>
      </c>
      <c r="BL3731" s="141">
        <v>132650.68474999996</v>
      </c>
      <c r="BM3731" s="141">
        <v>128641.09312499996</v>
      </c>
      <c r="BN3731" s="141">
        <v>124631.50149999995</v>
      </c>
      <c r="BO3731" s="141">
        <v>120621.90987499995</v>
      </c>
      <c r="BP3731" s="141">
        <v>116612.31824999995</v>
      </c>
    </row>
    <row r="3732" spans="4:68">
      <c r="D3732" s="174" t="s">
        <v>11906</v>
      </c>
      <c r="E3732" s="175">
        <v>92532.12</v>
      </c>
      <c r="F3732" s="174" t="s">
        <v>3501</v>
      </c>
      <c r="G3732" s="174" t="s">
        <v>3222</v>
      </c>
      <c r="H3732" s="174" t="s">
        <v>191</v>
      </c>
      <c r="I3732" s="174" t="s">
        <v>11898</v>
      </c>
      <c r="J3732" s="174" t="s">
        <v>11899</v>
      </c>
      <c r="K3732" s="174"/>
      <c r="L3732" s="174" t="s">
        <v>4395</v>
      </c>
      <c r="M3732" s="174" t="s">
        <v>3575</v>
      </c>
      <c r="N3732" s="176">
        <v>960</v>
      </c>
      <c r="O3732" s="174" t="s">
        <v>3407</v>
      </c>
      <c r="P3732" s="177">
        <v>36708</v>
      </c>
      <c r="Q3732" s="176">
        <v>156</v>
      </c>
      <c r="R3732" s="175">
        <v>14940.06</v>
      </c>
      <c r="S3732" s="175">
        <v>77592.06</v>
      </c>
      <c r="T3732" s="178">
        <v>0</v>
      </c>
      <c r="U3732" s="96">
        <v>6</v>
      </c>
      <c r="V3732" s="38" t="s">
        <v>116</v>
      </c>
      <c r="W3732" s="38"/>
      <c r="X3732" s="137">
        <v>1156.6514999999999</v>
      </c>
      <c r="Y3732" s="138">
        <v>65928</v>
      </c>
      <c r="Z3732" s="179">
        <v>67</v>
      </c>
      <c r="AA3732" s="139">
        <v>2080</v>
      </c>
      <c r="AB3732" s="131"/>
      <c r="AC3732" s="38"/>
      <c r="AD3732" s="140">
        <v>77592.06</v>
      </c>
      <c r="AE3732" s="141">
        <v>76435.40849999999</v>
      </c>
      <c r="AF3732" s="141">
        <v>75278.756999999983</v>
      </c>
      <c r="AG3732" s="141">
        <v>74122.105499999976</v>
      </c>
      <c r="AH3732" s="141">
        <v>72965.453999999969</v>
      </c>
      <c r="AI3732" s="141">
        <v>71808.802499999962</v>
      </c>
      <c r="AJ3732" s="141">
        <v>70652.150999999954</v>
      </c>
      <c r="AK3732" s="141">
        <v>69495.499499999947</v>
      </c>
      <c r="AL3732" s="141">
        <v>68338.84799999994</v>
      </c>
      <c r="AM3732" s="141">
        <v>67182.196499999933</v>
      </c>
      <c r="AN3732" s="141">
        <v>66025.544999999925</v>
      </c>
      <c r="AO3732" s="141">
        <v>64868.893499999926</v>
      </c>
      <c r="AP3732" s="141">
        <v>63712.241999999926</v>
      </c>
      <c r="AQ3732" s="141">
        <v>62555.590499999926</v>
      </c>
      <c r="AR3732" s="141">
        <v>61398.938999999926</v>
      </c>
      <c r="AS3732" s="141">
        <v>60242.287499999926</v>
      </c>
      <c r="AT3732" s="141">
        <v>59085.635999999926</v>
      </c>
      <c r="AU3732" s="141">
        <v>57928.984499999926</v>
      </c>
      <c r="AV3732" s="141">
        <v>56772.332999999926</v>
      </c>
      <c r="AW3732" s="141">
        <v>55615.681499999926</v>
      </c>
      <c r="AX3732" s="141">
        <v>54459.029999999926</v>
      </c>
      <c r="AY3732" s="141">
        <v>53302.378499999926</v>
      </c>
      <c r="AZ3732" s="141">
        <v>52145.726999999926</v>
      </c>
      <c r="BA3732" s="141">
        <v>50989.075499999926</v>
      </c>
      <c r="BB3732" s="141">
        <v>49832.423999999926</v>
      </c>
      <c r="BC3732" s="141">
        <v>48675.772499999926</v>
      </c>
      <c r="BD3732" s="141">
        <v>47519.120999999926</v>
      </c>
      <c r="BE3732" s="141">
        <v>46362.469499999926</v>
      </c>
      <c r="BF3732" s="141">
        <v>45205.817999999927</v>
      </c>
      <c r="BG3732" s="141">
        <v>44049.166499999927</v>
      </c>
      <c r="BH3732" s="141">
        <v>42892.514999999927</v>
      </c>
      <c r="BI3732" s="141">
        <v>41735.863499999927</v>
      </c>
      <c r="BJ3732" s="141">
        <v>40579.211999999927</v>
      </c>
      <c r="BK3732" s="141">
        <v>39422.560499999927</v>
      </c>
      <c r="BL3732" s="141">
        <v>38265.908999999927</v>
      </c>
      <c r="BM3732" s="141">
        <v>37109.257499999927</v>
      </c>
      <c r="BN3732" s="141">
        <v>35952.605999999927</v>
      </c>
      <c r="BO3732" s="141">
        <v>34795.954499999927</v>
      </c>
      <c r="BP3732" s="141">
        <v>33639.302999999927</v>
      </c>
    </row>
    <row r="3733" spans="4:68">
      <c r="D3733" s="174" t="s">
        <v>11907</v>
      </c>
      <c r="E3733" s="176">
        <v>83375</v>
      </c>
      <c r="F3733" s="174" t="s">
        <v>3501</v>
      </c>
      <c r="G3733" s="174" t="s">
        <v>3222</v>
      </c>
      <c r="H3733" s="174" t="s">
        <v>191</v>
      </c>
      <c r="I3733" s="174" t="s">
        <v>11901</v>
      </c>
      <c r="J3733" s="174" t="s">
        <v>11899</v>
      </c>
      <c r="K3733" s="174"/>
      <c r="L3733" s="174" t="s">
        <v>4395</v>
      </c>
      <c r="M3733" s="174" t="s">
        <v>3575</v>
      </c>
      <c r="N3733" s="176">
        <v>960</v>
      </c>
      <c r="O3733" s="174" t="s">
        <v>3407</v>
      </c>
      <c r="P3733" s="177">
        <v>36708</v>
      </c>
      <c r="Q3733" s="176">
        <v>156</v>
      </c>
      <c r="R3733" s="175">
        <v>13461.49</v>
      </c>
      <c r="S3733" s="175">
        <v>69913.509999999995</v>
      </c>
      <c r="T3733" s="178">
        <v>0</v>
      </c>
      <c r="U3733" s="96">
        <v>6</v>
      </c>
      <c r="V3733" s="38" t="s">
        <v>116</v>
      </c>
      <c r="W3733" s="38"/>
      <c r="X3733" s="137">
        <v>1042.1875</v>
      </c>
      <c r="Y3733" s="138">
        <v>65928</v>
      </c>
      <c r="Z3733" s="179">
        <v>67</v>
      </c>
      <c r="AA3733" s="139">
        <v>2080</v>
      </c>
      <c r="AB3733" s="131"/>
      <c r="AC3733" s="38"/>
      <c r="AD3733" s="140">
        <v>69913.509999999995</v>
      </c>
      <c r="AE3733" s="141">
        <v>68871.322499999995</v>
      </c>
      <c r="AF3733" s="141">
        <v>67829.134999999995</v>
      </c>
      <c r="AG3733" s="141">
        <v>66786.947499999995</v>
      </c>
      <c r="AH3733" s="141">
        <v>65744.759999999995</v>
      </c>
      <c r="AI3733" s="141">
        <v>64702.572499999995</v>
      </c>
      <c r="AJ3733" s="141">
        <v>63660.384999999995</v>
      </c>
      <c r="AK3733" s="141">
        <v>62618.197499999995</v>
      </c>
      <c r="AL3733" s="141">
        <v>61576.009999999995</v>
      </c>
      <c r="AM3733" s="141">
        <v>60533.822499999995</v>
      </c>
      <c r="AN3733" s="141">
        <v>59491.634999999995</v>
      </c>
      <c r="AO3733" s="141">
        <v>58449.447499999995</v>
      </c>
      <c r="AP3733" s="141">
        <v>57407.259999999995</v>
      </c>
      <c r="AQ3733" s="141">
        <v>56365.072499999995</v>
      </c>
      <c r="AR3733" s="141">
        <v>55322.884999999995</v>
      </c>
      <c r="AS3733" s="141">
        <v>54280.697499999995</v>
      </c>
      <c r="AT3733" s="141">
        <v>53238.509999999995</v>
      </c>
      <c r="AU3733" s="141">
        <v>52196.322499999995</v>
      </c>
      <c r="AV3733" s="141">
        <v>51154.134999999995</v>
      </c>
      <c r="AW3733" s="141">
        <v>50111.947499999995</v>
      </c>
      <c r="AX3733" s="141">
        <v>49069.759999999995</v>
      </c>
      <c r="AY3733" s="141">
        <v>48027.572499999995</v>
      </c>
      <c r="AZ3733" s="141">
        <v>46985.384999999995</v>
      </c>
      <c r="BA3733" s="141">
        <v>45943.197499999995</v>
      </c>
      <c r="BB3733" s="141">
        <v>44901.009999999995</v>
      </c>
      <c r="BC3733" s="141">
        <v>43858.822499999995</v>
      </c>
      <c r="BD3733" s="141">
        <v>42816.634999999995</v>
      </c>
      <c r="BE3733" s="141">
        <v>41774.447499999995</v>
      </c>
      <c r="BF3733" s="141">
        <v>40732.259999999995</v>
      </c>
      <c r="BG3733" s="141">
        <v>39690.072499999995</v>
      </c>
      <c r="BH3733" s="141">
        <v>38647.884999999995</v>
      </c>
      <c r="BI3733" s="141">
        <v>37605.697499999995</v>
      </c>
      <c r="BJ3733" s="141">
        <v>36563.509999999995</v>
      </c>
      <c r="BK3733" s="141">
        <v>35521.322499999995</v>
      </c>
      <c r="BL3733" s="141">
        <v>34479.134999999995</v>
      </c>
      <c r="BM3733" s="141">
        <v>33436.947499999995</v>
      </c>
      <c r="BN3733" s="141">
        <v>32394.759999999995</v>
      </c>
      <c r="BO3733" s="141">
        <v>31352.572499999995</v>
      </c>
      <c r="BP3733" s="141">
        <v>30310.384999999995</v>
      </c>
    </row>
    <row r="3734" spans="4:68">
      <c r="D3734" s="174" t="s">
        <v>11908</v>
      </c>
      <c r="E3734" s="176">
        <v>83375</v>
      </c>
      <c r="F3734" s="174" t="s">
        <v>3501</v>
      </c>
      <c r="G3734" s="174" t="s">
        <v>3222</v>
      </c>
      <c r="H3734" s="174" t="s">
        <v>191</v>
      </c>
      <c r="I3734" s="174" t="s">
        <v>11903</v>
      </c>
      <c r="J3734" s="174" t="s">
        <v>11899</v>
      </c>
      <c r="K3734" s="174"/>
      <c r="L3734" s="174" t="s">
        <v>4395</v>
      </c>
      <c r="M3734" s="174" t="s">
        <v>3575</v>
      </c>
      <c r="N3734" s="176">
        <v>960</v>
      </c>
      <c r="O3734" s="174" t="s">
        <v>3407</v>
      </c>
      <c r="P3734" s="177">
        <v>36708</v>
      </c>
      <c r="Q3734" s="176">
        <v>156</v>
      </c>
      <c r="R3734" s="175">
        <v>13461.49</v>
      </c>
      <c r="S3734" s="175">
        <v>69913.509999999995</v>
      </c>
      <c r="T3734" s="178">
        <v>0</v>
      </c>
      <c r="U3734" s="96">
        <v>6</v>
      </c>
      <c r="V3734" s="38" t="s">
        <v>116</v>
      </c>
      <c r="W3734" s="38"/>
      <c r="X3734" s="137">
        <v>1042.1875</v>
      </c>
      <c r="Y3734" s="138">
        <v>65928</v>
      </c>
      <c r="Z3734" s="179">
        <v>67</v>
      </c>
      <c r="AA3734" s="139">
        <v>2080</v>
      </c>
      <c r="AB3734" s="131"/>
      <c r="AC3734" s="38"/>
      <c r="AD3734" s="140">
        <v>69913.509999999995</v>
      </c>
      <c r="AE3734" s="141">
        <v>68871.322499999995</v>
      </c>
      <c r="AF3734" s="141">
        <v>67829.134999999995</v>
      </c>
      <c r="AG3734" s="141">
        <v>66786.947499999995</v>
      </c>
      <c r="AH3734" s="141">
        <v>65744.759999999995</v>
      </c>
      <c r="AI3734" s="141">
        <v>64702.572499999995</v>
      </c>
      <c r="AJ3734" s="141">
        <v>63660.384999999995</v>
      </c>
      <c r="AK3734" s="141">
        <v>62618.197499999995</v>
      </c>
      <c r="AL3734" s="141">
        <v>61576.009999999995</v>
      </c>
      <c r="AM3734" s="141">
        <v>60533.822499999995</v>
      </c>
      <c r="AN3734" s="141">
        <v>59491.634999999995</v>
      </c>
      <c r="AO3734" s="141">
        <v>58449.447499999995</v>
      </c>
      <c r="AP3734" s="141">
        <v>57407.259999999995</v>
      </c>
      <c r="AQ3734" s="141">
        <v>56365.072499999995</v>
      </c>
      <c r="AR3734" s="141">
        <v>55322.884999999995</v>
      </c>
      <c r="AS3734" s="141">
        <v>54280.697499999995</v>
      </c>
      <c r="AT3734" s="141">
        <v>53238.509999999995</v>
      </c>
      <c r="AU3734" s="141">
        <v>52196.322499999995</v>
      </c>
      <c r="AV3734" s="141">
        <v>51154.134999999995</v>
      </c>
      <c r="AW3734" s="141">
        <v>50111.947499999995</v>
      </c>
      <c r="AX3734" s="141">
        <v>49069.759999999995</v>
      </c>
      <c r="AY3734" s="141">
        <v>48027.572499999995</v>
      </c>
      <c r="AZ3734" s="141">
        <v>46985.384999999995</v>
      </c>
      <c r="BA3734" s="141">
        <v>45943.197499999995</v>
      </c>
      <c r="BB3734" s="141">
        <v>44901.009999999995</v>
      </c>
      <c r="BC3734" s="141">
        <v>43858.822499999995</v>
      </c>
      <c r="BD3734" s="141">
        <v>42816.634999999995</v>
      </c>
      <c r="BE3734" s="141">
        <v>41774.447499999995</v>
      </c>
      <c r="BF3734" s="141">
        <v>40732.259999999995</v>
      </c>
      <c r="BG3734" s="141">
        <v>39690.072499999995</v>
      </c>
      <c r="BH3734" s="141">
        <v>38647.884999999995</v>
      </c>
      <c r="BI3734" s="141">
        <v>37605.697499999995</v>
      </c>
      <c r="BJ3734" s="141">
        <v>36563.509999999995</v>
      </c>
      <c r="BK3734" s="141">
        <v>35521.322499999995</v>
      </c>
      <c r="BL3734" s="141">
        <v>34479.134999999995</v>
      </c>
      <c r="BM3734" s="141">
        <v>33436.947499999995</v>
      </c>
      <c r="BN3734" s="141">
        <v>32394.759999999995</v>
      </c>
      <c r="BO3734" s="141">
        <v>31352.572499999995</v>
      </c>
      <c r="BP3734" s="141">
        <v>30310.384999999995</v>
      </c>
    </row>
    <row r="3735" spans="4:68">
      <c r="D3735" s="174" t="s">
        <v>11909</v>
      </c>
      <c r="E3735" s="176">
        <v>83375</v>
      </c>
      <c r="F3735" s="174" t="s">
        <v>3501</v>
      </c>
      <c r="G3735" s="174" t="s">
        <v>3222</v>
      </c>
      <c r="H3735" s="174" t="s">
        <v>191</v>
      </c>
      <c r="I3735" s="174" t="s">
        <v>11905</v>
      </c>
      <c r="J3735" s="174" t="s">
        <v>11899</v>
      </c>
      <c r="K3735" s="174"/>
      <c r="L3735" s="174" t="s">
        <v>4395</v>
      </c>
      <c r="M3735" s="174" t="s">
        <v>3575</v>
      </c>
      <c r="N3735" s="176">
        <v>960</v>
      </c>
      <c r="O3735" s="174" t="s">
        <v>3407</v>
      </c>
      <c r="P3735" s="177">
        <v>36708</v>
      </c>
      <c r="Q3735" s="176">
        <v>156</v>
      </c>
      <c r="R3735" s="175">
        <v>13461.49</v>
      </c>
      <c r="S3735" s="175">
        <v>69913.509999999995</v>
      </c>
      <c r="T3735" s="178">
        <v>0</v>
      </c>
      <c r="U3735" s="96">
        <v>6</v>
      </c>
      <c r="V3735" s="38" t="s">
        <v>116</v>
      </c>
      <c r="W3735" s="38"/>
      <c r="X3735" s="137">
        <v>1042.1875</v>
      </c>
      <c r="Y3735" s="138">
        <v>65928</v>
      </c>
      <c r="Z3735" s="179">
        <v>67</v>
      </c>
      <c r="AA3735" s="139">
        <v>2080</v>
      </c>
      <c r="AB3735" s="131"/>
      <c r="AC3735" s="38"/>
      <c r="AD3735" s="140">
        <v>69913.509999999995</v>
      </c>
      <c r="AE3735" s="141">
        <v>68871.322499999995</v>
      </c>
      <c r="AF3735" s="141">
        <v>67829.134999999995</v>
      </c>
      <c r="AG3735" s="141">
        <v>66786.947499999995</v>
      </c>
      <c r="AH3735" s="141">
        <v>65744.759999999995</v>
      </c>
      <c r="AI3735" s="141">
        <v>64702.572499999995</v>
      </c>
      <c r="AJ3735" s="141">
        <v>63660.384999999995</v>
      </c>
      <c r="AK3735" s="141">
        <v>62618.197499999995</v>
      </c>
      <c r="AL3735" s="141">
        <v>61576.009999999995</v>
      </c>
      <c r="AM3735" s="141">
        <v>60533.822499999995</v>
      </c>
      <c r="AN3735" s="141">
        <v>59491.634999999995</v>
      </c>
      <c r="AO3735" s="141">
        <v>58449.447499999995</v>
      </c>
      <c r="AP3735" s="141">
        <v>57407.259999999995</v>
      </c>
      <c r="AQ3735" s="141">
        <v>56365.072499999995</v>
      </c>
      <c r="AR3735" s="141">
        <v>55322.884999999995</v>
      </c>
      <c r="AS3735" s="141">
        <v>54280.697499999995</v>
      </c>
      <c r="AT3735" s="141">
        <v>53238.509999999995</v>
      </c>
      <c r="AU3735" s="141">
        <v>52196.322499999995</v>
      </c>
      <c r="AV3735" s="141">
        <v>51154.134999999995</v>
      </c>
      <c r="AW3735" s="141">
        <v>50111.947499999995</v>
      </c>
      <c r="AX3735" s="141">
        <v>49069.759999999995</v>
      </c>
      <c r="AY3735" s="141">
        <v>48027.572499999995</v>
      </c>
      <c r="AZ3735" s="141">
        <v>46985.384999999995</v>
      </c>
      <c r="BA3735" s="141">
        <v>45943.197499999995</v>
      </c>
      <c r="BB3735" s="141">
        <v>44901.009999999995</v>
      </c>
      <c r="BC3735" s="141">
        <v>43858.822499999995</v>
      </c>
      <c r="BD3735" s="141">
        <v>42816.634999999995</v>
      </c>
      <c r="BE3735" s="141">
        <v>41774.447499999995</v>
      </c>
      <c r="BF3735" s="141">
        <v>40732.259999999995</v>
      </c>
      <c r="BG3735" s="141">
        <v>39690.072499999995</v>
      </c>
      <c r="BH3735" s="141">
        <v>38647.884999999995</v>
      </c>
      <c r="BI3735" s="141">
        <v>37605.697499999995</v>
      </c>
      <c r="BJ3735" s="141">
        <v>36563.509999999995</v>
      </c>
      <c r="BK3735" s="141">
        <v>35521.322499999995</v>
      </c>
      <c r="BL3735" s="141">
        <v>34479.134999999995</v>
      </c>
      <c r="BM3735" s="141">
        <v>33436.947499999995</v>
      </c>
      <c r="BN3735" s="141">
        <v>32394.759999999995</v>
      </c>
      <c r="BO3735" s="141">
        <v>31352.572499999995</v>
      </c>
      <c r="BP3735" s="141">
        <v>30310.384999999995</v>
      </c>
    </row>
    <row r="3736" spans="4:68">
      <c r="D3736" s="174" t="s">
        <v>11910</v>
      </c>
      <c r="E3736" s="175">
        <v>417.4</v>
      </c>
      <c r="F3736" s="174" t="s">
        <v>3503</v>
      </c>
      <c r="G3736" s="174" t="s">
        <v>3222</v>
      </c>
      <c r="H3736" s="174" t="s">
        <v>191</v>
      </c>
      <c r="I3736" s="174" t="s">
        <v>11901</v>
      </c>
      <c r="J3736" s="174" t="s">
        <v>11899</v>
      </c>
      <c r="K3736" s="174"/>
      <c r="L3736" s="174" t="s">
        <v>4395</v>
      </c>
      <c r="M3736" s="174" t="s">
        <v>3575</v>
      </c>
      <c r="N3736" s="176">
        <v>960</v>
      </c>
      <c r="O3736" s="174" t="s">
        <v>3407</v>
      </c>
      <c r="P3736" s="177">
        <v>36708</v>
      </c>
      <c r="Q3736" s="176">
        <v>156</v>
      </c>
      <c r="R3736" s="175">
        <v>67.3</v>
      </c>
      <c r="S3736" s="175">
        <v>350.1</v>
      </c>
      <c r="T3736" s="178">
        <v>0</v>
      </c>
      <c r="U3736" s="96">
        <v>6</v>
      </c>
      <c r="V3736" s="38" t="s">
        <v>116</v>
      </c>
      <c r="W3736" s="38"/>
      <c r="X3736" s="137">
        <v>5.2174999999999994</v>
      </c>
      <c r="Y3736" s="138">
        <v>65928</v>
      </c>
      <c r="Z3736" s="179">
        <v>67</v>
      </c>
      <c r="AA3736" s="139">
        <v>2080</v>
      </c>
      <c r="AB3736" s="131"/>
      <c r="AC3736" s="38"/>
      <c r="AD3736" s="140">
        <v>350.1</v>
      </c>
      <c r="AE3736" s="141">
        <v>344.88250000000005</v>
      </c>
      <c r="AF3736" s="141">
        <v>339.66500000000008</v>
      </c>
      <c r="AG3736" s="141">
        <v>334.4475000000001</v>
      </c>
      <c r="AH3736" s="141">
        <v>329.23000000000013</v>
      </c>
      <c r="AI3736" s="141">
        <v>324.01250000000016</v>
      </c>
      <c r="AJ3736" s="141">
        <v>318.79500000000019</v>
      </c>
      <c r="AK3736" s="141">
        <v>313.57750000000021</v>
      </c>
      <c r="AL3736" s="141">
        <v>308.36000000000024</v>
      </c>
      <c r="AM3736" s="141">
        <v>303.14250000000027</v>
      </c>
      <c r="AN3736" s="141">
        <v>297.9250000000003</v>
      </c>
      <c r="AO3736" s="141">
        <v>292.70750000000032</v>
      </c>
      <c r="AP3736" s="141">
        <v>287.49000000000035</v>
      </c>
      <c r="AQ3736" s="141">
        <v>282.27250000000038</v>
      </c>
      <c r="AR3736" s="141">
        <v>277.0550000000004</v>
      </c>
      <c r="AS3736" s="141">
        <v>271.83750000000043</v>
      </c>
      <c r="AT3736" s="141">
        <v>266.62000000000046</v>
      </c>
      <c r="AU3736" s="141">
        <v>261.40250000000049</v>
      </c>
      <c r="AV3736" s="141">
        <v>256.18500000000051</v>
      </c>
      <c r="AW3736" s="141">
        <v>250.96750000000051</v>
      </c>
      <c r="AX3736" s="141">
        <v>245.75000000000051</v>
      </c>
      <c r="AY3736" s="141">
        <v>240.53250000000051</v>
      </c>
      <c r="AZ3736" s="141">
        <v>235.31500000000051</v>
      </c>
      <c r="BA3736" s="141">
        <v>230.09750000000051</v>
      </c>
      <c r="BB3736" s="141">
        <v>224.88000000000051</v>
      </c>
      <c r="BC3736" s="141">
        <v>219.66250000000051</v>
      </c>
      <c r="BD3736" s="141">
        <v>214.4450000000005</v>
      </c>
      <c r="BE3736" s="141">
        <v>209.2275000000005</v>
      </c>
      <c r="BF3736" s="141">
        <v>204.0100000000005</v>
      </c>
      <c r="BG3736" s="141">
        <v>198.7925000000005</v>
      </c>
      <c r="BH3736" s="141">
        <v>193.5750000000005</v>
      </c>
      <c r="BI3736" s="141">
        <v>188.3575000000005</v>
      </c>
      <c r="BJ3736" s="141">
        <v>183.1400000000005</v>
      </c>
      <c r="BK3736" s="141">
        <v>177.9225000000005</v>
      </c>
      <c r="BL3736" s="141">
        <v>172.7050000000005</v>
      </c>
      <c r="BM3736" s="141">
        <v>167.48750000000049</v>
      </c>
      <c r="BN3736" s="141">
        <v>162.27000000000049</v>
      </c>
      <c r="BO3736" s="141">
        <v>157.05250000000049</v>
      </c>
      <c r="BP3736" s="141">
        <v>151.83500000000049</v>
      </c>
    </row>
    <row r="3737" spans="4:68">
      <c r="D3737" s="174" t="s">
        <v>11911</v>
      </c>
      <c r="E3737" s="175">
        <v>62255.6</v>
      </c>
      <c r="F3737" s="174" t="s">
        <v>11229</v>
      </c>
      <c r="G3737" s="174" t="s">
        <v>3222</v>
      </c>
      <c r="H3737" s="174" t="s">
        <v>191</v>
      </c>
      <c r="I3737" s="174" t="s">
        <v>11912</v>
      </c>
      <c r="J3737" s="174" t="s">
        <v>11899</v>
      </c>
      <c r="K3737" s="174"/>
      <c r="L3737" s="174" t="s">
        <v>4395</v>
      </c>
      <c r="M3737" s="174" t="s">
        <v>3575</v>
      </c>
      <c r="N3737" s="176">
        <v>960</v>
      </c>
      <c r="O3737" s="174" t="s">
        <v>3407</v>
      </c>
      <c r="P3737" s="177">
        <v>36708</v>
      </c>
      <c r="Q3737" s="176">
        <v>156</v>
      </c>
      <c r="R3737" s="175">
        <v>10051.620000000001</v>
      </c>
      <c r="S3737" s="175">
        <v>52203.98</v>
      </c>
      <c r="T3737" s="178">
        <v>0</v>
      </c>
      <c r="U3737" s="96">
        <v>6</v>
      </c>
      <c r="V3737" s="38" t="s">
        <v>116</v>
      </c>
      <c r="W3737" s="38"/>
      <c r="X3737" s="137">
        <v>778.19499999999994</v>
      </c>
      <c r="Y3737" s="138">
        <v>65928</v>
      </c>
      <c r="Z3737" s="179">
        <v>67</v>
      </c>
      <c r="AA3737" s="139">
        <v>2080</v>
      </c>
      <c r="AB3737" s="131"/>
      <c r="AC3737" s="38"/>
      <c r="AD3737" s="140">
        <v>52203.98</v>
      </c>
      <c r="AE3737" s="141">
        <v>51425.785000000003</v>
      </c>
      <c r="AF3737" s="141">
        <v>50647.590000000004</v>
      </c>
      <c r="AG3737" s="141">
        <v>49869.395000000004</v>
      </c>
      <c r="AH3737" s="141">
        <v>49091.200000000004</v>
      </c>
      <c r="AI3737" s="141">
        <v>48313.005000000005</v>
      </c>
      <c r="AJ3737" s="141">
        <v>47534.810000000005</v>
      </c>
      <c r="AK3737" s="141">
        <v>46756.615000000005</v>
      </c>
      <c r="AL3737" s="141">
        <v>45978.420000000006</v>
      </c>
      <c r="AM3737" s="141">
        <v>45200.225000000006</v>
      </c>
      <c r="AN3737" s="141">
        <v>44422.030000000006</v>
      </c>
      <c r="AO3737" s="141">
        <v>43643.835000000006</v>
      </c>
      <c r="AP3737" s="141">
        <v>42865.640000000007</v>
      </c>
      <c r="AQ3737" s="141">
        <v>42087.445000000007</v>
      </c>
      <c r="AR3737" s="141">
        <v>41309.250000000007</v>
      </c>
      <c r="AS3737" s="141">
        <v>40531.055000000008</v>
      </c>
      <c r="AT3737" s="141">
        <v>39752.860000000008</v>
      </c>
      <c r="AU3737" s="141">
        <v>38974.665000000008</v>
      </c>
      <c r="AV3737" s="141">
        <v>38196.470000000008</v>
      </c>
      <c r="AW3737" s="141">
        <v>37418.275000000009</v>
      </c>
      <c r="AX3737" s="141">
        <v>36640.080000000009</v>
      </c>
      <c r="AY3737" s="141">
        <v>35861.885000000009</v>
      </c>
      <c r="AZ3737" s="141">
        <v>35083.69000000001</v>
      </c>
      <c r="BA3737" s="141">
        <v>34305.49500000001</v>
      </c>
      <c r="BB3737" s="141">
        <v>33527.30000000001</v>
      </c>
      <c r="BC3737" s="141">
        <v>32749.10500000001</v>
      </c>
      <c r="BD3737" s="141">
        <v>31970.910000000011</v>
      </c>
      <c r="BE3737" s="141">
        <v>31192.715000000011</v>
      </c>
      <c r="BF3737" s="141">
        <v>30414.520000000011</v>
      </c>
      <c r="BG3737" s="141">
        <v>29636.325000000012</v>
      </c>
      <c r="BH3737" s="141">
        <v>28858.130000000012</v>
      </c>
      <c r="BI3737" s="141">
        <v>28079.935000000012</v>
      </c>
      <c r="BJ3737" s="141">
        <v>27301.740000000013</v>
      </c>
      <c r="BK3737" s="141">
        <v>26523.545000000013</v>
      </c>
      <c r="BL3737" s="141">
        <v>25745.350000000013</v>
      </c>
      <c r="BM3737" s="141">
        <v>24967.155000000013</v>
      </c>
      <c r="BN3737" s="141">
        <v>24188.960000000014</v>
      </c>
      <c r="BO3737" s="141">
        <v>23410.765000000014</v>
      </c>
      <c r="BP3737" s="141">
        <v>22632.570000000014</v>
      </c>
    </row>
    <row r="3738" spans="4:68">
      <c r="D3738" s="174" t="s">
        <v>11913</v>
      </c>
      <c r="E3738" s="175">
        <v>90917.75</v>
      </c>
      <c r="F3738" s="174" t="s">
        <v>11229</v>
      </c>
      <c r="G3738" s="174" t="s">
        <v>3222</v>
      </c>
      <c r="H3738" s="174" t="s">
        <v>191</v>
      </c>
      <c r="I3738" s="174" t="s">
        <v>11914</v>
      </c>
      <c r="J3738" s="174" t="s">
        <v>11899</v>
      </c>
      <c r="K3738" s="174"/>
      <c r="L3738" s="174" t="s">
        <v>4395</v>
      </c>
      <c r="M3738" s="174" t="s">
        <v>3575</v>
      </c>
      <c r="N3738" s="176">
        <v>960</v>
      </c>
      <c r="O3738" s="174" t="s">
        <v>3407</v>
      </c>
      <c r="P3738" s="177">
        <v>36708</v>
      </c>
      <c r="Q3738" s="176">
        <v>156</v>
      </c>
      <c r="R3738" s="175">
        <v>14679.4</v>
      </c>
      <c r="S3738" s="175">
        <v>76238.350000000006</v>
      </c>
      <c r="T3738" s="178">
        <v>0</v>
      </c>
      <c r="U3738" s="96">
        <v>6</v>
      </c>
      <c r="V3738" s="38" t="s">
        <v>116</v>
      </c>
      <c r="W3738" s="38"/>
      <c r="X3738" s="137">
        <v>1136.471875</v>
      </c>
      <c r="Y3738" s="138">
        <v>65928</v>
      </c>
      <c r="Z3738" s="179">
        <v>67</v>
      </c>
      <c r="AA3738" s="139">
        <v>2080</v>
      </c>
      <c r="AB3738" s="131"/>
      <c r="AC3738" s="38"/>
      <c r="AD3738" s="140">
        <v>76238.350000000006</v>
      </c>
      <c r="AE3738" s="141">
        <v>75101.878125000003</v>
      </c>
      <c r="AF3738" s="141">
        <v>73965.40625</v>
      </c>
      <c r="AG3738" s="141">
        <v>72828.934374999997</v>
      </c>
      <c r="AH3738" s="141">
        <v>71692.462499999994</v>
      </c>
      <c r="AI3738" s="141">
        <v>70555.990624999991</v>
      </c>
      <c r="AJ3738" s="141">
        <v>69419.518749999988</v>
      </c>
      <c r="AK3738" s="141">
        <v>68283.046874999985</v>
      </c>
      <c r="AL3738" s="141">
        <v>67146.574999999983</v>
      </c>
      <c r="AM3738" s="141">
        <v>66010.10312499998</v>
      </c>
      <c r="AN3738" s="141">
        <v>64873.631249999977</v>
      </c>
      <c r="AO3738" s="141">
        <v>63737.159374999974</v>
      </c>
      <c r="AP3738" s="141">
        <v>62600.687499999971</v>
      </c>
      <c r="AQ3738" s="141">
        <v>61464.215624999968</v>
      </c>
      <c r="AR3738" s="141">
        <v>60327.743749999965</v>
      </c>
      <c r="AS3738" s="141">
        <v>59191.271874999962</v>
      </c>
      <c r="AT3738" s="141">
        <v>58054.799999999959</v>
      </c>
      <c r="AU3738" s="141">
        <v>56918.328124999956</v>
      </c>
      <c r="AV3738" s="141">
        <v>55781.856249999953</v>
      </c>
      <c r="AW3738" s="141">
        <v>54645.384374999951</v>
      </c>
      <c r="AX3738" s="141">
        <v>53508.912499999948</v>
      </c>
      <c r="AY3738" s="141">
        <v>52372.440624999945</v>
      </c>
      <c r="AZ3738" s="141">
        <v>51235.968749999942</v>
      </c>
      <c r="BA3738" s="141">
        <v>50099.496874999939</v>
      </c>
      <c r="BB3738" s="141">
        <v>48963.024999999936</v>
      </c>
      <c r="BC3738" s="141">
        <v>47826.553124999933</v>
      </c>
      <c r="BD3738" s="141">
        <v>46690.08124999993</v>
      </c>
      <c r="BE3738" s="141">
        <v>45553.609374999927</v>
      </c>
      <c r="BF3738" s="141">
        <v>44417.137499999924</v>
      </c>
      <c r="BG3738" s="141">
        <v>43280.665624999921</v>
      </c>
      <c r="BH3738" s="141">
        <v>42144.193749999919</v>
      </c>
      <c r="BI3738" s="141">
        <v>41007.721874999916</v>
      </c>
      <c r="BJ3738" s="141">
        <v>39871.249999999913</v>
      </c>
      <c r="BK3738" s="141">
        <v>38734.77812499991</v>
      </c>
      <c r="BL3738" s="141">
        <v>37598.306249999907</v>
      </c>
      <c r="BM3738" s="141">
        <v>36461.834374999904</v>
      </c>
      <c r="BN3738" s="141">
        <v>35325.362499999901</v>
      </c>
      <c r="BO3738" s="141">
        <v>34188.890624999898</v>
      </c>
      <c r="BP3738" s="141">
        <v>33052.418749999895</v>
      </c>
    </row>
    <row r="3739" spans="4:68">
      <c r="D3739" s="174" t="s">
        <v>11915</v>
      </c>
      <c r="E3739" s="175">
        <v>49382.25</v>
      </c>
      <c r="F3739" s="174" t="s">
        <v>11288</v>
      </c>
      <c r="G3739" s="174" t="s">
        <v>3222</v>
      </c>
      <c r="H3739" s="174" t="s">
        <v>191</v>
      </c>
      <c r="I3739" s="174" t="s">
        <v>11914</v>
      </c>
      <c r="J3739" s="174" t="s">
        <v>11899</v>
      </c>
      <c r="K3739" s="174"/>
      <c r="L3739" s="174" t="s">
        <v>4395</v>
      </c>
      <c r="M3739" s="174" t="s">
        <v>3575</v>
      </c>
      <c r="N3739" s="176">
        <v>960</v>
      </c>
      <c r="O3739" s="174" t="s">
        <v>3407</v>
      </c>
      <c r="P3739" s="177">
        <v>36708</v>
      </c>
      <c r="Q3739" s="176">
        <v>156</v>
      </c>
      <c r="R3739" s="175">
        <v>7973.07</v>
      </c>
      <c r="S3739" s="175">
        <v>41409.18</v>
      </c>
      <c r="T3739" s="178">
        <v>0</v>
      </c>
      <c r="U3739" s="96">
        <v>6</v>
      </c>
      <c r="V3739" s="38" t="s">
        <v>116</v>
      </c>
      <c r="W3739" s="38"/>
      <c r="X3739" s="137">
        <v>617.27812500000005</v>
      </c>
      <c r="Y3739" s="138">
        <v>65928</v>
      </c>
      <c r="Z3739" s="179">
        <v>67</v>
      </c>
      <c r="AA3739" s="139">
        <v>2080</v>
      </c>
      <c r="AB3739" s="131"/>
      <c r="AC3739" s="38"/>
      <c r="AD3739" s="140">
        <v>41409.18</v>
      </c>
      <c r="AE3739" s="141">
        <v>40791.901875000003</v>
      </c>
      <c r="AF3739" s="141">
        <v>40174.623750000006</v>
      </c>
      <c r="AG3739" s="141">
        <v>39557.345625000009</v>
      </c>
      <c r="AH3739" s="141">
        <v>38940.067500000012</v>
      </c>
      <c r="AI3739" s="141">
        <v>38322.789375000015</v>
      </c>
      <c r="AJ3739" s="141">
        <v>37705.511250000018</v>
      </c>
      <c r="AK3739" s="141">
        <v>37088.233125000021</v>
      </c>
      <c r="AL3739" s="141">
        <v>36470.955000000024</v>
      </c>
      <c r="AM3739" s="141">
        <v>35853.676875000026</v>
      </c>
      <c r="AN3739" s="141">
        <v>35236.398750000029</v>
      </c>
      <c r="AO3739" s="141">
        <v>34619.120625000032</v>
      </c>
      <c r="AP3739" s="141">
        <v>34001.842500000035</v>
      </c>
      <c r="AQ3739" s="141">
        <v>33384.564375000038</v>
      </c>
      <c r="AR3739" s="141">
        <v>32767.286250000037</v>
      </c>
      <c r="AS3739" s="141">
        <v>32150.008125000037</v>
      </c>
      <c r="AT3739" s="141">
        <v>31532.730000000036</v>
      </c>
      <c r="AU3739" s="141">
        <v>30915.451875000035</v>
      </c>
      <c r="AV3739" s="141">
        <v>30298.173750000034</v>
      </c>
      <c r="AW3739" s="141">
        <v>29680.895625000034</v>
      </c>
      <c r="AX3739" s="141">
        <v>29063.617500000033</v>
      </c>
      <c r="AY3739" s="141">
        <v>28446.339375000032</v>
      </c>
      <c r="AZ3739" s="141">
        <v>27829.061250000032</v>
      </c>
      <c r="BA3739" s="141">
        <v>27211.783125000031</v>
      </c>
      <c r="BB3739" s="141">
        <v>26594.50500000003</v>
      </c>
      <c r="BC3739" s="141">
        <v>25977.226875000029</v>
      </c>
      <c r="BD3739" s="141">
        <v>25359.948750000029</v>
      </c>
      <c r="BE3739" s="141">
        <v>24742.670625000028</v>
      </c>
      <c r="BF3739" s="141">
        <v>24125.392500000027</v>
      </c>
      <c r="BG3739" s="141">
        <v>23508.114375000026</v>
      </c>
      <c r="BH3739" s="141">
        <v>22890.836250000026</v>
      </c>
      <c r="BI3739" s="141">
        <v>22273.558125000025</v>
      </c>
      <c r="BJ3739" s="141">
        <v>21656.280000000024</v>
      </c>
      <c r="BK3739" s="141">
        <v>21039.001875000024</v>
      </c>
      <c r="BL3739" s="141">
        <v>20421.723750000023</v>
      </c>
      <c r="BM3739" s="141">
        <v>19804.445625000022</v>
      </c>
      <c r="BN3739" s="141">
        <v>19187.167500000021</v>
      </c>
      <c r="BO3739" s="141">
        <v>18569.889375000021</v>
      </c>
      <c r="BP3739" s="141">
        <v>17952.61125000002</v>
      </c>
    </row>
    <row r="3740" spans="4:68">
      <c r="D3740" s="174" t="s">
        <v>11916</v>
      </c>
      <c r="E3740" s="175">
        <v>95866.66</v>
      </c>
      <c r="F3740" s="174" t="s">
        <v>11290</v>
      </c>
      <c r="G3740" s="174" t="s">
        <v>3222</v>
      </c>
      <c r="H3740" s="174" t="s">
        <v>191</v>
      </c>
      <c r="I3740" s="174" t="s">
        <v>11914</v>
      </c>
      <c r="J3740" s="174" t="s">
        <v>11899</v>
      </c>
      <c r="K3740" s="174"/>
      <c r="L3740" s="174" t="s">
        <v>4395</v>
      </c>
      <c r="M3740" s="174" t="s">
        <v>3575</v>
      </c>
      <c r="N3740" s="176">
        <v>960</v>
      </c>
      <c r="O3740" s="174" t="s">
        <v>3407</v>
      </c>
      <c r="P3740" s="177">
        <v>36708</v>
      </c>
      <c r="Q3740" s="176">
        <v>156</v>
      </c>
      <c r="R3740" s="175">
        <v>15478.43</v>
      </c>
      <c r="S3740" s="175">
        <v>80388.23</v>
      </c>
      <c r="T3740" s="178">
        <v>0</v>
      </c>
      <c r="U3740" s="96">
        <v>6</v>
      </c>
      <c r="V3740" s="38" t="s">
        <v>116</v>
      </c>
      <c r="W3740" s="38"/>
      <c r="X3740" s="137">
        <v>1198.3332499999999</v>
      </c>
      <c r="Y3740" s="138">
        <v>65928</v>
      </c>
      <c r="Z3740" s="179">
        <v>67</v>
      </c>
      <c r="AA3740" s="139">
        <v>2080</v>
      </c>
      <c r="AB3740" s="131"/>
      <c r="AC3740" s="38"/>
      <c r="AD3740" s="140">
        <v>80388.23</v>
      </c>
      <c r="AE3740" s="141">
        <v>79189.89675</v>
      </c>
      <c r="AF3740" s="141">
        <v>77991.563500000004</v>
      </c>
      <c r="AG3740" s="141">
        <v>76793.230250000008</v>
      </c>
      <c r="AH3740" s="141">
        <v>75594.897000000012</v>
      </c>
      <c r="AI3740" s="141">
        <v>74396.563750000016</v>
      </c>
      <c r="AJ3740" s="141">
        <v>73198.23050000002</v>
      </c>
      <c r="AK3740" s="141">
        <v>71999.897250000024</v>
      </c>
      <c r="AL3740" s="141">
        <v>70801.564000000028</v>
      </c>
      <c r="AM3740" s="141">
        <v>69603.230750000032</v>
      </c>
      <c r="AN3740" s="141">
        <v>68404.897500000036</v>
      </c>
      <c r="AO3740" s="141">
        <v>67206.564250000039</v>
      </c>
      <c r="AP3740" s="141">
        <v>66008.231000000043</v>
      </c>
      <c r="AQ3740" s="141">
        <v>64809.89775000004</v>
      </c>
      <c r="AR3740" s="141">
        <v>63611.564500000037</v>
      </c>
      <c r="AS3740" s="141">
        <v>62413.231250000033</v>
      </c>
      <c r="AT3740" s="141">
        <v>61214.89800000003</v>
      </c>
      <c r="AU3740" s="141">
        <v>60016.564750000027</v>
      </c>
      <c r="AV3740" s="141">
        <v>58818.231500000024</v>
      </c>
      <c r="AW3740" s="141">
        <v>57619.89825000002</v>
      </c>
      <c r="AX3740" s="141">
        <v>56421.565000000017</v>
      </c>
      <c r="AY3740" s="141">
        <v>55223.231750000014</v>
      </c>
      <c r="AZ3740" s="141">
        <v>54024.89850000001</v>
      </c>
      <c r="BA3740" s="141">
        <v>52826.565250000007</v>
      </c>
      <c r="BB3740" s="141">
        <v>51628.232000000004</v>
      </c>
      <c r="BC3740" s="141">
        <v>50429.89875</v>
      </c>
      <c r="BD3740" s="141">
        <v>49231.565499999997</v>
      </c>
      <c r="BE3740" s="141">
        <v>48033.232249999994</v>
      </c>
      <c r="BF3740" s="141">
        <v>46834.89899999999</v>
      </c>
      <c r="BG3740" s="141">
        <v>45636.565749999987</v>
      </c>
      <c r="BH3740" s="141">
        <v>44438.232499999984</v>
      </c>
      <c r="BI3740" s="141">
        <v>43239.89924999998</v>
      </c>
      <c r="BJ3740" s="141">
        <v>42041.565999999977</v>
      </c>
      <c r="BK3740" s="141">
        <v>40843.232749999974</v>
      </c>
      <c r="BL3740" s="141">
        <v>39644.89949999997</v>
      </c>
      <c r="BM3740" s="141">
        <v>38446.566249999967</v>
      </c>
      <c r="BN3740" s="141">
        <v>37248.232999999964</v>
      </c>
      <c r="BO3740" s="141">
        <v>36049.89974999996</v>
      </c>
      <c r="BP3740" s="141">
        <v>34851.566499999957</v>
      </c>
    </row>
    <row r="3741" spans="4:68">
      <c r="D3741" s="174" t="s">
        <v>11917</v>
      </c>
      <c r="E3741" s="175">
        <v>80062.5</v>
      </c>
      <c r="F3741" s="174" t="s">
        <v>11708</v>
      </c>
      <c r="G3741" s="174" t="s">
        <v>3222</v>
      </c>
      <c r="H3741" s="174" t="s">
        <v>191</v>
      </c>
      <c r="I3741" s="174" t="s">
        <v>11914</v>
      </c>
      <c r="J3741" s="174" t="s">
        <v>11899</v>
      </c>
      <c r="K3741" s="174"/>
      <c r="L3741" s="174" t="s">
        <v>4395</v>
      </c>
      <c r="M3741" s="174" t="s">
        <v>3575</v>
      </c>
      <c r="N3741" s="176">
        <v>960</v>
      </c>
      <c r="O3741" s="174" t="s">
        <v>3407</v>
      </c>
      <c r="P3741" s="177">
        <v>36708</v>
      </c>
      <c r="Q3741" s="176">
        <v>156</v>
      </c>
      <c r="R3741" s="175">
        <v>12926.74</v>
      </c>
      <c r="S3741" s="175">
        <v>67135.759999999995</v>
      </c>
      <c r="T3741" s="178">
        <v>0</v>
      </c>
      <c r="U3741" s="96">
        <v>6</v>
      </c>
      <c r="V3741" s="38" t="s">
        <v>116</v>
      </c>
      <c r="W3741" s="38"/>
      <c r="X3741" s="137">
        <v>1000.78125</v>
      </c>
      <c r="Y3741" s="138">
        <v>65928</v>
      </c>
      <c r="Z3741" s="179">
        <v>67</v>
      </c>
      <c r="AA3741" s="139">
        <v>2080</v>
      </c>
      <c r="AB3741" s="131"/>
      <c r="AC3741" s="38"/>
      <c r="AD3741" s="140">
        <v>67135.759999999995</v>
      </c>
      <c r="AE3741" s="141">
        <v>66134.978749999995</v>
      </c>
      <c r="AF3741" s="141">
        <v>65134.197499999995</v>
      </c>
      <c r="AG3741" s="141">
        <v>64133.416249999995</v>
      </c>
      <c r="AH3741" s="141">
        <v>63132.634999999995</v>
      </c>
      <c r="AI3741" s="141">
        <v>62131.853749999995</v>
      </c>
      <c r="AJ3741" s="141">
        <v>61131.072499999995</v>
      </c>
      <c r="AK3741" s="141">
        <v>60130.291249999995</v>
      </c>
      <c r="AL3741" s="141">
        <v>59129.509999999995</v>
      </c>
      <c r="AM3741" s="141">
        <v>58128.728749999995</v>
      </c>
      <c r="AN3741" s="141">
        <v>57127.947499999995</v>
      </c>
      <c r="AO3741" s="141">
        <v>56127.166249999995</v>
      </c>
      <c r="AP3741" s="141">
        <v>55126.384999999995</v>
      </c>
      <c r="AQ3741" s="141">
        <v>54125.603749999995</v>
      </c>
      <c r="AR3741" s="141">
        <v>53124.822499999995</v>
      </c>
      <c r="AS3741" s="141">
        <v>52124.041249999995</v>
      </c>
      <c r="AT3741" s="141">
        <v>51123.259999999995</v>
      </c>
      <c r="AU3741" s="141">
        <v>50122.478749999995</v>
      </c>
      <c r="AV3741" s="141">
        <v>49121.697499999995</v>
      </c>
      <c r="AW3741" s="141">
        <v>48120.916249999995</v>
      </c>
      <c r="AX3741" s="141">
        <v>47120.134999999995</v>
      </c>
      <c r="AY3741" s="141">
        <v>46119.353749999995</v>
      </c>
      <c r="AZ3741" s="141">
        <v>45118.572499999995</v>
      </c>
      <c r="BA3741" s="141">
        <v>44117.791249999995</v>
      </c>
      <c r="BB3741" s="141">
        <v>43117.009999999995</v>
      </c>
      <c r="BC3741" s="141">
        <v>42116.228749999995</v>
      </c>
      <c r="BD3741" s="141">
        <v>41115.447499999995</v>
      </c>
      <c r="BE3741" s="141">
        <v>40114.666249999995</v>
      </c>
      <c r="BF3741" s="141">
        <v>39113.884999999995</v>
      </c>
      <c r="BG3741" s="141">
        <v>38113.103749999995</v>
      </c>
      <c r="BH3741" s="141">
        <v>37112.322499999995</v>
      </c>
      <c r="BI3741" s="141">
        <v>36111.541249999995</v>
      </c>
      <c r="BJ3741" s="141">
        <v>35110.759999999995</v>
      </c>
      <c r="BK3741" s="141">
        <v>34109.978749999995</v>
      </c>
      <c r="BL3741" s="141">
        <v>33109.197499999995</v>
      </c>
      <c r="BM3741" s="141">
        <v>32108.416249999995</v>
      </c>
      <c r="BN3741" s="141">
        <v>31107.634999999995</v>
      </c>
      <c r="BO3741" s="141">
        <v>30106.853749999995</v>
      </c>
      <c r="BP3741" s="141">
        <v>29106.072499999995</v>
      </c>
    </row>
    <row r="3742" spans="4:68">
      <c r="D3742" s="174" t="s">
        <v>11918</v>
      </c>
      <c r="E3742" s="175">
        <v>3418.99</v>
      </c>
      <c r="F3742" s="174" t="s">
        <v>11713</v>
      </c>
      <c r="G3742" s="174" t="s">
        <v>3222</v>
      </c>
      <c r="H3742" s="174" t="s">
        <v>191</v>
      </c>
      <c r="I3742" s="174" t="s">
        <v>11919</v>
      </c>
      <c r="J3742" s="174" t="s">
        <v>11899</v>
      </c>
      <c r="K3742" s="174"/>
      <c r="L3742" s="174" t="s">
        <v>4395</v>
      </c>
      <c r="M3742" s="174" t="s">
        <v>3575</v>
      </c>
      <c r="N3742" s="176">
        <v>960</v>
      </c>
      <c r="O3742" s="174" t="s">
        <v>3407</v>
      </c>
      <c r="P3742" s="177">
        <v>36708</v>
      </c>
      <c r="Q3742" s="176">
        <v>156</v>
      </c>
      <c r="R3742" s="175">
        <v>551.92999999999995</v>
      </c>
      <c r="S3742" s="175">
        <v>2867.06</v>
      </c>
      <c r="T3742" s="178">
        <v>0</v>
      </c>
      <c r="U3742" s="96">
        <v>6</v>
      </c>
      <c r="V3742" s="38" t="s">
        <v>116</v>
      </c>
      <c r="W3742" s="38"/>
      <c r="X3742" s="137">
        <v>42.737375</v>
      </c>
      <c r="Y3742" s="138">
        <v>65928</v>
      </c>
      <c r="Z3742" s="179">
        <v>67</v>
      </c>
      <c r="AA3742" s="139">
        <v>2080</v>
      </c>
      <c r="AB3742" s="131"/>
      <c r="AC3742" s="38"/>
      <c r="AD3742" s="140">
        <v>2867.06</v>
      </c>
      <c r="AE3742" s="141">
        <v>2824.3226249999998</v>
      </c>
      <c r="AF3742" s="141">
        <v>2781.5852499999996</v>
      </c>
      <c r="AG3742" s="141">
        <v>2738.8478749999995</v>
      </c>
      <c r="AH3742" s="141">
        <v>2696.1104999999993</v>
      </c>
      <c r="AI3742" s="141">
        <v>2653.3731249999992</v>
      </c>
      <c r="AJ3742" s="141">
        <v>2610.635749999999</v>
      </c>
      <c r="AK3742" s="141">
        <v>2567.8983749999989</v>
      </c>
      <c r="AL3742" s="141">
        <v>2525.1609999999987</v>
      </c>
      <c r="AM3742" s="141">
        <v>2482.4236249999985</v>
      </c>
      <c r="AN3742" s="141">
        <v>2439.6862499999984</v>
      </c>
      <c r="AO3742" s="141">
        <v>2396.9488749999982</v>
      </c>
      <c r="AP3742" s="141">
        <v>2354.2114999999981</v>
      </c>
      <c r="AQ3742" s="141">
        <v>2311.4741249999979</v>
      </c>
      <c r="AR3742" s="141">
        <v>2268.7367499999978</v>
      </c>
      <c r="AS3742" s="141">
        <v>2225.9993749999976</v>
      </c>
      <c r="AT3742" s="141">
        <v>2183.2619999999974</v>
      </c>
      <c r="AU3742" s="141">
        <v>2140.5246249999973</v>
      </c>
      <c r="AV3742" s="141">
        <v>2097.7872499999971</v>
      </c>
      <c r="AW3742" s="141">
        <v>2055.049874999997</v>
      </c>
      <c r="AX3742" s="141">
        <v>2012.312499999997</v>
      </c>
      <c r="AY3742" s="141">
        <v>1969.5751249999971</v>
      </c>
      <c r="AZ3742" s="141">
        <v>1926.8377499999972</v>
      </c>
      <c r="BA3742" s="141">
        <v>1884.1003749999973</v>
      </c>
      <c r="BB3742" s="141">
        <v>1841.3629999999973</v>
      </c>
      <c r="BC3742" s="141">
        <v>1798.6256249999974</v>
      </c>
      <c r="BD3742" s="141">
        <v>1755.8882499999975</v>
      </c>
      <c r="BE3742" s="141">
        <v>1713.1508749999975</v>
      </c>
      <c r="BF3742" s="141">
        <v>1670.4134999999976</v>
      </c>
      <c r="BG3742" s="141">
        <v>1627.6761249999977</v>
      </c>
      <c r="BH3742" s="141">
        <v>1584.9387499999978</v>
      </c>
      <c r="BI3742" s="141">
        <v>1542.2013749999978</v>
      </c>
      <c r="BJ3742" s="141">
        <v>1499.4639999999979</v>
      </c>
      <c r="BK3742" s="141">
        <v>1456.726624999998</v>
      </c>
      <c r="BL3742" s="141">
        <v>1413.989249999998</v>
      </c>
      <c r="BM3742" s="141">
        <v>1371.2518749999981</v>
      </c>
      <c r="BN3742" s="141">
        <v>1328.5144999999982</v>
      </c>
      <c r="BO3742" s="141">
        <v>1285.7771249999983</v>
      </c>
      <c r="BP3742" s="141">
        <v>1243.0397499999983</v>
      </c>
    </row>
    <row r="3743" spans="4:68">
      <c r="D3743" s="174" t="s">
        <v>11920</v>
      </c>
      <c r="E3743" s="175">
        <v>23545.34</v>
      </c>
      <c r="F3743" s="174" t="s">
        <v>11713</v>
      </c>
      <c r="G3743" s="174" t="s">
        <v>3222</v>
      </c>
      <c r="H3743" s="174" t="s">
        <v>191</v>
      </c>
      <c r="I3743" s="174" t="s">
        <v>11921</v>
      </c>
      <c r="J3743" s="174" t="s">
        <v>11899</v>
      </c>
      <c r="K3743" s="174"/>
      <c r="L3743" s="174" t="s">
        <v>4395</v>
      </c>
      <c r="M3743" s="174" t="s">
        <v>3575</v>
      </c>
      <c r="N3743" s="176">
        <v>960</v>
      </c>
      <c r="O3743" s="174" t="s">
        <v>3407</v>
      </c>
      <c r="P3743" s="177">
        <v>36708</v>
      </c>
      <c r="Q3743" s="176">
        <v>156</v>
      </c>
      <c r="R3743" s="175">
        <v>3801.51</v>
      </c>
      <c r="S3743" s="175">
        <v>19743.830000000002</v>
      </c>
      <c r="T3743" s="178">
        <v>0</v>
      </c>
      <c r="U3743" s="96">
        <v>6</v>
      </c>
      <c r="V3743" s="38" t="s">
        <v>116</v>
      </c>
      <c r="W3743" s="38"/>
      <c r="X3743" s="137">
        <v>294.31674999999996</v>
      </c>
      <c r="Y3743" s="138">
        <v>65928</v>
      </c>
      <c r="Z3743" s="179">
        <v>67</v>
      </c>
      <c r="AA3743" s="139">
        <v>2080</v>
      </c>
      <c r="AB3743" s="131"/>
      <c r="AC3743" s="38"/>
      <c r="AD3743" s="140">
        <v>19743.830000000002</v>
      </c>
      <c r="AE3743" s="141">
        <v>19449.513250000004</v>
      </c>
      <c r="AF3743" s="141">
        <v>19155.196500000005</v>
      </c>
      <c r="AG3743" s="141">
        <v>18860.879750000007</v>
      </c>
      <c r="AH3743" s="141">
        <v>18566.563000000009</v>
      </c>
      <c r="AI3743" s="141">
        <v>18272.246250000011</v>
      </c>
      <c r="AJ3743" s="141">
        <v>17977.929500000013</v>
      </c>
      <c r="AK3743" s="141">
        <v>17683.612750000015</v>
      </c>
      <c r="AL3743" s="141">
        <v>17389.296000000017</v>
      </c>
      <c r="AM3743" s="141">
        <v>17094.979250000019</v>
      </c>
      <c r="AN3743" s="141">
        <v>16800.66250000002</v>
      </c>
      <c r="AO3743" s="141">
        <v>16506.345750000022</v>
      </c>
      <c r="AP3743" s="141">
        <v>16212.029000000022</v>
      </c>
      <c r="AQ3743" s="141">
        <v>15917.712250000022</v>
      </c>
      <c r="AR3743" s="141">
        <v>15623.395500000022</v>
      </c>
      <c r="AS3743" s="141">
        <v>15329.078750000022</v>
      </c>
      <c r="AT3743" s="141">
        <v>15034.762000000022</v>
      </c>
      <c r="AU3743" s="141">
        <v>14740.445250000022</v>
      </c>
      <c r="AV3743" s="141">
        <v>14446.128500000023</v>
      </c>
      <c r="AW3743" s="141">
        <v>14151.811750000023</v>
      </c>
      <c r="AX3743" s="141">
        <v>13857.495000000023</v>
      </c>
      <c r="AY3743" s="141">
        <v>13563.178250000023</v>
      </c>
      <c r="AZ3743" s="141">
        <v>13268.861500000023</v>
      </c>
      <c r="BA3743" s="141">
        <v>12974.544750000023</v>
      </c>
      <c r="BB3743" s="141">
        <v>12680.228000000023</v>
      </c>
      <c r="BC3743" s="141">
        <v>12385.911250000023</v>
      </c>
      <c r="BD3743" s="141">
        <v>12091.594500000023</v>
      </c>
      <c r="BE3743" s="141">
        <v>11797.277750000023</v>
      </c>
      <c r="BF3743" s="141">
        <v>11502.961000000023</v>
      </c>
      <c r="BG3743" s="141">
        <v>11208.644250000023</v>
      </c>
      <c r="BH3743" s="141">
        <v>10914.327500000023</v>
      </c>
      <c r="BI3743" s="141">
        <v>10620.010750000023</v>
      </c>
      <c r="BJ3743" s="141">
        <v>10325.694000000023</v>
      </c>
      <c r="BK3743" s="141">
        <v>10031.377250000023</v>
      </c>
      <c r="BL3743" s="141">
        <v>9737.0605000000232</v>
      </c>
      <c r="BM3743" s="141">
        <v>9442.7437500000233</v>
      </c>
      <c r="BN3743" s="141">
        <v>9148.4270000000233</v>
      </c>
      <c r="BO3743" s="141">
        <v>8854.1102500000234</v>
      </c>
      <c r="BP3743" s="141">
        <v>8559.7935000000234</v>
      </c>
    </row>
    <row r="3744" spans="4:68">
      <c r="D3744" s="174" t="s">
        <v>11922</v>
      </c>
      <c r="E3744" s="175">
        <v>85.06</v>
      </c>
      <c r="F3744" s="174" t="s">
        <v>11713</v>
      </c>
      <c r="G3744" s="174" t="s">
        <v>3222</v>
      </c>
      <c r="H3744" s="174" t="s">
        <v>191</v>
      </c>
      <c r="I3744" s="174" t="s">
        <v>11912</v>
      </c>
      <c r="J3744" s="174" t="s">
        <v>11899</v>
      </c>
      <c r="K3744" s="174"/>
      <c r="L3744" s="174" t="s">
        <v>4395</v>
      </c>
      <c r="M3744" s="174" t="s">
        <v>3575</v>
      </c>
      <c r="N3744" s="176">
        <v>960</v>
      </c>
      <c r="O3744" s="174" t="s">
        <v>3407</v>
      </c>
      <c r="P3744" s="177">
        <v>36708</v>
      </c>
      <c r="Q3744" s="176">
        <v>156</v>
      </c>
      <c r="R3744" s="175">
        <v>13.69</v>
      </c>
      <c r="S3744" s="175">
        <v>71.37</v>
      </c>
      <c r="T3744" s="178">
        <v>0</v>
      </c>
      <c r="U3744" s="96">
        <v>6</v>
      </c>
      <c r="V3744" s="38" t="s">
        <v>116</v>
      </c>
      <c r="W3744" s="38"/>
      <c r="X3744" s="137">
        <v>1.06325</v>
      </c>
      <c r="Y3744" s="138">
        <v>65928</v>
      </c>
      <c r="Z3744" s="179">
        <v>67</v>
      </c>
      <c r="AA3744" s="139">
        <v>2080</v>
      </c>
      <c r="AB3744" s="131"/>
      <c r="AC3744" s="38"/>
      <c r="AD3744" s="140">
        <v>71.37</v>
      </c>
      <c r="AE3744" s="141">
        <v>70.306750000000008</v>
      </c>
      <c r="AF3744" s="141">
        <v>69.243500000000012</v>
      </c>
      <c r="AG3744" s="141">
        <v>68.180250000000015</v>
      </c>
      <c r="AH3744" s="141">
        <v>67.117000000000019</v>
      </c>
      <c r="AI3744" s="141">
        <v>66.053750000000022</v>
      </c>
      <c r="AJ3744" s="141">
        <v>64.990500000000026</v>
      </c>
      <c r="AK3744" s="141">
        <v>63.927250000000029</v>
      </c>
      <c r="AL3744" s="141">
        <v>62.864000000000033</v>
      </c>
      <c r="AM3744" s="141">
        <v>61.800750000000036</v>
      </c>
      <c r="AN3744" s="141">
        <v>60.73750000000004</v>
      </c>
      <c r="AO3744" s="141">
        <v>59.674250000000043</v>
      </c>
      <c r="AP3744" s="141">
        <v>58.611000000000047</v>
      </c>
      <c r="AQ3744" s="141">
        <v>57.54775000000005</v>
      </c>
      <c r="AR3744" s="141">
        <v>56.484500000000054</v>
      </c>
      <c r="AS3744" s="141">
        <v>55.421250000000057</v>
      </c>
      <c r="AT3744" s="141">
        <v>54.358000000000061</v>
      </c>
      <c r="AU3744" s="141">
        <v>53.294750000000064</v>
      </c>
      <c r="AV3744" s="141">
        <v>52.231500000000068</v>
      </c>
      <c r="AW3744" s="141">
        <v>51.168250000000072</v>
      </c>
      <c r="AX3744" s="141">
        <v>50.105000000000075</v>
      </c>
      <c r="AY3744" s="141">
        <v>49.041750000000079</v>
      </c>
      <c r="AZ3744" s="141">
        <v>47.978500000000082</v>
      </c>
      <c r="BA3744" s="141">
        <v>46.915250000000086</v>
      </c>
      <c r="BB3744" s="141">
        <v>45.852000000000089</v>
      </c>
      <c r="BC3744" s="141">
        <v>44.788750000000093</v>
      </c>
      <c r="BD3744" s="141">
        <v>43.725500000000096</v>
      </c>
      <c r="BE3744" s="141">
        <v>42.6622500000001</v>
      </c>
      <c r="BF3744" s="141">
        <v>41.599000000000103</v>
      </c>
      <c r="BG3744" s="141">
        <v>40.535750000000107</v>
      </c>
      <c r="BH3744" s="141">
        <v>39.47250000000011</v>
      </c>
      <c r="BI3744" s="141">
        <v>38.409250000000114</v>
      </c>
      <c r="BJ3744" s="141">
        <v>37.346000000000117</v>
      </c>
      <c r="BK3744" s="141">
        <v>36.282750000000121</v>
      </c>
      <c r="BL3744" s="141">
        <v>35.219500000000124</v>
      </c>
      <c r="BM3744" s="141">
        <v>34.156250000000128</v>
      </c>
      <c r="BN3744" s="141">
        <v>33.093000000000131</v>
      </c>
      <c r="BO3744" s="141">
        <v>32.029750000000135</v>
      </c>
      <c r="BP3744" s="141">
        <v>30.966500000000135</v>
      </c>
    </row>
    <row r="3745" spans="4:68">
      <c r="D3745" s="174" t="s">
        <v>11923</v>
      </c>
      <c r="E3745" s="175">
        <v>305.43</v>
      </c>
      <c r="F3745" s="174" t="s">
        <v>11713</v>
      </c>
      <c r="G3745" s="174" t="s">
        <v>3222</v>
      </c>
      <c r="H3745" s="174" t="s">
        <v>191</v>
      </c>
      <c r="I3745" s="174" t="s">
        <v>11924</v>
      </c>
      <c r="J3745" s="174" t="s">
        <v>11899</v>
      </c>
      <c r="K3745" s="174"/>
      <c r="L3745" s="174" t="s">
        <v>4395</v>
      </c>
      <c r="M3745" s="174" t="s">
        <v>3575</v>
      </c>
      <c r="N3745" s="176">
        <v>960</v>
      </c>
      <c r="O3745" s="174" t="s">
        <v>3407</v>
      </c>
      <c r="P3745" s="177">
        <v>36708</v>
      </c>
      <c r="Q3745" s="176">
        <v>156</v>
      </c>
      <c r="R3745" s="175">
        <v>49.21</v>
      </c>
      <c r="S3745" s="175">
        <v>256.22000000000003</v>
      </c>
      <c r="T3745" s="178">
        <v>0</v>
      </c>
      <c r="U3745" s="96">
        <v>6</v>
      </c>
      <c r="V3745" s="38" t="s">
        <v>116</v>
      </c>
      <c r="W3745" s="38"/>
      <c r="X3745" s="137">
        <v>3.8178750000000004</v>
      </c>
      <c r="Y3745" s="138">
        <v>65928</v>
      </c>
      <c r="Z3745" s="179">
        <v>67</v>
      </c>
      <c r="AA3745" s="139">
        <v>2080</v>
      </c>
      <c r="AB3745" s="131"/>
      <c r="AC3745" s="38"/>
      <c r="AD3745" s="140">
        <v>256.22000000000003</v>
      </c>
      <c r="AE3745" s="141">
        <v>252.40212500000004</v>
      </c>
      <c r="AF3745" s="141">
        <v>248.58425000000005</v>
      </c>
      <c r="AG3745" s="141">
        <v>244.76637500000007</v>
      </c>
      <c r="AH3745" s="141">
        <v>240.94850000000008</v>
      </c>
      <c r="AI3745" s="141">
        <v>237.13062500000009</v>
      </c>
      <c r="AJ3745" s="141">
        <v>233.31275000000011</v>
      </c>
      <c r="AK3745" s="141">
        <v>229.49487500000012</v>
      </c>
      <c r="AL3745" s="141">
        <v>225.67700000000013</v>
      </c>
      <c r="AM3745" s="141">
        <v>221.85912500000015</v>
      </c>
      <c r="AN3745" s="141">
        <v>218.04125000000016</v>
      </c>
      <c r="AO3745" s="141">
        <v>214.22337500000017</v>
      </c>
      <c r="AP3745" s="141">
        <v>210.40550000000019</v>
      </c>
      <c r="AQ3745" s="141">
        <v>206.5876250000002</v>
      </c>
      <c r="AR3745" s="141">
        <v>202.76975000000022</v>
      </c>
      <c r="AS3745" s="141">
        <v>198.95187500000023</v>
      </c>
      <c r="AT3745" s="141">
        <v>195.13400000000024</v>
      </c>
      <c r="AU3745" s="141">
        <v>191.31612500000026</v>
      </c>
      <c r="AV3745" s="141">
        <v>187.49825000000027</v>
      </c>
      <c r="AW3745" s="141">
        <v>183.68037500000028</v>
      </c>
      <c r="AX3745" s="141">
        <v>179.8625000000003</v>
      </c>
      <c r="AY3745" s="141">
        <v>176.04462500000031</v>
      </c>
      <c r="AZ3745" s="141">
        <v>172.22675000000032</v>
      </c>
      <c r="BA3745" s="141">
        <v>168.40887500000034</v>
      </c>
      <c r="BB3745" s="141">
        <v>164.59100000000035</v>
      </c>
      <c r="BC3745" s="141">
        <v>160.77312500000036</v>
      </c>
      <c r="BD3745" s="141">
        <v>156.95525000000038</v>
      </c>
      <c r="BE3745" s="141">
        <v>153.13737500000039</v>
      </c>
      <c r="BF3745" s="141">
        <v>149.3195000000004</v>
      </c>
      <c r="BG3745" s="141">
        <v>145.50162500000042</v>
      </c>
      <c r="BH3745" s="141">
        <v>141.68375000000043</v>
      </c>
      <c r="BI3745" s="141">
        <v>137.86587500000044</v>
      </c>
      <c r="BJ3745" s="141">
        <v>134.04800000000046</v>
      </c>
      <c r="BK3745" s="141">
        <v>130.23012500000047</v>
      </c>
      <c r="BL3745" s="141">
        <v>126.41225000000047</v>
      </c>
      <c r="BM3745" s="141">
        <v>122.59437500000047</v>
      </c>
      <c r="BN3745" s="141">
        <v>118.77650000000047</v>
      </c>
      <c r="BO3745" s="141">
        <v>114.95862500000047</v>
      </c>
      <c r="BP3745" s="141">
        <v>111.14075000000047</v>
      </c>
    </row>
    <row r="3746" spans="4:68">
      <c r="D3746" s="174" t="s">
        <v>11925</v>
      </c>
      <c r="E3746" s="175">
        <v>10849.71</v>
      </c>
      <c r="F3746" s="174" t="s">
        <v>11713</v>
      </c>
      <c r="G3746" s="174" t="s">
        <v>3222</v>
      </c>
      <c r="H3746" s="174" t="s">
        <v>191</v>
      </c>
      <c r="I3746" s="174" t="s">
        <v>2863</v>
      </c>
      <c r="J3746" s="174" t="s">
        <v>11899</v>
      </c>
      <c r="K3746" s="174"/>
      <c r="L3746" s="174" t="s">
        <v>4395</v>
      </c>
      <c r="M3746" s="174" t="s">
        <v>3575</v>
      </c>
      <c r="N3746" s="176">
        <v>960</v>
      </c>
      <c r="O3746" s="174" t="s">
        <v>3407</v>
      </c>
      <c r="P3746" s="177">
        <v>36708</v>
      </c>
      <c r="Q3746" s="176">
        <v>156</v>
      </c>
      <c r="R3746" s="175">
        <v>1751.75</v>
      </c>
      <c r="S3746" s="175">
        <v>9097.9599999999991</v>
      </c>
      <c r="T3746" s="178">
        <v>0</v>
      </c>
      <c r="U3746" s="96">
        <v>6</v>
      </c>
      <c r="V3746" s="38" t="s">
        <v>116</v>
      </c>
      <c r="W3746" s="38"/>
      <c r="X3746" s="137">
        <v>135.621375</v>
      </c>
      <c r="Y3746" s="138">
        <v>65928</v>
      </c>
      <c r="Z3746" s="179">
        <v>67</v>
      </c>
      <c r="AA3746" s="139">
        <v>2080</v>
      </c>
      <c r="AB3746" s="131"/>
      <c r="AC3746" s="38"/>
      <c r="AD3746" s="140">
        <v>9097.9599999999991</v>
      </c>
      <c r="AE3746" s="141">
        <v>8962.3386249999985</v>
      </c>
      <c r="AF3746" s="141">
        <v>8826.7172499999979</v>
      </c>
      <c r="AG3746" s="141">
        <v>8691.0958749999972</v>
      </c>
      <c r="AH3746" s="141">
        <v>8555.4744999999966</v>
      </c>
      <c r="AI3746" s="141">
        <v>8419.853124999996</v>
      </c>
      <c r="AJ3746" s="141">
        <v>8284.2317499999954</v>
      </c>
      <c r="AK3746" s="141">
        <v>8148.6103749999957</v>
      </c>
      <c r="AL3746" s="141">
        <v>8012.9889999999959</v>
      </c>
      <c r="AM3746" s="141">
        <v>7877.3676249999962</v>
      </c>
      <c r="AN3746" s="141">
        <v>7741.7462499999965</v>
      </c>
      <c r="AO3746" s="141">
        <v>7606.1248749999968</v>
      </c>
      <c r="AP3746" s="141">
        <v>7470.5034999999971</v>
      </c>
      <c r="AQ3746" s="141">
        <v>7334.8821249999974</v>
      </c>
      <c r="AR3746" s="141">
        <v>7199.2607499999976</v>
      </c>
      <c r="AS3746" s="141">
        <v>7063.6393749999979</v>
      </c>
      <c r="AT3746" s="141">
        <v>6928.0179999999982</v>
      </c>
      <c r="AU3746" s="141">
        <v>6792.3966249999985</v>
      </c>
      <c r="AV3746" s="141">
        <v>6656.7752499999988</v>
      </c>
      <c r="AW3746" s="141">
        <v>6521.1538749999991</v>
      </c>
      <c r="AX3746" s="141">
        <v>6385.5324999999993</v>
      </c>
      <c r="AY3746" s="141">
        <v>6249.9111249999996</v>
      </c>
      <c r="AZ3746" s="141">
        <v>6114.2897499999999</v>
      </c>
      <c r="BA3746" s="141">
        <v>5978.6683750000002</v>
      </c>
      <c r="BB3746" s="141">
        <v>5843.0470000000005</v>
      </c>
      <c r="BC3746" s="141">
        <v>5707.4256250000008</v>
      </c>
      <c r="BD3746" s="141">
        <v>5571.804250000001</v>
      </c>
      <c r="BE3746" s="141">
        <v>5436.1828750000013</v>
      </c>
      <c r="BF3746" s="141">
        <v>5300.5615000000016</v>
      </c>
      <c r="BG3746" s="141">
        <v>5164.9401250000019</v>
      </c>
      <c r="BH3746" s="141">
        <v>5029.3187500000022</v>
      </c>
      <c r="BI3746" s="141">
        <v>4893.6973750000025</v>
      </c>
      <c r="BJ3746" s="141">
        <v>4758.0760000000028</v>
      </c>
      <c r="BK3746" s="141">
        <v>4622.454625000003</v>
      </c>
      <c r="BL3746" s="141">
        <v>4486.8332500000033</v>
      </c>
      <c r="BM3746" s="141">
        <v>4351.2118750000036</v>
      </c>
      <c r="BN3746" s="141">
        <v>4215.5905000000039</v>
      </c>
      <c r="BO3746" s="141">
        <v>4079.9691250000037</v>
      </c>
      <c r="BP3746" s="141">
        <v>3944.3477500000035</v>
      </c>
    </row>
    <row r="3747" spans="4:68">
      <c r="D3747" s="174" t="s">
        <v>11926</v>
      </c>
      <c r="E3747" s="175">
        <v>93092.05</v>
      </c>
      <c r="F3747" s="174" t="s">
        <v>11713</v>
      </c>
      <c r="G3747" s="174" t="s">
        <v>3222</v>
      </c>
      <c r="H3747" s="174" t="s">
        <v>191</v>
      </c>
      <c r="I3747" s="174" t="s">
        <v>11914</v>
      </c>
      <c r="J3747" s="174" t="s">
        <v>11899</v>
      </c>
      <c r="K3747" s="174"/>
      <c r="L3747" s="174" t="s">
        <v>4395</v>
      </c>
      <c r="M3747" s="174" t="s">
        <v>3575</v>
      </c>
      <c r="N3747" s="176">
        <v>960</v>
      </c>
      <c r="O3747" s="174" t="s">
        <v>3407</v>
      </c>
      <c r="P3747" s="177">
        <v>36708</v>
      </c>
      <c r="Q3747" s="176">
        <v>156</v>
      </c>
      <c r="R3747" s="175">
        <v>15030.47</v>
      </c>
      <c r="S3747" s="175">
        <v>78061.58</v>
      </c>
      <c r="T3747" s="178">
        <v>0</v>
      </c>
      <c r="U3747" s="96">
        <v>6</v>
      </c>
      <c r="V3747" s="38" t="s">
        <v>116</v>
      </c>
      <c r="W3747" s="38"/>
      <c r="X3747" s="137">
        <v>1163.6506250000002</v>
      </c>
      <c r="Y3747" s="138">
        <v>65928</v>
      </c>
      <c r="Z3747" s="179">
        <v>67</v>
      </c>
      <c r="AA3747" s="139">
        <v>2080</v>
      </c>
      <c r="AB3747" s="131"/>
      <c r="AC3747" s="38"/>
      <c r="AD3747" s="140">
        <v>78061.58</v>
      </c>
      <c r="AE3747" s="141">
        <v>76897.929375000007</v>
      </c>
      <c r="AF3747" s="141">
        <v>75734.278750000012</v>
      </c>
      <c r="AG3747" s="141">
        <v>74570.628125000017</v>
      </c>
      <c r="AH3747" s="141">
        <v>73406.977500000023</v>
      </c>
      <c r="AI3747" s="141">
        <v>72243.326875000028</v>
      </c>
      <c r="AJ3747" s="141">
        <v>71079.676250000033</v>
      </c>
      <c r="AK3747" s="141">
        <v>69916.025625000038</v>
      </c>
      <c r="AL3747" s="141">
        <v>68752.375000000044</v>
      </c>
      <c r="AM3747" s="141">
        <v>67588.724375000049</v>
      </c>
      <c r="AN3747" s="141">
        <v>66425.073750000054</v>
      </c>
      <c r="AO3747" s="141">
        <v>65261.423125000052</v>
      </c>
      <c r="AP3747" s="141">
        <v>64097.77250000005</v>
      </c>
      <c r="AQ3747" s="141">
        <v>62934.121875000048</v>
      </c>
      <c r="AR3747" s="141">
        <v>61770.471250000046</v>
      </c>
      <c r="AS3747" s="141">
        <v>60606.820625000044</v>
      </c>
      <c r="AT3747" s="141">
        <v>59443.170000000042</v>
      </c>
      <c r="AU3747" s="141">
        <v>58279.51937500004</v>
      </c>
      <c r="AV3747" s="141">
        <v>57115.868750000038</v>
      </c>
      <c r="AW3747" s="141">
        <v>55952.218125000036</v>
      </c>
      <c r="AX3747" s="141">
        <v>54788.567500000034</v>
      </c>
      <c r="AY3747" s="141">
        <v>53624.916875000032</v>
      </c>
      <c r="AZ3747" s="141">
        <v>52461.26625000003</v>
      </c>
      <c r="BA3747" s="141">
        <v>51297.615625000028</v>
      </c>
      <c r="BB3747" s="141">
        <v>50133.965000000026</v>
      </c>
      <c r="BC3747" s="141">
        <v>48970.314375000024</v>
      </c>
      <c r="BD3747" s="141">
        <v>47806.663750000022</v>
      </c>
      <c r="BE3747" s="141">
        <v>46643.013125000019</v>
      </c>
      <c r="BF3747" s="141">
        <v>45479.362500000017</v>
      </c>
      <c r="BG3747" s="141">
        <v>44315.711875000015</v>
      </c>
      <c r="BH3747" s="141">
        <v>43152.061250000013</v>
      </c>
      <c r="BI3747" s="141">
        <v>41988.410625000011</v>
      </c>
      <c r="BJ3747" s="141">
        <v>40824.760000000009</v>
      </c>
      <c r="BK3747" s="141">
        <v>39661.109375000007</v>
      </c>
      <c r="BL3747" s="141">
        <v>38497.458750000005</v>
      </c>
      <c r="BM3747" s="141">
        <v>37333.808125000003</v>
      </c>
      <c r="BN3747" s="141">
        <v>36170.157500000001</v>
      </c>
      <c r="BO3747" s="141">
        <v>35006.506874999999</v>
      </c>
      <c r="BP3747" s="141">
        <v>33842.856249999997</v>
      </c>
    </row>
    <row r="3748" spans="4:68">
      <c r="D3748" s="174" t="s">
        <v>11927</v>
      </c>
      <c r="E3748" s="175">
        <v>-1735.92</v>
      </c>
      <c r="F3748" s="174" t="s">
        <v>11721</v>
      </c>
      <c r="G3748" s="174" t="s">
        <v>3222</v>
      </c>
      <c r="H3748" s="174" t="s">
        <v>191</v>
      </c>
      <c r="I3748" s="174" t="s">
        <v>2863</v>
      </c>
      <c r="J3748" s="174" t="s">
        <v>11899</v>
      </c>
      <c r="K3748" s="174"/>
      <c r="L3748" s="174" t="s">
        <v>4395</v>
      </c>
      <c r="M3748" s="174" t="s">
        <v>3575</v>
      </c>
      <c r="N3748" s="176">
        <v>960</v>
      </c>
      <c r="O3748" s="174" t="s">
        <v>3407</v>
      </c>
      <c r="P3748" s="177">
        <v>36708</v>
      </c>
      <c r="Q3748" s="176">
        <v>156</v>
      </c>
      <c r="R3748" s="175">
        <v>-280.17</v>
      </c>
      <c r="S3748" s="175">
        <v>-1455.75</v>
      </c>
      <c r="T3748" s="178">
        <v>0</v>
      </c>
      <c r="U3748" s="96">
        <v>6</v>
      </c>
      <c r="V3748" s="38" t="s">
        <v>116</v>
      </c>
      <c r="W3748" s="38"/>
      <c r="X3748" s="137">
        <v>-21.699000000000002</v>
      </c>
      <c r="Y3748" s="138">
        <v>65928</v>
      </c>
      <c r="Z3748" s="179">
        <v>67</v>
      </c>
      <c r="AA3748" s="139">
        <v>2080</v>
      </c>
      <c r="AB3748" s="131"/>
      <c r="AC3748" s="38"/>
      <c r="AD3748" s="140">
        <v>-1455.75</v>
      </c>
      <c r="AE3748" s="141">
        <v>-1434.0509999999999</v>
      </c>
      <c r="AF3748" s="141">
        <v>-1412.3519999999999</v>
      </c>
      <c r="AG3748" s="141">
        <v>-1390.6529999999998</v>
      </c>
      <c r="AH3748" s="141">
        <v>-1368.9539999999997</v>
      </c>
      <c r="AI3748" s="141">
        <v>-1347.2549999999997</v>
      </c>
      <c r="AJ3748" s="141">
        <v>-1325.5559999999996</v>
      </c>
      <c r="AK3748" s="141">
        <v>-1303.8569999999995</v>
      </c>
      <c r="AL3748" s="141">
        <v>-1282.1579999999994</v>
      </c>
      <c r="AM3748" s="141">
        <v>-1260.4589999999994</v>
      </c>
      <c r="AN3748" s="141">
        <v>-1238.7599999999993</v>
      </c>
      <c r="AO3748" s="141">
        <v>-1217.0609999999992</v>
      </c>
      <c r="AP3748" s="141">
        <v>-1195.3619999999992</v>
      </c>
      <c r="AQ3748" s="141">
        <v>-1173.6629999999991</v>
      </c>
      <c r="AR3748" s="141">
        <v>-1151.963999999999</v>
      </c>
      <c r="AS3748" s="141">
        <v>-1130.264999999999</v>
      </c>
      <c r="AT3748" s="141">
        <v>-1108.5659999999989</v>
      </c>
      <c r="AU3748" s="141">
        <v>-1086.8669999999988</v>
      </c>
      <c r="AV3748" s="141">
        <v>-1065.1679999999988</v>
      </c>
      <c r="AW3748" s="141">
        <v>-1043.4689999999987</v>
      </c>
      <c r="AX3748" s="141">
        <v>-1021.7699999999987</v>
      </c>
      <c r="AY3748" s="141">
        <v>-1000.0709999999988</v>
      </c>
      <c r="AZ3748" s="141">
        <v>-978.37199999999882</v>
      </c>
      <c r="BA3748" s="141">
        <v>-956.67299999999886</v>
      </c>
      <c r="BB3748" s="141">
        <v>-934.97399999999891</v>
      </c>
      <c r="BC3748" s="141">
        <v>-913.27499999999895</v>
      </c>
      <c r="BD3748" s="141">
        <v>-891.575999999999</v>
      </c>
      <c r="BE3748" s="141">
        <v>-869.87699999999904</v>
      </c>
      <c r="BF3748" s="141">
        <v>-848.17799999999909</v>
      </c>
      <c r="BG3748" s="141">
        <v>-826.47899999999913</v>
      </c>
      <c r="BH3748" s="141">
        <v>-804.77999999999918</v>
      </c>
      <c r="BI3748" s="141">
        <v>-783.08099999999922</v>
      </c>
      <c r="BJ3748" s="141">
        <v>-761.38199999999927</v>
      </c>
      <c r="BK3748" s="141">
        <v>-739.68299999999931</v>
      </c>
      <c r="BL3748" s="141">
        <v>-717.98399999999936</v>
      </c>
      <c r="BM3748" s="141">
        <v>-696.2849999999994</v>
      </c>
      <c r="BN3748" s="141">
        <v>-674.58599999999944</v>
      </c>
      <c r="BO3748" s="141">
        <v>-652.88699999999949</v>
      </c>
      <c r="BP3748" s="141">
        <v>-631.18799999999953</v>
      </c>
    </row>
    <row r="3749" spans="4:68">
      <c r="D3749" s="174" t="s">
        <v>11928</v>
      </c>
      <c r="E3749" s="175">
        <v>3016054.92</v>
      </c>
      <c r="F3749" s="174" t="s">
        <v>3540</v>
      </c>
      <c r="G3749" s="174" t="s">
        <v>3222</v>
      </c>
      <c r="H3749" s="174" t="s">
        <v>191</v>
      </c>
      <c r="I3749" s="174" t="s">
        <v>11898</v>
      </c>
      <c r="J3749" s="174" t="s">
        <v>11899</v>
      </c>
      <c r="K3749" s="174"/>
      <c r="L3749" s="174" t="s">
        <v>4395</v>
      </c>
      <c r="M3749" s="174" t="s">
        <v>3575</v>
      </c>
      <c r="N3749" s="176">
        <v>960</v>
      </c>
      <c r="O3749" s="174" t="s">
        <v>3407</v>
      </c>
      <c r="P3749" s="177">
        <v>36708</v>
      </c>
      <c r="Q3749" s="176">
        <v>156</v>
      </c>
      <c r="R3749" s="175">
        <v>486967.12</v>
      </c>
      <c r="S3749" s="175">
        <v>2529087.7999999998</v>
      </c>
      <c r="T3749" s="178">
        <v>0</v>
      </c>
      <c r="U3749" s="96">
        <v>6</v>
      </c>
      <c r="V3749" s="38" t="s">
        <v>116</v>
      </c>
      <c r="W3749" s="38"/>
      <c r="X3749" s="137">
        <v>37700.686500000003</v>
      </c>
      <c r="Y3749" s="138">
        <v>65928</v>
      </c>
      <c r="Z3749" s="179">
        <v>67</v>
      </c>
      <c r="AA3749" s="139">
        <v>2080</v>
      </c>
      <c r="AB3749" s="131"/>
      <c r="AC3749" s="38"/>
      <c r="AD3749" s="140">
        <v>2529087.7999999998</v>
      </c>
      <c r="AE3749" s="141">
        <v>2491387.1135</v>
      </c>
      <c r="AF3749" s="141">
        <v>2453686.4270000001</v>
      </c>
      <c r="AG3749" s="141">
        <v>2415985.7405000003</v>
      </c>
      <c r="AH3749" s="141">
        <v>2378285.0540000005</v>
      </c>
      <c r="AI3749" s="141">
        <v>2340584.3675000006</v>
      </c>
      <c r="AJ3749" s="141">
        <v>2302883.6810000008</v>
      </c>
      <c r="AK3749" s="141">
        <v>2265182.994500001</v>
      </c>
      <c r="AL3749" s="141">
        <v>2227482.3080000011</v>
      </c>
      <c r="AM3749" s="141">
        <v>2189781.6215000013</v>
      </c>
      <c r="AN3749" s="141">
        <v>2152080.9350000015</v>
      </c>
      <c r="AO3749" s="141">
        <v>2114380.2485000016</v>
      </c>
      <c r="AP3749" s="141">
        <v>2076679.5620000015</v>
      </c>
      <c r="AQ3749" s="141">
        <v>2038978.8755000015</v>
      </c>
      <c r="AR3749" s="141">
        <v>2001278.1890000014</v>
      </c>
      <c r="AS3749" s="141">
        <v>1963577.5025000013</v>
      </c>
      <c r="AT3749" s="141">
        <v>1925876.8160000013</v>
      </c>
      <c r="AU3749" s="141">
        <v>1888176.1295000012</v>
      </c>
      <c r="AV3749" s="141">
        <v>1850475.4430000011</v>
      </c>
      <c r="AW3749" s="141">
        <v>1812774.7565000011</v>
      </c>
      <c r="AX3749" s="141">
        <v>1775074.070000001</v>
      </c>
      <c r="AY3749" s="141">
        <v>1737373.3835000009</v>
      </c>
      <c r="AZ3749" s="141">
        <v>1699672.6970000009</v>
      </c>
      <c r="BA3749" s="141">
        <v>1661972.0105000008</v>
      </c>
      <c r="BB3749" s="141">
        <v>1624271.3240000007</v>
      </c>
      <c r="BC3749" s="141">
        <v>1586570.6375000007</v>
      </c>
      <c r="BD3749" s="141">
        <v>1548869.9510000006</v>
      </c>
      <c r="BE3749" s="141">
        <v>1511169.2645000005</v>
      </c>
      <c r="BF3749" s="141">
        <v>1473468.5780000004</v>
      </c>
      <c r="BG3749" s="141">
        <v>1435767.8915000004</v>
      </c>
      <c r="BH3749" s="141">
        <v>1398067.2050000003</v>
      </c>
      <c r="BI3749" s="141">
        <v>1360366.5185000002</v>
      </c>
      <c r="BJ3749" s="141">
        <v>1322665.8320000002</v>
      </c>
      <c r="BK3749" s="141">
        <v>1284965.1455000001</v>
      </c>
      <c r="BL3749" s="141">
        <v>1247264.459</v>
      </c>
      <c r="BM3749" s="141">
        <v>1209563.7725</v>
      </c>
      <c r="BN3749" s="141">
        <v>1171863.0859999999</v>
      </c>
      <c r="BO3749" s="141">
        <v>1134162.3994999998</v>
      </c>
      <c r="BP3749" s="141">
        <v>1096461.7129999998</v>
      </c>
    </row>
    <row r="3750" spans="4:68">
      <c r="D3750" s="174" t="s">
        <v>11929</v>
      </c>
      <c r="E3750" s="175">
        <v>2231679.4700000002</v>
      </c>
      <c r="F3750" s="174" t="s">
        <v>3540</v>
      </c>
      <c r="G3750" s="174" t="s">
        <v>3222</v>
      </c>
      <c r="H3750" s="174" t="s">
        <v>191</v>
      </c>
      <c r="I3750" s="174" t="s">
        <v>11901</v>
      </c>
      <c r="J3750" s="174" t="s">
        <v>11899</v>
      </c>
      <c r="K3750" s="174"/>
      <c r="L3750" s="174" t="s">
        <v>4395</v>
      </c>
      <c r="M3750" s="174" t="s">
        <v>3575</v>
      </c>
      <c r="N3750" s="176">
        <v>960</v>
      </c>
      <c r="O3750" s="174" t="s">
        <v>3407</v>
      </c>
      <c r="P3750" s="177">
        <v>36708</v>
      </c>
      <c r="Q3750" s="176">
        <v>156</v>
      </c>
      <c r="R3750" s="175">
        <v>360323.2</v>
      </c>
      <c r="S3750" s="175">
        <v>1871356.27</v>
      </c>
      <c r="T3750" s="178">
        <v>0</v>
      </c>
      <c r="U3750" s="96">
        <v>6</v>
      </c>
      <c r="V3750" s="38" t="s">
        <v>116</v>
      </c>
      <c r="W3750" s="38"/>
      <c r="X3750" s="137">
        <v>27895.993375000005</v>
      </c>
      <c r="Y3750" s="138">
        <v>65928</v>
      </c>
      <c r="Z3750" s="179">
        <v>67</v>
      </c>
      <c r="AA3750" s="139">
        <v>2080</v>
      </c>
      <c r="AB3750" s="131"/>
      <c r="AC3750" s="38"/>
      <c r="AD3750" s="140">
        <v>1871356.27</v>
      </c>
      <c r="AE3750" s="141">
        <v>1843460.2766249999</v>
      </c>
      <c r="AF3750" s="141">
        <v>1815564.2832499999</v>
      </c>
      <c r="AG3750" s="141">
        <v>1787668.2898749998</v>
      </c>
      <c r="AH3750" s="141">
        <v>1759772.2964999997</v>
      </c>
      <c r="AI3750" s="141">
        <v>1731876.3031249996</v>
      </c>
      <c r="AJ3750" s="141">
        <v>1703980.3097499995</v>
      </c>
      <c r="AK3750" s="141">
        <v>1676084.3163749995</v>
      </c>
      <c r="AL3750" s="141">
        <v>1648188.3229999994</v>
      </c>
      <c r="AM3750" s="141">
        <v>1620292.3296249993</v>
      </c>
      <c r="AN3750" s="141">
        <v>1592396.3362499992</v>
      </c>
      <c r="AO3750" s="141">
        <v>1564500.3428749992</v>
      </c>
      <c r="AP3750" s="141">
        <v>1536604.3494999991</v>
      </c>
      <c r="AQ3750" s="141">
        <v>1508708.356124999</v>
      </c>
      <c r="AR3750" s="141">
        <v>1480812.3627499989</v>
      </c>
      <c r="AS3750" s="141">
        <v>1452916.3693749988</v>
      </c>
      <c r="AT3750" s="141">
        <v>1425020.3759999988</v>
      </c>
      <c r="AU3750" s="141">
        <v>1397124.3826249987</v>
      </c>
      <c r="AV3750" s="141">
        <v>1369228.3892499986</v>
      </c>
      <c r="AW3750" s="141">
        <v>1341332.3958749985</v>
      </c>
      <c r="AX3750" s="141">
        <v>1313436.4024999985</v>
      </c>
      <c r="AY3750" s="141">
        <v>1285540.4091249984</v>
      </c>
      <c r="AZ3750" s="141">
        <v>1257644.4157499983</v>
      </c>
      <c r="BA3750" s="141">
        <v>1229748.4223749982</v>
      </c>
      <c r="BB3750" s="141">
        <v>1201852.4289999981</v>
      </c>
      <c r="BC3750" s="141">
        <v>1173956.4356249981</v>
      </c>
      <c r="BD3750" s="141">
        <v>1146060.442249998</v>
      </c>
      <c r="BE3750" s="141">
        <v>1118164.4488749979</v>
      </c>
      <c r="BF3750" s="141">
        <v>1090268.4554999978</v>
      </c>
      <c r="BG3750" s="141">
        <v>1062372.4621249977</v>
      </c>
      <c r="BH3750" s="141">
        <v>1034476.4687499978</v>
      </c>
      <c r="BI3750" s="141">
        <v>1006580.4753749978</v>
      </c>
      <c r="BJ3750" s="141">
        <v>978684.48199999786</v>
      </c>
      <c r="BK3750" s="141">
        <v>950788.4886249979</v>
      </c>
      <c r="BL3750" s="141">
        <v>922892.49524999794</v>
      </c>
      <c r="BM3750" s="141">
        <v>894996.50187499798</v>
      </c>
      <c r="BN3750" s="141">
        <v>867100.50849999802</v>
      </c>
      <c r="BO3750" s="141">
        <v>839204.51512499806</v>
      </c>
      <c r="BP3750" s="141">
        <v>811308.52174999809</v>
      </c>
    </row>
    <row r="3751" spans="4:68">
      <c r="D3751" s="174" t="s">
        <v>11930</v>
      </c>
      <c r="E3751" s="175">
        <v>2265272.73</v>
      </c>
      <c r="F3751" s="174" t="s">
        <v>3540</v>
      </c>
      <c r="G3751" s="174" t="s">
        <v>3222</v>
      </c>
      <c r="H3751" s="174" t="s">
        <v>191</v>
      </c>
      <c r="I3751" s="174" t="s">
        <v>11903</v>
      </c>
      <c r="J3751" s="174" t="s">
        <v>11899</v>
      </c>
      <c r="K3751" s="174"/>
      <c r="L3751" s="174" t="s">
        <v>4395</v>
      </c>
      <c r="M3751" s="174" t="s">
        <v>3575</v>
      </c>
      <c r="N3751" s="176">
        <v>960</v>
      </c>
      <c r="O3751" s="174" t="s">
        <v>3407</v>
      </c>
      <c r="P3751" s="177">
        <v>36708</v>
      </c>
      <c r="Q3751" s="176">
        <v>156</v>
      </c>
      <c r="R3751" s="175">
        <v>365747.05</v>
      </c>
      <c r="S3751" s="175">
        <v>1899525.68</v>
      </c>
      <c r="T3751" s="178">
        <v>0</v>
      </c>
      <c r="U3751" s="96">
        <v>6</v>
      </c>
      <c r="V3751" s="38" t="s">
        <v>116</v>
      </c>
      <c r="W3751" s="38"/>
      <c r="X3751" s="137">
        <v>28315.909124999998</v>
      </c>
      <c r="Y3751" s="138">
        <v>65928</v>
      </c>
      <c r="Z3751" s="179">
        <v>67</v>
      </c>
      <c r="AA3751" s="139">
        <v>2080</v>
      </c>
      <c r="AB3751" s="131"/>
      <c r="AC3751" s="38"/>
      <c r="AD3751" s="140">
        <v>1899525.68</v>
      </c>
      <c r="AE3751" s="141">
        <v>1871209.7708749999</v>
      </c>
      <c r="AF3751" s="141">
        <v>1842893.8617499999</v>
      </c>
      <c r="AG3751" s="141">
        <v>1814577.9526249999</v>
      </c>
      <c r="AH3751" s="141">
        <v>1786262.0434999999</v>
      </c>
      <c r="AI3751" s="141">
        <v>1757946.1343749999</v>
      </c>
      <c r="AJ3751" s="141">
        <v>1729630.2252499999</v>
      </c>
      <c r="AK3751" s="141">
        <v>1701314.3161249999</v>
      </c>
      <c r="AL3751" s="141">
        <v>1672998.4069999999</v>
      </c>
      <c r="AM3751" s="141">
        <v>1644682.4978749999</v>
      </c>
      <c r="AN3751" s="141">
        <v>1616366.5887499999</v>
      </c>
      <c r="AO3751" s="141">
        <v>1588050.6796249999</v>
      </c>
      <c r="AP3751" s="141">
        <v>1559734.7704999999</v>
      </c>
      <c r="AQ3751" s="141">
        <v>1531418.8613749999</v>
      </c>
      <c r="AR3751" s="141">
        <v>1503102.9522499999</v>
      </c>
      <c r="AS3751" s="141">
        <v>1474787.0431249999</v>
      </c>
      <c r="AT3751" s="141">
        <v>1446471.1339999998</v>
      </c>
      <c r="AU3751" s="141">
        <v>1418155.2248749998</v>
      </c>
      <c r="AV3751" s="141">
        <v>1389839.3157499998</v>
      </c>
      <c r="AW3751" s="141">
        <v>1361523.4066249998</v>
      </c>
      <c r="AX3751" s="141">
        <v>1333207.4974999998</v>
      </c>
      <c r="AY3751" s="141">
        <v>1304891.5883749998</v>
      </c>
      <c r="AZ3751" s="141">
        <v>1276575.6792499998</v>
      </c>
      <c r="BA3751" s="141">
        <v>1248259.7701249998</v>
      </c>
      <c r="BB3751" s="141">
        <v>1219943.8609999998</v>
      </c>
      <c r="BC3751" s="141">
        <v>1191627.9518749998</v>
      </c>
      <c r="BD3751" s="141">
        <v>1163312.0427499998</v>
      </c>
      <c r="BE3751" s="141">
        <v>1134996.1336249998</v>
      </c>
      <c r="BF3751" s="141">
        <v>1106680.2244999998</v>
      </c>
      <c r="BG3751" s="141">
        <v>1078364.3153749998</v>
      </c>
      <c r="BH3751" s="141">
        <v>1050048.4062499998</v>
      </c>
      <c r="BI3751" s="141">
        <v>1021732.4971249998</v>
      </c>
      <c r="BJ3751" s="141">
        <v>993416.58799999976</v>
      </c>
      <c r="BK3751" s="141">
        <v>965100.67887499975</v>
      </c>
      <c r="BL3751" s="141">
        <v>936784.76974999974</v>
      </c>
      <c r="BM3751" s="141">
        <v>908468.86062499974</v>
      </c>
      <c r="BN3751" s="141">
        <v>880152.95149999973</v>
      </c>
      <c r="BO3751" s="141">
        <v>851837.04237499973</v>
      </c>
      <c r="BP3751" s="141">
        <v>823521.13324999972</v>
      </c>
    </row>
    <row r="3752" spans="4:68">
      <c r="D3752" s="174" t="s">
        <v>11931</v>
      </c>
      <c r="E3752" s="175">
        <v>2493688.98</v>
      </c>
      <c r="F3752" s="174" t="s">
        <v>3540</v>
      </c>
      <c r="G3752" s="174" t="s">
        <v>3222</v>
      </c>
      <c r="H3752" s="174" t="s">
        <v>191</v>
      </c>
      <c r="I3752" s="174" t="s">
        <v>11905</v>
      </c>
      <c r="J3752" s="174" t="s">
        <v>11899</v>
      </c>
      <c r="K3752" s="174"/>
      <c r="L3752" s="174" t="s">
        <v>4395</v>
      </c>
      <c r="M3752" s="174" t="s">
        <v>3575</v>
      </c>
      <c r="N3752" s="176">
        <v>960</v>
      </c>
      <c r="O3752" s="174" t="s">
        <v>3407</v>
      </c>
      <c r="P3752" s="177">
        <v>36708</v>
      </c>
      <c r="Q3752" s="176">
        <v>156</v>
      </c>
      <c r="R3752" s="175">
        <v>402626.83</v>
      </c>
      <c r="S3752" s="175">
        <v>2091062.15</v>
      </c>
      <c r="T3752" s="178">
        <v>0</v>
      </c>
      <c r="U3752" s="96">
        <v>6</v>
      </c>
      <c r="V3752" s="38" t="s">
        <v>116</v>
      </c>
      <c r="W3752" s="38"/>
      <c r="X3752" s="137">
        <v>31171.112249999998</v>
      </c>
      <c r="Y3752" s="138">
        <v>65928</v>
      </c>
      <c r="Z3752" s="179">
        <v>67</v>
      </c>
      <c r="AA3752" s="139">
        <v>2080</v>
      </c>
      <c r="AB3752" s="131"/>
      <c r="AC3752" s="38"/>
      <c r="AD3752" s="140">
        <v>2091062.15</v>
      </c>
      <c r="AE3752" s="141">
        <v>2059891.0377499999</v>
      </c>
      <c r="AF3752" s="141">
        <v>2028719.9254999999</v>
      </c>
      <c r="AG3752" s="141">
        <v>1997548.8132499999</v>
      </c>
      <c r="AH3752" s="141">
        <v>1966377.7009999999</v>
      </c>
      <c r="AI3752" s="141">
        <v>1935206.5887499999</v>
      </c>
      <c r="AJ3752" s="141">
        <v>1904035.4764999999</v>
      </c>
      <c r="AK3752" s="141">
        <v>1872864.3642499999</v>
      </c>
      <c r="AL3752" s="141">
        <v>1841693.2519999999</v>
      </c>
      <c r="AM3752" s="141">
        <v>1810522.1397499999</v>
      </c>
      <c r="AN3752" s="141">
        <v>1779351.0274999999</v>
      </c>
      <c r="AO3752" s="141">
        <v>1748179.9152499998</v>
      </c>
      <c r="AP3752" s="141">
        <v>1717008.8029999998</v>
      </c>
      <c r="AQ3752" s="141">
        <v>1685837.6907499998</v>
      </c>
      <c r="AR3752" s="141">
        <v>1654666.5784999998</v>
      </c>
      <c r="AS3752" s="141">
        <v>1623495.4662499998</v>
      </c>
      <c r="AT3752" s="141">
        <v>1592324.3539999998</v>
      </c>
      <c r="AU3752" s="141">
        <v>1561153.2417499998</v>
      </c>
      <c r="AV3752" s="141">
        <v>1529982.1294999998</v>
      </c>
      <c r="AW3752" s="141">
        <v>1498811.0172499998</v>
      </c>
      <c r="AX3752" s="141">
        <v>1467639.9049999998</v>
      </c>
      <c r="AY3752" s="141">
        <v>1436468.7927499998</v>
      </c>
      <c r="AZ3752" s="141">
        <v>1405297.6804999998</v>
      </c>
      <c r="BA3752" s="141">
        <v>1374126.5682499998</v>
      </c>
      <c r="BB3752" s="141">
        <v>1342955.4559999998</v>
      </c>
      <c r="BC3752" s="141">
        <v>1311784.3437499998</v>
      </c>
      <c r="BD3752" s="141">
        <v>1280613.2314999998</v>
      </c>
      <c r="BE3752" s="141">
        <v>1249442.1192499998</v>
      </c>
      <c r="BF3752" s="141">
        <v>1218271.0069999998</v>
      </c>
      <c r="BG3752" s="141">
        <v>1187099.8947499997</v>
      </c>
      <c r="BH3752" s="141">
        <v>1155928.7824999997</v>
      </c>
      <c r="BI3752" s="141">
        <v>1124757.6702499997</v>
      </c>
      <c r="BJ3752" s="141">
        <v>1093586.5579999997</v>
      </c>
      <c r="BK3752" s="141">
        <v>1062415.4457499997</v>
      </c>
      <c r="BL3752" s="141">
        <v>1031244.3334999997</v>
      </c>
      <c r="BM3752" s="141">
        <v>1000073.2212499997</v>
      </c>
      <c r="BN3752" s="141">
        <v>968902.10899999971</v>
      </c>
      <c r="BO3752" s="141">
        <v>937730.9967499997</v>
      </c>
      <c r="BP3752" s="141">
        <v>906559.88449999969</v>
      </c>
    </row>
    <row r="3753" spans="4:68">
      <c r="D3753" s="174" t="s">
        <v>11932</v>
      </c>
      <c r="E3753" s="175">
        <v>136669.68</v>
      </c>
      <c r="F3753" s="174" t="s">
        <v>3540</v>
      </c>
      <c r="G3753" s="174" t="s">
        <v>3222</v>
      </c>
      <c r="H3753" s="174" t="s">
        <v>191</v>
      </c>
      <c r="I3753" s="174" t="s">
        <v>11933</v>
      </c>
      <c r="J3753" s="174" t="s">
        <v>11899</v>
      </c>
      <c r="K3753" s="174"/>
      <c r="L3753" s="174" t="s">
        <v>4395</v>
      </c>
      <c r="M3753" s="174" t="s">
        <v>3575</v>
      </c>
      <c r="N3753" s="176">
        <v>960</v>
      </c>
      <c r="O3753" s="174" t="s">
        <v>3407</v>
      </c>
      <c r="P3753" s="177">
        <v>36708</v>
      </c>
      <c r="Q3753" s="176">
        <v>156</v>
      </c>
      <c r="R3753" s="175">
        <v>22066.44</v>
      </c>
      <c r="S3753" s="175">
        <v>114603.24</v>
      </c>
      <c r="T3753" s="178">
        <v>0</v>
      </c>
      <c r="U3753" s="96">
        <v>6</v>
      </c>
      <c r="V3753" s="38" t="s">
        <v>116</v>
      </c>
      <c r="W3753" s="38"/>
      <c r="X3753" s="137">
        <v>1708.3710000000001</v>
      </c>
      <c r="Y3753" s="138">
        <v>65928</v>
      </c>
      <c r="Z3753" s="179">
        <v>67</v>
      </c>
      <c r="AA3753" s="139">
        <v>2080</v>
      </c>
      <c r="AB3753" s="131"/>
      <c r="AC3753" s="38"/>
      <c r="AD3753" s="140">
        <v>114603.24</v>
      </c>
      <c r="AE3753" s="141">
        <v>112894.86900000001</v>
      </c>
      <c r="AF3753" s="141">
        <v>111186.49800000001</v>
      </c>
      <c r="AG3753" s="141">
        <v>109478.12700000001</v>
      </c>
      <c r="AH3753" s="141">
        <v>107769.75600000001</v>
      </c>
      <c r="AI3753" s="141">
        <v>106061.38500000001</v>
      </c>
      <c r="AJ3753" s="141">
        <v>104353.01400000001</v>
      </c>
      <c r="AK3753" s="141">
        <v>102644.64300000001</v>
      </c>
      <c r="AL3753" s="141">
        <v>100936.27200000001</v>
      </c>
      <c r="AM3753" s="141">
        <v>99227.901000000013</v>
      </c>
      <c r="AN3753" s="141">
        <v>97519.530000000013</v>
      </c>
      <c r="AO3753" s="141">
        <v>95811.159000000014</v>
      </c>
      <c r="AP3753" s="141">
        <v>94102.788000000015</v>
      </c>
      <c r="AQ3753" s="141">
        <v>92394.417000000016</v>
      </c>
      <c r="AR3753" s="141">
        <v>90686.046000000017</v>
      </c>
      <c r="AS3753" s="141">
        <v>88977.675000000017</v>
      </c>
      <c r="AT3753" s="141">
        <v>87269.304000000018</v>
      </c>
      <c r="AU3753" s="141">
        <v>85560.933000000019</v>
      </c>
      <c r="AV3753" s="141">
        <v>83852.56200000002</v>
      </c>
      <c r="AW3753" s="141">
        <v>82144.191000000021</v>
      </c>
      <c r="AX3753" s="141">
        <v>80435.820000000022</v>
      </c>
      <c r="AY3753" s="141">
        <v>78727.449000000022</v>
      </c>
      <c r="AZ3753" s="141">
        <v>77019.078000000023</v>
      </c>
      <c r="BA3753" s="141">
        <v>75310.707000000024</v>
      </c>
      <c r="BB3753" s="141">
        <v>73602.336000000025</v>
      </c>
      <c r="BC3753" s="141">
        <v>71893.965000000026</v>
      </c>
      <c r="BD3753" s="141">
        <v>70185.594000000026</v>
      </c>
      <c r="BE3753" s="141">
        <v>68477.223000000027</v>
      </c>
      <c r="BF3753" s="141">
        <v>66768.852000000028</v>
      </c>
      <c r="BG3753" s="141">
        <v>65060.481000000029</v>
      </c>
      <c r="BH3753" s="141">
        <v>63352.11000000003</v>
      </c>
      <c r="BI3753" s="141">
        <v>61643.739000000031</v>
      </c>
      <c r="BJ3753" s="141">
        <v>59935.368000000031</v>
      </c>
      <c r="BK3753" s="141">
        <v>58226.997000000032</v>
      </c>
      <c r="BL3753" s="141">
        <v>56518.626000000033</v>
      </c>
      <c r="BM3753" s="141">
        <v>54810.255000000034</v>
      </c>
      <c r="BN3753" s="141">
        <v>53101.884000000035</v>
      </c>
      <c r="BO3753" s="141">
        <v>51393.513000000035</v>
      </c>
      <c r="BP3753" s="141">
        <v>49685.142000000036</v>
      </c>
    </row>
    <row r="3754" spans="4:68">
      <c r="D3754" s="174" t="s">
        <v>11934</v>
      </c>
      <c r="E3754" s="175">
        <v>38439.46</v>
      </c>
      <c r="F3754" s="174" t="s">
        <v>3540</v>
      </c>
      <c r="G3754" s="174" t="s">
        <v>3222</v>
      </c>
      <c r="H3754" s="174" t="s">
        <v>191</v>
      </c>
      <c r="I3754" s="174" t="s">
        <v>11935</v>
      </c>
      <c r="J3754" s="174" t="s">
        <v>11899</v>
      </c>
      <c r="K3754" s="174"/>
      <c r="L3754" s="174" t="s">
        <v>4395</v>
      </c>
      <c r="M3754" s="174" t="s">
        <v>3575</v>
      </c>
      <c r="N3754" s="176">
        <v>960</v>
      </c>
      <c r="O3754" s="174" t="s">
        <v>3407</v>
      </c>
      <c r="P3754" s="177">
        <v>36708</v>
      </c>
      <c r="Q3754" s="176">
        <v>156</v>
      </c>
      <c r="R3754" s="175">
        <v>6206.33</v>
      </c>
      <c r="S3754" s="175">
        <v>32233.13</v>
      </c>
      <c r="T3754" s="178">
        <v>0</v>
      </c>
      <c r="U3754" s="96">
        <v>6</v>
      </c>
      <c r="V3754" s="38" t="s">
        <v>116</v>
      </c>
      <c r="W3754" s="38"/>
      <c r="X3754" s="137">
        <v>480.49324999999999</v>
      </c>
      <c r="Y3754" s="138">
        <v>65928</v>
      </c>
      <c r="Z3754" s="179">
        <v>67</v>
      </c>
      <c r="AA3754" s="139">
        <v>2080</v>
      </c>
      <c r="AB3754" s="131"/>
      <c r="AC3754" s="38"/>
      <c r="AD3754" s="140">
        <v>32233.13</v>
      </c>
      <c r="AE3754" s="141">
        <v>31752.636750000001</v>
      </c>
      <c r="AF3754" s="141">
        <v>31272.143500000002</v>
      </c>
      <c r="AG3754" s="141">
        <v>30791.650250000002</v>
      </c>
      <c r="AH3754" s="141">
        <v>30311.157000000003</v>
      </c>
      <c r="AI3754" s="141">
        <v>29830.663750000003</v>
      </c>
      <c r="AJ3754" s="141">
        <v>29350.170500000004</v>
      </c>
      <c r="AK3754" s="141">
        <v>28869.677250000004</v>
      </c>
      <c r="AL3754" s="141">
        <v>28389.184000000005</v>
      </c>
      <c r="AM3754" s="141">
        <v>27908.690750000005</v>
      </c>
      <c r="AN3754" s="141">
        <v>27428.197500000006</v>
      </c>
      <c r="AO3754" s="141">
        <v>26947.704250000006</v>
      </c>
      <c r="AP3754" s="141">
        <v>26467.211000000007</v>
      </c>
      <c r="AQ3754" s="141">
        <v>25986.717750000007</v>
      </c>
      <c r="AR3754" s="141">
        <v>25506.224500000008</v>
      </c>
      <c r="AS3754" s="141">
        <v>25025.731250000008</v>
      </c>
      <c r="AT3754" s="141">
        <v>24545.238000000008</v>
      </c>
      <c r="AU3754" s="141">
        <v>24064.744750000009</v>
      </c>
      <c r="AV3754" s="141">
        <v>23584.251500000009</v>
      </c>
      <c r="AW3754" s="141">
        <v>23103.75825000001</v>
      </c>
      <c r="AX3754" s="141">
        <v>22623.26500000001</v>
      </c>
      <c r="AY3754" s="141">
        <v>22142.771750000011</v>
      </c>
      <c r="AZ3754" s="141">
        <v>21662.278500000011</v>
      </c>
      <c r="BA3754" s="141">
        <v>21181.785250000012</v>
      </c>
      <c r="BB3754" s="141">
        <v>20701.292000000012</v>
      </c>
      <c r="BC3754" s="141">
        <v>20220.798750000013</v>
      </c>
      <c r="BD3754" s="141">
        <v>19740.305500000013</v>
      </c>
      <c r="BE3754" s="141">
        <v>19259.812250000014</v>
      </c>
      <c r="BF3754" s="141">
        <v>18779.319000000014</v>
      </c>
      <c r="BG3754" s="141">
        <v>18298.825750000015</v>
      </c>
      <c r="BH3754" s="141">
        <v>17818.332500000015</v>
      </c>
      <c r="BI3754" s="141">
        <v>17337.839250000015</v>
      </c>
      <c r="BJ3754" s="141">
        <v>16857.346000000016</v>
      </c>
      <c r="BK3754" s="141">
        <v>16376.852750000016</v>
      </c>
      <c r="BL3754" s="141">
        <v>15896.359500000017</v>
      </c>
      <c r="BM3754" s="141">
        <v>15415.866250000017</v>
      </c>
      <c r="BN3754" s="141">
        <v>14935.373000000018</v>
      </c>
      <c r="BO3754" s="141">
        <v>14454.879750000018</v>
      </c>
      <c r="BP3754" s="141">
        <v>13974.386500000019</v>
      </c>
    </row>
    <row r="3755" spans="4:68">
      <c r="D3755" s="174" t="s">
        <v>11936</v>
      </c>
      <c r="E3755" s="175">
        <v>62367.73</v>
      </c>
      <c r="F3755" s="174" t="s">
        <v>3540</v>
      </c>
      <c r="G3755" s="174" t="s">
        <v>3222</v>
      </c>
      <c r="H3755" s="174" t="s">
        <v>191</v>
      </c>
      <c r="I3755" s="174" t="s">
        <v>11937</v>
      </c>
      <c r="J3755" s="174" t="s">
        <v>11899</v>
      </c>
      <c r="K3755" s="174"/>
      <c r="L3755" s="174" t="s">
        <v>4395</v>
      </c>
      <c r="M3755" s="174" t="s">
        <v>3575</v>
      </c>
      <c r="N3755" s="176">
        <v>960</v>
      </c>
      <c r="O3755" s="174" t="s">
        <v>3407</v>
      </c>
      <c r="P3755" s="177">
        <v>36708</v>
      </c>
      <c r="Q3755" s="176">
        <v>156</v>
      </c>
      <c r="R3755" s="175">
        <v>10069.709999999999</v>
      </c>
      <c r="S3755" s="175">
        <v>52298.02</v>
      </c>
      <c r="T3755" s="178">
        <v>0</v>
      </c>
      <c r="U3755" s="96">
        <v>6</v>
      </c>
      <c r="V3755" s="38" t="s">
        <v>116</v>
      </c>
      <c r="W3755" s="38"/>
      <c r="X3755" s="137">
        <v>779.59662500000002</v>
      </c>
      <c r="Y3755" s="138">
        <v>65928</v>
      </c>
      <c r="Z3755" s="179">
        <v>67</v>
      </c>
      <c r="AA3755" s="139">
        <v>2080</v>
      </c>
      <c r="AB3755" s="131"/>
      <c r="AC3755" s="38"/>
      <c r="AD3755" s="140">
        <v>52298.02</v>
      </c>
      <c r="AE3755" s="141">
        <v>51518.423374999998</v>
      </c>
      <c r="AF3755" s="141">
        <v>50738.82675</v>
      </c>
      <c r="AG3755" s="141">
        <v>49959.230125000002</v>
      </c>
      <c r="AH3755" s="141">
        <v>49179.633500000004</v>
      </c>
      <c r="AI3755" s="141">
        <v>48400.036875000005</v>
      </c>
      <c r="AJ3755" s="141">
        <v>47620.440250000007</v>
      </c>
      <c r="AK3755" s="141">
        <v>46840.843625000009</v>
      </c>
      <c r="AL3755" s="141">
        <v>46061.24700000001</v>
      </c>
      <c r="AM3755" s="141">
        <v>45281.650375000012</v>
      </c>
      <c r="AN3755" s="141">
        <v>44502.053750000014</v>
      </c>
      <c r="AO3755" s="141">
        <v>43722.457125000015</v>
      </c>
      <c r="AP3755" s="141">
        <v>42942.860500000017</v>
      </c>
      <c r="AQ3755" s="141">
        <v>42163.263875000019</v>
      </c>
      <c r="AR3755" s="141">
        <v>41383.66725000002</v>
      </c>
      <c r="AS3755" s="141">
        <v>40604.070625000022</v>
      </c>
      <c r="AT3755" s="141">
        <v>39824.474000000024</v>
      </c>
      <c r="AU3755" s="141">
        <v>39044.877375000025</v>
      </c>
      <c r="AV3755" s="141">
        <v>38265.280750000027</v>
      </c>
      <c r="AW3755" s="141">
        <v>37485.684125000029</v>
      </c>
      <c r="AX3755" s="141">
        <v>36706.087500000031</v>
      </c>
      <c r="AY3755" s="141">
        <v>35926.490875000032</v>
      </c>
      <c r="AZ3755" s="141">
        <v>35146.894250000034</v>
      </c>
      <c r="BA3755" s="141">
        <v>34367.297625000036</v>
      </c>
      <c r="BB3755" s="141">
        <v>33587.701000000037</v>
      </c>
      <c r="BC3755" s="141">
        <v>32808.104375000039</v>
      </c>
      <c r="BD3755" s="141">
        <v>32028.507750000041</v>
      </c>
      <c r="BE3755" s="141">
        <v>31248.911125000042</v>
      </c>
      <c r="BF3755" s="141">
        <v>30469.314500000044</v>
      </c>
      <c r="BG3755" s="141">
        <v>29689.717875000046</v>
      </c>
      <c r="BH3755" s="141">
        <v>28910.121250000047</v>
      </c>
      <c r="BI3755" s="141">
        <v>28130.524625000049</v>
      </c>
      <c r="BJ3755" s="141">
        <v>27350.928000000051</v>
      </c>
      <c r="BK3755" s="141">
        <v>26571.331375000053</v>
      </c>
      <c r="BL3755" s="141">
        <v>25791.734750000054</v>
      </c>
      <c r="BM3755" s="141">
        <v>25012.138125000056</v>
      </c>
      <c r="BN3755" s="141">
        <v>24232.541500000058</v>
      </c>
      <c r="BO3755" s="141">
        <v>23452.944875000059</v>
      </c>
      <c r="BP3755" s="141">
        <v>22673.348250000061</v>
      </c>
    </row>
    <row r="3756" spans="4:68">
      <c r="D3756" s="174" t="s">
        <v>11938</v>
      </c>
      <c r="E3756" s="175">
        <v>429185.45</v>
      </c>
      <c r="F3756" s="174" t="s">
        <v>3540</v>
      </c>
      <c r="G3756" s="174" t="s">
        <v>3222</v>
      </c>
      <c r="H3756" s="174" t="s">
        <v>191</v>
      </c>
      <c r="I3756" s="174" t="s">
        <v>11939</v>
      </c>
      <c r="J3756" s="174" t="s">
        <v>11899</v>
      </c>
      <c r="K3756" s="174"/>
      <c r="L3756" s="174" t="s">
        <v>4395</v>
      </c>
      <c r="M3756" s="174" t="s">
        <v>3575</v>
      </c>
      <c r="N3756" s="176">
        <v>960</v>
      </c>
      <c r="O3756" s="174" t="s">
        <v>3407</v>
      </c>
      <c r="P3756" s="177">
        <v>36708</v>
      </c>
      <c r="Q3756" s="176">
        <v>156</v>
      </c>
      <c r="R3756" s="175">
        <v>69295.460000000006</v>
      </c>
      <c r="S3756" s="175">
        <v>359889.99</v>
      </c>
      <c r="T3756" s="178">
        <v>0</v>
      </c>
      <c r="U3756" s="96">
        <v>6</v>
      </c>
      <c r="V3756" s="38" t="s">
        <v>116</v>
      </c>
      <c r="W3756" s="38"/>
      <c r="X3756" s="137">
        <v>5364.8181249999998</v>
      </c>
      <c r="Y3756" s="138">
        <v>65928</v>
      </c>
      <c r="Z3756" s="179">
        <v>67</v>
      </c>
      <c r="AA3756" s="139">
        <v>2080</v>
      </c>
      <c r="AB3756" s="131"/>
      <c r="AC3756" s="38"/>
      <c r="AD3756" s="140">
        <v>359889.99</v>
      </c>
      <c r="AE3756" s="141">
        <v>354525.171875</v>
      </c>
      <c r="AF3756" s="141">
        <v>349160.35375000001</v>
      </c>
      <c r="AG3756" s="141">
        <v>343795.53562500002</v>
      </c>
      <c r="AH3756" s="141">
        <v>338430.71750000003</v>
      </c>
      <c r="AI3756" s="141">
        <v>333065.89937500004</v>
      </c>
      <c r="AJ3756" s="141">
        <v>327701.08125000005</v>
      </c>
      <c r="AK3756" s="141">
        <v>322336.26312500006</v>
      </c>
      <c r="AL3756" s="141">
        <v>316971.44500000007</v>
      </c>
      <c r="AM3756" s="141">
        <v>311606.62687500007</v>
      </c>
      <c r="AN3756" s="141">
        <v>306241.80875000008</v>
      </c>
      <c r="AO3756" s="141">
        <v>300876.99062500009</v>
      </c>
      <c r="AP3756" s="141">
        <v>295512.1725000001</v>
      </c>
      <c r="AQ3756" s="141">
        <v>290147.35437500011</v>
      </c>
      <c r="AR3756" s="141">
        <v>284782.53625000012</v>
      </c>
      <c r="AS3756" s="141">
        <v>279417.71812500013</v>
      </c>
      <c r="AT3756" s="141">
        <v>274052.90000000014</v>
      </c>
      <c r="AU3756" s="141">
        <v>268688.08187500015</v>
      </c>
      <c r="AV3756" s="141">
        <v>263323.26375000016</v>
      </c>
      <c r="AW3756" s="141">
        <v>257958.44562500017</v>
      </c>
      <c r="AX3756" s="141">
        <v>252593.62750000018</v>
      </c>
      <c r="AY3756" s="141">
        <v>247228.80937500019</v>
      </c>
      <c r="AZ3756" s="141">
        <v>241863.9912500002</v>
      </c>
      <c r="BA3756" s="141">
        <v>236499.1731250002</v>
      </c>
      <c r="BB3756" s="141">
        <v>231134.35500000021</v>
      </c>
      <c r="BC3756" s="141">
        <v>225769.53687500022</v>
      </c>
      <c r="BD3756" s="141">
        <v>220404.71875000023</v>
      </c>
      <c r="BE3756" s="141">
        <v>215039.90062500024</v>
      </c>
      <c r="BF3756" s="141">
        <v>209675.08250000025</v>
      </c>
      <c r="BG3756" s="141">
        <v>204310.26437500026</v>
      </c>
      <c r="BH3756" s="141">
        <v>198945.44625000027</v>
      </c>
      <c r="BI3756" s="141">
        <v>193580.62812500028</v>
      </c>
      <c r="BJ3756" s="141">
        <v>188215.81000000029</v>
      </c>
      <c r="BK3756" s="141">
        <v>182850.9918750003</v>
      </c>
      <c r="BL3756" s="141">
        <v>177486.17375000031</v>
      </c>
      <c r="BM3756" s="141">
        <v>172121.35562500032</v>
      </c>
      <c r="BN3756" s="141">
        <v>166756.53750000033</v>
      </c>
      <c r="BO3756" s="141">
        <v>161391.71937500034</v>
      </c>
      <c r="BP3756" s="141">
        <v>156026.90125000034</v>
      </c>
    </row>
    <row r="3757" spans="4:68">
      <c r="D3757" s="174" t="s">
        <v>11940</v>
      </c>
      <c r="E3757" s="175">
        <v>104868.62</v>
      </c>
      <c r="F3757" s="174" t="s">
        <v>3540</v>
      </c>
      <c r="G3757" s="174" t="s">
        <v>3222</v>
      </c>
      <c r="H3757" s="174" t="s">
        <v>191</v>
      </c>
      <c r="I3757" s="174" t="s">
        <v>11941</v>
      </c>
      <c r="J3757" s="174" t="s">
        <v>11899</v>
      </c>
      <c r="K3757" s="174"/>
      <c r="L3757" s="174" t="s">
        <v>4395</v>
      </c>
      <c r="M3757" s="174" t="s">
        <v>3575</v>
      </c>
      <c r="N3757" s="176">
        <v>960</v>
      </c>
      <c r="O3757" s="174" t="s">
        <v>3407</v>
      </c>
      <c r="P3757" s="177">
        <v>36708</v>
      </c>
      <c r="Q3757" s="176">
        <v>156</v>
      </c>
      <c r="R3757" s="175">
        <v>16931.810000000001</v>
      </c>
      <c r="S3757" s="175">
        <v>87936.81</v>
      </c>
      <c r="T3757" s="178">
        <v>0</v>
      </c>
      <c r="U3757" s="96">
        <v>6</v>
      </c>
      <c r="V3757" s="38" t="s">
        <v>116</v>
      </c>
      <c r="W3757" s="38"/>
      <c r="X3757" s="137">
        <v>1310.8577500000001</v>
      </c>
      <c r="Y3757" s="138">
        <v>65928</v>
      </c>
      <c r="Z3757" s="179">
        <v>67</v>
      </c>
      <c r="AA3757" s="139">
        <v>2080</v>
      </c>
      <c r="AB3757" s="131"/>
      <c r="AC3757" s="38"/>
      <c r="AD3757" s="140">
        <v>87936.81</v>
      </c>
      <c r="AE3757" s="141">
        <v>86625.952250000002</v>
      </c>
      <c r="AF3757" s="141">
        <v>85315.094500000007</v>
      </c>
      <c r="AG3757" s="141">
        <v>84004.236750000011</v>
      </c>
      <c r="AH3757" s="141">
        <v>82693.379000000015</v>
      </c>
      <c r="AI3757" s="141">
        <v>81382.52125000002</v>
      </c>
      <c r="AJ3757" s="141">
        <v>80071.663500000024</v>
      </c>
      <c r="AK3757" s="141">
        <v>78760.805750000029</v>
      </c>
      <c r="AL3757" s="141">
        <v>77449.948000000033</v>
      </c>
      <c r="AM3757" s="141">
        <v>76139.090250000037</v>
      </c>
      <c r="AN3757" s="141">
        <v>74828.232500000042</v>
      </c>
      <c r="AO3757" s="141">
        <v>73517.374750000046</v>
      </c>
      <c r="AP3757" s="141">
        <v>72206.517000000051</v>
      </c>
      <c r="AQ3757" s="141">
        <v>70895.659250000055</v>
      </c>
      <c r="AR3757" s="141">
        <v>69584.80150000006</v>
      </c>
      <c r="AS3757" s="141">
        <v>68273.943750000064</v>
      </c>
      <c r="AT3757" s="141">
        <v>66963.086000000068</v>
      </c>
      <c r="AU3757" s="141">
        <v>65652.228250000073</v>
      </c>
      <c r="AV3757" s="141">
        <v>64341.37050000007</v>
      </c>
      <c r="AW3757" s="141">
        <v>63030.512750000067</v>
      </c>
      <c r="AX3757" s="141">
        <v>61719.655000000064</v>
      </c>
      <c r="AY3757" s="141">
        <v>60408.797250000061</v>
      </c>
      <c r="AZ3757" s="141">
        <v>59097.939500000059</v>
      </c>
      <c r="BA3757" s="141">
        <v>57787.081750000056</v>
      </c>
      <c r="BB3757" s="141">
        <v>56476.224000000053</v>
      </c>
      <c r="BC3757" s="141">
        <v>55165.36625000005</v>
      </c>
      <c r="BD3757" s="141">
        <v>53854.508500000047</v>
      </c>
      <c r="BE3757" s="141">
        <v>52543.650750000044</v>
      </c>
      <c r="BF3757" s="141">
        <v>51232.793000000042</v>
      </c>
      <c r="BG3757" s="141">
        <v>49921.935250000039</v>
      </c>
      <c r="BH3757" s="141">
        <v>48611.077500000036</v>
      </c>
      <c r="BI3757" s="141">
        <v>47300.219750000033</v>
      </c>
      <c r="BJ3757" s="141">
        <v>45989.36200000003</v>
      </c>
      <c r="BK3757" s="141">
        <v>44678.504250000027</v>
      </c>
      <c r="BL3757" s="141">
        <v>43367.646500000024</v>
      </c>
      <c r="BM3757" s="141">
        <v>42056.788750000022</v>
      </c>
      <c r="BN3757" s="141">
        <v>40745.931000000019</v>
      </c>
      <c r="BO3757" s="141">
        <v>39435.073250000016</v>
      </c>
      <c r="BP3757" s="141">
        <v>38124.215500000013</v>
      </c>
    </row>
    <row r="3758" spans="4:68">
      <c r="D3758" s="174" t="s">
        <v>11942</v>
      </c>
      <c r="E3758" s="175">
        <v>1105616.02</v>
      </c>
      <c r="F3758" s="174" t="s">
        <v>3540</v>
      </c>
      <c r="G3758" s="174" t="s">
        <v>3222</v>
      </c>
      <c r="H3758" s="174" t="s">
        <v>191</v>
      </c>
      <c r="I3758" s="174" t="s">
        <v>11919</v>
      </c>
      <c r="J3758" s="174" t="s">
        <v>11899</v>
      </c>
      <c r="K3758" s="174"/>
      <c r="L3758" s="174" t="s">
        <v>4395</v>
      </c>
      <c r="M3758" s="174" t="s">
        <v>3575</v>
      </c>
      <c r="N3758" s="176">
        <v>960</v>
      </c>
      <c r="O3758" s="174" t="s">
        <v>3407</v>
      </c>
      <c r="P3758" s="177">
        <v>36708</v>
      </c>
      <c r="Q3758" s="176">
        <v>156</v>
      </c>
      <c r="R3758" s="175">
        <v>178510.91</v>
      </c>
      <c r="S3758" s="175">
        <v>927105.11</v>
      </c>
      <c r="T3758" s="178">
        <v>0</v>
      </c>
      <c r="U3758" s="96">
        <v>6</v>
      </c>
      <c r="V3758" s="38" t="s">
        <v>116</v>
      </c>
      <c r="W3758" s="38"/>
      <c r="X3758" s="137">
        <v>13820.200250000002</v>
      </c>
      <c r="Y3758" s="138">
        <v>65928</v>
      </c>
      <c r="Z3758" s="179">
        <v>67</v>
      </c>
      <c r="AA3758" s="139">
        <v>2080</v>
      </c>
      <c r="AB3758" s="131"/>
      <c r="AC3758" s="38"/>
      <c r="AD3758" s="140">
        <v>927105.11</v>
      </c>
      <c r="AE3758" s="141">
        <v>913284.90974999999</v>
      </c>
      <c r="AF3758" s="141">
        <v>899464.7095</v>
      </c>
      <c r="AG3758" s="141">
        <v>885644.50925</v>
      </c>
      <c r="AH3758" s="141">
        <v>871824.30900000001</v>
      </c>
      <c r="AI3758" s="141">
        <v>858004.10875000001</v>
      </c>
      <c r="AJ3758" s="141">
        <v>844183.90850000002</v>
      </c>
      <c r="AK3758" s="141">
        <v>830363.70825000003</v>
      </c>
      <c r="AL3758" s="141">
        <v>816543.50800000003</v>
      </c>
      <c r="AM3758" s="141">
        <v>802723.30775000004</v>
      </c>
      <c r="AN3758" s="141">
        <v>788903.10750000004</v>
      </c>
      <c r="AO3758" s="141">
        <v>775082.90725000005</v>
      </c>
      <c r="AP3758" s="141">
        <v>761262.70700000005</v>
      </c>
      <c r="AQ3758" s="141">
        <v>747442.50675000006</v>
      </c>
      <c r="AR3758" s="141">
        <v>733622.30650000006</v>
      </c>
      <c r="AS3758" s="141">
        <v>719802.10625000007</v>
      </c>
      <c r="AT3758" s="141">
        <v>705981.90600000008</v>
      </c>
      <c r="AU3758" s="141">
        <v>692161.70575000008</v>
      </c>
      <c r="AV3758" s="141">
        <v>678341.50550000009</v>
      </c>
      <c r="AW3758" s="141">
        <v>664521.30525000009</v>
      </c>
      <c r="AX3758" s="141">
        <v>650701.1050000001</v>
      </c>
      <c r="AY3758" s="141">
        <v>636880.9047500001</v>
      </c>
      <c r="AZ3758" s="141">
        <v>623060.70450000011</v>
      </c>
      <c r="BA3758" s="141">
        <v>609240.50425000011</v>
      </c>
      <c r="BB3758" s="141">
        <v>595420.30400000012</v>
      </c>
      <c r="BC3758" s="141">
        <v>581600.10375000013</v>
      </c>
      <c r="BD3758" s="141">
        <v>567779.90350000013</v>
      </c>
      <c r="BE3758" s="141">
        <v>553959.70325000014</v>
      </c>
      <c r="BF3758" s="141">
        <v>540139.50300000014</v>
      </c>
      <c r="BG3758" s="141">
        <v>526319.30275000015</v>
      </c>
      <c r="BH3758" s="141">
        <v>512499.10250000015</v>
      </c>
      <c r="BI3758" s="141">
        <v>498678.90225000016</v>
      </c>
      <c r="BJ3758" s="141">
        <v>484858.70200000016</v>
      </c>
      <c r="BK3758" s="141">
        <v>471038.50175000017</v>
      </c>
      <c r="BL3758" s="141">
        <v>457218.30150000018</v>
      </c>
      <c r="BM3758" s="141">
        <v>443398.10125000018</v>
      </c>
      <c r="BN3758" s="141">
        <v>429577.90100000019</v>
      </c>
      <c r="BO3758" s="141">
        <v>415757.70075000019</v>
      </c>
      <c r="BP3758" s="141">
        <v>401937.5005000002</v>
      </c>
    </row>
    <row r="3759" spans="4:68">
      <c r="D3759" s="174" t="s">
        <v>11943</v>
      </c>
      <c r="E3759" s="175">
        <v>2483385.79</v>
      </c>
      <c r="F3759" s="174" t="s">
        <v>3540</v>
      </c>
      <c r="G3759" s="174" t="s">
        <v>3222</v>
      </c>
      <c r="H3759" s="174" t="s">
        <v>191</v>
      </c>
      <c r="I3759" s="174" t="s">
        <v>11944</v>
      </c>
      <c r="J3759" s="174" t="s">
        <v>11899</v>
      </c>
      <c r="K3759" s="174"/>
      <c r="L3759" s="174" t="s">
        <v>4395</v>
      </c>
      <c r="M3759" s="174" t="s">
        <v>3575</v>
      </c>
      <c r="N3759" s="176">
        <v>960</v>
      </c>
      <c r="O3759" s="174" t="s">
        <v>3407</v>
      </c>
      <c r="P3759" s="177">
        <v>36708</v>
      </c>
      <c r="Q3759" s="176">
        <v>156</v>
      </c>
      <c r="R3759" s="175">
        <v>400963.3</v>
      </c>
      <c r="S3759" s="175">
        <v>2082422.49</v>
      </c>
      <c r="T3759" s="178">
        <v>0</v>
      </c>
      <c r="U3759" s="96">
        <v>6</v>
      </c>
      <c r="V3759" s="38" t="s">
        <v>116</v>
      </c>
      <c r="W3759" s="38"/>
      <c r="X3759" s="137">
        <v>31042.322374999996</v>
      </c>
      <c r="Y3759" s="138">
        <v>65928</v>
      </c>
      <c r="Z3759" s="179">
        <v>67</v>
      </c>
      <c r="AA3759" s="139">
        <v>2080</v>
      </c>
      <c r="AB3759" s="131"/>
      <c r="AC3759" s="38"/>
      <c r="AD3759" s="140">
        <v>2082422.49</v>
      </c>
      <c r="AE3759" s="141">
        <v>2051380.167625</v>
      </c>
      <c r="AF3759" s="141">
        <v>2020337.84525</v>
      </c>
      <c r="AG3759" s="141">
        <v>1989295.522875</v>
      </c>
      <c r="AH3759" s="141">
        <v>1958253.2005</v>
      </c>
      <c r="AI3759" s="141">
        <v>1927210.878125</v>
      </c>
      <c r="AJ3759" s="141">
        <v>1896168.5557500001</v>
      </c>
      <c r="AK3759" s="141">
        <v>1865126.2333750001</v>
      </c>
      <c r="AL3759" s="141">
        <v>1834083.9110000001</v>
      </c>
      <c r="AM3759" s="141">
        <v>1803041.5886250001</v>
      </c>
      <c r="AN3759" s="141">
        <v>1771999.2662500001</v>
      </c>
      <c r="AO3759" s="141">
        <v>1740956.9438750001</v>
      </c>
      <c r="AP3759" s="141">
        <v>1709914.6215000001</v>
      </c>
      <c r="AQ3759" s="141">
        <v>1678872.2991250001</v>
      </c>
      <c r="AR3759" s="141">
        <v>1647829.9767500001</v>
      </c>
      <c r="AS3759" s="141">
        <v>1616787.6543750002</v>
      </c>
      <c r="AT3759" s="141">
        <v>1585745.3320000002</v>
      </c>
      <c r="AU3759" s="141">
        <v>1554703.0096250002</v>
      </c>
      <c r="AV3759" s="141">
        <v>1523660.6872500002</v>
      </c>
      <c r="AW3759" s="141">
        <v>1492618.3648750002</v>
      </c>
      <c r="AX3759" s="141">
        <v>1461576.0425000002</v>
      </c>
      <c r="AY3759" s="141">
        <v>1430533.7201250002</v>
      </c>
      <c r="AZ3759" s="141">
        <v>1399491.3977500002</v>
      </c>
      <c r="BA3759" s="141">
        <v>1368449.0753750002</v>
      </c>
      <c r="BB3759" s="141">
        <v>1337406.7530000003</v>
      </c>
      <c r="BC3759" s="141">
        <v>1306364.4306250003</v>
      </c>
      <c r="BD3759" s="141">
        <v>1275322.1082500003</v>
      </c>
      <c r="BE3759" s="141">
        <v>1244279.7858750003</v>
      </c>
      <c r="BF3759" s="141">
        <v>1213237.4635000003</v>
      </c>
      <c r="BG3759" s="141">
        <v>1182195.1411250003</v>
      </c>
      <c r="BH3759" s="141">
        <v>1151152.8187500003</v>
      </c>
      <c r="BI3759" s="141">
        <v>1120110.4963750003</v>
      </c>
      <c r="BJ3759" s="141">
        <v>1089068.1740000003</v>
      </c>
      <c r="BK3759" s="141">
        <v>1058025.8516250004</v>
      </c>
      <c r="BL3759" s="141">
        <v>1026983.5292500004</v>
      </c>
      <c r="BM3759" s="141">
        <v>995941.20687500038</v>
      </c>
      <c r="BN3759" s="141">
        <v>964898.88450000039</v>
      </c>
      <c r="BO3759" s="141">
        <v>933856.5621250004</v>
      </c>
      <c r="BP3759" s="141">
        <v>902814.23975000042</v>
      </c>
    </row>
    <row r="3760" spans="4:68">
      <c r="D3760" s="174" t="s">
        <v>11945</v>
      </c>
      <c r="E3760" s="175">
        <v>2415102.17</v>
      </c>
      <c r="F3760" s="174" t="s">
        <v>3540</v>
      </c>
      <c r="G3760" s="174" t="s">
        <v>3222</v>
      </c>
      <c r="H3760" s="174" t="s">
        <v>191</v>
      </c>
      <c r="I3760" s="174" t="s">
        <v>11946</v>
      </c>
      <c r="J3760" s="174" t="s">
        <v>11899</v>
      </c>
      <c r="K3760" s="174"/>
      <c r="L3760" s="174" t="s">
        <v>4395</v>
      </c>
      <c r="M3760" s="174" t="s">
        <v>3575</v>
      </c>
      <c r="N3760" s="176">
        <v>960</v>
      </c>
      <c r="O3760" s="174" t="s">
        <v>3407</v>
      </c>
      <c r="P3760" s="177">
        <v>36708</v>
      </c>
      <c r="Q3760" s="176">
        <v>156</v>
      </c>
      <c r="R3760" s="175">
        <v>389938.28</v>
      </c>
      <c r="S3760" s="175">
        <v>2025163.89</v>
      </c>
      <c r="T3760" s="178">
        <v>0</v>
      </c>
      <c r="U3760" s="96">
        <v>6</v>
      </c>
      <c r="V3760" s="38" t="s">
        <v>116</v>
      </c>
      <c r="W3760" s="38"/>
      <c r="X3760" s="137">
        <v>30188.777124999997</v>
      </c>
      <c r="Y3760" s="138">
        <v>65928</v>
      </c>
      <c r="Z3760" s="179">
        <v>67</v>
      </c>
      <c r="AA3760" s="139">
        <v>2080</v>
      </c>
      <c r="AB3760" s="131"/>
      <c r="AC3760" s="38"/>
      <c r="AD3760" s="140">
        <v>2025163.89</v>
      </c>
      <c r="AE3760" s="141">
        <v>1994975.1128749999</v>
      </c>
      <c r="AF3760" s="141">
        <v>1964786.3357499999</v>
      </c>
      <c r="AG3760" s="141">
        <v>1934597.5586249998</v>
      </c>
      <c r="AH3760" s="141">
        <v>1904408.7814999998</v>
      </c>
      <c r="AI3760" s="141">
        <v>1874220.0043749998</v>
      </c>
      <c r="AJ3760" s="141">
        <v>1844031.2272499998</v>
      </c>
      <c r="AK3760" s="141">
        <v>1813842.4501249997</v>
      </c>
      <c r="AL3760" s="141">
        <v>1783653.6729999997</v>
      </c>
      <c r="AM3760" s="141">
        <v>1753464.8958749997</v>
      </c>
      <c r="AN3760" s="141">
        <v>1723276.1187499997</v>
      </c>
      <c r="AO3760" s="141">
        <v>1693087.3416249997</v>
      </c>
      <c r="AP3760" s="141">
        <v>1662898.5644999996</v>
      </c>
      <c r="AQ3760" s="141">
        <v>1632709.7873749996</v>
      </c>
      <c r="AR3760" s="141">
        <v>1602521.0102499996</v>
      </c>
      <c r="AS3760" s="141">
        <v>1572332.2331249996</v>
      </c>
      <c r="AT3760" s="141">
        <v>1542143.4559999995</v>
      </c>
      <c r="AU3760" s="141">
        <v>1511954.6788749995</v>
      </c>
      <c r="AV3760" s="141">
        <v>1481765.9017499995</v>
      </c>
      <c r="AW3760" s="141">
        <v>1451577.1246249995</v>
      </c>
      <c r="AX3760" s="141">
        <v>1421388.3474999995</v>
      </c>
      <c r="AY3760" s="141">
        <v>1391199.5703749994</v>
      </c>
      <c r="AZ3760" s="141">
        <v>1361010.7932499994</v>
      </c>
      <c r="BA3760" s="141">
        <v>1330822.0161249994</v>
      </c>
      <c r="BB3760" s="141">
        <v>1300633.2389999994</v>
      </c>
      <c r="BC3760" s="141">
        <v>1270444.4618749993</v>
      </c>
      <c r="BD3760" s="141">
        <v>1240255.6847499993</v>
      </c>
      <c r="BE3760" s="141">
        <v>1210066.9076249993</v>
      </c>
      <c r="BF3760" s="141">
        <v>1179878.1304999993</v>
      </c>
      <c r="BG3760" s="141">
        <v>1149689.3533749992</v>
      </c>
      <c r="BH3760" s="141">
        <v>1119500.5762499992</v>
      </c>
      <c r="BI3760" s="141">
        <v>1089311.7991249992</v>
      </c>
      <c r="BJ3760" s="141">
        <v>1059123.0219999992</v>
      </c>
      <c r="BK3760" s="141">
        <v>1028934.2448749992</v>
      </c>
      <c r="BL3760" s="141">
        <v>998745.46774999914</v>
      </c>
      <c r="BM3760" s="141">
        <v>968556.69062499912</v>
      </c>
      <c r="BN3760" s="141">
        <v>938367.91349999909</v>
      </c>
      <c r="BO3760" s="141">
        <v>908179.13637499907</v>
      </c>
      <c r="BP3760" s="141">
        <v>877990.35924999905</v>
      </c>
    </row>
    <row r="3761" spans="4:68">
      <c r="D3761" s="174" t="s">
        <v>11947</v>
      </c>
      <c r="E3761" s="175">
        <v>461502.14</v>
      </c>
      <c r="F3761" s="174" t="s">
        <v>3540</v>
      </c>
      <c r="G3761" s="174" t="s">
        <v>3222</v>
      </c>
      <c r="H3761" s="174" t="s">
        <v>191</v>
      </c>
      <c r="I3761" s="174" t="s">
        <v>11948</v>
      </c>
      <c r="J3761" s="174" t="s">
        <v>11899</v>
      </c>
      <c r="K3761" s="174"/>
      <c r="L3761" s="174" t="s">
        <v>4395</v>
      </c>
      <c r="M3761" s="174" t="s">
        <v>3575</v>
      </c>
      <c r="N3761" s="176">
        <v>960</v>
      </c>
      <c r="O3761" s="174" t="s">
        <v>3407</v>
      </c>
      <c r="P3761" s="177">
        <v>36708</v>
      </c>
      <c r="Q3761" s="176">
        <v>156</v>
      </c>
      <c r="R3761" s="175">
        <v>74513.279999999999</v>
      </c>
      <c r="S3761" s="175">
        <v>386988.86</v>
      </c>
      <c r="T3761" s="178">
        <v>0</v>
      </c>
      <c r="U3761" s="96">
        <v>6</v>
      </c>
      <c r="V3761" s="38" t="s">
        <v>116</v>
      </c>
      <c r="W3761" s="38"/>
      <c r="X3761" s="137">
        <v>5768.77675</v>
      </c>
      <c r="Y3761" s="138">
        <v>65928</v>
      </c>
      <c r="Z3761" s="179">
        <v>67</v>
      </c>
      <c r="AA3761" s="139">
        <v>2080</v>
      </c>
      <c r="AB3761" s="131"/>
      <c r="AC3761" s="38"/>
      <c r="AD3761" s="140">
        <v>386988.86</v>
      </c>
      <c r="AE3761" s="141">
        <v>381220.08324999997</v>
      </c>
      <c r="AF3761" s="141">
        <v>375451.30649999995</v>
      </c>
      <c r="AG3761" s="141">
        <v>369682.52974999993</v>
      </c>
      <c r="AH3761" s="141">
        <v>363913.75299999991</v>
      </c>
      <c r="AI3761" s="141">
        <v>358144.97624999989</v>
      </c>
      <c r="AJ3761" s="141">
        <v>352376.19949999987</v>
      </c>
      <c r="AK3761" s="141">
        <v>346607.42274999985</v>
      </c>
      <c r="AL3761" s="141">
        <v>340838.64599999983</v>
      </c>
      <c r="AM3761" s="141">
        <v>335069.86924999981</v>
      </c>
      <c r="AN3761" s="141">
        <v>329301.0924999998</v>
      </c>
      <c r="AO3761" s="141">
        <v>323532.31574999978</v>
      </c>
      <c r="AP3761" s="141">
        <v>317763.53899999976</v>
      </c>
      <c r="AQ3761" s="141">
        <v>311994.76224999974</v>
      </c>
      <c r="AR3761" s="141">
        <v>306225.98549999972</v>
      </c>
      <c r="AS3761" s="141">
        <v>300457.2087499997</v>
      </c>
      <c r="AT3761" s="141">
        <v>294688.43199999968</v>
      </c>
      <c r="AU3761" s="141">
        <v>288919.65524999966</v>
      </c>
      <c r="AV3761" s="141">
        <v>283150.87849999964</v>
      </c>
      <c r="AW3761" s="141">
        <v>277382.10174999962</v>
      </c>
      <c r="AX3761" s="141">
        <v>271613.3249999996</v>
      </c>
      <c r="AY3761" s="141">
        <v>265844.54824999959</v>
      </c>
      <c r="AZ3761" s="141">
        <v>260075.7714999996</v>
      </c>
      <c r="BA3761" s="141">
        <v>254306.99474999961</v>
      </c>
      <c r="BB3761" s="141">
        <v>248538.21799999962</v>
      </c>
      <c r="BC3761" s="141">
        <v>242769.44124999963</v>
      </c>
      <c r="BD3761" s="141">
        <v>237000.66449999964</v>
      </c>
      <c r="BE3761" s="141">
        <v>231231.88774999965</v>
      </c>
      <c r="BF3761" s="141">
        <v>225463.11099999966</v>
      </c>
      <c r="BG3761" s="141">
        <v>219694.33424999967</v>
      </c>
      <c r="BH3761" s="141">
        <v>213925.55749999968</v>
      </c>
      <c r="BI3761" s="141">
        <v>208156.78074999969</v>
      </c>
      <c r="BJ3761" s="141">
        <v>202388.0039999997</v>
      </c>
      <c r="BK3761" s="141">
        <v>196619.22724999971</v>
      </c>
      <c r="BL3761" s="141">
        <v>190850.45049999972</v>
      </c>
      <c r="BM3761" s="141">
        <v>185081.67374999973</v>
      </c>
      <c r="BN3761" s="141">
        <v>179312.89699999974</v>
      </c>
      <c r="BO3761" s="141">
        <v>173544.12024999975</v>
      </c>
      <c r="BP3761" s="141">
        <v>167775.34349999976</v>
      </c>
    </row>
    <row r="3762" spans="4:68">
      <c r="D3762" s="174" t="s">
        <v>11949</v>
      </c>
      <c r="E3762" s="175">
        <v>2144759.15</v>
      </c>
      <c r="F3762" s="174" t="s">
        <v>3540</v>
      </c>
      <c r="G3762" s="174" t="s">
        <v>3222</v>
      </c>
      <c r="H3762" s="174" t="s">
        <v>191</v>
      </c>
      <c r="I3762" s="174" t="s">
        <v>11950</v>
      </c>
      <c r="J3762" s="174" t="s">
        <v>11899</v>
      </c>
      <c r="K3762" s="174"/>
      <c r="L3762" s="174" t="s">
        <v>4395</v>
      </c>
      <c r="M3762" s="174" t="s">
        <v>3575</v>
      </c>
      <c r="N3762" s="176">
        <v>960</v>
      </c>
      <c r="O3762" s="174" t="s">
        <v>3407</v>
      </c>
      <c r="P3762" s="177">
        <v>36708</v>
      </c>
      <c r="Q3762" s="176">
        <v>156</v>
      </c>
      <c r="R3762" s="175">
        <v>346289.12</v>
      </c>
      <c r="S3762" s="175">
        <v>1798470.03</v>
      </c>
      <c r="T3762" s="178">
        <v>0</v>
      </c>
      <c r="U3762" s="96">
        <v>6</v>
      </c>
      <c r="V3762" s="38" t="s">
        <v>116</v>
      </c>
      <c r="W3762" s="38"/>
      <c r="X3762" s="137">
        <v>26809.489374999997</v>
      </c>
      <c r="Y3762" s="138">
        <v>65928</v>
      </c>
      <c r="Z3762" s="179">
        <v>67</v>
      </c>
      <c r="AA3762" s="139">
        <v>2080</v>
      </c>
      <c r="AB3762" s="131"/>
      <c r="AC3762" s="38"/>
      <c r="AD3762" s="140">
        <v>1798470.03</v>
      </c>
      <c r="AE3762" s="141">
        <v>1771660.5406250001</v>
      </c>
      <c r="AF3762" s="141">
        <v>1744851.0512500003</v>
      </c>
      <c r="AG3762" s="141">
        <v>1718041.5618750004</v>
      </c>
      <c r="AH3762" s="141">
        <v>1691232.0725000005</v>
      </c>
      <c r="AI3762" s="141">
        <v>1664422.5831250006</v>
      </c>
      <c r="AJ3762" s="141">
        <v>1637613.0937500007</v>
      </c>
      <c r="AK3762" s="141">
        <v>1610803.6043750008</v>
      </c>
      <c r="AL3762" s="141">
        <v>1583994.1150000009</v>
      </c>
      <c r="AM3762" s="141">
        <v>1557184.625625001</v>
      </c>
      <c r="AN3762" s="141">
        <v>1530375.1362500011</v>
      </c>
      <c r="AO3762" s="141">
        <v>1503565.6468750013</v>
      </c>
      <c r="AP3762" s="141">
        <v>1476756.1575000014</v>
      </c>
      <c r="AQ3762" s="141">
        <v>1449946.6681250015</v>
      </c>
      <c r="AR3762" s="141">
        <v>1423137.1787500016</v>
      </c>
      <c r="AS3762" s="141">
        <v>1396327.6893750017</v>
      </c>
      <c r="AT3762" s="141">
        <v>1369518.2000000018</v>
      </c>
      <c r="AU3762" s="141">
        <v>1342708.7106250019</v>
      </c>
      <c r="AV3762" s="141">
        <v>1315899.221250002</v>
      </c>
      <c r="AW3762" s="141">
        <v>1289089.7318750022</v>
      </c>
      <c r="AX3762" s="141">
        <v>1262280.2425000023</v>
      </c>
      <c r="AY3762" s="141">
        <v>1235470.7531250024</v>
      </c>
      <c r="AZ3762" s="141">
        <v>1208661.2637500025</v>
      </c>
      <c r="BA3762" s="141">
        <v>1181851.7743750026</v>
      </c>
      <c r="BB3762" s="141">
        <v>1155042.2850000027</v>
      </c>
      <c r="BC3762" s="141">
        <v>1128232.7956250028</v>
      </c>
      <c r="BD3762" s="141">
        <v>1101423.3062500029</v>
      </c>
      <c r="BE3762" s="141">
        <v>1074613.816875003</v>
      </c>
      <c r="BF3762" s="141">
        <v>1047804.327500003</v>
      </c>
      <c r="BG3762" s="141">
        <v>1020994.838125003</v>
      </c>
      <c r="BH3762" s="141">
        <v>994185.34875000303</v>
      </c>
      <c r="BI3762" s="141">
        <v>967375.85937500303</v>
      </c>
      <c r="BJ3762" s="141">
        <v>940566.37000000302</v>
      </c>
      <c r="BK3762" s="141">
        <v>913756.88062500302</v>
      </c>
      <c r="BL3762" s="141">
        <v>886947.39125000301</v>
      </c>
      <c r="BM3762" s="141">
        <v>860137.90187500301</v>
      </c>
      <c r="BN3762" s="141">
        <v>833328.412500003</v>
      </c>
      <c r="BO3762" s="141">
        <v>806518.923125003</v>
      </c>
      <c r="BP3762" s="141">
        <v>779709.43375000299</v>
      </c>
    </row>
    <row r="3763" spans="4:68">
      <c r="D3763" s="174" t="s">
        <v>11951</v>
      </c>
      <c r="E3763" s="176">
        <v>3066410</v>
      </c>
      <c r="F3763" s="174" t="s">
        <v>3540</v>
      </c>
      <c r="G3763" s="174" t="s">
        <v>3222</v>
      </c>
      <c r="H3763" s="174" t="s">
        <v>191</v>
      </c>
      <c r="I3763" s="174" t="s">
        <v>11921</v>
      </c>
      <c r="J3763" s="174" t="s">
        <v>11899</v>
      </c>
      <c r="K3763" s="174"/>
      <c r="L3763" s="174" t="s">
        <v>4395</v>
      </c>
      <c r="M3763" s="174" t="s">
        <v>3575</v>
      </c>
      <c r="N3763" s="176">
        <v>960</v>
      </c>
      <c r="O3763" s="174" t="s">
        <v>3407</v>
      </c>
      <c r="P3763" s="177">
        <v>36708</v>
      </c>
      <c r="Q3763" s="176">
        <v>156</v>
      </c>
      <c r="R3763" s="175">
        <v>495097.38</v>
      </c>
      <c r="S3763" s="175">
        <v>2571312.62</v>
      </c>
      <c r="T3763" s="178">
        <v>0</v>
      </c>
      <c r="U3763" s="96">
        <v>6</v>
      </c>
      <c r="V3763" s="38" t="s">
        <v>116</v>
      </c>
      <c r="W3763" s="38"/>
      <c r="X3763" s="137">
        <v>38330.125</v>
      </c>
      <c r="Y3763" s="138">
        <v>65928</v>
      </c>
      <c r="Z3763" s="179">
        <v>67</v>
      </c>
      <c r="AA3763" s="139">
        <v>2080</v>
      </c>
      <c r="AB3763" s="131"/>
      <c r="AC3763" s="38"/>
      <c r="AD3763" s="140">
        <v>2571312.62</v>
      </c>
      <c r="AE3763" s="141">
        <v>2532982.4950000001</v>
      </c>
      <c r="AF3763" s="141">
        <v>2494652.37</v>
      </c>
      <c r="AG3763" s="141">
        <v>2456322.2450000001</v>
      </c>
      <c r="AH3763" s="141">
        <v>2417992.12</v>
      </c>
      <c r="AI3763" s="141">
        <v>2379661.9950000001</v>
      </c>
      <c r="AJ3763" s="141">
        <v>2341331.87</v>
      </c>
      <c r="AK3763" s="141">
        <v>2303001.7450000001</v>
      </c>
      <c r="AL3763" s="141">
        <v>2264671.62</v>
      </c>
      <c r="AM3763" s="141">
        <v>2226341.4950000001</v>
      </c>
      <c r="AN3763" s="141">
        <v>2188011.37</v>
      </c>
      <c r="AO3763" s="141">
        <v>2149681.2450000001</v>
      </c>
      <c r="AP3763" s="141">
        <v>2111351.12</v>
      </c>
      <c r="AQ3763" s="141">
        <v>2073020.9950000001</v>
      </c>
      <c r="AR3763" s="141">
        <v>2034690.87</v>
      </c>
      <c r="AS3763" s="141">
        <v>1996360.7450000001</v>
      </c>
      <c r="AT3763" s="141">
        <v>1958030.62</v>
      </c>
      <c r="AU3763" s="141">
        <v>1919700.4950000001</v>
      </c>
      <c r="AV3763" s="141">
        <v>1881370.37</v>
      </c>
      <c r="AW3763" s="141">
        <v>1843040.2450000001</v>
      </c>
      <c r="AX3763" s="141">
        <v>1804710.12</v>
      </c>
      <c r="AY3763" s="141">
        <v>1766379.9950000001</v>
      </c>
      <c r="AZ3763" s="141">
        <v>1728049.87</v>
      </c>
      <c r="BA3763" s="141">
        <v>1689719.7450000001</v>
      </c>
      <c r="BB3763" s="141">
        <v>1651389.62</v>
      </c>
      <c r="BC3763" s="141">
        <v>1613059.4950000001</v>
      </c>
      <c r="BD3763" s="141">
        <v>1574729.37</v>
      </c>
      <c r="BE3763" s="141">
        <v>1536399.2450000001</v>
      </c>
      <c r="BF3763" s="141">
        <v>1498069.12</v>
      </c>
      <c r="BG3763" s="141">
        <v>1459738.9950000001</v>
      </c>
      <c r="BH3763" s="141">
        <v>1421408.87</v>
      </c>
      <c r="BI3763" s="141">
        <v>1383078.7450000001</v>
      </c>
      <c r="BJ3763" s="141">
        <v>1344748.62</v>
      </c>
      <c r="BK3763" s="141">
        <v>1306418.4950000001</v>
      </c>
      <c r="BL3763" s="141">
        <v>1268088.3700000001</v>
      </c>
      <c r="BM3763" s="141">
        <v>1229758.2450000001</v>
      </c>
      <c r="BN3763" s="141">
        <v>1191428.1200000001</v>
      </c>
      <c r="BO3763" s="141">
        <v>1153097.9950000001</v>
      </c>
      <c r="BP3763" s="141">
        <v>1114767.8700000001</v>
      </c>
    </row>
    <row r="3764" spans="4:68">
      <c r="D3764" s="174" t="s">
        <v>11952</v>
      </c>
      <c r="E3764" s="175">
        <v>187384.75</v>
      </c>
      <c r="F3764" s="174" t="s">
        <v>3540</v>
      </c>
      <c r="G3764" s="174" t="s">
        <v>3222</v>
      </c>
      <c r="H3764" s="174" t="s">
        <v>191</v>
      </c>
      <c r="I3764" s="174" t="s">
        <v>11912</v>
      </c>
      <c r="J3764" s="174" t="s">
        <v>11899</v>
      </c>
      <c r="K3764" s="174"/>
      <c r="L3764" s="174" t="s">
        <v>4395</v>
      </c>
      <c r="M3764" s="174" t="s">
        <v>3575</v>
      </c>
      <c r="N3764" s="176">
        <v>960</v>
      </c>
      <c r="O3764" s="174" t="s">
        <v>3407</v>
      </c>
      <c r="P3764" s="177">
        <v>36708</v>
      </c>
      <c r="Q3764" s="176">
        <v>156</v>
      </c>
      <c r="R3764" s="175">
        <v>30254.71</v>
      </c>
      <c r="S3764" s="175">
        <v>157130.04</v>
      </c>
      <c r="T3764" s="178">
        <v>0</v>
      </c>
      <c r="U3764" s="96">
        <v>6</v>
      </c>
      <c r="V3764" s="38" t="s">
        <v>116</v>
      </c>
      <c r="W3764" s="38"/>
      <c r="X3764" s="137">
        <v>2342.3093750000003</v>
      </c>
      <c r="Y3764" s="138">
        <v>65928</v>
      </c>
      <c r="Z3764" s="179">
        <v>67</v>
      </c>
      <c r="AA3764" s="139">
        <v>2080</v>
      </c>
      <c r="AB3764" s="131"/>
      <c r="AC3764" s="38"/>
      <c r="AD3764" s="140">
        <v>157130.04</v>
      </c>
      <c r="AE3764" s="141">
        <v>154787.730625</v>
      </c>
      <c r="AF3764" s="141">
        <v>152445.42124999998</v>
      </c>
      <c r="AG3764" s="141">
        <v>150103.11187499997</v>
      </c>
      <c r="AH3764" s="141">
        <v>147760.80249999996</v>
      </c>
      <c r="AI3764" s="141">
        <v>145418.49312499995</v>
      </c>
      <c r="AJ3764" s="141">
        <v>143076.18374999994</v>
      </c>
      <c r="AK3764" s="141">
        <v>140733.87437499993</v>
      </c>
      <c r="AL3764" s="141">
        <v>138391.56499999992</v>
      </c>
      <c r="AM3764" s="141">
        <v>136049.2556249999</v>
      </c>
      <c r="AN3764" s="141">
        <v>133706.94624999989</v>
      </c>
      <c r="AO3764" s="141">
        <v>131364.63687499988</v>
      </c>
      <c r="AP3764" s="141">
        <v>129022.32749999988</v>
      </c>
      <c r="AQ3764" s="141">
        <v>126680.01812499989</v>
      </c>
      <c r="AR3764" s="141">
        <v>124337.70874999989</v>
      </c>
      <c r="AS3764" s="141">
        <v>121995.39937499989</v>
      </c>
      <c r="AT3764" s="141">
        <v>119653.08999999989</v>
      </c>
      <c r="AU3764" s="141">
        <v>117310.7806249999</v>
      </c>
      <c r="AV3764" s="141">
        <v>114968.4712499999</v>
      </c>
      <c r="AW3764" s="141">
        <v>112626.1618749999</v>
      </c>
      <c r="AX3764" s="141">
        <v>110283.85249999991</v>
      </c>
      <c r="AY3764" s="141">
        <v>107941.54312499991</v>
      </c>
      <c r="AZ3764" s="141">
        <v>105599.23374999991</v>
      </c>
      <c r="BA3764" s="141">
        <v>103256.92437499992</v>
      </c>
      <c r="BB3764" s="141">
        <v>100914.61499999992</v>
      </c>
      <c r="BC3764" s="141">
        <v>98572.305624999921</v>
      </c>
      <c r="BD3764" s="141">
        <v>96229.996249999924</v>
      </c>
      <c r="BE3764" s="141">
        <v>93887.686874999927</v>
      </c>
      <c r="BF3764" s="141">
        <v>91545.37749999993</v>
      </c>
      <c r="BG3764" s="141">
        <v>89203.068124999932</v>
      </c>
      <c r="BH3764" s="141">
        <v>86860.758749999935</v>
      </c>
      <c r="BI3764" s="141">
        <v>84518.449374999938</v>
      </c>
      <c r="BJ3764" s="141">
        <v>82176.139999999941</v>
      </c>
      <c r="BK3764" s="141">
        <v>79833.830624999944</v>
      </c>
      <c r="BL3764" s="141">
        <v>77491.521249999947</v>
      </c>
      <c r="BM3764" s="141">
        <v>75149.21187499995</v>
      </c>
      <c r="BN3764" s="141">
        <v>72806.902499999953</v>
      </c>
      <c r="BO3764" s="141">
        <v>70464.593124999956</v>
      </c>
      <c r="BP3764" s="141">
        <v>68122.283749999959</v>
      </c>
    </row>
    <row r="3765" spans="4:68">
      <c r="D3765" s="174" t="s">
        <v>11953</v>
      </c>
      <c r="E3765" s="175">
        <v>355307.85</v>
      </c>
      <c r="F3765" s="174" t="s">
        <v>3540</v>
      </c>
      <c r="G3765" s="174" t="s">
        <v>3222</v>
      </c>
      <c r="H3765" s="174" t="s">
        <v>191</v>
      </c>
      <c r="I3765" s="174" t="s">
        <v>11924</v>
      </c>
      <c r="J3765" s="174" t="s">
        <v>11899</v>
      </c>
      <c r="K3765" s="174"/>
      <c r="L3765" s="174" t="s">
        <v>4395</v>
      </c>
      <c r="M3765" s="174" t="s">
        <v>3575</v>
      </c>
      <c r="N3765" s="176">
        <v>960</v>
      </c>
      <c r="O3765" s="174" t="s">
        <v>3407</v>
      </c>
      <c r="P3765" s="177">
        <v>36708</v>
      </c>
      <c r="Q3765" s="176">
        <v>156</v>
      </c>
      <c r="R3765" s="175">
        <v>57367.31</v>
      </c>
      <c r="S3765" s="175">
        <v>297940.53999999998</v>
      </c>
      <c r="T3765" s="178">
        <v>0</v>
      </c>
      <c r="U3765" s="96">
        <v>6</v>
      </c>
      <c r="V3765" s="38" t="s">
        <v>116</v>
      </c>
      <c r="W3765" s="38"/>
      <c r="X3765" s="137">
        <v>4441.3481249999995</v>
      </c>
      <c r="Y3765" s="138">
        <v>65928</v>
      </c>
      <c r="Z3765" s="179">
        <v>67</v>
      </c>
      <c r="AA3765" s="139">
        <v>2080</v>
      </c>
      <c r="AB3765" s="131"/>
      <c r="AC3765" s="38"/>
      <c r="AD3765" s="140">
        <v>297940.53999999998</v>
      </c>
      <c r="AE3765" s="141">
        <v>293499.19187499996</v>
      </c>
      <c r="AF3765" s="141">
        <v>289057.84374999994</v>
      </c>
      <c r="AG3765" s="141">
        <v>284616.49562499992</v>
      </c>
      <c r="AH3765" s="141">
        <v>280175.1474999999</v>
      </c>
      <c r="AI3765" s="141">
        <v>275733.79937499989</v>
      </c>
      <c r="AJ3765" s="141">
        <v>271292.45124999987</v>
      </c>
      <c r="AK3765" s="141">
        <v>266851.10312499985</v>
      </c>
      <c r="AL3765" s="141">
        <v>262409.75499999983</v>
      </c>
      <c r="AM3765" s="141">
        <v>257968.40687499984</v>
      </c>
      <c r="AN3765" s="141">
        <v>253527.05874999985</v>
      </c>
      <c r="AO3765" s="141">
        <v>249085.71062499986</v>
      </c>
      <c r="AP3765" s="141">
        <v>244644.36249999987</v>
      </c>
      <c r="AQ3765" s="141">
        <v>240203.01437499988</v>
      </c>
      <c r="AR3765" s="141">
        <v>235761.66624999989</v>
      </c>
      <c r="AS3765" s="141">
        <v>231320.3181249999</v>
      </c>
      <c r="AT3765" s="141">
        <v>226878.96999999991</v>
      </c>
      <c r="AU3765" s="141">
        <v>222437.62187499992</v>
      </c>
      <c r="AV3765" s="141">
        <v>217996.27374999993</v>
      </c>
      <c r="AW3765" s="141">
        <v>213554.92562499995</v>
      </c>
      <c r="AX3765" s="141">
        <v>209113.57749999996</v>
      </c>
      <c r="AY3765" s="141">
        <v>204672.22937499997</v>
      </c>
      <c r="AZ3765" s="141">
        <v>200230.88124999998</v>
      </c>
      <c r="BA3765" s="141">
        <v>195789.53312499999</v>
      </c>
      <c r="BB3765" s="141">
        <v>191348.185</v>
      </c>
      <c r="BC3765" s="141">
        <v>186906.83687500001</v>
      </c>
      <c r="BD3765" s="141">
        <v>182465.48875000002</v>
      </c>
      <c r="BE3765" s="141">
        <v>178024.14062500003</v>
      </c>
      <c r="BF3765" s="141">
        <v>173582.79250000004</v>
      </c>
      <c r="BG3765" s="141">
        <v>169141.44437500005</v>
      </c>
      <c r="BH3765" s="141">
        <v>164700.09625000006</v>
      </c>
      <c r="BI3765" s="141">
        <v>160258.74812500007</v>
      </c>
      <c r="BJ3765" s="141">
        <v>155817.40000000008</v>
      </c>
      <c r="BK3765" s="141">
        <v>151376.05187500009</v>
      </c>
      <c r="BL3765" s="141">
        <v>146934.7037500001</v>
      </c>
      <c r="BM3765" s="141">
        <v>142493.35562500011</v>
      </c>
      <c r="BN3765" s="141">
        <v>138052.00750000012</v>
      </c>
      <c r="BO3765" s="141">
        <v>133610.65937500013</v>
      </c>
      <c r="BP3765" s="141">
        <v>129169.31125000013</v>
      </c>
    </row>
    <row r="3766" spans="4:68">
      <c r="D3766" s="174" t="s">
        <v>11954</v>
      </c>
      <c r="E3766" s="175">
        <v>2336762.2799999998</v>
      </c>
      <c r="F3766" s="174" t="s">
        <v>3540</v>
      </c>
      <c r="G3766" s="174" t="s">
        <v>3222</v>
      </c>
      <c r="H3766" s="174" t="s">
        <v>191</v>
      </c>
      <c r="I3766" s="174" t="s">
        <v>2863</v>
      </c>
      <c r="J3766" s="174" t="s">
        <v>11899</v>
      </c>
      <c r="K3766" s="174"/>
      <c r="L3766" s="174" t="s">
        <v>4395</v>
      </c>
      <c r="M3766" s="174" t="s">
        <v>3575</v>
      </c>
      <c r="N3766" s="176">
        <v>960</v>
      </c>
      <c r="O3766" s="174" t="s">
        <v>3407</v>
      </c>
      <c r="P3766" s="177">
        <v>36708</v>
      </c>
      <c r="Q3766" s="176">
        <v>156</v>
      </c>
      <c r="R3766" s="175">
        <v>377289.64</v>
      </c>
      <c r="S3766" s="175">
        <v>1959472.64</v>
      </c>
      <c r="T3766" s="178">
        <v>0</v>
      </c>
      <c r="U3766" s="96">
        <v>6</v>
      </c>
      <c r="V3766" s="38" t="s">
        <v>116</v>
      </c>
      <c r="W3766" s="38"/>
      <c r="X3766" s="137">
        <v>29209.528499999993</v>
      </c>
      <c r="Y3766" s="138">
        <v>65928</v>
      </c>
      <c r="Z3766" s="179">
        <v>67</v>
      </c>
      <c r="AA3766" s="139">
        <v>2080</v>
      </c>
      <c r="AB3766" s="131"/>
      <c r="AC3766" s="38"/>
      <c r="AD3766" s="140">
        <v>1959472.64</v>
      </c>
      <c r="AE3766" s="141">
        <v>1930263.1114999999</v>
      </c>
      <c r="AF3766" s="141">
        <v>1901053.5829999999</v>
      </c>
      <c r="AG3766" s="141">
        <v>1871844.0544999999</v>
      </c>
      <c r="AH3766" s="141">
        <v>1842634.5259999998</v>
      </c>
      <c r="AI3766" s="141">
        <v>1813424.9974999998</v>
      </c>
      <c r="AJ3766" s="141">
        <v>1784215.4689999998</v>
      </c>
      <c r="AK3766" s="141">
        <v>1755005.9404999998</v>
      </c>
      <c r="AL3766" s="141">
        <v>1725796.4119999998</v>
      </c>
      <c r="AM3766" s="141">
        <v>1696586.8834999998</v>
      </c>
      <c r="AN3766" s="141">
        <v>1667377.3549999997</v>
      </c>
      <c r="AO3766" s="141">
        <v>1638167.8264999997</v>
      </c>
      <c r="AP3766" s="141">
        <v>1608958.2979999997</v>
      </c>
      <c r="AQ3766" s="141">
        <v>1579748.7694999997</v>
      </c>
      <c r="AR3766" s="141">
        <v>1550539.2409999997</v>
      </c>
      <c r="AS3766" s="141">
        <v>1521329.7124999997</v>
      </c>
      <c r="AT3766" s="141">
        <v>1492120.1839999997</v>
      </c>
      <c r="AU3766" s="141">
        <v>1462910.6554999996</v>
      </c>
      <c r="AV3766" s="141">
        <v>1433701.1269999996</v>
      </c>
      <c r="AW3766" s="141">
        <v>1404491.5984999996</v>
      </c>
      <c r="AX3766" s="141">
        <v>1375282.0699999996</v>
      </c>
      <c r="AY3766" s="141">
        <v>1346072.5414999996</v>
      </c>
      <c r="AZ3766" s="141">
        <v>1316863.0129999996</v>
      </c>
      <c r="BA3766" s="141">
        <v>1287653.4844999996</v>
      </c>
      <c r="BB3766" s="141">
        <v>1258443.9559999995</v>
      </c>
      <c r="BC3766" s="141">
        <v>1229234.4274999995</v>
      </c>
      <c r="BD3766" s="141">
        <v>1200024.8989999995</v>
      </c>
      <c r="BE3766" s="141">
        <v>1170815.3704999995</v>
      </c>
      <c r="BF3766" s="141">
        <v>1141605.8419999995</v>
      </c>
      <c r="BG3766" s="141">
        <v>1112396.3134999995</v>
      </c>
      <c r="BH3766" s="141">
        <v>1083186.7849999995</v>
      </c>
      <c r="BI3766" s="141">
        <v>1053977.2564999994</v>
      </c>
      <c r="BJ3766" s="141">
        <v>1024767.7279999994</v>
      </c>
      <c r="BK3766" s="141">
        <v>995558.19949999941</v>
      </c>
      <c r="BL3766" s="141">
        <v>966348.67099999939</v>
      </c>
      <c r="BM3766" s="141">
        <v>937139.14249999938</v>
      </c>
      <c r="BN3766" s="141">
        <v>907929.61399999936</v>
      </c>
      <c r="BO3766" s="141">
        <v>878720.08549999935</v>
      </c>
      <c r="BP3766" s="141">
        <v>849510.55699999933</v>
      </c>
    </row>
    <row r="3767" spans="4:68">
      <c r="D3767" s="174" t="s">
        <v>11955</v>
      </c>
      <c r="E3767" s="175">
        <v>1263185.22</v>
      </c>
      <c r="F3767" s="174" t="s">
        <v>3540</v>
      </c>
      <c r="G3767" s="174" t="s">
        <v>3222</v>
      </c>
      <c r="H3767" s="174" t="s">
        <v>191</v>
      </c>
      <c r="I3767" s="174" t="s">
        <v>11914</v>
      </c>
      <c r="J3767" s="174" t="s">
        <v>11899</v>
      </c>
      <c r="K3767" s="174"/>
      <c r="L3767" s="174" t="s">
        <v>4395</v>
      </c>
      <c r="M3767" s="174" t="s">
        <v>3575</v>
      </c>
      <c r="N3767" s="176">
        <v>960</v>
      </c>
      <c r="O3767" s="174" t="s">
        <v>3407</v>
      </c>
      <c r="P3767" s="177">
        <v>36708</v>
      </c>
      <c r="Q3767" s="176">
        <v>156</v>
      </c>
      <c r="R3767" s="175">
        <v>203951.71</v>
      </c>
      <c r="S3767" s="175">
        <v>1059233.51</v>
      </c>
      <c r="T3767" s="178">
        <v>0</v>
      </c>
      <c r="U3767" s="96">
        <v>6</v>
      </c>
      <c r="V3767" s="38" t="s">
        <v>116</v>
      </c>
      <c r="W3767" s="38"/>
      <c r="X3767" s="137">
        <v>15789.81525</v>
      </c>
      <c r="Y3767" s="138">
        <v>65928</v>
      </c>
      <c r="Z3767" s="179">
        <v>67</v>
      </c>
      <c r="AA3767" s="139">
        <v>2080</v>
      </c>
      <c r="AB3767" s="131"/>
      <c r="AC3767" s="38"/>
      <c r="AD3767" s="140">
        <v>1059233.51</v>
      </c>
      <c r="AE3767" s="141">
        <v>1043443.69475</v>
      </c>
      <c r="AF3767" s="141">
        <v>1027653.8795</v>
      </c>
      <c r="AG3767" s="141">
        <v>1011864.0642500001</v>
      </c>
      <c r="AH3767" s="141">
        <v>996074.24900000007</v>
      </c>
      <c r="AI3767" s="141">
        <v>980284.43375000008</v>
      </c>
      <c r="AJ3767" s="141">
        <v>964494.6185000001</v>
      </c>
      <c r="AK3767" s="141">
        <v>948704.80325000011</v>
      </c>
      <c r="AL3767" s="141">
        <v>932914.98800000013</v>
      </c>
      <c r="AM3767" s="141">
        <v>917125.17275000014</v>
      </c>
      <c r="AN3767" s="141">
        <v>901335.35750000016</v>
      </c>
      <c r="AO3767" s="141">
        <v>885545.54225000017</v>
      </c>
      <c r="AP3767" s="141">
        <v>869755.72700000019</v>
      </c>
      <c r="AQ3767" s="141">
        <v>853965.9117500002</v>
      </c>
      <c r="AR3767" s="141">
        <v>838176.09650000022</v>
      </c>
      <c r="AS3767" s="141">
        <v>822386.28125000023</v>
      </c>
      <c r="AT3767" s="141">
        <v>806596.46600000025</v>
      </c>
      <c r="AU3767" s="141">
        <v>790806.65075000026</v>
      </c>
      <c r="AV3767" s="141">
        <v>775016.83550000028</v>
      </c>
      <c r="AW3767" s="141">
        <v>759227.02025000029</v>
      </c>
      <c r="AX3767" s="141">
        <v>743437.20500000031</v>
      </c>
      <c r="AY3767" s="141">
        <v>727647.38975000032</v>
      </c>
      <c r="AZ3767" s="141">
        <v>711857.57450000034</v>
      </c>
      <c r="BA3767" s="141">
        <v>696067.75925000035</v>
      </c>
      <c r="BB3767" s="141">
        <v>680277.94400000037</v>
      </c>
      <c r="BC3767" s="141">
        <v>664488.12875000038</v>
      </c>
      <c r="BD3767" s="141">
        <v>648698.3135000004</v>
      </c>
      <c r="BE3767" s="141">
        <v>632908.49825000041</v>
      </c>
      <c r="BF3767" s="141">
        <v>617118.68300000043</v>
      </c>
      <c r="BG3767" s="141">
        <v>601328.86775000044</v>
      </c>
      <c r="BH3767" s="141">
        <v>585539.05250000046</v>
      </c>
      <c r="BI3767" s="141">
        <v>569749.23725000047</v>
      </c>
      <c r="BJ3767" s="141">
        <v>553959.42200000049</v>
      </c>
      <c r="BK3767" s="141">
        <v>538169.6067500005</v>
      </c>
      <c r="BL3767" s="141">
        <v>522379.79150000052</v>
      </c>
      <c r="BM3767" s="141">
        <v>506589.97625000053</v>
      </c>
      <c r="BN3767" s="141">
        <v>490800.16100000055</v>
      </c>
      <c r="BO3767" s="141">
        <v>475010.34575000056</v>
      </c>
      <c r="BP3767" s="141">
        <v>459220.53050000058</v>
      </c>
    </row>
    <row r="3768" spans="4:68">
      <c r="D3768" s="174" t="s">
        <v>11956</v>
      </c>
      <c r="E3768" s="175">
        <v>46906.28</v>
      </c>
      <c r="F3768" s="174" t="s">
        <v>11293</v>
      </c>
      <c r="G3768" s="174" t="s">
        <v>3222</v>
      </c>
      <c r="H3768" s="174" t="s">
        <v>191</v>
      </c>
      <c r="I3768" s="174" t="s">
        <v>11919</v>
      </c>
      <c r="J3768" s="174" t="s">
        <v>11899</v>
      </c>
      <c r="K3768" s="174"/>
      <c r="L3768" s="174" t="s">
        <v>4395</v>
      </c>
      <c r="M3768" s="174" t="s">
        <v>3575</v>
      </c>
      <c r="N3768" s="176">
        <v>960</v>
      </c>
      <c r="O3768" s="174" t="s">
        <v>3407</v>
      </c>
      <c r="P3768" s="177">
        <v>36708</v>
      </c>
      <c r="Q3768" s="176">
        <v>156</v>
      </c>
      <c r="R3768" s="175">
        <v>7573.3</v>
      </c>
      <c r="S3768" s="175">
        <v>39332.980000000003</v>
      </c>
      <c r="T3768" s="178">
        <v>0</v>
      </c>
      <c r="U3768" s="96">
        <v>6</v>
      </c>
      <c r="V3768" s="38" t="s">
        <v>116</v>
      </c>
      <c r="W3768" s="38"/>
      <c r="X3768" s="137">
        <v>586.32850000000008</v>
      </c>
      <c r="Y3768" s="138">
        <v>65928</v>
      </c>
      <c r="Z3768" s="179">
        <v>67</v>
      </c>
      <c r="AA3768" s="139">
        <v>2080</v>
      </c>
      <c r="AB3768" s="131"/>
      <c r="AC3768" s="38"/>
      <c r="AD3768" s="140">
        <v>39332.980000000003</v>
      </c>
      <c r="AE3768" s="141">
        <v>38746.6515</v>
      </c>
      <c r="AF3768" s="141">
        <v>38160.322999999997</v>
      </c>
      <c r="AG3768" s="141">
        <v>37573.994499999993</v>
      </c>
      <c r="AH3768" s="141">
        <v>36987.66599999999</v>
      </c>
      <c r="AI3768" s="141">
        <v>36401.337499999987</v>
      </c>
      <c r="AJ3768" s="141">
        <v>35815.008999999984</v>
      </c>
      <c r="AK3768" s="141">
        <v>35228.68049999998</v>
      </c>
      <c r="AL3768" s="141">
        <v>34642.351999999977</v>
      </c>
      <c r="AM3768" s="141">
        <v>34056.023499999974</v>
      </c>
      <c r="AN3768" s="141">
        <v>33469.694999999971</v>
      </c>
      <c r="AO3768" s="141">
        <v>32883.366499999967</v>
      </c>
      <c r="AP3768" s="141">
        <v>32297.037999999968</v>
      </c>
      <c r="AQ3768" s="141">
        <v>31710.709499999968</v>
      </c>
      <c r="AR3768" s="141">
        <v>31124.380999999968</v>
      </c>
      <c r="AS3768" s="141">
        <v>30538.052499999969</v>
      </c>
      <c r="AT3768" s="141">
        <v>29951.723999999969</v>
      </c>
      <c r="AU3768" s="141">
        <v>29365.39549999997</v>
      </c>
      <c r="AV3768" s="141">
        <v>28779.06699999997</v>
      </c>
      <c r="AW3768" s="141">
        <v>28192.73849999997</v>
      </c>
      <c r="AX3768" s="141">
        <v>27606.409999999971</v>
      </c>
      <c r="AY3768" s="141">
        <v>27020.081499999971</v>
      </c>
      <c r="AZ3768" s="141">
        <v>26433.752999999972</v>
      </c>
      <c r="BA3768" s="141">
        <v>25847.424499999972</v>
      </c>
      <c r="BB3768" s="141">
        <v>25261.095999999972</v>
      </c>
      <c r="BC3768" s="141">
        <v>24674.767499999973</v>
      </c>
      <c r="BD3768" s="141">
        <v>24088.438999999973</v>
      </c>
      <c r="BE3768" s="141">
        <v>23502.110499999973</v>
      </c>
      <c r="BF3768" s="141">
        <v>22915.781999999974</v>
      </c>
      <c r="BG3768" s="141">
        <v>22329.453499999974</v>
      </c>
      <c r="BH3768" s="141">
        <v>21743.124999999975</v>
      </c>
      <c r="BI3768" s="141">
        <v>21156.796499999975</v>
      </c>
      <c r="BJ3768" s="141">
        <v>20570.467999999975</v>
      </c>
      <c r="BK3768" s="141">
        <v>19984.139499999976</v>
      </c>
      <c r="BL3768" s="141">
        <v>19397.810999999976</v>
      </c>
      <c r="BM3768" s="141">
        <v>18811.482499999976</v>
      </c>
      <c r="BN3768" s="141">
        <v>18225.153999999977</v>
      </c>
      <c r="BO3768" s="141">
        <v>17638.825499999977</v>
      </c>
      <c r="BP3768" s="141">
        <v>17052.496999999978</v>
      </c>
    </row>
    <row r="3769" spans="4:68">
      <c r="D3769" s="174" t="s">
        <v>11957</v>
      </c>
      <c r="E3769" s="175">
        <v>26602.54</v>
      </c>
      <c r="F3769" s="174" t="s">
        <v>11293</v>
      </c>
      <c r="G3769" s="174" t="s">
        <v>3222</v>
      </c>
      <c r="H3769" s="174" t="s">
        <v>191</v>
      </c>
      <c r="I3769" s="174" t="s">
        <v>2863</v>
      </c>
      <c r="J3769" s="174" t="s">
        <v>11899</v>
      </c>
      <c r="K3769" s="174"/>
      <c r="L3769" s="174" t="s">
        <v>4395</v>
      </c>
      <c r="M3769" s="174" t="s">
        <v>3575</v>
      </c>
      <c r="N3769" s="176">
        <v>960</v>
      </c>
      <c r="O3769" s="174" t="s">
        <v>3407</v>
      </c>
      <c r="P3769" s="177">
        <v>36708</v>
      </c>
      <c r="Q3769" s="176">
        <v>156</v>
      </c>
      <c r="R3769" s="175">
        <v>4295.18</v>
      </c>
      <c r="S3769" s="175">
        <v>22307.360000000001</v>
      </c>
      <c r="T3769" s="178">
        <v>0</v>
      </c>
      <c r="U3769" s="96">
        <v>6</v>
      </c>
      <c r="V3769" s="38" t="s">
        <v>116</v>
      </c>
      <c r="W3769" s="38"/>
      <c r="X3769" s="137">
        <v>332.53174999999999</v>
      </c>
      <c r="Y3769" s="138">
        <v>65928</v>
      </c>
      <c r="Z3769" s="179">
        <v>67</v>
      </c>
      <c r="AA3769" s="139">
        <v>2080</v>
      </c>
      <c r="AB3769" s="131"/>
      <c r="AC3769" s="38"/>
      <c r="AD3769" s="140">
        <v>22307.360000000001</v>
      </c>
      <c r="AE3769" s="141">
        <v>21974.828250000002</v>
      </c>
      <c r="AF3769" s="141">
        <v>21642.296500000004</v>
      </c>
      <c r="AG3769" s="141">
        <v>21309.764750000006</v>
      </c>
      <c r="AH3769" s="141">
        <v>20977.233000000007</v>
      </c>
      <c r="AI3769" s="141">
        <v>20644.701250000009</v>
      </c>
      <c r="AJ3769" s="141">
        <v>20312.169500000011</v>
      </c>
      <c r="AK3769" s="141">
        <v>19979.637750000013</v>
      </c>
      <c r="AL3769" s="141">
        <v>19647.106000000014</v>
      </c>
      <c r="AM3769" s="141">
        <v>19314.574250000016</v>
      </c>
      <c r="AN3769" s="141">
        <v>18982.042500000018</v>
      </c>
      <c r="AO3769" s="141">
        <v>18649.510750000019</v>
      </c>
      <c r="AP3769" s="141">
        <v>18316.979000000021</v>
      </c>
      <c r="AQ3769" s="141">
        <v>17984.447250000023</v>
      </c>
      <c r="AR3769" s="141">
        <v>17651.915500000025</v>
      </c>
      <c r="AS3769" s="141">
        <v>17319.383750000026</v>
      </c>
      <c r="AT3769" s="141">
        <v>16986.852000000028</v>
      </c>
      <c r="AU3769" s="141">
        <v>16654.32025000003</v>
      </c>
      <c r="AV3769" s="141">
        <v>16321.78850000003</v>
      </c>
      <c r="AW3769" s="141">
        <v>15989.25675000003</v>
      </c>
      <c r="AX3769" s="141">
        <v>15656.725000000029</v>
      </c>
      <c r="AY3769" s="141">
        <v>15324.193250000029</v>
      </c>
      <c r="AZ3769" s="141">
        <v>14991.661500000029</v>
      </c>
      <c r="BA3769" s="141">
        <v>14659.129750000029</v>
      </c>
      <c r="BB3769" s="141">
        <v>14326.598000000029</v>
      </c>
      <c r="BC3769" s="141">
        <v>13994.066250000029</v>
      </c>
      <c r="BD3769" s="141">
        <v>13661.534500000029</v>
      </c>
      <c r="BE3769" s="141">
        <v>13329.002750000029</v>
      </c>
      <c r="BF3769" s="141">
        <v>12996.471000000029</v>
      </c>
      <c r="BG3769" s="141">
        <v>12663.939250000029</v>
      </c>
      <c r="BH3769" s="141">
        <v>12331.407500000028</v>
      </c>
      <c r="BI3769" s="141">
        <v>11998.875750000028</v>
      </c>
      <c r="BJ3769" s="141">
        <v>11666.344000000028</v>
      </c>
      <c r="BK3769" s="141">
        <v>11333.812250000028</v>
      </c>
      <c r="BL3769" s="141">
        <v>11001.280500000028</v>
      </c>
      <c r="BM3769" s="141">
        <v>10668.748750000028</v>
      </c>
      <c r="BN3769" s="141">
        <v>10336.217000000028</v>
      </c>
      <c r="BO3769" s="141">
        <v>10003.685250000028</v>
      </c>
      <c r="BP3769" s="141">
        <v>9671.1535000000276</v>
      </c>
    </row>
    <row r="3770" spans="4:68">
      <c r="D3770" s="174" t="s">
        <v>11958</v>
      </c>
      <c r="E3770" s="176">
        <v>522862</v>
      </c>
      <c r="F3770" s="174" t="s">
        <v>3466</v>
      </c>
      <c r="G3770" s="174" t="s">
        <v>3222</v>
      </c>
      <c r="H3770" s="174" t="s">
        <v>191</v>
      </c>
      <c r="I3770" s="174" t="s">
        <v>3098</v>
      </c>
      <c r="J3770" s="174" t="s">
        <v>11959</v>
      </c>
      <c r="K3770" s="174"/>
      <c r="L3770" s="174" t="s">
        <v>4395</v>
      </c>
      <c r="M3770" s="174" t="s">
        <v>3575</v>
      </c>
      <c r="N3770" s="176">
        <v>960</v>
      </c>
      <c r="O3770" s="174" t="s">
        <v>3407</v>
      </c>
      <c r="P3770" s="177">
        <v>36708</v>
      </c>
      <c r="Q3770" s="176">
        <v>156</v>
      </c>
      <c r="R3770" s="175">
        <v>84420.36</v>
      </c>
      <c r="S3770" s="175">
        <v>438441.64</v>
      </c>
      <c r="T3770" s="178">
        <v>1</v>
      </c>
      <c r="U3770" s="96">
        <v>6</v>
      </c>
      <c r="V3770" s="38" t="s">
        <v>116</v>
      </c>
      <c r="W3770" s="38"/>
      <c r="X3770" s="137">
        <v>6535.7749999999996</v>
      </c>
      <c r="Y3770" s="138">
        <v>65928</v>
      </c>
      <c r="Z3770" s="179">
        <v>67</v>
      </c>
      <c r="AA3770" s="139">
        <v>2080</v>
      </c>
      <c r="AB3770" s="131"/>
      <c r="AC3770" s="38"/>
      <c r="AD3770" s="140">
        <v>438441.64</v>
      </c>
      <c r="AE3770" s="141">
        <v>431905.86499999999</v>
      </c>
      <c r="AF3770" s="141">
        <v>425370.08999999997</v>
      </c>
      <c r="AG3770" s="141">
        <v>418834.31499999994</v>
      </c>
      <c r="AH3770" s="141">
        <v>412298.53999999992</v>
      </c>
      <c r="AI3770" s="141">
        <v>405762.7649999999</v>
      </c>
      <c r="AJ3770" s="141">
        <v>399226.98999999987</v>
      </c>
      <c r="AK3770" s="141">
        <v>392691.21499999985</v>
      </c>
      <c r="AL3770" s="141">
        <v>386155.43999999983</v>
      </c>
      <c r="AM3770" s="141">
        <v>379619.6649999998</v>
      </c>
      <c r="AN3770" s="141">
        <v>373083.88999999978</v>
      </c>
      <c r="AO3770" s="141">
        <v>366548.11499999976</v>
      </c>
      <c r="AP3770" s="141">
        <v>360012.33999999973</v>
      </c>
      <c r="AQ3770" s="141">
        <v>353476.56499999971</v>
      </c>
      <c r="AR3770" s="141">
        <v>346940.78999999969</v>
      </c>
      <c r="AS3770" s="141">
        <v>340405.01499999966</v>
      </c>
      <c r="AT3770" s="141">
        <v>333869.23999999964</v>
      </c>
      <c r="AU3770" s="141">
        <v>327333.46499999962</v>
      </c>
      <c r="AV3770" s="141">
        <v>320797.68999999959</v>
      </c>
      <c r="AW3770" s="141">
        <v>314261.91499999957</v>
      </c>
      <c r="AX3770" s="141">
        <v>307726.13999999955</v>
      </c>
      <c r="AY3770" s="141">
        <v>301190.36499999953</v>
      </c>
      <c r="AZ3770" s="141">
        <v>294654.5899999995</v>
      </c>
      <c r="BA3770" s="141">
        <v>288118.81499999948</v>
      </c>
      <c r="BB3770" s="141">
        <v>281583.03999999946</v>
      </c>
      <c r="BC3770" s="141">
        <v>275047.26499999943</v>
      </c>
      <c r="BD3770" s="141">
        <v>268511.48999999941</v>
      </c>
      <c r="BE3770" s="141">
        <v>261975.71499999941</v>
      </c>
      <c r="BF3770" s="141">
        <v>255439.93999999942</v>
      </c>
      <c r="BG3770" s="141">
        <v>248904.16499999943</v>
      </c>
      <c r="BH3770" s="141">
        <v>242368.38999999943</v>
      </c>
      <c r="BI3770" s="141">
        <v>235832.61499999944</v>
      </c>
      <c r="BJ3770" s="141">
        <v>229296.83999999944</v>
      </c>
      <c r="BK3770" s="141">
        <v>222761.06499999945</v>
      </c>
      <c r="BL3770" s="141">
        <v>216225.28999999946</v>
      </c>
      <c r="BM3770" s="141">
        <v>209689.51499999946</v>
      </c>
      <c r="BN3770" s="141">
        <v>203153.73999999947</v>
      </c>
      <c r="BO3770" s="141">
        <v>196617.96499999947</v>
      </c>
      <c r="BP3770" s="141">
        <v>190082.18999999948</v>
      </c>
    </row>
    <row r="3771" spans="4:68">
      <c r="D3771" s="174" t="s">
        <v>11960</v>
      </c>
      <c r="E3771" s="176">
        <v>116315</v>
      </c>
      <c r="F3771" s="174" t="s">
        <v>3466</v>
      </c>
      <c r="G3771" s="174" t="s">
        <v>3222</v>
      </c>
      <c r="H3771" s="174" t="s">
        <v>191</v>
      </c>
      <c r="I3771" s="174" t="s">
        <v>3098</v>
      </c>
      <c r="J3771" s="174" t="s">
        <v>11959</v>
      </c>
      <c r="K3771" s="174"/>
      <c r="L3771" s="174" t="s">
        <v>4395</v>
      </c>
      <c r="M3771" s="174" t="s">
        <v>3575</v>
      </c>
      <c r="N3771" s="176">
        <v>960</v>
      </c>
      <c r="O3771" s="174" t="s">
        <v>3407</v>
      </c>
      <c r="P3771" s="177">
        <v>36708</v>
      </c>
      <c r="Q3771" s="176">
        <v>156</v>
      </c>
      <c r="R3771" s="175">
        <v>18779.93</v>
      </c>
      <c r="S3771" s="175">
        <v>97535.07</v>
      </c>
      <c r="T3771" s="178">
        <v>1</v>
      </c>
      <c r="U3771" s="96">
        <v>6</v>
      </c>
      <c r="V3771" s="38" t="s">
        <v>116</v>
      </c>
      <c r="W3771" s="38"/>
      <c r="X3771" s="137">
        <v>1453.9375</v>
      </c>
      <c r="Y3771" s="138">
        <v>65928</v>
      </c>
      <c r="Z3771" s="179">
        <v>67</v>
      </c>
      <c r="AA3771" s="139">
        <v>2080</v>
      </c>
      <c r="AB3771" s="131"/>
      <c r="AC3771" s="38"/>
      <c r="AD3771" s="140">
        <v>97535.07</v>
      </c>
      <c r="AE3771" s="141">
        <v>96081.132500000007</v>
      </c>
      <c r="AF3771" s="141">
        <v>94627.195000000007</v>
      </c>
      <c r="AG3771" s="141">
        <v>93173.257500000007</v>
      </c>
      <c r="AH3771" s="141">
        <v>91719.32</v>
      </c>
      <c r="AI3771" s="141">
        <v>90265.382500000007</v>
      </c>
      <c r="AJ3771" s="141">
        <v>88811.445000000007</v>
      </c>
      <c r="AK3771" s="141">
        <v>87357.507500000007</v>
      </c>
      <c r="AL3771" s="141">
        <v>85903.57</v>
      </c>
      <c r="AM3771" s="141">
        <v>84449.632500000007</v>
      </c>
      <c r="AN3771" s="141">
        <v>82995.695000000007</v>
      </c>
      <c r="AO3771" s="141">
        <v>81541.757500000007</v>
      </c>
      <c r="AP3771" s="141">
        <v>80087.820000000007</v>
      </c>
      <c r="AQ3771" s="141">
        <v>78633.882500000007</v>
      </c>
      <c r="AR3771" s="141">
        <v>77179.945000000007</v>
      </c>
      <c r="AS3771" s="141">
        <v>75726.007500000007</v>
      </c>
      <c r="AT3771" s="141">
        <v>74272.070000000007</v>
      </c>
      <c r="AU3771" s="141">
        <v>72818.132500000007</v>
      </c>
      <c r="AV3771" s="141">
        <v>71364.195000000007</v>
      </c>
      <c r="AW3771" s="141">
        <v>69910.257500000007</v>
      </c>
      <c r="AX3771" s="141">
        <v>68456.320000000007</v>
      </c>
      <c r="AY3771" s="141">
        <v>67002.382500000007</v>
      </c>
      <c r="AZ3771" s="141">
        <v>65548.445000000007</v>
      </c>
      <c r="BA3771" s="141">
        <v>64094.507500000007</v>
      </c>
      <c r="BB3771" s="141">
        <v>62640.570000000007</v>
      </c>
      <c r="BC3771" s="141">
        <v>61186.632500000007</v>
      </c>
      <c r="BD3771" s="141">
        <v>59732.695000000007</v>
      </c>
      <c r="BE3771" s="141">
        <v>58278.757500000007</v>
      </c>
      <c r="BF3771" s="141">
        <v>56824.820000000007</v>
      </c>
      <c r="BG3771" s="141">
        <v>55370.882500000007</v>
      </c>
      <c r="BH3771" s="141">
        <v>53916.945000000007</v>
      </c>
      <c r="BI3771" s="141">
        <v>52463.007500000007</v>
      </c>
      <c r="BJ3771" s="141">
        <v>51009.070000000007</v>
      </c>
      <c r="BK3771" s="141">
        <v>49555.132500000007</v>
      </c>
      <c r="BL3771" s="141">
        <v>48101.195000000007</v>
      </c>
      <c r="BM3771" s="141">
        <v>46647.257500000007</v>
      </c>
      <c r="BN3771" s="141">
        <v>45193.320000000007</v>
      </c>
      <c r="BO3771" s="141">
        <v>43739.382500000007</v>
      </c>
      <c r="BP3771" s="141">
        <v>42285.445000000007</v>
      </c>
    </row>
    <row r="3772" spans="4:68">
      <c r="D3772" s="174" t="s">
        <v>11961</v>
      </c>
      <c r="E3772" s="176">
        <v>73</v>
      </c>
      <c r="F3772" s="174" t="s">
        <v>11278</v>
      </c>
      <c r="G3772" s="174" t="s">
        <v>3222</v>
      </c>
      <c r="H3772" s="174" t="s">
        <v>191</v>
      </c>
      <c r="I3772" s="174" t="s">
        <v>3098</v>
      </c>
      <c r="J3772" s="174" t="s">
        <v>11959</v>
      </c>
      <c r="K3772" s="174"/>
      <c r="L3772" s="174" t="s">
        <v>4395</v>
      </c>
      <c r="M3772" s="174" t="s">
        <v>3575</v>
      </c>
      <c r="N3772" s="176">
        <v>960</v>
      </c>
      <c r="O3772" s="174" t="s">
        <v>3407</v>
      </c>
      <c r="P3772" s="177">
        <v>36708</v>
      </c>
      <c r="Q3772" s="176">
        <v>156</v>
      </c>
      <c r="R3772" s="175">
        <v>11.75</v>
      </c>
      <c r="S3772" s="175">
        <v>61.25</v>
      </c>
      <c r="T3772" s="178">
        <v>1</v>
      </c>
      <c r="U3772" s="96">
        <v>6</v>
      </c>
      <c r="V3772" s="38" t="s">
        <v>116</v>
      </c>
      <c r="W3772" s="38"/>
      <c r="X3772" s="137">
        <v>0.91249999999999987</v>
      </c>
      <c r="Y3772" s="138">
        <v>65928</v>
      </c>
      <c r="Z3772" s="179">
        <v>67</v>
      </c>
      <c r="AA3772" s="139">
        <v>2080</v>
      </c>
      <c r="AB3772" s="131"/>
      <c r="AC3772" s="38"/>
      <c r="AD3772" s="140">
        <v>61.25</v>
      </c>
      <c r="AE3772" s="141">
        <v>60.337499999999999</v>
      </c>
      <c r="AF3772" s="141">
        <v>59.424999999999997</v>
      </c>
      <c r="AG3772" s="141">
        <v>58.512499999999996</v>
      </c>
      <c r="AH3772" s="141">
        <v>57.599999999999994</v>
      </c>
      <c r="AI3772" s="141">
        <v>56.687499999999993</v>
      </c>
      <c r="AJ3772" s="141">
        <v>55.774999999999991</v>
      </c>
      <c r="AK3772" s="141">
        <v>54.86249999999999</v>
      </c>
      <c r="AL3772" s="141">
        <v>53.949999999999989</v>
      </c>
      <c r="AM3772" s="141">
        <v>53.037499999999987</v>
      </c>
      <c r="AN3772" s="141">
        <v>52.124999999999986</v>
      </c>
      <c r="AO3772" s="141">
        <v>51.212499999999984</v>
      </c>
      <c r="AP3772" s="141">
        <v>50.299999999999983</v>
      </c>
      <c r="AQ3772" s="141">
        <v>49.387499999999982</v>
      </c>
      <c r="AR3772" s="141">
        <v>48.47499999999998</v>
      </c>
      <c r="AS3772" s="141">
        <v>47.562499999999979</v>
      </c>
      <c r="AT3772" s="141">
        <v>46.649999999999977</v>
      </c>
      <c r="AU3772" s="141">
        <v>45.737499999999976</v>
      </c>
      <c r="AV3772" s="141">
        <v>44.824999999999974</v>
      </c>
      <c r="AW3772" s="141">
        <v>43.912499999999973</v>
      </c>
      <c r="AX3772" s="141">
        <v>42.999999999999972</v>
      </c>
      <c r="AY3772" s="141">
        <v>42.08749999999997</v>
      </c>
      <c r="AZ3772" s="141">
        <v>41.174999999999969</v>
      </c>
      <c r="BA3772" s="141">
        <v>40.262499999999967</v>
      </c>
      <c r="BB3772" s="141">
        <v>39.349999999999966</v>
      </c>
      <c r="BC3772" s="141">
        <v>38.437499999999964</v>
      </c>
      <c r="BD3772" s="141">
        <v>37.524999999999963</v>
      </c>
      <c r="BE3772" s="141">
        <v>36.612499999999962</v>
      </c>
      <c r="BF3772" s="141">
        <v>35.69999999999996</v>
      </c>
      <c r="BG3772" s="141">
        <v>34.787499999999959</v>
      </c>
      <c r="BH3772" s="141">
        <v>33.874999999999957</v>
      </c>
      <c r="BI3772" s="141">
        <v>32.962499999999956</v>
      </c>
      <c r="BJ3772" s="141">
        <v>32.049999999999955</v>
      </c>
      <c r="BK3772" s="141">
        <v>31.137499999999953</v>
      </c>
      <c r="BL3772" s="141">
        <v>30.224999999999952</v>
      </c>
      <c r="BM3772" s="141">
        <v>29.31249999999995</v>
      </c>
      <c r="BN3772" s="141">
        <v>28.399999999999949</v>
      </c>
      <c r="BO3772" s="141">
        <v>27.487499999999947</v>
      </c>
      <c r="BP3772" s="141">
        <v>26.574999999999946</v>
      </c>
    </row>
    <row r="3773" spans="4:68">
      <c r="D3773" s="174" t="s">
        <v>11962</v>
      </c>
      <c r="E3773" s="175">
        <v>8170.33</v>
      </c>
      <c r="F3773" s="174" t="s">
        <v>11290</v>
      </c>
      <c r="G3773" s="174" t="s">
        <v>11963</v>
      </c>
      <c r="H3773" s="174" t="s">
        <v>176</v>
      </c>
      <c r="I3773" s="174" t="s">
        <v>2838</v>
      </c>
      <c r="J3773" s="174" t="s">
        <v>11964</v>
      </c>
      <c r="K3773" s="174"/>
      <c r="L3773" s="174" t="s">
        <v>8461</v>
      </c>
      <c r="M3773" s="174" t="s">
        <v>3509</v>
      </c>
      <c r="N3773" s="176">
        <v>960</v>
      </c>
      <c r="O3773" s="174" t="s">
        <v>3407</v>
      </c>
      <c r="P3773" s="177">
        <v>37622</v>
      </c>
      <c r="Q3773" s="176">
        <v>126</v>
      </c>
      <c r="R3773" s="175">
        <v>1063.75</v>
      </c>
      <c r="S3773" s="175">
        <v>7106.58</v>
      </c>
      <c r="T3773" s="178">
        <v>0</v>
      </c>
      <c r="U3773" s="96">
        <v>19</v>
      </c>
      <c r="V3773" s="38" t="s">
        <v>129</v>
      </c>
      <c r="W3773" s="38"/>
      <c r="X3773" s="137">
        <v>102.129125</v>
      </c>
      <c r="Y3773" s="138">
        <v>66842</v>
      </c>
      <c r="Z3773" s="179">
        <v>69.5</v>
      </c>
      <c r="AA3773" s="139">
        <v>2083</v>
      </c>
      <c r="AB3773" s="131"/>
      <c r="AC3773" s="38"/>
      <c r="AD3773" s="140">
        <v>7106.58</v>
      </c>
      <c r="AE3773" s="141">
        <v>7004.4508749999995</v>
      </c>
      <c r="AF3773" s="141">
        <v>6902.3217499999992</v>
      </c>
      <c r="AG3773" s="141">
        <v>6800.1926249999988</v>
      </c>
      <c r="AH3773" s="141">
        <v>6698.0634999999984</v>
      </c>
      <c r="AI3773" s="141">
        <v>6595.934374999998</v>
      </c>
      <c r="AJ3773" s="141">
        <v>6493.8052499999976</v>
      </c>
      <c r="AK3773" s="141">
        <v>6391.6761249999972</v>
      </c>
      <c r="AL3773" s="141">
        <v>6289.5469999999968</v>
      </c>
      <c r="AM3773" s="141">
        <v>6187.4178749999965</v>
      </c>
      <c r="AN3773" s="141">
        <v>6085.2887499999961</v>
      </c>
      <c r="AO3773" s="141">
        <v>5983.1596249999957</v>
      </c>
      <c r="AP3773" s="141">
        <v>5881.0304999999953</v>
      </c>
      <c r="AQ3773" s="141">
        <v>5778.9013749999949</v>
      </c>
      <c r="AR3773" s="141">
        <v>5676.7722499999945</v>
      </c>
      <c r="AS3773" s="141">
        <v>5574.6431249999941</v>
      </c>
      <c r="AT3773" s="141">
        <v>5472.5139999999938</v>
      </c>
      <c r="AU3773" s="141">
        <v>5370.3848749999934</v>
      </c>
      <c r="AV3773" s="141">
        <v>5268.255749999993</v>
      </c>
      <c r="AW3773" s="141">
        <v>5166.1266249999926</v>
      </c>
      <c r="AX3773" s="141">
        <v>5063.9974999999922</v>
      </c>
      <c r="AY3773" s="141">
        <v>4961.8683749999918</v>
      </c>
      <c r="AZ3773" s="141">
        <v>4859.7392499999914</v>
      </c>
      <c r="BA3773" s="141">
        <v>4757.6101249999911</v>
      </c>
      <c r="BB3773" s="141">
        <v>4655.4809999999907</v>
      </c>
      <c r="BC3773" s="141">
        <v>4553.3518749999903</v>
      </c>
      <c r="BD3773" s="141">
        <v>4451.2227499999899</v>
      </c>
      <c r="BE3773" s="141">
        <v>4349.0936249999895</v>
      </c>
      <c r="BF3773" s="141">
        <v>4246.9644999999891</v>
      </c>
      <c r="BG3773" s="141">
        <v>4144.8353749999887</v>
      </c>
      <c r="BH3773" s="141">
        <v>4042.7062499999888</v>
      </c>
      <c r="BI3773" s="141">
        <v>3940.5771249999889</v>
      </c>
      <c r="BJ3773" s="141">
        <v>3838.447999999989</v>
      </c>
      <c r="BK3773" s="141">
        <v>3736.318874999989</v>
      </c>
      <c r="BL3773" s="141">
        <v>3634.1897499999891</v>
      </c>
      <c r="BM3773" s="141">
        <v>3532.0606249999892</v>
      </c>
      <c r="BN3773" s="141">
        <v>3429.9314999999892</v>
      </c>
      <c r="BO3773" s="141">
        <v>3327.8023749999893</v>
      </c>
      <c r="BP3773" s="141">
        <v>3225.6732499999894</v>
      </c>
    </row>
    <row r="3774" spans="4:68">
      <c r="D3774" s="174" t="s">
        <v>11965</v>
      </c>
      <c r="E3774" s="175">
        <v>19435.830000000002</v>
      </c>
      <c r="F3774" s="174" t="s">
        <v>11290</v>
      </c>
      <c r="G3774" s="174" t="s">
        <v>11963</v>
      </c>
      <c r="H3774" s="174" t="s">
        <v>176</v>
      </c>
      <c r="I3774" s="174" t="s">
        <v>11966</v>
      </c>
      <c r="J3774" s="174" t="s">
        <v>11964</v>
      </c>
      <c r="K3774" s="174"/>
      <c r="L3774" s="174" t="s">
        <v>8461</v>
      </c>
      <c r="M3774" s="174" t="s">
        <v>3509</v>
      </c>
      <c r="N3774" s="176">
        <v>960</v>
      </c>
      <c r="O3774" s="174" t="s">
        <v>3407</v>
      </c>
      <c r="P3774" s="177">
        <v>37622</v>
      </c>
      <c r="Q3774" s="176">
        <v>126</v>
      </c>
      <c r="R3774" s="175">
        <v>2530.62</v>
      </c>
      <c r="S3774" s="175">
        <v>16905.21</v>
      </c>
      <c r="T3774" s="178">
        <v>0</v>
      </c>
      <c r="U3774" s="96">
        <v>19</v>
      </c>
      <c r="V3774" s="38" t="s">
        <v>129</v>
      </c>
      <c r="W3774" s="38"/>
      <c r="X3774" s="137">
        <v>242.94787500000004</v>
      </c>
      <c r="Y3774" s="138">
        <v>66842</v>
      </c>
      <c r="Z3774" s="179">
        <v>69.5</v>
      </c>
      <c r="AA3774" s="139">
        <v>2083</v>
      </c>
      <c r="AB3774" s="131"/>
      <c r="AC3774" s="38"/>
      <c r="AD3774" s="140">
        <v>16905.21</v>
      </c>
      <c r="AE3774" s="141">
        <v>16662.262124999997</v>
      </c>
      <c r="AF3774" s="141">
        <v>16419.314249999996</v>
      </c>
      <c r="AG3774" s="141">
        <v>16176.366374999996</v>
      </c>
      <c r="AH3774" s="141">
        <v>15933.418499999996</v>
      </c>
      <c r="AI3774" s="141">
        <v>15690.470624999996</v>
      </c>
      <c r="AJ3774" s="141">
        <v>15447.522749999996</v>
      </c>
      <c r="AK3774" s="141">
        <v>15204.574874999997</v>
      </c>
      <c r="AL3774" s="141">
        <v>14961.626999999997</v>
      </c>
      <c r="AM3774" s="141">
        <v>14718.679124999997</v>
      </c>
      <c r="AN3774" s="141">
        <v>14475.731249999997</v>
      </c>
      <c r="AO3774" s="141">
        <v>14232.783374999997</v>
      </c>
      <c r="AP3774" s="141">
        <v>13989.835499999997</v>
      </c>
      <c r="AQ3774" s="141">
        <v>13746.887624999998</v>
      </c>
      <c r="AR3774" s="141">
        <v>13503.939749999998</v>
      </c>
      <c r="AS3774" s="141">
        <v>13260.991874999998</v>
      </c>
      <c r="AT3774" s="141">
        <v>13018.043999999998</v>
      </c>
      <c r="AU3774" s="141">
        <v>12775.096124999998</v>
      </c>
      <c r="AV3774" s="141">
        <v>12532.148249999998</v>
      </c>
      <c r="AW3774" s="141">
        <v>12289.200374999999</v>
      </c>
      <c r="AX3774" s="141">
        <v>12046.252499999999</v>
      </c>
      <c r="AY3774" s="141">
        <v>11803.304624999999</v>
      </c>
      <c r="AZ3774" s="141">
        <v>11560.356749999999</v>
      </c>
      <c r="BA3774" s="141">
        <v>11317.408874999999</v>
      </c>
      <c r="BB3774" s="141">
        <v>11074.460999999999</v>
      </c>
      <c r="BC3774" s="141">
        <v>10831.513124999999</v>
      </c>
      <c r="BD3774" s="141">
        <v>10588.56525</v>
      </c>
      <c r="BE3774" s="141">
        <v>10345.617375</v>
      </c>
      <c r="BF3774" s="141">
        <v>10102.6695</v>
      </c>
      <c r="BG3774" s="141">
        <v>9859.7216250000001</v>
      </c>
      <c r="BH3774" s="141">
        <v>9616.7737500000003</v>
      </c>
      <c r="BI3774" s="141">
        <v>9373.8258750000005</v>
      </c>
      <c r="BJ3774" s="141">
        <v>9130.8780000000006</v>
      </c>
      <c r="BK3774" s="141">
        <v>8887.9301250000008</v>
      </c>
      <c r="BL3774" s="141">
        <v>8644.9822500000009</v>
      </c>
      <c r="BM3774" s="141">
        <v>8402.0343750000011</v>
      </c>
      <c r="BN3774" s="141">
        <v>8159.0865000000013</v>
      </c>
      <c r="BO3774" s="141">
        <v>7916.1386250000014</v>
      </c>
      <c r="BP3774" s="141">
        <v>7673.1907500000016</v>
      </c>
    </row>
    <row r="3775" spans="4:68">
      <c r="D3775" s="174" t="s">
        <v>11967</v>
      </c>
      <c r="E3775" s="175">
        <v>2046954.03</v>
      </c>
      <c r="F3775" s="174" t="s">
        <v>11713</v>
      </c>
      <c r="G3775" s="174" t="s">
        <v>11963</v>
      </c>
      <c r="H3775" s="174" t="s">
        <v>176</v>
      </c>
      <c r="I3775" s="174" t="s">
        <v>11966</v>
      </c>
      <c r="J3775" s="174" t="s">
        <v>11964</v>
      </c>
      <c r="K3775" s="174"/>
      <c r="L3775" s="174" t="s">
        <v>8461</v>
      </c>
      <c r="M3775" s="174" t="s">
        <v>3509</v>
      </c>
      <c r="N3775" s="176">
        <v>960</v>
      </c>
      <c r="O3775" s="174" t="s">
        <v>3407</v>
      </c>
      <c r="P3775" s="177">
        <v>37622</v>
      </c>
      <c r="Q3775" s="176">
        <v>126</v>
      </c>
      <c r="R3775" s="175">
        <v>266530.40999999997</v>
      </c>
      <c r="S3775" s="175">
        <v>1780423.62</v>
      </c>
      <c r="T3775" s="178">
        <v>0</v>
      </c>
      <c r="U3775" s="96">
        <v>19</v>
      </c>
      <c r="V3775" s="38" t="s">
        <v>129</v>
      </c>
      <c r="W3775" s="38"/>
      <c r="X3775" s="137">
        <v>25586.925375000003</v>
      </c>
      <c r="Y3775" s="138">
        <v>66842</v>
      </c>
      <c r="Z3775" s="179">
        <v>69.5</v>
      </c>
      <c r="AA3775" s="139">
        <v>2083</v>
      </c>
      <c r="AB3775" s="131"/>
      <c r="AC3775" s="38"/>
      <c r="AD3775" s="140">
        <v>1780423.62</v>
      </c>
      <c r="AE3775" s="141">
        <v>1754836.694625</v>
      </c>
      <c r="AF3775" s="141">
        <v>1729249.7692499999</v>
      </c>
      <c r="AG3775" s="141">
        <v>1703662.8438749998</v>
      </c>
      <c r="AH3775" s="141">
        <v>1678075.9184999997</v>
      </c>
      <c r="AI3775" s="141">
        <v>1652488.9931249996</v>
      </c>
      <c r="AJ3775" s="141">
        <v>1626902.0677499995</v>
      </c>
      <c r="AK3775" s="141">
        <v>1601315.1423749994</v>
      </c>
      <c r="AL3775" s="141">
        <v>1575728.2169999992</v>
      </c>
      <c r="AM3775" s="141">
        <v>1550141.2916249991</v>
      </c>
      <c r="AN3775" s="141">
        <v>1524554.366249999</v>
      </c>
      <c r="AO3775" s="141">
        <v>1498967.4408749989</v>
      </c>
      <c r="AP3775" s="141">
        <v>1473380.5154999988</v>
      </c>
      <c r="AQ3775" s="141">
        <v>1447793.5901249987</v>
      </c>
      <c r="AR3775" s="141">
        <v>1422206.6647499986</v>
      </c>
      <c r="AS3775" s="141">
        <v>1396619.7393749985</v>
      </c>
      <c r="AT3775" s="141">
        <v>1371032.8139999984</v>
      </c>
      <c r="AU3775" s="141">
        <v>1345445.8886249983</v>
      </c>
      <c r="AV3775" s="141">
        <v>1319858.9632499982</v>
      </c>
      <c r="AW3775" s="141">
        <v>1294272.0378749981</v>
      </c>
      <c r="AX3775" s="141">
        <v>1268685.112499998</v>
      </c>
      <c r="AY3775" s="141">
        <v>1243098.1871249978</v>
      </c>
      <c r="AZ3775" s="141">
        <v>1217511.2617499977</v>
      </c>
      <c r="BA3775" s="141">
        <v>1191924.3363749976</v>
      </c>
      <c r="BB3775" s="141">
        <v>1166337.4109999975</v>
      </c>
      <c r="BC3775" s="141">
        <v>1140750.4856249974</v>
      </c>
      <c r="BD3775" s="141">
        <v>1115163.5602499973</v>
      </c>
      <c r="BE3775" s="141">
        <v>1089576.6348749972</v>
      </c>
      <c r="BF3775" s="141">
        <v>1063989.7094999971</v>
      </c>
      <c r="BG3775" s="141">
        <v>1038402.7841249971</v>
      </c>
      <c r="BH3775" s="141">
        <v>1012815.8587499971</v>
      </c>
      <c r="BI3775" s="141">
        <v>987228.93337499711</v>
      </c>
      <c r="BJ3775" s="141">
        <v>961642.00799999712</v>
      </c>
      <c r="BK3775" s="141">
        <v>936055.08262499713</v>
      </c>
      <c r="BL3775" s="141">
        <v>910468.15724999714</v>
      </c>
      <c r="BM3775" s="141">
        <v>884881.23187499715</v>
      </c>
      <c r="BN3775" s="141">
        <v>859294.30649999715</v>
      </c>
      <c r="BO3775" s="141">
        <v>833707.38112499716</v>
      </c>
      <c r="BP3775" s="141">
        <v>808120.45574999717</v>
      </c>
    </row>
    <row r="3776" spans="4:68">
      <c r="D3776" s="174" t="s">
        <v>11968</v>
      </c>
      <c r="E3776" s="175">
        <v>1771230.71</v>
      </c>
      <c r="F3776" s="174" t="s">
        <v>3540</v>
      </c>
      <c r="G3776" s="174" t="s">
        <v>11963</v>
      </c>
      <c r="H3776" s="174" t="s">
        <v>176</v>
      </c>
      <c r="I3776" s="174" t="s">
        <v>11969</v>
      </c>
      <c r="J3776" s="174" t="s">
        <v>11964</v>
      </c>
      <c r="K3776" s="174"/>
      <c r="L3776" s="174" t="s">
        <v>8461</v>
      </c>
      <c r="M3776" s="174" t="s">
        <v>3509</v>
      </c>
      <c r="N3776" s="176">
        <v>960</v>
      </c>
      <c r="O3776" s="174" t="s">
        <v>3407</v>
      </c>
      <c r="P3776" s="177">
        <v>37622</v>
      </c>
      <c r="Q3776" s="176">
        <v>126</v>
      </c>
      <c r="R3776" s="175">
        <v>230628.95</v>
      </c>
      <c r="S3776" s="175">
        <v>1540601.76</v>
      </c>
      <c r="T3776" s="178">
        <v>0</v>
      </c>
      <c r="U3776" s="96">
        <v>19</v>
      </c>
      <c r="V3776" s="38" t="s">
        <v>129</v>
      </c>
      <c r="W3776" s="38"/>
      <c r="X3776" s="137">
        <v>22140.383875</v>
      </c>
      <c r="Y3776" s="138">
        <v>66842</v>
      </c>
      <c r="Z3776" s="179">
        <v>69.5</v>
      </c>
      <c r="AA3776" s="139">
        <v>2083</v>
      </c>
      <c r="AB3776" s="131"/>
      <c r="AC3776" s="38"/>
      <c r="AD3776" s="140">
        <v>1540601.76</v>
      </c>
      <c r="AE3776" s="141">
        <v>1518461.376125</v>
      </c>
      <c r="AF3776" s="141">
        <v>1496320.9922499999</v>
      </c>
      <c r="AG3776" s="141">
        <v>1474180.6083749998</v>
      </c>
      <c r="AH3776" s="141">
        <v>1452040.2244999998</v>
      </c>
      <c r="AI3776" s="141">
        <v>1429899.8406249997</v>
      </c>
      <c r="AJ3776" s="141">
        <v>1407759.4567499997</v>
      </c>
      <c r="AK3776" s="141">
        <v>1385619.0728749996</v>
      </c>
      <c r="AL3776" s="141">
        <v>1363478.6889999995</v>
      </c>
      <c r="AM3776" s="141">
        <v>1341338.3051249995</v>
      </c>
      <c r="AN3776" s="141">
        <v>1319197.9212499994</v>
      </c>
      <c r="AO3776" s="141">
        <v>1297057.5373749994</v>
      </c>
      <c r="AP3776" s="141">
        <v>1274917.1534999993</v>
      </c>
      <c r="AQ3776" s="141">
        <v>1252776.7696249993</v>
      </c>
      <c r="AR3776" s="141">
        <v>1230636.3857499992</v>
      </c>
      <c r="AS3776" s="141">
        <v>1208496.0018749991</v>
      </c>
      <c r="AT3776" s="141">
        <v>1186355.6179999991</v>
      </c>
      <c r="AU3776" s="141">
        <v>1164215.234124999</v>
      </c>
      <c r="AV3776" s="141">
        <v>1142074.850249999</v>
      </c>
      <c r="AW3776" s="141">
        <v>1119934.4663749989</v>
      </c>
      <c r="AX3776" s="141">
        <v>1097794.0824999989</v>
      </c>
      <c r="AY3776" s="141">
        <v>1075653.6986249988</v>
      </c>
      <c r="AZ3776" s="141">
        <v>1053513.3147499987</v>
      </c>
      <c r="BA3776" s="141">
        <v>1031372.9308749987</v>
      </c>
      <c r="BB3776" s="141">
        <v>1009232.5469999986</v>
      </c>
      <c r="BC3776" s="141">
        <v>987092.16312499857</v>
      </c>
      <c r="BD3776" s="141">
        <v>964951.77924999851</v>
      </c>
      <c r="BE3776" s="141">
        <v>942811.39537499845</v>
      </c>
      <c r="BF3776" s="141">
        <v>920671.01149999839</v>
      </c>
      <c r="BG3776" s="141">
        <v>898530.62762499833</v>
      </c>
      <c r="BH3776" s="141">
        <v>876390.24374999828</v>
      </c>
      <c r="BI3776" s="141">
        <v>854249.85987499822</v>
      </c>
      <c r="BJ3776" s="141">
        <v>832109.47599999816</v>
      </c>
      <c r="BK3776" s="141">
        <v>809969.0921249981</v>
      </c>
      <c r="BL3776" s="141">
        <v>787828.70824999805</v>
      </c>
      <c r="BM3776" s="141">
        <v>765688.32437499799</v>
      </c>
      <c r="BN3776" s="141">
        <v>743547.94049999793</v>
      </c>
      <c r="BO3776" s="141">
        <v>721407.55662499787</v>
      </c>
      <c r="BP3776" s="141">
        <v>699267.17274999782</v>
      </c>
    </row>
    <row r="3777" spans="4:68">
      <c r="D3777" s="174" t="s">
        <v>11970</v>
      </c>
      <c r="E3777" s="175">
        <v>907908.03</v>
      </c>
      <c r="F3777" s="174" t="s">
        <v>3540</v>
      </c>
      <c r="G3777" s="174" t="s">
        <v>11963</v>
      </c>
      <c r="H3777" s="174" t="s">
        <v>176</v>
      </c>
      <c r="I3777" s="174" t="s">
        <v>11971</v>
      </c>
      <c r="J3777" s="174" t="s">
        <v>11964</v>
      </c>
      <c r="K3777" s="174"/>
      <c r="L3777" s="174" t="s">
        <v>8461</v>
      </c>
      <c r="M3777" s="174" t="s">
        <v>3509</v>
      </c>
      <c r="N3777" s="176">
        <v>960</v>
      </c>
      <c r="O3777" s="174" t="s">
        <v>3407</v>
      </c>
      <c r="P3777" s="177">
        <v>37622</v>
      </c>
      <c r="Q3777" s="176">
        <v>126</v>
      </c>
      <c r="R3777" s="175">
        <v>118217.18</v>
      </c>
      <c r="S3777" s="175">
        <v>789690.85</v>
      </c>
      <c r="T3777" s="178">
        <v>0</v>
      </c>
      <c r="U3777" s="96">
        <v>19</v>
      </c>
      <c r="V3777" s="38" t="s">
        <v>129</v>
      </c>
      <c r="W3777" s="38"/>
      <c r="X3777" s="137">
        <v>11348.850375000002</v>
      </c>
      <c r="Y3777" s="138">
        <v>66842</v>
      </c>
      <c r="Z3777" s="179">
        <v>69.5</v>
      </c>
      <c r="AA3777" s="139">
        <v>2083</v>
      </c>
      <c r="AB3777" s="131"/>
      <c r="AC3777" s="38"/>
      <c r="AD3777" s="140">
        <v>789690.85</v>
      </c>
      <c r="AE3777" s="141">
        <v>778341.99962499994</v>
      </c>
      <c r="AF3777" s="141">
        <v>766993.1492499999</v>
      </c>
      <c r="AG3777" s="141">
        <v>755644.29887499986</v>
      </c>
      <c r="AH3777" s="141">
        <v>744295.44849999982</v>
      </c>
      <c r="AI3777" s="141">
        <v>732946.59812499979</v>
      </c>
      <c r="AJ3777" s="141">
        <v>721597.74774999975</v>
      </c>
      <c r="AK3777" s="141">
        <v>710248.89737499971</v>
      </c>
      <c r="AL3777" s="141">
        <v>698900.04699999967</v>
      </c>
      <c r="AM3777" s="141">
        <v>687551.19662499963</v>
      </c>
      <c r="AN3777" s="141">
        <v>676202.34624999959</v>
      </c>
      <c r="AO3777" s="141">
        <v>664853.49587499956</v>
      </c>
      <c r="AP3777" s="141">
        <v>653504.64549999952</v>
      </c>
      <c r="AQ3777" s="141">
        <v>642155.79512499948</v>
      </c>
      <c r="AR3777" s="141">
        <v>630806.94474999944</v>
      </c>
      <c r="AS3777" s="141">
        <v>619458.0943749994</v>
      </c>
      <c r="AT3777" s="141">
        <v>608109.24399999937</v>
      </c>
      <c r="AU3777" s="141">
        <v>596760.39362499933</v>
      </c>
      <c r="AV3777" s="141">
        <v>585411.54324999929</v>
      </c>
      <c r="AW3777" s="141">
        <v>574062.69287499925</v>
      </c>
      <c r="AX3777" s="141">
        <v>562713.84249999921</v>
      </c>
      <c r="AY3777" s="141">
        <v>551364.99212499917</v>
      </c>
      <c r="AZ3777" s="141">
        <v>540016.14174999914</v>
      </c>
      <c r="BA3777" s="141">
        <v>528667.2913749991</v>
      </c>
      <c r="BB3777" s="141">
        <v>517318.44099999912</v>
      </c>
      <c r="BC3777" s="141">
        <v>505969.59062499914</v>
      </c>
      <c r="BD3777" s="141">
        <v>494620.74024999916</v>
      </c>
      <c r="BE3777" s="141">
        <v>483271.88987499918</v>
      </c>
      <c r="BF3777" s="141">
        <v>471923.0394999992</v>
      </c>
      <c r="BG3777" s="141">
        <v>460574.18912499922</v>
      </c>
      <c r="BH3777" s="141">
        <v>449225.33874999924</v>
      </c>
      <c r="BI3777" s="141">
        <v>437876.48837499926</v>
      </c>
      <c r="BJ3777" s="141">
        <v>426527.63799999928</v>
      </c>
      <c r="BK3777" s="141">
        <v>415178.7876249993</v>
      </c>
      <c r="BL3777" s="141">
        <v>403829.93724999932</v>
      </c>
      <c r="BM3777" s="141">
        <v>392481.08687499934</v>
      </c>
      <c r="BN3777" s="141">
        <v>381132.23649999936</v>
      </c>
      <c r="BO3777" s="141">
        <v>369783.38612499938</v>
      </c>
      <c r="BP3777" s="141">
        <v>358434.5357499994</v>
      </c>
    </row>
    <row r="3778" spans="4:68">
      <c r="D3778" s="174" t="s">
        <v>11972</v>
      </c>
      <c r="E3778" s="175">
        <v>282268.46000000002</v>
      </c>
      <c r="F3778" s="174" t="s">
        <v>3540</v>
      </c>
      <c r="G3778" s="174" t="s">
        <v>11963</v>
      </c>
      <c r="H3778" s="174" t="s">
        <v>176</v>
      </c>
      <c r="I3778" s="174" t="s">
        <v>2838</v>
      </c>
      <c r="J3778" s="174" t="s">
        <v>11964</v>
      </c>
      <c r="K3778" s="174"/>
      <c r="L3778" s="174" t="s">
        <v>8461</v>
      </c>
      <c r="M3778" s="174" t="s">
        <v>3509</v>
      </c>
      <c r="N3778" s="176">
        <v>960</v>
      </c>
      <c r="O3778" s="174" t="s">
        <v>3407</v>
      </c>
      <c r="P3778" s="177">
        <v>37622</v>
      </c>
      <c r="Q3778" s="176">
        <v>126</v>
      </c>
      <c r="R3778" s="175">
        <v>36753.64</v>
      </c>
      <c r="S3778" s="175">
        <v>245514.82</v>
      </c>
      <c r="T3778" s="178">
        <v>0</v>
      </c>
      <c r="U3778" s="96">
        <v>19</v>
      </c>
      <c r="V3778" s="38" t="s">
        <v>129</v>
      </c>
      <c r="W3778" s="38"/>
      <c r="X3778" s="137">
        <v>3528.3557500000002</v>
      </c>
      <c r="Y3778" s="138">
        <v>66842</v>
      </c>
      <c r="Z3778" s="179">
        <v>69.5</v>
      </c>
      <c r="AA3778" s="139">
        <v>2083</v>
      </c>
      <c r="AB3778" s="131"/>
      <c r="AC3778" s="38"/>
      <c r="AD3778" s="140">
        <v>245514.82</v>
      </c>
      <c r="AE3778" s="141">
        <v>241986.46425000002</v>
      </c>
      <c r="AF3778" s="141">
        <v>238458.10850000003</v>
      </c>
      <c r="AG3778" s="141">
        <v>234929.75275000004</v>
      </c>
      <c r="AH3778" s="141">
        <v>231401.39700000006</v>
      </c>
      <c r="AI3778" s="141">
        <v>227873.04125000007</v>
      </c>
      <c r="AJ3778" s="141">
        <v>224344.68550000008</v>
      </c>
      <c r="AK3778" s="141">
        <v>220816.32975000009</v>
      </c>
      <c r="AL3778" s="141">
        <v>217287.9740000001</v>
      </c>
      <c r="AM3778" s="141">
        <v>213759.61825000012</v>
      </c>
      <c r="AN3778" s="141">
        <v>210231.26250000013</v>
      </c>
      <c r="AO3778" s="141">
        <v>206702.90675000014</v>
      </c>
      <c r="AP3778" s="141">
        <v>203174.55100000015</v>
      </c>
      <c r="AQ3778" s="141">
        <v>199646.19525000016</v>
      </c>
      <c r="AR3778" s="141">
        <v>196117.83950000018</v>
      </c>
      <c r="AS3778" s="141">
        <v>192589.48375000019</v>
      </c>
      <c r="AT3778" s="141">
        <v>189061.1280000002</v>
      </c>
      <c r="AU3778" s="141">
        <v>185532.77225000021</v>
      </c>
      <c r="AV3778" s="141">
        <v>182004.41650000022</v>
      </c>
      <c r="AW3778" s="141">
        <v>178476.06075000024</v>
      </c>
      <c r="AX3778" s="141">
        <v>174947.70500000025</v>
      </c>
      <c r="AY3778" s="141">
        <v>171419.34925000026</v>
      </c>
      <c r="AZ3778" s="141">
        <v>167890.99350000027</v>
      </c>
      <c r="BA3778" s="141">
        <v>164362.63775000029</v>
      </c>
      <c r="BB3778" s="141">
        <v>160834.2820000003</v>
      </c>
      <c r="BC3778" s="141">
        <v>157305.92625000031</v>
      </c>
      <c r="BD3778" s="141">
        <v>153777.57050000032</v>
      </c>
      <c r="BE3778" s="141">
        <v>150249.21475000033</v>
      </c>
      <c r="BF3778" s="141">
        <v>146720.85900000035</v>
      </c>
      <c r="BG3778" s="141">
        <v>143192.50325000036</v>
      </c>
      <c r="BH3778" s="141">
        <v>139664.14750000037</v>
      </c>
      <c r="BI3778" s="141">
        <v>136135.79175000038</v>
      </c>
      <c r="BJ3778" s="141">
        <v>132607.43600000039</v>
      </c>
      <c r="BK3778" s="141">
        <v>129079.08025000039</v>
      </c>
      <c r="BL3778" s="141">
        <v>125550.72450000039</v>
      </c>
      <c r="BM3778" s="141">
        <v>122022.36875000039</v>
      </c>
      <c r="BN3778" s="141">
        <v>118494.01300000038</v>
      </c>
      <c r="BO3778" s="141">
        <v>114965.65725000038</v>
      </c>
      <c r="BP3778" s="141">
        <v>111437.30150000038</v>
      </c>
    </row>
    <row r="3779" spans="4:68">
      <c r="D3779" s="174" t="s">
        <v>11973</v>
      </c>
      <c r="E3779" s="175">
        <v>1339729.02</v>
      </c>
      <c r="F3779" s="174" t="s">
        <v>3540</v>
      </c>
      <c r="G3779" s="174" t="s">
        <v>11963</v>
      </c>
      <c r="H3779" s="174" t="s">
        <v>176</v>
      </c>
      <c r="I3779" s="174" t="s">
        <v>11966</v>
      </c>
      <c r="J3779" s="174" t="s">
        <v>11964</v>
      </c>
      <c r="K3779" s="174"/>
      <c r="L3779" s="174" t="s">
        <v>8461</v>
      </c>
      <c r="M3779" s="174" t="s">
        <v>3509</v>
      </c>
      <c r="N3779" s="176">
        <v>960</v>
      </c>
      <c r="O3779" s="174" t="s">
        <v>3407</v>
      </c>
      <c r="P3779" s="177">
        <v>37622</v>
      </c>
      <c r="Q3779" s="176">
        <v>126</v>
      </c>
      <c r="R3779" s="175">
        <v>174443.85</v>
      </c>
      <c r="S3779" s="175">
        <v>1165285.17</v>
      </c>
      <c r="T3779" s="178">
        <v>0</v>
      </c>
      <c r="U3779" s="96">
        <v>19</v>
      </c>
      <c r="V3779" s="38" t="s">
        <v>129</v>
      </c>
      <c r="W3779" s="38"/>
      <c r="X3779" s="137">
        <v>16746.61275</v>
      </c>
      <c r="Y3779" s="138">
        <v>66842</v>
      </c>
      <c r="Z3779" s="179">
        <v>69.5</v>
      </c>
      <c r="AA3779" s="139">
        <v>2083</v>
      </c>
      <c r="AB3779" s="131"/>
      <c r="AC3779" s="38"/>
      <c r="AD3779" s="140">
        <v>1165285.17</v>
      </c>
      <c r="AE3779" s="141">
        <v>1148538.5572499998</v>
      </c>
      <c r="AF3779" s="141">
        <v>1131791.9444999998</v>
      </c>
      <c r="AG3779" s="141">
        <v>1115045.3317499997</v>
      </c>
      <c r="AH3779" s="141">
        <v>1098298.7189999996</v>
      </c>
      <c r="AI3779" s="141">
        <v>1081552.1062499995</v>
      </c>
      <c r="AJ3779" s="141">
        <v>1064805.4934999994</v>
      </c>
      <c r="AK3779" s="141">
        <v>1048058.8807499994</v>
      </c>
      <c r="AL3779" s="141">
        <v>1031312.2679999995</v>
      </c>
      <c r="AM3779" s="141">
        <v>1014565.6552499995</v>
      </c>
      <c r="AN3779" s="141">
        <v>997819.04249999952</v>
      </c>
      <c r="AO3779" s="141">
        <v>981072.42974999954</v>
      </c>
      <c r="AP3779" s="141">
        <v>964325.81699999957</v>
      </c>
      <c r="AQ3779" s="141">
        <v>947579.2042499996</v>
      </c>
      <c r="AR3779" s="141">
        <v>930832.59149999963</v>
      </c>
      <c r="AS3779" s="141">
        <v>914085.97874999966</v>
      </c>
      <c r="AT3779" s="141">
        <v>897339.36599999969</v>
      </c>
      <c r="AU3779" s="141">
        <v>880592.75324999972</v>
      </c>
      <c r="AV3779" s="141">
        <v>863846.14049999975</v>
      </c>
      <c r="AW3779" s="141">
        <v>847099.52774999978</v>
      </c>
      <c r="AX3779" s="141">
        <v>830352.9149999998</v>
      </c>
      <c r="AY3779" s="141">
        <v>813606.30224999983</v>
      </c>
      <c r="AZ3779" s="141">
        <v>796859.68949999986</v>
      </c>
      <c r="BA3779" s="141">
        <v>780113.07674999989</v>
      </c>
      <c r="BB3779" s="141">
        <v>763366.46399999992</v>
      </c>
      <c r="BC3779" s="141">
        <v>746619.85124999995</v>
      </c>
      <c r="BD3779" s="141">
        <v>729873.23849999998</v>
      </c>
      <c r="BE3779" s="141">
        <v>713126.62575000001</v>
      </c>
      <c r="BF3779" s="141">
        <v>696380.01300000004</v>
      </c>
      <c r="BG3779" s="141">
        <v>679633.40025000006</v>
      </c>
      <c r="BH3779" s="141">
        <v>662886.78750000009</v>
      </c>
      <c r="BI3779" s="141">
        <v>646140.17475000012</v>
      </c>
      <c r="BJ3779" s="141">
        <v>629393.56200000015</v>
      </c>
      <c r="BK3779" s="141">
        <v>612646.94925000018</v>
      </c>
      <c r="BL3779" s="141">
        <v>595900.33650000021</v>
      </c>
      <c r="BM3779" s="141">
        <v>579153.72375000024</v>
      </c>
      <c r="BN3779" s="141">
        <v>562407.11100000027</v>
      </c>
      <c r="BO3779" s="141">
        <v>545660.4982500003</v>
      </c>
      <c r="BP3779" s="141">
        <v>528913.88550000032</v>
      </c>
    </row>
    <row r="3780" spans="4:68">
      <c r="D3780" s="174" t="s">
        <v>11974</v>
      </c>
      <c r="E3780" s="176">
        <v>544</v>
      </c>
      <c r="F3780" s="174" t="s">
        <v>11280</v>
      </c>
      <c r="G3780" s="174" t="s">
        <v>11963</v>
      </c>
      <c r="H3780" s="174" t="s">
        <v>176</v>
      </c>
      <c r="I3780" s="174" t="s">
        <v>3098</v>
      </c>
      <c r="J3780" s="174" t="s">
        <v>11975</v>
      </c>
      <c r="K3780" s="174"/>
      <c r="L3780" s="174" t="s">
        <v>8461</v>
      </c>
      <c r="M3780" s="174" t="s">
        <v>3509</v>
      </c>
      <c r="N3780" s="176">
        <v>960</v>
      </c>
      <c r="O3780" s="174" t="s">
        <v>3407</v>
      </c>
      <c r="P3780" s="177">
        <v>37622</v>
      </c>
      <c r="Q3780" s="176">
        <v>126</v>
      </c>
      <c r="R3780" s="175">
        <v>70.83</v>
      </c>
      <c r="S3780" s="175">
        <v>473.17</v>
      </c>
      <c r="T3780" s="178">
        <v>1</v>
      </c>
      <c r="U3780" s="96">
        <v>19</v>
      </c>
      <c r="V3780" s="38" t="s">
        <v>129</v>
      </c>
      <c r="W3780" s="38"/>
      <c r="X3780" s="137">
        <v>6.8</v>
      </c>
      <c r="Y3780" s="138">
        <v>66842</v>
      </c>
      <c r="Z3780" s="179">
        <v>69.5</v>
      </c>
      <c r="AA3780" s="139">
        <v>2083</v>
      </c>
      <c r="AB3780" s="131"/>
      <c r="AC3780" s="38"/>
      <c r="AD3780" s="140">
        <v>473.17</v>
      </c>
      <c r="AE3780" s="141">
        <v>466.37</v>
      </c>
      <c r="AF3780" s="141">
        <v>459.57</v>
      </c>
      <c r="AG3780" s="141">
        <v>452.77</v>
      </c>
      <c r="AH3780" s="141">
        <v>445.96999999999997</v>
      </c>
      <c r="AI3780" s="141">
        <v>439.16999999999996</v>
      </c>
      <c r="AJ3780" s="141">
        <v>432.36999999999995</v>
      </c>
      <c r="AK3780" s="141">
        <v>425.56999999999994</v>
      </c>
      <c r="AL3780" s="141">
        <v>418.76999999999992</v>
      </c>
      <c r="AM3780" s="141">
        <v>411.96999999999991</v>
      </c>
      <c r="AN3780" s="141">
        <v>405.1699999999999</v>
      </c>
      <c r="AO3780" s="141">
        <v>398.36999999999989</v>
      </c>
      <c r="AP3780" s="141">
        <v>391.56999999999988</v>
      </c>
      <c r="AQ3780" s="141">
        <v>384.76999999999987</v>
      </c>
      <c r="AR3780" s="141">
        <v>377.96999999999986</v>
      </c>
      <c r="AS3780" s="141">
        <v>371.16999999999985</v>
      </c>
      <c r="AT3780" s="141">
        <v>364.36999999999983</v>
      </c>
      <c r="AU3780" s="141">
        <v>357.56999999999982</v>
      </c>
      <c r="AV3780" s="141">
        <v>350.76999999999981</v>
      </c>
      <c r="AW3780" s="141">
        <v>343.9699999999998</v>
      </c>
      <c r="AX3780" s="141">
        <v>337.16999999999979</v>
      </c>
      <c r="AY3780" s="141">
        <v>330.36999999999978</v>
      </c>
      <c r="AZ3780" s="141">
        <v>323.56999999999977</v>
      </c>
      <c r="BA3780" s="141">
        <v>316.76999999999975</v>
      </c>
      <c r="BB3780" s="141">
        <v>309.96999999999974</v>
      </c>
      <c r="BC3780" s="141">
        <v>303.16999999999973</v>
      </c>
      <c r="BD3780" s="141">
        <v>296.36999999999972</v>
      </c>
      <c r="BE3780" s="141">
        <v>289.56999999999971</v>
      </c>
      <c r="BF3780" s="141">
        <v>282.7699999999997</v>
      </c>
      <c r="BG3780" s="141">
        <v>275.96999999999969</v>
      </c>
      <c r="BH3780" s="141">
        <v>269.16999999999967</v>
      </c>
      <c r="BI3780" s="141">
        <v>262.36999999999966</v>
      </c>
      <c r="BJ3780" s="141">
        <v>255.56999999999965</v>
      </c>
      <c r="BK3780" s="141">
        <v>248.76999999999964</v>
      </c>
      <c r="BL3780" s="141">
        <v>241.96999999999963</v>
      </c>
      <c r="BM3780" s="141">
        <v>235.16999999999962</v>
      </c>
      <c r="BN3780" s="141">
        <v>228.36999999999961</v>
      </c>
      <c r="BO3780" s="141">
        <v>221.5699999999996</v>
      </c>
      <c r="BP3780" s="141">
        <v>214.76999999999958</v>
      </c>
    </row>
    <row r="3781" spans="4:68">
      <c r="D3781" s="174" t="s">
        <v>11976</v>
      </c>
      <c r="E3781" s="175">
        <v>136002.91</v>
      </c>
      <c r="F3781" s="174" t="s">
        <v>11229</v>
      </c>
      <c r="G3781" s="174" t="s">
        <v>11977</v>
      </c>
      <c r="H3781" s="174" t="s">
        <v>179</v>
      </c>
      <c r="I3781" s="174" t="s">
        <v>11978</v>
      </c>
      <c r="J3781" s="174" t="s">
        <v>11979</v>
      </c>
      <c r="K3781" s="174"/>
      <c r="L3781" s="174" t="s">
        <v>7136</v>
      </c>
      <c r="M3781" s="174" t="s">
        <v>7175</v>
      </c>
      <c r="N3781" s="176">
        <v>600</v>
      </c>
      <c r="O3781" s="174" t="s">
        <v>3407</v>
      </c>
      <c r="P3781" s="177">
        <v>38353</v>
      </c>
      <c r="Q3781" s="176">
        <v>102</v>
      </c>
      <c r="R3781" s="175">
        <v>22893.75</v>
      </c>
      <c r="S3781" s="175">
        <v>113109.16</v>
      </c>
      <c r="T3781" s="178">
        <v>0</v>
      </c>
      <c r="U3781" s="96">
        <v>9</v>
      </c>
      <c r="V3781" s="38" t="s">
        <v>119</v>
      </c>
      <c r="W3781" s="38"/>
      <c r="X3781" s="137">
        <v>2720.0581999999999</v>
      </c>
      <c r="Y3781" s="138">
        <v>56615</v>
      </c>
      <c r="Z3781" s="179">
        <v>41.5</v>
      </c>
      <c r="AA3781" s="139">
        <v>2055</v>
      </c>
      <c r="AB3781" s="131"/>
      <c r="AC3781" s="38"/>
      <c r="AD3781" s="140">
        <v>113109.16</v>
      </c>
      <c r="AE3781" s="141">
        <v>110389.1018</v>
      </c>
      <c r="AF3781" s="141">
        <v>107669.0436</v>
      </c>
      <c r="AG3781" s="141">
        <v>104948.98540000001</v>
      </c>
      <c r="AH3781" s="141">
        <v>102228.92720000001</v>
      </c>
      <c r="AI3781" s="141">
        <v>99508.869000000006</v>
      </c>
      <c r="AJ3781" s="141">
        <v>96788.810800000007</v>
      </c>
      <c r="AK3781" s="141">
        <v>94068.752600000007</v>
      </c>
      <c r="AL3781" s="141">
        <v>91348.694400000008</v>
      </c>
      <c r="AM3781" s="141">
        <v>88628.636200000008</v>
      </c>
      <c r="AN3781" s="141">
        <v>85908.578000000009</v>
      </c>
      <c r="AO3781" s="141">
        <v>83188.519800000009</v>
      </c>
      <c r="AP3781" s="141">
        <v>80468.46160000001</v>
      </c>
      <c r="AQ3781" s="141">
        <v>77748.40340000001</v>
      </c>
      <c r="AR3781" s="141">
        <v>75028.345200000011</v>
      </c>
      <c r="AS3781" s="141">
        <v>72308.287000000011</v>
      </c>
      <c r="AT3781" s="141">
        <v>69588.228800000012</v>
      </c>
      <c r="AU3781" s="141">
        <v>66868.170600000012</v>
      </c>
      <c r="AV3781" s="141">
        <v>64148.112400000013</v>
      </c>
      <c r="AW3781" s="141">
        <v>61428.054200000013</v>
      </c>
      <c r="AX3781" s="141">
        <v>58707.996000000014</v>
      </c>
      <c r="AY3781" s="141">
        <v>55987.937800000014</v>
      </c>
      <c r="AZ3781" s="141">
        <v>53267.879600000015</v>
      </c>
      <c r="BA3781" s="141">
        <v>50547.821400000015</v>
      </c>
      <c r="BB3781" s="141">
        <v>47827.763200000016</v>
      </c>
      <c r="BC3781" s="141">
        <v>45107.705000000016</v>
      </c>
      <c r="BD3781" s="141">
        <v>42387.646800000017</v>
      </c>
      <c r="BE3781" s="141">
        <v>39667.588600000017</v>
      </c>
      <c r="BF3781" s="141">
        <v>36947.530400000018</v>
      </c>
      <c r="BG3781" s="141">
        <v>34227.472200000018</v>
      </c>
      <c r="BH3781" s="141">
        <v>31507.414000000019</v>
      </c>
      <c r="BI3781" s="141">
        <v>28787.355800000019</v>
      </c>
      <c r="BJ3781" s="141">
        <v>26067.29760000002</v>
      </c>
      <c r="BK3781" s="141">
        <v>23347.23940000002</v>
      </c>
      <c r="BL3781" s="141">
        <v>20627.181200000021</v>
      </c>
      <c r="BM3781" s="141">
        <v>17907.123000000021</v>
      </c>
      <c r="BN3781" s="141">
        <v>15187.064800000022</v>
      </c>
      <c r="BO3781" s="141">
        <v>12467.006600000022</v>
      </c>
      <c r="BP3781" s="141">
        <v>9746.948400000023</v>
      </c>
    </row>
    <row r="3782" spans="4:68">
      <c r="D3782" s="174" t="s">
        <v>11980</v>
      </c>
      <c r="E3782" s="175">
        <v>18314.849999999999</v>
      </c>
      <c r="F3782" s="174" t="s">
        <v>11229</v>
      </c>
      <c r="G3782" s="174" t="s">
        <v>11977</v>
      </c>
      <c r="H3782" s="174" t="s">
        <v>179</v>
      </c>
      <c r="I3782" s="174" t="s">
        <v>11981</v>
      </c>
      <c r="J3782" s="174" t="s">
        <v>11979</v>
      </c>
      <c r="K3782" s="174"/>
      <c r="L3782" s="174" t="s">
        <v>7136</v>
      </c>
      <c r="M3782" s="174" t="s">
        <v>7175</v>
      </c>
      <c r="N3782" s="176">
        <v>600</v>
      </c>
      <c r="O3782" s="174" t="s">
        <v>3407</v>
      </c>
      <c r="P3782" s="177">
        <v>38353</v>
      </c>
      <c r="Q3782" s="176">
        <v>102</v>
      </c>
      <c r="R3782" s="175">
        <v>3082.94</v>
      </c>
      <c r="S3782" s="175">
        <v>15231.91</v>
      </c>
      <c r="T3782" s="178">
        <v>0</v>
      </c>
      <c r="U3782" s="96">
        <v>9</v>
      </c>
      <c r="V3782" s="38" t="s">
        <v>119</v>
      </c>
      <c r="W3782" s="38"/>
      <c r="X3782" s="137">
        <v>366.29699999999997</v>
      </c>
      <c r="Y3782" s="138">
        <v>56615</v>
      </c>
      <c r="Z3782" s="179">
        <v>41.5</v>
      </c>
      <c r="AA3782" s="139">
        <v>2055</v>
      </c>
      <c r="AB3782" s="131"/>
      <c r="AC3782" s="38"/>
      <c r="AD3782" s="140">
        <v>15231.91</v>
      </c>
      <c r="AE3782" s="141">
        <v>14865.612999999999</v>
      </c>
      <c r="AF3782" s="141">
        <v>14499.315999999999</v>
      </c>
      <c r="AG3782" s="141">
        <v>14133.018999999998</v>
      </c>
      <c r="AH3782" s="141">
        <v>13766.721999999998</v>
      </c>
      <c r="AI3782" s="141">
        <v>13400.424999999997</v>
      </c>
      <c r="AJ3782" s="141">
        <v>13034.127999999997</v>
      </c>
      <c r="AK3782" s="141">
        <v>12667.830999999996</v>
      </c>
      <c r="AL3782" s="141">
        <v>12301.533999999996</v>
      </c>
      <c r="AM3782" s="141">
        <v>11935.236999999996</v>
      </c>
      <c r="AN3782" s="141">
        <v>11568.939999999995</v>
      </c>
      <c r="AO3782" s="141">
        <v>11202.642999999995</v>
      </c>
      <c r="AP3782" s="141">
        <v>10836.345999999994</v>
      </c>
      <c r="AQ3782" s="141">
        <v>10470.048999999994</v>
      </c>
      <c r="AR3782" s="141">
        <v>10103.751999999993</v>
      </c>
      <c r="AS3782" s="141">
        <v>9737.4549999999927</v>
      </c>
      <c r="AT3782" s="141">
        <v>9371.1579999999922</v>
      </c>
      <c r="AU3782" s="141">
        <v>9004.8609999999917</v>
      </c>
      <c r="AV3782" s="141">
        <v>8638.5639999999912</v>
      </c>
      <c r="AW3782" s="141">
        <v>8272.2669999999907</v>
      </c>
      <c r="AX3782" s="141">
        <v>7905.9699999999912</v>
      </c>
      <c r="AY3782" s="141">
        <v>7539.6729999999916</v>
      </c>
      <c r="AZ3782" s="141">
        <v>7173.375999999992</v>
      </c>
      <c r="BA3782" s="141">
        <v>6807.0789999999924</v>
      </c>
      <c r="BB3782" s="141">
        <v>6440.7819999999929</v>
      </c>
      <c r="BC3782" s="141">
        <v>6074.4849999999933</v>
      </c>
      <c r="BD3782" s="141">
        <v>5708.1879999999937</v>
      </c>
      <c r="BE3782" s="141">
        <v>5341.8909999999942</v>
      </c>
      <c r="BF3782" s="141">
        <v>4975.5939999999946</v>
      </c>
      <c r="BG3782" s="141">
        <v>4609.296999999995</v>
      </c>
      <c r="BH3782" s="141">
        <v>4242.9999999999955</v>
      </c>
      <c r="BI3782" s="141">
        <v>3876.7029999999954</v>
      </c>
      <c r="BJ3782" s="141">
        <v>3510.4059999999954</v>
      </c>
      <c r="BK3782" s="141">
        <v>3144.1089999999954</v>
      </c>
      <c r="BL3782" s="141">
        <v>2777.8119999999954</v>
      </c>
      <c r="BM3782" s="141">
        <v>2411.5149999999953</v>
      </c>
      <c r="BN3782" s="141">
        <v>2045.2179999999953</v>
      </c>
      <c r="BO3782" s="141">
        <v>1678.9209999999953</v>
      </c>
      <c r="BP3782" s="141">
        <v>1312.6239999999952</v>
      </c>
    </row>
    <row r="3783" spans="4:68">
      <c r="D3783" s="174" t="s">
        <v>11982</v>
      </c>
      <c r="E3783" s="175">
        <v>65942.009999999995</v>
      </c>
      <c r="F3783" s="174" t="s">
        <v>11229</v>
      </c>
      <c r="G3783" s="174" t="s">
        <v>11977</v>
      </c>
      <c r="H3783" s="174" t="s">
        <v>179</v>
      </c>
      <c r="I3783" s="174" t="s">
        <v>11983</v>
      </c>
      <c r="J3783" s="174" t="s">
        <v>11979</v>
      </c>
      <c r="K3783" s="174"/>
      <c r="L3783" s="174" t="s">
        <v>7136</v>
      </c>
      <c r="M3783" s="174" t="s">
        <v>7175</v>
      </c>
      <c r="N3783" s="176">
        <v>600</v>
      </c>
      <c r="O3783" s="174" t="s">
        <v>3407</v>
      </c>
      <c r="P3783" s="177">
        <v>38353</v>
      </c>
      <c r="Q3783" s="176">
        <v>102</v>
      </c>
      <c r="R3783" s="175">
        <v>11100.23</v>
      </c>
      <c r="S3783" s="175">
        <v>54841.78</v>
      </c>
      <c r="T3783" s="178">
        <v>0</v>
      </c>
      <c r="U3783" s="96">
        <v>9</v>
      </c>
      <c r="V3783" s="38" t="s">
        <v>119</v>
      </c>
      <c r="W3783" s="38"/>
      <c r="X3783" s="137">
        <v>1318.8401999999999</v>
      </c>
      <c r="Y3783" s="138">
        <v>56615</v>
      </c>
      <c r="Z3783" s="179">
        <v>41.5</v>
      </c>
      <c r="AA3783" s="139">
        <v>2055</v>
      </c>
      <c r="AB3783" s="131"/>
      <c r="AC3783" s="38"/>
      <c r="AD3783" s="140">
        <v>54841.78</v>
      </c>
      <c r="AE3783" s="141">
        <v>53522.9398</v>
      </c>
      <c r="AF3783" s="141">
        <v>52204.099600000001</v>
      </c>
      <c r="AG3783" s="141">
        <v>50885.259400000003</v>
      </c>
      <c r="AH3783" s="141">
        <v>49566.419200000004</v>
      </c>
      <c r="AI3783" s="141">
        <v>48247.579000000005</v>
      </c>
      <c r="AJ3783" s="141">
        <v>46928.738800000006</v>
      </c>
      <c r="AK3783" s="141">
        <v>45609.898600000008</v>
      </c>
      <c r="AL3783" s="141">
        <v>44291.058400000009</v>
      </c>
      <c r="AM3783" s="141">
        <v>42972.21820000001</v>
      </c>
      <c r="AN3783" s="141">
        <v>41653.378000000012</v>
      </c>
      <c r="AO3783" s="141">
        <v>40334.537800000013</v>
      </c>
      <c r="AP3783" s="141">
        <v>39015.697600000014</v>
      </c>
      <c r="AQ3783" s="141">
        <v>37696.857400000015</v>
      </c>
      <c r="AR3783" s="141">
        <v>36378.017200000017</v>
      </c>
      <c r="AS3783" s="141">
        <v>35059.177000000018</v>
      </c>
      <c r="AT3783" s="141">
        <v>33740.336800000019</v>
      </c>
      <c r="AU3783" s="141">
        <v>32421.49660000002</v>
      </c>
      <c r="AV3783" s="141">
        <v>31102.656400000022</v>
      </c>
      <c r="AW3783" s="141">
        <v>29783.816200000023</v>
      </c>
      <c r="AX3783" s="141">
        <v>28464.976000000024</v>
      </c>
      <c r="AY3783" s="141">
        <v>27146.135800000025</v>
      </c>
      <c r="AZ3783" s="141">
        <v>25827.295600000027</v>
      </c>
      <c r="BA3783" s="141">
        <v>24508.455400000028</v>
      </c>
      <c r="BB3783" s="141">
        <v>23189.615200000029</v>
      </c>
      <c r="BC3783" s="141">
        <v>21870.775000000031</v>
      </c>
      <c r="BD3783" s="141">
        <v>20551.934800000032</v>
      </c>
      <c r="BE3783" s="141">
        <v>19233.094600000033</v>
      </c>
      <c r="BF3783" s="141">
        <v>17914.254400000034</v>
      </c>
      <c r="BG3783" s="141">
        <v>16595.414200000036</v>
      </c>
      <c r="BH3783" s="141">
        <v>15276.574000000035</v>
      </c>
      <c r="BI3783" s="141">
        <v>13957.733800000035</v>
      </c>
      <c r="BJ3783" s="141">
        <v>12638.893600000034</v>
      </c>
      <c r="BK3783" s="141">
        <v>11320.053400000033</v>
      </c>
      <c r="BL3783" s="141">
        <v>10001.213200000033</v>
      </c>
      <c r="BM3783" s="141">
        <v>8682.3730000000323</v>
      </c>
      <c r="BN3783" s="141">
        <v>7363.5328000000327</v>
      </c>
      <c r="BO3783" s="141">
        <v>6044.6926000000331</v>
      </c>
      <c r="BP3783" s="141">
        <v>4725.8524000000334</v>
      </c>
    </row>
    <row r="3784" spans="4:68">
      <c r="D3784" s="174" t="s">
        <v>11984</v>
      </c>
      <c r="E3784" s="175">
        <v>115582.61</v>
      </c>
      <c r="F3784" s="174" t="s">
        <v>11229</v>
      </c>
      <c r="G3784" s="174" t="s">
        <v>11977</v>
      </c>
      <c r="H3784" s="174" t="s">
        <v>179</v>
      </c>
      <c r="I3784" s="174" t="s">
        <v>11985</v>
      </c>
      <c r="J3784" s="174" t="s">
        <v>11979</v>
      </c>
      <c r="K3784" s="174"/>
      <c r="L3784" s="174" t="s">
        <v>7136</v>
      </c>
      <c r="M3784" s="174" t="s">
        <v>7175</v>
      </c>
      <c r="N3784" s="176">
        <v>600</v>
      </c>
      <c r="O3784" s="174" t="s">
        <v>3407</v>
      </c>
      <c r="P3784" s="177">
        <v>38353</v>
      </c>
      <c r="Q3784" s="176">
        <v>102</v>
      </c>
      <c r="R3784" s="175">
        <v>19456.38</v>
      </c>
      <c r="S3784" s="175">
        <v>96126.23</v>
      </c>
      <c r="T3784" s="178">
        <v>0</v>
      </c>
      <c r="U3784" s="96">
        <v>9</v>
      </c>
      <c r="V3784" s="38" t="s">
        <v>119</v>
      </c>
      <c r="W3784" s="38"/>
      <c r="X3784" s="137">
        <v>2311.6522</v>
      </c>
      <c r="Y3784" s="138">
        <v>56615</v>
      </c>
      <c r="Z3784" s="179">
        <v>41.5</v>
      </c>
      <c r="AA3784" s="139">
        <v>2055</v>
      </c>
      <c r="AB3784" s="131"/>
      <c r="AC3784" s="38"/>
      <c r="AD3784" s="140">
        <v>96126.23</v>
      </c>
      <c r="AE3784" s="141">
        <v>93814.577799999999</v>
      </c>
      <c r="AF3784" s="141">
        <v>91502.925600000002</v>
      </c>
      <c r="AG3784" s="141">
        <v>89191.273400000005</v>
      </c>
      <c r="AH3784" s="141">
        <v>86879.621200000009</v>
      </c>
      <c r="AI3784" s="141">
        <v>84567.969000000012</v>
      </c>
      <c r="AJ3784" s="141">
        <v>82256.316800000015</v>
      </c>
      <c r="AK3784" s="141">
        <v>79944.664600000018</v>
      </c>
      <c r="AL3784" s="141">
        <v>77633.012400000021</v>
      </c>
      <c r="AM3784" s="141">
        <v>75321.360200000025</v>
      </c>
      <c r="AN3784" s="141">
        <v>73009.708000000028</v>
      </c>
      <c r="AO3784" s="141">
        <v>70698.055800000031</v>
      </c>
      <c r="AP3784" s="141">
        <v>68386.403600000034</v>
      </c>
      <c r="AQ3784" s="141">
        <v>66074.751400000037</v>
      </c>
      <c r="AR3784" s="141">
        <v>63763.099200000041</v>
      </c>
      <c r="AS3784" s="141">
        <v>61451.447000000044</v>
      </c>
      <c r="AT3784" s="141">
        <v>59139.794800000047</v>
      </c>
      <c r="AU3784" s="141">
        <v>56828.14260000005</v>
      </c>
      <c r="AV3784" s="141">
        <v>54516.490400000053</v>
      </c>
      <c r="AW3784" s="141">
        <v>52204.838200000057</v>
      </c>
      <c r="AX3784" s="141">
        <v>49893.18600000006</v>
      </c>
      <c r="AY3784" s="141">
        <v>47581.533800000063</v>
      </c>
      <c r="AZ3784" s="141">
        <v>45269.881600000066</v>
      </c>
      <c r="BA3784" s="141">
        <v>42958.229400000069</v>
      </c>
      <c r="BB3784" s="141">
        <v>40646.577200000072</v>
      </c>
      <c r="BC3784" s="141">
        <v>38334.925000000076</v>
      </c>
      <c r="BD3784" s="141">
        <v>36023.272800000079</v>
      </c>
      <c r="BE3784" s="141">
        <v>33711.620600000082</v>
      </c>
      <c r="BF3784" s="141">
        <v>31399.968400000082</v>
      </c>
      <c r="BG3784" s="141">
        <v>29088.316200000081</v>
      </c>
      <c r="BH3784" s="141">
        <v>26776.664000000081</v>
      </c>
      <c r="BI3784" s="141">
        <v>24465.01180000008</v>
      </c>
      <c r="BJ3784" s="141">
        <v>22153.35960000008</v>
      </c>
      <c r="BK3784" s="141">
        <v>19841.707400000079</v>
      </c>
      <c r="BL3784" s="141">
        <v>17530.055200000079</v>
      </c>
      <c r="BM3784" s="141">
        <v>15218.403000000078</v>
      </c>
      <c r="BN3784" s="141">
        <v>12906.750800000078</v>
      </c>
      <c r="BO3784" s="141">
        <v>10595.098600000078</v>
      </c>
      <c r="BP3784" s="141">
        <v>8283.4464000000771</v>
      </c>
    </row>
    <row r="3785" spans="4:68">
      <c r="D3785" s="174" t="s">
        <v>11986</v>
      </c>
      <c r="E3785" s="175">
        <v>547.74</v>
      </c>
      <c r="F3785" s="174" t="s">
        <v>11288</v>
      </c>
      <c r="G3785" s="174" t="s">
        <v>11977</v>
      </c>
      <c r="H3785" s="174" t="s">
        <v>179</v>
      </c>
      <c r="I3785" s="174" t="s">
        <v>11981</v>
      </c>
      <c r="J3785" s="174" t="s">
        <v>11979</v>
      </c>
      <c r="K3785" s="174"/>
      <c r="L3785" s="174" t="s">
        <v>7136</v>
      </c>
      <c r="M3785" s="174" t="s">
        <v>7175</v>
      </c>
      <c r="N3785" s="176">
        <v>600</v>
      </c>
      <c r="O3785" s="174" t="s">
        <v>3407</v>
      </c>
      <c r="P3785" s="177">
        <v>38353</v>
      </c>
      <c r="Q3785" s="176">
        <v>102</v>
      </c>
      <c r="R3785" s="175">
        <v>92.16</v>
      </c>
      <c r="S3785" s="175">
        <v>455.58</v>
      </c>
      <c r="T3785" s="178">
        <v>0</v>
      </c>
      <c r="U3785" s="96">
        <v>9</v>
      </c>
      <c r="V3785" s="38" t="s">
        <v>119</v>
      </c>
      <c r="W3785" s="38"/>
      <c r="X3785" s="137">
        <v>10.954800000000001</v>
      </c>
      <c r="Y3785" s="138">
        <v>56615</v>
      </c>
      <c r="Z3785" s="179">
        <v>41.5</v>
      </c>
      <c r="AA3785" s="139">
        <v>2055</v>
      </c>
      <c r="AB3785" s="131"/>
      <c r="AC3785" s="38"/>
      <c r="AD3785" s="140">
        <v>455.58</v>
      </c>
      <c r="AE3785" s="141">
        <v>444.62520000000001</v>
      </c>
      <c r="AF3785" s="141">
        <v>433.67040000000003</v>
      </c>
      <c r="AG3785" s="141">
        <v>422.71560000000005</v>
      </c>
      <c r="AH3785" s="141">
        <v>411.76080000000007</v>
      </c>
      <c r="AI3785" s="141">
        <v>400.8060000000001</v>
      </c>
      <c r="AJ3785" s="141">
        <v>389.85120000000012</v>
      </c>
      <c r="AK3785" s="141">
        <v>378.89640000000014</v>
      </c>
      <c r="AL3785" s="141">
        <v>367.94160000000016</v>
      </c>
      <c r="AM3785" s="141">
        <v>356.98680000000019</v>
      </c>
      <c r="AN3785" s="141">
        <v>346.03200000000021</v>
      </c>
      <c r="AO3785" s="141">
        <v>335.07720000000023</v>
      </c>
      <c r="AP3785" s="141">
        <v>324.12240000000025</v>
      </c>
      <c r="AQ3785" s="141">
        <v>313.16760000000028</v>
      </c>
      <c r="AR3785" s="141">
        <v>302.2128000000003</v>
      </c>
      <c r="AS3785" s="141">
        <v>291.25800000000032</v>
      </c>
      <c r="AT3785" s="141">
        <v>280.30320000000034</v>
      </c>
      <c r="AU3785" s="141">
        <v>269.34840000000037</v>
      </c>
      <c r="AV3785" s="141">
        <v>258.39360000000039</v>
      </c>
      <c r="AW3785" s="141">
        <v>247.43880000000038</v>
      </c>
      <c r="AX3785" s="141">
        <v>236.48400000000038</v>
      </c>
      <c r="AY3785" s="141">
        <v>225.52920000000037</v>
      </c>
      <c r="AZ3785" s="141">
        <v>214.57440000000037</v>
      </c>
      <c r="BA3785" s="141">
        <v>203.61960000000036</v>
      </c>
      <c r="BB3785" s="141">
        <v>192.66480000000035</v>
      </c>
      <c r="BC3785" s="141">
        <v>181.71000000000035</v>
      </c>
      <c r="BD3785" s="141">
        <v>170.75520000000034</v>
      </c>
      <c r="BE3785" s="141">
        <v>159.80040000000034</v>
      </c>
      <c r="BF3785" s="141">
        <v>148.84560000000033</v>
      </c>
      <c r="BG3785" s="141">
        <v>137.89080000000033</v>
      </c>
      <c r="BH3785" s="141">
        <v>126.93600000000032</v>
      </c>
      <c r="BI3785" s="141">
        <v>115.98120000000031</v>
      </c>
      <c r="BJ3785" s="141">
        <v>105.02640000000031</v>
      </c>
      <c r="BK3785" s="141">
        <v>94.071600000000302</v>
      </c>
      <c r="BL3785" s="141">
        <v>83.116800000000296</v>
      </c>
      <c r="BM3785" s="141">
        <v>72.16200000000029</v>
      </c>
      <c r="BN3785" s="141">
        <v>61.207200000000292</v>
      </c>
      <c r="BO3785" s="141">
        <v>50.252400000000293</v>
      </c>
      <c r="BP3785" s="141">
        <v>39.297600000000294</v>
      </c>
    </row>
    <row r="3786" spans="4:68">
      <c r="D3786" s="174" t="s">
        <v>11987</v>
      </c>
      <c r="E3786" s="175">
        <v>19301.12</v>
      </c>
      <c r="F3786" s="174" t="s">
        <v>11290</v>
      </c>
      <c r="G3786" s="174" t="s">
        <v>11977</v>
      </c>
      <c r="H3786" s="174" t="s">
        <v>179</v>
      </c>
      <c r="I3786" s="174" t="s">
        <v>11978</v>
      </c>
      <c r="J3786" s="174" t="s">
        <v>11979</v>
      </c>
      <c r="K3786" s="174"/>
      <c r="L3786" s="174" t="s">
        <v>7136</v>
      </c>
      <c r="M3786" s="174" t="s">
        <v>7175</v>
      </c>
      <c r="N3786" s="176">
        <v>600</v>
      </c>
      <c r="O3786" s="174" t="s">
        <v>3407</v>
      </c>
      <c r="P3786" s="177">
        <v>38353</v>
      </c>
      <c r="Q3786" s="176">
        <v>102</v>
      </c>
      <c r="R3786" s="176">
        <v>3249</v>
      </c>
      <c r="S3786" s="175">
        <v>16052.12</v>
      </c>
      <c r="T3786" s="178">
        <v>0</v>
      </c>
      <c r="U3786" s="96">
        <v>9</v>
      </c>
      <c r="V3786" s="38" t="s">
        <v>119</v>
      </c>
      <c r="W3786" s="38"/>
      <c r="X3786" s="137">
        <v>386.02239999999995</v>
      </c>
      <c r="Y3786" s="138">
        <v>56615</v>
      </c>
      <c r="Z3786" s="179">
        <v>41.5</v>
      </c>
      <c r="AA3786" s="139">
        <v>2055</v>
      </c>
      <c r="AB3786" s="131"/>
      <c r="AC3786" s="38"/>
      <c r="AD3786" s="140">
        <v>16052.12</v>
      </c>
      <c r="AE3786" s="141">
        <v>15666.097600000001</v>
      </c>
      <c r="AF3786" s="141">
        <v>15280.075200000001</v>
      </c>
      <c r="AG3786" s="141">
        <v>14894.052800000001</v>
      </c>
      <c r="AH3786" s="141">
        <v>14508.030400000001</v>
      </c>
      <c r="AI3786" s="141">
        <v>14122.008000000002</v>
      </c>
      <c r="AJ3786" s="141">
        <v>13735.985600000002</v>
      </c>
      <c r="AK3786" s="141">
        <v>13349.963200000002</v>
      </c>
      <c r="AL3786" s="141">
        <v>12963.940800000002</v>
      </c>
      <c r="AM3786" s="141">
        <v>12577.918400000002</v>
      </c>
      <c r="AN3786" s="141">
        <v>12191.896000000002</v>
      </c>
      <c r="AO3786" s="141">
        <v>11805.873600000003</v>
      </c>
      <c r="AP3786" s="141">
        <v>11419.851200000003</v>
      </c>
      <c r="AQ3786" s="141">
        <v>11033.828800000003</v>
      </c>
      <c r="AR3786" s="141">
        <v>10647.806400000003</v>
      </c>
      <c r="AS3786" s="141">
        <v>10261.784000000003</v>
      </c>
      <c r="AT3786" s="141">
        <v>9875.7616000000035</v>
      </c>
      <c r="AU3786" s="141">
        <v>9489.7392000000036</v>
      </c>
      <c r="AV3786" s="141">
        <v>9103.7168000000038</v>
      </c>
      <c r="AW3786" s="141">
        <v>8717.694400000004</v>
      </c>
      <c r="AX3786" s="141">
        <v>8331.6720000000041</v>
      </c>
      <c r="AY3786" s="141">
        <v>7945.6496000000043</v>
      </c>
      <c r="AZ3786" s="141">
        <v>7559.6272000000044</v>
      </c>
      <c r="BA3786" s="141">
        <v>7173.6048000000046</v>
      </c>
      <c r="BB3786" s="141">
        <v>6787.5824000000048</v>
      </c>
      <c r="BC3786" s="141">
        <v>6401.5600000000049</v>
      </c>
      <c r="BD3786" s="141">
        <v>6015.5376000000051</v>
      </c>
      <c r="BE3786" s="141">
        <v>5629.5152000000053</v>
      </c>
      <c r="BF3786" s="141">
        <v>5243.4928000000054</v>
      </c>
      <c r="BG3786" s="141">
        <v>4857.4704000000056</v>
      </c>
      <c r="BH3786" s="141">
        <v>4471.4480000000058</v>
      </c>
      <c r="BI3786" s="141">
        <v>4085.4256000000059</v>
      </c>
      <c r="BJ3786" s="141">
        <v>3699.4032000000061</v>
      </c>
      <c r="BK3786" s="141">
        <v>3313.3808000000063</v>
      </c>
      <c r="BL3786" s="141">
        <v>2927.3584000000064</v>
      </c>
      <c r="BM3786" s="141">
        <v>2541.3360000000066</v>
      </c>
      <c r="BN3786" s="141">
        <v>2155.3136000000068</v>
      </c>
      <c r="BO3786" s="141">
        <v>1769.2912000000069</v>
      </c>
      <c r="BP3786" s="141">
        <v>1383.2688000000071</v>
      </c>
    </row>
    <row r="3787" spans="4:68" ht="15.75">
      <c r="D3787" s="174" t="s">
        <v>11988</v>
      </c>
      <c r="E3787" s="175">
        <v>16363.27</v>
      </c>
      <c r="F3787" s="174" t="s">
        <v>11290</v>
      </c>
      <c r="G3787" s="174" t="s">
        <v>11977</v>
      </c>
      <c r="H3787" s="174" t="s">
        <v>179</v>
      </c>
      <c r="I3787" s="174" t="s">
        <v>11989</v>
      </c>
      <c r="J3787" s="174" t="s">
        <v>11979</v>
      </c>
      <c r="K3787" s="174"/>
      <c r="L3787" s="174" t="s">
        <v>7136</v>
      </c>
      <c r="M3787" s="174" t="s">
        <v>7175</v>
      </c>
      <c r="N3787" s="176">
        <v>600</v>
      </c>
      <c r="O3787" s="174" t="s">
        <v>3407</v>
      </c>
      <c r="P3787" s="177">
        <v>38353</v>
      </c>
      <c r="Q3787" s="176">
        <v>102</v>
      </c>
      <c r="R3787" s="175">
        <v>2754.44</v>
      </c>
      <c r="S3787" s="175">
        <v>13608.83</v>
      </c>
      <c r="T3787" s="161">
        <v>0</v>
      </c>
      <c r="U3787" s="96">
        <v>9</v>
      </c>
      <c r="V3787" s="38" t="s">
        <v>119</v>
      </c>
      <c r="W3787" s="38"/>
      <c r="X3787" s="137">
        <v>327.2654</v>
      </c>
      <c r="Y3787" s="138">
        <v>56615</v>
      </c>
      <c r="Z3787" s="179">
        <v>41.5</v>
      </c>
      <c r="AA3787" s="139">
        <v>2055</v>
      </c>
      <c r="AB3787" s="131"/>
      <c r="AC3787" s="38"/>
      <c r="AD3787" s="140">
        <v>13608.83</v>
      </c>
      <c r="AE3787" s="141">
        <v>13281.5646</v>
      </c>
      <c r="AF3787" s="141">
        <v>12954.299199999999</v>
      </c>
      <c r="AG3787" s="141">
        <v>12627.033799999999</v>
      </c>
      <c r="AH3787" s="141">
        <v>12299.768399999999</v>
      </c>
      <c r="AI3787" s="141">
        <v>11972.502999999999</v>
      </c>
      <c r="AJ3787" s="141">
        <v>11645.237599999999</v>
      </c>
      <c r="AK3787" s="141">
        <v>11317.972199999998</v>
      </c>
      <c r="AL3787" s="141">
        <v>10990.706799999998</v>
      </c>
      <c r="AM3787" s="141">
        <v>10663.441399999998</v>
      </c>
      <c r="AN3787" s="141">
        <v>10336.175999999998</v>
      </c>
      <c r="AO3787" s="141">
        <v>10008.910599999997</v>
      </c>
      <c r="AP3787" s="141">
        <v>9681.6451999999972</v>
      </c>
      <c r="AQ3787" s="141">
        <v>9354.379799999997</v>
      </c>
      <c r="AR3787" s="141">
        <v>9027.1143999999967</v>
      </c>
      <c r="AS3787" s="141">
        <v>8699.8489999999965</v>
      </c>
      <c r="AT3787" s="141">
        <v>8372.5835999999963</v>
      </c>
      <c r="AU3787" s="141">
        <v>8045.3181999999961</v>
      </c>
      <c r="AV3787" s="141">
        <v>7718.0527999999958</v>
      </c>
      <c r="AW3787" s="141">
        <v>7390.7873999999956</v>
      </c>
      <c r="AX3787" s="141">
        <v>7063.5219999999954</v>
      </c>
      <c r="AY3787" s="141">
        <v>6736.2565999999952</v>
      </c>
      <c r="AZ3787" s="141">
        <v>6408.9911999999949</v>
      </c>
      <c r="BA3787" s="141">
        <v>6081.7257999999947</v>
      </c>
      <c r="BB3787" s="141">
        <v>5754.4603999999945</v>
      </c>
      <c r="BC3787" s="141">
        <v>5427.1949999999943</v>
      </c>
      <c r="BD3787" s="141">
        <v>5099.929599999994</v>
      </c>
      <c r="BE3787" s="141">
        <v>4772.6641999999938</v>
      </c>
      <c r="BF3787" s="141">
        <v>4445.3987999999936</v>
      </c>
      <c r="BG3787" s="141">
        <v>4118.1333999999933</v>
      </c>
      <c r="BH3787" s="141">
        <v>3790.8679999999931</v>
      </c>
      <c r="BI3787" s="141">
        <v>3463.6025999999929</v>
      </c>
      <c r="BJ3787" s="141">
        <v>3136.3371999999927</v>
      </c>
      <c r="BK3787" s="141">
        <v>2809.0717999999924</v>
      </c>
      <c r="BL3787" s="141">
        <v>2481.8063999999922</v>
      </c>
      <c r="BM3787" s="141">
        <v>2154.540999999992</v>
      </c>
      <c r="BN3787" s="141">
        <v>1827.275599999992</v>
      </c>
      <c r="BO3787" s="141">
        <v>1500.010199999992</v>
      </c>
      <c r="BP3787" s="141">
        <v>1172.744799999992</v>
      </c>
    </row>
    <row r="3788" spans="4:68">
      <c r="D3788" s="174" t="s">
        <v>11990</v>
      </c>
      <c r="E3788" s="175">
        <v>946.4</v>
      </c>
      <c r="F3788" s="174" t="s">
        <v>11290</v>
      </c>
      <c r="G3788" s="174" t="s">
        <v>11977</v>
      </c>
      <c r="H3788" s="174" t="s">
        <v>179</v>
      </c>
      <c r="I3788" s="174" t="s">
        <v>11991</v>
      </c>
      <c r="J3788" s="174" t="s">
        <v>11979</v>
      </c>
      <c r="K3788" s="174"/>
      <c r="L3788" s="174" t="s">
        <v>7136</v>
      </c>
      <c r="M3788" s="174" t="s">
        <v>7175</v>
      </c>
      <c r="N3788" s="176">
        <v>600</v>
      </c>
      <c r="O3788" s="174" t="s">
        <v>3407</v>
      </c>
      <c r="P3788" s="177">
        <v>38353</v>
      </c>
      <c r="Q3788" s="176">
        <v>102</v>
      </c>
      <c r="R3788" s="175">
        <v>159.24</v>
      </c>
      <c r="S3788" s="175">
        <v>787.16</v>
      </c>
      <c r="T3788" s="178">
        <v>0</v>
      </c>
      <c r="U3788" s="96">
        <v>9</v>
      </c>
      <c r="V3788" s="38" t="s">
        <v>119</v>
      </c>
      <c r="W3788" s="38"/>
      <c r="X3788" s="137">
        <v>18.927999999999997</v>
      </c>
      <c r="Y3788" s="138">
        <v>56615</v>
      </c>
      <c r="Z3788" s="179">
        <v>41.5</v>
      </c>
      <c r="AA3788" s="139">
        <v>2055</v>
      </c>
      <c r="AB3788" s="131"/>
      <c r="AC3788" s="38"/>
      <c r="AD3788" s="140">
        <v>787.16</v>
      </c>
      <c r="AE3788" s="141">
        <v>768.23199999999997</v>
      </c>
      <c r="AF3788" s="141">
        <v>749.30399999999997</v>
      </c>
      <c r="AG3788" s="141">
        <v>730.37599999999998</v>
      </c>
      <c r="AH3788" s="141">
        <v>711.44799999999998</v>
      </c>
      <c r="AI3788" s="141">
        <v>692.52</v>
      </c>
      <c r="AJ3788" s="141">
        <v>673.59199999999998</v>
      </c>
      <c r="AK3788" s="141">
        <v>654.66399999999999</v>
      </c>
      <c r="AL3788" s="141">
        <v>635.73599999999999</v>
      </c>
      <c r="AM3788" s="141">
        <v>616.80799999999999</v>
      </c>
      <c r="AN3788" s="141">
        <v>597.88</v>
      </c>
      <c r="AO3788" s="141">
        <v>578.952</v>
      </c>
      <c r="AP3788" s="141">
        <v>560.024</v>
      </c>
      <c r="AQ3788" s="141">
        <v>541.096</v>
      </c>
      <c r="AR3788" s="141">
        <v>522.16800000000001</v>
      </c>
      <c r="AS3788" s="141">
        <v>503.24</v>
      </c>
      <c r="AT3788" s="141">
        <v>484.31200000000001</v>
      </c>
      <c r="AU3788" s="141">
        <v>465.38400000000001</v>
      </c>
      <c r="AV3788" s="141">
        <v>446.45600000000002</v>
      </c>
      <c r="AW3788" s="141">
        <v>427.52800000000002</v>
      </c>
      <c r="AX3788" s="141">
        <v>408.6</v>
      </c>
      <c r="AY3788" s="141">
        <v>389.67200000000003</v>
      </c>
      <c r="AZ3788" s="141">
        <v>370.74400000000003</v>
      </c>
      <c r="BA3788" s="141">
        <v>351.81600000000003</v>
      </c>
      <c r="BB3788" s="141">
        <v>332.88800000000003</v>
      </c>
      <c r="BC3788" s="141">
        <v>313.96000000000004</v>
      </c>
      <c r="BD3788" s="141">
        <v>295.03200000000004</v>
      </c>
      <c r="BE3788" s="141">
        <v>276.10400000000004</v>
      </c>
      <c r="BF3788" s="141">
        <v>257.17600000000004</v>
      </c>
      <c r="BG3788" s="141">
        <v>238.24800000000005</v>
      </c>
      <c r="BH3788" s="141">
        <v>219.32000000000005</v>
      </c>
      <c r="BI3788" s="141">
        <v>200.39200000000005</v>
      </c>
      <c r="BJ3788" s="141">
        <v>181.46400000000006</v>
      </c>
      <c r="BK3788" s="141">
        <v>162.53600000000006</v>
      </c>
      <c r="BL3788" s="141">
        <v>143.60800000000006</v>
      </c>
      <c r="BM3788" s="141">
        <v>124.68000000000006</v>
      </c>
      <c r="BN3788" s="141">
        <v>105.75200000000007</v>
      </c>
      <c r="BO3788" s="141">
        <v>86.824000000000069</v>
      </c>
      <c r="BP3788" s="141">
        <v>67.896000000000072</v>
      </c>
    </row>
    <row r="3789" spans="4:68">
      <c r="D3789" s="174" t="s">
        <v>11992</v>
      </c>
      <c r="E3789" s="175">
        <v>68387.179999999993</v>
      </c>
      <c r="F3789" s="174" t="s">
        <v>11290</v>
      </c>
      <c r="G3789" s="174" t="s">
        <v>11977</v>
      </c>
      <c r="H3789" s="174" t="s">
        <v>179</v>
      </c>
      <c r="I3789" s="174" t="s">
        <v>11993</v>
      </c>
      <c r="J3789" s="174" t="s">
        <v>11979</v>
      </c>
      <c r="K3789" s="174"/>
      <c r="L3789" s="174" t="s">
        <v>7136</v>
      </c>
      <c r="M3789" s="174" t="s">
        <v>7175</v>
      </c>
      <c r="N3789" s="176">
        <v>600</v>
      </c>
      <c r="O3789" s="174" t="s">
        <v>3407</v>
      </c>
      <c r="P3789" s="177">
        <v>38353</v>
      </c>
      <c r="Q3789" s="176">
        <v>102</v>
      </c>
      <c r="R3789" s="175">
        <v>11511.81</v>
      </c>
      <c r="S3789" s="175">
        <v>56875.37</v>
      </c>
      <c r="T3789" s="178">
        <v>0</v>
      </c>
      <c r="U3789" s="96">
        <v>9</v>
      </c>
      <c r="V3789" s="38" t="s">
        <v>119</v>
      </c>
      <c r="W3789" s="38"/>
      <c r="X3789" s="137">
        <v>1367.7435999999998</v>
      </c>
      <c r="Y3789" s="138">
        <v>56615</v>
      </c>
      <c r="Z3789" s="179">
        <v>41.5</v>
      </c>
      <c r="AA3789" s="139">
        <v>2055</v>
      </c>
      <c r="AB3789" s="131"/>
      <c r="AC3789" s="38"/>
      <c r="AD3789" s="140">
        <v>56875.37</v>
      </c>
      <c r="AE3789" s="141">
        <v>55507.626400000001</v>
      </c>
      <c r="AF3789" s="141">
        <v>54139.882799999999</v>
      </c>
      <c r="AG3789" s="141">
        <v>52772.139199999998</v>
      </c>
      <c r="AH3789" s="141">
        <v>51404.395599999996</v>
      </c>
      <c r="AI3789" s="141">
        <v>50036.651999999995</v>
      </c>
      <c r="AJ3789" s="141">
        <v>48668.908399999993</v>
      </c>
      <c r="AK3789" s="141">
        <v>47301.164799999991</v>
      </c>
      <c r="AL3789" s="141">
        <v>45933.42119999999</v>
      </c>
      <c r="AM3789" s="141">
        <v>44565.677599999988</v>
      </c>
      <c r="AN3789" s="141">
        <v>43197.933999999987</v>
      </c>
      <c r="AO3789" s="141">
        <v>41830.190399999985</v>
      </c>
      <c r="AP3789" s="141">
        <v>40462.446799999983</v>
      </c>
      <c r="AQ3789" s="141">
        <v>39094.703199999982</v>
      </c>
      <c r="AR3789" s="141">
        <v>37726.95959999998</v>
      </c>
      <c r="AS3789" s="141">
        <v>36359.215999999979</v>
      </c>
      <c r="AT3789" s="141">
        <v>34991.472399999977</v>
      </c>
      <c r="AU3789" s="141">
        <v>33623.728799999975</v>
      </c>
      <c r="AV3789" s="141">
        <v>32255.985199999974</v>
      </c>
      <c r="AW3789" s="141">
        <v>30888.241599999972</v>
      </c>
      <c r="AX3789" s="141">
        <v>29520.49799999997</v>
      </c>
      <c r="AY3789" s="141">
        <v>28152.754399999969</v>
      </c>
      <c r="AZ3789" s="141">
        <v>26785.010799999967</v>
      </c>
      <c r="BA3789" s="141">
        <v>25417.267199999966</v>
      </c>
      <c r="BB3789" s="141">
        <v>24049.523599999964</v>
      </c>
      <c r="BC3789" s="141">
        <v>22681.779999999962</v>
      </c>
      <c r="BD3789" s="141">
        <v>21314.036399999961</v>
      </c>
      <c r="BE3789" s="141">
        <v>19946.292799999959</v>
      </c>
      <c r="BF3789" s="141">
        <v>18578.549199999958</v>
      </c>
      <c r="BG3789" s="141">
        <v>17210.805599999956</v>
      </c>
      <c r="BH3789" s="141">
        <v>15843.061999999956</v>
      </c>
      <c r="BI3789" s="141">
        <v>14475.318399999956</v>
      </c>
      <c r="BJ3789" s="141">
        <v>13107.574799999957</v>
      </c>
      <c r="BK3789" s="141">
        <v>11739.831199999957</v>
      </c>
      <c r="BL3789" s="141">
        <v>10372.087599999957</v>
      </c>
      <c r="BM3789" s="141">
        <v>9004.3439999999573</v>
      </c>
      <c r="BN3789" s="141">
        <v>7636.6003999999575</v>
      </c>
      <c r="BO3789" s="141">
        <v>6268.8567999999577</v>
      </c>
      <c r="BP3789" s="141">
        <v>4901.1131999999579</v>
      </c>
    </row>
    <row r="3790" spans="4:68">
      <c r="D3790" s="174" t="s">
        <v>11994</v>
      </c>
      <c r="E3790" s="175">
        <v>20.100000000000001</v>
      </c>
      <c r="F3790" s="174" t="s">
        <v>11290</v>
      </c>
      <c r="G3790" s="174" t="s">
        <v>11977</v>
      </c>
      <c r="H3790" s="174" t="s">
        <v>179</v>
      </c>
      <c r="I3790" s="174" t="s">
        <v>11981</v>
      </c>
      <c r="J3790" s="174" t="s">
        <v>11979</v>
      </c>
      <c r="K3790" s="174"/>
      <c r="L3790" s="174" t="s">
        <v>7136</v>
      </c>
      <c r="M3790" s="174" t="s">
        <v>7175</v>
      </c>
      <c r="N3790" s="176">
        <v>600</v>
      </c>
      <c r="O3790" s="174" t="s">
        <v>3407</v>
      </c>
      <c r="P3790" s="177">
        <v>38353</v>
      </c>
      <c r="Q3790" s="176">
        <v>102</v>
      </c>
      <c r="R3790" s="175">
        <v>3.36</v>
      </c>
      <c r="S3790" s="175">
        <v>16.739999999999998</v>
      </c>
      <c r="T3790" s="178">
        <v>0</v>
      </c>
      <c r="U3790" s="96">
        <v>9</v>
      </c>
      <c r="V3790" s="38" t="s">
        <v>119</v>
      </c>
      <c r="W3790" s="38"/>
      <c r="X3790" s="137">
        <v>0.40200000000000002</v>
      </c>
      <c r="Y3790" s="138">
        <v>56615</v>
      </c>
      <c r="Z3790" s="179">
        <v>41.5</v>
      </c>
      <c r="AA3790" s="139">
        <v>2055</v>
      </c>
      <c r="AB3790" s="131"/>
      <c r="AC3790" s="38"/>
      <c r="AD3790" s="140">
        <v>16.739999999999998</v>
      </c>
      <c r="AE3790" s="141">
        <v>16.337999999999997</v>
      </c>
      <c r="AF3790" s="141">
        <v>15.935999999999998</v>
      </c>
      <c r="AG3790" s="141">
        <v>15.533999999999999</v>
      </c>
      <c r="AH3790" s="141">
        <v>15.132</v>
      </c>
      <c r="AI3790" s="141">
        <v>14.73</v>
      </c>
      <c r="AJ3790" s="141">
        <v>14.328000000000001</v>
      </c>
      <c r="AK3790" s="141">
        <v>13.926000000000002</v>
      </c>
      <c r="AL3790" s="141">
        <v>13.524000000000003</v>
      </c>
      <c r="AM3790" s="141">
        <v>13.122000000000003</v>
      </c>
      <c r="AN3790" s="141">
        <v>12.720000000000004</v>
      </c>
      <c r="AO3790" s="141">
        <v>12.318000000000005</v>
      </c>
      <c r="AP3790" s="141">
        <v>11.916000000000006</v>
      </c>
      <c r="AQ3790" s="141">
        <v>11.514000000000006</v>
      </c>
      <c r="AR3790" s="141">
        <v>11.112000000000007</v>
      </c>
      <c r="AS3790" s="141">
        <v>10.710000000000008</v>
      </c>
      <c r="AT3790" s="141">
        <v>10.308000000000009</v>
      </c>
      <c r="AU3790" s="141">
        <v>9.9060000000000095</v>
      </c>
      <c r="AV3790" s="141">
        <v>9.5040000000000102</v>
      </c>
      <c r="AW3790" s="141">
        <v>9.102000000000011</v>
      </c>
      <c r="AX3790" s="141">
        <v>8.7000000000000117</v>
      </c>
      <c r="AY3790" s="141">
        <v>8.2980000000000125</v>
      </c>
      <c r="AZ3790" s="141">
        <v>7.8960000000000123</v>
      </c>
      <c r="BA3790" s="141">
        <v>7.4940000000000122</v>
      </c>
      <c r="BB3790" s="141">
        <v>7.0920000000000121</v>
      </c>
      <c r="BC3790" s="141">
        <v>6.6900000000000119</v>
      </c>
      <c r="BD3790" s="141">
        <v>6.2880000000000118</v>
      </c>
      <c r="BE3790" s="141">
        <v>5.8860000000000117</v>
      </c>
      <c r="BF3790" s="141">
        <v>5.4840000000000115</v>
      </c>
      <c r="BG3790" s="141">
        <v>5.0820000000000114</v>
      </c>
      <c r="BH3790" s="141">
        <v>4.6800000000000113</v>
      </c>
      <c r="BI3790" s="141">
        <v>4.2780000000000111</v>
      </c>
      <c r="BJ3790" s="141">
        <v>3.876000000000011</v>
      </c>
      <c r="BK3790" s="141">
        <v>3.4740000000000109</v>
      </c>
      <c r="BL3790" s="141">
        <v>3.0720000000000107</v>
      </c>
      <c r="BM3790" s="141">
        <v>2.6700000000000106</v>
      </c>
      <c r="BN3790" s="141">
        <v>2.2680000000000105</v>
      </c>
      <c r="BO3790" s="141">
        <v>1.8660000000000103</v>
      </c>
      <c r="BP3790" s="141">
        <v>1.4640000000000102</v>
      </c>
    </row>
    <row r="3791" spans="4:68">
      <c r="D3791" s="174" t="s">
        <v>11995</v>
      </c>
      <c r="E3791" s="175">
        <v>4125.41</v>
      </c>
      <c r="F3791" s="174" t="s">
        <v>11290</v>
      </c>
      <c r="G3791" s="174" t="s">
        <v>11977</v>
      </c>
      <c r="H3791" s="174" t="s">
        <v>179</v>
      </c>
      <c r="I3791" s="174" t="s">
        <v>11996</v>
      </c>
      <c r="J3791" s="174" t="s">
        <v>11979</v>
      </c>
      <c r="K3791" s="174"/>
      <c r="L3791" s="174" t="s">
        <v>7136</v>
      </c>
      <c r="M3791" s="174" t="s">
        <v>7175</v>
      </c>
      <c r="N3791" s="176">
        <v>600</v>
      </c>
      <c r="O3791" s="174" t="s">
        <v>3407</v>
      </c>
      <c r="P3791" s="177">
        <v>38353</v>
      </c>
      <c r="Q3791" s="176">
        <v>102</v>
      </c>
      <c r="R3791" s="175">
        <v>694.37</v>
      </c>
      <c r="S3791" s="175">
        <v>3431.04</v>
      </c>
      <c r="T3791" s="178">
        <v>0</v>
      </c>
      <c r="U3791" s="96">
        <v>9</v>
      </c>
      <c r="V3791" s="38" t="s">
        <v>119</v>
      </c>
      <c r="W3791" s="38"/>
      <c r="X3791" s="137">
        <v>82.508199999999988</v>
      </c>
      <c r="Y3791" s="138">
        <v>56615</v>
      </c>
      <c r="Z3791" s="179">
        <v>41.5</v>
      </c>
      <c r="AA3791" s="139">
        <v>2055</v>
      </c>
      <c r="AB3791" s="131"/>
      <c r="AC3791" s="38"/>
      <c r="AD3791" s="140">
        <v>3431.04</v>
      </c>
      <c r="AE3791" s="141">
        <v>3348.5317999999997</v>
      </c>
      <c r="AF3791" s="141">
        <v>3266.0235999999995</v>
      </c>
      <c r="AG3791" s="141">
        <v>3183.5153999999993</v>
      </c>
      <c r="AH3791" s="141">
        <v>3101.0071999999991</v>
      </c>
      <c r="AI3791" s="141">
        <v>3018.4989999999989</v>
      </c>
      <c r="AJ3791" s="141">
        <v>2935.9907999999987</v>
      </c>
      <c r="AK3791" s="141">
        <v>2853.4825999999985</v>
      </c>
      <c r="AL3791" s="141">
        <v>2770.9743999999982</v>
      </c>
      <c r="AM3791" s="141">
        <v>2688.466199999998</v>
      </c>
      <c r="AN3791" s="141">
        <v>2605.9579999999978</v>
      </c>
      <c r="AO3791" s="141">
        <v>2523.4497999999976</v>
      </c>
      <c r="AP3791" s="141">
        <v>2440.9415999999974</v>
      </c>
      <c r="AQ3791" s="141">
        <v>2358.4333999999972</v>
      </c>
      <c r="AR3791" s="141">
        <v>2275.9251999999969</v>
      </c>
      <c r="AS3791" s="141">
        <v>2193.4169999999967</v>
      </c>
      <c r="AT3791" s="141">
        <v>2110.9087999999965</v>
      </c>
      <c r="AU3791" s="141">
        <v>2028.4005999999965</v>
      </c>
      <c r="AV3791" s="141">
        <v>1945.8923999999965</v>
      </c>
      <c r="AW3791" s="141">
        <v>1863.3841999999966</v>
      </c>
      <c r="AX3791" s="141">
        <v>1780.8759999999966</v>
      </c>
      <c r="AY3791" s="141">
        <v>1698.3677999999966</v>
      </c>
      <c r="AZ3791" s="141">
        <v>1615.8595999999966</v>
      </c>
      <c r="BA3791" s="141">
        <v>1533.3513999999966</v>
      </c>
      <c r="BB3791" s="141">
        <v>1450.8431999999966</v>
      </c>
      <c r="BC3791" s="141">
        <v>1368.3349999999966</v>
      </c>
      <c r="BD3791" s="141">
        <v>1285.8267999999966</v>
      </c>
      <c r="BE3791" s="141">
        <v>1203.3185999999966</v>
      </c>
      <c r="BF3791" s="141">
        <v>1120.8103999999967</v>
      </c>
      <c r="BG3791" s="141">
        <v>1038.3021999999967</v>
      </c>
      <c r="BH3791" s="141">
        <v>955.79399999999669</v>
      </c>
      <c r="BI3791" s="141">
        <v>873.2857999999967</v>
      </c>
      <c r="BJ3791" s="141">
        <v>790.77759999999671</v>
      </c>
      <c r="BK3791" s="141">
        <v>708.26939999999672</v>
      </c>
      <c r="BL3791" s="141">
        <v>625.76119999999673</v>
      </c>
      <c r="BM3791" s="141">
        <v>543.25299999999675</v>
      </c>
      <c r="BN3791" s="141">
        <v>460.74479999999676</v>
      </c>
      <c r="BO3791" s="141">
        <v>378.23659999999677</v>
      </c>
      <c r="BP3791" s="141">
        <v>295.72839999999678</v>
      </c>
    </row>
    <row r="3792" spans="4:68">
      <c r="D3792" s="174" t="s">
        <v>11997</v>
      </c>
      <c r="E3792" s="175">
        <v>567.84</v>
      </c>
      <c r="F3792" s="174" t="s">
        <v>11290</v>
      </c>
      <c r="G3792" s="174" t="s">
        <v>11977</v>
      </c>
      <c r="H3792" s="174" t="s">
        <v>179</v>
      </c>
      <c r="I3792" s="174" t="s">
        <v>11985</v>
      </c>
      <c r="J3792" s="174" t="s">
        <v>11979</v>
      </c>
      <c r="K3792" s="174"/>
      <c r="L3792" s="174" t="s">
        <v>7136</v>
      </c>
      <c r="M3792" s="174" t="s">
        <v>7175</v>
      </c>
      <c r="N3792" s="176">
        <v>600</v>
      </c>
      <c r="O3792" s="174" t="s">
        <v>3407</v>
      </c>
      <c r="P3792" s="177">
        <v>38353</v>
      </c>
      <c r="Q3792" s="176">
        <v>102</v>
      </c>
      <c r="R3792" s="175">
        <v>95.53</v>
      </c>
      <c r="S3792" s="175">
        <v>472.31</v>
      </c>
      <c r="T3792" s="178">
        <v>0</v>
      </c>
      <c r="U3792" s="96">
        <v>9</v>
      </c>
      <c r="V3792" s="38" t="s">
        <v>119</v>
      </c>
      <c r="W3792" s="38"/>
      <c r="X3792" s="137">
        <v>11.3568</v>
      </c>
      <c r="Y3792" s="138">
        <v>56615</v>
      </c>
      <c r="Z3792" s="179">
        <v>41.5</v>
      </c>
      <c r="AA3792" s="139">
        <v>2055</v>
      </c>
      <c r="AB3792" s="131"/>
      <c r="AC3792" s="38"/>
      <c r="AD3792" s="140">
        <v>472.31</v>
      </c>
      <c r="AE3792" s="141">
        <v>460.95319999999998</v>
      </c>
      <c r="AF3792" s="141">
        <v>449.59639999999996</v>
      </c>
      <c r="AG3792" s="141">
        <v>438.23959999999994</v>
      </c>
      <c r="AH3792" s="141">
        <v>426.88279999999992</v>
      </c>
      <c r="AI3792" s="141">
        <v>415.5259999999999</v>
      </c>
      <c r="AJ3792" s="141">
        <v>404.16919999999988</v>
      </c>
      <c r="AK3792" s="141">
        <v>392.81239999999985</v>
      </c>
      <c r="AL3792" s="141">
        <v>381.45559999999983</v>
      </c>
      <c r="AM3792" s="141">
        <v>370.09879999999981</v>
      </c>
      <c r="AN3792" s="141">
        <v>358.74199999999979</v>
      </c>
      <c r="AO3792" s="141">
        <v>347.38519999999977</v>
      </c>
      <c r="AP3792" s="141">
        <v>336.02839999999975</v>
      </c>
      <c r="AQ3792" s="141">
        <v>324.67159999999973</v>
      </c>
      <c r="AR3792" s="141">
        <v>313.31479999999971</v>
      </c>
      <c r="AS3792" s="141">
        <v>301.95799999999969</v>
      </c>
      <c r="AT3792" s="141">
        <v>290.60119999999966</v>
      </c>
      <c r="AU3792" s="141">
        <v>279.24439999999964</v>
      </c>
      <c r="AV3792" s="141">
        <v>267.88759999999962</v>
      </c>
      <c r="AW3792" s="141">
        <v>256.5307999999996</v>
      </c>
      <c r="AX3792" s="141">
        <v>245.17399999999961</v>
      </c>
      <c r="AY3792" s="141">
        <v>233.81719999999962</v>
      </c>
      <c r="AZ3792" s="141">
        <v>222.46039999999962</v>
      </c>
      <c r="BA3792" s="141">
        <v>211.10359999999963</v>
      </c>
      <c r="BB3792" s="141">
        <v>199.74679999999964</v>
      </c>
      <c r="BC3792" s="141">
        <v>188.38999999999965</v>
      </c>
      <c r="BD3792" s="141">
        <v>177.03319999999965</v>
      </c>
      <c r="BE3792" s="141">
        <v>165.67639999999966</v>
      </c>
      <c r="BF3792" s="141">
        <v>154.31959999999967</v>
      </c>
      <c r="BG3792" s="141">
        <v>142.96279999999967</v>
      </c>
      <c r="BH3792" s="141">
        <v>131.60599999999968</v>
      </c>
      <c r="BI3792" s="141">
        <v>120.24919999999969</v>
      </c>
      <c r="BJ3792" s="141">
        <v>108.8923999999997</v>
      </c>
      <c r="BK3792" s="141">
        <v>97.535599999999704</v>
      </c>
      <c r="BL3792" s="141">
        <v>86.178799999999711</v>
      </c>
      <c r="BM3792" s="141">
        <v>74.821999999999719</v>
      </c>
      <c r="BN3792" s="141">
        <v>63.465199999999719</v>
      </c>
      <c r="BO3792" s="141">
        <v>52.108399999999719</v>
      </c>
      <c r="BP3792" s="141">
        <v>40.751599999999719</v>
      </c>
    </row>
    <row r="3793" spans="4:68">
      <c r="D3793" s="174" t="s">
        <v>11998</v>
      </c>
      <c r="E3793" s="175">
        <v>575325.63</v>
      </c>
      <c r="F3793" s="174" t="s">
        <v>3540</v>
      </c>
      <c r="G3793" s="174" t="s">
        <v>11977</v>
      </c>
      <c r="H3793" s="174" t="s">
        <v>179</v>
      </c>
      <c r="I3793" s="174" t="s">
        <v>11978</v>
      </c>
      <c r="J3793" s="174" t="s">
        <v>11979</v>
      </c>
      <c r="K3793" s="174"/>
      <c r="L3793" s="174" t="s">
        <v>7136</v>
      </c>
      <c r="M3793" s="174" t="s">
        <v>7175</v>
      </c>
      <c r="N3793" s="176">
        <v>600</v>
      </c>
      <c r="O3793" s="174" t="s">
        <v>3407</v>
      </c>
      <c r="P3793" s="177">
        <v>38353</v>
      </c>
      <c r="Q3793" s="176">
        <v>102</v>
      </c>
      <c r="R3793" s="175">
        <v>96846.46</v>
      </c>
      <c r="S3793" s="175">
        <v>478479.17</v>
      </c>
      <c r="T3793" s="178">
        <v>0</v>
      </c>
      <c r="U3793" s="96">
        <v>9</v>
      </c>
      <c r="V3793" s="38" t="s">
        <v>119</v>
      </c>
      <c r="W3793" s="38"/>
      <c r="X3793" s="137">
        <v>11506.5126</v>
      </c>
      <c r="Y3793" s="138">
        <v>56615</v>
      </c>
      <c r="Z3793" s="179">
        <v>41.5</v>
      </c>
      <c r="AA3793" s="139">
        <v>2055</v>
      </c>
      <c r="AB3793" s="131"/>
      <c r="AC3793" s="38"/>
      <c r="AD3793" s="140">
        <v>478479.17</v>
      </c>
      <c r="AE3793" s="141">
        <v>466972.65739999997</v>
      </c>
      <c r="AF3793" s="141">
        <v>455466.14479999995</v>
      </c>
      <c r="AG3793" s="141">
        <v>443959.63219999993</v>
      </c>
      <c r="AH3793" s="141">
        <v>432453.11959999992</v>
      </c>
      <c r="AI3793" s="141">
        <v>420946.6069999999</v>
      </c>
      <c r="AJ3793" s="141">
        <v>409440.09439999989</v>
      </c>
      <c r="AK3793" s="141">
        <v>397933.58179999987</v>
      </c>
      <c r="AL3793" s="141">
        <v>386427.06919999985</v>
      </c>
      <c r="AM3793" s="141">
        <v>374920.55659999984</v>
      </c>
      <c r="AN3793" s="141">
        <v>363414.04399999982</v>
      </c>
      <c r="AO3793" s="141">
        <v>351907.5313999998</v>
      </c>
      <c r="AP3793" s="141">
        <v>340401.01879999979</v>
      </c>
      <c r="AQ3793" s="141">
        <v>328894.50619999977</v>
      </c>
      <c r="AR3793" s="141">
        <v>317387.99359999975</v>
      </c>
      <c r="AS3793" s="141">
        <v>305881.48099999974</v>
      </c>
      <c r="AT3793" s="141">
        <v>294374.96839999972</v>
      </c>
      <c r="AU3793" s="141">
        <v>282868.45579999971</v>
      </c>
      <c r="AV3793" s="141">
        <v>271361.94319999969</v>
      </c>
      <c r="AW3793" s="141">
        <v>259855.4305999997</v>
      </c>
      <c r="AX3793" s="141">
        <v>248348.91799999971</v>
      </c>
      <c r="AY3793" s="141">
        <v>236842.40539999973</v>
      </c>
      <c r="AZ3793" s="141">
        <v>225335.89279999974</v>
      </c>
      <c r="BA3793" s="141">
        <v>213829.38019999975</v>
      </c>
      <c r="BB3793" s="141">
        <v>202322.86759999976</v>
      </c>
      <c r="BC3793" s="141">
        <v>190816.35499999978</v>
      </c>
      <c r="BD3793" s="141">
        <v>179309.84239999979</v>
      </c>
      <c r="BE3793" s="141">
        <v>167803.3297999998</v>
      </c>
      <c r="BF3793" s="141">
        <v>156296.81719999982</v>
      </c>
      <c r="BG3793" s="141">
        <v>144790.30459999983</v>
      </c>
      <c r="BH3793" s="141">
        <v>133283.79199999984</v>
      </c>
      <c r="BI3793" s="141">
        <v>121777.27939999984</v>
      </c>
      <c r="BJ3793" s="141">
        <v>110270.76679999984</v>
      </c>
      <c r="BK3793" s="141">
        <v>98764.254199999836</v>
      </c>
      <c r="BL3793" s="141">
        <v>87257.741599999834</v>
      </c>
      <c r="BM3793" s="141">
        <v>75751.228999999832</v>
      </c>
      <c r="BN3793" s="141">
        <v>64244.71639999983</v>
      </c>
      <c r="BO3793" s="141">
        <v>52738.203799999828</v>
      </c>
      <c r="BP3793" s="141">
        <v>41231.691199999826</v>
      </c>
    </row>
    <row r="3794" spans="4:68" ht="15.75">
      <c r="D3794" s="174" t="s">
        <v>11999</v>
      </c>
      <c r="E3794" s="175">
        <v>216552.5</v>
      </c>
      <c r="F3794" s="174" t="s">
        <v>3540</v>
      </c>
      <c r="G3794" s="174" t="s">
        <v>11977</v>
      </c>
      <c r="H3794" s="174" t="s">
        <v>179</v>
      </c>
      <c r="I3794" s="174" t="s">
        <v>11989</v>
      </c>
      <c r="J3794" s="174" t="s">
        <v>11979</v>
      </c>
      <c r="K3794" s="174"/>
      <c r="L3794" s="174" t="s">
        <v>7136</v>
      </c>
      <c r="M3794" s="174" t="s">
        <v>7175</v>
      </c>
      <c r="N3794" s="176">
        <v>600</v>
      </c>
      <c r="O3794" s="174" t="s">
        <v>3407</v>
      </c>
      <c r="P3794" s="177">
        <v>38353</v>
      </c>
      <c r="Q3794" s="176">
        <v>102</v>
      </c>
      <c r="R3794" s="176">
        <v>36453</v>
      </c>
      <c r="S3794" s="175">
        <v>180099.5</v>
      </c>
      <c r="T3794" s="161">
        <v>0</v>
      </c>
      <c r="U3794" s="96">
        <v>9</v>
      </c>
      <c r="V3794" s="38" t="s">
        <v>119</v>
      </c>
      <c r="W3794" s="38"/>
      <c r="X3794" s="137">
        <v>4331.05</v>
      </c>
      <c r="Y3794" s="138">
        <v>56615</v>
      </c>
      <c r="Z3794" s="179">
        <v>41.5</v>
      </c>
      <c r="AA3794" s="139">
        <v>2055</v>
      </c>
      <c r="AB3794" s="131"/>
      <c r="AC3794" s="38"/>
      <c r="AD3794" s="140">
        <v>180099.5</v>
      </c>
      <c r="AE3794" s="141">
        <v>175768.45</v>
      </c>
      <c r="AF3794" s="141">
        <v>171437.40000000002</v>
      </c>
      <c r="AG3794" s="141">
        <v>167106.35000000003</v>
      </c>
      <c r="AH3794" s="141">
        <v>162775.30000000005</v>
      </c>
      <c r="AI3794" s="141">
        <v>158444.25000000006</v>
      </c>
      <c r="AJ3794" s="141">
        <v>154113.20000000007</v>
      </c>
      <c r="AK3794" s="141">
        <v>149782.15000000008</v>
      </c>
      <c r="AL3794" s="141">
        <v>145451.10000000009</v>
      </c>
      <c r="AM3794" s="141">
        <v>141120.0500000001</v>
      </c>
      <c r="AN3794" s="141">
        <v>136789.00000000012</v>
      </c>
      <c r="AO3794" s="141">
        <v>132457.95000000013</v>
      </c>
      <c r="AP3794" s="141">
        <v>128126.90000000013</v>
      </c>
      <c r="AQ3794" s="141">
        <v>123795.85000000012</v>
      </c>
      <c r="AR3794" s="141">
        <v>119464.80000000012</v>
      </c>
      <c r="AS3794" s="141">
        <v>115133.75000000012</v>
      </c>
      <c r="AT3794" s="141">
        <v>110802.70000000011</v>
      </c>
      <c r="AU3794" s="141">
        <v>106471.65000000011</v>
      </c>
      <c r="AV3794" s="141">
        <v>102140.60000000011</v>
      </c>
      <c r="AW3794" s="141">
        <v>97809.550000000105</v>
      </c>
      <c r="AX3794" s="141">
        <v>93478.500000000102</v>
      </c>
      <c r="AY3794" s="141">
        <v>89147.450000000099</v>
      </c>
      <c r="AZ3794" s="141">
        <v>84816.400000000096</v>
      </c>
      <c r="BA3794" s="141">
        <v>80485.350000000093</v>
      </c>
      <c r="BB3794" s="141">
        <v>76154.30000000009</v>
      </c>
      <c r="BC3794" s="141">
        <v>71823.250000000087</v>
      </c>
      <c r="BD3794" s="141">
        <v>67492.200000000084</v>
      </c>
      <c r="BE3794" s="141">
        <v>63161.150000000081</v>
      </c>
      <c r="BF3794" s="141">
        <v>58830.100000000079</v>
      </c>
      <c r="BG3794" s="141">
        <v>54499.050000000076</v>
      </c>
      <c r="BH3794" s="141">
        <v>50168.000000000073</v>
      </c>
      <c r="BI3794" s="141">
        <v>45836.95000000007</v>
      </c>
      <c r="BJ3794" s="141">
        <v>41505.900000000067</v>
      </c>
      <c r="BK3794" s="141">
        <v>37174.850000000064</v>
      </c>
      <c r="BL3794" s="141">
        <v>32843.800000000061</v>
      </c>
      <c r="BM3794" s="141">
        <v>28512.750000000062</v>
      </c>
      <c r="BN3794" s="141">
        <v>24181.700000000063</v>
      </c>
      <c r="BO3794" s="141">
        <v>19850.650000000063</v>
      </c>
      <c r="BP3794" s="141">
        <v>15519.600000000064</v>
      </c>
    </row>
    <row r="3795" spans="4:68" ht="15.75">
      <c r="D3795" s="174" t="s">
        <v>12000</v>
      </c>
      <c r="E3795" s="175">
        <v>138117.38</v>
      </c>
      <c r="F3795" s="174" t="s">
        <v>3540</v>
      </c>
      <c r="G3795" s="174" t="s">
        <v>11977</v>
      </c>
      <c r="H3795" s="174" t="s">
        <v>179</v>
      </c>
      <c r="I3795" s="174" t="s">
        <v>11991</v>
      </c>
      <c r="J3795" s="174" t="s">
        <v>11979</v>
      </c>
      <c r="K3795" s="174"/>
      <c r="L3795" s="174" t="s">
        <v>7136</v>
      </c>
      <c r="M3795" s="174" t="s">
        <v>7175</v>
      </c>
      <c r="N3795" s="176">
        <v>600</v>
      </c>
      <c r="O3795" s="174" t="s">
        <v>3407</v>
      </c>
      <c r="P3795" s="177">
        <v>38353</v>
      </c>
      <c r="Q3795" s="176">
        <v>102</v>
      </c>
      <c r="R3795" s="175">
        <v>23249.69</v>
      </c>
      <c r="S3795" s="175">
        <v>114867.69</v>
      </c>
      <c r="T3795" s="161">
        <v>0</v>
      </c>
      <c r="U3795" s="96">
        <v>9</v>
      </c>
      <c r="V3795" s="38" t="s">
        <v>119</v>
      </c>
      <c r="W3795" s="38"/>
      <c r="X3795" s="137">
        <v>2762.3476000000001</v>
      </c>
      <c r="Y3795" s="138">
        <v>56615</v>
      </c>
      <c r="Z3795" s="179">
        <v>41.5</v>
      </c>
      <c r="AA3795" s="139">
        <v>2055</v>
      </c>
      <c r="AB3795" s="131"/>
      <c r="AC3795" s="38"/>
      <c r="AD3795" s="140">
        <v>114867.69</v>
      </c>
      <c r="AE3795" s="141">
        <v>112105.34240000001</v>
      </c>
      <c r="AF3795" s="141">
        <v>109342.99480000001</v>
      </c>
      <c r="AG3795" s="141">
        <v>106580.64720000002</v>
      </c>
      <c r="AH3795" s="141">
        <v>103818.29960000003</v>
      </c>
      <c r="AI3795" s="141">
        <v>101055.95200000003</v>
      </c>
      <c r="AJ3795" s="141">
        <v>98293.60440000004</v>
      </c>
      <c r="AK3795" s="141">
        <v>95531.256800000046</v>
      </c>
      <c r="AL3795" s="141">
        <v>92768.909200000053</v>
      </c>
      <c r="AM3795" s="141">
        <v>90006.561600000059</v>
      </c>
      <c r="AN3795" s="141">
        <v>87244.214000000065</v>
      </c>
      <c r="AO3795" s="141">
        <v>84481.866400000072</v>
      </c>
      <c r="AP3795" s="141">
        <v>81719.518800000078</v>
      </c>
      <c r="AQ3795" s="141">
        <v>78957.171200000084</v>
      </c>
      <c r="AR3795" s="141">
        <v>76194.823600000091</v>
      </c>
      <c r="AS3795" s="141">
        <v>73432.476000000097</v>
      </c>
      <c r="AT3795" s="141">
        <v>70670.128400000103</v>
      </c>
      <c r="AU3795" s="141">
        <v>67907.78080000011</v>
      </c>
      <c r="AV3795" s="141">
        <v>65145.433200000109</v>
      </c>
      <c r="AW3795" s="141">
        <v>62383.085600000108</v>
      </c>
      <c r="AX3795" s="141">
        <v>59620.738000000107</v>
      </c>
      <c r="AY3795" s="141">
        <v>56858.390400000106</v>
      </c>
      <c r="AZ3795" s="141">
        <v>54096.042800000105</v>
      </c>
      <c r="BA3795" s="141">
        <v>51333.695200000104</v>
      </c>
      <c r="BB3795" s="141">
        <v>48571.347600000103</v>
      </c>
      <c r="BC3795" s="141">
        <v>45809.000000000102</v>
      </c>
      <c r="BD3795" s="141">
        <v>43046.652400000101</v>
      </c>
      <c r="BE3795" s="141">
        <v>40284.3048000001</v>
      </c>
      <c r="BF3795" s="141">
        <v>37521.957200000099</v>
      </c>
      <c r="BG3795" s="141">
        <v>34759.609600000098</v>
      </c>
      <c r="BH3795" s="141">
        <v>31997.262000000097</v>
      </c>
      <c r="BI3795" s="141">
        <v>29234.914400000096</v>
      </c>
      <c r="BJ3795" s="141">
        <v>26472.566800000095</v>
      </c>
      <c r="BK3795" s="141">
        <v>23710.219200000094</v>
      </c>
      <c r="BL3795" s="141">
        <v>20947.871600000093</v>
      </c>
      <c r="BM3795" s="141">
        <v>18185.524000000092</v>
      </c>
      <c r="BN3795" s="141">
        <v>15423.176400000091</v>
      </c>
      <c r="BO3795" s="141">
        <v>12660.82880000009</v>
      </c>
      <c r="BP3795" s="141">
        <v>9898.4812000000893</v>
      </c>
    </row>
    <row r="3796" spans="4:68" ht="15.75">
      <c r="D3796" s="174" t="s">
        <v>12001</v>
      </c>
      <c r="E3796" s="175">
        <v>94230.04</v>
      </c>
      <c r="F3796" s="174" t="s">
        <v>3540</v>
      </c>
      <c r="G3796" s="174" t="s">
        <v>11977</v>
      </c>
      <c r="H3796" s="174" t="s">
        <v>179</v>
      </c>
      <c r="I3796" s="174" t="s">
        <v>11993</v>
      </c>
      <c r="J3796" s="174" t="s">
        <v>11979</v>
      </c>
      <c r="K3796" s="174"/>
      <c r="L3796" s="174" t="s">
        <v>7136</v>
      </c>
      <c r="M3796" s="174" t="s">
        <v>7175</v>
      </c>
      <c r="N3796" s="176">
        <v>600</v>
      </c>
      <c r="O3796" s="174" t="s">
        <v>3407</v>
      </c>
      <c r="P3796" s="177">
        <v>38353</v>
      </c>
      <c r="Q3796" s="176">
        <v>102</v>
      </c>
      <c r="R3796" s="175">
        <v>15862.05</v>
      </c>
      <c r="S3796" s="175">
        <v>78367.990000000005</v>
      </c>
      <c r="T3796" s="161">
        <v>0</v>
      </c>
      <c r="U3796" s="96">
        <v>9</v>
      </c>
      <c r="V3796" s="38" t="s">
        <v>119</v>
      </c>
      <c r="W3796" s="38"/>
      <c r="X3796" s="137">
        <v>1884.6007999999997</v>
      </c>
      <c r="Y3796" s="138">
        <v>56615</v>
      </c>
      <c r="Z3796" s="179">
        <v>41.5</v>
      </c>
      <c r="AA3796" s="139">
        <v>2055</v>
      </c>
      <c r="AB3796" s="131"/>
      <c r="AC3796" s="38"/>
      <c r="AD3796" s="140">
        <v>78367.990000000005</v>
      </c>
      <c r="AE3796" s="141">
        <v>76483.389200000005</v>
      </c>
      <c r="AF3796" s="141">
        <v>74598.788400000005</v>
      </c>
      <c r="AG3796" s="141">
        <v>72714.187600000005</v>
      </c>
      <c r="AH3796" s="141">
        <v>70829.586800000005</v>
      </c>
      <c r="AI3796" s="141">
        <v>68944.986000000004</v>
      </c>
      <c r="AJ3796" s="141">
        <v>67060.385200000004</v>
      </c>
      <c r="AK3796" s="141">
        <v>65175.784400000004</v>
      </c>
      <c r="AL3796" s="141">
        <v>63291.183600000004</v>
      </c>
      <c r="AM3796" s="141">
        <v>61406.582800000004</v>
      </c>
      <c r="AN3796" s="141">
        <v>59521.982000000004</v>
      </c>
      <c r="AO3796" s="141">
        <v>57637.381200000003</v>
      </c>
      <c r="AP3796" s="141">
        <v>55752.780400000003</v>
      </c>
      <c r="AQ3796" s="141">
        <v>53868.179600000003</v>
      </c>
      <c r="AR3796" s="141">
        <v>51983.578800000003</v>
      </c>
      <c r="AS3796" s="141">
        <v>50098.978000000003</v>
      </c>
      <c r="AT3796" s="141">
        <v>48214.377200000003</v>
      </c>
      <c r="AU3796" s="141">
        <v>46329.776400000002</v>
      </c>
      <c r="AV3796" s="141">
        <v>44445.175600000002</v>
      </c>
      <c r="AW3796" s="141">
        <v>42560.574800000002</v>
      </c>
      <c r="AX3796" s="141">
        <v>40675.974000000002</v>
      </c>
      <c r="AY3796" s="141">
        <v>38791.373200000002</v>
      </c>
      <c r="AZ3796" s="141">
        <v>36906.772400000002</v>
      </c>
      <c r="BA3796" s="141">
        <v>35022.171600000001</v>
      </c>
      <c r="BB3796" s="141">
        <v>33137.570800000001</v>
      </c>
      <c r="BC3796" s="141">
        <v>31252.97</v>
      </c>
      <c r="BD3796" s="141">
        <v>29368.369200000001</v>
      </c>
      <c r="BE3796" s="141">
        <v>27483.768400000001</v>
      </c>
      <c r="BF3796" s="141">
        <v>25599.167600000001</v>
      </c>
      <c r="BG3796" s="141">
        <v>23714.566800000001</v>
      </c>
      <c r="BH3796" s="141">
        <v>21829.966</v>
      </c>
      <c r="BI3796" s="141">
        <v>19945.3652</v>
      </c>
      <c r="BJ3796" s="141">
        <v>18060.7644</v>
      </c>
      <c r="BK3796" s="141">
        <v>16176.1636</v>
      </c>
      <c r="BL3796" s="141">
        <v>14291.5628</v>
      </c>
      <c r="BM3796" s="141">
        <v>12406.962</v>
      </c>
      <c r="BN3796" s="141">
        <v>10522.361199999999</v>
      </c>
      <c r="BO3796" s="141">
        <v>8637.7603999999992</v>
      </c>
      <c r="BP3796" s="141">
        <v>6753.159599999999</v>
      </c>
    </row>
    <row r="3797" spans="4:68" ht="15.75">
      <c r="D3797" s="174" t="s">
        <v>12002</v>
      </c>
      <c r="E3797" s="175">
        <v>40647.11</v>
      </c>
      <c r="F3797" s="174" t="s">
        <v>3540</v>
      </c>
      <c r="G3797" s="174" t="s">
        <v>11977</v>
      </c>
      <c r="H3797" s="174" t="s">
        <v>179</v>
      </c>
      <c r="I3797" s="174" t="s">
        <v>11981</v>
      </c>
      <c r="J3797" s="174" t="s">
        <v>11979</v>
      </c>
      <c r="K3797" s="174"/>
      <c r="L3797" s="174" t="s">
        <v>7136</v>
      </c>
      <c r="M3797" s="174" t="s">
        <v>7175</v>
      </c>
      <c r="N3797" s="176">
        <v>600</v>
      </c>
      <c r="O3797" s="174" t="s">
        <v>3407</v>
      </c>
      <c r="P3797" s="177">
        <v>38353</v>
      </c>
      <c r="Q3797" s="176">
        <v>102</v>
      </c>
      <c r="R3797" s="175">
        <v>6842.24</v>
      </c>
      <c r="S3797" s="175">
        <v>33804.870000000003</v>
      </c>
      <c r="T3797" s="161">
        <v>0</v>
      </c>
      <c r="U3797" s="96">
        <v>9</v>
      </c>
      <c r="V3797" s="38" t="s">
        <v>119</v>
      </c>
      <c r="W3797" s="38"/>
      <c r="X3797" s="137">
        <v>812.94219999999996</v>
      </c>
      <c r="Y3797" s="138">
        <v>56615</v>
      </c>
      <c r="Z3797" s="179">
        <v>41.5</v>
      </c>
      <c r="AA3797" s="139">
        <v>2055</v>
      </c>
      <c r="AB3797" s="131"/>
      <c r="AC3797" s="38"/>
      <c r="AD3797" s="140">
        <v>33804.870000000003</v>
      </c>
      <c r="AE3797" s="141">
        <v>32991.927800000005</v>
      </c>
      <c r="AF3797" s="141">
        <v>32178.985600000004</v>
      </c>
      <c r="AG3797" s="141">
        <v>31366.043400000002</v>
      </c>
      <c r="AH3797" s="141">
        <v>30553.101200000001</v>
      </c>
      <c r="AI3797" s="141">
        <v>29740.159</v>
      </c>
      <c r="AJ3797" s="141">
        <v>28927.216799999998</v>
      </c>
      <c r="AK3797" s="141">
        <v>28114.274599999997</v>
      </c>
      <c r="AL3797" s="141">
        <v>27301.332399999996</v>
      </c>
      <c r="AM3797" s="141">
        <v>26488.390199999994</v>
      </c>
      <c r="AN3797" s="141">
        <v>25675.447999999993</v>
      </c>
      <c r="AO3797" s="141">
        <v>24862.505799999992</v>
      </c>
      <c r="AP3797" s="141">
        <v>24049.56359999999</v>
      </c>
      <c r="AQ3797" s="141">
        <v>23236.621399999989</v>
      </c>
      <c r="AR3797" s="141">
        <v>22423.679199999988</v>
      </c>
      <c r="AS3797" s="141">
        <v>21610.736999999986</v>
      </c>
      <c r="AT3797" s="141">
        <v>20797.794799999985</v>
      </c>
      <c r="AU3797" s="141">
        <v>19984.852599999984</v>
      </c>
      <c r="AV3797" s="141">
        <v>19171.910399999982</v>
      </c>
      <c r="AW3797" s="141">
        <v>18358.968199999981</v>
      </c>
      <c r="AX3797" s="141">
        <v>17546.02599999998</v>
      </c>
      <c r="AY3797" s="141">
        <v>16733.083799999979</v>
      </c>
      <c r="AZ3797" s="141">
        <v>15920.141599999979</v>
      </c>
      <c r="BA3797" s="141">
        <v>15107.19939999998</v>
      </c>
      <c r="BB3797" s="141">
        <v>14294.25719999998</v>
      </c>
      <c r="BC3797" s="141">
        <v>13481.314999999981</v>
      </c>
      <c r="BD3797" s="141">
        <v>12668.372799999981</v>
      </c>
      <c r="BE3797" s="141">
        <v>11855.430599999981</v>
      </c>
      <c r="BF3797" s="141">
        <v>11042.488399999982</v>
      </c>
      <c r="BG3797" s="141">
        <v>10229.546199999982</v>
      </c>
      <c r="BH3797" s="141">
        <v>9416.603999999983</v>
      </c>
      <c r="BI3797" s="141">
        <v>8603.6617999999835</v>
      </c>
      <c r="BJ3797" s="141">
        <v>7790.719599999984</v>
      </c>
      <c r="BK3797" s="141">
        <v>6977.7773999999845</v>
      </c>
      <c r="BL3797" s="141">
        <v>6164.835199999985</v>
      </c>
      <c r="BM3797" s="141">
        <v>5351.8929999999855</v>
      </c>
      <c r="BN3797" s="141">
        <v>4538.950799999986</v>
      </c>
      <c r="BO3797" s="141">
        <v>3726.008599999986</v>
      </c>
      <c r="BP3797" s="141">
        <v>2913.0663999999861</v>
      </c>
    </row>
    <row r="3798" spans="4:68" ht="15.75">
      <c r="D3798" s="174" t="s">
        <v>12003</v>
      </c>
      <c r="E3798" s="175">
        <v>105903.91</v>
      </c>
      <c r="F3798" s="174" t="s">
        <v>3540</v>
      </c>
      <c r="G3798" s="174" t="s">
        <v>11977</v>
      </c>
      <c r="H3798" s="174" t="s">
        <v>179</v>
      </c>
      <c r="I3798" s="174" t="s">
        <v>11983</v>
      </c>
      <c r="J3798" s="174" t="s">
        <v>11979</v>
      </c>
      <c r="K3798" s="174"/>
      <c r="L3798" s="174" t="s">
        <v>7136</v>
      </c>
      <c r="M3798" s="174" t="s">
        <v>7175</v>
      </c>
      <c r="N3798" s="176">
        <v>600</v>
      </c>
      <c r="O3798" s="174" t="s">
        <v>3407</v>
      </c>
      <c r="P3798" s="177">
        <v>38353</v>
      </c>
      <c r="Q3798" s="176">
        <v>102</v>
      </c>
      <c r="R3798" s="175">
        <v>17827.09</v>
      </c>
      <c r="S3798" s="175">
        <v>88076.82</v>
      </c>
      <c r="T3798" s="161">
        <v>0</v>
      </c>
      <c r="U3798" s="96">
        <v>9</v>
      </c>
      <c r="V3798" s="38" t="s">
        <v>119</v>
      </c>
      <c r="W3798" s="38"/>
      <c r="X3798" s="137">
        <v>2118.0781999999999</v>
      </c>
      <c r="Y3798" s="138">
        <v>56615</v>
      </c>
      <c r="Z3798" s="179">
        <v>41.5</v>
      </c>
      <c r="AA3798" s="139">
        <v>2055</v>
      </c>
      <c r="AB3798" s="131"/>
      <c r="AC3798" s="38"/>
      <c r="AD3798" s="140">
        <v>88076.82</v>
      </c>
      <c r="AE3798" s="141">
        <v>85958.741800000003</v>
      </c>
      <c r="AF3798" s="141">
        <v>83840.6636</v>
      </c>
      <c r="AG3798" s="141">
        <v>81722.585399999996</v>
      </c>
      <c r="AH3798" s="141">
        <v>79604.507199999993</v>
      </c>
      <c r="AI3798" s="141">
        <v>77486.428999999989</v>
      </c>
      <c r="AJ3798" s="141">
        <v>75368.350799999986</v>
      </c>
      <c r="AK3798" s="141">
        <v>73250.272599999982</v>
      </c>
      <c r="AL3798" s="141">
        <v>71132.194399999978</v>
      </c>
      <c r="AM3798" s="141">
        <v>69014.116199999975</v>
      </c>
      <c r="AN3798" s="141">
        <v>66896.037999999971</v>
      </c>
      <c r="AO3798" s="141">
        <v>64777.959799999968</v>
      </c>
      <c r="AP3798" s="141">
        <v>62659.881599999964</v>
      </c>
      <c r="AQ3798" s="141">
        <v>60541.803399999961</v>
      </c>
      <c r="AR3798" s="141">
        <v>58423.725199999957</v>
      </c>
      <c r="AS3798" s="141">
        <v>56305.646999999954</v>
      </c>
      <c r="AT3798" s="141">
        <v>54187.56879999995</v>
      </c>
      <c r="AU3798" s="141">
        <v>52069.490599999946</v>
      </c>
      <c r="AV3798" s="141">
        <v>49951.412399999943</v>
      </c>
      <c r="AW3798" s="141">
        <v>47833.334199999939</v>
      </c>
      <c r="AX3798" s="141">
        <v>45715.255999999936</v>
      </c>
      <c r="AY3798" s="141">
        <v>43597.177799999932</v>
      </c>
      <c r="AZ3798" s="141">
        <v>41479.099599999929</v>
      </c>
      <c r="BA3798" s="141">
        <v>39361.021399999925</v>
      </c>
      <c r="BB3798" s="141">
        <v>37242.943199999921</v>
      </c>
      <c r="BC3798" s="141">
        <v>35124.864999999918</v>
      </c>
      <c r="BD3798" s="141">
        <v>33006.786799999914</v>
      </c>
      <c r="BE3798" s="141">
        <v>30888.708599999914</v>
      </c>
      <c r="BF3798" s="141">
        <v>28770.630399999915</v>
      </c>
      <c r="BG3798" s="141">
        <v>26652.552199999915</v>
      </c>
      <c r="BH3798" s="141">
        <v>24534.473999999915</v>
      </c>
      <c r="BI3798" s="141">
        <v>22416.395799999915</v>
      </c>
      <c r="BJ3798" s="141">
        <v>20298.317599999915</v>
      </c>
      <c r="BK3798" s="141">
        <v>18180.239399999915</v>
      </c>
      <c r="BL3798" s="141">
        <v>16062.161199999915</v>
      </c>
      <c r="BM3798" s="141">
        <v>13944.082999999915</v>
      </c>
      <c r="BN3798" s="141">
        <v>11826.004799999915</v>
      </c>
      <c r="BO3798" s="141">
        <v>9707.9265999999152</v>
      </c>
      <c r="BP3798" s="141">
        <v>7589.8483999999153</v>
      </c>
    </row>
    <row r="3799" spans="4:68" ht="15.75">
      <c r="D3799" s="174" t="s">
        <v>12004</v>
      </c>
      <c r="E3799" s="175">
        <v>84048.1</v>
      </c>
      <c r="F3799" s="174" t="s">
        <v>3540</v>
      </c>
      <c r="G3799" s="174" t="s">
        <v>11977</v>
      </c>
      <c r="H3799" s="174" t="s">
        <v>179</v>
      </c>
      <c r="I3799" s="174" t="s">
        <v>11996</v>
      </c>
      <c r="J3799" s="174" t="s">
        <v>11979</v>
      </c>
      <c r="K3799" s="174"/>
      <c r="L3799" s="174" t="s">
        <v>7136</v>
      </c>
      <c r="M3799" s="174" t="s">
        <v>7175</v>
      </c>
      <c r="N3799" s="176">
        <v>600</v>
      </c>
      <c r="O3799" s="174" t="s">
        <v>3407</v>
      </c>
      <c r="P3799" s="177">
        <v>38353</v>
      </c>
      <c r="Q3799" s="176">
        <v>102</v>
      </c>
      <c r="R3799" s="175">
        <v>14148.08</v>
      </c>
      <c r="S3799" s="175">
        <v>69900.02</v>
      </c>
      <c r="T3799" s="161">
        <v>0</v>
      </c>
      <c r="U3799" s="96">
        <v>9</v>
      </c>
      <c r="V3799" s="38" t="s">
        <v>119</v>
      </c>
      <c r="W3799" s="38"/>
      <c r="X3799" s="137">
        <v>1680.9620000000002</v>
      </c>
      <c r="Y3799" s="138">
        <v>56615</v>
      </c>
      <c r="Z3799" s="179">
        <v>41.5</v>
      </c>
      <c r="AA3799" s="139">
        <v>2055</v>
      </c>
      <c r="AB3799" s="131"/>
      <c r="AC3799" s="38"/>
      <c r="AD3799" s="140">
        <v>69900.02</v>
      </c>
      <c r="AE3799" s="141">
        <v>68219.058000000005</v>
      </c>
      <c r="AF3799" s="141">
        <v>66538.096000000005</v>
      </c>
      <c r="AG3799" s="141">
        <v>64857.134000000005</v>
      </c>
      <c r="AH3799" s="141">
        <v>63176.172000000006</v>
      </c>
      <c r="AI3799" s="141">
        <v>61495.210000000006</v>
      </c>
      <c r="AJ3799" s="141">
        <v>59814.248000000007</v>
      </c>
      <c r="AK3799" s="141">
        <v>58133.286000000007</v>
      </c>
      <c r="AL3799" s="141">
        <v>56452.324000000008</v>
      </c>
      <c r="AM3799" s="141">
        <v>54771.362000000008</v>
      </c>
      <c r="AN3799" s="141">
        <v>53090.400000000009</v>
      </c>
      <c r="AO3799" s="141">
        <v>51409.438000000009</v>
      </c>
      <c r="AP3799" s="141">
        <v>49728.47600000001</v>
      </c>
      <c r="AQ3799" s="141">
        <v>48047.51400000001</v>
      </c>
      <c r="AR3799" s="141">
        <v>46366.552000000011</v>
      </c>
      <c r="AS3799" s="141">
        <v>44685.590000000011</v>
      </c>
      <c r="AT3799" s="141">
        <v>43004.628000000012</v>
      </c>
      <c r="AU3799" s="141">
        <v>41323.666000000012</v>
      </c>
      <c r="AV3799" s="141">
        <v>39642.704000000012</v>
      </c>
      <c r="AW3799" s="141">
        <v>37961.742000000013</v>
      </c>
      <c r="AX3799" s="141">
        <v>36280.780000000013</v>
      </c>
      <c r="AY3799" s="141">
        <v>34599.818000000014</v>
      </c>
      <c r="AZ3799" s="141">
        <v>32918.856000000014</v>
      </c>
      <c r="BA3799" s="141">
        <v>31237.894000000015</v>
      </c>
      <c r="BB3799" s="141">
        <v>29556.932000000015</v>
      </c>
      <c r="BC3799" s="141">
        <v>27875.970000000016</v>
      </c>
      <c r="BD3799" s="141">
        <v>26195.008000000016</v>
      </c>
      <c r="BE3799" s="141">
        <v>24514.046000000017</v>
      </c>
      <c r="BF3799" s="141">
        <v>22833.084000000017</v>
      </c>
      <c r="BG3799" s="141">
        <v>21152.122000000018</v>
      </c>
      <c r="BH3799" s="141">
        <v>19471.160000000018</v>
      </c>
      <c r="BI3799" s="141">
        <v>17790.198000000019</v>
      </c>
      <c r="BJ3799" s="141">
        <v>16109.236000000019</v>
      </c>
      <c r="BK3799" s="141">
        <v>14428.274000000019</v>
      </c>
      <c r="BL3799" s="141">
        <v>12747.31200000002</v>
      </c>
      <c r="BM3799" s="141">
        <v>11066.35000000002</v>
      </c>
      <c r="BN3799" s="141">
        <v>9385.3880000000208</v>
      </c>
      <c r="BO3799" s="141">
        <v>7704.4260000000204</v>
      </c>
      <c r="BP3799" s="141">
        <v>6023.46400000002</v>
      </c>
    </row>
    <row r="3800" spans="4:68" ht="15.75">
      <c r="D3800" s="174" t="s">
        <v>12005</v>
      </c>
      <c r="E3800" s="175">
        <v>213582.75</v>
      </c>
      <c r="F3800" s="174" t="s">
        <v>3540</v>
      </c>
      <c r="G3800" s="174" t="s">
        <v>11977</v>
      </c>
      <c r="H3800" s="174" t="s">
        <v>179</v>
      </c>
      <c r="I3800" s="174" t="s">
        <v>11985</v>
      </c>
      <c r="J3800" s="174" t="s">
        <v>11979</v>
      </c>
      <c r="K3800" s="174"/>
      <c r="L3800" s="174" t="s">
        <v>7136</v>
      </c>
      <c r="M3800" s="174" t="s">
        <v>7175</v>
      </c>
      <c r="N3800" s="176">
        <v>600</v>
      </c>
      <c r="O3800" s="174" t="s">
        <v>3407</v>
      </c>
      <c r="P3800" s="177">
        <v>38353</v>
      </c>
      <c r="Q3800" s="176">
        <v>102</v>
      </c>
      <c r="R3800" s="175">
        <v>35953.050000000003</v>
      </c>
      <c r="S3800" s="175">
        <v>177629.7</v>
      </c>
      <c r="T3800" s="161">
        <v>0</v>
      </c>
      <c r="U3800" s="96">
        <v>9</v>
      </c>
      <c r="V3800" s="38" t="s">
        <v>119</v>
      </c>
      <c r="W3800" s="38"/>
      <c r="X3800" s="137">
        <v>4271.6549999999997</v>
      </c>
      <c r="Y3800" s="138">
        <v>56615</v>
      </c>
      <c r="Z3800" s="179">
        <v>41.5</v>
      </c>
      <c r="AA3800" s="139">
        <v>2055</v>
      </c>
      <c r="AB3800" s="131"/>
      <c r="AC3800" s="38"/>
      <c r="AD3800" s="140">
        <v>177629.7</v>
      </c>
      <c r="AE3800" s="141">
        <v>173358.04500000001</v>
      </c>
      <c r="AF3800" s="141">
        <v>169086.39</v>
      </c>
      <c r="AG3800" s="141">
        <v>164814.73500000002</v>
      </c>
      <c r="AH3800" s="141">
        <v>160543.08000000002</v>
      </c>
      <c r="AI3800" s="141">
        <v>156271.42500000002</v>
      </c>
      <c r="AJ3800" s="141">
        <v>151999.77000000002</v>
      </c>
      <c r="AK3800" s="141">
        <v>147728.11500000002</v>
      </c>
      <c r="AL3800" s="141">
        <v>143456.46000000002</v>
      </c>
      <c r="AM3800" s="141">
        <v>139184.80500000002</v>
      </c>
      <c r="AN3800" s="141">
        <v>134913.15000000002</v>
      </c>
      <c r="AO3800" s="141">
        <v>130641.49500000002</v>
      </c>
      <c r="AP3800" s="141">
        <v>126369.84000000003</v>
      </c>
      <c r="AQ3800" s="141">
        <v>122098.18500000003</v>
      </c>
      <c r="AR3800" s="141">
        <v>117826.53000000003</v>
      </c>
      <c r="AS3800" s="141">
        <v>113554.87500000003</v>
      </c>
      <c r="AT3800" s="141">
        <v>109283.22000000003</v>
      </c>
      <c r="AU3800" s="141">
        <v>105011.56500000003</v>
      </c>
      <c r="AV3800" s="141">
        <v>100739.91000000003</v>
      </c>
      <c r="AW3800" s="141">
        <v>96468.255000000034</v>
      </c>
      <c r="AX3800" s="141">
        <v>92196.600000000035</v>
      </c>
      <c r="AY3800" s="141">
        <v>87924.945000000036</v>
      </c>
      <c r="AZ3800" s="141">
        <v>83653.290000000037</v>
      </c>
      <c r="BA3800" s="141">
        <v>79381.635000000038</v>
      </c>
      <c r="BB3800" s="141">
        <v>75109.98000000004</v>
      </c>
      <c r="BC3800" s="141">
        <v>70838.325000000041</v>
      </c>
      <c r="BD3800" s="141">
        <v>66566.670000000042</v>
      </c>
      <c r="BE3800" s="141">
        <v>62295.015000000043</v>
      </c>
      <c r="BF3800" s="141">
        <v>58023.360000000044</v>
      </c>
      <c r="BG3800" s="141">
        <v>53751.705000000045</v>
      </c>
      <c r="BH3800" s="141">
        <v>49480.050000000047</v>
      </c>
      <c r="BI3800" s="141">
        <v>45208.395000000048</v>
      </c>
      <c r="BJ3800" s="141">
        <v>40936.740000000049</v>
      </c>
      <c r="BK3800" s="141">
        <v>36665.08500000005</v>
      </c>
      <c r="BL3800" s="141">
        <v>32393.430000000051</v>
      </c>
      <c r="BM3800" s="141">
        <v>28121.775000000052</v>
      </c>
      <c r="BN3800" s="141">
        <v>23850.120000000054</v>
      </c>
      <c r="BO3800" s="141">
        <v>19578.465000000055</v>
      </c>
      <c r="BP3800" s="141">
        <v>15306.810000000056</v>
      </c>
    </row>
    <row r="3801" spans="4:68" ht="15.75">
      <c r="D3801" s="174" t="s">
        <v>12006</v>
      </c>
      <c r="E3801" s="176">
        <v>12</v>
      </c>
      <c r="F3801" s="174" t="s">
        <v>3540</v>
      </c>
      <c r="G3801" s="174" t="s">
        <v>11977</v>
      </c>
      <c r="H3801" s="174" t="s">
        <v>179</v>
      </c>
      <c r="I3801" s="174" t="s">
        <v>12007</v>
      </c>
      <c r="J3801" s="174" t="s">
        <v>11979</v>
      </c>
      <c r="K3801" s="174"/>
      <c r="L3801" s="174" t="s">
        <v>7136</v>
      </c>
      <c r="M3801" s="174" t="s">
        <v>7175</v>
      </c>
      <c r="N3801" s="176">
        <v>600</v>
      </c>
      <c r="O3801" s="174" t="s">
        <v>3407</v>
      </c>
      <c r="P3801" s="177">
        <v>38353</v>
      </c>
      <c r="Q3801" s="176">
        <v>102</v>
      </c>
      <c r="R3801" s="175">
        <v>2.02</v>
      </c>
      <c r="S3801" s="175">
        <v>9.98</v>
      </c>
      <c r="T3801" s="161">
        <v>0</v>
      </c>
      <c r="U3801" s="96">
        <v>9</v>
      </c>
      <c r="V3801" s="38" t="s">
        <v>119</v>
      </c>
      <c r="W3801" s="38"/>
      <c r="X3801" s="137">
        <v>0.24</v>
      </c>
      <c r="Y3801" s="138">
        <v>56615</v>
      </c>
      <c r="Z3801" s="179">
        <v>41.5</v>
      </c>
      <c r="AA3801" s="139">
        <v>2055</v>
      </c>
      <c r="AB3801" s="131"/>
      <c r="AC3801" s="38"/>
      <c r="AD3801" s="140">
        <v>9.98</v>
      </c>
      <c r="AE3801" s="141">
        <v>9.74</v>
      </c>
      <c r="AF3801" s="141">
        <v>9.5</v>
      </c>
      <c r="AG3801" s="141">
        <v>9.26</v>
      </c>
      <c r="AH3801" s="141">
        <v>9.02</v>
      </c>
      <c r="AI3801" s="141">
        <v>8.7799999999999994</v>
      </c>
      <c r="AJ3801" s="141">
        <v>8.5399999999999991</v>
      </c>
      <c r="AK3801" s="141">
        <v>8.2999999999999989</v>
      </c>
      <c r="AL3801" s="141">
        <v>8.0599999999999987</v>
      </c>
      <c r="AM3801" s="141">
        <v>7.8199999999999985</v>
      </c>
      <c r="AN3801" s="141">
        <v>7.5799999999999983</v>
      </c>
      <c r="AO3801" s="141">
        <v>7.3399999999999981</v>
      </c>
      <c r="AP3801" s="141">
        <v>7.0999999999999979</v>
      </c>
      <c r="AQ3801" s="141">
        <v>6.8599999999999977</v>
      </c>
      <c r="AR3801" s="141">
        <v>6.6199999999999974</v>
      </c>
      <c r="AS3801" s="141">
        <v>6.3799999999999972</v>
      </c>
      <c r="AT3801" s="141">
        <v>6.139999999999997</v>
      </c>
      <c r="AU3801" s="141">
        <v>5.8999999999999968</v>
      </c>
      <c r="AV3801" s="141">
        <v>5.6599999999999966</v>
      </c>
      <c r="AW3801" s="141">
        <v>5.4199999999999964</v>
      </c>
      <c r="AX3801" s="141">
        <v>5.1799999999999962</v>
      </c>
      <c r="AY3801" s="141">
        <v>4.9399999999999959</v>
      </c>
      <c r="AZ3801" s="141">
        <v>4.6999999999999957</v>
      </c>
      <c r="BA3801" s="141">
        <v>4.4599999999999955</v>
      </c>
      <c r="BB3801" s="141">
        <v>4.2199999999999953</v>
      </c>
      <c r="BC3801" s="141">
        <v>3.9799999999999951</v>
      </c>
      <c r="BD3801" s="141">
        <v>3.7399999999999949</v>
      </c>
      <c r="BE3801" s="141">
        <v>3.4999999999999947</v>
      </c>
      <c r="BF3801" s="141">
        <v>3.2599999999999945</v>
      </c>
      <c r="BG3801" s="141">
        <v>3.0199999999999942</v>
      </c>
      <c r="BH3801" s="141">
        <v>2.779999999999994</v>
      </c>
      <c r="BI3801" s="141">
        <v>2.5399999999999938</v>
      </c>
      <c r="BJ3801" s="141">
        <v>2.2999999999999936</v>
      </c>
      <c r="BK3801" s="141">
        <v>2.0599999999999934</v>
      </c>
      <c r="BL3801" s="141">
        <v>1.8199999999999934</v>
      </c>
      <c r="BM3801" s="141">
        <v>1.5799999999999934</v>
      </c>
      <c r="BN3801" s="141">
        <v>1.3399999999999934</v>
      </c>
      <c r="BO3801" s="141">
        <v>1.0999999999999934</v>
      </c>
      <c r="BP3801" s="141">
        <v>0.85999999999999344</v>
      </c>
    </row>
    <row r="3802" spans="4:68" ht="15.75">
      <c r="D3802" s="174" t="s">
        <v>12008</v>
      </c>
      <c r="E3802" s="176">
        <v>52402</v>
      </c>
      <c r="F3802" s="174" t="s">
        <v>11265</v>
      </c>
      <c r="G3802" s="174" t="s">
        <v>11977</v>
      </c>
      <c r="H3802" s="174" t="s">
        <v>179</v>
      </c>
      <c r="I3802" s="174" t="s">
        <v>3098</v>
      </c>
      <c r="J3802" s="174" t="s">
        <v>12009</v>
      </c>
      <c r="K3802" s="174"/>
      <c r="L3802" s="174" t="s">
        <v>7136</v>
      </c>
      <c r="M3802" s="174" t="s">
        <v>7175</v>
      </c>
      <c r="N3802" s="176">
        <v>600</v>
      </c>
      <c r="O3802" s="174" t="s">
        <v>3407</v>
      </c>
      <c r="P3802" s="177">
        <v>38353</v>
      </c>
      <c r="Q3802" s="176">
        <v>102</v>
      </c>
      <c r="R3802" s="176">
        <v>8821</v>
      </c>
      <c r="S3802" s="176">
        <v>43581</v>
      </c>
      <c r="T3802" s="161">
        <v>1</v>
      </c>
      <c r="U3802" s="96">
        <v>9</v>
      </c>
      <c r="V3802" s="38" t="s">
        <v>119</v>
      </c>
      <c r="W3802" s="38"/>
      <c r="X3802" s="137">
        <v>1048.04</v>
      </c>
      <c r="Y3802" s="138">
        <v>56615</v>
      </c>
      <c r="Z3802" s="179">
        <v>41.5</v>
      </c>
      <c r="AA3802" s="139">
        <v>2055</v>
      </c>
      <c r="AB3802" s="131"/>
      <c r="AC3802" s="38"/>
      <c r="AD3802" s="140">
        <v>43581</v>
      </c>
      <c r="AE3802" s="141">
        <v>42532.959999999999</v>
      </c>
      <c r="AF3802" s="141">
        <v>41484.92</v>
      </c>
      <c r="AG3802" s="141">
        <v>40436.879999999997</v>
      </c>
      <c r="AH3802" s="141">
        <v>39388.839999999997</v>
      </c>
      <c r="AI3802" s="141">
        <v>38340.799999999996</v>
      </c>
      <c r="AJ3802" s="141">
        <v>37292.759999999995</v>
      </c>
      <c r="AK3802" s="141">
        <v>36244.719999999994</v>
      </c>
      <c r="AL3802" s="141">
        <v>35196.679999999993</v>
      </c>
      <c r="AM3802" s="141">
        <v>34148.639999999992</v>
      </c>
      <c r="AN3802" s="141">
        <v>33100.599999999991</v>
      </c>
      <c r="AO3802" s="141">
        <v>32052.55999999999</v>
      </c>
      <c r="AP3802" s="141">
        <v>31004.51999999999</v>
      </c>
      <c r="AQ3802" s="141">
        <v>29956.479999999989</v>
      </c>
      <c r="AR3802" s="141">
        <v>28908.439999999988</v>
      </c>
      <c r="AS3802" s="141">
        <v>27860.399999999987</v>
      </c>
      <c r="AT3802" s="141">
        <v>26812.359999999986</v>
      </c>
      <c r="AU3802" s="141">
        <v>25764.319999999985</v>
      </c>
      <c r="AV3802" s="141">
        <v>24716.279999999984</v>
      </c>
      <c r="AW3802" s="141">
        <v>23668.239999999983</v>
      </c>
      <c r="AX3802" s="141">
        <v>22620.199999999983</v>
      </c>
      <c r="AY3802" s="141">
        <v>21572.159999999982</v>
      </c>
      <c r="AZ3802" s="141">
        <v>20524.119999999981</v>
      </c>
      <c r="BA3802" s="141">
        <v>19476.07999999998</v>
      </c>
      <c r="BB3802" s="141">
        <v>18428.039999999979</v>
      </c>
      <c r="BC3802" s="141">
        <v>17379.999999999978</v>
      </c>
      <c r="BD3802" s="141">
        <v>16331.959999999977</v>
      </c>
      <c r="BE3802" s="141">
        <v>15283.919999999976</v>
      </c>
      <c r="BF3802" s="141">
        <v>14235.879999999976</v>
      </c>
      <c r="BG3802" s="141">
        <v>13187.839999999975</v>
      </c>
      <c r="BH3802" s="141">
        <v>12139.799999999974</v>
      </c>
      <c r="BI3802" s="141">
        <v>11091.759999999973</v>
      </c>
      <c r="BJ3802" s="141">
        <v>10043.719999999972</v>
      </c>
      <c r="BK3802" s="141">
        <v>8995.6799999999712</v>
      </c>
      <c r="BL3802" s="141">
        <v>7947.6399999999712</v>
      </c>
      <c r="BM3802" s="141">
        <v>6899.5999999999713</v>
      </c>
      <c r="BN3802" s="141">
        <v>5851.5599999999713</v>
      </c>
      <c r="BO3802" s="141">
        <v>4803.5199999999713</v>
      </c>
      <c r="BP3802" s="141">
        <v>3755.4799999999714</v>
      </c>
    </row>
    <row r="3803" spans="4:68" ht="15.75">
      <c r="D3803" s="174" t="s">
        <v>12010</v>
      </c>
      <c r="E3803" s="176">
        <v>16</v>
      </c>
      <c r="F3803" s="174" t="s">
        <v>11278</v>
      </c>
      <c r="G3803" s="174" t="s">
        <v>11977</v>
      </c>
      <c r="H3803" s="174" t="s">
        <v>179</v>
      </c>
      <c r="I3803" s="174" t="s">
        <v>3098</v>
      </c>
      <c r="J3803" s="174" t="s">
        <v>12009</v>
      </c>
      <c r="K3803" s="174"/>
      <c r="L3803" s="174" t="s">
        <v>7136</v>
      </c>
      <c r="M3803" s="174" t="s">
        <v>7175</v>
      </c>
      <c r="N3803" s="176">
        <v>600</v>
      </c>
      <c r="O3803" s="174" t="s">
        <v>3407</v>
      </c>
      <c r="P3803" s="177">
        <v>38353</v>
      </c>
      <c r="Q3803" s="176">
        <v>102</v>
      </c>
      <c r="R3803" s="175">
        <v>2.69</v>
      </c>
      <c r="S3803" s="175">
        <v>13.31</v>
      </c>
      <c r="T3803" s="161">
        <v>1</v>
      </c>
      <c r="U3803" s="96">
        <v>9</v>
      </c>
      <c r="V3803" s="38" t="s">
        <v>119</v>
      </c>
      <c r="W3803" s="38"/>
      <c r="X3803" s="137">
        <v>0.32</v>
      </c>
      <c r="Y3803" s="138">
        <v>56615</v>
      </c>
      <c r="Z3803" s="179">
        <v>41.5</v>
      </c>
      <c r="AA3803" s="139">
        <v>2055</v>
      </c>
      <c r="AB3803" s="131"/>
      <c r="AC3803" s="38"/>
      <c r="AD3803" s="140">
        <v>13.31</v>
      </c>
      <c r="AE3803" s="141">
        <v>12.99</v>
      </c>
      <c r="AF3803" s="141">
        <v>12.67</v>
      </c>
      <c r="AG3803" s="141">
        <v>12.35</v>
      </c>
      <c r="AH3803" s="141">
        <v>12.03</v>
      </c>
      <c r="AI3803" s="141">
        <v>11.709999999999999</v>
      </c>
      <c r="AJ3803" s="141">
        <v>11.389999999999999</v>
      </c>
      <c r="AK3803" s="141">
        <v>11.069999999999999</v>
      </c>
      <c r="AL3803" s="141">
        <v>10.749999999999998</v>
      </c>
      <c r="AM3803" s="141">
        <v>10.429999999999998</v>
      </c>
      <c r="AN3803" s="141">
        <v>10.109999999999998</v>
      </c>
      <c r="AO3803" s="141">
        <v>9.7899999999999974</v>
      </c>
      <c r="AP3803" s="141">
        <v>9.4699999999999971</v>
      </c>
      <c r="AQ3803" s="141">
        <v>9.1499999999999968</v>
      </c>
      <c r="AR3803" s="141">
        <v>8.8299999999999965</v>
      </c>
      <c r="AS3803" s="141">
        <v>8.5099999999999962</v>
      </c>
      <c r="AT3803" s="141">
        <v>8.1899999999999959</v>
      </c>
      <c r="AU3803" s="141">
        <v>7.8699999999999957</v>
      </c>
      <c r="AV3803" s="141">
        <v>7.5499999999999954</v>
      </c>
      <c r="AW3803" s="141">
        <v>7.2299999999999951</v>
      </c>
      <c r="AX3803" s="141">
        <v>6.9099999999999948</v>
      </c>
      <c r="AY3803" s="141">
        <v>6.5899999999999945</v>
      </c>
      <c r="AZ3803" s="141">
        <v>6.2699999999999942</v>
      </c>
      <c r="BA3803" s="141">
        <v>5.949999999999994</v>
      </c>
      <c r="BB3803" s="141">
        <v>5.6299999999999937</v>
      </c>
      <c r="BC3803" s="141">
        <v>5.3099999999999934</v>
      </c>
      <c r="BD3803" s="141">
        <v>4.9899999999999931</v>
      </c>
      <c r="BE3803" s="141">
        <v>4.6699999999999928</v>
      </c>
      <c r="BF3803" s="141">
        <v>4.3499999999999925</v>
      </c>
      <c r="BG3803" s="141">
        <v>4.0299999999999923</v>
      </c>
      <c r="BH3803" s="141">
        <v>3.7099999999999924</v>
      </c>
      <c r="BI3803" s="141">
        <v>3.3899999999999926</v>
      </c>
      <c r="BJ3803" s="141">
        <v>3.0699999999999927</v>
      </c>
      <c r="BK3803" s="141">
        <v>2.7499999999999929</v>
      </c>
      <c r="BL3803" s="141">
        <v>2.4299999999999931</v>
      </c>
      <c r="BM3803" s="141">
        <v>2.1099999999999932</v>
      </c>
      <c r="BN3803" s="141">
        <v>1.7899999999999932</v>
      </c>
      <c r="BO3803" s="141">
        <v>1.4699999999999931</v>
      </c>
      <c r="BP3803" s="141">
        <v>1.149999999999993</v>
      </c>
    </row>
    <row r="3804" spans="4:68" ht="15.75">
      <c r="D3804" s="174" t="s">
        <v>12011</v>
      </c>
      <c r="E3804" s="176">
        <v>3217</v>
      </c>
      <c r="F3804" s="174" t="s">
        <v>11280</v>
      </c>
      <c r="G3804" s="174" t="s">
        <v>11977</v>
      </c>
      <c r="H3804" s="174" t="s">
        <v>179</v>
      </c>
      <c r="I3804" s="174" t="s">
        <v>3098</v>
      </c>
      <c r="J3804" s="174" t="s">
        <v>12009</v>
      </c>
      <c r="K3804" s="174"/>
      <c r="L3804" s="174" t="s">
        <v>7136</v>
      </c>
      <c r="M3804" s="174" t="s">
        <v>7175</v>
      </c>
      <c r="N3804" s="176">
        <v>600</v>
      </c>
      <c r="O3804" s="174" t="s">
        <v>3407</v>
      </c>
      <c r="P3804" s="177">
        <v>38353</v>
      </c>
      <c r="Q3804" s="176">
        <v>102</v>
      </c>
      <c r="R3804" s="175">
        <v>541.52</v>
      </c>
      <c r="S3804" s="175">
        <v>2675.48</v>
      </c>
      <c r="T3804" s="161">
        <v>1</v>
      </c>
      <c r="U3804" s="96">
        <v>9</v>
      </c>
      <c r="V3804" s="38" t="s">
        <v>119</v>
      </c>
      <c r="W3804" s="38"/>
      <c r="X3804" s="137">
        <v>64.34</v>
      </c>
      <c r="Y3804" s="138">
        <v>56615</v>
      </c>
      <c r="Z3804" s="179">
        <v>41.5</v>
      </c>
      <c r="AA3804" s="139">
        <v>2055</v>
      </c>
      <c r="AB3804" s="131"/>
      <c r="AC3804" s="38"/>
      <c r="AD3804" s="140">
        <v>2675.48</v>
      </c>
      <c r="AE3804" s="141">
        <v>2611.14</v>
      </c>
      <c r="AF3804" s="141">
        <v>2546.7999999999997</v>
      </c>
      <c r="AG3804" s="141">
        <v>2482.4599999999996</v>
      </c>
      <c r="AH3804" s="141">
        <v>2418.1199999999994</v>
      </c>
      <c r="AI3804" s="141">
        <v>2353.7799999999993</v>
      </c>
      <c r="AJ3804" s="141">
        <v>2289.4399999999991</v>
      </c>
      <c r="AK3804" s="141">
        <v>2225.099999999999</v>
      </c>
      <c r="AL3804" s="141">
        <v>2160.7599999999989</v>
      </c>
      <c r="AM3804" s="141">
        <v>2096.4199999999987</v>
      </c>
      <c r="AN3804" s="141">
        <v>2032.0799999999988</v>
      </c>
      <c r="AO3804" s="141">
        <v>1967.7399999999989</v>
      </c>
      <c r="AP3804" s="141">
        <v>1903.399999999999</v>
      </c>
      <c r="AQ3804" s="141">
        <v>1839.059999999999</v>
      </c>
      <c r="AR3804" s="141">
        <v>1774.7199999999991</v>
      </c>
      <c r="AS3804" s="141">
        <v>1710.3799999999992</v>
      </c>
      <c r="AT3804" s="141">
        <v>1646.0399999999993</v>
      </c>
      <c r="AU3804" s="141">
        <v>1581.6999999999994</v>
      </c>
      <c r="AV3804" s="141">
        <v>1517.3599999999994</v>
      </c>
      <c r="AW3804" s="141">
        <v>1453.0199999999995</v>
      </c>
      <c r="AX3804" s="141">
        <v>1388.6799999999996</v>
      </c>
      <c r="AY3804" s="141">
        <v>1324.3399999999997</v>
      </c>
      <c r="AZ3804" s="141">
        <v>1259.9999999999998</v>
      </c>
      <c r="BA3804" s="141">
        <v>1195.6599999999999</v>
      </c>
      <c r="BB3804" s="141">
        <v>1131.32</v>
      </c>
      <c r="BC3804" s="141">
        <v>1066.98</v>
      </c>
      <c r="BD3804" s="141">
        <v>1002.64</v>
      </c>
      <c r="BE3804" s="141">
        <v>938.3</v>
      </c>
      <c r="BF3804" s="141">
        <v>873.95999999999992</v>
      </c>
      <c r="BG3804" s="141">
        <v>809.61999999999989</v>
      </c>
      <c r="BH3804" s="141">
        <v>745.27999999999986</v>
      </c>
      <c r="BI3804" s="141">
        <v>680.93999999999983</v>
      </c>
      <c r="BJ3804" s="141">
        <v>616.5999999999998</v>
      </c>
      <c r="BK3804" s="141">
        <v>552.25999999999976</v>
      </c>
      <c r="BL3804" s="141">
        <v>487.91999999999973</v>
      </c>
      <c r="BM3804" s="141">
        <v>423.5799999999997</v>
      </c>
      <c r="BN3804" s="141">
        <v>359.23999999999967</v>
      </c>
      <c r="BO3804" s="141">
        <v>294.89999999999964</v>
      </c>
      <c r="BP3804" s="141">
        <v>230.55999999999963</v>
      </c>
    </row>
    <row r="3805" spans="4:68" ht="15.75">
      <c r="D3805" s="174" t="s">
        <v>12012</v>
      </c>
      <c r="E3805" s="175">
        <v>-2239.64</v>
      </c>
      <c r="F3805" s="174" t="s">
        <v>11713</v>
      </c>
      <c r="G3805" s="174" t="s">
        <v>3222</v>
      </c>
      <c r="H3805" s="174" t="s">
        <v>191</v>
      </c>
      <c r="I3805" s="174" t="s">
        <v>12013</v>
      </c>
      <c r="J3805" s="174" t="s">
        <v>12014</v>
      </c>
      <c r="K3805" s="174"/>
      <c r="L3805" s="174" t="s">
        <v>4395</v>
      </c>
      <c r="M3805" s="174" t="s">
        <v>12015</v>
      </c>
      <c r="N3805" s="176">
        <v>960</v>
      </c>
      <c r="O3805" s="174" t="s">
        <v>3407</v>
      </c>
      <c r="P3805" s="177">
        <v>31229</v>
      </c>
      <c r="Q3805" s="176">
        <v>336</v>
      </c>
      <c r="R3805" s="175">
        <v>-783.73</v>
      </c>
      <c r="S3805" s="175">
        <v>-1455.91</v>
      </c>
      <c r="T3805" s="161">
        <v>0</v>
      </c>
      <c r="U3805" s="96">
        <v>6</v>
      </c>
      <c r="V3805" s="38" t="s">
        <v>116</v>
      </c>
      <c r="W3805" s="38"/>
      <c r="X3805" s="137">
        <v>-27.995499999999996</v>
      </c>
      <c r="Y3805" s="138">
        <v>60449</v>
      </c>
      <c r="Z3805" s="179">
        <v>52</v>
      </c>
      <c r="AA3805" s="139">
        <v>2065</v>
      </c>
      <c r="AB3805" s="131"/>
      <c r="AC3805" s="38"/>
      <c r="AD3805" s="140">
        <v>-1455.91</v>
      </c>
      <c r="AE3805" s="141">
        <v>-1427.9145000000001</v>
      </c>
      <c r="AF3805" s="141">
        <v>-1399.9190000000001</v>
      </c>
      <c r="AG3805" s="141">
        <v>-1371.9235000000001</v>
      </c>
      <c r="AH3805" s="141">
        <v>-1343.9280000000001</v>
      </c>
      <c r="AI3805" s="141">
        <v>-1315.9325000000001</v>
      </c>
      <c r="AJ3805" s="141">
        <v>-1287.9370000000001</v>
      </c>
      <c r="AK3805" s="141">
        <v>-1259.9415000000001</v>
      </c>
      <c r="AL3805" s="141">
        <v>-1231.9460000000001</v>
      </c>
      <c r="AM3805" s="141">
        <v>-1203.9505000000001</v>
      </c>
      <c r="AN3805" s="141">
        <v>-1175.9550000000002</v>
      </c>
      <c r="AO3805" s="141">
        <v>-1147.9595000000002</v>
      </c>
      <c r="AP3805" s="141">
        <v>-1119.9640000000002</v>
      </c>
      <c r="AQ3805" s="141">
        <v>-1091.9685000000002</v>
      </c>
      <c r="AR3805" s="141">
        <v>-1063.9730000000002</v>
      </c>
      <c r="AS3805" s="141">
        <v>-1035.9775000000002</v>
      </c>
      <c r="AT3805" s="141">
        <v>-1007.9820000000002</v>
      </c>
      <c r="AU3805" s="141">
        <v>-979.98650000000021</v>
      </c>
      <c r="AV3805" s="141">
        <v>-951.99100000000021</v>
      </c>
      <c r="AW3805" s="141">
        <v>-923.99550000000022</v>
      </c>
      <c r="AX3805" s="141">
        <v>-896.00000000000023</v>
      </c>
      <c r="AY3805" s="141">
        <v>-868.00450000000023</v>
      </c>
      <c r="AZ3805" s="141">
        <v>-840.00900000000024</v>
      </c>
      <c r="BA3805" s="141">
        <v>-812.01350000000025</v>
      </c>
      <c r="BB3805" s="141">
        <v>-784.01800000000026</v>
      </c>
      <c r="BC3805" s="141">
        <v>-756.02250000000026</v>
      </c>
      <c r="BD3805" s="141">
        <v>-728.02700000000027</v>
      </c>
      <c r="BE3805" s="141">
        <v>-700.03150000000028</v>
      </c>
      <c r="BF3805" s="141">
        <v>-672.03600000000029</v>
      </c>
      <c r="BG3805" s="141">
        <v>-644.04050000000029</v>
      </c>
      <c r="BH3805" s="141">
        <v>-616.0450000000003</v>
      </c>
      <c r="BI3805" s="141">
        <v>-588.04950000000031</v>
      </c>
      <c r="BJ3805" s="141">
        <v>-560.05400000000031</v>
      </c>
      <c r="BK3805" s="141">
        <v>-532.05850000000032</v>
      </c>
      <c r="BL3805" s="141">
        <v>-504.06300000000033</v>
      </c>
      <c r="BM3805" s="141">
        <v>-476.06750000000034</v>
      </c>
      <c r="BN3805" s="141">
        <v>-448.07200000000034</v>
      </c>
      <c r="BO3805" s="141">
        <v>-420.07650000000035</v>
      </c>
      <c r="BP3805" s="141">
        <v>-392.08100000000036</v>
      </c>
    </row>
    <row r="3806" spans="4:68" ht="15.75">
      <c r="D3806" s="174" t="s">
        <v>12016</v>
      </c>
      <c r="E3806" s="175">
        <v>-724244.1</v>
      </c>
      <c r="F3806" s="174" t="s">
        <v>3540</v>
      </c>
      <c r="G3806" s="174" t="s">
        <v>3222</v>
      </c>
      <c r="H3806" s="174" t="s">
        <v>191</v>
      </c>
      <c r="I3806" s="174" t="s">
        <v>12013</v>
      </c>
      <c r="J3806" s="174" t="s">
        <v>12014</v>
      </c>
      <c r="K3806" s="174"/>
      <c r="L3806" s="174" t="s">
        <v>4395</v>
      </c>
      <c r="M3806" s="174" t="s">
        <v>12015</v>
      </c>
      <c r="N3806" s="176">
        <v>960</v>
      </c>
      <c r="O3806" s="174" t="s">
        <v>3407</v>
      </c>
      <c r="P3806" s="177">
        <v>31229</v>
      </c>
      <c r="Q3806" s="176">
        <v>336</v>
      </c>
      <c r="R3806" s="175">
        <v>-253460.27</v>
      </c>
      <c r="S3806" s="175">
        <v>-470783.83</v>
      </c>
      <c r="T3806" s="161">
        <v>0</v>
      </c>
      <c r="U3806" s="96">
        <v>6</v>
      </c>
      <c r="V3806" s="38" t="s">
        <v>116</v>
      </c>
      <c r="W3806" s="38"/>
      <c r="X3806" s="137">
        <v>-9053.0512499999986</v>
      </c>
      <c r="Y3806" s="138">
        <v>60449</v>
      </c>
      <c r="Z3806" s="179">
        <v>52</v>
      </c>
      <c r="AA3806" s="139">
        <v>2065</v>
      </c>
      <c r="AB3806" s="131"/>
      <c r="AC3806" s="38"/>
      <c r="AD3806" s="140">
        <v>-470783.83</v>
      </c>
      <c r="AE3806" s="141">
        <v>-461730.77875</v>
      </c>
      <c r="AF3806" s="141">
        <v>-452677.72749999998</v>
      </c>
      <c r="AG3806" s="141">
        <v>-443624.67624999996</v>
      </c>
      <c r="AH3806" s="141">
        <v>-434571.62499999994</v>
      </c>
      <c r="AI3806" s="141">
        <v>-425518.57374999992</v>
      </c>
      <c r="AJ3806" s="141">
        <v>-416465.5224999999</v>
      </c>
      <c r="AK3806" s="141">
        <v>-407412.47124999989</v>
      </c>
      <c r="AL3806" s="141">
        <v>-398359.41999999987</v>
      </c>
      <c r="AM3806" s="141">
        <v>-389306.36874999985</v>
      </c>
      <c r="AN3806" s="141">
        <v>-380253.31749999983</v>
      </c>
      <c r="AO3806" s="141">
        <v>-371200.26624999981</v>
      </c>
      <c r="AP3806" s="141">
        <v>-362147.21499999979</v>
      </c>
      <c r="AQ3806" s="141">
        <v>-353094.16374999977</v>
      </c>
      <c r="AR3806" s="141">
        <v>-344041.11249999976</v>
      </c>
      <c r="AS3806" s="141">
        <v>-334988.06124999974</v>
      </c>
      <c r="AT3806" s="141">
        <v>-325935.00999999972</v>
      </c>
      <c r="AU3806" s="141">
        <v>-316881.9587499997</v>
      </c>
      <c r="AV3806" s="141">
        <v>-307828.90749999968</v>
      </c>
      <c r="AW3806" s="141">
        <v>-298775.85624999966</v>
      </c>
      <c r="AX3806" s="141">
        <v>-289722.80499999964</v>
      </c>
      <c r="AY3806" s="141">
        <v>-280669.75374999963</v>
      </c>
      <c r="AZ3806" s="141">
        <v>-271616.70249999961</v>
      </c>
      <c r="BA3806" s="141">
        <v>-262563.65124999959</v>
      </c>
      <c r="BB3806" s="141">
        <v>-253510.5999999996</v>
      </c>
      <c r="BC3806" s="141">
        <v>-244457.54874999961</v>
      </c>
      <c r="BD3806" s="141">
        <v>-235404.49749999962</v>
      </c>
      <c r="BE3806" s="141">
        <v>-226351.44624999963</v>
      </c>
      <c r="BF3806" s="141">
        <v>-217298.39499999964</v>
      </c>
      <c r="BG3806" s="141">
        <v>-208245.34374999965</v>
      </c>
      <c r="BH3806" s="141">
        <v>-199192.29249999966</v>
      </c>
      <c r="BI3806" s="141">
        <v>-190139.24124999967</v>
      </c>
      <c r="BJ3806" s="141">
        <v>-181086.18999999968</v>
      </c>
      <c r="BK3806" s="141">
        <v>-172033.13874999969</v>
      </c>
      <c r="BL3806" s="141">
        <v>-162980.0874999997</v>
      </c>
      <c r="BM3806" s="141">
        <v>-153927.03624999971</v>
      </c>
      <c r="BN3806" s="141">
        <v>-144873.98499999972</v>
      </c>
      <c r="BO3806" s="141">
        <v>-135820.93374999973</v>
      </c>
      <c r="BP3806" s="141">
        <v>-126767.88249999973</v>
      </c>
    </row>
    <row r="3807" spans="4:68" ht="15.75">
      <c r="D3807" s="174" t="s">
        <v>12017</v>
      </c>
      <c r="E3807" s="175">
        <v>-30726.400000000001</v>
      </c>
      <c r="F3807" s="174" t="s">
        <v>11293</v>
      </c>
      <c r="G3807" s="174" t="s">
        <v>3222</v>
      </c>
      <c r="H3807" s="174" t="s">
        <v>191</v>
      </c>
      <c r="I3807" s="174" t="s">
        <v>12013</v>
      </c>
      <c r="J3807" s="174" t="s">
        <v>12014</v>
      </c>
      <c r="K3807" s="174"/>
      <c r="L3807" s="174" t="s">
        <v>4395</v>
      </c>
      <c r="M3807" s="174" t="s">
        <v>12015</v>
      </c>
      <c r="N3807" s="176">
        <v>960</v>
      </c>
      <c r="O3807" s="174" t="s">
        <v>3407</v>
      </c>
      <c r="P3807" s="177">
        <v>31229</v>
      </c>
      <c r="Q3807" s="176">
        <v>336</v>
      </c>
      <c r="R3807" s="175">
        <v>-10753.21</v>
      </c>
      <c r="S3807" s="175">
        <v>-19973.189999999999</v>
      </c>
      <c r="T3807" s="161">
        <v>0</v>
      </c>
      <c r="U3807" s="96">
        <v>6</v>
      </c>
      <c r="V3807" s="38" t="s">
        <v>116</v>
      </c>
      <c r="W3807" s="38"/>
      <c r="X3807" s="137">
        <v>-384.08000000000004</v>
      </c>
      <c r="Y3807" s="138">
        <v>60449</v>
      </c>
      <c r="Z3807" s="179">
        <v>52</v>
      </c>
      <c r="AA3807" s="139">
        <v>2065</v>
      </c>
      <c r="AB3807" s="131"/>
      <c r="AC3807" s="38"/>
      <c r="AD3807" s="140">
        <v>-19973.189999999999</v>
      </c>
      <c r="AE3807" s="141">
        <v>-19589.109999999997</v>
      </c>
      <c r="AF3807" s="141">
        <v>-19205.029999999995</v>
      </c>
      <c r="AG3807" s="141">
        <v>-18820.949999999993</v>
      </c>
      <c r="AH3807" s="141">
        <v>-18436.869999999992</v>
      </c>
      <c r="AI3807" s="141">
        <v>-18052.78999999999</v>
      </c>
      <c r="AJ3807" s="141">
        <v>-17668.709999999988</v>
      </c>
      <c r="AK3807" s="141">
        <v>-17284.629999999986</v>
      </c>
      <c r="AL3807" s="141">
        <v>-16900.549999999985</v>
      </c>
      <c r="AM3807" s="141">
        <v>-16516.469999999983</v>
      </c>
      <c r="AN3807" s="141">
        <v>-16132.389999999983</v>
      </c>
      <c r="AO3807" s="141">
        <v>-15748.309999999983</v>
      </c>
      <c r="AP3807" s="141">
        <v>-15364.229999999983</v>
      </c>
      <c r="AQ3807" s="141">
        <v>-14980.149999999983</v>
      </c>
      <c r="AR3807" s="141">
        <v>-14596.069999999983</v>
      </c>
      <c r="AS3807" s="141">
        <v>-14211.989999999983</v>
      </c>
      <c r="AT3807" s="141">
        <v>-13827.909999999983</v>
      </c>
      <c r="AU3807" s="141">
        <v>-13443.829999999984</v>
      </c>
      <c r="AV3807" s="141">
        <v>-13059.749999999984</v>
      </c>
      <c r="AW3807" s="141">
        <v>-12675.669999999984</v>
      </c>
      <c r="AX3807" s="141">
        <v>-12291.589999999984</v>
      </c>
      <c r="AY3807" s="141">
        <v>-11907.509999999984</v>
      </c>
      <c r="AZ3807" s="141">
        <v>-11523.429999999984</v>
      </c>
      <c r="BA3807" s="141">
        <v>-11139.349999999984</v>
      </c>
      <c r="BB3807" s="141">
        <v>-10755.269999999984</v>
      </c>
      <c r="BC3807" s="141">
        <v>-10371.189999999984</v>
      </c>
      <c r="BD3807" s="141">
        <v>-9987.1099999999842</v>
      </c>
      <c r="BE3807" s="141">
        <v>-9603.0299999999843</v>
      </c>
      <c r="BF3807" s="141">
        <v>-9218.9499999999844</v>
      </c>
      <c r="BG3807" s="141">
        <v>-8834.8699999999844</v>
      </c>
      <c r="BH3807" s="141">
        <v>-8450.7899999999845</v>
      </c>
      <c r="BI3807" s="141">
        <v>-8066.7099999999846</v>
      </c>
      <c r="BJ3807" s="141">
        <v>-7682.6299999999846</v>
      </c>
      <c r="BK3807" s="141">
        <v>-7298.5499999999847</v>
      </c>
      <c r="BL3807" s="141">
        <v>-6914.4699999999848</v>
      </c>
      <c r="BM3807" s="141">
        <v>-6530.3899999999849</v>
      </c>
      <c r="BN3807" s="141">
        <v>-6146.3099999999849</v>
      </c>
      <c r="BO3807" s="141">
        <v>-5762.229999999985</v>
      </c>
      <c r="BP3807" s="141">
        <v>-5378.1499999999851</v>
      </c>
    </row>
    <row r="3808" spans="4:68" ht="15.75">
      <c r="D3808" s="174" t="s">
        <v>12018</v>
      </c>
      <c r="E3808" s="175">
        <v>-1735879.31</v>
      </c>
      <c r="F3808" s="174" t="s">
        <v>3540</v>
      </c>
      <c r="G3808" s="174" t="s">
        <v>3222</v>
      </c>
      <c r="H3808" s="174" t="s">
        <v>191</v>
      </c>
      <c r="I3808" s="174" t="s">
        <v>12019</v>
      </c>
      <c r="J3808" s="174" t="s">
        <v>12020</v>
      </c>
      <c r="K3808" s="174"/>
      <c r="L3808" s="174" t="s">
        <v>4395</v>
      </c>
      <c r="M3808" s="174" t="s">
        <v>12015</v>
      </c>
      <c r="N3808" s="176">
        <v>960</v>
      </c>
      <c r="O3808" s="174" t="s">
        <v>3407</v>
      </c>
      <c r="P3808" s="177">
        <v>31959</v>
      </c>
      <c r="Q3808" s="176">
        <v>312</v>
      </c>
      <c r="R3808" s="175">
        <v>-564100.52</v>
      </c>
      <c r="S3808" s="175">
        <v>-1171778.79</v>
      </c>
      <c r="T3808" s="161">
        <v>0</v>
      </c>
      <c r="U3808" s="96">
        <v>6</v>
      </c>
      <c r="V3808" s="38" t="s">
        <v>116</v>
      </c>
      <c r="W3808" s="38"/>
      <c r="X3808" s="137">
        <v>-21698.491375000001</v>
      </c>
      <c r="Y3808" s="138">
        <v>61179</v>
      </c>
      <c r="Z3808" s="179">
        <v>54</v>
      </c>
      <c r="AA3808" s="139">
        <v>2067</v>
      </c>
      <c r="AB3808" s="131"/>
      <c r="AC3808" s="38"/>
      <c r="AD3808" s="140">
        <v>-1171778.79</v>
      </c>
      <c r="AE3808" s="141">
        <v>-1150080.2986250001</v>
      </c>
      <c r="AF3808" s="141">
        <v>-1128381.8072500001</v>
      </c>
      <c r="AG3808" s="141">
        <v>-1106683.3158750001</v>
      </c>
      <c r="AH3808" s="141">
        <v>-1084984.8245000001</v>
      </c>
      <c r="AI3808" s="141">
        <v>-1063286.3331250001</v>
      </c>
      <c r="AJ3808" s="141">
        <v>-1041587.8417500001</v>
      </c>
      <c r="AK3808" s="141">
        <v>-1019889.3503750002</v>
      </c>
      <c r="AL3808" s="141">
        <v>-998190.85900000017</v>
      </c>
      <c r="AM3808" s="141">
        <v>-976492.36762500019</v>
      </c>
      <c r="AN3808" s="141">
        <v>-954793.8762500002</v>
      </c>
      <c r="AO3808" s="141">
        <v>-933095.38487500022</v>
      </c>
      <c r="AP3808" s="141">
        <v>-911396.89350000024</v>
      </c>
      <c r="AQ3808" s="141">
        <v>-889698.40212500026</v>
      </c>
      <c r="AR3808" s="141">
        <v>-867999.91075000027</v>
      </c>
      <c r="AS3808" s="141">
        <v>-846301.41937500029</v>
      </c>
      <c r="AT3808" s="141">
        <v>-824602.92800000031</v>
      </c>
      <c r="AU3808" s="141">
        <v>-802904.43662500032</v>
      </c>
      <c r="AV3808" s="141">
        <v>-781205.94525000034</v>
      </c>
      <c r="AW3808" s="141">
        <v>-759507.45387500036</v>
      </c>
      <c r="AX3808" s="141">
        <v>-737808.96250000037</v>
      </c>
      <c r="AY3808" s="141">
        <v>-716110.47112500039</v>
      </c>
      <c r="AZ3808" s="141">
        <v>-694411.97975000041</v>
      </c>
      <c r="BA3808" s="141">
        <v>-672713.48837500042</v>
      </c>
      <c r="BB3808" s="141">
        <v>-651014.99700000044</v>
      </c>
      <c r="BC3808" s="141">
        <v>-629316.50562500046</v>
      </c>
      <c r="BD3808" s="141">
        <v>-607618.01425000047</v>
      </c>
      <c r="BE3808" s="141">
        <v>-585919.52287500049</v>
      </c>
      <c r="BF3808" s="141">
        <v>-564221.03150000051</v>
      </c>
      <c r="BG3808" s="141">
        <v>-542522.54012500052</v>
      </c>
      <c r="BH3808" s="141">
        <v>-520824.04875000054</v>
      </c>
      <c r="BI3808" s="141">
        <v>-499125.55737500056</v>
      </c>
      <c r="BJ3808" s="141">
        <v>-477427.06600000057</v>
      </c>
      <c r="BK3808" s="141">
        <v>-455728.57462500059</v>
      </c>
      <c r="BL3808" s="141">
        <v>-434030.08325000061</v>
      </c>
      <c r="BM3808" s="141">
        <v>-412331.59187500062</v>
      </c>
      <c r="BN3808" s="141">
        <v>-390633.10050000064</v>
      </c>
      <c r="BO3808" s="141">
        <v>-368934.60912500066</v>
      </c>
      <c r="BP3808" s="141">
        <v>-347236.11775000067</v>
      </c>
    </row>
    <row r="3809" spans="4:68" ht="15.75">
      <c r="D3809" s="174" t="s">
        <v>12021</v>
      </c>
      <c r="E3809" s="175">
        <v>-347444.11</v>
      </c>
      <c r="F3809" s="174" t="s">
        <v>3540</v>
      </c>
      <c r="G3809" s="174" t="s">
        <v>3222</v>
      </c>
      <c r="H3809" s="174" t="s">
        <v>191</v>
      </c>
      <c r="I3809" s="174" t="s">
        <v>12022</v>
      </c>
      <c r="J3809" s="174" t="s">
        <v>12023</v>
      </c>
      <c r="K3809" s="174"/>
      <c r="L3809" s="174" t="s">
        <v>4395</v>
      </c>
      <c r="M3809" s="174" t="s">
        <v>12015</v>
      </c>
      <c r="N3809" s="176">
        <v>960</v>
      </c>
      <c r="O3809" s="174" t="s">
        <v>3407</v>
      </c>
      <c r="P3809" s="177">
        <v>32690</v>
      </c>
      <c r="Q3809" s="176">
        <v>288</v>
      </c>
      <c r="R3809" s="175">
        <v>-104221.15</v>
      </c>
      <c r="S3809" s="175">
        <v>-243222.96</v>
      </c>
      <c r="T3809" s="161">
        <v>0</v>
      </c>
      <c r="U3809" s="96">
        <v>6</v>
      </c>
      <c r="V3809" s="38" t="s">
        <v>116</v>
      </c>
      <c r="W3809" s="38"/>
      <c r="X3809" s="137">
        <v>-4343.051375</v>
      </c>
      <c r="Y3809" s="138">
        <v>61910</v>
      </c>
      <c r="Z3809" s="179">
        <v>56</v>
      </c>
      <c r="AA3809" s="139">
        <v>2069</v>
      </c>
      <c r="AB3809" s="131"/>
      <c r="AC3809" s="38"/>
      <c r="AD3809" s="140">
        <v>-243222.96</v>
      </c>
      <c r="AE3809" s="141">
        <v>-238879.90862499998</v>
      </c>
      <c r="AF3809" s="141">
        <v>-234536.85724999997</v>
      </c>
      <c r="AG3809" s="141">
        <v>-230193.80587499996</v>
      </c>
      <c r="AH3809" s="141">
        <v>-225850.75449999995</v>
      </c>
      <c r="AI3809" s="141">
        <v>-221507.70312499994</v>
      </c>
      <c r="AJ3809" s="141">
        <v>-217164.65174999993</v>
      </c>
      <c r="AK3809" s="141">
        <v>-212821.60037499992</v>
      </c>
      <c r="AL3809" s="141">
        <v>-208478.54899999991</v>
      </c>
      <c r="AM3809" s="141">
        <v>-204135.4976249999</v>
      </c>
      <c r="AN3809" s="141">
        <v>-199792.44624999989</v>
      </c>
      <c r="AO3809" s="141">
        <v>-195449.39487499988</v>
      </c>
      <c r="AP3809" s="141">
        <v>-191106.34349999987</v>
      </c>
      <c r="AQ3809" s="141">
        <v>-186763.29212499986</v>
      </c>
      <c r="AR3809" s="141">
        <v>-182420.24074999985</v>
      </c>
      <c r="AS3809" s="141">
        <v>-178077.18937499984</v>
      </c>
      <c r="AT3809" s="141">
        <v>-173734.13799999983</v>
      </c>
      <c r="AU3809" s="141">
        <v>-169391.08662499982</v>
      </c>
      <c r="AV3809" s="141">
        <v>-165048.03524999981</v>
      </c>
      <c r="AW3809" s="141">
        <v>-160704.9838749998</v>
      </c>
      <c r="AX3809" s="141">
        <v>-156361.93249999979</v>
      </c>
      <c r="AY3809" s="141">
        <v>-152018.88112499978</v>
      </c>
      <c r="AZ3809" s="141">
        <v>-147675.82974999977</v>
      </c>
      <c r="BA3809" s="141">
        <v>-143332.77837499976</v>
      </c>
      <c r="BB3809" s="141">
        <v>-138989.72699999975</v>
      </c>
      <c r="BC3809" s="141">
        <v>-134646.67562499974</v>
      </c>
      <c r="BD3809" s="141">
        <v>-130303.62424999975</v>
      </c>
      <c r="BE3809" s="141">
        <v>-125960.57287499975</v>
      </c>
      <c r="BF3809" s="141">
        <v>-121617.52149999976</v>
      </c>
      <c r="BG3809" s="141">
        <v>-117274.47012499976</v>
      </c>
      <c r="BH3809" s="141">
        <v>-112931.41874999976</v>
      </c>
      <c r="BI3809" s="141">
        <v>-108588.36737499977</v>
      </c>
      <c r="BJ3809" s="141">
        <v>-104245.31599999977</v>
      </c>
      <c r="BK3809" s="141">
        <v>-99902.264624999778</v>
      </c>
      <c r="BL3809" s="141">
        <v>-95559.213249999782</v>
      </c>
      <c r="BM3809" s="141">
        <v>-91216.161874999787</v>
      </c>
      <c r="BN3809" s="141">
        <v>-86873.110499999792</v>
      </c>
      <c r="BO3809" s="141">
        <v>-82530.059124999796</v>
      </c>
      <c r="BP3809" s="141">
        <v>-78187.007749999801</v>
      </c>
    </row>
    <row r="3810" spans="4:68" ht="15.75">
      <c r="D3810" s="174" t="s">
        <v>12024</v>
      </c>
      <c r="E3810" s="175">
        <v>-16845.37</v>
      </c>
      <c r="F3810" s="174" t="s">
        <v>11713</v>
      </c>
      <c r="G3810" s="174" t="s">
        <v>3222</v>
      </c>
      <c r="H3810" s="174" t="s">
        <v>191</v>
      </c>
      <c r="I3810" s="174" t="s">
        <v>12025</v>
      </c>
      <c r="J3810" s="174" t="s">
        <v>12026</v>
      </c>
      <c r="K3810" s="174"/>
      <c r="L3810" s="174" t="s">
        <v>4395</v>
      </c>
      <c r="M3810" s="174" t="s">
        <v>12015</v>
      </c>
      <c r="N3810" s="176">
        <v>960</v>
      </c>
      <c r="O3810" s="174" t="s">
        <v>3407</v>
      </c>
      <c r="P3810" s="177">
        <v>34881</v>
      </c>
      <c r="Q3810" s="176">
        <v>216</v>
      </c>
      <c r="R3810" s="175">
        <v>-3789.61</v>
      </c>
      <c r="S3810" s="175">
        <v>-13055.76</v>
      </c>
      <c r="T3810" s="161">
        <v>0</v>
      </c>
      <c r="U3810" s="96">
        <v>6</v>
      </c>
      <c r="V3810" s="38" t="s">
        <v>116</v>
      </c>
      <c r="W3810" s="38"/>
      <c r="X3810" s="137">
        <v>-210.567125</v>
      </c>
      <c r="Y3810" s="138">
        <v>64101</v>
      </c>
      <c r="Z3810" s="179">
        <v>62</v>
      </c>
      <c r="AA3810" s="139">
        <v>2075</v>
      </c>
      <c r="AB3810" s="131"/>
      <c r="AC3810" s="38"/>
      <c r="AD3810" s="140">
        <v>-13055.76</v>
      </c>
      <c r="AE3810" s="141">
        <v>-12845.192875000001</v>
      </c>
      <c r="AF3810" s="141">
        <v>-12634.625750000001</v>
      </c>
      <c r="AG3810" s="141">
        <v>-12424.058625000001</v>
      </c>
      <c r="AH3810" s="141">
        <v>-12213.491500000002</v>
      </c>
      <c r="AI3810" s="141">
        <v>-12002.924375000002</v>
      </c>
      <c r="AJ3810" s="141">
        <v>-11792.357250000003</v>
      </c>
      <c r="AK3810" s="141">
        <v>-11581.790125000003</v>
      </c>
      <c r="AL3810" s="141">
        <v>-11371.223000000004</v>
      </c>
      <c r="AM3810" s="141">
        <v>-11160.655875000004</v>
      </c>
      <c r="AN3810" s="141">
        <v>-10950.088750000004</v>
      </c>
      <c r="AO3810" s="141">
        <v>-10739.521625000005</v>
      </c>
      <c r="AP3810" s="141">
        <v>-10528.954500000005</v>
      </c>
      <c r="AQ3810" s="141">
        <v>-10318.387375000006</v>
      </c>
      <c r="AR3810" s="141">
        <v>-10107.820250000006</v>
      </c>
      <c r="AS3810" s="141">
        <v>-9897.2531250000065</v>
      </c>
      <c r="AT3810" s="141">
        <v>-9686.686000000007</v>
      </c>
      <c r="AU3810" s="141">
        <v>-9476.1188750000074</v>
      </c>
      <c r="AV3810" s="141">
        <v>-9265.5517500000078</v>
      </c>
      <c r="AW3810" s="141">
        <v>-9054.9846250000082</v>
      </c>
      <c r="AX3810" s="141">
        <v>-8844.4175000000087</v>
      </c>
      <c r="AY3810" s="141">
        <v>-8633.8503750000091</v>
      </c>
      <c r="AZ3810" s="141">
        <v>-8423.2832500000095</v>
      </c>
      <c r="BA3810" s="141">
        <v>-8212.7161250000099</v>
      </c>
      <c r="BB3810" s="141">
        <v>-8002.1490000000103</v>
      </c>
      <c r="BC3810" s="141">
        <v>-7791.5818750000108</v>
      </c>
      <c r="BD3810" s="141">
        <v>-7581.0147500000112</v>
      </c>
      <c r="BE3810" s="141">
        <v>-7370.4476250000116</v>
      </c>
      <c r="BF3810" s="141">
        <v>-7159.880500000012</v>
      </c>
      <c r="BG3810" s="141">
        <v>-6949.3133750000125</v>
      </c>
      <c r="BH3810" s="141">
        <v>-6738.7462500000129</v>
      </c>
      <c r="BI3810" s="141">
        <v>-6528.1791250000133</v>
      </c>
      <c r="BJ3810" s="141">
        <v>-6317.6120000000137</v>
      </c>
      <c r="BK3810" s="141">
        <v>-6107.0448750000141</v>
      </c>
      <c r="BL3810" s="141">
        <v>-5896.4777500000146</v>
      </c>
      <c r="BM3810" s="141">
        <v>-5685.910625000015</v>
      </c>
      <c r="BN3810" s="141">
        <v>-5475.3435000000154</v>
      </c>
      <c r="BO3810" s="141">
        <v>-5264.7763750000158</v>
      </c>
      <c r="BP3810" s="141">
        <v>-5054.2092500000163</v>
      </c>
    </row>
    <row r="3811" spans="4:68" ht="15.75">
      <c r="D3811" s="174" t="s">
        <v>12027</v>
      </c>
      <c r="E3811" s="175">
        <v>-2193844.5299999998</v>
      </c>
      <c r="F3811" s="174" t="s">
        <v>3540</v>
      </c>
      <c r="G3811" s="174" t="s">
        <v>3222</v>
      </c>
      <c r="H3811" s="174" t="s">
        <v>191</v>
      </c>
      <c r="I3811" s="174" t="s">
        <v>12025</v>
      </c>
      <c r="J3811" s="174" t="s">
        <v>12026</v>
      </c>
      <c r="K3811" s="174"/>
      <c r="L3811" s="174" t="s">
        <v>4395</v>
      </c>
      <c r="M3811" s="174" t="s">
        <v>12015</v>
      </c>
      <c r="N3811" s="176">
        <v>960</v>
      </c>
      <c r="O3811" s="174" t="s">
        <v>3407</v>
      </c>
      <c r="P3811" s="177">
        <v>34881</v>
      </c>
      <c r="Q3811" s="176">
        <v>216</v>
      </c>
      <c r="R3811" s="175">
        <v>-493538.75</v>
      </c>
      <c r="S3811" s="175">
        <v>-1700305.78</v>
      </c>
      <c r="T3811" s="161">
        <v>0</v>
      </c>
      <c r="U3811" s="96">
        <v>6</v>
      </c>
      <c r="V3811" s="38" t="s">
        <v>116</v>
      </c>
      <c r="W3811" s="38"/>
      <c r="X3811" s="137">
        <v>-27423.056624999997</v>
      </c>
      <c r="Y3811" s="138">
        <v>64101</v>
      </c>
      <c r="Z3811" s="179">
        <v>62</v>
      </c>
      <c r="AA3811" s="139">
        <v>2075</v>
      </c>
      <c r="AB3811" s="131"/>
      <c r="AC3811" s="38"/>
      <c r="AD3811" s="140">
        <v>-1700305.78</v>
      </c>
      <c r="AE3811" s="141">
        <v>-1672882.7233750001</v>
      </c>
      <c r="AF3811" s="141">
        <v>-1645459.6667500001</v>
      </c>
      <c r="AG3811" s="141">
        <v>-1618036.6101250001</v>
      </c>
      <c r="AH3811" s="141">
        <v>-1590613.5535000002</v>
      </c>
      <c r="AI3811" s="141">
        <v>-1563190.4968750002</v>
      </c>
      <c r="AJ3811" s="141">
        <v>-1535767.4402500002</v>
      </c>
      <c r="AK3811" s="141">
        <v>-1508344.3836250002</v>
      </c>
      <c r="AL3811" s="141">
        <v>-1480921.3270000003</v>
      </c>
      <c r="AM3811" s="141">
        <v>-1453498.2703750003</v>
      </c>
      <c r="AN3811" s="141">
        <v>-1426075.2137500003</v>
      </c>
      <c r="AO3811" s="141">
        <v>-1398652.1571250004</v>
      </c>
      <c r="AP3811" s="141">
        <v>-1371229.1005000004</v>
      </c>
      <c r="AQ3811" s="141">
        <v>-1343806.0438750004</v>
      </c>
      <c r="AR3811" s="141">
        <v>-1316382.9872500005</v>
      </c>
      <c r="AS3811" s="141">
        <v>-1288959.9306250005</v>
      </c>
      <c r="AT3811" s="141">
        <v>-1261536.8740000005</v>
      </c>
      <c r="AU3811" s="141">
        <v>-1234113.8173750006</v>
      </c>
      <c r="AV3811" s="141">
        <v>-1206690.7607500006</v>
      </c>
      <c r="AW3811" s="141">
        <v>-1179267.7041250006</v>
      </c>
      <c r="AX3811" s="141">
        <v>-1151844.6475000007</v>
      </c>
      <c r="AY3811" s="141">
        <v>-1124421.5908750007</v>
      </c>
      <c r="AZ3811" s="141">
        <v>-1096998.5342500007</v>
      </c>
      <c r="BA3811" s="141">
        <v>-1069575.4776250008</v>
      </c>
      <c r="BB3811" s="141">
        <v>-1042152.4210000008</v>
      </c>
      <c r="BC3811" s="141">
        <v>-1014729.3643750008</v>
      </c>
      <c r="BD3811" s="141">
        <v>-987306.30775000085</v>
      </c>
      <c r="BE3811" s="141">
        <v>-959883.25112500088</v>
      </c>
      <c r="BF3811" s="141">
        <v>-932460.19450000091</v>
      </c>
      <c r="BG3811" s="141">
        <v>-905037.13787500095</v>
      </c>
      <c r="BH3811" s="141">
        <v>-877614.08125000098</v>
      </c>
      <c r="BI3811" s="141">
        <v>-850191.02462500101</v>
      </c>
      <c r="BJ3811" s="141">
        <v>-822767.96800000104</v>
      </c>
      <c r="BK3811" s="141">
        <v>-795344.91137500107</v>
      </c>
      <c r="BL3811" s="141">
        <v>-767921.8547500011</v>
      </c>
      <c r="BM3811" s="141">
        <v>-740498.79812500114</v>
      </c>
      <c r="BN3811" s="141">
        <v>-713075.74150000117</v>
      </c>
      <c r="BO3811" s="141">
        <v>-685652.6848750012</v>
      </c>
      <c r="BP3811" s="141">
        <v>-658229.62825000123</v>
      </c>
    </row>
    <row r="3812" spans="4:68" ht="15.75">
      <c r="D3812" s="174" t="s">
        <v>12028</v>
      </c>
      <c r="E3812" s="175">
        <v>-1467743.01</v>
      </c>
      <c r="F3812" s="174" t="s">
        <v>3540</v>
      </c>
      <c r="G3812" s="174" t="s">
        <v>3222</v>
      </c>
      <c r="H3812" s="174" t="s">
        <v>191</v>
      </c>
      <c r="I3812" s="174" t="s">
        <v>12029</v>
      </c>
      <c r="J3812" s="174" t="s">
        <v>12030</v>
      </c>
      <c r="K3812" s="174"/>
      <c r="L3812" s="174" t="s">
        <v>4395</v>
      </c>
      <c r="M3812" s="174" t="s">
        <v>12015</v>
      </c>
      <c r="N3812" s="176">
        <v>960</v>
      </c>
      <c r="O3812" s="174" t="s">
        <v>3407</v>
      </c>
      <c r="P3812" s="177">
        <v>31229</v>
      </c>
      <c r="Q3812" s="176">
        <v>336</v>
      </c>
      <c r="R3812" s="175">
        <v>-513659.06</v>
      </c>
      <c r="S3812" s="175">
        <v>-954083.95</v>
      </c>
      <c r="T3812" s="161">
        <v>0</v>
      </c>
      <c r="U3812" s="96">
        <v>6</v>
      </c>
      <c r="V3812" s="38" t="s">
        <v>116</v>
      </c>
      <c r="W3812" s="38"/>
      <c r="X3812" s="137">
        <v>-18346.787625000001</v>
      </c>
      <c r="Y3812" s="138">
        <v>60449</v>
      </c>
      <c r="Z3812" s="179">
        <v>52</v>
      </c>
      <c r="AA3812" s="139">
        <v>2065</v>
      </c>
      <c r="AB3812" s="131"/>
      <c r="AC3812" s="38"/>
      <c r="AD3812" s="140">
        <v>-954083.95</v>
      </c>
      <c r="AE3812" s="141">
        <v>-935737.16237499996</v>
      </c>
      <c r="AF3812" s="141">
        <v>-917390.37474999996</v>
      </c>
      <c r="AG3812" s="141">
        <v>-899043.58712499996</v>
      </c>
      <c r="AH3812" s="141">
        <v>-880696.79949999996</v>
      </c>
      <c r="AI3812" s="141">
        <v>-862350.01187499997</v>
      </c>
      <c r="AJ3812" s="141">
        <v>-844003.22424999997</v>
      </c>
      <c r="AK3812" s="141">
        <v>-825656.43662499997</v>
      </c>
      <c r="AL3812" s="141">
        <v>-807309.64899999998</v>
      </c>
      <c r="AM3812" s="141">
        <v>-788962.86137499998</v>
      </c>
      <c r="AN3812" s="141">
        <v>-770616.07374999998</v>
      </c>
      <c r="AO3812" s="141">
        <v>-752269.28612499998</v>
      </c>
      <c r="AP3812" s="141">
        <v>-733922.49849999999</v>
      </c>
      <c r="AQ3812" s="141">
        <v>-715575.71087499999</v>
      </c>
      <c r="AR3812" s="141">
        <v>-697228.92324999999</v>
      </c>
      <c r="AS3812" s="141">
        <v>-678882.135625</v>
      </c>
      <c r="AT3812" s="141">
        <v>-660535.348</v>
      </c>
      <c r="AU3812" s="141">
        <v>-642188.560375</v>
      </c>
      <c r="AV3812" s="141">
        <v>-623841.77275</v>
      </c>
      <c r="AW3812" s="141">
        <v>-605494.98512500001</v>
      </c>
      <c r="AX3812" s="141">
        <v>-587148.19750000001</v>
      </c>
      <c r="AY3812" s="141">
        <v>-568801.40987500001</v>
      </c>
      <c r="AZ3812" s="141">
        <v>-550454.62225000001</v>
      </c>
      <c r="BA3812" s="141">
        <v>-532107.83462500002</v>
      </c>
      <c r="BB3812" s="141">
        <v>-513761.04700000002</v>
      </c>
      <c r="BC3812" s="141">
        <v>-495414.25937500002</v>
      </c>
      <c r="BD3812" s="141">
        <v>-477067.47175000003</v>
      </c>
      <c r="BE3812" s="141">
        <v>-458720.68412500003</v>
      </c>
      <c r="BF3812" s="141">
        <v>-440373.89650000003</v>
      </c>
      <c r="BG3812" s="141">
        <v>-422027.10887500003</v>
      </c>
      <c r="BH3812" s="141">
        <v>-403680.32125000004</v>
      </c>
      <c r="BI3812" s="141">
        <v>-385333.53362500004</v>
      </c>
      <c r="BJ3812" s="141">
        <v>-366986.74600000004</v>
      </c>
      <c r="BK3812" s="141">
        <v>-348639.95837500005</v>
      </c>
      <c r="BL3812" s="141">
        <v>-330293.17075000005</v>
      </c>
      <c r="BM3812" s="141">
        <v>-311946.38312500005</v>
      </c>
      <c r="BN3812" s="141">
        <v>-293599.59550000005</v>
      </c>
      <c r="BO3812" s="141">
        <v>-275252.80787500006</v>
      </c>
      <c r="BP3812" s="141">
        <v>-256906.02025000006</v>
      </c>
    </row>
    <row r="3813" spans="4:68">
      <c r="D3813" s="174" t="s">
        <v>12031</v>
      </c>
      <c r="E3813" s="175">
        <v>-22577.68</v>
      </c>
      <c r="F3813" s="174" t="s">
        <v>11229</v>
      </c>
      <c r="G3813" s="174" t="s">
        <v>3192</v>
      </c>
      <c r="H3813" s="174" t="s">
        <v>179</v>
      </c>
      <c r="I3813" s="174" t="s">
        <v>12032</v>
      </c>
      <c r="J3813" s="174" t="s">
        <v>11556</v>
      </c>
      <c r="K3813" s="174"/>
      <c r="L3813" s="174" t="s">
        <v>7136</v>
      </c>
      <c r="M3813" s="174" t="s">
        <v>3800</v>
      </c>
      <c r="N3813" s="176">
        <v>600</v>
      </c>
      <c r="O3813" s="174" t="s">
        <v>3407</v>
      </c>
      <c r="P3813" s="177">
        <v>27942</v>
      </c>
      <c r="Q3813" s="176">
        <v>444</v>
      </c>
      <c r="R3813" s="175">
        <v>-16706.22</v>
      </c>
      <c r="S3813" s="175">
        <v>-5871.46</v>
      </c>
      <c r="T3813" s="178">
        <v>0</v>
      </c>
      <c r="U3813" s="96">
        <v>12</v>
      </c>
      <c r="V3813" s="38" t="s">
        <v>122</v>
      </c>
      <c r="W3813" s="38"/>
      <c r="X3813" s="137">
        <v>-451.55359999999996</v>
      </c>
      <c r="Y3813" s="138">
        <v>46204</v>
      </c>
      <c r="Z3813" s="179">
        <v>13</v>
      </c>
      <c r="AA3813" s="139">
        <v>2026</v>
      </c>
      <c r="AB3813" s="131"/>
      <c r="AC3813" s="38"/>
      <c r="AD3813" s="140">
        <v>-5871.46</v>
      </c>
      <c r="AE3813" s="141">
        <v>-5419.9063999999998</v>
      </c>
      <c r="AF3813" s="141">
        <v>-4968.3527999999997</v>
      </c>
      <c r="AG3813" s="141">
        <v>-4516.7991999999995</v>
      </c>
      <c r="AH3813" s="141">
        <v>-4065.2455999999993</v>
      </c>
      <c r="AI3813" s="141">
        <v>-3613.6919999999991</v>
      </c>
      <c r="AJ3813" s="141">
        <v>-3162.1383999999989</v>
      </c>
      <c r="AK3813" s="141">
        <v>-2710.5847999999987</v>
      </c>
      <c r="AL3813" s="141">
        <v>-2259.0311999999985</v>
      </c>
      <c r="AM3813" s="141">
        <v>-1807.4775999999986</v>
      </c>
      <c r="AN3813" s="141">
        <v>-1355.9239999999986</v>
      </c>
      <c r="AO3813" s="141">
        <v>-904.37039999999865</v>
      </c>
      <c r="AP3813" s="141">
        <v>-452.81679999999869</v>
      </c>
      <c r="AQ3813" s="141">
        <v>-1.2631999999987329</v>
      </c>
      <c r="AR3813" s="141">
        <v>0</v>
      </c>
      <c r="AS3813" s="141">
        <v>0</v>
      </c>
      <c r="AT3813" s="141">
        <v>0</v>
      </c>
      <c r="AU3813" s="141">
        <v>0</v>
      </c>
      <c r="AV3813" s="141">
        <v>0</v>
      </c>
      <c r="AW3813" s="141">
        <v>0</v>
      </c>
      <c r="AX3813" s="141">
        <v>0</v>
      </c>
      <c r="AY3813" s="141">
        <v>0</v>
      </c>
      <c r="AZ3813" s="141">
        <v>0</v>
      </c>
      <c r="BA3813" s="141">
        <v>0</v>
      </c>
      <c r="BB3813" s="141">
        <v>0</v>
      </c>
      <c r="BC3813" s="141">
        <v>0</v>
      </c>
      <c r="BD3813" s="141">
        <v>0</v>
      </c>
      <c r="BE3813" s="141">
        <v>0</v>
      </c>
      <c r="BF3813" s="141">
        <v>0</v>
      </c>
      <c r="BG3813" s="141">
        <v>0</v>
      </c>
      <c r="BH3813" s="141">
        <v>0</v>
      </c>
      <c r="BI3813" s="141">
        <v>0</v>
      </c>
      <c r="BJ3813" s="141">
        <v>0</v>
      </c>
      <c r="BK3813" s="141">
        <v>0</v>
      </c>
      <c r="BL3813" s="141">
        <v>0</v>
      </c>
      <c r="BM3813" s="141">
        <v>0</v>
      </c>
      <c r="BN3813" s="141">
        <v>0</v>
      </c>
      <c r="BO3813" s="141">
        <v>0</v>
      </c>
      <c r="BP3813" s="141">
        <v>0</v>
      </c>
    </row>
    <row r="3814" spans="4:68">
      <c r="D3814" s="174" t="s">
        <v>12033</v>
      </c>
      <c r="E3814" s="175">
        <v>-317935.63</v>
      </c>
      <c r="F3814" s="174" t="s">
        <v>3540</v>
      </c>
      <c r="G3814" s="174" t="s">
        <v>3192</v>
      </c>
      <c r="H3814" s="174" t="s">
        <v>179</v>
      </c>
      <c r="I3814" s="174" t="s">
        <v>12032</v>
      </c>
      <c r="J3814" s="174" t="s">
        <v>11556</v>
      </c>
      <c r="K3814" s="174"/>
      <c r="L3814" s="174" t="s">
        <v>7136</v>
      </c>
      <c r="M3814" s="174" t="s">
        <v>3800</v>
      </c>
      <c r="N3814" s="176">
        <v>600</v>
      </c>
      <c r="O3814" s="174" t="s">
        <v>3407</v>
      </c>
      <c r="P3814" s="177">
        <v>27942</v>
      </c>
      <c r="Q3814" s="176">
        <v>444</v>
      </c>
      <c r="R3814" s="175">
        <v>-235254.65</v>
      </c>
      <c r="S3814" s="175">
        <v>-82680.98</v>
      </c>
      <c r="T3814" s="178">
        <v>0</v>
      </c>
      <c r="U3814" s="96">
        <v>12</v>
      </c>
      <c r="V3814" s="38" t="s">
        <v>122</v>
      </c>
      <c r="W3814" s="38"/>
      <c r="X3814" s="137">
        <v>-6358.7126000000007</v>
      </c>
      <c r="Y3814" s="138">
        <v>46204</v>
      </c>
      <c r="Z3814" s="179">
        <v>13</v>
      </c>
      <c r="AA3814" s="139">
        <v>2026</v>
      </c>
      <c r="AB3814" s="131"/>
      <c r="AC3814" s="38"/>
      <c r="AD3814" s="140">
        <v>-82680.98</v>
      </c>
      <c r="AE3814" s="141">
        <v>-76322.267399999997</v>
      </c>
      <c r="AF3814" s="141">
        <v>-69963.554799999998</v>
      </c>
      <c r="AG3814" s="141">
        <v>-63604.842199999999</v>
      </c>
      <c r="AH3814" s="141">
        <v>-57246.1296</v>
      </c>
      <c r="AI3814" s="141">
        <v>-50887.417000000001</v>
      </c>
      <c r="AJ3814" s="141">
        <v>-44528.704400000002</v>
      </c>
      <c r="AK3814" s="141">
        <v>-38169.991800000003</v>
      </c>
      <c r="AL3814" s="141">
        <v>-31811.279200000004</v>
      </c>
      <c r="AM3814" s="141">
        <v>-25452.566600000006</v>
      </c>
      <c r="AN3814" s="141">
        <v>-19093.854000000007</v>
      </c>
      <c r="AO3814" s="141">
        <v>-12735.141400000006</v>
      </c>
      <c r="AP3814" s="141">
        <v>-6376.4288000000051</v>
      </c>
      <c r="AQ3814" s="141">
        <v>-17.716200000004392</v>
      </c>
      <c r="AR3814" s="141">
        <v>0</v>
      </c>
      <c r="AS3814" s="141">
        <v>0</v>
      </c>
      <c r="AT3814" s="141">
        <v>0</v>
      </c>
      <c r="AU3814" s="141">
        <v>0</v>
      </c>
      <c r="AV3814" s="141">
        <v>0</v>
      </c>
      <c r="AW3814" s="141">
        <v>0</v>
      </c>
      <c r="AX3814" s="141">
        <v>0</v>
      </c>
      <c r="AY3814" s="141">
        <v>0</v>
      </c>
      <c r="AZ3814" s="141">
        <v>0</v>
      </c>
      <c r="BA3814" s="141">
        <v>0</v>
      </c>
      <c r="BB3814" s="141">
        <v>0</v>
      </c>
      <c r="BC3814" s="141">
        <v>0</v>
      </c>
      <c r="BD3814" s="141">
        <v>0</v>
      </c>
      <c r="BE3814" s="141">
        <v>0</v>
      </c>
      <c r="BF3814" s="141">
        <v>0</v>
      </c>
      <c r="BG3814" s="141">
        <v>0</v>
      </c>
      <c r="BH3814" s="141">
        <v>0</v>
      </c>
      <c r="BI3814" s="141">
        <v>0</v>
      </c>
      <c r="BJ3814" s="141">
        <v>0</v>
      </c>
      <c r="BK3814" s="141">
        <v>0</v>
      </c>
      <c r="BL3814" s="141">
        <v>0</v>
      </c>
      <c r="BM3814" s="141">
        <v>0</v>
      </c>
      <c r="BN3814" s="141">
        <v>0</v>
      </c>
      <c r="BO3814" s="141">
        <v>0</v>
      </c>
      <c r="BP3814" s="141">
        <v>0</v>
      </c>
    </row>
    <row r="3815" spans="4:68">
      <c r="D3815" s="174" t="s">
        <v>12034</v>
      </c>
      <c r="E3815" s="175">
        <v>-109547.58</v>
      </c>
      <c r="F3815" s="174" t="s">
        <v>3540</v>
      </c>
      <c r="G3815" s="174" t="s">
        <v>11494</v>
      </c>
      <c r="H3815" s="174" t="s">
        <v>179</v>
      </c>
      <c r="I3815" s="174" t="s">
        <v>12035</v>
      </c>
      <c r="J3815" s="174" t="s">
        <v>12036</v>
      </c>
      <c r="K3815" s="174"/>
      <c r="L3815" s="174" t="s">
        <v>7136</v>
      </c>
      <c r="M3815" s="174" t="s">
        <v>3800</v>
      </c>
      <c r="N3815" s="176">
        <v>600</v>
      </c>
      <c r="O3815" s="174" t="s">
        <v>3407</v>
      </c>
      <c r="P3815" s="177">
        <v>29403</v>
      </c>
      <c r="Q3815" s="176">
        <v>396</v>
      </c>
      <c r="R3815" s="175">
        <v>-72295.31</v>
      </c>
      <c r="S3815" s="175">
        <v>-37252.269999999997</v>
      </c>
      <c r="T3815" s="178">
        <v>0</v>
      </c>
      <c r="U3815" s="96">
        <v>12</v>
      </c>
      <c r="V3815" s="38" t="s">
        <v>122</v>
      </c>
      <c r="W3815" s="38"/>
      <c r="X3815" s="137">
        <v>-2190.9515999999999</v>
      </c>
      <c r="Y3815" s="138">
        <v>47665</v>
      </c>
      <c r="Z3815" s="179">
        <v>17</v>
      </c>
      <c r="AA3815" s="139">
        <v>2030</v>
      </c>
      <c r="AB3815" s="131"/>
      <c r="AC3815" s="38"/>
      <c r="AD3815" s="140">
        <v>-37252.269999999997</v>
      </c>
      <c r="AE3815" s="141">
        <v>-35061.318399999996</v>
      </c>
      <c r="AF3815" s="141">
        <v>-32870.366799999996</v>
      </c>
      <c r="AG3815" s="141">
        <v>-30679.415199999996</v>
      </c>
      <c r="AH3815" s="141">
        <v>-28488.463599999995</v>
      </c>
      <c r="AI3815" s="141">
        <v>-26297.511999999995</v>
      </c>
      <c r="AJ3815" s="141">
        <v>-24106.560399999995</v>
      </c>
      <c r="AK3815" s="141">
        <v>-21915.608799999995</v>
      </c>
      <c r="AL3815" s="141">
        <v>-19724.657199999994</v>
      </c>
      <c r="AM3815" s="141">
        <v>-17533.705599999994</v>
      </c>
      <c r="AN3815" s="141">
        <v>-15342.753999999994</v>
      </c>
      <c r="AO3815" s="141">
        <v>-13151.802399999993</v>
      </c>
      <c r="AP3815" s="141">
        <v>-10960.850799999993</v>
      </c>
      <c r="AQ3815" s="141">
        <v>-8769.8991999999926</v>
      </c>
      <c r="AR3815" s="141">
        <v>-6578.9475999999922</v>
      </c>
      <c r="AS3815" s="141">
        <v>-4387.9959999999919</v>
      </c>
      <c r="AT3815" s="141">
        <v>-2197.044399999992</v>
      </c>
      <c r="AU3815" s="141">
        <v>-6.0927999999921667</v>
      </c>
      <c r="AV3815" s="141">
        <v>0</v>
      </c>
      <c r="AW3815" s="141">
        <v>0</v>
      </c>
      <c r="AX3815" s="141">
        <v>0</v>
      </c>
      <c r="AY3815" s="141">
        <v>0</v>
      </c>
      <c r="AZ3815" s="141">
        <v>0</v>
      </c>
      <c r="BA3815" s="141">
        <v>0</v>
      </c>
      <c r="BB3815" s="141">
        <v>0</v>
      </c>
      <c r="BC3815" s="141">
        <v>0</v>
      </c>
      <c r="BD3815" s="141">
        <v>0</v>
      </c>
      <c r="BE3815" s="141">
        <v>0</v>
      </c>
      <c r="BF3815" s="141">
        <v>0</v>
      </c>
      <c r="BG3815" s="141">
        <v>0</v>
      </c>
      <c r="BH3815" s="141">
        <v>0</v>
      </c>
      <c r="BI3815" s="141">
        <v>0</v>
      </c>
      <c r="BJ3815" s="141">
        <v>0</v>
      </c>
      <c r="BK3815" s="141">
        <v>0</v>
      </c>
      <c r="BL3815" s="141">
        <v>0</v>
      </c>
      <c r="BM3815" s="141">
        <v>0</v>
      </c>
      <c r="BN3815" s="141">
        <v>0</v>
      </c>
      <c r="BO3815" s="141">
        <v>0</v>
      </c>
      <c r="BP3815" s="141">
        <v>0</v>
      </c>
    </row>
    <row r="3816" spans="4:68">
      <c r="D3816" s="174" t="s">
        <v>12037</v>
      </c>
      <c r="E3816" s="175">
        <v>-42127.57</v>
      </c>
      <c r="F3816" s="174" t="s">
        <v>11290</v>
      </c>
      <c r="G3816" s="174" t="s">
        <v>11619</v>
      </c>
      <c r="H3816" s="174" t="s">
        <v>179</v>
      </c>
      <c r="I3816" s="174" t="s">
        <v>12038</v>
      </c>
      <c r="J3816" s="174" t="s">
        <v>12039</v>
      </c>
      <c r="K3816" s="174"/>
      <c r="L3816" s="174" t="s">
        <v>7136</v>
      </c>
      <c r="M3816" s="174" t="s">
        <v>3800</v>
      </c>
      <c r="N3816" s="176">
        <v>600</v>
      </c>
      <c r="O3816" s="174" t="s">
        <v>3407</v>
      </c>
      <c r="P3816" s="177">
        <v>27576</v>
      </c>
      <c r="Q3816" s="176">
        <v>456</v>
      </c>
      <c r="R3816" s="175">
        <v>-32014.57</v>
      </c>
      <c r="S3816" s="176">
        <v>-10113</v>
      </c>
      <c r="T3816" s="178">
        <v>0</v>
      </c>
      <c r="U3816" s="96">
        <v>12</v>
      </c>
      <c r="V3816" s="38" t="s">
        <v>122</v>
      </c>
      <c r="W3816" s="38"/>
      <c r="X3816" s="137">
        <v>-842.55139999999994</v>
      </c>
      <c r="Y3816" s="138">
        <v>45839</v>
      </c>
      <c r="Z3816" s="179">
        <v>12</v>
      </c>
      <c r="AA3816" s="139">
        <v>2025</v>
      </c>
      <c r="AB3816" s="131"/>
      <c r="AC3816" s="38"/>
      <c r="AD3816" s="140">
        <v>-10113</v>
      </c>
      <c r="AE3816" s="141">
        <v>-9270.4485999999997</v>
      </c>
      <c r="AF3816" s="141">
        <v>-8427.8971999999994</v>
      </c>
      <c r="AG3816" s="141">
        <v>-7585.3457999999991</v>
      </c>
      <c r="AH3816" s="141">
        <v>-6742.7943999999989</v>
      </c>
      <c r="AI3816" s="141">
        <v>-5900.2429999999986</v>
      </c>
      <c r="AJ3816" s="141">
        <v>-5057.6915999999983</v>
      </c>
      <c r="AK3816" s="141">
        <v>-4215.140199999998</v>
      </c>
      <c r="AL3816" s="141">
        <v>-3372.5887999999982</v>
      </c>
      <c r="AM3816" s="141">
        <v>-2530.0373999999983</v>
      </c>
      <c r="AN3816" s="141">
        <v>-1687.4859999999985</v>
      </c>
      <c r="AO3816" s="141">
        <v>-844.93459999999857</v>
      </c>
      <c r="AP3816" s="141">
        <v>-2.3831999999986238</v>
      </c>
      <c r="AQ3816" s="141">
        <v>0</v>
      </c>
      <c r="AR3816" s="141">
        <v>0</v>
      </c>
      <c r="AS3816" s="141">
        <v>0</v>
      </c>
      <c r="AT3816" s="141">
        <v>0</v>
      </c>
      <c r="AU3816" s="141">
        <v>0</v>
      </c>
      <c r="AV3816" s="141">
        <v>0</v>
      </c>
      <c r="AW3816" s="141">
        <v>0</v>
      </c>
      <c r="AX3816" s="141">
        <v>0</v>
      </c>
      <c r="AY3816" s="141">
        <v>0</v>
      </c>
      <c r="AZ3816" s="141">
        <v>0</v>
      </c>
      <c r="BA3816" s="141">
        <v>0</v>
      </c>
      <c r="BB3816" s="141">
        <v>0</v>
      </c>
      <c r="BC3816" s="141">
        <v>0</v>
      </c>
      <c r="BD3816" s="141">
        <v>0</v>
      </c>
      <c r="BE3816" s="141">
        <v>0</v>
      </c>
      <c r="BF3816" s="141">
        <v>0</v>
      </c>
      <c r="BG3816" s="141">
        <v>0</v>
      </c>
      <c r="BH3816" s="141">
        <v>0</v>
      </c>
      <c r="BI3816" s="141">
        <v>0</v>
      </c>
      <c r="BJ3816" s="141">
        <v>0</v>
      </c>
      <c r="BK3816" s="141">
        <v>0</v>
      </c>
      <c r="BL3816" s="141">
        <v>0</v>
      </c>
      <c r="BM3816" s="141">
        <v>0</v>
      </c>
      <c r="BN3816" s="141">
        <v>0</v>
      </c>
      <c r="BO3816" s="141">
        <v>0</v>
      </c>
      <c r="BP3816" s="141">
        <v>0</v>
      </c>
    </row>
    <row r="3817" spans="4:68">
      <c r="D3817" s="174" t="s">
        <v>12040</v>
      </c>
      <c r="E3817" s="175">
        <v>-367737.19</v>
      </c>
      <c r="F3817" s="174" t="s">
        <v>3540</v>
      </c>
      <c r="G3817" s="174" t="s">
        <v>11619</v>
      </c>
      <c r="H3817" s="174" t="s">
        <v>179</v>
      </c>
      <c r="I3817" s="174" t="s">
        <v>12038</v>
      </c>
      <c r="J3817" s="174" t="s">
        <v>12039</v>
      </c>
      <c r="K3817" s="174"/>
      <c r="L3817" s="174" t="s">
        <v>7136</v>
      </c>
      <c r="M3817" s="174" t="s">
        <v>3800</v>
      </c>
      <c r="N3817" s="176">
        <v>600</v>
      </c>
      <c r="O3817" s="174" t="s">
        <v>3407</v>
      </c>
      <c r="P3817" s="177">
        <v>27576</v>
      </c>
      <c r="Q3817" s="176">
        <v>456</v>
      </c>
      <c r="R3817" s="175">
        <v>-279459.87</v>
      </c>
      <c r="S3817" s="175">
        <v>-88277.32</v>
      </c>
      <c r="T3817" s="178">
        <v>0</v>
      </c>
      <c r="U3817" s="96">
        <v>12</v>
      </c>
      <c r="V3817" s="38" t="s">
        <v>122</v>
      </c>
      <c r="W3817" s="38"/>
      <c r="X3817" s="137">
        <v>-7354.7438000000002</v>
      </c>
      <c r="Y3817" s="138">
        <v>45839</v>
      </c>
      <c r="Z3817" s="179">
        <v>12</v>
      </c>
      <c r="AA3817" s="139">
        <v>2025</v>
      </c>
      <c r="AB3817" s="131"/>
      <c r="AC3817" s="38"/>
      <c r="AD3817" s="140">
        <v>-88277.32</v>
      </c>
      <c r="AE3817" s="141">
        <v>-80922.57620000001</v>
      </c>
      <c r="AF3817" s="141">
        <v>-73567.832400000014</v>
      </c>
      <c r="AG3817" s="141">
        <v>-66213.088600000017</v>
      </c>
      <c r="AH3817" s="141">
        <v>-58858.344800000021</v>
      </c>
      <c r="AI3817" s="141">
        <v>-51503.601000000024</v>
      </c>
      <c r="AJ3817" s="141">
        <v>-44148.857200000028</v>
      </c>
      <c r="AK3817" s="141">
        <v>-36794.113400000031</v>
      </c>
      <c r="AL3817" s="141">
        <v>-29439.369600000031</v>
      </c>
      <c r="AM3817" s="141">
        <v>-22084.625800000031</v>
      </c>
      <c r="AN3817" s="141">
        <v>-14729.882000000031</v>
      </c>
      <c r="AO3817" s="141">
        <v>-7375.1382000000303</v>
      </c>
      <c r="AP3817" s="141">
        <v>-20.394400000030146</v>
      </c>
      <c r="AQ3817" s="141">
        <v>0</v>
      </c>
      <c r="AR3817" s="141">
        <v>0</v>
      </c>
      <c r="AS3817" s="141">
        <v>0</v>
      </c>
      <c r="AT3817" s="141">
        <v>0</v>
      </c>
      <c r="AU3817" s="141">
        <v>0</v>
      </c>
      <c r="AV3817" s="141">
        <v>0</v>
      </c>
      <c r="AW3817" s="141">
        <v>0</v>
      </c>
      <c r="AX3817" s="141">
        <v>0</v>
      </c>
      <c r="AY3817" s="141">
        <v>0</v>
      </c>
      <c r="AZ3817" s="141">
        <v>0</v>
      </c>
      <c r="BA3817" s="141">
        <v>0</v>
      </c>
      <c r="BB3817" s="141">
        <v>0</v>
      </c>
      <c r="BC3817" s="141">
        <v>0</v>
      </c>
      <c r="BD3817" s="141">
        <v>0</v>
      </c>
      <c r="BE3817" s="141">
        <v>0</v>
      </c>
      <c r="BF3817" s="141">
        <v>0</v>
      </c>
      <c r="BG3817" s="141">
        <v>0</v>
      </c>
      <c r="BH3817" s="141">
        <v>0</v>
      </c>
      <c r="BI3817" s="141">
        <v>0</v>
      </c>
      <c r="BJ3817" s="141">
        <v>0</v>
      </c>
      <c r="BK3817" s="141">
        <v>0</v>
      </c>
      <c r="BL3817" s="141">
        <v>0</v>
      </c>
      <c r="BM3817" s="141">
        <v>0</v>
      </c>
      <c r="BN3817" s="141">
        <v>0</v>
      </c>
      <c r="BO3817" s="141">
        <v>0</v>
      </c>
      <c r="BP3817" s="141">
        <v>0</v>
      </c>
    </row>
    <row r="3818" spans="4:68">
      <c r="D3818" s="174" t="s">
        <v>12041</v>
      </c>
      <c r="E3818" s="175">
        <v>-4873.12</v>
      </c>
      <c r="F3818" s="174" t="s">
        <v>11290</v>
      </c>
      <c r="G3818" s="174" t="s">
        <v>12042</v>
      </c>
      <c r="H3818" s="174" t="s">
        <v>179</v>
      </c>
      <c r="I3818" s="174" t="s">
        <v>12043</v>
      </c>
      <c r="J3818" s="174" t="s">
        <v>12044</v>
      </c>
      <c r="K3818" s="174"/>
      <c r="L3818" s="174" t="s">
        <v>7136</v>
      </c>
      <c r="M3818" s="174" t="s">
        <v>7197</v>
      </c>
      <c r="N3818" s="176">
        <v>600</v>
      </c>
      <c r="O3818" s="174" t="s">
        <v>3407</v>
      </c>
      <c r="P3818" s="177">
        <v>26115</v>
      </c>
      <c r="Q3818" s="176">
        <v>504</v>
      </c>
      <c r="R3818" s="175">
        <v>-4093.11</v>
      </c>
      <c r="S3818" s="175">
        <v>-780.01</v>
      </c>
      <c r="T3818" s="178">
        <v>0</v>
      </c>
      <c r="U3818" s="96">
        <v>8</v>
      </c>
      <c r="V3818" s="38" t="s">
        <v>118</v>
      </c>
      <c r="W3818" s="38"/>
      <c r="X3818" s="137">
        <v>-97.462399999999988</v>
      </c>
      <c r="Y3818" s="138">
        <v>44378</v>
      </c>
      <c r="Z3818" s="179">
        <v>8</v>
      </c>
      <c r="AA3818" s="139">
        <v>2021</v>
      </c>
      <c r="AB3818" s="131"/>
      <c r="AC3818" s="38"/>
      <c r="AD3818" s="140">
        <v>-780.01</v>
      </c>
      <c r="AE3818" s="141">
        <v>-682.54759999999999</v>
      </c>
      <c r="AF3818" s="141">
        <v>-585.08519999999999</v>
      </c>
      <c r="AG3818" s="141">
        <v>-487.62279999999998</v>
      </c>
      <c r="AH3818" s="141">
        <v>-390.16039999999998</v>
      </c>
      <c r="AI3818" s="141">
        <v>-292.69799999999998</v>
      </c>
      <c r="AJ3818" s="141">
        <v>-195.23559999999998</v>
      </c>
      <c r="AK3818" s="141">
        <v>-97.773199999999989</v>
      </c>
      <c r="AL3818" s="141">
        <v>-0.31080000000000041</v>
      </c>
      <c r="AM3818" s="141">
        <v>0</v>
      </c>
      <c r="AN3818" s="141">
        <v>0</v>
      </c>
      <c r="AO3818" s="141">
        <v>0</v>
      </c>
      <c r="AP3818" s="141">
        <v>0</v>
      </c>
      <c r="AQ3818" s="141">
        <v>0</v>
      </c>
      <c r="AR3818" s="141">
        <v>0</v>
      </c>
      <c r="AS3818" s="141">
        <v>0</v>
      </c>
      <c r="AT3818" s="141">
        <v>0</v>
      </c>
      <c r="AU3818" s="141">
        <v>0</v>
      </c>
      <c r="AV3818" s="141">
        <v>0</v>
      </c>
      <c r="AW3818" s="141">
        <v>0</v>
      </c>
      <c r="AX3818" s="141">
        <v>0</v>
      </c>
      <c r="AY3818" s="141">
        <v>0</v>
      </c>
      <c r="AZ3818" s="141">
        <v>0</v>
      </c>
      <c r="BA3818" s="141">
        <v>0</v>
      </c>
      <c r="BB3818" s="141">
        <v>0</v>
      </c>
      <c r="BC3818" s="141">
        <v>0</v>
      </c>
      <c r="BD3818" s="141">
        <v>0</v>
      </c>
      <c r="BE3818" s="141">
        <v>0</v>
      </c>
      <c r="BF3818" s="141">
        <v>0</v>
      </c>
      <c r="BG3818" s="141">
        <v>0</v>
      </c>
      <c r="BH3818" s="141">
        <v>0</v>
      </c>
      <c r="BI3818" s="141">
        <v>0</v>
      </c>
      <c r="BJ3818" s="141">
        <v>0</v>
      </c>
      <c r="BK3818" s="141">
        <v>0</v>
      </c>
      <c r="BL3818" s="141">
        <v>0</v>
      </c>
      <c r="BM3818" s="141">
        <v>0</v>
      </c>
      <c r="BN3818" s="141">
        <v>0</v>
      </c>
      <c r="BO3818" s="141">
        <v>0</v>
      </c>
      <c r="BP3818" s="141">
        <v>0</v>
      </c>
    </row>
    <row r="3819" spans="4:68">
      <c r="D3819" s="174" t="s">
        <v>12045</v>
      </c>
      <c r="E3819" s="175">
        <v>-67372.429999999993</v>
      </c>
      <c r="F3819" s="174" t="s">
        <v>3540</v>
      </c>
      <c r="G3819" s="174" t="s">
        <v>12042</v>
      </c>
      <c r="H3819" s="174" t="s">
        <v>179</v>
      </c>
      <c r="I3819" s="174" t="s">
        <v>12043</v>
      </c>
      <c r="J3819" s="174" t="s">
        <v>12044</v>
      </c>
      <c r="K3819" s="174"/>
      <c r="L3819" s="174" t="s">
        <v>7136</v>
      </c>
      <c r="M3819" s="174" t="s">
        <v>7197</v>
      </c>
      <c r="N3819" s="176">
        <v>600</v>
      </c>
      <c r="O3819" s="174" t="s">
        <v>3407</v>
      </c>
      <c r="P3819" s="177">
        <v>26115</v>
      </c>
      <c r="Q3819" s="176">
        <v>504</v>
      </c>
      <c r="R3819" s="175">
        <v>-56589.07</v>
      </c>
      <c r="S3819" s="175">
        <v>-10783.36</v>
      </c>
      <c r="T3819" s="178">
        <v>0</v>
      </c>
      <c r="U3819" s="96">
        <v>8</v>
      </c>
      <c r="V3819" s="38" t="s">
        <v>118</v>
      </c>
      <c r="W3819" s="38"/>
      <c r="X3819" s="137">
        <v>-1347.4485999999999</v>
      </c>
      <c r="Y3819" s="138">
        <v>44378</v>
      </c>
      <c r="Z3819" s="179">
        <v>8</v>
      </c>
      <c r="AA3819" s="139">
        <v>2021</v>
      </c>
      <c r="AB3819" s="131"/>
      <c r="AC3819" s="38"/>
      <c r="AD3819" s="140">
        <v>-10783.36</v>
      </c>
      <c r="AE3819" s="141">
        <v>-9435.9114000000009</v>
      </c>
      <c r="AF3819" s="141">
        <v>-8088.4628000000012</v>
      </c>
      <c r="AG3819" s="141">
        <v>-6741.0142000000014</v>
      </c>
      <c r="AH3819" s="141">
        <v>-5393.5656000000017</v>
      </c>
      <c r="AI3819" s="141">
        <v>-4046.117000000002</v>
      </c>
      <c r="AJ3819" s="141">
        <v>-2698.6684000000023</v>
      </c>
      <c r="AK3819" s="141">
        <v>-1351.2198000000024</v>
      </c>
      <c r="AL3819" s="141">
        <v>-3.7712000000024091</v>
      </c>
      <c r="AM3819" s="141">
        <v>0</v>
      </c>
      <c r="AN3819" s="141">
        <v>0</v>
      </c>
      <c r="AO3819" s="141">
        <v>0</v>
      </c>
      <c r="AP3819" s="141">
        <v>0</v>
      </c>
      <c r="AQ3819" s="141">
        <v>0</v>
      </c>
      <c r="AR3819" s="141">
        <v>0</v>
      </c>
      <c r="AS3819" s="141">
        <v>0</v>
      </c>
      <c r="AT3819" s="141">
        <v>0</v>
      </c>
      <c r="AU3819" s="141">
        <v>0</v>
      </c>
      <c r="AV3819" s="141">
        <v>0</v>
      </c>
      <c r="AW3819" s="141">
        <v>0</v>
      </c>
      <c r="AX3819" s="141">
        <v>0</v>
      </c>
      <c r="AY3819" s="141">
        <v>0</v>
      </c>
      <c r="AZ3819" s="141">
        <v>0</v>
      </c>
      <c r="BA3819" s="141">
        <v>0</v>
      </c>
      <c r="BB3819" s="141">
        <v>0</v>
      </c>
      <c r="BC3819" s="141">
        <v>0</v>
      </c>
      <c r="BD3819" s="141">
        <v>0</v>
      </c>
      <c r="BE3819" s="141">
        <v>0</v>
      </c>
      <c r="BF3819" s="141">
        <v>0</v>
      </c>
      <c r="BG3819" s="141">
        <v>0</v>
      </c>
      <c r="BH3819" s="141">
        <v>0</v>
      </c>
      <c r="BI3819" s="141">
        <v>0</v>
      </c>
      <c r="BJ3819" s="141">
        <v>0</v>
      </c>
      <c r="BK3819" s="141">
        <v>0</v>
      </c>
      <c r="BL3819" s="141">
        <v>0</v>
      </c>
      <c r="BM3819" s="141">
        <v>0</v>
      </c>
      <c r="BN3819" s="141">
        <v>0</v>
      </c>
      <c r="BO3819" s="141">
        <v>0</v>
      </c>
      <c r="BP3819" s="141">
        <v>0</v>
      </c>
    </row>
    <row r="3820" spans="4:68">
      <c r="D3820" s="174" t="s">
        <v>12046</v>
      </c>
      <c r="E3820" s="176">
        <v>15157827</v>
      </c>
      <c r="F3820" s="174"/>
      <c r="G3820" s="174" t="s">
        <v>3165</v>
      </c>
      <c r="H3820" s="174" t="s">
        <v>172</v>
      </c>
      <c r="I3820" s="174" t="s">
        <v>12047</v>
      </c>
      <c r="J3820" s="174" t="s">
        <v>12048</v>
      </c>
      <c r="K3820" s="174"/>
      <c r="L3820" s="174" t="s">
        <v>172</v>
      </c>
      <c r="M3820" s="174" t="s">
        <v>250</v>
      </c>
      <c r="N3820" s="176">
        <v>960</v>
      </c>
      <c r="O3820" s="174" t="s">
        <v>3407</v>
      </c>
      <c r="P3820" s="177">
        <v>36617</v>
      </c>
      <c r="Q3820" s="176">
        <v>159</v>
      </c>
      <c r="R3820" s="175">
        <v>2494725.59</v>
      </c>
      <c r="S3820" s="175">
        <v>12663101.41</v>
      </c>
      <c r="T3820" s="178">
        <v>0</v>
      </c>
      <c r="U3820" s="96">
        <v>15</v>
      </c>
      <c r="V3820" s="38" t="s">
        <v>125</v>
      </c>
      <c r="W3820" s="38"/>
      <c r="X3820" s="137">
        <v>189472.83750000002</v>
      </c>
      <c r="Y3820" s="138">
        <v>65837</v>
      </c>
      <c r="Z3820" s="179">
        <v>66.75</v>
      </c>
      <c r="AA3820" s="139">
        <v>2080</v>
      </c>
      <c r="AB3820" s="131"/>
      <c r="AC3820" s="38"/>
      <c r="AD3820" s="140">
        <v>12663101.41</v>
      </c>
      <c r="AE3820" s="141">
        <v>12473628.5725</v>
      </c>
      <c r="AF3820" s="141">
        <v>12284155.734999999</v>
      </c>
      <c r="AG3820" s="141">
        <v>12094682.897499999</v>
      </c>
      <c r="AH3820" s="141">
        <v>11905210.059999999</v>
      </c>
      <c r="AI3820" s="141">
        <v>11715737.222499998</v>
      </c>
      <c r="AJ3820" s="141">
        <v>11526264.384999998</v>
      </c>
      <c r="AK3820" s="141">
        <v>11336791.547499998</v>
      </c>
      <c r="AL3820" s="141">
        <v>11147318.709999997</v>
      </c>
      <c r="AM3820" s="141">
        <v>10957845.872499997</v>
      </c>
      <c r="AN3820" s="141">
        <v>10768373.034999996</v>
      </c>
      <c r="AO3820" s="141">
        <v>10578900.197499996</v>
      </c>
      <c r="AP3820" s="141">
        <v>10389427.359999996</v>
      </c>
      <c r="AQ3820" s="141">
        <v>10199954.522499995</v>
      </c>
      <c r="AR3820" s="141">
        <v>10010481.684999995</v>
      </c>
      <c r="AS3820" s="141">
        <v>9821008.8474999946</v>
      </c>
      <c r="AT3820" s="141">
        <v>9631536.0099999942</v>
      </c>
      <c r="AU3820" s="141">
        <v>9442063.1724999938</v>
      </c>
      <c r="AV3820" s="141">
        <v>9252590.3349999934</v>
      </c>
      <c r="AW3820" s="141">
        <v>9063117.4974999931</v>
      </c>
      <c r="AX3820" s="141">
        <v>8873644.6599999927</v>
      </c>
      <c r="AY3820" s="141">
        <v>8684171.8224999923</v>
      </c>
      <c r="AZ3820" s="141">
        <v>8494698.984999992</v>
      </c>
      <c r="BA3820" s="141">
        <v>8305226.1474999916</v>
      </c>
      <c r="BB3820" s="141">
        <v>8115753.3099999912</v>
      </c>
      <c r="BC3820" s="141">
        <v>7926280.4724999908</v>
      </c>
      <c r="BD3820" s="141">
        <v>7736807.6349999905</v>
      </c>
      <c r="BE3820" s="141">
        <v>7547334.7974999901</v>
      </c>
      <c r="BF3820" s="141">
        <v>7357861.9599999897</v>
      </c>
      <c r="BG3820" s="141">
        <v>7168389.1224999893</v>
      </c>
      <c r="BH3820" s="141">
        <v>6978916.284999989</v>
      </c>
      <c r="BI3820" s="141">
        <v>6789443.4474999886</v>
      </c>
      <c r="BJ3820" s="141">
        <v>6599970.6099999882</v>
      </c>
      <c r="BK3820" s="141">
        <v>6410497.7724999879</v>
      </c>
      <c r="BL3820" s="141">
        <v>6221024.9349999875</v>
      </c>
      <c r="BM3820" s="141">
        <v>6031552.0974999871</v>
      </c>
      <c r="BN3820" s="141">
        <v>5842079.2599999867</v>
      </c>
      <c r="BO3820" s="141">
        <v>5652606.4224999864</v>
      </c>
      <c r="BP3820" s="141">
        <v>5463133.584999986</v>
      </c>
    </row>
    <row r="3821" spans="4:68">
      <c r="D3821" s="174" t="s">
        <v>12049</v>
      </c>
      <c r="E3821" s="175">
        <v>1013956.37</v>
      </c>
      <c r="F3821" s="174"/>
      <c r="G3821" s="174" t="s">
        <v>12050</v>
      </c>
      <c r="H3821" s="174" t="s">
        <v>183</v>
      </c>
      <c r="I3821" s="174" t="s">
        <v>12051</v>
      </c>
      <c r="J3821" s="174" t="s">
        <v>12052</v>
      </c>
      <c r="K3821" s="174"/>
      <c r="L3821" s="174" t="s">
        <v>183</v>
      </c>
      <c r="M3821" s="174" t="s">
        <v>12053</v>
      </c>
      <c r="N3821" s="176">
        <v>60</v>
      </c>
      <c r="O3821" s="174" t="s">
        <v>3407</v>
      </c>
      <c r="P3821" s="177">
        <v>38534</v>
      </c>
      <c r="Q3821" s="176">
        <v>96</v>
      </c>
      <c r="R3821" s="175">
        <v>1013956.37</v>
      </c>
      <c r="S3821" s="176">
        <v>0</v>
      </c>
      <c r="T3821" s="178">
        <v>0</v>
      </c>
      <c r="U3821" s="96">
        <v>19</v>
      </c>
      <c r="V3821" s="38" t="s">
        <v>129</v>
      </c>
      <c r="W3821" s="38"/>
      <c r="X3821" s="137">
        <v>0</v>
      </c>
      <c r="Y3821" s="138">
        <v>40360</v>
      </c>
      <c r="Z3821" s="179">
        <v>0</v>
      </c>
      <c r="AA3821" s="139">
        <v>2010</v>
      </c>
      <c r="AB3821" s="131"/>
      <c r="AC3821" s="38"/>
      <c r="AD3821" s="140">
        <v>0</v>
      </c>
      <c r="AE3821" s="141">
        <v>0</v>
      </c>
      <c r="AF3821" s="141">
        <v>0</v>
      </c>
      <c r="AG3821" s="141">
        <v>0</v>
      </c>
      <c r="AH3821" s="141">
        <v>0</v>
      </c>
      <c r="AI3821" s="141">
        <v>0</v>
      </c>
      <c r="AJ3821" s="141">
        <v>0</v>
      </c>
      <c r="AK3821" s="141">
        <v>0</v>
      </c>
      <c r="AL3821" s="141">
        <v>0</v>
      </c>
      <c r="AM3821" s="141">
        <v>0</v>
      </c>
      <c r="AN3821" s="141">
        <v>0</v>
      </c>
      <c r="AO3821" s="141">
        <v>0</v>
      </c>
      <c r="AP3821" s="141">
        <v>0</v>
      </c>
      <c r="AQ3821" s="141">
        <v>0</v>
      </c>
      <c r="AR3821" s="141">
        <v>0</v>
      </c>
      <c r="AS3821" s="141">
        <v>0</v>
      </c>
      <c r="AT3821" s="141">
        <v>0</v>
      </c>
      <c r="AU3821" s="141">
        <v>0</v>
      </c>
      <c r="AV3821" s="141">
        <v>0</v>
      </c>
      <c r="AW3821" s="141">
        <v>0</v>
      </c>
      <c r="AX3821" s="141">
        <v>0</v>
      </c>
      <c r="AY3821" s="141">
        <v>0</v>
      </c>
      <c r="AZ3821" s="141">
        <v>0</v>
      </c>
      <c r="BA3821" s="141">
        <v>0</v>
      </c>
      <c r="BB3821" s="141">
        <v>0</v>
      </c>
      <c r="BC3821" s="141">
        <v>0</v>
      </c>
      <c r="BD3821" s="141">
        <v>0</v>
      </c>
      <c r="BE3821" s="141">
        <v>0</v>
      </c>
      <c r="BF3821" s="141">
        <v>0</v>
      </c>
      <c r="BG3821" s="141">
        <v>0</v>
      </c>
      <c r="BH3821" s="141">
        <v>0</v>
      </c>
      <c r="BI3821" s="141">
        <v>0</v>
      </c>
      <c r="BJ3821" s="141">
        <v>0</v>
      </c>
      <c r="BK3821" s="141">
        <v>0</v>
      </c>
      <c r="BL3821" s="141">
        <v>0</v>
      </c>
      <c r="BM3821" s="141">
        <v>0</v>
      </c>
      <c r="BN3821" s="141">
        <v>0</v>
      </c>
      <c r="BO3821" s="141">
        <v>0</v>
      </c>
      <c r="BP3821" s="141">
        <v>0</v>
      </c>
    </row>
    <row r="3822" spans="4:68">
      <c r="D3822" s="174" t="s">
        <v>12054</v>
      </c>
      <c r="E3822" s="175">
        <v>-3374.38</v>
      </c>
      <c r="F3822" s="174" t="s">
        <v>3459</v>
      </c>
      <c r="G3822" s="174" t="s">
        <v>6059</v>
      </c>
      <c r="H3822" s="174" t="s">
        <v>177</v>
      </c>
      <c r="I3822" s="174" t="s">
        <v>12055</v>
      </c>
      <c r="J3822" s="174" t="s">
        <v>12056</v>
      </c>
      <c r="K3822" s="174"/>
      <c r="L3822" s="174" t="s">
        <v>6062</v>
      </c>
      <c r="M3822" s="174" t="s">
        <v>3575</v>
      </c>
      <c r="N3822" s="176">
        <v>960</v>
      </c>
      <c r="O3822" s="174" t="s">
        <v>3407</v>
      </c>
      <c r="P3822" s="177">
        <v>14062</v>
      </c>
      <c r="Q3822" s="176">
        <v>900</v>
      </c>
      <c r="R3822" s="175">
        <v>-3117.56</v>
      </c>
      <c r="S3822" s="175">
        <v>-256.82</v>
      </c>
      <c r="T3822" s="178">
        <v>0</v>
      </c>
      <c r="U3822" s="96">
        <v>6</v>
      </c>
      <c r="V3822" s="38" t="s">
        <v>116</v>
      </c>
      <c r="W3822" s="38"/>
      <c r="X3822" s="137">
        <v>-42.179750000000006</v>
      </c>
      <c r="Y3822" s="138">
        <v>43282</v>
      </c>
      <c r="Z3822" s="179">
        <v>5</v>
      </c>
      <c r="AA3822" s="139">
        <v>2018</v>
      </c>
      <c r="AB3822" s="131"/>
      <c r="AC3822" s="38"/>
      <c r="AD3822" s="140">
        <v>-256.82</v>
      </c>
      <c r="AE3822" s="141">
        <v>-214.64024999999998</v>
      </c>
      <c r="AF3822" s="141">
        <v>-172.46049999999997</v>
      </c>
      <c r="AG3822" s="141">
        <v>-130.28074999999995</v>
      </c>
      <c r="AH3822" s="141">
        <v>-88.100999999999942</v>
      </c>
      <c r="AI3822" s="141">
        <v>-45.921249999999937</v>
      </c>
      <c r="AJ3822" s="141">
        <v>-3.741499999999931</v>
      </c>
      <c r="AK3822" s="141">
        <v>0</v>
      </c>
      <c r="AL3822" s="141">
        <v>0</v>
      </c>
      <c r="AM3822" s="141">
        <v>0</v>
      </c>
      <c r="AN3822" s="141">
        <v>0</v>
      </c>
      <c r="AO3822" s="141">
        <v>0</v>
      </c>
      <c r="AP3822" s="141">
        <v>0</v>
      </c>
      <c r="AQ3822" s="141">
        <v>0</v>
      </c>
      <c r="AR3822" s="141">
        <v>0</v>
      </c>
      <c r="AS3822" s="141">
        <v>0</v>
      </c>
      <c r="AT3822" s="141">
        <v>0</v>
      </c>
      <c r="AU3822" s="141">
        <v>0</v>
      </c>
      <c r="AV3822" s="141">
        <v>0</v>
      </c>
      <c r="AW3822" s="141">
        <v>0</v>
      </c>
      <c r="AX3822" s="141">
        <v>0</v>
      </c>
      <c r="AY3822" s="141">
        <v>0</v>
      </c>
      <c r="AZ3822" s="141">
        <v>0</v>
      </c>
      <c r="BA3822" s="141">
        <v>0</v>
      </c>
      <c r="BB3822" s="141">
        <v>0</v>
      </c>
      <c r="BC3822" s="141">
        <v>0</v>
      </c>
      <c r="BD3822" s="141">
        <v>0</v>
      </c>
      <c r="BE3822" s="141">
        <v>0</v>
      </c>
      <c r="BF3822" s="141">
        <v>0</v>
      </c>
      <c r="BG3822" s="141">
        <v>0</v>
      </c>
      <c r="BH3822" s="141">
        <v>0</v>
      </c>
      <c r="BI3822" s="141">
        <v>0</v>
      </c>
      <c r="BJ3822" s="141">
        <v>0</v>
      </c>
      <c r="BK3822" s="141">
        <v>0</v>
      </c>
      <c r="BL3822" s="141">
        <v>0</v>
      </c>
      <c r="BM3822" s="141">
        <v>0</v>
      </c>
      <c r="BN3822" s="141">
        <v>0</v>
      </c>
      <c r="BO3822" s="141">
        <v>0</v>
      </c>
      <c r="BP3822" s="141">
        <v>0</v>
      </c>
    </row>
    <row r="3823" spans="4:68">
      <c r="D3823" s="174" t="s">
        <v>12057</v>
      </c>
      <c r="E3823" s="175">
        <v>256213.75</v>
      </c>
      <c r="F3823" s="174"/>
      <c r="G3823" s="174" t="s">
        <v>3216</v>
      </c>
      <c r="H3823" s="174" t="s">
        <v>179</v>
      </c>
      <c r="I3823" s="174" t="s">
        <v>2847</v>
      </c>
      <c r="J3823" s="174" t="s">
        <v>12058</v>
      </c>
      <c r="K3823" s="174"/>
      <c r="L3823" s="174" t="s">
        <v>7136</v>
      </c>
      <c r="M3823" s="174" t="s">
        <v>3800</v>
      </c>
      <c r="N3823" s="176">
        <v>600</v>
      </c>
      <c r="O3823" s="174" t="s">
        <v>3407</v>
      </c>
      <c r="P3823" s="177">
        <v>37803</v>
      </c>
      <c r="Q3823" s="176">
        <v>120</v>
      </c>
      <c r="R3823" s="175">
        <v>50815.68</v>
      </c>
      <c r="S3823" s="175">
        <v>205398.07</v>
      </c>
      <c r="T3823" s="178">
        <v>0</v>
      </c>
      <c r="U3823" s="96">
        <v>12</v>
      </c>
      <c r="V3823" s="38" t="s">
        <v>122</v>
      </c>
      <c r="W3823" s="38"/>
      <c r="X3823" s="137">
        <v>5124.2749999999996</v>
      </c>
      <c r="Y3823" s="138">
        <v>56066</v>
      </c>
      <c r="Z3823" s="179">
        <v>40</v>
      </c>
      <c r="AA3823" s="139">
        <v>2053</v>
      </c>
      <c r="AB3823" s="131"/>
      <c r="AC3823" s="38"/>
      <c r="AD3823" s="140">
        <v>205398.07</v>
      </c>
      <c r="AE3823" s="141">
        <v>200273.79500000001</v>
      </c>
      <c r="AF3823" s="141">
        <v>195149.52000000002</v>
      </c>
      <c r="AG3823" s="141">
        <v>190025.24500000002</v>
      </c>
      <c r="AH3823" s="141">
        <v>184900.97000000003</v>
      </c>
      <c r="AI3823" s="141">
        <v>179776.69500000004</v>
      </c>
      <c r="AJ3823" s="141">
        <v>174652.42000000004</v>
      </c>
      <c r="AK3823" s="141">
        <v>169528.14500000005</v>
      </c>
      <c r="AL3823" s="141">
        <v>164403.87000000005</v>
      </c>
      <c r="AM3823" s="141">
        <v>159279.59500000006</v>
      </c>
      <c r="AN3823" s="141">
        <v>154155.32000000007</v>
      </c>
      <c r="AO3823" s="141">
        <v>149031.04500000007</v>
      </c>
      <c r="AP3823" s="141">
        <v>143906.77000000008</v>
      </c>
      <c r="AQ3823" s="141">
        <v>138782.49500000008</v>
      </c>
      <c r="AR3823" s="141">
        <v>133658.22000000009</v>
      </c>
      <c r="AS3823" s="141">
        <v>128533.94500000009</v>
      </c>
      <c r="AT3823" s="141">
        <v>123409.6700000001</v>
      </c>
      <c r="AU3823" s="141">
        <v>118285.39500000011</v>
      </c>
      <c r="AV3823" s="141">
        <v>113161.12000000011</v>
      </c>
      <c r="AW3823" s="141">
        <v>108036.84500000012</v>
      </c>
      <c r="AX3823" s="141">
        <v>102912.57000000012</v>
      </c>
      <c r="AY3823" s="141">
        <v>97788.295000000129</v>
      </c>
      <c r="AZ3823" s="141">
        <v>92664.020000000135</v>
      </c>
      <c r="BA3823" s="141">
        <v>87539.745000000141</v>
      </c>
      <c r="BB3823" s="141">
        <v>82415.470000000147</v>
      </c>
      <c r="BC3823" s="141">
        <v>77291.195000000153</v>
      </c>
      <c r="BD3823" s="141">
        <v>72166.920000000158</v>
      </c>
      <c r="BE3823" s="141">
        <v>67042.645000000164</v>
      </c>
      <c r="BF3823" s="141">
        <v>61918.370000000163</v>
      </c>
      <c r="BG3823" s="141">
        <v>56794.095000000161</v>
      </c>
      <c r="BH3823" s="141">
        <v>51669.82000000016</v>
      </c>
      <c r="BI3823" s="141">
        <v>46545.545000000158</v>
      </c>
      <c r="BJ3823" s="141">
        <v>41421.270000000157</v>
      </c>
      <c r="BK3823" s="141">
        <v>36296.995000000155</v>
      </c>
      <c r="BL3823" s="141">
        <v>31172.720000000154</v>
      </c>
      <c r="BM3823" s="141">
        <v>26048.445000000153</v>
      </c>
      <c r="BN3823" s="141">
        <v>20924.170000000151</v>
      </c>
      <c r="BO3823" s="141">
        <v>15799.895000000151</v>
      </c>
      <c r="BP3823" s="141">
        <v>10675.620000000152</v>
      </c>
    </row>
    <row r="3824" spans="4:68">
      <c r="D3824" s="174" t="s">
        <v>12059</v>
      </c>
      <c r="E3824" s="175">
        <v>-0.15</v>
      </c>
      <c r="F3824" s="174" t="s">
        <v>3501</v>
      </c>
      <c r="G3824" s="174" t="s">
        <v>6059</v>
      </c>
      <c r="H3824" s="174" t="s">
        <v>177</v>
      </c>
      <c r="I3824" s="174" t="s">
        <v>12055</v>
      </c>
      <c r="J3824" s="174" t="s">
        <v>12056</v>
      </c>
      <c r="K3824" s="174"/>
      <c r="L3824" s="174" t="s">
        <v>6062</v>
      </c>
      <c r="M3824" s="174" t="s">
        <v>3575</v>
      </c>
      <c r="N3824" s="176">
        <v>960</v>
      </c>
      <c r="O3824" s="174" t="s">
        <v>3407</v>
      </c>
      <c r="P3824" s="177">
        <v>14062</v>
      </c>
      <c r="Q3824" s="176">
        <v>900</v>
      </c>
      <c r="R3824" s="175">
        <v>-0.15</v>
      </c>
      <c r="S3824" s="176">
        <v>0</v>
      </c>
      <c r="T3824" s="178">
        <v>0</v>
      </c>
      <c r="U3824" s="96">
        <v>6</v>
      </c>
      <c r="V3824" s="38" t="s">
        <v>116</v>
      </c>
      <c r="W3824" s="38"/>
      <c r="X3824" s="137">
        <v>-1.8749999999999999E-3</v>
      </c>
      <c r="Y3824" s="138">
        <v>43282</v>
      </c>
      <c r="Z3824" s="179">
        <v>5</v>
      </c>
      <c r="AA3824" s="139">
        <v>2018</v>
      </c>
      <c r="AB3824" s="131"/>
      <c r="AC3824" s="38"/>
      <c r="AD3824" s="140">
        <v>0</v>
      </c>
      <c r="AE3824" s="141">
        <v>0</v>
      </c>
      <c r="AF3824" s="141">
        <v>0</v>
      </c>
      <c r="AG3824" s="141">
        <v>0</v>
      </c>
      <c r="AH3824" s="141">
        <v>0</v>
      </c>
      <c r="AI3824" s="141">
        <v>0</v>
      </c>
      <c r="AJ3824" s="141">
        <v>0</v>
      </c>
      <c r="AK3824" s="141">
        <v>0</v>
      </c>
      <c r="AL3824" s="141">
        <v>0</v>
      </c>
      <c r="AM3824" s="141">
        <v>0</v>
      </c>
      <c r="AN3824" s="141">
        <v>0</v>
      </c>
      <c r="AO3824" s="141">
        <v>0</v>
      </c>
      <c r="AP3824" s="141">
        <v>0</v>
      </c>
      <c r="AQ3824" s="141">
        <v>0</v>
      </c>
      <c r="AR3824" s="141">
        <v>0</v>
      </c>
      <c r="AS3824" s="141">
        <v>0</v>
      </c>
      <c r="AT3824" s="141">
        <v>0</v>
      </c>
      <c r="AU3824" s="141">
        <v>0</v>
      </c>
      <c r="AV3824" s="141">
        <v>0</v>
      </c>
      <c r="AW3824" s="141">
        <v>0</v>
      </c>
      <c r="AX3824" s="141">
        <v>0</v>
      </c>
      <c r="AY3824" s="141">
        <v>0</v>
      </c>
      <c r="AZ3824" s="141">
        <v>0</v>
      </c>
      <c r="BA3824" s="141">
        <v>0</v>
      </c>
      <c r="BB3824" s="141">
        <v>0</v>
      </c>
      <c r="BC3824" s="141">
        <v>0</v>
      </c>
      <c r="BD3824" s="141">
        <v>0</v>
      </c>
      <c r="BE3824" s="141">
        <v>0</v>
      </c>
      <c r="BF3824" s="141">
        <v>0</v>
      </c>
      <c r="BG3824" s="141">
        <v>0</v>
      </c>
      <c r="BH3824" s="141">
        <v>0</v>
      </c>
      <c r="BI3824" s="141">
        <v>0</v>
      </c>
      <c r="BJ3824" s="141">
        <v>0</v>
      </c>
      <c r="BK3824" s="141">
        <v>0</v>
      </c>
      <c r="BL3824" s="141">
        <v>0</v>
      </c>
      <c r="BM3824" s="141">
        <v>0</v>
      </c>
      <c r="BN3824" s="141">
        <v>0</v>
      </c>
      <c r="BO3824" s="141">
        <v>0</v>
      </c>
      <c r="BP3824" s="141">
        <v>0</v>
      </c>
    </row>
    <row r="3825" spans="4:68">
      <c r="D3825" s="174" t="s">
        <v>12060</v>
      </c>
      <c r="E3825" s="175">
        <v>-599.33000000000004</v>
      </c>
      <c r="F3825" s="174" t="s">
        <v>3464</v>
      </c>
      <c r="G3825" s="174" t="s">
        <v>6059</v>
      </c>
      <c r="H3825" s="174" t="s">
        <v>177</v>
      </c>
      <c r="I3825" s="174" t="s">
        <v>12055</v>
      </c>
      <c r="J3825" s="174" t="s">
        <v>12056</v>
      </c>
      <c r="K3825" s="174"/>
      <c r="L3825" s="174" t="s">
        <v>6062</v>
      </c>
      <c r="M3825" s="174" t="s">
        <v>3575</v>
      </c>
      <c r="N3825" s="176">
        <v>960</v>
      </c>
      <c r="O3825" s="174" t="s">
        <v>3407</v>
      </c>
      <c r="P3825" s="177">
        <v>14062</v>
      </c>
      <c r="Q3825" s="176">
        <v>900</v>
      </c>
      <c r="R3825" s="175">
        <v>-553.66999999999996</v>
      </c>
      <c r="S3825" s="175">
        <v>-45.66</v>
      </c>
      <c r="T3825" s="178">
        <v>0</v>
      </c>
      <c r="U3825" s="96">
        <v>6</v>
      </c>
      <c r="V3825" s="38" t="s">
        <v>116</v>
      </c>
      <c r="W3825" s="38"/>
      <c r="X3825" s="137">
        <v>-7.4916250000000009</v>
      </c>
      <c r="Y3825" s="138">
        <v>43282</v>
      </c>
      <c r="Z3825" s="179">
        <v>5</v>
      </c>
      <c r="AA3825" s="139">
        <v>2018</v>
      </c>
      <c r="AB3825" s="131"/>
      <c r="AC3825" s="38"/>
      <c r="AD3825" s="140">
        <v>-45.66</v>
      </c>
      <c r="AE3825" s="141">
        <v>-38.168374999999997</v>
      </c>
      <c r="AF3825" s="141">
        <v>-30.676749999999998</v>
      </c>
      <c r="AG3825" s="141">
        <v>-23.185124999999999</v>
      </c>
      <c r="AH3825" s="141">
        <v>-15.693499999999998</v>
      </c>
      <c r="AI3825" s="141">
        <v>-8.2018749999999976</v>
      </c>
      <c r="AJ3825" s="141">
        <v>-0.71024999999999672</v>
      </c>
      <c r="AK3825" s="141">
        <v>0</v>
      </c>
      <c r="AL3825" s="141">
        <v>0</v>
      </c>
      <c r="AM3825" s="141">
        <v>0</v>
      </c>
      <c r="AN3825" s="141">
        <v>0</v>
      </c>
      <c r="AO3825" s="141">
        <v>0</v>
      </c>
      <c r="AP3825" s="141">
        <v>0</v>
      </c>
      <c r="AQ3825" s="141">
        <v>0</v>
      </c>
      <c r="AR3825" s="141">
        <v>0</v>
      </c>
      <c r="AS3825" s="141">
        <v>0</v>
      </c>
      <c r="AT3825" s="141">
        <v>0</v>
      </c>
      <c r="AU3825" s="141">
        <v>0</v>
      </c>
      <c r="AV3825" s="141">
        <v>0</v>
      </c>
      <c r="AW3825" s="141">
        <v>0</v>
      </c>
      <c r="AX3825" s="141">
        <v>0</v>
      </c>
      <c r="AY3825" s="141">
        <v>0</v>
      </c>
      <c r="AZ3825" s="141">
        <v>0</v>
      </c>
      <c r="BA3825" s="141">
        <v>0</v>
      </c>
      <c r="BB3825" s="141">
        <v>0</v>
      </c>
      <c r="BC3825" s="141">
        <v>0</v>
      </c>
      <c r="BD3825" s="141">
        <v>0</v>
      </c>
      <c r="BE3825" s="141">
        <v>0</v>
      </c>
      <c r="BF3825" s="141">
        <v>0</v>
      </c>
      <c r="BG3825" s="141">
        <v>0</v>
      </c>
      <c r="BH3825" s="141">
        <v>0</v>
      </c>
      <c r="BI3825" s="141">
        <v>0</v>
      </c>
      <c r="BJ3825" s="141">
        <v>0</v>
      </c>
      <c r="BK3825" s="141">
        <v>0</v>
      </c>
      <c r="BL3825" s="141">
        <v>0</v>
      </c>
      <c r="BM3825" s="141">
        <v>0</v>
      </c>
      <c r="BN3825" s="141">
        <v>0</v>
      </c>
      <c r="BO3825" s="141">
        <v>0</v>
      </c>
      <c r="BP3825" s="141">
        <v>0</v>
      </c>
    </row>
    <row r="3826" spans="4:68">
      <c r="D3826" s="174" t="s">
        <v>12061</v>
      </c>
      <c r="E3826" s="175">
        <v>-2380.7399999999998</v>
      </c>
      <c r="F3826" s="174" t="s">
        <v>3486</v>
      </c>
      <c r="G3826" s="174" t="s">
        <v>6059</v>
      </c>
      <c r="H3826" s="174" t="s">
        <v>177</v>
      </c>
      <c r="I3826" s="174" t="s">
        <v>12055</v>
      </c>
      <c r="J3826" s="174" t="s">
        <v>12056</v>
      </c>
      <c r="K3826" s="174"/>
      <c r="L3826" s="174" t="s">
        <v>6062</v>
      </c>
      <c r="M3826" s="174" t="s">
        <v>3575</v>
      </c>
      <c r="N3826" s="176">
        <v>960</v>
      </c>
      <c r="O3826" s="174" t="s">
        <v>3407</v>
      </c>
      <c r="P3826" s="177">
        <v>14062</v>
      </c>
      <c r="Q3826" s="176">
        <v>900</v>
      </c>
      <c r="R3826" s="175">
        <v>-2199.56</v>
      </c>
      <c r="S3826" s="175">
        <v>-181.18</v>
      </c>
      <c r="T3826" s="178">
        <v>0</v>
      </c>
      <c r="U3826" s="96">
        <v>6</v>
      </c>
      <c r="V3826" s="38" t="s">
        <v>116</v>
      </c>
      <c r="W3826" s="38"/>
      <c r="X3826" s="137">
        <v>-29.759249999999994</v>
      </c>
      <c r="Y3826" s="138">
        <v>43282</v>
      </c>
      <c r="Z3826" s="179">
        <v>5</v>
      </c>
      <c r="AA3826" s="139">
        <v>2018</v>
      </c>
      <c r="AB3826" s="131"/>
      <c r="AC3826" s="38"/>
      <c r="AD3826" s="140">
        <v>-181.18</v>
      </c>
      <c r="AE3826" s="141">
        <v>-151.42075</v>
      </c>
      <c r="AF3826" s="141">
        <v>-121.6615</v>
      </c>
      <c r="AG3826" s="141">
        <v>-91.902250000000009</v>
      </c>
      <c r="AH3826" s="141">
        <v>-62.143000000000015</v>
      </c>
      <c r="AI3826" s="141">
        <v>-32.38375000000002</v>
      </c>
      <c r="AJ3826" s="141">
        <v>-2.624500000000026</v>
      </c>
      <c r="AK3826" s="141">
        <v>0</v>
      </c>
      <c r="AL3826" s="141">
        <v>0</v>
      </c>
      <c r="AM3826" s="141">
        <v>0</v>
      </c>
      <c r="AN3826" s="141">
        <v>0</v>
      </c>
      <c r="AO3826" s="141">
        <v>0</v>
      </c>
      <c r="AP3826" s="141">
        <v>0</v>
      </c>
      <c r="AQ3826" s="141">
        <v>0</v>
      </c>
      <c r="AR3826" s="141">
        <v>0</v>
      </c>
      <c r="AS3826" s="141">
        <v>0</v>
      </c>
      <c r="AT3826" s="141">
        <v>0</v>
      </c>
      <c r="AU3826" s="141">
        <v>0</v>
      </c>
      <c r="AV3826" s="141">
        <v>0</v>
      </c>
      <c r="AW3826" s="141">
        <v>0</v>
      </c>
      <c r="AX3826" s="141">
        <v>0</v>
      </c>
      <c r="AY3826" s="141">
        <v>0</v>
      </c>
      <c r="AZ3826" s="141">
        <v>0</v>
      </c>
      <c r="BA3826" s="141">
        <v>0</v>
      </c>
      <c r="BB3826" s="141">
        <v>0</v>
      </c>
      <c r="BC3826" s="141">
        <v>0</v>
      </c>
      <c r="BD3826" s="141">
        <v>0</v>
      </c>
      <c r="BE3826" s="141">
        <v>0</v>
      </c>
      <c r="BF3826" s="141">
        <v>0</v>
      </c>
      <c r="BG3826" s="141">
        <v>0</v>
      </c>
      <c r="BH3826" s="141">
        <v>0</v>
      </c>
      <c r="BI3826" s="141">
        <v>0</v>
      </c>
      <c r="BJ3826" s="141">
        <v>0</v>
      </c>
      <c r="BK3826" s="141">
        <v>0</v>
      </c>
      <c r="BL3826" s="141">
        <v>0</v>
      </c>
      <c r="BM3826" s="141">
        <v>0</v>
      </c>
      <c r="BN3826" s="141">
        <v>0</v>
      </c>
      <c r="BO3826" s="141">
        <v>0</v>
      </c>
      <c r="BP3826" s="141">
        <v>0</v>
      </c>
    </row>
    <row r="3827" spans="4:68">
      <c r="D3827" s="174" t="s">
        <v>12062</v>
      </c>
      <c r="E3827" s="175">
        <v>83663.899999999994</v>
      </c>
      <c r="F3827" s="174" t="s">
        <v>3409</v>
      </c>
      <c r="G3827" s="174" t="s">
        <v>12063</v>
      </c>
      <c r="H3827" s="174" t="s">
        <v>191</v>
      </c>
      <c r="I3827" s="174" t="s">
        <v>12064</v>
      </c>
      <c r="J3827" s="174" t="s">
        <v>12065</v>
      </c>
      <c r="K3827" s="174"/>
      <c r="L3827" s="174" t="s">
        <v>4395</v>
      </c>
      <c r="M3827" s="174" t="s">
        <v>12066</v>
      </c>
      <c r="N3827" s="176">
        <v>960</v>
      </c>
      <c r="O3827" s="174" t="s">
        <v>3407</v>
      </c>
      <c r="P3827" s="177">
        <v>38899</v>
      </c>
      <c r="Q3827" s="176">
        <v>84</v>
      </c>
      <c r="R3827" s="175">
        <v>7233.38</v>
      </c>
      <c r="S3827" s="175">
        <v>76430.52</v>
      </c>
      <c r="T3827" s="178">
        <v>0</v>
      </c>
      <c r="U3827" s="96">
        <v>6</v>
      </c>
      <c r="V3827" s="38" t="s">
        <v>116</v>
      </c>
      <c r="W3827" s="38"/>
      <c r="X3827" s="137">
        <v>1045.7987499999999</v>
      </c>
      <c r="Y3827" s="138">
        <v>68119</v>
      </c>
      <c r="Z3827" s="179">
        <v>73</v>
      </c>
      <c r="AA3827" s="139">
        <v>2086</v>
      </c>
      <c r="AB3827" s="131"/>
      <c r="AC3827" s="38"/>
      <c r="AD3827" s="140">
        <v>76430.52</v>
      </c>
      <c r="AE3827" s="141">
        <v>75384.721250000002</v>
      </c>
      <c r="AF3827" s="141">
        <v>74338.922500000001</v>
      </c>
      <c r="AG3827" s="141">
        <v>73293.123749999999</v>
      </c>
      <c r="AH3827" s="141">
        <v>72247.324999999997</v>
      </c>
      <c r="AI3827" s="141">
        <v>71201.526249999995</v>
      </c>
      <c r="AJ3827" s="141">
        <v>70155.727499999994</v>
      </c>
      <c r="AK3827" s="141">
        <v>69109.928749999992</v>
      </c>
      <c r="AL3827" s="141">
        <v>68064.12999999999</v>
      </c>
      <c r="AM3827" s="141">
        <v>67018.331249999988</v>
      </c>
      <c r="AN3827" s="141">
        <v>65972.532499999987</v>
      </c>
      <c r="AO3827" s="141">
        <v>64926.733749999985</v>
      </c>
      <c r="AP3827" s="141">
        <v>63880.934999999983</v>
      </c>
      <c r="AQ3827" s="141">
        <v>62835.136249999981</v>
      </c>
      <c r="AR3827" s="141">
        <v>61789.33749999998</v>
      </c>
      <c r="AS3827" s="141">
        <v>60743.538749999978</v>
      </c>
      <c r="AT3827" s="141">
        <v>59697.739999999976</v>
      </c>
      <c r="AU3827" s="141">
        <v>58651.941249999974</v>
      </c>
      <c r="AV3827" s="141">
        <v>57606.142499999973</v>
      </c>
      <c r="AW3827" s="141">
        <v>56560.343749999971</v>
      </c>
      <c r="AX3827" s="141">
        <v>55514.544999999969</v>
      </c>
      <c r="AY3827" s="141">
        <v>54468.746249999967</v>
      </c>
      <c r="AZ3827" s="141">
        <v>53422.947499999966</v>
      </c>
      <c r="BA3827" s="141">
        <v>52377.148749999964</v>
      </c>
      <c r="BB3827" s="141">
        <v>51331.349999999962</v>
      </c>
      <c r="BC3827" s="141">
        <v>50285.55124999996</v>
      </c>
      <c r="BD3827" s="141">
        <v>49239.752499999959</v>
      </c>
      <c r="BE3827" s="141">
        <v>48193.953749999957</v>
      </c>
      <c r="BF3827" s="141">
        <v>47148.154999999955</v>
      </c>
      <c r="BG3827" s="141">
        <v>46102.356249999953</v>
      </c>
      <c r="BH3827" s="141">
        <v>45056.557499999952</v>
      </c>
      <c r="BI3827" s="141">
        <v>44010.75874999995</v>
      </c>
      <c r="BJ3827" s="141">
        <v>42964.959999999948</v>
      </c>
      <c r="BK3827" s="141">
        <v>41919.161249999946</v>
      </c>
      <c r="BL3827" s="141">
        <v>40873.362499999945</v>
      </c>
      <c r="BM3827" s="141">
        <v>39827.563749999943</v>
      </c>
      <c r="BN3827" s="141">
        <v>38781.764999999941</v>
      </c>
      <c r="BO3827" s="141">
        <v>37735.966249999939</v>
      </c>
      <c r="BP3827" s="141">
        <v>36690.167499999938</v>
      </c>
    </row>
    <row r="3828" spans="4:68">
      <c r="D3828" s="174" t="s">
        <v>12067</v>
      </c>
      <c r="E3828" s="175">
        <v>-8772.2999999999993</v>
      </c>
      <c r="F3828" s="174" t="s">
        <v>3488</v>
      </c>
      <c r="G3828" s="174" t="s">
        <v>6059</v>
      </c>
      <c r="H3828" s="174" t="s">
        <v>177</v>
      </c>
      <c r="I3828" s="174" t="s">
        <v>12055</v>
      </c>
      <c r="J3828" s="174" t="s">
        <v>12056</v>
      </c>
      <c r="K3828" s="174"/>
      <c r="L3828" s="174" t="s">
        <v>6062</v>
      </c>
      <c r="M3828" s="174" t="s">
        <v>3575</v>
      </c>
      <c r="N3828" s="176">
        <v>960</v>
      </c>
      <c r="O3828" s="174" t="s">
        <v>3407</v>
      </c>
      <c r="P3828" s="177">
        <v>14062</v>
      </c>
      <c r="Q3828" s="176">
        <v>900</v>
      </c>
      <c r="R3828" s="175">
        <v>-8104.94</v>
      </c>
      <c r="S3828" s="175">
        <v>-667.36</v>
      </c>
      <c r="T3828" s="178">
        <v>0</v>
      </c>
      <c r="U3828" s="96">
        <v>6</v>
      </c>
      <c r="V3828" s="38" t="s">
        <v>116</v>
      </c>
      <c r="W3828" s="38"/>
      <c r="X3828" s="137">
        <v>-109.65374999999999</v>
      </c>
      <c r="Y3828" s="138">
        <v>43282</v>
      </c>
      <c r="Z3828" s="179">
        <v>5</v>
      </c>
      <c r="AA3828" s="139">
        <v>2018</v>
      </c>
      <c r="AB3828" s="131"/>
      <c r="AC3828" s="38"/>
      <c r="AD3828" s="140">
        <v>-667.36</v>
      </c>
      <c r="AE3828" s="141">
        <v>-557.70625000000007</v>
      </c>
      <c r="AF3828" s="141">
        <v>-448.05250000000007</v>
      </c>
      <c r="AG3828" s="141">
        <v>-338.39875000000006</v>
      </c>
      <c r="AH3828" s="141">
        <v>-228.74500000000006</v>
      </c>
      <c r="AI3828" s="141">
        <v>-119.09125000000007</v>
      </c>
      <c r="AJ3828" s="141">
        <v>-9.4375000000000853</v>
      </c>
      <c r="AK3828" s="141">
        <v>0</v>
      </c>
      <c r="AL3828" s="141">
        <v>0</v>
      </c>
      <c r="AM3828" s="141">
        <v>0</v>
      </c>
      <c r="AN3828" s="141">
        <v>0</v>
      </c>
      <c r="AO3828" s="141">
        <v>0</v>
      </c>
      <c r="AP3828" s="141">
        <v>0</v>
      </c>
      <c r="AQ3828" s="141">
        <v>0</v>
      </c>
      <c r="AR3828" s="141">
        <v>0</v>
      </c>
      <c r="AS3828" s="141">
        <v>0</v>
      </c>
      <c r="AT3828" s="141">
        <v>0</v>
      </c>
      <c r="AU3828" s="141">
        <v>0</v>
      </c>
      <c r="AV3828" s="141">
        <v>0</v>
      </c>
      <c r="AW3828" s="141">
        <v>0</v>
      </c>
      <c r="AX3828" s="141">
        <v>0</v>
      </c>
      <c r="AY3828" s="141">
        <v>0</v>
      </c>
      <c r="AZ3828" s="141">
        <v>0</v>
      </c>
      <c r="BA3828" s="141">
        <v>0</v>
      </c>
      <c r="BB3828" s="141">
        <v>0</v>
      </c>
      <c r="BC3828" s="141">
        <v>0</v>
      </c>
      <c r="BD3828" s="141">
        <v>0</v>
      </c>
      <c r="BE3828" s="141">
        <v>0</v>
      </c>
      <c r="BF3828" s="141">
        <v>0</v>
      </c>
      <c r="BG3828" s="141">
        <v>0</v>
      </c>
      <c r="BH3828" s="141">
        <v>0</v>
      </c>
      <c r="BI3828" s="141">
        <v>0</v>
      </c>
      <c r="BJ3828" s="141">
        <v>0</v>
      </c>
      <c r="BK3828" s="141">
        <v>0</v>
      </c>
      <c r="BL3828" s="141">
        <v>0</v>
      </c>
      <c r="BM3828" s="141">
        <v>0</v>
      </c>
      <c r="BN3828" s="141">
        <v>0</v>
      </c>
      <c r="BO3828" s="141">
        <v>0</v>
      </c>
      <c r="BP3828" s="141">
        <v>0</v>
      </c>
    </row>
    <row r="3829" spans="4:68">
      <c r="D3829" s="174" t="s">
        <v>12068</v>
      </c>
      <c r="E3829" s="175">
        <v>1304964.58</v>
      </c>
      <c r="F3829" s="174" t="s">
        <v>3540</v>
      </c>
      <c r="G3829" s="174" t="s">
        <v>12069</v>
      </c>
      <c r="H3829" s="174" t="s">
        <v>169</v>
      </c>
      <c r="I3829" s="174" t="s">
        <v>12070</v>
      </c>
      <c r="J3829" s="174" t="s">
        <v>12071</v>
      </c>
      <c r="K3829" s="174"/>
      <c r="L3829" s="174" t="s">
        <v>12072</v>
      </c>
      <c r="M3829" s="174" t="s">
        <v>3575</v>
      </c>
      <c r="N3829" s="176">
        <v>960</v>
      </c>
      <c r="O3829" s="174" t="s">
        <v>3407</v>
      </c>
      <c r="P3829" s="177">
        <v>38899</v>
      </c>
      <c r="Q3829" s="176">
        <v>84</v>
      </c>
      <c r="R3829" s="175">
        <v>112825.01</v>
      </c>
      <c r="S3829" s="175">
        <v>1192139.57</v>
      </c>
      <c r="T3829" s="178">
        <v>0</v>
      </c>
      <c r="U3829" s="96">
        <v>19</v>
      </c>
      <c r="V3829" s="38" t="s">
        <v>129</v>
      </c>
      <c r="W3829" s="38"/>
      <c r="X3829" s="137">
        <v>16312.05725</v>
      </c>
      <c r="Y3829" s="138">
        <v>68119</v>
      </c>
      <c r="Z3829" s="179">
        <v>73</v>
      </c>
      <c r="AA3829" s="139">
        <v>2086</v>
      </c>
      <c r="AB3829" s="131"/>
      <c r="AC3829" s="38"/>
      <c r="AD3829" s="140">
        <v>1192139.57</v>
      </c>
      <c r="AE3829" s="141">
        <v>1175827.51275</v>
      </c>
      <c r="AF3829" s="141">
        <v>1159515.4554999999</v>
      </c>
      <c r="AG3829" s="141">
        <v>1143203.3982499999</v>
      </c>
      <c r="AH3829" s="141">
        <v>1126891.3409999998</v>
      </c>
      <c r="AI3829" s="141">
        <v>1110579.2837499997</v>
      </c>
      <c r="AJ3829" s="141">
        <v>1094267.2264999996</v>
      </c>
      <c r="AK3829" s="141">
        <v>1077955.1692499996</v>
      </c>
      <c r="AL3829" s="141">
        <v>1061643.1119999995</v>
      </c>
      <c r="AM3829" s="141">
        <v>1045331.0547499995</v>
      </c>
      <c r="AN3829" s="141">
        <v>1029018.9974999996</v>
      </c>
      <c r="AO3829" s="141">
        <v>1012706.9402499996</v>
      </c>
      <c r="AP3829" s="141">
        <v>996394.88299999968</v>
      </c>
      <c r="AQ3829" s="141">
        <v>980082.82574999973</v>
      </c>
      <c r="AR3829" s="141">
        <v>963770.76849999977</v>
      </c>
      <c r="AS3829" s="141">
        <v>947458.71124999982</v>
      </c>
      <c r="AT3829" s="141">
        <v>931146.65399999986</v>
      </c>
      <c r="AU3829" s="141">
        <v>914834.59674999991</v>
      </c>
      <c r="AV3829" s="141">
        <v>898522.53949999996</v>
      </c>
      <c r="AW3829" s="141">
        <v>882210.48225</v>
      </c>
      <c r="AX3829" s="141">
        <v>865898.42500000005</v>
      </c>
      <c r="AY3829" s="141">
        <v>849586.36775000009</v>
      </c>
      <c r="AZ3829" s="141">
        <v>833274.31050000014</v>
      </c>
      <c r="BA3829" s="141">
        <v>816962.25325000018</v>
      </c>
      <c r="BB3829" s="141">
        <v>800650.19600000023</v>
      </c>
      <c r="BC3829" s="141">
        <v>784338.13875000027</v>
      </c>
      <c r="BD3829" s="141">
        <v>768026.08150000032</v>
      </c>
      <c r="BE3829" s="141">
        <v>751714.02425000037</v>
      </c>
      <c r="BF3829" s="141">
        <v>735401.96700000041</v>
      </c>
      <c r="BG3829" s="141">
        <v>719089.90975000046</v>
      </c>
      <c r="BH3829" s="141">
        <v>702777.8525000005</v>
      </c>
      <c r="BI3829" s="141">
        <v>686465.79525000055</v>
      </c>
      <c r="BJ3829" s="141">
        <v>670153.73800000059</v>
      </c>
      <c r="BK3829" s="141">
        <v>653841.68075000064</v>
      </c>
      <c r="BL3829" s="141">
        <v>637529.62350000069</v>
      </c>
      <c r="BM3829" s="141">
        <v>621217.56625000073</v>
      </c>
      <c r="BN3829" s="141">
        <v>604905.50900000078</v>
      </c>
      <c r="BO3829" s="141">
        <v>588593.45175000082</v>
      </c>
      <c r="BP3829" s="141">
        <v>572281.39450000087</v>
      </c>
    </row>
    <row r="3830" spans="4:68">
      <c r="D3830" s="174" t="s">
        <v>12073</v>
      </c>
      <c r="E3830" s="175">
        <v>-47281.45</v>
      </c>
      <c r="F3830" s="174" t="s">
        <v>3459</v>
      </c>
      <c r="G3830" s="174" t="s">
        <v>3793</v>
      </c>
      <c r="H3830" s="174" t="s">
        <v>179</v>
      </c>
      <c r="I3830" s="174" t="s">
        <v>12074</v>
      </c>
      <c r="J3830" s="174" t="s">
        <v>12075</v>
      </c>
      <c r="K3830" s="174"/>
      <c r="L3830" s="174" t="s">
        <v>3509</v>
      </c>
      <c r="M3830" s="174" t="s">
        <v>12076</v>
      </c>
      <c r="N3830" s="176">
        <v>600</v>
      </c>
      <c r="O3830" s="174" t="s">
        <v>3407</v>
      </c>
      <c r="P3830" s="177">
        <v>29768</v>
      </c>
      <c r="Q3830" s="176">
        <v>384</v>
      </c>
      <c r="R3830" s="175">
        <v>-29232.99</v>
      </c>
      <c r="S3830" s="175">
        <v>-18048.46</v>
      </c>
      <c r="T3830" s="178">
        <v>0</v>
      </c>
      <c r="U3830" s="96">
        <v>6</v>
      </c>
      <c r="V3830" s="38" t="s">
        <v>116</v>
      </c>
      <c r="W3830" s="38"/>
      <c r="X3830" s="137">
        <v>-945.62899999999991</v>
      </c>
      <c r="Y3830" s="138">
        <v>48030</v>
      </c>
      <c r="Z3830" s="179">
        <v>18</v>
      </c>
      <c r="AA3830" s="139">
        <v>2031</v>
      </c>
      <c r="AB3830" s="131"/>
      <c r="AC3830" s="38"/>
      <c r="AD3830" s="140">
        <v>-18048.46</v>
      </c>
      <c r="AE3830" s="141">
        <v>-17102.830999999998</v>
      </c>
      <c r="AF3830" s="141">
        <v>-16157.201999999997</v>
      </c>
      <c r="AG3830" s="141">
        <v>-15211.572999999997</v>
      </c>
      <c r="AH3830" s="141">
        <v>-14265.943999999996</v>
      </c>
      <c r="AI3830" s="141">
        <v>-13320.314999999995</v>
      </c>
      <c r="AJ3830" s="141">
        <v>-12374.685999999994</v>
      </c>
      <c r="AK3830" s="141">
        <v>-11429.056999999993</v>
      </c>
      <c r="AL3830" s="141">
        <v>-10483.427999999993</v>
      </c>
      <c r="AM3830" s="141">
        <v>-9537.7989999999918</v>
      </c>
      <c r="AN3830" s="141">
        <v>-8592.169999999991</v>
      </c>
      <c r="AO3830" s="141">
        <v>-7646.5409999999911</v>
      </c>
      <c r="AP3830" s="141">
        <v>-6700.9119999999912</v>
      </c>
      <c r="AQ3830" s="141">
        <v>-5755.2829999999913</v>
      </c>
      <c r="AR3830" s="141">
        <v>-4809.6539999999914</v>
      </c>
      <c r="AS3830" s="141">
        <v>-3864.0249999999915</v>
      </c>
      <c r="AT3830" s="141">
        <v>-2918.3959999999915</v>
      </c>
      <c r="AU3830" s="141">
        <v>-1972.7669999999916</v>
      </c>
      <c r="AV3830" s="141">
        <v>-1027.1379999999917</v>
      </c>
      <c r="AW3830" s="141">
        <v>-81.508999999991829</v>
      </c>
      <c r="AX3830" s="141">
        <v>0</v>
      </c>
      <c r="AY3830" s="141">
        <v>0</v>
      </c>
      <c r="AZ3830" s="141">
        <v>0</v>
      </c>
      <c r="BA3830" s="141">
        <v>0</v>
      </c>
      <c r="BB3830" s="141">
        <v>0</v>
      </c>
      <c r="BC3830" s="141">
        <v>0</v>
      </c>
      <c r="BD3830" s="141">
        <v>0</v>
      </c>
      <c r="BE3830" s="141">
        <v>0</v>
      </c>
      <c r="BF3830" s="141">
        <v>0</v>
      </c>
      <c r="BG3830" s="141">
        <v>0</v>
      </c>
      <c r="BH3830" s="141">
        <v>0</v>
      </c>
      <c r="BI3830" s="141">
        <v>0</v>
      </c>
      <c r="BJ3830" s="141">
        <v>0</v>
      </c>
      <c r="BK3830" s="141">
        <v>0</v>
      </c>
      <c r="BL3830" s="141">
        <v>0</v>
      </c>
      <c r="BM3830" s="141">
        <v>0</v>
      </c>
      <c r="BN3830" s="141">
        <v>0</v>
      </c>
      <c r="BO3830" s="141">
        <v>0</v>
      </c>
      <c r="BP3830" s="141">
        <v>0</v>
      </c>
    </row>
    <row r="3831" spans="4:68">
      <c r="D3831" s="174" t="s">
        <v>12077</v>
      </c>
      <c r="E3831" s="175">
        <v>124119.66</v>
      </c>
      <c r="F3831" s="174"/>
      <c r="G3831" s="174" t="s">
        <v>12078</v>
      </c>
      <c r="H3831" s="174" t="s">
        <v>179</v>
      </c>
      <c r="I3831" s="174" t="s">
        <v>12079</v>
      </c>
      <c r="J3831" s="174" t="s">
        <v>12080</v>
      </c>
      <c r="K3831" s="174"/>
      <c r="L3831" s="174" t="s">
        <v>7136</v>
      </c>
      <c r="M3831" s="174" t="s">
        <v>7197</v>
      </c>
      <c r="N3831" s="176">
        <v>600</v>
      </c>
      <c r="O3831" s="174" t="s">
        <v>3407</v>
      </c>
      <c r="P3831" s="177">
        <v>38899</v>
      </c>
      <c r="Q3831" s="176">
        <v>84</v>
      </c>
      <c r="R3831" s="175">
        <v>17169.86</v>
      </c>
      <c r="S3831" s="175">
        <v>106949.8</v>
      </c>
      <c r="T3831" s="178">
        <v>0</v>
      </c>
      <c r="U3831" s="96">
        <v>8</v>
      </c>
      <c r="V3831" s="38" t="s">
        <v>118</v>
      </c>
      <c r="W3831" s="38"/>
      <c r="X3831" s="137">
        <v>2482.3932000000004</v>
      </c>
      <c r="Y3831" s="138">
        <v>57162</v>
      </c>
      <c r="Z3831" s="179">
        <v>43</v>
      </c>
      <c r="AA3831" s="139">
        <v>2056</v>
      </c>
      <c r="AB3831" s="131"/>
      <c r="AC3831" s="38"/>
      <c r="AD3831" s="140">
        <v>106949.8</v>
      </c>
      <c r="AE3831" s="141">
        <v>104467.4068</v>
      </c>
      <c r="AF3831" s="141">
        <v>101985.01359999999</v>
      </c>
      <c r="AG3831" s="141">
        <v>99502.620399999985</v>
      </c>
      <c r="AH3831" s="141">
        <v>97020.227199999979</v>
      </c>
      <c r="AI3831" s="141">
        <v>94537.833999999973</v>
      </c>
      <c r="AJ3831" s="141">
        <v>92055.440799999968</v>
      </c>
      <c r="AK3831" s="141">
        <v>89573.047599999962</v>
      </c>
      <c r="AL3831" s="141">
        <v>87090.654399999956</v>
      </c>
      <c r="AM3831" s="141">
        <v>84608.26119999995</v>
      </c>
      <c r="AN3831" s="141">
        <v>82125.867999999944</v>
      </c>
      <c r="AO3831" s="141">
        <v>79643.474799999938</v>
      </c>
      <c r="AP3831" s="141">
        <v>77161.081599999932</v>
      </c>
      <c r="AQ3831" s="141">
        <v>74678.688399999926</v>
      </c>
      <c r="AR3831" s="141">
        <v>72196.29519999992</v>
      </c>
      <c r="AS3831" s="141">
        <v>69713.901999999915</v>
      </c>
      <c r="AT3831" s="141">
        <v>67231.508799999909</v>
      </c>
      <c r="AU3831" s="141">
        <v>64749.11559999991</v>
      </c>
      <c r="AV3831" s="141">
        <v>62266.722399999911</v>
      </c>
      <c r="AW3831" s="141">
        <v>59784.329199999913</v>
      </c>
      <c r="AX3831" s="141">
        <v>57301.935999999914</v>
      </c>
      <c r="AY3831" s="141">
        <v>54819.542799999916</v>
      </c>
      <c r="AZ3831" s="141">
        <v>52337.149599999917</v>
      </c>
      <c r="BA3831" s="141">
        <v>49854.756399999918</v>
      </c>
      <c r="BB3831" s="141">
        <v>47372.36319999992</v>
      </c>
      <c r="BC3831" s="141">
        <v>44889.969999999921</v>
      </c>
      <c r="BD3831" s="141">
        <v>42407.576799999923</v>
      </c>
      <c r="BE3831" s="141">
        <v>39925.183599999924</v>
      </c>
      <c r="BF3831" s="141">
        <v>37442.790399999925</v>
      </c>
      <c r="BG3831" s="141">
        <v>34960.397199999927</v>
      </c>
      <c r="BH3831" s="141">
        <v>32478.003999999928</v>
      </c>
      <c r="BI3831" s="141">
        <v>29995.610799999929</v>
      </c>
      <c r="BJ3831" s="141">
        <v>27513.217599999931</v>
      </c>
      <c r="BK3831" s="141">
        <v>25030.824399999932</v>
      </c>
      <c r="BL3831" s="141">
        <v>22548.431199999934</v>
      </c>
      <c r="BM3831" s="141">
        <v>20066.037999999935</v>
      </c>
      <c r="BN3831" s="141">
        <v>17583.644799999936</v>
      </c>
      <c r="BO3831" s="141">
        <v>15101.251599999936</v>
      </c>
      <c r="BP3831" s="141">
        <v>12618.858399999936</v>
      </c>
    </row>
    <row r="3832" spans="4:68">
      <c r="D3832" s="174" t="s">
        <v>12081</v>
      </c>
      <c r="E3832" s="175">
        <v>-579.88</v>
      </c>
      <c r="F3832" s="174" t="s">
        <v>3464</v>
      </c>
      <c r="G3832" s="174" t="s">
        <v>6059</v>
      </c>
      <c r="H3832" s="174" t="s">
        <v>177</v>
      </c>
      <c r="I3832" s="174" t="s">
        <v>12082</v>
      </c>
      <c r="J3832" s="174" t="s">
        <v>12083</v>
      </c>
      <c r="K3832" s="174"/>
      <c r="L3832" s="174" t="s">
        <v>6062</v>
      </c>
      <c r="M3832" s="174" t="s">
        <v>3575</v>
      </c>
      <c r="N3832" s="176">
        <v>960</v>
      </c>
      <c r="O3832" s="174" t="s">
        <v>3407</v>
      </c>
      <c r="P3832" s="177">
        <v>21732</v>
      </c>
      <c r="Q3832" s="176">
        <v>648</v>
      </c>
      <c r="R3832" s="175">
        <v>-383.46</v>
      </c>
      <c r="S3832" s="175">
        <v>-196.42</v>
      </c>
      <c r="T3832" s="178">
        <v>0</v>
      </c>
      <c r="U3832" s="96">
        <v>5</v>
      </c>
      <c r="V3832" s="38" t="s">
        <v>115</v>
      </c>
      <c r="W3832" s="38"/>
      <c r="X3832" s="137">
        <v>-7.2484999999999999</v>
      </c>
      <c r="Y3832" s="138">
        <v>50952</v>
      </c>
      <c r="Z3832" s="179">
        <v>26</v>
      </c>
      <c r="AA3832" s="139">
        <v>2039</v>
      </c>
      <c r="AB3832" s="131"/>
      <c r="AC3832" s="38"/>
      <c r="AD3832" s="140">
        <v>-196.42</v>
      </c>
      <c r="AE3832" s="141">
        <v>-189.17149999999998</v>
      </c>
      <c r="AF3832" s="141">
        <v>-181.92299999999997</v>
      </c>
      <c r="AG3832" s="141">
        <v>-174.67449999999997</v>
      </c>
      <c r="AH3832" s="141">
        <v>-167.42599999999996</v>
      </c>
      <c r="AI3832" s="141">
        <v>-160.17749999999995</v>
      </c>
      <c r="AJ3832" s="141">
        <v>-152.92899999999995</v>
      </c>
      <c r="AK3832" s="141">
        <v>-145.68049999999994</v>
      </c>
      <c r="AL3832" s="141">
        <v>-138.43199999999993</v>
      </c>
      <c r="AM3832" s="141">
        <v>-131.18349999999992</v>
      </c>
      <c r="AN3832" s="141">
        <v>-123.93499999999992</v>
      </c>
      <c r="AO3832" s="141">
        <v>-116.68649999999991</v>
      </c>
      <c r="AP3832" s="141">
        <v>-109.4379999999999</v>
      </c>
      <c r="AQ3832" s="141">
        <v>-102.1894999999999</v>
      </c>
      <c r="AR3832" s="141">
        <v>-94.940999999999889</v>
      </c>
      <c r="AS3832" s="141">
        <v>-87.692499999999882</v>
      </c>
      <c r="AT3832" s="141">
        <v>-80.443999999999875</v>
      </c>
      <c r="AU3832" s="141">
        <v>-73.195499999999868</v>
      </c>
      <c r="AV3832" s="141">
        <v>-65.946999999999861</v>
      </c>
      <c r="AW3832" s="141">
        <v>-58.698499999999861</v>
      </c>
      <c r="AX3832" s="141">
        <v>-51.449999999999861</v>
      </c>
      <c r="AY3832" s="141">
        <v>-44.201499999999861</v>
      </c>
      <c r="AZ3832" s="141">
        <v>-36.952999999999861</v>
      </c>
      <c r="BA3832" s="141">
        <v>-29.704499999999861</v>
      </c>
      <c r="BB3832" s="141">
        <v>-22.455999999999861</v>
      </c>
      <c r="BC3832" s="141">
        <v>-15.207499999999861</v>
      </c>
      <c r="BD3832" s="141">
        <v>-7.9589999999998611</v>
      </c>
      <c r="BE3832" s="141">
        <v>-0.71049999999986113</v>
      </c>
      <c r="BF3832" s="141">
        <v>0</v>
      </c>
      <c r="BG3832" s="141">
        <v>0</v>
      </c>
      <c r="BH3832" s="141">
        <v>0</v>
      </c>
      <c r="BI3832" s="141">
        <v>0</v>
      </c>
      <c r="BJ3832" s="141">
        <v>0</v>
      </c>
      <c r="BK3832" s="141">
        <v>0</v>
      </c>
      <c r="BL3832" s="141">
        <v>0</v>
      </c>
      <c r="BM3832" s="141">
        <v>0</v>
      </c>
      <c r="BN3832" s="141">
        <v>0</v>
      </c>
      <c r="BO3832" s="141">
        <v>0</v>
      </c>
      <c r="BP3832" s="141">
        <v>0</v>
      </c>
    </row>
    <row r="3833" spans="4:68">
      <c r="D3833" s="174" t="s">
        <v>12084</v>
      </c>
      <c r="E3833" s="175">
        <v>4164742.82</v>
      </c>
      <c r="F3833" s="174"/>
      <c r="G3833" s="174" t="s">
        <v>12078</v>
      </c>
      <c r="H3833" s="174" t="s">
        <v>179</v>
      </c>
      <c r="I3833" s="174" t="s">
        <v>12085</v>
      </c>
      <c r="J3833" s="174" t="s">
        <v>12086</v>
      </c>
      <c r="K3833" s="174"/>
      <c r="L3833" s="174" t="s">
        <v>7136</v>
      </c>
      <c r="M3833" s="174" t="s">
        <v>7197</v>
      </c>
      <c r="N3833" s="176">
        <v>600</v>
      </c>
      <c r="O3833" s="174" t="s">
        <v>3407</v>
      </c>
      <c r="P3833" s="177">
        <v>38899</v>
      </c>
      <c r="Q3833" s="176">
        <v>84</v>
      </c>
      <c r="R3833" s="175">
        <v>576122.71</v>
      </c>
      <c r="S3833" s="175">
        <v>3588620.11</v>
      </c>
      <c r="T3833" s="178">
        <v>0</v>
      </c>
      <c r="U3833" s="96">
        <v>18</v>
      </c>
      <c r="V3833" s="38" t="s">
        <v>128</v>
      </c>
      <c r="W3833" s="38"/>
      <c r="X3833" s="137">
        <v>83294.85639999999</v>
      </c>
      <c r="Y3833" s="138">
        <v>57162</v>
      </c>
      <c r="Z3833" s="179">
        <v>43</v>
      </c>
      <c r="AA3833" s="139">
        <v>2056</v>
      </c>
      <c r="AB3833" s="131"/>
      <c r="AC3833" s="38"/>
      <c r="AD3833" s="140">
        <v>3588620.11</v>
      </c>
      <c r="AE3833" s="141">
        <v>3505325.2535999999</v>
      </c>
      <c r="AF3833" s="141">
        <v>3422030.3972</v>
      </c>
      <c r="AG3833" s="141">
        <v>3338735.5408000001</v>
      </c>
      <c r="AH3833" s="141">
        <v>3255440.6844000001</v>
      </c>
      <c r="AI3833" s="141">
        <v>3172145.8280000002</v>
      </c>
      <c r="AJ3833" s="141">
        <v>3088850.9716000003</v>
      </c>
      <c r="AK3833" s="141">
        <v>3005556.1152000003</v>
      </c>
      <c r="AL3833" s="141">
        <v>2922261.2588000004</v>
      </c>
      <c r="AM3833" s="141">
        <v>2838966.4024000005</v>
      </c>
      <c r="AN3833" s="141">
        <v>2755671.5460000006</v>
      </c>
      <c r="AO3833" s="141">
        <v>2672376.6896000006</v>
      </c>
      <c r="AP3833" s="141">
        <v>2589081.8332000007</v>
      </c>
      <c r="AQ3833" s="141">
        <v>2505786.9768000008</v>
      </c>
      <c r="AR3833" s="141">
        <v>2422492.1204000008</v>
      </c>
      <c r="AS3833" s="141">
        <v>2339197.2640000009</v>
      </c>
      <c r="AT3833" s="141">
        <v>2255902.407600001</v>
      </c>
      <c r="AU3833" s="141">
        <v>2172607.551200001</v>
      </c>
      <c r="AV3833" s="141">
        <v>2089312.6948000011</v>
      </c>
      <c r="AW3833" s="141">
        <v>2006017.8384000012</v>
      </c>
      <c r="AX3833" s="141">
        <v>1922722.9820000012</v>
      </c>
      <c r="AY3833" s="141">
        <v>1839428.1256000013</v>
      </c>
      <c r="AZ3833" s="141">
        <v>1756133.2692000014</v>
      </c>
      <c r="BA3833" s="141">
        <v>1672838.4128000014</v>
      </c>
      <c r="BB3833" s="141">
        <v>1589543.5564000015</v>
      </c>
      <c r="BC3833" s="141">
        <v>1506248.7000000016</v>
      </c>
      <c r="BD3833" s="141">
        <v>1422953.8436000017</v>
      </c>
      <c r="BE3833" s="141">
        <v>1339658.9872000017</v>
      </c>
      <c r="BF3833" s="141">
        <v>1256364.1308000018</v>
      </c>
      <c r="BG3833" s="141">
        <v>1173069.2744000019</v>
      </c>
      <c r="BH3833" s="141">
        <v>1089774.4180000019</v>
      </c>
      <c r="BI3833" s="141">
        <v>1006479.561600002</v>
      </c>
      <c r="BJ3833" s="141">
        <v>923184.70520000206</v>
      </c>
      <c r="BK3833" s="141">
        <v>839889.84880000213</v>
      </c>
      <c r="BL3833" s="141">
        <v>756594.9924000022</v>
      </c>
      <c r="BM3833" s="141">
        <v>673300.13600000227</v>
      </c>
      <c r="BN3833" s="141">
        <v>590005.27960000234</v>
      </c>
      <c r="BO3833" s="141">
        <v>506710.42320000235</v>
      </c>
      <c r="BP3833" s="141">
        <v>423415.56680000236</v>
      </c>
    </row>
    <row r="3834" spans="4:68">
      <c r="D3834" s="174" t="s">
        <v>12087</v>
      </c>
      <c r="E3834" s="175">
        <v>8910191.4800000004</v>
      </c>
      <c r="F3834" s="174"/>
      <c r="G3834" s="174" t="s">
        <v>12088</v>
      </c>
      <c r="H3834" s="174" t="s">
        <v>191</v>
      </c>
      <c r="I3834" s="174" t="s">
        <v>12089</v>
      </c>
      <c r="J3834" s="174" t="s">
        <v>12090</v>
      </c>
      <c r="K3834" s="174"/>
      <c r="L3834" s="174" t="s">
        <v>4439</v>
      </c>
      <c r="M3834" s="174" t="s">
        <v>12091</v>
      </c>
      <c r="N3834" s="176">
        <v>960</v>
      </c>
      <c r="O3834" s="174" t="s">
        <v>3407</v>
      </c>
      <c r="P3834" s="177">
        <v>38899</v>
      </c>
      <c r="Q3834" s="176">
        <v>84</v>
      </c>
      <c r="R3834" s="175">
        <v>770360.28</v>
      </c>
      <c r="S3834" s="175">
        <v>8139831.2000000002</v>
      </c>
      <c r="T3834" s="178">
        <v>0</v>
      </c>
      <c r="U3834" s="96">
        <v>6</v>
      </c>
      <c r="V3834" s="38" t="s">
        <v>116</v>
      </c>
      <c r="W3834" s="38"/>
      <c r="X3834" s="137">
        <v>111377.39350000001</v>
      </c>
      <c r="Y3834" s="138">
        <v>68119</v>
      </c>
      <c r="Z3834" s="179">
        <v>73</v>
      </c>
      <c r="AA3834" s="139">
        <v>2086</v>
      </c>
      <c r="AB3834" s="131"/>
      <c r="AC3834" s="38"/>
      <c r="AD3834" s="140">
        <v>8139831.2000000002</v>
      </c>
      <c r="AE3834" s="141">
        <v>8028453.8064999999</v>
      </c>
      <c r="AF3834" s="141">
        <v>7917076.4129999997</v>
      </c>
      <c r="AG3834" s="141">
        <v>7805699.0194999995</v>
      </c>
      <c r="AH3834" s="141">
        <v>7694321.6259999992</v>
      </c>
      <c r="AI3834" s="141">
        <v>7582944.232499999</v>
      </c>
      <c r="AJ3834" s="141">
        <v>7471566.8389999988</v>
      </c>
      <c r="AK3834" s="141">
        <v>7360189.4454999985</v>
      </c>
      <c r="AL3834" s="141">
        <v>7248812.0519999983</v>
      </c>
      <c r="AM3834" s="141">
        <v>7137434.658499998</v>
      </c>
      <c r="AN3834" s="141">
        <v>7026057.2649999978</v>
      </c>
      <c r="AO3834" s="141">
        <v>6914679.8714999976</v>
      </c>
      <c r="AP3834" s="141">
        <v>6803302.4779999973</v>
      </c>
      <c r="AQ3834" s="141">
        <v>6691925.0844999971</v>
      </c>
      <c r="AR3834" s="141">
        <v>6580547.6909999968</v>
      </c>
      <c r="AS3834" s="141">
        <v>6469170.2974999966</v>
      </c>
      <c r="AT3834" s="141">
        <v>6357792.9039999964</v>
      </c>
      <c r="AU3834" s="141">
        <v>6246415.5104999961</v>
      </c>
      <c r="AV3834" s="141">
        <v>6135038.1169999959</v>
      </c>
      <c r="AW3834" s="141">
        <v>6023660.7234999957</v>
      </c>
      <c r="AX3834" s="141">
        <v>5912283.3299999954</v>
      </c>
      <c r="AY3834" s="141">
        <v>5800905.9364999952</v>
      </c>
      <c r="AZ3834" s="141">
        <v>5689528.5429999949</v>
      </c>
      <c r="BA3834" s="141">
        <v>5578151.1494999947</v>
      </c>
      <c r="BB3834" s="141">
        <v>5466773.7559999945</v>
      </c>
      <c r="BC3834" s="141">
        <v>5355396.3624999942</v>
      </c>
      <c r="BD3834" s="141">
        <v>5244018.968999994</v>
      </c>
      <c r="BE3834" s="141">
        <v>5132641.5754999937</v>
      </c>
      <c r="BF3834" s="141">
        <v>5021264.1819999935</v>
      </c>
      <c r="BG3834" s="141">
        <v>4909886.7884999933</v>
      </c>
      <c r="BH3834" s="141">
        <v>4798509.394999993</v>
      </c>
      <c r="BI3834" s="141">
        <v>4687132.0014999928</v>
      </c>
      <c r="BJ3834" s="141">
        <v>4575754.6079999926</v>
      </c>
      <c r="BK3834" s="141">
        <v>4464377.2144999923</v>
      </c>
      <c r="BL3834" s="141">
        <v>4352999.8209999921</v>
      </c>
      <c r="BM3834" s="141">
        <v>4241622.4274999918</v>
      </c>
      <c r="BN3834" s="141">
        <v>4130245.0339999916</v>
      </c>
      <c r="BO3834" s="141">
        <v>4018867.6404999914</v>
      </c>
      <c r="BP3834" s="141">
        <v>3907490.2469999911</v>
      </c>
    </row>
    <row r="3835" spans="4:68">
      <c r="D3835" s="174" t="s">
        <v>12092</v>
      </c>
      <c r="E3835" s="175">
        <v>539258.31000000006</v>
      </c>
      <c r="F3835" s="174"/>
      <c r="G3835" s="174" t="s">
        <v>12093</v>
      </c>
      <c r="H3835" s="174" t="s">
        <v>169</v>
      </c>
      <c r="I3835" s="174" t="s">
        <v>12094</v>
      </c>
      <c r="J3835" s="174" t="s">
        <v>12095</v>
      </c>
      <c r="K3835" s="174"/>
      <c r="L3835" s="174" t="s">
        <v>10137</v>
      </c>
      <c r="M3835" s="174" t="s">
        <v>12096</v>
      </c>
      <c r="N3835" s="176">
        <v>960</v>
      </c>
      <c r="O3835" s="174" t="s">
        <v>3407</v>
      </c>
      <c r="P3835" s="177">
        <v>36708</v>
      </c>
      <c r="Q3835" s="176">
        <v>156</v>
      </c>
      <c r="R3835" s="175">
        <v>87067.64</v>
      </c>
      <c r="S3835" s="175">
        <v>452190.67</v>
      </c>
      <c r="T3835" s="178">
        <v>0</v>
      </c>
      <c r="U3835" s="96">
        <v>6</v>
      </c>
      <c r="V3835" s="38" t="s">
        <v>116</v>
      </c>
      <c r="W3835" s="38"/>
      <c r="X3835" s="137">
        <v>6740.7288750000007</v>
      </c>
      <c r="Y3835" s="138">
        <v>65928</v>
      </c>
      <c r="Z3835" s="179">
        <v>67</v>
      </c>
      <c r="AA3835" s="139">
        <v>2080</v>
      </c>
      <c r="AB3835" s="131"/>
      <c r="AC3835" s="38"/>
      <c r="AD3835" s="140">
        <v>452190.67</v>
      </c>
      <c r="AE3835" s="141">
        <v>445449.94112500001</v>
      </c>
      <c r="AF3835" s="141">
        <v>438709.21224999998</v>
      </c>
      <c r="AG3835" s="141">
        <v>431968.48337499995</v>
      </c>
      <c r="AH3835" s="141">
        <v>425227.75449999992</v>
      </c>
      <c r="AI3835" s="141">
        <v>418487.02562499989</v>
      </c>
      <c r="AJ3835" s="141">
        <v>411746.29674999986</v>
      </c>
      <c r="AK3835" s="141">
        <v>405005.56787499983</v>
      </c>
      <c r="AL3835" s="141">
        <v>398264.8389999998</v>
      </c>
      <c r="AM3835" s="141">
        <v>391524.11012499977</v>
      </c>
      <c r="AN3835" s="141">
        <v>384783.38124999974</v>
      </c>
      <c r="AO3835" s="141">
        <v>378042.65237499971</v>
      </c>
      <c r="AP3835" s="141">
        <v>371301.92349999968</v>
      </c>
      <c r="AQ3835" s="141">
        <v>364561.19462499965</v>
      </c>
      <c r="AR3835" s="141">
        <v>357820.46574999962</v>
      </c>
      <c r="AS3835" s="141">
        <v>351079.73687499959</v>
      </c>
      <c r="AT3835" s="141">
        <v>344339.00799999957</v>
      </c>
      <c r="AU3835" s="141">
        <v>337598.27912499954</v>
      </c>
      <c r="AV3835" s="141">
        <v>330857.55024999951</v>
      </c>
      <c r="AW3835" s="141">
        <v>324116.82137499948</v>
      </c>
      <c r="AX3835" s="141">
        <v>317376.09249999945</v>
      </c>
      <c r="AY3835" s="141">
        <v>310635.36362499942</v>
      </c>
      <c r="AZ3835" s="141">
        <v>303894.63474999939</v>
      </c>
      <c r="BA3835" s="141">
        <v>297153.90587499936</v>
      </c>
      <c r="BB3835" s="141">
        <v>290413.17699999933</v>
      </c>
      <c r="BC3835" s="141">
        <v>283672.4481249993</v>
      </c>
      <c r="BD3835" s="141">
        <v>276931.71924999927</v>
      </c>
      <c r="BE3835" s="141">
        <v>270190.99037499924</v>
      </c>
      <c r="BF3835" s="141">
        <v>263450.26149999921</v>
      </c>
      <c r="BG3835" s="141">
        <v>256709.53262499921</v>
      </c>
      <c r="BH3835" s="141">
        <v>249968.80374999921</v>
      </c>
      <c r="BI3835" s="141">
        <v>243228.07487499921</v>
      </c>
      <c r="BJ3835" s="141">
        <v>236487.3459999992</v>
      </c>
      <c r="BK3835" s="141">
        <v>229746.6171249992</v>
      </c>
      <c r="BL3835" s="141">
        <v>223005.8882499992</v>
      </c>
      <c r="BM3835" s="141">
        <v>216265.1593749992</v>
      </c>
      <c r="BN3835" s="141">
        <v>209524.4304999992</v>
      </c>
      <c r="BO3835" s="141">
        <v>202783.7016249992</v>
      </c>
      <c r="BP3835" s="141">
        <v>196042.9727499992</v>
      </c>
    </row>
    <row r="3836" spans="4:68">
      <c r="D3836" s="174" t="s">
        <v>12097</v>
      </c>
      <c r="E3836" s="175">
        <v>8516930.5099999998</v>
      </c>
      <c r="F3836" s="174" t="s">
        <v>3540</v>
      </c>
      <c r="G3836" s="174" t="s">
        <v>12098</v>
      </c>
      <c r="H3836" s="174" t="s">
        <v>179</v>
      </c>
      <c r="I3836" s="174" t="s">
        <v>12099</v>
      </c>
      <c r="J3836" s="174" t="s">
        <v>12100</v>
      </c>
      <c r="K3836" s="174"/>
      <c r="L3836" s="174" t="s">
        <v>7136</v>
      </c>
      <c r="M3836" s="174" t="s">
        <v>12101</v>
      </c>
      <c r="N3836" s="176">
        <v>600</v>
      </c>
      <c r="O3836" s="174" t="s">
        <v>3407</v>
      </c>
      <c r="P3836" s="177">
        <v>38899</v>
      </c>
      <c r="Q3836" s="176">
        <v>84</v>
      </c>
      <c r="R3836" s="175">
        <v>1178175.3700000001</v>
      </c>
      <c r="S3836" s="175">
        <v>7338755.1399999997</v>
      </c>
      <c r="T3836" s="178">
        <v>0</v>
      </c>
      <c r="U3836" s="96">
        <v>13</v>
      </c>
      <c r="V3836" s="38" t="s">
        <v>123</v>
      </c>
      <c r="W3836" s="38"/>
      <c r="X3836" s="137">
        <v>170338.6102</v>
      </c>
      <c r="Y3836" s="138">
        <v>57162</v>
      </c>
      <c r="Z3836" s="179">
        <v>43</v>
      </c>
      <c r="AA3836" s="139">
        <v>2056</v>
      </c>
      <c r="AB3836" s="131"/>
      <c r="AC3836" s="38"/>
      <c r="AD3836" s="140">
        <v>7338755.1399999997</v>
      </c>
      <c r="AE3836" s="141">
        <v>7168416.5297999997</v>
      </c>
      <c r="AF3836" s="141">
        <v>6998077.9195999997</v>
      </c>
      <c r="AG3836" s="141">
        <v>6827739.3093999997</v>
      </c>
      <c r="AH3836" s="141">
        <v>6657400.6991999997</v>
      </c>
      <c r="AI3836" s="141">
        <v>6487062.0889999997</v>
      </c>
      <c r="AJ3836" s="141">
        <v>6316723.4787999997</v>
      </c>
      <c r="AK3836" s="141">
        <v>6146384.8685999997</v>
      </c>
      <c r="AL3836" s="141">
        <v>5976046.2583999997</v>
      </c>
      <c r="AM3836" s="141">
        <v>5805707.6481999997</v>
      </c>
      <c r="AN3836" s="141">
        <v>5635369.0379999997</v>
      </c>
      <c r="AO3836" s="141">
        <v>5465030.4277999997</v>
      </c>
      <c r="AP3836" s="141">
        <v>5294691.8175999997</v>
      </c>
      <c r="AQ3836" s="141">
        <v>5124353.2073999997</v>
      </c>
      <c r="AR3836" s="141">
        <v>4954014.5971999997</v>
      </c>
      <c r="AS3836" s="141">
        <v>4783675.9869999997</v>
      </c>
      <c r="AT3836" s="141">
        <v>4613337.3767999997</v>
      </c>
      <c r="AU3836" s="141">
        <v>4442998.7665999997</v>
      </c>
      <c r="AV3836" s="141">
        <v>4272660.1563999997</v>
      </c>
      <c r="AW3836" s="141">
        <v>4102321.5461999997</v>
      </c>
      <c r="AX3836" s="141">
        <v>3931982.9359999998</v>
      </c>
      <c r="AY3836" s="141">
        <v>3761644.3257999998</v>
      </c>
      <c r="AZ3836" s="141">
        <v>3591305.7155999998</v>
      </c>
      <c r="BA3836" s="141">
        <v>3420967.1053999998</v>
      </c>
      <c r="BB3836" s="141">
        <v>3250628.4951999998</v>
      </c>
      <c r="BC3836" s="141">
        <v>3080289.8849999998</v>
      </c>
      <c r="BD3836" s="141">
        <v>2909951.2747999998</v>
      </c>
      <c r="BE3836" s="141">
        <v>2739612.6645999998</v>
      </c>
      <c r="BF3836" s="141">
        <v>2569274.0543999998</v>
      </c>
      <c r="BG3836" s="141">
        <v>2398935.4441999998</v>
      </c>
      <c r="BH3836" s="141">
        <v>2228596.8339999998</v>
      </c>
      <c r="BI3836" s="141">
        <v>2058258.2237999998</v>
      </c>
      <c r="BJ3836" s="141">
        <v>1887919.6135999998</v>
      </c>
      <c r="BK3836" s="141">
        <v>1717581.0033999998</v>
      </c>
      <c r="BL3836" s="141">
        <v>1547242.3931999998</v>
      </c>
      <c r="BM3836" s="141">
        <v>1376903.7829999998</v>
      </c>
      <c r="BN3836" s="141">
        <v>1206565.1727999998</v>
      </c>
      <c r="BO3836" s="141">
        <v>1036226.5625999998</v>
      </c>
      <c r="BP3836" s="141">
        <v>865887.95239999983</v>
      </c>
    </row>
    <row r="3837" spans="4:68">
      <c r="D3837" s="174" t="s">
        <v>12102</v>
      </c>
      <c r="E3837" s="175">
        <v>493797.69</v>
      </c>
      <c r="F3837" s="174"/>
      <c r="G3837" s="174" t="s">
        <v>12103</v>
      </c>
      <c r="H3837" s="174" t="s">
        <v>183</v>
      </c>
      <c r="I3837" s="174" t="s">
        <v>12104</v>
      </c>
      <c r="J3837" s="174" t="s">
        <v>12105</v>
      </c>
      <c r="K3837" s="174"/>
      <c r="L3837" s="174" t="s">
        <v>183</v>
      </c>
      <c r="M3837" s="174" t="s">
        <v>12106</v>
      </c>
      <c r="N3837" s="176">
        <v>60</v>
      </c>
      <c r="O3837" s="174" t="s">
        <v>3407</v>
      </c>
      <c r="P3837" s="177">
        <v>38353</v>
      </c>
      <c r="Q3837" s="176">
        <v>102</v>
      </c>
      <c r="R3837" s="175">
        <v>493797.69</v>
      </c>
      <c r="S3837" s="176">
        <v>0</v>
      </c>
      <c r="T3837" s="178">
        <v>0</v>
      </c>
      <c r="U3837" s="96">
        <v>19</v>
      </c>
      <c r="V3837" s="38" t="s">
        <v>129</v>
      </c>
      <c r="W3837" s="38"/>
      <c r="X3837" s="137">
        <v>0</v>
      </c>
      <c r="Y3837" s="138">
        <v>40179</v>
      </c>
      <c r="Z3837" s="179">
        <v>0</v>
      </c>
      <c r="AA3837" s="139">
        <v>2010</v>
      </c>
      <c r="AB3837" s="131"/>
      <c r="AC3837" s="38"/>
      <c r="AD3837" s="140">
        <v>0</v>
      </c>
      <c r="AE3837" s="141">
        <v>0</v>
      </c>
      <c r="AF3837" s="141">
        <v>0</v>
      </c>
      <c r="AG3837" s="141">
        <v>0</v>
      </c>
      <c r="AH3837" s="141">
        <v>0</v>
      </c>
      <c r="AI3837" s="141">
        <v>0</v>
      </c>
      <c r="AJ3837" s="141">
        <v>0</v>
      </c>
      <c r="AK3837" s="141">
        <v>0</v>
      </c>
      <c r="AL3837" s="141">
        <v>0</v>
      </c>
      <c r="AM3837" s="141">
        <v>0</v>
      </c>
      <c r="AN3837" s="141">
        <v>0</v>
      </c>
      <c r="AO3837" s="141">
        <v>0</v>
      </c>
      <c r="AP3837" s="141">
        <v>0</v>
      </c>
      <c r="AQ3837" s="141">
        <v>0</v>
      </c>
      <c r="AR3837" s="141">
        <v>0</v>
      </c>
      <c r="AS3837" s="141">
        <v>0</v>
      </c>
      <c r="AT3837" s="141">
        <v>0</v>
      </c>
      <c r="AU3837" s="141">
        <v>0</v>
      </c>
      <c r="AV3837" s="141">
        <v>0</v>
      </c>
      <c r="AW3837" s="141">
        <v>0</v>
      </c>
      <c r="AX3837" s="141">
        <v>0</v>
      </c>
      <c r="AY3837" s="141">
        <v>0</v>
      </c>
      <c r="AZ3837" s="141">
        <v>0</v>
      </c>
      <c r="BA3837" s="141">
        <v>0</v>
      </c>
      <c r="BB3837" s="141">
        <v>0</v>
      </c>
      <c r="BC3837" s="141">
        <v>0</v>
      </c>
      <c r="BD3837" s="141">
        <v>0</v>
      </c>
      <c r="BE3837" s="141">
        <v>0</v>
      </c>
      <c r="BF3837" s="141">
        <v>0</v>
      </c>
      <c r="BG3837" s="141">
        <v>0</v>
      </c>
      <c r="BH3837" s="141">
        <v>0</v>
      </c>
      <c r="BI3837" s="141">
        <v>0</v>
      </c>
      <c r="BJ3837" s="141">
        <v>0</v>
      </c>
      <c r="BK3837" s="141">
        <v>0</v>
      </c>
      <c r="BL3837" s="141">
        <v>0</v>
      </c>
      <c r="BM3837" s="141">
        <v>0</v>
      </c>
      <c r="BN3837" s="141">
        <v>0</v>
      </c>
      <c r="BO3837" s="141">
        <v>0</v>
      </c>
      <c r="BP3837" s="141">
        <v>0</v>
      </c>
    </row>
    <row r="3838" spans="4:68">
      <c r="D3838" s="174" t="s">
        <v>12107</v>
      </c>
      <c r="E3838" s="176">
        <v>20432</v>
      </c>
      <c r="F3838" s="174"/>
      <c r="G3838" s="174" t="s">
        <v>12088</v>
      </c>
      <c r="H3838" s="174" t="s">
        <v>191</v>
      </c>
      <c r="I3838" s="174" t="s">
        <v>3098</v>
      </c>
      <c r="J3838" s="174" t="s">
        <v>12108</v>
      </c>
      <c r="K3838" s="174"/>
      <c r="L3838" s="174" t="s">
        <v>4439</v>
      </c>
      <c r="M3838" s="174" t="s">
        <v>12091</v>
      </c>
      <c r="N3838" s="176">
        <v>960</v>
      </c>
      <c r="O3838" s="174" t="s">
        <v>3407</v>
      </c>
      <c r="P3838" s="177">
        <v>38899</v>
      </c>
      <c r="Q3838" s="176">
        <v>84</v>
      </c>
      <c r="R3838" s="175">
        <v>1766.51</v>
      </c>
      <c r="S3838" s="175">
        <v>18665.490000000002</v>
      </c>
      <c r="T3838" s="178">
        <v>1</v>
      </c>
      <c r="U3838" s="96">
        <v>6</v>
      </c>
      <c r="V3838" s="38" t="s">
        <v>116</v>
      </c>
      <c r="W3838" s="38"/>
      <c r="X3838" s="137">
        <v>255.40000000000003</v>
      </c>
      <c r="Y3838" s="138">
        <v>68119</v>
      </c>
      <c r="Z3838" s="179">
        <v>73</v>
      </c>
      <c r="AA3838" s="139">
        <v>2086</v>
      </c>
      <c r="AB3838" s="131"/>
      <c r="AC3838" s="38"/>
      <c r="AD3838" s="140">
        <v>18665.490000000002</v>
      </c>
      <c r="AE3838" s="141">
        <v>18410.09</v>
      </c>
      <c r="AF3838" s="141">
        <v>18154.689999999999</v>
      </c>
      <c r="AG3838" s="141">
        <v>17899.289999999997</v>
      </c>
      <c r="AH3838" s="141">
        <v>17643.889999999996</v>
      </c>
      <c r="AI3838" s="141">
        <v>17388.489999999994</v>
      </c>
      <c r="AJ3838" s="141">
        <v>17133.089999999993</v>
      </c>
      <c r="AK3838" s="141">
        <v>16877.689999999991</v>
      </c>
      <c r="AL3838" s="141">
        <v>16622.28999999999</v>
      </c>
      <c r="AM3838" s="141">
        <v>16366.88999999999</v>
      </c>
      <c r="AN3838" s="141">
        <v>16111.489999999991</v>
      </c>
      <c r="AO3838" s="141">
        <v>15856.089999999991</v>
      </c>
      <c r="AP3838" s="141">
        <v>15600.689999999991</v>
      </c>
      <c r="AQ3838" s="141">
        <v>15345.289999999992</v>
      </c>
      <c r="AR3838" s="141">
        <v>15089.889999999992</v>
      </c>
      <c r="AS3838" s="141">
        <v>14834.489999999993</v>
      </c>
      <c r="AT3838" s="141">
        <v>14579.089999999993</v>
      </c>
      <c r="AU3838" s="141">
        <v>14323.689999999993</v>
      </c>
      <c r="AV3838" s="141">
        <v>14068.289999999994</v>
      </c>
      <c r="AW3838" s="141">
        <v>13812.889999999994</v>
      </c>
      <c r="AX3838" s="141">
        <v>13557.489999999994</v>
      </c>
      <c r="AY3838" s="141">
        <v>13302.089999999995</v>
      </c>
      <c r="AZ3838" s="141">
        <v>13046.689999999995</v>
      </c>
      <c r="BA3838" s="141">
        <v>12791.289999999995</v>
      </c>
      <c r="BB3838" s="141">
        <v>12535.889999999996</v>
      </c>
      <c r="BC3838" s="141">
        <v>12280.489999999996</v>
      </c>
      <c r="BD3838" s="141">
        <v>12025.089999999997</v>
      </c>
      <c r="BE3838" s="141">
        <v>11769.689999999997</v>
      </c>
      <c r="BF3838" s="141">
        <v>11514.289999999997</v>
      </c>
      <c r="BG3838" s="141">
        <v>11258.889999999998</v>
      </c>
      <c r="BH3838" s="141">
        <v>11003.489999999998</v>
      </c>
      <c r="BI3838" s="141">
        <v>10748.089999999998</v>
      </c>
      <c r="BJ3838" s="141">
        <v>10492.689999999999</v>
      </c>
      <c r="BK3838" s="141">
        <v>10237.289999999999</v>
      </c>
      <c r="BL3838" s="141">
        <v>9981.89</v>
      </c>
      <c r="BM3838" s="141">
        <v>9726.49</v>
      </c>
      <c r="BN3838" s="141">
        <v>9471.09</v>
      </c>
      <c r="BO3838" s="141">
        <v>9215.69</v>
      </c>
      <c r="BP3838" s="141">
        <v>8960.2900000000009</v>
      </c>
    </row>
    <row r="3839" spans="4:68">
      <c r="D3839" s="174" t="s">
        <v>12109</v>
      </c>
      <c r="E3839" s="176">
        <v>171614</v>
      </c>
      <c r="F3839" s="174" t="s">
        <v>11265</v>
      </c>
      <c r="G3839" s="174" t="s">
        <v>12088</v>
      </c>
      <c r="H3839" s="174" t="s">
        <v>191</v>
      </c>
      <c r="I3839" s="174" t="s">
        <v>3098</v>
      </c>
      <c r="J3839" s="174" t="s">
        <v>12108</v>
      </c>
      <c r="K3839" s="174"/>
      <c r="L3839" s="174" t="s">
        <v>4439</v>
      </c>
      <c r="M3839" s="174" t="s">
        <v>12091</v>
      </c>
      <c r="N3839" s="176">
        <v>960</v>
      </c>
      <c r="O3839" s="174" t="s">
        <v>3407</v>
      </c>
      <c r="P3839" s="177">
        <v>38899</v>
      </c>
      <c r="Q3839" s="176">
        <v>84</v>
      </c>
      <c r="R3839" s="175">
        <v>14837.43</v>
      </c>
      <c r="S3839" s="175">
        <v>156776.57</v>
      </c>
      <c r="T3839" s="178">
        <v>1</v>
      </c>
      <c r="U3839" s="96">
        <v>6</v>
      </c>
      <c r="V3839" s="38" t="s">
        <v>116</v>
      </c>
      <c r="W3839" s="38"/>
      <c r="X3839" s="137">
        <v>2145.1749999999997</v>
      </c>
      <c r="Y3839" s="138">
        <v>68119</v>
      </c>
      <c r="Z3839" s="179">
        <v>73</v>
      </c>
      <c r="AA3839" s="139">
        <v>2086</v>
      </c>
      <c r="AB3839" s="131"/>
      <c r="AC3839" s="38"/>
      <c r="AD3839" s="140">
        <v>156776.57</v>
      </c>
      <c r="AE3839" s="141">
        <v>154631.39500000002</v>
      </c>
      <c r="AF3839" s="141">
        <v>152486.22000000003</v>
      </c>
      <c r="AG3839" s="141">
        <v>150341.04500000004</v>
      </c>
      <c r="AH3839" s="141">
        <v>148195.87000000005</v>
      </c>
      <c r="AI3839" s="141">
        <v>146050.69500000007</v>
      </c>
      <c r="AJ3839" s="141">
        <v>143905.52000000008</v>
      </c>
      <c r="AK3839" s="141">
        <v>141760.34500000009</v>
      </c>
      <c r="AL3839" s="141">
        <v>139615.1700000001</v>
      </c>
      <c r="AM3839" s="141">
        <v>137469.99500000011</v>
      </c>
      <c r="AN3839" s="141">
        <v>135324.82000000012</v>
      </c>
      <c r="AO3839" s="141">
        <v>133179.64500000014</v>
      </c>
      <c r="AP3839" s="141">
        <v>131034.47000000013</v>
      </c>
      <c r="AQ3839" s="141">
        <v>128889.29500000013</v>
      </c>
      <c r="AR3839" s="141">
        <v>126744.12000000013</v>
      </c>
      <c r="AS3839" s="141">
        <v>124598.94500000012</v>
      </c>
      <c r="AT3839" s="141">
        <v>122453.77000000012</v>
      </c>
      <c r="AU3839" s="141">
        <v>120308.59500000012</v>
      </c>
      <c r="AV3839" s="141">
        <v>118163.42000000011</v>
      </c>
      <c r="AW3839" s="141">
        <v>116018.24500000011</v>
      </c>
      <c r="AX3839" s="141">
        <v>113873.07000000011</v>
      </c>
      <c r="AY3839" s="141">
        <v>111727.89500000011</v>
      </c>
      <c r="AZ3839" s="141">
        <v>109582.7200000001</v>
      </c>
      <c r="BA3839" s="141">
        <v>107437.5450000001</v>
      </c>
      <c r="BB3839" s="141">
        <v>105292.3700000001</v>
      </c>
      <c r="BC3839" s="141">
        <v>103147.19500000009</v>
      </c>
      <c r="BD3839" s="141">
        <v>101002.02000000009</v>
      </c>
      <c r="BE3839" s="141">
        <v>98856.845000000088</v>
      </c>
      <c r="BF3839" s="141">
        <v>96711.670000000086</v>
      </c>
      <c r="BG3839" s="141">
        <v>94566.495000000083</v>
      </c>
      <c r="BH3839" s="141">
        <v>92421.32000000008</v>
      </c>
      <c r="BI3839" s="141">
        <v>90276.145000000077</v>
      </c>
      <c r="BJ3839" s="141">
        <v>88130.970000000074</v>
      </c>
      <c r="BK3839" s="141">
        <v>85985.795000000071</v>
      </c>
      <c r="BL3839" s="141">
        <v>83840.620000000068</v>
      </c>
      <c r="BM3839" s="141">
        <v>81695.445000000065</v>
      </c>
      <c r="BN3839" s="141">
        <v>79550.270000000062</v>
      </c>
      <c r="BO3839" s="141">
        <v>77405.095000000059</v>
      </c>
      <c r="BP3839" s="141">
        <v>75259.920000000056</v>
      </c>
    </row>
    <row r="3840" spans="4:68">
      <c r="D3840" s="174" t="s">
        <v>12110</v>
      </c>
      <c r="E3840" s="176">
        <v>101748</v>
      </c>
      <c r="F3840" s="174" t="s">
        <v>11278</v>
      </c>
      <c r="G3840" s="174" t="s">
        <v>12088</v>
      </c>
      <c r="H3840" s="174" t="s">
        <v>191</v>
      </c>
      <c r="I3840" s="174" t="s">
        <v>3098</v>
      </c>
      <c r="J3840" s="174" t="s">
        <v>12108</v>
      </c>
      <c r="K3840" s="174"/>
      <c r="L3840" s="174" t="s">
        <v>4439</v>
      </c>
      <c r="M3840" s="174" t="s">
        <v>12091</v>
      </c>
      <c r="N3840" s="176">
        <v>960</v>
      </c>
      <c r="O3840" s="174" t="s">
        <v>3407</v>
      </c>
      <c r="P3840" s="177">
        <v>38899</v>
      </c>
      <c r="Q3840" s="176">
        <v>84</v>
      </c>
      <c r="R3840" s="175">
        <v>8796.9599999999991</v>
      </c>
      <c r="S3840" s="175">
        <v>92951.039999999994</v>
      </c>
      <c r="T3840" s="178">
        <v>1</v>
      </c>
      <c r="U3840" s="96">
        <v>6</v>
      </c>
      <c r="V3840" s="38" t="s">
        <v>116</v>
      </c>
      <c r="W3840" s="38"/>
      <c r="X3840" s="137">
        <v>1271.8499999999999</v>
      </c>
      <c r="Y3840" s="138">
        <v>68119</v>
      </c>
      <c r="Z3840" s="179">
        <v>73</v>
      </c>
      <c r="AA3840" s="139">
        <v>2086</v>
      </c>
      <c r="AB3840" s="131"/>
      <c r="AC3840" s="38"/>
      <c r="AD3840" s="140">
        <v>92951.039999999994</v>
      </c>
      <c r="AE3840" s="141">
        <v>91679.189999999988</v>
      </c>
      <c r="AF3840" s="141">
        <v>90407.339999999982</v>
      </c>
      <c r="AG3840" s="141">
        <v>89135.489999999976</v>
      </c>
      <c r="AH3840" s="141">
        <v>87863.63999999997</v>
      </c>
      <c r="AI3840" s="141">
        <v>86591.789999999964</v>
      </c>
      <c r="AJ3840" s="141">
        <v>85319.939999999959</v>
      </c>
      <c r="AK3840" s="141">
        <v>84048.089999999953</v>
      </c>
      <c r="AL3840" s="141">
        <v>82776.239999999947</v>
      </c>
      <c r="AM3840" s="141">
        <v>81504.389999999941</v>
      </c>
      <c r="AN3840" s="141">
        <v>80232.539999999935</v>
      </c>
      <c r="AO3840" s="141">
        <v>78960.68999999993</v>
      </c>
      <c r="AP3840" s="141">
        <v>77688.839999999924</v>
      </c>
      <c r="AQ3840" s="141">
        <v>76416.989999999918</v>
      </c>
      <c r="AR3840" s="141">
        <v>75145.139999999912</v>
      </c>
      <c r="AS3840" s="141">
        <v>73873.289999999906</v>
      </c>
      <c r="AT3840" s="141">
        <v>72601.4399999999</v>
      </c>
      <c r="AU3840" s="141">
        <v>71329.589999999895</v>
      </c>
      <c r="AV3840" s="141">
        <v>70057.739999999889</v>
      </c>
      <c r="AW3840" s="141">
        <v>68785.889999999883</v>
      </c>
      <c r="AX3840" s="141">
        <v>67514.039999999877</v>
      </c>
      <c r="AY3840" s="141">
        <v>66242.189999999871</v>
      </c>
      <c r="AZ3840" s="141">
        <v>64970.339999999873</v>
      </c>
      <c r="BA3840" s="141">
        <v>63698.489999999874</v>
      </c>
      <c r="BB3840" s="141">
        <v>62426.639999999876</v>
      </c>
      <c r="BC3840" s="141">
        <v>61154.789999999877</v>
      </c>
      <c r="BD3840" s="141">
        <v>59882.939999999879</v>
      </c>
      <c r="BE3840" s="141">
        <v>58611.08999999988</v>
      </c>
      <c r="BF3840" s="141">
        <v>57339.239999999882</v>
      </c>
      <c r="BG3840" s="141">
        <v>56067.389999999883</v>
      </c>
      <c r="BH3840" s="141">
        <v>54795.539999999884</v>
      </c>
      <c r="BI3840" s="141">
        <v>53523.689999999886</v>
      </c>
      <c r="BJ3840" s="141">
        <v>52251.839999999887</v>
      </c>
      <c r="BK3840" s="141">
        <v>50979.989999999889</v>
      </c>
      <c r="BL3840" s="141">
        <v>49708.13999999989</v>
      </c>
      <c r="BM3840" s="141">
        <v>48436.289999999892</v>
      </c>
      <c r="BN3840" s="141">
        <v>47164.439999999893</v>
      </c>
      <c r="BO3840" s="141">
        <v>45892.589999999895</v>
      </c>
      <c r="BP3840" s="141">
        <v>44620.739999999896</v>
      </c>
    </row>
    <row r="3841" spans="4:68">
      <c r="D3841" s="174" t="s">
        <v>12111</v>
      </c>
      <c r="E3841" s="176">
        <v>10498</v>
      </c>
      <c r="F3841" s="174" t="s">
        <v>11280</v>
      </c>
      <c r="G3841" s="174" t="s">
        <v>12088</v>
      </c>
      <c r="H3841" s="174" t="s">
        <v>191</v>
      </c>
      <c r="I3841" s="174" t="s">
        <v>3098</v>
      </c>
      <c r="J3841" s="174" t="s">
        <v>12108</v>
      </c>
      <c r="K3841" s="174"/>
      <c r="L3841" s="174" t="s">
        <v>4439</v>
      </c>
      <c r="M3841" s="174" t="s">
        <v>12091</v>
      </c>
      <c r="N3841" s="176">
        <v>960</v>
      </c>
      <c r="O3841" s="174" t="s">
        <v>3407</v>
      </c>
      <c r="P3841" s="177">
        <v>38899</v>
      </c>
      <c r="Q3841" s="176">
        <v>84</v>
      </c>
      <c r="R3841" s="175">
        <v>907.6</v>
      </c>
      <c r="S3841" s="175">
        <v>9590.4</v>
      </c>
      <c r="T3841" s="178">
        <v>1</v>
      </c>
      <c r="U3841" s="96">
        <v>6</v>
      </c>
      <c r="V3841" s="38" t="s">
        <v>116</v>
      </c>
      <c r="W3841" s="38"/>
      <c r="X3841" s="137">
        <v>131.22499999999999</v>
      </c>
      <c r="Y3841" s="138">
        <v>68119</v>
      </c>
      <c r="Z3841" s="179">
        <v>73</v>
      </c>
      <c r="AA3841" s="139">
        <v>2086</v>
      </c>
      <c r="AB3841" s="131"/>
      <c r="AC3841" s="38"/>
      <c r="AD3841" s="140">
        <v>9590.4</v>
      </c>
      <c r="AE3841" s="141">
        <v>9459.1749999999993</v>
      </c>
      <c r="AF3841" s="141">
        <v>9327.9499999999989</v>
      </c>
      <c r="AG3841" s="141">
        <v>9196.7249999999985</v>
      </c>
      <c r="AH3841" s="141">
        <v>9065.4999999999982</v>
      </c>
      <c r="AI3841" s="141">
        <v>8934.2749999999978</v>
      </c>
      <c r="AJ3841" s="141">
        <v>8803.0499999999975</v>
      </c>
      <c r="AK3841" s="141">
        <v>8671.8249999999971</v>
      </c>
      <c r="AL3841" s="141">
        <v>8540.5999999999967</v>
      </c>
      <c r="AM3841" s="141">
        <v>8409.3749999999964</v>
      </c>
      <c r="AN3841" s="141">
        <v>8278.149999999996</v>
      </c>
      <c r="AO3841" s="141">
        <v>8146.9249999999956</v>
      </c>
      <c r="AP3841" s="141">
        <v>8015.6999999999953</v>
      </c>
      <c r="AQ3841" s="141">
        <v>7884.4749999999949</v>
      </c>
      <c r="AR3841" s="141">
        <v>7753.2499999999945</v>
      </c>
      <c r="AS3841" s="141">
        <v>7622.0249999999942</v>
      </c>
      <c r="AT3841" s="141">
        <v>7490.7999999999938</v>
      </c>
      <c r="AU3841" s="141">
        <v>7359.5749999999935</v>
      </c>
      <c r="AV3841" s="141">
        <v>7228.3499999999931</v>
      </c>
      <c r="AW3841" s="141">
        <v>7097.1249999999927</v>
      </c>
      <c r="AX3841" s="141">
        <v>6965.8999999999924</v>
      </c>
      <c r="AY3841" s="141">
        <v>6834.674999999992</v>
      </c>
      <c r="AZ3841" s="141">
        <v>6703.4499999999916</v>
      </c>
      <c r="BA3841" s="141">
        <v>6572.2249999999913</v>
      </c>
      <c r="BB3841" s="141">
        <v>6440.9999999999909</v>
      </c>
      <c r="BC3841" s="141">
        <v>6309.7749999999905</v>
      </c>
      <c r="BD3841" s="141">
        <v>6178.5499999999902</v>
      </c>
      <c r="BE3841" s="141">
        <v>6047.3249999999898</v>
      </c>
      <c r="BF3841" s="141">
        <v>5916.0999999999894</v>
      </c>
      <c r="BG3841" s="141">
        <v>5784.8749999999891</v>
      </c>
      <c r="BH3841" s="141">
        <v>5653.6499999999887</v>
      </c>
      <c r="BI3841" s="141">
        <v>5522.4249999999884</v>
      </c>
      <c r="BJ3841" s="141">
        <v>5391.199999999988</v>
      </c>
      <c r="BK3841" s="141">
        <v>5259.9749999999876</v>
      </c>
      <c r="BL3841" s="141">
        <v>5128.7499999999873</v>
      </c>
      <c r="BM3841" s="141">
        <v>4997.5249999999869</v>
      </c>
      <c r="BN3841" s="141">
        <v>4866.2999999999865</v>
      </c>
      <c r="BO3841" s="141">
        <v>4735.0749999999862</v>
      </c>
      <c r="BP3841" s="141">
        <v>4603.8499999999858</v>
      </c>
    </row>
    <row r="3842" spans="4:68">
      <c r="D3842" s="174" t="s">
        <v>12112</v>
      </c>
      <c r="E3842" s="176">
        <v>4784</v>
      </c>
      <c r="F3842" s="174" t="s">
        <v>11890</v>
      </c>
      <c r="G3842" s="174" t="s">
        <v>12088</v>
      </c>
      <c r="H3842" s="174" t="s">
        <v>191</v>
      </c>
      <c r="I3842" s="174" t="s">
        <v>3098</v>
      </c>
      <c r="J3842" s="174" t="s">
        <v>12108</v>
      </c>
      <c r="K3842" s="174"/>
      <c r="L3842" s="174" t="s">
        <v>4439</v>
      </c>
      <c r="M3842" s="174" t="s">
        <v>12091</v>
      </c>
      <c r="N3842" s="176">
        <v>960</v>
      </c>
      <c r="O3842" s="174" t="s">
        <v>3407</v>
      </c>
      <c r="P3842" s="177">
        <v>38899</v>
      </c>
      <c r="Q3842" s="176">
        <v>84</v>
      </c>
      <c r="R3842" s="175">
        <v>413.61</v>
      </c>
      <c r="S3842" s="175">
        <v>4370.3900000000003</v>
      </c>
      <c r="T3842" s="178">
        <v>1</v>
      </c>
      <c r="U3842" s="96">
        <v>6</v>
      </c>
      <c r="V3842" s="38" t="s">
        <v>116</v>
      </c>
      <c r="W3842" s="38"/>
      <c r="X3842" s="137">
        <v>59.8</v>
      </c>
      <c r="Y3842" s="138">
        <v>68119</v>
      </c>
      <c r="Z3842" s="179">
        <v>73</v>
      </c>
      <c r="AA3842" s="139">
        <v>2086</v>
      </c>
      <c r="AB3842" s="131"/>
      <c r="AC3842" s="38"/>
      <c r="AD3842" s="140">
        <v>4370.3900000000003</v>
      </c>
      <c r="AE3842" s="141">
        <v>4310.59</v>
      </c>
      <c r="AF3842" s="141">
        <v>4250.79</v>
      </c>
      <c r="AG3842" s="141">
        <v>4190.99</v>
      </c>
      <c r="AH3842" s="141">
        <v>4131.1899999999996</v>
      </c>
      <c r="AI3842" s="141">
        <v>4071.3899999999994</v>
      </c>
      <c r="AJ3842" s="141">
        <v>4011.5899999999992</v>
      </c>
      <c r="AK3842" s="141">
        <v>3951.7899999999991</v>
      </c>
      <c r="AL3842" s="141">
        <v>3891.9899999999989</v>
      </c>
      <c r="AM3842" s="141">
        <v>3832.1899999999987</v>
      </c>
      <c r="AN3842" s="141">
        <v>3772.3899999999985</v>
      </c>
      <c r="AO3842" s="141">
        <v>3712.5899999999983</v>
      </c>
      <c r="AP3842" s="141">
        <v>3652.7899999999981</v>
      </c>
      <c r="AQ3842" s="141">
        <v>3592.989999999998</v>
      </c>
      <c r="AR3842" s="141">
        <v>3533.1899999999978</v>
      </c>
      <c r="AS3842" s="141">
        <v>3473.3899999999976</v>
      </c>
      <c r="AT3842" s="141">
        <v>3413.5899999999974</v>
      </c>
      <c r="AU3842" s="141">
        <v>3353.7899999999972</v>
      </c>
      <c r="AV3842" s="141">
        <v>3293.9899999999971</v>
      </c>
      <c r="AW3842" s="141">
        <v>3234.1899999999969</v>
      </c>
      <c r="AX3842" s="141">
        <v>3174.3899999999967</v>
      </c>
      <c r="AY3842" s="141">
        <v>3114.5899999999965</v>
      </c>
      <c r="AZ3842" s="141">
        <v>3054.7899999999963</v>
      </c>
      <c r="BA3842" s="141">
        <v>2994.9899999999961</v>
      </c>
      <c r="BB3842" s="141">
        <v>2935.189999999996</v>
      </c>
      <c r="BC3842" s="141">
        <v>2875.3899999999958</v>
      </c>
      <c r="BD3842" s="141">
        <v>2815.5899999999956</v>
      </c>
      <c r="BE3842" s="141">
        <v>2755.7899999999954</v>
      </c>
      <c r="BF3842" s="141">
        <v>2695.9899999999952</v>
      </c>
      <c r="BG3842" s="141">
        <v>2636.1899999999951</v>
      </c>
      <c r="BH3842" s="141">
        <v>2576.3899999999949</v>
      </c>
      <c r="BI3842" s="141">
        <v>2516.5899999999947</v>
      </c>
      <c r="BJ3842" s="141">
        <v>2456.7899999999945</v>
      </c>
      <c r="BK3842" s="141">
        <v>2396.9899999999943</v>
      </c>
      <c r="BL3842" s="141">
        <v>2337.1899999999941</v>
      </c>
      <c r="BM3842" s="141">
        <v>2277.389999999994</v>
      </c>
      <c r="BN3842" s="141">
        <v>2217.5899999999938</v>
      </c>
      <c r="BO3842" s="141">
        <v>2157.7899999999936</v>
      </c>
      <c r="BP3842" s="141">
        <v>2097.9899999999934</v>
      </c>
    </row>
    <row r="3843" spans="4:68">
      <c r="D3843" s="174" t="s">
        <v>12113</v>
      </c>
      <c r="E3843" s="176">
        <v>4061</v>
      </c>
      <c r="F3843" s="174" t="s">
        <v>11893</v>
      </c>
      <c r="G3843" s="174" t="s">
        <v>12088</v>
      </c>
      <c r="H3843" s="174" t="s">
        <v>191</v>
      </c>
      <c r="I3843" s="174" t="s">
        <v>3098</v>
      </c>
      <c r="J3843" s="174" t="s">
        <v>12108</v>
      </c>
      <c r="K3843" s="174"/>
      <c r="L3843" s="174" t="s">
        <v>4439</v>
      </c>
      <c r="M3843" s="174" t="s">
        <v>12091</v>
      </c>
      <c r="N3843" s="176">
        <v>960</v>
      </c>
      <c r="O3843" s="174" t="s">
        <v>3407</v>
      </c>
      <c r="P3843" s="177">
        <v>38899</v>
      </c>
      <c r="Q3843" s="176">
        <v>84</v>
      </c>
      <c r="R3843" s="175">
        <v>351.09</v>
      </c>
      <c r="S3843" s="175">
        <v>3709.91</v>
      </c>
      <c r="T3843" s="178">
        <v>1</v>
      </c>
      <c r="U3843" s="96">
        <v>6</v>
      </c>
      <c r="V3843" s="38" t="s">
        <v>116</v>
      </c>
      <c r="W3843" s="38"/>
      <c r="X3843" s="137">
        <v>50.762500000000003</v>
      </c>
      <c r="Y3843" s="138">
        <v>68119</v>
      </c>
      <c r="Z3843" s="179">
        <v>73</v>
      </c>
      <c r="AA3843" s="139">
        <v>2086</v>
      </c>
      <c r="AB3843" s="131"/>
      <c r="AC3843" s="38"/>
      <c r="AD3843" s="140">
        <v>3709.91</v>
      </c>
      <c r="AE3843" s="141">
        <v>3659.1475</v>
      </c>
      <c r="AF3843" s="141">
        <v>3608.3850000000002</v>
      </c>
      <c r="AG3843" s="141">
        <v>3557.6225000000004</v>
      </c>
      <c r="AH3843" s="141">
        <v>3506.8600000000006</v>
      </c>
      <c r="AI3843" s="141">
        <v>3456.0975000000008</v>
      </c>
      <c r="AJ3843" s="141">
        <v>3405.3350000000009</v>
      </c>
      <c r="AK3843" s="141">
        <v>3354.5725000000011</v>
      </c>
      <c r="AL3843" s="141">
        <v>3303.8100000000013</v>
      </c>
      <c r="AM3843" s="141">
        <v>3253.0475000000015</v>
      </c>
      <c r="AN3843" s="141">
        <v>3202.2850000000017</v>
      </c>
      <c r="AO3843" s="141">
        <v>3151.5225000000019</v>
      </c>
      <c r="AP3843" s="141">
        <v>3100.760000000002</v>
      </c>
      <c r="AQ3843" s="141">
        <v>3049.9975000000022</v>
      </c>
      <c r="AR3843" s="141">
        <v>2999.2350000000024</v>
      </c>
      <c r="AS3843" s="141">
        <v>2948.4725000000026</v>
      </c>
      <c r="AT3843" s="141">
        <v>2897.7100000000028</v>
      </c>
      <c r="AU3843" s="141">
        <v>2846.9475000000029</v>
      </c>
      <c r="AV3843" s="141">
        <v>2796.1850000000031</v>
      </c>
      <c r="AW3843" s="141">
        <v>2745.4225000000033</v>
      </c>
      <c r="AX3843" s="141">
        <v>2694.6600000000035</v>
      </c>
      <c r="AY3843" s="141">
        <v>2643.8975000000037</v>
      </c>
      <c r="AZ3843" s="141">
        <v>2593.1350000000039</v>
      </c>
      <c r="BA3843" s="141">
        <v>2542.372500000004</v>
      </c>
      <c r="BB3843" s="141">
        <v>2491.6100000000042</v>
      </c>
      <c r="BC3843" s="141">
        <v>2440.8475000000044</v>
      </c>
      <c r="BD3843" s="141">
        <v>2390.0850000000046</v>
      </c>
      <c r="BE3843" s="141">
        <v>2339.3225000000048</v>
      </c>
      <c r="BF3843" s="141">
        <v>2288.5600000000049</v>
      </c>
      <c r="BG3843" s="141">
        <v>2237.7975000000051</v>
      </c>
      <c r="BH3843" s="141">
        <v>2187.0350000000053</v>
      </c>
      <c r="BI3843" s="141">
        <v>2136.2725000000055</v>
      </c>
      <c r="BJ3843" s="141">
        <v>2085.5100000000057</v>
      </c>
      <c r="BK3843" s="141">
        <v>2034.7475000000056</v>
      </c>
      <c r="BL3843" s="141">
        <v>1983.9850000000056</v>
      </c>
      <c r="BM3843" s="141">
        <v>1933.2225000000055</v>
      </c>
      <c r="BN3843" s="141">
        <v>1882.4600000000055</v>
      </c>
      <c r="BO3843" s="141">
        <v>1831.6975000000054</v>
      </c>
      <c r="BP3843" s="141">
        <v>1780.9350000000054</v>
      </c>
    </row>
    <row r="3844" spans="4:68">
      <c r="D3844" s="174" t="s">
        <v>12114</v>
      </c>
      <c r="E3844" s="176">
        <v>3099</v>
      </c>
      <c r="F3844" s="174" t="s">
        <v>10588</v>
      </c>
      <c r="G3844" s="174" t="s">
        <v>12093</v>
      </c>
      <c r="H3844" s="174" t="s">
        <v>169</v>
      </c>
      <c r="I3844" s="174" t="s">
        <v>3098</v>
      </c>
      <c r="J3844" s="174" t="s">
        <v>12115</v>
      </c>
      <c r="K3844" s="174"/>
      <c r="L3844" s="174" t="s">
        <v>10137</v>
      </c>
      <c r="M3844" s="174" t="s">
        <v>12096</v>
      </c>
      <c r="N3844" s="176">
        <v>960</v>
      </c>
      <c r="O3844" s="174" t="s">
        <v>3407</v>
      </c>
      <c r="P3844" s="177">
        <v>36708</v>
      </c>
      <c r="Q3844" s="176">
        <v>156</v>
      </c>
      <c r="R3844" s="175">
        <v>500.26</v>
      </c>
      <c r="S3844" s="175">
        <v>2598.7399999999998</v>
      </c>
      <c r="T3844" s="178">
        <v>1</v>
      </c>
      <c r="U3844" s="96">
        <v>14</v>
      </c>
      <c r="V3844" s="38" t="s">
        <v>124</v>
      </c>
      <c r="W3844" s="38"/>
      <c r="X3844" s="137">
        <v>38.737499999999997</v>
      </c>
      <c r="Y3844" s="138">
        <v>65928</v>
      </c>
      <c r="Z3844" s="179">
        <v>67</v>
      </c>
      <c r="AA3844" s="139">
        <v>2080</v>
      </c>
      <c r="AB3844" s="131"/>
      <c r="AC3844" s="38"/>
      <c r="AD3844" s="140">
        <v>2598.7399999999998</v>
      </c>
      <c r="AE3844" s="141">
        <v>2560.0024999999996</v>
      </c>
      <c r="AF3844" s="141">
        <v>2521.2649999999994</v>
      </c>
      <c r="AG3844" s="141">
        <v>2482.5274999999992</v>
      </c>
      <c r="AH3844" s="141">
        <v>2443.7899999999991</v>
      </c>
      <c r="AI3844" s="141">
        <v>2405.0524999999989</v>
      </c>
      <c r="AJ3844" s="141">
        <v>2366.3149999999987</v>
      </c>
      <c r="AK3844" s="141">
        <v>2327.5774999999985</v>
      </c>
      <c r="AL3844" s="141">
        <v>2288.8399999999983</v>
      </c>
      <c r="AM3844" s="141">
        <v>2250.1024999999981</v>
      </c>
      <c r="AN3844" s="141">
        <v>2211.364999999998</v>
      </c>
      <c r="AO3844" s="141">
        <v>2172.6274999999978</v>
      </c>
      <c r="AP3844" s="141">
        <v>2133.8899999999976</v>
      </c>
      <c r="AQ3844" s="141">
        <v>2095.1524999999974</v>
      </c>
      <c r="AR3844" s="141">
        <v>2056.4149999999972</v>
      </c>
      <c r="AS3844" s="141">
        <v>2017.6774999999973</v>
      </c>
      <c r="AT3844" s="141">
        <v>1978.9399999999973</v>
      </c>
      <c r="AU3844" s="141">
        <v>1940.2024999999974</v>
      </c>
      <c r="AV3844" s="141">
        <v>1901.4649999999974</v>
      </c>
      <c r="AW3844" s="141">
        <v>1862.7274999999975</v>
      </c>
      <c r="AX3844" s="141">
        <v>1823.9899999999975</v>
      </c>
      <c r="AY3844" s="141">
        <v>1785.2524999999976</v>
      </c>
      <c r="AZ3844" s="141">
        <v>1746.5149999999976</v>
      </c>
      <c r="BA3844" s="141">
        <v>1707.7774999999976</v>
      </c>
      <c r="BB3844" s="141">
        <v>1669.0399999999977</v>
      </c>
      <c r="BC3844" s="141">
        <v>1630.3024999999977</v>
      </c>
      <c r="BD3844" s="141">
        <v>1591.5649999999978</v>
      </c>
      <c r="BE3844" s="141">
        <v>1552.8274999999978</v>
      </c>
      <c r="BF3844" s="141">
        <v>1514.0899999999979</v>
      </c>
      <c r="BG3844" s="141">
        <v>1475.3524999999979</v>
      </c>
      <c r="BH3844" s="141">
        <v>1436.614999999998</v>
      </c>
      <c r="BI3844" s="141">
        <v>1397.877499999998</v>
      </c>
      <c r="BJ3844" s="141">
        <v>1359.1399999999981</v>
      </c>
      <c r="BK3844" s="141">
        <v>1320.4024999999981</v>
      </c>
      <c r="BL3844" s="141">
        <v>1281.6649999999981</v>
      </c>
      <c r="BM3844" s="141">
        <v>1242.9274999999982</v>
      </c>
      <c r="BN3844" s="141">
        <v>1204.1899999999982</v>
      </c>
      <c r="BO3844" s="141">
        <v>1165.4524999999983</v>
      </c>
      <c r="BP3844" s="141">
        <v>1126.7149999999983</v>
      </c>
    </row>
    <row r="3845" spans="4:68">
      <c r="D3845" s="174" t="s">
        <v>12116</v>
      </c>
      <c r="E3845" s="176">
        <v>24235</v>
      </c>
      <c r="F3845" s="174"/>
      <c r="G3845" s="174" t="s">
        <v>12078</v>
      </c>
      <c r="H3845" s="174" t="s">
        <v>179</v>
      </c>
      <c r="I3845" s="174" t="s">
        <v>3098</v>
      </c>
      <c r="J3845" s="174" t="s">
        <v>12117</v>
      </c>
      <c r="K3845" s="174"/>
      <c r="L3845" s="174" t="s">
        <v>7136</v>
      </c>
      <c r="M3845" s="174" t="s">
        <v>7197</v>
      </c>
      <c r="N3845" s="176">
        <v>600</v>
      </c>
      <c r="O3845" s="174" t="s">
        <v>3407</v>
      </c>
      <c r="P3845" s="177">
        <v>38899</v>
      </c>
      <c r="Q3845" s="176">
        <v>84</v>
      </c>
      <c r="R3845" s="175">
        <v>3352.5</v>
      </c>
      <c r="S3845" s="175">
        <v>20882.5</v>
      </c>
      <c r="T3845" s="178">
        <v>1</v>
      </c>
      <c r="U3845" s="96">
        <v>8</v>
      </c>
      <c r="V3845" s="38" t="s">
        <v>118</v>
      </c>
      <c r="W3845" s="38"/>
      <c r="X3845" s="137">
        <v>484.7</v>
      </c>
      <c r="Y3845" s="138">
        <v>57162</v>
      </c>
      <c r="Z3845" s="179">
        <v>43</v>
      </c>
      <c r="AA3845" s="139">
        <v>2056</v>
      </c>
      <c r="AB3845" s="131"/>
      <c r="AC3845" s="38"/>
      <c r="AD3845" s="140">
        <v>20882.5</v>
      </c>
      <c r="AE3845" s="141">
        <v>20397.8</v>
      </c>
      <c r="AF3845" s="141">
        <v>19913.099999999999</v>
      </c>
      <c r="AG3845" s="141">
        <v>19428.399999999998</v>
      </c>
      <c r="AH3845" s="141">
        <v>18943.699999999997</v>
      </c>
      <c r="AI3845" s="141">
        <v>18458.999999999996</v>
      </c>
      <c r="AJ3845" s="141">
        <v>17974.299999999996</v>
      </c>
      <c r="AK3845" s="141">
        <v>17489.599999999995</v>
      </c>
      <c r="AL3845" s="141">
        <v>17004.899999999994</v>
      </c>
      <c r="AM3845" s="141">
        <v>16520.199999999993</v>
      </c>
      <c r="AN3845" s="141">
        <v>16035.499999999993</v>
      </c>
      <c r="AO3845" s="141">
        <v>15550.799999999992</v>
      </c>
      <c r="AP3845" s="141">
        <v>15066.099999999991</v>
      </c>
      <c r="AQ3845" s="141">
        <v>14581.399999999991</v>
      </c>
      <c r="AR3845" s="141">
        <v>14096.69999999999</v>
      </c>
      <c r="AS3845" s="141">
        <v>13611.999999999989</v>
      </c>
      <c r="AT3845" s="141">
        <v>13127.299999999988</v>
      </c>
      <c r="AU3845" s="141">
        <v>12642.599999999988</v>
      </c>
      <c r="AV3845" s="141">
        <v>12157.899999999987</v>
      </c>
      <c r="AW3845" s="141">
        <v>11673.199999999986</v>
      </c>
      <c r="AX3845" s="141">
        <v>11188.499999999985</v>
      </c>
      <c r="AY3845" s="141">
        <v>10703.799999999985</v>
      </c>
      <c r="AZ3845" s="141">
        <v>10219.099999999984</v>
      </c>
      <c r="BA3845" s="141">
        <v>9734.3999999999833</v>
      </c>
      <c r="BB3845" s="141">
        <v>9249.6999999999825</v>
      </c>
      <c r="BC3845" s="141">
        <v>8764.9999999999818</v>
      </c>
      <c r="BD3845" s="141">
        <v>8280.2999999999811</v>
      </c>
      <c r="BE3845" s="141">
        <v>7795.5999999999813</v>
      </c>
      <c r="BF3845" s="141">
        <v>7310.8999999999814</v>
      </c>
      <c r="BG3845" s="141">
        <v>6826.1999999999816</v>
      </c>
      <c r="BH3845" s="141">
        <v>6341.4999999999818</v>
      </c>
      <c r="BI3845" s="141">
        <v>5856.799999999982</v>
      </c>
      <c r="BJ3845" s="141">
        <v>5372.0999999999822</v>
      </c>
      <c r="BK3845" s="141">
        <v>4887.3999999999824</v>
      </c>
      <c r="BL3845" s="141">
        <v>4402.6999999999825</v>
      </c>
      <c r="BM3845" s="141">
        <v>3917.9999999999827</v>
      </c>
      <c r="BN3845" s="141">
        <v>3433.2999999999829</v>
      </c>
      <c r="BO3845" s="141">
        <v>2948.5999999999831</v>
      </c>
      <c r="BP3845" s="141">
        <v>2463.8999999999833</v>
      </c>
    </row>
    <row r="3846" spans="4:68">
      <c r="D3846" s="174" t="s">
        <v>12118</v>
      </c>
      <c r="E3846" s="176">
        <v>119670</v>
      </c>
      <c r="F3846" s="174" t="s">
        <v>11265</v>
      </c>
      <c r="G3846" s="174" t="s">
        <v>12078</v>
      </c>
      <c r="H3846" s="174" t="s">
        <v>179</v>
      </c>
      <c r="I3846" s="174" t="s">
        <v>3098</v>
      </c>
      <c r="J3846" s="174" t="s">
        <v>12117</v>
      </c>
      <c r="K3846" s="174"/>
      <c r="L3846" s="174" t="s">
        <v>7136</v>
      </c>
      <c r="M3846" s="174" t="s">
        <v>7197</v>
      </c>
      <c r="N3846" s="176">
        <v>600</v>
      </c>
      <c r="O3846" s="174" t="s">
        <v>3407</v>
      </c>
      <c r="P3846" s="177">
        <v>38899</v>
      </c>
      <c r="Q3846" s="176">
        <v>84</v>
      </c>
      <c r="R3846" s="175">
        <v>16554.349999999999</v>
      </c>
      <c r="S3846" s="175">
        <v>103115.65</v>
      </c>
      <c r="T3846" s="178">
        <v>1</v>
      </c>
      <c r="U3846" s="96">
        <v>8</v>
      </c>
      <c r="V3846" s="38" t="s">
        <v>118</v>
      </c>
      <c r="W3846" s="38"/>
      <c r="X3846" s="137">
        <v>2393.3999999999996</v>
      </c>
      <c r="Y3846" s="138">
        <v>57162</v>
      </c>
      <c r="Z3846" s="179">
        <v>43</v>
      </c>
      <c r="AA3846" s="139">
        <v>2056</v>
      </c>
      <c r="AB3846" s="131"/>
      <c r="AC3846" s="38"/>
      <c r="AD3846" s="140">
        <v>103115.65</v>
      </c>
      <c r="AE3846" s="141">
        <v>100722.25</v>
      </c>
      <c r="AF3846" s="141">
        <v>98328.85</v>
      </c>
      <c r="AG3846" s="141">
        <v>95935.450000000012</v>
      </c>
      <c r="AH3846" s="141">
        <v>93542.050000000017</v>
      </c>
      <c r="AI3846" s="141">
        <v>91148.650000000023</v>
      </c>
      <c r="AJ3846" s="141">
        <v>88755.250000000029</v>
      </c>
      <c r="AK3846" s="141">
        <v>86361.850000000035</v>
      </c>
      <c r="AL3846" s="141">
        <v>83968.450000000041</v>
      </c>
      <c r="AM3846" s="141">
        <v>81575.050000000047</v>
      </c>
      <c r="AN3846" s="141">
        <v>79181.650000000052</v>
      </c>
      <c r="AO3846" s="141">
        <v>76788.250000000058</v>
      </c>
      <c r="AP3846" s="141">
        <v>74394.850000000064</v>
      </c>
      <c r="AQ3846" s="141">
        <v>72001.45000000007</v>
      </c>
      <c r="AR3846" s="141">
        <v>69608.050000000076</v>
      </c>
      <c r="AS3846" s="141">
        <v>67214.650000000081</v>
      </c>
      <c r="AT3846" s="141">
        <v>64821.25000000008</v>
      </c>
      <c r="AU3846" s="141">
        <v>62427.850000000079</v>
      </c>
      <c r="AV3846" s="141">
        <v>60034.450000000077</v>
      </c>
      <c r="AW3846" s="141">
        <v>57641.050000000076</v>
      </c>
      <c r="AX3846" s="141">
        <v>55247.650000000074</v>
      </c>
      <c r="AY3846" s="141">
        <v>52854.250000000073</v>
      </c>
      <c r="AZ3846" s="141">
        <v>50460.850000000071</v>
      </c>
      <c r="BA3846" s="141">
        <v>48067.45000000007</v>
      </c>
      <c r="BB3846" s="141">
        <v>45674.050000000068</v>
      </c>
      <c r="BC3846" s="141">
        <v>43280.650000000067</v>
      </c>
      <c r="BD3846" s="141">
        <v>40887.250000000065</v>
      </c>
      <c r="BE3846" s="141">
        <v>38493.850000000064</v>
      </c>
      <c r="BF3846" s="141">
        <v>36100.450000000063</v>
      </c>
      <c r="BG3846" s="141">
        <v>33707.050000000061</v>
      </c>
      <c r="BH3846" s="141">
        <v>31313.65000000006</v>
      </c>
      <c r="BI3846" s="141">
        <v>28920.250000000058</v>
      </c>
      <c r="BJ3846" s="141">
        <v>26526.850000000057</v>
      </c>
      <c r="BK3846" s="141">
        <v>24133.450000000055</v>
      </c>
      <c r="BL3846" s="141">
        <v>21740.050000000054</v>
      </c>
      <c r="BM3846" s="141">
        <v>19346.650000000052</v>
      </c>
      <c r="BN3846" s="141">
        <v>16953.250000000051</v>
      </c>
      <c r="BO3846" s="141">
        <v>14559.850000000051</v>
      </c>
      <c r="BP3846" s="141">
        <v>12166.450000000052</v>
      </c>
    </row>
    <row r="3847" spans="4:68">
      <c r="D3847" s="174" t="s">
        <v>12119</v>
      </c>
      <c r="E3847" s="176">
        <v>25887</v>
      </c>
      <c r="F3847" s="174" t="s">
        <v>11278</v>
      </c>
      <c r="G3847" s="174" t="s">
        <v>12078</v>
      </c>
      <c r="H3847" s="174" t="s">
        <v>179</v>
      </c>
      <c r="I3847" s="174" t="s">
        <v>3098</v>
      </c>
      <c r="J3847" s="174" t="s">
        <v>12117</v>
      </c>
      <c r="K3847" s="174"/>
      <c r="L3847" s="174" t="s">
        <v>7136</v>
      </c>
      <c r="M3847" s="174" t="s">
        <v>7197</v>
      </c>
      <c r="N3847" s="176">
        <v>600</v>
      </c>
      <c r="O3847" s="174" t="s">
        <v>3407</v>
      </c>
      <c r="P3847" s="177">
        <v>38899</v>
      </c>
      <c r="Q3847" s="176">
        <v>84</v>
      </c>
      <c r="R3847" s="175">
        <v>3581.03</v>
      </c>
      <c r="S3847" s="175">
        <v>22305.97</v>
      </c>
      <c r="T3847" s="178">
        <v>1</v>
      </c>
      <c r="U3847" s="96">
        <v>8</v>
      </c>
      <c r="V3847" s="38" t="s">
        <v>118</v>
      </c>
      <c r="W3847" s="38"/>
      <c r="X3847" s="137">
        <v>517.74</v>
      </c>
      <c r="Y3847" s="138">
        <v>57162</v>
      </c>
      <c r="Z3847" s="179">
        <v>43</v>
      </c>
      <c r="AA3847" s="139">
        <v>2056</v>
      </c>
      <c r="AB3847" s="131"/>
      <c r="AC3847" s="38"/>
      <c r="AD3847" s="140">
        <v>22305.97</v>
      </c>
      <c r="AE3847" s="141">
        <v>21788.23</v>
      </c>
      <c r="AF3847" s="141">
        <v>21270.489999999998</v>
      </c>
      <c r="AG3847" s="141">
        <v>20752.749999999996</v>
      </c>
      <c r="AH3847" s="141">
        <v>20235.009999999995</v>
      </c>
      <c r="AI3847" s="141">
        <v>19717.269999999993</v>
      </c>
      <c r="AJ3847" s="141">
        <v>19199.529999999992</v>
      </c>
      <c r="AK3847" s="141">
        <v>18681.78999999999</v>
      </c>
      <c r="AL3847" s="141">
        <v>18164.049999999988</v>
      </c>
      <c r="AM3847" s="141">
        <v>17646.309999999987</v>
      </c>
      <c r="AN3847" s="141">
        <v>17128.569999999985</v>
      </c>
      <c r="AO3847" s="141">
        <v>16610.829999999984</v>
      </c>
      <c r="AP3847" s="141">
        <v>16093.089999999984</v>
      </c>
      <c r="AQ3847" s="141">
        <v>15575.349999999984</v>
      </c>
      <c r="AR3847" s="141">
        <v>15057.609999999984</v>
      </c>
      <c r="AS3847" s="141">
        <v>14539.869999999984</v>
      </c>
      <c r="AT3847" s="141">
        <v>14022.129999999985</v>
      </c>
      <c r="AU3847" s="141">
        <v>13504.389999999985</v>
      </c>
      <c r="AV3847" s="141">
        <v>12986.649999999985</v>
      </c>
      <c r="AW3847" s="141">
        <v>12468.909999999985</v>
      </c>
      <c r="AX3847" s="141">
        <v>11951.169999999986</v>
      </c>
      <c r="AY3847" s="141">
        <v>11433.429999999986</v>
      </c>
      <c r="AZ3847" s="141">
        <v>10915.689999999986</v>
      </c>
      <c r="BA3847" s="141">
        <v>10397.949999999986</v>
      </c>
      <c r="BB3847" s="141">
        <v>9880.2099999999864</v>
      </c>
      <c r="BC3847" s="141">
        <v>9362.4699999999866</v>
      </c>
      <c r="BD3847" s="141">
        <v>8844.7299999999868</v>
      </c>
      <c r="BE3847" s="141">
        <v>8326.989999999987</v>
      </c>
      <c r="BF3847" s="141">
        <v>7809.2499999999873</v>
      </c>
      <c r="BG3847" s="141">
        <v>7291.5099999999875</v>
      </c>
      <c r="BH3847" s="141">
        <v>6773.7699999999877</v>
      </c>
      <c r="BI3847" s="141">
        <v>6256.0299999999879</v>
      </c>
      <c r="BJ3847" s="141">
        <v>5738.2899999999881</v>
      </c>
      <c r="BK3847" s="141">
        <v>5220.5499999999884</v>
      </c>
      <c r="BL3847" s="141">
        <v>4702.8099999999886</v>
      </c>
      <c r="BM3847" s="141">
        <v>4185.0699999999888</v>
      </c>
      <c r="BN3847" s="141">
        <v>3667.329999999989</v>
      </c>
      <c r="BO3847" s="141">
        <v>3149.5899999999892</v>
      </c>
      <c r="BP3847" s="141">
        <v>2631.8499999999894</v>
      </c>
    </row>
    <row r="3848" spans="4:68">
      <c r="D3848" s="174" t="s">
        <v>12120</v>
      </c>
      <c r="E3848" s="176">
        <v>12631</v>
      </c>
      <c r="F3848" s="174" t="s">
        <v>11280</v>
      </c>
      <c r="G3848" s="174" t="s">
        <v>12078</v>
      </c>
      <c r="H3848" s="174" t="s">
        <v>179</v>
      </c>
      <c r="I3848" s="174" t="s">
        <v>3098</v>
      </c>
      <c r="J3848" s="174" t="s">
        <v>12117</v>
      </c>
      <c r="K3848" s="174"/>
      <c r="L3848" s="174" t="s">
        <v>7136</v>
      </c>
      <c r="M3848" s="174" t="s">
        <v>7197</v>
      </c>
      <c r="N3848" s="176">
        <v>600</v>
      </c>
      <c r="O3848" s="174" t="s">
        <v>3407</v>
      </c>
      <c r="P3848" s="177">
        <v>38899</v>
      </c>
      <c r="Q3848" s="176">
        <v>84</v>
      </c>
      <c r="R3848" s="175">
        <v>1747.28</v>
      </c>
      <c r="S3848" s="175">
        <v>10883.72</v>
      </c>
      <c r="T3848" s="178">
        <v>1</v>
      </c>
      <c r="U3848" s="96">
        <v>8</v>
      </c>
      <c r="V3848" s="38" t="s">
        <v>118</v>
      </c>
      <c r="W3848" s="38"/>
      <c r="X3848" s="137">
        <v>252.62</v>
      </c>
      <c r="Y3848" s="138">
        <v>57162</v>
      </c>
      <c r="Z3848" s="179">
        <v>43</v>
      </c>
      <c r="AA3848" s="139">
        <v>2056</v>
      </c>
      <c r="AB3848" s="131"/>
      <c r="AC3848" s="38"/>
      <c r="AD3848" s="140">
        <v>10883.72</v>
      </c>
      <c r="AE3848" s="141">
        <v>10631.099999999999</v>
      </c>
      <c r="AF3848" s="141">
        <v>10378.479999999998</v>
      </c>
      <c r="AG3848" s="141">
        <v>10125.859999999997</v>
      </c>
      <c r="AH3848" s="141">
        <v>9873.2399999999961</v>
      </c>
      <c r="AI3848" s="141">
        <v>9620.6199999999953</v>
      </c>
      <c r="AJ3848" s="141">
        <v>9367.9999999999945</v>
      </c>
      <c r="AK3848" s="141">
        <v>9115.3799999999937</v>
      </c>
      <c r="AL3848" s="141">
        <v>8862.7599999999929</v>
      </c>
      <c r="AM3848" s="141">
        <v>8610.1399999999921</v>
      </c>
      <c r="AN3848" s="141">
        <v>8357.5199999999913</v>
      </c>
      <c r="AO3848" s="141">
        <v>8104.8999999999915</v>
      </c>
      <c r="AP3848" s="141">
        <v>7852.2799999999916</v>
      </c>
      <c r="AQ3848" s="141">
        <v>7599.6599999999917</v>
      </c>
      <c r="AR3848" s="141">
        <v>7347.0399999999918</v>
      </c>
      <c r="AS3848" s="141">
        <v>7094.4199999999919</v>
      </c>
      <c r="AT3848" s="141">
        <v>6841.799999999992</v>
      </c>
      <c r="AU3848" s="141">
        <v>6589.1799999999921</v>
      </c>
      <c r="AV3848" s="141">
        <v>6336.5599999999922</v>
      </c>
      <c r="AW3848" s="141">
        <v>6083.9399999999923</v>
      </c>
      <c r="AX3848" s="141">
        <v>5831.3199999999924</v>
      </c>
      <c r="AY3848" s="141">
        <v>5578.6999999999925</v>
      </c>
      <c r="AZ3848" s="141">
        <v>5326.0799999999927</v>
      </c>
      <c r="BA3848" s="141">
        <v>5073.4599999999928</v>
      </c>
      <c r="BB3848" s="141">
        <v>4820.8399999999929</v>
      </c>
      <c r="BC3848" s="141">
        <v>4568.219999999993</v>
      </c>
      <c r="BD3848" s="141">
        <v>4315.5999999999931</v>
      </c>
      <c r="BE3848" s="141">
        <v>4062.9799999999932</v>
      </c>
      <c r="BF3848" s="141">
        <v>3810.3599999999933</v>
      </c>
      <c r="BG3848" s="141">
        <v>3557.7399999999934</v>
      </c>
      <c r="BH3848" s="141">
        <v>3305.1199999999935</v>
      </c>
      <c r="BI3848" s="141">
        <v>3052.4999999999936</v>
      </c>
      <c r="BJ3848" s="141">
        <v>2799.8799999999937</v>
      </c>
      <c r="BK3848" s="141">
        <v>2547.2599999999939</v>
      </c>
      <c r="BL3848" s="141">
        <v>2294.639999999994</v>
      </c>
      <c r="BM3848" s="141">
        <v>2042.0199999999941</v>
      </c>
      <c r="BN3848" s="141">
        <v>1789.3999999999942</v>
      </c>
      <c r="BO3848" s="141">
        <v>1536.7799999999943</v>
      </c>
      <c r="BP3848" s="141">
        <v>1284.1599999999944</v>
      </c>
    </row>
    <row r="3849" spans="4:68">
      <c r="D3849" s="174" t="s">
        <v>12121</v>
      </c>
      <c r="E3849" s="176">
        <v>1418</v>
      </c>
      <c r="F3849" s="174" t="s">
        <v>11890</v>
      </c>
      <c r="G3849" s="174" t="s">
        <v>12078</v>
      </c>
      <c r="H3849" s="174" t="s">
        <v>179</v>
      </c>
      <c r="I3849" s="174" t="s">
        <v>3098</v>
      </c>
      <c r="J3849" s="174" t="s">
        <v>12117</v>
      </c>
      <c r="K3849" s="174"/>
      <c r="L3849" s="174" t="s">
        <v>7136</v>
      </c>
      <c r="M3849" s="174" t="s">
        <v>7197</v>
      </c>
      <c r="N3849" s="176">
        <v>600</v>
      </c>
      <c r="O3849" s="174" t="s">
        <v>3407</v>
      </c>
      <c r="P3849" s="177">
        <v>38899</v>
      </c>
      <c r="Q3849" s="176">
        <v>84</v>
      </c>
      <c r="R3849" s="175">
        <v>196.15</v>
      </c>
      <c r="S3849" s="175">
        <v>1221.8499999999999</v>
      </c>
      <c r="T3849" s="178">
        <v>1</v>
      </c>
      <c r="U3849" s="96">
        <v>8</v>
      </c>
      <c r="V3849" s="38" t="s">
        <v>118</v>
      </c>
      <c r="W3849" s="38"/>
      <c r="X3849" s="137">
        <v>28.36</v>
      </c>
      <c r="Y3849" s="138">
        <v>57162</v>
      </c>
      <c r="Z3849" s="179">
        <v>43</v>
      </c>
      <c r="AA3849" s="139">
        <v>2056</v>
      </c>
      <c r="AB3849" s="131"/>
      <c r="AC3849" s="38"/>
      <c r="AD3849" s="140">
        <v>1221.8499999999999</v>
      </c>
      <c r="AE3849" s="141">
        <v>1193.49</v>
      </c>
      <c r="AF3849" s="141">
        <v>1165.1300000000001</v>
      </c>
      <c r="AG3849" s="141">
        <v>1136.7700000000002</v>
      </c>
      <c r="AH3849" s="141">
        <v>1108.4100000000003</v>
      </c>
      <c r="AI3849" s="141">
        <v>1080.0500000000004</v>
      </c>
      <c r="AJ3849" s="141">
        <v>1051.6900000000005</v>
      </c>
      <c r="AK3849" s="141">
        <v>1023.3300000000005</v>
      </c>
      <c r="AL3849" s="141">
        <v>994.97000000000048</v>
      </c>
      <c r="AM3849" s="141">
        <v>966.61000000000047</v>
      </c>
      <c r="AN3849" s="141">
        <v>938.25000000000045</v>
      </c>
      <c r="AO3849" s="141">
        <v>909.89000000000044</v>
      </c>
      <c r="AP3849" s="141">
        <v>881.53000000000043</v>
      </c>
      <c r="AQ3849" s="141">
        <v>853.17000000000041</v>
      </c>
      <c r="AR3849" s="141">
        <v>824.8100000000004</v>
      </c>
      <c r="AS3849" s="141">
        <v>796.45000000000039</v>
      </c>
      <c r="AT3849" s="141">
        <v>768.09000000000037</v>
      </c>
      <c r="AU3849" s="141">
        <v>739.73000000000036</v>
      </c>
      <c r="AV3849" s="141">
        <v>711.37000000000035</v>
      </c>
      <c r="AW3849" s="141">
        <v>683.01000000000033</v>
      </c>
      <c r="AX3849" s="141">
        <v>654.65000000000032</v>
      </c>
      <c r="AY3849" s="141">
        <v>626.2900000000003</v>
      </c>
      <c r="AZ3849" s="141">
        <v>597.93000000000029</v>
      </c>
      <c r="BA3849" s="141">
        <v>569.57000000000028</v>
      </c>
      <c r="BB3849" s="141">
        <v>541.21000000000026</v>
      </c>
      <c r="BC3849" s="141">
        <v>512.85000000000025</v>
      </c>
      <c r="BD3849" s="141">
        <v>484.49000000000024</v>
      </c>
      <c r="BE3849" s="141">
        <v>456.13000000000022</v>
      </c>
      <c r="BF3849" s="141">
        <v>427.77000000000021</v>
      </c>
      <c r="BG3849" s="141">
        <v>399.4100000000002</v>
      </c>
      <c r="BH3849" s="141">
        <v>371.05000000000018</v>
      </c>
      <c r="BI3849" s="141">
        <v>342.69000000000017</v>
      </c>
      <c r="BJ3849" s="141">
        <v>314.33000000000015</v>
      </c>
      <c r="BK3849" s="141">
        <v>285.97000000000014</v>
      </c>
      <c r="BL3849" s="141">
        <v>257.61000000000013</v>
      </c>
      <c r="BM3849" s="141">
        <v>229.25000000000011</v>
      </c>
      <c r="BN3849" s="141">
        <v>200.8900000000001</v>
      </c>
      <c r="BO3849" s="141">
        <v>172.53000000000009</v>
      </c>
      <c r="BP3849" s="141">
        <v>144.17000000000007</v>
      </c>
    </row>
    <row r="3850" spans="4:68">
      <c r="D3850" s="174" t="s">
        <v>12122</v>
      </c>
      <c r="E3850" s="176">
        <v>156</v>
      </c>
      <c r="F3850" s="174" t="s">
        <v>11893</v>
      </c>
      <c r="G3850" s="174" t="s">
        <v>12078</v>
      </c>
      <c r="H3850" s="174" t="s">
        <v>179</v>
      </c>
      <c r="I3850" s="174" t="s">
        <v>3098</v>
      </c>
      <c r="J3850" s="174" t="s">
        <v>12117</v>
      </c>
      <c r="K3850" s="174"/>
      <c r="L3850" s="174" t="s">
        <v>7136</v>
      </c>
      <c r="M3850" s="174" t="s">
        <v>7197</v>
      </c>
      <c r="N3850" s="176">
        <v>600</v>
      </c>
      <c r="O3850" s="174" t="s">
        <v>3407</v>
      </c>
      <c r="P3850" s="177">
        <v>38899</v>
      </c>
      <c r="Q3850" s="176">
        <v>84</v>
      </c>
      <c r="R3850" s="175">
        <v>21.58</v>
      </c>
      <c r="S3850" s="175">
        <v>134.41999999999999</v>
      </c>
      <c r="T3850" s="178">
        <v>1</v>
      </c>
      <c r="U3850" s="96">
        <v>8</v>
      </c>
      <c r="V3850" s="38" t="s">
        <v>118</v>
      </c>
      <c r="W3850" s="38"/>
      <c r="X3850" s="137">
        <v>3.12</v>
      </c>
      <c r="Y3850" s="138">
        <v>57162</v>
      </c>
      <c r="Z3850" s="179">
        <v>43</v>
      </c>
      <c r="AA3850" s="139">
        <v>2056</v>
      </c>
      <c r="AB3850" s="131"/>
      <c r="AC3850" s="38"/>
      <c r="AD3850" s="140">
        <v>134.41999999999999</v>
      </c>
      <c r="AE3850" s="141">
        <v>131.29999999999998</v>
      </c>
      <c r="AF3850" s="141">
        <v>128.17999999999998</v>
      </c>
      <c r="AG3850" s="141">
        <v>125.05999999999997</v>
      </c>
      <c r="AH3850" s="141">
        <v>121.93999999999997</v>
      </c>
      <c r="AI3850" s="141">
        <v>118.81999999999996</v>
      </c>
      <c r="AJ3850" s="141">
        <v>115.69999999999996</v>
      </c>
      <c r="AK3850" s="141">
        <v>112.57999999999996</v>
      </c>
      <c r="AL3850" s="141">
        <v>109.45999999999995</v>
      </c>
      <c r="AM3850" s="141">
        <v>106.33999999999995</v>
      </c>
      <c r="AN3850" s="141">
        <v>103.21999999999994</v>
      </c>
      <c r="AO3850" s="141">
        <v>100.09999999999994</v>
      </c>
      <c r="AP3850" s="141">
        <v>96.979999999999933</v>
      </c>
      <c r="AQ3850" s="141">
        <v>93.859999999999928</v>
      </c>
      <c r="AR3850" s="141">
        <v>90.739999999999924</v>
      </c>
      <c r="AS3850" s="141">
        <v>87.619999999999919</v>
      </c>
      <c r="AT3850" s="141">
        <v>84.499999999999915</v>
      </c>
      <c r="AU3850" s="141">
        <v>81.37999999999991</v>
      </c>
      <c r="AV3850" s="141">
        <v>78.259999999999906</v>
      </c>
      <c r="AW3850" s="141">
        <v>75.139999999999901</v>
      </c>
      <c r="AX3850" s="141">
        <v>72.019999999999897</v>
      </c>
      <c r="AY3850" s="141">
        <v>68.899999999999892</v>
      </c>
      <c r="AZ3850" s="141">
        <v>65.779999999999887</v>
      </c>
      <c r="BA3850" s="141">
        <v>62.65999999999989</v>
      </c>
      <c r="BB3850" s="141">
        <v>59.539999999999893</v>
      </c>
      <c r="BC3850" s="141">
        <v>56.419999999999895</v>
      </c>
      <c r="BD3850" s="141">
        <v>53.299999999999898</v>
      </c>
      <c r="BE3850" s="141">
        <v>50.1799999999999</v>
      </c>
      <c r="BF3850" s="141">
        <v>47.059999999999903</v>
      </c>
      <c r="BG3850" s="141">
        <v>43.939999999999905</v>
      </c>
      <c r="BH3850" s="141">
        <v>40.819999999999908</v>
      </c>
      <c r="BI3850" s="141">
        <v>37.69999999999991</v>
      </c>
      <c r="BJ3850" s="141">
        <v>34.579999999999913</v>
      </c>
      <c r="BK3850" s="141">
        <v>31.459999999999912</v>
      </c>
      <c r="BL3850" s="141">
        <v>28.339999999999911</v>
      </c>
      <c r="BM3850" s="141">
        <v>25.21999999999991</v>
      </c>
      <c r="BN3850" s="141">
        <v>22.099999999999909</v>
      </c>
      <c r="BO3850" s="141">
        <v>18.979999999999908</v>
      </c>
      <c r="BP3850" s="141">
        <v>15.859999999999907</v>
      </c>
    </row>
    <row r="3851" spans="4:68">
      <c r="D3851" s="174" t="s">
        <v>12123</v>
      </c>
      <c r="E3851" s="176">
        <v>2735</v>
      </c>
      <c r="F3851" s="174" t="s">
        <v>11280</v>
      </c>
      <c r="G3851" s="174" t="s">
        <v>3216</v>
      </c>
      <c r="H3851" s="174" t="s">
        <v>179</v>
      </c>
      <c r="I3851" s="174" t="s">
        <v>3098</v>
      </c>
      <c r="J3851" s="174" t="s">
        <v>12124</v>
      </c>
      <c r="K3851" s="174"/>
      <c r="L3851" s="174" t="s">
        <v>7136</v>
      </c>
      <c r="M3851" s="174" t="s">
        <v>3800</v>
      </c>
      <c r="N3851" s="176">
        <v>600</v>
      </c>
      <c r="O3851" s="174" t="s">
        <v>3407</v>
      </c>
      <c r="P3851" s="177">
        <v>37803</v>
      </c>
      <c r="Q3851" s="176">
        <v>120</v>
      </c>
      <c r="R3851" s="175">
        <v>542.44000000000005</v>
      </c>
      <c r="S3851" s="175">
        <v>2192.56</v>
      </c>
      <c r="T3851" s="178">
        <v>1</v>
      </c>
      <c r="U3851" s="96">
        <v>12</v>
      </c>
      <c r="V3851" s="38" t="s">
        <v>122</v>
      </c>
      <c r="W3851" s="38"/>
      <c r="X3851" s="137">
        <v>54.7</v>
      </c>
      <c r="Y3851" s="138">
        <v>56066</v>
      </c>
      <c r="Z3851" s="179">
        <v>40</v>
      </c>
      <c r="AA3851" s="139">
        <v>2053</v>
      </c>
      <c r="AB3851" s="131"/>
      <c r="AC3851" s="38"/>
      <c r="AD3851" s="140">
        <v>2192.56</v>
      </c>
      <c r="AE3851" s="141">
        <v>2137.86</v>
      </c>
      <c r="AF3851" s="141">
        <v>2083.1600000000003</v>
      </c>
      <c r="AG3851" s="141">
        <v>2028.4600000000003</v>
      </c>
      <c r="AH3851" s="141">
        <v>1973.7600000000002</v>
      </c>
      <c r="AI3851" s="141">
        <v>1919.0600000000002</v>
      </c>
      <c r="AJ3851" s="141">
        <v>1864.3600000000001</v>
      </c>
      <c r="AK3851" s="141">
        <v>1809.66</v>
      </c>
      <c r="AL3851" s="141">
        <v>1754.96</v>
      </c>
      <c r="AM3851" s="141">
        <v>1700.26</v>
      </c>
      <c r="AN3851" s="141">
        <v>1645.56</v>
      </c>
      <c r="AO3851" s="141">
        <v>1590.86</v>
      </c>
      <c r="AP3851" s="141">
        <v>1536.1599999999999</v>
      </c>
      <c r="AQ3851" s="141">
        <v>1481.4599999999998</v>
      </c>
      <c r="AR3851" s="141">
        <v>1426.7599999999998</v>
      </c>
      <c r="AS3851" s="141">
        <v>1372.0599999999997</v>
      </c>
      <c r="AT3851" s="141">
        <v>1317.3599999999997</v>
      </c>
      <c r="AU3851" s="141">
        <v>1262.6599999999996</v>
      </c>
      <c r="AV3851" s="141">
        <v>1207.9599999999996</v>
      </c>
      <c r="AW3851" s="141">
        <v>1153.2599999999995</v>
      </c>
      <c r="AX3851" s="141">
        <v>1098.5599999999995</v>
      </c>
      <c r="AY3851" s="141">
        <v>1043.8599999999994</v>
      </c>
      <c r="AZ3851" s="141">
        <v>989.1599999999994</v>
      </c>
      <c r="BA3851" s="141">
        <v>934.45999999999935</v>
      </c>
      <c r="BB3851" s="141">
        <v>879.75999999999931</v>
      </c>
      <c r="BC3851" s="141">
        <v>825.05999999999926</v>
      </c>
      <c r="BD3851" s="141">
        <v>770.35999999999922</v>
      </c>
      <c r="BE3851" s="141">
        <v>715.65999999999917</v>
      </c>
      <c r="BF3851" s="141">
        <v>660.95999999999913</v>
      </c>
      <c r="BG3851" s="141">
        <v>606.25999999999908</v>
      </c>
      <c r="BH3851" s="141">
        <v>551.55999999999904</v>
      </c>
      <c r="BI3851" s="141">
        <v>496.85999999999905</v>
      </c>
      <c r="BJ3851" s="141">
        <v>442.15999999999906</v>
      </c>
      <c r="BK3851" s="141">
        <v>387.45999999999907</v>
      </c>
      <c r="BL3851" s="141">
        <v>332.75999999999908</v>
      </c>
      <c r="BM3851" s="141">
        <v>278.05999999999909</v>
      </c>
      <c r="BN3851" s="141">
        <v>223.3599999999991</v>
      </c>
      <c r="BO3851" s="141">
        <v>168.65999999999912</v>
      </c>
      <c r="BP3851" s="141">
        <v>113.95999999999911</v>
      </c>
    </row>
    <row r="3852" spans="4:68">
      <c r="D3852" s="174" t="s">
        <v>12125</v>
      </c>
      <c r="E3852" s="176">
        <v>31836</v>
      </c>
      <c r="F3852" s="174" t="s">
        <v>3472</v>
      </c>
      <c r="G3852" s="174" t="s">
        <v>3165</v>
      </c>
      <c r="H3852" s="174" t="s">
        <v>187</v>
      </c>
      <c r="I3852" s="174" t="s">
        <v>3098</v>
      </c>
      <c r="J3852" s="174" t="s">
        <v>11810</v>
      </c>
      <c r="K3852" s="174"/>
      <c r="L3852" s="174" t="s">
        <v>172</v>
      </c>
      <c r="M3852" s="174" t="s">
        <v>250</v>
      </c>
      <c r="N3852" s="176">
        <v>960</v>
      </c>
      <c r="O3852" s="174" t="s">
        <v>3407</v>
      </c>
      <c r="P3852" s="177">
        <v>36616</v>
      </c>
      <c r="Q3852" s="176">
        <v>159</v>
      </c>
      <c r="R3852" s="175">
        <v>5272.84</v>
      </c>
      <c r="S3852" s="175">
        <v>26563.16</v>
      </c>
      <c r="T3852" s="178">
        <v>1</v>
      </c>
      <c r="U3852" s="96">
        <v>15</v>
      </c>
      <c r="V3852" s="38" t="s">
        <v>125</v>
      </c>
      <c r="W3852" s="38"/>
      <c r="X3852" s="137">
        <v>397.95000000000005</v>
      </c>
      <c r="Y3852" s="138">
        <v>65836</v>
      </c>
      <c r="Z3852" s="179">
        <v>66.75</v>
      </c>
      <c r="AA3852" s="139">
        <v>2080</v>
      </c>
      <c r="AB3852" s="131"/>
      <c r="AC3852" s="38"/>
      <c r="AD3852" s="140">
        <v>26563.16</v>
      </c>
      <c r="AE3852" s="141">
        <v>26165.21</v>
      </c>
      <c r="AF3852" s="141">
        <v>25767.26</v>
      </c>
      <c r="AG3852" s="141">
        <v>25369.309999999998</v>
      </c>
      <c r="AH3852" s="141">
        <v>24971.359999999997</v>
      </c>
      <c r="AI3852" s="141">
        <v>24573.409999999996</v>
      </c>
      <c r="AJ3852" s="141">
        <v>24175.459999999995</v>
      </c>
      <c r="AK3852" s="141">
        <v>23777.509999999995</v>
      </c>
      <c r="AL3852" s="141">
        <v>23379.559999999994</v>
      </c>
      <c r="AM3852" s="141">
        <v>22981.609999999993</v>
      </c>
      <c r="AN3852" s="141">
        <v>22583.659999999993</v>
      </c>
      <c r="AO3852" s="141">
        <v>22185.709999999992</v>
      </c>
      <c r="AP3852" s="141">
        <v>21787.759999999991</v>
      </c>
      <c r="AQ3852" s="141">
        <v>21389.80999999999</v>
      </c>
      <c r="AR3852" s="141">
        <v>20991.85999999999</v>
      </c>
      <c r="AS3852" s="141">
        <v>20593.909999999989</v>
      </c>
      <c r="AT3852" s="141">
        <v>20195.959999999988</v>
      </c>
      <c r="AU3852" s="141">
        <v>19798.009999999987</v>
      </c>
      <c r="AV3852" s="141">
        <v>19400.059999999987</v>
      </c>
      <c r="AW3852" s="141">
        <v>19002.109999999986</v>
      </c>
      <c r="AX3852" s="141">
        <v>18604.159999999985</v>
      </c>
      <c r="AY3852" s="141">
        <v>18206.209999999985</v>
      </c>
      <c r="AZ3852" s="141">
        <v>17808.259999999984</v>
      </c>
      <c r="BA3852" s="141">
        <v>17410.309999999983</v>
      </c>
      <c r="BB3852" s="141">
        <v>17012.359999999982</v>
      </c>
      <c r="BC3852" s="141">
        <v>16614.409999999982</v>
      </c>
      <c r="BD3852" s="141">
        <v>16216.459999999981</v>
      </c>
      <c r="BE3852" s="141">
        <v>15818.50999999998</v>
      </c>
      <c r="BF3852" s="141">
        <v>15420.559999999979</v>
      </c>
      <c r="BG3852" s="141">
        <v>15022.609999999979</v>
      </c>
      <c r="BH3852" s="141">
        <v>14624.659999999978</v>
      </c>
      <c r="BI3852" s="141">
        <v>14226.709999999977</v>
      </c>
      <c r="BJ3852" s="141">
        <v>13828.759999999977</v>
      </c>
      <c r="BK3852" s="141">
        <v>13430.809999999976</v>
      </c>
      <c r="BL3852" s="141">
        <v>13032.859999999975</v>
      </c>
      <c r="BM3852" s="141">
        <v>12634.909999999974</v>
      </c>
      <c r="BN3852" s="141">
        <v>12236.959999999974</v>
      </c>
      <c r="BO3852" s="141">
        <v>11839.009999999973</v>
      </c>
      <c r="BP3852" s="141">
        <v>11441.059999999972</v>
      </c>
    </row>
    <row r="3853" spans="4:68">
      <c r="D3853" s="174" t="s">
        <v>12126</v>
      </c>
      <c r="E3853" s="176">
        <v>2376180</v>
      </c>
      <c r="F3853" s="174" t="s">
        <v>3475</v>
      </c>
      <c r="G3853" s="174" t="s">
        <v>3165</v>
      </c>
      <c r="H3853" s="174" t="s">
        <v>187</v>
      </c>
      <c r="I3853" s="174" t="s">
        <v>3098</v>
      </c>
      <c r="J3853" s="174" t="s">
        <v>11810</v>
      </c>
      <c r="K3853" s="174"/>
      <c r="L3853" s="174" t="s">
        <v>172</v>
      </c>
      <c r="M3853" s="174" t="s">
        <v>250</v>
      </c>
      <c r="N3853" s="176">
        <v>960</v>
      </c>
      <c r="O3853" s="174" t="s">
        <v>3407</v>
      </c>
      <c r="P3853" s="177">
        <v>36616</v>
      </c>
      <c r="Q3853" s="176">
        <v>159</v>
      </c>
      <c r="R3853" s="175">
        <v>393554.81</v>
      </c>
      <c r="S3853" s="175">
        <v>1982625.19</v>
      </c>
      <c r="T3853" s="178">
        <v>1</v>
      </c>
      <c r="U3853" s="96">
        <v>15</v>
      </c>
      <c r="V3853" s="38" t="s">
        <v>125</v>
      </c>
      <c r="W3853" s="38"/>
      <c r="X3853" s="137">
        <v>29702.25</v>
      </c>
      <c r="Y3853" s="138">
        <v>65836</v>
      </c>
      <c r="Z3853" s="179">
        <v>66.75</v>
      </c>
      <c r="AA3853" s="139">
        <v>2080</v>
      </c>
      <c r="AB3853" s="131"/>
      <c r="AC3853" s="38"/>
      <c r="AD3853" s="140">
        <v>1982625.19</v>
      </c>
      <c r="AE3853" s="141">
        <v>1952922.94</v>
      </c>
      <c r="AF3853" s="141">
        <v>1923220.69</v>
      </c>
      <c r="AG3853" s="141">
        <v>1893518.44</v>
      </c>
      <c r="AH3853" s="141">
        <v>1863816.19</v>
      </c>
      <c r="AI3853" s="141">
        <v>1834113.94</v>
      </c>
      <c r="AJ3853" s="141">
        <v>1804411.69</v>
      </c>
      <c r="AK3853" s="141">
        <v>1774709.44</v>
      </c>
      <c r="AL3853" s="141">
        <v>1745007.19</v>
      </c>
      <c r="AM3853" s="141">
        <v>1715304.94</v>
      </c>
      <c r="AN3853" s="141">
        <v>1685602.69</v>
      </c>
      <c r="AO3853" s="141">
        <v>1655900.44</v>
      </c>
      <c r="AP3853" s="141">
        <v>1626198.19</v>
      </c>
      <c r="AQ3853" s="141">
        <v>1596495.94</v>
      </c>
      <c r="AR3853" s="141">
        <v>1566793.69</v>
      </c>
      <c r="AS3853" s="141">
        <v>1537091.44</v>
      </c>
      <c r="AT3853" s="141">
        <v>1507389.19</v>
      </c>
      <c r="AU3853" s="141">
        <v>1477686.94</v>
      </c>
      <c r="AV3853" s="141">
        <v>1447984.69</v>
      </c>
      <c r="AW3853" s="141">
        <v>1418282.44</v>
      </c>
      <c r="AX3853" s="141">
        <v>1388580.19</v>
      </c>
      <c r="AY3853" s="141">
        <v>1358877.94</v>
      </c>
      <c r="AZ3853" s="141">
        <v>1329175.69</v>
      </c>
      <c r="BA3853" s="141">
        <v>1299473.44</v>
      </c>
      <c r="BB3853" s="141">
        <v>1269771.19</v>
      </c>
      <c r="BC3853" s="141">
        <v>1240068.94</v>
      </c>
      <c r="BD3853" s="141">
        <v>1210366.69</v>
      </c>
      <c r="BE3853" s="141">
        <v>1180664.44</v>
      </c>
      <c r="BF3853" s="141">
        <v>1150962.19</v>
      </c>
      <c r="BG3853" s="141">
        <v>1121259.94</v>
      </c>
      <c r="BH3853" s="141">
        <v>1091557.69</v>
      </c>
      <c r="BI3853" s="141">
        <v>1061855.44</v>
      </c>
      <c r="BJ3853" s="141">
        <v>1032153.19</v>
      </c>
      <c r="BK3853" s="141">
        <v>1002450.94</v>
      </c>
      <c r="BL3853" s="141">
        <v>972748.69</v>
      </c>
      <c r="BM3853" s="141">
        <v>943046.44</v>
      </c>
      <c r="BN3853" s="141">
        <v>913344.19</v>
      </c>
      <c r="BO3853" s="141">
        <v>883641.94</v>
      </c>
      <c r="BP3853" s="141">
        <v>853939.69</v>
      </c>
    </row>
    <row r="3854" spans="4:68">
      <c r="D3854" s="174" t="s">
        <v>12127</v>
      </c>
      <c r="E3854" s="176">
        <v>618070</v>
      </c>
      <c r="F3854" s="174" t="s">
        <v>3478</v>
      </c>
      <c r="G3854" s="174" t="s">
        <v>3165</v>
      </c>
      <c r="H3854" s="174" t="s">
        <v>187</v>
      </c>
      <c r="I3854" s="174" t="s">
        <v>3098</v>
      </c>
      <c r="J3854" s="174" t="s">
        <v>11810</v>
      </c>
      <c r="K3854" s="174"/>
      <c r="L3854" s="174" t="s">
        <v>172</v>
      </c>
      <c r="M3854" s="174" t="s">
        <v>250</v>
      </c>
      <c r="N3854" s="176">
        <v>960</v>
      </c>
      <c r="O3854" s="174" t="s">
        <v>3407</v>
      </c>
      <c r="P3854" s="177">
        <v>36616</v>
      </c>
      <c r="Q3854" s="176">
        <v>159</v>
      </c>
      <c r="R3854" s="175">
        <v>102367.78</v>
      </c>
      <c r="S3854" s="175">
        <v>515702.22</v>
      </c>
      <c r="T3854" s="178">
        <v>1</v>
      </c>
      <c r="U3854" s="96">
        <v>15</v>
      </c>
      <c r="V3854" s="38" t="s">
        <v>125</v>
      </c>
      <c r="W3854" s="38"/>
      <c r="X3854" s="137">
        <v>7725.875</v>
      </c>
      <c r="Y3854" s="138">
        <v>65836</v>
      </c>
      <c r="Z3854" s="179">
        <v>66.75</v>
      </c>
      <c r="AA3854" s="139">
        <v>2080</v>
      </c>
      <c r="AB3854" s="131"/>
      <c r="AC3854" s="38"/>
      <c r="AD3854" s="140">
        <v>515702.22</v>
      </c>
      <c r="AE3854" s="141">
        <v>507976.34499999997</v>
      </c>
      <c r="AF3854" s="141">
        <v>500250.47</v>
      </c>
      <c r="AG3854" s="141">
        <v>492524.59499999997</v>
      </c>
      <c r="AH3854" s="141">
        <v>484798.71999999997</v>
      </c>
      <c r="AI3854" s="141">
        <v>477072.84499999997</v>
      </c>
      <c r="AJ3854" s="141">
        <v>469346.97</v>
      </c>
      <c r="AK3854" s="141">
        <v>461621.09499999997</v>
      </c>
      <c r="AL3854" s="141">
        <v>453895.22</v>
      </c>
      <c r="AM3854" s="141">
        <v>446169.34499999997</v>
      </c>
      <c r="AN3854" s="141">
        <v>438443.47</v>
      </c>
      <c r="AO3854" s="141">
        <v>430717.59499999997</v>
      </c>
      <c r="AP3854" s="141">
        <v>422991.72</v>
      </c>
      <c r="AQ3854" s="141">
        <v>415265.84499999997</v>
      </c>
      <c r="AR3854" s="141">
        <v>407539.97</v>
      </c>
      <c r="AS3854" s="141">
        <v>399814.09499999997</v>
      </c>
      <c r="AT3854" s="141">
        <v>392088.22</v>
      </c>
      <c r="AU3854" s="141">
        <v>384362.34499999997</v>
      </c>
      <c r="AV3854" s="141">
        <v>376636.47</v>
      </c>
      <c r="AW3854" s="141">
        <v>368910.59499999997</v>
      </c>
      <c r="AX3854" s="141">
        <v>361184.72</v>
      </c>
      <c r="AY3854" s="141">
        <v>353458.84499999997</v>
      </c>
      <c r="AZ3854" s="141">
        <v>345732.97</v>
      </c>
      <c r="BA3854" s="141">
        <v>338007.09499999997</v>
      </c>
      <c r="BB3854" s="141">
        <v>330281.21999999997</v>
      </c>
      <c r="BC3854" s="141">
        <v>322555.34499999997</v>
      </c>
      <c r="BD3854" s="141">
        <v>314829.46999999997</v>
      </c>
      <c r="BE3854" s="141">
        <v>307103.59499999997</v>
      </c>
      <c r="BF3854" s="141">
        <v>299377.71999999997</v>
      </c>
      <c r="BG3854" s="141">
        <v>291651.84499999997</v>
      </c>
      <c r="BH3854" s="141">
        <v>283925.96999999997</v>
      </c>
      <c r="BI3854" s="141">
        <v>276200.09499999997</v>
      </c>
      <c r="BJ3854" s="141">
        <v>268474.21999999997</v>
      </c>
      <c r="BK3854" s="141">
        <v>260748.34499999997</v>
      </c>
      <c r="BL3854" s="141">
        <v>253022.46999999997</v>
      </c>
      <c r="BM3854" s="141">
        <v>245296.59499999997</v>
      </c>
      <c r="BN3854" s="141">
        <v>237570.71999999997</v>
      </c>
      <c r="BO3854" s="141">
        <v>229844.84499999997</v>
      </c>
      <c r="BP3854" s="141">
        <v>222118.96999999997</v>
      </c>
    </row>
    <row r="3855" spans="4:68">
      <c r="D3855" s="174" t="s">
        <v>12128</v>
      </c>
      <c r="E3855" s="176">
        <v>26160381</v>
      </c>
      <c r="F3855" s="174" t="s">
        <v>3466</v>
      </c>
      <c r="G3855" s="174" t="s">
        <v>3165</v>
      </c>
      <c r="H3855" s="174" t="s">
        <v>187</v>
      </c>
      <c r="I3855" s="174" t="s">
        <v>3098</v>
      </c>
      <c r="J3855" s="174" t="s">
        <v>11810</v>
      </c>
      <c r="K3855" s="174"/>
      <c r="L3855" s="174" t="s">
        <v>172</v>
      </c>
      <c r="M3855" s="174" t="s">
        <v>250</v>
      </c>
      <c r="N3855" s="176">
        <v>960</v>
      </c>
      <c r="O3855" s="174" t="s">
        <v>3407</v>
      </c>
      <c r="P3855" s="177">
        <v>36616</v>
      </c>
      <c r="Q3855" s="176">
        <v>159</v>
      </c>
      <c r="R3855" s="175">
        <v>4332813.07</v>
      </c>
      <c r="S3855" s="175">
        <v>21827567.93</v>
      </c>
      <c r="T3855" s="178">
        <v>1</v>
      </c>
      <c r="U3855" s="96">
        <v>15</v>
      </c>
      <c r="V3855" s="38" t="s">
        <v>125</v>
      </c>
      <c r="W3855" s="38"/>
      <c r="X3855" s="137">
        <v>327004.76249999995</v>
      </c>
      <c r="Y3855" s="138">
        <v>65836</v>
      </c>
      <c r="Z3855" s="179">
        <v>66.75</v>
      </c>
      <c r="AA3855" s="139">
        <v>2080</v>
      </c>
      <c r="AB3855" s="131"/>
      <c r="AC3855" s="38"/>
      <c r="AD3855" s="140">
        <v>21827567.93</v>
      </c>
      <c r="AE3855" s="141">
        <v>21500563.1675</v>
      </c>
      <c r="AF3855" s="141">
        <v>21173558.405000001</v>
      </c>
      <c r="AG3855" s="141">
        <v>20846553.642500002</v>
      </c>
      <c r="AH3855" s="141">
        <v>20519548.880000003</v>
      </c>
      <c r="AI3855" s="141">
        <v>20192544.117500003</v>
      </c>
      <c r="AJ3855" s="141">
        <v>19865539.355000004</v>
      </c>
      <c r="AK3855" s="141">
        <v>19538534.592500005</v>
      </c>
      <c r="AL3855" s="141">
        <v>19211529.830000006</v>
      </c>
      <c r="AM3855" s="141">
        <v>18884525.067500006</v>
      </c>
      <c r="AN3855" s="141">
        <v>18557520.305000007</v>
      </c>
      <c r="AO3855" s="141">
        <v>18230515.542500008</v>
      </c>
      <c r="AP3855" s="141">
        <v>17903510.780000009</v>
      </c>
      <c r="AQ3855" s="141">
        <v>17576506.017500009</v>
      </c>
      <c r="AR3855" s="141">
        <v>17249501.25500001</v>
      </c>
      <c r="AS3855" s="141">
        <v>16922496.492500011</v>
      </c>
      <c r="AT3855" s="141">
        <v>16595491.730000012</v>
      </c>
      <c r="AU3855" s="141">
        <v>16268486.967500012</v>
      </c>
      <c r="AV3855" s="141">
        <v>15941482.205000013</v>
      </c>
      <c r="AW3855" s="141">
        <v>15614477.442500014</v>
      </c>
      <c r="AX3855" s="141">
        <v>15287472.680000015</v>
      </c>
      <c r="AY3855" s="141">
        <v>14960467.917500015</v>
      </c>
      <c r="AZ3855" s="141">
        <v>14633463.155000016</v>
      </c>
      <c r="BA3855" s="141">
        <v>14306458.392500017</v>
      </c>
      <c r="BB3855" s="141">
        <v>13979453.630000018</v>
      </c>
      <c r="BC3855" s="141">
        <v>13652448.867500018</v>
      </c>
      <c r="BD3855" s="141">
        <v>13325444.105000019</v>
      </c>
      <c r="BE3855" s="141">
        <v>12998439.34250002</v>
      </c>
      <c r="BF3855" s="141">
        <v>12671434.580000021</v>
      </c>
      <c r="BG3855" s="141">
        <v>12344429.817500021</v>
      </c>
      <c r="BH3855" s="141">
        <v>12017425.055000022</v>
      </c>
      <c r="BI3855" s="141">
        <v>11690420.292500023</v>
      </c>
      <c r="BJ3855" s="141">
        <v>11363415.530000024</v>
      </c>
      <c r="BK3855" s="141">
        <v>11036410.767500024</v>
      </c>
      <c r="BL3855" s="141">
        <v>10709406.005000025</v>
      </c>
      <c r="BM3855" s="141">
        <v>10382401.242500026</v>
      </c>
      <c r="BN3855" s="141">
        <v>10055396.480000027</v>
      </c>
      <c r="BO3855" s="141">
        <v>9728391.7175000273</v>
      </c>
      <c r="BP3855" s="141">
        <v>9401386.955000028</v>
      </c>
    </row>
    <row r="3856" spans="4:68">
      <c r="D3856" s="174" t="s">
        <v>12129</v>
      </c>
      <c r="E3856" s="176">
        <v>76868013</v>
      </c>
      <c r="F3856" s="174" t="s">
        <v>3466</v>
      </c>
      <c r="G3856" s="174" t="s">
        <v>3165</v>
      </c>
      <c r="H3856" s="174" t="s">
        <v>187</v>
      </c>
      <c r="I3856" s="174" t="s">
        <v>3098</v>
      </c>
      <c r="J3856" s="174" t="s">
        <v>11810</v>
      </c>
      <c r="K3856" s="174"/>
      <c r="L3856" s="174" t="s">
        <v>172</v>
      </c>
      <c r="M3856" s="174" t="s">
        <v>250</v>
      </c>
      <c r="N3856" s="176">
        <v>960</v>
      </c>
      <c r="O3856" s="174" t="s">
        <v>3407</v>
      </c>
      <c r="P3856" s="177">
        <v>36616</v>
      </c>
      <c r="Q3856" s="176">
        <v>159</v>
      </c>
      <c r="R3856" s="175">
        <v>12731264.619999999</v>
      </c>
      <c r="S3856" s="175">
        <v>64136748.380000003</v>
      </c>
      <c r="T3856" s="178">
        <v>1</v>
      </c>
      <c r="U3856" s="96">
        <v>15</v>
      </c>
      <c r="V3856" s="38" t="s">
        <v>125</v>
      </c>
      <c r="W3856" s="38"/>
      <c r="X3856" s="137">
        <v>960850.16250000009</v>
      </c>
      <c r="Y3856" s="138">
        <v>65836</v>
      </c>
      <c r="Z3856" s="179">
        <v>66.75</v>
      </c>
      <c r="AA3856" s="139">
        <v>2080</v>
      </c>
      <c r="AB3856" s="131"/>
      <c r="AC3856" s="38"/>
      <c r="AD3856" s="140">
        <v>64136748.380000003</v>
      </c>
      <c r="AE3856" s="141">
        <v>63175898.217500001</v>
      </c>
      <c r="AF3856" s="141">
        <v>62215048.055</v>
      </c>
      <c r="AG3856" s="141">
        <v>61254197.892499998</v>
      </c>
      <c r="AH3856" s="141">
        <v>60293347.729999997</v>
      </c>
      <c r="AI3856" s="141">
        <v>59332497.567499995</v>
      </c>
      <c r="AJ3856" s="141">
        <v>58371647.404999994</v>
      </c>
      <c r="AK3856" s="141">
        <v>57410797.242499992</v>
      </c>
      <c r="AL3856" s="141">
        <v>56449947.079999991</v>
      </c>
      <c r="AM3856" s="141">
        <v>55489096.917499989</v>
      </c>
      <c r="AN3856" s="141">
        <v>54528246.754999988</v>
      </c>
      <c r="AO3856" s="141">
        <v>53567396.592499986</v>
      </c>
      <c r="AP3856" s="141">
        <v>52606546.429999985</v>
      </c>
      <c r="AQ3856" s="141">
        <v>51645696.267499983</v>
      </c>
      <c r="AR3856" s="141">
        <v>50684846.104999982</v>
      </c>
      <c r="AS3856" s="141">
        <v>49723995.94249998</v>
      </c>
      <c r="AT3856" s="141">
        <v>48763145.779999979</v>
      </c>
      <c r="AU3856" s="141">
        <v>47802295.617499977</v>
      </c>
      <c r="AV3856" s="141">
        <v>46841445.454999976</v>
      </c>
      <c r="AW3856" s="141">
        <v>45880595.292499974</v>
      </c>
      <c r="AX3856" s="141">
        <v>44919745.129999973</v>
      </c>
      <c r="AY3856" s="141">
        <v>43958894.967499971</v>
      </c>
      <c r="AZ3856" s="141">
        <v>42998044.80499997</v>
      </c>
      <c r="BA3856" s="141">
        <v>42037194.642499968</v>
      </c>
      <c r="BB3856" s="141">
        <v>41076344.479999967</v>
      </c>
      <c r="BC3856" s="141">
        <v>40115494.317499965</v>
      </c>
      <c r="BD3856" s="141">
        <v>39154644.154999964</v>
      </c>
      <c r="BE3856" s="141">
        <v>38193793.992499962</v>
      </c>
      <c r="BF3856" s="141">
        <v>37232943.829999961</v>
      </c>
      <c r="BG3856" s="141">
        <v>36272093.667499959</v>
      </c>
      <c r="BH3856" s="141">
        <v>35311243.504999958</v>
      </c>
      <c r="BI3856" s="141">
        <v>34350393.342499956</v>
      </c>
      <c r="BJ3856" s="141">
        <v>33389543.179999955</v>
      </c>
      <c r="BK3856" s="141">
        <v>32428693.017499954</v>
      </c>
      <c r="BL3856" s="141">
        <v>31467842.854999952</v>
      </c>
      <c r="BM3856" s="141">
        <v>30506992.692499951</v>
      </c>
      <c r="BN3856" s="141">
        <v>29546142.529999949</v>
      </c>
      <c r="BO3856" s="141">
        <v>28585292.367499948</v>
      </c>
      <c r="BP3856" s="141">
        <v>27624442.204999946</v>
      </c>
    </row>
    <row r="3857" spans="4:68">
      <c r="D3857" s="174" t="s">
        <v>12130</v>
      </c>
      <c r="E3857" s="176">
        <v>200676</v>
      </c>
      <c r="F3857" s="174" t="s">
        <v>12131</v>
      </c>
      <c r="G3857" s="174" t="s">
        <v>3165</v>
      </c>
      <c r="H3857" s="174" t="s">
        <v>187</v>
      </c>
      <c r="I3857" s="174" t="s">
        <v>3098</v>
      </c>
      <c r="J3857" s="174" t="s">
        <v>11810</v>
      </c>
      <c r="K3857" s="174"/>
      <c r="L3857" s="174" t="s">
        <v>172</v>
      </c>
      <c r="M3857" s="174" t="s">
        <v>250</v>
      </c>
      <c r="N3857" s="176">
        <v>960</v>
      </c>
      <c r="O3857" s="174" t="s">
        <v>3407</v>
      </c>
      <c r="P3857" s="177">
        <v>36616</v>
      </c>
      <c r="Q3857" s="176">
        <v>159</v>
      </c>
      <c r="R3857" s="175">
        <v>33236.959999999999</v>
      </c>
      <c r="S3857" s="175">
        <v>167439.04000000001</v>
      </c>
      <c r="T3857" s="178">
        <v>1</v>
      </c>
      <c r="U3857" s="96">
        <v>15</v>
      </c>
      <c r="V3857" s="38" t="s">
        <v>125</v>
      </c>
      <c r="W3857" s="38"/>
      <c r="X3857" s="137">
        <v>2508.4499999999998</v>
      </c>
      <c r="Y3857" s="138">
        <v>65836</v>
      </c>
      <c r="Z3857" s="179">
        <v>66.75</v>
      </c>
      <c r="AA3857" s="139">
        <v>2080</v>
      </c>
      <c r="AB3857" s="131"/>
      <c r="AC3857" s="38"/>
      <c r="AD3857" s="140">
        <v>167439.04000000001</v>
      </c>
      <c r="AE3857" s="141">
        <v>164930.59</v>
      </c>
      <c r="AF3857" s="141">
        <v>162422.13999999998</v>
      </c>
      <c r="AG3857" s="141">
        <v>159913.68999999997</v>
      </c>
      <c r="AH3857" s="141">
        <v>157405.23999999996</v>
      </c>
      <c r="AI3857" s="141">
        <v>154896.78999999995</v>
      </c>
      <c r="AJ3857" s="141">
        <v>152388.33999999994</v>
      </c>
      <c r="AK3857" s="141">
        <v>149879.88999999993</v>
      </c>
      <c r="AL3857" s="141">
        <v>147371.43999999992</v>
      </c>
      <c r="AM3857" s="141">
        <v>144862.9899999999</v>
      </c>
      <c r="AN3857" s="141">
        <v>142354.53999999989</v>
      </c>
      <c r="AO3857" s="141">
        <v>139846.08999999988</v>
      </c>
      <c r="AP3857" s="141">
        <v>137337.63999999987</v>
      </c>
      <c r="AQ3857" s="141">
        <v>134829.18999999986</v>
      </c>
      <c r="AR3857" s="141">
        <v>132320.73999999985</v>
      </c>
      <c r="AS3857" s="141">
        <v>129812.28999999985</v>
      </c>
      <c r="AT3857" s="141">
        <v>127303.83999999985</v>
      </c>
      <c r="AU3857" s="141">
        <v>124795.38999999985</v>
      </c>
      <c r="AV3857" s="141">
        <v>122286.93999999986</v>
      </c>
      <c r="AW3857" s="141">
        <v>119778.48999999986</v>
      </c>
      <c r="AX3857" s="141">
        <v>117270.03999999986</v>
      </c>
      <c r="AY3857" s="141">
        <v>114761.58999999987</v>
      </c>
      <c r="AZ3857" s="141">
        <v>112253.13999999987</v>
      </c>
      <c r="BA3857" s="141">
        <v>109744.68999999987</v>
      </c>
      <c r="BB3857" s="141">
        <v>107236.23999999987</v>
      </c>
      <c r="BC3857" s="141">
        <v>104727.78999999988</v>
      </c>
      <c r="BD3857" s="141">
        <v>102219.33999999988</v>
      </c>
      <c r="BE3857" s="141">
        <v>99710.889999999883</v>
      </c>
      <c r="BF3857" s="141">
        <v>97202.439999999886</v>
      </c>
      <c r="BG3857" s="141">
        <v>94693.989999999889</v>
      </c>
      <c r="BH3857" s="141">
        <v>92185.539999999892</v>
      </c>
      <c r="BI3857" s="141">
        <v>89677.089999999895</v>
      </c>
      <c r="BJ3857" s="141">
        <v>87168.639999999898</v>
      </c>
      <c r="BK3857" s="141">
        <v>84660.1899999999</v>
      </c>
      <c r="BL3857" s="141">
        <v>82151.739999999903</v>
      </c>
      <c r="BM3857" s="141">
        <v>79643.289999999906</v>
      </c>
      <c r="BN3857" s="141">
        <v>77134.839999999909</v>
      </c>
      <c r="BO3857" s="141">
        <v>74626.389999999912</v>
      </c>
      <c r="BP3857" s="141">
        <v>72117.939999999915</v>
      </c>
    </row>
    <row r="3858" spans="4:68">
      <c r="D3858" s="174" t="s">
        <v>12132</v>
      </c>
      <c r="E3858" s="176">
        <v>15580268</v>
      </c>
      <c r="F3858" s="174" t="s">
        <v>3516</v>
      </c>
      <c r="G3858" s="174" t="s">
        <v>3165</v>
      </c>
      <c r="H3858" s="174" t="s">
        <v>187</v>
      </c>
      <c r="I3858" s="174" t="s">
        <v>3098</v>
      </c>
      <c r="J3858" s="174" t="s">
        <v>11810</v>
      </c>
      <c r="K3858" s="174"/>
      <c r="L3858" s="174" t="s">
        <v>172</v>
      </c>
      <c r="M3858" s="174" t="s">
        <v>250</v>
      </c>
      <c r="N3858" s="176">
        <v>960</v>
      </c>
      <c r="O3858" s="174" t="s">
        <v>3407</v>
      </c>
      <c r="P3858" s="177">
        <v>36616</v>
      </c>
      <c r="Q3858" s="176">
        <v>159</v>
      </c>
      <c r="R3858" s="175">
        <v>2580481.89</v>
      </c>
      <c r="S3858" s="175">
        <v>12999786.109999999</v>
      </c>
      <c r="T3858" s="178">
        <v>1</v>
      </c>
      <c r="U3858" s="96">
        <v>15</v>
      </c>
      <c r="V3858" s="38" t="s">
        <v>125</v>
      </c>
      <c r="W3858" s="38"/>
      <c r="X3858" s="137">
        <v>194753.35</v>
      </c>
      <c r="Y3858" s="138">
        <v>65836</v>
      </c>
      <c r="Z3858" s="179">
        <v>66.75</v>
      </c>
      <c r="AA3858" s="139">
        <v>2080</v>
      </c>
      <c r="AB3858" s="131"/>
      <c r="AC3858" s="38"/>
      <c r="AD3858" s="140">
        <v>12999786.109999999</v>
      </c>
      <c r="AE3858" s="141">
        <v>12805032.76</v>
      </c>
      <c r="AF3858" s="141">
        <v>12610279.41</v>
      </c>
      <c r="AG3858" s="141">
        <v>12415526.060000001</v>
      </c>
      <c r="AH3858" s="141">
        <v>12220772.710000001</v>
      </c>
      <c r="AI3858" s="141">
        <v>12026019.360000001</v>
      </c>
      <c r="AJ3858" s="141">
        <v>11831266.010000002</v>
      </c>
      <c r="AK3858" s="141">
        <v>11636512.660000002</v>
      </c>
      <c r="AL3858" s="141">
        <v>11441759.310000002</v>
      </c>
      <c r="AM3858" s="141">
        <v>11247005.960000003</v>
      </c>
      <c r="AN3858" s="141">
        <v>11052252.610000003</v>
      </c>
      <c r="AO3858" s="141">
        <v>10857499.260000004</v>
      </c>
      <c r="AP3858" s="141">
        <v>10662745.910000004</v>
      </c>
      <c r="AQ3858" s="141">
        <v>10467992.560000004</v>
      </c>
      <c r="AR3858" s="141">
        <v>10273239.210000005</v>
      </c>
      <c r="AS3858" s="141">
        <v>10078485.860000005</v>
      </c>
      <c r="AT3858" s="141">
        <v>9883732.5100000054</v>
      </c>
      <c r="AU3858" s="141">
        <v>9688979.1600000057</v>
      </c>
      <c r="AV3858" s="141">
        <v>9494225.8100000061</v>
      </c>
      <c r="AW3858" s="141">
        <v>9299472.4600000065</v>
      </c>
      <c r="AX3858" s="141">
        <v>9104719.1100000069</v>
      </c>
      <c r="AY3858" s="141">
        <v>8909965.7600000072</v>
      </c>
      <c r="AZ3858" s="141">
        <v>8715212.4100000076</v>
      </c>
      <c r="BA3858" s="141">
        <v>8520459.060000008</v>
      </c>
      <c r="BB3858" s="141">
        <v>8325705.7100000083</v>
      </c>
      <c r="BC3858" s="141">
        <v>8130952.3600000087</v>
      </c>
      <c r="BD3858" s="141">
        <v>7936199.0100000091</v>
      </c>
      <c r="BE3858" s="141">
        <v>7741445.6600000095</v>
      </c>
      <c r="BF3858" s="141">
        <v>7546692.3100000098</v>
      </c>
      <c r="BG3858" s="141">
        <v>7351938.9600000102</v>
      </c>
      <c r="BH3858" s="141">
        <v>7157185.6100000106</v>
      </c>
      <c r="BI3858" s="141">
        <v>6962432.260000011</v>
      </c>
      <c r="BJ3858" s="141">
        <v>6767678.9100000113</v>
      </c>
      <c r="BK3858" s="141">
        <v>6572925.5600000117</v>
      </c>
      <c r="BL3858" s="141">
        <v>6378172.2100000121</v>
      </c>
      <c r="BM3858" s="141">
        <v>6183418.8600000124</v>
      </c>
      <c r="BN3858" s="141">
        <v>5988665.5100000128</v>
      </c>
      <c r="BO3858" s="141">
        <v>5793912.1600000132</v>
      </c>
      <c r="BP3858" s="141">
        <v>5599158.8100000136</v>
      </c>
    </row>
    <row r="3859" spans="4:68">
      <c r="D3859" s="174" t="s">
        <v>12133</v>
      </c>
      <c r="E3859" s="176">
        <v>14301729</v>
      </c>
      <c r="F3859" s="174" t="s">
        <v>4671</v>
      </c>
      <c r="G3859" s="174" t="s">
        <v>3165</v>
      </c>
      <c r="H3859" s="174" t="s">
        <v>187</v>
      </c>
      <c r="I3859" s="174" t="s">
        <v>3098</v>
      </c>
      <c r="J3859" s="174" t="s">
        <v>11810</v>
      </c>
      <c r="K3859" s="174"/>
      <c r="L3859" s="174" t="s">
        <v>172</v>
      </c>
      <c r="M3859" s="174" t="s">
        <v>250</v>
      </c>
      <c r="N3859" s="176">
        <v>960</v>
      </c>
      <c r="O3859" s="174" t="s">
        <v>3407</v>
      </c>
      <c r="P3859" s="177">
        <v>36616</v>
      </c>
      <c r="Q3859" s="176">
        <v>159</v>
      </c>
      <c r="R3859" s="175">
        <v>2368723.83</v>
      </c>
      <c r="S3859" s="175">
        <v>11933005.17</v>
      </c>
      <c r="T3859" s="178">
        <v>1</v>
      </c>
      <c r="U3859" s="96">
        <v>15</v>
      </c>
      <c r="V3859" s="38" t="s">
        <v>125</v>
      </c>
      <c r="W3859" s="38"/>
      <c r="X3859" s="137">
        <v>178771.61249999999</v>
      </c>
      <c r="Y3859" s="138">
        <v>65836</v>
      </c>
      <c r="Z3859" s="179">
        <v>66.75</v>
      </c>
      <c r="AA3859" s="139">
        <v>2080</v>
      </c>
      <c r="AB3859" s="131"/>
      <c r="AC3859" s="38"/>
      <c r="AD3859" s="140">
        <v>11933005.17</v>
      </c>
      <c r="AE3859" s="141">
        <v>11754233.557499999</v>
      </c>
      <c r="AF3859" s="141">
        <v>11575461.944999998</v>
      </c>
      <c r="AG3859" s="141">
        <v>11396690.332499998</v>
      </c>
      <c r="AH3859" s="141">
        <v>11217918.719999997</v>
      </c>
      <c r="AI3859" s="141">
        <v>11039147.107499996</v>
      </c>
      <c r="AJ3859" s="141">
        <v>10860375.494999995</v>
      </c>
      <c r="AK3859" s="141">
        <v>10681603.882499995</v>
      </c>
      <c r="AL3859" s="141">
        <v>10502832.269999994</v>
      </c>
      <c r="AM3859" s="141">
        <v>10324060.657499993</v>
      </c>
      <c r="AN3859" s="141">
        <v>10145289.044999992</v>
      </c>
      <c r="AO3859" s="141">
        <v>9966517.4324999917</v>
      </c>
      <c r="AP3859" s="141">
        <v>9787745.819999991</v>
      </c>
      <c r="AQ3859" s="141">
        <v>9608974.2074999902</v>
      </c>
      <c r="AR3859" s="141">
        <v>9430202.5949999895</v>
      </c>
      <c r="AS3859" s="141">
        <v>9251430.9824999887</v>
      </c>
      <c r="AT3859" s="141">
        <v>9072659.369999988</v>
      </c>
      <c r="AU3859" s="141">
        <v>8893887.7574999873</v>
      </c>
      <c r="AV3859" s="141">
        <v>8715116.1449999865</v>
      </c>
      <c r="AW3859" s="141">
        <v>8536344.5324999858</v>
      </c>
      <c r="AX3859" s="141">
        <v>8357572.919999986</v>
      </c>
      <c r="AY3859" s="141">
        <v>8178801.3074999861</v>
      </c>
      <c r="AZ3859" s="141">
        <v>8000029.6949999863</v>
      </c>
      <c r="BA3859" s="141">
        <v>7821258.0824999865</v>
      </c>
      <c r="BB3859" s="141">
        <v>7642486.4699999867</v>
      </c>
      <c r="BC3859" s="141">
        <v>7463714.8574999869</v>
      </c>
      <c r="BD3859" s="141">
        <v>7284943.2449999871</v>
      </c>
      <c r="BE3859" s="141">
        <v>7106171.6324999873</v>
      </c>
      <c r="BF3859" s="141">
        <v>6927400.0199999874</v>
      </c>
      <c r="BG3859" s="141">
        <v>6748628.4074999876</v>
      </c>
      <c r="BH3859" s="141">
        <v>6569856.7949999878</v>
      </c>
      <c r="BI3859" s="141">
        <v>6391085.182499988</v>
      </c>
      <c r="BJ3859" s="141">
        <v>6212313.5699999882</v>
      </c>
      <c r="BK3859" s="141">
        <v>6033541.9574999884</v>
      </c>
      <c r="BL3859" s="141">
        <v>5854770.3449999886</v>
      </c>
      <c r="BM3859" s="141">
        <v>5675998.7324999887</v>
      </c>
      <c r="BN3859" s="141">
        <v>5497227.1199999889</v>
      </c>
      <c r="BO3859" s="141">
        <v>5318455.5074999891</v>
      </c>
      <c r="BP3859" s="141">
        <v>5139683.8949999893</v>
      </c>
    </row>
    <row r="3860" spans="4:68">
      <c r="D3860" s="174" t="s">
        <v>12134</v>
      </c>
      <c r="E3860" s="176">
        <v>27823930</v>
      </c>
      <c r="F3860" s="174" t="s">
        <v>3503</v>
      </c>
      <c r="G3860" s="174" t="s">
        <v>3165</v>
      </c>
      <c r="H3860" s="174" t="s">
        <v>187</v>
      </c>
      <c r="I3860" s="174" t="s">
        <v>3098</v>
      </c>
      <c r="J3860" s="174" t="s">
        <v>11810</v>
      </c>
      <c r="K3860" s="174"/>
      <c r="L3860" s="174" t="s">
        <v>172</v>
      </c>
      <c r="M3860" s="174" t="s">
        <v>250</v>
      </c>
      <c r="N3860" s="176">
        <v>960</v>
      </c>
      <c r="O3860" s="174" t="s">
        <v>3407</v>
      </c>
      <c r="P3860" s="177">
        <v>36616</v>
      </c>
      <c r="Q3860" s="176">
        <v>159</v>
      </c>
      <c r="R3860" s="175">
        <v>4608338.34</v>
      </c>
      <c r="S3860" s="175">
        <v>23215591.66</v>
      </c>
      <c r="T3860" s="178">
        <v>1</v>
      </c>
      <c r="U3860" s="96">
        <v>15</v>
      </c>
      <c r="V3860" s="38" t="s">
        <v>125</v>
      </c>
      <c r="W3860" s="38"/>
      <c r="X3860" s="137">
        <v>347799.125</v>
      </c>
      <c r="Y3860" s="138">
        <v>65836</v>
      </c>
      <c r="Z3860" s="179">
        <v>66.75</v>
      </c>
      <c r="AA3860" s="139">
        <v>2080</v>
      </c>
      <c r="AB3860" s="131"/>
      <c r="AC3860" s="38"/>
      <c r="AD3860" s="140">
        <v>23215591.66</v>
      </c>
      <c r="AE3860" s="141">
        <v>22867792.535</v>
      </c>
      <c r="AF3860" s="141">
        <v>22519993.41</v>
      </c>
      <c r="AG3860" s="141">
        <v>22172194.285</v>
      </c>
      <c r="AH3860" s="141">
        <v>21824395.16</v>
      </c>
      <c r="AI3860" s="141">
        <v>21476596.035</v>
      </c>
      <c r="AJ3860" s="141">
        <v>21128796.91</v>
      </c>
      <c r="AK3860" s="141">
        <v>20780997.785</v>
      </c>
      <c r="AL3860" s="141">
        <v>20433198.66</v>
      </c>
      <c r="AM3860" s="141">
        <v>20085399.535</v>
      </c>
      <c r="AN3860" s="141">
        <v>19737600.41</v>
      </c>
      <c r="AO3860" s="141">
        <v>19389801.285</v>
      </c>
      <c r="AP3860" s="141">
        <v>19042002.16</v>
      </c>
      <c r="AQ3860" s="141">
        <v>18694203.035</v>
      </c>
      <c r="AR3860" s="141">
        <v>18346403.91</v>
      </c>
      <c r="AS3860" s="141">
        <v>17998604.785</v>
      </c>
      <c r="AT3860" s="141">
        <v>17650805.66</v>
      </c>
      <c r="AU3860" s="141">
        <v>17303006.535</v>
      </c>
      <c r="AV3860" s="141">
        <v>16955207.41</v>
      </c>
      <c r="AW3860" s="141">
        <v>16607408.285</v>
      </c>
      <c r="AX3860" s="141">
        <v>16259609.16</v>
      </c>
      <c r="AY3860" s="141">
        <v>15911810.035</v>
      </c>
      <c r="AZ3860" s="141">
        <v>15564010.91</v>
      </c>
      <c r="BA3860" s="141">
        <v>15216211.785</v>
      </c>
      <c r="BB3860" s="141">
        <v>14868412.66</v>
      </c>
      <c r="BC3860" s="141">
        <v>14520613.535</v>
      </c>
      <c r="BD3860" s="141">
        <v>14172814.41</v>
      </c>
      <c r="BE3860" s="141">
        <v>13825015.285</v>
      </c>
      <c r="BF3860" s="141">
        <v>13477216.16</v>
      </c>
      <c r="BG3860" s="141">
        <v>13129417.035</v>
      </c>
      <c r="BH3860" s="141">
        <v>12781617.91</v>
      </c>
      <c r="BI3860" s="141">
        <v>12433818.785</v>
      </c>
      <c r="BJ3860" s="141">
        <v>12086019.66</v>
      </c>
      <c r="BK3860" s="141">
        <v>11738220.535</v>
      </c>
      <c r="BL3860" s="141">
        <v>11390421.41</v>
      </c>
      <c r="BM3860" s="141">
        <v>11042622.285</v>
      </c>
      <c r="BN3860" s="141">
        <v>10694823.16</v>
      </c>
      <c r="BO3860" s="141">
        <v>10347024.035</v>
      </c>
      <c r="BP3860" s="141">
        <v>9999224.9100000001</v>
      </c>
    </row>
    <row r="3861" spans="4:68">
      <c r="D3861" s="174" t="s">
        <v>12135</v>
      </c>
      <c r="E3861" s="176">
        <v>13262723</v>
      </c>
      <c r="F3861" s="174" t="s">
        <v>3483</v>
      </c>
      <c r="G3861" s="174" t="s">
        <v>3165</v>
      </c>
      <c r="H3861" s="174" t="s">
        <v>187</v>
      </c>
      <c r="I3861" s="174" t="s">
        <v>3098</v>
      </c>
      <c r="J3861" s="174" t="s">
        <v>11810</v>
      </c>
      <c r="K3861" s="174"/>
      <c r="L3861" s="174" t="s">
        <v>172</v>
      </c>
      <c r="M3861" s="174" t="s">
        <v>250</v>
      </c>
      <c r="N3861" s="176">
        <v>960</v>
      </c>
      <c r="O3861" s="174" t="s">
        <v>3407</v>
      </c>
      <c r="P3861" s="177">
        <v>36616</v>
      </c>
      <c r="Q3861" s="176">
        <v>159</v>
      </c>
      <c r="R3861" s="175">
        <v>2196638.4</v>
      </c>
      <c r="S3861" s="175">
        <v>11066084.6</v>
      </c>
      <c r="T3861" s="178">
        <v>1</v>
      </c>
      <c r="U3861" s="96">
        <v>15</v>
      </c>
      <c r="V3861" s="38" t="s">
        <v>125</v>
      </c>
      <c r="W3861" s="38"/>
      <c r="X3861" s="137">
        <v>165784.03750000001</v>
      </c>
      <c r="Y3861" s="138">
        <v>65836</v>
      </c>
      <c r="Z3861" s="179">
        <v>66.75</v>
      </c>
      <c r="AA3861" s="139">
        <v>2080</v>
      </c>
      <c r="AB3861" s="131"/>
      <c r="AC3861" s="38"/>
      <c r="AD3861" s="140">
        <v>11066084.6</v>
      </c>
      <c r="AE3861" s="141">
        <v>10900300.5625</v>
      </c>
      <c r="AF3861" s="141">
        <v>10734516.525</v>
      </c>
      <c r="AG3861" s="141">
        <v>10568732.487500001</v>
      </c>
      <c r="AH3861" s="141">
        <v>10402948.450000001</v>
      </c>
      <c r="AI3861" s="141">
        <v>10237164.412500001</v>
      </c>
      <c r="AJ3861" s="141">
        <v>10071380.375000002</v>
      </c>
      <c r="AK3861" s="141">
        <v>9905596.3375000022</v>
      </c>
      <c r="AL3861" s="141">
        <v>9739812.3000000026</v>
      </c>
      <c r="AM3861" s="141">
        <v>9574028.262500003</v>
      </c>
      <c r="AN3861" s="141">
        <v>9408244.2250000034</v>
      </c>
      <c r="AO3861" s="141">
        <v>9242460.1875000037</v>
      </c>
      <c r="AP3861" s="141">
        <v>9076676.1500000041</v>
      </c>
      <c r="AQ3861" s="141">
        <v>8910892.1125000045</v>
      </c>
      <c r="AR3861" s="141">
        <v>8745108.0750000048</v>
      </c>
      <c r="AS3861" s="141">
        <v>8579324.0375000052</v>
      </c>
      <c r="AT3861" s="141">
        <v>8413540.0000000056</v>
      </c>
      <c r="AU3861" s="141">
        <v>8247755.962500006</v>
      </c>
      <c r="AV3861" s="141">
        <v>8081971.9250000063</v>
      </c>
      <c r="AW3861" s="141">
        <v>7916187.8875000067</v>
      </c>
      <c r="AX3861" s="141">
        <v>7750403.8500000071</v>
      </c>
      <c r="AY3861" s="141">
        <v>7584619.8125000075</v>
      </c>
      <c r="AZ3861" s="141">
        <v>7418835.7750000078</v>
      </c>
      <c r="BA3861" s="141">
        <v>7253051.7375000082</v>
      </c>
      <c r="BB3861" s="141">
        <v>7087267.7000000086</v>
      </c>
      <c r="BC3861" s="141">
        <v>6921483.6625000089</v>
      </c>
      <c r="BD3861" s="141">
        <v>6755699.6250000093</v>
      </c>
      <c r="BE3861" s="141">
        <v>6589915.5875000097</v>
      </c>
      <c r="BF3861" s="141">
        <v>6424131.5500000101</v>
      </c>
      <c r="BG3861" s="141">
        <v>6258347.5125000104</v>
      </c>
      <c r="BH3861" s="141">
        <v>6092563.4750000108</v>
      </c>
      <c r="BI3861" s="141">
        <v>5926779.4375000112</v>
      </c>
      <c r="BJ3861" s="141">
        <v>5760995.4000000115</v>
      </c>
      <c r="BK3861" s="141">
        <v>5595211.3625000119</v>
      </c>
      <c r="BL3861" s="141">
        <v>5429427.3250000123</v>
      </c>
      <c r="BM3861" s="141">
        <v>5263643.2875000127</v>
      </c>
      <c r="BN3861" s="141">
        <v>5097859.250000013</v>
      </c>
      <c r="BO3861" s="141">
        <v>4932075.2125000134</v>
      </c>
      <c r="BP3861" s="141">
        <v>4766291.1750000138</v>
      </c>
    </row>
    <row r="3862" spans="4:68">
      <c r="D3862" s="174" t="s">
        <v>12136</v>
      </c>
      <c r="E3862" s="176">
        <v>1635473</v>
      </c>
      <c r="F3862" s="174" t="s">
        <v>12137</v>
      </c>
      <c r="G3862" s="174" t="s">
        <v>3165</v>
      </c>
      <c r="H3862" s="174" t="s">
        <v>187</v>
      </c>
      <c r="I3862" s="174" t="s">
        <v>3098</v>
      </c>
      <c r="J3862" s="174" t="s">
        <v>11810</v>
      </c>
      <c r="K3862" s="174"/>
      <c r="L3862" s="174" t="s">
        <v>172</v>
      </c>
      <c r="M3862" s="174" t="s">
        <v>250</v>
      </c>
      <c r="N3862" s="176">
        <v>960</v>
      </c>
      <c r="O3862" s="174" t="s">
        <v>3407</v>
      </c>
      <c r="P3862" s="177">
        <v>36616</v>
      </c>
      <c r="Q3862" s="176">
        <v>159</v>
      </c>
      <c r="R3862" s="175">
        <v>270875.18</v>
      </c>
      <c r="S3862" s="175">
        <v>1364597.82</v>
      </c>
      <c r="T3862" s="178">
        <v>1</v>
      </c>
      <c r="U3862" s="96">
        <v>15</v>
      </c>
      <c r="V3862" s="38" t="s">
        <v>125</v>
      </c>
      <c r="W3862" s="38"/>
      <c r="X3862" s="137">
        <v>20443.412500000002</v>
      </c>
      <c r="Y3862" s="138">
        <v>65836</v>
      </c>
      <c r="Z3862" s="179">
        <v>66.75</v>
      </c>
      <c r="AA3862" s="139">
        <v>2080</v>
      </c>
      <c r="AB3862" s="131"/>
      <c r="AC3862" s="38"/>
      <c r="AD3862" s="140">
        <v>1364597.82</v>
      </c>
      <c r="AE3862" s="141">
        <v>1344154.4075</v>
      </c>
      <c r="AF3862" s="141">
        <v>1323710.9949999999</v>
      </c>
      <c r="AG3862" s="141">
        <v>1303267.5824999998</v>
      </c>
      <c r="AH3862" s="141">
        <v>1282824.1699999997</v>
      </c>
      <c r="AI3862" s="141">
        <v>1262380.7574999996</v>
      </c>
      <c r="AJ3862" s="141">
        <v>1241937.3449999995</v>
      </c>
      <c r="AK3862" s="141">
        <v>1221493.9324999994</v>
      </c>
      <c r="AL3862" s="141">
        <v>1201050.5199999993</v>
      </c>
      <c r="AM3862" s="141">
        <v>1180607.1074999992</v>
      </c>
      <c r="AN3862" s="141">
        <v>1160163.6949999991</v>
      </c>
      <c r="AO3862" s="141">
        <v>1139720.282499999</v>
      </c>
      <c r="AP3862" s="141">
        <v>1119276.8699999989</v>
      </c>
      <c r="AQ3862" s="141">
        <v>1098833.4574999989</v>
      </c>
      <c r="AR3862" s="141">
        <v>1078390.0449999988</v>
      </c>
      <c r="AS3862" s="141">
        <v>1057946.6324999987</v>
      </c>
      <c r="AT3862" s="141">
        <v>1037503.2199999987</v>
      </c>
      <c r="AU3862" s="141">
        <v>1017059.8074999987</v>
      </c>
      <c r="AV3862" s="141">
        <v>996616.39499999874</v>
      </c>
      <c r="AW3862" s="141">
        <v>976172.98249999876</v>
      </c>
      <c r="AX3862" s="141">
        <v>955729.56999999878</v>
      </c>
      <c r="AY3862" s="141">
        <v>935286.15749999881</v>
      </c>
      <c r="AZ3862" s="141">
        <v>914842.74499999883</v>
      </c>
      <c r="BA3862" s="141">
        <v>894399.33249999885</v>
      </c>
      <c r="BB3862" s="141">
        <v>873955.91999999888</v>
      </c>
      <c r="BC3862" s="141">
        <v>853512.5074999989</v>
      </c>
      <c r="BD3862" s="141">
        <v>833069.09499999892</v>
      </c>
      <c r="BE3862" s="141">
        <v>812625.68249999895</v>
      </c>
      <c r="BF3862" s="141">
        <v>792182.26999999897</v>
      </c>
      <c r="BG3862" s="141">
        <v>771738.85749999899</v>
      </c>
      <c r="BH3862" s="141">
        <v>751295.44499999902</v>
      </c>
      <c r="BI3862" s="141">
        <v>730852.03249999904</v>
      </c>
      <c r="BJ3862" s="141">
        <v>710408.61999999906</v>
      </c>
      <c r="BK3862" s="141">
        <v>689965.20749999909</v>
      </c>
      <c r="BL3862" s="141">
        <v>669521.79499999911</v>
      </c>
      <c r="BM3862" s="141">
        <v>649078.38249999913</v>
      </c>
      <c r="BN3862" s="141">
        <v>628634.96999999916</v>
      </c>
      <c r="BO3862" s="141">
        <v>608191.55749999918</v>
      </c>
      <c r="BP3862" s="141">
        <v>587748.1449999992</v>
      </c>
    </row>
    <row r="3863" spans="4:68">
      <c r="D3863" s="174" t="s">
        <v>12138</v>
      </c>
      <c r="E3863" s="176">
        <v>845843</v>
      </c>
      <c r="F3863" s="174" t="s">
        <v>12139</v>
      </c>
      <c r="G3863" s="174" t="s">
        <v>3165</v>
      </c>
      <c r="H3863" s="174" t="s">
        <v>187</v>
      </c>
      <c r="I3863" s="174" t="s">
        <v>3098</v>
      </c>
      <c r="J3863" s="174" t="s">
        <v>11810</v>
      </c>
      <c r="K3863" s="174"/>
      <c r="L3863" s="174" t="s">
        <v>172</v>
      </c>
      <c r="M3863" s="174" t="s">
        <v>250</v>
      </c>
      <c r="N3863" s="176">
        <v>960</v>
      </c>
      <c r="O3863" s="174" t="s">
        <v>3407</v>
      </c>
      <c r="P3863" s="177">
        <v>36616</v>
      </c>
      <c r="Q3863" s="176">
        <v>159</v>
      </c>
      <c r="R3863" s="175">
        <v>140092.65</v>
      </c>
      <c r="S3863" s="175">
        <v>705750.35</v>
      </c>
      <c r="T3863" s="178">
        <v>1</v>
      </c>
      <c r="U3863" s="96">
        <v>15</v>
      </c>
      <c r="V3863" s="38" t="s">
        <v>125</v>
      </c>
      <c r="W3863" s="38"/>
      <c r="X3863" s="137">
        <v>10573.0375</v>
      </c>
      <c r="Y3863" s="138">
        <v>65836</v>
      </c>
      <c r="Z3863" s="179">
        <v>66.75</v>
      </c>
      <c r="AA3863" s="139">
        <v>2080</v>
      </c>
      <c r="AB3863" s="131"/>
      <c r="AC3863" s="38"/>
      <c r="AD3863" s="140">
        <v>705750.35</v>
      </c>
      <c r="AE3863" s="141">
        <v>695177.3125</v>
      </c>
      <c r="AF3863" s="141">
        <v>684604.27500000002</v>
      </c>
      <c r="AG3863" s="141">
        <v>674031.23750000005</v>
      </c>
      <c r="AH3863" s="141">
        <v>663458.20000000007</v>
      </c>
      <c r="AI3863" s="141">
        <v>652885.16250000009</v>
      </c>
      <c r="AJ3863" s="141">
        <v>642312.12500000012</v>
      </c>
      <c r="AK3863" s="141">
        <v>631739.08750000014</v>
      </c>
      <c r="AL3863" s="141">
        <v>621166.05000000016</v>
      </c>
      <c r="AM3863" s="141">
        <v>610593.01250000019</v>
      </c>
      <c r="AN3863" s="141">
        <v>600019.97500000021</v>
      </c>
      <c r="AO3863" s="141">
        <v>589446.93750000023</v>
      </c>
      <c r="AP3863" s="141">
        <v>578873.90000000026</v>
      </c>
      <c r="AQ3863" s="141">
        <v>568300.86250000028</v>
      </c>
      <c r="AR3863" s="141">
        <v>557727.8250000003</v>
      </c>
      <c r="AS3863" s="141">
        <v>547154.78750000033</v>
      </c>
      <c r="AT3863" s="141">
        <v>536581.75000000035</v>
      </c>
      <c r="AU3863" s="141">
        <v>526008.71250000037</v>
      </c>
      <c r="AV3863" s="141">
        <v>515435.6750000004</v>
      </c>
      <c r="AW3863" s="141">
        <v>504862.63750000042</v>
      </c>
      <c r="AX3863" s="141">
        <v>494289.60000000044</v>
      </c>
      <c r="AY3863" s="141">
        <v>483716.56250000047</v>
      </c>
      <c r="AZ3863" s="141">
        <v>473143.52500000049</v>
      </c>
      <c r="BA3863" s="141">
        <v>462570.48750000051</v>
      </c>
      <c r="BB3863" s="141">
        <v>451997.45000000054</v>
      </c>
      <c r="BC3863" s="141">
        <v>441424.41250000056</v>
      </c>
      <c r="BD3863" s="141">
        <v>430851.37500000058</v>
      </c>
      <c r="BE3863" s="141">
        <v>420278.33750000061</v>
      </c>
      <c r="BF3863" s="141">
        <v>409705.30000000063</v>
      </c>
      <c r="BG3863" s="141">
        <v>399132.26250000065</v>
      </c>
      <c r="BH3863" s="141">
        <v>388559.22500000068</v>
      </c>
      <c r="BI3863" s="141">
        <v>377986.1875000007</v>
      </c>
      <c r="BJ3863" s="141">
        <v>367413.15000000072</v>
      </c>
      <c r="BK3863" s="141">
        <v>356840.11250000075</v>
      </c>
      <c r="BL3863" s="141">
        <v>346267.07500000077</v>
      </c>
      <c r="BM3863" s="141">
        <v>335694.03750000079</v>
      </c>
      <c r="BN3863" s="141">
        <v>325121.00000000081</v>
      </c>
      <c r="BO3863" s="141">
        <v>314547.96250000084</v>
      </c>
      <c r="BP3863" s="141">
        <v>303974.92500000086</v>
      </c>
    </row>
    <row r="3864" spans="4:68">
      <c r="D3864" s="174" t="s">
        <v>12140</v>
      </c>
      <c r="E3864" s="176">
        <v>547375</v>
      </c>
      <c r="F3864" s="174" t="s">
        <v>11088</v>
      </c>
      <c r="G3864" s="174" t="s">
        <v>3165</v>
      </c>
      <c r="H3864" s="174" t="s">
        <v>187</v>
      </c>
      <c r="I3864" s="174" t="s">
        <v>3098</v>
      </c>
      <c r="J3864" s="174" t="s">
        <v>11810</v>
      </c>
      <c r="K3864" s="174"/>
      <c r="L3864" s="174" t="s">
        <v>172</v>
      </c>
      <c r="M3864" s="174" t="s">
        <v>250</v>
      </c>
      <c r="N3864" s="176">
        <v>960</v>
      </c>
      <c r="O3864" s="174" t="s">
        <v>3407</v>
      </c>
      <c r="P3864" s="177">
        <v>36616</v>
      </c>
      <c r="Q3864" s="176">
        <v>159</v>
      </c>
      <c r="R3864" s="175">
        <v>90658.880000000005</v>
      </c>
      <c r="S3864" s="175">
        <v>456716.12</v>
      </c>
      <c r="T3864" s="178">
        <v>1</v>
      </c>
      <c r="U3864" s="96">
        <v>15</v>
      </c>
      <c r="V3864" s="38" t="s">
        <v>125</v>
      </c>
      <c r="W3864" s="38"/>
      <c r="X3864" s="137">
        <v>6842.1875</v>
      </c>
      <c r="Y3864" s="138">
        <v>65836</v>
      </c>
      <c r="Z3864" s="179">
        <v>66.75</v>
      </c>
      <c r="AA3864" s="139">
        <v>2080</v>
      </c>
      <c r="AB3864" s="131"/>
      <c r="AC3864" s="38"/>
      <c r="AD3864" s="140">
        <v>456716.12</v>
      </c>
      <c r="AE3864" s="141">
        <v>449873.9325</v>
      </c>
      <c r="AF3864" s="141">
        <v>443031.745</v>
      </c>
      <c r="AG3864" s="141">
        <v>436189.5575</v>
      </c>
      <c r="AH3864" s="141">
        <v>429347.37</v>
      </c>
      <c r="AI3864" s="141">
        <v>422505.1825</v>
      </c>
      <c r="AJ3864" s="141">
        <v>415662.995</v>
      </c>
      <c r="AK3864" s="141">
        <v>408820.8075</v>
      </c>
      <c r="AL3864" s="141">
        <v>401978.62</v>
      </c>
      <c r="AM3864" s="141">
        <v>395136.4325</v>
      </c>
      <c r="AN3864" s="141">
        <v>388294.245</v>
      </c>
      <c r="AO3864" s="141">
        <v>381452.0575</v>
      </c>
      <c r="AP3864" s="141">
        <v>374609.87</v>
      </c>
      <c r="AQ3864" s="141">
        <v>367767.6825</v>
      </c>
      <c r="AR3864" s="141">
        <v>360925.495</v>
      </c>
      <c r="AS3864" s="141">
        <v>354083.3075</v>
      </c>
      <c r="AT3864" s="141">
        <v>347241.12</v>
      </c>
      <c r="AU3864" s="141">
        <v>340398.9325</v>
      </c>
      <c r="AV3864" s="141">
        <v>333556.745</v>
      </c>
      <c r="AW3864" s="141">
        <v>326714.5575</v>
      </c>
      <c r="AX3864" s="141">
        <v>319872.37</v>
      </c>
      <c r="AY3864" s="141">
        <v>313030.1825</v>
      </c>
      <c r="AZ3864" s="141">
        <v>306187.995</v>
      </c>
      <c r="BA3864" s="141">
        <v>299345.8075</v>
      </c>
      <c r="BB3864" s="141">
        <v>292503.62</v>
      </c>
      <c r="BC3864" s="141">
        <v>285661.4325</v>
      </c>
      <c r="BD3864" s="141">
        <v>278819.245</v>
      </c>
      <c r="BE3864" s="141">
        <v>271977.0575</v>
      </c>
      <c r="BF3864" s="141">
        <v>265134.87</v>
      </c>
      <c r="BG3864" s="141">
        <v>258292.6825</v>
      </c>
      <c r="BH3864" s="141">
        <v>251450.495</v>
      </c>
      <c r="BI3864" s="141">
        <v>244608.3075</v>
      </c>
      <c r="BJ3864" s="141">
        <v>237766.12</v>
      </c>
      <c r="BK3864" s="141">
        <v>230923.9325</v>
      </c>
      <c r="BL3864" s="141">
        <v>224081.745</v>
      </c>
      <c r="BM3864" s="141">
        <v>217239.5575</v>
      </c>
      <c r="BN3864" s="141">
        <v>210397.37</v>
      </c>
      <c r="BO3864" s="141">
        <v>203555.1825</v>
      </c>
      <c r="BP3864" s="141">
        <v>196712.995</v>
      </c>
    </row>
    <row r="3865" spans="4:68">
      <c r="D3865" s="174" t="s">
        <v>12141</v>
      </c>
      <c r="E3865" s="176">
        <v>7844</v>
      </c>
      <c r="F3865" s="174" t="s">
        <v>3464</v>
      </c>
      <c r="G3865" s="174" t="s">
        <v>3165</v>
      </c>
      <c r="H3865" s="174" t="s">
        <v>174</v>
      </c>
      <c r="I3865" s="174" t="s">
        <v>3098</v>
      </c>
      <c r="J3865" s="174" t="s">
        <v>11810</v>
      </c>
      <c r="K3865" s="174"/>
      <c r="L3865" s="174" t="s">
        <v>172</v>
      </c>
      <c r="M3865" s="174" t="s">
        <v>250</v>
      </c>
      <c r="N3865" s="176">
        <v>960</v>
      </c>
      <c r="O3865" s="174" t="s">
        <v>3407</v>
      </c>
      <c r="P3865" s="177">
        <v>36616</v>
      </c>
      <c r="Q3865" s="176">
        <v>159</v>
      </c>
      <c r="R3865" s="175">
        <v>1299.1600000000001</v>
      </c>
      <c r="S3865" s="175">
        <v>6544.84</v>
      </c>
      <c r="T3865" s="178">
        <v>1</v>
      </c>
      <c r="U3865" s="96">
        <v>15</v>
      </c>
      <c r="V3865" s="38" t="s">
        <v>125</v>
      </c>
      <c r="W3865" s="38"/>
      <c r="X3865" s="137">
        <v>98.049999999999983</v>
      </c>
      <c r="Y3865" s="138">
        <v>65836</v>
      </c>
      <c r="Z3865" s="179">
        <v>66.75</v>
      </c>
      <c r="AA3865" s="139">
        <v>2080</v>
      </c>
      <c r="AB3865" s="131"/>
      <c r="AC3865" s="38"/>
      <c r="AD3865" s="140">
        <v>6544.84</v>
      </c>
      <c r="AE3865" s="141">
        <v>6446.79</v>
      </c>
      <c r="AF3865" s="141">
        <v>6348.74</v>
      </c>
      <c r="AG3865" s="141">
        <v>6250.69</v>
      </c>
      <c r="AH3865" s="141">
        <v>6152.6399999999994</v>
      </c>
      <c r="AI3865" s="141">
        <v>6054.5899999999992</v>
      </c>
      <c r="AJ3865" s="141">
        <v>5956.5399999999991</v>
      </c>
      <c r="AK3865" s="141">
        <v>5858.4899999999989</v>
      </c>
      <c r="AL3865" s="141">
        <v>5760.4399999999987</v>
      </c>
      <c r="AM3865" s="141">
        <v>5662.3899999999985</v>
      </c>
      <c r="AN3865" s="141">
        <v>5564.3399999999983</v>
      </c>
      <c r="AO3865" s="141">
        <v>5466.2899999999981</v>
      </c>
      <c r="AP3865" s="141">
        <v>5368.239999999998</v>
      </c>
      <c r="AQ3865" s="141">
        <v>5270.1899999999978</v>
      </c>
      <c r="AR3865" s="141">
        <v>5172.1399999999976</v>
      </c>
      <c r="AS3865" s="141">
        <v>5074.0899999999974</v>
      </c>
      <c r="AT3865" s="141">
        <v>4976.0399999999972</v>
      </c>
      <c r="AU3865" s="141">
        <v>4877.9899999999971</v>
      </c>
      <c r="AV3865" s="141">
        <v>4779.9399999999969</v>
      </c>
      <c r="AW3865" s="141">
        <v>4681.8899999999967</v>
      </c>
      <c r="AX3865" s="141">
        <v>4583.8399999999965</v>
      </c>
      <c r="AY3865" s="141">
        <v>4485.7899999999963</v>
      </c>
      <c r="AZ3865" s="141">
        <v>4387.7399999999961</v>
      </c>
      <c r="BA3865" s="141">
        <v>4289.689999999996</v>
      </c>
      <c r="BB3865" s="141">
        <v>4191.6399999999958</v>
      </c>
      <c r="BC3865" s="141">
        <v>4093.5899999999956</v>
      </c>
      <c r="BD3865" s="141">
        <v>3995.5399999999954</v>
      </c>
      <c r="BE3865" s="141">
        <v>3897.4899999999952</v>
      </c>
      <c r="BF3865" s="141">
        <v>3799.4399999999951</v>
      </c>
      <c r="BG3865" s="141">
        <v>3701.3899999999949</v>
      </c>
      <c r="BH3865" s="141">
        <v>3603.3399999999947</v>
      </c>
      <c r="BI3865" s="141">
        <v>3505.2899999999945</v>
      </c>
      <c r="BJ3865" s="141">
        <v>3407.2399999999943</v>
      </c>
      <c r="BK3865" s="141">
        <v>3309.1899999999941</v>
      </c>
      <c r="BL3865" s="141">
        <v>3211.139999999994</v>
      </c>
      <c r="BM3865" s="141">
        <v>3113.0899999999938</v>
      </c>
      <c r="BN3865" s="141">
        <v>3015.0399999999936</v>
      </c>
      <c r="BO3865" s="141">
        <v>2916.9899999999934</v>
      </c>
      <c r="BP3865" s="141">
        <v>2818.9399999999932</v>
      </c>
    </row>
    <row r="3866" spans="4:68">
      <c r="D3866" s="174" t="s">
        <v>12142</v>
      </c>
      <c r="E3866" s="176">
        <v>585487</v>
      </c>
      <c r="F3866" s="174" t="s">
        <v>3486</v>
      </c>
      <c r="G3866" s="174" t="s">
        <v>3165</v>
      </c>
      <c r="H3866" s="174" t="s">
        <v>174</v>
      </c>
      <c r="I3866" s="174" t="s">
        <v>3098</v>
      </c>
      <c r="J3866" s="174" t="s">
        <v>11810</v>
      </c>
      <c r="K3866" s="174"/>
      <c r="L3866" s="174" t="s">
        <v>172</v>
      </c>
      <c r="M3866" s="174" t="s">
        <v>250</v>
      </c>
      <c r="N3866" s="176">
        <v>960</v>
      </c>
      <c r="O3866" s="174" t="s">
        <v>3407</v>
      </c>
      <c r="P3866" s="177">
        <v>36616</v>
      </c>
      <c r="Q3866" s="176">
        <v>159</v>
      </c>
      <c r="R3866" s="175">
        <v>96971.18</v>
      </c>
      <c r="S3866" s="175">
        <v>488515.82</v>
      </c>
      <c r="T3866" s="178">
        <v>1</v>
      </c>
      <c r="U3866" s="96">
        <v>15</v>
      </c>
      <c r="V3866" s="38" t="s">
        <v>125</v>
      </c>
      <c r="W3866" s="38"/>
      <c r="X3866" s="137">
        <v>7318.5874999999996</v>
      </c>
      <c r="Y3866" s="138">
        <v>65836</v>
      </c>
      <c r="Z3866" s="179">
        <v>66.75</v>
      </c>
      <c r="AA3866" s="139">
        <v>2080</v>
      </c>
      <c r="AB3866" s="131"/>
      <c r="AC3866" s="38"/>
      <c r="AD3866" s="140">
        <v>488515.82</v>
      </c>
      <c r="AE3866" s="141">
        <v>481197.23249999998</v>
      </c>
      <c r="AF3866" s="141">
        <v>473878.64499999996</v>
      </c>
      <c r="AG3866" s="141">
        <v>466560.05749999994</v>
      </c>
      <c r="AH3866" s="141">
        <v>459241.46999999991</v>
      </c>
      <c r="AI3866" s="141">
        <v>451922.88249999989</v>
      </c>
      <c r="AJ3866" s="141">
        <v>444604.29499999987</v>
      </c>
      <c r="AK3866" s="141">
        <v>437285.70749999984</v>
      </c>
      <c r="AL3866" s="141">
        <v>429967.11999999982</v>
      </c>
      <c r="AM3866" s="141">
        <v>422648.5324999998</v>
      </c>
      <c r="AN3866" s="141">
        <v>415329.94499999977</v>
      </c>
      <c r="AO3866" s="141">
        <v>408011.35749999975</v>
      </c>
      <c r="AP3866" s="141">
        <v>400692.76999999973</v>
      </c>
      <c r="AQ3866" s="141">
        <v>393374.1824999997</v>
      </c>
      <c r="AR3866" s="141">
        <v>386055.59499999968</v>
      </c>
      <c r="AS3866" s="141">
        <v>378737.00749999966</v>
      </c>
      <c r="AT3866" s="141">
        <v>371418.41999999963</v>
      </c>
      <c r="AU3866" s="141">
        <v>364099.83249999961</v>
      </c>
      <c r="AV3866" s="141">
        <v>356781.24499999959</v>
      </c>
      <c r="AW3866" s="141">
        <v>349462.65749999956</v>
      </c>
      <c r="AX3866" s="141">
        <v>342144.06999999954</v>
      </c>
      <c r="AY3866" s="141">
        <v>334825.48249999952</v>
      </c>
      <c r="AZ3866" s="141">
        <v>327506.89499999949</v>
      </c>
      <c r="BA3866" s="141">
        <v>320188.30749999947</v>
      </c>
      <c r="BB3866" s="141">
        <v>312869.71999999945</v>
      </c>
      <c r="BC3866" s="141">
        <v>305551.13249999942</v>
      </c>
      <c r="BD3866" s="141">
        <v>298232.5449999994</v>
      </c>
      <c r="BE3866" s="141">
        <v>290913.95749999938</v>
      </c>
      <c r="BF3866" s="141">
        <v>283595.36999999936</v>
      </c>
      <c r="BG3866" s="141">
        <v>276276.78249999933</v>
      </c>
      <c r="BH3866" s="141">
        <v>268958.19499999931</v>
      </c>
      <c r="BI3866" s="141">
        <v>261639.60749999931</v>
      </c>
      <c r="BJ3866" s="141">
        <v>254321.01999999932</v>
      </c>
      <c r="BK3866" s="141">
        <v>247002.43249999933</v>
      </c>
      <c r="BL3866" s="141">
        <v>239683.84499999933</v>
      </c>
      <c r="BM3866" s="141">
        <v>232365.25749999934</v>
      </c>
      <c r="BN3866" s="141">
        <v>225046.66999999934</v>
      </c>
      <c r="BO3866" s="141">
        <v>217728.08249999935</v>
      </c>
      <c r="BP3866" s="141">
        <v>210409.49499999936</v>
      </c>
    </row>
    <row r="3867" spans="4:68">
      <c r="D3867" s="174" t="s">
        <v>12143</v>
      </c>
      <c r="E3867" s="176">
        <v>152292</v>
      </c>
      <c r="F3867" s="174" t="s">
        <v>3488</v>
      </c>
      <c r="G3867" s="174" t="s">
        <v>3165</v>
      </c>
      <c r="H3867" s="174" t="s">
        <v>174</v>
      </c>
      <c r="I3867" s="174" t="s">
        <v>3098</v>
      </c>
      <c r="J3867" s="174" t="s">
        <v>11810</v>
      </c>
      <c r="K3867" s="174"/>
      <c r="L3867" s="174" t="s">
        <v>172</v>
      </c>
      <c r="M3867" s="174" t="s">
        <v>250</v>
      </c>
      <c r="N3867" s="176">
        <v>960</v>
      </c>
      <c r="O3867" s="174" t="s">
        <v>3407</v>
      </c>
      <c r="P3867" s="177">
        <v>36616</v>
      </c>
      <c r="Q3867" s="176">
        <v>159</v>
      </c>
      <c r="R3867" s="175">
        <v>25223.360000000001</v>
      </c>
      <c r="S3867" s="175">
        <v>127068.64</v>
      </c>
      <c r="T3867" s="178">
        <v>1</v>
      </c>
      <c r="U3867" s="96">
        <v>15</v>
      </c>
      <c r="V3867" s="38" t="s">
        <v>125</v>
      </c>
      <c r="W3867" s="38"/>
      <c r="X3867" s="137">
        <v>1903.6499999999999</v>
      </c>
      <c r="Y3867" s="138">
        <v>65836</v>
      </c>
      <c r="Z3867" s="179">
        <v>66.75</v>
      </c>
      <c r="AA3867" s="139">
        <v>2080</v>
      </c>
      <c r="AB3867" s="131"/>
      <c r="AC3867" s="38"/>
      <c r="AD3867" s="140">
        <v>127068.64</v>
      </c>
      <c r="AE3867" s="141">
        <v>125164.99</v>
      </c>
      <c r="AF3867" s="141">
        <v>123261.34000000001</v>
      </c>
      <c r="AG3867" s="141">
        <v>121357.69000000002</v>
      </c>
      <c r="AH3867" s="141">
        <v>119454.04000000002</v>
      </c>
      <c r="AI3867" s="141">
        <v>117550.39000000003</v>
      </c>
      <c r="AJ3867" s="141">
        <v>115646.74000000003</v>
      </c>
      <c r="AK3867" s="141">
        <v>113743.09000000004</v>
      </c>
      <c r="AL3867" s="141">
        <v>111839.44000000005</v>
      </c>
      <c r="AM3867" s="141">
        <v>109935.79000000005</v>
      </c>
      <c r="AN3867" s="141">
        <v>108032.14000000006</v>
      </c>
      <c r="AO3867" s="141">
        <v>106128.49000000006</v>
      </c>
      <c r="AP3867" s="141">
        <v>104224.84000000007</v>
      </c>
      <c r="AQ3867" s="141">
        <v>102321.19000000008</v>
      </c>
      <c r="AR3867" s="141">
        <v>100417.54000000008</v>
      </c>
      <c r="AS3867" s="141">
        <v>98513.890000000087</v>
      </c>
      <c r="AT3867" s="141">
        <v>96610.240000000093</v>
      </c>
      <c r="AU3867" s="141">
        <v>94706.590000000098</v>
      </c>
      <c r="AV3867" s="141">
        <v>92802.940000000104</v>
      </c>
      <c r="AW3867" s="141">
        <v>90899.29000000011</v>
      </c>
      <c r="AX3867" s="141">
        <v>88995.640000000116</v>
      </c>
      <c r="AY3867" s="141">
        <v>87091.990000000122</v>
      </c>
      <c r="AZ3867" s="141">
        <v>85188.340000000127</v>
      </c>
      <c r="BA3867" s="141">
        <v>83284.690000000133</v>
      </c>
      <c r="BB3867" s="141">
        <v>81381.040000000139</v>
      </c>
      <c r="BC3867" s="141">
        <v>79477.390000000145</v>
      </c>
      <c r="BD3867" s="141">
        <v>77573.740000000151</v>
      </c>
      <c r="BE3867" s="141">
        <v>75670.090000000157</v>
      </c>
      <c r="BF3867" s="141">
        <v>73766.440000000162</v>
      </c>
      <c r="BG3867" s="141">
        <v>71862.790000000168</v>
      </c>
      <c r="BH3867" s="141">
        <v>69959.140000000174</v>
      </c>
      <c r="BI3867" s="141">
        <v>68055.49000000018</v>
      </c>
      <c r="BJ3867" s="141">
        <v>66151.840000000186</v>
      </c>
      <c r="BK3867" s="141">
        <v>64248.190000000184</v>
      </c>
      <c r="BL3867" s="141">
        <v>62344.540000000183</v>
      </c>
      <c r="BM3867" s="141">
        <v>60440.890000000181</v>
      </c>
      <c r="BN3867" s="141">
        <v>58537.24000000018</v>
      </c>
      <c r="BO3867" s="141">
        <v>56633.590000000178</v>
      </c>
      <c r="BP3867" s="141">
        <v>54729.940000000177</v>
      </c>
    </row>
    <row r="3868" spans="4:68">
      <c r="D3868" s="174" t="s">
        <v>12144</v>
      </c>
      <c r="E3868" s="176">
        <v>6445875</v>
      </c>
      <c r="F3868" s="174" t="s">
        <v>3459</v>
      </c>
      <c r="G3868" s="174" t="s">
        <v>3165</v>
      </c>
      <c r="H3868" s="174" t="s">
        <v>174</v>
      </c>
      <c r="I3868" s="174" t="s">
        <v>3098</v>
      </c>
      <c r="J3868" s="174" t="s">
        <v>11810</v>
      </c>
      <c r="K3868" s="174"/>
      <c r="L3868" s="174" t="s">
        <v>172</v>
      </c>
      <c r="M3868" s="174" t="s">
        <v>250</v>
      </c>
      <c r="N3868" s="176">
        <v>960</v>
      </c>
      <c r="O3868" s="174" t="s">
        <v>3407</v>
      </c>
      <c r="P3868" s="177">
        <v>36616</v>
      </c>
      <c r="Q3868" s="176">
        <v>159</v>
      </c>
      <c r="R3868" s="175">
        <v>1067597.95</v>
      </c>
      <c r="S3868" s="175">
        <v>5378277.0499999998</v>
      </c>
      <c r="T3868" s="178">
        <v>1</v>
      </c>
      <c r="U3868" s="96">
        <v>15</v>
      </c>
      <c r="V3868" s="38" t="s">
        <v>125</v>
      </c>
      <c r="W3868" s="38"/>
      <c r="X3868" s="137">
        <v>80573.4375</v>
      </c>
      <c r="Y3868" s="138">
        <v>65836</v>
      </c>
      <c r="Z3868" s="179">
        <v>66.75</v>
      </c>
      <c r="AA3868" s="139">
        <v>2080</v>
      </c>
      <c r="AB3868" s="131"/>
      <c r="AC3868" s="38"/>
      <c r="AD3868" s="140">
        <v>5378277.0499999998</v>
      </c>
      <c r="AE3868" s="141">
        <v>5297703.6124999998</v>
      </c>
      <c r="AF3868" s="141">
        <v>5217130.1749999998</v>
      </c>
      <c r="AG3868" s="141">
        <v>5136556.7374999998</v>
      </c>
      <c r="AH3868" s="141">
        <v>5055983.3</v>
      </c>
      <c r="AI3868" s="141">
        <v>4975409.8624999998</v>
      </c>
      <c r="AJ3868" s="141">
        <v>4894836.4249999998</v>
      </c>
      <c r="AK3868" s="141">
        <v>4814262.9874999998</v>
      </c>
      <c r="AL3868" s="141">
        <v>4733689.55</v>
      </c>
      <c r="AM3868" s="141">
        <v>4653116.1124999998</v>
      </c>
      <c r="AN3868" s="141">
        <v>4572542.6749999998</v>
      </c>
      <c r="AO3868" s="141">
        <v>4491969.2374999998</v>
      </c>
      <c r="AP3868" s="141">
        <v>4411395.8</v>
      </c>
      <c r="AQ3868" s="141">
        <v>4330822.3624999998</v>
      </c>
      <c r="AR3868" s="141">
        <v>4250248.9249999998</v>
      </c>
      <c r="AS3868" s="141">
        <v>4169675.4874999998</v>
      </c>
      <c r="AT3868" s="141">
        <v>4089102.05</v>
      </c>
      <c r="AU3868" s="141">
        <v>4008528.6124999998</v>
      </c>
      <c r="AV3868" s="141">
        <v>3927955.1749999998</v>
      </c>
      <c r="AW3868" s="141">
        <v>3847381.7374999998</v>
      </c>
      <c r="AX3868" s="141">
        <v>3766808.3</v>
      </c>
      <c r="AY3868" s="141">
        <v>3686234.8624999998</v>
      </c>
      <c r="AZ3868" s="141">
        <v>3605661.4249999998</v>
      </c>
      <c r="BA3868" s="141">
        <v>3525087.9874999998</v>
      </c>
      <c r="BB3868" s="141">
        <v>3444514.55</v>
      </c>
      <c r="BC3868" s="141">
        <v>3363941.1124999998</v>
      </c>
      <c r="BD3868" s="141">
        <v>3283367.6749999998</v>
      </c>
      <c r="BE3868" s="141">
        <v>3202794.2374999998</v>
      </c>
      <c r="BF3868" s="141">
        <v>3122220.8</v>
      </c>
      <c r="BG3868" s="141">
        <v>3041647.3624999998</v>
      </c>
      <c r="BH3868" s="141">
        <v>2961073.9249999998</v>
      </c>
      <c r="BI3868" s="141">
        <v>2880500.4874999998</v>
      </c>
      <c r="BJ3868" s="141">
        <v>2799927.05</v>
      </c>
      <c r="BK3868" s="141">
        <v>2719353.6124999998</v>
      </c>
      <c r="BL3868" s="141">
        <v>2638780.1749999998</v>
      </c>
      <c r="BM3868" s="141">
        <v>2558206.7374999998</v>
      </c>
      <c r="BN3868" s="141">
        <v>2477633.2999999998</v>
      </c>
      <c r="BO3868" s="141">
        <v>2397059.8624999998</v>
      </c>
      <c r="BP3868" s="141">
        <v>2316486.4249999998</v>
      </c>
    </row>
    <row r="3869" spans="4:68">
      <c r="D3869" s="174" t="s">
        <v>12145</v>
      </c>
      <c r="E3869" s="176">
        <v>18940151</v>
      </c>
      <c r="F3869" s="174" t="s">
        <v>3501</v>
      </c>
      <c r="G3869" s="174" t="s">
        <v>3165</v>
      </c>
      <c r="H3869" s="174" t="s">
        <v>174</v>
      </c>
      <c r="I3869" s="174" t="s">
        <v>3098</v>
      </c>
      <c r="J3869" s="174" t="s">
        <v>11810</v>
      </c>
      <c r="K3869" s="174"/>
      <c r="L3869" s="174" t="s">
        <v>172</v>
      </c>
      <c r="M3869" s="174" t="s">
        <v>250</v>
      </c>
      <c r="N3869" s="176">
        <v>960</v>
      </c>
      <c r="O3869" s="174" t="s">
        <v>3407</v>
      </c>
      <c r="P3869" s="177">
        <v>36616</v>
      </c>
      <c r="Q3869" s="176">
        <v>159</v>
      </c>
      <c r="R3869" s="175">
        <v>3136962.41</v>
      </c>
      <c r="S3869" s="175">
        <v>15803188.59</v>
      </c>
      <c r="T3869" s="178">
        <v>1</v>
      </c>
      <c r="U3869" s="96">
        <v>15</v>
      </c>
      <c r="V3869" s="38" t="s">
        <v>125</v>
      </c>
      <c r="W3869" s="38"/>
      <c r="X3869" s="137">
        <v>236751.88750000001</v>
      </c>
      <c r="Y3869" s="138">
        <v>65836</v>
      </c>
      <c r="Z3869" s="179">
        <v>66.75</v>
      </c>
      <c r="AA3869" s="139">
        <v>2080</v>
      </c>
      <c r="AB3869" s="131"/>
      <c r="AC3869" s="38"/>
      <c r="AD3869" s="140">
        <v>15803188.59</v>
      </c>
      <c r="AE3869" s="141">
        <v>15566436.702500001</v>
      </c>
      <c r="AF3869" s="141">
        <v>15329684.815000001</v>
      </c>
      <c r="AG3869" s="141">
        <v>15092932.927500002</v>
      </c>
      <c r="AH3869" s="141">
        <v>14856181.040000003</v>
      </c>
      <c r="AI3869" s="141">
        <v>14619429.152500004</v>
      </c>
      <c r="AJ3869" s="141">
        <v>14382677.265000004</v>
      </c>
      <c r="AK3869" s="141">
        <v>14145925.377500005</v>
      </c>
      <c r="AL3869" s="141">
        <v>13909173.490000006</v>
      </c>
      <c r="AM3869" s="141">
        <v>13672421.602500007</v>
      </c>
      <c r="AN3869" s="141">
        <v>13435669.715000007</v>
      </c>
      <c r="AO3869" s="141">
        <v>13198917.827500008</v>
      </c>
      <c r="AP3869" s="141">
        <v>12962165.940000009</v>
      </c>
      <c r="AQ3869" s="141">
        <v>12725414.05250001</v>
      </c>
      <c r="AR3869" s="141">
        <v>12488662.16500001</v>
      </c>
      <c r="AS3869" s="141">
        <v>12251910.277500011</v>
      </c>
      <c r="AT3869" s="141">
        <v>12015158.390000012</v>
      </c>
      <c r="AU3869" s="141">
        <v>11778406.502500013</v>
      </c>
      <c r="AV3869" s="141">
        <v>11541654.615000013</v>
      </c>
      <c r="AW3869" s="141">
        <v>11304902.727500014</v>
      </c>
      <c r="AX3869" s="141">
        <v>11068150.840000015</v>
      </c>
      <c r="AY3869" s="141">
        <v>10831398.952500015</v>
      </c>
      <c r="AZ3869" s="141">
        <v>10594647.065000016</v>
      </c>
      <c r="BA3869" s="141">
        <v>10357895.177500017</v>
      </c>
      <c r="BB3869" s="141">
        <v>10121143.290000018</v>
      </c>
      <c r="BC3869" s="141">
        <v>9884391.4025000185</v>
      </c>
      <c r="BD3869" s="141">
        <v>9647639.5150000192</v>
      </c>
      <c r="BE3869" s="141">
        <v>9410887.62750002</v>
      </c>
      <c r="BF3869" s="141">
        <v>9174135.7400000207</v>
      </c>
      <c r="BG3869" s="141">
        <v>8937383.8525000215</v>
      </c>
      <c r="BH3869" s="141">
        <v>8700631.9650000222</v>
      </c>
      <c r="BI3869" s="141">
        <v>8463880.0775000229</v>
      </c>
      <c r="BJ3869" s="141">
        <v>8227128.1900000228</v>
      </c>
      <c r="BK3869" s="141">
        <v>7990376.3025000226</v>
      </c>
      <c r="BL3869" s="141">
        <v>7753624.4150000224</v>
      </c>
      <c r="BM3869" s="141">
        <v>7516872.5275000222</v>
      </c>
      <c r="BN3869" s="141">
        <v>7280120.640000022</v>
      </c>
      <c r="BO3869" s="141">
        <v>7043368.7525000218</v>
      </c>
      <c r="BP3869" s="141">
        <v>6806616.8650000216</v>
      </c>
    </row>
    <row r="3870" spans="4:68">
      <c r="D3870" s="174" t="s">
        <v>12146</v>
      </c>
      <c r="E3870" s="176">
        <v>49446</v>
      </c>
      <c r="F3870" s="174" t="s">
        <v>12147</v>
      </c>
      <c r="G3870" s="174" t="s">
        <v>3165</v>
      </c>
      <c r="H3870" s="174" t="s">
        <v>174</v>
      </c>
      <c r="I3870" s="174" t="s">
        <v>3098</v>
      </c>
      <c r="J3870" s="174" t="s">
        <v>11810</v>
      </c>
      <c r="K3870" s="174"/>
      <c r="L3870" s="174" t="s">
        <v>172</v>
      </c>
      <c r="M3870" s="174" t="s">
        <v>250</v>
      </c>
      <c r="N3870" s="176">
        <v>960</v>
      </c>
      <c r="O3870" s="174" t="s">
        <v>3407</v>
      </c>
      <c r="P3870" s="177">
        <v>36616</v>
      </c>
      <c r="Q3870" s="176">
        <v>159</v>
      </c>
      <c r="R3870" s="175">
        <v>8189.43</v>
      </c>
      <c r="S3870" s="175">
        <v>41256.57</v>
      </c>
      <c r="T3870" s="178">
        <v>1</v>
      </c>
      <c r="U3870" s="96">
        <v>15</v>
      </c>
      <c r="V3870" s="38" t="s">
        <v>125</v>
      </c>
      <c r="W3870" s="38"/>
      <c r="X3870" s="137">
        <v>618.07500000000005</v>
      </c>
      <c r="Y3870" s="138">
        <v>65836</v>
      </c>
      <c r="Z3870" s="179">
        <v>66.75</v>
      </c>
      <c r="AA3870" s="139">
        <v>2080</v>
      </c>
      <c r="AB3870" s="131"/>
      <c r="AC3870" s="38"/>
      <c r="AD3870" s="140">
        <v>41256.57</v>
      </c>
      <c r="AE3870" s="141">
        <v>40638.495000000003</v>
      </c>
      <c r="AF3870" s="141">
        <v>40020.420000000006</v>
      </c>
      <c r="AG3870" s="141">
        <v>39402.345000000008</v>
      </c>
      <c r="AH3870" s="141">
        <v>38784.270000000011</v>
      </c>
      <c r="AI3870" s="141">
        <v>38166.195000000014</v>
      </c>
      <c r="AJ3870" s="141">
        <v>37548.120000000017</v>
      </c>
      <c r="AK3870" s="141">
        <v>36930.04500000002</v>
      </c>
      <c r="AL3870" s="141">
        <v>36311.970000000023</v>
      </c>
      <c r="AM3870" s="141">
        <v>35693.895000000026</v>
      </c>
      <c r="AN3870" s="141">
        <v>35075.820000000029</v>
      </c>
      <c r="AO3870" s="141">
        <v>34457.745000000032</v>
      </c>
      <c r="AP3870" s="141">
        <v>33839.670000000035</v>
      </c>
      <c r="AQ3870" s="141">
        <v>33221.595000000038</v>
      </c>
      <c r="AR3870" s="141">
        <v>32603.520000000037</v>
      </c>
      <c r="AS3870" s="141">
        <v>31985.445000000036</v>
      </c>
      <c r="AT3870" s="141">
        <v>31367.370000000035</v>
      </c>
      <c r="AU3870" s="141">
        <v>30749.295000000035</v>
      </c>
      <c r="AV3870" s="141">
        <v>30131.220000000034</v>
      </c>
      <c r="AW3870" s="141">
        <v>29513.145000000033</v>
      </c>
      <c r="AX3870" s="141">
        <v>28895.070000000032</v>
      </c>
      <c r="AY3870" s="141">
        <v>28276.995000000032</v>
      </c>
      <c r="AZ3870" s="141">
        <v>27658.920000000031</v>
      </c>
      <c r="BA3870" s="141">
        <v>27040.84500000003</v>
      </c>
      <c r="BB3870" s="141">
        <v>26422.77000000003</v>
      </c>
      <c r="BC3870" s="141">
        <v>25804.695000000029</v>
      </c>
      <c r="BD3870" s="141">
        <v>25186.620000000028</v>
      </c>
      <c r="BE3870" s="141">
        <v>24568.545000000027</v>
      </c>
      <c r="BF3870" s="141">
        <v>23950.470000000027</v>
      </c>
      <c r="BG3870" s="141">
        <v>23332.395000000026</v>
      </c>
      <c r="BH3870" s="141">
        <v>22714.320000000025</v>
      </c>
      <c r="BI3870" s="141">
        <v>22096.245000000024</v>
      </c>
      <c r="BJ3870" s="141">
        <v>21478.170000000024</v>
      </c>
      <c r="BK3870" s="141">
        <v>20860.095000000023</v>
      </c>
      <c r="BL3870" s="141">
        <v>20242.020000000022</v>
      </c>
      <c r="BM3870" s="141">
        <v>19623.945000000022</v>
      </c>
      <c r="BN3870" s="141">
        <v>19005.870000000021</v>
      </c>
      <c r="BO3870" s="141">
        <v>18387.79500000002</v>
      </c>
      <c r="BP3870" s="141">
        <v>17769.720000000019</v>
      </c>
    </row>
    <row r="3871" spans="4:68">
      <c r="D3871" s="174" t="s">
        <v>12148</v>
      </c>
      <c r="E3871" s="176">
        <v>3838952</v>
      </c>
      <c r="F3871" s="174" t="s">
        <v>3520</v>
      </c>
      <c r="G3871" s="174" t="s">
        <v>3165</v>
      </c>
      <c r="H3871" s="174" t="s">
        <v>174</v>
      </c>
      <c r="I3871" s="174" t="s">
        <v>3098</v>
      </c>
      <c r="J3871" s="174" t="s">
        <v>11810</v>
      </c>
      <c r="K3871" s="174"/>
      <c r="L3871" s="174" t="s">
        <v>172</v>
      </c>
      <c r="M3871" s="174" t="s">
        <v>250</v>
      </c>
      <c r="N3871" s="176">
        <v>960</v>
      </c>
      <c r="O3871" s="174" t="s">
        <v>3407</v>
      </c>
      <c r="P3871" s="177">
        <v>36616</v>
      </c>
      <c r="Q3871" s="176">
        <v>159</v>
      </c>
      <c r="R3871" s="175">
        <v>635826.43000000005</v>
      </c>
      <c r="S3871" s="175">
        <v>3203125.57</v>
      </c>
      <c r="T3871" s="178">
        <v>1</v>
      </c>
      <c r="U3871" s="96">
        <v>15</v>
      </c>
      <c r="V3871" s="38" t="s">
        <v>125</v>
      </c>
      <c r="W3871" s="38"/>
      <c r="X3871" s="137">
        <v>47986.9</v>
      </c>
      <c r="Y3871" s="138">
        <v>65836</v>
      </c>
      <c r="Z3871" s="179">
        <v>66.75</v>
      </c>
      <c r="AA3871" s="139">
        <v>2080</v>
      </c>
      <c r="AB3871" s="131"/>
      <c r="AC3871" s="38"/>
      <c r="AD3871" s="140">
        <v>3203125.57</v>
      </c>
      <c r="AE3871" s="141">
        <v>3155138.67</v>
      </c>
      <c r="AF3871" s="141">
        <v>3107151.77</v>
      </c>
      <c r="AG3871" s="141">
        <v>3059164.87</v>
      </c>
      <c r="AH3871" s="141">
        <v>3011177.97</v>
      </c>
      <c r="AI3871" s="141">
        <v>2963191.0700000003</v>
      </c>
      <c r="AJ3871" s="141">
        <v>2915204.1700000004</v>
      </c>
      <c r="AK3871" s="141">
        <v>2867217.2700000005</v>
      </c>
      <c r="AL3871" s="141">
        <v>2819230.3700000006</v>
      </c>
      <c r="AM3871" s="141">
        <v>2771243.4700000007</v>
      </c>
      <c r="AN3871" s="141">
        <v>2723256.5700000008</v>
      </c>
      <c r="AO3871" s="141">
        <v>2675269.6700000009</v>
      </c>
      <c r="AP3871" s="141">
        <v>2627282.7700000009</v>
      </c>
      <c r="AQ3871" s="141">
        <v>2579295.870000001</v>
      </c>
      <c r="AR3871" s="141">
        <v>2531308.9700000011</v>
      </c>
      <c r="AS3871" s="141">
        <v>2483322.0700000012</v>
      </c>
      <c r="AT3871" s="141">
        <v>2435335.1700000013</v>
      </c>
      <c r="AU3871" s="141">
        <v>2387348.2700000014</v>
      </c>
      <c r="AV3871" s="141">
        <v>2339361.3700000015</v>
      </c>
      <c r="AW3871" s="141">
        <v>2291374.4700000016</v>
      </c>
      <c r="AX3871" s="141">
        <v>2243387.5700000017</v>
      </c>
      <c r="AY3871" s="141">
        <v>2195400.6700000018</v>
      </c>
      <c r="AZ3871" s="141">
        <v>2147413.7700000019</v>
      </c>
      <c r="BA3871" s="141">
        <v>2099426.870000002</v>
      </c>
      <c r="BB3871" s="141">
        <v>2051439.9700000021</v>
      </c>
      <c r="BC3871" s="141">
        <v>2003453.0700000022</v>
      </c>
      <c r="BD3871" s="141">
        <v>1955466.1700000023</v>
      </c>
      <c r="BE3871" s="141">
        <v>1907479.2700000023</v>
      </c>
      <c r="BF3871" s="141">
        <v>1859492.3700000024</v>
      </c>
      <c r="BG3871" s="141">
        <v>1811505.4700000025</v>
      </c>
      <c r="BH3871" s="141">
        <v>1763518.5700000026</v>
      </c>
      <c r="BI3871" s="141">
        <v>1715531.6700000027</v>
      </c>
      <c r="BJ3871" s="141">
        <v>1667544.7700000028</v>
      </c>
      <c r="BK3871" s="141">
        <v>1619557.8700000029</v>
      </c>
      <c r="BL3871" s="141">
        <v>1571570.970000003</v>
      </c>
      <c r="BM3871" s="141">
        <v>1523584.0700000031</v>
      </c>
      <c r="BN3871" s="141">
        <v>1475597.1700000032</v>
      </c>
      <c r="BO3871" s="141">
        <v>1427610.2700000033</v>
      </c>
      <c r="BP3871" s="141">
        <v>1379623.3700000034</v>
      </c>
    </row>
    <row r="3872" spans="4:68">
      <c r="D3872" s="174" t="s">
        <v>12149</v>
      </c>
      <c r="E3872" s="176">
        <v>3523922</v>
      </c>
      <c r="F3872" s="174" t="s">
        <v>4654</v>
      </c>
      <c r="G3872" s="174" t="s">
        <v>3165</v>
      </c>
      <c r="H3872" s="174" t="s">
        <v>174</v>
      </c>
      <c r="I3872" s="174" t="s">
        <v>3098</v>
      </c>
      <c r="J3872" s="174" t="s">
        <v>11810</v>
      </c>
      <c r="K3872" s="174"/>
      <c r="L3872" s="174" t="s">
        <v>172</v>
      </c>
      <c r="M3872" s="174" t="s">
        <v>250</v>
      </c>
      <c r="N3872" s="176">
        <v>960</v>
      </c>
      <c r="O3872" s="174" t="s">
        <v>3407</v>
      </c>
      <c r="P3872" s="177">
        <v>36616</v>
      </c>
      <c r="Q3872" s="176">
        <v>159</v>
      </c>
      <c r="R3872" s="175">
        <v>583649.52</v>
      </c>
      <c r="S3872" s="175">
        <v>2940272.48</v>
      </c>
      <c r="T3872" s="178">
        <v>1</v>
      </c>
      <c r="U3872" s="96">
        <v>15</v>
      </c>
      <c r="V3872" s="38" t="s">
        <v>125</v>
      </c>
      <c r="W3872" s="38"/>
      <c r="X3872" s="137">
        <v>44049.025000000001</v>
      </c>
      <c r="Y3872" s="138">
        <v>65836</v>
      </c>
      <c r="Z3872" s="179">
        <v>66.75</v>
      </c>
      <c r="AA3872" s="139">
        <v>2080</v>
      </c>
      <c r="AB3872" s="131"/>
      <c r="AC3872" s="38"/>
      <c r="AD3872" s="140">
        <v>2940272.48</v>
      </c>
      <c r="AE3872" s="141">
        <v>2896223.4550000001</v>
      </c>
      <c r="AF3872" s="141">
        <v>2852174.43</v>
      </c>
      <c r="AG3872" s="141">
        <v>2808125.4050000003</v>
      </c>
      <c r="AH3872" s="141">
        <v>2764076.3800000004</v>
      </c>
      <c r="AI3872" s="141">
        <v>2720027.3550000004</v>
      </c>
      <c r="AJ3872" s="141">
        <v>2675978.3300000005</v>
      </c>
      <c r="AK3872" s="141">
        <v>2631929.3050000006</v>
      </c>
      <c r="AL3872" s="141">
        <v>2587880.2800000007</v>
      </c>
      <c r="AM3872" s="141">
        <v>2543831.2550000008</v>
      </c>
      <c r="AN3872" s="141">
        <v>2499782.2300000009</v>
      </c>
      <c r="AO3872" s="141">
        <v>2455733.205000001</v>
      </c>
      <c r="AP3872" s="141">
        <v>2411684.1800000011</v>
      </c>
      <c r="AQ3872" s="141">
        <v>2367635.1550000012</v>
      </c>
      <c r="AR3872" s="141">
        <v>2323586.1300000013</v>
      </c>
      <c r="AS3872" s="141">
        <v>2279537.1050000014</v>
      </c>
      <c r="AT3872" s="141">
        <v>2235488.0800000015</v>
      </c>
      <c r="AU3872" s="141">
        <v>2191439.0550000016</v>
      </c>
      <c r="AV3872" s="141">
        <v>2147390.0300000017</v>
      </c>
      <c r="AW3872" s="141">
        <v>2103341.0050000018</v>
      </c>
      <c r="AX3872" s="141">
        <v>2059291.9800000018</v>
      </c>
      <c r="AY3872" s="141">
        <v>2015242.9550000019</v>
      </c>
      <c r="AZ3872" s="141">
        <v>1971193.930000002</v>
      </c>
      <c r="BA3872" s="141">
        <v>1927144.9050000021</v>
      </c>
      <c r="BB3872" s="141">
        <v>1883095.8800000022</v>
      </c>
      <c r="BC3872" s="141">
        <v>1839046.8550000023</v>
      </c>
      <c r="BD3872" s="141">
        <v>1794997.8300000024</v>
      </c>
      <c r="BE3872" s="141">
        <v>1750948.8050000025</v>
      </c>
      <c r="BF3872" s="141">
        <v>1706899.7800000026</v>
      </c>
      <c r="BG3872" s="141">
        <v>1662850.7550000027</v>
      </c>
      <c r="BH3872" s="141">
        <v>1618801.7300000028</v>
      </c>
      <c r="BI3872" s="141">
        <v>1574752.7050000029</v>
      </c>
      <c r="BJ3872" s="141">
        <v>1530703.680000003</v>
      </c>
      <c r="BK3872" s="141">
        <v>1486654.6550000031</v>
      </c>
      <c r="BL3872" s="141">
        <v>1442605.6300000031</v>
      </c>
      <c r="BM3872" s="141">
        <v>1398556.6050000032</v>
      </c>
      <c r="BN3872" s="141">
        <v>1354507.5800000033</v>
      </c>
      <c r="BO3872" s="141">
        <v>1310458.5550000034</v>
      </c>
      <c r="BP3872" s="141">
        <v>1266409.5300000035</v>
      </c>
    </row>
    <row r="3873" spans="4:68">
      <c r="D3873" s="174" t="s">
        <v>12150</v>
      </c>
      <c r="E3873" s="176">
        <v>6855770</v>
      </c>
      <c r="F3873" s="174" t="s">
        <v>3503</v>
      </c>
      <c r="G3873" s="174" t="s">
        <v>3165</v>
      </c>
      <c r="H3873" s="174" t="s">
        <v>174</v>
      </c>
      <c r="I3873" s="174" t="s">
        <v>3098</v>
      </c>
      <c r="J3873" s="174" t="s">
        <v>11810</v>
      </c>
      <c r="K3873" s="174"/>
      <c r="L3873" s="174" t="s">
        <v>172</v>
      </c>
      <c r="M3873" s="174" t="s">
        <v>250</v>
      </c>
      <c r="N3873" s="176">
        <v>960</v>
      </c>
      <c r="O3873" s="174" t="s">
        <v>3407</v>
      </c>
      <c r="P3873" s="177">
        <v>36616</v>
      </c>
      <c r="Q3873" s="176">
        <v>159</v>
      </c>
      <c r="R3873" s="175">
        <v>1135486.8400000001</v>
      </c>
      <c r="S3873" s="175">
        <v>5720283.1600000001</v>
      </c>
      <c r="T3873" s="178">
        <v>1</v>
      </c>
      <c r="U3873" s="96">
        <v>15</v>
      </c>
      <c r="V3873" s="38" t="s">
        <v>125</v>
      </c>
      <c r="W3873" s="38"/>
      <c r="X3873" s="137">
        <v>85697.125</v>
      </c>
      <c r="Y3873" s="138">
        <v>65836</v>
      </c>
      <c r="Z3873" s="179">
        <v>66.75</v>
      </c>
      <c r="AA3873" s="139">
        <v>2080</v>
      </c>
      <c r="AB3873" s="131"/>
      <c r="AC3873" s="38"/>
      <c r="AD3873" s="140">
        <v>5720283.1600000001</v>
      </c>
      <c r="AE3873" s="141">
        <v>5634586.0350000001</v>
      </c>
      <c r="AF3873" s="141">
        <v>5548888.9100000001</v>
      </c>
      <c r="AG3873" s="141">
        <v>5463191.7850000001</v>
      </c>
      <c r="AH3873" s="141">
        <v>5377494.6600000001</v>
      </c>
      <c r="AI3873" s="141">
        <v>5291797.5350000001</v>
      </c>
      <c r="AJ3873" s="141">
        <v>5206100.41</v>
      </c>
      <c r="AK3873" s="141">
        <v>5120403.2850000001</v>
      </c>
      <c r="AL3873" s="141">
        <v>5034706.16</v>
      </c>
      <c r="AM3873" s="141">
        <v>4949009.0350000001</v>
      </c>
      <c r="AN3873" s="141">
        <v>4863311.91</v>
      </c>
      <c r="AO3873" s="141">
        <v>4777614.7850000001</v>
      </c>
      <c r="AP3873" s="141">
        <v>4691917.66</v>
      </c>
      <c r="AQ3873" s="141">
        <v>4606220.5350000001</v>
      </c>
      <c r="AR3873" s="141">
        <v>4520523.41</v>
      </c>
      <c r="AS3873" s="141">
        <v>4434826.2850000001</v>
      </c>
      <c r="AT3873" s="141">
        <v>4349129.16</v>
      </c>
      <c r="AU3873" s="141">
        <v>4263432.0350000001</v>
      </c>
      <c r="AV3873" s="141">
        <v>4177734.91</v>
      </c>
      <c r="AW3873" s="141">
        <v>4092037.7850000001</v>
      </c>
      <c r="AX3873" s="141">
        <v>4006340.66</v>
      </c>
      <c r="AY3873" s="141">
        <v>3920643.5350000001</v>
      </c>
      <c r="AZ3873" s="141">
        <v>3834946.41</v>
      </c>
      <c r="BA3873" s="141">
        <v>3749249.2850000001</v>
      </c>
      <c r="BB3873" s="141">
        <v>3663552.16</v>
      </c>
      <c r="BC3873" s="141">
        <v>3577855.0350000001</v>
      </c>
      <c r="BD3873" s="141">
        <v>3492157.91</v>
      </c>
      <c r="BE3873" s="141">
        <v>3406460.7850000001</v>
      </c>
      <c r="BF3873" s="141">
        <v>3320763.66</v>
      </c>
      <c r="BG3873" s="141">
        <v>3235066.5350000001</v>
      </c>
      <c r="BH3873" s="141">
        <v>3149369.41</v>
      </c>
      <c r="BI3873" s="141">
        <v>3063672.2850000001</v>
      </c>
      <c r="BJ3873" s="141">
        <v>2977975.16</v>
      </c>
      <c r="BK3873" s="141">
        <v>2892278.0350000001</v>
      </c>
      <c r="BL3873" s="141">
        <v>2806580.91</v>
      </c>
      <c r="BM3873" s="141">
        <v>2720883.7850000001</v>
      </c>
      <c r="BN3873" s="141">
        <v>2635186.66</v>
      </c>
      <c r="BO3873" s="141">
        <v>2549489.5350000001</v>
      </c>
      <c r="BP3873" s="141">
        <v>2463792.41</v>
      </c>
    </row>
    <row r="3874" spans="4:68">
      <c r="D3874" s="174" t="s">
        <v>12151</v>
      </c>
      <c r="E3874" s="176">
        <v>3267913</v>
      </c>
      <c r="F3874" s="174" t="s">
        <v>3483</v>
      </c>
      <c r="G3874" s="174" t="s">
        <v>3165</v>
      </c>
      <c r="H3874" s="174" t="s">
        <v>174</v>
      </c>
      <c r="I3874" s="174" t="s">
        <v>3098</v>
      </c>
      <c r="J3874" s="174" t="s">
        <v>11810</v>
      </c>
      <c r="K3874" s="174"/>
      <c r="L3874" s="174" t="s">
        <v>172</v>
      </c>
      <c r="M3874" s="174" t="s">
        <v>250</v>
      </c>
      <c r="N3874" s="176">
        <v>960</v>
      </c>
      <c r="O3874" s="174" t="s">
        <v>3407</v>
      </c>
      <c r="P3874" s="177">
        <v>36616</v>
      </c>
      <c r="Q3874" s="176">
        <v>159</v>
      </c>
      <c r="R3874" s="175">
        <v>541248.06000000006</v>
      </c>
      <c r="S3874" s="175">
        <v>2726664.94</v>
      </c>
      <c r="T3874" s="178">
        <v>1</v>
      </c>
      <c r="U3874" s="96">
        <v>15</v>
      </c>
      <c r="V3874" s="38" t="s">
        <v>125</v>
      </c>
      <c r="W3874" s="38"/>
      <c r="X3874" s="137">
        <v>40848.912499999999</v>
      </c>
      <c r="Y3874" s="138">
        <v>65836</v>
      </c>
      <c r="Z3874" s="179">
        <v>66.75</v>
      </c>
      <c r="AA3874" s="139">
        <v>2080</v>
      </c>
      <c r="AB3874" s="131"/>
      <c r="AC3874" s="38"/>
      <c r="AD3874" s="140">
        <v>2726664.94</v>
      </c>
      <c r="AE3874" s="141">
        <v>2685816.0274999999</v>
      </c>
      <c r="AF3874" s="141">
        <v>2644967.1149999998</v>
      </c>
      <c r="AG3874" s="141">
        <v>2604118.2024999997</v>
      </c>
      <c r="AH3874" s="141">
        <v>2563269.2899999996</v>
      </c>
      <c r="AI3874" s="141">
        <v>2522420.3774999995</v>
      </c>
      <c r="AJ3874" s="141">
        <v>2481571.4649999994</v>
      </c>
      <c r="AK3874" s="141">
        <v>2440722.5524999993</v>
      </c>
      <c r="AL3874" s="141">
        <v>2399873.6399999992</v>
      </c>
      <c r="AM3874" s="141">
        <v>2359024.7274999991</v>
      </c>
      <c r="AN3874" s="141">
        <v>2318175.814999999</v>
      </c>
      <c r="AO3874" s="141">
        <v>2277326.9024999989</v>
      </c>
      <c r="AP3874" s="141">
        <v>2236477.9899999988</v>
      </c>
      <c r="AQ3874" s="141">
        <v>2195629.0774999987</v>
      </c>
      <c r="AR3874" s="141">
        <v>2154780.1649999986</v>
      </c>
      <c r="AS3874" s="141">
        <v>2113931.2524999985</v>
      </c>
      <c r="AT3874" s="141">
        <v>2073082.3399999985</v>
      </c>
      <c r="AU3874" s="141">
        <v>2032233.4274999984</v>
      </c>
      <c r="AV3874" s="141">
        <v>1991384.5149999983</v>
      </c>
      <c r="AW3874" s="141">
        <v>1950535.6024999982</v>
      </c>
      <c r="AX3874" s="141">
        <v>1909686.6899999981</v>
      </c>
      <c r="AY3874" s="141">
        <v>1868837.777499998</v>
      </c>
      <c r="AZ3874" s="141">
        <v>1827988.8649999979</v>
      </c>
      <c r="BA3874" s="141">
        <v>1787139.9524999978</v>
      </c>
      <c r="BB3874" s="141">
        <v>1746291.0399999977</v>
      </c>
      <c r="BC3874" s="141">
        <v>1705442.1274999976</v>
      </c>
      <c r="BD3874" s="141">
        <v>1664593.2149999975</v>
      </c>
      <c r="BE3874" s="141">
        <v>1623744.3024999974</v>
      </c>
      <c r="BF3874" s="141">
        <v>1582895.3899999973</v>
      </c>
      <c r="BG3874" s="141">
        <v>1542046.4774999972</v>
      </c>
      <c r="BH3874" s="141">
        <v>1501197.5649999972</v>
      </c>
      <c r="BI3874" s="141">
        <v>1460348.6524999971</v>
      </c>
      <c r="BJ3874" s="141">
        <v>1419499.739999997</v>
      </c>
      <c r="BK3874" s="141">
        <v>1378650.8274999969</v>
      </c>
      <c r="BL3874" s="141">
        <v>1337801.9149999968</v>
      </c>
      <c r="BM3874" s="141">
        <v>1296953.0024999967</v>
      </c>
      <c r="BN3874" s="141">
        <v>1256104.0899999966</v>
      </c>
      <c r="BO3874" s="141">
        <v>1215255.1774999965</v>
      </c>
      <c r="BP3874" s="141">
        <v>1174406.2649999964</v>
      </c>
    </row>
    <row r="3875" spans="4:68">
      <c r="D3875" s="174" t="s">
        <v>12152</v>
      </c>
      <c r="E3875" s="176">
        <v>402978</v>
      </c>
      <c r="F3875" s="174" t="s">
        <v>12137</v>
      </c>
      <c r="G3875" s="174" t="s">
        <v>3165</v>
      </c>
      <c r="H3875" s="174" t="s">
        <v>174</v>
      </c>
      <c r="I3875" s="174" t="s">
        <v>3098</v>
      </c>
      <c r="J3875" s="174" t="s">
        <v>11810</v>
      </c>
      <c r="K3875" s="174"/>
      <c r="L3875" s="174" t="s">
        <v>172</v>
      </c>
      <c r="M3875" s="174" t="s">
        <v>250</v>
      </c>
      <c r="N3875" s="176">
        <v>960</v>
      </c>
      <c r="O3875" s="174" t="s">
        <v>3407</v>
      </c>
      <c r="P3875" s="177">
        <v>36616</v>
      </c>
      <c r="Q3875" s="176">
        <v>159</v>
      </c>
      <c r="R3875" s="175">
        <v>66743.16</v>
      </c>
      <c r="S3875" s="175">
        <v>336234.84</v>
      </c>
      <c r="T3875" s="178">
        <v>1</v>
      </c>
      <c r="U3875" s="96">
        <v>15</v>
      </c>
      <c r="V3875" s="38" t="s">
        <v>125</v>
      </c>
      <c r="W3875" s="38"/>
      <c r="X3875" s="137">
        <v>5037.2250000000004</v>
      </c>
      <c r="Y3875" s="138">
        <v>65836</v>
      </c>
      <c r="Z3875" s="179">
        <v>66.75</v>
      </c>
      <c r="AA3875" s="139">
        <v>2080</v>
      </c>
      <c r="AB3875" s="131"/>
      <c r="AC3875" s="38"/>
      <c r="AD3875" s="140">
        <v>336234.84</v>
      </c>
      <c r="AE3875" s="141">
        <v>331197.61500000005</v>
      </c>
      <c r="AF3875" s="141">
        <v>326160.39000000007</v>
      </c>
      <c r="AG3875" s="141">
        <v>321123.1650000001</v>
      </c>
      <c r="AH3875" s="141">
        <v>316085.94000000012</v>
      </c>
      <c r="AI3875" s="141">
        <v>311048.71500000014</v>
      </c>
      <c r="AJ3875" s="141">
        <v>306011.49000000017</v>
      </c>
      <c r="AK3875" s="141">
        <v>300974.26500000019</v>
      </c>
      <c r="AL3875" s="141">
        <v>295937.04000000021</v>
      </c>
      <c r="AM3875" s="141">
        <v>290899.81500000024</v>
      </c>
      <c r="AN3875" s="141">
        <v>285862.59000000026</v>
      </c>
      <c r="AO3875" s="141">
        <v>280825.36500000028</v>
      </c>
      <c r="AP3875" s="141">
        <v>275788.14000000031</v>
      </c>
      <c r="AQ3875" s="141">
        <v>270750.91500000033</v>
      </c>
      <c r="AR3875" s="141">
        <v>265713.69000000035</v>
      </c>
      <c r="AS3875" s="141">
        <v>260676.46500000035</v>
      </c>
      <c r="AT3875" s="141">
        <v>255639.24000000034</v>
      </c>
      <c r="AU3875" s="141">
        <v>250602.01500000033</v>
      </c>
      <c r="AV3875" s="141">
        <v>245564.79000000033</v>
      </c>
      <c r="AW3875" s="141">
        <v>240527.56500000032</v>
      </c>
      <c r="AX3875" s="141">
        <v>235490.34000000032</v>
      </c>
      <c r="AY3875" s="141">
        <v>230453.11500000031</v>
      </c>
      <c r="AZ3875" s="141">
        <v>225415.89000000031</v>
      </c>
      <c r="BA3875" s="141">
        <v>220378.6650000003</v>
      </c>
      <c r="BB3875" s="141">
        <v>215341.44000000029</v>
      </c>
      <c r="BC3875" s="141">
        <v>210304.21500000029</v>
      </c>
      <c r="BD3875" s="141">
        <v>205266.99000000028</v>
      </c>
      <c r="BE3875" s="141">
        <v>200229.76500000028</v>
      </c>
      <c r="BF3875" s="141">
        <v>195192.54000000027</v>
      </c>
      <c r="BG3875" s="141">
        <v>190155.31500000026</v>
      </c>
      <c r="BH3875" s="141">
        <v>185118.09000000026</v>
      </c>
      <c r="BI3875" s="141">
        <v>180080.86500000025</v>
      </c>
      <c r="BJ3875" s="141">
        <v>175043.64000000025</v>
      </c>
      <c r="BK3875" s="141">
        <v>170006.41500000024</v>
      </c>
      <c r="BL3875" s="141">
        <v>164969.19000000024</v>
      </c>
      <c r="BM3875" s="141">
        <v>159931.96500000023</v>
      </c>
      <c r="BN3875" s="141">
        <v>154894.74000000022</v>
      </c>
      <c r="BO3875" s="141">
        <v>149857.51500000022</v>
      </c>
      <c r="BP3875" s="141">
        <v>144820.29000000021</v>
      </c>
    </row>
    <row r="3876" spans="4:68">
      <c r="D3876" s="174" t="s">
        <v>12153</v>
      </c>
      <c r="E3876" s="176">
        <v>208414</v>
      </c>
      <c r="F3876" s="174" t="s">
        <v>12139</v>
      </c>
      <c r="G3876" s="174" t="s">
        <v>3165</v>
      </c>
      <c r="H3876" s="174" t="s">
        <v>174</v>
      </c>
      <c r="I3876" s="174" t="s">
        <v>3098</v>
      </c>
      <c r="J3876" s="174" t="s">
        <v>11810</v>
      </c>
      <c r="K3876" s="174"/>
      <c r="L3876" s="174" t="s">
        <v>172</v>
      </c>
      <c r="M3876" s="174" t="s">
        <v>250</v>
      </c>
      <c r="N3876" s="176">
        <v>960</v>
      </c>
      <c r="O3876" s="174" t="s">
        <v>3407</v>
      </c>
      <c r="P3876" s="177">
        <v>36616</v>
      </c>
      <c r="Q3876" s="176">
        <v>159</v>
      </c>
      <c r="R3876" s="175">
        <v>34518.5</v>
      </c>
      <c r="S3876" s="175">
        <v>173895.5</v>
      </c>
      <c r="T3876" s="178">
        <v>1</v>
      </c>
      <c r="U3876" s="96">
        <v>15</v>
      </c>
      <c r="V3876" s="38" t="s">
        <v>125</v>
      </c>
      <c r="W3876" s="38"/>
      <c r="X3876" s="137">
        <v>2605.1750000000002</v>
      </c>
      <c r="Y3876" s="138">
        <v>65836</v>
      </c>
      <c r="Z3876" s="179">
        <v>66.75</v>
      </c>
      <c r="AA3876" s="139">
        <v>2080</v>
      </c>
      <c r="AB3876" s="131"/>
      <c r="AC3876" s="38"/>
      <c r="AD3876" s="140">
        <v>173895.5</v>
      </c>
      <c r="AE3876" s="141">
        <v>171290.32500000001</v>
      </c>
      <c r="AF3876" s="141">
        <v>168685.15000000002</v>
      </c>
      <c r="AG3876" s="141">
        <v>166079.97500000003</v>
      </c>
      <c r="AH3876" s="141">
        <v>163474.80000000005</v>
      </c>
      <c r="AI3876" s="141">
        <v>160869.62500000006</v>
      </c>
      <c r="AJ3876" s="141">
        <v>158264.45000000007</v>
      </c>
      <c r="AK3876" s="141">
        <v>155659.27500000008</v>
      </c>
      <c r="AL3876" s="141">
        <v>153054.10000000009</v>
      </c>
      <c r="AM3876" s="141">
        <v>150448.9250000001</v>
      </c>
      <c r="AN3876" s="141">
        <v>147843.75000000012</v>
      </c>
      <c r="AO3876" s="141">
        <v>145238.57500000013</v>
      </c>
      <c r="AP3876" s="141">
        <v>142633.40000000014</v>
      </c>
      <c r="AQ3876" s="141">
        <v>140028.22500000015</v>
      </c>
      <c r="AR3876" s="141">
        <v>137423.05000000016</v>
      </c>
      <c r="AS3876" s="141">
        <v>134817.87500000017</v>
      </c>
      <c r="AT3876" s="141">
        <v>132212.70000000019</v>
      </c>
      <c r="AU3876" s="141">
        <v>129607.52500000018</v>
      </c>
      <c r="AV3876" s="141">
        <v>127002.35000000018</v>
      </c>
      <c r="AW3876" s="141">
        <v>124397.17500000018</v>
      </c>
      <c r="AX3876" s="141">
        <v>121792.00000000017</v>
      </c>
      <c r="AY3876" s="141">
        <v>119186.82500000017</v>
      </c>
      <c r="AZ3876" s="141">
        <v>116581.65000000017</v>
      </c>
      <c r="BA3876" s="141">
        <v>113976.47500000017</v>
      </c>
      <c r="BB3876" s="141">
        <v>111371.30000000016</v>
      </c>
      <c r="BC3876" s="141">
        <v>108766.12500000016</v>
      </c>
      <c r="BD3876" s="141">
        <v>106160.95000000016</v>
      </c>
      <c r="BE3876" s="141">
        <v>103555.77500000015</v>
      </c>
      <c r="BF3876" s="141">
        <v>100950.60000000015</v>
      </c>
      <c r="BG3876" s="141">
        <v>98345.425000000148</v>
      </c>
      <c r="BH3876" s="141">
        <v>95740.250000000146</v>
      </c>
      <c r="BI3876" s="141">
        <v>93135.075000000143</v>
      </c>
      <c r="BJ3876" s="141">
        <v>90529.90000000014</v>
      </c>
      <c r="BK3876" s="141">
        <v>87924.725000000137</v>
      </c>
      <c r="BL3876" s="141">
        <v>85319.550000000134</v>
      </c>
      <c r="BM3876" s="141">
        <v>82714.375000000131</v>
      </c>
      <c r="BN3876" s="141">
        <v>80109.200000000128</v>
      </c>
      <c r="BO3876" s="141">
        <v>77504.025000000125</v>
      </c>
      <c r="BP3876" s="141">
        <v>74898.850000000122</v>
      </c>
    </row>
    <row r="3877" spans="4:68">
      <c r="D3877" s="174" t="s">
        <v>12154</v>
      </c>
      <c r="E3877" s="176">
        <v>134872</v>
      </c>
      <c r="F3877" s="174" t="s">
        <v>11088</v>
      </c>
      <c r="G3877" s="174" t="s">
        <v>3165</v>
      </c>
      <c r="H3877" s="174" t="s">
        <v>174</v>
      </c>
      <c r="I3877" s="174" t="s">
        <v>3098</v>
      </c>
      <c r="J3877" s="174" t="s">
        <v>11810</v>
      </c>
      <c r="K3877" s="174"/>
      <c r="L3877" s="174" t="s">
        <v>172</v>
      </c>
      <c r="M3877" s="174" t="s">
        <v>250</v>
      </c>
      <c r="N3877" s="176">
        <v>960</v>
      </c>
      <c r="O3877" s="174" t="s">
        <v>3407</v>
      </c>
      <c r="P3877" s="177">
        <v>36616</v>
      </c>
      <c r="Q3877" s="176">
        <v>159</v>
      </c>
      <c r="R3877" s="175">
        <v>22338.18</v>
      </c>
      <c r="S3877" s="175">
        <v>112533.82</v>
      </c>
      <c r="T3877" s="178">
        <v>1</v>
      </c>
      <c r="U3877" s="96">
        <v>15</v>
      </c>
      <c r="V3877" s="38" t="s">
        <v>125</v>
      </c>
      <c r="W3877" s="38"/>
      <c r="X3877" s="137">
        <v>1685.9</v>
      </c>
      <c r="Y3877" s="138">
        <v>65836</v>
      </c>
      <c r="Z3877" s="179">
        <v>66.75</v>
      </c>
      <c r="AA3877" s="139">
        <v>2080</v>
      </c>
      <c r="AB3877" s="131"/>
      <c r="AC3877" s="38"/>
      <c r="AD3877" s="140">
        <v>112533.82</v>
      </c>
      <c r="AE3877" s="141">
        <v>110847.92000000001</v>
      </c>
      <c r="AF3877" s="141">
        <v>109162.02000000002</v>
      </c>
      <c r="AG3877" s="141">
        <v>107476.12000000002</v>
      </c>
      <c r="AH3877" s="141">
        <v>105790.22000000003</v>
      </c>
      <c r="AI3877" s="141">
        <v>104104.32000000004</v>
      </c>
      <c r="AJ3877" s="141">
        <v>102418.42000000004</v>
      </c>
      <c r="AK3877" s="141">
        <v>100732.52000000005</v>
      </c>
      <c r="AL3877" s="141">
        <v>99046.620000000054</v>
      </c>
      <c r="AM3877" s="141">
        <v>97360.720000000059</v>
      </c>
      <c r="AN3877" s="141">
        <v>95674.820000000065</v>
      </c>
      <c r="AO3877" s="141">
        <v>93988.920000000071</v>
      </c>
      <c r="AP3877" s="141">
        <v>92303.020000000077</v>
      </c>
      <c r="AQ3877" s="141">
        <v>90617.120000000083</v>
      </c>
      <c r="AR3877" s="141">
        <v>88931.220000000088</v>
      </c>
      <c r="AS3877" s="141">
        <v>87245.320000000094</v>
      </c>
      <c r="AT3877" s="141">
        <v>85559.4200000001</v>
      </c>
      <c r="AU3877" s="141">
        <v>83873.520000000106</v>
      </c>
      <c r="AV3877" s="141">
        <v>82187.620000000112</v>
      </c>
      <c r="AW3877" s="141">
        <v>80501.720000000118</v>
      </c>
      <c r="AX3877" s="141">
        <v>78815.820000000123</v>
      </c>
      <c r="AY3877" s="141">
        <v>77129.920000000129</v>
      </c>
      <c r="AZ3877" s="141">
        <v>75444.020000000135</v>
      </c>
      <c r="BA3877" s="141">
        <v>73758.120000000141</v>
      </c>
      <c r="BB3877" s="141">
        <v>72072.220000000147</v>
      </c>
      <c r="BC3877" s="141">
        <v>70386.320000000153</v>
      </c>
      <c r="BD3877" s="141">
        <v>68700.420000000158</v>
      </c>
      <c r="BE3877" s="141">
        <v>67014.520000000164</v>
      </c>
      <c r="BF3877" s="141">
        <v>65328.620000000163</v>
      </c>
      <c r="BG3877" s="141">
        <v>63642.720000000161</v>
      </c>
      <c r="BH3877" s="141">
        <v>61956.82000000016</v>
      </c>
      <c r="BI3877" s="141">
        <v>60270.920000000158</v>
      </c>
      <c r="BJ3877" s="141">
        <v>58585.020000000157</v>
      </c>
      <c r="BK3877" s="141">
        <v>56899.120000000155</v>
      </c>
      <c r="BL3877" s="141">
        <v>55213.220000000154</v>
      </c>
      <c r="BM3877" s="141">
        <v>53527.320000000153</v>
      </c>
      <c r="BN3877" s="141">
        <v>51841.420000000151</v>
      </c>
      <c r="BO3877" s="141">
        <v>50155.52000000015</v>
      </c>
      <c r="BP3877" s="141">
        <v>48469.620000000148</v>
      </c>
    </row>
    <row r="3878" spans="4:68">
      <c r="D3878" s="174" t="s">
        <v>12155</v>
      </c>
      <c r="E3878" s="176">
        <v>3287</v>
      </c>
      <c r="F3878" s="174" t="s">
        <v>3464</v>
      </c>
      <c r="G3878" s="174" t="s">
        <v>3165</v>
      </c>
      <c r="H3878" s="174" t="s">
        <v>185</v>
      </c>
      <c r="I3878" s="174" t="s">
        <v>3098</v>
      </c>
      <c r="J3878" s="174" t="s">
        <v>11810</v>
      </c>
      <c r="K3878" s="174"/>
      <c r="L3878" s="174" t="s">
        <v>172</v>
      </c>
      <c r="M3878" s="174" t="s">
        <v>250</v>
      </c>
      <c r="N3878" s="176">
        <v>960</v>
      </c>
      <c r="O3878" s="174" t="s">
        <v>3407</v>
      </c>
      <c r="P3878" s="177">
        <v>36616</v>
      </c>
      <c r="Q3878" s="176">
        <v>159</v>
      </c>
      <c r="R3878" s="175">
        <v>544.30999999999995</v>
      </c>
      <c r="S3878" s="175">
        <v>2742.69</v>
      </c>
      <c r="T3878" s="178">
        <v>1</v>
      </c>
      <c r="U3878" s="96">
        <v>15</v>
      </c>
      <c r="V3878" s="38" t="s">
        <v>125</v>
      </c>
      <c r="W3878" s="38"/>
      <c r="X3878" s="137">
        <v>41.087499999999999</v>
      </c>
      <c r="Y3878" s="138">
        <v>65836</v>
      </c>
      <c r="Z3878" s="179">
        <v>66.75</v>
      </c>
      <c r="AA3878" s="139">
        <v>2080</v>
      </c>
      <c r="AB3878" s="131"/>
      <c r="AC3878" s="38"/>
      <c r="AD3878" s="140">
        <v>2742.69</v>
      </c>
      <c r="AE3878" s="141">
        <v>2701.6025</v>
      </c>
      <c r="AF3878" s="141">
        <v>2660.5149999999999</v>
      </c>
      <c r="AG3878" s="141">
        <v>2619.4274999999998</v>
      </c>
      <c r="AH3878" s="141">
        <v>2578.3399999999997</v>
      </c>
      <c r="AI3878" s="141">
        <v>2537.2524999999996</v>
      </c>
      <c r="AJ3878" s="141">
        <v>2496.1649999999995</v>
      </c>
      <c r="AK3878" s="141">
        <v>2455.0774999999994</v>
      </c>
      <c r="AL3878" s="141">
        <v>2413.9899999999993</v>
      </c>
      <c r="AM3878" s="141">
        <v>2372.9024999999992</v>
      </c>
      <c r="AN3878" s="141">
        <v>2331.8149999999991</v>
      </c>
      <c r="AO3878" s="141">
        <v>2290.7274999999991</v>
      </c>
      <c r="AP3878" s="141">
        <v>2249.639999999999</v>
      </c>
      <c r="AQ3878" s="141">
        <v>2208.5524999999989</v>
      </c>
      <c r="AR3878" s="141">
        <v>2167.4649999999988</v>
      </c>
      <c r="AS3878" s="141">
        <v>2126.3774999999987</v>
      </c>
      <c r="AT3878" s="141">
        <v>2085.2899999999986</v>
      </c>
      <c r="AU3878" s="141">
        <v>2044.2024999999985</v>
      </c>
      <c r="AV3878" s="141">
        <v>2003.1149999999984</v>
      </c>
      <c r="AW3878" s="141">
        <v>1962.0274999999983</v>
      </c>
      <c r="AX3878" s="141">
        <v>1920.9399999999982</v>
      </c>
      <c r="AY3878" s="141">
        <v>1879.8524999999981</v>
      </c>
      <c r="AZ3878" s="141">
        <v>1838.7649999999981</v>
      </c>
      <c r="BA3878" s="141">
        <v>1797.677499999998</v>
      </c>
      <c r="BB3878" s="141">
        <v>1756.5899999999979</v>
      </c>
      <c r="BC3878" s="141">
        <v>1715.5024999999978</v>
      </c>
      <c r="BD3878" s="141">
        <v>1674.4149999999977</v>
      </c>
      <c r="BE3878" s="141">
        <v>1633.3274999999976</v>
      </c>
      <c r="BF3878" s="141">
        <v>1592.2399999999975</v>
      </c>
      <c r="BG3878" s="141">
        <v>1551.1524999999974</v>
      </c>
      <c r="BH3878" s="141">
        <v>1510.0649999999973</v>
      </c>
      <c r="BI3878" s="141">
        <v>1468.9774999999972</v>
      </c>
      <c r="BJ3878" s="141">
        <v>1427.8899999999971</v>
      </c>
      <c r="BK3878" s="141">
        <v>1386.8024999999971</v>
      </c>
      <c r="BL3878" s="141">
        <v>1345.714999999997</v>
      </c>
      <c r="BM3878" s="141">
        <v>1304.6274999999969</v>
      </c>
      <c r="BN3878" s="141">
        <v>1263.5399999999968</v>
      </c>
      <c r="BO3878" s="141">
        <v>1222.4524999999967</v>
      </c>
      <c r="BP3878" s="141">
        <v>1181.3649999999966</v>
      </c>
    </row>
    <row r="3879" spans="4:68">
      <c r="D3879" s="174" t="s">
        <v>12156</v>
      </c>
      <c r="E3879" s="176">
        <v>245319</v>
      </c>
      <c r="F3879" s="174" t="s">
        <v>3486</v>
      </c>
      <c r="G3879" s="174" t="s">
        <v>3165</v>
      </c>
      <c r="H3879" s="174" t="s">
        <v>185</v>
      </c>
      <c r="I3879" s="174" t="s">
        <v>3098</v>
      </c>
      <c r="J3879" s="174" t="s">
        <v>11810</v>
      </c>
      <c r="K3879" s="174"/>
      <c r="L3879" s="174" t="s">
        <v>172</v>
      </c>
      <c r="M3879" s="174" t="s">
        <v>250</v>
      </c>
      <c r="N3879" s="176">
        <v>960</v>
      </c>
      <c r="O3879" s="174" t="s">
        <v>3407</v>
      </c>
      <c r="P3879" s="177">
        <v>36616</v>
      </c>
      <c r="Q3879" s="176">
        <v>159</v>
      </c>
      <c r="R3879" s="175">
        <v>40630.86</v>
      </c>
      <c r="S3879" s="175">
        <v>204688.14</v>
      </c>
      <c r="T3879" s="178">
        <v>1</v>
      </c>
      <c r="U3879" s="96">
        <v>15</v>
      </c>
      <c r="V3879" s="38" t="s">
        <v>125</v>
      </c>
      <c r="W3879" s="38"/>
      <c r="X3879" s="137">
        <v>3066.4875000000002</v>
      </c>
      <c r="Y3879" s="138">
        <v>65836</v>
      </c>
      <c r="Z3879" s="179">
        <v>66.75</v>
      </c>
      <c r="AA3879" s="139">
        <v>2080</v>
      </c>
      <c r="AB3879" s="131"/>
      <c r="AC3879" s="38"/>
      <c r="AD3879" s="140">
        <v>204688.14</v>
      </c>
      <c r="AE3879" s="141">
        <v>201621.65250000003</v>
      </c>
      <c r="AF3879" s="141">
        <v>198555.16500000004</v>
      </c>
      <c r="AG3879" s="141">
        <v>195488.67750000005</v>
      </c>
      <c r="AH3879" s="141">
        <v>192422.19000000006</v>
      </c>
      <c r="AI3879" s="141">
        <v>189355.70250000007</v>
      </c>
      <c r="AJ3879" s="141">
        <v>186289.21500000008</v>
      </c>
      <c r="AK3879" s="141">
        <v>183222.7275000001</v>
      </c>
      <c r="AL3879" s="141">
        <v>180156.24000000011</v>
      </c>
      <c r="AM3879" s="141">
        <v>177089.75250000012</v>
      </c>
      <c r="AN3879" s="141">
        <v>174023.26500000013</v>
      </c>
      <c r="AO3879" s="141">
        <v>170956.77750000014</v>
      </c>
      <c r="AP3879" s="141">
        <v>167890.29000000015</v>
      </c>
      <c r="AQ3879" s="141">
        <v>164823.80250000017</v>
      </c>
      <c r="AR3879" s="141">
        <v>161757.31500000018</v>
      </c>
      <c r="AS3879" s="141">
        <v>158690.82750000019</v>
      </c>
      <c r="AT3879" s="141">
        <v>155624.3400000002</v>
      </c>
      <c r="AU3879" s="141">
        <v>152557.85250000021</v>
      </c>
      <c r="AV3879" s="141">
        <v>149491.36500000022</v>
      </c>
      <c r="AW3879" s="141">
        <v>146424.87750000024</v>
      </c>
      <c r="AX3879" s="141">
        <v>143358.39000000025</v>
      </c>
      <c r="AY3879" s="141">
        <v>140291.90250000026</v>
      </c>
      <c r="AZ3879" s="141">
        <v>137225.41500000027</v>
      </c>
      <c r="BA3879" s="141">
        <v>134158.92750000028</v>
      </c>
      <c r="BB3879" s="141">
        <v>131092.44000000029</v>
      </c>
      <c r="BC3879" s="141">
        <v>128025.95250000029</v>
      </c>
      <c r="BD3879" s="141">
        <v>124959.46500000029</v>
      </c>
      <c r="BE3879" s="141">
        <v>121892.97750000028</v>
      </c>
      <c r="BF3879" s="141">
        <v>118826.49000000028</v>
      </c>
      <c r="BG3879" s="141">
        <v>115760.00250000028</v>
      </c>
      <c r="BH3879" s="141">
        <v>112693.51500000028</v>
      </c>
      <c r="BI3879" s="141">
        <v>109627.02750000027</v>
      </c>
      <c r="BJ3879" s="141">
        <v>106560.54000000027</v>
      </c>
      <c r="BK3879" s="141">
        <v>103494.05250000027</v>
      </c>
      <c r="BL3879" s="141">
        <v>100427.56500000026</v>
      </c>
      <c r="BM3879" s="141">
        <v>97361.077500000261</v>
      </c>
      <c r="BN3879" s="141">
        <v>94294.590000000258</v>
      </c>
      <c r="BO3879" s="141">
        <v>91228.102500000256</v>
      </c>
      <c r="BP3879" s="141">
        <v>88161.615000000253</v>
      </c>
    </row>
    <row r="3880" spans="4:68">
      <c r="D3880" s="174" t="s">
        <v>12157</v>
      </c>
      <c r="E3880" s="176">
        <v>63810</v>
      </c>
      <c r="F3880" s="174" t="s">
        <v>3488</v>
      </c>
      <c r="G3880" s="174" t="s">
        <v>3165</v>
      </c>
      <c r="H3880" s="174" t="s">
        <v>185</v>
      </c>
      <c r="I3880" s="174" t="s">
        <v>3098</v>
      </c>
      <c r="J3880" s="174" t="s">
        <v>11810</v>
      </c>
      <c r="K3880" s="174"/>
      <c r="L3880" s="174" t="s">
        <v>172</v>
      </c>
      <c r="M3880" s="174" t="s">
        <v>250</v>
      </c>
      <c r="N3880" s="176">
        <v>960</v>
      </c>
      <c r="O3880" s="174" t="s">
        <v>3407</v>
      </c>
      <c r="P3880" s="177">
        <v>36616</v>
      </c>
      <c r="Q3880" s="176">
        <v>159</v>
      </c>
      <c r="R3880" s="175">
        <v>10568.47</v>
      </c>
      <c r="S3880" s="175">
        <v>53241.53</v>
      </c>
      <c r="T3880" s="178">
        <v>1</v>
      </c>
      <c r="U3880" s="96">
        <v>15</v>
      </c>
      <c r="V3880" s="38" t="s">
        <v>125</v>
      </c>
      <c r="W3880" s="38"/>
      <c r="X3880" s="137">
        <v>797.625</v>
      </c>
      <c r="Y3880" s="138">
        <v>65836</v>
      </c>
      <c r="Z3880" s="179">
        <v>66.75</v>
      </c>
      <c r="AA3880" s="139">
        <v>2080</v>
      </c>
      <c r="AB3880" s="131"/>
      <c r="AC3880" s="38"/>
      <c r="AD3880" s="140">
        <v>53241.53</v>
      </c>
      <c r="AE3880" s="141">
        <v>52443.904999999999</v>
      </c>
      <c r="AF3880" s="141">
        <v>51646.28</v>
      </c>
      <c r="AG3880" s="141">
        <v>50848.654999999999</v>
      </c>
      <c r="AH3880" s="141">
        <v>50051.03</v>
      </c>
      <c r="AI3880" s="141">
        <v>49253.404999999999</v>
      </c>
      <c r="AJ3880" s="141">
        <v>48455.78</v>
      </c>
      <c r="AK3880" s="141">
        <v>47658.154999999999</v>
      </c>
      <c r="AL3880" s="141">
        <v>46860.53</v>
      </c>
      <c r="AM3880" s="141">
        <v>46062.904999999999</v>
      </c>
      <c r="AN3880" s="141">
        <v>45265.279999999999</v>
      </c>
      <c r="AO3880" s="141">
        <v>44467.654999999999</v>
      </c>
      <c r="AP3880" s="141">
        <v>43670.03</v>
      </c>
      <c r="AQ3880" s="141">
        <v>42872.404999999999</v>
      </c>
      <c r="AR3880" s="141">
        <v>42074.78</v>
      </c>
      <c r="AS3880" s="141">
        <v>41277.154999999999</v>
      </c>
      <c r="AT3880" s="141">
        <v>40479.53</v>
      </c>
      <c r="AU3880" s="141">
        <v>39681.904999999999</v>
      </c>
      <c r="AV3880" s="141">
        <v>38884.28</v>
      </c>
      <c r="AW3880" s="141">
        <v>38086.654999999999</v>
      </c>
      <c r="AX3880" s="141">
        <v>37289.03</v>
      </c>
      <c r="AY3880" s="141">
        <v>36491.404999999999</v>
      </c>
      <c r="AZ3880" s="141">
        <v>35693.78</v>
      </c>
      <c r="BA3880" s="141">
        <v>34896.154999999999</v>
      </c>
      <c r="BB3880" s="141">
        <v>34098.53</v>
      </c>
      <c r="BC3880" s="141">
        <v>33300.904999999999</v>
      </c>
      <c r="BD3880" s="141">
        <v>32503.279999999999</v>
      </c>
      <c r="BE3880" s="141">
        <v>31705.654999999999</v>
      </c>
      <c r="BF3880" s="141">
        <v>30908.03</v>
      </c>
      <c r="BG3880" s="141">
        <v>30110.404999999999</v>
      </c>
      <c r="BH3880" s="141">
        <v>29312.78</v>
      </c>
      <c r="BI3880" s="141">
        <v>28515.154999999999</v>
      </c>
      <c r="BJ3880" s="141">
        <v>27717.53</v>
      </c>
      <c r="BK3880" s="141">
        <v>26919.904999999999</v>
      </c>
      <c r="BL3880" s="141">
        <v>26122.28</v>
      </c>
      <c r="BM3880" s="141">
        <v>25324.654999999999</v>
      </c>
      <c r="BN3880" s="141">
        <v>24527.03</v>
      </c>
      <c r="BO3880" s="141">
        <v>23729.404999999999</v>
      </c>
      <c r="BP3880" s="141">
        <v>22931.78</v>
      </c>
    </row>
    <row r="3881" spans="4:68">
      <c r="D3881" s="174" t="s">
        <v>12158</v>
      </c>
      <c r="E3881" s="176">
        <v>2700817</v>
      </c>
      <c r="F3881" s="174" t="s">
        <v>3459</v>
      </c>
      <c r="G3881" s="174" t="s">
        <v>3165</v>
      </c>
      <c r="H3881" s="174" t="s">
        <v>185</v>
      </c>
      <c r="I3881" s="174" t="s">
        <v>3098</v>
      </c>
      <c r="J3881" s="174" t="s">
        <v>11810</v>
      </c>
      <c r="K3881" s="174"/>
      <c r="L3881" s="174" t="s">
        <v>172</v>
      </c>
      <c r="M3881" s="174" t="s">
        <v>250</v>
      </c>
      <c r="N3881" s="176">
        <v>960</v>
      </c>
      <c r="O3881" s="174" t="s">
        <v>3407</v>
      </c>
      <c r="P3881" s="177">
        <v>36616</v>
      </c>
      <c r="Q3881" s="176">
        <v>159</v>
      </c>
      <c r="R3881" s="175">
        <v>447322.78</v>
      </c>
      <c r="S3881" s="175">
        <v>2253494.2200000002</v>
      </c>
      <c r="T3881" s="178">
        <v>1</v>
      </c>
      <c r="U3881" s="96">
        <v>15</v>
      </c>
      <c r="V3881" s="38" t="s">
        <v>125</v>
      </c>
      <c r="W3881" s="38"/>
      <c r="X3881" s="137">
        <v>33760.212500000001</v>
      </c>
      <c r="Y3881" s="138">
        <v>65836</v>
      </c>
      <c r="Z3881" s="179">
        <v>66.75</v>
      </c>
      <c r="AA3881" s="139">
        <v>2080</v>
      </c>
      <c r="AB3881" s="131"/>
      <c r="AC3881" s="38"/>
      <c r="AD3881" s="140">
        <v>2253494.2200000002</v>
      </c>
      <c r="AE3881" s="141">
        <v>2219734.0075000003</v>
      </c>
      <c r="AF3881" s="141">
        <v>2185973.7950000004</v>
      </c>
      <c r="AG3881" s="141">
        <v>2152213.5825000005</v>
      </c>
      <c r="AH3881" s="141">
        <v>2118453.3700000006</v>
      </c>
      <c r="AI3881" s="141">
        <v>2084693.1575000007</v>
      </c>
      <c r="AJ3881" s="141">
        <v>2050932.9450000008</v>
      </c>
      <c r="AK3881" s="141">
        <v>2017172.7325000009</v>
      </c>
      <c r="AL3881" s="141">
        <v>1983412.5200000009</v>
      </c>
      <c r="AM3881" s="141">
        <v>1949652.307500001</v>
      </c>
      <c r="AN3881" s="141">
        <v>1915892.0950000011</v>
      </c>
      <c r="AO3881" s="141">
        <v>1882131.8825000012</v>
      </c>
      <c r="AP3881" s="141">
        <v>1848371.6700000013</v>
      </c>
      <c r="AQ3881" s="141">
        <v>1814611.4575000014</v>
      </c>
      <c r="AR3881" s="141">
        <v>1780851.2450000015</v>
      </c>
      <c r="AS3881" s="141">
        <v>1747091.0325000016</v>
      </c>
      <c r="AT3881" s="141">
        <v>1713330.8200000017</v>
      </c>
      <c r="AU3881" s="141">
        <v>1679570.6075000018</v>
      </c>
      <c r="AV3881" s="141">
        <v>1645810.3950000019</v>
      </c>
      <c r="AW3881" s="141">
        <v>1612050.182500002</v>
      </c>
      <c r="AX3881" s="141">
        <v>1578289.9700000021</v>
      </c>
      <c r="AY3881" s="141">
        <v>1544529.7575000022</v>
      </c>
      <c r="AZ3881" s="141">
        <v>1510769.5450000023</v>
      </c>
      <c r="BA3881" s="141">
        <v>1477009.3325000023</v>
      </c>
      <c r="BB3881" s="141">
        <v>1443249.1200000024</v>
      </c>
      <c r="BC3881" s="141">
        <v>1409488.9075000025</v>
      </c>
      <c r="BD3881" s="141">
        <v>1375728.6950000026</v>
      </c>
      <c r="BE3881" s="141">
        <v>1341968.4825000027</v>
      </c>
      <c r="BF3881" s="141">
        <v>1308208.2700000028</v>
      </c>
      <c r="BG3881" s="141">
        <v>1274448.0575000029</v>
      </c>
      <c r="BH3881" s="141">
        <v>1240687.845000003</v>
      </c>
      <c r="BI3881" s="141">
        <v>1206927.6325000031</v>
      </c>
      <c r="BJ3881" s="141">
        <v>1173167.4200000032</v>
      </c>
      <c r="BK3881" s="141">
        <v>1139407.2075000033</v>
      </c>
      <c r="BL3881" s="141">
        <v>1105646.9950000034</v>
      </c>
      <c r="BM3881" s="141">
        <v>1071886.7825000035</v>
      </c>
      <c r="BN3881" s="141">
        <v>1038126.5700000034</v>
      </c>
      <c r="BO3881" s="141">
        <v>1004366.3575000034</v>
      </c>
      <c r="BP3881" s="141">
        <v>970606.14500000339</v>
      </c>
    </row>
    <row r="3882" spans="4:68">
      <c r="D3882" s="174" t="s">
        <v>12159</v>
      </c>
      <c r="E3882" s="176">
        <v>7935910</v>
      </c>
      <c r="F3882" s="174" t="s">
        <v>3501</v>
      </c>
      <c r="G3882" s="174" t="s">
        <v>3165</v>
      </c>
      <c r="H3882" s="174" t="s">
        <v>185</v>
      </c>
      <c r="I3882" s="174" t="s">
        <v>3098</v>
      </c>
      <c r="J3882" s="174" t="s">
        <v>11810</v>
      </c>
      <c r="K3882" s="174"/>
      <c r="L3882" s="174" t="s">
        <v>172</v>
      </c>
      <c r="M3882" s="174" t="s">
        <v>250</v>
      </c>
      <c r="N3882" s="176">
        <v>960</v>
      </c>
      <c r="O3882" s="174" t="s">
        <v>3407</v>
      </c>
      <c r="P3882" s="177">
        <v>36616</v>
      </c>
      <c r="Q3882" s="176">
        <v>159</v>
      </c>
      <c r="R3882" s="175">
        <v>1314385.03</v>
      </c>
      <c r="S3882" s="175">
        <v>6621524.9699999997</v>
      </c>
      <c r="T3882" s="178">
        <v>1</v>
      </c>
      <c r="U3882" s="96">
        <v>15</v>
      </c>
      <c r="V3882" s="38" t="s">
        <v>125</v>
      </c>
      <c r="W3882" s="38"/>
      <c r="X3882" s="137">
        <v>99198.875</v>
      </c>
      <c r="Y3882" s="138">
        <v>65836</v>
      </c>
      <c r="Z3882" s="179">
        <v>66.75</v>
      </c>
      <c r="AA3882" s="139">
        <v>2080</v>
      </c>
      <c r="AB3882" s="131"/>
      <c r="AC3882" s="38"/>
      <c r="AD3882" s="140">
        <v>6621524.9699999997</v>
      </c>
      <c r="AE3882" s="141">
        <v>6522326.0949999997</v>
      </c>
      <c r="AF3882" s="141">
        <v>6423127.2199999997</v>
      </c>
      <c r="AG3882" s="141">
        <v>6323928.3449999997</v>
      </c>
      <c r="AH3882" s="141">
        <v>6224729.4699999997</v>
      </c>
      <c r="AI3882" s="141">
        <v>6125530.5949999997</v>
      </c>
      <c r="AJ3882" s="141">
        <v>6026331.7199999997</v>
      </c>
      <c r="AK3882" s="141">
        <v>5927132.8449999997</v>
      </c>
      <c r="AL3882" s="141">
        <v>5827933.9699999997</v>
      </c>
      <c r="AM3882" s="141">
        <v>5728735.0949999997</v>
      </c>
      <c r="AN3882" s="141">
        <v>5629536.2199999997</v>
      </c>
      <c r="AO3882" s="141">
        <v>5530337.3449999997</v>
      </c>
      <c r="AP3882" s="141">
        <v>5431138.4699999997</v>
      </c>
      <c r="AQ3882" s="141">
        <v>5331939.5949999997</v>
      </c>
      <c r="AR3882" s="141">
        <v>5232740.72</v>
      </c>
      <c r="AS3882" s="141">
        <v>5133541.8449999997</v>
      </c>
      <c r="AT3882" s="141">
        <v>5034342.97</v>
      </c>
      <c r="AU3882" s="141">
        <v>4935144.0949999997</v>
      </c>
      <c r="AV3882" s="141">
        <v>4835945.22</v>
      </c>
      <c r="AW3882" s="141">
        <v>4736746.3449999997</v>
      </c>
      <c r="AX3882" s="141">
        <v>4637547.47</v>
      </c>
      <c r="AY3882" s="141">
        <v>4538348.5949999997</v>
      </c>
      <c r="AZ3882" s="141">
        <v>4439149.72</v>
      </c>
      <c r="BA3882" s="141">
        <v>4339950.8449999997</v>
      </c>
      <c r="BB3882" s="141">
        <v>4240751.97</v>
      </c>
      <c r="BC3882" s="141">
        <v>4141553.0949999997</v>
      </c>
      <c r="BD3882" s="141">
        <v>4042354.2199999997</v>
      </c>
      <c r="BE3882" s="141">
        <v>3943155.3449999997</v>
      </c>
      <c r="BF3882" s="141">
        <v>3843956.4699999997</v>
      </c>
      <c r="BG3882" s="141">
        <v>3744757.5949999997</v>
      </c>
      <c r="BH3882" s="141">
        <v>3645558.7199999997</v>
      </c>
      <c r="BI3882" s="141">
        <v>3546359.8449999997</v>
      </c>
      <c r="BJ3882" s="141">
        <v>3447160.9699999997</v>
      </c>
      <c r="BK3882" s="141">
        <v>3347962.0949999997</v>
      </c>
      <c r="BL3882" s="141">
        <v>3248763.2199999997</v>
      </c>
      <c r="BM3882" s="141">
        <v>3149564.3449999997</v>
      </c>
      <c r="BN3882" s="141">
        <v>3050365.4699999997</v>
      </c>
      <c r="BO3882" s="141">
        <v>2951166.5949999997</v>
      </c>
      <c r="BP3882" s="141">
        <v>2851967.7199999997</v>
      </c>
    </row>
    <row r="3883" spans="4:68">
      <c r="D3883" s="174" t="s">
        <v>12160</v>
      </c>
      <c r="E3883" s="176">
        <v>20718</v>
      </c>
      <c r="F3883" s="174" t="s">
        <v>12147</v>
      </c>
      <c r="G3883" s="174" t="s">
        <v>3165</v>
      </c>
      <c r="H3883" s="174" t="s">
        <v>185</v>
      </c>
      <c r="I3883" s="174" t="s">
        <v>3098</v>
      </c>
      <c r="J3883" s="174" t="s">
        <v>11810</v>
      </c>
      <c r="K3883" s="174"/>
      <c r="L3883" s="174" t="s">
        <v>172</v>
      </c>
      <c r="M3883" s="174" t="s">
        <v>250</v>
      </c>
      <c r="N3883" s="176">
        <v>960</v>
      </c>
      <c r="O3883" s="174" t="s">
        <v>3407</v>
      </c>
      <c r="P3883" s="177">
        <v>36616</v>
      </c>
      <c r="Q3883" s="176">
        <v>159</v>
      </c>
      <c r="R3883" s="175">
        <v>3431.35</v>
      </c>
      <c r="S3883" s="175">
        <v>17286.650000000001</v>
      </c>
      <c r="T3883" s="178">
        <v>1</v>
      </c>
      <c r="U3883" s="96">
        <v>15</v>
      </c>
      <c r="V3883" s="38" t="s">
        <v>125</v>
      </c>
      <c r="W3883" s="38"/>
      <c r="X3883" s="137">
        <v>258.97500000000002</v>
      </c>
      <c r="Y3883" s="138">
        <v>65836</v>
      </c>
      <c r="Z3883" s="179">
        <v>66.75</v>
      </c>
      <c r="AA3883" s="139">
        <v>2080</v>
      </c>
      <c r="AB3883" s="131"/>
      <c r="AC3883" s="38"/>
      <c r="AD3883" s="140">
        <v>17286.650000000001</v>
      </c>
      <c r="AE3883" s="141">
        <v>17027.675000000003</v>
      </c>
      <c r="AF3883" s="141">
        <v>16768.700000000004</v>
      </c>
      <c r="AG3883" s="141">
        <v>16509.725000000006</v>
      </c>
      <c r="AH3883" s="141">
        <v>16250.750000000005</v>
      </c>
      <c r="AI3883" s="141">
        <v>15991.775000000005</v>
      </c>
      <c r="AJ3883" s="141">
        <v>15732.800000000005</v>
      </c>
      <c r="AK3883" s="141">
        <v>15473.825000000004</v>
      </c>
      <c r="AL3883" s="141">
        <v>15214.850000000004</v>
      </c>
      <c r="AM3883" s="141">
        <v>14955.875000000004</v>
      </c>
      <c r="AN3883" s="141">
        <v>14696.900000000003</v>
      </c>
      <c r="AO3883" s="141">
        <v>14437.925000000003</v>
      </c>
      <c r="AP3883" s="141">
        <v>14178.950000000003</v>
      </c>
      <c r="AQ3883" s="141">
        <v>13919.975000000002</v>
      </c>
      <c r="AR3883" s="141">
        <v>13661.000000000002</v>
      </c>
      <c r="AS3883" s="141">
        <v>13402.025000000001</v>
      </c>
      <c r="AT3883" s="141">
        <v>13143.050000000001</v>
      </c>
      <c r="AU3883" s="141">
        <v>12884.075000000001</v>
      </c>
      <c r="AV3883" s="141">
        <v>12625.1</v>
      </c>
      <c r="AW3883" s="141">
        <v>12366.125</v>
      </c>
      <c r="AX3883" s="141">
        <v>12107.15</v>
      </c>
      <c r="AY3883" s="141">
        <v>11848.174999999999</v>
      </c>
      <c r="AZ3883" s="141">
        <v>11589.199999999999</v>
      </c>
      <c r="BA3883" s="141">
        <v>11330.224999999999</v>
      </c>
      <c r="BB3883" s="141">
        <v>11071.249999999998</v>
      </c>
      <c r="BC3883" s="141">
        <v>10812.274999999998</v>
      </c>
      <c r="BD3883" s="141">
        <v>10553.299999999997</v>
      </c>
      <c r="BE3883" s="141">
        <v>10294.324999999997</v>
      </c>
      <c r="BF3883" s="141">
        <v>10035.349999999997</v>
      </c>
      <c r="BG3883" s="141">
        <v>9776.3749999999964</v>
      </c>
      <c r="BH3883" s="141">
        <v>9517.399999999996</v>
      </c>
      <c r="BI3883" s="141">
        <v>9258.4249999999956</v>
      </c>
      <c r="BJ3883" s="141">
        <v>8999.4499999999953</v>
      </c>
      <c r="BK3883" s="141">
        <v>8740.4749999999949</v>
      </c>
      <c r="BL3883" s="141">
        <v>8481.4999999999945</v>
      </c>
      <c r="BM3883" s="141">
        <v>8222.5249999999942</v>
      </c>
      <c r="BN3883" s="141">
        <v>7963.5499999999938</v>
      </c>
      <c r="BO3883" s="141">
        <v>7704.5749999999935</v>
      </c>
      <c r="BP3883" s="141">
        <v>7445.5999999999931</v>
      </c>
    </row>
    <row r="3884" spans="4:68" ht="15.75">
      <c r="D3884" s="174" t="s">
        <v>12161</v>
      </c>
      <c r="E3884" s="176">
        <v>1608518</v>
      </c>
      <c r="F3884" s="174" t="s">
        <v>3520</v>
      </c>
      <c r="G3884" s="174" t="s">
        <v>3165</v>
      </c>
      <c r="H3884" s="174" t="s">
        <v>185</v>
      </c>
      <c r="I3884" s="174" t="s">
        <v>3098</v>
      </c>
      <c r="J3884" s="174" t="s">
        <v>11810</v>
      </c>
      <c r="K3884" s="174"/>
      <c r="L3884" s="174" t="s">
        <v>172</v>
      </c>
      <c r="M3884" s="174" t="s">
        <v>250</v>
      </c>
      <c r="N3884" s="176">
        <v>960</v>
      </c>
      <c r="O3884" s="174" t="s">
        <v>3407</v>
      </c>
      <c r="P3884" s="177">
        <v>36616</v>
      </c>
      <c r="Q3884" s="176">
        <v>159</v>
      </c>
      <c r="R3884" s="175">
        <v>266410.73</v>
      </c>
      <c r="S3884" s="175">
        <v>1342107.27</v>
      </c>
      <c r="T3884" s="161">
        <v>1</v>
      </c>
      <c r="U3884" s="96">
        <v>15</v>
      </c>
      <c r="V3884" s="38" t="s">
        <v>125</v>
      </c>
      <c r="W3884" s="38"/>
      <c r="X3884" s="137">
        <v>20106.475000000002</v>
      </c>
      <c r="Y3884" s="138">
        <v>65836</v>
      </c>
      <c r="Z3884" s="179">
        <v>66.75</v>
      </c>
      <c r="AA3884" s="139">
        <v>2080</v>
      </c>
      <c r="AB3884" s="131"/>
      <c r="AC3884" s="38"/>
      <c r="AD3884" s="140">
        <v>1342107.27</v>
      </c>
      <c r="AE3884" s="141">
        <v>1322000.7949999999</v>
      </c>
      <c r="AF3884" s="141">
        <v>1301894.3199999998</v>
      </c>
      <c r="AG3884" s="141">
        <v>1281787.8449999997</v>
      </c>
      <c r="AH3884" s="141">
        <v>1261681.3699999996</v>
      </c>
      <c r="AI3884" s="141">
        <v>1241574.8949999996</v>
      </c>
      <c r="AJ3884" s="141">
        <v>1221468.4199999995</v>
      </c>
      <c r="AK3884" s="141">
        <v>1201361.9449999994</v>
      </c>
      <c r="AL3884" s="141">
        <v>1181255.4699999993</v>
      </c>
      <c r="AM3884" s="141">
        <v>1161148.9949999992</v>
      </c>
      <c r="AN3884" s="141">
        <v>1141042.5199999991</v>
      </c>
      <c r="AO3884" s="141">
        <v>1120936.044999999</v>
      </c>
      <c r="AP3884" s="141">
        <v>1100829.5699999989</v>
      </c>
      <c r="AQ3884" s="141">
        <v>1080723.0949999988</v>
      </c>
      <c r="AR3884" s="141">
        <v>1060616.6199999987</v>
      </c>
      <c r="AS3884" s="141">
        <v>1040510.1449999987</v>
      </c>
      <c r="AT3884" s="141">
        <v>1020403.6699999988</v>
      </c>
      <c r="AU3884" s="141">
        <v>1000297.1949999988</v>
      </c>
      <c r="AV3884" s="141">
        <v>980190.71999999881</v>
      </c>
      <c r="AW3884" s="141">
        <v>960084.24499999883</v>
      </c>
      <c r="AX3884" s="141">
        <v>939977.76999999885</v>
      </c>
      <c r="AY3884" s="141">
        <v>919871.29499999888</v>
      </c>
      <c r="AZ3884" s="141">
        <v>899764.8199999989</v>
      </c>
      <c r="BA3884" s="141">
        <v>879658.34499999892</v>
      </c>
      <c r="BB3884" s="141">
        <v>859551.86999999895</v>
      </c>
      <c r="BC3884" s="141">
        <v>839445.39499999897</v>
      </c>
      <c r="BD3884" s="141">
        <v>819338.91999999899</v>
      </c>
      <c r="BE3884" s="141">
        <v>799232.44499999902</v>
      </c>
      <c r="BF3884" s="141">
        <v>779125.96999999904</v>
      </c>
      <c r="BG3884" s="141">
        <v>759019.49499999906</v>
      </c>
      <c r="BH3884" s="141">
        <v>738913.01999999909</v>
      </c>
      <c r="BI3884" s="141">
        <v>718806.54499999911</v>
      </c>
      <c r="BJ3884" s="141">
        <v>698700.06999999913</v>
      </c>
      <c r="BK3884" s="141">
        <v>678593.59499999916</v>
      </c>
      <c r="BL3884" s="141">
        <v>658487.11999999918</v>
      </c>
      <c r="BM3884" s="141">
        <v>638380.6449999992</v>
      </c>
      <c r="BN3884" s="141">
        <v>618274.16999999923</v>
      </c>
      <c r="BO3884" s="141">
        <v>598167.69499999925</v>
      </c>
      <c r="BP3884" s="141">
        <v>578061.21999999927</v>
      </c>
    </row>
    <row r="3885" spans="4:68" ht="15.75">
      <c r="D3885" s="174" t="s">
        <v>12162</v>
      </c>
      <c r="E3885" s="176">
        <v>1476521</v>
      </c>
      <c r="F3885" s="174" t="s">
        <v>4654</v>
      </c>
      <c r="G3885" s="174" t="s">
        <v>3165</v>
      </c>
      <c r="H3885" s="174" t="s">
        <v>185</v>
      </c>
      <c r="I3885" s="174" t="s">
        <v>3098</v>
      </c>
      <c r="J3885" s="174" t="s">
        <v>11810</v>
      </c>
      <c r="K3885" s="174"/>
      <c r="L3885" s="174" t="s">
        <v>172</v>
      </c>
      <c r="M3885" s="174" t="s">
        <v>250</v>
      </c>
      <c r="N3885" s="176">
        <v>960</v>
      </c>
      <c r="O3885" s="174" t="s">
        <v>3407</v>
      </c>
      <c r="P3885" s="177">
        <v>36616</v>
      </c>
      <c r="Q3885" s="176">
        <v>159</v>
      </c>
      <c r="R3885" s="175">
        <v>244548.76</v>
      </c>
      <c r="S3885" s="175">
        <v>1231972.24</v>
      </c>
      <c r="T3885" s="161">
        <v>1</v>
      </c>
      <c r="U3885" s="96">
        <v>15</v>
      </c>
      <c r="V3885" s="38" t="s">
        <v>125</v>
      </c>
      <c r="W3885" s="38"/>
      <c r="X3885" s="137">
        <v>18456.512500000001</v>
      </c>
      <c r="Y3885" s="138">
        <v>65836</v>
      </c>
      <c r="Z3885" s="179">
        <v>66.75</v>
      </c>
      <c r="AA3885" s="139">
        <v>2080</v>
      </c>
      <c r="AB3885" s="131"/>
      <c r="AC3885" s="38"/>
      <c r="AD3885" s="140">
        <v>1231972.24</v>
      </c>
      <c r="AE3885" s="141">
        <v>1213515.7275</v>
      </c>
      <c r="AF3885" s="141">
        <v>1195059.2150000001</v>
      </c>
      <c r="AG3885" s="141">
        <v>1176602.7025000001</v>
      </c>
      <c r="AH3885" s="141">
        <v>1158146.1900000002</v>
      </c>
      <c r="AI3885" s="141">
        <v>1139689.6775000002</v>
      </c>
      <c r="AJ3885" s="141">
        <v>1121233.1650000003</v>
      </c>
      <c r="AK3885" s="141">
        <v>1102776.6525000003</v>
      </c>
      <c r="AL3885" s="141">
        <v>1084320.1400000004</v>
      </c>
      <c r="AM3885" s="141">
        <v>1065863.6275000004</v>
      </c>
      <c r="AN3885" s="141">
        <v>1047407.1150000005</v>
      </c>
      <c r="AO3885" s="141">
        <v>1028950.6025000005</v>
      </c>
      <c r="AP3885" s="141">
        <v>1010494.0900000005</v>
      </c>
      <c r="AQ3885" s="141">
        <v>992037.5775000006</v>
      </c>
      <c r="AR3885" s="141">
        <v>973581.06500000064</v>
      </c>
      <c r="AS3885" s="141">
        <v>955124.55250000069</v>
      </c>
      <c r="AT3885" s="141">
        <v>936668.04000000074</v>
      </c>
      <c r="AU3885" s="141">
        <v>918211.52750000078</v>
      </c>
      <c r="AV3885" s="141">
        <v>899755.01500000083</v>
      </c>
      <c r="AW3885" s="141">
        <v>881298.50250000088</v>
      </c>
      <c r="AX3885" s="141">
        <v>862841.99000000092</v>
      </c>
      <c r="AY3885" s="141">
        <v>844385.47750000097</v>
      </c>
      <c r="AZ3885" s="141">
        <v>825928.96500000102</v>
      </c>
      <c r="BA3885" s="141">
        <v>807472.45250000106</v>
      </c>
      <c r="BB3885" s="141">
        <v>789015.94000000111</v>
      </c>
      <c r="BC3885" s="141">
        <v>770559.42750000115</v>
      </c>
      <c r="BD3885" s="141">
        <v>752102.9150000012</v>
      </c>
      <c r="BE3885" s="141">
        <v>733646.40250000125</v>
      </c>
      <c r="BF3885" s="141">
        <v>715189.89000000129</v>
      </c>
      <c r="BG3885" s="141">
        <v>696733.37750000134</v>
      </c>
      <c r="BH3885" s="141">
        <v>678276.86500000139</v>
      </c>
      <c r="BI3885" s="141">
        <v>659820.35250000143</v>
      </c>
      <c r="BJ3885" s="141">
        <v>641363.84000000148</v>
      </c>
      <c r="BK3885" s="141">
        <v>622907.32750000153</v>
      </c>
      <c r="BL3885" s="141">
        <v>604450.81500000157</v>
      </c>
      <c r="BM3885" s="141">
        <v>585994.30250000162</v>
      </c>
      <c r="BN3885" s="141">
        <v>567537.79000000167</v>
      </c>
      <c r="BO3885" s="141">
        <v>549081.27750000171</v>
      </c>
      <c r="BP3885" s="141">
        <v>530624.76500000176</v>
      </c>
    </row>
    <row r="3886" spans="4:68" ht="15.75">
      <c r="D3886" s="174" t="s">
        <v>12163</v>
      </c>
      <c r="E3886" s="176">
        <v>2872563</v>
      </c>
      <c r="F3886" s="174" t="s">
        <v>3503</v>
      </c>
      <c r="G3886" s="174" t="s">
        <v>3165</v>
      </c>
      <c r="H3886" s="174" t="s">
        <v>185</v>
      </c>
      <c r="I3886" s="174" t="s">
        <v>3098</v>
      </c>
      <c r="J3886" s="174" t="s">
        <v>11810</v>
      </c>
      <c r="K3886" s="174"/>
      <c r="L3886" s="174" t="s">
        <v>172</v>
      </c>
      <c r="M3886" s="174" t="s">
        <v>250</v>
      </c>
      <c r="N3886" s="176">
        <v>960</v>
      </c>
      <c r="O3886" s="174" t="s">
        <v>3407</v>
      </c>
      <c r="P3886" s="177">
        <v>36616</v>
      </c>
      <c r="Q3886" s="176">
        <v>159</v>
      </c>
      <c r="R3886" s="175">
        <v>475768.15</v>
      </c>
      <c r="S3886" s="175">
        <v>2396794.85</v>
      </c>
      <c r="T3886" s="161">
        <v>1</v>
      </c>
      <c r="U3886" s="96">
        <v>15</v>
      </c>
      <c r="V3886" s="38" t="s">
        <v>125</v>
      </c>
      <c r="W3886" s="38"/>
      <c r="X3886" s="137">
        <v>35907.037500000006</v>
      </c>
      <c r="Y3886" s="138">
        <v>65836</v>
      </c>
      <c r="Z3886" s="179">
        <v>66.75</v>
      </c>
      <c r="AA3886" s="139">
        <v>2080</v>
      </c>
      <c r="AB3886" s="131"/>
      <c r="AC3886" s="38"/>
      <c r="AD3886" s="140">
        <v>2396794.85</v>
      </c>
      <c r="AE3886" s="141">
        <v>2360887.8125</v>
      </c>
      <c r="AF3886" s="141">
        <v>2324980.7749999999</v>
      </c>
      <c r="AG3886" s="141">
        <v>2289073.7374999998</v>
      </c>
      <c r="AH3886" s="141">
        <v>2253166.6999999997</v>
      </c>
      <c r="AI3886" s="141">
        <v>2217259.6624999996</v>
      </c>
      <c r="AJ3886" s="141">
        <v>2181352.6249999995</v>
      </c>
      <c r="AK3886" s="141">
        <v>2145445.5874999994</v>
      </c>
      <c r="AL3886" s="141">
        <v>2109538.5499999993</v>
      </c>
      <c r="AM3886" s="141">
        <v>2073631.5124999993</v>
      </c>
      <c r="AN3886" s="141">
        <v>2037724.4749999992</v>
      </c>
      <c r="AO3886" s="141">
        <v>2001817.4374999991</v>
      </c>
      <c r="AP3886" s="141">
        <v>1965910.399999999</v>
      </c>
      <c r="AQ3886" s="141">
        <v>1930003.3624999989</v>
      </c>
      <c r="AR3886" s="141">
        <v>1894096.3249999988</v>
      </c>
      <c r="AS3886" s="141">
        <v>1858189.2874999987</v>
      </c>
      <c r="AT3886" s="141">
        <v>1822282.2499999986</v>
      </c>
      <c r="AU3886" s="141">
        <v>1786375.2124999985</v>
      </c>
      <c r="AV3886" s="141">
        <v>1750468.1749999984</v>
      </c>
      <c r="AW3886" s="141">
        <v>1714561.1374999983</v>
      </c>
      <c r="AX3886" s="141">
        <v>1678654.0999999982</v>
      </c>
      <c r="AY3886" s="141">
        <v>1642747.0624999981</v>
      </c>
      <c r="AZ3886" s="141">
        <v>1606840.024999998</v>
      </c>
      <c r="BA3886" s="141">
        <v>1570932.987499998</v>
      </c>
      <c r="BB3886" s="141">
        <v>1535025.9499999979</v>
      </c>
      <c r="BC3886" s="141">
        <v>1499118.9124999978</v>
      </c>
      <c r="BD3886" s="141">
        <v>1463211.8749999977</v>
      </c>
      <c r="BE3886" s="141">
        <v>1427304.8374999976</v>
      </c>
      <c r="BF3886" s="141">
        <v>1391397.7999999975</v>
      </c>
      <c r="BG3886" s="141">
        <v>1355490.7624999974</v>
      </c>
      <c r="BH3886" s="141">
        <v>1319583.7249999973</v>
      </c>
      <c r="BI3886" s="141">
        <v>1283676.6874999972</v>
      </c>
      <c r="BJ3886" s="141">
        <v>1247769.6499999971</v>
      </c>
      <c r="BK3886" s="141">
        <v>1211862.612499997</v>
      </c>
      <c r="BL3886" s="141">
        <v>1175955.5749999969</v>
      </c>
      <c r="BM3886" s="141">
        <v>1140048.5374999968</v>
      </c>
      <c r="BN3886" s="141">
        <v>1104141.4999999967</v>
      </c>
      <c r="BO3886" s="141">
        <v>1068234.4624999966</v>
      </c>
      <c r="BP3886" s="141">
        <v>1032327.4249999967</v>
      </c>
    </row>
    <row r="3887" spans="4:68" ht="15.75">
      <c r="D3887" s="174" t="s">
        <v>12164</v>
      </c>
      <c r="E3887" s="176">
        <v>1369253</v>
      </c>
      <c r="F3887" s="174" t="s">
        <v>3483</v>
      </c>
      <c r="G3887" s="174" t="s">
        <v>3165</v>
      </c>
      <c r="H3887" s="174" t="s">
        <v>185</v>
      </c>
      <c r="I3887" s="174" t="s">
        <v>3098</v>
      </c>
      <c r="J3887" s="174" t="s">
        <v>11810</v>
      </c>
      <c r="K3887" s="174"/>
      <c r="L3887" s="174" t="s">
        <v>172</v>
      </c>
      <c r="M3887" s="174" t="s">
        <v>250</v>
      </c>
      <c r="N3887" s="176">
        <v>960</v>
      </c>
      <c r="O3887" s="174" t="s">
        <v>3407</v>
      </c>
      <c r="P3887" s="177">
        <v>36616</v>
      </c>
      <c r="Q3887" s="176">
        <v>159</v>
      </c>
      <c r="R3887" s="175">
        <v>226782.49</v>
      </c>
      <c r="S3887" s="175">
        <v>1142470.51</v>
      </c>
      <c r="T3887" s="161">
        <v>1</v>
      </c>
      <c r="U3887" s="96">
        <v>15</v>
      </c>
      <c r="V3887" s="38" t="s">
        <v>125</v>
      </c>
      <c r="W3887" s="38"/>
      <c r="X3887" s="137">
        <v>17115.662500000002</v>
      </c>
      <c r="Y3887" s="138">
        <v>65836</v>
      </c>
      <c r="Z3887" s="179">
        <v>66.75</v>
      </c>
      <c r="AA3887" s="139">
        <v>2080</v>
      </c>
      <c r="AB3887" s="131"/>
      <c r="AC3887" s="38"/>
      <c r="AD3887" s="140">
        <v>1142470.51</v>
      </c>
      <c r="AE3887" s="141">
        <v>1125354.8474999999</v>
      </c>
      <c r="AF3887" s="141">
        <v>1108239.1849999998</v>
      </c>
      <c r="AG3887" s="141">
        <v>1091123.5224999997</v>
      </c>
      <c r="AH3887" s="141">
        <v>1074007.8599999996</v>
      </c>
      <c r="AI3887" s="141">
        <v>1056892.1974999995</v>
      </c>
      <c r="AJ3887" s="141">
        <v>1039776.5349999996</v>
      </c>
      <c r="AK3887" s="141">
        <v>1022660.8724999996</v>
      </c>
      <c r="AL3887" s="141">
        <v>1005545.2099999996</v>
      </c>
      <c r="AM3887" s="141">
        <v>988429.54749999964</v>
      </c>
      <c r="AN3887" s="141">
        <v>971313.88499999966</v>
      </c>
      <c r="AO3887" s="141">
        <v>954198.22249999968</v>
      </c>
      <c r="AP3887" s="141">
        <v>937082.55999999971</v>
      </c>
      <c r="AQ3887" s="141">
        <v>919966.89749999973</v>
      </c>
      <c r="AR3887" s="141">
        <v>902851.23499999975</v>
      </c>
      <c r="AS3887" s="141">
        <v>885735.57249999978</v>
      </c>
      <c r="AT3887" s="141">
        <v>868619.9099999998</v>
      </c>
      <c r="AU3887" s="141">
        <v>851504.24749999982</v>
      </c>
      <c r="AV3887" s="141">
        <v>834388.58499999985</v>
      </c>
      <c r="AW3887" s="141">
        <v>817272.92249999987</v>
      </c>
      <c r="AX3887" s="141">
        <v>800157.25999999989</v>
      </c>
      <c r="AY3887" s="141">
        <v>783041.59749999992</v>
      </c>
      <c r="AZ3887" s="141">
        <v>765925.93499999994</v>
      </c>
      <c r="BA3887" s="141">
        <v>748810.27249999996</v>
      </c>
      <c r="BB3887" s="141">
        <v>731694.61</v>
      </c>
      <c r="BC3887" s="141">
        <v>714578.94750000001</v>
      </c>
      <c r="BD3887" s="141">
        <v>697463.28500000003</v>
      </c>
      <c r="BE3887" s="141">
        <v>680347.62250000006</v>
      </c>
      <c r="BF3887" s="141">
        <v>663231.96000000008</v>
      </c>
      <c r="BG3887" s="141">
        <v>646116.2975000001</v>
      </c>
      <c r="BH3887" s="141">
        <v>629000.63500000013</v>
      </c>
      <c r="BI3887" s="141">
        <v>611884.97250000015</v>
      </c>
      <c r="BJ3887" s="141">
        <v>594769.31000000017</v>
      </c>
      <c r="BK3887" s="141">
        <v>577653.6475000002</v>
      </c>
      <c r="BL3887" s="141">
        <v>560537.98500000022</v>
      </c>
      <c r="BM3887" s="141">
        <v>543422.32250000024</v>
      </c>
      <c r="BN3887" s="141">
        <v>526306.66000000027</v>
      </c>
      <c r="BO3887" s="141">
        <v>509190.99750000029</v>
      </c>
      <c r="BP3887" s="141">
        <v>492075.33500000031</v>
      </c>
    </row>
    <row r="3888" spans="4:68" ht="15.75">
      <c r="D3888" s="174" t="s">
        <v>12165</v>
      </c>
      <c r="E3888" s="176">
        <v>168847</v>
      </c>
      <c r="F3888" s="174" t="s">
        <v>12137</v>
      </c>
      <c r="G3888" s="174" t="s">
        <v>3165</v>
      </c>
      <c r="H3888" s="174" t="s">
        <v>185</v>
      </c>
      <c r="I3888" s="174" t="s">
        <v>3098</v>
      </c>
      <c r="J3888" s="174" t="s">
        <v>11810</v>
      </c>
      <c r="K3888" s="174"/>
      <c r="L3888" s="174" t="s">
        <v>172</v>
      </c>
      <c r="M3888" s="174" t="s">
        <v>250</v>
      </c>
      <c r="N3888" s="176">
        <v>960</v>
      </c>
      <c r="O3888" s="174" t="s">
        <v>3407</v>
      </c>
      <c r="P3888" s="177">
        <v>36616</v>
      </c>
      <c r="Q3888" s="176">
        <v>159</v>
      </c>
      <c r="R3888" s="175">
        <v>27965.19</v>
      </c>
      <c r="S3888" s="175">
        <v>140881.81</v>
      </c>
      <c r="T3888" s="161">
        <v>1</v>
      </c>
      <c r="U3888" s="96">
        <v>15</v>
      </c>
      <c r="V3888" s="38" t="s">
        <v>125</v>
      </c>
      <c r="W3888" s="38"/>
      <c r="X3888" s="137">
        <v>2110.5875000000001</v>
      </c>
      <c r="Y3888" s="138">
        <v>65836</v>
      </c>
      <c r="Z3888" s="179">
        <v>66.75</v>
      </c>
      <c r="AA3888" s="139">
        <v>2080</v>
      </c>
      <c r="AB3888" s="131"/>
      <c r="AC3888" s="38"/>
      <c r="AD3888" s="140">
        <v>140881.81</v>
      </c>
      <c r="AE3888" s="141">
        <v>138771.2225</v>
      </c>
      <c r="AF3888" s="141">
        <v>136660.63500000001</v>
      </c>
      <c r="AG3888" s="141">
        <v>134550.04750000002</v>
      </c>
      <c r="AH3888" s="141">
        <v>132439.46000000002</v>
      </c>
      <c r="AI3888" s="141">
        <v>130328.87250000003</v>
      </c>
      <c r="AJ3888" s="141">
        <v>128218.28500000003</v>
      </c>
      <c r="AK3888" s="141">
        <v>126107.69750000004</v>
      </c>
      <c r="AL3888" s="141">
        <v>123997.11000000004</v>
      </c>
      <c r="AM3888" s="141">
        <v>121886.52250000005</v>
      </c>
      <c r="AN3888" s="141">
        <v>119775.93500000006</v>
      </c>
      <c r="AO3888" s="141">
        <v>117665.34750000006</v>
      </c>
      <c r="AP3888" s="141">
        <v>115554.76000000007</v>
      </c>
      <c r="AQ3888" s="141">
        <v>113444.17250000007</v>
      </c>
      <c r="AR3888" s="141">
        <v>111333.58500000008</v>
      </c>
      <c r="AS3888" s="141">
        <v>109222.99750000008</v>
      </c>
      <c r="AT3888" s="141">
        <v>107112.41000000009</v>
      </c>
      <c r="AU3888" s="141">
        <v>105001.8225000001</v>
      </c>
      <c r="AV3888" s="141">
        <v>102891.2350000001</v>
      </c>
      <c r="AW3888" s="141">
        <v>100780.64750000011</v>
      </c>
      <c r="AX3888" s="141">
        <v>98670.060000000114</v>
      </c>
      <c r="AY3888" s="141">
        <v>96559.47250000012</v>
      </c>
      <c r="AZ3888" s="141">
        <v>94448.885000000126</v>
      </c>
      <c r="BA3888" s="141">
        <v>92338.297500000132</v>
      </c>
      <c r="BB3888" s="141">
        <v>90227.710000000137</v>
      </c>
      <c r="BC3888" s="141">
        <v>88117.122500000143</v>
      </c>
      <c r="BD3888" s="141">
        <v>86006.535000000149</v>
      </c>
      <c r="BE3888" s="141">
        <v>83895.947500000155</v>
      </c>
      <c r="BF3888" s="141">
        <v>81785.360000000161</v>
      </c>
      <c r="BG3888" s="141">
        <v>79674.772500000166</v>
      </c>
      <c r="BH3888" s="141">
        <v>77564.185000000172</v>
      </c>
      <c r="BI3888" s="141">
        <v>75453.597500000178</v>
      </c>
      <c r="BJ3888" s="141">
        <v>73343.010000000184</v>
      </c>
      <c r="BK3888" s="141">
        <v>71232.42250000019</v>
      </c>
      <c r="BL3888" s="141">
        <v>69121.835000000196</v>
      </c>
      <c r="BM3888" s="141">
        <v>67011.247500000201</v>
      </c>
      <c r="BN3888" s="141">
        <v>64900.6600000002</v>
      </c>
      <c r="BO3888" s="141">
        <v>62790.072500000198</v>
      </c>
      <c r="BP3888" s="141">
        <v>60679.485000000197</v>
      </c>
    </row>
    <row r="3889" spans="4:68" ht="15.75">
      <c r="D3889" s="174" t="s">
        <v>12166</v>
      </c>
      <c r="E3889" s="176">
        <v>87325</v>
      </c>
      <c r="F3889" s="174" t="s">
        <v>12139</v>
      </c>
      <c r="G3889" s="174" t="s">
        <v>3165</v>
      </c>
      <c r="H3889" s="174" t="s">
        <v>185</v>
      </c>
      <c r="I3889" s="174" t="s">
        <v>3098</v>
      </c>
      <c r="J3889" s="174" t="s">
        <v>11810</v>
      </c>
      <c r="K3889" s="174"/>
      <c r="L3889" s="174" t="s">
        <v>172</v>
      </c>
      <c r="M3889" s="174" t="s">
        <v>250</v>
      </c>
      <c r="N3889" s="176">
        <v>960</v>
      </c>
      <c r="O3889" s="174" t="s">
        <v>3407</v>
      </c>
      <c r="P3889" s="177">
        <v>36616</v>
      </c>
      <c r="Q3889" s="176">
        <v>159</v>
      </c>
      <c r="R3889" s="175">
        <v>14463.17</v>
      </c>
      <c r="S3889" s="175">
        <v>72861.83</v>
      </c>
      <c r="T3889" s="161">
        <v>1</v>
      </c>
      <c r="U3889" s="96">
        <v>15</v>
      </c>
      <c r="V3889" s="38" t="s">
        <v>125</v>
      </c>
      <c r="W3889" s="38"/>
      <c r="X3889" s="137">
        <v>1091.5625</v>
      </c>
      <c r="Y3889" s="138">
        <v>65836</v>
      </c>
      <c r="Z3889" s="179">
        <v>66.75</v>
      </c>
      <c r="AA3889" s="139">
        <v>2080</v>
      </c>
      <c r="AB3889" s="131"/>
      <c r="AC3889" s="38"/>
      <c r="AD3889" s="140">
        <v>72861.83</v>
      </c>
      <c r="AE3889" s="141">
        <v>71770.267500000002</v>
      </c>
      <c r="AF3889" s="141">
        <v>70678.705000000002</v>
      </c>
      <c r="AG3889" s="141">
        <v>69587.142500000002</v>
      </c>
      <c r="AH3889" s="141">
        <v>68495.58</v>
      </c>
      <c r="AI3889" s="141">
        <v>67404.017500000002</v>
      </c>
      <c r="AJ3889" s="141">
        <v>66312.455000000002</v>
      </c>
      <c r="AK3889" s="141">
        <v>65220.892500000002</v>
      </c>
      <c r="AL3889" s="141">
        <v>64129.33</v>
      </c>
      <c r="AM3889" s="141">
        <v>63037.767500000002</v>
      </c>
      <c r="AN3889" s="141">
        <v>61946.205000000002</v>
      </c>
      <c r="AO3889" s="141">
        <v>60854.642500000002</v>
      </c>
      <c r="AP3889" s="141">
        <v>59763.08</v>
      </c>
      <c r="AQ3889" s="141">
        <v>58671.517500000002</v>
      </c>
      <c r="AR3889" s="141">
        <v>57579.955000000002</v>
      </c>
      <c r="AS3889" s="141">
        <v>56488.392500000002</v>
      </c>
      <c r="AT3889" s="141">
        <v>55396.83</v>
      </c>
      <c r="AU3889" s="141">
        <v>54305.267500000002</v>
      </c>
      <c r="AV3889" s="141">
        <v>53213.705000000002</v>
      </c>
      <c r="AW3889" s="141">
        <v>52122.142500000002</v>
      </c>
      <c r="AX3889" s="141">
        <v>51030.58</v>
      </c>
      <c r="AY3889" s="141">
        <v>49939.017500000002</v>
      </c>
      <c r="AZ3889" s="141">
        <v>48847.455000000002</v>
      </c>
      <c r="BA3889" s="141">
        <v>47755.892500000002</v>
      </c>
      <c r="BB3889" s="141">
        <v>46664.33</v>
      </c>
      <c r="BC3889" s="141">
        <v>45572.767500000002</v>
      </c>
      <c r="BD3889" s="141">
        <v>44481.205000000002</v>
      </c>
      <c r="BE3889" s="141">
        <v>43389.642500000002</v>
      </c>
      <c r="BF3889" s="141">
        <v>42298.080000000002</v>
      </c>
      <c r="BG3889" s="141">
        <v>41206.517500000002</v>
      </c>
      <c r="BH3889" s="141">
        <v>40114.955000000002</v>
      </c>
      <c r="BI3889" s="141">
        <v>39023.392500000002</v>
      </c>
      <c r="BJ3889" s="141">
        <v>37931.83</v>
      </c>
      <c r="BK3889" s="141">
        <v>36840.267500000002</v>
      </c>
      <c r="BL3889" s="141">
        <v>35748.705000000002</v>
      </c>
      <c r="BM3889" s="141">
        <v>34657.142500000002</v>
      </c>
      <c r="BN3889" s="141">
        <v>33565.58</v>
      </c>
      <c r="BO3889" s="141">
        <v>32474.017500000002</v>
      </c>
      <c r="BP3889" s="141">
        <v>31382.455000000002</v>
      </c>
    </row>
    <row r="3890" spans="4:68" ht="15.75">
      <c r="D3890" s="174" t="s">
        <v>12167</v>
      </c>
      <c r="E3890" s="176">
        <v>56511</v>
      </c>
      <c r="F3890" s="174" t="s">
        <v>11088</v>
      </c>
      <c r="G3890" s="174" t="s">
        <v>3165</v>
      </c>
      <c r="H3890" s="174" t="s">
        <v>185</v>
      </c>
      <c r="I3890" s="174" t="s">
        <v>3098</v>
      </c>
      <c r="J3890" s="174" t="s">
        <v>11810</v>
      </c>
      <c r="K3890" s="174"/>
      <c r="L3890" s="174" t="s">
        <v>172</v>
      </c>
      <c r="M3890" s="174" t="s">
        <v>250</v>
      </c>
      <c r="N3890" s="176">
        <v>960</v>
      </c>
      <c r="O3890" s="174" t="s">
        <v>3407</v>
      </c>
      <c r="P3890" s="177">
        <v>36616</v>
      </c>
      <c r="Q3890" s="176">
        <v>159</v>
      </c>
      <c r="R3890" s="175">
        <v>9359.5400000000009</v>
      </c>
      <c r="S3890" s="175">
        <v>47151.46</v>
      </c>
      <c r="T3890" s="161">
        <v>1</v>
      </c>
      <c r="U3890" s="96">
        <v>15</v>
      </c>
      <c r="V3890" s="38" t="s">
        <v>125</v>
      </c>
      <c r="W3890" s="38"/>
      <c r="X3890" s="137">
        <v>706.38750000000005</v>
      </c>
      <c r="Y3890" s="138">
        <v>65836</v>
      </c>
      <c r="Z3890" s="179">
        <v>66.75</v>
      </c>
      <c r="AA3890" s="139">
        <v>2080</v>
      </c>
      <c r="AB3890" s="131"/>
      <c r="AC3890" s="38"/>
      <c r="AD3890" s="140">
        <v>47151.46</v>
      </c>
      <c r="AE3890" s="141">
        <v>46445.072500000002</v>
      </c>
      <c r="AF3890" s="141">
        <v>45738.685000000005</v>
      </c>
      <c r="AG3890" s="141">
        <v>45032.297500000008</v>
      </c>
      <c r="AH3890" s="141">
        <v>44325.910000000011</v>
      </c>
      <c r="AI3890" s="141">
        <v>43619.522500000014</v>
      </c>
      <c r="AJ3890" s="141">
        <v>42913.135000000017</v>
      </c>
      <c r="AK3890" s="141">
        <v>42206.747500000019</v>
      </c>
      <c r="AL3890" s="141">
        <v>41500.360000000022</v>
      </c>
      <c r="AM3890" s="141">
        <v>40793.972500000025</v>
      </c>
      <c r="AN3890" s="141">
        <v>40087.585000000028</v>
      </c>
      <c r="AO3890" s="141">
        <v>39381.197500000031</v>
      </c>
      <c r="AP3890" s="141">
        <v>38674.810000000034</v>
      </c>
      <c r="AQ3890" s="141">
        <v>37968.422500000037</v>
      </c>
      <c r="AR3890" s="141">
        <v>37262.03500000004</v>
      </c>
      <c r="AS3890" s="141">
        <v>36555.647500000043</v>
      </c>
      <c r="AT3890" s="141">
        <v>35849.260000000046</v>
      </c>
      <c r="AU3890" s="141">
        <v>35142.872500000049</v>
      </c>
      <c r="AV3890" s="141">
        <v>34436.485000000052</v>
      </c>
      <c r="AW3890" s="141">
        <v>33730.097500000054</v>
      </c>
      <c r="AX3890" s="141">
        <v>33023.710000000057</v>
      </c>
      <c r="AY3890" s="141">
        <v>32317.322500000057</v>
      </c>
      <c r="AZ3890" s="141">
        <v>31610.935000000056</v>
      </c>
      <c r="BA3890" s="141">
        <v>30904.547500000055</v>
      </c>
      <c r="BB3890" s="141">
        <v>30198.160000000054</v>
      </c>
      <c r="BC3890" s="141">
        <v>29491.772500000054</v>
      </c>
      <c r="BD3890" s="141">
        <v>28785.385000000053</v>
      </c>
      <c r="BE3890" s="141">
        <v>28078.997500000052</v>
      </c>
      <c r="BF3890" s="141">
        <v>27372.610000000052</v>
      </c>
      <c r="BG3890" s="141">
        <v>26666.222500000051</v>
      </c>
      <c r="BH3890" s="141">
        <v>25959.83500000005</v>
      </c>
      <c r="BI3890" s="141">
        <v>25253.447500000049</v>
      </c>
      <c r="BJ3890" s="141">
        <v>24547.060000000049</v>
      </c>
      <c r="BK3890" s="141">
        <v>23840.672500000048</v>
      </c>
      <c r="BL3890" s="141">
        <v>23134.285000000047</v>
      </c>
      <c r="BM3890" s="141">
        <v>22427.897500000046</v>
      </c>
      <c r="BN3890" s="141">
        <v>21721.510000000046</v>
      </c>
      <c r="BO3890" s="141">
        <v>21015.122500000045</v>
      </c>
      <c r="BP3890" s="141">
        <v>20308.735000000044</v>
      </c>
    </row>
    <row r="3891" spans="4:68" ht="15.75">
      <c r="D3891" s="174" t="s">
        <v>12168</v>
      </c>
      <c r="E3891" s="176">
        <v>4253</v>
      </c>
      <c r="F3891" s="174" t="s">
        <v>3464</v>
      </c>
      <c r="G3891" s="174" t="s">
        <v>3165</v>
      </c>
      <c r="H3891" s="174" t="s">
        <v>182</v>
      </c>
      <c r="I3891" s="174" t="s">
        <v>3098</v>
      </c>
      <c r="J3891" s="174" t="s">
        <v>11810</v>
      </c>
      <c r="K3891" s="174"/>
      <c r="L3891" s="174" t="s">
        <v>172</v>
      </c>
      <c r="M3891" s="174" t="s">
        <v>250</v>
      </c>
      <c r="N3891" s="176">
        <v>960</v>
      </c>
      <c r="O3891" s="174" t="s">
        <v>3407</v>
      </c>
      <c r="P3891" s="177">
        <v>36616</v>
      </c>
      <c r="Q3891" s="176">
        <v>159</v>
      </c>
      <c r="R3891" s="175">
        <v>704.37</v>
      </c>
      <c r="S3891" s="175">
        <v>3548.63</v>
      </c>
      <c r="T3891" s="161">
        <v>1</v>
      </c>
      <c r="U3891" s="96">
        <v>15</v>
      </c>
      <c r="V3891" s="38" t="s">
        <v>125</v>
      </c>
      <c r="W3891" s="38"/>
      <c r="X3891" s="137">
        <v>53.162500000000009</v>
      </c>
      <c r="Y3891" s="138">
        <v>65836</v>
      </c>
      <c r="Z3891" s="179">
        <v>66.75</v>
      </c>
      <c r="AA3891" s="139">
        <v>2080</v>
      </c>
      <c r="AB3891" s="131"/>
      <c r="AC3891" s="38"/>
      <c r="AD3891" s="140">
        <v>3548.63</v>
      </c>
      <c r="AE3891" s="141">
        <v>3495.4675000000002</v>
      </c>
      <c r="AF3891" s="141">
        <v>3442.3050000000003</v>
      </c>
      <c r="AG3891" s="141">
        <v>3389.1425000000004</v>
      </c>
      <c r="AH3891" s="141">
        <v>3335.9800000000005</v>
      </c>
      <c r="AI3891" s="141">
        <v>3282.8175000000006</v>
      </c>
      <c r="AJ3891" s="141">
        <v>3229.6550000000007</v>
      </c>
      <c r="AK3891" s="141">
        <v>3176.4925000000007</v>
      </c>
      <c r="AL3891" s="141">
        <v>3123.3300000000008</v>
      </c>
      <c r="AM3891" s="141">
        <v>3070.1675000000009</v>
      </c>
      <c r="AN3891" s="141">
        <v>3017.005000000001</v>
      </c>
      <c r="AO3891" s="141">
        <v>2963.8425000000011</v>
      </c>
      <c r="AP3891" s="141">
        <v>2910.6800000000012</v>
      </c>
      <c r="AQ3891" s="141">
        <v>2857.5175000000013</v>
      </c>
      <c r="AR3891" s="141">
        <v>2804.3550000000014</v>
      </c>
      <c r="AS3891" s="141">
        <v>2751.1925000000015</v>
      </c>
      <c r="AT3891" s="141">
        <v>2698.0300000000016</v>
      </c>
      <c r="AU3891" s="141">
        <v>2644.8675000000017</v>
      </c>
      <c r="AV3891" s="141">
        <v>2591.7050000000017</v>
      </c>
      <c r="AW3891" s="141">
        <v>2538.5425000000018</v>
      </c>
      <c r="AX3891" s="141">
        <v>2485.3800000000019</v>
      </c>
      <c r="AY3891" s="141">
        <v>2432.217500000002</v>
      </c>
      <c r="AZ3891" s="141">
        <v>2379.0550000000021</v>
      </c>
      <c r="BA3891" s="141">
        <v>2325.8925000000022</v>
      </c>
      <c r="BB3891" s="141">
        <v>2272.7300000000023</v>
      </c>
      <c r="BC3891" s="141">
        <v>2219.5675000000024</v>
      </c>
      <c r="BD3891" s="141">
        <v>2166.4050000000025</v>
      </c>
      <c r="BE3891" s="141">
        <v>2113.2425000000026</v>
      </c>
      <c r="BF3891" s="141">
        <v>2060.0800000000027</v>
      </c>
      <c r="BG3891" s="141">
        <v>2006.9175000000027</v>
      </c>
      <c r="BH3891" s="141">
        <v>1953.7550000000028</v>
      </c>
      <c r="BI3891" s="141">
        <v>1900.5925000000029</v>
      </c>
      <c r="BJ3891" s="141">
        <v>1847.430000000003</v>
      </c>
      <c r="BK3891" s="141">
        <v>1794.2675000000031</v>
      </c>
      <c r="BL3891" s="141">
        <v>1741.1050000000032</v>
      </c>
      <c r="BM3891" s="141">
        <v>1687.9425000000033</v>
      </c>
      <c r="BN3891" s="141">
        <v>1634.7800000000034</v>
      </c>
      <c r="BO3891" s="141">
        <v>1581.6175000000035</v>
      </c>
      <c r="BP3891" s="141">
        <v>1528.4550000000036</v>
      </c>
    </row>
    <row r="3892" spans="4:68" ht="15.75">
      <c r="D3892" s="174" t="s">
        <v>12169</v>
      </c>
      <c r="E3892" s="176">
        <v>317464</v>
      </c>
      <c r="F3892" s="174" t="s">
        <v>3486</v>
      </c>
      <c r="G3892" s="174" t="s">
        <v>3165</v>
      </c>
      <c r="H3892" s="174" t="s">
        <v>182</v>
      </c>
      <c r="I3892" s="174" t="s">
        <v>3098</v>
      </c>
      <c r="J3892" s="174" t="s">
        <v>11810</v>
      </c>
      <c r="K3892" s="174"/>
      <c r="L3892" s="174" t="s">
        <v>172</v>
      </c>
      <c r="M3892" s="174" t="s">
        <v>250</v>
      </c>
      <c r="N3892" s="176">
        <v>960</v>
      </c>
      <c r="O3892" s="174" t="s">
        <v>3407</v>
      </c>
      <c r="P3892" s="177">
        <v>36616</v>
      </c>
      <c r="Q3892" s="176">
        <v>159</v>
      </c>
      <c r="R3892" s="175">
        <v>52579.98</v>
      </c>
      <c r="S3892" s="175">
        <v>264884.02</v>
      </c>
      <c r="T3892" s="161">
        <v>1</v>
      </c>
      <c r="U3892" s="96">
        <v>15</v>
      </c>
      <c r="V3892" s="38" t="s">
        <v>125</v>
      </c>
      <c r="W3892" s="38"/>
      <c r="X3892" s="137">
        <v>3968.3</v>
      </c>
      <c r="Y3892" s="138">
        <v>65836</v>
      </c>
      <c r="Z3892" s="179">
        <v>66.75</v>
      </c>
      <c r="AA3892" s="139">
        <v>2080</v>
      </c>
      <c r="AB3892" s="131"/>
      <c r="AC3892" s="38"/>
      <c r="AD3892" s="140">
        <v>264884.02</v>
      </c>
      <c r="AE3892" s="141">
        <v>260915.72000000003</v>
      </c>
      <c r="AF3892" s="141">
        <v>256947.42000000004</v>
      </c>
      <c r="AG3892" s="141">
        <v>252979.12000000005</v>
      </c>
      <c r="AH3892" s="141">
        <v>249010.82000000007</v>
      </c>
      <c r="AI3892" s="141">
        <v>245042.52000000008</v>
      </c>
      <c r="AJ3892" s="141">
        <v>241074.22000000009</v>
      </c>
      <c r="AK3892" s="141">
        <v>237105.9200000001</v>
      </c>
      <c r="AL3892" s="141">
        <v>233137.62000000011</v>
      </c>
      <c r="AM3892" s="141">
        <v>229169.32000000012</v>
      </c>
      <c r="AN3892" s="141">
        <v>225201.02000000014</v>
      </c>
      <c r="AO3892" s="141">
        <v>221232.72000000015</v>
      </c>
      <c r="AP3892" s="141">
        <v>217264.42000000016</v>
      </c>
      <c r="AQ3892" s="141">
        <v>213296.12000000017</v>
      </c>
      <c r="AR3892" s="141">
        <v>209327.82000000018</v>
      </c>
      <c r="AS3892" s="141">
        <v>205359.52000000019</v>
      </c>
      <c r="AT3892" s="141">
        <v>201391.2200000002</v>
      </c>
      <c r="AU3892" s="141">
        <v>197422.92000000022</v>
      </c>
      <c r="AV3892" s="141">
        <v>193454.62000000023</v>
      </c>
      <c r="AW3892" s="141">
        <v>189486.32000000024</v>
      </c>
      <c r="AX3892" s="141">
        <v>185518.02000000025</v>
      </c>
      <c r="AY3892" s="141">
        <v>181549.72000000026</v>
      </c>
      <c r="AZ3892" s="141">
        <v>177581.42000000027</v>
      </c>
      <c r="BA3892" s="141">
        <v>173613.12000000029</v>
      </c>
      <c r="BB3892" s="141">
        <v>169644.8200000003</v>
      </c>
      <c r="BC3892" s="141">
        <v>165676.52000000031</v>
      </c>
      <c r="BD3892" s="141">
        <v>161708.22000000032</v>
      </c>
      <c r="BE3892" s="141">
        <v>157739.92000000033</v>
      </c>
      <c r="BF3892" s="141">
        <v>153771.62000000034</v>
      </c>
      <c r="BG3892" s="141">
        <v>149803.32000000036</v>
      </c>
      <c r="BH3892" s="141">
        <v>145835.02000000037</v>
      </c>
      <c r="BI3892" s="141">
        <v>141866.72000000038</v>
      </c>
      <c r="BJ3892" s="141">
        <v>137898.42000000039</v>
      </c>
      <c r="BK3892" s="141">
        <v>133930.1200000004</v>
      </c>
      <c r="BL3892" s="141">
        <v>129961.8200000004</v>
      </c>
      <c r="BM3892" s="141">
        <v>125993.5200000004</v>
      </c>
      <c r="BN3892" s="141">
        <v>122025.22000000039</v>
      </c>
      <c r="BO3892" s="141">
        <v>118056.92000000039</v>
      </c>
      <c r="BP3892" s="141">
        <v>114088.62000000039</v>
      </c>
    </row>
    <row r="3893" spans="4:68" ht="15.75">
      <c r="D3893" s="174" t="s">
        <v>12170</v>
      </c>
      <c r="E3893" s="176">
        <v>82576</v>
      </c>
      <c r="F3893" s="174" t="s">
        <v>3488</v>
      </c>
      <c r="G3893" s="174" t="s">
        <v>3165</v>
      </c>
      <c r="H3893" s="174" t="s">
        <v>182</v>
      </c>
      <c r="I3893" s="174" t="s">
        <v>3098</v>
      </c>
      <c r="J3893" s="174" t="s">
        <v>11810</v>
      </c>
      <c r="K3893" s="174"/>
      <c r="L3893" s="174" t="s">
        <v>172</v>
      </c>
      <c r="M3893" s="174" t="s">
        <v>250</v>
      </c>
      <c r="N3893" s="176">
        <v>960</v>
      </c>
      <c r="O3893" s="174" t="s">
        <v>3407</v>
      </c>
      <c r="P3893" s="177">
        <v>36616</v>
      </c>
      <c r="Q3893" s="176">
        <v>159</v>
      </c>
      <c r="R3893" s="175">
        <v>13676.65</v>
      </c>
      <c r="S3893" s="175">
        <v>68899.350000000006</v>
      </c>
      <c r="T3893" s="161">
        <v>1</v>
      </c>
      <c r="U3893" s="96">
        <v>15</v>
      </c>
      <c r="V3893" s="38" t="s">
        <v>125</v>
      </c>
      <c r="W3893" s="38"/>
      <c r="X3893" s="137">
        <v>1032.2</v>
      </c>
      <c r="Y3893" s="138">
        <v>65836</v>
      </c>
      <c r="Z3893" s="179">
        <v>66.75</v>
      </c>
      <c r="AA3893" s="139">
        <v>2080</v>
      </c>
      <c r="AB3893" s="131"/>
      <c r="AC3893" s="38"/>
      <c r="AD3893" s="140">
        <v>68899.350000000006</v>
      </c>
      <c r="AE3893" s="141">
        <v>67867.150000000009</v>
      </c>
      <c r="AF3893" s="141">
        <v>66834.950000000012</v>
      </c>
      <c r="AG3893" s="141">
        <v>65802.750000000015</v>
      </c>
      <c r="AH3893" s="141">
        <v>64770.550000000017</v>
      </c>
      <c r="AI3893" s="141">
        <v>63738.35000000002</v>
      </c>
      <c r="AJ3893" s="141">
        <v>62706.150000000023</v>
      </c>
      <c r="AK3893" s="141">
        <v>61673.950000000026</v>
      </c>
      <c r="AL3893" s="141">
        <v>60641.750000000029</v>
      </c>
      <c r="AM3893" s="141">
        <v>59609.550000000032</v>
      </c>
      <c r="AN3893" s="141">
        <v>58577.350000000035</v>
      </c>
      <c r="AO3893" s="141">
        <v>57545.150000000038</v>
      </c>
      <c r="AP3893" s="141">
        <v>56512.950000000041</v>
      </c>
      <c r="AQ3893" s="141">
        <v>55480.750000000044</v>
      </c>
      <c r="AR3893" s="141">
        <v>54448.550000000047</v>
      </c>
      <c r="AS3893" s="141">
        <v>53416.350000000049</v>
      </c>
      <c r="AT3893" s="141">
        <v>52384.150000000052</v>
      </c>
      <c r="AU3893" s="141">
        <v>51351.950000000055</v>
      </c>
      <c r="AV3893" s="141">
        <v>50319.750000000058</v>
      </c>
      <c r="AW3893" s="141">
        <v>49287.550000000061</v>
      </c>
      <c r="AX3893" s="141">
        <v>48255.350000000064</v>
      </c>
      <c r="AY3893" s="141">
        <v>47223.150000000067</v>
      </c>
      <c r="AZ3893" s="141">
        <v>46190.95000000007</v>
      </c>
      <c r="BA3893" s="141">
        <v>45158.750000000073</v>
      </c>
      <c r="BB3893" s="141">
        <v>44126.550000000076</v>
      </c>
      <c r="BC3893" s="141">
        <v>43094.350000000079</v>
      </c>
      <c r="BD3893" s="141">
        <v>42062.150000000081</v>
      </c>
      <c r="BE3893" s="141">
        <v>41029.950000000084</v>
      </c>
      <c r="BF3893" s="141">
        <v>39997.750000000087</v>
      </c>
      <c r="BG3893" s="141">
        <v>38965.55000000009</v>
      </c>
      <c r="BH3893" s="141">
        <v>37933.350000000093</v>
      </c>
      <c r="BI3893" s="141">
        <v>36901.150000000096</v>
      </c>
      <c r="BJ3893" s="141">
        <v>35868.950000000099</v>
      </c>
      <c r="BK3893" s="141">
        <v>34836.750000000102</v>
      </c>
      <c r="BL3893" s="141">
        <v>33804.550000000105</v>
      </c>
      <c r="BM3893" s="141">
        <v>32772.350000000108</v>
      </c>
      <c r="BN3893" s="141">
        <v>31740.150000000107</v>
      </c>
      <c r="BO3893" s="141">
        <v>30707.950000000106</v>
      </c>
      <c r="BP3893" s="141">
        <v>29675.750000000106</v>
      </c>
    </row>
    <row r="3894" spans="4:68" ht="15.75">
      <c r="D3894" s="174" t="s">
        <v>12171</v>
      </c>
      <c r="E3894" s="176">
        <v>3495096</v>
      </c>
      <c r="F3894" s="174" t="s">
        <v>3459</v>
      </c>
      <c r="G3894" s="174" t="s">
        <v>3165</v>
      </c>
      <c r="H3894" s="174" t="s">
        <v>182</v>
      </c>
      <c r="I3894" s="174" t="s">
        <v>3098</v>
      </c>
      <c r="J3894" s="174" t="s">
        <v>11810</v>
      </c>
      <c r="K3894" s="174"/>
      <c r="L3894" s="174" t="s">
        <v>172</v>
      </c>
      <c r="M3894" s="174" t="s">
        <v>250</v>
      </c>
      <c r="N3894" s="176">
        <v>960</v>
      </c>
      <c r="O3894" s="174" t="s">
        <v>3407</v>
      </c>
      <c r="P3894" s="177">
        <v>36616</v>
      </c>
      <c r="Q3894" s="176">
        <v>159</v>
      </c>
      <c r="R3894" s="175">
        <v>578875.28</v>
      </c>
      <c r="S3894" s="175">
        <v>2916220.72</v>
      </c>
      <c r="T3894" s="161">
        <v>1</v>
      </c>
      <c r="U3894" s="96">
        <v>15</v>
      </c>
      <c r="V3894" s="38" t="s">
        <v>125</v>
      </c>
      <c r="W3894" s="38"/>
      <c r="X3894" s="137">
        <v>43688.7</v>
      </c>
      <c r="Y3894" s="138">
        <v>65836</v>
      </c>
      <c r="Z3894" s="179">
        <v>66.75</v>
      </c>
      <c r="AA3894" s="139">
        <v>2080</v>
      </c>
      <c r="AB3894" s="131"/>
      <c r="AC3894" s="38"/>
      <c r="AD3894" s="140">
        <v>2916220.72</v>
      </c>
      <c r="AE3894" s="141">
        <v>2872532.02</v>
      </c>
      <c r="AF3894" s="141">
        <v>2828843.32</v>
      </c>
      <c r="AG3894" s="141">
        <v>2785154.6199999996</v>
      </c>
      <c r="AH3894" s="141">
        <v>2741465.9199999995</v>
      </c>
      <c r="AI3894" s="141">
        <v>2697777.2199999993</v>
      </c>
      <c r="AJ3894" s="141">
        <v>2654088.5199999991</v>
      </c>
      <c r="AK3894" s="141">
        <v>2610399.8199999989</v>
      </c>
      <c r="AL3894" s="141">
        <v>2566711.1199999987</v>
      </c>
      <c r="AM3894" s="141">
        <v>2523022.4199999985</v>
      </c>
      <c r="AN3894" s="141">
        <v>2479333.7199999983</v>
      </c>
      <c r="AO3894" s="141">
        <v>2435645.0199999982</v>
      </c>
      <c r="AP3894" s="141">
        <v>2391956.319999998</v>
      </c>
      <c r="AQ3894" s="141">
        <v>2348267.6199999978</v>
      </c>
      <c r="AR3894" s="141">
        <v>2304578.9199999976</v>
      </c>
      <c r="AS3894" s="141">
        <v>2260890.2199999974</v>
      </c>
      <c r="AT3894" s="141">
        <v>2217201.5199999972</v>
      </c>
      <c r="AU3894" s="141">
        <v>2173512.819999997</v>
      </c>
      <c r="AV3894" s="141">
        <v>2129824.1199999969</v>
      </c>
      <c r="AW3894" s="141">
        <v>2086135.4199999969</v>
      </c>
      <c r="AX3894" s="141">
        <v>2042446.7199999969</v>
      </c>
      <c r="AY3894" s="141">
        <v>1998758.019999997</v>
      </c>
      <c r="AZ3894" s="141">
        <v>1955069.319999997</v>
      </c>
      <c r="BA3894" s="141">
        <v>1911380.6199999971</v>
      </c>
      <c r="BB3894" s="141">
        <v>1867691.9199999971</v>
      </c>
      <c r="BC3894" s="141">
        <v>1824003.2199999972</v>
      </c>
      <c r="BD3894" s="141">
        <v>1780314.5199999972</v>
      </c>
      <c r="BE3894" s="141">
        <v>1736625.8199999973</v>
      </c>
      <c r="BF3894" s="141">
        <v>1692937.1199999973</v>
      </c>
      <c r="BG3894" s="141">
        <v>1649248.4199999974</v>
      </c>
      <c r="BH3894" s="141">
        <v>1605559.7199999974</v>
      </c>
      <c r="BI3894" s="141">
        <v>1561871.0199999975</v>
      </c>
      <c r="BJ3894" s="141">
        <v>1518182.3199999975</v>
      </c>
      <c r="BK3894" s="141">
        <v>1474493.6199999976</v>
      </c>
      <c r="BL3894" s="141">
        <v>1430804.9199999976</v>
      </c>
      <c r="BM3894" s="141">
        <v>1387116.2199999976</v>
      </c>
      <c r="BN3894" s="141">
        <v>1343427.5199999977</v>
      </c>
      <c r="BO3894" s="141">
        <v>1299738.8199999977</v>
      </c>
      <c r="BP3894" s="141">
        <v>1256050.1199999978</v>
      </c>
    </row>
    <row r="3895" spans="4:68" ht="15.75">
      <c r="D3895" s="174" t="s">
        <v>12172</v>
      </c>
      <c r="E3895" s="176">
        <v>10269768</v>
      </c>
      <c r="F3895" s="174" t="s">
        <v>3501</v>
      </c>
      <c r="G3895" s="174" t="s">
        <v>3165</v>
      </c>
      <c r="H3895" s="174" t="s">
        <v>182</v>
      </c>
      <c r="I3895" s="174" t="s">
        <v>3098</v>
      </c>
      <c r="J3895" s="174" t="s">
        <v>11810</v>
      </c>
      <c r="K3895" s="174"/>
      <c r="L3895" s="174" t="s">
        <v>172</v>
      </c>
      <c r="M3895" s="174" t="s">
        <v>250</v>
      </c>
      <c r="N3895" s="176">
        <v>960</v>
      </c>
      <c r="O3895" s="174" t="s">
        <v>3407</v>
      </c>
      <c r="P3895" s="177">
        <v>36616</v>
      </c>
      <c r="Q3895" s="176">
        <v>159</v>
      </c>
      <c r="R3895" s="175">
        <v>1700930.34</v>
      </c>
      <c r="S3895" s="175">
        <v>8568837.6600000001</v>
      </c>
      <c r="T3895" s="161">
        <v>1</v>
      </c>
      <c r="U3895" s="96">
        <v>15</v>
      </c>
      <c r="V3895" s="38" t="s">
        <v>125</v>
      </c>
      <c r="W3895" s="38"/>
      <c r="X3895" s="137">
        <v>128372.09999999999</v>
      </c>
      <c r="Y3895" s="138">
        <v>65836</v>
      </c>
      <c r="Z3895" s="179">
        <v>66.75</v>
      </c>
      <c r="AA3895" s="139">
        <v>2080</v>
      </c>
      <c r="AB3895" s="131"/>
      <c r="AC3895" s="38"/>
      <c r="AD3895" s="140">
        <v>8568837.6600000001</v>
      </c>
      <c r="AE3895" s="141">
        <v>8440465.5600000005</v>
      </c>
      <c r="AF3895" s="141">
        <v>8312093.4600000009</v>
      </c>
      <c r="AG3895" s="141">
        <v>8183721.3600000013</v>
      </c>
      <c r="AH3895" s="141">
        <v>8055349.2600000016</v>
      </c>
      <c r="AI3895" s="141">
        <v>7926977.160000002</v>
      </c>
      <c r="AJ3895" s="141">
        <v>7798605.0600000024</v>
      </c>
      <c r="AK3895" s="141">
        <v>7670232.9600000028</v>
      </c>
      <c r="AL3895" s="141">
        <v>7541860.8600000031</v>
      </c>
      <c r="AM3895" s="141">
        <v>7413488.7600000035</v>
      </c>
      <c r="AN3895" s="141">
        <v>7285116.6600000039</v>
      </c>
      <c r="AO3895" s="141">
        <v>7156744.5600000042</v>
      </c>
      <c r="AP3895" s="141">
        <v>7028372.4600000046</v>
      </c>
      <c r="AQ3895" s="141">
        <v>6900000.360000005</v>
      </c>
      <c r="AR3895" s="141">
        <v>6771628.2600000054</v>
      </c>
      <c r="AS3895" s="141">
        <v>6643256.1600000057</v>
      </c>
      <c r="AT3895" s="141">
        <v>6514884.0600000061</v>
      </c>
      <c r="AU3895" s="141">
        <v>6386511.9600000065</v>
      </c>
      <c r="AV3895" s="141">
        <v>6258139.8600000069</v>
      </c>
      <c r="AW3895" s="141">
        <v>6129767.7600000072</v>
      </c>
      <c r="AX3895" s="141">
        <v>6001395.6600000076</v>
      </c>
      <c r="AY3895" s="141">
        <v>5873023.560000008</v>
      </c>
      <c r="AZ3895" s="141">
        <v>5744651.4600000083</v>
      </c>
      <c r="BA3895" s="141">
        <v>5616279.3600000087</v>
      </c>
      <c r="BB3895" s="141">
        <v>5487907.2600000091</v>
      </c>
      <c r="BC3895" s="141">
        <v>5359535.1600000095</v>
      </c>
      <c r="BD3895" s="141">
        <v>5231163.0600000098</v>
      </c>
      <c r="BE3895" s="141">
        <v>5102790.9600000102</v>
      </c>
      <c r="BF3895" s="141">
        <v>4974418.8600000106</v>
      </c>
      <c r="BG3895" s="141">
        <v>4846046.760000011</v>
      </c>
      <c r="BH3895" s="141">
        <v>4717674.6600000113</v>
      </c>
      <c r="BI3895" s="141">
        <v>4589302.5600000117</v>
      </c>
      <c r="BJ3895" s="141">
        <v>4460930.4600000121</v>
      </c>
      <c r="BK3895" s="141">
        <v>4332558.3600000124</v>
      </c>
      <c r="BL3895" s="141">
        <v>4204186.2600000128</v>
      </c>
      <c r="BM3895" s="141">
        <v>4075814.1600000127</v>
      </c>
      <c r="BN3895" s="141">
        <v>3947442.0600000126</v>
      </c>
      <c r="BO3895" s="141">
        <v>3819069.9600000125</v>
      </c>
      <c r="BP3895" s="141">
        <v>3690697.8600000124</v>
      </c>
    </row>
    <row r="3896" spans="4:68" ht="15.75">
      <c r="D3896" s="174" t="s">
        <v>12173</v>
      </c>
      <c r="E3896" s="176">
        <v>26811</v>
      </c>
      <c r="F3896" s="174" t="s">
        <v>12147</v>
      </c>
      <c r="G3896" s="174" t="s">
        <v>3165</v>
      </c>
      <c r="H3896" s="174" t="s">
        <v>182</v>
      </c>
      <c r="I3896" s="174" t="s">
        <v>3098</v>
      </c>
      <c r="J3896" s="174" t="s">
        <v>11810</v>
      </c>
      <c r="K3896" s="174"/>
      <c r="L3896" s="174" t="s">
        <v>172</v>
      </c>
      <c r="M3896" s="174" t="s">
        <v>250</v>
      </c>
      <c r="N3896" s="176">
        <v>960</v>
      </c>
      <c r="O3896" s="174" t="s">
        <v>3407</v>
      </c>
      <c r="P3896" s="177">
        <v>36616</v>
      </c>
      <c r="Q3896" s="176">
        <v>159</v>
      </c>
      <c r="R3896" s="175">
        <v>4440.47</v>
      </c>
      <c r="S3896" s="175">
        <v>22370.53</v>
      </c>
      <c r="T3896" s="161">
        <v>1</v>
      </c>
      <c r="U3896" s="96">
        <v>15</v>
      </c>
      <c r="V3896" s="38" t="s">
        <v>125</v>
      </c>
      <c r="W3896" s="38"/>
      <c r="X3896" s="137">
        <v>335.13750000000005</v>
      </c>
      <c r="Y3896" s="138">
        <v>65836</v>
      </c>
      <c r="Z3896" s="179">
        <v>66.75</v>
      </c>
      <c r="AA3896" s="139">
        <v>2080</v>
      </c>
      <c r="AB3896" s="131"/>
      <c r="AC3896" s="38"/>
      <c r="AD3896" s="140">
        <v>22370.53</v>
      </c>
      <c r="AE3896" s="141">
        <v>22035.392499999998</v>
      </c>
      <c r="AF3896" s="141">
        <v>21700.254999999997</v>
      </c>
      <c r="AG3896" s="141">
        <v>21365.117499999997</v>
      </c>
      <c r="AH3896" s="141">
        <v>21029.979999999996</v>
      </c>
      <c r="AI3896" s="141">
        <v>20694.842499999995</v>
      </c>
      <c r="AJ3896" s="141">
        <v>20359.704999999994</v>
      </c>
      <c r="AK3896" s="141">
        <v>20024.567499999994</v>
      </c>
      <c r="AL3896" s="141">
        <v>19689.429999999993</v>
      </c>
      <c r="AM3896" s="141">
        <v>19354.292499999992</v>
      </c>
      <c r="AN3896" s="141">
        <v>19019.154999999992</v>
      </c>
      <c r="AO3896" s="141">
        <v>18684.017499999991</v>
      </c>
      <c r="AP3896" s="141">
        <v>18348.87999999999</v>
      </c>
      <c r="AQ3896" s="141">
        <v>18013.742499999989</v>
      </c>
      <c r="AR3896" s="141">
        <v>17678.604999999989</v>
      </c>
      <c r="AS3896" s="141">
        <v>17343.467499999988</v>
      </c>
      <c r="AT3896" s="141">
        <v>17008.329999999987</v>
      </c>
      <c r="AU3896" s="141">
        <v>16673.192499999986</v>
      </c>
      <c r="AV3896" s="141">
        <v>16338.054999999986</v>
      </c>
      <c r="AW3896" s="141">
        <v>16002.917499999985</v>
      </c>
      <c r="AX3896" s="141">
        <v>15667.779999999984</v>
      </c>
      <c r="AY3896" s="141">
        <v>15332.642499999984</v>
      </c>
      <c r="AZ3896" s="141">
        <v>14997.504999999983</v>
      </c>
      <c r="BA3896" s="141">
        <v>14662.367499999982</v>
      </c>
      <c r="BB3896" s="141">
        <v>14327.229999999981</v>
      </c>
      <c r="BC3896" s="141">
        <v>13992.092499999981</v>
      </c>
      <c r="BD3896" s="141">
        <v>13656.95499999998</v>
      </c>
      <c r="BE3896" s="141">
        <v>13321.817499999979</v>
      </c>
      <c r="BF3896" s="141">
        <v>12986.679999999978</v>
      </c>
      <c r="BG3896" s="141">
        <v>12651.542499999978</v>
      </c>
      <c r="BH3896" s="141">
        <v>12316.404999999977</v>
      </c>
      <c r="BI3896" s="141">
        <v>11981.267499999976</v>
      </c>
      <c r="BJ3896" s="141">
        <v>11646.129999999976</v>
      </c>
      <c r="BK3896" s="141">
        <v>11310.992499999975</v>
      </c>
      <c r="BL3896" s="141">
        <v>10975.854999999974</v>
      </c>
      <c r="BM3896" s="141">
        <v>10640.717499999973</v>
      </c>
      <c r="BN3896" s="141">
        <v>10305.579999999973</v>
      </c>
      <c r="BO3896" s="141">
        <v>9970.4424999999719</v>
      </c>
      <c r="BP3896" s="141">
        <v>9635.3049999999712</v>
      </c>
    </row>
    <row r="3897" spans="4:68" ht="15.75">
      <c r="D3897" s="174" t="s">
        <v>12174</v>
      </c>
      <c r="E3897" s="176">
        <v>2081565</v>
      </c>
      <c r="F3897" s="174" t="s">
        <v>3520</v>
      </c>
      <c r="G3897" s="174" t="s">
        <v>3165</v>
      </c>
      <c r="H3897" s="174" t="s">
        <v>182</v>
      </c>
      <c r="I3897" s="174" t="s">
        <v>3098</v>
      </c>
      <c r="J3897" s="174" t="s">
        <v>11810</v>
      </c>
      <c r="K3897" s="174"/>
      <c r="L3897" s="174" t="s">
        <v>172</v>
      </c>
      <c r="M3897" s="174" t="s">
        <v>250</v>
      </c>
      <c r="N3897" s="176">
        <v>960</v>
      </c>
      <c r="O3897" s="174" t="s">
        <v>3407</v>
      </c>
      <c r="P3897" s="177">
        <v>36616</v>
      </c>
      <c r="Q3897" s="176">
        <v>159</v>
      </c>
      <c r="R3897" s="175">
        <v>344759.17</v>
      </c>
      <c r="S3897" s="175">
        <v>1736805.83</v>
      </c>
      <c r="T3897" s="161">
        <v>1</v>
      </c>
      <c r="U3897" s="96">
        <v>15</v>
      </c>
      <c r="V3897" s="38" t="s">
        <v>125</v>
      </c>
      <c r="W3897" s="38"/>
      <c r="X3897" s="137">
        <v>26019.5625</v>
      </c>
      <c r="Y3897" s="138">
        <v>65836</v>
      </c>
      <c r="Z3897" s="179">
        <v>66.75</v>
      </c>
      <c r="AA3897" s="139">
        <v>2080</v>
      </c>
      <c r="AB3897" s="131"/>
      <c r="AC3897" s="38"/>
      <c r="AD3897" s="140">
        <v>1736805.83</v>
      </c>
      <c r="AE3897" s="141">
        <v>1710786.2675000001</v>
      </c>
      <c r="AF3897" s="141">
        <v>1684766.7050000001</v>
      </c>
      <c r="AG3897" s="141">
        <v>1658747.1425000001</v>
      </c>
      <c r="AH3897" s="141">
        <v>1632727.58</v>
      </c>
      <c r="AI3897" s="141">
        <v>1606708.0175000001</v>
      </c>
      <c r="AJ3897" s="141">
        <v>1580688.4550000001</v>
      </c>
      <c r="AK3897" s="141">
        <v>1554668.8925000001</v>
      </c>
      <c r="AL3897" s="141">
        <v>1528649.33</v>
      </c>
      <c r="AM3897" s="141">
        <v>1502629.7675000001</v>
      </c>
      <c r="AN3897" s="141">
        <v>1476610.2050000001</v>
      </c>
      <c r="AO3897" s="141">
        <v>1450590.6425000001</v>
      </c>
      <c r="AP3897" s="141">
        <v>1424571.08</v>
      </c>
      <c r="AQ3897" s="141">
        <v>1398551.5175000001</v>
      </c>
      <c r="AR3897" s="141">
        <v>1372531.9550000001</v>
      </c>
      <c r="AS3897" s="141">
        <v>1346512.3925000001</v>
      </c>
      <c r="AT3897" s="141">
        <v>1320492.83</v>
      </c>
      <c r="AU3897" s="141">
        <v>1294473.2675000001</v>
      </c>
      <c r="AV3897" s="141">
        <v>1268453.7050000001</v>
      </c>
      <c r="AW3897" s="141">
        <v>1242434.1425000001</v>
      </c>
      <c r="AX3897" s="141">
        <v>1216414.58</v>
      </c>
      <c r="AY3897" s="141">
        <v>1190395.0175000001</v>
      </c>
      <c r="AZ3897" s="141">
        <v>1164375.4550000001</v>
      </c>
      <c r="BA3897" s="141">
        <v>1138355.8925000001</v>
      </c>
      <c r="BB3897" s="141">
        <v>1112336.33</v>
      </c>
      <c r="BC3897" s="141">
        <v>1086316.7675000001</v>
      </c>
      <c r="BD3897" s="141">
        <v>1060297.2050000001</v>
      </c>
      <c r="BE3897" s="141">
        <v>1034277.6425000001</v>
      </c>
      <c r="BF3897" s="141">
        <v>1008258.0800000001</v>
      </c>
      <c r="BG3897" s="141">
        <v>982238.51750000007</v>
      </c>
      <c r="BH3897" s="141">
        <v>956218.95500000007</v>
      </c>
      <c r="BI3897" s="141">
        <v>930199.39250000007</v>
      </c>
      <c r="BJ3897" s="141">
        <v>904179.83000000007</v>
      </c>
      <c r="BK3897" s="141">
        <v>878160.26750000007</v>
      </c>
      <c r="BL3897" s="141">
        <v>852140.70500000007</v>
      </c>
      <c r="BM3897" s="141">
        <v>826121.14250000007</v>
      </c>
      <c r="BN3897" s="141">
        <v>800101.58000000007</v>
      </c>
      <c r="BO3897" s="141">
        <v>774082.01750000007</v>
      </c>
      <c r="BP3897" s="141">
        <v>748062.45500000007</v>
      </c>
    </row>
    <row r="3898" spans="4:68" ht="15.75">
      <c r="D3898" s="174" t="s">
        <v>12175</v>
      </c>
      <c r="E3898" s="176">
        <v>1910749</v>
      </c>
      <c r="F3898" s="174" t="s">
        <v>4654</v>
      </c>
      <c r="G3898" s="174" t="s">
        <v>3165</v>
      </c>
      <c r="H3898" s="174" t="s">
        <v>182</v>
      </c>
      <c r="I3898" s="174" t="s">
        <v>3098</v>
      </c>
      <c r="J3898" s="174" t="s">
        <v>11810</v>
      </c>
      <c r="K3898" s="174"/>
      <c r="L3898" s="174" t="s">
        <v>172</v>
      </c>
      <c r="M3898" s="174" t="s">
        <v>250</v>
      </c>
      <c r="N3898" s="176">
        <v>960</v>
      </c>
      <c r="O3898" s="174" t="s">
        <v>3407</v>
      </c>
      <c r="P3898" s="177">
        <v>36616</v>
      </c>
      <c r="Q3898" s="176">
        <v>159</v>
      </c>
      <c r="R3898" s="175">
        <v>316467.77</v>
      </c>
      <c r="S3898" s="175">
        <v>1594281.23</v>
      </c>
      <c r="T3898" s="161">
        <v>1</v>
      </c>
      <c r="U3898" s="96">
        <v>15</v>
      </c>
      <c r="V3898" s="38" t="s">
        <v>125</v>
      </c>
      <c r="W3898" s="38"/>
      <c r="X3898" s="137">
        <v>23884.362499999999</v>
      </c>
      <c r="Y3898" s="138">
        <v>65836</v>
      </c>
      <c r="Z3898" s="179">
        <v>66.75</v>
      </c>
      <c r="AA3898" s="139">
        <v>2080</v>
      </c>
      <c r="AB3898" s="131"/>
      <c r="AC3898" s="38"/>
      <c r="AD3898" s="140">
        <v>1594281.23</v>
      </c>
      <c r="AE3898" s="141">
        <v>1570396.8674999999</v>
      </c>
      <c r="AF3898" s="141">
        <v>1546512.5049999999</v>
      </c>
      <c r="AG3898" s="141">
        <v>1522628.1424999998</v>
      </c>
      <c r="AH3898" s="141">
        <v>1498743.7799999998</v>
      </c>
      <c r="AI3898" s="141">
        <v>1474859.4174999997</v>
      </c>
      <c r="AJ3898" s="141">
        <v>1450975.0549999997</v>
      </c>
      <c r="AK3898" s="141">
        <v>1427090.6924999997</v>
      </c>
      <c r="AL3898" s="141">
        <v>1403206.3299999996</v>
      </c>
      <c r="AM3898" s="141">
        <v>1379321.9674999996</v>
      </c>
      <c r="AN3898" s="141">
        <v>1355437.6049999995</v>
      </c>
      <c r="AO3898" s="141">
        <v>1331553.2424999995</v>
      </c>
      <c r="AP3898" s="141">
        <v>1307668.8799999994</v>
      </c>
      <c r="AQ3898" s="141">
        <v>1283784.5174999994</v>
      </c>
      <c r="AR3898" s="141">
        <v>1259900.1549999993</v>
      </c>
      <c r="AS3898" s="141">
        <v>1236015.7924999993</v>
      </c>
      <c r="AT3898" s="141">
        <v>1212131.4299999992</v>
      </c>
      <c r="AU3898" s="141">
        <v>1188247.0674999992</v>
      </c>
      <c r="AV3898" s="141">
        <v>1164362.7049999991</v>
      </c>
      <c r="AW3898" s="141">
        <v>1140478.3424999991</v>
      </c>
      <c r="AX3898" s="141">
        <v>1116593.9799999991</v>
      </c>
      <c r="AY3898" s="141">
        <v>1092709.617499999</v>
      </c>
      <c r="AZ3898" s="141">
        <v>1068825.254999999</v>
      </c>
      <c r="BA3898" s="141">
        <v>1044940.8924999989</v>
      </c>
      <c r="BB3898" s="141">
        <v>1021056.5299999989</v>
      </c>
      <c r="BC3898" s="141">
        <v>997172.16749999882</v>
      </c>
      <c r="BD3898" s="141">
        <v>973287.80499999877</v>
      </c>
      <c r="BE3898" s="141">
        <v>949403.44249999872</v>
      </c>
      <c r="BF3898" s="141">
        <v>925519.07999999868</v>
      </c>
      <c r="BG3898" s="141">
        <v>901634.71749999863</v>
      </c>
      <c r="BH3898" s="141">
        <v>877750.35499999858</v>
      </c>
      <c r="BI3898" s="141">
        <v>853865.99249999854</v>
      </c>
      <c r="BJ3898" s="141">
        <v>829981.62999999849</v>
      </c>
      <c r="BK3898" s="141">
        <v>806097.26749999844</v>
      </c>
      <c r="BL3898" s="141">
        <v>782212.9049999984</v>
      </c>
      <c r="BM3898" s="141">
        <v>758328.54249999835</v>
      </c>
      <c r="BN3898" s="141">
        <v>734444.1799999983</v>
      </c>
      <c r="BO3898" s="141">
        <v>710559.81749999826</v>
      </c>
      <c r="BP3898" s="141">
        <v>686675.45499999821</v>
      </c>
    </row>
    <row r="3899" spans="4:68" ht="15.75">
      <c r="D3899" s="174" t="s">
        <v>12176</v>
      </c>
      <c r="E3899" s="176">
        <v>3717350</v>
      </c>
      <c r="F3899" s="174" t="s">
        <v>3503</v>
      </c>
      <c r="G3899" s="174" t="s">
        <v>3165</v>
      </c>
      <c r="H3899" s="174" t="s">
        <v>182</v>
      </c>
      <c r="I3899" s="174" t="s">
        <v>3098</v>
      </c>
      <c r="J3899" s="174" t="s">
        <v>11810</v>
      </c>
      <c r="K3899" s="174"/>
      <c r="L3899" s="174" t="s">
        <v>172</v>
      </c>
      <c r="M3899" s="174" t="s">
        <v>250</v>
      </c>
      <c r="N3899" s="176">
        <v>960</v>
      </c>
      <c r="O3899" s="174" t="s">
        <v>3407</v>
      </c>
      <c r="P3899" s="177">
        <v>36616</v>
      </c>
      <c r="Q3899" s="176">
        <v>159</v>
      </c>
      <c r="R3899" s="175">
        <v>615686.03</v>
      </c>
      <c r="S3899" s="175">
        <v>3101663.97</v>
      </c>
      <c r="T3899" s="161">
        <v>1</v>
      </c>
      <c r="U3899" s="96">
        <v>15</v>
      </c>
      <c r="V3899" s="38" t="s">
        <v>125</v>
      </c>
      <c r="W3899" s="38"/>
      <c r="X3899" s="137">
        <v>46466.875</v>
      </c>
      <c r="Y3899" s="138">
        <v>65836</v>
      </c>
      <c r="Z3899" s="179">
        <v>66.75</v>
      </c>
      <c r="AA3899" s="139">
        <v>2080</v>
      </c>
      <c r="AB3899" s="131"/>
      <c r="AC3899" s="38"/>
      <c r="AD3899" s="140">
        <v>3101663.97</v>
      </c>
      <c r="AE3899" s="141">
        <v>3055197.0950000002</v>
      </c>
      <c r="AF3899" s="141">
        <v>3008730.22</v>
      </c>
      <c r="AG3899" s="141">
        <v>2962263.3450000002</v>
      </c>
      <c r="AH3899" s="141">
        <v>2915796.47</v>
      </c>
      <c r="AI3899" s="141">
        <v>2869329.5950000002</v>
      </c>
      <c r="AJ3899" s="141">
        <v>2822862.72</v>
      </c>
      <c r="AK3899" s="141">
        <v>2776395.8450000002</v>
      </c>
      <c r="AL3899" s="141">
        <v>2729928.97</v>
      </c>
      <c r="AM3899" s="141">
        <v>2683462.0950000002</v>
      </c>
      <c r="AN3899" s="141">
        <v>2636995.2200000002</v>
      </c>
      <c r="AO3899" s="141">
        <v>2590528.3450000002</v>
      </c>
      <c r="AP3899" s="141">
        <v>2544061.4700000002</v>
      </c>
      <c r="AQ3899" s="141">
        <v>2497594.5950000002</v>
      </c>
      <c r="AR3899" s="141">
        <v>2451127.7200000002</v>
      </c>
      <c r="AS3899" s="141">
        <v>2404660.8450000002</v>
      </c>
      <c r="AT3899" s="141">
        <v>2358193.9700000002</v>
      </c>
      <c r="AU3899" s="141">
        <v>2311727.0950000002</v>
      </c>
      <c r="AV3899" s="141">
        <v>2265260.2200000002</v>
      </c>
      <c r="AW3899" s="141">
        <v>2218793.3450000002</v>
      </c>
      <c r="AX3899" s="141">
        <v>2172326.4700000002</v>
      </c>
      <c r="AY3899" s="141">
        <v>2125859.5950000002</v>
      </c>
      <c r="AZ3899" s="141">
        <v>2079392.7200000002</v>
      </c>
      <c r="BA3899" s="141">
        <v>2032925.8450000002</v>
      </c>
      <c r="BB3899" s="141">
        <v>1986458.9700000002</v>
      </c>
      <c r="BC3899" s="141">
        <v>1939992.0950000002</v>
      </c>
      <c r="BD3899" s="141">
        <v>1893525.2200000002</v>
      </c>
      <c r="BE3899" s="141">
        <v>1847058.3450000002</v>
      </c>
      <c r="BF3899" s="141">
        <v>1800591.4700000002</v>
      </c>
      <c r="BG3899" s="141">
        <v>1754124.5950000002</v>
      </c>
      <c r="BH3899" s="141">
        <v>1707657.7200000002</v>
      </c>
      <c r="BI3899" s="141">
        <v>1661190.8450000002</v>
      </c>
      <c r="BJ3899" s="141">
        <v>1614723.9700000002</v>
      </c>
      <c r="BK3899" s="141">
        <v>1568257.0950000002</v>
      </c>
      <c r="BL3899" s="141">
        <v>1521790.2200000002</v>
      </c>
      <c r="BM3899" s="141">
        <v>1475323.3450000002</v>
      </c>
      <c r="BN3899" s="141">
        <v>1428856.4700000002</v>
      </c>
      <c r="BO3899" s="141">
        <v>1382389.5950000002</v>
      </c>
      <c r="BP3899" s="141">
        <v>1335922.7200000002</v>
      </c>
    </row>
    <row r="3900" spans="4:68" ht="15.75">
      <c r="D3900" s="174" t="s">
        <v>12177</v>
      </c>
      <c r="E3900" s="176">
        <v>1771935</v>
      </c>
      <c r="F3900" s="174" t="s">
        <v>3483</v>
      </c>
      <c r="G3900" s="174" t="s">
        <v>3165</v>
      </c>
      <c r="H3900" s="174" t="s">
        <v>182</v>
      </c>
      <c r="I3900" s="174" t="s">
        <v>3098</v>
      </c>
      <c r="J3900" s="174" t="s">
        <v>11810</v>
      </c>
      <c r="K3900" s="174"/>
      <c r="L3900" s="174" t="s">
        <v>172</v>
      </c>
      <c r="M3900" s="174" t="s">
        <v>250</v>
      </c>
      <c r="N3900" s="176">
        <v>960</v>
      </c>
      <c r="O3900" s="174" t="s">
        <v>3407</v>
      </c>
      <c r="P3900" s="177">
        <v>36616</v>
      </c>
      <c r="Q3900" s="176">
        <v>159</v>
      </c>
      <c r="R3900" s="175">
        <v>293476.63</v>
      </c>
      <c r="S3900" s="175">
        <v>1478458.37</v>
      </c>
      <c r="T3900" s="161">
        <v>1</v>
      </c>
      <c r="U3900" s="96">
        <v>15</v>
      </c>
      <c r="V3900" s="38" t="s">
        <v>125</v>
      </c>
      <c r="W3900" s="38"/>
      <c r="X3900" s="137">
        <v>22149.1875</v>
      </c>
      <c r="Y3900" s="138">
        <v>65836</v>
      </c>
      <c r="Z3900" s="179">
        <v>66.75</v>
      </c>
      <c r="AA3900" s="139">
        <v>2080</v>
      </c>
      <c r="AB3900" s="131"/>
      <c r="AC3900" s="38"/>
      <c r="AD3900" s="140">
        <v>1478458.37</v>
      </c>
      <c r="AE3900" s="141">
        <v>1456309.1825000001</v>
      </c>
      <c r="AF3900" s="141">
        <v>1434159.9950000001</v>
      </c>
      <c r="AG3900" s="141">
        <v>1412010.8075000001</v>
      </c>
      <c r="AH3900" s="141">
        <v>1389861.62</v>
      </c>
      <c r="AI3900" s="141">
        <v>1367712.4325000001</v>
      </c>
      <c r="AJ3900" s="141">
        <v>1345563.2450000001</v>
      </c>
      <c r="AK3900" s="141">
        <v>1323414.0575000001</v>
      </c>
      <c r="AL3900" s="141">
        <v>1301264.8700000001</v>
      </c>
      <c r="AM3900" s="141">
        <v>1279115.6825000001</v>
      </c>
      <c r="AN3900" s="141">
        <v>1256966.4950000001</v>
      </c>
      <c r="AO3900" s="141">
        <v>1234817.3075000001</v>
      </c>
      <c r="AP3900" s="141">
        <v>1212668.1200000001</v>
      </c>
      <c r="AQ3900" s="141">
        <v>1190518.9325000001</v>
      </c>
      <c r="AR3900" s="141">
        <v>1168369.7450000001</v>
      </c>
      <c r="AS3900" s="141">
        <v>1146220.5575000001</v>
      </c>
      <c r="AT3900" s="141">
        <v>1124071.3700000001</v>
      </c>
      <c r="AU3900" s="141">
        <v>1101922.1825000001</v>
      </c>
      <c r="AV3900" s="141">
        <v>1079772.9950000001</v>
      </c>
      <c r="AW3900" s="141">
        <v>1057623.8075000001</v>
      </c>
      <c r="AX3900" s="141">
        <v>1035474.6200000001</v>
      </c>
      <c r="AY3900" s="141">
        <v>1013325.4325000001</v>
      </c>
      <c r="AZ3900" s="141">
        <v>991176.24500000011</v>
      </c>
      <c r="BA3900" s="141">
        <v>969027.05750000011</v>
      </c>
      <c r="BB3900" s="141">
        <v>946877.87000000011</v>
      </c>
      <c r="BC3900" s="141">
        <v>924728.68250000011</v>
      </c>
      <c r="BD3900" s="141">
        <v>902579.49500000011</v>
      </c>
      <c r="BE3900" s="141">
        <v>880430.30750000011</v>
      </c>
      <c r="BF3900" s="141">
        <v>858281.12000000011</v>
      </c>
      <c r="BG3900" s="141">
        <v>836131.93250000011</v>
      </c>
      <c r="BH3900" s="141">
        <v>813982.74500000011</v>
      </c>
      <c r="BI3900" s="141">
        <v>791833.55750000011</v>
      </c>
      <c r="BJ3900" s="141">
        <v>769684.37000000011</v>
      </c>
      <c r="BK3900" s="141">
        <v>747535.18250000011</v>
      </c>
      <c r="BL3900" s="141">
        <v>725385.99500000011</v>
      </c>
      <c r="BM3900" s="141">
        <v>703236.80750000011</v>
      </c>
      <c r="BN3900" s="141">
        <v>681087.62000000011</v>
      </c>
      <c r="BO3900" s="141">
        <v>658938.43250000011</v>
      </c>
      <c r="BP3900" s="141">
        <v>636789.24500000011</v>
      </c>
    </row>
    <row r="3901" spans="4:68" ht="15.75">
      <c r="D3901" s="174" t="s">
        <v>12178</v>
      </c>
      <c r="E3901" s="176">
        <v>218503</v>
      </c>
      <c r="F3901" s="174" t="s">
        <v>12137</v>
      </c>
      <c r="G3901" s="174" t="s">
        <v>3165</v>
      </c>
      <c r="H3901" s="174" t="s">
        <v>182</v>
      </c>
      <c r="I3901" s="174" t="s">
        <v>3098</v>
      </c>
      <c r="J3901" s="174" t="s">
        <v>11810</v>
      </c>
      <c r="K3901" s="174"/>
      <c r="L3901" s="174" t="s">
        <v>172</v>
      </c>
      <c r="M3901" s="174" t="s">
        <v>250</v>
      </c>
      <c r="N3901" s="176">
        <v>960</v>
      </c>
      <c r="O3901" s="174" t="s">
        <v>3407</v>
      </c>
      <c r="P3901" s="177">
        <v>36616</v>
      </c>
      <c r="Q3901" s="176">
        <v>159</v>
      </c>
      <c r="R3901" s="175">
        <v>36189.46</v>
      </c>
      <c r="S3901" s="175">
        <v>182313.54</v>
      </c>
      <c r="T3901" s="161">
        <v>1</v>
      </c>
      <c r="U3901" s="96">
        <v>15</v>
      </c>
      <c r="V3901" s="38" t="s">
        <v>125</v>
      </c>
      <c r="W3901" s="38"/>
      <c r="X3901" s="137">
        <v>2731.2874999999999</v>
      </c>
      <c r="Y3901" s="138">
        <v>65836</v>
      </c>
      <c r="Z3901" s="179">
        <v>66.75</v>
      </c>
      <c r="AA3901" s="139">
        <v>2080</v>
      </c>
      <c r="AB3901" s="131"/>
      <c r="AC3901" s="38"/>
      <c r="AD3901" s="140">
        <v>182313.54</v>
      </c>
      <c r="AE3901" s="141">
        <v>179582.2525</v>
      </c>
      <c r="AF3901" s="141">
        <v>176850.965</v>
      </c>
      <c r="AG3901" s="141">
        <v>174119.67749999999</v>
      </c>
      <c r="AH3901" s="141">
        <v>171388.38999999998</v>
      </c>
      <c r="AI3901" s="141">
        <v>168657.10249999998</v>
      </c>
      <c r="AJ3901" s="141">
        <v>165925.81499999997</v>
      </c>
      <c r="AK3901" s="141">
        <v>163194.52749999997</v>
      </c>
      <c r="AL3901" s="141">
        <v>160463.23999999996</v>
      </c>
      <c r="AM3901" s="141">
        <v>157731.95249999996</v>
      </c>
      <c r="AN3901" s="141">
        <v>155000.66499999995</v>
      </c>
      <c r="AO3901" s="141">
        <v>152269.37749999994</v>
      </c>
      <c r="AP3901" s="141">
        <v>149538.08999999994</v>
      </c>
      <c r="AQ3901" s="141">
        <v>146806.80249999993</v>
      </c>
      <c r="AR3901" s="141">
        <v>144075.51499999993</v>
      </c>
      <c r="AS3901" s="141">
        <v>141344.22749999992</v>
      </c>
      <c r="AT3901" s="141">
        <v>138612.93999999992</v>
      </c>
      <c r="AU3901" s="141">
        <v>135881.65249999991</v>
      </c>
      <c r="AV3901" s="141">
        <v>133150.3649999999</v>
      </c>
      <c r="AW3901" s="141">
        <v>130419.0774999999</v>
      </c>
      <c r="AX3901" s="141">
        <v>127687.78999999989</v>
      </c>
      <c r="AY3901" s="141">
        <v>124956.50249999989</v>
      </c>
      <c r="AZ3901" s="141">
        <v>122225.21499999988</v>
      </c>
      <c r="BA3901" s="141">
        <v>119493.92749999987</v>
      </c>
      <c r="BB3901" s="141">
        <v>116762.63999999987</v>
      </c>
      <c r="BC3901" s="141">
        <v>114031.35249999986</v>
      </c>
      <c r="BD3901" s="141">
        <v>111300.06499999986</v>
      </c>
      <c r="BE3901" s="141">
        <v>108568.77749999985</v>
      </c>
      <c r="BF3901" s="141">
        <v>105837.48999999985</v>
      </c>
      <c r="BG3901" s="141">
        <v>103106.20249999984</v>
      </c>
      <c r="BH3901" s="141">
        <v>100374.91499999983</v>
      </c>
      <c r="BI3901" s="141">
        <v>97643.627499999828</v>
      </c>
      <c r="BJ3901" s="141">
        <v>94912.339999999822</v>
      </c>
      <c r="BK3901" s="141">
        <v>92181.052499999816</v>
      </c>
      <c r="BL3901" s="141">
        <v>89449.76499999981</v>
      </c>
      <c r="BM3901" s="141">
        <v>86718.477499999804</v>
      </c>
      <c r="BN3901" s="141">
        <v>83987.189999999799</v>
      </c>
      <c r="BO3901" s="141">
        <v>81255.902499999793</v>
      </c>
      <c r="BP3901" s="141">
        <v>78524.614999999787</v>
      </c>
    </row>
    <row r="3902" spans="4:68" ht="15.75">
      <c r="D3902" s="174" t="s">
        <v>12179</v>
      </c>
      <c r="E3902" s="176">
        <v>113007</v>
      </c>
      <c r="F3902" s="174" t="s">
        <v>12139</v>
      </c>
      <c r="G3902" s="174" t="s">
        <v>3165</v>
      </c>
      <c r="H3902" s="174" t="s">
        <v>182</v>
      </c>
      <c r="I3902" s="174" t="s">
        <v>3098</v>
      </c>
      <c r="J3902" s="174" t="s">
        <v>11810</v>
      </c>
      <c r="K3902" s="174"/>
      <c r="L3902" s="174" t="s">
        <v>172</v>
      </c>
      <c r="M3902" s="174" t="s">
        <v>250</v>
      </c>
      <c r="N3902" s="176">
        <v>960</v>
      </c>
      <c r="O3902" s="174" t="s">
        <v>3407</v>
      </c>
      <c r="P3902" s="177">
        <v>36616</v>
      </c>
      <c r="Q3902" s="176">
        <v>159</v>
      </c>
      <c r="R3902" s="175">
        <v>18716.7</v>
      </c>
      <c r="S3902" s="175">
        <v>94290.3</v>
      </c>
      <c r="T3902" s="161">
        <v>1</v>
      </c>
      <c r="U3902" s="96">
        <v>15</v>
      </c>
      <c r="V3902" s="38" t="s">
        <v>125</v>
      </c>
      <c r="W3902" s="38"/>
      <c r="X3902" s="137">
        <v>1412.5875000000001</v>
      </c>
      <c r="Y3902" s="138">
        <v>65836</v>
      </c>
      <c r="Z3902" s="179">
        <v>66.75</v>
      </c>
      <c r="AA3902" s="139">
        <v>2080</v>
      </c>
      <c r="AB3902" s="131"/>
      <c r="AC3902" s="38"/>
      <c r="AD3902" s="140">
        <v>94290.3</v>
      </c>
      <c r="AE3902" s="141">
        <v>92877.712500000009</v>
      </c>
      <c r="AF3902" s="141">
        <v>91465.125000000015</v>
      </c>
      <c r="AG3902" s="141">
        <v>90052.53750000002</v>
      </c>
      <c r="AH3902" s="141">
        <v>88639.950000000026</v>
      </c>
      <c r="AI3902" s="141">
        <v>87227.362500000032</v>
      </c>
      <c r="AJ3902" s="141">
        <v>85814.775000000038</v>
      </c>
      <c r="AK3902" s="141">
        <v>84402.187500000044</v>
      </c>
      <c r="AL3902" s="141">
        <v>82989.600000000049</v>
      </c>
      <c r="AM3902" s="141">
        <v>81577.012500000055</v>
      </c>
      <c r="AN3902" s="141">
        <v>80164.425000000061</v>
      </c>
      <c r="AO3902" s="141">
        <v>78751.837500000067</v>
      </c>
      <c r="AP3902" s="141">
        <v>77339.250000000073</v>
      </c>
      <c r="AQ3902" s="141">
        <v>75926.662500000079</v>
      </c>
      <c r="AR3902" s="141">
        <v>74514.075000000084</v>
      </c>
      <c r="AS3902" s="141">
        <v>73101.48750000009</v>
      </c>
      <c r="AT3902" s="141">
        <v>71688.900000000096</v>
      </c>
      <c r="AU3902" s="141">
        <v>70276.312500000102</v>
      </c>
      <c r="AV3902" s="141">
        <v>68863.725000000108</v>
      </c>
      <c r="AW3902" s="141">
        <v>67451.137500000114</v>
      </c>
      <c r="AX3902" s="141">
        <v>66038.550000000119</v>
      </c>
      <c r="AY3902" s="141">
        <v>64625.962500000118</v>
      </c>
      <c r="AZ3902" s="141">
        <v>63213.375000000116</v>
      </c>
      <c r="BA3902" s="141">
        <v>61800.787500000115</v>
      </c>
      <c r="BB3902" s="141">
        <v>60388.200000000114</v>
      </c>
      <c r="BC3902" s="141">
        <v>58975.612500000112</v>
      </c>
      <c r="BD3902" s="141">
        <v>57563.025000000111</v>
      </c>
      <c r="BE3902" s="141">
        <v>56150.437500000109</v>
      </c>
      <c r="BF3902" s="141">
        <v>54737.850000000108</v>
      </c>
      <c r="BG3902" s="141">
        <v>53325.262500000106</v>
      </c>
      <c r="BH3902" s="141">
        <v>51912.675000000105</v>
      </c>
      <c r="BI3902" s="141">
        <v>50500.087500000103</v>
      </c>
      <c r="BJ3902" s="141">
        <v>49087.500000000102</v>
      </c>
      <c r="BK3902" s="141">
        <v>47674.9125000001</v>
      </c>
      <c r="BL3902" s="141">
        <v>46262.325000000099</v>
      </c>
      <c r="BM3902" s="141">
        <v>44849.737500000097</v>
      </c>
      <c r="BN3902" s="141">
        <v>43437.150000000096</v>
      </c>
      <c r="BO3902" s="141">
        <v>42024.562500000095</v>
      </c>
      <c r="BP3902" s="141">
        <v>40611.975000000093</v>
      </c>
    </row>
    <row r="3903" spans="4:68" ht="15.75">
      <c r="D3903" s="174" t="s">
        <v>12180</v>
      </c>
      <c r="E3903" s="176">
        <v>73131</v>
      </c>
      <c r="F3903" s="174" t="s">
        <v>11088</v>
      </c>
      <c r="G3903" s="174" t="s">
        <v>3165</v>
      </c>
      <c r="H3903" s="174" t="s">
        <v>182</v>
      </c>
      <c r="I3903" s="174" t="s">
        <v>3098</v>
      </c>
      <c r="J3903" s="174" t="s">
        <v>11810</v>
      </c>
      <c r="K3903" s="174"/>
      <c r="L3903" s="174" t="s">
        <v>172</v>
      </c>
      <c r="M3903" s="174" t="s">
        <v>250</v>
      </c>
      <c r="N3903" s="176">
        <v>960</v>
      </c>
      <c r="O3903" s="174" t="s">
        <v>3407</v>
      </c>
      <c r="P3903" s="177">
        <v>36616</v>
      </c>
      <c r="Q3903" s="176">
        <v>159</v>
      </c>
      <c r="R3903" s="175">
        <v>12112.22</v>
      </c>
      <c r="S3903" s="175">
        <v>61018.78</v>
      </c>
      <c r="T3903" s="161">
        <v>1</v>
      </c>
      <c r="U3903" s="96">
        <v>15</v>
      </c>
      <c r="V3903" s="38" t="s">
        <v>125</v>
      </c>
      <c r="W3903" s="38"/>
      <c r="X3903" s="137">
        <v>914.13749999999993</v>
      </c>
      <c r="Y3903" s="138">
        <v>65836</v>
      </c>
      <c r="Z3903" s="179">
        <v>66.75</v>
      </c>
      <c r="AA3903" s="139">
        <v>2080</v>
      </c>
      <c r="AB3903" s="131"/>
      <c r="AC3903" s="38"/>
      <c r="AD3903" s="140">
        <v>61018.78</v>
      </c>
      <c r="AE3903" s="141">
        <v>60104.642500000002</v>
      </c>
      <c r="AF3903" s="141">
        <v>59190.505000000005</v>
      </c>
      <c r="AG3903" s="141">
        <v>58276.367500000008</v>
      </c>
      <c r="AH3903" s="141">
        <v>57362.23000000001</v>
      </c>
      <c r="AI3903" s="141">
        <v>56448.092500000013</v>
      </c>
      <c r="AJ3903" s="141">
        <v>55533.955000000016</v>
      </c>
      <c r="AK3903" s="141">
        <v>54619.817500000019</v>
      </c>
      <c r="AL3903" s="141">
        <v>53705.680000000022</v>
      </c>
      <c r="AM3903" s="141">
        <v>52791.542500000025</v>
      </c>
      <c r="AN3903" s="141">
        <v>51877.405000000028</v>
      </c>
      <c r="AO3903" s="141">
        <v>50963.267500000031</v>
      </c>
      <c r="AP3903" s="141">
        <v>50049.130000000034</v>
      </c>
      <c r="AQ3903" s="141">
        <v>49134.992500000037</v>
      </c>
      <c r="AR3903" s="141">
        <v>48220.85500000004</v>
      </c>
      <c r="AS3903" s="141">
        <v>47306.717500000042</v>
      </c>
      <c r="AT3903" s="141">
        <v>46392.580000000045</v>
      </c>
      <c r="AU3903" s="141">
        <v>45478.442500000048</v>
      </c>
      <c r="AV3903" s="141">
        <v>44564.305000000051</v>
      </c>
      <c r="AW3903" s="141">
        <v>43650.167500000054</v>
      </c>
      <c r="AX3903" s="141">
        <v>42736.030000000057</v>
      </c>
      <c r="AY3903" s="141">
        <v>41821.89250000006</v>
      </c>
      <c r="AZ3903" s="141">
        <v>40907.755000000063</v>
      </c>
      <c r="BA3903" s="141">
        <v>39993.617500000066</v>
      </c>
      <c r="BB3903" s="141">
        <v>39079.480000000069</v>
      </c>
      <c r="BC3903" s="141">
        <v>38165.342500000072</v>
      </c>
      <c r="BD3903" s="141">
        <v>37251.205000000075</v>
      </c>
      <c r="BE3903" s="141">
        <v>36337.067500000077</v>
      </c>
      <c r="BF3903" s="141">
        <v>35422.93000000008</v>
      </c>
      <c r="BG3903" s="141">
        <v>34508.792500000083</v>
      </c>
      <c r="BH3903" s="141">
        <v>33594.655000000086</v>
      </c>
      <c r="BI3903" s="141">
        <v>32680.517500000085</v>
      </c>
      <c r="BJ3903" s="141">
        <v>31766.380000000085</v>
      </c>
      <c r="BK3903" s="141">
        <v>30852.242500000084</v>
      </c>
      <c r="BL3903" s="141">
        <v>29938.105000000083</v>
      </c>
      <c r="BM3903" s="141">
        <v>29023.967500000083</v>
      </c>
      <c r="BN3903" s="141">
        <v>28109.830000000082</v>
      </c>
      <c r="BO3903" s="141">
        <v>27195.692500000081</v>
      </c>
      <c r="BP3903" s="141">
        <v>26281.55500000008</v>
      </c>
    </row>
    <row r="3904" spans="4:68" ht="15.75">
      <c r="D3904" s="174" t="s">
        <v>12181</v>
      </c>
      <c r="E3904" s="176">
        <v>372609</v>
      </c>
      <c r="F3904" s="174" t="s">
        <v>3466</v>
      </c>
      <c r="G3904" s="174" t="s">
        <v>12182</v>
      </c>
      <c r="H3904" s="174" t="s">
        <v>191</v>
      </c>
      <c r="I3904" s="174" t="s">
        <v>3098</v>
      </c>
      <c r="J3904" s="174" t="s">
        <v>12183</v>
      </c>
      <c r="K3904" s="174"/>
      <c r="L3904" s="174" t="s">
        <v>12184</v>
      </c>
      <c r="M3904" s="174" t="s">
        <v>12185</v>
      </c>
      <c r="N3904" s="176">
        <v>960</v>
      </c>
      <c r="O3904" s="174" t="s">
        <v>3407</v>
      </c>
      <c r="P3904" s="177">
        <v>35247</v>
      </c>
      <c r="Q3904" s="176">
        <v>204</v>
      </c>
      <c r="R3904" s="175">
        <v>78791.23</v>
      </c>
      <c r="S3904" s="175">
        <v>293817.77</v>
      </c>
      <c r="T3904" s="161">
        <v>1</v>
      </c>
      <c r="U3904" s="96">
        <v>6</v>
      </c>
      <c r="V3904" s="38" t="s">
        <v>116</v>
      </c>
      <c r="W3904" s="38"/>
      <c r="X3904" s="137">
        <v>4657.6124999999993</v>
      </c>
      <c r="Y3904" s="138">
        <v>64467</v>
      </c>
      <c r="Z3904" s="179">
        <v>63</v>
      </c>
      <c r="AA3904" s="139">
        <v>2076</v>
      </c>
      <c r="AB3904" s="131"/>
      <c r="AC3904" s="38"/>
      <c r="AD3904" s="140">
        <v>293817.77</v>
      </c>
      <c r="AE3904" s="141">
        <v>289160.15750000003</v>
      </c>
      <c r="AF3904" s="141">
        <v>284502.54500000004</v>
      </c>
      <c r="AG3904" s="141">
        <v>279844.93250000005</v>
      </c>
      <c r="AH3904" s="141">
        <v>275187.32000000007</v>
      </c>
      <c r="AI3904" s="141">
        <v>270529.70750000008</v>
      </c>
      <c r="AJ3904" s="141">
        <v>265872.09500000009</v>
      </c>
      <c r="AK3904" s="141">
        <v>261214.4825000001</v>
      </c>
      <c r="AL3904" s="141">
        <v>256556.87000000011</v>
      </c>
      <c r="AM3904" s="141">
        <v>251899.25750000012</v>
      </c>
      <c r="AN3904" s="141">
        <v>247241.64500000014</v>
      </c>
      <c r="AO3904" s="141">
        <v>242584.03250000015</v>
      </c>
      <c r="AP3904" s="141">
        <v>237926.42000000016</v>
      </c>
      <c r="AQ3904" s="141">
        <v>233268.80750000017</v>
      </c>
      <c r="AR3904" s="141">
        <v>228611.19500000018</v>
      </c>
      <c r="AS3904" s="141">
        <v>223953.58250000019</v>
      </c>
      <c r="AT3904" s="141">
        <v>219295.9700000002</v>
      </c>
      <c r="AU3904" s="141">
        <v>214638.35750000022</v>
      </c>
      <c r="AV3904" s="141">
        <v>209980.74500000023</v>
      </c>
      <c r="AW3904" s="141">
        <v>205323.13250000024</v>
      </c>
      <c r="AX3904" s="141">
        <v>200665.52000000025</v>
      </c>
      <c r="AY3904" s="141">
        <v>196007.90750000026</v>
      </c>
      <c r="AZ3904" s="141">
        <v>191350.29500000027</v>
      </c>
      <c r="BA3904" s="141">
        <v>186692.68250000029</v>
      </c>
      <c r="BB3904" s="141">
        <v>182035.0700000003</v>
      </c>
      <c r="BC3904" s="141">
        <v>177377.45750000031</v>
      </c>
      <c r="BD3904" s="141">
        <v>172719.84500000032</v>
      </c>
      <c r="BE3904" s="141">
        <v>168062.23250000033</v>
      </c>
      <c r="BF3904" s="141">
        <v>163404.62000000034</v>
      </c>
      <c r="BG3904" s="141">
        <v>158747.00750000036</v>
      </c>
      <c r="BH3904" s="141">
        <v>154089.39500000037</v>
      </c>
      <c r="BI3904" s="141">
        <v>149431.78250000038</v>
      </c>
      <c r="BJ3904" s="141">
        <v>144774.17000000039</v>
      </c>
      <c r="BK3904" s="141">
        <v>140116.5575000004</v>
      </c>
      <c r="BL3904" s="141">
        <v>135458.94500000041</v>
      </c>
      <c r="BM3904" s="141">
        <v>130801.33250000041</v>
      </c>
      <c r="BN3904" s="141">
        <v>126143.72000000041</v>
      </c>
      <c r="BO3904" s="141">
        <v>121486.10750000041</v>
      </c>
      <c r="BP3904" s="141">
        <v>116828.4950000004</v>
      </c>
    </row>
    <row r="3905" spans="4:68" ht="15.75">
      <c r="D3905" s="174" t="s">
        <v>12186</v>
      </c>
      <c r="E3905" s="176">
        <v>82586</v>
      </c>
      <c r="F3905" s="174" t="s">
        <v>3516</v>
      </c>
      <c r="G3905" s="174" t="s">
        <v>12182</v>
      </c>
      <c r="H3905" s="174" t="s">
        <v>191</v>
      </c>
      <c r="I3905" s="174" t="s">
        <v>3098</v>
      </c>
      <c r="J3905" s="174" t="s">
        <v>12183</v>
      </c>
      <c r="K3905" s="174"/>
      <c r="L3905" s="174" t="s">
        <v>12184</v>
      </c>
      <c r="M3905" s="174" t="s">
        <v>12185</v>
      </c>
      <c r="N3905" s="176">
        <v>960</v>
      </c>
      <c r="O3905" s="174" t="s">
        <v>3407</v>
      </c>
      <c r="P3905" s="177">
        <v>35247</v>
      </c>
      <c r="Q3905" s="176">
        <v>204</v>
      </c>
      <c r="R3905" s="175">
        <v>17463.41</v>
      </c>
      <c r="S3905" s="175">
        <v>65122.59</v>
      </c>
      <c r="T3905" s="161">
        <v>1</v>
      </c>
      <c r="U3905" s="96">
        <v>6</v>
      </c>
      <c r="V3905" s="38" t="s">
        <v>116</v>
      </c>
      <c r="W3905" s="38"/>
      <c r="X3905" s="137">
        <v>1032.325</v>
      </c>
      <c r="Y3905" s="138">
        <v>64467</v>
      </c>
      <c r="Z3905" s="179">
        <v>63</v>
      </c>
      <c r="AA3905" s="139">
        <v>2076</v>
      </c>
      <c r="AB3905" s="131"/>
      <c r="AC3905" s="38"/>
      <c r="AD3905" s="140">
        <v>65122.59</v>
      </c>
      <c r="AE3905" s="141">
        <v>64090.264999999999</v>
      </c>
      <c r="AF3905" s="141">
        <v>63057.94</v>
      </c>
      <c r="AG3905" s="141">
        <v>62025.615000000005</v>
      </c>
      <c r="AH3905" s="141">
        <v>60993.290000000008</v>
      </c>
      <c r="AI3905" s="141">
        <v>59960.965000000011</v>
      </c>
      <c r="AJ3905" s="141">
        <v>58928.640000000014</v>
      </c>
      <c r="AK3905" s="141">
        <v>57896.315000000017</v>
      </c>
      <c r="AL3905" s="141">
        <v>56863.99000000002</v>
      </c>
      <c r="AM3905" s="141">
        <v>55831.665000000023</v>
      </c>
      <c r="AN3905" s="141">
        <v>54799.340000000026</v>
      </c>
      <c r="AO3905" s="141">
        <v>53767.015000000029</v>
      </c>
      <c r="AP3905" s="141">
        <v>52734.690000000031</v>
      </c>
      <c r="AQ3905" s="141">
        <v>51702.365000000034</v>
      </c>
      <c r="AR3905" s="141">
        <v>50670.040000000037</v>
      </c>
      <c r="AS3905" s="141">
        <v>49637.71500000004</v>
      </c>
      <c r="AT3905" s="141">
        <v>48605.390000000043</v>
      </c>
      <c r="AU3905" s="141">
        <v>47573.065000000046</v>
      </c>
      <c r="AV3905" s="141">
        <v>46540.740000000049</v>
      </c>
      <c r="AW3905" s="141">
        <v>45508.415000000052</v>
      </c>
      <c r="AX3905" s="141">
        <v>44476.090000000055</v>
      </c>
      <c r="AY3905" s="141">
        <v>43443.765000000058</v>
      </c>
      <c r="AZ3905" s="141">
        <v>42411.440000000061</v>
      </c>
      <c r="BA3905" s="141">
        <v>41379.115000000063</v>
      </c>
      <c r="BB3905" s="141">
        <v>40346.790000000066</v>
      </c>
      <c r="BC3905" s="141">
        <v>39314.465000000069</v>
      </c>
      <c r="BD3905" s="141">
        <v>38282.140000000072</v>
      </c>
      <c r="BE3905" s="141">
        <v>37249.815000000075</v>
      </c>
      <c r="BF3905" s="141">
        <v>36217.490000000078</v>
      </c>
      <c r="BG3905" s="141">
        <v>35185.165000000081</v>
      </c>
      <c r="BH3905" s="141">
        <v>34152.840000000084</v>
      </c>
      <c r="BI3905" s="141">
        <v>33120.515000000087</v>
      </c>
      <c r="BJ3905" s="141">
        <v>32088.190000000086</v>
      </c>
      <c r="BK3905" s="141">
        <v>31055.865000000085</v>
      </c>
      <c r="BL3905" s="141">
        <v>30023.540000000085</v>
      </c>
      <c r="BM3905" s="141">
        <v>28991.215000000084</v>
      </c>
      <c r="BN3905" s="141">
        <v>27958.890000000083</v>
      </c>
      <c r="BO3905" s="141">
        <v>26926.565000000082</v>
      </c>
      <c r="BP3905" s="141">
        <v>25894.240000000082</v>
      </c>
    </row>
    <row r="3906" spans="4:68" ht="15.75">
      <c r="D3906" s="174" t="s">
        <v>12187</v>
      </c>
      <c r="E3906" s="176">
        <v>105</v>
      </c>
      <c r="F3906" s="174" t="s">
        <v>11280</v>
      </c>
      <c r="G3906" s="174" t="s">
        <v>12182</v>
      </c>
      <c r="H3906" s="174" t="s">
        <v>191</v>
      </c>
      <c r="I3906" s="174" t="s">
        <v>3098</v>
      </c>
      <c r="J3906" s="174" t="s">
        <v>12183</v>
      </c>
      <c r="K3906" s="174"/>
      <c r="L3906" s="174" t="s">
        <v>12184</v>
      </c>
      <c r="M3906" s="174" t="s">
        <v>12185</v>
      </c>
      <c r="N3906" s="176">
        <v>960</v>
      </c>
      <c r="O3906" s="174" t="s">
        <v>3407</v>
      </c>
      <c r="P3906" s="177">
        <v>35247</v>
      </c>
      <c r="Q3906" s="176">
        <v>204</v>
      </c>
      <c r="R3906" s="175">
        <v>22.16</v>
      </c>
      <c r="S3906" s="175">
        <v>82.84</v>
      </c>
      <c r="T3906" s="161">
        <v>1</v>
      </c>
      <c r="U3906" s="96">
        <v>6</v>
      </c>
      <c r="V3906" s="38" t="s">
        <v>116</v>
      </c>
      <c r="W3906" s="38"/>
      <c r="X3906" s="137">
        <v>1.3125</v>
      </c>
      <c r="Y3906" s="138">
        <v>64467</v>
      </c>
      <c r="Z3906" s="179">
        <v>63</v>
      </c>
      <c r="AA3906" s="139">
        <v>2076</v>
      </c>
      <c r="AB3906" s="131"/>
      <c r="AC3906" s="38"/>
      <c r="AD3906" s="140">
        <v>82.84</v>
      </c>
      <c r="AE3906" s="141">
        <v>81.527500000000003</v>
      </c>
      <c r="AF3906" s="141">
        <v>80.215000000000003</v>
      </c>
      <c r="AG3906" s="141">
        <v>78.902500000000003</v>
      </c>
      <c r="AH3906" s="141">
        <v>77.59</v>
      </c>
      <c r="AI3906" s="141">
        <v>76.277500000000003</v>
      </c>
      <c r="AJ3906" s="141">
        <v>74.965000000000003</v>
      </c>
      <c r="AK3906" s="141">
        <v>73.652500000000003</v>
      </c>
      <c r="AL3906" s="141">
        <v>72.34</v>
      </c>
      <c r="AM3906" s="141">
        <v>71.027500000000003</v>
      </c>
      <c r="AN3906" s="141">
        <v>69.715000000000003</v>
      </c>
      <c r="AO3906" s="141">
        <v>68.402500000000003</v>
      </c>
      <c r="AP3906" s="141">
        <v>67.09</v>
      </c>
      <c r="AQ3906" s="141">
        <v>65.777500000000003</v>
      </c>
      <c r="AR3906" s="141">
        <v>64.465000000000003</v>
      </c>
      <c r="AS3906" s="141">
        <v>63.152500000000003</v>
      </c>
      <c r="AT3906" s="141">
        <v>61.84</v>
      </c>
      <c r="AU3906" s="141">
        <v>60.527500000000003</v>
      </c>
      <c r="AV3906" s="141">
        <v>59.215000000000003</v>
      </c>
      <c r="AW3906" s="141">
        <v>57.902500000000003</v>
      </c>
      <c r="AX3906" s="141">
        <v>56.59</v>
      </c>
      <c r="AY3906" s="141">
        <v>55.277500000000003</v>
      </c>
      <c r="AZ3906" s="141">
        <v>53.965000000000003</v>
      </c>
      <c r="BA3906" s="141">
        <v>52.652500000000003</v>
      </c>
      <c r="BB3906" s="141">
        <v>51.34</v>
      </c>
      <c r="BC3906" s="141">
        <v>50.027500000000003</v>
      </c>
      <c r="BD3906" s="141">
        <v>48.715000000000003</v>
      </c>
      <c r="BE3906" s="141">
        <v>47.402500000000003</v>
      </c>
      <c r="BF3906" s="141">
        <v>46.09</v>
      </c>
      <c r="BG3906" s="141">
        <v>44.777500000000003</v>
      </c>
      <c r="BH3906" s="141">
        <v>43.465000000000003</v>
      </c>
      <c r="BI3906" s="141">
        <v>42.152500000000003</v>
      </c>
      <c r="BJ3906" s="141">
        <v>40.840000000000003</v>
      </c>
      <c r="BK3906" s="141">
        <v>39.527500000000003</v>
      </c>
      <c r="BL3906" s="141">
        <v>38.215000000000003</v>
      </c>
      <c r="BM3906" s="141">
        <v>36.902500000000003</v>
      </c>
      <c r="BN3906" s="141">
        <v>35.590000000000003</v>
      </c>
      <c r="BO3906" s="141">
        <v>34.277500000000003</v>
      </c>
      <c r="BP3906" s="141">
        <v>32.965000000000003</v>
      </c>
    </row>
    <row r="3907" spans="4:68" ht="15.75">
      <c r="D3907" s="174" t="s">
        <v>12188</v>
      </c>
      <c r="E3907" s="176">
        <v>36535</v>
      </c>
      <c r="F3907" s="174" t="s">
        <v>3466</v>
      </c>
      <c r="G3907" s="174" t="s">
        <v>12189</v>
      </c>
      <c r="H3907" s="174" t="s">
        <v>172</v>
      </c>
      <c r="I3907" s="174" t="s">
        <v>3098</v>
      </c>
      <c r="J3907" s="174" t="s">
        <v>12190</v>
      </c>
      <c r="K3907" s="174"/>
      <c r="L3907" s="174" t="s">
        <v>172</v>
      </c>
      <c r="M3907" s="174" t="s">
        <v>12191</v>
      </c>
      <c r="N3907" s="176">
        <v>960</v>
      </c>
      <c r="O3907" s="174" t="s">
        <v>3407</v>
      </c>
      <c r="P3907" s="177">
        <v>38169</v>
      </c>
      <c r="Q3907" s="176">
        <v>108</v>
      </c>
      <c r="R3907" s="175">
        <v>4072.07</v>
      </c>
      <c r="S3907" s="175">
        <v>32462.93</v>
      </c>
      <c r="T3907" s="161">
        <v>1</v>
      </c>
      <c r="U3907" s="96">
        <v>16</v>
      </c>
      <c r="V3907" s="38" t="s">
        <v>126</v>
      </c>
      <c r="W3907" s="38"/>
      <c r="X3907" s="137">
        <v>456.6875</v>
      </c>
      <c r="Y3907" s="138">
        <v>67389</v>
      </c>
      <c r="Z3907" s="179">
        <v>71</v>
      </c>
      <c r="AA3907" s="139">
        <v>2084</v>
      </c>
      <c r="AB3907" s="131"/>
      <c r="AC3907" s="38"/>
      <c r="AD3907" s="140">
        <v>32462.93</v>
      </c>
      <c r="AE3907" s="141">
        <v>32006.2425</v>
      </c>
      <c r="AF3907" s="141">
        <v>31549.555</v>
      </c>
      <c r="AG3907" s="141">
        <v>31092.8675</v>
      </c>
      <c r="AH3907" s="141">
        <v>30636.18</v>
      </c>
      <c r="AI3907" s="141">
        <v>30179.4925</v>
      </c>
      <c r="AJ3907" s="141">
        <v>29722.805</v>
      </c>
      <c r="AK3907" s="141">
        <v>29266.1175</v>
      </c>
      <c r="AL3907" s="141">
        <v>28809.43</v>
      </c>
      <c r="AM3907" s="141">
        <v>28352.7425</v>
      </c>
      <c r="AN3907" s="141">
        <v>27896.055</v>
      </c>
      <c r="AO3907" s="141">
        <v>27439.3675</v>
      </c>
      <c r="AP3907" s="141">
        <v>26982.68</v>
      </c>
      <c r="AQ3907" s="141">
        <v>26525.9925</v>
      </c>
      <c r="AR3907" s="141">
        <v>26069.305</v>
      </c>
      <c r="AS3907" s="141">
        <v>25612.6175</v>
      </c>
      <c r="AT3907" s="141">
        <v>25155.93</v>
      </c>
      <c r="AU3907" s="141">
        <v>24699.2425</v>
      </c>
      <c r="AV3907" s="141">
        <v>24242.555</v>
      </c>
      <c r="AW3907" s="141">
        <v>23785.8675</v>
      </c>
      <c r="AX3907" s="141">
        <v>23329.18</v>
      </c>
      <c r="AY3907" s="141">
        <v>22872.4925</v>
      </c>
      <c r="AZ3907" s="141">
        <v>22415.805</v>
      </c>
      <c r="BA3907" s="141">
        <v>21959.1175</v>
      </c>
      <c r="BB3907" s="141">
        <v>21502.43</v>
      </c>
      <c r="BC3907" s="141">
        <v>21045.7425</v>
      </c>
      <c r="BD3907" s="141">
        <v>20589.055</v>
      </c>
      <c r="BE3907" s="141">
        <v>20132.3675</v>
      </c>
      <c r="BF3907" s="141">
        <v>19675.68</v>
      </c>
      <c r="BG3907" s="141">
        <v>19218.9925</v>
      </c>
      <c r="BH3907" s="141">
        <v>18762.305</v>
      </c>
      <c r="BI3907" s="141">
        <v>18305.6175</v>
      </c>
      <c r="BJ3907" s="141">
        <v>17848.93</v>
      </c>
      <c r="BK3907" s="141">
        <v>17392.2425</v>
      </c>
      <c r="BL3907" s="141">
        <v>16935.555</v>
      </c>
      <c r="BM3907" s="141">
        <v>16478.8675</v>
      </c>
      <c r="BN3907" s="141">
        <v>16022.18</v>
      </c>
      <c r="BO3907" s="141">
        <v>15565.4925</v>
      </c>
      <c r="BP3907" s="141">
        <v>15108.805</v>
      </c>
    </row>
    <row r="3908" spans="4:68" ht="15.75">
      <c r="D3908" s="174" t="s">
        <v>12192</v>
      </c>
      <c r="E3908" s="176">
        <v>446910</v>
      </c>
      <c r="F3908" s="174" t="s">
        <v>3516</v>
      </c>
      <c r="G3908" s="174" t="s">
        <v>12189</v>
      </c>
      <c r="H3908" s="174" t="s">
        <v>172</v>
      </c>
      <c r="I3908" s="174" t="s">
        <v>3098</v>
      </c>
      <c r="J3908" s="174" t="s">
        <v>12190</v>
      </c>
      <c r="K3908" s="174"/>
      <c r="L3908" s="174" t="s">
        <v>172</v>
      </c>
      <c r="M3908" s="174" t="s">
        <v>12191</v>
      </c>
      <c r="N3908" s="176">
        <v>960</v>
      </c>
      <c r="O3908" s="174" t="s">
        <v>3407</v>
      </c>
      <c r="P3908" s="177">
        <v>38169</v>
      </c>
      <c r="Q3908" s="176">
        <v>108</v>
      </c>
      <c r="R3908" s="175">
        <v>49811.8</v>
      </c>
      <c r="S3908" s="175">
        <v>397098.2</v>
      </c>
      <c r="T3908" s="161">
        <v>1</v>
      </c>
      <c r="U3908" s="96">
        <v>16</v>
      </c>
      <c r="V3908" s="38" t="s">
        <v>126</v>
      </c>
      <c r="W3908" s="38"/>
      <c r="X3908" s="137">
        <v>5586.375</v>
      </c>
      <c r="Y3908" s="138">
        <v>67389</v>
      </c>
      <c r="Z3908" s="179">
        <v>71</v>
      </c>
      <c r="AA3908" s="139">
        <v>2084</v>
      </c>
      <c r="AB3908" s="131"/>
      <c r="AC3908" s="38"/>
      <c r="AD3908" s="140">
        <v>397098.2</v>
      </c>
      <c r="AE3908" s="141">
        <v>391511.82500000001</v>
      </c>
      <c r="AF3908" s="141">
        <v>385925.45</v>
      </c>
      <c r="AG3908" s="141">
        <v>380339.07500000001</v>
      </c>
      <c r="AH3908" s="141">
        <v>374752.7</v>
      </c>
      <c r="AI3908" s="141">
        <v>369166.32500000001</v>
      </c>
      <c r="AJ3908" s="141">
        <v>363579.95</v>
      </c>
      <c r="AK3908" s="141">
        <v>357993.57500000001</v>
      </c>
      <c r="AL3908" s="141">
        <v>352407.2</v>
      </c>
      <c r="AM3908" s="141">
        <v>346820.82500000001</v>
      </c>
      <c r="AN3908" s="141">
        <v>341234.45</v>
      </c>
      <c r="AO3908" s="141">
        <v>335648.07500000001</v>
      </c>
      <c r="AP3908" s="141">
        <v>330061.7</v>
      </c>
      <c r="AQ3908" s="141">
        <v>324475.32500000001</v>
      </c>
      <c r="AR3908" s="141">
        <v>318888.95</v>
      </c>
      <c r="AS3908" s="141">
        <v>313302.57500000001</v>
      </c>
      <c r="AT3908" s="141">
        <v>307716.2</v>
      </c>
      <c r="AU3908" s="141">
        <v>302129.82500000001</v>
      </c>
      <c r="AV3908" s="141">
        <v>296543.45</v>
      </c>
      <c r="AW3908" s="141">
        <v>290957.07500000001</v>
      </c>
      <c r="AX3908" s="141">
        <v>285370.7</v>
      </c>
      <c r="AY3908" s="141">
        <v>279784.32500000001</v>
      </c>
      <c r="AZ3908" s="141">
        <v>274197.95</v>
      </c>
      <c r="BA3908" s="141">
        <v>268611.57500000001</v>
      </c>
      <c r="BB3908" s="141">
        <v>263025.2</v>
      </c>
      <c r="BC3908" s="141">
        <v>257438.82500000001</v>
      </c>
      <c r="BD3908" s="141">
        <v>251852.45</v>
      </c>
      <c r="BE3908" s="141">
        <v>246266.07500000001</v>
      </c>
      <c r="BF3908" s="141">
        <v>240679.7</v>
      </c>
      <c r="BG3908" s="141">
        <v>235093.32500000001</v>
      </c>
      <c r="BH3908" s="141">
        <v>229506.95</v>
      </c>
      <c r="BI3908" s="141">
        <v>223920.57500000001</v>
      </c>
      <c r="BJ3908" s="141">
        <v>218334.2</v>
      </c>
      <c r="BK3908" s="141">
        <v>212747.82500000001</v>
      </c>
      <c r="BL3908" s="141">
        <v>207161.45</v>
      </c>
      <c r="BM3908" s="141">
        <v>201575.07500000001</v>
      </c>
      <c r="BN3908" s="141">
        <v>195988.7</v>
      </c>
      <c r="BO3908" s="141">
        <v>190402.32500000001</v>
      </c>
      <c r="BP3908" s="141">
        <v>184815.95</v>
      </c>
    </row>
    <row r="3909" spans="4:68" ht="15.75">
      <c r="D3909" s="174" t="s">
        <v>12193</v>
      </c>
      <c r="E3909" s="176">
        <v>646</v>
      </c>
      <c r="F3909" s="174" t="s">
        <v>4671</v>
      </c>
      <c r="G3909" s="174" t="s">
        <v>12189</v>
      </c>
      <c r="H3909" s="174" t="s">
        <v>172</v>
      </c>
      <c r="I3909" s="174" t="s">
        <v>3098</v>
      </c>
      <c r="J3909" s="174" t="s">
        <v>12190</v>
      </c>
      <c r="K3909" s="174"/>
      <c r="L3909" s="174" t="s">
        <v>172</v>
      </c>
      <c r="M3909" s="174" t="s">
        <v>12191</v>
      </c>
      <c r="N3909" s="176">
        <v>960</v>
      </c>
      <c r="O3909" s="174" t="s">
        <v>3407</v>
      </c>
      <c r="P3909" s="177">
        <v>38169</v>
      </c>
      <c r="Q3909" s="176">
        <v>108</v>
      </c>
      <c r="R3909" s="175">
        <v>71.959999999999994</v>
      </c>
      <c r="S3909" s="175">
        <v>574.04</v>
      </c>
      <c r="T3909" s="161">
        <v>1</v>
      </c>
      <c r="U3909" s="96">
        <v>16</v>
      </c>
      <c r="V3909" s="38" t="s">
        <v>126</v>
      </c>
      <c r="W3909" s="38"/>
      <c r="X3909" s="137">
        <v>8.0750000000000011</v>
      </c>
      <c r="Y3909" s="138">
        <v>67389</v>
      </c>
      <c r="Z3909" s="179">
        <v>71</v>
      </c>
      <c r="AA3909" s="139">
        <v>2084</v>
      </c>
      <c r="AB3909" s="131"/>
      <c r="AC3909" s="38"/>
      <c r="AD3909" s="140">
        <v>574.04</v>
      </c>
      <c r="AE3909" s="141">
        <v>565.96499999999992</v>
      </c>
      <c r="AF3909" s="141">
        <v>557.88999999999987</v>
      </c>
      <c r="AG3909" s="141">
        <v>549.81499999999983</v>
      </c>
      <c r="AH3909" s="141">
        <v>541.73999999999978</v>
      </c>
      <c r="AI3909" s="141">
        <v>533.66499999999974</v>
      </c>
      <c r="AJ3909" s="141">
        <v>525.58999999999969</v>
      </c>
      <c r="AK3909" s="141">
        <v>517.51499999999965</v>
      </c>
      <c r="AL3909" s="141">
        <v>509.43999999999966</v>
      </c>
      <c r="AM3909" s="141">
        <v>501.36499999999967</v>
      </c>
      <c r="AN3909" s="141">
        <v>493.28999999999968</v>
      </c>
      <c r="AO3909" s="141">
        <v>485.21499999999969</v>
      </c>
      <c r="AP3909" s="141">
        <v>477.1399999999997</v>
      </c>
      <c r="AQ3909" s="141">
        <v>469.06499999999971</v>
      </c>
      <c r="AR3909" s="141">
        <v>460.98999999999972</v>
      </c>
      <c r="AS3909" s="141">
        <v>452.91499999999974</v>
      </c>
      <c r="AT3909" s="141">
        <v>444.83999999999975</v>
      </c>
      <c r="AU3909" s="141">
        <v>436.76499999999976</v>
      </c>
      <c r="AV3909" s="141">
        <v>428.68999999999977</v>
      </c>
      <c r="AW3909" s="141">
        <v>420.61499999999978</v>
      </c>
      <c r="AX3909" s="141">
        <v>412.53999999999979</v>
      </c>
      <c r="AY3909" s="141">
        <v>404.4649999999998</v>
      </c>
      <c r="AZ3909" s="141">
        <v>396.38999999999982</v>
      </c>
      <c r="BA3909" s="141">
        <v>388.31499999999983</v>
      </c>
      <c r="BB3909" s="141">
        <v>380.23999999999984</v>
      </c>
      <c r="BC3909" s="141">
        <v>372.16499999999985</v>
      </c>
      <c r="BD3909" s="141">
        <v>364.08999999999986</v>
      </c>
      <c r="BE3909" s="141">
        <v>356.01499999999987</v>
      </c>
      <c r="BF3909" s="141">
        <v>347.93999999999988</v>
      </c>
      <c r="BG3909" s="141">
        <v>339.8649999999999</v>
      </c>
      <c r="BH3909" s="141">
        <v>331.78999999999991</v>
      </c>
      <c r="BI3909" s="141">
        <v>323.71499999999992</v>
      </c>
      <c r="BJ3909" s="141">
        <v>315.63999999999993</v>
      </c>
      <c r="BK3909" s="141">
        <v>307.56499999999994</v>
      </c>
      <c r="BL3909" s="141">
        <v>299.48999999999995</v>
      </c>
      <c r="BM3909" s="141">
        <v>291.41499999999996</v>
      </c>
      <c r="BN3909" s="141">
        <v>283.33999999999997</v>
      </c>
      <c r="BO3909" s="141">
        <v>275.26499999999999</v>
      </c>
      <c r="BP3909" s="141">
        <v>267.19</v>
      </c>
    </row>
    <row r="3910" spans="4:68" ht="15.75">
      <c r="D3910" s="174" t="s">
        <v>12194</v>
      </c>
      <c r="E3910" s="176">
        <v>934078</v>
      </c>
      <c r="F3910" s="174" t="s">
        <v>4669</v>
      </c>
      <c r="G3910" s="174" t="s">
        <v>12189</v>
      </c>
      <c r="H3910" s="174" t="s">
        <v>172</v>
      </c>
      <c r="I3910" s="174" t="s">
        <v>3098</v>
      </c>
      <c r="J3910" s="174" t="s">
        <v>12190</v>
      </c>
      <c r="K3910" s="174"/>
      <c r="L3910" s="174" t="s">
        <v>172</v>
      </c>
      <c r="M3910" s="174" t="s">
        <v>12191</v>
      </c>
      <c r="N3910" s="176">
        <v>960</v>
      </c>
      <c r="O3910" s="174" t="s">
        <v>3407</v>
      </c>
      <c r="P3910" s="177">
        <v>38169</v>
      </c>
      <c r="Q3910" s="176">
        <v>108</v>
      </c>
      <c r="R3910" s="175">
        <v>104110.73</v>
      </c>
      <c r="S3910" s="175">
        <v>829967.27</v>
      </c>
      <c r="T3910" s="161">
        <v>1</v>
      </c>
      <c r="U3910" s="96">
        <v>16</v>
      </c>
      <c r="V3910" s="38" t="s">
        <v>126</v>
      </c>
      <c r="W3910" s="38"/>
      <c r="X3910" s="137">
        <v>11675.975</v>
      </c>
      <c r="Y3910" s="138">
        <v>67389</v>
      </c>
      <c r="Z3910" s="179">
        <v>71</v>
      </c>
      <c r="AA3910" s="139">
        <v>2084</v>
      </c>
      <c r="AB3910" s="131"/>
      <c r="AC3910" s="38"/>
      <c r="AD3910" s="140">
        <v>829967.27</v>
      </c>
      <c r="AE3910" s="141">
        <v>818291.29500000004</v>
      </c>
      <c r="AF3910" s="141">
        <v>806615.32000000007</v>
      </c>
      <c r="AG3910" s="141">
        <v>794939.34500000009</v>
      </c>
      <c r="AH3910" s="141">
        <v>783263.37000000011</v>
      </c>
      <c r="AI3910" s="141">
        <v>771587.39500000014</v>
      </c>
      <c r="AJ3910" s="141">
        <v>759911.42000000016</v>
      </c>
      <c r="AK3910" s="141">
        <v>748235.44500000018</v>
      </c>
      <c r="AL3910" s="141">
        <v>736559.4700000002</v>
      </c>
      <c r="AM3910" s="141">
        <v>724883.49500000023</v>
      </c>
      <c r="AN3910" s="141">
        <v>713207.52000000025</v>
      </c>
      <c r="AO3910" s="141">
        <v>701531.54500000027</v>
      </c>
      <c r="AP3910" s="141">
        <v>689855.5700000003</v>
      </c>
      <c r="AQ3910" s="141">
        <v>678179.59500000032</v>
      </c>
      <c r="AR3910" s="141">
        <v>666503.62000000034</v>
      </c>
      <c r="AS3910" s="141">
        <v>654827.64500000037</v>
      </c>
      <c r="AT3910" s="141">
        <v>643151.67000000039</v>
      </c>
      <c r="AU3910" s="141">
        <v>631475.69500000041</v>
      </c>
      <c r="AV3910" s="141">
        <v>619799.72000000044</v>
      </c>
      <c r="AW3910" s="141">
        <v>608123.74500000046</v>
      </c>
      <c r="AX3910" s="141">
        <v>596447.77000000048</v>
      </c>
      <c r="AY3910" s="141">
        <v>584771.79500000051</v>
      </c>
      <c r="AZ3910" s="141">
        <v>573095.82000000053</v>
      </c>
      <c r="BA3910" s="141">
        <v>561419.84500000055</v>
      </c>
      <c r="BB3910" s="141">
        <v>549743.87000000058</v>
      </c>
      <c r="BC3910" s="141">
        <v>538067.8950000006</v>
      </c>
      <c r="BD3910" s="141">
        <v>526391.92000000062</v>
      </c>
      <c r="BE3910" s="141">
        <v>514715.94500000065</v>
      </c>
      <c r="BF3910" s="141">
        <v>503039.97000000067</v>
      </c>
      <c r="BG3910" s="141">
        <v>491363.99500000069</v>
      </c>
      <c r="BH3910" s="141">
        <v>479688.02000000072</v>
      </c>
      <c r="BI3910" s="141">
        <v>468012.04500000074</v>
      </c>
      <c r="BJ3910" s="141">
        <v>456336.07000000076</v>
      </c>
      <c r="BK3910" s="141">
        <v>444660.09500000079</v>
      </c>
      <c r="BL3910" s="141">
        <v>432984.12000000081</v>
      </c>
      <c r="BM3910" s="141">
        <v>421308.14500000083</v>
      </c>
      <c r="BN3910" s="141">
        <v>409632.17000000086</v>
      </c>
      <c r="BO3910" s="141">
        <v>397956.19500000088</v>
      </c>
      <c r="BP3910" s="141">
        <v>386280.2200000009</v>
      </c>
    </row>
    <row r="3911" spans="4:68" ht="15.75">
      <c r="D3911" s="174" t="s">
        <v>12195</v>
      </c>
      <c r="E3911" s="176">
        <v>1856929</v>
      </c>
      <c r="F3911" s="174" t="s">
        <v>10588</v>
      </c>
      <c r="G3911" s="174" t="s">
        <v>12189</v>
      </c>
      <c r="H3911" s="174" t="s">
        <v>172</v>
      </c>
      <c r="I3911" s="174" t="s">
        <v>3098</v>
      </c>
      <c r="J3911" s="174" t="s">
        <v>12190</v>
      </c>
      <c r="K3911" s="174"/>
      <c r="L3911" s="174" t="s">
        <v>172</v>
      </c>
      <c r="M3911" s="174" t="s">
        <v>12191</v>
      </c>
      <c r="N3911" s="176">
        <v>960</v>
      </c>
      <c r="O3911" s="174" t="s">
        <v>3407</v>
      </c>
      <c r="P3911" s="177">
        <v>38169</v>
      </c>
      <c r="Q3911" s="176">
        <v>108</v>
      </c>
      <c r="R3911" s="175">
        <v>206970.19</v>
      </c>
      <c r="S3911" s="175">
        <v>1649958.81</v>
      </c>
      <c r="T3911" s="161">
        <v>1</v>
      </c>
      <c r="U3911" s="96">
        <v>16</v>
      </c>
      <c r="V3911" s="38" t="s">
        <v>126</v>
      </c>
      <c r="W3911" s="38"/>
      <c r="X3911" s="137">
        <v>23211.612499999999</v>
      </c>
      <c r="Y3911" s="138">
        <v>67389</v>
      </c>
      <c r="Z3911" s="179">
        <v>71</v>
      </c>
      <c r="AA3911" s="139">
        <v>2084</v>
      </c>
      <c r="AB3911" s="131"/>
      <c r="AC3911" s="38"/>
      <c r="AD3911" s="140">
        <v>1649958.81</v>
      </c>
      <c r="AE3911" s="141">
        <v>1626747.1975</v>
      </c>
      <c r="AF3911" s="141">
        <v>1603535.585</v>
      </c>
      <c r="AG3911" s="141">
        <v>1580323.9724999999</v>
      </c>
      <c r="AH3911" s="141">
        <v>1557112.3599999999</v>
      </c>
      <c r="AI3911" s="141">
        <v>1533900.7474999998</v>
      </c>
      <c r="AJ3911" s="141">
        <v>1510689.1349999998</v>
      </c>
      <c r="AK3911" s="141">
        <v>1487477.5224999997</v>
      </c>
      <c r="AL3911" s="141">
        <v>1464265.9099999997</v>
      </c>
      <c r="AM3911" s="141">
        <v>1441054.2974999996</v>
      </c>
      <c r="AN3911" s="141">
        <v>1417842.6849999996</v>
      </c>
      <c r="AO3911" s="141">
        <v>1394631.0724999995</v>
      </c>
      <c r="AP3911" s="141">
        <v>1371419.4599999995</v>
      </c>
      <c r="AQ3911" s="141">
        <v>1348207.8474999995</v>
      </c>
      <c r="AR3911" s="141">
        <v>1324996.2349999994</v>
      </c>
      <c r="AS3911" s="141">
        <v>1301784.6224999994</v>
      </c>
      <c r="AT3911" s="141">
        <v>1278573.0099999993</v>
      </c>
      <c r="AU3911" s="141">
        <v>1255361.3974999993</v>
      </c>
      <c r="AV3911" s="141">
        <v>1232149.7849999992</v>
      </c>
      <c r="AW3911" s="141">
        <v>1208938.1724999992</v>
      </c>
      <c r="AX3911" s="141">
        <v>1185726.5599999991</v>
      </c>
      <c r="AY3911" s="141">
        <v>1162514.9474999991</v>
      </c>
      <c r="AZ3911" s="141">
        <v>1139303.334999999</v>
      </c>
      <c r="BA3911" s="141">
        <v>1116091.722499999</v>
      </c>
      <c r="BB3911" s="141">
        <v>1092880.1099999989</v>
      </c>
      <c r="BC3911" s="141">
        <v>1069668.4974999989</v>
      </c>
      <c r="BD3911" s="141">
        <v>1046456.8849999988</v>
      </c>
      <c r="BE3911" s="141">
        <v>1023245.2724999988</v>
      </c>
      <c r="BF3911" s="141">
        <v>1000033.6599999988</v>
      </c>
      <c r="BG3911" s="141">
        <v>976822.04749999871</v>
      </c>
      <c r="BH3911" s="141">
        <v>953610.43499999866</v>
      </c>
      <c r="BI3911" s="141">
        <v>930398.82249999861</v>
      </c>
      <c r="BJ3911" s="141">
        <v>907187.20999999857</v>
      </c>
      <c r="BK3911" s="141">
        <v>883975.59749999852</v>
      </c>
      <c r="BL3911" s="141">
        <v>860763.98499999847</v>
      </c>
      <c r="BM3911" s="141">
        <v>837552.37249999843</v>
      </c>
      <c r="BN3911" s="141">
        <v>814340.75999999838</v>
      </c>
      <c r="BO3911" s="141">
        <v>791129.14749999833</v>
      </c>
      <c r="BP3911" s="141">
        <v>767917.53499999829</v>
      </c>
    </row>
    <row r="3912" spans="4:68" ht="15.75">
      <c r="D3912" s="174" t="s">
        <v>12196</v>
      </c>
      <c r="E3912" s="176">
        <v>108692</v>
      </c>
      <c r="F3912" s="174" t="s">
        <v>11273</v>
      </c>
      <c r="G3912" s="174" t="s">
        <v>12189</v>
      </c>
      <c r="H3912" s="174" t="s">
        <v>172</v>
      </c>
      <c r="I3912" s="174" t="s">
        <v>3098</v>
      </c>
      <c r="J3912" s="174" t="s">
        <v>12190</v>
      </c>
      <c r="K3912" s="174"/>
      <c r="L3912" s="174" t="s">
        <v>172</v>
      </c>
      <c r="M3912" s="174" t="s">
        <v>12191</v>
      </c>
      <c r="N3912" s="176">
        <v>960</v>
      </c>
      <c r="O3912" s="174" t="s">
        <v>3407</v>
      </c>
      <c r="P3912" s="177">
        <v>38169</v>
      </c>
      <c r="Q3912" s="176">
        <v>108</v>
      </c>
      <c r="R3912" s="175">
        <v>12114.62</v>
      </c>
      <c r="S3912" s="175">
        <v>96577.38</v>
      </c>
      <c r="T3912" s="161">
        <v>1</v>
      </c>
      <c r="U3912" s="96">
        <v>16</v>
      </c>
      <c r="V3912" s="38" t="s">
        <v>126</v>
      </c>
      <c r="W3912" s="38"/>
      <c r="X3912" s="137">
        <v>1358.65</v>
      </c>
      <c r="Y3912" s="138">
        <v>67389</v>
      </c>
      <c r="Z3912" s="179">
        <v>71</v>
      </c>
      <c r="AA3912" s="139">
        <v>2084</v>
      </c>
      <c r="AB3912" s="131"/>
      <c r="AC3912" s="38"/>
      <c r="AD3912" s="140">
        <v>96577.38</v>
      </c>
      <c r="AE3912" s="141">
        <v>95218.73000000001</v>
      </c>
      <c r="AF3912" s="141">
        <v>93860.080000000016</v>
      </c>
      <c r="AG3912" s="141">
        <v>92501.430000000022</v>
      </c>
      <c r="AH3912" s="141">
        <v>91142.780000000028</v>
      </c>
      <c r="AI3912" s="141">
        <v>89784.130000000034</v>
      </c>
      <c r="AJ3912" s="141">
        <v>88425.48000000004</v>
      </c>
      <c r="AK3912" s="141">
        <v>87066.830000000045</v>
      </c>
      <c r="AL3912" s="141">
        <v>85708.180000000051</v>
      </c>
      <c r="AM3912" s="141">
        <v>84349.530000000057</v>
      </c>
      <c r="AN3912" s="141">
        <v>82990.880000000063</v>
      </c>
      <c r="AO3912" s="141">
        <v>81632.230000000069</v>
      </c>
      <c r="AP3912" s="141">
        <v>80273.580000000075</v>
      </c>
      <c r="AQ3912" s="141">
        <v>78914.93000000008</v>
      </c>
      <c r="AR3912" s="141">
        <v>77556.280000000086</v>
      </c>
      <c r="AS3912" s="141">
        <v>76197.630000000092</v>
      </c>
      <c r="AT3912" s="141">
        <v>74838.980000000098</v>
      </c>
      <c r="AU3912" s="141">
        <v>73480.330000000104</v>
      </c>
      <c r="AV3912" s="141">
        <v>72121.680000000109</v>
      </c>
      <c r="AW3912" s="141">
        <v>70763.030000000115</v>
      </c>
      <c r="AX3912" s="141">
        <v>69404.380000000121</v>
      </c>
      <c r="AY3912" s="141">
        <v>68045.730000000127</v>
      </c>
      <c r="AZ3912" s="141">
        <v>66687.080000000133</v>
      </c>
      <c r="BA3912" s="141">
        <v>65328.430000000131</v>
      </c>
      <c r="BB3912" s="141">
        <v>63969.78000000013</v>
      </c>
      <c r="BC3912" s="141">
        <v>62611.130000000128</v>
      </c>
      <c r="BD3912" s="141">
        <v>61252.480000000127</v>
      </c>
      <c r="BE3912" s="141">
        <v>59893.830000000125</v>
      </c>
      <c r="BF3912" s="141">
        <v>58535.180000000124</v>
      </c>
      <c r="BG3912" s="141">
        <v>57176.530000000123</v>
      </c>
      <c r="BH3912" s="141">
        <v>55817.880000000121</v>
      </c>
      <c r="BI3912" s="141">
        <v>54459.23000000012</v>
      </c>
      <c r="BJ3912" s="141">
        <v>53100.580000000118</v>
      </c>
      <c r="BK3912" s="141">
        <v>51741.930000000117</v>
      </c>
      <c r="BL3912" s="141">
        <v>50383.280000000115</v>
      </c>
      <c r="BM3912" s="141">
        <v>49024.630000000114</v>
      </c>
      <c r="BN3912" s="141">
        <v>47665.980000000112</v>
      </c>
      <c r="BO3912" s="141">
        <v>46307.330000000111</v>
      </c>
      <c r="BP3912" s="141">
        <v>44948.680000000109</v>
      </c>
    </row>
    <row r="3913" spans="4:68" ht="15.75">
      <c r="D3913" s="174" t="s">
        <v>12197</v>
      </c>
      <c r="E3913" s="176">
        <v>987188</v>
      </c>
      <c r="F3913" s="174" t="s">
        <v>11265</v>
      </c>
      <c r="G3913" s="174" t="s">
        <v>12189</v>
      </c>
      <c r="H3913" s="174" t="s">
        <v>172</v>
      </c>
      <c r="I3913" s="174" t="s">
        <v>3098</v>
      </c>
      <c r="J3913" s="174" t="s">
        <v>12190</v>
      </c>
      <c r="K3913" s="174"/>
      <c r="L3913" s="174" t="s">
        <v>172</v>
      </c>
      <c r="M3913" s="174" t="s">
        <v>12191</v>
      </c>
      <c r="N3913" s="176">
        <v>960</v>
      </c>
      <c r="O3913" s="174" t="s">
        <v>3407</v>
      </c>
      <c r="P3913" s="177">
        <v>38169</v>
      </c>
      <c r="Q3913" s="176">
        <v>108</v>
      </c>
      <c r="R3913" s="175">
        <v>110030.32</v>
      </c>
      <c r="S3913" s="175">
        <v>877157.68</v>
      </c>
      <c r="T3913" s="161">
        <v>1</v>
      </c>
      <c r="U3913" s="96">
        <v>16</v>
      </c>
      <c r="V3913" s="38" t="s">
        <v>126</v>
      </c>
      <c r="W3913" s="38"/>
      <c r="X3913" s="137">
        <v>12339.850000000002</v>
      </c>
      <c r="Y3913" s="138">
        <v>67389</v>
      </c>
      <c r="Z3913" s="179">
        <v>71</v>
      </c>
      <c r="AA3913" s="139">
        <v>2084</v>
      </c>
      <c r="AB3913" s="131"/>
      <c r="AC3913" s="38"/>
      <c r="AD3913" s="140">
        <v>877157.68</v>
      </c>
      <c r="AE3913" s="141">
        <v>864817.83000000007</v>
      </c>
      <c r="AF3913" s="141">
        <v>852477.9800000001</v>
      </c>
      <c r="AG3913" s="141">
        <v>840138.13000000012</v>
      </c>
      <c r="AH3913" s="141">
        <v>827798.28000000014</v>
      </c>
      <c r="AI3913" s="141">
        <v>815458.43000000017</v>
      </c>
      <c r="AJ3913" s="141">
        <v>803118.58000000019</v>
      </c>
      <c r="AK3913" s="141">
        <v>790778.73000000021</v>
      </c>
      <c r="AL3913" s="141">
        <v>778438.88000000024</v>
      </c>
      <c r="AM3913" s="141">
        <v>766099.03000000026</v>
      </c>
      <c r="AN3913" s="141">
        <v>753759.18000000028</v>
      </c>
      <c r="AO3913" s="141">
        <v>741419.33000000031</v>
      </c>
      <c r="AP3913" s="141">
        <v>729079.48000000033</v>
      </c>
      <c r="AQ3913" s="141">
        <v>716739.63000000035</v>
      </c>
      <c r="AR3913" s="141">
        <v>704399.78000000038</v>
      </c>
      <c r="AS3913" s="141">
        <v>692059.9300000004</v>
      </c>
      <c r="AT3913" s="141">
        <v>679720.08000000042</v>
      </c>
      <c r="AU3913" s="141">
        <v>667380.23000000045</v>
      </c>
      <c r="AV3913" s="141">
        <v>655040.38000000047</v>
      </c>
      <c r="AW3913" s="141">
        <v>642700.53000000049</v>
      </c>
      <c r="AX3913" s="141">
        <v>630360.68000000052</v>
      </c>
      <c r="AY3913" s="141">
        <v>618020.83000000054</v>
      </c>
      <c r="AZ3913" s="141">
        <v>605680.98000000056</v>
      </c>
      <c r="BA3913" s="141">
        <v>593341.13000000059</v>
      </c>
      <c r="BB3913" s="141">
        <v>581001.28000000061</v>
      </c>
      <c r="BC3913" s="141">
        <v>568661.43000000063</v>
      </c>
      <c r="BD3913" s="141">
        <v>556321.58000000066</v>
      </c>
      <c r="BE3913" s="141">
        <v>543981.73000000068</v>
      </c>
      <c r="BF3913" s="141">
        <v>531641.8800000007</v>
      </c>
      <c r="BG3913" s="141">
        <v>519302.03000000073</v>
      </c>
      <c r="BH3913" s="141">
        <v>506962.18000000075</v>
      </c>
      <c r="BI3913" s="141">
        <v>494622.33000000077</v>
      </c>
      <c r="BJ3913" s="141">
        <v>482282.4800000008</v>
      </c>
      <c r="BK3913" s="141">
        <v>469942.63000000082</v>
      </c>
      <c r="BL3913" s="141">
        <v>457602.78000000084</v>
      </c>
      <c r="BM3913" s="141">
        <v>445262.93000000087</v>
      </c>
      <c r="BN3913" s="141">
        <v>432923.08000000089</v>
      </c>
      <c r="BO3913" s="141">
        <v>420583.23000000091</v>
      </c>
      <c r="BP3913" s="141">
        <v>408243.38000000094</v>
      </c>
    </row>
    <row r="3914" spans="4:68" ht="15.75">
      <c r="D3914" s="174" t="s">
        <v>12198</v>
      </c>
      <c r="E3914" s="176">
        <v>151116</v>
      </c>
      <c r="F3914" s="174" t="s">
        <v>11278</v>
      </c>
      <c r="G3914" s="174" t="s">
        <v>12189</v>
      </c>
      <c r="H3914" s="174" t="s">
        <v>172</v>
      </c>
      <c r="I3914" s="174" t="s">
        <v>3098</v>
      </c>
      <c r="J3914" s="174" t="s">
        <v>12190</v>
      </c>
      <c r="K3914" s="174"/>
      <c r="L3914" s="174" t="s">
        <v>172</v>
      </c>
      <c r="M3914" s="174" t="s">
        <v>12191</v>
      </c>
      <c r="N3914" s="176">
        <v>960</v>
      </c>
      <c r="O3914" s="174" t="s">
        <v>3407</v>
      </c>
      <c r="P3914" s="177">
        <v>38169</v>
      </c>
      <c r="Q3914" s="176">
        <v>108</v>
      </c>
      <c r="R3914" s="175">
        <v>16843.13</v>
      </c>
      <c r="S3914" s="175">
        <v>134272.87</v>
      </c>
      <c r="T3914" s="161">
        <v>1</v>
      </c>
      <c r="U3914" s="96">
        <v>16</v>
      </c>
      <c r="V3914" s="38" t="s">
        <v>126</v>
      </c>
      <c r="W3914" s="38"/>
      <c r="X3914" s="137">
        <v>1888.9499999999998</v>
      </c>
      <c r="Y3914" s="138">
        <v>67389</v>
      </c>
      <c r="Z3914" s="179">
        <v>71</v>
      </c>
      <c r="AA3914" s="139">
        <v>2084</v>
      </c>
      <c r="AB3914" s="131"/>
      <c r="AC3914" s="38"/>
      <c r="AD3914" s="140">
        <v>134272.87</v>
      </c>
      <c r="AE3914" s="141">
        <v>132383.91999999998</v>
      </c>
      <c r="AF3914" s="141">
        <v>130494.96999999999</v>
      </c>
      <c r="AG3914" s="141">
        <v>128606.01999999999</v>
      </c>
      <c r="AH3914" s="141">
        <v>126717.06999999999</v>
      </c>
      <c r="AI3914" s="141">
        <v>124828.12</v>
      </c>
      <c r="AJ3914" s="141">
        <v>122939.17</v>
      </c>
      <c r="AK3914" s="141">
        <v>121050.22</v>
      </c>
      <c r="AL3914" s="141">
        <v>119161.27</v>
      </c>
      <c r="AM3914" s="141">
        <v>117272.32000000001</v>
      </c>
      <c r="AN3914" s="141">
        <v>115383.37000000001</v>
      </c>
      <c r="AO3914" s="141">
        <v>113494.42000000001</v>
      </c>
      <c r="AP3914" s="141">
        <v>111605.47000000002</v>
      </c>
      <c r="AQ3914" s="141">
        <v>109716.52000000002</v>
      </c>
      <c r="AR3914" s="141">
        <v>107827.57000000002</v>
      </c>
      <c r="AS3914" s="141">
        <v>105938.62000000002</v>
      </c>
      <c r="AT3914" s="141">
        <v>104049.67000000003</v>
      </c>
      <c r="AU3914" s="141">
        <v>102160.72000000003</v>
      </c>
      <c r="AV3914" s="141">
        <v>100271.77000000003</v>
      </c>
      <c r="AW3914" s="141">
        <v>98382.820000000036</v>
      </c>
      <c r="AX3914" s="141">
        <v>96493.870000000039</v>
      </c>
      <c r="AY3914" s="141">
        <v>94604.920000000042</v>
      </c>
      <c r="AZ3914" s="141">
        <v>92715.970000000045</v>
      </c>
      <c r="BA3914" s="141">
        <v>90827.020000000048</v>
      </c>
      <c r="BB3914" s="141">
        <v>88938.070000000051</v>
      </c>
      <c r="BC3914" s="141">
        <v>87049.120000000054</v>
      </c>
      <c r="BD3914" s="141">
        <v>85160.170000000056</v>
      </c>
      <c r="BE3914" s="141">
        <v>83271.220000000059</v>
      </c>
      <c r="BF3914" s="141">
        <v>81382.270000000062</v>
      </c>
      <c r="BG3914" s="141">
        <v>79493.320000000065</v>
      </c>
      <c r="BH3914" s="141">
        <v>77604.370000000068</v>
      </c>
      <c r="BI3914" s="141">
        <v>75715.420000000071</v>
      </c>
      <c r="BJ3914" s="141">
        <v>73826.470000000074</v>
      </c>
      <c r="BK3914" s="141">
        <v>71937.520000000077</v>
      </c>
      <c r="BL3914" s="141">
        <v>70048.57000000008</v>
      </c>
      <c r="BM3914" s="141">
        <v>68159.620000000083</v>
      </c>
      <c r="BN3914" s="141">
        <v>66270.670000000086</v>
      </c>
      <c r="BO3914" s="141">
        <v>64381.720000000088</v>
      </c>
      <c r="BP3914" s="141">
        <v>62492.770000000091</v>
      </c>
    </row>
    <row r="3915" spans="4:68" ht="15.75">
      <c r="D3915" s="174" t="s">
        <v>12199</v>
      </c>
      <c r="E3915" s="176">
        <v>38632</v>
      </c>
      <c r="F3915" s="174" t="s">
        <v>11280</v>
      </c>
      <c r="G3915" s="174" t="s">
        <v>12189</v>
      </c>
      <c r="H3915" s="174" t="s">
        <v>172</v>
      </c>
      <c r="I3915" s="174" t="s">
        <v>3098</v>
      </c>
      <c r="J3915" s="174" t="s">
        <v>12190</v>
      </c>
      <c r="K3915" s="174"/>
      <c r="L3915" s="174" t="s">
        <v>172</v>
      </c>
      <c r="M3915" s="174" t="s">
        <v>12191</v>
      </c>
      <c r="N3915" s="176">
        <v>960</v>
      </c>
      <c r="O3915" s="174" t="s">
        <v>3407</v>
      </c>
      <c r="P3915" s="177">
        <v>38169</v>
      </c>
      <c r="Q3915" s="176">
        <v>108</v>
      </c>
      <c r="R3915" s="175">
        <v>4305.8500000000004</v>
      </c>
      <c r="S3915" s="175">
        <v>34326.15</v>
      </c>
      <c r="T3915" s="161">
        <v>1</v>
      </c>
      <c r="U3915" s="96">
        <v>16</v>
      </c>
      <c r="V3915" s="38" t="s">
        <v>126</v>
      </c>
      <c r="W3915" s="38"/>
      <c r="X3915" s="137">
        <v>482.9</v>
      </c>
      <c r="Y3915" s="138">
        <v>67389</v>
      </c>
      <c r="Z3915" s="179">
        <v>71</v>
      </c>
      <c r="AA3915" s="139">
        <v>2084</v>
      </c>
      <c r="AB3915" s="131"/>
      <c r="AC3915" s="38"/>
      <c r="AD3915" s="140">
        <v>34326.15</v>
      </c>
      <c r="AE3915" s="141">
        <v>33843.25</v>
      </c>
      <c r="AF3915" s="141">
        <v>33360.35</v>
      </c>
      <c r="AG3915" s="141">
        <v>32877.449999999997</v>
      </c>
      <c r="AH3915" s="141">
        <v>32394.549999999996</v>
      </c>
      <c r="AI3915" s="141">
        <v>31911.649999999994</v>
      </c>
      <c r="AJ3915" s="141">
        <v>31428.749999999993</v>
      </c>
      <c r="AK3915" s="141">
        <v>30945.849999999991</v>
      </c>
      <c r="AL3915" s="141">
        <v>30462.94999999999</v>
      </c>
      <c r="AM3915" s="141">
        <v>29980.049999999988</v>
      </c>
      <c r="AN3915" s="141">
        <v>29497.149999999987</v>
      </c>
      <c r="AO3915" s="141">
        <v>29014.249999999985</v>
      </c>
      <c r="AP3915" s="141">
        <v>28531.349999999984</v>
      </c>
      <c r="AQ3915" s="141">
        <v>28048.449999999983</v>
      </c>
      <c r="AR3915" s="141">
        <v>27565.549999999981</v>
      </c>
      <c r="AS3915" s="141">
        <v>27082.64999999998</v>
      </c>
      <c r="AT3915" s="141">
        <v>26599.749999999978</v>
      </c>
      <c r="AU3915" s="141">
        <v>26116.849999999977</v>
      </c>
      <c r="AV3915" s="141">
        <v>25633.949999999975</v>
      </c>
      <c r="AW3915" s="141">
        <v>25151.049999999974</v>
      </c>
      <c r="AX3915" s="141">
        <v>24668.149999999972</v>
      </c>
      <c r="AY3915" s="141">
        <v>24185.249999999971</v>
      </c>
      <c r="AZ3915" s="141">
        <v>23702.349999999969</v>
      </c>
      <c r="BA3915" s="141">
        <v>23219.449999999968</v>
      </c>
      <c r="BB3915" s="141">
        <v>22736.549999999967</v>
      </c>
      <c r="BC3915" s="141">
        <v>22253.649999999965</v>
      </c>
      <c r="BD3915" s="141">
        <v>21770.749999999964</v>
      </c>
      <c r="BE3915" s="141">
        <v>21287.849999999962</v>
      </c>
      <c r="BF3915" s="141">
        <v>20804.949999999961</v>
      </c>
      <c r="BG3915" s="141">
        <v>20322.049999999959</v>
      </c>
      <c r="BH3915" s="141">
        <v>19839.149999999958</v>
      </c>
      <c r="BI3915" s="141">
        <v>19356.249999999956</v>
      </c>
      <c r="BJ3915" s="141">
        <v>18873.349999999955</v>
      </c>
      <c r="BK3915" s="141">
        <v>18390.449999999953</v>
      </c>
      <c r="BL3915" s="141">
        <v>17907.549999999952</v>
      </c>
      <c r="BM3915" s="141">
        <v>17424.649999999951</v>
      </c>
      <c r="BN3915" s="141">
        <v>16941.749999999949</v>
      </c>
      <c r="BO3915" s="141">
        <v>16458.849999999948</v>
      </c>
      <c r="BP3915" s="141">
        <v>15975.949999999948</v>
      </c>
    </row>
    <row r="3916" spans="4:68" ht="15.75">
      <c r="D3916" s="174" t="s">
        <v>12200</v>
      </c>
      <c r="E3916" s="176">
        <v>119811</v>
      </c>
      <c r="F3916" s="174" t="s">
        <v>11890</v>
      </c>
      <c r="G3916" s="174" t="s">
        <v>12189</v>
      </c>
      <c r="H3916" s="174" t="s">
        <v>172</v>
      </c>
      <c r="I3916" s="174" t="s">
        <v>3098</v>
      </c>
      <c r="J3916" s="174" t="s">
        <v>12190</v>
      </c>
      <c r="K3916" s="174"/>
      <c r="L3916" s="174" t="s">
        <v>172</v>
      </c>
      <c r="M3916" s="174" t="s">
        <v>12191</v>
      </c>
      <c r="N3916" s="176">
        <v>960</v>
      </c>
      <c r="O3916" s="174" t="s">
        <v>3407</v>
      </c>
      <c r="P3916" s="177">
        <v>38169</v>
      </c>
      <c r="Q3916" s="176">
        <v>108</v>
      </c>
      <c r="R3916" s="175">
        <v>13353.87</v>
      </c>
      <c r="S3916" s="175">
        <v>106457.13</v>
      </c>
      <c r="T3916" s="161">
        <v>1</v>
      </c>
      <c r="U3916" s="96">
        <v>16</v>
      </c>
      <c r="V3916" s="38" t="s">
        <v>126</v>
      </c>
      <c r="W3916" s="38"/>
      <c r="X3916" s="137">
        <v>1497.6374999999998</v>
      </c>
      <c r="Y3916" s="138">
        <v>67389</v>
      </c>
      <c r="Z3916" s="179">
        <v>71</v>
      </c>
      <c r="AA3916" s="139">
        <v>2084</v>
      </c>
      <c r="AB3916" s="131"/>
      <c r="AC3916" s="38"/>
      <c r="AD3916" s="140">
        <v>106457.13</v>
      </c>
      <c r="AE3916" s="141">
        <v>104959.49250000001</v>
      </c>
      <c r="AF3916" s="141">
        <v>103461.85500000001</v>
      </c>
      <c r="AG3916" s="141">
        <v>101964.21750000001</v>
      </c>
      <c r="AH3916" s="141">
        <v>100466.58000000002</v>
      </c>
      <c r="AI3916" s="141">
        <v>98968.942500000019</v>
      </c>
      <c r="AJ3916" s="141">
        <v>97471.305000000022</v>
      </c>
      <c r="AK3916" s="141">
        <v>95973.667500000025</v>
      </c>
      <c r="AL3916" s="141">
        <v>94476.030000000028</v>
      </c>
      <c r="AM3916" s="141">
        <v>92978.392500000031</v>
      </c>
      <c r="AN3916" s="141">
        <v>91480.755000000034</v>
      </c>
      <c r="AO3916" s="141">
        <v>89983.117500000037</v>
      </c>
      <c r="AP3916" s="141">
        <v>88485.48000000004</v>
      </c>
      <c r="AQ3916" s="141">
        <v>86987.842500000042</v>
      </c>
      <c r="AR3916" s="141">
        <v>85490.205000000045</v>
      </c>
      <c r="AS3916" s="141">
        <v>83992.567500000048</v>
      </c>
      <c r="AT3916" s="141">
        <v>82494.930000000051</v>
      </c>
      <c r="AU3916" s="141">
        <v>80997.292500000054</v>
      </c>
      <c r="AV3916" s="141">
        <v>79499.655000000057</v>
      </c>
      <c r="AW3916" s="141">
        <v>78002.01750000006</v>
      </c>
      <c r="AX3916" s="141">
        <v>76504.380000000063</v>
      </c>
      <c r="AY3916" s="141">
        <v>75006.742500000066</v>
      </c>
      <c r="AZ3916" s="141">
        <v>73509.105000000069</v>
      </c>
      <c r="BA3916" s="141">
        <v>72011.467500000072</v>
      </c>
      <c r="BB3916" s="141">
        <v>70513.830000000075</v>
      </c>
      <c r="BC3916" s="141">
        <v>69016.192500000077</v>
      </c>
      <c r="BD3916" s="141">
        <v>67518.55500000008</v>
      </c>
      <c r="BE3916" s="141">
        <v>66020.917500000083</v>
      </c>
      <c r="BF3916" s="141">
        <v>64523.280000000086</v>
      </c>
      <c r="BG3916" s="141">
        <v>63025.642500000089</v>
      </c>
      <c r="BH3916" s="141">
        <v>61528.005000000092</v>
      </c>
      <c r="BI3916" s="141">
        <v>60030.367500000095</v>
      </c>
      <c r="BJ3916" s="141">
        <v>58532.730000000098</v>
      </c>
      <c r="BK3916" s="141">
        <v>57035.092500000101</v>
      </c>
      <c r="BL3916" s="141">
        <v>55537.455000000104</v>
      </c>
      <c r="BM3916" s="141">
        <v>54039.817500000107</v>
      </c>
      <c r="BN3916" s="141">
        <v>52542.180000000109</v>
      </c>
      <c r="BO3916" s="141">
        <v>51044.542500000112</v>
      </c>
      <c r="BP3916" s="141">
        <v>49546.905000000115</v>
      </c>
    </row>
    <row r="3917" spans="4:68" ht="15.75">
      <c r="D3917" s="174" t="s">
        <v>12201</v>
      </c>
      <c r="E3917" s="176">
        <v>79037</v>
      </c>
      <c r="F3917" s="174" t="s">
        <v>11893</v>
      </c>
      <c r="G3917" s="174" t="s">
        <v>12189</v>
      </c>
      <c r="H3917" s="174" t="s">
        <v>172</v>
      </c>
      <c r="I3917" s="174" t="s">
        <v>3098</v>
      </c>
      <c r="J3917" s="174" t="s">
        <v>12190</v>
      </c>
      <c r="K3917" s="174"/>
      <c r="L3917" s="174" t="s">
        <v>172</v>
      </c>
      <c r="M3917" s="174" t="s">
        <v>12191</v>
      </c>
      <c r="N3917" s="176">
        <v>960</v>
      </c>
      <c r="O3917" s="174" t="s">
        <v>3407</v>
      </c>
      <c r="P3917" s="177">
        <v>38169</v>
      </c>
      <c r="Q3917" s="176">
        <v>108</v>
      </c>
      <c r="R3917" s="175">
        <v>8809.31</v>
      </c>
      <c r="S3917" s="175">
        <v>70227.69</v>
      </c>
      <c r="T3917" s="161">
        <v>1</v>
      </c>
      <c r="U3917" s="96">
        <v>16</v>
      </c>
      <c r="V3917" s="38" t="s">
        <v>126</v>
      </c>
      <c r="W3917" s="38"/>
      <c r="X3917" s="137">
        <v>987.96249999999998</v>
      </c>
      <c r="Y3917" s="138">
        <v>67389</v>
      </c>
      <c r="Z3917" s="179">
        <v>71</v>
      </c>
      <c r="AA3917" s="139">
        <v>2084</v>
      </c>
      <c r="AB3917" s="131"/>
      <c r="AC3917" s="38"/>
      <c r="AD3917" s="140">
        <v>70227.69</v>
      </c>
      <c r="AE3917" s="141">
        <v>69239.727500000008</v>
      </c>
      <c r="AF3917" s="141">
        <v>68251.765000000014</v>
      </c>
      <c r="AG3917" s="141">
        <v>67263.80250000002</v>
      </c>
      <c r="AH3917" s="141">
        <v>66275.840000000026</v>
      </c>
      <c r="AI3917" s="141">
        <v>65287.877500000024</v>
      </c>
      <c r="AJ3917" s="141">
        <v>64299.915000000023</v>
      </c>
      <c r="AK3917" s="141">
        <v>63311.952500000021</v>
      </c>
      <c r="AL3917" s="141">
        <v>62323.99000000002</v>
      </c>
      <c r="AM3917" s="141">
        <v>61336.027500000018</v>
      </c>
      <c r="AN3917" s="141">
        <v>60348.065000000017</v>
      </c>
      <c r="AO3917" s="141">
        <v>59360.102500000015</v>
      </c>
      <c r="AP3917" s="141">
        <v>58372.140000000014</v>
      </c>
      <c r="AQ3917" s="141">
        <v>57384.177500000013</v>
      </c>
      <c r="AR3917" s="141">
        <v>56396.215000000011</v>
      </c>
      <c r="AS3917" s="141">
        <v>55408.25250000001</v>
      </c>
      <c r="AT3917" s="141">
        <v>54420.290000000008</v>
      </c>
      <c r="AU3917" s="141">
        <v>53432.327500000007</v>
      </c>
      <c r="AV3917" s="141">
        <v>52444.365000000005</v>
      </c>
      <c r="AW3917" s="141">
        <v>51456.402500000004</v>
      </c>
      <c r="AX3917" s="141">
        <v>50468.44</v>
      </c>
      <c r="AY3917" s="141">
        <v>49480.477500000001</v>
      </c>
      <c r="AZ3917" s="141">
        <v>48492.514999999999</v>
      </c>
      <c r="BA3917" s="141">
        <v>47504.552499999998</v>
      </c>
      <c r="BB3917" s="141">
        <v>46516.59</v>
      </c>
      <c r="BC3917" s="141">
        <v>45528.627499999995</v>
      </c>
      <c r="BD3917" s="141">
        <v>44540.664999999994</v>
      </c>
      <c r="BE3917" s="141">
        <v>43552.702499999992</v>
      </c>
      <c r="BF3917" s="141">
        <v>42564.739999999991</v>
      </c>
      <c r="BG3917" s="141">
        <v>41576.777499999989</v>
      </c>
      <c r="BH3917" s="141">
        <v>40588.814999999988</v>
      </c>
      <c r="BI3917" s="141">
        <v>39600.852499999986</v>
      </c>
      <c r="BJ3917" s="141">
        <v>38612.889999999985</v>
      </c>
      <c r="BK3917" s="141">
        <v>37624.927499999983</v>
      </c>
      <c r="BL3917" s="141">
        <v>36636.964999999982</v>
      </c>
      <c r="BM3917" s="141">
        <v>35649.002499999981</v>
      </c>
      <c r="BN3917" s="141">
        <v>34661.039999999979</v>
      </c>
      <c r="BO3917" s="141">
        <v>33673.077499999978</v>
      </c>
      <c r="BP3917" s="141">
        <v>32685.114999999976</v>
      </c>
    </row>
    <row r="3918" spans="4:68" ht="15.75">
      <c r="D3918" s="174" t="s">
        <v>12202</v>
      </c>
      <c r="E3918" s="176">
        <v>-90636</v>
      </c>
      <c r="F3918" s="174" t="s">
        <v>11756</v>
      </c>
      <c r="G3918" s="174" t="s">
        <v>12189</v>
      </c>
      <c r="H3918" s="174" t="s">
        <v>172</v>
      </c>
      <c r="I3918" s="174" t="s">
        <v>3098</v>
      </c>
      <c r="J3918" s="174" t="s">
        <v>12190</v>
      </c>
      <c r="K3918" s="174"/>
      <c r="L3918" s="174" t="s">
        <v>172</v>
      </c>
      <c r="M3918" s="174" t="s">
        <v>12191</v>
      </c>
      <c r="N3918" s="176">
        <v>960</v>
      </c>
      <c r="O3918" s="174" t="s">
        <v>3407</v>
      </c>
      <c r="P3918" s="177">
        <v>38169</v>
      </c>
      <c r="Q3918" s="176">
        <v>108</v>
      </c>
      <c r="R3918" s="175">
        <v>-10102.129999999999</v>
      </c>
      <c r="S3918" s="175">
        <v>-80533.87</v>
      </c>
      <c r="T3918" s="161">
        <v>1</v>
      </c>
      <c r="U3918" s="96">
        <v>16</v>
      </c>
      <c r="V3918" s="38" t="s">
        <v>126</v>
      </c>
      <c r="W3918" s="38"/>
      <c r="X3918" s="137">
        <v>-1132.9499999999998</v>
      </c>
      <c r="Y3918" s="138">
        <v>67389</v>
      </c>
      <c r="Z3918" s="179">
        <v>71</v>
      </c>
      <c r="AA3918" s="139">
        <v>2084</v>
      </c>
      <c r="AB3918" s="131"/>
      <c r="AC3918" s="38"/>
      <c r="AD3918" s="140">
        <v>-80533.87</v>
      </c>
      <c r="AE3918" s="141">
        <v>-79400.92</v>
      </c>
      <c r="AF3918" s="141">
        <v>-78267.97</v>
      </c>
      <c r="AG3918" s="141">
        <v>-77135.02</v>
      </c>
      <c r="AH3918" s="141">
        <v>-76002.070000000007</v>
      </c>
      <c r="AI3918" s="141">
        <v>-74869.12000000001</v>
      </c>
      <c r="AJ3918" s="141">
        <v>-73736.170000000013</v>
      </c>
      <c r="AK3918" s="141">
        <v>-72603.220000000016</v>
      </c>
      <c r="AL3918" s="141">
        <v>-71470.270000000019</v>
      </c>
      <c r="AM3918" s="141">
        <v>-70337.320000000022</v>
      </c>
      <c r="AN3918" s="141">
        <v>-69204.370000000024</v>
      </c>
      <c r="AO3918" s="141">
        <v>-68071.420000000027</v>
      </c>
      <c r="AP3918" s="141">
        <v>-66938.47000000003</v>
      </c>
      <c r="AQ3918" s="141">
        <v>-65805.520000000033</v>
      </c>
      <c r="AR3918" s="141">
        <v>-64672.570000000036</v>
      </c>
      <c r="AS3918" s="141">
        <v>-63539.620000000039</v>
      </c>
      <c r="AT3918" s="141">
        <v>-62406.670000000042</v>
      </c>
      <c r="AU3918" s="141">
        <v>-61273.720000000045</v>
      </c>
      <c r="AV3918" s="141">
        <v>-60140.770000000048</v>
      </c>
      <c r="AW3918" s="141">
        <v>-59007.820000000051</v>
      </c>
      <c r="AX3918" s="141">
        <v>-57874.870000000054</v>
      </c>
      <c r="AY3918" s="141">
        <v>-56741.920000000056</v>
      </c>
      <c r="AZ3918" s="141">
        <v>-55608.970000000059</v>
      </c>
      <c r="BA3918" s="141">
        <v>-54476.020000000062</v>
      </c>
      <c r="BB3918" s="141">
        <v>-53343.070000000065</v>
      </c>
      <c r="BC3918" s="141">
        <v>-52210.120000000068</v>
      </c>
      <c r="BD3918" s="141">
        <v>-51077.170000000071</v>
      </c>
      <c r="BE3918" s="141">
        <v>-49944.220000000074</v>
      </c>
      <c r="BF3918" s="141">
        <v>-48811.270000000077</v>
      </c>
      <c r="BG3918" s="141">
        <v>-47678.32000000008</v>
      </c>
      <c r="BH3918" s="141">
        <v>-46545.370000000083</v>
      </c>
      <c r="BI3918" s="141">
        <v>-45412.420000000086</v>
      </c>
      <c r="BJ3918" s="141">
        <v>-44279.470000000088</v>
      </c>
      <c r="BK3918" s="141">
        <v>-43146.520000000091</v>
      </c>
      <c r="BL3918" s="141">
        <v>-42013.570000000094</v>
      </c>
      <c r="BM3918" s="141">
        <v>-40880.620000000097</v>
      </c>
      <c r="BN3918" s="141">
        <v>-39747.6700000001</v>
      </c>
      <c r="BO3918" s="141">
        <v>-38614.720000000103</v>
      </c>
      <c r="BP3918" s="141">
        <v>-37481.770000000106</v>
      </c>
    </row>
    <row r="3919" spans="4:68">
      <c r="D3919" s="174" t="s">
        <v>12203</v>
      </c>
      <c r="E3919" s="176">
        <v>7740</v>
      </c>
      <c r="F3919" s="174" t="s">
        <v>11293</v>
      </c>
      <c r="G3919" s="174" t="s">
        <v>1045</v>
      </c>
      <c r="H3919" s="174" t="s">
        <v>190</v>
      </c>
      <c r="I3919" s="174" t="s">
        <v>3098</v>
      </c>
      <c r="J3919" s="174" t="s">
        <v>12204</v>
      </c>
      <c r="K3919" s="174"/>
      <c r="L3919" s="174" t="s">
        <v>7136</v>
      </c>
      <c r="M3919" s="174" t="s">
        <v>7279</v>
      </c>
      <c r="N3919" s="176">
        <v>600</v>
      </c>
      <c r="O3919" s="174" t="s">
        <v>3407</v>
      </c>
      <c r="P3919" s="177">
        <v>38899</v>
      </c>
      <c r="Q3919" s="176">
        <v>84</v>
      </c>
      <c r="R3919" s="175">
        <v>1070.7</v>
      </c>
      <c r="S3919" s="175">
        <v>6669.3</v>
      </c>
      <c r="T3919" s="178">
        <v>1</v>
      </c>
      <c r="U3919" s="96">
        <v>10</v>
      </c>
      <c r="V3919" s="38" t="s">
        <v>120</v>
      </c>
      <c r="W3919" s="38"/>
      <c r="X3919" s="137">
        <v>154.80000000000001</v>
      </c>
      <c r="Y3919" s="138">
        <v>57162</v>
      </c>
      <c r="Z3919" s="179">
        <v>43</v>
      </c>
      <c r="AA3919" s="139">
        <v>2056</v>
      </c>
      <c r="AB3919" s="131"/>
      <c r="AC3919" s="38"/>
      <c r="AD3919" s="140">
        <v>6669.3</v>
      </c>
      <c r="AE3919" s="141">
        <v>6514.5</v>
      </c>
      <c r="AF3919" s="141">
        <v>6359.7</v>
      </c>
      <c r="AG3919" s="141">
        <v>6204.9</v>
      </c>
      <c r="AH3919" s="141">
        <v>6050.0999999999995</v>
      </c>
      <c r="AI3919" s="141">
        <v>5895.2999999999993</v>
      </c>
      <c r="AJ3919" s="141">
        <v>5740.4999999999991</v>
      </c>
      <c r="AK3919" s="141">
        <v>5585.6999999999989</v>
      </c>
      <c r="AL3919" s="141">
        <v>5430.8999999999987</v>
      </c>
      <c r="AM3919" s="141">
        <v>5276.0999999999985</v>
      </c>
      <c r="AN3919" s="141">
        <v>5121.2999999999984</v>
      </c>
      <c r="AO3919" s="141">
        <v>4966.4999999999982</v>
      </c>
      <c r="AP3919" s="141">
        <v>4811.699999999998</v>
      </c>
      <c r="AQ3919" s="141">
        <v>4656.8999999999978</v>
      </c>
      <c r="AR3919" s="141">
        <v>4502.0999999999976</v>
      </c>
      <c r="AS3919" s="141">
        <v>4347.2999999999975</v>
      </c>
      <c r="AT3919" s="141">
        <v>4192.4999999999973</v>
      </c>
      <c r="AU3919" s="141">
        <v>4037.6999999999971</v>
      </c>
      <c r="AV3919" s="141">
        <v>3882.8999999999969</v>
      </c>
      <c r="AW3919" s="141">
        <v>3728.0999999999967</v>
      </c>
      <c r="AX3919" s="141">
        <v>3573.2999999999965</v>
      </c>
      <c r="AY3919" s="141">
        <v>3418.4999999999964</v>
      </c>
      <c r="AZ3919" s="141">
        <v>3263.6999999999962</v>
      </c>
      <c r="BA3919" s="141">
        <v>3108.899999999996</v>
      </c>
      <c r="BB3919" s="141">
        <v>2954.0999999999958</v>
      </c>
      <c r="BC3919" s="141">
        <v>2799.2999999999956</v>
      </c>
      <c r="BD3919" s="141">
        <v>2644.4999999999955</v>
      </c>
      <c r="BE3919" s="141">
        <v>2489.6999999999953</v>
      </c>
      <c r="BF3919" s="141">
        <v>2334.8999999999951</v>
      </c>
      <c r="BG3919" s="141">
        <v>2180.0999999999949</v>
      </c>
      <c r="BH3919" s="141">
        <v>2025.299999999995</v>
      </c>
      <c r="BI3919" s="141">
        <v>1870.499999999995</v>
      </c>
      <c r="BJ3919" s="141">
        <v>1715.699999999995</v>
      </c>
      <c r="BK3919" s="141">
        <v>1560.8999999999951</v>
      </c>
      <c r="BL3919" s="141">
        <v>1406.0999999999951</v>
      </c>
      <c r="BM3919" s="141">
        <v>1251.2999999999952</v>
      </c>
      <c r="BN3919" s="141">
        <v>1096.4999999999952</v>
      </c>
      <c r="BO3919" s="141">
        <v>941.69999999999527</v>
      </c>
      <c r="BP3919" s="141">
        <v>786.89999999999532</v>
      </c>
    </row>
    <row r="3920" spans="4:68">
      <c r="D3920" s="174" t="s">
        <v>12205</v>
      </c>
      <c r="E3920" s="176">
        <v>28350</v>
      </c>
      <c r="F3920" s="174" t="s">
        <v>11229</v>
      </c>
      <c r="G3920" s="174" t="s">
        <v>1045</v>
      </c>
      <c r="H3920" s="174" t="s">
        <v>190</v>
      </c>
      <c r="I3920" s="174" t="s">
        <v>3098</v>
      </c>
      <c r="J3920" s="174" t="s">
        <v>12204</v>
      </c>
      <c r="K3920" s="174"/>
      <c r="L3920" s="174" t="s">
        <v>7136</v>
      </c>
      <c r="M3920" s="174" t="s">
        <v>7279</v>
      </c>
      <c r="N3920" s="176">
        <v>600</v>
      </c>
      <c r="O3920" s="174" t="s">
        <v>3407</v>
      </c>
      <c r="P3920" s="177">
        <v>38899</v>
      </c>
      <c r="Q3920" s="176">
        <v>84</v>
      </c>
      <c r="R3920" s="175">
        <v>3921.75</v>
      </c>
      <c r="S3920" s="175">
        <v>24428.25</v>
      </c>
      <c r="T3920" s="178">
        <v>1</v>
      </c>
      <c r="U3920" s="96">
        <v>10</v>
      </c>
      <c r="V3920" s="38" t="s">
        <v>120</v>
      </c>
      <c r="W3920" s="38"/>
      <c r="X3920" s="137">
        <v>567</v>
      </c>
      <c r="Y3920" s="138">
        <v>57162</v>
      </c>
      <c r="Z3920" s="179">
        <v>43</v>
      </c>
      <c r="AA3920" s="139">
        <v>2056</v>
      </c>
      <c r="AB3920" s="131"/>
      <c r="AC3920" s="38"/>
      <c r="AD3920" s="140">
        <v>24428.25</v>
      </c>
      <c r="AE3920" s="141">
        <v>23861.25</v>
      </c>
      <c r="AF3920" s="141">
        <v>23294.25</v>
      </c>
      <c r="AG3920" s="141">
        <v>22727.25</v>
      </c>
      <c r="AH3920" s="141">
        <v>22160.25</v>
      </c>
      <c r="AI3920" s="141">
        <v>21593.25</v>
      </c>
      <c r="AJ3920" s="141">
        <v>21026.25</v>
      </c>
      <c r="AK3920" s="141">
        <v>20459.25</v>
      </c>
      <c r="AL3920" s="141">
        <v>19892.25</v>
      </c>
      <c r="AM3920" s="141">
        <v>19325.25</v>
      </c>
      <c r="AN3920" s="141">
        <v>18758.25</v>
      </c>
      <c r="AO3920" s="141">
        <v>18191.25</v>
      </c>
      <c r="AP3920" s="141">
        <v>17624.25</v>
      </c>
      <c r="AQ3920" s="141">
        <v>17057.25</v>
      </c>
      <c r="AR3920" s="141">
        <v>16490.25</v>
      </c>
      <c r="AS3920" s="141">
        <v>15923.25</v>
      </c>
      <c r="AT3920" s="141">
        <v>15356.25</v>
      </c>
      <c r="AU3920" s="141">
        <v>14789.25</v>
      </c>
      <c r="AV3920" s="141">
        <v>14222.25</v>
      </c>
      <c r="AW3920" s="141">
        <v>13655.25</v>
      </c>
      <c r="AX3920" s="141">
        <v>13088.25</v>
      </c>
      <c r="AY3920" s="141">
        <v>12521.25</v>
      </c>
      <c r="AZ3920" s="141">
        <v>11954.25</v>
      </c>
      <c r="BA3920" s="141">
        <v>11387.25</v>
      </c>
      <c r="BB3920" s="141">
        <v>10820.25</v>
      </c>
      <c r="BC3920" s="141">
        <v>10253.25</v>
      </c>
      <c r="BD3920" s="141">
        <v>9686.25</v>
      </c>
      <c r="BE3920" s="141">
        <v>9119.25</v>
      </c>
      <c r="BF3920" s="141">
        <v>8552.25</v>
      </c>
      <c r="BG3920" s="141">
        <v>7985.25</v>
      </c>
      <c r="BH3920" s="141">
        <v>7418.25</v>
      </c>
      <c r="BI3920" s="141">
        <v>6851.25</v>
      </c>
      <c r="BJ3920" s="141">
        <v>6284.25</v>
      </c>
      <c r="BK3920" s="141">
        <v>5717.25</v>
      </c>
      <c r="BL3920" s="141">
        <v>5150.25</v>
      </c>
      <c r="BM3920" s="141">
        <v>4583.25</v>
      </c>
      <c r="BN3920" s="141">
        <v>4016.25</v>
      </c>
      <c r="BO3920" s="141">
        <v>3449.25</v>
      </c>
      <c r="BP3920" s="141">
        <v>2882.25</v>
      </c>
    </row>
    <row r="3921" spans="4:68">
      <c r="D3921" s="174" t="s">
        <v>12206</v>
      </c>
      <c r="E3921" s="176">
        <v>2541</v>
      </c>
      <c r="F3921" s="174" t="s">
        <v>11288</v>
      </c>
      <c r="G3921" s="174" t="s">
        <v>1045</v>
      </c>
      <c r="H3921" s="174" t="s">
        <v>190</v>
      </c>
      <c r="I3921" s="174" t="s">
        <v>3098</v>
      </c>
      <c r="J3921" s="174" t="s">
        <v>12204</v>
      </c>
      <c r="K3921" s="174"/>
      <c r="L3921" s="174" t="s">
        <v>7136</v>
      </c>
      <c r="M3921" s="174" t="s">
        <v>7279</v>
      </c>
      <c r="N3921" s="176">
        <v>600</v>
      </c>
      <c r="O3921" s="174" t="s">
        <v>3407</v>
      </c>
      <c r="P3921" s="177">
        <v>38899</v>
      </c>
      <c r="Q3921" s="176">
        <v>84</v>
      </c>
      <c r="R3921" s="175">
        <v>351.5</v>
      </c>
      <c r="S3921" s="175">
        <v>2189.5</v>
      </c>
      <c r="T3921" s="178">
        <v>1</v>
      </c>
      <c r="U3921" s="96">
        <v>10</v>
      </c>
      <c r="V3921" s="38" t="s">
        <v>120</v>
      </c>
      <c r="W3921" s="38"/>
      <c r="X3921" s="137">
        <v>50.820000000000007</v>
      </c>
      <c r="Y3921" s="138">
        <v>57162</v>
      </c>
      <c r="Z3921" s="179">
        <v>43</v>
      </c>
      <c r="AA3921" s="139">
        <v>2056</v>
      </c>
      <c r="AB3921" s="131"/>
      <c r="AC3921" s="38"/>
      <c r="AD3921" s="140">
        <v>2189.5</v>
      </c>
      <c r="AE3921" s="141">
        <v>2138.6799999999998</v>
      </c>
      <c r="AF3921" s="141">
        <v>2087.8599999999997</v>
      </c>
      <c r="AG3921" s="141">
        <v>2037.0399999999997</v>
      </c>
      <c r="AH3921" s="141">
        <v>1986.2199999999998</v>
      </c>
      <c r="AI3921" s="141">
        <v>1935.3999999999999</v>
      </c>
      <c r="AJ3921" s="141">
        <v>1884.58</v>
      </c>
      <c r="AK3921" s="141">
        <v>1833.76</v>
      </c>
      <c r="AL3921" s="141">
        <v>1782.94</v>
      </c>
      <c r="AM3921" s="141">
        <v>1732.1200000000001</v>
      </c>
      <c r="AN3921" s="141">
        <v>1681.3000000000002</v>
      </c>
      <c r="AO3921" s="141">
        <v>1630.4800000000002</v>
      </c>
      <c r="AP3921" s="141">
        <v>1579.6600000000003</v>
      </c>
      <c r="AQ3921" s="141">
        <v>1528.8400000000004</v>
      </c>
      <c r="AR3921" s="141">
        <v>1478.0200000000004</v>
      </c>
      <c r="AS3921" s="141">
        <v>1427.2000000000005</v>
      </c>
      <c r="AT3921" s="141">
        <v>1376.3800000000006</v>
      </c>
      <c r="AU3921" s="141">
        <v>1325.5600000000006</v>
      </c>
      <c r="AV3921" s="141">
        <v>1274.7400000000007</v>
      </c>
      <c r="AW3921" s="141">
        <v>1223.9200000000008</v>
      </c>
      <c r="AX3921" s="141">
        <v>1173.1000000000008</v>
      </c>
      <c r="AY3921" s="141">
        <v>1122.2800000000009</v>
      </c>
      <c r="AZ3921" s="141">
        <v>1071.4600000000009</v>
      </c>
      <c r="BA3921" s="141">
        <v>1020.6400000000009</v>
      </c>
      <c r="BB3921" s="141">
        <v>969.82000000000085</v>
      </c>
      <c r="BC3921" s="141">
        <v>919.0000000000008</v>
      </c>
      <c r="BD3921" s="141">
        <v>868.18000000000075</v>
      </c>
      <c r="BE3921" s="141">
        <v>817.3600000000007</v>
      </c>
      <c r="BF3921" s="141">
        <v>766.54000000000065</v>
      </c>
      <c r="BG3921" s="141">
        <v>715.7200000000006</v>
      </c>
      <c r="BH3921" s="141">
        <v>664.90000000000055</v>
      </c>
      <c r="BI3921" s="141">
        <v>614.0800000000005</v>
      </c>
      <c r="BJ3921" s="141">
        <v>563.26000000000045</v>
      </c>
      <c r="BK3921" s="141">
        <v>512.4400000000004</v>
      </c>
      <c r="BL3921" s="141">
        <v>461.6200000000004</v>
      </c>
      <c r="BM3921" s="141">
        <v>410.80000000000041</v>
      </c>
      <c r="BN3921" s="141">
        <v>359.98000000000042</v>
      </c>
      <c r="BO3921" s="141">
        <v>309.16000000000042</v>
      </c>
      <c r="BP3921" s="141">
        <v>258.34000000000043</v>
      </c>
    </row>
    <row r="3922" spans="4:68">
      <c r="D3922" s="174" t="s">
        <v>12207</v>
      </c>
      <c r="E3922" s="176">
        <v>4835</v>
      </c>
      <c r="F3922" s="174" t="s">
        <v>11290</v>
      </c>
      <c r="G3922" s="174" t="s">
        <v>1045</v>
      </c>
      <c r="H3922" s="174" t="s">
        <v>190</v>
      </c>
      <c r="I3922" s="174" t="s">
        <v>3098</v>
      </c>
      <c r="J3922" s="174" t="s">
        <v>12204</v>
      </c>
      <c r="K3922" s="174"/>
      <c r="L3922" s="174" t="s">
        <v>7136</v>
      </c>
      <c r="M3922" s="174" t="s">
        <v>7279</v>
      </c>
      <c r="N3922" s="176">
        <v>600</v>
      </c>
      <c r="O3922" s="174" t="s">
        <v>3407</v>
      </c>
      <c r="P3922" s="177">
        <v>38899</v>
      </c>
      <c r="Q3922" s="176">
        <v>84</v>
      </c>
      <c r="R3922" s="175">
        <v>668.84</v>
      </c>
      <c r="S3922" s="175">
        <v>4166.16</v>
      </c>
      <c r="T3922" s="178">
        <v>1</v>
      </c>
      <c r="U3922" s="96">
        <v>10</v>
      </c>
      <c r="V3922" s="38" t="s">
        <v>120</v>
      </c>
      <c r="W3922" s="38"/>
      <c r="X3922" s="137">
        <v>96.7</v>
      </c>
      <c r="Y3922" s="138">
        <v>57162</v>
      </c>
      <c r="Z3922" s="179">
        <v>43</v>
      </c>
      <c r="AA3922" s="139">
        <v>2056</v>
      </c>
      <c r="AB3922" s="131"/>
      <c r="AC3922" s="38"/>
      <c r="AD3922" s="140">
        <v>4166.16</v>
      </c>
      <c r="AE3922" s="141">
        <v>4069.46</v>
      </c>
      <c r="AF3922" s="141">
        <v>3972.76</v>
      </c>
      <c r="AG3922" s="141">
        <v>3876.0600000000004</v>
      </c>
      <c r="AH3922" s="141">
        <v>3779.3600000000006</v>
      </c>
      <c r="AI3922" s="141">
        <v>3682.6600000000008</v>
      </c>
      <c r="AJ3922" s="141">
        <v>3585.9600000000009</v>
      </c>
      <c r="AK3922" s="141">
        <v>3489.2600000000011</v>
      </c>
      <c r="AL3922" s="141">
        <v>3392.5600000000013</v>
      </c>
      <c r="AM3922" s="141">
        <v>3295.8600000000015</v>
      </c>
      <c r="AN3922" s="141">
        <v>3199.1600000000017</v>
      </c>
      <c r="AO3922" s="141">
        <v>3102.4600000000019</v>
      </c>
      <c r="AP3922" s="141">
        <v>3005.760000000002</v>
      </c>
      <c r="AQ3922" s="141">
        <v>2909.0600000000022</v>
      </c>
      <c r="AR3922" s="141">
        <v>2812.3600000000024</v>
      </c>
      <c r="AS3922" s="141">
        <v>2715.6600000000026</v>
      </c>
      <c r="AT3922" s="141">
        <v>2618.9600000000028</v>
      </c>
      <c r="AU3922" s="141">
        <v>2522.2600000000029</v>
      </c>
      <c r="AV3922" s="141">
        <v>2425.5600000000031</v>
      </c>
      <c r="AW3922" s="141">
        <v>2328.8600000000033</v>
      </c>
      <c r="AX3922" s="141">
        <v>2232.1600000000035</v>
      </c>
      <c r="AY3922" s="141">
        <v>2135.4600000000037</v>
      </c>
      <c r="AZ3922" s="141">
        <v>2038.7600000000036</v>
      </c>
      <c r="BA3922" s="141">
        <v>1942.0600000000036</v>
      </c>
      <c r="BB3922" s="141">
        <v>1845.3600000000035</v>
      </c>
      <c r="BC3922" s="141">
        <v>1748.6600000000035</v>
      </c>
      <c r="BD3922" s="141">
        <v>1651.9600000000034</v>
      </c>
      <c r="BE3922" s="141">
        <v>1555.2600000000034</v>
      </c>
      <c r="BF3922" s="141">
        <v>1458.5600000000034</v>
      </c>
      <c r="BG3922" s="141">
        <v>1361.8600000000033</v>
      </c>
      <c r="BH3922" s="141">
        <v>1265.1600000000033</v>
      </c>
      <c r="BI3922" s="141">
        <v>1168.4600000000032</v>
      </c>
      <c r="BJ3922" s="141">
        <v>1071.7600000000032</v>
      </c>
      <c r="BK3922" s="141">
        <v>975.06000000000313</v>
      </c>
      <c r="BL3922" s="141">
        <v>878.36000000000308</v>
      </c>
      <c r="BM3922" s="141">
        <v>781.66000000000304</v>
      </c>
      <c r="BN3922" s="141">
        <v>684.96000000000299</v>
      </c>
      <c r="BO3922" s="141">
        <v>588.26000000000295</v>
      </c>
      <c r="BP3922" s="141">
        <v>491.56000000000296</v>
      </c>
    </row>
    <row r="3923" spans="4:68">
      <c r="D3923" s="174" t="s">
        <v>12208</v>
      </c>
      <c r="E3923" s="176">
        <v>1160</v>
      </c>
      <c r="F3923" s="174" t="s">
        <v>11713</v>
      </c>
      <c r="G3923" s="174" t="s">
        <v>1045</v>
      </c>
      <c r="H3923" s="174" t="s">
        <v>190</v>
      </c>
      <c r="I3923" s="174" t="s">
        <v>3098</v>
      </c>
      <c r="J3923" s="174" t="s">
        <v>12204</v>
      </c>
      <c r="K3923" s="174"/>
      <c r="L3923" s="174" t="s">
        <v>7136</v>
      </c>
      <c r="M3923" s="174" t="s">
        <v>7279</v>
      </c>
      <c r="N3923" s="176">
        <v>600</v>
      </c>
      <c r="O3923" s="174" t="s">
        <v>3407</v>
      </c>
      <c r="P3923" s="177">
        <v>38899</v>
      </c>
      <c r="Q3923" s="176">
        <v>84</v>
      </c>
      <c r="R3923" s="175">
        <v>160.46</v>
      </c>
      <c r="S3923" s="175">
        <v>999.54</v>
      </c>
      <c r="T3923" s="178">
        <v>1</v>
      </c>
      <c r="U3923" s="96">
        <v>10</v>
      </c>
      <c r="V3923" s="38" t="s">
        <v>120</v>
      </c>
      <c r="W3923" s="38"/>
      <c r="X3923" s="137">
        <v>23.2</v>
      </c>
      <c r="Y3923" s="138">
        <v>57162</v>
      </c>
      <c r="Z3923" s="179">
        <v>43</v>
      </c>
      <c r="AA3923" s="139">
        <v>2056</v>
      </c>
      <c r="AB3923" s="131"/>
      <c r="AC3923" s="38"/>
      <c r="AD3923" s="140">
        <v>999.54</v>
      </c>
      <c r="AE3923" s="141">
        <v>976.33999999999992</v>
      </c>
      <c r="AF3923" s="141">
        <v>953.13999999999987</v>
      </c>
      <c r="AG3923" s="141">
        <v>929.93999999999983</v>
      </c>
      <c r="AH3923" s="141">
        <v>906.73999999999978</v>
      </c>
      <c r="AI3923" s="141">
        <v>883.53999999999974</v>
      </c>
      <c r="AJ3923" s="141">
        <v>860.33999999999969</v>
      </c>
      <c r="AK3923" s="141">
        <v>837.13999999999965</v>
      </c>
      <c r="AL3923" s="141">
        <v>813.9399999999996</v>
      </c>
      <c r="AM3923" s="141">
        <v>790.73999999999955</v>
      </c>
      <c r="AN3923" s="141">
        <v>767.53999999999951</v>
      </c>
      <c r="AO3923" s="141">
        <v>744.33999999999946</v>
      </c>
      <c r="AP3923" s="141">
        <v>721.13999999999942</v>
      </c>
      <c r="AQ3923" s="141">
        <v>697.93999999999937</v>
      </c>
      <c r="AR3923" s="141">
        <v>674.73999999999933</v>
      </c>
      <c r="AS3923" s="141">
        <v>651.53999999999928</v>
      </c>
      <c r="AT3923" s="141">
        <v>628.33999999999924</v>
      </c>
      <c r="AU3923" s="141">
        <v>605.13999999999919</v>
      </c>
      <c r="AV3923" s="141">
        <v>581.93999999999915</v>
      </c>
      <c r="AW3923" s="141">
        <v>558.7399999999991</v>
      </c>
      <c r="AX3923" s="141">
        <v>535.53999999999905</v>
      </c>
      <c r="AY3923" s="141">
        <v>512.33999999999901</v>
      </c>
      <c r="AZ3923" s="141">
        <v>489.13999999999902</v>
      </c>
      <c r="BA3923" s="141">
        <v>465.93999999999903</v>
      </c>
      <c r="BB3923" s="141">
        <v>442.73999999999904</v>
      </c>
      <c r="BC3923" s="141">
        <v>419.53999999999905</v>
      </c>
      <c r="BD3923" s="141">
        <v>396.33999999999907</v>
      </c>
      <c r="BE3923" s="141">
        <v>373.13999999999908</v>
      </c>
      <c r="BF3923" s="141">
        <v>349.93999999999909</v>
      </c>
      <c r="BG3923" s="141">
        <v>326.7399999999991</v>
      </c>
      <c r="BH3923" s="141">
        <v>303.53999999999911</v>
      </c>
      <c r="BI3923" s="141">
        <v>280.33999999999912</v>
      </c>
      <c r="BJ3923" s="141">
        <v>257.13999999999913</v>
      </c>
      <c r="BK3923" s="141">
        <v>233.93999999999915</v>
      </c>
      <c r="BL3923" s="141">
        <v>210.73999999999916</v>
      </c>
      <c r="BM3923" s="141">
        <v>187.53999999999917</v>
      </c>
      <c r="BN3923" s="141">
        <v>164.33999999999918</v>
      </c>
      <c r="BO3923" s="141">
        <v>141.13999999999919</v>
      </c>
      <c r="BP3923" s="141">
        <v>117.93999999999919</v>
      </c>
    </row>
    <row r="3924" spans="4:68">
      <c r="D3924" s="174" t="s">
        <v>12209</v>
      </c>
      <c r="E3924" s="176">
        <v>977</v>
      </c>
      <c r="F3924" s="174" t="s">
        <v>11290</v>
      </c>
      <c r="G3924" s="174" t="s">
        <v>12210</v>
      </c>
      <c r="H3924" s="174" t="s">
        <v>179</v>
      </c>
      <c r="I3924" s="174" t="s">
        <v>3098</v>
      </c>
      <c r="J3924" s="174" t="s">
        <v>12211</v>
      </c>
      <c r="K3924" s="174"/>
      <c r="L3924" s="174" t="s">
        <v>7136</v>
      </c>
      <c r="M3924" s="174" t="s">
        <v>7175</v>
      </c>
      <c r="N3924" s="176">
        <v>600</v>
      </c>
      <c r="O3924" s="174" t="s">
        <v>3407</v>
      </c>
      <c r="P3924" s="177">
        <v>38353</v>
      </c>
      <c r="Q3924" s="176">
        <v>102</v>
      </c>
      <c r="R3924" s="175">
        <v>164.46</v>
      </c>
      <c r="S3924" s="175">
        <v>812.54</v>
      </c>
      <c r="T3924" s="178">
        <v>1</v>
      </c>
      <c r="U3924" s="96">
        <v>9</v>
      </c>
      <c r="V3924" s="38" t="s">
        <v>119</v>
      </c>
      <c r="W3924" s="38"/>
      <c r="X3924" s="137">
        <v>19.54</v>
      </c>
      <c r="Y3924" s="138">
        <v>56615</v>
      </c>
      <c r="Z3924" s="179">
        <v>41.5</v>
      </c>
      <c r="AA3924" s="139">
        <v>2055</v>
      </c>
      <c r="AB3924" s="131"/>
      <c r="AC3924" s="38"/>
      <c r="AD3924" s="140">
        <v>812.54</v>
      </c>
      <c r="AE3924" s="141">
        <v>793</v>
      </c>
      <c r="AF3924" s="141">
        <v>773.46</v>
      </c>
      <c r="AG3924" s="141">
        <v>753.92000000000007</v>
      </c>
      <c r="AH3924" s="141">
        <v>734.38000000000011</v>
      </c>
      <c r="AI3924" s="141">
        <v>714.84000000000015</v>
      </c>
      <c r="AJ3924" s="141">
        <v>695.30000000000018</v>
      </c>
      <c r="AK3924" s="141">
        <v>675.76000000000022</v>
      </c>
      <c r="AL3924" s="141">
        <v>656.22000000000025</v>
      </c>
      <c r="AM3924" s="141">
        <v>636.68000000000029</v>
      </c>
      <c r="AN3924" s="141">
        <v>617.14000000000033</v>
      </c>
      <c r="AO3924" s="141">
        <v>597.60000000000036</v>
      </c>
      <c r="AP3924" s="141">
        <v>578.0600000000004</v>
      </c>
      <c r="AQ3924" s="141">
        <v>558.52000000000044</v>
      </c>
      <c r="AR3924" s="141">
        <v>538.98000000000047</v>
      </c>
      <c r="AS3924" s="141">
        <v>519.44000000000051</v>
      </c>
      <c r="AT3924" s="141">
        <v>499.90000000000049</v>
      </c>
      <c r="AU3924" s="141">
        <v>480.36000000000047</v>
      </c>
      <c r="AV3924" s="141">
        <v>460.82000000000045</v>
      </c>
      <c r="AW3924" s="141">
        <v>441.28000000000043</v>
      </c>
      <c r="AX3924" s="141">
        <v>421.74000000000041</v>
      </c>
      <c r="AY3924" s="141">
        <v>402.20000000000039</v>
      </c>
      <c r="AZ3924" s="141">
        <v>382.66000000000037</v>
      </c>
      <c r="BA3924" s="141">
        <v>363.12000000000035</v>
      </c>
      <c r="BB3924" s="141">
        <v>343.58000000000033</v>
      </c>
      <c r="BC3924" s="141">
        <v>324.0400000000003</v>
      </c>
      <c r="BD3924" s="141">
        <v>304.50000000000028</v>
      </c>
      <c r="BE3924" s="141">
        <v>284.96000000000026</v>
      </c>
      <c r="BF3924" s="141">
        <v>265.42000000000024</v>
      </c>
      <c r="BG3924" s="141">
        <v>245.88000000000025</v>
      </c>
      <c r="BH3924" s="141">
        <v>226.34000000000026</v>
      </c>
      <c r="BI3924" s="141">
        <v>206.80000000000027</v>
      </c>
      <c r="BJ3924" s="141">
        <v>187.26000000000028</v>
      </c>
      <c r="BK3924" s="141">
        <v>167.72000000000028</v>
      </c>
      <c r="BL3924" s="141">
        <v>148.18000000000029</v>
      </c>
      <c r="BM3924" s="141">
        <v>128.6400000000003</v>
      </c>
      <c r="BN3924" s="141">
        <v>109.10000000000031</v>
      </c>
      <c r="BO3924" s="141">
        <v>89.560000000000315</v>
      </c>
      <c r="BP3924" s="141">
        <v>70.020000000000323</v>
      </c>
    </row>
    <row r="3925" spans="4:68">
      <c r="D3925" s="174" t="s">
        <v>12212</v>
      </c>
      <c r="E3925" s="176">
        <v>553</v>
      </c>
      <c r="F3925" s="174" t="s">
        <v>11708</v>
      </c>
      <c r="G3925" s="174" t="s">
        <v>12210</v>
      </c>
      <c r="H3925" s="174" t="s">
        <v>179</v>
      </c>
      <c r="I3925" s="174" t="s">
        <v>3098</v>
      </c>
      <c r="J3925" s="174" t="s">
        <v>12211</v>
      </c>
      <c r="K3925" s="174"/>
      <c r="L3925" s="174" t="s">
        <v>7136</v>
      </c>
      <c r="M3925" s="174" t="s">
        <v>7175</v>
      </c>
      <c r="N3925" s="176">
        <v>600</v>
      </c>
      <c r="O3925" s="174" t="s">
        <v>3407</v>
      </c>
      <c r="P3925" s="177">
        <v>38353</v>
      </c>
      <c r="Q3925" s="176">
        <v>102</v>
      </c>
      <c r="R3925" s="175">
        <v>93.08</v>
      </c>
      <c r="S3925" s="175">
        <v>459.92</v>
      </c>
      <c r="T3925" s="178">
        <v>1</v>
      </c>
      <c r="U3925" s="96">
        <v>9</v>
      </c>
      <c r="V3925" s="38" t="s">
        <v>119</v>
      </c>
      <c r="W3925" s="38"/>
      <c r="X3925" s="137">
        <v>11.059999999999999</v>
      </c>
      <c r="Y3925" s="138">
        <v>56615</v>
      </c>
      <c r="Z3925" s="179">
        <v>41.5</v>
      </c>
      <c r="AA3925" s="139">
        <v>2055</v>
      </c>
      <c r="AB3925" s="131"/>
      <c r="AC3925" s="38"/>
      <c r="AD3925" s="140">
        <v>459.92</v>
      </c>
      <c r="AE3925" s="141">
        <v>448.86</v>
      </c>
      <c r="AF3925" s="141">
        <v>437.8</v>
      </c>
      <c r="AG3925" s="141">
        <v>426.74</v>
      </c>
      <c r="AH3925" s="141">
        <v>415.68</v>
      </c>
      <c r="AI3925" s="141">
        <v>404.62</v>
      </c>
      <c r="AJ3925" s="141">
        <v>393.56</v>
      </c>
      <c r="AK3925" s="141">
        <v>382.5</v>
      </c>
      <c r="AL3925" s="141">
        <v>371.44</v>
      </c>
      <c r="AM3925" s="141">
        <v>360.38</v>
      </c>
      <c r="AN3925" s="141">
        <v>349.32</v>
      </c>
      <c r="AO3925" s="141">
        <v>338.26</v>
      </c>
      <c r="AP3925" s="141">
        <v>327.2</v>
      </c>
      <c r="AQ3925" s="141">
        <v>316.14</v>
      </c>
      <c r="AR3925" s="141">
        <v>305.08</v>
      </c>
      <c r="AS3925" s="141">
        <v>294.02</v>
      </c>
      <c r="AT3925" s="141">
        <v>282.95999999999998</v>
      </c>
      <c r="AU3925" s="141">
        <v>271.89999999999998</v>
      </c>
      <c r="AV3925" s="141">
        <v>260.83999999999997</v>
      </c>
      <c r="AW3925" s="141">
        <v>249.77999999999997</v>
      </c>
      <c r="AX3925" s="141">
        <v>238.71999999999997</v>
      </c>
      <c r="AY3925" s="141">
        <v>227.65999999999997</v>
      </c>
      <c r="AZ3925" s="141">
        <v>216.59999999999997</v>
      </c>
      <c r="BA3925" s="141">
        <v>205.53999999999996</v>
      </c>
      <c r="BB3925" s="141">
        <v>194.47999999999996</v>
      </c>
      <c r="BC3925" s="141">
        <v>183.41999999999996</v>
      </c>
      <c r="BD3925" s="141">
        <v>172.35999999999996</v>
      </c>
      <c r="BE3925" s="141">
        <v>161.29999999999995</v>
      </c>
      <c r="BF3925" s="141">
        <v>150.23999999999995</v>
      </c>
      <c r="BG3925" s="141">
        <v>139.17999999999995</v>
      </c>
      <c r="BH3925" s="141">
        <v>128.11999999999995</v>
      </c>
      <c r="BI3925" s="141">
        <v>117.05999999999995</v>
      </c>
      <c r="BJ3925" s="141">
        <v>105.99999999999994</v>
      </c>
      <c r="BK3925" s="141">
        <v>94.939999999999941</v>
      </c>
      <c r="BL3925" s="141">
        <v>83.879999999999939</v>
      </c>
      <c r="BM3925" s="141">
        <v>72.819999999999936</v>
      </c>
      <c r="BN3925" s="141">
        <v>61.759999999999934</v>
      </c>
      <c r="BO3925" s="141">
        <v>50.699999999999932</v>
      </c>
      <c r="BP3925" s="141">
        <v>39.63999999999993</v>
      </c>
    </row>
    <row r="3926" spans="4:68" ht="15.75">
      <c r="D3926" s="174" t="s">
        <v>12213</v>
      </c>
      <c r="E3926" s="176">
        <v>51</v>
      </c>
      <c r="F3926" s="174" t="s">
        <v>11713</v>
      </c>
      <c r="G3926" s="174" t="s">
        <v>12210</v>
      </c>
      <c r="H3926" s="174" t="s">
        <v>179</v>
      </c>
      <c r="I3926" s="174" t="s">
        <v>3098</v>
      </c>
      <c r="J3926" s="174" t="s">
        <v>12211</v>
      </c>
      <c r="K3926" s="174"/>
      <c r="L3926" s="174" t="s">
        <v>7136</v>
      </c>
      <c r="M3926" s="174" t="s">
        <v>7175</v>
      </c>
      <c r="N3926" s="176">
        <v>600</v>
      </c>
      <c r="O3926" s="174" t="s">
        <v>3407</v>
      </c>
      <c r="P3926" s="177">
        <v>38353</v>
      </c>
      <c r="Q3926" s="176">
        <v>102</v>
      </c>
      <c r="R3926" s="175">
        <v>8.58</v>
      </c>
      <c r="S3926" s="175">
        <v>42.42</v>
      </c>
      <c r="T3926" s="161">
        <v>1</v>
      </c>
      <c r="U3926" s="96">
        <v>9</v>
      </c>
      <c r="V3926" s="38" t="s">
        <v>119</v>
      </c>
      <c r="W3926" s="38"/>
      <c r="X3926" s="137">
        <v>1.02</v>
      </c>
      <c r="Y3926" s="138">
        <v>56615</v>
      </c>
      <c r="Z3926" s="179">
        <v>41.5</v>
      </c>
      <c r="AA3926" s="139">
        <v>2055</v>
      </c>
      <c r="AB3926" s="131"/>
      <c r="AC3926" s="38"/>
      <c r="AD3926" s="140">
        <v>42.42</v>
      </c>
      <c r="AE3926" s="141">
        <v>41.4</v>
      </c>
      <c r="AF3926" s="141">
        <v>40.379999999999995</v>
      </c>
      <c r="AG3926" s="141">
        <v>39.359999999999992</v>
      </c>
      <c r="AH3926" s="141">
        <v>38.339999999999989</v>
      </c>
      <c r="AI3926" s="141">
        <v>37.319999999999986</v>
      </c>
      <c r="AJ3926" s="141">
        <v>36.299999999999983</v>
      </c>
      <c r="AK3926" s="141">
        <v>35.27999999999998</v>
      </c>
      <c r="AL3926" s="141">
        <v>34.259999999999977</v>
      </c>
      <c r="AM3926" s="141">
        <v>33.239999999999974</v>
      </c>
      <c r="AN3926" s="141">
        <v>32.21999999999997</v>
      </c>
      <c r="AO3926" s="141">
        <v>31.199999999999971</v>
      </c>
      <c r="AP3926" s="141">
        <v>30.179999999999971</v>
      </c>
      <c r="AQ3926" s="141">
        <v>29.159999999999972</v>
      </c>
      <c r="AR3926" s="141">
        <v>28.139999999999972</v>
      </c>
      <c r="AS3926" s="141">
        <v>27.119999999999973</v>
      </c>
      <c r="AT3926" s="141">
        <v>26.099999999999973</v>
      </c>
      <c r="AU3926" s="141">
        <v>25.079999999999973</v>
      </c>
      <c r="AV3926" s="141">
        <v>24.059999999999974</v>
      </c>
      <c r="AW3926" s="141">
        <v>23.039999999999974</v>
      </c>
      <c r="AX3926" s="141">
        <v>22.019999999999975</v>
      </c>
      <c r="AY3926" s="141">
        <v>20.999999999999975</v>
      </c>
      <c r="AZ3926" s="141">
        <v>19.979999999999976</v>
      </c>
      <c r="BA3926" s="141">
        <v>18.959999999999976</v>
      </c>
      <c r="BB3926" s="141">
        <v>17.939999999999976</v>
      </c>
      <c r="BC3926" s="141">
        <v>16.919999999999977</v>
      </c>
      <c r="BD3926" s="141">
        <v>15.899999999999977</v>
      </c>
      <c r="BE3926" s="141">
        <v>14.879999999999978</v>
      </c>
      <c r="BF3926" s="141">
        <v>13.859999999999978</v>
      </c>
      <c r="BG3926" s="141">
        <v>12.839999999999979</v>
      </c>
      <c r="BH3926" s="141">
        <v>11.819999999999979</v>
      </c>
      <c r="BI3926" s="141">
        <v>10.799999999999979</v>
      </c>
      <c r="BJ3926" s="141">
        <v>9.7799999999999798</v>
      </c>
      <c r="BK3926" s="141">
        <v>8.7599999999999802</v>
      </c>
      <c r="BL3926" s="141">
        <v>7.7399999999999807</v>
      </c>
      <c r="BM3926" s="141">
        <v>6.7199999999999811</v>
      </c>
      <c r="BN3926" s="141">
        <v>5.6999999999999815</v>
      </c>
      <c r="BO3926" s="141">
        <v>4.679999999999982</v>
      </c>
      <c r="BP3926" s="141">
        <v>3.6599999999999819</v>
      </c>
    </row>
    <row r="3927" spans="4:68" ht="15.75">
      <c r="D3927" s="174" t="s">
        <v>12214</v>
      </c>
      <c r="E3927" s="176">
        <v>1666</v>
      </c>
      <c r="F3927" s="174" t="s">
        <v>11721</v>
      </c>
      <c r="G3927" s="174" t="s">
        <v>12210</v>
      </c>
      <c r="H3927" s="174" t="s">
        <v>179</v>
      </c>
      <c r="I3927" s="174" t="s">
        <v>3098</v>
      </c>
      <c r="J3927" s="174" t="s">
        <v>12211</v>
      </c>
      <c r="K3927" s="174"/>
      <c r="L3927" s="174" t="s">
        <v>7136</v>
      </c>
      <c r="M3927" s="174" t="s">
        <v>7175</v>
      </c>
      <c r="N3927" s="176">
        <v>600</v>
      </c>
      <c r="O3927" s="174" t="s">
        <v>3407</v>
      </c>
      <c r="P3927" s="177">
        <v>38353</v>
      </c>
      <c r="Q3927" s="176">
        <v>102</v>
      </c>
      <c r="R3927" s="175">
        <v>280.44</v>
      </c>
      <c r="S3927" s="175">
        <v>1385.56</v>
      </c>
      <c r="T3927" s="161">
        <v>1</v>
      </c>
      <c r="U3927" s="96">
        <v>9</v>
      </c>
      <c r="V3927" s="38" t="s">
        <v>119</v>
      </c>
      <c r="W3927" s="38"/>
      <c r="X3927" s="137">
        <v>33.32</v>
      </c>
      <c r="Y3927" s="138">
        <v>56615</v>
      </c>
      <c r="Z3927" s="179">
        <v>41.5</v>
      </c>
      <c r="AA3927" s="139">
        <v>2055</v>
      </c>
      <c r="AB3927" s="131"/>
      <c r="AC3927" s="38"/>
      <c r="AD3927" s="140">
        <v>1385.56</v>
      </c>
      <c r="AE3927" s="141">
        <v>1352.24</v>
      </c>
      <c r="AF3927" s="141">
        <v>1318.92</v>
      </c>
      <c r="AG3927" s="141">
        <v>1285.6000000000001</v>
      </c>
      <c r="AH3927" s="141">
        <v>1252.2800000000002</v>
      </c>
      <c r="AI3927" s="141">
        <v>1218.9600000000003</v>
      </c>
      <c r="AJ3927" s="141">
        <v>1185.6400000000003</v>
      </c>
      <c r="AK3927" s="141">
        <v>1152.3200000000004</v>
      </c>
      <c r="AL3927" s="141">
        <v>1119.0000000000005</v>
      </c>
      <c r="AM3927" s="141">
        <v>1085.6800000000005</v>
      </c>
      <c r="AN3927" s="141">
        <v>1052.3600000000006</v>
      </c>
      <c r="AO3927" s="141">
        <v>1019.0400000000005</v>
      </c>
      <c r="AP3927" s="141">
        <v>985.72000000000048</v>
      </c>
      <c r="AQ3927" s="141">
        <v>952.40000000000043</v>
      </c>
      <c r="AR3927" s="141">
        <v>919.08000000000038</v>
      </c>
      <c r="AS3927" s="141">
        <v>885.76000000000033</v>
      </c>
      <c r="AT3927" s="141">
        <v>852.44000000000028</v>
      </c>
      <c r="AU3927" s="141">
        <v>819.12000000000023</v>
      </c>
      <c r="AV3927" s="141">
        <v>785.80000000000018</v>
      </c>
      <c r="AW3927" s="141">
        <v>752.48000000000013</v>
      </c>
      <c r="AX3927" s="141">
        <v>719.16000000000008</v>
      </c>
      <c r="AY3927" s="141">
        <v>685.84</v>
      </c>
      <c r="AZ3927" s="141">
        <v>652.52</v>
      </c>
      <c r="BA3927" s="141">
        <v>619.19999999999993</v>
      </c>
      <c r="BB3927" s="141">
        <v>585.87999999999988</v>
      </c>
      <c r="BC3927" s="141">
        <v>552.55999999999983</v>
      </c>
      <c r="BD3927" s="141">
        <v>519.23999999999978</v>
      </c>
      <c r="BE3927" s="141">
        <v>485.91999999999979</v>
      </c>
      <c r="BF3927" s="141">
        <v>452.5999999999998</v>
      </c>
      <c r="BG3927" s="141">
        <v>419.2799999999998</v>
      </c>
      <c r="BH3927" s="141">
        <v>385.95999999999981</v>
      </c>
      <c r="BI3927" s="141">
        <v>352.63999999999982</v>
      </c>
      <c r="BJ3927" s="141">
        <v>319.31999999999982</v>
      </c>
      <c r="BK3927" s="141">
        <v>285.99999999999983</v>
      </c>
      <c r="BL3927" s="141">
        <v>252.67999999999984</v>
      </c>
      <c r="BM3927" s="141">
        <v>219.35999999999984</v>
      </c>
      <c r="BN3927" s="141">
        <v>186.03999999999985</v>
      </c>
      <c r="BO3927" s="141">
        <v>152.71999999999986</v>
      </c>
      <c r="BP3927" s="141">
        <v>119.39999999999986</v>
      </c>
    </row>
    <row r="3928" spans="4:68" ht="15.75">
      <c r="D3928" s="174" t="s">
        <v>12215</v>
      </c>
      <c r="E3928" s="176">
        <v>1192</v>
      </c>
      <c r="F3928" s="174" t="s">
        <v>11290</v>
      </c>
      <c r="G3928" s="174" t="s">
        <v>12216</v>
      </c>
      <c r="H3928" s="174" t="s">
        <v>191</v>
      </c>
      <c r="I3928" s="174" t="s">
        <v>3098</v>
      </c>
      <c r="J3928" s="174" t="s">
        <v>12217</v>
      </c>
      <c r="K3928" s="174"/>
      <c r="L3928" s="174" t="s">
        <v>4395</v>
      </c>
      <c r="M3928" s="174" t="s">
        <v>3575</v>
      </c>
      <c r="N3928" s="176">
        <v>960</v>
      </c>
      <c r="O3928" s="174" t="s">
        <v>3407</v>
      </c>
      <c r="P3928" s="177">
        <v>38899</v>
      </c>
      <c r="Q3928" s="176">
        <v>84</v>
      </c>
      <c r="R3928" s="175">
        <v>103.05</v>
      </c>
      <c r="S3928" s="175">
        <v>1088.95</v>
      </c>
      <c r="T3928" s="161">
        <v>1</v>
      </c>
      <c r="U3928" s="96">
        <v>6</v>
      </c>
      <c r="V3928" s="38" t="s">
        <v>116</v>
      </c>
      <c r="W3928" s="38"/>
      <c r="X3928" s="137">
        <v>14.9</v>
      </c>
      <c r="Y3928" s="138">
        <v>68119</v>
      </c>
      <c r="Z3928" s="179">
        <v>73</v>
      </c>
      <c r="AA3928" s="139">
        <v>2086</v>
      </c>
      <c r="AB3928" s="131"/>
      <c r="AC3928" s="38"/>
      <c r="AD3928" s="140">
        <v>1088.95</v>
      </c>
      <c r="AE3928" s="141">
        <v>1074.05</v>
      </c>
      <c r="AF3928" s="141">
        <v>1059.1499999999999</v>
      </c>
      <c r="AG3928" s="141">
        <v>1044.2499999999998</v>
      </c>
      <c r="AH3928" s="141">
        <v>1029.3499999999997</v>
      </c>
      <c r="AI3928" s="141">
        <v>1014.4499999999997</v>
      </c>
      <c r="AJ3928" s="141">
        <v>999.54999999999973</v>
      </c>
      <c r="AK3928" s="141">
        <v>984.64999999999975</v>
      </c>
      <c r="AL3928" s="141">
        <v>969.74999999999977</v>
      </c>
      <c r="AM3928" s="141">
        <v>954.8499999999998</v>
      </c>
      <c r="AN3928" s="141">
        <v>939.94999999999982</v>
      </c>
      <c r="AO3928" s="141">
        <v>925.04999999999984</v>
      </c>
      <c r="AP3928" s="141">
        <v>910.14999999999986</v>
      </c>
      <c r="AQ3928" s="141">
        <v>895.24999999999989</v>
      </c>
      <c r="AR3928" s="141">
        <v>880.34999999999991</v>
      </c>
      <c r="AS3928" s="141">
        <v>865.44999999999993</v>
      </c>
      <c r="AT3928" s="141">
        <v>850.55</v>
      </c>
      <c r="AU3928" s="141">
        <v>835.65</v>
      </c>
      <c r="AV3928" s="141">
        <v>820.75</v>
      </c>
      <c r="AW3928" s="141">
        <v>805.85</v>
      </c>
      <c r="AX3928" s="141">
        <v>790.95</v>
      </c>
      <c r="AY3928" s="141">
        <v>776.05000000000007</v>
      </c>
      <c r="AZ3928" s="141">
        <v>761.15000000000009</v>
      </c>
      <c r="BA3928" s="141">
        <v>746.25000000000011</v>
      </c>
      <c r="BB3928" s="141">
        <v>731.35000000000014</v>
      </c>
      <c r="BC3928" s="141">
        <v>716.45000000000016</v>
      </c>
      <c r="BD3928" s="141">
        <v>701.55000000000018</v>
      </c>
      <c r="BE3928" s="141">
        <v>686.6500000000002</v>
      </c>
      <c r="BF3928" s="141">
        <v>671.75000000000023</v>
      </c>
      <c r="BG3928" s="141">
        <v>656.85000000000025</v>
      </c>
      <c r="BH3928" s="141">
        <v>641.95000000000027</v>
      </c>
      <c r="BI3928" s="141">
        <v>627.0500000000003</v>
      </c>
      <c r="BJ3928" s="141">
        <v>612.15000000000032</v>
      </c>
      <c r="BK3928" s="141">
        <v>597.25000000000034</v>
      </c>
      <c r="BL3928" s="141">
        <v>582.35000000000036</v>
      </c>
      <c r="BM3928" s="141">
        <v>567.45000000000039</v>
      </c>
      <c r="BN3928" s="141">
        <v>552.55000000000041</v>
      </c>
      <c r="BO3928" s="141">
        <v>537.65000000000043</v>
      </c>
      <c r="BP3928" s="141">
        <v>522.75000000000045</v>
      </c>
    </row>
    <row r="3929" spans="4:68" ht="15.75">
      <c r="D3929" s="174" t="s">
        <v>12218</v>
      </c>
      <c r="E3929" s="176">
        <v>1305</v>
      </c>
      <c r="F3929" s="174" t="s">
        <v>11713</v>
      </c>
      <c r="G3929" s="174" t="s">
        <v>12216</v>
      </c>
      <c r="H3929" s="174" t="s">
        <v>191</v>
      </c>
      <c r="I3929" s="174" t="s">
        <v>3098</v>
      </c>
      <c r="J3929" s="174" t="s">
        <v>12217</v>
      </c>
      <c r="K3929" s="174"/>
      <c r="L3929" s="174" t="s">
        <v>4395</v>
      </c>
      <c r="M3929" s="174" t="s">
        <v>3575</v>
      </c>
      <c r="N3929" s="176">
        <v>960</v>
      </c>
      <c r="O3929" s="174" t="s">
        <v>3407</v>
      </c>
      <c r="P3929" s="177">
        <v>38899</v>
      </c>
      <c r="Q3929" s="176">
        <v>84</v>
      </c>
      <c r="R3929" s="175">
        <v>112.81</v>
      </c>
      <c r="S3929" s="175">
        <v>1192.19</v>
      </c>
      <c r="T3929" s="161">
        <v>1</v>
      </c>
      <c r="U3929" s="96">
        <v>6</v>
      </c>
      <c r="V3929" s="38" t="s">
        <v>116</v>
      </c>
      <c r="W3929" s="38"/>
      <c r="X3929" s="137">
        <v>16.3125</v>
      </c>
      <c r="Y3929" s="138">
        <v>68119</v>
      </c>
      <c r="Z3929" s="179">
        <v>73</v>
      </c>
      <c r="AA3929" s="139">
        <v>2086</v>
      </c>
      <c r="AB3929" s="131"/>
      <c r="AC3929" s="38"/>
      <c r="AD3929" s="140">
        <v>1192.19</v>
      </c>
      <c r="AE3929" s="141">
        <v>1175.8775000000001</v>
      </c>
      <c r="AF3929" s="141">
        <v>1159.5650000000001</v>
      </c>
      <c r="AG3929" s="141">
        <v>1143.2525000000001</v>
      </c>
      <c r="AH3929" s="141">
        <v>1126.94</v>
      </c>
      <c r="AI3929" s="141">
        <v>1110.6275000000001</v>
      </c>
      <c r="AJ3929" s="141">
        <v>1094.3150000000001</v>
      </c>
      <c r="AK3929" s="141">
        <v>1078.0025000000001</v>
      </c>
      <c r="AL3929" s="141">
        <v>1061.69</v>
      </c>
      <c r="AM3929" s="141">
        <v>1045.3775000000001</v>
      </c>
      <c r="AN3929" s="141">
        <v>1029.0650000000001</v>
      </c>
      <c r="AO3929" s="141">
        <v>1012.7525000000001</v>
      </c>
      <c r="AP3929" s="141">
        <v>996.44</v>
      </c>
      <c r="AQ3929" s="141">
        <v>980.12750000000005</v>
      </c>
      <c r="AR3929" s="141">
        <v>963.81500000000005</v>
      </c>
      <c r="AS3929" s="141">
        <v>947.50250000000005</v>
      </c>
      <c r="AT3929" s="141">
        <v>931.19</v>
      </c>
      <c r="AU3929" s="141">
        <v>914.87750000000005</v>
      </c>
      <c r="AV3929" s="141">
        <v>898.56500000000005</v>
      </c>
      <c r="AW3929" s="141">
        <v>882.25250000000005</v>
      </c>
      <c r="AX3929" s="141">
        <v>865.94</v>
      </c>
      <c r="AY3929" s="141">
        <v>849.62750000000005</v>
      </c>
      <c r="AZ3929" s="141">
        <v>833.31500000000005</v>
      </c>
      <c r="BA3929" s="141">
        <v>817.00250000000005</v>
      </c>
      <c r="BB3929" s="141">
        <v>800.69</v>
      </c>
      <c r="BC3929" s="141">
        <v>784.37750000000005</v>
      </c>
      <c r="BD3929" s="141">
        <v>768.06500000000005</v>
      </c>
      <c r="BE3929" s="141">
        <v>751.75250000000005</v>
      </c>
      <c r="BF3929" s="141">
        <v>735.44</v>
      </c>
      <c r="BG3929" s="141">
        <v>719.12750000000005</v>
      </c>
      <c r="BH3929" s="141">
        <v>702.81500000000005</v>
      </c>
      <c r="BI3929" s="141">
        <v>686.50250000000005</v>
      </c>
      <c r="BJ3929" s="141">
        <v>670.19</v>
      </c>
      <c r="BK3929" s="141">
        <v>653.87750000000005</v>
      </c>
      <c r="BL3929" s="141">
        <v>637.56500000000005</v>
      </c>
      <c r="BM3929" s="141">
        <v>621.25250000000005</v>
      </c>
      <c r="BN3929" s="141">
        <v>604.94000000000005</v>
      </c>
      <c r="BO3929" s="141">
        <v>588.62750000000005</v>
      </c>
      <c r="BP3929" s="141">
        <v>572.31500000000005</v>
      </c>
    </row>
    <row r="3930" spans="4:68" ht="15.75">
      <c r="D3930" s="174" t="s">
        <v>12219</v>
      </c>
      <c r="E3930" s="176">
        <v>7000</v>
      </c>
      <c r="F3930" s="174" t="s">
        <v>11290</v>
      </c>
      <c r="G3930" s="174" t="s">
        <v>12220</v>
      </c>
      <c r="H3930" s="174" t="s">
        <v>177</v>
      </c>
      <c r="I3930" s="174" t="s">
        <v>3098</v>
      </c>
      <c r="J3930" s="174" t="s">
        <v>12221</v>
      </c>
      <c r="K3930" s="174"/>
      <c r="L3930" s="174" t="s">
        <v>6062</v>
      </c>
      <c r="M3930" s="174" t="s">
        <v>12222</v>
      </c>
      <c r="N3930" s="176">
        <v>960</v>
      </c>
      <c r="O3930" s="174" t="s">
        <v>3407</v>
      </c>
      <c r="P3930" s="177">
        <v>37622</v>
      </c>
      <c r="Q3930" s="176">
        <v>126</v>
      </c>
      <c r="R3930" s="175">
        <v>911.45</v>
      </c>
      <c r="S3930" s="175">
        <v>6088.55</v>
      </c>
      <c r="T3930" s="161">
        <v>1</v>
      </c>
      <c r="U3930" s="96">
        <v>7</v>
      </c>
      <c r="V3930" s="38" t="s">
        <v>117</v>
      </c>
      <c r="W3930" s="38"/>
      <c r="X3930" s="137">
        <v>87.5</v>
      </c>
      <c r="Y3930" s="138">
        <v>66842</v>
      </c>
      <c r="Z3930" s="179">
        <v>69.5</v>
      </c>
      <c r="AA3930" s="139">
        <v>2083</v>
      </c>
      <c r="AB3930" s="131"/>
      <c r="AC3930" s="38"/>
      <c r="AD3930" s="140">
        <v>6088.55</v>
      </c>
      <c r="AE3930" s="141">
        <v>6001.05</v>
      </c>
      <c r="AF3930" s="141">
        <v>5913.55</v>
      </c>
      <c r="AG3930" s="141">
        <v>5826.05</v>
      </c>
      <c r="AH3930" s="141">
        <v>5738.55</v>
      </c>
      <c r="AI3930" s="141">
        <v>5651.05</v>
      </c>
      <c r="AJ3930" s="141">
        <v>5563.55</v>
      </c>
      <c r="AK3930" s="141">
        <v>5476.05</v>
      </c>
      <c r="AL3930" s="141">
        <v>5388.55</v>
      </c>
      <c r="AM3930" s="141">
        <v>5301.05</v>
      </c>
      <c r="AN3930" s="141">
        <v>5213.55</v>
      </c>
      <c r="AO3930" s="141">
        <v>5126.05</v>
      </c>
      <c r="AP3930" s="141">
        <v>5038.55</v>
      </c>
      <c r="AQ3930" s="141">
        <v>4951.05</v>
      </c>
      <c r="AR3930" s="141">
        <v>4863.55</v>
      </c>
      <c r="AS3930" s="141">
        <v>4776.05</v>
      </c>
      <c r="AT3930" s="141">
        <v>4688.55</v>
      </c>
      <c r="AU3930" s="141">
        <v>4601.05</v>
      </c>
      <c r="AV3930" s="141">
        <v>4513.55</v>
      </c>
      <c r="AW3930" s="141">
        <v>4426.05</v>
      </c>
      <c r="AX3930" s="141">
        <v>4338.55</v>
      </c>
      <c r="AY3930" s="141">
        <v>4251.05</v>
      </c>
      <c r="AZ3930" s="141">
        <v>4163.55</v>
      </c>
      <c r="BA3930" s="141">
        <v>4076.05</v>
      </c>
      <c r="BB3930" s="141">
        <v>3988.55</v>
      </c>
      <c r="BC3930" s="141">
        <v>3901.05</v>
      </c>
      <c r="BD3930" s="141">
        <v>3813.55</v>
      </c>
      <c r="BE3930" s="141">
        <v>3726.05</v>
      </c>
      <c r="BF3930" s="141">
        <v>3638.55</v>
      </c>
      <c r="BG3930" s="141">
        <v>3551.05</v>
      </c>
      <c r="BH3930" s="141">
        <v>3463.55</v>
      </c>
      <c r="BI3930" s="141">
        <v>3376.05</v>
      </c>
      <c r="BJ3930" s="141">
        <v>3288.55</v>
      </c>
      <c r="BK3930" s="141">
        <v>3201.05</v>
      </c>
      <c r="BL3930" s="141">
        <v>3113.55</v>
      </c>
      <c r="BM3930" s="141">
        <v>3026.05</v>
      </c>
      <c r="BN3930" s="141">
        <v>2938.55</v>
      </c>
      <c r="BO3930" s="141">
        <v>2851.05</v>
      </c>
      <c r="BP3930" s="141">
        <v>2763.55</v>
      </c>
    </row>
    <row r="3931" spans="4:68" ht="15.75">
      <c r="D3931" s="174" t="s">
        <v>12223</v>
      </c>
      <c r="E3931" s="176">
        <v>601</v>
      </c>
      <c r="F3931" s="174" t="s">
        <v>11881</v>
      </c>
      <c r="G3931" s="174" t="s">
        <v>12220</v>
      </c>
      <c r="H3931" s="174" t="s">
        <v>177</v>
      </c>
      <c r="I3931" s="174" t="s">
        <v>3098</v>
      </c>
      <c r="J3931" s="174" t="s">
        <v>12221</v>
      </c>
      <c r="K3931" s="174"/>
      <c r="L3931" s="174" t="s">
        <v>6062</v>
      </c>
      <c r="M3931" s="174" t="s">
        <v>12222</v>
      </c>
      <c r="N3931" s="176">
        <v>960</v>
      </c>
      <c r="O3931" s="174" t="s">
        <v>3407</v>
      </c>
      <c r="P3931" s="177">
        <v>37622</v>
      </c>
      <c r="Q3931" s="176">
        <v>126</v>
      </c>
      <c r="R3931" s="175">
        <v>78.23</v>
      </c>
      <c r="S3931" s="175">
        <v>522.77</v>
      </c>
      <c r="T3931" s="161">
        <v>1</v>
      </c>
      <c r="U3931" s="96">
        <v>7</v>
      </c>
      <c r="V3931" s="38" t="s">
        <v>117</v>
      </c>
      <c r="W3931" s="38"/>
      <c r="X3931" s="137">
        <v>7.5125000000000011</v>
      </c>
      <c r="Y3931" s="138">
        <v>66842</v>
      </c>
      <c r="Z3931" s="179">
        <v>69.5</v>
      </c>
      <c r="AA3931" s="139">
        <v>2083</v>
      </c>
      <c r="AB3931" s="131"/>
      <c r="AC3931" s="38"/>
      <c r="AD3931" s="140">
        <v>522.77</v>
      </c>
      <c r="AE3931" s="141">
        <v>515.25749999999994</v>
      </c>
      <c r="AF3931" s="141">
        <v>507.74499999999995</v>
      </c>
      <c r="AG3931" s="141">
        <v>500.23249999999996</v>
      </c>
      <c r="AH3931" s="141">
        <v>492.71999999999997</v>
      </c>
      <c r="AI3931" s="141">
        <v>485.20749999999998</v>
      </c>
      <c r="AJ3931" s="141">
        <v>477.69499999999999</v>
      </c>
      <c r="AK3931" s="141">
        <v>470.1825</v>
      </c>
      <c r="AL3931" s="141">
        <v>462.67</v>
      </c>
      <c r="AM3931" s="141">
        <v>455.15750000000003</v>
      </c>
      <c r="AN3931" s="141">
        <v>447.64500000000004</v>
      </c>
      <c r="AO3931" s="141">
        <v>440.13250000000005</v>
      </c>
      <c r="AP3931" s="141">
        <v>432.62000000000006</v>
      </c>
      <c r="AQ3931" s="141">
        <v>425.10750000000007</v>
      </c>
      <c r="AR3931" s="141">
        <v>417.59500000000008</v>
      </c>
      <c r="AS3931" s="141">
        <v>410.0825000000001</v>
      </c>
      <c r="AT3931" s="141">
        <v>402.57000000000011</v>
      </c>
      <c r="AU3931" s="141">
        <v>395.05750000000012</v>
      </c>
      <c r="AV3931" s="141">
        <v>387.54500000000013</v>
      </c>
      <c r="AW3931" s="141">
        <v>380.03250000000014</v>
      </c>
      <c r="AX3931" s="141">
        <v>372.52000000000015</v>
      </c>
      <c r="AY3931" s="141">
        <v>365.00750000000016</v>
      </c>
      <c r="AZ3931" s="141">
        <v>357.49500000000018</v>
      </c>
      <c r="BA3931" s="141">
        <v>349.98250000000019</v>
      </c>
      <c r="BB3931" s="141">
        <v>342.4700000000002</v>
      </c>
      <c r="BC3931" s="141">
        <v>334.95750000000021</v>
      </c>
      <c r="BD3931" s="141">
        <v>327.44500000000022</v>
      </c>
      <c r="BE3931" s="141">
        <v>319.93250000000023</v>
      </c>
      <c r="BF3931" s="141">
        <v>312.42000000000024</v>
      </c>
      <c r="BG3931" s="141">
        <v>304.90750000000025</v>
      </c>
      <c r="BH3931" s="141">
        <v>297.39500000000027</v>
      </c>
      <c r="BI3931" s="141">
        <v>289.88250000000028</v>
      </c>
      <c r="BJ3931" s="141">
        <v>282.37000000000029</v>
      </c>
      <c r="BK3931" s="141">
        <v>274.8575000000003</v>
      </c>
      <c r="BL3931" s="141">
        <v>267.34500000000031</v>
      </c>
      <c r="BM3931" s="141">
        <v>259.83250000000032</v>
      </c>
      <c r="BN3931" s="141">
        <v>252.32000000000033</v>
      </c>
      <c r="BO3931" s="141">
        <v>244.80750000000035</v>
      </c>
      <c r="BP3931" s="141">
        <v>237.29500000000036</v>
      </c>
    </row>
    <row r="3932" spans="4:68" ht="15.75">
      <c r="D3932" s="174" t="s">
        <v>12224</v>
      </c>
      <c r="E3932" s="176">
        <v>636</v>
      </c>
      <c r="F3932" s="174" t="s">
        <v>11280</v>
      </c>
      <c r="G3932" s="174" t="s">
        <v>12225</v>
      </c>
      <c r="H3932" s="174" t="s">
        <v>172</v>
      </c>
      <c r="I3932" s="174" t="s">
        <v>3098</v>
      </c>
      <c r="J3932" s="174" t="s">
        <v>12226</v>
      </c>
      <c r="K3932" s="174"/>
      <c r="L3932" s="174" t="s">
        <v>172</v>
      </c>
      <c r="M3932" s="174" t="s">
        <v>7279</v>
      </c>
      <c r="N3932" s="176">
        <v>960</v>
      </c>
      <c r="O3932" s="174" t="s">
        <v>3407</v>
      </c>
      <c r="P3932" s="177">
        <v>39083</v>
      </c>
      <c r="Q3932" s="176">
        <v>78</v>
      </c>
      <c r="R3932" s="175">
        <v>51.01</v>
      </c>
      <c r="S3932" s="175">
        <v>584.99</v>
      </c>
      <c r="T3932" s="161">
        <v>1</v>
      </c>
      <c r="U3932" s="96">
        <v>18</v>
      </c>
      <c r="V3932" s="38" t="s">
        <v>128</v>
      </c>
      <c r="W3932" s="38"/>
      <c r="X3932" s="137">
        <v>7.9499999999999993</v>
      </c>
      <c r="Y3932" s="138">
        <v>68303</v>
      </c>
      <c r="Z3932" s="179">
        <v>73.5</v>
      </c>
      <c r="AA3932" s="139">
        <v>2087</v>
      </c>
      <c r="AB3932" s="131"/>
      <c r="AC3932" s="38"/>
      <c r="AD3932" s="140">
        <v>584.99</v>
      </c>
      <c r="AE3932" s="141">
        <v>577.04</v>
      </c>
      <c r="AF3932" s="141">
        <v>569.08999999999992</v>
      </c>
      <c r="AG3932" s="141">
        <v>561.13999999999987</v>
      </c>
      <c r="AH3932" s="141">
        <v>553.18999999999983</v>
      </c>
      <c r="AI3932" s="141">
        <v>545.23999999999978</v>
      </c>
      <c r="AJ3932" s="141">
        <v>537.28999999999974</v>
      </c>
      <c r="AK3932" s="141">
        <v>529.33999999999969</v>
      </c>
      <c r="AL3932" s="141">
        <v>521.38999999999965</v>
      </c>
      <c r="AM3932" s="141">
        <v>513.4399999999996</v>
      </c>
      <c r="AN3932" s="141">
        <v>505.48999999999961</v>
      </c>
      <c r="AO3932" s="141">
        <v>497.53999999999962</v>
      </c>
      <c r="AP3932" s="141">
        <v>489.58999999999963</v>
      </c>
      <c r="AQ3932" s="141">
        <v>481.63999999999965</v>
      </c>
      <c r="AR3932" s="141">
        <v>473.68999999999966</v>
      </c>
      <c r="AS3932" s="141">
        <v>465.73999999999967</v>
      </c>
      <c r="AT3932" s="141">
        <v>457.78999999999968</v>
      </c>
      <c r="AU3932" s="141">
        <v>449.83999999999969</v>
      </c>
      <c r="AV3932" s="141">
        <v>441.8899999999997</v>
      </c>
      <c r="AW3932" s="141">
        <v>433.93999999999971</v>
      </c>
      <c r="AX3932" s="141">
        <v>425.98999999999972</v>
      </c>
      <c r="AY3932" s="141">
        <v>418.03999999999974</v>
      </c>
      <c r="AZ3932" s="141">
        <v>410.08999999999975</v>
      </c>
      <c r="BA3932" s="141">
        <v>402.13999999999976</v>
      </c>
      <c r="BB3932" s="141">
        <v>394.18999999999977</v>
      </c>
      <c r="BC3932" s="141">
        <v>386.23999999999978</v>
      </c>
      <c r="BD3932" s="141">
        <v>378.28999999999979</v>
      </c>
      <c r="BE3932" s="141">
        <v>370.3399999999998</v>
      </c>
      <c r="BF3932" s="141">
        <v>362.38999999999982</v>
      </c>
      <c r="BG3932" s="141">
        <v>354.43999999999983</v>
      </c>
      <c r="BH3932" s="141">
        <v>346.48999999999984</v>
      </c>
      <c r="BI3932" s="141">
        <v>338.53999999999985</v>
      </c>
      <c r="BJ3932" s="141">
        <v>330.58999999999986</v>
      </c>
      <c r="BK3932" s="141">
        <v>322.63999999999987</v>
      </c>
      <c r="BL3932" s="141">
        <v>314.68999999999988</v>
      </c>
      <c r="BM3932" s="141">
        <v>306.7399999999999</v>
      </c>
      <c r="BN3932" s="141">
        <v>298.78999999999991</v>
      </c>
      <c r="BO3932" s="141">
        <v>290.83999999999992</v>
      </c>
      <c r="BP3932" s="141">
        <v>282.88999999999993</v>
      </c>
    </row>
    <row r="3933" spans="4:68" ht="15.75">
      <c r="D3933" s="174" t="s">
        <v>12227</v>
      </c>
      <c r="E3933" s="176">
        <v>121311</v>
      </c>
      <c r="F3933" s="174" t="s">
        <v>11756</v>
      </c>
      <c r="G3933" s="174" t="s">
        <v>3240</v>
      </c>
      <c r="H3933" s="174" t="s">
        <v>191</v>
      </c>
      <c r="I3933" s="174" t="s">
        <v>3098</v>
      </c>
      <c r="J3933" s="174" t="s">
        <v>12228</v>
      </c>
      <c r="K3933" s="174"/>
      <c r="L3933" s="174" t="s">
        <v>4377</v>
      </c>
      <c r="M3933" s="174" t="s">
        <v>3531</v>
      </c>
      <c r="N3933" s="176">
        <v>960</v>
      </c>
      <c r="O3933" s="174" t="s">
        <v>3407</v>
      </c>
      <c r="P3933" s="177">
        <v>39083</v>
      </c>
      <c r="Q3933" s="176">
        <v>78</v>
      </c>
      <c r="R3933" s="175">
        <v>9730.1</v>
      </c>
      <c r="S3933" s="175">
        <v>111580.9</v>
      </c>
      <c r="T3933" s="161">
        <v>1</v>
      </c>
      <c r="U3933" s="96">
        <v>6</v>
      </c>
      <c r="V3933" s="38" t="s">
        <v>116</v>
      </c>
      <c r="W3933" s="38"/>
      <c r="X3933" s="137">
        <v>1516.3874999999998</v>
      </c>
      <c r="Y3933" s="138">
        <v>68303</v>
      </c>
      <c r="Z3933" s="179">
        <v>73.5</v>
      </c>
      <c r="AA3933" s="139">
        <v>2087</v>
      </c>
      <c r="AB3933" s="131"/>
      <c r="AC3933" s="38"/>
      <c r="AD3933" s="140">
        <v>111580.9</v>
      </c>
      <c r="AE3933" s="141">
        <v>110064.5125</v>
      </c>
      <c r="AF3933" s="141">
        <v>108548.125</v>
      </c>
      <c r="AG3933" s="141">
        <v>107031.7375</v>
      </c>
      <c r="AH3933" s="141">
        <v>105515.35</v>
      </c>
      <c r="AI3933" s="141">
        <v>103998.96250000001</v>
      </c>
      <c r="AJ3933" s="141">
        <v>102482.57500000001</v>
      </c>
      <c r="AK3933" s="141">
        <v>100966.18750000001</v>
      </c>
      <c r="AL3933" s="141">
        <v>99449.800000000017</v>
      </c>
      <c r="AM3933" s="141">
        <v>97933.41250000002</v>
      </c>
      <c r="AN3933" s="141">
        <v>96417.025000000023</v>
      </c>
      <c r="AO3933" s="141">
        <v>94900.637500000026</v>
      </c>
      <c r="AP3933" s="141">
        <v>93384.250000000029</v>
      </c>
      <c r="AQ3933" s="141">
        <v>91867.862500000032</v>
      </c>
      <c r="AR3933" s="141">
        <v>90351.475000000035</v>
      </c>
      <c r="AS3933" s="141">
        <v>88835.087500000038</v>
      </c>
      <c r="AT3933" s="141">
        <v>87318.700000000041</v>
      </c>
      <c r="AU3933" s="141">
        <v>85802.312500000044</v>
      </c>
      <c r="AV3933" s="141">
        <v>84285.925000000047</v>
      </c>
      <c r="AW3933" s="141">
        <v>82769.537500000049</v>
      </c>
      <c r="AX3933" s="141">
        <v>81253.150000000052</v>
      </c>
      <c r="AY3933" s="141">
        <v>79736.762500000055</v>
      </c>
      <c r="AZ3933" s="141">
        <v>78220.375000000058</v>
      </c>
      <c r="BA3933" s="141">
        <v>76703.987500000061</v>
      </c>
      <c r="BB3933" s="141">
        <v>75187.600000000064</v>
      </c>
      <c r="BC3933" s="141">
        <v>73671.212500000067</v>
      </c>
      <c r="BD3933" s="141">
        <v>72154.82500000007</v>
      </c>
      <c r="BE3933" s="141">
        <v>70638.437500000073</v>
      </c>
      <c r="BF3933" s="141">
        <v>69122.050000000076</v>
      </c>
      <c r="BG3933" s="141">
        <v>67605.662500000079</v>
      </c>
      <c r="BH3933" s="141">
        <v>66089.275000000081</v>
      </c>
      <c r="BI3933" s="141">
        <v>64572.887500000084</v>
      </c>
      <c r="BJ3933" s="141">
        <v>63056.500000000087</v>
      </c>
      <c r="BK3933" s="141">
        <v>61540.11250000009</v>
      </c>
      <c r="BL3933" s="141">
        <v>60023.725000000093</v>
      </c>
      <c r="BM3933" s="141">
        <v>58507.337500000096</v>
      </c>
      <c r="BN3933" s="141">
        <v>56990.950000000099</v>
      </c>
      <c r="BO3933" s="141">
        <v>55474.562500000102</v>
      </c>
      <c r="BP3933" s="141">
        <v>53958.175000000105</v>
      </c>
    </row>
    <row r="3934" spans="4:68">
      <c r="D3934" s="174" t="s">
        <v>12229</v>
      </c>
      <c r="E3934" s="176">
        <v>97779</v>
      </c>
      <c r="F3934" s="174" t="s">
        <v>12230</v>
      </c>
      <c r="G3934" s="174" t="s">
        <v>3240</v>
      </c>
      <c r="H3934" s="174" t="s">
        <v>191</v>
      </c>
      <c r="I3934" s="174" t="s">
        <v>3098</v>
      </c>
      <c r="J3934" s="174" t="s">
        <v>12228</v>
      </c>
      <c r="K3934" s="174"/>
      <c r="L3934" s="174" t="s">
        <v>4377</v>
      </c>
      <c r="M3934" s="174" t="s">
        <v>3531</v>
      </c>
      <c r="N3934" s="176">
        <v>960</v>
      </c>
      <c r="O3934" s="174" t="s">
        <v>3407</v>
      </c>
      <c r="P3934" s="177">
        <v>39083</v>
      </c>
      <c r="Q3934" s="176">
        <v>78</v>
      </c>
      <c r="R3934" s="175">
        <v>7842.64</v>
      </c>
      <c r="S3934" s="175">
        <v>89936.36</v>
      </c>
      <c r="T3934" s="178">
        <v>1</v>
      </c>
      <c r="U3934" s="96">
        <v>6</v>
      </c>
      <c r="V3934" s="38" t="s">
        <v>116</v>
      </c>
      <c r="W3934" s="38"/>
      <c r="X3934" s="137">
        <v>1222.2375000000002</v>
      </c>
      <c r="Y3934" s="138">
        <v>68303</v>
      </c>
      <c r="Z3934" s="179">
        <v>73.5</v>
      </c>
      <c r="AA3934" s="139">
        <v>2087</v>
      </c>
      <c r="AB3934" s="131"/>
      <c r="AC3934" s="38"/>
      <c r="AD3934" s="140">
        <v>89936.36</v>
      </c>
      <c r="AE3934" s="141">
        <v>88714.122499999998</v>
      </c>
      <c r="AF3934" s="141">
        <v>87491.884999999995</v>
      </c>
      <c r="AG3934" s="141">
        <v>86269.647499999992</v>
      </c>
      <c r="AH3934" s="141">
        <v>85047.409999999989</v>
      </c>
      <c r="AI3934" s="141">
        <v>83825.172499999986</v>
      </c>
      <c r="AJ3934" s="141">
        <v>82602.934999999983</v>
      </c>
      <c r="AK3934" s="141">
        <v>81380.69749999998</v>
      </c>
      <c r="AL3934" s="141">
        <v>80158.459999999977</v>
      </c>
      <c r="AM3934" s="141">
        <v>78936.222499999974</v>
      </c>
      <c r="AN3934" s="141">
        <v>77713.984999999971</v>
      </c>
      <c r="AO3934" s="141">
        <v>76491.747499999969</v>
      </c>
      <c r="AP3934" s="141">
        <v>75269.509999999966</v>
      </c>
      <c r="AQ3934" s="141">
        <v>74047.272499999963</v>
      </c>
      <c r="AR3934" s="141">
        <v>72825.03499999996</v>
      </c>
      <c r="AS3934" s="141">
        <v>71602.797499999957</v>
      </c>
      <c r="AT3934" s="141">
        <v>70380.559999999954</v>
      </c>
      <c r="AU3934" s="141">
        <v>69158.322499999951</v>
      </c>
      <c r="AV3934" s="141">
        <v>67936.084999999948</v>
      </c>
      <c r="AW3934" s="141">
        <v>66713.847499999945</v>
      </c>
      <c r="AX3934" s="141">
        <v>65491.609999999942</v>
      </c>
      <c r="AY3934" s="141">
        <v>64269.372499999939</v>
      </c>
      <c r="AZ3934" s="141">
        <v>63047.134999999937</v>
      </c>
      <c r="BA3934" s="141">
        <v>61824.897499999934</v>
      </c>
      <c r="BB3934" s="141">
        <v>60602.659999999931</v>
      </c>
      <c r="BC3934" s="141">
        <v>59380.422499999928</v>
      </c>
      <c r="BD3934" s="141">
        <v>58158.184999999925</v>
      </c>
      <c r="BE3934" s="141">
        <v>56935.947499999922</v>
      </c>
      <c r="BF3934" s="141">
        <v>55713.709999999919</v>
      </c>
      <c r="BG3934" s="141">
        <v>54491.472499999916</v>
      </c>
      <c r="BH3934" s="141">
        <v>53269.234999999913</v>
      </c>
      <c r="BI3934" s="141">
        <v>52046.99749999991</v>
      </c>
      <c r="BJ3934" s="141">
        <v>50824.759999999907</v>
      </c>
      <c r="BK3934" s="141">
        <v>49602.522499999905</v>
      </c>
      <c r="BL3934" s="141">
        <v>48380.284999999902</v>
      </c>
      <c r="BM3934" s="141">
        <v>47158.047499999899</v>
      </c>
      <c r="BN3934" s="141">
        <v>45935.809999999896</v>
      </c>
      <c r="BO3934" s="141">
        <v>44713.572499999893</v>
      </c>
      <c r="BP3934" s="141">
        <v>43491.33499999989</v>
      </c>
    </row>
    <row r="3935" spans="4:68">
      <c r="D3935" s="174" t="s">
        <v>12231</v>
      </c>
      <c r="E3935" s="176">
        <v>36198</v>
      </c>
      <c r="F3935" s="174" t="s">
        <v>12232</v>
      </c>
      <c r="G3935" s="174" t="s">
        <v>3240</v>
      </c>
      <c r="H3935" s="174" t="s">
        <v>191</v>
      </c>
      <c r="I3935" s="174" t="s">
        <v>3098</v>
      </c>
      <c r="J3935" s="174" t="s">
        <v>12228</v>
      </c>
      <c r="K3935" s="174"/>
      <c r="L3935" s="174" t="s">
        <v>4377</v>
      </c>
      <c r="M3935" s="174" t="s">
        <v>3531</v>
      </c>
      <c r="N3935" s="176">
        <v>960</v>
      </c>
      <c r="O3935" s="174" t="s">
        <v>3407</v>
      </c>
      <c r="P3935" s="177">
        <v>39083</v>
      </c>
      <c r="Q3935" s="176">
        <v>78</v>
      </c>
      <c r="R3935" s="175">
        <v>2903.35</v>
      </c>
      <c r="S3935" s="175">
        <v>33294.65</v>
      </c>
      <c r="T3935" s="178">
        <v>1</v>
      </c>
      <c r="U3935" s="96">
        <v>6</v>
      </c>
      <c r="V3935" s="38" t="s">
        <v>116</v>
      </c>
      <c r="W3935" s="38"/>
      <c r="X3935" s="137">
        <v>452.47499999999997</v>
      </c>
      <c r="Y3935" s="138">
        <v>68303</v>
      </c>
      <c r="Z3935" s="179">
        <v>73.5</v>
      </c>
      <c r="AA3935" s="139">
        <v>2087</v>
      </c>
      <c r="AB3935" s="131"/>
      <c r="AC3935" s="38"/>
      <c r="AD3935" s="140">
        <v>33294.65</v>
      </c>
      <c r="AE3935" s="141">
        <v>32842.175000000003</v>
      </c>
      <c r="AF3935" s="141">
        <v>32389.700000000004</v>
      </c>
      <c r="AG3935" s="141">
        <v>31937.225000000006</v>
      </c>
      <c r="AH3935" s="141">
        <v>31484.750000000007</v>
      </c>
      <c r="AI3935" s="141">
        <v>31032.275000000009</v>
      </c>
      <c r="AJ3935" s="141">
        <v>30579.80000000001</v>
      </c>
      <c r="AK3935" s="141">
        <v>30127.325000000012</v>
      </c>
      <c r="AL3935" s="141">
        <v>29674.850000000013</v>
      </c>
      <c r="AM3935" s="141">
        <v>29222.375000000015</v>
      </c>
      <c r="AN3935" s="141">
        <v>28769.900000000016</v>
      </c>
      <c r="AO3935" s="141">
        <v>28317.425000000017</v>
      </c>
      <c r="AP3935" s="141">
        <v>27864.950000000019</v>
      </c>
      <c r="AQ3935" s="141">
        <v>27412.47500000002</v>
      </c>
      <c r="AR3935" s="141">
        <v>26960.000000000022</v>
      </c>
      <c r="AS3935" s="141">
        <v>26507.525000000023</v>
      </c>
      <c r="AT3935" s="141">
        <v>26055.050000000025</v>
      </c>
      <c r="AU3935" s="141">
        <v>25602.575000000026</v>
      </c>
      <c r="AV3935" s="141">
        <v>25150.100000000028</v>
      </c>
      <c r="AW3935" s="141">
        <v>24697.625000000029</v>
      </c>
      <c r="AX3935" s="141">
        <v>24245.150000000031</v>
      </c>
      <c r="AY3935" s="141">
        <v>23792.675000000032</v>
      </c>
      <c r="AZ3935" s="141">
        <v>23340.200000000033</v>
      </c>
      <c r="BA3935" s="141">
        <v>22887.725000000035</v>
      </c>
      <c r="BB3935" s="141">
        <v>22435.250000000036</v>
      </c>
      <c r="BC3935" s="141">
        <v>21982.775000000038</v>
      </c>
      <c r="BD3935" s="141">
        <v>21530.300000000039</v>
      </c>
      <c r="BE3935" s="141">
        <v>21077.825000000041</v>
      </c>
      <c r="BF3935" s="141">
        <v>20625.350000000042</v>
      </c>
      <c r="BG3935" s="141">
        <v>20172.875000000044</v>
      </c>
      <c r="BH3935" s="141">
        <v>19720.400000000045</v>
      </c>
      <c r="BI3935" s="141">
        <v>19267.925000000047</v>
      </c>
      <c r="BJ3935" s="141">
        <v>18815.450000000048</v>
      </c>
      <c r="BK3935" s="141">
        <v>18362.975000000049</v>
      </c>
      <c r="BL3935" s="141">
        <v>17910.500000000051</v>
      </c>
      <c r="BM3935" s="141">
        <v>17458.025000000052</v>
      </c>
      <c r="BN3935" s="141">
        <v>17005.550000000054</v>
      </c>
      <c r="BO3935" s="141">
        <v>16553.075000000055</v>
      </c>
      <c r="BP3935" s="141">
        <v>16100.600000000055</v>
      </c>
    </row>
    <row r="3936" spans="4:68">
      <c r="D3936" s="174" t="s">
        <v>12233</v>
      </c>
      <c r="E3936" s="176">
        <v>15777</v>
      </c>
      <c r="F3936" s="174" t="s">
        <v>12234</v>
      </c>
      <c r="G3936" s="174" t="s">
        <v>3240</v>
      </c>
      <c r="H3936" s="174" t="s">
        <v>191</v>
      </c>
      <c r="I3936" s="174" t="s">
        <v>3098</v>
      </c>
      <c r="J3936" s="174" t="s">
        <v>12228</v>
      </c>
      <c r="K3936" s="174"/>
      <c r="L3936" s="174" t="s">
        <v>4377</v>
      </c>
      <c r="M3936" s="174" t="s">
        <v>3531</v>
      </c>
      <c r="N3936" s="176">
        <v>960</v>
      </c>
      <c r="O3936" s="174" t="s">
        <v>3407</v>
      </c>
      <c r="P3936" s="177">
        <v>39083</v>
      </c>
      <c r="Q3936" s="176">
        <v>78</v>
      </c>
      <c r="R3936" s="175">
        <v>1265.3800000000001</v>
      </c>
      <c r="S3936" s="175">
        <v>14511.62</v>
      </c>
      <c r="T3936" s="178">
        <v>1</v>
      </c>
      <c r="U3936" s="96">
        <v>6</v>
      </c>
      <c r="V3936" s="38" t="s">
        <v>116</v>
      </c>
      <c r="W3936" s="38"/>
      <c r="X3936" s="137">
        <v>197.21249999999998</v>
      </c>
      <c r="Y3936" s="138">
        <v>68303</v>
      </c>
      <c r="Z3936" s="179">
        <v>73.5</v>
      </c>
      <c r="AA3936" s="139">
        <v>2087</v>
      </c>
      <c r="AB3936" s="131"/>
      <c r="AC3936" s="38"/>
      <c r="AD3936" s="140">
        <v>14511.62</v>
      </c>
      <c r="AE3936" s="141">
        <v>14314.407500000001</v>
      </c>
      <c r="AF3936" s="141">
        <v>14117.195000000002</v>
      </c>
      <c r="AG3936" s="141">
        <v>13919.982500000002</v>
      </c>
      <c r="AH3936" s="141">
        <v>13722.770000000002</v>
      </c>
      <c r="AI3936" s="141">
        <v>13525.557500000003</v>
      </c>
      <c r="AJ3936" s="141">
        <v>13328.345000000003</v>
      </c>
      <c r="AK3936" s="141">
        <v>13131.132500000003</v>
      </c>
      <c r="AL3936" s="141">
        <v>12933.920000000004</v>
      </c>
      <c r="AM3936" s="141">
        <v>12736.707500000004</v>
      </c>
      <c r="AN3936" s="141">
        <v>12539.495000000004</v>
      </c>
      <c r="AO3936" s="141">
        <v>12342.282500000005</v>
      </c>
      <c r="AP3936" s="141">
        <v>12145.070000000005</v>
      </c>
      <c r="AQ3936" s="141">
        <v>11947.857500000006</v>
      </c>
      <c r="AR3936" s="141">
        <v>11750.645000000006</v>
      </c>
      <c r="AS3936" s="141">
        <v>11553.432500000006</v>
      </c>
      <c r="AT3936" s="141">
        <v>11356.220000000007</v>
      </c>
      <c r="AU3936" s="141">
        <v>11159.007500000007</v>
      </c>
      <c r="AV3936" s="141">
        <v>10961.795000000007</v>
      </c>
      <c r="AW3936" s="141">
        <v>10764.582500000008</v>
      </c>
      <c r="AX3936" s="141">
        <v>10567.370000000008</v>
      </c>
      <c r="AY3936" s="141">
        <v>10370.157500000008</v>
      </c>
      <c r="AZ3936" s="141">
        <v>10172.945000000009</v>
      </c>
      <c r="BA3936" s="141">
        <v>9975.7325000000092</v>
      </c>
      <c r="BB3936" s="141">
        <v>9778.5200000000095</v>
      </c>
      <c r="BC3936" s="141">
        <v>9581.3075000000099</v>
      </c>
      <c r="BD3936" s="141">
        <v>9384.0950000000103</v>
      </c>
      <c r="BE3936" s="141">
        <v>9186.8825000000106</v>
      </c>
      <c r="BF3936" s="141">
        <v>8989.670000000011</v>
      </c>
      <c r="BG3936" s="141">
        <v>8792.4575000000114</v>
      </c>
      <c r="BH3936" s="141">
        <v>8595.2450000000117</v>
      </c>
      <c r="BI3936" s="141">
        <v>8398.0325000000121</v>
      </c>
      <c r="BJ3936" s="141">
        <v>8200.8200000000124</v>
      </c>
      <c r="BK3936" s="141">
        <v>8003.6075000000128</v>
      </c>
      <c r="BL3936" s="141">
        <v>7806.3950000000132</v>
      </c>
      <c r="BM3936" s="141">
        <v>7609.1825000000135</v>
      </c>
      <c r="BN3936" s="141">
        <v>7411.9700000000139</v>
      </c>
      <c r="BO3936" s="141">
        <v>7214.7575000000143</v>
      </c>
      <c r="BP3936" s="141">
        <v>7017.5450000000146</v>
      </c>
    </row>
    <row r="3937" spans="4:68">
      <c r="D3937" s="174" t="s">
        <v>12235</v>
      </c>
      <c r="E3937" s="176">
        <v>104076</v>
      </c>
      <c r="F3937" s="174" t="s">
        <v>12236</v>
      </c>
      <c r="G3937" s="174" t="s">
        <v>3240</v>
      </c>
      <c r="H3937" s="174" t="s">
        <v>191</v>
      </c>
      <c r="I3937" s="174" t="s">
        <v>3098</v>
      </c>
      <c r="J3937" s="174" t="s">
        <v>12228</v>
      </c>
      <c r="K3937" s="174"/>
      <c r="L3937" s="174" t="s">
        <v>4377</v>
      </c>
      <c r="M3937" s="174" t="s">
        <v>3531</v>
      </c>
      <c r="N3937" s="176">
        <v>960</v>
      </c>
      <c r="O3937" s="174" t="s">
        <v>3407</v>
      </c>
      <c r="P3937" s="177">
        <v>39083</v>
      </c>
      <c r="Q3937" s="176">
        <v>78</v>
      </c>
      <c r="R3937" s="175">
        <v>8347.75</v>
      </c>
      <c r="S3937" s="175">
        <v>95728.25</v>
      </c>
      <c r="T3937" s="178">
        <v>1</v>
      </c>
      <c r="U3937" s="96">
        <v>6</v>
      </c>
      <c r="V3937" s="38" t="s">
        <v>116</v>
      </c>
      <c r="W3937" s="38"/>
      <c r="X3937" s="137">
        <v>1300.9499999999998</v>
      </c>
      <c r="Y3937" s="138">
        <v>68303</v>
      </c>
      <c r="Z3937" s="179">
        <v>73.5</v>
      </c>
      <c r="AA3937" s="139">
        <v>2087</v>
      </c>
      <c r="AB3937" s="131"/>
      <c r="AC3937" s="38"/>
      <c r="AD3937" s="140">
        <v>95728.25</v>
      </c>
      <c r="AE3937" s="141">
        <v>94427.3</v>
      </c>
      <c r="AF3937" s="141">
        <v>93126.35</v>
      </c>
      <c r="AG3937" s="141">
        <v>91825.400000000009</v>
      </c>
      <c r="AH3937" s="141">
        <v>90524.450000000012</v>
      </c>
      <c r="AI3937" s="141">
        <v>89223.500000000015</v>
      </c>
      <c r="AJ3937" s="141">
        <v>87922.550000000017</v>
      </c>
      <c r="AK3937" s="141">
        <v>86621.60000000002</v>
      </c>
      <c r="AL3937" s="141">
        <v>85320.650000000023</v>
      </c>
      <c r="AM3937" s="141">
        <v>84019.700000000026</v>
      </c>
      <c r="AN3937" s="141">
        <v>82718.750000000029</v>
      </c>
      <c r="AO3937" s="141">
        <v>81417.800000000032</v>
      </c>
      <c r="AP3937" s="141">
        <v>80116.850000000035</v>
      </c>
      <c r="AQ3937" s="141">
        <v>78815.900000000038</v>
      </c>
      <c r="AR3937" s="141">
        <v>77514.950000000041</v>
      </c>
      <c r="AS3937" s="141">
        <v>76214.000000000044</v>
      </c>
      <c r="AT3937" s="141">
        <v>74913.050000000047</v>
      </c>
      <c r="AU3937" s="141">
        <v>73612.100000000049</v>
      </c>
      <c r="AV3937" s="141">
        <v>72311.150000000052</v>
      </c>
      <c r="AW3937" s="141">
        <v>71010.200000000055</v>
      </c>
      <c r="AX3937" s="141">
        <v>69709.250000000058</v>
      </c>
      <c r="AY3937" s="141">
        <v>68408.300000000061</v>
      </c>
      <c r="AZ3937" s="141">
        <v>67107.350000000064</v>
      </c>
      <c r="BA3937" s="141">
        <v>65806.400000000067</v>
      </c>
      <c r="BB3937" s="141">
        <v>64505.45000000007</v>
      </c>
      <c r="BC3937" s="141">
        <v>63204.500000000073</v>
      </c>
      <c r="BD3937" s="141">
        <v>61903.550000000076</v>
      </c>
      <c r="BE3937" s="141">
        <v>60602.600000000079</v>
      </c>
      <c r="BF3937" s="141">
        <v>59301.650000000081</v>
      </c>
      <c r="BG3937" s="141">
        <v>58000.700000000084</v>
      </c>
      <c r="BH3937" s="141">
        <v>56699.750000000087</v>
      </c>
      <c r="BI3937" s="141">
        <v>55398.80000000009</v>
      </c>
      <c r="BJ3937" s="141">
        <v>54097.850000000093</v>
      </c>
      <c r="BK3937" s="141">
        <v>52796.900000000096</v>
      </c>
      <c r="BL3937" s="141">
        <v>51495.950000000099</v>
      </c>
      <c r="BM3937" s="141">
        <v>50195.000000000102</v>
      </c>
      <c r="BN3937" s="141">
        <v>48894.050000000105</v>
      </c>
      <c r="BO3937" s="141">
        <v>47593.100000000108</v>
      </c>
      <c r="BP3937" s="141">
        <v>46292.150000000111</v>
      </c>
    </row>
    <row r="3938" spans="4:68" ht="15.75">
      <c r="D3938" s="174" t="s">
        <v>12237</v>
      </c>
      <c r="E3938" s="176">
        <v>3414</v>
      </c>
      <c r="F3938" s="174" t="s">
        <v>12238</v>
      </c>
      <c r="G3938" s="174" t="s">
        <v>3240</v>
      </c>
      <c r="H3938" s="174" t="s">
        <v>191</v>
      </c>
      <c r="I3938" s="174" t="s">
        <v>3098</v>
      </c>
      <c r="J3938" s="174" t="s">
        <v>12228</v>
      </c>
      <c r="K3938" s="174"/>
      <c r="L3938" s="174" t="s">
        <v>4377</v>
      </c>
      <c r="M3938" s="174" t="s">
        <v>3531</v>
      </c>
      <c r="N3938" s="176">
        <v>960</v>
      </c>
      <c r="O3938" s="174" t="s">
        <v>3407</v>
      </c>
      <c r="P3938" s="177">
        <v>39083</v>
      </c>
      <c r="Q3938" s="176">
        <v>78</v>
      </c>
      <c r="R3938" s="175">
        <v>273.8</v>
      </c>
      <c r="S3938" s="175">
        <v>3140.2</v>
      </c>
      <c r="T3938" s="161">
        <v>1</v>
      </c>
      <c r="U3938" s="96">
        <v>6</v>
      </c>
      <c r="V3938" s="38" t="s">
        <v>116</v>
      </c>
      <c r="W3938" s="38"/>
      <c r="X3938" s="137">
        <v>42.674999999999997</v>
      </c>
      <c r="Y3938" s="138">
        <v>68303</v>
      </c>
      <c r="Z3938" s="179">
        <v>73.5</v>
      </c>
      <c r="AA3938" s="139">
        <v>2087</v>
      </c>
      <c r="AB3938" s="131"/>
      <c r="AC3938" s="38"/>
      <c r="AD3938" s="140">
        <v>3140.2</v>
      </c>
      <c r="AE3938" s="141">
        <v>3097.5249999999996</v>
      </c>
      <c r="AF3938" s="141">
        <v>3054.8499999999995</v>
      </c>
      <c r="AG3938" s="141">
        <v>3012.1749999999993</v>
      </c>
      <c r="AH3938" s="141">
        <v>2969.4999999999991</v>
      </c>
      <c r="AI3938" s="141">
        <v>2926.8249999999989</v>
      </c>
      <c r="AJ3938" s="141">
        <v>2884.1499999999987</v>
      </c>
      <c r="AK3938" s="141">
        <v>2841.4749999999985</v>
      </c>
      <c r="AL3938" s="141">
        <v>2798.7999999999984</v>
      </c>
      <c r="AM3938" s="141">
        <v>2756.1249999999982</v>
      </c>
      <c r="AN3938" s="141">
        <v>2713.449999999998</v>
      </c>
      <c r="AO3938" s="141">
        <v>2670.7749999999978</v>
      </c>
      <c r="AP3938" s="141">
        <v>2628.0999999999976</v>
      </c>
      <c r="AQ3938" s="141">
        <v>2585.4249999999975</v>
      </c>
      <c r="AR3938" s="141">
        <v>2542.7499999999973</v>
      </c>
      <c r="AS3938" s="141">
        <v>2500.0749999999971</v>
      </c>
      <c r="AT3938" s="141">
        <v>2457.3999999999969</v>
      </c>
      <c r="AU3938" s="141">
        <v>2414.7249999999967</v>
      </c>
      <c r="AV3938" s="141">
        <v>2372.0499999999965</v>
      </c>
      <c r="AW3938" s="141">
        <v>2329.3749999999964</v>
      </c>
      <c r="AX3938" s="141">
        <v>2286.6999999999962</v>
      </c>
      <c r="AY3938" s="141">
        <v>2244.024999999996</v>
      </c>
      <c r="AZ3938" s="141">
        <v>2201.3499999999958</v>
      </c>
      <c r="BA3938" s="141">
        <v>2158.6749999999956</v>
      </c>
      <c r="BB3938" s="141">
        <v>2115.9999999999955</v>
      </c>
      <c r="BC3938" s="141">
        <v>2073.3249999999953</v>
      </c>
      <c r="BD3938" s="141">
        <v>2030.6499999999953</v>
      </c>
      <c r="BE3938" s="141">
        <v>1987.9749999999954</v>
      </c>
      <c r="BF3938" s="141">
        <v>1945.2999999999954</v>
      </c>
      <c r="BG3938" s="141">
        <v>1902.6249999999955</v>
      </c>
      <c r="BH3938" s="141">
        <v>1859.9499999999955</v>
      </c>
      <c r="BI3938" s="141">
        <v>1817.2749999999955</v>
      </c>
      <c r="BJ3938" s="141">
        <v>1774.5999999999956</v>
      </c>
      <c r="BK3938" s="141">
        <v>1731.9249999999956</v>
      </c>
      <c r="BL3938" s="141">
        <v>1689.2499999999957</v>
      </c>
      <c r="BM3938" s="141">
        <v>1646.5749999999957</v>
      </c>
      <c r="BN3938" s="141">
        <v>1603.8999999999958</v>
      </c>
      <c r="BO3938" s="141">
        <v>1561.2249999999958</v>
      </c>
      <c r="BP3938" s="141">
        <v>1518.5499999999959</v>
      </c>
    </row>
    <row r="3939" spans="4:68" ht="15.75">
      <c r="D3939" s="174" t="s">
        <v>12239</v>
      </c>
      <c r="E3939" s="176">
        <v>2068395</v>
      </c>
      <c r="F3939" s="174" t="s">
        <v>3466</v>
      </c>
      <c r="G3939" s="174" t="s">
        <v>12240</v>
      </c>
      <c r="H3939" s="174" t="s">
        <v>179</v>
      </c>
      <c r="I3939" s="174" t="s">
        <v>3098</v>
      </c>
      <c r="J3939" s="174" t="s">
        <v>12241</v>
      </c>
      <c r="K3939" s="174"/>
      <c r="L3939" s="174" t="s">
        <v>12242</v>
      </c>
      <c r="M3939" s="174" t="s">
        <v>12243</v>
      </c>
      <c r="N3939" s="176">
        <v>600</v>
      </c>
      <c r="O3939" s="174" t="s">
        <v>3407</v>
      </c>
      <c r="P3939" s="177">
        <v>38534</v>
      </c>
      <c r="Q3939" s="176">
        <v>96</v>
      </c>
      <c r="R3939" s="175">
        <v>327495.87</v>
      </c>
      <c r="S3939" s="175">
        <v>1740899.13</v>
      </c>
      <c r="T3939" s="161">
        <v>1</v>
      </c>
      <c r="U3939" s="96">
        <v>8</v>
      </c>
      <c r="V3939" s="38" t="s">
        <v>118</v>
      </c>
      <c r="W3939" s="38"/>
      <c r="X3939" s="137">
        <v>41367.899999999994</v>
      </c>
      <c r="Y3939" s="138">
        <v>56796</v>
      </c>
      <c r="Z3939" s="179">
        <v>42</v>
      </c>
      <c r="AA3939" s="139">
        <v>2055</v>
      </c>
      <c r="AB3939" s="131"/>
      <c r="AC3939" s="38"/>
      <c r="AD3939" s="140">
        <v>1740899.13</v>
      </c>
      <c r="AE3939" s="141">
        <v>1699531.23</v>
      </c>
      <c r="AF3939" s="141">
        <v>1658163.33</v>
      </c>
      <c r="AG3939" s="141">
        <v>1616795.4300000002</v>
      </c>
      <c r="AH3939" s="141">
        <v>1575427.5300000003</v>
      </c>
      <c r="AI3939" s="141">
        <v>1534059.6300000004</v>
      </c>
      <c r="AJ3939" s="141">
        <v>1492691.7300000004</v>
      </c>
      <c r="AK3939" s="141">
        <v>1451323.8300000005</v>
      </c>
      <c r="AL3939" s="141">
        <v>1409955.9300000006</v>
      </c>
      <c r="AM3939" s="141">
        <v>1368588.0300000007</v>
      </c>
      <c r="AN3939" s="141">
        <v>1327220.1300000008</v>
      </c>
      <c r="AO3939" s="141">
        <v>1285852.2300000009</v>
      </c>
      <c r="AP3939" s="141">
        <v>1244484.330000001</v>
      </c>
      <c r="AQ3939" s="141">
        <v>1203116.4300000011</v>
      </c>
      <c r="AR3939" s="141">
        <v>1161748.5300000012</v>
      </c>
      <c r="AS3939" s="141">
        <v>1120380.6300000013</v>
      </c>
      <c r="AT3939" s="141">
        <v>1079012.7300000014</v>
      </c>
      <c r="AU3939" s="141">
        <v>1037644.8300000014</v>
      </c>
      <c r="AV3939" s="141">
        <v>996276.93000000133</v>
      </c>
      <c r="AW3939" s="141">
        <v>954909.03000000131</v>
      </c>
      <c r="AX3939" s="141">
        <v>913541.13000000129</v>
      </c>
      <c r="AY3939" s="141">
        <v>872173.23000000126</v>
      </c>
      <c r="AZ3939" s="141">
        <v>830805.33000000124</v>
      </c>
      <c r="BA3939" s="141">
        <v>789437.43000000122</v>
      </c>
      <c r="BB3939" s="141">
        <v>748069.53000000119</v>
      </c>
      <c r="BC3939" s="141">
        <v>706701.63000000117</v>
      </c>
      <c r="BD3939" s="141">
        <v>665333.73000000115</v>
      </c>
      <c r="BE3939" s="141">
        <v>623965.83000000112</v>
      </c>
      <c r="BF3939" s="141">
        <v>582597.9300000011</v>
      </c>
      <c r="BG3939" s="141">
        <v>541230.03000000108</v>
      </c>
      <c r="BH3939" s="141">
        <v>499862.13000000105</v>
      </c>
      <c r="BI3939" s="141">
        <v>458494.23000000103</v>
      </c>
      <c r="BJ3939" s="141">
        <v>417126.33000000101</v>
      </c>
      <c r="BK3939" s="141">
        <v>375758.43000000098</v>
      </c>
      <c r="BL3939" s="141">
        <v>334390.53000000096</v>
      </c>
      <c r="BM3939" s="141">
        <v>293022.63000000094</v>
      </c>
      <c r="BN3939" s="141">
        <v>251654.73000000094</v>
      </c>
      <c r="BO3939" s="141">
        <v>210286.83000000095</v>
      </c>
      <c r="BP3939" s="141">
        <v>168918.93000000095</v>
      </c>
    </row>
    <row r="3940" spans="4:68" ht="15.75">
      <c r="D3940" s="174" t="s">
        <v>12244</v>
      </c>
      <c r="E3940" s="176">
        <v>11379916</v>
      </c>
      <c r="F3940" s="174" t="s">
        <v>3466</v>
      </c>
      <c r="G3940" s="174" t="s">
        <v>12240</v>
      </c>
      <c r="H3940" s="174" t="s">
        <v>179</v>
      </c>
      <c r="I3940" s="174" t="s">
        <v>3098</v>
      </c>
      <c r="J3940" s="174" t="s">
        <v>12241</v>
      </c>
      <c r="K3940" s="174"/>
      <c r="L3940" s="174" t="s">
        <v>12242</v>
      </c>
      <c r="M3940" s="174" t="s">
        <v>12243</v>
      </c>
      <c r="N3940" s="176">
        <v>600</v>
      </c>
      <c r="O3940" s="174" t="s">
        <v>3407</v>
      </c>
      <c r="P3940" s="177">
        <v>38534</v>
      </c>
      <c r="Q3940" s="176">
        <v>96</v>
      </c>
      <c r="R3940" s="175">
        <v>1801820.03</v>
      </c>
      <c r="S3940" s="175">
        <v>9578095.9700000007</v>
      </c>
      <c r="T3940" s="161">
        <v>1</v>
      </c>
      <c r="U3940" s="96">
        <v>8</v>
      </c>
      <c r="V3940" s="38" t="s">
        <v>118</v>
      </c>
      <c r="W3940" s="38"/>
      <c r="X3940" s="137">
        <v>227598.32</v>
      </c>
      <c r="Y3940" s="138">
        <v>56796</v>
      </c>
      <c r="Z3940" s="179">
        <v>42</v>
      </c>
      <c r="AA3940" s="139">
        <v>2055</v>
      </c>
      <c r="AB3940" s="131"/>
      <c r="AC3940" s="38"/>
      <c r="AD3940" s="140">
        <v>9578095.9700000007</v>
      </c>
      <c r="AE3940" s="141">
        <v>9350497.6500000004</v>
      </c>
      <c r="AF3940" s="141">
        <v>9122899.3300000001</v>
      </c>
      <c r="AG3940" s="141">
        <v>8895301.0099999998</v>
      </c>
      <c r="AH3940" s="141">
        <v>8667702.6899999995</v>
      </c>
      <c r="AI3940" s="141">
        <v>8440104.3699999992</v>
      </c>
      <c r="AJ3940" s="141">
        <v>8212506.0499999989</v>
      </c>
      <c r="AK3940" s="141">
        <v>7984907.7299999986</v>
      </c>
      <c r="AL3940" s="141">
        <v>7757309.4099999983</v>
      </c>
      <c r="AM3940" s="141">
        <v>7529711.089999998</v>
      </c>
      <c r="AN3940" s="141">
        <v>7302112.7699999977</v>
      </c>
      <c r="AO3940" s="141">
        <v>7074514.4499999974</v>
      </c>
      <c r="AP3940" s="141">
        <v>6846916.1299999971</v>
      </c>
      <c r="AQ3940" s="141">
        <v>6619317.8099999968</v>
      </c>
      <c r="AR3940" s="141">
        <v>6391719.4899999965</v>
      </c>
      <c r="AS3940" s="141">
        <v>6164121.1699999962</v>
      </c>
      <c r="AT3940" s="141">
        <v>5936522.8499999959</v>
      </c>
      <c r="AU3940" s="141">
        <v>5708924.5299999956</v>
      </c>
      <c r="AV3940" s="141">
        <v>5481326.2099999953</v>
      </c>
      <c r="AW3940" s="141">
        <v>5253727.889999995</v>
      </c>
      <c r="AX3940" s="141">
        <v>5026129.5699999947</v>
      </c>
      <c r="AY3940" s="141">
        <v>4798531.2499999944</v>
      </c>
      <c r="AZ3940" s="141">
        <v>4570932.9299999941</v>
      </c>
      <c r="BA3940" s="141">
        <v>4343334.6099999938</v>
      </c>
      <c r="BB3940" s="141">
        <v>4115736.289999994</v>
      </c>
      <c r="BC3940" s="141">
        <v>3888137.9699999942</v>
      </c>
      <c r="BD3940" s="141">
        <v>3660539.6499999943</v>
      </c>
      <c r="BE3940" s="141">
        <v>3432941.3299999945</v>
      </c>
      <c r="BF3940" s="141">
        <v>3205343.0099999947</v>
      </c>
      <c r="BG3940" s="141">
        <v>2977744.6899999948</v>
      </c>
      <c r="BH3940" s="141">
        <v>2750146.369999995</v>
      </c>
      <c r="BI3940" s="141">
        <v>2522548.0499999952</v>
      </c>
      <c r="BJ3940" s="141">
        <v>2294949.7299999953</v>
      </c>
      <c r="BK3940" s="141">
        <v>2067351.4099999953</v>
      </c>
      <c r="BL3940" s="141">
        <v>1839753.0899999952</v>
      </c>
      <c r="BM3940" s="141">
        <v>1612154.7699999951</v>
      </c>
      <c r="BN3940" s="141">
        <v>1384556.4499999951</v>
      </c>
      <c r="BO3940" s="141">
        <v>1156958.129999995</v>
      </c>
      <c r="BP3940" s="141">
        <v>929359.80999999493</v>
      </c>
    </row>
    <row r="3941" spans="4:68" ht="15.75">
      <c r="D3941" s="174" t="s">
        <v>12245</v>
      </c>
      <c r="E3941" s="176">
        <v>9290806</v>
      </c>
      <c r="F3941" s="174" t="s">
        <v>3516</v>
      </c>
      <c r="G3941" s="174" t="s">
        <v>12240</v>
      </c>
      <c r="H3941" s="174" t="s">
        <v>179</v>
      </c>
      <c r="I3941" s="174" t="s">
        <v>3098</v>
      </c>
      <c r="J3941" s="174" t="s">
        <v>12241</v>
      </c>
      <c r="K3941" s="174"/>
      <c r="L3941" s="174" t="s">
        <v>12242</v>
      </c>
      <c r="M3941" s="174" t="s">
        <v>12243</v>
      </c>
      <c r="N3941" s="176">
        <v>600</v>
      </c>
      <c r="O3941" s="174" t="s">
        <v>3407</v>
      </c>
      <c r="P3941" s="177">
        <v>38534</v>
      </c>
      <c r="Q3941" s="176">
        <v>96</v>
      </c>
      <c r="R3941" s="175">
        <v>1471044.28</v>
      </c>
      <c r="S3941" s="175">
        <v>7819761.7199999997</v>
      </c>
      <c r="T3941" s="161">
        <v>1</v>
      </c>
      <c r="U3941" s="96">
        <v>8</v>
      </c>
      <c r="V3941" s="38" t="s">
        <v>118</v>
      </c>
      <c r="W3941" s="38"/>
      <c r="X3941" s="137">
        <v>185816.12</v>
      </c>
      <c r="Y3941" s="138">
        <v>56796</v>
      </c>
      <c r="Z3941" s="179">
        <v>42</v>
      </c>
      <c r="AA3941" s="139">
        <v>2055</v>
      </c>
      <c r="AB3941" s="131"/>
      <c r="AC3941" s="38"/>
      <c r="AD3941" s="140">
        <v>7819761.7199999997</v>
      </c>
      <c r="AE3941" s="141">
        <v>7633945.5999999996</v>
      </c>
      <c r="AF3941" s="141">
        <v>7448129.4799999995</v>
      </c>
      <c r="AG3941" s="141">
        <v>7262313.3599999994</v>
      </c>
      <c r="AH3941" s="141">
        <v>7076497.2399999993</v>
      </c>
      <c r="AI3941" s="141">
        <v>6890681.1199999992</v>
      </c>
      <c r="AJ3941" s="141">
        <v>6704864.9999999991</v>
      </c>
      <c r="AK3941" s="141">
        <v>6519048.879999999</v>
      </c>
      <c r="AL3941" s="141">
        <v>6333232.7599999988</v>
      </c>
      <c r="AM3941" s="141">
        <v>6147416.6399999987</v>
      </c>
      <c r="AN3941" s="141">
        <v>5961600.5199999986</v>
      </c>
      <c r="AO3941" s="141">
        <v>5775784.3999999985</v>
      </c>
      <c r="AP3941" s="141">
        <v>5589968.2799999984</v>
      </c>
      <c r="AQ3941" s="141">
        <v>5404152.1599999983</v>
      </c>
      <c r="AR3941" s="141">
        <v>5218336.0399999982</v>
      </c>
      <c r="AS3941" s="141">
        <v>5032519.9199999981</v>
      </c>
      <c r="AT3941" s="141">
        <v>4846703.799999998</v>
      </c>
      <c r="AU3941" s="141">
        <v>4660887.6799999978</v>
      </c>
      <c r="AV3941" s="141">
        <v>4475071.5599999977</v>
      </c>
      <c r="AW3941" s="141">
        <v>4289255.4399999976</v>
      </c>
      <c r="AX3941" s="141">
        <v>4103439.3199999975</v>
      </c>
      <c r="AY3941" s="141">
        <v>3917623.1999999974</v>
      </c>
      <c r="AZ3941" s="141">
        <v>3731807.0799999973</v>
      </c>
      <c r="BA3941" s="141">
        <v>3545990.9599999972</v>
      </c>
      <c r="BB3941" s="141">
        <v>3360174.8399999971</v>
      </c>
      <c r="BC3941" s="141">
        <v>3174358.7199999969</v>
      </c>
      <c r="BD3941" s="141">
        <v>2988542.5999999968</v>
      </c>
      <c r="BE3941" s="141">
        <v>2802726.4799999967</v>
      </c>
      <c r="BF3941" s="141">
        <v>2616910.3599999966</v>
      </c>
      <c r="BG3941" s="141">
        <v>2431094.2399999965</v>
      </c>
      <c r="BH3941" s="141">
        <v>2245278.1199999964</v>
      </c>
      <c r="BI3941" s="141">
        <v>2059461.9999999963</v>
      </c>
      <c r="BJ3941" s="141">
        <v>1873645.8799999962</v>
      </c>
      <c r="BK3941" s="141">
        <v>1687829.7599999961</v>
      </c>
      <c r="BL3941" s="141">
        <v>1502013.6399999959</v>
      </c>
      <c r="BM3941" s="141">
        <v>1316197.5199999958</v>
      </c>
      <c r="BN3941" s="141">
        <v>1130381.3999999957</v>
      </c>
      <c r="BO3941" s="141">
        <v>944565.27999999572</v>
      </c>
      <c r="BP3941" s="141">
        <v>758749.15999999573</v>
      </c>
    </row>
    <row r="3942" spans="4:68">
      <c r="D3942" s="174" t="s">
        <v>12246</v>
      </c>
      <c r="E3942" s="176">
        <v>246915</v>
      </c>
      <c r="F3942" s="174" t="s">
        <v>4671</v>
      </c>
      <c r="G3942" s="174" t="s">
        <v>12240</v>
      </c>
      <c r="H3942" s="174" t="s">
        <v>179</v>
      </c>
      <c r="I3942" s="174" t="s">
        <v>3098</v>
      </c>
      <c r="J3942" s="174" t="s">
        <v>12241</v>
      </c>
      <c r="K3942" s="174"/>
      <c r="L3942" s="174" t="s">
        <v>12242</v>
      </c>
      <c r="M3942" s="174" t="s">
        <v>12243</v>
      </c>
      <c r="N3942" s="176">
        <v>600</v>
      </c>
      <c r="O3942" s="174" t="s">
        <v>3407</v>
      </c>
      <c r="P3942" s="177">
        <v>38534</v>
      </c>
      <c r="Q3942" s="176">
        <v>96</v>
      </c>
      <c r="R3942" s="175">
        <v>39094.870000000003</v>
      </c>
      <c r="S3942" s="175">
        <v>207820.13</v>
      </c>
      <c r="T3942" s="178">
        <v>1</v>
      </c>
      <c r="U3942" s="96">
        <v>8</v>
      </c>
      <c r="V3942" s="38" t="s">
        <v>118</v>
      </c>
      <c r="W3942" s="38"/>
      <c r="X3942" s="137">
        <v>4938.2999999999993</v>
      </c>
      <c r="Y3942" s="138">
        <v>56796</v>
      </c>
      <c r="Z3942" s="179">
        <v>42</v>
      </c>
      <c r="AA3942" s="139">
        <v>2055</v>
      </c>
      <c r="AB3942" s="131"/>
      <c r="AC3942" s="38"/>
      <c r="AD3942" s="140">
        <v>207820.13</v>
      </c>
      <c r="AE3942" s="141">
        <v>202881.83000000002</v>
      </c>
      <c r="AF3942" s="141">
        <v>197943.53000000003</v>
      </c>
      <c r="AG3942" s="141">
        <v>193005.23000000004</v>
      </c>
      <c r="AH3942" s="141">
        <v>188066.93000000005</v>
      </c>
      <c r="AI3942" s="141">
        <v>183128.63000000006</v>
      </c>
      <c r="AJ3942" s="141">
        <v>178190.33000000007</v>
      </c>
      <c r="AK3942" s="141">
        <v>173252.03000000009</v>
      </c>
      <c r="AL3942" s="141">
        <v>168313.7300000001</v>
      </c>
      <c r="AM3942" s="141">
        <v>163375.43000000011</v>
      </c>
      <c r="AN3942" s="141">
        <v>158437.13000000012</v>
      </c>
      <c r="AO3942" s="141">
        <v>153498.83000000013</v>
      </c>
      <c r="AP3942" s="141">
        <v>148560.53000000014</v>
      </c>
      <c r="AQ3942" s="141">
        <v>143622.23000000016</v>
      </c>
      <c r="AR3942" s="141">
        <v>138683.93000000017</v>
      </c>
      <c r="AS3942" s="141">
        <v>133745.63000000018</v>
      </c>
      <c r="AT3942" s="141">
        <v>128807.33000000018</v>
      </c>
      <c r="AU3942" s="141">
        <v>123869.03000000017</v>
      </c>
      <c r="AV3942" s="141">
        <v>118930.73000000017</v>
      </c>
      <c r="AW3942" s="141">
        <v>113992.43000000017</v>
      </c>
      <c r="AX3942" s="141">
        <v>109054.13000000016</v>
      </c>
      <c r="AY3942" s="141">
        <v>104115.83000000016</v>
      </c>
      <c r="AZ3942" s="141">
        <v>99177.530000000159</v>
      </c>
      <c r="BA3942" s="141">
        <v>94239.230000000156</v>
      </c>
      <c r="BB3942" s="141">
        <v>89300.930000000153</v>
      </c>
      <c r="BC3942" s="141">
        <v>84362.63000000015</v>
      </c>
      <c r="BD3942" s="141">
        <v>79424.330000000147</v>
      </c>
      <c r="BE3942" s="141">
        <v>74486.030000000144</v>
      </c>
      <c r="BF3942" s="141">
        <v>69547.730000000141</v>
      </c>
      <c r="BG3942" s="141">
        <v>64609.430000000139</v>
      </c>
      <c r="BH3942" s="141">
        <v>59671.130000000136</v>
      </c>
      <c r="BI3942" s="141">
        <v>54732.830000000133</v>
      </c>
      <c r="BJ3942" s="141">
        <v>49794.53000000013</v>
      </c>
      <c r="BK3942" s="141">
        <v>44856.230000000127</v>
      </c>
      <c r="BL3942" s="141">
        <v>39917.930000000124</v>
      </c>
      <c r="BM3942" s="141">
        <v>34979.630000000121</v>
      </c>
      <c r="BN3942" s="141">
        <v>30041.330000000122</v>
      </c>
      <c r="BO3942" s="141">
        <v>25103.030000000123</v>
      </c>
      <c r="BP3942" s="141">
        <v>20164.730000000123</v>
      </c>
    </row>
    <row r="3943" spans="4:68">
      <c r="D3943" s="174" t="s">
        <v>12247</v>
      </c>
      <c r="E3943" s="176">
        <v>2210673</v>
      </c>
      <c r="F3943" s="174" t="s">
        <v>4669</v>
      </c>
      <c r="G3943" s="174" t="s">
        <v>12240</v>
      </c>
      <c r="H3943" s="174" t="s">
        <v>179</v>
      </c>
      <c r="I3943" s="174" t="s">
        <v>3098</v>
      </c>
      <c r="J3943" s="174" t="s">
        <v>12241</v>
      </c>
      <c r="K3943" s="174"/>
      <c r="L3943" s="174" t="s">
        <v>12242</v>
      </c>
      <c r="M3943" s="174" t="s">
        <v>12243</v>
      </c>
      <c r="N3943" s="176">
        <v>600</v>
      </c>
      <c r="O3943" s="174" t="s">
        <v>3407</v>
      </c>
      <c r="P3943" s="177">
        <v>38534</v>
      </c>
      <c r="Q3943" s="176">
        <v>96</v>
      </c>
      <c r="R3943" s="175">
        <v>350023.22</v>
      </c>
      <c r="S3943" s="175">
        <v>1860649.78</v>
      </c>
      <c r="T3943" s="178">
        <v>1</v>
      </c>
      <c r="U3943" s="96">
        <v>8</v>
      </c>
      <c r="V3943" s="38" t="s">
        <v>118</v>
      </c>
      <c r="W3943" s="38"/>
      <c r="X3943" s="137">
        <v>44213.46</v>
      </c>
      <c r="Y3943" s="138">
        <v>56796</v>
      </c>
      <c r="Z3943" s="179">
        <v>42</v>
      </c>
      <c r="AA3943" s="139">
        <v>2055</v>
      </c>
      <c r="AB3943" s="131"/>
      <c r="AC3943" s="38"/>
      <c r="AD3943" s="140">
        <v>1860649.78</v>
      </c>
      <c r="AE3943" s="141">
        <v>1816436.32</v>
      </c>
      <c r="AF3943" s="141">
        <v>1772222.86</v>
      </c>
      <c r="AG3943" s="141">
        <v>1728009.4000000001</v>
      </c>
      <c r="AH3943" s="141">
        <v>1683795.9400000002</v>
      </c>
      <c r="AI3943" s="141">
        <v>1639582.4800000002</v>
      </c>
      <c r="AJ3943" s="141">
        <v>1595369.0200000003</v>
      </c>
      <c r="AK3943" s="141">
        <v>1551155.5600000003</v>
      </c>
      <c r="AL3943" s="141">
        <v>1506942.1000000003</v>
      </c>
      <c r="AM3943" s="141">
        <v>1462728.6400000004</v>
      </c>
      <c r="AN3943" s="141">
        <v>1418515.1800000004</v>
      </c>
      <c r="AO3943" s="141">
        <v>1374301.7200000004</v>
      </c>
      <c r="AP3943" s="141">
        <v>1330088.2600000005</v>
      </c>
      <c r="AQ3943" s="141">
        <v>1285874.8000000005</v>
      </c>
      <c r="AR3943" s="141">
        <v>1241661.3400000005</v>
      </c>
      <c r="AS3943" s="141">
        <v>1197447.8800000006</v>
      </c>
      <c r="AT3943" s="141">
        <v>1153234.4200000006</v>
      </c>
      <c r="AU3943" s="141">
        <v>1109020.9600000007</v>
      </c>
      <c r="AV3943" s="141">
        <v>1064807.5000000007</v>
      </c>
      <c r="AW3943" s="141">
        <v>1020594.0400000007</v>
      </c>
      <c r="AX3943" s="141">
        <v>976380.58000000077</v>
      </c>
      <c r="AY3943" s="141">
        <v>932167.12000000081</v>
      </c>
      <c r="AZ3943" s="141">
        <v>887953.66000000085</v>
      </c>
      <c r="BA3943" s="141">
        <v>843740.20000000088</v>
      </c>
      <c r="BB3943" s="141">
        <v>799526.74000000092</v>
      </c>
      <c r="BC3943" s="141">
        <v>755313.28000000096</v>
      </c>
      <c r="BD3943" s="141">
        <v>711099.820000001</v>
      </c>
      <c r="BE3943" s="141">
        <v>666886.36000000103</v>
      </c>
      <c r="BF3943" s="141">
        <v>622672.90000000107</v>
      </c>
      <c r="BG3943" s="141">
        <v>578459.44000000111</v>
      </c>
      <c r="BH3943" s="141">
        <v>534245.98000000115</v>
      </c>
      <c r="BI3943" s="141">
        <v>490032.52000000112</v>
      </c>
      <c r="BJ3943" s="141">
        <v>445819.0600000011</v>
      </c>
      <c r="BK3943" s="141">
        <v>401605.60000000108</v>
      </c>
      <c r="BL3943" s="141">
        <v>357392.14000000106</v>
      </c>
      <c r="BM3943" s="141">
        <v>313178.68000000104</v>
      </c>
      <c r="BN3943" s="141">
        <v>268965.22000000102</v>
      </c>
      <c r="BO3943" s="141">
        <v>224751.76000000103</v>
      </c>
      <c r="BP3943" s="141">
        <v>180538.30000000104</v>
      </c>
    </row>
    <row r="3944" spans="4:68">
      <c r="D3944" s="174" t="s">
        <v>12248</v>
      </c>
      <c r="E3944" s="176">
        <v>3922733</v>
      </c>
      <c r="F3944" s="174" t="s">
        <v>10588</v>
      </c>
      <c r="G3944" s="174" t="s">
        <v>12240</v>
      </c>
      <c r="H3944" s="174" t="s">
        <v>179</v>
      </c>
      <c r="I3944" s="174" t="s">
        <v>3098</v>
      </c>
      <c r="J3944" s="174" t="s">
        <v>12241</v>
      </c>
      <c r="K3944" s="174"/>
      <c r="L3944" s="174" t="s">
        <v>12242</v>
      </c>
      <c r="M3944" s="174" t="s">
        <v>12243</v>
      </c>
      <c r="N3944" s="176">
        <v>600</v>
      </c>
      <c r="O3944" s="174" t="s">
        <v>3407</v>
      </c>
      <c r="P3944" s="177">
        <v>38534</v>
      </c>
      <c r="Q3944" s="176">
        <v>96</v>
      </c>
      <c r="R3944" s="175">
        <v>621099.39</v>
      </c>
      <c r="S3944" s="175">
        <v>3301633.61</v>
      </c>
      <c r="T3944" s="178">
        <v>1</v>
      </c>
      <c r="U3944" s="96">
        <v>8</v>
      </c>
      <c r="V3944" s="38" t="s">
        <v>118</v>
      </c>
      <c r="W3944" s="38"/>
      <c r="X3944" s="137">
        <v>78454.66</v>
      </c>
      <c r="Y3944" s="138">
        <v>56796</v>
      </c>
      <c r="Z3944" s="179">
        <v>42</v>
      </c>
      <c r="AA3944" s="139">
        <v>2055</v>
      </c>
      <c r="AB3944" s="131"/>
      <c r="AC3944" s="38"/>
      <c r="AD3944" s="140">
        <v>3301633.61</v>
      </c>
      <c r="AE3944" s="141">
        <v>3223178.9499999997</v>
      </c>
      <c r="AF3944" s="141">
        <v>3144724.2899999996</v>
      </c>
      <c r="AG3944" s="141">
        <v>3066269.6299999994</v>
      </c>
      <c r="AH3944" s="141">
        <v>2987814.9699999993</v>
      </c>
      <c r="AI3944" s="141">
        <v>2909360.3099999991</v>
      </c>
      <c r="AJ3944" s="141">
        <v>2830905.649999999</v>
      </c>
      <c r="AK3944" s="141">
        <v>2752450.9899999988</v>
      </c>
      <c r="AL3944" s="141">
        <v>2673996.3299999987</v>
      </c>
      <c r="AM3944" s="141">
        <v>2595541.6699999985</v>
      </c>
      <c r="AN3944" s="141">
        <v>2517087.0099999984</v>
      </c>
      <c r="AO3944" s="141">
        <v>2438632.3499999982</v>
      </c>
      <c r="AP3944" s="141">
        <v>2360177.6899999981</v>
      </c>
      <c r="AQ3944" s="141">
        <v>2281723.0299999979</v>
      </c>
      <c r="AR3944" s="141">
        <v>2203268.3699999978</v>
      </c>
      <c r="AS3944" s="141">
        <v>2124813.7099999976</v>
      </c>
      <c r="AT3944" s="141">
        <v>2046359.0499999977</v>
      </c>
      <c r="AU3944" s="141">
        <v>1967904.3899999978</v>
      </c>
      <c r="AV3944" s="141">
        <v>1889449.7299999979</v>
      </c>
      <c r="AW3944" s="141">
        <v>1810995.069999998</v>
      </c>
      <c r="AX3944" s="141">
        <v>1732540.4099999981</v>
      </c>
      <c r="AY3944" s="141">
        <v>1654085.7499999981</v>
      </c>
      <c r="AZ3944" s="141">
        <v>1575631.0899999982</v>
      </c>
      <c r="BA3944" s="141">
        <v>1497176.4299999983</v>
      </c>
      <c r="BB3944" s="141">
        <v>1418721.7699999984</v>
      </c>
      <c r="BC3944" s="141">
        <v>1340267.1099999985</v>
      </c>
      <c r="BD3944" s="141">
        <v>1261812.4499999986</v>
      </c>
      <c r="BE3944" s="141">
        <v>1183357.7899999986</v>
      </c>
      <c r="BF3944" s="141">
        <v>1104903.1299999987</v>
      </c>
      <c r="BG3944" s="141">
        <v>1026448.4699999987</v>
      </c>
      <c r="BH3944" s="141">
        <v>947993.80999999866</v>
      </c>
      <c r="BI3944" s="141">
        <v>869539.14999999863</v>
      </c>
      <c r="BJ3944" s="141">
        <v>791084.48999999859</v>
      </c>
      <c r="BK3944" s="141">
        <v>712629.82999999856</v>
      </c>
      <c r="BL3944" s="141">
        <v>634175.16999999853</v>
      </c>
      <c r="BM3944" s="141">
        <v>555720.5099999985</v>
      </c>
      <c r="BN3944" s="141">
        <v>477265.84999999846</v>
      </c>
      <c r="BO3944" s="141">
        <v>398811.18999999843</v>
      </c>
      <c r="BP3944" s="141">
        <v>320356.5299999984</v>
      </c>
    </row>
    <row r="3945" spans="4:68">
      <c r="D3945" s="174" t="s">
        <v>12249</v>
      </c>
      <c r="E3945" s="176">
        <v>273175</v>
      </c>
      <c r="F3945" s="174" t="s">
        <v>11381</v>
      </c>
      <c r="G3945" s="174" t="s">
        <v>12240</v>
      </c>
      <c r="H3945" s="174" t="s">
        <v>179</v>
      </c>
      <c r="I3945" s="174" t="s">
        <v>3098</v>
      </c>
      <c r="J3945" s="174" t="s">
        <v>12241</v>
      </c>
      <c r="K3945" s="174"/>
      <c r="L3945" s="174" t="s">
        <v>12242</v>
      </c>
      <c r="M3945" s="174" t="s">
        <v>12243</v>
      </c>
      <c r="N3945" s="176">
        <v>600</v>
      </c>
      <c r="O3945" s="174" t="s">
        <v>3407</v>
      </c>
      <c r="P3945" s="177">
        <v>38534</v>
      </c>
      <c r="Q3945" s="176">
        <v>96</v>
      </c>
      <c r="R3945" s="175">
        <v>43252.7</v>
      </c>
      <c r="S3945" s="175">
        <v>229922.3</v>
      </c>
      <c r="T3945" s="178">
        <v>1</v>
      </c>
      <c r="U3945" s="96">
        <v>8</v>
      </c>
      <c r="V3945" s="38" t="s">
        <v>118</v>
      </c>
      <c r="W3945" s="38"/>
      <c r="X3945" s="137">
        <v>5463.5</v>
      </c>
      <c r="Y3945" s="138">
        <v>56796</v>
      </c>
      <c r="Z3945" s="179">
        <v>42</v>
      </c>
      <c r="AA3945" s="139">
        <v>2055</v>
      </c>
      <c r="AB3945" s="131"/>
      <c r="AC3945" s="38"/>
      <c r="AD3945" s="140">
        <v>229922.3</v>
      </c>
      <c r="AE3945" s="141">
        <v>224458.8</v>
      </c>
      <c r="AF3945" s="141">
        <v>218995.3</v>
      </c>
      <c r="AG3945" s="141">
        <v>213531.8</v>
      </c>
      <c r="AH3945" s="141">
        <v>208068.3</v>
      </c>
      <c r="AI3945" s="141">
        <v>202604.79999999999</v>
      </c>
      <c r="AJ3945" s="141">
        <v>197141.3</v>
      </c>
      <c r="AK3945" s="141">
        <v>191677.8</v>
      </c>
      <c r="AL3945" s="141">
        <v>186214.3</v>
      </c>
      <c r="AM3945" s="141">
        <v>180750.8</v>
      </c>
      <c r="AN3945" s="141">
        <v>175287.3</v>
      </c>
      <c r="AO3945" s="141">
        <v>169823.8</v>
      </c>
      <c r="AP3945" s="141">
        <v>164360.29999999999</v>
      </c>
      <c r="AQ3945" s="141">
        <v>158896.79999999999</v>
      </c>
      <c r="AR3945" s="141">
        <v>153433.29999999999</v>
      </c>
      <c r="AS3945" s="141">
        <v>147969.79999999999</v>
      </c>
      <c r="AT3945" s="141">
        <v>142506.29999999999</v>
      </c>
      <c r="AU3945" s="141">
        <v>137042.79999999999</v>
      </c>
      <c r="AV3945" s="141">
        <v>131579.29999999999</v>
      </c>
      <c r="AW3945" s="141">
        <v>126115.79999999999</v>
      </c>
      <c r="AX3945" s="141">
        <v>120652.29999999999</v>
      </c>
      <c r="AY3945" s="141">
        <v>115188.79999999999</v>
      </c>
      <c r="AZ3945" s="141">
        <v>109725.29999999999</v>
      </c>
      <c r="BA3945" s="141">
        <v>104261.79999999999</v>
      </c>
      <c r="BB3945" s="141">
        <v>98798.299999999988</v>
      </c>
      <c r="BC3945" s="141">
        <v>93334.799999999988</v>
      </c>
      <c r="BD3945" s="141">
        <v>87871.299999999988</v>
      </c>
      <c r="BE3945" s="141">
        <v>82407.799999999988</v>
      </c>
      <c r="BF3945" s="141">
        <v>76944.299999999988</v>
      </c>
      <c r="BG3945" s="141">
        <v>71480.799999999988</v>
      </c>
      <c r="BH3945" s="141">
        <v>66017.299999999988</v>
      </c>
      <c r="BI3945" s="141">
        <v>60553.799999999988</v>
      </c>
      <c r="BJ3945" s="141">
        <v>55090.299999999988</v>
      </c>
      <c r="BK3945" s="141">
        <v>49626.799999999988</v>
      </c>
      <c r="BL3945" s="141">
        <v>44163.299999999988</v>
      </c>
      <c r="BM3945" s="141">
        <v>38699.799999999988</v>
      </c>
      <c r="BN3945" s="141">
        <v>33236.299999999988</v>
      </c>
      <c r="BO3945" s="141">
        <v>27772.799999999988</v>
      </c>
      <c r="BP3945" s="141">
        <v>22309.299999999988</v>
      </c>
    </row>
    <row r="3946" spans="4:68">
      <c r="D3946" s="174" t="s">
        <v>12250</v>
      </c>
      <c r="E3946" s="176">
        <v>279733</v>
      </c>
      <c r="F3946" s="174" t="s">
        <v>11273</v>
      </c>
      <c r="G3946" s="174" t="s">
        <v>12240</v>
      </c>
      <c r="H3946" s="174" t="s">
        <v>179</v>
      </c>
      <c r="I3946" s="174" t="s">
        <v>3098</v>
      </c>
      <c r="J3946" s="174" t="s">
        <v>12241</v>
      </c>
      <c r="K3946" s="174"/>
      <c r="L3946" s="174" t="s">
        <v>12242</v>
      </c>
      <c r="M3946" s="174" t="s">
        <v>12243</v>
      </c>
      <c r="N3946" s="176">
        <v>600</v>
      </c>
      <c r="O3946" s="174" t="s">
        <v>3407</v>
      </c>
      <c r="P3946" s="177">
        <v>38534</v>
      </c>
      <c r="Q3946" s="176">
        <v>96</v>
      </c>
      <c r="R3946" s="175">
        <v>44291.05</v>
      </c>
      <c r="S3946" s="175">
        <v>235441.95</v>
      </c>
      <c r="T3946" s="178">
        <v>1</v>
      </c>
      <c r="U3946" s="96">
        <v>8</v>
      </c>
      <c r="V3946" s="38" t="s">
        <v>118</v>
      </c>
      <c r="W3946" s="38"/>
      <c r="X3946" s="137">
        <v>5594.66</v>
      </c>
      <c r="Y3946" s="138">
        <v>56796</v>
      </c>
      <c r="Z3946" s="179">
        <v>42</v>
      </c>
      <c r="AA3946" s="139">
        <v>2055</v>
      </c>
      <c r="AB3946" s="131"/>
      <c r="AC3946" s="38"/>
      <c r="AD3946" s="140">
        <v>235441.95</v>
      </c>
      <c r="AE3946" s="141">
        <v>229847.29</v>
      </c>
      <c r="AF3946" s="141">
        <v>224252.63</v>
      </c>
      <c r="AG3946" s="141">
        <v>218657.97</v>
      </c>
      <c r="AH3946" s="141">
        <v>213063.31</v>
      </c>
      <c r="AI3946" s="141">
        <v>207468.65</v>
      </c>
      <c r="AJ3946" s="141">
        <v>201873.99</v>
      </c>
      <c r="AK3946" s="141">
        <v>196279.33</v>
      </c>
      <c r="AL3946" s="141">
        <v>190684.66999999998</v>
      </c>
      <c r="AM3946" s="141">
        <v>185090.00999999998</v>
      </c>
      <c r="AN3946" s="141">
        <v>179495.34999999998</v>
      </c>
      <c r="AO3946" s="141">
        <v>173900.68999999997</v>
      </c>
      <c r="AP3946" s="141">
        <v>168306.02999999997</v>
      </c>
      <c r="AQ3946" s="141">
        <v>162711.36999999997</v>
      </c>
      <c r="AR3946" s="141">
        <v>157116.70999999996</v>
      </c>
      <c r="AS3946" s="141">
        <v>151522.04999999996</v>
      </c>
      <c r="AT3946" s="141">
        <v>145927.38999999996</v>
      </c>
      <c r="AU3946" s="141">
        <v>140332.72999999995</v>
      </c>
      <c r="AV3946" s="141">
        <v>134738.06999999995</v>
      </c>
      <c r="AW3946" s="141">
        <v>129143.40999999995</v>
      </c>
      <c r="AX3946" s="141">
        <v>123548.74999999994</v>
      </c>
      <c r="AY3946" s="141">
        <v>117954.08999999994</v>
      </c>
      <c r="AZ3946" s="141">
        <v>112359.42999999993</v>
      </c>
      <c r="BA3946" s="141">
        <v>106764.76999999993</v>
      </c>
      <c r="BB3946" s="141">
        <v>101170.10999999993</v>
      </c>
      <c r="BC3946" s="141">
        <v>95575.449999999924</v>
      </c>
      <c r="BD3946" s="141">
        <v>89980.789999999921</v>
      </c>
      <c r="BE3946" s="141">
        <v>84386.129999999917</v>
      </c>
      <c r="BF3946" s="141">
        <v>78791.469999999914</v>
      </c>
      <c r="BG3946" s="141">
        <v>73196.80999999991</v>
      </c>
      <c r="BH3946" s="141">
        <v>67602.149999999907</v>
      </c>
      <c r="BI3946" s="141">
        <v>62007.489999999903</v>
      </c>
      <c r="BJ3946" s="141">
        <v>56412.8299999999</v>
      </c>
      <c r="BK3946" s="141">
        <v>50818.169999999896</v>
      </c>
      <c r="BL3946" s="141">
        <v>45223.509999999893</v>
      </c>
      <c r="BM3946" s="141">
        <v>39628.849999999889</v>
      </c>
      <c r="BN3946" s="141">
        <v>34034.189999999886</v>
      </c>
      <c r="BO3946" s="141">
        <v>28439.529999999886</v>
      </c>
      <c r="BP3946" s="141">
        <v>22844.869999999886</v>
      </c>
    </row>
    <row r="3947" spans="4:68">
      <c r="D3947" s="174" t="s">
        <v>12251</v>
      </c>
      <c r="E3947" s="176">
        <v>1686869</v>
      </c>
      <c r="F3947" s="174" t="s">
        <v>11265</v>
      </c>
      <c r="G3947" s="174" t="s">
        <v>12240</v>
      </c>
      <c r="H3947" s="174" t="s">
        <v>179</v>
      </c>
      <c r="I3947" s="174" t="s">
        <v>3098</v>
      </c>
      <c r="J3947" s="174" t="s">
        <v>12241</v>
      </c>
      <c r="K3947" s="174"/>
      <c r="L3947" s="174" t="s">
        <v>12242</v>
      </c>
      <c r="M3947" s="174" t="s">
        <v>12243</v>
      </c>
      <c r="N3947" s="176">
        <v>600</v>
      </c>
      <c r="O3947" s="174" t="s">
        <v>3407</v>
      </c>
      <c r="P3947" s="177">
        <v>38534</v>
      </c>
      <c r="Q3947" s="176">
        <v>96</v>
      </c>
      <c r="R3947" s="175">
        <v>267087.59000000003</v>
      </c>
      <c r="S3947" s="175">
        <v>1419781.41</v>
      </c>
      <c r="T3947" s="178">
        <v>1</v>
      </c>
      <c r="U3947" s="96">
        <v>8</v>
      </c>
      <c r="V3947" s="38" t="s">
        <v>118</v>
      </c>
      <c r="W3947" s="38"/>
      <c r="X3947" s="137">
        <v>33737.379999999997</v>
      </c>
      <c r="Y3947" s="138">
        <v>56796</v>
      </c>
      <c r="Z3947" s="179">
        <v>42</v>
      </c>
      <c r="AA3947" s="139">
        <v>2055</v>
      </c>
      <c r="AB3947" s="131"/>
      <c r="AC3947" s="38"/>
      <c r="AD3947" s="140">
        <v>1419781.41</v>
      </c>
      <c r="AE3947" s="141">
        <v>1386044.03</v>
      </c>
      <c r="AF3947" s="141">
        <v>1352306.6500000001</v>
      </c>
      <c r="AG3947" s="141">
        <v>1318569.2700000003</v>
      </c>
      <c r="AH3947" s="141">
        <v>1284831.8900000004</v>
      </c>
      <c r="AI3947" s="141">
        <v>1251094.5100000005</v>
      </c>
      <c r="AJ3947" s="141">
        <v>1217357.1300000006</v>
      </c>
      <c r="AK3947" s="141">
        <v>1183619.7500000007</v>
      </c>
      <c r="AL3947" s="141">
        <v>1149882.3700000008</v>
      </c>
      <c r="AM3947" s="141">
        <v>1116144.9900000009</v>
      </c>
      <c r="AN3947" s="141">
        <v>1082407.610000001</v>
      </c>
      <c r="AO3947" s="141">
        <v>1048670.2300000011</v>
      </c>
      <c r="AP3947" s="141">
        <v>1014932.8500000011</v>
      </c>
      <c r="AQ3947" s="141">
        <v>981195.47000000114</v>
      </c>
      <c r="AR3947" s="141">
        <v>947458.09000000113</v>
      </c>
      <c r="AS3947" s="141">
        <v>913720.71000000113</v>
      </c>
      <c r="AT3947" s="141">
        <v>879983.33000000112</v>
      </c>
      <c r="AU3947" s="141">
        <v>846245.95000000112</v>
      </c>
      <c r="AV3947" s="141">
        <v>812508.57000000111</v>
      </c>
      <c r="AW3947" s="141">
        <v>778771.19000000111</v>
      </c>
      <c r="AX3947" s="141">
        <v>745033.8100000011</v>
      </c>
      <c r="AY3947" s="141">
        <v>711296.4300000011</v>
      </c>
      <c r="AZ3947" s="141">
        <v>677559.05000000109</v>
      </c>
      <c r="BA3947" s="141">
        <v>643821.67000000109</v>
      </c>
      <c r="BB3947" s="141">
        <v>610084.29000000108</v>
      </c>
      <c r="BC3947" s="141">
        <v>576346.91000000108</v>
      </c>
      <c r="BD3947" s="141">
        <v>542609.53000000108</v>
      </c>
      <c r="BE3947" s="141">
        <v>508872.15000000107</v>
      </c>
      <c r="BF3947" s="141">
        <v>475134.77000000107</v>
      </c>
      <c r="BG3947" s="141">
        <v>441397.39000000106</v>
      </c>
      <c r="BH3947" s="141">
        <v>407660.01000000106</v>
      </c>
      <c r="BI3947" s="141">
        <v>373922.63000000105</v>
      </c>
      <c r="BJ3947" s="141">
        <v>340185.25000000105</v>
      </c>
      <c r="BK3947" s="141">
        <v>306447.87000000104</v>
      </c>
      <c r="BL3947" s="141">
        <v>272710.49000000104</v>
      </c>
      <c r="BM3947" s="141">
        <v>238973.11000000103</v>
      </c>
      <c r="BN3947" s="141">
        <v>205235.73000000103</v>
      </c>
      <c r="BO3947" s="141">
        <v>171498.35000000102</v>
      </c>
      <c r="BP3947" s="141">
        <v>137760.97000000102</v>
      </c>
    </row>
    <row r="3948" spans="4:68">
      <c r="D3948" s="174" t="s">
        <v>12252</v>
      </c>
      <c r="E3948" s="176">
        <v>184935</v>
      </c>
      <c r="F3948" s="174" t="s">
        <v>11278</v>
      </c>
      <c r="G3948" s="174" t="s">
        <v>12240</v>
      </c>
      <c r="H3948" s="174" t="s">
        <v>179</v>
      </c>
      <c r="I3948" s="174" t="s">
        <v>3098</v>
      </c>
      <c r="J3948" s="174" t="s">
        <v>12241</v>
      </c>
      <c r="K3948" s="174"/>
      <c r="L3948" s="174" t="s">
        <v>12242</v>
      </c>
      <c r="M3948" s="174" t="s">
        <v>12243</v>
      </c>
      <c r="N3948" s="176">
        <v>600</v>
      </c>
      <c r="O3948" s="174" t="s">
        <v>3407</v>
      </c>
      <c r="P3948" s="177">
        <v>38534</v>
      </c>
      <c r="Q3948" s="176">
        <v>96</v>
      </c>
      <c r="R3948" s="175">
        <v>29281.37</v>
      </c>
      <c r="S3948" s="175">
        <v>155653.63</v>
      </c>
      <c r="T3948" s="178">
        <v>1</v>
      </c>
      <c r="U3948" s="96">
        <v>8</v>
      </c>
      <c r="V3948" s="38" t="s">
        <v>118</v>
      </c>
      <c r="W3948" s="38"/>
      <c r="X3948" s="137">
        <v>3698.7000000000003</v>
      </c>
      <c r="Y3948" s="138">
        <v>56796</v>
      </c>
      <c r="Z3948" s="179">
        <v>42</v>
      </c>
      <c r="AA3948" s="139">
        <v>2055</v>
      </c>
      <c r="AB3948" s="131"/>
      <c r="AC3948" s="38"/>
      <c r="AD3948" s="140">
        <v>155653.63</v>
      </c>
      <c r="AE3948" s="141">
        <v>151954.93</v>
      </c>
      <c r="AF3948" s="141">
        <v>148256.22999999998</v>
      </c>
      <c r="AG3948" s="141">
        <v>144557.52999999997</v>
      </c>
      <c r="AH3948" s="141">
        <v>140858.82999999996</v>
      </c>
      <c r="AI3948" s="141">
        <v>137160.12999999995</v>
      </c>
      <c r="AJ3948" s="141">
        <v>133461.42999999993</v>
      </c>
      <c r="AK3948" s="141">
        <v>129762.72999999994</v>
      </c>
      <c r="AL3948" s="141">
        <v>126064.02999999994</v>
      </c>
      <c r="AM3948" s="141">
        <v>122365.32999999994</v>
      </c>
      <c r="AN3948" s="141">
        <v>118666.62999999995</v>
      </c>
      <c r="AO3948" s="141">
        <v>114967.92999999995</v>
      </c>
      <c r="AP3948" s="141">
        <v>111269.22999999995</v>
      </c>
      <c r="AQ3948" s="141">
        <v>107570.52999999996</v>
      </c>
      <c r="AR3948" s="141">
        <v>103871.82999999996</v>
      </c>
      <c r="AS3948" s="141">
        <v>100173.12999999996</v>
      </c>
      <c r="AT3948" s="141">
        <v>96474.429999999964</v>
      </c>
      <c r="AU3948" s="141">
        <v>92775.729999999967</v>
      </c>
      <c r="AV3948" s="141">
        <v>89077.02999999997</v>
      </c>
      <c r="AW3948" s="141">
        <v>85378.329999999973</v>
      </c>
      <c r="AX3948" s="141">
        <v>81679.629999999976</v>
      </c>
      <c r="AY3948" s="141">
        <v>77980.929999999978</v>
      </c>
      <c r="AZ3948" s="141">
        <v>74282.229999999981</v>
      </c>
      <c r="BA3948" s="141">
        <v>70583.529999999984</v>
      </c>
      <c r="BB3948" s="141">
        <v>66884.829999999987</v>
      </c>
      <c r="BC3948" s="141">
        <v>63186.12999999999</v>
      </c>
      <c r="BD3948" s="141">
        <v>59487.429999999993</v>
      </c>
      <c r="BE3948" s="141">
        <v>55788.729999999996</v>
      </c>
      <c r="BF3948" s="141">
        <v>52090.03</v>
      </c>
      <c r="BG3948" s="141">
        <v>48391.33</v>
      </c>
      <c r="BH3948" s="141">
        <v>44692.630000000005</v>
      </c>
      <c r="BI3948" s="141">
        <v>40993.930000000008</v>
      </c>
      <c r="BJ3948" s="141">
        <v>37295.23000000001</v>
      </c>
      <c r="BK3948" s="141">
        <v>33596.530000000013</v>
      </c>
      <c r="BL3948" s="141">
        <v>29897.830000000013</v>
      </c>
      <c r="BM3948" s="141">
        <v>26199.130000000012</v>
      </c>
      <c r="BN3948" s="141">
        <v>22500.430000000011</v>
      </c>
      <c r="BO3948" s="141">
        <v>18801.73000000001</v>
      </c>
      <c r="BP3948" s="141">
        <v>15103.03000000001</v>
      </c>
    </row>
    <row r="3949" spans="4:68">
      <c r="D3949" s="174" t="s">
        <v>12253</v>
      </c>
      <c r="E3949" s="176">
        <v>255520</v>
      </c>
      <c r="F3949" s="174" t="s">
        <v>11280</v>
      </c>
      <c r="G3949" s="174" t="s">
        <v>12240</v>
      </c>
      <c r="H3949" s="174" t="s">
        <v>179</v>
      </c>
      <c r="I3949" s="174" t="s">
        <v>3098</v>
      </c>
      <c r="J3949" s="174" t="s">
        <v>12241</v>
      </c>
      <c r="K3949" s="174"/>
      <c r="L3949" s="174" t="s">
        <v>12242</v>
      </c>
      <c r="M3949" s="174" t="s">
        <v>12243</v>
      </c>
      <c r="N3949" s="176">
        <v>600</v>
      </c>
      <c r="O3949" s="174" t="s">
        <v>3407</v>
      </c>
      <c r="P3949" s="177">
        <v>38534</v>
      </c>
      <c r="Q3949" s="176">
        <v>96</v>
      </c>
      <c r="R3949" s="175">
        <v>40457.33</v>
      </c>
      <c r="S3949" s="175">
        <v>215062.67</v>
      </c>
      <c r="T3949" s="178">
        <v>1</v>
      </c>
      <c r="U3949" s="96">
        <v>8</v>
      </c>
      <c r="V3949" s="38" t="s">
        <v>118</v>
      </c>
      <c r="W3949" s="38"/>
      <c r="X3949" s="137">
        <v>5110.3999999999996</v>
      </c>
      <c r="Y3949" s="138">
        <v>56796</v>
      </c>
      <c r="Z3949" s="179">
        <v>42</v>
      </c>
      <c r="AA3949" s="139">
        <v>2055</v>
      </c>
      <c r="AB3949" s="131"/>
      <c r="AC3949" s="38"/>
      <c r="AD3949" s="140">
        <v>215062.67</v>
      </c>
      <c r="AE3949" s="141">
        <v>209952.27000000002</v>
      </c>
      <c r="AF3949" s="141">
        <v>204841.87000000002</v>
      </c>
      <c r="AG3949" s="141">
        <v>199731.47000000003</v>
      </c>
      <c r="AH3949" s="141">
        <v>194621.07000000004</v>
      </c>
      <c r="AI3949" s="141">
        <v>189510.67000000004</v>
      </c>
      <c r="AJ3949" s="141">
        <v>184400.27000000005</v>
      </c>
      <c r="AK3949" s="141">
        <v>179289.87000000005</v>
      </c>
      <c r="AL3949" s="141">
        <v>174179.47000000006</v>
      </c>
      <c r="AM3949" s="141">
        <v>169069.07000000007</v>
      </c>
      <c r="AN3949" s="141">
        <v>163958.67000000007</v>
      </c>
      <c r="AO3949" s="141">
        <v>158848.27000000008</v>
      </c>
      <c r="AP3949" s="141">
        <v>153737.87000000008</v>
      </c>
      <c r="AQ3949" s="141">
        <v>148627.47000000009</v>
      </c>
      <c r="AR3949" s="141">
        <v>143517.07000000009</v>
      </c>
      <c r="AS3949" s="141">
        <v>138406.6700000001</v>
      </c>
      <c r="AT3949" s="141">
        <v>133296.27000000011</v>
      </c>
      <c r="AU3949" s="141">
        <v>128185.87000000011</v>
      </c>
      <c r="AV3949" s="141">
        <v>123075.47000000012</v>
      </c>
      <c r="AW3949" s="141">
        <v>117965.07000000012</v>
      </c>
      <c r="AX3949" s="141">
        <v>112854.67000000013</v>
      </c>
      <c r="AY3949" s="141">
        <v>107744.27000000014</v>
      </c>
      <c r="AZ3949" s="141">
        <v>102633.87000000014</v>
      </c>
      <c r="BA3949" s="141">
        <v>97523.470000000147</v>
      </c>
      <c r="BB3949" s="141">
        <v>92413.070000000153</v>
      </c>
      <c r="BC3949" s="141">
        <v>87302.670000000158</v>
      </c>
      <c r="BD3949" s="141">
        <v>82192.270000000164</v>
      </c>
      <c r="BE3949" s="141">
        <v>77081.87000000017</v>
      </c>
      <c r="BF3949" s="141">
        <v>71971.470000000176</v>
      </c>
      <c r="BG3949" s="141">
        <v>66861.070000000182</v>
      </c>
      <c r="BH3949" s="141">
        <v>61750.67000000018</v>
      </c>
      <c r="BI3949" s="141">
        <v>56640.270000000179</v>
      </c>
      <c r="BJ3949" s="141">
        <v>51529.870000000177</v>
      </c>
      <c r="BK3949" s="141">
        <v>46419.470000000176</v>
      </c>
      <c r="BL3949" s="141">
        <v>41309.070000000174</v>
      </c>
      <c r="BM3949" s="141">
        <v>36198.670000000173</v>
      </c>
      <c r="BN3949" s="141">
        <v>31088.270000000171</v>
      </c>
      <c r="BO3949" s="141">
        <v>25977.87000000017</v>
      </c>
      <c r="BP3949" s="141">
        <v>20867.470000000169</v>
      </c>
    </row>
    <row r="3950" spans="4:68">
      <c r="D3950" s="174" t="s">
        <v>12254</v>
      </c>
      <c r="E3950" s="176">
        <v>382235</v>
      </c>
      <c r="F3950" s="174" t="s">
        <v>11890</v>
      </c>
      <c r="G3950" s="174" t="s">
        <v>12240</v>
      </c>
      <c r="H3950" s="174" t="s">
        <v>179</v>
      </c>
      <c r="I3950" s="174" t="s">
        <v>3098</v>
      </c>
      <c r="J3950" s="174" t="s">
        <v>12241</v>
      </c>
      <c r="K3950" s="174"/>
      <c r="L3950" s="174" t="s">
        <v>12242</v>
      </c>
      <c r="M3950" s="174" t="s">
        <v>12243</v>
      </c>
      <c r="N3950" s="176">
        <v>600</v>
      </c>
      <c r="O3950" s="174" t="s">
        <v>3407</v>
      </c>
      <c r="P3950" s="177">
        <v>38534</v>
      </c>
      <c r="Q3950" s="176">
        <v>96</v>
      </c>
      <c r="R3950" s="175">
        <v>60520.54</v>
      </c>
      <c r="S3950" s="175">
        <v>321714.46000000002</v>
      </c>
      <c r="T3950" s="178">
        <v>1</v>
      </c>
      <c r="U3950" s="96">
        <v>8</v>
      </c>
      <c r="V3950" s="38" t="s">
        <v>118</v>
      </c>
      <c r="W3950" s="38"/>
      <c r="X3950" s="137">
        <v>7644.6999999999989</v>
      </c>
      <c r="Y3950" s="138">
        <v>56796</v>
      </c>
      <c r="Z3950" s="179">
        <v>42</v>
      </c>
      <c r="AA3950" s="139">
        <v>2055</v>
      </c>
      <c r="AB3950" s="131"/>
      <c r="AC3950" s="38"/>
      <c r="AD3950" s="140">
        <v>321714.46000000002</v>
      </c>
      <c r="AE3950" s="141">
        <v>314069.76000000001</v>
      </c>
      <c r="AF3950" s="141">
        <v>306425.06</v>
      </c>
      <c r="AG3950" s="141">
        <v>298780.36</v>
      </c>
      <c r="AH3950" s="141">
        <v>291135.65999999997</v>
      </c>
      <c r="AI3950" s="141">
        <v>283490.95999999996</v>
      </c>
      <c r="AJ3950" s="141">
        <v>275846.25999999995</v>
      </c>
      <c r="AK3950" s="141">
        <v>268201.55999999994</v>
      </c>
      <c r="AL3950" s="141">
        <v>260556.85999999993</v>
      </c>
      <c r="AM3950" s="141">
        <v>252912.15999999992</v>
      </c>
      <c r="AN3950" s="141">
        <v>245267.4599999999</v>
      </c>
      <c r="AO3950" s="141">
        <v>237622.75999999989</v>
      </c>
      <c r="AP3950" s="141">
        <v>229978.05999999988</v>
      </c>
      <c r="AQ3950" s="141">
        <v>222333.35999999987</v>
      </c>
      <c r="AR3950" s="141">
        <v>214688.65999999986</v>
      </c>
      <c r="AS3950" s="141">
        <v>207043.95999999985</v>
      </c>
      <c r="AT3950" s="141">
        <v>199399.25999999983</v>
      </c>
      <c r="AU3950" s="141">
        <v>191754.55999999982</v>
      </c>
      <c r="AV3950" s="141">
        <v>184109.85999999981</v>
      </c>
      <c r="AW3950" s="141">
        <v>176465.1599999998</v>
      </c>
      <c r="AX3950" s="141">
        <v>168820.45999999979</v>
      </c>
      <c r="AY3950" s="141">
        <v>161175.75999999978</v>
      </c>
      <c r="AZ3950" s="141">
        <v>153531.05999999976</v>
      </c>
      <c r="BA3950" s="141">
        <v>145886.35999999975</v>
      </c>
      <c r="BB3950" s="141">
        <v>138241.65999999974</v>
      </c>
      <c r="BC3950" s="141">
        <v>130596.95999999974</v>
      </c>
      <c r="BD3950" s="141">
        <v>122952.25999999975</v>
      </c>
      <c r="BE3950" s="141">
        <v>115307.55999999975</v>
      </c>
      <c r="BF3950" s="141">
        <v>107662.85999999975</v>
      </c>
      <c r="BG3950" s="141">
        <v>100018.15999999976</v>
      </c>
      <c r="BH3950" s="141">
        <v>92373.459999999759</v>
      </c>
      <c r="BI3950" s="141">
        <v>84728.759999999762</v>
      </c>
      <c r="BJ3950" s="141">
        <v>77084.059999999765</v>
      </c>
      <c r="BK3950" s="141">
        <v>69439.359999999768</v>
      </c>
      <c r="BL3950" s="141">
        <v>61794.659999999771</v>
      </c>
      <c r="BM3950" s="141">
        <v>54149.959999999774</v>
      </c>
      <c r="BN3950" s="141">
        <v>46505.259999999776</v>
      </c>
      <c r="BO3950" s="141">
        <v>38860.559999999779</v>
      </c>
      <c r="BP3950" s="141">
        <v>31215.859999999782</v>
      </c>
    </row>
    <row r="3951" spans="4:68">
      <c r="D3951" s="174" t="s">
        <v>12255</v>
      </c>
      <c r="E3951" s="176">
        <v>624911</v>
      </c>
      <c r="F3951" s="174" t="s">
        <v>11893</v>
      </c>
      <c r="G3951" s="174" t="s">
        <v>12240</v>
      </c>
      <c r="H3951" s="174" t="s">
        <v>179</v>
      </c>
      <c r="I3951" s="174" t="s">
        <v>3098</v>
      </c>
      <c r="J3951" s="174" t="s">
        <v>12241</v>
      </c>
      <c r="K3951" s="174"/>
      <c r="L3951" s="174" t="s">
        <v>12242</v>
      </c>
      <c r="M3951" s="174" t="s">
        <v>12243</v>
      </c>
      <c r="N3951" s="176">
        <v>600</v>
      </c>
      <c r="O3951" s="174" t="s">
        <v>3407</v>
      </c>
      <c r="P3951" s="177">
        <v>38534</v>
      </c>
      <c r="Q3951" s="176">
        <v>96</v>
      </c>
      <c r="R3951" s="175">
        <v>98944.24</v>
      </c>
      <c r="S3951" s="175">
        <v>525966.76</v>
      </c>
      <c r="T3951" s="178">
        <v>1</v>
      </c>
      <c r="U3951" s="96">
        <v>8</v>
      </c>
      <c r="V3951" s="38" t="s">
        <v>118</v>
      </c>
      <c r="W3951" s="38"/>
      <c r="X3951" s="137">
        <v>12498.220000000001</v>
      </c>
      <c r="Y3951" s="138">
        <v>56796</v>
      </c>
      <c r="Z3951" s="179">
        <v>42</v>
      </c>
      <c r="AA3951" s="139">
        <v>2055</v>
      </c>
      <c r="AB3951" s="131"/>
      <c r="AC3951" s="38"/>
      <c r="AD3951" s="140">
        <v>525966.76</v>
      </c>
      <c r="AE3951" s="141">
        <v>513468.54000000004</v>
      </c>
      <c r="AF3951" s="141">
        <v>500970.32000000007</v>
      </c>
      <c r="AG3951" s="141">
        <v>488472.10000000009</v>
      </c>
      <c r="AH3951" s="141">
        <v>475973.88000000012</v>
      </c>
      <c r="AI3951" s="141">
        <v>463475.66000000015</v>
      </c>
      <c r="AJ3951" s="141">
        <v>450977.44000000018</v>
      </c>
      <c r="AK3951" s="141">
        <v>438479.2200000002</v>
      </c>
      <c r="AL3951" s="141">
        <v>425981.00000000023</v>
      </c>
      <c r="AM3951" s="141">
        <v>413482.78000000026</v>
      </c>
      <c r="AN3951" s="141">
        <v>400984.56000000029</v>
      </c>
      <c r="AO3951" s="141">
        <v>388486.34000000032</v>
      </c>
      <c r="AP3951" s="141">
        <v>375988.12000000034</v>
      </c>
      <c r="AQ3951" s="141">
        <v>363489.90000000037</v>
      </c>
      <c r="AR3951" s="141">
        <v>350991.6800000004</v>
      </c>
      <c r="AS3951" s="141">
        <v>338493.46000000043</v>
      </c>
      <c r="AT3951" s="141">
        <v>325995.24000000046</v>
      </c>
      <c r="AU3951" s="141">
        <v>313497.02000000048</v>
      </c>
      <c r="AV3951" s="141">
        <v>300998.80000000051</v>
      </c>
      <c r="AW3951" s="141">
        <v>288500.58000000054</v>
      </c>
      <c r="AX3951" s="141">
        <v>276002.36000000057</v>
      </c>
      <c r="AY3951" s="141">
        <v>263504.1400000006</v>
      </c>
      <c r="AZ3951" s="141">
        <v>251005.92000000059</v>
      </c>
      <c r="BA3951" s="141">
        <v>238507.70000000059</v>
      </c>
      <c r="BB3951" s="141">
        <v>226009.48000000059</v>
      </c>
      <c r="BC3951" s="141">
        <v>213511.26000000059</v>
      </c>
      <c r="BD3951" s="141">
        <v>201013.04000000059</v>
      </c>
      <c r="BE3951" s="141">
        <v>188514.82000000059</v>
      </c>
      <c r="BF3951" s="141">
        <v>176016.60000000059</v>
      </c>
      <c r="BG3951" s="141">
        <v>163518.38000000059</v>
      </c>
      <c r="BH3951" s="141">
        <v>151020.16000000059</v>
      </c>
      <c r="BI3951" s="141">
        <v>138521.94000000058</v>
      </c>
      <c r="BJ3951" s="141">
        <v>126023.72000000058</v>
      </c>
      <c r="BK3951" s="141">
        <v>113525.50000000058</v>
      </c>
      <c r="BL3951" s="141">
        <v>101027.28000000058</v>
      </c>
      <c r="BM3951" s="141">
        <v>88529.06000000058</v>
      </c>
      <c r="BN3951" s="141">
        <v>76030.840000000579</v>
      </c>
      <c r="BO3951" s="141">
        <v>63532.620000000577</v>
      </c>
      <c r="BP3951" s="141">
        <v>51034.400000000576</v>
      </c>
    </row>
    <row r="3952" spans="4:68">
      <c r="D3952" s="174" t="s">
        <v>12256</v>
      </c>
      <c r="E3952" s="176">
        <v>3045447</v>
      </c>
      <c r="F3952" s="174" t="s">
        <v>11756</v>
      </c>
      <c r="G3952" s="174" t="s">
        <v>12240</v>
      </c>
      <c r="H3952" s="174" t="s">
        <v>179</v>
      </c>
      <c r="I3952" s="174" t="s">
        <v>3098</v>
      </c>
      <c r="J3952" s="174" t="s">
        <v>12241</v>
      </c>
      <c r="K3952" s="174"/>
      <c r="L3952" s="174" t="s">
        <v>12242</v>
      </c>
      <c r="M3952" s="174" t="s">
        <v>12243</v>
      </c>
      <c r="N3952" s="176">
        <v>600</v>
      </c>
      <c r="O3952" s="174" t="s">
        <v>3407</v>
      </c>
      <c r="P3952" s="177">
        <v>38534</v>
      </c>
      <c r="Q3952" s="176">
        <v>96</v>
      </c>
      <c r="R3952" s="175">
        <v>482195.77</v>
      </c>
      <c r="S3952" s="175">
        <v>2563251.23</v>
      </c>
      <c r="T3952" s="178">
        <v>1</v>
      </c>
      <c r="U3952" s="96">
        <v>8</v>
      </c>
      <c r="V3952" s="38" t="s">
        <v>118</v>
      </c>
      <c r="W3952" s="38"/>
      <c r="X3952" s="137">
        <v>60908.94</v>
      </c>
      <c r="Y3952" s="138">
        <v>56796</v>
      </c>
      <c r="Z3952" s="179">
        <v>42</v>
      </c>
      <c r="AA3952" s="139">
        <v>2055</v>
      </c>
      <c r="AB3952" s="131"/>
      <c r="AC3952" s="38"/>
      <c r="AD3952" s="140">
        <v>2563251.23</v>
      </c>
      <c r="AE3952" s="141">
        <v>2502342.29</v>
      </c>
      <c r="AF3952" s="141">
        <v>2441433.35</v>
      </c>
      <c r="AG3952" s="141">
        <v>2380524.41</v>
      </c>
      <c r="AH3952" s="141">
        <v>2319615.4700000002</v>
      </c>
      <c r="AI3952" s="141">
        <v>2258706.5300000003</v>
      </c>
      <c r="AJ3952" s="141">
        <v>2197797.5900000003</v>
      </c>
      <c r="AK3952" s="141">
        <v>2136888.6500000004</v>
      </c>
      <c r="AL3952" s="141">
        <v>2075979.7100000004</v>
      </c>
      <c r="AM3952" s="141">
        <v>2015070.7700000005</v>
      </c>
      <c r="AN3952" s="141">
        <v>1954161.8300000005</v>
      </c>
      <c r="AO3952" s="141">
        <v>1893252.8900000006</v>
      </c>
      <c r="AP3952" s="141">
        <v>1832343.9500000007</v>
      </c>
      <c r="AQ3952" s="141">
        <v>1771435.0100000007</v>
      </c>
      <c r="AR3952" s="141">
        <v>1710526.0700000008</v>
      </c>
      <c r="AS3952" s="141">
        <v>1649617.1300000008</v>
      </c>
      <c r="AT3952" s="141">
        <v>1588708.1900000009</v>
      </c>
      <c r="AU3952" s="141">
        <v>1527799.2500000009</v>
      </c>
      <c r="AV3952" s="141">
        <v>1466890.310000001</v>
      </c>
      <c r="AW3952" s="141">
        <v>1405981.370000001</v>
      </c>
      <c r="AX3952" s="141">
        <v>1345072.4300000011</v>
      </c>
      <c r="AY3952" s="141">
        <v>1284163.4900000012</v>
      </c>
      <c r="AZ3952" s="141">
        <v>1223254.5500000012</v>
      </c>
      <c r="BA3952" s="141">
        <v>1162345.6100000013</v>
      </c>
      <c r="BB3952" s="141">
        <v>1101436.6700000013</v>
      </c>
      <c r="BC3952" s="141">
        <v>1040527.7300000014</v>
      </c>
      <c r="BD3952" s="141">
        <v>979618.79000000143</v>
      </c>
      <c r="BE3952" s="141">
        <v>918709.85000000149</v>
      </c>
      <c r="BF3952" s="141">
        <v>857800.91000000155</v>
      </c>
      <c r="BG3952" s="141">
        <v>796891.9700000016</v>
      </c>
      <c r="BH3952" s="141">
        <v>735983.03000000166</v>
      </c>
      <c r="BI3952" s="141">
        <v>675074.09000000171</v>
      </c>
      <c r="BJ3952" s="141">
        <v>614165.15000000177</v>
      </c>
      <c r="BK3952" s="141">
        <v>553256.21000000183</v>
      </c>
      <c r="BL3952" s="141">
        <v>492347.27000000182</v>
      </c>
      <c r="BM3952" s="141">
        <v>431438.33000000182</v>
      </c>
      <c r="BN3952" s="141">
        <v>370529.39000000182</v>
      </c>
      <c r="BO3952" s="141">
        <v>309620.45000000182</v>
      </c>
      <c r="BP3952" s="141">
        <v>248711.51000000181</v>
      </c>
    </row>
    <row r="3953" spans="4:68">
      <c r="D3953" s="174" t="s">
        <v>12257</v>
      </c>
      <c r="E3953" s="176">
        <v>180970</v>
      </c>
      <c r="F3953" s="174" t="s">
        <v>12230</v>
      </c>
      <c r="G3953" s="174" t="s">
        <v>12240</v>
      </c>
      <c r="H3953" s="174" t="s">
        <v>179</v>
      </c>
      <c r="I3953" s="174" t="s">
        <v>3098</v>
      </c>
      <c r="J3953" s="174" t="s">
        <v>12241</v>
      </c>
      <c r="K3953" s="174"/>
      <c r="L3953" s="174" t="s">
        <v>12242</v>
      </c>
      <c r="M3953" s="174" t="s">
        <v>12243</v>
      </c>
      <c r="N3953" s="176">
        <v>600</v>
      </c>
      <c r="O3953" s="174" t="s">
        <v>3407</v>
      </c>
      <c r="P3953" s="177">
        <v>38534</v>
      </c>
      <c r="Q3953" s="176">
        <v>96</v>
      </c>
      <c r="R3953" s="175">
        <v>28653.58</v>
      </c>
      <c r="S3953" s="175">
        <v>152316.42000000001</v>
      </c>
      <c r="T3953" s="178">
        <v>1</v>
      </c>
      <c r="U3953" s="96">
        <v>8</v>
      </c>
      <c r="V3953" s="38" t="s">
        <v>118</v>
      </c>
      <c r="W3953" s="38"/>
      <c r="X3953" s="137">
        <v>3619.4</v>
      </c>
      <c r="Y3953" s="138">
        <v>56796</v>
      </c>
      <c r="Z3953" s="179">
        <v>42</v>
      </c>
      <c r="AA3953" s="139">
        <v>2055</v>
      </c>
      <c r="AB3953" s="131"/>
      <c r="AC3953" s="38"/>
      <c r="AD3953" s="140">
        <v>152316.42000000001</v>
      </c>
      <c r="AE3953" s="141">
        <v>148697.02000000002</v>
      </c>
      <c r="AF3953" s="141">
        <v>145077.62000000002</v>
      </c>
      <c r="AG3953" s="141">
        <v>141458.22000000003</v>
      </c>
      <c r="AH3953" s="141">
        <v>137838.82000000004</v>
      </c>
      <c r="AI3953" s="141">
        <v>134219.42000000004</v>
      </c>
      <c r="AJ3953" s="141">
        <v>130600.02000000005</v>
      </c>
      <c r="AK3953" s="141">
        <v>126980.62000000005</v>
      </c>
      <c r="AL3953" s="141">
        <v>123361.22000000006</v>
      </c>
      <c r="AM3953" s="141">
        <v>119741.82000000007</v>
      </c>
      <c r="AN3953" s="141">
        <v>116122.42000000007</v>
      </c>
      <c r="AO3953" s="141">
        <v>112503.02000000008</v>
      </c>
      <c r="AP3953" s="141">
        <v>108883.62000000008</v>
      </c>
      <c r="AQ3953" s="141">
        <v>105264.22000000009</v>
      </c>
      <c r="AR3953" s="141">
        <v>101644.82000000009</v>
      </c>
      <c r="AS3953" s="141">
        <v>98025.4200000001</v>
      </c>
      <c r="AT3953" s="141">
        <v>94406.020000000106</v>
      </c>
      <c r="AU3953" s="141">
        <v>90786.620000000112</v>
      </c>
      <c r="AV3953" s="141">
        <v>87167.220000000118</v>
      </c>
      <c r="AW3953" s="141">
        <v>83547.820000000123</v>
      </c>
      <c r="AX3953" s="141">
        <v>79928.420000000129</v>
      </c>
      <c r="AY3953" s="141">
        <v>76309.020000000135</v>
      </c>
      <c r="AZ3953" s="141">
        <v>72689.620000000141</v>
      </c>
      <c r="BA3953" s="141">
        <v>69070.220000000147</v>
      </c>
      <c r="BB3953" s="141">
        <v>65450.820000000145</v>
      </c>
      <c r="BC3953" s="141">
        <v>61831.420000000144</v>
      </c>
      <c r="BD3953" s="141">
        <v>58212.020000000142</v>
      </c>
      <c r="BE3953" s="141">
        <v>54592.620000000141</v>
      </c>
      <c r="BF3953" s="141">
        <v>50973.220000000139</v>
      </c>
      <c r="BG3953" s="141">
        <v>47353.820000000138</v>
      </c>
      <c r="BH3953" s="141">
        <v>43734.420000000136</v>
      </c>
      <c r="BI3953" s="141">
        <v>40115.020000000135</v>
      </c>
      <c r="BJ3953" s="141">
        <v>36495.620000000134</v>
      </c>
      <c r="BK3953" s="141">
        <v>32876.220000000132</v>
      </c>
      <c r="BL3953" s="141">
        <v>29256.820000000131</v>
      </c>
      <c r="BM3953" s="141">
        <v>25637.420000000129</v>
      </c>
      <c r="BN3953" s="141">
        <v>22018.020000000128</v>
      </c>
      <c r="BO3953" s="141">
        <v>18398.620000000126</v>
      </c>
      <c r="BP3953" s="141">
        <v>14779.220000000127</v>
      </c>
    </row>
    <row r="3954" spans="4:68">
      <c r="D3954" s="174" t="s">
        <v>12258</v>
      </c>
      <c r="E3954" s="175">
        <v>1742437.14</v>
      </c>
      <c r="F3954" s="174" t="s">
        <v>8470</v>
      </c>
      <c r="G3954" s="174" t="s">
        <v>3165</v>
      </c>
      <c r="H3954" s="174" t="s">
        <v>187</v>
      </c>
      <c r="I3954" s="174" t="s">
        <v>3098</v>
      </c>
      <c r="J3954" s="174" t="s">
        <v>12259</v>
      </c>
      <c r="K3954" s="174" t="s">
        <v>12260</v>
      </c>
      <c r="L3954" s="174" t="s">
        <v>172</v>
      </c>
      <c r="M3954" s="174" t="s">
        <v>250</v>
      </c>
      <c r="N3954" s="176">
        <v>960</v>
      </c>
      <c r="O3954" s="174" t="s">
        <v>3407</v>
      </c>
      <c r="P3954" s="177">
        <v>36616</v>
      </c>
      <c r="Q3954" s="176">
        <v>159</v>
      </c>
      <c r="R3954" s="175">
        <v>288591.09000000003</v>
      </c>
      <c r="S3954" s="175">
        <v>1453846.05</v>
      </c>
      <c r="T3954" s="178">
        <v>0</v>
      </c>
      <c r="U3954" s="96">
        <v>15</v>
      </c>
      <c r="V3954" s="38" t="s">
        <v>125</v>
      </c>
      <c r="W3954" s="38"/>
      <c r="X3954" s="137">
        <v>21780.464249999997</v>
      </c>
      <c r="Y3954" s="138">
        <v>65836</v>
      </c>
      <c r="Z3954" s="179">
        <v>66.75</v>
      </c>
      <c r="AA3954" s="139">
        <v>2080</v>
      </c>
      <c r="AB3954" s="131"/>
      <c r="AC3954" s="38"/>
      <c r="AD3954" s="140">
        <v>1453846.05</v>
      </c>
      <c r="AE3954" s="141">
        <v>1432065.5857500001</v>
      </c>
      <c r="AF3954" s="141">
        <v>1410285.1215000001</v>
      </c>
      <c r="AG3954" s="141">
        <v>1388504.6572500002</v>
      </c>
      <c r="AH3954" s="141">
        <v>1366724.1930000002</v>
      </c>
      <c r="AI3954" s="141">
        <v>1344943.7287500002</v>
      </c>
      <c r="AJ3954" s="141">
        <v>1323163.2645000003</v>
      </c>
      <c r="AK3954" s="141">
        <v>1301382.8002500003</v>
      </c>
      <c r="AL3954" s="141">
        <v>1279602.3360000004</v>
      </c>
      <c r="AM3954" s="141">
        <v>1257821.8717500004</v>
      </c>
      <c r="AN3954" s="141">
        <v>1236041.4075000004</v>
      </c>
      <c r="AO3954" s="141">
        <v>1214260.9432500005</v>
      </c>
      <c r="AP3954" s="141">
        <v>1192480.4790000005</v>
      </c>
      <c r="AQ3954" s="141">
        <v>1170700.0147500006</v>
      </c>
      <c r="AR3954" s="141">
        <v>1148919.5505000006</v>
      </c>
      <c r="AS3954" s="141">
        <v>1127139.0862500006</v>
      </c>
      <c r="AT3954" s="141">
        <v>1105358.6220000007</v>
      </c>
      <c r="AU3954" s="141">
        <v>1083578.1577500007</v>
      </c>
      <c r="AV3954" s="141">
        <v>1061797.6935000008</v>
      </c>
      <c r="AW3954" s="141">
        <v>1040017.2292500008</v>
      </c>
      <c r="AX3954" s="141">
        <v>1018236.7650000008</v>
      </c>
      <c r="AY3954" s="141">
        <v>996456.30075000087</v>
      </c>
      <c r="AZ3954" s="141">
        <v>974675.83650000091</v>
      </c>
      <c r="BA3954" s="141">
        <v>952895.37225000095</v>
      </c>
      <c r="BB3954" s="141">
        <v>931114.90800000099</v>
      </c>
      <c r="BC3954" s="141">
        <v>909334.44375000102</v>
      </c>
      <c r="BD3954" s="141">
        <v>887553.97950000106</v>
      </c>
      <c r="BE3954" s="141">
        <v>865773.5152500011</v>
      </c>
      <c r="BF3954" s="141">
        <v>843993.05100000114</v>
      </c>
      <c r="BG3954" s="141">
        <v>822212.58675000118</v>
      </c>
      <c r="BH3954" s="141">
        <v>800432.12250000122</v>
      </c>
      <c r="BI3954" s="141">
        <v>778651.65825000126</v>
      </c>
      <c r="BJ3954" s="141">
        <v>756871.1940000013</v>
      </c>
      <c r="BK3954" s="141">
        <v>735090.72975000134</v>
      </c>
      <c r="BL3954" s="141">
        <v>713310.26550000138</v>
      </c>
      <c r="BM3954" s="141">
        <v>691529.80125000142</v>
      </c>
      <c r="BN3954" s="141">
        <v>669749.33700000145</v>
      </c>
      <c r="BO3954" s="141">
        <v>647968.87275000149</v>
      </c>
      <c r="BP3954" s="141">
        <v>626188.40850000153</v>
      </c>
    </row>
    <row r="3955" spans="4:68">
      <c r="D3955" s="174" t="s">
        <v>12261</v>
      </c>
      <c r="E3955" s="175">
        <v>-134080.44</v>
      </c>
      <c r="F3955" s="174" t="s">
        <v>3540</v>
      </c>
      <c r="G3955" s="174" t="s">
        <v>11432</v>
      </c>
      <c r="H3955" s="174" t="s">
        <v>169</v>
      </c>
      <c r="I3955" s="174" t="s">
        <v>12262</v>
      </c>
      <c r="J3955" s="174" t="s">
        <v>12263</v>
      </c>
      <c r="K3955" s="174"/>
      <c r="L3955" s="174" t="s">
        <v>3509</v>
      </c>
      <c r="M3955" s="174" t="s">
        <v>6122</v>
      </c>
      <c r="N3955" s="176">
        <v>960</v>
      </c>
      <c r="O3955" s="174" t="s">
        <v>3407</v>
      </c>
      <c r="P3955" s="177">
        <v>31229</v>
      </c>
      <c r="Q3955" s="176">
        <v>336</v>
      </c>
      <c r="R3955" s="175">
        <v>-47063.14</v>
      </c>
      <c r="S3955" s="175">
        <v>-87017.3</v>
      </c>
      <c r="T3955" s="178">
        <v>0</v>
      </c>
      <c r="U3955" s="96">
        <v>2</v>
      </c>
      <c r="V3955" s="38" t="s">
        <v>112</v>
      </c>
      <c r="W3955" s="38"/>
      <c r="X3955" s="137">
        <v>-1676.0055</v>
      </c>
      <c r="Y3955" s="138">
        <v>60449</v>
      </c>
      <c r="Z3955" s="179">
        <v>52</v>
      </c>
      <c r="AA3955" s="139">
        <v>2065</v>
      </c>
      <c r="AB3955" s="131"/>
      <c r="AC3955" s="38"/>
      <c r="AD3955" s="140">
        <v>-87017.3</v>
      </c>
      <c r="AE3955" s="141">
        <v>-85341.294500000004</v>
      </c>
      <c r="AF3955" s="141">
        <v>-83665.289000000004</v>
      </c>
      <c r="AG3955" s="141">
        <v>-81989.283500000005</v>
      </c>
      <c r="AH3955" s="141">
        <v>-80313.278000000006</v>
      </c>
      <c r="AI3955" s="141">
        <v>-78637.272500000006</v>
      </c>
      <c r="AJ3955" s="141">
        <v>-76961.267000000007</v>
      </c>
      <c r="AK3955" s="141">
        <v>-75285.261500000008</v>
      </c>
      <c r="AL3955" s="141">
        <v>-73609.256000000008</v>
      </c>
      <c r="AM3955" s="141">
        <v>-71933.250500000009</v>
      </c>
      <c r="AN3955" s="141">
        <v>-70257.24500000001</v>
      </c>
      <c r="AO3955" s="141">
        <v>-68581.239500000011</v>
      </c>
      <c r="AP3955" s="141">
        <v>-66905.234000000011</v>
      </c>
      <c r="AQ3955" s="141">
        <v>-65229.228500000012</v>
      </c>
      <c r="AR3955" s="141">
        <v>-63553.223000000013</v>
      </c>
      <c r="AS3955" s="141">
        <v>-61877.217500000013</v>
      </c>
      <c r="AT3955" s="141">
        <v>-60201.212000000014</v>
      </c>
      <c r="AU3955" s="141">
        <v>-58525.206500000015</v>
      </c>
      <c r="AV3955" s="141">
        <v>-56849.201000000015</v>
      </c>
      <c r="AW3955" s="141">
        <v>-55173.195500000016</v>
      </c>
      <c r="AX3955" s="141">
        <v>-53497.190000000017</v>
      </c>
      <c r="AY3955" s="141">
        <v>-51821.184500000018</v>
      </c>
      <c r="AZ3955" s="141">
        <v>-50145.179000000018</v>
      </c>
      <c r="BA3955" s="141">
        <v>-48469.173500000019</v>
      </c>
      <c r="BB3955" s="141">
        <v>-46793.16800000002</v>
      </c>
      <c r="BC3955" s="141">
        <v>-45117.16250000002</v>
      </c>
      <c r="BD3955" s="141">
        <v>-43441.157000000021</v>
      </c>
      <c r="BE3955" s="141">
        <v>-41765.151500000022</v>
      </c>
      <c r="BF3955" s="141">
        <v>-40089.146000000022</v>
      </c>
      <c r="BG3955" s="141">
        <v>-38413.140500000023</v>
      </c>
      <c r="BH3955" s="141">
        <v>-36737.135000000024</v>
      </c>
      <c r="BI3955" s="141">
        <v>-35061.129500000025</v>
      </c>
      <c r="BJ3955" s="141">
        <v>-33385.124000000025</v>
      </c>
      <c r="BK3955" s="141">
        <v>-31709.118500000026</v>
      </c>
      <c r="BL3955" s="141">
        <v>-30033.113000000027</v>
      </c>
      <c r="BM3955" s="141">
        <v>-28357.107500000027</v>
      </c>
      <c r="BN3955" s="141">
        <v>-26681.102000000028</v>
      </c>
      <c r="BO3955" s="141">
        <v>-25005.096500000029</v>
      </c>
      <c r="BP3955" s="141">
        <v>-23329.091000000029</v>
      </c>
    </row>
    <row r="3956" spans="4:68">
      <c r="D3956" s="174" t="s">
        <v>12264</v>
      </c>
      <c r="E3956" s="176">
        <v>-61777</v>
      </c>
      <c r="F3956" s="174" t="s">
        <v>3540</v>
      </c>
      <c r="G3956" s="174" t="s">
        <v>10566</v>
      </c>
      <c r="H3956" s="174" t="s">
        <v>191</v>
      </c>
      <c r="I3956" s="174" t="s">
        <v>12265</v>
      </c>
      <c r="J3956" s="174" t="s">
        <v>12266</v>
      </c>
      <c r="K3956" s="174"/>
      <c r="L3956" s="174" t="s">
        <v>5395</v>
      </c>
      <c r="M3956" s="174" t="s">
        <v>5240</v>
      </c>
      <c r="N3956" s="176">
        <v>960</v>
      </c>
      <c r="O3956" s="174" t="s">
        <v>3407</v>
      </c>
      <c r="P3956" s="177">
        <v>21002</v>
      </c>
      <c r="Q3956" s="176">
        <v>672</v>
      </c>
      <c r="R3956" s="175">
        <v>-43306.09</v>
      </c>
      <c r="S3956" s="175">
        <v>-18470.91</v>
      </c>
      <c r="T3956" s="178">
        <v>0</v>
      </c>
      <c r="U3956" s="96">
        <v>6</v>
      </c>
      <c r="V3956" s="38" t="s">
        <v>116</v>
      </c>
      <c r="W3956" s="38"/>
      <c r="X3956" s="137">
        <v>-772.21249999999986</v>
      </c>
      <c r="Y3956" s="138">
        <v>50222</v>
      </c>
      <c r="Z3956" s="179">
        <v>24</v>
      </c>
      <c r="AA3956" s="139">
        <v>2037</v>
      </c>
      <c r="AB3956" s="131"/>
      <c r="AC3956" s="38"/>
      <c r="AD3956" s="140">
        <v>-18470.91</v>
      </c>
      <c r="AE3956" s="141">
        <v>-17698.697499999998</v>
      </c>
      <c r="AF3956" s="141">
        <v>-16926.484999999997</v>
      </c>
      <c r="AG3956" s="141">
        <v>-16154.272499999997</v>
      </c>
      <c r="AH3956" s="141">
        <v>-15382.059999999998</v>
      </c>
      <c r="AI3956" s="141">
        <v>-14609.847499999998</v>
      </c>
      <c r="AJ3956" s="141">
        <v>-13837.634999999998</v>
      </c>
      <c r="AK3956" s="141">
        <v>-13065.422499999999</v>
      </c>
      <c r="AL3956" s="141">
        <v>-12293.21</v>
      </c>
      <c r="AM3956" s="141">
        <v>-11520.997499999999</v>
      </c>
      <c r="AN3956" s="141">
        <v>-10748.785</v>
      </c>
      <c r="AO3956" s="141">
        <v>-9976.5725000000002</v>
      </c>
      <c r="AP3956" s="141">
        <v>-9204.36</v>
      </c>
      <c r="AQ3956" s="141">
        <v>-8432.1475000000009</v>
      </c>
      <c r="AR3956" s="141">
        <v>-7659.9350000000013</v>
      </c>
      <c r="AS3956" s="141">
        <v>-6887.7225000000017</v>
      </c>
      <c r="AT3956" s="141">
        <v>-6115.510000000002</v>
      </c>
      <c r="AU3956" s="141">
        <v>-5343.2975000000024</v>
      </c>
      <c r="AV3956" s="141">
        <v>-4571.0850000000028</v>
      </c>
      <c r="AW3956" s="141">
        <v>-3798.8725000000031</v>
      </c>
      <c r="AX3956" s="141">
        <v>-3026.6600000000035</v>
      </c>
      <c r="AY3956" s="141">
        <v>-2254.4475000000039</v>
      </c>
      <c r="AZ3956" s="141">
        <v>-1482.235000000004</v>
      </c>
      <c r="BA3956" s="141">
        <v>-710.02250000000413</v>
      </c>
      <c r="BB3956" s="141">
        <v>0</v>
      </c>
      <c r="BC3956" s="141">
        <v>0</v>
      </c>
      <c r="BD3956" s="141">
        <v>0</v>
      </c>
      <c r="BE3956" s="141">
        <v>0</v>
      </c>
      <c r="BF3956" s="141">
        <v>0</v>
      </c>
      <c r="BG3956" s="141">
        <v>0</v>
      </c>
      <c r="BH3956" s="141">
        <v>0</v>
      </c>
      <c r="BI3956" s="141">
        <v>0</v>
      </c>
      <c r="BJ3956" s="141">
        <v>0</v>
      </c>
      <c r="BK3956" s="141">
        <v>0</v>
      </c>
      <c r="BL3956" s="141">
        <v>0</v>
      </c>
      <c r="BM3956" s="141">
        <v>0</v>
      </c>
      <c r="BN3956" s="141">
        <v>0</v>
      </c>
      <c r="BO3956" s="141">
        <v>0</v>
      </c>
      <c r="BP3956" s="141">
        <v>0</v>
      </c>
    </row>
    <row r="3957" spans="4:68">
      <c r="D3957" s="174" t="s">
        <v>12267</v>
      </c>
      <c r="E3957" s="175">
        <v>-4086.65</v>
      </c>
      <c r="F3957" s="174" t="s">
        <v>11229</v>
      </c>
      <c r="G3957" s="174" t="s">
        <v>11977</v>
      </c>
      <c r="H3957" s="174" t="s">
        <v>179</v>
      </c>
      <c r="I3957" s="174" t="s">
        <v>12268</v>
      </c>
      <c r="J3957" s="174" t="s">
        <v>12269</v>
      </c>
      <c r="K3957" s="174"/>
      <c r="L3957" s="174" t="s">
        <v>7136</v>
      </c>
      <c r="M3957" s="174" t="s">
        <v>7175</v>
      </c>
      <c r="N3957" s="176">
        <v>600</v>
      </c>
      <c r="O3957" s="174" t="s">
        <v>3407</v>
      </c>
      <c r="P3957" s="177">
        <v>15158</v>
      </c>
      <c r="Q3957" s="176">
        <v>864</v>
      </c>
      <c r="R3957" s="175">
        <v>-4086.65</v>
      </c>
      <c r="S3957" s="176">
        <v>0</v>
      </c>
      <c r="T3957" s="178">
        <v>0</v>
      </c>
      <c r="U3957" s="96">
        <v>9</v>
      </c>
      <c r="V3957" s="38" t="s">
        <v>119</v>
      </c>
      <c r="W3957" s="38"/>
      <c r="X3957" s="137">
        <v>0</v>
      </c>
      <c r="Y3957" s="138">
        <v>33420</v>
      </c>
      <c r="Z3957" s="179">
        <v>0</v>
      </c>
      <c r="AA3957" s="139">
        <v>1991</v>
      </c>
      <c r="AB3957" s="131"/>
      <c r="AC3957" s="38"/>
      <c r="AD3957" s="140">
        <v>0</v>
      </c>
      <c r="AE3957" s="141">
        <v>0</v>
      </c>
      <c r="AF3957" s="141">
        <v>0</v>
      </c>
      <c r="AG3957" s="141">
        <v>0</v>
      </c>
      <c r="AH3957" s="141">
        <v>0</v>
      </c>
      <c r="AI3957" s="141">
        <v>0</v>
      </c>
      <c r="AJ3957" s="141">
        <v>0</v>
      </c>
      <c r="AK3957" s="141">
        <v>0</v>
      </c>
      <c r="AL3957" s="141">
        <v>0</v>
      </c>
      <c r="AM3957" s="141">
        <v>0</v>
      </c>
      <c r="AN3957" s="141">
        <v>0</v>
      </c>
      <c r="AO3957" s="141">
        <v>0</v>
      </c>
      <c r="AP3957" s="141">
        <v>0</v>
      </c>
      <c r="AQ3957" s="141">
        <v>0</v>
      </c>
      <c r="AR3957" s="141">
        <v>0</v>
      </c>
      <c r="AS3957" s="141">
        <v>0</v>
      </c>
      <c r="AT3957" s="141">
        <v>0</v>
      </c>
      <c r="AU3957" s="141">
        <v>0</v>
      </c>
      <c r="AV3957" s="141">
        <v>0</v>
      </c>
      <c r="AW3957" s="141">
        <v>0</v>
      </c>
      <c r="AX3957" s="141">
        <v>0</v>
      </c>
      <c r="AY3957" s="141">
        <v>0</v>
      </c>
      <c r="AZ3957" s="141">
        <v>0</v>
      </c>
      <c r="BA3957" s="141">
        <v>0</v>
      </c>
      <c r="BB3957" s="141">
        <v>0</v>
      </c>
      <c r="BC3957" s="141">
        <v>0</v>
      </c>
      <c r="BD3957" s="141">
        <v>0</v>
      </c>
      <c r="BE3957" s="141">
        <v>0</v>
      </c>
      <c r="BF3957" s="141">
        <v>0</v>
      </c>
      <c r="BG3957" s="141">
        <v>0</v>
      </c>
      <c r="BH3957" s="141">
        <v>0</v>
      </c>
      <c r="BI3957" s="141">
        <v>0</v>
      </c>
      <c r="BJ3957" s="141">
        <v>0</v>
      </c>
      <c r="BK3957" s="141">
        <v>0</v>
      </c>
      <c r="BL3957" s="141">
        <v>0</v>
      </c>
      <c r="BM3957" s="141">
        <v>0</v>
      </c>
      <c r="BN3957" s="141">
        <v>0</v>
      </c>
      <c r="BO3957" s="141">
        <v>0</v>
      </c>
      <c r="BP3957" s="141">
        <v>0</v>
      </c>
    </row>
    <row r="3958" spans="4:68">
      <c r="D3958" s="174" t="s">
        <v>12270</v>
      </c>
      <c r="E3958" s="175">
        <v>-20.079999999999998</v>
      </c>
      <c r="F3958" s="174" t="s">
        <v>11290</v>
      </c>
      <c r="G3958" s="174" t="s">
        <v>11977</v>
      </c>
      <c r="H3958" s="174" t="s">
        <v>179</v>
      </c>
      <c r="I3958" s="174" t="s">
        <v>12268</v>
      </c>
      <c r="J3958" s="174" t="s">
        <v>12269</v>
      </c>
      <c r="K3958" s="174"/>
      <c r="L3958" s="174" t="s">
        <v>7136</v>
      </c>
      <c r="M3958" s="174" t="s">
        <v>7175</v>
      </c>
      <c r="N3958" s="176">
        <v>600</v>
      </c>
      <c r="O3958" s="174" t="s">
        <v>3407</v>
      </c>
      <c r="P3958" s="177">
        <v>15158</v>
      </c>
      <c r="Q3958" s="176">
        <v>864</v>
      </c>
      <c r="R3958" s="175">
        <v>-20.079999999999998</v>
      </c>
      <c r="S3958" s="176">
        <v>0</v>
      </c>
      <c r="T3958" s="178">
        <v>0</v>
      </c>
      <c r="U3958" s="96">
        <v>9</v>
      </c>
      <c r="V3958" s="38" t="s">
        <v>119</v>
      </c>
      <c r="W3958" s="38"/>
      <c r="X3958" s="137">
        <v>0</v>
      </c>
      <c r="Y3958" s="138">
        <v>33420</v>
      </c>
      <c r="Z3958" s="179">
        <v>0</v>
      </c>
      <c r="AA3958" s="139">
        <v>1991</v>
      </c>
      <c r="AB3958" s="131"/>
      <c r="AC3958" s="38"/>
      <c r="AD3958" s="140">
        <v>0</v>
      </c>
      <c r="AE3958" s="141">
        <v>0</v>
      </c>
      <c r="AF3958" s="141">
        <v>0</v>
      </c>
      <c r="AG3958" s="141">
        <v>0</v>
      </c>
      <c r="AH3958" s="141">
        <v>0</v>
      </c>
      <c r="AI3958" s="141">
        <v>0</v>
      </c>
      <c r="AJ3958" s="141">
        <v>0</v>
      </c>
      <c r="AK3958" s="141">
        <v>0</v>
      </c>
      <c r="AL3958" s="141">
        <v>0</v>
      </c>
      <c r="AM3958" s="141">
        <v>0</v>
      </c>
      <c r="AN3958" s="141">
        <v>0</v>
      </c>
      <c r="AO3958" s="141">
        <v>0</v>
      </c>
      <c r="AP3958" s="141">
        <v>0</v>
      </c>
      <c r="AQ3958" s="141">
        <v>0</v>
      </c>
      <c r="AR3958" s="141">
        <v>0</v>
      </c>
      <c r="AS3958" s="141">
        <v>0</v>
      </c>
      <c r="AT3958" s="141">
        <v>0</v>
      </c>
      <c r="AU3958" s="141">
        <v>0</v>
      </c>
      <c r="AV3958" s="141">
        <v>0</v>
      </c>
      <c r="AW3958" s="141">
        <v>0</v>
      </c>
      <c r="AX3958" s="141">
        <v>0</v>
      </c>
      <c r="AY3958" s="141">
        <v>0</v>
      </c>
      <c r="AZ3958" s="141">
        <v>0</v>
      </c>
      <c r="BA3958" s="141">
        <v>0</v>
      </c>
      <c r="BB3958" s="141">
        <v>0</v>
      </c>
      <c r="BC3958" s="141">
        <v>0</v>
      </c>
      <c r="BD3958" s="141">
        <v>0</v>
      </c>
      <c r="BE3958" s="141">
        <v>0</v>
      </c>
      <c r="BF3958" s="141">
        <v>0</v>
      </c>
      <c r="BG3958" s="141">
        <v>0</v>
      </c>
      <c r="BH3958" s="141">
        <v>0</v>
      </c>
      <c r="BI3958" s="141">
        <v>0</v>
      </c>
      <c r="BJ3958" s="141">
        <v>0</v>
      </c>
      <c r="BK3958" s="141">
        <v>0</v>
      </c>
      <c r="BL3958" s="141">
        <v>0</v>
      </c>
      <c r="BM3958" s="141">
        <v>0</v>
      </c>
      <c r="BN3958" s="141">
        <v>0</v>
      </c>
      <c r="BO3958" s="141">
        <v>0</v>
      </c>
      <c r="BP3958" s="141">
        <v>0</v>
      </c>
    </row>
    <row r="3959" spans="4:68">
      <c r="D3959" s="174" t="s">
        <v>12271</v>
      </c>
      <c r="E3959" s="175">
        <v>-7551.64</v>
      </c>
      <c r="F3959" s="174" t="s">
        <v>3540</v>
      </c>
      <c r="G3959" s="174" t="s">
        <v>11977</v>
      </c>
      <c r="H3959" s="174" t="s">
        <v>179</v>
      </c>
      <c r="I3959" s="174" t="s">
        <v>12268</v>
      </c>
      <c r="J3959" s="174" t="s">
        <v>12269</v>
      </c>
      <c r="K3959" s="174"/>
      <c r="L3959" s="174" t="s">
        <v>7136</v>
      </c>
      <c r="M3959" s="174" t="s">
        <v>7175</v>
      </c>
      <c r="N3959" s="176">
        <v>600</v>
      </c>
      <c r="O3959" s="174" t="s">
        <v>3407</v>
      </c>
      <c r="P3959" s="177">
        <v>15158</v>
      </c>
      <c r="Q3959" s="176">
        <v>864</v>
      </c>
      <c r="R3959" s="175">
        <v>-7551.64</v>
      </c>
      <c r="S3959" s="176">
        <v>0</v>
      </c>
      <c r="T3959" s="178">
        <v>0</v>
      </c>
      <c r="U3959" s="96">
        <v>9</v>
      </c>
      <c r="V3959" s="38" t="s">
        <v>119</v>
      </c>
      <c r="W3959" s="38"/>
      <c r="X3959" s="137">
        <v>0</v>
      </c>
      <c r="Y3959" s="138">
        <v>33420</v>
      </c>
      <c r="Z3959" s="179">
        <v>0</v>
      </c>
      <c r="AA3959" s="139">
        <v>1991</v>
      </c>
      <c r="AB3959" s="131"/>
      <c r="AC3959" s="38"/>
      <c r="AD3959" s="140">
        <v>0</v>
      </c>
      <c r="AE3959" s="141">
        <v>0</v>
      </c>
      <c r="AF3959" s="141">
        <v>0</v>
      </c>
      <c r="AG3959" s="141">
        <v>0</v>
      </c>
      <c r="AH3959" s="141">
        <v>0</v>
      </c>
      <c r="AI3959" s="141">
        <v>0</v>
      </c>
      <c r="AJ3959" s="141">
        <v>0</v>
      </c>
      <c r="AK3959" s="141">
        <v>0</v>
      </c>
      <c r="AL3959" s="141">
        <v>0</v>
      </c>
      <c r="AM3959" s="141">
        <v>0</v>
      </c>
      <c r="AN3959" s="141">
        <v>0</v>
      </c>
      <c r="AO3959" s="141">
        <v>0</v>
      </c>
      <c r="AP3959" s="141">
        <v>0</v>
      </c>
      <c r="AQ3959" s="141">
        <v>0</v>
      </c>
      <c r="AR3959" s="141">
        <v>0</v>
      </c>
      <c r="AS3959" s="141">
        <v>0</v>
      </c>
      <c r="AT3959" s="141">
        <v>0</v>
      </c>
      <c r="AU3959" s="141">
        <v>0</v>
      </c>
      <c r="AV3959" s="141">
        <v>0</v>
      </c>
      <c r="AW3959" s="141">
        <v>0</v>
      </c>
      <c r="AX3959" s="141">
        <v>0</v>
      </c>
      <c r="AY3959" s="141">
        <v>0</v>
      </c>
      <c r="AZ3959" s="141">
        <v>0</v>
      </c>
      <c r="BA3959" s="141">
        <v>0</v>
      </c>
      <c r="BB3959" s="141">
        <v>0</v>
      </c>
      <c r="BC3959" s="141">
        <v>0</v>
      </c>
      <c r="BD3959" s="141">
        <v>0</v>
      </c>
      <c r="BE3959" s="141">
        <v>0</v>
      </c>
      <c r="BF3959" s="141">
        <v>0</v>
      </c>
      <c r="BG3959" s="141">
        <v>0</v>
      </c>
      <c r="BH3959" s="141">
        <v>0</v>
      </c>
      <c r="BI3959" s="141">
        <v>0</v>
      </c>
      <c r="BJ3959" s="141">
        <v>0</v>
      </c>
      <c r="BK3959" s="141">
        <v>0</v>
      </c>
      <c r="BL3959" s="141">
        <v>0</v>
      </c>
      <c r="BM3959" s="141">
        <v>0</v>
      </c>
      <c r="BN3959" s="141">
        <v>0</v>
      </c>
      <c r="BO3959" s="141">
        <v>0</v>
      </c>
      <c r="BP3959" s="141">
        <v>0</v>
      </c>
    </row>
    <row r="3960" spans="4:68">
      <c r="D3960" s="174" t="s">
        <v>12272</v>
      </c>
      <c r="E3960" s="175">
        <v>-2417.9699999999998</v>
      </c>
      <c r="F3960" s="174" t="s">
        <v>11290</v>
      </c>
      <c r="G3960" s="174" t="s">
        <v>11977</v>
      </c>
      <c r="H3960" s="174" t="s">
        <v>179</v>
      </c>
      <c r="I3960" s="174" t="s">
        <v>12273</v>
      </c>
      <c r="J3960" s="174" t="s">
        <v>12274</v>
      </c>
      <c r="K3960" s="174"/>
      <c r="L3960" s="174" t="s">
        <v>7136</v>
      </c>
      <c r="M3960" s="174" t="s">
        <v>7175</v>
      </c>
      <c r="N3960" s="176">
        <v>600</v>
      </c>
      <c r="O3960" s="174" t="s">
        <v>3407</v>
      </c>
      <c r="P3960" s="177">
        <v>15158</v>
      </c>
      <c r="Q3960" s="176">
        <v>864</v>
      </c>
      <c r="R3960" s="175">
        <v>-2417.9699999999998</v>
      </c>
      <c r="S3960" s="176">
        <v>0</v>
      </c>
      <c r="T3960" s="178">
        <v>0</v>
      </c>
      <c r="U3960" s="96">
        <v>9</v>
      </c>
      <c r="V3960" s="38" t="s">
        <v>119</v>
      </c>
      <c r="W3960" s="38"/>
      <c r="X3960" s="137">
        <v>0</v>
      </c>
      <c r="Y3960" s="138">
        <v>33420</v>
      </c>
      <c r="Z3960" s="179">
        <v>0</v>
      </c>
      <c r="AA3960" s="139">
        <v>1991</v>
      </c>
      <c r="AB3960" s="131"/>
      <c r="AC3960" s="38"/>
      <c r="AD3960" s="140">
        <v>0</v>
      </c>
      <c r="AE3960" s="141">
        <v>0</v>
      </c>
      <c r="AF3960" s="141">
        <v>0</v>
      </c>
      <c r="AG3960" s="141">
        <v>0</v>
      </c>
      <c r="AH3960" s="141">
        <v>0</v>
      </c>
      <c r="AI3960" s="141">
        <v>0</v>
      </c>
      <c r="AJ3960" s="141">
        <v>0</v>
      </c>
      <c r="AK3960" s="141">
        <v>0</v>
      </c>
      <c r="AL3960" s="141">
        <v>0</v>
      </c>
      <c r="AM3960" s="141">
        <v>0</v>
      </c>
      <c r="AN3960" s="141">
        <v>0</v>
      </c>
      <c r="AO3960" s="141">
        <v>0</v>
      </c>
      <c r="AP3960" s="141">
        <v>0</v>
      </c>
      <c r="AQ3960" s="141">
        <v>0</v>
      </c>
      <c r="AR3960" s="141">
        <v>0</v>
      </c>
      <c r="AS3960" s="141">
        <v>0</v>
      </c>
      <c r="AT3960" s="141">
        <v>0</v>
      </c>
      <c r="AU3960" s="141">
        <v>0</v>
      </c>
      <c r="AV3960" s="141">
        <v>0</v>
      </c>
      <c r="AW3960" s="141">
        <v>0</v>
      </c>
      <c r="AX3960" s="141">
        <v>0</v>
      </c>
      <c r="AY3960" s="141">
        <v>0</v>
      </c>
      <c r="AZ3960" s="141">
        <v>0</v>
      </c>
      <c r="BA3960" s="141">
        <v>0</v>
      </c>
      <c r="BB3960" s="141">
        <v>0</v>
      </c>
      <c r="BC3960" s="141">
        <v>0</v>
      </c>
      <c r="BD3960" s="141">
        <v>0</v>
      </c>
      <c r="BE3960" s="141">
        <v>0</v>
      </c>
      <c r="BF3960" s="141">
        <v>0</v>
      </c>
      <c r="BG3960" s="141">
        <v>0</v>
      </c>
      <c r="BH3960" s="141">
        <v>0</v>
      </c>
      <c r="BI3960" s="141">
        <v>0</v>
      </c>
      <c r="BJ3960" s="141">
        <v>0</v>
      </c>
      <c r="BK3960" s="141">
        <v>0</v>
      </c>
      <c r="BL3960" s="141">
        <v>0</v>
      </c>
      <c r="BM3960" s="141">
        <v>0</v>
      </c>
      <c r="BN3960" s="141">
        <v>0</v>
      </c>
      <c r="BO3960" s="141">
        <v>0</v>
      </c>
      <c r="BP3960" s="141">
        <v>0</v>
      </c>
    </row>
    <row r="3961" spans="4:68">
      <c r="D3961" s="174" t="s">
        <v>12275</v>
      </c>
      <c r="E3961" s="175">
        <v>-3331.69</v>
      </c>
      <c r="F3961" s="174" t="s">
        <v>3540</v>
      </c>
      <c r="G3961" s="174" t="s">
        <v>11977</v>
      </c>
      <c r="H3961" s="174" t="s">
        <v>179</v>
      </c>
      <c r="I3961" s="174" t="s">
        <v>12273</v>
      </c>
      <c r="J3961" s="174" t="s">
        <v>12274</v>
      </c>
      <c r="K3961" s="174"/>
      <c r="L3961" s="174" t="s">
        <v>7136</v>
      </c>
      <c r="M3961" s="174" t="s">
        <v>7175</v>
      </c>
      <c r="N3961" s="176">
        <v>600</v>
      </c>
      <c r="O3961" s="174" t="s">
        <v>3407</v>
      </c>
      <c r="P3961" s="177">
        <v>15158</v>
      </c>
      <c r="Q3961" s="176">
        <v>864</v>
      </c>
      <c r="R3961" s="175">
        <v>-3331.69</v>
      </c>
      <c r="S3961" s="176">
        <v>0</v>
      </c>
      <c r="T3961" s="178">
        <v>0</v>
      </c>
      <c r="U3961" s="96">
        <v>9</v>
      </c>
      <c r="V3961" s="38" t="s">
        <v>119</v>
      </c>
      <c r="W3961" s="38"/>
      <c r="X3961" s="137">
        <v>0</v>
      </c>
      <c r="Y3961" s="138">
        <v>33420</v>
      </c>
      <c r="Z3961" s="179">
        <v>0</v>
      </c>
      <c r="AA3961" s="139">
        <v>1991</v>
      </c>
      <c r="AB3961" s="131"/>
      <c r="AC3961" s="38"/>
      <c r="AD3961" s="140">
        <v>0</v>
      </c>
      <c r="AE3961" s="141">
        <v>0</v>
      </c>
      <c r="AF3961" s="141">
        <v>0</v>
      </c>
      <c r="AG3961" s="141">
        <v>0</v>
      </c>
      <c r="AH3961" s="141">
        <v>0</v>
      </c>
      <c r="AI3961" s="141">
        <v>0</v>
      </c>
      <c r="AJ3961" s="141">
        <v>0</v>
      </c>
      <c r="AK3961" s="141">
        <v>0</v>
      </c>
      <c r="AL3961" s="141">
        <v>0</v>
      </c>
      <c r="AM3961" s="141">
        <v>0</v>
      </c>
      <c r="AN3961" s="141">
        <v>0</v>
      </c>
      <c r="AO3961" s="141">
        <v>0</v>
      </c>
      <c r="AP3961" s="141">
        <v>0</v>
      </c>
      <c r="AQ3961" s="141">
        <v>0</v>
      </c>
      <c r="AR3961" s="141">
        <v>0</v>
      </c>
      <c r="AS3961" s="141">
        <v>0</v>
      </c>
      <c r="AT3961" s="141">
        <v>0</v>
      </c>
      <c r="AU3961" s="141">
        <v>0</v>
      </c>
      <c r="AV3961" s="141">
        <v>0</v>
      </c>
      <c r="AW3961" s="141">
        <v>0</v>
      </c>
      <c r="AX3961" s="141">
        <v>0</v>
      </c>
      <c r="AY3961" s="141">
        <v>0</v>
      </c>
      <c r="AZ3961" s="141">
        <v>0</v>
      </c>
      <c r="BA3961" s="141">
        <v>0</v>
      </c>
      <c r="BB3961" s="141">
        <v>0</v>
      </c>
      <c r="BC3961" s="141">
        <v>0</v>
      </c>
      <c r="BD3961" s="141">
        <v>0</v>
      </c>
      <c r="BE3961" s="141">
        <v>0</v>
      </c>
      <c r="BF3961" s="141">
        <v>0</v>
      </c>
      <c r="BG3961" s="141">
        <v>0</v>
      </c>
      <c r="BH3961" s="141">
        <v>0</v>
      </c>
      <c r="BI3961" s="141">
        <v>0</v>
      </c>
      <c r="BJ3961" s="141">
        <v>0</v>
      </c>
      <c r="BK3961" s="141">
        <v>0</v>
      </c>
      <c r="BL3961" s="141">
        <v>0</v>
      </c>
      <c r="BM3961" s="141">
        <v>0</v>
      </c>
      <c r="BN3961" s="141">
        <v>0</v>
      </c>
      <c r="BO3961" s="141">
        <v>0</v>
      </c>
      <c r="BP3961" s="141">
        <v>0</v>
      </c>
    </row>
    <row r="3962" spans="4:68">
      <c r="D3962" s="174" t="s">
        <v>12276</v>
      </c>
      <c r="E3962" s="175">
        <v>-218883.11</v>
      </c>
      <c r="F3962" s="174" t="s">
        <v>3540</v>
      </c>
      <c r="G3962" s="174" t="s">
        <v>1287</v>
      </c>
      <c r="H3962" s="174" t="s">
        <v>176</v>
      </c>
      <c r="I3962" s="174" t="s">
        <v>12277</v>
      </c>
      <c r="J3962" s="174" t="s">
        <v>12278</v>
      </c>
      <c r="K3962" s="174"/>
      <c r="L3962" s="174" t="s">
        <v>8461</v>
      </c>
      <c r="M3962" s="174" t="s">
        <v>3575</v>
      </c>
      <c r="N3962" s="176">
        <v>960</v>
      </c>
      <c r="O3962" s="174" t="s">
        <v>3407</v>
      </c>
      <c r="P3962" s="177">
        <v>34881</v>
      </c>
      <c r="Q3962" s="176">
        <v>216</v>
      </c>
      <c r="R3962" s="175">
        <v>-49469.05</v>
      </c>
      <c r="S3962" s="175">
        <v>-169414.06</v>
      </c>
      <c r="T3962" s="178">
        <v>0</v>
      </c>
      <c r="U3962" s="96">
        <v>19</v>
      </c>
      <c r="V3962" s="38" t="s">
        <v>129</v>
      </c>
      <c r="W3962" s="38"/>
      <c r="X3962" s="137">
        <v>-2736.0388749999997</v>
      </c>
      <c r="Y3962" s="138">
        <v>64101</v>
      </c>
      <c r="Z3962" s="179">
        <v>62</v>
      </c>
      <c r="AA3962" s="139">
        <v>2075</v>
      </c>
      <c r="AB3962" s="131"/>
      <c r="AC3962" s="38"/>
      <c r="AD3962" s="140">
        <v>-169414.06</v>
      </c>
      <c r="AE3962" s="141">
        <v>-166678.021125</v>
      </c>
      <c r="AF3962" s="141">
        <v>-163941.98225</v>
      </c>
      <c r="AG3962" s="141">
        <v>-161205.943375</v>
      </c>
      <c r="AH3962" s="141">
        <v>-158469.9045</v>
      </c>
      <c r="AI3962" s="141">
        <v>-155733.86562500001</v>
      </c>
      <c r="AJ3962" s="141">
        <v>-152997.82675000001</v>
      </c>
      <c r="AK3962" s="141">
        <v>-150261.78787500001</v>
      </c>
      <c r="AL3962" s="141">
        <v>-147525.74900000001</v>
      </c>
      <c r="AM3962" s="141">
        <v>-144789.71012500001</v>
      </c>
      <c r="AN3962" s="141">
        <v>-142053.67125000001</v>
      </c>
      <c r="AO3962" s="141">
        <v>-139317.63237500002</v>
      </c>
      <c r="AP3962" s="141">
        <v>-136581.59350000002</v>
      </c>
      <c r="AQ3962" s="141">
        <v>-133845.55462500002</v>
      </c>
      <c r="AR3962" s="141">
        <v>-131109.51575000002</v>
      </c>
      <c r="AS3962" s="141">
        <v>-128373.47687500002</v>
      </c>
      <c r="AT3962" s="141">
        <v>-125637.43800000002</v>
      </c>
      <c r="AU3962" s="141">
        <v>-122901.39912500003</v>
      </c>
      <c r="AV3962" s="141">
        <v>-120165.36025000003</v>
      </c>
      <c r="AW3962" s="141">
        <v>-117429.32137500003</v>
      </c>
      <c r="AX3962" s="141">
        <v>-114693.28250000003</v>
      </c>
      <c r="AY3962" s="141">
        <v>-111957.24362500003</v>
      </c>
      <c r="AZ3962" s="141">
        <v>-109221.20475000003</v>
      </c>
      <c r="BA3962" s="141">
        <v>-106485.16587500004</v>
      </c>
      <c r="BB3962" s="141">
        <v>-103749.12700000004</v>
      </c>
      <c r="BC3962" s="141">
        <v>-101013.08812500004</v>
      </c>
      <c r="BD3962" s="141">
        <v>-98277.04925000004</v>
      </c>
      <c r="BE3962" s="141">
        <v>-95541.010375000042</v>
      </c>
      <c r="BF3962" s="141">
        <v>-92804.971500000043</v>
      </c>
      <c r="BG3962" s="141">
        <v>-90068.932625000045</v>
      </c>
      <c r="BH3962" s="141">
        <v>-87332.893750000047</v>
      </c>
      <c r="BI3962" s="141">
        <v>-84596.854875000048</v>
      </c>
      <c r="BJ3962" s="141">
        <v>-81860.81600000005</v>
      </c>
      <c r="BK3962" s="141">
        <v>-79124.777125000051</v>
      </c>
      <c r="BL3962" s="141">
        <v>-76388.738250000053</v>
      </c>
      <c r="BM3962" s="141">
        <v>-73652.699375000055</v>
      </c>
      <c r="BN3962" s="141">
        <v>-70916.660500000056</v>
      </c>
      <c r="BO3962" s="141">
        <v>-68180.621625000058</v>
      </c>
      <c r="BP3962" s="141">
        <v>-65444.58275000006</v>
      </c>
    </row>
    <row r="3963" spans="4:68">
      <c r="D3963" s="174" t="s">
        <v>12279</v>
      </c>
      <c r="E3963" s="175">
        <v>-288433.91999999998</v>
      </c>
      <c r="F3963" s="174" t="s">
        <v>3540</v>
      </c>
      <c r="G3963" s="174" t="s">
        <v>1287</v>
      </c>
      <c r="H3963" s="174" t="s">
        <v>176</v>
      </c>
      <c r="I3963" s="174" t="s">
        <v>12280</v>
      </c>
      <c r="J3963" s="174" t="s">
        <v>12281</v>
      </c>
      <c r="K3963" s="174"/>
      <c r="L3963" s="174" t="s">
        <v>8461</v>
      </c>
      <c r="M3963" s="174" t="s">
        <v>3575</v>
      </c>
      <c r="N3963" s="176">
        <v>960</v>
      </c>
      <c r="O3963" s="174" t="s">
        <v>3407</v>
      </c>
      <c r="P3963" s="177">
        <v>34881</v>
      </c>
      <c r="Q3963" s="176">
        <v>216</v>
      </c>
      <c r="R3963" s="175">
        <v>-65188.04</v>
      </c>
      <c r="S3963" s="175">
        <v>-223245.88</v>
      </c>
      <c r="T3963" s="178">
        <v>0</v>
      </c>
      <c r="U3963" s="96">
        <v>19</v>
      </c>
      <c r="V3963" s="38" t="s">
        <v>129</v>
      </c>
      <c r="W3963" s="38"/>
      <c r="X3963" s="137">
        <v>-3605.424</v>
      </c>
      <c r="Y3963" s="138">
        <v>64101</v>
      </c>
      <c r="Z3963" s="179">
        <v>62</v>
      </c>
      <c r="AA3963" s="139">
        <v>2075</v>
      </c>
      <c r="AB3963" s="131"/>
      <c r="AC3963" s="38"/>
      <c r="AD3963" s="140">
        <v>-223245.88</v>
      </c>
      <c r="AE3963" s="141">
        <v>-219640.45600000001</v>
      </c>
      <c r="AF3963" s="141">
        <v>-216035.03200000001</v>
      </c>
      <c r="AG3963" s="141">
        <v>-212429.60800000001</v>
      </c>
      <c r="AH3963" s="141">
        <v>-208824.18400000001</v>
      </c>
      <c r="AI3963" s="141">
        <v>-205218.76</v>
      </c>
      <c r="AJ3963" s="141">
        <v>-201613.33600000001</v>
      </c>
      <c r="AK3963" s="141">
        <v>-198007.91200000001</v>
      </c>
      <c r="AL3963" s="141">
        <v>-194402.48800000001</v>
      </c>
      <c r="AM3963" s="141">
        <v>-190797.06400000001</v>
      </c>
      <c r="AN3963" s="141">
        <v>-187191.64</v>
      </c>
      <c r="AO3963" s="141">
        <v>-183586.21600000001</v>
      </c>
      <c r="AP3963" s="141">
        <v>-179980.79200000002</v>
      </c>
      <c r="AQ3963" s="141">
        <v>-176375.36800000002</v>
      </c>
      <c r="AR3963" s="141">
        <v>-172769.94400000002</v>
      </c>
      <c r="AS3963" s="141">
        <v>-169164.52000000002</v>
      </c>
      <c r="AT3963" s="141">
        <v>-165559.09600000002</v>
      </c>
      <c r="AU3963" s="141">
        <v>-161953.67200000002</v>
      </c>
      <c r="AV3963" s="141">
        <v>-158348.24800000002</v>
      </c>
      <c r="AW3963" s="141">
        <v>-154742.82400000002</v>
      </c>
      <c r="AX3963" s="141">
        <v>-151137.40000000002</v>
      </c>
      <c r="AY3963" s="141">
        <v>-147531.97600000002</v>
      </c>
      <c r="AZ3963" s="141">
        <v>-143926.55200000003</v>
      </c>
      <c r="BA3963" s="141">
        <v>-140321.12800000003</v>
      </c>
      <c r="BB3963" s="141">
        <v>-136715.70400000003</v>
      </c>
      <c r="BC3963" s="141">
        <v>-133110.28000000003</v>
      </c>
      <c r="BD3963" s="141">
        <v>-129504.85600000003</v>
      </c>
      <c r="BE3963" s="141">
        <v>-125899.43200000003</v>
      </c>
      <c r="BF3963" s="141">
        <v>-122294.00800000003</v>
      </c>
      <c r="BG3963" s="141">
        <v>-118688.58400000003</v>
      </c>
      <c r="BH3963" s="141">
        <v>-115083.16000000003</v>
      </c>
      <c r="BI3963" s="141">
        <v>-111477.73600000003</v>
      </c>
      <c r="BJ3963" s="141">
        <v>-107872.31200000003</v>
      </c>
      <c r="BK3963" s="141">
        <v>-104266.88800000004</v>
      </c>
      <c r="BL3963" s="141">
        <v>-100661.46400000004</v>
      </c>
      <c r="BM3963" s="141">
        <v>-97056.040000000037</v>
      </c>
      <c r="BN3963" s="141">
        <v>-93450.616000000038</v>
      </c>
      <c r="BO3963" s="141">
        <v>-89845.192000000039</v>
      </c>
      <c r="BP3963" s="141">
        <v>-86239.76800000004</v>
      </c>
    </row>
    <row r="3964" spans="4:68">
      <c r="D3964" s="174" t="s">
        <v>12282</v>
      </c>
      <c r="E3964" s="175">
        <v>-389458.13</v>
      </c>
      <c r="F3964" s="174" t="s">
        <v>3540</v>
      </c>
      <c r="G3964" s="174" t="s">
        <v>1287</v>
      </c>
      <c r="H3964" s="174" t="s">
        <v>176</v>
      </c>
      <c r="I3964" s="174" t="s">
        <v>12283</v>
      </c>
      <c r="J3964" s="174" t="s">
        <v>12284</v>
      </c>
      <c r="K3964" s="174"/>
      <c r="L3964" s="174" t="s">
        <v>8461</v>
      </c>
      <c r="M3964" s="174" t="s">
        <v>3575</v>
      </c>
      <c r="N3964" s="176">
        <v>960</v>
      </c>
      <c r="O3964" s="174" t="s">
        <v>3407</v>
      </c>
      <c r="P3964" s="177">
        <v>34881</v>
      </c>
      <c r="Q3964" s="176">
        <v>216</v>
      </c>
      <c r="R3964" s="175">
        <v>-88020.21</v>
      </c>
      <c r="S3964" s="175">
        <v>-301437.92</v>
      </c>
      <c r="T3964" s="178">
        <v>0</v>
      </c>
      <c r="U3964" s="96">
        <v>19</v>
      </c>
      <c r="V3964" s="38" t="s">
        <v>129</v>
      </c>
      <c r="W3964" s="38"/>
      <c r="X3964" s="137">
        <v>-4868.2266250000002</v>
      </c>
      <c r="Y3964" s="138">
        <v>64101</v>
      </c>
      <c r="Z3964" s="179">
        <v>62</v>
      </c>
      <c r="AA3964" s="139">
        <v>2075</v>
      </c>
      <c r="AB3964" s="131"/>
      <c r="AC3964" s="38"/>
      <c r="AD3964" s="140">
        <v>-301437.92</v>
      </c>
      <c r="AE3964" s="141">
        <v>-296569.69337499997</v>
      </c>
      <c r="AF3964" s="141">
        <v>-291701.46674999996</v>
      </c>
      <c r="AG3964" s="141">
        <v>-286833.24012499995</v>
      </c>
      <c r="AH3964" s="141">
        <v>-281965.01349999994</v>
      </c>
      <c r="AI3964" s="141">
        <v>-277096.78687499993</v>
      </c>
      <c r="AJ3964" s="141">
        <v>-272228.56024999992</v>
      </c>
      <c r="AK3964" s="141">
        <v>-267360.33362499991</v>
      </c>
      <c r="AL3964" s="141">
        <v>-262492.1069999999</v>
      </c>
      <c r="AM3964" s="141">
        <v>-257623.88037499989</v>
      </c>
      <c r="AN3964" s="141">
        <v>-252755.65374999988</v>
      </c>
      <c r="AO3964" s="141">
        <v>-247887.42712499987</v>
      </c>
      <c r="AP3964" s="141">
        <v>-243019.20049999986</v>
      </c>
      <c r="AQ3964" s="141">
        <v>-238150.97387499985</v>
      </c>
      <c r="AR3964" s="141">
        <v>-233282.74724999984</v>
      </c>
      <c r="AS3964" s="141">
        <v>-228414.52062499983</v>
      </c>
      <c r="AT3964" s="141">
        <v>-223546.29399999982</v>
      </c>
      <c r="AU3964" s="141">
        <v>-218678.06737499981</v>
      </c>
      <c r="AV3964" s="141">
        <v>-213809.8407499998</v>
      </c>
      <c r="AW3964" s="141">
        <v>-208941.61412499979</v>
      </c>
      <c r="AX3964" s="141">
        <v>-204073.38749999978</v>
      </c>
      <c r="AY3964" s="141">
        <v>-199205.16087499977</v>
      </c>
      <c r="AZ3964" s="141">
        <v>-194336.93424999976</v>
      </c>
      <c r="BA3964" s="141">
        <v>-189468.70762499975</v>
      </c>
      <c r="BB3964" s="141">
        <v>-184600.48099999974</v>
      </c>
      <c r="BC3964" s="141">
        <v>-179732.25437499973</v>
      </c>
      <c r="BD3964" s="141">
        <v>-174864.02774999972</v>
      </c>
      <c r="BE3964" s="141">
        <v>-169995.80112499971</v>
      </c>
      <c r="BF3964" s="141">
        <v>-165127.5744999997</v>
      </c>
      <c r="BG3964" s="141">
        <v>-160259.34787499969</v>
      </c>
      <c r="BH3964" s="141">
        <v>-155391.12124999968</v>
      </c>
      <c r="BI3964" s="141">
        <v>-150522.89462499967</v>
      </c>
      <c r="BJ3964" s="141">
        <v>-145654.66799999966</v>
      </c>
      <c r="BK3964" s="141">
        <v>-140786.44137499965</v>
      </c>
      <c r="BL3964" s="141">
        <v>-135918.21474999964</v>
      </c>
      <c r="BM3964" s="141">
        <v>-131049.98812499964</v>
      </c>
      <c r="BN3964" s="141">
        <v>-126181.76149999964</v>
      </c>
      <c r="BO3964" s="141">
        <v>-121313.53487499965</v>
      </c>
      <c r="BP3964" s="141">
        <v>-116445.30824999965</v>
      </c>
    </row>
    <row r="3965" spans="4:68">
      <c r="D3965" s="174" t="s">
        <v>12285</v>
      </c>
      <c r="E3965" s="175">
        <v>87366.78</v>
      </c>
      <c r="F3965" s="174" t="s">
        <v>3409</v>
      </c>
      <c r="G3965" s="174" t="s">
        <v>3127</v>
      </c>
      <c r="H3965" s="174" t="s">
        <v>169</v>
      </c>
      <c r="I3965" s="174" t="s">
        <v>12286</v>
      </c>
      <c r="J3965" s="174" t="s">
        <v>12287</v>
      </c>
      <c r="K3965" s="174"/>
      <c r="L3965" s="174" t="s">
        <v>12288</v>
      </c>
      <c r="M3965" s="174"/>
      <c r="N3965" s="176">
        <v>960</v>
      </c>
      <c r="O3965" s="174" t="s">
        <v>3407</v>
      </c>
      <c r="P3965" s="177">
        <v>36892</v>
      </c>
      <c r="Q3965" s="176">
        <v>150</v>
      </c>
      <c r="R3965" s="175">
        <v>13559.99</v>
      </c>
      <c r="S3965" s="175">
        <v>73806.789999999994</v>
      </c>
      <c r="T3965" s="178">
        <v>0</v>
      </c>
      <c r="U3965" s="96">
        <v>6</v>
      </c>
      <c r="V3965" s="38" t="s">
        <v>116</v>
      </c>
      <c r="W3965" s="38"/>
      <c r="X3965" s="137">
        <v>1092.08475</v>
      </c>
      <c r="Y3965" s="138">
        <v>66112</v>
      </c>
      <c r="Z3965" s="179">
        <v>67.5</v>
      </c>
      <c r="AA3965" s="139">
        <v>2081</v>
      </c>
      <c r="AB3965" s="131"/>
      <c r="AC3965" s="38"/>
      <c r="AD3965" s="140">
        <v>73806.789999999994</v>
      </c>
      <c r="AE3965" s="141">
        <v>72714.705249999999</v>
      </c>
      <c r="AF3965" s="141">
        <v>71622.620500000005</v>
      </c>
      <c r="AG3965" s="141">
        <v>70530.53575000001</v>
      </c>
      <c r="AH3965" s="141">
        <v>69438.451000000015</v>
      </c>
      <c r="AI3965" s="141">
        <v>68346.366250000021</v>
      </c>
      <c r="AJ3965" s="141">
        <v>67254.281500000026</v>
      </c>
      <c r="AK3965" s="141">
        <v>66162.196750000032</v>
      </c>
      <c r="AL3965" s="141">
        <v>65070.11200000003</v>
      </c>
      <c r="AM3965" s="141">
        <v>63978.027250000028</v>
      </c>
      <c r="AN3965" s="141">
        <v>62885.942500000026</v>
      </c>
      <c r="AO3965" s="141">
        <v>61793.857750000025</v>
      </c>
      <c r="AP3965" s="141">
        <v>60701.773000000023</v>
      </c>
      <c r="AQ3965" s="141">
        <v>59609.688250000021</v>
      </c>
      <c r="AR3965" s="141">
        <v>58517.603500000019</v>
      </c>
      <c r="AS3965" s="141">
        <v>57425.518750000017</v>
      </c>
      <c r="AT3965" s="141">
        <v>56333.434000000016</v>
      </c>
      <c r="AU3965" s="141">
        <v>55241.349250000014</v>
      </c>
      <c r="AV3965" s="141">
        <v>54149.264500000012</v>
      </c>
      <c r="AW3965" s="141">
        <v>53057.17975000001</v>
      </c>
      <c r="AX3965" s="141">
        <v>51965.095000000008</v>
      </c>
      <c r="AY3965" s="141">
        <v>50873.010250000007</v>
      </c>
      <c r="AZ3965" s="141">
        <v>49780.925500000005</v>
      </c>
      <c r="BA3965" s="141">
        <v>48688.840750000003</v>
      </c>
      <c r="BB3965" s="141">
        <v>47596.756000000001</v>
      </c>
      <c r="BC3965" s="141">
        <v>46504.671249999999</v>
      </c>
      <c r="BD3965" s="141">
        <v>45412.586499999998</v>
      </c>
      <c r="BE3965" s="141">
        <v>44320.501749999996</v>
      </c>
      <c r="BF3965" s="141">
        <v>43228.416999999994</v>
      </c>
      <c r="BG3965" s="141">
        <v>42136.332249999992</v>
      </c>
      <c r="BH3965" s="141">
        <v>41044.24749999999</v>
      </c>
      <c r="BI3965" s="141">
        <v>39952.162749999989</v>
      </c>
      <c r="BJ3965" s="141">
        <v>38860.077999999987</v>
      </c>
      <c r="BK3965" s="141">
        <v>37767.993249999985</v>
      </c>
      <c r="BL3965" s="141">
        <v>36675.908499999983</v>
      </c>
      <c r="BM3965" s="141">
        <v>35583.823749999981</v>
      </c>
      <c r="BN3965" s="141">
        <v>34491.73899999998</v>
      </c>
      <c r="BO3965" s="141">
        <v>33399.654249999978</v>
      </c>
      <c r="BP3965" s="141">
        <v>32307.569499999976</v>
      </c>
    </row>
    <row r="3966" spans="4:68">
      <c r="D3966" s="174" t="s">
        <v>12289</v>
      </c>
      <c r="E3966" s="176">
        <v>83456</v>
      </c>
      <c r="F3966" s="174" t="s">
        <v>3409</v>
      </c>
      <c r="G3966" s="174" t="s">
        <v>3127</v>
      </c>
      <c r="H3966" s="174" t="s">
        <v>169</v>
      </c>
      <c r="I3966" s="174" t="s">
        <v>12290</v>
      </c>
      <c r="J3966" s="174" t="s">
        <v>12291</v>
      </c>
      <c r="K3966" s="174"/>
      <c r="L3966" s="174" t="s">
        <v>12288</v>
      </c>
      <c r="M3966" s="174"/>
      <c r="N3966" s="176">
        <v>960</v>
      </c>
      <c r="O3966" s="174" t="s">
        <v>3407</v>
      </c>
      <c r="P3966" s="177">
        <v>36892</v>
      </c>
      <c r="Q3966" s="176">
        <v>150</v>
      </c>
      <c r="R3966" s="175">
        <v>12953.06</v>
      </c>
      <c r="S3966" s="175">
        <v>70502.94</v>
      </c>
      <c r="T3966" s="178">
        <v>0</v>
      </c>
      <c r="U3966" s="96">
        <v>6</v>
      </c>
      <c r="V3966" s="38" t="s">
        <v>116</v>
      </c>
      <c r="W3966" s="38"/>
      <c r="X3966" s="137">
        <v>1043.2</v>
      </c>
      <c r="Y3966" s="138">
        <v>66112</v>
      </c>
      <c r="Z3966" s="179">
        <v>67.5</v>
      </c>
      <c r="AA3966" s="139">
        <v>2081</v>
      </c>
      <c r="AB3966" s="131"/>
      <c r="AC3966" s="38"/>
      <c r="AD3966" s="140">
        <v>70502.94</v>
      </c>
      <c r="AE3966" s="141">
        <v>69459.740000000005</v>
      </c>
      <c r="AF3966" s="141">
        <v>68416.540000000008</v>
      </c>
      <c r="AG3966" s="141">
        <v>67373.340000000011</v>
      </c>
      <c r="AH3966" s="141">
        <v>66330.140000000014</v>
      </c>
      <c r="AI3966" s="141">
        <v>65286.940000000017</v>
      </c>
      <c r="AJ3966" s="141">
        <v>64243.74000000002</v>
      </c>
      <c r="AK3966" s="141">
        <v>63200.540000000023</v>
      </c>
      <c r="AL3966" s="141">
        <v>62157.340000000026</v>
      </c>
      <c r="AM3966" s="141">
        <v>61114.140000000029</v>
      </c>
      <c r="AN3966" s="141">
        <v>60070.940000000031</v>
      </c>
      <c r="AO3966" s="141">
        <v>59027.740000000034</v>
      </c>
      <c r="AP3966" s="141">
        <v>57984.540000000037</v>
      </c>
      <c r="AQ3966" s="141">
        <v>56941.34000000004</v>
      </c>
      <c r="AR3966" s="141">
        <v>55898.140000000043</v>
      </c>
      <c r="AS3966" s="141">
        <v>54854.940000000046</v>
      </c>
      <c r="AT3966" s="141">
        <v>53811.740000000049</v>
      </c>
      <c r="AU3966" s="141">
        <v>52768.540000000052</v>
      </c>
      <c r="AV3966" s="141">
        <v>51725.340000000055</v>
      </c>
      <c r="AW3966" s="141">
        <v>50682.140000000058</v>
      </c>
      <c r="AX3966" s="141">
        <v>49638.940000000061</v>
      </c>
      <c r="AY3966" s="141">
        <v>48595.740000000063</v>
      </c>
      <c r="AZ3966" s="141">
        <v>47552.540000000066</v>
      </c>
      <c r="BA3966" s="141">
        <v>46509.340000000069</v>
      </c>
      <c r="BB3966" s="141">
        <v>45466.140000000072</v>
      </c>
      <c r="BC3966" s="141">
        <v>44422.940000000075</v>
      </c>
      <c r="BD3966" s="141">
        <v>43379.740000000078</v>
      </c>
      <c r="BE3966" s="141">
        <v>42336.540000000081</v>
      </c>
      <c r="BF3966" s="141">
        <v>41293.340000000084</v>
      </c>
      <c r="BG3966" s="141">
        <v>40250.140000000087</v>
      </c>
      <c r="BH3966" s="141">
        <v>39206.94000000009</v>
      </c>
      <c r="BI3966" s="141">
        <v>38163.740000000093</v>
      </c>
      <c r="BJ3966" s="141">
        <v>37120.540000000095</v>
      </c>
      <c r="BK3966" s="141">
        <v>36077.340000000098</v>
      </c>
      <c r="BL3966" s="141">
        <v>35034.140000000101</v>
      </c>
      <c r="BM3966" s="141">
        <v>33990.940000000104</v>
      </c>
      <c r="BN3966" s="141">
        <v>32947.740000000107</v>
      </c>
      <c r="BO3966" s="141">
        <v>31904.540000000106</v>
      </c>
      <c r="BP3966" s="141">
        <v>30861.340000000106</v>
      </c>
    </row>
    <row r="3967" spans="4:68">
      <c r="D3967" s="174" t="s">
        <v>12292</v>
      </c>
      <c r="E3967" s="175">
        <v>-49210.42</v>
      </c>
      <c r="F3967" s="174" t="s">
        <v>3409</v>
      </c>
      <c r="G3967" s="174" t="s">
        <v>3127</v>
      </c>
      <c r="H3967" s="174" t="s">
        <v>169</v>
      </c>
      <c r="I3967" s="174" t="s">
        <v>12293</v>
      </c>
      <c r="J3967" s="174" t="s">
        <v>12294</v>
      </c>
      <c r="K3967" s="174"/>
      <c r="L3967" s="174" t="s">
        <v>12288</v>
      </c>
      <c r="M3967" s="174"/>
      <c r="N3967" s="176">
        <v>960</v>
      </c>
      <c r="O3967" s="174" t="s">
        <v>3407</v>
      </c>
      <c r="P3967" s="177">
        <v>36892</v>
      </c>
      <c r="Q3967" s="176">
        <v>150</v>
      </c>
      <c r="R3967" s="175">
        <v>-7637.86</v>
      </c>
      <c r="S3967" s="175">
        <v>-41572.559999999998</v>
      </c>
      <c r="T3967" s="178">
        <v>0</v>
      </c>
      <c r="U3967" s="96">
        <v>2</v>
      </c>
      <c r="V3967" s="38" t="s">
        <v>112</v>
      </c>
      <c r="W3967" s="38"/>
      <c r="X3967" s="137">
        <v>-615.13025000000005</v>
      </c>
      <c r="Y3967" s="138">
        <v>66112</v>
      </c>
      <c r="Z3967" s="179">
        <v>67.5</v>
      </c>
      <c r="AA3967" s="139">
        <v>2081</v>
      </c>
      <c r="AB3967" s="131"/>
      <c r="AC3967" s="38"/>
      <c r="AD3967" s="140">
        <v>-41572.559999999998</v>
      </c>
      <c r="AE3967" s="141">
        <v>-40957.429749999996</v>
      </c>
      <c r="AF3967" s="141">
        <v>-40342.299499999994</v>
      </c>
      <c r="AG3967" s="141">
        <v>-39727.169249999992</v>
      </c>
      <c r="AH3967" s="141">
        <v>-39112.03899999999</v>
      </c>
      <c r="AI3967" s="141">
        <v>-38496.908749999988</v>
      </c>
      <c r="AJ3967" s="141">
        <v>-37881.778499999986</v>
      </c>
      <c r="AK3967" s="141">
        <v>-37266.648249999984</v>
      </c>
      <c r="AL3967" s="141">
        <v>-36651.517999999982</v>
      </c>
      <c r="AM3967" s="141">
        <v>-36036.38774999998</v>
      </c>
      <c r="AN3967" s="141">
        <v>-35421.257499999978</v>
      </c>
      <c r="AO3967" s="141">
        <v>-34806.127249999976</v>
      </c>
      <c r="AP3967" s="141">
        <v>-34190.996999999974</v>
      </c>
      <c r="AQ3967" s="141">
        <v>-33575.866749999972</v>
      </c>
      <c r="AR3967" s="141">
        <v>-32960.73649999997</v>
      </c>
      <c r="AS3967" s="141">
        <v>-32345.606249999972</v>
      </c>
      <c r="AT3967" s="141">
        <v>-31730.475999999973</v>
      </c>
      <c r="AU3967" s="141">
        <v>-31115.345749999975</v>
      </c>
      <c r="AV3967" s="141">
        <v>-30500.215499999977</v>
      </c>
      <c r="AW3967" s="141">
        <v>-29885.085249999978</v>
      </c>
      <c r="AX3967" s="141">
        <v>-29269.95499999998</v>
      </c>
      <c r="AY3967" s="141">
        <v>-28654.824749999982</v>
      </c>
      <c r="AZ3967" s="141">
        <v>-28039.694499999983</v>
      </c>
      <c r="BA3967" s="141">
        <v>-27424.564249999985</v>
      </c>
      <c r="BB3967" s="141">
        <v>-26809.433999999987</v>
      </c>
      <c r="BC3967" s="141">
        <v>-26194.303749999988</v>
      </c>
      <c r="BD3967" s="141">
        <v>-25579.17349999999</v>
      </c>
      <c r="BE3967" s="141">
        <v>-24964.043249999992</v>
      </c>
      <c r="BF3967" s="141">
        <v>-24348.912999999993</v>
      </c>
      <c r="BG3967" s="141">
        <v>-23733.782749999995</v>
      </c>
      <c r="BH3967" s="141">
        <v>-23118.652499999997</v>
      </c>
      <c r="BI3967" s="141">
        <v>-22503.522249999998</v>
      </c>
      <c r="BJ3967" s="141">
        <v>-21888.392</v>
      </c>
      <c r="BK3967" s="141">
        <v>-21273.261750000001</v>
      </c>
      <c r="BL3967" s="141">
        <v>-20658.131500000003</v>
      </c>
      <c r="BM3967" s="141">
        <v>-20043.001250000005</v>
      </c>
      <c r="BN3967" s="141">
        <v>-19427.871000000006</v>
      </c>
      <c r="BO3967" s="141">
        <v>-18812.740750000008</v>
      </c>
      <c r="BP3967" s="141">
        <v>-18197.61050000001</v>
      </c>
    </row>
    <row r="3968" spans="4:68">
      <c r="D3968" s="174" t="s">
        <v>12295</v>
      </c>
      <c r="E3968" s="175">
        <v>67129.3</v>
      </c>
      <c r="F3968" s="174" t="s">
        <v>3409</v>
      </c>
      <c r="G3968" s="174" t="s">
        <v>3127</v>
      </c>
      <c r="H3968" s="174" t="s">
        <v>169</v>
      </c>
      <c r="I3968" s="174" t="s">
        <v>12296</v>
      </c>
      <c r="J3968" s="174" t="s">
        <v>12297</v>
      </c>
      <c r="K3968" s="174"/>
      <c r="L3968" s="174" t="s">
        <v>12288</v>
      </c>
      <c r="M3968" s="174"/>
      <c r="N3968" s="176">
        <v>960</v>
      </c>
      <c r="O3968" s="174" t="s">
        <v>3407</v>
      </c>
      <c r="P3968" s="177">
        <v>36892</v>
      </c>
      <c r="Q3968" s="176">
        <v>150</v>
      </c>
      <c r="R3968" s="175">
        <v>10418.950000000001</v>
      </c>
      <c r="S3968" s="175">
        <v>56710.35</v>
      </c>
      <c r="T3968" s="178">
        <v>0</v>
      </c>
      <c r="U3968" s="96">
        <v>6</v>
      </c>
      <c r="V3968" s="38" t="s">
        <v>116</v>
      </c>
      <c r="W3968" s="38"/>
      <c r="X3968" s="137">
        <v>839.11625000000004</v>
      </c>
      <c r="Y3968" s="138">
        <v>66112</v>
      </c>
      <c r="Z3968" s="179">
        <v>67.5</v>
      </c>
      <c r="AA3968" s="139">
        <v>2081</v>
      </c>
      <c r="AB3968" s="131"/>
      <c r="AC3968" s="38"/>
      <c r="AD3968" s="140">
        <v>56710.35</v>
      </c>
      <c r="AE3968" s="141">
        <v>55871.233749999999</v>
      </c>
      <c r="AF3968" s="141">
        <v>55032.1175</v>
      </c>
      <c r="AG3968" s="141">
        <v>54193.001250000001</v>
      </c>
      <c r="AH3968" s="141">
        <v>53353.885000000002</v>
      </c>
      <c r="AI3968" s="141">
        <v>52514.768750000003</v>
      </c>
      <c r="AJ3968" s="141">
        <v>51675.652500000004</v>
      </c>
      <c r="AK3968" s="141">
        <v>50836.536250000005</v>
      </c>
      <c r="AL3968" s="141">
        <v>49997.420000000006</v>
      </c>
      <c r="AM3968" s="141">
        <v>49158.303750000006</v>
      </c>
      <c r="AN3968" s="141">
        <v>48319.187500000007</v>
      </c>
      <c r="AO3968" s="141">
        <v>47480.071250000008</v>
      </c>
      <c r="AP3968" s="141">
        <v>46640.955000000009</v>
      </c>
      <c r="AQ3968" s="141">
        <v>45801.83875000001</v>
      </c>
      <c r="AR3968" s="141">
        <v>44962.722500000011</v>
      </c>
      <c r="AS3968" s="141">
        <v>44123.606250000012</v>
      </c>
      <c r="AT3968" s="141">
        <v>43284.490000000013</v>
      </c>
      <c r="AU3968" s="141">
        <v>42445.373750000013</v>
      </c>
      <c r="AV3968" s="141">
        <v>41606.257500000014</v>
      </c>
      <c r="AW3968" s="141">
        <v>40767.141250000015</v>
      </c>
      <c r="AX3968" s="141">
        <v>39928.025000000016</v>
      </c>
      <c r="AY3968" s="141">
        <v>39088.908750000017</v>
      </c>
      <c r="AZ3968" s="141">
        <v>38249.792500000018</v>
      </c>
      <c r="BA3968" s="141">
        <v>37410.676250000019</v>
      </c>
      <c r="BB3968" s="141">
        <v>36571.560000000019</v>
      </c>
      <c r="BC3968" s="141">
        <v>35732.44375000002</v>
      </c>
      <c r="BD3968" s="141">
        <v>34893.327500000021</v>
      </c>
      <c r="BE3968" s="141">
        <v>34054.211250000022</v>
      </c>
      <c r="BF3968" s="141">
        <v>33215.095000000023</v>
      </c>
      <c r="BG3968" s="141">
        <v>32375.978750000024</v>
      </c>
      <c r="BH3968" s="141">
        <v>31536.862500000025</v>
      </c>
      <c r="BI3968" s="141">
        <v>30697.746250000026</v>
      </c>
      <c r="BJ3968" s="141">
        <v>29858.630000000026</v>
      </c>
      <c r="BK3968" s="141">
        <v>29019.513750000027</v>
      </c>
      <c r="BL3968" s="141">
        <v>28180.397500000028</v>
      </c>
      <c r="BM3968" s="141">
        <v>27341.281250000029</v>
      </c>
      <c r="BN3968" s="141">
        <v>26502.16500000003</v>
      </c>
      <c r="BO3968" s="141">
        <v>25663.048750000031</v>
      </c>
      <c r="BP3968" s="141">
        <v>24823.932500000032</v>
      </c>
    </row>
    <row r="3969" spans="4:68">
      <c r="D3969" s="174" t="s">
        <v>12298</v>
      </c>
      <c r="E3969" s="176">
        <v>18317</v>
      </c>
      <c r="F3969" s="174" t="s">
        <v>3409</v>
      </c>
      <c r="G3969" s="174" t="s">
        <v>3127</v>
      </c>
      <c r="H3969" s="174" t="s">
        <v>169</v>
      </c>
      <c r="I3969" s="174" t="s">
        <v>12299</v>
      </c>
      <c r="J3969" s="174" t="s">
        <v>12300</v>
      </c>
      <c r="K3969" s="174"/>
      <c r="L3969" s="174" t="s">
        <v>12288</v>
      </c>
      <c r="M3969" s="174"/>
      <c r="N3969" s="176">
        <v>960</v>
      </c>
      <c r="O3969" s="174" t="s">
        <v>3407</v>
      </c>
      <c r="P3969" s="177">
        <v>36892</v>
      </c>
      <c r="Q3969" s="176">
        <v>150</v>
      </c>
      <c r="R3969" s="175">
        <v>2842.92</v>
      </c>
      <c r="S3969" s="175">
        <v>15474.08</v>
      </c>
      <c r="T3969" s="178">
        <v>0</v>
      </c>
      <c r="U3969" s="96">
        <v>6</v>
      </c>
      <c r="V3969" s="38" t="s">
        <v>116</v>
      </c>
      <c r="W3969" s="38"/>
      <c r="X3969" s="137">
        <v>228.96250000000003</v>
      </c>
      <c r="Y3969" s="138">
        <v>66112</v>
      </c>
      <c r="Z3969" s="179">
        <v>67.5</v>
      </c>
      <c r="AA3969" s="139">
        <v>2081</v>
      </c>
      <c r="AB3969" s="131"/>
      <c r="AC3969" s="38"/>
      <c r="AD3969" s="140">
        <v>15474.08</v>
      </c>
      <c r="AE3969" s="141">
        <v>15245.1175</v>
      </c>
      <c r="AF3969" s="141">
        <v>15016.155000000001</v>
      </c>
      <c r="AG3969" s="141">
        <v>14787.192500000001</v>
      </c>
      <c r="AH3969" s="141">
        <v>14558.230000000001</v>
      </c>
      <c r="AI3969" s="141">
        <v>14329.267500000002</v>
      </c>
      <c r="AJ3969" s="141">
        <v>14100.305000000002</v>
      </c>
      <c r="AK3969" s="141">
        <v>13871.342500000002</v>
      </c>
      <c r="AL3969" s="141">
        <v>13642.380000000003</v>
      </c>
      <c r="AM3969" s="141">
        <v>13413.417500000003</v>
      </c>
      <c r="AN3969" s="141">
        <v>13184.455000000004</v>
      </c>
      <c r="AO3969" s="141">
        <v>12955.492500000004</v>
      </c>
      <c r="AP3969" s="141">
        <v>12726.530000000004</v>
      </c>
      <c r="AQ3969" s="141">
        <v>12497.567500000005</v>
      </c>
      <c r="AR3969" s="141">
        <v>12268.605000000005</v>
      </c>
      <c r="AS3969" s="141">
        <v>12039.642500000005</v>
      </c>
      <c r="AT3969" s="141">
        <v>11810.680000000006</v>
      </c>
      <c r="AU3969" s="141">
        <v>11581.717500000006</v>
      </c>
      <c r="AV3969" s="141">
        <v>11352.755000000006</v>
      </c>
      <c r="AW3969" s="141">
        <v>11123.792500000007</v>
      </c>
      <c r="AX3969" s="141">
        <v>10894.830000000007</v>
      </c>
      <c r="AY3969" s="141">
        <v>10665.867500000008</v>
      </c>
      <c r="AZ3969" s="141">
        <v>10436.905000000008</v>
      </c>
      <c r="BA3969" s="141">
        <v>10207.942500000008</v>
      </c>
      <c r="BB3969" s="141">
        <v>9978.9800000000087</v>
      </c>
      <c r="BC3969" s="141">
        <v>9750.017500000009</v>
      </c>
      <c r="BD3969" s="141">
        <v>9521.0550000000094</v>
      </c>
      <c r="BE3969" s="141">
        <v>9292.0925000000097</v>
      </c>
      <c r="BF3969" s="141">
        <v>9063.1300000000101</v>
      </c>
      <c r="BG3969" s="141">
        <v>8834.1675000000105</v>
      </c>
      <c r="BH3969" s="141">
        <v>8605.2050000000108</v>
      </c>
      <c r="BI3969" s="141">
        <v>8376.2425000000112</v>
      </c>
      <c r="BJ3969" s="141">
        <v>8147.2800000000116</v>
      </c>
      <c r="BK3969" s="141">
        <v>7918.3175000000119</v>
      </c>
      <c r="BL3969" s="141">
        <v>7689.3550000000123</v>
      </c>
      <c r="BM3969" s="141">
        <v>7460.3925000000127</v>
      </c>
      <c r="BN3969" s="141">
        <v>7231.430000000013</v>
      </c>
      <c r="BO3969" s="141">
        <v>7002.4675000000134</v>
      </c>
      <c r="BP3969" s="141">
        <v>6773.5050000000138</v>
      </c>
    </row>
    <row r="3970" spans="4:68">
      <c r="D3970" s="174" t="s">
        <v>12301</v>
      </c>
      <c r="E3970" s="175">
        <v>47895.45</v>
      </c>
      <c r="F3970" s="174" t="s">
        <v>3409</v>
      </c>
      <c r="G3970" s="174" t="s">
        <v>3127</v>
      </c>
      <c r="H3970" s="174" t="s">
        <v>169</v>
      </c>
      <c r="I3970" s="174" t="s">
        <v>12302</v>
      </c>
      <c r="J3970" s="174" t="s">
        <v>12303</v>
      </c>
      <c r="K3970" s="174"/>
      <c r="L3970" s="174" t="s">
        <v>12288</v>
      </c>
      <c r="M3970" s="174"/>
      <c r="N3970" s="176">
        <v>960</v>
      </c>
      <c r="O3970" s="174" t="s">
        <v>3407</v>
      </c>
      <c r="P3970" s="177">
        <v>36892</v>
      </c>
      <c r="Q3970" s="176">
        <v>150</v>
      </c>
      <c r="R3970" s="175">
        <v>7433.73</v>
      </c>
      <c r="S3970" s="175">
        <v>40461.72</v>
      </c>
      <c r="T3970" s="178">
        <v>0</v>
      </c>
      <c r="U3970" s="96">
        <v>6</v>
      </c>
      <c r="V3970" s="38" t="s">
        <v>116</v>
      </c>
      <c r="W3970" s="38"/>
      <c r="X3970" s="137">
        <v>598.69312500000001</v>
      </c>
      <c r="Y3970" s="138">
        <v>66112</v>
      </c>
      <c r="Z3970" s="179">
        <v>67.5</v>
      </c>
      <c r="AA3970" s="139">
        <v>2081</v>
      </c>
      <c r="AB3970" s="131"/>
      <c r="AC3970" s="38"/>
      <c r="AD3970" s="140">
        <v>40461.72</v>
      </c>
      <c r="AE3970" s="141">
        <v>39863.026875000003</v>
      </c>
      <c r="AF3970" s="141">
        <v>39264.333750000005</v>
      </c>
      <c r="AG3970" s="141">
        <v>38665.640625000007</v>
      </c>
      <c r="AH3970" s="141">
        <v>38066.947500000009</v>
      </c>
      <c r="AI3970" s="141">
        <v>37468.254375000011</v>
      </c>
      <c r="AJ3970" s="141">
        <v>36869.561250000013</v>
      </c>
      <c r="AK3970" s="141">
        <v>36270.868125000015</v>
      </c>
      <c r="AL3970" s="141">
        <v>35672.175000000017</v>
      </c>
      <c r="AM3970" s="141">
        <v>35073.481875000019</v>
      </c>
      <c r="AN3970" s="141">
        <v>34474.788750000022</v>
      </c>
      <c r="AO3970" s="141">
        <v>33876.095625000024</v>
      </c>
      <c r="AP3970" s="141">
        <v>33277.402500000026</v>
      </c>
      <c r="AQ3970" s="141">
        <v>32678.709375000024</v>
      </c>
      <c r="AR3970" s="141">
        <v>32080.016250000022</v>
      </c>
      <c r="AS3970" s="141">
        <v>31481.323125000021</v>
      </c>
      <c r="AT3970" s="141">
        <v>30882.630000000019</v>
      </c>
      <c r="AU3970" s="141">
        <v>30283.936875000018</v>
      </c>
      <c r="AV3970" s="141">
        <v>29685.243750000016</v>
      </c>
      <c r="AW3970" s="141">
        <v>29086.550625000014</v>
      </c>
      <c r="AX3970" s="141">
        <v>28487.857500000013</v>
      </c>
      <c r="AY3970" s="141">
        <v>27889.164375000011</v>
      </c>
      <c r="AZ3970" s="141">
        <v>27290.47125000001</v>
      </c>
      <c r="BA3970" s="141">
        <v>26691.778125000008</v>
      </c>
      <c r="BB3970" s="141">
        <v>26093.085000000006</v>
      </c>
      <c r="BC3970" s="141">
        <v>25494.391875000005</v>
      </c>
      <c r="BD3970" s="141">
        <v>24895.698750000003</v>
      </c>
      <c r="BE3970" s="141">
        <v>24297.005625000002</v>
      </c>
      <c r="BF3970" s="141">
        <v>23698.3125</v>
      </c>
      <c r="BG3970" s="141">
        <v>23099.619374999998</v>
      </c>
      <c r="BH3970" s="141">
        <v>22500.926249999997</v>
      </c>
      <c r="BI3970" s="141">
        <v>21902.233124999995</v>
      </c>
      <c r="BJ3970" s="141">
        <v>21303.539999999994</v>
      </c>
      <c r="BK3970" s="141">
        <v>20704.846874999992</v>
      </c>
      <c r="BL3970" s="141">
        <v>20106.15374999999</v>
      </c>
      <c r="BM3970" s="141">
        <v>19507.460624999989</v>
      </c>
      <c r="BN3970" s="141">
        <v>18908.767499999987</v>
      </c>
      <c r="BO3970" s="141">
        <v>18310.074374999986</v>
      </c>
      <c r="BP3970" s="141">
        <v>17711.381249999984</v>
      </c>
    </row>
    <row r="3971" spans="4:68">
      <c r="D3971" s="174" t="s">
        <v>12304</v>
      </c>
      <c r="E3971" s="175">
        <v>155476.29999999999</v>
      </c>
      <c r="F3971" s="174" t="s">
        <v>3409</v>
      </c>
      <c r="G3971" s="174" t="s">
        <v>3127</v>
      </c>
      <c r="H3971" s="174" t="s">
        <v>169</v>
      </c>
      <c r="I3971" s="174" t="s">
        <v>12305</v>
      </c>
      <c r="J3971" s="174" t="s">
        <v>12306</v>
      </c>
      <c r="K3971" s="174"/>
      <c r="L3971" s="174" t="s">
        <v>12288</v>
      </c>
      <c r="M3971" s="174"/>
      <c r="N3971" s="176">
        <v>960</v>
      </c>
      <c r="O3971" s="174" t="s">
        <v>3407</v>
      </c>
      <c r="P3971" s="177">
        <v>36892</v>
      </c>
      <c r="Q3971" s="176">
        <v>150</v>
      </c>
      <c r="R3971" s="175">
        <v>24131.17</v>
      </c>
      <c r="S3971" s="175">
        <v>131345.13</v>
      </c>
      <c r="T3971" s="178">
        <v>0</v>
      </c>
      <c r="U3971" s="96">
        <v>2</v>
      </c>
      <c r="V3971" s="38" t="s">
        <v>112</v>
      </c>
      <c r="W3971" s="38"/>
      <c r="X3971" s="137">
        <v>1943.4537499999999</v>
      </c>
      <c r="Y3971" s="138">
        <v>66112</v>
      </c>
      <c r="Z3971" s="179">
        <v>67.5</v>
      </c>
      <c r="AA3971" s="139">
        <v>2081</v>
      </c>
      <c r="AB3971" s="131"/>
      <c r="AC3971" s="38"/>
      <c r="AD3971" s="140">
        <v>131345.13</v>
      </c>
      <c r="AE3971" s="141">
        <v>129401.67625</v>
      </c>
      <c r="AF3971" s="141">
        <v>127458.2225</v>
      </c>
      <c r="AG3971" s="141">
        <v>125514.76875</v>
      </c>
      <c r="AH3971" s="141">
        <v>123571.315</v>
      </c>
      <c r="AI3971" s="141">
        <v>121627.86125</v>
      </c>
      <c r="AJ3971" s="141">
        <v>119684.4075</v>
      </c>
      <c r="AK3971" s="141">
        <v>117740.95375</v>
      </c>
      <c r="AL3971" s="141">
        <v>115797.5</v>
      </c>
      <c r="AM3971" s="141">
        <v>113854.04625</v>
      </c>
      <c r="AN3971" s="141">
        <v>111910.5925</v>
      </c>
      <c r="AO3971" s="141">
        <v>109967.13875</v>
      </c>
      <c r="AP3971" s="141">
        <v>108023.685</v>
      </c>
      <c r="AQ3971" s="141">
        <v>106080.23125</v>
      </c>
      <c r="AR3971" s="141">
        <v>104136.7775</v>
      </c>
      <c r="AS3971" s="141">
        <v>102193.32375</v>
      </c>
      <c r="AT3971" s="141">
        <v>100249.87</v>
      </c>
      <c r="AU3971" s="141">
        <v>98306.416249999995</v>
      </c>
      <c r="AV3971" s="141">
        <v>96362.962499999994</v>
      </c>
      <c r="AW3971" s="141">
        <v>94419.508749999994</v>
      </c>
      <c r="AX3971" s="141">
        <v>92476.054999999993</v>
      </c>
      <c r="AY3971" s="141">
        <v>90532.601249999992</v>
      </c>
      <c r="AZ3971" s="141">
        <v>88589.147499999992</v>
      </c>
      <c r="BA3971" s="141">
        <v>86645.693749999991</v>
      </c>
      <c r="BB3971" s="141">
        <v>84702.239999999991</v>
      </c>
      <c r="BC3971" s="141">
        <v>82758.78624999999</v>
      </c>
      <c r="BD3971" s="141">
        <v>80815.33249999999</v>
      </c>
      <c r="BE3971" s="141">
        <v>78871.878749999989</v>
      </c>
      <c r="BF3971" s="141">
        <v>76928.424999999988</v>
      </c>
      <c r="BG3971" s="141">
        <v>74984.971249999988</v>
      </c>
      <c r="BH3971" s="141">
        <v>73041.517499999987</v>
      </c>
      <c r="BI3971" s="141">
        <v>71098.063749999987</v>
      </c>
      <c r="BJ3971" s="141">
        <v>69154.609999999986</v>
      </c>
      <c r="BK3971" s="141">
        <v>67211.156249999985</v>
      </c>
      <c r="BL3971" s="141">
        <v>65267.702499999985</v>
      </c>
      <c r="BM3971" s="141">
        <v>63324.248749999984</v>
      </c>
      <c r="BN3971" s="141">
        <v>61380.794999999984</v>
      </c>
      <c r="BO3971" s="141">
        <v>59437.341249999983</v>
      </c>
      <c r="BP3971" s="141">
        <v>57493.887499999983</v>
      </c>
    </row>
    <row r="3972" spans="4:68">
      <c r="D3972" s="174" t="s">
        <v>12307</v>
      </c>
      <c r="E3972" s="175">
        <v>290884.93</v>
      </c>
      <c r="F3972" s="174" t="s">
        <v>3409</v>
      </c>
      <c r="G3972" s="174" t="s">
        <v>3127</v>
      </c>
      <c r="H3972" s="174" t="s">
        <v>169</v>
      </c>
      <c r="I3972" s="174" t="s">
        <v>12308</v>
      </c>
      <c r="J3972" s="174" t="s">
        <v>12309</v>
      </c>
      <c r="K3972" s="174"/>
      <c r="L3972" s="174" t="s">
        <v>12288</v>
      </c>
      <c r="M3972" s="174"/>
      <c r="N3972" s="176">
        <v>960</v>
      </c>
      <c r="O3972" s="174" t="s">
        <v>3407</v>
      </c>
      <c r="P3972" s="177">
        <v>36892</v>
      </c>
      <c r="Q3972" s="176">
        <v>150</v>
      </c>
      <c r="R3972" s="175">
        <v>45147.74</v>
      </c>
      <c r="S3972" s="175">
        <v>245737.19</v>
      </c>
      <c r="T3972" s="178">
        <v>0</v>
      </c>
      <c r="U3972" s="96">
        <v>2</v>
      </c>
      <c r="V3972" s="38" t="s">
        <v>112</v>
      </c>
      <c r="W3972" s="38"/>
      <c r="X3972" s="137">
        <v>3636.0616249999994</v>
      </c>
      <c r="Y3972" s="138">
        <v>66112</v>
      </c>
      <c r="Z3972" s="179">
        <v>67.5</v>
      </c>
      <c r="AA3972" s="139">
        <v>2081</v>
      </c>
      <c r="AB3972" s="131"/>
      <c r="AC3972" s="38"/>
      <c r="AD3972" s="140">
        <v>245737.19</v>
      </c>
      <c r="AE3972" s="141">
        <v>242101.128375</v>
      </c>
      <c r="AF3972" s="141">
        <v>238465.06675</v>
      </c>
      <c r="AG3972" s="141">
        <v>234829.005125</v>
      </c>
      <c r="AH3972" s="141">
        <v>231192.94349999999</v>
      </c>
      <c r="AI3972" s="141">
        <v>227556.88187499999</v>
      </c>
      <c r="AJ3972" s="141">
        <v>223920.82024999999</v>
      </c>
      <c r="AK3972" s="141">
        <v>220284.75862499999</v>
      </c>
      <c r="AL3972" s="141">
        <v>216648.69699999999</v>
      </c>
      <c r="AM3972" s="141">
        <v>213012.63537499998</v>
      </c>
      <c r="AN3972" s="141">
        <v>209376.57374999998</v>
      </c>
      <c r="AO3972" s="141">
        <v>205740.51212499998</v>
      </c>
      <c r="AP3972" s="141">
        <v>202104.45049999998</v>
      </c>
      <c r="AQ3972" s="141">
        <v>198468.38887499998</v>
      </c>
      <c r="AR3972" s="141">
        <v>194832.32724999997</v>
      </c>
      <c r="AS3972" s="141">
        <v>191196.26562499997</v>
      </c>
      <c r="AT3972" s="141">
        <v>187560.20399999997</v>
      </c>
      <c r="AU3972" s="141">
        <v>183924.14237499997</v>
      </c>
      <c r="AV3972" s="141">
        <v>180288.08074999996</v>
      </c>
      <c r="AW3972" s="141">
        <v>176652.01912499996</v>
      </c>
      <c r="AX3972" s="141">
        <v>173015.95749999996</v>
      </c>
      <c r="AY3972" s="141">
        <v>169379.89587499996</v>
      </c>
      <c r="AZ3972" s="141">
        <v>165743.83424999996</v>
      </c>
      <c r="BA3972" s="141">
        <v>162107.77262499995</v>
      </c>
      <c r="BB3972" s="141">
        <v>158471.71099999995</v>
      </c>
      <c r="BC3972" s="141">
        <v>154835.64937499995</v>
      </c>
      <c r="BD3972" s="141">
        <v>151199.58774999995</v>
      </c>
      <c r="BE3972" s="141">
        <v>147563.52612499995</v>
      </c>
      <c r="BF3972" s="141">
        <v>143927.46449999994</v>
      </c>
      <c r="BG3972" s="141">
        <v>140291.40287499994</v>
      </c>
      <c r="BH3972" s="141">
        <v>136655.34124999994</v>
      </c>
      <c r="BI3972" s="141">
        <v>133019.27962499994</v>
      </c>
      <c r="BJ3972" s="141">
        <v>129383.21799999994</v>
      </c>
      <c r="BK3972" s="141">
        <v>125747.15637499993</v>
      </c>
      <c r="BL3972" s="141">
        <v>122111.09474999993</v>
      </c>
      <c r="BM3972" s="141">
        <v>118475.03312499993</v>
      </c>
      <c r="BN3972" s="141">
        <v>114838.97149999993</v>
      </c>
      <c r="BO3972" s="141">
        <v>111202.90987499992</v>
      </c>
      <c r="BP3972" s="141">
        <v>107566.84824999992</v>
      </c>
    </row>
    <row r="3973" spans="4:68">
      <c r="D3973" s="174" t="s">
        <v>12310</v>
      </c>
      <c r="E3973" s="175">
        <v>12629.42</v>
      </c>
      <c r="F3973" s="174" t="s">
        <v>3409</v>
      </c>
      <c r="G3973" s="174" t="s">
        <v>3127</v>
      </c>
      <c r="H3973" s="174" t="s">
        <v>169</v>
      </c>
      <c r="I3973" s="174" t="s">
        <v>12311</v>
      </c>
      <c r="J3973" s="174" t="s">
        <v>12312</v>
      </c>
      <c r="K3973" s="174"/>
      <c r="L3973" s="174" t="s">
        <v>12288</v>
      </c>
      <c r="M3973" s="174"/>
      <c r="N3973" s="176">
        <v>960</v>
      </c>
      <c r="O3973" s="174" t="s">
        <v>3407</v>
      </c>
      <c r="P3973" s="177">
        <v>36892</v>
      </c>
      <c r="Q3973" s="176">
        <v>150</v>
      </c>
      <c r="R3973" s="175">
        <v>1960.09</v>
      </c>
      <c r="S3973" s="175">
        <v>10669.33</v>
      </c>
      <c r="T3973" s="178">
        <v>0</v>
      </c>
      <c r="U3973" s="96">
        <v>6</v>
      </c>
      <c r="V3973" s="38" t="s">
        <v>116</v>
      </c>
      <c r="W3973" s="38"/>
      <c r="X3973" s="137">
        <v>157.86775</v>
      </c>
      <c r="Y3973" s="138">
        <v>66112</v>
      </c>
      <c r="Z3973" s="179">
        <v>67.5</v>
      </c>
      <c r="AA3973" s="139">
        <v>2081</v>
      </c>
      <c r="AB3973" s="131"/>
      <c r="AC3973" s="38"/>
      <c r="AD3973" s="140">
        <v>10669.33</v>
      </c>
      <c r="AE3973" s="141">
        <v>10511.46225</v>
      </c>
      <c r="AF3973" s="141">
        <v>10353.594500000001</v>
      </c>
      <c r="AG3973" s="141">
        <v>10195.726750000002</v>
      </c>
      <c r="AH3973" s="141">
        <v>10037.859000000002</v>
      </c>
      <c r="AI3973" s="141">
        <v>9879.9912500000028</v>
      </c>
      <c r="AJ3973" s="141">
        <v>9722.1235000000033</v>
      </c>
      <c r="AK3973" s="141">
        <v>9564.2557500000039</v>
      </c>
      <c r="AL3973" s="141">
        <v>9406.3880000000045</v>
      </c>
      <c r="AM3973" s="141">
        <v>9248.520250000005</v>
      </c>
      <c r="AN3973" s="141">
        <v>9090.6525000000056</v>
      </c>
      <c r="AO3973" s="141">
        <v>8932.7847500000062</v>
      </c>
      <c r="AP3973" s="141">
        <v>8774.9170000000067</v>
      </c>
      <c r="AQ3973" s="141">
        <v>8617.0492500000073</v>
      </c>
      <c r="AR3973" s="141">
        <v>8459.1815000000079</v>
      </c>
      <c r="AS3973" s="141">
        <v>8301.3137500000084</v>
      </c>
      <c r="AT3973" s="141">
        <v>8143.4460000000081</v>
      </c>
      <c r="AU3973" s="141">
        <v>7985.5782500000078</v>
      </c>
      <c r="AV3973" s="141">
        <v>7827.7105000000074</v>
      </c>
      <c r="AW3973" s="141">
        <v>7669.8427500000071</v>
      </c>
      <c r="AX3973" s="141">
        <v>7511.9750000000067</v>
      </c>
      <c r="AY3973" s="141">
        <v>7354.1072500000064</v>
      </c>
      <c r="AZ3973" s="141">
        <v>7196.239500000006</v>
      </c>
      <c r="BA3973" s="141">
        <v>7038.3717500000057</v>
      </c>
      <c r="BB3973" s="141">
        <v>6880.5040000000054</v>
      </c>
      <c r="BC3973" s="141">
        <v>6722.636250000005</v>
      </c>
      <c r="BD3973" s="141">
        <v>6564.7685000000047</v>
      </c>
      <c r="BE3973" s="141">
        <v>6406.9007500000043</v>
      </c>
      <c r="BF3973" s="141">
        <v>6249.033000000004</v>
      </c>
      <c r="BG3973" s="141">
        <v>6091.1652500000037</v>
      </c>
      <c r="BH3973" s="141">
        <v>5933.2975000000033</v>
      </c>
      <c r="BI3973" s="141">
        <v>5775.429750000003</v>
      </c>
      <c r="BJ3973" s="141">
        <v>5617.5620000000026</v>
      </c>
      <c r="BK3973" s="141">
        <v>5459.6942500000023</v>
      </c>
      <c r="BL3973" s="141">
        <v>5301.8265000000019</v>
      </c>
      <c r="BM3973" s="141">
        <v>5143.9587500000016</v>
      </c>
      <c r="BN3973" s="141">
        <v>4986.0910000000013</v>
      </c>
      <c r="BO3973" s="141">
        <v>4828.2232500000009</v>
      </c>
      <c r="BP3973" s="141">
        <v>4670.3555000000006</v>
      </c>
    </row>
    <row r="3974" spans="4:68">
      <c r="D3974" s="174" t="s">
        <v>12313</v>
      </c>
      <c r="E3974" s="175">
        <v>-56307.4</v>
      </c>
      <c r="F3974" s="174" t="s">
        <v>3409</v>
      </c>
      <c r="G3974" s="174" t="s">
        <v>3127</v>
      </c>
      <c r="H3974" s="174" t="s">
        <v>169</v>
      </c>
      <c r="I3974" s="174" t="s">
        <v>12314</v>
      </c>
      <c r="J3974" s="174" t="s">
        <v>12315</v>
      </c>
      <c r="K3974" s="174"/>
      <c r="L3974" s="174" t="s">
        <v>12288</v>
      </c>
      <c r="M3974" s="174"/>
      <c r="N3974" s="176">
        <v>960</v>
      </c>
      <c r="O3974" s="174" t="s">
        <v>3407</v>
      </c>
      <c r="P3974" s="177">
        <v>36892</v>
      </c>
      <c r="Q3974" s="176">
        <v>150</v>
      </c>
      <c r="R3974" s="175">
        <v>-8739.34</v>
      </c>
      <c r="S3974" s="175">
        <v>-47568.06</v>
      </c>
      <c r="T3974" s="178">
        <v>0</v>
      </c>
      <c r="U3974" s="96">
        <v>2</v>
      </c>
      <c r="V3974" s="38" t="s">
        <v>112</v>
      </c>
      <c r="W3974" s="38"/>
      <c r="X3974" s="137">
        <v>-703.84249999999997</v>
      </c>
      <c r="Y3974" s="138">
        <v>66112</v>
      </c>
      <c r="Z3974" s="179">
        <v>67.5</v>
      </c>
      <c r="AA3974" s="139">
        <v>2081</v>
      </c>
      <c r="AB3974" s="131"/>
      <c r="AC3974" s="38"/>
      <c r="AD3974" s="140">
        <v>-47568.06</v>
      </c>
      <c r="AE3974" s="141">
        <v>-46864.217499999999</v>
      </c>
      <c r="AF3974" s="141">
        <v>-46160.375</v>
      </c>
      <c r="AG3974" s="141">
        <v>-45456.532500000001</v>
      </c>
      <c r="AH3974" s="141">
        <v>-44752.69</v>
      </c>
      <c r="AI3974" s="141">
        <v>-44048.847500000003</v>
      </c>
      <c r="AJ3974" s="141">
        <v>-43345.005000000005</v>
      </c>
      <c r="AK3974" s="141">
        <v>-42641.162500000006</v>
      </c>
      <c r="AL3974" s="141">
        <v>-41937.320000000007</v>
      </c>
      <c r="AM3974" s="141">
        <v>-41233.477500000008</v>
      </c>
      <c r="AN3974" s="141">
        <v>-40529.635000000009</v>
      </c>
      <c r="AO3974" s="141">
        <v>-39825.79250000001</v>
      </c>
      <c r="AP3974" s="141">
        <v>-39121.950000000012</v>
      </c>
      <c r="AQ3974" s="141">
        <v>-38418.107500000013</v>
      </c>
      <c r="AR3974" s="141">
        <v>-37714.265000000014</v>
      </c>
      <c r="AS3974" s="141">
        <v>-37010.422500000015</v>
      </c>
      <c r="AT3974" s="141">
        <v>-36306.580000000016</v>
      </c>
      <c r="AU3974" s="141">
        <v>-35602.737500000017</v>
      </c>
      <c r="AV3974" s="141">
        <v>-34898.895000000019</v>
      </c>
      <c r="AW3974" s="141">
        <v>-34195.05250000002</v>
      </c>
      <c r="AX3974" s="141">
        <v>-33491.210000000021</v>
      </c>
      <c r="AY3974" s="141">
        <v>-32787.367500000022</v>
      </c>
      <c r="AZ3974" s="141">
        <v>-32083.525000000023</v>
      </c>
      <c r="BA3974" s="141">
        <v>-31379.682500000024</v>
      </c>
      <c r="BB3974" s="141">
        <v>-30675.840000000026</v>
      </c>
      <c r="BC3974" s="141">
        <v>-29971.997500000027</v>
      </c>
      <c r="BD3974" s="141">
        <v>-29268.155000000028</v>
      </c>
      <c r="BE3974" s="141">
        <v>-28564.312500000029</v>
      </c>
      <c r="BF3974" s="141">
        <v>-27860.47000000003</v>
      </c>
      <c r="BG3974" s="141">
        <v>-27156.627500000031</v>
      </c>
      <c r="BH3974" s="141">
        <v>-26452.785000000033</v>
      </c>
      <c r="BI3974" s="141">
        <v>-25748.942500000034</v>
      </c>
      <c r="BJ3974" s="141">
        <v>-25045.100000000035</v>
      </c>
      <c r="BK3974" s="141">
        <v>-24341.257500000036</v>
      </c>
      <c r="BL3974" s="141">
        <v>-23637.415000000037</v>
      </c>
      <c r="BM3974" s="141">
        <v>-22933.572500000038</v>
      </c>
      <c r="BN3974" s="141">
        <v>-22229.73000000004</v>
      </c>
      <c r="BO3974" s="141">
        <v>-21525.887500000041</v>
      </c>
      <c r="BP3974" s="141">
        <v>-20822.045000000042</v>
      </c>
    </row>
    <row r="3975" spans="4:68">
      <c r="D3975" s="174" t="s">
        <v>12316</v>
      </c>
      <c r="E3975" s="175">
        <v>-150307.84</v>
      </c>
      <c r="F3975" s="174" t="s">
        <v>3409</v>
      </c>
      <c r="G3975" s="174" t="s">
        <v>3127</v>
      </c>
      <c r="H3975" s="174" t="s">
        <v>169</v>
      </c>
      <c r="I3975" s="174" t="s">
        <v>12317</v>
      </c>
      <c r="J3975" s="174" t="s">
        <v>12318</v>
      </c>
      <c r="K3975" s="174"/>
      <c r="L3975" s="174" t="s">
        <v>12288</v>
      </c>
      <c r="M3975" s="174"/>
      <c r="N3975" s="176">
        <v>960</v>
      </c>
      <c r="O3975" s="174" t="s">
        <v>3407</v>
      </c>
      <c r="P3975" s="177">
        <v>36892</v>
      </c>
      <c r="Q3975" s="176">
        <v>150</v>
      </c>
      <c r="R3975" s="175">
        <v>-23328.93</v>
      </c>
      <c r="S3975" s="175">
        <v>-126978.91</v>
      </c>
      <c r="T3975" s="178">
        <v>0</v>
      </c>
      <c r="U3975" s="96">
        <v>2</v>
      </c>
      <c r="V3975" s="38" t="s">
        <v>112</v>
      </c>
      <c r="W3975" s="38"/>
      <c r="X3975" s="137">
        <v>-1878.848</v>
      </c>
      <c r="Y3975" s="138">
        <v>66112</v>
      </c>
      <c r="Z3975" s="179">
        <v>67.5</v>
      </c>
      <c r="AA3975" s="139">
        <v>2081</v>
      </c>
      <c r="AB3975" s="131"/>
      <c r="AC3975" s="38"/>
      <c r="AD3975" s="140">
        <v>-126978.91</v>
      </c>
      <c r="AE3975" s="141">
        <v>-125100.06200000001</v>
      </c>
      <c r="AF3975" s="141">
        <v>-123221.21400000001</v>
      </c>
      <c r="AG3975" s="141">
        <v>-121342.36600000001</v>
      </c>
      <c r="AH3975" s="141">
        <v>-119463.51800000001</v>
      </c>
      <c r="AI3975" s="141">
        <v>-117584.67000000001</v>
      </c>
      <c r="AJ3975" s="141">
        <v>-115705.82200000001</v>
      </c>
      <c r="AK3975" s="141">
        <v>-113826.97400000002</v>
      </c>
      <c r="AL3975" s="141">
        <v>-111948.12600000002</v>
      </c>
      <c r="AM3975" s="141">
        <v>-110069.27800000002</v>
      </c>
      <c r="AN3975" s="141">
        <v>-108190.43000000002</v>
      </c>
      <c r="AO3975" s="141">
        <v>-106311.58200000002</v>
      </c>
      <c r="AP3975" s="141">
        <v>-104432.73400000003</v>
      </c>
      <c r="AQ3975" s="141">
        <v>-102553.88600000003</v>
      </c>
      <c r="AR3975" s="141">
        <v>-100675.03800000003</v>
      </c>
      <c r="AS3975" s="141">
        <v>-98796.190000000031</v>
      </c>
      <c r="AT3975" s="141">
        <v>-96917.342000000033</v>
      </c>
      <c r="AU3975" s="141">
        <v>-95038.494000000035</v>
      </c>
      <c r="AV3975" s="141">
        <v>-93159.646000000037</v>
      </c>
      <c r="AW3975" s="141">
        <v>-91280.798000000039</v>
      </c>
      <c r="AX3975" s="141">
        <v>-89401.950000000041</v>
      </c>
      <c r="AY3975" s="141">
        <v>-87523.102000000043</v>
      </c>
      <c r="AZ3975" s="141">
        <v>-85644.254000000044</v>
      </c>
      <c r="BA3975" s="141">
        <v>-83765.406000000046</v>
      </c>
      <c r="BB3975" s="141">
        <v>-81886.558000000048</v>
      </c>
      <c r="BC3975" s="141">
        <v>-80007.71000000005</v>
      </c>
      <c r="BD3975" s="141">
        <v>-78128.862000000052</v>
      </c>
      <c r="BE3975" s="141">
        <v>-76250.014000000054</v>
      </c>
      <c r="BF3975" s="141">
        <v>-74371.166000000056</v>
      </c>
      <c r="BG3975" s="141">
        <v>-72492.318000000058</v>
      </c>
      <c r="BH3975" s="141">
        <v>-70613.470000000059</v>
      </c>
      <c r="BI3975" s="141">
        <v>-68734.622000000061</v>
      </c>
      <c r="BJ3975" s="141">
        <v>-66855.774000000063</v>
      </c>
      <c r="BK3975" s="141">
        <v>-64976.926000000065</v>
      </c>
      <c r="BL3975" s="141">
        <v>-63098.078000000067</v>
      </c>
      <c r="BM3975" s="141">
        <v>-61219.230000000069</v>
      </c>
      <c r="BN3975" s="141">
        <v>-59340.382000000071</v>
      </c>
      <c r="BO3975" s="141">
        <v>-57461.534000000072</v>
      </c>
      <c r="BP3975" s="141">
        <v>-55582.686000000074</v>
      </c>
    </row>
    <row r="3976" spans="4:68">
      <c r="D3976" s="174" t="s">
        <v>12319</v>
      </c>
      <c r="E3976" s="175">
        <v>109326.99</v>
      </c>
      <c r="F3976" s="174" t="s">
        <v>3409</v>
      </c>
      <c r="G3976" s="174" t="s">
        <v>3127</v>
      </c>
      <c r="H3976" s="174" t="s">
        <v>169</v>
      </c>
      <c r="I3976" s="174" t="s">
        <v>12320</v>
      </c>
      <c r="J3976" s="174" t="s">
        <v>12321</v>
      </c>
      <c r="K3976" s="174"/>
      <c r="L3976" s="174" t="s">
        <v>12288</v>
      </c>
      <c r="M3976" s="174"/>
      <c r="N3976" s="176">
        <v>960</v>
      </c>
      <c r="O3976" s="174" t="s">
        <v>3407</v>
      </c>
      <c r="P3976" s="177">
        <v>36892</v>
      </c>
      <c r="Q3976" s="176">
        <v>150</v>
      </c>
      <c r="R3976" s="175">
        <v>16968.37</v>
      </c>
      <c r="S3976" s="175">
        <v>92358.62</v>
      </c>
      <c r="T3976" s="178">
        <v>0</v>
      </c>
      <c r="U3976" s="96">
        <v>2</v>
      </c>
      <c r="V3976" s="38" t="s">
        <v>112</v>
      </c>
      <c r="W3976" s="38"/>
      <c r="X3976" s="137">
        <v>1366.5873750000001</v>
      </c>
      <c r="Y3976" s="138">
        <v>66112</v>
      </c>
      <c r="Z3976" s="179">
        <v>67.5</v>
      </c>
      <c r="AA3976" s="139">
        <v>2081</v>
      </c>
      <c r="AB3976" s="131"/>
      <c r="AC3976" s="38"/>
      <c r="AD3976" s="140">
        <v>92358.62</v>
      </c>
      <c r="AE3976" s="141">
        <v>90992.032624999993</v>
      </c>
      <c r="AF3976" s="141">
        <v>89625.44524999999</v>
      </c>
      <c r="AG3976" s="141">
        <v>88258.857874999987</v>
      </c>
      <c r="AH3976" s="141">
        <v>86892.270499999984</v>
      </c>
      <c r="AI3976" s="141">
        <v>85525.683124999981</v>
      </c>
      <c r="AJ3976" s="141">
        <v>84159.095749999979</v>
      </c>
      <c r="AK3976" s="141">
        <v>82792.508374999976</v>
      </c>
      <c r="AL3976" s="141">
        <v>81425.920999999973</v>
      </c>
      <c r="AM3976" s="141">
        <v>80059.33362499997</v>
      </c>
      <c r="AN3976" s="141">
        <v>78692.746249999967</v>
      </c>
      <c r="AO3976" s="141">
        <v>77326.158874999965</v>
      </c>
      <c r="AP3976" s="141">
        <v>75959.571499999962</v>
      </c>
      <c r="AQ3976" s="141">
        <v>74592.984124999959</v>
      </c>
      <c r="AR3976" s="141">
        <v>73226.396749999956</v>
      </c>
      <c r="AS3976" s="141">
        <v>71859.809374999953</v>
      </c>
      <c r="AT3976" s="141">
        <v>70493.221999999951</v>
      </c>
      <c r="AU3976" s="141">
        <v>69126.634624999948</v>
      </c>
      <c r="AV3976" s="141">
        <v>67760.047249999945</v>
      </c>
      <c r="AW3976" s="141">
        <v>66393.459874999942</v>
      </c>
      <c r="AX3976" s="141">
        <v>65026.872499999939</v>
      </c>
      <c r="AY3976" s="141">
        <v>63660.285124999937</v>
      </c>
      <c r="AZ3976" s="141">
        <v>62293.697749999934</v>
      </c>
      <c r="BA3976" s="141">
        <v>60927.110374999931</v>
      </c>
      <c r="BB3976" s="141">
        <v>59560.522999999928</v>
      </c>
      <c r="BC3976" s="141">
        <v>58193.935624999925</v>
      </c>
      <c r="BD3976" s="141">
        <v>56827.348249999923</v>
      </c>
      <c r="BE3976" s="141">
        <v>55460.76087499992</v>
      </c>
      <c r="BF3976" s="141">
        <v>54094.173499999917</v>
      </c>
      <c r="BG3976" s="141">
        <v>52727.586124999914</v>
      </c>
      <c r="BH3976" s="141">
        <v>51360.998749999912</v>
      </c>
      <c r="BI3976" s="141">
        <v>49994.411374999909</v>
      </c>
      <c r="BJ3976" s="141">
        <v>48627.823999999906</v>
      </c>
      <c r="BK3976" s="141">
        <v>47261.236624999903</v>
      </c>
      <c r="BL3976" s="141">
        <v>45894.6492499999</v>
      </c>
      <c r="BM3976" s="141">
        <v>44528.061874999898</v>
      </c>
      <c r="BN3976" s="141">
        <v>43161.474499999895</v>
      </c>
      <c r="BO3976" s="141">
        <v>41794.887124999892</v>
      </c>
      <c r="BP3976" s="141">
        <v>40428.299749999889</v>
      </c>
    </row>
    <row r="3977" spans="4:68">
      <c r="D3977" s="174" t="s">
        <v>12322</v>
      </c>
      <c r="E3977" s="175">
        <v>82518.509999999995</v>
      </c>
      <c r="F3977" s="174" t="s">
        <v>3409</v>
      </c>
      <c r="G3977" s="174" t="s">
        <v>3127</v>
      </c>
      <c r="H3977" s="174" t="s">
        <v>169</v>
      </c>
      <c r="I3977" s="174" t="s">
        <v>12323</v>
      </c>
      <c r="J3977" s="174" t="s">
        <v>12324</v>
      </c>
      <c r="K3977" s="174"/>
      <c r="L3977" s="174" t="s">
        <v>12288</v>
      </c>
      <c r="M3977" s="174"/>
      <c r="N3977" s="176">
        <v>960</v>
      </c>
      <c r="O3977" s="174" t="s">
        <v>3407</v>
      </c>
      <c r="P3977" s="177">
        <v>36892</v>
      </c>
      <c r="Q3977" s="176">
        <v>150</v>
      </c>
      <c r="R3977" s="175">
        <v>12807.54</v>
      </c>
      <c r="S3977" s="175">
        <v>69710.97</v>
      </c>
      <c r="T3977" s="178">
        <v>0</v>
      </c>
      <c r="U3977" s="96">
        <v>6</v>
      </c>
      <c r="V3977" s="38" t="s">
        <v>116</v>
      </c>
      <c r="W3977" s="38"/>
      <c r="X3977" s="137">
        <v>1031.4813749999998</v>
      </c>
      <c r="Y3977" s="138">
        <v>66112</v>
      </c>
      <c r="Z3977" s="179">
        <v>67.5</v>
      </c>
      <c r="AA3977" s="139">
        <v>2081</v>
      </c>
      <c r="AB3977" s="131"/>
      <c r="AC3977" s="38"/>
      <c r="AD3977" s="140">
        <v>69710.97</v>
      </c>
      <c r="AE3977" s="141">
        <v>68679.488624999998</v>
      </c>
      <c r="AF3977" s="141">
        <v>67648.007249999995</v>
      </c>
      <c r="AG3977" s="141">
        <v>66616.525874999992</v>
      </c>
      <c r="AH3977" s="141">
        <v>65585.044499999989</v>
      </c>
      <c r="AI3977" s="141">
        <v>64553.563124999986</v>
      </c>
      <c r="AJ3977" s="141">
        <v>63522.081749999983</v>
      </c>
      <c r="AK3977" s="141">
        <v>62490.60037499998</v>
      </c>
      <c r="AL3977" s="141">
        <v>61459.118999999977</v>
      </c>
      <c r="AM3977" s="141">
        <v>60427.637624999974</v>
      </c>
      <c r="AN3977" s="141">
        <v>59396.156249999971</v>
      </c>
      <c r="AO3977" s="141">
        <v>58364.674874999968</v>
      </c>
      <c r="AP3977" s="141">
        <v>57333.193499999965</v>
      </c>
      <c r="AQ3977" s="141">
        <v>56301.712124999962</v>
      </c>
      <c r="AR3977" s="141">
        <v>55270.230749999959</v>
      </c>
      <c r="AS3977" s="141">
        <v>54238.749374999956</v>
      </c>
      <c r="AT3977" s="141">
        <v>53207.267999999953</v>
      </c>
      <c r="AU3977" s="141">
        <v>52175.78662499995</v>
      </c>
      <c r="AV3977" s="141">
        <v>51144.305249999947</v>
      </c>
      <c r="AW3977" s="141">
        <v>50112.823874999944</v>
      </c>
      <c r="AX3977" s="141">
        <v>49081.342499999941</v>
      </c>
      <c r="AY3977" s="141">
        <v>48049.861124999938</v>
      </c>
      <c r="AZ3977" s="141">
        <v>47018.379749999935</v>
      </c>
      <c r="BA3977" s="141">
        <v>45986.898374999932</v>
      </c>
      <c r="BB3977" s="141">
        <v>44955.416999999929</v>
      </c>
      <c r="BC3977" s="141">
        <v>43923.935624999925</v>
      </c>
      <c r="BD3977" s="141">
        <v>42892.454249999922</v>
      </c>
      <c r="BE3977" s="141">
        <v>41860.972874999919</v>
      </c>
      <c r="BF3977" s="141">
        <v>40829.491499999916</v>
      </c>
      <c r="BG3977" s="141">
        <v>39798.010124999913</v>
      </c>
      <c r="BH3977" s="141">
        <v>38766.52874999991</v>
      </c>
      <c r="BI3977" s="141">
        <v>37735.047374999907</v>
      </c>
      <c r="BJ3977" s="141">
        <v>36703.565999999904</v>
      </c>
      <c r="BK3977" s="141">
        <v>35672.084624999901</v>
      </c>
      <c r="BL3977" s="141">
        <v>34640.603249999898</v>
      </c>
      <c r="BM3977" s="141">
        <v>33609.121874999895</v>
      </c>
      <c r="BN3977" s="141">
        <v>32577.640499999896</v>
      </c>
      <c r="BO3977" s="141">
        <v>31546.159124999896</v>
      </c>
      <c r="BP3977" s="141">
        <v>30514.677749999897</v>
      </c>
    </row>
    <row r="3978" spans="4:68">
      <c r="D3978" s="174" t="s">
        <v>12325</v>
      </c>
      <c r="E3978" s="175">
        <v>8658.7900000000009</v>
      </c>
      <c r="F3978" s="174" t="s">
        <v>3409</v>
      </c>
      <c r="G3978" s="174" t="s">
        <v>3127</v>
      </c>
      <c r="H3978" s="174" t="s">
        <v>169</v>
      </c>
      <c r="I3978" s="174" t="s">
        <v>12326</v>
      </c>
      <c r="J3978" s="174" t="s">
        <v>12327</v>
      </c>
      <c r="K3978" s="174"/>
      <c r="L3978" s="174" t="s">
        <v>12288</v>
      </c>
      <c r="M3978" s="174"/>
      <c r="N3978" s="176">
        <v>960</v>
      </c>
      <c r="O3978" s="174" t="s">
        <v>3407</v>
      </c>
      <c r="P3978" s="177">
        <v>36892</v>
      </c>
      <c r="Q3978" s="176">
        <v>150</v>
      </c>
      <c r="R3978" s="175">
        <v>1343.85</v>
      </c>
      <c r="S3978" s="175">
        <v>7314.94</v>
      </c>
      <c r="T3978" s="178">
        <v>0</v>
      </c>
      <c r="U3978" s="96">
        <v>2</v>
      </c>
      <c r="V3978" s="38" t="s">
        <v>112</v>
      </c>
      <c r="W3978" s="38"/>
      <c r="X3978" s="137">
        <v>108.23487500000002</v>
      </c>
      <c r="Y3978" s="138">
        <v>66112</v>
      </c>
      <c r="Z3978" s="179">
        <v>67.5</v>
      </c>
      <c r="AA3978" s="139">
        <v>2081</v>
      </c>
      <c r="AB3978" s="131"/>
      <c r="AC3978" s="38"/>
      <c r="AD3978" s="140">
        <v>7314.94</v>
      </c>
      <c r="AE3978" s="141">
        <v>7206.7051249999995</v>
      </c>
      <c r="AF3978" s="141">
        <v>7098.4702499999994</v>
      </c>
      <c r="AG3978" s="141">
        <v>6990.2353749999993</v>
      </c>
      <c r="AH3978" s="141">
        <v>6882.0004999999992</v>
      </c>
      <c r="AI3978" s="141">
        <v>6773.7656249999991</v>
      </c>
      <c r="AJ3978" s="141">
        <v>6665.530749999999</v>
      </c>
      <c r="AK3978" s="141">
        <v>6557.2958749999989</v>
      </c>
      <c r="AL3978" s="141">
        <v>6449.0609999999988</v>
      </c>
      <c r="AM3978" s="141">
        <v>6340.8261249999987</v>
      </c>
      <c r="AN3978" s="141">
        <v>6232.5912499999986</v>
      </c>
      <c r="AO3978" s="141">
        <v>6124.3563749999985</v>
      </c>
      <c r="AP3978" s="141">
        <v>6016.1214999999984</v>
      </c>
      <c r="AQ3978" s="141">
        <v>5907.8866249999983</v>
      </c>
      <c r="AR3978" s="141">
        <v>5799.6517499999982</v>
      </c>
      <c r="AS3978" s="141">
        <v>5691.4168749999981</v>
      </c>
      <c r="AT3978" s="141">
        <v>5583.181999999998</v>
      </c>
      <c r="AU3978" s="141">
        <v>5474.9471249999979</v>
      </c>
      <c r="AV3978" s="141">
        <v>5366.7122499999978</v>
      </c>
      <c r="AW3978" s="141">
        <v>5258.4773749999977</v>
      </c>
      <c r="AX3978" s="141">
        <v>5150.2424999999976</v>
      </c>
      <c r="AY3978" s="141">
        <v>5042.0076249999975</v>
      </c>
      <c r="AZ3978" s="141">
        <v>4933.7727499999974</v>
      </c>
      <c r="BA3978" s="141">
        <v>4825.5378749999973</v>
      </c>
      <c r="BB3978" s="141">
        <v>4717.3029999999972</v>
      </c>
      <c r="BC3978" s="141">
        <v>4609.0681249999971</v>
      </c>
      <c r="BD3978" s="141">
        <v>4500.833249999997</v>
      </c>
      <c r="BE3978" s="141">
        <v>4392.5983749999968</v>
      </c>
      <c r="BF3978" s="141">
        <v>4284.3634999999967</v>
      </c>
      <c r="BG3978" s="141">
        <v>4176.1286249999966</v>
      </c>
      <c r="BH3978" s="141">
        <v>4067.8937499999965</v>
      </c>
      <c r="BI3978" s="141">
        <v>3959.6588749999964</v>
      </c>
      <c r="BJ3978" s="141">
        <v>3851.4239999999963</v>
      </c>
      <c r="BK3978" s="141">
        <v>3743.1891249999962</v>
      </c>
      <c r="BL3978" s="141">
        <v>3634.9542499999961</v>
      </c>
      <c r="BM3978" s="141">
        <v>3526.719374999996</v>
      </c>
      <c r="BN3978" s="141">
        <v>3418.4844999999959</v>
      </c>
      <c r="BO3978" s="141">
        <v>3310.2496249999958</v>
      </c>
      <c r="BP3978" s="141">
        <v>3202.0147499999957</v>
      </c>
    </row>
    <row r="3979" spans="4:68">
      <c r="D3979" s="174" t="s">
        <v>12328</v>
      </c>
      <c r="E3979" s="175">
        <v>37337.56</v>
      </c>
      <c r="F3979" s="174" t="s">
        <v>3409</v>
      </c>
      <c r="G3979" s="174" t="s">
        <v>3127</v>
      </c>
      <c r="H3979" s="174" t="s">
        <v>169</v>
      </c>
      <c r="I3979" s="174" t="s">
        <v>12329</v>
      </c>
      <c r="J3979" s="174" t="s">
        <v>12330</v>
      </c>
      <c r="K3979" s="174"/>
      <c r="L3979" s="174" t="s">
        <v>12288</v>
      </c>
      <c r="M3979" s="174"/>
      <c r="N3979" s="176">
        <v>960</v>
      </c>
      <c r="O3979" s="174" t="s">
        <v>3407</v>
      </c>
      <c r="P3979" s="177">
        <v>36892</v>
      </c>
      <c r="Q3979" s="176">
        <v>150</v>
      </c>
      <c r="R3979" s="175">
        <v>5794.98</v>
      </c>
      <c r="S3979" s="175">
        <v>31542.58</v>
      </c>
      <c r="T3979" s="178">
        <v>0</v>
      </c>
      <c r="U3979" s="96">
        <v>6</v>
      </c>
      <c r="V3979" s="38" t="s">
        <v>116</v>
      </c>
      <c r="W3979" s="38"/>
      <c r="X3979" s="137">
        <v>466.71949999999993</v>
      </c>
      <c r="Y3979" s="138">
        <v>66112</v>
      </c>
      <c r="Z3979" s="179">
        <v>67.5</v>
      </c>
      <c r="AA3979" s="139">
        <v>2081</v>
      </c>
      <c r="AB3979" s="131"/>
      <c r="AC3979" s="38"/>
      <c r="AD3979" s="140">
        <v>31542.58</v>
      </c>
      <c r="AE3979" s="141">
        <v>31075.860500000003</v>
      </c>
      <c r="AF3979" s="141">
        <v>30609.141000000003</v>
      </c>
      <c r="AG3979" s="141">
        <v>30142.421500000004</v>
      </c>
      <c r="AH3979" s="141">
        <v>29675.702000000005</v>
      </c>
      <c r="AI3979" s="141">
        <v>29208.982500000006</v>
      </c>
      <c r="AJ3979" s="141">
        <v>28742.263000000006</v>
      </c>
      <c r="AK3979" s="141">
        <v>28275.543500000007</v>
      </c>
      <c r="AL3979" s="141">
        <v>27808.824000000008</v>
      </c>
      <c r="AM3979" s="141">
        <v>27342.104500000009</v>
      </c>
      <c r="AN3979" s="141">
        <v>26875.385000000009</v>
      </c>
      <c r="AO3979" s="141">
        <v>26408.66550000001</v>
      </c>
      <c r="AP3979" s="141">
        <v>25941.946000000011</v>
      </c>
      <c r="AQ3979" s="141">
        <v>25475.226500000012</v>
      </c>
      <c r="AR3979" s="141">
        <v>25008.507000000012</v>
      </c>
      <c r="AS3979" s="141">
        <v>24541.787500000013</v>
      </c>
      <c r="AT3979" s="141">
        <v>24075.068000000014</v>
      </c>
      <c r="AU3979" s="141">
        <v>23608.348500000015</v>
      </c>
      <c r="AV3979" s="141">
        <v>23141.629000000015</v>
      </c>
      <c r="AW3979" s="141">
        <v>22674.909500000016</v>
      </c>
      <c r="AX3979" s="141">
        <v>22208.190000000017</v>
      </c>
      <c r="AY3979" s="141">
        <v>21741.470500000018</v>
      </c>
      <c r="AZ3979" s="141">
        <v>21274.751000000018</v>
      </c>
      <c r="BA3979" s="141">
        <v>20808.031500000019</v>
      </c>
      <c r="BB3979" s="141">
        <v>20341.31200000002</v>
      </c>
      <c r="BC3979" s="141">
        <v>19874.592500000021</v>
      </c>
      <c r="BD3979" s="141">
        <v>19407.873000000021</v>
      </c>
      <c r="BE3979" s="141">
        <v>18941.153500000022</v>
      </c>
      <c r="BF3979" s="141">
        <v>18474.434000000023</v>
      </c>
      <c r="BG3979" s="141">
        <v>18007.714500000024</v>
      </c>
      <c r="BH3979" s="141">
        <v>17540.995000000024</v>
      </c>
      <c r="BI3979" s="141">
        <v>17074.275500000025</v>
      </c>
      <c r="BJ3979" s="141">
        <v>16607.556000000026</v>
      </c>
      <c r="BK3979" s="141">
        <v>16140.836500000027</v>
      </c>
      <c r="BL3979" s="141">
        <v>15674.117000000027</v>
      </c>
      <c r="BM3979" s="141">
        <v>15207.397500000028</v>
      </c>
      <c r="BN3979" s="141">
        <v>14740.678000000029</v>
      </c>
      <c r="BO3979" s="141">
        <v>14273.95850000003</v>
      </c>
      <c r="BP3979" s="141">
        <v>13807.239000000031</v>
      </c>
    </row>
    <row r="3980" spans="4:68">
      <c r="D3980" s="174" t="s">
        <v>12331</v>
      </c>
      <c r="E3980" s="175">
        <v>141179.88</v>
      </c>
      <c r="F3980" s="174" t="s">
        <v>3409</v>
      </c>
      <c r="G3980" s="174" t="s">
        <v>3127</v>
      </c>
      <c r="H3980" s="174" t="s">
        <v>169</v>
      </c>
      <c r="I3980" s="174" t="s">
        <v>12332</v>
      </c>
      <c r="J3980" s="174" t="s">
        <v>12333</v>
      </c>
      <c r="K3980" s="174"/>
      <c r="L3980" s="174" t="s">
        <v>12288</v>
      </c>
      <c r="M3980" s="174"/>
      <c r="N3980" s="176">
        <v>960</v>
      </c>
      <c r="O3980" s="174" t="s">
        <v>3407</v>
      </c>
      <c r="P3980" s="177">
        <v>36892</v>
      </c>
      <c r="Q3980" s="176">
        <v>150</v>
      </c>
      <c r="R3980" s="175">
        <v>21912.19</v>
      </c>
      <c r="S3980" s="175">
        <v>119267.69</v>
      </c>
      <c r="T3980" s="178">
        <v>0</v>
      </c>
      <c r="U3980" s="96">
        <v>2</v>
      </c>
      <c r="V3980" s="38" t="s">
        <v>112</v>
      </c>
      <c r="W3980" s="38"/>
      <c r="X3980" s="137">
        <v>1764.7485000000001</v>
      </c>
      <c r="Y3980" s="138">
        <v>66112</v>
      </c>
      <c r="Z3980" s="179">
        <v>67.5</v>
      </c>
      <c r="AA3980" s="139">
        <v>2081</v>
      </c>
      <c r="AB3980" s="131"/>
      <c r="AC3980" s="38"/>
      <c r="AD3980" s="140">
        <v>119267.69</v>
      </c>
      <c r="AE3980" s="141">
        <v>117502.9415</v>
      </c>
      <c r="AF3980" s="141">
        <v>115738.193</v>
      </c>
      <c r="AG3980" s="141">
        <v>113973.4445</v>
      </c>
      <c r="AH3980" s="141">
        <v>112208.696</v>
      </c>
      <c r="AI3980" s="141">
        <v>110443.94749999999</v>
      </c>
      <c r="AJ3980" s="141">
        <v>108679.19899999999</v>
      </c>
      <c r="AK3980" s="141">
        <v>106914.45049999999</v>
      </c>
      <c r="AL3980" s="141">
        <v>105149.70199999999</v>
      </c>
      <c r="AM3980" s="141">
        <v>103384.95349999999</v>
      </c>
      <c r="AN3980" s="141">
        <v>101620.20499999999</v>
      </c>
      <c r="AO3980" s="141">
        <v>99855.456499999986</v>
      </c>
      <c r="AP3980" s="141">
        <v>98090.707999999984</v>
      </c>
      <c r="AQ3980" s="141">
        <v>96325.959499999983</v>
      </c>
      <c r="AR3980" s="141">
        <v>94561.210999999981</v>
      </c>
      <c r="AS3980" s="141">
        <v>92796.46249999998</v>
      </c>
      <c r="AT3980" s="141">
        <v>91031.713999999978</v>
      </c>
      <c r="AU3980" s="141">
        <v>89266.965499999977</v>
      </c>
      <c r="AV3980" s="141">
        <v>87502.216999999975</v>
      </c>
      <c r="AW3980" s="141">
        <v>85737.468499999974</v>
      </c>
      <c r="AX3980" s="141">
        <v>83972.719999999972</v>
      </c>
      <c r="AY3980" s="141">
        <v>82207.971499999971</v>
      </c>
      <c r="AZ3980" s="141">
        <v>80443.222999999969</v>
      </c>
      <c r="BA3980" s="141">
        <v>78678.474499999968</v>
      </c>
      <c r="BB3980" s="141">
        <v>76913.725999999966</v>
      </c>
      <c r="BC3980" s="141">
        <v>75148.977499999964</v>
      </c>
      <c r="BD3980" s="141">
        <v>73384.228999999963</v>
      </c>
      <c r="BE3980" s="141">
        <v>71619.480499999961</v>
      </c>
      <c r="BF3980" s="141">
        <v>69854.73199999996</v>
      </c>
      <c r="BG3980" s="141">
        <v>68089.983499999958</v>
      </c>
      <c r="BH3980" s="141">
        <v>66325.234999999957</v>
      </c>
      <c r="BI3980" s="141">
        <v>64560.486499999955</v>
      </c>
      <c r="BJ3980" s="141">
        <v>62795.737999999954</v>
      </c>
      <c r="BK3980" s="141">
        <v>61030.989499999952</v>
      </c>
      <c r="BL3980" s="141">
        <v>59266.240999999951</v>
      </c>
      <c r="BM3980" s="141">
        <v>57501.492499999949</v>
      </c>
      <c r="BN3980" s="141">
        <v>55736.743999999948</v>
      </c>
      <c r="BO3980" s="141">
        <v>53971.995499999946</v>
      </c>
      <c r="BP3980" s="141">
        <v>52207.246999999945</v>
      </c>
    </row>
    <row r="3981" spans="4:68">
      <c r="D3981" s="174" t="s">
        <v>12334</v>
      </c>
      <c r="E3981" s="175">
        <v>81851.97</v>
      </c>
      <c r="F3981" s="174" t="s">
        <v>3409</v>
      </c>
      <c r="G3981" s="174" t="s">
        <v>3127</v>
      </c>
      <c r="H3981" s="174" t="s">
        <v>169</v>
      </c>
      <c r="I3981" s="174" t="s">
        <v>12335</v>
      </c>
      <c r="J3981" s="174" t="s">
        <v>12336</v>
      </c>
      <c r="K3981" s="174"/>
      <c r="L3981" s="174" t="s">
        <v>12288</v>
      </c>
      <c r="M3981" s="174"/>
      <c r="N3981" s="176">
        <v>960</v>
      </c>
      <c r="O3981" s="174" t="s">
        <v>3407</v>
      </c>
      <c r="P3981" s="177">
        <v>36892</v>
      </c>
      <c r="Q3981" s="176">
        <v>150</v>
      </c>
      <c r="R3981" s="175">
        <v>12703.99</v>
      </c>
      <c r="S3981" s="175">
        <v>69147.98</v>
      </c>
      <c r="T3981" s="178">
        <v>0</v>
      </c>
      <c r="U3981" s="96">
        <v>6</v>
      </c>
      <c r="V3981" s="38" t="s">
        <v>116</v>
      </c>
      <c r="W3981" s="38"/>
      <c r="X3981" s="137">
        <v>1023.149625</v>
      </c>
      <c r="Y3981" s="138">
        <v>66112</v>
      </c>
      <c r="Z3981" s="179">
        <v>67.5</v>
      </c>
      <c r="AA3981" s="139">
        <v>2081</v>
      </c>
      <c r="AB3981" s="131"/>
      <c r="AC3981" s="38"/>
      <c r="AD3981" s="140">
        <v>69147.98</v>
      </c>
      <c r="AE3981" s="141">
        <v>68124.83037499999</v>
      </c>
      <c r="AF3981" s="141">
        <v>67101.680749999985</v>
      </c>
      <c r="AG3981" s="141">
        <v>66078.53112499998</v>
      </c>
      <c r="AH3981" s="141">
        <v>65055.381499999981</v>
      </c>
      <c r="AI3981" s="141">
        <v>64032.231874999983</v>
      </c>
      <c r="AJ3981" s="141">
        <v>63009.082249999985</v>
      </c>
      <c r="AK3981" s="141">
        <v>61985.932624999987</v>
      </c>
      <c r="AL3981" s="141">
        <v>60962.782999999989</v>
      </c>
      <c r="AM3981" s="141">
        <v>59939.63337499999</v>
      </c>
      <c r="AN3981" s="141">
        <v>58916.483749999992</v>
      </c>
      <c r="AO3981" s="141">
        <v>57893.334124999994</v>
      </c>
      <c r="AP3981" s="141">
        <v>56870.184499999996</v>
      </c>
      <c r="AQ3981" s="141">
        <v>55847.034874999998</v>
      </c>
      <c r="AR3981" s="141">
        <v>54823.885249999999</v>
      </c>
      <c r="AS3981" s="141">
        <v>53800.735625000001</v>
      </c>
      <c r="AT3981" s="141">
        <v>52777.586000000003</v>
      </c>
      <c r="AU3981" s="141">
        <v>51754.436375000005</v>
      </c>
      <c r="AV3981" s="141">
        <v>50731.286750000007</v>
      </c>
      <c r="AW3981" s="141">
        <v>49708.137125000008</v>
      </c>
      <c r="AX3981" s="141">
        <v>48684.98750000001</v>
      </c>
      <c r="AY3981" s="141">
        <v>47661.837875000012</v>
      </c>
      <c r="AZ3981" s="141">
        <v>46638.688250000014</v>
      </c>
      <c r="BA3981" s="141">
        <v>45615.538625000016</v>
      </c>
      <c r="BB3981" s="141">
        <v>44592.389000000017</v>
      </c>
      <c r="BC3981" s="141">
        <v>43569.239375000019</v>
      </c>
      <c r="BD3981" s="141">
        <v>42546.089750000021</v>
      </c>
      <c r="BE3981" s="141">
        <v>41522.940125000023</v>
      </c>
      <c r="BF3981" s="141">
        <v>40499.790500000025</v>
      </c>
      <c r="BG3981" s="141">
        <v>39476.640875000026</v>
      </c>
      <c r="BH3981" s="141">
        <v>38453.491250000028</v>
      </c>
      <c r="BI3981" s="141">
        <v>37430.34162500003</v>
      </c>
      <c r="BJ3981" s="141">
        <v>36407.192000000032</v>
      </c>
      <c r="BK3981" s="141">
        <v>35384.042375000034</v>
      </c>
      <c r="BL3981" s="141">
        <v>34360.892750000035</v>
      </c>
      <c r="BM3981" s="141">
        <v>33337.743125000037</v>
      </c>
      <c r="BN3981" s="141">
        <v>32314.593500000039</v>
      </c>
      <c r="BO3981" s="141">
        <v>31291.443875000041</v>
      </c>
      <c r="BP3981" s="141">
        <v>30268.294250000043</v>
      </c>
    </row>
    <row r="3982" spans="4:68">
      <c r="D3982" s="174" t="s">
        <v>12337</v>
      </c>
      <c r="E3982" s="175">
        <v>28910.05</v>
      </c>
      <c r="F3982" s="174" t="s">
        <v>3409</v>
      </c>
      <c r="G3982" s="174" t="s">
        <v>3127</v>
      </c>
      <c r="H3982" s="174" t="s">
        <v>169</v>
      </c>
      <c r="I3982" s="174" t="s">
        <v>12338</v>
      </c>
      <c r="J3982" s="174" t="s">
        <v>12339</v>
      </c>
      <c r="K3982" s="174"/>
      <c r="L3982" s="174" t="s">
        <v>12288</v>
      </c>
      <c r="M3982" s="174"/>
      <c r="N3982" s="176">
        <v>960</v>
      </c>
      <c r="O3982" s="174" t="s">
        <v>3407</v>
      </c>
      <c r="P3982" s="177">
        <v>36892</v>
      </c>
      <c r="Q3982" s="176">
        <v>150</v>
      </c>
      <c r="R3982" s="175">
        <v>4487.01</v>
      </c>
      <c r="S3982" s="175">
        <v>24423.040000000001</v>
      </c>
      <c r="T3982" s="178">
        <v>0</v>
      </c>
      <c r="U3982" s="96">
        <v>6</v>
      </c>
      <c r="V3982" s="38" t="s">
        <v>116</v>
      </c>
      <c r="W3982" s="38"/>
      <c r="X3982" s="137">
        <v>361.37562500000001</v>
      </c>
      <c r="Y3982" s="138">
        <v>66112</v>
      </c>
      <c r="Z3982" s="179">
        <v>67.5</v>
      </c>
      <c r="AA3982" s="139">
        <v>2081</v>
      </c>
      <c r="AB3982" s="131"/>
      <c r="AC3982" s="38"/>
      <c r="AD3982" s="140">
        <v>24423.040000000001</v>
      </c>
      <c r="AE3982" s="141">
        <v>24061.664375</v>
      </c>
      <c r="AF3982" s="141">
        <v>23700.28875</v>
      </c>
      <c r="AG3982" s="141">
        <v>23338.913124999999</v>
      </c>
      <c r="AH3982" s="141">
        <v>22977.537499999999</v>
      </c>
      <c r="AI3982" s="141">
        <v>22616.161874999998</v>
      </c>
      <c r="AJ3982" s="141">
        <v>22254.786249999997</v>
      </c>
      <c r="AK3982" s="141">
        <v>21893.410624999997</v>
      </c>
      <c r="AL3982" s="141">
        <v>21532.034999999996</v>
      </c>
      <c r="AM3982" s="141">
        <v>21170.659374999996</v>
      </c>
      <c r="AN3982" s="141">
        <v>20809.283749999995</v>
      </c>
      <c r="AO3982" s="141">
        <v>20447.908124999994</v>
      </c>
      <c r="AP3982" s="141">
        <v>20086.532499999994</v>
      </c>
      <c r="AQ3982" s="141">
        <v>19725.156874999993</v>
      </c>
      <c r="AR3982" s="141">
        <v>19363.781249999993</v>
      </c>
      <c r="AS3982" s="141">
        <v>19002.405624999992</v>
      </c>
      <c r="AT3982" s="141">
        <v>18641.029999999992</v>
      </c>
      <c r="AU3982" s="141">
        <v>18279.654374999991</v>
      </c>
      <c r="AV3982" s="141">
        <v>17918.27874999999</v>
      </c>
      <c r="AW3982" s="141">
        <v>17556.90312499999</v>
      </c>
      <c r="AX3982" s="141">
        <v>17195.527499999989</v>
      </c>
      <c r="AY3982" s="141">
        <v>16834.151874999989</v>
      </c>
      <c r="AZ3982" s="141">
        <v>16472.776249999988</v>
      </c>
      <c r="BA3982" s="141">
        <v>16111.400624999987</v>
      </c>
      <c r="BB3982" s="141">
        <v>15750.024999999987</v>
      </c>
      <c r="BC3982" s="141">
        <v>15388.649374999986</v>
      </c>
      <c r="BD3982" s="141">
        <v>15027.273749999986</v>
      </c>
      <c r="BE3982" s="141">
        <v>14665.898124999985</v>
      </c>
      <c r="BF3982" s="141">
        <v>14304.522499999985</v>
      </c>
      <c r="BG3982" s="141">
        <v>13943.146874999984</v>
      </c>
      <c r="BH3982" s="141">
        <v>13581.771249999983</v>
      </c>
      <c r="BI3982" s="141">
        <v>13220.395624999983</v>
      </c>
      <c r="BJ3982" s="141">
        <v>12859.019999999982</v>
      </c>
      <c r="BK3982" s="141">
        <v>12497.644374999982</v>
      </c>
      <c r="BL3982" s="141">
        <v>12136.268749999981</v>
      </c>
      <c r="BM3982" s="141">
        <v>11774.893124999981</v>
      </c>
      <c r="BN3982" s="141">
        <v>11413.51749999998</v>
      </c>
      <c r="BO3982" s="141">
        <v>11052.141874999979</v>
      </c>
      <c r="BP3982" s="141">
        <v>10690.766249999979</v>
      </c>
    </row>
    <row r="3983" spans="4:68">
      <c r="D3983" s="174" t="s">
        <v>12340</v>
      </c>
      <c r="E3983" s="175">
        <v>20953.55</v>
      </c>
      <c r="F3983" s="174" t="s">
        <v>3409</v>
      </c>
      <c r="G3983" s="174" t="s">
        <v>3127</v>
      </c>
      <c r="H3983" s="174" t="s">
        <v>169</v>
      </c>
      <c r="I3983" s="174" t="s">
        <v>12341</v>
      </c>
      <c r="J3983" s="174" t="s">
        <v>12342</v>
      </c>
      <c r="K3983" s="174"/>
      <c r="L3983" s="174" t="s">
        <v>12288</v>
      </c>
      <c r="M3983" s="174"/>
      <c r="N3983" s="176">
        <v>960</v>
      </c>
      <c r="O3983" s="174" t="s">
        <v>3407</v>
      </c>
      <c r="P3983" s="177">
        <v>36892</v>
      </c>
      <c r="Q3983" s="176">
        <v>150</v>
      </c>
      <c r="R3983" s="175">
        <v>3252.05</v>
      </c>
      <c r="S3983" s="175">
        <v>17701.5</v>
      </c>
      <c r="T3983" s="178">
        <v>0</v>
      </c>
      <c r="U3983" s="96">
        <v>6</v>
      </c>
      <c r="V3983" s="38" t="s">
        <v>116</v>
      </c>
      <c r="W3983" s="38"/>
      <c r="X3983" s="137">
        <v>261.91937499999995</v>
      </c>
      <c r="Y3983" s="138">
        <v>66112</v>
      </c>
      <c r="Z3983" s="179">
        <v>67.5</v>
      </c>
      <c r="AA3983" s="139">
        <v>2081</v>
      </c>
      <c r="AB3983" s="131"/>
      <c r="AC3983" s="38"/>
      <c r="AD3983" s="140">
        <v>17701.5</v>
      </c>
      <c r="AE3983" s="141">
        <v>17439.580624999999</v>
      </c>
      <c r="AF3983" s="141">
        <v>17177.661249999997</v>
      </c>
      <c r="AG3983" s="141">
        <v>16915.741874999996</v>
      </c>
      <c r="AH3983" s="141">
        <v>16653.822499999995</v>
      </c>
      <c r="AI3983" s="141">
        <v>16391.903124999993</v>
      </c>
      <c r="AJ3983" s="141">
        <v>16129.983749999994</v>
      </c>
      <c r="AK3983" s="141">
        <v>15868.064374999994</v>
      </c>
      <c r="AL3983" s="141">
        <v>15606.144999999995</v>
      </c>
      <c r="AM3983" s="141">
        <v>15344.225624999995</v>
      </c>
      <c r="AN3983" s="141">
        <v>15082.306249999996</v>
      </c>
      <c r="AO3983" s="141">
        <v>14820.386874999997</v>
      </c>
      <c r="AP3983" s="141">
        <v>14558.467499999997</v>
      </c>
      <c r="AQ3983" s="141">
        <v>14296.548124999998</v>
      </c>
      <c r="AR3983" s="141">
        <v>14034.628749999998</v>
      </c>
      <c r="AS3983" s="141">
        <v>13772.709374999999</v>
      </c>
      <c r="AT3983" s="141">
        <v>13510.789999999999</v>
      </c>
      <c r="AU3983" s="141">
        <v>13248.870625</v>
      </c>
      <c r="AV3983" s="141">
        <v>12986.95125</v>
      </c>
      <c r="AW3983" s="141">
        <v>12725.031875000001</v>
      </c>
      <c r="AX3983" s="141">
        <v>12463.112500000001</v>
      </c>
      <c r="AY3983" s="141">
        <v>12201.193125000002</v>
      </c>
      <c r="AZ3983" s="141">
        <v>11939.273750000002</v>
      </c>
      <c r="BA3983" s="141">
        <v>11677.354375000003</v>
      </c>
      <c r="BB3983" s="141">
        <v>11415.435000000003</v>
      </c>
      <c r="BC3983" s="141">
        <v>11153.515625000004</v>
      </c>
      <c r="BD3983" s="141">
        <v>10891.596250000004</v>
      </c>
      <c r="BE3983" s="141">
        <v>10629.676875000005</v>
      </c>
      <c r="BF3983" s="141">
        <v>10367.757500000005</v>
      </c>
      <c r="BG3983" s="141">
        <v>10105.838125000006</v>
      </c>
      <c r="BH3983" s="141">
        <v>9843.9187500000062</v>
      </c>
      <c r="BI3983" s="141">
        <v>9581.9993750000067</v>
      </c>
      <c r="BJ3983" s="141">
        <v>9320.0800000000072</v>
      </c>
      <c r="BK3983" s="141">
        <v>9058.1606250000077</v>
      </c>
      <c r="BL3983" s="141">
        <v>8796.2412500000082</v>
      </c>
      <c r="BM3983" s="141">
        <v>8534.3218750000087</v>
      </c>
      <c r="BN3983" s="141">
        <v>8272.4025000000092</v>
      </c>
      <c r="BO3983" s="141">
        <v>8010.4831250000097</v>
      </c>
      <c r="BP3983" s="141">
        <v>7748.5637500000103</v>
      </c>
    </row>
    <row r="3984" spans="4:68">
      <c r="D3984" s="174" t="s">
        <v>12343</v>
      </c>
      <c r="E3984" s="175">
        <v>29027.14</v>
      </c>
      <c r="F3984" s="174" t="s">
        <v>3409</v>
      </c>
      <c r="G3984" s="174" t="s">
        <v>3127</v>
      </c>
      <c r="H3984" s="174" t="s">
        <v>169</v>
      </c>
      <c r="I3984" s="174" t="s">
        <v>12344</v>
      </c>
      <c r="J3984" s="174" t="s">
        <v>12345</v>
      </c>
      <c r="K3984" s="174"/>
      <c r="L3984" s="174" t="s">
        <v>12288</v>
      </c>
      <c r="M3984" s="174"/>
      <c r="N3984" s="176">
        <v>960</v>
      </c>
      <c r="O3984" s="174" t="s">
        <v>3407</v>
      </c>
      <c r="P3984" s="177">
        <v>36892</v>
      </c>
      <c r="Q3984" s="176">
        <v>150</v>
      </c>
      <c r="R3984" s="175">
        <v>4505.1400000000003</v>
      </c>
      <c r="S3984" s="176">
        <v>24522</v>
      </c>
      <c r="T3984" s="178">
        <v>0</v>
      </c>
      <c r="U3984" s="96">
        <v>6</v>
      </c>
      <c r="V3984" s="38" t="s">
        <v>116</v>
      </c>
      <c r="W3984" s="38"/>
      <c r="X3984" s="137">
        <v>362.83924999999999</v>
      </c>
      <c r="Y3984" s="138">
        <v>66112</v>
      </c>
      <c r="Z3984" s="179">
        <v>67.5</v>
      </c>
      <c r="AA3984" s="139">
        <v>2081</v>
      </c>
      <c r="AB3984" s="131"/>
      <c r="AC3984" s="38"/>
      <c r="AD3984" s="140">
        <v>24522</v>
      </c>
      <c r="AE3984" s="141">
        <v>24159.160749999999</v>
      </c>
      <c r="AF3984" s="141">
        <v>23796.321499999998</v>
      </c>
      <c r="AG3984" s="141">
        <v>23433.482249999997</v>
      </c>
      <c r="AH3984" s="141">
        <v>23070.642999999996</v>
      </c>
      <c r="AI3984" s="141">
        <v>22707.803749999995</v>
      </c>
      <c r="AJ3984" s="141">
        <v>22344.964499999995</v>
      </c>
      <c r="AK3984" s="141">
        <v>21982.125249999994</v>
      </c>
      <c r="AL3984" s="141">
        <v>21619.285999999993</v>
      </c>
      <c r="AM3984" s="141">
        <v>21256.446749999992</v>
      </c>
      <c r="AN3984" s="141">
        <v>20893.607499999991</v>
      </c>
      <c r="AO3984" s="141">
        <v>20530.76824999999</v>
      </c>
      <c r="AP3984" s="141">
        <v>20167.928999999989</v>
      </c>
      <c r="AQ3984" s="141">
        <v>19805.089749999988</v>
      </c>
      <c r="AR3984" s="141">
        <v>19442.250499999987</v>
      </c>
      <c r="AS3984" s="141">
        <v>19079.411249999986</v>
      </c>
      <c r="AT3984" s="141">
        <v>18716.571999999986</v>
      </c>
      <c r="AU3984" s="141">
        <v>18353.732749999985</v>
      </c>
      <c r="AV3984" s="141">
        <v>17990.893499999984</v>
      </c>
      <c r="AW3984" s="141">
        <v>17628.054249999983</v>
      </c>
      <c r="AX3984" s="141">
        <v>17265.214999999982</v>
      </c>
      <c r="AY3984" s="141">
        <v>16902.375749999981</v>
      </c>
      <c r="AZ3984" s="141">
        <v>16539.53649999998</v>
      </c>
      <c r="BA3984" s="141">
        <v>16176.697249999979</v>
      </c>
      <c r="BB3984" s="141">
        <v>15813.857999999978</v>
      </c>
      <c r="BC3984" s="141">
        <v>15451.018749999977</v>
      </c>
      <c r="BD3984" s="141">
        <v>15088.179499999977</v>
      </c>
      <c r="BE3984" s="141">
        <v>14725.340249999976</v>
      </c>
      <c r="BF3984" s="141">
        <v>14362.500999999975</v>
      </c>
      <c r="BG3984" s="141">
        <v>13999.661749999974</v>
      </c>
      <c r="BH3984" s="141">
        <v>13636.822499999973</v>
      </c>
      <c r="BI3984" s="141">
        <v>13273.983249999972</v>
      </c>
      <c r="BJ3984" s="141">
        <v>12911.143999999971</v>
      </c>
      <c r="BK3984" s="141">
        <v>12548.30474999997</v>
      </c>
      <c r="BL3984" s="141">
        <v>12185.465499999969</v>
      </c>
      <c r="BM3984" s="141">
        <v>11822.626249999968</v>
      </c>
      <c r="BN3984" s="141">
        <v>11459.786999999968</v>
      </c>
      <c r="BO3984" s="141">
        <v>11096.947749999967</v>
      </c>
      <c r="BP3984" s="141">
        <v>10734.108499999966</v>
      </c>
    </row>
    <row r="3985" spans="4:68">
      <c r="D3985" s="174" t="s">
        <v>12346</v>
      </c>
      <c r="E3985" s="175">
        <v>556323.46</v>
      </c>
      <c r="F3985" s="174" t="s">
        <v>3409</v>
      </c>
      <c r="G3985" s="174" t="s">
        <v>3127</v>
      </c>
      <c r="H3985" s="174" t="s">
        <v>169</v>
      </c>
      <c r="I3985" s="174" t="s">
        <v>12347</v>
      </c>
      <c r="J3985" s="174" t="s">
        <v>12348</v>
      </c>
      <c r="K3985" s="174"/>
      <c r="L3985" s="174" t="s">
        <v>12288</v>
      </c>
      <c r="M3985" s="174"/>
      <c r="N3985" s="176">
        <v>960</v>
      </c>
      <c r="O3985" s="174" t="s">
        <v>3407</v>
      </c>
      <c r="P3985" s="177">
        <v>36892</v>
      </c>
      <c r="Q3985" s="176">
        <v>150</v>
      </c>
      <c r="R3985" s="175">
        <v>86345.99</v>
      </c>
      <c r="S3985" s="175">
        <v>469977.47</v>
      </c>
      <c r="T3985" s="178">
        <v>0</v>
      </c>
      <c r="U3985" s="96">
        <v>19</v>
      </c>
      <c r="V3985" s="38" t="s">
        <v>129</v>
      </c>
      <c r="W3985" s="38"/>
      <c r="X3985" s="137">
        <v>6954.0432499999988</v>
      </c>
      <c r="Y3985" s="138">
        <v>66112</v>
      </c>
      <c r="Z3985" s="179">
        <v>67.5</v>
      </c>
      <c r="AA3985" s="139">
        <v>2081</v>
      </c>
      <c r="AB3985" s="131"/>
      <c r="AC3985" s="38"/>
      <c r="AD3985" s="140">
        <v>469977.47</v>
      </c>
      <c r="AE3985" s="141">
        <v>463023.42674999998</v>
      </c>
      <c r="AF3985" s="141">
        <v>456069.3835</v>
      </c>
      <c r="AG3985" s="141">
        <v>449115.34025000001</v>
      </c>
      <c r="AH3985" s="141">
        <v>442161.29700000002</v>
      </c>
      <c r="AI3985" s="141">
        <v>435207.25375000003</v>
      </c>
      <c r="AJ3985" s="141">
        <v>428253.21050000004</v>
      </c>
      <c r="AK3985" s="141">
        <v>421299.16725000006</v>
      </c>
      <c r="AL3985" s="141">
        <v>414345.12400000007</v>
      </c>
      <c r="AM3985" s="141">
        <v>407391.08075000008</v>
      </c>
      <c r="AN3985" s="141">
        <v>400437.03750000009</v>
      </c>
      <c r="AO3985" s="141">
        <v>393482.99425000011</v>
      </c>
      <c r="AP3985" s="141">
        <v>386528.95100000012</v>
      </c>
      <c r="AQ3985" s="141">
        <v>379574.90775000013</v>
      </c>
      <c r="AR3985" s="141">
        <v>372620.86450000014</v>
      </c>
      <c r="AS3985" s="141">
        <v>365666.82125000015</v>
      </c>
      <c r="AT3985" s="141">
        <v>358712.77800000017</v>
      </c>
      <c r="AU3985" s="141">
        <v>351758.73475000018</v>
      </c>
      <c r="AV3985" s="141">
        <v>344804.69150000019</v>
      </c>
      <c r="AW3985" s="141">
        <v>337850.6482500002</v>
      </c>
      <c r="AX3985" s="141">
        <v>330896.60500000021</v>
      </c>
      <c r="AY3985" s="141">
        <v>323942.56175000023</v>
      </c>
      <c r="AZ3985" s="141">
        <v>316988.51850000024</v>
      </c>
      <c r="BA3985" s="141">
        <v>310034.47525000025</v>
      </c>
      <c r="BB3985" s="141">
        <v>303080.43200000026</v>
      </c>
      <c r="BC3985" s="141">
        <v>296126.38875000027</v>
      </c>
      <c r="BD3985" s="141">
        <v>289172.34550000029</v>
      </c>
      <c r="BE3985" s="141">
        <v>282218.3022500003</v>
      </c>
      <c r="BF3985" s="141">
        <v>275264.25900000031</v>
      </c>
      <c r="BG3985" s="141">
        <v>268310.21575000032</v>
      </c>
      <c r="BH3985" s="141">
        <v>261356.17250000034</v>
      </c>
      <c r="BI3985" s="141">
        <v>254402.12925000035</v>
      </c>
      <c r="BJ3985" s="141">
        <v>247448.08600000036</v>
      </c>
      <c r="BK3985" s="141">
        <v>240494.04275000037</v>
      </c>
      <c r="BL3985" s="141">
        <v>233539.99950000038</v>
      </c>
      <c r="BM3985" s="141">
        <v>226585.9562500004</v>
      </c>
      <c r="BN3985" s="141">
        <v>219631.91300000041</v>
      </c>
      <c r="BO3985" s="141">
        <v>212677.86975000042</v>
      </c>
      <c r="BP3985" s="141">
        <v>205723.82650000043</v>
      </c>
    </row>
    <row r="3986" spans="4:68">
      <c r="D3986" s="174" t="s">
        <v>12349</v>
      </c>
      <c r="E3986" s="175">
        <v>31524.41</v>
      </c>
      <c r="F3986" s="174" t="s">
        <v>3409</v>
      </c>
      <c r="G3986" s="174" t="s">
        <v>3127</v>
      </c>
      <c r="H3986" s="174" t="s">
        <v>169</v>
      </c>
      <c r="I3986" s="174" t="s">
        <v>12350</v>
      </c>
      <c r="J3986" s="174" t="s">
        <v>12351</v>
      </c>
      <c r="K3986" s="174"/>
      <c r="L3986" s="174" t="s">
        <v>12288</v>
      </c>
      <c r="M3986" s="174"/>
      <c r="N3986" s="176">
        <v>960</v>
      </c>
      <c r="O3986" s="174" t="s">
        <v>3407</v>
      </c>
      <c r="P3986" s="177">
        <v>36892</v>
      </c>
      <c r="Q3986" s="176">
        <v>150</v>
      </c>
      <c r="R3986" s="175">
        <v>4892.78</v>
      </c>
      <c r="S3986" s="175">
        <v>26631.63</v>
      </c>
      <c r="T3986" s="178">
        <v>0</v>
      </c>
      <c r="U3986" s="96">
        <v>6</v>
      </c>
      <c r="V3986" s="38" t="s">
        <v>116</v>
      </c>
      <c r="W3986" s="38"/>
      <c r="X3986" s="137">
        <v>394.05512499999998</v>
      </c>
      <c r="Y3986" s="138">
        <v>66112</v>
      </c>
      <c r="Z3986" s="179">
        <v>67.5</v>
      </c>
      <c r="AA3986" s="139">
        <v>2081</v>
      </c>
      <c r="AB3986" s="131"/>
      <c r="AC3986" s="38"/>
      <c r="AD3986" s="140">
        <v>26631.63</v>
      </c>
      <c r="AE3986" s="141">
        <v>26237.574875000002</v>
      </c>
      <c r="AF3986" s="141">
        <v>25843.519750000003</v>
      </c>
      <c r="AG3986" s="141">
        <v>25449.464625000004</v>
      </c>
      <c r="AH3986" s="141">
        <v>25055.409500000005</v>
      </c>
      <c r="AI3986" s="141">
        <v>24661.354375000006</v>
      </c>
      <c r="AJ3986" s="141">
        <v>24267.299250000007</v>
      </c>
      <c r="AK3986" s="141">
        <v>23873.244125000008</v>
      </c>
      <c r="AL3986" s="141">
        <v>23479.189000000009</v>
      </c>
      <c r="AM3986" s="141">
        <v>23085.13387500001</v>
      </c>
      <c r="AN3986" s="141">
        <v>22691.078750000011</v>
      </c>
      <c r="AO3986" s="141">
        <v>22297.023625000013</v>
      </c>
      <c r="AP3986" s="141">
        <v>21902.968500000014</v>
      </c>
      <c r="AQ3986" s="141">
        <v>21508.913375000015</v>
      </c>
      <c r="AR3986" s="141">
        <v>21114.858250000016</v>
      </c>
      <c r="AS3986" s="141">
        <v>20720.803125000017</v>
      </c>
      <c r="AT3986" s="141">
        <v>20326.748000000018</v>
      </c>
      <c r="AU3986" s="141">
        <v>19932.692875000019</v>
      </c>
      <c r="AV3986" s="141">
        <v>19538.63775000002</v>
      </c>
      <c r="AW3986" s="141">
        <v>19144.582625000021</v>
      </c>
      <c r="AX3986" s="141">
        <v>18750.527500000022</v>
      </c>
      <c r="AY3986" s="141">
        <v>18356.472375000023</v>
      </c>
      <c r="AZ3986" s="141">
        <v>17962.417250000024</v>
      </c>
      <c r="BA3986" s="141">
        <v>17568.362125000025</v>
      </c>
      <c r="BB3986" s="141">
        <v>17174.307000000026</v>
      </c>
      <c r="BC3986" s="141">
        <v>16780.251875000027</v>
      </c>
      <c r="BD3986" s="141">
        <v>16386.196750000028</v>
      </c>
      <c r="BE3986" s="141">
        <v>15992.141625000027</v>
      </c>
      <c r="BF3986" s="141">
        <v>15598.086500000027</v>
      </c>
      <c r="BG3986" s="141">
        <v>15204.031375000026</v>
      </c>
      <c r="BH3986" s="141">
        <v>14809.976250000025</v>
      </c>
      <c r="BI3986" s="141">
        <v>14415.921125000024</v>
      </c>
      <c r="BJ3986" s="141">
        <v>14021.866000000024</v>
      </c>
      <c r="BK3986" s="141">
        <v>13627.810875000023</v>
      </c>
      <c r="BL3986" s="141">
        <v>13233.755750000022</v>
      </c>
      <c r="BM3986" s="141">
        <v>12839.700625000021</v>
      </c>
      <c r="BN3986" s="141">
        <v>12445.645500000021</v>
      </c>
      <c r="BO3986" s="141">
        <v>12051.59037500002</v>
      </c>
      <c r="BP3986" s="141">
        <v>11657.535250000019</v>
      </c>
    </row>
    <row r="3987" spans="4:68">
      <c r="D3987" s="174" t="s">
        <v>12352</v>
      </c>
      <c r="E3987" s="175">
        <v>-27953.14</v>
      </c>
      <c r="F3987" s="174" t="s">
        <v>3409</v>
      </c>
      <c r="G3987" s="174" t="s">
        <v>3127</v>
      </c>
      <c r="H3987" s="174" t="s">
        <v>169</v>
      </c>
      <c r="I3987" s="174" t="s">
        <v>12353</v>
      </c>
      <c r="J3987" s="174" t="s">
        <v>12354</v>
      </c>
      <c r="K3987" s="174"/>
      <c r="L3987" s="174" t="s">
        <v>12288</v>
      </c>
      <c r="M3987" s="174"/>
      <c r="N3987" s="176">
        <v>960</v>
      </c>
      <c r="O3987" s="174" t="s">
        <v>3407</v>
      </c>
      <c r="P3987" s="177">
        <v>36892</v>
      </c>
      <c r="Q3987" s="176">
        <v>150</v>
      </c>
      <c r="R3987" s="175">
        <v>-4338.5</v>
      </c>
      <c r="S3987" s="175">
        <v>-23614.639999999999</v>
      </c>
      <c r="T3987" s="178">
        <v>0</v>
      </c>
      <c r="U3987" s="96">
        <v>2</v>
      </c>
      <c r="V3987" s="38" t="s">
        <v>112</v>
      </c>
      <c r="W3987" s="38"/>
      <c r="X3987" s="137">
        <v>-349.41425000000004</v>
      </c>
      <c r="Y3987" s="138">
        <v>66112</v>
      </c>
      <c r="Z3987" s="179">
        <v>67.5</v>
      </c>
      <c r="AA3987" s="139">
        <v>2081</v>
      </c>
      <c r="AB3987" s="131"/>
      <c r="AC3987" s="38"/>
      <c r="AD3987" s="140">
        <v>-23614.639999999999</v>
      </c>
      <c r="AE3987" s="141">
        <v>-23265.225749999998</v>
      </c>
      <c r="AF3987" s="141">
        <v>-22915.811499999996</v>
      </c>
      <c r="AG3987" s="141">
        <v>-22566.397249999995</v>
      </c>
      <c r="AH3987" s="141">
        <v>-22216.982999999993</v>
      </c>
      <c r="AI3987" s="141">
        <v>-21867.568749999991</v>
      </c>
      <c r="AJ3987" s="141">
        <v>-21518.15449999999</v>
      </c>
      <c r="AK3987" s="141">
        <v>-21168.740249999988</v>
      </c>
      <c r="AL3987" s="141">
        <v>-20819.325999999986</v>
      </c>
      <c r="AM3987" s="141">
        <v>-20469.911749999985</v>
      </c>
      <c r="AN3987" s="141">
        <v>-20120.497499999983</v>
      </c>
      <c r="AO3987" s="141">
        <v>-19771.083249999981</v>
      </c>
      <c r="AP3987" s="141">
        <v>-19421.66899999998</v>
      </c>
      <c r="AQ3987" s="141">
        <v>-19072.254749999978</v>
      </c>
      <c r="AR3987" s="141">
        <v>-18722.840499999977</v>
      </c>
      <c r="AS3987" s="141">
        <v>-18373.426249999975</v>
      </c>
      <c r="AT3987" s="141">
        <v>-18024.011999999973</v>
      </c>
      <c r="AU3987" s="141">
        <v>-17674.597749999972</v>
      </c>
      <c r="AV3987" s="141">
        <v>-17325.18349999997</v>
      </c>
      <c r="AW3987" s="141">
        <v>-16975.769249999968</v>
      </c>
      <c r="AX3987" s="141">
        <v>-16626.354999999967</v>
      </c>
      <c r="AY3987" s="141">
        <v>-16276.940749999967</v>
      </c>
      <c r="AZ3987" s="141">
        <v>-15927.526499999967</v>
      </c>
      <c r="BA3987" s="141">
        <v>-15578.112249999967</v>
      </c>
      <c r="BB3987" s="141">
        <v>-15228.697999999968</v>
      </c>
      <c r="BC3987" s="141">
        <v>-14879.283749999968</v>
      </c>
      <c r="BD3987" s="141">
        <v>-14529.869499999968</v>
      </c>
      <c r="BE3987" s="141">
        <v>-14180.455249999968</v>
      </c>
      <c r="BF3987" s="141">
        <v>-13831.040999999968</v>
      </c>
      <c r="BG3987" s="141">
        <v>-13481.626749999969</v>
      </c>
      <c r="BH3987" s="141">
        <v>-13132.212499999969</v>
      </c>
      <c r="BI3987" s="141">
        <v>-12782.798249999969</v>
      </c>
      <c r="BJ3987" s="141">
        <v>-12433.383999999969</v>
      </c>
      <c r="BK3987" s="141">
        <v>-12083.969749999969</v>
      </c>
      <c r="BL3987" s="141">
        <v>-11734.555499999969</v>
      </c>
      <c r="BM3987" s="141">
        <v>-11385.14124999997</v>
      </c>
      <c r="BN3987" s="141">
        <v>-11035.72699999997</v>
      </c>
      <c r="BO3987" s="141">
        <v>-10686.31274999997</v>
      </c>
      <c r="BP3987" s="141">
        <v>-10336.89849999997</v>
      </c>
    </row>
    <row r="3988" spans="4:68">
      <c r="D3988" s="174" t="s">
        <v>12355</v>
      </c>
      <c r="E3988" s="175">
        <v>19355.189999999999</v>
      </c>
      <c r="F3988" s="174" t="s">
        <v>3409</v>
      </c>
      <c r="G3988" s="174" t="s">
        <v>3127</v>
      </c>
      <c r="H3988" s="174" t="s">
        <v>169</v>
      </c>
      <c r="I3988" s="174" t="s">
        <v>12356</v>
      </c>
      <c r="J3988" s="174" t="s">
        <v>12357</v>
      </c>
      <c r="K3988" s="174"/>
      <c r="L3988" s="174" t="s">
        <v>12288</v>
      </c>
      <c r="M3988" s="174"/>
      <c r="N3988" s="176">
        <v>960</v>
      </c>
      <c r="O3988" s="174" t="s">
        <v>3407</v>
      </c>
      <c r="P3988" s="177">
        <v>36892</v>
      </c>
      <c r="Q3988" s="176">
        <v>150</v>
      </c>
      <c r="R3988" s="175">
        <v>3003.96</v>
      </c>
      <c r="S3988" s="175">
        <v>16351.23</v>
      </c>
      <c r="T3988" s="178">
        <v>0</v>
      </c>
      <c r="U3988" s="96">
        <v>6</v>
      </c>
      <c r="V3988" s="38" t="s">
        <v>116</v>
      </c>
      <c r="W3988" s="38"/>
      <c r="X3988" s="137">
        <v>241.939875</v>
      </c>
      <c r="Y3988" s="138">
        <v>66112</v>
      </c>
      <c r="Z3988" s="179">
        <v>67.5</v>
      </c>
      <c r="AA3988" s="139">
        <v>2081</v>
      </c>
      <c r="AB3988" s="131"/>
      <c r="AC3988" s="38"/>
      <c r="AD3988" s="140">
        <v>16351.23</v>
      </c>
      <c r="AE3988" s="141">
        <v>16109.290125</v>
      </c>
      <c r="AF3988" s="141">
        <v>15867.35025</v>
      </c>
      <c r="AG3988" s="141">
        <v>15625.410374999999</v>
      </c>
      <c r="AH3988" s="141">
        <v>15383.470499999999</v>
      </c>
      <c r="AI3988" s="141">
        <v>15141.530624999999</v>
      </c>
      <c r="AJ3988" s="141">
        <v>14899.590749999999</v>
      </c>
      <c r="AK3988" s="141">
        <v>14657.650874999999</v>
      </c>
      <c r="AL3988" s="141">
        <v>14415.710999999999</v>
      </c>
      <c r="AM3988" s="141">
        <v>14173.771124999999</v>
      </c>
      <c r="AN3988" s="141">
        <v>13931.831249999999</v>
      </c>
      <c r="AO3988" s="141">
        <v>13689.891374999999</v>
      </c>
      <c r="AP3988" s="141">
        <v>13447.951499999999</v>
      </c>
      <c r="AQ3988" s="141">
        <v>13206.011624999999</v>
      </c>
      <c r="AR3988" s="141">
        <v>12964.071749999999</v>
      </c>
      <c r="AS3988" s="141">
        <v>12722.131874999999</v>
      </c>
      <c r="AT3988" s="141">
        <v>12480.191999999999</v>
      </c>
      <c r="AU3988" s="141">
        <v>12238.252124999999</v>
      </c>
      <c r="AV3988" s="141">
        <v>11996.312249999999</v>
      </c>
      <c r="AW3988" s="141">
        <v>11754.372374999999</v>
      </c>
      <c r="AX3988" s="141">
        <v>11512.432499999999</v>
      </c>
      <c r="AY3988" s="141">
        <v>11270.492624999999</v>
      </c>
      <c r="AZ3988" s="141">
        <v>11028.552749999999</v>
      </c>
      <c r="BA3988" s="141">
        <v>10786.612874999999</v>
      </c>
      <c r="BB3988" s="141">
        <v>10544.672999999999</v>
      </c>
      <c r="BC3988" s="141">
        <v>10302.733124999999</v>
      </c>
      <c r="BD3988" s="141">
        <v>10060.793249999999</v>
      </c>
      <c r="BE3988" s="141">
        <v>9818.8533749999988</v>
      </c>
      <c r="BF3988" s="141">
        <v>9576.9134999999987</v>
      </c>
      <c r="BG3988" s="141">
        <v>9334.9736249999987</v>
      </c>
      <c r="BH3988" s="141">
        <v>9093.0337499999987</v>
      </c>
      <c r="BI3988" s="141">
        <v>8851.0938749999987</v>
      </c>
      <c r="BJ3988" s="141">
        <v>8609.1539999999986</v>
      </c>
      <c r="BK3988" s="141">
        <v>8367.2141249999986</v>
      </c>
      <c r="BL3988" s="141">
        <v>8125.2742499999986</v>
      </c>
      <c r="BM3988" s="141">
        <v>7883.3343749999985</v>
      </c>
      <c r="BN3988" s="141">
        <v>7641.3944999999985</v>
      </c>
      <c r="BO3988" s="141">
        <v>7399.4546249999985</v>
      </c>
      <c r="BP3988" s="141">
        <v>7157.5147499999985</v>
      </c>
    </row>
    <row r="3989" spans="4:68">
      <c r="D3989" s="174" t="s">
        <v>12358</v>
      </c>
      <c r="E3989" s="175">
        <v>-10887.32</v>
      </c>
      <c r="F3989" s="174" t="s">
        <v>3409</v>
      </c>
      <c r="G3989" s="174" t="s">
        <v>3127</v>
      </c>
      <c r="H3989" s="174" t="s">
        <v>169</v>
      </c>
      <c r="I3989" s="174" t="s">
        <v>12359</v>
      </c>
      <c r="J3989" s="174" t="s">
        <v>12360</v>
      </c>
      <c r="K3989" s="174"/>
      <c r="L3989" s="174" t="s">
        <v>12288</v>
      </c>
      <c r="M3989" s="174"/>
      <c r="N3989" s="176">
        <v>960</v>
      </c>
      <c r="O3989" s="174" t="s">
        <v>3407</v>
      </c>
      <c r="P3989" s="177">
        <v>36892</v>
      </c>
      <c r="Q3989" s="176">
        <v>150</v>
      </c>
      <c r="R3989" s="175">
        <v>-1689.78</v>
      </c>
      <c r="S3989" s="175">
        <v>-9197.5400000000009</v>
      </c>
      <c r="T3989" s="178">
        <v>0</v>
      </c>
      <c r="U3989" s="96">
        <v>2</v>
      </c>
      <c r="V3989" s="38" t="s">
        <v>112</v>
      </c>
      <c r="W3989" s="38"/>
      <c r="X3989" s="137">
        <v>-136.0915</v>
      </c>
      <c r="Y3989" s="138">
        <v>66112</v>
      </c>
      <c r="Z3989" s="179">
        <v>67.5</v>
      </c>
      <c r="AA3989" s="139">
        <v>2081</v>
      </c>
      <c r="AB3989" s="131"/>
      <c r="AC3989" s="38"/>
      <c r="AD3989" s="140">
        <v>-9197.5400000000009</v>
      </c>
      <c r="AE3989" s="141">
        <v>-9061.4485000000004</v>
      </c>
      <c r="AF3989" s="141">
        <v>-8925.357</v>
      </c>
      <c r="AG3989" s="141">
        <v>-8789.2654999999995</v>
      </c>
      <c r="AH3989" s="141">
        <v>-8653.1739999999991</v>
      </c>
      <c r="AI3989" s="141">
        <v>-8517.0824999999986</v>
      </c>
      <c r="AJ3989" s="141">
        <v>-8380.9909999999982</v>
      </c>
      <c r="AK3989" s="141">
        <v>-8244.8994999999977</v>
      </c>
      <c r="AL3989" s="141">
        <v>-8108.8079999999973</v>
      </c>
      <c r="AM3989" s="141">
        <v>-7972.7164999999968</v>
      </c>
      <c r="AN3989" s="141">
        <v>-7836.6249999999964</v>
      </c>
      <c r="AO3989" s="141">
        <v>-7700.5334999999959</v>
      </c>
      <c r="AP3989" s="141">
        <v>-7564.4419999999955</v>
      </c>
      <c r="AQ3989" s="141">
        <v>-7428.350499999995</v>
      </c>
      <c r="AR3989" s="141">
        <v>-7292.2589999999946</v>
      </c>
      <c r="AS3989" s="141">
        <v>-7156.1674999999941</v>
      </c>
      <c r="AT3989" s="141">
        <v>-7020.0759999999937</v>
      </c>
      <c r="AU3989" s="141">
        <v>-6883.9844999999932</v>
      </c>
      <c r="AV3989" s="141">
        <v>-6747.8929999999928</v>
      </c>
      <c r="AW3989" s="141">
        <v>-6611.8014999999923</v>
      </c>
      <c r="AX3989" s="141">
        <v>-6475.7099999999919</v>
      </c>
      <c r="AY3989" s="141">
        <v>-6339.6184999999914</v>
      </c>
      <c r="AZ3989" s="141">
        <v>-6203.5269999999909</v>
      </c>
      <c r="BA3989" s="141">
        <v>-6067.4354999999905</v>
      </c>
      <c r="BB3989" s="141">
        <v>-5931.34399999999</v>
      </c>
      <c r="BC3989" s="141">
        <v>-5795.2524999999896</v>
      </c>
      <c r="BD3989" s="141">
        <v>-5659.1609999999891</v>
      </c>
      <c r="BE3989" s="141">
        <v>-5523.0694999999887</v>
      </c>
      <c r="BF3989" s="141">
        <v>-5386.9779999999882</v>
      </c>
      <c r="BG3989" s="141">
        <v>-5250.8864999999878</v>
      </c>
      <c r="BH3989" s="141">
        <v>-5114.7949999999873</v>
      </c>
      <c r="BI3989" s="141">
        <v>-4978.7034999999869</v>
      </c>
      <c r="BJ3989" s="141">
        <v>-4842.6119999999864</v>
      </c>
      <c r="BK3989" s="141">
        <v>-4706.520499999986</v>
      </c>
      <c r="BL3989" s="141">
        <v>-4570.4289999999855</v>
      </c>
      <c r="BM3989" s="141">
        <v>-4434.3374999999851</v>
      </c>
      <c r="BN3989" s="141">
        <v>-4298.2459999999846</v>
      </c>
      <c r="BO3989" s="141">
        <v>-4162.1544999999842</v>
      </c>
      <c r="BP3989" s="141">
        <v>-4026.0629999999842</v>
      </c>
    </row>
    <row r="3990" spans="4:68">
      <c r="D3990" s="174" t="s">
        <v>12361</v>
      </c>
      <c r="E3990" s="175">
        <v>107436.53</v>
      </c>
      <c r="F3990" s="174" t="s">
        <v>3409</v>
      </c>
      <c r="G3990" s="174" t="s">
        <v>3127</v>
      </c>
      <c r="H3990" s="174" t="s">
        <v>169</v>
      </c>
      <c r="I3990" s="174" t="s">
        <v>12362</v>
      </c>
      <c r="J3990" s="174" t="s">
        <v>12363</v>
      </c>
      <c r="K3990" s="174"/>
      <c r="L3990" s="174" t="s">
        <v>12288</v>
      </c>
      <c r="M3990" s="174"/>
      <c r="N3990" s="176">
        <v>960</v>
      </c>
      <c r="O3990" s="174" t="s">
        <v>3407</v>
      </c>
      <c r="P3990" s="177">
        <v>36892</v>
      </c>
      <c r="Q3990" s="176">
        <v>150</v>
      </c>
      <c r="R3990" s="175">
        <v>16674.96</v>
      </c>
      <c r="S3990" s="175">
        <v>90761.57</v>
      </c>
      <c r="T3990" s="178">
        <v>0</v>
      </c>
      <c r="U3990" s="96">
        <v>2</v>
      </c>
      <c r="V3990" s="38" t="s">
        <v>112</v>
      </c>
      <c r="W3990" s="38"/>
      <c r="X3990" s="137">
        <v>1342.9566249999998</v>
      </c>
      <c r="Y3990" s="138">
        <v>66112</v>
      </c>
      <c r="Z3990" s="179">
        <v>67.5</v>
      </c>
      <c r="AA3990" s="139">
        <v>2081</v>
      </c>
      <c r="AB3990" s="131"/>
      <c r="AC3990" s="38"/>
      <c r="AD3990" s="140">
        <v>90761.57</v>
      </c>
      <c r="AE3990" s="141">
        <v>89418.613375000001</v>
      </c>
      <c r="AF3990" s="141">
        <v>88075.656749999995</v>
      </c>
      <c r="AG3990" s="141">
        <v>86732.700124999988</v>
      </c>
      <c r="AH3990" s="141">
        <v>85389.743499999982</v>
      </c>
      <c r="AI3990" s="141">
        <v>84046.786874999976</v>
      </c>
      <c r="AJ3990" s="141">
        <v>82703.83024999997</v>
      </c>
      <c r="AK3990" s="141">
        <v>81360.873624999964</v>
      </c>
      <c r="AL3990" s="141">
        <v>80017.916999999958</v>
      </c>
      <c r="AM3990" s="141">
        <v>78674.960374999951</v>
      </c>
      <c r="AN3990" s="141">
        <v>77332.003749999945</v>
      </c>
      <c r="AO3990" s="141">
        <v>75989.047124999939</v>
      </c>
      <c r="AP3990" s="141">
        <v>74646.090499999933</v>
      </c>
      <c r="AQ3990" s="141">
        <v>73303.133874999927</v>
      </c>
      <c r="AR3990" s="141">
        <v>71960.177249999921</v>
      </c>
      <c r="AS3990" s="141">
        <v>70617.220624999914</v>
      </c>
      <c r="AT3990" s="141">
        <v>69274.263999999908</v>
      </c>
      <c r="AU3990" s="141">
        <v>67931.307374999902</v>
      </c>
      <c r="AV3990" s="141">
        <v>66588.350749999896</v>
      </c>
      <c r="AW3990" s="141">
        <v>65245.394124999897</v>
      </c>
      <c r="AX3990" s="141">
        <v>63902.437499999898</v>
      </c>
      <c r="AY3990" s="141">
        <v>62559.480874999899</v>
      </c>
      <c r="AZ3990" s="141">
        <v>61216.5242499999</v>
      </c>
      <c r="BA3990" s="141">
        <v>59873.567624999901</v>
      </c>
      <c r="BB3990" s="141">
        <v>58530.610999999903</v>
      </c>
      <c r="BC3990" s="141">
        <v>57187.654374999904</v>
      </c>
      <c r="BD3990" s="141">
        <v>55844.697749999905</v>
      </c>
      <c r="BE3990" s="141">
        <v>54501.741124999906</v>
      </c>
      <c r="BF3990" s="141">
        <v>53158.784499999907</v>
      </c>
      <c r="BG3990" s="141">
        <v>51815.827874999908</v>
      </c>
      <c r="BH3990" s="141">
        <v>50472.871249999909</v>
      </c>
      <c r="BI3990" s="141">
        <v>49129.91462499991</v>
      </c>
      <c r="BJ3990" s="141">
        <v>47786.957999999911</v>
      </c>
      <c r="BK3990" s="141">
        <v>46444.001374999913</v>
      </c>
      <c r="BL3990" s="141">
        <v>45101.044749999914</v>
      </c>
      <c r="BM3990" s="141">
        <v>43758.088124999915</v>
      </c>
      <c r="BN3990" s="141">
        <v>42415.131499999916</v>
      </c>
      <c r="BO3990" s="141">
        <v>41072.174874999917</v>
      </c>
      <c r="BP3990" s="141">
        <v>39729.218249999918</v>
      </c>
    </row>
    <row r="3991" spans="4:68">
      <c r="D3991" s="174" t="s">
        <v>12364</v>
      </c>
      <c r="E3991" s="175">
        <v>49333.71</v>
      </c>
      <c r="F3991" s="174" t="s">
        <v>3409</v>
      </c>
      <c r="G3991" s="174" t="s">
        <v>3127</v>
      </c>
      <c r="H3991" s="174" t="s">
        <v>169</v>
      </c>
      <c r="I3991" s="174" t="s">
        <v>12365</v>
      </c>
      <c r="J3991" s="174" t="s">
        <v>12366</v>
      </c>
      <c r="K3991" s="174"/>
      <c r="L3991" s="174" t="s">
        <v>12288</v>
      </c>
      <c r="M3991" s="174"/>
      <c r="N3991" s="176">
        <v>960</v>
      </c>
      <c r="O3991" s="174" t="s">
        <v>3407</v>
      </c>
      <c r="P3991" s="177">
        <v>36892</v>
      </c>
      <c r="Q3991" s="176">
        <v>150</v>
      </c>
      <c r="R3991" s="175">
        <v>7656.98</v>
      </c>
      <c r="S3991" s="175">
        <v>41676.730000000003</v>
      </c>
      <c r="T3991" s="178">
        <v>0</v>
      </c>
      <c r="U3991" s="96">
        <v>6</v>
      </c>
      <c r="V3991" s="38" t="s">
        <v>116</v>
      </c>
      <c r="W3991" s="38"/>
      <c r="X3991" s="137">
        <v>616.6713749999999</v>
      </c>
      <c r="Y3991" s="138">
        <v>66112</v>
      </c>
      <c r="Z3991" s="179">
        <v>67.5</v>
      </c>
      <c r="AA3991" s="139">
        <v>2081</v>
      </c>
      <c r="AB3991" s="131"/>
      <c r="AC3991" s="38"/>
      <c r="AD3991" s="140">
        <v>41676.730000000003</v>
      </c>
      <c r="AE3991" s="141">
        <v>41060.058625000005</v>
      </c>
      <c r="AF3991" s="141">
        <v>40443.387250000007</v>
      </c>
      <c r="AG3991" s="141">
        <v>39826.715875000009</v>
      </c>
      <c r="AH3991" s="141">
        <v>39210.044500000011</v>
      </c>
      <c r="AI3991" s="141">
        <v>38593.373125000013</v>
      </c>
      <c r="AJ3991" s="141">
        <v>37976.701750000015</v>
      </c>
      <c r="AK3991" s="141">
        <v>37360.030375000017</v>
      </c>
      <c r="AL3991" s="141">
        <v>36743.359000000019</v>
      </c>
      <c r="AM3991" s="141">
        <v>36126.68762500002</v>
      </c>
      <c r="AN3991" s="141">
        <v>35510.016250000022</v>
      </c>
      <c r="AO3991" s="141">
        <v>34893.344875000024</v>
      </c>
      <c r="AP3991" s="141">
        <v>34276.673500000026</v>
      </c>
      <c r="AQ3991" s="141">
        <v>33660.002125000028</v>
      </c>
      <c r="AR3991" s="141">
        <v>33043.33075000003</v>
      </c>
      <c r="AS3991" s="141">
        <v>32426.659375000032</v>
      </c>
      <c r="AT3991" s="141">
        <v>31809.988000000034</v>
      </c>
      <c r="AU3991" s="141">
        <v>31193.316625000036</v>
      </c>
      <c r="AV3991" s="141">
        <v>30576.645250000038</v>
      </c>
      <c r="AW3991" s="141">
        <v>29959.97387500004</v>
      </c>
      <c r="AX3991" s="141">
        <v>29343.302500000042</v>
      </c>
      <c r="AY3991" s="141">
        <v>28726.631125000044</v>
      </c>
      <c r="AZ3991" s="141">
        <v>28109.959750000045</v>
      </c>
      <c r="BA3991" s="141">
        <v>27493.288375000047</v>
      </c>
      <c r="BB3991" s="141">
        <v>26876.617000000049</v>
      </c>
      <c r="BC3991" s="141">
        <v>26259.945625000051</v>
      </c>
      <c r="BD3991" s="141">
        <v>25643.274250000053</v>
      </c>
      <c r="BE3991" s="141">
        <v>25026.602875000055</v>
      </c>
      <c r="BF3991" s="141">
        <v>24409.931500000057</v>
      </c>
      <c r="BG3991" s="141">
        <v>23793.260125000059</v>
      </c>
      <c r="BH3991" s="141">
        <v>23176.588750000061</v>
      </c>
      <c r="BI3991" s="141">
        <v>22559.917375000063</v>
      </c>
      <c r="BJ3991" s="141">
        <v>21943.246000000065</v>
      </c>
      <c r="BK3991" s="141">
        <v>21326.574625000067</v>
      </c>
      <c r="BL3991" s="141">
        <v>20709.903250000069</v>
      </c>
      <c r="BM3991" s="141">
        <v>20093.23187500007</v>
      </c>
      <c r="BN3991" s="141">
        <v>19476.560500000072</v>
      </c>
      <c r="BO3991" s="141">
        <v>18859.889125000074</v>
      </c>
      <c r="BP3991" s="141">
        <v>18243.217750000076</v>
      </c>
    </row>
    <row r="3992" spans="4:68">
      <c r="D3992" s="174" t="s">
        <v>12367</v>
      </c>
      <c r="E3992" s="176">
        <v>7500</v>
      </c>
      <c r="F3992" s="174" t="s">
        <v>3409</v>
      </c>
      <c r="G3992" s="174" t="s">
        <v>3127</v>
      </c>
      <c r="H3992" s="174" t="s">
        <v>166</v>
      </c>
      <c r="I3992" s="174" t="s">
        <v>12290</v>
      </c>
      <c r="J3992" s="174" t="s">
        <v>12291</v>
      </c>
      <c r="K3992" s="174"/>
      <c r="L3992" s="174" t="s">
        <v>12288</v>
      </c>
      <c r="M3992" s="174"/>
      <c r="N3992" s="176">
        <v>960</v>
      </c>
      <c r="O3992" s="174" t="s">
        <v>3407</v>
      </c>
      <c r="P3992" s="177">
        <v>36892</v>
      </c>
      <c r="Q3992" s="176">
        <v>150</v>
      </c>
      <c r="R3992" s="175">
        <v>1164.06</v>
      </c>
      <c r="S3992" s="175">
        <v>6335.94</v>
      </c>
      <c r="T3992" s="178">
        <v>0</v>
      </c>
      <c r="U3992" s="96">
        <v>6</v>
      </c>
      <c r="V3992" s="38" t="s">
        <v>116</v>
      </c>
      <c r="W3992" s="38"/>
      <c r="X3992" s="137">
        <v>93.75</v>
      </c>
      <c r="Y3992" s="138">
        <v>66112</v>
      </c>
      <c r="Z3992" s="179">
        <v>67.5</v>
      </c>
      <c r="AA3992" s="139">
        <v>2081</v>
      </c>
      <c r="AB3992" s="131"/>
      <c r="AC3992" s="38"/>
      <c r="AD3992" s="140">
        <v>6335.94</v>
      </c>
      <c r="AE3992" s="141">
        <v>6242.19</v>
      </c>
      <c r="AF3992" s="141">
        <v>6148.44</v>
      </c>
      <c r="AG3992" s="141">
        <v>6054.69</v>
      </c>
      <c r="AH3992" s="141">
        <v>5960.94</v>
      </c>
      <c r="AI3992" s="141">
        <v>5867.19</v>
      </c>
      <c r="AJ3992" s="141">
        <v>5773.44</v>
      </c>
      <c r="AK3992" s="141">
        <v>5679.69</v>
      </c>
      <c r="AL3992" s="141">
        <v>5585.94</v>
      </c>
      <c r="AM3992" s="141">
        <v>5492.19</v>
      </c>
      <c r="AN3992" s="141">
        <v>5398.44</v>
      </c>
      <c r="AO3992" s="141">
        <v>5304.69</v>
      </c>
      <c r="AP3992" s="141">
        <v>5210.9399999999996</v>
      </c>
      <c r="AQ3992" s="141">
        <v>5117.1899999999996</v>
      </c>
      <c r="AR3992" s="141">
        <v>5023.4399999999996</v>
      </c>
      <c r="AS3992" s="141">
        <v>4929.6899999999996</v>
      </c>
      <c r="AT3992" s="141">
        <v>4835.9399999999996</v>
      </c>
      <c r="AU3992" s="141">
        <v>4742.1899999999996</v>
      </c>
      <c r="AV3992" s="141">
        <v>4648.4399999999996</v>
      </c>
      <c r="AW3992" s="141">
        <v>4554.6899999999996</v>
      </c>
      <c r="AX3992" s="141">
        <v>4460.9399999999996</v>
      </c>
      <c r="AY3992" s="141">
        <v>4367.1899999999996</v>
      </c>
      <c r="AZ3992" s="141">
        <v>4273.4399999999996</v>
      </c>
      <c r="BA3992" s="141">
        <v>4179.6899999999996</v>
      </c>
      <c r="BB3992" s="141">
        <v>4085.9399999999996</v>
      </c>
      <c r="BC3992" s="141">
        <v>3992.1899999999996</v>
      </c>
      <c r="BD3992" s="141">
        <v>3898.4399999999996</v>
      </c>
      <c r="BE3992" s="141">
        <v>3804.6899999999996</v>
      </c>
      <c r="BF3992" s="141">
        <v>3710.9399999999996</v>
      </c>
      <c r="BG3992" s="141">
        <v>3617.1899999999996</v>
      </c>
      <c r="BH3992" s="141">
        <v>3523.4399999999996</v>
      </c>
      <c r="BI3992" s="141">
        <v>3429.6899999999996</v>
      </c>
      <c r="BJ3992" s="141">
        <v>3335.9399999999996</v>
      </c>
      <c r="BK3992" s="141">
        <v>3242.1899999999996</v>
      </c>
      <c r="BL3992" s="141">
        <v>3148.4399999999996</v>
      </c>
      <c r="BM3992" s="141">
        <v>3054.6899999999996</v>
      </c>
      <c r="BN3992" s="141">
        <v>2960.9399999999996</v>
      </c>
      <c r="BO3992" s="141">
        <v>2867.1899999999996</v>
      </c>
      <c r="BP3992" s="141">
        <v>2773.4399999999996</v>
      </c>
    </row>
    <row r="3993" spans="4:68">
      <c r="D3993" s="174" t="s">
        <v>12368</v>
      </c>
      <c r="E3993" s="175">
        <v>96577.600000000006</v>
      </c>
      <c r="F3993" s="174" t="s">
        <v>3409</v>
      </c>
      <c r="G3993" s="174" t="s">
        <v>3127</v>
      </c>
      <c r="H3993" s="174" t="s">
        <v>166</v>
      </c>
      <c r="I3993" s="174" t="s">
        <v>12293</v>
      </c>
      <c r="J3993" s="174" t="s">
        <v>12294</v>
      </c>
      <c r="K3993" s="174"/>
      <c r="L3993" s="174" t="s">
        <v>12288</v>
      </c>
      <c r="M3993" s="174"/>
      <c r="N3993" s="176">
        <v>960</v>
      </c>
      <c r="O3993" s="174" t="s">
        <v>3407</v>
      </c>
      <c r="P3993" s="177">
        <v>36892</v>
      </c>
      <c r="Q3993" s="176">
        <v>150</v>
      </c>
      <c r="R3993" s="175">
        <v>14989.64</v>
      </c>
      <c r="S3993" s="175">
        <v>81587.960000000006</v>
      </c>
      <c r="T3993" s="178">
        <v>0</v>
      </c>
      <c r="U3993" s="96">
        <v>2</v>
      </c>
      <c r="V3993" s="38" t="s">
        <v>112</v>
      </c>
      <c r="W3993" s="38"/>
      <c r="X3993" s="137">
        <v>1207.22</v>
      </c>
      <c r="Y3993" s="138">
        <v>66112</v>
      </c>
      <c r="Z3993" s="179">
        <v>67.5</v>
      </c>
      <c r="AA3993" s="139">
        <v>2081</v>
      </c>
      <c r="AB3993" s="131"/>
      <c r="AC3993" s="38"/>
      <c r="AD3993" s="140">
        <v>81587.960000000006</v>
      </c>
      <c r="AE3993" s="141">
        <v>80380.740000000005</v>
      </c>
      <c r="AF3993" s="141">
        <v>79173.52</v>
      </c>
      <c r="AG3993" s="141">
        <v>77966.3</v>
      </c>
      <c r="AH3993" s="141">
        <v>76759.08</v>
      </c>
      <c r="AI3993" s="141">
        <v>75551.86</v>
      </c>
      <c r="AJ3993" s="141">
        <v>74344.639999999999</v>
      </c>
      <c r="AK3993" s="141">
        <v>73137.42</v>
      </c>
      <c r="AL3993" s="141">
        <v>71930.2</v>
      </c>
      <c r="AM3993" s="141">
        <v>70722.98</v>
      </c>
      <c r="AN3993" s="141">
        <v>69515.759999999995</v>
      </c>
      <c r="AO3993" s="141">
        <v>68308.539999999994</v>
      </c>
      <c r="AP3993" s="141">
        <v>67101.319999999992</v>
      </c>
      <c r="AQ3993" s="141">
        <v>65894.099999999991</v>
      </c>
      <c r="AR3993" s="141">
        <v>64686.87999999999</v>
      </c>
      <c r="AS3993" s="141">
        <v>63479.659999999989</v>
      </c>
      <c r="AT3993" s="141">
        <v>62272.439999999988</v>
      </c>
      <c r="AU3993" s="141">
        <v>61065.219999999987</v>
      </c>
      <c r="AV3993" s="141">
        <v>59857.999999999985</v>
      </c>
      <c r="AW3993" s="141">
        <v>58650.779999999984</v>
      </c>
      <c r="AX3993" s="141">
        <v>57443.559999999983</v>
      </c>
      <c r="AY3993" s="141">
        <v>56236.339999999982</v>
      </c>
      <c r="AZ3993" s="141">
        <v>55029.119999999981</v>
      </c>
      <c r="BA3993" s="141">
        <v>53821.89999999998</v>
      </c>
      <c r="BB3993" s="141">
        <v>52614.679999999978</v>
      </c>
      <c r="BC3993" s="141">
        <v>51407.459999999977</v>
      </c>
      <c r="BD3993" s="141">
        <v>50200.239999999976</v>
      </c>
      <c r="BE3993" s="141">
        <v>48993.019999999975</v>
      </c>
      <c r="BF3993" s="141">
        <v>47785.799999999974</v>
      </c>
      <c r="BG3993" s="141">
        <v>46578.579999999973</v>
      </c>
      <c r="BH3993" s="141">
        <v>45371.359999999971</v>
      </c>
      <c r="BI3993" s="141">
        <v>44164.13999999997</v>
      </c>
      <c r="BJ3993" s="141">
        <v>42956.919999999969</v>
      </c>
      <c r="BK3993" s="141">
        <v>41749.699999999968</v>
      </c>
      <c r="BL3993" s="141">
        <v>40542.479999999967</v>
      </c>
      <c r="BM3993" s="141">
        <v>39335.259999999966</v>
      </c>
      <c r="BN3993" s="141">
        <v>38128.039999999964</v>
      </c>
      <c r="BO3993" s="141">
        <v>36920.819999999963</v>
      </c>
      <c r="BP3993" s="141">
        <v>35713.599999999962</v>
      </c>
    </row>
    <row r="3994" spans="4:68">
      <c r="D3994" s="174" t="s">
        <v>12369</v>
      </c>
      <c r="E3994" s="175">
        <v>104177.1</v>
      </c>
      <c r="F3994" s="174" t="s">
        <v>3409</v>
      </c>
      <c r="G3994" s="174" t="s">
        <v>3127</v>
      </c>
      <c r="H3994" s="174" t="s">
        <v>166</v>
      </c>
      <c r="I3994" s="174" t="s">
        <v>12296</v>
      </c>
      <c r="J3994" s="174" t="s">
        <v>12297</v>
      </c>
      <c r="K3994" s="174"/>
      <c r="L3994" s="174" t="s">
        <v>12288</v>
      </c>
      <c r="M3994" s="174"/>
      <c r="N3994" s="176">
        <v>960</v>
      </c>
      <c r="O3994" s="174" t="s">
        <v>3407</v>
      </c>
      <c r="P3994" s="177">
        <v>36892</v>
      </c>
      <c r="Q3994" s="176">
        <v>150</v>
      </c>
      <c r="R3994" s="175">
        <v>16169.1</v>
      </c>
      <c r="S3994" s="176">
        <v>88008</v>
      </c>
      <c r="T3994" s="178">
        <v>0</v>
      </c>
      <c r="U3994" s="96">
        <v>6</v>
      </c>
      <c r="V3994" s="38" t="s">
        <v>116</v>
      </c>
      <c r="W3994" s="38"/>
      <c r="X3994" s="137">
        <v>1302.2137500000001</v>
      </c>
      <c r="Y3994" s="138">
        <v>66112</v>
      </c>
      <c r="Z3994" s="179">
        <v>67.5</v>
      </c>
      <c r="AA3994" s="139">
        <v>2081</v>
      </c>
      <c r="AB3994" s="131"/>
      <c r="AC3994" s="38"/>
      <c r="AD3994" s="140">
        <v>88008</v>
      </c>
      <c r="AE3994" s="141">
        <v>86705.786250000005</v>
      </c>
      <c r="AF3994" s="141">
        <v>85403.572500000009</v>
      </c>
      <c r="AG3994" s="141">
        <v>84101.358750000014</v>
      </c>
      <c r="AH3994" s="141">
        <v>82799.145000000019</v>
      </c>
      <c r="AI3994" s="141">
        <v>81496.931250000023</v>
      </c>
      <c r="AJ3994" s="141">
        <v>80194.717500000028</v>
      </c>
      <c r="AK3994" s="141">
        <v>78892.503750000033</v>
      </c>
      <c r="AL3994" s="141">
        <v>77590.290000000037</v>
      </c>
      <c r="AM3994" s="141">
        <v>76288.076250000042</v>
      </c>
      <c r="AN3994" s="141">
        <v>74985.862500000047</v>
      </c>
      <c r="AO3994" s="141">
        <v>73683.648750000051</v>
      </c>
      <c r="AP3994" s="141">
        <v>72381.435000000056</v>
      </c>
      <c r="AQ3994" s="141">
        <v>71079.221250000061</v>
      </c>
      <c r="AR3994" s="141">
        <v>69777.007500000065</v>
      </c>
      <c r="AS3994" s="141">
        <v>68474.79375000007</v>
      </c>
      <c r="AT3994" s="141">
        <v>67172.580000000075</v>
      </c>
      <c r="AU3994" s="141">
        <v>65870.366250000079</v>
      </c>
      <c r="AV3994" s="141">
        <v>64568.152500000077</v>
      </c>
      <c r="AW3994" s="141">
        <v>63265.938750000074</v>
      </c>
      <c r="AX3994" s="141">
        <v>61963.725000000071</v>
      </c>
      <c r="AY3994" s="141">
        <v>60661.511250000069</v>
      </c>
      <c r="AZ3994" s="141">
        <v>59359.297500000066</v>
      </c>
      <c r="BA3994" s="141">
        <v>58057.083750000063</v>
      </c>
      <c r="BB3994" s="141">
        <v>56754.870000000061</v>
      </c>
      <c r="BC3994" s="141">
        <v>55452.656250000058</v>
      </c>
      <c r="BD3994" s="141">
        <v>54150.442500000056</v>
      </c>
      <c r="BE3994" s="141">
        <v>52848.228750000053</v>
      </c>
      <c r="BF3994" s="141">
        <v>51546.01500000005</v>
      </c>
      <c r="BG3994" s="141">
        <v>50243.801250000048</v>
      </c>
      <c r="BH3994" s="141">
        <v>48941.587500000045</v>
      </c>
      <c r="BI3994" s="141">
        <v>47639.373750000042</v>
      </c>
      <c r="BJ3994" s="141">
        <v>46337.16000000004</v>
      </c>
      <c r="BK3994" s="141">
        <v>45034.946250000037</v>
      </c>
      <c r="BL3994" s="141">
        <v>43732.732500000035</v>
      </c>
      <c r="BM3994" s="141">
        <v>42430.518750000032</v>
      </c>
      <c r="BN3994" s="141">
        <v>41128.305000000029</v>
      </c>
      <c r="BO3994" s="141">
        <v>39826.091250000027</v>
      </c>
      <c r="BP3994" s="141">
        <v>38523.877500000024</v>
      </c>
    </row>
    <row r="3995" spans="4:68">
      <c r="D3995" s="174" t="s">
        <v>12370</v>
      </c>
      <c r="E3995" s="175">
        <v>36795.199999999997</v>
      </c>
      <c r="F3995" s="174" t="s">
        <v>3409</v>
      </c>
      <c r="G3995" s="174" t="s">
        <v>3127</v>
      </c>
      <c r="H3995" s="174" t="s">
        <v>166</v>
      </c>
      <c r="I3995" s="174" t="s">
        <v>12299</v>
      </c>
      <c r="J3995" s="174" t="s">
        <v>12300</v>
      </c>
      <c r="K3995" s="174"/>
      <c r="L3995" s="174" t="s">
        <v>12288</v>
      </c>
      <c r="M3995" s="174"/>
      <c r="N3995" s="176">
        <v>960</v>
      </c>
      <c r="O3995" s="174" t="s">
        <v>3407</v>
      </c>
      <c r="P3995" s="177">
        <v>36892</v>
      </c>
      <c r="Q3995" s="176">
        <v>150</v>
      </c>
      <c r="R3995" s="175">
        <v>5710.92</v>
      </c>
      <c r="S3995" s="175">
        <v>31084.28</v>
      </c>
      <c r="T3995" s="178">
        <v>0</v>
      </c>
      <c r="U3995" s="96">
        <v>6</v>
      </c>
      <c r="V3995" s="38" t="s">
        <v>116</v>
      </c>
      <c r="W3995" s="38"/>
      <c r="X3995" s="137">
        <v>459.94</v>
      </c>
      <c r="Y3995" s="138">
        <v>66112</v>
      </c>
      <c r="Z3995" s="179">
        <v>67.5</v>
      </c>
      <c r="AA3995" s="139">
        <v>2081</v>
      </c>
      <c r="AB3995" s="131"/>
      <c r="AC3995" s="38"/>
      <c r="AD3995" s="140">
        <v>31084.28</v>
      </c>
      <c r="AE3995" s="141">
        <v>30624.34</v>
      </c>
      <c r="AF3995" s="141">
        <v>30164.400000000001</v>
      </c>
      <c r="AG3995" s="141">
        <v>29704.460000000003</v>
      </c>
      <c r="AH3995" s="141">
        <v>29244.520000000004</v>
      </c>
      <c r="AI3995" s="141">
        <v>28784.580000000005</v>
      </c>
      <c r="AJ3995" s="141">
        <v>28324.640000000007</v>
      </c>
      <c r="AK3995" s="141">
        <v>27864.700000000008</v>
      </c>
      <c r="AL3995" s="141">
        <v>27404.760000000009</v>
      </c>
      <c r="AM3995" s="141">
        <v>26944.820000000011</v>
      </c>
      <c r="AN3995" s="141">
        <v>26484.880000000012</v>
      </c>
      <c r="AO3995" s="141">
        <v>26024.940000000013</v>
      </c>
      <c r="AP3995" s="141">
        <v>25565.000000000015</v>
      </c>
      <c r="AQ3995" s="141">
        <v>25105.060000000016</v>
      </c>
      <c r="AR3995" s="141">
        <v>24645.120000000017</v>
      </c>
      <c r="AS3995" s="141">
        <v>24185.180000000018</v>
      </c>
      <c r="AT3995" s="141">
        <v>23725.24000000002</v>
      </c>
      <c r="AU3995" s="141">
        <v>23265.300000000021</v>
      </c>
      <c r="AV3995" s="141">
        <v>22805.360000000022</v>
      </c>
      <c r="AW3995" s="141">
        <v>22345.420000000024</v>
      </c>
      <c r="AX3995" s="141">
        <v>21885.480000000025</v>
      </c>
      <c r="AY3995" s="141">
        <v>21425.540000000026</v>
      </c>
      <c r="AZ3995" s="141">
        <v>20965.600000000028</v>
      </c>
      <c r="BA3995" s="141">
        <v>20505.660000000029</v>
      </c>
      <c r="BB3995" s="141">
        <v>20045.72000000003</v>
      </c>
      <c r="BC3995" s="141">
        <v>19585.780000000032</v>
      </c>
      <c r="BD3995" s="141">
        <v>19125.840000000033</v>
      </c>
      <c r="BE3995" s="141">
        <v>18665.900000000034</v>
      </c>
      <c r="BF3995" s="141">
        <v>18205.960000000036</v>
      </c>
      <c r="BG3995" s="141">
        <v>17746.020000000037</v>
      </c>
      <c r="BH3995" s="141">
        <v>17286.080000000038</v>
      </c>
      <c r="BI3995" s="141">
        <v>16826.140000000039</v>
      </c>
      <c r="BJ3995" s="141">
        <v>16366.200000000039</v>
      </c>
      <c r="BK3995" s="141">
        <v>15906.260000000038</v>
      </c>
      <c r="BL3995" s="141">
        <v>15446.320000000038</v>
      </c>
      <c r="BM3995" s="141">
        <v>14986.380000000037</v>
      </c>
      <c r="BN3995" s="141">
        <v>14526.440000000037</v>
      </c>
      <c r="BO3995" s="141">
        <v>14066.500000000036</v>
      </c>
      <c r="BP3995" s="141">
        <v>13606.560000000036</v>
      </c>
    </row>
    <row r="3996" spans="4:68">
      <c r="D3996" s="174" t="s">
        <v>12371</v>
      </c>
      <c r="E3996" s="175">
        <v>9299.2999999999993</v>
      </c>
      <c r="F3996" s="174" t="s">
        <v>3409</v>
      </c>
      <c r="G3996" s="174" t="s">
        <v>3127</v>
      </c>
      <c r="H3996" s="174" t="s">
        <v>166</v>
      </c>
      <c r="I3996" s="174" t="s">
        <v>12302</v>
      </c>
      <c r="J3996" s="174" t="s">
        <v>12303</v>
      </c>
      <c r="K3996" s="174"/>
      <c r="L3996" s="174" t="s">
        <v>12288</v>
      </c>
      <c r="M3996" s="174"/>
      <c r="N3996" s="176">
        <v>960</v>
      </c>
      <c r="O3996" s="174" t="s">
        <v>3407</v>
      </c>
      <c r="P3996" s="177">
        <v>36892</v>
      </c>
      <c r="Q3996" s="176">
        <v>150</v>
      </c>
      <c r="R3996" s="175">
        <v>1443.31</v>
      </c>
      <c r="S3996" s="175">
        <v>7855.99</v>
      </c>
      <c r="T3996" s="178">
        <v>0</v>
      </c>
      <c r="U3996" s="96">
        <v>6</v>
      </c>
      <c r="V3996" s="38" t="s">
        <v>116</v>
      </c>
      <c r="W3996" s="38"/>
      <c r="X3996" s="137">
        <v>116.24124999999998</v>
      </c>
      <c r="Y3996" s="138">
        <v>66112</v>
      </c>
      <c r="Z3996" s="179">
        <v>67.5</v>
      </c>
      <c r="AA3996" s="139">
        <v>2081</v>
      </c>
      <c r="AB3996" s="131"/>
      <c r="AC3996" s="38"/>
      <c r="AD3996" s="140">
        <v>7855.99</v>
      </c>
      <c r="AE3996" s="141">
        <v>7739.7487499999997</v>
      </c>
      <c r="AF3996" s="141">
        <v>7623.5074999999997</v>
      </c>
      <c r="AG3996" s="141">
        <v>7507.2662499999997</v>
      </c>
      <c r="AH3996" s="141">
        <v>7391.0249999999996</v>
      </c>
      <c r="AI3996" s="141">
        <v>7274.7837499999996</v>
      </c>
      <c r="AJ3996" s="141">
        <v>7158.5424999999996</v>
      </c>
      <c r="AK3996" s="141">
        <v>7042.3012499999995</v>
      </c>
      <c r="AL3996" s="141">
        <v>6926.0599999999995</v>
      </c>
      <c r="AM3996" s="141">
        <v>6809.8187499999995</v>
      </c>
      <c r="AN3996" s="141">
        <v>6693.5774999999994</v>
      </c>
      <c r="AO3996" s="141">
        <v>6577.3362499999994</v>
      </c>
      <c r="AP3996" s="141">
        <v>6461.0949999999993</v>
      </c>
      <c r="AQ3996" s="141">
        <v>6344.8537499999993</v>
      </c>
      <c r="AR3996" s="141">
        <v>6228.6124999999993</v>
      </c>
      <c r="AS3996" s="141">
        <v>6112.3712499999992</v>
      </c>
      <c r="AT3996" s="141">
        <v>5996.1299999999992</v>
      </c>
      <c r="AU3996" s="141">
        <v>5879.8887499999992</v>
      </c>
      <c r="AV3996" s="141">
        <v>5763.6474999999991</v>
      </c>
      <c r="AW3996" s="141">
        <v>5647.4062499999991</v>
      </c>
      <c r="AX3996" s="141">
        <v>5531.1649999999991</v>
      </c>
      <c r="AY3996" s="141">
        <v>5414.923749999999</v>
      </c>
      <c r="AZ3996" s="141">
        <v>5298.682499999999</v>
      </c>
      <c r="BA3996" s="141">
        <v>5182.4412499999989</v>
      </c>
      <c r="BB3996" s="141">
        <v>5066.1999999999989</v>
      </c>
      <c r="BC3996" s="141">
        <v>4949.9587499999989</v>
      </c>
      <c r="BD3996" s="141">
        <v>4833.7174999999988</v>
      </c>
      <c r="BE3996" s="141">
        <v>4717.4762499999988</v>
      </c>
      <c r="BF3996" s="141">
        <v>4601.2349999999988</v>
      </c>
      <c r="BG3996" s="141">
        <v>4484.9937499999987</v>
      </c>
      <c r="BH3996" s="141">
        <v>4368.7524999999987</v>
      </c>
      <c r="BI3996" s="141">
        <v>4252.5112499999987</v>
      </c>
      <c r="BJ3996" s="141">
        <v>4136.2699999999986</v>
      </c>
      <c r="BK3996" s="141">
        <v>4020.0287499999986</v>
      </c>
      <c r="BL3996" s="141">
        <v>3903.7874999999985</v>
      </c>
      <c r="BM3996" s="141">
        <v>3787.5462499999985</v>
      </c>
      <c r="BN3996" s="141">
        <v>3671.3049999999985</v>
      </c>
      <c r="BO3996" s="141">
        <v>3555.0637499999984</v>
      </c>
      <c r="BP3996" s="141">
        <v>3438.8224999999984</v>
      </c>
    </row>
    <row r="3997" spans="4:68">
      <c r="D3997" s="174" t="s">
        <v>12372</v>
      </c>
      <c r="E3997" s="175">
        <v>150395.03</v>
      </c>
      <c r="F3997" s="174" t="s">
        <v>3409</v>
      </c>
      <c r="G3997" s="174" t="s">
        <v>3127</v>
      </c>
      <c r="H3997" s="174" t="s">
        <v>166</v>
      </c>
      <c r="I3997" s="174" t="s">
        <v>12305</v>
      </c>
      <c r="J3997" s="174" t="s">
        <v>12306</v>
      </c>
      <c r="K3997" s="174"/>
      <c r="L3997" s="174" t="s">
        <v>12288</v>
      </c>
      <c r="M3997" s="174"/>
      <c r="N3997" s="176">
        <v>960</v>
      </c>
      <c r="O3997" s="174" t="s">
        <v>3407</v>
      </c>
      <c r="P3997" s="177">
        <v>36892</v>
      </c>
      <c r="Q3997" s="176">
        <v>150</v>
      </c>
      <c r="R3997" s="175">
        <v>23342.46</v>
      </c>
      <c r="S3997" s="175">
        <v>127052.57</v>
      </c>
      <c r="T3997" s="178">
        <v>0</v>
      </c>
      <c r="U3997" s="96">
        <v>2</v>
      </c>
      <c r="V3997" s="38" t="s">
        <v>112</v>
      </c>
      <c r="W3997" s="38"/>
      <c r="X3997" s="137">
        <v>1879.9378749999998</v>
      </c>
      <c r="Y3997" s="138">
        <v>66112</v>
      </c>
      <c r="Z3997" s="179">
        <v>67.5</v>
      </c>
      <c r="AA3997" s="139">
        <v>2081</v>
      </c>
      <c r="AB3997" s="131"/>
      <c r="AC3997" s="38"/>
      <c r="AD3997" s="140">
        <v>127052.57</v>
      </c>
      <c r="AE3997" s="141">
        <v>125172.632125</v>
      </c>
      <c r="AF3997" s="141">
        <v>123292.69425</v>
      </c>
      <c r="AG3997" s="141">
        <v>121412.756375</v>
      </c>
      <c r="AH3997" s="141">
        <v>119532.81849999999</v>
      </c>
      <c r="AI3997" s="141">
        <v>117652.88062499999</v>
      </c>
      <c r="AJ3997" s="141">
        <v>115772.94274999999</v>
      </c>
      <c r="AK3997" s="141">
        <v>113893.00487499998</v>
      </c>
      <c r="AL3997" s="141">
        <v>112013.06699999998</v>
      </c>
      <c r="AM3997" s="141">
        <v>110133.12912499998</v>
      </c>
      <c r="AN3997" s="141">
        <v>108253.19124999997</v>
      </c>
      <c r="AO3997" s="141">
        <v>106373.25337499997</v>
      </c>
      <c r="AP3997" s="141">
        <v>104493.31549999997</v>
      </c>
      <c r="AQ3997" s="141">
        <v>102613.37762499996</v>
      </c>
      <c r="AR3997" s="141">
        <v>100733.43974999996</v>
      </c>
      <c r="AS3997" s="141">
        <v>98853.501874999958</v>
      </c>
      <c r="AT3997" s="141">
        <v>96973.563999999955</v>
      </c>
      <c r="AU3997" s="141">
        <v>95093.626124999952</v>
      </c>
      <c r="AV3997" s="141">
        <v>93213.688249999948</v>
      </c>
      <c r="AW3997" s="141">
        <v>91333.750374999945</v>
      </c>
      <c r="AX3997" s="141">
        <v>89453.812499999942</v>
      </c>
      <c r="AY3997" s="141">
        <v>87573.874624999939</v>
      </c>
      <c r="AZ3997" s="141">
        <v>85693.936749999935</v>
      </c>
      <c r="BA3997" s="141">
        <v>83813.998874999932</v>
      </c>
      <c r="BB3997" s="141">
        <v>81934.060999999929</v>
      </c>
      <c r="BC3997" s="141">
        <v>80054.123124999925</v>
      </c>
      <c r="BD3997" s="141">
        <v>78174.185249999922</v>
      </c>
      <c r="BE3997" s="141">
        <v>76294.247374999919</v>
      </c>
      <c r="BF3997" s="141">
        <v>74414.309499999916</v>
      </c>
      <c r="BG3997" s="141">
        <v>72534.371624999912</v>
      </c>
      <c r="BH3997" s="141">
        <v>70654.433749999909</v>
      </c>
      <c r="BI3997" s="141">
        <v>68774.495874999906</v>
      </c>
      <c r="BJ3997" s="141">
        <v>66894.557999999903</v>
      </c>
      <c r="BK3997" s="141">
        <v>65014.620124999899</v>
      </c>
      <c r="BL3997" s="141">
        <v>63134.682249999896</v>
      </c>
      <c r="BM3997" s="141">
        <v>61254.744374999893</v>
      </c>
      <c r="BN3997" s="141">
        <v>59374.80649999989</v>
      </c>
      <c r="BO3997" s="141">
        <v>57494.868624999886</v>
      </c>
      <c r="BP3997" s="141">
        <v>55614.930749999883</v>
      </c>
    </row>
    <row r="3998" spans="4:68">
      <c r="D3998" s="174" t="s">
        <v>12373</v>
      </c>
      <c r="E3998" s="176">
        <v>322142</v>
      </c>
      <c r="F3998" s="174" t="s">
        <v>3409</v>
      </c>
      <c r="G3998" s="174" t="s">
        <v>3127</v>
      </c>
      <c r="H3998" s="174" t="s">
        <v>166</v>
      </c>
      <c r="I3998" s="174" t="s">
        <v>12311</v>
      </c>
      <c r="J3998" s="174" t="s">
        <v>12312</v>
      </c>
      <c r="K3998" s="174"/>
      <c r="L3998" s="174" t="s">
        <v>12288</v>
      </c>
      <c r="M3998" s="174"/>
      <c r="N3998" s="176">
        <v>960</v>
      </c>
      <c r="O3998" s="174" t="s">
        <v>3407</v>
      </c>
      <c r="P3998" s="177">
        <v>36892</v>
      </c>
      <c r="Q3998" s="176">
        <v>150</v>
      </c>
      <c r="R3998" s="175">
        <v>49999.06</v>
      </c>
      <c r="S3998" s="175">
        <v>272142.94</v>
      </c>
      <c r="T3998" s="178">
        <v>0</v>
      </c>
      <c r="U3998" s="96">
        <v>6</v>
      </c>
      <c r="V3998" s="38" t="s">
        <v>116</v>
      </c>
      <c r="W3998" s="38"/>
      <c r="X3998" s="137">
        <v>4026.7750000000005</v>
      </c>
      <c r="Y3998" s="138">
        <v>66112</v>
      </c>
      <c r="Z3998" s="179">
        <v>67.5</v>
      </c>
      <c r="AA3998" s="139">
        <v>2081</v>
      </c>
      <c r="AB3998" s="131"/>
      <c r="AC3998" s="38"/>
      <c r="AD3998" s="140">
        <v>272142.94</v>
      </c>
      <c r="AE3998" s="141">
        <v>268116.16499999998</v>
      </c>
      <c r="AF3998" s="141">
        <v>264089.38999999996</v>
      </c>
      <c r="AG3998" s="141">
        <v>260062.61499999996</v>
      </c>
      <c r="AH3998" s="141">
        <v>256035.83999999997</v>
      </c>
      <c r="AI3998" s="141">
        <v>252009.06499999997</v>
      </c>
      <c r="AJ3998" s="141">
        <v>247982.28999999998</v>
      </c>
      <c r="AK3998" s="141">
        <v>243955.51499999998</v>
      </c>
      <c r="AL3998" s="141">
        <v>239928.74</v>
      </c>
      <c r="AM3998" s="141">
        <v>235901.965</v>
      </c>
      <c r="AN3998" s="141">
        <v>231875.19</v>
      </c>
      <c r="AO3998" s="141">
        <v>227848.41500000001</v>
      </c>
      <c r="AP3998" s="141">
        <v>223821.64</v>
      </c>
      <c r="AQ3998" s="141">
        <v>219794.86500000002</v>
      </c>
      <c r="AR3998" s="141">
        <v>215768.09000000003</v>
      </c>
      <c r="AS3998" s="141">
        <v>211741.31500000003</v>
      </c>
      <c r="AT3998" s="141">
        <v>207714.54000000004</v>
      </c>
      <c r="AU3998" s="141">
        <v>203687.76500000004</v>
      </c>
      <c r="AV3998" s="141">
        <v>199660.99000000005</v>
      </c>
      <c r="AW3998" s="141">
        <v>195634.21500000005</v>
      </c>
      <c r="AX3998" s="141">
        <v>191607.44000000006</v>
      </c>
      <c r="AY3998" s="141">
        <v>187580.66500000007</v>
      </c>
      <c r="AZ3998" s="141">
        <v>183553.89000000007</v>
      </c>
      <c r="BA3998" s="141">
        <v>179527.11500000008</v>
      </c>
      <c r="BB3998" s="141">
        <v>175500.34000000008</v>
      </c>
      <c r="BC3998" s="141">
        <v>171473.56500000009</v>
      </c>
      <c r="BD3998" s="141">
        <v>167446.7900000001</v>
      </c>
      <c r="BE3998" s="141">
        <v>163420.0150000001</v>
      </c>
      <c r="BF3998" s="141">
        <v>159393.24000000011</v>
      </c>
      <c r="BG3998" s="141">
        <v>155366.46500000011</v>
      </c>
      <c r="BH3998" s="141">
        <v>151339.69000000012</v>
      </c>
      <c r="BI3998" s="141">
        <v>147312.91500000012</v>
      </c>
      <c r="BJ3998" s="141">
        <v>143286.14000000013</v>
      </c>
      <c r="BK3998" s="141">
        <v>139259.36500000014</v>
      </c>
      <c r="BL3998" s="141">
        <v>135232.59000000014</v>
      </c>
      <c r="BM3998" s="141">
        <v>131205.81500000015</v>
      </c>
      <c r="BN3998" s="141">
        <v>127179.04000000015</v>
      </c>
      <c r="BO3998" s="141">
        <v>123152.26500000016</v>
      </c>
      <c r="BP3998" s="141">
        <v>119125.49000000017</v>
      </c>
    </row>
    <row r="3999" spans="4:68">
      <c r="D3999" s="174" t="s">
        <v>12374</v>
      </c>
      <c r="E3999" s="176">
        <v>190224</v>
      </c>
      <c r="F3999" s="174" t="s">
        <v>3409</v>
      </c>
      <c r="G3999" s="174" t="s">
        <v>3127</v>
      </c>
      <c r="H3999" s="174" t="s">
        <v>166</v>
      </c>
      <c r="I3999" s="174" t="s">
        <v>12314</v>
      </c>
      <c r="J3999" s="174" t="s">
        <v>12315</v>
      </c>
      <c r="K3999" s="174"/>
      <c r="L3999" s="174" t="s">
        <v>12288</v>
      </c>
      <c r="M3999" s="174"/>
      <c r="N3999" s="176">
        <v>960</v>
      </c>
      <c r="O3999" s="174" t="s">
        <v>3407</v>
      </c>
      <c r="P3999" s="177">
        <v>36892</v>
      </c>
      <c r="Q3999" s="176">
        <v>150</v>
      </c>
      <c r="R3999" s="175">
        <v>29524.35</v>
      </c>
      <c r="S3999" s="175">
        <v>160699.65</v>
      </c>
      <c r="T3999" s="178">
        <v>0</v>
      </c>
      <c r="U3999" s="96">
        <v>2</v>
      </c>
      <c r="V3999" s="38" t="s">
        <v>112</v>
      </c>
      <c r="W3999" s="38"/>
      <c r="X3999" s="137">
        <v>2377.8000000000002</v>
      </c>
      <c r="Y3999" s="138">
        <v>66112</v>
      </c>
      <c r="Z3999" s="179">
        <v>67.5</v>
      </c>
      <c r="AA3999" s="139">
        <v>2081</v>
      </c>
      <c r="AB3999" s="131"/>
      <c r="AC3999" s="38"/>
      <c r="AD3999" s="140">
        <v>160699.65</v>
      </c>
      <c r="AE3999" s="141">
        <v>158321.85</v>
      </c>
      <c r="AF3999" s="141">
        <v>155944.05000000002</v>
      </c>
      <c r="AG3999" s="141">
        <v>153566.25000000003</v>
      </c>
      <c r="AH3999" s="141">
        <v>151188.45000000004</v>
      </c>
      <c r="AI3999" s="141">
        <v>148810.65000000005</v>
      </c>
      <c r="AJ3999" s="141">
        <v>146432.85000000006</v>
      </c>
      <c r="AK3999" s="141">
        <v>144055.05000000008</v>
      </c>
      <c r="AL3999" s="141">
        <v>141677.25000000009</v>
      </c>
      <c r="AM3999" s="141">
        <v>139299.4500000001</v>
      </c>
      <c r="AN3999" s="141">
        <v>136921.65000000011</v>
      </c>
      <c r="AO3999" s="141">
        <v>134543.85000000012</v>
      </c>
      <c r="AP3999" s="141">
        <v>132166.05000000013</v>
      </c>
      <c r="AQ3999" s="141">
        <v>129788.25000000013</v>
      </c>
      <c r="AR3999" s="141">
        <v>127410.45000000013</v>
      </c>
      <c r="AS3999" s="141">
        <v>125032.65000000013</v>
      </c>
      <c r="AT3999" s="141">
        <v>122654.85000000012</v>
      </c>
      <c r="AU3999" s="141">
        <v>120277.05000000012</v>
      </c>
      <c r="AV3999" s="141">
        <v>117899.25000000012</v>
      </c>
      <c r="AW3999" s="141">
        <v>115521.45000000011</v>
      </c>
      <c r="AX3999" s="141">
        <v>113143.65000000011</v>
      </c>
      <c r="AY3999" s="141">
        <v>110765.85000000011</v>
      </c>
      <c r="AZ3999" s="141">
        <v>108388.0500000001</v>
      </c>
      <c r="BA3999" s="141">
        <v>106010.2500000001</v>
      </c>
      <c r="BB3999" s="141">
        <v>103632.4500000001</v>
      </c>
      <c r="BC3999" s="141">
        <v>101254.6500000001</v>
      </c>
      <c r="BD3999" s="141">
        <v>98876.850000000093</v>
      </c>
      <c r="BE3999" s="141">
        <v>96499.05000000009</v>
      </c>
      <c r="BF3999" s="141">
        <v>94121.250000000087</v>
      </c>
      <c r="BG3999" s="141">
        <v>91743.450000000084</v>
      </c>
      <c r="BH3999" s="141">
        <v>89365.650000000081</v>
      </c>
      <c r="BI3999" s="141">
        <v>86987.850000000079</v>
      </c>
      <c r="BJ3999" s="141">
        <v>84610.050000000076</v>
      </c>
      <c r="BK3999" s="141">
        <v>82232.250000000073</v>
      </c>
      <c r="BL3999" s="141">
        <v>79854.45000000007</v>
      </c>
      <c r="BM3999" s="141">
        <v>77476.650000000067</v>
      </c>
      <c r="BN3999" s="141">
        <v>75098.850000000064</v>
      </c>
      <c r="BO3999" s="141">
        <v>72721.050000000061</v>
      </c>
      <c r="BP3999" s="141">
        <v>70343.250000000058</v>
      </c>
    </row>
    <row r="4000" spans="4:68">
      <c r="D4000" s="174" t="s">
        <v>12375</v>
      </c>
      <c r="E4000" s="176">
        <v>398956</v>
      </c>
      <c r="F4000" s="174" t="s">
        <v>3409</v>
      </c>
      <c r="G4000" s="174" t="s">
        <v>3127</v>
      </c>
      <c r="H4000" s="174" t="s">
        <v>166</v>
      </c>
      <c r="I4000" s="174" t="s">
        <v>12317</v>
      </c>
      <c r="J4000" s="174" t="s">
        <v>12318</v>
      </c>
      <c r="K4000" s="174"/>
      <c r="L4000" s="174" t="s">
        <v>12288</v>
      </c>
      <c r="M4000" s="174"/>
      <c r="N4000" s="176">
        <v>960</v>
      </c>
      <c r="O4000" s="174" t="s">
        <v>3407</v>
      </c>
      <c r="P4000" s="177">
        <v>36892</v>
      </c>
      <c r="Q4000" s="176">
        <v>150</v>
      </c>
      <c r="R4000" s="175">
        <v>61921.29</v>
      </c>
      <c r="S4000" s="175">
        <v>337034.71</v>
      </c>
      <c r="T4000" s="178">
        <v>0</v>
      </c>
      <c r="U4000" s="96">
        <v>2</v>
      </c>
      <c r="V4000" s="38" t="s">
        <v>112</v>
      </c>
      <c r="W4000" s="38"/>
      <c r="X4000" s="137">
        <v>4986.95</v>
      </c>
      <c r="Y4000" s="138">
        <v>66112</v>
      </c>
      <c r="Z4000" s="179">
        <v>67.5</v>
      </c>
      <c r="AA4000" s="139">
        <v>2081</v>
      </c>
      <c r="AB4000" s="131"/>
      <c r="AC4000" s="38"/>
      <c r="AD4000" s="140">
        <v>337034.71</v>
      </c>
      <c r="AE4000" s="141">
        <v>332047.76</v>
      </c>
      <c r="AF4000" s="141">
        <v>327060.81</v>
      </c>
      <c r="AG4000" s="141">
        <v>322073.86</v>
      </c>
      <c r="AH4000" s="141">
        <v>317086.90999999997</v>
      </c>
      <c r="AI4000" s="141">
        <v>312099.95999999996</v>
      </c>
      <c r="AJ4000" s="141">
        <v>307113.00999999995</v>
      </c>
      <c r="AK4000" s="141">
        <v>302126.05999999994</v>
      </c>
      <c r="AL4000" s="141">
        <v>297139.10999999993</v>
      </c>
      <c r="AM4000" s="141">
        <v>292152.15999999992</v>
      </c>
      <c r="AN4000" s="141">
        <v>287165.2099999999</v>
      </c>
      <c r="AO4000" s="141">
        <v>282178.25999999989</v>
      </c>
      <c r="AP4000" s="141">
        <v>277191.30999999988</v>
      </c>
      <c r="AQ4000" s="141">
        <v>272204.35999999987</v>
      </c>
      <c r="AR4000" s="141">
        <v>267217.40999999986</v>
      </c>
      <c r="AS4000" s="141">
        <v>262230.45999999985</v>
      </c>
      <c r="AT4000" s="141">
        <v>257243.50999999983</v>
      </c>
      <c r="AU4000" s="141">
        <v>252256.55999999982</v>
      </c>
      <c r="AV4000" s="141">
        <v>247269.60999999981</v>
      </c>
      <c r="AW4000" s="141">
        <v>242282.6599999998</v>
      </c>
      <c r="AX4000" s="141">
        <v>237295.70999999979</v>
      </c>
      <c r="AY4000" s="141">
        <v>232308.75999999978</v>
      </c>
      <c r="AZ4000" s="141">
        <v>227321.80999999976</v>
      </c>
      <c r="BA4000" s="141">
        <v>222334.85999999975</v>
      </c>
      <c r="BB4000" s="141">
        <v>217347.90999999974</v>
      </c>
      <c r="BC4000" s="141">
        <v>212360.95999999973</v>
      </c>
      <c r="BD4000" s="141">
        <v>207374.00999999972</v>
      </c>
      <c r="BE4000" s="141">
        <v>202387.05999999971</v>
      </c>
      <c r="BF4000" s="141">
        <v>197400.10999999969</v>
      </c>
      <c r="BG4000" s="141">
        <v>192413.15999999968</v>
      </c>
      <c r="BH4000" s="141">
        <v>187426.20999999967</v>
      </c>
      <c r="BI4000" s="141">
        <v>182439.25999999966</v>
      </c>
      <c r="BJ4000" s="141">
        <v>177452.30999999965</v>
      </c>
      <c r="BK4000" s="141">
        <v>172465.35999999964</v>
      </c>
      <c r="BL4000" s="141">
        <v>167478.40999999963</v>
      </c>
      <c r="BM4000" s="141">
        <v>162491.45999999961</v>
      </c>
      <c r="BN4000" s="141">
        <v>157504.5099999996</v>
      </c>
      <c r="BO4000" s="141">
        <v>152517.55999999959</v>
      </c>
      <c r="BP4000" s="141">
        <v>147530.60999999958</v>
      </c>
    </row>
    <row r="4001" spans="4:68">
      <c r="D4001" s="174" t="s">
        <v>12376</v>
      </c>
      <c r="E4001" s="176">
        <v>233304</v>
      </c>
      <c r="F4001" s="174" t="s">
        <v>3409</v>
      </c>
      <c r="G4001" s="174" t="s">
        <v>3127</v>
      </c>
      <c r="H4001" s="174" t="s">
        <v>166</v>
      </c>
      <c r="I4001" s="174" t="s">
        <v>12320</v>
      </c>
      <c r="J4001" s="174" t="s">
        <v>12321</v>
      </c>
      <c r="K4001" s="174"/>
      <c r="L4001" s="174" t="s">
        <v>12288</v>
      </c>
      <c r="M4001" s="174"/>
      <c r="N4001" s="176">
        <v>960</v>
      </c>
      <c r="O4001" s="174" t="s">
        <v>3407</v>
      </c>
      <c r="P4001" s="177">
        <v>36892</v>
      </c>
      <c r="Q4001" s="176">
        <v>150</v>
      </c>
      <c r="R4001" s="175">
        <v>36210.720000000001</v>
      </c>
      <c r="S4001" s="175">
        <v>197093.28</v>
      </c>
      <c r="T4001" s="178">
        <v>0</v>
      </c>
      <c r="U4001" s="96">
        <v>2</v>
      </c>
      <c r="V4001" s="38" t="s">
        <v>112</v>
      </c>
      <c r="W4001" s="38"/>
      <c r="X4001" s="137">
        <v>2916.3</v>
      </c>
      <c r="Y4001" s="138">
        <v>66112</v>
      </c>
      <c r="Z4001" s="179">
        <v>67.5</v>
      </c>
      <c r="AA4001" s="139">
        <v>2081</v>
      </c>
      <c r="AB4001" s="131"/>
      <c r="AC4001" s="38"/>
      <c r="AD4001" s="140">
        <v>197093.28</v>
      </c>
      <c r="AE4001" s="141">
        <v>194176.98</v>
      </c>
      <c r="AF4001" s="141">
        <v>191260.68000000002</v>
      </c>
      <c r="AG4001" s="141">
        <v>188344.38000000003</v>
      </c>
      <c r="AH4001" s="141">
        <v>185428.08000000005</v>
      </c>
      <c r="AI4001" s="141">
        <v>182511.78000000006</v>
      </c>
      <c r="AJ4001" s="141">
        <v>179595.48000000007</v>
      </c>
      <c r="AK4001" s="141">
        <v>176679.18000000008</v>
      </c>
      <c r="AL4001" s="141">
        <v>173762.88000000009</v>
      </c>
      <c r="AM4001" s="141">
        <v>170846.5800000001</v>
      </c>
      <c r="AN4001" s="141">
        <v>167930.28000000012</v>
      </c>
      <c r="AO4001" s="141">
        <v>165013.98000000013</v>
      </c>
      <c r="AP4001" s="141">
        <v>162097.68000000014</v>
      </c>
      <c r="AQ4001" s="141">
        <v>159181.38000000015</v>
      </c>
      <c r="AR4001" s="141">
        <v>156265.08000000016</v>
      </c>
      <c r="AS4001" s="141">
        <v>153348.78000000017</v>
      </c>
      <c r="AT4001" s="141">
        <v>150432.48000000019</v>
      </c>
      <c r="AU4001" s="141">
        <v>147516.1800000002</v>
      </c>
      <c r="AV4001" s="141">
        <v>144599.88000000021</v>
      </c>
      <c r="AW4001" s="141">
        <v>141683.58000000022</v>
      </c>
      <c r="AX4001" s="141">
        <v>138767.28000000023</v>
      </c>
      <c r="AY4001" s="141">
        <v>135850.98000000024</v>
      </c>
      <c r="AZ4001" s="141">
        <v>132934.68000000025</v>
      </c>
      <c r="BA4001" s="141">
        <v>130018.38000000025</v>
      </c>
      <c r="BB4001" s="141">
        <v>127102.08000000025</v>
      </c>
      <c r="BC4001" s="141">
        <v>124185.78000000025</v>
      </c>
      <c r="BD4001" s="141">
        <v>121269.48000000024</v>
      </c>
      <c r="BE4001" s="141">
        <v>118353.18000000024</v>
      </c>
      <c r="BF4001" s="141">
        <v>115436.88000000024</v>
      </c>
      <c r="BG4001" s="141">
        <v>112520.58000000023</v>
      </c>
      <c r="BH4001" s="141">
        <v>109604.28000000023</v>
      </c>
      <c r="BI4001" s="141">
        <v>106687.98000000023</v>
      </c>
      <c r="BJ4001" s="141">
        <v>103771.68000000023</v>
      </c>
      <c r="BK4001" s="141">
        <v>100855.38000000022</v>
      </c>
      <c r="BL4001" s="141">
        <v>97939.08000000022</v>
      </c>
      <c r="BM4001" s="141">
        <v>95022.780000000217</v>
      </c>
      <c r="BN4001" s="141">
        <v>92106.480000000214</v>
      </c>
      <c r="BO4001" s="141">
        <v>89190.180000000211</v>
      </c>
      <c r="BP4001" s="141">
        <v>86273.880000000208</v>
      </c>
    </row>
    <row r="4002" spans="4:68">
      <c r="D4002" s="174" t="s">
        <v>12377</v>
      </c>
      <c r="E4002" s="176">
        <v>185693</v>
      </c>
      <c r="F4002" s="174" t="s">
        <v>3409</v>
      </c>
      <c r="G4002" s="174" t="s">
        <v>3127</v>
      </c>
      <c r="H4002" s="174" t="s">
        <v>166</v>
      </c>
      <c r="I4002" s="174" t="s">
        <v>12326</v>
      </c>
      <c r="J4002" s="174" t="s">
        <v>12327</v>
      </c>
      <c r="K4002" s="174"/>
      <c r="L4002" s="174" t="s">
        <v>12288</v>
      </c>
      <c r="M4002" s="174"/>
      <c r="N4002" s="176">
        <v>960</v>
      </c>
      <c r="O4002" s="174" t="s">
        <v>3407</v>
      </c>
      <c r="P4002" s="177">
        <v>36892</v>
      </c>
      <c r="Q4002" s="176">
        <v>150</v>
      </c>
      <c r="R4002" s="175">
        <v>28821.07</v>
      </c>
      <c r="S4002" s="175">
        <v>156871.93</v>
      </c>
      <c r="T4002" s="178">
        <v>0</v>
      </c>
      <c r="U4002" s="96">
        <v>2</v>
      </c>
      <c r="V4002" s="38" t="s">
        <v>112</v>
      </c>
      <c r="W4002" s="38"/>
      <c r="X4002" s="137">
        <v>2321.1624999999999</v>
      </c>
      <c r="Y4002" s="138">
        <v>66112</v>
      </c>
      <c r="Z4002" s="179">
        <v>67.5</v>
      </c>
      <c r="AA4002" s="139">
        <v>2081</v>
      </c>
      <c r="AB4002" s="131"/>
      <c r="AC4002" s="38"/>
      <c r="AD4002" s="140">
        <v>156871.93</v>
      </c>
      <c r="AE4002" s="141">
        <v>154550.76749999999</v>
      </c>
      <c r="AF4002" s="141">
        <v>152229.60499999998</v>
      </c>
      <c r="AG4002" s="141">
        <v>149908.44249999998</v>
      </c>
      <c r="AH4002" s="141">
        <v>147587.27999999997</v>
      </c>
      <c r="AI4002" s="141">
        <v>145266.11749999996</v>
      </c>
      <c r="AJ4002" s="141">
        <v>142944.95499999996</v>
      </c>
      <c r="AK4002" s="141">
        <v>140623.79249999995</v>
      </c>
      <c r="AL4002" s="141">
        <v>138302.62999999995</v>
      </c>
      <c r="AM4002" s="141">
        <v>135981.46749999994</v>
      </c>
      <c r="AN4002" s="141">
        <v>133660.30499999993</v>
      </c>
      <c r="AO4002" s="141">
        <v>131339.14249999993</v>
      </c>
      <c r="AP4002" s="141">
        <v>129017.97999999992</v>
      </c>
      <c r="AQ4002" s="141">
        <v>126696.81749999992</v>
      </c>
      <c r="AR4002" s="141">
        <v>124375.65499999991</v>
      </c>
      <c r="AS4002" s="141">
        <v>122054.49249999991</v>
      </c>
      <c r="AT4002" s="141">
        <v>119733.3299999999</v>
      </c>
      <c r="AU4002" s="141">
        <v>117412.16749999989</v>
      </c>
      <c r="AV4002" s="141">
        <v>115091.00499999989</v>
      </c>
      <c r="AW4002" s="141">
        <v>112769.84249999988</v>
      </c>
      <c r="AX4002" s="141">
        <v>110448.67999999988</v>
      </c>
      <c r="AY4002" s="141">
        <v>108127.51749999987</v>
      </c>
      <c r="AZ4002" s="141">
        <v>105806.35499999986</v>
      </c>
      <c r="BA4002" s="141">
        <v>103485.19249999986</v>
      </c>
      <c r="BB4002" s="141">
        <v>101164.02999999985</v>
      </c>
      <c r="BC4002" s="141">
        <v>98842.867499999847</v>
      </c>
      <c r="BD4002" s="141">
        <v>96521.704999999842</v>
      </c>
      <c r="BE4002" s="141">
        <v>94200.542499999836</v>
      </c>
      <c r="BF4002" s="141">
        <v>91879.37999999983</v>
      </c>
      <c r="BG4002" s="141">
        <v>89558.217499999824</v>
      </c>
      <c r="BH4002" s="141">
        <v>87237.054999999818</v>
      </c>
      <c r="BI4002" s="141">
        <v>84915.892499999813</v>
      </c>
      <c r="BJ4002" s="141">
        <v>82594.729999999807</v>
      </c>
      <c r="BK4002" s="141">
        <v>80273.567499999801</v>
      </c>
      <c r="BL4002" s="141">
        <v>77952.404999999795</v>
      </c>
      <c r="BM4002" s="141">
        <v>75631.242499999789</v>
      </c>
      <c r="BN4002" s="141">
        <v>73310.079999999783</v>
      </c>
      <c r="BO4002" s="141">
        <v>70988.917499999778</v>
      </c>
      <c r="BP4002" s="141">
        <v>68667.754999999772</v>
      </c>
    </row>
    <row r="4003" spans="4:68">
      <c r="D4003" s="174" t="s">
        <v>12378</v>
      </c>
      <c r="E4003" s="176">
        <v>49796</v>
      </c>
      <c r="F4003" s="174" t="s">
        <v>3409</v>
      </c>
      <c r="G4003" s="174" t="s">
        <v>3127</v>
      </c>
      <c r="H4003" s="174" t="s">
        <v>166</v>
      </c>
      <c r="I4003" s="174" t="s">
        <v>12332</v>
      </c>
      <c r="J4003" s="174" t="s">
        <v>12333</v>
      </c>
      <c r="K4003" s="174"/>
      <c r="L4003" s="174" t="s">
        <v>12288</v>
      </c>
      <c r="M4003" s="174"/>
      <c r="N4003" s="176">
        <v>960</v>
      </c>
      <c r="O4003" s="174" t="s">
        <v>3407</v>
      </c>
      <c r="P4003" s="177">
        <v>36892</v>
      </c>
      <c r="Q4003" s="176">
        <v>150</v>
      </c>
      <c r="R4003" s="175">
        <v>7728.75</v>
      </c>
      <c r="S4003" s="175">
        <v>42067.25</v>
      </c>
      <c r="T4003" s="178">
        <v>0</v>
      </c>
      <c r="U4003" s="96">
        <v>2</v>
      </c>
      <c r="V4003" s="38" t="s">
        <v>112</v>
      </c>
      <c r="W4003" s="38"/>
      <c r="X4003" s="137">
        <v>622.44999999999993</v>
      </c>
      <c r="Y4003" s="138">
        <v>66112</v>
      </c>
      <c r="Z4003" s="179">
        <v>67.5</v>
      </c>
      <c r="AA4003" s="139">
        <v>2081</v>
      </c>
      <c r="AB4003" s="131"/>
      <c r="AC4003" s="38"/>
      <c r="AD4003" s="140">
        <v>42067.25</v>
      </c>
      <c r="AE4003" s="141">
        <v>41444.800000000003</v>
      </c>
      <c r="AF4003" s="141">
        <v>40822.350000000006</v>
      </c>
      <c r="AG4003" s="141">
        <v>40199.900000000009</v>
      </c>
      <c r="AH4003" s="141">
        <v>39577.450000000012</v>
      </c>
      <c r="AI4003" s="141">
        <v>38955.000000000015</v>
      </c>
      <c r="AJ4003" s="141">
        <v>38332.550000000017</v>
      </c>
      <c r="AK4003" s="141">
        <v>37710.10000000002</v>
      </c>
      <c r="AL4003" s="141">
        <v>37087.650000000023</v>
      </c>
      <c r="AM4003" s="141">
        <v>36465.200000000026</v>
      </c>
      <c r="AN4003" s="141">
        <v>35842.750000000029</v>
      </c>
      <c r="AO4003" s="141">
        <v>35220.300000000032</v>
      </c>
      <c r="AP4003" s="141">
        <v>34597.850000000035</v>
      </c>
      <c r="AQ4003" s="141">
        <v>33975.400000000038</v>
      </c>
      <c r="AR4003" s="141">
        <v>33352.950000000041</v>
      </c>
      <c r="AS4003" s="141">
        <v>32730.50000000004</v>
      </c>
      <c r="AT4003" s="141">
        <v>32108.050000000039</v>
      </c>
      <c r="AU4003" s="141">
        <v>31485.600000000039</v>
      </c>
      <c r="AV4003" s="141">
        <v>30863.150000000038</v>
      </c>
      <c r="AW4003" s="141">
        <v>30240.700000000037</v>
      </c>
      <c r="AX4003" s="141">
        <v>29618.250000000036</v>
      </c>
      <c r="AY4003" s="141">
        <v>28995.800000000036</v>
      </c>
      <c r="AZ4003" s="141">
        <v>28373.350000000035</v>
      </c>
      <c r="BA4003" s="141">
        <v>27750.900000000034</v>
      </c>
      <c r="BB4003" s="141">
        <v>27128.450000000033</v>
      </c>
      <c r="BC4003" s="141">
        <v>26506.000000000033</v>
      </c>
      <c r="BD4003" s="141">
        <v>25883.550000000032</v>
      </c>
      <c r="BE4003" s="141">
        <v>25261.100000000031</v>
      </c>
      <c r="BF4003" s="141">
        <v>24638.650000000031</v>
      </c>
      <c r="BG4003" s="141">
        <v>24016.20000000003</v>
      </c>
      <c r="BH4003" s="141">
        <v>23393.750000000029</v>
      </c>
      <c r="BI4003" s="141">
        <v>22771.300000000028</v>
      </c>
      <c r="BJ4003" s="141">
        <v>22148.850000000028</v>
      </c>
      <c r="BK4003" s="141">
        <v>21526.400000000027</v>
      </c>
      <c r="BL4003" s="141">
        <v>20903.950000000026</v>
      </c>
      <c r="BM4003" s="141">
        <v>20281.500000000025</v>
      </c>
      <c r="BN4003" s="141">
        <v>19659.050000000025</v>
      </c>
      <c r="BO4003" s="141">
        <v>19036.600000000024</v>
      </c>
      <c r="BP4003" s="141">
        <v>18414.150000000023</v>
      </c>
    </row>
    <row r="4004" spans="4:68">
      <c r="D4004" s="174" t="s">
        <v>12379</v>
      </c>
      <c r="E4004" s="176">
        <v>12773</v>
      </c>
      <c r="F4004" s="174" t="s">
        <v>3409</v>
      </c>
      <c r="G4004" s="174" t="s">
        <v>3127</v>
      </c>
      <c r="H4004" s="174" t="s">
        <v>166</v>
      </c>
      <c r="I4004" s="174" t="s">
        <v>12338</v>
      </c>
      <c r="J4004" s="174" t="s">
        <v>12339</v>
      </c>
      <c r="K4004" s="174"/>
      <c r="L4004" s="174" t="s">
        <v>12288</v>
      </c>
      <c r="M4004" s="174"/>
      <c r="N4004" s="176">
        <v>960</v>
      </c>
      <c r="O4004" s="174" t="s">
        <v>3407</v>
      </c>
      <c r="P4004" s="177">
        <v>36892</v>
      </c>
      <c r="Q4004" s="176">
        <v>150</v>
      </c>
      <c r="R4004" s="175">
        <v>1982.44</v>
      </c>
      <c r="S4004" s="175">
        <v>10790.56</v>
      </c>
      <c r="T4004" s="178">
        <v>0</v>
      </c>
      <c r="U4004" s="96">
        <v>6</v>
      </c>
      <c r="V4004" s="38" t="s">
        <v>116</v>
      </c>
      <c r="W4004" s="38"/>
      <c r="X4004" s="137">
        <v>159.66249999999999</v>
      </c>
      <c r="Y4004" s="138">
        <v>66112</v>
      </c>
      <c r="Z4004" s="179">
        <v>67.5</v>
      </c>
      <c r="AA4004" s="139">
        <v>2081</v>
      </c>
      <c r="AB4004" s="131"/>
      <c r="AC4004" s="38"/>
      <c r="AD4004" s="140">
        <v>10790.56</v>
      </c>
      <c r="AE4004" s="141">
        <v>10630.897499999999</v>
      </c>
      <c r="AF4004" s="141">
        <v>10471.234999999999</v>
      </c>
      <c r="AG4004" s="141">
        <v>10311.572499999998</v>
      </c>
      <c r="AH4004" s="141">
        <v>10151.909999999998</v>
      </c>
      <c r="AI4004" s="141">
        <v>9992.2474999999977</v>
      </c>
      <c r="AJ4004" s="141">
        <v>9832.5849999999973</v>
      </c>
      <c r="AK4004" s="141">
        <v>9672.9224999999969</v>
      </c>
      <c r="AL4004" s="141">
        <v>9513.2599999999966</v>
      </c>
      <c r="AM4004" s="141">
        <v>9353.5974999999962</v>
      </c>
      <c r="AN4004" s="141">
        <v>9193.9349999999959</v>
      </c>
      <c r="AO4004" s="141">
        <v>9034.2724999999955</v>
      </c>
      <c r="AP4004" s="141">
        <v>8874.6099999999951</v>
      </c>
      <c r="AQ4004" s="141">
        <v>8714.9474999999948</v>
      </c>
      <c r="AR4004" s="141">
        <v>8555.2849999999944</v>
      </c>
      <c r="AS4004" s="141">
        <v>8395.622499999994</v>
      </c>
      <c r="AT4004" s="141">
        <v>8235.9599999999937</v>
      </c>
      <c r="AU4004" s="141">
        <v>8076.2974999999933</v>
      </c>
      <c r="AV4004" s="141">
        <v>7916.6349999999929</v>
      </c>
      <c r="AW4004" s="141">
        <v>7756.9724999999926</v>
      </c>
      <c r="AX4004" s="141">
        <v>7597.3099999999922</v>
      </c>
      <c r="AY4004" s="141">
        <v>7437.6474999999919</v>
      </c>
      <c r="AZ4004" s="141">
        <v>7277.9849999999915</v>
      </c>
      <c r="BA4004" s="141">
        <v>7118.3224999999911</v>
      </c>
      <c r="BB4004" s="141">
        <v>6958.6599999999908</v>
      </c>
      <c r="BC4004" s="141">
        <v>6798.9974999999904</v>
      </c>
      <c r="BD4004" s="141">
        <v>6639.33499999999</v>
      </c>
      <c r="BE4004" s="141">
        <v>6479.6724999999897</v>
      </c>
      <c r="BF4004" s="141">
        <v>6320.0099999999893</v>
      </c>
      <c r="BG4004" s="141">
        <v>6160.3474999999889</v>
      </c>
      <c r="BH4004" s="141">
        <v>6000.6849999999886</v>
      </c>
      <c r="BI4004" s="141">
        <v>5841.0224999999882</v>
      </c>
      <c r="BJ4004" s="141">
        <v>5681.3599999999878</v>
      </c>
      <c r="BK4004" s="141">
        <v>5521.6974999999875</v>
      </c>
      <c r="BL4004" s="141">
        <v>5362.0349999999871</v>
      </c>
      <c r="BM4004" s="141">
        <v>5202.3724999999868</v>
      </c>
      <c r="BN4004" s="141">
        <v>5042.7099999999864</v>
      </c>
      <c r="BO4004" s="141">
        <v>4883.047499999986</v>
      </c>
      <c r="BP4004" s="141">
        <v>4723.3849999999857</v>
      </c>
    </row>
    <row r="4005" spans="4:68">
      <c r="D4005" s="174" t="s">
        <v>12380</v>
      </c>
      <c r="E4005" s="176">
        <v>188586</v>
      </c>
      <c r="F4005" s="174" t="s">
        <v>3409</v>
      </c>
      <c r="G4005" s="174" t="s">
        <v>3127</v>
      </c>
      <c r="H4005" s="174" t="s">
        <v>166</v>
      </c>
      <c r="I4005" s="174" t="s">
        <v>12341</v>
      </c>
      <c r="J4005" s="174" t="s">
        <v>12342</v>
      </c>
      <c r="K4005" s="174"/>
      <c r="L4005" s="174" t="s">
        <v>12288</v>
      </c>
      <c r="M4005" s="174"/>
      <c r="N4005" s="176">
        <v>960</v>
      </c>
      <c r="O4005" s="174" t="s">
        <v>3407</v>
      </c>
      <c r="P4005" s="177">
        <v>36892</v>
      </c>
      <c r="Q4005" s="176">
        <v>150</v>
      </c>
      <c r="R4005" s="175">
        <v>29270.05</v>
      </c>
      <c r="S4005" s="175">
        <v>159315.95000000001</v>
      </c>
      <c r="T4005" s="178">
        <v>0</v>
      </c>
      <c r="U4005" s="96">
        <v>6</v>
      </c>
      <c r="V4005" s="38" t="s">
        <v>116</v>
      </c>
      <c r="W4005" s="38"/>
      <c r="X4005" s="137">
        <v>2357.3249999999998</v>
      </c>
      <c r="Y4005" s="138">
        <v>66112</v>
      </c>
      <c r="Z4005" s="179">
        <v>67.5</v>
      </c>
      <c r="AA4005" s="139">
        <v>2081</v>
      </c>
      <c r="AB4005" s="131"/>
      <c r="AC4005" s="38"/>
      <c r="AD4005" s="140">
        <v>159315.95000000001</v>
      </c>
      <c r="AE4005" s="141">
        <v>156958.625</v>
      </c>
      <c r="AF4005" s="141">
        <v>154601.29999999999</v>
      </c>
      <c r="AG4005" s="141">
        <v>152243.97499999998</v>
      </c>
      <c r="AH4005" s="141">
        <v>149886.64999999997</v>
      </c>
      <c r="AI4005" s="141">
        <v>147529.32499999995</v>
      </c>
      <c r="AJ4005" s="141">
        <v>145171.99999999994</v>
      </c>
      <c r="AK4005" s="141">
        <v>142814.67499999993</v>
      </c>
      <c r="AL4005" s="141">
        <v>140457.34999999992</v>
      </c>
      <c r="AM4005" s="141">
        <v>138100.02499999991</v>
      </c>
      <c r="AN4005" s="141">
        <v>135742.6999999999</v>
      </c>
      <c r="AO4005" s="141">
        <v>133385.37499999988</v>
      </c>
      <c r="AP4005" s="141">
        <v>131028.04999999989</v>
      </c>
      <c r="AQ4005" s="141">
        <v>128670.72499999989</v>
      </c>
      <c r="AR4005" s="141">
        <v>126313.39999999989</v>
      </c>
      <c r="AS4005" s="141">
        <v>123956.0749999999</v>
      </c>
      <c r="AT4005" s="141">
        <v>121598.7499999999</v>
      </c>
      <c r="AU4005" s="141">
        <v>119241.4249999999</v>
      </c>
      <c r="AV4005" s="141">
        <v>116884.0999999999</v>
      </c>
      <c r="AW4005" s="141">
        <v>114526.77499999991</v>
      </c>
      <c r="AX4005" s="141">
        <v>112169.44999999991</v>
      </c>
      <c r="AY4005" s="141">
        <v>109812.12499999991</v>
      </c>
      <c r="AZ4005" s="141">
        <v>107454.79999999992</v>
      </c>
      <c r="BA4005" s="141">
        <v>105097.47499999992</v>
      </c>
      <c r="BB4005" s="141">
        <v>102740.14999999992</v>
      </c>
      <c r="BC4005" s="141">
        <v>100382.82499999992</v>
      </c>
      <c r="BD4005" s="141">
        <v>98025.499999999927</v>
      </c>
      <c r="BE4005" s="141">
        <v>95668.17499999993</v>
      </c>
      <c r="BF4005" s="141">
        <v>93310.849999999933</v>
      </c>
      <c r="BG4005" s="141">
        <v>90953.524999999936</v>
      </c>
      <c r="BH4005" s="141">
        <v>88596.199999999939</v>
      </c>
      <c r="BI4005" s="141">
        <v>86238.874999999942</v>
      </c>
      <c r="BJ4005" s="141">
        <v>83881.549999999945</v>
      </c>
      <c r="BK4005" s="141">
        <v>81524.224999999948</v>
      </c>
      <c r="BL4005" s="141">
        <v>79166.899999999951</v>
      </c>
      <c r="BM4005" s="141">
        <v>76809.574999999953</v>
      </c>
      <c r="BN4005" s="141">
        <v>74452.249999999956</v>
      </c>
      <c r="BO4005" s="141">
        <v>72094.924999999959</v>
      </c>
      <c r="BP4005" s="141">
        <v>69737.599999999962</v>
      </c>
    </row>
    <row r="4006" spans="4:68">
      <c r="D4006" s="174" t="s">
        <v>12381</v>
      </c>
      <c r="E4006" s="176">
        <v>539651</v>
      </c>
      <c r="F4006" s="174" t="s">
        <v>3409</v>
      </c>
      <c r="G4006" s="174" t="s">
        <v>3127</v>
      </c>
      <c r="H4006" s="174" t="s">
        <v>166</v>
      </c>
      <c r="I4006" s="174" t="s">
        <v>12347</v>
      </c>
      <c r="J4006" s="174" t="s">
        <v>12348</v>
      </c>
      <c r="K4006" s="174"/>
      <c r="L4006" s="174" t="s">
        <v>12288</v>
      </c>
      <c r="M4006" s="174"/>
      <c r="N4006" s="176">
        <v>960</v>
      </c>
      <c r="O4006" s="174" t="s">
        <v>3407</v>
      </c>
      <c r="P4006" s="177">
        <v>36892</v>
      </c>
      <c r="Q4006" s="176">
        <v>150</v>
      </c>
      <c r="R4006" s="175">
        <v>83758.240000000005</v>
      </c>
      <c r="S4006" s="175">
        <v>455892.76</v>
      </c>
      <c r="T4006" s="178">
        <v>0</v>
      </c>
      <c r="U4006" s="96">
        <v>19</v>
      </c>
      <c r="V4006" s="38" t="s">
        <v>129</v>
      </c>
      <c r="W4006" s="38"/>
      <c r="X4006" s="137">
        <v>6745.6374999999989</v>
      </c>
      <c r="Y4006" s="138">
        <v>66112</v>
      </c>
      <c r="Z4006" s="179">
        <v>67.5</v>
      </c>
      <c r="AA4006" s="139">
        <v>2081</v>
      </c>
      <c r="AB4006" s="131"/>
      <c r="AC4006" s="38"/>
      <c r="AD4006" s="140">
        <v>455892.76</v>
      </c>
      <c r="AE4006" s="141">
        <v>449147.1225</v>
      </c>
      <c r="AF4006" s="141">
        <v>442401.48499999999</v>
      </c>
      <c r="AG4006" s="141">
        <v>435655.84749999997</v>
      </c>
      <c r="AH4006" s="141">
        <v>428910.20999999996</v>
      </c>
      <c r="AI4006" s="141">
        <v>422164.57249999995</v>
      </c>
      <c r="AJ4006" s="141">
        <v>415418.93499999994</v>
      </c>
      <c r="AK4006" s="141">
        <v>408673.29749999993</v>
      </c>
      <c r="AL4006" s="141">
        <v>401927.65999999992</v>
      </c>
      <c r="AM4006" s="141">
        <v>395182.0224999999</v>
      </c>
      <c r="AN4006" s="141">
        <v>388436.38499999989</v>
      </c>
      <c r="AO4006" s="141">
        <v>381690.74749999988</v>
      </c>
      <c r="AP4006" s="141">
        <v>374945.10999999987</v>
      </c>
      <c r="AQ4006" s="141">
        <v>368199.47249999986</v>
      </c>
      <c r="AR4006" s="141">
        <v>361453.83499999985</v>
      </c>
      <c r="AS4006" s="141">
        <v>354708.19749999983</v>
      </c>
      <c r="AT4006" s="141">
        <v>347962.55999999982</v>
      </c>
      <c r="AU4006" s="141">
        <v>341216.92249999981</v>
      </c>
      <c r="AV4006" s="141">
        <v>334471.2849999998</v>
      </c>
      <c r="AW4006" s="141">
        <v>327725.64749999979</v>
      </c>
      <c r="AX4006" s="141">
        <v>320980.00999999978</v>
      </c>
      <c r="AY4006" s="141">
        <v>314234.37249999976</v>
      </c>
      <c r="AZ4006" s="141">
        <v>307488.73499999975</v>
      </c>
      <c r="BA4006" s="141">
        <v>300743.09749999974</v>
      </c>
      <c r="BB4006" s="141">
        <v>293997.45999999973</v>
      </c>
      <c r="BC4006" s="141">
        <v>287251.82249999972</v>
      </c>
      <c r="BD4006" s="141">
        <v>280506.18499999971</v>
      </c>
      <c r="BE4006" s="141">
        <v>273760.54749999969</v>
      </c>
      <c r="BF4006" s="141">
        <v>267014.90999999968</v>
      </c>
      <c r="BG4006" s="141">
        <v>260269.27249999967</v>
      </c>
      <c r="BH4006" s="141">
        <v>253523.63499999966</v>
      </c>
      <c r="BI4006" s="141">
        <v>246777.99749999965</v>
      </c>
      <c r="BJ4006" s="141">
        <v>240032.35999999964</v>
      </c>
      <c r="BK4006" s="141">
        <v>233286.72249999963</v>
      </c>
      <c r="BL4006" s="141">
        <v>226541.08499999961</v>
      </c>
      <c r="BM4006" s="141">
        <v>219795.4474999996</v>
      </c>
      <c r="BN4006" s="141">
        <v>213049.80999999959</v>
      </c>
      <c r="BO4006" s="141">
        <v>206304.17249999958</v>
      </c>
      <c r="BP4006" s="141">
        <v>199558.53499999957</v>
      </c>
    </row>
    <row r="4007" spans="4:68">
      <c r="D4007" s="174" t="s">
        <v>12382</v>
      </c>
      <c r="E4007" s="176">
        <v>103364</v>
      </c>
      <c r="F4007" s="174" t="s">
        <v>3409</v>
      </c>
      <c r="G4007" s="174" t="s">
        <v>3127</v>
      </c>
      <c r="H4007" s="174" t="s">
        <v>166</v>
      </c>
      <c r="I4007" s="174" t="s">
        <v>12353</v>
      </c>
      <c r="J4007" s="174" t="s">
        <v>12354</v>
      </c>
      <c r="K4007" s="174"/>
      <c r="L4007" s="174" t="s">
        <v>12288</v>
      </c>
      <c r="M4007" s="174"/>
      <c r="N4007" s="176">
        <v>960</v>
      </c>
      <c r="O4007" s="174" t="s">
        <v>3407</v>
      </c>
      <c r="P4007" s="177">
        <v>36892</v>
      </c>
      <c r="Q4007" s="176">
        <v>150</v>
      </c>
      <c r="R4007" s="175">
        <v>16042.95</v>
      </c>
      <c r="S4007" s="175">
        <v>87321.05</v>
      </c>
      <c r="T4007" s="178">
        <v>0</v>
      </c>
      <c r="U4007" s="96">
        <v>2</v>
      </c>
      <c r="V4007" s="38" t="s">
        <v>112</v>
      </c>
      <c r="W4007" s="38"/>
      <c r="X4007" s="137">
        <v>1292.05</v>
      </c>
      <c r="Y4007" s="138">
        <v>66112</v>
      </c>
      <c r="Z4007" s="179">
        <v>67.5</v>
      </c>
      <c r="AA4007" s="139">
        <v>2081</v>
      </c>
      <c r="AB4007" s="131"/>
      <c r="AC4007" s="38"/>
      <c r="AD4007" s="140">
        <v>87321.05</v>
      </c>
      <c r="AE4007" s="141">
        <v>86029</v>
      </c>
      <c r="AF4007" s="141">
        <v>84736.95</v>
      </c>
      <c r="AG4007" s="141">
        <v>83444.899999999994</v>
      </c>
      <c r="AH4007" s="141">
        <v>82152.849999999991</v>
      </c>
      <c r="AI4007" s="141">
        <v>80860.799999999988</v>
      </c>
      <c r="AJ4007" s="141">
        <v>79568.749999999985</v>
      </c>
      <c r="AK4007" s="141">
        <v>78276.699999999983</v>
      </c>
      <c r="AL4007" s="141">
        <v>76984.64999999998</v>
      </c>
      <c r="AM4007" s="141">
        <v>75692.599999999977</v>
      </c>
      <c r="AN4007" s="141">
        <v>74400.549999999974</v>
      </c>
      <c r="AO4007" s="141">
        <v>73108.499999999971</v>
      </c>
      <c r="AP4007" s="141">
        <v>71816.449999999968</v>
      </c>
      <c r="AQ4007" s="141">
        <v>70524.399999999965</v>
      </c>
      <c r="AR4007" s="141">
        <v>69232.349999999962</v>
      </c>
      <c r="AS4007" s="141">
        <v>67940.299999999959</v>
      </c>
      <c r="AT4007" s="141">
        <v>66648.249999999956</v>
      </c>
      <c r="AU4007" s="141">
        <v>65356.199999999953</v>
      </c>
      <c r="AV4007" s="141">
        <v>64064.149999999951</v>
      </c>
      <c r="AW4007" s="141">
        <v>62772.099999999948</v>
      </c>
      <c r="AX4007" s="141">
        <v>61480.049999999945</v>
      </c>
      <c r="AY4007" s="141">
        <v>60187.999999999942</v>
      </c>
      <c r="AZ4007" s="141">
        <v>58895.949999999939</v>
      </c>
      <c r="BA4007" s="141">
        <v>57603.899999999936</v>
      </c>
      <c r="BB4007" s="141">
        <v>56311.849999999933</v>
      </c>
      <c r="BC4007" s="141">
        <v>55019.79999999993</v>
      </c>
      <c r="BD4007" s="141">
        <v>53727.749999999927</v>
      </c>
      <c r="BE4007" s="141">
        <v>52435.699999999924</v>
      </c>
      <c r="BF4007" s="141">
        <v>51143.649999999921</v>
      </c>
      <c r="BG4007" s="141">
        <v>49851.599999999919</v>
      </c>
      <c r="BH4007" s="141">
        <v>48559.549999999916</v>
      </c>
      <c r="BI4007" s="141">
        <v>47267.499999999913</v>
      </c>
      <c r="BJ4007" s="141">
        <v>45975.44999999991</v>
      </c>
      <c r="BK4007" s="141">
        <v>44683.399999999907</v>
      </c>
      <c r="BL4007" s="141">
        <v>43391.349999999904</v>
      </c>
      <c r="BM4007" s="141">
        <v>42099.299999999901</v>
      </c>
      <c r="BN4007" s="141">
        <v>40807.249999999898</v>
      </c>
      <c r="BO4007" s="141">
        <v>39515.199999999895</v>
      </c>
      <c r="BP4007" s="141">
        <v>38223.149999999892</v>
      </c>
    </row>
    <row r="4008" spans="4:68">
      <c r="D4008" s="174" t="s">
        <v>12383</v>
      </c>
      <c r="E4008" s="176">
        <v>24055</v>
      </c>
      <c r="F4008" s="174" t="s">
        <v>3409</v>
      </c>
      <c r="G4008" s="174" t="s">
        <v>3127</v>
      </c>
      <c r="H4008" s="174" t="s">
        <v>166</v>
      </c>
      <c r="I4008" s="174" t="s">
        <v>12356</v>
      </c>
      <c r="J4008" s="174" t="s">
        <v>12357</v>
      </c>
      <c r="K4008" s="174"/>
      <c r="L4008" s="174" t="s">
        <v>12288</v>
      </c>
      <c r="M4008" s="174"/>
      <c r="N4008" s="176">
        <v>960</v>
      </c>
      <c r="O4008" s="174" t="s">
        <v>3407</v>
      </c>
      <c r="P4008" s="177">
        <v>36892</v>
      </c>
      <c r="Q4008" s="176">
        <v>150</v>
      </c>
      <c r="R4008" s="175">
        <v>3733.44</v>
      </c>
      <c r="S4008" s="175">
        <v>20321.560000000001</v>
      </c>
      <c r="T4008" s="178">
        <v>0</v>
      </c>
      <c r="U4008" s="96">
        <v>6</v>
      </c>
      <c r="V4008" s="38" t="s">
        <v>116</v>
      </c>
      <c r="W4008" s="38"/>
      <c r="X4008" s="137">
        <v>300.6875</v>
      </c>
      <c r="Y4008" s="138">
        <v>66112</v>
      </c>
      <c r="Z4008" s="179">
        <v>67.5</v>
      </c>
      <c r="AA4008" s="139">
        <v>2081</v>
      </c>
      <c r="AB4008" s="131"/>
      <c r="AC4008" s="38"/>
      <c r="AD4008" s="140">
        <v>20321.560000000001</v>
      </c>
      <c r="AE4008" s="141">
        <v>20020.872500000001</v>
      </c>
      <c r="AF4008" s="141">
        <v>19720.185000000001</v>
      </c>
      <c r="AG4008" s="141">
        <v>19419.497500000001</v>
      </c>
      <c r="AH4008" s="141">
        <v>19118.810000000001</v>
      </c>
      <c r="AI4008" s="141">
        <v>18818.122500000001</v>
      </c>
      <c r="AJ4008" s="141">
        <v>18517.435000000001</v>
      </c>
      <c r="AK4008" s="141">
        <v>18216.747500000001</v>
      </c>
      <c r="AL4008" s="141">
        <v>17916.060000000001</v>
      </c>
      <c r="AM4008" s="141">
        <v>17615.372500000001</v>
      </c>
      <c r="AN4008" s="141">
        <v>17314.685000000001</v>
      </c>
      <c r="AO4008" s="141">
        <v>17013.997500000001</v>
      </c>
      <c r="AP4008" s="141">
        <v>16713.310000000001</v>
      </c>
      <c r="AQ4008" s="141">
        <v>16412.622500000001</v>
      </c>
      <c r="AR4008" s="141">
        <v>16111.935000000001</v>
      </c>
      <c r="AS4008" s="141">
        <v>15811.247500000001</v>
      </c>
      <c r="AT4008" s="141">
        <v>15510.560000000001</v>
      </c>
      <c r="AU4008" s="141">
        <v>15209.872500000001</v>
      </c>
      <c r="AV4008" s="141">
        <v>14909.185000000001</v>
      </c>
      <c r="AW4008" s="141">
        <v>14608.497500000001</v>
      </c>
      <c r="AX4008" s="141">
        <v>14307.810000000001</v>
      </c>
      <c r="AY4008" s="141">
        <v>14007.122500000001</v>
      </c>
      <c r="AZ4008" s="141">
        <v>13706.435000000001</v>
      </c>
      <c r="BA4008" s="141">
        <v>13405.747500000001</v>
      </c>
      <c r="BB4008" s="141">
        <v>13105.060000000001</v>
      </c>
      <c r="BC4008" s="141">
        <v>12804.372500000001</v>
      </c>
      <c r="BD4008" s="141">
        <v>12503.685000000001</v>
      </c>
      <c r="BE4008" s="141">
        <v>12202.997500000001</v>
      </c>
      <c r="BF4008" s="141">
        <v>11902.310000000001</v>
      </c>
      <c r="BG4008" s="141">
        <v>11601.622500000001</v>
      </c>
      <c r="BH4008" s="141">
        <v>11300.935000000001</v>
      </c>
      <c r="BI4008" s="141">
        <v>11000.247500000001</v>
      </c>
      <c r="BJ4008" s="141">
        <v>10699.560000000001</v>
      </c>
      <c r="BK4008" s="141">
        <v>10398.872500000001</v>
      </c>
      <c r="BL4008" s="141">
        <v>10098.185000000001</v>
      </c>
      <c r="BM4008" s="141">
        <v>9797.4975000000013</v>
      </c>
      <c r="BN4008" s="141">
        <v>9496.8100000000013</v>
      </c>
      <c r="BO4008" s="141">
        <v>9196.1225000000013</v>
      </c>
      <c r="BP4008" s="141">
        <v>8895.4350000000013</v>
      </c>
    </row>
    <row r="4009" spans="4:68">
      <c r="D4009" s="174" t="s">
        <v>12384</v>
      </c>
      <c r="E4009" s="176">
        <v>37753</v>
      </c>
      <c r="F4009" s="174" t="s">
        <v>3409</v>
      </c>
      <c r="G4009" s="174" t="s">
        <v>3127</v>
      </c>
      <c r="H4009" s="174" t="s">
        <v>166</v>
      </c>
      <c r="I4009" s="174" t="s">
        <v>12359</v>
      </c>
      <c r="J4009" s="174" t="s">
        <v>12360</v>
      </c>
      <c r="K4009" s="174"/>
      <c r="L4009" s="174" t="s">
        <v>12288</v>
      </c>
      <c r="M4009" s="174"/>
      <c r="N4009" s="176">
        <v>960</v>
      </c>
      <c r="O4009" s="174" t="s">
        <v>3407</v>
      </c>
      <c r="P4009" s="177">
        <v>36892</v>
      </c>
      <c r="Q4009" s="176">
        <v>150</v>
      </c>
      <c r="R4009" s="175">
        <v>5859.55</v>
      </c>
      <c r="S4009" s="175">
        <v>31893.45</v>
      </c>
      <c r="T4009" s="178">
        <v>0</v>
      </c>
      <c r="U4009" s="96">
        <v>2</v>
      </c>
      <c r="V4009" s="38" t="s">
        <v>112</v>
      </c>
      <c r="W4009" s="38"/>
      <c r="X4009" s="137">
        <v>471.91250000000002</v>
      </c>
      <c r="Y4009" s="138">
        <v>66112</v>
      </c>
      <c r="Z4009" s="179">
        <v>67.5</v>
      </c>
      <c r="AA4009" s="139">
        <v>2081</v>
      </c>
      <c r="AB4009" s="131"/>
      <c r="AC4009" s="38"/>
      <c r="AD4009" s="140">
        <v>31893.45</v>
      </c>
      <c r="AE4009" s="141">
        <v>31421.537500000002</v>
      </c>
      <c r="AF4009" s="141">
        <v>30949.625000000004</v>
      </c>
      <c r="AG4009" s="141">
        <v>30477.712500000005</v>
      </c>
      <c r="AH4009" s="141">
        <v>30005.800000000007</v>
      </c>
      <c r="AI4009" s="141">
        <v>29533.887500000008</v>
      </c>
      <c r="AJ4009" s="141">
        <v>29061.975000000009</v>
      </c>
      <c r="AK4009" s="141">
        <v>28590.062500000011</v>
      </c>
      <c r="AL4009" s="141">
        <v>28118.150000000012</v>
      </c>
      <c r="AM4009" s="141">
        <v>27646.237500000014</v>
      </c>
      <c r="AN4009" s="141">
        <v>27174.325000000015</v>
      </c>
      <c r="AO4009" s="141">
        <v>26702.412500000017</v>
      </c>
      <c r="AP4009" s="141">
        <v>26230.500000000018</v>
      </c>
      <c r="AQ4009" s="141">
        <v>25758.58750000002</v>
      </c>
      <c r="AR4009" s="141">
        <v>25286.675000000021</v>
      </c>
      <c r="AS4009" s="141">
        <v>24814.762500000023</v>
      </c>
      <c r="AT4009" s="141">
        <v>24342.850000000024</v>
      </c>
      <c r="AU4009" s="141">
        <v>23870.937500000025</v>
      </c>
      <c r="AV4009" s="141">
        <v>23399.025000000027</v>
      </c>
      <c r="AW4009" s="141">
        <v>22927.112500000028</v>
      </c>
      <c r="AX4009" s="141">
        <v>22455.20000000003</v>
      </c>
      <c r="AY4009" s="141">
        <v>21983.287500000031</v>
      </c>
      <c r="AZ4009" s="141">
        <v>21511.375000000033</v>
      </c>
      <c r="BA4009" s="141">
        <v>21039.462500000034</v>
      </c>
      <c r="BB4009" s="141">
        <v>20567.550000000036</v>
      </c>
      <c r="BC4009" s="141">
        <v>20095.637500000037</v>
      </c>
      <c r="BD4009" s="141">
        <v>19623.725000000039</v>
      </c>
      <c r="BE4009" s="141">
        <v>19151.81250000004</v>
      </c>
      <c r="BF4009" s="141">
        <v>18679.900000000041</v>
      </c>
      <c r="BG4009" s="141">
        <v>18207.987500000043</v>
      </c>
      <c r="BH4009" s="141">
        <v>17736.075000000044</v>
      </c>
      <c r="BI4009" s="141">
        <v>17264.162500000046</v>
      </c>
      <c r="BJ4009" s="141">
        <v>16792.250000000047</v>
      </c>
      <c r="BK4009" s="141">
        <v>16320.337500000047</v>
      </c>
      <c r="BL4009" s="141">
        <v>15848.425000000047</v>
      </c>
      <c r="BM4009" s="141">
        <v>15376.512500000046</v>
      </c>
      <c r="BN4009" s="141">
        <v>14904.600000000046</v>
      </c>
      <c r="BO4009" s="141">
        <v>14432.687500000045</v>
      </c>
      <c r="BP4009" s="141">
        <v>13960.775000000045</v>
      </c>
    </row>
    <row r="4010" spans="4:68">
      <c r="D4010" s="174" t="s">
        <v>12385</v>
      </c>
      <c r="E4010" s="176">
        <v>695175</v>
      </c>
      <c r="F4010" s="174" t="s">
        <v>3409</v>
      </c>
      <c r="G4010" s="174" t="s">
        <v>3127</v>
      </c>
      <c r="H4010" s="174" t="s">
        <v>166</v>
      </c>
      <c r="I4010" s="174" t="s">
        <v>12365</v>
      </c>
      <c r="J4010" s="174" t="s">
        <v>12366</v>
      </c>
      <c r="K4010" s="174"/>
      <c r="L4010" s="174" t="s">
        <v>12288</v>
      </c>
      <c r="M4010" s="174"/>
      <c r="N4010" s="176">
        <v>960</v>
      </c>
      <c r="O4010" s="174" t="s">
        <v>3407</v>
      </c>
      <c r="P4010" s="177">
        <v>36892</v>
      </c>
      <c r="Q4010" s="176">
        <v>150</v>
      </c>
      <c r="R4010" s="175">
        <v>107896.86</v>
      </c>
      <c r="S4010" s="175">
        <v>587278.14</v>
      </c>
      <c r="T4010" s="178">
        <v>0</v>
      </c>
      <c r="U4010" s="96">
        <v>6</v>
      </c>
      <c r="V4010" s="38" t="s">
        <v>116</v>
      </c>
      <c r="W4010" s="38"/>
      <c r="X4010" s="137">
        <v>8689.6875</v>
      </c>
      <c r="Y4010" s="138">
        <v>66112</v>
      </c>
      <c r="Z4010" s="179">
        <v>67.5</v>
      </c>
      <c r="AA4010" s="139">
        <v>2081</v>
      </c>
      <c r="AB4010" s="131"/>
      <c r="AC4010" s="38"/>
      <c r="AD4010" s="140">
        <v>587278.14</v>
      </c>
      <c r="AE4010" s="141">
        <v>578588.45250000001</v>
      </c>
      <c r="AF4010" s="141">
        <v>569898.76500000001</v>
      </c>
      <c r="AG4010" s="141">
        <v>561209.07750000001</v>
      </c>
      <c r="AH4010" s="141">
        <v>552519.39</v>
      </c>
      <c r="AI4010" s="141">
        <v>543829.70250000001</v>
      </c>
      <c r="AJ4010" s="141">
        <v>535140.01500000001</v>
      </c>
      <c r="AK4010" s="141">
        <v>526450.32750000001</v>
      </c>
      <c r="AL4010" s="141">
        <v>517760.64</v>
      </c>
      <c r="AM4010" s="141">
        <v>509070.95250000001</v>
      </c>
      <c r="AN4010" s="141">
        <v>500381.26500000001</v>
      </c>
      <c r="AO4010" s="141">
        <v>491691.57750000001</v>
      </c>
      <c r="AP4010" s="141">
        <v>483001.89</v>
      </c>
      <c r="AQ4010" s="141">
        <v>474312.20250000001</v>
      </c>
      <c r="AR4010" s="141">
        <v>465622.51500000001</v>
      </c>
      <c r="AS4010" s="141">
        <v>456932.82750000001</v>
      </c>
      <c r="AT4010" s="141">
        <v>448243.14</v>
      </c>
      <c r="AU4010" s="141">
        <v>439553.45250000001</v>
      </c>
      <c r="AV4010" s="141">
        <v>430863.76500000001</v>
      </c>
      <c r="AW4010" s="141">
        <v>422174.07750000001</v>
      </c>
      <c r="AX4010" s="141">
        <v>413484.39</v>
      </c>
      <c r="AY4010" s="141">
        <v>404794.70250000001</v>
      </c>
      <c r="AZ4010" s="141">
        <v>396105.01500000001</v>
      </c>
      <c r="BA4010" s="141">
        <v>387415.32750000001</v>
      </c>
      <c r="BB4010" s="141">
        <v>378725.64</v>
      </c>
      <c r="BC4010" s="141">
        <v>370035.95250000001</v>
      </c>
      <c r="BD4010" s="141">
        <v>361346.26500000001</v>
      </c>
      <c r="BE4010" s="141">
        <v>352656.57750000001</v>
      </c>
      <c r="BF4010" s="141">
        <v>343966.89</v>
      </c>
      <c r="BG4010" s="141">
        <v>335277.20250000001</v>
      </c>
      <c r="BH4010" s="141">
        <v>326587.51500000001</v>
      </c>
      <c r="BI4010" s="141">
        <v>317897.82750000001</v>
      </c>
      <c r="BJ4010" s="141">
        <v>309208.14</v>
      </c>
      <c r="BK4010" s="141">
        <v>300518.45250000001</v>
      </c>
      <c r="BL4010" s="141">
        <v>291828.76500000001</v>
      </c>
      <c r="BM4010" s="141">
        <v>283139.07750000001</v>
      </c>
      <c r="BN4010" s="141">
        <v>274449.39</v>
      </c>
      <c r="BO4010" s="141">
        <v>265759.70250000001</v>
      </c>
      <c r="BP4010" s="141">
        <v>257070.01500000001</v>
      </c>
    </row>
    <row r="4011" spans="4:68">
      <c r="D4011" s="174" t="s">
        <v>12386</v>
      </c>
      <c r="E4011" s="176">
        <v>43704</v>
      </c>
      <c r="F4011" s="174" t="s">
        <v>3466</v>
      </c>
      <c r="G4011" s="174" t="s">
        <v>12387</v>
      </c>
      <c r="H4011" s="174" t="s">
        <v>169</v>
      </c>
      <c r="I4011" s="174" t="s">
        <v>3098</v>
      </c>
      <c r="J4011" s="174" t="s">
        <v>12388</v>
      </c>
      <c r="K4011" s="174"/>
      <c r="L4011" s="174" t="s">
        <v>7279</v>
      </c>
      <c r="M4011" s="174" t="s">
        <v>12389</v>
      </c>
      <c r="N4011" s="176">
        <v>960</v>
      </c>
      <c r="O4011" s="174" t="s">
        <v>3407</v>
      </c>
      <c r="P4011" s="177">
        <v>39264</v>
      </c>
      <c r="Q4011" s="176">
        <v>72</v>
      </c>
      <c r="R4011" s="175">
        <v>3232.27</v>
      </c>
      <c r="S4011" s="175">
        <v>40471.730000000003</v>
      </c>
      <c r="T4011" s="178">
        <v>1</v>
      </c>
      <c r="U4011" s="96">
        <v>6</v>
      </c>
      <c r="V4011" s="38" t="s">
        <v>116</v>
      </c>
      <c r="W4011" s="38"/>
      <c r="X4011" s="137">
        <v>546.29999999999995</v>
      </c>
      <c r="Y4011" s="138">
        <v>68484</v>
      </c>
      <c r="Z4011" s="179">
        <v>74</v>
      </c>
      <c r="AA4011" s="139">
        <v>2087</v>
      </c>
      <c r="AB4011" s="131"/>
      <c r="AC4011" s="38"/>
      <c r="AD4011" s="140">
        <v>40471.730000000003</v>
      </c>
      <c r="AE4011" s="141">
        <v>39925.43</v>
      </c>
      <c r="AF4011" s="141">
        <v>39379.129999999997</v>
      </c>
      <c r="AG4011" s="141">
        <v>38832.829999999994</v>
      </c>
      <c r="AH4011" s="141">
        <v>38286.529999999992</v>
      </c>
      <c r="AI4011" s="141">
        <v>37740.229999999989</v>
      </c>
      <c r="AJ4011" s="141">
        <v>37193.929999999986</v>
      </c>
      <c r="AK4011" s="141">
        <v>36647.629999999983</v>
      </c>
      <c r="AL4011" s="141">
        <v>36101.32999999998</v>
      </c>
      <c r="AM4011" s="141">
        <v>35555.029999999977</v>
      </c>
      <c r="AN4011" s="141">
        <v>35008.729999999974</v>
      </c>
      <c r="AO4011" s="141">
        <v>34462.429999999971</v>
      </c>
      <c r="AP4011" s="141">
        <v>33916.129999999968</v>
      </c>
      <c r="AQ4011" s="141">
        <v>33369.829999999965</v>
      </c>
      <c r="AR4011" s="141">
        <v>32823.529999999962</v>
      </c>
      <c r="AS4011" s="141">
        <v>32277.229999999963</v>
      </c>
      <c r="AT4011" s="141">
        <v>31730.929999999964</v>
      </c>
      <c r="AU4011" s="141">
        <v>31184.629999999965</v>
      </c>
      <c r="AV4011" s="141">
        <v>30638.329999999965</v>
      </c>
      <c r="AW4011" s="141">
        <v>30092.029999999966</v>
      </c>
      <c r="AX4011" s="141">
        <v>29545.729999999967</v>
      </c>
      <c r="AY4011" s="141">
        <v>28999.429999999968</v>
      </c>
      <c r="AZ4011" s="141">
        <v>28453.129999999968</v>
      </c>
      <c r="BA4011" s="141">
        <v>27906.829999999969</v>
      </c>
      <c r="BB4011" s="141">
        <v>27360.52999999997</v>
      </c>
      <c r="BC4011" s="141">
        <v>26814.22999999997</v>
      </c>
      <c r="BD4011" s="141">
        <v>26267.929999999971</v>
      </c>
      <c r="BE4011" s="141">
        <v>25721.629999999972</v>
      </c>
      <c r="BF4011" s="141">
        <v>25175.329999999973</v>
      </c>
      <c r="BG4011" s="141">
        <v>24629.029999999973</v>
      </c>
      <c r="BH4011" s="141">
        <v>24082.729999999974</v>
      </c>
      <c r="BI4011" s="141">
        <v>23536.429999999975</v>
      </c>
      <c r="BJ4011" s="141">
        <v>22990.129999999976</v>
      </c>
      <c r="BK4011" s="141">
        <v>22443.829999999976</v>
      </c>
      <c r="BL4011" s="141">
        <v>21897.529999999977</v>
      </c>
      <c r="BM4011" s="141">
        <v>21351.229999999978</v>
      </c>
      <c r="BN4011" s="141">
        <v>20804.929999999978</v>
      </c>
      <c r="BO4011" s="141">
        <v>20258.629999999979</v>
      </c>
      <c r="BP4011" s="141">
        <v>19712.32999999998</v>
      </c>
    </row>
    <row r="4012" spans="4:68">
      <c r="D4012" s="174" t="s">
        <v>12390</v>
      </c>
      <c r="E4012" s="176">
        <v>163094</v>
      </c>
      <c r="F4012" s="174" t="s">
        <v>3466</v>
      </c>
      <c r="G4012" s="174" t="s">
        <v>12387</v>
      </c>
      <c r="H4012" s="174" t="s">
        <v>169</v>
      </c>
      <c r="I4012" s="174" t="s">
        <v>3098</v>
      </c>
      <c r="J4012" s="174" t="s">
        <v>12388</v>
      </c>
      <c r="K4012" s="174"/>
      <c r="L4012" s="174" t="s">
        <v>7279</v>
      </c>
      <c r="M4012" s="174" t="s">
        <v>12389</v>
      </c>
      <c r="N4012" s="176">
        <v>960</v>
      </c>
      <c r="O4012" s="174" t="s">
        <v>3407</v>
      </c>
      <c r="P4012" s="177">
        <v>39264</v>
      </c>
      <c r="Q4012" s="176">
        <v>72</v>
      </c>
      <c r="R4012" s="175">
        <v>12062.13</v>
      </c>
      <c r="S4012" s="175">
        <v>151031.87</v>
      </c>
      <c r="T4012" s="178">
        <v>1</v>
      </c>
      <c r="U4012" s="96">
        <v>6</v>
      </c>
      <c r="V4012" s="38" t="s">
        <v>116</v>
      </c>
      <c r="W4012" s="38"/>
      <c r="X4012" s="137">
        <v>2038.6749999999997</v>
      </c>
      <c r="Y4012" s="138">
        <v>68484</v>
      </c>
      <c r="Z4012" s="179">
        <v>74</v>
      </c>
      <c r="AA4012" s="139">
        <v>2087</v>
      </c>
      <c r="AB4012" s="131"/>
      <c r="AC4012" s="38"/>
      <c r="AD4012" s="140">
        <v>151031.87</v>
      </c>
      <c r="AE4012" s="141">
        <v>148993.19500000001</v>
      </c>
      <c r="AF4012" s="141">
        <v>146954.52000000002</v>
      </c>
      <c r="AG4012" s="141">
        <v>144915.84500000003</v>
      </c>
      <c r="AH4012" s="141">
        <v>142877.17000000004</v>
      </c>
      <c r="AI4012" s="141">
        <v>140838.49500000005</v>
      </c>
      <c r="AJ4012" s="141">
        <v>138799.82000000007</v>
      </c>
      <c r="AK4012" s="141">
        <v>136761.14500000008</v>
      </c>
      <c r="AL4012" s="141">
        <v>134722.47000000009</v>
      </c>
      <c r="AM4012" s="141">
        <v>132683.7950000001</v>
      </c>
      <c r="AN4012" s="141">
        <v>130645.1200000001</v>
      </c>
      <c r="AO4012" s="141">
        <v>128606.44500000009</v>
      </c>
      <c r="AP4012" s="141">
        <v>126567.77000000009</v>
      </c>
      <c r="AQ4012" s="141">
        <v>124529.09500000009</v>
      </c>
      <c r="AR4012" s="141">
        <v>122490.42000000009</v>
      </c>
      <c r="AS4012" s="141">
        <v>120451.74500000008</v>
      </c>
      <c r="AT4012" s="141">
        <v>118413.07000000008</v>
      </c>
      <c r="AU4012" s="141">
        <v>116374.39500000008</v>
      </c>
      <c r="AV4012" s="141">
        <v>114335.72000000007</v>
      </c>
      <c r="AW4012" s="141">
        <v>112297.04500000007</v>
      </c>
      <c r="AX4012" s="141">
        <v>110258.37000000007</v>
      </c>
      <c r="AY4012" s="141">
        <v>108219.69500000007</v>
      </c>
      <c r="AZ4012" s="141">
        <v>106181.02000000006</v>
      </c>
      <c r="BA4012" s="141">
        <v>104142.34500000006</v>
      </c>
      <c r="BB4012" s="141">
        <v>102103.67000000006</v>
      </c>
      <c r="BC4012" s="141">
        <v>100064.99500000005</v>
      </c>
      <c r="BD4012" s="141">
        <v>98026.320000000051</v>
      </c>
      <c r="BE4012" s="141">
        <v>95987.645000000048</v>
      </c>
      <c r="BF4012" s="141">
        <v>93948.970000000045</v>
      </c>
      <c r="BG4012" s="141">
        <v>91910.295000000042</v>
      </c>
      <c r="BH4012" s="141">
        <v>89871.620000000039</v>
      </c>
      <c r="BI4012" s="141">
        <v>87832.945000000036</v>
      </c>
      <c r="BJ4012" s="141">
        <v>85794.270000000033</v>
      </c>
      <c r="BK4012" s="141">
        <v>83755.59500000003</v>
      </c>
      <c r="BL4012" s="141">
        <v>81716.920000000027</v>
      </c>
      <c r="BM4012" s="141">
        <v>79678.245000000024</v>
      </c>
      <c r="BN4012" s="141">
        <v>77639.570000000022</v>
      </c>
      <c r="BO4012" s="141">
        <v>75600.895000000019</v>
      </c>
      <c r="BP4012" s="141">
        <v>73562.220000000016</v>
      </c>
    </row>
    <row r="4013" spans="4:68">
      <c r="D4013" s="174" t="s">
        <v>12391</v>
      </c>
      <c r="E4013" s="176">
        <v>58005</v>
      </c>
      <c r="F4013" s="174" t="s">
        <v>3516</v>
      </c>
      <c r="G4013" s="174" t="s">
        <v>12387</v>
      </c>
      <c r="H4013" s="174" t="s">
        <v>169</v>
      </c>
      <c r="I4013" s="174" t="s">
        <v>3098</v>
      </c>
      <c r="J4013" s="174" t="s">
        <v>12388</v>
      </c>
      <c r="K4013" s="174"/>
      <c r="L4013" s="174" t="s">
        <v>7279</v>
      </c>
      <c r="M4013" s="174" t="s">
        <v>12389</v>
      </c>
      <c r="N4013" s="176">
        <v>960</v>
      </c>
      <c r="O4013" s="174" t="s">
        <v>3407</v>
      </c>
      <c r="P4013" s="177">
        <v>39264</v>
      </c>
      <c r="Q4013" s="176">
        <v>72</v>
      </c>
      <c r="R4013" s="175">
        <v>4289.9399999999996</v>
      </c>
      <c r="S4013" s="175">
        <v>53715.06</v>
      </c>
      <c r="T4013" s="178">
        <v>1</v>
      </c>
      <c r="U4013" s="96">
        <v>6</v>
      </c>
      <c r="V4013" s="38" t="s">
        <v>116</v>
      </c>
      <c r="W4013" s="38"/>
      <c r="X4013" s="137">
        <v>725.0625</v>
      </c>
      <c r="Y4013" s="138">
        <v>68484</v>
      </c>
      <c r="Z4013" s="179">
        <v>74</v>
      </c>
      <c r="AA4013" s="139">
        <v>2087</v>
      </c>
      <c r="AB4013" s="131"/>
      <c r="AC4013" s="38"/>
      <c r="AD4013" s="140">
        <v>53715.06</v>
      </c>
      <c r="AE4013" s="141">
        <v>52989.997499999998</v>
      </c>
      <c r="AF4013" s="141">
        <v>52264.934999999998</v>
      </c>
      <c r="AG4013" s="141">
        <v>51539.872499999998</v>
      </c>
      <c r="AH4013" s="141">
        <v>50814.81</v>
      </c>
      <c r="AI4013" s="141">
        <v>50089.747499999998</v>
      </c>
      <c r="AJ4013" s="141">
        <v>49364.684999999998</v>
      </c>
      <c r="AK4013" s="141">
        <v>48639.622499999998</v>
      </c>
      <c r="AL4013" s="141">
        <v>47914.559999999998</v>
      </c>
      <c r="AM4013" s="141">
        <v>47189.497499999998</v>
      </c>
      <c r="AN4013" s="141">
        <v>46464.434999999998</v>
      </c>
      <c r="AO4013" s="141">
        <v>45739.372499999998</v>
      </c>
      <c r="AP4013" s="141">
        <v>45014.31</v>
      </c>
      <c r="AQ4013" s="141">
        <v>44289.247499999998</v>
      </c>
      <c r="AR4013" s="141">
        <v>43564.184999999998</v>
      </c>
      <c r="AS4013" s="141">
        <v>42839.122499999998</v>
      </c>
      <c r="AT4013" s="141">
        <v>42114.06</v>
      </c>
      <c r="AU4013" s="141">
        <v>41388.997499999998</v>
      </c>
      <c r="AV4013" s="141">
        <v>40663.934999999998</v>
      </c>
      <c r="AW4013" s="141">
        <v>39938.872499999998</v>
      </c>
      <c r="AX4013" s="141">
        <v>39213.81</v>
      </c>
      <c r="AY4013" s="141">
        <v>38488.747499999998</v>
      </c>
      <c r="AZ4013" s="141">
        <v>37763.684999999998</v>
      </c>
      <c r="BA4013" s="141">
        <v>37038.622499999998</v>
      </c>
      <c r="BB4013" s="141">
        <v>36313.56</v>
      </c>
      <c r="BC4013" s="141">
        <v>35588.497499999998</v>
      </c>
      <c r="BD4013" s="141">
        <v>34863.434999999998</v>
      </c>
      <c r="BE4013" s="141">
        <v>34138.372499999998</v>
      </c>
      <c r="BF4013" s="141">
        <v>33413.31</v>
      </c>
      <c r="BG4013" s="141">
        <v>32688.247499999998</v>
      </c>
      <c r="BH4013" s="141">
        <v>31963.184999999998</v>
      </c>
      <c r="BI4013" s="141">
        <v>31238.122499999998</v>
      </c>
      <c r="BJ4013" s="141">
        <v>30513.059999999998</v>
      </c>
      <c r="BK4013" s="141">
        <v>29787.997499999998</v>
      </c>
      <c r="BL4013" s="141">
        <v>29062.934999999998</v>
      </c>
      <c r="BM4013" s="141">
        <v>28337.872499999998</v>
      </c>
      <c r="BN4013" s="141">
        <v>27612.809999999998</v>
      </c>
      <c r="BO4013" s="141">
        <v>26887.747499999998</v>
      </c>
      <c r="BP4013" s="141">
        <v>26162.684999999998</v>
      </c>
    </row>
    <row r="4014" spans="4:68">
      <c r="D4014" s="174" t="s">
        <v>12392</v>
      </c>
      <c r="E4014" s="176">
        <v>206761</v>
      </c>
      <c r="F4014" s="174" t="s">
        <v>4669</v>
      </c>
      <c r="G4014" s="174" t="s">
        <v>12387</v>
      </c>
      <c r="H4014" s="174" t="s">
        <v>169</v>
      </c>
      <c r="I4014" s="174" t="s">
        <v>3098</v>
      </c>
      <c r="J4014" s="174" t="s">
        <v>12388</v>
      </c>
      <c r="K4014" s="174"/>
      <c r="L4014" s="174" t="s">
        <v>7279</v>
      </c>
      <c r="M4014" s="174" t="s">
        <v>12389</v>
      </c>
      <c r="N4014" s="176">
        <v>960</v>
      </c>
      <c r="O4014" s="174" t="s">
        <v>3407</v>
      </c>
      <c r="P4014" s="177">
        <v>39264</v>
      </c>
      <c r="Q4014" s="176">
        <v>72</v>
      </c>
      <c r="R4014" s="175">
        <v>15291.68</v>
      </c>
      <c r="S4014" s="175">
        <v>191469.32</v>
      </c>
      <c r="T4014" s="178">
        <v>1</v>
      </c>
      <c r="U4014" s="96">
        <v>6</v>
      </c>
      <c r="V4014" s="38" t="s">
        <v>116</v>
      </c>
      <c r="W4014" s="38"/>
      <c r="X4014" s="137">
        <v>2584.5125000000003</v>
      </c>
      <c r="Y4014" s="138">
        <v>68484</v>
      </c>
      <c r="Z4014" s="179">
        <v>74</v>
      </c>
      <c r="AA4014" s="139">
        <v>2087</v>
      </c>
      <c r="AB4014" s="131"/>
      <c r="AC4014" s="38"/>
      <c r="AD4014" s="140">
        <v>191469.32</v>
      </c>
      <c r="AE4014" s="141">
        <v>188884.8075</v>
      </c>
      <c r="AF4014" s="141">
        <v>186300.29499999998</v>
      </c>
      <c r="AG4014" s="141">
        <v>183715.78249999997</v>
      </c>
      <c r="AH4014" s="141">
        <v>181131.26999999996</v>
      </c>
      <c r="AI4014" s="141">
        <v>178546.75749999995</v>
      </c>
      <c r="AJ4014" s="141">
        <v>175962.24499999994</v>
      </c>
      <c r="AK4014" s="141">
        <v>173377.73249999993</v>
      </c>
      <c r="AL4014" s="141">
        <v>170793.21999999991</v>
      </c>
      <c r="AM4014" s="141">
        <v>168208.7074999999</v>
      </c>
      <c r="AN4014" s="141">
        <v>165624.19499999989</v>
      </c>
      <c r="AO4014" s="141">
        <v>163039.68249999988</v>
      </c>
      <c r="AP4014" s="141">
        <v>160455.16999999987</v>
      </c>
      <c r="AQ4014" s="141">
        <v>157870.65749999986</v>
      </c>
      <c r="AR4014" s="141">
        <v>155286.14499999984</v>
      </c>
      <c r="AS4014" s="141">
        <v>152701.63249999983</v>
      </c>
      <c r="AT4014" s="141">
        <v>150117.11999999982</v>
      </c>
      <c r="AU4014" s="141">
        <v>147532.60749999981</v>
      </c>
      <c r="AV4014" s="141">
        <v>144948.0949999998</v>
      </c>
      <c r="AW4014" s="141">
        <v>142363.58249999979</v>
      </c>
      <c r="AX4014" s="141">
        <v>139779.06999999977</v>
      </c>
      <c r="AY4014" s="141">
        <v>137194.55749999976</v>
      </c>
      <c r="AZ4014" s="141">
        <v>134610.04499999975</v>
      </c>
      <c r="BA4014" s="141">
        <v>132025.53249999974</v>
      </c>
      <c r="BB4014" s="141">
        <v>129441.01999999974</v>
      </c>
      <c r="BC4014" s="141">
        <v>126856.50749999975</v>
      </c>
      <c r="BD4014" s="141">
        <v>124271.99499999975</v>
      </c>
      <c r="BE4014" s="141">
        <v>121687.48249999975</v>
      </c>
      <c r="BF4014" s="141">
        <v>119102.96999999975</v>
      </c>
      <c r="BG4014" s="141">
        <v>116518.45749999976</v>
      </c>
      <c r="BH4014" s="141">
        <v>113933.94499999976</v>
      </c>
      <c r="BI4014" s="141">
        <v>111349.43249999976</v>
      </c>
      <c r="BJ4014" s="141">
        <v>108764.91999999977</v>
      </c>
      <c r="BK4014" s="141">
        <v>106180.40749999977</v>
      </c>
      <c r="BL4014" s="141">
        <v>103595.89499999977</v>
      </c>
      <c r="BM4014" s="141">
        <v>101011.38249999977</v>
      </c>
      <c r="BN4014" s="141">
        <v>98426.869999999777</v>
      </c>
      <c r="BO4014" s="141">
        <v>95842.35749999978</v>
      </c>
      <c r="BP4014" s="141">
        <v>93257.844999999783</v>
      </c>
    </row>
    <row r="4015" spans="4:68">
      <c r="D4015" s="174" t="s">
        <v>12393</v>
      </c>
      <c r="E4015" s="176">
        <v>115851</v>
      </c>
      <c r="F4015" s="174" t="s">
        <v>10588</v>
      </c>
      <c r="G4015" s="174" t="s">
        <v>12387</v>
      </c>
      <c r="H4015" s="174" t="s">
        <v>169</v>
      </c>
      <c r="I4015" s="174" t="s">
        <v>3098</v>
      </c>
      <c r="J4015" s="174" t="s">
        <v>12388</v>
      </c>
      <c r="K4015" s="174"/>
      <c r="L4015" s="174" t="s">
        <v>7279</v>
      </c>
      <c r="M4015" s="174" t="s">
        <v>12389</v>
      </c>
      <c r="N4015" s="176">
        <v>960</v>
      </c>
      <c r="O4015" s="174" t="s">
        <v>3407</v>
      </c>
      <c r="P4015" s="177">
        <v>39264</v>
      </c>
      <c r="Q4015" s="176">
        <v>72</v>
      </c>
      <c r="R4015" s="175">
        <v>8568.1</v>
      </c>
      <c r="S4015" s="175">
        <v>107282.9</v>
      </c>
      <c r="T4015" s="178">
        <v>1</v>
      </c>
      <c r="U4015" s="96">
        <v>6</v>
      </c>
      <c r="V4015" s="38" t="s">
        <v>116</v>
      </c>
      <c r="W4015" s="38"/>
      <c r="X4015" s="137">
        <v>1448.1374999999998</v>
      </c>
      <c r="Y4015" s="138">
        <v>68484</v>
      </c>
      <c r="Z4015" s="179">
        <v>74</v>
      </c>
      <c r="AA4015" s="139">
        <v>2087</v>
      </c>
      <c r="AB4015" s="131"/>
      <c r="AC4015" s="38"/>
      <c r="AD4015" s="140">
        <v>107282.9</v>
      </c>
      <c r="AE4015" s="141">
        <v>105834.7625</v>
      </c>
      <c r="AF4015" s="141">
        <v>104386.625</v>
      </c>
      <c r="AG4015" s="141">
        <v>102938.4875</v>
      </c>
      <c r="AH4015" s="141">
        <v>101490.35</v>
      </c>
      <c r="AI4015" s="141">
        <v>100042.21250000001</v>
      </c>
      <c r="AJ4015" s="141">
        <v>98594.075000000012</v>
      </c>
      <c r="AK4015" s="141">
        <v>97145.937500000015</v>
      </c>
      <c r="AL4015" s="141">
        <v>95697.800000000017</v>
      </c>
      <c r="AM4015" s="141">
        <v>94249.66250000002</v>
      </c>
      <c r="AN4015" s="141">
        <v>92801.525000000023</v>
      </c>
      <c r="AO4015" s="141">
        <v>91353.387500000026</v>
      </c>
      <c r="AP4015" s="141">
        <v>89905.250000000029</v>
      </c>
      <c r="AQ4015" s="141">
        <v>88457.112500000032</v>
      </c>
      <c r="AR4015" s="141">
        <v>87008.975000000035</v>
      </c>
      <c r="AS4015" s="141">
        <v>85560.837500000038</v>
      </c>
      <c r="AT4015" s="141">
        <v>84112.700000000041</v>
      </c>
      <c r="AU4015" s="141">
        <v>82664.562500000044</v>
      </c>
      <c r="AV4015" s="141">
        <v>81216.425000000047</v>
      </c>
      <c r="AW4015" s="141">
        <v>79768.287500000049</v>
      </c>
      <c r="AX4015" s="141">
        <v>78320.150000000052</v>
      </c>
      <c r="AY4015" s="141">
        <v>76872.012500000055</v>
      </c>
      <c r="AZ4015" s="141">
        <v>75423.875000000058</v>
      </c>
      <c r="BA4015" s="141">
        <v>73975.737500000061</v>
      </c>
      <c r="BB4015" s="141">
        <v>72527.600000000064</v>
      </c>
      <c r="BC4015" s="141">
        <v>71079.462500000067</v>
      </c>
      <c r="BD4015" s="141">
        <v>69631.32500000007</v>
      </c>
      <c r="BE4015" s="141">
        <v>68183.187500000073</v>
      </c>
      <c r="BF4015" s="141">
        <v>66735.050000000076</v>
      </c>
      <c r="BG4015" s="141">
        <v>65286.912500000079</v>
      </c>
      <c r="BH4015" s="141">
        <v>63838.775000000081</v>
      </c>
      <c r="BI4015" s="141">
        <v>62390.637500000084</v>
      </c>
      <c r="BJ4015" s="141">
        <v>60942.500000000087</v>
      </c>
      <c r="BK4015" s="141">
        <v>59494.36250000009</v>
      </c>
      <c r="BL4015" s="141">
        <v>58046.225000000093</v>
      </c>
      <c r="BM4015" s="141">
        <v>56598.087500000096</v>
      </c>
      <c r="BN4015" s="141">
        <v>55149.950000000099</v>
      </c>
      <c r="BO4015" s="141">
        <v>53701.812500000102</v>
      </c>
      <c r="BP4015" s="141">
        <v>52253.675000000105</v>
      </c>
    </row>
    <row r="4016" spans="4:68">
      <c r="D4016" s="174" t="s">
        <v>12394</v>
      </c>
      <c r="E4016" s="176">
        <v>28391</v>
      </c>
      <c r="F4016" s="174" t="s">
        <v>11265</v>
      </c>
      <c r="G4016" s="174" t="s">
        <v>12387</v>
      </c>
      <c r="H4016" s="174" t="s">
        <v>169</v>
      </c>
      <c r="I4016" s="174" t="s">
        <v>3098</v>
      </c>
      <c r="J4016" s="174" t="s">
        <v>12388</v>
      </c>
      <c r="K4016" s="174"/>
      <c r="L4016" s="174" t="s">
        <v>7279</v>
      </c>
      <c r="M4016" s="174" t="s">
        <v>12389</v>
      </c>
      <c r="N4016" s="176">
        <v>960</v>
      </c>
      <c r="O4016" s="174" t="s">
        <v>3407</v>
      </c>
      <c r="P4016" s="177">
        <v>39264</v>
      </c>
      <c r="Q4016" s="176">
        <v>72</v>
      </c>
      <c r="R4016" s="175">
        <v>2099.71</v>
      </c>
      <c r="S4016" s="175">
        <v>26291.29</v>
      </c>
      <c r="T4016" s="178">
        <v>1</v>
      </c>
      <c r="U4016" s="96">
        <v>6</v>
      </c>
      <c r="V4016" s="38" t="s">
        <v>116</v>
      </c>
      <c r="W4016" s="38"/>
      <c r="X4016" s="137">
        <v>354.88749999999999</v>
      </c>
      <c r="Y4016" s="138">
        <v>68484</v>
      </c>
      <c r="Z4016" s="179">
        <v>74</v>
      </c>
      <c r="AA4016" s="139">
        <v>2087</v>
      </c>
      <c r="AB4016" s="131"/>
      <c r="AC4016" s="38"/>
      <c r="AD4016" s="140">
        <v>26291.29</v>
      </c>
      <c r="AE4016" s="141">
        <v>25936.4025</v>
      </c>
      <c r="AF4016" s="141">
        <v>25581.514999999999</v>
      </c>
      <c r="AG4016" s="141">
        <v>25226.627499999999</v>
      </c>
      <c r="AH4016" s="141">
        <v>24871.739999999998</v>
      </c>
      <c r="AI4016" s="141">
        <v>24516.852499999997</v>
      </c>
      <c r="AJ4016" s="141">
        <v>24161.964999999997</v>
      </c>
      <c r="AK4016" s="141">
        <v>23807.077499999996</v>
      </c>
      <c r="AL4016" s="141">
        <v>23452.189999999995</v>
      </c>
      <c r="AM4016" s="141">
        <v>23097.302499999994</v>
      </c>
      <c r="AN4016" s="141">
        <v>22742.414999999994</v>
      </c>
      <c r="AO4016" s="141">
        <v>22387.527499999993</v>
      </c>
      <c r="AP4016" s="141">
        <v>22032.639999999992</v>
      </c>
      <c r="AQ4016" s="141">
        <v>21677.752499999991</v>
      </c>
      <c r="AR4016" s="141">
        <v>21322.864999999991</v>
      </c>
      <c r="AS4016" s="141">
        <v>20967.97749999999</v>
      </c>
      <c r="AT4016" s="141">
        <v>20613.089999999989</v>
      </c>
      <c r="AU4016" s="141">
        <v>20258.202499999989</v>
      </c>
      <c r="AV4016" s="141">
        <v>19903.314999999988</v>
      </c>
      <c r="AW4016" s="141">
        <v>19548.427499999987</v>
      </c>
      <c r="AX4016" s="141">
        <v>19193.539999999986</v>
      </c>
      <c r="AY4016" s="141">
        <v>18838.652499999986</v>
      </c>
      <c r="AZ4016" s="141">
        <v>18483.764999999985</v>
      </c>
      <c r="BA4016" s="141">
        <v>18128.877499999984</v>
      </c>
      <c r="BB4016" s="141">
        <v>17773.989999999983</v>
      </c>
      <c r="BC4016" s="141">
        <v>17419.102499999983</v>
      </c>
      <c r="BD4016" s="141">
        <v>17064.214999999982</v>
      </c>
      <c r="BE4016" s="141">
        <v>16709.327499999981</v>
      </c>
      <c r="BF4016" s="141">
        <v>16354.439999999981</v>
      </c>
      <c r="BG4016" s="141">
        <v>15999.55249999998</v>
      </c>
      <c r="BH4016" s="141">
        <v>15644.664999999979</v>
      </c>
      <c r="BI4016" s="141">
        <v>15289.777499999978</v>
      </c>
      <c r="BJ4016" s="141">
        <v>14934.889999999978</v>
      </c>
      <c r="BK4016" s="141">
        <v>14580.002499999977</v>
      </c>
      <c r="BL4016" s="141">
        <v>14225.114999999976</v>
      </c>
      <c r="BM4016" s="141">
        <v>13870.227499999975</v>
      </c>
      <c r="BN4016" s="141">
        <v>13515.339999999975</v>
      </c>
      <c r="BO4016" s="141">
        <v>13160.452499999974</v>
      </c>
      <c r="BP4016" s="141">
        <v>12805.564999999973</v>
      </c>
    </row>
    <row r="4017" spans="4:68">
      <c r="D4017" s="174" t="s">
        <v>12395</v>
      </c>
      <c r="E4017" s="176">
        <v>1221</v>
      </c>
      <c r="F4017" s="174" t="s">
        <v>11280</v>
      </c>
      <c r="G4017" s="174" t="s">
        <v>12387</v>
      </c>
      <c r="H4017" s="174" t="s">
        <v>169</v>
      </c>
      <c r="I4017" s="174" t="s">
        <v>3098</v>
      </c>
      <c r="J4017" s="174" t="s">
        <v>12388</v>
      </c>
      <c r="K4017" s="174"/>
      <c r="L4017" s="174" t="s">
        <v>7279</v>
      </c>
      <c r="M4017" s="174" t="s">
        <v>12389</v>
      </c>
      <c r="N4017" s="176">
        <v>960</v>
      </c>
      <c r="O4017" s="174" t="s">
        <v>3407</v>
      </c>
      <c r="P4017" s="177">
        <v>39264</v>
      </c>
      <c r="Q4017" s="176">
        <v>72</v>
      </c>
      <c r="R4017" s="175">
        <v>90.29</v>
      </c>
      <c r="S4017" s="175">
        <v>1130.71</v>
      </c>
      <c r="T4017" s="178">
        <v>1</v>
      </c>
      <c r="U4017" s="96">
        <v>6</v>
      </c>
      <c r="V4017" s="38" t="s">
        <v>116</v>
      </c>
      <c r="W4017" s="38"/>
      <c r="X4017" s="137">
        <v>15.262500000000001</v>
      </c>
      <c r="Y4017" s="138">
        <v>68484</v>
      </c>
      <c r="Z4017" s="179">
        <v>74</v>
      </c>
      <c r="AA4017" s="139">
        <v>2087</v>
      </c>
      <c r="AB4017" s="131"/>
      <c r="AC4017" s="38"/>
      <c r="AD4017" s="140">
        <v>1130.71</v>
      </c>
      <c r="AE4017" s="141">
        <v>1115.4475</v>
      </c>
      <c r="AF4017" s="141">
        <v>1100.1849999999999</v>
      </c>
      <c r="AG4017" s="141">
        <v>1084.9224999999999</v>
      </c>
      <c r="AH4017" s="141">
        <v>1069.6599999999999</v>
      </c>
      <c r="AI4017" s="141">
        <v>1054.3974999999998</v>
      </c>
      <c r="AJ4017" s="141">
        <v>1039.1349999999998</v>
      </c>
      <c r="AK4017" s="141">
        <v>1023.8724999999997</v>
      </c>
      <c r="AL4017" s="141">
        <v>1008.6099999999997</v>
      </c>
      <c r="AM4017" s="141">
        <v>993.34749999999963</v>
      </c>
      <c r="AN4017" s="141">
        <v>978.08499999999958</v>
      </c>
      <c r="AO4017" s="141">
        <v>962.82249999999954</v>
      </c>
      <c r="AP4017" s="141">
        <v>947.55999999999949</v>
      </c>
      <c r="AQ4017" s="141">
        <v>932.29749999999945</v>
      </c>
      <c r="AR4017" s="141">
        <v>917.0349999999994</v>
      </c>
      <c r="AS4017" s="141">
        <v>901.77249999999935</v>
      </c>
      <c r="AT4017" s="141">
        <v>886.50999999999931</v>
      </c>
      <c r="AU4017" s="141">
        <v>871.24749999999926</v>
      </c>
      <c r="AV4017" s="141">
        <v>855.98499999999922</v>
      </c>
      <c r="AW4017" s="141">
        <v>840.72249999999917</v>
      </c>
      <c r="AX4017" s="141">
        <v>825.45999999999913</v>
      </c>
      <c r="AY4017" s="141">
        <v>810.19749999999908</v>
      </c>
      <c r="AZ4017" s="141">
        <v>794.93499999999904</v>
      </c>
      <c r="BA4017" s="141">
        <v>779.67249999999899</v>
      </c>
      <c r="BB4017" s="141">
        <v>764.40999999999894</v>
      </c>
      <c r="BC4017" s="141">
        <v>749.1474999999989</v>
      </c>
      <c r="BD4017" s="141">
        <v>733.88499999999885</v>
      </c>
      <c r="BE4017" s="141">
        <v>718.62249999999881</v>
      </c>
      <c r="BF4017" s="141">
        <v>703.35999999999876</v>
      </c>
      <c r="BG4017" s="141">
        <v>688.09749999999872</v>
      </c>
      <c r="BH4017" s="141">
        <v>672.83499999999867</v>
      </c>
      <c r="BI4017" s="141">
        <v>657.57249999999863</v>
      </c>
      <c r="BJ4017" s="141">
        <v>642.30999999999858</v>
      </c>
      <c r="BK4017" s="141">
        <v>627.04749999999854</v>
      </c>
      <c r="BL4017" s="141">
        <v>611.78499999999849</v>
      </c>
      <c r="BM4017" s="141">
        <v>596.52249999999844</v>
      </c>
      <c r="BN4017" s="141">
        <v>581.2599999999984</v>
      </c>
      <c r="BO4017" s="141">
        <v>565.99749999999835</v>
      </c>
      <c r="BP4017" s="141">
        <v>550.73499999999831</v>
      </c>
    </row>
    <row r="4018" spans="4:68">
      <c r="D4018" s="174" t="s">
        <v>12396</v>
      </c>
      <c r="E4018" s="176">
        <v>2112</v>
      </c>
      <c r="F4018" s="174" t="s">
        <v>11893</v>
      </c>
      <c r="G4018" s="174" t="s">
        <v>12387</v>
      </c>
      <c r="H4018" s="174" t="s">
        <v>169</v>
      </c>
      <c r="I4018" s="174" t="s">
        <v>3098</v>
      </c>
      <c r="J4018" s="174" t="s">
        <v>12388</v>
      </c>
      <c r="K4018" s="174"/>
      <c r="L4018" s="174" t="s">
        <v>7279</v>
      </c>
      <c r="M4018" s="174" t="s">
        <v>12389</v>
      </c>
      <c r="N4018" s="176">
        <v>960</v>
      </c>
      <c r="O4018" s="174" t="s">
        <v>3407</v>
      </c>
      <c r="P4018" s="177">
        <v>39264</v>
      </c>
      <c r="Q4018" s="176">
        <v>72</v>
      </c>
      <c r="R4018" s="175">
        <v>156.19999999999999</v>
      </c>
      <c r="S4018" s="175">
        <v>1955.8</v>
      </c>
      <c r="T4018" s="178">
        <v>1</v>
      </c>
      <c r="U4018" s="96">
        <v>6</v>
      </c>
      <c r="V4018" s="38" t="s">
        <v>116</v>
      </c>
      <c r="W4018" s="38"/>
      <c r="X4018" s="137">
        <v>26.400000000000002</v>
      </c>
      <c r="Y4018" s="138">
        <v>68484</v>
      </c>
      <c r="Z4018" s="179">
        <v>74</v>
      </c>
      <c r="AA4018" s="139">
        <v>2087</v>
      </c>
      <c r="AB4018" s="131"/>
      <c r="AC4018" s="38"/>
      <c r="AD4018" s="140">
        <v>1955.8</v>
      </c>
      <c r="AE4018" s="141">
        <v>1929.3999999999999</v>
      </c>
      <c r="AF4018" s="141">
        <v>1902.9999999999998</v>
      </c>
      <c r="AG4018" s="141">
        <v>1876.5999999999997</v>
      </c>
      <c r="AH4018" s="141">
        <v>1850.1999999999996</v>
      </c>
      <c r="AI4018" s="141">
        <v>1823.7999999999995</v>
      </c>
      <c r="AJ4018" s="141">
        <v>1797.3999999999994</v>
      </c>
      <c r="AK4018" s="141">
        <v>1770.9999999999993</v>
      </c>
      <c r="AL4018" s="141">
        <v>1744.5999999999992</v>
      </c>
      <c r="AM4018" s="141">
        <v>1718.1999999999991</v>
      </c>
      <c r="AN4018" s="141">
        <v>1691.799999999999</v>
      </c>
      <c r="AO4018" s="141">
        <v>1665.399999999999</v>
      </c>
      <c r="AP4018" s="141">
        <v>1638.9999999999989</v>
      </c>
      <c r="AQ4018" s="141">
        <v>1612.5999999999988</v>
      </c>
      <c r="AR4018" s="141">
        <v>1586.1999999999987</v>
      </c>
      <c r="AS4018" s="141">
        <v>1559.7999999999986</v>
      </c>
      <c r="AT4018" s="141">
        <v>1533.3999999999985</v>
      </c>
      <c r="AU4018" s="141">
        <v>1506.9999999999984</v>
      </c>
      <c r="AV4018" s="141">
        <v>1480.5999999999983</v>
      </c>
      <c r="AW4018" s="141">
        <v>1454.1999999999982</v>
      </c>
      <c r="AX4018" s="141">
        <v>1427.7999999999981</v>
      </c>
      <c r="AY4018" s="141">
        <v>1401.399999999998</v>
      </c>
      <c r="AZ4018" s="141">
        <v>1374.999999999998</v>
      </c>
      <c r="BA4018" s="141">
        <v>1348.5999999999979</v>
      </c>
      <c r="BB4018" s="141">
        <v>1322.1999999999978</v>
      </c>
      <c r="BC4018" s="141">
        <v>1295.7999999999977</v>
      </c>
      <c r="BD4018" s="141">
        <v>1269.3999999999976</v>
      </c>
      <c r="BE4018" s="141">
        <v>1242.9999999999975</v>
      </c>
      <c r="BF4018" s="141">
        <v>1216.5999999999974</v>
      </c>
      <c r="BG4018" s="141">
        <v>1190.1999999999973</v>
      </c>
      <c r="BH4018" s="141">
        <v>1163.7999999999972</v>
      </c>
      <c r="BI4018" s="141">
        <v>1137.3999999999971</v>
      </c>
      <c r="BJ4018" s="141">
        <v>1110.999999999997</v>
      </c>
      <c r="BK4018" s="141">
        <v>1084.599999999997</v>
      </c>
      <c r="BL4018" s="141">
        <v>1058.1999999999969</v>
      </c>
      <c r="BM4018" s="141">
        <v>1031.7999999999968</v>
      </c>
      <c r="BN4018" s="141">
        <v>1005.3999999999968</v>
      </c>
      <c r="BO4018" s="141">
        <v>978.99999999999682</v>
      </c>
      <c r="BP4018" s="141">
        <v>952.59999999999684</v>
      </c>
    </row>
    <row r="4019" spans="4:68">
      <c r="D4019" s="174" t="s">
        <v>12397</v>
      </c>
      <c r="E4019" s="176">
        <v>22836</v>
      </c>
      <c r="F4019" s="174" t="s">
        <v>11756</v>
      </c>
      <c r="G4019" s="174" t="s">
        <v>12387</v>
      </c>
      <c r="H4019" s="174" t="s">
        <v>169</v>
      </c>
      <c r="I4019" s="174" t="s">
        <v>3098</v>
      </c>
      <c r="J4019" s="174" t="s">
        <v>12388</v>
      </c>
      <c r="K4019" s="174"/>
      <c r="L4019" s="174" t="s">
        <v>7279</v>
      </c>
      <c r="M4019" s="174" t="s">
        <v>12389</v>
      </c>
      <c r="N4019" s="176">
        <v>960</v>
      </c>
      <c r="O4019" s="174" t="s">
        <v>3407</v>
      </c>
      <c r="P4019" s="177">
        <v>39264</v>
      </c>
      <c r="Q4019" s="176">
        <v>72</v>
      </c>
      <c r="R4019" s="175">
        <v>1688.91</v>
      </c>
      <c r="S4019" s="175">
        <v>21147.09</v>
      </c>
      <c r="T4019" s="178">
        <v>1</v>
      </c>
      <c r="U4019" s="96">
        <v>6</v>
      </c>
      <c r="V4019" s="38" t="s">
        <v>116</v>
      </c>
      <c r="W4019" s="38"/>
      <c r="X4019" s="137">
        <v>285.45000000000005</v>
      </c>
      <c r="Y4019" s="138">
        <v>68484</v>
      </c>
      <c r="Z4019" s="179">
        <v>74</v>
      </c>
      <c r="AA4019" s="139">
        <v>2087</v>
      </c>
      <c r="AB4019" s="131"/>
      <c r="AC4019" s="38"/>
      <c r="AD4019" s="140">
        <v>21147.09</v>
      </c>
      <c r="AE4019" s="141">
        <v>20861.64</v>
      </c>
      <c r="AF4019" s="141">
        <v>20576.189999999999</v>
      </c>
      <c r="AG4019" s="141">
        <v>20290.739999999998</v>
      </c>
      <c r="AH4019" s="141">
        <v>20005.289999999997</v>
      </c>
      <c r="AI4019" s="141">
        <v>19719.839999999997</v>
      </c>
      <c r="AJ4019" s="141">
        <v>19434.389999999996</v>
      </c>
      <c r="AK4019" s="141">
        <v>19148.939999999995</v>
      </c>
      <c r="AL4019" s="141">
        <v>18863.489999999994</v>
      </c>
      <c r="AM4019" s="141">
        <v>18578.039999999994</v>
      </c>
      <c r="AN4019" s="141">
        <v>18292.589999999993</v>
      </c>
      <c r="AO4019" s="141">
        <v>18007.139999999992</v>
      </c>
      <c r="AP4019" s="141">
        <v>17721.689999999991</v>
      </c>
      <c r="AQ4019" s="141">
        <v>17436.239999999991</v>
      </c>
      <c r="AR4019" s="141">
        <v>17150.78999999999</v>
      </c>
      <c r="AS4019" s="141">
        <v>16865.339999999989</v>
      </c>
      <c r="AT4019" s="141">
        <v>16579.889999999989</v>
      </c>
      <c r="AU4019" s="141">
        <v>16294.439999999988</v>
      </c>
      <c r="AV4019" s="141">
        <v>16008.989999999987</v>
      </c>
      <c r="AW4019" s="141">
        <v>15723.539999999986</v>
      </c>
      <c r="AX4019" s="141">
        <v>15438.089999999986</v>
      </c>
      <c r="AY4019" s="141">
        <v>15152.639999999985</v>
      </c>
      <c r="AZ4019" s="141">
        <v>14867.189999999984</v>
      </c>
      <c r="BA4019" s="141">
        <v>14581.739999999983</v>
      </c>
      <c r="BB4019" s="141">
        <v>14296.289999999983</v>
      </c>
      <c r="BC4019" s="141">
        <v>14010.839999999982</v>
      </c>
      <c r="BD4019" s="141">
        <v>13725.389999999981</v>
      </c>
      <c r="BE4019" s="141">
        <v>13439.939999999981</v>
      </c>
      <c r="BF4019" s="141">
        <v>13154.48999999998</v>
      </c>
      <c r="BG4019" s="141">
        <v>12869.039999999979</v>
      </c>
      <c r="BH4019" s="141">
        <v>12583.589999999978</v>
      </c>
      <c r="BI4019" s="141">
        <v>12298.139999999978</v>
      </c>
      <c r="BJ4019" s="141">
        <v>12012.689999999977</v>
      </c>
      <c r="BK4019" s="141">
        <v>11727.239999999976</v>
      </c>
      <c r="BL4019" s="141">
        <v>11441.789999999975</v>
      </c>
      <c r="BM4019" s="141">
        <v>11156.339999999975</v>
      </c>
      <c r="BN4019" s="141">
        <v>10870.889999999974</v>
      </c>
      <c r="BO4019" s="141">
        <v>10585.439999999973</v>
      </c>
      <c r="BP4019" s="141">
        <v>10299.989999999972</v>
      </c>
    </row>
    <row r="4020" spans="4:68">
      <c r="D4020" s="174" t="s">
        <v>12398</v>
      </c>
      <c r="E4020" s="176">
        <v>576830</v>
      </c>
      <c r="F4020" s="174" t="s">
        <v>11273</v>
      </c>
      <c r="G4020" s="174" t="s">
        <v>1405</v>
      </c>
      <c r="H4020" s="174" t="s">
        <v>182</v>
      </c>
      <c r="I4020" s="174" t="s">
        <v>3098</v>
      </c>
      <c r="J4020" s="174" t="s">
        <v>12399</v>
      </c>
      <c r="K4020" s="174"/>
      <c r="L4020" s="174" t="s">
        <v>172</v>
      </c>
      <c r="M4020" s="174" t="s">
        <v>12191</v>
      </c>
      <c r="N4020" s="176">
        <v>960</v>
      </c>
      <c r="O4020" s="174" t="s">
        <v>3407</v>
      </c>
      <c r="P4020" s="177">
        <v>39264</v>
      </c>
      <c r="Q4020" s="176">
        <v>72</v>
      </c>
      <c r="R4020" s="175">
        <v>42661.36</v>
      </c>
      <c r="S4020" s="175">
        <v>534168.64</v>
      </c>
      <c r="T4020" s="178">
        <v>1</v>
      </c>
      <c r="U4020" s="96">
        <v>16</v>
      </c>
      <c r="V4020" s="38" t="s">
        <v>126</v>
      </c>
      <c r="W4020" s="38"/>
      <c r="X4020" s="137">
        <v>7210.375</v>
      </c>
      <c r="Y4020" s="138">
        <v>68484</v>
      </c>
      <c r="Z4020" s="179">
        <v>74</v>
      </c>
      <c r="AA4020" s="139">
        <v>2087</v>
      </c>
      <c r="AB4020" s="131"/>
      <c r="AC4020" s="38"/>
      <c r="AD4020" s="140">
        <v>534168.64</v>
      </c>
      <c r="AE4020" s="141">
        <v>526958.26500000001</v>
      </c>
      <c r="AF4020" s="141">
        <v>519747.89</v>
      </c>
      <c r="AG4020" s="141">
        <v>512537.51500000001</v>
      </c>
      <c r="AH4020" s="141">
        <v>505327.14</v>
      </c>
      <c r="AI4020" s="141">
        <v>498116.76500000001</v>
      </c>
      <c r="AJ4020" s="141">
        <v>490906.39</v>
      </c>
      <c r="AK4020" s="141">
        <v>483696.01500000001</v>
      </c>
      <c r="AL4020" s="141">
        <v>476485.64</v>
      </c>
      <c r="AM4020" s="141">
        <v>469275.26500000001</v>
      </c>
      <c r="AN4020" s="141">
        <v>462064.89</v>
      </c>
      <c r="AO4020" s="141">
        <v>454854.51500000001</v>
      </c>
      <c r="AP4020" s="141">
        <v>447644.14</v>
      </c>
      <c r="AQ4020" s="141">
        <v>440433.76500000001</v>
      </c>
      <c r="AR4020" s="141">
        <v>433223.39</v>
      </c>
      <c r="AS4020" s="141">
        <v>426013.01500000001</v>
      </c>
      <c r="AT4020" s="141">
        <v>418802.64</v>
      </c>
      <c r="AU4020" s="141">
        <v>411592.26500000001</v>
      </c>
      <c r="AV4020" s="141">
        <v>404381.89</v>
      </c>
      <c r="AW4020" s="141">
        <v>397171.51500000001</v>
      </c>
      <c r="AX4020" s="141">
        <v>389961.14</v>
      </c>
      <c r="AY4020" s="141">
        <v>382750.76500000001</v>
      </c>
      <c r="AZ4020" s="141">
        <v>375540.39</v>
      </c>
      <c r="BA4020" s="141">
        <v>368330.01500000001</v>
      </c>
      <c r="BB4020" s="141">
        <v>361119.64</v>
      </c>
      <c r="BC4020" s="141">
        <v>353909.26500000001</v>
      </c>
      <c r="BD4020" s="141">
        <v>346698.89</v>
      </c>
      <c r="BE4020" s="141">
        <v>339488.51500000001</v>
      </c>
      <c r="BF4020" s="141">
        <v>332278.14</v>
      </c>
      <c r="BG4020" s="141">
        <v>325067.76500000001</v>
      </c>
      <c r="BH4020" s="141">
        <v>317857.39</v>
      </c>
      <c r="BI4020" s="141">
        <v>310647.01500000001</v>
      </c>
      <c r="BJ4020" s="141">
        <v>303436.64</v>
      </c>
      <c r="BK4020" s="141">
        <v>296226.26500000001</v>
      </c>
      <c r="BL4020" s="141">
        <v>289015.89</v>
      </c>
      <c r="BM4020" s="141">
        <v>281805.51500000001</v>
      </c>
      <c r="BN4020" s="141">
        <v>274595.14</v>
      </c>
      <c r="BO4020" s="141">
        <v>267384.76500000001</v>
      </c>
      <c r="BP4020" s="141">
        <v>260174.39</v>
      </c>
    </row>
    <row r="4021" spans="4:68">
      <c r="D4021" s="174" t="s">
        <v>12400</v>
      </c>
      <c r="E4021" s="176">
        <v>1505287</v>
      </c>
      <c r="F4021" s="174" t="s">
        <v>11265</v>
      </c>
      <c r="G4021" s="174" t="s">
        <v>1405</v>
      </c>
      <c r="H4021" s="174" t="s">
        <v>182</v>
      </c>
      <c r="I4021" s="174" t="s">
        <v>3098</v>
      </c>
      <c r="J4021" s="174" t="s">
        <v>12399</v>
      </c>
      <c r="K4021" s="174"/>
      <c r="L4021" s="174" t="s">
        <v>172</v>
      </c>
      <c r="M4021" s="174" t="s">
        <v>12191</v>
      </c>
      <c r="N4021" s="176">
        <v>960</v>
      </c>
      <c r="O4021" s="174" t="s">
        <v>3407</v>
      </c>
      <c r="P4021" s="177">
        <v>39264</v>
      </c>
      <c r="Q4021" s="176">
        <v>72</v>
      </c>
      <c r="R4021" s="175">
        <v>111328.48</v>
      </c>
      <c r="S4021" s="175">
        <v>1393958.52</v>
      </c>
      <c r="T4021" s="178">
        <v>1</v>
      </c>
      <c r="U4021" s="96">
        <v>16</v>
      </c>
      <c r="V4021" s="38" t="s">
        <v>126</v>
      </c>
      <c r="W4021" s="38"/>
      <c r="X4021" s="137">
        <v>18816.087499999998</v>
      </c>
      <c r="Y4021" s="138">
        <v>68484</v>
      </c>
      <c r="Z4021" s="179">
        <v>74</v>
      </c>
      <c r="AA4021" s="139">
        <v>2087</v>
      </c>
      <c r="AB4021" s="131"/>
      <c r="AC4021" s="38"/>
      <c r="AD4021" s="140">
        <v>1393958.52</v>
      </c>
      <c r="AE4021" s="141">
        <v>1375142.4325000001</v>
      </c>
      <c r="AF4021" s="141">
        <v>1356326.3450000002</v>
      </c>
      <c r="AG4021" s="141">
        <v>1337510.2575000003</v>
      </c>
      <c r="AH4021" s="141">
        <v>1318694.1700000004</v>
      </c>
      <c r="AI4021" s="141">
        <v>1299878.0825000005</v>
      </c>
      <c r="AJ4021" s="141">
        <v>1281061.9950000006</v>
      </c>
      <c r="AK4021" s="141">
        <v>1262245.9075000007</v>
      </c>
      <c r="AL4021" s="141">
        <v>1243429.8200000008</v>
      </c>
      <c r="AM4021" s="141">
        <v>1224613.7325000009</v>
      </c>
      <c r="AN4021" s="141">
        <v>1205797.6450000009</v>
      </c>
      <c r="AO4021" s="141">
        <v>1186981.557500001</v>
      </c>
      <c r="AP4021" s="141">
        <v>1168165.4700000011</v>
      </c>
      <c r="AQ4021" s="141">
        <v>1149349.3825000012</v>
      </c>
      <c r="AR4021" s="141">
        <v>1130533.2950000013</v>
      </c>
      <c r="AS4021" s="141">
        <v>1111717.2075000014</v>
      </c>
      <c r="AT4021" s="141">
        <v>1092901.1200000015</v>
      </c>
      <c r="AU4021" s="141">
        <v>1074085.0325000016</v>
      </c>
      <c r="AV4021" s="141">
        <v>1055268.9450000017</v>
      </c>
      <c r="AW4021" s="141">
        <v>1036452.8575000017</v>
      </c>
      <c r="AX4021" s="141">
        <v>1017636.7700000016</v>
      </c>
      <c r="AY4021" s="141">
        <v>998820.68250000163</v>
      </c>
      <c r="AZ4021" s="141">
        <v>980004.5950000016</v>
      </c>
      <c r="BA4021" s="141">
        <v>961188.50750000158</v>
      </c>
      <c r="BB4021" s="141">
        <v>942372.42000000156</v>
      </c>
      <c r="BC4021" s="141">
        <v>923556.33250000153</v>
      </c>
      <c r="BD4021" s="141">
        <v>904740.24500000151</v>
      </c>
      <c r="BE4021" s="141">
        <v>885924.15750000149</v>
      </c>
      <c r="BF4021" s="141">
        <v>867108.07000000146</v>
      </c>
      <c r="BG4021" s="141">
        <v>848291.98250000144</v>
      </c>
      <c r="BH4021" s="141">
        <v>829475.89500000142</v>
      </c>
      <c r="BI4021" s="141">
        <v>810659.80750000139</v>
      </c>
      <c r="BJ4021" s="141">
        <v>791843.72000000137</v>
      </c>
      <c r="BK4021" s="141">
        <v>773027.63250000135</v>
      </c>
      <c r="BL4021" s="141">
        <v>754211.54500000132</v>
      </c>
      <c r="BM4021" s="141">
        <v>735395.4575000013</v>
      </c>
      <c r="BN4021" s="141">
        <v>716579.37000000128</v>
      </c>
      <c r="BO4021" s="141">
        <v>697763.28250000125</v>
      </c>
      <c r="BP4021" s="141">
        <v>678947.19500000123</v>
      </c>
    </row>
    <row r="4022" spans="4:68">
      <c r="D4022" s="174" t="s">
        <v>12401</v>
      </c>
      <c r="E4022" s="176">
        <v>375466</v>
      </c>
      <c r="F4022" s="174" t="s">
        <v>11278</v>
      </c>
      <c r="G4022" s="174" t="s">
        <v>1405</v>
      </c>
      <c r="H4022" s="174" t="s">
        <v>182</v>
      </c>
      <c r="I4022" s="174" t="s">
        <v>3098</v>
      </c>
      <c r="J4022" s="174" t="s">
        <v>12399</v>
      </c>
      <c r="K4022" s="174"/>
      <c r="L4022" s="174" t="s">
        <v>172</v>
      </c>
      <c r="M4022" s="174" t="s">
        <v>12191</v>
      </c>
      <c r="N4022" s="176">
        <v>960</v>
      </c>
      <c r="O4022" s="174" t="s">
        <v>3407</v>
      </c>
      <c r="P4022" s="177">
        <v>39264</v>
      </c>
      <c r="Q4022" s="176">
        <v>72</v>
      </c>
      <c r="R4022" s="175">
        <v>27768.81</v>
      </c>
      <c r="S4022" s="175">
        <v>347697.19</v>
      </c>
      <c r="T4022" s="178">
        <v>1</v>
      </c>
      <c r="U4022" s="96">
        <v>16</v>
      </c>
      <c r="V4022" s="38" t="s">
        <v>126</v>
      </c>
      <c r="W4022" s="38"/>
      <c r="X4022" s="137">
        <v>4693.3249999999998</v>
      </c>
      <c r="Y4022" s="138">
        <v>68484</v>
      </c>
      <c r="Z4022" s="179">
        <v>74</v>
      </c>
      <c r="AA4022" s="139">
        <v>2087</v>
      </c>
      <c r="AB4022" s="131"/>
      <c r="AC4022" s="38"/>
      <c r="AD4022" s="140">
        <v>347697.19</v>
      </c>
      <c r="AE4022" s="141">
        <v>343003.86499999999</v>
      </c>
      <c r="AF4022" s="141">
        <v>338310.54</v>
      </c>
      <c r="AG4022" s="141">
        <v>333617.21499999997</v>
      </c>
      <c r="AH4022" s="141">
        <v>328923.88999999996</v>
      </c>
      <c r="AI4022" s="141">
        <v>324230.56499999994</v>
      </c>
      <c r="AJ4022" s="141">
        <v>319537.23999999993</v>
      </c>
      <c r="AK4022" s="141">
        <v>314843.91499999992</v>
      </c>
      <c r="AL4022" s="141">
        <v>310150.58999999991</v>
      </c>
      <c r="AM4022" s="141">
        <v>305457.2649999999</v>
      </c>
      <c r="AN4022" s="141">
        <v>300763.93999999989</v>
      </c>
      <c r="AO4022" s="141">
        <v>296070.61499999987</v>
      </c>
      <c r="AP4022" s="141">
        <v>291377.28999999986</v>
      </c>
      <c r="AQ4022" s="141">
        <v>286683.96499999985</v>
      </c>
      <c r="AR4022" s="141">
        <v>281990.63999999984</v>
      </c>
      <c r="AS4022" s="141">
        <v>277297.31499999983</v>
      </c>
      <c r="AT4022" s="141">
        <v>272603.98999999982</v>
      </c>
      <c r="AU4022" s="141">
        <v>267910.6649999998</v>
      </c>
      <c r="AV4022" s="141">
        <v>263217.33999999979</v>
      </c>
      <c r="AW4022" s="141">
        <v>258524.01499999978</v>
      </c>
      <c r="AX4022" s="141">
        <v>253830.68999999977</v>
      </c>
      <c r="AY4022" s="141">
        <v>249137.36499999976</v>
      </c>
      <c r="AZ4022" s="141">
        <v>244444.03999999975</v>
      </c>
      <c r="BA4022" s="141">
        <v>239750.71499999973</v>
      </c>
      <c r="BB4022" s="141">
        <v>235057.38999999972</v>
      </c>
      <c r="BC4022" s="141">
        <v>230364.06499999971</v>
      </c>
      <c r="BD4022" s="141">
        <v>225670.7399999997</v>
      </c>
      <c r="BE4022" s="141">
        <v>220977.41499999969</v>
      </c>
      <c r="BF4022" s="141">
        <v>216284.08999999968</v>
      </c>
      <c r="BG4022" s="141">
        <v>211590.76499999966</v>
      </c>
      <c r="BH4022" s="141">
        <v>206897.43999999965</v>
      </c>
      <c r="BI4022" s="141">
        <v>202204.11499999964</v>
      </c>
      <c r="BJ4022" s="141">
        <v>197510.78999999963</v>
      </c>
      <c r="BK4022" s="141">
        <v>192817.46499999962</v>
      </c>
      <c r="BL4022" s="141">
        <v>188124.13999999961</v>
      </c>
      <c r="BM4022" s="141">
        <v>183430.81499999959</v>
      </c>
      <c r="BN4022" s="141">
        <v>178737.48999999958</v>
      </c>
      <c r="BO4022" s="141">
        <v>174044.16499999957</v>
      </c>
      <c r="BP4022" s="141">
        <v>169350.83999999956</v>
      </c>
    </row>
    <row r="4023" spans="4:68">
      <c r="D4023" s="174" t="s">
        <v>12402</v>
      </c>
      <c r="E4023" s="176">
        <v>454409</v>
      </c>
      <c r="F4023" s="174" t="s">
        <v>11280</v>
      </c>
      <c r="G4023" s="174" t="s">
        <v>1405</v>
      </c>
      <c r="H4023" s="174" t="s">
        <v>182</v>
      </c>
      <c r="I4023" s="174" t="s">
        <v>3098</v>
      </c>
      <c r="J4023" s="174" t="s">
        <v>12399</v>
      </c>
      <c r="K4023" s="174"/>
      <c r="L4023" s="174" t="s">
        <v>172</v>
      </c>
      <c r="M4023" s="174" t="s">
        <v>12191</v>
      </c>
      <c r="N4023" s="176">
        <v>960</v>
      </c>
      <c r="O4023" s="174" t="s">
        <v>3407</v>
      </c>
      <c r="P4023" s="177">
        <v>39264</v>
      </c>
      <c r="Q4023" s="176">
        <v>72</v>
      </c>
      <c r="R4023" s="175">
        <v>33607.31</v>
      </c>
      <c r="S4023" s="175">
        <v>420801.69</v>
      </c>
      <c r="T4023" s="178">
        <v>1</v>
      </c>
      <c r="U4023" s="96">
        <v>16</v>
      </c>
      <c r="V4023" s="38" t="s">
        <v>126</v>
      </c>
      <c r="W4023" s="38"/>
      <c r="X4023" s="137">
        <v>5680.1125000000002</v>
      </c>
      <c r="Y4023" s="138">
        <v>68484</v>
      </c>
      <c r="Z4023" s="179">
        <v>74</v>
      </c>
      <c r="AA4023" s="139">
        <v>2087</v>
      </c>
      <c r="AB4023" s="131"/>
      <c r="AC4023" s="38"/>
      <c r="AD4023" s="140">
        <v>420801.69</v>
      </c>
      <c r="AE4023" s="141">
        <v>415121.57750000001</v>
      </c>
      <c r="AF4023" s="141">
        <v>409441.46500000003</v>
      </c>
      <c r="AG4023" s="141">
        <v>403761.35250000004</v>
      </c>
      <c r="AH4023" s="141">
        <v>398081.24000000005</v>
      </c>
      <c r="AI4023" s="141">
        <v>392401.12750000006</v>
      </c>
      <c r="AJ4023" s="141">
        <v>386721.01500000007</v>
      </c>
      <c r="AK4023" s="141">
        <v>381040.90250000008</v>
      </c>
      <c r="AL4023" s="141">
        <v>375360.7900000001</v>
      </c>
      <c r="AM4023" s="141">
        <v>369680.67750000011</v>
      </c>
      <c r="AN4023" s="141">
        <v>364000.56500000012</v>
      </c>
      <c r="AO4023" s="141">
        <v>358320.45250000013</v>
      </c>
      <c r="AP4023" s="141">
        <v>352640.34000000014</v>
      </c>
      <c r="AQ4023" s="141">
        <v>346960.22750000015</v>
      </c>
      <c r="AR4023" s="141">
        <v>341280.11500000017</v>
      </c>
      <c r="AS4023" s="141">
        <v>335600.00250000018</v>
      </c>
      <c r="AT4023" s="141">
        <v>329919.89000000019</v>
      </c>
      <c r="AU4023" s="141">
        <v>324239.7775000002</v>
      </c>
      <c r="AV4023" s="141">
        <v>318559.66500000021</v>
      </c>
      <c r="AW4023" s="141">
        <v>312879.55250000022</v>
      </c>
      <c r="AX4023" s="141">
        <v>307199.44000000024</v>
      </c>
      <c r="AY4023" s="141">
        <v>301519.32750000025</v>
      </c>
      <c r="AZ4023" s="141">
        <v>295839.21500000026</v>
      </c>
      <c r="BA4023" s="141">
        <v>290159.10250000027</v>
      </c>
      <c r="BB4023" s="141">
        <v>284478.99000000028</v>
      </c>
      <c r="BC4023" s="141">
        <v>278798.87750000029</v>
      </c>
      <c r="BD4023" s="141">
        <v>273118.76500000031</v>
      </c>
      <c r="BE4023" s="141">
        <v>267438.65250000032</v>
      </c>
      <c r="BF4023" s="141">
        <v>261758.54000000033</v>
      </c>
      <c r="BG4023" s="141">
        <v>256078.42750000034</v>
      </c>
      <c r="BH4023" s="141">
        <v>250398.31500000035</v>
      </c>
      <c r="BI4023" s="141">
        <v>244718.20250000036</v>
      </c>
      <c r="BJ4023" s="141">
        <v>239038.09000000037</v>
      </c>
      <c r="BK4023" s="141">
        <v>233357.97750000039</v>
      </c>
      <c r="BL4023" s="141">
        <v>227677.8650000004</v>
      </c>
      <c r="BM4023" s="141">
        <v>221997.75250000041</v>
      </c>
      <c r="BN4023" s="141">
        <v>216317.64000000042</v>
      </c>
      <c r="BO4023" s="141">
        <v>210637.52750000043</v>
      </c>
      <c r="BP4023" s="141">
        <v>204957.41500000044</v>
      </c>
    </row>
    <row r="4024" spans="4:68">
      <c r="D4024" s="174" t="s">
        <v>12403</v>
      </c>
      <c r="E4024" s="176">
        <v>190302</v>
      </c>
      <c r="F4024" s="174" t="s">
        <v>11756</v>
      </c>
      <c r="G4024" s="174" t="s">
        <v>1405</v>
      </c>
      <c r="H4024" s="174" t="s">
        <v>182</v>
      </c>
      <c r="I4024" s="174" t="s">
        <v>3098</v>
      </c>
      <c r="J4024" s="174" t="s">
        <v>12399</v>
      </c>
      <c r="K4024" s="174"/>
      <c r="L4024" s="174" t="s">
        <v>172</v>
      </c>
      <c r="M4024" s="174" t="s">
        <v>12191</v>
      </c>
      <c r="N4024" s="176">
        <v>960</v>
      </c>
      <c r="O4024" s="174" t="s">
        <v>3407</v>
      </c>
      <c r="P4024" s="177">
        <v>39264</v>
      </c>
      <c r="Q4024" s="176">
        <v>72</v>
      </c>
      <c r="R4024" s="175">
        <v>14074.39</v>
      </c>
      <c r="S4024" s="175">
        <v>176227.61</v>
      </c>
      <c r="T4024" s="178">
        <v>1</v>
      </c>
      <c r="U4024" s="96">
        <v>16</v>
      </c>
      <c r="V4024" s="38" t="s">
        <v>126</v>
      </c>
      <c r="W4024" s="38"/>
      <c r="X4024" s="137">
        <v>2378.7749999999996</v>
      </c>
      <c r="Y4024" s="138">
        <v>68484</v>
      </c>
      <c r="Z4024" s="179">
        <v>74</v>
      </c>
      <c r="AA4024" s="139">
        <v>2087</v>
      </c>
      <c r="AB4024" s="131"/>
      <c r="AC4024" s="38"/>
      <c r="AD4024" s="140">
        <v>176227.61</v>
      </c>
      <c r="AE4024" s="141">
        <v>173848.83499999999</v>
      </c>
      <c r="AF4024" s="141">
        <v>171470.06</v>
      </c>
      <c r="AG4024" s="141">
        <v>169091.285</v>
      </c>
      <c r="AH4024" s="141">
        <v>166712.51</v>
      </c>
      <c r="AI4024" s="141">
        <v>164333.73500000002</v>
      </c>
      <c r="AJ4024" s="141">
        <v>161954.96000000002</v>
      </c>
      <c r="AK4024" s="141">
        <v>159576.18500000003</v>
      </c>
      <c r="AL4024" s="141">
        <v>157197.41000000003</v>
      </c>
      <c r="AM4024" s="141">
        <v>154818.63500000004</v>
      </c>
      <c r="AN4024" s="141">
        <v>152439.86000000004</v>
      </c>
      <c r="AO4024" s="141">
        <v>150061.08500000005</v>
      </c>
      <c r="AP4024" s="141">
        <v>147682.31000000006</v>
      </c>
      <c r="AQ4024" s="141">
        <v>145303.53500000006</v>
      </c>
      <c r="AR4024" s="141">
        <v>142924.76000000007</v>
      </c>
      <c r="AS4024" s="141">
        <v>140545.98500000007</v>
      </c>
      <c r="AT4024" s="141">
        <v>138167.21000000008</v>
      </c>
      <c r="AU4024" s="141">
        <v>135788.43500000008</v>
      </c>
      <c r="AV4024" s="141">
        <v>133409.66000000009</v>
      </c>
      <c r="AW4024" s="141">
        <v>131030.8850000001</v>
      </c>
      <c r="AX4024" s="141">
        <v>128652.1100000001</v>
      </c>
      <c r="AY4024" s="141">
        <v>126273.33500000011</v>
      </c>
      <c r="AZ4024" s="141">
        <v>123894.56000000011</v>
      </c>
      <c r="BA4024" s="141">
        <v>121515.78500000012</v>
      </c>
      <c r="BB4024" s="141">
        <v>119137.01000000013</v>
      </c>
      <c r="BC4024" s="141">
        <v>116758.23500000013</v>
      </c>
      <c r="BD4024" s="141">
        <v>114379.46000000014</v>
      </c>
      <c r="BE4024" s="141">
        <v>112000.68500000014</v>
      </c>
      <c r="BF4024" s="141">
        <v>109621.91000000015</v>
      </c>
      <c r="BG4024" s="141">
        <v>107243.13500000015</v>
      </c>
      <c r="BH4024" s="141">
        <v>104864.36000000016</v>
      </c>
      <c r="BI4024" s="141">
        <v>102485.58500000017</v>
      </c>
      <c r="BJ4024" s="141">
        <v>100106.81000000017</v>
      </c>
      <c r="BK4024" s="141">
        <v>97728.035000000178</v>
      </c>
      <c r="BL4024" s="141">
        <v>95349.260000000184</v>
      </c>
      <c r="BM4024" s="141">
        <v>92970.48500000019</v>
      </c>
      <c r="BN4024" s="141">
        <v>90591.710000000196</v>
      </c>
      <c r="BO4024" s="141">
        <v>88212.935000000201</v>
      </c>
      <c r="BP4024" s="141">
        <v>85834.160000000207</v>
      </c>
    </row>
    <row r="4025" spans="4:68">
      <c r="D4025" s="174" t="s">
        <v>12404</v>
      </c>
      <c r="E4025" s="176">
        <v>15511</v>
      </c>
      <c r="F4025" s="174" t="s">
        <v>12230</v>
      </c>
      <c r="G4025" s="174" t="s">
        <v>1405</v>
      </c>
      <c r="H4025" s="174" t="s">
        <v>182</v>
      </c>
      <c r="I4025" s="174" t="s">
        <v>3098</v>
      </c>
      <c r="J4025" s="174" t="s">
        <v>12399</v>
      </c>
      <c r="K4025" s="174"/>
      <c r="L4025" s="174" t="s">
        <v>172</v>
      </c>
      <c r="M4025" s="174" t="s">
        <v>12191</v>
      </c>
      <c r="N4025" s="176">
        <v>960</v>
      </c>
      <c r="O4025" s="174" t="s">
        <v>3407</v>
      </c>
      <c r="P4025" s="177">
        <v>39264</v>
      </c>
      <c r="Q4025" s="176">
        <v>72</v>
      </c>
      <c r="R4025" s="175">
        <v>1147.1300000000001</v>
      </c>
      <c r="S4025" s="175">
        <v>14363.87</v>
      </c>
      <c r="T4025" s="178">
        <v>1</v>
      </c>
      <c r="U4025" s="96">
        <v>16</v>
      </c>
      <c r="V4025" s="38" t="s">
        <v>126</v>
      </c>
      <c r="W4025" s="38"/>
      <c r="X4025" s="137">
        <v>193.88749999999999</v>
      </c>
      <c r="Y4025" s="138">
        <v>68484</v>
      </c>
      <c r="Z4025" s="179">
        <v>74</v>
      </c>
      <c r="AA4025" s="139">
        <v>2087</v>
      </c>
      <c r="AB4025" s="131"/>
      <c r="AC4025" s="38"/>
      <c r="AD4025" s="140">
        <v>14363.87</v>
      </c>
      <c r="AE4025" s="141">
        <v>14169.9825</v>
      </c>
      <c r="AF4025" s="141">
        <v>13976.094999999999</v>
      </c>
      <c r="AG4025" s="141">
        <v>13782.207499999999</v>
      </c>
      <c r="AH4025" s="141">
        <v>13588.319999999998</v>
      </c>
      <c r="AI4025" s="141">
        <v>13394.432499999997</v>
      </c>
      <c r="AJ4025" s="141">
        <v>13200.544999999996</v>
      </c>
      <c r="AK4025" s="141">
        <v>13006.657499999996</v>
      </c>
      <c r="AL4025" s="141">
        <v>12812.769999999995</v>
      </c>
      <c r="AM4025" s="141">
        <v>12618.882499999994</v>
      </c>
      <c r="AN4025" s="141">
        <v>12424.994999999994</v>
      </c>
      <c r="AO4025" s="141">
        <v>12231.107499999993</v>
      </c>
      <c r="AP4025" s="141">
        <v>12037.219999999992</v>
      </c>
      <c r="AQ4025" s="141">
        <v>11843.332499999991</v>
      </c>
      <c r="AR4025" s="141">
        <v>11649.444999999991</v>
      </c>
      <c r="AS4025" s="141">
        <v>11455.55749999999</v>
      </c>
      <c r="AT4025" s="141">
        <v>11261.669999999989</v>
      </c>
      <c r="AU4025" s="141">
        <v>11067.782499999988</v>
      </c>
      <c r="AV4025" s="141">
        <v>10873.894999999988</v>
      </c>
      <c r="AW4025" s="141">
        <v>10680.007499999987</v>
      </c>
      <c r="AX4025" s="141">
        <v>10486.119999999986</v>
      </c>
      <c r="AY4025" s="141">
        <v>10292.232499999986</v>
      </c>
      <c r="AZ4025" s="141">
        <v>10098.344999999985</v>
      </c>
      <c r="BA4025" s="141">
        <v>9904.4574999999841</v>
      </c>
      <c r="BB4025" s="141">
        <v>9710.5699999999833</v>
      </c>
      <c r="BC4025" s="141">
        <v>9516.6824999999826</v>
      </c>
      <c r="BD4025" s="141">
        <v>9322.7949999999819</v>
      </c>
      <c r="BE4025" s="141">
        <v>9128.9074999999812</v>
      </c>
      <c r="BF4025" s="141">
        <v>8935.0199999999804</v>
      </c>
      <c r="BG4025" s="141">
        <v>8741.1324999999797</v>
      </c>
      <c r="BH4025" s="141">
        <v>8547.244999999979</v>
      </c>
      <c r="BI4025" s="141">
        <v>8353.3574999999782</v>
      </c>
      <c r="BJ4025" s="141">
        <v>8159.4699999999784</v>
      </c>
      <c r="BK4025" s="141">
        <v>7965.5824999999786</v>
      </c>
      <c r="BL4025" s="141">
        <v>7771.6949999999788</v>
      </c>
      <c r="BM4025" s="141">
        <v>7577.807499999979</v>
      </c>
      <c r="BN4025" s="141">
        <v>7383.9199999999792</v>
      </c>
      <c r="BO4025" s="141">
        <v>7190.0324999999793</v>
      </c>
      <c r="BP4025" s="141">
        <v>6996.1449999999795</v>
      </c>
    </row>
    <row r="4026" spans="4:68">
      <c r="D4026" s="174" t="s">
        <v>12405</v>
      </c>
      <c r="E4026" s="176">
        <v>779</v>
      </c>
      <c r="F4026" s="174" t="s">
        <v>12234</v>
      </c>
      <c r="G4026" s="174" t="s">
        <v>1405</v>
      </c>
      <c r="H4026" s="174" t="s">
        <v>182</v>
      </c>
      <c r="I4026" s="174" t="s">
        <v>3098</v>
      </c>
      <c r="J4026" s="174" t="s">
        <v>12399</v>
      </c>
      <c r="K4026" s="174"/>
      <c r="L4026" s="174" t="s">
        <v>172</v>
      </c>
      <c r="M4026" s="174" t="s">
        <v>12191</v>
      </c>
      <c r="N4026" s="176">
        <v>960</v>
      </c>
      <c r="O4026" s="174" t="s">
        <v>3407</v>
      </c>
      <c r="P4026" s="177">
        <v>39264</v>
      </c>
      <c r="Q4026" s="176">
        <v>72</v>
      </c>
      <c r="R4026" s="175">
        <v>57.57</v>
      </c>
      <c r="S4026" s="175">
        <v>721.43</v>
      </c>
      <c r="T4026" s="178">
        <v>1</v>
      </c>
      <c r="U4026" s="96">
        <v>16</v>
      </c>
      <c r="V4026" s="38" t="s">
        <v>126</v>
      </c>
      <c r="W4026" s="38"/>
      <c r="X4026" s="137">
        <v>9.7374999999999989</v>
      </c>
      <c r="Y4026" s="138">
        <v>68484</v>
      </c>
      <c r="Z4026" s="179">
        <v>74</v>
      </c>
      <c r="AA4026" s="139">
        <v>2087</v>
      </c>
      <c r="AB4026" s="131"/>
      <c r="AC4026" s="38"/>
      <c r="AD4026" s="140">
        <v>721.43</v>
      </c>
      <c r="AE4026" s="141">
        <v>711.6925</v>
      </c>
      <c r="AF4026" s="141">
        <v>701.95500000000004</v>
      </c>
      <c r="AG4026" s="141">
        <v>692.21750000000009</v>
      </c>
      <c r="AH4026" s="141">
        <v>682.48000000000013</v>
      </c>
      <c r="AI4026" s="141">
        <v>672.74250000000018</v>
      </c>
      <c r="AJ4026" s="141">
        <v>663.00500000000022</v>
      </c>
      <c r="AK4026" s="141">
        <v>653.26750000000027</v>
      </c>
      <c r="AL4026" s="141">
        <v>643.53000000000031</v>
      </c>
      <c r="AM4026" s="141">
        <v>633.79250000000036</v>
      </c>
      <c r="AN4026" s="141">
        <v>624.0550000000004</v>
      </c>
      <c r="AO4026" s="141">
        <v>614.31750000000045</v>
      </c>
      <c r="AP4026" s="141">
        <v>604.5800000000005</v>
      </c>
      <c r="AQ4026" s="141">
        <v>594.84250000000054</v>
      </c>
      <c r="AR4026" s="141">
        <v>585.10500000000059</v>
      </c>
      <c r="AS4026" s="141">
        <v>575.36750000000063</v>
      </c>
      <c r="AT4026" s="141">
        <v>565.63000000000068</v>
      </c>
      <c r="AU4026" s="141">
        <v>555.89250000000072</v>
      </c>
      <c r="AV4026" s="141">
        <v>546.15500000000077</v>
      </c>
      <c r="AW4026" s="141">
        <v>536.41750000000081</v>
      </c>
      <c r="AX4026" s="141">
        <v>526.68000000000086</v>
      </c>
      <c r="AY4026" s="141">
        <v>516.9425000000009</v>
      </c>
      <c r="AZ4026" s="141">
        <v>507.20500000000089</v>
      </c>
      <c r="BA4026" s="141">
        <v>497.46750000000088</v>
      </c>
      <c r="BB4026" s="141">
        <v>487.73000000000087</v>
      </c>
      <c r="BC4026" s="141">
        <v>477.99250000000086</v>
      </c>
      <c r="BD4026" s="141">
        <v>468.25500000000085</v>
      </c>
      <c r="BE4026" s="141">
        <v>458.51750000000084</v>
      </c>
      <c r="BF4026" s="141">
        <v>448.78000000000083</v>
      </c>
      <c r="BG4026" s="141">
        <v>439.04250000000081</v>
      </c>
      <c r="BH4026" s="141">
        <v>429.3050000000008</v>
      </c>
      <c r="BI4026" s="141">
        <v>419.56750000000079</v>
      </c>
      <c r="BJ4026" s="141">
        <v>409.83000000000078</v>
      </c>
      <c r="BK4026" s="141">
        <v>400.09250000000077</v>
      </c>
      <c r="BL4026" s="141">
        <v>390.35500000000076</v>
      </c>
      <c r="BM4026" s="141">
        <v>380.61750000000075</v>
      </c>
      <c r="BN4026" s="141">
        <v>370.88000000000073</v>
      </c>
      <c r="BO4026" s="141">
        <v>361.14250000000072</v>
      </c>
      <c r="BP4026" s="141">
        <v>351.40500000000071</v>
      </c>
    </row>
    <row r="4027" spans="4:68">
      <c r="D4027" s="174" t="s">
        <v>12406</v>
      </c>
      <c r="E4027" s="176">
        <v>1171</v>
      </c>
      <c r="F4027" s="174" t="s">
        <v>12238</v>
      </c>
      <c r="G4027" s="174" t="s">
        <v>1405</v>
      </c>
      <c r="H4027" s="174" t="s">
        <v>182</v>
      </c>
      <c r="I4027" s="174" t="s">
        <v>3098</v>
      </c>
      <c r="J4027" s="174" t="s">
        <v>12399</v>
      </c>
      <c r="K4027" s="174"/>
      <c r="L4027" s="174" t="s">
        <v>172</v>
      </c>
      <c r="M4027" s="174" t="s">
        <v>12191</v>
      </c>
      <c r="N4027" s="176">
        <v>960</v>
      </c>
      <c r="O4027" s="174" t="s">
        <v>3407</v>
      </c>
      <c r="P4027" s="177">
        <v>39264</v>
      </c>
      <c r="Q4027" s="176">
        <v>72</v>
      </c>
      <c r="R4027" s="175">
        <v>86.56</v>
      </c>
      <c r="S4027" s="175">
        <v>1084.44</v>
      </c>
      <c r="T4027" s="178">
        <v>1</v>
      </c>
      <c r="U4027" s="96">
        <v>16</v>
      </c>
      <c r="V4027" s="38" t="s">
        <v>126</v>
      </c>
      <c r="W4027" s="38"/>
      <c r="X4027" s="137">
        <v>14.637499999999999</v>
      </c>
      <c r="Y4027" s="138">
        <v>68484</v>
      </c>
      <c r="Z4027" s="179">
        <v>74</v>
      </c>
      <c r="AA4027" s="139">
        <v>2087</v>
      </c>
      <c r="AB4027" s="131"/>
      <c r="AC4027" s="38"/>
      <c r="AD4027" s="140">
        <v>1084.44</v>
      </c>
      <c r="AE4027" s="141">
        <v>1069.8025</v>
      </c>
      <c r="AF4027" s="141">
        <v>1055.165</v>
      </c>
      <c r="AG4027" s="141">
        <v>1040.5274999999999</v>
      </c>
      <c r="AH4027" s="141">
        <v>1025.8899999999999</v>
      </c>
      <c r="AI4027" s="141">
        <v>1011.2524999999998</v>
      </c>
      <c r="AJ4027" s="141">
        <v>996.61499999999978</v>
      </c>
      <c r="AK4027" s="141">
        <v>981.97749999999974</v>
      </c>
      <c r="AL4027" s="141">
        <v>967.33999999999969</v>
      </c>
      <c r="AM4027" s="141">
        <v>952.70249999999965</v>
      </c>
      <c r="AN4027" s="141">
        <v>938.0649999999996</v>
      </c>
      <c r="AO4027" s="141">
        <v>923.42749999999955</v>
      </c>
      <c r="AP4027" s="141">
        <v>908.78999999999951</v>
      </c>
      <c r="AQ4027" s="141">
        <v>894.15249999999946</v>
      </c>
      <c r="AR4027" s="141">
        <v>879.51499999999942</v>
      </c>
      <c r="AS4027" s="141">
        <v>864.87749999999937</v>
      </c>
      <c r="AT4027" s="141">
        <v>850.23999999999933</v>
      </c>
      <c r="AU4027" s="141">
        <v>835.60249999999928</v>
      </c>
      <c r="AV4027" s="141">
        <v>820.96499999999924</v>
      </c>
      <c r="AW4027" s="141">
        <v>806.32749999999919</v>
      </c>
      <c r="AX4027" s="141">
        <v>791.68999999999915</v>
      </c>
      <c r="AY4027" s="141">
        <v>777.0524999999991</v>
      </c>
      <c r="AZ4027" s="141">
        <v>762.41499999999905</v>
      </c>
      <c r="BA4027" s="141">
        <v>747.77749999999901</v>
      </c>
      <c r="BB4027" s="141">
        <v>733.13999999999896</v>
      </c>
      <c r="BC4027" s="141">
        <v>718.50249999999892</v>
      </c>
      <c r="BD4027" s="141">
        <v>703.86499999999887</v>
      </c>
      <c r="BE4027" s="141">
        <v>689.22749999999883</v>
      </c>
      <c r="BF4027" s="141">
        <v>674.58999999999878</v>
      </c>
      <c r="BG4027" s="141">
        <v>659.95249999999874</v>
      </c>
      <c r="BH4027" s="141">
        <v>645.31499999999869</v>
      </c>
      <c r="BI4027" s="141">
        <v>630.67749999999864</v>
      </c>
      <c r="BJ4027" s="141">
        <v>616.0399999999986</v>
      </c>
      <c r="BK4027" s="141">
        <v>601.40249999999855</v>
      </c>
      <c r="BL4027" s="141">
        <v>586.76499999999851</v>
      </c>
      <c r="BM4027" s="141">
        <v>572.12749999999846</v>
      </c>
      <c r="BN4027" s="141">
        <v>557.48999999999842</v>
      </c>
      <c r="BO4027" s="141">
        <v>542.85249999999837</v>
      </c>
      <c r="BP4027" s="141">
        <v>528.21499999999833</v>
      </c>
    </row>
    <row r="4028" spans="4:68">
      <c r="D4028" s="174" t="s">
        <v>12407</v>
      </c>
      <c r="E4028" s="176">
        <v>3836</v>
      </c>
      <c r="F4028" s="174" t="s">
        <v>11273</v>
      </c>
      <c r="G4028" s="174" t="s">
        <v>12408</v>
      </c>
      <c r="H4028" s="174" t="s">
        <v>174</v>
      </c>
      <c r="I4028" s="174" t="s">
        <v>3098</v>
      </c>
      <c r="J4028" s="174" t="s">
        <v>12409</v>
      </c>
      <c r="K4028" s="174"/>
      <c r="L4028" s="174" t="s">
        <v>4439</v>
      </c>
      <c r="M4028" s="174" t="s">
        <v>12410</v>
      </c>
      <c r="N4028" s="176">
        <v>960</v>
      </c>
      <c r="O4028" s="174" t="s">
        <v>3407</v>
      </c>
      <c r="P4028" s="177">
        <v>39264</v>
      </c>
      <c r="Q4028" s="176">
        <v>72</v>
      </c>
      <c r="R4028" s="175">
        <v>283.7</v>
      </c>
      <c r="S4028" s="175">
        <v>3552.3</v>
      </c>
      <c r="T4028" s="178">
        <v>1</v>
      </c>
      <c r="U4028" s="96">
        <v>6</v>
      </c>
      <c r="V4028" s="38" t="s">
        <v>116</v>
      </c>
      <c r="W4028" s="38"/>
      <c r="X4028" s="137">
        <v>47.949999999999996</v>
      </c>
      <c r="Y4028" s="138">
        <v>68484</v>
      </c>
      <c r="Z4028" s="179">
        <v>74</v>
      </c>
      <c r="AA4028" s="139">
        <v>2087</v>
      </c>
      <c r="AB4028" s="131"/>
      <c r="AC4028" s="38"/>
      <c r="AD4028" s="140">
        <v>3552.3</v>
      </c>
      <c r="AE4028" s="141">
        <v>3504.3500000000004</v>
      </c>
      <c r="AF4028" s="141">
        <v>3456.4000000000005</v>
      </c>
      <c r="AG4028" s="141">
        <v>3408.4500000000007</v>
      </c>
      <c r="AH4028" s="141">
        <v>3360.5000000000009</v>
      </c>
      <c r="AI4028" s="141">
        <v>3312.5500000000011</v>
      </c>
      <c r="AJ4028" s="141">
        <v>3264.6000000000013</v>
      </c>
      <c r="AK4028" s="141">
        <v>3216.6500000000015</v>
      </c>
      <c r="AL4028" s="141">
        <v>3168.7000000000016</v>
      </c>
      <c r="AM4028" s="141">
        <v>3120.7500000000018</v>
      </c>
      <c r="AN4028" s="141">
        <v>3072.800000000002</v>
      </c>
      <c r="AO4028" s="141">
        <v>3024.8500000000022</v>
      </c>
      <c r="AP4028" s="141">
        <v>2976.9000000000024</v>
      </c>
      <c r="AQ4028" s="141">
        <v>2928.9500000000025</v>
      </c>
      <c r="AR4028" s="141">
        <v>2881.0000000000027</v>
      </c>
      <c r="AS4028" s="141">
        <v>2833.0500000000029</v>
      </c>
      <c r="AT4028" s="141">
        <v>2785.1000000000031</v>
      </c>
      <c r="AU4028" s="141">
        <v>2737.1500000000033</v>
      </c>
      <c r="AV4028" s="141">
        <v>2689.2000000000035</v>
      </c>
      <c r="AW4028" s="141">
        <v>2641.2500000000036</v>
      </c>
      <c r="AX4028" s="141">
        <v>2593.3000000000038</v>
      </c>
      <c r="AY4028" s="141">
        <v>2545.350000000004</v>
      </c>
      <c r="AZ4028" s="141">
        <v>2497.4000000000042</v>
      </c>
      <c r="BA4028" s="141">
        <v>2449.4500000000044</v>
      </c>
      <c r="BB4028" s="141">
        <v>2401.5000000000045</v>
      </c>
      <c r="BC4028" s="141">
        <v>2353.5500000000047</v>
      </c>
      <c r="BD4028" s="141">
        <v>2305.6000000000049</v>
      </c>
      <c r="BE4028" s="141">
        <v>2257.6500000000051</v>
      </c>
      <c r="BF4028" s="141">
        <v>2209.7000000000053</v>
      </c>
      <c r="BG4028" s="141">
        <v>2161.7500000000055</v>
      </c>
      <c r="BH4028" s="141">
        <v>2113.8000000000056</v>
      </c>
      <c r="BI4028" s="141">
        <v>2065.8500000000058</v>
      </c>
      <c r="BJ4028" s="141">
        <v>2017.9000000000058</v>
      </c>
      <c r="BK4028" s="141">
        <v>1969.9500000000057</v>
      </c>
      <c r="BL4028" s="141">
        <v>1922.0000000000057</v>
      </c>
      <c r="BM4028" s="141">
        <v>1874.0500000000056</v>
      </c>
      <c r="BN4028" s="141">
        <v>1826.1000000000056</v>
      </c>
      <c r="BO4028" s="141">
        <v>1778.1500000000055</v>
      </c>
      <c r="BP4028" s="141">
        <v>1730.2000000000055</v>
      </c>
    </row>
    <row r="4029" spans="4:68">
      <c r="D4029" s="174" t="s">
        <v>12411</v>
      </c>
      <c r="E4029" s="176">
        <v>31994</v>
      </c>
      <c r="F4029" s="174" t="s">
        <v>11265</v>
      </c>
      <c r="G4029" s="174" t="s">
        <v>12408</v>
      </c>
      <c r="H4029" s="174" t="s">
        <v>174</v>
      </c>
      <c r="I4029" s="174" t="s">
        <v>3098</v>
      </c>
      <c r="J4029" s="174" t="s">
        <v>12409</v>
      </c>
      <c r="K4029" s="174"/>
      <c r="L4029" s="174" t="s">
        <v>4439</v>
      </c>
      <c r="M4029" s="174" t="s">
        <v>12410</v>
      </c>
      <c r="N4029" s="176">
        <v>960</v>
      </c>
      <c r="O4029" s="174" t="s">
        <v>3407</v>
      </c>
      <c r="P4029" s="177">
        <v>39264</v>
      </c>
      <c r="Q4029" s="176">
        <v>72</v>
      </c>
      <c r="R4029" s="175">
        <v>2366.19</v>
      </c>
      <c r="S4029" s="175">
        <v>29627.81</v>
      </c>
      <c r="T4029" s="178">
        <v>1</v>
      </c>
      <c r="U4029" s="96">
        <v>6</v>
      </c>
      <c r="V4029" s="38" t="s">
        <v>116</v>
      </c>
      <c r="W4029" s="38"/>
      <c r="X4029" s="137">
        <v>399.92500000000001</v>
      </c>
      <c r="Y4029" s="138">
        <v>68484</v>
      </c>
      <c r="Z4029" s="179">
        <v>74</v>
      </c>
      <c r="AA4029" s="139">
        <v>2087</v>
      </c>
      <c r="AB4029" s="131"/>
      <c r="AC4029" s="38"/>
      <c r="AD4029" s="140">
        <v>29627.81</v>
      </c>
      <c r="AE4029" s="141">
        <v>29227.885000000002</v>
      </c>
      <c r="AF4029" s="141">
        <v>28827.960000000003</v>
      </c>
      <c r="AG4029" s="141">
        <v>28428.035000000003</v>
      </c>
      <c r="AH4029" s="141">
        <v>28028.110000000004</v>
      </c>
      <c r="AI4029" s="141">
        <v>27628.185000000005</v>
      </c>
      <c r="AJ4029" s="141">
        <v>27228.260000000006</v>
      </c>
      <c r="AK4029" s="141">
        <v>26828.335000000006</v>
      </c>
      <c r="AL4029" s="141">
        <v>26428.410000000007</v>
      </c>
      <c r="AM4029" s="141">
        <v>26028.485000000008</v>
      </c>
      <c r="AN4029" s="141">
        <v>25628.560000000009</v>
      </c>
      <c r="AO4029" s="141">
        <v>25228.635000000009</v>
      </c>
      <c r="AP4029" s="141">
        <v>24828.71000000001</v>
      </c>
      <c r="AQ4029" s="141">
        <v>24428.785000000011</v>
      </c>
      <c r="AR4029" s="141">
        <v>24028.860000000011</v>
      </c>
      <c r="AS4029" s="141">
        <v>23628.935000000012</v>
      </c>
      <c r="AT4029" s="141">
        <v>23229.010000000013</v>
      </c>
      <c r="AU4029" s="141">
        <v>22829.085000000014</v>
      </c>
      <c r="AV4029" s="141">
        <v>22429.160000000014</v>
      </c>
      <c r="AW4029" s="141">
        <v>22029.235000000015</v>
      </c>
      <c r="AX4029" s="141">
        <v>21629.310000000016</v>
      </c>
      <c r="AY4029" s="141">
        <v>21229.385000000017</v>
      </c>
      <c r="AZ4029" s="141">
        <v>20829.460000000017</v>
      </c>
      <c r="BA4029" s="141">
        <v>20429.535000000018</v>
      </c>
      <c r="BB4029" s="141">
        <v>20029.610000000019</v>
      </c>
      <c r="BC4029" s="141">
        <v>19629.685000000019</v>
      </c>
      <c r="BD4029" s="141">
        <v>19229.76000000002</v>
      </c>
      <c r="BE4029" s="141">
        <v>18829.835000000021</v>
      </c>
      <c r="BF4029" s="141">
        <v>18429.910000000022</v>
      </c>
      <c r="BG4029" s="141">
        <v>18029.985000000022</v>
      </c>
      <c r="BH4029" s="141">
        <v>17630.060000000023</v>
      </c>
      <c r="BI4029" s="141">
        <v>17230.135000000024</v>
      </c>
      <c r="BJ4029" s="141">
        <v>16830.210000000025</v>
      </c>
      <c r="BK4029" s="141">
        <v>16430.285000000025</v>
      </c>
      <c r="BL4029" s="141">
        <v>16030.360000000026</v>
      </c>
      <c r="BM4029" s="141">
        <v>15630.435000000027</v>
      </c>
      <c r="BN4029" s="141">
        <v>15230.510000000028</v>
      </c>
      <c r="BO4029" s="141">
        <v>14830.585000000028</v>
      </c>
      <c r="BP4029" s="141">
        <v>14430.660000000029</v>
      </c>
    </row>
    <row r="4030" spans="4:68">
      <c r="D4030" s="174" t="s">
        <v>12412</v>
      </c>
      <c r="E4030" s="176">
        <v>1725</v>
      </c>
      <c r="F4030" s="174" t="s">
        <v>11278</v>
      </c>
      <c r="G4030" s="174" t="s">
        <v>12408</v>
      </c>
      <c r="H4030" s="174" t="s">
        <v>174</v>
      </c>
      <c r="I4030" s="174" t="s">
        <v>3098</v>
      </c>
      <c r="J4030" s="174" t="s">
        <v>12409</v>
      </c>
      <c r="K4030" s="174"/>
      <c r="L4030" s="174" t="s">
        <v>4439</v>
      </c>
      <c r="M4030" s="174" t="s">
        <v>12410</v>
      </c>
      <c r="N4030" s="176">
        <v>960</v>
      </c>
      <c r="O4030" s="174" t="s">
        <v>3407</v>
      </c>
      <c r="P4030" s="177">
        <v>39264</v>
      </c>
      <c r="Q4030" s="176">
        <v>72</v>
      </c>
      <c r="R4030" s="175">
        <v>127.56</v>
      </c>
      <c r="S4030" s="175">
        <v>1597.44</v>
      </c>
      <c r="T4030" s="178">
        <v>1</v>
      </c>
      <c r="U4030" s="96">
        <v>6</v>
      </c>
      <c r="V4030" s="38" t="s">
        <v>116</v>
      </c>
      <c r="W4030" s="38"/>
      <c r="X4030" s="137">
        <v>21.5625</v>
      </c>
      <c r="Y4030" s="138">
        <v>68484</v>
      </c>
      <c r="Z4030" s="179">
        <v>74</v>
      </c>
      <c r="AA4030" s="139">
        <v>2087</v>
      </c>
      <c r="AB4030" s="131"/>
      <c r="AC4030" s="38"/>
      <c r="AD4030" s="140">
        <v>1597.44</v>
      </c>
      <c r="AE4030" s="141">
        <v>1575.8775000000001</v>
      </c>
      <c r="AF4030" s="141">
        <v>1554.3150000000001</v>
      </c>
      <c r="AG4030" s="141">
        <v>1532.7525000000001</v>
      </c>
      <c r="AH4030" s="141">
        <v>1511.19</v>
      </c>
      <c r="AI4030" s="141">
        <v>1489.6275000000001</v>
      </c>
      <c r="AJ4030" s="141">
        <v>1468.0650000000001</v>
      </c>
      <c r="AK4030" s="141">
        <v>1446.5025000000001</v>
      </c>
      <c r="AL4030" s="141">
        <v>1424.94</v>
      </c>
      <c r="AM4030" s="141">
        <v>1403.3775000000001</v>
      </c>
      <c r="AN4030" s="141">
        <v>1381.8150000000001</v>
      </c>
      <c r="AO4030" s="141">
        <v>1360.2525000000001</v>
      </c>
      <c r="AP4030" s="141">
        <v>1338.69</v>
      </c>
      <c r="AQ4030" s="141">
        <v>1317.1275000000001</v>
      </c>
      <c r="AR4030" s="141">
        <v>1295.5650000000001</v>
      </c>
      <c r="AS4030" s="141">
        <v>1274.0025000000001</v>
      </c>
      <c r="AT4030" s="141">
        <v>1252.44</v>
      </c>
      <c r="AU4030" s="141">
        <v>1230.8775000000001</v>
      </c>
      <c r="AV4030" s="141">
        <v>1209.3150000000001</v>
      </c>
      <c r="AW4030" s="141">
        <v>1187.7525000000001</v>
      </c>
      <c r="AX4030" s="141">
        <v>1166.19</v>
      </c>
      <c r="AY4030" s="141">
        <v>1144.6275000000001</v>
      </c>
      <c r="AZ4030" s="141">
        <v>1123.0650000000001</v>
      </c>
      <c r="BA4030" s="141">
        <v>1101.5025000000001</v>
      </c>
      <c r="BB4030" s="141">
        <v>1079.94</v>
      </c>
      <c r="BC4030" s="141">
        <v>1058.3775000000001</v>
      </c>
      <c r="BD4030" s="141">
        <v>1036.8150000000001</v>
      </c>
      <c r="BE4030" s="141">
        <v>1015.2525000000001</v>
      </c>
      <c r="BF4030" s="141">
        <v>993.69</v>
      </c>
      <c r="BG4030" s="141">
        <v>972.12750000000005</v>
      </c>
      <c r="BH4030" s="141">
        <v>950.56500000000005</v>
      </c>
      <c r="BI4030" s="141">
        <v>929.00250000000005</v>
      </c>
      <c r="BJ4030" s="141">
        <v>907.44</v>
      </c>
      <c r="BK4030" s="141">
        <v>885.87750000000005</v>
      </c>
      <c r="BL4030" s="141">
        <v>864.31500000000005</v>
      </c>
      <c r="BM4030" s="141">
        <v>842.75250000000005</v>
      </c>
      <c r="BN4030" s="141">
        <v>821.19</v>
      </c>
      <c r="BO4030" s="141">
        <v>799.62750000000005</v>
      </c>
      <c r="BP4030" s="141">
        <v>778.06500000000005</v>
      </c>
    </row>
    <row r="4031" spans="4:68">
      <c r="D4031" s="174" t="s">
        <v>12413</v>
      </c>
      <c r="E4031" s="176">
        <v>2178</v>
      </c>
      <c r="F4031" s="174" t="s">
        <v>11280</v>
      </c>
      <c r="G4031" s="174" t="s">
        <v>12408</v>
      </c>
      <c r="H4031" s="174" t="s">
        <v>174</v>
      </c>
      <c r="I4031" s="174" t="s">
        <v>3098</v>
      </c>
      <c r="J4031" s="174" t="s">
        <v>12409</v>
      </c>
      <c r="K4031" s="174"/>
      <c r="L4031" s="174" t="s">
        <v>4439</v>
      </c>
      <c r="M4031" s="174" t="s">
        <v>12410</v>
      </c>
      <c r="N4031" s="176">
        <v>960</v>
      </c>
      <c r="O4031" s="174" t="s">
        <v>3407</v>
      </c>
      <c r="P4031" s="177">
        <v>39264</v>
      </c>
      <c r="Q4031" s="176">
        <v>72</v>
      </c>
      <c r="R4031" s="175">
        <v>161.05000000000001</v>
      </c>
      <c r="S4031" s="175">
        <v>2016.95</v>
      </c>
      <c r="T4031" s="178">
        <v>1</v>
      </c>
      <c r="U4031" s="96">
        <v>6</v>
      </c>
      <c r="V4031" s="38" t="s">
        <v>116</v>
      </c>
      <c r="W4031" s="38"/>
      <c r="X4031" s="137">
        <v>27.224999999999998</v>
      </c>
      <c r="Y4031" s="138">
        <v>68484</v>
      </c>
      <c r="Z4031" s="179">
        <v>74</v>
      </c>
      <c r="AA4031" s="139">
        <v>2087</v>
      </c>
      <c r="AB4031" s="131"/>
      <c r="AC4031" s="38"/>
      <c r="AD4031" s="140">
        <v>2016.95</v>
      </c>
      <c r="AE4031" s="141">
        <v>1989.7250000000001</v>
      </c>
      <c r="AF4031" s="141">
        <v>1962.5000000000002</v>
      </c>
      <c r="AG4031" s="141">
        <v>1935.2750000000003</v>
      </c>
      <c r="AH4031" s="141">
        <v>1908.0500000000004</v>
      </c>
      <c r="AI4031" s="141">
        <v>1880.8250000000005</v>
      </c>
      <c r="AJ4031" s="141">
        <v>1853.6000000000006</v>
      </c>
      <c r="AK4031" s="141">
        <v>1826.3750000000007</v>
      </c>
      <c r="AL4031" s="141">
        <v>1799.1500000000008</v>
      </c>
      <c r="AM4031" s="141">
        <v>1771.9250000000009</v>
      </c>
      <c r="AN4031" s="141">
        <v>1744.700000000001</v>
      </c>
      <c r="AO4031" s="141">
        <v>1717.475000000001</v>
      </c>
      <c r="AP4031" s="141">
        <v>1690.2500000000011</v>
      </c>
      <c r="AQ4031" s="141">
        <v>1663.0250000000012</v>
      </c>
      <c r="AR4031" s="141">
        <v>1635.8000000000013</v>
      </c>
      <c r="AS4031" s="141">
        <v>1608.5750000000014</v>
      </c>
      <c r="AT4031" s="141">
        <v>1581.3500000000015</v>
      </c>
      <c r="AU4031" s="141">
        <v>1554.1250000000016</v>
      </c>
      <c r="AV4031" s="141">
        <v>1526.9000000000017</v>
      </c>
      <c r="AW4031" s="141">
        <v>1499.6750000000018</v>
      </c>
      <c r="AX4031" s="141">
        <v>1472.4500000000019</v>
      </c>
      <c r="AY4031" s="141">
        <v>1445.225000000002</v>
      </c>
      <c r="AZ4031" s="141">
        <v>1418.000000000002</v>
      </c>
      <c r="BA4031" s="141">
        <v>1390.7750000000021</v>
      </c>
      <c r="BB4031" s="141">
        <v>1363.5500000000022</v>
      </c>
      <c r="BC4031" s="141">
        <v>1336.3250000000023</v>
      </c>
      <c r="BD4031" s="141">
        <v>1309.1000000000024</v>
      </c>
      <c r="BE4031" s="141">
        <v>1281.8750000000025</v>
      </c>
      <c r="BF4031" s="141">
        <v>1254.6500000000026</v>
      </c>
      <c r="BG4031" s="141">
        <v>1227.4250000000027</v>
      </c>
      <c r="BH4031" s="141">
        <v>1200.2000000000028</v>
      </c>
      <c r="BI4031" s="141">
        <v>1172.9750000000029</v>
      </c>
      <c r="BJ4031" s="141">
        <v>1145.750000000003</v>
      </c>
      <c r="BK4031" s="141">
        <v>1118.525000000003</v>
      </c>
      <c r="BL4031" s="141">
        <v>1091.3000000000031</v>
      </c>
      <c r="BM4031" s="141">
        <v>1064.0750000000032</v>
      </c>
      <c r="BN4031" s="141">
        <v>1036.8500000000033</v>
      </c>
      <c r="BO4031" s="141">
        <v>1009.6250000000033</v>
      </c>
      <c r="BP4031" s="141">
        <v>982.40000000000327</v>
      </c>
    </row>
    <row r="4032" spans="4:68">
      <c r="D4032" s="174" t="s">
        <v>12414</v>
      </c>
      <c r="E4032" s="176">
        <v>1356</v>
      </c>
      <c r="F4032" s="174" t="s">
        <v>11893</v>
      </c>
      <c r="G4032" s="174" t="s">
        <v>12408</v>
      </c>
      <c r="H4032" s="174" t="s">
        <v>174</v>
      </c>
      <c r="I4032" s="174" t="s">
        <v>3098</v>
      </c>
      <c r="J4032" s="174" t="s">
        <v>12409</v>
      </c>
      <c r="K4032" s="174"/>
      <c r="L4032" s="174" t="s">
        <v>4439</v>
      </c>
      <c r="M4032" s="174" t="s">
        <v>12410</v>
      </c>
      <c r="N4032" s="176">
        <v>960</v>
      </c>
      <c r="O4032" s="174" t="s">
        <v>3407</v>
      </c>
      <c r="P4032" s="177">
        <v>39264</v>
      </c>
      <c r="Q4032" s="176">
        <v>72</v>
      </c>
      <c r="R4032" s="175">
        <v>100.28</v>
      </c>
      <c r="S4032" s="175">
        <v>1255.72</v>
      </c>
      <c r="T4032" s="178">
        <v>1</v>
      </c>
      <c r="U4032" s="96">
        <v>6</v>
      </c>
      <c r="V4032" s="38" t="s">
        <v>116</v>
      </c>
      <c r="W4032" s="38"/>
      <c r="X4032" s="137">
        <v>16.950000000000003</v>
      </c>
      <c r="Y4032" s="138">
        <v>68484</v>
      </c>
      <c r="Z4032" s="179">
        <v>74</v>
      </c>
      <c r="AA4032" s="139">
        <v>2087</v>
      </c>
      <c r="AB4032" s="131"/>
      <c r="AC4032" s="38"/>
      <c r="AD4032" s="140">
        <v>1255.72</v>
      </c>
      <c r="AE4032" s="141">
        <v>1238.77</v>
      </c>
      <c r="AF4032" s="141">
        <v>1221.82</v>
      </c>
      <c r="AG4032" s="141">
        <v>1204.8699999999999</v>
      </c>
      <c r="AH4032" s="141">
        <v>1187.9199999999998</v>
      </c>
      <c r="AI4032" s="141">
        <v>1170.9699999999998</v>
      </c>
      <c r="AJ4032" s="141">
        <v>1154.0199999999998</v>
      </c>
      <c r="AK4032" s="141">
        <v>1137.0699999999997</v>
      </c>
      <c r="AL4032" s="141">
        <v>1120.1199999999997</v>
      </c>
      <c r="AM4032" s="141">
        <v>1103.1699999999996</v>
      </c>
      <c r="AN4032" s="141">
        <v>1086.2199999999996</v>
      </c>
      <c r="AO4032" s="141">
        <v>1069.2699999999995</v>
      </c>
      <c r="AP4032" s="141">
        <v>1052.3199999999995</v>
      </c>
      <c r="AQ4032" s="141">
        <v>1035.3699999999994</v>
      </c>
      <c r="AR4032" s="141">
        <v>1018.4199999999994</v>
      </c>
      <c r="AS4032" s="141">
        <v>1001.4699999999993</v>
      </c>
      <c r="AT4032" s="141">
        <v>984.5199999999993</v>
      </c>
      <c r="AU4032" s="141">
        <v>967.56999999999925</v>
      </c>
      <c r="AV4032" s="141">
        <v>950.61999999999921</v>
      </c>
      <c r="AW4032" s="141">
        <v>933.66999999999916</v>
      </c>
      <c r="AX4032" s="141">
        <v>916.71999999999912</v>
      </c>
      <c r="AY4032" s="141">
        <v>899.76999999999907</v>
      </c>
      <c r="AZ4032" s="141">
        <v>882.81999999999903</v>
      </c>
      <c r="BA4032" s="141">
        <v>865.86999999999898</v>
      </c>
      <c r="BB4032" s="141">
        <v>848.91999999999894</v>
      </c>
      <c r="BC4032" s="141">
        <v>831.96999999999889</v>
      </c>
      <c r="BD4032" s="141">
        <v>815.01999999999884</v>
      </c>
      <c r="BE4032" s="141">
        <v>798.0699999999988</v>
      </c>
      <c r="BF4032" s="141">
        <v>781.11999999999875</v>
      </c>
      <c r="BG4032" s="141">
        <v>764.16999999999871</v>
      </c>
      <c r="BH4032" s="141">
        <v>747.21999999999866</v>
      </c>
      <c r="BI4032" s="141">
        <v>730.26999999999862</v>
      </c>
      <c r="BJ4032" s="141">
        <v>713.31999999999857</v>
      </c>
      <c r="BK4032" s="141">
        <v>696.36999999999853</v>
      </c>
      <c r="BL4032" s="141">
        <v>679.41999999999848</v>
      </c>
      <c r="BM4032" s="141">
        <v>662.46999999999844</v>
      </c>
      <c r="BN4032" s="141">
        <v>645.51999999999839</v>
      </c>
      <c r="BO4032" s="141">
        <v>628.56999999999834</v>
      </c>
      <c r="BP4032" s="141">
        <v>611.6199999999983</v>
      </c>
    </row>
    <row r="4033" spans="4:68">
      <c r="D4033" s="174" t="s">
        <v>12415</v>
      </c>
      <c r="E4033" s="176">
        <v>2594774</v>
      </c>
      <c r="F4033" s="174" t="s">
        <v>11756</v>
      </c>
      <c r="G4033" s="174" t="s">
        <v>1640</v>
      </c>
      <c r="H4033" s="174" t="s">
        <v>190</v>
      </c>
      <c r="I4033" s="174" t="s">
        <v>3098</v>
      </c>
      <c r="J4033" s="174" t="s">
        <v>12416</v>
      </c>
      <c r="K4033" s="174"/>
      <c r="L4033" s="174" t="s">
        <v>7136</v>
      </c>
      <c r="M4033" s="174" t="s">
        <v>3800</v>
      </c>
      <c r="N4033" s="176">
        <v>600</v>
      </c>
      <c r="O4033" s="174" t="s">
        <v>3407</v>
      </c>
      <c r="P4033" s="177">
        <v>39264</v>
      </c>
      <c r="Q4033" s="176">
        <v>72</v>
      </c>
      <c r="R4033" s="175">
        <v>307048.25</v>
      </c>
      <c r="S4033" s="175">
        <v>2287725.75</v>
      </c>
      <c r="T4033" s="178">
        <v>1</v>
      </c>
      <c r="U4033" s="96">
        <v>12</v>
      </c>
      <c r="V4033" s="38" t="s">
        <v>122</v>
      </c>
      <c r="W4033" s="38"/>
      <c r="X4033" s="137">
        <v>51895.479999999996</v>
      </c>
      <c r="Y4033" s="138">
        <v>57527</v>
      </c>
      <c r="Z4033" s="179">
        <v>44</v>
      </c>
      <c r="AA4033" s="139">
        <v>2057</v>
      </c>
      <c r="AB4033" s="131"/>
      <c r="AC4033" s="38"/>
      <c r="AD4033" s="140">
        <v>2287725.75</v>
      </c>
      <c r="AE4033" s="141">
        <v>2235830.27</v>
      </c>
      <c r="AF4033" s="141">
        <v>2183934.79</v>
      </c>
      <c r="AG4033" s="141">
        <v>2132039.31</v>
      </c>
      <c r="AH4033" s="141">
        <v>2080143.83</v>
      </c>
      <c r="AI4033" s="141">
        <v>2028248.35</v>
      </c>
      <c r="AJ4033" s="141">
        <v>1976352.87</v>
      </c>
      <c r="AK4033" s="141">
        <v>1924457.3900000001</v>
      </c>
      <c r="AL4033" s="141">
        <v>1872561.9100000001</v>
      </c>
      <c r="AM4033" s="141">
        <v>1820666.4300000002</v>
      </c>
      <c r="AN4033" s="141">
        <v>1768770.9500000002</v>
      </c>
      <c r="AO4033" s="141">
        <v>1716875.4700000002</v>
      </c>
      <c r="AP4033" s="141">
        <v>1664979.9900000002</v>
      </c>
      <c r="AQ4033" s="141">
        <v>1613084.5100000002</v>
      </c>
      <c r="AR4033" s="141">
        <v>1561189.0300000003</v>
      </c>
      <c r="AS4033" s="141">
        <v>1509293.5500000003</v>
      </c>
      <c r="AT4033" s="141">
        <v>1457398.0700000003</v>
      </c>
      <c r="AU4033" s="141">
        <v>1405502.5900000003</v>
      </c>
      <c r="AV4033" s="141">
        <v>1353607.1100000003</v>
      </c>
      <c r="AW4033" s="141">
        <v>1301711.6300000004</v>
      </c>
      <c r="AX4033" s="141">
        <v>1249816.1500000004</v>
      </c>
      <c r="AY4033" s="141">
        <v>1197920.6700000004</v>
      </c>
      <c r="AZ4033" s="141">
        <v>1146025.1900000004</v>
      </c>
      <c r="BA4033" s="141">
        <v>1094129.7100000004</v>
      </c>
      <c r="BB4033" s="141">
        <v>1042234.2300000004</v>
      </c>
      <c r="BC4033" s="141">
        <v>990338.75000000047</v>
      </c>
      <c r="BD4033" s="141">
        <v>938443.27000000048</v>
      </c>
      <c r="BE4033" s="141">
        <v>886547.7900000005</v>
      </c>
      <c r="BF4033" s="141">
        <v>834652.31000000052</v>
      </c>
      <c r="BG4033" s="141">
        <v>782756.83000000054</v>
      </c>
      <c r="BH4033" s="141">
        <v>730861.35000000056</v>
      </c>
      <c r="BI4033" s="141">
        <v>678965.87000000058</v>
      </c>
      <c r="BJ4033" s="141">
        <v>627070.3900000006</v>
      </c>
      <c r="BK4033" s="141">
        <v>575174.91000000061</v>
      </c>
      <c r="BL4033" s="141">
        <v>523279.43000000063</v>
      </c>
      <c r="BM4033" s="141">
        <v>471383.95000000065</v>
      </c>
      <c r="BN4033" s="141">
        <v>419488.47000000067</v>
      </c>
      <c r="BO4033" s="141">
        <v>367592.99000000069</v>
      </c>
      <c r="BP4033" s="141">
        <v>315697.51000000071</v>
      </c>
    </row>
    <row r="4034" spans="4:68">
      <c r="D4034" s="174" t="s">
        <v>12417</v>
      </c>
      <c r="E4034" s="176">
        <v>3662406</v>
      </c>
      <c r="F4034" s="174" t="s">
        <v>12230</v>
      </c>
      <c r="G4034" s="174" t="s">
        <v>1640</v>
      </c>
      <c r="H4034" s="174" t="s">
        <v>190</v>
      </c>
      <c r="I4034" s="174" t="s">
        <v>3098</v>
      </c>
      <c r="J4034" s="174" t="s">
        <v>12416</v>
      </c>
      <c r="K4034" s="174"/>
      <c r="L4034" s="174" t="s">
        <v>7136</v>
      </c>
      <c r="M4034" s="174" t="s">
        <v>3800</v>
      </c>
      <c r="N4034" s="176">
        <v>600</v>
      </c>
      <c r="O4034" s="174" t="s">
        <v>3407</v>
      </c>
      <c r="P4034" s="177">
        <v>39264</v>
      </c>
      <c r="Q4034" s="176">
        <v>72</v>
      </c>
      <c r="R4034" s="175">
        <v>433384.71</v>
      </c>
      <c r="S4034" s="175">
        <v>3229021.29</v>
      </c>
      <c r="T4034" s="178">
        <v>1</v>
      </c>
      <c r="U4034" s="96">
        <v>12</v>
      </c>
      <c r="V4034" s="38" t="s">
        <v>122</v>
      </c>
      <c r="W4034" s="38"/>
      <c r="X4034" s="137">
        <v>73248.12</v>
      </c>
      <c r="Y4034" s="138">
        <v>57527</v>
      </c>
      <c r="Z4034" s="179">
        <v>44</v>
      </c>
      <c r="AA4034" s="139">
        <v>2057</v>
      </c>
      <c r="AB4034" s="131"/>
      <c r="AC4034" s="38"/>
      <c r="AD4034" s="140">
        <v>3229021.29</v>
      </c>
      <c r="AE4034" s="141">
        <v>3155773.17</v>
      </c>
      <c r="AF4034" s="141">
        <v>3082525.05</v>
      </c>
      <c r="AG4034" s="141">
        <v>3009276.9299999997</v>
      </c>
      <c r="AH4034" s="141">
        <v>2936028.8099999996</v>
      </c>
      <c r="AI4034" s="141">
        <v>2862780.6899999995</v>
      </c>
      <c r="AJ4034" s="141">
        <v>2789532.5699999994</v>
      </c>
      <c r="AK4034" s="141">
        <v>2716284.4499999993</v>
      </c>
      <c r="AL4034" s="141">
        <v>2643036.3299999991</v>
      </c>
      <c r="AM4034" s="141">
        <v>2569788.209999999</v>
      </c>
      <c r="AN4034" s="141">
        <v>2496540.0899999989</v>
      </c>
      <c r="AO4034" s="141">
        <v>2423291.9699999988</v>
      </c>
      <c r="AP4034" s="141">
        <v>2350043.8499999987</v>
      </c>
      <c r="AQ4034" s="141">
        <v>2276795.7299999986</v>
      </c>
      <c r="AR4034" s="141">
        <v>2203547.6099999985</v>
      </c>
      <c r="AS4034" s="141">
        <v>2130299.4899999984</v>
      </c>
      <c r="AT4034" s="141">
        <v>2057051.3699999982</v>
      </c>
      <c r="AU4034" s="141">
        <v>1983803.2499999981</v>
      </c>
      <c r="AV4034" s="141">
        <v>1910555.129999998</v>
      </c>
      <c r="AW4034" s="141">
        <v>1837307.0099999979</v>
      </c>
      <c r="AX4034" s="141">
        <v>1764058.8899999978</v>
      </c>
      <c r="AY4034" s="141">
        <v>1690810.7699999977</v>
      </c>
      <c r="AZ4034" s="141">
        <v>1617562.6499999976</v>
      </c>
      <c r="BA4034" s="141">
        <v>1544314.5299999975</v>
      </c>
      <c r="BB4034" s="141">
        <v>1471066.4099999974</v>
      </c>
      <c r="BC4034" s="141">
        <v>1397818.2899999972</v>
      </c>
      <c r="BD4034" s="141">
        <v>1324570.1699999971</v>
      </c>
      <c r="BE4034" s="141">
        <v>1251322.049999997</v>
      </c>
      <c r="BF4034" s="141">
        <v>1178073.9299999969</v>
      </c>
      <c r="BG4034" s="141">
        <v>1104825.8099999968</v>
      </c>
      <c r="BH4034" s="141">
        <v>1031577.6899999968</v>
      </c>
      <c r="BI4034" s="141">
        <v>958329.56999999681</v>
      </c>
      <c r="BJ4034" s="141">
        <v>885081.44999999681</v>
      </c>
      <c r="BK4034" s="141">
        <v>811833.32999999681</v>
      </c>
      <c r="BL4034" s="141">
        <v>738585.20999999682</v>
      </c>
      <c r="BM4034" s="141">
        <v>665337.08999999682</v>
      </c>
      <c r="BN4034" s="141">
        <v>592088.96999999683</v>
      </c>
      <c r="BO4034" s="141">
        <v>518840.84999999683</v>
      </c>
      <c r="BP4034" s="141">
        <v>445592.72999999684</v>
      </c>
    </row>
    <row r="4035" spans="4:68">
      <c r="D4035" s="174" t="s">
        <v>12418</v>
      </c>
      <c r="E4035" s="176">
        <v>400644</v>
      </c>
      <c r="F4035" s="174" t="s">
        <v>12232</v>
      </c>
      <c r="G4035" s="174" t="s">
        <v>1640</v>
      </c>
      <c r="H4035" s="174" t="s">
        <v>190</v>
      </c>
      <c r="I4035" s="174" t="s">
        <v>3098</v>
      </c>
      <c r="J4035" s="174" t="s">
        <v>12416</v>
      </c>
      <c r="K4035" s="174"/>
      <c r="L4035" s="174" t="s">
        <v>7136</v>
      </c>
      <c r="M4035" s="174" t="s">
        <v>3800</v>
      </c>
      <c r="N4035" s="176">
        <v>600</v>
      </c>
      <c r="O4035" s="174" t="s">
        <v>3407</v>
      </c>
      <c r="P4035" s="177">
        <v>39264</v>
      </c>
      <c r="Q4035" s="176">
        <v>72</v>
      </c>
      <c r="R4035" s="175">
        <v>47409.54</v>
      </c>
      <c r="S4035" s="175">
        <v>353234.46</v>
      </c>
      <c r="T4035" s="178">
        <v>1</v>
      </c>
      <c r="U4035" s="96">
        <v>12</v>
      </c>
      <c r="V4035" s="38" t="s">
        <v>122</v>
      </c>
      <c r="W4035" s="38"/>
      <c r="X4035" s="137">
        <v>8012.88</v>
      </c>
      <c r="Y4035" s="138">
        <v>57527</v>
      </c>
      <c r="Z4035" s="179">
        <v>44</v>
      </c>
      <c r="AA4035" s="139">
        <v>2057</v>
      </c>
      <c r="AB4035" s="131"/>
      <c r="AC4035" s="38"/>
      <c r="AD4035" s="140">
        <v>353234.46</v>
      </c>
      <c r="AE4035" s="141">
        <v>345221.58</v>
      </c>
      <c r="AF4035" s="141">
        <v>337208.7</v>
      </c>
      <c r="AG4035" s="141">
        <v>329195.82</v>
      </c>
      <c r="AH4035" s="141">
        <v>321182.94</v>
      </c>
      <c r="AI4035" s="141">
        <v>313170.06</v>
      </c>
      <c r="AJ4035" s="141">
        <v>305157.18</v>
      </c>
      <c r="AK4035" s="141">
        <v>297144.3</v>
      </c>
      <c r="AL4035" s="141">
        <v>289131.42</v>
      </c>
      <c r="AM4035" s="141">
        <v>281118.53999999998</v>
      </c>
      <c r="AN4035" s="141">
        <v>273105.65999999997</v>
      </c>
      <c r="AO4035" s="141">
        <v>265092.77999999997</v>
      </c>
      <c r="AP4035" s="141">
        <v>257079.89999999997</v>
      </c>
      <c r="AQ4035" s="141">
        <v>249067.01999999996</v>
      </c>
      <c r="AR4035" s="141">
        <v>241054.13999999996</v>
      </c>
      <c r="AS4035" s="141">
        <v>233041.25999999995</v>
      </c>
      <c r="AT4035" s="141">
        <v>225028.37999999995</v>
      </c>
      <c r="AU4035" s="141">
        <v>217015.49999999994</v>
      </c>
      <c r="AV4035" s="141">
        <v>209002.61999999994</v>
      </c>
      <c r="AW4035" s="141">
        <v>200989.73999999993</v>
      </c>
      <c r="AX4035" s="141">
        <v>192976.85999999993</v>
      </c>
      <c r="AY4035" s="141">
        <v>184963.97999999992</v>
      </c>
      <c r="AZ4035" s="141">
        <v>176951.09999999992</v>
      </c>
      <c r="BA4035" s="141">
        <v>168938.21999999991</v>
      </c>
      <c r="BB4035" s="141">
        <v>160925.33999999991</v>
      </c>
      <c r="BC4035" s="141">
        <v>152912.4599999999</v>
      </c>
      <c r="BD4035" s="141">
        <v>144899.5799999999</v>
      </c>
      <c r="BE4035" s="141">
        <v>136886.6999999999</v>
      </c>
      <c r="BF4035" s="141">
        <v>128873.81999999989</v>
      </c>
      <c r="BG4035" s="141">
        <v>120860.93999999989</v>
      </c>
      <c r="BH4035" s="141">
        <v>112848.05999999988</v>
      </c>
      <c r="BI4035" s="141">
        <v>104835.17999999988</v>
      </c>
      <c r="BJ4035" s="141">
        <v>96822.299999999872</v>
      </c>
      <c r="BK4035" s="141">
        <v>88809.419999999867</v>
      </c>
      <c r="BL4035" s="141">
        <v>80796.539999999863</v>
      </c>
      <c r="BM4035" s="141">
        <v>72783.659999999858</v>
      </c>
      <c r="BN4035" s="141">
        <v>64770.779999999861</v>
      </c>
      <c r="BO4035" s="141">
        <v>56757.899999999863</v>
      </c>
      <c r="BP4035" s="141">
        <v>48745.019999999866</v>
      </c>
    </row>
    <row r="4036" spans="4:68">
      <c r="D4036" s="174" t="s">
        <v>12419</v>
      </c>
      <c r="E4036" s="176">
        <v>1732462</v>
      </c>
      <c r="F4036" s="174" t="s">
        <v>12234</v>
      </c>
      <c r="G4036" s="174" t="s">
        <v>1640</v>
      </c>
      <c r="H4036" s="174" t="s">
        <v>190</v>
      </c>
      <c r="I4036" s="174" t="s">
        <v>3098</v>
      </c>
      <c r="J4036" s="174" t="s">
        <v>12416</v>
      </c>
      <c r="K4036" s="174"/>
      <c r="L4036" s="174" t="s">
        <v>7136</v>
      </c>
      <c r="M4036" s="174" t="s">
        <v>3800</v>
      </c>
      <c r="N4036" s="176">
        <v>600</v>
      </c>
      <c r="O4036" s="174" t="s">
        <v>3407</v>
      </c>
      <c r="P4036" s="177">
        <v>39264</v>
      </c>
      <c r="Q4036" s="176">
        <v>72</v>
      </c>
      <c r="R4036" s="176">
        <v>205008</v>
      </c>
      <c r="S4036" s="176">
        <v>1527454</v>
      </c>
      <c r="T4036" s="178">
        <v>1</v>
      </c>
      <c r="U4036" s="96">
        <v>12</v>
      </c>
      <c r="V4036" s="38" t="s">
        <v>122</v>
      </c>
      <c r="W4036" s="38"/>
      <c r="X4036" s="137">
        <v>34649.24</v>
      </c>
      <c r="Y4036" s="138">
        <v>57527</v>
      </c>
      <c r="Z4036" s="179">
        <v>44</v>
      </c>
      <c r="AA4036" s="139">
        <v>2057</v>
      </c>
      <c r="AB4036" s="131"/>
      <c r="AC4036" s="38"/>
      <c r="AD4036" s="140">
        <v>1527454</v>
      </c>
      <c r="AE4036" s="141">
        <v>1492804.76</v>
      </c>
      <c r="AF4036" s="141">
        <v>1458155.52</v>
      </c>
      <c r="AG4036" s="141">
        <v>1423506.28</v>
      </c>
      <c r="AH4036" s="141">
        <v>1388857.04</v>
      </c>
      <c r="AI4036" s="141">
        <v>1354207.8</v>
      </c>
      <c r="AJ4036" s="141">
        <v>1319558.56</v>
      </c>
      <c r="AK4036" s="141">
        <v>1284909.32</v>
      </c>
      <c r="AL4036" s="141">
        <v>1250260.08</v>
      </c>
      <c r="AM4036" s="141">
        <v>1215610.8400000001</v>
      </c>
      <c r="AN4036" s="141">
        <v>1180961.6000000001</v>
      </c>
      <c r="AO4036" s="141">
        <v>1146312.3600000001</v>
      </c>
      <c r="AP4036" s="141">
        <v>1111663.1200000001</v>
      </c>
      <c r="AQ4036" s="141">
        <v>1077013.8800000001</v>
      </c>
      <c r="AR4036" s="141">
        <v>1042364.6400000001</v>
      </c>
      <c r="AS4036" s="141">
        <v>1007715.4000000001</v>
      </c>
      <c r="AT4036" s="141">
        <v>973066.16000000015</v>
      </c>
      <c r="AU4036" s="141">
        <v>938416.92000000016</v>
      </c>
      <c r="AV4036" s="141">
        <v>903767.68000000017</v>
      </c>
      <c r="AW4036" s="141">
        <v>869118.44000000018</v>
      </c>
      <c r="AX4036" s="141">
        <v>834469.20000000019</v>
      </c>
      <c r="AY4036" s="141">
        <v>799819.9600000002</v>
      </c>
      <c r="AZ4036" s="141">
        <v>765170.7200000002</v>
      </c>
      <c r="BA4036" s="141">
        <v>730521.48000000021</v>
      </c>
      <c r="BB4036" s="141">
        <v>695872.24000000022</v>
      </c>
      <c r="BC4036" s="141">
        <v>661223.00000000023</v>
      </c>
      <c r="BD4036" s="141">
        <v>626573.76000000024</v>
      </c>
      <c r="BE4036" s="141">
        <v>591924.52000000025</v>
      </c>
      <c r="BF4036" s="141">
        <v>557275.28000000026</v>
      </c>
      <c r="BG4036" s="141">
        <v>522626.04000000027</v>
      </c>
      <c r="BH4036" s="141">
        <v>487976.80000000028</v>
      </c>
      <c r="BI4036" s="141">
        <v>453327.56000000029</v>
      </c>
      <c r="BJ4036" s="141">
        <v>418678.3200000003</v>
      </c>
      <c r="BK4036" s="141">
        <v>384029.08000000031</v>
      </c>
      <c r="BL4036" s="141">
        <v>349379.84000000032</v>
      </c>
      <c r="BM4036" s="141">
        <v>314730.60000000033</v>
      </c>
      <c r="BN4036" s="141">
        <v>280081.36000000034</v>
      </c>
      <c r="BO4036" s="141">
        <v>245432.12000000034</v>
      </c>
      <c r="BP4036" s="141">
        <v>210782.88000000035</v>
      </c>
    </row>
    <row r="4037" spans="4:68">
      <c r="D4037" s="174" t="s">
        <v>12420</v>
      </c>
      <c r="E4037" s="176">
        <v>85976</v>
      </c>
      <c r="F4037" s="174" t="s">
        <v>12236</v>
      </c>
      <c r="G4037" s="174" t="s">
        <v>1640</v>
      </c>
      <c r="H4037" s="174" t="s">
        <v>190</v>
      </c>
      <c r="I4037" s="174" t="s">
        <v>3098</v>
      </c>
      <c r="J4037" s="174" t="s">
        <v>12416</v>
      </c>
      <c r="K4037" s="174"/>
      <c r="L4037" s="174" t="s">
        <v>7136</v>
      </c>
      <c r="M4037" s="174" t="s">
        <v>3800</v>
      </c>
      <c r="N4037" s="176">
        <v>600</v>
      </c>
      <c r="O4037" s="174" t="s">
        <v>3407</v>
      </c>
      <c r="P4037" s="177">
        <v>39264</v>
      </c>
      <c r="Q4037" s="176">
        <v>72</v>
      </c>
      <c r="R4037" s="175">
        <v>10173.82</v>
      </c>
      <c r="S4037" s="175">
        <v>75802.179999999993</v>
      </c>
      <c r="T4037" s="178">
        <v>1</v>
      </c>
      <c r="U4037" s="96">
        <v>12</v>
      </c>
      <c r="V4037" s="38" t="s">
        <v>122</v>
      </c>
      <c r="W4037" s="38"/>
      <c r="X4037" s="137">
        <v>1719.52</v>
      </c>
      <c r="Y4037" s="138">
        <v>57527</v>
      </c>
      <c r="Z4037" s="179">
        <v>44</v>
      </c>
      <c r="AA4037" s="139">
        <v>2057</v>
      </c>
      <c r="AB4037" s="131"/>
      <c r="AC4037" s="38"/>
      <c r="AD4037" s="140">
        <v>75802.179999999993</v>
      </c>
      <c r="AE4037" s="141">
        <v>74082.659999999989</v>
      </c>
      <c r="AF4037" s="141">
        <v>72363.139999999985</v>
      </c>
      <c r="AG4037" s="141">
        <v>70643.619999999981</v>
      </c>
      <c r="AH4037" s="141">
        <v>68924.099999999977</v>
      </c>
      <c r="AI4037" s="141">
        <v>67204.579999999973</v>
      </c>
      <c r="AJ4037" s="141">
        <v>65485.059999999976</v>
      </c>
      <c r="AK4037" s="141">
        <v>63765.539999999979</v>
      </c>
      <c r="AL4037" s="141">
        <v>62046.019999999982</v>
      </c>
      <c r="AM4037" s="141">
        <v>60326.499999999985</v>
      </c>
      <c r="AN4037" s="141">
        <v>58606.979999999989</v>
      </c>
      <c r="AO4037" s="141">
        <v>56887.459999999992</v>
      </c>
      <c r="AP4037" s="141">
        <v>55167.939999999995</v>
      </c>
      <c r="AQ4037" s="141">
        <v>53448.42</v>
      </c>
      <c r="AR4037" s="141">
        <v>51728.9</v>
      </c>
      <c r="AS4037" s="141">
        <v>50009.380000000005</v>
      </c>
      <c r="AT4037" s="141">
        <v>48289.860000000008</v>
      </c>
      <c r="AU4037" s="141">
        <v>46570.340000000011</v>
      </c>
      <c r="AV4037" s="141">
        <v>44850.820000000014</v>
      </c>
      <c r="AW4037" s="141">
        <v>43131.300000000017</v>
      </c>
      <c r="AX4037" s="141">
        <v>41411.780000000021</v>
      </c>
      <c r="AY4037" s="141">
        <v>39692.260000000024</v>
      </c>
      <c r="AZ4037" s="141">
        <v>37972.740000000027</v>
      </c>
      <c r="BA4037" s="141">
        <v>36253.22000000003</v>
      </c>
      <c r="BB4037" s="141">
        <v>34533.700000000033</v>
      </c>
      <c r="BC4037" s="141">
        <v>32814.180000000037</v>
      </c>
      <c r="BD4037" s="141">
        <v>31094.660000000036</v>
      </c>
      <c r="BE4037" s="141">
        <v>29375.140000000036</v>
      </c>
      <c r="BF4037" s="141">
        <v>27655.620000000035</v>
      </c>
      <c r="BG4037" s="141">
        <v>25936.100000000035</v>
      </c>
      <c r="BH4037" s="141">
        <v>24216.580000000034</v>
      </c>
      <c r="BI4037" s="141">
        <v>22497.060000000034</v>
      </c>
      <c r="BJ4037" s="141">
        <v>20777.540000000034</v>
      </c>
      <c r="BK4037" s="141">
        <v>19058.020000000033</v>
      </c>
      <c r="BL4037" s="141">
        <v>17338.500000000033</v>
      </c>
      <c r="BM4037" s="141">
        <v>15618.980000000032</v>
      </c>
      <c r="BN4037" s="141">
        <v>13899.460000000032</v>
      </c>
      <c r="BO4037" s="141">
        <v>12179.940000000031</v>
      </c>
      <c r="BP4037" s="141">
        <v>10460.420000000031</v>
      </c>
    </row>
    <row r="4038" spans="4:68">
      <c r="D4038" s="174" t="s">
        <v>12421</v>
      </c>
      <c r="E4038" s="176">
        <v>96663</v>
      </c>
      <c r="F4038" s="174" t="s">
        <v>12422</v>
      </c>
      <c r="G4038" s="174" t="s">
        <v>1640</v>
      </c>
      <c r="H4038" s="174" t="s">
        <v>190</v>
      </c>
      <c r="I4038" s="174" t="s">
        <v>3098</v>
      </c>
      <c r="J4038" s="174" t="s">
        <v>12416</v>
      </c>
      <c r="K4038" s="174"/>
      <c r="L4038" s="174" t="s">
        <v>7136</v>
      </c>
      <c r="M4038" s="174" t="s">
        <v>3800</v>
      </c>
      <c r="N4038" s="176">
        <v>600</v>
      </c>
      <c r="O4038" s="174" t="s">
        <v>3407</v>
      </c>
      <c r="P4038" s="177">
        <v>39264</v>
      </c>
      <c r="Q4038" s="176">
        <v>72</v>
      </c>
      <c r="R4038" s="175">
        <v>11438.45</v>
      </c>
      <c r="S4038" s="175">
        <v>85224.55</v>
      </c>
      <c r="T4038" s="178">
        <v>1</v>
      </c>
      <c r="U4038" s="96">
        <v>12</v>
      </c>
      <c r="V4038" s="38" t="s">
        <v>122</v>
      </c>
      <c r="W4038" s="38"/>
      <c r="X4038" s="137">
        <v>1933.2599999999998</v>
      </c>
      <c r="Y4038" s="138">
        <v>57527</v>
      </c>
      <c r="Z4038" s="179">
        <v>44</v>
      </c>
      <c r="AA4038" s="139">
        <v>2057</v>
      </c>
      <c r="AB4038" s="131"/>
      <c r="AC4038" s="38"/>
      <c r="AD4038" s="140">
        <v>85224.55</v>
      </c>
      <c r="AE4038" s="141">
        <v>83291.290000000008</v>
      </c>
      <c r="AF4038" s="141">
        <v>81358.030000000013</v>
      </c>
      <c r="AG4038" s="141">
        <v>79424.770000000019</v>
      </c>
      <c r="AH4038" s="141">
        <v>77491.510000000024</v>
      </c>
      <c r="AI4038" s="141">
        <v>75558.250000000029</v>
      </c>
      <c r="AJ4038" s="141">
        <v>73624.990000000034</v>
      </c>
      <c r="AK4038" s="141">
        <v>71691.73000000004</v>
      </c>
      <c r="AL4038" s="141">
        <v>69758.470000000045</v>
      </c>
      <c r="AM4038" s="141">
        <v>67825.21000000005</v>
      </c>
      <c r="AN4038" s="141">
        <v>65891.950000000055</v>
      </c>
      <c r="AO4038" s="141">
        <v>63958.690000000053</v>
      </c>
      <c r="AP4038" s="141">
        <v>62025.430000000051</v>
      </c>
      <c r="AQ4038" s="141">
        <v>60092.170000000049</v>
      </c>
      <c r="AR4038" s="141">
        <v>58158.910000000047</v>
      </c>
      <c r="AS4038" s="141">
        <v>56225.650000000045</v>
      </c>
      <c r="AT4038" s="141">
        <v>54292.390000000043</v>
      </c>
      <c r="AU4038" s="141">
        <v>52359.130000000041</v>
      </c>
      <c r="AV4038" s="141">
        <v>50425.870000000039</v>
      </c>
      <c r="AW4038" s="141">
        <v>48492.610000000037</v>
      </c>
      <c r="AX4038" s="141">
        <v>46559.350000000035</v>
      </c>
      <c r="AY4038" s="141">
        <v>44626.090000000033</v>
      </c>
      <c r="AZ4038" s="141">
        <v>42692.830000000031</v>
      </c>
      <c r="BA4038" s="141">
        <v>40759.570000000029</v>
      </c>
      <c r="BB4038" s="141">
        <v>38826.310000000027</v>
      </c>
      <c r="BC4038" s="141">
        <v>36893.050000000025</v>
      </c>
      <c r="BD4038" s="141">
        <v>34959.790000000023</v>
      </c>
      <c r="BE4038" s="141">
        <v>33026.530000000021</v>
      </c>
      <c r="BF4038" s="141">
        <v>31093.270000000022</v>
      </c>
      <c r="BG4038" s="141">
        <v>29160.010000000024</v>
      </c>
      <c r="BH4038" s="141">
        <v>27226.750000000025</v>
      </c>
      <c r="BI4038" s="141">
        <v>25293.490000000027</v>
      </c>
      <c r="BJ4038" s="141">
        <v>23360.230000000029</v>
      </c>
      <c r="BK4038" s="141">
        <v>21426.97000000003</v>
      </c>
      <c r="BL4038" s="141">
        <v>19493.710000000032</v>
      </c>
      <c r="BM4038" s="141">
        <v>17560.450000000033</v>
      </c>
      <c r="BN4038" s="141">
        <v>15627.190000000033</v>
      </c>
      <c r="BO4038" s="141">
        <v>13693.930000000033</v>
      </c>
      <c r="BP4038" s="141">
        <v>11760.670000000033</v>
      </c>
    </row>
    <row r="4039" spans="4:68">
      <c r="D4039" s="174" t="s">
        <v>12423</v>
      </c>
      <c r="E4039" s="176">
        <v>74780</v>
      </c>
      <c r="F4039" s="174" t="s">
        <v>12238</v>
      </c>
      <c r="G4039" s="174" t="s">
        <v>1640</v>
      </c>
      <c r="H4039" s="174" t="s">
        <v>190</v>
      </c>
      <c r="I4039" s="174" t="s">
        <v>3098</v>
      </c>
      <c r="J4039" s="174" t="s">
        <v>12416</v>
      </c>
      <c r="K4039" s="174"/>
      <c r="L4039" s="174" t="s">
        <v>7136</v>
      </c>
      <c r="M4039" s="174" t="s">
        <v>3800</v>
      </c>
      <c r="N4039" s="176">
        <v>600</v>
      </c>
      <c r="O4039" s="174" t="s">
        <v>3407</v>
      </c>
      <c r="P4039" s="177">
        <v>39264</v>
      </c>
      <c r="Q4039" s="176">
        <v>72</v>
      </c>
      <c r="R4039" s="175">
        <v>8848.9599999999991</v>
      </c>
      <c r="S4039" s="175">
        <v>65931.039999999994</v>
      </c>
      <c r="T4039" s="178">
        <v>1</v>
      </c>
      <c r="U4039" s="96">
        <v>12</v>
      </c>
      <c r="V4039" s="38" t="s">
        <v>122</v>
      </c>
      <c r="W4039" s="38"/>
      <c r="X4039" s="137">
        <v>1495.6000000000001</v>
      </c>
      <c r="Y4039" s="138">
        <v>57527</v>
      </c>
      <c r="Z4039" s="179">
        <v>44</v>
      </c>
      <c r="AA4039" s="139">
        <v>2057</v>
      </c>
      <c r="AB4039" s="131"/>
      <c r="AC4039" s="38"/>
      <c r="AD4039" s="140">
        <v>65931.039999999994</v>
      </c>
      <c r="AE4039" s="141">
        <v>64435.439999999995</v>
      </c>
      <c r="AF4039" s="141">
        <v>62939.839999999997</v>
      </c>
      <c r="AG4039" s="141">
        <v>61444.24</v>
      </c>
      <c r="AH4039" s="141">
        <v>59948.639999999999</v>
      </c>
      <c r="AI4039" s="141">
        <v>58453.04</v>
      </c>
      <c r="AJ4039" s="141">
        <v>56957.440000000002</v>
      </c>
      <c r="AK4039" s="141">
        <v>55461.840000000004</v>
      </c>
      <c r="AL4039" s="141">
        <v>53966.240000000005</v>
      </c>
      <c r="AM4039" s="141">
        <v>52470.640000000007</v>
      </c>
      <c r="AN4039" s="141">
        <v>50975.040000000008</v>
      </c>
      <c r="AO4039" s="141">
        <v>49479.44000000001</v>
      </c>
      <c r="AP4039" s="141">
        <v>47983.840000000011</v>
      </c>
      <c r="AQ4039" s="141">
        <v>46488.240000000013</v>
      </c>
      <c r="AR4039" s="141">
        <v>44992.640000000014</v>
      </c>
      <c r="AS4039" s="141">
        <v>43497.040000000015</v>
      </c>
      <c r="AT4039" s="141">
        <v>42001.440000000017</v>
      </c>
      <c r="AU4039" s="141">
        <v>40505.840000000018</v>
      </c>
      <c r="AV4039" s="141">
        <v>39010.24000000002</v>
      </c>
      <c r="AW4039" s="141">
        <v>37514.640000000021</v>
      </c>
      <c r="AX4039" s="141">
        <v>36019.040000000023</v>
      </c>
      <c r="AY4039" s="141">
        <v>34523.440000000024</v>
      </c>
      <c r="AZ4039" s="141">
        <v>33027.840000000026</v>
      </c>
      <c r="BA4039" s="141">
        <v>31532.240000000027</v>
      </c>
      <c r="BB4039" s="141">
        <v>30036.640000000029</v>
      </c>
      <c r="BC4039" s="141">
        <v>28541.04000000003</v>
      </c>
      <c r="BD4039" s="141">
        <v>27045.440000000031</v>
      </c>
      <c r="BE4039" s="141">
        <v>25549.840000000033</v>
      </c>
      <c r="BF4039" s="141">
        <v>24054.240000000034</v>
      </c>
      <c r="BG4039" s="141">
        <v>22558.640000000036</v>
      </c>
      <c r="BH4039" s="141">
        <v>21063.040000000037</v>
      </c>
      <c r="BI4039" s="141">
        <v>19567.440000000039</v>
      </c>
      <c r="BJ4039" s="141">
        <v>18071.84000000004</v>
      </c>
      <c r="BK4039" s="141">
        <v>16576.240000000042</v>
      </c>
      <c r="BL4039" s="141">
        <v>15080.640000000041</v>
      </c>
      <c r="BM4039" s="141">
        <v>13585.040000000041</v>
      </c>
      <c r="BN4039" s="141">
        <v>12089.440000000041</v>
      </c>
      <c r="BO4039" s="141">
        <v>10593.84000000004</v>
      </c>
      <c r="BP4039" s="141">
        <v>9098.2400000000398</v>
      </c>
    </row>
    <row r="4040" spans="4:68">
      <c r="D4040" s="174" t="s">
        <v>12424</v>
      </c>
      <c r="E4040" s="176">
        <v>8075</v>
      </c>
      <c r="F4040" s="174" t="s">
        <v>12425</v>
      </c>
      <c r="G4040" s="174" t="s">
        <v>1640</v>
      </c>
      <c r="H4040" s="174" t="s">
        <v>190</v>
      </c>
      <c r="I4040" s="174" t="s">
        <v>3098</v>
      </c>
      <c r="J4040" s="174" t="s">
        <v>12416</v>
      </c>
      <c r="K4040" s="174"/>
      <c r="L4040" s="174" t="s">
        <v>7136</v>
      </c>
      <c r="M4040" s="174" t="s">
        <v>3800</v>
      </c>
      <c r="N4040" s="176">
        <v>600</v>
      </c>
      <c r="O4040" s="174" t="s">
        <v>3407</v>
      </c>
      <c r="P4040" s="177">
        <v>39264</v>
      </c>
      <c r="Q4040" s="176">
        <v>72</v>
      </c>
      <c r="R4040" s="175">
        <v>955.54</v>
      </c>
      <c r="S4040" s="175">
        <v>7119.46</v>
      </c>
      <c r="T4040" s="178">
        <v>1</v>
      </c>
      <c r="U4040" s="96">
        <v>12</v>
      </c>
      <c r="V4040" s="38" t="s">
        <v>122</v>
      </c>
      <c r="W4040" s="38"/>
      <c r="X4040" s="137">
        <v>161.5</v>
      </c>
      <c r="Y4040" s="138">
        <v>57527</v>
      </c>
      <c r="Z4040" s="179">
        <v>44</v>
      </c>
      <c r="AA4040" s="139">
        <v>2057</v>
      </c>
      <c r="AB4040" s="131"/>
      <c r="AC4040" s="38"/>
      <c r="AD4040" s="140">
        <v>7119.46</v>
      </c>
      <c r="AE4040" s="141">
        <v>6957.96</v>
      </c>
      <c r="AF4040" s="141">
        <v>6796.46</v>
      </c>
      <c r="AG4040" s="141">
        <v>6634.96</v>
      </c>
      <c r="AH4040" s="141">
        <v>6473.46</v>
      </c>
      <c r="AI4040" s="141">
        <v>6311.96</v>
      </c>
      <c r="AJ4040" s="141">
        <v>6150.46</v>
      </c>
      <c r="AK4040" s="141">
        <v>5988.96</v>
      </c>
      <c r="AL4040" s="141">
        <v>5827.46</v>
      </c>
      <c r="AM4040" s="141">
        <v>5665.96</v>
      </c>
      <c r="AN4040" s="141">
        <v>5504.46</v>
      </c>
      <c r="AO4040" s="141">
        <v>5342.96</v>
      </c>
      <c r="AP4040" s="141">
        <v>5181.46</v>
      </c>
      <c r="AQ4040" s="141">
        <v>5019.96</v>
      </c>
      <c r="AR4040" s="141">
        <v>4858.46</v>
      </c>
      <c r="AS4040" s="141">
        <v>4696.96</v>
      </c>
      <c r="AT4040" s="141">
        <v>4535.46</v>
      </c>
      <c r="AU4040" s="141">
        <v>4373.96</v>
      </c>
      <c r="AV4040" s="141">
        <v>4212.46</v>
      </c>
      <c r="AW4040" s="141">
        <v>4050.96</v>
      </c>
      <c r="AX4040" s="141">
        <v>3889.46</v>
      </c>
      <c r="AY4040" s="141">
        <v>3727.96</v>
      </c>
      <c r="AZ4040" s="141">
        <v>3566.46</v>
      </c>
      <c r="BA4040" s="141">
        <v>3404.96</v>
      </c>
      <c r="BB4040" s="141">
        <v>3243.46</v>
      </c>
      <c r="BC4040" s="141">
        <v>3081.96</v>
      </c>
      <c r="BD4040" s="141">
        <v>2920.46</v>
      </c>
      <c r="BE4040" s="141">
        <v>2758.96</v>
      </c>
      <c r="BF4040" s="141">
        <v>2597.46</v>
      </c>
      <c r="BG4040" s="141">
        <v>2435.96</v>
      </c>
      <c r="BH4040" s="141">
        <v>2274.46</v>
      </c>
      <c r="BI4040" s="141">
        <v>2112.96</v>
      </c>
      <c r="BJ4040" s="141">
        <v>1951.46</v>
      </c>
      <c r="BK4040" s="141">
        <v>1789.96</v>
      </c>
      <c r="BL4040" s="141">
        <v>1628.46</v>
      </c>
      <c r="BM4040" s="141">
        <v>1466.96</v>
      </c>
      <c r="BN4040" s="141">
        <v>1305.46</v>
      </c>
      <c r="BO4040" s="141">
        <v>1143.96</v>
      </c>
      <c r="BP4040" s="141">
        <v>982.46</v>
      </c>
    </row>
    <row r="4041" spans="4:68">
      <c r="D4041" s="174" t="s">
        <v>12426</v>
      </c>
      <c r="E4041" s="176">
        <v>62245</v>
      </c>
      <c r="F4041" s="174" t="s">
        <v>3472</v>
      </c>
      <c r="G4041" s="174" t="s">
        <v>12427</v>
      </c>
      <c r="H4041" s="174" t="s">
        <v>179</v>
      </c>
      <c r="I4041" s="174" t="s">
        <v>3098</v>
      </c>
      <c r="J4041" s="174" t="s">
        <v>12428</v>
      </c>
      <c r="K4041" s="174"/>
      <c r="L4041" s="174" t="s">
        <v>7136</v>
      </c>
      <c r="M4041" s="174" t="s">
        <v>7202</v>
      </c>
      <c r="N4041" s="176">
        <v>600</v>
      </c>
      <c r="O4041" s="174" t="s">
        <v>3407</v>
      </c>
      <c r="P4041" s="177">
        <v>35612</v>
      </c>
      <c r="Q4041" s="176">
        <v>192</v>
      </c>
      <c r="R4041" s="175">
        <v>19814.650000000001</v>
      </c>
      <c r="S4041" s="175">
        <v>42430.35</v>
      </c>
      <c r="T4041" s="178">
        <v>1</v>
      </c>
      <c r="U4041" s="96">
        <v>11</v>
      </c>
      <c r="V4041" s="38" t="s">
        <v>121</v>
      </c>
      <c r="W4041" s="38"/>
      <c r="X4041" s="137">
        <v>1244.8999999999999</v>
      </c>
      <c r="Y4041" s="138">
        <v>53874</v>
      </c>
      <c r="Z4041" s="179">
        <v>34</v>
      </c>
      <c r="AA4041" s="139">
        <v>2047</v>
      </c>
      <c r="AB4041" s="131"/>
      <c r="AC4041" s="38"/>
      <c r="AD4041" s="140">
        <v>42430.35</v>
      </c>
      <c r="AE4041" s="141">
        <v>41185.449999999997</v>
      </c>
      <c r="AF4041" s="141">
        <v>39940.549999999996</v>
      </c>
      <c r="AG4041" s="141">
        <v>38695.649999999994</v>
      </c>
      <c r="AH4041" s="141">
        <v>37450.749999999993</v>
      </c>
      <c r="AI4041" s="141">
        <v>36205.849999999991</v>
      </c>
      <c r="AJ4041" s="141">
        <v>34960.94999999999</v>
      </c>
      <c r="AK4041" s="141">
        <v>33716.049999999988</v>
      </c>
      <c r="AL4041" s="141">
        <v>32471.149999999987</v>
      </c>
      <c r="AM4041" s="141">
        <v>31226.249999999985</v>
      </c>
      <c r="AN4041" s="141">
        <v>29981.349999999984</v>
      </c>
      <c r="AO4041" s="141">
        <v>28736.449999999983</v>
      </c>
      <c r="AP4041" s="141">
        <v>27491.549999999981</v>
      </c>
      <c r="AQ4041" s="141">
        <v>26246.64999999998</v>
      </c>
      <c r="AR4041" s="141">
        <v>25001.749999999978</v>
      </c>
      <c r="AS4041" s="141">
        <v>23756.849999999977</v>
      </c>
      <c r="AT4041" s="141">
        <v>22511.949999999975</v>
      </c>
      <c r="AU4041" s="141">
        <v>21267.049999999974</v>
      </c>
      <c r="AV4041" s="141">
        <v>20022.149999999972</v>
      </c>
      <c r="AW4041" s="141">
        <v>18777.249999999971</v>
      </c>
      <c r="AX4041" s="141">
        <v>17532.349999999969</v>
      </c>
      <c r="AY4041" s="141">
        <v>16287.44999999997</v>
      </c>
      <c r="AZ4041" s="141">
        <v>15042.54999999997</v>
      </c>
      <c r="BA4041" s="141">
        <v>13797.649999999971</v>
      </c>
      <c r="BB4041" s="141">
        <v>12552.749999999971</v>
      </c>
      <c r="BC4041" s="141">
        <v>11307.849999999971</v>
      </c>
      <c r="BD4041" s="141">
        <v>10062.949999999972</v>
      </c>
      <c r="BE4041" s="141">
        <v>8818.049999999972</v>
      </c>
      <c r="BF4041" s="141">
        <v>7573.1499999999724</v>
      </c>
      <c r="BG4041" s="141">
        <v>6328.2499999999727</v>
      </c>
      <c r="BH4041" s="141">
        <v>5083.3499999999731</v>
      </c>
      <c r="BI4041" s="141">
        <v>3838.4499999999734</v>
      </c>
      <c r="BJ4041" s="141">
        <v>2593.5499999999738</v>
      </c>
      <c r="BK4041" s="141">
        <v>1348.6499999999739</v>
      </c>
      <c r="BL4041" s="141">
        <v>103.74999999997408</v>
      </c>
      <c r="BM4041" s="141">
        <v>0</v>
      </c>
      <c r="BN4041" s="141">
        <v>0</v>
      </c>
      <c r="BO4041" s="141">
        <v>0</v>
      </c>
      <c r="BP4041" s="141">
        <v>0</v>
      </c>
    </row>
    <row r="4042" spans="4:68">
      <c r="D4042" s="174" t="s">
        <v>12429</v>
      </c>
      <c r="E4042" s="176">
        <v>554182</v>
      </c>
      <c r="F4042" s="174" t="s">
        <v>3475</v>
      </c>
      <c r="G4042" s="174" t="s">
        <v>12427</v>
      </c>
      <c r="H4042" s="174" t="s">
        <v>179</v>
      </c>
      <c r="I4042" s="174" t="s">
        <v>3098</v>
      </c>
      <c r="J4042" s="174" t="s">
        <v>12428</v>
      </c>
      <c r="K4042" s="174"/>
      <c r="L4042" s="174" t="s">
        <v>7136</v>
      </c>
      <c r="M4042" s="174" t="s">
        <v>7202</v>
      </c>
      <c r="N4042" s="176">
        <v>600</v>
      </c>
      <c r="O4042" s="174" t="s">
        <v>3407</v>
      </c>
      <c r="P4042" s="177">
        <v>35612</v>
      </c>
      <c r="Q4042" s="176">
        <v>192</v>
      </c>
      <c r="R4042" s="175">
        <v>176414.6</v>
      </c>
      <c r="S4042" s="175">
        <v>377767.4</v>
      </c>
      <c r="T4042" s="178">
        <v>1</v>
      </c>
      <c r="U4042" s="96">
        <v>11</v>
      </c>
      <c r="V4042" s="38" t="s">
        <v>121</v>
      </c>
      <c r="W4042" s="38"/>
      <c r="X4042" s="137">
        <v>11083.64</v>
      </c>
      <c r="Y4042" s="138">
        <v>53874</v>
      </c>
      <c r="Z4042" s="179">
        <v>34</v>
      </c>
      <c r="AA4042" s="139">
        <v>2047</v>
      </c>
      <c r="AB4042" s="131"/>
      <c r="AC4042" s="38"/>
      <c r="AD4042" s="140">
        <v>377767.4</v>
      </c>
      <c r="AE4042" s="141">
        <v>366683.76</v>
      </c>
      <c r="AF4042" s="141">
        <v>355600.12</v>
      </c>
      <c r="AG4042" s="141">
        <v>344516.48</v>
      </c>
      <c r="AH4042" s="141">
        <v>333432.83999999997</v>
      </c>
      <c r="AI4042" s="141">
        <v>322349.19999999995</v>
      </c>
      <c r="AJ4042" s="141">
        <v>311265.55999999994</v>
      </c>
      <c r="AK4042" s="141">
        <v>300181.91999999993</v>
      </c>
      <c r="AL4042" s="141">
        <v>289098.27999999991</v>
      </c>
      <c r="AM4042" s="141">
        <v>278014.6399999999</v>
      </c>
      <c r="AN4042" s="141">
        <v>266930.99999999988</v>
      </c>
      <c r="AO4042" s="141">
        <v>255847.35999999987</v>
      </c>
      <c r="AP4042" s="141">
        <v>244763.71999999986</v>
      </c>
      <c r="AQ4042" s="141">
        <v>233680.07999999984</v>
      </c>
      <c r="AR4042" s="141">
        <v>222596.43999999983</v>
      </c>
      <c r="AS4042" s="141">
        <v>211512.79999999981</v>
      </c>
      <c r="AT4042" s="141">
        <v>200429.1599999998</v>
      </c>
      <c r="AU4042" s="141">
        <v>189345.51999999979</v>
      </c>
      <c r="AV4042" s="141">
        <v>178261.87999999977</v>
      </c>
      <c r="AW4042" s="141">
        <v>167178.23999999976</v>
      </c>
      <c r="AX4042" s="141">
        <v>156094.59999999974</v>
      </c>
      <c r="AY4042" s="141">
        <v>145010.95999999973</v>
      </c>
      <c r="AZ4042" s="141">
        <v>133927.31999999972</v>
      </c>
      <c r="BA4042" s="141">
        <v>122843.67999999972</v>
      </c>
      <c r="BB4042" s="141">
        <v>111760.03999999972</v>
      </c>
      <c r="BC4042" s="141">
        <v>100676.39999999972</v>
      </c>
      <c r="BD4042" s="141">
        <v>89592.759999999718</v>
      </c>
      <c r="BE4042" s="141">
        <v>78509.119999999719</v>
      </c>
      <c r="BF4042" s="141">
        <v>67425.479999999719</v>
      </c>
      <c r="BG4042" s="141">
        <v>56341.83999999972</v>
      </c>
      <c r="BH4042" s="141">
        <v>45258.199999999721</v>
      </c>
      <c r="BI4042" s="141">
        <v>34174.559999999721</v>
      </c>
      <c r="BJ4042" s="141">
        <v>23090.919999999722</v>
      </c>
      <c r="BK4042" s="141">
        <v>12007.279999999722</v>
      </c>
      <c r="BL4042" s="141">
        <v>923.63999999972293</v>
      </c>
      <c r="BM4042" s="141">
        <v>0</v>
      </c>
      <c r="BN4042" s="141">
        <v>0</v>
      </c>
      <c r="BO4042" s="141">
        <v>0</v>
      </c>
      <c r="BP4042" s="141">
        <v>0</v>
      </c>
    </row>
    <row r="4043" spans="4:68">
      <c r="D4043" s="174" t="s">
        <v>12430</v>
      </c>
      <c r="E4043" s="176">
        <v>9848457</v>
      </c>
      <c r="F4043" s="174" t="s">
        <v>3466</v>
      </c>
      <c r="G4043" s="174" t="s">
        <v>12427</v>
      </c>
      <c r="H4043" s="174" t="s">
        <v>179</v>
      </c>
      <c r="I4043" s="174" t="s">
        <v>3098</v>
      </c>
      <c r="J4043" s="174" t="s">
        <v>12428</v>
      </c>
      <c r="K4043" s="174"/>
      <c r="L4043" s="174" t="s">
        <v>7136</v>
      </c>
      <c r="M4043" s="174" t="s">
        <v>7202</v>
      </c>
      <c r="N4043" s="176">
        <v>600</v>
      </c>
      <c r="O4043" s="174" t="s">
        <v>3407</v>
      </c>
      <c r="P4043" s="177">
        <v>35612</v>
      </c>
      <c r="Q4043" s="176">
        <v>192</v>
      </c>
      <c r="R4043" s="175">
        <v>3135092.14</v>
      </c>
      <c r="S4043" s="175">
        <v>6713364.8600000003</v>
      </c>
      <c r="T4043" s="178">
        <v>1</v>
      </c>
      <c r="U4043" s="96">
        <v>11</v>
      </c>
      <c r="V4043" s="38" t="s">
        <v>121</v>
      </c>
      <c r="W4043" s="38"/>
      <c r="X4043" s="137">
        <v>196969.14</v>
      </c>
      <c r="Y4043" s="138">
        <v>53874</v>
      </c>
      <c r="Z4043" s="179">
        <v>34</v>
      </c>
      <c r="AA4043" s="139">
        <v>2047</v>
      </c>
      <c r="AB4043" s="131"/>
      <c r="AC4043" s="38"/>
      <c r="AD4043" s="140">
        <v>6713364.8600000003</v>
      </c>
      <c r="AE4043" s="141">
        <v>6516395.7200000007</v>
      </c>
      <c r="AF4043" s="141">
        <v>6319426.580000001</v>
      </c>
      <c r="AG4043" s="141">
        <v>6122457.4400000013</v>
      </c>
      <c r="AH4043" s="141">
        <v>5925488.3000000017</v>
      </c>
      <c r="AI4043" s="141">
        <v>5728519.160000002</v>
      </c>
      <c r="AJ4043" s="141">
        <v>5531550.0200000023</v>
      </c>
      <c r="AK4043" s="141">
        <v>5334580.8800000027</v>
      </c>
      <c r="AL4043" s="141">
        <v>5137611.740000003</v>
      </c>
      <c r="AM4043" s="141">
        <v>4940642.6000000034</v>
      </c>
      <c r="AN4043" s="141">
        <v>4743673.4600000037</v>
      </c>
      <c r="AO4043" s="141">
        <v>4546704.320000004</v>
      </c>
      <c r="AP4043" s="141">
        <v>4349735.1800000044</v>
      </c>
      <c r="AQ4043" s="141">
        <v>4152766.0400000042</v>
      </c>
      <c r="AR4043" s="141">
        <v>3955796.9000000041</v>
      </c>
      <c r="AS4043" s="141">
        <v>3758827.760000004</v>
      </c>
      <c r="AT4043" s="141">
        <v>3561858.6200000038</v>
      </c>
      <c r="AU4043" s="141">
        <v>3364889.4800000037</v>
      </c>
      <c r="AV4043" s="141">
        <v>3167920.3400000036</v>
      </c>
      <c r="AW4043" s="141">
        <v>2970951.2000000034</v>
      </c>
      <c r="AX4043" s="141">
        <v>2773982.0600000033</v>
      </c>
      <c r="AY4043" s="141">
        <v>2577012.9200000032</v>
      </c>
      <c r="AZ4043" s="141">
        <v>2380043.7800000031</v>
      </c>
      <c r="BA4043" s="141">
        <v>2183074.6400000029</v>
      </c>
      <c r="BB4043" s="141">
        <v>1986105.5000000028</v>
      </c>
      <c r="BC4043" s="141">
        <v>1789136.3600000027</v>
      </c>
      <c r="BD4043" s="141">
        <v>1592167.2200000025</v>
      </c>
      <c r="BE4043" s="141">
        <v>1395198.0800000024</v>
      </c>
      <c r="BF4043" s="141">
        <v>1198228.9400000023</v>
      </c>
      <c r="BG4043" s="141">
        <v>1001259.8000000023</v>
      </c>
      <c r="BH4043" s="141">
        <v>804290.66000000224</v>
      </c>
      <c r="BI4043" s="141">
        <v>607321.52000000223</v>
      </c>
      <c r="BJ4043" s="141">
        <v>410352.38000000222</v>
      </c>
      <c r="BK4043" s="141">
        <v>213383.2400000022</v>
      </c>
      <c r="BL4043" s="141">
        <v>16414.100000002189</v>
      </c>
      <c r="BM4043" s="141">
        <v>0</v>
      </c>
      <c r="BN4043" s="141">
        <v>0</v>
      </c>
      <c r="BO4043" s="141">
        <v>0</v>
      </c>
      <c r="BP4043" s="141">
        <v>0</v>
      </c>
    </row>
    <row r="4044" spans="4:68">
      <c r="D4044" s="174" t="s">
        <v>12431</v>
      </c>
      <c r="E4044" s="176">
        <v>10029163</v>
      </c>
      <c r="F4044" s="174" t="s">
        <v>3466</v>
      </c>
      <c r="G4044" s="174" t="s">
        <v>12427</v>
      </c>
      <c r="H4044" s="174" t="s">
        <v>179</v>
      </c>
      <c r="I4044" s="174" t="s">
        <v>3098</v>
      </c>
      <c r="J4044" s="174" t="s">
        <v>12428</v>
      </c>
      <c r="K4044" s="174"/>
      <c r="L4044" s="174" t="s">
        <v>7136</v>
      </c>
      <c r="M4044" s="174" t="s">
        <v>7202</v>
      </c>
      <c r="N4044" s="176">
        <v>600</v>
      </c>
      <c r="O4044" s="174" t="s">
        <v>3407</v>
      </c>
      <c r="P4044" s="177">
        <v>35612</v>
      </c>
      <c r="Q4044" s="176">
        <v>192</v>
      </c>
      <c r="R4044" s="175">
        <v>3192616.88</v>
      </c>
      <c r="S4044" s="175">
        <v>6836546.1200000001</v>
      </c>
      <c r="T4044" s="178">
        <v>1</v>
      </c>
      <c r="U4044" s="96">
        <v>11</v>
      </c>
      <c r="V4044" s="38" t="s">
        <v>121</v>
      </c>
      <c r="W4044" s="38"/>
      <c r="X4044" s="137">
        <v>200583.26</v>
      </c>
      <c r="Y4044" s="138">
        <v>53874</v>
      </c>
      <c r="Z4044" s="179">
        <v>34</v>
      </c>
      <c r="AA4044" s="139">
        <v>2047</v>
      </c>
      <c r="AB4044" s="131"/>
      <c r="AC4044" s="38"/>
      <c r="AD4044" s="140">
        <v>6836546.1200000001</v>
      </c>
      <c r="AE4044" s="141">
        <v>6635962.8600000003</v>
      </c>
      <c r="AF4044" s="141">
        <v>6435379.6000000006</v>
      </c>
      <c r="AG4044" s="141">
        <v>6234796.3400000008</v>
      </c>
      <c r="AH4044" s="141">
        <v>6034213.080000001</v>
      </c>
      <c r="AI4044" s="141">
        <v>5833629.8200000012</v>
      </c>
      <c r="AJ4044" s="141">
        <v>5633046.5600000015</v>
      </c>
      <c r="AK4044" s="141">
        <v>5432463.3000000017</v>
      </c>
      <c r="AL4044" s="141">
        <v>5231880.0400000019</v>
      </c>
      <c r="AM4044" s="141">
        <v>5031296.7800000021</v>
      </c>
      <c r="AN4044" s="141">
        <v>4830713.5200000023</v>
      </c>
      <c r="AO4044" s="141">
        <v>4630130.2600000026</v>
      </c>
      <c r="AP4044" s="141">
        <v>4429547.0000000028</v>
      </c>
      <c r="AQ4044" s="141">
        <v>4228963.740000003</v>
      </c>
      <c r="AR4044" s="141">
        <v>4028380.4800000032</v>
      </c>
      <c r="AS4044" s="141">
        <v>3827797.2200000035</v>
      </c>
      <c r="AT4044" s="141">
        <v>3627213.9600000037</v>
      </c>
      <c r="AU4044" s="141">
        <v>3426630.7000000039</v>
      </c>
      <c r="AV4044" s="141">
        <v>3226047.4400000041</v>
      </c>
      <c r="AW4044" s="141">
        <v>3025464.1800000044</v>
      </c>
      <c r="AX4044" s="141">
        <v>2824880.9200000046</v>
      </c>
      <c r="AY4044" s="141">
        <v>2624297.6600000048</v>
      </c>
      <c r="AZ4044" s="141">
        <v>2423714.400000005</v>
      </c>
      <c r="BA4044" s="141">
        <v>2223131.1400000053</v>
      </c>
      <c r="BB4044" s="141">
        <v>2022547.8800000052</v>
      </c>
      <c r="BC4044" s="141">
        <v>1821964.6200000052</v>
      </c>
      <c r="BD4044" s="141">
        <v>1621381.3600000052</v>
      </c>
      <c r="BE4044" s="141">
        <v>1420798.1000000052</v>
      </c>
      <c r="BF4044" s="141">
        <v>1220214.8400000052</v>
      </c>
      <c r="BG4044" s="141">
        <v>1019631.5800000052</v>
      </c>
      <c r="BH4044" s="141">
        <v>819048.32000000519</v>
      </c>
      <c r="BI4044" s="141">
        <v>618465.06000000518</v>
      </c>
      <c r="BJ4044" s="141">
        <v>417881.80000000517</v>
      </c>
      <c r="BK4044" s="141">
        <v>217298.54000000516</v>
      </c>
      <c r="BL4044" s="141">
        <v>16715.28000000515</v>
      </c>
      <c r="BM4044" s="141">
        <v>0</v>
      </c>
      <c r="BN4044" s="141">
        <v>0</v>
      </c>
      <c r="BO4044" s="141">
        <v>0</v>
      </c>
      <c r="BP4044" s="141">
        <v>0</v>
      </c>
    </row>
    <row r="4045" spans="4:68">
      <c r="D4045" s="174" t="s">
        <v>12432</v>
      </c>
      <c r="E4045" s="176">
        <v>27597</v>
      </c>
      <c r="F4045" s="174" t="s">
        <v>12131</v>
      </c>
      <c r="G4045" s="174" t="s">
        <v>12427</v>
      </c>
      <c r="H4045" s="174" t="s">
        <v>179</v>
      </c>
      <c r="I4045" s="174" t="s">
        <v>3098</v>
      </c>
      <c r="J4045" s="174" t="s">
        <v>12428</v>
      </c>
      <c r="K4045" s="174"/>
      <c r="L4045" s="174" t="s">
        <v>7136</v>
      </c>
      <c r="M4045" s="174" t="s">
        <v>7202</v>
      </c>
      <c r="N4045" s="176">
        <v>600</v>
      </c>
      <c r="O4045" s="174" t="s">
        <v>3407</v>
      </c>
      <c r="P4045" s="177">
        <v>35612</v>
      </c>
      <c r="Q4045" s="176">
        <v>192</v>
      </c>
      <c r="R4045" s="175">
        <v>8785.0400000000009</v>
      </c>
      <c r="S4045" s="175">
        <v>18811.96</v>
      </c>
      <c r="T4045" s="178">
        <v>1</v>
      </c>
      <c r="U4045" s="96">
        <v>11</v>
      </c>
      <c r="V4045" s="38" t="s">
        <v>121</v>
      </c>
      <c r="W4045" s="38"/>
      <c r="X4045" s="137">
        <v>551.93999999999994</v>
      </c>
      <c r="Y4045" s="138">
        <v>53874</v>
      </c>
      <c r="Z4045" s="179">
        <v>34</v>
      </c>
      <c r="AA4045" s="139">
        <v>2047</v>
      </c>
      <c r="AB4045" s="131"/>
      <c r="AC4045" s="38"/>
      <c r="AD4045" s="140">
        <v>18811.96</v>
      </c>
      <c r="AE4045" s="141">
        <v>18260.02</v>
      </c>
      <c r="AF4045" s="141">
        <v>17708.080000000002</v>
      </c>
      <c r="AG4045" s="141">
        <v>17156.140000000003</v>
      </c>
      <c r="AH4045" s="141">
        <v>16604.200000000004</v>
      </c>
      <c r="AI4045" s="141">
        <v>16052.260000000004</v>
      </c>
      <c r="AJ4045" s="141">
        <v>15500.320000000003</v>
      </c>
      <c r="AK4045" s="141">
        <v>14948.380000000003</v>
      </c>
      <c r="AL4045" s="141">
        <v>14396.440000000002</v>
      </c>
      <c r="AM4045" s="141">
        <v>13844.500000000002</v>
      </c>
      <c r="AN4045" s="141">
        <v>13292.560000000001</v>
      </c>
      <c r="AO4045" s="141">
        <v>12740.62</v>
      </c>
      <c r="AP4045" s="141">
        <v>12188.68</v>
      </c>
      <c r="AQ4045" s="141">
        <v>11636.74</v>
      </c>
      <c r="AR4045" s="141">
        <v>11084.8</v>
      </c>
      <c r="AS4045" s="141">
        <v>10532.859999999999</v>
      </c>
      <c r="AT4045" s="141">
        <v>9980.9199999999983</v>
      </c>
      <c r="AU4045" s="141">
        <v>9428.9799999999977</v>
      </c>
      <c r="AV4045" s="141">
        <v>8877.0399999999972</v>
      </c>
      <c r="AW4045" s="141">
        <v>8325.0999999999967</v>
      </c>
      <c r="AX4045" s="141">
        <v>7773.1599999999971</v>
      </c>
      <c r="AY4045" s="141">
        <v>7221.2199999999975</v>
      </c>
      <c r="AZ4045" s="141">
        <v>6669.2799999999979</v>
      </c>
      <c r="BA4045" s="141">
        <v>6117.3399999999983</v>
      </c>
      <c r="BB4045" s="141">
        <v>5565.3999999999987</v>
      </c>
      <c r="BC4045" s="141">
        <v>5013.4599999999991</v>
      </c>
      <c r="BD4045" s="141">
        <v>4461.5199999999995</v>
      </c>
      <c r="BE4045" s="141">
        <v>3909.5799999999995</v>
      </c>
      <c r="BF4045" s="141">
        <v>3357.6399999999994</v>
      </c>
      <c r="BG4045" s="141">
        <v>2805.6999999999994</v>
      </c>
      <c r="BH4045" s="141">
        <v>2253.7599999999993</v>
      </c>
      <c r="BI4045" s="141">
        <v>1701.8199999999993</v>
      </c>
      <c r="BJ4045" s="141">
        <v>1149.8799999999992</v>
      </c>
      <c r="BK4045" s="141">
        <v>597.93999999999926</v>
      </c>
      <c r="BL4045" s="141">
        <v>45.999999999999318</v>
      </c>
      <c r="BM4045" s="141">
        <v>0</v>
      </c>
      <c r="BN4045" s="141">
        <v>0</v>
      </c>
      <c r="BO4045" s="141">
        <v>0</v>
      </c>
      <c r="BP4045" s="141">
        <v>0</v>
      </c>
    </row>
    <row r="4046" spans="4:68">
      <c r="D4046" s="174" t="s">
        <v>12433</v>
      </c>
      <c r="E4046" s="176">
        <v>1005098</v>
      </c>
      <c r="F4046" s="174" t="s">
        <v>3516</v>
      </c>
      <c r="G4046" s="174" t="s">
        <v>12427</v>
      </c>
      <c r="H4046" s="174" t="s">
        <v>179</v>
      </c>
      <c r="I4046" s="174" t="s">
        <v>3098</v>
      </c>
      <c r="J4046" s="174" t="s">
        <v>12428</v>
      </c>
      <c r="K4046" s="174"/>
      <c r="L4046" s="174" t="s">
        <v>7136</v>
      </c>
      <c r="M4046" s="174" t="s">
        <v>7202</v>
      </c>
      <c r="N4046" s="176">
        <v>600</v>
      </c>
      <c r="O4046" s="174" t="s">
        <v>3407</v>
      </c>
      <c r="P4046" s="177">
        <v>35612</v>
      </c>
      <c r="Q4046" s="176">
        <v>192</v>
      </c>
      <c r="R4046" s="175">
        <v>319956.19</v>
      </c>
      <c r="S4046" s="175">
        <v>685141.81</v>
      </c>
      <c r="T4046" s="178">
        <v>1</v>
      </c>
      <c r="U4046" s="96">
        <v>11</v>
      </c>
      <c r="V4046" s="38" t="s">
        <v>121</v>
      </c>
      <c r="W4046" s="38"/>
      <c r="X4046" s="137">
        <v>20101.96</v>
      </c>
      <c r="Y4046" s="138">
        <v>53874</v>
      </c>
      <c r="Z4046" s="179">
        <v>34</v>
      </c>
      <c r="AA4046" s="139">
        <v>2047</v>
      </c>
      <c r="AB4046" s="131"/>
      <c r="AC4046" s="38"/>
      <c r="AD4046" s="140">
        <v>685141.81</v>
      </c>
      <c r="AE4046" s="141">
        <v>665039.85000000009</v>
      </c>
      <c r="AF4046" s="141">
        <v>644937.89000000013</v>
      </c>
      <c r="AG4046" s="141">
        <v>624835.93000000017</v>
      </c>
      <c r="AH4046" s="141">
        <v>604733.9700000002</v>
      </c>
      <c r="AI4046" s="141">
        <v>584632.01000000024</v>
      </c>
      <c r="AJ4046" s="141">
        <v>564530.05000000028</v>
      </c>
      <c r="AK4046" s="141">
        <v>544428.09000000032</v>
      </c>
      <c r="AL4046" s="141">
        <v>524326.13000000035</v>
      </c>
      <c r="AM4046" s="141">
        <v>504224.17000000033</v>
      </c>
      <c r="AN4046" s="141">
        <v>484122.21000000031</v>
      </c>
      <c r="AO4046" s="141">
        <v>464020.25000000029</v>
      </c>
      <c r="AP4046" s="141">
        <v>443918.29000000027</v>
      </c>
      <c r="AQ4046" s="141">
        <v>423816.33000000025</v>
      </c>
      <c r="AR4046" s="141">
        <v>403714.37000000023</v>
      </c>
      <c r="AS4046" s="141">
        <v>383612.41000000021</v>
      </c>
      <c r="AT4046" s="141">
        <v>363510.45000000019</v>
      </c>
      <c r="AU4046" s="141">
        <v>343408.49000000017</v>
      </c>
      <c r="AV4046" s="141">
        <v>323306.53000000014</v>
      </c>
      <c r="AW4046" s="141">
        <v>303204.57000000012</v>
      </c>
      <c r="AX4046" s="141">
        <v>283102.6100000001</v>
      </c>
      <c r="AY4046" s="141">
        <v>263000.65000000008</v>
      </c>
      <c r="AZ4046" s="141">
        <v>242898.69000000009</v>
      </c>
      <c r="BA4046" s="141">
        <v>222796.7300000001</v>
      </c>
      <c r="BB4046" s="141">
        <v>202694.77000000011</v>
      </c>
      <c r="BC4046" s="141">
        <v>182592.81000000011</v>
      </c>
      <c r="BD4046" s="141">
        <v>162490.85000000012</v>
      </c>
      <c r="BE4046" s="141">
        <v>142388.89000000013</v>
      </c>
      <c r="BF4046" s="141">
        <v>122286.93000000014</v>
      </c>
      <c r="BG4046" s="141">
        <v>102184.97000000015</v>
      </c>
      <c r="BH4046" s="141">
        <v>82083.010000000155</v>
      </c>
      <c r="BI4046" s="141">
        <v>61981.050000000156</v>
      </c>
      <c r="BJ4046" s="141">
        <v>41879.090000000157</v>
      </c>
      <c r="BK4046" s="141">
        <v>21777.130000000157</v>
      </c>
      <c r="BL4046" s="141">
        <v>1675.1700000001583</v>
      </c>
      <c r="BM4046" s="141">
        <v>0</v>
      </c>
      <c r="BN4046" s="141">
        <v>0</v>
      </c>
      <c r="BO4046" s="141">
        <v>0</v>
      </c>
      <c r="BP4046" s="141">
        <v>0</v>
      </c>
    </row>
    <row r="4047" spans="4:68">
      <c r="D4047" s="174" t="s">
        <v>12434</v>
      </c>
      <c r="E4047" s="176">
        <v>61460</v>
      </c>
      <c r="F4047" s="174" t="s">
        <v>4671</v>
      </c>
      <c r="G4047" s="174" t="s">
        <v>12427</v>
      </c>
      <c r="H4047" s="174" t="s">
        <v>179</v>
      </c>
      <c r="I4047" s="174" t="s">
        <v>3098</v>
      </c>
      <c r="J4047" s="174" t="s">
        <v>12428</v>
      </c>
      <c r="K4047" s="174"/>
      <c r="L4047" s="174" t="s">
        <v>7136</v>
      </c>
      <c r="M4047" s="174" t="s">
        <v>7202</v>
      </c>
      <c r="N4047" s="176">
        <v>600</v>
      </c>
      <c r="O4047" s="174" t="s">
        <v>3407</v>
      </c>
      <c r="P4047" s="177">
        <v>35612</v>
      </c>
      <c r="Q4047" s="176">
        <v>192</v>
      </c>
      <c r="R4047" s="175">
        <v>19564.759999999998</v>
      </c>
      <c r="S4047" s="175">
        <v>41895.24</v>
      </c>
      <c r="T4047" s="178">
        <v>1</v>
      </c>
      <c r="U4047" s="96">
        <v>11</v>
      </c>
      <c r="V4047" s="38" t="s">
        <v>121</v>
      </c>
      <c r="W4047" s="38"/>
      <c r="X4047" s="137">
        <v>1229.2</v>
      </c>
      <c r="Y4047" s="138">
        <v>53874</v>
      </c>
      <c r="Z4047" s="179">
        <v>34</v>
      </c>
      <c r="AA4047" s="139">
        <v>2047</v>
      </c>
      <c r="AB4047" s="131"/>
      <c r="AC4047" s="38"/>
      <c r="AD4047" s="140">
        <v>41895.24</v>
      </c>
      <c r="AE4047" s="141">
        <v>40666.04</v>
      </c>
      <c r="AF4047" s="141">
        <v>39436.840000000004</v>
      </c>
      <c r="AG4047" s="141">
        <v>38207.640000000007</v>
      </c>
      <c r="AH4047" s="141">
        <v>36978.44000000001</v>
      </c>
      <c r="AI4047" s="141">
        <v>35749.240000000013</v>
      </c>
      <c r="AJ4047" s="141">
        <v>34520.040000000015</v>
      </c>
      <c r="AK4047" s="141">
        <v>33290.840000000018</v>
      </c>
      <c r="AL4047" s="141">
        <v>32061.640000000018</v>
      </c>
      <c r="AM4047" s="141">
        <v>30832.440000000017</v>
      </c>
      <c r="AN4047" s="141">
        <v>29603.240000000016</v>
      </c>
      <c r="AO4047" s="141">
        <v>28374.040000000015</v>
      </c>
      <c r="AP4047" s="141">
        <v>27144.840000000015</v>
      </c>
      <c r="AQ4047" s="141">
        <v>25915.640000000014</v>
      </c>
      <c r="AR4047" s="141">
        <v>24686.440000000013</v>
      </c>
      <c r="AS4047" s="141">
        <v>23457.240000000013</v>
      </c>
      <c r="AT4047" s="141">
        <v>22228.040000000012</v>
      </c>
      <c r="AU4047" s="141">
        <v>20998.840000000011</v>
      </c>
      <c r="AV4047" s="141">
        <v>19769.64000000001</v>
      </c>
      <c r="AW4047" s="141">
        <v>18540.44000000001</v>
      </c>
      <c r="AX4047" s="141">
        <v>17311.240000000009</v>
      </c>
      <c r="AY4047" s="141">
        <v>16082.040000000008</v>
      </c>
      <c r="AZ4047" s="141">
        <v>14852.840000000007</v>
      </c>
      <c r="BA4047" s="141">
        <v>13623.640000000007</v>
      </c>
      <c r="BB4047" s="141">
        <v>12394.440000000006</v>
      </c>
      <c r="BC4047" s="141">
        <v>11165.240000000005</v>
      </c>
      <c r="BD4047" s="141">
        <v>9936.0400000000045</v>
      </c>
      <c r="BE4047" s="141">
        <v>8706.8400000000038</v>
      </c>
      <c r="BF4047" s="141">
        <v>7477.640000000004</v>
      </c>
      <c r="BG4047" s="141">
        <v>6248.4400000000041</v>
      </c>
      <c r="BH4047" s="141">
        <v>5019.2400000000043</v>
      </c>
      <c r="BI4047" s="141">
        <v>3790.0400000000045</v>
      </c>
      <c r="BJ4047" s="141">
        <v>2560.8400000000047</v>
      </c>
      <c r="BK4047" s="141">
        <v>1331.6400000000046</v>
      </c>
      <c r="BL4047" s="141">
        <v>102.4400000000046</v>
      </c>
      <c r="BM4047" s="141">
        <v>0</v>
      </c>
      <c r="BN4047" s="141">
        <v>0</v>
      </c>
      <c r="BO4047" s="141">
        <v>0</v>
      </c>
      <c r="BP4047" s="141">
        <v>0</v>
      </c>
    </row>
    <row r="4048" spans="4:68">
      <c r="D4048" s="174" t="s">
        <v>12435</v>
      </c>
      <c r="E4048" s="176">
        <v>19833</v>
      </c>
      <c r="F4048" s="174" t="s">
        <v>4669</v>
      </c>
      <c r="G4048" s="174" t="s">
        <v>12427</v>
      </c>
      <c r="H4048" s="174" t="s">
        <v>179</v>
      </c>
      <c r="I4048" s="174" t="s">
        <v>3098</v>
      </c>
      <c r="J4048" s="174" t="s">
        <v>12428</v>
      </c>
      <c r="K4048" s="174"/>
      <c r="L4048" s="174" t="s">
        <v>7136</v>
      </c>
      <c r="M4048" s="174" t="s">
        <v>7202</v>
      </c>
      <c r="N4048" s="176">
        <v>600</v>
      </c>
      <c r="O4048" s="174" t="s">
        <v>3407</v>
      </c>
      <c r="P4048" s="177">
        <v>35612</v>
      </c>
      <c r="Q4048" s="176">
        <v>192</v>
      </c>
      <c r="R4048" s="175">
        <v>6313.5</v>
      </c>
      <c r="S4048" s="175">
        <v>13519.5</v>
      </c>
      <c r="T4048" s="178">
        <v>1</v>
      </c>
      <c r="U4048" s="96">
        <v>11</v>
      </c>
      <c r="V4048" s="38" t="s">
        <v>121</v>
      </c>
      <c r="W4048" s="38"/>
      <c r="X4048" s="137">
        <v>396.65999999999997</v>
      </c>
      <c r="Y4048" s="138">
        <v>53874</v>
      </c>
      <c r="Z4048" s="179">
        <v>34</v>
      </c>
      <c r="AA4048" s="139">
        <v>2047</v>
      </c>
      <c r="AB4048" s="131"/>
      <c r="AC4048" s="38"/>
      <c r="AD4048" s="140">
        <v>13519.5</v>
      </c>
      <c r="AE4048" s="141">
        <v>13122.84</v>
      </c>
      <c r="AF4048" s="141">
        <v>12726.18</v>
      </c>
      <c r="AG4048" s="141">
        <v>12329.52</v>
      </c>
      <c r="AH4048" s="141">
        <v>11932.86</v>
      </c>
      <c r="AI4048" s="141">
        <v>11536.2</v>
      </c>
      <c r="AJ4048" s="141">
        <v>11139.54</v>
      </c>
      <c r="AK4048" s="141">
        <v>10742.880000000001</v>
      </c>
      <c r="AL4048" s="141">
        <v>10346.220000000001</v>
      </c>
      <c r="AM4048" s="141">
        <v>9949.5600000000013</v>
      </c>
      <c r="AN4048" s="141">
        <v>9552.9000000000015</v>
      </c>
      <c r="AO4048" s="141">
        <v>9156.2400000000016</v>
      </c>
      <c r="AP4048" s="141">
        <v>8759.5800000000017</v>
      </c>
      <c r="AQ4048" s="141">
        <v>8362.9200000000019</v>
      </c>
      <c r="AR4048" s="141">
        <v>7966.260000000002</v>
      </c>
      <c r="AS4048" s="141">
        <v>7569.6000000000022</v>
      </c>
      <c r="AT4048" s="141">
        <v>7172.9400000000023</v>
      </c>
      <c r="AU4048" s="141">
        <v>6776.2800000000025</v>
      </c>
      <c r="AV4048" s="141">
        <v>6379.6200000000026</v>
      </c>
      <c r="AW4048" s="141">
        <v>5982.9600000000028</v>
      </c>
      <c r="AX4048" s="141">
        <v>5586.3000000000029</v>
      </c>
      <c r="AY4048" s="141">
        <v>5189.6400000000031</v>
      </c>
      <c r="AZ4048" s="141">
        <v>4792.9800000000032</v>
      </c>
      <c r="BA4048" s="141">
        <v>4396.3200000000033</v>
      </c>
      <c r="BB4048" s="141">
        <v>3999.6600000000035</v>
      </c>
      <c r="BC4048" s="141">
        <v>3603.0000000000036</v>
      </c>
      <c r="BD4048" s="141">
        <v>3206.3400000000038</v>
      </c>
      <c r="BE4048" s="141">
        <v>2809.6800000000039</v>
      </c>
      <c r="BF4048" s="141">
        <v>2413.0200000000041</v>
      </c>
      <c r="BG4048" s="141">
        <v>2016.3600000000042</v>
      </c>
      <c r="BH4048" s="141">
        <v>1619.7000000000044</v>
      </c>
      <c r="BI4048" s="141">
        <v>1223.0400000000045</v>
      </c>
      <c r="BJ4048" s="141">
        <v>826.38000000000454</v>
      </c>
      <c r="BK4048" s="141">
        <v>429.72000000000457</v>
      </c>
      <c r="BL4048" s="141">
        <v>33.060000000004607</v>
      </c>
      <c r="BM4048" s="141">
        <v>0</v>
      </c>
      <c r="BN4048" s="141">
        <v>0</v>
      </c>
      <c r="BO4048" s="141">
        <v>0</v>
      </c>
      <c r="BP4048" s="141">
        <v>0</v>
      </c>
    </row>
    <row r="4049" spans="4:68">
      <c r="D4049" s="174" t="s">
        <v>12436</v>
      </c>
      <c r="E4049" s="176">
        <v>326</v>
      </c>
      <c r="F4049" s="174" t="s">
        <v>11280</v>
      </c>
      <c r="G4049" s="174" t="s">
        <v>12427</v>
      </c>
      <c r="H4049" s="174" t="s">
        <v>179</v>
      </c>
      <c r="I4049" s="174" t="s">
        <v>3098</v>
      </c>
      <c r="J4049" s="174" t="s">
        <v>12428</v>
      </c>
      <c r="K4049" s="174"/>
      <c r="L4049" s="174" t="s">
        <v>7136</v>
      </c>
      <c r="M4049" s="174" t="s">
        <v>7202</v>
      </c>
      <c r="N4049" s="176">
        <v>600</v>
      </c>
      <c r="O4049" s="174" t="s">
        <v>3407</v>
      </c>
      <c r="P4049" s="177">
        <v>35612</v>
      </c>
      <c r="Q4049" s="176">
        <v>192</v>
      </c>
      <c r="R4049" s="175">
        <v>103.77</v>
      </c>
      <c r="S4049" s="175">
        <v>222.23</v>
      </c>
      <c r="T4049" s="178">
        <v>1</v>
      </c>
      <c r="U4049" s="96">
        <v>11</v>
      </c>
      <c r="V4049" s="38" t="s">
        <v>121</v>
      </c>
      <c r="W4049" s="38"/>
      <c r="X4049" s="137">
        <v>6.52</v>
      </c>
      <c r="Y4049" s="138">
        <v>53874</v>
      </c>
      <c r="Z4049" s="179">
        <v>34</v>
      </c>
      <c r="AA4049" s="139">
        <v>2047</v>
      </c>
      <c r="AB4049" s="131"/>
      <c r="AC4049" s="38"/>
      <c r="AD4049" s="140">
        <v>222.23</v>
      </c>
      <c r="AE4049" s="141">
        <v>215.70999999999998</v>
      </c>
      <c r="AF4049" s="141">
        <v>209.18999999999997</v>
      </c>
      <c r="AG4049" s="141">
        <v>202.66999999999996</v>
      </c>
      <c r="AH4049" s="141">
        <v>196.14999999999995</v>
      </c>
      <c r="AI4049" s="141">
        <v>189.62999999999994</v>
      </c>
      <c r="AJ4049" s="141">
        <v>183.10999999999993</v>
      </c>
      <c r="AK4049" s="141">
        <v>176.58999999999992</v>
      </c>
      <c r="AL4049" s="141">
        <v>170.06999999999991</v>
      </c>
      <c r="AM4049" s="141">
        <v>163.5499999999999</v>
      </c>
      <c r="AN4049" s="141">
        <v>157.02999999999989</v>
      </c>
      <c r="AO4049" s="141">
        <v>150.50999999999988</v>
      </c>
      <c r="AP4049" s="141">
        <v>143.98999999999987</v>
      </c>
      <c r="AQ4049" s="141">
        <v>137.46999999999986</v>
      </c>
      <c r="AR4049" s="141">
        <v>130.94999999999985</v>
      </c>
      <c r="AS4049" s="141">
        <v>124.42999999999985</v>
      </c>
      <c r="AT4049" s="141">
        <v>117.90999999999985</v>
      </c>
      <c r="AU4049" s="141">
        <v>111.38999999999986</v>
      </c>
      <c r="AV4049" s="141">
        <v>104.86999999999986</v>
      </c>
      <c r="AW4049" s="141">
        <v>98.349999999999866</v>
      </c>
      <c r="AX4049" s="141">
        <v>91.82999999999987</v>
      </c>
      <c r="AY4049" s="141">
        <v>85.309999999999874</v>
      </c>
      <c r="AZ4049" s="141">
        <v>78.789999999999878</v>
      </c>
      <c r="BA4049" s="141">
        <v>72.269999999999882</v>
      </c>
      <c r="BB4049" s="141">
        <v>65.749999999999886</v>
      </c>
      <c r="BC4049" s="141">
        <v>59.22999999999989</v>
      </c>
      <c r="BD4049" s="141">
        <v>52.709999999999894</v>
      </c>
      <c r="BE4049" s="141">
        <v>46.189999999999898</v>
      </c>
      <c r="BF4049" s="141">
        <v>39.669999999999902</v>
      </c>
      <c r="BG4049" s="141">
        <v>33.149999999999906</v>
      </c>
      <c r="BH4049" s="141">
        <v>26.629999999999907</v>
      </c>
      <c r="BI4049" s="141">
        <v>20.109999999999907</v>
      </c>
      <c r="BJ4049" s="141">
        <v>13.589999999999907</v>
      </c>
      <c r="BK4049" s="141">
        <v>7.0699999999999079</v>
      </c>
      <c r="BL4049" s="141">
        <v>0.54999999999990834</v>
      </c>
      <c r="BM4049" s="141">
        <v>0</v>
      </c>
      <c r="BN4049" s="141">
        <v>0</v>
      </c>
      <c r="BO4049" s="141">
        <v>0</v>
      </c>
      <c r="BP4049" s="141">
        <v>0</v>
      </c>
    </row>
    <row r="4050" spans="4:68">
      <c r="D4050" s="174" t="s">
        <v>12437</v>
      </c>
      <c r="E4050" s="176">
        <v>20248</v>
      </c>
      <c r="F4050" s="174" t="s">
        <v>11273</v>
      </c>
      <c r="G4050" s="174" t="s">
        <v>12438</v>
      </c>
      <c r="H4050" s="174" t="s">
        <v>169</v>
      </c>
      <c r="I4050" s="174" t="s">
        <v>3098</v>
      </c>
      <c r="J4050" s="174" t="s">
        <v>12439</v>
      </c>
      <c r="K4050" s="174"/>
      <c r="L4050" s="174" t="s">
        <v>3509</v>
      </c>
      <c r="M4050" s="174" t="s">
        <v>12440</v>
      </c>
      <c r="N4050" s="176">
        <v>960</v>
      </c>
      <c r="O4050" s="174" t="s">
        <v>3407</v>
      </c>
      <c r="P4050" s="177">
        <v>39448</v>
      </c>
      <c r="Q4050" s="176">
        <v>66</v>
      </c>
      <c r="R4050" s="175">
        <v>1370.95</v>
      </c>
      <c r="S4050" s="175">
        <v>18877.05</v>
      </c>
      <c r="T4050" s="178">
        <v>1</v>
      </c>
      <c r="U4050" s="96">
        <v>2</v>
      </c>
      <c r="V4050" s="38" t="s">
        <v>112</v>
      </c>
      <c r="W4050" s="38"/>
      <c r="X4050" s="137">
        <v>253.09999999999997</v>
      </c>
      <c r="Y4050" s="138">
        <v>68668</v>
      </c>
      <c r="Z4050" s="179">
        <v>74.5</v>
      </c>
      <c r="AA4050" s="139">
        <v>2088</v>
      </c>
      <c r="AB4050" s="131"/>
      <c r="AC4050" s="38"/>
      <c r="AD4050" s="140">
        <v>18877.05</v>
      </c>
      <c r="AE4050" s="141">
        <v>18623.95</v>
      </c>
      <c r="AF4050" s="141">
        <v>18370.850000000002</v>
      </c>
      <c r="AG4050" s="141">
        <v>18117.750000000004</v>
      </c>
      <c r="AH4050" s="141">
        <v>17864.650000000005</v>
      </c>
      <c r="AI4050" s="141">
        <v>17611.550000000007</v>
      </c>
      <c r="AJ4050" s="141">
        <v>17358.450000000008</v>
      </c>
      <c r="AK4050" s="141">
        <v>17105.350000000009</v>
      </c>
      <c r="AL4050" s="141">
        <v>16852.250000000011</v>
      </c>
      <c r="AM4050" s="141">
        <v>16599.150000000012</v>
      </c>
      <c r="AN4050" s="141">
        <v>16346.050000000012</v>
      </c>
      <c r="AO4050" s="141">
        <v>16092.950000000012</v>
      </c>
      <c r="AP4050" s="141">
        <v>15839.850000000011</v>
      </c>
      <c r="AQ4050" s="141">
        <v>15586.750000000011</v>
      </c>
      <c r="AR4050" s="141">
        <v>15333.650000000011</v>
      </c>
      <c r="AS4050" s="141">
        <v>15080.55000000001</v>
      </c>
      <c r="AT4050" s="141">
        <v>14827.45000000001</v>
      </c>
      <c r="AU4050" s="141">
        <v>14574.350000000009</v>
      </c>
      <c r="AV4050" s="141">
        <v>14321.250000000009</v>
      </c>
      <c r="AW4050" s="141">
        <v>14068.150000000009</v>
      </c>
      <c r="AX4050" s="141">
        <v>13815.050000000008</v>
      </c>
      <c r="AY4050" s="141">
        <v>13561.950000000008</v>
      </c>
      <c r="AZ4050" s="141">
        <v>13308.850000000008</v>
      </c>
      <c r="BA4050" s="141">
        <v>13055.750000000007</v>
      </c>
      <c r="BB4050" s="141">
        <v>12802.650000000007</v>
      </c>
      <c r="BC4050" s="141">
        <v>12549.550000000007</v>
      </c>
      <c r="BD4050" s="141">
        <v>12296.450000000006</v>
      </c>
      <c r="BE4050" s="141">
        <v>12043.350000000006</v>
      </c>
      <c r="BF4050" s="141">
        <v>11790.250000000005</v>
      </c>
      <c r="BG4050" s="141">
        <v>11537.150000000005</v>
      </c>
      <c r="BH4050" s="141">
        <v>11284.050000000005</v>
      </c>
      <c r="BI4050" s="141">
        <v>11030.950000000004</v>
      </c>
      <c r="BJ4050" s="141">
        <v>10777.850000000004</v>
      </c>
      <c r="BK4050" s="141">
        <v>10524.750000000004</v>
      </c>
      <c r="BL4050" s="141">
        <v>10271.650000000003</v>
      </c>
      <c r="BM4050" s="141">
        <v>10018.550000000003</v>
      </c>
      <c r="BN4050" s="141">
        <v>9765.4500000000025</v>
      </c>
      <c r="BO4050" s="141">
        <v>9512.3500000000022</v>
      </c>
      <c r="BP4050" s="141">
        <v>9259.2500000000018</v>
      </c>
    </row>
    <row r="4051" spans="4:68">
      <c r="D4051" s="174" t="s">
        <v>12441</v>
      </c>
      <c r="E4051" s="176">
        <v>48573</v>
      </c>
      <c r="F4051" s="174" t="s">
        <v>11265</v>
      </c>
      <c r="G4051" s="174" t="s">
        <v>12438</v>
      </c>
      <c r="H4051" s="174" t="s">
        <v>169</v>
      </c>
      <c r="I4051" s="174" t="s">
        <v>3098</v>
      </c>
      <c r="J4051" s="174" t="s">
        <v>12439</v>
      </c>
      <c r="K4051" s="174"/>
      <c r="L4051" s="174" t="s">
        <v>3509</v>
      </c>
      <c r="M4051" s="174" t="s">
        <v>12440</v>
      </c>
      <c r="N4051" s="176">
        <v>960</v>
      </c>
      <c r="O4051" s="174" t="s">
        <v>3407</v>
      </c>
      <c r="P4051" s="177">
        <v>39448</v>
      </c>
      <c r="Q4051" s="176">
        <v>66</v>
      </c>
      <c r="R4051" s="175">
        <v>3288.78</v>
      </c>
      <c r="S4051" s="175">
        <v>45284.22</v>
      </c>
      <c r="T4051" s="178">
        <v>1</v>
      </c>
      <c r="U4051" s="96">
        <v>2</v>
      </c>
      <c r="V4051" s="38" t="s">
        <v>112</v>
      </c>
      <c r="W4051" s="38"/>
      <c r="X4051" s="137">
        <v>607.16249999999991</v>
      </c>
      <c r="Y4051" s="138">
        <v>68668</v>
      </c>
      <c r="Z4051" s="179">
        <v>74.5</v>
      </c>
      <c r="AA4051" s="139">
        <v>2088</v>
      </c>
      <c r="AB4051" s="131"/>
      <c r="AC4051" s="38"/>
      <c r="AD4051" s="140">
        <v>45284.22</v>
      </c>
      <c r="AE4051" s="141">
        <v>44677.057500000003</v>
      </c>
      <c r="AF4051" s="141">
        <v>44069.895000000004</v>
      </c>
      <c r="AG4051" s="141">
        <v>43462.732500000006</v>
      </c>
      <c r="AH4051" s="141">
        <v>42855.570000000007</v>
      </c>
      <c r="AI4051" s="141">
        <v>42248.407500000008</v>
      </c>
      <c r="AJ4051" s="141">
        <v>41641.24500000001</v>
      </c>
      <c r="AK4051" s="141">
        <v>41034.082500000011</v>
      </c>
      <c r="AL4051" s="141">
        <v>40426.920000000013</v>
      </c>
      <c r="AM4051" s="141">
        <v>39819.757500000014</v>
      </c>
      <c r="AN4051" s="141">
        <v>39212.595000000016</v>
      </c>
      <c r="AO4051" s="141">
        <v>38605.432500000017</v>
      </c>
      <c r="AP4051" s="141">
        <v>37998.270000000019</v>
      </c>
      <c r="AQ4051" s="141">
        <v>37391.10750000002</v>
      </c>
      <c r="AR4051" s="141">
        <v>36783.945000000022</v>
      </c>
      <c r="AS4051" s="141">
        <v>36176.782500000023</v>
      </c>
      <c r="AT4051" s="141">
        <v>35569.620000000024</v>
      </c>
      <c r="AU4051" s="141">
        <v>34962.457500000026</v>
      </c>
      <c r="AV4051" s="141">
        <v>34355.295000000027</v>
      </c>
      <c r="AW4051" s="141">
        <v>33748.132500000029</v>
      </c>
      <c r="AX4051" s="141">
        <v>33140.97000000003</v>
      </c>
      <c r="AY4051" s="141">
        <v>32533.807500000032</v>
      </c>
      <c r="AZ4051" s="141">
        <v>31926.645000000033</v>
      </c>
      <c r="BA4051" s="141">
        <v>31319.482500000035</v>
      </c>
      <c r="BB4051" s="141">
        <v>30712.320000000036</v>
      </c>
      <c r="BC4051" s="141">
        <v>30105.157500000038</v>
      </c>
      <c r="BD4051" s="141">
        <v>29497.995000000039</v>
      </c>
      <c r="BE4051" s="141">
        <v>28890.83250000004</v>
      </c>
      <c r="BF4051" s="141">
        <v>28283.670000000042</v>
      </c>
      <c r="BG4051" s="141">
        <v>27676.507500000043</v>
      </c>
      <c r="BH4051" s="141">
        <v>27069.345000000045</v>
      </c>
      <c r="BI4051" s="141">
        <v>26462.182500000046</v>
      </c>
      <c r="BJ4051" s="141">
        <v>25855.020000000048</v>
      </c>
      <c r="BK4051" s="141">
        <v>25247.857500000049</v>
      </c>
      <c r="BL4051" s="141">
        <v>24640.695000000051</v>
      </c>
      <c r="BM4051" s="141">
        <v>24033.532500000052</v>
      </c>
      <c r="BN4051" s="141">
        <v>23426.370000000054</v>
      </c>
      <c r="BO4051" s="141">
        <v>22819.207500000055</v>
      </c>
      <c r="BP4051" s="141">
        <v>22212.045000000056</v>
      </c>
    </row>
    <row r="4052" spans="4:68">
      <c r="D4052" s="174" t="s">
        <v>12442</v>
      </c>
      <c r="E4052" s="176">
        <v>3130</v>
      </c>
      <c r="F4052" s="174" t="s">
        <v>11278</v>
      </c>
      <c r="G4052" s="174" t="s">
        <v>12438</v>
      </c>
      <c r="H4052" s="174" t="s">
        <v>169</v>
      </c>
      <c r="I4052" s="174" t="s">
        <v>3098</v>
      </c>
      <c r="J4052" s="174" t="s">
        <v>12439</v>
      </c>
      <c r="K4052" s="174"/>
      <c r="L4052" s="174" t="s">
        <v>3509</v>
      </c>
      <c r="M4052" s="174" t="s">
        <v>12440</v>
      </c>
      <c r="N4052" s="176">
        <v>960</v>
      </c>
      <c r="O4052" s="174" t="s">
        <v>3407</v>
      </c>
      <c r="P4052" s="177">
        <v>39448</v>
      </c>
      <c r="Q4052" s="176">
        <v>66</v>
      </c>
      <c r="R4052" s="175">
        <v>211.9</v>
      </c>
      <c r="S4052" s="175">
        <v>2918.1</v>
      </c>
      <c r="T4052" s="178">
        <v>1</v>
      </c>
      <c r="U4052" s="96">
        <v>2</v>
      </c>
      <c r="V4052" s="38" t="s">
        <v>112</v>
      </c>
      <c r="W4052" s="38"/>
      <c r="X4052" s="137">
        <v>39.125</v>
      </c>
      <c r="Y4052" s="138">
        <v>68668</v>
      </c>
      <c r="Z4052" s="179">
        <v>74.5</v>
      </c>
      <c r="AA4052" s="139">
        <v>2088</v>
      </c>
      <c r="AB4052" s="131"/>
      <c r="AC4052" s="38"/>
      <c r="AD4052" s="140">
        <v>2918.1</v>
      </c>
      <c r="AE4052" s="141">
        <v>2878.9749999999999</v>
      </c>
      <c r="AF4052" s="141">
        <v>2839.85</v>
      </c>
      <c r="AG4052" s="141">
        <v>2800.7249999999999</v>
      </c>
      <c r="AH4052" s="141">
        <v>2761.6</v>
      </c>
      <c r="AI4052" s="141">
        <v>2722.4749999999999</v>
      </c>
      <c r="AJ4052" s="141">
        <v>2683.35</v>
      </c>
      <c r="AK4052" s="141">
        <v>2644.2249999999999</v>
      </c>
      <c r="AL4052" s="141">
        <v>2605.1</v>
      </c>
      <c r="AM4052" s="141">
        <v>2565.9749999999999</v>
      </c>
      <c r="AN4052" s="141">
        <v>2526.85</v>
      </c>
      <c r="AO4052" s="141">
        <v>2487.7249999999999</v>
      </c>
      <c r="AP4052" s="141">
        <v>2448.6</v>
      </c>
      <c r="AQ4052" s="141">
        <v>2409.4749999999999</v>
      </c>
      <c r="AR4052" s="141">
        <v>2370.35</v>
      </c>
      <c r="AS4052" s="141">
        <v>2331.2249999999999</v>
      </c>
      <c r="AT4052" s="141">
        <v>2292.1</v>
      </c>
      <c r="AU4052" s="141">
        <v>2252.9749999999999</v>
      </c>
      <c r="AV4052" s="141">
        <v>2213.85</v>
      </c>
      <c r="AW4052" s="141">
        <v>2174.7249999999999</v>
      </c>
      <c r="AX4052" s="141">
        <v>2135.6</v>
      </c>
      <c r="AY4052" s="141">
        <v>2096.4749999999999</v>
      </c>
      <c r="AZ4052" s="141">
        <v>2057.35</v>
      </c>
      <c r="BA4052" s="141">
        <v>2018.2249999999999</v>
      </c>
      <c r="BB4052" s="141">
        <v>1979.1</v>
      </c>
      <c r="BC4052" s="141">
        <v>1939.9749999999999</v>
      </c>
      <c r="BD4052" s="141">
        <v>1900.85</v>
      </c>
      <c r="BE4052" s="141">
        <v>1861.7249999999999</v>
      </c>
      <c r="BF4052" s="141">
        <v>1822.6</v>
      </c>
      <c r="BG4052" s="141">
        <v>1783.4749999999999</v>
      </c>
      <c r="BH4052" s="141">
        <v>1744.35</v>
      </c>
      <c r="BI4052" s="141">
        <v>1705.2249999999999</v>
      </c>
      <c r="BJ4052" s="141">
        <v>1666.1</v>
      </c>
      <c r="BK4052" s="141">
        <v>1626.9749999999999</v>
      </c>
      <c r="BL4052" s="141">
        <v>1587.85</v>
      </c>
      <c r="BM4052" s="141">
        <v>1548.7249999999999</v>
      </c>
      <c r="BN4052" s="141">
        <v>1509.6</v>
      </c>
      <c r="BO4052" s="141">
        <v>1470.4749999999999</v>
      </c>
      <c r="BP4052" s="141">
        <v>1431.35</v>
      </c>
    </row>
    <row r="4053" spans="4:68">
      <c r="D4053" s="174" t="s">
        <v>12443</v>
      </c>
      <c r="E4053" s="176">
        <v>28609</v>
      </c>
      <c r="F4053" s="174" t="s">
        <v>11280</v>
      </c>
      <c r="G4053" s="174" t="s">
        <v>12438</v>
      </c>
      <c r="H4053" s="174" t="s">
        <v>169</v>
      </c>
      <c r="I4053" s="174" t="s">
        <v>3098</v>
      </c>
      <c r="J4053" s="174" t="s">
        <v>12439</v>
      </c>
      <c r="K4053" s="174"/>
      <c r="L4053" s="174" t="s">
        <v>3509</v>
      </c>
      <c r="M4053" s="174" t="s">
        <v>12440</v>
      </c>
      <c r="N4053" s="176">
        <v>960</v>
      </c>
      <c r="O4053" s="174" t="s">
        <v>3407</v>
      </c>
      <c r="P4053" s="177">
        <v>39448</v>
      </c>
      <c r="Q4053" s="176">
        <v>66</v>
      </c>
      <c r="R4053" s="175">
        <v>1937.05</v>
      </c>
      <c r="S4053" s="175">
        <v>26671.95</v>
      </c>
      <c r="T4053" s="178">
        <v>1</v>
      </c>
      <c r="U4053" s="96">
        <v>2</v>
      </c>
      <c r="V4053" s="38" t="s">
        <v>112</v>
      </c>
      <c r="W4053" s="38"/>
      <c r="X4053" s="137">
        <v>357.61250000000001</v>
      </c>
      <c r="Y4053" s="138">
        <v>68668</v>
      </c>
      <c r="Z4053" s="179">
        <v>74.5</v>
      </c>
      <c r="AA4053" s="139">
        <v>2088</v>
      </c>
      <c r="AB4053" s="131"/>
      <c r="AC4053" s="38"/>
      <c r="AD4053" s="140">
        <v>26671.95</v>
      </c>
      <c r="AE4053" s="141">
        <v>26314.337500000001</v>
      </c>
      <c r="AF4053" s="141">
        <v>25956.725000000002</v>
      </c>
      <c r="AG4053" s="141">
        <v>25599.112500000003</v>
      </c>
      <c r="AH4053" s="141">
        <v>25241.500000000004</v>
      </c>
      <c r="AI4053" s="141">
        <v>24883.887500000004</v>
      </c>
      <c r="AJ4053" s="141">
        <v>24526.275000000005</v>
      </c>
      <c r="AK4053" s="141">
        <v>24168.662500000006</v>
      </c>
      <c r="AL4053" s="141">
        <v>23811.050000000007</v>
      </c>
      <c r="AM4053" s="141">
        <v>23453.437500000007</v>
      </c>
      <c r="AN4053" s="141">
        <v>23095.825000000008</v>
      </c>
      <c r="AO4053" s="141">
        <v>22738.212500000009</v>
      </c>
      <c r="AP4053" s="141">
        <v>22380.600000000009</v>
      </c>
      <c r="AQ4053" s="141">
        <v>22022.98750000001</v>
      </c>
      <c r="AR4053" s="141">
        <v>21665.375000000011</v>
      </c>
      <c r="AS4053" s="141">
        <v>21307.762500000012</v>
      </c>
      <c r="AT4053" s="141">
        <v>20950.150000000012</v>
      </c>
      <c r="AU4053" s="141">
        <v>20592.537500000013</v>
      </c>
      <c r="AV4053" s="141">
        <v>20234.925000000014</v>
      </c>
      <c r="AW4053" s="141">
        <v>19877.312500000015</v>
      </c>
      <c r="AX4053" s="141">
        <v>19519.700000000015</v>
      </c>
      <c r="AY4053" s="141">
        <v>19162.087500000016</v>
      </c>
      <c r="AZ4053" s="141">
        <v>18804.475000000017</v>
      </c>
      <c r="BA4053" s="141">
        <v>18446.862500000017</v>
      </c>
      <c r="BB4053" s="141">
        <v>18089.250000000018</v>
      </c>
      <c r="BC4053" s="141">
        <v>17731.637500000019</v>
      </c>
      <c r="BD4053" s="141">
        <v>17374.02500000002</v>
      </c>
      <c r="BE4053" s="141">
        <v>17016.41250000002</v>
      </c>
      <c r="BF4053" s="141">
        <v>16658.800000000021</v>
      </c>
      <c r="BG4053" s="141">
        <v>16301.187500000022</v>
      </c>
      <c r="BH4053" s="141">
        <v>15943.575000000023</v>
      </c>
      <c r="BI4053" s="141">
        <v>15585.962500000023</v>
      </c>
      <c r="BJ4053" s="141">
        <v>15228.350000000024</v>
      </c>
      <c r="BK4053" s="141">
        <v>14870.737500000025</v>
      </c>
      <c r="BL4053" s="141">
        <v>14513.125000000025</v>
      </c>
      <c r="BM4053" s="141">
        <v>14155.512500000026</v>
      </c>
      <c r="BN4053" s="141">
        <v>13797.900000000027</v>
      </c>
      <c r="BO4053" s="141">
        <v>13440.287500000028</v>
      </c>
      <c r="BP4053" s="141">
        <v>13082.675000000028</v>
      </c>
    </row>
    <row r="4054" spans="4:68">
      <c r="D4054" s="174" t="s">
        <v>12444</v>
      </c>
      <c r="E4054" s="176">
        <v>347</v>
      </c>
      <c r="F4054" s="174" t="s">
        <v>11890</v>
      </c>
      <c r="G4054" s="174" t="s">
        <v>12438</v>
      </c>
      <c r="H4054" s="174" t="s">
        <v>169</v>
      </c>
      <c r="I4054" s="174" t="s">
        <v>3098</v>
      </c>
      <c r="J4054" s="174" t="s">
        <v>12439</v>
      </c>
      <c r="K4054" s="174"/>
      <c r="L4054" s="174" t="s">
        <v>3509</v>
      </c>
      <c r="M4054" s="174" t="s">
        <v>12440</v>
      </c>
      <c r="N4054" s="176">
        <v>960</v>
      </c>
      <c r="O4054" s="174" t="s">
        <v>3407</v>
      </c>
      <c r="P4054" s="177">
        <v>39448</v>
      </c>
      <c r="Q4054" s="176">
        <v>66</v>
      </c>
      <c r="R4054" s="175">
        <v>23.45</v>
      </c>
      <c r="S4054" s="175">
        <v>323.55</v>
      </c>
      <c r="T4054" s="178">
        <v>1</v>
      </c>
      <c r="U4054" s="96">
        <v>2</v>
      </c>
      <c r="V4054" s="38" t="s">
        <v>112</v>
      </c>
      <c r="W4054" s="38"/>
      <c r="X4054" s="137">
        <v>4.3375000000000004</v>
      </c>
      <c r="Y4054" s="138">
        <v>68668</v>
      </c>
      <c r="Z4054" s="179">
        <v>74.5</v>
      </c>
      <c r="AA4054" s="139">
        <v>2088</v>
      </c>
      <c r="AB4054" s="131"/>
      <c r="AC4054" s="38"/>
      <c r="AD4054" s="140">
        <v>323.55</v>
      </c>
      <c r="AE4054" s="141">
        <v>319.21250000000003</v>
      </c>
      <c r="AF4054" s="141">
        <v>314.87500000000006</v>
      </c>
      <c r="AG4054" s="141">
        <v>310.53750000000008</v>
      </c>
      <c r="AH4054" s="141">
        <v>306.2000000000001</v>
      </c>
      <c r="AI4054" s="141">
        <v>301.86250000000013</v>
      </c>
      <c r="AJ4054" s="141">
        <v>297.52500000000015</v>
      </c>
      <c r="AK4054" s="141">
        <v>293.18750000000017</v>
      </c>
      <c r="AL4054" s="141">
        <v>288.85000000000019</v>
      </c>
      <c r="AM4054" s="141">
        <v>284.51250000000022</v>
      </c>
      <c r="AN4054" s="141">
        <v>280.17500000000024</v>
      </c>
      <c r="AO4054" s="141">
        <v>275.83750000000026</v>
      </c>
      <c r="AP4054" s="141">
        <v>271.50000000000028</v>
      </c>
      <c r="AQ4054" s="141">
        <v>267.16250000000031</v>
      </c>
      <c r="AR4054" s="141">
        <v>262.82500000000033</v>
      </c>
      <c r="AS4054" s="141">
        <v>258.48750000000035</v>
      </c>
      <c r="AT4054" s="141">
        <v>254.15000000000035</v>
      </c>
      <c r="AU4054" s="141">
        <v>249.81250000000034</v>
      </c>
      <c r="AV4054" s="141">
        <v>245.47500000000034</v>
      </c>
      <c r="AW4054" s="141">
        <v>241.13750000000033</v>
      </c>
      <c r="AX4054" s="141">
        <v>236.80000000000032</v>
      </c>
      <c r="AY4054" s="141">
        <v>232.46250000000032</v>
      </c>
      <c r="AZ4054" s="141">
        <v>228.12500000000031</v>
      </c>
      <c r="BA4054" s="141">
        <v>223.78750000000031</v>
      </c>
      <c r="BB4054" s="141">
        <v>219.4500000000003</v>
      </c>
      <c r="BC4054" s="141">
        <v>215.1125000000003</v>
      </c>
      <c r="BD4054" s="141">
        <v>210.77500000000029</v>
      </c>
      <c r="BE4054" s="141">
        <v>206.43750000000028</v>
      </c>
      <c r="BF4054" s="141">
        <v>202.10000000000028</v>
      </c>
      <c r="BG4054" s="141">
        <v>197.76250000000027</v>
      </c>
      <c r="BH4054" s="141">
        <v>193.42500000000027</v>
      </c>
      <c r="BI4054" s="141">
        <v>189.08750000000026</v>
      </c>
      <c r="BJ4054" s="141">
        <v>184.75000000000026</v>
      </c>
      <c r="BK4054" s="141">
        <v>180.41250000000025</v>
      </c>
      <c r="BL4054" s="141">
        <v>176.07500000000024</v>
      </c>
      <c r="BM4054" s="141">
        <v>171.73750000000024</v>
      </c>
      <c r="BN4054" s="141">
        <v>167.40000000000023</v>
      </c>
      <c r="BO4054" s="141">
        <v>163.06250000000023</v>
      </c>
      <c r="BP4054" s="141">
        <v>158.72500000000022</v>
      </c>
    </row>
    <row r="4055" spans="4:68">
      <c r="D4055" s="174" t="s">
        <v>12445</v>
      </c>
      <c r="E4055" s="176">
        <v>6993</v>
      </c>
      <c r="F4055" s="174" t="s">
        <v>11280</v>
      </c>
      <c r="G4055" s="174" t="s">
        <v>1182</v>
      </c>
      <c r="H4055" s="174" t="s">
        <v>190</v>
      </c>
      <c r="I4055" s="174" t="s">
        <v>3098</v>
      </c>
      <c r="J4055" s="174" t="s">
        <v>12446</v>
      </c>
      <c r="K4055" s="174"/>
      <c r="L4055" s="174" t="s">
        <v>7136</v>
      </c>
      <c r="M4055" s="174" t="s">
        <v>7279</v>
      </c>
      <c r="N4055" s="176">
        <v>600</v>
      </c>
      <c r="O4055" s="174" t="s">
        <v>3407</v>
      </c>
      <c r="P4055" s="177">
        <v>39448</v>
      </c>
      <c r="Q4055" s="176">
        <v>66</v>
      </c>
      <c r="R4055" s="175">
        <v>757.57</v>
      </c>
      <c r="S4055" s="175">
        <v>6235.43</v>
      </c>
      <c r="T4055" s="178">
        <v>1</v>
      </c>
      <c r="U4055" s="96">
        <v>10</v>
      </c>
      <c r="V4055" s="38" t="s">
        <v>120</v>
      </c>
      <c r="W4055" s="38"/>
      <c r="X4055" s="137">
        <v>139.85999999999999</v>
      </c>
      <c r="Y4055" s="138">
        <v>57711</v>
      </c>
      <c r="Z4055" s="179">
        <v>44.5</v>
      </c>
      <c r="AA4055" s="139">
        <v>2058</v>
      </c>
      <c r="AB4055" s="131"/>
      <c r="AC4055" s="38"/>
      <c r="AD4055" s="140">
        <v>6235.43</v>
      </c>
      <c r="AE4055" s="141">
        <v>6095.5700000000006</v>
      </c>
      <c r="AF4055" s="141">
        <v>5955.7100000000009</v>
      </c>
      <c r="AG4055" s="141">
        <v>5815.8500000000013</v>
      </c>
      <c r="AH4055" s="141">
        <v>5675.9900000000016</v>
      </c>
      <c r="AI4055" s="141">
        <v>5536.1300000000019</v>
      </c>
      <c r="AJ4055" s="141">
        <v>5396.2700000000023</v>
      </c>
      <c r="AK4055" s="141">
        <v>5256.4100000000026</v>
      </c>
      <c r="AL4055" s="141">
        <v>5116.5500000000029</v>
      </c>
      <c r="AM4055" s="141">
        <v>4976.6900000000032</v>
      </c>
      <c r="AN4055" s="141">
        <v>4836.8300000000036</v>
      </c>
      <c r="AO4055" s="141">
        <v>4696.9700000000039</v>
      </c>
      <c r="AP4055" s="141">
        <v>4557.1100000000042</v>
      </c>
      <c r="AQ4055" s="141">
        <v>4417.2500000000045</v>
      </c>
      <c r="AR4055" s="141">
        <v>4277.3900000000049</v>
      </c>
      <c r="AS4055" s="141">
        <v>4137.5300000000052</v>
      </c>
      <c r="AT4055" s="141">
        <v>3997.6700000000051</v>
      </c>
      <c r="AU4055" s="141">
        <v>3857.8100000000049</v>
      </c>
      <c r="AV4055" s="141">
        <v>3717.9500000000048</v>
      </c>
      <c r="AW4055" s="141">
        <v>3578.0900000000047</v>
      </c>
      <c r="AX4055" s="141">
        <v>3438.2300000000046</v>
      </c>
      <c r="AY4055" s="141">
        <v>3298.3700000000044</v>
      </c>
      <c r="AZ4055" s="141">
        <v>3158.5100000000043</v>
      </c>
      <c r="BA4055" s="141">
        <v>3018.6500000000042</v>
      </c>
      <c r="BB4055" s="141">
        <v>2878.7900000000041</v>
      </c>
      <c r="BC4055" s="141">
        <v>2738.9300000000039</v>
      </c>
      <c r="BD4055" s="141">
        <v>2599.0700000000038</v>
      </c>
      <c r="BE4055" s="141">
        <v>2459.2100000000037</v>
      </c>
      <c r="BF4055" s="141">
        <v>2319.3500000000035</v>
      </c>
      <c r="BG4055" s="141">
        <v>2179.4900000000034</v>
      </c>
      <c r="BH4055" s="141">
        <v>2039.6300000000035</v>
      </c>
      <c r="BI4055" s="141">
        <v>1899.7700000000036</v>
      </c>
      <c r="BJ4055" s="141">
        <v>1759.9100000000037</v>
      </c>
      <c r="BK4055" s="141">
        <v>1620.0500000000038</v>
      </c>
      <c r="BL4055" s="141">
        <v>1480.1900000000039</v>
      </c>
      <c r="BM4055" s="141">
        <v>1340.330000000004</v>
      </c>
      <c r="BN4055" s="141">
        <v>1200.4700000000041</v>
      </c>
      <c r="BO4055" s="141">
        <v>1060.6100000000042</v>
      </c>
      <c r="BP4055" s="141">
        <v>920.75000000000421</v>
      </c>
    </row>
    <row r="4056" spans="4:68">
      <c r="D4056" s="174" t="s">
        <v>12447</v>
      </c>
      <c r="E4056" s="176">
        <v>17553</v>
      </c>
      <c r="F4056" s="174" t="s">
        <v>11890</v>
      </c>
      <c r="G4056" s="174" t="s">
        <v>1182</v>
      </c>
      <c r="H4056" s="174" t="s">
        <v>190</v>
      </c>
      <c r="I4056" s="174" t="s">
        <v>3098</v>
      </c>
      <c r="J4056" s="174" t="s">
        <v>12446</v>
      </c>
      <c r="K4056" s="174"/>
      <c r="L4056" s="174" t="s">
        <v>7136</v>
      </c>
      <c r="M4056" s="174" t="s">
        <v>7279</v>
      </c>
      <c r="N4056" s="176">
        <v>600</v>
      </c>
      <c r="O4056" s="174" t="s">
        <v>3407</v>
      </c>
      <c r="P4056" s="177">
        <v>39448</v>
      </c>
      <c r="Q4056" s="176">
        <v>66</v>
      </c>
      <c r="R4056" s="175">
        <v>1901.57</v>
      </c>
      <c r="S4056" s="175">
        <v>15651.43</v>
      </c>
      <c r="T4056" s="178">
        <v>1</v>
      </c>
      <c r="U4056" s="96">
        <v>10</v>
      </c>
      <c r="V4056" s="38" t="s">
        <v>120</v>
      </c>
      <c r="W4056" s="38"/>
      <c r="X4056" s="137">
        <v>351.06</v>
      </c>
      <c r="Y4056" s="138">
        <v>57711</v>
      </c>
      <c r="Z4056" s="179">
        <v>44.5</v>
      </c>
      <c r="AA4056" s="139">
        <v>2058</v>
      </c>
      <c r="AB4056" s="131"/>
      <c r="AC4056" s="38"/>
      <c r="AD4056" s="140">
        <v>15651.43</v>
      </c>
      <c r="AE4056" s="141">
        <v>15300.37</v>
      </c>
      <c r="AF4056" s="141">
        <v>14949.310000000001</v>
      </c>
      <c r="AG4056" s="141">
        <v>14598.250000000002</v>
      </c>
      <c r="AH4056" s="141">
        <v>14247.190000000002</v>
      </c>
      <c r="AI4056" s="141">
        <v>13896.130000000003</v>
      </c>
      <c r="AJ4056" s="141">
        <v>13545.070000000003</v>
      </c>
      <c r="AK4056" s="141">
        <v>13194.010000000004</v>
      </c>
      <c r="AL4056" s="141">
        <v>12842.950000000004</v>
      </c>
      <c r="AM4056" s="141">
        <v>12491.890000000005</v>
      </c>
      <c r="AN4056" s="141">
        <v>12140.830000000005</v>
      </c>
      <c r="AO4056" s="141">
        <v>11789.770000000006</v>
      </c>
      <c r="AP4056" s="141">
        <v>11438.710000000006</v>
      </c>
      <c r="AQ4056" s="141">
        <v>11087.650000000007</v>
      </c>
      <c r="AR4056" s="141">
        <v>10736.590000000007</v>
      </c>
      <c r="AS4056" s="141">
        <v>10385.530000000008</v>
      </c>
      <c r="AT4056" s="141">
        <v>10034.470000000008</v>
      </c>
      <c r="AU4056" s="141">
        <v>9683.4100000000089</v>
      </c>
      <c r="AV4056" s="141">
        <v>9332.3500000000095</v>
      </c>
      <c r="AW4056" s="141">
        <v>8981.29000000001</v>
      </c>
      <c r="AX4056" s="141">
        <v>8630.2300000000105</v>
      </c>
      <c r="AY4056" s="141">
        <v>8279.170000000011</v>
      </c>
      <c r="AZ4056" s="141">
        <v>7928.1100000000106</v>
      </c>
      <c r="BA4056" s="141">
        <v>7577.0500000000102</v>
      </c>
      <c r="BB4056" s="141">
        <v>7225.9900000000098</v>
      </c>
      <c r="BC4056" s="141">
        <v>6874.9300000000094</v>
      </c>
      <c r="BD4056" s="141">
        <v>6523.870000000009</v>
      </c>
      <c r="BE4056" s="141">
        <v>6172.8100000000086</v>
      </c>
      <c r="BF4056" s="141">
        <v>5821.7500000000082</v>
      </c>
      <c r="BG4056" s="141">
        <v>5470.6900000000078</v>
      </c>
      <c r="BH4056" s="141">
        <v>5119.6300000000074</v>
      </c>
      <c r="BI4056" s="141">
        <v>4768.570000000007</v>
      </c>
      <c r="BJ4056" s="141">
        <v>4417.5100000000066</v>
      </c>
      <c r="BK4056" s="141">
        <v>4066.4500000000066</v>
      </c>
      <c r="BL4056" s="141">
        <v>3715.3900000000067</v>
      </c>
      <c r="BM4056" s="141">
        <v>3364.3300000000067</v>
      </c>
      <c r="BN4056" s="141">
        <v>3013.2700000000068</v>
      </c>
      <c r="BO4056" s="141">
        <v>2662.2100000000069</v>
      </c>
      <c r="BP4056" s="141">
        <v>2311.1500000000069</v>
      </c>
    </row>
    <row r="4057" spans="4:68">
      <c r="D4057" s="174" t="s">
        <v>12448</v>
      </c>
      <c r="E4057" s="176">
        <v>18114</v>
      </c>
      <c r="F4057" s="174" t="s">
        <v>11893</v>
      </c>
      <c r="G4057" s="174" t="s">
        <v>1182</v>
      </c>
      <c r="H4057" s="174" t="s">
        <v>190</v>
      </c>
      <c r="I4057" s="174" t="s">
        <v>3098</v>
      </c>
      <c r="J4057" s="174" t="s">
        <v>12446</v>
      </c>
      <c r="K4057" s="174"/>
      <c r="L4057" s="174" t="s">
        <v>7136</v>
      </c>
      <c r="M4057" s="174" t="s">
        <v>7279</v>
      </c>
      <c r="N4057" s="176">
        <v>600</v>
      </c>
      <c r="O4057" s="174" t="s">
        <v>3407</v>
      </c>
      <c r="P4057" s="177">
        <v>39448</v>
      </c>
      <c r="Q4057" s="176">
        <v>66</v>
      </c>
      <c r="R4057" s="175">
        <v>1962.35</v>
      </c>
      <c r="S4057" s="175">
        <v>16151.65</v>
      </c>
      <c r="T4057" s="178">
        <v>1</v>
      </c>
      <c r="U4057" s="96">
        <v>10</v>
      </c>
      <c r="V4057" s="38" t="s">
        <v>120</v>
      </c>
      <c r="W4057" s="38"/>
      <c r="X4057" s="137">
        <v>362.28000000000003</v>
      </c>
      <c r="Y4057" s="138">
        <v>57711</v>
      </c>
      <c r="Z4057" s="179">
        <v>44.5</v>
      </c>
      <c r="AA4057" s="139">
        <v>2058</v>
      </c>
      <c r="AB4057" s="131"/>
      <c r="AC4057" s="38"/>
      <c r="AD4057" s="140">
        <v>16151.65</v>
      </c>
      <c r="AE4057" s="141">
        <v>15789.369999999999</v>
      </c>
      <c r="AF4057" s="141">
        <v>15427.089999999998</v>
      </c>
      <c r="AG4057" s="141">
        <v>15064.809999999998</v>
      </c>
      <c r="AH4057" s="141">
        <v>14702.529999999997</v>
      </c>
      <c r="AI4057" s="141">
        <v>14340.249999999996</v>
      </c>
      <c r="AJ4057" s="141">
        <v>13977.969999999996</v>
      </c>
      <c r="AK4057" s="141">
        <v>13615.689999999995</v>
      </c>
      <c r="AL4057" s="141">
        <v>13253.409999999994</v>
      </c>
      <c r="AM4057" s="141">
        <v>12891.129999999994</v>
      </c>
      <c r="AN4057" s="141">
        <v>12528.849999999993</v>
      </c>
      <c r="AO4057" s="141">
        <v>12166.569999999992</v>
      </c>
      <c r="AP4057" s="141">
        <v>11804.289999999992</v>
      </c>
      <c r="AQ4057" s="141">
        <v>11442.009999999991</v>
      </c>
      <c r="AR4057" s="141">
        <v>11079.72999999999</v>
      </c>
      <c r="AS4057" s="141">
        <v>10717.44999999999</v>
      </c>
      <c r="AT4057" s="141">
        <v>10355.169999999989</v>
      </c>
      <c r="AU4057" s="141">
        <v>9992.8899999999885</v>
      </c>
      <c r="AV4057" s="141">
        <v>9630.6099999999878</v>
      </c>
      <c r="AW4057" s="141">
        <v>9268.3299999999872</v>
      </c>
      <c r="AX4057" s="141">
        <v>8906.0499999999865</v>
      </c>
      <c r="AY4057" s="141">
        <v>8543.7699999999859</v>
      </c>
      <c r="AZ4057" s="141">
        <v>8181.4899999999861</v>
      </c>
      <c r="BA4057" s="141">
        <v>7819.2099999999864</v>
      </c>
      <c r="BB4057" s="141">
        <v>7456.9299999999866</v>
      </c>
      <c r="BC4057" s="141">
        <v>7094.6499999999869</v>
      </c>
      <c r="BD4057" s="141">
        <v>6732.3699999999872</v>
      </c>
      <c r="BE4057" s="141">
        <v>6370.0899999999874</v>
      </c>
      <c r="BF4057" s="141">
        <v>6007.8099999999877</v>
      </c>
      <c r="BG4057" s="141">
        <v>5645.5299999999879</v>
      </c>
      <c r="BH4057" s="141">
        <v>5283.2499999999882</v>
      </c>
      <c r="BI4057" s="141">
        <v>4920.9699999999884</v>
      </c>
      <c r="BJ4057" s="141">
        <v>4558.6899999999887</v>
      </c>
      <c r="BK4057" s="141">
        <v>4196.4099999999889</v>
      </c>
      <c r="BL4057" s="141">
        <v>3834.1299999999887</v>
      </c>
      <c r="BM4057" s="141">
        <v>3471.8499999999885</v>
      </c>
      <c r="BN4057" s="141">
        <v>3109.5699999999883</v>
      </c>
      <c r="BO4057" s="141">
        <v>2747.2899999999881</v>
      </c>
      <c r="BP4057" s="141">
        <v>2385.0099999999879</v>
      </c>
    </row>
    <row r="4058" spans="4:68">
      <c r="D4058" s="174" t="s">
        <v>12449</v>
      </c>
      <c r="E4058" s="176">
        <v>145628</v>
      </c>
      <c r="F4058" s="174" t="s">
        <v>12236</v>
      </c>
      <c r="G4058" s="174" t="s">
        <v>1182</v>
      </c>
      <c r="H4058" s="174" t="s">
        <v>190</v>
      </c>
      <c r="I4058" s="174" t="s">
        <v>3098</v>
      </c>
      <c r="J4058" s="174" t="s">
        <v>12446</v>
      </c>
      <c r="K4058" s="174"/>
      <c r="L4058" s="174" t="s">
        <v>7136</v>
      </c>
      <c r="M4058" s="174" t="s">
        <v>7279</v>
      </c>
      <c r="N4058" s="176">
        <v>600</v>
      </c>
      <c r="O4058" s="174" t="s">
        <v>3407</v>
      </c>
      <c r="P4058" s="177">
        <v>39448</v>
      </c>
      <c r="Q4058" s="176">
        <v>66</v>
      </c>
      <c r="R4058" s="175">
        <v>15776.36</v>
      </c>
      <c r="S4058" s="175">
        <v>129851.64</v>
      </c>
      <c r="T4058" s="178">
        <v>1</v>
      </c>
      <c r="U4058" s="96">
        <v>10</v>
      </c>
      <c r="V4058" s="38" t="s">
        <v>120</v>
      </c>
      <c r="W4058" s="38"/>
      <c r="X4058" s="137">
        <v>2912.56</v>
      </c>
      <c r="Y4058" s="138">
        <v>57711</v>
      </c>
      <c r="Z4058" s="179">
        <v>44.5</v>
      </c>
      <c r="AA4058" s="139">
        <v>2058</v>
      </c>
      <c r="AB4058" s="131"/>
      <c r="AC4058" s="38"/>
      <c r="AD4058" s="140">
        <v>129851.64</v>
      </c>
      <c r="AE4058" s="141">
        <v>126939.08</v>
      </c>
      <c r="AF4058" s="141">
        <v>124026.52</v>
      </c>
      <c r="AG4058" s="141">
        <v>121113.96</v>
      </c>
      <c r="AH4058" s="141">
        <v>118201.40000000001</v>
      </c>
      <c r="AI4058" s="141">
        <v>115288.84000000001</v>
      </c>
      <c r="AJ4058" s="141">
        <v>112376.28000000001</v>
      </c>
      <c r="AK4058" s="141">
        <v>109463.72000000002</v>
      </c>
      <c r="AL4058" s="141">
        <v>106551.16000000002</v>
      </c>
      <c r="AM4058" s="141">
        <v>103638.60000000002</v>
      </c>
      <c r="AN4058" s="141">
        <v>100726.04000000002</v>
      </c>
      <c r="AO4058" s="141">
        <v>97813.480000000025</v>
      </c>
      <c r="AP4058" s="141">
        <v>94900.920000000027</v>
      </c>
      <c r="AQ4058" s="141">
        <v>91988.36000000003</v>
      </c>
      <c r="AR4058" s="141">
        <v>89075.800000000032</v>
      </c>
      <c r="AS4058" s="141">
        <v>86163.240000000034</v>
      </c>
      <c r="AT4058" s="141">
        <v>83250.680000000037</v>
      </c>
      <c r="AU4058" s="141">
        <v>80338.120000000039</v>
      </c>
      <c r="AV4058" s="141">
        <v>77425.560000000041</v>
      </c>
      <c r="AW4058" s="141">
        <v>74513.000000000044</v>
      </c>
      <c r="AX4058" s="141">
        <v>71600.440000000046</v>
      </c>
      <c r="AY4058" s="141">
        <v>68687.880000000048</v>
      </c>
      <c r="AZ4058" s="141">
        <v>65775.320000000051</v>
      </c>
      <c r="BA4058" s="141">
        <v>62862.760000000053</v>
      </c>
      <c r="BB4058" s="141">
        <v>59950.200000000055</v>
      </c>
      <c r="BC4058" s="141">
        <v>57037.640000000058</v>
      </c>
      <c r="BD4058" s="141">
        <v>54125.08000000006</v>
      </c>
      <c r="BE4058" s="141">
        <v>51212.520000000062</v>
      </c>
      <c r="BF4058" s="141">
        <v>48299.960000000065</v>
      </c>
      <c r="BG4058" s="141">
        <v>45387.400000000067</v>
      </c>
      <c r="BH4058" s="141">
        <v>42474.840000000069</v>
      </c>
      <c r="BI4058" s="141">
        <v>39562.280000000072</v>
      </c>
      <c r="BJ4058" s="141">
        <v>36649.720000000074</v>
      </c>
      <c r="BK4058" s="141">
        <v>33737.160000000076</v>
      </c>
      <c r="BL4058" s="141">
        <v>30824.600000000075</v>
      </c>
      <c r="BM4058" s="141">
        <v>27912.040000000074</v>
      </c>
      <c r="BN4058" s="141">
        <v>24999.480000000072</v>
      </c>
      <c r="BO4058" s="141">
        <v>22086.920000000071</v>
      </c>
      <c r="BP4058" s="141">
        <v>19174.36000000007</v>
      </c>
    </row>
    <row r="4059" spans="4:68">
      <c r="D4059" s="174" t="s">
        <v>12450</v>
      </c>
      <c r="E4059" s="176">
        <v>64973</v>
      </c>
      <c r="F4059" s="174" t="s">
        <v>12238</v>
      </c>
      <c r="G4059" s="174" t="s">
        <v>1182</v>
      </c>
      <c r="H4059" s="174" t="s">
        <v>190</v>
      </c>
      <c r="I4059" s="174" t="s">
        <v>3098</v>
      </c>
      <c r="J4059" s="174" t="s">
        <v>12446</v>
      </c>
      <c r="K4059" s="174"/>
      <c r="L4059" s="174" t="s">
        <v>7136</v>
      </c>
      <c r="M4059" s="174" t="s">
        <v>7279</v>
      </c>
      <c r="N4059" s="176">
        <v>600</v>
      </c>
      <c r="O4059" s="174" t="s">
        <v>3407</v>
      </c>
      <c r="P4059" s="177">
        <v>39448</v>
      </c>
      <c r="Q4059" s="176">
        <v>66</v>
      </c>
      <c r="R4059" s="175">
        <v>7038.74</v>
      </c>
      <c r="S4059" s="175">
        <v>57934.26</v>
      </c>
      <c r="T4059" s="178">
        <v>1</v>
      </c>
      <c r="U4059" s="96">
        <v>10</v>
      </c>
      <c r="V4059" s="38" t="s">
        <v>120</v>
      </c>
      <c r="W4059" s="38"/>
      <c r="X4059" s="137">
        <v>1299.46</v>
      </c>
      <c r="Y4059" s="138">
        <v>57711</v>
      </c>
      <c r="Z4059" s="179">
        <v>44.5</v>
      </c>
      <c r="AA4059" s="139">
        <v>2058</v>
      </c>
      <c r="AB4059" s="131"/>
      <c r="AC4059" s="38"/>
      <c r="AD4059" s="140">
        <v>57934.26</v>
      </c>
      <c r="AE4059" s="141">
        <v>56634.8</v>
      </c>
      <c r="AF4059" s="141">
        <v>55335.340000000004</v>
      </c>
      <c r="AG4059" s="141">
        <v>54035.880000000005</v>
      </c>
      <c r="AH4059" s="141">
        <v>52736.420000000006</v>
      </c>
      <c r="AI4059" s="141">
        <v>51436.960000000006</v>
      </c>
      <c r="AJ4059" s="141">
        <v>50137.500000000007</v>
      </c>
      <c r="AK4059" s="141">
        <v>48838.040000000008</v>
      </c>
      <c r="AL4059" s="141">
        <v>47538.580000000009</v>
      </c>
      <c r="AM4059" s="141">
        <v>46239.12000000001</v>
      </c>
      <c r="AN4059" s="141">
        <v>44939.660000000011</v>
      </c>
      <c r="AO4059" s="141">
        <v>43640.200000000012</v>
      </c>
      <c r="AP4059" s="141">
        <v>42340.740000000013</v>
      </c>
      <c r="AQ4059" s="141">
        <v>41041.280000000013</v>
      </c>
      <c r="AR4059" s="141">
        <v>39741.820000000014</v>
      </c>
      <c r="AS4059" s="141">
        <v>38442.360000000015</v>
      </c>
      <c r="AT4059" s="141">
        <v>37142.900000000016</v>
      </c>
      <c r="AU4059" s="141">
        <v>35843.440000000017</v>
      </c>
      <c r="AV4059" s="141">
        <v>34543.980000000018</v>
      </c>
      <c r="AW4059" s="141">
        <v>33244.520000000019</v>
      </c>
      <c r="AX4059" s="141">
        <v>31945.060000000019</v>
      </c>
      <c r="AY4059" s="141">
        <v>30645.60000000002</v>
      </c>
      <c r="AZ4059" s="141">
        <v>29346.140000000021</v>
      </c>
      <c r="BA4059" s="141">
        <v>28046.680000000022</v>
      </c>
      <c r="BB4059" s="141">
        <v>26747.220000000023</v>
      </c>
      <c r="BC4059" s="141">
        <v>25447.760000000024</v>
      </c>
      <c r="BD4059" s="141">
        <v>24148.300000000025</v>
      </c>
      <c r="BE4059" s="141">
        <v>22848.840000000026</v>
      </c>
      <c r="BF4059" s="141">
        <v>21549.380000000026</v>
      </c>
      <c r="BG4059" s="141">
        <v>20249.920000000027</v>
      </c>
      <c r="BH4059" s="141">
        <v>18950.460000000028</v>
      </c>
      <c r="BI4059" s="141">
        <v>17651.000000000029</v>
      </c>
      <c r="BJ4059" s="141">
        <v>16351.54000000003</v>
      </c>
      <c r="BK4059" s="141">
        <v>15052.080000000031</v>
      </c>
      <c r="BL4059" s="141">
        <v>13752.620000000032</v>
      </c>
      <c r="BM4059" s="141">
        <v>12453.160000000033</v>
      </c>
      <c r="BN4059" s="141">
        <v>11153.700000000033</v>
      </c>
      <c r="BO4059" s="141">
        <v>9854.2400000000343</v>
      </c>
      <c r="BP4059" s="141">
        <v>8554.7800000000352</v>
      </c>
    </row>
    <row r="4060" spans="4:68">
      <c r="D4060" s="174" t="s">
        <v>12451</v>
      </c>
      <c r="E4060" s="176">
        <v>15056</v>
      </c>
      <c r="F4060" s="174" t="s">
        <v>12425</v>
      </c>
      <c r="G4060" s="174" t="s">
        <v>1182</v>
      </c>
      <c r="H4060" s="174" t="s">
        <v>190</v>
      </c>
      <c r="I4060" s="174" t="s">
        <v>3098</v>
      </c>
      <c r="J4060" s="174" t="s">
        <v>12446</v>
      </c>
      <c r="K4060" s="174"/>
      <c r="L4060" s="174" t="s">
        <v>7136</v>
      </c>
      <c r="M4060" s="174" t="s">
        <v>7279</v>
      </c>
      <c r="N4060" s="176">
        <v>600</v>
      </c>
      <c r="O4060" s="174" t="s">
        <v>3407</v>
      </c>
      <c r="P4060" s="177">
        <v>39448</v>
      </c>
      <c r="Q4060" s="176">
        <v>66</v>
      </c>
      <c r="R4060" s="175">
        <v>1631.06</v>
      </c>
      <c r="S4060" s="175">
        <v>13424.94</v>
      </c>
      <c r="T4060" s="178">
        <v>1</v>
      </c>
      <c r="U4060" s="96">
        <v>10</v>
      </c>
      <c r="V4060" s="38" t="s">
        <v>120</v>
      </c>
      <c r="W4060" s="38"/>
      <c r="X4060" s="137">
        <v>301.12</v>
      </c>
      <c r="Y4060" s="138">
        <v>57711</v>
      </c>
      <c r="Z4060" s="179">
        <v>44.5</v>
      </c>
      <c r="AA4060" s="139">
        <v>2058</v>
      </c>
      <c r="AB4060" s="131"/>
      <c r="AC4060" s="38"/>
      <c r="AD4060" s="140">
        <v>13424.94</v>
      </c>
      <c r="AE4060" s="141">
        <v>13123.82</v>
      </c>
      <c r="AF4060" s="141">
        <v>12822.699999999999</v>
      </c>
      <c r="AG4060" s="141">
        <v>12521.579999999998</v>
      </c>
      <c r="AH4060" s="141">
        <v>12220.459999999997</v>
      </c>
      <c r="AI4060" s="141">
        <v>11919.339999999997</v>
      </c>
      <c r="AJ4060" s="141">
        <v>11618.219999999996</v>
      </c>
      <c r="AK4060" s="141">
        <v>11317.099999999995</v>
      </c>
      <c r="AL4060" s="141">
        <v>11015.979999999994</v>
      </c>
      <c r="AM4060" s="141">
        <v>10714.859999999993</v>
      </c>
      <c r="AN4060" s="141">
        <v>10413.739999999993</v>
      </c>
      <c r="AO4060" s="141">
        <v>10112.619999999992</v>
      </c>
      <c r="AP4060" s="141">
        <v>9811.4999999999909</v>
      </c>
      <c r="AQ4060" s="141">
        <v>9510.3799999999901</v>
      </c>
      <c r="AR4060" s="141">
        <v>9209.2599999999893</v>
      </c>
      <c r="AS4060" s="141">
        <v>8908.1399999999885</v>
      </c>
      <c r="AT4060" s="141">
        <v>8607.0199999999877</v>
      </c>
      <c r="AU4060" s="141">
        <v>8305.8999999999869</v>
      </c>
      <c r="AV4060" s="141">
        <v>8004.779999999987</v>
      </c>
      <c r="AW4060" s="141">
        <v>7703.6599999999871</v>
      </c>
      <c r="AX4060" s="141">
        <v>7402.5399999999872</v>
      </c>
      <c r="AY4060" s="141">
        <v>7101.4199999999873</v>
      </c>
      <c r="AZ4060" s="141">
        <v>6800.2999999999874</v>
      </c>
      <c r="BA4060" s="141">
        <v>6499.1799999999876</v>
      </c>
      <c r="BB4060" s="141">
        <v>6198.0599999999877</v>
      </c>
      <c r="BC4060" s="141">
        <v>5896.9399999999878</v>
      </c>
      <c r="BD4060" s="141">
        <v>5595.8199999999879</v>
      </c>
      <c r="BE4060" s="141">
        <v>5294.699999999988</v>
      </c>
      <c r="BF4060" s="141">
        <v>4993.5799999999881</v>
      </c>
      <c r="BG4060" s="141">
        <v>4692.4599999999882</v>
      </c>
      <c r="BH4060" s="141">
        <v>4391.3399999999883</v>
      </c>
      <c r="BI4060" s="141">
        <v>4090.2199999999884</v>
      </c>
      <c r="BJ4060" s="141">
        <v>3789.0999999999885</v>
      </c>
      <c r="BK4060" s="141">
        <v>3487.9799999999886</v>
      </c>
      <c r="BL4060" s="141">
        <v>3186.8599999999888</v>
      </c>
      <c r="BM4060" s="141">
        <v>2885.7399999999889</v>
      </c>
      <c r="BN4060" s="141">
        <v>2584.619999999989</v>
      </c>
      <c r="BO4060" s="141">
        <v>2283.4999999999891</v>
      </c>
      <c r="BP4060" s="141">
        <v>1982.3799999999892</v>
      </c>
    </row>
    <row r="4061" spans="4:68">
      <c r="D4061" s="174" t="s">
        <v>12452</v>
      </c>
      <c r="E4061" s="176">
        <v>2884</v>
      </c>
      <c r="F4061" s="174" t="s">
        <v>12453</v>
      </c>
      <c r="G4061" s="174" t="s">
        <v>1182</v>
      </c>
      <c r="H4061" s="174" t="s">
        <v>190</v>
      </c>
      <c r="I4061" s="174" t="s">
        <v>3098</v>
      </c>
      <c r="J4061" s="174" t="s">
        <v>12446</v>
      </c>
      <c r="K4061" s="174"/>
      <c r="L4061" s="174" t="s">
        <v>7136</v>
      </c>
      <c r="M4061" s="174" t="s">
        <v>7279</v>
      </c>
      <c r="N4061" s="176">
        <v>600</v>
      </c>
      <c r="O4061" s="174" t="s">
        <v>3407</v>
      </c>
      <c r="P4061" s="177">
        <v>39448</v>
      </c>
      <c r="Q4061" s="176">
        <v>66</v>
      </c>
      <c r="R4061" s="175">
        <v>312.43</v>
      </c>
      <c r="S4061" s="175">
        <v>2571.5700000000002</v>
      </c>
      <c r="T4061" s="178">
        <v>1</v>
      </c>
      <c r="U4061" s="96">
        <v>10</v>
      </c>
      <c r="V4061" s="38" t="s">
        <v>120</v>
      </c>
      <c r="W4061" s="38"/>
      <c r="X4061" s="137">
        <v>57.68</v>
      </c>
      <c r="Y4061" s="138">
        <v>57711</v>
      </c>
      <c r="Z4061" s="179">
        <v>44.5</v>
      </c>
      <c r="AA4061" s="139">
        <v>2058</v>
      </c>
      <c r="AB4061" s="131"/>
      <c r="AC4061" s="38"/>
      <c r="AD4061" s="140">
        <v>2571.5700000000002</v>
      </c>
      <c r="AE4061" s="141">
        <v>2513.8900000000003</v>
      </c>
      <c r="AF4061" s="141">
        <v>2456.2100000000005</v>
      </c>
      <c r="AG4061" s="141">
        <v>2398.5300000000007</v>
      </c>
      <c r="AH4061" s="141">
        <v>2340.8500000000008</v>
      </c>
      <c r="AI4061" s="141">
        <v>2283.170000000001</v>
      </c>
      <c r="AJ4061" s="141">
        <v>2225.4900000000011</v>
      </c>
      <c r="AK4061" s="141">
        <v>2167.8100000000013</v>
      </c>
      <c r="AL4061" s="141">
        <v>2110.1300000000015</v>
      </c>
      <c r="AM4061" s="141">
        <v>2052.4500000000016</v>
      </c>
      <c r="AN4061" s="141">
        <v>1994.7700000000016</v>
      </c>
      <c r="AO4061" s="141">
        <v>1937.0900000000015</v>
      </c>
      <c r="AP4061" s="141">
        <v>1879.4100000000014</v>
      </c>
      <c r="AQ4061" s="141">
        <v>1821.7300000000014</v>
      </c>
      <c r="AR4061" s="141">
        <v>1764.0500000000013</v>
      </c>
      <c r="AS4061" s="141">
        <v>1706.3700000000013</v>
      </c>
      <c r="AT4061" s="141">
        <v>1648.6900000000012</v>
      </c>
      <c r="AU4061" s="141">
        <v>1591.0100000000011</v>
      </c>
      <c r="AV4061" s="141">
        <v>1533.3300000000011</v>
      </c>
      <c r="AW4061" s="141">
        <v>1475.650000000001</v>
      </c>
      <c r="AX4061" s="141">
        <v>1417.9700000000009</v>
      </c>
      <c r="AY4061" s="141">
        <v>1360.2900000000009</v>
      </c>
      <c r="AZ4061" s="141">
        <v>1302.6100000000008</v>
      </c>
      <c r="BA4061" s="141">
        <v>1244.9300000000007</v>
      </c>
      <c r="BB4061" s="141">
        <v>1187.2500000000007</v>
      </c>
      <c r="BC4061" s="141">
        <v>1129.5700000000006</v>
      </c>
      <c r="BD4061" s="141">
        <v>1071.8900000000006</v>
      </c>
      <c r="BE4061" s="141">
        <v>1014.2100000000006</v>
      </c>
      <c r="BF4061" s="141">
        <v>956.53000000000065</v>
      </c>
      <c r="BG4061" s="141">
        <v>898.8500000000007</v>
      </c>
      <c r="BH4061" s="141">
        <v>841.17000000000075</v>
      </c>
      <c r="BI4061" s="141">
        <v>783.4900000000008</v>
      </c>
      <c r="BJ4061" s="141">
        <v>725.81000000000085</v>
      </c>
      <c r="BK4061" s="141">
        <v>668.1300000000009</v>
      </c>
      <c r="BL4061" s="141">
        <v>610.45000000000095</v>
      </c>
      <c r="BM4061" s="141">
        <v>552.770000000001</v>
      </c>
      <c r="BN4061" s="141">
        <v>495.090000000001</v>
      </c>
      <c r="BO4061" s="141">
        <v>437.41000000000099</v>
      </c>
      <c r="BP4061" s="141">
        <v>379.73000000000098</v>
      </c>
    </row>
    <row r="4062" spans="4:68">
      <c r="D4062" s="174" t="s">
        <v>12454</v>
      </c>
      <c r="E4062" s="176">
        <v>6179</v>
      </c>
      <c r="F4062" s="174" t="s">
        <v>12455</v>
      </c>
      <c r="G4062" s="174" t="s">
        <v>1182</v>
      </c>
      <c r="H4062" s="174" t="s">
        <v>190</v>
      </c>
      <c r="I4062" s="174" t="s">
        <v>3098</v>
      </c>
      <c r="J4062" s="174" t="s">
        <v>12446</v>
      </c>
      <c r="K4062" s="174"/>
      <c r="L4062" s="174" t="s">
        <v>7136</v>
      </c>
      <c r="M4062" s="174" t="s">
        <v>7279</v>
      </c>
      <c r="N4062" s="176">
        <v>600</v>
      </c>
      <c r="O4062" s="174" t="s">
        <v>3407</v>
      </c>
      <c r="P4062" s="177">
        <v>39448</v>
      </c>
      <c r="Q4062" s="176">
        <v>66</v>
      </c>
      <c r="R4062" s="175">
        <v>669.39</v>
      </c>
      <c r="S4062" s="175">
        <v>5509.61</v>
      </c>
      <c r="T4062" s="178">
        <v>1</v>
      </c>
      <c r="U4062" s="96">
        <v>10</v>
      </c>
      <c r="V4062" s="38" t="s">
        <v>120</v>
      </c>
      <c r="W4062" s="38"/>
      <c r="X4062" s="137">
        <v>123.58000000000001</v>
      </c>
      <c r="Y4062" s="138">
        <v>57711</v>
      </c>
      <c r="Z4062" s="179">
        <v>44.5</v>
      </c>
      <c r="AA4062" s="139">
        <v>2058</v>
      </c>
      <c r="AB4062" s="131"/>
      <c r="AC4062" s="38"/>
      <c r="AD4062" s="140">
        <v>5509.61</v>
      </c>
      <c r="AE4062" s="141">
        <v>5386.03</v>
      </c>
      <c r="AF4062" s="141">
        <v>5262.45</v>
      </c>
      <c r="AG4062" s="141">
        <v>5138.87</v>
      </c>
      <c r="AH4062" s="141">
        <v>5015.29</v>
      </c>
      <c r="AI4062" s="141">
        <v>4891.71</v>
      </c>
      <c r="AJ4062" s="141">
        <v>4768.13</v>
      </c>
      <c r="AK4062" s="141">
        <v>4644.55</v>
      </c>
      <c r="AL4062" s="141">
        <v>4520.97</v>
      </c>
      <c r="AM4062" s="141">
        <v>4397.3900000000003</v>
      </c>
      <c r="AN4062" s="141">
        <v>4273.8100000000004</v>
      </c>
      <c r="AO4062" s="141">
        <v>4150.2300000000005</v>
      </c>
      <c r="AP4062" s="141">
        <v>4026.6500000000005</v>
      </c>
      <c r="AQ4062" s="141">
        <v>3903.0700000000006</v>
      </c>
      <c r="AR4062" s="141">
        <v>3779.4900000000007</v>
      </c>
      <c r="AS4062" s="141">
        <v>3655.9100000000008</v>
      </c>
      <c r="AT4062" s="141">
        <v>3532.3300000000008</v>
      </c>
      <c r="AU4062" s="141">
        <v>3408.7500000000009</v>
      </c>
      <c r="AV4062" s="141">
        <v>3285.170000000001</v>
      </c>
      <c r="AW4062" s="141">
        <v>3161.5900000000011</v>
      </c>
      <c r="AX4062" s="141">
        <v>3038.0100000000011</v>
      </c>
      <c r="AY4062" s="141">
        <v>2914.4300000000012</v>
      </c>
      <c r="AZ4062" s="141">
        <v>2790.8500000000013</v>
      </c>
      <c r="BA4062" s="141">
        <v>2667.2700000000013</v>
      </c>
      <c r="BB4062" s="141">
        <v>2543.6900000000014</v>
      </c>
      <c r="BC4062" s="141">
        <v>2420.1100000000015</v>
      </c>
      <c r="BD4062" s="141">
        <v>2296.5300000000016</v>
      </c>
      <c r="BE4062" s="141">
        <v>2172.9500000000016</v>
      </c>
      <c r="BF4062" s="141">
        <v>2049.3700000000017</v>
      </c>
      <c r="BG4062" s="141">
        <v>1925.7900000000018</v>
      </c>
      <c r="BH4062" s="141">
        <v>1802.2100000000019</v>
      </c>
      <c r="BI4062" s="141">
        <v>1678.6300000000019</v>
      </c>
      <c r="BJ4062" s="141">
        <v>1555.050000000002</v>
      </c>
      <c r="BK4062" s="141">
        <v>1431.4700000000021</v>
      </c>
      <c r="BL4062" s="141">
        <v>1307.8900000000021</v>
      </c>
      <c r="BM4062" s="141">
        <v>1184.3100000000022</v>
      </c>
      <c r="BN4062" s="141">
        <v>1060.7300000000023</v>
      </c>
      <c r="BO4062" s="141">
        <v>937.15000000000225</v>
      </c>
      <c r="BP4062" s="141">
        <v>813.57000000000221</v>
      </c>
    </row>
    <row r="4063" spans="4:68">
      <c r="D4063" s="174" t="s">
        <v>12456</v>
      </c>
      <c r="E4063" s="176">
        <v>12500</v>
      </c>
      <c r="F4063" s="174" t="s">
        <v>3409</v>
      </c>
      <c r="G4063" s="174" t="s">
        <v>3127</v>
      </c>
      <c r="H4063" s="174" t="s">
        <v>166</v>
      </c>
      <c r="I4063" s="174" t="s">
        <v>12457</v>
      </c>
      <c r="J4063" s="174" t="s">
        <v>12458</v>
      </c>
      <c r="K4063" s="174"/>
      <c r="L4063" s="174" t="s">
        <v>4405</v>
      </c>
      <c r="M4063" s="174" t="s">
        <v>9191</v>
      </c>
      <c r="N4063" s="176">
        <v>960</v>
      </c>
      <c r="O4063" s="174" t="s">
        <v>3407</v>
      </c>
      <c r="P4063" s="177">
        <v>39629</v>
      </c>
      <c r="Q4063" s="176">
        <v>60</v>
      </c>
      <c r="R4063" s="175">
        <v>781.25</v>
      </c>
      <c r="S4063" s="175">
        <v>11718.75</v>
      </c>
      <c r="T4063" s="178">
        <v>0</v>
      </c>
      <c r="U4063" s="96">
        <v>6</v>
      </c>
      <c r="V4063" s="38" t="s">
        <v>116</v>
      </c>
      <c r="W4063" s="38"/>
      <c r="X4063" s="137">
        <v>156.25</v>
      </c>
      <c r="Y4063" s="138">
        <v>68849</v>
      </c>
      <c r="Z4063" s="179">
        <v>75</v>
      </c>
      <c r="AA4063" s="139">
        <v>2088</v>
      </c>
      <c r="AB4063" s="131"/>
      <c r="AC4063" s="38"/>
      <c r="AD4063" s="140">
        <v>11718.75</v>
      </c>
      <c r="AE4063" s="141">
        <v>11562.5</v>
      </c>
      <c r="AF4063" s="141">
        <v>11406.25</v>
      </c>
      <c r="AG4063" s="141">
        <v>11250</v>
      </c>
      <c r="AH4063" s="141">
        <v>11093.75</v>
      </c>
      <c r="AI4063" s="141">
        <v>10937.5</v>
      </c>
      <c r="AJ4063" s="141">
        <v>10781.25</v>
      </c>
      <c r="AK4063" s="141">
        <v>10625</v>
      </c>
      <c r="AL4063" s="141">
        <v>10468.75</v>
      </c>
      <c r="AM4063" s="141">
        <v>10312.5</v>
      </c>
      <c r="AN4063" s="141">
        <v>10156.25</v>
      </c>
      <c r="AO4063" s="141">
        <v>10000</v>
      </c>
      <c r="AP4063" s="141">
        <v>9843.75</v>
      </c>
      <c r="AQ4063" s="141">
        <v>9687.5</v>
      </c>
      <c r="AR4063" s="141">
        <v>9531.25</v>
      </c>
      <c r="AS4063" s="141">
        <v>9375</v>
      </c>
      <c r="AT4063" s="141">
        <v>9218.75</v>
      </c>
      <c r="AU4063" s="141">
        <v>9062.5</v>
      </c>
      <c r="AV4063" s="141">
        <v>8906.25</v>
      </c>
      <c r="AW4063" s="141">
        <v>8750</v>
      </c>
      <c r="AX4063" s="141">
        <v>8593.75</v>
      </c>
      <c r="AY4063" s="141">
        <v>8437.5</v>
      </c>
      <c r="AZ4063" s="141">
        <v>8281.25</v>
      </c>
      <c r="BA4063" s="141">
        <v>8125</v>
      </c>
      <c r="BB4063" s="141">
        <v>7968.75</v>
      </c>
      <c r="BC4063" s="141">
        <v>7812.5</v>
      </c>
      <c r="BD4063" s="141">
        <v>7656.25</v>
      </c>
      <c r="BE4063" s="141">
        <v>7500</v>
      </c>
      <c r="BF4063" s="141">
        <v>7343.75</v>
      </c>
      <c r="BG4063" s="141">
        <v>7187.5</v>
      </c>
      <c r="BH4063" s="141">
        <v>7031.25</v>
      </c>
      <c r="BI4063" s="141">
        <v>6875</v>
      </c>
      <c r="BJ4063" s="141">
        <v>6718.75</v>
      </c>
      <c r="BK4063" s="141">
        <v>6562.5</v>
      </c>
      <c r="BL4063" s="141">
        <v>6406.25</v>
      </c>
      <c r="BM4063" s="141">
        <v>6250</v>
      </c>
      <c r="BN4063" s="141">
        <v>6093.75</v>
      </c>
      <c r="BO4063" s="141">
        <v>5937.5</v>
      </c>
      <c r="BP4063" s="141">
        <v>5781.25</v>
      </c>
    </row>
    <row r="4064" spans="4:68">
      <c r="D4064" s="174" t="s">
        <v>12459</v>
      </c>
      <c r="E4064" s="175">
        <v>361920.02</v>
      </c>
      <c r="F4064" s="174" t="s">
        <v>3409</v>
      </c>
      <c r="G4064" s="174" t="s">
        <v>3127</v>
      </c>
      <c r="H4064" s="174" t="s">
        <v>166</v>
      </c>
      <c r="I4064" s="174" t="s">
        <v>12460</v>
      </c>
      <c r="J4064" s="174" t="s">
        <v>12461</v>
      </c>
      <c r="K4064" s="174"/>
      <c r="L4064" s="174" t="s">
        <v>4405</v>
      </c>
      <c r="M4064" s="174" t="s">
        <v>12462</v>
      </c>
      <c r="N4064" s="176">
        <v>960</v>
      </c>
      <c r="O4064" s="174" t="s">
        <v>3407</v>
      </c>
      <c r="P4064" s="177">
        <v>39629</v>
      </c>
      <c r="Q4064" s="176">
        <v>60</v>
      </c>
      <c r="R4064" s="176">
        <v>22620</v>
      </c>
      <c r="S4064" s="175">
        <v>339300.02</v>
      </c>
      <c r="T4064" s="178">
        <v>0</v>
      </c>
      <c r="U4064" s="96">
        <v>6</v>
      </c>
      <c r="V4064" s="38" t="s">
        <v>116</v>
      </c>
      <c r="W4064" s="38"/>
      <c r="X4064" s="137">
        <v>4524.0002500000001</v>
      </c>
      <c r="Y4064" s="138">
        <v>68849</v>
      </c>
      <c r="Z4064" s="179">
        <v>75</v>
      </c>
      <c r="AA4064" s="139">
        <v>2088</v>
      </c>
      <c r="AB4064" s="131"/>
      <c r="AC4064" s="38"/>
      <c r="AD4064" s="140">
        <v>339300.02</v>
      </c>
      <c r="AE4064" s="141">
        <v>334776.01975000004</v>
      </c>
      <c r="AF4064" s="141">
        <v>330252.01950000005</v>
      </c>
      <c r="AG4064" s="141">
        <v>325728.01925000007</v>
      </c>
      <c r="AH4064" s="141">
        <v>321204.01900000009</v>
      </c>
      <c r="AI4064" s="141">
        <v>316680.0187500001</v>
      </c>
      <c r="AJ4064" s="141">
        <v>312156.01850000012</v>
      </c>
      <c r="AK4064" s="141">
        <v>307632.01825000014</v>
      </c>
      <c r="AL4064" s="141">
        <v>303108.01800000016</v>
      </c>
      <c r="AM4064" s="141">
        <v>298584.01775000017</v>
      </c>
      <c r="AN4064" s="141">
        <v>294060.01750000019</v>
      </c>
      <c r="AO4064" s="141">
        <v>289536.01725000021</v>
      </c>
      <c r="AP4064" s="141">
        <v>285012.01700000023</v>
      </c>
      <c r="AQ4064" s="141">
        <v>280488.01675000024</v>
      </c>
      <c r="AR4064" s="141">
        <v>275964.01650000026</v>
      </c>
      <c r="AS4064" s="141">
        <v>271440.01625000028</v>
      </c>
      <c r="AT4064" s="141">
        <v>266916.01600000029</v>
      </c>
      <c r="AU4064" s="141">
        <v>262392.01575000031</v>
      </c>
      <c r="AV4064" s="141">
        <v>257868.0155000003</v>
      </c>
      <c r="AW4064" s="141">
        <v>253344.01525000029</v>
      </c>
      <c r="AX4064" s="141">
        <v>248820.01500000028</v>
      </c>
      <c r="AY4064" s="141">
        <v>244296.01475000026</v>
      </c>
      <c r="AZ4064" s="141">
        <v>239772.01450000025</v>
      </c>
      <c r="BA4064" s="141">
        <v>235248.01425000024</v>
      </c>
      <c r="BB4064" s="141">
        <v>230724.01400000023</v>
      </c>
      <c r="BC4064" s="141">
        <v>226200.01375000022</v>
      </c>
      <c r="BD4064" s="141">
        <v>221676.0135000002</v>
      </c>
      <c r="BE4064" s="141">
        <v>217152.01325000019</v>
      </c>
      <c r="BF4064" s="141">
        <v>212628.01300000018</v>
      </c>
      <c r="BG4064" s="141">
        <v>208104.01275000017</v>
      </c>
      <c r="BH4064" s="141">
        <v>203580.01250000016</v>
      </c>
      <c r="BI4064" s="141">
        <v>199056.01225000015</v>
      </c>
      <c r="BJ4064" s="141">
        <v>194532.01200000013</v>
      </c>
      <c r="BK4064" s="141">
        <v>190008.01175000012</v>
      </c>
      <c r="BL4064" s="141">
        <v>185484.01150000011</v>
      </c>
      <c r="BM4064" s="141">
        <v>180960.0112500001</v>
      </c>
      <c r="BN4064" s="141">
        <v>176436.01100000009</v>
      </c>
      <c r="BO4064" s="141">
        <v>171912.01075000007</v>
      </c>
      <c r="BP4064" s="141">
        <v>167388.01050000006</v>
      </c>
    </row>
    <row r="4065" spans="4:68">
      <c r="D4065" s="174" t="s">
        <v>12463</v>
      </c>
      <c r="E4065" s="175">
        <v>129594.42</v>
      </c>
      <c r="F4065" s="174" t="s">
        <v>3409</v>
      </c>
      <c r="G4065" s="174" t="s">
        <v>3127</v>
      </c>
      <c r="H4065" s="174" t="s">
        <v>166</v>
      </c>
      <c r="I4065" s="174" t="s">
        <v>12464</v>
      </c>
      <c r="J4065" s="174" t="s">
        <v>12465</v>
      </c>
      <c r="K4065" s="174"/>
      <c r="L4065" s="174" t="s">
        <v>4405</v>
      </c>
      <c r="M4065" s="174" t="s">
        <v>12466</v>
      </c>
      <c r="N4065" s="176">
        <v>960</v>
      </c>
      <c r="O4065" s="174" t="s">
        <v>3407</v>
      </c>
      <c r="P4065" s="177">
        <v>39629</v>
      </c>
      <c r="Q4065" s="176">
        <v>60</v>
      </c>
      <c r="R4065" s="175">
        <v>8099.65</v>
      </c>
      <c r="S4065" s="175">
        <v>121494.77</v>
      </c>
      <c r="T4065" s="178">
        <v>0</v>
      </c>
      <c r="U4065" s="96">
        <v>6</v>
      </c>
      <c r="V4065" s="38" t="s">
        <v>116</v>
      </c>
      <c r="W4065" s="38"/>
      <c r="X4065" s="137">
        <v>1619.9302500000001</v>
      </c>
      <c r="Y4065" s="138">
        <v>68849</v>
      </c>
      <c r="Z4065" s="179">
        <v>75</v>
      </c>
      <c r="AA4065" s="139">
        <v>2088</v>
      </c>
      <c r="AB4065" s="131"/>
      <c r="AC4065" s="38"/>
      <c r="AD4065" s="140">
        <v>121494.77</v>
      </c>
      <c r="AE4065" s="141">
        <v>119874.83975</v>
      </c>
      <c r="AF4065" s="141">
        <v>118254.90949999999</v>
      </c>
      <c r="AG4065" s="141">
        <v>116634.97924999999</v>
      </c>
      <c r="AH4065" s="141">
        <v>115015.04899999998</v>
      </c>
      <c r="AI4065" s="141">
        <v>113395.11874999998</v>
      </c>
      <c r="AJ4065" s="141">
        <v>111775.18849999997</v>
      </c>
      <c r="AK4065" s="141">
        <v>110155.25824999997</v>
      </c>
      <c r="AL4065" s="141">
        <v>108535.32799999996</v>
      </c>
      <c r="AM4065" s="141">
        <v>106915.39774999996</v>
      </c>
      <c r="AN4065" s="141">
        <v>105295.46749999996</v>
      </c>
      <c r="AO4065" s="141">
        <v>103675.53724999995</v>
      </c>
      <c r="AP4065" s="141">
        <v>102055.60699999995</v>
      </c>
      <c r="AQ4065" s="141">
        <v>100435.67674999994</v>
      </c>
      <c r="AR4065" s="141">
        <v>98815.746499999936</v>
      </c>
      <c r="AS4065" s="141">
        <v>97195.816249999931</v>
      </c>
      <c r="AT4065" s="141">
        <v>95575.885999999926</v>
      </c>
      <c r="AU4065" s="141">
        <v>93955.955749999921</v>
      </c>
      <c r="AV4065" s="141">
        <v>92336.025499999916</v>
      </c>
      <c r="AW4065" s="141">
        <v>90716.095249999911</v>
      </c>
      <c r="AX4065" s="141">
        <v>89096.164999999906</v>
      </c>
      <c r="AY4065" s="141">
        <v>87476.234749999901</v>
      </c>
      <c r="AZ4065" s="141">
        <v>85856.304499999897</v>
      </c>
      <c r="BA4065" s="141">
        <v>84236.374249999892</v>
      </c>
      <c r="BB4065" s="141">
        <v>82616.443999999887</v>
      </c>
      <c r="BC4065" s="141">
        <v>80996.513749999882</v>
      </c>
      <c r="BD4065" s="141">
        <v>79376.583499999877</v>
      </c>
      <c r="BE4065" s="141">
        <v>77756.653249999872</v>
      </c>
      <c r="BF4065" s="141">
        <v>76136.722999999867</v>
      </c>
      <c r="BG4065" s="141">
        <v>74516.792749999862</v>
      </c>
      <c r="BH4065" s="141">
        <v>72896.862499999857</v>
      </c>
      <c r="BI4065" s="141">
        <v>71276.932249999853</v>
      </c>
      <c r="BJ4065" s="141">
        <v>69657.001999999848</v>
      </c>
      <c r="BK4065" s="141">
        <v>68037.071749999843</v>
      </c>
      <c r="BL4065" s="141">
        <v>66417.141499999838</v>
      </c>
      <c r="BM4065" s="141">
        <v>64797.21124999984</v>
      </c>
      <c r="BN4065" s="141">
        <v>63177.280999999843</v>
      </c>
      <c r="BO4065" s="141">
        <v>61557.350749999845</v>
      </c>
      <c r="BP4065" s="141">
        <v>59937.420499999847</v>
      </c>
    </row>
    <row r="4066" spans="4:68">
      <c r="D4066" s="174" t="s">
        <v>12467</v>
      </c>
      <c r="E4066" s="176">
        <v>18000</v>
      </c>
      <c r="F4066" s="174" t="s">
        <v>3409</v>
      </c>
      <c r="G4066" s="174" t="s">
        <v>3127</v>
      </c>
      <c r="H4066" s="174" t="s">
        <v>166</v>
      </c>
      <c r="I4066" s="174" t="s">
        <v>12468</v>
      </c>
      <c r="J4066" s="174" t="s">
        <v>12469</v>
      </c>
      <c r="K4066" s="174"/>
      <c r="L4066" s="174" t="s">
        <v>4405</v>
      </c>
      <c r="M4066" s="174" t="s">
        <v>12470</v>
      </c>
      <c r="N4066" s="176">
        <v>960</v>
      </c>
      <c r="O4066" s="174" t="s">
        <v>3407</v>
      </c>
      <c r="P4066" s="177">
        <v>39629</v>
      </c>
      <c r="Q4066" s="176">
        <v>60</v>
      </c>
      <c r="R4066" s="176">
        <v>1125</v>
      </c>
      <c r="S4066" s="176">
        <v>16875</v>
      </c>
      <c r="T4066" s="178">
        <v>0</v>
      </c>
      <c r="U4066" s="96">
        <v>6</v>
      </c>
      <c r="V4066" s="38" t="s">
        <v>116</v>
      </c>
      <c r="W4066" s="38"/>
      <c r="X4066" s="137">
        <v>225</v>
      </c>
      <c r="Y4066" s="138">
        <v>68849</v>
      </c>
      <c r="Z4066" s="179">
        <v>75</v>
      </c>
      <c r="AA4066" s="139">
        <v>2088</v>
      </c>
      <c r="AB4066" s="131"/>
      <c r="AC4066" s="38"/>
      <c r="AD4066" s="140">
        <v>16875</v>
      </c>
      <c r="AE4066" s="141">
        <v>16650</v>
      </c>
      <c r="AF4066" s="141">
        <v>16425</v>
      </c>
      <c r="AG4066" s="141">
        <v>16200</v>
      </c>
      <c r="AH4066" s="141">
        <v>15975</v>
      </c>
      <c r="AI4066" s="141">
        <v>15750</v>
      </c>
      <c r="AJ4066" s="141">
        <v>15525</v>
      </c>
      <c r="AK4066" s="141">
        <v>15300</v>
      </c>
      <c r="AL4066" s="141">
        <v>15075</v>
      </c>
      <c r="AM4066" s="141">
        <v>14850</v>
      </c>
      <c r="AN4066" s="141">
        <v>14625</v>
      </c>
      <c r="AO4066" s="141">
        <v>14400</v>
      </c>
      <c r="AP4066" s="141">
        <v>14175</v>
      </c>
      <c r="AQ4066" s="141">
        <v>13950</v>
      </c>
      <c r="AR4066" s="141">
        <v>13725</v>
      </c>
      <c r="AS4066" s="141">
        <v>13500</v>
      </c>
      <c r="AT4066" s="141">
        <v>13275</v>
      </c>
      <c r="AU4066" s="141">
        <v>13050</v>
      </c>
      <c r="AV4066" s="141">
        <v>12825</v>
      </c>
      <c r="AW4066" s="141">
        <v>12600</v>
      </c>
      <c r="AX4066" s="141">
        <v>12375</v>
      </c>
      <c r="AY4066" s="141">
        <v>12150</v>
      </c>
      <c r="AZ4066" s="141">
        <v>11925</v>
      </c>
      <c r="BA4066" s="141">
        <v>11700</v>
      </c>
      <c r="BB4066" s="141">
        <v>11475</v>
      </c>
      <c r="BC4066" s="141">
        <v>11250</v>
      </c>
      <c r="BD4066" s="141">
        <v>11025</v>
      </c>
      <c r="BE4066" s="141">
        <v>10800</v>
      </c>
      <c r="BF4066" s="141">
        <v>10575</v>
      </c>
      <c r="BG4066" s="141">
        <v>10350</v>
      </c>
      <c r="BH4066" s="141">
        <v>10125</v>
      </c>
      <c r="BI4066" s="141">
        <v>9900</v>
      </c>
      <c r="BJ4066" s="141">
        <v>9675</v>
      </c>
      <c r="BK4066" s="141">
        <v>9450</v>
      </c>
      <c r="BL4066" s="141">
        <v>9225</v>
      </c>
      <c r="BM4066" s="141">
        <v>9000</v>
      </c>
      <c r="BN4066" s="141">
        <v>8775</v>
      </c>
      <c r="BO4066" s="141">
        <v>8550</v>
      </c>
      <c r="BP4066" s="141">
        <v>8325</v>
      </c>
    </row>
    <row r="4067" spans="4:68">
      <c r="D4067" s="174" t="s">
        <v>12471</v>
      </c>
      <c r="E4067" s="176">
        <v>24000</v>
      </c>
      <c r="F4067" s="174" t="s">
        <v>3409</v>
      </c>
      <c r="G4067" s="174" t="s">
        <v>3127</v>
      </c>
      <c r="H4067" s="174" t="s">
        <v>166</v>
      </c>
      <c r="I4067" s="174" t="s">
        <v>12472</v>
      </c>
      <c r="J4067" s="174" t="s">
        <v>12473</v>
      </c>
      <c r="K4067" s="174"/>
      <c r="L4067" s="174" t="s">
        <v>4405</v>
      </c>
      <c r="M4067" s="174" t="s">
        <v>9015</v>
      </c>
      <c r="N4067" s="176">
        <v>960</v>
      </c>
      <c r="O4067" s="174" t="s">
        <v>3407</v>
      </c>
      <c r="P4067" s="177">
        <v>39629</v>
      </c>
      <c r="Q4067" s="176">
        <v>60</v>
      </c>
      <c r="R4067" s="176">
        <v>1500</v>
      </c>
      <c r="S4067" s="176">
        <v>22500</v>
      </c>
      <c r="T4067" s="178">
        <v>0</v>
      </c>
      <c r="U4067" s="96">
        <v>6</v>
      </c>
      <c r="V4067" s="38" t="s">
        <v>116</v>
      </c>
      <c r="W4067" s="38"/>
      <c r="X4067" s="137">
        <v>300</v>
      </c>
      <c r="Y4067" s="138">
        <v>68849</v>
      </c>
      <c r="Z4067" s="179">
        <v>75</v>
      </c>
      <c r="AA4067" s="139">
        <v>2088</v>
      </c>
      <c r="AB4067" s="131"/>
      <c r="AC4067" s="38"/>
      <c r="AD4067" s="140">
        <v>22500</v>
      </c>
      <c r="AE4067" s="141">
        <v>22200</v>
      </c>
      <c r="AF4067" s="141">
        <v>21900</v>
      </c>
      <c r="AG4067" s="141">
        <v>21600</v>
      </c>
      <c r="AH4067" s="141">
        <v>21300</v>
      </c>
      <c r="AI4067" s="141">
        <v>21000</v>
      </c>
      <c r="AJ4067" s="141">
        <v>20700</v>
      </c>
      <c r="AK4067" s="141">
        <v>20400</v>
      </c>
      <c r="AL4067" s="141">
        <v>20100</v>
      </c>
      <c r="AM4067" s="141">
        <v>19800</v>
      </c>
      <c r="AN4067" s="141">
        <v>19500</v>
      </c>
      <c r="AO4067" s="141">
        <v>19200</v>
      </c>
      <c r="AP4067" s="141">
        <v>18900</v>
      </c>
      <c r="AQ4067" s="141">
        <v>18600</v>
      </c>
      <c r="AR4067" s="141">
        <v>18300</v>
      </c>
      <c r="AS4067" s="141">
        <v>18000</v>
      </c>
      <c r="AT4067" s="141">
        <v>17700</v>
      </c>
      <c r="AU4067" s="141">
        <v>17400</v>
      </c>
      <c r="AV4067" s="141">
        <v>17100</v>
      </c>
      <c r="AW4067" s="141">
        <v>16800</v>
      </c>
      <c r="AX4067" s="141">
        <v>16500</v>
      </c>
      <c r="AY4067" s="141">
        <v>16200</v>
      </c>
      <c r="AZ4067" s="141">
        <v>15900</v>
      </c>
      <c r="BA4067" s="141">
        <v>15600</v>
      </c>
      <c r="BB4067" s="141">
        <v>15300</v>
      </c>
      <c r="BC4067" s="141">
        <v>15000</v>
      </c>
      <c r="BD4067" s="141">
        <v>14700</v>
      </c>
      <c r="BE4067" s="141">
        <v>14400</v>
      </c>
      <c r="BF4067" s="141">
        <v>14100</v>
      </c>
      <c r="BG4067" s="141">
        <v>13800</v>
      </c>
      <c r="BH4067" s="141">
        <v>13500</v>
      </c>
      <c r="BI4067" s="141">
        <v>13200</v>
      </c>
      <c r="BJ4067" s="141">
        <v>12900</v>
      </c>
      <c r="BK4067" s="141">
        <v>12600</v>
      </c>
      <c r="BL4067" s="141">
        <v>12300</v>
      </c>
      <c r="BM4067" s="141">
        <v>12000</v>
      </c>
      <c r="BN4067" s="141">
        <v>11700</v>
      </c>
      <c r="BO4067" s="141">
        <v>11400</v>
      </c>
      <c r="BP4067" s="141">
        <v>11100</v>
      </c>
    </row>
    <row r="4068" spans="4:68">
      <c r="D4068" s="174" t="s">
        <v>12474</v>
      </c>
      <c r="E4068" s="176">
        <v>147000</v>
      </c>
      <c r="F4068" s="174" t="s">
        <v>3409</v>
      </c>
      <c r="G4068" s="174" t="s">
        <v>3127</v>
      </c>
      <c r="H4068" s="174" t="s">
        <v>166</v>
      </c>
      <c r="I4068" s="174" t="s">
        <v>12475</v>
      </c>
      <c r="J4068" s="174" t="s">
        <v>12476</v>
      </c>
      <c r="K4068" s="174"/>
      <c r="L4068" s="174" t="s">
        <v>4405</v>
      </c>
      <c r="M4068" s="174" t="s">
        <v>12477</v>
      </c>
      <c r="N4068" s="176">
        <v>960</v>
      </c>
      <c r="O4068" s="174" t="s">
        <v>3407</v>
      </c>
      <c r="P4068" s="177">
        <v>39629</v>
      </c>
      <c r="Q4068" s="176">
        <v>60</v>
      </c>
      <c r="R4068" s="175">
        <v>9187.5</v>
      </c>
      <c r="S4068" s="175">
        <v>137812.5</v>
      </c>
      <c r="T4068" s="178">
        <v>0</v>
      </c>
      <c r="U4068" s="96">
        <v>6</v>
      </c>
      <c r="V4068" s="38" t="s">
        <v>116</v>
      </c>
      <c r="W4068" s="38"/>
      <c r="X4068" s="137">
        <v>1837.5</v>
      </c>
      <c r="Y4068" s="138">
        <v>68849</v>
      </c>
      <c r="Z4068" s="179">
        <v>75</v>
      </c>
      <c r="AA4068" s="139">
        <v>2088</v>
      </c>
      <c r="AB4068" s="131"/>
      <c r="AC4068" s="38"/>
      <c r="AD4068" s="140">
        <v>137812.5</v>
      </c>
      <c r="AE4068" s="141">
        <v>135975</v>
      </c>
      <c r="AF4068" s="141">
        <v>134137.5</v>
      </c>
      <c r="AG4068" s="141">
        <v>132300</v>
      </c>
      <c r="AH4068" s="141">
        <v>130462.5</v>
      </c>
      <c r="AI4068" s="141">
        <v>128625</v>
      </c>
      <c r="AJ4068" s="141">
        <v>126787.5</v>
      </c>
      <c r="AK4068" s="141">
        <v>124950</v>
      </c>
      <c r="AL4068" s="141">
        <v>123112.5</v>
      </c>
      <c r="AM4068" s="141">
        <v>121275</v>
      </c>
      <c r="AN4068" s="141">
        <v>119437.5</v>
      </c>
      <c r="AO4068" s="141">
        <v>117600</v>
      </c>
      <c r="AP4068" s="141">
        <v>115762.5</v>
      </c>
      <c r="AQ4068" s="141">
        <v>113925</v>
      </c>
      <c r="AR4068" s="141">
        <v>112087.5</v>
      </c>
      <c r="AS4068" s="141">
        <v>110250</v>
      </c>
      <c r="AT4068" s="141">
        <v>108412.5</v>
      </c>
      <c r="AU4068" s="141">
        <v>106575</v>
      </c>
      <c r="AV4068" s="141">
        <v>104737.5</v>
      </c>
      <c r="AW4068" s="141">
        <v>102900</v>
      </c>
      <c r="AX4068" s="141">
        <v>101062.5</v>
      </c>
      <c r="AY4068" s="141">
        <v>99225</v>
      </c>
      <c r="AZ4068" s="141">
        <v>97387.5</v>
      </c>
      <c r="BA4068" s="141">
        <v>95550</v>
      </c>
      <c r="BB4068" s="141">
        <v>93712.5</v>
      </c>
      <c r="BC4068" s="141">
        <v>91875</v>
      </c>
      <c r="BD4068" s="141">
        <v>90037.5</v>
      </c>
      <c r="BE4068" s="141">
        <v>88200</v>
      </c>
      <c r="BF4068" s="141">
        <v>86362.5</v>
      </c>
      <c r="BG4068" s="141">
        <v>84525</v>
      </c>
      <c r="BH4068" s="141">
        <v>82687.5</v>
      </c>
      <c r="BI4068" s="141">
        <v>80850</v>
      </c>
      <c r="BJ4068" s="141">
        <v>79012.5</v>
      </c>
      <c r="BK4068" s="141">
        <v>77175</v>
      </c>
      <c r="BL4068" s="141">
        <v>75337.5</v>
      </c>
      <c r="BM4068" s="141">
        <v>73500</v>
      </c>
      <c r="BN4068" s="141">
        <v>71662.5</v>
      </c>
      <c r="BO4068" s="141">
        <v>69825</v>
      </c>
      <c r="BP4068" s="141">
        <v>67987.5</v>
      </c>
    </row>
    <row r="4069" spans="4:68">
      <c r="D4069" s="174" t="s">
        <v>12478</v>
      </c>
      <c r="E4069" s="175">
        <v>1432368.66</v>
      </c>
      <c r="F4069" s="174" t="s">
        <v>3409</v>
      </c>
      <c r="G4069" s="174" t="s">
        <v>3127</v>
      </c>
      <c r="H4069" s="174" t="s">
        <v>166</v>
      </c>
      <c r="I4069" s="174" t="s">
        <v>12479</v>
      </c>
      <c r="J4069" s="174" t="s">
        <v>12480</v>
      </c>
      <c r="K4069" s="174"/>
      <c r="L4069" s="174" t="s">
        <v>4405</v>
      </c>
      <c r="M4069" s="174" t="s">
        <v>12481</v>
      </c>
      <c r="N4069" s="176">
        <v>960</v>
      </c>
      <c r="O4069" s="174" t="s">
        <v>3407</v>
      </c>
      <c r="P4069" s="177">
        <v>39629</v>
      </c>
      <c r="Q4069" s="176">
        <v>60</v>
      </c>
      <c r="R4069" s="176">
        <v>89523</v>
      </c>
      <c r="S4069" s="175">
        <v>1342845.66</v>
      </c>
      <c r="T4069" s="178">
        <v>0</v>
      </c>
      <c r="U4069" s="96">
        <v>6</v>
      </c>
      <c r="V4069" s="38" t="s">
        <v>116</v>
      </c>
      <c r="W4069" s="38"/>
      <c r="X4069" s="137">
        <v>17904.608249999997</v>
      </c>
      <c r="Y4069" s="138">
        <v>68849</v>
      </c>
      <c r="Z4069" s="179">
        <v>75</v>
      </c>
      <c r="AA4069" s="139">
        <v>2088</v>
      </c>
      <c r="AB4069" s="131"/>
      <c r="AC4069" s="38"/>
      <c r="AD4069" s="140">
        <v>1342845.66</v>
      </c>
      <c r="AE4069" s="141">
        <v>1324941.0517499999</v>
      </c>
      <c r="AF4069" s="141">
        <v>1307036.4434999998</v>
      </c>
      <c r="AG4069" s="141">
        <v>1289131.8352499998</v>
      </c>
      <c r="AH4069" s="141">
        <v>1271227.2269999997</v>
      </c>
      <c r="AI4069" s="141">
        <v>1253322.6187499997</v>
      </c>
      <c r="AJ4069" s="141">
        <v>1235418.0104999996</v>
      </c>
      <c r="AK4069" s="141">
        <v>1217513.4022499996</v>
      </c>
      <c r="AL4069" s="141">
        <v>1199608.7939999995</v>
      </c>
      <c r="AM4069" s="141">
        <v>1181704.1857499995</v>
      </c>
      <c r="AN4069" s="141">
        <v>1163799.5774999994</v>
      </c>
      <c r="AO4069" s="141">
        <v>1145894.9692499994</v>
      </c>
      <c r="AP4069" s="141">
        <v>1127990.3609999993</v>
      </c>
      <c r="AQ4069" s="141">
        <v>1110085.7527499993</v>
      </c>
      <c r="AR4069" s="141">
        <v>1092181.1444999992</v>
      </c>
      <c r="AS4069" s="141">
        <v>1074276.5362499992</v>
      </c>
      <c r="AT4069" s="141">
        <v>1056371.9279999991</v>
      </c>
      <c r="AU4069" s="141">
        <v>1038467.3197499991</v>
      </c>
      <c r="AV4069" s="141">
        <v>1020562.711499999</v>
      </c>
      <c r="AW4069" s="141">
        <v>1002658.103249999</v>
      </c>
      <c r="AX4069" s="141">
        <v>984753.49499999895</v>
      </c>
      <c r="AY4069" s="141">
        <v>966848.8867499989</v>
      </c>
      <c r="AZ4069" s="141">
        <v>948944.27849999885</v>
      </c>
      <c r="BA4069" s="141">
        <v>931039.6702499988</v>
      </c>
      <c r="BB4069" s="141">
        <v>913135.06199999875</v>
      </c>
      <c r="BC4069" s="141">
        <v>895230.45374999871</v>
      </c>
      <c r="BD4069" s="141">
        <v>877325.84549999866</v>
      </c>
      <c r="BE4069" s="141">
        <v>859421.23724999861</v>
      </c>
      <c r="BF4069" s="141">
        <v>841516.62899999856</v>
      </c>
      <c r="BG4069" s="141">
        <v>823612.02074999851</v>
      </c>
      <c r="BH4069" s="141">
        <v>805707.41249999846</v>
      </c>
      <c r="BI4069" s="141">
        <v>787802.80424999841</v>
      </c>
      <c r="BJ4069" s="141">
        <v>769898.19599999837</v>
      </c>
      <c r="BK4069" s="141">
        <v>751993.58774999832</v>
      </c>
      <c r="BL4069" s="141">
        <v>734088.97949999827</v>
      </c>
      <c r="BM4069" s="141">
        <v>716184.37124999822</v>
      </c>
      <c r="BN4069" s="141">
        <v>698279.76299999817</v>
      </c>
      <c r="BO4069" s="141">
        <v>680375.15474999812</v>
      </c>
      <c r="BP4069" s="141">
        <v>662470.54649999808</v>
      </c>
    </row>
    <row r="4070" spans="4:68">
      <c r="D4070" s="174" t="s">
        <v>12482</v>
      </c>
      <c r="E4070" s="175">
        <v>-27511.17</v>
      </c>
      <c r="F4070" s="174" t="s">
        <v>3540</v>
      </c>
      <c r="G4070" s="174" t="s">
        <v>3200</v>
      </c>
      <c r="H4070" s="174" t="s">
        <v>179</v>
      </c>
      <c r="I4070" s="174" t="s">
        <v>12483</v>
      </c>
      <c r="J4070" s="174" t="s">
        <v>12484</v>
      </c>
      <c r="K4070" s="174"/>
      <c r="L4070" s="174" t="s">
        <v>7136</v>
      </c>
      <c r="M4070" s="174" t="s">
        <v>7175</v>
      </c>
      <c r="N4070" s="176">
        <v>600</v>
      </c>
      <c r="O4070" s="174" t="s">
        <v>3407</v>
      </c>
      <c r="P4070" s="177">
        <v>33420</v>
      </c>
      <c r="Q4070" s="176">
        <v>264</v>
      </c>
      <c r="R4070" s="175">
        <v>-12058.99</v>
      </c>
      <c r="S4070" s="175">
        <v>-15452.18</v>
      </c>
      <c r="T4070" s="178">
        <v>0</v>
      </c>
      <c r="U4070" s="96">
        <v>12</v>
      </c>
      <c r="V4070" s="38" t="s">
        <v>122</v>
      </c>
      <c r="W4070" s="38"/>
      <c r="X4070" s="137">
        <v>-550.22339999999997</v>
      </c>
      <c r="Y4070" s="138">
        <v>51683</v>
      </c>
      <c r="Z4070" s="179">
        <v>28</v>
      </c>
      <c r="AA4070" s="139">
        <v>2041</v>
      </c>
      <c r="AB4070" s="131"/>
      <c r="AC4070" s="38"/>
      <c r="AD4070" s="140">
        <v>-15452.18</v>
      </c>
      <c r="AE4070" s="141">
        <v>-14901.9566</v>
      </c>
      <c r="AF4070" s="141">
        <v>-14351.733199999999</v>
      </c>
      <c r="AG4070" s="141">
        <v>-13801.509799999998</v>
      </c>
      <c r="AH4070" s="141">
        <v>-13251.286399999997</v>
      </c>
      <c r="AI4070" s="141">
        <v>-12701.062999999996</v>
      </c>
      <c r="AJ4070" s="141">
        <v>-12150.839599999996</v>
      </c>
      <c r="AK4070" s="141">
        <v>-11600.616199999995</v>
      </c>
      <c r="AL4070" s="141">
        <v>-11050.392799999994</v>
      </c>
      <c r="AM4070" s="141">
        <v>-10500.169399999993</v>
      </c>
      <c r="AN4070" s="141">
        <v>-9949.9459999999926</v>
      </c>
      <c r="AO4070" s="141">
        <v>-9399.7225999999919</v>
      </c>
      <c r="AP4070" s="141">
        <v>-8849.4991999999911</v>
      </c>
      <c r="AQ4070" s="141">
        <v>-8299.2757999999903</v>
      </c>
      <c r="AR4070" s="141">
        <v>-7749.0523999999905</v>
      </c>
      <c r="AS4070" s="141">
        <v>-7198.8289999999906</v>
      </c>
      <c r="AT4070" s="141">
        <v>-6648.6055999999908</v>
      </c>
      <c r="AU4070" s="141">
        <v>-6098.3821999999909</v>
      </c>
      <c r="AV4070" s="141">
        <v>-5548.1587999999911</v>
      </c>
      <c r="AW4070" s="141">
        <v>-4997.9353999999912</v>
      </c>
      <c r="AX4070" s="141">
        <v>-4447.7119999999913</v>
      </c>
      <c r="AY4070" s="141">
        <v>-3897.4885999999915</v>
      </c>
      <c r="AZ4070" s="141">
        <v>-3347.2651999999916</v>
      </c>
      <c r="BA4070" s="141">
        <v>-2797.0417999999918</v>
      </c>
      <c r="BB4070" s="141">
        <v>-2246.8183999999919</v>
      </c>
      <c r="BC4070" s="141">
        <v>-1696.5949999999921</v>
      </c>
      <c r="BD4070" s="141">
        <v>-1146.3715999999922</v>
      </c>
      <c r="BE4070" s="141">
        <v>-596.14819999999224</v>
      </c>
      <c r="BF4070" s="141">
        <v>-45.924799999992274</v>
      </c>
      <c r="BG4070" s="141">
        <v>0</v>
      </c>
      <c r="BH4070" s="141">
        <v>0</v>
      </c>
      <c r="BI4070" s="141">
        <v>0</v>
      </c>
      <c r="BJ4070" s="141">
        <v>0</v>
      </c>
      <c r="BK4070" s="141">
        <v>0</v>
      </c>
      <c r="BL4070" s="141">
        <v>0</v>
      </c>
      <c r="BM4070" s="141">
        <v>0</v>
      </c>
      <c r="BN4070" s="141">
        <v>0</v>
      </c>
      <c r="BO4070" s="141">
        <v>0</v>
      </c>
      <c r="BP4070" s="141">
        <v>0</v>
      </c>
    </row>
    <row r="4071" spans="4:68">
      <c r="D4071" s="174" t="s">
        <v>12485</v>
      </c>
      <c r="E4071" s="175">
        <v>-1668356.53</v>
      </c>
      <c r="F4071" s="174" t="s">
        <v>3540</v>
      </c>
      <c r="G4071" s="174" t="s">
        <v>3222</v>
      </c>
      <c r="H4071" s="174" t="s">
        <v>191</v>
      </c>
      <c r="I4071" s="174" t="s">
        <v>12486</v>
      </c>
      <c r="J4071" s="174" t="s">
        <v>12487</v>
      </c>
      <c r="K4071" s="174"/>
      <c r="L4071" s="174" t="s">
        <v>4395</v>
      </c>
      <c r="M4071" s="174" t="s">
        <v>12015</v>
      </c>
      <c r="N4071" s="176">
        <v>960</v>
      </c>
      <c r="O4071" s="174" t="s">
        <v>3407</v>
      </c>
      <c r="P4071" s="177">
        <v>31229</v>
      </c>
      <c r="Q4071" s="176">
        <v>336</v>
      </c>
      <c r="R4071" s="175">
        <v>-582186.73</v>
      </c>
      <c r="S4071" s="175">
        <v>-1086169.8</v>
      </c>
      <c r="T4071" s="178">
        <v>0</v>
      </c>
      <c r="U4071" s="96">
        <v>6</v>
      </c>
      <c r="V4071" s="38" t="s">
        <v>116</v>
      </c>
      <c r="W4071" s="38"/>
      <c r="X4071" s="137">
        <v>-20854.456624999999</v>
      </c>
      <c r="Y4071" s="138">
        <v>60449</v>
      </c>
      <c r="Z4071" s="179">
        <v>52</v>
      </c>
      <c r="AA4071" s="139">
        <v>2065</v>
      </c>
      <c r="AB4071" s="131"/>
      <c r="AC4071" s="38"/>
      <c r="AD4071" s="140">
        <v>-1086169.8</v>
      </c>
      <c r="AE4071" s="141">
        <v>-1065315.3433749999</v>
      </c>
      <c r="AF4071" s="141">
        <v>-1044460.8867499999</v>
      </c>
      <c r="AG4071" s="141">
        <v>-1023606.430125</v>
      </c>
      <c r="AH4071" s="141">
        <v>-1002751.9735</v>
      </c>
      <c r="AI4071" s="141">
        <v>-981897.51687499997</v>
      </c>
      <c r="AJ4071" s="141">
        <v>-961043.06024999998</v>
      </c>
      <c r="AK4071" s="141">
        <v>-940188.60362499999</v>
      </c>
      <c r="AL4071" s="141">
        <v>-919334.147</v>
      </c>
      <c r="AM4071" s="141">
        <v>-898479.69037500001</v>
      </c>
      <c r="AN4071" s="141">
        <v>-877625.23375000001</v>
      </c>
      <c r="AO4071" s="141">
        <v>-856770.77712500002</v>
      </c>
      <c r="AP4071" s="141">
        <v>-835916.32050000003</v>
      </c>
      <c r="AQ4071" s="141">
        <v>-815061.86387500004</v>
      </c>
      <c r="AR4071" s="141">
        <v>-794207.40725000005</v>
      </c>
      <c r="AS4071" s="141">
        <v>-773352.95062500006</v>
      </c>
      <c r="AT4071" s="141">
        <v>-752498.49400000006</v>
      </c>
      <c r="AU4071" s="141">
        <v>-731644.03737500007</v>
      </c>
      <c r="AV4071" s="141">
        <v>-710789.58075000008</v>
      </c>
      <c r="AW4071" s="141">
        <v>-689935.12412500009</v>
      </c>
      <c r="AX4071" s="141">
        <v>-669080.6675000001</v>
      </c>
      <c r="AY4071" s="141">
        <v>-648226.21087500011</v>
      </c>
      <c r="AZ4071" s="141">
        <v>-627371.75425000011</v>
      </c>
      <c r="BA4071" s="141">
        <v>-606517.29762500012</v>
      </c>
      <c r="BB4071" s="141">
        <v>-585662.84100000013</v>
      </c>
      <c r="BC4071" s="141">
        <v>-564808.38437500014</v>
      </c>
      <c r="BD4071" s="141">
        <v>-543953.92775000015</v>
      </c>
      <c r="BE4071" s="141">
        <v>-523099.47112500016</v>
      </c>
      <c r="BF4071" s="141">
        <v>-502245.01450000016</v>
      </c>
      <c r="BG4071" s="141">
        <v>-481390.55787500017</v>
      </c>
      <c r="BH4071" s="141">
        <v>-460536.10125000018</v>
      </c>
      <c r="BI4071" s="141">
        <v>-439681.64462500019</v>
      </c>
      <c r="BJ4071" s="141">
        <v>-418827.1880000002</v>
      </c>
      <c r="BK4071" s="141">
        <v>-397972.73137500021</v>
      </c>
      <c r="BL4071" s="141">
        <v>-377118.27475000022</v>
      </c>
      <c r="BM4071" s="141">
        <v>-356263.81812500022</v>
      </c>
      <c r="BN4071" s="141">
        <v>-335409.36150000023</v>
      </c>
      <c r="BO4071" s="141">
        <v>-314554.90487500024</v>
      </c>
      <c r="BP4071" s="141">
        <v>-293700.44825000025</v>
      </c>
    </row>
    <row r="4072" spans="4:68" ht="15.75">
      <c r="D4072" s="174" t="s">
        <v>12488</v>
      </c>
      <c r="E4072" s="176">
        <v>7045</v>
      </c>
      <c r="F4072" s="174" t="s">
        <v>12230</v>
      </c>
      <c r="G4072" s="174" t="s">
        <v>12427</v>
      </c>
      <c r="H4072" s="174" t="s">
        <v>179</v>
      </c>
      <c r="I4072" s="174" t="s">
        <v>3098</v>
      </c>
      <c r="J4072" s="174" t="s">
        <v>12428</v>
      </c>
      <c r="K4072" s="174"/>
      <c r="L4072" s="174" t="s">
        <v>7136</v>
      </c>
      <c r="M4072" s="174" t="s">
        <v>7202</v>
      </c>
      <c r="N4072" s="176">
        <v>600</v>
      </c>
      <c r="O4072" s="174" t="s">
        <v>3407</v>
      </c>
      <c r="P4072" s="177">
        <v>39814</v>
      </c>
      <c r="Q4072" s="176">
        <v>54</v>
      </c>
      <c r="R4072" s="175">
        <v>622.29999999999995</v>
      </c>
      <c r="S4072" s="175">
        <v>6422.7</v>
      </c>
      <c r="T4072" s="161">
        <v>1</v>
      </c>
      <c r="U4072" s="96">
        <v>11</v>
      </c>
      <c r="V4072" s="38" t="s">
        <v>121</v>
      </c>
      <c r="W4072" s="38"/>
      <c r="X4072" s="137">
        <v>140.9</v>
      </c>
      <c r="Y4072" s="138">
        <v>58076</v>
      </c>
      <c r="Z4072" s="179">
        <v>45.5</v>
      </c>
      <c r="AA4072" s="139">
        <v>2059</v>
      </c>
      <c r="AB4072" s="131"/>
      <c r="AC4072" s="38"/>
      <c r="AD4072" s="140">
        <v>6422.7</v>
      </c>
      <c r="AE4072" s="141">
        <v>6281.8</v>
      </c>
      <c r="AF4072" s="141">
        <v>6140.9000000000005</v>
      </c>
      <c r="AG4072" s="141">
        <v>6000.0000000000009</v>
      </c>
      <c r="AH4072" s="141">
        <v>5859.1000000000013</v>
      </c>
      <c r="AI4072" s="141">
        <v>5718.2000000000016</v>
      </c>
      <c r="AJ4072" s="141">
        <v>5577.300000000002</v>
      </c>
      <c r="AK4072" s="141">
        <v>5436.4000000000024</v>
      </c>
      <c r="AL4072" s="141">
        <v>5295.5000000000027</v>
      </c>
      <c r="AM4072" s="141">
        <v>5154.6000000000031</v>
      </c>
      <c r="AN4072" s="141">
        <v>5013.7000000000035</v>
      </c>
      <c r="AO4072" s="141">
        <v>4872.8000000000038</v>
      </c>
      <c r="AP4072" s="141">
        <v>4731.9000000000042</v>
      </c>
      <c r="AQ4072" s="141">
        <v>4591.0000000000045</v>
      </c>
      <c r="AR4072" s="141">
        <v>4450.1000000000049</v>
      </c>
      <c r="AS4072" s="141">
        <v>4309.2000000000053</v>
      </c>
      <c r="AT4072" s="141">
        <v>4168.3000000000056</v>
      </c>
      <c r="AU4072" s="141">
        <v>4027.4000000000055</v>
      </c>
      <c r="AV4072" s="141">
        <v>3886.5000000000055</v>
      </c>
      <c r="AW4072" s="141">
        <v>3745.6000000000054</v>
      </c>
      <c r="AX4072" s="141">
        <v>3604.7000000000053</v>
      </c>
      <c r="AY4072" s="141">
        <v>3463.8000000000052</v>
      </c>
      <c r="AZ4072" s="141">
        <v>3322.9000000000051</v>
      </c>
      <c r="BA4072" s="141">
        <v>3182.000000000005</v>
      </c>
      <c r="BB4072" s="141">
        <v>3041.1000000000049</v>
      </c>
      <c r="BC4072" s="141">
        <v>2900.2000000000048</v>
      </c>
      <c r="BD4072" s="141">
        <v>2759.3000000000047</v>
      </c>
      <c r="BE4072" s="141">
        <v>2618.4000000000046</v>
      </c>
      <c r="BF4072" s="141">
        <v>2477.5000000000045</v>
      </c>
      <c r="BG4072" s="141">
        <v>2336.6000000000045</v>
      </c>
      <c r="BH4072" s="141">
        <v>2195.7000000000044</v>
      </c>
      <c r="BI4072" s="141">
        <v>2054.8000000000043</v>
      </c>
      <c r="BJ4072" s="141">
        <v>1913.9000000000042</v>
      </c>
      <c r="BK4072" s="141">
        <v>1773.0000000000041</v>
      </c>
      <c r="BL4072" s="141">
        <v>1632.100000000004</v>
      </c>
      <c r="BM4072" s="141">
        <v>1491.2000000000039</v>
      </c>
      <c r="BN4072" s="141">
        <v>1350.3000000000038</v>
      </c>
      <c r="BO4072" s="141">
        <v>1209.4000000000037</v>
      </c>
      <c r="BP4072" s="141">
        <v>1068.5000000000036</v>
      </c>
    </row>
    <row r="4073" spans="4:68" ht="15.75">
      <c r="D4073" s="174" t="s">
        <v>12489</v>
      </c>
      <c r="E4073" s="176">
        <v>1290</v>
      </c>
      <c r="F4073" s="174" t="s">
        <v>12234</v>
      </c>
      <c r="G4073" s="174" t="s">
        <v>12427</v>
      </c>
      <c r="H4073" s="174" t="s">
        <v>179</v>
      </c>
      <c r="I4073" s="174" t="s">
        <v>3098</v>
      </c>
      <c r="J4073" s="174" t="s">
        <v>12428</v>
      </c>
      <c r="K4073" s="174"/>
      <c r="L4073" s="174" t="s">
        <v>7136</v>
      </c>
      <c r="M4073" s="174" t="s">
        <v>7202</v>
      </c>
      <c r="N4073" s="176">
        <v>600</v>
      </c>
      <c r="O4073" s="174" t="s">
        <v>3407</v>
      </c>
      <c r="P4073" s="177">
        <v>39814</v>
      </c>
      <c r="Q4073" s="176">
        <v>54</v>
      </c>
      <c r="R4073" s="175">
        <v>113.95</v>
      </c>
      <c r="S4073" s="175">
        <v>1176.05</v>
      </c>
      <c r="T4073" s="161">
        <v>1</v>
      </c>
      <c r="U4073" s="96">
        <v>11</v>
      </c>
      <c r="V4073" s="38" t="s">
        <v>121</v>
      </c>
      <c r="W4073" s="38"/>
      <c r="X4073" s="137">
        <v>25.799999999999997</v>
      </c>
      <c r="Y4073" s="138">
        <v>58076</v>
      </c>
      <c r="Z4073" s="179">
        <v>45.5</v>
      </c>
      <c r="AA4073" s="139">
        <v>2059</v>
      </c>
      <c r="AB4073" s="131"/>
      <c r="AC4073" s="38"/>
      <c r="AD4073" s="140">
        <v>1176.05</v>
      </c>
      <c r="AE4073" s="141">
        <v>1150.25</v>
      </c>
      <c r="AF4073" s="141">
        <v>1124.45</v>
      </c>
      <c r="AG4073" s="141">
        <v>1098.6500000000001</v>
      </c>
      <c r="AH4073" s="141">
        <v>1072.8500000000001</v>
      </c>
      <c r="AI4073" s="141">
        <v>1047.0500000000002</v>
      </c>
      <c r="AJ4073" s="141">
        <v>1021.2500000000002</v>
      </c>
      <c r="AK4073" s="141">
        <v>995.45000000000027</v>
      </c>
      <c r="AL4073" s="141">
        <v>969.65000000000032</v>
      </c>
      <c r="AM4073" s="141">
        <v>943.85000000000036</v>
      </c>
      <c r="AN4073" s="141">
        <v>918.05000000000041</v>
      </c>
      <c r="AO4073" s="141">
        <v>892.25000000000045</v>
      </c>
      <c r="AP4073" s="141">
        <v>866.4500000000005</v>
      </c>
      <c r="AQ4073" s="141">
        <v>840.65000000000055</v>
      </c>
      <c r="AR4073" s="141">
        <v>814.85000000000059</v>
      </c>
      <c r="AS4073" s="141">
        <v>789.05000000000064</v>
      </c>
      <c r="AT4073" s="141">
        <v>763.25000000000068</v>
      </c>
      <c r="AU4073" s="141">
        <v>737.45000000000073</v>
      </c>
      <c r="AV4073" s="141">
        <v>711.65000000000077</v>
      </c>
      <c r="AW4073" s="141">
        <v>685.85000000000082</v>
      </c>
      <c r="AX4073" s="141">
        <v>660.05000000000086</v>
      </c>
      <c r="AY4073" s="141">
        <v>634.25000000000091</v>
      </c>
      <c r="AZ4073" s="141">
        <v>608.45000000000095</v>
      </c>
      <c r="BA4073" s="141">
        <v>582.650000000001</v>
      </c>
      <c r="BB4073" s="141">
        <v>556.85000000000105</v>
      </c>
      <c r="BC4073" s="141">
        <v>531.05000000000109</v>
      </c>
      <c r="BD4073" s="141">
        <v>505.25000000000108</v>
      </c>
      <c r="BE4073" s="141">
        <v>479.45000000000107</v>
      </c>
      <c r="BF4073" s="141">
        <v>453.65000000000106</v>
      </c>
      <c r="BG4073" s="141">
        <v>427.85000000000105</v>
      </c>
      <c r="BH4073" s="141">
        <v>402.05000000000103</v>
      </c>
      <c r="BI4073" s="141">
        <v>376.25000000000102</v>
      </c>
      <c r="BJ4073" s="141">
        <v>350.45000000000101</v>
      </c>
      <c r="BK4073" s="141">
        <v>324.650000000001</v>
      </c>
      <c r="BL4073" s="141">
        <v>298.85000000000099</v>
      </c>
      <c r="BM4073" s="141">
        <v>273.05000000000098</v>
      </c>
      <c r="BN4073" s="141">
        <v>247.25000000000097</v>
      </c>
      <c r="BO4073" s="141">
        <v>221.45000000000095</v>
      </c>
      <c r="BP4073" s="141">
        <v>195.65000000000094</v>
      </c>
    </row>
    <row r="4074" spans="4:68" ht="15.75">
      <c r="D4074" s="174" t="s">
        <v>12490</v>
      </c>
      <c r="E4074" s="176">
        <v>49513</v>
      </c>
      <c r="F4074" s="174" t="s">
        <v>3409</v>
      </c>
      <c r="G4074" s="174" t="s">
        <v>3127</v>
      </c>
      <c r="H4074" s="174" t="s">
        <v>166</v>
      </c>
      <c r="I4074" s="174" t="s">
        <v>12491</v>
      </c>
      <c r="J4074" s="174" t="s">
        <v>12492</v>
      </c>
      <c r="K4074" s="174"/>
      <c r="L4074" s="174" t="s">
        <v>4405</v>
      </c>
      <c r="M4074" s="174" t="s">
        <v>12493</v>
      </c>
      <c r="N4074" s="176">
        <v>960</v>
      </c>
      <c r="O4074" s="174" t="s">
        <v>3407</v>
      </c>
      <c r="P4074" s="177">
        <v>39994</v>
      </c>
      <c r="Q4074" s="176">
        <v>48</v>
      </c>
      <c r="R4074" s="175">
        <v>2475.64</v>
      </c>
      <c r="S4074" s="175">
        <v>47037.36</v>
      </c>
      <c r="T4074" s="161">
        <v>0</v>
      </c>
      <c r="U4074" s="96">
        <v>6</v>
      </c>
      <c r="V4074" s="38" t="s">
        <v>116</v>
      </c>
      <c r="W4074" s="38"/>
      <c r="X4074" s="137">
        <v>618.91250000000002</v>
      </c>
      <c r="Y4074" s="138">
        <v>69214</v>
      </c>
      <c r="Z4074" s="179">
        <v>76</v>
      </c>
      <c r="AA4074" s="139">
        <v>2089</v>
      </c>
      <c r="AB4074" s="131"/>
      <c r="AC4074" s="38"/>
      <c r="AD4074" s="140">
        <v>47037.36</v>
      </c>
      <c r="AE4074" s="141">
        <v>46418.447500000002</v>
      </c>
      <c r="AF4074" s="141">
        <v>45799.535000000003</v>
      </c>
      <c r="AG4074" s="141">
        <v>45180.622500000005</v>
      </c>
      <c r="AH4074" s="141">
        <v>44561.710000000006</v>
      </c>
      <c r="AI4074" s="141">
        <v>43942.797500000008</v>
      </c>
      <c r="AJ4074" s="141">
        <v>43323.885000000009</v>
      </c>
      <c r="AK4074" s="141">
        <v>42704.972500000011</v>
      </c>
      <c r="AL4074" s="141">
        <v>42086.060000000012</v>
      </c>
      <c r="AM4074" s="141">
        <v>41467.147500000014</v>
      </c>
      <c r="AN4074" s="141">
        <v>40848.235000000015</v>
      </c>
      <c r="AO4074" s="141">
        <v>40229.322500000017</v>
      </c>
      <c r="AP4074" s="141">
        <v>39610.410000000018</v>
      </c>
      <c r="AQ4074" s="141">
        <v>38991.497500000019</v>
      </c>
      <c r="AR4074" s="141">
        <v>38372.585000000021</v>
      </c>
      <c r="AS4074" s="141">
        <v>37753.672500000022</v>
      </c>
      <c r="AT4074" s="141">
        <v>37134.760000000024</v>
      </c>
      <c r="AU4074" s="141">
        <v>36515.847500000025</v>
      </c>
      <c r="AV4074" s="141">
        <v>35896.935000000027</v>
      </c>
      <c r="AW4074" s="141">
        <v>35278.022500000028</v>
      </c>
      <c r="AX4074" s="141">
        <v>34659.11000000003</v>
      </c>
      <c r="AY4074" s="141">
        <v>34040.197500000031</v>
      </c>
      <c r="AZ4074" s="141">
        <v>33421.285000000033</v>
      </c>
      <c r="BA4074" s="141">
        <v>32802.372500000034</v>
      </c>
      <c r="BB4074" s="141">
        <v>32183.460000000036</v>
      </c>
      <c r="BC4074" s="141">
        <v>31564.547500000037</v>
      </c>
      <c r="BD4074" s="141">
        <v>30945.635000000038</v>
      </c>
      <c r="BE4074" s="141">
        <v>30326.72250000004</v>
      </c>
      <c r="BF4074" s="141">
        <v>29707.810000000041</v>
      </c>
      <c r="BG4074" s="141">
        <v>29088.897500000043</v>
      </c>
      <c r="BH4074" s="141">
        <v>28469.985000000044</v>
      </c>
      <c r="BI4074" s="141">
        <v>27851.072500000046</v>
      </c>
      <c r="BJ4074" s="141">
        <v>27232.160000000047</v>
      </c>
      <c r="BK4074" s="141">
        <v>26613.247500000049</v>
      </c>
      <c r="BL4074" s="141">
        <v>25994.33500000005</v>
      </c>
      <c r="BM4074" s="141">
        <v>25375.422500000052</v>
      </c>
      <c r="BN4074" s="141">
        <v>24756.510000000053</v>
      </c>
      <c r="BO4074" s="141">
        <v>24137.597500000054</v>
      </c>
      <c r="BP4074" s="141">
        <v>23518.685000000056</v>
      </c>
    </row>
    <row r="4075" spans="4:68" ht="15.75">
      <c r="D4075" s="174" t="s">
        <v>12494</v>
      </c>
      <c r="E4075" s="176">
        <v>1411</v>
      </c>
      <c r="F4075" s="174" t="s">
        <v>3409</v>
      </c>
      <c r="G4075" s="174" t="s">
        <v>3127</v>
      </c>
      <c r="H4075" s="174" t="s">
        <v>166</v>
      </c>
      <c r="I4075" s="174" t="s">
        <v>12495</v>
      </c>
      <c r="J4075" s="174" t="s">
        <v>12496</v>
      </c>
      <c r="K4075" s="174"/>
      <c r="L4075" s="174" t="s">
        <v>4405</v>
      </c>
      <c r="M4075" s="174" t="s">
        <v>12497</v>
      </c>
      <c r="N4075" s="176">
        <v>960</v>
      </c>
      <c r="O4075" s="174" t="s">
        <v>3407</v>
      </c>
      <c r="P4075" s="177">
        <v>39994</v>
      </c>
      <c r="Q4075" s="176">
        <v>48</v>
      </c>
      <c r="R4075" s="175">
        <v>70.52</v>
      </c>
      <c r="S4075" s="175">
        <v>1340.48</v>
      </c>
      <c r="T4075" s="161">
        <v>0</v>
      </c>
      <c r="U4075" s="96">
        <v>6</v>
      </c>
      <c r="V4075" s="38" t="s">
        <v>116</v>
      </c>
      <c r="W4075" s="38"/>
      <c r="X4075" s="137">
        <v>17.637499999999999</v>
      </c>
      <c r="Y4075" s="138">
        <v>69214</v>
      </c>
      <c r="Z4075" s="179">
        <v>76</v>
      </c>
      <c r="AA4075" s="139">
        <v>2089</v>
      </c>
      <c r="AB4075" s="131"/>
      <c r="AC4075" s="38"/>
      <c r="AD4075" s="140">
        <v>1340.48</v>
      </c>
      <c r="AE4075" s="141">
        <v>1322.8425</v>
      </c>
      <c r="AF4075" s="141">
        <v>1305.2049999999999</v>
      </c>
      <c r="AG4075" s="141">
        <v>1287.5674999999999</v>
      </c>
      <c r="AH4075" s="141">
        <v>1269.9299999999998</v>
      </c>
      <c r="AI4075" s="141">
        <v>1252.2924999999998</v>
      </c>
      <c r="AJ4075" s="141">
        <v>1234.6549999999997</v>
      </c>
      <c r="AK4075" s="141">
        <v>1217.0174999999997</v>
      </c>
      <c r="AL4075" s="141">
        <v>1199.3799999999997</v>
      </c>
      <c r="AM4075" s="141">
        <v>1181.7424999999996</v>
      </c>
      <c r="AN4075" s="141">
        <v>1164.1049999999996</v>
      </c>
      <c r="AO4075" s="141">
        <v>1146.4674999999995</v>
      </c>
      <c r="AP4075" s="141">
        <v>1128.8299999999995</v>
      </c>
      <c r="AQ4075" s="141">
        <v>1111.1924999999994</v>
      </c>
      <c r="AR4075" s="141">
        <v>1093.5549999999994</v>
      </c>
      <c r="AS4075" s="141">
        <v>1075.9174999999993</v>
      </c>
      <c r="AT4075" s="141">
        <v>1058.2799999999993</v>
      </c>
      <c r="AU4075" s="141">
        <v>1040.6424999999992</v>
      </c>
      <c r="AV4075" s="141">
        <v>1023.0049999999992</v>
      </c>
      <c r="AW4075" s="141">
        <v>1005.3674999999992</v>
      </c>
      <c r="AX4075" s="141">
        <v>987.72999999999911</v>
      </c>
      <c r="AY4075" s="141">
        <v>970.09249999999906</v>
      </c>
      <c r="AZ4075" s="141">
        <v>952.45499999999902</v>
      </c>
      <c r="BA4075" s="141">
        <v>934.81749999999897</v>
      </c>
      <c r="BB4075" s="141">
        <v>917.17999999999893</v>
      </c>
      <c r="BC4075" s="141">
        <v>899.54249999999888</v>
      </c>
      <c r="BD4075" s="141">
        <v>881.90499999999884</v>
      </c>
      <c r="BE4075" s="141">
        <v>864.26749999999879</v>
      </c>
      <c r="BF4075" s="141">
        <v>846.62999999999874</v>
      </c>
      <c r="BG4075" s="141">
        <v>828.9924999999987</v>
      </c>
      <c r="BH4075" s="141">
        <v>811.35499999999865</v>
      </c>
      <c r="BI4075" s="141">
        <v>793.71749999999861</v>
      </c>
      <c r="BJ4075" s="141">
        <v>776.07999999999856</v>
      </c>
      <c r="BK4075" s="141">
        <v>758.44249999999852</v>
      </c>
      <c r="BL4075" s="141">
        <v>740.80499999999847</v>
      </c>
      <c r="BM4075" s="141">
        <v>723.16749999999843</v>
      </c>
      <c r="BN4075" s="141">
        <v>705.52999999999838</v>
      </c>
      <c r="BO4075" s="141">
        <v>687.89249999999834</v>
      </c>
      <c r="BP4075" s="141">
        <v>670.25499999999829</v>
      </c>
    </row>
    <row r="4076" spans="4:68" ht="15.75">
      <c r="D4076" s="174" t="s">
        <v>12498</v>
      </c>
      <c r="E4076" s="176">
        <v>1399</v>
      </c>
      <c r="F4076" s="174" t="s">
        <v>3409</v>
      </c>
      <c r="G4076" s="174" t="s">
        <v>3127</v>
      </c>
      <c r="H4076" s="174" t="s">
        <v>166</v>
      </c>
      <c r="I4076" s="174" t="s">
        <v>12499</v>
      </c>
      <c r="J4076" s="174" t="s">
        <v>12500</v>
      </c>
      <c r="K4076" s="174"/>
      <c r="L4076" s="174" t="s">
        <v>4405</v>
      </c>
      <c r="M4076" s="174" t="s">
        <v>12501</v>
      </c>
      <c r="N4076" s="176">
        <v>960</v>
      </c>
      <c r="O4076" s="174" t="s">
        <v>3407</v>
      </c>
      <c r="P4076" s="177">
        <v>39994</v>
      </c>
      <c r="Q4076" s="176">
        <v>48</v>
      </c>
      <c r="R4076" s="175">
        <v>69.92</v>
      </c>
      <c r="S4076" s="175">
        <v>1329.08</v>
      </c>
      <c r="T4076" s="161">
        <v>0</v>
      </c>
      <c r="U4076" s="96">
        <v>6</v>
      </c>
      <c r="V4076" s="38" t="s">
        <v>116</v>
      </c>
      <c r="W4076" s="38"/>
      <c r="X4076" s="137">
        <v>17.487500000000001</v>
      </c>
      <c r="Y4076" s="138">
        <v>69214</v>
      </c>
      <c r="Z4076" s="179">
        <v>76</v>
      </c>
      <c r="AA4076" s="139">
        <v>2089</v>
      </c>
      <c r="AB4076" s="131"/>
      <c r="AC4076" s="38"/>
      <c r="AD4076" s="140">
        <v>1329.08</v>
      </c>
      <c r="AE4076" s="141">
        <v>1311.5925</v>
      </c>
      <c r="AF4076" s="141">
        <v>1294.105</v>
      </c>
      <c r="AG4076" s="141">
        <v>1276.6175000000001</v>
      </c>
      <c r="AH4076" s="141">
        <v>1259.1300000000001</v>
      </c>
      <c r="AI4076" s="141">
        <v>1241.6425000000002</v>
      </c>
      <c r="AJ4076" s="141">
        <v>1224.1550000000002</v>
      </c>
      <c r="AK4076" s="141">
        <v>1206.6675000000002</v>
      </c>
      <c r="AL4076" s="141">
        <v>1189.1800000000003</v>
      </c>
      <c r="AM4076" s="141">
        <v>1171.6925000000003</v>
      </c>
      <c r="AN4076" s="141">
        <v>1154.2050000000004</v>
      </c>
      <c r="AO4076" s="141">
        <v>1136.7175000000004</v>
      </c>
      <c r="AP4076" s="141">
        <v>1119.2300000000005</v>
      </c>
      <c r="AQ4076" s="141">
        <v>1101.7425000000005</v>
      </c>
      <c r="AR4076" s="141">
        <v>1084.2550000000006</v>
      </c>
      <c r="AS4076" s="141">
        <v>1066.7675000000006</v>
      </c>
      <c r="AT4076" s="141">
        <v>1049.2800000000007</v>
      </c>
      <c r="AU4076" s="141">
        <v>1031.7925000000007</v>
      </c>
      <c r="AV4076" s="141">
        <v>1014.3050000000007</v>
      </c>
      <c r="AW4076" s="141">
        <v>996.81750000000079</v>
      </c>
      <c r="AX4076" s="141">
        <v>979.33000000000084</v>
      </c>
      <c r="AY4076" s="141">
        <v>961.84250000000088</v>
      </c>
      <c r="AZ4076" s="141">
        <v>944.35500000000093</v>
      </c>
      <c r="BA4076" s="141">
        <v>926.86750000000097</v>
      </c>
      <c r="BB4076" s="141">
        <v>909.38000000000102</v>
      </c>
      <c r="BC4076" s="141">
        <v>891.89250000000106</v>
      </c>
      <c r="BD4076" s="141">
        <v>874.40500000000111</v>
      </c>
      <c r="BE4076" s="141">
        <v>856.91750000000116</v>
      </c>
      <c r="BF4076" s="141">
        <v>839.4300000000012</v>
      </c>
      <c r="BG4076" s="141">
        <v>821.94250000000125</v>
      </c>
      <c r="BH4076" s="141">
        <v>804.45500000000129</v>
      </c>
      <c r="BI4076" s="141">
        <v>786.96750000000134</v>
      </c>
      <c r="BJ4076" s="141">
        <v>769.48000000000138</v>
      </c>
      <c r="BK4076" s="141">
        <v>751.99250000000143</v>
      </c>
      <c r="BL4076" s="141">
        <v>734.50500000000147</v>
      </c>
      <c r="BM4076" s="141">
        <v>717.01750000000152</v>
      </c>
      <c r="BN4076" s="141">
        <v>699.53000000000156</v>
      </c>
      <c r="BO4076" s="141">
        <v>682.04250000000161</v>
      </c>
      <c r="BP4076" s="141">
        <v>664.55500000000166</v>
      </c>
    </row>
    <row r="4077" spans="4:68" ht="15.75">
      <c r="D4077" s="174" t="s">
        <v>12502</v>
      </c>
      <c r="E4077" s="176">
        <v>6972</v>
      </c>
      <c r="F4077" s="174" t="s">
        <v>3409</v>
      </c>
      <c r="G4077" s="174" t="s">
        <v>3127</v>
      </c>
      <c r="H4077" s="174" t="s">
        <v>166</v>
      </c>
      <c r="I4077" s="174" t="s">
        <v>12503</v>
      </c>
      <c r="J4077" s="174" t="s">
        <v>12504</v>
      </c>
      <c r="K4077" s="174"/>
      <c r="L4077" s="174" t="s">
        <v>4405</v>
      </c>
      <c r="M4077" s="174" t="s">
        <v>12505</v>
      </c>
      <c r="N4077" s="176">
        <v>960</v>
      </c>
      <c r="O4077" s="174" t="s">
        <v>3407</v>
      </c>
      <c r="P4077" s="177">
        <v>39994</v>
      </c>
      <c r="Q4077" s="176">
        <v>48</v>
      </c>
      <c r="R4077" s="175">
        <v>348.6</v>
      </c>
      <c r="S4077" s="175">
        <v>6623.4</v>
      </c>
      <c r="T4077" s="161">
        <v>0</v>
      </c>
      <c r="U4077" s="96">
        <v>6</v>
      </c>
      <c r="V4077" s="38" t="s">
        <v>116</v>
      </c>
      <c r="W4077" s="38"/>
      <c r="X4077" s="137">
        <v>87.15</v>
      </c>
      <c r="Y4077" s="138">
        <v>69214</v>
      </c>
      <c r="Z4077" s="179">
        <v>76</v>
      </c>
      <c r="AA4077" s="139">
        <v>2089</v>
      </c>
      <c r="AB4077" s="131"/>
      <c r="AC4077" s="38"/>
      <c r="AD4077" s="140">
        <v>6623.4</v>
      </c>
      <c r="AE4077" s="141">
        <v>6536.25</v>
      </c>
      <c r="AF4077" s="141">
        <v>6449.1</v>
      </c>
      <c r="AG4077" s="141">
        <v>6361.9500000000007</v>
      </c>
      <c r="AH4077" s="141">
        <v>6274.8000000000011</v>
      </c>
      <c r="AI4077" s="141">
        <v>6187.6500000000015</v>
      </c>
      <c r="AJ4077" s="141">
        <v>6100.5000000000018</v>
      </c>
      <c r="AK4077" s="141">
        <v>6013.3500000000022</v>
      </c>
      <c r="AL4077" s="141">
        <v>5926.2000000000025</v>
      </c>
      <c r="AM4077" s="141">
        <v>5839.0500000000029</v>
      </c>
      <c r="AN4077" s="141">
        <v>5751.9000000000033</v>
      </c>
      <c r="AO4077" s="141">
        <v>5664.7500000000036</v>
      </c>
      <c r="AP4077" s="141">
        <v>5577.600000000004</v>
      </c>
      <c r="AQ4077" s="141">
        <v>5490.4500000000044</v>
      </c>
      <c r="AR4077" s="141">
        <v>5403.3000000000047</v>
      </c>
      <c r="AS4077" s="141">
        <v>5316.1500000000051</v>
      </c>
      <c r="AT4077" s="141">
        <v>5229.0000000000055</v>
      </c>
      <c r="AU4077" s="141">
        <v>5141.8500000000058</v>
      </c>
      <c r="AV4077" s="141">
        <v>5054.7000000000062</v>
      </c>
      <c r="AW4077" s="141">
        <v>4967.5500000000065</v>
      </c>
      <c r="AX4077" s="141">
        <v>4880.4000000000069</v>
      </c>
      <c r="AY4077" s="141">
        <v>4793.2500000000073</v>
      </c>
      <c r="AZ4077" s="141">
        <v>4706.1000000000076</v>
      </c>
      <c r="BA4077" s="141">
        <v>4618.950000000008</v>
      </c>
      <c r="BB4077" s="141">
        <v>4531.8000000000084</v>
      </c>
      <c r="BC4077" s="141">
        <v>4444.6500000000087</v>
      </c>
      <c r="BD4077" s="141">
        <v>4357.5000000000091</v>
      </c>
      <c r="BE4077" s="141">
        <v>4270.3500000000095</v>
      </c>
      <c r="BF4077" s="141">
        <v>4183.2000000000098</v>
      </c>
      <c r="BG4077" s="141">
        <v>4096.0500000000102</v>
      </c>
      <c r="BH4077" s="141">
        <v>4008.9000000000101</v>
      </c>
      <c r="BI4077" s="141">
        <v>3921.75000000001</v>
      </c>
      <c r="BJ4077" s="141">
        <v>3834.6000000000099</v>
      </c>
      <c r="BK4077" s="141">
        <v>3747.4500000000098</v>
      </c>
      <c r="BL4077" s="141">
        <v>3660.3000000000097</v>
      </c>
      <c r="BM4077" s="141">
        <v>3573.1500000000096</v>
      </c>
      <c r="BN4077" s="141">
        <v>3486.0000000000095</v>
      </c>
      <c r="BO4077" s="141">
        <v>3398.8500000000095</v>
      </c>
      <c r="BP4077" s="141">
        <v>3311.7000000000094</v>
      </c>
    </row>
    <row r="4078" spans="4:68" ht="15.75">
      <c r="D4078" s="174" t="s">
        <v>12506</v>
      </c>
      <c r="E4078" s="176">
        <v>7279</v>
      </c>
      <c r="F4078" s="174" t="s">
        <v>3409</v>
      </c>
      <c r="G4078" s="174" t="s">
        <v>3127</v>
      </c>
      <c r="H4078" s="174" t="s">
        <v>166</v>
      </c>
      <c r="I4078" s="174" t="s">
        <v>12507</v>
      </c>
      <c r="J4078" s="174" t="s">
        <v>12508</v>
      </c>
      <c r="K4078" s="174"/>
      <c r="L4078" s="174" t="s">
        <v>4405</v>
      </c>
      <c r="M4078" s="174" t="s">
        <v>12509</v>
      </c>
      <c r="N4078" s="176">
        <v>960</v>
      </c>
      <c r="O4078" s="174" t="s">
        <v>3407</v>
      </c>
      <c r="P4078" s="177">
        <v>39994</v>
      </c>
      <c r="Q4078" s="176">
        <v>48</v>
      </c>
      <c r="R4078" s="175">
        <v>363.92</v>
      </c>
      <c r="S4078" s="175">
        <v>6915.08</v>
      </c>
      <c r="T4078" s="161">
        <v>0</v>
      </c>
      <c r="U4078" s="96">
        <v>6</v>
      </c>
      <c r="V4078" s="38" t="s">
        <v>116</v>
      </c>
      <c r="W4078" s="38"/>
      <c r="X4078" s="137">
        <v>90.987499999999997</v>
      </c>
      <c r="Y4078" s="138">
        <v>69214</v>
      </c>
      <c r="Z4078" s="179">
        <v>76</v>
      </c>
      <c r="AA4078" s="139">
        <v>2089</v>
      </c>
      <c r="AB4078" s="131"/>
      <c r="AC4078" s="38"/>
      <c r="AD4078" s="140">
        <v>6915.08</v>
      </c>
      <c r="AE4078" s="141">
        <v>6824.0924999999997</v>
      </c>
      <c r="AF4078" s="141">
        <v>6733.1049999999996</v>
      </c>
      <c r="AG4078" s="141">
        <v>6642.1174999999994</v>
      </c>
      <c r="AH4078" s="141">
        <v>6551.1299999999992</v>
      </c>
      <c r="AI4078" s="141">
        <v>6460.142499999999</v>
      </c>
      <c r="AJ4078" s="141">
        <v>6369.1549999999988</v>
      </c>
      <c r="AK4078" s="141">
        <v>6278.1674999999987</v>
      </c>
      <c r="AL4078" s="141">
        <v>6187.1799999999985</v>
      </c>
      <c r="AM4078" s="141">
        <v>6096.1924999999983</v>
      </c>
      <c r="AN4078" s="141">
        <v>6005.2049999999981</v>
      </c>
      <c r="AO4078" s="141">
        <v>5914.2174999999979</v>
      </c>
      <c r="AP4078" s="141">
        <v>5823.2299999999977</v>
      </c>
      <c r="AQ4078" s="141">
        <v>5732.2424999999976</v>
      </c>
      <c r="AR4078" s="141">
        <v>5641.2549999999974</v>
      </c>
      <c r="AS4078" s="141">
        <v>5550.2674999999972</v>
      </c>
      <c r="AT4078" s="141">
        <v>5459.279999999997</v>
      </c>
      <c r="AU4078" s="141">
        <v>5368.2924999999968</v>
      </c>
      <c r="AV4078" s="141">
        <v>5277.3049999999967</v>
      </c>
      <c r="AW4078" s="141">
        <v>5186.3174999999965</v>
      </c>
      <c r="AX4078" s="141">
        <v>5095.3299999999963</v>
      </c>
      <c r="AY4078" s="141">
        <v>5004.3424999999961</v>
      </c>
      <c r="AZ4078" s="141">
        <v>4913.3549999999959</v>
      </c>
      <c r="BA4078" s="141">
        <v>4822.3674999999957</v>
      </c>
      <c r="BB4078" s="141">
        <v>4731.3799999999956</v>
      </c>
      <c r="BC4078" s="141">
        <v>4640.3924999999954</v>
      </c>
      <c r="BD4078" s="141">
        <v>4549.4049999999952</v>
      </c>
      <c r="BE4078" s="141">
        <v>4458.417499999995</v>
      </c>
      <c r="BF4078" s="141">
        <v>4367.4299999999948</v>
      </c>
      <c r="BG4078" s="141">
        <v>4276.4424999999947</v>
      </c>
      <c r="BH4078" s="141">
        <v>4185.4549999999945</v>
      </c>
      <c r="BI4078" s="141">
        <v>4094.4674999999943</v>
      </c>
      <c r="BJ4078" s="141">
        <v>4003.4799999999941</v>
      </c>
      <c r="BK4078" s="141">
        <v>3912.4924999999939</v>
      </c>
      <c r="BL4078" s="141">
        <v>3821.5049999999937</v>
      </c>
      <c r="BM4078" s="141">
        <v>3730.5174999999936</v>
      </c>
      <c r="BN4078" s="141">
        <v>3639.5299999999934</v>
      </c>
      <c r="BO4078" s="141">
        <v>3548.5424999999932</v>
      </c>
      <c r="BP4078" s="141">
        <v>3457.554999999993</v>
      </c>
    </row>
    <row r="4079" spans="4:68" ht="15.75">
      <c r="D4079" s="174" t="s">
        <v>12510</v>
      </c>
      <c r="E4079" s="175">
        <v>3368.57</v>
      </c>
      <c r="F4079" s="174" t="s">
        <v>3409</v>
      </c>
      <c r="G4079" s="174" t="s">
        <v>3127</v>
      </c>
      <c r="H4079" s="174" t="s">
        <v>166</v>
      </c>
      <c r="I4079" s="174" t="s">
        <v>12511</v>
      </c>
      <c r="J4079" s="174" t="s">
        <v>12512</v>
      </c>
      <c r="K4079" s="174"/>
      <c r="L4079" s="174" t="s">
        <v>4405</v>
      </c>
      <c r="M4079" s="174" t="s">
        <v>12513</v>
      </c>
      <c r="N4079" s="176">
        <v>960</v>
      </c>
      <c r="O4079" s="174" t="s">
        <v>3407</v>
      </c>
      <c r="P4079" s="177">
        <v>39994</v>
      </c>
      <c r="Q4079" s="176">
        <v>48</v>
      </c>
      <c r="R4079" s="175">
        <v>168.4</v>
      </c>
      <c r="S4079" s="175">
        <v>3200.17</v>
      </c>
      <c r="T4079" s="161">
        <v>0</v>
      </c>
      <c r="U4079" s="96">
        <v>6</v>
      </c>
      <c r="V4079" s="38" t="s">
        <v>116</v>
      </c>
      <c r="W4079" s="38"/>
      <c r="X4079" s="137">
        <v>42.107125000000003</v>
      </c>
      <c r="Y4079" s="138">
        <v>69214</v>
      </c>
      <c r="Z4079" s="179">
        <v>76</v>
      </c>
      <c r="AA4079" s="139">
        <v>2089</v>
      </c>
      <c r="AB4079" s="131"/>
      <c r="AC4079" s="38"/>
      <c r="AD4079" s="140">
        <v>3200.17</v>
      </c>
      <c r="AE4079" s="141">
        <v>3158.0628750000001</v>
      </c>
      <c r="AF4079" s="141">
        <v>3115.9557500000001</v>
      </c>
      <c r="AG4079" s="141">
        <v>3073.8486250000001</v>
      </c>
      <c r="AH4079" s="141">
        <v>3031.7415000000001</v>
      </c>
      <c r="AI4079" s="141">
        <v>2989.6343750000001</v>
      </c>
      <c r="AJ4079" s="141">
        <v>2947.5272500000001</v>
      </c>
      <c r="AK4079" s="141">
        <v>2905.4201250000001</v>
      </c>
      <c r="AL4079" s="141">
        <v>2863.3130000000001</v>
      </c>
      <c r="AM4079" s="141">
        <v>2821.2058750000001</v>
      </c>
      <c r="AN4079" s="141">
        <v>2779.0987500000001</v>
      </c>
      <c r="AO4079" s="141">
        <v>2736.9916250000001</v>
      </c>
      <c r="AP4079" s="141">
        <v>2694.8845000000001</v>
      </c>
      <c r="AQ4079" s="141">
        <v>2652.7773750000001</v>
      </c>
      <c r="AR4079" s="141">
        <v>2610.6702500000001</v>
      </c>
      <c r="AS4079" s="141">
        <v>2568.5631250000001</v>
      </c>
      <c r="AT4079" s="141">
        <v>2526.4560000000001</v>
      </c>
      <c r="AU4079" s="141">
        <v>2484.3488750000001</v>
      </c>
      <c r="AV4079" s="141">
        <v>2442.2417500000001</v>
      </c>
      <c r="AW4079" s="141">
        <v>2400.1346250000001</v>
      </c>
      <c r="AX4079" s="141">
        <v>2358.0275000000001</v>
      </c>
      <c r="AY4079" s="141">
        <v>2315.9203750000001</v>
      </c>
      <c r="AZ4079" s="141">
        <v>2273.8132500000002</v>
      </c>
      <c r="BA4079" s="141">
        <v>2231.7061250000002</v>
      </c>
      <c r="BB4079" s="141">
        <v>2189.5990000000002</v>
      </c>
      <c r="BC4079" s="141">
        <v>2147.4918750000002</v>
      </c>
      <c r="BD4079" s="141">
        <v>2105.3847500000002</v>
      </c>
      <c r="BE4079" s="141">
        <v>2063.2776250000002</v>
      </c>
      <c r="BF4079" s="141">
        <v>2021.1705000000002</v>
      </c>
      <c r="BG4079" s="141">
        <v>1979.0633750000002</v>
      </c>
      <c r="BH4079" s="141">
        <v>1936.9562500000002</v>
      </c>
      <c r="BI4079" s="141">
        <v>1894.8491250000002</v>
      </c>
      <c r="BJ4079" s="141">
        <v>1852.7420000000002</v>
      </c>
      <c r="BK4079" s="141">
        <v>1810.6348750000002</v>
      </c>
      <c r="BL4079" s="141">
        <v>1768.5277500000002</v>
      </c>
      <c r="BM4079" s="141">
        <v>1726.4206250000002</v>
      </c>
      <c r="BN4079" s="141">
        <v>1684.3135000000002</v>
      </c>
      <c r="BO4079" s="141">
        <v>1642.2063750000002</v>
      </c>
      <c r="BP4079" s="141">
        <v>1600.0992500000002</v>
      </c>
    </row>
    <row r="4080" spans="4:68" ht="15.75">
      <c r="D4080" s="174" t="s">
        <v>12514</v>
      </c>
      <c r="E4080" s="175">
        <v>44872.86</v>
      </c>
      <c r="F4080" s="174" t="s">
        <v>3409</v>
      </c>
      <c r="G4080" s="174" t="s">
        <v>3127</v>
      </c>
      <c r="H4080" s="174" t="s">
        <v>166</v>
      </c>
      <c r="I4080" s="174" t="s">
        <v>12515</v>
      </c>
      <c r="J4080" s="174" t="s">
        <v>12516</v>
      </c>
      <c r="K4080" s="174"/>
      <c r="L4080" s="174" t="s">
        <v>4405</v>
      </c>
      <c r="M4080" s="174" t="s">
        <v>12517</v>
      </c>
      <c r="N4080" s="176">
        <v>960</v>
      </c>
      <c r="O4080" s="174" t="s">
        <v>3407</v>
      </c>
      <c r="P4080" s="177">
        <v>39994</v>
      </c>
      <c r="Q4080" s="176">
        <v>48</v>
      </c>
      <c r="R4080" s="175">
        <v>2243.64</v>
      </c>
      <c r="S4080" s="175">
        <v>42629.22</v>
      </c>
      <c r="T4080" s="161">
        <v>0</v>
      </c>
      <c r="U4080" s="96">
        <v>6</v>
      </c>
      <c r="V4080" s="38" t="s">
        <v>116</v>
      </c>
      <c r="W4080" s="38"/>
      <c r="X4080" s="137">
        <v>560.91075000000001</v>
      </c>
      <c r="Y4080" s="138">
        <v>69214</v>
      </c>
      <c r="Z4080" s="179">
        <v>76</v>
      </c>
      <c r="AA4080" s="139">
        <v>2089</v>
      </c>
      <c r="AB4080" s="131"/>
      <c r="AC4080" s="38"/>
      <c r="AD4080" s="140">
        <v>42629.22</v>
      </c>
      <c r="AE4080" s="141">
        <v>42068.309249999998</v>
      </c>
      <c r="AF4080" s="141">
        <v>41507.398499999996</v>
      </c>
      <c r="AG4080" s="141">
        <v>40946.487749999993</v>
      </c>
      <c r="AH4080" s="141">
        <v>40385.57699999999</v>
      </c>
      <c r="AI4080" s="141">
        <v>39824.666249999987</v>
      </c>
      <c r="AJ4080" s="141">
        <v>39263.755499999985</v>
      </c>
      <c r="AK4080" s="141">
        <v>38702.844749999982</v>
      </c>
      <c r="AL4080" s="141">
        <v>38141.933999999979</v>
      </c>
      <c r="AM4080" s="141">
        <v>37581.023249999977</v>
      </c>
      <c r="AN4080" s="141">
        <v>37020.112499999974</v>
      </c>
      <c r="AO4080" s="141">
        <v>36459.201749999971</v>
      </c>
      <c r="AP4080" s="141">
        <v>35898.290999999968</v>
      </c>
      <c r="AQ4080" s="141">
        <v>35337.380249999966</v>
      </c>
      <c r="AR4080" s="141">
        <v>34776.469499999963</v>
      </c>
      <c r="AS4080" s="141">
        <v>34215.55874999996</v>
      </c>
      <c r="AT4080" s="141">
        <v>33654.647999999957</v>
      </c>
      <c r="AU4080" s="141">
        <v>33093.737249999955</v>
      </c>
      <c r="AV4080" s="141">
        <v>32532.826499999956</v>
      </c>
      <c r="AW4080" s="141">
        <v>31971.915749999956</v>
      </c>
      <c r="AX4080" s="141">
        <v>31411.004999999957</v>
      </c>
      <c r="AY4080" s="141">
        <v>30850.094249999958</v>
      </c>
      <c r="AZ4080" s="141">
        <v>30289.183499999959</v>
      </c>
      <c r="BA4080" s="141">
        <v>29728.27274999996</v>
      </c>
      <c r="BB4080" s="141">
        <v>29167.361999999961</v>
      </c>
      <c r="BC4080" s="141">
        <v>28606.451249999962</v>
      </c>
      <c r="BD4080" s="141">
        <v>28045.540499999963</v>
      </c>
      <c r="BE4080" s="141">
        <v>27484.629749999964</v>
      </c>
      <c r="BF4080" s="141">
        <v>26923.718999999965</v>
      </c>
      <c r="BG4080" s="141">
        <v>26362.808249999965</v>
      </c>
      <c r="BH4080" s="141">
        <v>25801.897499999966</v>
      </c>
      <c r="BI4080" s="141">
        <v>25240.986749999967</v>
      </c>
      <c r="BJ4080" s="141">
        <v>24680.075999999968</v>
      </c>
      <c r="BK4080" s="141">
        <v>24119.165249999969</v>
      </c>
      <c r="BL4080" s="141">
        <v>23558.25449999997</v>
      </c>
      <c r="BM4080" s="141">
        <v>22997.343749999971</v>
      </c>
      <c r="BN4080" s="141">
        <v>22436.432999999972</v>
      </c>
      <c r="BO4080" s="141">
        <v>21875.522249999973</v>
      </c>
      <c r="BP4080" s="141">
        <v>21314.611499999974</v>
      </c>
    </row>
    <row r="4081" spans="4:68" ht="15.75">
      <c r="D4081" s="174" t="s">
        <v>12518</v>
      </c>
      <c r="E4081" s="175">
        <v>32978.94</v>
      </c>
      <c r="F4081" s="174" t="s">
        <v>3409</v>
      </c>
      <c r="G4081" s="174" t="s">
        <v>3127</v>
      </c>
      <c r="H4081" s="174" t="s">
        <v>166</v>
      </c>
      <c r="I4081" s="174" t="s">
        <v>12519</v>
      </c>
      <c r="J4081" s="174" t="s">
        <v>12520</v>
      </c>
      <c r="K4081" s="174"/>
      <c r="L4081" s="174" t="s">
        <v>4405</v>
      </c>
      <c r="M4081" s="174" t="s">
        <v>12521</v>
      </c>
      <c r="N4081" s="176">
        <v>960</v>
      </c>
      <c r="O4081" s="174" t="s">
        <v>3407</v>
      </c>
      <c r="P4081" s="177">
        <v>39994</v>
      </c>
      <c r="Q4081" s="176">
        <v>48</v>
      </c>
      <c r="R4081" s="175">
        <v>1648.92</v>
      </c>
      <c r="S4081" s="175">
        <v>31330.02</v>
      </c>
      <c r="T4081" s="161">
        <v>0</v>
      </c>
      <c r="U4081" s="96">
        <v>1</v>
      </c>
      <c r="V4081" s="38" t="s">
        <v>111</v>
      </c>
      <c r="W4081" s="38"/>
      <c r="X4081" s="137">
        <v>412.23675000000003</v>
      </c>
      <c r="Y4081" s="138">
        <v>69214</v>
      </c>
      <c r="Z4081" s="179">
        <v>76</v>
      </c>
      <c r="AA4081" s="139">
        <v>2089</v>
      </c>
      <c r="AB4081" s="131"/>
      <c r="AC4081" s="38"/>
      <c r="AD4081" s="140">
        <v>31330.02</v>
      </c>
      <c r="AE4081" s="141">
        <v>30917.78325</v>
      </c>
      <c r="AF4081" s="141">
        <v>30505.5465</v>
      </c>
      <c r="AG4081" s="141">
        <v>30093.30975</v>
      </c>
      <c r="AH4081" s="141">
        <v>29681.073</v>
      </c>
      <c r="AI4081" s="141">
        <v>29268.83625</v>
      </c>
      <c r="AJ4081" s="141">
        <v>28856.5995</v>
      </c>
      <c r="AK4081" s="141">
        <v>28444.36275</v>
      </c>
      <c r="AL4081" s="141">
        <v>28032.126</v>
      </c>
      <c r="AM4081" s="141">
        <v>27619.88925</v>
      </c>
      <c r="AN4081" s="141">
        <v>27207.6525</v>
      </c>
      <c r="AO4081" s="141">
        <v>26795.41575</v>
      </c>
      <c r="AP4081" s="141">
        <v>26383.179</v>
      </c>
      <c r="AQ4081" s="141">
        <v>25970.94225</v>
      </c>
      <c r="AR4081" s="141">
        <v>25558.7055</v>
      </c>
      <c r="AS4081" s="141">
        <v>25146.46875</v>
      </c>
      <c r="AT4081" s="141">
        <v>24734.232</v>
      </c>
      <c r="AU4081" s="141">
        <v>24321.99525</v>
      </c>
      <c r="AV4081" s="141">
        <v>23909.7585</v>
      </c>
      <c r="AW4081" s="141">
        <v>23497.52175</v>
      </c>
      <c r="AX4081" s="141">
        <v>23085.285</v>
      </c>
      <c r="AY4081" s="141">
        <v>22673.04825</v>
      </c>
      <c r="AZ4081" s="141">
        <v>22260.8115</v>
      </c>
      <c r="BA4081" s="141">
        <v>21848.57475</v>
      </c>
      <c r="BB4081" s="141">
        <v>21436.338</v>
      </c>
      <c r="BC4081" s="141">
        <v>21024.10125</v>
      </c>
      <c r="BD4081" s="141">
        <v>20611.8645</v>
      </c>
      <c r="BE4081" s="141">
        <v>20199.62775</v>
      </c>
      <c r="BF4081" s="141">
        <v>19787.391</v>
      </c>
      <c r="BG4081" s="141">
        <v>19375.15425</v>
      </c>
      <c r="BH4081" s="141">
        <v>18962.9175</v>
      </c>
      <c r="BI4081" s="141">
        <v>18550.68075</v>
      </c>
      <c r="BJ4081" s="141">
        <v>18138.444</v>
      </c>
      <c r="BK4081" s="141">
        <v>17726.207249999999</v>
      </c>
      <c r="BL4081" s="141">
        <v>17313.970499999999</v>
      </c>
      <c r="BM4081" s="141">
        <v>16901.733749999999</v>
      </c>
      <c r="BN4081" s="141">
        <v>16489.496999999999</v>
      </c>
      <c r="BO4081" s="141">
        <v>16077.260249999999</v>
      </c>
      <c r="BP4081" s="141">
        <v>15665.023499999999</v>
      </c>
    </row>
    <row r="4082" spans="4:68">
      <c r="D4082" s="174" t="s">
        <v>12522</v>
      </c>
      <c r="E4082" s="175">
        <v>3162.86</v>
      </c>
      <c r="F4082" s="174" t="s">
        <v>3409</v>
      </c>
      <c r="G4082" s="174" t="s">
        <v>3127</v>
      </c>
      <c r="H4082" s="174" t="s">
        <v>166</v>
      </c>
      <c r="I4082" s="174" t="s">
        <v>12523</v>
      </c>
      <c r="J4082" s="174" t="s">
        <v>12524</v>
      </c>
      <c r="K4082" s="174"/>
      <c r="L4082" s="174" t="s">
        <v>4405</v>
      </c>
      <c r="M4082" s="174" t="s">
        <v>12525</v>
      </c>
      <c r="N4082" s="176">
        <v>960</v>
      </c>
      <c r="O4082" s="174" t="s">
        <v>3407</v>
      </c>
      <c r="P4082" s="177">
        <v>39994</v>
      </c>
      <c r="Q4082" s="176">
        <v>48</v>
      </c>
      <c r="R4082" s="175">
        <v>158.12</v>
      </c>
      <c r="S4082" s="175">
        <v>3004.74</v>
      </c>
      <c r="T4082" s="178">
        <v>0</v>
      </c>
      <c r="U4082" s="96">
        <v>6</v>
      </c>
      <c r="V4082" s="38" t="s">
        <v>116</v>
      </c>
      <c r="W4082" s="38"/>
      <c r="X4082" s="137">
        <v>39.53575</v>
      </c>
      <c r="Y4082" s="138">
        <v>69214</v>
      </c>
      <c r="Z4082" s="179">
        <v>76</v>
      </c>
      <c r="AA4082" s="139">
        <v>2089</v>
      </c>
      <c r="AB4082" s="131"/>
      <c r="AC4082" s="38"/>
      <c r="AD4082" s="140">
        <v>3004.74</v>
      </c>
      <c r="AE4082" s="141">
        <v>2965.2042499999998</v>
      </c>
      <c r="AF4082" s="141">
        <v>2925.6684999999998</v>
      </c>
      <c r="AG4082" s="141">
        <v>2886.1327499999998</v>
      </c>
      <c r="AH4082" s="141">
        <v>2846.5969999999998</v>
      </c>
      <c r="AI4082" s="141">
        <v>2807.0612499999997</v>
      </c>
      <c r="AJ4082" s="141">
        <v>2767.5254999999997</v>
      </c>
      <c r="AK4082" s="141">
        <v>2727.9897499999997</v>
      </c>
      <c r="AL4082" s="141">
        <v>2688.4539999999997</v>
      </c>
      <c r="AM4082" s="141">
        <v>2648.9182499999997</v>
      </c>
      <c r="AN4082" s="141">
        <v>2609.3824999999997</v>
      </c>
      <c r="AO4082" s="141">
        <v>2569.8467499999997</v>
      </c>
      <c r="AP4082" s="141">
        <v>2530.3109999999997</v>
      </c>
      <c r="AQ4082" s="141">
        <v>2490.7752499999997</v>
      </c>
      <c r="AR4082" s="141">
        <v>2451.2394999999997</v>
      </c>
      <c r="AS4082" s="141">
        <v>2411.7037499999997</v>
      </c>
      <c r="AT4082" s="141">
        <v>2372.1679999999997</v>
      </c>
      <c r="AU4082" s="141">
        <v>2332.6322499999997</v>
      </c>
      <c r="AV4082" s="141">
        <v>2293.0964999999997</v>
      </c>
      <c r="AW4082" s="141">
        <v>2253.5607499999996</v>
      </c>
      <c r="AX4082" s="141">
        <v>2214.0249999999996</v>
      </c>
      <c r="AY4082" s="141">
        <v>2174.4892499999996</v>
      </c>
      <c r="AZ4082" s="141">
        <v>2134.9534999999996</v>
      </c>
      <c r="BA4082" s="141">
        <v>2095.4177499999996</v>
      </c>
      <c r="BB4082" s="141">
        <v>2055.8819999999996</v>
      </c>
      <c r="BC4082" s="141">
        <v>2016.3462499999996</v>
      </c>
      <c r="BD4082" s="141">
        <v>1976.8104999999996</v>
      </c>
      <c r="BE4082" s="141">
        <v>1937.2747499999996</v>
      </c>
      <c r="BF4082" s="141">
        <v>1897.7389999999996</v>
      </c>
      <c r="BG4082" s="141">
        <v>1858.2032499999996</v>
      </c>
      <c r="BH4082" s="141">
        <v>1818.6674999999996</v>
      </c>
      <c r="BI4082" s="141">
        <v>1779.1317499999996</v>
      </c>
      <c r="BJ4082" s="141">
        <v>1739.5959999999995</v>
      </c>
      <c r="BK4082" s="141">
        <v>1700.0602499999995</v>
      </c>
      <c r="BL4082" s="141">
        <v>1660.5244999999995</v>
      </c>
      <c r="BM4082" s="141">
        <v>1620.9887499999995</v>
      </c>
      <c r="BN4082" s="141">
        <v>1581.4529999999995</v>
      </c>
      <c r="BO4082" s="141">
        <v>1541.9172499999995</v>
      </c>
      <c r="BP4082" s="141">
        <v>1502.3814999999995</v>
      </c>
    </row>
    <row r="4083" spans="4:68">
      <c r="D4083" s="174" t="s">
        <v>12526</v>
      </c>
      <c r="E4083" s="175">
        <v>978.19</v>
      </c>
      <c r="F4083" s="174" t="s">
        <v>3409</v>
      </c>
      <c r="G4083" s="174" t="s">
        <v>3127</v>
      </c>
      <c r="H4083" s="174" t="s">
        <v>166</v>
      </c>
      <c r="I4083" s="174" t="s">
        <v>12527</v>
      </c>
      <c r="J4083" s="174" t="s">
        <v>12528</v>
      </c>
      <c r="K4083" s="174"/>
      <c r="L4083" s="174" t="s">
        <v>4405</v>
      </c>
      <c r="M4083" s="174" t="s">
        <v>12529</v>
      </c>
      <c r="N4083" s="176">
        <v>960</v>
      </c>
      <c r="O4083" s="174" t="s">
        <v>3407</v>
      </c>
      <c r="P4083" s="177">
        <v>39994</v>
      </c>
      <c r="Q4083" s="176">
        <v>48</v>
      </c>
      <c r="R4083" s="175">
        <v>48.88</v>
      </c>
      <c r="S4083" s="175">
        <v>929.31</v>
      </c>
      <c r="T4083" s="178">
        <v>0</v>
      </c>
      <c r="U4083" s="96">
        <v>2</v>
      </c>
      <c r="V4083" s="38" t="s">
        <v>112</v>
      </c>
      <c r="W4083" s="38"/>
      <c r="X4083" s="137">
        <v>12.227374999999999</v>
      </c>
      <c r="Y4083" s="138">
        <v>69214</v>
      </c>
      <c r="Z4083" s="179">
        <v>76</v>
      </c>
      <c r="AA4083" s="139">
        <v>2089</v>
      </c>
      <c r="AB4083" s="131"/>
      <c r="AC4083" s="38"/>
      <c r="AD4083" s="140">
        <v>929.31</v>
      </c>
      <c r="AE4083" s="141">
        <v>917.08262499999989</v>
      </c>
      <c r="AF4083" s="141">
        <v>904.85524999999984</v>
      </c>
      <c r="AG4083" s="141">
        <v>892.62787499999979</v>
      </c>
      <c r="AH4083" s="141">
        <v>880.40049999999974</v>
      </c>
      <c r="AI4083" s="141">
        <v>868.17312499999969</v>
      </c>
      <c r="AJ4083" s="141">
        <v>855.94574999999963</v>
      </c>
      <c r="AK4083" s="141">
        <v>843.71837499999958</v>
      </c>
      <c r="AL4083" s="141">
        <v>831.49099999999953</v>
      </c>
      <c r="AM4083" s="141">
        <v>819.26362499999948</v>
      </c>
      <c r="AN4083" s="141">
        <v>807.03624999999943</v>
      </c>
      <c r="AO4083" s="141">
        <v>794.80887499999938</v>
      </c>
      <c r="AP4083" s="141">
        <v>782.58149999999932</v>
      </c>
      <c r="AQ4083" s="141">
        <v>770.35412499999927</v>
      </c>
      <c r="AR4083" s="141">
        <v>758.12674999999922</v>
      </c>
      <c r="AS4083" s="141">
        <v>745.89937499999917</v>
      </c>
      <c r="AT4083" s="141">
        <v>733.67199999999912</v>
      </c>
      <c r="AU4083" s="141">
        <v>721.44462499999906</v>
      </c>
      <c r="AV4083" s="141">
        <v>709.21724999999901</v>
      </c>
      <c r="AW4083" s="141">
        <v>696.98987499999896</v>
      </c>
      <c r="AX4083" s="141">
        <v>684.76249999999891</v>
      </c>
      <c r="AY4083" s="141">
        <v>672.53512499999886</v>
      </c>
      <c r="AZ4083" s="141">
        <v>660.3077499999988</v>
      </c>
      <c r="BA4083" s="141">
        <v>648.08037499999875</v>
      </c>
      <c r="BB4083" s="141">
        <v>635.8529999999987</v>
      </c>
      <c r="BC4083" s="141">
        <v>623.62562499999865</v>
      </c>
      <c r="BD4083" s="141">
        <v>611.3982499999986</v>
      </c>
      <c r="BE4083" s="141">
        <v>599.17087499999855</v>
      </c>
      <c r="BF4083" s="141">
        <v>586.94349999999849</v>
      </c>
      <c r="BG4083" s="141">
        <v>574.71612499999844</v>
      </c>
      <c r="BH4083" s="141">
        <v>562.48874999999839</v>
      </c>
      <c r="BI4083" s="141">
        <v>550.26137499999834</v>
      </c>
      <c r="BJ4083" s="141">
        <v>538.03399999999829</v>
      </c>
      <c r="BK4083" s="141">
        <v>525.80662499999823</v>
      </c>
      <c r="BL4083" s="141">
        <v>513.57924999999818</v>
      </c>
      <c r="BM4083" s="141">
        <v>501.35187499999819</v>
      </c>
      <c r="BN4083" s="141">
        <v>489.12449999999819</v>
      </c>
      <c r="BO4083" s="141">
        <v>476.8971249999982</v>
      </c>
      <c r="BP4083" s="141">
        <v>464.6697499999982</v>
      </c>
    </row>
    <row r="4084" spans="4:68">
      <c r="D4084" s="174" t="s">
        <v>12530</v>
      </c>
      <c r="E4084" s="175">
        <v>1841.67</v>
      </c>
      <c r="F4084" s="174" t="s">
        <v>3409</v>
      </c>
      <c r="G4084" s="174" t="s">
        <v>3127</v>
      </c>
      <c r="H4084" s="174" t="s">
        <v>166</v>
      </c>
      <c r="I4084" s="174" t="s">
        <v>12531</v>
      </c>
      <c r="J4084" s="174" t="s">
        <v>12532</v>
      </c>
      <c r="K4084" s="174"/>
      <c r="L4084" s="174" t="s">
        <v>4405</v>
      </c>
      <c r="M4084" s="174" t="s">
        <v>12533</v>
      </c>
      <c r="N4084" s="176">
        <v>960</v>
      </c>
      <c r="O4084" s="174" t="s">
        <v>3407</v>
      </c>
      <c r="P4084" s="177">
        <v>39994</v>
      </c>
      <c r="Q4084" s="176">
        <v>48</v>
      </c>
      <c r="R4084" s="175">
        <v>92.08</v>
      </c>
      <c r="S4084" s="175">
        <v>1749.59</v>
      </c>
      <c r="T4084" s="178">
        <v>0</v>
      </c>
      <c r="U4084" s="96">
        <v>6</v>
      </c>
      <c r="V4084" s="38" t="s">
        <v>116</v>
      </c>
      <c r="W4084" s="38"/>
      <c r="X4084" s="137">
        <v>23.020875</v>
      </c>
      <c r="Y4084" s="138">
        <v>69214</v>
      </c>
      <c r="Z4084" s="179">
        <v>76</v>
      </c>
      <c r="AA4084" s="139">
        <v>2089</v>
      </c>
      <c r="AB4084" s="131"/>
      <c r="AC4084" s="38"/>
      <c r="AD4084" s="140">
        <v>1749.59</v>
      </c>
      <c r="AE4084" s="141">
        <v>1726.569125</v>
      </c>
      <c r="AF4084" s="141">
        <v>1703.5482500000001</v>
      </c>
      <c r="AG4084" s="141">
        <v>1680.5273750000001</v>
      </c>
      <c r="AH4084" s="141">
        <v>1657.5065000000002</v>
      </c>
      <c r="AI4084" s="141">
        <v>1634.4856250000003</v>
      </c>
      <c r="AJ4084" s="141">
        <v>1611.4647500000003</v>
      </c>
      <c r="AK4084" s="141">
        <v>1588.4438750000004</v>
      </c>
      <c r="AL4084" s="141">
        <v>1565.4230000000005</v>
      </c>
      <c r="AM4084" s="141">
        <v>1542.4021250000005</v>
      </c>
      <c r="AN4084" s="141">
        <v>1519.3812500000006</v>
      </c>
      <c r="AO4084" s="141">
        <v>1496.3603750000007</v>
      </c>
      <c r="AP4084" s="141">
        <v>1473.3395000000007</v>
      </c>
      <c r="AQ4084" s="141">
        <v>1450.3186250000008</v>
      </c>
      <c r="AR4084" s="141">
        <v>1427.2977500000009</v>
      </c>
      <c r="AS4084" s="141">
        <v>1404.2768750000009</v>
      </c>
      <c r="AT4084" s="141">
        <v>1381.256000000001</v>
      </c>
      <c r="AU4084" s="141">
        <v>1358.2351250000011</v>
      </c>
      <c r="AV4084" s="141">
        <v>1335.2142500000011</v>
      </c>
      <c r="AW4084" s="141">
        <v>1312.1933750000012</v>
      </c>
      <c r="AX4084" s="141">
        <v>1289.1725000000013</v>
      </c>
      <c r="AY4084" s="141">
        <v>1266.1516250000013</v>
      </c>
      <c r="AZ4084" s="141">
        <v>1243.1307500000014</v>
      </c>
      <c r="BA4084" s="141">
        <v>1220.1098750000015</v>
      </c>
      <c r="BB4084" s="141">
        <v>1197.0890000000015</v>
      </c>
      <c r="BC4084" s="141">
        <v>1174.0681250000016</v>
      </c>
      <c r="BD4084" s="141">
        <v>1151.0472500000017</v>
      </c>
      <c r="BE4084" s="141">
        <v>1128.0263750000017</v>
      </c>
      <c r="BF4084" s="141">
        <v>1105.0055000000018</v>
      </c>
      <c r="BG4084" s="141">
        <v>1081.9846250000019</v>
      </c>
      <c r="BH4084" s="141">
        <v>1058.9637500000019</v>
      </c>
      <c r="BI4084" s="141">
        <v>1035.942875000002</v>
      </c>
      <c r="BJ4084" s="141">
        <v>1012.922000000002</v>
      </c>
      <c r="BK4084" s="141">
        <v>989.90112500000191</v>
      </c>
      <c r="BL4084" s="141">
        <v>966.88025000000187</v>
      </c>
      <c r="BM4084" s="141">
        <v>943.85937500000182</v>
      </c>
      <c r="BN4084" s="141">
        <v>920.83850000000177</v>
      </c>
      <c r="BO4084" s="141">
        <v>897.81762500000173</v>
      </c>
      <c r="BP4084" s="141">
        <v>874.79675000000168</v>
      </c>
    </row>
    <row r="4085" spans="4:68">
      <c r="D4085" s="174" t="s">
        <v>12534</v>
      </c>
      <c r="E4085" s="175">
        <v>3151.24</v>
      </c>
      <c r="F4085" s="174" t="s">
        <v>3409</v>
      </c>
      <c r="G4085" s="174" t="s">
        <v>3127</v>
      </c>
      <c r="H4085" s="174" t="s">
        <v>166</v>
      </c>
      <c r="I4085" s="174" t="s">
        <v>12535</v>
      </c>
      <c r="J4085" s="174" t="s">
        <v>12536</v>
      </c>
      <c r="K4085" s="174"/>
      <c r="L4085" s="174" t="s">
        <v>4405</v>
      </c>
      <c r="M4085" s="174" t="s">
        <v>12537</v>
      </c>
      <c r="N4085" s="176">
        <v>960</v>
      </c>
      <c r="O4085" s="174" t="s">
        <v>3407</v>
      </c>
      <c r="P4085" s="177">
        <v>39994</v>
      </c>
      <c r="Q4085" s="176">
        <v>48</v>
      </c>
      <c r="R4085" s="175">
        <v>157.56</v>
      </c>
      <c r="S4085" s="175">
        <v>2993.68</v>
      </c>
      <c r="T4085" s="178">
        <v>0</v>
      </c>
      <c r="U4085" s="96">
        <v>6</v>
      </c>
      <c r="V4085" s="38" t="s">
        <v>116</v>
      </c>
      <c r="W4085" s="38"/>
      <c r="X4085" s="137">
        <v>39.390499999999996</v>
      </c>
      <c r="Y4085" s="138">
        <v>69214</v>
      </c>
      <c r="Z4085" s="179">
        <v>76</v>
      </c>
      <c r="AA4085" s="139">
        <v>2089</v>
      </c>
      <c r="AB4085" s="131"/>
      <c r="AC4085" s="38"/>
      <c r="AD4085" s="140">
        <v>2993.68</v>
      </c>
      <c r="AE4085" s="141">
        <v>2954.2894999999999</v>
      </c>
      <c r="AF4085" s="141">
        <v>2914.8989999999999</v>
      </c>
      <c r="AG4085" s="141">
        <v>2875.5084999999999</v>
      </c>
      <c r="AH4085" s="141">
        <v>2836.1179999999999</v>
      </c>
      <c r="AI4085" s="141">
        <v>2796.7275</v>
      </c>
      <c r="AJ4085" s="141">
        <v>2757.337</v>
      </c>
      <c r="AK4085" s="141">
        <v>2717.9465</v>
      </c>
      <c r="AL4085" s="141">
        <v>2678.556</v>
      </c>
      <c r="AM4085" s="141">
        <v>2639.1655000000001</v>
      </c>
      <c r="AN4085" s="141">
        <v>2599.7750000000001</v>
      </c>
      <c r="AO4085" s="141">
        <v>2560.3845000000001</v>
      </c>
      <c r="AP4085" s="141">
        <v>2520.9940000000001</v>
      </c>
      <c r="AQ4085" s="141">
        <v>2481.6035000000002</v>
      </c>
      <c r="AR4085" s="141">
        <v>2442.2130000000002</v>
      </c>
      <c r="AS4085" s="141">
        <v>2402.8225000000002</v>
      </c>
      <c r="AT4085" s="141">
        <v>2363.4320000000002</v>
      </c>
      <c r="AU4085" s="141">
        <v>2324.0415000000003</v>
      </c>
      <c r="AV4085" s="141">
        <v>2284.6510000000003</v>
      </c>
      <c r="AW4085" s="141">
        <v>2245.2605000000003</v>
      </c>
      <c r="AX4085" s="141">
        <v>2205.8700000000003</v>
      </c>
      <c r="AY4085" s="141">
        <v>2166.4795000000004</v>
      </c>
      <c r="AZ4085" s="141">
        <v>2127.0890000000004</v>
      </c>
      <c r="BA4085" s="141">
        <v>2087.6985000000004</v>
      </c>
      <c r="BB4085" s="141">
        <v>2048.3080000000004</v>
      </c>
      <c r="BC4085" s="141">
        <v>2008.9175000000005</v>
      </c>
      <c r="BD4085" s="141">
        <v>1969.5270000000005</v>
      </c>
      <c r="BE4085" s="141">
        <v>1930.1365000000005</v>
      </c>
      <c r="BF4085" s="141">
        <v>1890.7460000000005</v>
      </c>
      <c r="BG4085" s="141">
        <v>1851.3555000000006</v>
      </c>
      <c r="BH4085" s="141">
        <v>1811.9650000000006</v>
      </c>
      <c r="BI4085" s="141">
        <v>1772.5745000000006</v>
      </c>
      <c r="BJ4085" s="141">
        <v>1733.1840000000007</v>
      </c>
      <c r="BK4085" s="141">
        <v>1693.7935000000007</v>
      </c>
      <c r="BL4085" s="141">
        <v>1654.4030000000007</v>
      </c>
      <c r="BM4085" s="141">
        <v>1615.0125000000007</v>
      </c>
      <c r="BN4085" s="141">
        <v>1575.6220000000008</v>
      </c>
      <c r="BO4085" s="141">
        <v>1536.2315000000008</v>
      </c>
      <c r="BP4085" s="141">
        <v>1496.8410000000008</v>
      </c>
    </row>
    <row r="4086" spans="4:68">
      <c r="D4086" s="174" t="s">
        <v>12538</v>
      </c>
      <c r="E4086" s="175">
        <v>2772.46</v>
      </c>
      <c r="F4086" s="174" t="s">
        <v>3409</v>
      </c>
      <c r="G4086" s="174" t="s">
        <v>3127</v>
      </c>
      <c r="H4086" s="174" t="s">
        <v>166</v>
      </c>
      <c r="I4086" s="174" t="s">
        <v>12539</v>
      </c>
      <c r="J4086" s="174" t="s">
        <v>12540</v>
      </c>
      <c r="K4086" s="174"/>
      <c r="L4086" s="174" t="s">
        <v>4405</v>
      </c>
      <c r="M4086" s="174" t="s">
        <v>12541</v>
      </c>
      <c r="N4086" s="176">
        <v>960</v>
      </c>
      <c r="O4086" s="174" t="s">
        <v>3407</v>
      </c>
      <c r="P4086" s="177">
        <v>39994</v>
      </c>
      <c r="Q4086" s="176">
        <v>48</v>
      </c>
      <c r="R4086" s="175">
        <v>138.6</v>
      </c>
      <c r="S4086" s="175">
        <v>2633.86</v>
      </c>
      <c r="T4086" s="178">
        <v>0</v>
      </c>
      <c r="U4086" s="96">
        <v>6</v>
      </c>
      <c r="V4086" s="38" t="s">
        <v>116</v>
      </c>
      <c r="W4086" s="38"/>
      <c r="X4086" s="137">
        <v>34.655749999999998</v>
      </c>
      <c r="Y4086" s="138">
        <v>69214</v>
      </c>
      <c r="Z4086" s="179">
        <v>76</v>
      </c>
      <c r="AA4086" s="139">
        <v>2089</v>
      </c>
      <c r="AB4086" s="131"/>
      <c r="AC4086" s="38"/>
      <c r="AD4086" s="140">
        <v>2633.86</v>
      </c>
      <c r="AE4086" s="141">
        <v>2599.2042500000002</v>
      </c>
      <c r="AF4086" s="141">
        <v>2564.5485000000003</v>
      </c>
      <c r="AG4086" s="141">
        <v>2529.8927500000004</v>
      </c>
      <c r="AH4086" s="141">
        <v>2495.2370000000005</v>
      </c>
      <c r="AI4086" s="141">
        <v>2460.5812500000006</v>
      </c>
      <c r="AJ4086" s="141">
        <v>2425.9255000000007</v>
      </c>
      <c r="AK4086" s="141">
        <v>2391.2697500000008</v>
      </c>
      <c r="AL4086" s="141">
        <v>2356.6140000000009</v>
      </c>
      <c r="AM4086" s="141">
        <v>2321.958250000001</v>
      </c>
      <c r="AN4086" s="141">
        <v>2287.3025000000011</v>
      </c>
      <c r="AO4086" s="141">
        <v>2252.6467500000012</v>
      </c>
      <c r="AP4086" s="141">
        <v>2217.9910000000013</v>
      </c>
      <c r="AQ4086" s="141">
        <v>2183.3352500000015</v>
      </c>
      <c r="AR4086" s="141">
        <v>2148.6795000000016</v>
      </c>
      <c r="AS4086" s="141">
        <v>2114.0237500000017</v>
      </c>
      <c r="AT4086" s="141">
        <v>2079.3680000000018</v>
      </c>
      <c r="AU4086" s="141">
        <v>2044.7122500000019</v>
      </c>
      <c r="AV4086" s="141">
        <v>2010.056500000002</v>
      </c>
      <c r="AW4086" s="141">
        <v>1975.4007500000021</v>
      </c>
      <c r="AX4086" s="141">
        <v>1940.7450000000022</v>
      </c>
      <c r="AY4086" s="141">
        <v>1906.0892500000023</v>
      </c>
      <c r="AZ4086" s="141">
        <v>1871.4335000000024</v>
      </c>
      <c r="BA4086" s="141">
        <v>1836.7777500000025</v>
      </c>
      <c r="BB4086" s="141">
        <v>1802.1220000000026</v>
      </c>
      <c r="BC4086" s="141">
        <v>1767.4662500000027</v>
      </c>
      <c r="BD4086" s="141">
        <v>1732.8105000000028</v>
      </c>
      <c r="BE4086" s="141">
        <v>1698.1547500000029</v>
      </c>
      <c r="BF4086" s="141">
        <v>1663.499000000003</v>
      </c>
      <c r="BG4086" s="141">
        <v>1628.8432500000031</v>
      </c>
      <c r="BH4086" s="141">
        <v>1594.1875000000032</v>
      </c>
      <c r="BI4086" s="141">
        <v>1559.5317500000033</v>
      </c>
      <c r="BJ4086" s="141">
        <v>1524.8760000000034</v>
      </c>
      <c r="BK4086" s="141">
        <v>1490.2202500000035</v>
      </c>
      <c r="BL4086" s="141">
        <v>1455.5645000000036</v>
      </c>
      <c r="BM4086" s="141">
        <v>1420.9087500000037</v>
      </c>
      <c r="BN4086" s="141">
        <v>1386.2530000000038</v>
      </c>
      <c r="BO4086" s="141">
        <v>1351.5972500000039</v>
      </c>
      <c r="BP4086" s="141">
        <v>1316.941500000004</v>
      </c>
    </row>
    <row r="4087" spans="4:68">
      <c r="D4087" s="174" t="s">
        <v>12542</v>
      </c>
      <c r="E4087" s="175">
        <v>874.49</v>
      </c>
      <c r="F4087" s="174" t="s">
        <v>3409</v>
      </c>
      <c r="G4087" s="174" t="s">
        <v>3127</v>
      </c>
      <c r="H4087" s="174" t="s">
        <v>166</v>
      </c>
      <c r="I4087" s="174" t="s">
        <v>12543</v>
      </c>
      <c r="J4087" s="174" t="s">
        <v>12544</v>
      </c>
      <c r="K4087" s="174"/>
      <c r="L4087" s="174" t="s">
        <v>4405</v>
      </c>
      <c r="M4087" s="174" t="s">
        <v>12545</v>
      </c>
      <c r="N4087" s="176">
        <v>960</v>
      </c>
      <c r="O4087" s="174" t="s">
        <v>3407</v>
      </c>
      <c r="P4087" s="177">
        <v>39994</v>
      </c>
      <c r="Q4087" s="176">
        <v>48</v>
      </c>
      <c r="R4087" s="175">
        <v>43.72</v>
      </c>
      <c r="S4087" s="175">
        <v>830.77</v>
      </c>
      <c r="T4087" s="178">
        <v>0</v>
      </c>
      <c r="U4087" s="96">
        <v>6</v>
      </c>
      <c r="V4087" s="38" t="s">
        <v>116</v>
      </c>
      <c r="W4087" s="38"/>
      <c r="X4087" s="137">
        <v>10.931125000000002</v>
      </c>
      <c r="Y4087" s="138">
        <v>69214</v>
      </c>
      <c r="Z4087" s="179">
        <v>76</v>
      </c>
      <c r="AA4087" s="139">
        <v>2089</v>
      </c>
      <c r="AB4087" s="131"/>
      <c r="AC4087" s="38"/>
      <c r="AD4087" s="140">
        <v>830.77</v>
      </c>
      <c r="AE4087" s="141">
        <v>819.83887500000003</v>
      </c>
      <c r="AF4087" s="141">
        <v>808.90775000000008</v>
      </c>
      <c r="AG4087" s="141">
        <v>797.97662500000013</v>
      </c>
      <c r="AH4087" s="141">
        <v>787.04550000000017</v>
      </c>
      <c r="AI4087" s="141">
        <v>776.11437500000022</v>
      </c>
      <c r="AJ4087" s="141">
        <v>765.18325000000027</v>
      </c>
      <c r="AK4087" s="141">
        <v>754.25212500000032</v>
      </c>
      <c r="AL4087" s="141">
        <v>743.32100000000037</v>
      </c>
      <c r="AM4087" s="141">
        <v>732.38987500000042</v>
      </c>
      <c r="AN4087" s="141">
        <v>721.45875000000046</v>
      </c>
      <c r="AO4087" s="141">
        <v>710.52762500000051</v>
      </c>
      <c r="AP4087" s="141">
        <v>699.59650000000056</v>
      </c>
      <c r="AQ4087" s="141">
        <v>688.66537500000061</v>
      </c>
      <c r="AR4087" s="141">
        <v>677.73425000000066</v>
      </c>
      <c r="AS4087" s="141">
        <v>666.8031250000007</v>
      </c>
      <c r="AT4087" s="141">
        <v>655.87200000000075</v>
      </c>
      <c r="AU4087" s="141">
        <v>644.9408750000008</v>
      </c>
      <c r="AV4087" s="141">
        <v>634.00975000000085</v>
      </c>
      <c r="AW4087" s="141">
        <v>623.0786250000009</v>
      </c>
      <c r="AX4087" s="141">
        <v>612.14750000000095</v>
      </c>
      <c r="AY4087" s="141">
        <v>601.21637500000099</v>
      </c>
      <c r="AZ4087" s="141">
        <v>590.28525000000104</v>
      </c>
      <c r="BA4087" s="141">
        <v>579.35412500000109</v>
      </c>
      <c r="BB4087" s="141">
        <v>568.42300000000114</v>
      </c>
      <c r="BC4087" s="141">
        <v>557.49187500000119</v>
      </c>
      <c r="BD4087" s="141">
        <v>546.56075000000124</v>
      </c>
      <c r="BE4087" s="141">
        <v>535.62962500000128</v>
      </c>
      <c r="BF4087" s="141">
        <v>524.69850000000133</v>
      </c>
      <c r="BG4087" s="141">
        <v>513.76737500000138</v>
      </c>
      <c r="BH4087" s="141">
        <v>502.83625000000137</v>
      </c>
      <c r="BI4087" s="141">
        <v>491.90512500000136</v>
      </c>
      <c r="BJ4087" s="141">
        <v>480.97400000000135</v>
      </c>
      <c r="BK4087" s="141">
        <v>470.04287500000135</v>
      </c>
      <c r="BL4087" s="141">
        <v>459.11175000000134</v>
      </c>
      <c r="BM4087" s="141">
        <v>448.18062500000133</v>
      </c>
      <c r="BN4087" s="141">
        <v>437.24950000000132</v>
      </c>
      <c r="BO4087" s="141">
        <v>426.31837500000131</v>
      </c>
      <c r="BP4087" s="141">
        <v>415.3872500000013</v>
      </c>
    </row>
    <row r="4088" spans="4:68">
      <c r="D4088" s="174" t="s">
        <v>12546</v>
      </c>
      <c r="E4088" s="175">
        <v>365.22</v>
      </c>
      <c r="F4088" s="174" t="s">
        <v>3409</v>
      </c>
      <c r="G4088" s="174" t="s">
        <v>3127</v>
      </c>
      <c r="H4088" s="174" t="s">
        <v>166</v>
      </c>
      <c r="I4088" s="174" t="s">
        <v>12547</v>
      </c>
      <c r="J4088" s="174" t="s">
        <v>12548</v>
      </c>
      <c r="K4088" s="174"/>
      <c r="L4088" s="174" t="s">
        <v>4405</v>
      </c>
      <c r="M4088" s="174" t="s">
        <v>12549</v>
      </c>
      <c r="N4088" s="176">
        <v>960</v>
      </c>
      <c r="O4088" s="174" t="s">
        <v>3407</v>
      </c>
      <c r="P4088" s="177">
        <v>39994</v>
      </c>
      <c r="Q4088" s="176">
        <v>48</v>
      </c>
      <c r="R4088" s="175">
        <v>18.239999999999998</v>
      </c>
      <c r="S4088" s="175">
        <v>346.98</v>
      </c>
      <c r="T4088" s="178">
        <v>0</v>
      </c>
      <c r="U4088" s="96">
        <v>6</v>
      </c>
      <c r="V4088" s="38" t="s">
        <v>116</v>
      </c>
      <c r="W4088" s="38"/>
      <c r="X4088" s="137">
        <v>4.5652500000000007</v>
      </c>
      <c r="Y4088" s="138">
        <v>69214</v>
      </c>
      <c r="Z4088" s="179">
        <v>76</v>
      </c>
      <c r="AA4088" s="139">
        <v>2089</v>
      </c>
      <c r="AB4088" s="131"/>
      <c r="AC4088" s="38"/>
      <c r="AD4088" s="140">
        <v>346.98</v>
      </c>
      <c r="AE4088" s="141">
        <v>342.41475000000003</v>
      </c>
      <c r="AF4088" s="141">
        <v>337.84950000000003</v>
      </c>
      <c r="AG4088" s="141">
        <v>333.28425000000004</v>
      </c>
      <c r="AH4088" s="141">
        <v>328.71900000000005</v>
      </c>
      <c r="AI4088" s="141">
        <v>324.15375000000006</v>
      </c>
      <c r="AJ4088" s="141">
        <v>319.58850000000007</v>
      </c>
      <c r="AK4088" s="141">
        <v>315.02325000000008</v>
      </c>
      <c r="AL4088" s="141">
        <v>310.45800000000008</v>
      </c>
      <c r="AM4088" s="141">
        <v>305.89275000000009</v>
      </c>
      <c r="AN4088" s="141">
        <v>301.3275000000001</v>
      </c>
      <c r="AO4088" s="141">
        <v>296.76225000000011</v>
      </c>
      <c r="AP4088" s="141">
        <v>292.19700000000012</v>
      </c>
      <c r="AQ4088" s="141">
        <v>287.63175000000012</v>
      </c>
      <c r="AR4088" s="141">
        <v>283.06650000000013</v>
      </c>
      <c r="AS4088" s="141">
        <v>278.50125000000014</v>
      </c>
      <c r="AT4088" s="141">
        <v>273.93600000000015</v>
      </c>
      <c r="AU4088" s="141">
        <v>269.37075000000016</v>
      </c>
      <c r="AV4088" s="141">
        <v>264.80550000000017</v>
      </c>
      <c r="AW4088" s="141">
        <v>260.24025000000017</v>
      </c>
      <c r="AX4088" s="141">
        <v>255.67500000000018</v>
      </c>
      <c r="AY4088" s="141">
        <v>251.10975000000019</v>
      </c>
      <c r="AZ4088" s="141">
        <v>246.5445000000002</v>
      </c>
      <c r="BA4088" s="141">
        <v>241.97925000000021</v>
      </c>
      <c r="BB4088" s="141">
        <v>237.41400000000021</v>
      </c>
      <c r="BC4088" s="141">
        <v>232.84875000000022</v>
      </c>
      <c r="BD4088" s="141">
        <v>228.28350000000023</v>
      </c>
      <c r="BE4088" s="141">
        <v>223.71825000000024</v>
      </c>
      <c r="BF4088" s="141">
        <v>219.15300000000025</v>
      </c>
      <c r="BG4088" s="141">
        <v>214.58775000000026</v>
      </c>
      <c r="BH4088" s="141">
        <v>210.02250000000026</v>
      </c>
      <c r="BI4088" s="141">
        <v>205.45725000000027</v>
      </c>
      <c r="BJ4088" s="141">
        <v>200.89200000000028</v>
      </c>
      <c r="BK4088" s="141">
        <v>196.32675000000029</v>
      </c>
      <c r="BL4088" s="141">
        <v>191.7615000000003</v>
      </c>
      <c r="BM4088" s="141">
        <v>187.1962500000003</v>
      </c>
      <c r="BN4088" s="141">
        <v>182.63100000000031</v>
      </c>
      <c r="BO4088" s="141">
        <v>178.06575000000032</v>
      </c>
      <c r="BP4088" s="141">
        <v>173.50050000000033</v>
      </c>
    </row>
    <row r="4089" spans="4:68">
      <c r="D4089" s="174" t="s">
        <v>12550</v>
      </c>
      <c r="E4089" s="175">
        <v>4622.66</v>
      </c>
      <c r="F4089" s="174" t="s">
        <v>3409</v>
      </c>
      <c r="G4089" s="174" t="s">
        <v>3127</v>
      </c>
      <c r="H4089" s="174" t="s">
        <v>166</v>
      </c>
      <c r="I4089" s="174" t="s">
        <v>12551</v>
      </c>
      <c r="J4089" s="174" t="s">
        <v>12552</v>
      </c>
      <c r="K4089" s="174"/>
      <c r="L4089" s="174" t="s">
        <v>4405</v>
      </c>
      <c r="M4089" s="174" t="s">
        <v>12553</v>
      </c>
      <c r="N4089" s="176">
        <v>960</v>
      </c>
      <c r="O4089" s="174" t="s">
        <v>3407</v>
      </c>
      <c r="P4089" s="177">
        <v>39994</v>
      </c>
      <c r="Q4089" s="176">
        <v>48</v>
      </c>
      <c r="R4089" s="175">
        <v>231.12</v>
      </c>
      <c r="S4089" s="175">
        <v>4391.54</v>
      </c>
      <c r="T4089" s="178">
        <v>0</v>
      </c>
      <c r="U4089" s="96">
        <v>6</v>
      </c>
      <c r="V4089" s="38" t="s">
        <v>116</v>
      </c>
      <c r="W4089" s="38"/>
      <c r="X4089" s="137">
        <v>57.783249999999995</v>
      </c>
      <c r="Y4089" s="138">
        <v>69214</v>
      </c>
      <c r="Z4089" s="179">
        <v>76</v>
      </c>
      <c r="AA4089" s="139">
        <v>2089</v>
      </c>
      <c r="AB4089" s="131"/>
      <c r="AC4089" s="38"/>
      <c r="AD4089" s="140">
        <v>4391.54</v>
      </c>
      <c r="AE4089" s="141">
        <v>4333.7567499999996</v>
      </c>
      <c r="AF4089" s="141">
        <v>4275.9734999999991</v>
      </c>
      <c r="AG4089" s="141">
        <v>4218.1902499999987</v>
      </c>
      <c r="AH4089" s="141">
        <v>4160.4069999999983</v>
      </c>
      <c r="AI4089" s="141">
        <v>4102.6237499999979</v>
      </c>
      <c r="AJ4089" s="141">
        <v>4044.840499999998</v>
      </c>
      <c r="AK4089" s="141">
        <v>3987.057249999998</v>
      </c>
      <c r="AL4089" s="141">
        <v>3929.2739999999981</v>
      </c>
      <c r="AM4089" s="141">
        <v>3871.4907499999981</v>
      </c>
      <c r="AN4089" s="141">
        <v>3813.7074999999982</v>
      </c>
      <c r="AO4089" s="141">
        <v>3755.9242499999982</v>
      </c>
      <c r="AP4089" s="141">
        <v>3698.1409999999983</v>
      </c>
      <c r="AQ4089" s="141">
        <v>3640.3577499999983</v>
      </c>
      <c r="AR4089" s="141">
        <v>3582.5744999999984</v>
      </c>
      <c r="AS4089" s="141">
        <v>3524.7912499999984</v>
      </c>
      <c r="AT4089" s="141">
        <v>3467.0079999999984</v>
      </c>
      <c r="AU4089" s="141">
        <v>3409.2247499999985</v>
      </c>
      <c r="AV4089" s="141">
        <v>3351.4414999999985</v>
      </c>
      <c r="AW4089" s="141">
        <v>3293.6582499999986</v>
      </c>
      <c r="AX4089" s="141">
        <v>3235.8749999999986</v>
      </c>
      <c r="AY4089" s="141">
        <v>3178.0917499999987</v>
      </c>
      <c r="AZ4089" s="141">
        <v>3120.3084999999987</v>
      </c>
      <c r="BA4089" s="141">
        <v>3062.5252499999988</v>
      </c>
      <c r="BB4089" s="141">
        <v>3004.7419999999988</v>
      </c>
      <c r="BC4089" s="141">
        <v>2946.9587499999989</v>
      </c>
      <c r="BD4089" s="141">
        <v>2889.1754999999989</v>
      </c>
      <c r="BE4089" s="141">
        <v>2831.392249999999</v>
      </c>
      <c r="BF4089" s="141">
        <v>2773.608999999999</v>
      </c>
      <c r="BG4089" s="141">
        <v>2715.8257499999991</v>
      </c>
      <c r="BH4089" s="141">
        <v>2658.0424999999991</v>
      </c>
      <c r="BI4089" s="141">
        <v>2600.2592499999992</v>
      </c>
      <c r="BJ4089" s="141">
        <v>2542.4759999999992</v>
      </c>
      <c r="BK4089" s="141">
        <v>2484.6927499999993</v>
      </c>
      <c r="BL4089" s="141">
        <v>2426.9094999999993</v>
      </c>
      <c r="BM4089" s="141">
        <v>2369.1262499999993</v>
      </c>
      <c r="BN4089" s="141">
        <v>2311.3429999999994</v>
      </c>
      <c r="BO4089" s="141">
        <v>2253.5597499999994</v>
      </c>
      <c r="BP4089" s="141">
        <v>2195.7764999999995</v>
      </c>
    </row>
    <row r="4090" spans="4:68">
      <c r="D4090" s="174" t="s">
        <v>12554</v>
      </c>
      <c r="E4090" s="175">
        <v>2428.04</v>
      </c>
      <c r="F4090" s="174" t="s">
        <v>3409</v>
      </c>
      <c r="G4090" s="174" t="s">
        <v>3127</v>
      </c>
      <c r="H4090" s="174" t="s">
        <v>166</v>
      </c>
      <c r="I4090" s="174" t="s">
        <v>12555</v>
      </c>
      <c r="J4090" s="174" t="s">
        <v>12556</v>
      </c>
      <c r="K4090" s="174"/>
      <c r="L4090" s="174" t="s">
        <v>4405</v>
      </c>
      <c r="M4090" s="174" t="s">
        <v>12557</v>
      </c>
      <c r="N4090" s="176">
        <v>960</v>
      </c>
      <c r="O4090" s="174" t="s">
        <v>3407</v>
      </c>
      <c r="P4090" s="177">
        <v>39994</v>
      </c>
      <c r="Q4090" s="176">
        <v>48</v>
      </c>
      <c r="R4090" s="175">
        <v>121.4</v>
      </c>
      <c r="S4090" s="175">
        <v>2306.64</v>
      </c>
      <c r="T4090" s="178">
        <v>0</v>
      </c>
      <c r="U4090" s="96">
        <v>6</v>
      </c>
      <c r="V4090" s="38" t="s">
        <v>116</v>
      </c>
      <c r="W4090" s="38"/>
      <c r="X4090" s="137">
        <v>30.350500000000004</v>
      </c>
      <c r="Y4090" s="138">
        <v>69214</v>
      </c>
      <c r="Z4090" s="179">
        <v>76</v>
      </c>
      <c r="AA4090" s="139">
        <v>2089</v>
      </c>
      <c r="AB4090" s="131"/>
      <c r="AC4090" s="38"/>
      <c r="AD4090" s="140">
        <v>2306.64</v>
      </c>
      <c r="AE4090" s="141">
        <v>2276.2894999999999</v>
      </c>
      <c r="AF4090" s="141">
        <v>2245.9389999999999</v>
      </c>
      <c r="AG4090" s="141">
        <v>2215.5884999999998</v>
      </c>
      <c r="AH4090" s="141">
        <v>2185.2379999999998</v>
      </c>
      <c r="AI4090" s="141">
        <v>2154.8874999999998</v>
      </c>
      <c r="AJ4090" s="141">
        <v>2124.5369999999998</v>
      </c>
      <c r="AK4090" s="141">
        <v>2094.1864999999998</v>
      </c>
      <c r="AL4090" s="141">
        <v>2063.8359999999998</v>
      </c>
      <c r="AM4090" s="141">
        <v>2033.4854999999998</v>
      </c>
      <c r="AN4090" s="141">
        <v>2003.1349999999998</v>
      </c>
      <c r="AO4090" s="141">
        <v>1972.7844999999998</v>
      </c>
      <c r="AP4090" s="141">
        <v>1942.4339999999997</v>
      </c>
      <c r="AQ4090" s="141">
        <v>1912.0834999999997</v>
      </c>
      <c r="AR4090" s="141">
        <v>1881.7329999999997</v>
      </c>
      <c r="AS4090" s="141">
        <v>1851.3824999999997</v>
      </c>
      <c r="AT4090" s="141">
        <v>1821.0319999999997</v>
      </c>
      <c r="AU4090" s="141">
        <v>1790.6814999999997</v>
      </c>
      <c r="AV4090" s="141">
        <v>1760.3309999999997</v>
      </c>
      <c r="AW4090" s="141">
        <v>1729.9804999999997</v>
      </c>
      <c r="AX4090" s="141">
        <v>1699.6299999999997</v>
      </c>
      <c r="AY4090" s="141">
        <v>1669.2794999999996</v>
      </c>
      <c r="AZ4090" s="141">
        <v>1638.9289999999996</v>
      </c>
      <c r="BA4090" s="141">
        <v>1608.5784999999996</v>
      </c>
      <c r="BB4090" s="141">
        <v>1578.2279999999996</v>
      </c>
      <c r="BC4090" s="141">
        <v>1547.8774999999996</v>
      </c>
      <c r="BD4090" s="141">
        <v>1517.5269999999996</v>
      </c>
      <c r="BE4090" s="141">
        <v>1487.1764999999996</v>
      </c>
      <c r="BF4090" s="141">
        <v>1456.8259999999996</v>
      </c>
      <c r="BG4090" s="141">
        <v>1426.4754999999996</v>
      </c>
      <c r="BH4090" s="141">
        <v>1396.1249999999995</v>
      </c>
      <c r="BI4090" s="141">
        <v>1365.7744999999995</v>
      </c>
      <c r="BJ4090" s="141">
        <v>1335.4239999999995</v>
      </c>
      <c r="BK4090" s="141">
        <v>1305.0734999999995</v>
      </c>
      <c r="BL4090" s="141">
        <v>1274.7229999999995</v>
      </c>
      <c r="BM4090" s="141">
        <v>1244.3724999999995</v>
      </c>
      <c r="BN4090" s="141">
        <v>1214.0219999999995</v>
      </c>
      <c r="BO4090" s="141">
        <v>1183.6714999999995</v>
      </c>
      <c r="BP4090" s="141">
        <v>1153.3209999999995</v>
      </c>
    </row>
    <row r="4091" spans="4:68">
      <c r="D4091" s="174" t="s">
        <v>12558</v>
      </c>
      <c r="E4091" s="175">
        <v>2920.4</v>
      </c>
      <c r="F4091" s="174" t="s">
        <v>3409</v>
      </c>
      <c r="G4091" s="174" t="s">
        <v>3127</v>
      </c>
      <c r="H4091" s="174" t="s">
        <v>166</v>
      </c>
      <c r="I4091" s="174" t="s">
        <v>12559</v>
      </c>
      <c r="J4091" s="174" t="s">
        <v>12560</v>
      </c>
      <c r="K4091" s="174"/>
      <c r="L4091" s="174" t="s">
        <v>4405</v>
      </c>
      <c r="M4091" s="174" t="s">
        <v>4522</v>
      </c>
      <c r="N4091" s="176">
        <v>960</v>
      </c>
      <c r="O4091" s="174" t="s">
        <v>3407</v>
      </c>
      <c r="P4091" s="177">
        <v>39994</v>
      </c>
      <c r="Q4091" s="176">
        <v>48</v>
      </c>
      <c r="R4091" s="176">
        <v>146</v>
      </c>
      <c r="S4091" s="175">
        <v>2774.4</v>
      </c>
      <c r="T4091" s="178">
        <v>0</v>
      </c>
      <c r="U4091" s="96">
        <v>6</v>
      </c>
      <c r="V4091" s="38" t="s">
        <v>116</v>
      </c>
      <c r="W4091" s="38"/>
      <c r="X4091" s="137">
        <v>36.504999999999995</v>
      </c>
      <c r="Y4091" s="138">
        <v>69214</v>
      </c>
      <c r="Z4091" s="179">
        <v>76</v>
      </c>
      <c r="AA4091" s="139">
        <v>2089</v>
      </c>
      <c r="AB4091" s="131"/>
      <c r="AC4091" s="38"/>
      <c r="AD4091" s="140">
        <v>2774.4</v>
      </c>
      <c r="AE4091" s="141">
        <v>2737.895</v>
      </c>
      <c r="AF4091" s="141">
        <v>2701.39</v>
      </c>
      <c r="AG4091" s="141">
        <v>2664.8849999999998</v>
      </c>
      <c r="AH4091" s="141">
        <v>2628.3799999999997</v>
      </c>
      <c r="AI4091" s="141">
        <v>2591.8749999999995</v>
      </c>
      <c r="AJ4091" s="141">
        <v>2555.3699999999994</v>
      </c>
      <c r="AK4091" s="141">
        <v>2518.8649999999993</v>
      </c>
      <c r="AL4091" s="141">
        <v>2482.3599999999992</v>
      </c>
      <c r="AM4091" s="141">
        <v>2445.8549999999991</v>
      </c>
      <c r="AN4091" s="141">
        <v>2409.349999999999</v>
      </c>
      <c r="AO4091" s="141">
        <v>2372.8449999999989</v>
      </c>
      <c r="AP4091" s="141">
        <v>2336.3399999999988</v>
      </c>
      <c r="AQ4091" s="141">
        <v>2299.8349999999987</v>
      </c>
      <c r="AR4091" s="141">
        <v>2263.3299999999986</v>
      </c>
      <c r="AS4091" s="141">
        <v>2226.8249999999985</v>
      </c>
      <c r="AT4091" s="141">
        <v>2190.3199999999983</v>
      </c>
      <c r="AU4091" s="141">
        <v>2153.8149999999982</v>
      </c>
      <c r="AV4091" s="141">
        <v>2117.3099999999981</v>
      </c>
      <c r="AW4091" s="141">
        <v>2080.804999999998</v>
      </c>
      <c r="AX4091" s="141">
        <v>2044.2999999999979</v>
      </c>
      <c r="AY4091" s="141">
        <v>2007.7949999999978</v>
      </c>
      <c r="AZ4091" s="141">
        <v>1971.2899999999977</v>
      </c>
      <c r="BA4091" s="141">
        <v>1934.7849999999976</v>
      </c>
      <c r="BB4091" s="141">
        <v>1898.2799999999975</v>
      </c>
      <c r="BC4091" s="141">
        <v>1861.7749999999974</v>
      </c>
      <c r="BD4091" s="141">
        <v>1825.2699999999973</v>
      </c>
      <c r="BE4091" s="141">
        <v>1788.7649999999971</v>
      </c>
      <c r="BF4091" s="141">
        <v>1752.259999999997</v>
      </c>
      <c r="BG4091" s="141">
        <v>1715.7549999999969</v>
      </c>
      <c r="BH4091" s="141">
        <v>1679.2499999999968</v>
      </c>
      <c r="BI4091" s="141">
        <v>1642.7449999999967</v>
      </c>
      <c r="BJ4091" s="141">
        <v>1606.2399999999966</v>
      </c>
      <c r="BK4091" s="141">
        <v>1569.7349999999965</v>
      </c>
      <c r="BL4091" s="141">
        <v>1533.2299999999964</v>
      </c>
      <c r="BM4091" s="141">
        <v>1496.7249999999963</v>
      </c>
      <c r="BN4091" s="141">
        <v>1460.2199999999962</v>
      </c>
      <c r="BO4091" s="141">
        <v>1423.7149999999961</v>
      </c>
      <c r="BP4091" s="141">
        <v>1387.2099999999959</v>
      </c>
    </row>
    <row r="4092" spans="4:68">
      <c r="D4092" s="174" t="s">
        <v>12561</v>
      </c>
      <c r="E4092" s="175">
        <v>5397.14</v>
      </c>
      <c r="F4092" s="174" t="s">
        <v>3409</v>
      </c>
      <c r="G4092" s="174" t="s">
        <v>3127</v>
      </c>
      <c r="H4092" s="174" t="s">
        <v>166</v>
      </c>
      <c r="I4092" s="174" t="s">
        <v>12562</v>
      </c>
      <c r="J4092" s="174" t="s">
        <v>12563</v>
      </c>
      <c r="K4092" s="174"/>
      <c r="L4092" s="174" t="s">
        <v>4405</v>
      </c>
      <c r="M4092" s="174" t="s">
        <v>12564</v>
      </c>
      <c r="N4092" s="176">
        <v>960</v>
      </c>
      <c r="O4092" s="174" t="s">
        <v>3407</v>
      </c>
      <c r="P4092" s="177">
        <v>39994</v>
      </c>
      <c r="Q4092" s="176">
        <v>48</v>
      </c>
      <c r="R4092" s="175">
        <v>269.83999999999997</v>
      </c>
      <c r="S4092" s="175">
        <v>5127.3</v>
      </c>
      <c r="T4092" s="178">
        <v>0</v>
      </c>
      <c r="U4092" s="96">
        <v>6</v>
      </c>
      <c r="V4092" s="38" t="s">
        <v>116</v>
      </c>
      <c r="W4092" s="38"/>
      <c r="X4092" s="137">
        <v>67.464250000000007</v>
      </c>
      <c r="Y4092" s="138">
        <v>69214</v>
      </c>
      <c r="Z4092" s="179">
        <v>76</v>
      </c>
      <c r="AA4092" s="139">
        <v>2089</v>
      </c>
      <c r="AB4092" s="131"/>
      <c r="AC4092" s="38"/>
      <c r="AD4092" s="140">
        <v>5127.3</v>
      </c>
      <c r="AE4092" s="141">
        <v>5059.8357500000002</v>
      </c>
      <c r="AF4092" s="141">
        <v>4992.3715000000002</v>
      </c>
      <c r="AG4092" s="141">
        <v>4924.9072500000002</v>
      </c>
      <c r="AH4092" s="141">
        <v>4857.4430000000002</v>
      </c>
      <c r="AI4092" s="141">
        <v>4789.9787500000002</v>
      </c>
      <c r="AJ4092" s="141">
        <v>4722.5145000000002</v>
      </c>
      <c r="AK4092" s="141">
        <v>4655.0502500000002</v>
      </c>
      <c r="AL4092" s="141">
        <v>4587.5860000000002</v>
      </c>
      <c r="AM4092" s="141">
        <v>4520.1217500000002</v>
      </c>
      <c r="AN4092" s="141">
        <v>4452.6575000000003</v>
      </c>
      <c r="AO4092" s="141">
        <v>4385.1932500000003</v>
      </c>
      <c r="AP4092" s="141">
        <v>4317.7290000000003</v>
      </c>
      <c r="AQ4092" s="141">
        <v>4250.2647500000003</v>
      </c>
      <c r="AR4092" s="141">
        <v>4182.8005000000003</v>
      </c>
      <c r="AS4092" s="141">
        <v>4115.3362500000003</v>
      </c>
      <c r="AT4092" s="141">
        <v>4047.8720000000003</v>
      </c>
      <c r="AU4092" s="141">
        <v>3980.4077500000003</v>
      </c>
      <c r="AV4092" s="141">
        <v>3912.9435000000003</v>
      </c>
      <c r="AW4092" s="141">
        <v>3845.4792500000003</v>
      </c>
      <c r="AX4092" s="141">
        <v>3778.0150000000003</v>
      </c>
      <c r="AY4092" s="141">
        <v>3710.5507500000003</v>
      </c>
      <c r="AZ4092" s="141">
        <v>3643.0865000000003</v>
      </c>
      <c r="BA4092" s="141">
        <v>3575.6222500000003</v>
      </c>
      <c r="BB4092" s="141">
        <v>3508.1580000000004</v>
      </c>
      <c r="BC4092" s="141">
        <v>3440.6937500000004</v>
      </c>
      <c r="BD4092" s="141">
        <v>3373.2295000000004</v>
      </c>
      <c r="BE4092" s="141">
        <v>3305.7652500000004</v>
      </c>
      <c r="BF4092" s="141">
        <v>3238.3010000000004</v>
      </c>
      <c r="BG4092" s="141">
        <v>3170.8367500000004</v>
      </c>
      <c r="BH4092" s="141">
        <v>3103.3725000000004</v>
      </c>
      <c r="BI4092" s="141">
        <v>3035.9082500000004</v>
      </c>
      <c r="BJ4092" s="141">
        <v>2968.4440000000004</v>
      </c>
      <c r="BK4092" s="141">
        <v>2900.9797500000004</v>
      </c>
      <c r="BL4092" s="141">
        <v>2833.5155000000004</v>
      </c>
      <c r="BM4092" s="141">
        <v>2766.0512500000004</v>
      </c>
      <c r="BN4092" s="141">
        <v>2698.5870000000004</v>
      </c>
      <c r="BO4092" s="141">
        <v>2631.1227500000005</v>
      </c>
      <c r="BP4092" s="141">
        <v>2563.6585000000005</v>
      </c>
    </row>
    <row r="4093" spans="4:68">
      <c r="D4093" s="174" t="s">
        <v>12565</v>
      </c>
      <c r="E4093" s="175">
        <v>3174.24</v>
      </c>
      <c r="F4093" s="174" t="s">
        <v>3409</v>
      </c>
      <c r="G4093" s="174" t="s">
        <v>3127</v>
      </c>
      <c r="H4093" s="174" t="s">
        <v>166</v>
      </c>
      <c r="I4093" s="174" t="s">
        <v>12566</v>
      </c>
      <c r="J4093" s="174" t="s">
        <v>12567</v>
      </c>
      <c r="K4093" s="174"/>
      <c r="L4093" s="174" t="s">
        <v>4405</v>
      </c>
      <c r="M4093" s="174" t="s">
        <v>12568</v>
      </c>
      <c r="N4093" s="176">
        <v>960</v>
      </c>
      <c r="O4093" s="174" t="s">
        <v>3407</v>
      </c>
      <c r="P4093" s="177">
        <v>39994</v>
      </c>
      <c r="Q4093" s="176">
        <v>48</v>
      </c>
      <c r="R4093" s="175">
        <v>158.68</v>
      </c>
      <c r="S4093" s="175">
        <v>3015.56</v>
      </c>
      <c r="T4093" s="178">
        <v>0</v>
      </c>
      <c r="U4093" s="96">
        <v>6</v>
      </c>
      <c r="V4093" s="38" t="s">
        <v>116</v>
      </c>
      <c r="W4093" s="38"/>
      <c r="X4093" s="137">
        <v>39.677999999999997</v>
      </c>
      <c r="Y4093" s="138">
        <v>69214</v>
      </c>
      <c r="Z4093" s="179">
        <v>76</v>
      </c>
      <c r="AA4093" s="139">
        <v>2089</v>
      </c>
      <c r="AB4093" s="131"/>
      <c r="AC4093" s="38"/>
      <c r="AD4093" s="140">
        <v>3015.56</v>
      </c>
      <c r="AE4093" s="141">
        <v>2975.8820000000001</v>
      </c>
      <c r="AF4093" s="141">
        <v>2936.2040000000002</v>
      </c>
      <c r="AG4093" s="141">
        <v>2896.5260000000003</v>
      </c>
      <c r="AH4093" s="141">
        <v>2856.8480000000004</v>
      </c>
      <c r="AI4093" s="141">
        <v>2817.1700000000005</v>
      </c>
      <c r="AJ4093" s="141">
        <v>2777.4920000000006</v>
      </c>
      <c r="AK4093" s="141">
        <v>2737.8140000000008</v>
      </c>
      <c r="AL4093" s="141">
        <v>2698.1360000000009</v>
      </c>
      <c r="AM4093" s="141">
        <v>2658.458000000001</v>
      </c>
      <c r="AN4093" s="141">
        <v>2618.7800000000011</v>
      </c>
      <c r="AO4093" s="141">
        <v>2579.1020000000012</v>
      </c>
      <c r="AP4093" s="141">
        <v>2539.4240000000013</v>
      </c>
      <c r="AQ4093" s="141">
        <v>2499.7460000000015</v>
      </c>
      <c r="AR4093" s="141">
        <v>2460.0680000000016</v>
      </c>
      <c r="AS4093" s="141">
        <v>2420.3900000000017</v>
      </c>
      <c r="AT4093" s="141">
        <v>2380.7120000000018</v>
      </c>
      <c r="AU4093" s="141">
        <v>2341.0340000000019</v>
      </c>
      <c r="AV4093" s="141">
        <v>2301.356000000002</v>
      </c>
      <c r="AW4093" s="141">
        <v>2261.6780000000022</v>
      </c>
      <c r="AX4093" s="141">
        <v>2222.0000000000023</v>
      </c>
      <c r="AY4093" s="141">
        <v>2182.3220000000024</v>
      </c>
      <c r="AZ4093" s="141">
        <v>2142.6440000000025</v>
      </c>
      <c r="BA4093" s="141">
        <v>2102.9660000000026</v>
      </c>
      <c r="BB4093" s="141">
        <v>2063.2880000000027</v>
      </c>
      <c r="BC4093" s="141">
        <v>2023.6100000000029</v>
      </c>
      <c r="BD4093" s="141">
        <v>1983.932000000003</v>
      </c>
      <c r="BE4093" s="141">
        <v>1944.2540000000031</v>
      </c>
      <c r="BF4093" s="141">
        <v>1904.5760000000032</v>
      </c>
      <c r="BG4093" s="141">
        <v>1864.8980000000033</v>
      </c>
      <c r="BH4093" s="141">
        <v>1825.2200000000034</v>
      </c>
      <c r="BI4093" s="141">
        <v>1785.5420000000036</v>
      </c>
      <c r="BJ4093" s="141">
        <v>1745.8640000000037</v>
      </c>
      <c r="BK4093" s="141">
        <v>1706.1860000000038</v>
      </c>
      <c r="BL4093" s="141">
        <v>1666.5080000000039</v>
      </c>
      <c r="BM4093" s="141">
        <v>1626.830000000004</v>
      </c>
      <c r="BN4093" s="141">
        <v>1587.1520000000041</v>
      </c>
      <c r="BO4093" s="141">
        <v>1547.4740000000043</v>
      </c>
      <c r="BP4093" s="141">
        <v>1507.7960000000044</v>
      </c>
    </row>
    <row r="4094" spans="4:68">
      <c r="D4094" s="174" t="s">
        <v>12569</v>
      </c>
      <c r="E4094" s="175">
        <v>1382.04</v>
      </c>
      <c r="F4094" s="174" t="s">
        <v>3409</v>
      </c>
      <c r="G4094" s="174" t="s">
        <v>3127</v>
      </c>
      <c r="H4094" s="174" t="s">
        <v>166</v>
      </c>
      <c r="I4094" s="174" t="s">
        <v>12570</v>
      </c>
      <c r="J4094" s="174" t="s">
        <v>12571</v>
      </c>
      <c r="K4094" s="174"/>
      <c r="L4094" s="174" t="s">
        <v>4405</v>
      </c>
      <c r="M4094" s="174" t="s">
        <v>12572</v>
      </c>
      <c r="N4094" s="176">
        <v>960</v>
      </c>
      <c r="O4094" s="174" t="s">
        <v>3407</v>
      </c>
      <c r="P4094" s="177">
        <v>39994</v>
      </c>
      <c r="Q4094" s="176">
        <v>48</v>
      </c>
      <c r="R4094" s="175">
        <v>69.08</v>
      </c>
      <c r="S4094" s="175">
        <v>1312.96</v>
      </c>
      <c r="T4094" s="178">
        <v>0</v>
      </c>
      <c r="U4094" s="96">
        <v>6</v>
      </c>
      <c r="V4094" s="38" t="s">
        <v>116</v>
      </c>
      <c r="W4094" s="38"/>
      <c r="X4094" s="137">
        <v>17.275500000000001</v>
      </c>
      <c r="Y4094" s="138">
        <v>69214</v>
      </c>
      <c r="Z4094" s="179">
        <v>76</v>
      </c>
      <c r="AA4094" s="139">
        <v>2089</v>
      </c>
      <c r="AB4094" s="131"/>
      <c r="AC4094" s="38"/>
      <c r="AD4094" s="140">
        <v>1312.96</v>
      </c>
      <c r="AE4094" s="141">
        <v>1295.6845000000001</v>
      </c>
      <c r="AF4094" s="141">
        <v>1278.4090000000001</v>
      </c>
      <c r="AG4094" s="141">
        <v>1261.1335000000001</v>
      </c>
      <c r="AH4094" s="141">
        <v>1243.8580000000002</v>
      </c>
      <c r="AI4094" s="141">
        <v>1226.5825000000002</v>
      </c>
      <c r="AJ4094" s="141">
        <v>1209.3070000000002</v>
      </c>
      <c r="AK4094" s="141">
        <v>1192.0315000000003</v>
      </c>
      <c r="AL4094" s="141">
        <v>1174.7560000000003</v>
      </c>
      <c r="AM4094" s="141">
        <v>1157.4805000000003</v>
      </c>
      <c r="AN4094" s="141">
        <v>1140.2050000000004</v>
      </c>
      <c r="AO4094" s="141">
        <v>1122.9295000000004</v>
      </c>
      <c r="AP4094" s="141">
        <v>1105.6540000000005</v>
      </c>
      <c r="AQ4094" s="141">
        <v>1088.3785000000005</v>
      </c>
      <c r="AR4094" s="141">
        <v>1071.1030000000005</v>
      </c>
      <c r="AS4094" s="141">
        <v>1053.8275000000006</v>
      </c>
      <c r="AT4094" s="141">
        <v>1036.5520000000006</v>
      </c>
      <c r="AU4094" s="141">
        <v>1019.2765000000006</v>
      </c>
      <c r="AV4094" s="141">
        <v>1002.0010000000007</v>
      </c>
      <c r="AW4094" s="141">
        <v>984.72550000000069</v>
      </c>
      <c r="AX4094" s="141">
        <v>967.45000000000073</v>
      </c>
      <c r="AY4094" s="141">
        <v>950.17450000000076</v>
      </c>
      <c r="AZ4094" s="141">
        <v>932.8990000000008</v>
      </c>
      <c r="BA4094" s="141">
        <v>915.62350000000083</v>
      </c>
      <c r="BB4094" s="141">
        <v>898.34800000000087</v>
      </c>
      <c r="BC4094" s="141">
        <v>881.0725000000009</v>
      </c>
      <c r="BD4094" s="141">
        <v>863.79700000000093</v>
      </c>
      <c r="BE4094" s="141">
        <v>846.52150000000097</v>
      </c>
      <c r="BF4094" s="141">
        <v>829.246000000001</v>
      </c>
      <c r="BG4094" s="141">
        <v>811.97050000000104</v>
      </c>
      <c r="BH4094" s="141">
        <v>794.69500000000107</v>
      </c>
      <c r="BI4094" s="141">
        <v>777.41950000000111</v>
      </c>
      <c r="BJ4094" s="141">
        <v>760.14400000000114</v>
      </c>
      <c r="BK4094" s="141">
        <v>742.86850000000118</v>
      </c>
      <c r="BL4094" s="141">
        <v>725.59300000000121</v>
      </c>
      <c r="BM4094" s="141">
        <v>708.31750000000125</v>
      </c>
      <c r="BN4094" s="141">
        <v>691.04200000000128</v>
      </c>
      <c r="BO4094" s="141">
        <v>673.76650000000132</v>
      </c>
      <c r="BP4094" s="141">
        <v>656.49100000000135</v>
      </c>
    </row>
    <row r="4095" spans="4:68" ht="15.75">
      <c r="D4095" s="174" t="s">
        <v>12573</v>
      </c>
      <c r="E4095" s="175">
        <v>2758.75</v>
      </c>
      <c r="F4095" s="174" t="s">
        <v>3409</v>
      </c>
      <c r="G4095" s="174" t="s">
        <v>3127</v>
      </c>
      <c r="H4095" s="174" t="s">
        <v>166</v>
      </c>
      <c r="I4095" s="174" t="s">
        <v>12574</v>
      </c>
      <c r="J4095" s="174" t="s">
        <v>12575</v>
      </c>
      <c r="K4095" s="174"/>
      <c r="L4095" s="174" t="s">
        <v>4405</v>
      </c>
      <c r="M4095" s="174" t="s">
        <v>12576</v>
      </c>
      <c r="N4095" s="176">
        <v>960</v>
      </c>
      <c r="O4095" s="174" t="s">
        <v>3407</v>
      </c>
      <c r="P4095" s="177">
        <v>39994</v>
      </c>
      <c r="Q4095" s="176">
        <v>48</v>
      </c>
      <c r="R4095" s="175">
        <v>137.91999999999999</v>
      </c>
      <c r="S4095" s="175">
        <v>2620.83</v>
      </c>
      <c r="T4095" s="161">
        <v>0</v>
      </c>
      <c r="U4095" s="96">
        <v>6</v>
      </c>
      <c r="V4095" s="38" t="s">
        <v>116</v>
      </c>
      <c r="W4095" s="38"/>
      <c r="X4095" s="137">
        <v>34.484375</v>
      </c>
      <c r="Y4095" s="138">
        <v>69214</v>
      </c>
      <c r="Z4095" s="179">
        <v>76</v>
      </c>
      <c r="AA4095" s="139">
        <v>2089</v>
      </c>
      <c r="AB4095" s="131"/>
      <c r="AC4095" s="38"/>
      <c r="AD4095" s="140">
        <v>2620.83</v>
      </c>
      <c r="AE4095" s="141">
        <v>2586.3456249999999</v>
      </c>
      <c r="AF4095" s="141">
        <v>2551.8612499999999</v>
      </c>
      <c r="AG4095" s="141">
        <v>2517.3768749999999</v>
      </c>
      <c r="AH4095" s="141">
        <v>2482.8924999999999</v>
      </c>
      <c r="AI4095" s="141">
        <v>2448.4081249999999</v>
      </c>
      <c r="AJ4095" s="141">
        <v>2413.9237499999999</v>
      </c>
      <c r="AK4095" s="141">
        <v>2379.4393749999999</v>
      </c>
      <c r="AL4095" s="141">
        <v>2344.9549999999999</v>
      </c>
      <c r="AM4095" s="141">
        <v>2310.4706249999999</v>
      </c>
      <c r="AN4095" s="141">
        <v>2275.9862499999999</v>
      </c>
      <c r="AO4095" s="141">
        <v>2241.5018749999999</v>
      </c>
      <c r="AP4095" s="141">
        <v>2207.0174999999999</v>
      </c>
      <c r="AQ4095" s="141">
        <v>2172.5331249999999</v>
      </c>
      <c r="AR4095" s="141">
        <v>2138.0487499999999</v>
      </c>
      <c r="AS4095" s="141">
        <v>2103.5643749999999</v>
      </c>
      <c r="AT4095" s="141">
        <v>2069.08</v>
      </c>
      <c r="AU4095" s="141">
        <v>2034.5956249999999</v>
      </c>
      <c r="AV4095" s="141">
        <v>2000.1112499999999</v>
      </c>
      <c r="AW4095" s="141">
        <v>1965.6268749999999</v>
      </c>
      <c r="AX4095" s="141">
        <v>1931.1424999999999</v>
      </c>
      <c r="AY4095" s="141">
        <v>1896.6581249999999</v>
      </c>
      <c r="AZ4095" s="141">
        <v>1862.1737499999999</v>
      </c>
      <c r="BA4095" s="141">
        <v>1827.6893749999999</v>
      </c>
      <c r="BB4095" s="141">
        <v>1793.2049999999999</v>
      </c>
      <c r="BC4095" s="141">
        <v>1758.7206249999999</v>
      </c>
      <c r="BD4095" s="141">
        <v>1724.2362499999999</v>
      </c>
      <c r="BE4095" s="141">
        <v>1689.7518749999999</v>
      </c>
      <c r="BF4095" s="141">
        <v>1655.2674999999999</v>
      </c>
      <c r="BG4095" s="141">
        <v>1620.7831249999999</v>
      </c>
      <c r="BH4095" s="141">
        <v>1586.2987499999999</v>
      </c>
      <c r="BI4095" s="141">
        <v>1551.8143749999999</v>
      </c>
      <c r="BJ4095" s="141">
        <v>1517.33</v>
      </c>
      <c r="BK4095" s="141">
        <v>1482.8456249999999</v>
      </c>
      <c r="BL4095" s="141">
        <v>1448.3612499999999</v>
      </c>
      <c r="BM4095" s="141">
        <v>1413.8768749999999</v>
      </c>
      <c r="BN4095" s="141">
        <v>1379.3924999999999</v>
      </c>
      <c r="BO4095" s="141">
        <v>1344.9081249999999</v>
      </c>
      <c r="BP4095" s="141">
        <v>1310.4237499999999</v>
      </c>
    </row>
    <row r="4096" spans="4:68" ht="15.75">
      <c r="D4096" s="174" t="s">
        <v>12577</v>
      </c>
      <c r="E4096" s="175">
        <v>1402.14</v>
      </c>
      <c r="F4096" s="174" t="s">
        <v>3409</v>
      </c>
      <c r="G4096" s="174" t="s">
        <v>3127</v>
      </c>
      <c r="H4096" s="174" t="s">
        <v>166</v>
      </c>
      <c r="I4096" s="174" t="s">
        <v>12578</v>
      </c>
      <c r="J4096" s="174" t="s">
        <v>12579</v>
      </c>
      <c r="K4096" s="174"/>
      <c r="L4096" s="174" t="s">
        <v>4405</v>
      </c>
      <c r="M4096" s="174" t="s">
        <v>12580</v>
      </c>
      <c r="N4096" s="176">
        <v>960</v>
      </c>
      <c r="O4096" s="174" t="s">
        <v>3407</v>
      </c>
      <c r="P4096" s="177">
        <v>39994</v>
      </c>
      <c r="Q4096" s="176">
        <v>48</v>
      </c>
      <c r="R4096" s="175">
        <v>70.08</v>
      </c>
      <c r="S4096" s="175">
        <v>1332.06</v>
      </c>
      <c r="T4096" s="161">
        <v>0</v>
      </c>
      <c r="U4096" s="96">
        <v>6</v>
      </c>
      <c r="V4096" s="38" t="s">
        <v>116</v>
      </c>
      <c r="W4096" s="38"/>
      <c r="X4096" s="137">
        <v>17.526750000000003</v>
      </c>
      <c r="Y4096" s="138">
        <v>69214</v>
      </c>
      <c r="Z4096" s="179">
        <v>76</v>
      </c>
      <c r="AA4096" s="139">
        <v>2089</v>
      </c>
      <c r="AB4096" s="131"/>
      <c r="AC4096" s="38"/>
      <c r="AD4096" s="140">
        <v>1332.06</v>
      </c>
      <c r="AE4096" s="141">
        <v>1314.53325</v>
      </c>
      <c r="AF4096" s="141">
        <v>1297.0065</v>
      </c>
      <c r="AG4096" s="141">
        <v>1279.47975</v>
      </c>
      <c r="AH4096" s="141">
        <v>1261.953</v>
      </c>
      <c r="AI4096" s="141">
        <v>1244.42625</v>
      </c>
      <c r="AJ4096" s="141">
        <v>1226.8995</v>
      </c>
      <c r="AK4096" s="141">
        <v>1209.37275</v>
      </c>
      <c r="AL4096" s="141">
        <v>1191.846</v>
      </c>
      <c r="AM4096" s="141">
        <v>1174.31925</v>
      </c>
      <c r="AN4096" s="141">
        <v>1156.7925</v>
      </c>
      <c r="AO4096" s="141">
        <v>1139.26575</v>
      </c>
      <c r="AP4096" s="141">
        <v>1121.739</v>
      </c>
      <c r="AQ4096" s="141">
        <v>1104.21225</v>
      </c>
      <c r="AR4096" s="141">
        <v>1086.6855</v>
      </c>
      <c r="AS4096" s="141">
        <v>1069.1587500000001</v>
      </c>
      <c r="AT4096" s="141">
        <v>1051.6320000000001</v>
      </c>
      <c r="AU4096" s="141">
        <v>1034.1052500000001</v>
      </c>
      <c r="AV4096" s="141">
        <v>1016.5785000000001</v>
      </c>
      <c r="AW4096" s="141">
        <v>999.05175000000008</v>
      </c>
      <c r="AX4096" s="141">
        <v>981.52500000000009</v>
      </c>
      <c r="AY4096" s="141">
        <v>963.9982500000001</v>
      </c>
      <c r="AZ4096" s="141">
        <v>946.47150000000011</v>
      </c>
      <c r="BA4096" s="141">
        <v>928.94475000000011</v>
      </c>
      <c r="BB4096" s="141">
        <v>911.41800000000012</v>
      </c>
      <c r="BC4096" s="141">
        <v>893.89125000000013</v>
      </c>
      <c r="BD4096" s="141">
        <v>876.36450000000013</v>
      </c>
      <c r="BE4096" s="141">
        <v>858.83775000000014</v>
      </c>
      <c r="BF4096" s="141">
        <v>841.31100000000015</v>
      </c>
      <c r="BG4096" s="141">
        <v>823.78425000000016</v>
      </c>
      <c r="BH4096" s="141">
        <v>806.25750000000016</v>
      </c>
      <c r="BI4096" s="141">
        <v>788.73075000000017</v>
      </c>
      <c r="BJ4096" s="141">
        <v>771.20400000000018</v>
      </c>
      <c r="BK4096" s="141">
        <v>753.67725000000019</v>
      </c>
      <c r="BL4096" s="141">
        <v>736.15050000000019</v>
      </c>
      <c r="BM4096" s="141">
        <v>718.6237500000002</v>
      </c>
      <c r="BN4096" s="141">
        <v>701.09700000000021</v>
      </c>
      <c r="BO4096" s="141">
        <v>683.57025000000021</v>
      </c>
      <c r="BP4096" s="141">
        <v>666.04350000000022</v>
      </c>
    </row>
    <row r="4097" spans="4:68">
      <c r="D4097" s="174" t="s">
        <v>12581</v>
      </c>
      <c r="E4097" s="176">
        <v>54215</v>
      </c>
      <c r="F4097" s="174" t="s">
        <v>3409</v>
      </c>
      <c r="G4097" s="174" t="s">
        <v>3127</v>
      </c>
      <c r="H4097" s="174" t="s">
        <v>166</v>
      </c>
      <c r="I4097" s="174" t="s">
        <v>12582</v>
      </c>
      <c r="J4097" s="174" t="s">
        <v>12583</v>
      </c>
      <c r="K4097" s="174"/>
      <c r="L4097" s="174" t="s">
        <v>4405</v>
      </c>
      <c r="M4097" s="174" t="s">
        <v>6000</v>
      </c>
      <c r="N4097" s="176">
        <v>960</v>
      </c>
      <c r="O4097" s="174" t="s">
        <v>3407</v>
      </c>
      <c r="P4097" s="177">
        <v>39994</v>
      </c>
      <c r="Q4097" s="176">
        <v>48</v>
      </c>
      <c r="R4097" s="175">
        <v>2710.72</v>
      </c>
      <c r="S4097" s="175">
        <v>51504.28</v>
      </c>
      <c r="T4097" s="178">
        <v>0</v>
      </c>
      <c r="U4097" s="96">
        <v>6</v>
      </c>
      <c r="V4097" s="38" t="s">
        <v>116</v>
      </c>
      <c r="W4097" s="38"/>
      <c r="X4097" s="137">
        <v>677.6875</v>
      </c>
      <c r="Y4097" s="138">
        <v>69214</v>
      </c>
      <c r="Z4097" s="179">
        <v>76</v>
      </c>
      <c r="AA4097" s="139">
        <v>2089</v>
      </c>
      <c r="AB4097" s="131"/>
      <c r="AC4097" s="38"/>
      <c r="AD4097" s="140">
        <v>51504.28</v>
      </c>
      <c r="AE4097" s="141">
        <v>50826.592499999999</v>
      </c>
      <c r="AF4097" s="141">
        <v>50148.904999999999</v>
      </c>
      <c r="AG4097" s="141">
        <v>49471.217499999999</v>
      </c>
      <c r="AH4097" s="141">
        <v>48793.53</v>
      </c>
      <c r="AI4097" s="141">
        <v>48115.842499999999</v>
      </c>
      <c r="AJ4097" s="141">
        <v>47438.154999999999</v>
      </c>
      <c r="AK4097" s="141">
        <v>46760.467499999999</v>
      </c>
      <c r="AL4097" s="141">
        <v>46082.78</v>
      </c>
      <c r="AM4097" s="141">
        <v>45405.092499999999</v>
      </c>
      <c r="AN4097" s="141">
        <v>44727.404999999999</v>
      </c>
      <c r="AO4097" s="141">
        <v>44049.717499999999</v>
      </c>
      <c r="AP4097" s="141">
        <v>43372.03</v>
      </c>
      <c r="AQ4097" s="141">
        <v>42694.342499999999</v>
      </c>
      <c r="AR4097" s="141">
        <v>42016.654999999999</v>
      </c>
      <c r="AS4097" s="141">
        <v>41338.967499999999</v>
      </c>
      <c r="AT4097" s="141">
        <v>40661.279999999999</v>
      </c>
      <c r="AU4097" s="141">
        <v>39983.592499999999</v>
      </c>
      <c r="AV4097" s="141">
        <v>39305.904999999999</v>
      </c>
      <c r="AW4097" s="141">
        <v>38628.217499999999</v>
      </c>
      <c r="AX4097" s="141">
        <v>37950.53</v>
      </c>
      <c r="AY4097" s="141">
        <v>37272.842499999999</v>
      </c>
      <c r="AZ4097" s="141">
        <v>36595.154999999999</v>
      </c>
      <c r="BA4097" s="141">
        <v>35917.467499999999</v>
      </c>
      <c r="BB4097" s="141">
        <v>35239.78</v>
      </c>
      <c r="BC4097" s="141">
        <v>34562.092499999999</v>
      </c>
      <c r="BD4097" s="141">
        <v>33884.404999999999</v>
      </c>
      <c r="BE4097" s="141">
        <v>33206.717499999999</v>
      </c>
      <c r="BF4097" s="141">
        <v>32529.03</v>
      </c>
      <c r="BG4097" s="141">
        <v>31851.342499999999</v>
      </c>
      <c r="BH4097" s="141">
        <v>31173.654999999999</v>
      </c>
      <c r="BI4097" s="141">
        <v>30495.967499999999</v>
      </c>
      <c r="BJ4097" s="141">
        <v>29818.28</v>
      </c>
      <c r="BK4097" s="141">
        <v>29140.592499999999</v>
      </c>
      <c r="BL4097" s="141">
        <v>28462.904999999999</v>
      </c>
      <c r="BM4097" s="141">
        <v>27785.217499999999</v>
      </c>
      <c r="BN4097" s="141">
        <v>27107.53</v>
      </c>
      <c r="BO4097" s="141">
        <v>26429.842499999999</v>
      </c>
      <c r="BP4097" s="141">
        <v>25752.154999999999</v>
      </c>
    </row>
    <row r="4098" spans="4:68">
      <c r="D4098" s="174" t="s">
        <v>12584</v>
      </c>
      <c r="E4098" s="175">
        <v>1146.93</v>
      </c>
      <c r="F4098" s="174" t="s">
        <v>3409</v>
      </c>
      <c r="G4098" s="174" t="s">
        <v>3127</v>
      </c>
      <c r="H4098" s="174" t="s">
        <v>166</v>
      </c>
      <c r="I4098" s="174" t="s">
        <v>12585</v>
      </c>
      <c r="J4098" s="174" t="s">
        <v>12586</v>
      </c>
      <c r="K4098" s="174"/>
      <c r="L4098" s="174" t="s">
        <v>4405</v>
      </c>
      <c r="M4098" s="174" t="s">
        <v>12587</v>
      </c>
      <c r="N4098" s="176">
        <v>960</v>
      </c>
      <c r="O4098" s="174" t="s">
        <v>3407</v>
      </c>
      <c r="P4098" s="177">
        <v>39994</v>
      </c>
      <c r="Q4098" s="176">
        <v>48</v>
      </c>
      <c r="R4098" s="175">
        <v>57.32</v>
      </c>
      <c r="S4098" s="175">
        <v>1089.6099999999999</v>
      </c>
      <c r="T4098" s="178">
        <v>0</v>
      </c>
      <c r="U4098" s="96">
        <v>6</v>
      </c>
      <c r="V4098" s="38" t="s">
        <v>116</v>
      </c>
      <c r="W4098" s="38"/>
      <c r="X4098" s="137">
        <v>14.336625000000002</v>
      </c>
      <c r="Y4098" s="138">
        <v>69214</v>
      </c>
      <c r="Z4098" s="179">
        <v>76</v>
      </c>
      <c r="AA4098" s="139">
        <v>2089</v>
      </c>
      <c r="AB4098" s="131"/>
      <c r="AC4098" s="38"/>
      <c r="AD4098" s="140">
        <v>1089.6099999999999</v>
      </c>
      <c r="AE4098" s="141">
        <v>1075.273375</v>
      </c>
      <c r="AF4098" s="141">
        <v>1060.9367500000001</v>
      </c>
      <c r="AG4098" s="141">
        <v>1046.6001250000002</v>
      </c>
      <c r="AH4098" s="141">
        <v>1032.2635000000002</v>
      </c>
      <c r="AI4098" s="141">
        <v>1017.9268750000002</v>
      </c>
      <c r="AJ4098" s="141">
        <v>1003.5902500000002</v>
      </c>
      <c r="AK4098" s="141">
        <v>989.25362500000017</v>
      </c>
      <c r="AL4098" s="141">
        <v>974.91700000000014</v>
      </c>
      <c r="AM4098" s="141">
        <v>960.58037500000012</v>
      </c>
      <c r="AN4098" s="141">
        <v>946.24375000000009</v>
      </c>
      <c r="AO4098" s="141">
        <v>931.90712500000006</v>
      </c>
      <c r="AP4098" s="141">
        <v>917.57050000000004</v>
      </c>
      <c r="AQ4098" s="141">
        <v>903.23387500000001</v>
      </c>
      <c r="AR4098" s="141">
        <v>888.89724999999999</v>
      </c>
      <c r="AS4098" s="141">
        <v>874.56062499999996</v>
      </c>
      <c r="AT4098" s="141">
        <v>860.22399999999993</v>
      </c>
      <c r="AU4098" s="141">
        <v>845.88737499999991</v>
      </c>
      <c r="AV4098" s="141">
        <v>831.55074999999988</v>
      </c>
      <c r="AW4098" s="141">
        <v>817.21412499999985</v>
      </c>
      <c r="AX4098" s="141">
        <v>802.87749999999983</v>
      </c>
      <c r="AY4098" s="141">
        <v>788.5408749999998</v>
      </c>
      <c r="AZ4098" s="141">
        <v>774.20424999999977</v>
      </c>
      <c r="BA4098" s="141">
        <v>759.86762499999975</v>
      </c>
      <c r="BB4098" s="141">
        <v>745.53099999999972</v>
      </c>
      <c r="BC4098" s="141">
        <v>731.1943749999997</v>
      </c>
      <c r="BD4098" s="141">
        <v>716.85774999999967</v>
      </c>
      <c r="BE4098" s="141">
        <v>702.52112499999964</v>
      </c>
      <c r="BF4098" s="141">
        <v>688.18449999999962</v>
      </c>
      <c r="BG4098" s="141">
        <v>673.84787499999959</v>
      </c>
      <c r="BH4098" s="141">
        <v>659.51124999999956</v>
      </c>
      <c r="BI4098" s="141">
        <v>645.17462499999954</v>
      </c>
      <c r="BJ4098" s="141">
        <v>630.83799999999951</v>
      </c>
      <c r="BK4098" s="141">
        <v>616.50137499999948</v>
      </c>
      <c r="BL4098" s="141">
        <v>602.16474999999946</v>
      </c>
      <c r="BM4098" s="141">
        <v>587.82812499999943</v>
      </c>
      <c r="BN4098" s="141">
        <v>573.49149999999941</v>
      </c>
      <c r="BO4098" s="141">
        <v>559.15487499999938</v>
      </c>
      <c r="BP4098" s="141">
        <v>544.81824999999935</v>
      </c>
    </row>
    <row r="4099" spans="4:68">
      <c r="D4099" s="174" t="s">
        <v>12588</v>
      </c>
      <c r="E4099" s="175">
        <v>125.56</v>
      </c>
      <c r="F4099" s="174" t="s">
        <v>3409</v>
      </c>
      <c r="G4099" s="174" t="s">
        <v>3127</v>
      </c>
      <c r="H4099" s="174" t="s">
        <v>166</v>
      </c>
      <c r="I4099" s="174" t="s">
        <v>12589</v>
      </c>
      <c r="J4099" s="174" t="s">
        <v>12590</v>
      </c>
      <c r="K4099" s="174"/>
      <c r="L4099" s="174" t="s">
        <v>4405</v>
      </c>
      <c r="M4099" s="174" t="s">
        <v>12591</v>
      </c>
      <c r="N4099" s="176">
        <v>960</v>
      </c>
      <c r="O4099" s="174" t="s">
        <v>3407</v>
      </c>
      <c r="P4099" s="177">
        <v>39994</v>
      </c>
      <c r="Q4099" s="176">
        <v>48</v>
      </c>
      <c r="R4099" s="175">
        <v>6.24</v>
      </c>
      <c r="S4099" s="175">
        <v>119.32</v>
      </c>
      <c r="T4099" s="178">
        <v>0</v>
      </c>
      <c r="U4099" s="96">
        <v>6</v>
      </c>
      <c r="V4099" s="38" t="s">
        <v>116</v>
      </c>
      <c r="W4099" s="38"/>
      <c r="X4099" s="137">
        <v>1.5695000000000001</v>
      </c>
      <c r="Y4099" s="138">
        <v>69214</v>
      </c>
      <c r="Z4099" s="179">
        <v>76</v>
      </c>
      <c r="AA4099" s="139">
        <v>2089</v>
      </c>
      <c r="AB4099" s="131"/>
      <c r="AC4099" s="38"/>
      <c r="AD4099" s="140">
        <v>119.32</v>
      </c>
      <c r="AE4099" s="141">
        <v>117.75049999999999</v>
      </c>
      <c r="AF4099" s="141">
        <v>116.18099999999998</v>
      </c>
      <c r="AG4099" s="141">
        <v>114.61149999999998</v>
      </c>
      <c r="AH4099" s="141">
        <v>113.04199999999997</v>
      </c>
      <c r="AI4099" s="141">
        <v>111.47249999999997</v>
      </c>
      <c r="AJ4099" s="141">
        <v>109.90299999999996</v>
      </c>
      <c r="AK4099" s="141">
        <v>108.33349999999996</v>
      </c>
      <c r="AL4099" s="141">
        <v>106.76399999999995</v>
      </c>
      <c r="AM4099" s="141">
        <v>105.19449999999995</v>
      </c>
      <c r="AN4099" s="141">
        <v>103.62499999999994</v>
      </c>
      <c r="AO4099" s="141">
        <v>102.05549999999994</v>
      </c>
      <c r="AP4099" s="141">
        <v>100.48599999999993</v>
      </c>
      <c r="AQ4099" s="141">
        <v>98.916499999999928</v>
      </c>
      <c r="AR4099" s="141">
        <v>97.346999999999923</v>
      </c>
      <c r="AS4099" s="141">
        <v>95.777499999999918</v>
      </c>
      <c r="AT4099" s="141">
        <v>94.207999999999913</v>
      </c>
      <c r="AU4099" s="141">
        <v>92.638499999999908</v>
      </c>
      <c r="AV4099" s="141">
        <v>91.068999999999903</v>
      </c>
      <c r="AW4099" s="141">
        <v>89.499499999999898</v>
      </c>
      <c r="AX4099" s="141">
        <v>87.929999999999893</v>
      </c>
      <c r="AY4099" s="141">
        <v>86.360499999999888</v>
      </c>
      <c r="AZ4099" s="141">
        <v>84.790999999999883</v>
      </c>
      <c r="BA4099" s="141">
        <v>83.221499999999878</v>
      </c>
      <c r="BB4099" s="141">
        <v>81.651999999999873</v>
      </c>
      <c r="BC4099" s="141">
        <v>80.082499999999868</v>
      </c>
      <c r="BD4099" s="141">
        <v>78.512999999999863</v>
      </c>
      <c r="BE4099" s="141">
        <v>76.943499999999858</v>
      </c>
      <c r="BF4099" s="141">
        <v>75.373999999999853</v>
      </c>
      <c r="BG4099" s="141">
        <v>73.804499999999848</v>
      </c>
      <c r="BH4099" s="141">
        <v>72.234999999999843</v>
      </c>
      <c r="BI4099" s="141">
        <v>70.665499999999838</v>
      </c>
      <c r="BJ4099" s="141">
        <v>69.095999999999833</v>
      </c>
      <c r="BK4099" s="141">
        <v>67.526499999999828</v>
      </c>
      <c r="BL4099" s="141">
        <v>65.956999999999823</v>
      </c>
      <c r="BM4099" s="141">
        <v>64.387499999999818</v>
      </c>
      <c r="BN4099" s="141">
        <v>62.81799999999982</v>
      </c>
      <c r="BO4099" s="141">
        <v>61.248499999999822</v>
      </c>
      <c r="BP4099" s="141">
        <v>59.678999999999824</v>
      </c>
    </row>
    <row r="4100" spans="4:68">
      <c r="D4100" s="174" t="s">
        <v>12592</v>
      </c>
      <c r="E4100" s="175">
        <v>4493.24</v>
      </c>
      <c r="F4100" s="174" t="s">
        <v>3409</v>
      </c>
      <c r="G4100" s="174" t="s">
        <v>3127</v>
      </c>
      <c r="H4100" s="174" t="s">
        <v>166</v>
      </c>
      <c r="I4100" s="174" t="s">
        <v>12593</v>
      </c>
      <c r="J4100" s="174" t="s">
        <v>12594</v>
      </c>
      <c r="K4100" s="174"/>
      <c r="L4100" s="174" t="s">
        <v>4405</v>
      </c>
      <c r="M4100" s="174" t="s">
        <v>12595</v>
      </c>
      <c r="N4100" s="176">
        <v>960</v>
      </c>
      <c r="O4100" s="174" t="s">
        <v>3407</v>
      </c>
      <c r="P4100" s="177">
        <v>39994</v>
      </c>
      <c r="Q4100" s="176">
        <v>48</v>
      </c>
      <c r="R4100" s="175">
        <v>224.64</v>
      </c>
      <c r="S4100" s="175">
        <v>4268.6000000000004</v>
      </c>
      <c r="T4100" s="178">
        <v>0</v>
      </c>
      <c r="U4100" s="96">
        <v>6</v>
      </c>
      <c r="V4100" s="38" t="s">
        <v>116</v>
      </c>
      <c r="W4100" s="38"/>
      <c r="X4100" s="137">
        <v>56.165499999999994</v>
      </c>
      <c r="Y4100" s="138">
        <v>69214</v>
      </c>
      <c r="Z4100" s="179">
        <v>76</v>
      </c>
      <c r="AA4100" s="139">
        <v>2089</v>
      </c>
      <c r="AB4100" s="131"/>
      <c r="AC4100" s="38"/>
      <c r="AD4100" s="140">
        <v>4268.6000000000004</v>
      </c>
      <c r="AE4100" s="141">
        <v>4212.4345000000003</v>
      </c>
      <c r="AF4100" s="141">
        <v>4156.2690000000002</v>
      </c>
      <c r="AG4100" s="141">
        <v>4100.1035000000002</v>
      </c>
      <c r="AH4100" s="141">
        <v>4043.9380000000001</v>
      </c>
      <c r="AI4100" s="141">
        <v>3987.7725</v>
      </c>
      <c r="AJ4100" s="141">
        <v>3931.607</v>
      </c>
      <c r="AK4100" s="141">
        <v>3875.4414999999999</v>
      </c>
      <c r="AL4100" s="141">
        <v>3819.2759999999998</v>
      </c>
      <c r="AM4100" s="141">
        <v>3763.1104999999998</v>
      </c>
      <c r="AN4100" s="141">
        <v>3706.9449999999997</v>
      </c>
      <c r="AO4100" s="141">
        <v>3650.7794999999996</v>
      </c>
      <c r="AP4100" s="141">
        <v>3594.6139999999996</v>
      </c>
      <c r="AQ4100" s="141">
        <v>3538.4484999999995</v>
      </c>
      <c r="AR4100" s="141">
        <v>3482.2829999999994</v>
      </c>
      <c r="AS4100" s="141">
        <v>3426.1174999999994</v>
      </c>
      <c r="AT4100" s="141">
        <v>3369.9519999999993</v>
      </c>
      <c r="AU4100" s="141">
        <v>3313.7864999999993</v>
      </c>
      <c r="AV4100" s="141">
        <v>3257.6209999999992</v>
      </c>
      <c r="AW4100" s="141">
        <v>3201.4554999999991</v>
      </c>
      <c r="AX4100" s="141">
        <v>3145.2899999999991</v>
      </c>
      <c r="AY4100" s="141">
        <v>3089.124499999999</v>
      </c>
      <c r="AZ4100" s="141">
        <v>3032.9589999999989</v>
      </c>
      <c r="BA4100" s="141">
        <v>2976.7934999999989</v>
      </c>
      <c r="BB4100" s="141">
        <v>2920.6279999999988</v>
      </c>
      <c r="BC4100" s="141">
        <v>2864.4624999999987</v>
      </c>
      <c r="BD4100" s="141">
        <v>2808.2969999999987</v>
      </c>
      <c r="BE4100" s="141">
        <v>2752.1314999999986</v>
      </c>
      <c r="BF4100" s="141">
        <v>2695.9659999999985</v>
      </c>
      <c r="BG4100" s="141">
        <v>2639.8004999999985</v>
      </c>
      <c r="BH4100" s="141">
        <v>2583.6349999999984</v>
      </c>
      <c r="BI4100" s="141">
        <v>2527.4694999999983</v>
      </c>
      <c r="BJ4100" s="141">
        <v>2471.3039999999983</v>
      </c>
      <c r="BK4100" s="141">
        <v>2415.1384999999982</v>
      </c>
      <c r="BL4100" s="141">
        <v>2358.9729999999981</v>
      </c>
      <c r="BM4100" s="141">
        <v>2302.8074999999981</v>
      </c>
      <c r="BN4100" s="141">
        <v>2246.641999999998</v>
      </c>
      <c r="BO4100" s="141">
        <v>2190.4764999999979</v>
      </c>
      <c r="BP4100" s="141">
        <v>2134.3109999999979</v>
      </c>
    </row>
    <row r="4101" spans="4:68">
      <c r="D4101" s="174" t="s">
        <v>12596</v>
      </c>
      <c r="E4101" s="175">
        <v>1236.76</v>
      </c>
      <c r="F4101" s="174" t="s">
        <v>3409</v>
      </c>
      <c r="G4101" s="174" t="s">
        <v>3127</v>
      </c>
      <c r="H4101" s="174" t="s">
        <v>166</v>
      </c>
      <c r="I4101" s="174" t="s">
        <v>12597</v>
      </c>
      <c r="J4101" s="174" t="s">
        <v>12598</v>
      </c>
      <c r="K4101" s="174"/>
      <c r="L4101" s="174" t="s">
        <v>4405</v>
      </c>
      <c r="M4101" s="174" t="s">
        <v>12599</v>
      </c>
      <c r="N4101" s="176">
        <v>960</v>
      </c>
      <c r="O4101" s="174" t="s">
        <v>3407</v>
      </c>
      <c r="P4101" s="177">
        <v>39994</v>
      </c>
      <c r="Q4101" s="176">
        <v>48</v>
      </c>
      <c r="R4101" s="175">
        <v>61.8</v>
      </c>
      <c r="S4101" s="175">
        <v>1174.96</v>
      </c>
      <c r="T4101" s="178">
        <v>0</v>
      </c>
      <c r="U4101" s="96">
        <v>6</v>
      </c>
      <c r="V4101" s="38" t="s">
        <v>116</v>
      </c>
      <c r="W4101" s="38"/>
      <c r="X4101" s="137">
        <v>15.459499999999998</v>
      </c>
      <c r="Y4101" s="138">
        <v>69214</v>
      </c>
      <c r="Z4101" s="179">
        <v>76</v>
      </c>
      <c r="AA4101" s="139">
        <v>2089</v>
      </c>
      <c r="AB4101" s="131"/>
      <c r="AC4101" s="38"/>
      <c r="AD4101" s="140">
        <v>1174.96</v>
      </c>
      <c r="AE4101" s="141">
        <v>1159.5005000000001</v>
      </c>
      <c r="AF4101" s="141">
        <v>1144.0410000000002</v>
      </c>
      <c r="AG4101" s="141">
        <v>1128.5815000000002</v>
      </c>
      <c r="AH4101" s="141">
        <v>1113.1220000000003</v>
      </c>
      <c r="AI4101" s="141">
        <v>1097.6625000000004</v>
      </c>
      <c r="AJ4101" s="141">
        <v>1082.2030000000004</v>
      </c>
      <c r="AK4101" s="141">
        <v>1066.7435000000005</v>
      </c>
      <c r="AL4101" s="141">
        <v>1051.2840000000006</v>
      </c>
      <c r="AM4101" s="141">
        <v>1035.8245000000006</v>
      </c>
      <c r="AN4101" s="141">
        <v>1020.3650000000006</v>
      </c>
      <c r="AO4101" s="141">
        <v>1004.9055000000005</v>
      </c>
      <c r="AP4101" s="141">
        <v>989.44600000000048</v>
      </c>
      <c r="AQ4101" s="141">
        <v>973.98650000000043</v>
      </c>
      <c r="AR4101" s="141">
        <v>958.52700000000038</v>
      </c>
      <c r="AS4101" s="141">
        <v>943.06750000000034</v>
      </c>
      <c r="AT4101" s="141">
        <v>927.60800000000029</v>
      </c>
      <c r="AU4101" s="141">
        <v>912.14850000000024</v>
      </c>
      <c r="AV4101" s="141">
        <v>896.68900000000019</v>
      </c>
      <c r="AW4101" s="141">
        <v>881.22950000000014</v>
      </c>
      <c r="AX4101" s="141">
        <v>865.7700000000001</v>
      </c>
      <c r="AY4101" s="141">
        <v>850.31050000000005</v>
      </c>
      <c r="AZ4101" s="141">
        <v>834.851</v>
      </c>
      <c r="BA4101" s="141">
        <v>819.39149999999995</v>
      </c>
      <c r="BB4101" s="141">
        <v>803.9319999999999</v>
      </c>
      <c r="BC4101" s="141">
        <v>788.47249999999985</v>
      </c>
      <c r="BD4101" s="141">
        <v>773.01299999999981</v>
      </c>
      <c r="BE4101" s="141">
        <v>757.55349999999976</v>
      </c>
      <c r="BF4101" s="141">
        <v>742.09399999999971</v>
      </c>
      <c r="BG4101" s="141">
        <v>726.63449999999966</v>
      </c>
      <c r="BH4101" s="141">
        <v>711.17499999999961</v>
      </c>
      <c r="BI4101" s="141">
        <v>695.71549999999957</v>
      </c>
      <c r="BJ4101" s="141">
        <v>680.25599999999952</v>
      </c>
      <c r="BK4101" s="141">
        <v>664.79649999999947</v>
      </c>
      <c r="BL4101" s="141">
        <v>649.33699999999942</v>
      </c>
      <c r="BM4101" s="141">
        <v>633.87749999999937</v>
      </c>
      <c r="BN4101" s="141">
        <v>618.41799999999932</v>
      </c>
      <c r="BO4101" s="141">
        <v>602.95849999999928</v>
      </c>
      <c r="BP4101" s="141">
        <v>587.49899999999923</v>
      </c>
    </row>
    <row r="4102" spans="4:68" ht="15.75">
      <c r="D4102" s="174" t="s">
        <v>12600</v>
      </c>
      <c r="E4102" s="175">
        <v>3808.54</v>
      </c>
      <c r="F4102" s="174" t="s">
        <v>3409</v>
      </c>
      <c r="G4102" s="174" t="s">
        <v>3127</v>
      </c>
      <c r="H4102" s="174" t="s">
        <v>166</v>
      </c>
      <c r="I4102" s="174" t="s">
        <v>12601</v>
      </c>
      <c r="J4102" s="174" t="s">
        <v>12602</v>
      </c>
      <c r="K4102" s="174"/>
      <c r="L4102" s="174" t="s">
        <v>4405</v>
      </c>
      <c r="M4102" s="174" t="s">
        <v>12603</v>
      </c>
      <c r="N4102" s="176">
        <v>960</v>
      </c>
      <c r="O4102" s="174" t="s">
        <v>3407</v>
      </c>
      <c r="P4102" s="177">
        <v>39994</v>
      </c>
      <c r="Q4102" s="176">
        <v>48</v>
      </c>
      <c r="R4102" s="175">
        <v>190.4</v>
      </c>
      <c r="S4102" s="175">
        <v>3618.14</v>
      </c>
      <c r="T4102" s="161">
        <v>0</v>
      </c>
      <c r="U4102" s="96">
        <v>6</v>
      </c>
      <c r="V4102" s="38" t="s">
        <v>116</v>
      </c>
      <c r="W4102" s="38"/>
      <c r="X4102" s="137">
        <v>47.606750000000005</v>
      </c>
      <c r="Y4102" s="138">
        <v>69214</v>
      </c>
      <c r="Z4102" s="179">
        <v>76</v>
      </c>
      <c r="AA4102" s="139">
        <v>2089</v>
      </c>
      <c r="AB4102" s="131"/>
      <c r="AC4102" s="38"/>
      <c r="AD4102" s="140">
        <v>3618.14</v>
      </c>
      <c r="AE4102" s="141">
        <v>3570.53325</v>
      </c>
      <c r="AF4102" s="141">
        <v>3522.9265</v>
      </c>
      <c r="AG4102" s="141">
        <v>3475.3197500000001</v>
      </c>
      <c r="AH4102" s="141">
        <v>3427.7130000000002</v>
      </c>
      <c r="AI4102" s="141">
        <v>3380.1062500000003</v>
      </c>
      <c r="AJ4102" s="141">
        <v>3332.4995000000004</v>
      </c>
      <c r="AK4102" s="141">
        <v>3284.8927500000004</v>
      </c>
      <c r="AL4102" s="141">
        <v>3237.2860000000005</v>
      </c>
      <c r="AM4102" s="141">
        <v>3189.6792500000006</v>
      </c>
      <c r="AN4102" s="141">
        <v>3142.0725000000007</v>
      </c>
      <c r="AO4102" s="141">
        <v>3094.4657500000008</v>
      </c>
      <c r="AP4102" s="141">
        <v>3046.8590000000008</v>
      </c>
      <c r="AQ4102" s="141">
        <v>2999.2522500000009</v>
      </c>
      <c r="AR4102" s="141">
        <v>2951.645500000001</v>
      </c>
      <c r="AS4102" s="141">
        <v>2904.0387500000011</v>
      </c>
      <c r="AT4102" s="141">
        <v>2856.4320000000012</v>
      </c>
      <c r="AU4102" s="141">
        <v>2808.8252500000012</v>
      </c>
      <c r="AV4102" s="141">
        <v>2761.2185000000013</v>
      </c>
      <c r="AW4102" s="141">
        <v>2713.6117500000014</v>
      </c>
      <c r="AX4102" s="141">
        <v>2666.0050000000015</v>
      </c>
      <c r="AY4102" s="141">
        <v>2618.3982500000016</v>
      </c>
      <c r="AZ4102" s="141">
        <v>2570.7915000000016</v>
      </c>
      <c r="BA4102" s="141">
        <v>2523.1847500000017</v>
      </c>
      <c r="BB4102" s="141">
        <v>2475.5780000000018</v>
      </c>
      <c r="BC4102" s="141">
        <v>2427.9712500000019</v>
      </c>
      <c r="BD4102" s="141">
        <v>2380.364500000002</v>
      </c>
      <c r="BE4102" s="141">
        <v>2332.757750000002</v>
      </c>
      <c r="BF4102" s="141">
        <v>2285.1510000000021</v>
      </c>
      <c r="BG4102" s="141">
        <v>2237.5442500000022</v>
      </c>
      <c r="BH4102" s="141">
        <v>2189.9375000000023</v>
      </c>
      <c r="BI4102" s="141">
        <v>2142.3307500000024</v>
      </c>
      <c r="BJ4102" s="141">
        <v>2094.7240000000024</v>
      </c>
      <c r="BK4102" s="141">
        <v>2047.1172500000025</v>
      </c>
      <c r="BL4102" s="141">
        <v>1999.5105000000026</v>
      </c>
      <c r="BM4102" s="141">
        <v>1951.9037500000027</v>
      </c>
      <c r="BN4102" s="141">
        <v>1904.2970000000028</v>
      </c>
      <c r="BO4102" s="141">
        <v>1856.6902500000028</v>
      </c>
      <c r="BP4102" s="141">
        <v>1809.0835000000029</v>
      </c>
    </row>
    <row r="4103" spans="4:68" ht="15.75">
      <c r="D4103" s="174" t="s">
        <v>12604</v>
      </c>
      <c r="E4103" s="176">
        <v>2413</v>
      </c>
      <c r="F4103" s="174" t="s">
        <v>3409</v>
      </c>
      <c r="G4103" s="174" t="s">
        <v>3127</v>
      </c>
      <c r="H4103" s="174" t="s">
        <v>166</v>
      </c>
      <c r="I4103" s="174" t="s">
        <v>12605</v>
      </c>
      <c r="J4103" s="174" t="s">
        <v>12606</v>
      </c>
      <c r="K4103" s="174"/>
      <c r="L4103" s="174" t="s">
        <v>4405</v>
      </c>
      <c r="M4103" s="174" t="s">
        <v>12607</v>
      </c>
      <c r="N4103" s="176">
        <v>960</v>
      </c>
      <c r="O4103" s="174" t="s">
        <v>3407</v>
      </c>
      <c r="P4103" s="177">
        <v>39994</v>
      </c>
      <c r="Q4103" s="176">
        <v>48</v>
      </c>
      <c r="R4103" s="175">
        <v>120.64</v>
      </c>
      <c r="S4103" s="175">
        <v>2292.36</v>
      </c>
      <c r="T4103" s="161">
        <v>0</v>
      </c>
      <c r="U4103" s="96">
        <v>6</v>
      </c>
      <c r="V4103" s="38" t="s">
        <v>116</v>
      </c>
      <c r="W4103" s="38"/>
      <c r="X4103" s="137">
        <v>30.162500000000001</v>
      </c>
      <c r="Y4103" s="138">
        <v>69214</v>
      </c>
      <c r="Z4103" s="179">
        <v>76</v>
      </c>
      <c r="AA4103" s="139">
        <v>2089</v>
      </c>
      <c r="AB4103" s="131"/>
      <c r="AC4103" s="38"/>
      <c r="AD4103" s="140">
        <v>2292.36</v>
      </c>
      <c r="AE4103" s="141">
        <v>2262.1975000000002</v>
      </c>
      <c r="AF4103" s="141">
        <v>2232.0350000000003</v>
      </c>
      <c r="AG4103" s="141">
        <v>2201.8725000000004</v>
      </c>
      <c r="AH4103" s="141">
        <v>2171.7100000000005</v>
      </c>
      <c r="AI4103" s="141">
        <v>2141.5475000000006</v>
      </c>
      <c r="AJ4103" s="141">
        <v>2111.3850000000007</v>
      </c>
      <c r="AK4103" s="141">
        <v>2081.2225000000008</v>
      </c>
      <c r="AL4103" s="141">
        <v>2051.0600000000009</v>
      </c>
      <c r="AM4103" s="141">
        <v>2020.8975000000009</v>
      </c>
      <c r="AN4103" s="141">
        <v>1990.735000000001</v>
      </c>
      <c r="AO4103" s="141">
        <v>1960.5725000000011</v>
      </c>
      <c r="AP4103" s="141">
        <v>1930.4100000000012</v>
      </c>
      <c r="AQ4103" s="141">
        <v>1900.2475000000013</v>
      </c>
      <c r="AR4103" s="141">
        <v>1870.0850000000014</v>
      </c>
      <c r="AS4103" s="141">
        <v>1839.9225000000015</v>
      </c>
      <c r="AT4103" s="141">
        <v>1809.7600000000016</v>
      </c>
      <c r="AU4103" s="141">
        <v>1779.5975000000017</v>
      </c>
      <c r="AV4103" s="141">
        <v>1749.4350000000018</v>
      </c>
      <c r="AW4103" s="141">
        <v>1719.2725000000019</v>
      </c>
      <c r="AX4103" s="141">
        <v>1689.1100000000019</v>
      </c>
      <c r="AY4103" s="141">
        <v>1658.947500000002</v>
      </c>
      <c r="AZ4103" s="141">
        <v>1628.7850000000021</v>
      </c>
      <c r="BA4103" s="141">
        <v>1598.6225000000022</v>
      </c>
      <c r="BB4103" s="141">
        <v>1568.4600000000023</v>
      </c>
      <c r="BC4103" s="141">
        <v>1538.2975000000024</v>
      </c>
      <c r="BD4103" s="141">
        <v>1508.1350000000025</v>
      </c>
      <c r="BE4103" s="141">
        <v>1477.9725000000026</v>
      </c>
      <c r="BF4103" s="141">
        <v>1447.8100000000027</v>
      </c>
      <c r="BG4103" s="141">
        <v>1417.6475000000028</v>
      </c>
      <c r="BH4103" s="141">
        <v>1387.4850000000029</v>
      </c>
      <c r="BI4103" s="141">
        <v>1357.3225000000029</v>
      </c>
      <c r="BJ4103" s="141">
        <v>1327.160000000003</v>
      </c>
      <c r="BK4103" s="141">
        <v>1296.9975000000031</v>
      </c>
      <c r="BL4103" s="141">
        <v>1266.8350000000032</v>
      </c>
      <c r="BM4103" s="141">
        <v>1236.6725000000033</v>
      </c>
      <c r="BN4103" s="141">
        <v>1206.5100000000034</v>
      </c>
      <c r="BO4103" s="141">
        <v>1176.3475000000035</v>
      </c>
      <c r="BP4103" s="141">
        <v>1146.1850000000036</v>
      </c>
    </row>
    <row r="4104" spans="4:68" ht="15.75">
      <c r="D4104" s="174" t="s">
        <v>12608</v>
      </c>
      <c r="E4104" s="175">
        <v>3152.84</v>
      </c>
      <c r="F4104" s="174" t="s">
        <v>3409</v>
      </c>
      <c r="G4104" s="174" t="s">
        <v>3127</v>
      </c>
      <c r="H4104" s="174" t="s">
        <v>166</v>
      </c>
      <c r="I4104" s="174" t="s">
        <v>12609</v>
      </c>
      <c r="J4104" s="174" t="s">
        <v>12610</v>
      </c>
      <c r="K4104" s="174"/>
      <c r="L4104" s="174" t="s">
        <v>4405</v>
      </c>
      <c r="M4104" s="174" t="s">
        <v>12611</v>
      </c>
      <c r="N4104" s="176">
        <v>960</v>
      </c>
      <c r="O4104" s="174" t="s">
        <v>3407</v>
      </c>
      <c r="P4104" s="177">
        <v>39994</v>
      </c>
      <c r="Q4104" s="176">
        <v>48</v>
      </c>
      <c r="R4104" s="175">
        <v>157.63999999999999</v>
      </c>
      <c r="S4104" s="175">
        <v>2995.2</v>
      </c>
      <c r="T4104" s="161">
        <v>0</v>
      </c>
      <c r="U4104" s="96">
        <v>6</v>
      </c>
      <c r="V4104" s="38" t="s">
        <v>116</v>
      </c>
      <c r="W4104" s="38"/>
      <c r="X4104" s="137">
        <v>39.410499999999999</v>
      </c>
      <c r="Y4104" s="138">
        <v>69214</v>
      </c>
      <c r="Z4104" s="179">
        <v>76</v>
      </c>
      <c r="AA4104" s="139">
        <v>2089</v>
      </c>
      <c r="AB4104" s="131"/>
      <c r="AC4104" s="38"/>
      <c r="AD4104" s="140">
        <v>2995.2</v>
      </c>
      <c r="AE4104" s="141">
        <v>2955.7894999999999</v>
      </c>
      <c r="AF4104" s="141">
        <v>2916.3789999999999</v>
      </c>
      <c r="AG4104" s="141">
        <v>2876.9684999999999</v>
      </c>
      <c r="AH4104" s="141">
        <v>2837.558</v>
      </c>
      <c r="AI4104" s="141">
        <v>2798.1475</v>
      </c>
      <c r="AJ4104" s="141">
        <v>2758.7370000000001</v>
      </c>
      <c r="AK4104" s="141">
        <v>2719.3265000000001</v>
      </c>
      <c r="AL4104" s="141">
        <v>2679.9160000000002</v>
      </c>
      <c r="AM4104" s="141">
        <v>2640.5055000000002</v>
      </c>
      <c r="AN4104" s="141">
        <v>2601.0950000000003</v>
      </c>
      <c r="AO4104" s="141">
        <v>2561.6845000000003</v>
      </c>
      <c r="AP4104" s="141">
        <v>2522.2740000000003</v>
      </c>
      <c r="AQ4104" s="141">
        <v>2482.8635000000004</v>
      </c>
      <c r="AR4104" s="141">
        <v>2443.4530000000004</v>
      </c>
      <c r="AS4104" s="141">
        <v>2404.0425000000005</v>
      </c>
      <c r="AT4104" s="141">
        <v>2364.6320000000005</v>
      </c>
      <c r="AU4104" s="141">
        <v>2325.2215000000006</v>
      </c>
      <c r="AV4104" s="141">
        <v>2285.8110000000006</v>
      </c>
      <c r="AW4104" s="141">
        <v>2246.4005000000006</v>
      </c>
      <c r="AX4104" s="141">
        <v>2206.9900000000007</v>
      </c>
      <c r="AY4104" s="141">
        <v>2167.5795000000007</v>
      </c>
      <c r="AZ4104" s="141">
        <v>2128.1690000000008</v>
      </c>
      <c r="BA4104" s="141">
        <v>2088.7585000000008</v>
      </c>
      <c r="BB4104" s="141">
        <v>2049.3480000000009</v>
      </c>
      <c r="BC4104" s="141">
        <v>2009.9375000000009</v>
      </c>
      <c r="BD4104" s="141">
        <v>1970.527000000001</v>
      </c>
      <c r="BE4104" s="141">
        <v>1931.116500000001</v>
      </c>
      <c r="BF4104" s="141">
        <v>1891.706000000001</v>
      </c>
      <c r="BG4104" s="141">
        <v>1852.2955000000011</v>
      </c>
      <c r="BH4104" s="141">
        <v>1812.8850000000011</v>
      </c>
      <c r="BI4104" s="141">
        <v>1773.4745000000012</v>
      </c>
      <c r="BJ4104" s="141">
        <v>1734.0640000000012</v>
      </c>
      <c r="BK4104" s="141">
        <v>1694.6535000000013</v>
      </c>
      <c r="BL4104" s="141">
        <v>1655.2430000000013</v>
      </c>
      <c r="BM4104" s="141">
        <v>1615.8325000000013</v>
      </c>
      <c r="BN4104" s="141">
        <v>1576.4220000000014</v>
      </c>
      <c r="BO4104" s="141">
        <v>1537.0115000000014</v>
      </c>
      <c r="BP4104" s="141">
        <v>1497.6010000000015</v>
      </c>
    </row>
    <row r="4105" spans="4:68" ht="15.75">
      <c r="D4105" s="174" t="s">
        <v>12612</v>
      </c>
      <c r="E4105" s="175">
        <v>889.9</v>
      </c>
      <c r="F4105" s="174" t="s">
        <v>3409</v>
      </c>
      <c r="G4105" s="174" t="s">
        <v>3127</v>
      </c>
      <c r="H4105" s="174" t="s">
        <v>166</v>
      </c>
      <c r="I4105" s="174" t="s">
        <v>12613</v>
      </c>
      <c r="J4105" s="174" t="s">
        <v>12614</v>
      </c>
      <c r="K4105" s="174"/>
      <c r="L4105" s="174" t="s">
        <v>4405</v>
      </c>
      <c r="M4105" s="174" t="s">
        <v>12615</v>
      </c>
      <c r="N4105" s="176">
        <v>960</v>
      </c>
      <c r="O4105" s="174" t="s">
        <v>3407</v>
      </c>
      <c r="P4105" s="177">
        <v>39994</v>
      </c>
      <c r="Q4105" s="176">
        <v>48</v>
      </c>
      <c r="R4105" s="175">
        <v>44.48</v>
      </c>
      <c r="S4105" s="175">
        <v>845.42</v>
      </c>
      <c r="T4105" s="161">
        <v>0</v>
      </c>
      <c r="U4105" s="96">
        <v>6</v>
      </c>
      <c r="V4105" s="38" t="s">
        <v>116</v>
      </c>
      <c r="W4105" s="38"/>
      <c r="X4105" s="137">
        <v>11.123750000000001</v>
      </c>
      <c r="Y4105" s="138">
        <v>69214</v>
      </c>
      <c r="Z4105" s="179">
        <v>76</v>
      </c>
      <c r="AA4105" s="139">
        <v>2089</v>
      </c>
      <c r="AB4105" s="131"/>
      <c r="AC4105" s="38"/>
      <c r="AD4105" s="140">
        <v>845.42</v>
      </c>
      <c r="AE4105" s="141">
        <v>834.29624999999999</v>
      </c>
      <c r="AF4105" s="141">
        <v>823.17250000000001</v>
      </c>
      <c r="AG4105" s="141">
        <v>812.04875000000004</v>
      </c>
      <c r="AH4105" s="141">
        <v>800.92500000000007</v>
      </c>
      <c r="AI4105" s="141">
        <v>789.8012500000001</v>
      </c>
      <c r="AJ4105" s="141">
        <v>778.67750000000012</v>
      </c>
      <c r="AK4105" s="141">
        <v>767.55375000000015</v>
      </c>
      <c r="AL4105" s="141">
        <v>756.43000000000018</v>
      </c>
      <c r="AM4105" s="141">
        <v>745.3062500000002</v>
      </c>
      <c r="AN4105" s="141">
        <v>734.18250000000023</v>
      </c>
      <c r="AO4105" s="141">
        <v>723.05875000000026</v>
      </c>
      <c r="AP4105" s="141">
        <v>711.93500000000029</v>
      </c>
      <c r="AQ4105" s="141">
        <v>700.81125000000031</v>
      </c>
      <c r="AR4105" s="141">
        <v>689.68750000000034</v>
      </c>
      <c r="AS4105" s="141">
        <v>678.56375000000037</v>
      </c>
      <c r="AT4105" s="141">
        <v>667.4400000000004</v>
      </c>
      <c r="AU4105" s="141">
        <v>656.31625000000042</v>
      </c>
      <c r="AV4105" s="141">
        <v>645.19250000000045</v>
      </c>
      <c r="AW4105" s="141">
        <v>634.06875000000048</v>
      </c>
      <c r="AX4105" s="141">
        <v>622.9450000000005</v>
      </c>
      <c r="AY4105" s="141">
        <v>611.82125000000053</v>
      </c>
      <c r="AZ4105" s="141">
        <v>600.69750000000056</v>
      </c>
      <c r="BA4105" s="141">
        <v>589.57375000000059</v>
      </c>
      <c r="BB4105" s="141">
        <v>578.45000000000061</v>
      </c>
      <c r="BC4105" s="141">
        <v>567.32625000000064</v>
      </c>
      <c r="BD4105" s="141">
        <v>556.20250000000067</v>
      </c>
      <c r="BE4105" s="141">
        <v>545.0787500000007</v>
      </c>
      <c r="BF4105" s="141">
        <v>533.95500000000072</v>
      </c>
      <c r="BG4105" s="141">
        <v>522.83125000000075</v>
      </c>
      <c r="BH4105" s="141">
        <v>511.70750000000078</v>
      </c>
      <c r="BI4105" s="141">
        <v>500.5837500000008</v>
      </c>
      <c r="BJ4105" s="141">
        <v>489.46000000000083</v>
      </c>
      <c r="BK4105" s="141">
        <v>478.33625000000086</v>
      </c>
      <c r="BL4105" s="141">
        <v>467.21250000000089</v>
      </c>
      <c r="BM4105" s="141">
        <v>456.08875000000091</v>
      </c>
      <c r="BN4105" s="141">
        <v>444.96500000000094</v>
      </c>
      <c r="BO4105" s="141">
        <v>433.84125000000097</v>
      </c>
      <c r="BP4105" s="141">
        <v>422.717500000001</v>
      </c>
    </row>
    <row r="4106" spans="4:68" ht="15.75">
      <c r="D4106" s="174" t="s">
        <v>12616</v>
      </c>
      <c r="E4106" s="176">
        <v>51916</v>
      </c>
      <c r="F4106" s="174" t="s">
        <v>3409</v>
      </c>
      <c r="G4106" s="174" t="s">
        <v>3127</v>
      </c>
      <c r="H4106" s="174" t="s">
        <v>166</v>
      </c>
      <c r="I4106" s="174" t="s">
        <v>12617</v>
      </c>
      <c r="J4106" s="174" t="s">
        <v>12618</v>
      </c>
      <c r="K4106" s="174"/>
      <c r="L4106" s="174" t="s">
        <v>4405</v>
      </c>
      <c r="M4106" s="174" t="s">
        <v>12619</v>
      </c>
      <c r="N4106" s="176">
        <v>960</v>
      </c>
      <c r="O4106" s="174" t="s">
        <v>3407</v>
      </c>
      <c r="P4106" s="177">
        <v>39994</v>
      </c>
      <c r="Q4106" s="176">
        <v>48</v>
      </c>
      <c r="R4106" s="175">
        <v>2595.8000000000002</v>
      </c>
      <c r="S4106" s="175">
        <v>49320.2</v>
      </c>
      <c r="T4106" s="161">
        <v>0</v>
      </c>
      <c r="U4106" s="96">
        <v>6</v>
      </c>
      <c r="V4106" s="38" t="s">
        <v>116</v>
      </c>
      <c r="W4106" s="38"/>
      <c r="X4106" s="137">
        <v>648.95000000000005</v>
      </c>
      <c r="Y4106" s="138">
        <v>69214</v>
      </c>
      <c r="Z4106" s="179">
        <v>76</v>
      </c>
      <c r="AA4106" s="139">
        <v>2089</v>
      </c>
      <c r="AB4106" s="131"/>
      <c r="AC4106" s="38"/>
      <c r="AD4106" s="140">
        <v>49320.2</v>
      </c>
      <c r="AE4106" s="141">
        <v>48671.25</v>
      </c>
      <c r="AF4106" s="141">
        <v>48022.3</v>
      </c>
      <c r="AG4106" s="141">
        <v>47373.350000000006</v>
      </c>
      <c r="AH4106" s="141">
        <v>46724.400000000009</v>
      </c>
      <c r="AI4106" s="141">
        <v>46075.450000000012</v>
      </c>
      <c r="AJ4106" s="141">
        <v>45426.500000000015</v>
      </c>
      <c r="AK4106" s="141">
        <v>44777.550000000017</v>
      </c>
      <c r="AL4106" s="141">
        <v>44128.60000000002</v>
      </c>
      <c r="AM4106" s="141">
        <v>43479.650000000023</v>
      </c>
      <c r="AN4106" s="141">
        <v>42830.700000000026</v>
      </c>
      <c r="AO4106" s="141">
        <v>42181.750000000029</v>
      </c>
      <c r="AP4106" s="141">
        <v>41532.800000000032</v>
      </c>
      <c r="AQ4106" s="141">
        <v>40883.850000000035</v>
      </c>
      <c r="AR4106" s="141">
        <v>40234.900000000038</v>
      </c>
      <c r="AS4106" s="141">
        <v>39585.950000000041</v>
      </c>
      <c r="AT4106" s="141">
        <v>38937.000000000044</v>
      </c>
      <c r="AU4106" s="141">
        <v>38288.050000000047</v>
      </c>
      <c r="AV4106" s="141">
        <v>37639.100000000049</v>
      </c>
      <c r="AW4106" s="141">
        <v>36990.150000000052</v>
      </c>
      <c r="AX4106" s="141">
        <v>36341.200000000055</v>
      </c>
      <c r="AY4106" s="141">
        <v>35692.250000000058</v>
      </c>
      <c r="AZ4106" s="141">
        <v>35043.300000000061</v>
      </c>
      <c r="BA4106" s="141">
        <v>34394.350000000064</v>
      </c>
      <c r="BB4106" s="141">
        <v>33745.400000000067</v>
      </c>
      <c r="BC4106" s="141">
        <v>33096.45000000007</v>
      </c>
      <c r="BD4106" s="141">
        <v>32447.500000000069</v>
      </c>
      <c r="BE4106" s="141">
        <v>31798.550000000068</v>
      </c>
      <c r="BF4106" s="141">
        <v>31149.600000000068</v>
      </c>
      <c r="BG4106" s="141">
        <v>30500.650000000067</v>
      </c>
      <c r="BH4106" s="141">
        <v>29851.700000000066</v>
      </c>
      <c r="BI4106" s="141">
        <v>29202.750000000065</v>
      </c>
      <c r="BJ4106" s="141">
        <v>28553.800000000065</v>
      </c>
      <c r="BK4106" s="141">
        <v>27904.850000000064</v>
      </c>
      <c r="BL4106" s="141">
        <v>27255.900000000063</v>
      </c>
      <c r="BM4106" s="141">
        <v>26606.950000000063</v>
      </c>
      <c r="BN4106" s="141">
        <v>25958.000000000062</v>
      </c>
      <c r="BO4106" s="141">
        <v>25309.050000000061</v>
      </c>
      <c r="BP4106" s="141">
        <v>24660.10000000006</v>
      </c>
    </row>
    <row r="4107" spans="4:68" ht="15.75">
      <c r="D4107" s="174" t="s">
        <v>12620</v>
      </c>
      <c r="E4107" s="176">
        <v>4000</v>
      </c>
      <c r="F4107" s="174" t="s">
        <v>3409</v>
      </c>
      <c r="G4107" s="174" t="s">
        <v>3127</v>
      </c>
      <c r="H4107" s="174" t="s">
        <v>166</v>
      </c>
      <c r="I4107" s="174" t="s">
        <v>12621</v>
      </c>
      <c r="J4107" s="174" t="s">
        <v>12622</v>
      </c>
      <c r="K4107" s="174"/>
      <c r="L4107" s="174" t="s">
        <v>4405</v>
      </c>
      <c r="M4107" s="174" t="s">
        <v>12623</v>
      </c>
      <c r="N4107" s="176">
        <v>960</v>
      </c>
      <c r="O4107" s="174" t="s">
        <v>3407</v>
      </c>
      <c r="P4107" s="177">
        <v>39994</v>
      </c>
      <c r="Q4107" s="176">
        <v>48</v>
      </c>
      <c r="R4107" s="176">
        <v>200</v>
      </c>
      <c r="S4107" s="176">
        <v>3800</v>
      </c>
      <c r="T4107" s="161">
        <v>0</v>
      </c>
      <c r="U4107" s="96">
        <v>6</v>
      </c>
      <c r="V4107" s="38" t="s">
        <v>116</v>
      </c>
      <c r="W4107" s="38"/>
      <c r="X4107" s="137">
        <v>50</v>
      </c>
      <c r="Y4107" s="138">
        <v>69214</v>
      </c>
      <c r="Z4107" s="179">
        <v>76</v>
      </c>
      <c r="AA4107" s="139">
        <v>2089</v>
      </c>
      <c r="AB4107" s="131"/>
      <c r="AC4107" s="38"/>
      <c r="AD4107" s="140">
        <v>3800</v>
      </c>
      <c r="AE4107" s="141">
        <v>3750</v>
      </c>
      <c r="AF4107" s="141">
        <v>3700</v>
      </c>
      <c r="AG4107" s="141">
        <v>3650</v>
      </c>
      <c r="AH4107" s="141">
        <v>3600</v>
      </c>
      <c r="AI4107" s="141">
        <v>3550</v>
      </c>
      <c r="AJ4107" s="141">
        <v>3500</v>
      </c>
      <c r="AK4107" s="141">
        <v>3450</v>
      </c>
      <c r="AL4107" s="141">
        <v>3400</v>
      </c>
      <c r="AM4107" s="141">
        <v>3350</v>
      </c>
      <c r="AN4107" s="141">
        <v>3300</v>
      </c>
      <c r="AO4107" s="141">
        <v>3250</v>
      </c>
      <c r="AP4107" s="141">
        <v>3200</v>
      </c>
      <c r="AQ4107" s="141">
        <v>3150</v>
      </c>
      <c r="AR4107" s="141">
        <v>3100</v>
      </c>
      <c r="AS4107" s="141">
        <v>3050</v>
      </c>
      <c r="AT4107" s="141">
        <v>3000</v>
      </c>
      <c r="AU4107" s="141">
        <v>2950</v>
      </c>
      <c r="AV4107" s="141">
        <v>2900</v>
      </c>
      <c r="AW4107" s="141">
        <v>2850</v>
      </c>
      <c r="AX4107" s="141">
        <v>2800</v>
      </c>
      <c r="AY4107" s="141">
        <v>2750</v>
      </c>
      <c r="AZ4107" s="141">
        <v>2700</v>
      </c>
      <c r="BA4107" s="141">
        <v>2650</v>
      </c>
      <c r="BB4107" s="141">
        <v>2600</v>
      </c>
      <c r="BC4107" s="141">
        <v>2550</v>
      </c>
      <c r="BD4107" s="141">
        <v>2500</v>
      </c>
      <c r="BE4107" s="141">
        <v>2450</v>
      </c>
      <c r="BF4107" s="141">
        <v>2400</v>
      </c>
      <c r="BG4107" s="141">
        <v>2350</v>
      </c>
      <c r="BH4107" s="141">
        <v>2300</v>
      </c>
      <c r="BI4107" s="141">
        <v>2250</v>
      </c>
      <c r="BJ4107" s="141">
        <v>2200</v>
      </c>
      <c r="BK4107" s="141">
        <v>2150</v>
      </c>
      <c r="BL4107" s="141">
        <v>2100</v>
      </c>
      <c r="BM4107" s="141">
        <v>2050</v>
      </c>
      <c r="BN4107" s="141">
        <v>2000</v>
      </c>
      <c r="BO4107" s="141">
        <v>1950</v>
      </c>
      <c r="BP4107" s="141">
        <v>1900</v>
      </c>
    </row>
    <row r="4108" spans="4:68" ht="15.75">
      <c r="D4108" s="174" t="s">
        <v>12624</v>
      </c>
      <c r="E4108" s="175">
        <v>1827.56</v>
      </c>
      <c r="F4108" s="174" t="s">
        <v>3409</v>
      </c>
      <c r="G4108" s="174" t="s">
        <v>3127</v>
      </c>
      <c r="H4108" s="174" t="s">
        <v>166</v>
      </c>
      <c r="I4108" s="174" t="s">
        <v>12625</v>
      </c>
      <c r="J4108" s="174" t="s">
        <v>12626</v>
      </c>
      <c r="K4108" s="174"/>
      <c r="L4108" s="174" t="s">
        <v>4405</v>
      </c>
      <c r="M4108" s="174" t="s">
        <v>12627</v>
      </c>
      <c r="N4108" s="176">
        <v>960</v>
      </c>
      <c r="O4108" s="174" t="s">
        <v>3407</v>
      </c>
      <c r="P4108" s="177">
        <v>39994</v>
      </c>
      <c r="Q4108" s="176">
        <v>48</v>
      </c>
      <c r="R4108" s="175">
        <v>91.36</v>
      </c>
      <c r="S4108" s="175">
        <v>1736.2</v>
      </c>
      <c r="T4108" s="161">
        <v>0</v>
      </c>
      <c r="U4108" s="96">
        <v>6</v>
      </c>
      <c r="V4108" s="38" t="s">
        <v>116</v>
      </c>
      <c r="W4108" s="38"/>
      <c r="X4108" s="137">
        <v>22.8445</v>
      </c>
      <c r="Y4108" s="138">
        <v>69214</v>
      </c>
      <c r="Z4108" s="179">
        <v>76</v>
      </c>
      <c r="AA4108" s="139">
        <v>2089</v>
      </c>
      <c r="AB4108" s="131"/>
      <c r="AC4108" s="38"/>
      <c r="AD4108" s="140">
        <v>1736.2</v>
      </c>
      <c r="AE4108" s="141">
        <v>1713.3555000000001</v>
      </c>
      <c r="AF4108" s="141">
        <v>1690.5110000000002</v>
      </c>
      <c r="AG4108" s="141">
        <v>1667.6665000000003</v>
      </c>
      <c r="AH4108" s="141">
        <v>1644.8220000000003</v>
      </c>
      <c r="AI4108" s="141">
        <v>1621.9775000000004</v>
      </c>
      <c r="AJ4108" s="141">
        <v>1599.1330000000005</v>
      </c>
      <c r="AK4108" s="141">
        <v>1576.2885000000006</v>
      </c>
      <c r="AL4108" s="141">
        <v>1553.4440000000006</v>
      </c>
      <c r="AM4108" s="141">
        <v>1530.5995000000007</v>
      </c>
      <c r="AN4108" s="141">
        <v>1507.7550000000008</v>
      </c>
      <c r="AO4108" s="141">
        <v>1484.9105000000009</v>
      </c>
      <c r="AP4108" s="141">
        <v>1462.0660000000009</v>
      </c>
      <c r="AQ4108" s="141">
        <v>1439.221500000001</v>
      </c>
      <c r="AR4108" s="141">
        <v>1416.3770000000011</v>
      </c>
      <c r="AS4108" s="141">
        <v>1393.5325000000012</v>
      </c>
      <c r="AT4108" s="141">
        <v>1370.6880000000012</v>
      </c>
      <c r="AU4108" s="141">
        <v>1347.8435000000013</v>
      </c>
      <c r="AV4108" s="141">
        <v>1324.9990000000014</v>
      </c>
      <c r="AW4108" s="141">
        <v>1302.1545000000015</v>
      </c>
      <c r="AX4108" s="141">
        <v>1279.3100000000015</v>
      </c>
      <c r="AY4108" s="141">
        <v>1256.4655000000016</v>
      </c>
      <c r="AZ4108" s="141">
        <v>1233.6210000000017</v>
      </c>
      <c r="BA4108" s="141">
        <v>1210.7765000000018</v>
      </c>
      <c r="BB4108" s="141">
        <v>1187.9320000000018</v>
      </c>
      <c r="BC4108" s="141">
        <v>1165.0875000000019</v>
      </c>
      <c r="BD4108" s="141">
        <v>1142.243000000002</v>
      </c>
      <c r="BE4108" s="141">
        <v>1119.3985000000021</v>
      </c>
      <c r="BF4108" s="141">
        <v>1096.5540000000021</v>
      </c>
      <c r="BG4108" s="141">
        <v>1073.7095000000022</v>
      </c>
      <c r="BH4108" s="141">
        <v>1050.8650000000023</v>
      </c>
      <c r="BI4108" s="141">
        <v>1028.0205000000024</v>
      </c>
      <c r="BJ4108" s="141">
        <v>1005.1760000000023</v>
      </c>
      <c r="BK4108" s="141">
        <v>982.33150000000228</v>
      </c>
      <c r="BL4108" s="141">
        <v>959.48700000000224</v>
      </c>
      <c r="BM4108" s="141">
        <v>936.6425000000022</v>
      </c>
      <c r="BN4108" s="141">
        <v>913.79800000000216</v>
      </c>
      <c r="BO4108" s="141">
        <v>890.95350000000212</v>
      </c>
      <c r="BP4108" s="141">
        <v>868.10900000000208</v>
      </c>
    </row>
    <row r="4109" spans="4:68" ht="15.75">
      <c r="D4109" s="174" t="s">
        <v>12628</v>
      </c>
      <c r="E4109" s="175">
        <v>1063.3399999999999</v>
      </c>
      <c r="F4109" s="174" t="s">
        <v>3409</v>
      </c>
      <c r="G4109" s="174" t="s">
        <v>3127</v>
      </c>
      <c r="H4109" s="174" t="s">
        <v>166</v>
      </c>
      <c r="I4109" s="174" t="s">
        <v>12629</v>
      </c>
      <c r="J4109" s="174" t="s">
        <v>12630</v>
      </c>
      <c r="K4109" s="174"/>
      <c r="L4109" s="174" t="s">
        <v>4405</v>
      </c>
      <c r="M4109" s="174" t="s">
        <v>12631</v>
      </c>
      <c r="N4109" s="176">
        <v>960</v>
      </c>
      <c r="O4109" s="174" t="s">
        <v>3407</v>
      </c>
      <c r="P4109" s="177">
        <v>39994</v>
      </c>
      <c r="Q4109" s="176">
        <v>48</v>
      </c>
      <c r="R4109" s="175">
        <v>53.16</v>
      </c>
      <c r="S4109" s="175">
        <v>1010.18</v>
      </c>
      <c r="T4109" s="161">
        <v>0</v>
      </c>
      <c r="U4109" s="96">
        <v>6</v>
      </c>
      <c r="V4109" s="38" t="s">
        <v>116</v>
      </c>
      <c r="W4109" s="38"/>
      <c r="X4109" s="137">
        <v>13.291749999999999</v>
      </c>
      <c r="Y4109" s="138">
        <v>69214</v>
      </c>
      <c r="Z4109" s="179">
        <v>76</v>
      </c>
      <c r="AA4109" s="139">
        <v>2089</v>
      </c>
      <c r="AB4109" s="131"/>
      <c r="AC4109" s="38"/>
      <c r="AD4109" s="140">
        <v>1010.18</v>
      </c>
      <c r="AE4109" s="141">
        <v>996.88824999999997</v>
      </c>
      <c r="AF4109" s="141">
        <v>983.59649999999999</v>
      </c>
      <c r="AG4109" s="141">
        <v>970.30475000000001</v>
      </c>
      <c r="AH4109" s="141">
        <v>957.01300000000003</v>
      </c>
      <c r="AI4109" s="141">
        <v>943.72125000000005</v>
      </c>
      <c r="AJ4109" s="141">
        <v>930.42950000000008</v>
      </c>
      <c r="AK4109" s="141">
        <v>917.1377500000001</v>
      </c>
      <c r="AL4109" s="141">
        <v>903.84600000000012</v>
      </c>
      <c r="AM4109" s="141">
        <v>890.55425000000014</v>
      </c>
      <c r="AN4109" s="141">
        <v>877.26250000000016</v>
      </c>
      <c r="AO4109" s="141">
        <v>863.97075000000018</v>
      </c>
      <c r="AP4109" s="141">
        <v>850.6790000000002</v>
      </c>
      <c r="AQ4109" s="141">
        <v>837.38725000000022</v>
      </c>
      <c r="AR4109" s="141">
        <v>824.09550000000024</v>
      </c>
      <c r="AS4109" s="141">
        <v>810.80375000000026</v>
      </c>
      <c r="AT4109" s="141">
        <v>797.51200000000028</v>
      </c>
      <c r="AU4109" s="141">
        <v>784.22025000000031</v>
      </c>
      <c r="AV4109" s="141">
        <v>770.92850000000033</v>
      </c>
      <c r="AW4109" s="141">
        <v>757.63675000000035</v>
      </c>
      <c r="AX4109" s="141">
        <v>744.34500000000037</v>
      </c>
      <c r="AY4109" s="141">
        <v>731.05325000000039</v>
      </c>
      <c r="AZ4109" s="141">
        <v>717.76150000000041</v>
      </c>
      <c r="BA4109" s="141">
        <v>704.46975000000043</v>
      </c>
      <c r="BB4109" s="141">
        <v>691.17800000000045</v>
      </c>
      <c r="BC4109" s="141">
        <v>677.88625000000047</v>
      </c>
      <c r="BD4109" s="141">
        <v>664.59450000000049</v>
      </c>
      <c r="BE4109" s="141">
        <v>651.30275000000051</v>
      </c>
      <c r="BF4109" s="141">
        <v>638.01100000000054</v>
      </c>
      <c r="BG4109" s="141">
        <v>624.71925000000056</v>
      </c>
      <c r="BH4109" s="141">
        <v>611.42750000000058</v>
      </c>
      <c r="BI4109" s="141">
        <v>598.1357500000006</v>
      </c>
      <c r="BJ4109" s="141">
        <v>584.84400000000062</v>
      </c>
      <c r="BK4109" s="141">
        <v>571.55225000000064</v>
      </c>
      <c r="BL4109" s="141">
        <v>558.26050000000066</v>
      </c>
      <c r="BM4109" s="141">
        <v>544.96875000000068</v>
      </c>
      <c r="BN4109" s="141">
        <v>531.6770000000007</v>
      </c>
      <c r="BO4109" s="141">
        <v>518.38525000000072</v>
      </c>
      <c r="BP4109" s="141">
        <v>505.09350000000074</v>
      </c>
    </row>
    <row r="4110" spans="4:68" ht="15.75">
      <c r="D4110" s="174" t="s">
        <v>12632</v>
      </c>
      <c r="E4110" s="175">
        <v>9090.5</v>
      </c>
      <c r="F4110" s="174" t="s">
        <v>3409</v>
      </c>
      <c r="G4110" s="174" t="s">
        <v>3127</v>
      </c>
      <c r="H4110" s="174" t="s">
        <v>166</v>
      </c>
      <c r="I4110" s="174" t="s">
        <v>12633</v>
      </c>
      <c r="J4110" s="174" t="s">
        <v>12634</v>
      </c>
      <c r="K4110" s="174"/>
      <c r="L4110" s="174" t="s">
        <v>4405</v>
      </c>
      <c r="M4110" s="174" t="s">
        <v>12635</v>
      </c>
      <c r="N4110" s="176">
        <v>960</v>
      </c>
      <c r="O4110" s="174" t="s">
        <v>3407</v>
      </c>
      <c r="P4110" s="177">
        <v>39994</v>
      </c>
      <c r="Q4110" s="176">
        <v>48</v>
      </c>
      <c r="R4110" s="175">
        <v>454.52</v>
      </c>
      <c r="S4110" s="175">
        <v>8635.98</v>
      </c>
      <c r="T4110" s="161">
        <v>0</v>
      </c>
      <c r="U4110" s="96">
        <v>6</v>
      </c>
      <c r="V4110" s="38" t="s">
        <v>116</v>
      </c>
      <c r="W4110" s="38"/>
      <c r="X4110" s="137">
        <v>113.63124999999999</v>
      </c>
      <c r="Y4110" s="138">
        <v>69214</v>
      </c>
      <c r="Z4110" s="179">
        <v>76</v>
      </c>
      <c r="AA4110" s="139">
        <v>2089</v>
      </c>
      <c r="AB4110" s="131"/>
      <c r="AC4110" s="38"/>
      <c r="AD4110" s="140">
        <v>8635.98</v>
      </c>
      <c r="AE4110" s="141">
        <v>8522.3487499999992</v>
      </c>
      <c r="AF4110" s="141">
        <v>8408.7174999999988</v>
      </c>
      <c r="AG4110" s="141">
        <v>8295.0862499999985</v>
      </c>
      <c r="AH4110" s="141">
        <v>8181.4549999999981</v>
      </c>
      <c r="AI4110" s="141">
        <v>8067.8237499999977</v>
      </c>
      <c r="AJ4110" s="141">
        <v>7954.1924999999974</v>
      </c>
      <c r="AK4110" s="141">
        <v>7840.561249999997</v>
      </c>
      <c r="AL4110" s="141">
        <v>7726.9299999999967</v>
      </c>
      <c r="AM4110" s="141">
        <v>7613.2987499999963</v>
      </c>
      <c r="AN4110" s="141">
        <v>7499.6674999999959</v>
      </c>
      <c r="AO4110" s="141">
        <v>7386.0362499999956</v>
      </c>
      <c r="AP4110" s="141">
        <v>7272.4049999999952</v>
      </c>
      <c r="AQ4110" s="141">
        <v>7158.7737499999948</v>
      </c>
      <c r="AR4110" s="141">
        <v>7045.1424999999945</v>
      </c>
      <c r="AS4110" s="141">
        <v>6931.5112499999941</v>
      </c>
      <c r="AT4110" s="141">
        <v>6817.8799999999937</v>
      </c>
      <c r="AU4110" s="141">
        <v>6704.2487499999934</v>
      </c>
      <c r="AV4110" s="141">
        <v>6590.617499999993</v>
      </c>
      <c r="AW4110" s="141">
        <v>6476.9862499999927</v>
      </c>
      <c r="AX4110" s="141">
        <v>6363.3549999999923</v>
      </c>
      <c r="AY4110" s="141">
        <v>6249.7237499999919</v>
      </c>
      <c r="AZ4110" s="141">
        <v>6136.0924999999916</v>
      </c>
      <c r="BA4110" s="141">
        <v>6022.4612499999912</v>
      </c>
      <c r="BB4110" s="141">
        <v>5908.8299999999908</v>
      </c>
      <c r="BC4110" s="141">
        <v>5795.1987499999905</v>
      </c>
      <c r="BD4110" s="141">
        <v>5681.5674999999901</v>
      </c>
      <c r="BE4110" s="141">
        <v>5567.9362499999897</v>
      </c>
      <c r="BF4110" s="141">
        <v>5454.3049999999894</v>
      </c>
      <c r="BG4110" s="141">
        <v>5340.673749999989</v>
      </c>
      <c r="BH4110" s="141">
        <v>5227.0424999999886</v>
      </c>
      <c r="BI4110" s="141">
        <v>5113.4112499999883</v>
      </c>
      <c r="BJ4110" s="141">
        <v>4999.7799999999879</v>
      </c>
      <c r="BK4110" s="141">
        <v>4886.1487499999876</v>
      </c>
      <c r="BL4110" s="141">
        <v>4772.5174999999872</v>
      </c>
      <c r="BM4110" s="141">
        <v>4658.8862499999868</v>
      </c>
      <c r="BN4110" s="141">
        <v>4545.2549999999865</v>
      </c>
      <c r="BO4110" s="141">
        <v>4431.6237499999861</v>
      </c>
      <c r="BP4110" s="141">
        <v>4317.9924999999857</v>
      </c>
    </row>
    <row r="4111" spans="4:68" ht="15.75">
      <c r="D4111" s="174" t="s">
        <v>12636</v>
      </c>
      <c r="E4111" s="176">
        <v>51226</v>
      </c>
      <c r="F4111" s="174" t="s">
        <v>3409</v>
      </c>
      <c r="G4111" s="174" t="s">
        <v>3127</v>
      </c>
      <c r="H4111" s="174" t="s">
        <v>166</v>
      </c>
      <c r="I4111" s="174" t="s">
        <v>12637</v>
      </c>
      <c r="J4111" s="174" t="s">
        <v>12638</v>
      </c>
      <c r="K4111" s="174"/>
      <c r="L4111" s="174" t="s">
        <v>4405</v>
      </c>
      <c r="M4111" s="174" t="s">
        <v>12639</v>
      </c>
      <c r="N4111" s="176">
        <v>960</v>
      </c>
      <c r="O4111" s="174" t="s">
        <v>3407</v>
      </c>
      <c r="P4111" s="177">
        <v>39994</v>
      </c>
      <c r="Q4111" s="176">
        <v>48</v>
      </c>
      <c r="R4111" s="175">
        <v>2561.2800000000002</v>
      </c>
      <c r="S4111" s="175">
        <v>48664.72</v>
      </c>
      <c r="T4111" s="161">
        <v>0</v>
      </c>
      <c r="U4111" s="96">
        <v>6</v>
      </c>
      <c r="V4111" s="38" t="s">
        <v>116</v>
      </c>
      <c r="W4111" s="38"/>
      <c r="X4111" s="137">
        <v>640.32500000000005</v>
      </c>
      <c r="Y4111" s="138">
        <v>69214</v>
      </c>
      <c r="Z4111" s="179">
        <v>76</v>
      </c>
      <c r="AA4111" s="139">
        <v>2089</v>
      </c>
      <c r="AB4111" s="131"/>
      <c r="AC4111" s="38"/>
      <c r="AD4111" s="140">
        <v>48664.72</v>
      </c>
      <c r="AE4111" s="141">
        <v>48024.395000000004</v>
      </c>
      <c r="AF4111" s="141">
        <v>47384.070000000007</v>
      </c>
      <c r="AG4111" s="141">
        <v>46743.74500000001</v>
      </c>
      <c r="AH4111" s="141">
        <v>46103.420000000013</v>
      </c>
      <c r="AI4111" s="141">
        <v>45463.095000000016</v>
      </c>
      <c r="AJ4111" s="141">
        <v>44822.770000000019</v>
      </c>
      <c r="AK4111" s="141">
        <v>44182.445000000022</v>
      </c>
      <c r="AL4111" s="141">
        <v>43542.120000000024</v>
      </c>
      <c r="AM4111" s="141">
        <v>42901.795000000027</v>
      </c>
      <c r="AN4111" s="141">
        <v>42261.47000000003</v>
      </c>
      <c r="AO4111" s="141">
        <v>41621.145000000033</v>
      </c>
      <c r="AP4111" s="141">
        <v>40980.820000000036</v>
      </c>
      <c r="AQ4111" s="141">
        <v>40340.495000000039</v>
      </c>
      <c r="AR4111" s="141">
        <v>39700.170000000042</v>
      </c>
      <c r="AS4111" s="141">
        <v>39059.845000000045</v>
      </c>
      <c r="AT4111" s="141">
        <v>38419.520000000048</v>
      </c>
      <c r="AU4111" s="141">
        <v>37779.195000000051</v>
      </c>
      <c r="AV4111" s="141">
        <v>37138.870000000054</v>
      </c>
      <c r="AW4111" s="141">
        <v>36498.545000000056</v>
      </c>
      <c r="AX4111" s="141">
        <v>35858.220000000059</v>
      </c>
      <c r="AY4111" s="141">
        <v>35217.895000000062</v>
      </c>
      <c r="AZ4111" s="141">
        <v>34577.570000000065</v>
      </c>
      <c r="BA4111" s="141">
        <v>33937.245000000068</v>
      </c>
      <c r="BB4111" s="141">
        <v>33296.920000000071</v>
      </c>
      <c r="BC4111" s="141">
        <v>32656.59500000007</v>
      </c>
      <c r="BD4111" s="141">
        <v>32016.27000000007</v>
      </c>
      <c r="BE4111" s="141">
        <v>31375.945000000069</v>
      </c>
      <c r="BF4111" s="141">
        <v>30735.620000000068</v>
      </c>
      <c r="BG4111" s="141">
        <v>30095.295000000067</v>
      </c>
      <c r="BH4111" s="141">
        <v>29454.970000000067</v>
      </c>
      <c r="BI4111" s="141">
        <v>28814.645000000066</v>
      </c>
      <c r="BJ4111" s="141">
        <v>28174.320000000065</v>
      </c>
      <c r="BK4111" s="141">
        <v>27533.995000000064</v>
      </c>
      <c r="BL4111" s="141">
        <v>26893.670000000064</v>
      </c>
      <c r="BM4111" s="141">
        <v>26253.345000000063</v>
      </c>
      <c r="BN4111" s="141">
        <v>25613.020000000062</v>
      </c>
      <c r="BO4111" s="141">
        <v>24972.695000000062</v>
      </c>
      <c r="BP4111" s="141">
        <v>24332.370000000061</v>
      </c>
    </row>
    <row r="4112" spans="4:68" ht="15.75">
      <c r="D4112" s="174" t="s">
        <v>12640</v>
      </c>
      <c r="E4112" s="176">
        <v>732893</v>
      </c>
      <c r="F4112" s="174" t="s">
        <v>3409</v>
      </c>
      <c r="G4112" s="174" t="s">
        <v>3127</v>
      </c>
      <c r="H4112" s="174" t="s">
        <v>166</v>
      </c>
      <c r="I4112" s="174" t="s">
        <v>12641</v>
      </c>
      <c r="J4112" s="174" t="s">
        <v>12642</v>
      </c>
      <c r="K4112" s="174"/>
      <c r="L4112" s="174" t="s">
        <v>4405</v>
      </c>
      <c r="M4112" s="174" t="s">
        <v>12643</v>
      </c>
      <c r="N4112" s="176">
        <v>960</v>
      </c>
      <c r="O4112" s="174" t="s">
        <v>3407</v>
      </c>
      <c r="P4112" s="177">
        <v>39994</v>
      </c>
      <c r="Q4112" s="176">
        <v>48</v>
      </c>
      <c r="R4112" s="175">
        <v>36644.639999999999</v>
      </c>
      <c r="S4112" s="175">
        <v>696248.36</v>
      </c>
      <c r="T4112" s="161">
        <v>0</v>
      </c>
      <c r="U4112" s="96">
        <v>6</v>
      </c>
      <c r="V4112" s="38" t="s">
        <v>116</v>
      </c>
      <c r="W4112" s="38"/>
      <c r="X4112" s="137">
        <v>9161.1625000000004</v>
      </c>
      <c r="Y4112" s="138">
        <v>69214</v>
      </c>
      <c r="Z4112" s="179">
        <v>76</v>
      </c>
      <c r="AA4112" s="139">
        <v>2089</v>
      </c>
      <c r="AB4112" s="131"/>
      <c r="AC4112" s="38"/>
      <c r="AD4112" s="140">
        <v>696248.36</v>
      </c>
      <c r="AE4112" s="141">
        <v>687087.19750000001</v>
      </c>
      <c r="AF4112" s="141">
        <v>677926.03500000003</v>
      </c>
      <c r="AG4112" s="141">
        <v>668764.87250000006</v>
      </c>
      <c r="AH4112" s="141">
        <v>659603.71000000008</v>
      </c>
      <c r="AI4112" s="141">
        <v>650442.5475000001</v>
      </c>
      <c r="AJ4112" s="141">
        <v>641281.38500000013</v>
      </c>
      <c r="AK4112" s="141">
        <v>632120.22250000015</v>
      </c>
      <c r="AL4112" s="141">
        <v>622959.06000000017</v>
      </c>
      <c r="AM4112" s="141">
        <v>613797.8975000002</v>
      </c>
      <c r="AN4112" s="141">
        <v>604636.73500000022</v>
      </c>
      <c r="AO4112" s="141">
        <v>595475.57250000024</v>
      </c>
      <c r="AP4112" s="141">
        <v>586314.41000000027</v>
      </c>
      <c r="AQ4112" s="141">
        <v>577153.24750000029</v>
      </c>
      <c r="AR4112" s="141">
        <v>567992.08500000031</v>
      </c>
      <c r="AS4112" s="141">
        <v>558830.92250000034</v>
      </c>
      <c r="AT4112" s="141">
        <v>549669.76000000036</v>
      </c>
      <c r="AU4112" s="141">
        <v>540508.59750000038</v>
      </c>
      <c r="AV4112" s="141">
        <v>531347.43500000041</v>
      </c>
      <c r="AW4112" s="141">
        <v>522186.27250000043</v>
      </c>
      <c r="AX4112" s="141">
        <v>513025.11000000045</v>
      </c>
      <c r="AY4112" s="141">
        <v>503863.94750000047</v>
      </c>
      <c r="AZ4112" s="141">
        <v>494702.7850000005</v>
      </c>
      <c r="BA4112" s="141">
        <v>485541.62250000052</v>
      </c>
      <c r="BB4112" s="141">
        <v>476380.46000000054</v>
      </c>
      <c r="BC4112" s="141">
        <v>467219.29750000057</v>
      </c>
      <c r="BD4112" s="141">
        <v>458058.13500000059</v>
      </c>
      <c r="BE4112" s="141">
        <v>448896.97250000061</v>
      </c>
      <c r="BF4112" s="141">
        <v>439735.81000000064</v>
      </c>
      <c r="BG4112" s="141">
        <v>430574.64750000066</v>
      </c>
      <c r="BH4112" s="141">
        <v>421413.48500000068</v>
      </c>
      <c r="BI4112" s="141">
        <v>412252.32250000071</v>
      </c>
      <c r="BJ4112" s="141">
        <v>403091.16000000073</v>
      </c>
      <c r="BK4112" s="141">
        <v>393929.99750000075</v>
      </c>
      <c r="BL4112" s="141">
        <v>384768.83500000078</v>
      </c>
      <c r="BM4112" s="141">
        <v>375607.6725000008</v>
      </c>
      <c r="BN4112" s="141">
        <v>366446.51000000082</v>
      </c>
      <c r="BO4112" s="141">
        <v>357285.34750000085</v>
      </c>
      <c r="BP4112" s="141">
        <v>348124.18500000087</v>
      </c>
    </row>
    <row r="4113" spans="4:68" ht="15.75">
      <c r="D4113" s="174" t="s">
        <v>12644</v>
      </c>
      <c r="E4113" s="176">
        <v>210369</v>
      </c>
      <c r="F4113" s="174" t="s">
        <v>3409</v>
      </c>
      <c r="G4113" s="174" t="s">
        <v>3127</v>
      </c>
      <c r="H4113" s="174" t="s">
        <v>166</v>
      </c>
      <c r="I4113" s="174" t="s">
        <v>12645</v>
      </c>
      <c r="J4113" s="174" t="s">
        <v>12646</v>
      </c>
      <c r="K4113" s="174"/>
      <c r="L4113" s="174" t="s">
        <v>4405</v>
      </c>
      <c r="M4113" s="174" t="s">
        <v>12647</v>
      </c>
      <c r="N4113" s="176">
        <v>960</v>
      </c>
      <c r="O4113" s="174" t="s">
        <v>3407</v>
      </c>
      <c r="P4113" s="177">
        <v>39994</v>
      </c>
      <c r="Q4113" s="176">
        <v>48</v>
      </c>
      <c r="R4113" s="175">
        <v>10518.44</v>
      </c>
      <c r="S4113" s="175">
        <v>199850.56</v>
      </c>
      <c r="T4113" s="161">
        <v>0</v>
      </c>
      <c r="U4113" s="96">
        <v>6</v>
      </c>
      <c r="V4113" s="38" t="s">
        <v>116</v>
      </c>
      <c r="W4113" s="38"/>
      <c r="X4113" s="137">
        <v>2629.6125000000002</v>
      </c>
      <c r="Y4113" s="138">
        <v>69214</v>
      </c>
      <c r="Z4113" s="179">
        <v>76</v>
      </c>
      <c r="AA4113" s="139">
        <v>2089</v>
      </c>
      <c r="AB4113" s="131"/>
      <c r="AC4113" s="38"/>
      <c r="AD4113" s="140">
        <v>199850.56</v>
      </c>
      <c r="AE4113" s="141">
        <v>197220.94750000001</v>
      </c>
      <c r="AF4113" s="141">
        <v>194591.33500000002</v>
      </c>
      <c r="AG4113" s="141">
        <v>191961.72250000003</v>
      </c>
      <c r="AH4113" s="141">
        <v>189332.11000000004</v>
      </c>
      <c r="AI4113" s="141">
        <v>186702.49750000006</v>
      </c>
      <c r="AJ4113" s="141">
        <v>184072.88500000007</v>
      </c>
      <c r="AK4113" s="141">
        <v>181443.27250000008</v>
      </c>
      <c r="AL4113" s="141">
        <v>178813.66000000009</v>
      </c>
      <c r="AM4113" s="141">
        <v>176184.0475000001</v>
      </c>
      <c r="AN4113" s="141">
        <v>173554.43500000011</v>
      </c>
      <c r="AO4113" s="141">
        <v>170924.82250000013</v>
      </c>
      <c r="AP4113" s="141">
        <v>168295.21000000014</v>
      </c>
      <c r="AQ4113" s="141">
        <v>165665.59750000015</v>
      </c>
      <c r="AR4113" s="141">
        <v>163035.98500000016</v>
      </c>
      <c r="AS4113" s="141">
        <v>160406.37250000017</v>
      </c>
      <c r="AT4113" s="141">
        <v>157776.76000000018</v>
      </c>
      <c r="AU4113" s="141">
        <v>155147.1475000002</v>
      </c>
      <c r="AV4113" s="141">
        <v>152517.53500000021</v>
      </c>
      <c r="AW4113" s="141">
        <v>149887.92250000022</v>
      </c>
      <c r="AX4113" s="141">
        <v>147258.31000000023</v>
      </c>
      <c r="AY4113" s="141">
        <v>144628.69750000024</v>
      </c>
      <c r="AZ4113" s="141">
        <v>141999.08500000025</v>
      </c>
      <c r="BA4113" s="141">
        <v>139369.47250000027</v>
      </c>
      <c r="BB4113" s="141">
        <v>136739.86000000028</v>
      </c>
      <c r="BC4113" s="141">
        <v>134110.24750000029</v>
      </c>
      <c r="BD4113" s="141">
        <v>131480.6350000003</v>
      </c>
      <c r="BE4113" s="141">
        <v>128851.0225000003</v>
      </c>
      <c r="BF4113" s="141">
        <v>126221.41000000029</v>
      </c>
      <c r="BG4113" s="141">
        <v>123591.79750000029</v>
      </c>
      <c r="BH4113" s="141">
        <v>120962.18500000029</v>
      </c>
      <c r="BI4113" s="141">
        <v>118332.57250000029</v>
      </c>
      <c r="BJ4113" s="141">
        <v>115702.96000000028</v>
      </c>
      <c r="BK4113" s="141">
        <v>113073.34750000028</v>
      </c>
      <c r="BL4113" s="141">
        <v>110443.73500000028</v>
      </c>
      <c r="BM4113" s="141">
        <v>107814.12250000027</v>
      </c>
      <c r="BN4113" s="141">
        <v>105184.51000000027</v>
      </c>
      <c r="BO4113" s="141">
        <v>102554.89750000027</v>
      </c>
      <c r="BP4113" s="141">
        <v>99925.285000000265</v>
      </c>
    </row>
    <row r="4114" spans="4:68" ht="15.75">
      <c r="D4114" s="174" t="s">
        <v>12648</v>
      </c>
      <c r="E4114" s="175">
        <v>3135.82</v>
      </c>
      <c r="F4114" s="174" t="s">
        <v>3409</v>
      </c>
      <c r="G4114" s="174" t="s">
        <v>3127</v>
      </c>
      <c r="H4114" s="174" t="s">
        <v>166</v>
      </c>
      <c r="I4114" s="174" t="s">
        <v>12649</v>
      </c>
      <c r="J4114" s="174" t="s">
        <v>12650</v>
      </c>
      <c r="K4114" s="174"/>
      <c r="L4114" s="174" t="s">
        <v>4405</v>
      </c>
      <c r="M4114" s="174" t="s">
        <v>12651</v>
      </c>
      <c r="N4114" s="176">
        <v>960</v>
      </c>
      <c r="O4114" s="174" t="s">
        <v>3407</v>
      </c>
      <c r="P4114" s="177">
        <v>39994</v>
      </c>
      <c r="Q4114" s="176">
        <v>48</v>
      </c>
      <c r="R4114" s="175">
        <v>156.76</v>
      </c>
      <c r="S4114" s="175">
        <v>2979.06</v>
      </c>
      <c r="T4114" s="161">
        <v>0</v>
      </c>
      <c r="U4114" s="96">
        <v>6</v>
      </c>
      <c r="V4114" s="38" t="s">
        <v>116</v>
      </c>
      <c r="W4114" s="38"/>
      <c r="X4114" s="137">
        <v>39.197750000000006</v>
      </c>
      <c r="Y4114" s="138">
        <v>69214</v>
      </c>
      <c r="Z4114" s="179">
        <v>76</v>
      </c>
      <c r="AA4114" s="139">
        <v>2089</v>
      </c>
      <c r="AB4114" s="131"/>
      <c r="AC4114" s="38"/>
      <c r="AD4114" s="140">
        <v>2979.06</v>
      </c>
      <c r="AE4114" s="141">
        <v>2939.8622500000001</v>
      </c>
      <c r="AF4114" s="141">
        <v>2900.6645000000003</v>
      </c>
      <c r="AG4114" s="141">
        <v>2861.4667500000005</v>
      </c>
      <c r="AH4114" s="141">
        <v>2822.2690000000007</v>
      </c>
      <c r="AI4114" s="141">
        <v>2783.0712500000009</v>
      </c>
      <c r="AJ4114" s="141">
        <v>2743.8735000000011</v>
      </c>
      <c r="AK4114" s="141">
        <v>2704.6757500000012</v>
      </c>
      <c r="AL4114" s="141">
        <v>2665.4780000000014</v>
      </c>
      <c r="AM4114" s="141">
        <v>2626.2802500000016</v>
      </c>
      <c r="AN4114" s="141">
        <v>2587.0825000000018</v>
      </c>
      <c r="AO4114" s="141">
        <v>2547.884750000002</v>
      </c>
      <c r="AP4114" s="141">
        <v>2508.6870000000022</v>
      </c>
      <c r="AQ4114" s="141">
        <v>2469.4892500000024</v>
      </c>
      <c r="AR4114" s="141">
        <v>2430.2915000000025</v>
      </c>
      <c r="AS4114" s="141">
        <v>2391.0937500000027</v>
      </c>
      <c r="AT4114" s="141">
        <v>2351.8960000000029</v>
      </c>
      <c r="AU4114" s="141">
        <v>2312.6982500000031</v>
      </c>
      <c r="AV4114" s="141">
        <v>2273.5005000000033</v>
      </c>
      <c r="AW4114" s="141">
        <v>2234.3027500000035</v>
      </c>
      <c r="AX4114" s="141">
        <v>2195.1050000000037</v>
      </c>
      <c r="AY4114" s="141">
        <v>2155.9072500000038</v>
      </c>
      <c r="AZ4114" s="141">
        <v>2116.709500000004</v>
      </c>
      <c r="BA4114" s="141">
        <v>2077.5117500000042</v>
      </c>
      <c r="BB4114" s="141">
        <v>2038.3140000000042</v>
      </c>
      <c r="BC4114" s="141">
        <v>1999.1162500000041</v>
      </c>
      <c r="BD4114" s="141">
        <v>1959.9185000000041</v>
      </c>
      <c r="BE4114" s="141">
        <v>1920.720750000004</v>
      </c>
      <c r="BF4114" s="141">
        <v>1881.523000000004</v>
      </c>
      <c r="BG4114" s="141">
        <v>1842.325250000004</v>
      </c>
      <c r="BH4114" s="141">
        <v>1803.1275000000039</v>
      </c>
      <c r="BI4114" s="141">
        <v>1763.9297500000039</v>
      </c>
      <c r="BJ4114" s="141">
        <v>1724.7320000000038</v>
      </c>
      <c r="BK4114" s="141">
        <v>1685.5342500000038</v>
      </c>
      <c r="BL4114" s="141">
        <v>1646.3365000000038</v>
      </c>
      <c r="BM4114" s="141">
        <v>1607.1387500000037</v>
      </c>
      <c r="BN4114" s="141">
        <v>1567.9410000000037</v>
      </c>
      <c r="BO4114" s="141">
        <v>1528.7432500000036</v>
      </c>
      <c r="BP4114" s="141">
        <v>1489.5455000000036</v>
      </c>
    </row>
    <row r="4115" spans="4:68" ht="15.75">
      <c r="D4115" s="174" t="s">
        <v>12652</v>
      </c>
      <c r="E4115" s="176">
        <v>865</v>
      </c>
      <c r="F4115" s="174" t="s">
        <v>3409</v>
      </c>
      <c r="G4115" s="174" t="s">
        <v>3127</v>
      </c>
      <c r="H4115" s="174" t="s">
        <v>166</v>
      </c>
      <c r="I4115" s="174" t="s">
        <v>12653</v>
      </c>
      <c r="J4115" s="174" t="s">
        <v>12654</v>
      </c>
      <c r="K4115" s="174"/>
      <c r="L4115" s="174" t="s">
        <v>4405</v>
      </c>
      <c r="M4115" s="174" t="s">
        <v>12655</v>
      </c>
      <c r="N4115" s="176">
        <v>960</v>
      </c>
      <c r="O4115" s="174" t="s">
        <v>3407</v>
      </c>
      <c r="P4115" s="177">
        <v>39994</v>
      </c>
      <c r="Q4115" s="176">
        <v>48</v>
      </c>
      <c r="R4115" s="175">
        <v>43.24</v>
      </c>
      <c r="S4115" s="175">
        <v>821.76</v>
      </c>
      <c r="T4115" s="161">
        <v>0</v>
      </c>
      <c r="U4115" s="96">
        <v>6</v>
      </c>
      <c r="V4115" s="38" t="s">
        <v>116</v>
      </c>
      <c r="W4115" s="38"/>
      <c r="X4115" s="137">
        <v>10.8125</v>
      </c>
      <c r="Y4115" s="138">
        <v>69214</v>
      </c>
      <c r="Z4115" s="179">
        <v>76</v>
      </c>
      <c r="AA4115" s="139">
        <v>2089</v>
      </c>
      <c r="AB4115" s="131"/>
      <c r="AC4115" s="38"/>
      <c r="AD4115" s="140">
        <v>821.76</v>
      </c>
      <c r="AE4115" s="141">
        <v>810.94749999999999</v>
      </c>
      <c r="AF4115" s="141">
        <v>800.13499999999999</v>
      </c>
      <c r="AG4115" s="141">
        <v>789.32249999999999</v>
      </c>
      <c r="AH4115" s="141">
        <v>778.51</v>
      </c>
      <c r="AI4115" s="141">
        <v>767.69749999999999</v>
      </c>
      <c r="AJ4115" s="141">
        <v>756.88499999999999</v>
      </c>
      <c r="AK4115" s="141">
        <v>746.07249999999999</v>
      </c>
      <c r="AL4115" s="141">
        <v>735.26</v>
      </c>
      <c r="AM4115" s="141">
        <v>724.44749999999999</v>
      </c>
      <c r="AN4115" s="141">
        <v>713.63499999999999</v>
      </c>
      <c r="AO4115" s="141">
        <v>702.82249999999999</v>
      </c>
      <c r="AP4115" s="141">
        <v>692.01</v>
      </c>
      <c r="AQ4115" s="141">
        <v>681.19749999999999</v>
      </c>
      <c r="AR4115" s="141">
        <v>670.38499999999999</v>
      </c>
      <c r="AS4115" s="141">
        <v>659.57249999999999</v>
      </c>
      <c r="AT4115" s="141">
        <v>648.76</v>
      </c>
      <c r="AU4115" s="141">
        <v>637.94749999999999</v>
      </c>
      <c r="AV4115" s="141">
        <v>627.13499999999999</v>
      </c>
      <c r="AW4115" s="141">
        <v>616.32249999999999</v>
      </c>
      <c r="AX4115" s="141">
        <v>605.51</v>
      </c>
      <c r="AY4115" s="141">
        <v>594.69749999999999</v>
      </c>
      <c r="AZ4115" s="141">
        <v>583.88499999999999</v>
      </c>
      <c r="BA4115" s="141">
        <v>573.07249999999999</v>
      </c>
      <c r="BB4115" s="141">
        <v>562.26</v>
      </c>
      <c r="BC4115" s="141">
        <v>551.44749999999999</v>
      </c>
      <c r="BD4115" s="141">
        <v>540.63499999999999</v>
      </c>
      <c r="BE4115" s="141">
        <v>529.82249999999999</v>
      </c>
      <c r="BF4115" s="141">
        <v>519.01</v>
      </c>
      <c r="BG4115" s="141">
        <v>508.19749999999999</v>
      </c>
      <c r="BH4115" s="141">
        <v>497.38499999999999</v>
      </c>
      <c r="BI4115" s="141">
        <v>486.57249999999999</v>
      </c>
      <c r="BJ4115" s="141">
        <v>475.76</v>
      </c>
      <c r="BK4115" s="141">
        <v>464.94749999999999</v>
      </c>
      <c r="BL4115" s="141">
        <v>454.13499999999999</v>
      </c>
      <c r="BM4115" s="141">
        <v>443.32249999999999</v>
      </c>
      <c r="BN4115" s="141">
        <v>432.51</v>
      </c>
      <c r="BO4115" s="141">
        <v>421.69749999999999</v>
      </c>
      <c r="BP4115" s="141">
        <v>410.88499999999999</v>
      </c>
    </row>
    <row r="4116" spans="4:68" ht="15.75">
      <c r="D4116" s="174" t="s">
        <v>12656</v>
      </c>
      <c r="E4116" s="176">
        <v>3246</v>
      </c>
      <c r="F4116" s="174" t="s">
        <v>3409</v>
      </c>
      <c r="G4116" s="174" t="s">
        <v>3127</v>
      </c>
      <c r="H4116" s="174" t="s">
        <v>166</v>
      </c>
      <c r="I4116" s="174" t="s">
        <v>12657</v>
      </c>
      <c r="J4116" s="174" t="s">
        <v>12658</v>
      </c>
      <c r="K4116" s="174"/>
      <c r="L4116" s="174" t="s">
        <v>4405</v>
      </c>
      <c r="M4116" s="174" t="s">
        <v>12659</v>
      </c>
      <c r="N4116" s="176">
        <v>960</v>
      </c>
      <c r="O4116" s="174" t="s">
        <v>3407</v>
      </c>
      <c r="P4116" s="177">
        <v>39994</v>
      </c>
      <c r="Q4116" s="176">
        <v>48</v>
      </c>
      <c r="R4116" s="175">
        <v>162.28</v>
      </c>
      <c r="S4116" s="175">
        <v>3083.72</v>
      </c>
      <c r="T4116" s="161">
        <v>0</v>
      </c>
      <c r="U4116" s="96">
        <v>6</v>
      </c>
      <c r="V4116" s="38" t="s">
        <v>116</v>
      </c>
      <c r="W4116" s="38"/>
      <c r="X4116" s="137">
        <v>40.575000000000003</v>
      </c>
      <c r="Y4116" s="138">
        <v>69214</v>
      </c>
      <c r="Z4116" s="179">
        <v>76</v>
      </c>
      <c r="AA4116" s="139">
        <v>2089</v>
      </c>
      <c r="AB4116" s="131"/>
      <c r="AC4116" s="38"/>
      <c r="AD4116" s="140">
        <v>3083.72</v>
      </c>
      <c r="AE4116" s="141">
        <v>3043.145</v>
      </c>
      <c r="AF4116" s="141">
        <v>3002.57</v>
      </c>
      <c r="AG4116" s="141">
        <v>2961.9950000000003</v>
      </c>
      <c r="AH4116" s="141">
        <v>2921.4200000000005</v>
      </c>
      <c r="AI4116" s="141">
        <v>2880.8450000000007</v>
      </c>
      <c r="AJ4116" s="141">
        <v>2840.2700000000009</v>
      </c>
      <c r="AK4116" s="141">
        <v>2799.6950000000011</v>
      </c>
      <c r="AL4116" s="141">
        <v>2759.1200000000013</v>
      </c>
      <c r="AM4116" s="141">
        <v>2718.5450000000014</v>
      </c>
      <c r="AN4116" s="141">
        <v>2677.9700000000016</v>
      </c>
      <c r="AO4116" s="141">
        <v>2637.3950000000018</v>
      </c>
      <c r="AP4116" s="141">
        <v>2596.820000000002</v>
      </c>
      <c r="AQ4116" s="141">
        <v>2556.2450000000022</v>
      </c>
      <c r="AR4116" s="141">
        <v>2515.6700000000023</v>
      </c>
      <c r="AS4116" s="141">
        <v>2475.0950000000025</v>
      </c>
      <c r="AT4116" s="141">
        <v>2434.5200000000027</v>
      </c>
      <c r="AU4116" s="141">
        <v>2393.9450000000029</v>
      </c>
      <c r="AV4116" s="141">
        <v>2353.3700000000031</v>
      </c>
      <c r="AW4116" s="141">
        <v>2312.7950000000033</v>
      </c>
      <c r="AX4116" s="141">
        <v>2272.2200000000034</v>
      </c>
      <c r="AY4116" s="141">
        <v>2231.6450000000036</v>
      </c>
      <c r="AZ4116" s="141">
        <v>2191.0700000000038</v>
      </c>
      <c r="BA4116" s="141">
        <v>2150.495000000004</v>
      </c>
      <c r="BB4116" s="141">
        <v>2109.9200000000042</v>
      </c>
      <c r="BC4116" s="141">
        <v>2069.3450000000043</v>
      </c>
      <c r="BD4116" s="141">
        <v>2028.7700000000043</v>
      </c>
      <c r="BE4116" s="141">
        <v>1988.1950000000043</v>
      </c>
      <c r="BF4116" s="141">
        <v>1947.6200000000042</v>
      </c>
      <c r="BG4116" s="141">
        <v>1907.0450000000042</v>
      </c>
      <c r="BH4116" s="141">
        <v>1866.4700000000041</v>
      </c>
      <c r="BI4116" s="141">
        <v>1825.8950000000041</v>
      </c>
      <c r="BJ4116" s="141">
        <v>1785.320000000004</v>
      </c>
      <c r="BK4116" s="141">
        <v>1744.745000000004</v>
      </c>
      <c r="BL4116" s="141">
        <v>1704.1700000000039</v>
      </c>
      <c r="BM4116" s="141">
        <v>1663.5950000000039</v>
      </c>
      <c r="BN4116" s="141">
        <v>1623.0200000000038</v>
      </c>
      <c r="BO4116" s="141">
        <v>1582.4450000000038</v>
      </c>
      <c r="BP4116" s="141">
        <v>1541.8700000000038</v>
      </c>
    </row>
    <row r="4117" spans="4:68" ht="15.75">
      <c r="D4117" s="174" t="s">
        <v>12660</v>
      </c>
      <c r="E4117" s="176">
        <v>945</v>
      </c>
      <c r="F4117" s="174" t="s">
        <v>3409</v>
      </c>
      <c r="G4117" s="174" t="s">
        <v>3127</v>
      </c>
      <c r="H4117" s="174" t="s">
        <v>166</v>
      </c>
      <c r="I4117" s="174" t="s">
        <v>12661</v>
      </c>
      <c r="J4117" s="174" t="s">
        <v>12662</v>
      </c>
      <c r="K4117" s="174"/>
      <c r="L4117" s="174" t="s">
        <v>4405</v>
      </c>
      <c r="M4117" s="174" t="s">
        <v>12663</v>
      </c>
      <c r="N4117" s="176">
        <v>960</v>
      </c>
      <c r="O4117" s="174" t="s">
        <v>3407</v>
      </c>
      <c r="P4117" s="177">
        <v>39994</v>
      </c>
      <c r="Q4117" s="176">
        <v>48</v>
      </c>
      <c r="R4117" s="175">
        <v>47.24</v>
      </c>
      <c r="S4117" s="175">
        <v>897.76</v>
      </c>
      <c r="T4117" s="161">
        <v>0</v>
      </c>
      <c r="U4117" s="96">
        <v>6</v>
      </c>
      <c r="V4117" s="38" t="s">
        <v>116</v>
      </c>
      <c r="W4117" s="38"/>
      <c r="X4117" s="137">
        <v>11.8125</v>
      </c>
      <c r="Y4117" s="138">
        <v>69214</v>
      </c>
      <c r="Z4117" s="179">
        <v>76</v>
      </c>
      <c r="AA4117" s="139">
        <v>2089</v>
      </c>
      <c r="AB4117" s="131"/>
      <c r="AC4117" s="38"/>
      <c r="AD4117" s="140">
        <v>897.76</v>
      </c>
      <c r="AE4117" s="141">
        <v>885.94749999999999</v>
      </c>
      <c r="AF4117" s="141">
        <v>874.13499999999999</v>
      </c>
      <c r="AG4117" s="141">
        <v>862.32249999999999</v>
      </c>
      <c r="AH4117" s="141">
        <v>850.51</v>
      </c>
      <c r="AI4117" s="141">
        <v>838.69749999999999</v>
      </c>
      <c r="AJ4117" s="141">
        <v>826.88499999999999</v>
      </c>
      <c r="AK4117" s="141">
        <v>815.07249999999999</v>
      </c>
      <c r="AL4117" s="141">
        <v>803.26</v>
      </c>
      <c r="AM4117" s="141">
        <v>791.44749999999999</v>
      </c>
      <c r="AN4117" s="141">
        <v>779.63499999999999</v>
      </c>
      <c r="AO4117" s="141">
        <v>767.82249999999999</v>
      </c>
      <c r="AP4117" s="141">
        <v>756.01</v>
      </c>
      <c r="AQ4117" s="141">
        <v>744.19749999999999</v>
      </c>
      <c r="AR4117" s="141">
        <v>732.38499999999999</v>
      </c>
      <c r="AS4117" s="141">
        <v>720.57249999999999</v>
      </c>
      <c r="AT4117" s="141">
        <v>708.76</v>
      </c>
      <c r="AU4117" s="141">
        <v>696.94749999999999</v>
      </c>
      <c r="AV4117" s="141">
        <v>685.13499999999999</v>
      </c>
      <c r="AW4117" s="141">
        <v>673.32249999999999</v>
      </c>
      <c r="AX4117" s="141">
        <v>661.51</v>
      </c>
      <c r="AY4117" s="141">
        <v>649.69749999999999</v>
      </c>
      <c r="AZ4117" s="141">
        <v>637.88499999999999</v>
      </c>
      <c r="BA4117" s="141">
        <v>626.07249999999999</v>
      </c>
      <c r="BB4117" s="141">
        <v>614.26</v>
      </c>
      <c r="BC4117" s="141">
        <v>602.44749999999999</v>
      </c>
      <c r="BD4117" s="141">
        <v>590.63499999999999</v>
      </c>
      <c r="BE4117" s="141">
        <v>578.82249999999999</v>
      </c>
      <c r="BF4117" s="141">
        <v>567.01</v>
      </c>
      <c r="BG4117" s="141">
        <v>555.19749999999999</v>
      </c>
      <c r="BH4117" s="141">
        <v>543.38499999999999</v>
      </c>
      <c r="BI4117" s="141">
        <v>531.57249999999999</v>
      </c>
      <c r="BJ4117" s="141">
        <v>519.76</v>
      </c>
      <c r="BK4117" s="141">
        <v>507.94749999999999</v>
      </c>
      <c r="BL4117" s="141">
        <v>496.13499999999999</v>
      </c>
      <c r="BM4117" s="141">
        <v>484.32249999999999</v>
      </c>
      <c r="BN4117" s="141">
        <v>472.51</v>
      </c>
      <c r="BO4117" s="141">
        <v>460.69749999999999</v>
      </c>
      <c r="BP4117" s="141">
        <v>448.88499999999999</v>
      </c>
    </row>
    <row r="4118" spans="4:68" ht="15.75">
      <c r="D4118" s="174" t="s">
        <v>12664</v>
      </c>
      <c r="E4118" s="176">
        <v>1500</v>
      </c>
      <c r="F4118" s="174" t="s">
        <v>3409</v>
      </c>
      <c r="G4118" s="174" t="s">
        <v>3127</v>
      </c>
      <c r="H4118" s="174" t="s">
        <v>166</v>
      </c>
      <c r="I4118" s="174" t="s">
        <v>12665</v>
      </c>
      <c r="J4118" s="174" t="s">
        <v>12666</v>
      </c>
      <c r="K4118" s="174"/>
      <c r="L4118" s="174" t="s">
        <v>4405</v>
      </c>
      <c r="M4118" s="174" t="s">
        <v>5194</v>
      </c>
      <c r="N4118" s="176">
        <v>960</v>
      </c>
      <c r="O4118" s="174" t="s">
        <v>3407</v>
      </c>
      <c r="P4118" s="177">
        <v>39994</v>
      </c>
      <c r="Q4118" s="176">
        <v>48</v>
      </c>
      <c r="R4118" s="176">
        <v>75</v>
      </c>
      <c r="S4118" s="176">
        <v>1425</v>
      </c>
      <c r="T4118" s="161">
        <v>0</v>
      </c>
      <c r="U4118" s="96">
        <v>6</v>
      </c>
      <c r="V4118" s="38" t="s">
        <v>116</v>
      </c>
      <c r="W4118" s="38"/>
      <c r="X4118" s="137">
        <v>18.75</v>
      </c>
      <c r="Y4118" s="138">
        <v>69214</v>
      </c>
      <c r="Z4118" s="179">
        <v>76</v>
      </c>
      <c r="AA4118" s="139">
        <v>2089</v>
      </c>
      <c r="AB4118" s="131"/>
      <c r="AC4118" s="38"/>
      <c r="AD4118" s="140">
        <v>1425</v>
      </c>
      <c r="AE4118" s="141">
        <v>1406.25</v>
      </c>
      <c r="AF4118" s="141">
        <v>1387.5</v>
      </c>
      <c r="AG4118" s="141">
        <v>1368.75</v>
      </c>
      <c r="AH4118" s="141">
        <v>1350</v>
      </c>
      <c r="AI4118" s="141">
        <v>1331.25</v>
      </c>
      <c r="AJ4118" s="141">
        <v>1312.5</v>
      </c>
      <c r="AK4118" s="141">
        <v>1293.75</v>
      </c>
      <c r="AL4118" s="141">
        <v>1275</v>
      </c>
      <c r="AM4118" s="141">
        <v>1256.25</v>
      </c>
      <c r="AN4118" s="141">
        <v>1237.5</v>
      </c>
      <c r="AO4118" s="141">
        <v>1218.75</v>
      </c>
      <c r="AP4118" s="141">
        <v>1200</v>
      </c>
      <c r="AQ4118" s="141">
        <v>1181.25</v>
      </c>
      <c r="AR4118" s="141">
        <v>1162.5</v>
      </c>
      <c r="AS4118" s="141">
        <v>1143.75</v>
      </c>
      <c r="AT4118" s="141">
        <v>1125</v>
      </c>
      <c r="AU4118" s="141">
        <v>1106.25</v>
      </c>
      <c r="AV4118" s="141">
        <v>1087.5</v>
      </c>
      <c r="AW4118" s="141">
        <v>1068.75</v>
      </c>
      <c r="AX4118" s="141">
        <v>1050</v>
      </c>
      <c r="AY4118" s="141">
        <v>1031.25</v>
      </c>
      <c r="AZ4118" s="141">
        <v>1012.5</v>
      </c>
      <c r="BA4118" s="141">
        <v>993.75</v>
      </c>
      <c r="BB4118" s="141">
        <v>975</v>
      </c>
      <c r="BC4118" s="141">
        <v>956.25</v>
      </c>
      <c r="BD4118" s="141">
        <v>937.5</v>
      </c>
      <c r="BE4118" s="141">
        <v>918.75</v>
      </c>
      <c r="BF4118" s="141">
        <v>900</v>
      </c>
      <c r="BG4118" s="141">
        <v>881.25</v>
      </c>
      <c r="BH4118" s="141">
        <v>862.5</v>
      </c>
      <c r="BI4118" s="141">
        <v>843.75</v>
      </c>
      <c r="BJ4118" s="141">
        <v>825</v>
      </c>
      <c r="BK4118" s="141">
        <v>806.25</v>
      </c>
      <c r="BL4118" s="141">
        <v>787.5</v>
      </c>
      <c r="BM4118" s="141">
        <v>768.75</v>
      </c>
      <c r="BN4118" s="141">
        <v>750</v>
      </c>
      <c r="BO4118" s="141">
        <v>731.25</v>
      </c>
      <c r="BP4118" s="141">
        <v>712.5</v>
      </c>
    </row>
    <row r="4119" spans="4:68">
      <c r="D4119" s="174" t="s">
        <v>12667</v>
      </c>
      <c r="E4119" s="176">
        <v>50000</v>
      </c>
      <c r="F4119" s="174" t="s">
        <v>3409</v>
      </c>
      <c r="G4119" s="174" t="s">
        <v>3127</v>
      </c>
      <c r="H4119" s="174" t="s">
        <v>166</v>
      </c>
      <c r="I4119" s="174" t="s">
        <v>12668</v>
      </c>
      <c r="J4119" s="174" t="s">
        <v>12669</v>
      </c>
      <c r="K4119" s="174"/>
      <c r="L4119" s="174" t="s">
        <v>4405</v>
      </c>
      <c r="M4119" s="174" t="s">
        <v>12670</v>
      </c>
      <c r="N4119" s="176">
        <v>960</v>
      </c>
      <c r="O4119" s="174" t="s">
        <v>3407</v>
      </c>
      <c r="P4119" s="177">
        <v>39994</v>
      </c>
      <c r="Q4119" s="176">
        <v>48</v>
      </c>
      <c r="R4119" s="175">
        <v>2499.9699999999998</v>
      </c>
      <c r="S4119" s="175">
        <v>47500.03</v>
      </c>
      <c r="T4119" s="178">
        <v>0</v>
      </c>
      <c r="U4119" s="96">
        <v>6</v>
      </c>
      <c r="V4119" s="38" t="s">
        <v>116</v>
      </c>
      <c r="W4119" s="38"/>
      <c r="X4119" s="137">
        <v>625</v>
      </c>
      <c r="Y4119" s="138">
        <v>69214</v>
      </c>
      <c r="Z4119" s="179">
        <v>76</v>
      </c>
      <c r="AA4119" s="139">
        <v>2089</v>
      </c>
      <c r="AB4119" s="131"/>
      <c r="AC4119" s="38"/>
      <c r="AD4119" s="140">
        <v>47500.03</v>
      </c>
      <c r="AE4119" s="141">
        <v>46875.03</v>
      </c>
      <c r="AF4119" s="141">
        <v>46250.03</v>
      </c>
      <c r="AG4119" s="141">
        <v>45625.03</v>
      </c>
      <c r="AH4119" s="141">
        <v>45000.03</v>
      </c>
      <c r="AI4119" s="141">
        <v>44375.03</v>
      </c>
      <c r="AJ4119" s="141">
        <v>43750.03</v>
      </c>
      <c r="AK4119" s="141">
        <v>43125.03</v>
      </c>
      <c r="AL4119" s="141">
        <v>42500.03</v>
      </c>
      <c r="AM4119" s="141">
        <v>41875.03</v>
      </c>
      <c r="AN4119" s="141">
        <v>41250.03</v>
      </c>
      <c r="AO4119" s="141">
        <v>40625.03</v>
      </c>
      <c r="AP4119" s="141">
        <v>40000.03</v>
      </c>
      <c r="AQ4119" s="141">
        <v>39375.03</v>
      </c>
      <c r="AR4119" s="141">
        <v>38750.03</v>
      </c>
      <c r="AS4119" s="141">
        <v>38125.03</v>
      </c>
      <c r="AT4119" s="141">
        <v>37500.03</v>
      </c>
      <c r="AU4119" s="141">
        <v>36875.03</v>
      </c>
      <c r="AV4119" s="141">
        <v>36250.03</v>
      </c>
      <c r="AW4119" s="141">
        <v>35625.03</v>
      </c>
      <c r="AX4119" s="141">
        <v>35000.03</v>
      </c>
      <c r="AY4119" s="141">
        <v>34375.03</v>
      </c>
      <c r="AZ4119" s="141">
        <v>33750.03</v>
      </c>
      <c r="BA4119" s="141">
        <v>33125.03</v>
      </c>
      <c r="BB4119" s="141">
        <v>32500.03</v>
      </c>
      <c r="BC4119" s="141">
        <v>31875.03</v>
      </c>
      <c r="BD4119" s="141">
        <v>31250.03</v>
      </c>
      <c r="BE4119" s="141">
        <v>30625.03</v>
      </c>
      <c r="BF4119" s="141">
        <v>30000.03</v>
      </c>
      <c r="BG4119" s="141">
        <v>29375.03</v>
      </c>
      <c r="BH4119" s="141">
        <v>28750.03</v>
      </c>
      <c r="BI4119" s="141">
        <v>28125.03</v>
      </c>
      <c r="BJ4119" s="141">
        <v>27500.03</v>
      </c>
      <c r="BK4119" s="141">
        <v>26875.03</v>
      </c>
      <c r="BL4119" s="141">
        <v>26250.03</v>
      </c>
      <c r="BM4119" s="141">
        <v>25625.03</v>
      </c>
      <c r="BN4119" s="141">
        <v>25000.03</v>
      </c>
      <c r="BO4119" s="141">
        <v>24375.03</v>
      </c>
      <c r="BP4119" s="141">
        <v>23750.03</v>
      </c>
    </row>
    <row r="4120" spans="4:68">
      <c r="D4120" s="174" t="s">
        <v>12671</v>
      </c>
      <c r="E4120" s="175">
        <v>10279.540000000001</v>
      </c>
      <c r="F4120" s="174" t="s">
        <v>3409</v>
      </c>
      <c r="G4120" s="174" t="s">
        <v>3127</v>
      </c>
      <c r="H4120" s="174" t="s">
        <v>166</v>
      </c>
      <c r="I4120" s="174" t="s">
        <v>12672</v>
      </c>
      <c r="J4120" s="174" t="s">
        <v>12673</v>
      </c>
      <c r="K4120" s="174"/>
      <c r="L4120" s="174" t="s">
        <v>4405</v>
      </c>
      <c r="M4120" s="174" t="s">
        <v>12674</v>
      </c>
      <c r="N4120" s="176">
        <v>960</v>
      </c>
      <c r="O4120" s="174" t="s">
        <v>3407</v>
      </c>
      <c r="P4120" s="177">
        <v>39994</v>
      </c>
      <c r="Q4120" s="176">
        <v>48</v>
      </c>
      <c r="R4120" s="175">
        <v>513.96</v>
      </c>
      <c r="S4120" s="175">
        <v>9765.58</v>
      </c>
      <c r="T4120" s="178">
        <v>0</v>
      </c>
      <c r="U4120" s="96">
        <v>6</v>
      </c>
      <c r="V4120" s="38" t="s">
        <v>116</v>
      </c>
      <c r="W4120" s="38"/>
      <c r="X4120" s="137">
        <v>128.49425000000002</v>
      </c>
      <c r="Y4120" s="138">
        <v>69214</v>
      </c>
      <c r="Z4120" s="179">
        <v>76</v>
      </c>
      <c r="AA4120" s="139">
        <v>2089</v>
      </c>
      <c r="AB4120" s="131"/>
      <c r="AC4120" s="38"/>
      <c r="AD4120" s="140">
        <v>9765.58</v>
      </c>
      <c r="AE4120" s="141">
        <v>9637.0857500000002</v>
      </c>
      <c r="AF4120" s="141">
        <v>9508.5915000000005</v>
      </c>
      <c r="AG4120" s="141">
        <v>9380.0972500000007</v>
      </c>
      <c r="AH4120" s="141">
        <v>9251.603000000001</v>
      </c>
      <c r="AI4120" s="141">
        <v>9123.1087500000012</v>
      </c>
      <c r="AJ4120" s="141">
        <v>8994.6145000000015</v>
      </c>
      <c r="AK4120" s="141">
        <v>8866.1202500000018</v>
      </c>
      <c r="AL4120" s="141">
        <v>8737.626000000002</v>
      </c>
      <c r="AM4120" s="141">
        <v>8609.1317500000023</v>
      </c>
      <c r="AN4120" s="141">
        <v>8480.6375000000025</v>
      </c>
      <c r="AO4120" s="141">
        <v>8352.1432500000028</v>
      </c>
      <c r="AP4120" s="141">
        <v>8223.6490000000031</v>
      </c>
      <c r="AQ4120" s="141">
        <v>8095.1547500000033</v>
      </c>
      <c r="AR4120" s="141">
        <v>7966.6605000000036</v>
      </c>
      <c r="AS4120" s="141">
        <v>7838.1662500000039</v>
      </c>
      <c r="AT4120" s="141">
        <v>7709.6720000000041</v>
      </c>
      <c r="AU4120" s="141">
        <v>7581.1777500000044</v>
      </c>
      <c r="AV4120" s="141">
        <v>7452.6835000000046</v>
      </c>
      <c r="AW4120" s="141">
        <v>7324.1892500000049</v>
      </c>
      <c r="AX4120" s="141">
        <v>7195.6950000000052</v>
      </c>
      <c r="AY4120" s="141">
        <v>7067.2007500000054</v>
      </c>
      <c r="AZ4120" s="141">
        <v>6938.7065000000057</v>
      </c>
      <c r="BA4120" s="141">
        <v>6810.212250000006</v>
      </c>
      <c r="BB4120" s="141">
        <v>6681.7180000000062</v>
      </c>
      <c r="BC4120" s="141">
        <v>6553.2237500000065</v>
      </c>
      <c r="BD4120" s="141">
        <v>6424.7295000000067</v>
      </c>
      <c r="BE4120" s="141">
        <v>6296.235250000007</v>
      </c>
      <c r="BF4120" s="141">
        <v>6167.7410000000073</v>
      </c>
      <c r="BG4120" s="141">
        <v>6039.2467500000075</v>
      </c>
      <c r="BH4120" s="141">
        <v>5910.7525000000078</v>
      </c>
      <c r="BI4120" s="141">
        <v>5782.258250000008</v>
      </c>
      <c r="BJ4120" s="141">
        <v>5653.7640000000083</v>
      </c>
      <c r="BK4120" s="141">
        <v>5525.2697500000086</v>
      </c>
      <c r="BL4120" s="141">
        <v>5396.7755000000088</v>
      </c>
      <c r="BM4120" s="141">
        <v>5268.2812500000091</v>
      </c>
      <c r="BN4120" s="141">
        <v>5139.7870000000094</v>
      </c>
      <c r="BO4120" s="141">
        <v>5011.2927500000096</v>
      </c>
      <c r="BP4120" s="141">
        <v>4882.7985000000099</v>
      </c>
    </row>
    <row r="4121" spans="4:68">
      <c r="D4121" s="174" t="s">
        <v>12675</v>
      </c>
      <c r="E4121" s="175">
        <v>11089.71</v>
      </c>
      <c r="F4121" s="174" t="s">
        <v>3409</v>
      </c>
      <c r="G4121" s="174" t="s">
        <v>3127</v>
      </c>
      <c r="H4121" s="174" t="s">
        <v>166</v>
      </c>
      <c r="I4121" s="174" t="s">
        <v>12676</v>
      </c>
      <c r="J4121" s="174" t="s">
        <v>12677</v>
      </c>
      <c r="K4121" s="174"/>
      <c r="L4121" s="174" t="s">
        <v>4405</v>
      </c>
      <c r="M4121" s="174" t="s">
        <v>12678</v>
      </c>
      <c r="N4121" s="176">
        <v>960</v>
      </c>
      <c r="O4121" s="174" t="s">
        <v>3407</v>
      </c>
      <c r="P4121" s="177">
        <v>39994</v>
      </c>
      <c r="Q4121" s="176">
        <v>48</v>
      </c>
      <c r="R4121" s="175">
        <v>554.48</v>
      </c>
      <c r="S4121" s="175">
        <v>10535.23</v>
      </c>
      <c r="T4121" s="178">
        <v>0</v>
      </c>
      <c r="U4121" s="96">
        <v>6</v>
      </c>
      <c r="V4121" s="38" t="s">
        <v>116</v>
      </c>
      <c r="W4121" s="38"/>
      <c r="X4121" s="137">
        <v>138.621375</v>
      </c>
      <c r="Y4121" s="138">
        <v>69214</v>
      </c>
      <c r="Z4121" s="179">
        <v>76</v>
      </c>
      <c r="AA4121" s="139">
        <v>2089</v>
      </c>
      <c r="AB4121" s="131"/>
      <c r="AC4121" s="38"/>
      <c r="AD4121" s="140">
        <v>10535.23</v>
      </c>
      <c r="AE4121" s="141">
        <v>10396.608624999999</v>
      </c>
      <c r="AF4121" s="141">
        <v>10257.987249999998</v>
      </c>
      <c r="AG4121" s="141">
        <v>10119.365874999998</v>
      </c>
      <c r="AH4121" s="141">
        <v>9980.7444999999971</v>
      </c>
      <c r="AI4121" s="141">
        <v>9842.1231249999964</v>
      </c>
      <c r="AJ4121" s="141">
        <v>9703.5017499999958</v>
      </c>
      <c r="AK4121" s="141">
        <v>9564.8803749999952</v>
      </c>
      <c r="AL4121" s="141">
        <v>9426.2589999999946</v>
      </c>
      <c r="AM4121" s="141">
        <v>9287.6376249999939</v>
      </c>
      <c r="AN4121" s="141">
        <v>9149.0162499999933</v>
      </c>
      <c r="AO4121" s="141">
        <v>9010.3948749999927</v>
      </c>
      <c r="AP4121" s="141">
        <v>8871.7734999999921</v>
      </c>
      <c r="AQ4121" s="141">
        <v>8733.1521249999914</v>
      </c>
      <c r="AR4121" s="141">
        <v>8594.5307499999908</v>
      </c>
      <c r="AS4121" s="141">
        <v>8455.9093749999902</v>
      </c>
      <c r="AT4121" s="141">
        <v>8317.2879999999896</v>
      </c>
      <c r="AU4121" s="141">
        <v>8178.6666249999898</v>
      </c>
      <c r="AV4121" s="141">
        <v>8040.0452499999901</v>
      </c>
      <c r="AW4121" s="141">
        <v>7901.4238749999904</v>
      </c>
      <c r="AX4121" s="141">
        <v>7762.8024999999907</v>
      </c>
      <c r="AY4121" s="141">
        <v>7624.181124999991</v>
      </c>
      <c r="AZ4121" s="141">
        <v>7485.5597499999913</v>
      </c>
      <c r="BA4121" s="141">
        <v>7346.9383749999915</v>
      </c>
      <c r="BB4121" s="141">
        <v>7208.3169999999918</v>
      </c>
      <c r="BC4121" s="141">
        <v>7069.6956249999921</v>
      </c>
      <c r="BD4121" s="141">
        <v>6931.0742499999924</v>
      </c>
      <c r="BE4121" s="141">
        <v>6792.4528749999927</v>
      </c>
      <c r="BF4121" s="141">
        <v>6653.831499999993</v>
      </c>
      <c r="BG4121" s="141">
        <v>6515.2101249999932</v>
      </c>
      <c r="BH4121" s="141">
        <v>6376.5887499999935</v>
      </c>
      <c r="BI4121" s="141">
        <v>6237.9673749999938</v>
      </c>
      <c r="BJ4121" s="141">
        <v>6099.3459999999941</v>
      </c>
      <c r="BK4121" s="141">
        <v>5960.7246249999944</v>
      </c>
      <c r="BL4121" s="141">
        <v>5822.1032499999947</v>
      </c>
      <c r="BM4121" s="141">
        <v>5683.4818749999949</v>
      </c>
      <c r="BN4121" s="141">
        <v>5544.8604999999952</v>
      </c>
      <c r="BO4121" s="141">
        <v>5406.2391249999955</v>
      </c>
      <c r="BP4121" s="141">
        <v>5267.6177499999958</v>
      </c>
    </row>
    <row r="4122" spans="4:68" ht="15.75">
      <c r="D4122" s="174" t="s">
        <v>12679</v>
      </c>
      <c r="E4122" s="175">
        <v>547.33000000000004</v>
      </c>
      <c r="F4122" s="174" t="s">
        <v>3409</v>
      </c>
      <c r="G4122" s="174" t="s">
        <v>3127</v>
      </c>
      <c r="H4122" s="174" t="s">
        <v>166</v>
      </c>
      <c r="I4122" s="174" t="s">
        <v>12680</v>
      </c>
      <c r="J4122" s="174" t="s">
        <v>12681</v>
      </c>
      <c r="K4122" s="174"/>
      <c r="L4122" s="174" t="s">
        <v>4405</v>
      </c>
      <c r="M4122" s="174" t="s">
        <v>12682</v>
      </c>
      <c r="N4122" s="176">
        <v>960</v>
      </c>
      <c r="O4122" s="174" t="s">
        <v>3407</v>
      </c>
      <c r="P4122" s="177">
        <v>39994</v>
      </c>
      <c r="Q4122" s="176">
        <v>48</v>
      </c>
      <c r="R4122" s="175">
        <v>27.36</v>
      </c>
      <c r="S4122" s="175">
        <v>519.97</v>
      </c>
      <c r="T4122" s="161">
        <v>0</v>
      </c>
      <c r="U4122" s="96">
        <v>6</v>
      </c>
      <c r="V4122" s="38" t="s">
        <v>116</v>
      </c>
      <c r="W4122" s="38"/>
      <c r="X4122" s="137">
        <v>6.8416250000000005</v>
      </c>
      <c r="Y4122" s="138">
        <v>69214</v>
      </c>
      <c r="Z4122" s="179">
        <v>76</v>
      </c>
      <c r="AA4122" s="139">
        <v>2089</v>
      </c>
      <c r="AB4122" s="131"/>
      <c r="AC4122" s="38"/>
      <c r="AD4122" s="140">
        <v>519.97</v>
      </c>
      <c r="AE4122" s="141">
        <v>513.12837500000001</v>
      </c>
      <c r="AF4122" s="141">
        <v>506.28674999999998</v>
      </c>
      <c r="AG4122" s="141">
        <v>499.44512499999996</v>
      </c>
      <c r="AH4122" s="141">
        <v>492.60349999999994</v>
      </c>
      <c r="AI4122" s="141">
        <v>485.76187499999992</v>
      </c>
      <c r="AJ4122" s="141">
        <v>478.9202499999999</v>
      </c>
      <c r="AK4122" s="141">
        <v>472.07862499999987</v>
      </c>
      <c r="AL4122" s="141">
        <v>465.23699999999985</v>
      </c>
      <c r="AM4122" s="141">
        <v>458.39537499999983</v>
      </c>
      <c r="AN4122" s="141">
        <v>451.55374999999981</v>
      </c>
      <c r="AO4122" s="141">
        <v>444.71212499999979</v>
      </c>
      <c r="AP4122" s="141">
        <v>437.87049999999977</v>
      </c>
      <c r="AQ4122" s="141">
        <v>431.02887499999974</v>
      </c>
      <c r="AR4122" s="141">
        <v>424.18724999999972</v>
      </c>
      <c r="AS4122" s="141">
        <v>417.3456249999997</v>
      </c>
      <c r="AT4122" s="141">
        <v>410.50399999999968</v>
      </c>
      <c r="AU4122" s="141">
        <v>403.66237499999966</v>
      </c>
      <c r="AV4122" s="141">
        <v>396.82074999999963</v>
      </c>
      <c r="AW4122" s="141">
        <v>389.97912499999961</v>
      </c>
      <c r="AX4122" s="141">
        <v>383.13749999999959</v>
      </c>
      <c r="AY4122" s="141">
        <v>376.29587499999957</v>
      </c>
      <c r="AZ4122" s="141">
        <v>369.45424999999955</v>
      </c>
      <c r="BA4122" s="141">
        <v>362.61262499999953</v>
      </c>
      <c r="BB4122" s="141">
        <v>355.7709999999995</v>
      </c>
      <c r="BC4122" s="141">
        <v>348.92937499999948</v>
      </c>
      <c r="BD4122" s="141">
        <v>342.08774999999946</v>
      </c>
      <c r="BE4122" s="141">
        <v>335.24612499999944</v>
      </c>
      <c r="BF4122" s="141">
        <v>328.40449999999942</v>
      </c>
      <c r="BG4122" s="141">
        <v>321.56287499999939</v>
      </c>
      <c r="BH4122" s="141">
        <v>314.72124999999937</v>
      </c>
      <c r="BI4122" s="141">
        <v>307.87962499999935</v>
      </c>
      <c r="BJ4122" s="141">
        <v>301.03799999999933</v>
      </c>
      <c r="BK4122" s="141">
        <v>294.19637499999931</v>
      </c>
      <c r="BL4122" s="141">
        <v>287.35474999999929</v>
      </c>
      <c r="BM4122" s="141">
        <v>280.51312499999926</v>
      </c>
      <c r="BN4122" s="141">
        <v>273.67149999999924</v>
      </c>
      <c r="BO4122" s="141">
        <v>266.82987499999922</v>
      </c>
      <c r="BP4122" s="141">
        <v>259.9882499999992</v>
      </c>
    </row>
    <row r="4123" spans="4:68" ht="15.75">
      <c r="D4123" s="174" t="s">
        <v>12683</v>
      </c>
      <c r="E4123" s="176">
        <v>40662</v>
      </c>
      <c r="F4123" s="174" t="s">
        <v>3409</v>
      </c>
      <c r="G4123" s="174" t="s">
        <v>3127</v>
      </c>
      <c r="H4123" s="174" t="s">
        <v>166</v>
      </c>
      <c r="I4123" s="174" t="s">
        <v>12684</v>
      </c>
      <c r="J4123" s="174" t="s">
        <v>12685</v>
      </c>
      <c r="K4123" s="174"/>
      <c r="L4123" s="174" t="s">
        <v>4405</v>
      </c>
      <c r="M4123" s="174" t="s">
        <v>12686</v>
      </c>
      <c r="N4123" s="176">
        <v>960</v>
      </c>
      <c r="O4123" s="174" t="s">
        <v>3407</v>
      </c>
      <c r="P4123" s="177">
        <v>39994</v>
      </c>
      <c r="Q4123" s="176">
        <v>48</v>
      </c>
      <c r="R4123" s="175">
        <v>2033.08</v>
      </c>
      <c r="S4123" s="175">
        <v>38628.92</v>
      </c>
      <c r="T4123" s="161">
        <v>0</v>
      </c>
      <c r="U4123" s="96">
        <v>6</v>
      </c>
      <c r="V4123" s="38" t="s">
        <v>116</v>
      </c>
      <c r="W4123" s="38"/>
      <c r="X4123" s="137">
        <v>508.27500000000003</v>
      </c>
      <c r="Y4123" s="138">
        <v>69214</v>
      </c>
      <c r="Z4123" s="179">
        <v>76</v>
      </c>
      <c r="AA4123" s="139">
        <v>2089</v>
      </c>
      <c r="AB4123" s="131"/>
      <c r="AC4123" s="38"/>
      <c r="AD4123" s="140">
        <v>38628.92</v>
      </c>
      <c r="AE4123" s="141">
        <v>38120.644999999997</v>
      </c>
      <c r="AF4123" s="141">
        <v>37612.369999999995</v>
      </c>
      <c r="AG4123" s="141">
        <v>37104.094999999994</v>
      </c>
      <c r="AH4123" s="141">
        <v>36595.819999999992</v>
      </c>
      <c r="AI4123" s="141">
        <v>36087.544999999991</v>
      </c>
      <c r="AJ4123" s="141">
        <v>35579.26999999999</v>
      </c>
      <c r="AK4123" s="141">
        <v>35070.994999999988</v>
      </c>
      <c r="AL4123" s="141">
        <v>34562.719999999987</v>
      </c>
      <c r="AM4123" s="141">
        <v>34054.444999999985</v>
      </c>
      <c r="AN4123" s="141">
        <v>33546.169999999984</v>
      </c>
      <c r="AO4123" s="141">
        <v>33037.894999999982</v>
      </c>
      <c r="AP4123" s="141">
        <v>32529.619999999981</v>
      </c>
      <c r="AQ4123" s="141">
        <v>32021.344999999979</v>
      </c>
      <c r="AR4123" s="141">
        <v>31513.069999999978</v>
      </c>
      <c r="AS4123" s="141">
        <v>31004.794999999976</v>
      </c>
      <c r="AT4123" s="141">
        <v>30496.519999999975</v>
      </c>
      <c r="AU4123" s="141">
        <v>29988.244999999974</v>
      </c>
      <c r="AV4123" s="141">
        <v>29479.969999999972</v>
      </c>
      <c r="AW4123" s="141">
        <v>28971.694999999971</v>
      </c>
      <c r="AX4123" s="141">
        <v>28463.419999999969</v>
      </c>
      <c r="AY4123" s="141">
        <v>27955.144999999968</v>
      </c>
      <c r="AZ4123" s="141">
        <v>27446.869999999966</v>
      </c>
      <c r="BA4123" s="141">
        <v>26938.594999999965</v>
      </c>
      <c r="BB4123" s="141">
        <v>26430.319999999963</v>
      </c>
      <c r="BC4123" s="141">
        <v>25922.044999999962</v>
      </c>
      <c r="BD4123" s="141">
        <v>25413.76999999996</v>
      </c>
      <c r="BE4123" s="141">
        <v>24905.494999999959</v>
      </c>
      <c r="BF4123" s="141">
        <v>24397.219999999958</v>
      </c>
      <c r="BG4123" s="141">
        <v>23888.944999999956</v>
      </c>
      <c r="BH4123" s="141">
        <v>23380.669999999955</v>
      </c>
      <c r="BI4123" s="141">
        <v>22872.394999999953</v>
      </c>
      <c r="BJ4123" s="141">
        <v>22364.119999999952</v>
      </c>
      <c r="BK4123" s="141">
        <v>21855.84499999995</v>
      </c>
      <c r="BL4123" s="141">
        <v>21347.569999999949</v>
      </c>
      <c r="BM4123" s="141">
        <v>20839.294999999947</v>
      </c>
      <c r="BN4123" s="141">
        <v>20331.019999999946</v>
      </c>
      <c r="BO4123" s="141">
        <v>19822.744999999944</v>
      </c>
      <c r="BP4123" s="141">
        <v>19314.469999999943</v>
      </c>
    </row>
    <row r="4124" spans="4:68" ht="15.75">
      <c r="D4124" s="174" t="s">
        <v>12687</v>
      </c>
      <c r="E4124" s="175">
        <v>85217.17</v>
      </c>
      <c r="F4124" s="174" t="s">
        <v>3409</v>
      </c>
      <c r="G4124" s="174" t="s">
        <v>3127</v>
      </c>
      <c r="H4124" s="174" t="s">
        <v>166</v>
      </c>
      <c r="I4124" s="174" t="s">
        <v>12688</v>
      </c>
      <c r="J4124" s="174" t="s">
        <v>12689</v>
      </c>
      <c r="K4124" s="174"/>
      <c r="L4124" s="174" t="s">
        <v>4405</v>
      </c>
      <c r="M4124" s="174" t="s">
        <v>12690</v>
      </c>
      <c r="N4124" s="176">
        <v>960</v>
      </c>
      <c r="O4124" s="174" t="s">
        <v>3407</v>
      </c>
      <c r="P4124" s="177">
        <v>39994</v>
      </c>
      <c r="Q4124" s="176">
        <v>48</v>
      </c>
      <c r="R4124" s="175">
        <v>4260.84</v>
      </c>
      <c r="S4124" s="175">
        <v>80956.33</v>
      </c>
      <c r="T4124" s="161">
        <v>0</v>
      </c>
      <c r="U4124" s="96">
        <v>2</v>
      </c>
      <c r="V4124" s="38" t="s">
        <v>112</v>
      </c>
      <c r="W4124" s="38"/>
      <c r="X4124" s="137">
        <v>1065.2146249999998</v>
      </c>
      <c r="Y4124" s="138">
        <v>69214</v>
      </c>
      <c r="Z4124" s="179">
        <v>76</v>
      </c>
      <c r="AA4124" s="139">
        <v>2089</v>
      </c>
      <c r="AB4124" s="131"/>
      <c r="AC4124" s="38"/>
      <c r="AD4124" s="140">
        <v>80956.33</v>
      </c>
      <c r="AE4124" s="141">
        <v>79891.115375000008</v>
      </c>
      <c r="AF4124" s="141">
        <v>78825.900750000015</v>
      </c>
      <c r="AG4124" s="141">
        <v>77760.686125000022</v>
      </c>
      <c r="AH4124" s="141">
        <v>76695.471500000029</v>
      </c>
      <c r="AI4124" s="141">
        <v>75630.256875000036</v>
      </c>
      <c r="AJ4124" s="141">
        <v>74565.042250000042</v>
      </c>
      <c r="AK4124" s="141">
        <v>73499.827625000049</v>
      </c>
      <c r="AL4124" s="141">
        <v>72434.613000000056</v>
      </c>
      <c r="AM4124" s="141">
        <v>71369.398375000063</v>
      </c>
      <c r="AN4124" s="141">
        <v>70304.183750000069</v>
      </c>
      <c r="AO4124" s="141">
        <v>69238.969125000076</v>
      </c>
      <c r="AP4124" s="141">
        <v>68173.754500000083</v>
      </c>
      <c r="AQ4124" s="141">
        <v>67108.53987500009</v>
      </c>
      <c r="AR4124" s="141">
        <v>66043.325250000096</v>
      </c>
      <c r="AS4124" s="141">
        <v>64978.110625000096</v>
      </c>
      <c r="AT4124" s="141">
        <v>63912.896000000095</v>
      </c>
      <c r="AU4124" s="141">
        <v>62847.681375000095</v>
      </c>
      <c r="AV4124" s="141">
        <v>61782.466750000094</v>
      </c>
      <c r="AW4124" s="141">
        <v>60717.252125000094</v>
      </c>
      <c r="AX4124" s="141">
        <v>59652.037500000093</v>
      </c>
      <c r="AY4124" s="141">
        <v>58586.822875000093</v>
      </c>
      <c r="AZ4124" s="141">
        <v>57521.608250000092</v>
      </c>
      <c r="BA4124" s="141">
        <v>56456.393625000092</v>
      </c>
      <c r="BB4124" s="141">
        <v>55391.179000000091</v>
      </c>
      <c r="BC4124" s="141">
        <v>54325.964375000091</v>
      </c>
      <c r="BD4124" s="141">
        <v>53260.74975000009</v>
      </c>
      <c r="BE4124" s="141">
        <v>52195.535125000089</v>
      </c>
      <c r="BF4124" s="141">
        <v>51130.320500000089</v>
      </c>
      <c r="BG4124" s="141">
        <v>50065.105875000088</v>
      </c>
      <c r="BH4124" s="141">
        <v>48999.891250000088</v>
      </c>
      <c r="BI4124" s="141">
        <v>47934.676625000087</v>
      </c>
      <c r="BJ4124" s="141">
        <v>46869.462000000087</v>
      </c>
      <c r="BK4124" s="141">
        <v>45804.247375000086</v>
      </c>
      <c r="BL4124" s="141">
        <v>44739.032750000086</v>
      </c>
      <c r="BM4124" s="141">
        <v>43673.818125000085</v>
      </c>
      <c r="BN4124" s="141">
        <v>42608.603500000085</v>
      </c>
      <c r="BO4124" s="141">
        <v>41543.388875000084</v>
      </c>
      <c r="BP4124" s="141">
        <v>40478.174250000084</v>
      </c>
    </row>
    <row r="4125" spans="4:68" ht="15.75">
      <c r="D4125" s="174" t="s">
        <v>12691</v>
      </c>
      <c r="E4125" s="175">
        <v>11241.75</v>
      </c>
      <c r="F4125" s="174" t="s">
        <v>3409</v>
      </c>
      <c r="G4125" s="174" t="s">
        <v>3127</v>
      </c>
      <c r="H4125" s="174" t="s">
        <v>166</v>
      </c>
      <c r="I4125" s="174" t="s">
        <v>12692</v>
      </c>
      <c r="J4125" s="174" t="s">
        <v>12693</v>
      </c>
      <c r="K4125" s="174"/>
      <c r="L4125" s="174" t="s">
        <v>4405</v>
      </c>
      <c r="M4125" s="174" t="s">
        <v>12694</v>
      </c>
      <c r="N4125" s="176">
        <v>960</v>
      </c>
      <c r="O4125" s="174" t="s">
        <v>3407</v>
      </c>
      <c r="P4125" s="177">
        <v>39994</v>
      </c>
      <c r="Q4125" s="176">
        <v>48</v>
      </c>
      <c r="R4125" s="175">
        <v>562.08000000000004</v>
      </c>
      <c r="S4125" s="175">
        <v>10679.67</v>
      </c>
      <c r="T4125" s="161">
        <v>0</v>
      </c>
      <c r="U4125" s="96">
        <v>6</v>
      </c>
      <c r="V4125" s="38" t="s">
        <v>116</v>
      </c>
      <c r="W4125" s="38"/>
      <c r="X4125" s="137">
        <v>140.52187500000002</v>
      </c>
      <c r="Y4125" s="138">
        <v>69214</v>
      </c>
      <c r="Z4125" s="179">
        <v>76</v>
      </c>
      <c r="AA4125" s="139">
        <v>2089</v>
      </c>
      <c r="AB4125" s="131"/>
      <c r="AC4125" s="38"/>
      <c r="AD4125" s="140">
        <v>10679.67</v>
      </c>
      <c r="AE4125" s="141">
        <v>10539.148125</v>
      </c>
      <c r="AF4125" s="141">
        <v>10398.626249999999</v>
      </c>
      <c r="AG4125" s="141">
        <v>10258.104374999999</v>
      </c>
      <c r="AH4125" s="141">
        <v>10117.582499999999</v>
      </c>
      <c r="AI4125" s="141">
        <v>9977.0606249999983</v>
      </c>
      <c r="AJ4125" s="141">
        <v>9836.5387499999979</v>
      </c>
      <c r="AK4125" s="141">
        <v>9696.0168749999975</v>
      </c>
      <c r="AL4125" s="141">
        <v>9555.4949999999972</v>
      </c>
      <c r="AM4125" s="141">
        <v>9414.9731249999968</v>
      </c>
      <c r="AN4125" s="141">
        <v>9274.4512499999964</v>
      </c>
      <c r="AO4125" s="141">
        <v>9133.9293749999961</v>
      </c>
      <c r="AP4125" s="141">
        <v>8993.4074999999957</v>
      </c>
      <c r="AQ4125" s="141">
        <v>8852.8856249999953</v>
      </c>
      <c r="AR4125" s="141">
        <v>8712.363749999995</v>
      </c>
      <c r="AS4125" s="141">
        <v>8571.8418749999946</v>
      </c>
      <c r="AT4125" s="141">
        <v>8431.3199999999943</v>
      </c>
      <c r="AU4125" s="141">
        <v>8290.7981249999939</v>
      </c>
      <c r="AV4125" s="141">
        <v>8150.2762499999935</v>
      </c>
      <c r="AW4125" s="141">
        <v>8009.7543749999932</v>
      </c>
      <c r="AX4125" s="141">
        <v>7869.2324999999928</v>
      </c>
      <c r="AY4125" s="141">
        <v>7728.7106249999924</v>
      </c>
      <c r="AZ4125" s="141">
        <v>7588.1887499999921</v>
      </c>
      <c r="BA4125" s="141">
        <v>7447.6668749999917</v>
      </c>
      <c r="BB4125" s="141">
        <v>7307.1449999999913</v>
      </c>
      <c r="BC4125" s="141">
        <v>7166.623124999991</v>
      </c>
      <c r="BD4125" s="141">
        <v>7026.1012499999906</v>
      </c>
      <c r="BE4125" s="141">
        <v>6885.5793749999903</v>
      </c>
      <c r="BF4125" s="141">
        <v>6745.0574999999899</v>
      </c>
      <c r="BG4125" s="141">
        <v>6604.5356249999895</v>
      </c>
      <c r="BH4125" s="141">
        <v>6464.0137499999892</v>
      </c>
      <c r="BI4125" s="141">
        <v>6323.4918749999888</v>
      </c>
      <c r="BJ4125" s="141">
        <v>6182.9699999999884</v>
      </c>
      <c r="BK4125" s="141">
        <v>6042.4481249999881</v>
      </c>
      <c r="BL4125" s="141">
        <v>5901.9262499999877</v>
      </c>
      <c r="BM4125" s="141">
        <v>5761.4043749999873</v>
      </c>
      <c r="BN4125" s="141">
        <v>5620.882499999987</v>
      </c>
      <c r="BO4125" s="141">
        <v>5480.3606249999866</v>
      </c>
      <c r="BP4125" s="141">
        <v>5339.8387499999862</v>
      </c>
    </row>
    <row r="4126" spans="4:68" ht="15.75">
      <c r="D4126" s="174" t="s">
        <v>12695</v>
      </c>
      <c r="E4126" s="176">
        <v>74271</v>
      </c>
      <c r="F4126" s="174" t="s">
        <v>3409</v>
      </c>
      <c r="G4126" s="174" t="s">
        <v>3127</v>
      </c>
      <c r="H4126" s="174" t="s">
        <v>166</v>
      </c>
      <c r="I4126" s="174" t="s">
        <v>12696</v>
      </c>
      <c r="J4126" s="174" t="s">
        <v>12697</v>
      </c>
      <c r="K4126" s="174"/>
      <c r="L4126" s="174" t="s">
        <v>4405</v>
      </c>
      <c r="M4126" s="174" t="s">
        <v>12698</v>
      </c>
      <c r="N4126" s="176">
        <v>960</v>
      </c>
      <c r="O4126" s="174" t="s">
        <v>3407</v>
      </c>
      <c r="P4126" s="177">
        <v>39994</v>
      </c>
      <c r="Q4126" s="176">
        <v>48</v>
      </c>
      <c r="R4126" s="175">
        <v>3713.52</v>
      </c>
      <c r="S4126" s="175">
        <v>70557.48</v>
      </c>
      <c r="T4126" s="161">
        <v>0</v>
      </c>
      <c r="U4126" s="96">
        <v>6</v>
      </c>
      <c r="V4126" s="38" t="s">
        <v>116</v>
      </c>
      <c r="W4126" s="38"/>
      <c r="X4126" s="137">
        <v>928.38749999999993</v>
      </c>
      <c r="Y4126" s="138">
        <v>69214</v>
      </c>
      <c r="Z4126" s="179">
        <v>76</v>
      </c>
      <c r="AA4126" s="139">
        <v>2089</v>
      </c>
      <c r="AB4126" s="131"/>
      <c r="AC4126" s="38"/>
      <c r="AD4126" s="140">
        <v>70557.48</v>
      </c>
      <c r="AE4126" s="141">
        <v>69629.092499999999</v>
      </c>
      <c r="AF4126" s="141">
        <v>68700.705000000002</v>
      </c>
      <c r="AG4126" s="141">
        <v>67772.317500000005</v>
      </c>
      <c r="AH4126" s="141">
        <v>66843.930000000008</v>
      </c>
      <c r="AI4126" s="141">
        <v>65915.54250000001</v>
      </c>
      <c r="AJ4126" s="141">
        <v>64987.155000000013</v>
      </c>
      <c r="AK4126" s="141">
        <v>64058.767500000016</v>
      </c>
      <c r="AL4126" s="141">
        <v>63130.380000000019</v>
      </c>
      <c r="AM4126" s="141">
        <v>62201.992500000022</v>
      </c>
      <c r="AN4126" s="141">
        <v>61273.605000000025</v>
      </c>
      <c r="AO4126" s="141">
        <v>60345.217500000028</v>
      </c>
      <c r="AP4126" s="141">
        <v>59416.830000000031</v>
      </c>
      <c r="AQ4126" s="141">
        <v>58488.442500000034</v>
      </c>
      <c r="AR4126" s="141">
        <v>57560.055000000037</v>
      </c>
      <c r="AS4126" s="141">
        <v>56631.66750000004</v>
      </c>
      <c r="AT4126" s="141">
        <v>55703.280000000042</v>
      </c>
      <c r="AU4126" s="141">
        <v>54774.892500000045</v>
      </c>
      <c r="AV4126" s="141">
        <v>53846.505000000048</v>
      </c>
      <c r="AW4126" s="141">
        <v>52918.117500000051</v>
      </c>
      <c r="AX4126" s="141">
        <v>51989.730000000054</v>
      </c>
      <c r="AY4126" s="141">
        <v>51061.342500000057</v>
      </c>
      <c r="AZ4126" s="141">
        <v>50132.95500000006</v>
      </c>
      <c r="BA4126" s="141">
        <v>49204.567500000063</v>
      </c>
      <c r="BB4126" s="141">
        <v>48276.180000000066</v>
      </c>
      <c r="BC4126" s="141">
        <v>47347.792500000069</v>
      </c>
      <c r="BD4126" s="141">
        <v>46419.405000000072</v>
      </c>
      <c r="BE4126" s="141">
        <v>45491.017500000075</v>
      </c>
      <c r="BF4126" s="141">
        <v>44562.630000000077</v>
      </c>
      <c r="BG4126" s="141">
        <v>43634.24250000008</v>
      </c>
      <c r="BH4126" s="141">
        <v>42705.855000000083</v>
      </c>
      <c r="BI4126" s="141">
        <v>41777.467500000086</v>
      </c>
      <c r="BJ4126" s="141">
        <v>40849.080000000089</v>
      </c>
      <c r="BK4126" s="141">
        <v>39920.692500000092</v>
      </c>
      <c r="BL4126" s="141">
        <v>38992.305000000095</v>
      </c>
      <c r="BM4126" s="141">
        <v>38063.917500000098</v>
      </c>
      <c r="BN4126" s="141">
        <v>37135.530000000101</v>
      </c>
      <c r="BO4126" s="141">
        <v>36207.142500000104</v>
      </c>
      <c r="BP4126" s="141">
        <v>35278.755000000107</v>
      </c>
    </row>
    <row r="4127" spans="4:68" ht="15.75">
      <c r="D4127" s="174" t="s">
        <v>12699</v>
      </c>
      <c r="E4127" s="176">
        <v>39720</v>
      </c>
      <c r="F4127" s="174" t="s">
        <v>3409</v>
      </c>
      <c r="G4127" s="174" t="s">
        <v>3127</v>
      </c>
      <c r="H4127" s="174" t="s">
        <v>166</v>
      </c>
      <c r="I4127" s="174" t="s">
        <v>12700</v>
      </c>
      <c r="J4127" s="174" t="s">
        <v>12701</v>
      </c>
      <c r="K4127" s="174"/>
      <c r="L4127" s="174" t="s">
        <v>4405</v>
      </c>
      <c r="M4127" s="174" t="s">
        <v>12702</v>
      </c>
      <c r="N4127" s="176">
        <v>960</v>
      </c>
      <c r="O4127" s="174" t="s">
        <v>3407</v>
      </c>
      <c r="P4127" s="177">
        <v>39994</v>
      </c>
      <c r="Q4127" s="176">
        <v>48</v>
      </c>
      <c r="R4127" s="176">
        <v>1986</v>
      </c>
      <c r="S4127" s="176">
        <v>37734</v>
      </c>
      <c r="T4127" s="161">
        <v>0</v>
      </c>
      <c r="U4127" s="96">
        <v>6</v>
      </c>
      <c r="V4127" s="38" t="s">
        <v>116</v>
      </c>
      <c r="W4127" s="38"/>
      <c r="X4127" s="137">
        <v>496.5</v>
      </c>
      <c r="Y4127" s="138">
        <v>69214</v>
      </c>
      <c r="Z4127" s="179">
        <v>76</v>
      </c>
      <c r="AA4127" s="139">
        <v>2089</v>
      </c>
      <c r="AB4127" s="131"/>
      <c r="AC4127" s="38"/>
      <c r="AD4127" s="140">
        <v>37734</v>
      </c>
      <c r="AE4127" s="141">
        <v>37237.5</v>
      </c>
      <c r="AF4127" s="141">
        <v>36741</v>
      </c>
      <c r="AG4127" s="141">
        <v>36244.5</v>
      </c>
      <c r="AH4127" s="141">
        <v>35748</v>
      </c>
      <c r="AI4127" s="141">
        <v>35251.5</v>
      </c>
      <c r="AJ4127" s="141">
        <v>34755</v>
      </c>
      <c r="AK4127" s="141">
        <v>34258.5</v>
      </c>
      <c r="AL4127" s="141">
        <v>33762</v>
      </c>
      <c r="AM4127" s="141">
        <v>33265.5</v>
      </c>
      <c r="AN4127" s="141">
        <v>32769</v>
      </c>
      <c r="AO4127" s="141">
        <v>32272.5</v>
      </c>
      <c r="AP4127" s="141">
        <v>31776</v>
      </c>
      <c r="AQ4127" s="141">
        <v>31279.5</v>
      </c>
      <c r="AR4127" s="141">
        <v>30783</v>
      </c>
      <c r="AS4127" s="141">
        <v>30286.5</v>
      </c>
      <c r="AT4127" s="141">
        <v>29790</v>
      </c>
      <c r="AU4127" s="141">
        <v>29293.5</v>
      </c>
      <c r="AV4127" s="141">
        <v>28797</v>
      </c>
      <c r="AW4127" s="141">
        <v>28300.5</v>
      </c>
      <c r="AX4127" s="141">
        <v>27804</v>
      </c>
      <c r="AY4127" s="141">
        <v>27307.5</v>
      </c>
      <c r="AZ4127" s="141">
        <v>26811</v>
      </c>
      <c r="BA4127" s="141">
        <v>26314.5</v>
      </c>
      <c r="BB4127" s="141">
        <v>25818</v>
      </c>
      <c r="BC4127" s="141">
        <v>25321.5</v>
      </c>
      <c r="BD4127" s="141">
        <v>24825</v>
      </c>
      <c r="BE4127" s="141">
        <v>24328.5</v>
      </c>
      <c r="BF4127" s="141">
        <v>23832</v>
      </c>
      <c r="BG4127" s="141">
        <v>23335.5</v>
      </c>
      <c r="BH4127" s="141">
        <v>22839</v>
      </c>
      <c r="BI4127" s="141">
        <v>22342.5</v>
      </c>
      <c r="BJ4127" s="141">
        <v>21846</v>
      </c>
      <c r="BK4127" s="141">
        <v>21349.5</v>
      </c>
      <c r="BL4127" s="141">
        <v>20853</v>
      </c>
      <c r="BM4127" s="141">
        <v>20356.5</v>
      </c>
      <c r="BN4127" s="141">
        <v>19860</v>
      </c>
      <c r="BO4127" s="141">
        <v>19363.5</v>
      </c>
      <c r="BP4127" s="141">
        <v>18867</v>
      </c>
    </row>
    <row r="4128" spans="4:68" ht="15.75">
      <c r="D4128" s="174" t="s">
        <v>12703</v>
      </c>
      <c r="E4128" s="175">
        <v>4457.43</v>
      </c>
      <c r="F4128" s="174" t="s">
        <v>3409</v>
      </c>
      <c r="G4128" s="174" t="s">
        <v>3127</v>
      </c>
      <c r="H4128" s="174" t="s">
        <v>166</v>
      </c>
      <c r="I4128" s="174" t="s">
        <v>12704</v>
      </c>
      <c r="J4128" s="174" t="s">
        <v>12705</v>
      </c>
      <c r="K4128" s="174"/>
      <c r="L4128" s="174" t="s">
        <v>4405</v>
      </c>
      <c r="M4128" s="174" t="s">
        <v>12706</v>
      </c>
      <c r="N4128" s="176">
        <v>960</v>
      </c>
      <c r="O4128" s="174" t="s">
        <v>3407</v>
      </c>
      <c r="P4128" s="177">
        <v>39994</v>
      </c>
      <c r="Q4128" s="176">
        <v>48</v>
      </c>
      <c r="R4128" s="175">
        <v>222.84</v>
      </c>
      <c r="S4128" s="175">
        <v>4234.59</v>
      </c>
      <c r="T4128" s="161">
        <v>0</v>
      </c>
      <c r="U4128" s="96">
        <v>6</v>
      </c>
      <c r="V4128" s="38" t="s">
        <v>116</v>
      </c>
      <c r="W4128" s="38"/>
      <c r="X4128" s="137">
        <v>55.717875000000006</v>
      </c>
      <c r="Y4128" s="138">
        <v>69214</v>
      </c>
      <c r="Z4128" s="179">
        <v>76</v>
      </c>
      <c r="AA4128" s="139">
        <v>2089</v>
      </c>
      <c r="AB4128" s="131"/>
      <c r="AC4128" s="38"/>
      <c r="AD4128" s="140">
        <v>4234.59</v>
      </c>
      <c r="AE4128" s="141">
        <v>4178.8721249999999</v>
      </c>
      <c r="AF4128" s="141">
        <v>4123.1542499999996</v>
      </c>
      <c r="AG4128" s="141">
        <v>4067.4363749999998</v>
      </c>
      <c r="AH4128" s="141">
        <v>4011.7184999999999</v>
      </c>
      <c r="AI4128" s="141">
        <v>3956.0006250000001</v>
      </c>
      <c r="AJ4128" s="141">
        <v>3900.2827500000003</v>
      </c>
      <c r="AK4128" s="141">
        <v>3844.5648750000005</v>
      </c>
      <c r="AL4128" s="141">
        <v>3788.8470000000007</v>
      </c>
      <c r="AM4128" s="141">
        <v>3733.1291250000008</v>
      </c>
      <c r="AN4128" s="141">
        <v>3677.411250000001</v>
      </c>
      <c r="AO4128" s="141">
        <v>3621.6933750000012</v>
      </c>
      <c r="AP4128" s="141">
        <v>3565.9755000000014</v>
      </c>
      <c r="AQ4128" s="141">
        <v>3510.2576250000016</v>
      </c>
      <c r="AR4128" s="141">
        <v>3454.5397500000017</v>
      </c>
      <c r="AS4128" s="141">
        <v>3398.8218750000019</v>
      </c>
      <c r="AT4128" s="141">
        <v>3343.1040000000021</v>
      </c>
      <c r="AU4128" s="141">
        <v>3287.3861250000023</v>
      </c>
      <c r="AV4128" s="141">
        <v>3231.6682500000024</v>
      </c>
      <c r="AW4128" s="141">
        <v>3175.9503750000026</v>
      </c>
      <c r="AX4128" s="141">
        <v>3120.2325000000028</v>
      </c>
      <c r="AY4128" s="141">
        <v>3064.514625000003</v>
      </c>
      <c r="AZ4128" s="141">
        <v>3008.7967500000032</v>
      </c>
      <c r="BA4128" s="141">
        <v>2953.0788750000033</v>
      </c>
      <c r="BB4128" s="141">
        <v>2897.3610000000035</v>
      </c>
      <c r="BC4128" s="141">
        <v>2841.6431250000037</v>
      </c>
      <c r="BD4128" s="141">
        <v>2785.9252500000039</v>
      </c>
      <c r="BE4128" s="141">
        <v>2730.207375000004</v>
      </c>
      <c r="BF4128" s="141">
        <v>2674.4895000000042</v>
      </c>
      <c r="BG4128" s="141">
        <v>2618.7716250000044</v>
      </c>
      <c r="BH4128" s="141">
        <v>2563.0537500000046</v>
      </c>
      <c r="BI4128" s="141">
        <v>2507.3358750000048</v>
      </c>
      <c r="BJ4128" s="141">
        <v>2451.6180000000049</v>
      </c>
      <c r="BK4128" s="141">
        <v>2395.9001250000051</v>
      </c>
      <c r="BL4128" s="141">
        <v>2340.1822500000053</v>
      </c>
      <c r="BM4128" s="141">
        <v>2284.4643750000055</v>
      </c>
      <c r="BN4128" s="141">
        <v>2228.7465000000057</v>
      </c>
      <c r="BO4128" s="141">
        <v>2173.0286250000058</v>
      </c>
      <c r="BP4128" s="141">
        <v>2117.310750000006</v>
      </c>
    </row>
    <row r="4129" spans="4:68" ht="15.75">
      <c r="D4129" s="174" t="s">
        <v>12707</v>
      </c>
      <c r="E4129" s="175">
        <v>-7407.92</v>
      </c>
      <c r="F4129" s="174" t="s">
        <v>3540</v>
      </c>
      <c r="G4129" s="174" t="s">
        <v>12708</v>
      </c>
      <c r="H4129" s="174" t="s">
        <v>179</v>
      </c>
      <c r="I4129" s="174" t="s">
        <v>12709</v>
      </c>
      <c r="J4129" s="174" t="s">
        <v>12710</v>
      </c>
      <c r="K4129" s="174"/>
      <c r="L4129" s="174" t="s">
        <v>7136</v>
      </c>
      <c r="M4129" s="174" t="s">
        <v>7279</v>
      </c>
      <c r="N4129" s="176">
        <v>600</v>
      </c>
      <c r="O4129" s="174" t="s">
        <v>3407</v>
      </c>
      <c r="P4129" s="177">
        <v>23193</v>
      </c>
      <c r="Q4129" s="176">
        <v>600</v>
      </c>
      <c r="R4129" s="175">
        <v>-7395.16</v>
      </c>
      <c r="S4129" s="175">
        <v>-12.76</v>
      </c>
      <c r="T4129" s="161">
        <v>0</v>
      </c>
      <c r="U4129" s="96">
        <v>10</v>
      </c>
      <c r="V4129" s="38" t="s">
        <v>120</v>
      </c>
      <c r="W4129" s="38"/>
      <c r="X4129" s="137">
        <v>0</v>
      </c>
      <c r="Y4129" s="138">
        <v>41456</v>
      </c>
      <c r="Z4129" s="179">
        <v>0</v>
      </c>
      <c r="AA4129" s="139">
        <v>2013</v>
      </c>
      <c r="AB4129" s="131"/>
      <c r="AC4129" s="38"/>
      <c r="AD4129" s="140">
        <v>-12.76</v>
      </c>
      <c r="AE4129" s="141">
        <v>-12.76</v>
      </c>
      <c r="AF4129" s="141">
        <v>-12.76</v>
      </c>
      <c r="AG4129" s="141">
        <v>-12.76</v>
      </c>
      <c r="AH4129" s="141">
        <v>-12.76</v>
      </c>
      <c r="AI4129" s="141">
        <v>-12.76</v>
      </c>
      <c r="AJ4129" s="141">
        <v>-12.76</v>
      </c>
      <c r="AK4129" s="141">
        <v>-12.76</v>
      </c>
      <c r="AL4129" s="141">
        <v>-12.76</v>
      </c>
      <c r="AM4129" s="141">
        <v>-12.76</v>
      </c>
      <c r="AN4129" s="141">
        <v>-12.76</v>
      </c>
      <c r="AO4129" s="141">
        <v>-12.76</v>
      </c>
      <c r="AP4129" s="141">
        <v>-12.76</v>
      </c>
      <c r="AQ4129" s="141">
        <v>-12.76</v>
      </c>
      <c r="AR4129" s="141">
        <v>-12.76</v>
      </c>
      <c r="AS4129" s="141">
        <v>-12.76</v>
      </c>
      <c r="AT4129" s="141">
        <v>-12.76</v>
      </c>
      <c r="AU4129" s="141">
        <v>-12.76</v>
      </c>
      <c r="AV4129" s="141">
        <v>-12.76</v>
      </c>
      <c r="AW4129" s="141">
        <v>-12.76</v>
      </c>
      <c r="AX4129" s="141">
        <v>-12.76</v>
      </c>
      <c r="AY4129" s="141">
        <v>-12.76</v>
      </c>
      <c r="AZ4129" s="141">
        <v>-12.76</v>
      </c>
      <c r="BA4129" s="141">
        <v>-12.76</v>
      </c>
      <c r="BB4129" s="141">
        <v>-12.76</v>
      </c>
      <c r="BC4129" s="141">
        <v>-12.76</v>
      </c>
      <c r="BD4129" s="141">
        <v>-12.76</v>
      </c>
      <c r="BE4129" s="141">
        <v>-12.76</v>
      </c>
      <c r="BF4129" s="141">
        <v>-12.76</v>
      </c>
      <c r="BG4129" s="141">
        <v>-12.76</v>
      </c>
      <c r="BH4129" s="141">
        <v>-12.76</v>
      </c>
      <c r="BI4129" s="141">
        <v>-12.76</v>
      </c>
      <c r="BJ4129" s="141">
        <v>-12.76</v>
      </c>
      <c r="BK4129" s="141">
        <v>-12.76</v>
      </c>
      <c r="BL4129" s="141">
        <v>-12.76</v>
      </c>
      <c r="BM4129" s="141">
        <v>-12.76</v>
      </c>
      <c r="BN4129" s="141">
        <v>-12.76</v>
      </c>
      <c r="BO4129" s="141">
        <v>-12.76</v>
      </c>
      <c r="BP4129" s="141">
        <v>-12.76</v>
      </c>
    </row>
    <row r="4130" spans="4:68" ht="15.75">
      <c r="D4130" s="174" t="s">
        <v>12711</v>
      </c>
      <c r="E4130" s="175">
        <v>-17064.16</v>
      </c>
      <c r="F4130" s="174" t="s">
        <v>11290</v>
      </c>
      <c r="G4130" s="174" t="s">
        <v>12216</v>
      </c>
      <c r="H4130" s="174" t="s">
        <v>191</v>
      </c>
      <c r="I4130" s="174" t="s">
        <v>12712</v>
      </c>
      <c r="J4130" s="174" t="s">
        <v>12713</v>
      </c>
      <c r="K4130" s="174"/>
      <c r="L4130" s="174" t="s">
        <v>191</v>
      </c>
      <c r="M4130" s="174" t="s">
        <v>11730</v>
      </c>
      <c r="N4130" s="176">
        <v>960</v>
      </c>
      <c r="O4130" s="174" t="s">
        <v>3407</v>
      </c>
      <c r="P4130" s="177">
        <v>29403</v>
      </c>
      <c r="Q4130" s="176">
        <v>396</v>
      </c>
      <c r="R4130" s="175">
        <v>-7021.12</v>
      </c>
      <c r="S4130" s="175">
        <v>-10043.040000000001</v>
      </c>
      <c r="T4130" s="161">
        <v>0</v>
      </c>
      <c r="U4130" s="96">
        <v>6</v>
      </c>
      <c r="V4130" s="38" t="s">
        <v>116</v>
      </c>
      <c r="W4130" s="38"/>
      <c r="X4130" s="137">
        <v>-213.30200000000002</v>
      </c>
      <c r="Y4130" s="138">
        <v>58623</v>
      </c>
      <c r="Z4130" s="179">
        <v>47</v>
      </c>
      <c r="AA4130" s="139">
        <v>2060</v>
      </c>
      <c r="AB4130" s="131"/>
      <c r="AC4130" s="38"/>
      <c r="AD4130" s="140">
        <v>-10043.040000000001</v>
      </c>
      <c r="AE4130" s="141">
        <v>-9829.7380000000012</v>
      </c>
      <c r="AF4130" s="141">
        <v>-9616.4360000000015</v>
      </c>
      <c r="AG4130" s="141">
        <v>-9403.1340000000018</v>
      </c>
      <c r="AH4130" s="141">
        <v>-9189.8320000000022</v>
      </c>
      <c r="AI4130" s="141">
        <v>-8976.5300000000025</v>
      </c>
      <c r="AJ4130" s="141">
        <v>-8763.2280000000028</v>
      </c>
      <c r="AK4130" s="141">
        <v>-8549.9260000000031</v>
      </c>
      <c r="AL4130" s="141">
        <v>-8336.6240000000034</v>
      </c>
      <c r="AM4130" s="141">
        <v>-8123.3220000000038</v>
      </c>
      <c r="AN4130" s="141">
        <v>-7910.0200000000041</v>
      </c>
      <c r="AO4130" s="141">
        <v>-7696.7180000000044</v>
      </c>
      <c r="AP4130" s="141">
        <v>-7483.4160000000047</v>
      </c>
      <c r="AQ4130" s="141">
        <v>-7270.114000000005</v>
      </c>
      <c r="AR4130" s="141">
        <v>-7056.8120000000054</v>
      </c>
      <c r="AS4130" s="141">
        <v>-6843.5100000000057</v>
      </c>
      <c r="AT4130" s="141">
        <v>-6630.208000000006</v>
      </c>
      <c r="AU4130" s="141">
        <v>-6416.9060000000063</v>
      </c>
      <c r="AV4130" s="141">
        <v>-6203.6040000000066</v>
      </c>
      <c r="AW4130" s="141">
        <v>-5990.302000000007</v>
      </c>
      <c r="AX4130" s="141">
        <v>-5777.0000000000073</v>
      </c>
      <c r="AY4130" s="141">
        <v>-5563.6980000000076</v>
      </c>
      <c r="AZ4130" s="141">
        <v>-5350.3960000000079</v>
      </c>
      <c r="BA4130" s="141">
        <v>-5137.0940000000082</v>
      </c>
      <c r="BB4130" s="141">
        <v>-4923.7920000000086</v>
      </c>
      <c r="BC4130" s="141">
        <v>-4710.4900000000089</v>
      </c>
      <c r="BD4130" s="141">
        <v>-4497.1880000000092</v>
      </c>
      <c r="BE4130" s="141">
        <v>-4283.8860000000095</v>
      </c>
      <c r="BF4130" s="141">
        <v>-4070.5840000000094</v>
      </c>
      <c r="BG4130" s="141">
        <v>-3857.2820000000092</v>
      </c>
      <c r="BH4130" s="141">
        <v>-3643.9800000000091</v>
      </c>
      <c r="BI4130" s="141">
        <v>-3430.678000000009</v>
      </c>
      <c r="BJ4130" s="141">
        <v>-3217.3760000000088</v>
      </c>
      <c r="BK4130" s="141">
        <v>-3004.0740000000087</v>
      </c>
      <c r="BL4130" s="141">
        <v>-2790.7720000000086</v>
      </c>
      <c r="BM4130" s="141">
        <v>-2577.4700000000084</v>
      </c>
      <c r="BN4130" s="141">
        <v>-2364.1680000000083</v>
      </c>
      <c r="BO4130" s="141">
        <v>-2150.8660000000082</v>
      </c>
      <c r="BP4130" s="141">
        <v>-1937.564000000008</v>
      </c>
    </row>
    <row r="4131" spans="4:68" ht="15.75">
      <c r="D4131" s="174" t="s">
        <v>12714</v>
      </c>
      <c r="E4131" s="175">
        <v>-79828.600000000006</v>
      </c>
      <c r="F4131" s="174" t="s">
        <v>11713</v>
      </c>
      <c r="G4131" s="174" t="s">
        <v>12216</v>
      </c>
      <c r="H4131" s="174" t="s">
        <v>191</v>
      </c>
      <c r="I4131" s="174" t="s">
        <v>12712</v>
      </c>
      <c r="J4131" s="174" t="s">
        <v>12713</v>
      </c>
      <c r="K4131" s="174"/>
      <c r="L4131" s="174" t="s">
        <v>191</v>
      </c>
      <c r="M4131" s="174" t="s">
        <v>11730</v>
      </c>
      <c r="N4131" s="176">
        <v>960</v>
      </c>
      <c r="O4131" s="174" t="s">
        <v>3407</v>
      </c>
      <c r="P4131" s="177">
        <v>29403</v>
      </c>
      <c r="Q4131" s="176">
        <v>396</v>
      </c>
      <c r="R4131" s="175">
        <v>-32845.9</v>
      </c>
      <c r="S4131" s="175">
        <v>-46982.7</v>
      </c>
      <c r="T4131" s="161">
        <v>0</v>
      </c>
      <c r="U4131" s="96">
        <v>6</v>
      </c>
      <c r="V4131" s="38" t="s">
        <v>116</v>
      </c>
      <c r="W4131" s="38"/>
      <c r="X4131" s="137">
        <v>-997.85750000000007</v>
      </c>
      <c r="Y4131" s="138">
        <v>58623</v>
      </c>
      <c r="Z4131" s="179">
        <v>47</v>
      </c>
      <c r="AA4131" s="139">
        <v>2060</v>
      </c>
      <c r="AB4131" s="131"/>
      <c r="AC4131" s="38"/>
      <c r="AD4131" s="140">
        <v>-46982.7</v>
      </c>
      <c r="AE4131" s="141">
        <v>-45984.842499999999</v>
      </c>
      <c r="AF4131" s="141">
        <v>-44986.985000000001</v>
      </c>
      <c r="AG4131" s="141">
        <v>-43989.127500000002</v>
      </c>
      <c r="AH4131" s="141">
        <v>-42991.270000000004</v>
      </c>
      <c r="AI4131" s="141">
        <v>-41993.412500000006</v>
      </c>
      <c r="AJ4131" s="141">
        <v>-40995.555000000008</v>
      </c>
      <c r="AK4131" s="141">
        <v>-39997.697500000009</v>
      </c>
      <c r="AL4131" s="141">
        <v>-38999.840000000011</v>
      </c>
      <c r="AM4131" s="141">
        <v>-38001.982500000013</v>
      </c>
      <c r="AN4131" s="141">
        <v>-37004.125000000015</v>
      </c>
      <c r="AO4131" s="141">
        <v>-36006.267500000016</v>
      </c>
      <c r="AP4131" s="141">
        <v>-35008.410000000018</v>
      </c>
      <c r="AQ4131" s="141">
        <v>-34010.55250000002</v>
      </c>
      <c r="AR4131" s="141">
        <v>-33012.695000000022</v>
      </c>
      <c r="AS4131" s="141">
        <v>-32014.837500000023</v>
      </c>
      <c r="AT4131" s="141">
        <v>-31016.980000000025</v>
      </c>
      <c r="AU4131" s="141">
        <v>-30019.122500000027</v>
      </c>
      <c r="AV4131" s="141">
        <v>-29021.265000000029</v>
      </c>
      <c r="AW4131" s="141">
        <v>-28023.40750000003</v>
      </c>
      <c r="AX4131" s="141">
        <v>-27025.550000000032</v>
      </c>
      <c r="AY4131" s="141">
        <v>-26027.692500000034</v>
      </c>
      <c r="AZ4131" s="141">
        <v>-25029.835000000036</v>
      </c>
      <c r="BA4131" s="141">
        <v>-24031.977500000037</v>
      </c>
      <c r="BB4131" s="141">
        <v>-23034.120000000039</v>
      </c>
      <c r="BC4131" s="141">
        <v>-22036.262500000041</v>
      </c>
      <c r="BD4131" s="141">
        <v>-21038.405000000042</v>
      </c>
      <c r="BE4131" s="141">
        <v>-20040.547500000044</v>
      </c>
      <c r="BF4131" s="141">
        <v>-19042.690000000046</v>
      </c>
      <c r="BG4131" s="141">
        <v>-18044.832500000048</v>
      </c>
      <c r="BH4131" s="141">
        <v>-17046.975000000049</v>
      </c>
      <c r="BI4131" s="141">
        <v>-16049.117500000049</v>
      </c>
      <c r="BJ4131" s="141">
        <v>-15051.260000000049</v>
      </c>
      <c r="BK4131" s="141">
        <v>-14053.402500000049</v>
      </c>
      <c r="BL4131" s="141">
        <v>-13055.545000000049</v>
      </c>
      <c r="BM4131" s="141">
        <v>-12057.687500000049</v>
      </c>
      <c r="BN4131" s="141">
        <v>-11059.830000000049</v>
      </c>
      <c r="BO4131" s="141">
        <v>-10061.972500000049</v>
      </c>
      <c r="BP4131" s="141">
        <v>-9064.1150000000489</v>
      </c>
    </row>
    <row r="4132" spans="4:68">
      <c r="D4132" s="174" t="s">
        <v>12715</v>
      </c>
      <c r="E4132" s="175">
        <v>-316052.36</v>
      </c>
      <c r="F4132" s="174" t="s">
        <v>3540</v>
      </c>
      <c r="G4132" s="174" t="s">
        <v>12216</v>
      </c>
      <c r="H4132" s="174" t="s">
        <v>191</v>
      </c>
      <c r="I4132" s="174" t="s">
        <v>12712</v>
      </c>
      <c r="J4132" s="174" t="s">
        <v>12713</v>
      </c>
      <c r="K4132" s="174"/>
      <c r="L4132" s="174" t="s">
        <v>191</v>
      </c>
      <c r="M4132" s="174" t="s">
        <v>11730</v>
      </c>
      <c r="N4132" s="176">
        <v>960</v>
      </c>
      <c r="O4132" s="174" t="s">
        <v>3407</v>
      </c>
      <c r="P4132" s="177">
        <v>29403</v>
      </c>
      <c r="Q4132" s="176">
        <v>396</v>
      </c>
      <c r="R4132" s="175">
        <v>-130042.23</v>
      </c>
      <c r="S4132" s="175">
        <v>-186010.13</v>
      </c>
      <c r="T4132" s="178">
        <v>0</v>
      </c>
      <c r="U4132" s="96">
        <v>6</v>
      </c>
      <c r="V4132" s="38" t="s">
        <v>116</v>
      </c>
      <c r="W4132" s="38"/>
      <c r="X4132" s="137">
        <v>-3950.6544999999996</v>
      </c>
      <c r="Y4132" s="138">
        <v>58623</v>
      </c>
      <c r="Z4132" s="179">
        <v>47</v>
      </c>
      <c r="AA4132" s="139">
        <v>2060</v>
      </c>
      <c r="AB4132" s="131"/>
      <c r="AC4132" s="38"/>
      <c r="AD4132" s="140">
        <v>-186010.13</v>
      </c>
      <c r="AE4132" s="141">
        <v>-182059.4755</v>
      </c>
      <c r="AF4132" s="141">
        <v>-178108.821</v>
      </c>
      <c r="AG4132" s="141">
        <v>-174158.16649999999</v>
      </c>
      <c r="AH4132" s="141">
        <v>-170207.51199999999</v>
      </c>
      <c r="AI4132" s="141">
        <v>-166256.85749999998</v>
      </c>
      <c r="AJ4132" s="141">
        <v>-162306.20299999998</v>
      </c>
      <c r="AK4132" s="141">
        <v>-158355.54849999998</v>
      </c>
      <c r="AL4132" s="141">
        <v>-154404.89399999997</v>
      </c>
      <c r="AM4132" s="141">
        <v>-150454.23949999997</v>
      </c>
      <c r="AN4132" s="141">
        <v>-146503.58499999996</v>
      </c>
      <c r="AO4132" s="141">
        <v>-142552.93049999996</v>
      </c>
      <c r="AP4132" s="141">
        <v>-138602.27599999995</v>
      </c>
      <c r="AQ4132" s="141">
        <v>-134651.62149999995</v>
      </c>
      <c r="AR4132" s="141">
        <v>-130700.96699999995</v>
      </c>
      <c r="AS4132" s="141">
        <v>-126750.31249999994</v>
      </c>
      <c r="AT4132" s="141">
        <v>-122799.65799999994</v>
      </c>
      <c r="AU4132" s="141">
        <v>-118849.00349999993</v>
      </c>
      <c r="AV4132" s="141">
        <v>-114898.34899999993</v>
      </c>
      <c r="AW4132" s="141">
        <v>-110947.69449999993</v>
      </c>
      <c r="AX4132" s="141">
        <v>-106997.03999999992</v>
      </c>
      <c r="AY4132" s="141">
        <v>-103046.38549999992</v>
      </c>
      <c r="AZ4132" s="141">
        <v>-99095.730999999912</v>
      </c>
      <c r="BA4132" s="141">
        <v>-95145.076499999908</v>
      </c>
      <c r="BB4132" s="141">
        <v>-91194.421999999904</v>
      </c>
      <c r="BC4132" s="141">
        <v>-87243.7674999999</v>
      </c>
      <c r="BD4132" s="141">
        <v>-83293.112999999896</v>
      </c>
      <c r="BE4132" s="141">
        <v>-79342.458499999892</v>
      </c>
      <c r="BF4132" s="141">
        <v>-75391.803999999887</v>
      </c>
      <c r="BG4132" s="141">
        <v>-71441.149499999883</v>
      </c>
      <c r="BH4132" s="141">
        <v>-67490.494999999879</v>
      </c>
      <c r="BI4132" s="141">
        <v>-63539.840499999882</v>
      </c>
      <c r="BJ4132" s="141">
        <v>-59589.185999999885</v>
      </c>
      <c r="BK4132" s="141">
        <v>-55638.531499999888</v>
      </c>
      <c r="BL4132" s="141">
        <v>-51687.876999999891</v>
      </c>
      <c r="BM4132" s="141">
        <v>-47737.222499999894</v>
      </c>
      <c r="BN4132" s="141">
        <v>-43786.567999999897</v>
      </c>
      <c r="BO4132" s="141">
        <v>-39835.913499999901</v>
      </c>
      <c r="BP4132" s="141">
        <v>-35885.258999999904</v>
      </c>
    </row>
    <row r="4133" spans="4:68">
      <c r="D4133" s="174" t="s">
        <v>12716</v>
      </c>
      <c r="E4133" s="176">
        <v>14544</v>
      </c>
      <c r="F4133" s="174" t="s">
        <v>3475</v>
      </c>
      <c r="G4133" s="174" t="s">
        <v>1308</v>
      </c>
      <c r="H4133" s="174" t="s">
        <v>174</v>
      </c>
      <c r="I4133" s="174" t="s">
        <v>3098</v>
      </c>
      <c r="J4133" s="174" t="s">
        <v>12717</v>
      </c>
      <c r="K4133" s="174"/>
      <c r="L4133" s="174" t="s">
        <v>4377</v>
      </c>
      <c r="M4133" s="174" t="s">
        <v>12718</v>
      </c>
      <c r="N4133" s="176">
        <v>960</v>
      </c>
      <c r="O4133" s="174" t="s">
        <v>3407</v>
      </c>
      <c r="P4133" s="177">
        <v>40086</v>
      </c>
      <c r="Q4133" s="176">
        <v>45</v>
      </c>
      <c r="R4133" s="175">
        <v>681.75</v>
      </c>
      <c r="S4133" s="175">
        <v>13862.25</v>
      </c>
      <c r="T4133" s="178">
        <v>1</v>
      </c>
      <c r="U4133" s="96">
        <v>5</v>
      </c>
      <c r="V4133" s="38" t="s">
        <v>115</v>
      </c>
      <c r="W4133" s="38"/>
      <c r="X4133" s="137">
        <v>181.8</v>
      </c>
      <c r="Y4133" s="138">
        <v>69306</v>
      </c>
      <c r="Z4133" s="179">
        <v>76.25</v>
      </c>
      <c r="AA4133" s="139">
        <v>2090</v>
      </c>
      <c r="AB4133" s="131"/>
      <c r="AC4133" s="38"/>
      <c r="AD4133" s="140">
        <v>13862.25</v>
      </c>
      <c r="AE4133" s="141">
        <v>13680.45</v>
      </c>
      <c r="AF4133" s="141">
        <v>13498.650000000001</v>
      </c>
      <c r="AG4133" s="141">
        <v>13316.850000000002</v>
      </c>
      <c r="AH4133" s="141">
        <v>13135.050000000003</v>
      </c>
      <c r="AI4133" s="141">
        <v>12953.250000000004</v>
      </c>
      <c r="AJ4133" s="141">
        <v>12771.450000000004</v>
      </c>
      <c r="AK4133" s="141">
        <v>12589.650000000005</v>
      </c>
      <c r="AL4133" s="141">
        <v>12407.850000000006</v>
      </c>
      <c r="AM4133" s="141">
        <v>12226.050000000007</v>
      </c>
      <c r="AN4133" s="141">
        <v>12044.250000000007</v>
      </c>
      <c r="AO4133" s="141">
        <v>11862.450000000008</v>
      </c>
      <c r="AP4133" s="141">
        <v>11680.650000000009</v>
      </c>
      <c r="AQ4133" s="141">
        <v>11498.850000000009</v>
      </c>
      <c r="AR4133" s="141">
        <v>11317.05000000001</v>
      </c>
      <c r="AS4133" s="141">
        <v>11135.250000000011</v>
      </c>
      <c r="AT4133" s="141">
        <v>10953.450000000012</v>
      </c>
      <c r="AU4133" s="141">
        <v>10771.650000000012</v>
      </c>
      <c r="AV4133" s="141">
        <v>10589.850000000013</v>
      </c>
      <c r="AW4133" s="141">
        <v>10408.050000000014</v>
      </c>
      <c r="AX4133" s="141">
        <v>10226.250000000015</v>
      </c>
      <c r="AY4133" s="141">
        <v>10044.450000000015</v>
      </c>
      <c r="AZ4133" s="141">
        <v>9862.650000000016</v>
      </c>
      <c r="BA4133" s="141">
        <v>9680.8500000000167</v>
      </c>
      <c r="BB4133" s="141">
        <v>9499.0500000000175</v>
      </c>
      <c r="BC4133" s="141">
        <v>9317.2500000000182</v>
      </c>
      <c r="BD4133" s="141">
        <v>9135.4500000000189</v>
      </c>
      <c r="BE4133" s="141">
        <v>8953.6500000000196</v>
      </c>
      <c r="BF4133" s="141">
        <v>8771.8500000000204</v>
      </c>
      <c r="BG4133" s="141">
        <v>8590.0500000000211</v>
      </c>
      <c r="BH4133" s="141">
        <v>8408.2500000000218</v>
      </c>
      <c r="BI4133" s="141">
        <v>8226.4500000000226</v>
      </c>
      <c r="BJ4133" s="141">
        <v>8044.6500000000224</v>
      </c>
      <c r="BK4133" s="141">
        <v>7862.8500000000222</v>
      </c>
      <c r="BL4133" s="141">
        <v>7681.050000000022</v>
      </c>
      <c r="BM4133" s="141">
        <v>7499.2500000000218</v>
      </c>
      <c r="BN4133" s="141">
        <v>7317.4500000000216</v>
      </c>
      <c r="BO4133" s="141">
        <v>7135.6500000000215</v>
      </c>
      <c r="BP4133" s="141">
        <v>6953.8500000000213</v>
      </c>
    </row>
    <row r="4134" spans="4:68">
      <c r="D4134" s="174" t="s">
        <v>12719</v>
      </c>
      <c r="E4134" s="176">
        <v>5146271</v>
      </c>
      <c r="F4134" s="174" t="s">
        <v>3466</v>
      </c>
      <c r="G4134" s="174" t="s">
        <v>1308</v>
      </c>
      <c r="H4134" s="174" t="s">
        <v>174</v>
      </c>
      <c r="I4134" s="174" t="s">
        <v>3098</v>
      </c>
      <c r="J4134" s="174" t="s">
        <v>12717</v>
      </c>
      <c r="K4134" s="174"/>
      <c r="L4134" s="174" t="s">
        <v>4377</v>
      </c>
      <c r="M4134" s="174" t="s">
        <v>12718</v>
      </c>
      <c r="N4134" s="176">
        <v>960</v>
      </c>
      <c r="O4134" s="174" t="s">
        <v>3407</v>
      </c>
      <c r="P4134" s="177">
        <v>40086</v>
      </c>
      <c r="Q4134" s="176">
        <v>45</v>
      </c>
      <c r="R4134" s="175">
        <v>241231.43</v>
      </c>
      <c r="S4134" s="175">
        <v>4905039.57</v>
      </c>
      <c r="T4134" s="178">
        <v>1</v>
      </c>
      <c r="U4134" s="96">
        <v>5</v>
      </c>
      <c r="V4134" s="38" t="s">
        <v>115</v>
      </c>
      <c r="W4134" s="38"/>
      <c r="X4134" s="137">
        <v>64328.387499999997</v>
      </c>
      <c r="Y4134" s="138">
        <v>69306</v>
      </c>
      <c r="Z4134" s="179">
        <v>76.25</v>
      </c>
      <c r="AA4134" s="139">
        <v>2090</v>
      </c>
      <c r="AB4134" s="131"/>
      <c r="AC4134" s="38"/>
      <c r="AD4134" s="140">
        <v>4905039.57</v>
      </c>
      <c r="AE4134" s="141">
        <v>4840711.1825000001</v>
      </c>
      <c r="AF4134" s="141">
        <v>4776382.7949999999</v>
      </c>
      <c r="AG4134" s="141">
        <v>4712054.4074999997</v>
      </c>
      <c r="AH4134" s="141">
        <v>4647726.0199999996</v>
      </c>
      <c r="AI4134" s="141">
        <v>4583397.6324999994</v>
      </c>
      <c r="AJ4134" s="141">
        <v>4519069.2449999992</v>
      </c>
      <c r="AK4134" s="141">
        <v>4454740.857499999</v>
      </c>
      <c r="AL4134" s="141">
        <v>4390412.4699999988</v>
      </c>
      <c r="AM4134" s="141">
        <v>4326084.0824999986</v>
      </c>
      <c r="AN4134" s="141">
        <v>4261755.6949999984</v>
      </c>
      <c r="AO4134" s="141">
        <v>4197427.3074999982</v>
      </c>
      <c r="AP4134" s="141">
        <v>4133098.9199999981</v>
      </c>
      <c r="AQ4134" s="141">
        <v>4068770.5324999979</v>
      </c>
      <c r="AR4134" s="141">
        <v>4004442.1449999977</v>
      </c>
      <c r="AS4134" s="141">
        <v>3940113.7574999975</v>
      </c>
      <c r="AT4134" s="141">
        <v>3875785.3699999973</v>
      </c>
      <c r="AU4134" s="141">
        <v>3811456.9824999971</v>
      </c>
      <c r="AV4134" s="141">
        <v>3747128.5949999969</v>
      </c>
      <c r="AW4134" s="141">
        <v>3682800.2074999968</v>
      </c>
      <c r="AX4134" s="141">
        <v>3618471.8199999966</v>
      </c>
      <c r="AY4134" s="141">
        <v>3554143.4324999964</v>
      </c>
      <c r="AZ4134" s="141">
        <v>3489815.0449999962</v>
      </c>
      <c r="BA4134" s="141">
        <v>3425486.657499996</v>
      </c>
      <c r="BB4134" s="141">
        <v>3361158.2699999958</v>
      </c>
      <c r="BC4134" s="141">
        <v>3296829.8824999956</v>
      </c>
      <c r="BD4134" s="141">
        <v>3232501.4949999955</v>
      </c>
      <c r="BE4134" s="141">
        <v>3168173.1074999953</v>
      </c>
      <c r="BF4134" s="141">
        <v>3103844.7199999951</v>
      </c>
      <c r="BG4134" s="141">
        <v>3039516.3324999949</v>
      </c>
      <c r="BH4134" s="141">
        <v>2975187.9449999947</v>
      </c>
      <c r="BI4134" s="141">
        <v>2910859.5574999945</v>
      </c>
      <c r="BJ4134" s="141">
        <v>2846531.1699999943</v>
      </c>
      <c r="BK4134" s="141">
        <v>2782202.7824999942</v>
      </c>
      <c r="BL4134" s="141">
        <v>2717874.394999994</v>
      </c>
      <c r="BM4134" s="141">
        <v>2653546.0074999938</v>
      </c>
      <c r="BN4134" s="141">
        <v>2589217.6199999936</v>
      </c>
      <c r="BO4134" s="141">
        <v>2524889.2324999934</v>
      </c>
      <c r="BP4134" s="141">
        <v>2460560.8449999932</v>
      </c>
    </row>
    <row r="4135" spans="4:68" ht="15.75">
      <c r="D4135" s="174" t="s">
        <v>12720</v>
      </c>
      <c r="E4135" s="176">
        <v>59512178</v>
      </c>
      <c r="F4135" s="174" t="s">
        <v>3466</v>
      </c>
      <c r="G4135" s="174" t="s">
        <v>1308</v>
      </c>
      <c r="H4135" s="174" t="s">
        <v>174</v>
      </c>
      <c r="I4135" s="174" t="s">
        <v>3098</v>
      </c>
      <c r="J4135" s="174" t="s">
        <v>12717</v>
      </c>
      <c r="K4135" s="174"/>
      <c r="L4135" s="174" t="s">
        <v>4377</v>
      </c>
      <c r="M4135" s="174" t="s">
        <v>12718</v>
      </c>
      <c r="N4135" s="176">
        <v>960</v>
      </c>
      <c r="O4135" s="174" t="s">
        <v>3407</v>
      </c>
      <c r="P4135" s="177">
        <v>40086</v>
      </c>
      <c r="Q4135" s="176">
        <v>45</v>
      </c>
      <c r="R4135" s="175">
        <v>2789633.32</v>
      </c>
      <c r="S4135" s="175">
        <v>56722544.68</v>
      </c>
      <c r="T4135" s="161">
        <v>1</v>
      </c>
      <c r="U4135" s="96">
        <v>5</v>
      </c>
      <c r="V4135" s="38" t="s">
        <v>115</v>
      </c>
      <c r="W4135" s="38"/>
      <c r="X4135" s="137">
        <v>743902.22499999998</v>
      </c>
      <c r="Y4135" s="138">
        <v>69306</v>
      </c>
      <c r="Z4135" s="179">
        <v>76.25</v>
      </c>
      <c r="AA4135" s="139">
        <v>2090</v>
      </c>
      <c r="AB4135" s="131"/>
      <c r="AC4135" s="38"/>
      <c r="AD4135" s="140">
        <v>56722544.68</v>
      </c>
      <c r="AE4135" s="141">
        <v>55978642.454999998</v>
      </c>
      <c r="AF4135" s="141">
        <v>55234740.229999997</v>
      </c>
      <c r="AG4135" s="141">
        <v>54490838.004999995</v>
      </c>
      <c r="AH4135" s="141">
        <v>53746935.779999994</v>
      </c>
      <c r="AI4135" s="141">
        <v>53003033.554999992</v>
      </c>
      <c r="AJ4135" s="141">
        <v>52259131.329999991</v>
      </c>
      <c r="AK4135" s="141">
        <v>51515229.104999989</v>
      </c>
      <c r="AL4135" s="141">
        <v>50771326.879999988</v>
      </c>
      <c r="AM4135" s="141">
        <v>50027424.654999986</v>
      </c>
      <c r="AN4135" s="141">
        <v>49283522.429999985</v>
      </c>
      <c r="AO4135" s="141">
        <v>48539620.204999983</v>
      </c>
      <c r="AP4135" s="141">
        <v>47795717.979999982</v>
      </c>
      <c r="AQ4135" s="141">
        <v>47051815.75499998</v>
      </c>
      <c r="AR4135" s="141">
        <v>46307913.529999979</v>
      </c>
      <c r="AS4135" s="141">
        <v>45564011.304999977</v>
      </c>
      <c r="AT4135" s="141">
        <v>44820109.079999976</v>
      </c>
      <c r="AU4135" s="141">
        <v>44076206.854999974</v>
      </c>
      <c r="AV4135" s="141">
        <v>43332304.629999973</v>
      </c>
      <c r="AW4135" s="141">
        <v>42588402.404999971</v>
      </c>
      <c r="AX4135" s="141">
        <v>41844500.17999997</v>
      </c>
      <c r="AY4135" s="141">
        <v>41100597.954999968</v>
      </c>
      <c r="AZ4135" s="141">
        <v>40356695.729999967</v>
      </c>
      <c r="BA4135" s="141">
        <v>39612793.504999965</v>
      </c>
      <c r="BB4135" s="141">
        <v>38868891.279999964</v>
      </c>
      <c r="BC4135" s="141">
        <v>38124989.054999962</v>
      </c>
      <c r="BD4135" s="141">
        <v>37381086.829999961</v>
      </c>
      <c r="BE4135" s="141">
        <v>36637184.604999959</v>
      </c>
      <c r="BF4135" s="141">
        <v>35893282.379999958</v>
      </c>
      <c r="BG4135" s="141">
        <v>35149380.154999956</v>
      </c>
      <c r="BH4135" s="141">
        <v>34405477.929999955</v>
      </c>
      <c r="BI4135" s="141">
        <v>33661575.704999954</v>
      </c>
      <c r="BJ4135" s="141">
        <v>32917673.479999952</v>
      </c>
      <c r="BK4135" s="141">
        <v>32173771.254999951</v>
      </c>
      <c r="BL4135" s="141">
        <v>31429869.029999949</v>
      </c>
      <c r="BM4135" s="141">
        <v>30685966.804999948</v>
      </c>
      <c r="BN4135" s="141">
        <v>29942064.579999946</v>
      </c>
      <c r="BO4135" s="141">
        <v>29198162.354999945</v>
      </c>
      <c r="BP4135" s="141">
        <v>28454260.129999943</v>
      </c>
    </row>
    <row r="4136" spans="4:68" ht="15.75">
      <c r="D4136" s="174" t="s">
        <v>12721</v>
      </c>
      <c r="E4136" s="176">
        <v>22907269</v>
      </c>
      <c r="F4136" s="174" t="s">
        <v>3516</v>
      </c>
      <c r="G4136" s="174" t="s">
        <v>1308</v>
      </c>
      <c r="H4136" s="174" t="s">
        <v>174</v>
      </c>
      <c r="I4136" s="174" t="s">
        <v>3098</v>
      </c>
      <c r="J4136" s="174" t="s">
        <v>12717</v>
      </c>
      <c r="K4136" s="174"/>
      <c r="L4136" s="174" t="s">
        <v>4377</v>
      </c>
      <c r="M4136" s="174" t="s">
        <v>12718</v>
      </c>
      <c r="N4136" s="176">
        <v>960</v>
      </c>
      <c r="O4136" s="174" t="s">
        <v>3407</v>
      </c>
      <c r="P4136" s="177">
        <v>40086</v>
      </c>
      <c r="Q4136" s="176">
        <v>45</v>
      </c>
      <c r="R4136" s="175">
        <v>1073778.22</v>
      </c>
      <c r="S4136" s="175">
        <v>21833490.780000001</v>
      </c>
      <c r="T4136" s="161">
        <v>1</v>
      </c>
      <c r="U4136" s="96">
        <v>5</v>
      </c>
      <c r="V4136" s="38" t="s">
        <v>115</v>
      </c>
      <c r="W4136" s="38"/>
      <c r="X4136" s="137">
        <v>286340.86249999999</v>
      </c>
      <c r="Y4136" s="138">
        <v>69306</v>
      </c>
      <c r="Z4136" s="179">
        <v>76.25</v>
      </c>
      <c r="AA4136" s="139">
        <v>2090</v>
      </c>
      <c r="AB4136" s="131"/>
      <c r="AC4136" s="38"/>
      <c r="AD4136" s="140">
        <v>21833490.780000001</v>
      </c>
      <c r="AE4136" s="141">
        <v>21547149.9175</v>
      </c>
      <c r="AF4136" s="141">
        <v>21260809.055</v>
      </c>
      <c r="AG4136" s="141">
        <v>20974468.192499999</v>
      </c>
      <c r="AH4136" s="141">
        <v>20688127.329999998</v>
      </c>
      <c r="AI4136" s="141">
        <v>20401786.467499997</v>
      </c>
      <c r="AJ4136" s="141">
        <v>20115445.604999997</v>
      </c>
      <c r="AK4136" s="141">
        <v>19829104.742499996</v>
      </c>
      <c r="AL4136" s="141">
        <v>19542763.879999995</v>
      </c>
      <c r="AM4136" s="141">
        <v>19256423.017499994</v>
      </c>
      <c r="AN4136" s="141">
        <v>18970082.154999994</v>
      </c>
      <c r="AO4136" s="141">
        <v>18683741.292499993</v>
      </c>
      <c r="AP4136" s="141">
        <v>18397400.429999992</v>
      </c>
      <c r="AQ4136" s="141">
        <v>18111059.567499992</v>
      </c>
      <c r="AR4136" s="141">
        <v>17824718.704999991</v>
      </c>
      <c r="AS4136" s="141">
        <v>17538377.84249999</v>
      </c>
      <c r="AT4136" s="141">
        <v>17252036.979999989</v>
      </c>
      <c r="AU4136" s="141">
        <v>16965696.117499989</v>
      </c>
      <c r="AV4136" s="141">
        <v>16679355.254999988</v>
      </c>
      <c r="AW4136" s="141">
        <v>16393014.392499987</v>
      </c>
      <c r="AX4136" s="141">
        <v>16106673.529999986</v>
      </c>
      <c r="AY4136" s="141">
        <v>15820332.667499986</v>
      </c>
      <c r="AZ4136" s="141">
        <v>15533991.804999985</v>
      </c>
      <c r="BA4136" s="141">
        <v>15247650.942499984</v>
      </c>
      <c r="BB4136" s="141">
        <v>14961310.079999983</v>
      </c>
      <c r="BC4136" s="141">
        <v>14674969.217499983</v>
      </c>
      <c r="BD4136" s="141">
        <v>14388628.354999982</v>
      </c>
      <c r="BE4136" s="141">
        <v>14102287.492499981</v>
      </c>
      <c r="BF4136" s="141">
        <v>13815946.62999998</v>
      </c>
      <c r="BG4136" s="141">
        <v>13529605.76749998</v>
      </c>
      <c r="BH4136" s="141">
        <v>13243264.904999979</v>
      </c>
      <c r="BI4136" s="141">
        <v>12956924.042499978</v>
      </c>
      <c r="BJ4136" s="141">
        <v>12670583.179999977</v>
      </c>
      <c r="BK4136" s="141">
        <v>12384242.317499977</v>
      </c>
      <c r="BL4136" s="141">
        <v>12097901.454999976</v>
      </c>
      <c r="BM4136" s="141">
        <v>11811560.592499975</v>
      </c>
      <c r="BN4136" s="141">
        <v>11525219.729999974</v>
      </c>
      <c r="BO4136" s="141">
        <v>11238878.867499974</v>
      </c>
      <c r="BP4136" s="141">
        <v>10952538.004999973</v>
      </c>
    </row>
    <row r="4137" spans="4:68" ht="15.75">
      <c r="D4137" s="174" t="s">
        <v>12722</v>
      </c>
      <c r="E4137" s="176">
        <v>686805</v>
      </c>
      <c r="F4137" s="174" t="s">
        <v>4671</v>
      </c>
      <c r="G4137" s="174" t="s">
        <v>1308</v>
      </c>
      <c r="H4137" s="174" t="s">
        <v>174</v>
      </c>
      <c r="I4137" s="174" t="s">
        <v>3098</v>
      </c>
      <c r="J4137" s="174" t="s">
        <v>12717</v>
      </c>
      <c r="K4137" s="174"/>
      <c r="L4137" s="174" t="s">
        <v>4377</v>
      </c>
      <c r="M4137" s="174" t="s">
        <v>12718</v>
      </c>
      <c r="N4137" s="176">
        <v>960</v>
      </c>
      <c r="O4137" s="174" t="s">
        <v>3407</v>
      </c>
      <c r="P4137" s="177">
        <v>40086</v>
      </c>
      <c r="Q4137" s="176">
        <v>45</v>
      </c>
      <c r="R4137" s="175">
        <v>32193.97</v>
      </c>
      <c r="S4137" s="175">
        <v>654611.03</v>
      </c>
      <c r="T4137" s="161">
        <v>1</v>
      </c>
      <c r="U4137" s="96">
        <v>5</v>
      </c>
      <c r="V4137" s="38" t="s">
        <v>115</v>
      </c>
      <c r="W4137" s="38"/>
      <c r="X4137" s="137">
        <v>8585.0625</v>
      </c>
      <c r="Y4137" s="138">
        <v>69306</v>
      </c>
      <c r="Z4137" s="179">
        <v>76.25</v>
      </c>
      <c r="AA4137" s="139">
        <v>2090</v>
      </c>
      <c r="AB4137" s="131"/>
      <c r="AC4137" s="38"/>
      <c r="AD4137" s="140">
        <v>654611.03</v>
      </c>
      <c r="AE4137" s="141">
        <v>646025.96750000003</v>
      </c>
      <c r="AF4137" s="141">
        <v>637440.90500000003</v>
      </c>
      <c r="AG4137" s="141">
        <v>628855.84250000003</v>
      </c>
      <c r="AH4137" s="141">
        <v>620270.78</v>
      </c>
      <c r="AI4137" s="141">
        <v>611685.71750000003</v>
      </c>
      <c r="AJ4137" s="141">
        <v>603100.65500000003</v>
      </c>
      <c r="AK4137" s="141">
        <v>594515.59250000003</v>
      </c>
      <c r="AL4137" s="141">
        <v>585930.53</v>
      </c>
      <c r="AM4137" s="141">
        <v>577345.46750000003</v>
      </c>
      <c r="AN4137" s="141">
        <v>568760.40500000003</v>
      </c>
      <c r="AO4137" s="141">
        <v>560175.34250000003</v>
      </c>
      <c r="AP4137" s="141">
        <v>551590.28</v>
      </c>
      <c r="AQ4137" s="141">
        <v>543005.21750000003</v>
      </c>
      <c r="AR4137" s="141">
        <v>534420.15500000003</v>
      </c>
      <c r="AS4137" s="141">
        <v>525835.09250000003</v>
      </c>
      <c r="AT4137" s="141">
        <v>517250.03</v>
      </c>
      <c r="AU4137" s="141">
        <v>508664.96750000003</v>
      </c>
      <c r="AV4137" s="141">
        <v>500079.90500000003</v>
      </c>
      <c r="AW4137" s="141">
        <v>491494.84250000003</v>
      </c>
      <c r="AX4137" s="141">
        <v>482909.78</v>
      </c>
      <c r="AY4137" s="141">
        <v>474324.71750000003</v>
      </c>
      <c r="AZ4137" s="141">
        <v>465739.65500000003</v>
      </c>
      <c r="BA4137" s="141">
        <v>457154.59250000003</v>
      </c>
      <c r="BB4137" s="141">
        <v>448569.53</v>
      </c>
      <c r="BC4137" s="141">
        <v>439984.46750000003</v>
      </c>
      <c r="BD4137" s="141">
        <v>431399.40500000003</v>
      </c>
      <c r="BE4137" s="141">
        <v>422814.34250000003</v>
      </c>
      <c r="BF4137" s="141">
        <v>414229.28</v>
      </c>
      <c r="BG4137" s="141">
        <v>405644.21750000003</v>
      </c>
      <c r="BH4137" s="141">
        <v>397059.15500000003</v>
      </c>
      <c r="BI4137" s="141">
        <v>388474.09250000003</v>
      </c>
      <c r="BJ4137" s="141">
        <v>379889.03</v>
      </c>
      <c r="BK4137" s="141">
        <v>371303.96750000003</v>
      </c>
      <c r="BL4137" s="141">
        <v>362718.90500000003</v>
      </c>
      <c r="BM4137" s="141">
        <v>354133.84250000003</v>
      </c>
      <c r="BN4137" s="141">
        <v>345548.78</v>
      </c>
      <c r="BO4137" s="141">
        <v>336963.71750000003</v>
      </c>
      <c r="BP4137" s="141">
        <v>328378.65500000003</v>
      </c>
    </row>
    <row r="4138" spans="4:68" ht="15.75">
      <c r="D4138" s="174" t="s">
        <v>12723</v>
      </c>
      <c r="E4138" s="176">
        <v>36457763</v>
      </c>
      <c r="F4138" s="174" t="s">
        <v>4669</v>
      </c>
      <c r="G4138" s="174" t="s">
        <v>1308</v>
      </c>
      <c r="H4138" s="174" t="s">
        <v>174</v>
      </c>
      <c r="I4138" s="174" t="s">
        <v>3098</v>
      </c>
      <c r="J4138" s="174" t="s">
        <v>12717</v>
      </c>
      <c r="K4138" s="174"/>
      <c r="L4138" s="174" t="s">
        <v>4377</v>
      </c>
      <c r="M4138" s="174" t="s">
        <v>12718</v>
      </c>
      <c r="N4138" s="176">
        <v>960</v>
      </c>
      <c r="O4138" s="174" t="s">
        <v>3407</v>
      </c>
      <c r="P4138" s="177">
        <v>40086</v>
      </c>
      <c r="Q4138" s="176">
        <v>45</v>
      </c>
      <c r="R4138" s="175">
        <v>1708957.61</v>
      </c>
      <c r="S4138" s="175">
        <v>34748805.390000001</v>
      </c>
      <c r="T4138" s="161">
        <v>1</v>
      </c>
      <c r="U4138" s="96">
        <v>5</v>
      </c>
      <c r="V4138" s="38" t="s">
        <v>115</v>
      </c>
      <c r="W4138" s="38"/>
      <c r="X4138" s="137">
        <v>455722.03749999998</v>
      </c>
      <c r="Y4138" s="138">
        <v>69306</v>
      </c>
      <c r="Z4138" s="179">
        <v>76.25</v>
      </c>
      <c r="AA4138" s="139">
        <v>2090</v>
      </c>
      <c r="AB4138" s="131"/>
      <c r="AC4138" s="38"/>
      <c r="AD4138" s="140">
        <v>34748805.390000001</v>
      </c>
      <c r="AE4138" s="141">
        <v>34293083.352499999</v>
      </c>
      <c r="AF4138" s="141">
        <v>33837361.314999998</v>
      </c>
      <c r="AG4138" s="141">
        <v>33381639.277499996</v>
      </c>
      <c r="AH4138" s="141">
        <v>32925917.239999995</v>
      </c>
      <c r="AI4138" s="141">
        <v>32470195.202499993</v>
      </c>
      <c r="AJ4138" s="141">
        <v>32014473.164999992</v>
      </c>
      <c r="AK4138" s="141">
        <v>31558751.12749999</v>
      </c>
      <c r="AL4138" s="141">
        <v>31103029.089999989</v>
      </c>
      <c r="AM4138" s="141">
        <v>30647307.052499987</v>
      </c>
      <c r="AN4138" s="141">
        <v>30191585.014999986</v>
      </c>
      <c r="AO4138" s="141">
        <v>29735862.977499984</v>
      </c>
      <c r="AP4138" s="141">
        <v>29280140.939999983</v>
      </c>
      <c r="AQ4138" s="141">
        <v>28824418.902499981</v>
      </c>
      <c r="AR4138" s="141">
        <v>28368696.86499998</v>
      </c>
      <c r="AS4138" s="141">
        <v>27912974.827499978</v>
      </c>
      <c r="AT4138" s="141">
        <v>27457252.789999977</v>
      </c>
      <c r="AU4138" s="141">
        <v>27001530.752499975</v>
      </c>
      <c r="AV4138" s="141">
        <v>26545808.714999974</v>
      </c>
      <c r="AW4138" s="141">
        <v>26090086.677499972</v>
      </c>
      <c r="AX4138" s="141">
        <v>25634364.639999971</v>
      </c>
      <c r="AY4138" s="141">
        <v>25178642.602499969</v>
      </c>
      <c r="AZ4138" s="141">
        <v>24722920.564999968</v>
      </c>
      <c r="BA4138" s="141">
        <v>24267198.527499966</v>
      </c>
      <c r="BB4138" s="141">
        <v>23811476.489999965</v>
      </c>
      <c r="BC4138" s="141">
        <v>23355754.452499963</v>
      </c>
      <c r="BD4138" s="141">
        <v>22900032.414999962</v>
      </c>
      <c r="BE4138" s="141">
        <v>22444310.37749996</v>
      </c>
      <c r="BF4138" s="141">
        <v>21988588.339999959</v>
      </c>
      <c r="BG4138" s="141">
        <v>21532866.302499957</v>
      </c>
      <c r="BH4138" s="141">
        <v>21077144.264999956</v>
      </c>
      <c r="BI4138" s="141">
        <v>20621422.227499954</v>
      </c>
      <c r="BJ4138" s="141">
        <v>20165700.189999953</v>
      </c>
      <c r="BK4138" s="141">
        <v>19709978.152499951</v>
      </c>
      <c r="BL4138" s="141">
        <v>19254256.11499995</v>
      </c>
      <c r="BM4138" s="141">
        <v>18798534.077499948</v>
      </c>
      <c r="BN4138" s="141">
        <v>18342812.039999947</v>
      </c>
      <c r="BO4138" s="141">
        <v>17887090.002499945</v>
      </c>
      <c r="BP4138" s="141">
        <v>17431367.964999944</v>
      </c>
    </row>
    <row r="4139" spans="4:68" ht="15.75">
      <c r="D4139" s="174" t="s">
        <v>12724</v>
      </c>
      <c r="E4139" s="176">
        <v>141236397</v>
      </c>
      <c r="F4139" s="174" t="s">
        <v>10588</v>
      </c>
      <c r="G4139" s="174" t="s">
        <v>1308</v>
      </c>
      <c r="H4139" s="174" t="s">
        <v>174</v>
      </c>
      <c r="I4139" s="174" t="s">
        <v>3098</v>
      </c>
      <c r="J4139" s="174" t="s">
        <v>12717</v>
      </c>
      <c r="K4139" s="174"/>
      <c r="L4139" s="174" t="s">
        <v>4377</v>
      </c>
      <c r="M4139" s="174" t="s">
        <v>12718</v>
      </c>
      <c r="N4139" s="176">
        <v>960</v>
      </c>
      <c r="O4139" s="174" t="s">
        <v>3407</v>
      </c>
      <c r="P4139" s="177">
        <v>40086</v>
      </c>
      <c r="Q4139" s="176">
        <v>45</v>
      </c>
      <c r="R4139" s="175">
        <v>6620456.0999999996</v>
      </c>
      <c r="S4139" s="175">
        <v>134615940.90000001</v>
      </c>
      <c r="T4139" s="161">
        <v>1</v>
      </c>
      <c r="U4139" s="96">
        <v>5</v>
      </c>
      <c r="V4139" s="38" t="s">
        <v>115</v>
      </c>
      <c r="W4139" s="38"/>
      <c r="X4139" s="137">
        <v>1765454.9625000001</v>
      </c>
      <c r="Y4139" s="138">
        <v>69306</v>
      </c>
      <c r="Z4139" s="179">
        <v>76.25</v>
      </c>
      <c r="AA4139" s="139">
        <v>2090</v>
      </c>
      <c r="AB4139" s="131"/>
      <c r="AC4139" s="38"/>
      <c r="AD4139" s="140">
        <v>134615940.90000001</v>
      </c>
      <c r="AE4139" s="141">
        <v>132850485.9375</v>
      </c>
      <c r="AF4139" s="141">
        <v>131085030.97499999</v>
      </c>
      <c r="AG4139" s="141">
        <v>129319576.01249999</v>
      </c>
      <c r="AH4139" s="141">
        <v>127554121.04999998</v>
      </c>
      <c r="AI4139" s="141">
        <v>125788666.08749998</v>
      </c>
      <c r="AJ4139" s="141">
        <v>124023211.12499997</v>
      </c>
      <c r="AK4139" s="141">
        <v>122257756.16249996</v>
      </c>
      <c r="AL4139" s="141">
        <v>120492301.19999996</v>
      </c>
      <c r="AM4139" s="141">
        <v>118726846.23749995</v>
      </c>
      <c r="AN4139" s="141">
        <v>116961391.27499995</v>
      </c>
      <c r="AO4139" s="141">
        <v>115195936.31249994</v>
      </c>
      <c r="AP4139" s="141">
        <v>113430481.34999993</v>
      </c>
      <c r="AQ4139" s="141">
        <v>111665026.38749993</v>
      </c>
      <c r="AR4139" s="141">
        <v>109899571.42499992</v>
      </c>
      <c r="AS4139" s="141">
        <v>108134116.46249992</v>
      </c>
      <c r="AT4139" s="141">
        <v>106368661.49999991</v>
      </c>
      <c r="AU4139" s="141">
        <v>104603206.5374999</v>
      </c>
      <c r="AV4139" s="141">
        <v>102837751.5749999</v>
      </c>
      <c r="AW4139" s="141">
        <v>101072296.61249989</v>
      </c>
      <c r="AX4139" s="141">
        <v>99306841.649999887</v>
      </c>
      <c r="AY4139" s="141">
        <v>97541386.687499881</v>
      </c>
      <c r="AZ4139" s="141">
        <v>95775931.724999875</v>
      </c>
      <c r="BA4139" s="141">
        <v>94010476.762499869</v>
      </c>
      <c r="BB4139" s="141">
        <v>92245021.799999863</v>
      </c>
      <c r="BC4139" s="141">
        <v>90479566.837499857</v>
      </c>
      <c r="BD4139" s="141">
        <v>88714111.874999851</v>
      </c>
      <c r="BE4139" s="141">
        <v>86948656.912499845</v>
      </c>
      <c r="BF4139" s="141">
        <v>85183201.949999839</v>
      </c>
      <c r="BG4139" s="141">
        <v>83417746.987499833</v>
      </c>
      <c r="BH4139" s="141">
        <v>81652292.024999827</v>
      </c>
      <c r="BI4139" s="141">
        <v>79886837.062499821</v>
      </c>
      <c r="BJ4139" s="141">
        <v>78121382.099999815</v>
      </c>
      <c r="BK4139" s="141">
        <v>76355927.137499809</v>
      </c>
      <c r="BL4139" s="141">
        <v>74590472.174999803</v>
      </c>
      <c r="BM4139" s="141">
        <v>72825017.212499797</v>
      </c>
      <c r="BN4139" s="141">
        <v>71059562.249999791</v>
      </c>
      <c r="BO4139" s="141">
        <v>69294107.287499785</v>
      </c>
      <c r="BP4139" s="141">
        <v>67528652.324999779</v>
      </c>
    </row>
    <row r="4140" spans="4:68" ht="15.75">
      <c r="D4140" s="174" t="s">
        <v>12725</v>
      </c>
      <c r="E4140" s="176">
        <v>936363</v>
      </c>
      <c r="F4140" s="174" t="s">
        <v>12726</v>
      </c>
      <c r="G4140" s="174" t="s">
        <v>1308</v>
      </c>
      <c r="H4140" s="174" t="s">
        <v>174</v>
      </c>
      <c r="I4140" s="174" t="s">
        <v>3098</v>
      </c>
      <c r="J4140" s="174" t="s">
        <v>12717</v>
      </c>
      <c r="K4140" s="174"/>
      <c r="L4140" s="174" t="s">
        <v>4377</v>
      </c>
      <c r="M4140" s="174" t="s">
        <v>12718</v>
      </c>
      <c r="N4140" s="176">
        <v>960</v>
      </c>
      <c r="O4140" s="174" t="s">
        <v>3407</v>
      </c>
      <c r="P4140" s="177">
        <v>40086</v>
      </c>
      <c r="Q4140" s="176">
        <v>45</v>
      </c>
      <c r="R4140" s="175">
        <v>43891.99</v>
      </c>
      <c r="S4140" s="175">
        <v>892471.01</v>
      </c>
      <c r="T4140" s="161">
        <v>1</v>
      </c>
      <c r="U4140" s="96">
        <v>5</v>
      </c>
      <c r="V4140" s="38" t="s">
        <v>115</v>
      </c>
      <c r="W4140" s="38"/>
      <c r="X4140" s="137">
        <v>11704.537499999999</v>
      </c>
      <c r="Y4140" s="138">
        <v>69306</v>
      </c>
      <c r="Z4140" s="179">
        <v>76.25</v>
      </c>
      <c r="AA4140" s="139">
        <v>2090</v>
      </c>
      <c r="AB4140" s="131"/>
      <c r="AC4140" s="38"/>
      <c r="AD4140" s="140">
        <v>892471.01</v>
      </c>
      <c r="AE4140" s="141">
        <v>880766.47250000003</v>
      </c>
      <c r="AF4140" s="141">
        <v>869061.93500000006</v>
      </c>
      <c r="AG4140" s="141">
        <v>857357.39750000008</v>
      </c>
      <c r="AH4140" s="141">
        <v>845652.8600000001</v>
      </c>
      <c r="AI4140" s="141">
        <v>833948.32250000013</v>
      </c>
      <c r="AJ4140" s="141">
        <v>822243.78500000015</v>
      </c>
      <c r="AK4140" s="141">
        <v>810539.24750000017</v>
      </c>
      <c r="AL4140" s="141">
        <v>798834.7100000002</v>
      </c>
      <c r="AM4140" s="141">
        <v>787130.17250000022</v>
      </c>
      <c r="AN4140" s="141">
        <v>775425.63500000024</v>
      </c>
      <c r="AO4140" s="141">
        <v>763721.09750000027</v>
      </c>
      <c r="AP4140" s="141">
        <v>752016.56000000029</v>
      </c>
      <c r="AQ4140" s="141">
        <v>740312.02250000031</v>
      </c>
      <c r="AR4140" s="141">
        <v>728607.48500000034</v>
      </c>
      <c r="AS4140" s="141">
        <v>716902.94750000036</v>
      </c>
      <c r="AT4140" s="141">
        <v>705198.41000000038</v>
      </c>
      <c r="AU4140" s="141">
        <v>693493.87250000041</v>
      </c>
      <c r="AV4140" s="141">
        <v>681789.33500000043</v>
      </c>
      <c r="AW4140" s="141">
        <v>670084.79750000045</v>
      </c>
      <c r="AX4140" s="141">
        <v>658380.26000000047</v>
      </c>
      <c r="AY4140" s="141">
        <v>646675.7225000005</v>
      </c>
      <c r="AZ4140" s="141">
        <v>634971.18500000052</v>
      </c>
      <c r="BA4140" s="141">
        <v>623266.64750000054</v>
      </c>
      <c r="BB4140" s="141">
        <v>611562.11000000057</v>
      </c>
      <c r="BC4140" s="141">
        <v>599857.57250000059</v>
      </c>
      <c r="BD4140" s="141">
        <v>588153.03500000061</v>
      </c>
      <c r="BE4140" s="141">
        <v>576448.49750000064</v>
      </c>
      <c r="BF4140" s="141">
        <v>564743.96000000066</v>
      </c>
      <c r="BG4140" s="141">
        <v>553039.42250000068</v>
      </c>
      <c r="BH4140" s="141">
        <v>541334.88500000071</v>
      </c>
      <c r="BI4140" s="141">
        <v>529630.34750000073</v>
      </c>
      <c r="BJ4140" s="141">
        <v>517925.81000000075</v>
      </c>
      <c r="BK4140" s="141">
        <v>506221.27250000078</v>
      </c>
      <c r="BL4140" s="141">
        <v>494516.7350000008</v>
      </c>
      <c r="BM4140" s="141">
        <v>482812.19750000082</v>
      </c>
      <c r="BN4140" s="141">
        <v>471107.66000000085</v>
      </c>
      <c r="BO4140" s="141">
        <v>459403.12250000087</v>
      </c>
      <c r="BP4140" s="141">
        <v>447698.58500000089</v>
      </c>
    </row>
    <row r="4141" spans="4:68" ht="15.75">
      <c r="D4141" s="174" t="s">
        <v>12727</v>
      </c>
      <c r="E4141" s="176">
        <v>676351</v>
      </c>
      <c r="F4141" s="174" t="s">
        <v>12728</v>
      </c>
      <c r="G4141" s="174" t="s">
        <v>1308</v>
      </c>
      <c r="H4141" s="174" t="s">
        <v>174</v>
      </c>
      <c r="I4141" s="174" t="s">
        <v>3098</v>
      </c>
      <c r="J4141" s="174" t="s">
        <v>12717</v>
      </c>
      <c r="K4141" s="174"/>
      <c r="L4141" s="174" t="s">
        <v>4377</v>
      </c>
      <c r="M4141" s="174" t="s">
        <v>12718</v>
      </c>
      <c r="N4141" s="176">
        <v>960</v>
      </c>
      <c r="O4141" s="174" t="s">
        <v>3407</v>
      </c>
      <c r="P4141" s="177">
        <v>40086</v>
      </c>
      <c r="Q4141" s="176">
        <v>45</v>
      </c>
      <c r="R4141" s="175">
        <v>31703.93</v>
      </c>
      <c r="S4141" s="175">
        <v>644647.06999999995</v>
      </c>
      <c r="T4141" s="161">
        <v>1</v>
      </c>
      <c r="U4141" s="96">
        <v>5</v>
      </c>
      <c r="V4141" s="38" t="s">
        <v>115</v>
      </c>
      <c r="W4141" s="38"/>
      <c r="X4141" s="137">
        <v>8454.3875000000007</v>
      </c>
      <c r="Y4141" s="138">
        <v>69306</v>
      </c>
      <c r="Z4141" s="179">
        <v>76.25</v>
      </c>
      <c r="AA4141" s="139">
        <v>2090</v>
      </c>
      <c r="AB4141" s="131"/>
      <c r="AC4141" s="38"/>
      <c r="AD4141" s="140">
        <v>644647.06999999995</v>
      </c>
      <c r="AE4141" s="141">
        <v>636192.6825</v>
      </c>
      <c r="AF4141" s="141">
        <v>627738.29500000004</v>
      </c>
      <c r="AG4141" s="141">
        <v>619283.90750000009</v>
      </c>
      <c r="AH4141" s="141">
        <v>610829.52000000014</v>
      </c>
      <c r="AI4141" s="141">
        <v>602375.13250000018</v>
      </c>
      <c r="AJ4141" s="141">
        <v>593920.74500000023</v>
      </c>
      <c r="AK4141" s="141">
        <v>585466.35750000027</v>
      </c>
      <c r="AL4141" s="141">
        <v>577011.97000000032</v>
      </c>
      <c r="AM4141" s="141">
        <v>568557.58250000037</v>
      </c>
      <c r="AN4141" s="141">
        <v>560103.19500000041</v>
      </c>
      <c r="AO4141" s="141">
        <v>551648.80750000046</v>
      </c>
      <c r="AP4141" s="141">
        <v>543194.42000000051</v>
      </c>
      <c r="AQ4141" s="141">
        <v>534740.03250000055</v>
      </c>
      <c r="AR4141" s="141">
        <v>526285.6450000006</v>
      </c>
      <c r="AS4141" s="141">
        <v>517831.25750000059</v>
      </c>
      <c r="AT4141" s="141">
        <v>509376.87000000058</v>
      </c>
      <c r="AU4141" s="141">
        <v>500922.48250000057</v>
      </c>
      <c r="AV4141" s="141">
        <v>492468.09500000055</v>
      </c>
      <c r="AW4141" s="141">
        <v>484013.70750000054</v>
      </c>
      <c r="AX4141" s="141">
        <v>475559.32000000053</v>
      </c>
      <c r="AY4141" s="141">
        <v>467104.93250000052</v>
      </c>
      <c r="AZ4141" s="141">
        <v>458650.54500000051</v>
      </c>
      <c r="BA4141" s="141">
        <v>450196.1575000005</v>
      </c>
      <c r="BB4141" s="141">
        <v>441741.77000000048</v>
      </c>
      <c r="BC4141" s="141">
        <v>433287.38250000047</v>
      </c>
      <c r="BD4141" s="141">
        <v>424832.99500000046</v>
      </c>
      <c r="BE4141" s="141">
        <v>416378.60750000045</v>
      </c>
      <c r="BF4141" s="141">
        <v>407924.22000000044</v>
      </c>
      <c r="BG4141" s="141">
        <v>399469.83250000043</v>
      </c>
      <c r="BH4141" s="141">
        <v>391015.44500000041</v>
      </c>
      <c r="BI4141" s="141">
        <v>382561.0575000004</v>
      </c>
      <c r="BJ4141" s="141">
        <v>374106.67000000039</v>
      </c>
      <c r="BK4141" s="141">
        <v>365652.28250000038</v>
      </c>
      <c r="BL4141" s="141">
        <v>357197.89500000037</v>
      </c>
      <c r="BM4141" s="141">
        <v>348743.50750000036</v>
      </c>
      <c r="BN4141" s="141">
        <v>340289.12000000034</v>
      </c>
      <c r="BO4141" s="141">
        <v>331834.73250000033</v>
      </c>
      <c r="BP4141" s="141">
        <v>323380.34500000032</v>
      </c>
    </row>
    <row r="4142" spans="4:68">
      <c r="D4142" s="174" t="s">
        <v>12729</v>
      </c>
      <c r="E4142" s="176">
        <v>11649210</v>
      </c>
      <c r="F4142" s="174" t="s">
        <v>11381</v>
      </c>
      <c r="G4142" s="174" t="s">
        <v>1308</v>
      </c>
      <c r="H4142" s="174" t="s">
        <v>174</v>
      </c>
      <c r="I4142" s="174" t="s">
        <v>3098</v>
      </c>
      <c r="J4142" s="174" t="s">
        <v>12717</v>
      </c>
      <c r="K4142" s="174"/>
      <c r="L4142" s="174" t="s">
        <v>4377</v>
      </c>
      <c r="M4142" s="174" t="s">
        <v>12718</v>
      </c>
      <c r="N4142" s="176">
        <v>960</v>
      </c>
      <c r="O4142" s="174" t="s">
        <v>3407</v>
      </c>
      <c r="P4142" s="177">
        <v>40086</v>
      </c>
      <c r="Q4142" s="176">
        <v>45</v>
      </c>
      <c r="R4142" s="175">
        <v>546056.69999999995</v>
      </c>
      <c r="S4142" s="175">
        <v>11103153.300000001</v>
      </c>
      <c r="T4142" s="178">
        <v>1</v>
      </c>
      <c r="U4142" s="96">
        <v>5</v>
      </c>
      <c r="V4142" s="38" t="s">
        <v>115</v>
      </c>
      <c r="W4142" s="38"/>
      <c r="X4142" s="137">
        <v>145615.125</v>
      </c>
      <c r="Y4142" s="138">
        <v>69306</v>
      </c>
      <c r="Z4142" s="179">
        <v>76.25</v>
      </c>
      <c r="AA4142" s="139">
        <v>2090</v>
      </c>
      <c r="AB4142" s="131"/>
      <c r="AC4142" s="38"/>
      <c r="AD4142" s="140">
        <v>11103153.300000001</v>
      </c>
      <c r="AE4142" s="141">
        <v>10957538.175000001</v>
      </c>
      <c r="AF4142" s="141">
        <v>10811923.050000001</v>
      </c>
      <c r="AG4142" s="141">
        <v>10666307.925000001</v>
      </c>
      <c r="AH4142" s="141">
        <v>10520692.800000001</v>
      </c>
      <c r="AI4142" s="141">
        <v>10375077.675000001</v>
      </c>
      <c r="AJ4142" s="141">
        <v>10229462.550000001</v>
      </c>
      <c r="AK4142" s="141">
        <v>10083847.425000001</v>
      </c>
      <c r="AL4142" s="141">
        <v>9938232.3000000007</v>
      </c>
      <c r="AM4142" s="141">
        <v>9792617.1750000007</v>
      </c>
      <c r="AN4142" s="141">
        <v>9647002.0500000007</v>
      </c>
      <c r="AO4142" s="141">
        <v>9501386.9250000007</v>
      </c>
      <c r="AP4142" s="141">
        <v>9355771.8000000007</v>
      </c>
      <c r="AQ4142" s="141">
        <v>9210156.6750000007</v>
      </c>
      <c r="AR4142" s="141">
        <v>9064541.5500000007</v>
      </c>
      <c r="AS4142" s="141">
        <v>8918926.4250000007</v>
      </c>
      <c r="AT4142" s="141">
        <v>8773311.3000000007</v>
      </c>
      <c r="AU4142" s="141">
        <v>8627696.1750000007</v>
      </c>
      <c r="AV4142" s="141">
        <v>8482081.0500000007</v>
      </c>
      <c r="AW4142" s="141">
        <v>8336465.9250000007</v>
      </c>
      <c r="AX4142" s="141">
        <v>8190850.8000000007</v>
      </c>
      <c r="AY4142" s="141">
        <v>8045235.6750000007</v>
      </c>
      <c r="AZ4142" s="141">
        <v>7899620.5500000007</v>
      </c>
      <c r="BA4142" s="141">
        <v>7754005.4250000007</v>
      </c>
      <c r="BB4142" s="141">
        <v>7608390.3000000007</v>
      </c>
      <c r="BC4142" s="141">
        <v>7462775.1750000007</v>
      </c>
      <c r="BD4142" s="141">
        <v>7317160.0500000007</v>
      </c>
      <c r="BE4142" s="141">
        <v>7171544.9250000007</v>
      </c>
      <c r="BF4142" s="141">
        <v>7025929.8000000007</v>
      </c>
      <c r="BG4142" s="141">
        <v>6880314.6750000007</v>
      </c>
      <c r="BH4142" s="141">
        <v>6734699.5500000007</v>
      </c>
      <c r="BI4142" s="141">
        <v>6589084.4250000007</v>
      </c>
      <c r="BJ4142" s="141">
        <v>6443469.3000000007</v>
      </c>
      <c r="BK4142" s="141">
        <v>6297854.1750000007</v>
      </c>
      <c r="BL4142" s="141">
        <v>6152239.0500000007</v>
      </c>
      <c r="BM4142" s="141">
        <v>6006623.9250000007</v>
      </c>
      <c r="BN4142" s="141">
        <v>5861008.8000000007</v>
      </c>
      <c r="BO4142" s="141">
        <v>5715393.6750000007</v>
      </c>
      <c r="BP4142" s="141">
        <v>5569778.5500000007</v>
      </c>
    </row>
    <row r="4143" spans="4:68">
      <c r="D4143" s="174" t="s">
        <v>12730</v>
      </c>
      <c r="E4143" s="176">
        <v>4781813</v>
      </c>
      <c r="F4143" s="174" t="s">
        <v>11273</v>
      </c>
      <c r="G4143" s="174" t="s">
        <v>1308</v>
      </c>
      <c r="H4143" s="174" t="s">
        <v>174</v>
      </c>
      <c r="I4143" s="174" t="s">
        <v>3098</v>
      </c>
      <c r="J4143" s="174" t="s">
        <v>12717</v>
      </c>
      <c r="K4143" s="174"/>
      <c r="L4143" s="174" t="s">
        <v>4377</v>
      </c>
      <c r="M4143" s="174" t="s">
        <v>12718</v>
      </c>
      <c r="N4143" s="176">
        <v>960</v>
      </c>
      <c r="O4143" s="174" t="s">
        <v>3407</v>
      </c>
      <c r="P4143" s="177">
        <v>40086</v>
      </c>
      <c r="Q4143" s="176">
        <v>45</v>
      </c>
      <c r="R4143" s="175">
        <v>224147.47</v>
      </c>
      <c r="S4143" s="175">
        <v>4557665.53</v>
      </c>
      <c r="T4143" s="178">
        <v>1</v>
      </c>
      <c r="U4143" s="96">
        <v>5</v>
      </c>
      <c r="V4143" s="38" t="s">
        <v>115</v>
      </c>
      <c r="W4143" s="38"/>
      <c r="X4143" s="137">
        <v>59772.662499999999</v>
      </c>
      <c r="Y4143" s="138">
        <v>69306</v>
      </c>
      <c r="Z4143" s="179">
        <v>76.25</v>
      </c>
      <c r="AA4143" s="139">
        <v>2090</v>
      </c>
      <c r="AB4143" s="131"/>
      <c r="AC4143" s="38"/>
      <c r="AD4143" s="140">
        <v>4557665.53</v>
      </c>
      <c r="AE4143" s="141">
        <v>4497892.8675000006</v>
      </c>
      <c r="AF4143" s="141">
        <v>4438120.205000001</v>
      </c>
      <c r="AG4143" s="141">
        <v>4378347.5425000014</v>
      </c>
      <c r="AH4143" s="141">
        <v>4318574.8800000018</v>
      </c>
      <c r="AI4143" s="141">
        <v>4258802.2175000021</v>
      </c>
      <c r="AJ4143" s="141">
        <v>4199029.5550000025</v>
      </c>
      <c r="AK4143" s="141">
        <v>4139256.8925000024</v>
      </c>
      <c r="AL4143" s="141">
        <v>4079484.2300000023</v>
      </c>
      <c r="AM4143" s="141">
        <v>4019711.5675000022</v>
      </c>
      <c r="AN4143" s="141">
        <v>3959938.9050000021</v>
      </c>
      <c r="AO4143" s="141">
        <v>3900166.242500002</v>
      </c>
      <c r="AP4143" s="141">
        <v>3840393.5800000019</v>
      </c>
      <c r="AQ4143" s="141">
        <v>3780620.9175000018</v>
      </c>
      <c r="AR4143" s="141">
        <v>3720848.2550000018</v>
      </c>
      <c r="AS4143" s="141">
        <v>3661075.5925000017</v>
      </c>
      <c r="AT4143" s="141">
        <v>3601302.9300000016</v>
      </c>
      <c r="AU4143" s="141">
        <v>3541530.2675000015</v>
      </c>
      <c r="AV4143" s="141">
        <v>3481757.6050000014</v>
      </c>
      <c r="AW4143" s="141">
        <v>3421984.9425000013</v>
      </c>
      <c r="AX4143" s="141">
        <v>3362212.2800000012</v>
      </c>
      <c r="AY4143" s="141">
        <v>3302439.6175000011</v>
      </c>
      <c r="AZ4143" s="141">
        <v>3242666.955000001</v>
      </c>
      <c r="BA4143" s="141">
        <v>3182894.2925000009</v>
      </c>
      <c r="BB4143" s="141">
        <v>3123121.6300000008</v>
      </c>
      <c r="BC4143" s="141">
        <v>3063348.9675000007</v>
      </c>
      <c r="BD4143" s="141">
        <v>3003576.3050000006</v>
      </c>
      <c r="BE4143" s="141">
        <v>2943803.6425000005</v>
      </c>
      <c r="BF4143" s="141">
        <v>2884030.9800000004</v>
      </c>
      <c r="BG4143" s="141">
        <v>2824258.3175000004</v>
      </c>
      <c r="BH4143" s="141">
        <v>2764485.6550000003</v>
      </c>
      <c r="BI4143" s="141">
        <v>2704712.9925000002</v>
      </c>
      <c r="BJ4143" s="141">
        <v>2644940.33</v>
      </c>
      <c r="BK4143" s="141">
        <v>2585167.6675</v>
      </c>
      <c r="BL4143" s="141">
        <v>2525395.0049999999</v>
      </c>
      <c r="BM4143" s="141">
        <v>2465622.3424999998</v>
      </c>
      <c r="BN4143" s="141">
        <v>2405849.6799999997</v>
      </c>
      <c r="BO4143" s="141">
        <v>2346077.0174999996</v>
      </c>
      <c r="BP4143" s="141">
        <v>2286304.3549999995</v>
      </c>
    </row>
    <row r="4144" spans="4:68">
      <c r="D4144" s="174" t="s">
        <v>12731</v>
      </c>
      <c r="E4144" s="176">
        <v>16664914</v>
      </c>
      <c r="F4144" s="174" t="s">
        <v>11265</v>
      </c>
      <c r="G4144" s="174" t="s">
        <v>1308</v>
      </c>
      <c r="H4144" s="174" t="s">
        <v>174</v>
      </c>
      <c r="I4144" s="174" t="s">
        <v>3098</v>
      </c>
      <c r="J4144" s="174" t="s">
        <v>12717</v>
      </c>
      <c r="K4144" s="174"/>
      <c r="L4144" s="174" t="s">
        <v>4377</v>
      </c>
      <c r="M4144" s="174" t="s">
        <v>12718</v>
      </c>
      <c r="N4144" s="176">
        <v>960</v>
      </c>
      <c r="O4144" s="174" t="s">
        <v>3407</v>
      </c>
      <c r="P4144" s="177">
        <v>40086</v>
      </c>
      <c r="Q4144" s="176">
        <v>45</v>
      </c>
      <c r="R4144" s="175">
        <v>781167.82</v>
      </c>
      <c r="S4144" s="175">
        <v>15883746.18</v>
      </c>
      <c r="T4144" s="178">
        <v>1</v>
      </c>
      <c r="U4144" s="96">
        <v>5</v>
      </c>
      <c r="V4144" s="38" t="s">
        <v>115</v>
      </c>
      <c r="W4144" s="38"/>
      <c r="X4144" s="137">
        <v>208311.42499999999</v>
      </c>
      <c r="Y4144" s="138">
        <v>69306</v>
      </c>
      <c r="Z4144" s="179">
        <v>76.25</v>
      </c>
      <c r="AA4144" s="139">
        <v>2090</v>
      </c>
      <c r="AB4144" s="131"/>
      <c r="AC4144" s="38"/>
      <c r="AD4144" s="140">
        <v>15883746.18</v>
      </c>
      <c r="AE4144" s="141">
        <v>15675434.754999999</v>
      </c>
      <c r="AF4144" s="141">
        <v>15467123.329999998</v>
      </c>
      <c r="AG4144" s="141">
        <v>15258811.904999997</v>
      </c>
      <c r="AH4144" s="141">
        <v>15050500.479999997</v>
      </c>
      <c r="AI4144" s="141">
        <v>14842189.054999996</v>
      </c>
      <c r="AJ4144" s="141">
        <v>14633877.629999995</v>
      </c>
      <c r="AK4144" s="141">
        <v>14425566.204999994</v>
      </c>
      <c r="AL4144" s="141">
        <v>14217254.779999994</v>
      </c>
      <c r="AM4144" s="141">
        <v>14008943.354999993</v>
      </c>
      <c r="AN4144" s="141">
        <v>13800631.929999992</v>
      </c>
      <c r="AO4144" s="141">
        <v>13592320.504999992</v>
      </c>
      <c r="AP4144" s="141">
        <v>13384009.079999991</v>
      </c>
      <c r="AQ4144" s="141">
        <v>13175697.65499999</v>
      </c>
      <c r="AR4144" s="141">
        <v>12967386.229999989</v>
      </c>
      <c r="AS4144" s="141">
        <v>12759074.804999989</v>
      </c>
      <c r="AT4144" s="141">
        <v>12550763.379999988</v>
      </c>
      <c r="AU4144" s="141">
        <v>12342451.954999987</v>
      </c>
      <c r="AV4144" s="141">
        <v>12134140.529999986</v>
      </c>
      <c r="AW4144" s="141">
        <v>11925829.104999986</v>
      </c>
      <c r="AX4144" s="141">
        <v>11717517.679999985</v>
      </c>
      <c r="AY4144" s="141">
        <v>11509206.254999984</v>
      </c>
      <c r="AZ4144" s="141">
        <v>11300894.829999983</v>
      </c>
      <c r="BA4144" s="141">
        <v>11092583.404999983</v>
      </c>
      <c r="BB4144" s="141">
        <v>10884271.979999982</v>
      </c>
      <c r="BC4144" s="141">
        <v>10675960.554999981</v>
      </c>
      <c r="BD4144" s="141">
        <v>10467649.12999998</v>
      </c>
      <c r="BE4144" s="141">
        <v>10259337.70499998</v>
      </c>
      <c r="BF4144" s="141">
        <v>10051026.279999979</v>
      </c>
      <c r="BG4144" s="141">
        <v>9842714.8549999781</v>
      </c>
      <c r="BH4144" s="141">
        <v>9634403.4299999774</v>
      </c>
      <c r="BI4144" s="141">
        <v>9426092.0049999766</v>
      </c>
      <c r="BJ4144" s="141">
        <v>9217780.5799999759</v>
      </c>
      <c r="BK4144" s="141">
        <v>9009469.1549999751</v>
      </c>
      <c r="BL4144" s="141">
        <v>8801157.7299999744</v>
      </c>
      <c r="BM4144" s="141">
        <v>8592846.3049999736</v>
      </c>
      <c r="BN4144" s="141">
        <v>8384534.8799999738</v>
      </c>
      <c r="BO4144" s="141">
        <v>8176223.454999974</v>
      </c>
      <c r="BP4144" s="141">
        <v>7967912.0299999742</v>
      </c>
    </row>
    <row r="4145" spans="4:68">
      <c r="D4145" s="174" t="s">
        <v>12732</v>
      </c>
      <c r="E4145" s="176">
        <v>3724378</v>
      </c>
      <c r="F4145" s="174" t="s">
        <v>11278</v>
      </c>
      <c r="G4145" s="174" t="s">
        <v>1308</v>
      </c>
      <c r="H4145" s="174" t="s">
        <v>174</v>
      </c>
      <c r="I4145" s="174" t="s">
        <v>3098</v>
      </c>
      <c r="J4145" s="174" t="s">
        <v>12717</v>
      </c>
      <c r="K4145" s="174"/>
      <c r="L4145" s="174" t="s">
        <v>4377</v>
      </c>
      <c r="M4145" s="174" t="s">
        <v>12718</v>
      </c>
      <c r="N4145" s="176">
        <v>960</v>
      </c>
      <c r="O4145" s="174" t="s">
        <v>3407</v>
      </c>
      <c r="P4145" s="177">
        <v>40086</v>
      </c>
      <c r="Q4145" s="176">
        <v>45</v>
      </c>
      <c r="R4145" s="175">
        <v>174580.2</v>
      </c>
      <c r="S4145" s="175">
        <v>3549797.8</v>
      </c>
      <c r="T4145" s="178">
        <v>1</v>
      </c>
      <c r="U4145" s="96">
        <v>5</v>
      </c>
      <c r="V4145" s="38" t="s">
        <v>115</v>
      </c>
      <c r="W4145" s="38"/>
      <c r="X4145" s="137">
        <v>46554.724999999999</v>
      </c>
      <c r="Y4145" s="138">
        <v>69306</v>
      </c>
      <c r="Z4145" s="179">
        <v>76.25</v>
      </c>
      <c r="AA4145" s="139">
        <v>2090</v>
      </c>
      <c r="AB4145" s="131"/>
      <c r="AC4145" s="38"/>
      <c r="AD4145" s="140">
        <v>3549797.8</v>
      </c>
      <c r="AE4145" s="141">
        <v>3503243.0749999997</v>
      </c>
      <c r="AF4145" s="141">
        <v>3456688.3499999996</v>
      </c>
      <c r="AG4145" s="141">
        <v>3410133.6249999995</v>
      </c>
      <c r="AH4145" s="141">
        <v>3363578.8999999994</v>
      </c>
      <c r="AI4145" s="141">
        <v>3317024.1749999993</v>
      </c>
      <c r="AJ4145" s="141">
        <v>3270469.4499999993</v>
      </c>
      <c r="AK4145" s="141">
        <v>3223914.7249999992</v>
      </c>
      <c r="AL4145" s="141">
        <v>3177359.9999999991</v>
      </c>
      <c r="AM4145" s="141">
        <v>3130805.274999999</v>
      </c>
      <c r="AN4145" s="141">
        <v>3084250.5499999989</v>
      </c>
      <c r="AO4145" s="141">
        <v>3037695.8249999988</v>
      </c>
      <c r="AP4145" s="141">
        <v>2991141.0999999987</v>
      </c>
      <c r="AQ4145" s="141">
        <v>2944586.3749999986</v>
      </c>
      <c r="AR4145" s="141">
        <v>2898031.6499999985</v>
      </c>
      <c r="AS4145" s="141">
        <v>2851476.9249999984</v>
      </c>
      <c r="AT4145" s="141">
        <v>2804922.1999999983</v>
      </c>
      <c r="AU4145" s="141">
        <v>2758367.4749999982</v>
      </c>
      <c r="AV4145" s="141">
        <v>2711812.7499999981</v>
      </c>
      <c r="AW4145" s="141">
        <v>2665258.024999998</v>
      </c>
      <c r="AX4145" s="141">
        <v>2618703.299999998</v>
      </c>
      <c r="AY4145" s="141">
        <v>2572148.5749999979</v>
      </c>
      <c r="AZ4145" s="141">
        <v>2525593.8499999978</v>
      </c>
      <c r="BA4145" s="141">
        <v>2479039.1249999977</v>
      </c>
      <c r="BB4145" s="141">
        <v>2432484.3999999976</v>
      </c>
      <c r="BC4145" s="141">
        <v>2385929.6749999975</v>
      </c>
      <c r="BD4145" s="141">
        <v>2339374.9499999974</v>
      </c>
      <c r="BE4145" s="141">
        <v>2292820.2249999973</v>
      </c>
      <c r="BF4145" s="141">
        <v>2246265.4999999972</v>
      </c>
      <c r="BG4145" s="141">
        <v>2199710.7749999971</v>
      </c>
      <c r="BH4145" s="141">
        <v>2153156.049999997</v>
      </c>
      <c r="BI4145" s="141">
        <v>2106601.3249999969</v>
      </c>
      <c r="BJ4145" s="141">
        <v>2060046.5999999968</v>
      </c>
      <c r="BK4145" s="141">
        <v>2013491.8749999967</v>
      </c>
      <c r="BL4145" s="141">
        <v>1966937.1499999966</v>
      </c>
      <c r="BM4145" s="141">
        <v>1920382.4249999966</v>
      </c>
      <c r="BN4145" s="141">
        <v>1873827.6999999965</v>
      </c>
      <c r="BO4145" s="141">
        <v>1827272.9749999964</v>
      </c>
      <c r="BP4145" s="141">
        <v>1780718.2499999963</v>
      </c>
    </row>
    <row r="4146" spans="4:68">
      <c r="D4146" s="174" t="s">
        <v>12733</v>
      </c>
      <c r="E4146" s="176">
        <v>3134489</v>
      </c>
      <c r="F4146" s="174" t="s">
        <v>11280</v>
      </c>
      <c r="G4146" s="174" t="s">
        <v>1308</v>
      </c>
      <c r="H4146" s="174" t="s">
        <v>174</v>
      </c>
      <c r="I4146" s="174" t="s">
        <v>3098</v>
      </c>
      <c r="J4146" s="174" t="s">
        <v>12717</v>
      </c>
      <c r="K4146" s="174"/>
      <c r="L4146" s="174" t="s">
        <v>4377</v>
      </c>
      <c r="M4146" s="174" t="s">
        <v>12718</v>
      </c>
      <c r="N4146" s="176">
        <v>960</v>
      </c>
      <c r="O4146" s="174" t="s">
        <v>3407</v>
      </c>
      <c r="P4146" s="177">
        <v>40086</v>
      </c>
      <c r="Q4146" s="176">
        <v>45</v>
      </c>
      <c r="R4146" s="175">
        <v>146929.16</v>
      </c>
      <c r="S4146" s="175">
        <v>2987559.84</v>
      </c>
      <c r="T4146" s="178">
        <v>1</v>
      </c>
      <c r="U4146" s="96">
        <v>5</v>
      </c>
      <c r="V4146" s="38" t="s">
        <v>115</v>
      </c>
      <c r="W4146" s="38"/>
      <c r="X4146" s="137">
        <v>39181.112499999996</v>
      </c>
      <c r="Y4146" s="138">
        <v>69306</v>
      </c>
      <c r="Z4146" s="179">
        <v>76.25</v>
      </c>
      <c r="AA4146" s="139">
        <v>2090</v>
      </c>
      <c r="AB4146" s="131"/>
      <c r="AC4146" s="38"/>
      <c r="AD4146" s="140">
        <v>2987559.84</v>
      </c>
      <c r="AE4146" s="141">
        <v>2948378.7275</v>
      </c>
      <c r="AF4146" s="141">
        <v>2909197.6150000002</v>
      </c>
      <c r="AG4146" s="141">
        <v>2870016.5025000004</v>
      </c>
      <c r="AH4146" s="141">
        <v>2830835.3900000006</v>
      </c>
      <c r="AI4146" s="141">
        <v>2791654.2775000008</v>
      </c>
      <c r="AJ4146" s="141">
        <v>2752473.165000001</v>
      </c>
      <c r="AK4146" s="141">
        <v>2713292.0525000012</v>
      </c>
      <c r="AL4146" s="141">
        <v>2674110.9400000013</v>
      </c>
      <c r="AM4146" s="141">
        <v>2634929.8275000015</v>
      </c>
      <c r="AN4146" s="141">
        <v>2595748.7150000017</v>
      </c>
      <c r="AO4146" s="141">
        <v>2556567.6025000019</v>
      </c>
      <c r="AP4146" s="141">
        <v>2517386.4900000021</v>
      </c>
      <c r="AQ4146" s="141">
        <v>2478205.3775000023</v>
      </c>
      <c r="AR4146" s="141">
        <v>2439024.2650000025</v>
      </c>
      <c r="AS4146" s="141">
        <v>2399843.1525000026</v>
      </c>
      <c r="AT4146" s="141">
        <v>2360662.0400000028</v>
      </c>
      <c r="AU4146" s="141">
        <v>2321480.927500003</v>
      </c>
      <c r="AV4146" s="141">
        <v>2282299.8150000032</v>
      </c>
      <c r="AW4146" s="141">
        <v>2243118.7025000034</v>
      </c>
      <c r="AX4146" s="141">
        <v>2203937.5900000036</v>
      </c>
      <c r="AY4146" s="141">
        <v>2164756.4775000038</v>
      </c>
      <c r="AZ4146" s="141">
        <v>2125575.3650000039</v>
      </c>
      <c r="BA4146" s="141">
        <v>2086394.2525000039</v>
      </c>
      <c r="BB4146" s="141">
        <v>2047213.1400000039</v>
      </c>
      <c r="BC4146" s="141">
        <v>2008032.0275000038</v>
      </c>
      <c r="BD4146" s="141">
        <v>1968850.9150000038</v>
      </c>
      <c r="BE4146" s="141">
        <v>1929669.8025000037</v>
      </c>
      <c r="BF4146" s="141">
        <v>1890488.6900000037</v>
      </c>
      <c r="BG4146" s="141">
        <v>1851307.5775000036</v>
      </c>
      <c r="BH4146" s="141">
        <v>1812126.4650000036</v>
      </c>
      <c r="BI4146" s="141">
        <v>1772945.3525000035</v>
      </c>
      <c r="BJ4146" s="141">
        <v>1733764.2400000035</v>
      </c>
      <c r="BK4146" s="141">
        <v>1694583.1275000034</v>
      </c>
      <c r="BL4146" s="141">
        <v>1655402.0150000034</v>
      </c>
      <c r="BM4146" s="141">
        <v>1616220.9025000033</v>
      </c>
      <c r="BN4146" s="141">
        <v>1577039.7900000033</v>
      </c>
      <c r="BO4146" s="141">
        <v>1537858.6775000033</v>
      </c>
      <c r="BP4146" s="141">
        <v>1498677.5650000032</v>
      </c>
    </row>
    <row r="4147" spans="4:68">
      <c r="D4147" s="174" t="s">
        <v>12734</v>
      </c>
      <c r="E4147" s="176">
        <v>7951276</v>
      </c>
      <c r="F4147" s="174" t="s">
        <v>11890</v>
      </c>
      <c r="G4147" s="174" t="s">
        <v>1308</v>
      </c>
      <c r="H4147" s="174" t="s">
        <v>174</v>
      </c>
      <c r="I4147" s="174" t="s">
        <v>3098</v>
      </c>
      <c r="J4147" s="174" t="s">
        <v>12717</v>
      </c>
      <c r="K4147" s="174"/>
      <c r="L4147" s="174" t="s">
        <v>4377</v>
      </c>
      <c r="M4147" s="174" t="s">
        <v>12718</v>
      </c>
      <c r="N4147" s="176">
        <v>960</v>
      </c>
      <c r="O4147" s="174" t="s">
        <v>3407</v>
      </c>
      <c r="P4147" s="177">
        <v>40086</v>
      </c>
      <c r="Q4147" s="176">
        <v>45</v>
      </c>
      <c r="R4147" s="175">
        <v>372716.06</v>
      </c>
      <c r="S4147" s="175">
        <v>7578559.9400000004</v>
      </c>
      <c r="T4147" s="178">
        <v>1</v>
      </c>
      <c r="U4147" s="96">
        <v>5</v>
      </c>
      <c r="V4147" s="38" t="s">
        <v>115</v>
      </c>
      <c r="W4147" s="38"/>
      <c r="X4147" s="137">
        <v>99390.95</v>
      </c>
      <c r="Y4147" s="138">
        <v>69306</v>
      </c>
      <c r="Z4147" s="179">
        <v>76.25</v>
      </c>
      <c r="AA4147" s="139">
        <v>2090</v>
      </c>
      <c r="AB4147" s="131"/>
      <c r="AC4147" s="38"/>
      <c r="AD4147" s="140">
        <v>7578559.9400000004</v>
      </c>
      <c r="AE4147" s="141">
        <v>7479168.9900000002</v>
      </c>
      <c r="AF4147" s="141">
        <v>7379778.04</v>
      </c>
      <c r="AG4147" s="141">
        <v>7280387.0899999999</v>
      </c>
      <c r="AH4147" s="141">
        <v>7180996.1399999997</v>
      </c>
      <c r="AI4147" s="141">
        <v>7081605.1899999995</v>
      </c>
      <c r="AJ4147" s="141">
        <v>6982214.2399999993</v>
      </c>
      <c r="AK4147" s="141">
        <v>6882823.2899999991</v>
      </c>
      <c r="AL4147" s="141">
        <v>6783432.3399999989</v>
      </c>
      <c r="AM4147" s="141">
        <v>6684041.3899999987</v>
      </c>
      <c r="AN4147" s="141">
        <v>6584650.4399999985</v>
      </c>
      <c r="AO4147" s="141">
        <v>6485259.4899999984</v>
      </c>
      <c r="AP4147" s="141">
        <v>6385868.5399999982</v>
      </c>
      <c r="AQ4147" s="141">
        <v>6286477.589999998</v>
      </c>
      <c r="AR4147" s="141">
        <v>6187086.6399999978</v>
      </c>
      <c r="AS4147" s="141">
        <v>6087695.6899999976</v>
      </c>
      <c r="AT4147" s="141">
        <v>5988304.7399999974</v>
      </c>
      <c r="AU4147" s="141">
        <v>5888913.7899999972</v>
      </c>
      <c r="AV4147" s="141">
        <v>5789522.8399999971</v>
      </c>
      <c r="AW4147" s="141">
        <v>5690131.8899999969</v>
      </c>
      <c r="AX4147" s="141">
        <v>5590740.9399999967</v>
      </c>
      <c r="AY4147" s="141">
        <v>5491349.9899999965</v>
      </c>
      <c r="AZ4147" s="141">
        <v>5391959.0399999963</v>
      </c>
      <c r="BA4147" s="141">
        <v>5292568.0899999961</v>
      </c>
      <c r="BB4147" s="141">
        <v>5193177.1399999959</v>
      </c>
      <c r="BC4147" s="141">
        <v>5093786.1899999958</v>
      </c>
      <c r="BD4147" s="141">
        <v>4994395.2399999956</v>
      </c>
      <c r="BE4147" s="141">
        <v>4895004.2899999954</v>
      </c>
      <c r="BF4147" s="141">
        <v>4795613.3399999952</v>
      </c>
      <c r="BG4147" s="141">
        <v>4696222.389999995</v>
      </c>
      <c r="BH4147" s="141">
        <v>4596831.4399999948</v>
      </c>
      <c r="BI4147" s="141">
        <v>4497440.4899999946</v>
      </c>
      <c r="BJ4147" s="141">
        <v>4398049.5399999944</v>
      </c>
      <c r="BK4147" s="141">
        <v>4298658.5899999943</v>
      </c>
      <c r="BL4147" s="141">
        <v>4199267.6399999941</v>
      </c>
      <c r="BM4147" s="141">
        <v>4099876.6899999939</v>
      </c>
      <c r="BN4147" s="141">
        <v>4000485.7399999937</v>
      </c>
      <c r="BO4147" s="141">
        <v>3901094.7899999935</v>
      </c>
      <c r="BP4147" s="141">
        <v>3801703.8399999933</v>
      </c>
    </row>
    <row r="4148" spans="4:68">
      <c r="D4148" s="174" t="s">
        <v>12735</v>
      </c>
      <c r="E4148" s="176">
        <v>3788304</v>
      </c>
      <c r="F4148" s="174" t="s">
        <v>11893</v>
      </c>
      <c r="G4148" s="174" t="s">
        <v>1308</v>
      </c>
      <c r="H4148" s="174" t="s">
        <v>174</v>
      </c>
      <c r="I4148" s="174" t="s">
        <v>3098</v>
      </c>
      <c r="J4148" s="174" t="s">
        <v>12717</v>
      </c>
      <c r="K4148" s="174"/>
      <c r="L4148" s="174" t="s">
        <v>4377</v>
      </c>
      <c r="M4148" s="174" t="s">
        <v>12718</v>
      </c>
      <c r="N4148" s="176">
        <v>960</v>
      </c>
      <c r="O4148" s="174" t="s">
        <v>3407</v>
      </c>
      <c r="P4148" s="177">
        <v>40086</v>
      </c>
      <c r="Q4148" s="176">
        <v>45</v>
      </c>
      <c r="R4148" s="175">
        <v>177576.75</v>
      </c>
      <c r="S4148" s="175">
        <v>3610727.25</v>
      </c>
      <c r="T4148" s="178">
        <v>1</v>
      </c>
      <c r="U4148" s="96">
        <v>5</v>
      </c>
      <c r="V4148" s="38" t="s">
        <v>115</v>
      </c>
      <c r="W4148" s="38"/>
      <c r="X4148" s="137">
        <v>47353.8</v>
      </c>
      <c r="Y4148" s="138">
        <v>69306</v>
      </c>
      <c r="Z4148" s="179">
        <v>76.25</v>
      </c>
      <c r="AA4148" s="139">
        <v>2090</v>
      </c>
      <c r="AB4148" s="131"/>
      <c r="AC4148" s="38"/>
      <c r="AD4148" s="140">
        <v>3610727.25</v>
      </c>
      <c r="AE4148" s="141">
        <v>3563373.45</v>
      </c>
      <c r="AF4148" s="141">
        <v>3516019.6500000004</v>
      </c>
      <c r="AG4148" s="141">
        <v>3468665.8500000006</v>
      </c>
      <c r="AH4148" s="141">
        <v>3421312.0500000007</v>
      </c>
      <c r="AI4148" s="141">
        <v>3373958.2500000009</v>
      </c>
      <c r="AJ4148" s="141">
        <v>3326604.4500000011</v>
      </c>
      <c r="AK4148" s="141">
        <v>3279250.6500000013</v>
      </c>
      <c r="AL4148" s="141">
        <v>3231896.8500000015</v>
      </c>
      <c r="AM4148" s="141">
        <v>3184543.0500000017</v>
      </c>
      <c r="AN4148" s="141">
        <v>3137189.2500000019</v>
      </c>
      <c r="AO4148" s="141">
        <v>3089835.450000002</v>
      </c>
      <c r="AP4148" s="141">
        <v>3042481.6500000022</v>
      </c>
      <c r="AQ4148" s="141">
        <v>2995127.8500000024</v>
      </c>
      <c r="AR4148" s="141">
        <v>2947774.0500000026</v>
      </c>
      <c r="AS4148" s="141">
        <v>2900420.2500000028</v>
      </c>
      <c r="AT4148" s="141">
        <v>2853066.450000003</v>
      </c>
      <c r="AU4148" s="141">
        <v>2805712.6500000032</v>
      </c>
      <c r="AV4148" s="141">
        <v>2758358.8500000034</v>
      </c>
      <c r="AW4148" s="141">
        <v>2711005.0500000035</v>
      </c>
      <c r="AX4148" s="141">
        <v>2663651.2500000037</v>
      </c>
      <c r="AY4148" s="141">
        <v>2616297.4500000039</v>
      </c>
      <c r="AZ4148" s="141">
        <v>2568943.6500000041</v>
      </c>
      <c r="BA4148" s="141">
        <v>2521589.8500000043</v>
      </c>
      <c r="BB4148" s="141">
        <v>2474236.0500000045</v>
      </c>
      <c r="BC4148" s="141">
        <v>2426882.2500000047</v>
      </c>
      <c r="BD4148" s="141">
        <v>2379528.4500000048</v>
      </c>
      <c r="BE4148" s="141">
        <v>2332174.650000005</v>
      </c>
      <c r="BF4148" s="141">
        <v>2284820.8500000052</v>
      </c>
      <c r="BG4148" s="141">
        <v>2237467.0500000054</v>
      </c>
      <c r="BH4148" s="141">
        <v>2190113.2500000056</v>
      </c>
      <c r="BI4148" s="141">
        <v>2142759.4500000058</v>
      </c>
      <c r="BJ4148" s="141">
        <v>2095405.6500000057</v>
      </c>
      <c r="BK4148" s="141">
        <v>2048051.8500000057</v>
      </c>
      <c r="BL4148" s="141">
        <v>2000698.0500000056</v>
      </c>
      <c r="BM4148" s="141">
        <v>1953344.2500000056</v>
      </c>
      <c r="BN4148" s="141">
        <v>1905990.4500000055</v>
      </c>
      <c r="BO4148" s="141">
        <v>1858636.6500000055</v>
      </c>
      <c r="BP4148" s="141">
        <v>1811282.8500000054</v>
      </c>
    </row>
    <row r="4149" spans="4:68">
      <c r="D4149" s="174" t="s">
        <v>12736</v>
      </c>
      <c r="E4149" s="176">
        <v>24153465</v>
      </c>
      <c r="F4149" s="174" t="s">
        <v>11756</v>
      </c>
      <c r="G4149" s="174" t="s">
        <v>1308</v>
      </c>
      <c r="H4149" s="174" t="s">
        <v>174</v>
      </c>
      <c r="I4149" s="174" t="s">
        <v>3098</v>
      </c>
      <c r="J4149" s="174" t="s">
        <v>12717</v>
      </c>
      <c r="K4149" s="174"/>
      <c r="L4149" s="174" t="s">
        <v>4377</v>
      </c>
      <c r="M4149" s="174" t="s">
        <v>12718</v>
      </c>
      <c r="N4149" s="176">
        <v>960</v>
      </c>
      <c r="O4149" s="174" t="s">
        <v>3407</v>
      </c>
      <c r="P4149" s="177">
        <v>40086</v>
      </c>
      <c r="Q4149" s="176">
        <v>45</v>
      </c>
      <c r="R4149" s="175">
        <v>1132193.6599999999</v>
      </c>
      <c r="S4149" s="175">
        <v>23021271.34</v>
      </c>
      <c r="T4149" s="178">
        <v>1</v>
      </c>
      <c r="U4149" s="96">
        <v>5</v>
      </c>
      <c r="V4149" s="38" t="s">
        <v>115</v>
      </c>
      <c r="W4149" s="38"/>
      <c r="X4149" s="137">
        <v>301918.3125</v>
      </c>
      <c r="Y4149" s="138">
        <v>69306</v>
      </c>
      <c r="Z4149" s="179">
        <v>76.25</v>
      </c>
      <c r="AA4149" s="139">
        <v>2090</v>
      </c>
      <c r="AB4149" s="131"/>
      <c r="AC4149" s="38"/>
      <c r="AD4149" s="140">
        <v>23021271.34</v>
      </c>
      <c r="AE4149" s="141">
        <v>22719353.0275</v>
      </c>
      <c r="AF4149" s="141">
        <v>22417434.715</v>
      </c>
      <c r="AG4149" s="141">
        <v>22115516.4025</v>
      </c>
      <c r="AH4149" s="141">
        <v>21813598.09</v>
      </c>
      <c r="AI4149" s="141">
        <v>21511679.7775</v>
      </c>
      <c r="AJ4149" s="141">
        <v>21209761.465</v>
      </c>
      <c r="AK4149" s="141">
        <v>20907843.1525</v>
      </c>
      <c r="AL4149" s="141">
        <v>20605924.84</v>
      </c>
      <c r="AM4149" s="141">
        <v>20304006.5275</v>
      </c>
      <c r="AN4149" s="141">
        <v>20002088.215</v>
      </c>
      <c r="AO4149" s="141">
        <v>19700169.9025</v>
      </c>
      <c r="AP4149" s="141">
        <v>19398251.59</v>
      </c>
      <c r="AQ4149" s="141">
        <v>19096333.2775</v>
      </c>
      <c r="AR4149" s="141">
        <v>18794414.965</v>
      </c>
      <c r="AS4149" s="141">
        <v>18492496.6525</v>
      </c>
      <c r="AT4149" s="141">
        <v>18190578.34</v>
      </c>
      <c r="AU4149" s="141">
        <v>17888660.0275</v>
      </c>
      <c r="AV4149" s="141">
        <v>17586741.715</v>
      </c>
      <c r="AW4149" s="141">
        <v>17284823.4025</v>
      </c>
      <c r="AX4149" s="141">
        <v>16982905.09</v>
      </c>
      <c r="AY4149" s="141">
        <v>16680986.7775</v>
      </c>
      <c r="AZ4149" s="141">
        <v>16379068.465</v>
      </c>
      <c r="BA4149" s="141">
        <v>16077150.1525</v>
      </c>
      <c r="BB4149" s="141">
        <v>15775231.84</v>
      </c>
      <c r="BC4149" s="141">
        <v>15473313.5275</v>
      </c>
      <c r="BD4149" s="141">
        <v>15171395.215</v>
      </c>
      <c r="BE4149" s="141">
        <v>14869476.9025</v>
      </c>
      <c r="BF4149" s="141">
        <v>14567558.59</v>
      </c>
      <c r="BG4149" s="141">
        <v>14265640.2775</v>
      </c>
      <c r="BH4149" s="141">
        <v>13963721.965</v>
      </c>
      <c r="BI4149" s="141">
        <v>13661803.6525</v>
      </c>
      <c r="BJ4149" s="141">
        <v>13359885.34</v>
      </c>
      <c r="BK4149" s="141">
        <v>13057967.0275</v>
      </c>
      <c r="BL4149" s="141">
        <v>12756048.715</v>
      </c>
      <c r="BM4149" s="141">
        <v>12454130.4025</v>
      </c>
      <c r="BN4149" s="141">
        <v>12152212.09</v>
      </c>
      <c r="BO4149" s="141">
        <v>11850293.7775</v>
      </c>
      <c r="BP4149" s="141">
        <v>11548375.465</v>
      </c>
    </row>
    <row r="4150" spans="4:68">
      <c r="D4150" s="174" t="s">
        <v>12737</v>
      </c>
      <c r="E4150" s="176">
        <v>11957742</v>
      </c>
      <c r="F4150" s="174" t="s">
        <v>12230</v>
      </c>
      <c r="G4150" s="174" t="s">
        <v>1308</v>
      </c>
      <c r="H4150" s="174" t="s">
        <v>174</v>
      </c>
      <c r="I4150" s="174" t="s">
        <v>3098</v>
      </c>
      <c r="J4150" s="174" t="s">
        <v>12717</v>
      </c>
      <c r="K4150" s="174"/>
      <c r="L4150" s="174" t="s">
        <v>4377</v>
      </c>
      <c r="M4150" s="174" t="s">
        <v>12718</v>
      </c>
      <c r="N4150" s="176">
        <v>960</v>
      </c>
      <c r="O4150" s="174" t="s">
        <v>3407</v>
      </c>
      <c r="P4150" s="177">
        <v>40086</v>
      </c>
      <c r="Q4150" s="176">
        <v>45</v>
      </c>
      <c r="R4150" s="175">
        <v>560519.14</v>
      </c>
      <c r="S4150" s="175">
        <v>11397222.859999999</v>
      </c>
      <c r="T4150" s="178">
        <v>1</v>
      </c>
      <c r="U4150" s="96">
        <v>5</v>
      </c>
      <c r="V4150" s="38" t="s">
        <v>115</v>
      </c>
      <c r="W4150" s="38"/>
      <c r="X4150" s="137">
        <v>149471.77500000002</v>
      </c>
      <c r="Y4150" s="138">
        <v>69306</v>
      </c>
      <c r="Z4150" s="179">
        <v>76.25</v>
      </c>
      <c r="AA4150" s="139">
        <v>2090</v>
      </c>
      <c r="AB4150" s="131"/>
      <c r="AC4150" s="38"/>
      <c r="AD4150" s="140">
        <v>11397222.859999999</v>
      </c>
      <c r="AE4150" s="141">
        <v>11247751.084999999</v>
      </c>
      <c r="AF4150" s="141">
        <v>11098279.309999999</v>
      </c>
      <c r="AG4150" s="141">
        <v>10948807.534999998</v>
      </c>
      <c r="AH4150" s="141">
        <v>10799335.759999998</v>
      </c>
      <c r="AI4150" s="141">
        <v>10649863.984999998</v>
      </c>
      <c r="AJ4150" s="141">
        <v>10500392.209999997</v>
      </c>
      <c r="AK4150" s="141">
        <v>10350920.434999997</v>
      </c>
      <c r="AL4150" s="141">
        <v>10201448.659999996</v>
      </c>
      <c r="AM4150" s="141">
        <v>10051976.884999996</v>
      </c>
      <c r="AN4150" s="141">
        <v>9902505.1099999957</v>
      </c>
      <c r="AO4150" s="141">
        <v>9753033.3349999953</v>
      </c>
      <c r="AP4150" s="141">
        <v>9603561.5599999949</v>
      </c>
      <c r="AQ4150" s="141">
        <v>9454089.7849999946</v>
      </c>
      <c r="AR4150" s="141">
        <v>9304618.0099999942</v>
      </c>
      <c r="AS4150" s="141">
        <v>9155146.2349999938</v>
      </c>
      <c r="AT4150" s="141">
        <v>9005674.4599999934</v>
      </c>
      <c r="AU4150" s="141">
        <v>8856202.6849999931</v>
      </c>
      <c r="AV4150" s="141">
        <v>8706730.9099999927</v>
      </c>
      <c r="AW4150" s="141">
        <v>8557259.1349999923</v>
      </c>
      <c r="AX4150" s="141">
        <v>8407787.359999992</v>
      </c>
      <c r="AY4150" s="141">
        <v>8258315.5849999916</v>
      </c>
      <c r="AZ4150" s="141">
        <v>8108843.8099999912</v>
      </c>
      <c r="BA4150" s="141">
        <v>7959372.0349999908</v>
      </c>
      <c r="BB4150" s="141">
        <v>7809900.2599999905</v>
      </c>
      <c r="BC4150" s="141">
        <v>7660428.4849999901</v>
      </c>
      <c r="BD4150" s="141">
        <v>7510956.7099999897</v>
      </c>
      <c r="BE4150" s="141">
        <v>7361484.9349999893</v>
      </c>
      <c r="BF4150" s="141">
        <v>7212013.159999989</v>
      </c>
      <c r="BG4150" s="141">
        <v>7062541.3849999886</v>
      </c>
      <c r="BH4150" s="141">
        <v>6913069.6099999882</v>
      </c>
      <c r="BI4150" s="141">
        <v>6763597.8349999879</v>
      </c>
      <c r="BJ4150" s="141">
        <v>6614126.0599999875</v>
      </c>
      <c r="BK4150" s="141">
        <v>6464654.2849999871</v>
      </c>
      <c r="BL4150" s="141">
        <v>6315182.5099999867</v>
      </c>
      <c r="BM4150" s="141">
        <v>6165710.7349999864</v>
      </c>
      <c r="BN4150" s="141">
        <v>6016238.959999986</v>
      </c>
      <c r="BO4150" s="141">
        <v>5866767.1849999856</v>
      </c>
      <c r="BP4150" s="141">
        <v>5717295.4099999852</v>
      </c>
    </row>
    <row r="4151" spans="4:68">
      <c r="D4151" s="174" t="s">
        <v>12738</v>
      </c>
      <c r="E4151" s="176">
        <v>1808075</v>
      </c>
      <c r="F4151" s="174" t="s">
        <v>12232</v>
      </c>
      <c r="G4151" s="174" t="s">
        <v>1308</v>
      </c>
      <c r="H4151" s="174" t="s">
        <v>174</v>
      </c>
      <c r="I4151" s="174" t="s">
        <v>3098</v>
      </c>
      <c r="J4151" s="174" t="s">
        <v>12717</v>
      </c>
      <c r="K4151" s="174"/>
      <c r="L4151" s="174" t="s">
        <v>4377</v>
      </c>
      <c r="M4151" s="174" t="s">
        <v>12718</v>
      </c>
      <c r="N4151" s="176">
        <v>960</v>
      </c>
      <c r="O4151" s="174" t="s">
        <v>3407</v>
      </c>
      <c r="P4151" s="177">
        <v>40086</v>
      </c>
      <c r="Q4151" s="176">
        <v>45</v>
      </c>
      <c r="R4151" s="175">
        <v>84753.49</v>
      </c>
      <c r="S4151" s="175">
        <v>1723321.51</v>
      </c>
      <c r="T4151" s="178">
        <v>1</v>
      </c>
      <c r="U4151" s="96">
        <v>5</v>
      </c>
      <c r="V4151" s="38" t="s">
        <v>115</v>
      </c>
      <c r="W4151" s="38"/>
      <c r="X4151" s="137">
        <v>22600.9375</v>
      </c>
      <c r="Y4151" s="138">
        <v>69306</v>
      </c>
      <c r="Z4151" s="179">
        <v>76.25</v>
      </c>
      <c r="AA4151" s="139">
        <v>2090</v>
      </c>
      <c r="AB4151" s="131"/>
      <c r="AC4151" s="38"/>
      <c r="AD4151" s="140">
        <v>1723321.51</v>
      </c>
      <c r="AE4151" s="141">
        <v>1700720.5725</v>
      </c>
      <c r="AF4151" s="141">
        <v>1678119.635</v>
      </c>
      <c r="AG4151" s="141">
        <v>1655518.6975</v>
      </c>
      <c r="AH4151" s="141">
        <v>1632917.76</v>
      </c>
      <c r="AI4151" s="141">
        <v>1610316.8225</v>
      </c>
      <c r="AJ4151" s="141">
        <v>1587715.885</v>
      </c>
      <c r="AK4151" s="141">
        <v>1565114.9475</v>
      </c>
      <c r="AL4151" s="141">
        <v>1542514.01</v>
      </c>
      <c r="AM4151" s="141">
        <v>1519913.0725</v>
      </c>
      <c r="AN4151" s="141">
        <v>1497312.135</v>
      </c>
      <c r="AO4151" s="141">
        <v>1474711.1975</v>
      </c>
      <c r="AP4151" s="141">
        <v>1452110.26</v>
      </c>
      <c r="AQ4151" s="141">
        <v>1429509.3225</v>
      </c>
      <c r="AR4151" s="141">
        <v>1406908.385</v>
      </c>
      <c r="AS4151" s="141">
        <v>1384307.4475</v>
      </c>
      <c r="AT4151" s="141">
        <v>1361706.51</v>
      </c>
      <c r="AU4151" s="141">
        <v>1339105.5725</v>
      </c>
      <c r="AV4151" s="141">
        <v>1316504.635</v>
      </c>
      <c r="AW4151" s="141">
        <v>1293903.6975</v>
      </c>
      <c r="AX4151" s="141">
        <v>1271302.76</v>
      </c>
      <c r="AY4151" s="141">
        <v>1248701.8225</v>
      </c>
      <c r="AZ4151" s="141">
        <v>1226100.885</v>
      </c>
      <c r="BA4151" s="141">
        <v>1203499.9475</v>
      </c>
      <c r="BB4151" s="141">
        <v>1180899.01</v>
      </c>
      <c r="BC4151" s="141">
        <v>1158298.0725</v>
      </c>
      <c r="BD4151" s="141">
        <v>1135697.135</v>
      </c>
      <c r="BE4151" s="141">
        <v>1113096.1975</v>
      </c>
      <c r="BF4151" s="141">
        <v>1090495.26</v>
      </c>
      <c r="BG4151" s="141">
        <v>1067894.3225</v>
      </c>
      <c r="BH4151" s="141">
        <v>1045293.385</v>
      </c>
      <c r="BI4151" s="141">
        <v>1022692.4475</v>
      </c>
      <c r="BJ4151" s="141">
        <v>1000091.51</v>
      </c>
      <c r="BK4151" s="141">
        <v>977490.57250000001</v>
      </c>
      <c r="BL4151" s="141">
        <v>954889.63500000001</v>
      </c>
      <c r="BM4151" s="141">
        <v>932288.69750000001</v>
      </c>
      <c r="BN4151" s="141">
        <v>909687.76</v>
      </c>
      <c r="BO4151" s="141">
        <v>887086.82250000001</v>
      </c>
      <c r="BP4151" s="141">
        <v>864485.88500000001</v>
      </c>
    </row>
    <row r="4152" spans="4:68">
      <c r="D4152" s="174" t="s">
        <v>12739</v>
      </c>
      <c r="E4152" s="176">
        <v>4746595</v>
      </c>
      <c r="F4152" s="174" t="s">
        <v>12234</v>
      </c>
      <c r="G4152" s="174" t="s">
        <v>1308</v>
      </c>
      <c r="H4152" s="174" t="s">
        <v>174</v>
      </c>
      <c r="I4152" s="174" t="s">
        <v>3098</v>
      </c>
      <c r="J4152" s="174" t="s">
        <v>12717</v>
      </c>
      <c r="K4152" s="174"/>
      <c r="L4152" s="174" t="s">
        <v>4377</v>
      </c>
      <c r="M4152" s="174" t="s">
        <v>12718</v>
      </c>
      <c r="N4152" s="176">
        <v>960</v>
      </c>
      <c r="O4152" s="174" t="s">
        <v>3407</v>
      </c>
      <c r="P4152" s="177">
        <v>40086</v>
      </c>
      <c r="Q4152" s="176">
        <v>45</v>
      </c>
      <c r="R4152" s="175">
        <v>222496.61</v>
      </c>
      <c r="S4152" s="175">
        <v>4524098.3899999997</v>
      </c>
      <c r="T4152" s="178">
        <v>1</v>
      </c>
      <c r="U4152" s="96">
        <v>5</v>
      </c>
      <c r="V4152" s="38" t="s">
        <v>115</v>
      </c>
      <c r="W4152" s="38"/>
      <c r="X4152" s="137">
        <v>59332.4375</v>
      </c>
      <c r="Y4152" s="138">
        <v>69306</v>
      </c>
      <c r="Z4152" s="179">
        <v>76.25</v>
      </c>
      <c r="AA4152" s="139">
        <v>2090</v>
      </c>
      <c r="AB4152" s="131"/>
      <c r="AC4152" s="38"/>
      <c r="AD4152" s="140">
        <v>4524098.3899999997</v>
      </c>
      <c r="AE4152" s="141">
        <v>4464765.9524999997</v>
      </c>
      <c r="AF4152" s="141">
        <v>4405433.5149999997</v>
      </c>
      <c r="AG4152" s="141">
        <v>4346101.0774999997</v>
      </c>
      <c r="AH4152" s="141">
        <v>4286768.6399999997</v>
      </c>
      <c r="AI4152" s="141">
        <v>4227436.2024999997</v>
      </c>
      <c r="AJ4152" s="141">
        <v>4168103.7649999997</v>
      </c>
      <c r="AK4152" s="141">
        <v>4108771.3274999997</v>
      </c>
      <c r="AL4152" s="141">
        <v>4049438.8899999997</v>
      </c>
      <c r="AM4152" s="141">
        <v>3990106.4524999997</v>
      </c>
      <c r="AN4152" s="141">
        <v>3930774.0149999997</v>
      </c>
      <c r="AO4152" s="141">
        <v>3871441.5774999997</v>
      </c>
      <c r="AP4152" s="141">
        <v>3812109.1399999997</v>
      </c>
      <c r="AQ4152" s="141">
        <v>3752776.7024999997</v>
      </c>
      <c r="AR4152" s="141">
        <v>3693444.2649999997</v>
      </c>
      <c r="AS4152" s="141">
        <v>3634111.8274999997</v>
      </c>
      <c r="AT4152" s="141">
        <v>3574779.3899999997</v>
      </c>
      <c r="AU4152" s="141">
        <v>3515446.9524999997</v>
      </c>
      <c r="AV4152" s="141">
        <v>3456114.5149999997</v>
      </c>
      <c r="AW4152" s="141">
        <v>3396782.0774999997</v>
      </c>
      <c r="AX4152" s="141">
        <v>3337449.6399999997</v>
      </c>
      <c r="AY4152" s="141">
        <v>3278117.2024999997</v>
      </c>
      <c r="AZ4152" s="141">
        <v>3218784.7649999997</v>
      </c>
      <c r="BA4152" s="141">
        <v>3159452.3274999997</v>
      </c>
      <c r="BB4152" s="141">
        <v>3100119.8899999997</v>
      </c>
      <c r="BC4152" s="141">
        <v>3040787.4524999997</v>
      </c>
      <c r="BD4152" s="141">
        <v>2981455.0149999997</v>
      </c>
      <c r="BE4152" s="141">
        <v>2922122.5774999997</v>
      </c>
      <c r="BF4152" s="141">
        <v>2862790.1399999997</v>
      </c>
      <c r="BG4152" s="141">
        <v>2803457.7024999997</v>
      </c>
      <c r="BH4152" s="141">
        <v>2744125.2649999997</v>
      </c>
      <c r="BI4152" s="141">
        <v>2684792.8274999997</v>
      </c>
      <c r="BJ4152" s="141">
        <v>2625460.3899999997</v>
      </c>
      <c r="BK4152" s="141">
        <v>2566127.9524999997</v>
      </c>
      <c r="BL4152" s="141">
        <v>2506795.5149999997</v>
      </c>
      <c r="BM4152" s="141">
        <v>2447463.0774999997</v>
      </c>
      <c r="BN4152" s="141">
        <v>2388130.6399999997</v>
      </c>
      <c r="BO4152" s="141">
        <v>2328798.2024999997</v>
      </c>
      <c r="BP4152" s="141">
        <v>2269465.7649999997</v>
      </c>
    </row>
    <row r="4153" spans="4:68">
      <c r="D4153" s="174" t="s">
        <v>12740</v>
      </c>
      <c r="E4153" s="176">
        <v>989571</v>
      </c>
      <c r="F4153" s="174" t="s">
        <v>12236</v>
      </c>
      <c r="G4153" s="174" t="s">
        <v>1308</v>
      </c>
      <c r="H4153" s="174" t="s">
        <v>174</v>
      </c>
      <c r="I4153" s="174" t="s">
        <v>3098</v>
      </c>
      <c r="J4153" s="174" t="s">
        <v>12717</v>
      </c>
      <c r="K4153" s="174"/>
      <c r="L4153" s="174" t="s">
        <v>4377</v>
      </c>
      <c r="M4153" s="174" t="s">
        <v>12718</v>
      </c>
      <c r="N4153" s="176">
        <v>960</v>
      </c>
      <c r="O4153" s="174" t="s">
        <v>3407</v>
      </c>
      <c r="P4153" s="177">
        <v>40086</v>
      </c>
      <c r="Q4153" s="176">
        <v>45</v>
      </c>
      <c r="R4153" s="175">
        <v>46386.11</v>
      </c>
      <c r="S4153" s="175">
        <v>943184.89</v>
      </c>
      <c r="T4153" s="178">
        <v>1</v>
      </c>
      <c r="U4153" s="96">
        <v>5</v>
      </c>
      <c r="V4153" s="38" t="s">
        <v>115</v>
      </c>
      <c r="W4153" s="38"/>
      <c r="X4153" s="137">
        <v>12369.637499999999</v>
      </c>
      <c r="Y4153" s="138">
        <v>69306</v>
      </c>
      <c r="Z4153" s="179">
        <v>76.25</v>
      </c>
      <c r="AA4153" s="139">
        <v>2090</v>
      </c>
      <c r="AB4153" s="131"/>
      <c r="AC4153" s="38"/>
      <c r="AD4153" s="140">
        <v>943184.89</v>
      </c>
      <c r="AE4153" s="141">
        <v>930815.25250000006</v>
      </c>
      <c r="AF4153" s="141">
        <v>918445.61500000011</v>
      </c>
      <c r="AG4153" s="141">
        <v>906075.97750000015</v>
      </c>
      <c r="AH4153" s="141">
        <v>893706.3400000002</v>
      </c>
      <c r="AI4153" s="141">
        <v>881336.70250000025</v>
      </c>
      <c r="AJ4153" s="141">
        <v>868967.06500000029</v>
      </c>
      <c r="AK4153" s="141">
        <v>856597.42750000034</v>
      </c>
      <c r="AL4153" s="141">
        <v>844227.79000000039</v>
      </c>
      <c r="AM4153" s="141">
        <v>831858.15250000043</v>
      </c>
      <c r="AN4153" s="141">
        <v>819488.51500000048</v>
      </c>
      <c r="AO4153" s="141">
        <v>807118.87750000053</v>
      </c>
      <c r="AP4153" s="141">
        <v>794749.24000000057</v>
      </c>
      <c r="AQ4153" s="141">
        <v>782379.60250000062</v>
      </c>
      <c r="AR4153" s="141">
        <v>770009.96500000067</v>
      </c>
      <c r="AS4153" s="141">
        <v>757640.32750000071</v>
      </c>
      <c r="AT4153" s="141">
        <v>745270.69000000076</v>
      </c>
      <c r="AU4153" s="141">
        <v>732901.05250000081</v>
      </c>
      <c r="AV4153" s="141">
        <v>720531.41500000085</v>
      </c>
      <c r="AW4153" s="141">
        <v>708161.7775000009</v>
      </c>
      <c r="AX4153" s="141">
        <v>695792.14000000095</v>
      </c>
      <c r="AY4153" s="141">
        <v>683422.50250000099</v>
      </c>
      <c r="AZ4153" s="141">
        <v>671052.86500000104</v>
      </c>
      <c r="BA4153" s="141">
        <v>658683.22750000108</v>
      </c>
      <c r="BB4153" s="141">
        <v>646313.59000000113</v>
      </c>
      <c r="BC4153" s="141">
        <v>633943.95250000118</v>
      </c>
      <c r="BD4153" s="141">
        <v>621574.31500000122</v>
      </c>
      <c r="BE4153" s="141">
        <v>609204.67750000127</v>
      </c>
      <c r="BF4153" s="141">
        <v>596835.04000000132</v>
      </c>
      <c r="BG4153" s="141">
        <v>584465.40250000136</v>
      </c>
      <c r="BH4153" s="141">
        <v>572095.76500000141</v>
      </c>
      <c r="BI4153" s="141">
        <v>559726.12750000146</v>
      </c>
      <c r="BJ4153" s="141">
        <v>547356.4900000015</v>
      </c>
      <c r="BK4153" s="141">
        <v>534986.85250000155</v>
      </c>
      <c r="BL4153" s="141">
        <v>522617.21500000154</v>
      </c>
      <c r="BM4153" s="141">
        <v>510247.57750000153</v>
      </c>
      <c r="BN4153" s="141">
        <v>497877.94000000152</v>
      </c>
      <c r="BO4153" s="141">
        <v>485508.3025000015</v>
      </c>
      <c r="BP4153" s="141">
        <v>473138.66500000149</v>
      </c>
    </row>
    <row r="4154" spans="4:68">
      <c r="D4154" s="174" t="s">
        <v>12741</v>
      </c>
      <c r="E4154" s="176">
        <v>675509</v>
      </c>
      <c r="F4154" s="174" t="s">
        <v>12422</v>
      </c>
      <c r="G4154" s="174" t="s">
        <v>1308</v>
      </c>
      <c r="H4154" s="174" t="s">
        <v>174</v>
      </c>
      <c r="I4154" s="174" t="s">
        <v>3098</v>
      </c>
      <c r="J4154" s="174" t="s">
        <v>12717</v>
      </c>
      <c r="K4154" s="174"/>
      <c r="L4154" s="174" t="s">
        <v>4377</v>
      </c>
      <c r="M4154" s="174" t="s">
        <v>12718</v>
      </c>
      <c r="N4154" s="176">
        <v>960</v>
      </c>
      <c r="O4154" s="174" t="s">
        <v>3407</v>
      </c>
      <c r="P4154" s="177">
        <v>40086</v>
      </c>
      <c r="Q4154" s="176">
        <v>45</v>
      </c>
      <c r="R4154" s="175">
        <v>31664.47</v>
      </c>
      <c r="S4154" s="175">
        <v>643844.53</v>
      </c>
      <c r="T4154" s="178">
        <v>1</v>
      </c>
      <c r="U4154" s="96">
        <v>5</v>
      </c>
      <c r="V4154" s="38" t="s">
        <v>115</v>
      </c>
      <c r="W4154" s="38"/>
      <c r="X4154" s="137">
        <v>8443.8624999999993</v>
      </c>
      <c r="Y4154" s="138">
        <v>69306</v>
      </c>
      <c r="Z4154" s="179">
        <v>76.25</v>
      </c>
      <c r="AA4154" s="139">
        <v>2090</v>
      </c>
      <c r="AB4154" s="131"/>
      <c r="AC4154" s="38"/>
      <c r="AD4154" s="140">
        <v>643844.53</v>
      </c>
      <c r="AE4154" s="141">
        <v>635400.66749999998</v>
      </c>
      <c r="AF4154" s="141">
        <v>626956.80499999993</v>
      </c>
      <c r="AG4154" s="141">
        <v>618512.94249999989</v>
      </c>
      <c r="AH4154" s="141">
        <v>610069.07999999984</v>
      </c>
      <c r="AI4154" s="141">
        <v>601625.2174999998</v>
      </c>
      <c r="AJ4154" s="141">
        <v>593181.35499999975</v>
      </c>
      <c r="AK4154" s="141">
        <v>584737.4924999997</v>
      </c>
      <c r="AL4154" s="141">
        <v>576293.62999999966</v>
      </c>
      <c r="AM4154" s="141">
        <v>567849.76749999961</v>
      </c>
      <c r="AN4154" s="141">
        <v>559405.90499999956</v>
      </c>
      <c r="AO4154" s="141">
        <v>550962.04249999952</v>
      </c>
      <c r="AP4154" s="141">
        <v>542518.17999999947</v>
      </c>
      <c r="AQ4154" s="141">
        <v>534074.31749999942</v>
      </c>
      <c r="AR4154" s="141">
        <v>525630.45499999938</v>
      </c>
      <c r="AS4154" s="141">
        <v>517186.59249999939</v>
      </c>
      <c r="AT4154" s="141">
        <v>508742.7299999994</v>
      </c>
      <c r="AU4154" s="141">
        <v>500298.86749999941</v>
      </c>
      <c r="AV4154" s="141">
        <v>491855.00499999942</v>
      </c>
      <c r="AW4154" s="141">
        <v>483411.14249999943</v>
      </c>
      <c r="AX4154" s="141">
        <v>474967.27999999945</v>
      </c>
      <c r="AY4154" s="141">
        <v>466523.41749999946</v>
      </c>
      <c r="AZ4154" s="141">
        <v>458079.55499999947</v>
      </c>
      <c r="BA4154" s="141">
        <v>449635.69249999948</v>
      </c>
      <c r="BB4154" s="141">
        <v>441191.82999999949</v>
      </c>
      <c r="BC4154" s="141">
        <v>432747.9674999995</v>
      </c>
      <c r="BD4154" s="141">
        <v>424304.10499999952</v>
      </c>
      <c r="BE4154" s="141">
        <v>415860.24249999953</v>
      </c>
      <c r="BF4154" s="141">
        <v>407416.37999999954</v>
      </c>
      <c r="BG4154" s="141">
        <v>398972.51749999955</v>
      </c>
      <c r="BH4154" s="141">
        <v>390528.65499999956</v>
      </c>
      <c r="BI4154" s="141">
        <v>382084.79249999957</v>
      </c>
      <c r="BJ4154" s="141">
        <v>373640.92999999959</v>
      </c>
      <c r="BK4154" s="141">
        <v>365197.0674999996</v>
      </c>
      <c r="BL4154" s="141">
        <v>356753.20499999961</v>
      </c>
      <c r="BM4154" s="141">
        <v>348309.34249999962</v>
      </c>
      <c r="BN4154" s="141">
        <v>339865.47999999963</v>
      </c>
      <c r="BO4154" s="141">
        <v>331421.61749999964</v>
      </c>
      <c r="BP4154" s="141">
        <v>322977.75499999966</v>
      </c>
    </row>
    <row r="4155" spans="4:68">
      <c r="D4155" s="174" t="s">
        <v>12742</v>
      </c>
      <c r="E4155" s="176">
        <v>6680581</v>
      </c>
      <c r="F4155" s="174" t="s">
        <v>12238</v>
      </c>
      <c r="G4155" s="174" t="s">
        <v>1308</v>
      </c>
      <c r="H4155" s="174" t="s">
        <v>174</v>
      </c>
      <c r="I4155" s="174" t="s">
        <v>3098</v>
      </c>
      <c r="J4155" s="174" t="s">
        <v>12717</v>
      </c>
      <c r="K4155" s="174"/>
      <c r="L4155" s="174" t="s">
        <v>4377</v>
      </c>
      <c r="M4155" s="174" t="s">
        <v>12718</v>
      </c>
      <c r="N4155" s="176">
        <v>960</v>
      </c>
      <c r="O4155" s="174" t="s">
        <v>3407</v>
      </c>
      <c r="P4155" s="177">
        <v>40086</v>
      </c>
      <c r="Q4155" s="176">
        <v>45</v>
      </c>
      <c r="R4155" s="175">
        <v>313152.21999999997</v>
      </c>
      <c r="S4155" s="175">
        <v>6367428.7800000003</v>
      </c>
      <c r="T4155" s="178">
        <v>1</v>
      </c>
      <c r="U4155" s="96">
        <v>5</v>
      </c>
      <c r="V4155" s="38" t="s">
        <v>115</v>
      </c>
      <c r="W4155" s="38"/>
      <c r="X4155" s="137">
        <v>83507.262499999997</v>
      </c>
      <c r="Y4155" s="138">
        <v>69306</v>
      </c>
      <c r="Z4155" s="179">
        <v>76.25</v>
      </c>
      <c r="AA4155" s="139">
        <v>2090</v>
      </c>
      <c r="AB4155" s="131"/>
      <c r="AC4155" s="38"/>
      <c r="AD4155" s="140">
        <v>6367428.7800000003</v>
      </c>
      <c r="AE4155" s="141">
        <v>6283921.5175000001</v>
      </c>
      <c r="AF4155" s="141">
        <v>6200414.2549999999</v>
      </c>
      <c r="AG4155" s="141">
        <v>6116906.9924999997</v>
      </c>
      <c r="AH4155" s="141">
        <v>6033399.7299999995</v>
      </c>
      <c r="AI4155" s="141">
        <v>5949892.4674999993</v>
      </c>
      <c r="AJ4155" s="141">
        <v>5866385.2049999991</v>
      </c>
      <c r="AK4155" s="141">
        <v>5782877.942499999</v>
      </c>
      <c r="AL4155" s="141">
        <v>5699370.6799999988</v>
      </c>
      <c r="AM4155" s="141">
        <v>5615863.4174999986</v>
      </c>
      <c r="AN4155" s="141">
        <v>5532356.1549999984</v>
      </c>
      <c r="AO4155" s="141">
        <v>5448848.8924999982</v>
      </c>
      <c r="AP4155" s="141">
        <v>5365341.629999998</v>
      </c>
      <c r="AQ4155" s="141">
        <v>5281834.3674999978</v>
      </c>
      <c r="AR4155" s="141">
        <v>5198327.1049999977</v>
      </c>
      <c r="AS4155" s="141">
        <v>5114819.8424999975</v>
      </c>
      <c r="AT4155" s="141">
        <v>5031312.5799999973</v>
      </c>
      <c r="AU4155" s="141">
        <v>4947805.3174999971</v>
      </c>
      <c r="AV4155" s="141">
        <v>4864298.0549999969</v>
      </c>
      <c r="AW4155" s="141">
        <v>4780790.7924999967</v>
      </c>
      <c r="AX4155" s="141">
        <v>4697283.5299999965</v>
      </c>
      <c r="AY4155" s="141">
        <v>4613776.2674999963</v>
      </c>
      <c r="AZ4155" s="141">
        <v>4530269.0049999962</v>
      </c>
      <c r="BA4155" s="141">
        <v>4446761.742499996</v>
      </c>
      <c r="BB4155" s="141">
        <v>4363254.4799999958</v>
      </c>
      <c r="BC4155" s="141">
        <v>4279747.2174999956</v>
      </c>
      <c r="BD4155" s="141">
        <v>4196239.9549999954</v>
      </c>
      <c r="BE4155" s="141">
        <v>4112732.6924999952</v>
      </c>
      <c r="BF4155" s="141">
        <v>4029225.429999995</v>
      </c>
      <c r="BG4155" s="141">
        <v>3945718.1674999949</v>
      </c>
      <c r="BH4155" s="141">
        <v>3862210.9049999947</v>
      </c>
      <c r="BI4155" s="141">
        <v>3778703.6424999945</v>
      </c>
      <c r="BJ4155" s="141">
        <v>3695196.3799999943</v>
      </c>
      <c r="BK4155" s="141">
        <v>3611689.1174999941</v>
      </c>
      <c r="BL4155" s="141">
        <v>3528181.8549999939</v>
      </c>
      <c r="BM4155" s="141">
        <v>3444674.5924999937</v>
      </c>
      <c r="BN4155" s="141">
        <v>3361167.3299999936</v>
      </c>
      <c r="BO4155" s="141">
        <v>3277660.0674999934</v>
      </c>
      <c r="BP4155" s="141">
        <v>3194152.8049999932</v>
      </c>
    </row>
    <row r="4156" spans="4:68">
      <c r="D4156" s="174" t="s">
        <v>12743</v>
      </c>
      <c r="E4156" s="176">
        <v>3594937</v>
      </c>
      <c r="F4156" s="174" t="s">
        <v>12453</v>
      </c>
      <c r="G4156" s="174" t="s">
        <v>1308</v>
      </c>
      <c r="H4156" s="174" t="s">
        <v>174</v>
      </c>
      <c r="I4156" s="174" t="s">
        <v>3098</v>
      </c>
      <c r="J4156" s="174" t="s">
        <v>12717</v>
      </c>
      <c r="K4156" s="174"/>
      <c r="L4156" s="174" t="s">
        <v>4377</v>
      </c>
      <c r="M4156" s="174" t="s">
        <v>12718</v>
      </c>
      <c r="N4156" s="176">
        <v>960</v>
      </c>
      <c r="O4156" s="174" t="s">
        <v>3407</v>
      </c>
      <c r="P4156" s="177">
        <v>40086</v>
      </c>
      <c r="Q4156" s="176">
        <v>45</v>
      </c>
      <c r="R4156" s="175">
        <v>168512.66</v>
      </c>
      <c r="S4156" s="175">
        <v>3426424.34</v>
      </c>
      <c r="T4156" s="178">
        <v>1</v>
      </c>
      <c r="U4156" s="96">
        <v>5</v>
      </c>
      <c r="V4156" s="38" t="s">
        <v>115</v>
      </c>
      <c r="W4156" s="38"/>
      <c r="X4156" s="137">
        <v>44936.712500000001</v>
      </c>
      <c r="Y4156" s="138">
        <v>69306</v>
      </c>
      <c r="Z4156" s="179">
        <v>76.25</v>
      </c>
      <c r="AA4156" s="139">
        <v>2090</v>
      </c>
      <c r="AB4156" s="131"/>
      <c r="AC4156" s="38"/>
      <c r="AD4156" s="140">
        <v>3426424.34</v>
      </c>
      <c r="AE4156" s="141">
        <v>3381487.6274999999</v>
      </c>
      <c r="AF4156" s="141">
        <v>3336550.915</v>
      </c>
      <c r="AG4156" s="141">
        <v>3291614.2025000001</v>
      </c>
      <c r="AH4156" s="141">
        <v>3246677.49</v>
      </c>
      <c r="AI4156" s="141">
        <v>3201740.7775000003</v>
      </c>
      <c r="AJ4156" s="141">
        <v>3156804.0650000004</v>
      </c>
      <c r="AK4156" s="141">
        <v>3111867.3525000005</v>
      </c>
      <c r="AL4156" s="141">
        <v>3066930.6400000006</v>
      </c>
      <c r="AM4156" s="141">
        <v>3021993.9275000007</v>
      </c>
      <c r="AN4156" s="141">
        <v>2977057.2150000008</v>
      </c>
      <c r="AO4156" s="141">
        <v>2932120.5025000009</v>
      </c>
      <c r="AP4156" s="141">
        <v>2887183.790000001</v>
      </c>
      <c r="AQ4156" s="141">
        <v>2842247.0775000011</v>
      </c>
      <c r="AR4156" s="141">
        <v>2797310.3650000012</v>
      </c>
      <c r="AS4156" s="141">
        <v>2752373.6525000012</v>
      </c>
      <c r="AT4156" s="141">
        <v>2707436.9400000013</v>
      </c>
      <c r="AU4156" s="141">
        <v>2662500.2275000014</v>
      </c>
      <c r="AV4156" s="141">
        <v>2617563.5150000015</v>
      </c>
      <c r="AW4156" s="141">
        <v>2572626.8025000016</v>
      </c>
      <c r="AX4156" s="141">
        <v>2527690.0900000017</v>
      </c>
      <c r="AY4156" s="141">
        <v>2482753.3775000018</v>
      </c>
      <c r="AZ4156" s="141">
        <v>2437816.6650000019</v>
      </c>
      <c r="BA4156" s="141">
        <v>2392879.952500002</v>
      </c>
      <c r="BB4156" s="141">
        <v>2347943.2400000021</v>
      </c>
      <c r="BC4156" s="141">
        <v>2303006.5275000022</v>
      </c>
      <c r="BD4156" s="141">
        <v>2258069.8150000023</v>
      </c>
      <c r="BE4156" s="141">
        <v>2213133.1025000024</v>
      </c>
      <c r="BF4156" s="141">
        <v>2168196.3900000025</v>
      </c>
      <c r="BG4156" s="141">
        <v>2123259.6775000026</v>
      </c>
      <c r="BH4156" s="141">
        <v>2078322.9650000026</v>
      </c>
      <c r="BI4156" s="141">
        <v>2033386.2525000027</v>
      </c>
      <c r="BJ4156" s="141">
        <v>1988449.5400000028</v>
      </c>
      <c r="BK4156" s="141">
        <v>1943512.8275000029</v>
      </c>
      <c r="BL4156" s="141">
        <v>1898576.115000003</v>
      </c>
      <c r="BM4156" s="141">
        <v>1853639.4025000031</v>
      </c>
      <c r="BN4156" s="141">
        <v>1808702.6900000032</v>
      </c>
      <c r="BO4156" s="141">
        <v>1763765.9775000033</v>
      </c>
      <c r="BP4156" s="141">
        <v>1718829.2650000034</v>
      </c>
    </row>
    <row r="4157" spans="4:68">
      <c r="D4157" s="174" t="s">
        <v>12744</v>
      </c>
      <c r="E4157" s="176">
        <v>79832</v>
      </c>
      <c r="F4157" s="174" t="s">
        <v>12455</v>
      </c>
      <c r="G4157" s="174" t="s">
        <v>1308</v>
      </c>
      <c r="H4157" s="174" t="s">
        <v>174</v>
      </c>
      <c r="I4157" s="174" t="s">
        <v>3098</v>
      </c>
      <c r="J4157" s="174" t="s">
        <v>12717</v>
      </c>
      <c r="K4157" s="174"/>
      <c r="L4157" s="174" t="s">
        <v>4377</v>
      </c>
      <c r="M4157" s="174" t="s">
        <v>12718</v>
      </c>
      <c r="N4157" s="176">
        <v>960</v>
      </c>
      <c r="O4157" s="174" t="s">
        <v>3407</v>
      </c>
      <c r="P4157" s="177">
        <v>40086</v>
      </c>
      <c r="Q4157" s="176">
        <v>45</v>
      </c>
      <c r="R4157" s="175">
        <v>3742.12</v>
      </c>
      <c r="S4157" s="175">
        <v>76089.88</v>
      </c>
      <c r="T4157" s="178">
        <v>1</v>
      </c>
      <c r="U4157" s="96">
        <v>5</v>
      </c>
      <c r="V4157" s="38" t="s">
        <v>115</v>
      </c>
      <c r="W4157" s="38"/>
      <c r="X4157" s="137">
        <v>997.9</v>
      </c>
      <c r="Y4157" s="138">
        <v>69306</v>
      </c>
      <c r="Z4157" s="179">
        <v>76.25</v>
      </c>
      <c r="AA4157" s="139">
        <v>2090</v>
      </c>
      <c r="AB4157" s="131"/>
      <c r="AC4157" s="38"/>
      <c r="AD4157" s="140">
        <v>76089.88</v>
      </c>
      <c r="AE4157" s="141">
        <v>75091.98000000001</v>
      </c>
      <c r="AF4157" s="141">
        <v>74094.080000000016</v>
      </c>
      <c r="AG4157" s="141">
        <v>73096.180000000022</v>
      </c>
      <c r="AH4157" s="141">
        <v>72098.280000000028</v>
      </c>
      <c r="AI4157" s="141">
        <v>71100.380000000034</v>
      </c>
      <c r="AJ4157" s="141">
        <v>70102.48000000004</v>
      </c>
      <c r="AK4157" s="141">
        <v>69104.580000000045</v>
      </c>
      <c r="AL4157" s="141">
        <v>68106.680000000051</v>
      </c>
      <c r="AM4157" s="141">
        <v>67108.780000000057</v>
      </c>
      <c r="AN4157" s="141">
        <v>66110.880000000063</v>
      </c>
      <c r="AO4157" s="141">
        <v>65112.980000000061</v>
      </c>
      <c r="AP4157" s="141">
        <v>64115.08000000006</v>
      </c>
      <c r="AQ4157" s="141">
        <v>63117.180000000058</v>
      </c>
      <c r="AR4157" s="141">
        <v>62119.280000000057</v>
      </c>
      <c r="AS4157" s="141">
        <v>61121.380000000056</v>
      </c>
      <c r="AT4157" s="141">
        <v>60123.480000000054</v>
      </c>
      <c r="AU4157" s="141">
        <v>59125.580000000053</v>
      </c>
      <c r="AV4157" s="141">
        <v>58127.680000000051</v>
      </c>
      <c r="AW4157" s="141">
        <v>57129.78000000005</v>
      </c>
      <c r="AX4157" s="141">
        <v>56131.880000000048</v>
      </c>
      <c r="AY4157" s="141">
        <v>55133.980000000047</v>
      </c>
      <c r="AZ4157" s="141">
        <v>54136.080000000045</v>
      </c>
      <c r="BA4157" s="141">
        <v>53138.180000000044</v>
      </c>
      <c r="BB4157" s="141">
        <v>52140.280000000042</v>
      </c>
      <c r="BC4157" s="141">
        <v>51142.380000000041</v>
      </c>
      <c r="BD4157" s="141">
        <v>50144.48000000004</v>
      </c>
      <c r="BE4157" s="141">
        <v>49146.580000000038</v>
      </c>
      <c r="BF4157" s="141">
        <v>48148.680000000037</v>
      </c>
      <c r="BG4157" s="141">
        <v>47150.780000000035</v>
      </c>
      <c r="BH4157" s="141">
        <v>46152.880000000034</v>
      </c>
      <c r="BI4157" s="141">
        <v>45154.980000000032</v>
      </c>
      <c r="BJ4157" s="141">
        <v>44157.080000000031</v>
      </c>
      <c r="BK4157" s="141">
        <v>43159.180000000029</v>
      </c>
      <c r="BL4157" s="141">
        <v>42161.280000000028</v>
      </c>
      <c r="BM4157" s="141">
        <v>41163.380000000026</v>
      </c>
      <c r="BN4157" s="141">
        <v>40165.480000000025</v>
      </c>
      <c r="BO4157" s="141">
        <v>39167.580000000024</v>
      </c>
      <c r="BP4157" s="141">
        <v>38169.680000000022</v>
      </c>
    </row>
    <row r="4158" spans="4:68" ht="15.75">
      <c r="D4158" s="174" t="s">
        <v>12745</v>
      </c>
      <c r="E4158" s="176">
        <v>1052815</v>
      </c>
      <c r="F4158" s="174" t="s">
        <v>12746</v>
      </c>
      <c r="G4158" s="174" t="s">
        <v>1308</v>
      </c>
      <c r="H4158" s="174" t="s">
        <v>174</v>
      </c>
      <c r="I4158" s="174" t="s">
        <v>3098</v>
      </c>
      <c r="J4158" s="174" t="s">
        <v>12717</v>
      </c>
      <c r="K4158" s="174"/>
      <c r="L4158" s="174" t="s">
        <v>4377</v>
      </c>
      <c r="M4158" s="174" t="s">
        <v>12718</v>
      </c>
      <c r="N4158" s="176">
        <v>960</v>
      </c>
      <c r="O4158" s="174" t="s">
        <v>3407</v>
      </c>
      <c r="P4158" s="177">
        <v>40086</v>
      </c>
      <c r="Q4158" s="176">
        <v>45</v>
      </c>
      <c r="R4158" s="175">
        <v>49350.68</v>
      </c>
      <c r="S4158" s="175">
        <v>1003464.32</v>
      </c>
      <c r="T4158" s="161">
        <v>1</v>
      </c>
      <c r="U4158" s="96">
        <v>5</v>
      </c>
      <c r="V4158" s="38" t="s">
        <v>115</v>
      </c>
      <c r="W4158" s="38"/>
      <c r="X4158" s="137">
        <v>13160.1875</v>
      </c>
      <c r="Y4158" s="138">
        <v>69306</v>
      </c>
      <c r="Z4158" s="179">
        <v>76.25</v>
      </c>
      <c r="AA4158" s="139">
        <v>2090</v>
      </c>
      <c r="AB4158" s="131"/>
      <c r="AC4158" s="38"/>
      <c r="AD4158" s="140">
        <v>1003464.32</v>
      </c>
      <c r="AE4158" s="141">
        <v>990304.13249999995</v>
      </c>
      <c r="AF4158" s="141">
        <v>977143.94499999995</v>
      </c>
      <c r="AG4158" s="141">
        <v>963983.75749999995</v>
      </c>
      <c r="AH4158" s="141">
        <v>950823.57</v>
      </c>
      <c r="AI4158" s="141">
        <v>937663.38249999995</v>
      </c>
      <c r="AJ4158" s="141">
        <v>924503.19499999995</v>
      </c>
      <c r="AK4158" s="141">
        <v>911343.00749999995</v>
      </c>
      <c r="AL4158" s="141">
        <v>898182.82</v>
      </c>
      <c r="AM4158" s="141">
        <v>885022.63249999995</v>
      </c>
      <c r="AN4158" s="141">
        <v>871862.44499999995</v>
      </c>
      <c r="AO4158" s="141">
        <v>858702.25749999995</v>
      </c>
      <c r="AP4158" s="141">
        <v>845542.07</v>
      </c>
      <c r="AQ4158" s="141">
        <v>832381.88249999995</v>
      </c>
      <c r="AR4158" s="141">
        <v>819221.69499999995</v>
      </c>
      <c r="AS4158" s="141">
        <v>806061.50749999995</v>
      </c>
      <c r="AT4158" s="141">
        <v>792901.32</v>
      </c>
      <c r="AU4158" s="141">
        <v>779741.13249999995</v>
      </c>
      <c r="AV4158" s="141">
        <v>766580.94499999995</v>
      </c>
      <c r="AW4158" s="141">
        <v>753420.75749999995</v>
      </c>
      <c r="AX4158" s="141">
        <v>740260.57</v>
      </c>
      <c r="AY4158" s="141">
        <v>727100.38249999995</v>
      </c>
      <c r="AZ4158" s="141">
        <v>713940.19499999995</v>
      </c>
      <c r="BA4158" s="141">
        <v>700780.00749999995</v>
      </c>
      <c r="BB4158" s="141">
        <v>687619.82</v>
      </c>
      <c r="BC4158" s="141">
        <v>674459.63249999995</v>
      </c>
      <c r="BD4158" s="141">
        <v>661299.44499999995</v>
      </c>
      <c r="BE4158" s="141">
        <v>648139.25749999995</v>
      </c>
      <c r="BF4158" s="141">
        <v>634979.06999999995</v>
      </c>
      <c r="BG4158" s="141">
        <v>621818.88249999995</v>
      </c>
      <c r="BH4158" s="141">
        <v>608658.69499999995</v>
      </c>
      <c r="BI4158" s="141">
        <v>595498.50749999995</v>
      </c>
      <c r="BJ4158" s="141">
        <v>582338.31999999995</v>
      </c>
      <c r="BK4158" s="141">
        <v>569178.13249999995</v>
      </c>
      <c r="BL4158" s="141">
        <v>556017.94499999995</v>
      </c>
      <c r="BM4158" s="141">
        <v>542857.75749999995</v>
      </c>
      <c r="BN4158" s="141">
        <v>529697.56999999995</v>
      </c>
      <c r="BO4158" s="141">
        <v>516537.38249999995</v>
      </c>
      <c r="BP4158" s="141">
        <v>503377.19499999995</v>
      </c>
    </row>
    <row r="4159" spans="4:68" ht="15.75">
      <c r="D4159" s="174" t="s">
        <v>12747</v>
      </c>
      <c r="E4159" s="176">
        <v>9987</v>
      </c>
      <c r="F4159" s="174" t="s">
        <v>12748</v>
      </c>
      <c r="G4159" s="174" t="s">
        <v>1308</v>
      </c>
      <c r="H4159" s="174" t="s">
        <v>174</v>
      </c>
      <c r="I4159" s="174" t="s">
        <v>3098</v>
      </c>
      <c r="J4159" s="174" t="s">
        <v>12717</v>
      </c>
      <c r="K4159" s="174"/>
      <c r="L4159" s="174" t="s">
        <v>4377</v>
      </c>
      <c r="M4159" s="174" t="s">
        <v>12718</v>
      </c>
      <c r="N4159" s="176">
        <v>960</v>
      </c>
      <c r="O4159" s="174" t="s">
        <v>3407</v>
      </c>
      <c r="P4159" s="177">
        <v>40086</v>
      </c>
      <c r="Q4159" s="176">
        <v>45</v>
      </c>
      <c r="R4159" s="175">
        <v>468.11</v>
      </c>
      <c r="S4159" s="175">
        <v>9518.89</v>
      </c>
      <c r="T4159" s="161">
        <v>1</v>
      </c>
      <c r="U4159" s="96">
        <v>5</v>
      </c>
      <c r="V4159" s="38" t="s">
        <v>115</v>
      </c>
      <c r="W4159" s="38"/>
      <c r="X4159" s="137">
        <v>124.83749999999999</v>
      </c>
      <c r="Y4159" s="138">
        <v>69306</v>
      </c>
      <c r="Z4159" s="179">
        <v>76.25</v>
      </c>
      <c r="AA4159" s="139">
        <v>2090</v>
      </c>
      <c r="AB4159" s="131"/>
      <c r="AC4159" s="38"/>
      <c r="AD4159" s="140">
        <v>9518.89</v>
      </c>
      <c r="AE4159" s="141">
        <v>9394.0524999999998</v>
      </c>
      <c r="AF4159" s="141">
        <v>9269.2150000000001</v>
      </c>
      <c r="AG4159" s="141">
        <v>9144.3775000000005</v>
      </c>
      <c r="AH4159" s="141">
        <v>9019.5400000000009</v>
      </c>
      <c r="AI4159" s="141">
        <v>8894.7025000000012</v>
      </c>
      <c r="AJ4159" s="141">
        <v>8769.8650000000016</v>
      </c>
      <c r="AK4159" s="141">
        <v>8645.027500000002</v>
      </c>
      <c r="AL4159" s="141">
        <v>8520.1900000000023</v>
      </c>
      <c r="AM4159" s="141">
        <v>8395.3525000000027</v>
      </c>
      <c r="AN4159" s="141">
        <v>8270.5150000000031</v>
      </c>
      <c r="AO4159" s="141">
        <v>8145.6775000000034</v>
      </c>
      <c r="AP4159" s="141">
        <v>8020.8400000000038</v>
      </c>
      <c r="AQ4159" s="141">
        <v>7896.0025000000041</v>
      </c>
      <c r="AR4159" s="141">
        <v>7771.1650000000045</v>
      </c>
      <c r="AS4159" s="141">
        <v>7646.3275000000049</v>
      </c>
      <c r="AT4159" s="141">
        <v>7521.4900000000052</v>
      </c>
      <c r="AU4159" s="141">
        <v>7396.6525000000056</v>
      </c>
      <c r="AV4159" s="141">
        <v>7271.815000000006</v>
      </c>
      <c r="AW4159" s="141">
        <v>7146.9775000000063</v>
      </c>
      <c r="AX4159" s="141">
        <v>7022.1400000000067</v>
      </c>
      <c r="AY4159" s="141">
        <v>6897.3025000000071</v>
      </c>
      <c r="AZ4159" s="141">
        <v>6772.4650000000074</v>
      </c>
      <c r="BA4159" s="141">
        <v>6647.6275000000078</v>
      </c>
      <c r="BB4159" s="141">
        <v>6522.7900000000081</v>
      </c>
      <c r="BC4159" s="141">
        <v>6397.9525000000085</v>
      </c>
      <c r="BD4159" s="141">
        <v>6273.1150000000089</v>
      </c>
      <c r="BE4159" s="141">
        <v>6148.2775000000092</v>
      </c>
      <c r="BF4159" s="141">
        <v>6023.4400000000096</v>
      </c>
      <c r="BG4159" s="141">
        <v>5898.60250000001</v>
      </c>
      <c r="BH4159" s="141">
        <v>5773.7650000000103</v>
      </c>
      <c r="BI4159" s="141">
        <v>5648.9275000000107</v>
      </c>
      <c r="BJ4159" s="141">
        <v>5524.0900000000111</v>
      </c>
      <c r="BK4159" s="141">
        <v>5399.2525000000114</v>
      </c>
      <c r="BL4159" s="141">
        <v>5274.4150000000118</v>
      </c>
      <c r="BM4159" s="141">
        <v>5149.5775000000122</v>
      </c>
      <c r="BN4159" s="141">
        <v>5024.7400000000125</v>
      </c>
      <c r="BO4159" s="141">
        <v>4899.9025000000129</v>
      </c>
      <c r="BP4159" s="141">
        <v>4775.0650000000132</v>
      </c>
    </row>
    <row r="4160" spans="4:68" ht="15.75">
      <c r="D4160" s="174" t="s">
        <v>12749</v>
      </c>
      <c r="E4160" s="176">
        <v>89384</v>
      </c>
      <c r="F4160" s="174" t="s">
        <v>12750</v>
      </c>
      <c r="G4160" s="174" t="s">
        <v>1308</v>
      </c>
      <c r="H4160" s="174" t="s">
        <v>174</v>
      </c>
      <c r="I4160" s="174" t="s">
        <v>3098</v>
      </c>
      <c r="J4160" s="174" t="s">
        <v>12717</v>
      </c>
      <c r="K4160" s="174"/>
      <c r="L4160" s="174" t="s">
        <v>4377</v>
      </c>
      <c r="M4160" s="174" t="s">
        <v>12718</v>
      </c>
      <c r="N4160" s="176">
        <v>960</v>
      </c>
      <c r="O4160" s="174" t="s">
        <v>3407</v>
      </c>
      <c r="P4160" s="177">
        <v>40086</v>
      </c>
      <c r="Q4160" s="176">
        <v>45</v>
      </c>
      <c r="R4160" s="175">
        <v>4189.87</v>
      </c>
      <c r="S4160" s="175">
        <v>85194.13</v>
      </c>
      <c r="T4160" s="161">
        <v>1</v>
      </c>
      <c r="U4160" s="96">
        <v>5</v>
      </c>
      <c r="V4160" s="38" t="s">
        <v>115</v>
      </c>
      <c r="W4160" s="38"/>
      <c r="X4160" s="137">
        <v>1117.3</v>
      </c>
      <c r="Y4160" s="138">
        <v>69306</v>
      </c>
      <c r="Z4160" s="179">
        <v>76.25</v>
      </c>
      <c r="AA4160" s="139">
        <v>2090</v>
      </c>
      <c r="AB4160" s="131"/>
      <c r="AC4160" s="38"/>
      <c r="AD4160" s="140">
        <v>85194.13</v>
      </c>
      <c r="AE4160" s="141">
        <v>84076.83</v>
      </c>
      <c r="AF4160" s="141">
        <v>82959.53</v>
      </c>
      <c r="AG4160" s="141">
        <v>81842.23</v>
      </c>
      <c r="AH4160" s="141">
        <v>80724.929999999993</v>
      </c>
      <c r="AI4160" s="141">
        <v>79607.62999999999</v>
      </c>
      <c r="AJ4160" s="141">
        <v>78490.329999999987</v>
      </c>
      <c r="AK4160" s="141">
        <v>77373.029999999984</v>
      </c>
      <c r="AL4160" s="141">
        <v>76255.729999999981</v>
      </c>
      <c r="AM4160" s="141">
        <v>75138.429999999978</v>
      </c>
      <c r="AN4160" s="141">
        <v>74021.129999999976</v>
      </c>
      <c r="AO4160" s="141">
        <v>72903.829999999973</v>
      </c>
      <c r="AP4160" s="141">
        <v>71786.52999999997</v>
      </c>
      <c r="AQ4160" s="141">
        <v>70669.229999999967</v>
      </c>
      <c r="AR4160" s="141">
        <v>69551.929999999964</v>
      </c>
      <c r="AS4160" s="141">
        <v>68434.629999999961</v>
      </c>
      <c r="AT4160" s="141">
        <v>67317.329999999958</v>
      </c>
      <c r="AU4160" s="141">
        <v>66200.029999999955</v>
      </c>
      <c r="AV4160" s="141">
        <v>65082.729999999952</v>
      </c>
      <c r="AW4160" s="141">
        <v>63965.429999999949</v>
      </c>
      <c r="AX4160" s="141">
        <v>62848.129999999946</v>
      </c>
      <c r="AY4160" s="141">
        <v>61730.829999999944</v>
      </c>
      <c r="AZ4160" s="141">
        <v>60613.529999999941</v>
      </c>
      <c r="BA4160" s="141">
        <v>59496.229999999938</v>
      </c>
      <c r="BB4160" s="141">
        <v>58378.929999999935</v>
      </c>
      <c r="BC4160" s="141">
        <v>57261.629999999932</v>
      </c>
      <c r="BD4160" s="141">
        <v>56144.329999999929</v>
      </c>
      <c r="BE4160" s="141">
        <v>55027.029999999926</v>
      </c>
      <c r="BF4160" s="141">
        <v>53909.729999999923</v>
      </c>
      <c r="BG4160" s="141">
        <v>52792.42999999992</v>
      </c>
      <c r="BH4160" s="141">
        <v>51675.129999999917</v>
      </c>
      <c r="BI4160" s="141">
        <v>50557.829999999914</v>
      </c>
      <c r="BJ4160" s="141">
        <v>49440.529999999912</v>
      </c>
      <c r="BK4160" s="141">
        <v>48323.229999999909</v>
      </c>
      <c r="BL4160" s="141">
        <v>47205.929999999906</v>
      </c>
      <c r="BM4160" s="141">
        <v>46088.629999999903</v>
      </c>
      <c r="BN4160" s="141">
        <v>44971.3299999999</v>
      </c>
      <c r="BO4160" s="141">
        <v>43854.029999999897</v>
      </c>
      <c r="BP4160" s="141">
        <v>42736.729999999894</v>
      </c>
    </row>
    <row r="4161" spans="4:68" ht="15.75">
      <c r="D4161" s="174" t="s">
        <v>12751</v>
      </c>
      <c r="E4161" s="176">
        <v>981</v>
      </c>
      <c r="F4161" s="174" t="s">
        <v>12752</v>
      </c>
      <c r="G4161" s="174" t="s">
        <v>1308</v>
      </c>
      <c r="H4161" s="174" t="s">
        <v>174</v>
      </c>
      <c r="I4161" s="174" t="s">
        <v>3098</v>
      </c>
      <c r="J4161" s="174" t="s">
        <v>12717</v>
      </c>
      <c r="K4161" s="174"/>
      <c r="L4161" s="174" t="s">
        <v>4377</v>
      </c>
      <c r="M4161" s="174" t="s">
        <v>12718</v>
      </c>
      <c r="N4161" s="176">
        <v>960</v>
      </c>
      <c r="O4161" s="174" t="s">
        <v>3407</v>
      </c>
      <c r="P4161" s="177">
        <v>40086</v>
      </c>
      <c r="Q4161" s="176">
        <v>45</v>
      </c>
      <c r="R4161" s="175">
        <v>45.97</v>
      </c>
      <c r="S4161" s="175">
        <v>935.03</v>
      </c>
      <c r="T4161" s="161">
        <v>1</v>
      </c>
      <c r="U4161" s="96">
        <v>5</v>
      </c>
      <c r="V4161" s="38" t="s">
        <v>115</v>
      </c>
      <c r="W4161" s="38"/>
      <c r="X4161" s="137">
        <v>12.262500000000001</v>
      </c>
      <c r="Y4161" s="138">
        <v>69306</v>
      </c>
      <c r="Z4161" s="179">
        <v>76.25</v>
      </c>
      <c r="AA4161" s="139">
        <v>2090</v>
      </c>
      <c r="AB4161" s="131"/>
      <c r="AC4161" s="38"/>
      <c r="AD4161" s="140">
        <v>935.03</v>
      </c>
      <c r="AE4161" s="141">
        <v>922.76749999999993</v>
      </c>
      <c r="AF4161" s="141">
        <v>910.50499999999988</v>
      </c>
      <c r="AG4161" s="141">
        <v>898.24249999999984</v>
      </c>
      <c r="AH4161" s="141">
        <v>885.97999999999979</v>
      </c>
      <c r="AI4161" s="141">
        <v>873.71749999999975</v>
      </c>
      <c r="AJ4161" s="141">
        <v>861.4549999999997</v>
      </c>
      <c r="AK4161" s="141">
        <v>849.19249999999965</v>
      </c>
      <c r="AL4161" s="141">
        <v>836.92999999999961</v>
      </c>
      <c r="AM4161" s="141">
        <v>824.66749999999956</v>
      </c>
      <c r="AN4161" s="141">
        <v>812.40499999999952</v>
      </c>
      <c r="AO4161" s="141">
        <v>800.14249999999947</v>
      </c>
      <c r="AP4161" s="141">
        <v>787.87999999999943</v>
      </c>
      <c r="AQ4161" s="141">
        <v>775.61749999999938</v>
      </c>
      <c r="AR4161" s="141">
        <v>763.35499999999934</v>
      </c>
      <c r="AS4161" s="141">
        <v>751.09249999999929</v>
      </c>
      <c r="AT4161" s="141">
        <v>738.82999999999925</v>
      </c>
      <c r="AU4161" s="141">
        <v>726.5674999999992</v>
      </c>
      <c r="AV4161" s="141">
        <v>714.30499999999915</v>
      </c>
      <c r="AW4161" s="141">
        <v>702.04249999999911</v>
      </c>
      <c r="AX4161" s="141">
        <v>689.77999999999906</v>
      </c>
      <c r="AY4161" s="141">
        <v>677.51749999999902</v>
      </c>
      <c r="AZ4161" s="141">
        <v>665.25499999999897</v>
      </c>
      <c r="BA4161" s="141">
        <v>652.99249999999893</v>
      </c>
      <c r="BB4161" s="141">
        <v>640.72999999999888</v>
      </c>
      <c r="BC4161" s="141">
        <v>628.46749999999884</v>
      </c>
      <c r="BD4161" s="141">
        <v>616.20499999999879</v>
      </c>
      <c r="BE4161" s="141">
        <v>603.94249999999874</v>
      </c>
      <c r="BF4161" s="141">
        <v>591.6799999999987</v>
      </c>
      <c r="BG4161" s="141">
        <v>579.41749999999865</v>
      </c>
      <c r="BH4161" s="141">
        <v>567.15499999999861</v>
      </c>
      <c r="BI4161" s="141">
        <v>554.89249999999856</v>
      </c>
      <c r="BJ4161" s="141">
        <v>542.62999999999852</v>
      </c>
      <c r="BK4161" s="141">
        <v>530.36749999999847</v>
      </c>
      <c r="BL4161" s="141">
        <v>518.10499999999843</v>
      </c>
      <c r="BM4161" s="141">
        <v>505.84249999999844</v>
      </c>
      <c r="BN4161" s="141">
        <v>493.57999999999845</v>
      </c>
      <c r="BO4161" s="141">
        <v>481.31749999999846</v>
      </c>
      <c r="BP4161" s="141">
        <v>469.05499999999847</v>
      </c>
    </row>
    <row r="4162" spans="4:68" ht="15.75">
      <c r="D4162" s="174" t="s">
        <v>12753</v>
      </c>
      <c r="E4162" s="176">
        <v>55696</v>
      </c>
      <c r="F4162" s="174" t="s">
        <v>11893</v>
      </c>
      <c r="G4162" s="174" t="s">
        <v>1694</v>
      </c>
      <c r="H4162" s="174" t="s">
        <v>179</v>
      </c>
      <c r="I4162" s="174" t="s">
        <v>3098</v>
      </c>
      <c r="J4162" s="174" t="s">
        <v>12754</v>
      </c>
      <c r="K4162" s="174"/>
      <c r="L4162" s="174" t="s">
        <v>7136</v>
      </c>
      <c r="M4162" s="174" t="s">
        <v>3800</v>
      </c>
      <c r="N4162" s="176">
        <v>600</v>
      </c>
      <c r="O4162" s="174" t="s">
        <v>3407</v>
      </c>
      <c r="P4162" s="177">
        <v>40359</v>
      </c>
      <c r="Q4162" s="176">
        <v>36</v>
      </c>
      <c r="R4162" s="175">
        <v>3341.76</v>
      </c>
      <c r="S4162" s="175">
        <v>52354.239999999998</v>
      </c>
      <c r="T4162" s="161">
        <v>1</v>
      </c>
      <c r="U4162" s="96">
        <v>12</v>
      </c>
      <c r="V4162" s="38" t="s">
        <v>122</v>
      </c>
      <c r="W4162" s="38"/>
      <c r="X4162" s="137">
        <v>1113.92</v>
      </c>
      <c r="Y4162" s="138">
        <v>58622</v>
      </c>
      <c r="Z4162" s="179">
        <v>47</v>
      </c>
      <c r="AA4162" s="139">
        <v>2060</v>
      </c>
      <c r="AB4162" s="131"/>
      <c r="AC4162" s="38"/>
      <c r="AD4162" s="140">
        <v>52354.239999999998</v>
      </c>
      <c r="AE4162" s="141">
        <v>51240.32</v>
      </c>
      <c r="AF4162" s="141">
        <v>50126.400000000001</v>
      </c>
      <c r="AG4162" s="141">
        <v>49012.480000000003</v>
      </c>
      <c r="AH4162" s="141">
        <v>47898.560000000005</v>
      </c>
      <c r="AI4162" s="141">
        <v>46784.640000000007</v>
      </c>
      <c r="AJ4162" s="141">
        <v>45670.720000000008</v>
      </c>
      <c r="AK4162" s="141">
        <v>44556.80000000001</v>
      </c>
      <c r="AL4162" s="141">
        <v>43442.880000000012</v>
      </c>
      <c r="AM4162" s="141">
        <v>42328.960000000014</v>
      </c>
      <c r="AN4162" s="141">
        <v>41215.040000000015</v>
      </c>
      <c r="AO4162" s="141">
        <v>40101.120000000017</v>
      </c>
      <c r="AP4162" s="141">
        <v>38987.200000000019</v>
      </c>
      <c r="AQ4162" s="141">
        <v>37873.280000000021</v>
      </c>
      <c r="AR4162" s="141">
        <v>36759.360000000022</v>
      </c>
      <c r="AS4162" s="141">
        <v>35645.440000000024</v>
      </c>
      <c r="AT4162" s="141">
        <v>34531.520000000026</v>
      </c>
      <c r="AU4162" s="141">
        <v>33417.600000000028</v>
      </c>
      <c r="AV4162" s="141">
        <v>32303.680000000029</v>
      </c>
      <c r="AW4162" s="141">
        <v>31189.760000000031</v>
      </c>
      <c r="AX4162" s="141">
        <v>30075.840000000033</v>
      </c>
      <c r="AY4162" s="141">
        <v>28961.920000000035</v>
      </c>
      <c r="AZ4162" s="141">
        <v>27848.000000000036</v>
      </c>
      <c r="BA4162" s="141">
        <v>26734.080000000038</v>
      </c>
      <c r="BB4162" s="141">
        <v>25620.16000000004</v>
      </c>
      <c r="BC4162" s="141">
        <v>24506.240000000042</v>
      </c>
      <c r="BD4162" s="141">
        <v>23392.320000000043</v>
      </c>
      <c r="BE4162" s="141">
        <v>22278.400000000045</v>
      </c>
      <c r="BF4162" s="141">
        <v>21164.480000000047</v>
      </c>
      <c r="BG4162" s="141">
        <v>20050.560000000049</v>
      </c>
      <c r="BH4162" s="141">
        <v>18936.64000000005</v>
      </c>
      <c r="BI4162" s="141">
        <v>17822.720000000052</v>
      </c>
      <c r="BJ4162" s="141">
        <v>16708.800000000054</v>
      </c>
      <c r="BK4162" s="141">
        <v>15594.880000000054</v>
      </c>
      <c r="BL4162" s="141">
        <v>14480.960000000054</v>
      </c>
      <c r="BM4162" s="141">
        <v>13367.040000000054</v>
      </c>
      <c r="BN4162" s="141">
        <v>12253.120000000054</v>
      </c>
      <c r="BO4162" s="141">
        <v>11139.200000000053</v>
      </c>
      <c r="BP4162" s="141">
        <v>10025.280000000053</v>
      </c>
    </row>
    <row r="4163" spans="4:68" ht="15.75">
      <c r="D4163" s="174" t="s">
        <v>12755</v>
      </c>
      <c r="E4163" s="176">
        <v>6375284</v>
      </c>
      <c r="F4163" s="174" t="s">
        <v>11756</v>
      </c>
      <c r="G4163" s="174" t="s">
        <v>1694</v>
      </c>
      <c r="H4163" s="174" t="s">
        <v>179</v>
      </c>
      <c r="I4163" s="174" t="s">
        <v>3098</v>
      </c>
      <c r="J4163" s="174" t="s">
        <v>12754</v>
      </c>
      <c r="K4163" s="174"/>
      <c r="L4163" s="174" t="s">
        <v>7136</v>
      </c>
      <c r="M4163" s="174" t="s">
        <v>3800</v>
      </c>
      <c r="N4163" s="176">
        <v>600</v>
      </c>
      <c r="O4163" s="174" t="s">
        <v>3407</v>
      </c>
      <c r="P4163" s="177">
        <v>40359</v>
      </c>
      <c r="Q4163" s="176">
        <v>36</v>
      </c>
      <c r="R4163" s="175">
        <v>382517.04</v>
      </c>
      <c r="S4163" s="175">
        <v>5992766.96</v>
      </c>
      <c r="T4163" s="161">
        <v>1</v>
      </c>
      <c r="U4163" s="96">
        <v>12</v>
      </c>
      <c r="V4163" s="38" t="s">
        <v>122</v>
      </c>
      <c r="W4163" s="38"/>
      <c r="X4163" s="137">
        <v>127505.68</v>
      </c>
      <c r="Y4163" s="138">
        <v>58622</v>
      </c>
      <c r="Z4163" s="179">
        <v>47</v>
      </c>
      <c r="AA4163" s="139">
        <v>2060</v>
      </c>
      <c r="AB4163" s="131"/>
      <c r="AC4163" s="38"/>
      <c r="AD4163" s="140">
        <v>5992766.96</v>
      </c>
      <c r="AE4163" s="141">
        <v>5865261.2800000003</v>
      </c>
      <c r="AF4163" s="141">
        <v>5737755.6000000006</v>
      </c>
      <c r="AG4163" s="141">
        <v>5610249.9200000009</v>
      </c>
      <c r="AH4163" s="141">
        <v>5482744.2400000012</v>
      </c>
      <c r="AI4163" s="141">
        <v>5355238.5600000015</v>
      </c>
      <c r="AJ4163" s="141">
        <v>5227732.8800000018</v>
      </c>
      <c r="AK4163" s="141">
        <v>5100227.200000002</v>
      </c>
      <c r="AL4163" s="141">
        <v>4972721.5200000023</v>
      </c>
      <c r="AM4163" s="141">
        <v>4845215.8400000026</v>
      </c>
      <c r="AN4163" s="141">
        <v>4717710.1600000029</v>
      </c>
      <c r="AO4163" s="141">
        <v>4590204.4800000032</v>
      </c>
      <c r="AP4163" s="141">
        <v>4462698.8000000035</v>
      </c>
      <c r="AQ4163" s="141">
        <v>4335193.1200000038</v>
      </c>
      <c r="AR4163" s="141">
        <v>4207687.4400000041</v>
      </c>
      <c r="AS4163" s="141">
        <v>4080181.760000004</v>
      </c>
      <c r="AT4163" s="141">
        <v>3952676.0800000038</v>
      </c>
      <c r="AU4163" s="141">
        <v>3825170.4000000036</v>
      </c>
      <c r="AV4163" s="141">
        <v>3697664.7200000035</v>
      </c>
      <c r="AW4163" s="141">
        <v>3570159.0400000033</v>
      </c>
      <c r="AX4163" s="141">
        <v>3442653.3600000031</v>
      </c>
      <c r="AY4163" s="141">
        <v>3315147.680000003</v>
      </c>
      <c r="AZ4163" s="141">
        <v>3187642.0000000028</v>
      </c>
      <c r="BA4163" s="141">
        <v>3060136.3200000026</v>
      </c>
      <c r="BB4163" s="141">
        <v>2932630.6400000025</v>
      </c>
      <c r="BC4163" s="141">
        <v>2805124.9600000023</v>
      </c>
      <c r="BD4163" s="141">
        <v>2677619.2800000021</v>
      </c>
      <c r="BE4163" s="141">
        <v>2550113.600000002</v>
      </c>
      <c r="BF4163" s="141">
        <v>2422607.9200000018</v>
      </c>
      <c r="BG4163" s="141">
        <v>2295102.2400000016</v>
      </c>
      <c r="BH4163" s="141">
        <v>2167596.5600000015</v>
      </c>
      <c r="BI4163" s="141">
        <v>2040090.8800000015</v>
      </c>
      <c r="BJ4163" s="141">
        <v>1912585.2000000016</v>
      </c>
      <c r="BK4163" s="141">
        <v>1785079.5200000016</v>
      </c>
      <c r="BL4163" s="141">
        <v>1657573.8400000017</v>
      </c>
      <c r="BM4163" s="141">
        <v>1530068.1600000018</v>
      </c>
      <c r="BN4163" s="141">
        <v>1402562.4800000018</v>
      </c>
      <c r="BO4163" s="141">
        <v>1275056.8000000019</v>
      </c>
      <c r="BP4163" s="141">
        <v>1147551.120000002</v>
      </c>
    </row>
    <row r="4164" spans="4:68" ht="15.75">
      <c r="D4164" s="174" t="s">
        <v>12756</v>
      </c>
      <c r="E4164" s="176">
        <v>7732671</v>
      </c>
      <c r="F4164" s="174" t="s">
        <v>12230</v>
      </c>
      <c r="G4164" s="174" t="s">
        <v>1694</v>
      </c>
      <c r="H4164" s="174" t="s">
        <v>179</v>
      </c>
      <c r="I4164" s="174" t="s">
        <v>3098</v>
      </c>
      <c r="J4164" s="174" t="s">
        <v>12754</v>
      </c>
      <c r="K4164" s="174"/>
      <c r="L4164" s="174" t="s">
        <v>7136</v>
      </c>
      <c r="M4164" s="174" t="s">
        <v>3800</v>
      </c>
      <c r="N4164" s="176">
        <v>600</v>
      </c>
      <c r="O4164" s="174" t="s">
        <v>3407</v>
      </c>
      <c r="P4164" s="177">
        <v>40359</v>
      </c>
      <c r="Q4164" s="176">
        <v>36</v>
      </c>
      <c r="R4164" s="175">
        <v>463960.26</v>
      </c>
      <c r="S4164" s="175">
        <v>7268710.7400000002</v>
      </c>
      <c r="T4164" s="161">
        <v>1</v>
      </c>
      <c r="U4164" s="96">
        <v>12</v>
      </c>
      <c r="V4164" s="38" t="s">
        <v>122</v>
      </c>
      <c r="W4164" s="38"/>
      <c r="X4164" s="137">
        <v>154653.41999999998</v>
      </c>
      <c r="Y4164" s="138">
        <v>58622</v>
      </c>
      <c r="Z4164" s="179">
        <v>47</v>
      </c>
      <c r="AA4164" s="139">
        <v>2060</v>
      </c>
      <c r="AB4164" s="131"/>
      <c r="AC4164" s="38"/>
      <c r="AD4164" s="140">
        <v>7268710.7400000002</v>
      </c>
      <c r="AE4164" s="141">
        <v>7114057.3200000003</v>
      </c>
      <c r="AF4164" s="141">
        <v>6959403.9000000004</v>
      </c>
      <c r="AG4164" s="141">
        <v>6804750.4800000004</v>
      </c>
      <c r="AH4164" s="141">
        <v>6650097.0600000005</v>
      </c>
      <c r="AI4164" s="141">
        <v>6495443.6400000006</v>
      </c>
      <c r="AJ4164" s="141">
        <v>6340790.2200000007</v>
      </c>
      <c r="AK4164" s="141">
        <v>6186136.8000000007</v>
      </c>
      <c r="AL4164" s="141">
        <v>6031483.3800000008</v>
      </c>
      <c r="AM4164" s="141">
        <v>5876829.9600000009</v>
      </c>
      <c r="AN4164" s="141">
        <v>5722176.540000001</v>
      </c>
      <c r="AO4164" s="141">
        <v>5567523.120000001</v>
      </c>
      <c r="AP4164" s="141">
        <v>5412869.7000000011</v>
      </c>
      <c r="AQ4164" s="141">
        <v>5258216.2800000012</v>
      </c>
      <c r="AR4164" s="141">
        <v>5103562.8600000013</v>
      </c>
      <c r="AS4164" s="141">
        <v>4948909.4400000013</v>
      </c>
      <c r="AT4164" s="141">
        <v>4794256.0200000014</v>
      </c>
      <c r="AU4164" s="141">
        <v>4639602.6000000015</v>
      </c>
      <c r="AV4164" s="141">
        <v>4484949.1800000016</v>
      </c>
      <c r="AW4164" s="141">
        <v>4330295.7600000016</v>
      </c>
      <c r="AX4164" s="141">
        <v>4175642.3400000017</v>
      </c>
      <c r="AY4164" s="141">
        <v>4020988.9200000018</v>
      </c>
      <c r="AZ4164" s="141">
        <v>3866335.5000000019</v>
      </c>
      <c r="BA4164" s="141">
        <v>3711682.0800000019</v>
      </c>
      <c r="BB4164" s="141">
        <v>3557028.660000002</v>
      </c>
      <c r="BC4164" s="141">
        <v>3402375.2400000021</v>
      </c>
      <c r="BD4164" s="141">
        <v>3247721.8200000022</v>
      </c>
      <c r="BE4164" s="141">
        <v>3093068.4000000022</v>
      </c>
      <c r="BF4164" s="141">
        <v>2938414.9800000023</v>
      </c>
      <c r="BG4164" s="141">
        <v>2783761.5600000024</v>
      </c>
      <c r="BH4164" s="141">
        <v>2629108.1400000025</v>
      </c>
      <c r="BI4164" s="141">
        <v>2474454.7200000025</v>
      </c>
      <c r="BJ4164" s="141">
        <v>2319801.3000000026</v>
      </c>
      <c r="BK4164" s="141">
        <v>2165147.8800000027</v>
      </c>
      <c r="BL4164" s="141">
        <v>2010494.4600000028</v>
      </c>
      <c r="BM4164" s="141">
        <v>1855841.0400000028</v>
      </c>
      <c r="BN4164" s="141">
        <v>1701187.6200000029</v>
      </c>
      <c r="BO4164" s="141">
        <v>1546534.200000003</v>
      </c>
      <c r="BP4164" s="141">
        <v>1391880.7800000031</v>
      </c>
    </row>
    <row r="4165" spans="4:68" ht="15.75">
      <c r="D4165" s="174" t="s">
        <v>12757</v>
      </c>
      <c r="E4165" s="176">
        <v>1860647</v>
      </c>
      <c r="F4165" s="174" t="s">
        <v>12234</v>
      </c>
      <c r="G4165" s="174" t="s">
        <v>1694</v>
      </c>
      <c r="H4165" s="174" t="s">
        <v>179</v>
      </c>
      <c r="I4165" s="174" t="s">
        <v>3098</v>
      </c>
      <c r="J4165" s="174" t="s">
        <v>12754</v>
      </c>
      <c r="K4165" s="174"/>
      <c r="L4165" s="174" t="s">
        <v>7136</v>
      </c>
      <c r="M4165" s="174" t="s">
        <v>3800</v>
      </c>
      <c r="N4165" s="176">
        <v>600</v>
      </c>
      <c r="O4165" s="174" t="s">
        <v>3407</v>
      </c>
      <c r="P4165" s="177">
        <v>40359</v>
      </c>
      <c r="Q4165" s="176">
        <v>36</v>
      </c>
      <c r="R4165" s="175">
        <v>111638.82</v>
      </c>
      <c r="S4165" s="175">
        <v>1749008.18</v>
      </c>
      <c r="T4165" s="161">
        <v>1</v>
      </c>
      <c r="U4165" s="96">
        <v>12</v>
      </c>
      <c r="V4165" s="38" t="s">
        <v>122</v>
      </c>
      <c r="W4165" s="38"/>
      <c r="X4165" s="137">
        <v>37212.94</v>
      </c>
      <c r="Y4165" s="138">
        <v>58622</v>
      </c>
      <c r="Z4165" s="179">
        <v>47</v>
      </c>
      <c r="AA4165" s="139">
        <v>2060</v>
      </c>
      <c r="AB4165" s="131"/>
      <c r="AC4165" s="38"/>
      <c r="AD4165" s="140">
        <v>1749008.18</v>
      </c>
      <c r="AE4165" s="141">
        <v>1711795.24</v>
      </c>
      <c r="AF4165" s="141">
        <v>1674582.3</v>
      </c>
      <c r="AG4165" s="141">
        <v>1637369.36</v>
      </c>
      <c r="AH4165" s="141">
        <v>1600156.4200000002</v>
      </c>
      <c r="AI4165" s="141">
        <v>1562943.4800000002</v>
      </c>
      <c r="AJ4165" s="141">
        <v>1525730.5400000003</v>
      </c>
      <c r="AK4165" s="141">
        <v>1488517.6000000003</v>
      </c>
      <c r="AL4165" s="141">
        <v>1451304.6600000004</v>
      </c>
      <c r="AM4165" s="141">
        <v>1414091.7200000004</v>
      </c>
      <c r="AN4165" s="141">
        <v>1376878.7800000005</v>
      </c>
      <c r="AO4165" s="141">
        <v>1339665.8400000005</v>
      </c>
      <c r="AP4165" s="141">
        <v>1302452.9000000006</v>
      </c>
      <c r="AQ4165" s="141">
        <v>1265239.9600000007</v>
      </c>
      <c r="AR4165" s="141">
        <v>1228027.0200000007</v>
      </c>
      <c r="AS4165" s="141">
        <v>1190814.0800000008</v>
      </c>
      <c r="AT4165" s="141">
        <v>1153601.1400000008</v>
      </c>
      <c r="AU4165" s="141">
        <v>1116388.2000000009</v>
      </c>
      <c r="AV4165" s="141">
        <v>1079175.2600000009</v>
      </c>
      <c r="AW4165" s="141">
        <v>1041962.320000001</v>
      </c>
      <c r="AX4165" s="141">
        <v>1004749.3800000011</v>
      </c>
      <c r="AY4165" s="141">
        <v>967536.44000000111</v>
      </c>
      <c r="AZ4165" s="141">
        <v>930323.50000000116</v>
      </c>
      <c r="BA4165" s="141">
        <v>893110.56000000122</v>
      </c>
      <c r="BB4165" s="141">
        <v>855897.62000000128</v>
      </c>
      <c r="BC4165" s="141">
        <v>818684.68000000133</v>
      </c>
      <c r="BD4165" s="141">
        <v>781471.74000000139</v>
      </c>
      <c r="BE4165" s="141">
        <v>744258.80000000144</v>
      </c>
      <c r="BF4165" s="141">
        <v>707045.8600000015</v>
      </c>
      <c r="BG4165" s="141">
        <v>669832.92000000156</v>
      </c>
      <c r="BH4165" s="141">
        <v>632619.98000000161</v>
      </c>
      <c r="BI4165" s="141">
        <v>595407.04000000167</v>
      </c>
      <c r="BJ4165" s="141">
        <v>558194.10000000172</v>
      </c>
      <c r="BK4165" s="141">
        <v>520981.16000000172</v>
      </c>
      <c r="BL4165" s="141">
        <v>483768.22000000172</v>
      </c>
      <c r="BM4165" s="141">
        <v>446555.28000000172</v>
      </c>
      <c r="BN4165" s="141">
        <v>409342.34000000171</v>
      </c>
      <c r="BO4165" s="141">
        <v>372129.40000000171</v>
      </c>
      <c r="BP4165" s="141">
        <v>334916.46000000171</v>
      </c>
    </row>
    <row r="4166" spans="4:68" ht="15.75">
      <c r="D4166" s="174" t="s">
        <v>12758</v>
      </c>
      <c r="E4166" s="176">
        <v>2830354</v>
      </c>
      <c r="F4166" s="174" t="s">
        <v>12236</v>
      </c>
      <c r="G4166" s="174" t="s">
        <v>1694</v>
      </c>
      <c r="H4166" s="174" t="s">
        <v>179</v>
      </c>
      <c r="I4166" s="174" t="s">
        <v>3098</v>
      </c>
      <c r="J4166" s="174" t="s">
        <v>12754</v>
      </c>
      <c r="K4166" s="174"/>
      <c r="L4166" s="174" t="s">
        <v>7136</v>
      </c>
      <c r="M4166" s="174" t="s">
        <v>3800</v>
      </c>
      <c r="N4166" s="176">
        <v>600</v>
      </c>
      <c r="O4166" s="174" t="s">
        <v>3407</v>
      </c>
      <c r="P4166" s="177">
        <v>40359</v>
      </c>
      <c r="Q4166" s="176">
        <v>36</v>
      </c>
      <c r="R4166" s="175">
        <v>169821.24</v>
      </c>
      <c r="S4166" s="175">
        <v>2660532.7599999998</v>
      </c>
      <c r="T4166" s="161">
        <v>1</v>
      </c>
      <c r="U4166" s="96">
        <v>12</v>
      </c>
      <c r="V4166" s="38" t="s">
        <v>122</v>
      </c>
      <c r="W4166" s="38"/>
      <c r="X4166" s="137">
        <v>56607.08</v>
      </c>
      <c r="Y4166" s="138">
        <v>58622</v>
      </c>
      <c r="Z4166" s="179">
        <v>47</v>
      </c>
      <c r="AA4166" s="139">
        <v>2060</v>
      </c>
      <c r="AB4166" s="131"/>
      <c r="AC4166" s="38"/>
      <c r="AD4166" s="140">
        <v>2660532.7599999998</v>
      </c>
      <c r="AE4166" s="141">
        <v>2603925.6799999997</v>
      </c>
      <c r="AF4166" s="141">
        <v>2547318.5999999996</v>
      </c>
      <c r="AG4166" s="141">
        <v>2490711.5199999996</v>
      </c>
      <c r="AH4166" s="141">
        <v>2434104.4399999995</v>
      </c>
      <c r="AI4166" s="141">
        <v>2377497.3599999994</v>
      </c>
      <c r="AJ4166" s="141">
        <v>2320890.2799999993</v>
      </c>
      <c r="AK4166" s="141">
        <v>2264283.1999999993</v>
      </c>
      <c r="AL4166" s="141">
        <v>2207676.1199999992</v>
      </c>
      <c r="AM4166" s="141">
        <v>2151069.0399999991</v>
      </c>
      <c r="AN4166" s="141">
        <v>2094461.959999999</v>
      </c>
      <c r="AO4166" s="141">
        <v>2037854.879999999</v>
      </c>
      <c r="AP4166" s="141">
        <v>1981247.7999999989</v>
      </c>
      <c r="AQ4166" s="141">
        <v>1924640.7199999988</v>
      </c>
      <c r="AR4166" s="141">
        <v>1868033.6399999987</v>
      </c>
      <c r="AS4166" s="141">
        <v>1811426.5599999987</v>
      </c>
      <c r="AT4166" s="141">
        <v>1754819.4799999986</v>
      </c>
      <c r="AU4166" s="141">
        <v>1698212.3999999985</v>
      </c>
      <c r="AV4166" s="141">
        <v>1641605.3199999984</v>
      </c>
      <c r="AW4166" s="141">
        <v>1584998.2399999984</v>
      </c>
      <c r="AX4166" s="141">
        <v>1528391.1599999983</v>
      </c>
      <c r="AY4166" s="141">
        <v>1471784.0799999982</v>
      </c>
      <c r="AZ4166" s="141">
        <v>1415176.9999999981</v>
      </c>
      <c r="BA4166" s="141">
        <v>1358569.9199999981</v>
      </c>
      <c r="BB4166" s="141">
        <v>1301962.839999998</v>
      </c>
      <c r="BC4166" s="141">
        <v>1245355.7599999979</v>
      </c>
      <c r="BD4166" s="141">
        <v>1188748.6799999978</v>
      </c>
      <c r="BE4166" s="141">
        <v>1132141.5999999978</v>
      </c>
      <c r="BF4166" s="141">
        <v>1075534.5199999977</v>
      </c>
      <c r="BG4166" s="141">
        <v>1018927.4399999977</v>
      </c>
      <c r="BH4166" s="141">
        <v>962320.35999999777</v>
      </c>
      <c r="BI4166" s="141">
        <v>905713.27999999782</v>
      </c>
      <c r="BJ4166" s="141">
        <v>849106.19999999786</v>
      </c>
      <c r="BK4166" s="141">
        <v>792499.1199999979</v>
      </c>
      <c r="BL4166" s="141">
        <v>735892.03999999794</v>
      </c>
      <c r="BM4166" s="141">
        <v>679284.95999999798</v>
      </c>
      <c r="BN4166" s="141">
        <v>622677.87999999803</v>
      </c>
      <c r="BO4166" s="141">
        <v>566070.79999999807</v>
      </c>
      <c r="BP4166" s="141">
        <v>509463.71999999805</v>
      </c>
    </row>
    <row r="4167" spans="4:68">
      <c r="D4167" s="174" t="s">
        <v>12759</v>
      </c>
      <c r="E4167" s="176">
        <v>1392316</v>
      </c>
      <c r="F4167" s="174" t="s">
        <v>12422</v>
      </c>
      <c r="G4167" s="174" t="s">
        <v>1694</v>
      </c>
      <c r="H4167" s="174" t="s">
        <v>179</v>
      </c>
      <c r="I4167" s="174" t="s">
        <v>3098</v>
      </c>
      <c r="J4167" s="174" t="s">
        <v>12754</v>
      </c>
      <c r="K4167" s="174"/>
      <c r="L4167" s="174" t="s">
        <v>7136</v>
      </c>
      <c r="M4167" s="174" t="s">
        <v>3800</v>
      </c>
      <c r="N4167" s="176">
        <v>600</v>
      </c>
      <c r="O4167" s="174" t="s">
        <v>3407</v>
      </c>
      <c r="P4167" s="177">
        <v>40359</v>
      </c>
      <c r="Q4167" s="176">
        <v>36</v>
      </c>
      <c r="R4167" s="175">
        <v>83538.960000000006</v>
      </c>
      <c r="S4167" s="175">
        <v>1308777.04</v>
      </c>
      <c r="T4167" s="178">
        <v>1</v>
      </c>
      <c r="U4167" s="96">
        <v>12</v>
      </c>
      <c r="V4167" s="38" t="s">
        <v>122</v>
      </c>
      <c r="W4167" s="38"/>
      <c r="X4167" s="137">
        <v>27846.32</v>
      </c>
      <c r="Y4167" s="138">
        <v>58622</v>
      </c>
      <c r="Z4167" s="179">
        <v>47</v>
      </c>
      <c r="AA4167" s="139">
        <v>2060</v>
      </c>
      <c r="AB4167" s="131"/>
      <c r="AC4167" s="38"/>
      <c r="AD4167" s="140">
        <v>1308777.04</v>
      </c>
      <c r="AE4167" s="141">
        <v>1280930.72</v>
      </c>
      <c r="AF4167" s="141">
        <v>1253084.3999999999</v>
      </c>
      <c r="AG4167" s="141">
        <v>1225238.0799999998</v>
      </c>
      <c r="AH4167" s="141">
        <v>1197391.7599999998</v>
      </c>
      <c r="AI4167" s="141">
        <v>1169545.4399999997</v>
      </c>
      <c r="AJ4167" s="141">
        <v>1141699.1199999996</v>
      </c>
      <c r="AK4167" s="141">
        <v>1113852.7999999996</v>
      </c>
      <c r="AL4167" s="141">
        <v>1086006.4799999995</v>
      </c>
      <c r="AM4167" s="141">
        <v>1058160.1599999995</v>
      </c>
      <c r="AN4167" s="141">
        <v>1030313.8399999995</v>
      </c>
      <c r="AO4167" s="141">
        <v>1002467.5199999996</v>
      </c>
      <c r="AP4167" s="141">
        <v>974621.1999999996</v>
      </c>
      <c r="AQ4167" s="141">
        <v>946774.87999999966</v>
      </c>
      <c r="AR4167" s="141">
        <v>918928.55999999971</v>
      </c>
      <c r="AS4167" s="141">
        <v>891082.23999999976</v>
      </c>
      <c r="AT4167" s="141">
        <v>863235.91999999981</v>
      </c>
      <c r="AU4167" s="141">
        <v>835389.59999999986</v>
      </c>
      <c r="AV4167" s="141">
        <v>807543.27999999991</v>
      </c>
      <c r="AW4167" s="141">
        <v>779696.96</v>
      </c>
      <c r="AX4167" s="141">
        <v>751850.64</v>
      </c>
      <c r="AY4167" s="141">
        <v>724004.32000000007</v>
      </c>
      <c r="AZ4167" s="141">
        <v>696158.00000000012</v>
      </c>
      <c r="BA4167" s="141">
        <v>668311.68000000017</v>
      </c>
      <c r="BB4167" s="141">
        <v>640465.36000000022</v>
      </c>
      <c r="BC4167" s="141">
        <v>612619.04000000027</v>
      </c>
      <c r="BD4167" s="141">
        <v>584772.72000000032</v>
      </c>
      <c r="BE4167" s="141">
        <v>556926.40000000037</v>
      </c>
      <c r="BF4167" s="141">
        <v>529080.08000000042</v>
      </c>
      <c r="BG4167" s="141">
        <v>501233.76000000042</v>
      </c>
      <c r="BH4167" s="141">
        <v>473387.44000000041</v>
      </c>
      <c r="BI4167" s="141">
        <v>445541.1200000004</v>
      </c>
      <c r="BJ4167" s="141">
        <v>417694.8000000004</v>
      </c>
      <c r="BK4167" s="141">
        <v>389848.48000000039</v>
      </c>
      <c r="BL4167" s="141">
        <v>362002.16000000038</v>
      </c>
      <c r="BM4167" s="141">
        <v>334155.84000000037</v>
      </c>
      <c r="BN4167" s="141">
        <v>306309.52000000037</v>
      </c>
      <c r="BO4167" s="141">
        <v>278463.20000000036</v>
      </c>
      <c r="BP4167" s="141">
        <v>250616.88000000035</v>
      </c>
    </row>
    <row r="4168" spans="4:68">
      <c r="D4168" s="174" t="s">
        <v>12760</v>
      </c>
      <c r="E4168" s="176">
        <v>5809645</v>
      </c>
      <c r="F4168" s="174" t="s">
        <v>12238</v>
      </c>
      <c r="G4168" s="174" t="s">
        <v>1694</v>
      </c>
      <c r="H4168" s="174" t="s">
        <v>179</v>
      </c>
      <c r="I4168" s="174" t="s">
        <v>3098</v>
      </c>
      <c r="J4168" s="174" t="s">
        <v>12754</v>
      </c>
      <c r="K4168" s="174"/>
      <c r="L4168" s="174" t="s">
        <v>7136</v>
      </c>
      <c r="M4168" s="174" t="s">
        <v>3800</v>
      </c>
      <c r="N4168" s="176">
        <v>600</v>
      </c>
      <c r="O4168" s="174" t="s">
        <v>3407</v>
      </c>
      <c r="P4168" s="177">
        <v>40359</v>
      </c>
      <c r="Q4168" s="176">
        <v>36</v>
      </c>
      <c r="R4168" s="175">
        <v>348578.7</v>
      </c>
      <c r="S4168" s="175">
        <v>5461066.2999999998</v>
      </c>
      <c r="T4168" s="178">
        <v>1</v>
      </c>
      <c r="U4168" s="96">
        <v>12</v>
      </c>
      <c r="V4168" s="38" t="s">
        <v>122</v>
      </c>
      <c r="W4168" s="38"/>
      <c r="X4168" s="137">
        <v>116192.9</v>
      </c>
      <c r="Y4168" s="138">
        <v>58622</v>
      </c>
      <c r="Z4168" s="179">
        <v>47</v>
      </c>
      <c r="AA4168" s="139">
        <v>2060</v>
      </c>
      <c r="AB4168" s="131"/>
      <c r="AC4168" s="38"/>
      <c r="AD4168" s="140">
        <v>5461066.2999999998</v>
      </c>
      <c r="AE4168" s="141">
        <v>5344873.3999999994</v>
      </c>
      <c r="AF4168" s="141">
        <v>5228680.4999999991</v>
      </c>
      <c r="AG4168" s="141">
        <v>5112487.5999999987</v>
      </c>
      <c r="AH4168" s="141">
        <v>4996294.6999999983</v>
      </c>
      <c r="AI4168" s="141">
        <v>4880101.799999998</v>
      </c>
      <c r="AJ4168" s="141">
        <v>4763908.8999999976</v>
      </c>
      <c r="AK4168" s="141">
        <v>4647715.9999999972</v>
      </c>
      <c r="AL4168" s="141">
        <v>4531523.0999999968</v>
      </c>
      <c r="AM4168" s="141">
        <v>4415330.1999999965</v>
      </c>
      <c r="AN4168" s="141">
        <v>4299137.2999999961</v>
      </c>
      <c r="AO4168" s="141">
        <v>4182944.3999999962</v>
      </c>
      <c r="AP4168" s="141">
        <v>4066751.4999999963</v>
      </c>
      <c r="AQ4168" s="141">
        <v>3950558.5999999964</v>
      </c>
      <c r="AR4168" s="141">
        <v>3834365.6999999965</v>
      </c>
      <c r="AS4168" s="141">
        <v>3718172.7999999966</v>
      </c>
      <c r="AT4168" s="141">
        <v>3601979.8999999966</v>
      </c>
      <c r="AU4168" s="141">
        <v>3485786.9999999967</v>
      </c>
      <c r="AV4168" s="141">
        <v>3369594.0999999968</v>
      </c>
      <c r="AW4168" s="141">
        <v>3253401.1999999969</v>
      </c>
      <c r="AX4168" s="141">
        <v>3137208.299999997</v>
      </c>
      <c r="AY4168" s="141">
        <v>3021015.3999999971</v>
      </c>
      <c r="AZ4168" s="141">
        <v>2904822.4999999972</v>
      </c>
      <c r="BA4168" s="141">
        <v>2788629.5999999973</v>
      </c>
      <c r="BB4168" s="141">
        <v>2672436.6999999974</v>
      </c>
      <c r="BC4168" s="141">
        <v>2556243.7999999975</v>
      </c>
      <c r="BD4168" s="141">
        <v>2440050.8999999976</v>
      </c>
      <c r="BE4168" s="141">
        <v>2323857.9999999977</v>
      </c>
      <c r="BF4168" s="141">
        <v>2207665.0999999978</v>
      </c>
      <c r="BG4168" s="141">
        <v>2091472.1999999979</v>
      </c>
      <c r="BH4168" s="141">
        <v>1975279.299999998</v>
      </c>
      <c r="BI4168" s="141">
        <v>1859086.399999998</v>
      </c>
      <c r="BJ4168" s="141">
        <v>1742893.4999999981</v>
      </c>
      <c r="BK4168" s="141">
        <v>1626700.5999999982</v>
      </c>
      <c r="BL4168" s="141">
        <v>1510507.6999999983</v>
      </c>
      <c r="BM4168" s="141">
        <v>1394314.7999999984</v>
      </c>
      <c r="BN4168" s="141">
        <v>1278121.8999999985</v>
      </c>
      <c r="BO4168" s="141">
        <v>1161928.9999999986</v>
      </c>
      <c r="BP4168" s="141">
        <v>1045736.0999999986</v>
      </c>
    </row>
    <row r="4169" spans="4:68">
      <c r="D4169" s="174" t="s">
        <v>12761</v>
      </c>
      <c r="E4169" s="176">
        <v>744286</v>
      </c>
      <c r="F4169" s="174" t="s">
        <v>12425</v>
      </c>
      <c r="G4169" s="174" t="s">
        <v>1694</v>
      </c>
      <c r="H4169" s="174" t="s">
        <v>179</v>
      </c>
      <c r="I4169" s="174" t="s">
        <v>3098</v>
      </c>
      <c r="J4169" s="174" t="s">
        <v>12754</v>
      </c>
      <c r="K4169" s="174"/>
      <c r="L4169" s="174" t="s">
        <v>7136</v>
      </c>
      <c r="M4169" s="174" t="s">
        <v>3800</v>
      </c>
      <c r="N4169" s="176">
        <v>600</v>
      </c>
      <c r="O4169" s="174" t="s">
        <v>3407</v>
      </c>
      <c r="P4169" s="177">
        <v>40359</v>
      </c>
      <c r="Q4169" s="176">
        <v>36</v>
      </c>
      <c r="R4169" s="175">
        <v>44657.16</v>
      </c>
      <c r="S4169" s="175">
        <v>699628.84</v>
      </c>
      <c r="T4169" s="178">
        <v>1</v>
      </c>
      <c r="U4169" s="96">
        <v>12</v>
      </c>
      <c r="V4169" s="38" t="s">
        <v>122</v>
      </c>
      <c r="W4169" s="38"/>
      <c r="X4169" s="137">
        <v>14885.720000000001</v>
      </c>
      <c r="Y4169" s="138">
        <v>58622</v>
      </c>
      <c r="Z4169" s="179">
        <v>47</v>
      </c>
      <c r="AA4169" s="139">
        <v>2060</v>
      </c>
      <c r="AB4169" s="131"/>
      <c r="AC4169" s="38"/>
      <c r="AD4169" s="140">
        <v>699628.84</v>
      </c>
      <c r="AE4169" s="141">
        <v>684743.12</v>
      </c>
      <c r="AF4169" s="141">
        <v>669857.4</v>
      </c>
      <c r="AG4169" s="141">
        <v>654971.68000000005</v>
      </c>
      <c r="AH4169" s="141">
        <v>640085.96000000008</v>
      </c>
      <c r="AI4169" s="141">
        <v>625200.24000000011</v>
      </c>
      <c r="AJ4169" s="141">
        <v>610314.52000000014</v>
      </c>
      <c r="AK4169" s="141">
        <v>595428.80000000016</v>
      </c>
      <c r="AL4169" s="141">
        <v>580543.08000000019</v>
      </c>
      <c r="AM4169" s="141">
        <v>565657.36000000022</v>
      </c>
      <c r="AN4169" s="141">
        <v>550771.64000000025</v>
      </c>
      <c r="AO4169" s="141">
        <v>535885.92000000027</v>
      </c>
      <c r="AP4169" s="141">
        <v>521000.2000000003</v>
      </c>
      <c r="AQ4169" s="141">
        <v>506114.48000000033</v>
      </c>
      <c r="AR4169" s="141">
        <v>491228.76000000036</v>
      </c>
      <c r="AS4169" s="141">
        <v>476343.04000000039</v>
      </c>
      <c r="AT4169" s="141">
        <v>461457.32000000041</v>
      </c>
      <c r="AU4169" s="141">
        <v>446571.60000000044</v>
      </c>
      <c r="AV4169" s="141">
        <v>431685.88000000047</v>
      </c>
      <c r="AW4169" s="141">
        <v>416800.1600000005</v>
      </c>
      <c r="AX4169" s="141">
        <v>401914.44000000053</v>
      </c>
      <c r="AY4169" s="141">
        <v>387028.72000000055</v>
      </c>
      <c r="AZ4169" s="141">
        <v>372143.00000000058</v>
      </c>
      <c r="BA4169" s="141">
        <v>357257.28000000061</v>
      </c>
      <c r="BB4169" s="141">
        <v>342371.56000000064</v>
      </c>
      <c r="BC4169" s="141">
        <v>327485.84000000067</v>
      </c>
      <c r="BD4169" s="141">
        <v>312600.12000000069</v>
      </c>
      <c r="BE4169" s="141">
        <v>297714.40000000072</v>
      </c>
      <c r="BF4169" s="141">
        <v>282828.68000000075</v>
      </c>
      <c r="BG4169" s="141">
        <v>267942.96000000078</v>
      </c>
      <c r="BH4169" s="141">
        <v>253057.24000000078</v>
      </c>
      <c r="BI4169" s="141">
        <v>238171.52000000078</v>
      </c>
      <c r="BJ4169" s="141">
        <v>223285.80000000077</v>
      </c>
      <c r="BK4169" s="141">
        <v>208400.08000000077</v>
      </c>
      <c r="BL4169" s="141">
        <v>193514.36000000077</v>
      </c>
      <c r="BM4169" s="141">
        <v>178628.64000000077</v>
      </c>
      <c r="BN4169" s="141">
        <v>163742.92000000077</v>
      </c>
      <c r="BO4169" s="141">
        <v>148857.20000000077</v>
      </c>
      <c r="BP4169" s="141">
        <v>133971.48000000077</v>
      </c>
    </row>
    <row r="4170" spans="4:68">
      <c r="D4170" s="174" t="s">
        <v>12762</v>
      </c>
      <c r="E4170" s="176">
        <v>14471405</v>
      </c>
      <c r="F4170" s="174" t="s">
        <v>12453</v>
      </c>
      <c r="G4170" s="174" t="s">
        <v>1694</v>
      </c>
      <c r="H4170" s="174" t="s">
        <v>179</v>
      </c>
      <c r="I4170" s="174" t="s">
        <v>3098</v>
      </c>
      <c r="J4170" s="174" t="s">
        <v>12754</v>
      </c>
      <c r="K4170" s="174"/>
      <c r="L4170" s="174" t="s">
        <v>7136</v>
      </c>
      <c r="M4170" s="174" t="s">
        <v>3800</v>
      </c>
      <c r="N4170" s="176">
        <v>600</v>
      </c>
      <c r="O4170" s="174" t="s">
        <v>3407</v>
      </c>
      <c r="P4170" s="177">
        <v>40359</v>
      </c>
      <c r="Q4170" s="176">
        <v>36</v>
      </c>
      <c r="R4170" s="175">
        <v>868284.3</v>
      </c>
      <c r="S4170" s="175">
        <v>13603120.699999999</v>
      </c>
      <c r="T4170" s="178">
        <v>1</v>
      </c>
      <c r="U4170" s="96">
        <v>12</v>
      </c>
      <c r="V4170" s="38" t="s">
        <v>122</v>
      </c>
      <c r="W4170" s="38"/>
      <c r="X4170" s="137">
        <v>289428.10000000003</v>
      </c>
      <c r="Y4170" s="138">
        <v>58622</v>
      </c>
      <c r="Z4170" s="179">
        <v>47</v>
      </c>
      <c r="AA4170" s="139">
        <v>2060</v>
      </c>
      <c r="AB4170" s="131"/>
      <c r="AC4170" s="38"/>
      <c r="AD4170" s="140">
        <v>13603120.699999999</v>
      </c>
      <c r="AE4170" s="141">
        <v>13313692.6</v>
      </c>
      <c r="AF4170" s="141">
        <v>13024264.5</v>
      </c>
      <c r="AG4170" s="141">
        <v>12734836.4</v>
      </c>
      <c r="AH4170" s="141">
        <v>12445408.300000001</v>
      </c>
      <c r="AI4170" s="141">
        <v>12155980.200000001</v>
      </c>
      <c r="AJ4170" s="141">
        <v>11866552.100000001</v>
      </c>
      <c r="AK4170" s="141">
        <v>11577124.000000002</v>
      </c>
      <c r="AL4170" s="141">
        <v>11287695.900000002</v>
      </c>
      <c r="AM4170" s="141">
        <v>10998267.800000003</v>
      </c>
      <c r="AN4170" s="141">
        <v>10708839.700000003</v>
      </c>
      <c r="AO4170" s="141">
        <v>10419411.600000003</v>
      </c>
      <c r="AP4170" s="141">
        <v>10129983.500000004</v>
      </c>
      <c r="AQ4170" s="141">
        <v>9840555.4000000041</v>
      </c>
      <c r="AR4170" s="141">
        <v>9551127.3000000045</v>
      </c>
      <c r="AS4170" s="141">
        <v>9261699.2000000048</v>
      </c>
      <c r="AT4170" s="141">
        <v>8972271.1000000052</v>
      </c>
      <c r="AU4170" s="141">
        <v>8682843.0000000056</v>
      </c>
      <c r="AV4170" s="141">
        <v>8393414.900000006</v>
      </c>
      <c r="AW4170" s="141">
        <v>8103986.8000000063</v>
      </c>
      <c r="AX4170" s="141">
        <v>7814558.7000000067</v>
      </c>
      <c r="AY4170" s="141">
        <v>7525130.6000000071</v>
      </c>
      <c r="AZ4170" s="141">
        <v>7235702.5000000075</v>
      </c>
      <c r="BA4170" s="141">
        <v>6946274.4000000078</v>
      </c>
      <c r="BB4170" s="141">
        <v>6656846.3000000082</v>
      </c>
      <c r="BC4170" s="141">
        <v>6367418.2000000086</v>
      </c>
      <c r="BD4170" s="141">
        <v>6077990.1000000089</v>
      </c>
      <c r="BE4170" s="141">
        <v>5788562.0000000093</v>
      </c>
      <c r="BF4170" s="141">
        <v>5499133.9000000097</v>
      </c>
      <c r="BG4170" s="141">
        <v>5209705.8000000101</v>
      </c>
      <c r="BH4170" s="141">
        <v>4920277.7000000104</v>
      </c>
      <c r="BI4170" s="141">
        <v>4630849.6000000108</v>
      </c>
      <c r="BJ4170" s="141">
        <v>4341421.5000000112</v>
      </c>
      <c r="BK4170" s="141">
        <v>4051993.4000000111</v>
      </c>
      <c r="BL4170" s="141">
        <v>3762565.300000011</v>
      </c>
      <c r="BM4170" s="141">
        <v>3473137.2000000109</v>
      </c>
      <c r="BN4170" s="141">
        <v>3183709.1000000108</v>
      </c>
      <c r="BO4170" s="141">
        <v>2894281.0000000107</v>
      </c>
      <c r="BP4170" s="141">
        <v>2604852.9000000106</v>
      </c>
    </row>
    <row r="4171" spans="4:68">
      <c r="D4171" s="174" t="s">
        <v>12763</v>
      </c>
      <c r="E4171" s="176">
        <v>1664918</v>
      </c>
      <c r="F4171" s="174" t="s">
        <v>12746</v>
      </c>
      <c r="G4171" s="174" t="s">
        <v>1694</v>
      </c>
      <c r="H4171" s="174" t="s">
        <v>179</v>
      </c>
      <c r="I4171" s="174" t="s">
        <v>3098</v>
      </c>
      <c r="J4171" s="174" t="s">
        <v>12754</v>
      </c>
      <c r="K4171" s="174"/>
      <c r="L4171" s="174" t="s">
        <v>7136</v>
      </c>
      <c r="M4171" s="174" t="s">
        <v>3800</v>
      </c>
      <c r="N4171" s="176">
        <v>600</v>
      </c>
      <c r="O4171" s="174" t="s">
        <v>3407</v>
      </c>
      <c r="P4171" s="177">
        <v>40359</v>
      </c>
      <c r="Q4171" s="176">
        <v>36</v>
      </c>
      <c r="R4171" s="175">
        <v>99895.08</v>
      </c>
      <c r="S4171" s="175">
        <v>1565022.92</v>
      </c>
      <c r="T4171" s="178">
        <v>1</v>
      </c>
      <c r="U4171" s="96">
        <v>12</v>
      </c>
      <c r="V4171" s="38" t="s">
        <v>122</v>
      </c>
      <c r="W4171" s="38"/>
      <c r="X4171" s="137">
        <v>33298.36</v>
      </c>
      <c r="Y4171" s="138">
        <v>58622</v>
      </c>
      <c r="Z4171" s="179">
        <v>47</v>
      </c>
      <c r="AA4171" s="139">
        <v>2060</v>
      </c>
      <c r="AB4171" s="131"/>
      <c r="AC4171" s="38"/>
      <c r="AD4171" s="140">
        <v>1565022.92</v>
      </c>
      <c r="AE4171" s="141">
        <v>1531724.5599999998</v>
      </c>
      <c r="AF4171" s="141">
        <v>1498426.1999999997</v>
      </c>
      <c r="AG4171" s="141">
        <v>1465127.8399999996</v>
      </c>
      <c r="AH4171" s="141">
        <v>1431829.4799999995</v>
      </c>
      <c r="AI4171" s="141">
        <v>1398531.1199999994</v>
      </c>
      <c r="AJ4171" s="141">
        <v>1365232.7599999993</v>
      </c>
      <c r="AK4171" s="141">
        <v>1331934.3999999992</v>
      </c>
      <c r="AL4171" s="141">
        <v>1298636.0399999991</v>
      </c>
      <c r="AM4171" s="141">
        <v>1265337.679999999</v>
      </c>
      <c r="AN4171" s="141">
        <v>1232039.3199999989</v>
      </c>
      <c r="AO4171" s="141">
        <v>1198740.9599999988</v>
      </c>
      <c r="AP4171" s="141">
        <v>1165442.5999999987</v>
      </c>
      <c r="AQ4171" s="141">
        <v>1132144.2399999986</v>
      </c>
      <c r="AR4171" s="141">
        <v>1098845.8799999985</v>
      </c>
      <c r="AS4171" s="141">
        <v>1065547.5199999984</v>
      </c>
      <c r="AT4171" s="141">
        <v>1032249.1599999984</v>
      </c>
      <c r="AU4171" s="141">
        <v>998950.79999999842</v>
      </c>
      <c r="AV4171" s="141">
        <v>965652.43999999843</v>
      </c>
      <c r="AW4171" s="141">
        <v>932354.07999999844</v>
      </c>
      <c r="AX4171" s="141">
        <v>899055.71999999846</v>
      </c>
      <c r="AY4171" s="141">
        <v>865757.35999999847</v>
      </c>
      <c r="AZ4171" s="141">
        <v>832458.99999999849</v>
      </c>
      <c r="BA4171" s="141">
        <v>799160.6399999985</v>
      </c>
      <c r="BB4171" s="141">
        <v>765862.27999999851</v>
      </c>
      <c r="BC4171" s="141">
        <v>732563.91999999853</v>
      </c>
      <c r="BD4171" s="141">
        <v>699265.55999999854</v>
      </c>
      <c r="BE4171" s="141">
        <v>665967.19999999856</v>
      </c>
      <c r="BF4171" s="141">
        <v>632668.83999999857</v>
      </c>
      <c r="BG4171" s="141">
        <v>599370.47999999858</v>
      </c>
      <c r="BH4171" s="141">
        <v>566072.1199999986</v>
      </c>
      <c r="BI4171" s="141">
        <v>532773.75999999861</v>
      </c>
      <c r="BJ4171" s="141">
        <v>499475.39999999863</v>
      </c>
      <c r="BK4171" s="141">
        <v>466177.03999999864</v>
      </c>
      <c r="BL4171" s="141">
        <v>432878.67999999865</v>
      </c>
      <c r="BM4171" s="141">
        <v>399580.31999999867</v>
      </c>
      <c r="BN4171" s="141">
        <v>366281.95999999868</v>
      </c>
      <c r="BO4171" s="141">
        <v>332983.5999999987</v>
      </c>
      <c r="BP4171" s="141">
        <v>299685.23999999871</v>
      </c>
    </row>
    <row r="4172" spans="4:68">
      <c r="D4172" s="174" t="s">
        <v>12764</v>
      </c>
      <c r="E4172" s="176">
        <v>-183446</v>
      </c>
      <c r="F4172" s="174" t="s">
        <v>12748</v>
      </c>
      <c r="G4172" s="174" t="s">
        <v>1694</v>
      </c>
      <c r="H4172" s="174" t="s">
        <v>179</v>
      </c>
      <c r="I4172" s="174" t="s">
        <v>3098</v>
      </c>
      <c r="J4172" s="174" t="s">
        <v>12754</v>
      </c>
      <c r="K4172" s="174"/>
      <c r="L4172" s="174" t="s">
        <v>7136</v>
      </c>
      <c r="M4172" s="174" t="s">
        <v>3800</v>
      </c>
      <c r="N4172" s="176">
        <v>600</v>
      </c>
      <c r="O4172" s="174" t="s">
        <v>3407</v>
      </c>
      <c r="P4172" s="177">
        <v>40359</v>
      </c>
      <c r="Q4172" s="176">
        <v>36</v>
      </c>
      <c r="R4172" s="175">
        <v>-11006.76</v>
      </c>
      <c r="S4172" s="175">
        <v>-172439.24</v>
      </c>
      <c r="T4172" s="178">
        <v>1</v>
      </c>
      <c r="U4172" s="96">
        <v>12</v>
      </c>
      <c r="V4172" s="38" t="s">
        <v>122</v>
      </c>
      <c r="W4172" s="38"/>
      <c r="X4172" s="137">
        <v>-3668.92</v>
      </c>
      <c r="Y4172" s="138">
        <v>58622</v>
      </c>
      <c r="Z4172" s="179">
        <v>47</v>
      </c>
      <c r="AA4172" s="139">
        <v>2060</v>
      </c>
      <c r="AB4172" s="131"/>
      <c r="AC4172" s="38"/>
      <c r="AD4172" s="140">
        <v>-172439.24</v>
      </c>
      <c r="AE4172" s="141">
        <v>-168770.31999999998</v>
      </c>
      <c r="AF4172" s="141">
        <v>-165101.39999999997</v>
      </c>
      <c r="AG4172" s="141">
        <v>-161432.47999999995</v>
      </c>
      <c r="AH4172" s="141">
        <v>-157763.55999999994</v>
      </c>
      <c r="AI4172" s="141">
        <v>-154094.63999999993</v>
      </c>
      <c r="AJ4172" s="141">
        <v>-150425.71999999991</v>
      </c>
      <c r="AK4172" s="141">
        <v>-146756.7999999999</v>
      </c>
      <c r="AL4172" s="141">
        <v>-143087.87999999989</v>
      </c>
      <c r="AM4172" s="141">
        <v>-139418.95999999988</v>
      </c>
      <c r="AN4172" s="141">
        <v>-135750.03999999986</v>
      </c>
      <c r="AO4172" s="141">
        <v>-132081.11999999985</v>
      </c>
      <c r="AP4172" s="141">
        <v>-128412.19999999985</v>
      </c>
      <c r="AQ4172" s="141">
        <v>-124743.27999999985</v>
      </c>
      <c r="AR4172" s="141">
        <v>-121074.35999999986</v>
      </c>
      <c r="AS4172" s="141">
        <v>-117405.43999999986</v>
      </c>
      <c r="AT4172" s="141">
        <v>-113736.51999999986</v>
      </c>
      <c r="AU4172" s="141">
        <v>-110067.59999999986</v>
      </c>
      <c r="AV4172" s="141">
        <v>-106398.67999999986</v>
      </c>
      <c r="AW4172" s="141">
        <v>-102729.75999999986</v>
      </c>
      <c r="AX4172" s="141">
        <v>-99060.839999999866</v>
      </c>
      <c r="AY4172" s="141">
        <v>-95391.919999999867</v>
      </c>
      <c r="AZ4172" s="141">
        <v>-91722.999999999869</v>
      </c>
      <c r="BA4172" s="141">
        <v>-88054.079999999871</v>
      </c>
      <c r="BB4172" s="141">
        <v>-84385.159999999873</v>
      </c>
      <c r="BC4172" s="141">
        <v>-80716.239999999874</v>
      </c>
      <c r="BD4172" s="141">
        <v>-77047.319999999876</v>
      </c>
      <c r="BE4172" s="141">
        <v>-73378.399999999878</v>
      </c>
      <c r="BF4172" s="141">
        <v>-69709.47999999988</v>
      </c>
      <c r="BG4172" s="141">
        <v>-66040.559999999881</v>
      </c>
      <c r="BH4172" s="141">
        <v>-62371.639999999883</v>
      </c>
      <c r="BI4172" s="141">
        <v>-58702.719999999885</v>
      </c>
      <c r="BJ4172" s="141">
        <v>-55033.799999999886</v>
      </c>
      <c r="BK4172" s="141">
        <v>-51364.879999999888</v>
      </c>
      <c r="BL4172" s="141">
        <v>-47695.95999999989</v>
      </c>
      <c r="BM4172" s="141">
        <v>-44027.039999999892</v>
      </c>
      <c r="BN4172" s="141">
        <v>-40358.119999999893</v>
      </c>
      <c r="BO4172" s="141">
        <v>-36689.199999999895</v>
      </c>
      <c r="BP4172" s="141">
        <v>-33020.279999999897</v>
      </c>
    </row>
    <row r="4173" spans="4:68">
      <c r="D4173" s="174" t="s">
        <v>12765</v>
      </c>
      <c r="E4173" s="176">
        <v>-468936</v>
      </c>
      <c r="F4173" s="174" t="s">
        <v>12750</v>
      </c>
      <c r="G4173" s="174" t="s">
        <v>1694</v>
      </c>
      <c r="H4173" s="174" t="s">
        <v>179</v>
      </c>
      <c r="I4173" s="174" t="s">
        <v>3098</v>
      </c>
      <c r="J4173" s="174" t="s">
        <v>12754</v>
      </c>
      <c r="K4173" s="174"/>
      <c r="L4173" s="174" t="s">
        <v>7136</v>
      </c>
      <c r="M4173" s="174" t="s">
        <v>3800</v>
      </c>
      <c r="N4173" s="176">
        <v>600</v>
      </c>
      <c r="O4173" s="174" t="s">
        <v>3407</v>
      </c>
      <c r="P4173" s="177">
        <v>40359</v>
      </c>
      <c r="Q4173" s="176">
        <v>36</v>
      </c>
      <c r="R4173" s="175">
        <v>-28136.16</v>
      </c>
      <c r="S4173" s="175">
        <v>-440799.84</v>
      </c>
      <c r="T4173" s="178">
        <v>1</v>
      </c>
      <c r="U4173" s="96">
        <v>12</v>
      </c>
      <c r="V4173" s="38" t="s">
        <v>122</v>
      </c>
      <c r="W4173" s="38"/>
      <c r="X4173" s="137">
        <v>-9378.7199999999993</v>
      </c>
      <c r="Y4173" s="138">
        <v>58622</v>
      </c>
      <c r="Z4173" s="179">
        <v>47</v>
      </c>
      <c r="AA4173" s="139">
        <v>2060</v>
      </c>
      <c r="AB4173" s="131"/>
      <c r="AC4173" s="38"/>
      <c r="AD4173" s="140">
        <v>-440799.84</v>
      </c>
      <c r="AE4173" s="141">
        <v>-431421.12000000005</v>
      </c>
      <c r="AF4173" s="141">
        <v>-422042.40000000008</v>
      </c>
      <c r="AG4173" s="141">
        <v>-412663.68000000011</v>
      </c>
      <c r="AH4173" s="141">
        <v>-403284.96000000014</v>
      </c>
      <c r="AI4173" s="141">
        <v>-393906.24000000017</v>
      </c>
      <c r="AJ4173" s="141">
        <v>-384527.52000000019</v>
      </c>
      <c r="AK4173" s="141">
        <v>-375148.80000000022</v>
      </c>
      <c r="AL4173" s="141">
        <v>-365770.08000000025</v>
      </c>
      <c r="AM4173" s="141">
        <v>-356391.36000000028</v>
      </c>
      <c r="AN4173" s="141">
        <v>-347012.64000000031</v>
      </c>
      <c r="AO4173" s="141">
        <v>-337633.92000000033</v>
      </c>
      <c r="AP4173" s="141">
        <v>-328255.20000000036</v>
      </c>
      <c r="AQ4173" s="141">
        <v>-318876.48000000039</v>
      </c>
      <c r="AR4173" s="141">
        <v>-309497.76000000042</v>
      </c>
      <c r="AS4173" s="141">
        <v>-300119.04000000044</v>
      </c>
      <c r="AT4173" s="141">
        <v>-290740.32000000047</v>
      </c>
      <c r="AU4173" s="141">
        <v>-281361.6000000005</v>
      </c>
      <c r="AV4173" s="141">
        <v>-271982.88000000053</v>
      </c>
      <c r="AW4173" s="141">
        <v>-262604.16000000056</v>
      </c>
      <c r="AX4173" s="141">
        <v>-253225.44000000056</v>
      </c>
      <c r="AY4173" s="141">
        <v>-243846.72000000055</v>
      </c>
      <c r="AZ4173" s="141">
        <v>-234468.00000000055</v>
      </c>
      <c r="BA4173" s="141">
        <v>-225089.28000000055</v>
      </c>
      <c r="BB4173" s="141">
        <v>-215710.56000000055</v>
      </c>
      <c r="BC4173" s="141">
        <v>-206331.84000000055</v>
      </c>
      <c r="BD4173" s="141">
        <v>-196953.12000000055</v>
      </c>
      <c r="BE4173" s="141">
        <v>-187574.40000000055</v>
      </c>
      <c r="BF4173" s="141">
        <v>-178195.68000000055</v>
      </c>
      <c r="BG4173" s="141">
        <v>-168816.96000000054</v>
      </c>
      <c r="BH4173" s="141">
        <v>-159438.24000000054</v>
      </c>
      <c r="BI4173" s="141">
        <v>-150059.52000000054</v>
      </c>
      <c r="BJ4173" s="141">
        <v>-140680.80000000054</v>
      </c>
      <c r="BK4173" s="141">
        <v>-131302.08000000054</v>
      </c>
      <c r="BL4173" s="141">
        <v>-121923.36000000054</v>
      </c>
      <c r="BM4173" s="141">
        <v>-112544.64000000054</v>
      </c>
      <c r="BN4173" s="141">
        <v>-103165.92000000054</v>
      </c>
      <c r="BO4173" s="141">
        <v>-93787.200000000536</v>
      </c>
      <c r="BP4173" s="141">
        <v>-84408.480000000534</v>
      </c>
    </row>
    <row r="4174" spans="4:68">
      <c r="D4174" s="174" t="s">
        <v>12766</v>
      </c>
      <c r="E4174" s="176">
        <v>445853</v>
      </c>
      <c r="F4174" s="174" t="s">
        <v>12752</v>
      </c>
      <c r="G4174" s="174" t="s">
        <v>1694</v>
      </c>
      <c r="H4174" s="174" t="s">
        <v>179</v>
      </c>
      <c r="I4174" s="174" t="s">
        <v>3098</v>
      </c>
      <c r="J4174" s="174" t="s">
        <v>12754</v>
      </c>
      <c r="K4174" s="174"/>
      <c r="L4174" s="174" t="s">
        <v>7136</v>
      </c>
      <c r="M4174" s="174" t="s">
        <v>3800</v>
      </c>
      <c r="N4174" s="176">
        <v>600</v>
      </c>
      <c r="O4174" s="174" t="s">
        <v>3407</v>
      </c>
      <c r="P4174" s="177">
        <v>40359</v>
      </c>
      <c r="Q4174" s="176">
        <v>36</v>
      </c>
      <c r="R4174" s="175">
        <v>26751.18</v>
      </c>
      <c r="S4174" s="175">
        <v>419101.82</v>
      </c>
      <c r="T4174" s="178">
        <v>1</v>
      </c>
      <c r="U4174" s="96">
        <v>12</v>
      </c>
      <c r="V4174" s="38" t="s">
        <v>122</v>
      </c>
      <c r="W4174" s="38"/>
      <c r="X4174" s="137">
        <v>8917.0600000000013</v>
      </c>
      <c r="Y4174" s="138">
        <v>58622</v>
      </c>
      <c r="Z4174" s="179">
        <v>47</v>
      </c>
      <c r="AA4174" s="139">
        <v>2060</v>
      </c>
      <c r="AB4174" s="131"/>
      <c r="AC4174" s="38"/>
      <c r="AD4174" s="140">
        <v>419101.82</v>
      </c>
      <c r="AE4174" s="141">
        <v>410184.76</v>
      </c>
      <c r="AF4174" s="141">
        <v>401267.7</v>
      </c>
      <c r="AG4174" s="141">
        <v>392350.64</v>
      </c>
      <c r="AH4174" s="141">
        <v>383433.58</v>
      </c>
      <c r="AI4174" s="141">
        <v>374516.52</v>
      </c>
      <c r="AJ4174" s="141">
        <v>365599.46</v>
      </c>
      <c r="AK4174" s="141">
        <v>356682.4</v>
      </c>
      <c r="AL4174" s="141">
        <v>347765.34</v>
      </c>
      <c r="AM4174" s="141">
        <v>338848.28</v>
      </c>
      <c r="AN4174" s="141">
        <v>329931.22000000003</v>
      </c>
      <c r="AO4174" s="141">
        <v>321014.16000000003</v>
      </c>
      <c r="AP4174" s="141">
        <v>312097.10000000003</v>
      </c>
      <c r="AQ4174" s="141">
        <v>303180.04000000004</v>
      </c>
      <c r="AR4174" s="141">
        <v>294262.98000000004</v>
      </c>
      <c r="AS4174" s="141">
        <v>285345.92000000004</v>
      </c>
      <c r="AT4174" s="141">
        <v>276428.86000000004</v>
      </c>
      <c r="AU4174" s="141">
        <v>267511.80000000005</v>
      </c>
      <c r="AV4174" s="141">
        <v>258594.74000000005</v>
      </c>
      <c r="AW4174" s="141">
        <v>249677.68000000005</v>
      </c>
      <c r="AX4174" s="141">
        <v>240760.62000000005</v>
      </c>
      <c r="AY4174" s="141">
        <v>231843.56000000006</v>
      </c>
      <c r="AZ4174" s="141">
        <v>222926.50000000006</v>
      </c>
      <c r="BA4174" s="141">
        <v>214009.44000000006</v>
      </c>
      <c r="BB4174" s="141">
        <v>205092.38000000006</v>
      </c>
      <c r="BC4174" s="141">
        <v>196175.32000000007</v>
      </c>
      <c r="BD4174" s="141">
        <v>187258.26000000007</v>
      </c>
      <c r="BE4174" s="141">
        <v>178341.20000000007</v>
      </c>
      <c r="BF4174" s="141">
        <v>169424.14000000007</v>
      </c>
      <c r="BG4174" s="141">
        <v>160507.08000000007</v>
      </c>
      <c r="BH4174" s="141">
        <v>151590.02000000008</v>
      </c>
      <c r="BI4174" s="141">
        <v>142672.96000000008</v>
      </c>
      <c r="BJ4174" s="141">
        <v>133755.90000000008</v>
      </c>
      <c r="BK4174" s="141">
        <v>124838.84000000008</v>
      </c>
      <c r="BL4174" s="141">
        <v>115921.78000000009</v>
      </c>
      <c r="BM4174" s="141">
        <v>107004.72000000009</v>
      </c>
      <c r="BN4174" s="141">
        <v>98087.660000000091</v>
      </c>
      <c r="BO4174" s="141">
        <v>89170.600000000093</v>
      </c>
      <c r="BP4174" s="141">
        <v>80253.540000000095</v>
      </c>
    </row>
    <row r="4175" spans="4:68">
      <c r="D4175" s="174" t="s">
        <v>12767</v>
      </c>
      <c r="E4175" s="175">
        <v>8023566.46</v>
      </c>
      <c r="F4175" s="174"/>
      <c r="G4175" s="174" t="s">
        <v>1308</v>
      </c>
      <c r="H4175" s="174" t="s">
        <v>174</v>
      </c>
      <c r="I4175" s="174" t="s">
        <v>2624</v>
      </c>
      <c r="J4175" s="174" t="s">
        <v>12768</v>
      </c>
      <c r="K4175" s="174"/>
      <c r="L4175" s="174" t="s">
        <v>4377</v>
      </c>
      <c r="M4175" s="174" t="s">
        <v>12718</v>
      </c>
      <c r="N4175" s="176">
        <v>960</v>
      </c>
      <c r="O4175" s="174" t="s">
        <v>3407</v>
      </c>
      <c r="P4175" s="177">
        <v>40086</v>
      </c>
      <c r="Q4175" s="176">
        <v>45</v>
      </c>
      <c r="R4175" s="175">
        <v>376104.67</v>
      </c>
      <c r="S4175" s="175">
        <v>7647461.79</v>
      </c>
      <c r="T4175" s="178">
        <v>0</v>
      </c>
      <c r="U4175" s="96">
        <v>5</v>
      </c>
      <c r="V4175" s="38" t="s">
        <v>115</v>
      </c>
      <c r="W4175" s="38"/>
      <c r="X4175" s="137">
        <v>100294.58075000001</v>
      </c>
      <c r="Y4175" s="138">
        <v>69306</v>
      </c>
      <c r="Z4175" s="179">
        <v>76.25</v>
      </c>
      <c r="AA4175" s="139">
        <v>2090</v>
      </c>
      <c r="AB4175" s="131"/>
      <c r="AC4175" s="38"/>
      <c r="AD4175" s="140">
        <v>7647461.79</v>
      </c>
      <c r="AE4175" s="141">
        <v>7547167.2092500003</v>
      </c>
      <c r="AF4175" s="141">
        <v>7446872.6285000006</v>
      </c>
      <c r="AG4175" s="141">
        <v>7346578.0477500008</v>
      </c>
      <c r="AH4175" s="141">
        <v>7246283.4670000011</v>
      </c>
      <c r="AI4175" s="141">
        <v>7145988.8862500014</v>
      </c>
      <c r="AJ4175" s="141">
        <v>7045694.3055000016</v>
      </c>
      <c r="AK4175" s="141">
        <v>6945399.7247500019</v>
      </c>
      <c r="AL4175" s="141">
        <v>6845105.1440000022</v>
      </c>
      <c r="AM4175" s="141">
        <v>6744810.5632500025</v>
      </c>
      <c r="AN4175" s="141">
        <v>6644515.9825000027</v>
      </c>
      <c r="AO4175" s="141">
        <v>6544221.401750003</v>
      </c>
      <c r="AP4175" s="141">
        <v>6443926.8210000033</v>
      </c>
      <c r="AQ4175" s="141">
        <v>6343632.2402500035</v>
      </c>
      <c r="AR4175" s="141">
        <v>6243337.6595000038</v>
      </c>
      <c r="AS4175" s="141">
        <v>6143043.0787500041</v>
      </c>
      <c r="AT4175" s="141">
        <v>6042748.4980000043</v>
      </c>
      <c r="AU4175" s="141">
        <v>5942453.9172500046</v>
      </c>
      <c r="AV4175" s="141">
        <v>5842159.3365000049</v>
      </c>
      <c r="AW4175" s="141">
        <v>5741864.7557500051</v>
      </c>
      <c r="AX4175" s="141">
        <v>5641570.1750000054</v>
      </c>
      <c r="AY4175" s="141">
        <v>5541275.5942500057</v>
      </c>
      <c r="AZ4175" s="141">
        <v>5440981.0135000059</v>
      </c>
      <c r="BA4175" s="141">
        <v>5340686.4327500062</v>
      </c>
      <c r="BB4175" s="141">
        <v>5240391.8520000065</v>
      </c>
      <c r="BC4175" s="141">
        <v>5140097.2712500067</v>
      </c>
      <c r="BD4175" s="141">
        <v>5039802.690500007</v>
      </c>
      <c r="BE4175" s="141">
        <v>4939508.1097500073</v>
      </c>
      <c r="BF4175" s="141">
        <v>4839213.5290000075</v>
      </c>
      <c r="BG4175" s="141">
        <v>4738918.9482500078</v>
      </c>
      <c r="BH4175" s="141">
        <v>4638624.3675000081</v>
      </c>
      <c r="BI4175" s="141">
        <v>4538329.7867500084</v>
      </c>
      <c r="BJ4175" s="141">
        <v>4438035.2060000086</v>
      </c>
      <c r="BK4175" s="141">
        <v>4337740.6252500089</v>
      </c>
      <c r="BL4175" s="141">
        <v>4237446.0445000092</v>
      </c>
      <c r="BM4175" s="141">
        <v>4137151.463750009</v>
      </c>
      <c r="BN4175" s="141">
        <v>4036856.8830000088</v>
      </c>
      <c r="BO4175" s="141">
        <v>3936562.3022500086</v>
      </c>
      <c r="BP4175" s="141">
        <v>3836267.7215000084</v>
      </c>
    </row>
    <row r="4176" spans="4:68">
      <c r="D4176" s="174" t="s">
        <v>12769</v>
      </c>
      <c r="E4176" s="175">
        <v>500281.64</v>
      </c>
      <c r="F4176" s="174"/>
      <c r="G4176" s="174" t="s">
        <v>12427</v>
      </c>
      <c r="H4176" s="174" t="s">
        <v>179</v>
      </c>
      <c r="I4176" s="174" t="s">
        <v>12770</v>
      </c>
      <c r="J4176" s="174" t="s">
        <v>12771</v>
      </c>
      <c r="K4176" s="174"/>
      <c r="L4176" s="174" t="s">
        <v>7202</v>
      </c>
      <c r="M4176" s="174" t="s">
        <v>7136</v>
      </c>
      <c r="N4176" s="176">
        <v>600</v>
      </c>
      <c r="O4176" s="174" t="s">
        <v>3407</v>
      </c>
      <c r="P4176" s="177">
        <v>35612</v>
      </c>
      <c r="Q4176" s="176">
        <v>192</v>
      </c>
      <c r="R4176" s="175">
        <v>159256.28</v>
      </c>
      <c r="S4176" s="175">
        <v>341025.36</v>
      </c>
      <c r="T4176" s="178">
        <v>0</v>
      </c>
      <c r="U4176" s="96">
        <v>11</v>
      </c>
      <c r="V4176" s="38" t="s">
        <v>121</v>
      </c>
      <c r="W4176" s="38"/>
      <c r="X4176" s="137">
        <v>10005.632799999999</v>
      </c>
      <c r="Y4176" s="138">
        <v>53874</v>
      </c>
      <c r="Z4176" s="179">
        <v>34</v>
      </c>
      <c r="AA4176" s="139">
        <v>2047</v>
      </c>
      <c r="AB4176" s="131"/>
      <c r="AC4176" s="38"/>
      <c r="AD4176" s="140">
        <v>341025.36</v>
      </c>
      <c r="AE4176" s="141">
        <v>331019.72719999996</v>
      </c>
      <c r="AF4176" s="141">
        <v>321014.09439999994</v>
      </c>
      <c r="AG4176" s="141">
        <v>311008.46159999992</v>
      </c>
      <c r="AH4176" s="141">
        <v>301002.8287999999</v>
      </c>
      <c r="AI4176" s="141">
        <v>290997.19599999988</v>
      </c>
      <c r="AJ4176" s="141">
        <v>280991.56319999986</v>
      </c>
      <c r="AK4176" s="141">
        <v>270985.93039999984</v>
      </c>
      <c r="AL4176" s="141">
        <v>260980.29759999985</v>
      </c>
      <c r="AM4176" s="141">
        <v>250974.66479999985</v>
      </c>
      <c r="AN4176" s="141">
        <v>240969.03199999986</v>
      </c>
      <c r="AO4176" s="141">
        <v>230963.39919999987</v>
      </c>
      <c r="AP4176" s="141">
        <v>220957.76639999988</v>
      </c>
      <c r="AQ4176" s="141">
        <v>210952.13359999988</v>
      </c>
      <c r="AR4176" s="141">
        <v>200946.50079999989</v>
      </c>
      <c r="AS4176" s="141">
        <v>190940.8679999999</v>
      </c>
      <c r="AT4176" s="141">
        <v>180935.23519999991</v>
      </c>
      <c r="AU4176" s="141">
        <v>170929.60239999992</v>
      </c>
      <c r="AV4176" s="141">
        <v>160923.96959999992</v>
      </c>
      <c r="AW4176" s="141">
        <v>150918.33679999993</v>
      </c>
      <c r="AX4176" s="141">
        <v>140912.70399999994</v>
      </c>
      <c r="AY4176" s="141">
        <v>130907.07119999995</v>
      </c>
      <c r="AZ4176" s="141">
        <v>120901.43839999996</v>
      </c>
      <c r="BA4176" s="141">
        <v>110895.80559999996</v>
      </c>
      <c r="BB4176" s="141">
        <v>100890.17279999997</v>
      </c>
      <c r="BC4176" s="141">
        <v>90884.539999999979</v>
      </c>
      <c r="BD4176" s="141">
        <v>80878.907199999987</v>
      </c>
      <c r="BE4176" s="141">
        <v>70873.274399999995</v>
      </c>
      <c r="BF4176" s="141">
        <v>60867.641599999995</v>
      </c>
      <c r="BG4176" s="141">
        <v>50862.008799999996</v>
      </c>
      <c r="BH4176" s="141">
        <v>40856.375999999997</v>
      </c>
      <c r="BI4176" s="141">
        <v>30850.743199999997</v>
      </c>
      <c r="BJ4176" s="141">
        <v>20845.110399999998</v>
      </c>
      <c r="BK4176" s="141">
        <v>10839.477599999998</v>
      </c>
      <c r="BL4176" s="141">
        <v>833.84479999999894</v>
      </c>
      <c r="BM4176" s="141">
        <v>0</v>
      </c>
      <c r="BN4176" s="141">
        <v>0</v>
      </c>
      <c r="BO4176" s="141">
        <v>0</v>
      </c>
      <c r="BP4176" s="141">
        <v>0</v>
      </c>
    </row>
    <row r="4177" spans="4:68">
      <c r="D4177" s="174" t="s">
        <v>12772</v>
      </c>
      <c r="E4177" s="175">
        <v>3528772.63</v>
      </c>
      <c r="F4177" s="174"/>
      <c r="G4177" s="174" t="s">
        <v>1628</v>
      </c>
      <c r="H4177" s="174" t="s">
        <v>191</v>
      </c>
      <c r="I4177" s="174" t="s">
        <v>12773</v>
      </c>
      <c r="J4177" s="174" t="s">
        <v>12774</v>
      </c>
      <c r="K4177" s="174"/>
      <c r="L4177" s="174" t="s">
        <v>191</v>
      </c>
      <c r="M4177" s="174" t="s">
        <v>12775</v>
      </c>
      <c r="N4177" s="176">
        <v>960</v>
      </c>
      <c r="O4177" s="174" t="s">
        <v>3407</v>
      </c>
      <c r="P4177" s="177">
        <v>34334</v>
      </c>
      <c r="Q4177" s="176">
        <v>234</v>
      </c>
      <c r="R4177" s="175">
        <v>860138.17</v>
      </c>
      <c r="S4177" s="175">
        <v>2668634.46</v>
      </c>
      <c r="T4177" s="178">
        <v>0</v>
      </c>
      <c r="U4177" s="96">
        <v>6</v>
      </c>
      <c r="V4177" s="38" t="s">
        <v>116</v>
      </c>
      <c r="W4177" s="38"/>
      <c r="X4177" s="137">
        <v>44109.657874999997</v>
      </c>
      <c r="Y4177" s="138">
        <v>63554</v>
      </c>
      <c r="Z4177" s="179">
        <v>60.5</v>
      </c>
      <c r="AA4177" s="139">
        <v>2074</v>
      </c>
      <c r="AB4177" s="131"/>
      <c r="AC4177" s="38"/>
      <c r="AD4177" s="140">
        <v>2668634.46</v>
      </c>
      <c r="AE4177" s="141">
        <v>2624524.8021249999</v>
      </c>
      <c r="AF4177" s="141">
        <v>2580415.1442499999</v>
      </c>
      <c r="AG4177" s="141">
        <v>2536305.4863749999</v>
      </c>
      <c r="AH4177" s="141">
        <v>2492195.8284999998</v>
      </c>
      <c r="AI4177" s="141">
        <v>2448086.1706249998</v>
      </c>
      <c r="AJ4177" s="141">
        <v>2403976.5127499998</v>
      </c>
      <c r="AK4177" s="141">
        <v>2359866.8548749997</v>
      </c>
      <c r="AL4177" s="141">
        <v>2315757.1969999997</v>
      </c>
      <c r="AM4177" s="141">
        <v>2271647.5391249997</v>
      </c>
      <c r="AN4177" s="141">
        <v>2227537.8812499996</v>
      </c>
      <c r="AO4177" s="141">
        <v>2183428.2233749996</v>
      </c>
      <c r="AP4177" s="141">
        <v>2139318.5654999996</v>
      </c>
      <c r="AQ4177" s="141">
        <v>2095208.9076249995</v>
      </c>
      <c r="AR4177" s="141">
        <v>2051099.2497499995</v>
      </c>
      <c r="AS4177" s="141">
        <v>2006989.5918749995</v>
      </c>
      <c r="AT4177" s="141">
        <v>1962879.9339999994</v>
      </c>
      <c r="AU4177" s="141">
        <v>1918770.2761249994</v>
      </c>
      <c r="AV4177" s="141">
        <v>1874660.6182499994</v>
      </c>
      <c r="AW4177" s="141">
        <v>1830550.9603749993</v>
      </c>
      <c r="AX4177" s="141">
        <v>1786441.3024999993</v>
      </c>
      <c r="AY4177" s="141">
        <v>1742331.6446249993</v>
      </c>
      <c r="AZ4177" s="141">
        <v>1698221.9867499992</v>
      </c>
      <c r="BA4177" s="141">
        <v>1654112.3288749992</v>
      </c>
      <c r="BB4177" s="141">
        <v>1610002.6709999992</v>
      </c>
      <c r="BC4177" s="141">
        <v>1565893.0131249991</v>
      </c>
      <c r="BD4177" s="141">
        <v>1521783.3552499991</v>
      </c>
      <c r="BE4177" s="141">
        <v>1477673.6973749991</v>
      </c>
      <c r="BF4177" s="141">
        <v>1433564.039499999</v>
      </c>
      <c r="BG4177" s="141">
        <v>1389454.381624999</v>
      </c>
      <c r="BH4177" s="141">
        <v>1345344.723749999</v>
      </c>
      <c r="BI4177" s="141">
        <v>1301235.0658749989</v>
      </c>
      <c r="BJ4177" s="141">
        <v>1257125.4079999989</v>
      </c>
      <c r="BK4177" s="141">
        <v>1213015.7501249989</v>
      </c>
      <c r="BL4177" s="141">
        <v>1168906.0922499988</v>
      </c>
      <c r="BM4177" s="141">
        <v>1124796.4343749988</v>
      </c>
      <c r="BN4177" s="141">
        <v>1080686.7764999988</v>
      </c>
      <c r="BO4177" s="141">
        <v>1036577.1186249987</v>
      </c>
      <c r="BP4177" s="141">
        <v>992467.46074999869</v>
      </c>
    </row>
    <row r="4178" spans="4:68">
      <c r="D4178" s="174" t="s">
        <v>12776</v>
      </c>
      <c r="E4178" s="175">
        <v>34978997.549999997</v>
      </c>
      <c r="F4178" s="174"/>
      <c r="G4178" s="174" t="s">
        <v>3165</v>
      </c>
      <c r="H4178" s="174" t="s">
        <v>187</v>
      </c>
      <c r="I4178" s="174" t="s">
        <v>2626</v>
      </c>
      <c r="J4178" s="174" t="s">
        <v>12777</v>
      </c>
      <c r="K4178" s="174"/>
      <c r="L4178" s="174" t="s">
        <v>172</v>
      </c>
      <c r="M4178" s="174" t="s">
        <v>250</v>
      </c>
      <c r="N4178" s="176">
        <v>960</v>
      </c>
      <c r="O4178" s="174" t="s">
        <v>3407</v>
      </c>
      <c r="P4178" s="177">
        <v>36616</v>
      </c>
      <c r="Q4178" s="176">
        <v>159</v>
      </c>
      <c r="R4178" s="175">
        <v>5793396.3600000003</v>
      </c>
      <c r="S4178" s="175">
        <v>29185601.190000001</v>
      </c>
      <c r="T4178" s="178">
        <v>0</v>
      </c>
      <c r="U4178" s="96">
        <v>15</v>
      </c>
      <c r="V4178" s="38" t="s">
        <v>125</v>
      </c>
      <c r="W4178" s="38"/>
      <c r="X4178" s="137">
        <v>437237.46937499999</v>
      </c>
      <c r="Y4178" s="138">
        <v>65836</v>
      </c>
      <c r="Z4178" s="179">
        <v>66.75</v>
      </c>
      <c r="AA4178" s="139">
        <v>2080</v>
      </c>
      <c r="AB4178" s="131"/>
      <c r="AC4178" s="38"/>
      <c r="AD4178" s="140">
        <v>29185601.190000001</v>
      </c>
      <c r="AE4178" s="141">
        <v>28748363.720625002</v>
      </c>
      <c r="AF4178" s="141">
        <v>28311126.251250003</v>
      </c>
      <c r="AG4178" s="141">
        <v>27873888.781875003</v>
      </c>
      <c r="AH4178" s="141">
        <v>27436651.312500004</v>
      </c>
      <c r="AI4178" s="141">
        <v>26999413.843125004</v>
      </c>
      <c r="AJ4178" s="141">
        <v>26562176.373750005</v>
      </c>
      <c r="AK4178" s="141">
        <v>26124938.904375006</v>
      </c>
      <c r="AL4178" s="141">
        <v>25687701.435000006</v>
      </c>
      <c r="AM4178" s="141">
        <v>25250463.965625007</v>
      </c>
      <c r="AN4178" s="141">
        <v>24813226.496250007</v>
      </c>
      <c r="AO4178" s="141">
        <v>24375989.026875008</v>
      </c>
      <c r="AP4178" s="141">
        <v>23938751.557500008</v>
      </c>
      <c r="AQ4178" s="141">
        <v>23501514.088125009</v>
      </c>
      <c r="AR4178" s="141">
        <v>23064276.61875001</v>
      </c>
      <c r="AS4178" s="141">
        <v>22627039.14937501</v>
      </c>
      <c r="AT4178" s="141">
        <v>22189801.680000011</v>
      </c>
      <c r="AU4178" s="141">
        <v>21752564.210625011</v>
      </c>
      <c r="AV4178" s="141">
        <v>21315326.741250012</v>
      </c>
      <c r="AW4178" s="141">
        <v>20878089.271875013</v>
      </c>
      <c r="AX4178" s="141">
        <v>20440851.802500013</v>
      </c>
      <c r="AY4178" s="141">
        <v>20003614.333125014</v>
      </c>
      <c r="AZ4178" s="141">
        <v>19566376.863750014</v>
      </c>
      <c r="BA4178" s="141">
        <v>19129139.394375015</v>
      </c>
      <c r="BB4178" s="141">
        <v>18691901.925000016</v>
      </c>
      <c r="BC4178" s="141">
        <v>18254664.455625016</v>
      </c>
      <c r="BD4178" s="141">
        <v>17817426.986250017</v>
      </c>
      <c r="BE4178" s="141">
        <v>17380189.516875017</v>
      </c>
      <c r="BF4178" s="141">
        <v>16942952.047500018</v>
      </c>
      <c r="BG4178" s="141">
        <v>16505714.578125019</v>
      </c>
      <c r="BH4178" s="141">
        <v>16068477.108750019</v>
      </c>
      <c r="BI4178" s="141">
        <v>15631239.63937502</v>
      </c>
      <c r="BJ4178" s="141">
        <v>15194002.17000002</v>
      </c>
      <c r="BK4178" s="141">
        <v>14756764.700625021</v>
      </c>
      <c r="BL4178" s="141">
        <v>14319527.231250022</v>
      </c>
      <c r="BM4178" s="141">
        <v>13882289.761875022</v>
      </c>
      <c r="BN4178" s="141">
        <v>13445052.292500023</v>
      </c>
      <c r="BO4178" s="141">
        <v>13007814.823125023</v>
      </c>
      <c r="BP4178" s="141">
        <v>12570577.353750024</v>
      </c>
    </row>
    <row r="4179" spans="4:68">
      <c r="D4179" s="174" t="s">
        <v>12778</v>
      </c>
      <c r="E4179" s="175">
        <v>5628803.96</v>
      </c>
      <c r="F4179" s="174"/>
      <c r="G4179" s="174" t="s">
        <v>12240</v>
      </c>
      <c r="H4179" s="174" t="s">
        <v>179</v>
      </c>
      <c r="I4179" s="174" t="s">
        <v>12779</v>
      </c>
      <c r="J4179" s="174" t="s">
        <v>12780</v>
      </c>
      <c r="K4179" s="174"/>
      <c r="L4179" s="174" t="s">
        <v>7136</v>
      </c>
      <c r="M4179" s="174" t="s">
        <v>12243</v>
      </c>
      <c r="N4179" s="176">
        <v>600</v>
      </c>
      <c r="O4179" s="174" t="s">
        <v>3407</v>
      </c>
      <c r="P4179" s="177">
        <v>38534</v>
      </c>
      <c r="Q4179" s="176">
        <v>96</v>
      </c>
      <c r="R4179" s="175">
        <v>891227.22</v>
      </c>
      <c r="S4179" s="175">
        <v>4737576.74</v>
      </c>
      <c r="T4179" s="178">
        <v>0</v>
      </c>
      <c r="U4179" s="96">
        <v>8</v>
      </c>
      <c r="V4179" s="38" t="s">
        <v>118</v>
      </c>
      <c r="W4179" s="38"/>
      <c r="X4179" s="137">
        <v>112576.07919999999</v>
      </c>
      <c r="Y4179" s="138">
        <v>56796</v>
      </c>
      <c r="Z4179" s="179">
        <v>42</v>
      </c>
      <c r="AA4179" s="139">
        <v>2055</v>
      </c>
      <c r="AB4179" s="131"/>
      <c r="AC4179" s="38"/>
      <c r="AD4179" s="140">
        <v>4737576.74</v>
      </c>
      <c r="AE4179" s="141">
        <v>4625000.6608000007</v>
      </c>
      <c r="AF4179" s="141">
        <v>4512424.5816000011</v>
      </c>
      <c r="AG4179" s="141">
        <v>4399848.5024000015</v>
      </c>
      <c r="AH4179" s="141">
        <v>4287272.4232000019</v>
      </c>
      <c r="AI4179" s="141">
        <v>4174696.3440000019</v>
      </c>
      <c r="AJ4179" s="141">
        <v>4062120.2648000019</v>
      </c>
      <c r="AK4179" s="141">
        <v>3949544.1856000018</v>
      </c>
      <c r="AL4179" s="141">
        <v>3836968.1064000018</v>
      </c>
      <c r="AM4179" s="141">
        <v>3724392.0272000018</v>
      </c>
      <c r="AN4179" s="141">
        <v>3611815.9480000017</v>
      </c>
      <c r="AO4179" s="141">
        <v>3499239.8688000017</v>
      </c>
      <c r="AP4179" s="141">
        <v>3386663.7896000016</v>
      </c>
      <c r="AQ4179" s="141">
        <v>3274087.7104000016</v>
      </c>
      <c r="AR4179" s="141">
        <v>3161511.6312000016</v>
      </c>
      <c r="AS4179" s="141">
        <v>3048935.5520000015</v>
      </c>
      <c r="AT4179" s="141">
        <v>2936359.4728000015</v>
      </c>
      <c r="AU4179" s="141">
        <v>2823783.3936000015</v>
      </c>
      <c r="AV4179" s="141">
        <v>2711207.3144000014</v>
      </c>
      <c r="AW4179" s="141">
        <v>2598631.2352000014</v>
      </c>
      <c r="AX4179" s="141">
        <v>2486055.1560000014</v>
      </c>
      <c r="AY4179" s="141">
        <v>2373479.0768000013</v>
      </c>
      <c r="AZ4179" s="141">
        <v>2260902.9976000013</v>
      </c>
      <c r="BA4179" s="141">
        <v>2148326.9184000012</v>
      </c>
      <c r="BB4179" s="141">
        <v>2035750.8392000012</v>
      </c>
      <c r="BC4179" s="141">
        <v>1923174.7600000012</v>
      </c>
      <c r="BD4179" s="141">
        <v>1810598.6808000011</v>
      </c>
      <c r="BE4179" s="141">
        <v>1698022.6016000011</v>
      </c>
      <c r="BF4179" s="141">
        <v>1585446.5224000011</v>
      </c>
      <c r="BG4179" s="141">
        <v>1472870.443200001</v>
      </c>
      <c r="BH4179" s="141">
        <v>1360294.364000001</v>
      </c>
      <c r="BI4179" s="141">
        <v>1247718.284800001</v>
      </c>
      <c r="BJ4179" s="141">
        <v>1135142.2056000009</v>
      </c>
      <c r="BK4179" s="141">
        <v>1022566.1264000009</v>
      </c>
      <c r="BL4179" s="141">
        <v>909990.04720000084</v>
      </c>
      <c r="BM4179" s="141">
        <v>797413.96800000081</v>
      </c>
      <c r="BN4179" s="141">
        <v>684837.88880000077</v>
      </c>
      <c r="BO4179" s="141">
        <v>572261.80960000074</v>
      </c>
      <c r="BP4179" s="141">
        <v>459685.73040000076</v>
      </c>
    </row>
    <row r="4180" spans="4:68">
      <c r="D4180" s="174" t="s">
        <v>12781</v>
      </c>
      <c r="E4180" s="175">
        <v>341699.62</v>
      </c>
      <c r="F4180" s="174"/>
      <c r="G4180" s="174" t="s">
        <v>1200</v>
      </c>
      <c r="H4180" s="174" t="s">
        <v>3416</v>
      </c>
      <c r="I4180" s="174" t="s">
        <v>12782</v>
      </c>
      <c r="J4180" s="174" t="s">
        <v>12783</v>
      </c>
      <c r="K4180" s="174"/>
      <c r="L4180" s="174" t="s">
        <v>12784</v>
      </c>
      <c r="M4180" s="174" t="s">
        <v>12785</v>
      </c>
      <c r="N4180" s="176">
        <v>600</v>
      </c>
      <c r="O4180" s="174" t="s">
        <v>3407</v>
      </c>
      <c r="P4180" s="177">
        <v>38260</v>
      </c>
      <c r="Q4180" s="176">
        <v>105</v>
      </c>
      <c r="R4180" s="175">
        <v>59797.41</v>
      </c>
      <c r="S4180" s="175">
        <v>281902.21000000002</v>
      </c>
      <c r="T4180" s="178">
        <v>0</v>
      </c>
      <c r="U4180" s="96">
        <v>13</v>
      </c>
      <c r="V4180" s="38" t="s">
        <v>123</v>
      </c>
      <c r="W4180" s="38"/>
      <c r="X4180" s="137">
        <v>6833.9924000000001</v>
      </c>
      <c r="Y4180" s="138">
        <v>56522</v>
      </c>
      <c r="Z4180" s="179">
        <v>41.25</v>
      </c>
      <c r="AA4180" s="139">
        <v>2055</v>
      </c>
      <c r="AB4180" s="131"/>
      <c r="AC4180" s="38"/>
      <c r="AD4180" s="140">
        <v>281902.21000000002</v>
      </c>
      <c r="AE4180" s="141">
        <v>275068.21760000003</v>
      </c>
      <c r="AF4180" s="141">
        <v>268234.22520000004</v>
      </c>
      <c r="AG4180" s="141">
        <v>261400.23280000006</v>
      </c>
      <c r="AH4180" s="141">
        <v>254566.24040000007</v>
      </c>
      <c r="AI4180" s="141">
        <v>247732.24800000008</v>
      </c>
      <c r="AJ4180" s="141">
        <v>240898.25560000009</v>
      </c>
      <c r="AK4180" s="141">
        <v>234064.2632000001</v>
      </c>
      <c r="AL4180" s="141">
        <v>227230.27080000011</v>
      </c>
      <c r="AM4180" s="141">
        <v>220396.27840000013</v>
      </c>
      <c r="AN4180" s="141">
        <v>213562.28600000014</v>
      </c>
      <c r="AO4180" s="141">
        <v>206728.29360000015</v>
      </c>
      <c r="AP4180" s="141">
        <v>199894.30120000016</v>
      </c>
      <c r="AQ4180" s="141">
        <v>193060.30880000017</v>
      </c>
      <c r="AR4180" s="141">
        <v>186226.31640000019</v>
      </c>
      <c r="AS4180" s="141">
        <v>179392.3240000002</v>
      </c>
      <c r="AT4180" s="141">
        <v>172558.33160000021</v>
      </c>
      <c r="AU4180" s="141">
        <v>165724.33920000022</v>
      </c>
      <c r="AV4180" s="141">
        <v>158890.34680000023</v>
      </c>
      <c r="AW4180" s="141">
        <v>152056.35440000024</v>
      </c>
      <c r="AX4180" s="141">
        <v>145222.36200000026</v>
      </c>
      <c r="AY4180" s="141">
        <v>138388.36960000027</v>
      </c>
      <c r="AZ4180" s="141">
        <v>131554.37720000028</v>
      </c>
      <c r="BA4180" s="141">
        <v>124720.38480000028</v>
      </c>
      <c r="BB4180" s="141">
        <v>117886.39240000027</v>
      </c>
      <c r="BC4180" s="141">
        <v>111052.40000000027</v>
      </c>
      <c r="BD4180" s="141">
        <v>104218.40760000027</v>
      </c>
      <c r="BE4180" s="141">
        <v>97384.415200000265</v>
      </c>
      <c r="BF4180" s="141">
        <v>90550.422800000262</v>
      </c>
      <c r="BG4180" s="141">
        <v>83716.430400000259</v>
      </c>
      <c r="BH4180" s="141">
        <v>76882.438000000257</v>
      </c>
      <c r="BI4180" s="141">
        <v>70048.445600000254</v>
      </c>
      <c r="BJ4180" s="141">
        <v>63214.453200000251</v>
      </c>
      <c r="BK4180" s="141">
        <v>56380.460800000248</v>
      </c>
      <c r="BL4180" s="141">
        <v>49546.468400000245</v>
      </c>
      <c r="BM4180" s="141">
        <v>42712.476000000242</v>
      </c>
      <c r="BN4180" s="141">
        <v>35878.48360000024</v>
      </c>
      <c r="BO4180" s="141">
        <v>29044.49120000024</v>
      </c>
      <c r="BP4180" s="141">
        <v>22210.498800000241</v>
      </c>
    </row>
    <row r="4181" spans="4:68">
      <c r="D4181" s="174" t="s">
        <v>12786</v>
      </c>
      <c r="E4181" s="175">
        <v>3977120.57</v>
      </c>
      <c r="F4181" s="174"/>
      <c r="G4181" s="174" t="s">
        <v>12182</v>
      </c>
      <c r="H4181" s="174" t="s">
        <v>191</v>
      </c>
      <c r="I4181" s="174" t="s">
        <v>12787</v>
      </c>
      <c r="J4181" s="174" t="s">
        <v>12788</v>
      </c>
      <c r="K4181" s="174"/>
      <c r="L4181" s="174" t="s">
        <v>4395</v>
      </c>
      <c r="M4181" s="174" t="s">
        <v>12789</v>
      </c>
      <c r="N4181" s="176">
        <v>960</v>
      </c>
      <c r="O4181" s="174" t="s">
        <v>3407</v>
      </c>
      <c r="P4181" s="177">
        <v>35247</v>
      </c>
      <c r="Q4181" s="176">
        <v>204</v>
      </c>
      <c r="R4181" s="175">
        <v>840995.17</v>
      </c>
      <c r="S4181" s="175">
        <v>3136125.4</v>
      </c>
      <c r="T4181" s="178">
        <v>0</v>
      </c>
      <c r="U4181" s="96">
        <v>6</v>
      </c>
      <c r="V4181" s="38" t="s">
        <v>116</v>
      </c>
      <c r="W4181" s="38"/>
      <c r="X4181" s="137">
        <v>49714.007124999996</v>
      </c>
      <c r="Y4181" s="138">
        <v>64467</v>
      </c>
      <c r="Z4181" s="179">
        <v>63</v>
      </c>
      <c r="AA4181" s="139">
        <v>2076</v>
      </c>
      <c r="AB4181" s="131"/>
      <c r="AC4181" s="38"/>
      <c r="AD4181" s="140">
        <v>3136125.4</v>
      </c>
      <c r="AE4181" s="141">
        <v>3086411.3928749999</v>
      </c>
      <c r="AF4181" s="141">
        <v>3036697.3857499999</v>
      </c>
      <c r="AG4181" s="141">
        <v>2986983.3786249999</v>
      </c>
      <c r="AH4181" s="141">
        <v>2937269.3714999999</v>
      </c>
      <c r="AI4181" s="141">
        <v>2887555.3643749999</v>
      </c>
      <c r="AJ4181" s="141">
        <v>2837841.3572499999</v>
      </c>
      <c r="AK4181" s="141">
        <v>2788127.3501249999</v>
      </c>
      <c r="AL4181" s="141">
        <v>2738413.3429999999</v>
      </c>
      <c r="AM4181" s="141">
        <v>2688699.3358749999</v>
      </c>
      <c r="AN4181" s="141">
        <v>2638985.3287499999</v>
      </c>
      <c r="AO4181" s="141">
        <v>2589271.3216249999</v>
      </c>
      <c r="AP4181" s="141">
        <v>2539557.3144999999</v>
      </c>
      <c r="AQ4181" s="141">
        <v>2489843.3073749999</v>
      </c>
      <c r="AR4181" s="141">
        <v>2440129.3002499999</v>
      </c>
      <c r="AS4181" s="141">
        <v>2390415.2931249999</v>
      </c>
      <c r="AT4181" s="141">
        <v>2340701.2859999998</v>
      </c>
      <c r="AU4181" s="141">
        <v>2290987.2788749998</v>
      </c>
      <c r="AV4181" s="141">
        <v>2241273.2717499998</v>
      </c>
      <c r="AW4181" s="141">
        <v>2191559.2646249998</v>
      </c>
      <c r="AX4181" s="141">
        <v>2141845.2574999998</v>
      </c>
      <c r="AY4181" s="141">
        <v>2092131.2503749998</v>
      </c>
      <c r="AZ4181" s="141">
        <v>2042417.2432499998</v>
      </c>
      <c r="BA4181" s="141">
        <v>1992703.2361249998</v>
      </c>
      <c r="BB4181" s="141">
        <v>1942989.2289999998</v>
      </c>
      <c r="BC4181" s="141">
        <v>1893275.2218749998</v>
      </c>
      <c r="BD4181" s="141">
        <v>1843561.2147499998</v>
      </c>
      <c r="BE4181" s="141">
        <v>1793847.2076249998</v>
      </c>
      <c r="BF4181" s="141">
        <v>1744133.2004999998</v>
      </c>
      <c r="BG4181" s="141">
        <v>1694419.1933749998</v>
      </c>
      <c r="BH4181" s="141">
        <v>1644705.1862499998</v>
      </c>
      <c r="BI4181" s="141">
        <v>1594991.1791249998</v>
      </c>
      <c r="BJ4181" s="141">
        <v>1545277.1719999998</v>
      </c>
      <c r="BK4181" s="141">
        <v>1495563.1648749998</v>
      </c>
      <c r="BL4181" s="141">
        <v>1445849.1577499998</v>
      </c>
      <c r="BM4181" s="141">
        <v>1396135.1506249998</v>
      </c>
      <c r="BN4181" s="141">
        <v>1346421.1434999998</v>
      </c>
      <c r="BO4181" s="141">
        <v>1296707.1363749998</v>
      </c>
      <c r="BP4181" s="141">
        <v>1246993.1292499998</v>
      </c>
    </row>
    <row r="4182" spans="4:68">
      <c r="D4182" s="174" t="s">
        <v>12790</v>
      </c>
      <c r="E4182" s="176">
        <v>107677247</v>
      </c>
      <c r="F4182" s="174"/>
      <c r="G4182" s="174" t="s">
        <v>12427</v>
      </c>
      <c r="H4182" s="174" t="s">
        <v>179</v>
      </c>
      <c r="I4182" s="174" t="s">
        <v>12791</v>
      </c>
      <c r="J4182" s="174" t="s">
        <v>12771</v>
      </c>
      <c r="K4182" s="174"/>
      <c r="L4182" s="174" t="s">
        <v>7136</v>
      </c>
      <c r="M4182" s="174" t="s">
        <v>7202</v>
      </c>
      <c r="N4182" s="176">
        <v>600</v>
      </c>
      <c r="O4182" s="174" t="s">
        <v>3407</v>
      </c>
      <c r="P4182" s="177">
        <v>35612</v>
      </c>
      <c r="Q4182" s="176">
        <v>192</v>
      </c>
      <c r="R4182" s="175">
        <v>34277256.960000001</v>
      </c>
      <c r="S4182" s="175">
        <v>73399990.040000007</v>
      </c>
      <c r="T4182" s="178">
        <v>0</v>
      </c>
      <c r="U4182" s="96">
        <v>11</v>
      </c>
      <c r="V4182" s="38" t="s">
        <v>121</v>
      </c>
      <c r="W4182" s="38"/>
      <c r="X4182" s="137">
        <v>2153544.94</v>
      </c>
      <c r="Y4182" s="138">
        <v>53874</v>
      </c>
      <c r="Z4182" s="179">
        <v>34</v>
      </c>
      <c r="AA4182" s="139">
        <v>2047</v>
      </c>
      <c r="AB4182" s="131"/>
      <c r="AC4182" s="38"/>
      <c r="AD4182" s="140">
        <v>73399990.040000007</v>
      </c>
      <c r="AE4182" s="141">
        <v>71246445.100000009</v>
      </c>
      <c r="AF4182" s="141">
        <v>69092900.160000011</v>
      </c>
      <c r="AG4182" s="141">
        <v>66939355.220000014</v>
      </c>
      <c r="AH4182" s="141">
        <v>64785810.280000016</v>
      </c>
      <c r="AI4182" s="141">
        <v>62632265.340000018</v>
      </c>
      <c r="AJ4182" s="141">
        <v>60478720.400000021</v>
      </c>
      <c r="AK4182" s="141">
        <v>58325175.460000023</v>
      </c>
      <c r="AL4182" s="141">
        <v>56171630.520000026</v>
      </c>
      <c r="AM4182" s="141">
        <v>54018085.580000028</v>
      </c>
      <c r="AN4182" s="141">
        <v>51864540.64000003</v>
      </c>
      <c r="AO4182" s="141">
        <v>49710995.700000033</v>
      </c>
      <c r="AP4182" s="141">
        <v>47557450.760000035</v>
      </c>
      <c r="AQ4182" s="141">
        <v>45403905.820000038</v>
      </c>
      <c r="AR4182" s="141">
        <v>43250360.88000004</v>
      </c>
      <c r="AS4182" s="141">
        <v>41096815.940000042</v>
      </c>
      <c r="AT4182" s="141">
        <v>38943271.000000045</v>
      </c>
      <c r="AU4182" s="141">
        <v>36789726.060000047</v>
      </c>
      <c r="AV4182" s="141">
        <v>34636181.120000049</v>
      </c>
      <c r="AW4182" s="141">
        <v>32482636.180000048</v>
      </c>
      <c r="AX4182" s="141">
        <v>30329091.240000047</v>
      </c>
      <c r="AY4182" s="141">
        <v>28175546.300000045</v>
      </c>
      <c r="AZ4182" s="141">
        <v>26022001.360000044</v>
      </c>
      <c r="BA4182" s="141">
        <v>23868456.420000043</v>
      </c>
      <c r="BB4182" s="141">
        <v>21714911.480000041</v>
      </c>
      <c r="BC4182" s="141">
        <v>19561366.54000004</v>
      </c>
      <c r="BD4182" s="141">
        <v>17407821.600000039</v>
      </c>
      <c r="BE4182" s="141">
        <v>15254276.660000039</v>
      </c>
      <c r="BF4182" s="141">
        <v>13100731.72000004</v>
      </c>
      <c r="BG4182" s="141">
        <v>10947186.78000004</v>
      </c>
      <c r="BH4182" s="141">
        <v>8793641.8400000408</v>
      </c>
      <c r="BI4182" s="141">
        <v>6640096.9000000414</v>
      </c>
      <c r="BJ4182" s="141">
        <v>4486551.9600000419</v>
      </c>
      <c r="BK4182" s="141">
        <v>2333007.0200000419</v>
      </c>
      <c r="BL4182" s="141">
        <v>179462.08000004198</v>
      </c>
      <c r="BM4182" s="141">
        <v>0</v>
      </c>
      <c r="BN4182" s="141">
        <v>0</v>
      </c>
      <c r="BO4182" s="141">
        <v>0</v>
      </c>
      <c r="BP4182" s="141">
        <v>0</v>
      </c>
    </row>
    <row r="4183" spans="4:68">
      <c r="D4183" s="174" t="s">
        <v>12792</v>
      </c>
      <c r="E4183" s="175">
        <v>1488156.12</v>
      </c>
      <c r="F4183" s="174"/>
      <c r="G4183" s="174" t="s">
        <v>12427</v>
      </c>
      <c r="H4183" s="174" t="s">
        <v>179</v>
      </c>
      <c r="I4183" s="174" t="s">
        <v>12793</v>
      </c>
      <c r="J4183" s="174" t="s">
        <v>12794</v>
      </c>
      <c r="K4183" s="174"/>
      <c r="L4183" s="174" t="s">
        <v>7136</v>
      </c>
      <c r="M4183" s="174" t="s">
        <v>7202</v>
      </c>
      <c r="N4183" s="176">
        <v>600</v>
      </c>
      <c r="O4183" s="174" t="s">
        <v>3407</v>
      </c>
      <c r="P4183" s="177">
        <v>35612</v>
      </c>
      <c r="Q4183" s="176">
        <v>192</v>
      </c>
      <c r="R4183" s="175">
        <v>473729.66</v>
      </c>
      <c r="S4183" s="175">
        <v>1014426.46</v>
      </c>
      <c r="T4183" s="178">
        <v>0</v>
      </c>
      <c r="U4183" s="96">
        <v>11</v>
      </c>
      <c r="V4183" s="38" t="s">
        <v>121</v>
      </c>
      <c r="W4183" s="38"/>
      <c r="X4183" s="137">
        <v>29763.1224</v>
      </c>
      <c r="Y4183" s="138">
        <v>53874</v>
      </c>
      <c r="Z4183" s="179">
        <v>34</v>
      </c>
      <c r="AA4183" s="139">
        <v>2047</v>
      </c>
      <c r="AB4183" s="131"/>
      <c r="AC4183" s="38"/>
      <c r="AD4183" s="140">
        <v>1014426.46</v>
      </c>
      <c r="AE4183" s="141">
        <v>984663.33759999997</v>
      </c>
      <c r="AF4183" s="141">
        <v>954900.21519999998</v>
      </c>
      <c r="AG4183" s="141">
        <v>925137.09279999998</v>
      </c>
      <c r="AH4183" s="141">
        <v>895373.97039999999</v>
      </c>
      <c r="AI4183" s="141">
        <v>865610.848</v>
      </c>
      <c r="AJ4183" s="141">
        <v>835847.72560000001</v>
      </c>
      <c r="AK4183" s="141">
        <v>806084.60320000001</v>
      </c>
      <c r="AL4183" s="141">
        <v>776321.48080000002</v>
      </c>
      <c r="AM4183" s="141">
        <v>746558.35840000003</v>
      </c>
      <c r="AN4183" s="141">
        <v>716795.23600000003</v>
      </c>
      <c r="AO4183" s="141">
        <v>687032.11360000004</v>
      </c>
      <c r="AP4183" s="141">
        <v>657268.99120000005</v>
      </c>
      <c r="AQ4183" s="141">
        <v>627505.86880000005</v>
      </c>
      <c r="AR4183" s="141">
        <v>597742.74640000006</v>
      </c>
      <c r="AS4183" s="141">
        <v>567979.62400000007</v>
      </c>
      <c r="AT4183" s="141">
        <v>538216.50160000008</v>
      </c>
      <c r="AU4183" s="141">
        <v>508453.37920000008</v>
      </c>
      <c r="AV4183" s="141">
        <v>478690.25680000009</v>
      </c>
      <c r="AW4183" s="141">
        <v>448927.1344000001</v>
      </c>
      <c r="AX4183" s="141">
        <v>419164.0120000001</v>
      </c>
      <c r="AY4183" s="141">
        <v>389400.88960000011</v>
      </c>
      <c r="AZ4183" s="141">
        <v>359637.76720000012</v>
      </c>
      <c r="BA4183" s="141">
        <v>329874.64480000013</v>
      </c>
      <c r="BB4183" s="141">
        <v>300111.52240000013</v>
      </c>
      <c r="BC4183" s="141">
        <v>270348.40000000014</v>
      </c>
      <c r="BD4183" s="141">
        <v>240585.27760000015</v>
      </c>
      <c r="BE4183" s="141">
        <v>210822.15520000015</v>
      </c>
      <c r="BF4183" s="141">
        <v>181059.03280000016</v>
      </c>
      <c r="BG4183" s="141">
        <v>151295.91040000017</v>
      </c>
      <c r="BH4183" s="141">
        <v>121532.78800000018</v>
      </c>
      <c r="BI4183" s="141">
        <v>91769.665600000182</v>
      </c>
      <c r="BJ4183" s="141">
        <v>62006.543200000182</v>
      </c>
      <c r="BK4183" s="141">
        <v>32243.420800000182</v>
      </c>
      <c r="BL4183" s="141">
        <v>2480.2984000001816</v>
      </c>
      <c r="BM4183" s="141">
        <v>0</v>
      </c>
      <c r="BN4183" s="141">
        <v>0</v>
      </c>
      <c r="BO4183" s="141">
        <v>0</v>
      </c>
      <c r="BP4183" s="141">
        <v>0</v>
      </c>
    </row>
    <row r="4184" spans="4:68">
      <c r="D4184" s="174" t="s">
        <v>12795</v>
      </c>
      <c r="E4184" s="175">
        <v>20146355.899999999</v>
      </c>
      <c r="F4184" s="174"/>
      <c r="G4184" s="174" t="s">
        <v>12427</v>
      </c>
      <c r="H4184" s="174" t="s">
        <v>179</v>
      </c>
      <c r="I4184" s="174" t="s">
        <v>12796</v>
      </c>
      <c r="J4184" s="174" t="s">
        <v>12794</v>
      </c>
      <c r="K4184" s="174"/>
      <c r="L4184" s="174" t="s">
        <v>7136</v>
      </c>
      <c r="M4184" s="174" t="s">
        <v>7202</v>
      </c>
      <c r="N4184" s="176">
        <v>600</v>
      </c>
      <c r="O4184" s="174" t="s">
        <v>3407</v>
      </c>
      <c r="P4184" s="177">
        <v>35612</v>
      </c>
      <c r="Q4184" s="176">
        <v>192</v>
      </c>
      <c r="R4184" s="175">
        <v>6413256.5</v>
      </c>
      <c r="S4184" s="175">
        <v>13733099.4</v>
      </c>
      <c r="T4184" s="178">
        <v>0</v>
      </c>
      <c r="U4184" s="96">
        <v>11</v>
      </c>
      <c r="V4184" s="38" t="s">
        <v>121</v>
      </c>
      <c r="W4184" s="38"/>
      <c r="X4184" s="137">
        <v>402927.11799999996</v>
      </c>
      <c r="Y4184" s="138">
        <v>53874</v>
      </c>
      <c r="Z4184" s="179">
        <v>34</v>
      </c>
      <c r="AA4184" s="139">
        <v>2047</v>
      </c>
      <c r="AB4184" s="131"/>
      <c r="AC4184" s="38"/>
      <c r="AD4184" s="140">
        <v>13733099.4</v>
      </c>
      <c r="AE4184" s="141">
        <v>13330172.282</v>
      </c>
      <c r="AF4184" s="141">
        <v>12927245.163999999</v>
      </c>
      <c r="AG4184" s="141">
        <v>12524318.045999998</v>
      </c>
      <c r="AH4184" s="141">
        <v>12121390.927999998</v>
      </c>
      <c r="AI4184" s="141">
        <v>11718463.809999997</v>
      </c>
      <c r="AJ4184" s="141">
        <v>11315536.691999996</v>
      </c>
      <c r="AK4184" s="141">
        <v>10912609.573999995</v>
      </c>
      <c r="AL4184" s="141">
        <v>10509682.455999995</v>
      </c>
      <c r="AM4184" s="141">
        <v>10106755.337999994</v>
      </c>
      <c r="AN4184" s="141">
        <v>9703828.2199999932</v>
      </c>
      <c r="AO4184" s="141">
        <v>9300901.1019999925</v>
      </c>
      <c r="AP4184" s="141">
        <v>8897973.9839999918</v>
      </c>
      <c r="AQ4184" s="141">
        <v>8495046.8659999911</v>
      </c>
      <c r="AR4184" s="141">
        <v>8092119.7479999913</v>
      </c>
      <c r="AS4184" s="141">
        <v>7689192.6299999915</v>
      </c>
      <c r="AT4184" s="141">
        <v>7286265.5119999917</v>
      </c>
      <c r="AU4184" s="141">
        <v>6883338.3939999919</v>
      </c>
      <c r="AV4184" s="141">
        <v>6480411.2759999922</v>
      </c>
      <c r="AW4184" s="141">
        <v>6077484.1579999924</v>
      </c>
      <c r="AX4184" s="141">
        <v>5674557.0399999926</v>
      </c>
      <c r="AY4184" s="141">
        <v>5271629.9219999928</v>
      </c>
      <c r="AZ4184" s="141">
        <v>4868702.803999993</v>
      </c>
      <c r="BA4184" s="141">
        <v>4465775.6859999932</v>
      </c>
      <c r="BB4184" s="141">
        <v>4062848.5679999935</v>
      </c>
      <c r="BC4184" s="141">
        <v>3659921.4499999937</v>
      </c>
      <c r="BD4184" s="141">
        <v>3256994.3319999939</v>
      </c>
      <c r="BE4184" s="141">
        <v>2854067.2139999941</v>
      </c>
      <c r="BF4184" s="141">
        <v>2451140.0959999943</v>
      </c>
      <c r="BG4184" s="141">
        <v>2048212.9779999943</v>
      </c>
      <c r="BH4184" s="141">
        <v>1645285.8599999943</v>
      </c>
      <c r="BI4184" s="141">
        <v>1242358.7419999943</v>
      </c>
      <c r="BJ4184" s="141">
        <v>839431.62399999425</v>
      </c>
      <c r="BK4184" s="141">
        <v>436504.50599999429</v>
      </c>
      <c r="BL4184" s="141">
        <v>33577.387999994331</v>
      </c>
      <c r="BM4184" s="141">
        <v>0</v>
      </c>
      <c r="BN4184" s="141">
        <v>0</v>
      </c>
      <c r="BO4184" s="141">
        <v>0</v>
      </c>
      <c r="BP4184" s="141">
        <v>0</v>
      </c>
    </row>
    <row r="4185" spans="4:68">
      <c r="D4185" s="174" t="s">
        <v>12797</v>
      </c>
      <c r="E4185" s="175">
        <v>4058653.08</v>
      </c>
      <c r="F4185" s="174" t="s">
        <v>3540</v>
      </c>
      <c r="G4185" s="174" t="s">
        <v>12798</v>
      </c>
      <c r="H4185" s="174" t="s">
        <v>179</v>
      </c>
      <c r="I4185" s="174" t="s">
        <v>12799</v>
      </c>
      <c r="J4185" s="174" t="s">
        <v>12800</v>
      </c>
      <c r="K4185" s="174"/>
      <c r="L4185" s="174" t="s">
        <v>12801</v>
      </c>
      <c r="M4185" s="174" t="s">
        <v>146</v>
      </c>
      <c r="N4185" s="176">
        <v>600</v>
      </c>
      <c r="O4185" s="174" t="s">
        <v>3407</v>
      </c>
      <c r="P4185" s="177">
        <v>39814</v>
      </c>
      <c r="Q4185" s="176">
        <v>54</v>
      </c>
      <c r="R4185" s="175">
        <v>358514.34</v>
      </c>
      <c r="S4185" s="175">
        <v>3700138.74</v>
      </c>
      <c r="T4185" s="178">
        <v>0</v>
      </c>
      <c r="U4185" s="96">
        <v>10</v>
      </c>
      <c r="V4185" s="38" t="s">
        <v>120</v>
      </c>
      <c r="W4185" s="38"/>
      <c r="X4185" s="137">
        <v>81173.061600000001</v>
      </c>
      <c r="Y4185" s="138">
        <v>58076</v>
      </c>
      <c r="Z4185" s="179">
        <v>45.5</v>
      </c>
      <c r="AA4185" s="139">
        <v>2059</v>
      </c>
      <c r="AB4185" s="131"/>
      <c r="AC4185" s="38"/>
      <c r="AD4185" s="140">
        <v>3700138.74</v>
      </c>
      <c r="AE4185" s="141">
        <v>3618965.6784000001</v>
      </c>
      <c r="AF4185" s="141">
        <v>3537792.6168</v>
      </c>
      <c r="AG4185" s="141">
        <v>3456619.5551999998</v>
      </c>
      <c r="AH4185" s="141">
        <v>3375446.4935999997</v>
      </c>
      <c r="AI4185" s="141">
        <v>3294273.4319999996</v>
      </c>
      <c r="AJ4185" s="141">
        <v>3213100.3703999994</v>
      </c>
      <c r="AK4185" s="141">
        <v>3131927.3087999993</v>
      </c>
      <c r="AL4185" s="141">
        <v>3050754.2471999992</v>
      </c>
      <c r="AM4185" s="141">
        <v>2969581.185599999</v>
      </c>
      <c r="AN4185" s="141">
        <v>2888408.1239999989</v>
      </c>
      <c r="AO4185" s="141">
        <v>2807235.0623999988</v>
      </c>
      <c r="AP4185" s="141">
        <v>2726062.0007999986</v>
      </c>
      <c r="AQ4185" s="141">
        <v>2644888.9391999985</v>
      </c>
      <c r="AR4185" s="141">
        <v>2563715.8775999984</v>
      </c>
      <c r="AS4185" s="141">
        <v>2482542.8159999982</v>
      </c>
      <c r="AT4185" s="141">
        <v>2401369.7543999981</v>
      </c>
      <c r="AU4185" s="141">
        <v>2320196.692799998</v>
      </c>
      <c r="AV4185" s="141">
        <v>2239023.6311999978</v>
      </c>
      <c r="AW4185" s="141">
        <v>2157850.5695999977</v>
      </c>
      <c r="AX4185" s="141">
        <v>2076677.5079999978</v>
      </c>
      <c r="AY4185" s="141">
        <v>1995504.4463999979</v>
      </c>
      <c r="AZ4185" s="141">
        <v>1914331.384799998</v>
      </c>
      <c r="BA4185" s="141">
        <v>1833158.3231999981</v>
      </c>
      <c r="BB4185" s="141">
        <v>1751985.2615999982</v>
      </c>
      <c r="BC4185" s="141">
        <v>1670812.1999999983</v>
      </c>
      <c r="BD4185" s="141">
        <v>1589639.1383999984</v>
      </c>
      <c r="BE4185" s="141">
        <v>1508466.0767999985</v>
      </c>
      <c r="BF4185" s="141">
        <v>1427293.0151999986</v>
      </c>
      <c r="BG4185" s="141">
        <v>1346119.9535999987</v>
      </c>
      <c r="BH4185" s="141">
        <v>1264946.8919999988</v>
      </c>
      <c r="BI4185" s="141">
        <v>1183773.8303999989</v>
      </c>
      <c r="BJ4185" s="141">
        <v>1102600.768799999</v>
      </c>
      <c r="BK4185" s="141">
        <v>1021427.707199999</v>
      </c>
      <c r="BL4185" s="141">
        <v>940254.645599999</v>
      </c>
      <c r="BM4185" s="141">
        <v>859081.58399999898</v>
      </c>
      <c r="BN4185" s="141">
        <v>777908.52239999897</v>
      </c>
      <c r="BO4185" s="141">
        <v>696735.46079999895</v>
      </c>
      <c r="BP4185" s="141">
        <v>615562.39919999894</v>
      </c>
    </row>
    <row r="4186" spans="4:68">
      <c r="D4186" s="174" t="s">
        <v>12802</v>
      </c>
      <c r="E4186" s="175">
        <v>59749256.700000003</v>
      </c>
      <c r="F4186" s="174"/>
      <c r="G4186" s="174" t="s">
        <v>3165</v>
      </c>
      <c r="H4186" s="174" t="s">
        <v>187</v>
      </c>
      <c r="I4186" s="174" t="s">
        <v>2630</v>
      </c>
      <c r="J4186" s="174" t="s">
        <v>12803</v>
      </c>
      <c r="K4186" s="174"/>
      <c r="L4186" s="174" t="s">
        <v>172</v>
      </c>
      <c r="M4186" s="174" t="s">
        <v>250</v>
      </c>
      <c r="N4186" s="176">
        <v>960</v>
      </c>
      <c r="O4186" s="174" t="s">
        <v>3407</v>
      </c>
      <c r="P4186" s="177">
        <v>36616</v>
      </c>
      <c r="Q4186" s="176">
        <v>159</v>
      </c>
      <c r="R4186" s="175">
        <v>9895970.5199999996</v>
      </c>
      <c r="S4186" s="175">
        <v>49853286.18</v>
      </c>
      <c r="T4186" s="178">
        <v>0</v>
      </c>
      <c r="U4186" s="96">
        <v>15</v>
      </c>
      <c r="V4186" s="38" t="s">
        <v>125</v>
      </c>
      <c r="W4186" s="38"/>
      <c r="X4186" s="137">
        <v>746865.70874999999</v>
      </c>
      <c r="Y4186" s="138">
        <v>65836</v>
      </c>
      <c r="Z4186" s="179">
        <v>66.75</v>
      </c>
      <c r="AA4186" s="139">
        <v>2080</v>
      </c>
      <c r="AB4186" s="131"/>
      <c r="AC4186" s="38"/>
      <c r="AD4186" s="140">
        <v>49853286.18</v>
      </c>
      <c r="AE4186" s="141">
        <v>49106420.471249998</v>
      </c>
      <c r="AF4186" s="141">
        <v>48359554.762499996</v>
      </c>
      <c r="AG4186" s="141">
        <v>47612689.053749993</v>
      </c>
      <c r="AH4186" s="141">
        <v>46865823.344999991</v>
      </c>
      <c r="AI4186" s="141">
        <v>46118957.636249989</v>
      </c>
      <c r="AJ4186" s="141">
        <v>45372091.927499987</v>
      </c>
      <c r="AK4186" s="141">
        <v>44625226.218749985</v>
      </c>
      <c r="AL4186" s="141">
        <v>43878360.509999983</v>
      </c>
      <c r="AM4186" s="141">
        <v>43131494.801249981</v>
      </c>
      <c r="AN4186" s="141">
        <v>42384629.092499979</v>
      </c>
      <c r="AO4186" s="141">
        <v>41637763.383749977</v>
      </c>
      <c r="AP4186" s="141">
        <v>40890897.674999975</v>
      </c>
      <c r="AQ4186" s="141">
        <v>40144031.966249973</v>
      </c>
      <c r="AR4186" s="141">
        <v>39397166.25749997</v>
      </c>
      <c r="AS4186" s="141">
        <v>38650300.548749968</v>
      </c>
      <c r="AT4186" s="141">
        <v>37903434.839999966</v>
      </c>
      <c r="AU4186" s="141">
        <v>37156569.131249964</v>
      </c>
      <c r="AV4186" s="141">
        <v>36409703.422499962</v>
      </c>
      <c r="AW4186" s="141">
        <v>35662837.71374996</v>
      </c>
      <c r="AX4186" s="141">
        <v>34915972.004999958</v>
      </c>
      <c r="AY4186" s="141">
        <v>34169106.296249956</v>
      </c>
      <c r="AZ4186" s="141">
        <v>33422240.587499958</v>
      </c>
      <c r="BA4186" s="141">
        <v>32675374.878749959</v>
      </c>
      <c r="BB4186" s="141">
        <v>31928509.169999961</v>
      </c>
      <c r="BC4186" s="141">
        <v>31181643.461249962</v>
      </c>
      <c r="BD4186" s="141">
        <v>30434777.752499964</v>
      </c>
      <c r="BE4186" s="141">
        <v>29687912.043749966</v>
      </c>
      <c r="BF4186" s="141">
        <v>28941046.334999967</v>
      </c>
      <c r="BG4186" s="141">
        <v>28194180.626249969</v>
      </c>
      <c r="BH4186" s="141">
        <v>27447314.917499971</v>
      </c>
      <c r="BI4186" s="141">
        <v>26700449.208749972</v>
      </c>
      <c r="BJ4186" s="141">
        <v>25953583.499999974</v>
      </c>
      <c r="BK4186" s="141">
        <v>25206717.791249976</v>
      </c>
      <c r="BL4186" s="141">
        <v>24459852.082499977</v>
      </c>
      <c r="BM4186" s="141">
        <v>23712986.373749979</v>
      </c>
      <c r="BN4186" s="141">
        <v>22966120.66499998</v>
      </c>
      <c r="BO4186" s="141">
        <v>22219254.956249982</v>
      </c>
      <c r="BP4186" s="141">
        <v>21472389.247499984</v>
      </c>
    </row>
    <row r="4187" spans="4:68">
      <c r="D4187" s="174" t="s">
        <v>12804</v>
      </c>
      <c r="E4187" s="175">
        <v>25708.240000000002</v>
      </c>
      <c r="F4187" s="174"/>
      <c r="G4187" s="174" t="s">
        <v>12427</v>
      </c>
      <c r="H4187" s="174" t="s">
        <v>179</v>
      </c>
      <c r="I4187" s="174" t="s">
        <v>12805</v>
      </c>
      <c r="J4187" s="174" t="s">
        <v>12794</v>
      </c>
      <c r="K4187" s="174"/>
      <c r="L4187" s="174" t="s">
        <v>7136</v>
      </c>
      <c r="M4187" s="174" t="s">
        <v>7202</v>
      </c>
      <c r="N4187" s="176">
        <v>600</v>
      </c>
      <c r="O4187" s="174" t="s">
        <v>3407</v>
      </c>
      <c r="P4187" s="177">
        <v>35612</v>
      </c>
      <c r="Q4187" s="176">
        <v>192</v>
      </c>
      <c r="R4187" s="175">
        <v>8183.71</v>
      </c>
      <c r="S4187" s="175">
        <v>17524.53</v>
      </c>
      <c r="T4187" s="178">
        <v>0</v>
      </c>
      <c r="U4187" s="96">
        <v>11</v>
      </c>
      <c r="V4187" s="38" t="s">
        <v>121</v>
      </c>
      <c r="W4187" s="38"/>
      <c r="X4187" s="137">
        <v>514.16480000000001</v>
      </c>
      <c r="Y4187" s="138">
        <v>53874</v>
      </c>
      <c r="Z4187" s="179">
        <v>34</v>
      </c>
      <c r="AA4187" s="139">
        <v>2047</v>
      </c>
      <c r="AB4187" s="131"/>
      <c r="AC4187" s="38"/>
      <c r="AD4187" s="140">
        <v>17524.53</v>
      </c>
      <c r="AE4187" s="141">
        <v>17010.3652</v>
      </c>
      <c r="AF4187" s="141">
        <v>16496.200400000002</v>
      </c>
      <c r="AG4187" s="141">
        <v>15982.035600000001</v>
      </c>
      <c r="AH4187" s="141">
        <v>15467.870800000001</v>
      </c>
      <c r="AI4187" s="141">
        <v>14953.706</v>
      </c>
      <c r="AJ4187" s="141">
        <v>14439.5412</v>
      </c>
      <c r="AK4187" s="141">
        <v>13925.376399999999</v>
      </c>
      <c r="AL4187" s="141">
        <v>13411.211599999999</v>
      </c>
      <c r="AM4187" s="141">
        <v>12897.046799999998</v>
      </c>
      <c r="AN4187" s="141">
        <v>12382.881999999998</v>
      </c>
      <c r="AO4187" s="141">
        <v>11868.717199999997</v>
      </c>
      <c r="AP4187" s="141">
        <v>11354.552399999997</v>
      </c>
      <c r="AQ4187" s="141">
        <v>10840.387599999996</v>
      </c>
      <c r="AR4187" s="141">
        <v>10326.222799999996</v>
      </c>
      <c r="AS4187" s="141">
        <v>9812.0579999999954</v>
      </c>
      <c r="AT4187" s="141">
        <v>9297.893199999995</v>
      </c>
      <c r="AU4187" s="141">
        <v>8783.7283999999945</v>
      </c>
      <c r="AV4187" s="141">
        <v>8269.563599999994</v>
      </c>
      <c r="AW4187" s="141">
        <v>7755.3987999999936</v>
      </c>
      <c r="AX4187" s="141">
        <v>7241.2339999999931</v>
      </c>
      <c r="AY4187" s="141">
        <v>6727.0691999999926</v>
      </c>
      <c r="AZ4187" s="141">
        <v>6212.9043999999922</v>
      </c>
      <c r="BA4187" s="141">
        <v>5698.7395999999917</v>
      </c>
      <c r="BB4187" s="141">
        <v>5184.5747999999912</v>
      </c>
      <c r="BC4187" s="141">
        <v>4670.4099999999908</v>
      </c>
      <c r="BD4187" s="141">
        <v>4156.2451999999903</v>
      </c>
      <c r="BE4187" s="141">
        <v>3642.0803999999903</v>
      </c>
      <c r="BF4187" s="141">
        <v>3127.9155999999903</v>
      </c>
      <c r="BG4187" s="141">
        <v>2613.7507999999902</v>
      </c>
      <c r="BH4187" s="141">
        <v>2099.5859999999902</v>
      </c>
      <c r="BI4187" s="141">
        <v>1585.4211999999902</v>
      </c>
      <c r="BJ4187" s="141">
        <v>1071.2563999999902</v>
      </c>
      <c r="BK4187" s="141">
        <v>557.09159999999019</v>
      </c>
      <c r="BL4187" s="141">
        <v>42.92679999999018</v>
      </c>
      <c r="BM4187" s="141">
        <v>0</v>
      </c>
      <c r="BN4187" s="141">
        <v>0</v>
      </c>
      <c r="BO4187" s="141">
        <v>0</v>
      </c>
      <c r="BP4187" s="141">
        <v>0</v>
      </c>
    </row>
    <row r="4188" spans="4:68">
      <c r="D4188" s="174" t="s">
        <v>12806</v>
      </c>
      <c r="E4188" s="176">
        <v>54540321</v>
      </c>
      <c r="F4188" s="174"/>
      <c r="G4188" s="174" t="s">
        <v>3165</v>
      </c>
      <c r="H4188" s="174" t="s">
        <v>174</v>
      </c>
      <c r="I4188" s="174" t="s">
        <v>2632</v>
      </c>
      <c r="J4188" s="174" t="s">
        <v>12807</v>
      </c>
      <c r="K4188" s="174"/>
      <c r="L4188" s="174" t="s">
        <v>4439</v>
      </c>
      <c r="M4188" s="174" t="s">
        <v>12808</v>
      </c>
      <c r="N4188" s="176">
        <v>960</v>
      </c>
      <c r="O4188" s="174" t="s">
        <v>3407</v>
      </c>
      <c r="P4188" s="177">
        <v>36616</v>
      </c>
      <c r="Q4188" s="176">
        <v>159</v>
      </c>
      <c r="R4188" s="175">
        <v>9033240.6300000008</v>
      </c>
      <c r="S4188" s="175">
        <v>45507080.369999997</v>
      </c>
      <c r="T4188" s="178">
        <v>0</v>
      </c>
      <c r="U4188" s="96">
        <v>15</v>
      </c>
      <c r="V4188" s="38" t="s">
        <v>125</v>
      </c>
      <c r="W4188" s="38"/>
      <c r="X4188" s="137">
        <v>681754.01249999995</v>
      </c>
      <c r="Y4188" s="138">
        <v>65836</v>
      </c>
      <c r="Z4188" s="179">
        <v>66.75</v>
      </c>
      <c r="AA4188" s="139">
        <v>2080</v>
      </c>
      <c r="AB4188" s="131"/>
      <c r="AC4188" s="38"/>
      <c r="AD4188" s="140">
        <v>45507080.369999997</v>
      </c>
      <c r="AE4188" s="141">
        <v>44825326.357499994</v>
      </c>
      <c r="AF4188" s="141">
        <v>44143572.344999991</v>
      </c>
      <c r="AG4188" s="141">
        <v>43461818.332499988</v>
      </c>
      <c r="AH4188" s="141">
        <v>42780064.319999985</v>
      </c>
      <c r="AI4188" s="141">
        <v>42098310.307499982</v>
      </c>
      <c r="AJ4188" s="141">
        <v>41416556.294999979</v>
      </c>
      <c r="AK4188" s="141">
        <v>40734802.282499976</v>
      </c>
      <c r="AL4188" s="141">
        <v>40053048.269999973</v>
      </c>
      <c r="AM4188" s="141">
        <v>39371294.25749997</v>
      </c>
      <c r="AN4188" s="141">
        <v>38689540.244999968</v>
      </c>
      <c r="AO4188" s="141">
        <v>38007786.232499965</v>
      </c>
      <c r="AP4188" s="141">
        <v>37326032.219999962</v>
      </c>
      <c r="AQ4188" s="141">
        <v>36644278.207499959</v>
      </c>
      <c r="AR4188" s="141">
        <v>35962524.194999956</v>
      </c>
      <c r="AS4188" s="141">
        <v>35280770.182499953</v>
      </c>
      <c r="AT4188" s="141">
        <v>34599016.16999995</v>
      </c>
      <c r="AU4188" s="141">
        <v>33917262.157499947</v>
      </c>
      <c r="AV4188" s="141">
        <v>33235508.144999947</v>
      </c>
      <c r="AW4188" s="141">
        <v>32553754.132499948</v>
      </c>
      <c r="AX4188" s="141">
        <v>31872000.119999949</v>
      </c>
      <c r="AY4188" s="141">
        <v>31190246.10749995</v>
      </c>
      <c r="AZ4188" s="141">
        <v>30508492.09499995</v>
      </c>
      <c r="BA4188" s="141">
        <v>29826738.082499951</v>
      </c>
      <c r="BB4188" s="141">
        <v>29144984.069999952</v>
      </c>
      <c r="BC4188" s="141">
        <v>28463230.057499953</v>
      </c>
      <c r="BD4188" s="141">
        <v>27781476.044999953</v>
      </c>
      <c r="BE4188" s="141">
        <v>27099722.032499954</v>
      </c>
      <c r="BF4188" s="141">
        <v>26417968.019999955</v>
      </c>
      <c r="BG4188" s="141">
        <v>25736214.007499956</v>
      </c>
      <c r="BH4188" s="141">
        <v>25054459.994999956</v>
      </c>
      <c r="BI4188" s="141">
        <v>24372705.982499957</v>
      </c>
      <c r="BJ4188" s="141">
        <v>23690951.969999958</v>
      </c>
      <c r="BK4188" s="141">
        <v>23009197.957499959</v>
      </c>
      <c r="BL4188" s="141">
        <v>22327443.944999959</v>
      </c>
      <c r="BM4188" s="141">
        <v>21645689.93249996</v>
      </c>
      <c r="BN4188" s="141">
        <v>20963935.919999961</v>
      </c>
      <c r="BO4188" s="141">
        <v>20282181.907499962</v>
      </c>
      <c r="BP4188" s="141">
        <v>19600427.894999962</v>
      </c>
    </row>
    <row r="4189" spans="4:68">
      <c r="D4189" s="174" t="s">
        <v>12809</v>
      </c>
      <c r="E4189" s="175">
        <v>14940543.949999999</v>
      </c>
      <c r="F4189" s="174"/>
      <c r="G4189" s="174" t="s">
        <v>3165</v>
      </c>
      <c r="H4189" s="174" t="s">
        <v>174</v>
      </c>
      <c r="I4189" s="174" t="s">
        <v>2634</v>
      </c>
      <c r="J4189" s="174" t="s">
        <v>12810</v>
      </c>
      <c r="K4189" s="174"/>
      <c r="L4189" s="174" t="s">
        <v>5395</v>
      </c>
      <c r="M4189" s="174" t="s">
        <v>5240</v>
      </c>
      <c r="N4189" s="176">
        <v>960</v>
      </c>
      <c r="O4189" s="174" t="s">
        <v>3407</v>
      </c>
      <c r="P4189" s="177">
        <v>36616</v>
      </c>
      <c r="Q4189" s="176">
        <v>159</v>
      </c>
      <c r="R4189" s="175">
        <v>2474527.4700000002</v>
      </c>
      <c r="S4189" s="175">
        <v>12466016.48</v>
      </c>
      <c r="T4189" s="178">
        <v>0</v>
      </c>
      <c r="U4189" s="96">
        <v>6</v>
      </c>
      <c r="V4189" s="38" t="s">
        <v>116</v>
      </c>
      <c r="W4189" s="38"/>
      <c r="X4189" s="137">
        <v>186756.799375</v>
      </c>
      <c r="Y4189" s="138">
        <v>65836</v>
      </c>
      <c r="Z4189" s="179">
        <v>66.75</v>
      </c>
      <c r="AA4189" s="139">
        <v>2080</v>
      </c>
      <c r="AB4189" s="131"/>
      <c r="AC4189" s="38"/>
      <c r="AD4189" s="140">
        <v>12466016.48</v>
      </c>
      <c r="AE4189" s="141">
        <v>12279259.680625001</v>
      </c>
      <c r="AF4189" s="141">
        <v>12092502.881250001</v>
      </c>
      <c r="AG4189" s="141">
        <v>11905746.081875002</v>
      </c>
      <c r="AH4189" s="141">
        <v>11718989.282500003</v>
      </c>
      <c r="AI4189" s="141">
        <v>11532232.483125003</v>
      </c>
      <c r="AJ4189" s="141">
        <v>11345475.683750004</v>
      </c>
      <c r="AK4189" s="141">
        <v>11158718.884375004</v>
      </c>
      <c r="AL4189" s="141">
        <v>10971962.085000005</v>
      </c>
      <c r="AM4189" s="141">
        <v>10785205.285625005</v>
      </c>
      <c r="AN4189" s="141">
        <v>10598448.486250006</v>
      </c>
      <c r="AO4189" s="141">
        <v>10411691.686875006</v>
      </c>
      <c r="AP4189" s="141">
        <v>10224934.887500007</v>
      </c>
      <c r="AQ4189" s="141">
        <v>10038178.088125007</v>
      </c>
      <c r="AR4189" s="141">
        <v>9851421.2887500077</v>
      </c>
      <c r="AS4189" s="141">
        <v>9664664.4893750083</v>
      </c>
      <c r="AT4189" s="141">
        <v>9477907.6900000088</v>
      </c>
      <c r="AU4189" s="141">
        <v>9291150.8906250093</v>
      </c>
      <c r="AV4189" s="141">
        <v>9104394.0912500098</v>
      </c>
      <c r="AW4189" s="141">
        <v>8917637.2918750104</v>
      </c>
      <c r="AX4189" s="141">
        <v>8730880.4925000109</v>
      </c>
      <c r="AY4189" s="141">
        <v>8544123.6931250114</v>
      </c>
      <c r="AZ4189" s="141">
        <v>8357366.893750011</v>
      </c>
      <c r="BA4189" s="141">
        <v>8170610.0943750106</v>
      </c>
      <c r="BB4189" s="141">
        <v>7983853.2950000102</v>
      </c>
      <c r="BC4189" s="141">
        <v>7797096.4956250098</v>
      </c>
      <c r="BD4189" s="141">
        <v>7610339.6962500094</v>
      </c>
      <c r="BE4189" s="141">
        <v>7423582.8968750089</v>
      </c>
      <c r="BF4189" s="141">
        <v>7236826.0975000085</v>
      </c>
      <c r="BG4189" s="141">
        <v>7050069.2981250081</v>
      </c>
      <c r="BH4189" s="141">
        <v>6863312.4987500077</v>
      </c>
      <c r="BI4189" s="141">
        <v>6676555.6993750073</v>
      </c>
      <c r="BJ4189" s="141">
        <v>6489798.9000000069</v>
      </c>
      <c r="BK4189" s="141">
        <v>6303042.1006250065</v>
      </c>
      <c r="BL4189" s="141">
        <v>6116285.3012500061</v>
      </c>
      <c r="BM4189" s="141">
        <v>5929528.5018750057</v>
      </c>
      <c r="BN4189" s="141">
        <v>5742771.7025000053</v>
      </c>
      <c r="BO4189" s="141">
        <v>5556014.9031250048</v>
      </c>
      <c r="BP4189" s="141">
        <v>5369258.1037500044</v>
      </c>
    </row>
    <row r="4190" spans="4:68">
      <c r="D4190" s="174" t="s">
        <v>12811</v>
      </c>
      <c r="E4190" s="176">
        <v>195494</v>
      </c>
      <c r="F4190" s="174"/>
      <c r="G4190" s="174" t="s">
        <v>1200</v>
      </c>
      <c r="H4190" s="174" t="s">
        <v>3416</v>
      </c>
      <c r="I4190" s="174" t="s">
        <v>12812</v>
      </c>
      <c r="J4190" s="174" t="s">
        <v>12813</v>
      </c>
      <c r="K4190" s="174"/>
      <c r="L4190" s="174" t="s">
        <v>12814</v>
      </c>
      <c r="M4190" s="174" t="s">
        <v>12815</v>
      </c>
      <c r="N4190" s="176">
        <v>600</v>
      </c>
      <c r="O4190" s="174" t="s">
        <v>3407</v>
      </c>
      <c r="P4190" s="177">
        <v>35826</v>
      </c>
      <c r="Q4190" s="176">
        <v>185</v>
      </c>
      <c r="R4190" s="175">
        <v>60277.31</v>
      </c>
      <c r="S4190" s="175">
        <v>135216.69</v>
      </c>
      <c r="T4190" s="178">
        <v>0</v>
      </c>
      <c r="U4190" s="96">
        <v>9</v>
      </c>
      <c r="V4190" s="38" t="s">
        <v>119</v>
      </c>
      <c r="W4190" s="38"/>
      <c r="X4190" s="137">
        <v>3909.88</v>
      </c>
      <c r="Y4190" s="138">
        <v>54088</v>
      </c>
      <c r="Z4190" s="179">
        <v>34.583333333333336</v>
      </c>
      <c r="AA4190" s="139">
        <v>2048</v>
      </c>
      <c r="AB4190" s="131"/>
      <c r="AC4190" s="38"/>
      <c r="AD4190" s="140">
        <v>135216.69</v>
      </c>
      <c r="AE4190" s="141">
        <v>131306.81</v>
      </c>
      <c r="AF4190" s="141">
        <v>127396.93</v>
      </c>
      <c r="AG4190" s="141">
        <v>123487.04999999999</v>
      </c>
      <c r="AH4190" s="141">
        <v>119577.16999999998</v>
      </c>
      <c r="AI4190" s="141">
        <v>115667.28999999998</v>
      </c>
      <c r="AJ4190" s="141">
        <v>111757.40999999997</v>
      </c>
      <c r="AK4190" s="141">
        <v>107847.52999999997</v>
      </c>
      <c r="AL4190" s="141">
        <v>103937.64999999997</v>
      </c>
      <c r="AM4190" s="141">
        <v>100027.76999999996</v>
      </c>
      <c r="AN4190" s="141">
        <v>96117.889999999956</v>
      </c>
      <c r="AO4190" s="141">
        <v>92208.009999999951</v>
      </c>
      <c r="AP4190" s="141">
        <v>88298.129999999946</v>
      </c>
      <c r="AQ4190" s="141">
        <v>84388.249999999942</v>
      </c>
      <c r="AR4190" s="141">
        <v>80478.369999999937</v>
      </c>
      <c r="AS4190" s="141">
        <v>76568.489999999932</v>
      </c>
      <c r="AT4190" s="141">
        <v>72658.609999999928</v>
      </c>
      <c r="AU4190" s="141">
        <v>68748.729999999923</v>
      </c>
      <c r="AV4190" s="141">
        <v>64838.849999999926</v>
      </c>
      <c r="AW4190" s="141">
        <v>60928.969999999928</v>
      </c>
      <c r="AX4190" s="141">
        <v>57019.089999999931</v>
      </c>
      <c r="AY4190" s="141">
        <v>53109.209999999934</v>
      </c>
      <c r="AZ4190" s="141">
        <v>49199.329999999936</v>
      </c>
      <c r="BA4190" s="141">
        <v>45289.449999999939</v>
      </c>
      <c r="BB4190" s="141">
        <v>41379.569999999942</v>
      </c>
      <c r="BC4190" s="141">
        <v>37469.689999999944</v>
      </c>
      <c r="BD4190" s="141">
        <v>33559.809999999947</v>
      </c>
      <c r="BE4190" s="141">
        <v>29649.929999999946</v>
      </c>
      <c r="BF4190" s="141">
        <v>25740.049999999945</v>
      </c>
      <c r="BG4190" s="141">
        <v>21830.169999999944</v>
      </c>
      <c r="BH4190" s="141">
        <v>17920.289999999943</v>
      </c>
      <c r="BI4190" s="141">
        <v>14010.409999999942</v>
      </c>
      <c r="BJ4190" s="141">
        <v>10100.529999999941</v>
      </c>
      <c r="BK4190" s="141">
        <v>6190.6499999999405</v>
      </c>
      <c r="BL4190" s="141">
        <v>2280.7699999999404</v>
      </c>
      <c r="BM4190" s="141">
        <v>0</v>
      </c>
      <c r="BN4190" s="141">
        <v>0</v>
      </c>
      <c r="BO4190" s="141">
        <v>0</v>
      </c>
      <c r="BP4190" s="141">
        <v>0</v>
      </c>
    </row>
    <row r="4191" spans="4:68">
      <c r="D4191" s="174" t="s">
        <v>12816</v>
      </c>
      <c r="E4191" s="175">
        <v>3595189.2</v>
      </c>
      <c r="F4191" s="174"/>
      <c r="G4191" s="174" t="s">
        <v>12427</v>
      </c>
      <c r="H4191" s="174" t="s">
        <v>179</v>
      </c>
      <c r="I4191" s="174" t="s">
        <v>12817</v>
      </c>
      <c r="J4191" s="174" t="s">
        <v>12794</v>
      </c>
      <c r="K4191" s="174"/>
      <c r="L4191" s="174" t="s">
        <v>7136</v>
      </c>
      <c r="M4191" s="174" t="s">
        <v>7202</v>
      </c>
      <c r="N4191" s="176">
        <v>600</v>
      </c>
      <c r="O4191" s="174" t="s">
        <v>3407</v>
      </c>
      <c r="P4191" s="177">
        <v>35612</v>
      </c>
      <c r="Q4191" s="176">
        <v>192</v>
      </c>
      <c r="R4191" s="175">
        <v>1144468.5</v>
      </c>
      <c r="S4191" s="175">
        <v>2450720.7000000002</v>
      </c>
      <c r="T4191" s="178">
        <v>0</v>
      </c>
      <c r="U4191" s="96">
        <v>11</v>
      </c>
      <c r="V4191" s="38" t="s">
        <v>121</v>
      </c>
      <c r="W4191" s="38"/>
      <c r="X4191" s="137">
        <v>71903.784</v>
      </c>
      <c r="Y4191" s="138">
        <v>53874</v>
      </c>
      <c r="Z4191" s="179">
        <v>34</v>
      </c>
      <c r="AA4191" s="139">
        <v>2047</v>
      </c>
      <c r="AB4191" s="131"/>
      <c r="AC4191" s="38"/>
      <c r="AD4191" s="140">
        <v>2450720.7000000002</v>
      </c>
      <c r="AE4191" s="141">
        <v>2378816.9160000002</v>
      </c>
      <c r="AF4191" s="141">
        <v>2306913.1320000002</v>
      </c>
      <c r="AG4191" s="141">
        <v>2235009.3480000002</v>
      </c>
      <c r="AH4191" s="141">
        <v>2163105.5640000002</v>
      </c>
      <c r="AI4191" s="141">
        <v>2091201.7800000003</v>
      </c>
      <c r="AJ4191" s="141">
        <v>2019297.9960000003</v>
      </c>
      <c r="AK4191" s="141">
        <v>1947394.2120000003</v>
      </c>
      <c r="AL4191" s="141">
        <v>1875490.4280000003</v>
      </c>
      <c r="AM4191" s="141">
        <v>1803586.6440000003</v>
      </c>
      <c r="AN4191" s="141">
        <v>1731682.8600000003</v>
      </c>
      <c r="AO4191" s="141">
        <v>1659779.0760000004</v>
      </c>
      <c r="AP4191" s="141">
        <v>1587875.2920000004</v>
      </c>
      <c r="AQ4191" s="141">
        <v>1515971.5080000004</v>
      </c>
      <c r="AR4191" s="141">
        <v>1444067.7240000004</v>
      </c>
      <c r="AS4191" s="141">
        <v>1372163.9400000004</v>
      </c>
      <c r="AT4191" s="141">
        <v>1300260.1560000004</v>
      </c>
      <c r="AU4191" s="141">
        <v>1228356.3720000004</v>
      </c>
      <c r="AV4191" s="141">
        <v>1156452.5880000005</v>
      </c>
      <c r="AW4191" s="141">
        <v>1084548.8040000005</v>
      </c>
      <c r="AX4191" s="141">
        <v>1012645.0200000005</v>
      </c>
      <c r="AY4191" s="141">
        <v>940741.2360000005</v>
      </c>
      <c r="AZ4191" s="141">
        <v>868837.45200000051</v>
      </c>
      <c r="BA4191" s="141">
        <v>796933.66800000053</v>
      </c>
      <c r="BB4191" s="141">
        <v>725029.88400000054</v>
      </c>
      <c r="BC4191" s="141">
        <v>653126.10000000056</v>
      </c>
      <c r="BD4191" s="141">
        <v>581222.31600000057</v>
      </c>
      <c r="BE4191" s="141">
        <v>509318.53200000059</v>
      </c>
      <c r="BF4191" s="141">
        <v>437414.7480000006</v>
      </c>
      <c r="BG4191" s="141">
        <v>365510.96400000062</v>
      </c>
      <c r="BH4191" s="141">
        <v>293607.18000000063</v>
      </c>
      <c r="BI4191" s="141">
        <v>221703.39600000065</v>
      </c>
      <c r="BJ4191" s="141">
        <v>149799.61200000066</v>
      </c>
      <c r="BK4191" s="141">
        <v>77895.828000000663</v>
      </c>
      <c r="BL4191" s="141">
        <v>5992.0440000006638</v>
      </c>
      <c r="BM4191" s="141">
        <v>0</v>
      </c>
      <c r="BN4191" s="141">
        <v>0</v>
      </c>
      <c r="BO4191" s="141">
        <v>0</v>
      </c>
      <c r="BP4191" s="141">
        <v>0</v>
      </c>
    </row>
    <row r="4192" spans="4:68">
      <c r="D4192" s="174" t="s">
        <v>12818</v>
      </c>
      <c r="E4192" s="175">
        <v>2154959.27</v>
      </c>
      <c r="F4192" s="174"/>
      <c r="G4192" s="174" t="s">
        <v>12427</v>
      </c>
      <c r="H4192" s="174" t="s">
        <v>179</v>
      </c>
      <c r="I4192" s="174" t="s">
        <v>12819</v>
      </c>
      <c r="J4192" s="174" t="s">
        <v>12794</v>
      </c>
      <c r="K4192" s="174"/>
      <c r="L4192" s="174" t="s">
        <v>7136</v>
      </c>
      <c r="M4192" s="174" t="s">
        <v>7202</v>
      </c>
      <c r="N4192" s="176">
        <v>600</v>
      </c>
      <c r="O4192" s="174" t="s">
        <v>3407</v>
      </c>
      <c r="P4192" s="177">
        <v>35612</v>
      </c>
      <c r="Q4192" s="176">
        <v>192</v>
      </c>
      <c r="R4192" s="175">
        <v>685995.28</v>
      </c>
      <c r="S4192" s="175">
        <v>1468963.99</v>
      </c>
      <c r="T4192" s="178">
        <v>0</v>
      </c>
      <c r="U4192" s="96">
        <v>11</v>
      </c>
      <c r="V4192" s="38" t="s">
        <v>121</v>
      </c>
      <c r="W4192" s="38"/>
      <c r="X4192" s="137">
        <v>43099.185400000002</v>
      </c>
      <c r="Y4192" s="138">
        <v>53874</v>
      </c>
      <c r="Z4192" s="179">
        <v>34</v>
      </c>
      <c r="AA4192" s="139">
        <v>2047</v>
      </c>
      <c r="AB4192" s="131"/>
      <c r="AC4192" s="38"/>
      <c r="AD4192" s="140">
        <v>1468963.99</v>
      </c>
      <c r="AE4192" s="141">
        <v>1425864.8045999999</v>
      </c>
      <c r="AF4192" s="141">
        <v>1382765.6191999998</v>
      </c>
      <c r="AG4192" s="141">
        <v>1339666.4337999998</v>
      </c>
      <c r="AH4192" s="141">
        <v>1296567.2483999997</v>
      </c>
      <c r="AI4192" s="141">
        <v>1253468.0629999996</v>
      </c>
      <c r="AJ4192" s="141">
        <v>1210368.8775999995</v>
      </c>
      <c r="AK4192" s="141">
        <v>1167269.6921999995</v>
      </c>
      <c r="AL4192" s="141">
        <v>1124170.5067999994</v>
      </c>
      <c r="AM4192" s="141">
        <v>1081071.3213999993</v>
      </c>
      <c r="AN4192" s="141">
        <v>1037972.1359999994</v>
      </c>
      <c r="AO4192" s="141">
        <v>994872.9505999994</v>
      </c>
      <c r="AP4192" s="141">
        <v>951773.76519999944</v>
      </c>
      <c r="AQ4192" s="141">
        <v>908674.57979999948</v>
      </c>
      <c r="AR4192" s="141">
        <v>865575.39439999952</v>
      </c>
      <c r="AS4192" s="141">
        <v>822476.20899999957</v>
      </c>
      <c r="AT4192" s="141">
        <v>779377.02359999961</v>
      </c>
      <c r="AU4192" s="141">
        <v>736277.83819999965</v>
      </c>
      <c r="AV4192" s="141">
        <v>693178.65279999969</v>
      </c>
      <c r="AW4192" s="141">
        <v>650079.46739999973</v>
      </c>
      <c r="AX4192" s="141">
        <v>606980.28199999977</v>
      </c>
      <c r="AY4192" s="141">
        <v>563881.09659999982</v>
      </c>
      <c r="AZ4192" s="141">
        <v>520781.9111999998</v>
      </c>
      <c r="BA4192" s="141">
        <v>477682.72579999978</v>
      </c>
      <c r="BB4192" s="141">
        <v>434583.54039999977</v>
      </c>
      <c r="BC4192" s="141">
        <v>391484.35499999975</v>
      </c>
      <c r="BD4192" s="141">
        <v>348385.16959999973</v>
      </c>
      <c r="BE4192" s="141">
        <v>305285.98419999972</v>
      </c>
      <c r="BF4192" s="141">
        <v>262186.7987999997</v>
      </c>
      <c r="BG4192" s="141">
        <v>219087.61339999968</v>
      </c>
      <c r="BH4192" s="141">
        <v>175988.42799999967</v>
      </c>
      <c r="BI4192" s="141">
        <v>132889.24259999965</v>
      </c>
      <c r="BJ4192" s="141">
        <v>89790.057199999646</v>
      </c>
      <c r="BK4192" s="141">
        <v>46690.871799999644</v>
      </c>
      <c r="BL4192" s="141">
        <v>3591.6863999996422</v>
      </c>
      <c r="BM4192" s="141">
        <v>0</v>
      </c>
      <c r="BN4192" s="141">
        <v>0</v>
      </c>
      <c r="BO4192" s="141">
        <v>0</v>
      </c>
      <c r="BP4192" s="141">
        <v>0</v>
      </c>
    </row>
    <row r="4193" spans="4:68">
      <c r="D4193" s="174" t="s">
        <v>12820</v>
      </c>
      <c r="E4193" s="175">
        <v>331046.24</v>
      </c>
      <c r="F4193" s="174"/>
      <c r="G4193" s="174" t="s">
        <v>12427</v>
      </c>
      <c r="H4193" s="174" t="s">
        <v>179</v>
      </c>
      <c r="I4193" s="174" t="s">
        <v>12821</v>
      </c>
      <c r="J4193" s="174" t="s">
        <v>12794</v>
      </c>
      <c r="K4193" s="174"/>
      <c r="L4193" s="174" t="s">
        <v>7136</v>
      </c>
      <c r="M4193" s="174" t="s">
        <v>7202</v>
      </c>
      <c r="N4193" s="176">
        <v>600</v>
      </c>
      <c r="O4193" s="174" t="s">
        <v>3407</v>
      </c>
      <c r="P4193" s="177">
        <v>35612</v>
      </c>
      <c r="Q4193" s="176">
        <v>192</v>
      </c>
      <c r="R4193" s="175">
        <v>105382.98</v>
      </c>
      <c r="S4193" s="175">
        <v>225663.26</v>
      </c>
      <c r="T4193" s="178">
        <v>0</v>
      </c>
      <c r="U4193" s="96">
        <v>11</v>
      </c>
      <c r="V4193" s="38" t="s">
        <v>121</v>
      </c>
      <c r="W4193" s="38"/>
      <c r="X4193" s="137">
        <v>6620.9248000000007</v>
      </c>
      <c r="Y4193" s="138">
        <v>53874</v>
      </c>
      <c r="Z4193" s="179">
        <v>34</v>
      </c>
      <c r="AA4193" s="139">
        <v>2047</v>
      </c>
      <c r="AB4193" s="131"/>
      <c r="AC4193" s="38"/>
      <c r="AD4193" s="140">
        <v>225663.26</v>
      </c>
      <c r="AE4193" s="141">
        <v>219042.3352</v>
      </c>
      <c r="AF4193" s="141">
        <v>212421.41039999999</v>
      </c>
      <c r="AG4193" s="141">
        <v>205800.48559999999</v>
      </c>
      <c r="AH4193" s="141">
        <v>199179.56079999998</v>
      </c>
      <c r="AI4193" s="141">
        <v>192558.63599999997</v>
      </c>
      <c r="AJ4193" s="141">
        <v>185937.71119999996</v>
      </c>
      <c r="AK4193" s="141">
        <v>179316.78639999995</v>
      </c>
      <c r="AL4193" s="141">
        <v>172695.86159999995</v>
      </c>
      <c r="AM4193" s="141">
        <v>166074.93679999994</v>
      </c>
      <c r="AN4193" s="141">
        <v>159454.01199999993</v>
      </c>
      <c r="AO4193" s="141">
        <v>152833.08719999992</v>
      </c>
      <c r="AP4193" s="141">
        <v>146212.16239999991</v>
      </c>
      <c r="AQ4193" s="141">
        <v>139591.23759999991</v>
      </c>
      <c r="AR4193" s="141">
        <v>132970.3127999999</v>
      </c>
      <c r="AS4193" s="141">
        <v>126349.38799999989</v>
      </c>
      <c r="AT4193" s="141">
        <v>119728.46319999988</v>
      </c>
      <c r="AU4193" s="141">
        <v>113107.53839999987</v>
      </c>
      <c r="AV4193" s="141">
        <v>106486.61359999987</v>
      </c>
      <c r="AW4193" s="141">
        <v>99865.688799999858</v>
      </c>
      <c r="AX4193" s="141">
        <v>93244.76399999985</v>
      </c>
      <c r="AY4193" s="141">
        <v>86623.839199999842</v>
      </c>
      <c r="AZ4193" s="141">
        <v>80002.914399999834</v>
      </c>
      <c r="BA4193" s="141">
        <v>73381.989599999826</v>
      </c>
      <c r="BB4193" s="141">
        <v>66761.064799999818</v>
      </c>
      <c r="BC4193" s="141">
        <v>60140.139999999818</v>
      </c>
      <c r="BD4193" s="141">
        <v>53519.215199999817</v>
      </c>
      <c r="BE4193" s="141">
        <v>46898.290399999816</v>
      </c>
      <c r="BF4193" s="141">
        <v>40277.365599999815</v>
      </c>
      <c r="BG4193" s="141">
        <v>33656.440799999815</v>
      </c>
      <c r="BH4193" s="141">
        <v>27035.515999999814</v>
      </c>
      <c r="BI4193" s="141">
        <v>20414.591199999813</v>
      </c>
      <c r="BJ4193" s="141">
        <v>13793.666399999813</v>
      </c>
      <c r="BK4193" s="141">
        <v>7172.741599999812</v>
      </c>
      <c r="BL4193" s="141">
        <v>551.81679999981134</v>
      </c>
      <c r="BM4193" s="141">
        <v>0</v>
      </c>
      <c r="BN4193" s="141">
        <v>0</v>
      </c>
      <c r="BO4193" s="141">
        <v>0</v>
      </c>
      <c r="BP4193" s="141">
        <v>0</v>
      </c>
    </row>
    <row r="4194" spans="4:68">
      <c r="D4194" s="174" t="s">
        <v>12822</v>
      </c>
      <c r="E4194" s="175">
        <v>1583196.54</v>
      </c>
      <c r="F4194" s="174" t="s">
        <v>3540</v>
      </c>
      <c r="G4194" s="174" t="s">
        <v>12823</v>
      </c>
      <c r="H4194" s="174" t="s">
        <v>179</v>
      </c>
      <c r="I4194" s="174" t="s">
        <v>12824</v>
      </c>
      <c r="J4194" s="174" t="s">
        <v>12825</v>
      </c>
      <c r="K4194" s="174"/>
      <c r="L4194" s="174" t="s">
        <v>12826</v>
      </c>
      <c r="M4194" s="174" t="s">
        <v>7175</v>
      </c>
      <c r="N4194" s="176">
        <v>600</v>
      </c>
      <c r="O4194" s="174" t="s">
        <v>3407</v>
      </c>
      <c r="P4194" s="177">
        <v>39814</v>
      </c>
      <c r="Q4194" s="176">
        <v>54</v>
      </c>
      <c r="R4194" s="175">
        <v>139849.01999999999</v>
      </c>
      <c r="S4194" s="175">
        <v>1443347.52</v>
      </c>
      <c r="T4194" s="178">
        <v>0</v>
      </c>
      <c r="U4194" s="96">
        <v>9</v>
      </c>
      <c r="V4194" s="38" t="s">
        <v>119</v>
      </c>
      <c r="W4194" s="38"/>
      <c r="X4194" s="137">
        <v>31663.930799999998</v>
      </c>
      <c r="Y4194" s="138">
        <v>58076</v>
      </c>
      <c r="Z4194" s="179">
        <v>45.5</v>
      </c>
      <c r="AA4194" s="139">
        <v>2059</v>
      </c>
      <c r="AB4194" s="131"/>
      <c r="AC4194" s="38"/>
      <c r="AD4194" s="140">
        <v>1443347.52</v>
      </c>
      <c r="AE4194" s="141">
        <v>1411683.5892</v>
      </c>
      <c r="AF4194" s="141">
        <v>1380019.6584000001</v>
      </c>
      <c r="AG4194" s="141">
        <v>1348355.7276000001</v>
      </c>
      <c r="AH4194" s="141">
        <v>1316691.7968000001</v>
      </c>
      <c r="AI4194" s="141">
        <v>1285027.8660000002</v>
      </c>
      <c r="AJ4194" s="141">
        <v>1253363.9352000002</v>
      </c>
      <c r="AK4194" s="141">
        <v>1221700.0044000002</v>
      </c>
      <c r="AL4194" s="141">
        <v>1190036.0736000002</v>
      </c>
      <c r="AM4194" s="141">
        <v>1158372.1428000003</v>
      </c>
      <c r="AN4194" s="141">
        <v>1126708.2120000003</v>
      </c>
      <c r="AO4194" s="141">
        <v>1095044.2812000003</v>
      </c>
      <c r="AP4194" s="141">
        <v>1063380.3504000003</v>
      </c>
      <c r="AQ4194" s="141">
        <v>1031716.4196000004</v>
      </c>
      <c r="AR4194" s="141">
        <v>1000052.4888000004</v>
      </c>
      <c r="AS4194" s="141">
        <v>968388.55800000043</v>
      </c>
      <c r="AT4194" s="141">
        <v>936724.62720000045</v>
      </c>
      <c r="AU4194" s="141">
        <v>905060.69640000048</v>
      </c>
      <c r="AV4194" s="141">
        <v>873396.76560000051</v>
      </c>
      <c r="AW4194" s="141">
        <v>841732.83480000054</v>
      </c>
      <c r="AX4194" s="141">
        <v>810068.90400000056</v>
      </c>
      <c r="AY4194" s="141">
        <v>778404.97320000059</v>
      </c>
      <c r="AZ4194" s="141">
        <v>746741.04240000062</v>
      </c>
      <c r="BA4194" s="141">
        <v>715077.11160000064</v>
      </c>
      <c r="BB4194" s="141">
        <v>683413.18080000067</v>
      </c>
      <c r="BC4194" s="141">
        <v>651749.2500000007</v>
      </c>
      <c r="BD4194" s="141">
        <v>620085.31920000073</v>
      </c>
      <c r="BE4194" s="141">
        <v>588421.38840000075</v>
      </c>
      <c r="BF4194" s="141">
        <v>556757.45760000078</v>
      </c>
      <c r="BG4194" s="141">
        <v>525093.52680000081</v>
      </c>
      <c r="BH4194" s="141">
        <v>493429.59600000083</v>
      </c>
      <c r="BI4194" s="141">
        <v>461765.66520000086</v>
      </c>
      <c r="BJ4194" s="141">
        <v>430101.73440000089</v>
      </c>
      <c r="BK4194" s="141">
        <v>398437.80360000092</v>
      </c>
      <c r="BL4194" s="141">
        <v>366773.87280000094</v>
      </c>
      <c r="BM4194" s="141">
        <v>335109.94200000097</v>
      </c>
      <c r="BN4194" s="141">
        <v>303446.011200001</v>
      </c>
      <c r="BO4194" s="141">
        <v>271782.08040000102</v>
      </c>
      <c r="BP4194" s="141">
        <v>240118.14960000102</v>
      </c>
    </row>
    <row r="4195" spans="4:68">
      <c r="D4195" s="174" t="s">
        <v>12827</v>
      </c>
      <c r="E4195" s="175">
        <v>41785.99</v>
      </c>
      <c r="F4195" s="174"/>
      <c r="G4195" s="174" t="s">
        <v>3165</v>
      </c>
      <c r="H4195" s="174" t="s">
        <v>187</v>
      </c>
      <c r="I4195" s="174" t="s">
        <v>2638</v>
      </c>
      <c r="J4195" s="174" t="s">
        <v>12828</v>
      </c>
      <c r="K4195" s="174"/>
      <c r="L4195" s="174" t="s">
        <v>172</v>
      </c>
      <c r="M4195" s="174" t="s">
        <v>250</v>
      </c>
      <c r="N4195" s="176">
        <v>960</v>
      </c>
      <c r="O4195" s="174" t="s">
        <v>3407</v>
      </c>
      <c r="P4195" s="177">
        <v>36616</v>
      </c>
      <c r="Q4195" s="176">
        <v>159</v>
      </c>
      <c r="R4195" s="175">
        <v>6920.74</v>
      </c>
      <c r="S4195" s="175">
        <v>34865.25</v>
      </c>
      <c r="T4195" s="178">
        <v>0</v>
      </c>
      <c r="U4195" s="96">
        <v>15</v>
      </c>
      <c r="V4195" s="38" t="s">
        <v>125</v>
      </c>
      <c r="W4195" s="38"/>
      <c r="X4195" s="137">
        <v>522.32487499999991</v>
      </c>
      <c r="Y4195" s="138">
        <v>65836</v>
      </c>
      <c r="Z4195" s="179">
        <v>66.75</v>
      </c>
      <c r="AA4195" s="139">
        <v>2080</v>
      </c>
      <c r="AB4195" s="131"/>
      <c r="AC4195" s="38"/>
      <c r="AD4195" s="140">
        <v>34865.25</v>
      </c>
      <c r="AE4195" s="141">
        <v>34342.925125000002</v>
      </c>
      <c r="AF4195" s="141">
        <v>33820.600250000003</v>
      </c>
      <c r="AG4195" s="141">
        <v>33298.275375000005</v>
      </c>
      <c r="AH4195" s="141">
        <v>32775.950500000006</v>
      </c>
      <c r="AI4195" s="141">
        <v>32253.625625000008</v>
      </c>
      <c r="AJ4195" s="141">
        <v>31731.300750000009</v>
      </c>
      <c r="AK4195" s="141">
        <v>31208.975875000011</v>
      </c>
      <c r="AL4195" s="141">
        <v>30686.651000000013</v>
      </c>
      <c r="AM4195" s="141">
        <v>30164.326125000014</v>
      </c>
      <c r="AN4195" s="141">
        <v>29642.001250000016</v>
      </c>
      <c r="AO4195" s="141">
        <v>29119.676375000017</v>
      </c>
      <c r="AP4195" s="141">
        <v>28597.351500000019</v>
      </c>
      <c r="AQ4195" s="141">
        <v>28075.02662500002</v>
      </c>
      <c r="AR4195" s="141">
        <v>27552.701750000022</v>
      </c>
      <c r="AS4195" s="141">
        <v>27030.376875000024</v>
      </c>
      <c r="AT4195" s="141">
        <v>26508.052000000025</v>
      </c>
      <c r="AU4195" s="141">
        <v>25985.727125000027</v>
      </c>
      <c r="AV4195" s="141">
        <v>25463.402250000028</v>
      </c>
      <c r="AW4195" s="141">
        <v>24941.07737500003</v>
      </c>
      <c r="AX4195" s="141">
        <v>24418.752500000031</v>
      </c>
      <c r="AY4195" s="141">
        <v>23896.427625000033</v>
      </c>
      <c r="AZ4195" s="141">
        <v>23374.102750000035</v>
      </c>
      <c r="BA4195" s="141">
        <v>22851.777875000036</v>
      </c>
      <c r="BB4195" s="141">
        <v>22329.453000000038</v>
      </c>
      <c r="BC4195" s="141">
        <v>21807.128125000039</v>
      </c>
      <c r="BD4195" s="141">
        <v>21284.803250000041</v>
      </c>
      <c r="BE4195" s="141">
        <v>20762.478375000042</v>
      </c>
      <c r="BF4195" s="141">
        <v>20240.153500000044</v>
      </c>
      <c r="BG4195" s="141">
        <v>19717.828625000046</v>
      </c>
      <c r="BH4195" s="141">
        <v>19195.503750000047</v>
      </c>
      <c r="BI4195" s="141">
        <v>18673.178875000049</v>
      </c>
      <c r="BJ4195" s="141">
        <v>18150.85400000005</v>
      </c>
      <c r="BK4195" s="141">
        <v>17628.529125000052</v>
      </c>
      <c r="BL4195" s="141">
        <v>17106.204250000053</v>
      </c>
      <c r="BM4195" s="141">
        <v>16583.879375000055</v>
      </c>
      <c r="BN4195" s="141">
        <v>16061.554500000055</v>
      </c>
      <c r="BO4195" s="141">
        <v>15539.229625000055</v>
      </c>
      <c r="BP4195" s="141">
        <v>15016.904750000054</v>
      </c>
    </row>
    <row r="4196" spans="4:68">
      <c r="D4196" s="174" t="s">
        <v>12829</v>
      </c>
      <c r="E4196" s="175">
        <v>4181670.89</v>
      </c>
      <c r="F4196" s="174"/>
      <c r="G4196" s="174" t="s">
        <v>3165</v>
      </c>
      <c r="H4196" s="174" t="s">
        <v>187</v>
      </c>
      <c r="I4196" s="174" t="s">
        <v>2640</v>
      </c>
      <c r="J4196" s="174" t="s">
        <v>12830</v>
      </c>
      <c r="K4196" s="174"/>
      <c r="L4196" s="174" t="s">
        <v>172</v>
      </c>
      <c r="M4196" s="174" t="s">
        <v>250</v>
      </c>
      <c r="N4196" s="176">
        <v>960</v>
      </c>
      <c r="O4196" s="174" t="s">
        <v>3407</v>
      </c>
      <c r="P4196" s="177">
        <v>36616</v>
      </c>
      <c r="Q4196" s="176">
        <v>159</v>
      </c>
      <c r="R4196" s="175">
        <v>692589.16</v>
      </c>
      <c r="S4196" s="175">
        <v>3489081.73</v>
      </c>
      <c r="T4196" s="178">
        <v>0</v>
      </c>
      <c r="U4196" s="96">
        <v>15</v>
      </c>
      <c r="V4196" s="38" t="s">
        <v>125</v>
      </c>
      <c r="W4196" s="38"/>
      <c r="X4196" s="137">
        <v>52270.886125000005</v>
      </c>
      <c r="Y4196" s="138">
        <v>65836</v>
      </c>
      <c r="Z4196" s="179">
        <v>66.75</v>
      </c>
      <c r="AA4196" s="139">
        <v>2080</v>
      </c>
      <c r="AB4196" s="131"/>
      <c r="AC4196" s="38"/>
      <c r="AD4196" s="140">
        <v>3489081.73</v>
      </c>
      <c r="AE4196" s="141">
        <v>3436810.8438749998</v>
      </c>
      <c r="AF4196" s="141">
        <v>3384539.9577499996</v>
      </c>
      <c r="AG4196" s="141">
        <v>3332269.0716249994</v>
      </c>
      <c r="AH4196" s="141">
        <v>3279998.1854999992</v>
      </c>
      <c r="AI4196" s="141">
        <v>3227727.299374999</v>
      </c>
      <c r="AJ4196" s="141">
        <v>3175456.4132499988</v>
      </c>
      <c r="AK4196" s="141">
        <v>3123185.5271249986</v>
      </c>
      <c r="AL4196" s="141">
        <v>3070914.6409999984</v>
      </c>
      <c r="AM4196" s="141">
        <v>3018643.7548749982</v>
      </c>
      <c r="AN4196" s="141">
        <v>2966372.868749998</v>
      </c>
      <c r="AO4196" s="141">
        <v>2914101.9826249979</v>
      </c>
      <c r="AP4196" s="141">
        <v>2861831.0964999977</v>
      </c>
      <c r="AQ4196" s="141">
        <v>2809560.2103749975</v>
      </c>
      <c r="AR4196" s="141">
        <v>2757289.3242499973</v>
      </c>
      <c r="AS4196" s="141">
        <v>2705018.4381249971</v>
      </c>
      <c r="AT4196" s="141">
        <v>2652747.5519999969</v>
      </c>
      <c r="AU4196" s="141">
        <v>2600476.6658749967</v>
      </c>
      <c r="AV4196" s="141">
        <v>2548205.7797499965</v>
      </c>
      <c r="AW4196" s="141">
        <v>2495934.8936249963</v>
      </c>
      <c r="AX4196" s="141">
        <v>2443664.0074999961</v>
      </c>
      <c r="AY4196" s="141">
        <v>2391393.1213749959</v>
      </c>
      <c r="AZ4196" s="141">
        <v>2339122.2352499957</v>
      </c>
      <c r="BA4196" s="141">
        <v>2286851.3491249955</v>
      </c>
      <c r="BB4196" s="141">
        <v>2234580.4629999953</v>
      </c>
      <c r="BC4196" s="141">
        <v>2182309.5768749951</v>
      </c>
      <c r="BD4196" s="141">
        <v>2130038.6907499949</v>
      </c>
      <c r="BE4196" s="141">
        <v>2077767.804624995</v>
      </c>
      <c r="BF4196" s="141">
        <v>2025496.918499995</v>
      </c>
      <c r="BG4196" s="141">
        <v>1973226.0323749951</v>
      </c>
      <c r="BH4196" s="141">
        <v>1920955.1462499951</v>
      </c>
      <c r="BI4196" s="141">
        <v>1868684.2601249951</v>
      </c>
      <c r="BJ4196" s="141">
        <v>1816413.3739999952</v>
      </c>
      <c r="BK4196" s="141">
        <v>1764142.4878749952</v>
      </c>
      <c r="BL4196" s="141">
        <v>1711871.6017499953</v>
      </c>
      <c r="BM4196" s="141">
        <v>1659600.7156249953</v>
      </c>
      <c r="BN4196" s="141">
        <v>1607329.8294999953</v>
      </c>
      <c r="BO4196" s="141">
        <v>1555058.9433749954</v>
      </c>
      <c r="BP4196" s="141">
        <v>1502788.0572499954</v>
      </c>
    </row>
    <row r="4197" spans="4:68">
      <c r="D4197" s="174" t="s">
        <v>12831</v>
      </c>
      <c r="E4197" s="175">
        <v>7666934.1799999997</v>
      </c>
      <c r="F4197" s="174"/>
      <c r="G4197" s="174" t="s">
        <v>3165</v>
      </c>
      <c r="H4197" s="174" t="s">
        <v>187</v>
      </c>
      <c r="I4197" s="174" t="s">
        <v>2642</v>
      </c>
      <c r="J4197" s="174" t="s">
        <v>12832</v>
      </c>
      <c r="K4197" s="174"/>
      <c r="L4197" s="174" t="s">
        <v>172</v>
      </c>
      <c r="M4197" s="174" t="s">
        <v>250</v>
      </c>
      <c r="N4197" s="176">
        <v>960</v>
      </c>
      <c r="O4197" s="174" t="s">
        <v>3407</v>
      </c>
      <c r="P4197" s="177">
        <v>36616</v>
      </c>
      <c r="Q4197" s="176">
        <v>159</v>
      </c>
      <c r="R4197" s="175">
        <v>1269835.8799999999</v>
      </c>
      <c r="S4197" s="175">
        <v>6397098.2999999998</v>
      </c>
      <c r="T4197" s="178">
        <v>0</v>
      </c>
      <c r="U4197" s="96">
        <v>15</v>
      </c>
      <c r="V4197" s="38" t="s">
        <v>125</v>
      </c>
      <c r="W4197" s="38"/>
      <c r="X4197" s="137">
        <v>95836.677250000008</v>
      </c>
      <c r="Y4197" s="138">
        <v>65836</v>
      </c>
      <c r="Z4197" s="179">
        <v>66.75</v>
      </c>
      <c r="AA4197" s="139">
        <v>2080</v>
      </c>
      <c r="AB4197" s="131"/>
      <c r="AC4197" s="38"/>
      <c r="AD4197" s="140">
        <v>6397098.2999999998</v>
      </c>
      <c r="AE4197" s="141">
        <v>6301261.6227500001</v>
      </c>
      <c r="AF4197" s="141">
        <v>6205424.9455000004</v>
      </c>
      <c r="AG4197" s="141">
        <v>6109588.2682500007</v>
      </c>
      <c r="AH4197" s="141">
        <v>6013751.5910000009</v>
      </c>
      <c r="AI4197" s="141">
        <v>5917914.9137500012</v>
      </c>
      <c r="AJ4197" s="141">
        <v>5822078.2365000015</v>
      </c>
      <c r="AK4197" s="141">
        <v>5726241.5592500018</v>
      </c>
      <c r="AL4197" s="141">
        <v>5630404.8820000021</v>
      </c>
      <c r="AM4197" s="141">
        <v>5534568.2047500024</v>
      </c>
      <c r="AN4197" s="141">
        <v>5438731.5275000026</v>
      </c>
      <c r="AO4197" s="141">
        <v>5342894.8502500029</v>
      </c>
      <c r="AP4197" s="141">
        <v>5247058.1730000032</v>
      </c>
      <c r="AQ4197" s="141">
        <v>5151221.4957500035</v>
      </c>
      <c r="AR4197" s="141">
        <v>5055384.8185000038</v>
      </c>
      <c r="AS4197" s="141">
        <v>4959548.1412500041</v>
      </c>
      <c r="AT4197" s="141">
        <v>4863711.4640000043</v>
      </c>
      <c r="AU4197" s="141">
        <v>4767874.7867500046</v>
      </c>
      <c r="AV4197" s="141">
        <v>4672038.1095000049</v>
      </c>
      <c r="AW4197" s="141">
        <v>4576201.4322500052</v>
      </c>
      <c r="AX4197" s="141">
        <v>4480364.7550000055</v>
      </c>
      <c r="AY4197" s="141">
        <v>4384528.0777500058</v>
      </c>
      <c r="AZ4197" s="141">
        <v>4288691.400500006</v>
      </c>
      <c r="BA4197" s="141">
        <v>4192854.7232500059</v>
      </c>
      <c r="BB4197" s="141">
        <v>4097018.0460000057</v>
      </c>
      <c r="BC4197" s="141">
        <v>4001181.3687500055</v>
      </c>
      <c r="BD4197" s="141">
        <v>3905344.6915000053</v>
      </c>
      <c r="BE4197" s="141">
        <v>3809508.0142500051</v>
      </c>
      <c r="BF4197" s="141">
        <v>3713671.3370000049</v>
      </c>
      <c r="BG4197" s="141">
        <v>3617834.6597500048</v>
      </c>
      <c r="BH4197" s="141">
        <v>3521997.9825000046</v>
      </c>
      <c r="BI4197" s="141">
        <v>3426161.3052500044</v>
      </c>
      <c r="BJ4197" s="141">
        <v>3330324.6280000042</v>
      </c>
      <c r="BK4197" s="141">
        <v>3234487.950750004</v>
      </c>
      <c r="BL4197" s="141">
        <v>3138651.2735000039</v>
      </c>
      <c r="BM4197" s="141">
        <v>3042814.5962500037</v>
      </c>
      <c r="BN4197" s="141">
        <v>2946977.9190000035</v>
      </c>
      <c r="BO4197" s="141">
        <v>2851141.2417500033</v>
      </c>
      <c r="BP4197" s="141">
        <v>2755304.5645000031</v>
      </c>
    </row>
    <row r="4198" spans="4:68">
      <c r="D4198" s="174" t="s">
        <v>12833</v>
      </c>
      <c r="E4198" s="175">
        <v>1359104.61</v>
      </c>
      <c r="F4198" s="174"/>
      <c r="G4198" s="174" t="s">
        <v>3165</v>
      </c>
      <c r="H4198" s="174" t="s">
        <v>187</v>
      </c>
      <c r="I4198" s="174" t="s">
        <v>2644</v>
      </c>
      <c r="J4198" s="174" t="s">
        <v>12834</v>
      </c>
      <c r="K4198" s="174"/>
      <c r="L4198" s="174" t="s">
        <v>172</v>
      </c>
      <c r="M4198" s="174" t="s">
        <v>250</v>
      </c>
      <c r="N4198" s="176">
        <v>960</v>
      </c>
      <c r="O4198" s="174" t="s">
        <v>3407</v>
      </c>
      <c r="P4198" s="177">
        <v>36616</v>
      </c>
      <c r="Q4198" s="176">
        <v>159</v>
      </c>
      <c r="R4198" s="175">
        <v>225101.6</v>
      </c>
      <c r="S4198" s="175">
        <v>1134003.01</v>
      </c>
      <c r="T4198" s="178">
        <v>0</v>
      </c>
      <c r="U4198" s="96">
        <v>15</v>
      </c>
      <c r="V4198" s="38" t="s">
        <v>125</v>
      </c>
      <c r="W4198" s="38"/>
      <c r="X4198" s="137">
        <v>16988.807625000001</v>
      </c>
      <c r="Y4198" s="138">
        <v>65836</v>
      </c>
      <c r="Z4198" s="179">
        <v>66.75</v>
      </c>
      <c r="AA4198" s="139">
        <v>2080</v>
      </c>
      <c r="AB4198" s="131"/>
      <c r="AC4198" s="38"/>
      <c r="AD4198" s="140">
        <v>1134003.01</v>
      </c>
      <c r="AE4198" s="141">
        <v>1117014.2023750001</v>
      </c>
      <c r="AF4198" s="141">
        <v>1100025.3947500002</v>
      </c>
      <c r="AG4198" s="141">
        <v>1083036.5871250003</v>
      </c>
      <c r="AH4198" s="141">
        <v>1066047.7795000004</v>
      </c>
      <c r="AI4198" s="141">
        <v>1049058.9718750005</v>
      </c>
      <c r="AJ4198" s="141">
        <v>1032070.1642500005</v>
      </c>
      <c r="AK4198" s="141">
        <v>1015081.3566250005</v>
      </c>
      <c r="AL4198" s="141">
        <v>998092.54900000046</v>
      </c>
      <c r="AM4198" s="141">
        <v>981103.74137500045</v>
      </c>
      <c r="AN4198" s="141">
        <v>964114.93375000043</v>
      </c>
      <c r="AO4198" s="141">
        <v>947126.12612500042</v>
      </c>
      <c r="AP4198" s="141">
        <v>930137.3185000004</v>
      </c>
      <c r="AQ4198" s="141">
        <v>913148.51087500039</v>
      </c>
      <c r="AR4198" s="141">
        <v>896159.70325000037</v>
      </c>
      <c r="AS4198" s="141">
        <v>879170.89562500035</v>
      </c>
      <c r="AT4198" s="141">
        <v>862182.08800000034</v>
      </c>
      <c r="AU4198" s="141">
        <v>845193.28037500032</v>
      </c>
      <c r="AV4198" s="141">
        <v>828204.47275000031</v>
      </c>
      <c r="AW4198" s="141">
        <v>811215.66512500029</v>
      </c>
      <c r="AX4198" s="141">
        <v>794226.85750000027</v>
      </c>
      <c r="AY4198" s="141">
        <v>777238.04987500026</v>
      </c>
      <c r="AZ4198" s="141">
        <v>760249.24225000024</v>
      </c>
      <c r="BA4198" s="141">
        <v>743260.43462500023</v>
      </c>
      <c r="BB4198" s="141">
        <v>726271.62700000021</v>
      </c>
      <c r="BC4198" s="141">
        <v>709282.8193750002</v>
      </c>
      <c r="BD4198" s="141">
        <v>692294.01175000018</v>
      </c>
      <c r="BE4198" s="141">
        <v>675305.20412500016</v>
      </c>
      <c r="BF4198" s="141">
        <v>658316.39650000015</v>
      </c>
      <c r="BG4198" s="141">
        <v>641327.58887500013</v>
      </c>
      <c r="BH4198" s="141">
        <v>624338.78125000012</v>
      </c>
      <c r="BI4198" s="141">
        <v>607349.9736250001</v>
      </c>
      <c r="BJ4198" s="141">
        <v>590361.16600000008</v>
      </c>
      <c r="BK4198" s="141">
        <v>573372.35837500007</v>
      </c>
      <c r="BL4198" s="141">
        <v>556383.55075000005</v>
      </c>
      <c r="BM4198" s="141">
        <v>539394.74312500004</v>
      </c>
      <c r="BN4198" s="141">
        <v>522405.93550000002</v>
      </c>
      <c r="BO4198" s="141">
        <v>505417.12787500001</v>
      </c>
      <c r="BP4198" s="141">
        <v>488428.32024999999</v>
      </c>
    </row>
    <row r="4199" spans="4:68">
      <c r="D4199" s="174" t="s">
        <v>12835</v>
      </c>
      <c r="E4199" s="175">
        <v>451464.75</v>
      </c>
      <c r="F4199" s="174"/>
      <c r="G4199" s="174" t="s">
        <v>3165</v>
      </c>
      <c r="H4199" s="174" t="s">
        <v>187</v>
      </c>
      <c r="I4199" s="174" t="s">
        <v>2646</v>
      </c>
      <c r="J4199" s="174" t="s">
        <v>12836</v>
      </c>
      <c r="K4199" s="174"/>
      <c r="L4199" s="174" t="s">
        <v>172</v>
      </c>
      <c r="M4199" s="174" t="s">
        <v>250</v>
      </c>
      <c r="N4199" s="176">
        <v>960</v>
      </c>
      <c r="O4199" s="174" t="s">
        <v>3407</v>
      </c>
      <c r="P4199" s="177">
        <v>36616</v>
      </c>
      <c r="Q4199" s="176">
        <v>159</v>
      </c>
      <c r="R4199" s="175">
        <v>74773.740000000005</v>
      </c>
      <c r="S4199" s="175">
        <v>376691.01</v>
      </c>
      <c r="T4199" s="178">
        <v>0</v>
      </c>
      <c r="U4199" s="96">
        <v>15</v>
      </c>
      <c r="V4199" s="38" t="s">
        <v>125</v>
      </c>
      <c r="W4199" s="38"/>
      <c r="X4199" s="137">
        <v>5643.3093750000007</v>
      </c>
      <c r="Y4199" s="138">
        <v>65836</v>
      </c>
      <c r="Z4199" s="179">
        <v>66.75</v>
      </c>
      <c r="AA4199" s="139">
        <v>2080</v>
      </c>
      <c r="AB4199" s="131"/>
      <c r="AC4199" s="38"/>
      <c r="AD4199" s="140">
        <v>376691.01</v>
      </c>
      <c r="AE4199" s="141">
        <v>371047.700625</v>
      </c>
      <c r="AF4199" s="141">
        <v>365404.39124999999</v>
      </c>
      <c r="AG4199" s="141">
        <v>359761.08187499997</v>
      </c>
      <c r="AH4199" s="141">
        <v>354117.77249999996</v>
      </c>
      <c r="AI4199" s="141">
        <v>348474.46312499995</v>
      </c>
      <c r="AJ4199" s="141">
        <v>342831.15374999994</v>
      </c>
      <c r="AK4199" s="141">
        <v>337187.84437499993</v>
      </c>
      <c r="AL4199" s="141">
        <v>331544.53499999992</v>
      </c>
      <c r="AM4199" s="141">
        <v>325901.2256249999</v>
      </c>
      <c r="AN4199" s="141">
        <v>320257.91624999989</v>
      </c>
      <c r="AO4199" s="141">
        <v>314614.60687499988</v>
      </c>
      <c r="AP4199" s="141">
        <v>308971.29749999987</v>
      </c>
      <c r="AQ4199" s="141">
        <v>303327.98812499986</v>
      </c>
      <c r="AR4199" s="141">
        <v>297684.67874999985</v>
      </c>
      <c r="AS4199" s="141">
        <v>292041.36937499983</v>
      </c>
      <c r="AT4199" s="141">
        <v>286398.05999999982</v>
      </c>
      <c r="AU4199" s="141">
        <v>280754.75062499981</v>
      </c>
      <c r="AV4199" s="141">
        <v>275111.4412499998</v>
      </c>
      <c r="AW4199" s="141">
        <v>269468.13187499979</v>
      </c>
      <c r="AX4199" s="141">
        <v>263824.82249999978</v>
      </c>
      <c r="AY4199" s="141">
        <v>258181.51312499976</v>
      </c>
      <c r="AZ4199" s="141">
        <v>252538.20374999975</v>
      </c>
      <c r="BA4199" s="141">
        <v>246894.89437499974</v>
      </c>
      <c r="BB4199" s="141">
        <v>241251.58499999973</v>
      </c>
      <c r="BC4199" s="141">
        <v>235608.27562499972</v>
      </c>
      <c r="BD4199" s="141">
        <v>229964.96624999971</v>
      </c>
      <c r="BE4199" s="141">
        <v>224321.65687499969</v>
      </c>
      <c r="BF4199" s="141">
        <v>218678.34749999968</v>
      </c>
      <c r="BG4199" s="141">
        <v>213035.03812499967</v>
      </c>
      <c r="BH4199" s="141">
        <v>207391.72874999966</v>
      </c>
      <c r="BI4199" s="141">
        <v>201748.41937499965</v>
      </c>
      <c r="BJ4199" s="141">
        <v>196105.10999999964</v>
      </c>
      <c r="BK4199" s="141">
        <v>190461.80062499963</v>
      </c>
      <c r="BL4199" s="141">
        <v>184818.49124999961</v>
      </c>
      <c r="BM4199" s="141">
        <v>179175.1818749996</v>
      </c>
      <c r="BN4199" s="141">
        <v>173531.87249999959</v>
      </c>
      <c r="BO4199" s="141">
        <v>167888.56312499958</v>
      </c>
      <c r="BP4199" s="141">
        <v>162245.25374999957</v>
      </c>
    </row>
    <row r="4200" spans="4:68">
      <c r="D4200" s="174" t="s">
        <v>12837</v>
      </c>
      <c r="E4200" s="175">
        <v>24374780.73</v>
      </c>
      <c r="F4200" s="174"/>
      <c r="G4200" s="174" t="s">
        <v>3165</v>
      </c>
      <c r="H4200" s="174" t="s">
        <v>182</v>
      </c>
      <c r="I4200" s="174" t="s">
        <v>2648</v>
      </c>
      <c r="J4200" s="174" t="s">
        <v>12838</v>
      </c>
      <c r="K4200" s="174"/>
      <c r="L4200" s="174" t="s">
        <v>172</v>
      </c>
      <c r="M4200" s="174" t="s">
        <v>250</v>
      </c>
      <c r="N4200" s="176">
        <v>960</v>
      </c>
      <c r="O4200" s="174" t="s">
        <v>3407</v>
      </c>
      <c r="P4200" s="177">
        <v>36616</v>
      </c>
      <c r="Q4200" s="176">
        <v>159</v>
      </c>
      <c r="R4200" s="175">
        <v>4037072.94</v>
      </c>
      <c r="S4200" s="175">
        <v>20337707.789999999</v>
      </c>
      <c r="T4200" s="178">
        <v>0</v>
      </c>
      <c r="U4200" s="96">
        <v>15</v>
      </c>
      <c r="V4200" s="38" t="s">
        <v>125</v>
      </c>
      <c r="W4200" s="38"/>
      <c r="X4200" s="137">
        <v>304684.75912499998</v>
      </c>
      <c r="Y4200" s="138">
        <v>65836</v>
      </c>
      <c r="Z4200" s="179">
        <v>66.75</v>
      </c>
      <c r="AA4200" s="139">
        <v>2080</v>
      </c>
      <c r="AB4200" s="131"/>
      <c r="AC4200" s="38"/>
      <c r="AD4200" s="140">
        <v>20337707.789999999</v>
      </c>
      <c r="AE4200" s="141">
        <v>20033023.030874997</v>
      </c>
      <c r="AF4200" s="141">
        <v>19728338.271749996</v>
      </c>
      <c r="AG4200" s="141">
        <v>19423653.512624994</v>
      </c>
      <c r="AH4200" s="141">
        <v>19118968.753499992</v>
      </c>
      <c r="AI4200" s="141">
        <v>18814283.99437499</v>
      </c>
      <c r="AJ4200" s="141">
        <v>18509599.235249989</v>
      </c>
      <c r="AK4200" s="141">
        <v>18204914.476124987</v>
      </c>
      <c r="AL4200" s="141">
        <v>17900229.716999985</v>
      </c>
      <c r="AM4200" s="141">
        <v>17595544.957874984</v>
      </c>
      <c r="AN4200" s="141">
        <v>17290860.198749982</v>
      </c>
      <c r="AO4200" s="141">
        <v>16986175.43962498</v>
      </c>
      <c r="AP4200" s="141">
        <v>16681490.68049998</v>
      </c>
      <c r="AQ4200" s="141">
        <v>16376805.92137498</v>
      </c>
      <c r="AR4200" s="141">
        <v>16072121.16224998</v>
      </c>
      <c r="AS4200" s="141">
        <v>15767436.403124981</v>
      </c>
      <c r="AT4200" s="141">
        <v>15462751.643999981</v>
      </c>
      <c r="AU4200" s="141">
        <v>15158066.884874981</v>
      </c>
      <c r="AV4200" s="141">
        <v>14853382.125749981</v>
      </c>
      <c r="AW4200" s="141">
        <v>14548697.366624981</v>
      </c>
      <c r="AX4200" s="141">
        <v>14244012.607499981</v>
      </c>
      <c r="AY4200" s="141">
        <v>13939327.848374981</v>
      </c>
      <c r="AZ4200" s="141">
        <v>13634643.089249982</v>
      </c>
      <c r="BA4200" s="141">
        <v>13329958.330124982</v>
      </c>
      <c r="BB4200" s="141">
        <v>13025273.570999982</v>
      </c>
      <c r="BC4200" s="141">
        <v>12720588.811874982</v>
      </c>
      <c r="BD4200" s="141">
        <v>12415904.052749982</v>
      </c>
      <c r="BE4200" s="141">
        <v>12111219.293624982</v>
      </c>
      <c r="BF4200" s="141">
        <v>11806534.534499982</v>
      </c>
      <c r="BG4200" s="141">
        <v>11501849.775374983</v>
      </c>
      <c r="BH4200" s="141">
        <v>11197165.016249983</v>
      </c>
      <c r="BI4200" s="141">
        <v>10892480.257124983</v>
      </c>
      <c r="BJ4200" s="141">
        <v>10587795.497999983</v>
      </c>
      <c r="BK4200" s="141">
        <v>10283110.738874983</v>
      </c>
      <c r="BL4200" s="141">
        <v>9978425.9797499832</v>
      </c>
      <c r="BM4200" s="141">
        <v>9673741.2206249833</v>
      </c>
      <c r="BN4200" s="141">
        <v>9369056.4614999834</v>
      </c>
      <c r="BO4200" s="141">
        <v>9064371.7023749836</v>
      </c>
      <c r="BP4200" s="141">
        <v>8759686.9432499837</v>
      </c>
    </row>
    <row r="4201" spans="4:68">
      <c r="D4201" s="174" t="s">
        <v>12839</v>
      </c>
      <c r="E4201" s="175">
        <v>6023854.6100000003</v>
      </c>
      <c r="F4201" s="174"/>
      <c r="G4201" s="174" t="s">
        <v>3165</v>
      </c>
      <c r="H4201" s="174" t="s">
        <v>174</v>
      </c>
      <c r="I4201" s="174" t="s">
        <v>2650</v>
      </c>
      <c r="J4201" s="174" t="s">
        <v>12840</v>
      </c>
      <c r="K4201" s="174"/>
      <c r="L4201" s="174" t="s">
        <v>172</v>
      </c>
      <c r="M4201" s="174" t="s">
        <v>250</v>
      </c>
      <c r="N4201" s="176">
        <v>960</v>
      </c>
      <c r="O4201" s="174" t="s">
        <v>3407</v>
      </c>
      <c r="P4201" s="177">
        <v>36616</v>
      </c>
      <c r="Q4201" s="176">
        <v>159</v>
      </c>
      <c r="R4201" s="175">
        <v>997700.89</v>
      </c>
      <c r="S4201" s="175">
        <v>5026153.72</v>
      </c>
      <c r="T4201" s="178">
        <v>0</v>
      </c>
      <c r="U4201" s="96">
        <v>15</v>
      </c>
      <c r="V4201" s="38" t="s">
        <v>125</v>
      </c>
      <c r="W4201" s="38"/>
      <c r="X4201" s="137">
        <v>75298.182625000001</v>
      </c>
      <c r="Y4201" s="138">
        <v>65836</v>
      </c>
      <c r="Z4201" s="179">
        <v>66.75</v>
      </c>
      <c r="AA4201" s="139">
        <v>2080</v>
      </c>
      <c r="AB4201" s="131"/>
      <c r="AC4201" s="38"/>
      <c r="AD4201" s="140">
        <v>5026153.72</v>
      </c>
      <c r="AE4201" s="141">
        <v>4950855.5373749994</v>
      </c>
      <c r="AF4201" s="141">
        <v>4875557.354749999</v>
      </c>
      <c r="AG4201" s="141">
        <v>4800259.1721249986</v>
      </c>
      <c r="AH4201" s="141">
        <v>4724960.9894999983</v>
      </c>
      <c r="AI4201" s="141">
        <v>4649662.8068749979</v>
      </c>
      <c r="AJ4201" s="141">
        <v>4574364.6242499975</v>
      </c>
      <c r="AK4201" s="141">
        <v>4499066.4416249972</v>
      </c>
      <c r="AL4201" s="141">
        <v>4423768.2589999968</v>
      </c>
      <c r="AM4201" s="141">
        <v>4348470.0763749965</v>
      </c>
      <c r="AN4201" s="141">
        <v>4273171.8937499961</v>
      </c>
      <c r="AO4201" s="141">
        <v>4197873.7111249957</v>
      </c>
      <c r="AP4201" s="141">
        <v>4122575.5284999958</v>
      </c>
      <c r="AQ4201" s="141">
        <v>4047277.3458749959</v>
      </c>
      <c r="AR4201" s="141">
        <v>3971979.163249996</v>
      </c>
      <c r="AS4201" s="141">
        <v>3896680.9806249961</v>
      </c>
      <c r="AT4201" s="141">
        <v>3821382.7979999962</v>
      </c>
      <c r="AU4201" s="141">
        <v>3746084.6153749963</v>
      </c>
      <c r="AV4201" s="141">
        <v>3670786.4327499964</v>
      </c>
      <c r="AW4201" s="141">
        <v>3595488.2501249965</v>
      </c>
      <c r="AX4201" s="141">
        <v>3520190.0674999966</v>
      </c>
      <c r="AY4201" s="141">
        <v>3444891.8848749967</v>
      </c>
      <c r="AZ4201" s="141">
        <v>3369593.7022499968</v>
      </c>
      <c r="BA4201" s="141">
        <v>3294295.5196249969</v>
      </c>
      <c r="BB4201" s="141">
        <v>3218997.336999997</v>
      </c>
      <c r="BC4201" s="141">
        <v>3143699.1543749971</v>
      </c>
      <c r="BD4201" s="141">
        <v>3068400.9717499972</v>
      </c>
      <c r="BE4201" s="141">
        <v>2993102.7891249973</v>
      </c>
      <c r="BF4201" s="141">
        <v>2917804.6064999974</v>
      </c>
      <c r="BG4201" s="141">
        <v>2842506.4238749975</v>
      </c>
      <c r="BH4201" s="141">
        <v>2767208.2412499976</v>
      </c>
      <c r="BI4201" s="141">
        <v>2691910.0586249977</v>
      </c>
      <c r="BJ4201" s="141">
        <v>2616611.8759999978</v>
      </c>
      <c r="BK4201" s="141">
        <v>2541313.6933749979</v>
      </c>
      <c r="BL4201" s="141">
        <v>2466015.510749998</v>
      </c>
      <c r="BM4201" s="141">
        <v>2390717.3281249981</v>
      </c>
      <c r="BN4201" s="141">
        <v>2315419.1454999982</v>
      </c>
      <c r="BO4201" s="141">
        <v>2240120.9628749983</v>
      </c>
      <c r="BP4201" s="141">
        <v>2164822.7802499984</v>
      </c>
    </row>
    <row r="4202" spans="4:68">
      <c r="D4202" s="174" t="s">
        <v>12841</v>
      </c>
      <c r="E4202" s="175">
        <v>9686437.2599999998</v>
      </c>
      <c r="F4202" s="174"/>
      <c r="G4202" s="174" t="s">
        <v>3165</v>
      </c>
      <c r="H4202" s="174" t="s">
        <v>185</v>
      </c>
      <c r="I4202" s="174" t="s">
        <v>2652</v>
      </c>
      <c r="J4202" s="174" t="s">
        <v>12842</v>
      </c>
      <c r="K4202" s="174"/>
      <c r="L4202" s="174" t="s">
        <v>6062</v>
      </c>
      <c r="M4202" s="174" t="s">
        <v>250</v>
      </c>
      <c r="N4202" s="176">
        <v>960</v>
      </c>
      <c r="O4202" s="174" t="s">
        <v>3407</v>
      </c>
      <c r="P4202" s="177">
        <v>36616</v>
      </c>
      <c r="Q4202" s="176">
        <v>159</v>
      </c>
      <c r="R4202" s="175">
        <v>1604316.09</v>
      </c>
      <c r="S4202" s="175">
        <v>8082121.1699999999</v>
      </c>
      <c r="T4202" s="178">
        <v>0</v>
      </c>
      <c r="U4202" s="96">
        <v>15</v>
      </c>
      <c r="V4202" s="38" t="s">
        <v>125</v>
      </c>
      <c r="W4202" s="38"/>
      <c r="X4202" s="137">
        <v>121080.46574999999</v>
      </c>
      <c r="Y4202" s="138">
        <v>65836</v>
      </c>
      <c r="Z4202" s="179">
        <v>66.75</v>
      </c>
      <c r="AA4202" s="139">
        <v>2080</v>
      </c>
      <c r="AB4202" s="131"/>
      <c r="AC4202" s="38"/>
      <c r="AD4202" s="140">
        <v>8082121.1699999999</v>
      </c>
      <c r="AE4202" s="141">
        <v>7961040.7042499995</v>
      </c>
      <c r="AF4202" s="141">
        <v>7839960.238499999</v>
      </c>
      <c r="AG4202" s="141">
        <v>7718879.7727499986</v>
      </c>
      <c r="AH4202" s="141">
        <v>7597799.3069999982</v>
      </c>
      <c r="AI4202" s="141">
        <v>7476718.8412499977</v>
      </c>
      <c r="AJ4202" s="141">
        <v>7355638.3754999973</v>
      </c>
      <c r="AK4202" s="141">
        <v>7234557.9097499968</v>
      </c>
      <c r="AL4202" s="141">
        <v>7113477.4439999964</v>
      </c>
      <c r="AM4202" s="141">
        <v>6992396.978249996</v>
      </c>
      <c r="AN4202" s="141">
        <v>6871316.5124999955</v>
      </c>
      <c r="AO4202" s="141">
        <v>6750236.0467499951</v>
      </c>
      <c r="AP4202" s="141">
        <v>6629155.5809999947</v>
      </c>
      <c r="AQ4202" s="141">
        <v>6508075.1152499942</v>
      </c>
      <c r="AR4202" s="141">
        <v>6386994.6494999938</v>
      </c>
      <c r="AS4202" s="141">
        <v>6265914.1837499933</v>
      </c>
      <c r="AT4202" s="141">
        <v>6144833.7179999929</v>
      </c>
      <c r="AU4202" s="141">
        <v>6023753.2522499925</v>
      </c>
      <c r="AV4202" s="141">
        <v>5902672.786499992</v>
      </c>
      <c r="AW4202" s="141">
        <v>5781592.3207499916</v>
      </c>
      <c r="AX4202" s="141">
        <v>5660511.8549999911</v>
      </c>
      <c r="AY4202" s="141">
        <v>5539431.3892499907</v>
      </c>
      <c r="AZ4202" s="141">
        <v>5418350.9234999903</v>
      </c>
      <c r="BA4202" s="141">
        <v>5297270.4577499898</v>
      </c>
      <c r="BB4202" s="141">
        <v>5176189.9919999894</v>
      </c>
      <c r="BC4202" s="141">
        <v>5055109.5262499889</v>
      </c>
      <c r="BD4202" s="141">
        <v>4934029.0604999885</v>
      </c>
      <c r="BE4202" s="141">
        <v>4812948.5947499881</v>
      </c>
      <c r="BF4202" s="141">
        <v>4691868.1289999876</v>
      </c>
      <c r="BG4202" s="141">
        <v>4570787.6632499872</v>
      </c>
      <c r="BH4202" s="141">
        <v>4449707.1974999867</v>
      </c>
      <c r="BI4202" s="141">
        <v>4328626.7317499863</v>
      </c>
      <c r="BJ4202" s="141">
        <v>4207546.2659999859</v>
      </c>
      <c r="BK4202" s="141">
        <v>4086465.8002499859</v>
      </c>
      <c r="BL4202" s="141">
        <v>3965385.3344999859</v>
      </c>
      <c r="BM4202" s="141">
        <v>3844304.8687499859</v>
      </c>
      <c r="BN4202" s="141">
        <v>3723224.402999986</v>
      </c>
      <c r="BO4202" s="141">
        <v>3602143.937249986</v>
      </c>
      <c r="BP4202" s="141">
        <v>3481063.471499986</v>
      </c>
    </row>
    <row r="4203" spans="4:68">
      <c r="D4203" s="174" t="s">
        <v>12843</v>
      </c>
      <c r="E4203" s="175">
        <v>1594558.57</v>
      </c>
      <c r="F4203" s="174"/>
      <c r="G4203" s="174" t="s">
        <v>3165</v>
      </c>
      <c r="H4203" s="174" t="s">
        <v>182</v>
      </c>
      <c r="I4203" s="174" t="s">
        <v>2654</v>
      </c>
      <c r="J4203" s="174" t="s">
        <v>12844</v>
      </c>
      <c r="K4203" s="174"/>
      <c r="L4203" s="174" t="s">
        <v>12845</v>
      </c>
      <c r="M4203" s="174" t="s">
        <v>250</v>
      </c>
      <c r="N4203" s="176">
        <v>960</v>
      </c>
      <c r="O4203" s="174" t="s">
        <v>3407</v>
      </c>
      <c r="P4203" s="177">
        <v>36616</v>
      </c>
      <c r="Q4203" s="176">
        <v>159</v>
      </c>
      <c r="R4203" s="175">
        <v>264098.73</v>
      </c>
      <c r="S4203" s="175">
        <v>1330459.8400000001</v>
      </c>
      <c r="T4203" s="178">
        <v>0</v>
      </c>
      <c r="U4203" s="96">
        <v>15</v>
      </c>
      <c r="V4203" s="38" t="s">
        <v>125</v>
      </c>
      <c r="W4203" s="38"/>
      <c r="X4203" s="137">
        <v>19931.982125000002</v>
      </c>
      <c r="Y4203" s="138">
        <v>65836</v>
      </c>
      <c r="Z4203" s="179">
        <v>66.75</v>
      </c>
      <c r="AA4203" s="139">
        <v>2080</v>
      </c>
      <c r="AB4203" s="131"/>
      <c r="AC4203" s="38"/>
      <c r="AD4203" s="140">
        <v>1330459.8400000001</v>
      </c>
      <c r="AE4203" s="141">
        <v>1310527.857875</v>
      </c>
      <c r="AF4203" s="141">
        <v>1290595.8757499999</v>
      </c>
      <c r="AG4203" s="141">
        <v>1270663.8936249998</v>
      </c>
      <c r="AH4203" s="141">
        <v>1250731.9114999997</v>
      </c>
      <c r="AI4203" s="141">
        <v>1230799.9293749996</v>
      </c>
      <c r="AJ4203" s="141">
        <v>1210867.9472499995</v>
      </c>
      <c r="AK4203" s="141">
        <v>1190935.9651249994</v>
      </c>
      <c r="AL4203" s="141">
        <v>1171003.9829999993</v>
      </c>
      <c r="AM4203" s="141">
        <v>1151072.0008749992</v>
      </c>
      <c r="AN4203" s="141">
        <v>1131140.0187499991</v>
      </c>
      <c r="AO4203" s="141">
        <v>1111208.036624999</v>
      </c>
      <c r="AP4203" s="141">
        <v>1091276.0544999989</v>
      </c>
      <c r="AQ4203" s="141">
        <v>1071344.0723749988</v>
      </c>
      <c r="AR4203" s="141">
        <v>1051412.0902499987</v>
      </c>
      <c r="AS4203" s="141">
        <v>1031480.1081249987</v>
      </c>
      <c r="AT4203" s="141">
        <v>1011548.1259999988</v>
      </c>
      <c r="AU4203" s="141">
        <v>991616.14387499879</v>
      </c>
      <c r="AV4203" s="141">
        <v>971684.16174999881</v>
      </c>
      <c r="AW4203" s="141">
        <v>951752.17962499883</v>
      </c>
      <c r="AX4203" s="141">
        <v>931820.19749999885</v>
      </c>
      <c r="AY4203" s="141">
        <v>911888.21537499886</v>
      </c>
      <c r="AZ4203" s="141">
        <v>891956.23324999888</v>
      </c>
      <c r="BA4203" s="141">
        <v>872024.2511249989</v>
      </c>
      <c r="BB4203" s="141">
        <v>852092.26899999892</v>
      </c>
      <c r="BC4203" s="141">
        <v>832160.28687499894</v>
      </c>
      <c r="BD4203" s="141">
        <v>812228.30474999896</v>
      </c>
      <c r="BE4203" s="141">
        <v>792296.32262499898</v>
      </c>
      <c r="BF4203" s="141">
        <v>772364.340499999</v>
      </c>
      <c r="BG4203" s="141">
        <v>752432.35837499902</v>
      </c>
      <c r="BH4203" s="141">
        <v>732500.37624999904</v>
      </c>
      <c r="BI4203" s="141">
        <v>712568.39412499906</v>
      </c>
      <c r="BJ4203" s="141">
        <v>692636.41199999908</v>
      </c>
      <c r="BK4203" s="141">
        <v>672704.4298749991</v>
      </c>
      <c r="BL4203" s="141">
        <v>652772.44774999912</v>
      </c>
      <c r="BM4203" s="141">
        <v>632840.46562499914</v>
      </c>
      <c r="BN4203" s="141">
        <v>612908.48349999916</v>
      </c>
      <c r="BO4203" s="141">
        <v>592976.50137499918</v>
      </c>
      <c r="BP4203" s="141">
        <v>573044.5192499992</v>
      </c>
    </row>
    <row r="4204" spans="4:68">
      <c r="D4204" s="174" t="s">
        <v>12846</v>
      </c>
      <c r="E4204" s="175">
        <v>767673.61</v>
      </c>
      <c r="F4204" s="174"/>
      <c r="G4204" s="174" t="s">
        <v>3165</v>
      </c>
      <c r="H4204" s="174" t="s">
        <v>182</v>
      </c>
      <c r="I4204" s="174" t="s">
        <v>2656</v>
      </c>
      <c r="J4204" s="174" t="s">
        <v>12847</v>
      </c>
      <c r="K4204" s="174"/>
      <c r="L4204" s="174" t="s">
        <v>12845</v>
      </c>
      <c r="M4204" s="174" t="s">
        <v>250</v>
      </c>
      <c r="N4204" s="176">
        <v>960</v>
      </c>
      <c r="O4204" s="174" t="s">
        <v>3407</v>
      </c>
      <c r="P4204" s="177">
        <v>36616</v>
      </c>
      <c r="Q4204" s="176">
        <v>159</v>
      </c>
      <c r="R4204" s="175">
        <v>127145.94</v>
      </c>
      <c r="S4204" s="175">
        <v>640527.67000000004</v>
      </c>
      <c r="T4204" s="178">
        <v>0</v>
      </c>
      <c r="U4204" s="96">
        <v>15</v>
      </c>
      <c r="V4204" s="38" t="s">
        <v>125</v>
      </c>
      <c r="W4204" s="38"/>
      <c r="X4204" s="137">
        <v>9595.9201250000006</v>
      </c>
      <c r="Y4204" s="138">
        <v>65836</v>
      </c>
      <c r="Z4204" s="179">
        <v>66.75</v>
      </c>
      <c r="AA4204" s="139">
        <v>2080</v>
      </c>
      <c r="AB4204" s="131"/>
      <c r="AC4204" s="38"/>
      <c r="AD4204" s="140">
        <v>640527.67000000004</v>
      </c>
      <c r="AE4204" s="141">
        <v>630931.7498750001</v>
      </c>
      <c r="AF4204" s="141">
        <v>621335.82975000015</v>
      </c>
      <c r="AG4204" s="141">
        <v>611739.9096250002</v>
      </c>
      <c r="AH4204" s="141">
        <v>602143.98950000026</v>
      </c>
      <c r="AI4204" s="141">
        <v>592548.06937500031</v>
      </c>
      <c r="AJ4204" s="141">
        <v>582952.14925000037</v>
      </c>
      <c r="AK4204" s="141">
        <v>573356.22912500042</v>
      </c>
      <c r="AL4204" s="141">
        <v>563760.30900000047</v>
      </c>
      <c r="AM4204" s="141">
        <v>554164.38887500053</v>
      </c>
      <c r="AN4204" s="141">
        <v>544568.46875000058</v>
      </c>
      <c r="AO4204" s="141">
        <v>534972.54862500064</v>
      </c>
      <c r="AP4204" s="141">
        <v>525376.62850000069</v>
      </c>
      <c r="AQ4204" s="141">
        <v>515780.70837500069</v>
      </c>
      <c r="AR4204" s="141">
        <v>506184.78825000068</v>
      </c>
      <c r="AS4204" s="141">
        <v>496588.86812500068</v>
      </c>
      <c r="AT4204" s="141">
        <v>486992.94800000067</v>
      </c>
      <c r="AU4204" s="141">
        <v>477397.02787500067</v>
      </c>
      <c r="AV4204" s="141">
        <v>467801.10775000066</v>
      </c>
      <c r="AW4204" s="141">
        <v>458205.18762500066</v>
      </c>
      <c r="AX4204" s="141">
        <v>448609.26750000066</v>
      </c>
      <c r="AY4204" s="141">
        <v>439013.34737500065</v>
      </c>
      <c r="AZ4204" s="141">
        <v>429417.42725000065</v>
      </c>
      <c r="BA4204" s="141">
        <v>419821.50712500064</v>
      </c>
      <c r="BB4204" s="141">
        <v>410225.58700000064</v>
      </c>
      <c r="BC4204" s="141">
        <v>400629.66687500064</v>
      </c>
      <c r="BD4204" s="141">
        <v>391033.74675000063</v>
      </c>
      <c r="BE4204" s="141">
        <v>381437.82662500063</v>
      </c>
      <c r="BF4204" s="141">
        <v>371841.90650000062</v>
      </c>
      <c r="BG4204" s="141">
        <v>362245.98637500062</v>
      </c>
      <c r="BH4204" s="141">
        <v>352650.06625000061</v>
      </c>
      <c r="BI4204" s="141">
        <v>343054.14612500061</v>
      </c>
      <c r="BJ4204" s="141">
        <v>333458.22600000061</v>
      </c>
      <c r="BK4204" s="141">
        <v>323862.3058750006</v>
      </c>
      <c r="BL4204" s="141">
        <v>314266.3857500006</v>
      </c>
      <c r="BM4204" s="141">
        <v>304670.46562500059</v>
      </c>
      <c r="BN4204" s="141">
        <v>295074.54550000059</v>
      </c>
      <c r="BO4204" s="141">
        <v>285478.62537500059</v>
      </c>
      <c r="BP4204" s="141">
        <v>275882.70525000058</v>
      </c>
    </row>
    <row r="4205" spans="4:68">
      <c r="D4205" s="174" t="s">
        <v>12848</v>
      </c>
      <c r="E4205" s="175">
        <v>1745175.45</v>
      </c>
      <c r="F4205" s="174"/>
      <c r="G4205" s="174" t="s">
        <v>3165</v>
      </c>
      <c r="H4205" s="174" t="s">
        <v>182</v>
      </c>
      <c r="I4205" s="174" t="s">
        <v>2658</v>
      </c>
      <c r="J4205" s="174" t="s">
        <v>12849</v>
      </c>
      <c r="K4205" s="174"/>
      <c r="L4205" s="174" t="s">
        <v>172</v>
      </c>
      <c r="M4205" s="174" t="s">
        <v>250</v>
      </c>
      <c r="N4205" s="176">
        <v>960</v>
      </c>
      <c r="O4205" s="174" t="s">
        <v>3407</v>
      </c>
      <c r="P4205" s="177">
        <v>36616</v>
      </c>
      <c r="Q4205" s="176">
        <v>159</v>
      </c>
      <c r="R4205" s="175">
        <v>289044.64</v>
      </c>
      <c r="S4205" s="175">
        <v>1456130.81</v>
      </c>
      <c r="T4205" s="178">
        <v>0</v>
      </c>
      <c r="U4205" s="96">
        <v>15</v>
      </c>
      <c r="V4205" s="38" t="s">
        <v>125</v>
      </c>
      <c r="W4205" s="38"/>
      <c r="X4205" s="137">
        <v>21814.693124999998</v>
      </c>
      <c r="Y4205" s="138">
        <v>65836</v>
      </c>
      <c r="Z4205" s="179">
        <v>66.75</v>
      </c>
      <c r="AA4205" s="139">
        <v>2080</v>
      </c>
      <c r="AB4205" s="131"/>
      <c r="AC4205" s="38"/>
      <c r="AD4205" s="140">
        <v>1456130.81</v>
      </c>
      <c r="AE4205" s="141">
        <v>1434316.1168750001</v>
      </c>
      <c r="AF4205" s="141">
        <v>1412501.4237500001</v>
      </c>
      <c r="AG4205" s="141">
        <v>1390686.7306250001</v>
      </c>
      <c r="AH4205" s="141">
        <v>1368872.0375000001</v>
      </c>
      <c r="AI4205" s="141">
        <v>1347057.3443750001</v>
      </c>
      <c r="AJ4205" s="141">
        <v>1325242.6512500001</v>
      </c>
      <c r="AK4205" s="141">
        <v>1303427.9581250001</v>
      </c>
      <c r="AL4205" s="141">
        <v>1281613.2650000001</v>
      </c>
      <c r="AM4205" s="141">
        <v>1259798.5718750001</v>
      </c>
      <c r="AN4205" s="141">
        <v>1237983.8787500001</v>
      </c>
      <c r="AO4205" s="141">
        <v>1216169.1856250002</v>
      </c>
      <c r="AP4205" s="141">
        <v>1194354.4925000002</v>
      </c>
      <c r="AQ4205" s="141">
        <v>1172539.7993750002</v>
      </c>
      <c r="AR4205" s="141">
        <v>1150725.1062500002</v>
      </c>
      <c r="AS4205" s="141">
        <v>1128910.4131250002</v>
      </c>
      <c r="AT4205" s="141">
        <v>1107095.7200000002</v>
      </c>
      <c r="AU4205" s="141">
        <v>1085281.0268750002</v>
      </c>
      <c r="AV4205" s="141">
        <v>1063466.3337500002</v>
      </c>
      <c r="AW4205" s="141">
        <v>1041651.6406250002</v>
      </c>
      <c r="AX4205" s="141">
        <v>1019836.9475000002</v>
      </c>
      <c r="AY4205" s="141">
        <v>998022.25437500025</v>
      </c>
      <c r="AZ4205" s="141">
        <v>976207.56125000026</v>
      </c>
      <c r="BA4205" s="141">
        <v>954392.86812500027</v>
      </c>
      <c r="BB4205" s="141">
        <v>932578.17500000028</v>
      </c>
      <c r="BC4205" s="141">
        <v>910763.48187500029</v>
      </c>
      <c r="BD4205" s="141">
        <v>888948.7887500003</v>
      </c>
      <c r="BE4205" s="141">
        <v>867134.09562500031</v>
      </c>
      <c r="BF4205" s="141">
        <v>845319.40250000032</v>
      </c>
      <c r="BG4205" s="141">
        <v>823504.70937500033</v>
      </c>
      <c r="BH4205" s="141">
        <v>801690.01625000034</v>
      </c>
      <c r="BI4205" s="141">
        <v>779875.32312500034</v>
      </c>
      <c r="BJ4205" s="141">
        <v>758060.63000000035</v>
      </c>
      <c r="BK4205" s="141">
        <v>736245.93687500036</v>
      </c>
      <c r="BL4205" s="141">
        <v>714431.24375000037</v>
      </c>
      <c r="BM4205" s="141">
        <v>692616.55062500038</v>
      </c>
      <c r="BN4205" s="141">
        <v>670801.85750000039</v>
      </c>
      <c r="BO4205" s="141">
        <v>648987.1643750004</v>
      </c>
      <c r="BP4205" s="141">
        <v>627172.47125000041</v>
      </c>
    </row>
    <row r="4206" spans="4:68">
      <c r="D4206" s="174" t="s">
        <v>12850</v>
      </c>
      <c r="E4206" s="175">
        <v>923037.9</v>
      </c>
      <c r="F4206" s="174"/>
      <c r="G4206" s="174" t="s">
        <v>3165</v>
      </c>
      <c r="H4206" s="174" t="s">
        <v>182</v>
      </c>
      <c r="I4206" s="174" t="s">
        <v>2660</v>
      </c>
      <c r="J4206" s="174" t="s">
        <v>12851</v>
      </c>
      <c r="K4206" s="174"/>
      <c r="L4206" s="174" t="s">
        <v>5573</v>
      </c>
      <c r="M4206" s="174" t="s">
        <v>250</v>
      </c>
      <c r="N4206" s="176">
        <v>960</v>
      </c>
      <c r="O4206" s="174" t="s">
        <v>3407</v>
      </c>
      <c r="P4206" s="177">
        <v>36616</v>
      </c>
      <c r="Q4206" s="176">
        <v>159</v>
      </c>
      <c r="R4206" s="175">
        <v>152878.1</v>
      </c>
      <c r="S4206" s="175">
        <v>770159.8</v>
      </c>
      <c r="T4206" s="178">
        <v>0</v>
      </c>
      <c r="U4206" s="96">
        <v>15</v>
      </c>
      <c r="V4206" s="38" t="s">
        <v>125</v>
      </c>
      <c r="W4206" s="38"/>
      <c r="X4206" s="137">
        <v>11537.973750000001</v>
      </c>
      <c r="Y4206" s="138">
        <v>65836</v>
      </c>
      <c r="Z4206" s="179">
        <v>66.75</v>
      </c>
      <c r="AA4206" s="139">
        <v>2080</v>
      </c>
      <c r="AB4206" s="131"/>
      <c r="AC4206" s="38"/>
      <c r="AD4206" s="140">
        <v>770159.8</v>
      </c>
      <c r="AE4206" s="141">
        <v>758621.82625000004</v>
      </c>
      <c r="AF4206" s="141">
        <v>747083.85250000004</v>
      </c>
      <c r="AG4206" s="141">
        <v>735545.87875000003</v>
      </c>
      <c r="AH4206" s="141">
        <v>724007.90500000003</v>
      </c>
      <c r="AI4206" s="141">
        <v>712469.93125000002</v>
      </c>
      <c r="AJ4206" s="141">
        <v>700931.95750000002</v>
      </c>
      <c r="AK4206" s="141">
        <v>689393.98375000001</v>
      </c>
      <c r="AL4206" s="141">
        <v>677856.01</v>
      </c>
      <c r="AM4206" s="141">
        <v>666318.03625</v>
      </c>
      <c r="AN4206" s="141">
        <v>654780.0625</v>
      </c>
      <c r="AO4206" s="141">
        <v>643242.08875</v>
      </c>
      <c r="AP4206" s="141">
        <v>631704.11499999999</v>
      </c>
      <c r="AQ4206" s="141">
        <v>620166.14124999999</v>
      </c>
      <c r="AR4206" s="141">
        <v>608628.16749999998</v>
      </c>
      <c r="AS4206" s="141">
        <v>597090.19374999998</v>
      </c>
      <c r="AT4206" s="141">
        <v>585552.22</v>
      </c>
      <c r="AU4206" s="141">
        <v>574014.24624999997</v>
      </c>
      <c r="AV4206" s="141">
        <v>562476.27249999996</v>
      </c>
      <c r="AW4206" s="141">
        <v>550938.29874999996</v>
      </c>
      <c r="AX4206" s="141">
        <v>539400.32499999995</v>
      </c>
      <c r="AY4206" s="141">
        <v>527862.35124999995</v>
      </c>
      <c r="AZ4206" s="141">
        <v>516324.37749999994</v>
      </c>
      <c r="BA4206" s="141">
        <v>504786.40374999994</v>
      </c>
      <c r="BB4206" s="141">
        <v>493248.42999999993</v>
      </c>
      <c r="BC4206" s="141">
        <v>481710.45624999993</v>
      </c>
      <c r="BD4206" s="141">
        <v>470172.48249999993</v>
      </c>
      <c r="BE4206" s="141">
        <v>458634.50874999992</v>
      </c>
      <c r="BF4206" s="141">
        <v>447096.53499999992</v>
      </c>
      <c r="BG4206" s="141">
        <v>435558.56124999991</v>
      </c>
      <c r="BH4206" s="141">
        <v>424020.58749999991</v>
      </c>
      <c r="BI4206" s="141">
        <v>412482.6137499999</v>
      </c>
      <c r="BJ4206" s="141">
        <v>400944.6399999999</v>
      </c>
      <c r="BK4206" s="141">
        <v>389406.66624999989</v>
      </c>
      <c r="BL4206" s="141">
        <v>377868.69249999989</v>
      </c>
      <c r="BM4206" s="141">
        <v>366330.71874999988</v>
      </c>
      <c r="BN4206" s="141">
        <v>354792.74499999988</v>
      </c>
      <c r="BO4206" s="141">
        <v>343254.77124999987</v>
      </c>
      <c r="BP4206" s="141">
        <v>331716.79749999987</v>
      </c>
    </row>
    <row r="4207" spans="4:68">
      <c r="D4207" s="174" t="s">
        <v>12852</v>
      </c>
      <c r="E4207" s="175">
        <v>81776.58</v>
      </c>
      <c r="F4207" s="174"/>
      <c r="G4207" s="174" t="s">
        <v>3165</v>
      </c>
      <c r="H4207" s="174" t="s">
        <v>182</v>
      </c>
      <c r="I4207" s="174" t="s">
        <v>2662</v>
      </c>
      <c r="J4207" s="174" t="s">
        <v>12853</v>
      </c>
      <c r="K4207" s="174"/>
      <c r="L4207" s="174" t="s">
        <v>5573</v>
      </c>
      <c r="M4207" s="174" t="s">
        <v>250</v>
      </c>
      <c r="N4207" s="176">
        <v>960</v>
      </c>
      <c r="O4207" s="174" t="s">
        <v>3407</v>
      </c>
      <c r="P4207" s="177">
        <v>36616</v>
      </c>
      <c r="Q4207" s="176">
        <v>159</v>
      </c>
      <c r="R4207" s="175">
        <v>13544.15</v>
      </c>
      <c r="S4207" s="175">
        <v>68232.429999999993</v>
      </c>
      <c r="T4207" s="178">
        <v>0</v>
      </c>
      <c r="U4207" s="96">
        <v>15</v>
      </c>
      <c r="V4207" s="38" t="s">
        <v>125</v>
      </c>
      <c r="W4207" s="38"/>
      <c r="X4207" s="137">
        <v>1022.2072499999999</v>
      </c>
      <c r="Y4207" s="138">
        <v>65836</v>
      </c>
      <c r="Z4207" s="179">
        <v>66.75</v>
      </c>
      <c r="AA4207" s="139">
        <v>2080</v>
      </c>
      <c r="AB4207" s="131"/>
      <c r="AC4207" s="38"/>
      <c r="AD4207" s="140">
        <v>68232.429999999993</v>
      </c>
      <c r="AE4207" s="141">
        <v>67210.222749999986</v>
      </c>
      <c r="AF4207" s="141">
        <v>66188.01549999998</v>
      </c>
      <c r="AG4207" s="141">
        <v>65165.80824999998</v>
      </c>
      <c r="AH4207" s="141">
        <v>64143.600999999981</v>
      </c>
      <c r="AI4207" s="141">
        <v>63121.393749999981</v>
      </c>
      <c r="AJ4207" s="141">
        <v>62099.186499999982</v>
      </c>
      <c r="AK4207" s="141">
        <v>61076.979249999982</v>
      </c>
      <c r="AL4207" s="141">
        <v>60054.771999999983</v>
      </c>
      <c r="AM4207" s="141">
        <v>59032.564749999983</v>
      </c>
      <c r="AN4207" s="141">
        <v>58010.357499999984</v>
      </c>
      <c r="AO4207" s="141">
        <v>56988.150249999984</v>
      </c>
      <c r="AP4207" s="141">
        <v>55965.942999999985</v>
      </c>
      <c r="AQ4207" s="141">
        <v>54943.735749999985</v>
      </c>
      <c r="AR4207" s="141">
        <v>53921.528499999986</v>
      </c>
      <c r="AS4207" s="141">
        <v>52899.321249999986</v>
      </c>
      <c r="AT4207" s="141">
        <v>51877.113999999987</v>
      </c>
      <c r="AU4207" s="141">
        <v>50854.906749999987</v>
      </c>
      <c r="AV4207" s="141">
        <v>49832.699499999988</v>
      </c>
      <c r="AW4207" s="141">
        <v>48810.492249999988</v>
      </c>
      <c r="AX4207" s="141">
        <v>47788.284999999989</v>
      </c>
      <c r="AY4207" s="141">
        <v>46766.077749999989</v>
      </c>
      <c r="AZ4207" s="141">
        <v>45743.87049999999</v>
      </c>
      <c r="BA4207" s="141">
        <v>44721.663249999991</v>
      </c>
      <c r="BB4207" s="141">
        <v>43699.455999999991</v>
      </c>
      <c r="BC4207" s="141">
        <v>42677.248749999992</v>
      </c>
      <c r="BD4207" s="141">
        <v>41655.041499999992</v>
      </c>
      <c r="BE4207" s="141">
        <v>40632.834249999993</v>
      </c>
      <c r="BF4207" s="141">
        <v>39610.626999999993</v>
      </c>
      <c r="BG4207" s="141">
        <v>38588.419749999994</v>
      </c>
      <c r="BH4207" s="141">
        <v>37566.212499999994</v>
      </c>
      <c r="BI4207" s="141">
        <v>36544.005249999995</v>
      </c>
      <c r="BJ4207" s="141">
        <v>35521.797999999995</v>
      </c>
      <c r="BK4207" s="141">
        <v>34499.590749999996</v>
      </c>
      <c r="BL4207" s="141">
        <v>33477.383499999996</v>
      </c>
      <c r="BM4207" s="141">
        <v>32455.176249999997</v>
      </c>
      <c r="BN4207" s="141">
        <v>31432.968999999997</v>
      </c>
      <c r="BO4207" s="141">
        <v>30410.761749999998</v>
      </c>
      <c r="BP4207" s="141">
        <v>29388.554499999998</v>
      </c>
    </row>
    <row r="4208" spans="4:68">
      <c r="D4208" s="174" t="s">
        <v>12854</v>
      </c>
      <c r="E4208" s="175">
        <v>1601238.78</v>
      </c>
      <c r="F4208" s="174"/>
      <c r="G4208" s="174" t="s">
        <v>1200</v>
      </c>
      <c r="H4208" s="174" t="s">
        <v>3416</v>
      </c>
      <c r="I4208" s="174" t="s">
        <v>12855</v>
      </c>
      <c r="J4208" s="174" t="s">
        <v>12856</v>
      </c>
      <c r="K4208" s="174"/>
      <c r="L4208" s="174" t="s">
        <v>10797</v>
      </c>
      <c r="M4208" s="174" t="s">
        <v>12857</v>
      </c>
      <c r="N4208" s="176">
        <v>600</v>
      </c>
      <c r="O4208" s="174" t="s">
        <v>3407</v>
      </c>
      <c r="P4208" s="177">
        <v>37498</v>
      </c>
      <c r="Q4208" s="176">
        <v>130</v>
      </c>
      <c r="R4208" s="175">
        <v>346935.01</v>
      </c>
      <c r="S4208" s="175">
        <v>1254303.77</v>
      </c>
      <c r="T4208" s="178">
        <v>0</v>
      </c>
      <c r="U4208" s="96">
        <v>6</v>
      </c>
      <c r="V4208" s="38" t="s">
        <v>116</v>
      </c>
      <c r="W4208" s="38"/>
      <c r="X4208" s="137">
        <v>32024.775600000001</v>
      </c>
      <c r="Y4208" s="138">
        <v>55761</v>
      </c>
      <c r="Z4208" s="179">
        <v>39.166666666666664</v>
      </c>
      <c r="AA4208" s="139">
        <v>2053</v>
      </c>
      <c r="AB4208" s="131"/>
      <c r="AC4208" s="38"/>
      <c r="AD4208" s="140">
        <v>1254303.77</v>
      </c>
      <c r="AE4208" s="141">
        <v>1222278.9944</v>
      </c>
      <c r="AF4208" s="141">
        <v>1190254.2187999999</v>
      </c>
      <c r="AG4208" s="141">
        <v>1158229.4431999999</v>
      </c>
      <c r="AH4208" s="141">
        <v>1126204.6675999998</v>
      </c>
      <c r="AI4208" s="141">
        <v>1094179.8919999998</v>
      </c>
      <c r="AJ4208" s="141">
        <v>1062155.1163999997</v>
      </c>
      <c r="AK4208" s="141">
        <v>1030130.3407999997</v>
      </c>
      <c r="AL4208" s="141">
        <v>998105.5651999996</v>
      </c>
      <c r="AM4208" s="141">
        <v>966080.78959999955</v>
      </c>
      <c r="AN4208" s="141">
        <v>934056.0139999995</v>
      </c>
      <c r="AO4208" s="141">
        <v>902031.23839999945</v>
      </c>
      <c r="AP4208" s="141">
        <v>870006.4627999994</v>
      </c>
      <c r="AQ4208" s="141">
        <v>837981.68719999935</v>
      </c>
      <c r="AR4208" s="141">
        <v>805956.91159999929</v>
      </c>
      <c r="AS4208" s="141">
        <v>773932.13599999924</v>
      </c>
      <c r="AT4208" s="141">
        <v>741907.36039999919</v>
      </c>
      <c r="AU4208" s="141">
        <v>709882.58479999914</v>
      </c>
      <c r="AV4208" s="141">
        <v>677857.80919999909</v>
      </c>
      <c r="AW4208" s="141">
        <v>645833.03359999903</v>
      </c>
      <c r="AX4208" s="141">
        <v>613808.25799999898</v>
      </c>
      <c r="AY4208" s="141">
        <v>581783.48239999893</v>
      </c>
      <c r="AZ4208" s="141">
        <v>549758.70679999888</v>
      </c>
      <c r="BA4208" s="141">
        <v>517733.93119999889</v>
      </c>
      <c r="BB4208" s="141">
        <v>485709.15559999889</v>
      </c>
      <c r="BC4208" s="141">
        <v>453684.3799999989</v>
      </c>
      <c r="BD4208" s="141">
        <v>421659.60439999891</v>
      </c>
      <c r="BE4208" s="141">
        <v>389634.82879999891</v>
      </c>
      <c r="BF4208" s="141">
        <v>357610.05319999892</v>
      </c>
      <c r="BG4208" s="141">
        <v>325585.27759999892</v>
      </c>
      <c r="BH4208" s="141">
        <v>293560.50199999893</v>
      </c>
      <c r="BI4208" s="141">
        <v>261535.72639999894</v>
      </c>
      <c r="BJ4208" s="141">
        <v>229510.95079999894</v>
      </c>
      <c r="BK4208" s="141">
        <v>197486.17519999895</v>
      </c>
      <c r="BL4208" s="141">
        <v>165461.39959999896</v>
      </c>
      <c r="BM4208" s="141">
        <v>133436.62399999896</v>
      </c>
      <c r="BN4208" s="141">
        <v>101411.84839999897</v>
      </c>
      <c r="BO4208" s="141">
        <v>69387.072799998976</v>
      </c>
      <c r="BP4208" s="141">
        <v>37362.297199998975</v>
      </c>
    </row>
    <row r="4209" spans="4:68">
      <c r="D4209" s="174" t="s">
        <v>12858</v>
      </c>
      <c r="E4209" s="175">
        <v>284426.09000000003</v>
      </c>
      <c r="F4209" s="174"/>
      <c r="G4209" s="174" t="s">
        <v>3165</v>
      </c>
      <c r="H4209" s="174" t="s">
        <v>182</v>
      </c>
      <c r="I4209" s="174" t="s">
        <v>2664</v>
      </c>
      <c r="J4209" s="174" t="s">
        <v>12859</v>
      </c>
      <c r="K4209" s="174"/>
      <c r="L4209" s="174" t="s">
        <v>5573</v>
      </c>
      <c r="M4209" s="174" t="s">
        <v>250</v>
      </c>
      <c r="N4209" s="176">
        <v>960</v>
      </c>
      <c r="O4209" s="174" t="s">
        <v>3407</v>
      </c>
      <c r="P4209" s="177">
        <v>36616</v>
      </c>
      <c r="Q4209" s="176">
        <v>159</v>
      </c>
      <c r="R4209" s="175">
        <v>47107.99</v>
      </c>
      <c r="S4209" s="175">
        <v>237318.1</v>
      </c>
      <c r="T4209" s="178">
        <v>0</v>
      </c>
      <c r="U4209" s="96">
        <v>15</v>
      </c>
      <c r="V4209" s="38" t="s">
        <v>125</v>
      </c>
      <c r="W4209" s="38"/>
      <c r="X4209" s="137">
        <v>3555.3261250000005</v>
      </c>
      <c r="Y4209" s="138">
        <v>65836</v>
      </c>
      <c r="Z4209" s="179">
        <v>66.75</v>
      </c>
      <c r="AA4209" s="139">
        <v>2080</v>
      </c>
      <c r="AB4209" s="131"/>
      <c r="AC4209" s="38"/>
      <c r="AD4209" s="140">
        <v>237318.1</v>
      </c>
      <c r="AE4209" s="141">
        <v>233762.77387500001</v>
      </c>
      <c r="AF4209" s="141">
        <v>230207.44775000002</v>
      </c>
      <c r="AG4209" s="141">
        <v>226652.12162500003</v>
      </c>
      <c r="AH4209" s="141">
        <v>223096.79550000004</v>
      </c>
      <c r="AI4209" s="141">
        <v>219541.46937500004</v>
      </c>
      <c r="AJ4209" s="141">
        <v>215986.14325000005</v>
      </c>
      <c r="AK4209" s="141">
        <v>212430.81712500006</v>
      </c>
      <c r="AL4209" s="141">
        <v>208875.49100000007</v>
      </c>
      <c r="AM4209" s="141">
        <v>205320.16487500007</v>
      </c>
      <c r="AN4209" s="141">
        <v>201764.83875000008</v>
      </c>
      <c r="AO4209" s="141">
        <v>198209.51262500009</v>
      </c>
      <c r="AP4209" s="141">
        <v>194654.1865000001</v>
      </c>
      <c r="AQ4209" s="141">
        <v>191098.86037500011</v>
      </c>
      <c r="AR4209" s="141">
        <v>187543.53425000011</v>
      </c>
      <c r="AS4209" s="141">
        <v>183988.20812500012</v>
      </c>
      <c r="AT4209" s="141">
        <v>180432.88200000013</v>
      </c>
      <c r="AU4209" s="141">
        <v>176877.55587500014</v>
      </c>
      <c r="AV4209" s="141">
        <v>173322.22975000014</v>
      </c>
      <c r="AW4209" s="141">
        <v>169766.90362500015</v>
      </c>
      <c r="AX4209" s="141">
        <v>166211.57750000016</v>
      </c>
      <c r="AY4209" s="141">
        <v>162656.25137500017</v>
      </c>
      <c r="AZ4209" s="141">
        <v>159100.92525000017</v>
      </c>
      <c r="BA4209" s="141">
        <v>155545.59912500018</v>
      </c>
      <c r="BB4209" s="141">
        <v>151990.27300000019</v>
      </c>
      <c r="BC4209" s="141">
        <v>148434.9468750002</v>
      </c>
      <c r="BD4209" s="141">
        <v>144879.62075000021</v>
      </c>
      <c r="BE4209" s="141">
        <v>141324.29462500021</v>
      </c>
      <c r="BF4209" s="141">
        <v>137768.96850000022</v>
      </c>
      <c r="BG4209" s="141">
        <v>134213.64237500023</v>
      </c>
      <c r="BH4209" s="141">
        <v>130658.31625000022</v>
      </c>
      <c r="BI4209" s="141">
        <v>127102.99012500021</v>
      </c>
      <c r="BJ4209" s="141">
        <v>123547.66400000021</v>
      </c>
      <c r="BK4209" s="141">
        <v>119992.3378750002</v>
      </c>
      <c r="BL4209" s="141">
        <v>116437.01175000019</v>
      </c>
      <c r="BM4209" s="141">
        <v>112881.68562500019</v>
      </c>
      <c r="BN4209" s="141">
        <v>109326.35950000018</v>
      </c>
      <c r="BO4209" s="141">
        <v>105771.03337500017</v>
      </c>
      <c r="BP4209" s="141">
        <v>102215.70725000017</v>
      </c>
    </row>
    <row r="4210" spans="4:68">
      <c r="D4210" s="174" t="s">
        <v>12860</v>
      </c>
      <c r="E4210" s="175">
        <v>24803958.93</v>
      </c>
      <c r="F4210" s="174"/>
      <c r="G4210" s="174" t="s">
        <v>1308</v>
      </c>
      <c r="H4210" s="174" t="s">
        <v>174</v>
      </c>
      <c r="I4210" s="174" t="s">
        <v>2666</v>
      </c>
      <c r="J4210" s="174" t="s">
        <v>12861</v>
      </c>
      <c r="K4210" s="174"/>
      <c r="L4210" s="174" t="s">
        <v>4377</v>
      </c>
      <c r="M4210" s="174" t="s">
        <v>12718</v>
      </c>
      <c r="N4210" s="176">
        <v>960</v>
      </c>
      <c r="O4210" s="174" t="s">
        <v>3407</v>
      </c>
      <c r="P4210" s="177">
        <v>40086</v>
      </c>
      <c r="Q4210" s="176">
        <v>45</v>
      </c>
      <c r="R4210" s="175">
        <v>1162685.55</v>
      </c>
      <c r="S4210" s="175">
        <v>23641273.379999999</v>
      </c>
      <c r="T4210" s="178">
        <v>0</v>
      </c>
      <c r="U4210" s="96">
        <v>5</v>
      </c>
      <c r="V4210" s="38" t="s">
        <v>115</v>
      </c>
      <c r="W4210" s="38"/>
      <c r="X4210" s="137">
        <v>310049.48662499996</v>
      </c>
      <c r="Y4210" s="138">
        <v>69306</v>
      </c>
      <c r="Z4210" s="179">
        <v>76.25</v>
      </c>
      <c r="AA4210" s="139">
        <v>2090</v>
      </c>
      <c r="AB4210" s="131"/>
      <c r="AC4210" s="38"/>
      <c r="AD4210" s="140">
        <v>23641273.379999999</v>
      </c>
      <c r="AE4210" s="141">
        <v>23331223.893374998</v>
      </c>
      <c r="AF4210" s="141">
        <v>23021174.406749997</v>
      </c>
      <c r="AG4210" s="141">
        <v>22711124.920124996</v>
      </c>
      <c r="AH4210" s="141">
        <v>22401075.433499996</v>
      </c>
      <c r="AI4210" s="141">
        <v>22091025.946874995</v>
      </c>
      <c r="AJ4210" s="141">
        <v>21780976.460249994</v>
      </c>
      <c r="AK4210" s="141">
        <v>21470926.973624993</v>
      </c>
      <c r="AL4210" s="141">
        <v>21160877.486999992</v>
      </c>
      <c r="AM4210" s="141">
        <v>20850828.000374991</v>
      </c>
      <c r="AN4210" s="141">
        <v>20540778.513749991</v>
      </c>
      <c r="AO4210" s="141">
        <v>20230729.02712499</v>
      </c>
      <c r="AP4210" s="141">
        <v>19920679.540499989</v>
      </c>
      <c r="AQ4210" s="141">
        <v>19610630.053874988</v>
      </c>
      <c r="AR4210" s="141">
        <v>19300580.567249987</v>
      </c>
      <c r="AS4210" s="141">
        <v>18990531.080624986</v>
      </c>
      <c r="AT4210" s="141">
        <v>18680481.593999986</v>
      </c>
      <c r="AU4210" s="141">
        <v>18370432.107374985</v>
      </c>
      <c r="AV4210" s="141">
        <v>18060382.620749984</v>
      </c>
      <c r="AW4210" s="141">
        <v>17750333.134124983</v>
      </c>
      <c r="AX4210" s="141">
        <v>17440283.647499982</v>
      </c>
      <c r="AY4210" s="141">
        <v>17130234.160874981</v>
      </c>
      <c r="AZ4210" s="141">
        <v>16820184.674249981</v>
      </c>
      <c r="BA4210" s="141">
        <v>16510135.18762498</v>
      </c>
      <c r="BB4210" s="141">
        <v>16200085.700999979</v>
      </c>
      <c r="BC4210" s="141">
        <v>15890036.214374978</v>
      </c>
      <c r="BD4210" s="141">
        <v>15579986.727749977</v>
      </c>
      <c r="BE4210" s="141">
        <v>15269937.241124976</v>
      </c>
      <c r="BF4210" s="141">
        <v>14959887.754499976</v>
      </c>
      <c r="BG4210" s="141">
        <v>14649838.267874975</v>
      </c>
      <c r="BH4210" s="141">
        <v>14339788.781249974</v>
      </c>
      <c r="BI4210" s="141">
        <v>14029739.294624973</v>
      </c>
      <c r="BJ4210" s="141">
        <v>13719689.807999972</v>
      </c>
      <c r="BK4210" s="141">
        <v>13409640.321374971</v>
      </c>
      <c r="BL4210" s="141">
        <v>13099590.834749971</v>
      </c>
      <c r="BM4210" s="141">
        <v>12789541.34812497</v>
      </c>
      <c r="BN4210" s="141">
        <v>12479491.861499969</v>
      </c>
      <c r="BO4210" s="141">
        <v>12169442.374874968</v>
      </c>
      <c r="BP4210" s="141">
        <v>11859392.888249967</v>
      </c>
    </row>
    <row r="4211" spans="4:68">
      <c r="D4211" s="174" t="s">
        <v>12862</v>
      </c>
      <c r="E4211" s="175">
        <v>5884.04</v>
      </c>
      <c r="F4211" s="174"/>
      <c r="G4211" s="174" t="s">
        <v>1308</v>
      </c>
      <c r="H4211" s="174" t="s">
        <v>174</v>
      </c>
      <c r="I4211" s="174" t="s">
        <v>2668</v>
      </c>
      <c r="J4211" s="174" t="s">
        <v>12863</v>
      </c>
      <c r="K4211" s="174"/>
      <c r="L4211" s="174" t="s">
        <v>4377</v>
      </c>
      <c r="M4211" s="174" t="s">
        <v>12718</v>
      </c>
      <c r="N4211" s="176">
        <v>960</v>
      </c>
      <c r="O4211" s="174" t="s">
        <v>3407</v>
      </c>
      <c r="P4211" s="177">
        <v>40086</v>
      </c>
      <c r="Q4211" s="176">
        <v>45</v>
      </c>
      <c r="R4211" s="175">
        <v>275.81</v>
      </c>
      <c r="S4211" s="175">
        <v>5608.23</v>
      </c>
      <c r="T4211" s="178">
        <v>0</v>
      </c>
      <c r="U4211" s="96">
        <v>5</v>
      </c>
      <c r="V4211" s="38" t="s">
        <v>115</v>
      </c>
      <c r="W4211" s="38"/>
      <c r="X4211" s="137">
        <v>73.5505</v>
      </c>
      <c r="Y4211" s="138">
        <v>69306</v>
      </c>
      <c r="Z4211" s="179">
        <v>76.25</v>
      </c>
      <c r="AA4211" s="139">
        <v>2090</v>
      </c>
      <c r="AB4211" s="131"/>
      <c r="AC4211" s="38"/>
      <c r="AD4211" s="140">
        <v>5608.23</v>
      </c>
      <c r="AE4211" s="141">
        <v>5534.6794999999993</v>
      </c>
      <c r="AF4211" s="141">
        <v>5461.128999999999</v>
      </c>
      <c r="AG4211" s="141">
        <v>5387.5784999999987</v>
      </c>
      <c r="AH4211" s="141">
        <v>5314.0279999999984</v>
      </c>
      <c r="AI4211" s="141">
        <v>5240.4774999999981</v>
      </c>
      <c r="AJ4211" s="141">
        <v>5166.9269999999979</v>
      </c>
      <c r="AK4211" s="141">
        <v>5093.3764999999976</v>
      </c>
      <c r="AL4211" s="141">
        <v>5019.8259999999973</v>
      </c>
      <c r="AM4211" s="141">
        <v>4946.275499999997</v>
      </c>
      <c r="AN4211" s="141">
        <v>4872.7249999999967</v>
      </c>
      <c r="AO4211" s="141">
        <v>4799.1744999999964</v>
      </c>
      <c r="AP4211" s="141">
        <v>4725.6239999999962</v>
      </c>
      <c r="AQ4211" s="141">
        <v>4652.0734999999959</v>
      </c>
      <c r="AR4211" s="141">
        <v>4578.5229999999956</v>
      </c>
      <c r="AS4211" s="141">
        <v>4504.9724999999953</v>
      </c>
      <c r="AT4211" s="141">
        <v>4431.421999999995</v>
      </c>
      <c r="AU4211" s="141">
        <v>4357.8714999999947</v>
      </c>
      <c r="AV4211" s="141">
        <v>4284.3209999999945</v>
      </c>
      <c r="AW4211" s="141">
        <v>4210.7704999999942</v>
      </c>
      <c r="AX4211" s="141">
        <v>4137.2199999999939</v>
      </c>
      <c r="AY4211" s="141">
        <v>4063.6694999999941</v>
      </c>
      <c r="AZ4211" s="141">
        <v>3990.1189999999942</v>
      </c>
      <c r="BA4211" s="141">
        <v>3916.5684999999944</v>
      </c>
      <c r="BB4211" s="141">
        <v>3843.0179999999946</v>
      </c>
      <c r="BC4211" s="141">
        <v>3769.4674999999947</v>
      </c>
      <c r="BD4211" s="141">
        <v>3695.9169999999949</v>
      </c>
      <c r="BE4211" s="141">
        <v>3622.3664999999951</v>
      </c>
      <c r="BF4211" s="141">
        <v>3548.8159999999953</v>
      </c>
      <c r="BG4211" s="141">
        <v>3475.2654999999954</v>
      </c>
      <c r="BH4211" s="141">
        <v>3401.7149999999956</v>
      </c>
      <c r="BI4211" s="141">
        <v>3328.1644999999958</v>
      </c>
      <c r="BJ4211" s="141">
        <v>3254.6139999999959</v>
      </c>
      <c r="BK4211" s="141">
        <v>3181.0634999999961</v>
      </c>
      <c r="BL4211" s="141">
        <v>3107.5129999999963</v>
      </c>
      <c r="BM4211" s="141">
        <v>3033.9624999999965</v>
      </c>
      <c r="BN4211" s="141">
        <v>2960.4119999999966</v>
      </c>
      <c r="BO4211" s="141">
        <v>2886.8614999999968</v>
      </c>
      <c r="BP4211" s="141">
        <v>2813.310999999997</v>
      </c>
    </row>
    <row r="4212" spans="4:68">
      <c r="D4212" s="174" t="s">
        <v>12864</v>
      </c>
      <c r="E4212" s="175">
        <v>8994556.2899999991</v>
      </c>
      <c r="F4212" s="174"/>
      <c r="G4212" s="174" t="s">
        <v>1308</v>
      </c>
      <c r="H4212" s="174" t="s">
        <v>174</v>
      </c>
      <c r="I4212" s="174" t="s">
        <v>2670</v>
      </c>
      <c r="J4212" s="174" t="s">
        <v>2671</v>
      </c>
      <c r="K4212" s="174"/>
      <c r="L4212" s="174" t="s">
        <v>4377</v>
      </c>
      <c r="M4212" s="174" t="s">
        <v>12718</v>
      </c>
      <c r="N4212" s="176">
        <v>960</v>
      </c>
      <c r="O4212" s="174" t="s">
        <v>3407</v>
      </c>
      <c r="P4212" s="177">
        <v>40086</v>
      </c>
      <c r="Q4212" s="176">
        <v>45</v>
      </c>
      <c r="R4212" s="175">
        <v>421619.81</v>
      </c>
      <c r="S4212" s="175">
        <v>8572936.4800000004</v>
      </c>
      <c r="T4212" s="178">
        <v>0</v>
      </c>
      <c r="U4212" s="96">
        <v>5</v>
      </c>
      <c r="V4212" s="38" t="s">
        <v>115</v>
      </c>
      <c r="W4212" s="38"/>
      <c r="X4212" s="137">
        <v>112431.95362499998</v>
      </c>
      <c r="Y4212" s="138">
        <v>69306</v>
      </c>
      <c r="Z4212" s="179">
        <v>76.25</v>
      </c>
      <c r="AA4212" s="139">
        <v>2090</v>
      </c>
      <c r="AB4212" s="131"/>
      <c r="AC4212" s="38"/>
      <c r="AD4212" s="140">
        <v>8572936.4800000004</v>
      </c>
      <c r="AE4212" s="141">
        <v>8460504.5263750013</v>
      </c>
      <c r="AF4212" s="141">
        <v>8348072.5727500012</v>
      </c>
      <c r="AG4212" s="141">
        <v>8235640.6191250011</v>
      </c>
      <c r="AH4212" s="141">
        <v>8123208.6655000011</v>
      </c>
      <c r="AI4212" s="141">
        <v>8010776.711875001</v>
      </c>
      <c r="AJ4212" s="141">
        <v>7898344.7582500009</v>
      </c>
      <c r="AK4212" s="141">
        <v>7785912.8046250008</v>
      </c>
      <c r="AL4212" s="141">
        <v>7673480.8510000007</v>
      </c>
      <c r="AM4212" s="141">
        <v>7561048.8973750006</v>
      </c>
      <c r="AN4212" s="141">
        <v>7448616.9437500006</v>
      </c>
      <c r="AO4212" s="141">
        <v>7336184.9901250005</v>
      </c>
      <c r="AP4212" s="141">
        <v>7223753.0365000004</v>
      </c>
      <c r="AQ4212" s="141">
        <v>7111321.0828750003</v>
      </c>
      <c r="AR4212" s="141">
        <v>6998889.1292500002</v>
      </c>
      <c r="AS4212" s="141">
        <v>6886457.1756250001</v>
      </c>
      <c r="AT4212" s="141">
        <v>6774025.2220000001</v>
      </c>
      <c r="AU4212" s="141">
        <v>6661593.268375</v>
      </c>
      <c r="AV4212" s="141">
        <v>6549161.3147499999</v>
      </c>
      <c r="AW4212" s="141">
        <v>6436729.3611249998</v>
      </c>
      <c r="AX4212" s="141">
        <v>6324297.4074999997</v>
      </c>
      <c r="AY4212" s="141">
        <v>6211865.4538749997</v>
      </c>
      <c r="AZ4212" s="141">
        <v>6099433.5002499996</v>
      </c>
      <c r="BA4212" s="141">
        <v>5987001.5466249995</v>
      </c>
      <c r="BB4212" s="141">
        <v>5874569.5929999994</v>
      </c>
      <c r="BC4212" s="141">
        <v>5762137.6393749993</v>
      </c>
      <c r="BD4212" s="141">
        <v>5649705.6857499992</v>
      </c>
      <c r="BE4212" s="141">
        <v>5537273.7321249992</v>
      </c>
      <c r="BF4212" s="141">
        <v>5424841.7784999991</v>
      </c>
      <c r="BG4212" s="141">
        <v>5312409.824874999</v>
      </c>
      <c r="BH4212" s="141">
        <v>5199977.8712499989</v>
      </c>
      <c r="BI4212" s="141">
        <v>5087545.9176249988</v>
      </c>
      <c r="BJ4212" s="141">
        <v>4975113.9639999988</v>
      </c>
      <c r="BK4212" s="141">
        <v>4862682.0103749987</v>
      </c>
      <c r="BL4212" s="141">
        <v>4750250.0567499986</v>
      </c>
      <c r="BM4212" s="141">
        <v>4637818.1031249985</v>
      </c>
      <c r="BN4212" s="141">
        <v>4525386.1494999984</v>
      </c>
      <c r="BO4212" s="141">
        <v>4412954.1958749983</v>
      </c>
      <c r="BP4212" s="141">
        <v>4300522.2422499983</v>
      </c>
    </row>
    <row r="4213" spans="4:68">
      <c r="D4213" s="174" t="s">
        <v>12865</v>
      </c>
      <c r="E4213" s="175">
        <v>7126757.25</v>
      </c>
      <c r="F4213" s="174"/>
      <c r="G4213" s="174" t="s">
        <v>1308</v>
      </c>
      <c r="H4213" s="174" t="s">
        <v>174</v>
      </c>
      <c r="I4213" s="174" t="s">
        <v>2672</v>
      </c>
      <c r="J4213" s="174" t="s">
        <v>12866</v>
      </c>
      <c r="K4213" s="174"/>
      <c r="L4213" s="174" t="s">
        <v>4377</v>
      </c>
      <c r="M4213" s="174" t="s">
        <v>12718</v>
      </c>
      <c r="N4213" s="176">
        <v>960</v>
      </c>
      <c r="O4213" s="174" t="s">
        <v>3407</v>
      </c>
      <c r="P4213" s="177">
        <v>40086</v>
      </c>
      <c r="Q4213" s="176">
        <v>45</v>
      </c>
      <c r="R4213" s="175">
        <v>334066.71999999997</v>
      </c>
      <c r="S4213" s="175">
        <v>6792690.5300000003</v>
      </c>
      <c r="T4213" s="178">
        <v>0</v>
      </c>
      <c r="U4213" s="96">
        <v>5</v>
      </c>
      <c r="V4213" s="38" t="s">
        <v>115</v>
      </c>
      <c r="W4213" s="38"/>
      <c r="X4213" s="137">
        <v>89084.465625000012</v>
      </c>
      <c r="Y4213" s="138">
        <v>69306</v>
      </c>
      <c r="Z4213" s="179">
        <v>76.25</v>
      </c>
      <c r="AA4213" s="139">
        <v>2090</v>
      </c>
      <c r="AB4213" s="131"/>
      <c r="AC4213" s="38"/>
      <c r="AD4213" s="140">
        <v>6792690.5300000003</v>
      </c>
      <c r="AE4213" s="141">
        <v>6703606.0643750001</v>
      </c>
      <c r="AF4213" s="141">
        <v>6614521.5987499999</v>
      </c>
      <c r="AG4213" s="141">
        <v>6525437.1331249997</v>
      </c>
      <c r="AH4213" s="141">
        <v>6436352.6674999995</v>
      </c>
      <c r="AI4213" s="141">
        <v>6347268.2018749993</v>
      </c>
      <c r="AJ4213" s="141">
        <v>6258183.7362499991</v>
      </c>
      <c r="AK4213" s="141">
        <v>6169099.270624999</v>
      </c>
      <c r="AL4213" s="141">
        <v>6080014.8049999988</v>
      </c>
      <c r="AM4213" s="141">
        <v>5990930.3393749986</v>
      </c>
      <c r="AN4213" s="141">
        <v>5901845.8737499984</v>
      </c>
      <c r="AO4213" s="141">
        <v>5812761.4081249982</v>
      </c>
      <c r="AP4213" s="141">
        <v>5723676.942499998</v>
      </c>
      <c r="AQ4213" s="141">
        <v>5634592.4768749978</v>
      </c>
      <c r="AR4213" s="141">
        <v>5545508.0112499977</v>
      </c>
      <c r="AS4213" s="141">
        <v>5456423.5456249975</v>
      </c>
      <c r="AT4213" s="141">
        <v>5367339.0799999973</v>
      </c>
      <c r="AU4213" s="141">
        <v>5278254.6143749971</v>
      </c>
      <c r="AV4213" s="141">
        <v>5189170.1487499969</v>
      </c>
      <c r="AW4213" s="141">
        <v>5100085.6831249967</v>
      </c>
      <c r="AX4213" s="141">
        <v>5011001.2174999965</v>
      </c>
      <c r="AY4213" s="141">
        <v>4921916.7518749963</v>
      </c>
      <c r="AZ4213" s="141">
        <v>4832832.2862499962</v>
      </c>
      <c r="BA4213" s="141">
        <v>4743747.820624996</v>
      </c>
      <c r="BB4213" s="141">
        <v>4654663.3549999958</v>
      </c>
      <c r="BC4213" s="141">
        <v>4565578.8893749956</v>
      </c>
      <c r="BD4213" s="141">
        <v>4476494.4237499954</v>
      </c>
      <c r="BE4213" s="141">
        <v>4387409.9581249952</v>
      </c>
      <c r="BF4213" s="141">
        <v>4298325.492499995</v>
      </c>
      <c r="BG4213" s="141">
        <v>4209241.0268749949</v>
      </c>
      <c r="BH4213" s="141">
        <v>4120156.5612499947</v>
      </c>
      <c r="BI4213" s="141">
        <v>4031072.0956249945</v>
      </c>
      <c r="BJ4213" s="141">
        <v>3941987.6299999943</v>
      </c>
      <c r="BK4213" s="141">
        <v>3852903.1643749941</v>
      </c>
      <c r="BL4213" s="141">
        <v>3763818.6987499939</v>
      </c>
      <c r="BM4213" s="141">
        <v>3674734.2331249937</v>
      </c>
      <c r="BN4213" s="141">
        <v>3585649.7674999936</v>
      </c>
      <c r="BO4213" s="141">
        <v>3496565.3018749934</v>
      </c>
      <c r="BP4213" s="141">
        <v>3407480.8362499932</v>
      </c>
    </row>
    <row r="4214" spans="4:68">
      <c r="D4214" s="174" t="s">
        <v>12867</v>
      </c>
      <c r="E4214" s="175">
        <v>144969862.88</v>
      </c>
      <c r="F4214" s="174"/>
      <c r="G4214" s="174" t="s">
        <v>1308</v>
      </c>
      <c r="H4214" s="174" t="s">
        <v>174</v>
      </c>
      <c r="I4214" s="174" t="s">
        <v>1321</v>
      </c>
      <c r="J4214" s="174" t="s">
        <v>12868</v>
      </c>
      <c r="K4214" s="174"/>
      <c r="L4214" s="174" t="s">
        <v>4377</v>
      </c>
      <c r="M4214" s="174" t="s">
        <v>12718</v>
      </c>
      <c r="N4214" s="176">
        <v>960</v>
      </c>
      <c r="O4214" s="174" t="s">
        <v>3407</v>
      </c>
      <c r="P4214" s="177">
        <v>40086</v>
      </c>
      <c r="Q4214" s="176">
        <v>45</v>
      </c>
      <c r="R4214" s="175">
        <v>6795462.2699999996</v>
      </c>
      <c r="S4214" s="175">
        <v>138174400.61000001</v>
      </c>
      <c r="T4214" s="178">
        <v>0</v>
      </c>
      <c r="U4214" s="96">
        <v>5</v>
      </c>
      <c r="V4214" s="38" t="s">
        <v>115</v>
      </c>
      <c r="W4214" s="38"/>
      <c r="X4214" s="137">
        <v>1812123.2860000001</v>
      </c>
      <c r="Y4214" s="138">
        <v>69306</v>
      </c>
      <c r="Z4214" s="179">
        <v>76.25</v>
      </c>
      <c r="AA4214" s="139">
        <v>2090</v>
      </c>
      <c r="AB4214" s="131"/>
      <c r="AC4214" s="38"/>
      <c r="AD4214" s="140">
        <v>138174400.61000001</v>
      </c>
      <c r="AE4214" s="141">
        <v>136362277.324</v>
      </c>
      <c r="AF4214" s="141">
        <v>134550154.03799999</v>
      </c>
      <c r="AG4214" s="141">
        <v>132738030.75199999</v>
      </c>
      <c r="AH4214" s="141">
        <v>130925907.46599999</v>
      </c>
      <c r="AI4214" s="141">
        <v>129113784.17999999</v>
      </c>
      <c r="AJ4214" s="141">
        <v>127301660.89399999</v>
      </c>
      <c r="AK4214" s="141">
        <v>125489537.608</v>
      </c>
      <c r="AL4214" s="141">
        <v>123677414.322</v>
      </c>
      <c r="AM4214" s="141">
        <v>121865291.036</v>
      </c>
      <c r="AN4214" s="141">
        <v>120053167.75</v>
      </c>
      <c r="AO4214" s="141">
        <v>118241044.464</v>
      </c>
      <c r="AP4214" s="141">
        <v>116428921.178</v>
      </c>
      <c r="AQ4214" s="141">
        <v>114616797.892</v>
      </c>
      <c r="AR4214" s="141">
        <v>112804674.60600001</v>
      </c>
      <c r="AS4214" s="141">
        <v>110992551.32000001</v>
      </c>
      <c r="AT4214" s="141">
        <v>109180428.03400001</v>
      </c>
      <c r="AU4214" s="141">
        <v>107368304.74800001</v>
      </c>
      <c r="AV4214" s="141">
        <v>105556181.46200001</v>
      </c>
      <c r="AW4214" s="141">
        <v>103744058.17600001</v>
      </c>
      <c r="AX4214" s="141">
        <v>101931934.89000002</v>
      </c>
      <c r="AY4214" s="141">
        <v>100119811.60400002</v>
      </c>
      <c r="AZ4214" s="141">
        <v>98307688.318000019</v>
      </c>
      <c r="BA4214" s="141">
        <v>96495565.03200002</v>
      </c>
      <c r="BB4214" s="141">
        <v>94683441.746000022</v>
      </c>
      <c r="BC4214" s="141">
        <v>92871318.460000023</v>
      </c>
      <c r="BD4214" s="141">
        <v>91059195.174000025</v>
      </c>
      <c r="BE4214" s="141">
        <v>89247071.888000026</v>
      </c>
      <c r="BF4214" s="141">
        <v>87434948.602000028</v>
      </c>
      <c r="BG4214" s="141">
        <v>85622825.316000029</v>
      </c>
      <c r="BH4214" s="141">
        <v>83810702.030000031</v>
      </c>
      <c r="BI4214" s="141">
        <v>81998578.744000033</v>
      </c>
      <c r="BJ4214" s="141">
        <v>80186455.458000034</v>
      </c>
      <c r="BK4214" s="141">
        <v>78374332.172000036</v>
      </c>
      <c r="BL4214" s="141">
        <v>76562208.886000037</v>
      </c>
      <c r="BM4214" s="141">
        <v>74750085.600000039</v>
      </c>
      <c r="BN4214" s="141">
        <v>72937962.31400004</v>
      </c>
      <c r="BO4214" s="141">
        <v>71125839.028000042</v>
      </c>
      <c r="BP4214" s="141">
        <v>69313715.742000043</v>
      </c>
    </row>
    <row r="4215" spans="4:68">
      <c r="D4215" s="174" t="s">
        <v>12869</v>
      </c>
      <c r="E4215" s="175">
        <v>1354.51</v>
      </c>
      <c r="F4215" s="174"/>
      <c r="G4215" s="174" t="s">
        <v>1308</v>
      </c>
      <c r="H4215" s="174" t="s">
        <v>174</v>
      </c>
      <c r="I4215" s="174" t="s">
        <v>2675</v>
      </c>
      <c r="J4215" s="174" t="s">
        <v>12870</v>
      </c>
      <c r="K4215" s="174"/>
      <c r="L4215" s="174" t="s">
        <v>4377</v>
      </c>
      <c r="M4215" s="174" t="s">
        <v>12718</v>
      </c>
      <c r="N4215" s="176">
        <v>960</v>
      </c>
      <c r="O4215" s="174" t="s">
        <v>3407</v>
      </c>
      <c r="P4215" s="177">
        <v>40086</v>
      </c>
      <c r="Q4215" s="176">
        <v>45</v>
      </c>
      <c r="R4215" s="175">
        <v>63.48</v>
      </c>
      <c r="S4215" s="175">
        <v>1291.03</v>
      </c>
      <c r="T4215" s="178">
        <v>0</v>
      </c>
      <c r="U4215" s="96">
        <v>5</v>
      </c>
      <c r="V4215" s="38" t="s">
        <v>115</v>
      </c>
      <c r="W4215" s="38"/>
      <c r="X4215" s="137">
        <v>16.931375000000003</v>
      </c>
      <c r="Y4215" s="138">
        <v>69306</v>
      </c>
      <c r="Z4215" s="179">
        <v>76.25</v>
      </c>
      <c r="AA4215" s="139">
        <v>2090</v>
      </c>
      <c r="AB4215" s="131"/>
      <c r="AC4215" s="38"/>
      <c r="AD4215" s="140">
        <v>1291.03</v>
      </c>
      <c r="AE4215" s="141">
        <v>1274.0986250000001</v>
      </c>
      <c r="AF4215" s="141">
        <v>1257.16725</v>
      </c>
      <c r="AG4215" s="141">
        <v>1240.2358749999999</v>
      </c>
      <c r="AH4215" s="141">
        <v>1223.3044999999997</v>
      </c>
      <c r="AI4215" s="141">
        <v>1206.3731249999996</v>
      </c>
      <c r="AJ4215" s="141">
        <v>1189.4417499999995</v>
      </c>
      <c r="AK4215" s="141">
        <v>1172.5103749999994</v>
      </c>
      <c r="AL4215" s="141">
        <v>1155.5789999999993</v>
      </c>
      <c r="AM4215" s="141">
        <v>1138.6476249999992</v>
      </c>
      <c r="AN4215" s="141">
        <v>1121.716249999999</v>
      </c>
      <c r="AO4215" s="141">
        <v>1104.7848749999989</v>
      </c>
      <c r="AP4215" s="141">
        <v>1087.8534999999988</v>
      </c>
      <c r="AQ4215" s="141">
        <v>1070.9221249999987</v>
      </c>
      <c r="AR4215" s="141">
        <v>1053.9907499999986</v>
      </c>
      <c r="AS4215" s="141">
        <v>1037.0593749999985</v>
      </c>
      <c r="AT4215" s="141">
        <v>1020.1279999999985</v>
      </c>
      <c r="AU4215" s="141">
        <v>1003.1966249999984</v>
      </c>
      <c r="AV4215" s="141">
        <v>986.26524999999845</v>
      </c>
      <c r="AW4215" s="141">
        <v>969.33387499999844</v>
      </c>
      <c r="AX4215" s="141">
        <v>952.40249999999844</v>
      </c>
      <c r="AY4215" s="141">
        <v>935.47112499999844</v>
      </c>
      <c r="AZ4215" s="141">
        <v>918.53974999999843</v>
      </c>
      <c r="BA4215" s="141">
        <v>901.60837499999843</v>
      </c>
      <c r="BB4215" s="141">
        <v>884.67699999999843</v>
      </c>
      <c r="BC4215" s="141">
        <v>867.74562499999843</v>
      </c>
      <c r="BD4215" s="141">
        <v>850.81424999999842</v>
      </c>
      <c r="BE4215" s="141">
        <v>833.88287499999842</v>
      </c>
      <c r="BF4215" s="141">
        <v>816.95149999999842</v>
      </c>
      <c r="BG4215" s="141">
        <v>800.02012499999842</v>
      </c>
      <c r="BH4215" s="141">
        <v>783.08874999999841</v>
      </c>
      <c r="BI4215" s="141">
        <v>766.15737499999841</v>
      </c>
      <c r="BJ4215" s="141">
        <v>749.22599999999841</v>
      </c>
      <c r="BK4215" s="141">
        <v>732.2946249999984</v>
      </c>
      <c r="BL4215" s="141">
        <v>715.3632499999984</v>
      </c>
      <c r="BM4215" s="141">
        <v>698.4318749999984</v>
      </c>
      <c r="BN4215" s="141">
        <v>681.5004999999984</v>
      </c>
      <c r="BO4215" s="141">
        <v>664.56912499999839</v>
      </c>
      <c r="BP4215" s="141">
        <v>647.63774999999839</v>
      </c>
    </row>
    <row r="4216" spans="4:68">
      <c r="D4216" s="174" t="s">
        <v>12871</v>
      </c>
      <c r="E4216" s="175">
        <v>53858077.43</v>
      </c>
      <c r="F4216" s="174"/>
      <c r="G4216" s="174" t="s">
        <v>1308</v>
      </c>
      <c r="H4216" s="174" t="s">
        <v>174</v>
      </c>
      <c r="I4216" s="174" t="s">
        <v>2677</v>
      </c>
      <c r="J4216" s="174" t="s">
        <v>12872</v>
      </c>
      <c r="K4216" s="174"/>
      <c r="L4216" s="174" t="s">
        <v>4377</v>
      </c>
      <c r="M4216" s="174" t="s">
        <v>12718</v>
      </c>
      <c r="N4216" s="176">
        <v>960</v>
      </c>
      <c r="O4216" s="174" t="s">
        <v>3407</v>
      </c>
      <c r="P4216" s="177">
        <v>40086</v>
      </c>
      <c r="Q4216" s="176">
        <v>45</v>
      </c>
      <c r="R4216" s="175">
        <v>2524597.35</v>
      </c>
      <c r="S4216" s="175">
        <v>51333480.079999998</v>
      </c>
      <c r="T4216" s="178">
        <v>0</v>
      </c>
      <c r="U4216" s="96">
        <v>5</v>
      </c>
      <c r="V4216" s="38" t="s">
        <v>115</v>
      </c>
      <c r="W4216" s="38"/>
      <c r="X4216" s="137">
        <v>673225.96787500009</v>
      </c>
      <c r="Y4216" s="138">
        <v>69306</v>
      </c>
      <c r="Z4216" s="179">
        <v>76.25</v>
      </c>
      <c r="AA4216" s="139">
        <v>2090</v>
      </c>
      <c r="AB4216" s="131"/>
      <c r="AC4216" s="38"/>
      <c r="AD4216" s="140">
        <v>51333480.079999998</v>
      </c>
      <c r="AE4216" s="141">
        <v>50660254.112124994</v>
      </c>
      <c r="AF4216" s="141">
        <v>49987028.144249991</v>
      </c>
      <c r="AG4216" s="141">
        <v>49313802.176374987</v>
      </c>
      <c r="AH4216" s="141">
        <v>48640576.208499983</v>
      </c>
      <c r="AI4216" s="141">
        <v>47967350.240624979</v>
      </c>
      <c r="AJ4216" s="141">
        <v>47294124.272749975</v>
      </c>
      <c r="AK4216" s="141">
        <v>46620898.304874972</v>
      </c>
      <c r="AL4216" s="141">
        <v>45947672.336999968</v>
      </c>
      <c r="AM4216" s="141">
        <v>45274446.369124964</v>
      </c>
      <c r="AN4216" s="141">
        <v>44601220.40124996</v>
      </c>
      <c r="AO4216" s="141">
        <v>43927994.433374956</v>
      </c>
      <c r="AP4216" s="141">
        <v>43254768.465499952</v>
      </c>
      <c r="AQ4216" s="141">
        <v>42581542.497624949</v>
      </c>
      <c r="AR4216" s="141">
        <v>41908316.529749945</v>
      </c>
      <c r="AS4216" s="141">
        <v>41235090.561874941</v>
      </c>
      <c r="AT4216" s="141">
        <v>40561864.593999937</v>
      </c>
      <c r="AU4216" s="141">
        <v>39888638.626124933</v>
      </c>
      <c r="AV4216" s="141">
        <v>39215412.65824993</v>
      </c>
      <c r="AW4216" s="141">
        <v>38542186.690374926</v>
      </c>
      <c r="AX4216" s="141">
        <v>37868960.722499922</v>
      </c>
      <c r="AY4216" s="141">
        <v>37195734.754624918</v>
      </c>
      <c r="AZ4216" s="141">
        <v>36522508.786749914</v>
      </c>
      <c r="BA4216" s="141">
        <v>35849282.81887491</v>
      </c>
      <c r="BB4216" s="141">
        <v>35176056.850999907</v>
      </c>
      <c r="BC4216" s="141">
        <v>34502830.883124903</v>
      </c>
      <c r="BD4216" s="141">
        <v>33829604.915249899</v>
      </c>
      <c r="BE4216" s="141">
        <v>33156378.947374899</v>
      </c>
      <c r="BF4216" s="141">
        <v>32483152.979499899</v>
      </c>
      <c r="BG4216" s="141">
        <v>31809927.011624899</v>
      </c>
      <c r="BH4216" s="141">
        <v>31136701.043749899</v>
      </c>
      <c r="BI4216" s="141">
        <v>30463475.075874899</v>
      </c>
      <c r="BJ4216" s="141">
        <v>29790249.107999898</v>
      </c>
      <c r="BK4216" s="141">
        <v>29117023.140124898</v>
      </c>
      <c r="BL4216" s="141">
        <v>28443797.172249898</v>
      </c>
      <c r="BM4216" s="141">
        <v>27770571.204374898</v>
      </c>
      <c r="BN4216" s="141">
        <v>27097345.236499898</v>
      </c>
      <c r="BO4216" s="141">
        <v>26424119.268624898</v>
      </c>
      <c r="BP4216" s="141">
        <v>25750893.300749898</v>
      </c>
    </row>
    <row r="4217" spans="4:68">
      <c r="D4217" s="174" t="s">
        <v>12873</v>
      </c>
      <c r="E4217" s="175">
        <v>1783823.72</v>
      </c>
      <c r="F4217" s="174"/>
      <c r="G4217" s="174" t="s">
        <v>1308</v>
      </c>
      <c r="H4217" s="174" t="s">
        <v>174</v>
      </c>
      <c r="I4217" s="174" t="s">
        <v>2679</v>
      </c>
      <c r="J4217" s="174" t="s">
        <v>12874</v>
      </c>
      <c r="K4217" s="174"/>
      <c r="L4217" s="174" t="s">
        <v>12718</v>
      </c>
      <c r="M4217" s="174" t="s">
        <v>4377</v>
      </c>
      <c r="N4217" s="176">
        <v>960</v>
      </c>
      <c r="O4217" s="174" t="s">
        <v>3407</v>
      </c>
      <c r="P4217" s="177">
        <v>40086</v>
      </c>
      <c r="Q4217" s="176">
        <v>45</v>
      </c>
      <c r="R4217" s="175">
        <v>83616.710000000006</v>
      </c>
      <c r="S4217" s="175">
        <v>1700207.01</v>
      </c>
      <c r="T4217" s="178">
        <v>0</v>
      </c>
      <c r="U4217" s="96">
        <v>5</v>
      </c>
      <c r="V4217" s="38" t="s">
        <v>115</v>
      </c>
      <c r="W4217" s="38"/>
      <c r="X4217" s="137">
        <v>22297.7965</v>
      </c>
      <c r="Y4217" s="138">
        <v>69306</v>
      </c>
      <c r="Z4217" s="179">
        <v>76.25</v>
      </c>
      <c r="AA4217" s="139">
        <v>2090</v>
      </c>
      <c r="AB4217" s="131"/>
      <c r="AC4217" s="38"/>
      <c r="AD4217" s="140">
        <v>1700207.01</v>
      </c>
      <c r="AE4217" s="141">
        <v>1677909.2135000001</v>
      </c>
      <c r="AF4217" s="141">
        <v>1655611.4170000001</v>
      </c>
      <c r="AG4217" s="141">
        <v>1633313.6205000002</v>
      </c>
      <c r="AH4217" s="141">
        <v>1611015.8240000003</v>
      </c>
      <c r="AI4217" s="141">
        <v>1588718.0275000003</v>
      </c>
      <c r="AJ4217" s="141">
        <v>1566420.2310000004</v>
      </c>
      <c r="AK4217" s="141">
        <v>1544122.4345000004</v>
      </c>
      <c r="AL4217" s="141">
        <v>1521824.6380000005</v>
      </c>
      <c r="AM4217" s="141">
        <v>1499526.8415000006</v>
      </c>
      <c r="AN4217" s="141">
        <v>1477229.0450000006</v>
      </c>
      <c r="AO4217" s="141">
        <v>1454931.2485000007</v>
      </c>
      <c r="AP4217" s="141">
        <v>1432633.4520000007</v>
      </c>
      <c r="AQ4217" s="141">
        <v>1410335.6555000008</v>
      </c>
      <c r="AR4217" s="141">
        <v>1388037.8590000009</v>
      </c>
      <c r="AS4217" s="141">
        <v>1365740.0625000009</v>
      </c>
      <c r="AT4217" s="141">
        <v>1343442.266000001</v>
      </c>
      <c r="AU4217" s="141">
        <v>1321144.4695000011</v>
      </c>
      <c r="AV4217" s="141">
        <v>1298846.6730000011</v>
      </c>
      <c r="AW4217" s="141">
        <v>1276548.8765000012</v>
      </c>
      <c r="AX4217" s="141">
        <v>1254251.0800000012</v>
      </c>
      <c r="AY4217" s="141">
        <v>1231953.2835000013</v>
      </c>
      <c r="AZ4217" s="141">
        <v>1209655.4870000014</v>
      </c>
      <c r="BA4217" s="141">
        <v>1187357.6905000014</v>
      </c>
      <c r="BB4217" s="141">
        <v>1165059.8940000015</v>
      </c>
      <c r="BC4217" s="141">
        <v>1142762.0975000015</v>
      </c>
      <c r="BD4217" s="141">
        <v>1120464.3010000016</v>
      </c>
      <c r="BE4217" s="141">
        <v>1098166.5045000017</v>
      </c>
      <c r="BF4217" s="141">
        <v>1075868.7080000017</v>
      </c>
      <c r="BG4217" s="141">
        <v>1053570.9115000018</v>
      </c>
      <c r="BH4217" s="141">
        <v>1031273.1150000017</v>
      </c>
      <c r="BI4217" s="141">
        <v>1008975.3185000017</v>
      </c>
      <c r="BJ4217" s="141">
        <v>986677.52200000163</v>
      </c>
      <c r="BK4217" s="141">
        <v>964379.72550000157</v>
      </c>
      <c r="BL4217" s="141">
        <v>942081.92900000152</v>
      </c>
      <c r="BM4217" s="141">
        <v>919784.13250000146</v>
      </c>
      <c r="BN4217" s="141">
        <v>897486.33600000141</v>
      </c>
      <c r="BO4217" s="141">
        <v>875188.53950000135</v>
      </c>
      <c r="BP4217" s="141">
        <v>852890.7430000013</v>
      </c>
    </row>
    <row r="4218" spans="4:68">
      <c r="D4218" s="174" t="s">
        <v>12875</v>
      </c>
      <c r="E4218" s="175">
        <v>42346219.380000003</v>
      </c>
      <c r="F4218" s="174"/>
      <c r="G4218" s="174" t="s">
        <v>1308</v>
      </c>
      <c r="H4218" s="174" t="s">
        <v>174</v>
      </c>
      <c r="I4218" s="174" t="s">
        <v>2681</v>
      </c>
      <c r="J4218" s="174" t="s">
        <v>12876</v>
      </c>
      <c r="K4218" s="174"/>
      <c r="L4218" s="174" t="s">
        <v>4377</v>
      </c>
      <c r="M4218" s="174" t="s">
        <v>12718</v>
      </c>
      <c r="N4218" s="176">
        <v>960</v>
      </c>
      <c r="O4218" s="174" t="s">
        <v>3407</v>
      </c>
      <c r="P4218" s="177">
        <v>40086</v>
      </c>
      <c r="Q4218" s="176">
        <v>45</v>
      </c>
      <c r="R4218" s="175">
        <v>1984979.02</v>
      </c>
      <c r="S4218" s="175">
        <v>40361240.359999999</v>
      </c>
      <c r="T4218" s="178">
        <v>0</v>
      </c>
      <c r="U4218" s="96">
        <v>5</v>
      </c>
      <c r="V4218" s="38" t="s">
        <v>115</v>
      </c>
      <c r="W4218" s="38"/>
      <c r="X4218" s="137">
        <v>529327.74225000013</v>
      </c>
      <c r="Y4218" s="138">
        <v>69306</v>
      </c>
      <c r="Z4218" s="179">
        <v>76.25</v>
      </c>
      <c r="AA4218" s="139">
        <v>2090</v>
      </c>
      <c r="AB4218" s="131"/>
      <c r="AC4218" s="38"/>
      <c r="AD4218" s="140">
        <v>40361240.359999999</v>
      </c>
      <c r="AE4218" s="141">
        <v>39831912.617749996</v>
      </c>
      <c r="AF4218" s="141">
        <v>39302584.875499994</v>
      </c>
      <c r="AG4218" s="141">
        <v>38773257.133249991</v>
      </c>
      <c r="AH4218" s="141">
        <v>38243929.390999988</v>
      </c>
      <c r="AI4218" s="141">
        <v>37714601.648749985</v>
      </c>
      <c r="AJ4218" s="141">
        <v>37185273.906499982</v>
      </c>
      <c r="AK4218" s="141">
        <v>36655946.164249979</v>
      </c>
      <c r="AL4218" s="141">
        <v>36126618.421999976</v>
      </c>
      <c r="AM4218" s="141">
        <v>35597290.679749973</v>
      </c>
      <c r="AN4218" s="141">
        <v>35067962.93749997</v>
      </c>
      <c r="AO4218" s="141">
        <v>34538635.195249967</v>
      </c>
      <c r="AP4218" s="141">
        <v>34009307.452999964</v>
      </c>
      <c r="AQ4218" s="141">
        <v>33479979.710749965</v>
      </c>
      <c r="AR4218" s="141">
        <v>32950651.968499966</v>
      </c>
      <c r="AS4218" s="141">
        <v>32421324.226249967</v>
      </c>
      <c r="AT4218" s="141">
        <v>31891996.483999968</v>
      </c>
      <c r="AU4218" s="141">
        <v>31362668.741749968</v>
      </c>
      <c r="AV4218" s="141">
        <v>30833340.999499969</v>
      </c>
      <c r="AW4218" s="141">
        <v>30304013.25724997</v>
      </c>
      <c r="AX4218" s="141">
        <v>29774685.514999971</v>
      </c>
      <c r="AY4218" s="141">
        <v>29245357.772749972</v>
      </c>
      <c r="AZ4218" s="141">
        <v>28716030.030499972</v>
      </c>
      <c r="BA4218" s="141">
        <v>28186702.288249973</v>
      </c>
      <c r="BB4218" s="141">
        <v>27657374.545999974</v>
      </c>
      <c r="BC4218" s="141">
        <v>27128046.803749975</v>
      </c>
      <c r="BD4218" s="141">
        <v>26598719.061499976</v>
      </c>
      <c r="BE4218" s="141">
        <v>26069391.319249976</v>
      </c>
      <c r="BF4218" s="141">
        <v>25540063.576999977</v>
      </c>
      <c r="BG4218" s="141">
        <v>25010735.834749978</v>
      </c>
      <c r="BH4218" s="141">
        <v>24481408.092499979</v>
      </c>
      <c r="BI4218" s="141">
        <v>23952080.35024998</v>
      </c>
      <c r="BJ4218" s="141">
        <v>23422752.60799998</v>
      </c>
      <c r="BK4218" s="141">
        <v>22893424.865749981</v>
      </c>
      <c r="BL4218" s="141">
        <v>22364097.123499982</v>
      </c>
      <c r="BM4218" s="141">
        <v>21834769.381249983</v>
      </c>
      <c r="BN4218" s="141">
        <v>21305441.638999984</v>
      </c>
      <c r="BO4218" s="141">
        <v>20776113.896749984</v>
      </c>
      <c r="BP4218" s="141">
        <v>20246786.154499985</v>
      </c>
    </row>
    <row r="4219" spans="4:68">
      <c r="D4219" s="174" t="s">
        <v>12877</v>
      </c>
      <c r="E4219" s="175">
        <v>17915255.710000001</v>
      </c>
      <c r="F4219" s="174"/>
      <c r="G4219" s="174" t="s">
        <v>1308</v>
      </c>
      <c r="H4219" s="174" t="s">
        <v>174</v>
      </c>
      <c r="I4219" s="174" t="s">
        <v>1317</v>
      </c>
      <c r="J4219" s="174" t="s">
        <v>12878</v>
      </c>
      <c r="K4219" s="174"/>
      <c r="L4219" s="174" t="s">
        <v>4377</v>
      </c>
      <c r="M4219" s="174" t="s">
        <v>12718</v>
      </c>
      <c r="N4219" s="176">
        <v>960</v>
      </c>
      <c r="O4219" s="174" t="s">
        <v>3407</v>
      </c>
      <c r="P4219" s="177">
        <v>40086</v>
      </c>
      <c r="Q4219" s="176">
        <v>45</v>
      </c>
      <c r="R4219" s="175">
        <v>839777.59</v>
      </c>
      <c r="S4219" s="175">
        <v>17075478.120000001</v>
      </c>
      <c r="T4219" s="178">
        <v>0</v>
      </c>
      <c r="U4219" s="96">
        <v>5</v>
      </c>
      <c r="V4219" s="38" t="s">
        <v>115</v>
      </c>
      <c r="W4219" s="38"/>
      <c r="X4219" s="137">
        <v>223940.696375</v>
      </c>
      <c r="Y4219" s="138">
        <v>69306</v>
      </c>
      <c r="Z4219" s="179">
        <v>76.25</v>
      </c>
      <c r="AA4219" s="139">
        <v>2090</v>
      </c>
      <c r="AB4219" s="131"/>
      <c r="AC4219" s="38"/>
      <c r="AD4219" s="140">
        <v>17075478.120000001</v>
      </c>
      <c r="AE4219" s="141">
        <v>16851537.423625</v>
      </c>
      <c r="AF4219" s="141">
        <v>16627596.72725</v>
      </c>
      <c r="AG4219" s="141">
        <v>16403656.030875001</v>
      </c>
      <c r="AH4219" s="141">
        <v>16179715.334500002</v>
      </c>
      <c r="AI4219" s="141">
        <v>15955774.638125002</v>
      </c>
      <c r="AJ4219" s="141">
        <v>15731833.941750003</v>
      </c>
      <c r="AK4219" s="141">
        <v>15507893.245375004</v>
      </c>
      <c r="AL4219" s="141">
        <v>15283952.549000004</v>
      </c>
      <c r="AM4219" s="141">
        <v>15060011.852625005</v>
      </c>
      <c r="AN4219" s="141">
        <v>14836071.156250006</v>
      </c>
      <c r="AO4219" s="141">
        <v>14612130.459875006</v>
      </c>
      <c r="AP4219" s="141">
        <v>14388189.763500007</v>
      </c>
      <c r="AQ4219" s="141">
        <v>14164249.067125008</v>
      </c>
      <c r="AR4219" s="141">
        <v>13940308.370750008</v>
      </c>
      <c r="AS4219" s="141">
        <v>13716367.674375009</v>
      </c>
      <c r="AT4219" s="141">
        <v>13492426.978000009</v>
      </c>
      <c r="AU4219" s="141">
        <v>13268486.28162501</v>
      </c>
      <c r="AV4219" s="141">
        <v>13044545.585250011</v>
      </c>
      <c r="AW4219" s="141">
        <v>12820604.888875011</v>
      </c>
      <c r="AX4219" s="141">
        <v>12596664.192500012</v>
      </c>
      <c r="AY4219" s="141">
        <v>12372723.496125013</v>
      </c>
      <c r="AZ4219" s="141">
        <v>12148782.799750013</v>
      </c>
      <c r="BA4219" s="141">
        <v>11924842.103375014</v>
      </c>
      <c r="BB4219" s="141">
        <v>11700901.407000015</v>
      </c>
      <c r="BC4219" s="141">
        <v>11476960.710625015</v>
      </c>
      <c r="BD4219" s="141">
        <v>11253020.014250016</v>
      </c>
      <c r="BE4219" s="141">
        <v>11029079.317875016</v>
      </c>
      <c r="BF4219" s="141">
        <v>10805138.621500017</v>
      </c>
      <c r="BG4219" s="141">
        <v>10581197.925125018</v>
      </c>
      <c r="BH4219" s="141">
        <v>10357257.228750018</v>
      </c>
      <c r="BI4219" s="141">
        <v>10133316.532375019</v>
      </c>
      <c r="BJ4219" s="141">
        <v>9909375.8360000197</v>
      </c>
      <c r="BK4219" s="141">
        <v>9685435.1396250203</v>
      </c>
      <c r="BL4219" s="141">
        <v>9461494.443250021</v>
      </c>
      <c r="BM4219" s="141">
        <v>9237553.7468750216</v>
      </c>
      <c r="BN4219" s="141">
        <v>9013613.0505000222</v>
      </c>
      <c r="BO4219" s="141">
        <v>8789672.3541250229</v>
      </c>
      <c r="BP4219" s="141">
        <v>8565731.6577500235</v>
      </c>
    </row>
    <row r="4220" spans="4:68">
      <c r="D4220" s="174" t="s">
        <v>12879</v>
      </c>
      <c r="E4220" s="175">
        <v>19252076.140000001</v>
      </c>
      <c r="F4220" s="174"/>
      <c r="G4220" s="174" t="s">
        <v>1308</v>
      </c>
      <c r="H4220" s="174" t="s">
        <v>174</v>
      </c>
      <c r="I4220" s="174" t="s">
        <v>1315</v>
      </c>
      <c r="J4220" s="174" t="s">
        <v>12880</v>
      </c>
      <c r="K4220" s="174"/>
      <c r="L4220" s="174" t="s">
        <v>4377</v>
      </c>
      <c r="M4220" s="174" t="s">
        <v>12718</v>
      </c>
      <c r="N4220" s="176">
        <v>960</v>
      </c>
      <c r="O4220" s="174" t="s">
        <v>3407</v>
      </c>
      <c r="P4220" s="177">
        <v>40086</v>
      </c>
      <c r="Q4220" s="176">
        <v>45</v>
      </c>
      <c r="R4220" s="175">
        <v>902441.15</v>
      </c>
      <c r="S4220" s="175">
        <v>18349634.989999998</v>
      </c>
      <c r="T4220" s="178">
        <v>0</v>
      </c>
      <c r="U4220" s="96">
        <v>5</v>
      </c>
      <c r="V4220" s="38" t="s">
        <v>115</v>
      </c>
      <c r="W4220" s="38"/>
      <c r="X4220" s="137">
        <v>240650.95175000001</v>
      </c>
      <c r="Y4220" s="138">
        <v>69306</v>
      </c>
      <c r="Z4220" s="179">
        <v>76.25</v>
      </c>
      <c r="AA4220" s="139">
        <v>2090</v>
      </c>
      <c r="AB4220" s="131"/>
      <c r="AC4220" s="38"/>
      <c r="AD4220" s="140">
        <v>18349634.989999998</v>
      </c>
      <c r="AE4220" s="141">
        <v>18108984.038249999</v>
      </c>
      <c r="AF4220" s="141">
        <v>17868333.0865</v>
      </c>
      <c r="AG4220" s="141">
        <v>17627682.134750001</v>
      </c>
      <c r="AH4220" s="141">
        <v>17387031.183000002</v>
      </c>
      <c r="AI4220" s="141">
        <v>17146380.231250003</v>
      </c>
      <c r="AJ4220" s="141">
        <v>16905729.279500004</v>
      </c>
      <c r="AK4220" s="141">
        <v>16665078.327750005</v>
      </c>
      <c r="AL4220" s="141">
        <v>16424427.376000006</v>
      </c>
      <c r="AM4220" s="141">
        <v>16183776.424250007</v>
      </c>
      <c r="AN4220" s="141">
        <v>15943125.472500008</v>
      </c>
      <c r="AO4220" s="141">
        <v>15702474.520750009</v>
      </c>
      <c r="AP4220" s="141">
        <v>15461823.569000009</v>
      </c>
      <c r="AQ4220" s="141">
        <v>15221172.61725001</v>
      </c>
      <c r="AR4220" s="141">
        <v>14980521.665500011</v>
      </c>
      <c r="AS4220" s="141">
        <v>14739870.713750012</v>
      </c>
      <c r="AT4220" s="141">
        <v>14499219.762000013</v>
      </c>
      <c r="AU4220" s="141">
        <v>14258568.810250014</v>
      </c>
      <c r="AV4220" s="141">
        <v>14017917.858500015</v>
      </c>
      <c r="AW4220" s="141">
        <v>13777266.906750016</v>
      </c>
      <c r="AX4220" s="141">
        <v>13536615.955000017</v>
      </c>
      <c r="AY4220" s="141">
        <v>13295965.003250018</v>
      </c>
      <c r="AZ4220" s="141">
        <v>13055314.051500019</v>
      </c>
      <c r="BA4220" s="141">
        <v>12814663.09975002</v>
      </c>
      <c r="BB4220" s="141">
        <v>12574012.148000021</v>
      </c>
      <c r="BC4220" s="141">
        <v>12333361.196250021</v>
      </c>
      <c r="BD4220" s="141">
        <v>12092710.244500022</v>
      </c>
      <c r="BE4220" s="141">
        <v>11852059.292750023</v>
      </c>
      <c r="BF4220" s="141">
        <v>11611408.341000024</v>
      </c>
      <c r="BG4220" s="141">
        <v>11370757.389250025</v>
      </c>
      <c r="BH4220" s="141">
        <v>11130106.437500026</v>
      </c>
      <c r="BI4220" s="141">
        <v>10889455.485750027</v>
      </c>
      <c r="BJ4220" s="141">
        <v>10648804.534000028</v>
      </c>
      <c r="BK4220" s="141">
        <v>10408153.582250029</v>
      </c>
      <c r="BL4220" s="141">
        <v>10167502.63050003</v>
      </c>
      <c r="BM4220" s="141">
        <v>9926851.6787500307</v>
      </c>
      <c r="BN4220" s="141">
        <v>9686200.7270000316</v>
      </c>
      <c r="BO4220" s="141">
        <v>9445549.7752500325</v>
      </c>
      <c r="BP4220" s="141">
        <v>9204898.8235000335</v>
      </c>
    </row>
    <row r="4221" spans="4:68">
      <c r="D4221" s="174" t="s">
        <v>12881</v>
      </c>
      <c r="E4221" s="175">
        <v>3037516.29</v>
      </c>
      <c r="F4221" s="174"/>
      <c r="G4221" s="174" t="s">
        <v>3165</v>
      </c>
      <c r="H4221" s="174" t="s">
        <v>182</v>
      </c>
      <c r="I4221" s="174" t="s">
        <v>2685</v>
      </c>
      <c r="J4221" s="174" t="s">
        <v>12882</v>
      </c>
      <c r="K4221" s="174"/>
      <c r="L4221" s="174" t="s">
        <v>172</v>
      </c>
      <c r="M4221" s="174" t="s">
        <v>250</v>
      </c>
      <c r="N4221" s="176">
        <v>960</v>
      </c>
      <c r="O4221" s="174" t="s">
        <v>3407</v>
      </c>
      <c r="P4221" s="177">
        <v>36616</v>
      </c>
      <c r="Q4221" s="176">
        <v>159</v>
      </c>
      <c r="R4221" s="175">
        <v>503088.59</v>
      </c>
      <c r="S4221" s="175">
        <v>2534427.7000000002</v>
      </c>
      <c r="T4221" s="178">
        <v>0</v>
      </c>
      <c r="U4221" s="96">
        <v>15</v>
      </c>
      <c r="V4221" s="38" t="s">
        <v>125</v>
      </c>
      <c r="W4221" s="38"/>
      <c r="X4221" s="137">
        <v>37968.953625000002</v>
      </c>
      <c r="Y4221" s="138">
        <v>65836</v>
      </c>
      <c r="Z4221" s="179">
        <v>66.75</v>
      </c>
      <c r="AA4221" s="139">
        <v>2080</v>
      </c>
      <c r="AB4221" s="131"/>
      <c r="AC4221" s="38"/>
      <c r="AD4221" s="140">
        <v>2534427.7000000002</v>
      </c>
      <c r="AE4221" s="141">
        <v>2496458.7463750001</v>
      </c>
      <c r="AF4221" s="141">
        <v>2458489.79275</v>
      </c>
      <c r="AG4221" s="141">
        <v>2420520.8391249999</v>
      </c>
      <c r="AH4221" s="141">
        <v>2382551.8854999999</v>
      </c>
      <c r="AI4221" s="141">
        <v>2344582.9318749998</v>
      </c>
      <c r="AJ4221" s="141">
        <v>2306613.9782499997</v>
      </c>
      <c r="AK4221" s="141">
        <v>2268645.0246249996</v>
      </c>
      <c r="AL4221" s="141">
        <v>2230676.0709999995</v>
      </c>
      <c r="AM4221" s="141">
        <v>2192707.1173749994</v>
      </c>
      <c r="AN4221" s="141">
        <v>2154738.1637499994</v>
      </c>
      <c r="AO4221" s="141">
        <v>2116769.2101249993</v>
      </c>
      <c r="AP4221" s="141">
        <v>2078800.2564999992</v>
      </c>
      <c r="AQ4221" s="141">
        <v>2040831.3028749991</v>
      </c>
      <c r="AR4221" s="141">
        <v>2002862.349249999</v>
      </c>
      <c r="AS4221" s="141">
        <v>1964893.395624999</v>
      </c>
      <c r="AT4221" s="141">
        <v>1926924.4419999989</v>
      </c>
      <c r="AU4221" s="141">
        <v>1888955.4883749988</v>
      </c>
      <c r="AV4221" s="141">
        <v>1850986.5347499987</v>
      </c>
      <c r="AW4221" s="141">
        <v>1813017.5811249986</v>
      </c>
      <c r="AX4221" s="141">
        <v>1775048.6274999985</v>
      </c>
      <c r="AY4221" s="141">
        <v>1737079.6738749985</v>
      </c>
      <c r="AZ4221" s="141">
        <v>1699110.7202499984</v>
      </c>
      <c r="BA4221" s="141">
        <v>1661141.7666249983</v>
      </c>
      <c r="BB4221" s="141">
        <v>1623172.8129999982</v>
      </c>
      <c r="BC4221" s="141">
        <v>1585203.8593749981</v>
      </c>
      <c r="BD4221" s="141">
        <v>1547234.9057499981</v>
      </c>
      <c r="BE4221" s="141">
        <v>1509265.952124998</v>
      </c>
      <c r="BF4221" s="141">
        <v>1471296.9984999979</v>
      </c>
      <c r="BG4221" s="141">
        <v>1433328.0448749978</v>
      </c>
      <c r="BH4221" s="141">
        <v>1395359.0912499977</v>
      </c>
      <c r="BI4221" s="141">
        <v>1357390.1376249976</v>
      </c>
      <c r="BJ4221" s="141">
        <v>1319421.1839999976</v>
      </c>
      <c r="BK4221" s="141">
        <v>1281452.2303749975</v>
      </c>
      <c r="BL4221" s="141">
        <v>1243483.2767499974</v>
      </c>
      <c r="BM4221" s="141">
        <v>1205514.3231249973</v>
      </c>
      <c r="BN4221" s="141">
        <v>1167545.3694999972</v>
      </c>
      <c r="BO4221" s="141">
        <v>1129576.4158749972</v>
      </c>
      <c r="BP4221" s="141">
        <v>1091607.4622499971</v>
      </c>
    </row>
    <row r="4222" spans="4:68">
      <c r="D4222" s="174" t="s">
        <v>12883</v>
      </c>
      <c r="E4222" s="175">
        <v>5165711.63</v>
      </c>
      <c r="F4222" s="174"/>
      <c r="G4222" s="174" t="s">
        <v>3165</v>
      </c>
      <c r="H4222" s="174" t="s">
        <v>187</v>
      </c>
      <c r="I4222" s="174" t="s">
        <v>2687</v>
      </c>
      <c r="J4222" s="174" t="s">
        <v>12884</v>
      </c>
      <c r="K4222" s="174"/>
      <c r="L4222" s="174" t="s">
        <v>172</v>
      </c>
      <c r="M4222" s="174" t="s">
        <v>250</v>
      </c>
      <c r="N4222" s="176">
        <v>960</v>
      </c>
      <c r="O4222" s="174" t="s">
        <v>3407</v>
      </c>
      <c r="P4222" s="177">
        <v>36616</v>
      </c>
      <c r="Q4222" s="176">
        <v>159</v>
      </c>
      <c r="R4222" s="175">
        <v>855570.92</v>
      </c>
      <c r="S4222" s="175">
        <v>4310140.71</v>
      </c>
      <c r="T4222" s="178">
        <v>0</v>
      </c>
      <c r="U4222" s="96">
        <v>15</v>
      </c>
      <c r="V4222" s="38" t="s">
        <v>125</v>
      </c>
      <c r="W4222" s="38"/>
      <c r="X4222" s="137">
        <v>64571.395375000007</v>
      </c>
      <c r="Y4222" s="138">
        <v>65836</v>
      </c>
      <c r="Z4222" s="179">
        <v>66.75</v>
      </c>
      <c r="AA4222" s="139">
        <v>2080</v>
      </c>
      <c r="AB4222" s="131"/>
      <c r="AC4222" s="38"/>
      <c r="AD4222" s="140">
        <v>4310140.71</v>
      </c>
      <c r="AE4222" s="141">
        <v>4245569.3146249996</v>
      </c>
      <c r="AF4222" s="141">
        <v>4180997.9192499998</v>
      </c>
      <c r="AG4222" s="141">
        <v>4116426.523875</v>
      </c>
      <c r="AH4222" s="141">
        <v>4051855.1285000001</v>
      </c>
      <c r="AI4222" s="141">
        <v>3987283.7331250003</v>
      </c>
      <c r="AJ4222" s="141">
        <v>3922712.3377500004</v>
      </c>
      <c r="AK4222" s="141">
        <v>3858140.9423750006</v>
      </c>
      <c r="AL4222" s="141">
        <v>3793569.5470000007</v>
      </c>
      <c r="AM4222" s="141">
        <v>3728998.1516250009</v>
      </c>
      <c r="AN4222" s="141">
        <v>3664426.756250001</v>
      </c>
      <c r="AO4222" s="141">
        <v>3599855.3608750012</v>
      </c>
      <c r="AP4222" s="141">
        <v>3535283.9655000013</v>
      </c>
      <c r="AQ4222" s="141">
        <v>3470712.5701250015</v>
      </c>
      <c r="AR4222" s="141">
        <v>3406141.1747500016</v>
      </c>
      <c r="AS4222" s="141">
        <v>3341569.7793750018</v>
      </c>
      <c r="AT4222" s="141">
        <v>3276998.3840000019</v>
      </c>
      <c r="AU4222" s="141">
        <v>3212426.9886250021</v>
      </c>
      <c r="AV4222" s="141">
        <v>3147855.5932500022</v>
      </c>
      <c r="AW4222" s="141">
        <v>3083284.1978750024</v>
      </c>
      <c r="AX4222" s="141">
        <v>3018712.8025000026</v>
      </c>
      <c r="AY4222" s="141">
        <v>2954141.4071250027</v>
      </c>
      <c r="AZ4222" s="141">
        <v>2889570.0117500029</v>
      </c>
      <c r="BA4222" s="141">
        <v>2824998.616375003</v>
      </c>
      <c r="BB4222" s="141">
        <v>2760427.2210000032</v>
      </c>
      <c r="BC4222" s="141">
        <v>2695855.8256250033</v>
      </c>
      <c r="BD4222" s="141">
        <v>2631284.4302500035</v>
      </c>
      <c r="BE4222" s="141">
        <v>2566713.0348750036</v>
      </c>
      <c r="BF4222" s="141">
        <v>2502141.6395000038</v>
      </c>
      <c r="BG4222" s="141">
        <v>2437570.2441250039</v>
      </c>
      <c r="BH4222" s="141">
        <v>2372998.8487500041</v>
      </c>
      <c r="BI4222" s="141">
        <v>2308427.4533750042</v>
      </c>
      <c r="BJ4222" s="141">
        <v>2243856.0580000044</v>
      </c>
      <c r="BK4222" s="141">
        <v>2179284.6626250045</v>
      </c>
      <c r="BL4222" s="141">
        <v>2114713.2672500047</v>
      </c>
      <c r="BM4222" s="141">
        <v>2050141.8718750046</v>
      </c>
      <c r="BN4222" s="141">
        <v>1985570.4765000045</v>
      </c>
      <c r="BO4222" s="141">
        <v>1920999.0811250044</v>
      </c>
      <c r="BP4222" s="141">
        <v>1856427.6857500044</v>
      </c>
    </row>
    <row r="4223" spans="4:68">
      <c r="D4223" s="174" t="s">
        <v>12885</v>
      </c>
      <c r="E4223" s="175">
        <v>2435204.87</v>
      </c>
      <c r="F4223" s="174"/>
      <c r="G4223" s="174" t="s">
        <v>3165</v>
      </c>
      <c r="H4223" s="174" t="s">
        <v>187</v>
      </c>
      <c r="I4223" s="174" t="s">
        <v>2689</v>
      </c>
      <c r="J4223" s="174" t="s">
        <v>12886</v>
      </c>
      <c r="K4223" s="174"/>
      <c r="L4223" s="174" t="s">
        <v>172</v>
      </c>
      <c r="M4223" s="174" t="s">
        <v>250</v>
      </c>
      <c r="N4223" s="176">
        <v>960</v>
      </c>
      <c r="O4223" s="174" t="s">
        <v>3407</v>
      </c>
      <c r="P4223" s="177">
        <v>36616</v>
      </c>
      <c r="Q4223" s="176">
        <v>159</v>
      </c>
      <c r="R4223" s="175">
        <v>403330.79</v>
      </c>
      <c r="S4223" s="175">
        <v>2031874.08</v>
      </c>
      <c r="T4223" s="178">
        <v>0</v>
      </c>
      <c r="U4223" s="96">
        <v>15</v>
      </c>
      <c r="V4223" s="38" t="s">
        <v>125</v>
      </c>
      <c r="W4223" s="38"/>
      <c r="X4223" s="137">
        <v>30440.060875000003</v>
      </c>
      <c r="Y4223" s="138">
        <v>65836</v>
      </c>
      <c r="Z4223" s="179">
        <v>66.75</v>
      </c>
      <c r="AA4223" s="139">
        <v>2080</v>
      </c>
      <c r="AB4223" s="131"/>
      <c r="AC4223" s="38"/>
      <c r="AD4223" s="140">
        <v>2031874.08</v>
      </c>
      <c r="AE4223" s="141">
        <v>2001434.0191250001</v>
      </c>
      <c r="AF4223" s="141">
        <v>1970993.9582500001</v>
      </c>
      <c r="AG4223" s="141">
        <v>1940553.8973750002</v>
      </c>
      <c r="AH4223" s="141">
        <v>1910113.8365000002</v>
      </c>
      <c r="AI4223" s="141">
        <v>1879673.7756250002</v>
      </c>
      <c r="AJ4223" s="141">
        <v>1849233.7147500003</v>
      </c>
      <c r="AK4223" s="141">
        <v>1818793.6538750003</v>
      </c>
      <c r="AL4223" s="141">
        <v>1788353.5930000003</v>
      </c>
      <c r="AM4223" s="141">
        <v>1757913.5321250004</v>
      </c>
      <c r="AN4223" s="141">
        <v>1727473.4712500004</v>
      </c>
      <c r="AO4223" s="141">
        <v>1697033.4103750004</v>
      </c>
      <c r="AP4223" s="141">
        <v>1666593.3495000005</v>
      </c>
      <c r="AQ4223" s="141">
        <v>1636153.2886250005</v>
      </c>
      <c r="AR4223" s="141">
        <v>1605713.2277500005</v>
      </c>
      <c r="AS4223" s="141">
        <v>1575273.1668750006</v>
      </c>
      <c r="AT4223" s="141">
        <v>1544833.1060000006</v>
      </c>
      <c r="AU4223" s="141">
        <v>1514393.0451250006</v>
      </c>
      <c r="AV4223" s="141">
        <v>1483952.9842500007</v>
      </c>
      <c r="AW4223" s="141">
        <v>1453512.9233750007</v>
      </c>
      <c r="AX4223" s="141">
        <v>1423072.8625000007</v>
      </c>
      <c r="AY4223" s="141">
        <v>1392632.8016250008</v>
      </c>
      <c r="AZ4223" s="141">
        <v>1362192.7407500008</v>
      </c>
      <c r="BA4223" s="141">
        <v>1331752.6798750008</v>
      </c>
      <c r="BB4223" s="141">
        <v>1301312.6190000009</v>
      </c>
      <c r="BC4223" s="141">
        <v>1270872.5581250009</v>
      </c>
      <c r="BD4223" s="141">
        <v>1240432.4972500009</v>
      </c>
      <c r="BE4223" s="141">
        <v>1209992.436375001</v>
      </c>
      <c r="BF4223" s="141">
        <v>1179552.375500001</v>
      </c>
      <c r="BG4223" s="141">
        <v>1149112.314625001</v>
      </c>
      <c r="BH4223" s="141">
        <v>1118672.2537500011</v>
      </c>
      <c r="BI4223" s="141">
        <v>1088232.1928750011</v>
      </c>
      <c r="BJ4223" s="141">
        <v>1057792.1320000011</v>
      </c>
      <c r="BK4223" s="141">
        <v>1027352.0711250012</v>
      </c>
      <c r="BL4223" s="141">
        <v>996912.01025000121</v>
      </c>
      <c r="BM4223" s="141">
        <v>966471.94937500125</v>
      </c>
      <c r="BN4223" s="141">
        <v>936031.88850000128</v>
      </c>
      <c r="BO4223" s="141">
        <v>905591.82762500132</v>
      </c>
      <c r="BP4223" s="141">
        <v>875151.76675000135</v>
      </c>
    </row>
    <row r="4224" spans="4:68">
      <c r="D4224" s="174" t="s">
        <v>12887</v>
      </c>
      <c r="E4224" s="175">
        <v>4587558.3</v>
      </c>
      <c r="F4224" s="174"/>
      <c r="G4224" s="174" t="s">
        <v>3165</v>
      </c>
      <c r="H4224" s="174" t="s">
        <v>187</v>
      </c>
      <c r="I4224" s="174" t="s">
        <v>2691</v>
      </c>
      <c r="J4224" s="174" t="s">
        <v>12888</v>
      </c>
      <c r="K4224" s="174"/>
      <c r="L4224" s="174" t="s">
        <v>172</v>
      </c>
      <c r="M4224" s="174" t="s">
        <v>250</v>
      </c>
      <c r="N4224" s="176">
        <v>960</v>
      </c>
      <c r="O4224" s="174" t="s">
        <v>3407</v>
      </c>
      <c r="P4224" s="177">
        <v>36616</v>
      </c>
      <c r="Q4224" s="176">
        <v>159</v>
      </c>
      <c r="R4224" s="175">
        <v>759814.23</v>
      </c>
      <c r="S4224" s="175">
        <v>3827744.07</v>
      </c>
      <c r="T4224" s="178">
        <v>0</v>
      </c>
      <c r="U4224" s="96">
        <v>15</v>
      </c>
      <c r="V4224" s="38" t="s">
        <v>125</v>
      </c>
      <c r="W4224" s="38"/>
      <c r="X4224" s="137">
        <v>57344.478749999995</v>
      </c>
      <c r="Y4224" s="138">
        <v>65836</v>
      </c>
      <c r="Z4224" s="179">
        <v>66.75</v>
      </c>
      <c r="AA4224" s="139">
        <v>2080</v>
      </c>
      <c r="AB4224" s="131"/>
      <c r="AC4224" s="38"/>
      <c r="AD4224" s="140">
        <v>3827744.07</v>
      </c>
      <c r="AE4224" s="141">
        <v>3770399.5912500001</v>
      </c>
      <c r="AF4224" s="141">
        <v>3713055.1125000003</v>
      </c>
      <c r="AG4224" s="141">
        <v>3655710.6337500005</v>
      </c>
      <c r="AH4224" s="141">
        <v>3598366.1550000007</v>
      </c>
      <c r="AI4224" s="141">
        <v>3541021.6762500009</v>
      </c>
      <c r="AJ4224" s="141">
        <v>3483677.1975000012</v>
      </c>
      <c r="AK4224" s="141">
        <v>3426332.7187500014</v>
      </c>
      <c r="AL4224" s="141">
        <v>3368988.2400000016</v>
      </c>
      <c r="AM4224" s="141">
        <v>3311643.7612500018</v>
      </c>
      <c r="AN4224" s="141">
        <v>3254299.2825000021</v>
      </c>
      <c r="AO4224" s="141">
        <v>3196954.8037500023</v>
      </c>
      <c r="AP4224" s="141">
        <v>3139610.3250000025</v>
      </c>
      <c r="AQ4224" s="141">
        <v>3082265.8462500027</v>
      </c>
      <c r="AR4224" s="141">
        <v>3024921.367500003</v>
      </c>
      <c r="AS4224" s="141">
        <v>2967576.8887500032</v>
      </c>
      <c r="AT4224" s="141">
        <v>2910232.4100000034</v>
      </c>
      <c r="AU4224" s="141">
        <v>2852887.9312500036</v>
      </c>
      <c r="AV4224" s="141">
        <v>2795543.4525000039</v>
      </c>
      <c r="AW4224" s="141">
        <v>2738198.9737500041</v>
      </c>
      <c r="AX4224" s="141">
        <v>2680854.4950000043</v>
      </c>
      <c r="AY4224" s="141">
        <v>2623510.0162500045</v>
      </c>
      <c r="AZ4224" s="141">
        <v>2566165.5375000047</v>
      </c>
      <c r="BA4224" s="141">
        <v>2508821.058750005</v>
      </c>
      <c r="BB4224" s="141">
        <v>2451476.5800000052</v>
      </c>
      <c r="BC4224" s="141">
        <v>2394132.1012500054</v>
      </c>
      <c r="BD4224" s="141">
        <v>2336787.6225000056</v>
      </c>
      <c r="BE4224" s="141">
        <v>2279443.1437500059</v>
      </c>
      <c r="BF4224" s="141">
        <v>2222098.6650000061</v>
      </c>
      <c r="BG4224" s="141">
        <v>2164754.1862500063</v>
      </c>
      <c r="BH4224" s="141">
        <v>2107409.7075000065</v>
      </c>
      <c r="BI4224" s="141">
        <v>2050065.2287500065</v>
      </c>
      <c r="BJ4224" s="141">
        <v>1992720.7500000065</v>
      </c>
      <c r="BK4224" s="141">
        <v>1935376.2712500065</v>
      </c>
      <c r="BL4224" s="141">
        <v>1878031.7925000065</v>
      </c>
      <c r="BM4224" s="141">
        <v>1820687.3137500065</v>
      </c>
      <c r="BN4224" s="141">
        <v>1763342.8350000065</v>
      </c>
      <c r="BO4224" s="141">
        <v>1705998.3562500065</v>
      </c>
      <c r="BP4224" s="141">
        <v>1648653.8775000065</v>
      </c>
    </row>
    <row r="4225" spans="4:68">
      <c r="D4225" s="174" t="s">
        <v>12889</v>
      </c>
      <c r="E4225" s="175">
        <v>6717954.7300000004</v>
      </c>
      <c r="F4225" s="174"/>
      <c r="G4225" s="174" t="s">
        <v>3165</v>
      </c>
      <c r="H4225" s="174" t="s">
        <v>187</v>
      </c>
      <c r="I4225" s="174" t="s">
        <v>2693</v>
      </c>
      <c r="J4225" s="174" t="s">
        <v>12890</v>
      </c>
      <c r="K4225" s="174"/>
      <c r="L4225" s="174" t="s">
        <v>172</v>
      </c>
      <c r="M4225" s="174" t="s">
        <v>250</v>
      </c>
      <c r="N4225" s="176">
        <v>960</v>
      </c>
      <c r="O4225" s="174" t="s">
        <v>3407</v>
      </c>
      <c r="P4225" s="177">
        <v>36616</v>
      </c>
      <c r="Q4225" s="176">
        <v>159</v>
      </c>
      <c r="R4225" s="175">
        <v>1112661.2</v>
      </c>
      <c r="S4225" s="175">
        <v>5605293.5300000003</v>
      </c>
      <c r="T4225" s="178">
        <v>0</v>
      </c>
      <c r="U4225" s="96">
        <v>15</v>
      </c>
      <c r="V4225" s="38" t="s">
        <v>125</v>
      </c>
      <c r="W4225" s="38"/>
      <c r="X4225" s="137">
        <v>83974.434125</v>
      </c>
      <c r="Y4225" s="138">
        <v>65836</v>
      </c>
      <c r="Z4225" s="179">
        <v>66.75</v>
      </c>
      <c r="AA4225" s="139">
        <v>2080</v>
      </c>
      <c r="AB4225" s="131"/>
      <c r="AC4225" s="38"/>
      <c r="AD4225" s="140">
        <v>5605293.5300000003</v>
      </c>
      <c r="AE4225" s="141">
        <v>5521319.0958750006</v>
      </c>
      <c r="AF4225" s="141">
        <v>5437344.6617500009</v>
      </c>
      <c r="AG4225" s="141">
        <v>5353370.2276250012</v>
      </c>
      <c r="AH4225" s="141">
        <v>5269395.7935000015</v>
      </c>
      <c r="AI4225" s="141">
        <v>5185421.3593750019</v>
      </c>
      <c r="AJ4225" s="141">
        <v>5101446.9252500022</v>
      </c>
      <c r="AK4225" s="141">
        <v>5017472.4911250025</v>
      </c>
      <c r="AL4225" s="141">
        <v>4933498.0570000028</v>
      </c>
      <c r="AM4225" s="141">
        <v>4849523.6228750031</v>
      </c>
      <c r="AN4225" s="141">
        <v>4765549.1887500035</v>
      </c>
      <c r="AO4225" s="141">
        <v>4681574.7546250038</v>
      </c>
      <c r="AP4225" s="141">
        <v>4597600.3205000041</v>
      </c>
      <c r="AQ4225" s="141">
        <v>4513625.8863750044</v>
      </c>
      <c r="AR4225" s="141">
        <v>4429651.4522500047</v>
      </c>
      <c r="AS4225" s="141">
        <v>4345677.0181250051</v>
      </c>
      <c r="AT4225" s="141">
        <v>4261702.5840000054</v>
      </c>
      <c r="AU4225" s="141">
        <v>4177728.1498750052</v>
      </c>
      <c r="AV4225" s="141">
        <v>4093753.7157500051</v>
      </c>
      <c r="AW4225" s="141">
        <v>4009779.281625005</v>
      </c>
      <c r="AX4225" s="141">
        <v>3925804.8475000048</v>
      </c>
      <c r="AY4225" s="141">
        <v>3841830.4133750047</v>
      </c>
      <c r="AZ4225" s="141">
        <v>3757855.9792500045</v>
      </c>
      <c r="BA4225" s="141">
        <v>3673881.5451250044</v>
      </c>
      <c r="BB4225" s="141">
        <v>3589907.1110000042</v>
      </c>
      <c r="BC4225" s="141">
        <v>3505932.6768750041</v>
      </c>
      <c r="BD4225" s="141">
        <v>3421958.2427500039</v>
      </c>
      <c r="BE4225" s="141">
        <v>3337983.8086250038</v>
      </c>
      <c r="BF4225" s="141">
        <v>3254009.3745000036</v>
      </c>
      <c r="BG4225" s="141">
        <v>3170034.9403750035</v>
      </c>
      <c r="BH4225" s="141">
        <v>3086060.5062500034</v>
      </c>
      <c r="BI4225" s="141">
        <v>3002086.0721250032</v>
      </c>
      <c r="BJ4225" s="141">
        <v>2918111.6380000031</v>
      </c>
      <c r="BK4225" s="141">
        <v>2834137.2038750029</v>
      </c>
      <c r="BL4225" s="141">
        <v>2750162.7697500028</v>
      </c>
      <c r="BM4225" s="141">
        <v>2666188.3356250026</v>
      </c>
      <c r="BN4225" s="141">
        <v>2582213.9015000025</v>
      </c>
      <c r="BO4225" s="141">
        <v>2498239.4673750023</v>
      </c>
      <c r="BP4225" s="141">
        <v>2414265.0332500022</v>
      </c>
    </row>
    <row r="4226" spans="4:68">
      <c r="D4226" s="174" t="s">
        <v>12891</v>
      </c>
      <c r="E4226" s="175">
        <v>5789577.7000000002</v>
      </c>
      <c r="F4226" s="174"/>
      <c r="G4226" s="174" t="s">
        <v>3165</v>
      </c>
      <c r="H4226" s="174" t="s">
        <v>187</v>
      </c>
      <c r="I4226" s="174" t="s">
        <v>2695</v>
      </c>
      <c r="J4226" s="174" t="s">
        <v>12892</v>
      </c>
      <c r="K4226" s="174"/>
      <c r="L4226" s="174" t="s">
        <v>172</v>
      </c>
      <c r="M4226" s="174" t="s">
        <v>250</v>
      </c>
      <c r="N4226" s="176">
        <v>960</v>
      </c>
      <c r="O4226" s="174" t="s">
        <v>3407</v>
      </c>
      <c r="P4226" s="177">
        <v>36616</v>
      </c>
      <c r="Q4226" s="176">
        <v>159</v>
      </c>
      <c r="R4226" s="175">
        <v>958898.79</v>
      </c>
      <c r="S4226" s="175">
        <v>4830678.91</v>
      </c>
      <c r="T4226" s="178">
        <v>0</v>
      </c>
      <c r="U4226" s="96">
        <v>15</v>
      </c>
      <c r="V4226" s="38" t="s">
        <v>125</v>
      </c>
      <c r="W4226" s="38"/>
      <c r="X4226" s="137">
        <v>72369.721250000002</v>
      </c>
      <c r="Y4226" s="138">
        <v>65836</v>
      </c>
      <c r="Z4226" s="179">
        <v>66.75</v>
      </c>
      <c r="AA4226" s="139">
        <v>2080</v>
      </c>
      <c r="AB4226" s="131"/>
      <c r="AC4226" s="38"/>
      <c r="AD4226" s="140">
        <v>4830678.91</v>
      </c>
      <c r="AE4226" s="141">
        <v>4758309.1887499997</v>
      </c>
      <c r="AF4226" s="141">
        <v>4685939.4674999993</v>
      </c>
      <c r="AG4226" s="141">
        <v>4613569.7462499989</v>
      </c>
      <c r="AH4226" s="141">
        <v>4541200.0249999985</v>
      </c>
      <c r="AI4226" s="141">
        <v>4468830.3037499981</v>
      </c>
      <c r="AJ4226" s="141">
        <v>4396460.5824999977</v>
      </c>
      <c r="AK4226" s="141">
        <v>4324090.8612499973</v>
      </c>
      <c r="AL4226" s="141">
        <v>4251721.1399999969</v>
      </c>
      <c r="AM4226" s="141">
        <v>4179351.4187499969</v>
      </c>
      <c r="AN4226" s="141">
        <v>4106981.697499997</v>
      </c>
      <c r="AO4226" s="141">
        <v>4034611.976249997</v>
      </c>
      <c r="AP4226" s="141">
        <v>3962242.2549999971</v>
      </c>
      <c r="AQ4226" s="141">
        <v>3889872.5337499972</v>
      </c>
      <c r="AR4226" s="141">
        <v>3817502.8124999972</v>
      </c>
      <c r="AS4226" s="141">
        <v>3745133.0912499973</v>
      </c>
      <c r="AT4226" s="141">
        <v>3672763.3699999973</v>
      </c>
      <c r="AU4226" s="141">
        <v>3600393.6487499974</v>
      </c>
      <c r="AV4226" s="141">
        <v>3528023.9274999974</v>
      </c>
      <c r="AW4226" s="141">
        <v>3455654.2062499975</v>
      </c>
      <c r="AX4226" s="141">
        <v>3383284.4849999975</v>
      </c>
      <c r="AY4226" s="141">
        <v>3310914.7637499976</v>
      </c>
      <c r="AZ4226" s="141">
        <v>3238545.0424999977</v>
      </c>
      <c r="BA4226" s="141">
        <v>3166175.3212499977</v>
      </c>
      <c r="BB4226" s="141">
        <v>3093805.5999999978</v>
      </c>
      <c r="BC4226" s="141">
        <v>3021435.8787499978</v>
      </c>
      <c r="BD4226" s="141">
        <v>2949066.1574999979</v>
      </c>
      <c r="BE4226" s="141">
        <v>2876696.4362499979</v>
      </c>
      <c r="BF4226" s="141">
        <v>2804326.714999998</v>
      </c>
      <c r="BG4226" s="141">
        <v>2731956.993749998</v>
      </c>
      <c r="BH4226" s="141">
        <v>2659587.2724999981</v>
      </c>
      <c r="BI4226" s="141">
        <v>2587217.5512499982</v>
      </c>
      <c r="BJ4226" s="141">
        <v>2514847.8299999982</v>
      </c>
      <c r="BK4226" s="141">
        <v>2442478.1087499983</v>
      </c>
      <c r="BL4226" s="141">
        <v>2370108.3874999983</v>
      </c>
      <c r="BM4226" s="141">
        <v>2297738.6662499984</v>
      </c>
      <c r="BN4226" s="141">
        <v>2225368.9449999984</v>
      </c>
      <c r="BO4226" s="141">
        <v>2152999.2237499985</v>
      </c>
      <c r="BP4226" s="141">
        <v>2080629.5024999985</v>
      </c>
    </row>
    <row r="4227" spans="4:68">
      <c r="D4227" s="174" t="s">
        <v>12893</v>
      </c>
      <c r="E4227" s="175">
        <v>346197.34</v>
      </c>
      <c r="F4227" s="174"/>
      <c r="G4227" s="174" t="s">
        <v>3165</v>
      </c>
      <c r="H4227" s="174" t="s">
        <v>174</v>
      </c>
      <c r="I4227" s="174" t="s">
        <v>2697</v>
      </c>
      <c r="J4227" s="174" t="s">
        <v>12894</v>
      </c>
      <c r="K4227" s="174"/>
      <c r="L4227" s="174" t="s">
        <v>4439</v>
      </c>
      <c r="M4227" s="174" t="s">
        <v>5240</v>
      </c>
      <c r="N4227" s="176">
        <v>960</v>
      </c>
      <c r="O4227" s="174" t="s">
        <v>3407</v>
      </c>
      <c r="P4227" s="177">
        <v>36616</v>
      </c>
      <c r="Q4227" s="176">
        <v>159</v>
      </c>
      <c r="R4227" s="175">
        <v>57338.85</v>
      </c>
      <c r="S4227" s="175">
        <v>288858.49</v>
      </c>
      <c r="T4227" s="178">
        <v>0</v>
      </c>
      <c r="U4227" s="96">
        <v>6</v>
      </c>
      <c r="V4227" s="38" t="s">
        <v>116</v>
      </c>
      <c r="W4227" s="38"/>
      <c r="X4227" s="137">
        <v>4327.4667499999996</v>
      </c>
      <c r="Y4227" s="138">
        <v>65836</v>
      </c>
      <c r="Z4227" s="179">
        <v>66.75</v>
      </c>
      <c r="AA4227" s="139">
        <v>2080</v>
      </c>
      <c r="AB4227" s="131"/>
      <c r="AC4227" s="38"/>
      <c r="AD4227" s="140">
        <v>288858.49</v>
      </c>
      <c r="AE4227" s="141">
        <v>284531.02324999997</v>
      </c>
      <c r="AF4227" s="141">
        <v>280203.55649999995</v>
      </c>
      <c r="AG4227" s="141">
        <v>275876.08974999993</v>
      </c>
      <c r="AH4227" s="141">
        <v>271548.62299999991</v>
      </c>
      <c r="AI4227" s="141">
        <v>267221.15624999988</v>
      </c>
      <c r="AJ4227" s="141">
        <v>262893.68949999986</v>
      </c>
      <c r="AK4227" s="141">
        <v>258566.22274999987</v>
      </c>
      <c r="AL4227" s="141">
        <v>254238.75599999988</v>
      </c>
      <c r="AM4227" s="141">
        <v>249911.28924999989</v>
      </c>
      <c r="AN4227" s="141">
        <v>245583.82249999989</v>
      </c>
      <c r="AO4227" s="141">
        <v>241256.3557499999</v>
      </c>
      <c r="AP4227" s="141">
        <v>236928.88899999991</v>
      </c>
      <c r="AQ4227" s="141">
        <v>232601.42224999992</v>
      </c>
      <c r="AR4227" s="141">
        <v>228273.95549999992</v>
      </c>
      <c r="AS4227" s="141">
        <v>223946.48874999993</v>
      </c>
      <c r="AT4227" s="141">
        <v>219619.02199999994</v>
      </c>
      <c r="AU4227" s="141">
        <v>215291.55524999995</v>
      </c>
      <c r="AV4227" s="141">
        <v>210964.08849999995</v>
      </c>
      <c r="AW4227" s="141">
        <v>206636.62174999996</v>
      </c>
      <c r="AX4227" s="141">
        <v>202309.15499999997</v>
      </c>
      <c r="AY4227" s="141">
        <v>197981.68824999998</v>
      </c>
      <c r="AZ4227" s="141">
        <v>193654.22149999999</v>
      </c>
      <c r="BA4227" s="141">
        <v>189326.75474999999</v>
      </c>
      <c r="BB4227" s="141">
        <v>184999.288</v>
      </c>
      <c r="BC4227" s="141">
        <v>180671.82125000001</v>
      </c>
      <c r="BD4227" s="141">
        <v>176344.35450000002</v>
      </c>
      <c r="BE4227" s="141">
        <v>172016.88775000002</v>
      </c>
      <c r="BF4227" s="141">
        <v>167689.42100000003</v>
      </c>
      <c r="BG4227" s="141">
        <v>163361.95425000004</v>
      </c>
      <c r="BH4227" s="141">
        <v>159034.48750000005</v>
      </c>
      <c r="BI4227" s="141">
        <v>154707.02075000005</v>
      </c>
      <c r="BJ4227" s="141">
        <v>150379.55400000006</v>
      </c>
      <c r="BK4227" s="141">
        <v>146052.08725000007</v>
      </c>
      <c r="BL4227" s="141">
        <v>141724.62050000008</v>
      </c>
      <c r="BM4227" s="141">
        <v>137397.15375000008</v>
      </c>
      <c r="BN4227" s="141">
        <v>133069.68700000009</v>
      </c>
      <c r="BO4227" s="141">
        <v>128742.2202500001</v>
      </c>
      <c r="BP4227" s="141">
        <v>124414.75350000011</v>
      </c>
    </row>
    <row r="4228" spans="4:68">
      <c r="D4228" s="174" t="s">
        <v>12895</v>
      </c>
      <c r="E4228" s="175">
        <v>7067966.5800000001</v>
      </c>
      <c r="F4228" s="174"/>
      <c r="G4228" s="174" t="s">
        <v>3165</v>
      </c>
      <c r="H4228" s="174" t="s">
        <v>187</v>
      </c>
      <c r="I4228" s="174" t="s">
        <v>2699</v>
      </c>
      <c r="J4228" s="174" t="s">
        <v>12896</v>
      </c>
      <c r="K4228" s="174"/>
      <c r="L4228" s="174" t="s">
        <v>172</v>
      </c>
      <c r="M4228" s="174" t="s">
        <v>250</v>
      </c>
      <c r="N4228" s="176">
        <v>960</v>
      </c>
      <c r="O4228" s="174" t="s">
        <v>3407</v>
      </c>
      <c r="P4228" s="177">
        <v>36616</v>
      </c>
      <c r="Q4228" s="176">
        <v>159</v>
      </c>
      <c r="R4228" s="175">
        <v>1170631.94</v>
      </c>
      <c r="S4228" s="175">
        <v>5897334.6399999997</v>
      </c>
      <c r="T4228" s="178">
        <v>0</v>
      </c>
      <c r="U4228" s="96">
        <v>15</v>
      </c>
      <c r="V4228" s="38" t="s">
        <v>125</v>
      </c>
      <c r="W4228" s="38"/>
      <c r="X4228" s="137">
        <v>88349.582250000007</v>
      </c>
      <c r="Y4228" s="138">
        <v>65836</v>
      </c>
      <c r="Z4228" s="179">
        <v>66.75</v>
      </c>
      <c r="AA4228" s="139">
        <v>2080</v>
      </c>
      <c r="AB4228" s="131"/>
      <c r="AC4228" s="38"/>
      <c r="AD4228" s="140">
        <v>5897334.6399999997</v>
      </c>
      <c r="AE4228" s="141">
        <v>5808985.0577499997</v>
      </c>
      <c r="AF4228" s="141">
        <v>5720635.4754999997</v>
      </c>
      <c r="AG4228" s="141">
        <v>5632285.8932499997</v>
      </c>
      <c r="AH4228" s="141">
        <v>5543936.3109999998</v>
      </c>
      <c r="AI4228" s="141">
        <v>5455586.7287499998</v>
      </c>
      <c r="AJ4228" s="141">
        <v>5367237.1464999998</v>
      </c>
      <c r="AK4228" s="141">
        <v>5278887.5642499998</v>
      </c>
      <c r="AL4228" s="141">
        <v>5190537.9819999998</v>
      </c>
      <c r="AM4228" s="141">
        <v>5102188.3997499999</v>
      </c>
      <c r="AN4228" s="141">
        <v>5013838.8174999999</v>
      </c>
      <c r="AO4228" s="141">
        <v>4925489.2352499999</v>
      </c>
      <c r="AP4228" s="141">
        <v>4837139.6529999999</v>
      </c>
      <c r="AQ4228" s="141">
        <v>4748790.07075</v>
      </c>
      <c r="AR4228" s="141">
        <v>4660440.4885</v>
      </c>
      <c r="AS4228" s="141">
        <v>4572090.90625</v>
      </c>
      <c r="AT4228" s="141">
        <v>4483741.324</v>
      </c>
      <c r="AU4228" s="141">
        <v>4395391.74175</v>
      </c>
      <c r="AV4228" s="141">
        <v>4307042.1595000001</v>
      </c>
      <c r="AW4228" s="141">
        <v>4218692.5772500001</v>
      </c>
      <c r="AX4228" s="141">
        <v>4130342.9950000001</v>
      </c>
      <c r="AY4228" s="141">
        <v>4041993.4127500001</v>
      </c>
      <c r="AZ4228" s="141">
        <v>3953643.8305000002</v>
      </c>
      <c r="BA4228" s="141">
        <v>3865294.2482500002</v>
      </c>
      <c r="BB4228" s="141">
        <v>3776944.6660000002</v>
      </c>
      <c r="BC4228" s="141">
        <v>3688595.0837500002</v>
      </c>
      <c r="BD4228" s="141">
        <v>3600245.5015000002</v>
      </c>
      <c r="BE4228" s="141">
        <v>3511895.9192500003</v>
      </c>
      <c r="BF4228" s="141">
        <v>3423546.3370000003</v>
      </c>
      <c r="BG4228" s="141">
        <v>3335196.7547500003</v>
      </c>
      <c r="BH4228" s="141">
        <v>3246847.1725000003</v>
      </c>
      <c r="BI4228" s="141">
        <v>3158497.5902500004</v>
      </c>
      <c r="BJ4228" s="141">
        <v>3070148.0080000004</v>
      </c>
      <c r="BK4228" s="141">
        <v>2981798.4257500004</v>
      </c>
      <c r="BL4228" s="141">
        <v>2893448.8435000004</v>
      </c>
      <c r="BM4228" s="141">
        <v>2805099.2612500004</v>
      </c>
      <c r="BN4228" s="141">
        <v>2716749.6790000005</v>
      </c>
      <c r="BO4228" s="141">
        <v>2628400.0967500005</v>
      </c>
      <c r="BP4228" s="141">
        <v>2540050.5145000005</v>
      </c>
    </row>
    <row r="4229" spans="4:68" ht="15.75">
      <c r="D4229" s="174" t="s">
        <v>12897</v>
      </c>
      <c r="E4229" s="175">
        <v>114799.8</v>
      </c>
      <c r="F4229" s="174"/>
      <c r="G4229" s="174" t="s">
        <v>12427</v>
      </c>
      <c r="H4229" s="174" t="s">
        <v>179</v>
      </c>
      <c r="I4229" s="174" t="s">
        <v>12898</v>
      </c>
      <c r="J4229" s="174" t="s">
        <v>12794</v>
      </c>
      <c r="K4229" s="174"/>
      <c r="L4229" s="174" t="s">
        <v>7136</v>
      </c>
      <c r="M4229" s="174" t="s">
        <v>7202</v>
      </c>
      <c r="N4229" s="176">
        <v>600</v>
      </c>
      <c r="O4229" s="174" t="s">
        <v>3407</v>
      </c>
      <c r="P4229" s="177">
        <v>35612</v>
      </c>
      <c r="Q4229" s="176">
        <v>192</v>
      </c>
      <c r="R4229" s="175">
        <v>36544.51</v>
      </c>
      <c r="S4229" s="175">
        <v>78255.289999999994</v>
      </c>
      <c r="T4229" s="161">
        <v>0</v>
      </c>
      <c r="U4229" s="96">
        <v>11</v>
      </c>
      <c r="V4229" s="38" t="s">
        <v>121</v>
      </c>
      <c r="W4229" s="38"/>
      <c r="X4229" s="137">
        <v>2295.9960000000001</v>
      </c>
      <c r="Y4229" s="138">
        <v>53874</v>
      </c>
      <c r="Z4229" s="179">
        <v>34</v>
      </c>
      <c r="AA4229" s="139">
        <v>2047</v>
      </c>
      <c r="AB4229" s="131"/>
      <c r="AC4229" s="38"/>
      <c r="AD4229" s="140">
        <v>78255.289999999994</v>
      </c>
      <c r="AE4229" s="141">
        <v>75959.293999999994</v>
      </c>
      <c r="AF4229" s="141">
        <v>73663.297999999995</v>
      </c>
      <c r="AG4229" s="141">
        <v>71367.301999999996</v>
      </c>
      <c r="AH4229" s="141">
        <v>69071.305999999997</v>
      </c>
      <c r="AI4229" s="141">
        <v>66775.31</v>
      </c>
      <c r="AJ4229" s="141">
        <v>64479.313999999998</v>
      </c>
      <c r="AK4229" s="141">
        <v>62183.317999999999</v>
      </c>
      <c r="AL4229" s="141">
        <v>59887.322</v>
      </c>
      <c r="AM4229" s="141">
        <v>57591.326000000001</v>
      </c>
      <c r="AN4229" s="141">
        <v>55295.33</v>
      </c>
      <c r="AO4229" s="141">
        <v>52999.334000000003</v>
      </c>
      <c r="AP4229" s="141">
        <v>50703.338000000003</v>
      </c>
      <c r="AQ4229" s="141">
        <v>48407.342000000004</v>
      </c>
      <c r="AR4229" s="141">
        <v>46111.346000000005</v>
      </c>
      <c r="AS4229" s="141">
        <v>43815.350000000006</v>
      </c>
      <c r="AT4229" s="141">
        <v>41519.354000000007</v>
      </c>
      <c r="AU4229" s="141">
        <v>39223.358000000007</v>
      </c>
      <c r="AV4229" s="141">
        <v>36927.362000000008</v>
      </c>
      <c r="AW4229" s="141">
        <v>34631.366000000009</v>
      </c>
      <c r="AX4229" s="141">
        <v>32335.37000000001</v>
      </c>
      <c r="AY4229" s="141">
        <v>30039.374000000011</v>
      </c>
      <c r="AZ4229" s="141">
        <v>27743.378000000012</v>
      </c>
      <c r="BA4229" s="141">
        <v>25447.382000000012</v>
      </c>
      <c r="BB4229" s="141">
        <v>23151.386000000013</v>
      </c>
      <c r="BC4229" s="141">
        <v>20855.390000000014</v>
      </c>
      <c r="BD4229" s="141">
        <v>18559.394000000015</v>
      </c>
      <c r="BE4229" s="141">
        <v>16263.398000000016</v>
      </c>
      <c r="BF4229" s="141">
        <v>13967.402000000016</v>
      </c>
      <c r="BG4229" s="141">
        <v>11671.406000000017</v>
      </c>
      <c r="BH4229" s="141">
        <v>9375.410000000018</v>
      </c>
      <c r="BI4229" s="141">
        <v>7079.4140000000179</v>
      </c>
      <c r="BJ4229" s="141">
        <v>4783.4180000000179</v>
      </c>
      <c r="BK4229" s="141">
        <v>2487.4220000000178</v>
      </c>
      <c r="BL4229" s="141">
        <v>191.42600000001767</v>
      </c>
      <c r="BM4229" s="141">
        <v>0</v>
      </c>
      <c r="BN4229" s="141">
        <v>0</v>
      </c>
      <c r="BO4229" s="141">
        <v>0</v>
      </c>
      <c r="BP4229" s="141">
        <v>0</v>
      </c>
    </row>
    <row r="4230" spans="4:68" ht="15.75">
      <c r="D4230" s="174" t="s">
        <v>12899</v>
      </c>
      <c r="E4230" s="175">
        <v>10501777.99</v>
      </c>
      <c r="F4230" s="174"/>
      <c r="G4230" s="174" t="s">
        <v>3165</v>
      </c>
      <c r="H4230" s="174" t="s">
        <v>187</v>
      </c>
      <c r="I4230" s="174" t="s">
        <v>2701</v>
      </c>
      <c r="J4230" s="174" t="s">
        <v>12900</v>
      </c>
      <c r="K4230" s="174"/>
      <c r="L4230" s="174" t="s">
        <v>172</v>
      </c>
      <c r="M4230" s="174" t="s">
        <v>250</v>
      </c>
      <c r="N4230" s="176">
        <v>960</v>
      </c>
      <c r="O4230" s="174" t="s">
        <v>3407</v>
      </c>
      <c r="P4230" s="177">
        <v>36616</v>
      </c>
      <c r="Q4230" s="176">
        <v>159</v>
      </c>
      <c r="R4230" s="175">
        <v>1739356.92</v>
      </c>
      <c r="S4230" s="175">
        <v>8762421.0700000003</v>
      </c>
      <c r="T4230" s="161">
        <v>0</v>
      </c>
      <c r="U4230" s="96">
        <v>15</v>
      </c>
      <c r="V4230" s="38" t="s">
        <v>125</v>
      </c>
      <c r="W4230" s="38"/>
      <c r="X4230" s="137">
        <v>131272.22487500001</v>
      </c>
      <c r="Y4230" s="138">
        <v>65836</v>
      </c>
      <c r="Z4230" s="179">
        <v>66.75</v>
      </c>
      <c r="AA4230" s="139">
        <v>2080</v>
      </c>
      <c r="AB4230" s="131"/>
      <c r="AC4230" s="38"/>
      <c r="AD4230" s="140">
        <v>8762421.0700000003</v>
      </c>
      <c r="AE4230" s="141">
        <v>8631148.8451250009</v>
      </c>
      <c r="AF4230" s="141">
        <v>8499876.6202500015</v>
      </c>
      <c r="AG4230" s="141">
        <v>8368604.3953750012</v>
      </c>
      <c r="AH4230" s="141">
        <v>8237332.1705000009</v>
      </c>
      <c r="AI4230" s="141">
        <v>8106059.9456250006</v>
      </c>
      <c r="AJ4230" s="141">
        <v>7974787.7207500003</v>
      </c>
      <c r="AK4230" s="141">
        <v>7843515.495875</v>
      </c>
      <c r="AL4230" s="141">
        <v>7712243.2709999997</v>
      </c>
      <c r="AM4230" s="141">
        <v>7580971.0461249994</v>
      </c>
      <c r="AN4230" s="141">
        <v>7449698.8212499991</v>
      </c>
      <c r="AO4230" s="141">
        <v>7318426.5963749988</v>
      </c>
      <c r="AP4230" s="141">
        <v>7187154.3714999985</v>
      </c>
      <c r="AQ4230" s="141">
        <v>7055882.1466249982</v>
      </c>
      <c r="AR4230" s="141">
        <v>6924609.9217499979</v>
      </c>
      <c r="AS4230" s="141">
        <v>6793337.6968749976</v>
      </c>
      <c r="AT4230" s="141">
        <v>6662065.4719999973</v>
      </c>
      <c r="AU4230" s="141">
        <v>6530793.247124997</v>
      </c>
      <c r="AV4230" s="141">
        <v>6399521.0222499967</v>
      </c>
      <c r="AW4230" s="141">
        <v>6268248.7973749964</v>
      </c>
      <c r="AX4230" s="141">
        <v>6136976.5724999961</v>
      </c>
      <c r="AY4230" s="141">
        <v>6005704.3476249957</v>
      </c>
      <c r="AZ4230" s="141">
        <v>5874432.1227499954</v>
      </c>
      <c r="BA4230" s="141">
        <v>5743159.8978749951</v>
      </c>
      <c r="BB4230" s="141">
        <v>5611887.6729999948</v>
      </c>
      <c r="BC4230" s="141">
        <v>5480615.4481249945</v>
      </c>
      <c r="BD4230" s="141">
        <v>5349343.2232499942</v>
      </c>
      <c r="BE4230" s="141">
        <v>5218070.9983749939</v>
      </c>
      <c r="BF4230" s="141">
        <v>5086798.7734999936</v>
      </c>
      <c r="BG4230" s="141">
        <v>4955526.5486249933</v>
      </c>
      <c r="BH4230" s="141">
        <v>4824254.323749993</v>
      </c>
      <c r="BI4230" s="141">
        <v>4692982.0988749927</v>
      </c>
      <c r="BJ4230" s="141">
        <v>4561709.8739999924</v>
      </c>
      <c r="BK4230" s="141">
        <v>4430437.6491249921</v>
      </c>
      <c r="BL4230" s="141">
        <v>4299165.4242499918</v>
      </c>
      <c r="BM4230" s="141">
        <v>4167893.1993749919</v>
      </c>
      <c r="BN4230" s="141">
        <v>4036620.9744999921</v>
      </c>
      <c r="BO4230" s="141">
        <v>3905348.7496249923</v>
      </c>
      <c r="BP4230" s="141">
        <v>3774076.5247499924</v>
      </c>
    </row>
    <row r="4231" spans="4:68" ht="15.75">
      <c r="D4231" s="174" t="s">
        <v>12901</v>
      </c>
      <c r="E4231" s="175">
        <v>2104891.73</v>
      </c>
      <c r="F4231" s="174"/>
      <c r="G4231" s="174" t="s">
        <v>1628</v>
      </c>
      <c r="H4231" s="174" t="s">
        <v>191</v>
      </c>
      <c r="I4231" s="174" t="s">
        <v>12902</v>
      </c>
      <c r="J4231" s="174" t="s">
        <v>12903</v>
      </c>
      <c r="K4231" s="174"/>
      <c r="L4231" s="174" t="s">
        <v>191</v>
      </c>
      <c r="M4231" s="174" t="s">
        <v>12775</v>
      </c>
      <c r="N4231" s="176">
        <v>960</v>
      </c>
      <c r="O4231" s="174" t="s">
        <v>3407</v>
      </c>
      <c r="P4231" s="177">
        <v>37103</v>
      </c>
      <c r="Q4231" s="176">
        <v>143</v>
      </c>
      <c r="R4231" s="175">
        <v>313541.09000000003</v>
      </c>
      <c r="S4231" s="175">
        <v>1791350.64</v>
      </c>
      <c r="T4231" s="161">
        <v>0</v>
      </c>
      <c r="U4231" s="96">
        <v>6</v>
      </c>
      <c r="V4231" s="38" t="s">
        <v>116</v>
      </c>
      <c r="W4231" s="38"/>
      <c r="X4231" s="137">
        <v>26311.146624999998</v>
      </c>
      <c r="Y4231" s="138">
        <v>66323</v>
      </c>
      <c r="Z4231" s="179">
        <v>68.083333333333329</v>
      </c>
      <c r="AA4231" s="139">
        <v>2082</v>
      </c>
      <c r="AB4231" s="131"/>
      <c r="AC4231" s="38"/>
      <c r="AD4231" s="140">
        <v>1791350.64</v>
      </c>
      <c r="AE4231" s="141">
        <v>1765039.4933749998</v>
      </c>
      <c r="AF4231" s="141">
        <v>1738728.3467499998</v>
      </c>
      <c r="AG4231" s="141">
        <v>1712417.2001249997</v>
      </c>
      <c r="AH4231" s="141">
        <v>1686106.0534999997</v>
      </c>
      <c r="AI4231" s="141">
        <v>1659794.9068749996</v>
      </c>
      <c r="AJ4231" s="141">
        <v>1633483.7602499996</v>
      </c>
      <c r="AK4231" s="141">
        <v>1607172.6136249995</v>
      </c>
      <c r="AL4231" s="141">
        <v>1580861.4669999995</v>
      </c>
      <c r="AM4231" s="141">
        <v>1554550.3203749994</v>
      </c>
      <c r="AN4231" s="141">
        <v>1528239.1737499994</v>
      </c>
      <c r="AO4231" s="141">
        <v>1501928.0271249993</v>
      </c>
      <c r="AP4231" s="141">
        <v>1475616.8804999993</v>
      </c>
      <c r="AQ4231" s="141">
        <v>1449305.7338749992</v>
      </c>
      <c r="AR4231" s="141">
        <v>1422994.5872499992</v>
      </c>
      <c r="AS4231" s="141">
        <v>1396683.4406249991</v>
      </c>
      <c r="AT4231" s="141">
        <v>1370372.2939999991</v>
      </c>
      <c r="AU4231" s="141">
        <v>1344061.147374999</v>
      </c>
      <c r="AV4231" s="141">
        <v>1317750.000749999</v>
      </c>
      <c r="AW4231" s="141">
        <v>1291438.8541249989</v>
      </c>
      <c r="AX4231" s="141">
        <v>1265127.7074999989</v>
      </c>
      <c r="AY4231" s="141">
        <v>1238816.5608749988</v>
      </c>
      <c r="AZ4231" s="141">
        <v>1212505.4142499988</v>
      </c>
      <c r="BA4231" s="141">
        <v>1186194.2676249987</v>
      </c>
      <c r="BB4231" s="141">
        <v>1159883.1209999986</v>
      </c>
      <c r="BC4231" s="141">
        <v>1133571.9743749986</v>
      </c>
      <c r="BD4231" s="141">
        <v>1107260.8277499985</v>
      </c>
      <c r="BE4231" s="141">
        <v>1080949.6811249985</v>
      </c>
      <c r="BF4231" s="141">
        <v>1054638.5344999984</v>
      </c>
      <c r="BG4231" s="141">
        <v>1028327.3878749984</v>
      </c>
      <c r="BH4231" s="141">
        <v>1002016.2412499983</v>
      </c>
      <c r="BI4231" s="141">
        <v>975705.09462499828</v>
      </c>
      <c r="BJ4231" s="141">
        <v>949393.94799999823</v>
      </c>
      <c r="BK4231" s="141">
        <v>923082.80137499818</v>
      </c>
      <c r="BL4231" s="141">
        <v>896771.65474999812</v>
      </c>
      <c r="BM4231" s="141">
        <v>870460.50812499807</v>
      </c>
      <c r="BN4231" s="141">
        <v>844149.36149999802</v>
      </c>
      <c r="BO4231" s="141">
        <v>817838.21487499797</v>
      </c>
      <c r="BP4231" s="141">
        <v>791527.06824999792</v>
      </c>
    </row>
    <row r="4232" spans="4:68" ht="15.75">
      <c r="D4232" s="174" t="s">
        <v>12904</v>
      </c>
      <c r="E4232" s="175">
        <v>1674997.63</v>
      </c>
      <c r="F4232" s="174"/>
      <c r="G4232" s="174" t="s">
        <v>1628</v>
      </c>
      <c r="H4232" s="174" t="s">
        <v>191</v>
      </c>
      <c r="I4232" s="174" t="s">
        <v>2703</v>
      </c>
      <c r="J4232" s="174" t="s">
        <v>12905</v>
      </c>
      <c r="K4232" s="174"/>
      <c r="L4232" s="174" t="s">
        <v>191</v>
      </c>
      <c r="M4232" s="174" t="s">
        <v>12775</v>
      </c>
      <c r="N4232" s="176">
        <v>960</v>
      </c>
      <c r="O4232" s="174" t="s">
        <v>3407</v>
      </c>
      <c r="P4232" s="177">
        <v>37103</v>
      </c>
      <c r="Q4232" s="176">
        <v>143</v>
      </c>
      <c r="R4232" s="175">
        <v>249504.85</v>
      </c>
      <c r="S4232" s="175">
        <v>1425492.78</v>
      </c>
      <c r="T4232" s="161">
        <v>0</v>
      </c>
      <c r="U4232" s="96">
        <v>6</v>
      </c>
      <c r="V4232" s="38" t="s">
        <v>116</v>
      </c>
      <c r="W4232" s="38"/>
      <c r="X4232" s="137">
        <v>20937.470374999997</v>
      </c>
      <c r="Y4232" s="138">
        <v>66323</v>
      </c>
      <c r="Z4232" s="179">
        <v>68.083333333333329</v>
      </c>
      <c r="AA4232" s="139">
        <v>2082</v>
      </c>
      <c r="AB4232" s="131"/>
      <c r="AC4232" s="38"/>
      <c r="AD4232" s="140">
        <v>1425492.78</v>
      </c>
      <c r="AE4232" s="141">
        <v>1404555.309625</v>
      </c>
      <c r="AF4232" s="141">
        <v>1383617.83925</v>
      </c>
      <c r="AG4232" s="141">
        <v>1362680.3688749999</v>
      </c>
      <c r="AH4232" s="141">
        <v>1341742.8984999999</v>
      </c>
      <c r="AI4232" s="141">
        <v>1320805.4281249999</v>
      </c>
      <c r="AJ4232" s="141">
        <v>1299867.9577499998</v>
      </c>
      <c r="AK4232" s="141">
        <v>1278930.4873749998</v>
      </c>
      <c r="AL4232" s="141">
        <v>1257993.0169999998</v>
      </c>
      <c r="AM4232" s="141">
        <v>1237055.5466249997</v>
      </c>
      <c r="AN4232" s="141">
        <v>1216118.0762499997</v>
      </c>
      <c r="AO4232" s="141">
        <v>1195180.6058749997</v>
      </c>
      <c r="AP4232" s="141">
        <v>1174243.1354999996</v>
      </c>
      <c r="AQ4232" s="141">
        <v>1153305.6651249996</v>
      </c>
      <c r="AR4232" s="141">
        <v>1132368.1947499996</v>
      </c>
      <c r="AS4232" s="141">
        <v>1111430.7243749995</v>
      </c>
      <c r="AT4232" s="141">
        <v>1090493.2539999995</v>
      </c>
      <c r="AU4232" s="141">
        <v>1069555.7836249995</v>
      </c>
      <c r="AV4232" s="141">
        <v>1048618.3132499994</v>
      </c>
      <c r="AW4232" s="141">
        <v>1027680.8428749994</v>
      </c>
      <c r="AX4232" s="141">
        <v>1006743.3724999994</v>
      </c>
      <c r="AY4232" s="141">
        <v>985805.90212499932</v>
      </c>
      <c r="AZ4232" s="141">
        <v>964868.43174999929</v>
      </c>
      <c r="BA4232" s="141">
        <v>943930.96137499926</v>
      </c>
      <c r="BB4232" s="141">
        <v>922993.49099999922</v>
      </c>
      <c r="BC4232" s="141">
        <v>902056.02062499919</v>
      </c>
      <c r="BD4232" s="141">
        <v>881118.55024999916</v>
      </c>
      <c r="BE4232" s="141">
        <v>860181.07987499912</v>
      </c>
      <c r="BF4232" s="141">
        <v>839243.60949999909</v>
      </c>
      <c r="BG4232" s="141">
        <v>818306.13912499906</v>
      </c>
      <c r="BH4232" s="141">
        <v>797368.66874999902</v>
      </c>
      <c r="BI4232" s="141">
        <v>776431.19837499899</v>
      </c>
      <c r="BJ4232" s="141">
        <v>755493.72799999896</v>
      </c>
      <c r="BK4232" s="141">
        <v>734556.25762499892</v>
      </c>
      <c r="BL4232" s="141">
        <v>713618.78724999889</v>
      </c>
      <c r="BM4232" s="141">
        <v>692681.31687499885</v>
      </c>
      <c r="BN4232" s="141">
        <v>671743.84649999882</v>
      </c>
      <c r="BO4232" s="141">
        <v>650806.37612499879</v>
      </c>
      <c r="BP4232" s="141">
        <v>629868.90574999875</v>
      </c>
    </row>
    <row r="4233" spans="4:68" ht="15.75">
      <c r="D4233" s="174" t="s">
        <v>12906</v>
      </c>
      <c r="E4233" s="175">
        <v>396474.5</v>
      </c>
      <c r="F4233" s="174"/>
      <c r="G4233" s="174" t="s">
        <v>1628</v>
      </c>
      <c r="H4233" s="174" t="s">
        <v>191</v>
      </c>
      <c r="I4233" s="174" t="s">
        <v>12907</v>
      </c>
      <c r="J4233" s="174" t="s">
        <v>12908</v>
      </c>
      <c r="K4233" s="174"/>
      <c r="L4233" s="174" t="s">
        <v>191</v>
      </c>
      <c r="M4233" s="174" t="s">
        <v>12775</v>
      </c>
      <c r="N4233" s="176">
        <v>960</v>
      </c>
      <c r="O4233" s="174" t="s">
        <v>3407</v>
      </c>
      <c r="P4233" s="177">
        <v>37103</v>
      </c>
      <c r="Q4233" s="176">
        <v>143</v>
      </c>
      <c r="R4233" s="175">
        <v>59058.16</v>
      </c>
      <c r="S4233" s="175">
        <v>337416.34</v>
      </c>
      <c r="T4233" s="161">
        <v>0</v>
      </c>
      <c r="U4233" s="96">
        <v>6</v>
      </c>
      <c r="V4233" s="38" t="s">
        <v>116</v>
      </c>
      <c r="W4233" s="38"/>
      <c r="X4233" s="137">
        <v>4955.9312500000005</v>
      </c>
      <c r="Y4233" s="138">
        <v>66323</v>
      </c>
      <c r="Z4233" s="179">
        <v>68.083333333333329</v>
      </c>
      <c r="AA4233" s="139">
        <v>2082</v>
      </c>
      <c r="AB4233" s="131"/>
      <c r="AC4233" s="38"/>
      <c r="AD4233" s="140">
        <v>337416.34</v>
      </c>
      <c r="AE4233" s="141">
        <v>332460.40875</v>
      </c>
      <c r="AF4233" s="141">
        <v>327504.47749999998</v>
      </c>
      <c r="AG4233" s="141">
        <v>322548.54624999996</v>
      </c>
      <c r="AH4233" s="141">
        <v>317592.61499999993</v>
      </c>
      <c r="AI4233" s="141">
        <v>312636.68374999991</v>
      </c>
      <c r="AJ4233" s="141">
        <v>307680.75249999989</v>
      </c>
      <c r="AK4233" s="141">
        <v>302724.82124999986</v>
      </c>
      <c r="AL4233" s="141">
        <v>297768.88999999984</v>
      </c>
      <c r="AM4233" s="141">
        <v>292812.95874999982</v>
      </c>
      <c r="AN4233" s="141">
        <v>287857.02749999979</v>
      </c>
      <c r="AO4233" s="141">
        <v>282901.09624999977</v>
      </c>
      <c r="AP4233" s="141">
        <v>277945.16499999975</v>
      </c>
      <c r="AQ4233" s="141">
        <v>272989.23374999972</v>
      </c>
      <c r="AR4233" s="141">
        <v>268033.3024999997</v>
      </c>
      <c r="AS4233" s="141">
        <v>263077.37124999968</v>
      </c>
      <c r="AT4233" s="141">
        <v>258121.43999999968</v>
      </c>
      <c r="AU4233" s="141">
        <v>253165.50874999969</v>
      </c>
      <c r="AV4233" s="141">
        <v>248209.57749999969</v>
      </c>
      <c r="AW4233" s="141">
        <v>243253.6462499997</v>
      </c>
      <c r="AX4233" s="141">
        <v>238297.71499999971</v>
      </c>
      <c r="AY4233" s="141">
        <v>233341.78374999971</v>
      </c>
      <c r="AZ4233" s="141">
        <v>228385.85249999972</v>
      </c>
      <c r="BA4233" s="141">
        <v>223429.92124999972</v>
      </c>
      <c r="BB4233" s="141">
        <v>218473.98999999973</v>
      </c>
      <c r="BC4233" s="141">
        <v>213518.05874999973</v>
      </c>
      <c r="BD4233" s="141">
        <v>208562.12749999974</v>
      </c>
      <c r="BE4233" s="141">
        <v>203606.19624999975</v>
      </c>
      <c r="BF4233" s="141">
        <v>198650.26499999975</v>
      </c>
      <c r="BG4233" s="141">
        <v>193694.33374999976</v>
      </c>
      <c r="BH4233" s="141">
        <v>188738.40249999976</v>
      </c>
      <c r="BI4233" s="141">
        <v>183782.47124999977</v>
      </c>
      <c r="BJ4233" s="141">
        <v>178826.53999999978</v>
      </c>
      <c r="BK4233" s="141">
        <v>173870.60874999978</v>
      </c>
      <c r="BL4233" s="141">
        <v>168914.67749999979</v>
      </c>
      <c r="BM4233" s="141">
        <v>163958.74624999979</v>
      </c>
      <c r="BN4233" s="141">
        <v>159002.8149999998</v>
      </c>
      <c r="BO4233" s="141">
        <v>154046.8837499998</v>
      </c>
      <c r="BP4233" s="141">
        <v>149090.95249999981</v>
      </c>
    </row>
    <row r="4234" spans="4:68" ht="15.75">
      <c r="D4234" s="174" t="s">
        <v>12909</v>
      </c>
      <c r="E4234" s="175">
        <v>206263.44</v>
      </c>
      <c r="F4234" s="174"/>
      <c r="G4234" s="174" t="s">
        <v>3165</v>
      </c>
      <c r="H4234" s="174" t="s">
        <v>187</v>
      </c>
      <c r="I4234" s="174" t="s">
        <v>2705</v>
      </c>
      <c r="J4234" s="174" t="s">
        <v>12910</v>
      </c>
      <c r="K4234" s="174"/>
      <c r="L4234" s="174" t="s">
        <v>172</v>
      </c>
      <c r="M4234" s="174" t="s">
        <v>250</v>
      </c>
      <c r="N4234" s="176">
        <v>960</v>
      </c>
      <c r="O4234" s="174" t="s">
        <v>3407</v>
      </c>
      <c r="P4234" s="177">
        <v>36616</v>
      </c>
      <c r="Q4234" s="176">
        <v>159</v>
      </c>
      <c r="R4234" s="175">
        <v>34162.339999999997</v>
      </c>
      <c r="S4234" s="175">
        <v>172101.1</v>
      </c>
      <c r="T4234" s="161">
        <v>0</v>
      </c>
      <c r="U4234" s="96">
        <v>15</v>
      </c>
      <c r="V4234" s="38" t="s">
        <v>125</v>
      </c>
      <c r="W4234" s="38"/>
      <c r="X4234" s="137">
        <v>2578.2930000000001</v>
      </c>
      <c r="Y4234" s="138">
        <v>65836</v>
      </c>
      <c r="Z4234" s="179">
        <v>66.75</v>
      </c>
      <c r="AA4234" s="139">
        <v>2080</v>
      </c>
      <c r="AB4234" s="131"/>
      <c r="AC4234" s="38"/>
      <c r="AD4234" s="140">
        <v>172101.1</v>
      </c>
      <c r="AE4234" s="141">
        <v>169522.807</v>
      </c>
      <c r="AF4234" s="141">
        <v>166944.514</v>
      </c>
      <c r="AG4234" s="141">
        <v>164366.22099999999</v>
      </c>
      <c r="AH4234" s="141">
        <v>161787.92799999999</v>
      </c>
      <c r="AI4234" s="141">
        <v>159209.63499999998</v>
      </c>
      <c r="AJ4234" s="141">
        <v>156631.34199999998</v>
      </c>
      <c r="AK4234" s="141">
        <v>154053.04899999997</v>
      </c>
      <c r="AL4234" s="141">
        <v>151474.75599999996</v>
      </c>
      <c r="AM4234" s="141">
        <v>148896.46299999996</v>
      </c>
      <c r="AN4234" s="141">
        <v>146318.16999999995</v>
      </c>
      <c r="AO4234" s="141">
        <v>143739.87699999995</v>
      </c>
      <c r="AP4234" s="141">
        <v>141161.58399999994</v>
      </c>
      <c r="AQ4234" s="141">
        <v>138583.29099999994</v>
      </c>
      <c r="AR4234" s="141">
        <v>136004.99799999993</v>
      </c>
      <c r="AS4234" s="141">
        <v>133426.70499999993</v>
      </c>
      <c r="AT4234" s="141">
        <v>130848.41199999992</v>
      </c>
      <c r="AU4234" s="141">
        <v>128270.11899999992</v>
      </c>
      <c r="AV4234" s="141">
        <v>125691.82599999991</v>
      </c>
      <c r="AW4234" s="141">
        <v>123113.53299999991</v>
      </c>
      <c r="AX4234" s="141">
        <v>120535.2399999999</v>
      </c>
      <c r="AY4234" s="141">
        <v>117956.9469999999</v>
      </c>
      <c r="AZ4234" s="141">
        <v>115378.65399999989</v>
      </c>
      <c r="BA4234" s="141">
        <v>112800.36099999989</v>
      </c>
      <c r="BB4234" s="141">
        <v>110222.06799999988</v>
      </c>
      <c r="BC4234" s="141">
        <v>107643.77499999988</v>
      </c>
      <c r="BD4234" s="141">
        <v>105065.48199999987</v>
      </c>
      <c r="BE4234" s="141">
        <v>102487.18899999987</v>
      </c>
      <c r="BF4234" s="141">
        <v>99908.895999999862</v>
      </c>
      <c r="BG4234" s="141">
        <v>97330.602999999857</v>
      </c>
      <c r="BH4234" s="141">
        <v>94752.309999999852</v>
      </c>
      <c r="BI4234" s="141">
        <v>92174.016999999847</v>
      </c>
      <c r="BJ4234" s="141">
        <v>89595.723999999842</v>
      </c>
      <c r="BK4234" s="141">
        <v>87017.430999999837</v>
      </c>
      <c r="BL4234" s="141">
        <v>84439.137999999832</v>
      </c>
      <c r="BM4234" s="141">
        <v>81860.844999999827</v>
      </c>
      <c r="BN4234" s="141">
        <v>79282.551999999821</v>
      </c>
      <c r="BO4234" s="141">
        <v>76704.258999999816</v>
      </c>
      <c r="BP4234" s="141">
        <v>74125.965999999811</v>
      </c>
    </row>
    <row r="4235" spans="4:68" ht="15.75">
      <c r="D4235" s="174" t="s">
        <v>12911</v>
      </c>
      <c r="E4235" s="175">
        <v>293513.64</v>
      </c>
      <c r="F4235" s="174"/>
      <c r="G4235" s="174" t="s">
        <v>3165</v>
      </c>
      <c r="H4235" s="174" t="s">
        <v>187</v>
      </c>
      <c r="I4235" s="174" t="s">
        <v>2707</v>
      </c>
      <c r="J4235" s="174" t="s">
        <v>12912</v>
      </c>
      <c r="K4235" s="174"/>
      <c r="L4235" s="174" t="s">
        <v>172</v>
      </c>
      <c r="M4235" s="174" t="s">
        <v>250</v>
      </c>
      <c r="N4235" s="176">
        <v>960</v>
      </c>
      <c r="O4235" s="174" t="s">
        <v>3407</v>
      </c>
      <c r="P4235" s="177">
        <v>36616</v>
      </c>
      <c r="Q4235" s="176">
        <v>159</v>
      </c>
      <c r="R4235" s="175">
        <v>48613.19</v>
      </c>
      <c r="S4235" s="175">
        <v>244900.45</v>
      </c>
      <c r="T4235" s="161">
        <v>0</v>
      </c>
      <c r="U4235" s="96">
        <v>15</v>
      </c>
      <c r="V4235" s="38" t="s">
        <v>125</v>
      </c>
      <c r="W4235" s="38"/>
      <c r="X4235" s="137">
        <v>3668.9205000000002</v>
      </c>
      <c r="Y4235" s="138">
        <v>65836</v>
      </c>
      <c r="Z4235" s="179">
        <v>66.75</v>
      </c>
      <c r="AA4235" s="139">
        <v>2080</v>
      </c>
      <c r="AB4235" s="131"/>
      <c r="AC4235" s="38"/>
      <c r="AD4235" s="140">
        <v>244900.45</v>
      </c>
      <c r="AE4235" s="141">
        <v>241231.5295</v>
      </c>
      <c r="AF4235" s="141">
        <v>237562.609</v>
      </c>
      <c r="AG4235" s="141">
        <v>233893.68849999999</v>
      </c>
      <c r="AH4235" s="141">
        <v>230224.76799999998</v>
      </c>
      <c r="AI4235" s="141">
        <v>226555.84749999997</v>
      </c>
      <c r="AJ4235" s="141">
        <v>222886.92699999997</v>
      </c>
      <c r="AK4235" s="141">
        <v>219218.00649999996</v>
      </c>
      <c r="AL4235" s="141">
        <v>215549.08599999995</v>
      </c>
      <c r="AM4235" s="141">
        <v>211880.16549999994</v>
      </c>
      <c r="AN4235" s="141">
        <v>208211.24499999994</v>
      </c>
      <c r="AO4235" s="141">
        <v>204542.32449999993</v>
      </c>
      <c r="AP4235" s="141">
        <v>200873.40399999992</v>
      </c>
      <c r="AQ4235" s="141">
        <v>197204.48349999991</v>
      </c>
      <c r="AR4235" s="141">
        <v>193535.56299999991</v>
      </c>
      <c r="AS4235" s="141">
        <v>189866.6424999999</v>
      </c>
      <c r="AT4235" s="141">
        <v>186197.72199999989</v>
      </c>
      <c r="AU4235" s="141">
        <v>182528.80149999988</v>
      </c>
      <c r="AV4235" s="141">
        <v>178859.88099999988</v>
      </c>
      <c r="AW4235" s="141">
        <v>175190.96049999987</v>
      </c>
      <c r="AX4235" s="141">
        <v>171522.03999999986</v>
      </c>
      <c r="AY4235" s="141">
        <v>167853.11949999986</v>
      </c>
      <c r="AZ4235" s="141">
        <v>164184.19899999985</v>
      </c>
      <c r="BA4235" s="141">
        <v>160515.27849999984</v>
      </c>
      <c r="BB4235" s="141">
        <v>156846.35799999983</v>
      </c>
      <c r="BC4235" s="141">
        <v>153177.43749999983</v>
      </c>
      <c r="BD4235" s="141">
        <v>149508.51699999982</v>
      </c>
      <c r="BE4235" s="141">
        <v>145839.59649999981</v>
      </c>
      <c r="BF4235" s="141">
        <v>142170.6759999998</v>
      </c>
      <c r="BG4235" s="141">
        <v>138501.7554999998</v>
      </c>
      <c r="BH4235" s="141">
        <v>134832.83499999979</v>
      </c>
      <c r="BI4235" s="141">
        <v>131163.91449999978</v>
      </c>
      <c r="BJ4235" s="141">
        <v>127494.99399999977</v>
      </c>
      <c r="BK4235" s="141">
        <v>123826.07349999977</v>
      </c>
      <c r="BL4235" s="141">
        <v>120157.15299999976</v>
      </c>
      <c r="BM4235" s="141">
        <v>116488.23249999975</v>
      </c>
      <c r="BN4235" s="141">
        <v>112819.31199999974</v>
      </c>
      <c r="BO4235" s="141">
        <v>109150.39149999974</v>
      </c>
      <c r="BP4235" s="141">
        <v>105481.47099999973</v>
      </c>
    </row>
    <row r="4236" spans="4:68" ht="15.75">
      <c r="D4236" s="174" t="s">
        <v>12913</v>
      </c>
      <c r="E4236" s="175">
        <v>517192.85</v>
      </c>
      <c r="F4236" s="174"/>
      <c r="G4236" s="174" t="s">
        <v>3165</v>
      </c>
      <c r="H4236" s="174" t="s">
        <v>187</v>
      </c>
      <c r="I4236" s="174" t="s">
        <v>2709</v>
      </c>
      <c r="J4236" s="174" t="s">
        <v>12914</v>
      </c>
      <c r="K4236" s="174"/>
      <c r="L4236" s="174" t="s">
        <v>172</v>
      </c>
      <c r="M4236" s="174" t="s">
        <v>250</v>
      </c>
      <c r="N4236" s="176">
        <v>960</v>
      </c>
      <c r="O4236" s="174" t="s">
        <v>3407</v>
      </c>
      <c r="P4236" s="177">
        <v>36616</v>
      </c>
      <c r="Q4236" s="176">
        <v>159</v>
      </c>
      <c r="R4236" s="175">
        <v>85660.06</v>
      </c>
      <c r="S4236" s="175">
        <v>431532.79</v>
      </c>
      <c r="T4236" s="161">
        <v>0</v>
      </c>
      <c r="U4236" s="96">
        <v>15</v>
      </c>
      <c r="V4236" s="38" t="s">
        <v>125</v>
      </c>
      <c r="W4236" s="38"/>
      <c r="X4236" s="137">
        <v>6464.9106249999995</v>
      </c>
      <c r="Y4236" s="138">
        <v>65836</v>
      </c>
      <c r="Z4236" s="179">
        <v>66.75</v>
      </c>
      <c r="AA4236" s="139">
        <v>2080</v>
      </c>
      <c r="AB4236" s="131"/>
      <c r="AC4236" s="38"/>
      <c r="AD4236" s="140">
        <v>431532.79</v>
      </c>
      <c r="AE4236" s="141">
        <v>425067.87937499996</v>
      </c>
      <c r="AF4236" s="141">
        <v>418602.96874999994</v>
      </c>
      <c r="AG4236" s="141">
        <v>412138.05812499992</v>
      </c>
      <c r="AH4236" s="141">
        <v>405673.1474999999</v>
      </c>
      <c r="AI4236" s="141">
        <v>399208.23687499989</v>
      </c>
      <c r="AJ4236" s="141">
        <v>392743.32624999987</v>
      </c>
      <c r="AK4236" s="141">
        <v>386278.41562499985</v>
      </c>
      <c r="AL4236" s="141">
        <v>379813.50499999983</v>
      </c>
      <c r="AM4236" s="141">
        <v>373348.59437499981</v>
      </c>
      <c r="AN4236" s="141">
        <v>366883.68374999979</v>
      </c>
      <c r="AO4236" s="141">
        <v>360418.77312499977</v>
      </c>
      <c r="AP4236" s="141">
        <v>353953.86249999976</v>
      </c>
      <c r="AQ4236" s="141">
        <v>347488.95187499974</v>
      </c>
      <c r="AR4236" s="141">
        <v>341024.04124999972</v>
      </c>
      <c r="AS4236" s="141">
        <v>334559.1306249997</v>
      </c>
      <c r="AT4236" s="141">
        <v>328094.21999999968</v>
      </c>
      <c r="AU4236" s="141">
        <v>321629.30937499966</v>
      </c>
      <c r="AV4236" s="141">
        <v>315164.39874999964</v>
      </c>
      <c r="AW4236" s="141">
        <v>308699.48812499963</v>
      </c>
      <c r="AX4236" s="141">
        <v>302234.57749999961</v>
      </c>
      <c r="AY4236" s="141">
        <v>295769.66687499959</v>
      </c>
      <c r="AZ4236" s="141">
        <v>289304.75624999957</v>
      </c>
      <c r="BA4236" s="141">
        <v>282839.84562499955</v>
      </c>
      <c r="BB4236" s="141">
        <v>276374.93499999953</v>
      </c>
      <c r="BC4236" s="141">
        <v>269910.02437499951</v>
      </c>
      <c r="BD4236" s="141">
        <v>263445.11374999949</v>
      </c>
      <c r="BE4236" s="141">
        <v>256980.20312499951</v>
      </c>
      <c r="BF4236" s="141">
        <v>250515.29249999952</v>
      </c>
      <c r="BG4236" s="141">
        <v>244050.38187499953</v>
      </c>
      <c r="BH4236" s="141">
        <v>237585.47124999954</v>
      </c>
      <c r="BI4236" s="141">
        <v>231120.56062499955</v>
      </c>
      <c r="BJ4236" s="141">
        <v>224655.64999999956</v>
      </c>
      <c r="BK4236" s="141">
        <v>218190.73937499957</v>
      </c>
      <c r="BL4236" s="141">
        <v>211725.82874999958</v>
      </c>
      <c r="BM4236" s="141">
        <v>205260.91812499959</v>
      </c>
      <c r="BN4236" s="141">
        <v>198796.0074999996</v>
      </c>
      <c r="BO4236" s="141">
        <v>192331.09687499961</v>
      </c>
      <c r="BP4236" s="141">
        <v>185866.18624999962</v>
      </c>
    </row>
    <row r="4237" spans="4:68" ht="15.75">
      <c r="D4237" s="174" t="s">
        <v>12915</v>
      </c>
      <c r="E4237" s="175">
        <v>1404558.55</v>
      </c>
      <c r="F4237" s="174"/>
      <c r="G4237" s="174" t="s">
        <v>3165</v>
      </c>
      <c r="H4237" s="174" t="s">
        <v>174</v>
      </c>
      <c r="I4237" s="174" t="s">
        <v>2711</v>
      </c>
      <c r="J4237" s="174" t="s">
        <v>12916</v>
      </c>
      <c r="K4237" s="174"/>
      <c r="L4237" s="174" t="s">
        <v>172</v>
      </c>
      <c r="M4237" s="174" t="s">
        <v>250</v>
      </c>
      <c r="N4237" s="176">
        <v>960</v>
      </c>
      <c r="O4237" s="174" t="s">
        <v>3407</v>
      </c>
      <c r="P4237" s="177">
        <v>36616</v>
      </c>
      <c r="Q4237" s="176">
        <v>159</v>
      </c>
      <c r="R4237" s="175">
        <v>232629.98</v>
      </c>
      <c r="S4237" s="175">
        <v>1171928.57</v>
      </c>
      <c r="T4237" s="161">
        <v>0</v>
      </c>
      <c r="U4237" s="96">
        <v>15</v>
      </c>
      <c r="V4237" s="38" t="s">
        <v>125</v>
      </c>
      <c r="W4237" s="38"/>
      <c r="X4237" s="137">
        <v>17556.981874999998</v>
      </c>
      <c r="Y4237" s="138">
        <v>65836</v>
      </c>
      <c r="Z4237" s="179">
        <v>66.75</v>
      </c>
      <c r="AA4237" s="139">
        <v>2080</v>
      </c>
      <c r="AB4237" s="131"/>
      <c r="AC4237" s="38"/>
      <c r="AD4237" s="140">
        <v>1171928.57</v>
      </c>
      <c r="AE4237" s="141">
        <v>1154371.588125</v>
      </c>
      <c r="AF4237" s="141">
        <v>1136814.60625</v>
      </c>
      <c r="AG4237" s="141">
        <v>1119257.6243749999</v>
      </c>
      <c r="AH4237" s="141">
        <v>1101700.6424999998</v>
      </c>
      <c r="AI4237" s="141">
        <v>1084143.6606249998</v>
      </c>
      <c r="AJ4237" s="141">
        <v>1066586.6787499997</v>
      </c>
      <c r="AK4237" s="141">
        <v>1049029.6968749997</v>
      </c>
      <c r="AL4237" s="141">
        <v>1031472.7149999996</v>
      </c>
      <c r="AM4237" s="141">
        <v>1013915.7331249996</v>
      </c>
      <c r="AN4237" s="141">
        <v>996358.75124999951</v>
      </c>
      <c r="AO4237" s="141">
        <v>978801.76937499945</v>
      </c>
      <c r="AP4237" s="141">
        <v>961244.78749999939</v>
      </c>
      <c r="AQ4237" s="141">
        <v>943687.80562499934</v>
      </c>
      <c r="AR4237" s="141">
        <v>926130.82374999928</v>
      </c>
      <c r="AS4237" s="141">
        <v>908573.84187499923</v>
      </c>
      <c r="AT4237" s="141">
        <v>891016.85999999917</v>
      </c>
      <c r="AU4237" s="141">
        <v>873459.87812499912</v>
      </c>
      <c r="AV4237" s="141">
        <v>855902.89624999906</v>
      </c>
      <c r="AW4237" s="141">
        <v>838345.914374999</v>
      </c>
      <c r="AX4237" s="141">
        <v>820788.93249999895</v>
      </c>
      <c r="AY4237" s="141">
        <v>803231.95062499889</v>
      </c>
      <c r="AZ4237" s="141">
        <v>785674.96874999884</v>
      </c>
      <c r="BA4237" s="141">
        <v>768117.98687499878</v>
      </c>
      <c r="BB4237" s="141">
        <v>750561.00499999872</v>
      </c>
      <c r="BC4237" s="141">
        <v>733004.02312499867</v>
      </c>
      <c r="BD4237" s="141">
        <v>715447.04124999861</v>
      </c>
      <c r="BE4237" s="141">
        <v>697890.05937499856</v>
      </c>
      <c r="BF4237" s="141">
        <v>680333.0774999985</v>
      </c>
      <c r="BG4237" s="141">
        <v>662776.09562499844</v>
      </c>
      <c r="BH4237" s="141">
        <v>645219.11374999839</v>
      </c>
      <c r="BI4237" s="141">
        <v>627662.13187499833</v>
      </c>
      <c r="BJ4237" s="141">
        <v>610105.14999999828</v>
      </c>
      <c r="BK4237" s="141">
        <v>592548.16812499822</v>
      </c>
      <c r="BL4237" s="141">
        <v>574991.18624999817</v>
      </c>
      <c r="BM4237" s="141">
        <v>557434.20437499811</v>
      </c>
      <c r="BN4237" s="141">
        <v>539877.22249999805</v>
      </c>
      <c r="BO4237" s="141">
        <v>522320.24062499806</v>
      </c>
      <c r="BP4237" s="141">
        <v>504763.25874999806</v>
      </c>
    </row>
    <row r="4238" spans="4:68" ht="15.75">
      <c r="D4238" s="174" t="s">
        <v>12917</v>
      </c>
      <c r="E4238" s="175">
        <v>1173637.71</v>
      </c>
      <c r="F4238" s="174"/>
      <c r="G4238" s="174" t="s">
        <v>3165</v>
      </c>
      <c r="H4238" s="174" t="s">
        <v>174</v>
      </c>
      <c r="I4238" s="174" t="s">
        <v>2713</v>
      </c>
      <c r="J4238" s="174" t="s">
        <v>12918</v>
      </c>
      <c r="K4238" s="174"/>
      <c r="L4238" s="174" t="s">
        <v>12184</v>
      </c>
      <c r="M4238" s="174" t="s">
        <v>250</v>
      </c>
      <c r="N4238" s="176">
        <v>960</v>
      </c>
      <c r="O4238" s="174" t="s">
        <v>3407</v>
      </c>
      <c r="P4238" s="177">
        <v>36616</v>
      </c>
      <c r="Q4238" s="176">
        <v>159</v>
      </c>
      <c r="R4238" s="175">
        <v>194383.73</v>
      </c>
      <c r="S4238" s="175">
        <v>979253.98</v>
      </c>
      <c r="T4238" s="161">
        <v>0</v>
      </c>
      <c r="U4238" s="96">
        <v>15</v>
      </c>
      <c r="V4238" s="38" t="s">
        <v>125</v>
      </c>
      <c r="W4238" s="38"/>
      <c r="X4238" s="137">
        <v>14670.471374999999</v>
      </c>
      <c r="Y4238" s="138">
        <v>65836</v>
      </c>
      <c r="Z4238" s="179">
        <v>66.75</v>
      </c>
      <c r="AA4238" s="139">
        <v>2080</v>
      </c>
      <c r="AB4238" s="131"/>
      <c r="AC4238" s="38"/>
      <c r="AD4238" s="140">
        <v>979253.98</v>
      </c>
      <c r="AE4238" s="141">
        <v>964583.50862500002</v>
      </c>
      <c r="AF4238" s="141">
        <v>949913.03725000005</v>
      </c>
      <c r="AG4238" s="141">
        <v>935242.56587500009</v>
      </c>
      <c r="AH4238" s="141">
        <v>920572.09450000012</v>
      </c>
      <c r="AI4238" s="141">
        <v>905901.62312500016</v>
      </c>
      <c r="AJ4238" s="141">
        <v>891231.15175000019</v>
      </c>
      <c r="AK4238" s="141">
        <v>876560.68037500023</v>
      </c>
      <c r="AL4238" s="141">
        <v>861890.20900000026</v>
      </c>
      <c r="AM4238" s="141">
        <v>847219.7376250003</v>
      </c>
      <c r="AN4238" s="141">
        <v>832549.26625000034</v>
      </c>
      <c r="AO4238" s="141">
        <v>817878.79487500037</v>
      </c>
      <c r="AP4238" s="141">
        <v>803208.32350000041</v>
      </c>
      <c r="AQ4238" s="141">
        <v>788537.85212500044</v>
      </c>
      <c r="AR4238" s="141">
        <v>773867.38075000048</v>
      </c>
      <c r="AS4238" s="141">
        <v>759196.90937500051</v>
      </c>
      <c r="AT4238" s="141">
        <v>744526.43800000055</v>
      </c>
      <c r="AU4238" s="141">
        <v>729855.96662500058</v>
      </c>
      <c r="AV4238" s="141">
        <v>715185.49525000062</v>
      </c>
      <c r="AW4238" s="141">
        <v>700515.02387500065</v>
      </c>
      <c r="AX4238" s="141">
        <v>685844.55250000069</v>
      </c>
      <c r="AY4238" s="141">
        <v>671174.08112500072</v>
      </c>
      <c r="AZ4238" s="141">
        <v>656503.60975000076</v>
      </c>
      <c r="BA4238" s="141">
        <v>641833.1383750008</v>
      </c>
      <c r="BB4238" s="141">
        <v>627162.66700000083</v>
      </c>
      <c r="BC4238" s="141">
        <v>612492.19562500087</v>
      </c>
      <c r="BD4238" s="141">
        <v>597821.7242500009</v>
      </c>
      <c r="BE4238" s="141">
        <v>583151.25287500094</v>
      </c>
      <c r="BF4238" s="141">
        <v>568480.78150000097</v>
      </c>
      <c r="BG4238" s="141">
        <v>553810.31012500101</v>
      </c>
      <c r="BH4238" s="141">
        <v>539139.83875000104</v>
      </c>
      <c r="BI4238" s="141">
        <v>524469.36737500108</v>
      </c>
      <c r="BJ4238" s="141">
        <v>509798.89600000106</v>
      </c>
      <c r="BK4238" s="141">
        <v>495128.42462500103</v>
      </c>
      <c r="BL4238" s="141">
        <v>480457.95325000101</v>
      </c>
      <c r="BM4238" s="141">
        <v>465787.48187500099</v>
      </c>
      <c r="BN4238" s="141">
        <v>451117.01050000096</v>
      </c>
      <c r="BO4238" s="141">
        <v>436446.53912500094</v>
      </c>
      <c r="BP4238" s="141">
        <v>421776.06775000092</v>
      </c>
    </row>
    <row r="4239" spans="4:68" ht="15.75">
      <c r="D4239" s="174" t="s">
        <v>12919</v>
      </c>
      <c r="E4239" s="175">
        <v>31117395.98</v>
      </c>
      <c r="F4239" s="174"/>
      <c r="G4239" s="174" t="s">
        <v>3165</v>
      </c>
      <c r="H4239" s="174" t="s">
        <v>174</v>
      </c>
      <c r="I4239" s="174" t="s">
        <v>2715</v>
      </c>
      <c r="J4239" s="174" t="s">
        <v>12920</v>
      </c>
      <c r="K4239" s="174"/>
      <c r="L4239" s="174" t="s">
        <v>12921</v>
      </c>
      <c r="M4239" s="174" t="s">
        <v>250</v>
      </c>
      <c r="N4239" s="176">
        <v>960</v>
      </c>
      <c r="O4239" s="174" t="s">
        <v>3407</v>
      </c>
      <c r="P4239" s="177">
        <v>36616</v>
      </c>
      <c r="Q4239" s="176">
        <v>159</v>
      </c>
      <c r="R4239" s="175">
        <v>5153818.58</v>
      </c>
      <c r="S4239" s="175">
        <v>25963577.399999999</v>
      </c>
      <c r="T4239" s="161">
        <v>0</v>
      </c>
      <c r="U4239" s="96">
        <v>15</v>
      </c>
      <c r="V4239" s="38" t="s">
        <v>125</v>
      </c>
      <c r="W4239" s="38"/>
      <c r="X4239" s="137">
        <v>388967.44975000003</v>
      </c>
      <c r="Y4239" s="138">
        <v>65836</v>
      </c>
      <c r="Z4239" s="179">
        <v>66.75</v>
      </c>
      <c r="AA4239" s="139">
        <v>2080</v>
      </c>
      <c r="AB4239" s="131"/>
      <c r="AC4239" s="38"/>
      <c r="AD4239" s="140">
        <v>25963577.399999999</v>
      </c>
      <c r="AE4239" s="141">
        <v>25574609.95025</v>
      </c>
      <c r="AF4239" s="141">
        <v>25185642.500500001</v>
      </c>
      <c r="AG4239" s="141">
        <v>24796675.050750002</v>
      </c>
      <c r="AH4239" s="141">
        <v>24407707.601000004</v>
      </c>
      <c r="AI4239" s="141">
        <v>24018740.151250005</v>
      </c>
      <c r="AJ4239" s="141">
        <v>23629772.701500006</v>
      </c>
      <c r="AK4239" s="141">
        <v>23240805.251750007</v>
      </c>
      <c r="AL4239" s="141">
        <v>22851837.802000009</v>
      </c>
      <c r="AM4239" s="141">
        <v>22462870.35225001</v>
      </c>
      <c r="AN4239" s="141">
        <v>22073902.902500011</v>
      </c>
      <c r="AO4239" s="141">
        <v>21684935.452750012</v>
      </c>
      <c r="AP4239" s="141">
        <v>21295968.003000014</v>
      </c>
      <c r="AQ4239" s="141">
        <v>20907000.553250015</v>
      </c>
      <c r="AR4239" s="141">
        <v>20518033.103500016</v>
      </c>
      <c r="AS4239" s="141">
        <v>20129065.653750017</v>
      </c>
      <c r="AT4239" s="141">
        <v>19740098.204000019</v>
      </c>
      <c r="AU4239" s="141">
        <v>19351130.75425002</v>
      </c>
      <c r="AV4239" s="141">
        <v>18962163.304500021</v>
      </c>
      <c r="AW4239" s="141">
        <v>18573195.854750022</v>
      </c>
      <c r="AX4239" s="141">
        <v>18184228.405000024</v>
      </c>
      <c r="AY4239" s="141">
        <v>17795260.955250025</v>
      </c>
      <c r="AZ4239" s="141">
        <v>17406293.505500026</v>
      </c>
      <c r="BA4239" s="141">
        <v>17017326.055750027</v>
      </c>
      <c r="BB4239" s="141">
        <v>16628358.606000027</v>
      </c>
      <c r="BC4239" s="141">
        <v>16239391.156250026</v>
      </c>
      <c r="BD4239" s="141">
        <v>15850423.706500025</v>
      </c>
      <c r="BE4239" s="141">
        <v>15461456.256750025</v>
      </c>
      <c r="BF4239" s="141">
        <v>15072488.807000024</v>
      </c>
      <c r="BG4239" s="141">
        <v>14683521.357250024</v>
      </c>
      <c r="BH4239" s="141">
        <v>14294553.907500023</v>
      </c>
      <c r="BI4239" s="141">
        <v>13905586.457750022</v>
      </c>
      <c r="BJ4239" s="141">
        <v>13516619.008000022</v>
      </c>
      <c r="BK4239" s="141">
        <v>13127651.558250021</v>
      </c>
      <c r="BL4239" s="141">
        <v>12738684.108500021</v>
      </c>
      <c r="BM4239" s="141">
        <v>12349716.65875002</v>
      </c>
      <c r="BN4239" s="141">
        <v>11960749.209000019</v>
      </c>
      <c r="BO4239" s="141">
        <v>11571781.759250019</v>
      </c>
      <c r="BP4239" s="141">
        <v>11182814.309500018</v>
      </c>
    </row>
    <row r="4240" spans="4:68" ht="15.75">
      <c r="D4240" s="174" t="s">
        <v>12922</v>
      </c>
      <c r="E4240" s="175">
        <v>985670.7</v>
      </c>
      <c r="F4240" s="174"/>
      <c r="G4240" s="174" t="s">
        <v>3165</v>
      </c>
      <c r="H4240" s="174" t="s">
        <v>187</v>
      </c>
      <c r="I4240" s="174" t="s">
        <v>2717</v>
      </c>
      <c r="J4240" s="174" t="s">
        <v>12923</v>
      </c>
      <c r="K4240" s="174"/>
      <c r="L4240" s="174" t="s">
        <v>172</v>
      </c>
      <c r="M4240" s="174" t="s">
        <v>250</v>
      </c>
      <c r="N4240" s="176">
        <v>960</v>
      </c>
      <c r="O4240" s="174" t="s">
        <v>3407</v>
      </c>
      <c r="P4240" s="177">
        <v>36616</v>
      </c>
      <c r="Q4240" s="176">
        <v>159</v>
      </c>
      <c r="R4240" s="175">
        <v>163251.66</v>
      </c>
      <c r="S4240" s="175">
        <v>822419.04</v>
      </c>
      <c r="T4240" s="161">
        <v>0</v>
      </c>
      <c r="U4240" s="96">
        <v>15</v>
      </c>
      <c r="V4240" s="38" t="s">
        <v>125</v>
      </c>
      <c r="W4240" s="38"/>
      <c r="X4240" s="137">
        <v>12320.883749999997</v>
      </c>
      <c r="Y4240" s="138">
        <v>65836</v>
      </c>
      <c r="Z4240" s="179">
        <v>66.75</v>
      </c>
      <c r="AA4240" s="139">
        <v>2080</v>
      </c>
      <c r="AB4240" s="131"/>
      <c r="AC4240" s="38"/>
      <c r="AD4240" s="140">
        <v>822419.04</v>
      </c>
      <c r="AE4240" s="141">
        <v>810098.15625</v>
      </c>
      <c r="AF4240" s="141">
        <v>797777.27249999996</v>
      </c>
      <c r="AG4240" s="141">
        <v>785456.38874999993</v>
      </c>
      <c r="AH4240" s="141">
        <v>773135.50499999989</v>
      </c>
      <c r="AI4240" s="141">
        <v>760814.62124999985</v>
      </c>
      <c r="AJ4240" s="141">
        <v>748493.73749999981</v>
      </c>
      <c r="AK4240" s="141">
        <v>736172.85374999978</v>
      </c>
      <c r="AL4240" s="141">
        <v>723851.96999999974</v>
      </c>
      <c r="AM4240" s="141">
        <v>711531.0862499997</v>
      </c>
      <c r="AN4240" s="141">
        <v>699210.20249999966</v>
      </c>
      <c r="AO4240" s="141">
        <v>686889.31874999963</v>
      </c>
      <c r="AP4240" s="141">
        <v>674568.43499999959</v>
      </c>
      <c r="AQ4240" s="141">
        <v>662247.55124999955</v>
      </c>
      <c r="AR4240" s="141">
        <v>649926.66749999952</v>
      </c>
      <c r="AS4240" s="141">
        <v>637605.78374999948</v>
      </c>
      <c r="AT4240" s="141">
        <v>625284.89999999944</v>
      </c>
      <c r="AU4240" s="141">
        <v>612964.0162499994</v>
      </c>
      <c r="AV4240" s="141">
        <v>600643.13249999937</v>
      </c>
      <c r="AW4240" s="141">
        <v>588322.24874999933</v>
      </c>
      <c r="AX4240" s="141">
        <v>576001.36499999929</v>
      </c>
      <c r="AY4240" s="141">
        <v>563680.48124999925</v>
      </c>
      <c r="AZ4240" s="141">
        <v>551359.59749999922</v>
      </c>
      <c r="BA4240" s="141">
        <v>539038.71374999918</v>
      </c>
      <c r="BB4240" s="141">
        <v>526717.82999999914</v>
      </c>
      <c r="BC4240" s="141">
        <v>514396.94624999916</v>
      </c>
      <c r="BD4240" s="141">
        <v>502076.06249999919</v>
      </c>
      <c r="BE4240" s="141">
        <v>489755.17874999921</v>
      </c>
      <c r="BF4240" s="141">
        <v>477434.29499999923</v>
      </c>
      <c r="BG4240" s="141">
        <v>465113.41124999925</v>
      </c>
      <c r="BH4240" s="141">
        <v>452792.52749999927</v>
      </c>
      <c r="BI4240" s="141">
        <v>440471.64374999929</v>
      </c>
      <c r="BJ4240" s="141">
        <v>428150.75999999931</v>
      </c>
      <c r="BK4240" s="141">
        <v>415829.87624999933</v>
      </c>
      <c r="BL4240" s="141">
        <v>403508.99249999935</v>
      </c>
      <c r="BM4240" s="141">
        <v>391188.10874999937</v>
      </c>
      <c r="BN4240" s="141">
        <v>378867.22499999939</v>
      </c>
      <c r="BO4240" s="141">
        <v>366546.34124999942</v>
      </c>
      <c r="BP4240" s="141">
        <v>354225.45749999944</v>
      </c>
    </row>
    <row r="4241" spans="4:68" ht="15.75">
      <c r="D4241" s="174" t="s">
        <v>12924</v>
      </c>
      <c r="E4241" s="175">
        <v>1771018.62</v>
      </c>
      <c r="F4241" s="174"/>
      <c r="G4241" s="174" t="s">
        <v>3165</v>
      </c>
      <c r="H4241" s="174" t="s">
        <v>174</v>
      </c>
      <c r="I4241" s="174" t="s">
        <v>2719</v>
      </c>
      <c r="J4241" s="174" t="s">
        <v>12925</v>
      </c>
      <c r="K4241" s="174"/>
      <c r="L4241" s="174" t="s">
        <v>5573</v>
      </c>
      <c r="M4241" s="174" t="s">
        <v>250</v>
      </c>
      <c r="N4241" s="176">
        <v>960</v>
      </c>
      <c r="O4241" s="174" t="s">
        <v>3407</v>
      </c>
      <c r="P4241" s="177">
        <v>36616</v>
      </c>
      <c r="Q4241" s="176">
        <v>159</v>
      </c>
      <c r="R4241" s="175">
        <v>293324.92</v>
      </c>
      <c r="S4241" s="175">
        <v>1477693.7</v>
      </c>
      <c r="T4241" s="161">
        <v>0</v>
      </c>
      <c r="U4241" s="96">
        <v>15</v>
      </c>
      <c r="V4241" s="38" t="s">
        <v>125</v>
      </c>
      <c r="W4241" s="38"/>
      <c r="X4241" s="137">
        <v>22137.732750000003</v>
      </c>
      <c r="Y4241" s="138">
        <v>65836</v>
      </c>
      <c r="Z4241" s="179">
        <v>66.75</v>
      </c>
      <c r="AA4241" s="139">
        <v>2080</v>
      </c>
      <c r="AB4241" s="131"/>
      <c r="AC4241" s="38"/>
      <c r="AD4241" s="140">
        <v>1477693.7</v>
      </c>
      <c r="AE4241" s="141">
        <v>1455555.96725</v>
      </c>
      <c r="AF4241" s="141">
        <v>1433418.2345</v>
      </c>
      <c r="AG4241" s="141">
        <v>1411280.5017500001</v>
      </c>
      <c r="AH4241" s="141">
        <v>1389142.7690000001</v>
      </c>
      <c r="AI4241" s="141">
        <v>1367005.0362500001</v>
      </c>
      <c r="AJ4241" s="141">
        <v>1344867.3035000002</v>
      </c>
      <c r="AK4241" s="141">
        <v>1322729.5707500002</v>
      </c>
      <c r="AL4241" s="141">
        <v>1300591.8380000002</v>
      </c>
      <c r="AM4241" s="141">
        <v>1278454.1052500003</v>
      </c>
      <c r="AN4241" s="141">
        <v>1256316.3725000003</v>
      </c>
      <c r="AO4241" s="141">
        <v>1234178.6397500003</v>
      </c>
      <c r="AP4241" s="141">
        <v>1212040.9070000004</v>
      </c>
      <c r="AQ4241" s="141">
        <v>1189903.1742500004</v>
      </c>
      <c r="AR4241" s="141">
        <v>1167765.4415000004</v>
      </c>
      <c r="AS4241" s="141">
        <v>1145627.7087500005</v>
      </c>
      <c r="AT4241" s="141">
        <v>1123489.9760000005</v>
      </c>
      <c r="AU4241" s="141">
        <v>1101352.2432500005</v>
      </c>
      <c r="AV4241" s="141">
        <v>1079214.5105000006</v>
      </c>
      <c r="AW4241" s="141">
        <v>1057076.7777500006</v>
      </c>
      <c r="AX4241" s="141">
        <v>1034939.0450000006</v>
      </c>
      <c r="AY4241" s="141">
        <v>1012801.3122500007</v>
      </c>
      <c r="AZ4241" s="141">
        <v>990663.57950000069</v>
      </c>
      <c r="BA4241" s="141">
        <v>968525.84675000072</v>
      </c>
      <c r="BB4241" s="141">
        <v>946388.11400000076</v>
      </c>
      <c r="BC4241" s="141">
        <v>924250.38125000079</v>
      </c>
      <c r="BD4241" s="141">
        <v>902112.64850000083</v>
      </c>
      <c r="BE4241" s="141">
        <v>879974.91575000086</v>
      </c>
      <c r="BF4241" s="141">
        <v>857837.18300000089</v>
      </c>
      <c r="BG4241" s="141">
        <v>835699.45025000093</v>
      </c>
      <c r="BH4241" s="141">
        <v>813561.71750000096</v>
      </c>
      <c r="BI4241" s="141">
        <v>791423.98475000099</v>
      </c>
      <c r="BJ4241" s="141">
        <v>769286.25200000103</v>
      </c>
      <c r="BK4241" s="141">
        <v>747148.51925000106</v>
      </c>
      <c r="BL4241" s="141">
        <v>725010.78650000109</v>
      </c>
      <c r="BM4241" s="141">
        <v>702873.05375000113</v>
      </c>
      <c r="BN4241" s="141">
        <v>680735.32100000116</v>
      </c>
      <c r="BO4241" s="141">
        <v>658597.58825000119</v>
      </c>
      <c r="BP4241" s="141">
        <v>636459.85550000123</v>
      </c>
    </row>
    <row r="4242" spans="4:68" ht="15.75">
      <c r="D4242" s="174" t="s">
        <v>12926</v>
      </c>
      <c r="E4242" s="175">
        <v>361293.15</v>
      </c>
      <c r="F4242" s="174"/>
      <c r="G4242" s="174" t="s">
        <v>3165</v>
      </c>
      <c r="H4242" s="174" t="s">
        <v>174</v>
      </c>
      <c r="I4242" s="174" t="s">
        <v>2721</v>
      </c>
      <c r="J4242" s="174" t="s">
        <v>12927</v>
      </c>
      <c r="K4242" s="174"/>
      <c r="L4242" s="174" t="s">
        <v>5573</v>
      </c>
      <c r="M4242" s="174" t="s">
        <v>250</v>
      </c>
      <c r="N4242" s="176">
        <v>960</v>
      </c>
      <c r="O4242" s="174" t="s">
        <v>3407</v>
      </c>
      <c r="P4242" s="177">
        <v>36616</v>
      </c>
      <c r="Q4242" s="176">
        <v>159</v>
      </c>
      <c r="R4242" s="175">
        <v>59839.12</v>
      </c>
      <c r="S4242" s="175">
        <v>301454.03000000003</v>
      </c>
      <c r="T4242" s="161">
        <v>0</v>
      </c>
      <c r="U4242" s="96">
        <v>15</v>
      </c>
      <c r="V4242" s="38" t="s">
        <v>125</v>
      </c>
      <c r="W4242" s="38"/>
      <c r="X4242" s="137">
        <v>4516.1643750000003</v>
      </c>
      <c r="Y4242" s="138">
        <v>65836</v>
      </c>
      <c r="Z4242" s="179">
        <v>66.75</v>
      </c>
      <c r="AA4242" s="139">
        <v>2080</v>
      </c>
      <c r="AB4242" s="131"/>
      <c r="AC4242" s="38"/>
      <c r="AD4242" s="140">
        <v>301454.03000000003</v>
      </c>
      <c r="AE4242" s="141">
        <v>296937.86562500003</v>
      </c>
      <c r="AF4242" s="141">
        <v>292421.70125000004</v>
      </c>
      <c r="AG4242" s="141">
        <v>287905.53687500005</v>
      </c>
      <c r="AH4242" s="141">
        <v>283389.37250000006</v>
      </c>
      <c r="AI4242" s="141">
        <v>278873.20812500006</v>
      </c>
      <c r="AJ4242" s="141">
        <v>274357.04375000007</v>
      </c>
      <c r="AK4242" s="141">
        <v>269840.87937500008</v>
      </c>
      <c r="AL4242" s="141">
        <v>265324.71500000008</v>
      </c>
      <c r="AM4242" s="141">
        <v>260808.55062500009</v>
      </c>
      <c r="AN4242" s="141">
        <v>256292.3862500001</v>
      </c>
      <c r="AO4242" s="141">
        <v>251776.2218750001</v>
      </c>
      <c r="AP4242" s="141">
        <v>247260.05750000011</v>
      </c>
      <c r="AQ4242" s="141">
        <v>242743.89312500012</v>
      </c>
      <c r="AR4242" s="141">
        <v>238227.72875000013</v>
      </c>
      <c r="AS4242" s="141">
        <v>233711.56437500013</v>
      </c>
      <c r="AT4242" s="141">
        <v>229195.40000000014</v>
      </c>
      <c r="AU4242" s="141">
        <v>224679.23562500015</v>
      </c>
      <c r="AV4242" s="141">
        <v>220163.07125000015</v>
      </c>
      <c r="AW4242" s="141">
        <v>215646.90687500016</v>
      </c>
      <c r="AX4242" s="141">
        <v>211130.74250000017</v>
      </c>
      <c r="AY4242" s="141">
        <v>206614.57812500017</v>
      </c>
      <c r="AZ4242" s="141">
        <v>202098.41375000018</v>
      </c>
      <c r="BA4242" s="141">
        <v>197582.24937500019</v>
      </c>
      <c r="BB4242" s="141">
        <v>193066.0850000002</v>
      </c>
      <c r="BC4242" s="141">
        <v>188549.9206250002</v>
      </c>
      <c r="BD4242" s="141">
        <v>184033.75625000021</v>
      </c>
      <c r="BE4242" s="141">
        <v>179517.59187500022</v>
      </c>
      <c r="BF4242" s="141">
        <v>175001.42750000022</v>
      </c>
      <c r="BG4242" s="141">
        <v>170485.26312500023</v>
      </c>
      <c r="BH4242" s="141">
        <v>165969.09875000024</v>
      </c>
      <c r="BI4242" s="141">
        <v>161452.93437500024</v>
      </c>
      <c r="BJ4242" s="141">
        <v>156936.77000000025</v>
      </c>
      <c r="BK4242" s="141">
        <v>152420.60562500026</v>
      </c>
      <c r="BL4242" s="141">
        <v>147904.44125000027</v>
      </c>
      <c r="BM4242" s="141">
        <v>143388.27687500027</v>
      </c>
      <c r="BN4242" s="141">
        <v>138872.11250000028</v>
      </c>
      <c r="BO4242" s="141">
        <v>134355.94812500029</v>
      </c>
      <c r="BP4242" s="141">
        <v>129839.78375000029</v>
      </c>
    </row>
    <row r="4243" spans="4:68" ht="15.75">
      <c r="D4243" s="174" t="s">
        <v>12928</v>
      </c>
      <c r="E4243" s="175">
        <v>211848.56</v>
      </c>
      <c r="F4243" s="174"/>
      <c r="G4243" s="174" t="s">
        <v>3165</v>
      </c>
      <c r="H4243" s="174" t="s">
        <v>174</v>
      </c>
      <c r="I4243" s="174" t="s">
        <v>2723</v>
      </c>
      <c r="J4243" s="174" t="s">
        <v>12929</v>
      </c>
      <c r="K4243" s="174"/>
      <c r="L4243" s="174" t="s">
        <v>5573</v>
      </c>
      <c r="M4243" s="174" t="s">
        <v>250</v>
      </c>
      <c r="N4243" s="176">
        <v>960</v>
      </c>
      <c r="O4243" s="174" t="s">
        <v>3407</v>
      </c>
      <c r="P4243" s="177">
        <v>36616</v>
      </c>
      <c r="Q4243" s="176">
        <v>159</v>
      </c>
      <c r="R4243" s="175">
        <v>35087.339999999997</v>
      </c>
      <c r="S4243" s="175">
        <v>176761.22</v>
      </c>
      <c r="T4243" s="161">
        <v>0</v>
      </c>
      <c r="U4243" s="96">
        <v>15</v>
      </c>
      <c r="V4243" s="38" t="s">
        <v>125</v>
      </c>
      <c r="W4243" s="38"/>
      <c r="X4243" s="137">
        <v>2648.107</v>
      </c>
      <c r="Y4243" s="138">
        <v>65836</v>
      </c>
      <c r="Z4243" s="179">
        <v>66.75</v>
      </c>
      <c r="AA4243" s="139">
        <v>2080</v>
      </c>
      <c r="AB4243" s="131"/>
      <c r="AC4243" s="38"/>
      <c r="AD4243" s="140">
        <v>176761.22</v>
      </c>
      <c r="AE4243" s="141">
        <v>174113.11300000001</v>
      </c>
      <c r="AF4243" s="141">
        <v>171465.00600000002</v>
      </c>
      <c r="AG4243" s="141">
        <v>168816.89900000003</v>
      </c>
      <c r="AH4243" s="141">
        <v>166168.79200000004</v>
      </c>
      <c r="AI4243" s="141">
        <v>163520.68500000006</v>
      </c>
      <c r="AJ4243" s="141">
        <v>160872.57800000007</v>
      </c>
      <c r="AK4243" s="141">
        <v>158224.47100000008</v>
      </c>
      <c r="AL4243" s="141">
        <v>155576.36400000009</v>
      </c>
      <c r="AM4243" s="141">
        <v>152928.2570000001</v>
      </c>
      <c r="AN4243" s="141">
        <v>150280.15000000011</v>
      </c>
      <c r="AO4243" s="141">
        <v>147632.04300000012</v>
      </c>
      <c r="AP4243" s="141">
        <v>144983.93600000013</v>
      </c>
      <c r="AQ4243" s="141">
        <v>142335.82900000014</v>
      </c>
      <c r="AR4243" s="141">
        <v>139687.72200000015</v>
      </c>
      <c r="AS4243" s="141">
        <v>137039.61500000017</v>
      </c>
      <c r="AT4243" s="141">
        <v>134391.50800000018</v>
      </c>
      <c r="AU4243" s="141">
        <v>131743.40100000019</v>
      </c>
      <c r="AV4243" s="141">
        <v>129095.29400000018</v>
      </c>
      <c r="AW4243" s="141">
        <v>126447.18700000018</v>
      </c>
      <c r="AX4243" s="141">
        <v>123799.08000000018</v>
      </c>
      <c r="AY4243" s="141">
        <v>121150.97300000017</v>
      </c>
      <c r="AZ4243" s="141">
        <v>118502.86600000017</v>
      </c>
      <c r="BA4243" s="141">
        <v>115854.75900000017</v>
      </c>
      <c r="BB4243" s="141">
        <v>113206.65200000016</v>
      </c>
      <c r="BC4243" s="141">
        <v>110558.54500000016</v>
      </c>
      <c r="BD4243" s="141">
        <v>107910.43800000015</v>
      </c>
      <c r="BE4243" s="141">
        <v>105262.33100000015</v>
      </c>
      <c r="BF4243" s="141">
        <v>102614.22400000015</v>
      </c>
      <c r="BG4243" s="141">
        <v>99966.117000000144</v>
      </c>
      <c r="BH4243" s="141">
        <v>97318.01000000014</v>
      </c>
      <c r="BI4243" s="141">
        <v>94669.903000000137</v>
      </c>
      <c r="BJ4243" s="141">
        <v>92021.796000000133</v>
      </c>
      <c r="BK4243" s="141">
        <v>89373.689000000129</v>
      </c>
      <c r="BL4243" s="141">
        <v>86725.582000000126</v>
      </c>
      <c r="BM4243" s="141">
        <v>84077.475000000122</v>
      </c>
      <c r="BN4243" s="141">
        <v>81429.368000000119</v>
      </c>
      <c r="BO4243" s="141">
        <v>78781.261000000115</v>
      </c>
      <c r="BP4243" s="141">
        <v>76133.154000000111</v>
      </c>
    </row>
    <row r="4244" spans="4:68" ht="15.75">
      <c r="D4244" s="174" t="s">
        <v>12930</v>
      </c>
      <c r="E4244" s="175">
        <v>869129.17</v>
      </c>
      <c r="F4244" s="174"/>
      <c r="G4244" s="174" t="s">
        <v>12387</v>
      </c>
      <c r="H4244" s="174" t="s">
        <v>169</v>
      </c>
      <c r="I4244" s="174" t="s">
        <v>12931</v>
      </c>
      <c r="J4244" s="174" t="s">
        <v>12932</v>
      </c>
      <c r="K4244" s="174"/>
      <c r="L4244" s="174" t="s">
        <v>7279</v>
      </c>
      <c r="M4244" s="174" t="s">
        <v>12389</v>
      </c>
      <c r="N4244" s="176">
        <v>960</v>
      </c>
      <c r="O4244" s="174" t="s">
        <v>3407</v>
      </c>
      <c r="P4244" s="177">
        <v>39264</v>
      </c>
      <c r="Q4244" s="176">
        <v>72</v>
      </c>
      <c r="R4244" s="175">
        <v>64279.32</v>
      </c>
      <c r="S4244" s="175">
        <v>804849.85</v>
      </c>
      <c r="T4244" s="161">
        <v>0</v>
      </c>
      <c r="U4244" s="96">
        <v>10</v>
      </c>
      <c r="V4244" s="38" t="s">
        <v>120</v>
      </c>
      <c r="W4244" s="38"/>
      <c r="X4244" s="137">
        <v>10864.114625</v>
      </c>
      <c r="Y4244" s="138">
        <v>68484</v>
      </c>
      <c r="Z4244" s="179">
        <v>74</v>
      </c>
      <c r="AA4244" s="139">
        <v>2087</v>
      </c>
      <c r="AB4244" s="131"/>
      <c r="AC4244" s="38"/>
      <c r="AD4244" s="140">
        <v>804849.85</v>
      </c>
      <c r="AE4244" s="141">
        <v>793985.73537499993</v>
      </c>
      <c r="AF4244" s="141">
        <v>783121.62074999989</v>
      </c>
      <c r="AG4244" s="141">
        <v>772257.50612499984</v>
      </c>
      <c r="AH4244" s="141">
        <v>761393.39149999979</v>
      </c>
      <c r="AI4244" s="141">
        <v>750529.27687499975</v>
      </c>
      <c r="AJ4244" s="141">
        <v>739665.1622499997</v>
      </c>
      <c r="AK4244" s="141">
        <v>728801.04762499966</v>
      </c>
      <c r="AL4244" s="141">
        <v>717936.93299999961</v>
      </c>
      <c r="AM4244" s="141">
        <v>707072.81837499957</v>
      </c>
      <c r="AN4244" s="141">
        <v>696208.70374999952</v>
      </c>
      <c r="AO4244" s="141">
        <v>685344.58912499947</v>
      </c>
      <c r="AP4244" s="141">
        <v>674480.47449999943</v>
      </c>
      <c r="AQ4244" s="141">
        <v>663616.35987499938</v>
      </c>
      <c r="AR4244" s="141">
        <v>652752.24524999934</v>
      </c>
      <c r="AS4244" s="141">
        <v>641888.13062499929</v>
      </c>
      <c r="AT4244" s="141">
        <v>631024.01599999925</v>
      </c>
      <c r="AU4244" s="141">
        <v>620159.9013749992</v>
      </c>
      <c r="AV4244" s="141">
        <v>609295.78674999916</v>
      </c>
      <c r="AW4244" s="141">
        <v>598431.67212499911</v>
      </c>
      <c r="AX4244" s="141">
        <v>587567.55749999906</v>
      </c>
      <c r="AY4244" s="141">
        <v>576703.44287499902</v>
      </c>
      <c r="AZ4244" s="141">
        <v>565839.32824999897</v>
      </c>
      <c r="BA4244" s="141">
        <v>554975.21362499893</v>
      </c>
      <c r="BB4244" s="141">
        <v>544111.09899999888</v>
      </c>
      <c r="BC4244" s="141">
        <v>533246.98437499884</v>
      </c>
      <c r="BD4244" s="141">
        <v>522382.86974999885</v>
      </c>
      <c r="BE4244" s="141">
        <v>511518.75512499886</v>
      </c>
      <c r="BF4244" s="141">
        <v>500654.64049999887</v>
      </c>
      <c r="BG4244" s="141">
        <v>489790.52587499889</v>
      </c>
      <c r="BH4244" s="141">
        <v>478926.4112499989</v>
      </c>
      <c r="BI4244" s="141">
        <v>468062.29662499891</v>
      </c>
      <c r="BJ4244" s="141">
        <v>457198.18199999892</v>
      </c>
      <c r="BK4244" s="141">
        <v>446334.06737499894</v>
      </c>
      <c r="BL4244" s="141">
        <v>435469.95274999895</v>
      </c>
      <c r="BM4244" s="141">
        <v>424605.83812499896</v>
      </c>
      <c r="BN4244" s="141">
        <v>413741.72349999897</v>
      </c>
      <c r="BO4244" s="141">
        <v>402877.60887499899</v>
      </c>
      <c r="BP4244" s="141">
        <v>392013.494249999</v>
      </c>
    </row>
    <row r="4245" spans="4:68">
      <c r="D4245" s="174" t="s">
        <v>12933</v>
      </c>
      <c r="E4245" s="175">
        <v>124563.83</v>
      </c>
      <c r="F4245" s="174"/>
      <c r="G4245" s="174" t="s">
        <v>3165</v>
      </c>
      <c r="H4245" s="174" t="s">
        <v>182</v>
      </c>
      <c r="I4245" s="174" t="s">
        <v>2727</v>
      </c>
      <c r="J4245" s="174" t="s">
        <v>12934</v>
      </c>
      <c r="K4245" s="174"/>
      <c r="L4245" s="174" t="s">
        <v>5573</v>
      </c>
      <c r="M4245" s="174" t="s">
        <v>250</v>
      </c>
      <c r="N4245" s="176">
        <v>960</v>
      </c>
      <c r="O4245" s="174" t="s">
        <v>3407</v>
      </c>
      <c r="P4245" s="177">
        <v>36616</v>
      </c>
      <c r="Q4245" s="176">
        <v>159</v>
      </c>
      <c r="R4245" s="175">
        <v>20630.78</v>
      </c>
      <c r="S4245" s="175">
        <v>103933.05</v>
      </c>
      <c r="T4245" s="178">
        <v>0</v>
      </c>
      <c r="U4245" s="96">
        <v>15</v>
      </c>
      <c r="V4245" s="38" t="s">
        <v>125</v>
      </c>
      <c r="W4245" s="38"/>
      <c r="X4245" s="137">
        <v>1557.0478749999997</v>
      </c>
      <c r="Y4245" s="138">
        <v>65836</v>
      </c>
      <c r="Z4245" s="179">
        <v>66.75</v>
      </c>
      <c r="AA4245" s="139">
        <v>2080</v>
      </c>
      <c r="AB4245" s="131"/>
      <c r="AC4245" s="38"/>
      <c r="AD4245" s="140">
        <v>103933.05</v>
      </c>
      <c r="AE4245" s="141">
        <v>102376.002125</v>
      </c>
      <c r="AF4245" s="141">
        <v>100818.95425</v>
      </c>
      <c r="AG4245" s="141">
        <v>99261.906374999991</v>
      </c>
      <c r="AH4245" s="141">
        <v>97704.858499999988</v>
      </c>
      <c r="AI4245" s="141">
        <v>96147.810624999984</v>
      </c>
      <c r="AJ4245" s="141">
        <v>94590.76274999998</v>
      </c>
      <c r="AK4245" s="141">
        <v>93033.714874999976</v>
      </c>
      <c r="AL4245" s="141">
        <v>91476.666999999972</v>
      </c>
      <c r="AM4245" s="141">
        <v>89919.619124999968</v>
      </c>
      <c r="AN4245" s="141">
        <v>88362.571249999964</v>
      </c>
      <c r="AO4245" s="141">
        <v>86805.523374999961</v>
      </c>
      <c r="AP4245" s="141">
        <v>85248.475499999957</v>
      </c>
      <c r="AQ4245" s="141">
        <v>83691.427624999953</v>
      </c>
      <c r="AR4245" s="141">
        <v>82134.379749999949</v>
      </c>
      <c r="AS4245" s="141">
        <v>80577.331874999945</v>
      </c>
      <c r="AT4245" s="141">
        <v>79020.283999999941</v>
      </c>
      <c r="AU4245" s="141">
        <v>77463.236124999938</v>
      </c>
      <c r="AV4245" s="141">
        <v>75906.188249999934</v>
      </c>
      <c r="AW4245" s="141">
        <v>74349.14037499993</v>
      </c>
      <c r="AX4245" s="141">
        <v>72792.092499999926</v>
      </c>
      <c r="AY4245" s="141">
        <v>71235.044624999922</v>
      </c>
      <c r="AZ4245" s="141">
        <v>69677.996749999918</v>
      </c>
      <c r="BA4245" s="141">
        <v>68120.948874999915</v>
      </c>
      <c r="BB4245" s="141">
        <v>66563.900999999911</v>
      </c>
      <c r="BC4245" s="141">
        <v>65006.853124999914</v>
      </c>
      <c r="BD4245" s="141">
        <v>63449.805249999918</v>
      </c>
      <c r="BE4245" s="141">
        <v>61892.757374999921</v>
      </c>
      <c r="BF4245" s="141">
        <v>60335.709499999924</v>
      </c>
      <c r="BG4245" s="141">
        <v>58778.661624999928</v>
      </c>
      <c r="BH4245" s="141">
        <v>57221.613749999931</v>
      </c>
      <c r="BI4245" s="141">
        <v>55664.565874999935</v>
      </c>
      <c r="BJ4245" s="141">
        <v>54107.517999999938</v>
      </c>
      <c r="BK4245" s="141">
        <v>52550.470124999942</v>
      </c>
      <c r="BL4245" s="141">
        <v>50993.422249999945</v>
      </c>
      <c r="BM4245" s="141">
        <v>49436.374374999948</v>
      </c>
      <c r="BN4245" s="141">
        <v>47879.326499999952</v>
      </c>
      <c r="BO4245" s="141">
        <v>46322.278624999955</v>
      </c>
      <c r="BP4245" s="141">
        <v>44765.230749999959</v>
      </c>
    </row>
    <row r="4246" spans="4:68">
      <c r="D4246" s="174" t="s">
        <v>12935</v>
      </c>
      <c r="E4246" s="175">
        <v>28842447.760000002</v>
      </c>
      <c r="F4246" s="174"/>
      <c r="G4246" s="174" t="s">
        <v>12240</v>
      </c>
      <c r="H4246" s="174" t="s">
        <v>179</v>
      </c>
      <c r="I4246" s="174" t="s">
        <v>12936</v>
      </c>
      <c r="J4246" s="174" t="s">
        <v>12780</v>
      </c>
      <c r="K4246" s="174"/>
      <c r="L4246" s="174" t="s">
        <v>7136</v>
      </c>
      <c r="M4246" s="174" t="s">
        <v>12243</v>
      </c>
      <c r="N4246" s="176">
        <v>600</v>
      </c>
      <c r="O4246" s="174" t="s">
        <v>3407</v>
      </c>
      <c r="P4246" s="177">
        <v>38534</v>
      </c>
      <c r="Q4246" s="176">
        <v>96</v>
      </c>
      <c r="R4246" s="175">
        <v>4566720.8499999996</v>
      </c>
      <c r="S4246" s="175">
        <v>24275726.91</v>
      </c>
      <c r="T4246" s="178">
        <v>0</v>
      </c>
      <c r="U4246" s="96">
        <v>8</v>
      </c>
      <c r="V4246" s="38" t="s">
        <v>118</v>
      </c>
      <c r="W4246" s="38"/>
      <c r="X4246" s="137">
        <v>576848.95519999997</v>
      </c>
      <c r="Y4246" s="138">
        <v>56796</v>
      </c>
      <c r="Z4246" s="179">
        <v>42</v>
      </c>
      <c r="AA4246" s="139">
        <v>2055</v>
      </c>
      <c r="AB4246" s="131"/>
      <c r="AC4246" s="38"/>
      <c r="AD4246" s="140">
        <v>24275726.91</v>
      </c>
      <c r="AE4246" s="141">
        <v>23698877.954799999</v>
      </c>
      <c r="AF4246" s="141">
        <v>23122028.999599997</v>
      </c>
      <c r="AG4246" s="141">
        <v>22545180.044399995</v>
      </c>
      <c r="AH4246" s="141">
        <v>21968331.089199994</v>
      </c>
      <c r="AI4246" s="141">
        <v>21391482.133999992</v>
      </c>
      <c r="AJ4246" s="141">
        <v>20814633.178799991</v>
      </c>
      <c r="AK4246" s="141">
        <v>20237784.223599989</v>
      </c>
      <c r="AL4246" s="141">
        <v>19660935.268399987</v>
      </c>
      <c r="AM4246" s="141">
        <v>19084086.313199986</v>
      </c>
      <c r="AN4246" s="141">
        <v>18507237.357999984</v>
      </c>
      <c r="AO4246" s="141">
        <v>17930388.402799983</v>
      </c>
      <c r="AP4246" s="141">
        <v>17353539.447599981</v>
      </c>
      <c r="AQ4246" s="141">
        <v>16776690.492399981</v>
      </c>
      <c r="AR4246" s="141">
        <v>16199841.537199982</v>
      </c>
      <c r="AS4246" s="141">
        <v>15622992.581999982</v>
      </c>
      <c r="AT4246" s="141">
        <v>15046143.626799982</v>
      </c>
      <c r="AU4246" s="141">
        <v>14469294.671599982</v>
      </c>
      <c r="AV4246" s="141">
        <v>13892445.716399983</v>
      </c>
      <c r="AW4246" s="141">
        <v>13315596.761199983</v>
      </c>
      <c r="AX4246" s="141">
        <v>12738747.805999983</v>
      </c>
      <c r="AY4246" s="141">
        <v>12161898.850799983</v>
      </c>
      <c r="AZ4246" s="141">
        <v>11585049.895599984</v>
      </c>
      <c r="BA4246" s="141">
        <v>11008200.940399984</v>
      </c>
      <c r="BB4246" s="141">
        <v>10431351.985199984</v>
      </c>
      <c r="BC4246" s="141">
        <v>9854503.0299999844</v>
      </c>
      <c r="BD4246" s="141">
        <v>9277654.0747999847</v>
      </c>
      <c r="BE4246" s="141">
        <v>8700805.119599985</v>
      </c>
      <c r="BF4246" s="141">
        <v>8123956.1643999852</v>
      </c>
      <c r="BG4246" s="141">
        <v>7547107.2091999855</v>
      </c>
      <c r="BH4246" s="141">
        <v>6970258.2539999858</v>
      </c>
      <c r="BI4246" s="141">
        <v>6393409.298799986</v>
      </c>
      <c r="BJ4246" s="141">
        <v>5816560.3435999863</v>
      </c>
      <c r="BK4246" s="141">
        <v>5239711.3883999866</v>
      </c>
      <c r="BL4246" s="141">
        <v>4662862.4331999868</v>
      </c>
      <c r="BM4246" s="141">
        <v>4086013.4779999871</v>
      </c>
      <c r="BN4246" s="141">
        <v>3509164.5227999873</v>
      </c>
      <c r="BO4246" s="141">
        <v>2932315.5675999876</v>
      </c>
      <c r="BP4246" s="141">
        <v>2355466.6123999879</v>
      </c>
    </row>
    <row r="4247" spans="4:68">
      <c r="D4247" s="174" t="s">
        <v>12937</v>
      </c>
      <c r="E4247" s="175">
        <v>1526475.43</v>
      </c>
      <c r="F4247" s="174"/>
      <c r="G4247" s="174" t="s">
        <v>3165</v>
      </c>
      <c r="H4247" s="174" t="s">
        <v>174</v>
      </c>
      <c r="I4247" s="174" t="s">
        <v>2729</v>
      </c>
      <c r="J4247" s="174" t="s">
        <v>12938</v>
      </c>
      <c r="K4247" s="174"/>
      <c r="L4247" s="174" t="s">
        <v>5573</v>
      </c>
      <c r="M4247" s="174" t="s">
        <v>250</v>
      </c>
      <c r="N4247" s="176">
        <v>960</v>
      </c>
      <c r="O4247" s="174" t="s">
        <v>3407</v>
      </c>
      <c r="P4247" s="177">
        <v>36616</v>
      </c>
      <c r="Q4247" s="176">
        <v>159</v>
      </c>
      <c r="R4247" s="175">
        <v>252822.45</v>
      </c>
      <c r="S4247" s="175">
        <v>1273652.98</v>
      </c>
      <c r="T4247" s="178">
        <v>0</v>
      </c>
      <c r="U4247" s="96">
        <v>15</v>
      </c>
      <c r="V4247" s="38" t="s">
        <v>125</v>
      </c>
      <c r="W4247" s="38"/>
      <c r="X4247" s="137">
        <v>19080.942875000001</v>
      </c>
      <c r="Y4247" s="138">
        <v>65836</v>
      </c>
      <c r="Z4247" s="179">
        <v>66.75</v>
      </c>
      <c r="AA4247" s="139">
        <v>2080</v>
      </c>
      <c r="AB4247" s="131"/>
      <c r="AC4247" s="38"/>
      <c r="AD4247" s="140">
        <v>1273652.98</v>
      </c>
      <c r="AE4247" s="141">
        <v>1254572.037125</v>
      </c>
      <c r="AF4247" s="141">
        <v>1235491.0942500001</v>
      </c>
      <c r="AG4247" s="141">
        <v>1216410.1513750001</v>
      </c>
      <c r="AH4247" s="141">
        <v>1197329.2085000002</v>
      </c>
      <c r="AI4247" s="141">
        <v>1178248.2656250002</v>
      </c>
      <c r="AJ4247" s="141">
        <v>1159167.3227500003</v>
      </c>
      <c r="AK4247" s="141">
        <v>1140086.3798750003</v>
      </c>
      <c r="AL4247" s="141">
        <v>1121005.4370000004</v>
      </c>
      <c r="AM4247" s="141">
        <v>1101924.4941250004</v>
      </c>
      <c r="AN4247" s="141">
        <v>1082843.5512500005</v>
      </c>
      <c r="AO4247" s="141">
        <v>1063762.6083750005</v>
      </c>
      <c r="AP4247" s="141">
        <v>1044681.6655000006</v>
      </c>
      <c r="AQ4247" s="141">
        <v>1025600.7226250006</v>
      </c>
      <c r="AR4247" s="141">
        <v>1006519.7797500007</v>
      </c>
      <c r="AS4247" s="141">
        <v>987438.83687500074</v>
      </c>
      <c r="AT4247" s="141">
        <v>968357.89400000079</v>
      </c>
      <c r="AU4247" s="141">
        <v>949276.95112500084</v>
      </c>
      <c r="AV4247" s="141">
        <v>930196.00825000089</v>
      </c>
      <c r="AW4247" s="141">
        <v>911115.06537500094</v>
      </c>
      <c r="AX4247" s="141">
        <v>892034.12250000099</v>
      </c>
      <c r="AY4247" s="141">
        <v>872953.17962500104</v>
      </c>
      <c r="AZ4247" s="141">
        <v>853872.23675000109</v>
      </c>
      <c r="BA4247" s="141">
        <v>834791.29387500114</v>
      </c>
      <c r="BB4247" s="141">
        <v>815710.35100000119</v>
      </c>
      <c r="BC4247" s="141">
        <v>796629.40812500124</v>
      </c>
      <c r="BD4247" s="141">
        <v>777548.46525000129</v>
      </c>
      <c r="BE4247" s="141">
        <v>758467.52237500134</v>
      </c>
      <c r="BF4247" s="141">
        <v>739386.57950000139</v>
      </c>
      <c r="BG4247" s="141">
        <v>720305.63662500144</v>
      </c>
      <c r="BH4247" s="141">
        <v>701224.69375000149</v>
      </c>
      <c r="BI4247" s="141">
        <v>682143.75087500154</v>
      </c>
      <c r="BJ4247" s="141">
        <v>663062.80800000159</v>
      </c>
      <c r="BK4247" s="141">
        <v>643981.86512500164</v>
      </c>
      <c r="BL4247" s="141">
        <v>624900.92225000169</v>
      </c>
      <c r="BM4247" s="141">
        <v>605819.97937500174</v>
      </c>
      <c r="BN4247" s="141">
        <v>586739.03650000179</v>
      </c>
      <c r="BO4247" s="141">
        <v>567658.09362500184</v>
      </c>
      <c r="BP4247" s="141">
        <v>548577.15075000189</v>
      </c>
    </row>
    <row r="4248" spans="4:68">
      <c r="D4248" s="174" t="s">
        <v>12939</v>
      </c>
      <c r="E4248" s="175">
        <v>170618.92</v>
      </c>
      <c r="F4248" s="174"/>
      <c r="G4248" s="174" t="s">
        <v>3165</v>
      </c>
      <c r="H4248" s="174" t="s">
        <v>187</v>
      </c>
      <c r="I4248" s="174" t="s">
        <v>2731</v>
      </c>
      <c r="J4248" s="174" t="s">
        <v>12940</v>
      </c>
      <c r="K4248" s="174"/>
      <c r="L4248" s="174" t="s">
        <v>172</v>
      </c>
      <c r="M4248" s="174" t="s">
        <v>250</v>
      </c>
      <c r="N4248" s="176">
        <v>960</v>
      </c>
      <c r="O4248" s="174" t="s">
        <v>3407</v>
      </c>
      <c r="P4248" s="177">
        <v>36616</v>
      </c>
      <c r="Q4248" s="176">
        <v>159</v>
      </c>
      <c r="R4248" s="175">
        <v>28258.67</v>
      </c>
      <c r="S4248" s="175">
        <v>142360.25</v>
      </c>
      <c r="T4248" s="178">
        <v>0</v>
      </c>
      <c r="U4248" s="96">
        <v>15</v>
      </c>
      <c r="V4248" s="38" t="s">
        <v>125</v>
      </c>
      <c r="W4248" s="38"/>
      <c r="X4248" s="137">
        <v>2132.7365</v>
      </c>
      <c r="Y4248" s="138">
        <v>65836</v>
      </c>
      <c r="Z4248" s="179">
        <v>66.75</v>
      </c>
      <c r="AA4248" s="139">
        <v>2080</v>
      </c>
      <c r="AB4248" s="131"/>
      <c r="AC4248" s="38"/>
      <c r="AD4248" s="140">
        <v>142360.25</v>
      </c>
      <c r="AE4248" s="141">
        <v>140227.5135</v>
      </c>
      <c r="AF4248" s="141">
        <v>138094.777</v>
      </c>
      <c r="AG4248" s="141">
        <v>135962.0405</v>
      </c>
      <c r="AH4248" s="141">
        <v>133829.304</v>
      </c>
      <c r="AI4248" s="141">
        <v>131696.5675</v>
      </c>
      <c r="AJ4248" s="141">
        <v>129563.83100000001</v>
      </c>
      <c r="AK4248" s="141">
        <v>127431.09450000001</v>
      </c>
      <c r="AL4248" s="141">
        <v>125298.35800000001</v>
      </c>
      <c r="AM4248" s="141">
        <v>123165.62150000001</v>
      </c>
      <c r="AN4248" s="141">
        <v>121032.88500000001</v>
      </c>
      <c r="AO4248" s="141">
        <v>118900.14850000001</v>
      </c>
      <c r="AP4248" s="141">
        <v>116767.41200000001</v>
      </c>
      <c r="AQ4248" s="141">
        <v>114634.67550000001</v>
      </c>
      <c r="AR4248" s="141">
        <v>112501.93900000001</v>
      </c>
      <c r="AS4248" s="141">
        <v>110369.20250000001</v>
      </c>
      <c r="AT4248" s="141">
        <v>108236.46600000001</v>
      </c>
      <c r="AU4248" s="141">
        <v>106103.72950000002</v>
      </c>
      <c r="AV4248" s="141">
        <v>103970.99300000002</v>
      </c>
      <c r="AW4248" s="141">
        <v>101838.25650000002</v>
      </c>
      <c r="AX4248" s="141">
        <v>99705.520000000019</v>
      </c>
      <c r="AY4248" s="141">
        <v>97572.78350000002</v>
      </c>
      <c r="AZ4248" s="141">
        <v>95440.04700000002</v>
      </c>
      <c r="BA4248" s="141">
        <v>93307.310500000021</v>
      </c>
      <c r="BB4248" s="141">
        <v>91174.574000000022</v>
      </c>
      <c r="BC4248" s="141">
        <v>89041.837500000023</v>
      </c>
      <c r="BD4248" s="141">
        <v>86909.101000000024</v>
      </c>
      <c r="BE4248" s="141">
        <v>84776.364500000025</v>
      </c>
      <c r="BF4248" s="141">
        <v>82643.628000000026</v>
      </c>
      <c r="BG4248" s="141">
        <v>80510.891500000027</v>
      </c>
      <c r="BH4248" s="141">
        <v>78378.155000000028</v>
      </c>
      <c r="BI4248" s="141">
        <v>76245.418500000029</v>
      </c>
      <c r="BJ4248" s="141">
        <v>74112.68200000003</v>
      </c>
      <c r="BK4248" s="141">
        <v>71979.945500000031</v>
      </c>
      <c r="BL4248" s="141">
        <v>69847.209000000032</v>
      </c>
      <c r="BM4248" s="141">
        <v>67714.472500000033</v>
      </c>
      <c r="BN4248" s="141">
        <v>65581.736000000034</v>
      </c>
      <c r="BO4248" s="141">
        <v>63448.999500000034</v>
      </c>
      <c r="BP4248" s="141">
        <v>61316.263000000035</v>
      </c>
    </row>
    <row r="4249" spans="4:68">
      <c r="D4249" s="174" t="s">
        <v>12941</v>
      </c>
      <c r="E4249" s="175">
        <v>28259.77</v>
      </c>
      <c r="F4249" s="174"/>
      <c r="G4249" s="174" t="s">
        <v>3165</v>
      </c>
      <c r="H4249" s="174" t="s">
        <v>187</v>
      </c>
      <c r="I4249" s="174" t="s">
        <v>2733</v>
      </c>
      <c r="J4249" s="174" t="s">
        <v>12942</v>
      </c>
      <c r="K4249" s="174"/>
      <c r="L4249" s="174" t="s">
        <v>172</v>
      </c>
      <c r="M4249" s="174" t="s">
        <v>250</v>
      </c>
      <c r="N4249" s="176">
        <v>960</v>
      </c>
      <c r="O4249" s="174" t="s">
        <v>3407</v>
      </c>
      <c r="P4249" s="177">
        <v>36616</v>
      </c>
      <c r="Q4249" s="176">
        <v>159</v>
      </c>
      <c r="R4249" s="175">
        <v>4680.43</v>
      </c>
      <c r="S4249" s="175">
        <v>23579.34</v>
      </c>
      <c r="T4249" s="178">
        <v>0</v>
      </c>
      <c r="U4249" s="96">
        <v>15</v>
      </c>
      <c r="V4249" s="38" t="s">
        <v>125</v>
      </c>
      <c r="W4249" s="38"/>
      <c r="X4249" s="137">
        <v>353.24712499999998</v>
      </c>
      <c r="Y4249" s="138">
        <v>65836</v>
      </c>
      <c r="Z4249" s="179">
        <v>66.75</v>
      </c>
      <c r="AA4249" s="139">
        <v>2080</v>
      </c>
      <c r="AB4249" s="131"/>
      <c r="AC4249" s="38"/>
      <c r="AD4249" s="140">
        <v>23579.34</v>
      </c>
      <c r="AE4249" s="141">
        <v>23226.092874999998</v>
      </c>
      <c r="AF4249" s="141">
        <v>22872.845749999997</v>
      </c>
      <c r="AG4249" s="141">
        <v>22519.598624999995</v>
      </c>
      <c r="AH4249" s="141">
        <v>22166.351499999993</v>
      </c>
      <c r="AI4249" s="141">
        <v>21813.104374999992</v>
      </c>
      <c r="AJ4249" s="141">
        <v>21459.85724999999</v>
      </c>
      <c r="AK4249" s="141">
        <v>21106.610124999988</v>
      </c>
      <c r="AL4249" s="141">
        <v>20753.362999999987</v>
      </c>
      <c r="AM4249" s="141">
        <v>20400.115874999985</v>
      </c>
      <c r="AN4249" s="141">
        <v>20046.868749999983</v>
      </c>
      <c r="AO4249" s="141">
        <v>19693.621624999982</v>
      </c>
      <c r="AP4249" s="141">
        <v>19340.37449999998</v>
      </c>
      <c r="AQ4249" s="141">
        <v>18987.127374999978</v>
      </c>
      <c r="AR4249" s="141">
        <v>18633.880249999977</v>
      </c>
      <c r="AS4249" s="141">
        <v>18280.633124999975</v>
      </c>
      <c r="AT4249" s="141">
        <v>17927.385999999973</v>
      </c>
      <c r="AU4249" s="141">
        <v>17574.138874999971</v>
      </c>
      <c r="AV4249" s="141">
        <v>17220.89174999997</v>
      </c>
      <c r="AW4249" s="141">
        <v>16867.644624999968</v>
      </c>
      <c r="AX4249" s="141">
        <v>16514.397499999966</v>
      </c>
      <c r="AY4249" s="141">
        <v>16161.150374999967</v>
      </c>
      <c r="AZ4249" s="141">
        <v>15807.903249999967</v>
      </c>
      <c r="BA4249" s="141">
        <v>15454.656124999967</v>
      </c>
      <c r="BB4249" s="141">
        <v>15101.408999999967</v>
      </c>
      <c r="BC4249" s="141">
        <v>14748.161874999967</v>
      </c>
      <c r="BD4249" s="141">
        <v>14394.914749999967</v>
      </c>
      <c r="BE4249" s="141">
        <v>14041.667624999967</v>
      </c>
      <c r="BF4249" s="141">
        <v>13688.420499999967</v>
      </c>
      <c r="BG4249" s="141">
        <v>13335.173374999968</v>
      </c>
      <c r="BH4249" s="141">
        <v>12981.926249999968</v>
      </c>
      <c r="BI4249" s="141">
        <v>12628.679124999968</v>
      </c>
      <c r="BJ4249" s="141">
        <v>12275.431999999968</v>
      </c>
      <c r="BK4249" s="141">
        <v>11922.184874999968</v>
      </c>
      <c r="BL4249" s="141">
        <v>11568.937749999968</v>
      </c>
      <c r="BM4249" s="141">
        <v>11215.690624999968</v>
      </c>
      <c r="BN4249" s="141">
        <v>10862.443499999968</v>
      </c>
      <c r="BO4249" s="141">
        <v>10509.196374999969</v>
      </c>
      <c r="BP4249" s="141">
        <v>10155.949249999969</v>
      </c>
    </row>
    <row r="4250" spans="4:68">
      <c r="D4250" s="174" t="s">
        <v>12943</v>
      </c>
      <c r="E4250" s="175">
        <v>970638.67</v>
      </c>
      <c r="F4250" s="174"/>
      <c r="G4250" s="174" t="s">
        <v>3165</v>
      </c>
      <c r="H4250" s="174" t="s">
        <v>174</v>
      </c>
      <c r="I4250" s="174" t="s">
        <v>2735</v>
      </c>
      <c r="J4250" s="174" t="s">
        <v>12944</v>
      </c>
      <c r="K4250" s="174"/>
      <c r="L4250" s="174" t="s">
        <v>12945</v>
      </c>
      <c r="M4250" s="174" t="s">
        <v>250</v>
      </c>
      <c r="N4250" s="176">
        <v>960</v>
      </c>
      <c r="O4250" s="174" t="s">
        <v>3407</v>
      </c>
      <c r="P4250" s="177">
        <v>36616</v>
      </c>
      <c r="Q4250" s="176">
        <v>159</v>
      </c>
      <c r="R4250" s="175">
        <v>160761.98000000001</v>
      </c>
      <c r="S4250" s="175">
        <v>809876.69</v>
      </c>
      <c r="T4250" s="178">
        <v>0</v>
      </c>
      <c r="U4250" s="96">
        <v>15</v>
      </c>
      <c r="V4250" s="38" t="s">
        <v>125</v>
      </c>
      <c r="W4250" s="38"/>
      <c r="X4250" s="137">
        <v>12132.983375000002</v>
      </c>
      <c r="Y4250" s="138">
        <v>65836</v>
      </c>
      <c r="Z4250" s="179">
        <v>66.75</v>
      </c>
      <c r="AA4250" s="139">
        <v>2080</v>
      </c>
      <c r="AB4250" s="131"/>
      <c r="AC4250" s="38"/>
      <c r="AD4250" s="140">
        <v>809876.69</v>
      </c>
      <c r="AE4250" s="141">
        <v>797743.70662499999</v>
      </c>
      <c r="AF4250" s="141">
        <v>785610.72325000004</v>
      </c>
      <c r="AG4250" s="141">
        <v>773477.73987500009</v>
      </c>
      <c r="AH4250" s="141">
        <v>761344.75650000013</v>
      </c>
      <c r="AI4250" s="141">
        <v>749211.77312500018</v>
      </c>
      <c r="AJ4250" s="141">
        <v>737078.78975000023</v>
      </c>
      <c r="AK4250" s="141">
        <v>724945.80637500028</v>
      </c>
      <c r="AL4250" s="141">
        <v>712812.82300000032</v>
      </c>
      <c r="AM4250" s="141">
        <v>700679.83962500037</v>
      </c>
      <c r="AN4250" s="141">
        <v>688546.85625000042</v>
      </c>
      <c r="AO4250" s="141">
        <v>676413.87287500047</v>
      </c>
      <c r="AP4250" s="141">
        <v>664280.88950000051</v>
      </c>
      <c r="AQ4250" s="141">
        <v>652147.90612500056</v>
      </c>
      <c r="AR4250" s="141">
        <v>640014.92275000061</v>
      </c>
      <c r="AS4250" s="141">
        <v>627881.93937500066</v>
      </c>
      <c r="AT4250" s="141">
        <v>615748.9560000007</v>
      </c>
      <c r="AU4250" s="141">
        <v>603615.97262500075</v>
      </c>
      <c r="AV4250" s="141">
        <v>591482.9892500008</v>
      </c>
      <c r="AW4250" s="141">
        <v>579350.00587500085</v>
      </c>
      <c r="AX4250" s="141">
        <v>567217.02250000089</v>
      </c>
      <c r="AY4250" s="141">
        <v>555084.03912500094</v>
      </c>
      <c r="AZ4250" s="141">
        <v>542951.05575000099</v>
      </c>
      <c r="BA4250" s="141">
        <v>530818.07237500104</v>
      </c>
      <c r="BB4250" s="141">
        <v>518685.08900000103</v>
      </c>
      <c r="BC4250" s="141">
        <v>506552.10562500102</v>
      </c>
      <c r="BD4250" s="141">
        <v>494419.122250001</v>
      </c>
      <c r="BE4250" s="141">
        <v>482286.13887500099</v>
      </c>
      <c r="BF4250" s="141">
        <v>470153.15550000098</v>
      </c>
      <c r="BG4250" s="141">
        <v>458020.17212500097</v>
      </c>
      <c r="BH4250" s="141">
        <v>445887.18875000096</v>
      </c>
      <c r="BI4250" s="141">
        <v>433754.20537500095</v>
      </c>
      <c r="BJ4250" s="141">
        <v>421621.22200000094</v>
      </c>
      <c r="BK4250" s="141">
        <v>409488.23862500093</v>
      </c>
      <c r="BL4250" s="141">
        <v>397355.25525000092</v>
      </c>
      <c r="BM4250" s="141">
        <v>385222.27187500091</v>
      </c>
      <c r="BN4250" s="141">
        <v>373089.2885000009</v>
      </c>
      <c r="BO4250" s="141">
        <v>360956.30512500089</v>
      </c>
      <c r="BP4250" s="141">
        <v>348823.32175000088</v>
      </c>
    </row>
    <row r="4251" spans="4:68">
      <c r="D4251" s="174" t="s">
        <v>12946</v>
      </c>
      <c r="E4251" s="175">
        <v>78486.11</v>
      </c>
      <c r="F4251" s="174"/>
      <c r="G4251" s="174" t="s">
        <v>3165</v>
      </c>
      <c r="H4251" s="174" t="s">
        <v>187</v>
      </c>
      <c r="I4251" s="174" t="s">
        <v>2737</v>
      </c>
      <c r="J4251" s="174" t="s">
        <v>12947</v>
      </c>
      <c r="K4251" s="174"/>
      <c r="L4251" s="174" t="s">
        <v>172</v>
      </c>
      <c r="M4251" s="174" t="s">
        <v>250</v>
      </c>
      <c r="N4251" s="176">
        <v>960</v>
      </c>
      <c r="O4251" s="174" t="s">
        <v>3407</v>
      </c>
      <c r="P4251" s="177">
        <v>36616</v>
      </c>
      <c r="Q4251" s="176">
        <v>159</v>
      </c>
      <c r="R4251" s="175">
        <v>12999.18</v>
      </c>
      <c r="S4251" s="175">
        <v>65486.93</v>
      </c>
      <c r="T4251" s="178">
        <v>0</v>
      </c>
      <c r="U4251" s="96">
        <v>15</v>
      </c>
      <c r="V4251" s="38" t="s">
        <v>125</v>
      </c>
      <c r="W4251" s="38"/>
      <c r="X4251" s="137">
        <v>981.0763750000001</v>
      </c>
      <c r="Y4251" s="138">
        <v>65836</v>
      </c>
      <c r="Z4251" s="179">
        <v>66.75</v>
      </c>
      <c r="AA4251" s="139">
        <v>2080</v>
      </c>
      <c r="AB4251" s="131"/>
      <c r="AC4251" s="38"/>
      <c r="AD4251" s="140">
        <v>65486.93</v>
      </c>
      <c r="AE4251" s="141">
        <v>64505.853625000003</v>
      </c>
      <c r="AF4251" s="141">
        <v>63524.777250000006</v>
      </c>
      <c r="AG4251" s="141">
        <v>62543.70087500001</v>
      </c>
      <c r="AH4251" s="141">
        <v>61562.624500000013</v>
      </c>
      <c r="AI4251" s="141">
        <v>60581.548125000016</v>
      </c>
      <c r="AJ4251" s="141">
        <v>59600.471750000019</v>
      </c>
      <c r="AK4251" s="141">
        <v>58619.395375000022</v>
      </c>
      <c r="AL4251" s="141">
        <v>57638.319000000025</v>
      </c>
      <c r="AM4251" s="141">
        <v>56657.242625000028</v>
      </c>
      <c r="AN4251" s="141">
        <v>55676.166250000031</v>
      </c>
      <c r="AO4251" s="141">
        <v>54695.089875000034</v>
      </c>
      <c r="AP4251" s="141">
        <v>53714.013500000037</v>
      </c>
      <c r="AQ4251" s="141">
        <v>52732.93712500004</v>
      </c>
      <c r="AR4251" s="141">
        <v>51751.860750000043</v>
      </c>
      <c r="AS4251" s="141">
        <v>50770.784375000047</v>
      </c>
      <c r="AT4251" s="141">
        <v>49789.70800000005</v>
      </c>
      <c r="AU4251" s="141">
        <v>48808.631625000053</v>
      </c>
      <c r="AV4251" s="141">
        <v>47827.555250000056</v>
      </c>
      <c r="AW4251" s="141">
        <v>46846.478875000059</v>
      </c>
      <c r="AX4251" s="141">
        <v>45865.402500000062</v>
      </c>
      <c r="AY4251" s="141">
        <v>44884.326125000065</v>
      </c>
      <c r="AZ4251" s="141">
        <v>43903.249750000068</v>
      </c>
      <c r="BA4251" s="141">
        <v>42922.173375000071</v>
      </c>
      <c r="BB4251" s="141">
        <v>41941.097000000074</v>
      </c>
      <c r="BC4251" s="141">
        <v>40960.020625000077</v>
      </c>
      <c r="BD4251" s="141">
        <v>39978.944250000081</v>
      </c>
      <c r="BE4251" s="141">
        <v>38997.867875000084</v>
      </c>
      <c r="BF4251" s="141">
        <v>38016.791500000087</v>
      </c>
      <c r="BG4251" s="141">
        <v>37035.71512500009</v>
      </c>
      <c r="BH4251" s="141">
        <v>36054.638750000093</v>
      </c>
      <c r="BI4251" s="141">
        <v>35073.562375000096</v>
      </c>
      <c r="BJ4251" s="141">
        <v>34092.486000000099</v>
      </c>
      <c r="BK4251" s="141">
        <v>33111.409625000102</v>
      </c>
      <c r="BL4251" s="141">
        <v>32130.333250000102</v>
      </c>
      <c r="BM4251" s="141">
        <v>31149.256875000101</v>
      </c>
      <c r="BN4251" s="141">
        <v>30168.1805000001</v>
      </c>
      <c r="BO4251" s="141">
        <v>29187.1041250001</v>
      </c>
      <c r="BP4251" s="141">
        <v>28206.027750000099</v>
      </c>
    </row>
    <row r="4252" spans="4:68">
      <c r="D4252" s="174" t="s">
        <v>12948</v>
      </c>
      <c r="E4252" s="175">
        <v>1360962.81</v>
      </c>
      <c r="F4252" s="174"/>
      <c r="G4252" s="174" t="s">
        <v>3165</v>
      </c>
      <c r="H4252" s="174" t="s">
        <v>182</v>
      </c>
      <c r="I4252" s="174" t="s">
        <v>2739</v>
      </c>
      <c r="J4252" s="174" t="s">
        <v>12949</v>
      </c>
      <c r="K4252" s="174"/>
      <c r="L4252" s="174" t="s">
        <v>176</v>
      </c>
      <c r="M4252" s="174" t="s">
        <v>250</v>
      </c>
      <c r="N4252" s="176">
        <v>960</v>
      </c>
      <c r="O4252" s="174" t="s">
        <v>3407</v>
      </c>
      <c r="P4252" s="177">
        <v>36616</v>
      </c>
      <c r="Q4252" s="176">
        <v>159</v>
      </c>
      <c r="R4252" s="175">
        <v>225409.4</v>
      </c>
      <c r="S4252" s="175">
        <v>1135553.4099999999</v>
      </c>
      <c r="T4252" s="178">
        <v>0</v>
      </c>
      <c r="U4252" s="96">
        <v>15</v>
      </c>
      <c r="V4252" s="38" t="s">
        <v>125</v>
      </c>
      <c r="W4252" s="38"/>
      <c r="X4252" s="137">
        <v>17012.035125000002</v>
      </c>
      <c r="Y4252" s="138">
        <v>65836</v>
      </c>
      <c r="Z4252" s="179">
        <v>66.75</v>
      </c>
      <c r="AA4252" s="139">
        <v>2080</v>
      </c>
      <c r="AB4252" s="131"/>
      <c r="AC4252" s="38"/>
      <c r="AD4252" s="140">
        <v>1135553.4099999999</v>
      </c>
      <c r="AE4252" s="141">
        <v>1118541.374875</v>
      </c>
      <c r="AF4252" s="141">
        <v>1101529.33975</v>
      </c>
      <c r="AG4252" s="141">
        <v>1084517.3046250001</v>
      </c>
      <c r="AH4252" s="141">
        <v>1067505.2695000002</v>
      </c>
      <c r="AI4252" s="141">
        <v>1050493.2343750002</v>
      </c>
      <c r="AJ4252" s="141">
        <v>1033481.1992500002</v>
      </c>
      <c r="AK4252" s="141">
        <v>1016469.1641250001</v>
      </c>
      <c r="AL4252" s="141">
        <v>999457.12900000007</v>
      </c>
      <c r="AM4252" s="141">
        <v>982445.09387500002</v>
      </c>
      <c r="AN4252" s="141">
        <v>965433.05874999997</v>
      </c>
      <c r="AO4252" s="141">
        <v>948421.02362499991</v>
      </c>
      <c r="AP4252" s="141">
        <v>931408.98849999986</v>
      </c>
      <c r="AQ4252" s="141">
        <v>914396.95337499981</v>
      </c>
      <c r="AR4252" s="141">
        <v>897384.91824999976</v>
      </c>
      <c r="AS4252" s="141">
        <v>880372.8831249997</v>
      </c>
      <c r="AT4252" s="141">
        <v>863360.84799999965</v>
      </c>
      <c r="AU4252" s="141">
        <v>846348.8128749996</v>
      </c>
      <c r="AV4252" s="141">
        <v>829336.77774999954</v>
      </c>
      <c r="AW4252" s="141">
        <v>812324.74262499949</v>
      </c>
      <c r="AX4252" s="141">
        <v>795312.70749999944</v>
      </c>
      <c r="AY4252" s="141">
        <v>778300.67237499938</v>
      </c>
      <c r="AZ4252" s="141">
        <v>761288.63724999933</v>
      </c>
      <c r="BA4252" s="141">
        <v>744276.60212499928</v>
      </c>
      <c r="BB4252" s="141">
        <v>727264.56699999922</v>
      </c>
      <c r="BC4252" s="141">
        <v>710252.53187499917</v>
      </c>
      <c r="BD4252" s="141">
        <v>693240.49674999912</v>
      </c>
      <c r="BE4252" s="141">
        <v>676228.46162499906</v>
      </c>
      <c r="BF4252" s="141">
        <v>659216.42649999901</v>
      </c>
      <c r="BG4252" s="141">
        <v>642204.39137499896</v>
      </c>
      <c r="BH4252" s="141">
        <v>625192.35624999891</v>
      </c>
      <c r="BI4252" s="141">
        <v>608180.32112499885</v>
      </c>
      <c r="BJ4252" s="141">
        <v>591168.2859999988</v>
      </c>
      <c r="BK4252" s="141">
        <v>574156.25087499875</v>
      </c>
      <c r="BL4252" s="141">
        <v>557144.21574999869</v>
      </c>
      <c r="BM4252" s="141">
        <v>540132.18062499864</v>
      </c>
      <c r="BN4252" s="141">
        <v>523120.14549999865</v>
      </c>
      <c r="BO4252" s="141">
        <v>506108.11037499865</v>
      </c>
      <c r="BP4252" s="141">
        <v>489096.07524999866</v>
      </c>
    </row>
    <row r="4253" spans="4:68">
      <c r="D4253" s="174" t="s">
        <v>12950</v>
      </c>
      <c r="E4253" s="175">
        <v>663265.41</v>
      </c>
      <c r="F4253" s="174"/>
      <c r="G4253" s="174" t="s">
        <v>3165</v>
      </c>
      <c r="H4253" s="174" t="s">
        <v>187</v>
      </c>
      <c r="I4253" s="174" t="s">
        <v>2741</v>
      </c>
      <c r="J4253" s="174" t="s">
        <v>12951</v>
      </c>
      <c r="K4253" s="174"/>
      <c r="L4253" s="174" t="s">
        <v>172</v>
      </c>
      <c r="M4253" s="174" t="s">
        <v>250</v>
      </c>
      <c r="N4253" s="176">
        <v>960</v>
      </c>
      <c r="O4253" s="174" t="s">
        <v>3407</v>
      </c>
      <c r="P4253" s="177">
        <v>36616</v>
      </c>
      <c r="Q4253" s="176">
        <v>159</v>
      </c>
      <c r="R4253" s="175">
        <v>109853.23</v>
      </c>
      <c r="S4253" s="175">
        <v>553412.18000000005</v>
      </c>
      <c r="T4253" s="178">
        <v>0</v>
      </c>
      <c r="U4253" s="96">
        <v>15</v>
      </c>
      <c r="V4253" s="38" t="s">
        <v>125</v>
      </c>
      <c r="W4253" s="38"/>
      <c r="X4253" s="137">
        <v>8290.8176249999997</v>
      </c>
      <c r="Y4253" s="138">
        <v>65836</v>
      </c>
      <c r="Z4253" s="179">
        <v>66.75</v>
      </c>
      <c r="AA4253" s="139">
        <v>2080</v>
      </c>
      <c r="AB4253" s="131"/>
      <c r="AC4253" s="38"/>
      <c r="AD4253" s="140">
        <v>553412.18000000005</v>
      </c>
      <c r="AE4253" s="141">
        <v>545121.36237500003</v>
      </c>
      <c r="AF4253" s="141">
        <v>536830.54475</v>
      </c>
      <c r="AG4253" s="141">
        <v>528539.72712499998</v>
      </c>
      <c r="AH4253" s="141">
        <v>520248.90949999995</v>
      </c>
      <c r="AI4253" s="141">
        <v>511958.09187499993</v>
      </c>
      <c r="AJ4253" s="141">
        <v>503667.2742499999</v>
      </c>
      <c r="AK4253" s="141">
        <v>495376.45662499988</v>
      </c>
      <c r="AL4253" s="141">
        <v>487085.63899999985</v>
      </c>
      <c r="AM4253" s="141">
        <v>478794.82137499982</v>
      </c>
      <c r="AN4253" s="141">
        <v>470504.0037499998</v>
      </c>
      <c r="AO4253" s="141">
        <v>462213.18612499977</v>
      </c>
      <c r="AP4253" s="141">
        <v>453922.36849999975</v>
      </c>
      <c r="AQ4253" s="141">
        <v>445631.55087499972</v>
      </c>
      <c r="AR4253" s="141">
        <v>437340.7332499997</v>
      </c>
      <c r="AS4253" s="141">
        <v>429049.91562499967</v>
      </c>
      <c r="AT4253" s="141">
        <v>420759.09799999965</v>
      </c>
      <c r="AU4253" s="141">
        <v>412468.28037499962</v>
      </c>
      <c r="AV4253" s="141">
        <v>404177.4627499996</v>
      </c>
      <c r="AW4253" s="141">
        <v>395886.64512499957</v>
      </c>
      <c r="AX4253" s="141">
        <v>387595.82749999955</v>
      </c>
      <c r="AY4253" s="141">
        <v>379305.00987499952</v>
      </c>
      <c r="AZ4253" s="141">
        <v>371014.1922499995</v>
      </c>
      <c r="BA4253" s="141">
        <v>362723.37462499947</v>
      </c>
      <c r="BB4253" s="141">
        <v>354432.55699999945</v>
      </c>
      <c r="BC4253" s="141">
        <v>346141.73937499942</v>
      </c>
      <c r="BD4253" s="141">
        <v>337850.9217499994</v>
      </c>
      <c r="BE4253" s="141">
        <v>329560.10412499937</v>
      </c>
      <c r="BF4253" s="141">
        <v>321269.28649999935</v>
      </c>
      <c r="BG4253" s="141">
        <v>312978.46887499932</v>
      </c>
      <c r="BH4253" s="141">
        <v>304687.6512499993</v>
      </c>
      <c r="BI4253" s="141">
        <v>296396.83362499927</v>
      </c>
      <c r="BJ4253" s="141">
        <v>288106.01599999925</v>
      </c>
      <c r="BK4253" s="141">
        <v>279815.19837499922</v>
      </c>
      <c r="BL4253" s="141">
        <v>271524.3807499992</v>
      </c>
      <c r="BM4253" s="141">
        <v>263233.56312499917</v>
      </c>
      <c r="BN4253" s="141">
        <v>254942.74549999918</v>
      </c>
      <c r="BO4253" s="141">
        <v>246651.92787499918</v>
      </c>
      <c r="BP4253" s="141">
        <v>238361.11024999918</v>
      </c>
    </row>
    <row r="4254" spans="4:68">
      <c r="D4254" s="174" t="s">
        <v>12952</v>
      </c>
      <c r="E4254" s="175">
        <v>1678474.25</v>
      </c>
      <c r="F4254" s="174"/>
      <c r="G4254" s="174" t="s">
        <v>3165</v>
      </c>
      <c r="H4254" s="174" t="s">
        <v>182</v>
      </c>
      <c r="I4254" s="174" t="s">
        <v>2743</v>
      </c>
      <c r="J4254" s="174" t="s">
        <v>12953</v>
      </c>
      <c r="K4254" s="174"/>
      <c r="L4254" s="174" t="s">
        <v>5573</v>
      </c>
      <c r="M4254" s="174" t="s">
        <v>250</v>
      </c>
      <c r="N4254" s="176">
        <v>960</v>
      </c>
      <c r="O4254" s="174" t="s">
        <v>3407</v>
      </c>
      <c r="P4254" s="177">
        <v>36616</v>
      </c>
      <c r="Q4254" s="176">
        <v>159</v>
      </c>
      <c r="R4254" s="175">
        <v>277997.19</v>
      </c>
      <c r="S4254" s="175">
        <v>1400477.06</v>
      </c>
      <c r="T4254" s="178">
        <v>0</v>
      </c>
      <c r="U4254" s="96">
        <v>15</v>
      </c>
      <c r="V4254" s="38" t="s">
        <v>125</v>
      </c>
      <c r="W4254" s="38"/>
      <c r="X4254" s="137">
        <v>20980.928125000002</v>
      </c>
      <c r="Y4254" s="138">
        <v>65836</v>
      </c>
      <c r="Z4254" s="179">
        <v>66.75</v>
      </c>
      <c r="AA4254" s="139">
        <v>2080</v>
      </c>
      <c r="AB4254" s="131"/>
      <c r="AC4254" s="38"/>
      <c r="AD4254" s="140">
        <v>1400477.06</v>
      </c>
      <c r="AE4254" s="141">
        <v>1379496.131875</v>
      </c>
      <c r="AF4254" s="141">
        <v>1358515.2037499999</v>
      </c>
      <c r="AG4254" s="141">
        <v>1337534.2756249998</v>
      </c>
      <c r="AH4254" s="141">
        <v>1316553.3474999997</v>
      </c>
      <c r="AI4254" s="141">
        <v>1295572.4193749996</v>
      </c>
      <c r="AJ4254" s="141">
        <v>1274591.4912499995</v>
      </c>
      <c r="AK4254" s="141">
        <v>1253610.5631249994</v>
      </c>
      <c r="AL4254" s="141">
        <v>1232629.6349999993</v>
      </c>
      <c r="AM4254" s="141">
        <v>1211648.7068749992</v>
      </c>
      <c r="AN4254" s="141">
        <v>1190667.7787499991</v>
      </c>
      <c r="AO4254" s="141">
        <v>1169686.850624999</v>
      </c>
      <c r="AP4254" s="141">
        <v>1148705.9224999989</v>
      </c>
      <c r="AQ4254" s="141">
        <v>1127724.9943749988</v>
      </c>
      <c r="AR4254" s="141">
        <v>1106744.0662499988</v>
      </c>
      <c r="AS4254" s="141">
        <v>1085763.1381249987</v>
      </c>
      <c r="AT4254" s="141">
        <v>1064782.2099999986</v>
      </c>
      <c r="AU4254" s="141">
        <v>1043801.2818749986</v>
      </c>
      <c r="AV4254" s="141">
        <v>1022820.3537499986</v>
      </c>
      <c r="AW4254" s="141">
        <v>1001839.4256249986</v>
      </c>
      <c r="AX4254" s="141">
        <v>980858.49749999866</v>
      </c>
      <c r="AY4254" s="141">
        <v>959877.56937499868</v>
      </c>
      <c r="AZ4254" s="141">
        <v>938896.64124999871</v>
      </c>
      <c r="BA4254" s="141">
        <v>917915.71312499873</v>
      </c>
      <c r="BB4254" s="141">
        <v>896934.78499999875</v>
      </c>
      <c r="BC4254" s="141">
        <v>875953.85687499878</v>
      </c>
      <c r="BD4254" s="141">
        <v>854972.9287499988</v>
      </c>
      <c r="BE4254" s="141">
        <v>833992.00062499882</v>
      </c>
      <c r="BF4254" s="141">
        <v>813011.07249999885</v>
      </c>
      <c r="BG4254" s="141">
        <v>792030.14437499887</v>
      </c>
      <c r="BH4254" s="141">
        <v>771049.21624999889</v>
      </c>
      <c r="BI4254" s="141">
        <v>750068.28812499892</v>
      </c>
      <c r="BJ4254" s="141">
        <v>729087.35999999894</v>
      </c>
      <c r="BK4254" s="141">
        <v>708106.43187499896</v>
      </c>
      <c r="BL4254" s="141">
        <v>687125.50374999898</v>
      </c>
      <c r="BM4254" s="141">
        <v>666144.57562499901</v>
      </c>
      <c r="BN4254" s="141">
        <v>645163.64749999903</v>
      </c>
      <c r="BO4254" s="141">
        <v>624182.71937499905</v>
      </c>
      <c r="BP4254" s="141">
        <v>603201.79124999908</v>
      </c>
    </row>
    <row r="4255" spans="4:68">
      <c r="D4255" s="174" t="s">
        <v>12954</v>
      </c>
      <c r="E4255" s="175">
        <v>1372701.84</v>
      </c>
      <c r="F4255" s="174"/>
      <c r="G4255" s="174" t="s">
        <v>3165</v>
      </c>
      <c r="H4255" s="174" t="s">
        <v>187</v>
      </c>
      <c r="I4255" s="174" t="s">
        <v>2745</v>
      </c>
      <c r="J4255" s="174" t="s">
        <v>12955</v>
      </c>
      <c r="K4255" s="174"/>
      <c r="L4255" s="174" t="s">
        <v>172</v>
      </c>
      <c r="M4255" s="174" t="s">
        <v>250</v>
      </c>
      <c r="N4255" s="176">
        <v>960</v>
      </c>
      <c r="O4255" s="174" t="s">
        <v>3407</v>
      </c>
      <c r="P4255" s="177">
        <v>36616</v>
      </c>
      <c r="Q4255" s="176">
        <v>159</v>
      </c>
      <c r="R4255" s="175">
        <v>227353.7</v>
      </c>
      <c r="S4255" s="175">
        <v>1145348.1399999999</v>
      </c>
      <c r="T4255" s="178">
        <v>0</v>
      </c>
      <c r="U4255" s="96">
        <v>15</v>
      </c>
      <c r="V4255" s="38" t="s">
        <v>125</v>
      </c>
      <c r="W4255" s="38"/>
      <c r="X4255" s="137">
        <v>17158.773000000001</v>
      </c>
      <c r="Y4255" s="138">
        <v>65836</v>
      </c>
      <c r="Z4255" s="179">
        <v>66.75</v>
      </c>
      <c r="AA4255" s="139">
        <v>2080</v>
      </c>
      <c r="AB4255" s="131"/>
      <c r="AC4255" s="38"/>
      <c r="AD4255" s="140">
        <v>1145348.1399999999</v>
      </c>
      <c r="AE4255" s="141">
        <v>1128189.3669999999</v>
      </c>
      <c r="AF4255" s="141">
        <v>1111030.5939999998</v>
      </c>
      <c r="AG4255" s="141">
        <v>1093871.8209999998</v>
      </c>
      <c r="AH4255" s="141">
        <v>1076713.0479999997</v>
      </c>
      <c r="AI4255" s="141">
        <v>1059554.2749999997</v>
      </c>
      <c r="AJ4255" s="141">
        <v>1042395.5019999996</v>
      </c>
      <c r="AK4255" s="141">
        <v>1025236.7289999996</v>
      </c>
      <c r="AL4255" s="141">
        <v>1008077.9559999995</v>
      </c>
      <c r="AM4255" s="141">
        <v>990919.1829999995</v>
      </c>
      <c r="AN4255" s="141">
        <v>973760.40999999945</v>
      </c>
      <c r="AO4255" s="141">
        <v>956601.63699999941</v>
      </c>
      <c r="AP4255" s="141">
        <v>939442.86399999936</v>
      </c>
      <c r="AQ4255" s="141">
        <v>922284.09099999932</v>
      </c>
      <c r="AR4255" s="141">
        <v>905125.31799999927</v>
      </c>
      <c r="AS4255" s="141">
        <v>887966.54499999923</v>
      </c>
      <c r="AT4255" s="141">
        <v>870807.77199999918</v>
      </c>
      <c r="AU4255" s="141">
        <v>853648.99899999914</v>
      </c>
      <c r="AV4255" s="141">
        <v>836490.22599999909</v>
      </c>
      <c r="AW4255" s="141">
        <v>819331.45299999905</v>
      </c>
      <c r="AX4255" s="141">
        <v>802172.679999999</v>
      </c>
      <c r="AY4255" s="141">
        <v>785013.90699999896</v>
      </c>
      <c r="AZ4255" s="141">
        <v>767855.13399999891</v>
      </c>
      <c r="BA4255" s="141">
        <v>750696.36099999887</v>
      </c>
      <c r="BB4255" s="141">
        <v>733537.58799999882</v>
      </c>
      <c r="BC4255" s="141">
        <v>716378.81499999878</v>
      </c>
      <c r="BD4255" s="141">
        <v>699220.04199999874</v>
      </c>
      <c r="BE4255" s="141">
        <v>682061.26899999869</v>
      </c>
      <c r="BF4255" s="141">
        <v>664902.49599999865</v>
      </c>
      <c r="BG4255" s="141">
        <v>647743.7229999986</v>
      </c>
      <c r="BH4255" s="141">
        <v>630584.94999999856</v>
      </c>
      <c r="BI4255" s="141">
        <v>613426.17699999851</v>
      </c>
      <c r="BJ4255" s="141">
        <v>596267.40399999847</v>
      </c>
      <c r="BK4255" s="141">
        <v>579108.63099999842</v>
      </c>
      <c r="BL4255" s="141">
        <v>561949.85799999838</v>
      </c>
      <c r="BM4255" s="141">
        <v>544791.08499999833</v>
      </c>
      <c r="BN4255" s="141">
        <v>527632.31199999829</v>
      </c>
      <c r="BO4255" s="141">
        <v>510473.5389999983</v>
      </c>
      <c r="BP4255" s="141">
        <v>493314.76599999832</v>
      </c>
    </row>
    <row r="4256" spans="4:68">
      <c r="D4256" s="174" t="s">
        <v>12956</v>
      </c>
      <c r="E4256" s="175">
        <v>721432.76</v>
      </c>
      <c r="F4256" s="174"/>
      <c r="G4256" s="174" t="s">
        <v>3165</v>
      </c>
      <c r="H4256" s="174" t="s">
        <v>187</v>
      </c>
      <c r="I4256" s="174" t="s">
        <v>2747</v>
      </c>
      <c r="J4256" s="174" t="s">
        <v>12957</v>
      </c>
      <c r="K4256" s="174"/>
      <c r="L4256" s="174" t="s">
        <v>172</v>
      </c>
      <c r="M4256" s="174" t="s">
        <v>250</v>
      </c>
      <c r="N4256" s="176">
        <v>960</v>
      </c>
      <c r="O4256" s="174" t="s">
        <v>3407</v>
      </c>
      <c r="P4256" s="177">
        <v>36616</v>
      </c>
      <c r="Q4256" s="176">
        <v>159</v>
      </c>
      <c r="R4256" s="175">
        <v>119487.17</v>
      </c>
      <c r="S4256" s="175">
        <v>601945.59</v>
      </c>
      <c r="T4256" s="178">
        <v>0</v>
      </c>
      <c r="U4256" s="96">
        <v>15</v>
      </c>
      <c r="V4256" s="38" t="s">
        <v>125</v>
      </c>
      <c r="W4256" s="38"/>
      <c r="X4256" s="137">
        <v>9017.9095000000016</v>
      </c>
      <c r="Y4256" s="138">
        <v>65836</v>
      </c>
      <c r="Z4256" s="179">
        <v>66.75</v>
      </c>
      <c r="AA4256" s="139">
        <v>2080</v>
      </c>
      <c r="AB4256" s="131"/>
      <c r="AC4256" s="38"/>
      <c r="AD4256" s="140">
        <v>601945.59</v>
      </c>
      <c r="AE4256" s="141">
        <v>592927.68050000002</v>
      </c>
      <c r="AF4256" s="141">
        <v>583909.77100000007</v>
      </c>
      <c r="AG4256" s="141">
        <v>574891.86150000012</v>
      </c>
      <c r="AH4256" s="141">
        <v>565873.95200000016</v>
      </c>
      <c r="AI4256" s="141">
        <v>556856.04250000021</v>
      </c>
      <c r="AJ4256" s="141">
        <v>547838.13300000026</v>
      </c>
      <c r="AK4256" s="141">
        <v>538820.22350000031</v>
      </c>
      <c r="AL4256" s="141">
        <v>529802.31400000036</v>
      </c>
      <c r="AM4256" s="141">
        <v>520784.40450000035</v>
      </c>
      <c r="AN4256" s="141">
        <v>511766.49500000034</v>
      </c>
      <c r="AO4256" s="141">
        <v>502748.58550000034</v>
      </c>
      <c r="AP4256" s="141">
        <v>493730.67600000033</v>
      </c>
      <c r="AQ4256" s="141">
        <v>484712.76650000032</v>
      </c>
      <c r="AR4256" s="141">
        <v>475694.85700000031</v>
      </c>
      <c r="AS4256" s="141">
        <v>466676.9475000003</v>
      </c>
      <c r="AT4256" s="141">
        <v>457659.03800000029</v>
      </c>
      <c r="AU4256" s="141">
        <v>448641.12850000028</v>
      </c>
      <c r="AV4256" s="141">
        <v>439623.21900000027</v>
      </c>
      <c r="AW4256" s="141">
        <v>430605.30950000026</v>
      </c>
      <c r="AX4256" s="141">
        <v>421587.40000000026</v>
      </c>
      <c r="AY4256" s="141">
        <v>412569.49050000025</v>
      </c>
      <c r="AZ4256" s="141">
        <v>403551.58100000024</v>
      </c>
      <c r="BA4256" s="141">
        <v>394533.67150000023</v>
      </c>
      <c r="BB4256" s="141">
        <v>385515.76200000022</v>
      </c>
      <c r="BC4256" s="141">
        <v>376497.85250000021</v>
      </c>
      <c r="BD4256" s="141">
        <v>367479.9430000002</v>
      </c>
      <c r="BE4256" s="141">
        <v>358462.03350000019</v>
      </c>
      <c r="BF4256" s="141">
        <v>349444.12400000019</v>
      </c>
      <c r="BG4256" s="141">
        <v>340426.21450000018</v>
      </c>
      <c r="BH4256" s="141">
        <v>331408.30500000017</v>
      </c>
      <c r="BI4256" s="141">
        <v>322390.39550000016</v>
      </c>
      <c r="BJ4256" s="141">
        <v>313372.48600000015</v>
      </c>
      <c r="BK4256" s="141">
        <v>304354.57650000014</v>
      </c>
      <c r="BL4256" s="141">
        <v>295336.66700000013</v>
      </c>
      <c r="BM4256" s="141">
        <v>286318.75750000012</v>
      </c>
      <c r="BN4256" s="141">
        <v>277300.84800000011</v>
      </c>
      <c r="BO4256" s="141">
        <v>268282.93850000011</v>
      </c>
      <c r="BP4256" s="141">
        <v>259265.0290000001</v>
      </c>
    </row>
    <row r="4257" spans="4:68">
      <c r="D4257" s="174" t="s">
        <v>12958</v>
      </c>
      <c r="E4257" s="175">
        <v>88054.15</v>
      </c>
      <c r="F4257" s="174"/>
      <c r="G4257" s="174" t="s">
        <v>12189</v>
      </c>
      <c r="H4257" s="174" t="s">
        <v>172</v>
      </c>
      <c r="I4257" s="174" t="s">
        <v>12959</v>
      </c>
      <c r="J4257" s="174" t="s">
        <v>12960</v>
      </c>
      <c r="K4257" s="174"/>
      <c r="L4257" s="174" t="s">
        <v>172</v>
      </c>
      <c r="M4257" s="174" t="s">
        <v>12191</v>
      </c>
      <c r="N4257" s="176">
        <v>960</v>
      </c>
      <c r="O4257" s="174" t="s">
        <v>3407</v>
      </c>
      <c r="P4257" s="177">
        <v>38169</v>
      </c>
      <c r="Q4257" s="176">
        <v>108</v>
      </c>
      <c r="R4257" s="175">
        <v>9814.31</v>
      </c>
      <c r="S4257" s="175">
        <v>78239.839999999997</v>
      </c>
      <c r="T4257" s="178">
        <v>0</v>
      </c>
      <c r="U4257" s="96">
        <v>16</v>
      </c>
      <c r="V4257" s="38" t="s">
        <v>126</v>
      </c>
      <c r="W4257" s="38"/>
      <c r="X4257" s="137">
        <v>1100.6768750000001</v>
      </c>
      <c r="Y4257" s="138">
        <v>67389</v>
      </c>
      <c r="Z4257" s="179">
        <v>71</v>
      </c>
      <c r="AA4257" s="139">
        <v>2084</v>
      </c>
      <c r="AB4257" s="131"/>
      <c r="AC4257" s="38"/>
      <c r="AD4257" s="140">
        <v>78239.839999999997</v>
      </c>
      <c r="AE4257" s="141">
        <v>77139.163124999992</v>
      </c>
      <c r="AF4257" s="141">
        <v>76038.486249999987</v>
      </c>
      <c r="AG4257" s="141">
        <v>74937.809374999983</v>
      </c>
      <c r="AH4257" s="141">
        <v>73837.132499999978</v>
      </c>
      <c r="AI4257" s="141">
        <v>72736.455624999973</v>
      </c>
      <c r="AJ4257" s="141">
        <v>71635.778749999969</v>
      </c>
      <c r="AK4257" s="141">
        <v>70535.101874999964</v>
      </c>
      <c r="AL4257" s="141">
        <v>69434.424999999959</v>
      </c>
      <c r="AM4257" s="141">
        <v>68333.748124999955</v>
      </c>
      <c r="AN4257" s="141">
        <v>67233.07124999995</v>
      </c>
      <c r="AO4257" s="141">
        <v>66132.394374999945</v>
      </c>
      <c r="AP4257" s="141">
        <v>65031.717499999948</v>
      </c>
      <c r="AQ4257" s="141">
        <v>63931.040624999951</v>
      </c>
      <c r="AR4257" s="141">
        <v>62830.363749999953</v>
      </c>
      <c r="AS4257" s="141">
        <v>61729.686874999956</v>
      </c>
      <c r="AT4257" s="141">
        <v>60629.009999999958</v>
      </c>
      <c r="AU4257" s="141">
        <v>59528.333124999961</v>
      </c>
      <c r="AV4257" s="141">
        <v>58427.656249999964</v>
      </c>
      <c r="AW4257" s="141">
        <v>57326.979374999966</v>
      </c>
      <c r="AX4257" s="141">
        <v>56226.302499999969</v>
      </c>
      <c r="AY4257" s="141">
        <v>55125.625624999971</v>
      </c>
      <c r="AZ4257" s="141">
        <v>54024.948749999974</v>
      </c>
      <c r="BA4257" s="141">
        <v>52924.271874999977</v>
      </c>
      <c r="BB4257" s="141">
        <v>51823.594999999979</v>
      </c>
      <c r="BC4257" s="141">
        <v>50722.918124999982</v>
      </c>
      <c r="BD4257" s="141">
        <v>49622.241249999985</v>
      </c>
      <c r="BE4257" s="141">
        <v>48521.564374999987</v>
      </c>
      <c r="BF4257" s="141">
        <v>47420.88749999999</v>
      </c>
      <c r="BG4257" s="141">
        <v>46320.210624999992</v>
      </c>
      <c r="BH4257" s="141">
        <v>45219.533749999995</v>
      </c>
      <c r="BI4257" s="141">
        <v>44118.856874999998</v>
      </c>
      <c r="BJ4257" s="141">
        <v>43018.18</v>
      </c>
      <c r="BK4257" s="141">
        <v>41917.503125000003</v>
      </c>
      <c r="BL4257" s="141">
        <v>40816.826250000006</v>
      </c>
      <c r="BM4257" s="141">
        <v>39716.149375000008</v>
      </c>
      <c r="BN4257" s="141">
        <v>38615.472500000011</v>
      </c>
      <c r="BO4257" s="141">
        <v>37514.795625000013</v>
      </c>
      <c r="BP4257" s="141">
        <v>36414.118750000016</v>
      </c>
    </row>
    <row r="4258" spans="4:68">
      <c r="D4258" s="174" t="s">
        <v>12961</v>
      </c>
      <c r="E4258" s="175">
        <v>40299294.369999997</v>
      </c>
      <c r="F4258" s="174"/>
      <c r="G4258" s="174" t="s">
        <v>3165</v>
      </c>
      <c r="H4258" s="174" t="s">
        <v>182</v>
      </c>
      <c r="I4258" s="174" t="s">
        <v>2749</v>
      </c>
      <c r="J4258" s="174" t="s">
        <v>12962</v>
      </c>
      <c r="K4258" s="174"/>
      <c r="L4258" s="174" t="s">
        <v>5573</v>
      </c>
      <c r="M4258" s="174" t="s">
        <v>250</v>
      </c>
      <c r="N4258" s="176">
        <v>960</v>
      </c>
      <c r="O4258" s="174" t="s">
        <v>3407</v>
      </c>
      <c r="P4258" s="177">
        <v>36616</v>
      </c>
      <c r="Q4258" s="176">
        <v>159</v>
      </c>
      <c r="R4258" s="175">
        <v>6674570.4900000002</v>
      </c>
      <c r="S4258" s="175">
        <v>33624723.880000003</v>
      </c>
      <c r="T4258" s="178">
        <v>0</v>
      </c>
      <c r="U4258" s="96">
        <v>15</v>
      </c>
      <c r="V4258" s="38" t="s">
        <v>125</v>
      </c>
      <c r="W4258" s="38"/>
      <c r="X4258" s="137">
        <v>503741.17962499999</v>
      </c>
      <c r="Y4258" s="138">
        <v>65836</v>
      </c>
      <c r="Z4258" s="179">
        <v>66.75</v>
      </c>
      <c r="AA4258" s="139">
        <v>2080</v>
      </c>
      <c r="AB4258" s="131"/>
      <c r="AC4258" s="38"/>
      <c r="AD4258" s="140">
        <v>33624723.880000003</v>
      </c>
      <c r="AE4258" s="141">
        <v>33120982.700375002</v>
      </c>
      <c r="AF4258" s="141">
        <v>32617241.520750001</v>
      </c>
      <c r="AG4258" s="141">
        <v>32113500.341125</v>
      </c>
      <c r="AH4258" s="141">
        <v>31609759.161499999</v>
      </c>
      <c r="AI4258" s="141">
        <v>31106017.981874999</v>
      </c>
      <c r="AJ4258" s="141">
        <v>30602276.802249998</v>
      </c>
      <c r="AK4258" s="141">
        <v>30098535.622624997</v>
      </c>
      <c r="AL4258" s="141">
        <v>29594794.442999996</v>
      </c>
      <c r="AM4258" s="141">
        <v>29091053.263374995</v>
      </c>
      <c r="AN4258" s="141">
        <v>28587312.083749995</v>
      </c>
      <c r="AO4258" s="141">
        <v>28083570.904124994</v>
      </c>
      <c r="AP4258" s="141">
        <v>27579829.724499993</v>
      </c>
      <c r="AQ4258" s="141">
        <v>27076088.544874992</v>
      </c>
      <c r="AR4258" s="141">
        <v>26572347.365249991</v>
      </c>
      <c r="AS4258" s="141">
        <v>26068606.185624991</v>
      </c>
      <c r="AT4258" s="141">
        <v>25564865.00599999</v>
      </c>
      <c r="AU4258" s="141">
        <v>25061123.826374989</v>
      </c>
      <c r="AV4258" s="141">
        <v>24557382.646749988</v>
      </c>
      <c r="AW4258" s="141">
        <v>24053641.467124987</v>
      </c>
      <c r="AX4258" s="141">
        <v>23549900.287499987</v>
      </c>
      <c r="AY4258" s="141">
        <v>23046159.107874986</v>
      </c>
      <c r="AZ4258" s="141">
        <v>22542417.928249985</v>
      </c>
      <c r="BA4258" s="141">
        <v>22038676.748624984</v>
      </c>
      <c r="BB4258" s="141">
        <v>21534935.568999983</v>
      </c>
      <c r="BC4258" s="141">
        <v>21031194.389374983</v>
      </c>
      <c r="BD4258" s="141">
        <v>20527453.209749982</v>
      </c>
      <c r="BE4258" s="141">
        <v>20023712.030124981</v>
      </c>
      <c r="BF4258" s="141">
        <v>19519970.85049998</v>
      </c>
      <c r="BG4258" s="141">
        <v>19016229.670874979</v>
      </c>
      <c r="BH4258" s="141">
        <v>18512488.491249979</v>
      </c>
      <c r="BI4258" s="141">
        <v>18008747.311624978</v>
      </c>
      <c r="BJ4258" s="141">
        <v>17505006.131999977</v>
      </c>
      <c r="BK4258" s="141">
        <v>17001264.952374976</v>
      </c>
      <c r="BL4258" s="141">
        <v>16497523.772749975</v>
      </c>
      <c r="BM4258" s="141">
        <v>15993782.593124975</v>
      </c>
      <c r="BN4258" s="141">
        <v>15490041.413499974</v>
      </c>
      <c r="BO4258" s="141">
        <v>14986300.233874973</v>
      </c>
      <c r="BP4258" s="141">
        <v>14482559.054249972</v>
      </c>
    </row>
    <row r="4259" spans="4:68">
      <c r="D4259" s="174" t="s">
        <v>12963</v>
      </c>
      <c r="E4259" s="175">
        <v>1002638.71</v>
      </c>
      <c r="F4259" s="174" t="s">
        <v>3540</v>
      </c>
      <c r="G4259" s="174" t="s">
        <v>1711</v>
      </c>
      <c r="H4259" s="174" t="s">
        <v>183</v>
      </c>
      <c r="I4259" s="174" t="s">
        <v>12964</v>
      </c>
      <c r="J4259" s="174" t="s">
        <v>12965</v>
      </c>
      <c r="K4259" s="174"/>
      <c r="L4259" s="174" t="s">
        <v>183</v>
      </c>
      <c r="M4259" s="174" t="s">
        <v>12966</v>
      </c>
      <c r="N4259" s="176">
        <v>60</v>
      </c>
      <c r="O4259" s="174" t="s">
        <v>3407</v>
      </c>
      <c r="P4259" s="177">
        <v>38718</v>
      </c>
      <c r="Q4259" s="176">
        <v>90</v>
      </c>
      <c r="R4259" s="175">
        <v>1002638.71</v>
      </c>
      <c r="S4259" s="176">
        <v>0</v>
      </c>
      <c r="T4259" s="178">
        <v>0</v>
      </c>
      <c r="U4259" s="96">
        <v>19</v>
      </c>
      <c r="V4259" s="38" t="s">
        <v>129</v>
      </c>
      <c r="W4259" s="38"/>
      <c r="X4259" s="137">
        <v>0</v>
      </c>
      <c r="Y4259" s="138">
        <v>40544</v>
      </c>
      <c r="Z4259" s="179">
        <v>0</v>
      </c>
      <c r="AA4259" s="139">
        <v>2011</v>
      </c>
      <c r="AB4259" s="131"/>
      <c r="AC4259" s="38"/>
      <c r="AD4259" s="140">
        <v>0</v>
      </c>
      <c r="AE4259" s="141">
        <v>0</v>
      </c>
      <c r="AF4259" s="141">
        <v>0</v>
      </c>
      <c r="AG4259" s="141">
        <v>0</v>
      </c>
      <c r="AH4259" s="141">
        <v>0</v>
      </c>
      <c r="AI4259" s="141">
        <v>0</v>
      </c>
      <c r="AJ4259" s="141">
        <v>0</v>
      </c>
      <c r="AK4259" s="141">
        <v>0</v>
      </c>
      <c r="AL4259" s="141">
        <v>0</v>
      </c>
      <c r="AM4259" s="141">
        <v>0</v>
      </c>
      <c r="AN4259" s="141">
        <v>0</v>
      </c>
      <c r="AO4259" s="141">
        <v>0</v>
      </c>
      <c r="AP4259" s="141">
        <v>0</v>
      </c>
      <c r="AQ4259" s="141">
        <v>0</v>
      </c>
      <c r="AR4259" s="141">
        <v>0</v>
      </c>
      <c r="AS4259" s="141">
        <v>0</v>
      </c>
      <c r="AT4259" s="141">
        <v>0</v>
      </c>
      <c r="AU4259" s="141">
        <v>0</v>
      </c>
      <c r="AV4259" s="141">
        <v>0</v>
      </c>
      <c r="AW4259" s="141">
        <v>0</v>
      </c>
      <c r="AX4259" s="141">
        <v>0</v>
      </c>
      <c r="AY4259" s="141">
        <v>0</v>
      </c>
      <c r="AZ4259" s="141">
        <v>0</v>
      </c>
      <c r="BA4259" s="141">
        <v>0</v>
      </c>
      <c r="BB4259" s="141">
        <v>0</v>
      </c>
      <c r="BC4259" s="141">
        <v>0</v>
      </c>
      <c r="BD4259" s="141">
        <v>0</v>
      </c>
      <c r="BE4259" s="141">
        <v>0</v>
      </c>
      <c r="BF4259" s="141">
        <v>0</v>
      </c>
      <c r="BG4259" s="141">
        <v>0</v>
      </c>
      <c r="BH4259" s="141">
        <v>0</v>
      </c>
      <c r="BI4259" s="141">
        <v>0</v>
      </c>
      <c r="BJ4259" s="141">
        <v>0</v>
      </c>
      <c r="BK4259" s="141">
        <v>0</v>
      </c>
      <c r="BL4259" s="141">
        <v>0</v>
      </c>
      <c r="BM4259" s="141">
        <v>0</v>
      </c>
      <c r="BN4259" s="141">
        <v>0</v>
      </c>
      <c r="BO4259" s="141">
        <v>0</v>
      </c>
      <c r="BP4259" s="141">
        <v>0</v>
      </c>
    </row>
    <row r="4260" spans="4:68">
      <c r="D4260" s="174" t="s">
        <v>12967</v>
      </c>
      <c r="E4260" s="175">
        <v>6415870.3200000003</v>
      </c>
      <c r="F4260" s="174"/>
      <c r="G4260" s="174" t="s">
        <v>1308</v>
      </c>
      <c r="H4260" s="174" t="s">
        <v>174</v>
      </c>
      <c r="I4260" s="174" t="s">
        <v>2755</v>
      </c>
      <c r="J4260" s="174" t="s">
        <v>12968</v>
      </c>
      <c r="K4260" s="174"/>
      <c r="L4260" s="174" t="s">
        <v>4377</v>
      </c>
      <c r="M4260" s="174" t="s">
        <v>12718</v>
      </c>
      <c r="N4260" s="176">
        <v>960</v>
      </c>
      <c r="O4260" s="174" t="s">
        <v>3407</v>
      </c>
      <c r="P4260" s="177">
        <v>40086</v>
      </c>
      <c r="Q4260" s="176">
        <v>45</v>
      </c>
      <c r="R4260" s="175">
        <v>300743.89</v>
      </c>
      <c r="S4260" s="175">
        <v>6115126.4299999997</v>
      </c>
      <c r="T4260" s="178">
        <v>0</v>
      </c>
      <c r="U4260" s="96">
        <v>5</v>
      </c>
      <c r="V4260" s="38" t="s">
        <v>115</v>
      </c>
      <c r="W4260" s="38"/>
      <c r="X4260" s="137">
        <v>80198.379000000001</v>
      </c>
      <c r="Y4260" s="138">
        <v>69306</v>
      </c>
      <c r="Z4260" s="179">
        <v>76.25</v>
      </c>
      <c r="AA4260" s="139">
        <v>2090</v>
      </c>
      <c r="AB4260" s="131"/>
      <c r="AC4260" s="38"/>
      <c r="AD4260" s="140">
        <v>6115126.4299999997</v>
      </c>
      <c r="AE4260" s="141">
        <v>6034928.051</v>
      </c>
      <c r="AF4260" s="141">
        <v>5954729.6720000003</v>
      </c>
      <c r="AG4260" s="141">
        <v>5874531.2930000005</v>
      </c>
      <c r="AH4260" s="141">
        <v>5794332.9140000008</v>
      </c>
      <c r="AI4260" s="141">
        <v>5714134.5350000011</v>
      </c>
      <c r="AJ4260" s="141">
        <v>5633936.1560000014</v>
      </c>
      <c r="AK4260" s="141">
        <v>5553737.7770000016</v>
      </c>
      <c r="AL4260" s="141">
        <v>5473539.3980000019</v>
      </c>
      <c r="AM4260" s="141">
        <v>5393341.0190000022</v>
      </c>
      <c r="AN4260" s="141">
        <v>5313142.6400000025</v>
      </c>
      <c r="AO4260" s="141">
        <v>5232944.2610000027</v>
      </c>
      <c r="AP4260" s="141">
        <v>5152745.882000003</v>
      </c>
      <c r="AQ4260" s="141">
        <v>5072547.5030000033</v>
      </c>
      <c r="AR4260" s="141">
        <v>4992349.1240000036</v>
      </c>
      <c r="AS4260" s="141">
        <v>4912150.7450000038</v>
      </c>
      <c r="AT4260" s="141">
        <v>4831952.3660000041</v>
      </c>
      <c r="AU4260" s="141">
        <v>4751753.9870000044</v>
      </c>
      <c r="AV4260" s="141">
        <v>4671555.6080000047</v>
      </c>
      <c r="AW4260" s="141">
        <v>4591357.2290000049</v>
      </c>
      <c r="AX4260" s="141">
        <v>4511158.8500000052</v>
      </c>
      <c r="AY4260" s="141">
        <v>4430960.4710000055</v>
      </c>
      <c r="AZ4260" s="141">
        <v>4350762.0920000058</v>
      </c>
      <c r="BA4260" s="141">
        <v>4270563.713000006</v>
      </c>
      <c r="BB4260" s="141">
        <v>4190365.3340000059</v>
      </c>
      <c r="BC4260" s="141">
        <v>4110166.9550000057</v>
      </c>
      <c r="BD4260" s="141">
        <v>4029968.5760000055</v>
      </c>
      <c r="BE4260" s="141">
        <v>3949770.1970000053</v>
      </c>
      <c r="BF4260" s="141">
        <v>3869571.8180000051</v>
      </c>
      <c r="BG4260" s="141">
        <v>3789373.4390000049</v>
      </c>
      <c r="BH4260" s="141">
        <v>3709175.0600000047</v>
      </c>
      <c r="BI4260" s="141">
        <v>3628976.6810000045</v>
      </c>
      <c r="BJ4260" s="141">
        <v>3548778.3020000043</v>
      </c>
      <c r="BK4260" s="141">
        <v>3468579.9230000041</v>
      </c>
      <c r="BL4260" s="141">
        <v>3388381.544000004</v>
      </c>
      <c r="BM4260" s="141">
        <v>3308183.1650000038</v>
      </c>
      <c r="BN4260" s="141">
        <v>3227984.7860000036</v>
      </c>
      <c r="BO4260" s="141">
        <v>3147786.4070000034</v>
      </c>
      <c r="BP4260" s="141">
        <v>3067588.0280000032</v>
      </c>
    </row>
    <row r="4261" spans="4:68">
      <c r="D4261" s="174" t="s">
        <v>12969</v>
      </c>
      <c r="E4261" s="175">
        <v>972462.12</v>
      </c>
      <c r="F4261" s="174" t="s">
        <v>3540</v>
      </c>
      <c r="G4261" s="174" t="s">
        <v>1405</v>
      </c>
      <c r="H4261" s="174" t="s">
        <v>182</v>
      </c>
      <c r="I4261" s="174" t="s">
        <v>2757</v>
      </c>
      <c r="J4261" s="174" t="s">
        <v>12970</v>
      </c>
      <c r="K4261" s="174"/>
      <c r="L4261" s="174" t="s">
        <v>12971</v>
      </c>
      <c r="M4261" s="174" t="s">
        <v>12972</v>
      </c>
      <c r="N4261" s="176">
        <v>960</v>
      </c>
      <c r="O4261" s="174" t="s">
        <v>3407</v>
      </c>
      <c r="P4261" s="177">
        <v>39264</v>
      </c>
      <c r="Q4261" s="176">
        <v>72</v>
      </c>
      <c r="R4261" s="175">
        <v>71921.64</v>
      </c>
      <c r="S4261" s="175">
        <v>900540.48</v>
      </c>
      <c r="T4261" s="178">
        <v>0</v>
      </c>
      <c r="U4261" s="96">
        <v>6</v>
      </c>
      <c r="V4261" s="38" t="s">
        <v>116</v>
      </c>
      <c r="W4261" s="38"/>
      <c r="X4261" s="137">
        <v>12155.7765</v>
      </c>
      <c r="Y4261" s="138">
        <v>68484</v>
      </c>
      <c r="Z4261" s="179">
        <v>74</v>
      </c>
      <c r="AA4261" s="139">
        <v>2087</v>
      </c>
      <c r="AB4261" s="131"/>
      <c r="AC4261" s="38"/>
      <c r="AD4261" s="140">
        <v>900540.48</v>
      </c>
      <c r="AE4261" s="141">
        <v>888384.70349999995</v>
      </c>
      <c r="AF4261" s="141">
        <v>876228.92699999991</v>
      </c>
      <c r="AG4261" s="141">
        <v>864073.15049999987</v>
      </c>
      <c r="AH4261" s="141">
        <v>851917.37399999984</v>
      </c>
      <c r="AI4261" s="141">
        <v>839761.5974999998</v>
      </c>
      <c r="AJ4261" s="141">
        <v>827605.82099999976</v>
      </c>
      <c r="AK4261" s="141">
        <v>815450.04449999973</v>
      </c>
      <c r="AL4261" s="141">
        <v>803294.26799999969</v>
      </c>
      <c r="AM4261" s="141">
        <v>791138.49149999965</v>
      </c>
      <c r="AN4261" s="141">
        <v>778982.71499999962</v>
      </c>
      <c r="AO4261" s="141">
        <v>766826.93849999958</v>
      </c>
      <c r="AP4261" s="141">
        <v>754671.16199999955</v>
      </c>
      <c r="AQ4261" s="141">
        <v>742515.38549999951</v>
      </c>
      <c r="AR4261" s="141">
        <v>730359.60899999947</v>
      </c>
      <c r="AS4261" s="141">
        <v>718203.83249999944</v>
      </c>
      <c r="AT4261" s="141">
        <v>706048.0559999994</v>
      </c>
      <c r="AU4261" s="141">
        <v>693892.27949999936</v>
      </c>
      <c r="AV4261" s="141">
        <v>681736.50299999933</v>
      </c>
      <c r="AW4261" s="141">
        <v>669580.72649999929</v>
      </c>
      <c r="AX4261" s="141">
        <v>657424.94999999925</v>
      </c>
      <c r="AY4261" s="141">
        <v>645269.17349999922</v>
      </c>
      <c r="AZ4261" s="141">
        <v>633113.39699999918</v>
      </c>
      <c r="BA4261" s="141">
        <v>620957.62049999915</v>
      </c>
      <c r="BB4261" s="141">
        <v>608801.84399999911</v>
      </c>
      <c r="BC4261" s="141">
        <v>596646.06749999907</v>
      </c>
      <c r="BD4261" s="141">
        <v>584490.29099999904</v>
      </c>
      <c r="BE4261" s="141">
        <v>572334.514499999</v>
      </c>
      <c r="BF4261" s="141">
        <v>560178.73799999896</v>
      </c>
      <c r="BG4261" s="141">
        <v>548022.96149999893</v>
      </c>
      <c r="BH4261" s="141">
        <v>535867.18499999889</v>
      </c>
      <c r="BI4261" s="141">
        <v>523711.40849999891</v>
      </c>
      <c r="BJ4261" s="141">
        <v>511555.63199999894</v>
      </c>
      <c r="BK4261" s="141">
        <v>499399.85549999896</v>
      </c>
      <c r="BL4261" s="141">
        <v>487244.07899999898</v>
      </c>
      <c r="BM4261" s="141">
        <v>475088.302499999</v>
      </c>
      <c r="BN4261" s="141">
        <v>462932.52599999902</v>
      </c>
      <c r="BO4261" s="141">
        <v>450776.74949999904</v>
      </c>
      <c r="BP4261" s="141">
        <v>438620.97299999907</v>
      </c>
    </row>
    <row r="4262" spans="4:68">
      <c r="D4262" s="174" t="s">
        <v>12973</v>
      </c>
      <c r="E4262" s="175">
        <v>37352789.350000001</v>
      </c>
      <c r="F4262" s="174"/>
      <c r="G4262" s="174" t="s">
        <v>1308</v>
      </c>
      <c r="H4262" s="174" t="s">
        <v>174</v>
      </c>
      <c r="I4262" s="174" t="s">
        <v>1323</v>
      </c>
      <c r="J4262" s="174" t="s">
        <v>1324</v>
      </c>
      <c r="K4262" s="174"/>
      <c r="L4262" s="174" t="s">
        <v>4377</v>
      </c>
      <c r="M4262" s="174" t="s">
        <v>12718</v>
      </c>
      <c r="N4262" s="176">
        <v>960</v>
      </c>
      <c r="O4262" s="174" t="s">
        <v>3407</v>
      </c>
      <c r="P4262" s="177">
        <v>40086</v>
      </c>
      <c r="Q4262" s="176">
        <v>45</v>
      </c>
      <c r="R4262" s="175">
        <v>1750912.08</v>
      </c>
      <c r="S4262" s="175">
        <v>35601877.270000003</v>
      </c>
      <c r="T4262" s="178">
        <v>0</v>
      </c>
      <c r="U4262" s="96">
        <v>5</v>
      </c>
      <c r="V4262" s="38" t="s">
        <v>115</v>
      </c>
      <c r="W4262" s="38"/>
      <c r="X4262" s="137">
        <v>466909.86687499995</v>
      </c>
      <c r="Y4262" s="138">
        <v>69306</v>
      </c>
      <c r="Z4262" s="179">
        <v>76.25</v>
      </c>
      <c r="AA4262" s="139">
        <v>2090</v>
      </c>
      <c r="AB4262" s="131"/>
      <c r="AC4262" s="38"/>
      <c r="AD4262" s="140">
        <v>35601877.270000003</v>
      </c>
      <c r="AE4262" s="141">
        <v>35134967.403125003</v>
      </c>
      <c r="AF4262" s="141">
        <v>34668057.536250003</v>
      </c>
      <c r="AG4262" s="141">
        <v>34201147.669375002</v>
      </c>
      <c r="AH4262" s="141">
        <v>33734237.802500002</v>
      </c>
      <c r="AI4262" s="141">
        <v>33267327.935625002</v>
      </c>
      <c r="AJ4262" s="141">
        <v>32800418.068750001</v>
      </c>
      <c r="AK4262" s="141">
        <v>32333508.201875001</v>
      </c>
      <c r="AL4262" s="141">
        <v>31866598.335000001</v>
      </c>
      <c r="AM4262" s="141">
        <v>31399688.468125001</v>
      </c>
      <c r="AN4262" s="141">
        <v>30932778.60125</v>
      </c>
      <c r="AO4262" s="141">
        <v>30465868.734375</v>
      </c>
      <c r="AP4262" s="141">
        <v>29998958.8675</v>
      </c>
      <c r="AQ4262" s="141">
        <v>29532049.000624999</v>
      </c>
      <c r="AR4262" s="141">
        <v>29065139.133749999</v>
      </c>
      <c r="AS4262" s="141">
        <v>28598229.266874999</v>
      </c>
      <c r="AT4262" s="141">
        <v>28131319.399999999</v>
      </c>
      <c r="AU4262" s="141">
        <v>27664409.533124998</v>
      </c>
      <c r="AV4262" s="141">
        <v>27197499.666249998</v>
      </c>
      <c r="AW4262" s="141">
        <v>26730589.799374998</v>
      </c>
      <c r="AX4262" s="141">
        <v>26263679.932499997</v>
      </c>
      <c r="AY4262" s="141">
        <v>25796770.065624997</v>
      </c>
      <c r="AZ4262" s="141">
        <v>25329860.198749997</v>
      </c>
      <c r="BA4262" s="141">
        <v>24862950.331874996</v>
      </c>
      <c r="BB4262" s="141">
        <v>24396040.464999996</v>
      </c>
      <c r="BC4262" s="141">
        <v>23929130.598124996</v>
      </c>
      <c r="BD4262" s="141">
        <v>23462220.731249996</v>
      </c>
      <c r="BE4262" s="141">
        <v>22995310.864374995</v>
      </c>
      <c r="BF4262" s="141">
        <v>22528400.997499995</v>
      </c>
      <c r="BG4262" s="141">
        <v>22061491.130624995</v>
      </c>
      <c r="BH4262" s="141">
        <v>21594581.263749994</v>
      </c>
      <c r="BI4262" s="141">
        <v>21127671.396874994</v>
      </c>
      <c r="BJ4262" s="141">
        <v>20660761.529999994</v>
      </c>
      <c r="BK4262" s="141">
        <v>20193851.663124993</v>
      </c>
      <c r="BL4262" s="141">
        <v>19726941.796249993</v>
      </c>
      <c r="BM4262" s="141">
        <v>19260031.929374993</v>
      </c>
      <c r="BN4262" s="141">
        <v>18793122.062499993</v>
      </c>
      <c r="BO4262" s="141">
        <v>18326212.195624992</v>
      </c>
      <c r="BP4262" s="141">
        <v>17859302.328749992</v>
      </c>
    </row>
    <row r="4263" spans="4:68">
      <c r="D4263" s="174" t="s">
        <v>12974</v>
      </c>
      <c r="E4263" s="175">
        <v>1320789.1200000001</v>
      </c>
      <c r="F4263" s="174"/>
      <c r="G4263" s="174" t="s">
        <v>12189</v>
      </c>
      <c r="H4263" s="174" t="s">
        <v>172</v>
      </c>
      <c r="I4263" s="174" t="s">
        <v>12975</v>
      </c>
      <c r="J4263" s="174" t="s">
        <v>12960</v>
      </c>
      <c r="K4263" s="174"/>
      <c r="L4263" s="174" t="s">
        <v>172</v>
      </c>
      <c r="M4263" s="174" t="s">
        <v>12191</v>
      </c>
      <c r="N4263" s="176">
        <v>960</v>
      </c>
      <c r="O4263" s="174" t="s">
        <v>3407</v>
      </c>
      <c r="P4263" s="177">
        <v>38169</v>
      </c>
      <c r="Q4263" s="176">
        <v>108</v>
      </c>
      <c r="R4263" s="175">
        <v>147212.92000000001</v>
      </c>
      <c r="S4263" s="175">
        <v>1173576.2</v>
      </c>
      <c r="T4263" s="178">
        <v>0</v>
      </c>
      <c r="U4263" s="96">
        <v>16</v>
      </c>
      <c r="V4263" s="38" t="s">
        <v>126</v>
      </c>
      <c r="W4263" s="38"/>
      <c r="X4263" s="137">
        <v>16509.864000000001</v>
      </c>
      <c r="Y4263" s="138">
        <v>67389</v>
      </c>
      <c r="Z4263" s="179">
        <v>71</v>
      </c>
      <c r="AA4263" s="139">
        <v>2084</v>
      </c>
      <c r="AB4263" s="131"/>
      <c r="AC4263" s="38"/>
      <c r="AD4263" s="140">
        <v>1173576.2</v>
      </c>
      <c r="AE4263" s="141">
        <v>1157066.3359999999</v>
      </c>
      <c r="AF4263" s="141">
        <v>1140556.4719999998</v>
      </c>
      <c r="AG4263" s="141">
        <v>1124046.6079999998</v>
      </c>
      <c r="AH4263" s="141">
        <v>1107536.7439999997</v>
      </c>
      <c r="AI4263" s="141">
        <v>1091026.8799999997</v>
      </c>
      <c r="AJ4263" s="141">
        <v>1074517.0159999996</v>
      </c>
      <c r="AK4263" s="141">
        <v>1058007.1519999995</v>
      </c>
      <c r="AL4263" s="141">
        <v>1041497.2879999995</v>
      </c>
      <c r="AM4263" s="141">
        <v>1024987.4239999994</v>
      </c>
      <c r="AN4263" s="141">
        <v>1008477.5599999994</v>
      </c>
      <c r="AO4263" s="141">
        <v>991967.6959999993</v>
      </c>
      <c r="AP4263" s="141">
        <v>975457.83199999924</v>
      </c>
      <c r="AQ4263" s="141">
        <v>958947.96799999918</v>
      </c>
      <c r="AR4263" s="141">
        <v>942438.10399999912</v>
      </c>
      <c r="AS4263" s="141">
        <v>925928.23999999906</v>
      </c>
      <c r="AT4263" s="141">
        <v>909418.375999999</v>
      </c>
      <c r="AU4263" s="141">
        <v>892908.51199999894</v>
      </c>
      <c r="AV4263" s="141">
        <v>876398.64799999888</v>
      </c>
      <c r="AW4263" s="141">
        <v>859888.78399999882</v>
      </c>
      <c r="AX4263" s="141">
        <v>843378.91999999876</v>
      </c>
      <c r="AY4263" s="141">
        <v>826869.0559999987</v>
      </c>
      <c r="AZ4263" s="141">
        <v>810359.19199999864</v>
      </c>
      <c r="BA4263" s="141">
        <v>793849.32799999858</v>
      </c>
      <c r="BB4263" s="141">
        <v>777339.46399999852</v>
      </c>
      <c r="BC4263" s="141">
        <v>760829.59999999846</v>
      </c>
      <c r="BD4263" s="141">
        <v>744319.7359999984</v>
      </c>
      <c r="BE4263" s="141">
        <v>727809.87199999834</v>
      </c>
      <c r="BF4263" s="141">
        <v>711300.00799999828</v>
      </c>
      <c r="BG4263" s="141">
        <v>694790.14399999822</v>
      </c>
      <c r="BH4263" s="141">
        <v>678280.27999999817</v>
      </c>
      <c r="BI4263" s="141">
        <v>661770.41599999811</v>
      </c>
      <c r="BJ4263" s="141">
        <v>645260.55199999805</v>
      </c>
      <c r="BK4263" s="141">
        <v>628750.68799999799</v>
      </c>
      <c r="BL4263" s="141">
        <v>612240.82399999793</v>
      </c>
      <c r="BM4263" s="141">
        <v>595730.95999999787</v>
      </c>
      <c r="BN4263" s="141">
        <v>579221.09599999781</v>
      </c>
      <c r="BO4263" s="141">
        <v>562711.23199999775</v>
      </c>
      <c r="BP4263" s="141">
        <v>546201.36799999769</v>
      </c>
    </row>
    <row r="4264" spans="4:68">
      <c r="D4264" s="174" t="s">
        <v>12976</v>
      </c>
      <c r="E4264" s="175">
        <v>293376.59999999998</v>
      </c>
      <c r="F4264" s="174"/>
      <c r="G4264" s="174" t="s">
        <v>12182</v>
      </c>
      <c r="H4264" s="174" t="s">
        <v>191</v>
      </c>
      <c r="I4264" s="174" t="s">
        <v>12977</v>
      </c>
      <c r="J4264" s="174" t="s">
        <v>12788</v>
      </c>
      <c r="K4264" s="174"/>
      <c r="L4264" s="174" t="s">
        <v>4395</v>
      </c>
      <c r="M4264" s="174" t="s">
        <v>12789</v>
      </c>
      <c r="N4264" s="176">
        <v>960</v>
      </c>
      <c r="O4264" s="174" t="s">
        <v>3407</v>
      </c>
      <c r="P4264" s="177">
        <v>35247</v>
      </c>
      <c r="Q4264" s="176">
        <v>204</v>
      </c>
      <c r="R4264" s="175">
        <v>62036.800000000003</v>
      </c>
      <c r="S4264" s="175">
        <v>231339.8</v>
      </c>
      <c r="T4264" s="178">
        <v>0</v>
      </c>
      <c r="U4264" s="96">
        <v>6</v>
      </c>
      <c r="V4264" s="38" t="s">
        <v>116</v>
      </c>
      <c r="W4264" s="38"/>
      <c r="X4264" s="137">
        <v>3667.2074999999995</v>
      </c>
      <c r="Y4264" s="138">
        <v>64467</v>
      </c>
      <c r="Z4264" s="179">
        <v>63</v>
      </c>
      <c r="AA4264" s="139">
        <v>2076</v>
      </c>
      <c r="AB4264" s="131"/>
      <c r="AC4264" s="38"/>
      <c r="AD4264" s="140">
        <v>231339.8</v>
      </c>
      <c r="AE4264" s="141">
        <v>227672.5925</v>
      </c>
      <c r="AF4264" s="141">
        <v>224005.38500000001</v>
      </c>
      <c r="AG4264" s="141">
        <v>220338.17750000002</v>
      </c>
      <c r="AH4264" s="141">
        <v>216670.97000000003</v>
      </c>
      <c r="AI4264" s="141">
        <v>213003.76250000004</v>
      </c>
      <c r="AJ4264" s="141">
        <v>209336.55500000005</v>
      </c>
      <c r="AK4264" s="141">
        <v>205669.34750000006</v>
      </c>
      <c r="AL4264" s="141">
        <v>202002.14000000007</v>
      </c>
      <c r="AM4264" s="141">
        <v>198334.93250000008</v>
      </c>
      <c r="AN4264" s="141">
        <v>194667.72500000009</v>
      </c>
      <c r="AO4264" s="141">
        <v>191000.5175000001</v>
      </c>
      <c r="AP4264" s="141">
        <v>187333.31000000011</v>
      </c>
      <c r="AQ4264" s="141">
        <v>183666.10250000012</v>
      </c>
      <c r="AR4264" s="141">
        <v>179998.89500000014</v>
      </c>
      <c r="AS4264" s="141">
        <v>176331.68750000015</v>
      </c>
      <c r="AT4264" s="141">
        <v>172664.48000000016</v>
      </c>
      <c r="AU4264" s="141">
        <v>168997.27250000017</v>
      </c>
      <c r="AV4264" s="141">
        <v>165330.06500000018</v>
      </c>
      <c r="AW4264" s="141">
        <v>161662.85750000019</v>
      </c>
      <c r="AX4264" s="141">
        <v>157995.6500000002</v>
      </c>
      <c r="AY4264" s="141">
        <v>154328.44250000021</v>
      </c>
      <c r="AZ4264" s="141">
        <v>150661.23500000022</v>
      </c>
      <c r="BA4264" s="141">
        <v>146994.02750000023</v>
      </c>
      <c r="BB4264" s="141">
        <v>143326.82000000024</v>
      </c>
      <c r="BC4264" s="141">
        <v>139659.61250000025</v>
      </c>
      <c r="BD4264" s="141">
        <v>135992.40500000026</v>
      </c>
      <c r="BE4264" s="141">
        <v>132325.19750000027</v>
      </c>
      <c r="BF4264" s="141">
        <v>128657.99000000027</v>
      </c>
      <c r="BG4264" s="141">
        <v>124990.78250000026</v>
      </c>
      <c r="BH4264" s="141">
        <v>121323.57500000026</v>
      </c>
      <c r="BI4264" s="141">
        <v>117656.36750000025</v>
      </c>
      <c r="BJ4264" s="141">
        <v>113989.16000000025</v>
      </c>
      <c r="BK4264" s="141">
        <v>110321.95250000025</v>
      </c>
      <c r="BL4264" s="141">
        <v>106654.74500000024</v>
      </c>
      <c r="BM4264" s="141">
        <v>102987.53750000024</v>
      </c>
      <c r="BN4264" s="141">
        <v>99320.330000000235</v>
      </c>
      <c r="BO4264" s="141">
        <v>95653.122500000231</v>
      </c>
      <c r="BP4264" s="141">
        <v>91985.915000000226</v>
      </c>
    </row>
    <row r="4265" spans="4:68" ht="15.75">
      <c r="D4265" s="174" t="s">
        <v>12978</v>
      </c>
      <c r="E4265" s="175">
        <v>34435430.43</v>
      </c>
      <c r="F4265" s="174"/>
      <c r="G4265" s="174" t="s">
        <v>1405</v>
      </c>
      <c r="H4265" s="174" t="s">
        <v>182</v>
      </c>
      <c r="I4265" s="174" t="s">
        <v>1410</v>
      </c>
      <c r="J4265" s="174" t="s">
        <v>12979</v>
      </c>
      <c r="K4265" s="174"/>
      <c r="L4265" s="174" t="s">
        <v>172</v>
      </c>
      <c r="M4265" s="174" t="s">
        <v>12191</v>
      </c>
      <c r="N4265" s="176">
        <v>960</v>
      </c>
      <c r="O4265" s="174" t="s">
        <v>3407</v>
      </c>
      <c r="P4265" s="177">
        <v>39264</v>
      </c>
      <c r="Q4265" s="176">
        <v>72</v>
      </c>
      <c r="R4265" s="175">
        <v>2546787.04</v>
      </c>
      <c r="S4265" s="175">
        <v>31888643.390000001</v>
      </c>
      <c r="T4265" s="161">
        <v>0</v>
      </c>
      <c r="U4265" s="96">
        <v>16</v>
      </c>
      <c r="V4265" s="38" t="s">
        <v>126</v>
      </c>
      <c r="W4265" s="38"/>
      <c r="X4265" s="137">
        <v>430442.88037500007</v>
      </c>
      <c r="Y4265" s="138">
        <v>68484</v>
      </c>
      <c r="Z4265" s="179">
        <v>74</v>
      </c>
      <c r="AA4265" s="139">
        <v>2087</v>
      </c>
      <c r="AB4265" s="131"/>
      <c r="AC4265" s="38"/>
      <c r="AD4265" s="140">
        <v>31888643.390000001</v>
      </c>
      <c r="AE4265" s="141">
        <v>31458200.509624999</v>
      </c>
      <c r="AF4265" s="141">
        <v>31027757.629249997</v>
      </c>
      <c r="AG4265" s="141">
        <v>30597314.748874996</v>
      </c>
      <c r="AH4265" s="141">
        <v>30166871.868499994</v>
      </c>
      <c r="AI4265" s="141">
        <v>29736428.988124993</v>
      </c>
      <c r="AJ4265" s="141">
        <v>29305986.107749991</v>
      </c>
      <c r="AK4265" s="141">
        <v>28875543.22737499</v>
      </c>
      <c r="AL4265" s="141">
        <v>28445100.346999988</v>
      </c>
      <c r="AM4265" s="141">
        <v>28014657.466624986</v>
      </c>
      <c r="AN4265" s="141">
        <v>27584214.586249985</v>
      </c>
      <c r="AO4265" s="141">
        <v>27153771.705874983</v>
      </c>
      <c r="AP4265" s="141">
        <v>26723328.825499982</v>
      </c>
      <c r="AQ4265" s="141">
        <v>26292885.94512498</v>
      </c>
      <c r="AR4265" s="141">
        <v>25862443.064749978</v>
      </c>
      <c r="AS4265" s="141">
        <v>25432000.184374977</v>
      </c>
      <c r="AT4265" s="141">
        <v>25001557.303999975</v>
      </c>
      <c r="AU4265" s="141">
        <v>24571114.423624974</v>
      </c>
      <c r="AV4265" s="141">
        <v>24140671.543249972</v>
      </c>
      <c r="AW4265" s="141">
        <v>23710228.662874971</v>
      </c>
      <c r="AX4265" s="141">
        <v>23279785.782499969</v>
      </c>
      <c r="AY4265" s="141">
        <v>22849342.902124967</v>
      </c>
      <c r="AZ4265" s="141">
        <v>22418900.021749966</v>
      </c>
      <c r="BA4265" s="141">
        <v>21988457.141374964</v>
      </c>
      <c r="BB4265" s="141">
        <v>21558014.260999963</v>
      </c>
      <c r="BC4265" s="141">
        <v>21127571.380624961</v>
      </c>
      <c r="BD4265" s="141">
        <v>20697128.50024996</v>
      </c>
      <c r="BE4265" s="141">
        <v>20266685.619874958</v>
      </c>
      <c r="BF4265" s="141">
        <v>19836242.739499956</v>
      </c>
      <c r="BG4265" s="141">
        <v>19405799.859124955</v>
      </c>
      <c r="BH4265" s="141">
        <v>18975356.978749953</v>
      </c>
      <c r="BI4265" s="141">
        <v>18544914.098374952</v>
      </c>
      <c r="BJ4265" s="141">
        <v>18114471.21799995</v>
      </c>
      <c r="BK4265" s="141">
        <v>17684028.337624948</v>
      </c>
      <c r="BL4265" s="141">
        <v>17253585.457249947</v>
      </c>
      <c r="BM4265" s="141">
        <v>16823142.576874945</v>
      </c>
      <c r="BN4265" s="141">
        <v>16392699.696499946</v>
      </c>
      <c r="BO4265" s="141">
        <v>15962256.816124946</v>
      </c>
      <c r="BP4265" s="141">
        <v>15531813.935749946</v>
      </c>
    </row>
    <row r="4266" spans="4:68" ht="15.75">
      <c r="D4266" s="174" t="s">
        <v>12980</v>
      </c>
      <c r="E4266" s="175">
        <v>70476.259999999995</v>
      </c>
      <c r="F4266" s="174"/>
      <c r="G4266" s="174" t="s">
        <v>3165</v>
      </c>
      <c r="H4266" s="174" t="s">
        <v>182</v>
      </c>
      <c r="I4266" s="174" t="s">
        <v>2760</v>
      </c>
      <c r="J4266" s="174" t="s">
        <v>12981</v>
      </c>
      <c r="K4266" s="174"/>
      <c r="L4266" s="174" t="s">
        <v>5573</v>
      </c>
      <c r="M4266" s="174" t="s">
        <v>250</v>
      </c>
      <c r="N4266" s="176">
        <v>960</v>
      </c>
      <c r="O4266" s="174" t="s">
        <v>3407</v>
      </c>
      <c r="P4266" s="177">
        <v>36616</v>
      </c>
      <c r="Q4266" s="176">
        <v>159</v>
      </c>
      <c r="R4266" s="175">
        <v>11672.59</v>
      </c>
      <c r="S4266" s="175">
        <v>58803.67</v>
      </c>
      <c r="T4266" s="161">
        <v>0</v>
      </c>
      <c r="U4266" s="96">
        <v>15</v>
      </c>
      <c r="V4266" s="38" t="s">
        <v>125</v>
      </c>
      <c r="W4266" s="38"/>
      <c r="X4266" s="137">
        <v>880.95324999999991</v>
      </c>
      <c r="Y4266" s="138">
        <v>65836</v>
      </c>
      <c r="Z4266" s="179">
        <v>66.75</v>
      </c>
      <c r="AA4266" s="139">
        <v>2080</v>
      </c>
      <c r="AB4266" s="131"/>
      <c r="AC4266" s="38"/>
      <c r="AD4266" s="140">
        <v>58803.67</v>
      </c>
      <c r="AE4266" s="141">
        <v>57922.71675</v>
      </c>
      <c r="AF4266" s="141">
        <v>57041.763500000001</v>
      </c>
      <c r="AG4266" s="141">
        <v>56160.810250000002</v>
      </c>
      <c r="AH4266" s="141">
        <v>55279.857000000004</v>
      </c>
      <c r="AI4266" s="141">
        <v>54398.903750000005</v>
      </c>
      <c r="AJ4266" s="141">
        <v>53517.950500000006</v>
      </c>
      <c r="AK4266" s="141">
        <v>52636.997250000008</v>
      </c>
      <c r="AL4266" s="141">
        <v>51756.044000000009</v>
      </c>
      <c r="AM4266" s="141">
        <v>50875.09075000001</v>
      </c>
      <c r="AN4266" s="141">
        <v>49994.137500000012</v>
      </c>
      <c r="AO4266" s="141">
        <v>49113.184250000013</v>
      </c>
      <c r="AP4266" s="141">
        <v>48232.231000000014</v>
      </c>
      <c r="AQ4266" s="141">
        <v>47351.277750000016</v>
      </c>
      <c r="AR4266" s="141">
        <v>46470.324500000017</v>
      </c>
      <c r="AS4266" s="141">
        <v>45589.371250000018</v>
      </c>
      <c r="AT4266" s="141">
        <v>44708.41800000002</v>
      </c>
      <c r="AU4266" s="141">
        <v>43827.464750000021</v>
      </c>
      <c r="AV4266" s="141">
        <v>42946.511500000022</v>
      </c>
      <c r="AW4266" s="141">
        <v>42065.558250000024</v>
      </c>
      <c r="AX4266" s="141">
        <v>41184.605000000025</v>
      </c>
      <c r="AY4266" s="141">
        <v>40303.651750000026</v>
      </c>
      <c r="AZ4266" s="141">
        <v>39422.698500000028</v>
      </c>
      <c r="BA4266" s="141">
        <v>38541.745250000029</v>
      </c>
      <c r="BB4266" s="141">
        <v>37660.79200000003</v>
      </c>
      <c r="BC4266" s="141">
        <v>36779.838750000032</v>
      </c>
      <c r="BD4266" s="141">
        <v>35898.885500000033</v>
      </c>
      <c r="BE4266" s="141">
        <v>35017.932250000034</v>
      </c>
      <c r="BF4266" s="141">
        <v>34136.979000000036</v>
      </c>
      <c r="BG4266" s="141">
        <v>33256.025750000037</v>
      </c>
      <c r="BH4266" s="141">
        <v>32375.072500000038</v>
      </c>
      <c r="BI4266" s="141">
        <v>31494.11925000004</v>
      </c>
      <c r="BJ4266" s="141">
        <v>30613.166000000041</v>
      </c>
      <c r="BK4266" s="141">
        <v>29732.212750000042</v>
      </c>
      <c r="BL4266" s="141">
        <v>28851.259500000044</v>
      </c>
      <c r="BM4266" s="141">
        <v>27970.306250000045</v>
      </c>
      <c r="BN4266" s="141">
        <v>27089.353000000046</v>
      </c>
      <c r="BO4266" s="141">
        <v>26208.399750000048</v>
      </c>
      <c r="BP4266" s="141">
        <v>25327.446500000049</v>
      </c>
    </row>
    <row r="4267" spans="4:68" ht="15.75">
      <c r="D4267" s="174" t="s">
        <v>12982</v>
      </c>
      <c r="E4267" s="175">
        <v>10645573.09</v>
      </c>
      <c r="F4267" s="174"/>
      <c r="G4267" s="174" t="s">
        <v>12240</v>
      </c>
      <c r="H4267" s="174" t="s">
        <v>179</v>
      </c>
      <c r="I4267" s="174" t="s">
        <v>12983</v>
      </c>
      <c r="J4267" s="174" t="s">
        <v>12780</v>
      </c>
      <c r="K4267" s="174"/>
      <c r="L4267" s="174" t="s">
        <v>7136</v>
      </c>
      <c r="M4267" s="174" t="s">
        <v>12243</v>
      </c>
      <c r="N4267" s="176">
        <v>600</v>
      </c>
      <c r="O4267" s="174" t="s">
        <v>3407</v>
      </c>
      <c r="P4267" s="177">
        <v>38534</v>
      </c>
      <c r="Q4267" s="176">
        <v>96</v>
      </c>
      <c r="R4267" s="175">
        <v>1685549.05</v>
      </c>
      <c r="S4267" s="175">
        <v>8960024.0399999991</v>
      </c>
      <c r="T4267" s="161">
        <v>0</v>
      </c>
      <c r="U4267" s="96">
        <v>8</v>
      </c>
      <c r="V4267" s="38" t="s">
        <v>118</v>
      </c>
      <c r="W4267" s="38"/>
      <c r="X4267" s="137">
        <v>212911.46179999999</v>
      </c>
      <c r="Y4267" s="138">
        <v>56796</v>
      </c>
      <c r="Z4267" s="179">
        <v>42</v>
      </c>
      <c r="AA4267" s="139">
        <v>2055</v>
      </c>
      <c r="AB4267" s="131"/>
      <c r="AC4267" s="38"/>
      <c r="AD4267" s="140">
        <v>8960024.0399999991</v>
      </c>
      <c r="AE4267" s="141">
        <v>8747112.5781999994</v>
      </c>
      <c r="AF4267" s="141">
        <v>8534201.1163999997</v>
      </c>
      <c r="AG4267" s="141">
        <v>8321289.6546</v>
      </c>
      <c r="AH4267" s="141">
        <v>8108378.1928000003</v>
      </c>
      <c r="AI4267" s="141">
        <v>7895466.7310000006</v>
      </c>
      <c r="AJ4267" s="141">
        <v>7682555.2692000009</v>
      </c>
      <c r="AK4267" s="141">
        <v>7469643.8074000012</v>
      </c>
      <c r="AL4267" s="141">
        <v>7256732.3456000015</v>
      </c>
      <c r="AM4267" s="141">
        <v>7043820.8838000018</v>
      </c>
      <c r="AN4267" s="141">
        <v>6830909.4220000021</v>
      </c>
      <c r="AO4267" s="141">
        <v>6617997.9602000024</v>
      </c>
      <c r="AP4267" s="141">
        <v>6405086.4984000027</v>
      </c>
      <c r="AQ4267" s="141">
        <v>6192175.036600003</v>
      </c>
      <c r="AR4267" s="141">
        <v>5979263.5748000033</v>
      </c>
      <c r="AS4267" s="141">
        <v>5766352.1130000036</v>
      </c>
      <c r="AT4267" s="141">
        <v>5553440.6512000039</v>
      </c>
      <c r="AU4267" s="141">
        <v>5340529.1894000042</v>
      </c>
      <c r="AV4267" s="141">
        <v>5127617.7276000045</v>
      </c>
      <c r="AW4267" s="141">
        <v>4914706.2658000048</v>
      </c>
      <c r="AX4267" s="141">
        <v>4701794.8040000051</v>
      </c>
      <c r="AY4267" s="141">
        <v>4488883.3422000054</v>
      </c>
      <c r="AZ4267" s="141">
        <v>4275971.8804000057</v>
      </c>
      <c r="BA4267" s="141">
        <v>4063060.4186000056</v>
      </c>
      <c r="BB4267" s="141">
        <v>3850148.9568000054</v>
      </c>
      <c r="BC4267" s="141">
        <v>3637237.4950000052</v>
      </c>
      <c r="BD4267" s="141">
        <v>3424326.0332000051</v>
      </c>
      <c r="BE4267" s="141">
        <v>3211414.5714000049</v>
      </c>
      <c r="BF4267" s="141">
        <v>2998503.1096000047</v>
      </c>
      <c r="BG4267" s="141">
        <v>2785591.6478000046</v>
      </c>
      <c r="BH4267" s="141">
        <v>2572680.1860000044</v>
      </c>
      <c r="BI4267" s="141">
        <v>2359768.7242000042</v>
      </c>
      <c r="BJ4267" s="141">
        <v>2146857.2624000041</v>
      </c>
      <c r="BK4267" s="141">
        <v>1933945.8006000041</v>
      </c>
      <c r="BL4267" s="141">
        <v>1721034.3388000042</v>
      </c>
      <c r="BM4267" s="141">
        <v>1508122.8770000043</v>
      </c>
      <c r="BN4267" s="141">
        <v>1295211.4152000044</v>
      </c>
      <c r="BO4267" s="141">
        <v>1082299.9534000044</v>
      </c>
      <c r="BP4267" s="141">
        <v>869388.49160000449</v>
      </c>
    </row>
    <row r="4268" spans="4:68" ht="15.75">
      <c r="D4268" s="174" t="s">
        <v>12984</v>
      </c>
      <c r="E4268" s="175">
        <v>111068.78</v>
      </c>
      <c r="F4268" s="174"/>
      <c r="G4268" s="174" t="s">
        <v>12240</v>
      </c>
      <c r="H4268" s="174" t="s">
        <v>179</v>
      </c>
      <c r="I4268" s="174" t="s">
        <v>12985</v>
      </c>
      <c r="J4268" s="174" t="s">
        <v>12780</v>
      </c>
      <c r="K4268" s="174"/>
      <c r="L4268" s="174" t="s">
        <v>7136</v>
      </c>
      <c r="M4268" s="174" t="s">
        <v>12243</v>
      </c>
      <c r="N4268" s="176">
        <v>600</v>
      </c>
      <c r="O4268" s="174" t="s">
        <v>3407</v>
      </c>
      <c r="P4268" s="177">
        <v>38534</v>
      </c>
      <c r="Q4268" s="176">
        <v>96</v>
      </c>
      <c r="R4268" s="175">
        <v>17585.849999999999</v>
      </c>
      <c r="S4268" s="175">
        <v>93482.93</v>
      </c>
      <c r="T4268" s="161">
        <v>0</v>
      </c>
      <c r="U4268" s="96">
        <v>8</v>
      </c>
      <c r="V4268" s="38" t="s">
        <v>118</v>
      </c>
      <c r="W4268" s="38"/>
      <c r="X4268" s="137">
        <v>2221.3755999999998</v>
      </c>
      <c r="Y4268" s="138">
        <v>56796</v>
      </c>
      <c r="Z4268" s="179">
        <v>42</v>
      </c>
      <c r="AA4268" s="139">
        <v>2055</v>
      </c>
      <c r="AB4268" s="131"/>
      <c r="AC4268" s="38"/>
      <c r="AD4268" s="140">
        <v>93482.93</v>
      </c>
      <c r="AE4268" s="141">
        <v>91261.554399999994</v>
      </c>
      <c r="AF4268" s="141">
        <v>89040.178799999994</v>
      </c>
      <c r="AG4268" s="141">
        <v>86818.803199999995</v>
      </c>
      <c r="AH4268" s="141">
        <v>84597.427599999995</v>
      </c>
      <c r="AI4268" s="141">
        <v>82376.051999999996</v>
      </c>
      <c r="AJ4268" s="141">
        <v>80154.676399999997</v>
      </c>
      <c r="AK4268" s="141">
        <v>77933.300799999997</v>
      </c>
      <c r="AL4268" s="141">
        <v>75711.925199999998</v>
      </c>
      <c r="AM4268" s="141">
        <v>73490.549599999998</v>
      </c>
      <c r="AN4268" s="141">
        <v>71269.173999999999</v>
      </c>
      <c r="AO4268" s="141">
        <v>69047.7984</v>
      </c>
      <c r="AP4268" s="141">
        <v>66826.4228</v>
      </c>
      <c r="AQ4268" s="141">
        <v>64605.047200000001</v>
      </c>
      <c r="AR4268" s="141">
        <v>62383.671600000001</v>
      </c>
      <c r="AS4268" s="141">
        <v>60162.296000000002</v>
      </c>
      <c r="AT4268" s="141">
        <v>57940.920400000003</v>
      </c>
      <c r="AU4268" s="141">
        <v>55719.544800000003</v>
      </c>
      <c r="AV4268" s="141">
        <v>53498.169200000004</v>
      </c>
      <c r="AW4268" s="141">
        <v>51276.793600000005</v>
      </c>
      <c r="AX4268" s="141">
        <v>49055.418000000005</v>
      </c>
      <c r="AY4268" s="141">
        <v>46834.042400000006</v>
      </c>
      <c r="AZ4268" s="141">
        <v>44612.666800000006</v>
      </c>
      <c r="BA4268" s="141">
        <v>42391.291200000007</v>
      </c>
      <c r="BB4268" s="141">
        <v>40169.915600000008</v>
      </c>
      <c r="BC4268" s="141">
        <v>37948.540000000008</v>
      </c>
      <c r="BD4268" s="141">
        <v>35727.164400000009</v>
      </c>
      <c r="BE4268" s="141">
        <v>33505.788800000009</v>
      </c>
      <c r="BF4268" s="141">
        <v>31284.41320000001</v>
      </c>
      <c r="BG4268" s="141">
        <v>29063.037600000011</v>
      </c>
      <c r="BH4268" s="141">
        <v>26841.662000000011</v>
      </c>
      <c r="BI4268" s="141">
        <v>24620.286400000012</v>
      </c>
      <c r="BJ4268" s="141">
        <v>22398.910800000012</v>
      </c>
      <c r="BK4268" s="141">
        <v>20177.535200000013</v>
      </c>
      <c r="BL4268" s="141">
        <v>17956.159600000014</v>
      </c>
      <c r="BM4268" s="141">
        <v>15734.784000000014</v>
      </c>
      <c r="BN4268" s="141">
        <v>13513.408400000015</v>
      </c>
      <c r="BO4268" s="141">
        <v>11292.032800000015</v>
      </c>
      <c r="BP4268" s="141">
        <v>9070.657200000016</v>
      </c>
    </row>
    <row r="4269" spans="4:68" ht="15.75">
      <c r="D4269" s="174" t="s">
        <v>12986</v>
      </c>
      <c r="E4269" s="175">
        <v>841142.05</v>
      </c>
      <c r="F4269" s="174"/>
      <c r="G4269" s="174" t="s">
        <v>1045</v>
      </c>
      <c r="H4269" s="174" t="s">
        <v>190</v>
      </c>
      <c r="I4269" s="174" t="s">
        <v>2762</v>
      </c>
      <c r="J4269" s="174" t="s">
        <v>12987</v>
      </c>
      <c r="K4269" s="174"/>
      <c r="L4269" s="174" t="s">
        <v>7136</v>
      </c>
      <c r="M4269" s="174" t="s">
        <v>7279</v>
      </c>
      <c r="N4269" s="176">
        <v>600</v>
      </c>
      <c r="O4269" s="174" t="s">
        <v>3407</v>
      </c>
      <c r="P4269" s="177">
        <v>38899</v>
      </c>
      <c r="Q4269" s="176">
        <v>84</v>
      </c>
      <c r="R4269" s="175">
        <v>116357.97</v>
      </c>
      <c r="S4269" s="175">
        <v>724784.08</v>
      </c>
      <c r="T4269" s="161">
        <v>0</v>
      </c>
      <c r="U4269" s="96">
        <v>10</v>
      </c>
      <c r="V4269" s="38" t="s">
        <v>120</v>
      </c>
      <c r="W4269" s="38"/>
      <c r="X4269" s="137">
        <v>16822.841</v>
      </c>
      <c r="Y4269" s="138">
        <v>57162</v>
      </c>
      <c r="Z4269" s="179">
        <v>43</v>
      </c>
      <c r="AA4269" s="139">
        <v>2056</v>
      </c>
      <c r="AB4269" s="131"/>
      <c r="AC4269" s="38"/>
      <c r="AD4269" s="140">
        <v>724784.08</v>
      </c>
      <c r="AE4269" s="141">
        <v>707961.23899999994</v>
      </c>
      <c r="AF4269" s="141">
        <v>691138.39799999993</v>
      </c>
      <c r="AG4269" s="141">
        <v>674315.55699999991</v>
      </c>
      <c r="AH4269" s="141">
        <v>657492.7159999999</v>
      </c>
      <c r="AI4269" s="141">
        <v>640669.87499999988</v>
      </c>
      <c r="AJ4269" s="141">
        <v>623847.03399999987</v>
      </c>
      <c r="AK4269" s="141">
        <v>607024.19299999985</v>
      </c>
      <c r="AL4269" s="141">
        <v>590201.35199999984</v>
      </c>
      <c r="AM4269" s="141">
        <v>573378.51099999982</v>
      </c>
      <c r="AN4269" s="141">
        <v>556555.66999999981</v>
      </c>
      <c r="AO4269" s="141">
        <v>539732.82899999979</v>
      </c>
      <c r="AP4269" s="141">
        <v>522909.98799999978</v>
      </c>
      <c r="AQ4269" s="141">
        <v>506087.14699999976</v>
      </c>
      <c r="AR4269" s="141">
        <v>489264.30599999975</v>
      </c>
      <c r="AS4269" s="141">
        <v>472441.46499999973</v>
      </c>
      <c r="AT4269" s="141">
        <v>455618.62399999972</v>
      </c>
      <c r="AU4269" s="141">
        <v>438795.7829999997</v>
      </c>
      <c r="AV4269" s="141">
        <v>421972.94199999969</v>
      </c>
      <c r="AW4269" s="141">
        <v>405150.10099999967</v>
      </c>
      <c r="AX4269" s="141">
        <v>388327.25999999966</v>
      </c>
      <c r="AY4269" s="141">
        <v>371504.41899999965</v>
      </c>
      <c r="AZ4269" s="141">
        <v>354681.57799999963</v>
      </c>
      <c r="BA4269" s="141">
        <v>337858.73699999962</v>
      </c>
      <c r="BB4269" s="141">
        <v>321035.8959999996</v>
      </c>
      <c r="BC4269" s="141">
        <v>304213.05499999959</v>
      </c>
      <c r="BD4269" s="141">
        <v>287390.21399999957</v>
      </c>
      <c r="BE4269" s="141">
        <v>270567.37299999956</v>
      </c>
      <c r="BF4269" s="141">
        <v>253744.53199999954</v>
      </c>
      <c r="BG4269" s="141">
        <v>236921.69099999953</v>
      </c>
      <c r="BH4269" s="141">
        <v>220098.84999999951</v>
      </c>
      <c r="BI4269" s="141">
        <v>203276.0089999995</v>
      </c>
      <c r="BJ4269" s="141">
        <v>186453.16799999948</v>
      </c>
      <c r="BK4269" s="141">
        <v>169630.32699999947</v>
      </c>
      <c r="BL4269" s="141">
        <v>152807.48599999945</v>
      </c>
      <c r="BM4269" s="141">
        <v>135984.64499999944</v>
      </c>
      <c r="BN4269" s="141">
        <v>119161.80399999944</v>
      </c>
      <c r="BO4269" s="141">
        <v>102338.96299999944</v>
      </c>
      <c r="BP4269" s="141">
        <v>85516.121999999436</v>
      </c>
    </row>
    <row r="4270" spans="4:68" ht="15.75">
      <c r="D4270" s="174" t="s">
        <v>12988</v>
      </c>
      <c r="E4270" s="175">
        <v>20637020.309999999</v>
      </c>
      <c r="F4270" s="174"/>
      <c r="G4270" s="174" t="s">
        <v>3165</v>
      </c>
      <c r="H4270" s="174" t="s">
        <v>174</v>
      </c>
      <c r="I4270" s="174" t="s">
        <v>2768</v>
      </c>
      <c r="J4270" s="174" t="s">
        <v>12989</v>
      </c>
      <c r="K4270" s="174"/>
      <c r="L4270" s="174" t="s">
        <v>5573</v>
      </c>
      <c r="M4270" s="174" t="s">
        <v>250</v>
      </c>
      <c r="N4270" s="176">
        <v>960</v>
      </c>
      <c r="O4270" s="174" t="s">
        <v>3407</v>
      </c>
      <c r="P4270" s="177">
        <v>36616</v>
      </c>
      <c r="Q4270" s="176">
        <v>159</v>
      </c>
      <c r="R4270" s="175">
        <v>3418006.44</v>
      </c>
      <c r="S4270" s="175">
        <v>17219013.870000001</v>
      </c>
      <c r="T4270" s="161">
        <v>0</v>
      </c>
      <c r="U4270" s="96">
        <v>15</v>
      </c>
      <c r="V4270" s="38" t="s">
        <v>125</v>
      </c>
      <c r="W4270" s="38"/>
      <c r="X4270" s="137">
        <v>257962.75387499997</v>
      </c>
      <c r="Y4270" s="138">
        <v>65836</v>
      </c>
      <c r="Z4270" s="179">
        <v>66.75</v>
      </c>
      <c r="AA4270" s="139">
        <v>2080</v>
      </c>
      <c r="AB4270" s="131"/>
      <c r="AC4270" s="38"/>
      <c r="AD4270" s="140">
        <v>17219013.870000001</v>
      </c>
      <c r="AE4270" s="141">
        <v>16961051.116125003</v>
      </c>
      <c r="AF4270" s="141">
        <v>16703088.362250002</v>
      </c>
      <c r="AG4270" s="141">
        <v>16445125.608375002</v>
      </c>
      <c r="AH4270" s="141">
        <v>16187162.854500001</v>
      </c>
      <c r="AI4270" s="141">
        <v>15929200.100625001</v>
      </c>
      <c r="AJ4270" s="141">
        <v>15671237.34675</v>
      </c>
      <c r="AK4270" s="141">
        <v>15413274.592875</v>
      </c>
      <c r="AL4270" s="141">
        <v>15155311.839</v>
      </c>
      <c r="AM4270" s="141">
        <v>14897349.085124999</v>
      </c>
      <c r="AN4270" s="141">
        <v>14639386.331249999</v>
      </c>
      <c r="AO4270" s="141">
        <v>14381423.577374998</v>
      </c>
      <c r="AP4270" s="141">
        <v>14123460.823499998</v>
      </c>
      <c r="AQ4270" s="141">
        <v>13865498.069624998</v>
      </c>
      <c r="AR4270" s="141">
        <v>13607535.315749997</v>
      </c>
      <c r="AS4270" s="141">
        <v>13349572.561874997</v>
      </c>
      <c r="AT4270" s="141">
        <v>13091609.807999996</v>
      </c>
      <c r="AU4270" s="141">
        <v>12833647.054124996</v>
      </c>
      <c r="AV4270" s="141">
        <v>12575684.300249996</v>
      </c>
      <c r="AW4270" s="141">
        <v>12317721.546374995</v>
      </c>
      <c r="AX4270" s="141">
        <v>12059758.792499995</v>
      </c>
      <c r="AY4270" s="141">
        <v>11801796.038624994</v>
      </c>
      <c r="AZ4270" s="141">
        <v>11543833.284749994</v>
      </c>
      <c r="BA4270" s="141">
        <v>11285870.530874994</v>
      </c>
      <c r="BB4270" s="141">
        <v>11027907.776999993</v>
      </c>
      <c r="BC4270" s="141">
        <v>10769945.023124993</v>
      </c>
      <c r="BD4270" s="141">
        <v>10511982.269249992</v>
      </c>
      <c r="BE4270" s="141">
        <v>10254019.515374992</v>
      </c>
      <c r="BF4270" s="141">
        <v>9996056.7614999916</v>
      </c>
      <c r="BG4270" s="141">
        <v>9738094.0076249912</v>
      </c>
      <c r="BH4270" s="141">
        <v>9480131.2537499908</v>
      </c>
      <c r="BI4270" s="141">
        <v>9222168.4998749904</v>
      </c>
      <c r="BJ4270" s="141">
        <v>8964205.74599999</v>
      </c>
      <c r="BK4270" s="141">
        <v>8706242.9921249896</v>
      </c>
      <c r="BL4270" s="141">
        <v>8448280.2382499892</v>
      </c>
      <c r="BM4270" s="141">
        <v>8190317.4843749888</v>
      </c>
      <c r="BN4270" s="141">
        <v>7932354.7304999884</v>
      </c>
      <c r="BO4270" s="141">
        <v>7674391.976624988</v>
      </c>
      <c r="BP4270" s="141">
        <v>7416429.2227499876</v>
      </c>
    </row>
    <row r="4271" spans="4:68" ht="15.75">
      <c r="D4271" s="174" t="s">
        <v>12990</v>
      </c>
      <c r="E4271" s="175">
        <v>22931731.879999999</v>
      </c>
      <c r="F4271" s="174"/>
      <c r="G4271" s="174" t="s">
        <v>3165</v>
      </c>
      <c r="H4271" s="174" t="s">
        <v>182</v>
      </c>
      <c r="I4271" s="174" t="s">
        <v>2770</v>
      </c>
      <c r="J4271" s="174" t="s">
        <v>12991</v>
      </c>
      <c r="K4271" s="174"/>
      <c r="L4271" s="174" t="s">
        <v>5573</v>
      </c>
      <c r="M4271" s="174" t="s">
        <v>250</v>
      </c>
      <c r="N4271" s="176">
        <v>960</v>
      </c>
      <c r="O4271" s="174" t="s">
        <v>3407</v>
      </c>
      <c r="P4271" s="177">
        <v>36616</v>
      </c>
      <c r="Q4271" s="176">
        <v>159</v>
      </c>
      <c r="R4271" s="175">
        <v>3798067.98</v>
      </c>
      <c r="S4271" s="175">
        <v>19133663.899999999</v>
      </c>
      <c r="T4271" s="161">
        <v>0</v>
      </c>
      <c r="U4271" s="96">
        <v>15</v>
      </c>
      <c r="V4271" s="38" t="s">
        <v>125</v>
      </c>
      <c r="W4271" s="38"/>
      <c r="X4271" s="137">
        <v>286646.64849999995</v>
      </c>
      <c r="Y4271" s="138">
        <v>65836</v>
      </c>
      <c r="Z4271" s="179">
        <v>66.75</v>
      </c>
      <c r="AA4271" s="139">
        <v>2080</v>
      </c>
      <c r="AB4271" s="131"/>
      <c r="AC4271" s="38"/>
      <c r="AD4271" s="140">
        <v>19133663.899999999</v>
      </c>
      <c r="AE4271" s="141">
        <v>18847017.251499999</v>
      </c>
      <c r="AF4271" s="141">
        <v>18560370.603</v>
      </c>
      <c r="AG4271" s="141">
        <v>18273723.954500001</v>
      </c>
      <c r="AH4271" s="141">
        <v>17987077.306000002</v>
      </c>
      <c r="AI4271" s="141">
        <v>17700430.657500003</v>
      </c>
      <c r="AJ4271" s="141">
        <v>17413784.009000003</v>
      </c>
      <c r="AK4271" s="141">
        <v>17127137.360500004</v>
      </c>
      <c r="AL4271" s="141">
        <v>16840490.712000005</v>
      </c>
      <c r="AM4271" s="141">
        <v>16553844.063500006</v>
      </c>
      <c r="AN4271" s="141">
        <v>16267197.415000007</v>
      </c>
      <c r="AO4271" s="141">
        <v>15980550.766500007</v>
      </c>
      <c r="AP4271" s="141">
        <v>15693904.118000008</v>
      </c>
      <c r="AQ4271" s="141">
        <v>15407257.469500009</v>
      </c>
      <c r="AR4271" s="141">
        <v>15120610.82100001</v>
      </c>
      <c r="AS4271" s="141">
        <v>14833964.172500011</v>
      </c>
      <c r="AT4271" s="141">
        <v>14547317.524000011</v>
      </c>
      <c r="AU4271" s="141">
        <v>14260670.875500012</v>
      </c>
      <c r="AV4271" s="141">
        <v>13974024.227000013</v>
      </c>
      <c r="AW4271" s="141">
        <v>13687377.578500014</v>
      </c>
      <c r="AX4271" s="141">
        <v>13400730.930000015</v>
      </c>
      <c r="AY4271" s="141">
        <v>13114084.281500015</v>
      </c>
      <c r="AZ4271" s="141">
        <v>12827437.633000016</v>
      </c>
      <c r="BA4271" s="141">
        <v>12540790.984500017</v>
      </c>
      <c r="BB4271" s="141">
        <v>12254144.336000018</v>
      </c>
      <c r="BC4271" s="141">
        <v>11967497.687500019</v>
      </c>
      <c r="BD4271" s="141">
        <v>11680851.039000019</v>
      </c>
      <c r="BE4271" s="141">
        <v>11394204.39050002</v>
      </c>
      <c r="BF4271" s="141">
        <v>11107557.742000021</v>
      </c>
      <c r="BG4271" s="141">
        <v>10820911.093500022</v>
      </c>
      <c r="BH4271" s="141">
        <v>10534264.445000023</v>
      </c>
      <c r="BI4271" s="141">
        <v>10247617.796500023</v>
      </c>
      <c r="BJ4271" s="141">
        <v>9960971.1480000243</v>
      </c>
      <c r="BK4271" s="141">
        <v>9674324.4995000251</v>
      </c>
      <c r="BL4271" s="141">
        <v>9387677.8510000259</v>
      </c>
      <c r="BM4271" s="141">
        <v>9101031.2025000267</v>
      </c>
      <c r="BN4271" s="141">
        <v>8814384.5540000275</v>
      </c>
      <c r="BO4271" s="141">
        <v>8527737.9055000283</v>
      </c>
      <c r="BP4271" s="141">
        <v>8241091.2570000282</v>
      </c>
    </row>
    <row r="4272" spans="4:68" ht="15.75">
      <c r="D4272" s="174" t="s">
        <v>12992</v>
      </c>
      <c r="E4272" s="175">
        <v>23436135.66</v>
      </c>
      <c r="F4272" s="174"/>
      <c r="G4272" s="174" t="s">
        <v>3165</v>
      </c>
      <c r="H4272" s="174" t="s">
        <v>187</v>
      </c>
      <c r="I4272" s="174" t="s">
        <v>2772</v>
      </c>
      <c r="J4272" s="174" t="s">
        <v>12993</v>
      </c>
      <c r="K4272" s="174"/>
      <c r="L4272" s="174" t="s">
        <v>172</v>
      </c>
      <c r="M4272" s="174" t="s">
        <v>250</v>
      </c>
      <c r="N4272" s="176">
        <v>960</v>
      </c>
      <c r="O4272" s="174" t="s">
        <v>3407</v>
      </c>
      <c r="P4272" s="177">
        <v>36616</v>
      </c>
      <c r="Q4272" s="176">
        <v>159</v>
      </c>
      <c r="R4272" s="175">
        <v>3881609.89</v>
      </c>
      <c r="S4272" s="175">
        <v>19554525.77</v>
      </c>
      <c r="T4272" s="161">
        <v>0</v>
      </c>
      <c r="U4272" s="96">
        <v>15</v>
      </c>
      <c r="V4272" s="38" t="s">
        <v>125</v>
      </c>
      <c r="W4272" s="38"/>
      <c r="X4272" s="137">
        <v>292951.69575000001</v>
      </c>
      <c r="Y4272" s="138">
        <v>65836</v>
      </c>
      <c r="Z4272" s="179">
        <v>66.75</v>
      </c>
      <c r="AA4272" s="139">
        <v>2080</v>
      </c>
      <c r="AB4272" s="131"/>
      <c r="AC4272" s="38"/>
      <c r="AD4272" s="140">
        <v>19554525.77</v>
      </c>
      <c r="AE4272" s="141">
        <v>19261574.074249998</v>
      </c>
      <c r="AF4272" s="141">
        <v>18968622.378499996</v>
      </c>
      <c r="AG4272" s="141">
        <v>18675670.682749994</v>
      </c>
      <c r="AH4272" s="141">
        <v>18382718.986999992</v>
      </c>
      <c r="AI4272" s="141">
        <v>18089767.29124999</v>
      </c>
      <c r="AJ4272" s="141">
        <v>17796815.595499989</v>
      </c>
      <c r="AK4272" s="141">
        <v>17503863.899749987</v>
      </c>
      <c r="AL4272" s="141">
        <v>17210912.203999985</v>
      </c>
      <c r="AM4272" s="141">
        <v>16917960.508249983</v>
      </c>
      <c r="AN4272" s="141">
        <v>16625008.812499983</v>
      </c>
      <c r="AO4272" s="141">
        <v>16332057.116749983</v>
      </c>
      <c r="AP4272" s="141">
        <v>16039105.420999983</v>
      </c>
      <c r="AQ4272" s="141">
        <v>15746153.725249983</v>
      </c>
      <c r="AR4272" s="141">
        <v>15453202.029499983</v>
      </c>
      <c r="AS4272" s="141">
        <v>15160250.333749983</v>
      </c>
      <c r="AT4272" s="141">
        <v>14867298.637999984</v>
      </c>
      <c r="AU4272" s="141">
        <v>14574346.942249984</v>
      </c>
      <c r="AV4272" s="141">
        <v>14281395.246499984</v>
      </c>
      <c r="AW4272" s="141">
        <v>13988443.550749984</v>
      </c>
      <c r="AX4272" s="141">
        <v>13695491.854999984</v>
      </c>
      <c r="AY4272" s="141">
        <v>13402540.159249984</v>
      </c>
      <c r="AZ4272" s="141">
        <v>13109588.463499984</v>
      </c>
      <c r="BA4272" s="141">
        <v>12816636.767749984</v>
      </c>
      <c r="BB4272" s="141">
        <v>12523685.071999984</v>
      </c>
      <c r="BC4272" s="141">
        <v>12230733.376249984</v>
      </c>
      <c r="BD4272" s="141">
        <v>11937781.680499984</v>
      </c>
      <c r="BE4272" s="141">
        <v>11644829.984749984</v>
      </c>
      <c r="BF4272" s="141">
        <v>11351878.288999984</v>
      </c>
      <c r="BG4272" s="141">
        <v>11058926.593249984</v>
      </c>
      <c r="BH4272" s="141">
        <v>10765974.897499984</v>
      </c>
      <c r="BI4272" s="141">
        <v>10473023.201749984</v>
      </c>
      <c r="BJ4272" s="141">
        <v>10180071.505999984</v>
      </c>
      <c r="BK4272" s="141">
        <v>9887119.8102499843</v>
      </c>
      <c r="BL4272" s="141">
        <v>9594168.1144999843</v>
      </c>
      <c r="BM4272" s="141">
        <v>9301216.4187499844</v>
      </c>
      <c r="BN4272" s="141">
        <v>9008264.7229999844</v>
      </c>
      <c r="BO4272" s="141">
        <v>8715313.0272499844</v>
      </c>
      <c r="BP4272" s="141">
        <v>8422361.3314999845</v>
      </c>
    </row>
    <row r="4273" spans="4:68" ht="15.75">
      <c r="D4273" s="174" t="s">
        <v>12994</v>
      </c>
      <c r="E4273" s="175">
        <v>5188273.42</v>
      </c>
      <c r="F4273" s="174" t="s">
        <v>3540</v>
      </c>
      <c r="G4273" s="174" t="s">
        <v>12995</v>
      </c>
      <c r="H4273" s="174" t="s">
        <v>169</v>
      </c>
      <c r="I4273" s="174" t="s">
        <v>12996</v>
      </c>
      <c r="J4273" s="174" t="s">
        <v>12997</v>
      </c>
      <c r="K4273" s="174"/>
      <c r="L4273" s="174" t="s">
        <v>169</v>
      </c>
      <c r="M4273" s="174" t="s">
        <v>12998</v>
      </c>
      <c r="N4273" s="176">
        <v>960</v>
      </c>
      <c r="O4273" s="174" t="s">
        <v>3407</v>
      </c>
      <c r="P4273" s="177">
        <v>39630</v>
      </c>
      <c r="Q4273" s="176">
        <v>60</v>
      </c>
      <c r="R4273" s="175">
        <v>318862.59999999998</v>
      </c>
      <c r="S4273" s="175">
        <v>4869410.82</v>
      </c>
      <c r="T4273" s="161">
        <v>0</v>
      </c>
      <c r="U4273" s="96">
        <v>19</v>
      </c>
      <c r="V4273" s="38" t="s">
        <v>129</v>
      </c>
      <c r="W4273" s="38"/>
      <c r="X4273" s="137">
        <v>64853.417750000008</v>
      </c>
      <c r="Y4273" s="138">
        <v>68850</v>
      </c>
      <c r="Z4273" s="179">
        <v>75</v>
      </c>
      <c r="AA4273" s="139">
        <v>2088</v>
      </c>
      <c r="AB4273" s="131"/>
      <c r="AC4273" s="38"/>
      <c r="AD4273" s="140">
        <v>4869410.82</v>
      </c>
      <c r="AE4273" s="141">
        <v>4804557.4022500003</v>
      </c>
      <c r="AF4273" s="141">
        <v>4739703.9845000003</v>
      </c>
      <c r="AG4273" s="141">
        <v>4674850.5667500002</v>
      </c>
      <c r="AH4273" s="141">
        <v>4609997.1490000002</v>
      </c>
      <c r="AI4273" s="141">
        <v>4545143.7312500002</v>
      </c>
      <c r="AJ4273" s="141">
        <v>4480290.3135000002</v>
      </c>
      <c r="AK4273" s="141">
        <v>4415436.8957500001</v>
      </c>
      <c r="AL4273" s="141">
        <v>4350583.4780000001</v>
      </c>
      <c r="AM4273" s="141">
        <v>4285730.0602500001</v>
      </c>
      <c r="AN4273" s="141">
        <v>4220876.6425000001</v>
      </c>
      <c r="AO4273" s="141">
        <v>4156023.2247500001</v>
      </c>
      <c r="AP4273" s="141">
        <v>4091169.807</v>
      </c>
      <c r="AQ4273" s="141">
        <v>4026316.38925</v>
      </c>
      <c r="AR4273" s="141">
        <v>3961462.9715</v>
      </c>
      <c r="AS4273" s="141">
        <v>3896609.55375</v>
      </c>
      <c r="AT4273" s="141">
        <v>3831756.1359999999</v>
      </c>
      <c r="AU4273" s="141">
        <v>3766902.7182499999</v>
      </c>
      <c r="AV4273" s="141">
        <v>3702049.3004999999</v>
      </c>
      <c r="AW4273" s="141">
        <v>3637195.8827499999</v>
      </c>
      <c r="AX4273" s="141">
        <v>3572342.4649999999</v>
      </c>
      <c r="AY4273" s="141">
        <v>3507489.0472499998</v>
      </c>
      <c r="AZ4273" s="141">
        <v>3442635.6294999998</v>
      </c>
      <c r="BA4273" s="141">
        <v>3377782.2117499998</v>
      </c>
      <c r="BB4273" s="141">
        <v>3312928.7939999998</v>
      </c>
      <c r="BC4273" s="141">
        <v>3248075.3762499997</v>
      </c>
      <c r="BD4273" s="141">
        <v>3183221.9584999997</v>
      </c>
      <c r="BE4273" s="141">
        <v>3118368.5407499997</v>
      </c>
      <c r="BF4273" s="141">
        <v>3053515.1229999997</v>
      </c>
      <c r="BG4273" s="141">
        <v>2988661.7052499996</v>
      </c>
      <c r="BH4273" s="141">
        <v>2923808.2874999996</v>
      </c>
      <c r="BI4273" s="141">
        <v>2858954.8697499996</v>
      </c>
      <c r="BJ4273" s="141">
        <v>2794101.4519999996</v>
      </c>
      <c r="BK4273" s="141">
        <v>2729248.0342499996</v>
      </c>
      <c r="BL4273" s="141">
        <v>2664394.6164999995</v>
      </c>
      <c r="BM4273" s="141">
        <v>2599541.1987499995</v>
      </c>
      <c r="BN4273" s="141">
        <v>2534687.7809999995</v>
      </c>
      <c r="BO4273" s="141">
        <v>2469834.3632499995</v>
      </c>
      <c r="BP4273" s="141">
        <v>2404980.9454999994</v>
      </c>
    </row>
    <row r="4274" spans="4:68" ht="15.75">
      <c r="D4274" s="174" t="s">
        <v>12999</v>
      </c>
      <c r="E4274" s="175">
        <v>4049844.91</v>
      </c>
      <c r="F4274" s="174"/>
      <c r="G4274" s="174" t="s">
        <v>13000</v>
      </c>
      <c r="H4274" s="174" t="s">
        <v>3403</v>
      </c>
      <c r="I4274" s="174" t="s">
        <v>13001</v>
      </c>
      <c r="J4274" s="174" t="s">
        <v>13002</v>
      </c>
      <c r="K4274" s="174"/>
      <c r="L4274" s="174" t="s">
        <v>13003</v>
      </c>
      <c r="M4274" s="174" t="s">
        <v>13004</v>
      </c>
      <c r="N4274" s="176">
        <v>300</v>
      </c>
      <c r="O4274" s="174" t="s">
        <v>3407</v>
      </c>
      <c r="P4274" s="177">
        <v>36738</v>
      </c>
      <c r="Q4274" s="176">
        <v>155</v>
      </c>
      <c r="R4274" s="175">
        <v>2092419.78</v>
      </c>
      <c r="S4274" s="175">
        <v>1957425.13</v>
      </c>
      <c r="T4274" s="161">
        <v>0</v>
      </c>
      <c r="U4274" s="96">
        <v>13</v>
      </c>
      <c r="V4274" s="38" t="s">
        <v>123</v>
      </c>
      <c r="W4274" s="38"/>
      <c r="X4274" s="137">
        <v>161993.79639999999</v>
      </c>
      <c r="Y4274" s="138">
        <v>45869</v>
      </c>
      <c r="Z4274" s="179">
        <v>12.083333333333334</v>
      </c>
      <c r="AA4274" s="139">
        <v>2026</v>
      </c>
      <c r="AB4274" s="131"/>
      <c r="AC4274" s="38"/>
      <c r="AD4274" s="140">
        <v>1957425.13</v>
      </c>
      <c r="AE4274" s="141">
        <v>1795431.3336</v>
      </c>
      <c r="AF4274" s="141">
        <v>1633437.5372000001</v>
      </c>
      <c r="AG4274" s="141">
        <v>1471443.7408000003</v>
      </c>
      <c r="AH4274" s="141">
        <v>1309449.9444000004</v>
      </c>
      <c r="AI4274" s="141">
        <v>1147456.1480000005</v>
      </c>
      <c r="AJ4274" s="141">
        <v>985462.35160000052</v>
      </c>
      <c r="AK4274" s="141">
        <v>823468.55520000053</v>
      </c>
      <c r="AL4274" s="141">
        <v>661474.75880000053</v>
      </c>
      <c r="AM4274" s="141">
        <v>499480.96240000054</v>
      </c>
      <c r="AN4274" s="141">
        <v>337487.16600000055</v>
      </c>
      <c r="AO4274" s="141">
        <v>175493.36960000056</v>
      </c>
      <c r="AP4274" s="141">
        <v>13499.573200000566</v>
      </c>
      <c r="AQ4274" s="141">
        <v>0</v>
      </c>
      <c r="AR4274" s="141">
        <v>0</v>
      </c>
      <c r="AS4274" s="141">
        <v>0</v>
      </c>
      <c r="AT4274" s="141">
        <v>0</v>
      </c>
      <c r="AU4274" s="141">
        <v>0</v>
      </c>
      <c r="AV4274" s="141">
        <v>0</v>
      </c>
      <c r="AW4274" s="141">
        <v>0</v>
      </c>
      <c r="AX4274" s="141">
        <v>0</v>
      </c>
      <c r="AY4274" s="141">
        <v>0</v>
      </c>
      <c r="AZ4274" s="141">
        <v>0</v>
      </c>
      <c r="BA4274" s="141">
        <v>0</v>
      </c>
      <c r="BB4274" s="141">
        <v>0</v>
      </c>
      <c r="BC4274" s="141">
        <v>0</v>
      </c>
      <c r="BD4274" s="141">
        <v>0</v>
      </c>
      <c r="BE4274" s="141">
        <v>0</v>
      </c>
      <c r="BF4274" s="141">
        <v>0</v>
      </c>
      <c r="BG4274" s="141">
        <v>0</v>
      </c>
      <c r="BH4274" s="141">
        <v>0</v>
      </c>
      <c r="BI4274" s="141">
        <v>0</v>
      </c>
      <c r="BJ4274" s="141">
        <v>0</v>
      </c>
      <c r="BK4274" s="141">
        <v>0</v>
      </c>
      <c r="BL4274" s="141">
        <v>0</v>
      </c>
      <c r="BM4274" s="141">
        <v>0</v>
      </c>
      <c r="BN4274" s="141">
        <v>0</v>
      </c>
      <c r="BO4274" s="141">
        <v>0</v>
      </c>
      <c r="BP4274" s="141">
        <v>0</v>
      </c>
    </row>
    <row r="4275" spans="4:68" ht="15.75">
      <c r="D4275" s="174" t="s">
        <v>13005</v>
      </c>
      <c r="E4275" s="175">
        <v>356436.56</v>
      </c>
      <c r="F4275" s="174" t="s">
        <v>3540</v>
      </c>
      <c r="G4275" s="174" t="s">
        <v>12995</v>
      </c>
      <c r="H4275" s="174" t="s">
        <v>169</v>
      </c>
      <c r="I4275" s="174" t="s">
        <v>13006</v>
      </c>
      <c r="J4275" s="174" t="s">
        <v>13007</v>
      </c>
      <c r="K4275" s="174"/>
      <c r="L4275" s="174" t="s">
        <v>13008</v>
      </c>
      <c r="M4275" s="174" t="s">
        <v>13009</v>
      </c>
      <c r="N4275" s="176">
        <v>960</v>
      </c>
      <c r="O4275" s="174" t="s">
        <v>3407</v>
      </c>
      <c r="P4275" s="177">
        <v>39630</v>
      </c>
      <c r="Q4275" s="176">
        <v>60</v>
      </c>
      <c r="R4275" s="175">
        <v>21905.96</v>
      </c>
      <c r="S4275" s="175">
        <v>334530.59999999998</v>
      </c>
      <c r="T4275" s="161">
        <v>0</v>
      </c>
      <c r="U4275" s="96">
        <v>19</v>
      </c>
      <c r="V4275" s="38" t="s">
        <v>129</v>
      </c>
      <c r="W4275" s="38"/>
      <c r="X4275" s="137">
        <v>4455.4569999999994</v>
      </c>
      <c r="Y4275" s="138">
        <v>68850</v>
      </c>
      <c r="Z4275" s="179">
        <v>75</v>
      </c>
      <c r="AA4275" s="139">
        <v>2088</v>
      </c>
      <c r="AB4275" s="131"/>
      <c r="AC4275" s="38"/>
      <c r="AD4275" s="140">
        <v>334530.59999999998</v>
      </c>
      <c r="AE4275" s="141">
        <v>330075.14299999998</v>
      </c>
      <c r="AF4275" s="141">
        <v>325619.68599999999</v>
      </c>
      <c r="AG4275" s="141">
        <v>321164.22899999999</v>
      </c>
      <c r="AH4275" s="141">
        <v>316708.772</v>
      </c>
      <c r="AI4275" s="141">
        <v>312253.315</v>
      </c>
      <c r="AJ4275" s="141">
        <v>307797.85800000001</v>
      </c>
      <c r="AK4275" s="141">
        <v>303342.40100000001</v>
      </c>
      <c r="AL4275" s="141">
        <v>298886.94400000002</v>
      </c>
      <c r="AM4275" s="141">
        <v>294431.48700000002</v>
      </c>
      <c r="AN4275" s="141">
        <v>289976.03000000003</v>
      </c>
      <c r="AO4275" s="141">
        <v>285520.57300000003</v>
      </c>
      <c r="AP4275" s="141">
        <v>281065.11600000004</v>
      </c>
      <c r="AQ4275" s="141">
        <v>276609.65900000004</v>
      </c>
      <c r="AR4275" s="141">
        <v>272154.20200000005</v>
      </c>
      <c r="AS4275" s="141">
        <v>267698.74500000005</v>
      </c>
      <c r="AT4275" s="141">
        <v>263243.28800000006</v>
      </c>
      <c r="AU4275" s="141">
        <v>258787.83100000006</v>
      </c>
      <c r="AV4275" s="141">
        <v>254332.37400000007</v>
      </c>
      <c r="AW4275" s="141">
        <v>249876.91700000007</v>
      </c>
      <c r="AX4275" s="141">
        <v>245421.46000000008</v>
      </c>
      <c r="AY4275" s="141">
        <v>240966.00300000008</v>
      </c>
      <c r="AZ4275" s="141">
        <v>236510.54600000009</v>
      </c>
      <c r="BA4275" s="141">
        <v>232055.08900000009</v>
      </c>
      <c r="BB4275" s="141">
        <v>227599.6320000001</v>
      </c>
      <c r="BC4275" s="141">
        <v>223144.1750000001</v>
      </c>
      <c r="BD4275" s="141">
        <v>218688.71800000011</v>
      </c>
      <c r="BE4275" s="141">
        <v>214233.26100000012</v>
      </c>
      <c r="BF4275" s="141">
        <v>209777.80400000012</v>
      </c>
      <c r="BG4275" s="141">
        <v>205322.34700000013</v>
      </c>
      <c r="BH4275" s="141">
        <v>200866.89000000013</v>
      </c>
      <c r="BI4275" s="141">
        <v>196411.43300000014</v>
      </c>
      <c r="BJ4275" s="141">
        <v>191955.97600000014</v>
      </c>
      <c r="BK4275" s="141">
        <v>187500.51900000015</v>
      </c>
      <c r="BL4275" s="141">
        <v>183045.06200000015</v>
      </c>
      <c r="BM4275" s="141">
        <v>178589.60500000016</v>
      </c>
      <c r="BN4275" s="141">
        <v>174134.14800000016</v>
      </c>
      <c r="BO4275" s="141">
        <v>169678.69100000017</v>
      </c>
      <c r="BP4275" s="141">
        <v>165223.23400000017</v>
      </c>
    </row>
    <row r="4276" spans="4:68">
      <c r="D4276" s="174" t="s">
        <v>13010</v>
      </c>
      <c r="E4276" s="175">
        <v>358578.39</v>
      </c>
      <c r="F4276" s="174"/>
      <c r="G4276" s="174" t="s">
        <v>3169</v>
      </c>
      <c r="H4276" s="174" t="s">
        <v>3416</v>
      </c>
      <c r="I4276" s="174" t="s">
        <v>13011</v>
      </c>
      <c r="J4276" s="174" t="s">
        <v>13012</v>
      </c>
      <c r="K4276" s="174"/>
      <c r="L4276" s="174" t="s">
        <v>10137</v>
      </c>
      <c r="M4276" s="174" t="s">
        <v>13013</v>
      </c>
      <c r="N4276" s="176">
        <v>600</v>
      </c>
      <c r="O4276" s="174" t="s">
        <v>3407</v>
      </c>
      <c r="P4276" s="177">
        <v>36398</v>
      </c>
      <c r="Q4276" s="176">
        <v>166</v>
      </c>
      <c r="R4276" s="175">
        <v>99206.58</v>
      </c>
      <c r="S4276" s="175">
        <v>259371.81</v>
      </c>
      <c r="T4276" s="178">
        <v>0</v>
      </c>
      <c r="U4276" s="96">
        <v>14</v>
      </c>
      <c r="V4276" s="38" t="s">
        <v>124</v>
      </c>
      <c r="W4276" s="38"/>
      <c r="X4276" s="137">
        <v>7171.5678000000007</v>
      </c>
      <c r="Y4276" s="138">
        <v>54661</v>
      </c>
      <c r="Z4276" s="179">
        <v>36.166666666666664</v>
      </c>
      <c r="AA4276" s="139">
        <v>2050</v>
      </c>
      <c r="AB4276" s="131"/>
      <c r="AC4276" s="38"/>
      <c r="AD4276" s="140">
        <v>259371.81</v>
      </c>
      <c r="AE4276" s="141">
        <v>252200.24220000001</v>
      </c>
      <c r="AF4276" s="141">
        <v>245028.67440000002</v>
      </c>
      <c r="AG4276" s="141">
        <v>237857.10660000003</v>
      </c>
      <c r="AH4276" s="141">
        <v>230685.53880000004</v>
      </c>
      <c r="AI4276" s="141">
        <v>223513.97100000005</v>
      </c>
      <c r="AJ4276" s="141">
        <v>216342.40320000006</v>
      </c>
      <c r="AK4276" s="141">
        <v>209170.83540000007</v>
      </c>
      <c r="AL4276" s="141">
        <v>201999.26760000008</v>
      </c>
      <c r="AM4276" s="141">
        <v>194827.69980000009</v>
      </c>
      <c r="AN4276" s="141">
        <v>187656.1320000001</v>
      </c>
      <c r="AO4276" s="141">
        <v>180484.56420000011</v>
      </c>
      <c r="AP4276" s="141">
        <v>173312.99640000012</v>
      </c>
      <c r="AQ4276" s="141">
        <v>166141.42860000013</v>
      </c>
      <c r="AR4276" s="141">
        <v>158969.86080000014</v>
      </c>
      <c r="AS4276" s="141">
        <v>151798.29300000015</v>
      </c>
      <c r="AT4276" s="141">
        <v>144626.72520000016</v>
      </c>
      <c r="AU4276" s="141">
        <v>137455.15740000017</v>
      </c>
      <c r="AV4276" s="141">
        <v>130283.58960000017</v>
      </c>
      <c r="AW4276" s="141">
        <v>123112.02180000016</v>
      </c>
      <c r="AX4276" s="141">
        <v>115940.45400000016</v>
      </c>
      <c r="AY4276" s="141">
        <v>108768.88620000015</v>
      </c>
      <c r="AZ4276" s="141">
        <v>101597.31840000015</v>
      </c>
      <c r="BA4276" s="141">
        <v>94425.750600000145</v>
      </c>
      <c r="BB4276" s="141">
        <v>87254.182800000141</v>
      </c>
      <c r="BC4276" s="141">
        <v>80082.615000000136</v>
      </c>
      <c r="BD4276" s="141">
        <v>72911.047200000132</v>
      </c>
      <c r="BE4276" s="141">
        <v>65739.479400000127</v>
      </c>
      <c r="BF4276" s="141">
        <v>58567.911600000123</v>
      </c>
      <c r="BG4276" s="141">
        <v>51396.343800000119</v>
      </c>
      <c r="BH4276" s="141">
        <v>44224.776000000114</v>
      </c>
      <c r="BI4276" s="141">
        <v>37053.20820000011</v>
      </c>
      <c r="BJ4276" s="141">
        <v>29881.640400000109</v>
      </c>
      <c r="BK4276" s="141">
        <v>22710.072600000109</v>
      </c>
      <c r="BL4276" s="141">
        <v>15538.504800000108</v>
      </c>
      <c r="BM4276" s="141">
        <v>8366.9370000001072</v>
      </c>
      <c r="BN4276" s="141">
        <v>1195.3692000001065</v>
      </c>
      <c r="BO4276" s="141">
        <v>0</v>
      </c>
      <c r="BP4276" s="141">
        <v>0</v>
      </c>
    </row>
    <row r="4277" spans="4:68">
      <c r="D4277" s="174" t="s">
        <v>13014</v>
      </c>
      <c r="E4277" s="175">
        <v>202570.5</v>
      </c>
      <c r="F4277" s="174" t="s">
        <v>3540</v>
      </c>
      <c r="G4277" s="174" t="s">
        <v>12995</v>
      </c>
      <c r="H4277" s="174" t="s">
        <v>169</v>
      </c>
      <c r="I4277" s="174" t="s">
        <v>13015</v>
      </c>
      <c r="J4277" s="174" t="s">
        <v>13016</v>
      </c>
      <c r="K4277" s="174"/>
      <c r="L4277" s="174" t="s">
        <v>169</v>
      </c>
      <c r="M4277" s="174" t="s">
        <v>13017</v>
      </c>
      <c r="N4277" s="176">
        <v>960</v>
      </c>
      <c r="O4277" s="174" t="s">
        <v>3407</v>
      </c>
      <c r="P4277" s="177">
        <v>39630</v>
      </c>
      <c r="Q4277" s="176">
        <v>60</v>
      </c>
      <c r="R4277" s="175">
        <v>12449.64</v>
      </c>
      <c r="S4277" s="175">
        <v>190120.86</v>
      </c>
      <c r="T4277" s="178">
        <v>0</v>
      </c>
      <c r="U4277" s="96">
        <v>19</v>
      </c>
      <c r="V4277" s="38" t="s">
        <v>129</v>
      </c>
      <c r="W4277" s="38"/>
      <c r="X4277" s="137">
        <v>2532.1312500000004</v>
      </c>
      <c r="Y4277" s="138">
        <v>68850</v>
      </c>
      <c r="Z4277" s="179">
        <v>75</v>
      </c>
      <c r="AA4277" s="139">
        <v>2088</v>
      </c>
      <c r="AB4277" s="131"/>
      <c r="AC4277" s="38"/>
      <c r="AD4277" s="140">
        <v>190120.86</v>
      </c>
      <c r="AE4277" s="141">
        <v>187588.72874999998</v>
      </c>
      <c r="AF4277" s="141">
        <v>185056.59749999997</v>
      </c>
      <c r="AG4277" s="141">
        <v>182524.46624999997</v>
      </c>
      <c r="AH4277" s="141">
        <v>179992.33499999996</v>
      </c>
      <c r="AI4277" s="141">
        <v>177460.20374999996</v>
      </c>
      <c r="AJ4277" s="141">
        <v>174928.07249999995</v>
      </c>
      <c r="AK4277" s="141">
        <v>172395.94124999995</v>
      </c>
      <c r="AL4277" s="141">
        <v>169863.80999999994</v>
      </c>
      <c r="AM4277" s="141">
        <v>167331.67874999993</v>
      </c>
      <c r="AN4277" s="141">
        <v>164799.54749999993</v>
      </c>
      <c r="AO4277" s="141">
        <v>162267.41624999992</v>
      </c>
      <c r="AP4277" s="141">
        <v>159735.28499999992</v>
      </c>
      <c r="AQ4277" s="141">
        <v>157203.15374999991</v>
      </c>
      <c r="AR4277" s="141">
        <v>154671.0224999999</v>
      </c>
      <c r="AS4277" s="141">
        <v>152138.8912499999</v>
      </c>
      <c r="AT4277" s="141">
        <v>149606.75999999989</v>
      </c>
      <c r="AU4277" s="141">
        <v>147074.62874999989</v>
      </c>
      <c r="AV4277" s="141">
        <v>144542.49749999988</v>
      </c>
      <c r="AW4277" s="141">
        <v>142010.36624999988</v>
      </c>
      <c r="AX4277" s="141">
        <v>139478.23499999987</v>
      </c>
      <c r="AY4277" s="141">
        <v>136946.10374999986</v>
      </c>
      <c r="AZ4277" s="141">
        <v>134413.97249999986</v>
      </c>
      <c r="BA4277" s="141">
        <v>131881.84124999985</v>
      </c>
      <c r="BB4277" s="141">
        <v>129349.70999999985</v>
      </c>
      <c r="BC4277" s="141">
        <v>126817.57874999984</v>
      </c>
      <c r="BD4277" s="141">
        <v>124285.44749999983</v>
      </c>
      <c r="BE4277" s="141">
        <v>121753.31624999983</v>
      </c>
      <c r="BF4277" s="141">
        <v>119221.18499999982</v>
      </c>
      <c r="BG4277" s="141">
        <v>116689.05374999982</v>
      </c>
      <c r="BH4277" s="141">
        <v>114156.92249999981</v>
      </c>
      <c r="BI4277" s="141">
        <v>111624.79124999981</v>
      </c>
      <c r="BJ4277" s="141">
        <v>109092.6599999998</v>
      </c>
      <c r="BK4277" s="141">
        <v>106560.52874999979</v>
      </c>
      <c r="BL4277" s="141">
        <v>104028.39749999979</v>
      </c>
      <c r="BM4277" s="141">
        <v>101496.26624999978</v>
      </c>
      <c r="BN4277" s="141">
        <v>98964.134999999776</v>
      </c>
      <c r="BO4277" s="141">
        <v>96432.003749999771</v>
      </c>
      <c r="BP4277" s="141">
        <v>93899.872499999765</v>
      </c>
    </row>
    <row r="4278" spans="4:68">
      <c r="D4278" s="174" t="s">
        <v>13018</v>
      </c>
      <c r="E4278" s="175">
        <v>3750796.55</v>
      </c>
      <c r="F4278" s="174"/>
      <c r="G4278" s="174" t="s">
        <v>3165</v>
      </c>
      <c r="H4278" s="174" t="s">
        <v>187</v>
      </c>
      <c r="I4278" s="174" t="s">
        <v>2774</v>
      </c>
      <c r="J4278" s="174" t="s">
        <v>13019</v>
      </c>
      <c r="K4278" s="174"/>
      <c r="L4278" s="174" t="s">
        <v>172</v>
      </c>
      <c r="M4278" s="174" t="s">
        <v>250</v>
      </c>
      <c r="N4278" s="176">
        <v>960</v>
      </c>
      <c r="O4278" s="174" t="s">
        <v>3407</v>
      </c>
      <c r="P4278" s="177">
        <v>36616</v>
      </c>
      <c r="Q4278" s="176">
        <v>159</v>
      </c>
      <c r="R4278" s="175">
        <v>621225.59</v>
      </c>
      <c r="S4278" s="175">
        <v>3129570.96</v>
      </c>
      <c r="T4278" s="178">
        <v>0</v>
      </c>
      <c r="U4278" s="96">
        <v>15</v>
      </c>
      <c r="V4278" s="38" t="s">
        <v>125</v>
      </c>
      <c r="W4278" s="38"/>
      <c r="X4278" s="137">
        <v>46884.956875000003</v>
      </c>
      <c r="Y4278" s="138">
        <v>65836</v>
      </c>
      <c r="Z4278" s="179">
        <v>66.75</v>
      </c>
      <c r="AA4278" s="139">
        <v>2080</v>
      </c>
      <c r="AB4278" s="131"/>
      <c r="AC4278" s="38"/>
      <c r="AD4278" s="140">
        <v>3129570.96</v>
      </c>
      <c r="AE4278" s="141">
        <v>3082686.0031249998</v>
      </c>
      <c r="AF4278" s="141">
        <v>3035801.0462499997</v>
      </c>
      <c r="AG4278" s="141">
        <v>2988916.0893749995</v>
      </c>
      <c r="AH4278" s="141">
        <v>2942031.1324999994</v>
      </c>
      <c r="AI4278" s="141">
        <v>2895146.1756249992</v>
      </c>
      <c r="AJ4278" s="141">
        <v>2848261.2187499991</v>
      </c>
      <c r="AK4278" s="141">
        <v>2801376.2618749989</v>
      </c>
      <c r="AL4278" s="141">
        <v>2754491.3049999988</v>
      </c>
      <c r="AM4278" s="141">
        <v>2707606.3481249986</v>
      </c>
      <c r="AN4278" s="141">
        <v>2660721.3912499985</v>
      </c>
      <c r="AO4278" s="141">
        <v>2613836.4343749983</v>
      </c>
      <c r="AP4278" s="141">
        <v>2566951.4774999982</v>
      </c>
      <c r="AQ4278" s="141">
        <v>2520066.520624998</v>
      </c>
      <c r="AR4278" s="141">
        <v>2473181.5637499979</v>
      </c>
      <c r="AS4278" s="141">
        <v>2426296.6068749977</v>
      </c>
      <c r="AT4278" s="141">
        <v>2379411.6499999976</v>
      </c>
      <c r="AU4278" s="141">
        <v>2332526.6931249974</v>
      </c>
      <c r="AV4278" s="141">
        <v>2285641.7362499973</v>
      </c>
      <c r="AW4278" s="141">
        <v>2238756.7793749971</v>
      </c>
      <c r="AX4278" s="141">
        <v>2191871.822499997</v>
      </c>
      <c r="AY4278" s="141">
        <v>2144986.8656249968</v>
      </c>
      <c r="AZ4278" s="141">
        <v>2098101.9087499967</v>
      </c>
      <c r="BA4278" s="141">
        <v>2051216.9518749968</v>
      </c>
      <c r="BB4278" s="141">
        <v>2004331.9949999969</v>
      </c>
      <c r="BC4278" s="141">
        <v>1957447.0381249969</v>
      </c>
      <c r="BD4278" s="141">
        <v>1910562.081249997</v>
      </c>
      <c r="BE4278" s="141">
        <v>1863677.1243749971</v>
      </c>
      <c r="BF4278" s="141">
        <v>1816792.1674999972</v>
      </c>
      <c r="BG4278" s="141">
        <v>1769907.2106249973</v>
      </c>
      <c r="BH4278" s="141">
        <v>1723022.2537499974</v>
      </c>
      <c r="BI4278" s="141">
        <v>1676137.2968749974</v>
      </c>
      <c r="BJ4278" s="141">
        <v>1629252.3399999975</v>
      </c>
      <c r="BK4278" s="141">
        <v>1582367.3831249976</v>
      </c>
      <c r="BL4278" s="141">
        <v>1535482.4262499977</v>
      </c>
      <c r="BM4278" s="141">
        <v>1488597.4693749978</v>
      </c>
      <c r="BN4278" s="141">
        <v>1441712.5124999979</v>
      </c>
      <c r="BO4278" s="141">
        <v>1394827.5556249979</v>
      </c>
      <c r="BP4278" s="141">
        <v>1347942.598749998</v>
      </c>
    </row>
    <row r="4279" spans="4:68">
      <c r="D4279" s="174" t="s">
        <v>13020</v>
      </c>
      <c r="E4279" s="175">
        <v>28186033.82</v>
      </c>
      <c r="F4279" s="174"/>
      <c r="G4279" s="174" t="s">
        <v>3165</v>
      </c>
      <c r="H4279" s="174" t="s">
        <v>174</v>
      </c>
      <c r="I4279" s="174" t="s">
        <v>2776</v>
      </c>
      <c r="J4279" s="174" t="s">
        <v>13021</v>
      </c>
      <c r="K4279" s="174"/>
      <c r="L4279" s="174" t="s">
        <v>172</v>
      </c>
      <c r="M4279" s="174" t="s">
        <v>250</v>
      </c>
      <c r="N4279" s="176">
        <v>960</v>
      </c>
      <c r="O4279" s="174" t="s">
        <v>3407</v>
      </c>
      <c r="P4279" s="177">
        <v>36616</v>
      </c>
      <c r="Q4279" s="176">
        <v>159</v>
      </c>
      <c r="R4279" s="175">
        <v>4668311.82</v>
      </c>
      <c r="S4279" s="176">
        <v>23517722</v>
      </c>
      <c r="T4279" s="178">
        <v>0</v>
      </c>
      <c r="U4279" s="96">
        <v>15</v>
      </c>
      <c r="V4279" s="38" t="s">
        <v>125</v>
      </c>
      <c r="W4279" s="38"/>
      <c r="X4279" s="137">
        <v>352325.42274999997</v>
      </c>
      <c r="Y4279" s="138">
        <v>65836</v>
      </c>
      <c r="Z4279" s="179">
        <v>66.75</v>
      </c>
      <c r="AA4279" s="139">
        <v>2080</v>
      </c>
      <c r="AB4279" s="131"/>
      <c r="AC4279" s="38"/>
      <c r="AD4279" s="140">
        <v>23517722</v>
      </c>
      <c r="AE4279" s="141">
        <v>23165396.57725</v>
      </c>
      <c r="AF4279" s="141">
        <v>22813071.1545</v>
      </c>
      <c r="AG4279" s="141">
        <v>22460745.73175</v>
      </c>
      <c r="AH4279" s="141">
        <v>22108420.309</v>
      </c>
      <c r="AI4279" s="141">
        <v>21756094.88625</v>
      </c>
      <c r="AJ4279" s="141">
        <v>21403769.463500001</v>
      </c>
      <c r="AK4279" s="141">
        <v>21051444.040750001</v>
      </c>
      <c r="AL4279" s="141">
        <v>20699118.618000001</v>
      </c>
      <c r="AM4279" s="141">
        <v>20346793.195250001</v>
      </c>
      <c r="AN4279" s="141">
        <v>19994467.772500001</v>
      </c>
      <c r="AO4279" s="141">
        <v>19642142.349750001</v>
      </c>
      <c r="AP4279" s="141">
        <v>19289816.927000001</v>
      </c>
      <c r="AQ4279" s="141">
        <v>18937491.504250001</v>
      </c>
      <c r="AR4279" s="141">
        <v>18585166.081500001</v>
      </c>
      <c r="AS4279" s="141">
        <v>18232840.658750001</v>
      </c>
      <c r="AT4279" s="141">
        <v>17880515.236000001</v>
      </c>
      <c r="AU4279" s="141">
        <v>17528189.813250002</v>
      </c>
      <c r="AV4279" s="141">
        <v>17175864.390500002</v>
      </c>
      <c r="AW4279" s="141">
        <v>16823538.967750002</v>
      </c>
      <c r="AX4279" s="141">
        <v>16471213.545000002</v>
      </c>
      <c r="AY4279" s="141">
        <v>16118888.122250002</v>
      </c>
      <c r="AZ4279" s="141">
        <v>15766562.699500002</v>
      </c>
      <c r="BA4279" s="141">
        <v>15414237.276750002</v>
      </c>
      <c r="BB4279" s="141">
        <v>15061911.854000002</v>
      </c>
      <c r="BC4279" s="141">
        <v>14709586.431250002</v>
      </c>
      <c r="BD4279" s="141">
        <v>14357261.008500002</v>
      </c>
      <c r="BE4279" s="141">
        <v>14004935.585750002</v>
      </c>
      <c r="BF4279" s="141">
        <v>13652610.163000003</v>
      </c>
      <c r="BG4279" s="141">
        <v>13300284.740250003</v>
      </c>
      <c r="BH4279" s="141">
        <v>12947959.317500003</v>
      </c>
      <c r="BI4279" s="141">
        <v>12595633.894750003</v>
      </c>
      <c r="BJ4279" s="141">
        <v>12243308.472000003</v>
      </c>
      <c r="BK4279" s="141">
        <v>11890983.049250003</v>
      </c>
      <c r="BL4279" s="141">
        <v>11538657.626500003</v>
      </c>
      <c r="BM4279" s="141">
        <v>11186332.203750003</v>
      </c>
      <c r="BN4279" s="141">
        <v>10834006.781000003</v>
      </c>
      <c r="BO4279" s="141">
        <v>10481681.358250003</v>
      </c>
      <c r="BP4279" s="141">
        <v>10129355.935500003</v>
      </c>
    </row>
    <row r="4280" spans="4:68">
      <c r="D4280" s="174" t="s">
        <v>13022</v>
      </c>
      <c r="E4280" s="175">
        <v>13354124.17</v>
      </c>
      <c r="F4280" s="174"/>
      <c r="G4280" s="174" t="s">
        <v>3165</v>
      </c>
      <c r="H4280" s="174" t="s">
        <v>174</v>
      </c>
      <c r="I4280" s="174" t="s">
        <v>2778</v>
      </c>
      <c r="J4280" s="174" t="s">
        <v>13021</v>
      </c>
      <c r="K4280" s="174"/>
      <c r="L4280" s="174" t="s">
        <v>172</v>
      </c>
      <c r="M4280" s="174" t="s">
        <v>250</v>
      </c>
      <c r="N4280" s="176">
        <v>960</v>
      </c>
      <c r="O4280" s="174" t="s">
        <v>3407</v>
      </c>
      <c r="P4280" s="177">
        <v>36616</v>
      </c>
      <c r="Q4280" s="176">
        <v>159</v>
      </c>
      <c r="R4280" s="175">
        <v>2211776.79</v>
      </c>
      <c r="S4280" s="175">
        <v>11142347.380000001</v>
      </c>
      <c r="T4280" s="178">
        <v>0</v>
      </c>
      <c r="U4280" s="96">
        <v>15</v>
      </c>
      <c r="V4280" s="38" t="s">
        <v>125</v>
      </c>
      <c r="W4280" s="38"/>
      <c r="X4280" s="137">
        <v>166926.55212499999</v>
      </c>
      <c r="Y4280" s="138">
        <v>65836</v>
      </c>
      <c r="Z4280" s="179">
        <v>66.75</v>
      </c>
      <c r="AA4280" s="139">
        <v>2080</v>
      </c>
      <c r="AB4280" s="131"/>
      <c r="AC4280" s="38"/>
      <c r="AD4280" s="140">
        <v>11142347.380000001</v>
      </c>
      <c r="AE4280" s="141">
        <v>10975420.827875001</v>
      </c>
      <c r="AF4280" s="141">
        <v>10808494.275750002</v>
      </c>
      <c r="AG4280" s="141">
        <v>10641567.723625002</v>
      </c>
      <c r="AH4280" s="141">
        <v>10474641.171500003</v>
      </c>
      <c r="AI4280" s="141">
        <v>10307714.619375004</v>
      </c>
      <c r="AJ4280" s="141">
        <v>10140788.067250004</v>
      </c>
      <c r="AK4280" s="141">
        <v>9973861.5151250046</v>
      </c>
      <c r="AL4280" s="141">
        <v>9806934.9630000051</v>
      </c>
      <c r="AM4280" s="141">
        <v>9640008.4108750056</v>
      </c>
      <c r="AN4280" s="141">
        <v>9473081.8587500062</v>
      </c>
      <c r="AO4280" s="141">
        <v>9306155.3066250067</v>
      </c>
      <c r="AP4280" s="141">
        <v>9139228.7545000073</v>
      </c>
      <c r="AQ4280" s="141">
        <v>8972302.2023750078</v>
      </c>
      <c r="AR4280" s="141">
        <v>8805375.6502500083</v>
      </c>
      <c r="AS4280" s="141">
        <v>8638449.0981250089</v>
      </c>
      <c r="AT4280" s="141">
        <v>8471522.5460000094</v>
      </c>
      <c r="AU4280" s="141">
        <v>8304595.993875009</v>
      </c>
      <c r="AV4280" s="141">
        <v>8137669.4417500086</v>
      </c>
      <c r="AW4280" s="141">
        <v>7970742.8896250082</v>
      </c>
      <c r="AX4280" s="141">
        <v>7803816.3375000078</v>
      </c>
      <c r="AY4280" s="141">
        <v>7636889.7853750074</v>
      </c>
      <c r="AZ4280" s="141">
        <v>7469963.233250007</v>
      </c>
      <c r="BA4280" s="141">
        <v>7303036.6811250066</v>
      </c>
      <c r="BB4280" s="141">
        <v>7136110.1290000062</v>
      </c>
      <c r="BC4280" s="141">
        <v>6969183.5768750058</v>
      </c>
      <c r="BD4280" s="141">
        <v>6802257.0247500055</v>
      </c>
      <c r="BE4280" s="141">
        <v>6635330.4726250051</v>
      </c>
      <c r="BF4280" s="141">
        <v>6468403.9205000047</v>
      </c>
      <c r="BG4280" s="141">
        <v>6301477.3683750043</v>
      </c>
      <c r="BH4280" s="141">
        <v>6134550.8162500039</v>
      </c>
      <c r="BI4280" s="141">
        <v>5967624.2641250035</v>
      </c>
      <c r="BJ4280" s="141">
        <v>5800697.7120000031</v>
      </c>
      <c r="BK4280" s="141">
        <v>5633771.1598750027</v>
      </c>
      <c r="BL4280" s="141">
        <v>5466844.6077500023</v>
      </c>
      <c r="BM4280" s="141">
        <v>5299918.0556250019</v>
      </c>
      <c r="BN4280" s="141">
        <v>5132991.5035000015</v>
      </c>
      <c r="BO4280" s="141">
        <v>4966064.9513750011</v>
      </c>
      <c r="BP4280" s="141">
        <v>4799138.3992500007</v>
      </c>
    </row>
    <row r="4281" spans="4:68">
      <c r="D4281" s="174" t="s">
        <v>13023</v>
      </c>
      <c r="E4281" s="175">
        <v>486318949.37</v>
      </c>
      <c r="F4281" s="174"/>
      <c r="G4281" s="174" t="s">
        <v>3165</v>
      </c>
      <c r="H4281" s="174" t="s">
        <v>187</v>
      </c>
      <c r="I4281" s="174" t="s">
        <v>2780</v>
      </c>
      <c r="J4281" s="174" t="s">
        <v>13024</v>
      </c>
      <c r="K4281" s="174"/>
      <c r="L4281" s="174" t="s">
        <v>172</v>
      </c>
      <c r="M4281" s="174" t="s">
        <v>250</v>
      </c>
      <c r="N4281" s="176">
        <v>960</v>
      </c>
      <c r="O4281" s="174" t="s">
        <v>3407</v>
      </c>
      <c r="P4281" s="177">
        <v>36616</v>
      </c>
      <c r="Q4281" s="176">
        <v>159</v>
      </c>
      <c r="R4281" s="175">
        <v>80546575.900000006</v>
      </c>
      <c r="S4281" s="175">
        <v>405772373.47000003</v>
      </c>
      <c r="T4281" s="178">
        <v>0</v>
      </c>
      <c r="U4281" s="96">
        <v>15</v>
      </c>
      <c r="V4281" s="38" t="s">
        <v>125</v>
      </c>
      <c r="W4281" s="38"/>
      <c r="X4281" s="137">
        <v>6078986.8671249999</v>
      </c>
      <c r="Y4281" s="138">
        <v>65836</v>
      </c>
      <c r="Z4281" s="179">
        <v>66.75</v>
      </c>
      <c r="AA4281" s="139">
        <v>2080</v>
      </c>
      <c r="AB4281" s="131"/>
      <c r="AC4281" s="38"/>
      <c r="AD4281" s="140">
        <v>405772373.47000003</v>
      </c>
      <c r="AE4281" s="141">
        <v>399693386.60287505</v>
      </c>
      <c r="AF4281" s="141">
        <v>393614399.73575008</v>
      </c>
      <c r="AG4281" s="141">
        <v>387535412.8686251</v>
      </c>
      <c r="AH4281" s="141">
        <v>381456426.00150013</v>
      </c>
      <c r="AI4281" s="141">
        <v>375377439.13437515</v>
      </c>
      <c r="AJ4281" s="141">
        <v>369298452.26725018</v>
      </c>
      <c r="AK4281" s="141">
        <v>363219465.40012521</v>
      </c>
      <c r="AL4281" s="141">
        <v>357140478.53300023</v>
      </c>
      <c r="AM4281" s="141">
        <v>351061491.66587526</v>
      </c>
      <c r="AN4281" s="141">
        <v>344982504.79875028</v>
      </c>
      <c r="AO4281" s="141">
        <v>338903517.93162531</v>
      </c>
      <c r="AP4281" s="141">
        <v>332824531.06450033</v>
      </c>
      <c r="AQ4281" s="141">
        <v>326745544.19737536</v>
      </c>
      <c r="AR4281" s="141">
        <v>320666557.33025038</v>
      </c>
      <c r="AS4281" s="141">
        <v>314587570.46312541</v>
      </c>
      <c r="AT4281" s="141">
        <v>308508583.59600043</v>
      </c>
      <c r="AU4281" s="141">
        <v>302429596.72887546</v>
      </c>
      <c r="AV4281" s="141">
        <v>296350609.86175048</v>
      </c>
      <c r="AW4281" s="141">
        <v>290271622.99462551</v>
      </c>
      <c r="AX4281" s="141">
        <v>284192636.12750053</v>
      </c>
      <c r="AY4281" s="141">
        <v>278113649.26037556</v>
      </c>
      <c r="AZ4281" s="141">
        <v>272034662.39325058</v>
      </c>
      <c r="BA4281" s="141">
        <v>265955675.52612558</v>
      </c>
      <c r="BB4281" s="141">
        <v>259876688.65900058</v>
      </c>
      <c r="BC4281" s="141">
        <v>253797701.79187557</v>
      </c>
      <c r="BD4281" s="141">
        <v>247718714.92475057</v>
      </c>
      <c r="BE4281" s="141">
        <v>241639728.05762556</v>
      </c>
      <c r="BF4281" s="141">
        <v>235560741.19050056</v>
      </c>
      <c r="BG4281" s="141">
        <v>229481754.32337555</v>
      </c>
      <c r="BH4281" s="141">
        <v>223402767.45625055</v>
      </c>
      <c r="BI4281" s="141">
        <v>217323780.58912554</v>
      </c>
      <c r="BJ4281" s="141">
        <v>211244793.72200054</v>
      </c>
      <c r="BK4281" s="141">
        <v>205165806.85487553</v>
      </c>
      <c r="BL4281" s="141">
        <v>199086819.98775053</v>
      </c>
      <c r="BM4281" s="141">
        <v>193007833.12062553</v>
      </c>
      <c r="BN4281" s="141">
        <v>186928846.25350052</v>
      </c>
      <c r="BO4281" s="141">
        <v>180849859.38637552</v>
      </c>
      <c r="BP4281" s="141">
        <v>174770872.51925051</v>
      </c>
    </row>
    <row r="4282" spans="4:68">
      <c r="D4282" s="174" t="s">
        <v>13025</v>
      </c>
      <c r="E4282" s="175">
        <v>6937392.25</v>
      </c>
      <c r="F4282" s="174"/>
      <c r="G4282" s="174" t="s">
        <v>3165</v>
      </c>
      <c r="H4282" s="174" t="s">
        <v>185</v>
      </c>
      <c r="I4282" s="174" t="s">
        <v>2784</v>
      </c>
      <c r="J4282" s="174" t="s">
        <v>13026</v>
      </c>
      <c r="K4282" s="174"/>
      <c r="L4282" s="174" t="s">
        <v>13027</v>
      </c>
      <c r="M4282" s="174" t="s">
        <v>250</v>
      </c>
      <c r="N4282" s="176">
        <v>960</v>
      </c>
      <c r="O4282" s="174" t="s">
        <v>3407</v>
      </c>
      <c r="P4282" s="177">
        <v>36616</v>
      </c>
      <c r="Q4282" s="176">
        <v>159</v>
      </c>
      <c r="R4282" s="175">
        <v>1149005.55</v>
      </c>
      <c r="S4282" s="175">
        <v>5788386.7000000002</v>
      </c>
      <c r="T4282" s="178">
        <v>0</v>
      </c>
      <c r="U4282" s="96">
        <v>15</v>
      </c>
      <c r="V4282" s="38" t="s">
        <v>125</v>
      </c>
      <c r="W4282" s="38"/>
      <c r="X4282" s="137">
        <v>86717.403124999997</v>
      </c>
      <c r="Y4282" s="138">
        <v>65836</v>
      </c>
      <c r="Z4282" s="179">
        <v>66.75</v>
      </c>
      <c r="AA4282" s="139">
        <v>2080</v>
      </c>
      <c r="AB4282" s="131"/>
      <c r="AC4282" s="38"/>
      <c r="AD4282" s="140">
        <v>5788386.7000000002</v>
      </c>
      <c r="AE4282" s="141">
        <v>5701669.296875</v>
      </c>
      <c r="AF4282" s="141">
        <v>5614951.8937499998</v>
      </c>
      <c r="AG4282" s="141">
        <v>5528234.4906249996</v>
      </c>
      <c r="AH4282" s="141">
        <v>5441517.0874999994</v>
      </c>
      <c r="AI4282" s="141">
        <v>5354799.6843749993</v>
      </c>
      <c r="AJ4282" s="141">
        <v>5268082.2812499991</v>
      </c>
      <c r="AK4282" s="141">
        <v>5181364.8781249989</v>
      </c>
      <c r="AL4282" s="141">
        <v>5094647.4749999987</v>
      </c>
      <c r="AM4282" s="141">
        <v>5007930.0718749985</v>
      </c>
      <c r="AN4282" s="141">
        <v>4921212.6687499983</v>
      </c>
      <c r="AO4282" s="141">
        <v>4834495.2656249981</v>
      </c>
      <c r="AP4282" s="141">
        <v>4747777.862499998</v>
      </c>
      <c r="AQ4282" s="141">
        <v>4661060.4593749978</v>
      </c>
      <c r="AR4282" s="141">
        <v>4574343.0562499976</v>
      </c>
      <c r="AS4282" s="141">
        <v>4487625.6531249974</v>
      </c>
      <c r="AT4282" s="141">
        <v>4400908.2499999972</v>
      </c>
      <c r="AU4282" s="141">
        <v>4314190.846874997</v>
      </c>
      <c r="AV4282" s="141">
        <v>4227473.4437499968</v>
      </c>
      <c r="AW4282" s="141">
        <v>4140756.0406249966</v>
      </c>
      <c r="AX4282" s="141">
        <v>4054038.6374999965</v>
      </c>
      <c r="AY4282" s="141">
        <v>3967321.2343749963</v>
      </c>
      <c r="AZ4282" s="141">
        <v>3880603.8312499961</v>
      </c>
      <c r="BA4282" s="141">
        <v>3793886.4281249959</v>
      </c>
      <c r="BB4282" s="141">
        <v>3707169.0249999957</v>
      </c>
      <c r="BC4282" s="141">
        <v>3620451.6218749955</v>
      </c>
      <c r="BD4282" s="141">
        <v>3533734.2187499953</v>
      </c>
      <c r="BE4282" s="141">
        <v>3447016.8156249952</v>
      </c>
      <c r="BF4282" s="141">
        <v>3360299.412499995</v>
      </c>
      <c r="BG4282" s="141">
        <v>3273582.0093749948</v>
      </c>
      <c r="BH4282" s="141">
        <v>3186864.6062499946</v>
      </c>
      <c r="BI4282" s="141">
        <v>3100147.2031249944</v>
      </c>
      <c r="BJ4282" s="141">
        <v>3013429.7999999942</v>
      </c>
      <c r="BK4282" s="141">
        <v>2926712.396874994</v>
      </c>
      <c r="BL4282" s="141">
        <v>2839994.9937499939</v>
      </c>
      <c r="BM4282" s="141">
        <v>2753277.5906249937</v>
      </c>
      <c r="BN4282" s="141">
        <v>2666560.1874999935</v>
      </c>
      <c r="BO4282" s="141">
        <v>2579842.7843749933</v>
      </c>
      <c r="BP4282" s="141">
        <v>2493125.3812499931</v>
      </c>
    </row>
    <row r="4283" spans="4:68">
      <c r="D4283" s="174" t="s">
        <v>13028</v>
      </c>
      <c r="E4283" s="175">
        <v>21595408.52</v>
      </c>
      <c r="F4283" s="174"/>
      <c r="G4283" s="174" t="s">
        <v>3165</v>
      </c>
      <c r="H4283" s="174" t="s">
        <v>182</v>
      </c>
      <c r="I4283" s="174" t="s">
        <v>2786</v>
      </c>
      <c r="J4283" s="174" t="s">
        <v>13029</v>
      </c>
      <c r="K4283" s="174"/>
      <c r="L4283" s="174" t="s">
        <v>5573</v>
      </c>
      <c r="M4283" s="174" t="s">
        <v>250</v>
      </c>
      <c r="N4283" s="176">
        <v>960</v>
      </c>
      <c r="O4283" s="174" t="s">
        <v>3407</v>
      </c>
      <c r="P4283" s="177">
        <v>36616</v>
      </c>
      <c r="Q4283" s="176">
        <v>159</v>
      </c>
      <c r="R4283" s="175">
        <v>3576739.45</v>
      </c>
      <c r="S4283" s="175">
        <v>18018669.07</v>
      </c>
      <c r="T4283" s="178">
        <v>0</v>
      </c>
      <c r="U4283" s="96">
        <v>15</v>
      </c>
      <c r="V4283" s="38" t="s">
        <v>125</v>
      </c>
      <c r="W4283" s="38"/>
      <c r="X4283" s="137">
        <v>269942.60649999999</v>
      </c>
      <c r="Y4283" s="138">
        <v>65836</v>
      </c>
      <c r="Z4283" s="179">
        <v>66.75</v>
      </c>
      <c r="AA4283" s="139">
        <v>2080</v>
      </c>
      <c r="AB4283" s="131"/>
      <c r="AC4283" s="38"/>
      <c r="AD4283" s="140">
        <v>18018669.07</v>
      </c>
      <c r="AE4283" s="141">
        <v>17748726.463500001</v>
      </c>
      <c r="AF4283" s="141">
        <v>17478783.857000001</v>
      </c>
      <c r="AG4283" s="141">
        <v>17208841.250500001</v>
      </c>
      <c r="AH4283" s="141">
        <v>16938898.644000001</v>
      </c>
      <c r="AI4283" s="141">
        <v>16668956.037500001</v>
      </c>
      <c r="AJ4283" s="141">
        <v>16399013.431000002</v>
      </c>
      <c r="AK4283" s="141">
        <v>16129070.824500002</v>
      </c>
      <c r="AL4283" s="141">
        <v>15859128.218000002</v>
      </c>
      <c r="AM4283" s="141">
        <v>15589185.611500002</v>
      </c>
      <c r="AN4283" s="141">
        <v>15319243.005000003</v>
      </c>
      <c r="AO4283" s="141">
        <v>15049300.398500003</v>
      </c>
      <c r="AP4283" s="141">
        <v>14779357.792000003</v>
      </c>
      <c r="AQ4283" s="141">
        <v>14509415.185500003</v>
      </c>
      <c r="AR4283" s="141">
        <v>14239472.579000004</v>
      </c>
      <c r="AS4283" s="141">
        <v>13969529.972500004</v>
      </c>
      <c r="AT4283" s="141">
        <v>13699587.366000004</v>
      </c>
      <c r="AU4283" s="141">
        <v>13429644.759500004</v>
      </c>
      <c r="AV4283" s="141">
        <v>13159702.153000005</v>
      </c>
      <c r="AW4283" s="141">
        <v>12889759.546500005</v>
      </c>
      <c r="AX4283" s="141">
        <v>12619816.940000005</v>
      </c>
      <c r="AY4283" s="141">
        <v>12349874.333500005</v>
      </c>
      <c r="AZ4283" s="141">
        <v>12079931.727000006</v>
      </c>
      <c r="BA4283" s="141">
        <v>11809989.120500006</v>
      </c>
      <c r="BB4283" s="141">
        <v>11540046.514000006</v>
      </c>
      <c r="BC4283" s="141">
        <v>11270103.907500006</v>
      </c>
      <c r="BD4283" s="141">
        <v>11000161.301000006</v>
      </c>
      <c r="BE4283" s="141">
        <v>10730218.694500007</v>
      </c>
      <c r="BF4283" s="141">
        <v>10460276.088000007</v>
      </c>
      <c r="BG4283" s="141">
        <v>10190333.481500007</v>
      </c>
      <c r="BH4283" s="141">
        <v>9920390.8750000075</v>
      </c>
      <c r="BI4283" s="141">
        <v>9650448.2685000077</v>
      </c>
      <c r="BJ4283" s="141">
        <v>9380505.6620000079</v>
      </c>
      <c r="BK4283" s="141">
        <v>9110563.0555000082</v>
      </c>
      <c r="BL4283" s="141">
        <v>8840620.4490000084</v>
      </c>
      <c r="BM4283" s="141">
        <v>8570677.8425000086</v>
      </c>
      <c r="BN4283" s="141">
        <v>8300735.2360000089</v>
      </c>
      <c r="BO4283" s="141">
        <v>8030792.6295000091</v>
      </c>
      <c r="BP4283" s="141">
        <v>7760850.0230000094</v>
      </c>
    </row>
    <row r="4284" spans="4:68" ht="15.75">
      <c r="D4284" s="174" t="s">
        <v>13030</v>
      </c>
      <c r="E4284" s="175">
        <v>2469694.1</v>
      </c>
      <c r="F4284" s="174"/>
      <c r="G4284" s="174" t="s">
        <v>3165</v>
      </c>
      <c r="H4284" s="174" t="s">
        <v>187</v>
      </c>
      <c r="I4284" s="174" t="s">
        <v>2788</v>
      </c>
      <c r="J4284" s="174" t="s">
        <v>13024</v>
      </c>
      <c r="K4284" s="174"/>
      <c r="L4284" s="174" t="s">
        <v>172</v>
      </c>
      <c r="M4284" s="174" t="s">
        <v>250</v>
      </c>
      <c r="N4284" s="176">
        <v>960</v>
      </c>
      <c r="O4284" s="174" t="s">
        <v>3407</v>
      </c>
      <c r="P4284" s="177">
        <v>36616</v>
      </c>
      <c r="Q4284" s="176">
        <v>159</v>
      </c>
      <c r="R4284" s="176">
        <v>409043</v>
      </c>
      <c r="S4284" s="175">
        <v>2060651.1</v>
      </c>
      <c r="T4284" s="161">
        <v>0</v>
      </c>
      <c r="U4284" s="96">
        <v>15</v>
      </c>
      <c r="V4284" s="38" t="s">
        <v>125</v>
      </c>
      <c r="W4284" s="38"/>
      <c r="X4284" s="137">
        <v>30871.176250000004</v>
      </c>
      <c r="Y4284" s="138">
        <v>65836</v>
      </c>
      <c r="Z4284" s="179">
        <v>66.75</v>
      </c>
      <c r="AA4284" s="139">
        <v>2080</v>
      </c>
      <c r="AB4284" s="131"/>
      <c r="AC4284" s="38"/>
      <c r="AD4284" s="140">
        <v>2060651.1</v>
      </c>
      <c r="AE4284" s="141">
        <v>2029779.9237500001</v>
      </c>
      <c r="AF4284" s="141">
        <v>1998908.7475000001</v>
      </c>
      <c r="AG4284" s="141">
        <v>1968037.57125</v>
      </c>
      <c r="AH4284" s="141">
        <v>1937166.395</v>
      </c>
      <c r="AI4284" s="141">
        <v>1906295.21875</v>
      </c>
      <c r="AJ4284" s="141">
        <v>1875424.0425</v>
      </c>
      <c r="AK4284" s="141">
        <v>1844552.86625</v>
      </c>
      <c r="AL4284" s="141">
        <v>1813681.69</v>
      </c>
      <c r="AM4284" s="141">
        <v>1782810.5137499999</v>
      </c>
      <c r="AN4284" s="141">
        <v>1751939.3374999999</v>
      </c>
      <c r="AO4284" s="141">
        <v>1721068.1612499999</v>
      </c>
      <c r="AP4284" s="141">
        <v>1690196.9849999999</v>
      </c>
      <c r="AQ4284" s="141">
        <v>1659325.8087499999</v>
      </c>
      <c r="AR4284" s="141">
        <v>1628454.6324999998</v>
      </c>
      <c r="AS4284" s="141">
        <v>1597583.4562499998</v>
      </c>
      <c r="AT4284" s="141">
        <v>1566712.2799999998</v>
      </c>
      <c r="AU4284" s="141">
        <v>1535841.1037499998</v>
      </c>
      <c r="AV4284" s="141">
        <v>1504969.9274999998</v>
      </c>
      <c r="AW4284" s="141">
        <v>1474098.7512499997</v>
      </c>
      <c r="AX4284" s="141">
        <v>1443227.5749999997</v>
      </c>
      <c r="AY4284" s="141">
        <v>1412356.3987499997</v>
      </c>
      <c r="AZ4284" s="141">
        <v>1381485.2224999997</v>
      </c>
      <c r="BA4284" s="141">
        <v>1350614.0462499997</v>
      </c>
      <c r="BB4284" s="141">
        <v>1319742.8699999996</v>
      </c>
      <c r="BC4284" s="141">
        <v>1288871.6937499996</v>
      </c>
      <c r="BD4284" s="141">
        <v>1258000.5174999996</v>
      </c>
      <c r="BE4284" s="141">
        <v>1227129.3412499996</v>
      </c>
      <c r="BF4284" s="141">
        <v>1196258.1649999996</v>
      </c>
      <c r="BG4284" s="141">
        <v>1165386.9887499996</v>
      </c>
      <c r="BH4284" s="141">
        <v>1134515.8124999995</v>
      </c>
      <c r="BI4284" s="141">
        <v>1103644.6362499995</v>
      </c>
      <c r="BJ4284" s="141">
        <v>1072773.4599999995</v>
      </c>
      <c r="BK4284" s="141">
        <v>1041902.2837499995</v>
      </c>
      <c r="BL4284" s="141">
        <v>1011031.1074999995</v>
      </c>
      <c r="BM4284" s="141">
        <v>980159.93124999944</v>
      </c>
      <c r="BN4284" s="141">
        <v>949288.75499999942</v>
      </c>
      <c r="BO4284" s="141">
        <v>918417.5787499994</v>
      </c>
      <c r="BP4284" s="141">
        <v>887546.40249999939</v>
      </c>
    </row>
    <row r="4285" spans="4:68" ht="15.75">
      <c r="D4285" s="174" t="s">
        <v>13031</v>
      </c>
      <c r="E4285" s="175">
        <v>2704736.48</v>
      </c>
      <c r="F4285" s="174"/>
      <c r="G4285" s="174" t="s">
        <v>3165</v>
      </c>
      <c r="H4285" s="174" t="s">
        <v>174</v>
      </c>
      <c r="I4285" s="174" t="s">
        <v>2790</v>
      </c>
      <c r="J4285" s="174" t="s">
        <v>13032</v>
      </c>
      <c r="K4285" s="174"/>
      <c r="L4285" s="174" t="s">
        <v>5573</v>
      </c>
      <c r="M4285" s="174" t="s">
        <v>250</v>
      </c>
      <c r="N4285" s="176">
        <v>960</v>
      </c>
      <c r="O4285" s="174" t="s">
        <v>3407</v>
      </c>
      <c r="P4285" s="177">
        <v>36616</v>
      </c>
      <c r="Q4285" s="176">
        <v>159</v>
      </c>
      <c r="R4285" s="175">
        <v>447971.9</v>
      </c>
      <c r="S4285" s="175">
        <v>2256764.58</v>
      </c>
      <c r="T4285" s="161">
        <v>0</v>
      </c>
      <c r="U4285" s="96">
        <v>15</v>
      </c>
      <c r="V4285" s="38" t="s">
        <v>125</v>
      </c>
      <c r="W4285" s="38"/>
      <c r="X4285" s="137">
        <v>33809.206000000006</v>
      </c>
      <c r="Y4285" s="138">
        <v>65836</v>
      </c>
      <c r="Z4285" s="179">
        <v>66.75</v>
      </c>
      <c r="AA4285" s="139">
        <v>2080</v>
      </c>
      <c r="AB4285" s="131"/>
      <c r="AC4285" s="38"/>
      <c r="AD4285" s="140">
        <v>2256764.58</v>
      </c>
      <c r="AE4285" s="141">
        <v>2222955.3739999998</v>
      </c>
      <c r="AF4285" s="141">
        <v>2189146.1679999996</v>
      </c>
      <c r="AG4285" s="141">
        <v>2155336.9619999994</v>
      </c>
      <c r="AH4285" s="141">
        <v>2121527.7559999991</v>
      </c>
      <c r="AI4285" s="141">
        <v>2087718.5499999991</v>
      </c>
      <c r="AJ4285" s="141">
        <v>2053909.3439999991</v>
      </c>
      <c r="AK4285" s="141">
        <v>2020100.1379999991</v>
      </c>
      <c r="AL4285" s="141">
        <v>1986290.9319999991</v>
      </c>
      <c r="AM4285" s="141">
        <v>1952481.7259999991</v>
      </c>
      <c r="AN4285" s="141">
        <v>1918672.5199999991</v>
      </c>
      <c r="AO4285" s="141">
        <v>1884863.3139999991</v>
      </c>
      <c r="AP4285" s="141">
        <v>1851054.1079999991</v>
      </c>
      <c r="AQ4285" s="141">
        <v>1817244.9019999991</v>
      </c>
      <c r="AR4285" s="141">
        <v>1783435.6959999991</v>
      </c>
      <c r="AS4285" s="141">
        <v>1749626.4899999991</v>
      </c>
      <c r="AT4285" s="141">
        <v>1715817.2839999991</v>
      </c>
      <c r="AU4285" s="141">
        <v>1682008.077999999</v>
      </c>
      <c r="AV4285" s="141">
        <v>1648198.871999999</v>
      </c>
      <c r="AW4285" s="141">
        <v>1614389.665999999</v>
      </c>
      <c r="AX4285" s="141">
        <v>1580580.459999999</v>
      </c>
      <c r="AY4285" s="141">
        <v>1546771.253999999</v>
      </c>
      <c r="AZ4285" s="141">
        <v>1512962.047999999</v>
      </c>
      <c r="BA4285" s="141">
        <v>1479152.841999999</v>
      </c>
      <c r="BB4285" s="141">
        <v>1445343.635999999</v>
      </c>
      <c r="BC4285" s="141">
        <v>1411534.429999999</v>
      </c>
      <c r="BD4285" s="141">
        <v>1377725.223999999</v>
      </c>
      <c r="BE4285" s="141">
        <v>1343916.017999999</v>
      </c>
      <c r="BF4285" s="141">
        <v>1310106.811999999</v>
      </c>
      <c r="BG4285" s="141">
        <v>1276297.605999999</v>
      </c>
      <c r="BH4285" s="141">
        <v>1242488.399999999</v>
      </c>
      <c r="BI4285" s="141">
        <v>1208679.193999999</v>
      </c>
      <c r="BJ4285" s="141">
        <v>1174869.987999999</v>
      </c>
      <c r="BK4285" s="141">
        <v>1141060.781999999</v>
      </c>
      <c r="BL4285" s="141">
        <v>1107251.575999999</v>
      </c>
      <c r="BM4285" s="141">
        <v>1073442.3699999989</v>
      </c>
      <c r="BN4285" s="141">
        <v>1039633.1639999989</v>
      </c>
      <c r="BO4285" s="141">
        <v>1005823.9579999989</v>
      </c>
      <c r="BP4285" s="141">
        <v>972014.75199999893</v>
      </c>
    </row>
    <row r="4286" spans="4:68" ht="15.75">
      <c r="D4286" s="174" t="s">
        <v>13033</v>
      </c>
      <c r="E4286" s="175">
        <v>817255.9</v>
      </c>
      <c r="F4286" s="174"/>
      <c r="G4286" s="174" t="s">
        <v>3198</v>
      </c>
      <c r="H4286" s="174" t="s">
        <v>174</v>
      </c>
      <c r="I4286" s="174" t="s">
        <v>2792</v>
      </c>
      <c r="J4286" s="174" t="s">
        <v>13034</v>
      </c>
      <c r="K4286" s="174"/>
      <c r="L4286" s="174" t="s">
        <v>4395</v>
      </c>
      <c r="M4286" s="174" t="s">
        <v>5573</v>
      </c>
      <c r="N4286" s="176">
        <v>960</v>
      </c>
      <c r="O4286" s="174" t="s">
        <v>3407</v>
      </c>
      <c r="P4286" s="177">
        <v>37257</v>
      </c>
      <c r="Q4286" s="176">
        <v>138</v>
      </c>
      <c r="R4286" s="175">
        <v>116629.13</v>
      </c>
      <c r="S4286" s="175">
        <v>700626.77</v>
      </c>
      <c r="T4286" s="161">
        <v>0</v>
      </c>
      <c r="U4286" s="96">
        <v>15</v>
      </c>
      <c r="V4286" s="38" t="s">
        <v>125</v>
      </c>
      <c r="W4286" s="38"/>
      <c r="X4286" s="137">
        <v>10215.69875</v>
      </c>
      <c r="Y4286" s="138">
        <v>66477</v>
      </c>
      <c r="Z4286" s="179">
        <v>68.5</v>
      </c>
      <c r="AA4286" s="139">
        <v>2082</v>
      </c>
      <c r="AB4286" s="131"/>
      <c r="AC4286" s="38"/>
      <c r="AD4286" s="140">
        <v>700626.77</v>
      </c>
      <c r="AE4286" s="141">
        <v>690411.07125000004</v>
      </c>
      <c r="AF4286" s="141">
        <v>680195.37250000006</v>
      </c>
      <c r="AG4286" s="141">
        <v>669979.67375000007</v>
      </c>
      <c r="AH4286" s="141">
        <v>659763.97500000009</v>
      </c>
      <c r="AI4286" s="141">
        <v>649548.27625000011</v>
      </c>
      <c r="AJ4286" s="141">
        <v>639332.57750000013</v>
      </c>
      <c r="AK4286" s="141">
        <v>629116.87875000015</v>
      </c>
      <c r="AL4286" s="141">
        <v>618901.18000000017</v>
      </c>
      <c r="AM4286" s="141">
        <v>608685.48125000019</v>
      </c>
      <c r="AN4286" s="141">
        <v>598469.7825000002</v>
      </c>
      <c r="AO4286" s="141">
        <v>588254.08375000022</v>
      </c>
      <c r="AP4286" s="141">
        <v>578038.38500000024</v>
      </c>
      <c r="AQ4286" s="141">
        <v>567822.68625000026</v>
      </c>
      <c r="AR4286" s="141">
        <v>557606.98750000028</v>
      </c>
      <c r="AS4286" s="141">
        <v>547391.2887500003</v>
      </c>
      <c r="AT4286" s="141">
        <v>537175.59000000032</v>
      </c>
      <c r="AU4286" s="141">
        <v>526959.89125000034</v>
      </c>
      <c r="AV4286" s="141">
        <v>516744.19250000035</v>
      </c>
      <c r="AW4286" s="141">
        <v>506528.49375000037</v>
      </c>
      <c r="AX4286" s="141">
        <v>496312.79500000039</v>
      </c>
      <c r="AY4286" s="141">
        <v>486097.09625000041</v>
      </c>
      <c r="AZ4286" s="141">
        <v>475881.39750000043</v>
      </c>
      <c r="BA4286" s="141">
        <v>465665.69875000045</v>
      </c>
      <c r="BB4286" s="141">
        <v>455450.00000000047</v>
      </c>
      <c r="BC4286" s="141">
        <v>445234.30125000048</v>
      </c>
      <c r="BD4286" s="141">
        <v>435018.6025000005</v>
      </c>
      <c r="BE4286" s="141">
        <v>424802.90375000052</v>
      </c>
      <c r="BF4286" s="141">
        <v>414587.20500000054</v>
      </c>
      <c r="BG4286" s="141">
        <v>404371.50625000056</v>
      </c>
      <c r="BH4286" s="141">
        <v>394155.80750000058</v>
      </c>
      <c r="BI4286" s="141">
        <v>383940.1087500006</v>
      </c>
      <c r="BJ4286" s="141">
        <v>373724.41000000061</v>
      </c>
      <c r="BK4286" s="141">
        <v>363508.71125000063</v>
      </c>
      <c r="BL4286" s="141">
        <v>353293.01250000065</v>
      </c>
      <c r="BM4286" s="141">
        <v>343077.31375000067</v>
      </c>
      <c r="BN4286" s="141">
        <v>332861.61500000069</v>
      </c>
      <c r="BO4286" s="141">
        <v>322645.91625000071</v>
      </c>
      <c r="BP4286" s="141">
        <v>312430.21750000073</v>
      </c>
    </row>
    <row r="4287" spans="4:68" ht="15.75">
      <c r="D4287" s="174" t="s">
        <v>13035</v>
      </c>
      <c r="E4287" s="175">
        <v>302113005.06</v>
      </c>
      <c r="F4287" s="174"/>
      <c r="G4287" s="174" t="s">
        <v>3165</v>
      </c>
      <c r="H4287" s="174" t="s">
        <v>187</v>
      </c>
      <c r="I4287" s="174" t="s">
        <v>2796</v>
      </c>
      <c r="J4287" s="174" t="s">
        <v>13036</v>
      </c>
      <c r="K4287" s="174"/>
      <c r="L4287" s="174" t="s">
        <v>172</v>
      </c>
      <c r="M4287" s="174" t="s">
        <v>250</v>
      </c>
      <c r="N4287" s="176">
        <v>960</v>
      </c>
      <c r="O4287" s="174" t="s">
        <v>3407</v>
      </c>
      <c r="P4287" s="177">
        <v>36616</v>
      </c>
      <c r="Q4287" s="176">
        <v>159</v>
      </c>
      <c r="R4287" s="175">
        <v>50037466.420000002</v>
      </c>
      <c r="S4287" s="175">
        <v>252075538.63999999</v>
      </c>
      <c r="T4287" s="161">
        <v>0</v>
      </c>
      <c r="U4287" s="96">
        <v>15</v>
      </c>
      <c r="V4287" s="38" t="s">
        <v>125</v>
      </c>
      <c r="W4287" s="38"/>
      <c r="X4287" s="137">
        <v>3776412.5632500001</v>
      </c>
      <c r="Y4287" s="138">
        <v>65836</v>
      </c>
      <c r="Z4287" s="179">
        <v>66.75</v>
      </c>
      <c r="AA4287" s="139">
        <v>2080</v>
      </c>
      <c r="AB4287" s="131"/>
      <c r="AC4287" s="38"/>
      <c r="AD4287" s="140">
        <v>252075538.63999999</v>
      </c>
      <c r="AE4287" s="141">
        <v>248299126.07674998</v>
      </c>
      <c r="AF4287" s="141">
        <v>244522713.51349998</v>
      </c>
      <c r="AG4287" s="141">
        <v>240746300.95024997</v>
      </c>
      <c r="AH4287" s="141">
        <v>236969888.38699996</v>
      </c>
      <c r="AI4287" s="141">
        <v>233193475.82374996</v>
      </c>
      <c r="AJ4287" s="141">
        <v>229417063.26049995</v>
      </c>
      <c r="AK4287" s="141">
        <v>225640650.69724995</v>
      </c>
      <c r="AL4287" s="141">
        <v>221864238.13399994</v>
      </c>
      <c r="AM4287" s="141">
        <v>218087825.57074994</v>
      </c>
      <c r="AN4287" s="141">
        <v>214311413.00749993</v>
      </c>
      <c r="AO4287" s="141">
        <v>210535000.44424993</v>
      </c>
      <c r="AP4287" s="141">
        <v>206758587.88099992</v>
      </c>
      <c r="AQ4287" s="141">
        <v>202982175.31774992</v>
      </c>
      <c r="AR4287" s="141">
        <v>199205762.75449991</v>
      </c>
      <c r="AS4287" s="141">
        <v>195429350.19124991</v>
      </c>
      <c r="AT4287" s="141">
        <v>191652937.6279999</v>
      </c>
      <c r="AU4287" s="141">
        <v>187876525.0647499</v>
      </c>
      <c r="AV4287" s="141">
        <v>184100112.50149989</v>
      </c>
      <c r="AW4287" s="141">
        <v>180323699.93824989</v>
      </c>
      <c r="AX4287" s="141">
        <v>176547287.37499988</v>
      </c>
      <c r="AY4287" s="141">
        <v>172770874.81174988</v>
      </c>
      <c r="AZ4287" s="141">
        <v>168994462.24849987</v>
      </c>
      <c r="BA4287" s="141">
        <v>165218049.68524987</v>
      </c>
      <c r="BB4287" s="141">
        <v>161441637.12199986</v>
      </c>
      <c r="BC4287" s="141">
        <v>157665224.55874985</v>
      </c>
      <c r="BD4287" s="141">
        <v>153888811.99549985</v>
      </c>
      <c r="BE4287" s="141">
        <v>150112399.43224984</v>
      </c>
      <c r="BF4287" s="141">
        <v>146335986.86899984</v>
      </c>
      <c r="BG4287" s="141">
        <v>142559574.30574983</v>
      </c>
      <c r="BH4287" s="141">
        <v>138783161.74249983</v>
      </c>
      <c r="BI4287" s="141">
        <v>135006749.17924982</v>
      </c>
      <c r="BJ4287" s="141">
        <v>131230336.61599982</v>
      </c>
      <c r="BK4287" s="141">
        <v>127453924.05274981</v>
      </c>
      <c r="BL4287" s="141">
        <v>123677511.48949981</v>
      </c>
      <c r="BM4287" s="141">
        <v>119901098.9262498</v>
      </c>
      <c r="BN4287" s="141">
        <v>116124686.3629998</v>
      </c>
      <c r="BO4287" s="141">
        <v>112348273.79974979</v>
      </c>
      <c r="BP4287" s="141">
        <v>108571861.23649979</v>
      </c>
    </row>
    <row r="4288" spans="4:68" ht="15.75">
      <c r="D4288" s="174" t="s">
        <v>13037</v>
      </c>
      <c r="E4288" s="175">
        <v>11491011.199999999</v>
      </c>
      <c r="F4288" s="174"/>
      <c r="G4288" s="174" t="s">
        <v>3165</v>
      </c>
      <c r="H4288" s="174" t="s">
        <v>187</v>
      </c>
      <c r="I4288" s="174" t="s">
        <v>2798</v>
      </c>
      <c r="J4288" s="174" t="s">
        <v>13038</v>
      </c>
      <c r="K4288" s="174"/>
      <c r="L4288" s="174" t="s">
        <v>172</v>
      </c>
      <c r="M4288" s="174" t="s">
        <v>250</v>
      </c>
      <c r="N4288" s="176">
        <v>960</v>
      </c>
      <c r="O4288" s="174" t="s">
        <v>3407</v>
      </c>
      <c r="P4288" s="177">
        <v>36616</v>
      </c>
      <c r="Q4288" s="176">
        <v>159</v>
      </c>
      <c r="R4288" s="175">
        <v>1903198.73</v>
      </c>
      <c r="S4288" s="175">
        <v>9587812.4700000007</v>
      </c>
      <c r="T4288" s="161">
        <v>0</v>
      </c>
      <c r="U4288" s="96">
        <v>15</v>
      </c>
      <c r="V4288" s="38" t="s">
        <v>125</v>
      </c>
      <c r="W4288" s="38"/>
      <c r="X4288" s="137">
        <v>143637.64000000001</v>
      </c>
      <c r="Y4288" s="138">
        <v>65836</v>
      </c>
      <c r="Z4288" s="179">
        <v>66.75</v>
      </c>
      <c r="AA4288" s="139">
        <v>2080</v>
      </c>
      <c r="AB4288" s="131"/>
      <c r="AC4288" s="38"/>
      <c r="AD4288" s="140">
        <v>9587812.4700000007</v>
      </c>
      <c r="AE4288" s="141">
        <v>9444174.8300000001</v>
      </c>
      <c r="AF4288" s="141">
        <v>9300537.1899999995</v>
      </c>
      <c r="AG4288" s="141">
        <v>9156899.5499999989</v>
      </c>
      <c r="AH4288" s="141">
        <v>9013261.9099999983</v>
      </c>
      <c r="AI4288" s="141">
        <v>8869624.2699999977</v>
      </c>
      <c r="AJ4288" s="141">
        <v>8725986.6299999971</v>
      </c>
      <c r="AK4288" s="141">
        <v>8582348.9899999965</v>
      </c>
      <c r="AL4288" s="141">
        <v>8438711.3499999959</v>
      </c>
      <c r="AM4288" s="141">
        <v>8295073.7099999962</v>
      </c>
      <c r="AN4288" s="141">
        <v>8151436.0699999966</v>
      </c>
      <c r="AO4288" s="141">
        <v>8007798.4299999969</v>
      </c>
      <c r="AP4288" s="141">
        <v>7864160.7899999972</v>
      </c>
      <c r="AQ4288" s="141">
        <v>7720523.1499999976</v>
      </c>
      <c r="AR4288" s="141">
        <v>7576885.5099999979</v>
      </c>
      <c r="AS4288" s="141">
        <v>7433247.8699999982</v>
      </c>
      <c r="AT4288" s="141">
        <v>7289610.2299999986</v>
      </c>
      <c r="AU4288" s="141">
        <v>7145972.5899999989</v>
      </c>
      <c r="AV4288" s="141">
        <v>7002334.9499999993</v>
      </c>
      <c r="AW4288" s="141">
        <v>6858697.3099999996</v>
      </c>
      <c r="AX4288" s="141">
        <v>6715059.6699999999</v>
      </c>
      <c r="AY4288" s="141">
        <v>6571422.0300000003</v>
      </c>
      <c r="AZ4288" s="141">
        <v>6427784.3900000006</v>
      </c>
      <c r="BA4288" s="141">
        <v>6284146.7500000009</v>
      </c>
      <c r="BB4288" s="141">
        <v>6140509.1100000013</v>
      </c>
      <c r="BC4288" s="141">
        <v>5996871.4700000016</v>
      </c>
      <c r="BD4288" s="141">
        <v>5853233.8300000019</v>
      </c>
      <c r="BE4288" s="141">
        <v>5709596.1900000023</v>
      </c>
      <c r="BF4288" s="141">
        <v>5565958.5500000026</v>
      </c>
      <c r="BG4288" s="141">
        <v>5422320.9100000029</v>
      </c>
      <c r="BH4288" s="141">
        <v>5278683.2700000033</v>
      </c>
      <c r="BI4288" s="141">
        <v>5135045.6300000036</v>
      </c>
      <c r="BJ4288" s="141">
        <v>4991407.9900000039</v>
      </c>
      <c r="BK4288" s="141">
        <v>4847770.3500000043</v>
      </c>
      <c r="BL4288" s="141">
        <v>4704132.7100000046</v>
      </c>
      <c r="BM4288" s="141">
        <v>4560495.070000005</v>
      </c>
      <c r="BN4288" s="141">
        <v>4416857.4300000053</v>
      </c>
      <c r="BO4288" s="141">
        <v>4273219.7900000056</v>
      </c>
      <c r="BP4288" s="141">
        <v>4129582.1500000055</v>
      </c>
    </row>
    <row r="4289" spans="4:68" ht="15.75">
      <c r="D4289" s="174" t="s">
        <v>13039</v>
      </c>
      <c r="E4289" s="175">
        <v>17186957.07</v>
      </c>
      <c r="F4289" s="174"/>
      <c r="G4289" s="174" t="s">
        <v>3165</v>
      </c>
      <c r="H4289" s="174" t="s">
        <v>174</v>
      </c>
      <c r="I4289" s="174" t="s">
        <v>2800</v>
      </c>
      <c r="J4289" s="174" t="s">
        <v>2801</v>
      </c>
      <c r="K4289" s="174"/>
      <c r="L4289" s="174" t="s">
        <v>12184</v>
      </c>
      <c r="M4289" s="174" t="s">
        <v>250</v>
      </c>
      <c r="N4289" s="176">
        <v>960</v>
      </c>
      <c r="O4289" s="174" t="s">
        <v>3407</v>
      </c>
      <c r="P4289" s="177">
        <v>36616</v>
      </c>
      <c r="Q4289" s="176">
        <v>159</v>
      </c>
      <c r="R4289" s="175">
        <v>2846589.72</v>
      </c>
      <c r="S4289" s="175">
        <v>14340367.35</v>
      </c>
      <c r="T4289" s="161">
        <v>0</v>
      </c>
      <c r="U4289" s="96">
        <v>15</v>
      </c>
      <c r="V4289" s="38" t="s">
        <v>125</v>
      </c>
      <c r="W4289" s="38"/>
      <c r="X4289" s="137">
        <v>214836.96337499999</v>
      </c>
      <c r="Y4289" s="138">
        <v>65836</v>
      </c>
      <c r="Z4289" s="179">
        <v>66.75</v>
      </c>
      <c r="AA4289" s="139">
        <v>2080</v>
      </c>
      <c r="AB4289" s="131"/>
      <c r="AC4289" s="38"/>
      <c r="AD4289" s="140">
        <v>14340367.35</v>
      </c>
      <c r="AE4289" s="141">
        <v>14125530.386624999</v>
      </c>
      <c r="AF4289" s="141">
        <v>13910693.423249999</v>
      </c>
      <c r="AG4289" s="141">
        <v>13695856.459874999</v>
      </c>
      <c r="AH4289" s="141">
        <v>13481019.496499998</v>
      </c>
      <c r="AI4289" s="141">
        <v>13266182.533124998</v>
      </c>
      <c r="AJ4289" s="141">
        <v>13051345.569749998</v>
      </c>
      <c r="AK4289" s="141">
        <v>12836508.606374998</v>
      </c>
      <c r="AL4289" s="141">
        <v>12621671.642999997</v>
      </c>
      <c r="AM4289" s="141">
        <v>12406834.679624997</v>
      </c>
      <c r="AN4289" s="141">
        <v>12191997.716249997</v>
      </c>
      <c r="AO4289" s="141">
        <v>11977160.752874997</v>
      </c>
      <c r="AP4289" s="141">
        <v>11762323.789499996</v>
      </c>
      <c r="AQ4289" s="141">
        <v>11547486.826124996</v>
      </c>
      <c r="AR4289" s="141">
        <v>11332649.862749996</v>
      </c>
      <c r="AS4289" s="141">
        <v>11117812.899374995</v>
      </c>
      <c r="AT4289" s="141">
        <v>10902975.935999995</v>
      </c>
      <c r="AU4289" s="141">
        <v>10688138.972624995</v>
      </c>
      <c r="AV4289" s="141">
        <v>10473302.009249995</v>
      </c>
      <c r="AW4289" s="141">
        <v>10258465.045874994</v>
      </c>
      <c r="AX4289" s="141">
        <v>10043628.082499994</v>
      </c>
      <c r="AY4289" s="141">
        <v>9828791.1191249937</v>
      </c>
      <c r="AZ4289" s="141">
        <v>9613954.1557499934</v>
      </c>
      <c r="BA4289" s="141">
        <v>9399117.1923749931</v>
      </c>
      <c r="BB4289" s="141">
        <v>9184280.2289999928</v>
      </c>
      <c r="BC4289" s="141">
        <v>8969443.2656249925</v>
      </c>
      <c r="BD4289" s="141">
        <v>8754606.3022499923</v>
      </c>
      <c r="BE4289" s="141">
        <v>8539769.338874992</v>
      </c>
      <c r="BF4289" s="141">
        <v>8324932.3754999917</v>
      </c>
      <c r="BG4289" s="141">
        <v>8110095.4121249914</v>
      </c>
      <c r="BH4289" s="141">
        <v>7895258.4487499911</v>
      </c>
      <c r="BI4289" s="141">
        <v>7680421.4853749909</v>
      </c>
      <c r="BJ4289" s="141">
        <v>7465584.5219999906</v>
      </c>
      <c r="BK4289" s="141">
        <v>7250747.5586249903</v>
      </c>
      <c r="BL4289" s="141">
        <v>7035910.59524999</v>
      </c>
      <c r="BM4289" s="141">
        <v>6821073.6318749897</v>
      </c>
      <c r="BN4289" s="141">
        <v>6606236.6684999894</v>
      </c>
      <c r="BO4289" s="141">
        <v>6391399.7051249892</v>
      </c>
      <c r="BP4289" s="141">
        <v>6176562.7417499889</v>
      </c>
    </row>
    <row r="4290" spans="4:68" ht="15.75">
      <c r="D4290" s="174" t="s">
        <v>13040</v>
      </c>
      <c r="E4290" s="175">
        <v>50092228.530000001</v>
      </c>
      <c r="F4290" s="174"/>
      <c r="G4290" s="174" t="s">
        <v>3165</v>
      </c>
      <c r="H4290" s="174" t="s">
        <v>174</v>
      </c>
      <c r="I4290" s="174" t="s">
        <v>2802</v>
      </c>
      <c r="J4290" s="174" t="s">
        <v>13041</v>
      </c>
      <c r="K4290" s="174"/>
      <c r="L4290" s="174" t="s">
        <v>172</v>
      </c>
      <c r="M4290" s="174" t="s">
        <v>250</v>
      </c>
      <c r="N4290" s="176">
        <v>960</v>
      </c>
      <c r="O4290" s="174" t="s">
        <v>3407</v>
      </c>
      <c r="P4290" s="177">
        <v>36616</v>
      </c>
      <c r="Q4290" s="176">
        <v>159</v>
      </c>
      <c r="R4290" s="175">
        <v>8296525.2599999998</v>
      </c>
      <c r="S4290" s="175">
        <v>41795703.270000003</v>
      </c>
      <c r="T4290" s="161">
        <v>0</v>
      </c>
      <c r="U4290" s="96">
        <v>15</v>
      </c>
      <c r="V4290" s="38" t="s">
        <v>125</v>
      </c>
      <c r="W4290" s="38"/>
      <c r="X4290" s="137">
        <v>626152.85662500001</v>
      </c>
      <c r="Y4290" s="138">
        <v>65836</v>
      </c>
      <c r="Z4290" s="179">
        <v>66.75</v>
      </c>
      <c r="AA4290" s="139">
        <v>2080</v>
      </c>
      <c r="AB4290" s="131"/>
      <c r="AC4290" s="38"/>
      <c r="AD4290" s="140">
        <v>41795703.270000003</v>
      </c>
      <c r="AE4290" s="141">
        <v>41169550.413375005</v>
      </c>
      <c r="AF4290" s="141">
        <v>40543397.556750007</v>
      </c>
      <c r="AG4290" s="141">
        <v>39917244.700125009</v>
      </c>
      <c r="AH4290" s="141">
        <v>39291091.843500011</v>
      </c>
      <c r="AI4290" s="141">
        <v>38664938.986875013</v>
      </c>
      <c r="AJ4290" s="141">
        <v>38038786.130250014</v>
      </c>
      <c r="AK4290" s="141">
        <v>37412633.273625016</v>
      </c>
      <c r="AL4290" s="141">
        <v>36786480.417000018</v>
      </c>
      <c r="AM4290" s="141">
        <v>36160327.56037502</v>
      </c>
      <c r="AN4290" s="141">
        <v>35534174.703750022</v>
      </c>
      <c r="AO4290" s="141">
        <v>34908021.847125024</v>
      </c>
      <c r="AP4290" s="141">
        <v>34281868.990500025</v>
      </c>
      <c r="AQ4290" s="141">
        <v>33655716.133875027</v>
      </c>
      <c r="AR4290" s="141">
        <v>33029563.277250029</v>
      </c>
      <c r="AS4290" s="141">
        <v>32403410.420625031</v>
      </c>
      <c r="AT4290" s="141">
        <v>31777257.564000033</v>
      </c>
      <c r="AU4290" s="141">
        <v>31151104.707375035</v>
      </c>
      <c r="AV4290" s="141">
        <v>30524951.850750037</v>
      </c>
      <c r="AW4290" s="141">
        <v>29898798.994125038</v>
      </c>
      <c r="AX4290" s="141">
        <v>29272646.13750004</v>
      </c>
      <c r="AY4290" s="141">
        <v>28646493.280875042</v>
      </c>
      <c r="AZ4290" s="141">
        <v>28020340.424250044</v>
      </c>
      <c r="BA4290" s="141">
        <v>27394187.567625046</v>
      </c>
      <c r="BB4290" s="141">
        <v>26768034.711000048</v>
      </c>
      <c r="BC4290" s="141">
        <v>26141881.854375049</v>
      </c>
      <c r="BD4290" s="141">
        <v>25515728.997750051</v>
      </c>
      <c r="BE4290" s="141">
        <v>24889576.141125053</v>
      </c>
      <c r="BF4290" s="141">
        <v>24263423.284500055</v>
      </c>
      <c r="BG4290" s="141">
        <v>23637270.427875057</v>
      </c>
      <c r="BH4290" s="141">
        <v>23011117.571250059</v>
      </c>
      <c r="BI4290" s="141">
        <v>22384964.714625061</v>
      </c>
      <c r="BJ4290" s="141">
        <v>21758811.858000062</v>
      </c>
      <c r="BK4290" s="141">
        <v>21132659.001375064</v>
      </c>
      <c r="BL4290" s="141">
        <v>20506506.144750066</v>
      </c>
      <c r="BM4290" s="141">
        <v>19880353.288125068</v>
      </c>
      <c r="BN4290" s="141">
        <v>19254200.43150007</v>
      </c>
      <c r="BO4290" s="141">
        <v>18628047.574875072</v>
      </c>
      <c r="BP4290" s="141">
        <v>18001894.718250073</v>
      </c>
    </row>
    <row r="4291" spans="4:68" ht="15.75">
      <c r="D4291" s="174" t="s">
        <v>13042</v>
      </c>
      <c r="E4291" s="175">
        <v>88026470.260000005</v>
      </c>
      <c r="F4291" s="174"/>
      <c r="G4291" s="174" t="s">
        <v>3165</v>
      </c>
      <c r="H4291" s="174" t="s">
        <v>185</v>
      </c>
      <c r="I4291" s="174" t="s">
        <v>2804</v>
      </c>
      <c r="J4291" s="174" t="s">
        <v>13043</v>
      </c>
      <c r="K4291" s="174"/>
      <c r="L4291" s="174" t="s">
        <v>6062</v>
      </c>
      <c r="M4291" s="174" t="s">
        <v>250</v>
      </c>
      <c r="N4291" s="176">
        <v>960</v>
      </c>
      <c r="O4291" s="174" t="s">
        <v>3407</v>
      </c>
      <c r="P4291" s="177">
        <v>36616</v>
      </c>
      <c r="Q4291" s="176">
        <v>159</v>
      </c>
      <c r="R4291" s="175">
        <v>14579384.029999999</v>
      </c>
      <c r="S4291" s="175">
        <v>73447086.230000004</v>
      </c>
      <c r="T4291" s="161">
        <v>0</v>
      </c>
      <c r="U4291" s="96">
        <v>15</v>
      </c>
      <c r="V4291" s="38" t="s">
        <v>125</v>
      </c>
      <c r="W4291" s="38"/>
      <c r="X4291" s="137">
        <v>1100330.8782500001</v>
      </c>
      <c r="Y4291" s="138">
        <v>65836</v>
      </c>
      <c r="Z4291" s="179">
        <v>66.75</v>
      </c>
      <c r="AA4291" s="139">
        <v>2080</v>
      </c>
      <c r="AB4291" s="131"/>
      <c r="AC4291" s="38"/>
      <c r="AD4291" s="140">
        <v>73447086.230000004</v>
      </c>
      <c r="AE4291" s="141">
        <v>72346755.351750001</v>
      </c>
      <c r="AF4291" s="141">
        <v>71246424.473499998</v>
      </c>
      <c r="AG4291" s="141">
        <v>70146093.595249996</v>
      </c>
      <c r="AH4291" s="141">
        <v>69045762.716999993</v>
      </c>
      <c r="AI4291" s="141">
        <v>67945431.83874999</v>
      </c>
      <c r="AJ4291" s="141">
        <v>66845100.960499987</v>
      </c>
      <c r="AK4291" s="141">
        <v>65744770.082249984</v>
      </c>
      <c r="AL4291" s="141">
        <v>64644439.203999981</v>
      </c>
      <c r="AM4291" s="141">
        <v>63544108.325749978</v>
      </c>
      <c r="AN4291" s="141">
        <v>62443777.447499976</v>
      </c>
      <c r="AO4291" s="141">
        <v>61343446.569249973</v>
      </c>
      <c r="AP4291" s="141">
        <v>60243115.69099997</v>
      </c>
      <c r="AQ4291" s="141">
        <v>59142784.812749967</v>
      </c>
      <c r="AR4291" s="141">
        <v>58042453.934499964</v>
      </c>
      <c r="AS4291" s="141">
        <v>56942123.056249961</v>
      </c>
      <c r="AT4291" s="141">
        <v>55841792.177999958</v>
      </c>
      <c r="AU4291" s="141">
        <v>54741461.299749956</v>
      </c>
      <c r="AV4291" s="141">
        <v>53641130.421499953</v>
      </c>
      <c r="AW4291" s="141">
        <v>52540799.54324995</v>
      </c>
      <c r="AX4291" s="141">
        <v>51440468.664999947</v>
      </c>
      <c r="AY4291" s="141">
        <v>50340137.786749944</v>
      </c>
      <c r="AZ4291" s="141">
        <v>49239806.908499941</v>
      </c>
      <c r="BA4291" s="141">
        <v>48139476.030249938</v>
      </c>
      <c r="BB4291" s="141">
        <v>47039145.151999936</v>
      </c>
      <c r="BC4291" s="141">
        <v>45938814.273749933</v>
      </c>
      <c r="BD4291" s="141">
        <v>44838483.39549993</v>
      </c>
      <c r="BE4291" s="141">
        <v>43738152.517249927</v>
      </c>
      <c r="BF4291" s="141">
        <v>42637821.638999924</v>
      </c>
      <c r="BG4291" s="141">
        <v>41537490.760749921</v>
      </c>
      <c r="BH4291" s="141">
        <v>40437159.882499918</v>
      </c>
      <c r="BI4291" s="141">
        <v>39336829.004249915</v>
      </c>
      <c r="BJ4291" s="141">
        <v>38236498.125999913</v>
      </c>
      <c r="BK4291" s="141">
        <v>37136167.24774991</v>
      </c>
      <c r="BL4291" s="141">
        <v>36035836.369499907</v>
      </c>
      <c r="BM4291" s="141">
        <v>34935505.491249904</v>
      </c>
      <c r="BN4291" s="141">
        <v>33835174.612999901</v>
      </c>
      <c r="BO4291" s="141">
        <v>32734843.734749902</v>
      </c>
      <c r="BP4291" s="141">
        <v>31634512.856499903</v>
      </c>
    </row>
    <row r="4292" spans="4:68" ht="15.75">
      <c r="D4292" s="174" t="s">
        <v>13044</v>
      </c>
      <c r="E4292" s="175">
        <v>12822970.01</v>
      </c>
      <c r="F4292" s="174"/>
      <c r="G4292" s="174" t="s">
        <v>3165</v>
      </c>
      <c r="H4292" s="174" t="s">
        <v>187</v>
      </c>
      <c r="I4292" s="174" t="s">
        <v>2806</v>
      </c>
      <c r="J4292" s="174" t="s">
        <v>13045</v>
      </c>
      <c r="K4292" s="174"/>
      <c r="L4292" s="174" t="s">
        <v>172</v>
      </c>
      <c r="M4292" s="174" t="s">
        <v>250</v>
      </c>
      <c r="N4292" s="176">
        <v>960</v>
      </c>
      <c r="O4292" s="174" t="s">
        <v>3407</v>
      </c>
      <c r="P4292" s="177">
        <v>36616</v>
      </c>
      <c r="Q4292" s="176">
        <v>159</v>
      </c>
      <c r="R4292" s="175">
        <v>2123804.34</v>
      </c>
      <c r="S4292" s="175">
        <v>10699165.67</v>
      </c>
      <c r="T4292" s="161">
        <v>0</v>
      </c>
      <c r="U4292" s="96">
        <v>15</v>
      </c>
      <c r="V4292" s="38" t="s">
        <v>125</v>
      </c>
      <c r="W4292" s="38"/>
      <c r="X4292" s="137">
        <v>160287.12512499999</v>
      </c>
      <c r="Y4292" s="138">
        <v>65836</v>
      </c>
      <c r="Z4292" s="179">
        <v>66.75</v>
      </c>
      <c r="AA4292" s="139">
        <v>2080</v>
      </c>
      <c r="AB4292" s="131"/>
      <c r="AC4292" s="38"/>
      <c r="AD4292" s="140">
        <v>10699165.67</v>
      </c>
      <c r="AE4292" s="141">
        <v>10538878.544875</v>
      </c>
      <c r="AF4292" s="141">
        <v>10378591.419749999</v>
      </c>
      <c r="AG4292" s="141">
        <v>10218304.294624999</v>
      </c>
      <c r="AH4292" s="141">
        <v>10058017.169499999</v>
      </c>
      <c r="AI4292" s="141">
        <v>9897730.0443749987</v>
      </c>
      <c r="AJ4292" s="141">
        <v>9737442.9192499984</v>
      </c>
      <c r="AK4292" s="141">
        <v>9577155.7941249982</v>
      </c>
      <c r="AL4292" s="141">
        <v>9416868.6689999979</v>
      </c>
      <c r="AM4292" s="141">
        <v>9256581.5438749976</v>
      </c>
      <c r="AN4292" s="141">
        <v>9096294.4187499974</v>
      </c>
      <c r="AO4292" s="141">
        <v>8936007.2936249971</v>
      </c>
      <c r="AP4292" s="141">
        <v>8775720.1684999969</v>
      </c>
      <c r="AQ4292" s="141">
        <v>8615433.0433749966</v>
      </c>
      <c r="AR4292" s="141">
        <v>8455145.9182499964</v>
      </c>
      <c r="AS4292" s="141">
        <v>8294858.7931249961</v>
      </c>
      <c r="AT4292" s="141">
        <v>8134571.6679999959</v>
      </c>
      <c r="AU4292" s="141">
        <v>7974284.5428749956</v>
      </c>
      <c r="AV4292" s="141">
        <v>7813997.4177499954</v>
      </c>
      <c r="AW4292" s="141">
        <v>7653710.2926249951</v>
      </c>
      <c r="AX4292" s="141">
        <v>7493423.1674999949</v>
      </c>
      <c r="AY4292" s="141">
        <v>7333136.0423749946</v>
      </c>
      <c r="AZ4292" s="141">
        <v>7172848.9172499944</v>
      </c>
      <c r="BA4292" s="141">
        <v>7012561.7921249941</v>
      </c>
      <c r="BB4292" s="141">
        <v>6852274.6669999938</v>
      </c>
      <c r="BC4292" s="141">
        <v>6691987.5418749936</v>
      </c>
      <c r="BD4292" s="141">
        <v>6531700.4167499933</v>
      </c>
      <c r="BE4292" s="141">
        <v>6371413.2916249931</v>
      </c>
      <c r="BF4292" s="141">
        <v>6211126.1664999928</v>
      </c>
      <c r="BG4292" s="141">
        <v>6050839.0413749926</v>
      </c>
      <c r="BH4292" s="141">
        <v>5890551.9162499923</v>
      </c>
      <c r="BI4292" s="141">
        <v>5730264.7911249921</v>
      </c>
      <c r="BJ4292" s="141">
        <v>5569977.6659999918</v>
      </c>
      <c r="BK4292" s="141">
        <v>5409690.5408749916</v>
      </c>
      <c r="BL4292" s="141">
        <v>5249403.4157499913</v>
      </c>
      <c r="BM4292" s="141">
        <v>5089116.2906249911</v>
      </c>
      <c r="BN4292" s="141">
        <v>4928829.1654999908</v>
      </c>
      <c r="BO4292" s="141">
        <v>4768542.0403749906</v>
      </c>
      <c r="BP4292" s="141">
        <v>4608254.9152499903</v>
      </c>
    </row>
    <row r="4293" spans="4:68" ht="15.75">
      <c r="D4293" s="174" t="s">
        <v>13046</v>
      </c>
      <c r="E4293" s="175">
        <v>1365180.51</v>
      </c>
      <c r="F4293" s="174"/>
      <c r="G4293" s="174" t="s">
        <v>3165</v>
      </c>
      <c r="H4293" s="174" t="s">
        <v>187</v>
      </c>
      <c r="I4293" s="174" t="s">
        <v>2808</v>
      </c>
      <c r="J4293" s="174" t="s">
        <v>13047</v>
      </c>
      <c r="K4293" s="174"/>
      <c r="L4293" s="174" t="s">
        <v>172</v>
      </c>
      <c r="M4293" s="174" t="s">
        <v>250</v>
      </c>
      <c r="N4293" s="176">
        <v>960</v>
      </c>
      <c r="O4293" s="174" t="s">
        <v>3407</v>
      </c>
      <c r="P4293" s="177">
        <v>36616</v>
      </c>
      <c r="Q4293" s="176">
        <v>159</v>
      </c>
      <c r="R4293" s="175">
        <v>226107.94</v>
      </c>
      <c r="S4293" s="175">
        <v>1139072.57</v>
      </c>
      <c r="T4293" s="161">
        <v>0</v>
      </c>
      <c r="U4293" s="96">
        <v>15</v>
      </c>
      <c r="V4293" s="38" t="s">
        <v>125</v>
      </c>
      <c r="W4293" s="38"/>
      <c r="X4293" s="137">
        <v>17064.756375000001</v>
      </c>
      <c r="Y4293" s="138">
        <v>65836</v>
      </c>
      <c r="Z4293" s="179">
        <v>66.75</v>
      </c>
      <c r="AA4293" s="139">
        <v>2080</v>
      </c>
      <c r="AB4293" s="131"/>
      <c r="AC4293" s="38"/>
      <c r="AD4293" s="140">
        <v>1139072.57</v>
      </c>
      <c r="AE4293" s="141">
        <v>1122007.813625</v>
      </c>
      <c r="AF4293" s="141">
        <v>1104943.0572499998</v>
      </c>
      <c r="AG4293" s="141">
        <v>1087878.3008749997</v>
      </c>
      <c r="AH4293" s="141">
        <v>1070813.5444999996</v>
      </c>
      <c r="AI4293" s="141">
        <v>1053748.7881249995</v>
      </c>
      <c r="AJ4293" s="141">
        <v>1036684.0317499995</v>
      </c>
      <c r="AK4293" s="141">
        <v>1019619.2753749995</v>
      </c>
      <c r="AL4293" s="141">
        <v>1002554.5189999995</v>
      </c>
      <c r="AM4293" s="141">
        <v>985489.76262499951</v>
      </c>
      <c r="AN4293" s="141">
        <v>968425.00624999951</v>
      </c>
      <c r="AO4293" s="141">
        <v>951360.24987499951</v>
      </c>
      <c r="AP4293" s="141">
        <v>934295.49349999952</v>
      </c>
      <c r="AQ4293" s="141">
        <v>917230.73712499952</v>
      </c>
      <c r="AR4293" s="141">
        <v>900165.98074999952</v>
      </c>
      <c r="AS4293" s="141">
        <v>883101.22437499953</v>
      </c>
      <c r="AT4293" s="141">
        <v>866036.46799999953</v>
      </c>
      <c r="AU4293" s="141">
        <v>848971.71162499953</v>
      </c>
      <c r="AV4293" s="141">
        <v>831906.95524999953</v>
      </c>
      <c r="AW4293" s="141">
        <v>814842.19887499954</v>
      </c>
      <c r="AX4293" s="141">
        <v>797777.44249999954</v>
      </c>
      <c r="AY4293" s="141">
        <v>780712.68612499954</v>
      </c>
      <c r="AZ4293" s="141">
        <v>763647.92974999954</v>
      </c>
      <c r="BA4293" s="141">
        <v>746583.17337499955</v>
      </c>
      <c r="BB4293" s="141">
        <v>729518.41699999955</v>
      </c>
      <c r="BC4293" s="141">
        <v>712453.66062499955</v>
      </c>
      <c r="BD4293" s="141">
        <v>695388.90424999956</v>
      </c>
      <c r="BE4293" s="141">
        <v>678324.14787499956</v>
      </c>
      <c r="BF4293" s="141">
        <v>661259.39149999956</v>
      </c>
      <c r="BG4293" s="141">
        <v>644194.63512499956</v>
      </c>
      <c r="BH4293" s="141">
        <v>627129.87874999957</v>
      </c>
      <c r="BI4293" s="141">
        <v>610065.12237499957</v>
      </c>
      <c r="BJ4293" s="141">
        <v>593000.36599999957</v>
      </c>
      <c r="BK4293" s="141">
        <v>575935.60962499958</v>
      </c>
      <c r="BL4293" s="141">
        <v>558870.85324999958</v>
      </c>
      <c r="BM4293" s="141">
        <v>541806.09687499958</v>
      </c>
      <c r="BN4293" s="141">
        <v>524741.34049999958</v>
      </c>
      <c r="BO4293" s="141">
        <v>507676.58412499959</v>
      </c>
      <c r="BP4293" s="141">
        <v>490611.82774999959</v>
      </c>
    </row>
    <row r="4294" spans="4:68">
      <c r="D4294" s="174" t="s">
        <v>13048</v>
      </c>
      <c r="E4294" s="175">
        <v>1286617.22</v>
      </c>
      <c r="F4294" s="174"/>
      <c r="G4294" s="174" t="s">
        <v>3165</v>
      </c>
      <c r="H4294" s="174" t="s">
        <v>187</v>
      </c>
      <c r="I4294" s="174" t="s">
        <v>2810</v>
      </c>
      <c r="J4294" s="174" t="s">
        <v>13049</v>
      </c>
      <c r="K4294" s="174"/>
      <c r="L4294" s="174" t="s">
        <v>5573</v>
      </c>
      <c r="M4294" s="174" t="s">
        <v>250</v>
      </c>
      <c r="N4294" s="176">
        <v>960</v>
      </c>
      <c r="O4294" s="174" t="s">
        <v>3407</v>
      </c>
      <c r="P4294" s="177">
        <v>36616</v>
      </c>
      <c r="Q4294" s="176">
        <v>159</v>
      </c>
      <c r="R4294" s="175">
        <v>213095.91</v>
      </c>
      <c r="S4294" s="175">
        <v>1073521.31</v>
      </c>
      <c r="T4294" s="178">
        <v>0</v>
      </c>
      <c r="U4294" s="96">
        <v>15</v>
      </c>
      <c r="V4294" s="38" t="s">
        <v>125</v>
      </c>
      <c r="W4294" s="38"/>
      <c r="X4294" s="137">
        <v>16082.715249999999</v>
      </c>
      <c r="Y4294" s="138">
        <v>65836</v>
      </c>
      <c r="Z4294" s="179">
        <v>66.75</v>
      </c>
      <c r="AA4294" s="139">
        <v>2080</v>
      </c>
      <c r="AB4294" s="131"/>
      <c r="AC4294" s="38"/>
      <c r="AD4294" s="140">
        <v>1073521.31</v>
      </c>
      <c r="AE4294" s="141">
        <v>1057438.5947500002</v>
      </c>
      <c r="AF4294" s="141">
        <v>1041355.8795000002</v>
      </c>
      <c r="AG4294" s="141">
        <v>1025273.1642500001</v>
      </c>
      <c r="AH4294" s="141">
        <v>1009190.4490000001</v>
      </c>
      <c r="AI4294" s="141">
        <v>993107.73375000013</v>
      </c>
      <c r="AJ4294" s="141">
        <v>977025.01850000012</v>
      </c>
      <c r="AK4294" s="141">
        <v>960942.30325000011</v>
      </c>
      <c r="AL4294" s="141">
        <v>944859.58800000011</v>
      </c>
      <c r="AM4294" s="141">
        <v>928776.8727500001</v>
      </c>
      <c r="AN4294" s="141">
        <v>912694.15750000009</v>
      </c>
      <c r="AO4294" s="141">
        <v>896611.44225000008</v>
      </c>
      <c r="AP4294" s="141">
        <v>880528.72700000007</v>
      </c>
      <c r="AQ4294" s="141">
        <v>864446.01175000006</v>
      </c>
      <c r="AR4294" s="141">
        <v>848363.29650000005</v>
      </c>
      <c r="AS4294" s="141">
        <v>832280.58125000005</v>
      </c>
      <c r="AT4294" s="141">
        <v>816197.86600000004</v>
      </c>
      <c r="AU4294" s="141">
        <v>800115.15075000003</v>
      </c>
      <c r="AV4294" s="141">
        <v>784032.43550000002</v>
      </c>
      <c r="AW4294" s="141">
        <v>767949.72025000001</v>
      </c>
      <c r="AX4294" s="141">
        <v>751867.005</v>
      </c>
      <c r="AY4294" s="141">
        <v>735784.28975</v>
      </c>
      <c r="AZ4294" s="141">
        <v>719701.57449999999</v>
      </c>
      <c r="BA4294" s="141">
        <v>703618.85924999998</v>
      </c>
      <c r="BB4294" s="141">
        <v>687536.14399999997</v>
      </c>
      <c r="BC4294" s="141">
        <v>671453.42874999996</v>
      </c>
      <c r="BD4294" s="141">
        <v>655370.71349999995</v>
      </c>
      <c r="BE4294" s="141">
        <v>639287.99824999995</v>
      </c>
      <c r="BF4294" s="141">
        <v>623205.28299999994</v>
      </c>
      <c r="BG4294" s="141">
        <v>607122.56774999993</v>
      </c>
      <c r="BH4294" s="141">
        <v>591039.85249999992</v>
      </c>
      <c r="BI4294" s="141">
        <v>574957.13724999991</v>
      </c>
      <c r="BJ4294" s="141">
        <v>558874.4219999999</v>
      </c>
      <c r="BK4294" s="141">
        <v>542791.7067499999</v>
      </c>
      <c r="BL4294" s="141">
        <v>526708.99149999989</v>
      </c>
      <c r="BM4294" s="141">
        <v>510626.27624999988</v>
      </c>
      <c r="BN4294" s="141">
        <v>494543.56099999987</v>
      </c>
      <c r="BO4294" s="141">
        <v>478460.84574999986</v>
      </c>
      <c r="BP4294" s="141">
        <v>462378.13049999985</v>
      </c>
    </row>
    <row r="4295" spans="4:68">
      <c r="D4295" s="174" t="s">
        <v>13050</v>
      </c>
      <c r="E4295" s="175">
        <v>3213198.48</v>
      </c>
      <c r="F4295" s="174"/>
      <c r="G4295" s="174" t="s">
        <v>3165</v>
      </c>
      <c r="H4295" s="174" t="s">
        <v>174</v>
      </c>
      <c r="I4295" s="174" t="s">
        <v>2812</v>
      </c>
      <c r="J4295" s="174" t="s">
        <v>13051</v>
      </c>
      <c r="K4295" s="174"/>
      <c r="L4295" s="174" t="s">
        <v>13052</v>
      </c>
      <c r="M4295" s="174" t="s">
        <v>250</v>
      </c>
      <c r="N4295" s="176">
        <v>960</v>
      </c>
      <c r="O4295" s="174" t="s">
        <v>3407</v>
      </c>
      <c r="P4295" s="177">
        <v>36616</v>
      </c>
      <c r="Q4295" s="176">
        <v>159</v>
      </c>
      <c r="R4295" s="175">
        <v>532185.99</v>
      </c>
      <c r="S4295" s="175">
        <v>2681012.4900000002</v>
      </c>
      <c r="T4295" s="178">
        <v>0</v>
      </c>
      <c r="U4295" s="96">
        <v>15</v>
      </c>
      <c r="V4295" s="38" t="s">
        <v>125</v>
      </c>
      <c r="W4295" s="38"/>
      <c r="X4295" s="137">
        <v>40164.981</v>
      </c>
      <c r="Y4295" s="138">
        <v>65836</v>
      </c>
      <c r="Z4295" s="179">
        <v>66.75</v>
      </c>
      <c r="AA4295" s="139">
        <v>2080</v>
      </c>
      <c r="AB4295" s="131"/>
      <c r="AC4295" s="38"/>
      <c r="AD4295" s="140">
        <v>2681012.4900000002</v>
      </c>
      <c r="AE4295" s="141">
        <v>2640847.5090000001</v>
      </c>
      <c r="AF4295" s="141">
        <v>2600682.5279999999</v>
      </c>
      <c r="AG4295" s="141">
        <v>2560517.5469999998</v>
      </c>
      <c r="AH4295" s="141">
        <v>2520352.5659999996</v>
      </c>
      <c r="AI4295" s="141">
        <v>2480187.5849999995</v>
      </c>
      <c r="AJ4295" s="141">
        <v>2440022.6039999994</v>
      </c>
      <c r="AK4295" s="141">
        <v>2399857.6229999992</v>
      </c>
      <c r="AL4295" s="141">
        <v>2359692.6419999991</v>
      </c>
      <c r="AM4295" s="141">
        <v>2319527.6609999989</v>
      </c>
      <c r="AN4295" s="141">
        <v>2279362.6799999988</v>
      </c>
      <c r="AO4295" s="141">
        <v>2239197.6989999986</v>
      </c>
      <c r="AP4295" s="141">
        <v>2199032.7179999985</v>
      </c>
      <c r="AQ4295" s="141">
        <v>2158867.7369999983</v>
      </c>
      <c r="AR4295" s="141">
        <v>2118702.7559999982</v>
      </c>
      <c r="AS4295" s="141">
        <v>2078537.7749999983</v>
      </c>
      <c r="AT4295" s="141">
        <v>2038372.7939999984</v>
      </c>
      <c r="AU4295" s="141">
        <v>1998207.8129999985</v>
      </c>
      <c r="AV4295" s="141">
        <v>1958042.8319999985</v>
      </c>
      <c r="AW4295" s="141">
        <v>1917877.8509999986</v>
      </c>
      <c r="AX4295" s="141">
        <v>1877712.8699999987</v>
      </c>
      <c r="AY4295" s="141">
        <v>1837547.8889999988</v>
      </c>
      <c r="AZ4295" s="141">
        <v>1797382.9079999989</v>
      </c>
      <c r="BA4295" s="141">
        <v>1757217.926999999</v>
      </c>
      <c r="BB4295" s="141">
        <v>1717052.9459999991</v>
      </c>
      <c r="BC4295" s="141">
        <v>1676887.9649999992</v>
      </c>
      <c r="BD4295" s="141">
        <v>1636722.9839999992</v>
      </c>
      <c r="BE4295" s="141">
        <v>1596558.0029999993</v>
      </c>
      <c r="BF4295" s="141">
        <v>1556393.0219999994</v>
      </c>
      <c r="BG4295" s="141">
        <v>1516228.0409999995</v>
      </c>
      <c r="BH4295" s="141">
        <v>1476063.0599999996</v>
      </c>
      <c r="BI4295" s="141">
        <v>1435898.0789999997</v>
      </c>
      <c r="BJ4295" s="141">
        <v>1395733.0979999998</v>
      </c>
      <c r="BK4295" s="141">
        <v>1355568.1169999999</v>
      </c>
      <c r="BL4295" s="141">
        <v>1315403.1359999999</v>
      </c>
      <c r="BM4295" s="141">
        <v>1275238.155</v>
      </c>
      <c r="BN4295" s="141">
        <v>1235073.1740000001</v>
      </c>
      <c r="BO4295" s="141">
        <v>1194908.1930000002</v>
      </c>
      <c r="BP4295" s="141">
        <v>1154743.2120000003</v>
      </c>
    </row>
    <row r="4296" spans="4:68">
      <c r="D4296" s="174" t="s">
        <v>13053</v>
      </c>
      <c r="E4296" s="175">
        <v>942242.55</v>
      </c>
      <c r="F4296" s="174"/>
      <c r="G4296" s="174" t="s">
        <v>3165</v>
      </c>
      <c r="H4296" s="174" t="s">
        <v>187</v>
      </c>
      <c r="I4296" s="174" t="s">
        <v>2814</v>
      </c>
      <c r="J4296" s="174" t="s">
        <v>13054</v>
      </c>
      <c r="K4296" s="174"/>
      <c r="L4296" s="174" t="s">
        <v>5573</v>
      </c>
      <c r="M4296" s="174" t="s">
        <v>250</v>
      </c>
      <c r="N4296" s="176">
        <v>960</v>
      </c>
      <c r="O4296" s="174" t="s">
        <v>3407</v>
      </c>
      <c r="P4296" s="177">
        <v>36616</v>
      </c>
      <c r="Q4296" s="176">
        <v>159</v>
      </c>
      <c r="R4296" s="175">
        <v>156058.9</v>
      </c>
      <c r="S4296" s="175">
        <v>786183.65</v>
      </c>
      <c r="T4296" s="178">
        <v>0</v>
      </c>
      <c r="U4296" s="96">
        <v>15</v>
      </c>
      <c r="V4296" s="38" t="s">
        <v>125</v>
      </c>
      <c r="W4296" s="38"/>
      <c r="X4296" s="137">
        <v>11778.031875000001</v>
      </c>
      <c r="Y4296" s="138">
        <v>65836</v>
      </c>
      <c r="Z4296" s="179">
        <v>66.75</v>
      </c>
      <c r="AA4296" s="139">
        <v>2080</v>
      </c>
      <c r="AB4296" s="131"/>
      <c r="AC4296" s="38"/>
      <c r="AD4296" s="140">
        <v>786183.65</v>
      </c>
      <c r="AE4296" s="141">
        <v>774405.61812500004</v>
      </c>
      <c r="AF4296" s="141">
        <v>762627.58625000005</v>
      </c>
      <c r="AG4296" s="141">
        <v>750849.55437500007</v>
      </c>
      <c r="AH4296" s="141">
        <v>739071.52250000008</v>
      </c>
      <c r="AI4296" s="141">
        <v>727293.49062500009</v>
      </c>
      <c r="AJ4296" s="141">
        <v>715515.45875000011</v>
      </c>
      <c r="AK4296" s="141">
        <v>703737.42687500012</v>
      </c>
      <c r="AL4296" s="141">
        <v>691959.39500000014</v>
      </c>
      <c r="AM4296" s="141">
        <v>680181.36312500015</v>
      </c>
      <c r="AN4296" s="141">
        <v>668403.33125000016</v>
      </c>
      <c r="AO4296" s="141">
        <v>656625.29937500018</v>
      </c>
      <c r="AP4296" s="141">
        <v>644847.26750000019</v>
      </c>
      <c r="AQ4296" s="141">
        <v>633069.2356250002</v>
      </c>
      <c r="AR4296" s="141">
        <v>621291.20375000022</v>
      </c>
      <c r="AS4296" s="141">
        <v>609513.17187500023</v>
      </c>
      <c r="AT4296" s="141">
        <v>597735.14000000025</v>
      </c>
      <c r="AU4296" s="141">
        <v>585957.10812500026</v>
      </c>
      <c r="AV4296" s="141">
        <v>574179.07625000027</v>
      </c>
      <c r="AW4296" s="141">
        <v>562401.04437500029</v>
      </c>
      <c r="AX4296" s="141">
        <v>550623.0125000003</v>
      </c>
      <c r="AY4296" s="141">
        <v>538844.98062500032</v>
      </c>
      <c r="AZ4296" s="141">
        <v>527066.94875000033</v>
      </c>
      <c r="BA4296" s="141">
        <v>515288.91687500034</v>
      </c>
      <c r="BB4296" s="141">
        <v>503510.88500000036</v>
      </c>
      <c r="BC4296" s="141">
        <v>491732.85312500037</v>
      </c>
      <c r="BD4296" s="141">
        <v>479954.82125000039</v>
      </c>
      <c r="BE4296" s="141">
        <v>468176.7893750004</v>
      </c>
      <c r="BF4296" s="141">
        <v>456398.75750000041</v>
      </c>
      <c r="BG4296" s="141">
        <v>444620.72562500043</v>
      </c>
      <c r="BH4296" s="141">
        <v>432842.69375000044</v>
      </c>
      <c r="BI4296" s="141">
        <v>421064.66187500046</v>
      </c>
      <c r="BJ4296" s="141">
        <v>409286.63000000047</v>
      </c>
      <c r="BK4296" s="141">
        <v>397508.59812500048</v>
      </c>
      <c r="BL4296" s="141">
        <v>385730.5662500005</v>
      </c>
      <c r="BM4296" s="141">
        <v>373952.53437500051</v>
      </c>
      <c r="BN4296" s="141">
        <v>362174.50250000053</v>
      </c>
      <c r="BO4296" s="141">
        <v>350396.47062500054</v>
      </c>
      <c r="BP4296" s="141">
        <v>338618.43875000055</v>
      </c>
    </row>
    <row r="4297" spans="4:68">
      <c r="D4297" s="174" t="s">
        <v>13055</v>
      </c>
      <c r="E4297" s="175">
        <v>2.54</v>
      </c>
      <c r="F4297" s="174"/>
      <c r="G4297" s="174" t="s">
        <v>3165</v>
      </c>
      <c r="H4297" s="174" t="s">
        <v>174</v>
      </c>
      <c r="I4297" s="174" t="s">
        <v>2816</v>
      </c>
      <c r="J4297" s="174" t="s">
        <v>13056</v>
      </c>
      <c r="K4297" s="174"/>
      <c r="L4297" s="174" t="s">
        <v>4439</v>
      </c>
      <c r="M4297" s="174" t="s">
        <v>12808</v>
      </c>
      <c r="N4297" s="176">
        <v>960</v>
      </c>
      <c r="O4297" s="174" t="s">
        <v>3407</v>
      </c>
      <c r="P4297" s="177">
        <v>36616</v>
      </c>
      <c r="Q4297" s="176">
        <v>159</v>
      </c>
      <c r="R4297" s="175">
        <v>0.4</v>
      </c>
      <c r="S4297" s="175">
        <v>2.14</v>
      </c>
      <c r="T4297" s="178">
        <v>0</v>
      </c>
      <c r="U4297" s="96">
        <v>2</v>
      </c>
      <c r="V4297" s="38" t="s">
        <v>112</v>
      </c>
      <c r="W4297" s="38"/>
      <c r="X4297" s="137">
        <v>3.175E-2</v>
      </c>
      <c r="Y4297" s="138">
        <v>65836</v>
      </c>
      <c r="Z4297" s="179">
        <v>66.75</v>
      </c>
      <c r="AA4297" s="139">
        <v>2080</v>
      </c>
      <c r="AB4297" s="131"/>
      <c r="AC4297" s="38"/>
      <c r="AD4297" s="140">
        <v>2.14</v>
      </c>
      <c r="AE4297" s="141">
        <v>2.10825</v>
      </c>
      <c r="AF4297" s="141">
        <v>2.0764999999999998</v>
      </c>
      <c r="AG4297" s="141">
        <v>2.0447499999999996</v>
      </c>
      <c r="AH4297" s="141">
        <v>2.0129999999999995</v>
      </c>
      <c r="AI4297" s="141">
        <v>1.9812499999999995</v>
      </c>
      <c r="AJ4297" s="141">
        <v>1.9494999999999996</v>
      </c>
      <c r="AK4297" s="141">
        <v>1.9177499999999996</v>
      </c>
      <c r="AL4297" s="141">
        <v>1.8859999999999997</v>
      </c>
      <c r="AM4297" s="141">
        <v>1.8542499999999997</v>
      </c>
      <c r="AN4297" s="141">
        <v>1.8224999999999998</v>
      </c>
      <c r="AO4297" s="141">
        <v>1.7907499999999998</v>
      </c>
      <c r="AP4297" s="141">
        <v>1.7589999999999999</v>
      </c>
      <c r="AQ4297" s="141">
        <v>1.72725</v>
      </c>
      <c r="AR4297" s="141">
        <v>1.6955</v>
      </c>
      <c r="AS4297" s="141">
        <v>1.6637500000000001</v>
      </c>
      <c r="AT4297" s="141">
        <v>1.6320000000000001</v>
      </c>
      <c r="AU4297" s="141">
        <v>1.6002500000000002</v>
      </c>
      <c r="AV4297" s="141">
        <v>1.5685000000000002</v>
      </c>
      <c r="AW4297" s="141">
        <v>1.5367500000000003</v>
      </c>
      <c r="AX4297" s="141">
        <v>1.5050000000000003</v>
      </c>
      <c r="AY4297" s="141">
        <v>1.4732500000000004</v>
      </c>
      <c r="AZ4297" s="141">
        <v>1.4415000000000004</v>
      </c>
      <c r="BA4297" s="141">
        <v>1.4097500000000005</v>
      </c>
      <c r="BB4297" s="141">
        <v>1.3780000000000006</v>
      </c>
      <c r="BC4297" s="141">
        <v>1.3462500000000006</v>
      </c>
      <c r="BD4297" s="141">
        <v>1.3145000000000007</v>
      </c>
      <c r="BE4297" s="141">
        <v>1.2827500000000007</v>
      </c>
      <c r="BF4297" s="141">
        <v>1.2510000000000008</v>
      </c>
      <c r="BG4297" s="141">
        <v>1.2192500000000008</v>
      </c>
      <c r="BH4297" s="141">
        <v>1.1875000000000009</v>
      </c>
      <c r="BI4297" s="141">
        <v>1.1557500000000009</v>
      </c>
      <c r="BJ4297" s="141">
        <v>1.124000000000001</v>
      </c>
      <c r="BK4297" s="141">
        <v>1.0922500000000011</v>
      </c>
      <c r="BL4297" s="141">
        <v>1.0605000000000011</v>
      </c>
      <c r="BM4297" s="141">
        <v>1.0287500000000012</v>
      </c>
      <c r="BN4297" s="141">
        <v>0.99700000000000122</v>
      </c>
      <c r="BO4297" s="141">
        <v>0.96525000000000127</v>
      </c>
      <c r="BP4297" s="141">
        <v>0.93350000000000133</v>
      </c>
    </row>
    <row r="4298" spans="4:68">
      <c r="D4298" s="174" t="s">
        <v>13057</v>
      </c>
      <c r="E4298" s="175">
        <v>622249.94999999995</v>
      </c>
      <c r="F4298" s="174"/>
      <c r="G4298" s="174" t="s">
        <v>3169</v>
      </c>
      <c r="H4298" s="174" t="s">
        <v>3416</v>
      </c>
      <c r="I4298" s="174" t="s">
        <v>13058</v>
      </c>
      <c r="J4298" s="174" t="s">
        <v>13059</v>
      </c>
      <c r="K4298" s="174"/>
      <c r="L4298" s="174" t="s">
        <v>10797</v>
      </c>
      <c r="M4298" s="174" t="s">
        <v>13060</v>
      </c>
      <c r="N4298" s="176">
        <v>600</v>
      </c>
      <c r="O4298" s="174" t="s">
        <v>3407</v>
      </c>
      <c r="P4298" s="177">
        <v>36368</v>
      </c>
      <c r="Q4298" s="176">
        <v>167</v>
      </c>
      <c r="R4298" s="175">
        <v>173192.78</v>
      </c>
      <c r="S4298" s="175">
        <v>449057.17</v>
      </c>
      <c r="T4298" s="178">
        <v>0</v>
      </c>
      <c r="U4298" s="96">
        <v>14</v>
      </c>
      <c r="V4298" s="38" t="s">
        <v>124</v>
      </c>
      <c r="W4298" s="38"/>
      <c r="X4298" s="137">
        <v>12444.999</v>
      </c>
      <c r="Y4298" s="138">
        <v>54631</v>
      </c>
      <c r="Z4298" s="179">
        <v>36.083333333333336</v>
      </c>
      <c r="AA4298" s="139">
        <v>2050</v>
      </c>
      <c r="AB4298" s="131"/>
      <c r="AC4298" s="38"/>
      <c r="AD4298" s="140">
        <v>449057.17</v>
      </c>
      <c r="AE4298" s="141">
        <v>436612.17099999997</v>
      </c>
      <c r="AF4298" s="141">
        <v>424167.17199999996</v>
      </c>
      <c r="AG4298" s="141">
        <v>411722.17299999995</v>
      </c>
      <c r="AH4298" s="141">
        <v>399277.17399999994</v>
      </c>
      <c r="AI4298" s="141">
        <v>386832.17499999993</v>
      </c>
      <c r="AJ4298" s="141">
        <v>374387.17599999992</v>
      </c>
      <c r="AK4298" s="141">
        <v>361942.17699999991</v>
      </c>
      <c r="AL4298" s="141">
        <v>349497.1779999999</v>
      </c>
      <c r="AM4298" s="141">
        <v>337052.17899999989</v>
      </c>
      <c r="AN4298" s="141">
        <v>324607.17999999988</v>
      </c>
      <c r="AO4298" s="141">
        <v>312162.18099999987</v>
      </c>
      <c r="AP4298" s="141">
        <v>299717.18199999986</v>
      </c>
      <c r="AQ4298" s="141">
        <v>287272.18299999984</v>
      </c>
      <c r="AR4298" s="141">
        <v>274827.18399999983</v>
      </c>
      <c r="AS4298" s="141">
        <v>262382.18499999982</v>
      </c>
      <c r="AT4298" s="141">
        <v>249937.18599999981</v>
      </c>
      <c r="AU4298" s="141">
        <v>237492.1869999998</v>
      </c>
      <c r="AV4298" s="141">
        <v>225047.18799999979</v>
      </c>
      <c r="AW4298" s="141">
        <v>212602.18899999978</v>
      </c>
      <c r="AX4298" s="141">
        <v>200157.18999999977</v>
      </c>
      <c r="AY4298" s="141">
        <v>187712.19099999976</v>
      </c>
      <c r="AZ4298" s="141">
        <v>175267.19199999975</v>
      </c>
      <c r="BA4298" s="141">
        <v>162822.19299999974</v>
      </c>
      <c r="BB4298" s="141">
        <v>150377.19399999973</v>
      </c>
      <c r="BC4298" s="141">
        <v>137932.19499999972</v>
      </c>
      <c r="BD4298" s="141">
        <v>125487.19599999972</v>
      </c>
      <c r="BE4298" s="141">
        <v>113042.19699999972</v>
      </c>
      <c r="BF4298" s="141">
        <v>100597.19799999973</v>
      </c>
      <c r="BG4298" s="141">
        <v>88152.198999999731</v>
      </c>
      <c r="BH4298" s="141">
        <v>75707.199999999735</v>
      </c>
      <c r="BI4298" s="141">
        <v>63262.200999999739</v>
      </c>
      <c r="BJ4298" s="141">
        <v>50817.201999999743</v>
      </c>
      <c r="BK4298" s="141">
        <v>38372.202999999747</v>
      </c>
      <c r="BL4298" s="141">
        <v>25927.203999999747</v>
      </c>
      <c r="BM4298" s="141">
        <v>13482.204999999747</v>
      </c>
      <c r="BN4298" s="141">
        <v>1037.2059999997473</v>
      </c>
      <c r="BO4298" s="141">
        <v>0</v>
      </c>
      <c r="BP4298" s="141">
        <v>0</v>
      </c>
    </row>
    <row r="4299" spans="4:68">
      <c r="D4299" s="174" t="s">
        <v>13061</v>
      </c>
      <c r="E4299" s="175">
        <v>40272.39</v>
      </c>
      <c r="F4299" s="174"/>
      <c r="G4299" s="174" t="s">
        <v>3169</v>
      </c>
      <c r="H4299" s="174" t="s">
        <v>13062</v>
      </c>
      <c r="I4299" s="174" t="s">
        <v>2818</v>
      </c>
      <c r="J4299" s="174" t="s">
        <v>13063</v>
      </c>
      <c r="K4299" s="174"/>
      <c r="L4299" s="174" t="s">
        <v>13064</v>
      </c>
      <c r="M4299" s="174" t="s">
        <v>13065</v>
      </c>
      <c r="N4299" s="176">
        <v>600</v>
      </c>
      <c r="O4299" s="174" t="s">
        <v>3407</v>
      </c>
      <c r="P4299" s="177">
        <v>37256</v>
      </c>
      <c r="Q4299" s="176">
        <v>138</v>
      </c>
      <c r="R4299" s="175">
        <v>9262.56</v>
      </c>
      <c r="S4299" s="175">
        <v>31009.83</v>
      </c>
      <c r="T4299" s="178">
        <v>0</v>
      </c>
      <c r="U4299" s="96">
        <v>14</v>
      </c>
      <c r="V4299" s="38" t="s">
        <v>124</v>
      </c>
      <c r="W4299" s="38"/>
      <c r="X4299" s="137">
        <v>805.44779999999992</v>
      </c>
      <c r="Y4299" s="138">
        <v>55518</v>
      </c>
      <c r="Z4299" s="179">
        <v>38.5</v>
      </c>
      <c r="AA4299" s="139">
        <v>2052</v>
      </c>
      <c r="AB4299" s="131"/>
      <c r="AC4299" s="38"/>
      <c r="AD4299" s="140">
        <v>31009.83</v>
      </c>
      <c r="AE4299" s="141">
        <v>30204.3822</v>
      </c>
      <c r="AF4299" s="141">
        <v>29398.934399999998</v>
      </c>
      <c r="AG4299" s="141">
        <v>28593.486599999997</v>
      </c>
      <c r="AH4299" s="141">
        <v>27788.038799999995</v>
      </c>
      <c r="AI4299" s="141">
        <v>26982.590999999993</v>
      </c>
      <c r="AJ4299" s="141">
        <v>26177.143199999991</v>
      </c>
      <c r="AK4299" s="141">
        <v>25371.69539999999</v>
      </c>
      <c r="AL4299" s="141">
        <v>24566.247599999988</v>
      </c>
      <c r="AM4299" s="141">
        <v>23760.799799999986</v>
      </c>
      <c r="AN4299" s="141">
        <v>22955.351999999984</v>
      </c>
      <c r="AO4299" s="141">
        <v>22149.904199999983</v>
      </c>
      <c r="AP4299" s="141">
        <v>21344.456399999981</v>
      </c>
      <c r="AQ4299" s="141">
        <v>20539.008599999979</v>
      </c>
      <c r="AR4299" s="141">
        <v>19733.560799999977</v>
      </c>
      <c r="AS4299" s="141">
        <v>18928.112999999976</v>
      </c>
      <c r="AT4299" s="141">
        <v>18122.665199999974</v>
      </c>
      <c r="AU4299" s="141">
        <v>17317.217399999972</v>
      </c>
      <c r="AV4299" s="141">
        <v>16511.769599999971</v>
      </c>
      <c r="AW4299" s="141">
        <v>15706.321799999971</v>
      </c>
      <c r="AX4299" s="141">
        <v>14900.873999999971</v>
      </c>
      <c r="AY4299" s="141">
        <v>14095.426199999971</v>
      </c>
      <c r="AZ4299" s="141">
        <v>13289.978399999971</v>
      </c>
      <c r="BA4299" s="141">
        <v>12484.530599999971</v>
      </c>
      <c r="BB4299" s="141">
        <v>11679.082799999971</v>
      </c>
      <c r="BC4299" s="141">
        <v>10873.634999999971</v>
      </c>
      <c r="BD4299" s="141">
        <v>10068.187199999971</v>
      </c>
      <c r="BE4299" s="141">
        <v>9262.7393999999713</v>
      </c>
      <c r="BF4299" s="141">
        <v>8457.2915999999714</v>
      </c>
      <c r="BG4299" s="141">
        <v>7651.8437999999715</v>
      </c>
      <c r="BH4299" s="141">
        <v>6846.3959999999715</v>
      </c>
      <c r="BI4299" s="141">
        <v>6040.9481999999716</v>
      </c>
      <c r="BJ4299" s="141">
        <v>5235.5003999999717</v>
      </c>
      <c r="BK4299" s="141">
        <v>4430.0525999999718</v>
      </c>
      <c r="BL4299" s="141">
        <v>3624.6047999999719</v>
      </c>
      <c r="BM4299" s="141">
        <v>2819.156999999972</v>
      </c>
      <c r="BN4299" s="141">
        <v>2013.709199999972</v>
      </c>
      <c r="BO4299" s="141">
        <v>1208.2613999999721</v>
      </c>
      <c r="BP4299" s="141">
        <v>402.81359999997221</v>
      </c>
    </row>
    <row r="4300" spans="4:68">
      <c r="D4300" s="174" t="s">
        <v>13066</v>
      </c>
      <c r="E4300" s="176">
        <v>4898000</v>
      </c>
      <c r="F4300" s="174"/>
      <c r="G4300" s="174" t="s">
        <v>296</v>
      </c>
      <c r="H4300" s="174" t="s">
        <v>191</v>
      </c>
      <c r="I4300" s="174" t="s">
        <v>13067</v>
      </c>
      <c r="J4300" s="174" t="s">
        <v>13068</v>
      </c>
      <c r="K4300" s="174"/>
      <c r="L4300" s="174" t="s">
        <v>191</v>
      </c>
      <c r="M4300" s="174" t="s">
        <v>13069</v>
      </c>
      <c r="N4300" s="176">
        <v>960</v>
      </c>
      <c r="O4300" s="174" t="s">
        <v>3407</v>
      </c>
      <c r="P4300" s="177">
        <v>39752</v>
      </c>
      <c r="Q4300" s="176">
        <v>56</v>
      </c>
      <c r="R4300" s="175">
        <v>285716.65999999997</v>
      </c>
      <c r="S4300" s="175">
        <v>4612283.34</v>
      </c>
      <c r="T4300" s="178">
        <v>0</v>
      </c>
      <c r="U4300" s="96">
        <v>6</v>
      </c>
      <c r="V4300" s="38" t="s">
        <v>116</v>
      </c>
      <c r="W4300" s="38"/>
      <c r="X4300" s="137">
        <v>61225</v>
      </c>
      <c r="Y4300" s="138">
        <v>68972</v>
      </c>
      <c r="Z4300" s="179">
        <v>75.333333333333329</v>
      </c>
      <c r="AA4300" s="139">
        <v>2089</v>
      </c>
      <c r="AB4300" s="131"/>
      <c r="AC4300" s="38"/>
      <c r="AD4300" s="140">
        <v>4612283.34</v>
      </c>
      <c r="AE4300" s="141">
        <v>4551058.34</v>
      </c>
      <c r="AF4300" s="141">
        <v>4489833.34</v>
      </c>
      <c r="AG4300" s="141">
        <v>4428608.34</v>
      </c>
      <c r="AH4300" s="141">
        <v>4367383.34</v>
      </c>
      <c r="AI4300" s="141">
        <v>4306158.34</v>
      </c>
      <c r="AJ4300" s="141">
        <v>4244933.34</v>
      </c>
      <c r="AK4300" s="141">
        <v>4183708.34</v>
      </c>
      <c r="AL4300" s="141">
        <v>4122483.34</v>
      </c>
      <c r="AM4300" s="141">
        <v>4061258.34</v>
      </c>
      <c r="AN4300" s="141">
        <v>4000033.34</v>
      </c>
      <c r="AO4300" s="141">
        <v>3938808.34</v>
      </c>
      <c r="AP4300" s="141">
        <v>3877583.34</v>
      </c>
      <c r="AQ4300" s="141">
        <v>3816358.34</v>
      </c>
      <c r="AR4300" s="141">
        <v>3755133.34</v>
      </c>
      <c r="AS4300" s="141">
        <v>3693908.34</v>
      </c>
      <c r="AT4300" s="141">
        <v>3632683.34</v>
      </c>
      <c r="AU4300" s="141">
        <v>3571458.34</v>
      </c>
      <c r="AV4300" s="141">
        <v>3510233.34</v>
      </c>
      <c r="AW4300" s="141">
        <v>3449008.34</v>
      </c>
      <c r="AX4300" s="141">
        <v>3387783.34</v>
      </c>
      <c r="AY4300" s="141">
        <v>3326558.34</v>
      </c>
      <c r="AZ4300" s="141">
        <v>3265333.34</v>
      </c>
      <c r="BA4300" s="141">
        <v>3204108.34</v>
      </c>
      <c r="BB4300" s="141">
        <v>3142883.34</v>
      </c>
      <c r="BC4300" s="141">
        <v>3081658.34</v>
      </c>
      <c r="BD4300" s="141">
        <v>3020433.34</v>
      </c>
      <c r="BE4300" s="141">
        <v>2959208.34</v>
      </c>
      <c r="BF4300" s="141">
        <v>2897983.34</v>
      </c>
      <c r="BG4300" s="141">
        <v>2836758.34</v>
      </c>
      <c r="BH4300" s="141">
        <v>2775533.34</v>
      </c>
      <c r="BI4300" s="141">
        <v>2714308.34</v>
      </c>
      <c r="BJ4300" s="141">
        <v>2653083.34</v>
      </c>
      <c r="BK4300" s="141">
        <v>2591858.34</v>
      </c>
      <c r="BL4300" s="141">
        <v>2530633.34</v>
      </c>
      <c r="BM4300" s="141">
        <v>2469408.34</v>
      </c>
      <c r="BN4300" s="141">
        <v>2408183.34</v>
      </c>
      <c r="BO4300" s="141">
        <v>2346958.34</v>
      </c>
      <c r="BP4300" s="141">
        <v>2285733.34</v>
      </c>
    </row>
    <row r="4301" spans="4:68">
      <c r="D4301" s="174" t="s">
        <v>13070</v>
      </c>
      <c r="E4301" s="175">
        <v>6494883.3799999999</v>
      </c>
      <c r="F4301" s="174"/>
      <c r="G4301" s="174" t="s">
        <v>12438</v>
      </c>
      <c r="H4301" s="174" t="s">
        <v>169</v>
      </c>
      <c r="I4301" s="174" t="s">
        <v>13071</v>
      </c>
      <c r="J4301" s="174" t="s">
        <v>13072</v>
      </c>
      <c r="K4301" s="174"/>
      <c r="L4301" s="174" t="s">
        <v>13073</v>
      </c>
      <c r="M4301" s="174" t="s">
        <v>13074</v>
      </c>
      <c r="N4301" s="176">
        <v>960</v>
      </c>
      <c r="O4301" s="174" t="s">
        <v>3407</v>
      </c>
      <c r="P4301" s="177">
        <v>39448</v>
      </c>
      <c r="Q4301" s="176">
        <v>66</v>
      </c>
      <c r="R4301" s="175">
        <v>439757.71</v>
      </c>
      <c r="S4301" s="175">
        <v>6055125.6699999999</v>
      </c>
      <c r="T4301" s="178">
        <v>0</v>
      </c>
      <c r="U4301" s="96">
        <v>2</v>
      </c>
      <c r="V4301" s="38" t="s">
        <v>112</v>
      </c>
      <c r="W4301" s="38"/>
      <c r="X4301" s="137">
        <v>81186.042249999999</v>
      </c>
      <c r="Y4301" s="138">
        <v>68668</v>
      </c>
      <c r="Z4301" s="179">
        <v>74.5</v>
      </c>
      <c r="AA4301" s="139">
        <v>2088</v>
      </c>
      <c r="AB4301" s="131"/>
      <c r="AC4301" s="38"/>
      <c r="AD4301" s="140">
        <v>6055125.6699999999</v>
      </c>
      <c r="AE4301" s="141">
        <v>5973939.62775</v>
      </c>
      <c r="AF4301" s="141">
        <v>5892753.5855</v>
      </c>
      <c r="AG4301" s="141">
        <v>5811567.5432500001</v>
      </c>
      <c r="AH4301" s="141">
        <v>5730381.5010000002</v>
      </c>
      <c r="AI4301" s="141">
        <v>5649195.4587500002</v>
      </c>
      <c r="AJ4301" s="141">
        <v>5568009.4165000003</v>
      </c>
      <c r="AK4301" s="141">
        <v>5486823.3742500003</v>
      </c>
      <c r="AL4301" s="141">
        <v>5405637.3320000004</v>
      </c>
      <c r="AM4301" s="141">
        <v>5324451.2897500005</v>
      </c>
      <c r="AN4301" s="141">
        <v>5243265.2475000005</v>
      </c>
      <c r="AO4301" s="141">
        <v>5162079.2052500006</v>
      </c>
      <c r="AP4301" s="141">
        <v>5080893.1630000006</v>
      </c>
      <c r="AQ4301" s="141">
        <v>4999707.1207500007</v>
      </c>
      <c r="AR4301" s="141">
        <v>4918521.0785000008</v>
      </c>
      <c r="AS4301" s="141">
        <v>4837335.0362500008</v>
      </c>
      <c r="AT4301" s="141">
        <v>4756148.9940000009</v>
      </c>
      <c r="AU4301" s="141">
        <v>4674962.9517500009</v>
      </c>
      <c r="AV4301" s="141">
        <v>4593776.909500001</v>
      </c>
      <c r="AW4301" s="141">
        <v>4512590.8672500011</v>
      </c>
      <c r="AX4301" s="141">
        <v>4431404.8250000011</v>
      </c>
      <c r="AY4301" s="141">
        <v>4350218.7827500012</v>
      </c>
      <c r="AZ4301" s="141">
        <v>4269032.7405000012</v>
      </c>
      <c r="BA4301" s="141">
        <v>4187846.6982500013</v>
      </c>
      <c r="BB4301" s="141">
        <v>4106660.6560000014</v>
      </c>
      <c r="BC4301" s="141">
        <v>4025474.6137500014</v>
      </c>
      <c r="BD4301" s="141">
        <v>3944288.5715000015</v>
      </c>
      <c r="BE4301" s="141">
        <v>3863102.5292500015</v>
      </c>
      <c r="BF4301" s="141">
        <v>3781916.4870000016</v>
      </c>
      <c r="BG4301" s="141">
        <v>3700730.4447500017</v>
      </c>
      <c r="BH4301" s="141">
        <v>3619544.4025000017</v>
      </c>
      <c r="BI4301" s="141">
        <v>3538358.3602500018</v>
      </c>
      <c r="BJ4301" s="141">
        <v>3457172.3180000018</v>
      </c>
      <c r="BK4301" s="141">
        <v>3375986.2757500019</v>
      </c>
      <c r="BL4301" s="141">
        <v>3294800.233500002</v>
      </c>
      <c r="BM4301" s="141">
        <v>3213614.191250002</v>
      </c>
      <c r="BN4301" s="141">
        <v>3132428.1490000021</v>
      </c>
      <c r="BO4301" s="141">
        <v>3051242.1067500021</v>
      </c>
      <c r="BP4301" s="141">
        <v>2970056.0645000022</v>
      </c>
    </row>
    <row r="4302" spans="4:68">
      <c r="D4302" s="174" t="s">
        <v>13075</v>
      </c>
      <c r="E4302" s="175">
        <v>6686114.29</v>
      </c>
      <c r="F4302" s="174"/>
      <c r="G4302" s="174" t="s">
        <v>1308</v>
      </c>
      <c r="H4302" s="174" t="s">
        <v>174</v>
      </c>
      <c r="I4302" s="174" t="s">
        <v>2822</v>
      </c>
      <c r="J4302" s="174" t="s">
        <v>13076</v>
      </c>
      <c r="K4302" s="174"/>
      <c r="L4302" s="174" t="s">
        <v>4377</v>
      </c>
      <c r="M4302" s="174" t="s">
        <v>12718</v>
      </c>
      <c r="N4302" s="176">
        <v>960</v>
      </c>
      <c r="O4302" s="174" t="s">
        <v>3407</v>
      </c>
      <c r="P4302" s="177">
        <v>40086</v>
      </c>
      <c r="Q4302" s="176">
        <v>45</v>
      </c>
      <c r="R4302" s="175">
        <v>313411.58</v>
      </c>
      <c r="S4302" s="175">
        <v>6372702.71</v>
      </c>
      <c r="T4302" s="178">
        <v>0</v>
      </c>
      <c r="U4302" s="96">
        <v>5</v>
      </c>
      <c r="V4302" s="38" t="s">
        <v>115</v>
      </c>
      <c r="W4302" s="38"/>
      <c r="X4302" s="137">
        <v>83576.428625</v>
      </c>
      <c r="Y4302" s="138">
        <v>69306</v>
      </c>
      <c r="Z4302" s="179">
        <v>76.25</v>
      </c>
      <c r="AA4302" s="139">
        <v>2090</v>
      </c>
      <c r="AB4302" s="131"/>
      <c r="AC4302" s="38"/>
      <c r="AD4302" s="140">
        <v>6372702.71</v>
      </c>
      <c r="AE4302" s="141">
        <v>6289126.2813750003</v>
      </c>
      <c r="AF4302" s="141">
        <v>6205549.8527500005</v>
      </c>
      <c r="AG4302" s="141">
        <v>6121973.4241250008</v>
      </c>
      <c r="AH4302" s="141">
        <v>6038396.9955000011</v>
      </c>
      <c r="AI4302" s="141">
        <v>5954820.5668750014</v>
      </c>
      <c r="AJ4302" s="141">
        <v>5871244.1382500017</v>
      </c>
      <c r="AK4302" s="141">
        <v>5787667.709625002</v>
      </c>
      <c r="AL4302" s="141">
        <v>5704091.2810000023</v>
      </c>
      <c r="AM4302" s="141">
        <v>5620514.8523750026</v>
      </c>
      <c r="AN4302" s="141">
        <v>5536938.4237500029</v>
      </c>
      <c r="AO4302" s="141">
        <v>5453361.9951250032</v>
      </c>
      <c r="AP4302" s="141">
        <v>5369785.5665000034</v>
      </c>
      <c r="AQ4302" s="141">
        <v>5286209.1378750037</v>
      </c>
      <c r="AR4302" s="141">
        <v>5202632.709250004</v>
      </c>
      <c r="AS4302" s="141">
        <v>5119056.2806250043</v>
      </c>
      <c r="AT4302" s="141">
        <v>5035479.8520000046</v>
      </c>
      <c r="AU4302" s="141">
        <v>4951903.4233750049</v>
      </c>
      <c r="AV4302" s="141">
        <v>4868326.9947500052</v>
      </c>
      <c r="AW4302" s="141">
        <v>4784750.5661250055</v>
      </c>
      <c r="AX4302" s="141">
        <v>4701174.1375000058</v>
      </c>
      <c r="AY4302" s="141">
        <v>4617597.7088750061</v>
      </c>
      <c r="AZ4302" s="141">
        <v>4534021.2802500064</v>
      </c>
      <c r="BA4302" s="141">
        <v>4450444.8516250066</v>
      </c>
      <c r="BB4302" s="141">
        <v>4366868.4230000069</v>
      </c>
      <c r="BC4302" s="141">
        <v>4283291.9943750072</v>
      </c>
      <c r="BD4302" s="141">
        <v>4199715.5657500075</v>
      </c>
      <c r="BE4302" s="141">
        <v>4116139.1371250073</v>
      </c>
      <c r="BF4302" s="141">
        <v>4032562.7085000072</v>
      </c>
      <c r="BG4302" s="141">
        <v>3948986.279875007</v>
      </c>
      <c r="BH4302" s="141">
        <v>3865409.8512500068</v>
      </c>
      <c r="BI4302" s="141">
        <v>3781833.4226250066</v>
      </c>
      <c r="BJ4302" s="141">
        <v>3698256.9940000065</v>
      </c>
      <c r="BK4302" s="141">
        <v>3614680.5653750063</v>
      </c>
      <c r="BL4302" s="141">
        <v>3531104.1367500061</v>
      </c>
      <c r="BM4302" s="141">
        <v>3447527.7081250059</v>
      </c>
      <c r="BN4302" s="141">
        <v>3363951.2795000058</v>
      </c>
      <c r="BO4302" s="141">
        <v>3280374.8508750056</v>
      </c>
      <c r="BP4302" s="141">
        <v>3196798.4222500054</v>
      </c>
    </row>
    <row r="4303" spans="4:68">
      <c r="D4303" s="174" t="s">
        <v>13077</v>
      </c>
      <c r="E4303" s="175">
        <v>16005079.66</v>
      </c>
      <c r="F4303" s="174"/>
      <c r="G4303" s="174" t="s">
        <v>1308</v>
      </c>
      <c r="H4303" s="174" t="s">
        <v>174</v>
      </c>
      <c r="I4303" s="174" t="s">
        <v>1313</v>
      </c>
      <c r="J4303" s="174" t="s">
        <v>13078</v>
      </c>
      <c r="K4303" s="174"/>
      <c r="L4303" s="174" t="s">
        <v>4377</v>
      </c>
      <c r="M4303" s="174" t="s">
        <v>12718</v>
      </c>
      <c r="N4303" s="176">
        <v>960</v>
      </c>
      <c r="O4303" s="174" t="s">
        <v>3407</v>
      </c>
      <c r="P4303" s="177">
        <v>40086</v>
      </c>
      <c r="Q4303" s="176">
        <v>45</v>
      </c>
      <c r="R4303" s="175">
        <v>750238.14</v>
      </c>
      <c r="S4303" s="175">
        <v>15254841.52</v>
      </c>
      <c r="T4303" s="178">
        <v>0</v>
      </c>
      <c r="U4303" s="96">
        <v>5</v>
      </c>
      <c r="V4303" s="38" t="s">
        <v>115</v>
      </c>
      <c r="W4303" s="38"/>
      <c r="X4303" s="137">
        <v>200063.49575</v>
      </c>
      <c r="Y4303" s="138">
        <v>69306</v>
      </c>
      <c r="Z4303" s="179">
        <v>76.25</v>
      </c>
      <c r="AA4303" s="139">
        <v>2090</v>
      </c>
      <c r="AB4303" s="131"/>
      <c r="AC4303" s="38"/>
      <c r="AD4303" s="140">
        <v>15254841.52</v>
      </c>
      <c r="AE4303" s="141">
        <v>15054778.024249999</v>
      </c>
      <c r="AF4303" s="141">
        <v>14854714.528499998</v>
      </c>
      <c r="AG4303" s="141">
        <v>14654651.032749997</v>
      </c>
      <c r="AH4303" s="141">
        <v>14454587.536999997</v>
      </c>
      <c r="AI4303" s="141">
        <v>14254524.041249996</v>
      </c>
      <c r="AJ4303" s="141">
        <v>14054460.545499995</v>
      </c>
      <c r="AK4303" s="141">
        <v>13854397.049749995</v>
      </c>
      <c r="AL4303" s="141">
        <v>13654333.553999994</v>
      </c>
      <c r="AM4303" s="141">
        <v>13454270.058249993</v>
      </c>
      <c r="AN4303" s="141">
        <v>13254206.562499993</v>
      </c>
      <c r="AO4303" s="141">
        <v>13054143.066749992</v>
      </c>
      <c r="AP4303" s="141">
        <v>12854079.570999991</v>
      </c>
      <c r="AQ4303" s="141">
        <v>12654016.07524999</v>
      </c>
      <c r="AR4303" s="141">
        <v>12453952.57949999</v>
      </c>
      <c r="AS4303" s="141">
        <v>12253889.083749989</v>
      </c>
      <c r="AT4303" s="141">
        <v>12053825.587999988</v>
      </c>
      <c r="AU4303" s="141">
        <v>11853762.092249988</v>
      </c>
      <c r="AV4303" s="141">
        <v>11653698.596499987</v>
      </c>
      <c r="AW4303" s="141">
        <v>11453635.100749986</v>
      </c>
      <c r="AX4303" s="141">
        <v>11253571.604999986</v>
      </c>
      <c r="AY4303" s="141">
        <v>11053508.109249985</v>
      </c>
      <c r="AZ4303" s="141">
        <v>10853444.613499984</v>
      </c>
      <c r="BA4303" s="141">
        <v>10653381.117749983</v>
      </c>
      <c r="BB4303" s="141">
        <v>10453317.621999983</v>
      </c>
      <c r="BC4303" s="141">
        <v>10253254.126249982</v>
      </c>
      <c r="BD4303" s="141">
        <v>10053190.630499981</v>
      </c>
      <c r="BE4303" s="141">
        <v>9853127.1347499806</v>
      </c>
      <c r="BF4303" s="141">
        <v>9653063.6389999799</v>
      </c>
      <c r="BG4303" s="141">
        <v>9453000.1432499792</v>
      </c>
      <c r="BH4303" s="141">
        <v>9252936.6474999785</v>
      </c>
      <c r="BI4303" s="141">
        <v>9052873.1517499778</v>
      </c>
      <c r="BJ4303" s="141">
        <v>8852809.6559999771</v>
      </c>
      <c r="BK4303" s="141">
        <v>8652746.1602499764</v>
      </c>
      <c r="BL4303" s="141">
        <v>8452682.6644999757</v>
      </c>
      <c r="BM4303" s="141">
        <v>8252619.168749976</v>
      </c>
      <c r="BN4303" s="141">
        <v>8052555.6729999762</v>
      </c>
      <c r="BO4303" s="141">
        <v>7852492.1772499764</v>
      </c>
      <c r="BP4303" s="141">
        <v>7652428.6814999767</v>
      </c>
    </row>
    <row r="4304" spans="4:68">
      <c r="D4304" s="174" t="s">
        <v>13079</v>
      </c>
      <c r="E4304" s="175">
        <v>8032928.3200000003</v>
      </c>
      <c r="F4304" s="174"/>
      <c r="G4304" s="174" t="s">
        <v>12189</v>
      </c>
      <c r="H4304" s="174" t="s">
        <v>172</v>
      </c>
      <c r="I4304" s="174" t="s">
        <v>13080</v>
      </c>
      <c r="J4304" s="174" t="s">
        <v>12960</v>
      </c>
      <c r="K4304" s="174"/>
      <c r="L4304" s="174" t="s">
        <v>172</v>
      </c>
      <c r="M4304" s="174" t="s">
        <v>12191</v>
      </c>
      <c r="N4304" s="176">
        <v>960</v>
      </c>
      <c r="O4304" s="174" t="s">
        <v>3407</v>
      </c>
      <c r="P4304" s="177">
        <v>38169</v>
      </c>
      <c r="Q4304" s="176">
        <v>108</v>
      </c>
      <c r="R4304" s="175">
        <v>895336.77</v>
      </c>
      <c r="S4304" s="175">
        <v>7137591.5499999998</v>
      </c>
      <c r="T4304" s="178">
        <v>0</v>
      </c>
      <c r="U4304" s="96">
        <v>16</v>
      </c>
      <c r="V4304" s="38" t="s">
        <v>126</v>
      </c>
      <c r="W4304" s="38"/>
      <c r="X4304" s="137">
        <v>100411.60399999999</v>
      </c>
      <c r="Y4304" s="138">
        <v>67389</v>
      </c>
      <c r="Z4304" s="179">
        <v>71</v>
      </c>
      <c r="AA4304" s="139">
        <v>2084</v>
      </c>
      <c r="AB4304" s="131"/>
      <c r="AC4304" s="38"/>
      <c r="AD4304" s="140">
        <v>7137591.5499999998</v>
      </c>
      <c r="AE4304" s="141">
        <v>7037179.9459999995</v>
      </c>
      <c r="AF4304" s="141">
        <v>6936768.3419999992</v>
      </c>
      <c r="AG4304" s="141">
        <v>6836356.737999999</v>
      </c>
      <c r="AH4304" s="141">
        <v>6735945.1339999987</v>
      </c>
      <c r="AI4304" s="141">
        <v>6635533.5299999984</v>
      </c>
      <c r="AJ4304" s="141">
        <v>6535121.9259999981</v>
      </c>
      <c r="AK4304" s="141">
        <v>6434710.3219999978</v>
      </c>
      <c r="AL4304" s="141">
        <v>6334298.7179999975</v>
      </c>
      <c r="AM4304" s="141">
        <v>6233887.1139999973</v>
      </c>
      <c r="AN4304" s="141">
        <v>6133475.509999997</v>
      </c>
      <c r="AO4304" s="141">
        <v>6033063.9059999967</v>
      </c>
      <c r="AP4304" s="141">
        <v>5932652.3019999964</v>
      </c>
      <c r="AQ4304" s="141">
        <v>5832240.6979999961</v>
      </c>
      <c r="AR4304" s="141">
        <v>5731829.0939999959</v>
      </c>
      <c r="AS4304" s="141">
        <v>5631417.4899999956</v>
      </c>
      <c r="AT4304" s="141">
        <v>5531005.8859999953</v>
      </c>
      <c r="AU4304" s="141">
        <v>5430594.281999995</v>
      </c>
      <c r="AV4304" s="141">
        <v>5330182.6779999947</v>
      </c>
      <c r="AW4304" s="141">
        <v>5229771.0739999944</v>
      </c>
      <c r="AX4304" s="141">
        <v>5129359.4699999942</v>
      </c>
      <c r="AY4304" s="141">
        <v>5028947.8659999939</v>
      </c>
      <c r="AZ4304" s="141">
        <v>4928536.2619999936</v>
      </c>
      <c r="BA4304" s="141">
        <v>4828124.6579999933</v>
      </c>
      <c r="BB4304" s="141">
        <v>4727713.053999993</v>
      </c>
      <c r="BC4304" s="141">
        <v>4627301.4499999927</v>
      </c>
      <c r="BD4304" s="141">
        <v>4526889.8459999925</v>
      </c>
      <c r="BE4304" s="141">
        <v>4426478.2419999922</v>
      </c>
      <c r="BF4304" s="141">
        <v>4326066.6379999919</v>
      </c>
      <c r="BG4304" s="141">
        <v>4225655.0339999916</v>
      </c>
      <c r="BH4304" s="141">
        <v>4125243.4299999918</v>
      </c>
      <c r="BI4304" s="141">
        <v>4024831.825999992</v>
      </c>
      <c r="BJ4304" s="141">
        <v>3924420.2219999922</v>
      </c>
      <c r="BK4304" s="141">
        <v>3824008.6179999923</v>
      </c>
      <c r="BL4304" s="141">
        <v>3723597.0139999925</v>
      </c>
      <c r="BM4304" s="141">
        <v>3623185.4099999927</v>
      </c>
      <c r="BN4304" s="141">
        <v>3522773.8059999929</v>
      </c>
      <c r="BO4304" s="141">
        <v>3422362.2019999931</v>
      </c>
      <c r="BP4304" s="141">
        <v>3321950.5979999932</v>
      </c>
    </row>
    <row r="4305" spans="4:68">
      <c r="D4305" s="174" t="s">
        <v>13081</v>
      </c>
      <c r="E4305" s="175">
        <v>121421558.89</v>
      </c>
      <c r="F4305" s="174"/>
      <c r="G4305" s="174" t="s">
        <v>1308</v>
      </c>
      <c r="H4305" s="174" t="s">
        <v>174</v>
      </c>
      <c r="I4305" s="174" t="s">
        <v>2826</v>
      </c>
      <c r="J4305" s="174" t="s">
        <v>2827</v>
      </c>
      <c r="K4305" s="174"/>
      <c r="L4305" s="174" t="s">
        <v>4377</v>
      </c>
      <c r="M4305" s="174" t="s">
        <v>12718</v>
      </c>
      <c r="N4305" s="176">
        <v>960</v>
      </c>
      <c r="O4305" s="174" t="s">
        <v>3407</v>
      </c>
      <c r="P4305" s="177">
        <v>40086</v>
      </c>
      <c r="Q4305" s="176">
        <v>45</v>
      </c>
      <c r="R4305" s="175">
        <v>5691635.5499999998</v>
      </c>
      <c r="S4305" s="175">
        <v>115729923.34</v>
      </c>
      <c r="T4305" s="178">
        <v>0</v>
      </c>
      <c r="U4305" s="96">
        <v>5</v>
      </c>
      <c r="V4305" s="38" t="s">
        <v>115</v>
      </c>
      <c r="W4305" s="38"/>
      <c r="X4305" s="137">
        <v>1517769.4861250001</v>
      </c>
      <c r="Y4305" s="138">
        <v>69306</v>
      </c>
      <c r="Z4305" s="179">
        <v>76.25</v>
      </c>
      <c r="AA4305" s="139">
        <v>2090</v>
      </c>
      <c r="AB4305" s="131"/>
      <c r="AC4305" s="38"/>
      <c r="AD4305" s="140">
        <v>115729923.34</v>
      </c>
      <c r="AE4305" s="141">
        <v>114212153.853875</v>
      </c>
      <c r="AF4305" s="141">
        <v>112694384.36774999</v>
      </c>
      <c r="AG4305" s="141">
        <v>111176614.88162498</v>
      </c>
      <c r="AH4305" s="141">
        <v>109658845.39549997</v>
      </c>
      <c r="AI4305" s="141">
        <v>108141075.90937497</v>
      </c>
      <c r="AJ4305" s="141">
        <v>106623306.42324996</v>
      </c>
      <c r="AK4305" s="141">
        <v>105105536.93712495</v>
      </c>
      <c r="AL4305" s="141">
        <v>103587767.45099995</v>
      </c>
      <c r="AM4305" s="141">
        <v>102069997.96487494</v>
      </c>
      <c r="AN4305" s="141">
        <v>100552228.47874993</v>
      </c>
      <c r="AO4305" s="141">
        <v>99034458.992624924</v>
      </c>
      <c r="AP4305" s="141">
        <v>97516689.506499916</v>
      </c>
      <c r="AQ4305" s="141">
        <v>95998920.020374909</v>
      </c>
      <c r="AR4305" s="141">
        <v>94481150.534249902</v>
      </c>
      <c r="AS4305" s="141">
        <v>92963381.048124894</v>
      </c>
      <c r="AT4305" s="141">
        <v>91445611.561999887</v>
      </c>
      <c r="AU4305" s="141">
        <v>89927842.07587488</v>
      </c>
      <c r="AV4305" s="141">
        <v>88410072.589749873</v>
      </c>
      <c r="AW4305" s="141">
        <v>86892303.103624865</v>
      </c>
      <c r="AX4305" s="141">
        <v>85374533.617499858</v>
      </c>
      <c r="AY4305" s="141">
        <v>83856764.131374851</v>
      </c>
      <c r="AZ4305" s="141">
        <v>82338994.645249844</v>
      </c>
      <c r="BA4305" s="141">
        <v>80821225.159124836</v>
      </c>
      <c r="BB4305" s="141">
        <v>79303455.672999829</v>
      </c>
      <c r="BC4305" s="141">
        <v>77785686.186874822</v>
      </c>
      <c r="BD4305" s="141">
        <v>76267916.700749815</v>
      </c>
      <c r="BE4305" s="141">
        <v>74750147.214624807</v>
      </c>
      <c r="BF4305" s="141">
        <v>73232377.7284998</v>
      </c>
      <c r="BG4305" s="141">
        <v>71714608.242374793</v>
      </c>
      <c r="BH4305" s="141">
        <v>70196838.756249785</v>
      </c>
      <c r="BI4305" s="141">
        <v>68679069.270124778</v>
      </c>
      <c r="BJ4305" s="141">
        <v>67161299.783999771</v>
      </c>
      <c r="BK4305" s="141">
        <v>65643530.297874771</v>
      </c>
      <c r="BL4305" s="141">
        <v>64125760.811749771</v>
      </c>
      <c r="BM4305" s="141">
        <v>62607991.325624771</v>
      </c>
      <c r="BN4305" s="141">
        <v>61090221.839499772</v>
      </c>
      <c r="BO4305" s="141">
        <v>59572452.353374772</v>
      </c>
      <c r="BP4305" s="141">
        <v>58054682.867249772</v>
      </c>
    </row>
    <row r="4306" spans="4:68">
      <c r="D4306" s="174" t="s">
        <v>13082</v>
      </c>
      <c r="E4306" s="175">
        <v>327479.14</v>
      </c>
      <c r="F4306" s="174"/>
      <c r="G4306" s="174" t="s">
        <v>1333</v>
      </c>
      <c r="H4306" s="174" t="s">
        <v>13083</v>
      </c>
      <c r="I4306" s="174" t="s">
        <v>13084</v>
      </c>
      <c r="J4306" s="174" t="s">
        <v>13085</v>
      </c>
      <c r="K4306" s="174"/>
      <c r="L4306" s="174" t="s">
        <v>179</v>
      </c>
      <c r="M4306" s="174" t="s">
        <v>7197</v>
      </c>
      <c r="N4306" s="176">
        <v>300</v>
      </c>
      <c r="O4306" s="174" t="s">
        <v>3407</v>
      </c>
      <c r="P4306" s="177">
        <v>40330</v>
      </c>
      <c r="Q4306" s="176">
        <v>37</v>
      </c>
      <c r="R4306" s="175">
        <v>39297.480000000003</v>
      </c>
      <c r="S4306" s="175">
        <v>288181.65999999997</v>
      </c>
      <c r="T4306" s="178">
        <v>0</v>
      </c>
      <c r="U4306" s="96">
        <v>8</v>
      </c>
      <c r="V4306" s="38" t="s">
        <v>118</v>
      </c>
      <c r="W4306" s="38"/>
      <c r="X4306" s="137">
        <v>13099.1656</v>
      </c>
      <c r="Y4306" s="138">
        <v>49461</v>
      </c>
      <c r="Z4306" s="179">
        <v>21.916666666666668</v>
      </c>
      <c r="AA4306" s="139">
        <v>2035</v>
      </c>
      <c r="AB4306" s="131"/>
      <c r="AC4306" s="38"/>
      <c r="AD4306" s="140">
        <v>288181.65999999997</v>
      </c>
      <c r="AE4306" s="141">
        <v>275082.49439999997</v>
      </c>
      <c r="AF4306" s="141">
        <v>261983.32879999996</v>
      </c>
      <c r="AG4306" s="141">
        <v>248884.16319999995</v>
      </c>
      <c r="AH4306" s="141">
        <v>235784.99759999994</v>
      </c>
      <c r="AI4306" s="141">
        <v>222685.83199999994</v>
      </c>
      <c r="AJ4306" s="141">
        <v>209586.66639999993</v>
      </c>
      <c r="AK4306" s="141">
        <v>196487.50079999992</v>
      </c>
      <c r="AL4306" s="141">
        <v>183388.33519999991</v>
      </c>
      <c r="AM4306" s="141">
        <v>170289.16959999991</v>
      </c>
      <c r="AN4306" s="141">
        <v>157190.0039999999</v>
      </c>
      <c r="AO4306" s="141">
        <v>144090.83839999989</v>
      </c>
      <c r="AP4306" s="141">
        <v>130991.67279999988</v>
      </c>
      <c r="AQ4306" s="141">
        <v>117892.50719999988</v>
      </c>
      <c r="AR4306" s="141">
        <v>104793.34159999987</v>
      </c>
      <c r="AS4306" s="141">
        <v>91694.175999999861</v>
      </c>
      <c r="AT4306" s="141">
        <v>78595.010399999854</v>
      </c>
      <c r="AU4306" s="141">
        <v>65495.844799999853</v>
      </c>
      <c r="AV4306" s="141">
        <v>52396.679199999853</v>
      </c>
      <c r="AW4306" s="141">
        <v>39297.513599999853</v>
      </c>
      <c r="AX4306" s="141">
        <v>26198.347999999853</v>
      </c>
      <c r="AY4306" s="141">
        <v>13099.182399999852</v>
      </c>
      <c r="AZ4306" s="141">
        <v>1.6799999852082692E-2</v>
      </c>
      <c r="BA4306" s="141">
        <v>0</v>
      </c>
      <c r="BB4306" s="141">
        <v>0</v>
      </c>
      <c r="BC4306" s="141">
        <v>0</v>
      </c>
      <c r="BD4306" s="141">
        <v>0</v>
      </c>
      <c r="BE4306" s="141">
        <v>0</v>
      </c>
      <c r="BF4306" s="141">
        <v>0</v>
      </c>
      <c r="BG4306" s="141">
        <v>0</v>
      </c>
      <c r="BH4306" s="141">
        <v>0</v>
      </c>
      <c r="BI4306" s="141">
        <v>0</v>
      </c>
      <c r="BJ4306" s="141">
        <v>0</v>
      </c>
      <c r="BK4306" s="141">
        <v>0</v>
      </c>
      <c r="BL4306" s="141">
        <v>0</v>
      </c>
      <c r="BM4306" s="141">
        <v>0</v>
      </c>
      <c r="BN4306" s="141">
        <v>0</v>
      </c>
      <c r="BO4306" s="141">
        <v>0</v>
      </c>
      <c r="BP4306" s="141">
        <v>0</v>
      </c>
    </row>
    <row r="4307" spans="4:68">
      <c r="D4307" s="174" t="s">
        <v>13086</v>
      </c>
      <c r="E4307" s="175">
        <v>5398097.7400000002</v>
      </c>
      <c r="F4307" s="174"/>
      <c r="G4307" s="174" t="s">
        <v>3165</v>
      </c>
      <c r="H4307" s="174" t="s">
        <v>182</v>
      </c>
      <c r="I4307" s="174" t="s">
        <v>2828</v>
      </c>
      <c r="J4307" s="174" t="s">
        <v>13087</v>
      </c>
      <c r="K4307" s="174"/>
      <c r="L4307" s="174" t="s">
        <v>5573</v>
      </c>
      <c r="M4307" s="174" t="s">
        <v>250</v>
      </c>
      <c r="N4307" s="176">
        <v>960</v>
      </c>
      <c r="O4307" s="174" t="s">
        <v>3407</v>
      </c>
      <c r="P4307" s="177">
        <v>36616</v>
      </c>
      <c r="Q4307" s="176">
        <v>159</v>
      </c>
      <c r="R4307" s="175">
        <v>894059.92</v>
      </c>
      <c r="S4307" s="175">
        <v>4504037.82</v>
      </c>
      <c r="T4307" s="178">
        <v>0</v>
      </c>
      <c r="U4307" s="96">
        <v>15</v>
      </c>
      <c r="V4307" s="38" t="s">
        <v>125</v>
      </c>
      <c r="W4307" s="38"/>
      <c r="X4307" s="137">
        <v>67476.221749999997</v>
      </c>
      <c r="Y4307" s="138">
        <v>65836</v>
      </c>
      <c r="Z4307" s="179">
        <v>66.75</v>
      </c>
      <c r="AA4307" s="139">
        <v>2080</v>
      </c>
      <c r="AB4307" s="131"/>
      <c r="AC4307" s="38"/>
      <c r="AD4307" s="140">
        <v>4504037.82</v>
      </c>
      <c r="AE4307" s="141">
        <v>4436561.5982500007</v>
      </c>
      <c r="AF4307" s="141">
        <v>4369085.3765000012</v>
      </c>
      <c r="AG4307" s="141">
        <v>4301609.1547500016</v>
      </c>
      <c r="AH4307" s="141">
        <v>4234132.9330000021</v>
      </c>
      <c r="AI4307" s="141">
        <v>4166656.711250002</v>
      </c>
      <c r="AJ4307" s="141">
        <v>4099180.489500002</v>
      </c>
      <c r="AK4307" s="141">
        <v>4031704.267750002</v>
      </c>
      <c r="AL4307" s="141">
        <v>3964228.046000002</v>
      </c>
      <c r="AM4307" s="141">
        <v>3896751.8242500019</v>
      </c>
      <c r="AN4307" s="141">
        <v>3829275.6025000019</v>
      </c>
      <c r="AO4307" s="141">
        <v>3761799.3807500019</v>
      </c>
      <c r="AP4307" s="141">
        <v>3694323.1590000018</v>
      </c>
      <c r="AQ4307" s="141">
        <v>3626846.9372500018</v>
      </c>
      <c r="AR4307" s="141">
        <v>3559370.7155000018</v>
      </c>
      <c r="AS4307" s="141">
        <v>3491894.4937500018</v>
      </c>
      <c r="AT4307" s="141">
        <v>3424418.2720000017</v>
      </c>
      <c r="AU4307" s="141">
        <v>3356942.0502500017</v>
      </c>
      <c r="AV4307" s="141">
        <v>3289465.8285000017</v>
      </c>
      <c r="AW4307" s="141">
        <v>3221989.6067500017</v>
      </c>
      <c r="AX4307" s="141">
        <v>3154513.3850000016</v>
      </c>
      <c r="AY4307" s="141">
        <v>3087037.1632500016</v>
      </c>
      <c r="AZ4307" s="141">
        <v>3019560.9415000016</v>
      </c>
      <c r="BA4307" s="141">
        <v>2952084.7197500016</v>
      </c>
      <c r="BB4307" s="141">
        <v>2884608.4980000015</v>
      </c>
      <c r="BC4307" s="141">
        <v>2817132.2762500015</v>
      </c>
      <c r="BD4307" s="141">
        <v>2749656.0545000015</v>
      </c>
      <c r="BE4307" s="141">
        <v>2682179.8327500015</v>
      </c>
      <c r="BF4307" s="141">
        <v>2614703.6110000014</v>
      </c>
      <c r="BG4307" s="141">
        <v>2547227.3892500014</v>
      </c>
      <c r="BH4307" s="141">
        <v>2479751.1675000014</v>
      </c>
      <c r="BI4307" s="141">
        <v>2412274.9457500014</v>
      </c>
      <c r="BJ4307" s="141">
        <v>2344798.7240000013</v>
      </c>
      <c r="BK4307" s="141">
        <v>2277322.5022500013</v>
      </c>
      <c r="BL4307" s="141">
        <v>2209846.2805000013</v>
      </c>
      <c r="BM4307" s="141">
        <v>2142370.0587500012</v>
      </c>
      <c r="BN4307" s="141">
        <v>2074893.8370000012</v>
      </c>
      <c r="BO4307" s="141">
        <v>2007417.6152500012</v>
      </c>
      <c r="BP4307" s="141">
        <v>1939941.3935000012</v>
      </c>
    </row>
    <row r="4308" spans="4:68">
      <c r="D4308" s="174" t="s">
        <v>13088</v>
      </c>
      <c r="E4308" s="175">
        <v>179998.91</v>
      </c>
      <c r="F4308" s="174"/>
      <c r="G4308" s="174" t="s">
        <v>601</v>
      </c>
      <c r="H4308" s="174" t="s">
        <v>179</v>
      </c>
      <c r="I4308" s="174" t="s">
        <v>13089</v>
      </c>
      <c r="J4308" s="174" t="s">
        <v>13090</v>
      </c>
      <c r="K4308" s="174"/>
      <c r="L4308" s="174" t="s">
        <v>179</v>
      </c>
      <c r="M4308" s="174" t="s">
        <v>13091</v>
      </c>
      <c r="N4308" s="176">
        <v>600</v>
      </c>
      <c r="O4308" s="174" t="s">
        <v>3407</v>
      </c>
      <c r="P4308" s="177">
        <v>36646</v>
      </c>
      <c r="Q4308" s="176">
        <v>158</v>
      </c>
      <c r="R4308" s="175">
        <v>47399.6</v>
      </c>
      <c r="S4308" s="175">
        <v>132599.31</v>
      </c>
      <c r="T4308" s="178">
        <v>0</v>
      </c>
      <c r="U4308" s="96">
        <v>9</v>
      </c>
      <c r="V4308" s="38" t="s">
        <v>119</v>
      </c>
      <c r="W4308" s="38"/>
      <c r="X4308" s="137">
        <v>3599.9781999999996</v>
      </c>
      <c r="Y4308" s="138">
        <v>54908</v>
      </c>
      <c r="Z4308" s="179">
        <v>36.833333333333336</v>
      </c>
      <c r="AA4308" s="139">
        <v>2050</v>
      </c>
      <c r="AB4308" s="131"/>
      <c r="AC4308" s="38"/>
      <c r="AD4308" s="140">
        <v>132599.31</v>
      </c>
      <c r="AE4308" s="141">
        <v>128999.3318</v>
      </c>
      <c r="AF4308" s="141">
        <v>125399.3536</v>
      </c>
      <c r="AG4308" s="141">
        <v>121799.3754</v>
      </c>
      <c r="AH4308" s="141">
        <v>118199.39720000001</v>
      </c>
      <c r="AI4308" s="141">
        <v>114599.41900000001</v>
      </c>
      <c r="AJ4308" s="141">
        <v>110999.44080000001</v>
      </c>
      <c r="AK4308" s="141">
        <v>107399.46260000001</v>
      </c>
      <c r="AL4308" s="141">
        <v>103799.48440000002</v>
      </c>
      <c r="AM4308" s="141">
        <v>100199.50620000002</v>
      </c>
      <c r="AN4308" s="141">
        <v>96599.52800000002</v>
      </c>
      <c r="AO4308" s="141">
        <v>92999.549800000023</v>
      </c>
      <c r="AP4308" s="141">
        <v>89399.571600000025</v>
      </c>
      <c r="AQ4308" s="141">
        <v>85799.593400000027</v>
      </c>
      <c r="AR4308" s="141">
        <v>82199.615200000029</v>
      </c>
      <c r="AS4308" s="141">
        <v>78599.637000000032</v>
      </c>
      <c r="AT4308" s="141">
        <v>74999.658800000034</v>
      </c>
      <c r="AU4308" s="141">
        <v>71399.680600000036</v>
      </c>
      <c r="AV4308" s="141">
        <v>67799.702400000038</v>
      </c>
      <c r="AW4308" s="141">
        <v>64199.724200000041</v>
      </c>
      <c r="AX4308" s="141">
        <v>60599.746000000043</v>
      </c>
      <c r="AY4308" s="141">
        <v>56999.767800000045</v>
      </c>
      <c r="AZ4308" s="141">
        <v>53399.789600000047</v>
      </c>
      <c r="BA4308" s="141">
        <v>49799.81140000005</v>
      </c>
      <c r="BB4308" s="141">
        <v>46199.833200000052</v>
      </c>
      <c r="BC4308" s="141">
        <v>42599.855000000054</v>
      </c>
      <c r="BD4308" s="141">
        <v>38999.876800000056</v>
      </c>
      <c r="BE4308" s="141">
        <v>35399.898600000059</v>
      </c>
      <c r="BF4308" s="141">
        <v>31799.920400000061</v>
      </c>
      <c r="BG4308" s="141">
        <v>28199.942200000063</v>
      </c>
      <c r="BH4308" s="141">
        <v>24599.964000000065</v>
      </c>
      <c r="BI4308" s="141">
        <v>20999.985800000068</v>
      </c>
      <c r="BJ4308" s="141">
        <v>17400.00760000007</v>
      </c>
      <c r="BK4308" s="141">
        <v>13800.02940000007</v>
      </c>
      <c r="BL4308" s="141">
        <v>10200.051200000071</v>
      </c>
      <c r="BM4308" s="141">
        <v>6600.0730000000713</v>
      </c>
      <c r="BN4308" s="141">
        <v>3000.0948000000717</v>
      </c>
      <c r="BO4308" s="141">
        <v>0</v>
      </c>
      <c r="BP4308" s="141">
        <v>0</v>
      </c>
    </row>
    <row r="4309" spans="4:68" ht="15.75">
      <c r="D4309" s="174" t="s">
        <v>13092</v>
      </c>
      <c r="E4309" s="175">
        <v>1105537.73</v>
      </c>
      <c r="F4309" s="174"/>
      <c r="G4309" s="174" t="s">
        <v>12182</v>
      </c>
      <c r="H4309" s="174" t="s">
        <v>191</v>
      </c>
      <c r="I4309" s="174" t="s">
        <v>13093</v>
      </c>
      <c r="J4309" s="174" t="s">
        <v>12788</v>
      </c>
      <c r="K4309" s="174"/>
      <c r="L4309" s="174" t="s">
        <v>4395</v>
      </c>
      <c r="M4309" s="174" t="s">
        <v>12789</v>
      </c>
      <c r="N4309" s="176">
        <v>960</v>
      </c>
      <c r="O4309" s="174" t="s">
        <v>3407</v>
      </c>
      <c r="P4309" s="177">
        <v>35247</v>
      </c>
      <c r="Q4309" s="176">
        <v>204</v>
      </c>
      <c r="R4309" s="175">
        <v>233775.14</v>
      </c>
      <c r="S4309" s="175">
        <v>871762.59</v>
      </c>
      <c r="T4309" s="161">
        <v>0</v>
      </c>
      <c r="U4309" s="96">
        <v>6</v>
      </c>
      <c r="V4309" s="38" t="s">
        <v>116</v>
      </c>
      <c r="W4309" s="38"/>
      <c r="X4309" s="137">
        <v>13819.221624999998</v>
      </c>
      <c r="Y4309" s="138">
        <v>64467</v>
      </c>
      <c r="Z4309" s="179">
        <v>63</v>
      </c>
      <c r="AA4309" s="139">
        <v>2076</v>
      </c>
      <c r="AB4309" s="131"/>
      <c r="AC4309" s="38"/>
      <c r="AD4309" s="140">
        <v>871762.59</v>
      </c>
      <c r="AE4309" s="141">
        <v>857943.36837499996</v>
      </c>
      <c r="AF4309" s="141">
        <v>844124.14674999996</v>
      </c>
      <c r="AG4309" s="141">
        <v>830304.92512499995</v>
      </c>
      <c r="AH4309" s="141">
        <v>816485.70349999995</v>
      </c>
      <c r="AI4309" s="141">
        <v>802666.48187499994</v>
      </c>
      <c r="AJ4309" s="141">
        <v>788847.26024999993</v>
      </c>
      <c r="AK4309" s="141">
        <v>775028.03862499993</v>
      </c>
      <c r="AL4309" s="141">
        <v>761208.81699999992</v>
      </c>
      <c r="AM4309" s="141">
        <v>747389.59537499992</v>
      </c>
      <c r="AN4309" s="141">
        <v>733570.37374999991</v>
      </c>
      <c r="AO4309" s="141">
        <v>719751.15212499991</v>
      </c>
      <c r="AP4309" s="141">
        <v>705931.9304999999</v>
      </c>
      <c r="AQ4309" s="141">
        <v>692112.70887499989</v>
      </c>
      <c r="AR4309" s="141">
        <v>678293.48724999989</v>
      </c>
      <c r="AS4309" s="141">
        <v>664474.26562499988</v>
      </c>
      <c r="AT4309" s="141">
        <v>650655.04399999988</v>
      </c>
      <c r="AU4309" s="141">
        <v>636835.82237499987</v>
      </c>
      <c r="AV4309" s="141">
        <v>623016.60074999987</v>
      </c>
      <c r="AW4309" s="141">
        <v>609197.37912499986</v>
      </c>
      <c r="AX4309" s="141">
        <v>595378.15749999986</v>
      </c>
      <c r="AY4309" s="141">
        <v>581558.93587499985</v>
      </c>
      <c r="AZ4309" s="141">
        <v>567739.71424999984</v>
      </c>
      <c r="BA4309" s="141">
        <v>553920.49262499984</v>
      </c>
      <c r="BB4309" s="141">
        <v>540101.27099999983</v>
      </c>
      <c r="BC4309" s="141">
        <v>526282.04937499983</v>
      </c>
      <c r="BD4309" s="141">
        <v>512462.82774999982</v>
      </c>
      <c r="BE4309" s="141">
        <v>498643.60612499982</v>
      </c>
      <c r="BF4309" s="141">
        <v>484824.38449999981</v>
      </c>
      <c r="BG4309" s="141">
        <v>471005.16287499981</v>
      </c>
      <c r="BH4309" s="141">
        <v>457185.9412499998</v>
      </c>
      <c r="BI4309" s="141">
        <v>443366.71962499979</v>
      </c>
      <c r="BJ4309" s="141">
        <v>429547.49799999979</v>
      </c>
      <c r="BK4309" s="141">
        <v>415728.27637499978</v>
      </c>
      <c r="BL4309" s="141">
        <v>401909.05474999978</v>
      </c>
      <c r="BM4309" s="141">
        <v>388089.83312499977</v>
      </c>
      <c r="BN4309" s="141">
        <v>374270.61149999977</v>
      </c>
      <c r="BO4309" s="141">
        <v>360451.38987499976</v>
      </c>
      <c r="BP4309" s="141">
        <v>346632.16824999976</v>
      </c>
    </row>
    <row r="4310" spans="4:68" ht="15.75">
      <c r="D4310" s="174" t="s">
        <v>13094</v>
      </c>
      <c r="E4310" s="175">
        <v>304677.32</v>
      </c>
      <c r="F4310" s="174"/>
      <c r="G4310" s="174" t="s">
        <v>12387</v>
      </c>
      <c r="H4310" s="174" t="s">
        <v>169</v>
      </c>
      <c r="I4310" s="174" t="s">
        <v>13095</v>
      </c>
      <c r="J4310" s="174" t="s">
        <v>13096</v>
      </c>
      <c r="K4310" s="174"/>
      <c r="L4310" s="174" t="s">
        <v>7279</v>
      </c>
      <c r="M4310" s="174" t="s">
        <v>5573</v>
      </c>
      <c r="N4310" s="176">
        <v>960</v>
      </c>
      <c r="O4310" s="174" t="s">
        <v>3407</v>
      </c>
      <c r="P4310" s="177">
        <v>39264</v>
      </c>
      <c r="Q4310" s="176">
        <v>72</v>
      </c>
      <c r="R4310" s="175">
        <v>22533.39</v>
      </c>
      <c r="S4310" s="175">
        <v>282143.93</v>
      </c>
      <c r="T4310" s="161">
        <v>0</v>
      </c>
      <c r="U4310" s="96">
        <v>6</v>
      </c>
      <c r="V4310" s="38" t="s">
        <v>116</v>
      </c>
      <c r="W4310" s="38"/>
      <c r="X4310" s="137">
        <v>3808.4665</v>
      </c>
      <c r="Y4310" s="138">
        <v>68484</v>
      </c>
      <c r="Z4310" s="179">
        <v>74</v>
      </c>
      <c r="AA4310" s="139">
        <v>2087</v>
      </c>
      <c r="AB4310" s="131"/>
      <c r="AC4310" s="38"/>
      <c r="AD4310" s="140">
        <v>282143.93</v>
      </c>
      <c r="AE4310" s="141">
        <v>278335.46350000001</v>
      </c>
      <c r="AF4310" s="141">
        <v>274526.99700000003</v>
      </c>
      <c r="AG4310" s="141">
        <v>270718.53050000005</v>
      </c>
      <c r="AH4310" s="141">
        <v>266910.06400000007</v>
      </c>
      <c r="AI4310" s="141">
        <v>263101.59750000009</v>
      </c>
      <c r="AJ4310" s="141">
        <v>259293.13100000008</v>
      </c>
      <c r="AK4310" s="141">
        <v>255484.66450000007</v>
      </c>
      <c r="AL4310" s="141">
        <v>251676.19800000006</v>
      </c>
      <c r="AM4310" s="141">
        <v>247867.73150000005</v>
      </c>
      <c r="AN4310" s="141">
        <v>244059.26500000004</v>
      </c>
      <c r="AO4310" s="141">
        <v>240250.79850000003</v>
      </c>
      <c r="AP4310" s="141">
        <v>236442.33200000002</v>
      </c>
      <c r="AQ4310" s="141">
        <v>232633.86550000001</v>
      </c>
      <c r="AR4310" s="141">
        <v>228825.399</v>
      </c>
      <c r="AS4310" s="141">
        <v>225016.9325</v>
      </c>
      <c r="AT4310" s="141">
        <v>221208.46599999999</v>
      </c>
      <c r="AU4310" s="141">
        <v>217399.99949999998</v>
      </c>
      <c r="AV4310" s="141">
        <v>213591.53299999997</v>
      </c>
      <c r="AW4310" s="141">
        <v>209783.06649999996</v>
      </c>
      <c r="AX4310" s="141">
        <v>205974.59999999995</v>
      </c>
      <c r="AY4310" s="141">
        <v>202166.13349999994</v>
      </c>
      <c r="AZ4310" s="141">
        <v>198357.66699999993</v>
      </c>
      <c r="BA4310" s="141">
        <v>194549.20049999992</v>
      </c>
      <c r="BB4310" s="141">
        <v>190740.73399999991</v>
      </c>
      <c r="BC4310" s="141">
        <v>186932.2674999999</v>
      </c>
      <c r="BD4310" s="141">
        <v>183123.80099999989</v>
      </c>
      <c r="BE4310" s="141">
        <v>179315.33449999988</v>
      </c>
      <c r="BF4310" s="141">
        <v>175506.86799999987</v>
      </c>
      <c r="BG4310" s="141">
        <v>171698.40149999986</v>
      </c>
      <c r="BH4310" s="141">
        <v>167889.93499999985</v>
      </c>
      <c r="BI4310" s="141">
        <v>164081.46849999984</v>
      </c>
      <c r="BJ4310" s="141">
        <v>160273.00199999983</v>
      </c>
      <c r="BK4310" s="141">
        <v>156464.53549999982</v>
      </c>
      <c r="BL4310" s="141">
        <v>152656.06899999981</v>
      </c>
      <c r="BM4310" s="141">
        <v>148847.6024999998</v>
      </c>
      <c r="BN4310" s="141">
        <v>145039.13599999979</v>
      </c>
      <c r="BO4310" s="141">
        <v>141230.66949999979</v>
      </c>
      <c r="BP4310" s="141">
        <v>137422.20299999978</v>
      </c>
    </row>
    <row r="4311" spans="4:68">
      <c r="D4311" s="174" t="s">
        <v>13097</v>
      </c>
      <c r="E4311" s="175">
        <v>5287823.88</v>
      </c>
      <c r="F4311" s="174"/>
      <c r="G4311" s="174" t="s">
        <v>12427</v>
      </c>
      <c r="H4311" s="174" t="s">
        <v>179</v>
      </c>
      <c r="I4311" s="174" t="s">
        <v>13098</v>
      </c>
      <c r="J4311" s="174" t="s">
        <v>12794</v>
      </c>
      <c r="K4311" s="174"/>
      <c r="L4311" s="174" t="s">
        <v>7136</v>
      </c>
      <c r="M4311" s="174" t="s">
        <v>7202</v>
      </c>
      <c r="N4311" s="176">
        <v>600</v>
      </c>
      <c r="O4311" s="174" t="s">
        <v>3407</v>
      </c>
      <c r="P4311" s="177">
        <v>35612</v>
      </c>
      <c r="Q4311" s="176">
        <v>192</v>
      </c>
      <c r="R4311" s="175">
        <v>1683290.48</v>
      </c>
      <c r="S4311" s="175">
        <v>3604533.4</v>
      </c>
      <c r="T4311" s="178">
        <v>0</v>
      </c>
      <c r="U4311" s="96">
        <v>11</v>
      </c>
      <c r="V4311" s="38" t="s">
        <v>121</v>
      </c>
      <c r="W4311" s="38"/>
      <c r="X4311" s="137">
        <v>105756.47760000001</v>
      </c>
      <c r="Y4311" s="138">
        <v>53874</v>
      </c>
      <c r="Z4311" s="179">
        <v>34</v>
      </c>
      <c r="AA4311" s="139">
        <v>2047</v>
      </c>
      <c r="AB4311" s="131"/>
      <c r="AC4311" s="38"/>
      <c r="AD4311" s="140">
        <v>3604533.4</v>
      </c>
      <c r="AE4311" s="141">
        <v>3498776.9224</v>
      </c>
      <c r="AF4311" s="141">
        <v>3393020.4448000002</v>
      </c>
      <c r="AG4311" s="141">
        <v>3287263.9672000003</v>
      </c>
      <c r="AH4311" s="141">
        <v>3181507.4896000004</v>
      </c>
      <c r="AI4311" s="141">
        <v>3075751.0120000006</v>
      </c>
      <c r="AJ4311" s="141">
        <v>2969994.5344000007</v>
      </c>
      <c r="AK4311" s="141">
        <v>2864238.0568000008</v>
      </c>
      <c r="AL4311" s="141">
        <v>2758481.579200001</v>
      </c>
      <c r="AM4311" s="141">
        <v>2652725.1016000011</v>
      </c>
      <c r="AN4311" s="141">
        <v>2546968.6240000012</v>
      </c>
      <c r="AO4311" s="141">
        <v>2441212.1464000014</v>
      </c>
      <c r="AP4311" s="141">
        <v>2335455.6688000015</v>
      </c>
      <c r="AQ4311" s="141">
        <v>2229699.1912000016</v>
      </c>
      <c r="AR4311" s="141">
        <v>2123942.7136000018</v>
      </c>
      <c r="AS4311" s="141">
        <v>2018186.2360000017</v>
      </c>
      <c r="AT4311" s="141">
        <v>1912429.7584000016</v>
      </c>
      <c r="AU4311" s="141">
        <v>1806673.2808000015</v>
      </c>
      <c r="AV4311" s="141">
        <v>1700916.8032000014</v>
      </c>
      <c r="AW4311" s="141">
        <v>1595160.3256000013</v>
      </c>
      <c r="AX4311" s="141">
        <v>1489403.8480000012</v>
      </c>
      <c r="AY4311" s="141">
        <v>1383647.3704000011</v>
      </c>
      <c r="AZ4311" s="141">
        <v>1277890.892800001</v>
      </c>
      <c r="BA4311" s="141">
        <v>1172134.4152000009</v>
      </c>
      <c r="BB4311" s="141">
        <v>1066377.9376000008</v>
      </c>
      <c r="BC4311" s="141">
        <v>960621.46000000078</v>
      </c>
      <c r="BD4311" s="141">
        <v>854864.98240000079</v>
      </c>
      <c r="BE4311" s="141">
        <v>749108.50480000081</v>
      </c>
      <c r="BF4311" s="141">
        <v>643352.02720000083</v>
      </c>
      <c r="BG4311" s="141">
        <v>537595.54960000084</v>
      </c>
      <c r="BH4311" s="141">
        <v>431839.07200000086</v>
      </c>
      <c r="BI4311" s="141">
        <v>326082.59440000087</v>
      </c>
      <c r="BJ4311" s="141">
        <v>220326.11680000086</v>
      </c>
      <c r="BK4311" s="141">
        <v>114569.63920000085</v>
      </c>
      <c r="BL4311" s="141">
        <v>8813.1616000008362</v>
      </c>
      <c r="BM4311" s="141">
        <v>0</v>
      </c>
      <c r="BN4311" s="141">
        <v>0</v>
      </c>
      <c r="BO4311" s="141">
        <v>0</v>
      </c>
      <c r="BP4311" s="141">
        <v>0</v>
      </c>
    </row>
    <row r="4312" spans="4:68">
      <c r="D4312" s="174" t="s">
        <v>13099</v>
      </c>
      <c r="E4312" s="175">
        <v>2126822.1800000002</v>
      </c>
      <c r="F4312" s="174" t="s">
        <v>3540</v>
      </c>
      <c r="G4312" s="174" t="s">
        <v>1711</v>
      </c>
      <c r="H4312" s="174" t="s">
        <v>183</v>
      </c>
      <c r="I4312" s="174" t="s">
        <v>13100</v>
      </c>
      <c r="J4312" s="174" t="s">
        <v>13101</v>
      </c>
      <c r="K4312" s="174"/>
      <c r="L4312" s="174" t="s">
        <v>183</v>
      </c>
      <c r="M4312" s="174" t="s">
        <v>12966</v>
      </c>
      <c r="N4312" s="176">
        <v>60</v>
      </c>
      <c r="O4312" s="174" t="s">
        <v>3407</v>
      </c>
      <c r="P4312" s="177">
        <v>38718</v>
      </c>
      <c r="Q4312" s="176">
        <v>90</v>
      </c>
      <c r="R4312" s="175">
        <v>2126822.1800000002</v>
      </c>
      <c r="S4312" s="176">
        <v>0</v>
      </c>
      <c r="T4312" s="178">
        <v>0</v>
      </c>
      <c r="U4312" s="96">
        <v>19</v>
      </c>
      <c r="V4312" s="38" t="s">
        <v>129</v>
      </c>
      <c r="W4312" s="38"/>
      <c r="X4312" s="137">
        <v>0</v>
      </c>
      <c r="Y4312" s="138">
        <v>40544</v>
      </c>
      <c r="Z4312" s="179">
        <v>0</v>
      </c>
      <c r="AA4312" s="139">
        <v>2011</v>
      </c>
      <c r="AB4312" s="131"/>
      <c r="AC4312" s="38"/>
      <c r="AD4312" s="140">
        <v>0</v>
      </c>
      <c r="AE4312" s="141">
        <v>0</v>
      </c>
      <c r="AF4312" s="141">
        <v>0</v>
      </c>
      <c r="AG4312" s="141">
        <v>0</v>
      </c>
      <c r="AH4312" s="141">
        <v>0</v>
      </c>
      <c r="AI4312" s="141">
        <v>0</v>
      </c>
      <c r="AJ4312" s="141">
        <v>0</v>
      </c>
      <c r="AK4312" s="141">
        <v>0</v>
      </c>
      <c r="AL4312" s="141">
        <v>0</v>
      </c>
      <c r="AM4312" s="141">
        <v>0</v>
      </c>
      <c r="AN4312" s="141">
        <v>0</v>
      </c>
      <c r="AO4312" s="141">
        <v>0</v>
      </c>
      <c r="AP4312" s="141">
        <v>0</v>
      </c>
      <c r="AQ4312" s="141">
        <v>0</v>
      </c>
      <c r="AR4312" s="141">
        <v>0</v>
      </c>
      <c r="AS4312" s="141">
        <v>0</v>
      </c>
      <c r="AT4312" s="141">
        <v>0</v>
      </c>
      <c r="AU4312" s="141">
        <v>0</v>
      </c>
      <c r="AV4312" s="141">
        <v>0</v>
      </c>
      <c r="AW4312" s="141">
        <v>0</v>
      </c>
      <c r="AX4312" s="141">
        <v>0</v>
      </c>
      <c r="AY4312" s="141">
        <v>0</v>
      </c>
      <c r="AZ4312" s="141">
        <v>0</v>
      </c>
      <c r="BA4312" s="141">
        <v>0</v>
      </c>
      <c r="BB4312" s="141">
        <v>0</v>
      </c>
      <c r="BC4312" s="141">
        <v>0</v>
      </c>
      <c r="BD4312" s="141">
        <v>0</v>
      </c>
      <c r="BE4312" s="141">
        <v>0</v>
      </c>
      <c r="BF4312" s="141">
        <v>0</v>
      </c>
      <c r="BG4312" s="141">
        <v>0</v>
      </c>
      <c r="BH4312" s="141">
        <v>0</v>
      </c>
      <c r="BI4312" s="141">
        <v>0</v>
      </c>
      <c r="BJ4312" s="141">
        <v>0</v>
      </c>
      <c r="BK4312" s="141">
        <v>0</v>
      </c>
      <c r="BL4312" s="141">
        <v>0</v>
      </c>
      <c r="BM4312" s="141">
        <v>0</v>
      </c>
      <c r="BN4312" s="141">
        <v>0</v>
      </c>
      <c r="BO4312" s="141">
        <v>0</v>
      </c>
      <c r="BP4312" s="141">
        <v>0</v>
      </c>
    </row>
    <row r="4313" spans="4:68">
      <c r="D4313" s="174" t="s">
        <v>13102</v>
      </c>
      <c r="E4313" s="175">
        <v>644355.47</v>
      </c>
      <c r="F4313" s="174"/>
      <c r="G4313" s="174" t="s">
        <v>1628</v>
      </c>
      <c r="H4313" s="174" t="s">
        <v>191</v>
      </c>
      <c r="I4313" s="174" t="s">
        <v>13103</v>
      </c>
      <c r="J4313" s="174" t="s">
        <v>13104</v>
      </c>
      <c r="K4313" s="174"/>
      <c r="L4313" s="174" t="s">
        <v>191</v>
      </c>
      <c r="M4313" s="174" t="s">
        <v>12775</v>
      </c>
      <c r="N4313" s="176">
        <v>960</v>
      </c>
      <c r="O4313" s="174" t="s">
        <v>3407</v>
      </c>
      <c r="P4313" s="177">
        <v>37103</v>
      </c>
      <c r="Q4313" s="176">
        <v>143</v>
      </c>
      <c r="R4313" s="175">
        <v>95982.07</v>
      </c>
      <c r="S4313" s="175">
        <v>548373.4</v>
      </c>
      <c r="T4313" s="178">
        <v>0</v>
      </c>
      <c r="U4313" s="96">
        <v>6</v>
      </c>
      <c r="V4313" s="38" t="s">
        <v>116</v>
      </c>
      <c r="W4313" s="38"/>
      <c r="X4313" s="137">
        <v>8054.4433749999998</v>
      </c>
      <c r="Y4313" s="138">
        <v>66323</v>
      </c>
      <c r="Z4313" s="179">
        <v>68.083333333333329</v>
      </c>
      <c r="AA4313" s="139">
        <v>2082</v>
      </c>
      <c r="AB4313" s="131"/>
      <c r="AC4313" s="38"/>
      <c r="AD4313" s="140">
        <v>548373.4</v>
      </c>
      <c r="AE4313" s="141">
        <v>540318.95662499999</v>
      </c>
      <c r="AF4313" s="141">
        <v>532264.51324999996</v>
      </c>
      <c r="AG4313" s="141">
        <v>524210.06987499999</v>
      </c>
      <c r="AH4313" s="141">
        <v>516155.62650000001</v>
      </c>
      <c r="AI4313" s="141">
        <v>508101.18312500004</v>
      </c>
      <c r="AJ4313" s="141">
        <v>500046.73975000007</v>
      </c>
      <c r="AK4313" s="141">
        <v>491992.29637500009</v>
      </c>
      <c r="AL4313" s="141">
        <v>483937.85300000012</v>
      </c>
      <c r="AM4313" s="141">
        <v>475883.40962500015</v>
      </c>
      <c r="AN4313" s="141">
        <v>467828.96625000017</v>
      </c>
      <c r="AO4313" s="141">
        <v>459774.5228750002</v>
      </c>
      <c r="AP4313" s="141">
        <v>451720.07950000023</v>
      </c>
      <c r="AQ4313" s="141">
        <v>443665.63612500025</v>
      </c>
      <c r="AR4313" s="141">
        <v>435611.19275000028</v>
      </c>
      <c r="AS4313" s="141">
        <v>427556.74937500031</v>
      </c>
      <c r="AT4313" s="141">
        <v>419502.30600000033</v>
      </c>
      <c r="AU4313" s="141">
        <v>411447.86262500036</v>
      </c>
      <c r="AV4313" s="141">
        <v>403393.41925000038</v>
      </c>
      <c r="AW4313" s="141">
        <v>395338.97587500041</v>
      </c>
      <c r="AX4313" s="141">
        <v>387284.53250000044</v>
      </c>
      <c r="AY4313" s="141">
        <v>379230.08912500046</v>
      </c>
      <c r="AZ4313" s="141">
        <v>371175.64575000049</v>
      </c>
      <c r="BA4313" s="141">
        <v>363121.20237500052</v>
      </c>
      <c r="BB4313" s="141">
        <v>355066.75900000054</v>
      </c>
      <c r="BC4313" s="141">
        <v>347012.31562500057</v>
      </c>
      <c r="BD4313" s="141">
        <v>338957.8722500006</v>
      </c>
      <c r="BE4313" s="141">
        <v>330903.42887500062</v>
      </c>
      <c r="BF4313" s="141">
        <v>322848.98550000065</v>
      </c>
      <c r="BG4313" s="141">
        <v>314794.54212500068</v>
      </c>
      <c r="BH4313" s="141">
        <v>306740.0987500007</v>
      </c>
      <c r="BI4313" s="141">
        <v>298685.65537500073</v>
      </c>
      <c r="BJ4313" s="141">
        <v>290631.21200000076</v>
      </c>
      <c r="BK4313" s="141">
        <v>282576.76862500078</v>
      </c>
      <c r="BL4313" s="141">
        <v>274522.32525000081</v>
      </c>
      <c r="BM4313" s="141">
        <v>266467.88187500084</v>
      </c>
      <c r="BN4313" s="141">
        <v>258413.43850000083</v>
      </c>
      <c r="BO4313" s="141">
        <v>250358.99512500083</v>
      </c>
      <c r="BP4313" s="141">
        <v>242304.55175000083</v>
      </c>
    </row>
    <row r="4314" spans="4:68">
      <c r="D4314" s="174" t="s">
        <v>13105</v>
      </c>
      <c r="E4314" s="175">
        <v>19523109.210000001</v>
      </c>
      <c r="F4314" s="174"/>
      <c r="G4314" s="174" t="s">
        <v>1640</v>
      </c>
      <c r="H4314" s="174" t="s">
        <v>190</v>
      </c>
      <c r="I4314" s="174" t="s">
        <v>2830</v>
      </c>
      <c r="J4314" s="174" t="s">
        <v>13106</v>
      </c>
      <c r="K4314" s="174"/>
      <c r="L4314" s="174" t="s">
        <v>7136</v>
      </c>
      <c r="M4314" s="174" t="s">
        <v>3800</v>
      </c>
      <c r="N4314" s="176">
        <v>600</v>
      </c>
      <c r="O4314" s="174" t="s">
        <v>3407</v>
      </c>
      <c r="P4314" s="177">
        <v>39264</v>
      </c>
      <c r="Q4314" s="176">
        <v>72</v>
      </c>
      <c r="R4314" s="175">
        <v>2310234.5699999998</v>
      </c>
      <c r="S4314" s="175">
        <v>17212874.640000001</v>
      </c>
      <c r="T4314" s="178">
        <v>0</v>
      </c>
      <c r="U4314" s="96">
        <v>12</v>
      </c>
      <c r="V4314" s="38" t="s">
        <v>122</v>
      </c>
      <c r="W4314" s="38"/>
      <c r="X4314" s="137">
        <v>390462.18420000002</v>
      </c>
      <c r="Y4314" s="138">
        <v>57527</v>
      </c>
      <c r="Z4314" s="179">
        <v>44</v>
      </c>
      <c r="AA4314" s="139">
        <v>2057</v>
      </c>
      <c r="AB4314" s="131"/>
      <c r="AC4314" s="38"/>
      <c r="AD4314" s="140">
        <v>17212874.640000001</v>
      </c>
      <c r="AE4314" s="141">
        <v>16822412.455800001</v>
      </c>
      <c r="AF4314" s="141">
        <v>16431950.271600001</v>
      </c>
      <c r="AG4314" s="141">
        <v>16041488.087400001</v>
      </c>
      <c r="AH4314" s="141">
        <v>15651025.903200001</v>
      </c>
      <c r="AI4314" s="141">
        <v>15260563.719000001</v>
      </c>
      <c r="AJ4314" s="141">
        <v>14870101.5348</v>
      </c>
      <c r="AK4314" s="141">
        <v>14479639.3506</v>
      </c>
      <c r="AL4314" s="141">
        <v>14089177.1664</v>
      </c>
      <c r="AM4314" s="141">
        <v>13698714.9822</v>
      </c>
      <c r="AN4314" s="141">
        <v>13308252.798</v>
      </c>
      <c r="AO4314" s="141">
        <v>12917790.6138</v>
      </c>
      <c r="AP4314" s="141">
        <v>12527328.4296</v>
      </c>
      <c r="AQ4314" s="141">
        <v>12136866.2454</v>
      </c>
      <c r="AR4314" s="141">
        <v>11746404.0612</v>
      </c>
      <c r="AS4314" s="141">
        <v>11355941.877</v>
      </c>
      <c r="AT4314" s="141">
        <v>10965479.6928</v>
      </c>
      <c r="AU4314" s="141">
        <v>10575017.5086</v>
      </c>
      <c r="AV4314" s="141">
        <v>10184555.3244</v>
      </c>
      <c r="AW4314" s="141">
        <v>9794093.1402000003</v>
      </c>
      <c r="AX4314" s="141">
        <v>9403630.9560000002</v>
      </c>
      <c r="AY4314" s="141">
        <v>9013168.7718000002</v>
      </c>
      <c r="AZ4314" s="141">
        <v>8622706.5876000002</v>
      </c>
      <c r="BA4314" s="141">
        <v>8232244.4034000002</v>
      </c>
      <c r="BB4314" s="141">
        <v>7841782.2192000002</v>
      </c>
      <c r="BC4314" s="141">
        <v>7451320.0350000001</v>
      </c>
      <c r="BD4314" s="141">
        <v>7060857.8508000001</v>
      </c>
      <c r="BE4314" s="141">
        <v>6670395.6666000001</v>
      </c>
      <c r="BF4314" s="141">
        <v>6279933.4824000001</v>
      </c>
      <c r="BG4314" s="141">
        <v>5889471.2982000001</v>
      </c>
      <c r="BH4314" s="141">
        <v>5499009.1140000001</v>
      </c>
      <c r="BI4314" s="141">
        <v>5108546.9298</v>
      </c>
      <c r="BJ4314" s="141">
        <v>4718084.7456</v>
      </c>
      <c r="BK4314" s="141">
        <v>4327622.5614</v>
      </c>
      <c r="BL4314" s="141">
        <v>3937160.3772</v>
      </c>
      <c r="BM4314" s="141">
        <v>3546698.193</v>
      </c>
      <c r="BN4314" s="141">
        <v>3156236.0088</v>
      </c>
      <c r="BO4314" s="141">
        <v>2765773.8245999999</v>
      </c>
      <c r="BP4314" s="141">
        <v>2375311.6403999999</v>
      </c>
    </row>
    <row r="4315" spans="4:68">
      <c r="D4315" s="174" t="s">
        <v>13107</v>
      </c>
      <c r="E4315" s="175">
        <v>639942.38</v>
      </c>
      <c r="F4315" s="174"/>
      <c r="G4315" s="174" t="s">
        <v>13108</v>
      </c>
      <c r="H4315" s="174" t="s">
        <v>179</v>
      </c>
      <c r="I4315" s="174" t="s">
        <v>13109</v>
      </c>
      <c r="J4315" s="174" t="s">
        <v>13110</v>
      </c>
      <c r="K4315" s="174"/>
      <c r="L4315" s="174" t="s">
        <v>179</v>
      </c>
      <c r="M4315" s="174" t="s">
        <v>7279</v>
      </c>
      <c r="N4315" s="176">
        <v>600</v>
      </c>
      <c r="O4315" s="174" t="s">
        <v>3407</v>
      </c>
      <c r="P4315" s="177">
        <v>40179</v>
      </c>
      <c r="Q4315" s="176">
        <v>42</v>
      </c>
      <c r="R4315" s="175">
        <v>43729.37</v>
      </c>
      <c r="S4315" s="175">
        <v>596213.01</v>
      </c>
      <c r="T4315" s="178">
        <v>0</v>
      </c>
      <c r="U4315" s="96">
        <v>10</v>
      </c>
      <c r="V4315" s="38" t="s">
        <v>120</v>
      </c>
      <c r="W4315" s="38"/>
      <c r="X4315" s="137">
        <v>12798.847599999999</v>
      </c>
      <c r="Y4315" s="138">
        <v>58441</v>
      </c>
      <c r="Z4315" s="179">
        <v>46.5</v>
      </c>
      <c r="AA4315" s="139">
        <v>2060</v>
      </c>
      <c r="AB4315" s="131"/>
      <c r="AC4315" s="38"/>
      <c r="AD4315" s="140">
        <v>596213.01</v>
      </c>
      <c r="AE4315" s="141">
        <v>583414.16240000003</v>
      </c>
      <c r="AF4315" s="141">
        <v>570615.31480000005</v>
      </c>
      <c r="AG4315" s="141">
        <v>557816.46720000007</v>
      </c>
      <c r="AH4315" s="141">
        <v>545017.61960000009</v>
      </c>
      <c r="AI4315" s="141">
        <v>532218.77200000011</v>
      </c>
      <c r="AJ4315" s="141">
        <v>519419.92440000013</v>
      </c>
      <c r="AK4315" s="141">
        <v>506621.07680000016</v>
      </c>
      <c r="AL4315" s="141">
        <v>493822.22920000018</v>
      </c>
      <c r="AM4315" s="141">
        <v>481023.3816000002</v>
      </c>
      <c r="AN4315" s="141">
        <v>468224.53400000022</v>
      </c>
      <c r="AO4315" s="141">
        <v>455425.68640000024</v>
      </c>
      <c r="AP4315" s="141">
        <v>442626.83880000026</v>
      </c>
      <c r="AQ4315" s="141">
        <v>429827.99120000028</v>
      </c>
      <c r="AR4315" s="141">
        <v>417029.1436000003</v>
      </c>
      <c r="AS4315" s="141">
        <v>404230.29600000032</v>
      </c>
      <c r="AT4315" s="141">
        <v>391431.44840000034</v>
      </c>
      <c r="AU4315" s="141">
        <v>378632.60080000036</v>
      </c>
      <c r="AV4315" s="141">
        <v>365833.75320000038</v>
      </c>
      <c r="AW4315" s="141">
        <v>353034.90560000041</v>
      </c>
      <c r="AX4315" s="141">
        <v>340236.05800000043</v>
      </c>
      <c r="AY4315" s="141">
        <v>327437.21040000045</v>
      </c>
      <c r="AZ4315" s="141">
        <v>314638.36280000047</v>
      </c>
      <c r="BA4315" s="141">
        <v>301839.51520000049</v>
      </c>
      <c r="BB4315" s="141">
        <v>289040.66760000051</v>
      </c>
      <c r="BC4315" s="141">
        <v>276241.82000000053</v>
      </c>
      <c r="BD4315" s="141">
        <v>263442.97240000055</v>
      </c>
      <c r="BE4315" s="141">
        <v>250644.12480000054</v>
      </c>
      <c r="BF4315" s="141">
        <v>237845.27720000054</v>
      </c>
      <c r="BG4315" s="141">
        <v>225046.42960000053</v>
      </c>
      <c r="BH4315" s="141">
        <v>212247.58200000052</v>
      </c>
      <c r="BI4315" s="141">
        <v>199448.73440000051</v>
      </c>
      <c r="BJ4315" s="141">
        <v>186649.8868000005</v>
      </c>
      <c r="BK4315" s="141">
        <v>173851.03920000049</v>
      </c>
      <c r="BL4315" s="141">
        <v>161052.19160000049</v>
      </c>
      <c r="BM4315" s="141">
        <v>148253.34400000048</v>
      </c>
      <c r="BN4315" s="141">
        <v>135454.49640000047</v>
      </c>
      <c r="BO4315" s="141">
        <v>122655.64880000048</v>
      </c>
      <c r="BP4315" s="141">
        <v>109856.80120000048</v>
      </c>
    </row>
    <row r="4316" spans="4:68">
      <c r="D4316" s="174" t="s">
        <v>13111</v>
      </c>
      <c r="E4316" s="175">
        <v>1029494.35</v>
      </c>
      <c r="F4316" s="174"/>
      <c r="G4316" s="174" t="s">
        <v>1333</v>
      </c>
      <c r="H4316" s="174" t="s">
        <v>3411</v>
      </c>
      <c r="I4316" s="174" t="s">
        <v>13112</v>
      </c>
      <c r="J4316" s="174" t="s">
        <v>13113</v>
      </c>
      <c r="K4316" s="174"/>
      <c r="L4316" s="174" t="s">
        <v>13114</v>
      </c>
      <c r="M4316" s="174" t="s">
        <v>144</v>
      </c>
      <c r="N4316" s="176">
        <v>120</v>
      </c>
      <c r="O4316" s="174" t="s">
        <v>3407</v>
      </c>
      <c r="P4316" s="177">
        <v>38533</v>
      </c>
      <c r="Q4316" s="176">
        <v>96</v>
      </c>
      <c r="R4316" s="175">
        <v>823595.44</v>
      </c>
      <c r="S4316" s="175">
        <v>205898.91</v>
      </c>
      <c r="T4316" s="178">
        <v>0</v>
      </c>
      <c r="U4316" s="96">
        <v>8</v>
      </c>
      <c r="V4316" s="38" t="s">
        <v>118</v>
      </c>
      <c r="W4316" s="38"/>
      <c r="X4316" s="137">
        <v>102949.435</v>
      </c>
      <c r="Y4316" s="138">
        <v>42185</v>
      </c>
      <c r="Z4316" s="179">
        <v>2</v>
      </c>
      <c r="AA4316" s="139">
        <v>2015</v>
      </c>
      <c r="AB4316" s="131"/>
      <c r="AC4316" s="38"/>
      <c r="AD4316" s="140">
        <v>205898.91</v>
      </c>
      <c r="AE4316" s="141">
        <v>102949.47500000001</v>
      </c>
      <c r="AF4316" s="141">
        <v>4.0000000008149073E-2</v>
      </c>
      <c r="AG4316" s="141">
        <v>0</v>
      </c>
      <c r="AH4316" s="141">
        <v>0</v>
      </c>
      <c r="AI4316" s="141">
        <v>0</v>
      </c>
      <c r="AJ4316" s="141">
        <v>0</v>
      </c>
      <c r="AK4316" s="141">
        <v>0</v>
      </c>
      <c r="AL4316" s="141">
        <v>0</v>
      </c>
      <c r="AM4316" s="141">
        <v>0</v>
      </c>
      <c r="AN4316" s="141">
        <v>0</v>
      </c>
      <c r="AO4316" s="141">
        <v>0</v>
      </c>
      <c r="AP4316" s="141">
        <v>0</v>
      </c>
      <c r="AQ4316" s="141">
        <v>0</v>
      </c>
      <c r="AR4316" s="141">
        <v>0</v>
      </c>
      <c r="AS4316" s="141">
        <v>0</v>
      </c>
      <c r="AT4316" s="141">
        <v>0</v>
      </c>
      <c r="AU4316" s="141">
        <v>0</v>
      </c>
      <c r="AV4316" s="141">
        <v>0</v>
      </c>
      <c r="AW4316" s="141">
        <v>0</v>
      </c>
      <c r="AX4316" s="141">
        <v>0</v>
      </c>
      <c r="AY4316" s="141">
        <v>0</v>
      </c>
      <c r="AZ4316" s="141">
        <v>0</v>
      </c>
      <c r="BA4316" s="141">
        <v>0</v>
      </c>
      <c r="BB4316" s="141">
        <v>0</v>
      </c>
      <c r="BC4316" s="141">
        <v>0</v>
      </c>
      <c r="BD4316" s="141">
        <v>0</v>
      </c>
      <c r="BE4316" s="141">
        <v>0</v>
      </c>
      <c r="BF4316" s="141">
        <v>0</v>
      </c>
      <c r="BG4316" s="141">
        <v>0</v>
      </c>
      <c r="BH4316" s="141">
        <v>0</v>
      </c>
      <c r="BI4316" s="141">
        <v>0</v>
      </c>
      <c r="BJ4316" s="141">
        <v>0</v>
      </c>
      <c r="BK4316" s="141">
        <v>0</v>
      </c>
      <c r="BL4316" s="141">
        <v>0</v>
      </c>
      <c r="BM4316" s="141">
        <v>0</v>
      </c>
      <c r="BN4316" s="141">
        <v>0</v>
      </c>
      <c r="BO4316" s="141">
        <v>0</v>
      </c>
      <c r="BP4316" s="141">
        <v>0</v>
      </c>
    </row>
    <row r="4317" spans="4:68">
      <c r="D4317" s="174" t="s">
        <v>13115</v>
      </c>
      <c r="E4317" s="175">
        <v>2488355.25</v>
      </c>
      <c r="F4317" s="174"/>
      <c r="G4317" s="174" t="s">
        <v>12210</v>
      </c>
      <c r="H4317" s="174" t="s">
        <v>179</v>
      </c>
      <c r="I4317" s="174" t="s">
        <v>13116</v>
      </c>
      <c r="J4317" s="174" t="s">
        <v>13117</v>
      </c>
      <c r="K4317" s="174"/>
      <c r="L4317" s="174" t="s">
        <v>7136</v>
      </c>
      <c r="M4317" s="174" t="s">
        <v>7175</v>
      </c>
      <c r="N4317" s="176">
        <v>600</v>
      </c>
      <c r="O4317" s="174" t="s">
        <v>3407</v>
      </c>
      <c r="P4317" s="177">
        <v>38353</v>
      </c>
      <c r="Q4317" s="176">
        <v>102</v>
      </c>
      <c r="R4317" s="175">
        <v>418873.09</v>
      </c>
      <c r="S4317" s="175">
        <v>2069482.16</v>
      </c>
      <c r="T4317" s="178">
        <v>0</v>
      </c>
      <c r="U4317" s="96">
        <v>9</v>
      </c>
      <c r="V4317" s="38" t="s">
        <v>119</v>
      </c>
      <c r="W4317" s="38"/>
      <c r="X4317" s="137">
        <v>49767.104999999996</v>
      </c>
      <c r="Y4317" s="138">
        <v>56615</v>
      </c>
      <c r="Z4317" s="179">
        <v>41.5</v>
      </c>
      <c r="AA4317" s="139">
        <v>2055</v>
      </c>
      <c r="AB4317" s="131"/>
      <c r="AC4317" s="38"/>
      <c r="AD4317" s="140">
        <v>2069482.16</v>
      </c>
      <c r="AE4317" s="141">
        <v>2019715.0549999999</v>
      </c>
      <c r="AF4317" s="141">
        <v>1969947.95</v>
      </c>
      <c r="AG4317" s="141">
        <v>1920180.845</v>
      </c>
      <c r="AH4317" s="141">
        <v>1870413.74</v>
      </c>
      <c r="AI4317" s="141">
        <v>1820646.635</v>
      </c>
      <c r="AJ4317" s="141">
        <v>1770879.53</v>
      </c>
      <c r="AK4317" s="141">
        <v>1721112.425</v>
      </c>
      <c r="AL4317" s="141">
        <v>1671345.32</v>
      </c>
      <c r="AM4317" s="141">
        <v>1621578.2150000001</v>
      </c>
      <c r="AN4317" s="141">
        <v>1571811.11</v>
      </c>
      <c r="AO4317" s="141">
        <v>1522044.0050000001</v>
      </c>
      <c r="AP4317" s="141">
        <v>1472276.9000000001</v>
      </c>
      <c r="AQ4317" s="141">
        <v>1422509.7950000002</v>
      </c>
      <c r="AR4317" s="141">
        <v>1372742.6900000002</v>
      </c>
      <c r="AS4317" s="141">
        <v>1322975.5850000002</v>
      </c>
      <c r="AT4317" s="141">
        <v>1273208.4800000002</v>
      </c>
      <c r="AU4317" s="141">
        <v>1223441.3750000002</v>
      </c>
      <c r="AV4317" s="141">
        <v>1173674.2700000003</v>
      </c>
      <c r="AW4317" s="141">
        <v>1123907.1650000003</v>
      </c>
      <c r="AX4317" s="141">
        <v>1074140.0600000003</v>
      </c>
      <c r="AY4317" s="141">
        <v>1024372.9550000003</v>
      </c>
      <c r="AZ4317" s="141">
        <v>974605.85000000033</v>
      </c>
      <c r="BA4317" s="141">
        <v>924838.74500000034</v>
      </c>
      <c r="BB4317" s="141">
        <v>875071.64000000036</v>
      </c>
      <c r="BC4317" s="141">
        <v>825304.53500000038</v>
      </c>
      <c r="BD4317" s="141">
        <v>775537.4300000004</v>
      </c>
      <c r="BE4317" s="141">
        <v>725770.32500000042</v>
      </c>
      <c r="BF4317" s="141">
        <v>676003.22000000044</v>
      </c>
      <c r="BG4317" s="141">
        <v>626236.11500000046</v>
      </c>
      <c r="BH4317" s="141">
        <v>576469.01000000047</v>
      </c>
      <c r="BI4317" s="141">
        <v>526701.90500000049</v>
      </c>
      <c r="BJ4317" s="141">
        <v>476934.80000000051</v>
      </c>
      <c r="BK4317" s="141">
        <v>427167.69500000053</v>
      </c>
      <c r="BL4317" s="141">
        <v>377400.59000000055</v>
      </c>
      <c r="BM4317" s="141">
        <v>327633.48500000057</v>
      </c>
      <c r="BN4317" s="141">
        <v>277866.38000000059</v>
      </c>
      <c r="BO4317" s="141">
        <v>228099.27500000061</v>
      </c>
      <c r="BP4317" s="141">
        <v>178332.17000000062</v>
      </c>
    </row>
    <row r="4318" spans="4:68">
      <c r="D4318" s="174" t="s">
        <v>13118</v>
      </c>
      <c r="E4318" s="176">
        <v>818275</v>
      </c>
      <c r="F4318" s="174"/>
      <c r="G4318" s="174" t="s">
        <v>12427</v>
      </c>
      <c r="H4318" s="174" t="s">
        <v>179</v>
      </c>
      <c r="I4318" s="174" t="s">
        <v>13119</v>
      </c>
      <c r="J4318" s="174" t="s">
        <v>12794</v>
      </c>
      <c r="K4318" s="174"/>
      <c r="L4318" s="174" t="s">
        <v>7136</v>
      </c>
      <c r="M4318" s="174" t="s">
        <v>7202</v>
      </c>
      <c r="N4318" s="176">
        <v>600</v>
      </c>
      <c r="O4318" s="174" t="s">
        <v>3407</v>
      </c>
      <c r="P4318" s="177">
        <v>35612</v>
      </c>
      <c r="Q4318" s="176">
        <v>192</v>
      </c>
      <c r="R4318" s="175">
        <v>260484.2</v>
      </c>
      <c r="S4318" s="175">
        <v>557790.80000000005</v>
      </c>
      <c r="T4318" s="178">
        <v>0</v>
      </c>
      <c r="U4318" s="96">
        <v>11</v>
      </c>
      <c r="V4318" s="38" t="s">
        <v>121</v>
      </c>
      <c r="W4318" s="38"/>
      <c r="X4318" s="137">
        <v>16365.5</v>
      </c>
      <c r="Y4318" s="138">
        <v>53874</v>
      </c>
      <c r="Z4318" s="179">
        <v>34</v>
      </c>
      <c r="AA4318" s="139">
        <v>2047</v>
      </c>
      <c r="AB4318" s="131"/>
      <c r="AC4318" s="38"/>
      <c r="AD4318" s="140">
        <v>557790.80000000005</v>
      </c>
      <c r="AE4318" s="141">
        <v>541425.30000000005</v>
      </c>
      <c r="AF4318" s="141">
        <v>525059.80000000005</v>
      </c>
      <c r="AG4318" s="141">
        <v>508694.30000000005</v>
      </c>
      <c r="AH4318" s="141">
        <v>492328.80000000005</v>
      </c>
      <c r="AI4318" s="141">
        <v>475963.30000000005</v>
      </c>
      <c r="AJ4318" s="141">
        <v>459597.80000000005</v>
      </c>
      <c r="AK4318" s="141">
        <v>443232.30000000005</v>
      </c>
      <c r="AL4318" s="141">
        <v>426866.80000000005</v>
      </c>
      <c r="AM4318" s="141">
        <v>410501.30000000005</v>
      </c>
      <c r="AN4318" s="141">
        <v>394135.80000000005</v>
      </c>
      <c r="AO4318" s="141">
        <v>377770.30000000005</v>
      </c>
      <c r="AP4318" s="141">
        <v>361404.80000000005</v>
      </c>
      <c r="AQ4318" s="141">
        <v>345039.30000000005</v>
      </c>
      <c r="AR4318" s="141">
        <v>328673.80000000005</v>
      </c>
      <c r="AS4318" s="141">
        <v>312308.30000000005</v>
      </c>
      <c r="AT4318" s="141">
        <v>295942.80000000005</v>
      </c>
      <c r="AU4318" s="141">
        <v>279577.30000000005</v>
      </c>
      <c r="AV4318" s="141">
        <v>263211.80000000005</v>
      </c>
      <c r="AW4318" s="141">
        <v>246846.30000000005</v>
      </c>
      <c r="AX4318" s="141">
        <v>230480.80000000005</v>
      </c>
      <c r="AY4318" s="141">
        <v>214115.30000000005</v>
      </c>
      <c r="AZ4318" s="141">
        <v>197749.80000000005</v>
      </c>
      <c r="BA4318" s="141">
        <v>181384.30000000005</v>
      </c>
      <c r="BB4318" s="141">
        <v>165018.80000000005</v>
      </c>
      <c r="BC4318" s="141">
        <v>148653.30000000005</v>
      </c>
      <c r="BD4318" s="141">
        <v>132287.80000000005</v>
      </c>
      <c r="BE4318" s="141">
        <v>115922.30000000005</v>
      </c>
      <c r="BF4318" s="141">
        <v>99556.800000000047</v>
      </c>
      <c r="BG4318" s="141">
        <v>83191.300000000047</v>
      </c>
      <c r="BH4318" s="141">
        <v>66825.800000000047</v>
      </c>
      <c r="BI4318" s="141">
        <v>50460.300000000047</v>
      </c>
      <c r="BJ4318" s="141">
        <v>34094.800000000047</v>
      </c>
      <c r="BK4318" s="141">
        <v>17729.300000000047</v>
      </c>
      <c r="BL4318" s="141">
        <v>1363.8000000000466</v>
      </c>
      <c r="BM4318" s="141">
        <v>0</v>
      </c>
      <c r="BN4318" s="141">
        <v>0</v>
      </c>
      <c r="BO4318" s="141">
        <v>0</v>
      </c>
      <c r="BP4318" s="141">
        <v>0</v>
      </c>
    </row>
    <row r="4319" spans="4:68">
      <c r="D4319" s="174" t="s">
        <v>13120</v>
      </c>
      <c r="E4319" s="175">
        <v>44493323.539999999</v>
      </c>
      <c r="F4319" s="174"/>
      <c r="G4319" s="174" t="s">
        <v>1308</v>
      </c>
      <c r="H4319" s="174" t="s">
        <v>174</v>
      </c>
      <c r="I4319" s="174" t="s">
        <v>2834</v>
      </c>
      <c r="J4319" s="174" t="s">
        <v>13121</v>
      </c>
      <c r="K4319" s="174"/>
      <c r="L4319" s="174" t="s">
        <v>4377</v>
      </c>
      <c r="M4319" s="174" t="s">
        <v>12718</v>
      </c>
      <c r="N4319" s="176">
        <v>960</v>
      </c>
      <c r="O4319" s="174" t="s">
        <v>3407</v>
      </c>
      <c r="P4319" s="177">
        <v>40086</v>
      </c>
      <c r="Q4319" s="176">
        <v>45</v>
      </c>
      <c r="R4319" s="175">
        <v>2085624.52</v>
      </c>
      <c r="S4319" s="175">
        <v>42407699.020000003</v>
      </c>
      <c r="T4319" s="178">
        <v>0</v>
      </c>
      <c r="U4319" s="96">
        <v>5</v>
      </c>
      <c r="V4319" s="38" t="s">
        <v>115</v>
      </c>
      <c r="W4319" s="38"/>
      <c r="X4319" s="137">
        <v>556166.54424999992</v>
      </c>
      <c r="Y4319" s="138">
        <v>69306</v>
      </c>
      <c r="Z4319" s="179">
        <v>76.25</v>
      </c>
      <c r="AA4319" s="139">
        <v>2090</v>
      </c>
      <c r="AB4319" s="131"/>
      <c r="AC4319" s="38"/>
      <c r="AD4319" s="140">
        <v>42407699.020000003</v>
      </c>
      <c r="AE4319" s="141">
        <v>41851532.475750007</v>
      </c>
      <c r="AF4319" s="141">
        <v>41295365.93150001</v>
      </c>
      <c r="AG4319" s="141">
        <v>40739199.387250014</v>
      </c>
      <c r="AH4319" s="141">
        <v>40183032.843000017</v>
      </c>
      <c r="AI4319" s="141">
        <v>39626866.298750021</v>
      </c>
      <c r="AJ4319" s="141">
        <v>39070699.754500024</v>
      </c>
      <c r="AK4319" s="141">
        <v>38514533.210250027</v>
      </c>
      <c r="AL4319" s="141">
        <v>37958366.666000031</v>
      </c>
      <c r="AM4319" s="141">
        <v>37402200.121750034</v>
      </c>
      <c r="AN4319" s="141">
        <v>36846033.577500038</v>
      </c>
      <c r="AO4319" s="141">
        <v>36289867.033250041</v>
      </c>
      <c r="AP4319" s="141">
        <v>35733700.489000045</v>
      </c>
      <c r="AQ4319" s="141">
        <v>35177533.944750048</v>
      </c>
      <c r="AR4319" s="141">
        <v>34621367.400500052</v>
      </c>
      <c r="AS4319" s="141">
        <v>34065200.856250055</v>
      </c>
      <c r="AT4319" s="141">
        <v>33509034.312000055</v>
      </c>
      <c r="AU4319" s="141">
        <v>32952867.767750055</v>
      </c>
      <c r="AV4319" s="141">
        <v>32396701.223500054</v>
      </c>
      <c r="AW4319" s="141">
        <v>31840534.679250054</v>
      </c>
      <c r="AX4319" s="141">
        <v>31284368.135000054</v>
      </c>
      <c r="AY4319" s="141">
        <v>30728201.590750054</v>
      </c>
      <c r="AZ4319" s="141">
        <v>30172035.046500053</v>
      </c>
      <c r="BA4319" s="141">
        <v>29615868.502250053</v>
      </c>
      <c r="BB4319" s="141">
        <v>29059701.958000053</v>
      </c>
      <c r="BC4319" s="141">
        <v>28503535.413750052</v>
      </c>
      <c r="BD4319" s="141">
        <v>27947368.869500052</v>
      </c>
      <c r="BE4319" s="141">
        <v>27391202.325250052</v>
      </c>
      <c r="BF4319" s="141">
        <v>26835035.781000052</v>
      </c>
      <c r="BG4319" s="141">
        <v>26278869.236750051</v>
      </c>
      <c r="BH4319" s="141">
        <v>25722702.692500051</v>
      </c>
      <c r="BI4319" s="141">
        <v>25166536.148250051</v>
      </c>
      <c r="BJ4319" s="141">
        <v>24610369.604000051</v>
      </c>
      <c r="BK4319" s="141">
        <v>24054203.05975005</v>
      </c>
      <c r="BL4319" s="141">
        <v>23498036.51550005</v>
      </c>
      <c r="BM4319" s="141">
        <v>22941869.97125005</v>
      </c>
      <c r="BN4319" s="141">
        <v>22385703.42700005</v>
      </c>
      <c r="BO4319" s="141">
        <v>21829536.882750049</v>
      </c>
      <c r="BP4319" s="141">
        <v>21273370.338500049</v>
      </c>
    </row>
    <row r="4320" spans="4:68">
      <c r="D4320" s="174" t="s">
        <v>13122</v>
      </c>
      <c r="E4320" s="176">
        <v>915000</v>
      </c>
      <c r="F4320" s="174"/>
      <c r="G4320" s="174" t="s">
        <v>12225</v>
      </c>
      <c r="H4320" s="174" t="s">
        <v>172</v>
      </c>
      <c r="I4320" s="174" t="s">
        <v>13123</v>
      </c>
      <c r="J4320" s="174" t="s">
        <v>13124</v>
      </c>
      <c r="K4320" s="174"/>
      <c r="L4320" s="174" t="s">
        <v>172</v>
      </c>
      <c r="M4320" s="174" t="s">
        <v>7279</v>
      </c>
      <c r="N4320" s="176">
        <v>960</v>
      </c>
      <c r="O4320" s="174" t="s">
        <v>3407</v>
      </c>
      <c r="P4320" s="177">
        <v>39083</v>
      </c>
      <c r="Q4320" s="176">
        <v>78</v>
      </c>
      <c r="R4320" s="175">
        <v>73390.63</v>
      </c>
      <c r="S4320" s="175">
        <v>841609.37</v>
      </c>
      <c r="T4320" s="178">
        <v>0</v>
      </c>
      <c r="U4320" s="96">
        <v>15</v>
      </c>
      <c r="V4320" s="38" t="s">
        <v>125</v>
      </c>
      <c r="W4320" s="38"/>
      <c r="X4320" s="137">
        <v>11437.5</v>
      </c>
      <c r="Y4320" s="138">
        <v>68303</v>
      </c>
      <c r="Z4320" s="179">
        <v>73.5</v>
      </c>
      <c r="AA4320" s="139">
        <v>2087</v>
      </c>
      <c r="AB4320" s="131"/>
      <c r="AC4320" s="38"/>
      <c r="AD4320" s="140">
        <v>841609.37</v>
      </c>
      <c r="AE4320" s="141">
        <v>830171.87</v>
      </c>
      <c r="AF4320" s="141">
        <v>818734.37</v>
      </c>
      <c r="AG4320" s="141">
        <v>807296.87</v>
      </c>
      <c r="AH4320" s="141">
        <v>795859.37</v>
      </c>
      <c r="AI4320" s="141">
        <v>784421.87</v>
      </c>
      <c r="AJ4320" s="141">
        <v>772984.37</v>
      </c>
      <c r="AK4320" s="141">
        <v>761546.87</v>
      </c>
      <c r="AL4320" s="141">
        <v>750109.37</v>
      </c>
      <c r="AM4320" s="141">
        <v>738671.87</v>
      </c>
      <c r="AN4320" s="141">
        <v>727234.37</v>
      </c>
      <c r="AO4320" s="141">
        <v>715796.87</v>
      </c>
      <c r="AP4320" s="141">
        <v>704359.37</v>
      </c>
      <c r="AQ4320" s="141">
        <v>692921.87</v>
      </c>
      <c r="AR4320" s="141">
        <v>681484.37</v>
      </c>
      <c r="AS4320" s="141">
        <v>670046.87</v>
      </c>
      <c r="AT4320" s="141">
        <v>658609.37</v>
      </c>
      <c r="AU4320" s="141">
        <v>647171.87</v>
      </c>
      <c r="AV4320" s="141">
        <v>635734.37</v>
      </c>
      <c r="AW4320" s="141">
        <v>624296.87</v>
      </c>
      <c r="AX4320" s="141">
        <v>612859.37</v>
      </c>
      <c r="AY4320" s="141">
        <v>601421.87</v>
      </c>
      <c r="AZ4320" s="141">
        <v>589984.37</v>
      </c>
      <c r="BA4320" s="141">
        <v>578546.87</v>
      </c>
      <c r="BB4320" s="141">
        <v>567109.37</v>
      </c>
      <c r="BC4320" s="141">
        <v>555671.87</v>
      </c>
      <c r="BD4320" s="141">
        <v>544234.37</v>
      </c>
      <c r="BE4320" s="141">
        <v>532796.87</v>
      </c>
      <c r="BF4320" s="141">
        <v>521359.37</v>
      </c>
      <c r="BG4320" s="141">
        <v>509921.87</v>
      </c>
      <c r="BH4320" s="141">
        <v>498484.37</v>
      </c>
      <c r="BI4320" s="141">
        <v>487046.87</v>
      </c>
      <c r="BJ4320" s="141">
        <v>475609.37</v>
      </c>
      <c r="BK4320" s="141">
        <v>464171.87</v>
      </c>
      <c r="BL4320" s="141">
        <v>452734.37</v>
      </c>
      <c r="BM4320" s="141">
        <v>441296.87</v>
      </c>
      <c r="BN4320" s="141">
        <v>429859.37</v>
      </c>
      <c r="BO4320" s="141">
        <v>418421.87</v>
      </c>
      <c r="BP4320" s="141">
        <v>406984.37</v>
      </c>
    </row>
    <row r="4321" spans="4:68">
      <c r="D4321" s="174" t="s">
        <v>13125</v>
      </c>
      <c r="E4321" s="175">
        <v>198527.37</v>
      </c>
      <c r="F4321" s="174"/>
      <c r="G4321" s="174" t="s">
        <v>3169</v>
      </c>
      <c r="H4321" s="174" t="s">
        <v>3416</v>
      </c>
      <c r="I4321" s="174" t="s">
        <v>13126</v>
      </c>
      <c r="J4321" s="174" t="s">
        <v>13127</v>
      </c>
      <c r="K4321" s="174"/>
      <c r="L4321" s="174" t="s">
        <v>13128</v>
      </c>
      <c r="M4321" s="174" t="s">
        <v>13060</v>
      </c>
      <c r="N4321" s="176">
        <v>600</v>
      </c>
      <c r="O4321" s="174" t="s">
        <v>3407</v>
      </c>
      <c r="P4321" s="177">
        <v>37256</v>
      </c>
      <c r="Q4321" s="176">
        <v>138</v>
      </c>
      <c r="R4321" s="175">
        <v>45661.21</v>
      </c>
      <c r="S4321" s="175">
        <v>152866.16</v>
      </c>
      <c r="T4321" s="178">
        <v>0</v>
      </c>
      <c r="U4321" s="96">
        <v>14</v>
      </c>
      <c r="V4321" s="38" t="s">
        <v>124</v>
      </c>
      <c r="W4321" s="38"/>
      <c r="X4321" s="137">
        <v>3970.5473999999995</v>
      </c>
      <c r="Y4321" s="138">
        <v>55518</v>
      </c>
      <c r="Z4321" s="179">
        <v>38.5</v>
      </c>
      <c r="AA4321" s="139">
        <v>2052</v>
      </c>
      <c r="AB4321" s="131"/>
      <c r="AC4321" s="38"/>
      <c r="AD4321" s="140">
        <v>152866.16</v>
      </c>
      <c r="AE4321" s="141">
        <v>148895.61259999999</v>
      </c>
      <c r="AF4321" s="141">
        <v>144925.06519999998</v>
      </c>
      <c r="AG4321" s="141">
        <v>140954.51779999997</v>
      </c>
      <c r="AH4321" s="141">
        <v>136983.97039999996</v>
      </c>
      <c r="AI4321" s="141">
        <v>133013.42299999995</v>
      </c>
      <c r="AJ4321" s="141">
        <v>129042.87559999996</v>
      </c>
      <c r="AK4321" s="141">
        <v>125072.32819999996</v>
      </c>
      <c r="AL4321" s="141">
        <v>121101.78079999996</v>
      </c>
      <c r="AM4321" s="141">
        <v>117131.23339999997</v>
      </c>
      <c r="AN4321" s="141">
        <v>113160.68599999997</v>
      </c>
      <c r="AO4321" s="141">
        <v>109190.13859999998</v>
      </c>
      <c r="AP4321" s="141">
        <v>105219.59119999998</v>
      </c>
      <c r="AQ4321" s="141">
        <v>101249.04379999998</v>
      </c>
      <c r="AR4321" s="141">
        <v>97278.496399999989</v>
      </c>
      <c r="AS4321" s="141">
        <v>93307.948999999993</v>
      </c>
      <c r="AT4321" s="141">
        <v>89337.401599999997</v>
      </c>
      <c r="AU4321" s="141">
        <v>85366.854200000002</v>
      </c>
      <c r="AV4321" s="141">
        <v>81396.306800000006</v>
      </c>
      <c r="AW4321" s="141">
        <v>77425.75940000001</v>
      </c>
      <c r="AX4321" s="141">
        <v>73455.212000000014</v>
      </c>
      <c r="AY4321" s="141">
        <v>69484.664600000018</v>
      </c>
      <c r="AZ4321" s="141">
        <v>65514.117200000022</v>
      </c>
      <c r="BA4321" s="141">
        <v>61543.569800000027</v>
      </c>
      <c r="BB4321" s="141">
        <v>57573.022400000031</v>
      </c>
      <c r="BC4321" s="141">
        <v>53602.475000000035</v>
      </c>
      <c r="BD4321" s="141">
        <v>49631.927600000039</v>
      </c>
      <c r="BE4321" s="141">
        <v>45661.380200000043</v>
      </c>
      <c r="BF4321" s="141">
        <v>41690.832800000047</v>
      </c>
      <c r="BG4321" s="141">
        <v>37720.285400000052</v>
      </c>
      <c r="BH4321" s="141">
        <v>33749.738000000056</v>
      </c>
      <c r="BI4321" s="141">
        <v>29779.190600000056</v>
      </c>
      <c r="BJ4321" s="141">
        <v>25808.643200000057</v>
      </c>
      <c r="BK4321" s="141">
        <v>21838.095800000057</v>
      </c>
      <c r="BL4321" s="141">
        <v>17867.548400000058</v>
      </c>
      <c r="BM4321" s="141">
        <v>13897.001000000058</v>
      </c>
      <c r="BN4321" s="141">
        <v>9926.4536000000589</v>
      </c>
      <c r="BO4321" s="141">
        <v>5955.9062000000595</v>
      </c>
      <c r="BP4321" s="141">
        <v>1985.35880000006</v>
      </c>
    </row>
    <row r="4322" spans="4:68">
      <c r="D4322" s="174" t="s">
        <v>13129</v>
      </c>
      <c r="E4322" s="175">
        <v>1086217.08</v>
      </c>
      <c r="F4322" s="174"/>
      <c r="G4322" s="174" t="s">
        <v>3165</v>
      </c>
      <c r="H4322" s="174" t="s">
        <v>182</v>
      </c>
      <c r="I4322" s="174" t="s">
        <v>2836</v>
      </c>
      <c r="J4322" s="174" t="s">
        <v>13130</v>
      </c>
      <c r="K4322" s="174"/>
      <c r="L4322" s="174" t="s">
        <v>5573</v>
      </c>
      <c r="M4322" s="174" t="s">
        <v>250</v>
      </c>
      <c r="N4322" s="176">
        <v>960</v>
      </c>
      <c r="O4322" s="174" t="s">
        <v>3407</v>
      </c>
      <c r="P4322" s="177">
        <v>36616</v>
      </c>
      <c r="Q4322" s="176">
        <v>159</v>
      </c>
      <c r="R4322" s="175">
        <v>179904.66</v>
      </c>
      <c r="S4322" s="175">
        <v>906312.42</v>
      </c>
      <c r="T4322" s="178">
        <v>0</v>
      </c>
      <c r="U4322" s="96">
        <v>16</v>
      </c>
      <c r="V4322" s="38" t="s">
        <v>126</v>
      </c>
      <c r="W4322" s="38"/>
      <c r="X4322" s="137">
        <v>13577.713500000002</v>
      </c>
      <c r="Y4322" s="138">
        <v>65836</v>
      </c>
      <c r="Z4322" s="179">
        <v>66.75</v>
      </c>
      <c r="AA4322" s="139">
        <v>2080</v>
      </c>
      <c r="AB4322" s="131"/>
      <c r="AC4322" s="38"/>
      <c r="AD4322" s="140">
        <v>906312.42</v>
      </c>
      <c r="AE4322" s="141">
        <v>892734.70650000009</v>
      </c>
      <c r="AF4322" s="141">
        <v>879156.99300000013</v>
      </c>
      <c r="AG4322" s="141">
        <v>865579.27950000018</v>
      </c>
      <c r="AH4322" s="141">
        <v>852001.56600000022</v>
      </c>
      <c r="AI4322" s="141">
        <v>838423.85250000027</v>
      </c>
      <c r="AJ4322" s="141">
        <v>824846.13900000032</v>
      </c>
      <c r="AK4322" s="141">
        <v>811268.42550000036</v>
      </c>
      <c r="AL4322" s="141">
        <v>797690.71200000041</v>
      </c>
      <c r="AM4322" s="141">
        <v>784112.99850000045</v>
      </c>
      <c r="AN4322" s="141">
        <v>770535.2850000005</v>
      </c>
      <c r="AO4322" s="141">
        <v>756957.57150000054</v>
      </c>
      <c r="AP4322" s="141">
        <v>743379.85800000059</v>
      </c>
      <c r="AQ4322" s="141">
        <v>729802.14450000064</v>
      </c>
      <c r="AR4322" s="141">
        <v>716224.43100000068</v>
      </c>
      <c r="AS4322" s="141">
        <v>702646.71750000073</v>
      </c>
      <c r="AT4322" s="141">
        <v>689069.00400000077</v>
      </c>
      <c r="AU4322" s="141">
        <v>675491.29050000082</v>
      </c>
      <c r="AV4322" s="141">
        <v>661913.57700000086</v>
      </c>
      <c r="AW4322" s="141">
        <v>648335.86350000091</v>
      </c>
      <c r="AX4322" s="141">
        <v>634758.15000000095</v>
      </c>
      <c r="AY4322" s="141">
        <v>621180.436500001</v>
      </c>
      <c r="AZ4322" s="141">
        <v>607602.72300000105</v>
      </c>
      <c r="BA4322" s="141">
        <v>594025.00950000109</v>
      </c>
      <c r="BB4322" s="141">
        <v>580447.29600000114</v>
      </c>
      <c r="BC4322" s="141">
        <v>566869.58250000118</v>
      </c>
      <c r="BD4322" s="141">
        <v>553291.86900000123</v>
      </c>
      <c r="BE4322" s="141">
        <v>539714.15550000127</v>
      </c>
      <c r="BF4322" s="141">
        <v>526136.44200000132</v>
      </c>
      <c r="BG4322" s="141">
        <v>512558.72850000131</v>
      </c>
      <c r="BH4322" s="141">
        <v>498981.01500000129</v>
      </c>
      <c r="BI4322" s="141">
        <v>485403.30150000128</v>
      </c>
      <c r="BJ4322" s="141">
        <v>471825.58800000127</v>
      </c>
      <c r="BK4322" s="141">
        <v>458247.87450000126</v>
      </c>
      <c r="BL4322" s="141">
        <v>444670.16100000124</v>
      </c>
      <c r="BM4322" s="141">
        <v>431092.44750000123</v>
      </c>
      <c r="BN4322" s="141">
        <v>417514.73400000122</v>
      </c>
      <c r="BO4322" s="141">
        <v>403937.02050000121</v>
      </c>
      <c r="BP4322" s="141">
        <v>390359.30700000119</v>
      </c>
    </row>
    <row r="4323" spans="4:68">
      <c r="D4323" s="174" t="s">
        <v>13131</v>
      </c>
      <c r="E4323" s="175">
        <v>5246564.92</v>
      </c>
      <c r="F4323" s="174"/>
      <c r="G4323" s="174" t="s">
        <v>601</v>
      </c>
      <c r="H4323" s="174" t="s">
        <v>179</v>
      </c>
      <c r="I4323" s="174" t="s">
        <v>13132</v>
      </c>
      <c r="J4323" s="174" t="s">
        <v>13133</v>
      </c>
      <c r="K4323" s="174"/>
      <c r="L4323" s="174" t="s">
        <v>179</v>
      </c>
      <c r="M4323" s="174" t="s">
        <v>146</v>
      </c>
      <c r="N4323" s="176">
        <v>600</v>
      </c>
      <c r="O4323" s="174" t="s">
        <v>3407</v>
      </c>
      <c r="P4323" s="177">
        <v>37437</v>
      </c>
      <c r="Q4323" s="176">
        <v>132</v>
      </c>
      <c r="R4323" s="175">
        <v>1154244.19</v>
      </c>
      <c r="S4323" s="175">
        <v>4092320.73</v>
      </c>
      <c r="T4323" s="178">
        <v>0</v>
      </c>
      <c r="U4323" s="96">
        <v>10</v>
      </c>
      <c r="V4323" s="38" t="s">
        <v>120</v>
      </c>
      <c r="W4323" s="38"/>
      <c r="X4323" s="137">
        <v>104931.2984</v>
      </c>
      <c r="Y4323" s="138">
        <v>55700</v>
      </c>
      <c r="Z4323" s="179">
        <v>39</v>
      </c>
      <c r="AA4323" s="139">
        <v>2052</v>
      </c>
      <c r="AB4323" s="131"/>
      <c r="AC4323" s="38"/>
      <c r="AD4323" s="140">
        <v>4092320.73</v>
      </c>
      <c r="AE4323" s="141">
        <v>3987389.4315999998</v>
      </c>
      <c r="AF4323" s="141">
        <v>3882458.1331999996</v>
      </c>
      <c r="AG4323" s="141">
        <v>3777526.8347999994</v>
      </c>
      <c r="AH4323" s="141">
        <v>3672595.5363999992</v>
      </c>
      <c r="AI4323" s="141">
        <v>3567664.237999999</v>
      </c>
      <c r="AJ4323" s="141">
        <v>3462732.9395999988</v>
      </c>
      <c r="AK4323" s="141">
        <v>3357801.6411999986</v>
      </c>
      <c r="AL4323" s="141">
        <v>3252870.3427999984</v>
      </c>
      <c r="AM4323" s="141">
        <v>3147939.0443999982</v>
      </c>
      <c r="AN4323" s="141">
        <v>3043007.7459999979</v>
      </c>
      <c r="AO4323" s="141">
        <v>2938076.4475999977</v>
      </c>
      <c r="AP4323" s="141">
        <v>2833145.1491999975</v>
      </c>
      <c r="AQ4323" s="141">
        <v>2728213.8507999973</v>
      </c>
      <c r="AR4323" s="141">
        <v>2623282.5523999971</v>
      </c>
      <c r="AS4323" s="141">
        <v>2518351.2539999969</v>
      </c>
      <c r="AT4323" s="141">
        <v>2413419.9555999967</v>
      </c>
      <c r="AU4323" s="141">
        <v>2308488.6571999965</v>
      </c>
      <c r="AV4323" s="141">
        <v>2203557.3587999963</v>
      </c>
      <c r="AW4323" s="141">
        <v>2098626.0603999961</v>
      </c>
      <c r="AX4323" s="141">
        <v>1993694.7619999961</v>
      </c>
      <c r="AY4323" s="141">
        <v>1888763.4635999962</v>
      </c>
      <c r="AZ4323" s="141">
        <v>1783832.1651999962</v>
      </c>
      <c r="BA4323" s="141">
        <v>1678900.8667999962</v>
      </c>
      <c r="BB4323" s="141">
        <v>1573969.5683999963</v>
      </c>
      <c r="BC4323" s="141">
        <v>1469038.2699999963</v>
      </c>
      <c r="BD4323" s="141">
        <v>1364106.9715999963</v>
      </c>
      <c r="BE4323" s="141">
        <v>1259175.6731999964</v>
      </c>
      <c r="BF4323" s="141">
        <v>1154244.3747999964</v>
      </c>
      <c r="BG4323" s="141">
        <v>1049313.0763999964</v>
      </c>
      <c r="BH4323" s="141">
        <v>944381.77799999644</v>
      </c>
      <c r="BI4323" s="141">
        <v>839450.47959999647</v>
      </c>
      <c r="BJ4323" s="141">
        <v>734519.1811999965</v>
      </c>
      <c r="BK4323" s="141">
        <v>629587.88279999653</v>
      </c>
      <c r="BL4323" s="141">
        <v>524656.58439999656</v>
      </c>
      <c r="BM4323" s="141">
        <v>419725.28599999659</v>
      </c>
      <c r="BN4323" s="141">
        <v>314793.98759999662</v>
      </c>
      <c r="BO4323" s="141">
        <v>209862.68919999662</v>
      </c>
      <c r="BP4323" s="141">
        <v>104931.39079999662</v>
      </c>
    </row>
    <row r="4324" spans="4:68">
      <c r="D4324" s="174" t="s">
        <v>13134</v>
      </c>
      <c r="E4324" s="175">
        <v>7528205.8300000001</v>
      </c>
      <c r="F4324" s="174"/>
      <c r="G4324" s="174" t="s">
        <v>12189</v>
      </c>
      <c r="H4324" s="174" t="s">
        <v>172</v>
      </c>
      <c r="I4324" s="174" t="s">
        <v>13135</v>
      </c>
      <c r="J4324" s="174" t="s">
        <v>12960</v>
      </c>
      <c r="K4324" s="174"/>
      <c r="L4324" s="174" t="s">
        <v>172</v>
      </c>
      <c r="M4324" s="174" t="s">
        <v>12191</v>
      </c>
      <c r="N4324" s="176">
        <v>960</v>
      </c>
      <c r="O4324" s="174" t="s">
        <v>3407</v>
      </c>
      <c r="P4324" s="177">
        <v>38169</v>
      </c>
      <c r="Q4324" s="176">
        <v>108</v>
      </c>
      <c r="R4324" s="175">
        <v>839081.25</v>
      </c>
      <c r="S4324" s="175">
        <v>6689124.5800000001</v>
      </c>
      <c r="T4324" s="178">
        <v>0</v>
      </c>
      <c r="U4324" s="96">
        <v>16</v>
      </c>
      <c r="V4324" s="38" t="s">
        <v>126</v>
      </c>
      <c r="W4324" s="38"/>
      <c r="X4324" s="137">
        <v>94102.572875000013</v>
      </c>
      <c r="Y4324" s="138">
        <v>67389</v>
      </c>
      <c r="Z4324" s="179">
        <v>71</v>
      </c>
      <c r="AA4324" s="139">
        <v>2084</v>
      </c>
      <c r="AB4324" s="131"/>
      <c r="AC4324" s="38"/>
      <c r="AD4324" s="140">
        <v>6689124.5800000001</v>
      </c>
      <c r="AE4324" s="141">
        <v>6595022.0071250005</v>
      </c>
      <c r="AF4324" s="141">
        <v>6500919.4342500009</v>
      </c>
      <c r="AG4324" s="141">
        <v>6406816.8613750013</v>
      </c>
      <c r="AH4324" s="141">
        <v>6312714.2885000017</v>
      </c>
      <c r="AI4324" s="141">
        <v>6218611.715625002</v>
      </c>
      <c r="AJ4324" s="141">
        <v>6124509.1427500024</v>
      </c>
      <c r="AK4324" s="141">
        <v>6030406.5698750028</v>
      </c>
      <c r="AL4324" s="141">
        <v>5936303.9970000032</v>
      </c>
      <c r="AM4324" s="141">
        <v>5842201.4241250036</v>
      </c>
      <c r="AN4324" s="141">
        <v>5748098.851250004</v>
      </c>
      <c r="AO4324" s="141">
        <v>5653996.2783750044</v>
      </c>
      <c r="AP4324" s="141">
        <v>5559893.7055000048</v>
      </c>
      <c r="AQ4324" s="141">
        <v>5465791.1326250052</v>
      </c>
      <c r="AR4324" s="141">
        <v>5371688.5597500056</v>
      </c>
      <c r="AS4324" s="141">
        <v>5277585.986875006</v>
      </c>
      <c r="AT4324" s="141">
        <v>5183483.4140000064</v>
      </c>
      <c r="AU4324" s="141">
        <v>5089380.8411250068</v>
      </c>
      <c r="AV4324" s="141">
        <v>4995278.2682500072</v>
      </c>
      <c r="AW4324" s="141">
        <v>4901175.6953750076</v>
      </c>
      <c r="AX4324" s="141">
        <v>4807073.122500008</v>
      </c>
      <c r="AY4324" s="141">
        <v>4712970.5496250084</v>
      </c>
      <c r="AZ4324" s="141">
        <v>4618867.9767500088</v>
      </c>
      <c r="BA4324" s="141">
        <v>4524765.4038750092</v>
      </c>
      <c r="BB4324" s="141">
        <v>4430662.8310000096</v>
      </c>
      <c r="BC4324" s="141">
        <v>4336560.2581250099</v>
      </c>
      <c r="BD4324" s="141">
        <v>4242457.6852500103</v>
      </c>
      <c r="BE4324" s="141">
        <v>4148355.1123750103</v>
      </c>
      <c r="BF4324" s="141">
        <v>4054252.5395000102</v>
      </c>
      <c r="BG4324" s="141">
        <v>3960149.9666250101</v>
      </c>
      <c r="BH4324" s="141">
        <v>3866047.3937500101</v>
      </c>
      <c r="BI4324" s="141">
        <v>3771944.82087501</v>
      </c>
      <c r="BJ4324" s="141">
        <v>3677842.2480000099</v>
      </c>
      <c r="BK4324" s="141">
        <v>3583739.6751250098</v>
      </c>
      <c r="BL4324" s="141">
        <v>3489637.1022500098</v>
      </c>
      <c r="BM4324" s="141">
        <v>3395534.5293750097</v>
      </c>
      <c r="BN4324" s="141">
        <v>3301431.9565000096</v>
      </c>
      <c r="BO4324" s="141">
        <v>3207329.3836250096</v>
      </c>
      <c r="BP4324" s="141">
        <v>3113226.8107500095</v>
      </c>
    </row>
    <row r="4325" spans="4:68">
      <c r="D4325" s="174" t="s">
        <v>13136</v>
      </c>
      <c r="E4325" s="175">
        <v>154496.22</v>
      </c>
      <c r="F4325" s="174" t="s">
        <v>3540</v>
      </c>
      <c r="G4325" s="174" t="s">
        <v>12708</v>
      </c>
      <c r="H4325" s="174" t="s">
        <v>179</v>
      </c>
      <c r="I4325" s="174" t="s">
        <v>13137</v>
      </c>
      <c r="J4325" s="174" t="s">
        <v>13138</v>
      </c>
      <c r="K4325" s="174"/>
      <c r="L4325" s="174" t="s">
        <v>7136</v>
      </c>
      <c r="M4325" s="174" t="s">
        <v>7197</v>
      </c>
      <c r="N4325" s="176">
        <v>600</v>
      </c>
      <c r="O4325" s="174" t="s">
        <v>3407</v>
      </c>
      <c r="P4325" s="177">
        <v>39814</v>
      </c>
      <c r="Q4325" s="176">
        <v>54</v>
      </c>
      <c r="R4325" s="175">
        <v>13647.14</v>
      </c>
      <c r="S4325" s="175">
        <v>140849.07999999999</v>
      </c>
      <c r="T4325" s="178">
        <v>0</v>
      </c>
      <c r="U4325" s="96">
        <v>8</v>
      </c>
      <c r="V4325" s="38" t="s">
        <v>118</v>
      </c>
      <c r="W4325" s="38"/>
      <c r="X4325" s="137">
        <v>3089.9243999999999</v>
      </c>
      <c r="Y4325" s="138">
        <v>58076</v>
      </c>
      <c r="Z4325" s="179">
        <v>45.5</v>
      </c>
      <c r="AA4325" s="139">
        <v>2059</v>
      </c>
      <c r="AB4325" s="131"/>
      <c r="AC4325" s="38"/>
      <c r="AD4325" s="140">
        <v>140849.07999999999</v>
      </c>
      <c r="AE4325" s="141">
        <v>137759.1556</v>
      </c>
      <c r="AF4325" s="141">
        <v>134669.23120000001</v>
      </c>
      <c r="AG4325" s="141">
        <v>131579.30680000002</v>
      </c>
      <c r="AH4325" s="141">
        <v>128489.38240000002</v>
      </c>
      <c r="AI4325" s="141">
        <v>125399.45800000001</v>
      </c>
      <c r="AJ4325" s="141">
        <v>122309.53360000001</v>
      </c>
      <c r="AK4325" s="141">
        <v>119219.60920000001</v>
      </c>
      <c r="AL4325" s="141">
        <v>116129.6848</v>
      </c>
      <c r="AM4325" s="141">
        <v>113039.7604</v>
      </c>
      <c r="AN4325" s="141">
        <v>109949.836</v>
      </c>
      <c r="AO4325" s="141">
        <v>106859.91159999999</v>
      </c>
      <c r="AP4325" s="141">
        <v>103769.98719999999</v>
      </c>
      <c r="AQ4325" s="141">
        <v>100680.06279999999</v>
      </c>
      <c r="AR4325" s="141">
        <v>97590.138399999982</v>
      </c>
      <c r="AS4325" s="141">
        <v>94500.213999999978</v>
      </c>
      <c r="AT4325" s="141">
        <v>91410.289599999975</v>
      </c>
      <c r="AU4325" s="141">
        <v>88320.365199999971</v>
      </c>
      <c r="AV4325" s="141">
        <v>85230.440799999968</v>
      </c>
      <c r="AW4325" s="141">
        <v>82140.516399999964</v>
      </c>
      <c r="AX4325" s="141">
        <v>79050.591999999961</v>
      </c>
      <c r="AY4325" s="141">
        <v>75960.667599999957</v>
      </c>
      <c r="AZ4325" s="141">
        <v>72870.743199999954</v>
      </c>
      <c r="BA4325" s="141">
        <v>69780.81879999995</v>
      </c>
      <c r="BB4325" s="141">
        <v>66690.894399999946</v>
      </c>
      <c r="BC4325" s="141">
        <v>63600.969999999943</v>
      </c>
      <c r="BD4325" s="141">
        <v>60511.045599999939</v>
      </c>
      <c r="BE4325" s="141">
        <v>57421.121199999936</v>
      </c>
      <c r="BF4325" s="141">
        <v>54331.196799999932</v>
      </c>
      <c r="BG4325" s="141">
        <v>51241.272399999929</v>
      </c>
      <c r="BH4325" s="141">
        <v>48151.347999999925</v>
      </c>
      <c r="BI4325" s="141">
        <v>45061.423599999922</v>
      </c>
      <c r="BJ4325" s="141">
        <v>41971.499199999918</v>
      </c>
      <c r="BK4325" s="141">
        <v>38881.574799999915</v>
      </c>
      <c r="BL4325" s="141">
        <v>35791.650399999911</v>
      </c>
      <c r="BM4325" s="141">
        <v>32701.725999999911</v>
      </c>
      <c r="BN4325" s="141">
        <v>29611.801599999912</v>
      </c>
      <c r="BO4325" s="141">
        <v>26521.877199999912</v>
      </c>
      <c r="BP4325" s="141">
        <v>23431.952799999912</v>
      </c>
    </row>
    <row r="4326" spans="4:68">
      <c r="D4326" s="174" t="s">
        <v>13139</v>
      </c>
      <c r="E4326" s="175">
        <v>300726.08</v>
      </c>
      <c r="F4326" s="174"/>
      <c r="G4326" s="174" t="s">
        <v>12042</v>
      </c>
      <c r="H4326" s="174" t="s">
        <v>179</v>
      </c>
      <c r="I4326" s="174" t="s">
        <v>13140</v>
      </c>
      <c r="J4326" s="174" t="s">
        <v>13141</v>
      </c>
      <c r="K4326" s="174"/>
      <c r="L4326" s="174" t="s">
        <v>7136</v>
      </c>
      <c r="M4326" s="174" t="s">
        <v>7197</v>
      </c>
      <c r="N4326" s="176">
        <v>600</v>
      </c>
      <c r="O4326" s="174" t="s">
        <v>3407</v>
      </c>
      <c r="P4326" s="177">
        <v>39814</v>
      </c>
      <c r="Q4326" s="176">
        <v>54</v>
      </c>
      <c r="R4326" s="175">
        <v>26564.13</v>
      </c>
      <c r="S4326" s="175">
        <v>274161.95</v>
      </c>
      <c r="T4326" s="178">
        <v>0</v>
      </c>
      <c r="U4326" s="96">
        <v>12</v>
      </c>
      <c r="V4326" s="38" t="s">
        <v>122</v>
      </c>
      <c r="W4326" s="38"/>
      <c r="X4326" s="137">
        <v>6014.5216</v>
      </c>
      <c r="Y4326" s="138">
        <v>58076</v>
      </c>
      <c r="Z4326" s="179">
        <v>45.5</v>
      </c>
      <c r="AA4326" s="139">
        <v>2059</v>
      </c>
      <c r="AB4326" s="131"/>
      <c r="AC4326" s="38"/>
      <c r="AD4326" s="140">
        <v>274161.95</v>
      </c>
      <c r="AE4326" s="141">
        <v>268147.42840000003</v>
      </c>
      <c r="AF4326" s="141">
        <v>262132.90680000003</v>
      </c>
      <c r="AG4326" s="141">
        <v>256118.38520000002</v>
      </c>
      <c r="AH4326" s="141">
        <v>250103.86360000001</v>
      </c>
      <c r="AI4326" s="141">
        <v>244089.342</v>
      </c>
      <c r="AJ4326" s="141">
        <v>238074.8204</v>
      </c>
      <c r="AK4326" s="141">
        <v>232060.29879999999</v>
      </c>
      <c r="AL4326" s="141">
        <v>226045.77719999998</v>
      </c>
      <c r="AM4326" s="141">
        <v>220031.25559999997</v>
      </c>
      <c r="AN4326" s="141">
        <v>214016.73399999997</v>
      </c>
      <c r="AO4326" s="141">
        <v>208002.21239999996</v>
      </c>
      <c r="AP4326" s="141">
        <v>201987.69079999995</v>
      </c>
      <c r="AQ4326" s="141">
        <v>195973.16919999995</v>
      </c>
      <c r="AR4326" s="141">
        <v>189958.64759999994</v>
      </c>
      <c r="AS4326" s="141">
        <v>183944.12599999993</v>
      </c>
      <c r="AT4326" s="141">
        <v>177929.60439999992</v>
      </c>
      <c r="AU4326" s="141">
        <v>171915.08279999992</v>
      </c>
      <c r="AV4326" s="141">
        <v>165900.56119999991</v>
      </c>
      <c r="AW4326" s="141">
        <v>159886.0395999999</v>
      </c>
      <c r="AX4326" s="141">
        <v>153871.51799999989</v>
      </c>
      <c r="AY4326" s="141">
        <v>147856.99639999989</v>
      </c>
      <c r="AZ4326" s="141">
        <v>141842.47479999988</v>
      </c>
      <c r="BA4326" s="141">
        <v>135827.95319999987</v>
      </c>
      <c r="BB4326" s="141">
        <v>129813.43159999987</v>
      </c>
      <c r="BC4326" s="141">
        <v>123798.90999999986</v>
      </c>
      <c r="BD4326" s="141">
        <v>117784.38839999985</v>
      </c>
      <c r="BE4326" s="141">
        <v>111769.86679999984</v>
      </c>
      <c r="BF4326" s="141">
        <v>105755.34519999984</v>
      </c>
      <c r="BG4326" s="141">
        <v>99740.823599999829</v>
      </c>
      <c r="BH4326" s="141">
        <v>93726.301999999821</v>
      </c>
      <c r="BI4326" s="141">
        <v>87711.780399999814</v>
      </c>
      <c r="BJ4326" s="141">
        <v>81697.258799999807</v>
      </c>
      <c r="BK4326" s="141">
        <v>75682.737199999799</v>
      </c>
      <c r="BL4326" s="141">
        <v>69668.215599999792</v>
      </c>
      <c r="BM4326" s="141">
        <v>63653.693999999792</v>
      </c>
      <c r="BN4326" s="141">
        <v>57639.172399999792</v>
      </c>
      <c r="BO4326" s="141">
        <v>51624.650799999792</v>
      </c>
      <c r="BP4326" s="141">
        <v>45610.129199999792</v>
      </c>
    </row>
    <row r="4327" spans="4:68">
      <c r="D4327" s="174" t="s">
        <v>13142</v>
      </c>
      <c r="E4327" s="175">
        <v>29407.23</v>
      </c>
      <c r="F4327" s="174" t="s">
        <v>3540</v>
      </c>
      <c r="G4327" s="174" t="s">
        <v>12708</v>
      </c>
      <c r="H4327" s="174" t="s">
        <v>169</v>
      </c>
      <c r="I4327" s="174" t="s">
        <v>13143</v>
      </c>
      <c r="J4327" s="174" t="s">
        <v>13144</v>
      </c>
      <c r="K4327" s="174"/>
      <c r="L4327" s="174" t="s">
        <v>10147</v>
      </c>
      <c r="M4327" s="174" t="s">
        <v>10147</v>
      </c>
      <c r="N4327" s="176">
        <v>960</v>
      </c>
      <c r="O4327" s="174" t="s">
        <v>3407</v>
      </c>
      <c r="P4327" s="177">
        <v>39814</v>
      </c>
      <c r="Q4327" s="176">
        <v>54</v>
      </c>
      <c r="R4327" s="175">
        <v>1623.52</v>
      </c>
      <c r="S4327" s="175">
        <v>27783.71</v>
      </c>
      <c r="T4327" s="178">
        <v>0</v>
      </c>
      <c r="U4327" s="96">
        <v>6</v>
      </c>
      <c r="V4327" s="38" t="s">
        <v>116</v>
      </c>
      <c r="W4327" s="38"/>
      <c r="X4327" s="137">
        <v>367.59037499999999</v>
      </c>
      <c r="Y4327" s="138">
        <v>69034</v>
      </c>
      <c r="Z4327" s="179">
        <v>75.5</v>
      </c>
      <c r="AA4327" s="139">
        <v>2089</v>
      </c>
      <c r="AB4327" s="131"/>
      <c r="AC4327" s="38"/>
      <c r="AD4327" s="140">
        <v>27783.71</v>
      </c>
      <c r="AE4327" s="141">
        <v>27416.119624999999</v>
      </c>
      <c r="AF4327" s="141">
        <v>27048.52925</v>
      </c>
      <c r="AG4327" s="141">
        <v>26680.938875</v>
      </c>
      <c r="AH4327" s="141">
        <v>26313.3485</v>
      </c>
      <c r="AI4327" s="141">
        <v>25945.758125</v>
      </c>
      <c r="AJ4327" s="141">
        <v>25578.167750000001</v>
      </c>
      <c r="AK4327" s="141">
        <v>25210.577375000001</v>
      </c>
      <c r="AL4327" s="141">
        <v>24842.987000000001</v>
      </c>
      <c r="AM4327" s="141">
        <v>24475.396625000001</v>
      </c>
      <c r="AN4327" s="141">
        <v>24107.806250000001</v>
      </c>
      <c r="AO4327" s="141">
        <v>23740.215875000002</v>
      </c>
      <c r="AP4327" s="141">
        <v>23372.625500000002</v>
      </c>
      <c r="AQ4327" s="141">
        <v>23005.035125000002</v>
      </c>
      <c r="AR4327" s="141">
        <v>22637.444750000002</v>
      </c>
      <c r="AS4327" s="141">
        <v>22269.854375000003</v>
      </c>
      <c r="AT4327" s="141">
        <v>21902.264000000003</v>
      </c>
      <c r="AU4327" s="141">
        <v>21534.673625000003</v>
      </c>
      <c r="AV4327" s="141">
        <v>21167.083250000003</v>
      </c>
      <c r="AW4327" s="141">
        <v>20799.492875000004</v>
      </c>
      <c r="AX4327" s="141">
        <v>20431.902500000004</v>
      </c>
      <c r="AY4327" s="141">
        <v>20064.312125000004</v>
      </c>
      <c r="AZ4327" s="141">
        <v>19696.721750000004</v>
      </c>
      <c r="BA4327" s="141">
        <v>19329.131375000004</v>
      </c>
      <c r="BB4327" s="141">
        <v>18961.541000000005</v>
      </c>
      <c r="BC4327" s="141">
        <v>18593.950625000005</v>
      </c>
      <c r="BD4327" s="141">
        <v>18226.360250000005</v>
      </c>
      <c r="BE4327" s="141">
        <v>17858.769875000005</v>
      </c>
      <c r="BF4327" s="141">
        <v>17491.179500000006</v>
      </c>
      <c r="BG4327" s="141">
        <v>17123.589125000006</v>
      </c>
      <c r="BH4327" s="141">
        <v>16755.998750000006</v>
      </c>
      <c r="BI4327" s="141">
        <v>16388.408375000006</v>
      </c>
      <c r="BJ4327" s="141">
        <v>16020.818000000007</v>
      </c>
      <c r="BK4327" s="141">
        <v>15653.227625000007</v>
      </c>
      <c r="BL4327" s="141">
        <v>15285.637250000007</v>
      </c>
      <c r="BM4327" s="141">
        <v>14918.046875000007</v>
      </c>
      <c r="BN4327" s="141">
        <v>14550.456500000008</v>
      </c>
      <c r="BO4327" s="141">
        <v>14182.866125000008</v>
      </c>
      <c r="BP4327" s="141">
        <v>13815.275750000008</v>
      </c>
    </row>
    <row r="4328" spans="4:68">
      <c r="D4328" s="174" t="s">
        <v>13145</v>
      </c>
      <c r="E4328" s="175">
        <v>2638668.94</v>
      </c>
      <c r="F4328" s="174"/>
      <c r="G4328" s="174" t="s">
        <v>1182</v>
      </c>
      <c r="H4328" s="174" t="s">
        <v>179</v>
      </c>
      <c r="I4328" s="174" t="s">
        <v>13146</v>
      </c>
      <c r="J4328" s="174" t="s">
        <v>13147</v>
      </c>
      <c r="K4328" s="174"/>
      <c r="L4328" s="174" t="s">
        <v>13148</v>
      </c>
      <c r="M4328" s="174" t="s">
        <v>146</v>
      </c>
      <c r="N4328" s="176">
        <v>600</v>
      </c>
      <c r="O4328" s="174" t="s">
        <v>3407</v>
      </c>
      <c r="P4328" s="177">
        <v>39448</v>
      </c>
      <c r="Q4328" s="176">
        <v>66</v>
      </c>
      <c r="R4328" s="175">
        <v>285855.75</v>
      </c>
      <c r="S4328" s="175">
        <v>2352813.19</v>
      </c>
      <c r="T4328" s="178">
        <v>0</v>
      </c>
      <c r="U4328" s="96">
        <v>10</v>
      </c>
      <c r="V4328" s="38" t="s">
        <v>120</v>
      </c>
      <c r="W4328" s="38"/>
      <c r="X4328" s="137">
        <v>52773.378799999999</v>
      </c>
      <c r="Y4328" s="138">
        <v>57711</v>
      </c>
      <c r="Z4328" s="179">
        <v>44.5</v>
      </c>
      <c r="AA4328" s="139">
        <v>2058</v>
      </c>
      <c r="AB4328" s="131"/>
      <c r="AC4328" s="38"/>
      <c r="AD4328" s="140">
        <v>2352813.19</v>
      </c>
      <c r="AE4328" s="141">
        <v>2300039.8111999999</v>
      </c>
      <c r="AF4328" s="141">
        <v>2247266.4323999998</v>
      </c>
      <c r="AG4328" s="141">
        <v>2194493.0535999998</v>
      </c>
      <c r="AH4328" s="141">
        <v>2141719.6747999997</v>
      </c>
      <c r="AI4328" s="141">
        <v>2088946.2959999996</v>
      </c>
      <c r="AJ4328" s="141">
        <v>2036172.9171999996</v>
      </c>
      <c r="AK4328" s="141">
        <v>1983399.5383999995</v>
      </c>
      <c r="AL4328" s="141">
        <v>1930626.1595999994</v>
      </c>
      <c r="AM4328" s="141">
        <v>1877852.7807999994</v>
      </c>
      <c r="AN4328" s="141">
        <v>1825079.4019999993</v>
      </c>
      <c r="AO4328" s="141">
        <v>1772306.0231999992</v>
      </c>
      <c r="AP4328" s="141">
        <v>1719532.6443999992</v>
      </c>
      <c r="AQ4328" s="141">
        <v>1666759.2655999991</v>
      </c>
      <c r="AR4328" s="141">
        <v>1613985.886799999</v>
      </c>
      <c r="AS4328" s="141">
        <v>1561212.507999999</v>
      </c>
      <c r="AT4328" s="141">
        <v>1508439.1291999989</v>
      </c>
      <c r="AU4328" s="141">
        <v>1455665.7503999989</v>
      </c>
      <c r="AV4328" s="141">
        <v>1402892.3715999988</v>
      </c>
      <c r="AW4328" s="141">
        <v>1350118.9927999987</v>
      </c>
      <c r="AX4328" s="141">
        <v>1297345.6139999987</v>
      </c>
      <c r="AY4328" s="141">
        <v>1244572.2351999986</v>
      </c>
      <c r="AZ4328" s="141">
        <v>1191798.8563999985</v>
      </c>
      <c r="BA4328" s="141">
        <v>1139025.4775999985</v>
      </c>
      <c r="BB4328" s="141">
        <v>1086252.0987999984</v>
      </c>
      <c r="BC4328" s="141">
        <v>1033478.7199999985</v>
      </c>
      <c r="BD4328" s="141">
        <v>980705.34119999851</v>
      </c>
      <c r="BE4328" s="141">
        <v>927931.96239999856</v>
      </c>
      <c r="BF4328" s="141">
        <v>875158.58359999862</v>
      </c>
      <c r="BG4328" s="141">
        <v>822385.20479999867</v>
      </c>
      <c r="BH4328" s="141">
        <v>769611.82599999872</v>
      </c>
      <c r="BI4328" s="141">
        <v>716838.44719999877</v>
      </c>
      <c r="BJ4328" s="141">
        <v>664065.06839999883</v>
      </c>
      <c r="BK4328" s="141">
        <v>611291.68959999888</v>
      </c>
      <c r="BL4328" s="141">
        <v>558518.31079999893</v>
      </c>
      <c r="BM4328" s="141">
        <v>505744.93199999892</v>
      </c>
      <c r="BN4328" s="141">
        <v>452971.55319999892</v>
      </c>
      <c r="BO4328" s="141">
        <v>400198.17439999891</v>
      </c>
      <c r="BP4328" s="141">
        <v>347424.79559999891</v>
      </c>
    </row>
    <row r="4329" spans="4:68">
      <c r="D4329" s="174" t="s">
        <v>13149</v>
      </c>
      <c r="E4329" s="175">
        <v>6093578.6699999999</v>
      </c>
      <c r="F4329" s="174"/>
      <c r="G4329" s="174" t="s">
        <v>3165</v>
      </c>
      <c r="H4329" s="174" t="s">
        <v>182</v>
      </c>
      <c r="I4329" s="174" t="s">
        <v>2840</v>
      </c>
      <c r="J4329" s="174" t="s">
        <v>13150</v>
      </c>
      <c r="K4329" s="174"/>
      <c r="L4329" s="174" t="s">
        <v>5573</v>
      </c>
      <c r="M4329" s="174" t="s">
        <v>250</v>
      </c>
      <c r="N4329" s="176">
        <v>960</v>
      </c>
      <c r="O4329" s="174" t="s">
        <v>3407</v>
      </c>
      <c r="P4329" s="177">
        <v>36616</v>
      </c>
      <c r="Q4329" s="176">
        <v>159</v>
      </c>
      <c r="R4329" s="175">
        <v>1009248.92</v>
      </c>
      <c r="S4329" s="175">
        <v>5084329.75</v>
      </c>
      <c r="T4329" s="178">
        <v>0</v>
      </c>
      <c r="U4329" s="96">
        <v>15</v>
      </c>
      <c r="V4329" s="38" t="s">
        <v>125</v>
      </c>
      <c r="W4329" s="38"/>
      <c r="X4329" s="137">
        <v>76169.733374999996</v>
      </c>
      <c r="Y4329" s="138">
        <v>65836</v>
      </c>
      <c r="Z4329" s="179">
        <v>66.75</v>
      </c>
      <c r="AA4329" s="139">
        <v>2080</v>
      </c>
      <c r="AB4329" s="131"/>
      <c r="AC4329" s="38"/>
      <c r="AD4329" s="140">
        <v>5084329.75</v>
      </c>
      <c r="AE4329" s="141">
        <v>5008160.0166250002</v>
      </c>
      <c r="AF4329" s="141">
        <v>4931990.2832500003</v>
      </c>
      <c r="AG4329" s="141">
        <v>4855820.5498750005</v>
      </c>
      <c r="AH4329" s="141">
        <v>4779650.8165000007</v>
      </c>
      <c r="AI4329" s="141">
        <v>4703481.0831250008</v>
      </c>
      <c r="AJ4329" s="141">
        <v>4627311.349750001</v>
      </c>
      <c r="AK4329" s="141">
        <v>4551141.6163750011</v>
      </c>
      <c r="AL4329" s="141">
        <v>4474971.8830000013</v>
      </c>
      <c r="AM4329" s="141">
        <v>4398802.1496250015</v>
      </c>
      <c r="AN4329" s="141">
        <v>4322632.4162500016</v>
      </c>
      <c r="AO4329" s="141">
        <v>4246462.6828750018</v>
      </c>
      <c r="AP4329" s="141">
        <v>4170292.949500002</v>
      </c>
      <c r="AQ4329" s="141">
        <v>4094123.2161250021</v>
      </c>
      <c r="AR4329" s="141">
        <v>4017953.4827500023</v>
      </c>
      <c r="AS4329" s="141">
        <v>3941783.7493750025</v>
      </c>
      <c r="AT4329" s="141">
        <v>3865614.0160000026</v>
      </c>
      <c r="AU4329" s="141">
        <v>3789444.2826250028</v>
      </c>
      <c r="AV4329" s="141">
        <v>3713274.549250003</v>
      </c>
      <c r="AW4329" s="141">
        <v>3637104.8158750031</v>
      </c>
      <c r="AX4329" s="141">
        <v>3560935.0825000033</v>
      </c>
      <c r="AY4329" s="141">
        <v>3484765.3491250034</v>
      </c>
      <c r="AZ4329" s="141">
        <v>3408595.6157500036</v>
      </c>
      <c r="BA4329" s="141">
        <v>3332425.8823750038</v>
      </c>
      <c r="BB4329" s="141">
        <v>3256256.1490000039</v>
      </c>
      <c r="BC4329" s="141">
        <v>3180086.4156250041</v>
      </c>
      <c r="BD4329" s="141">
        <v>3103916.6822500043</v>
      </c>
      <c r="BE4329" s="141">
        <v>3027746.9488750044</v>
      </c>
      <c r="BF4329" s="141">
        <v>2951577.2155000046</v>
      </c>
      <c r="BG4329" s="141">
        <v>2875407.4821250048</v>
      </c>
      <c r="BH4329" s="141">
        <v>2799237.7487500049</v>
      </c>
      <c r="BI4329" s="141">
        <v>2723068.0153750051</v>
      </c>
      <c r="BJ4329" s="141">
        <v>2646898.2820000052</v>
      </c>
      <c r="BK4329" s="141">
        <v>2570728.5486250054</v>
      </c>
      <c r="BL4329" s="141">
        <v>2494558.8152500056</v>
      </c>
      <c r="BM4329" s="141">
        <v>2418389.0818750057</v>
      </c>
      <c r="BN4329" s="141">
        <v>2342219.3485000059</v>
      </c>
      <c r="BO4329" s="141">
        <v>2266049.6151250061</v>
      </c>
      <c r="BP4329" s="141">
        <v>2189879.8817500062</v>
      </c>
    </row>
    <row r="4330" spans="4:68">
      <c r="D4330" s="174" t="s">
        <v>13151</v>
      </c>
      <c r="E4330" s="175">
        <v>4480902.33</v>
      </c>
      <c r="F4330" s="174"/>
      <c r="G4330" s="174" t="s">
        <v>3165</v>
      </c>
      <c r="H4330" s="174" t="s">
        <v>187</v>
      </c>
      <c r="I4330" s="174" t="s">
        <v>2842</v>
      </c>
      <c r="J4330" s="174" t="s">
        <v>13152</v>
      </c>
      <c r="K4330" s="174"/>
      <c r="L4330" s="174" t="s">
        <v>172</v>
      </c>
      <c r="M4330" s="174" t="s">
        <v>250</v>
      </c>
      <c r="N4330" s="176">
        <v>960</v>
      </c>
      <c r="O4330" s="174" t="s">
        <v>3407</v>
      </c>
      <c r="P4330" s="177">
        <v>36616</v>
      </c>
      <c r="Q4330" s="176">
        <v>159</v>
      </c>
      <c r="R4330" s="175">
        <v>742149.33</v>
      </c>
      <c r="S4330" s="176">
        <v>3738753</v>
      </c>
      <c r="T4330" s="178">
        <v>0</v>
      </c>
      <c r="U4330" s="96">
        <v>15</v>
      </c>
      <c r="V4330" s="38" t="s">
        <v>125</v>
      </c>
      <c r="W4330" s="38"/>
      <c r="X4330" s="137">
        <v>56011.279125000001</v>
      </c>
      <c r="Y4330" s="138">
        <v>65836</v>
      </c>
      <c r="Z4330" s="179">
        <v>66.75</v>
      </c>
      <c r="AA4330" s="139">
        <v>2080</v>
      </c>
      <c r="AB4330" s="131"/>
      <c r="AC4330" s="38"/>
      <c r="AD4330" s="140">
        <v>3738753</v>
      </c>
      <c r="AE4330" s="141">
        <v>3682741.7208750001</v>
      </c>
      <c r="AF4330" s="141">
        <v>3626730.4417500002</v>
      </c>
      <c r="AG4330" s="141">
        <v>3570719.1626250003</v>
      </c>
      <c r="AH4330" s="141">
        <v>3514707.8835000005</v>
      </c>
      <c r="AI4330" s="141">
        <v>3458696.6043750006</v>
      </c>
      <c r="AJ4330" s="141">
        <v>3402685.3252500007</v>
      </c>
      <c r="AK4330" s="141">
        <v>3346674.0461250008</v>
      </c>
      <c r="AL4330" s="141">
        <v>3290662.7670000009</v>
      </c>
      <c r="AM4330" s="141">
        <v>3234651.487875001</v>
      </c>
      <c r="AN4330" s="141">
        <v>3178640.2087500012</v>
      </c>
      <c r="AO4330" s="141">
        <v>3122628.9296250013</v>
      </c>
      <c r="AP4330" s="141">
        <v>3066617.6505000014</v>
      </c>
      <c r="AQ4330" s="141">
        <v>3010606.3713750015</v>
      </c>
      <c r="AR4330" s="141">
        <v>2954595.0922500016</v>
      </c>
      <c r="AS4330" s="141">
        <v>2898583.8131250017</v>
      </c>
      <c r="AT4330" s="141">
        <v>2842572.5340000018</v>
      </c>
      <c r="AU4330" s="141">
        <v>2786561.254875002</v>
      </c>
      <c r="AV4330" s="141">
        <v>2730549.9757500021</v>
      </c>
      <c r="AW4330" s="141">
        <v>2674538.6966250022</v>
      </c>
      <c r="AX4330" s="141">
        <v>2618527.4175000023</v>
      </c>
      <c r="AY4330" s="141">
        <v>2562516.1383750024</v>
      </c>
      <c r="AZ4330" s="141">
        <v>2506504.8592500025</v>
      </c>
      <c r="BA4330" s="141">
        <v>2450493.5801250027</v>
      </c>
      <c r="BB4330" s="141">
        <v>2394482.3010000028</v>
      </c>
      <c r="BC4330" s="141">
        <v>2338471.0218750029</v>
      </c>
      <c r="BD4330" s="141">
        <v>2282459.742750003</v>
      </c>
      <c r="BE4330" s="141">
        <v>2226448.4636250031</v>
      </c>
      <c r="BF4330" s="141">
        <v>2170437.1845000032</v>
      </c>
      <c r="BG4330" s="141">
        <v>2114425.9053750033</v>
      </c>
      <c r="BH4330" s="141">
        <v>2058414.6262500035</v>
      </c>
      <c r="BI4330" s="141">
        <v>2002403.3471250036</v>
      </c>
      <c r="BJ4330" s="141">
        <v>1946392.0680000037</v>
      </c>
      <c r="BK4330" s="141">
        <v>1890380.7888750038</v>
      </c>
      <c r="BL4330" s="141">
        <v>1834369.5097500039</v>
      </c>
      <c r="BM4330" s="141">
        <v>1778358.230625004</v>
      </c>
      <c r="BN4330" s="141">
        <v>1722346.9515000042</v>
      </c>
      <c r="BO4330" s="141">
        <v>1666335.6723750043</v>
      </c>
      <c r="BP4330" s="141">
        <v>1610324.3932500044</v>
      </c>
    </row>
    <row r="4331" spans="4:68" ht="15.75">
      <c r="D4331" s="174" t="s">
        <v>13153</v>
      </c>
      <c r="E4331" s="175">
        <v>642127.67000000004</v>
      </c>
      <c r="F4331" s="174"/>
      <c r="G4331" s="174" t="s">
        <v>1200</v>
      </c>
      <c r="H4331" s="174" t="s">
        <v>3416</v>
      </c>
      <c r="I4331" s="174" t="s">
        <v>13154</v>
      </c>
      <c r="J4331" s="174" t="s">
        <v>13155</v>
      </c>
      <c r="K4331" s="174"/>
      <c r="L4331" s="174" t="s">
        <v>7175</v>
      </c>
      <c r="M4331" s="174" t="s">
        <v>13156</v>
      </c>
      <c r="N4331" s="176">
        <v>600</v>
      </c>
      <c r="O4331" s="174" t="s">
        <v>3407</v>
      </c>
      <c r="P4331" s="177">
        <v>37159</v>
      </c>
      <c r="Q4331" s="176">
        <v>141</v>
      </c>
      <c r="R4331" s="175">
        <v>150899.96</v>
      </c>
      <c r="S4331" s="175">
        <v>491227.71</v>
      </c>
      <c r="T4331" s="161">
        <v>0</v>
      </c>
      <c r="U4331" s="96">
        <v>9</v>
      </c>
      <c r="V4331" s="38" t="s">
        <v>119</v>
      </c>
      <c r="W4331" s="38"/>
      <c r="X4331" s="137">
        <v>12842.553400000001</v>
      </c>
      <c r="Y4331" s="138">
        <v>55421</v>
      </c>
      <c r="Z4331" s="179">
        <v>38.25</v>
      </c>
      <c r="AA4331" s="139">
        <v>2052</v>
      </c>
      <c r="AB4331" s="131"/>
      <c r="AC4331" s="38"/>
      <c r="AD4331" s="140">
        <v>491227.71</v>
      </c>
      <c r="AE4331" s="141">
        <v>478385.15660000005</v>
      </c>
      <c r="AF4331" s="141">
        <v>465542.60320000007</v>
      </c>
      <c r="AG4331" s="141">
        <v>452700.0498000001</v>
      </c>
      <c r="AH4331" s="141">
        <v>439857.49640000012</v>
      </c>
      <c r="AI4331" s="141">
        <v>427014.94300000014</v>
      </c>
      <c r="AJ4331" s="141">
        <v>414172.38960000017</v>
      </c>
      <c r="AK4331" s="141">
        <v>401329.83620000019</v>
      </c>
      <c r="AL4331" s="141">
        <v>388487.28280000022</v>
      </c>
      <c r="AM4331" s="141">
        <v>375644.72940000024</v>
      </c>
      <c r="AN4331" s="141">
        <v>362802.17600000027</v>
      </c>
      <c r="AO4331" s="141">
        <v>349959.62260000029</v>
      </c>
      <c r="AP4331" s="141">
        <v>337117.06920000032</v>
      </c>
      <c r="AQ4331" s="141">
        <v>324274.51580000034</v>
      </c>
      <c r="AR4331" s="141">
        <v>311431.96240000037</v>
      </c>
      <c r="AS4331" s="141">
        <v>298589.40900000039</v>
      </c>
      <c r="AT4331" s="141">
        <v>285746.85560000042</v>
      </c>
      <c r="AU4331" s="141">
        <v>272904.30220000044</v>
      </c>
      <c r="AV4331" s="141">
        <v>260061.74880000044</v>
      </c>
      <c r="AW4331" s="141">
        <v>247219.19540000043</v>
      </c>
      <c r="AX4331" s="141">
        <v>234376.64200000043</v>
      </c>
      <c r="AY4331" s="141">
        <v>221534.08860000042</v>
      </c>
      <c r="AZ4331" s="141">
        <v>208691.53520000042</v>
      </c>
      <c r="BA4331" s="141">
        <v>195848.98180000042</v>
      </c>
      <c r="BB4331" s="141">
        <v>183006.42840000041</v>
      </c>
      <c r="BC4331" s="141">
        <v>170163.87500000041</v>
      </c>
      <c r="BD4331" s="141">
        <v>157321.3216000004</v>
      </c>
      <c r="BE4331" s="141">
        <v>144478.7682000004</v>
      </c>
      <c r="BF4331" s="141">
        <v>131636.21480000039</v>
      </c>
      <c r="BG4331" s="141">
        <v>118793.66140000039</v>
      </c>
      <c r="BH4331" s="141">
        <v>105951.10800000039</v>
      </c>
      <c r="BI4331" s="141">
        <v>93108.554600000381</v>
      </c>
      <c r="BJ4331" s="141">
        <v>80266.001200000377</v>
      </c>
      <c r="BK4331" s="141">
        <v>67423.447800000373</v>
      </c>
      <c r="BL4331" s="141">
        <v>54580.894400000368</v>
      </c>
      <c r="BM4331" s="141">
        <v>41738.341000000364</v>
      </c>
      <c r="BN4331" s="141">
        <v>28895.787600000363</v>
      </c>
      <c r="BO4331" s="141">
        <v>16053.234200000363</v>
      </c>
      <c r="BP4331" s="141">
        <v>3210.6808000003621</v>
      </c>
    </row>
    <row r="4332" spans="4:68" ht="15.75">
      <c r="D4332" s="174" t="s">
        <v>13157</v>
      </c>
      <c r="E4332" s="175">
        <v>103912.39</v>
      </c>
      <c r="F4332" s="174" t="s">
        <v>3540</v>
      </c>
      <c r="G4332" s="174" t="s">
        <v>12708</v>
      </c>
      <c r="H4332" s="174" t="s">
        <v>169</v>
      </c>
      <c r="I4332" s="174" t="s">
        <v>13158</v>
      </c>
      <c r="J4332" s="174" t="s">
        <v>13159</v>
      </c>
      <c r="K4332" s="174"/>
      <c r="L4332" s="174" t="s">
        <v>10147</v>
      </c>
      <c r="M4332" s="174" t="s">
        <v>6122</v>
      </c>
      <c r="N4332" s="176">
        <v>960</v>
      </c>
      <c r="O4332" s="174" t="s">
        <v>3407</v>
      </c>
      <c r="P4332" s="177">
        <v>39814</v>
      </c>
      <c r="Q4332" s="176">
        <v>54</v>
      </c>
      <c r="R4332" s="175">
        <v>5736.81</v>
      </c>
      <c r="S4332" s="175">
        <v>98175.58</v>
      </c>
      <c r="T4332" s="161">
        <v>0</v>
      </c>
      <c r="U4332" s="96">
        <v>19</v>
      </c>
      <c r="V4332" s="38" t="s">
        <v>129</v>
      </c>
      <c r="W4332" s="38"/>
      <c r="X4332" s="137">
        <v>1298.9048750000002</v>
      </c>
      <c r="Y4332" s="138">
        <v>69034</v>
      </c>
      <c r="Z4332" s="179">
        <v>75.5</v>
      </c>
      <c r="AA4332" s="139">
        <v>2089</v>
      </c>
      <c r="AB4332" s="131"/>
      <c r="AC4332" s="38"/>
      <c r="AD4332" s="140">
        <v>98175.58</v>
      </c>
      <c r="AE4332" s="141">
        <v>96876.675125000009</v>
      </c>
      <c r="AF4332" s="141">
        <v>95577.770250000001</v>
      </c>
      <c r="AG4332" s="141">
        <v>94278.865374999994</v>
      </c>
      <c r="AH4332" s="141">
        <v>92979.960499999986</v>
      </c>
      <c r="AI4332" s="141">
        <v>91681.055624999979</v>
      </c>
      <c r="AJ4332" s="141">
        <v>90382.150749999972</v>
      </c>
      <c r="AK4332" s="141">
        <v>89083.245874999964</v>
      </c>
      <c r="AL4332" s="141">
        <v>87784.340999999957</v>
      </c>
      <c r="AM4332" s="141">
        <v>86485.436124999949</v>
      </c>
      <c r="AN4332" s="141">
        <v>85186.531249999942</v>
      </c>
      <c r="AO4332" s="141">
        <v>83887.626374999934</v>
      </c>
      <c r="AP4332" s="141">
        <v>82588.721499999927</v>
      </c>
      <c r="AQ4332" s="141">
        <v>81289.816624999919</v>
      </c>
      <c r="AR4332" s="141">
        <v>79990.911749999912</v>
      </c>
      <c r="AS4332" s="141">
        <v>78692.006874999905</v>
      </c>
      <c r="AT4332" s="141">
        <v>77393.101999999897</v>
      </c>
      <c r="AU4332" s="141">
        <v>76094.19712499989</v>
      </c>
      <c r="AV4332" s="141">
        <v>74795.292249999882</v>
      </c>
      <c r="AW4332" s="141">
        <v>73496.387374999875</v>
      </c>
      <c r="AX4332" s="141">
        <v>72197.482499999867</v>
      </c>
      <c r="AY4332" s="141">
        <v>70898.57762499986</v>
      </c>
      <c r="AZ4332" s="141">
        <v>69599.672749999852</v>
      </c>
      <c r="BA4332" s="141">
        <v>68300.767874999845</v>
      </c>
      <c r="BB4332" s="141">
        <v>67001.862999999837</v>
      </c>
      <c r="BC4332" s="141">
        <v>65702.95812499983</v>
      </c>
      <c r="BD4332" s="141">
        <v>64404.05324999983</v>
      </c>
      <c r="BE4332" s="141">
        <v>63105.14837499983</v>
      </c>
      <c r="BF4332" s="141">
        <v>61806.24349999983</v>
      </c>
      <c r="BG4332" s="141">
        <v>60507.338624999829</v>
      </c>
      <c r="BH4332" s="141">
        <v>59208.433749999829</v>
      </c>
      <c r="BI4332" s="141">
        <v>57909.528874999829</v>
      </c>
      <c r="BJ4332" s="141">
        <v>56610.623999999829</v>
      </c>
      <c r="BK4332" s="141">
        <v>55311.719124999829</v>
      </c>
      <c r="BL4332" s="141">
        <v>54012.814249999828</v>
      </c>
      <c r="BM4332" s="141">
        <v>52713.909374999828</v>
      </c>
      <c r="BN4332" s="141">
        <v>51415.004499999828</v>
      </c>
      <c r="BO4332" s="141">
        <v>50116.099624999828</v>
      </c>
      <c r="BP4332" s="141">
        <v>48817.194749999828</v>
      </c>
    </row>
    <row r="4333" spans="4:68" ht="15.75">
      <c r="D4333" s="174" t="s">
        <v>13160</v>
      </c>
      <c r="E4333" s="175">
        <v>438302.58</v>
      </c>
      <c r="F4333" s="174"/>
      <c r="G4333" s="174" t="s">
        <v>12387</v>
      </c>
      <c r="H4333" s="174" t="s">
        <v>169</v>
      </c>
      <c r="I4333" s="174" t="s">
        <v>13161</v>
      </c>
      <c r="J4333" s="174" t="s">
        <v>13162</v>
      </c>
      <c r="K4333" s="174"/>
      <c r="L4333" s="174" t="s">
        <v>7279</v>
      </c>
      <c r="M4333" s="174" t="s">
        <v>5573</v>
      </c>
      <c r="N4333" s="176">
        <v>960</v>
      </c>
      <c r="O4333" s="174" t="s">
        <v>3407</v>
      </c>
      <c r="P4333" s="177">
        <v>39264</v>
      </c>
      <c r="Q4333" s="176">
        <v>72</v>
      </c>
      <c r="R4333" s="175">
        <v>32416.17</v>
      </c>
      <c r="S4333" s="175">
        <v>405886.41</v>
      </c>
      <c r="T4333" s="161">
        <v>0</v>
      </c>
      <c r="U4333" s="96">
        <v>6</v>
      </c>
      <c r="V4333" s="38" t="s">
        <v>116</v>
      </c>
      <c r="W4333" s="38"/>
      <c r="X4333" s="137">
        <v>5478.7822500000002</v>
      </c>
      <c r="Y4333" s="138">
        <v>68484</v>
      </c>
      <c r="Z4333" s="179">
        <v>74</v>
      </c>
      <c r="AA4333" s="139">
        <v>2087</v>
      </c>
      <c r="AB4333" s="131"/>
      <c r="AC4333" s="38"/>
      <c r="AD4333" s="140">
        <v>405886.41</v>
      </c>
      <c r="AE4333" s="141">
        <v>400407.62774999999</v>
      </c>
      <c r="AF4333" s="141">
        <v>394928.8455</v>
      </c>
      <c r="AG4333" s="141">
        <v>389450.06325000001</v>
      </c>
      <c r="AH4333" s="141">
        <v>383971.28100000002</v>
      </c>
      <c r="AI4333" s="141">
        <v>378492.49875000003</v>
      </c>
      <c r="AJ4333" s="141">
        <v>373013.71650000004</v>
      </c>
      <c r="AK4333" s="141">
        <v>367534.93425000005</v>
      </c>
      <c r="AL4333" s="141">
        <v>362056.15200000006</v>
      </c>
      <c r="AM4333" s="141">
        <v>356577.36975000007</v>
      </c>
      <c r="AN4333" s="141">
        <v>351098.58750000008</v>
      </c>
      <c r="AO4333" s="141">
        <v>345619.80525000009</v>
      </c>
      <c r="AP4333" s="141">
        <v>340141.0230000001</v>
      </c>
      <c r="AQ4333" s="141">
        <v>334662.24075000011</v>
      </c>
      <c r="AR4333" s="141">
        <v>329183.45850000012</v>
      </c>
      <c r="AS4333" s="141">
        <v>323704.67625000014</v>
      </c>
      <c r="AT4333" s="141">
        <v>318225.89400000015</v>
      </c>
      <c r="AU4333" s="141">
        <v>312747.11175000016</v>
      </c>
      <c r="AV4333" s="141">
        <v>307268.32950000017</v>
      </c>
      <c r="AW4333" s="141">
        <v>301789.54725000018</v>
      </c>
      <c r="AX4333" s="141">
        <v>296310.76500000019</v>
      </c>
      <c r="AY4333" s="141">
        <v>290831.9827500002</v>
      </c>
      <c r="AZ4333" s="141">
        <v>285353.20050000021</v>
      </c>
      <c r="BA4333" s="141">
        <v>279874.41825000022</v>
      </c>
      <c r="BB4333" s="141">
        <v>274395.63600000023</v>
      </c>
      <c r="BC4333" s="141">
        <v>268916.85375000024</v>
      </c>
      <c r="BD4333" s="141">
        <v>263438.07150000025</v>
      </c>
      <c r="BE4333" s="141">
        <v>257959.28925000026</v>
      </c>
      <c r="BF4333" s="141">
        <v>252480.50700000027</v>
      </c>
      <c r="BG4333" s="141">
        <v>247001.72475000028</v>
      </c>
      <c r="BH4333" s="141">
        <v>241522.9425000003</v>
      </c>
      <c r="BI4333" s="141">
        <v>236044.16025000031</v>
      </c>
      <c r="BJ4333" s="141">
        <v>230565.37800000032</v>
      </c>
      <c r="BK4333" s="141">
        <v>225086.59575000033</v>
      </c>
      <c r="BL4333" s="141">
        <v>219607.81350000034</v>
      </c>
      <c r="BM4333" s="141">
        <v>214129.03125000035</v>
      </c>
      <c r="BN4333" s="141">
        <v>208650.24900000036</v>
      </c>
      <c r="BO4333" s="141">
        <v>203171.46675000037</v>
      </c>
      <c r="BP4333" s="141">
        <v>197692.68450000038</v>
      </c>
    </row>
    <row r="4334" spans="4:68" ht="15.75">
      <c r="D4334" s="174" t="s">
        <v>13163</v>
      </c>
      <c r="E4334" s="175">
        <v>25269285.469999999</v>
      </c>
      <c r="F4334" s="174"/>
      <c r="G4334" s="174" t="s">
        <v>1308</v>
      </c>
      <c r="H4334" s="174" t="s">
        <v>174</v>
      </c>
      <c r="I4334" s="174" t="s">
        <v>2844</v>
      </c>
      <c r="J4334" s="174" t="s">
        <v>13164</v>
      </c>
      <c r="K4334" s="174"/>
      <c r="L4334" s="174" t="s">
        <v>4377</v>
      </c>
      <c r="M4334" s="174" t="s">
        <v>12718</v>
      </c>
      <c r="N4334" s="176">
        <v>960</v>
      </c>
      <c r="O4334" s="174" t="s">
        <v>3407</v>
      </c>
      <c r="P4334" s="177">
        <v>40086</v>
      </c>
      <c r="Q4334" s="176">
        <v>45</v>
      </c>
      <c r="R4334" s="175">
        <v>1184497.73</v>
      </c>
      <c r="S4334" s="175">
        <v>24084787.739999998</v>
      </c>
      <c r="T4334" s="161">
        <v>0</v>
      </c>
      <c r="U4334" s="96">
        <v>5</v>
      </c>
      <c r="V4334" s="38" t="s">
        <v>115</v>
      </c>
      <c r="W4334" s="38"/>
      <c r="X4334" s="137">
        <v>315866.06837500003</v>
      </c>
      <c r="Y4334" s="138">
        <v>69306</v>
      </c>
      <c r="Z4334" s="179">
        <v>76.25</v>
      </c>
      <c r="AA4334" s="139">
        <v>2090</v>
      </c>
      <c r="AB4334" s="131"/>
      <c r="AC4334" s="38"/>
      <c r="AD4334" s="140">
        <v>24084787.739999998</v>
      </c>
      <c r="AE4334" s="141">
        <v>23768921.671624999</v>
      </c>
      <c r="AF4334" s="141">
        <v>23453055.603250001</v>
      </c>
      <c r="AG4334" s="141">
        <v>23137189.534875002</v>
      </c>
      <c r="AH4334" s="141">
        <v>22821323.466500003</v>
      </c>
      <c r="AI4334" s="141">
        <v>22505457.398125004</v>
      </c>
      <c r="AJ4334" s="141">
        <v>22189591.329750005</v>
      </c>
      <c r="AK4334" s="141">
        <v>21873725.261375006</v>
      </c>
      <c r="AL4334" s="141">
        <v>21557859.193000007</v>
      </c>
      <c r="AM4334" s="141">
        <v>21241993.124625009</v>
      </c>
      <c r="AN4334" s="141">
        <v>20926127.05625001</v>
      </c>
      <c r="AO4334" s="141">
        <v>20610260.987875011</v>
      </c>
      <c r="AP4334" s="141">
        <v>20294394.919500012</v>
      </c>
      <c r="AQ4334" s="141">
        <v>19978528.851125013</v>
      </c>
      <c r="AR4334" s="141">
        <v>19662662.782750014</v>
      </c>
      <c r="AS4334" s="141">
        <v>19346796.714375015</v>
      </c>
      <c r="AT4334" s="141">
        <v>19030930.646000016</v>
      </c>
      <c r="AU4334" s="141">
        <v>18715064.577625018</v>
      </c>
      <c r="AV4334" s="141">
        <v>18399198.509250019</v>
      </c>
      <c r="AW4334" s="141">
        <v>18083332.44087502</v>
      </c>
      <c r="AX4334" s="141">
        <v>17767466.372500021</v>
      </c>
      <c r="AY4334" s="141">
        <v>17451600.304125022</v>
      </c>
      <c r="AZ4334" s="141">
        <v>17135734.235750023</v>
      </c>
      <c r="BA4334" s="141">
        <v>16819868.167375024</v>
      </c>
      <c r="BB4334" s="141">
        <v>16504002.099000024</v>
      </c>
      <c r="BC4334" s="141">
        <v>16188136.030625023</v>
      </c>
      <c r="BD4334" s="141">
        <v>15872269.962250022</v>
      </c>
      <c r="BE4334" s="141">
        <v>15556403.893875021</v>
      </c>
      <c r="BF4334" s="141">
        <v>15240537.825500021</v>
      </c>
      <c r="BG4334" s="141">
        <v>14924671.75712502</v>
      </c>
      <c r="BH4334" s="141">
        <v>14608805.688750019</v>
      </c>
      <c r="BI4334" s="141">
        <v>14292939.620375019</v>
      </c>
      <c r="BJ4334" s="141">
        <v>13977073.552000018</v>
      </c>
      <c r="BK4334" s="141">
        <v>13661207.483625017</v>
      </c>
      <c r="BL4334" s="141">
        <v>13345341.415250016</v>
      </c>
      <c r="BM4334" s="141">
        <v>13029475.346875016</v>
      </c>
      <c r="BN4334" s="141">
        <v>12713609.278500015</v>
      </c>
      <c r="BO4334" s="141">
        <v>12397743.210125014</v>
      </c>
      <c r="BP4334" s="141">
        <v>12081877.141750013</v>
      </c>
    </row>
    <row r="4335" spans="4:68" ht="15.75">
      <c r="D4335" s="174" t="s">
        <v>13165</v>
      </c>
      <c r="E4335" s="175">
        <v>6730882.3600000003</v>
      </c>
      <c r="F4335" s="174"/>
      <c r="G4335" s="174" t="s">
        <v>1045</v>
      </c>
      <c r="H4335" s="174" t="s">
        <v>190</v>
      </c>
      <c r="I4335" s="174" t="s">
        <v>1047</v>
      </c>
      <c r="J4335" s="174" t="s">
        <v>12987</v>
      </c>
      <c r="K4335" s="174"/>
      <c r="L4335" s="174" t="s">
        <v>7136</v>
      </c>
      <c r="M4335" s="174" t="s">
        <v>7279</v>
      </c>
      <c r="N4335" s="176">
        <v>600</v>
      </c>
      <c r="O4335" s="174" t="s">
        <v>3407</v>
      </c>
      <c r="P4335" s="177">
        <v>38899</v>
      </c>
      <c r="Q4335" s="176">
        <v>84</v>
      </c>
      <c r="R4335" s="175">
        <v>931105.42</v>
      </c>
      <c r="S4335" s="175">
        <v>5799776.9400000004</v>
      </c>
      <c r="T4335" s="161">
        <v>0</v>
      </c>
      <c r="U4335" s="96">
        <v>10</v>
      </c>
      <c r="V4335" s="38" t="s">
        <v>120</v>
      </c>
      <c r="W4335" s="38"/>
      <c r="X4335" s="137">
        <v>134617.64720000001</v>
      </c>
      <c r="Y4335" s="138">
        <v>57162</v>
      </c>
      <c r="Z4335" s="179">
        <v>43</v>
      </c>
      <c r="AA4335" s="139">
        <v>2056</v>
      </c>
      <c r="AB4335" s="131"/>
      <c r="AC4335" s="38"/>
      <c r="AD4335" s="140">
        <v>5799776.9400000004</v>
      </c>
      <c r="AE4335" s="141">
        <v>5665159.2927999999</v>
      </c>
      <c r="AF4335" s="141">
        <v>5530541.6456000004</v>
      </c>
      <c r="AG4335" s="141">
        <v>5395923.9984000009</v>
      </c>
      <c r="AH4335" s="141">
        <v>5261306.3512000013</v>
      </c>
      <c r="AI4335" s="141">
        <v>5126688.7040000018</v>
      </c>
      <c r="AJ4335" s="141">
        <v>4992071.0568000022</v>
      </c>
      <c r="AK4335" s="141">
        <v>4857453.4096000027</v>
      </c>
      <c r="AL4335" s="141">
        <v>4722835.7624000032</v>
      </c>
      <c r="AM4335" s="141">
        <v>4588218.1152000036</v>
      </c>
      <c r="AN4335" s="141">
        <v>4453600.4680000041</v>
      </c>
      <c r="AO4335" s="141">
        <v>4318982.8208000045</v>
      </c>
      <c r="AP4335" s="141">
        <v>4184365.1736000045</v>
      </c>
      <c r="AQ4335" s="141">
        <v>4049747.5264000045</v>
      </c>
      <c r="AR4335" s="141">
        <v>3915129.8792000045</v>
      </c>
      <c r="AS4335" s="141">
        <v>3780512.2320000045</v>
      </c>
      <c r="AT4335" s="141">
        <v>3645894.5848000045</v>
      </c>
      <c r="AU4335" s="141">
        <v>3511276.9376000045</v>
      </c>
      <c r="AV4335" s="141">
        <v>3376659.2904000045</v>
      </c>
      <c r="AW4335" s="141">
        <v>3242041.6432000045</v>
      </c>
      <c r="AX4335" s="141">
        <v>3107423.9960000045</v>
      </c>
      <c r="AY4335" s="141">
        <v>2972806.3488000045</v>
      </c>
      <c r="AZ4335" s="141">
        <v>2838188.7016000045</v>
      </c>
      <c r="BA4335" s="141">
        <v>2703571.0544000044</v>
      </c>
      <c r="BB4335" s="141">
        <v>2568953.4072000044</v>
      </c>
      <c r="BC4335" s="141">
        <v>2434335.7600000044</v>
      </c>
      <c r="BD4335" s="141">
        <v>2299718.1128000044</v>
      </c>
      <c r="BE4335" s="141">
        <v>2165100.4656000044</v>
      </c>
      <c r="BF4335" s="141">
        <v>2030482.8184000044</v>
      </c>
      <c r="BG4335" s="141">
        <v>1895865.1712000044</v>
      </c>
      <c r="BH4335" s="141">
        <v>1761247.5240000044</v>
      </c>
      <c r="BI4335" s="141">
        <v>1626629.8768000044</v>
      </c>
      <c r="BJ4335" s="141">
        <v>1492012.2296000044</v>
      </c>
      <c r="BK4335" s="141">
        <v>1357394.5824000044</v>
      </c>
      <c r="BL4335" s="141">
        <v>1222776.9352000044</v>
      </c>
      <c r="BM4335" s="141">
        <v>1088159.2880000044</v>
      </c>
      <c r="BN4335" s="141">
        <v>953541.64080000436</v>
      </c>
      <c r="BO4335" s="141">
        <v>818923.99360000435</v>
      </c>
      <c r="BP4335" s="141">
        <v>684306.34640000435</v>
      </c>
    </row>
    <row r="4336" spans="4:68" ht="15.75">
      <c r="D4336" s="174" t="s">
        <v>13166</v>
      </c>
      <c r="E4336" s="175">
        <v>2035463.3</v>
      </c>
      <c r="F4336" s="174"/>
      <c r="G4336" s="174" t="s">
        <v>601</v>
      </c>
      <c r="H4336" s="174" t="s">
        <v>3416</v>
      </c>
      <c r="I4336" s="174" t="s">
        <v>13167</v>
      </c>
      <c r="J4336" s="174" t="s">
        <v>13168</v>
      </c>
      <c r="K4336" s="174"/>
      <c r="L4336" s="174" t="s">
        <v>13169</v>
      </c>
      <c r="M4336" s="174" t="s">
        <v>13170</v>
      </c>
      <c r="N4336" s="176">
        <v>600</v>
      </c>
      <c r="O4336" s="174" t="s">
        <v>3407</v>
      </c>
      <c r="P4336" s="177">
        <v>38990</v>
      </c>
      <c r="Q4336" s="176">
        <v>81</v>
      </c>
      <c r="R4336" s="175">
        <v>274787.5</v>
      </c>
      <c r="S4336" s="175">
        <v>1760675.8</v>
      </c>
      <c r="T4336" s="161">
        <v>0</v>
      </c>
      <c r="U4336" s="96">
        <v>11</v>
      </c>
      <c r="V4336" s="38" t="s">
        <v>121</v>
      </c>
      <c r="W4336" s="38"/>
      <c r="X4336" s="137">
        <v>40709.266000000003</v>
      </c>
      <c r="Y4336" s="138">
        <v>57253</v>
      </c>
      <c r="Z4336" s="179">
        <v>43.25</v>
      </c>
      <c r="AA4336" s="139">
        <v>2057</v>
      </c>
      <c r="AB4336" s="131"/>
      <c r="AC4336" s="38"/>
      <c r="AD4336" s="140">
        <v>1760675.8</v>
      </c>
      <c r="AE4336" s="141">
        <v>1719966.534</v>
      </c>
      <c r="AF4336" s="141">
        <v>1679257.2679999999</v>
      </c>
      <c r="AG4336" s="141">
        <v>1638548.0019999999</v>
      </c>
      <c r="AH4336" s="141">
        <v>1597838.7359999998</v>
      </c>
      <c r="AI4336" s="141">
        <v>1557129.4699999997</v>
      </c>
      <c r="AJ4336" s="141">
        <v>1516420.2039999997</v>
      </c>
      <c r="AK4336" s="141">
        <v>1475710.9379999996</v>
      </c>
      <c r="AL4336" s="141">
        <v>1435001.6719999996</v>
      </c>
      <c r="AM4336" s="141">
        <v>1394292.4059999995</v>
      </c>
      <c r="AN4336" s="141">
        <v>1353583.1399999994</v>
      </c>
      <c r="AO4336" s="141">
        <v>1312873.8739999994</v>
      </c>
      <c r="AP4336" s="141">
        <v>1272164.6079999993</v>
      </c>
      <c r="AQ4336" s="141">
        <v>1231455.3419999992</v>
      </c>
      <c r="AR4336" s="141">
        <v>1190746.0759999992</v>
      </c>
      <c r="AS4336" s="141">
        <v>1150036.8099999991</v>
      </c>
      <c r="AT4336" s="141">
        <v>1109327.5439999991</v>
      </c>
      <c r="AU4336" s="141">
        <v>1068618.277999999</v>
      </c>
      <c r="AV4336" s="141">
        <v>1027909.0119999989</v>
      </c>
      <c r="AW4336" s="141">
        <v>987199.74599999888</v>
      </c>
      <c r="AX4336" s="141">
        <v>946490.47999999882</v>
      </c>
      <c r="AY4336" s="141">
        <v>905781.21399999876</v>
      </c>
      <c r="AZ4336" s="141">
        <v>865071.94799999869</v>
      </c>
      <c r="BA4336" s="141">
        <v>824362.68199999863</v>
      </c>
      <c r="BB4336" s="141">
        <v>783653.41599999857</v>
      </c>
      <c r="BC4336" s="141">
        <v>742944.14999999851</v>
      </c>
      <c r="BD4336" s="141">
        <v>702234.88399999845</v>
      </c>
      <c r="BE4336" s="141">
        <v>661525.61799999839</v>
      </c>
      <c r="BF4336" s="141">
        <v>620816.35199999833</v>
      </c>
      <c r="BG4336" s="141">
        <v>580107.08599999826</v>
      </c>
      <c r="BH4336" s="141">
        <v>539397.8199999982</v>
      </c>
      <c r="BI4336" s="141">
        <v>498688.5539999982</v>
      </c>
      <c r="BJ4336" s="141">
        <v>457979.2879999982</v>
      </c>
      <c r="BK4336" s="141">
        <v>417270.02199999819</v>
      </c>
      <c r="BL4336" s="141">
        <v>376560.75599999819</v>
      </c>
      <c r="BM4336" s="141">
        <v>335851.48999999819</v>
      </c>
      <c r="BN4336" s="141">
        <v>295142.22399999818</v>
      </c>
      <c r="BO4336" s="141">
        <v>254432.95799999818</v>
      </c>
      <c r="BP4336" s="141">
        <v>213723.69199999818</v>
      </c>
    </row>
    <row r="4337" spans="4:68" ht="15.75">
      <c r="D4337" s="174" t="s">
        <v>13171</v>
      </c>
      <c r="E4337" s="175">
        <v>3923986.57</v>
      </c>
      <c r="F4337" s="174"/>
      <c r="G4337" s="174" t="s">
        <v>3169</v>
      </c>
      <c r="H4337" s="174" t="s">
        <v>3416</v>
      </c>
      <c r="I4337" s="174" t="s">
        <v>13172</v>
      </c>
      <c r="J4337" s="174" t="s">
        <v>13173</v>
      </c>
      <c r="K4337" s="174"/>
      <c r="L4337" s="174" t="s">
        <v>13128</v>
      </c>
      <c r="M4337" s="174" t="s">
        <v>13060</v>
      </c>
      <c r="N4337" s="176">
        <v>600</v>
      </c>
      <c r="O4337" s="174" t="s">
        <v>3407</v>
      </c>
      <c r="P4337" s="177">
        <v>37256</v>
      </c>
      <c r="Q4337" s="176">
        <v>138</v>
      </c>
      <c r="R4337" s="175">
        <v>902516.89</v>
      </c>
      <c r="S4337" s="175">
        <v>3021469.68</v>
      </c>
      <c r="T4337" s="161">
        <v>0</v>
      </c>
      <c r="U4337" s="96">
        <v>14</v>
      </c>
      <c r="V4337" s="38" t="s">
        <v>124</v>
      </c>
      <c r="W4337" s="38"/>
      <c r="X4337" s="137">
        <v>78479.73139999999</v>
      </c>
      <c r="Y4337" s="138">
        <v>55518</v>
      </c>
      <c r="Z4337" s="179">
        <v>38.5</v>
      </c>
      <c r="AA4337" s="139">
        <v>2052</v>
      </c>
      <c r="AB4337" s="131"/>
      <c r="AC4337" s="38"/>
      <c r="AD4337" s="140">
        <v>3021469.68</v>
      </c>
      <c r="AE4337" s="141">
        <v>2942989.9486000002</v>
      </c>
      <c r="AF4337" s="141">
        <v>2864510.2172000003</v>
      </c>
      <c r="AG4337" s="141">
        <v>2786030.4858000004</v>
      </c>
      <c r="AH4337" s="141">
        <v>2707550.7544000004</v>
      </c>
      <c r="AI4337" s="141">
        <v>2629071.0230000005</v>
      </c>
      <c r="AJ4337" s="141">
        <v>2550591.2916000006</v>
      </c>
      <c r="AK4337" s="141">
        <v>2472111.5602000006</v>
      </c>
      <c r="AL4337" s="141">
        <v>2393631.8288000007</v>
      </c>
      <c r="AM4337" s="141">
        <v>2315152.0974000008</v>
      </c>
      <c r="AN4337" s="141">
        <v>2236672.3660000009</v>
      </c>
      <c r="AO4337" s="141">
        <v>2158192.6346000009</v>
      </c>
      <c r="AP4337" s="141">
        <v>2079712.903200001</v>
      </c>
      <c r="AQ4337" s="141">
        <v>2001233.1718000011</v>
      </c>
      <c r="AR4337" s="141">
        <v>1922753.4404000011</v>
      </c>
      <c r="AS4337" s="141">
        <v>1844273.7090000012</v>
      </c>
      <c r="AT4337" s="141">
        <v>1765793.9776000013</v>
      </c>
      <c r="AU4337" s="141">
        <v>1687314.2462000013</v>
      </c>
      <c r="AV4337" s="141">
        <v>1608834.5148000014</v>
      </c>
      <c r="AW4337" s="141">
        <v>1530354.7834000015</v>
      </c>
      <c r="AX4337" s="141">
        <v>1451875.0520000015</v>
      </c>
      <c r="AY4337" s="141">
        <v>1373395.3206000016</v>
      </c>
      <c r="AZ4337" s="141">
        <v>1294915.5892000017</v>
      </c>
      <c r="BA4337" s="141">
        <v>1216435.8578000017</v>
      </c>
      <c r="BB4337" s="141">
        <v>1137956.1264000018</v>
      </c>
      <c r="BC4337" s="141">
        <v>1059476.3950000019</v>
      </c>
      <c r="BD4337" s="141">
        <v>980996.66360000195</v>
      </c>
      <c r="BE4337" s="141">
        <v>902516.93220000202</v>
      </c>
      <c r="BF4337" s="141">
        <v>824037.20080000209</v>
      </c>
      <c r="BG4337" s="141">
        <v>745557.46940000216</v>
      </c>
      <c r="BH4337" s="141">
        <v>667077.73800000222</v>
      </c>
      <c r="BI4337" s="141">
        <v>588598.00660000229</v>
      </c>
      <c r="BJ4337" s="141">
        <v>510118.2752000023</v>
      </c>
      <c r="BK4337" s="141">
        <v>431638.54380000231</v>
      </c>
      <c r="BL4337" s="141">
        <v>353158.81240000232</v>
      </c>
      <c r="BM4337" s="141">
        <v>274679.08100000233</v>
      </c>
      <c r="BN4337" s="141">
        <v>196199.34960000234</v>
      </c>
      <c r="BO4337" s="141">
        <v>117719.61820000235</v>
      </c>
      <c r="BP4337" s="141">
        <v>39239.886800002365</v>
      </c>
    </row>
    <row r="4338" spans="4:68" ht="15.75">
      <c r="D4338" s="174" t="s">
        <v>13174</v>
      </c>
      <c r="E4338" s="175">
        <v>843733.36</v>
      </c>
      <c r="F4338" s="174"/>
      <c r="G4338" s="174" t="s">
        <v>12427</v>
      </c>
      <c r="H4338" s="174" t="s">
        <v>179</v>
      </c>
      <c r="I4338" s="174" t="s">
        <v>13175</v>
      </c>
      <c r="J4338" s="174" t="s">
        <v>12794</v>
      </c>
      <c r="K4338" s="174"/>
      <c r="L4338" s="174" t="s">
        <v>7136</v>
      </c>
      <c r="M4338" s="174" t="s">
        <v>7202</v>
      </c>
      <c r="N4338" s="176">
        <v>600</v>
      </c>
      <c r="O4338" s="174" t="s">
        <v>3407</v>
      </c>
      <c r="P4338" s="177">
        <v>35612</v>
      </c>
      <c r="Q4338" s="176">
        <v>192</v>
      </c>
      <c r="R4338" s="175">
        <v>268588.34000000003</v>
      </c>
      <c r="S4338" s="175">
        <v>575145.02</v>
      </c>
      <c r="T4338" s="161">
        <v>0</v>
      </c>
      <c r="U4338" s="96">
        <v>11</v>
      </c>
      <c r="V4338" s="38" t="s">
        <v>121</v>
      </c>
      <c r="W4338" s="38"/>
      <c r="X4338" s="137">
        <v>16874.6672</v>
      </c>
      <c r="Y4338" s="138">
        <v>53874</v>
      </c>
      <c r="Z4338" s="179">
        <v>34</v>
      </c>
      <c r="AA4338" s="139">
        <v>2047</v>
      </c>
      <c r="AB4338" s="131"/>
      <c r="AC4338" s="38"/>
      <c r="AD4338" s="140">
        <v>575145.02</v>
      </c>
      <c r="AE4338" s="141">
        <v>558270.35279999999</v>
      </c>
      <c r="AF4338" s="141">
        <v>541395.68559999997</v>
      </c>
      <c r="AG4338" s="141">
        <v>524521.01839999994</v>
      </c>
      <c r="AH4338" s="141">
        <v>507646.35119999992</v>
      </c>
      <c r="AI4338" s="141">
        <v>490771.68399999989</v>
      </c>
      <c r="AJ4338" s="141">
        <v>473897.01679999987</v>
      </c>
      <c r="AK4338" s="141">
        <v>457022.34959999984</v>
      </c>
      <c r="AL4338" s="141">
        <v>440147.68239999982</v>
      </c>
      <c r="AM4338" s="141">
        <v>423273.01519999979</v>
      </c>
      <c r="AN4338" s="141">
        <v>406398.34799999977</v>
      </c>
      <c r="AO4338" s="141">
        <v>389523.68079999974</v>
      </c>
      <c r="AP4338" s="141">
        <v>372649.01359999971</v>
      </c>
      <c r="AQ4338" s="141">
        <v>355774.34639999969</v>
      </c>
      <c r="AR4338" s="141">
        <v>338899.67919999966</v>
      </c>
      <c r="AS4338" s="141">
        <v>322025.01199999964</v>
      </c>
      <c r="AT4338" s="141">
        <v>305150.34479999961</v>
      </c>
      <c r="AU4338" s="141">
        <v>288275.67759999959</v>
      </c>
      <c r="AV4338" s="141">
        <v>271401.01039999956</v>
      </c>
      <c r="AW4338" s="141">
        <v>254526.34319999957</v>
      </c>
      <c r="AX4338" s="141">
        <v>237651.67599999957</v>
      </c>
      <c r="AY4338" s="141">
        <v>220777.00879999957</v>
      </c>
      <c r="AZ4338" s="141">
        <v>203902.34159999958</v>
      </c>
      <c r="BA4338" s="141">
        <v>187027.67439999958</v>
      </c>
      <c r="BB4338" s="141">
        <v>170153.00719999959</v>
      </c>
      <c r="BC4338" s="141">
        <v>153278.33999999959</v>
      </c>
      <c r="BD4338" s="141">
        <v>136403.67279999959</v>
      </c>
      <c r="BE4338" s="141">
        <v>119529.0055999996</v>
      </c>
      <c r="BF4338" s="141">
        <v>102654.3383999996</v>
      </c>
      <c r="BG4338" s="141">
        <v>85779.671199999604</v>
      </c>
      <c r="BH4338" s="141">
        <v>68905.003999999608</v>
      </c>
      <c r="BI4338" s="141">
        <v>52030.336799999612</v>
      </c>
      <c r="BJ4338" s="141">
        <v>35155.669599999615</v>
      </c>
      <c r="BK4338" s="141">
        <v>18281.002399999616</v>
      </c>
      <c r="BL4338" s="141">
        <v>1406.3351999996157</v>
      </c>
      <c r="BM4338" s="141">
        <v>0</v>
      </c>
      <c r="BN4338" s="141">
        <v>0</v>
      </c>
      <c r="BO4338" s="141">
        <v>0</v>
      </c>
      <c r="BP4338" s="141">
        <v>0</v>
      </c>
    </row>
    <row r="4339" spans="4:68" ht="15.75">
      <c r="D4339" s="174" t="s">
        <v>13176</v>
      </c>
      <c r="E4339" s="175">
        <v>14732831.33</v>
      </c>
      <c r="F4339" s="174"/>
      <c r="G4339" s="174" t="s">
        <v>1559</v>
      </c>
      <c r="H4339" s="174" t="s">
        <v>191</v>
      </c>
      <c r="I4339" s="174" t="s">
        <v>2851</v>
      </c>
      <c r="J4339" s="174" t="s">
        <v>13177</v>
      </c>
      <c r="K4339" s="174"/>
      <c r="L4339" s="174" t="s">
        <v>191</v>
      </c>
      <c r="M4339" s="174" t="s">
        <v>13178</v>
      </c>
      <c r="N4339" s="176">
        <v>960</v>
      </c>
      <c r="O4339" s="174" t="s">
        <v>3407</v>
      </c>
      <c r="P4339" s="177">
        <v>39051</v>
      </c>
      <c r="Q4339" s="176">
        <v>79</v>
      </c>
      <c r="R4339" s="175">
        <v>1212389.23</v>
      </c>
      <c r="S4339" s="175">
        <v>13520442.1</v>
      </c>
      <c r="T4339" s="161">
        <v>0</v>
      </c>
      <c r="U4339" s="96">
        <v>6</v>
      </c>
      <c r="V4339" s="38" t="s">
        <v>116</v>
      </c>
      <c r="W4339" s="38"/>
      <c r="X4339" s="137">
        <v>184160.39162500002</v>
      </c>
      <c r="Y4339" s="138">
        <v>68271</v>
      </c>
      <c r="Z4339" s="179">
        <v>73.416666666666671</v>
      </c>
      <c r="AA4339" s="139">
        <v>2087</v>
      </c>
      <c r="AB4339" s="131"/>
      <c r="AC4339" s="38"/>
      <c r="AD4339" s="140">
        <v>13520442.1</v>
      </c>
      <c r="AE4339" s="141">
        <v>13336281.708374999</v>
      </c>
      <c r="AF4339" s="141">
        <v>13152121.316749999</v>
      </c>
      <c r="AG4339" s="141">
        <v>12967960.925124999</v>
      </c>
      <c r="AH4339" s="141">
        <v>12783800.533499999</v>
      </c>
      <c r="AI4339" s="141">
        <v>12599640.141874999</v>
      </c>
      <c r="AJ4339" s="141">
        <v>12415479.750249999</v>
      </c>
      <c r="AK4339" s="141">
        <v>12231319.358624998</v>
      </c>
      <c r="AL4339" s="141">
        <v>12047158.966999998</v>
      </c>
      <c r="AM4339" s="141">
        <v>11862998.575374998</v>
      </c>
      <c r="AN4339" s="141">
        <v>11678838.183749998</v>
      </c>
      <c r="AO4339" s="141">
        <v>11494677.792124998</v>
      </c>
      <c r="AP4339" s="141">
        <v>11310517.400499998</v>
      </c>
      <c r="AQ4339" s="141">
        <v>11126357.008874997</v>
      </c>
      <c r="AR4339" s="141">
        <v>10942196.617249997</v>
      </c>
      <c r="AS4339" s="141">
        <v>10758036.225624997</v>
      </c>
      <c r="AT4339" s="141">
        <v>10573875.833999997</v>
      </c>
      <c r="AU4339" s="141">
        <v>10389715.442374997</v>
      </c>
      <c r="AV4339" s="141">
        <v>10205555.050749997</v>
      </c>
      <c r="AW4339" s="141">
        <v>10021394.659124997</v>
      </c>
      <c r="AX4339" s="141">
        <v>9837234.2674999963</v>
      </c>
      <c r="AY4339" s="141">
        <v>9653073.8758749962</v>
      </c>
      <c r="AZ4339" s="141">
        <v>9468913.484249996</v>
      </c>
      <c r="BA4339" s="141">
        <v>9284753.0926249959</v>
      </c>
      <c r="BB4339" s="141">
        <v>9100592.7009999957</v>
      </c>
      <c r="BC4339" s="141">
        <v>8916432.3093749955</v>
      </c>
      <c r="BD4339" s="141">
        <v>8732271.9177499954</v>
      </c>
      <c r="BE4339" s="141">
        <v>8548111.5261249952</v>
      </c>
      <c r="BF4339" s="141">
        <v>8363951.134499995</v>
      </c>
      <c r="BG4339" s="141">
        <v>8179790.7428749949</v>
      </c>
      <c r="BH4339" s="141">
        <v>7995630.3512499947</v>
      </c>
      <c r="BI4339" s="141">
        <v>7811469.9596249945</v>
      </c>
      <c r="BJ4339" s="141">
        <v>7627309.5679999944</v>
      </c>
      <c r="BK4339" s="141">
        <v>7443149.1763749942</v>
      </c>
      <c r="BL4339" s="141">
        <v>7258988.7847499941</v>
      </c>
      <c r="BM4339" s="141">
        <v>7074828.3931249939</v>
      </c>
      <c r="BN4339" s="141">
        <v>6890668.0014999937</v>
      </c>
      <c r="BO4339" s="141">
        <v>6706507.6098749936</v>
      </c>
      <c r="BP4339" s="141">
        <v>6522347.2182499934</v>
      </c>
    </row>
    <row r="4340" spans="4:68" ht="15.75">
      <c r="D4340" s="174" t="s">
        <v>13179</v>
      </c>
      <c r="E4340" s="175">
        <v>229531.67</v>
      </c>
      <c r="F4340" s="174" t="s">
        <v>3540</v>
      </c>
      <c r="G4340" s="174" t="s">
        <v>12708</v>
      </c>
      <c r="H4340" s="174" t="s">
        <v>169</v>
      </c>
      <c r="I4340" s="174" t="s">
        <v>13180</v>
      </c>
      <c r="J4340" s="174" t="s">
        <v>13181</v>
      </c>
      <c r="K4340" s="174"/>
      <c r="L4340" s="174" t="s">
        <v>13182</v>
      </c>
      <c r="M4340" s="174" t="s">
        <v>5240</v>
      </c>
      <c r="N4340" s="176">
        <v>960</v>
      </c>
      <c r="O4340" s="174" t="s">
        <v>3407</v>
      </c>
      <c r="P4340" s="177">
        <v>39814</v>
      </c>
      <c r="Q4340" s="176">
        <v>54</v>
      </c>
      <c r="R4340" s="175">
        <v>12672.03</v>
      </c>
      <c r="S4340" s="175">
        <v>216859.64</v>
      </c>
      <c r="T4340" s="161">
        <v>0</v>
      </c>
      <c r="U4340" s="96">
        <v>6</v>
      </c>
      <c r="V4340" s="38" t="s">
        <v>116</v>
      </c>
      <c r="W4340" s="38"/>
      <c r="X4340" s="137">
        <v>2869.1458750000002</v>
      </c>
      <c r="Y4340" s="138">
        <v>69034</v>
      </c>
      <c r="Z4340" s="179">
        <v>75.5</v>
      </c>
      <c r="AA4340" s="139">
        <v>2089</v>
      </c>
      <c r="AB4340" s="131"/>
      <c r="AC4340" s="38"/>
      <c r="AD4340" s="140">
        <v>216859.64</v>
      </c>
      <c r="AE4340" s="141">
        <v>213990.49412500003</v>
      </c>
      <c r="AF4340" s="141">
        <v>211121.34825000004</v>
      </c>
      <c r="AG4340" s="141">
        <v>208252.20237500005</v>
      </c>
      <c r="AH4340" s="141">
        <v>205383.05650000006</v>
      </c>
      <c r="AI4340" s="141">
        <v>202513.91062500008</v>
      </c>
      <c r="AJ4340" s="141">
        <v>199644.76475000009</v>
      </c>
      <c r="AK4340" s="141">
        <v>196775.6188750001</v>
      </c>
      <c r="AL4340" s="141">
        <v>193906.47300000011</v>
      </c>
      <c r="AM4340" s="141">
        <v>191037.32712500013</v>
      </c>
      <c r="AN4340" s="141">
        <v>188168.18125000014</v>
      </c>
      <c r="AO4340" s="141">
        <v>185299.03537500015</v>
      </c>
      <c r="AP4340" s="141">
        <v>182429.88950000016</v>
      </c>
      <c r="AQ4340" s="141">
        <v>179560.74362500018</v>
      </c>
      <c r="AR4340" s="141">
        <v>176691.59775000019</v>
      </c>
      <c r="AS4340" s="141">
        <v>173822.4518750002</v>
      </c>
      <c r="AT4340" s="141">
        <v>170953.30600000022</v>
      </c>
      <c r="AU4340" s="141">
        <v>168084.16012500023</v>
      </c>
      <c r="AV4340" s="141">
        <v>165215.01425000024</v>
      </c>
      <c r="AW4340" s="141">
        <v>162345.86837500025</v>
      </c>
      <c r="AX4340" s="141">
        <v>159476.72250000027</v>
      </c>
      <c r="AY4340" s="141">
        <v>156607.57662500028</v>
      </c>
      <c r="AZ4340" s="141">
        <v>153738.43075000029</v>
      </c>
      <c r="BA4340" s="141">
        <v>150869.2848750003</v>
      </c>
      <c r="BB4340" s="141">
        <v>148000.13900000032</v>
      </c>
      <c r="BC4340" s="141">
        <v>145130.99312500033</v>
      </c>
      <c r="BD4340" s="141">
        <v>142261.84725000034</v>
      </c>
      <c r="BE4340" s="141">
        <v>139392.70137500035</v>
      </c>
      <c r="BF4340" s="141">
        <v>136523.55550000037</v>
      </c>
      <c r="BG4340" s="141">
        <v>133654.40962500038</v>
      </c>
      <c r="BH4340" s="141">
        <v>130785.26375000038</v>
      </c>
      <c r="BI4340" s="141">
        <v>127916.11787500037</v>
      </c>
      <c r="BJ4340" s="141">
        <v>125046.97200000037</v>
      </c>
      <c r="BK4340" s="141">
        <v>122177.82612500037</v>
      </c>
      <c r="BL4340" s="141">
        <v>119308.68025000037</v>
      </c>
      <c r="BM4340" s="141">
        <v>116439.53437500037</v>
      </c>
      <c r="BN4340" s="141">
        <v>113570.38850000036</v>
      </c>
      <c r="BO4340" s="141">
        <v>110701.24262500036</v>
      </c>
      <c r="BP4340" s="141">
        <v>107832.09675000036</v>
      </c>
    </row>
    <row r="4341" spans="4:68" ht="15.75">
      <c r="D4341" s="174" t="s">
        <v>13183</v>
      </c>
      <c r="E4341" s="175">
        <v>108791.51</v>
      </c>
      <c r="F4341" s="174"/>
      <c r="G4341" s="174" t="s">
        <v>1308</v>
      </c>
      <c r="H4341" s="174" t="s">
        <v>174</v>
      </c>
      <c r="I4341" s="174" t="s">
        <v>2853</v>
      </c>
      <c r="J4341" s="174" t="s">
        <v>13184</v>
      </c>
      <c r="K4341" s="174"/>
      <c r="L4341" s="174" t="s">
        <v>4377</v>
      </c>
      <c r="M4341" s="174" t="s">
        <v>12718</v>
      </c>
      <c r="N4341" s="176">
        <v>960</v>
      </c>
      <c r="O4341" s="174" t="s">
        <v>3407</v>
      </c>
      <c r="P4341" s="177">
        <v>40086</v>
      </c>
      <c r="Q4341" s="176">
        <v>45</v>
      </c>
      <c r="R4341" s="175">
        <v>5099.59</v>
      </c>
      <c r="S4341" s="175">
        <v>103691.92</v>
      </c>
      <c r="T4341" s="161">
        <v>0</v>
      </c>
      <c r="U4341" s="96">
        <v>5</v>
      </c>
      <c r="V4341" s="38" t="s">
        <v>115</v>
      </c>
      <c r="W4341" s="38"/>
      <c r="X4341" s="137">
        <v>1359.893875</v>
      </c>
      <c r="Y4341" s="138">
        <v>69306</v>
      </c>
      <c r="Z4341" s="179">
        <v>76.25</v>
      </c>
      <c r="AA4341" s="139">
        <v>2090</v>
      </c>
      <c r="AB4341" s="131"/>
      <c r="AC4341" s="38"/>
      <c r="AD4341" s="140">
        <v>103691.92</v>
      </c>
      <c r="AE4341" s="141">
        <v>102332.026125</v>
      </c>
      <c r="AF4341" s="141">
        <v>100972.13225000001</v>
      </c>
      <c r="AG4341" s="141">
        <v>99612.238375000015</v>
      </c>
      <c r="AH4341" s="141">
        <v>98252.344500000021</v>
      </c>
      <c r="AI4341" s="141">
        <v>96892.450625000027</v>
      </c>
      <c r="AJ4341" s="141">
        <v>95532.556750000032</v>
      </c>
      <c r="AK4341" s="141">
        <v>94172.662875000038</v>
      </c>
      <c r="AL4341" s="141">
        <v>92812.769000000044</v>
      </c>
      <c r="AM4341" s="141">
        <v>91452.87512500005</v>
      </c>
      <c r="AN4341" s="141">
        <v>90092.981250000055</v>
      </c>
      <c r="AO4341" s="141">
        <v>88733.087375000061</v>
      </c>
      <c r="AP4341" s="141">
        <v>87373.193500000067</v>
      </c>
      <c r="AQ4341" s="141">
        <v>86013.299625000072</v>
      </c>
      <c r="AR4341" s="141">
        <v>84653.405750000078</v>
      </c>
      <c r="AS4341" s="141">
        <v>83293.511875000084</v>
      </c>
      <c r="AT4341" s="141">
        <v>81933.61800000009</v>
      </c>
      <c r="AU4341" s="141">
        <v>80573.724125000095</v>
      </c>
      <c r="AV4341" s="141">
        <v>79213.830250000101</v>
      </c>
      <c r="AW4341" s="141">
        <v>77853.936375000107</v>
      </c>
      <c r="AX4341" s="141">
        <v>76494.042500000112</v>
      </c>
      <c r="AY4341" s="141">
        <v>75134.148625000118</v>
      </c>
      <c r="AZ4341" s="141">
        <v>73774.254750000124</v>
      </c>
      <c r="BA4341" s="141">
        <v>72414.360875000129</v>
      </c>
      <c r="BB4341" s="141">
        <v>71054.467000000135</v>
      </c>
      <c r="BC4341" s="141">
        <v>69694.573125000141</v>
      </c>
      <c r="BD4341" s="141">
        <v>68334.679250000147</v>
      </c>
      <c r="BE4341" s="141">
        <v>66974.785375000152</v>
      </c>
      <c r="BF4341" s="141">
        <v>65614.891500000158</v>
      </c>
      <c r="BG4341" s="141">
        <v>64254.997625000156</v>
      </c>
      <c r="BH4341" s="141">
        <v>62895.103750000155</v>
      </c>
      <c r="BI4341" s="141">
        <v>61535.209875000153</v>
      </c>
      <c r="BJ4341" s="141">
        <v>60175.316000000152</v>
      </c>
      <c r="BK4341" s="141">
        <v>58815.42212500015</v>
      </c>
      <c r="BL4341" s="141">
        <v>57455.528250000149</v>
      </c>
      <c r="BM4341" s="141">
        <v>56095.634375000147</v>
      </c>
      <c r="BN4341" s="141">
        <v>54735.740500000145</v>
      </c>
      <c r="BO4341" s="141">
        <v>53375.846625000144</v>
      </c>
      <c r="BP4341" s="141">
        <v>52015.952750000142</v>
      </c>
    </row>
    <row r="4342" spans="4:68" ht="15.75">
      <c r="D4342" s="174" t="s">
        <v>13185</v>
      </c>
      <c r="E4342" s="175">
        <v>3940646.16</v>
      </c>
      <c r="F4342" s="174"/>
      <c r="G4342" s="174" t="s">
        <v>12240</v>
      </c>
      <c r="H4342" s="174" t="s">
        <v>179</v>
      </c>
      <c r="I4342" s="174" t="s">
        <v>13186</v>
      </c>
      <c r="J4342" s="174" t="s">
        <v>12780</v>
      </c>
      <c r="K4342" s="174"/>
      <c r="L4342" s="174" t="s">
        <v>7136</v>
      </c>
      <c r="M4342" s="174" t="s">
        <v>12243</v>
      </c>
      <c r="N4342" s="176">
        <v>600</v>
      </c>
      <c r="O4342" s="174" t="s">
        <v>3407</v>
      </c>
      <c r="P4342" s="177">
        <v>38534</v>
      </c>
      <c r="Q4342" s="176">
        <v>96</v>
      </c>
      <c r="R4342" s="175">
        <v>623935.61</v>
      </c>
      <c r="S4342" s="175">
        <v>3316710.55</v>
      </c>
      <c r="T4342" s="161">
        <v>0</v>
      </c>
      <c r="U4342" s="96">
        <v>8</v>
      </c>
      <c r="V4342" s="38" t="s">
        <v>118</v>
      </c>
      <c r="W4342" s="38"/>
      <c r="X4342" s="137">
        <v>78812.923200000005</v>
      </c>
      <c r="Y4342" s="138">
        <v>56796</v>
      </c>
      <c r="Z4342" s="179">
        <v>42</v>
      </c>
      <c r="AA4342" s="139">
        <v>2055</v>
      </c>
      <c r="AB4342" s="131"/>
      <c r="AC4342" s="38"/>
      <c r="AD4342" s="140">
        <v>3316710.55</v>
      </c>
      <c r="AE4342" s="141">
        <v>3237897.6267999997</v>
      </c>
      <c r="AF4342" s="141">
        <v>3159084.7035999997</v>
      </c>
      <c r="AG4342" s="141">
        <v>3080271.7803999996</v>
      </c>
      <c r="AH4342" s="141">
        <v>3001458.8571999995</v>
      </c>
      <c r="AI4342" s="141">
        <v>2922645.9339999994</v>
      </c>
      <c r="AJ4342" s="141">
        <v>2843833.0107999993</v>
      </c>
      <c r="AK4342" s="141">
        <v>2765020.0875999993</v>
      </c>
      <c r="AL4342" s="141">
        <v>2686207.1643999992</v>
      </c>
      <c r="AM4342" s="141">
        <v>2607394.2411999991</v>
      </c>
      <c r="AN4342" s="141">
        <v>2528581.317999999</v>
      </c>
      <c r="AO4342" s="141">
        <v>2449768.394799999</v>
      </c>
      <c r="AP4342" s="141">
        <v>2370955.4715999989</v>
      </c>
      <c r="AQ4342" s="141">
        <v>2292142.5483999988</v>
      </c>
      <c r="AR4342" s="141">
        <v>2213329.6251999987</v>
      </c>
      <c r="AS4342" s="141">
        <v>2134516.7019999987</v>
      </c>
      <c r="AT4342" s="141">
        <v>2055703.7787999986</v>
      </c>
      <c r="AU4342" s="141">
        <v>1976890.8555999985</v>
      </c>
      <c r="AV4342" s="141">
        <v>1898077.9323999984</v>
      </c>
      <c r="AW4342" s="141">
        <v>1819265.0091999983</v>
      </c>
      <c r="AX4342" s="141">
        <v>1740452.0859999983</v>
      </c>
      <c r="AY4342" s="141">
        <v>1661639.1627999982</v>
      </c>
      <c r="AZ4342" s="141">
        <v>1582826.2395999981</v>
      </c>
      <c r="BA4342" s="141">
        <v>1504013.316399998</v>
      </c>
      <c r="BB4342" s="141">
        <v>1425200.393199998</v>
      </c>
      <c r="BC4342" s="141">
        <v>1346387.4699999979</v>
      </c>
      <c r="BD4342" s="141">
        <v>1267574.5467999978</v>
      </c>
      <c r="BE4342" s="141">
        <v>1188761.6235999977</v>
      </c>
      <c r="BF4342" s="141">
        <v>1109948.7003999976</v>
      </c>
      <c r="BG4342" s="141">
        <v>1031135.7771999977</v>
      </c>
      <c r="BH4342" s="141">
        <v>952322.85399999772</v>
      </c>
      <c r="BI4342" s="141">
        <v>873509.93079999776</v>
      </c>
      <c r="BJ4342" s="141">
        <v>794697.0075999978</v>
      </c>
      <c r="BK4342" s="141">
        <v>715884.08439999784</v>
      </c>
      <c r="BL4342" s="141">
        <v>637071.16119999788</v>
      </c>
      <c r="BM4342" s="141">
        <v>558258.23799999792</v>
      </c>
      <c r="BN4342" s="141">
        <v>479445.3147999979</v>
      </c>
      <c r="BO4342" s="141">
        <v>400632.39159999788</v>
      </c>
      <c r="BP4342" s="141">
        <v>321819.46839999786</v>
      </c>
    </row>
    <row r="4343" spans="4:68" ht="15.75">
      <c r="D4343" s="174" t="s">
        <v>13187</v>
      </c>
      <c r="E4343" s="175">
        <v>18416630.399999999</v>
      </c>
      <c r="F4343" s="174"/>
      <c r="G4343" s="174" t="s">
        <v>12240</v>
      </c>
      <c r="H4343" s="174" t="s">
        <v>179</v>
      </c>
      <c r="I4343" s="174" t="s">
        <v>13188</v>
      </c>
      <c r="J4343" s="174" t="s">
        <v>12780</v>
      </c>
      <c r="K4343" s="174"/>
      <c r="L4343" s="174" t="s">
        <v>7136</v>
      </c>
      <c r="M4343" s="174" t="s">
        <v>12243</v>
      </c>
      <c r="N4343" s="176">
        <v>600</v>
      </c>
      <c r="O4343" s="174" t="s">
        <v>3407</v>
      </c>
      <c r="P4343" s="177">
        <v>38534</v>
      </c>
      <c r="Q4343" s="176">
        <v>96</v>
      </c>
      <c r="R4343" s="175">
        <v>2915966.38</v>
      </c>
      <c r="S4343" s="175">
        <v>15500664.02</v>
      </c>
      <c r="T4343" s="161">
        <v>0</v>
      </c>
      <c r="U4343" s="96">
        <v>8</v>
      </c>
      <c r="V4343" s="38" t="s">
        <v>118</v>
      </c>
      <c r="W4343" s="38"/>
      <c r="X4343" s="137">
        <v>368332.60800000001</v>
      </c>
      <c r="Y4343" s="138">
        <v>56796</v>
      </c>
      <c r="Z4343" s="179">
        <v>42</v>
      </c>
      <c r="AA4343" s="139">
        <v>2055</v>
      </c>
      <c r="AB4343" s="131"/>
      <c r="AC4343" s="38"/>
      <c r="AD4343" s="140">
        <v>15500664.02</v>
      </c>
      <c r="AE4343" s="141">
        <v>15132331.412</v>
      </c>
      <c r="AF4343" s="141">
        <v>14763998.804000001</v>
      </c>
      <c r="AG4343" s="141">
        <v>14395666.196000002</v>
      </c>
      <c r="AH4343" s="141">
        <v>14027333.588000003</v>
      </c>
      <c r="AI4343" s="141">
        <v>13659000.980000004</v>
      </c>
      <c r="AJ4343" s="141">
        <v>13290668.372000005</v>
      </c>
      <c r="AK4343" s="141">
        <v>12922335.764000006</v>
      </c>
      <c r="AL4343" s="141">
        <v>12554003.156000007</v>
      </c>
      <c r="AM4343" s="141">
        <v>12185670.548000008</v>
      </c>
      <c r="AN4343" s="141">
        <v>11817337.940000009</v>
      </c>
      <c r="AO4343" s="141">
        <v>11449005.33200001</v>
      </c>
      <c r="AP4343" s="141">
        <v>11080672.724000011</v>
      </c>
      <c r="AQ4343" s="141">
        <v>10712340.116000012</v>
      </c>
      <c r="AR4343" s="141">
        <v>10344007.508000012</v>
      </c>
      <c r="AS4343" s="141">
        <v>9975674.9000000134</v>
      </c>
      <c r="AT4343" s="141">
        <v>9607342.2920000143</v>
      </c>
      <c r="AU4343" s="141">
        <v>9239009.6840000153</v>
      </c>
      <c r="AV4343" s="141">
        <v>8870677.0760000162</v>
      </c>
      <c r="AW4343" s="141">
        <v>8502344.4680000171</v>
      </c>
      <c r="AX4343" s="141">
        <v>8134011.8600000171</v>
      </c>
      <c r="AY4343" s="141">
        <v>7765679.2520000171</v>
      </c>
      <c r="AZ4343" s="141">
        <v>7397346.6440000171</v>
      </c>
      <c r="BA4343" s="141">
        <v>7029014.0360000171</v>
      </c>
      <c r="BB4343" s="141">
        <v>6660681.4280000171</v>
      </c>
      <c r="BC4343" s="141">
        <v>6292348.8200000171</v>
      </c>
      <c r="BD4343" s="141">
        <v>5924016.2120000171</v>
      </c>
      <c r="BE4343" s="141">
        <v>5555683.604000017</v>
      </c>
      <c r="BF4343" s="141">
        <v>5187350.996000017</v>
      </c>
      <c r="BG4343" s="141">
        <v>4819018.388000017</v>
      </c>
      <c r="BH4343" s="141">
        <v>4450685.780000017</v>
      </c>
      <c r="BI4343" s="141">
        <v>4082353.172000017</v>
      </c>
      <c r="BJ4343" s="141">
        <v>3714020.564000017</v>
      </c>
      <c r="BK4343" s="141">
        <v>3345687.956000017</v>
      </c>
      <c r="BL4343" s="141">
        <v>2977355.348000017</v>
      </c>
      <c r="BM4343" s="141">
        <v>2609022.740000017</v>
      </c>
      <c r="BN4343" s="141">
        <v>2240690.132000017</v>
      </c>
      <c r="BO4343" s="141">
        <v>1872357.524000017</v>
      </c>
      <c r="BP4343" s="141">
        <v>1504024.916000017</v>
      </c>
    </row>
    <row r="4344" spans="4:68" ht="15.75">
      <c r="D4344" s="174" t="s">
        <v>13189</v>
      </c>
      <c r="E4344" s="175">
        <v>1645.18</v>
      </c>
      <c r="F4344" s="174"/>
      <c r="G4344" s="174" t="s">
        <v>3165</v>
      </c>
      <c r="H4344" s="174" t="s">
        <v>182</v>
      </c>
      <c r="I4344" s="174" t="s">
        <v>2855</v>
      </c>
      <c r="J4344" s="174" t="s">
        <v>13190</v>
      </c>
      <c r="K4344" s="174"/>
      <c r="L4344" s="174" t="s">
        <v>13191</v>
      </c>
      <c r="M4344" s="174" t="s">
        <v>250</v>
      </c>
      <c r="N4344" s="176">
        <v>960</v>
      </c>
      <c r="O4344" s="174" t="s">
        <v>3407</v>
      </c>
      <c r="P4344" s="177">
        <v>36616</v>
      </c>
      <c r="Q4344" s="176">
        <v>159</v>
      </c>
      <c r="R4344" s="175">
        <v>272.42</v>
      </c>
      <c r="S4344" s="175">
        <v>1372.76</v>
      </c>
      <c r="T4344" s="161">
        <v>0</v>
      </c>
      <c r="U4344" s="96">
        <v>15</v>
      </c>
      <c r="V4344" s="38" t="s">
        <v>125</v>
      </c>
      <c r="W4344" s="38"/>
      <c r="X4344" s="137">
        <v>20.56475</v>
      </c>
      <c r="Y4344" s="138">
        <v>65836</v>
      </c>
      <c r="Z4344" s="179">
        <v>66.75</v>
      </c>
      <c r="AA4344" s="139">
        <v>2080</v>
      </c>
      <c r="AB4344" s="131"/>
      <c r="AC4344" s="38"/>
      <c r="AD4344" s="140">
        <v>1372.76</v>
      </c>
      <c r="AE4344" s="141">
        <v>1352.19525</v>
      </c>
      <c r="AF4344" s="141">
        <v>1331.6305</v>
      </c>
      <c r="AG4344" s="141">
        <v>1311.06575</v>
      </c>
      <c r="AH4344" s="141">
        <v>1290.501</v>
      </c>
      <c r="AI4344" s="141">
        <v>1269.93625</v>
      </c>
      <c r="AJ4344" s="141">
        <v>1249.3715</v>
      </c>
      <c r="AK4344" s="141">
        <v>1228.80675</v>
      </c>
      <c r="AL4344" s="141">
        <v>1208.242</v>
      </c>
      <c r="AM4344" s="141">
        <v>1187.67725</v>
      </c>
      <c r="AN4344" s="141">
        <v>1167.1125</v>
      </c>
      <c r="AO4344" s="141">
        <v>1146.54775</v>
      </c>
      <c r="AP4344" s="141">
        <v>1125.9829999999999</v>
      </c>
      <c r="AQ4344" s="141">
        <v>1105.4182499999999</v>
      </c>
      <c r="AR4344" s="141">
        <v>1084.8534999999999</v>
      </c>
      <c r="AS4344" s="141">
        <v>1064.2887499999999</v>
      </c>
      <c r="AT4344" s="141">
        <v>1043.7239999999999</v>
      </c>
      <c r="AU4344" s="141">
        <v>1023.1592499999999</v>
      </c>
      <c r="AV4344" s="141">
        <v>1002.5944999999999</v>
      </c>
      <c r="AW4344" s="141">
        <v>982.02974999999992</v>
      </c>
      <c r="AX4344" s="141">
        <v>961.46499999999992</v>
      </c>
      <c r="AY4344" s="141">
        <v>940.90024999999991</v>
      </c>
      <c r="AZ4344" s="141">
        <v>920.33549999999991</v>
      </c>
      <c r="BA4344" s="141">
        <v>899.77074999999991</v>
      </c>
      <c r="BB4344" s="141">
        <v>879.2059999999999</v>
      </c>
      <c r="BC4344" s="141">
        <v>858.6412499999999</v>
      </c>
      <c r="BD4344" s="141">
        <v>838.0764999999999</v>
      </c>
      <c r="BE4344" s="141">
        <v>817.51174999999989</v>
      </c>
      <c r="BF4344" s="141">
        <v>796.94699999999989</v>
      </c>
      <c r="BG4344" s="141">
        <v>776.38224999999989</v>
      </c>
      <c r="BH4344" s="141">
        <v>755.81749999999988</v>
      </c>
      <c r="BI4344" s="141">
        <v>735.25274999999988</v>
      </c>
      <c r="BJ4344" s="141">
        <v>714.68799999999987</v>
      </c>
      <c r="BK4344" s="141">
        <v>694.12324999999987</v>
      </c>
      <c r="BL4344" s="141">
        <v>673.55849999999987</v>
      </c>
      <c r="BM4344" s="141">
        <v>652.99374999999986</v>
      </c>
      <c r="BN4344" s="141">
        <v>632.42899999999986</v>
      </c>
      <c r="BO4344" s="141">
        <v>611.86424999999986</v>
      </c>
      <c r="BP4344" s="141">
        <v>591.29949999999985</v>
      </c>
    </row>
    <row r="4345" spans="4:68" ht="15.75">
      <c r="D4345" s="174" t="s">
        <v>13192</v>
      </c>
      <c r="E4345" s="175">
        <v>3162500.86</v>
      </c>
      <c r="F4345" s="174"/>
      <c r="G4345" s="174" t="s">
        <v>3165</v>
      </c>
      <c r="H4345" s="174" t="s">
        <v>187</v>
      </c>
      <c r="I4345" s="174" t="s">
        <v>2857</v>
      </c>
      <c r="J4345" s="174" t="s">
        <v>13193</v>
      </c>
      <c r="K4345" s="174"/>
      <c r="L4345" s="174" t="s">
        <v>13191</v>
      </c>
      <c r="M4345" s="174" t="s">
        <v>250</v>
      </c>
      <c r="N4345" s="176">
        <v>960</v>
      </c>
      <c r="O4345" s="174" t="s">
        <v>3407</v>
      </c>
      <c r="P4345" s="177">
        <v>36616</v>
      </c>
      <c r="Q4345" s="176">
        <v>159</v>
      </c>
      <c r="R4345" s="175">
        <v>523789.19</v>
      </c>
      <c r="S4345" s="175">
        <v>2638711.67</v>
      </c>
      <c r="T4345" s="161">
        <v>0</v>
      </c>
      <c r="U4345" s="96">
        <v>15</v>
      </c>
      <c r="V4345" s="38" t="s">
        <v>125</v>
      </c>
      <c r="W4345" s="38"/>
      <c r="X4345" s="137">
        <v>39531.260749999994</v>
      </c>
      <c r="Y4345" s="138">
        <v>65836</v>
      </c>
      <c r="Z4345" s="179">
        <v>66.75</v>
      </c>
      <c r="AA4345" s="139">
        <v>2080</v>
      </c>
      <c r="AB4345" s="131"/>
      <c r="AC4345" s="38"/>
      <c r="AD4345" s="140">
        <v>2638711.67</v>
      </c>
      <c r="AE4345" s="141">
        <v>2599180.40925</v>
      </c>
      <c r="AF4345" s="141">
        <v>2559649.1485000001</v>
      </c>
      <c r="AG4345" s="141">
        <v>2520117.8877500002</v>
      </c>
      <c r="AH4345" s="141">
        <v>2480586.6270000003</v>
      </c>
      <c r="AI4345" s="141">
        <v>2441055.3662500004</v>
      </c>
      <c r="AJ4345" s="141">
        <v>2401524.1055000005</v>
      </c>
      <c r="AK4345" s="141">
        <v>2361992.8447500006</v>
      </c>
      <c r="AL4345" s="141">
        <v>2322461.5840000007</v>
      </c>
      <c r="AM4345" s="141">
        <v>2282930.3232500008</v>
      </c>
      <c r="AN4345" s="141">
        <v>2243399.0625000009</v>
      </c>
      <c r="AO4345" s="141">
        <v>2203867.801750001</v>
      </c>
      <c r="AP4345" s="141">
        <v>2164336.5410000011</v>
      </c>
      <c r="AQ4345" s="141">
        <v>2124805.2802500012</v>
      </c>
      <c r="AR4345" s="141">
        <v>2085274.0195000013</v>
      </c>
      <c r="AS4345" s="141">
        <v>2045742.7587500014</v>
      </c>
      <c r="AT4345" s="141">
        <v>2006211.4980000015</v>
      </c>
      <c r="AU4345" s="141">
        <v>1966680.2372500016</v>
      </c>
      <c r="AV4345" s="141">
        <v>1927148.9765000017</v>
      </c>
      <c r="AW4345" s="141">
        <v>1887617.7157500018</v>
      </c>
      <c r="AX4345" s="141">
        <v>1848086.4550000019</v>
      </c>
      <c r="AY4345" s="141">
        <v>1808555.194250002</v>
      </c>
      <c r="AZ4345" s="141">
        <v>1769023.9335000021</v>
      </c>
      <c r="BA4345" s="141">
        <v>1729492.6727500022</v>
      </c>
      <c r="BB4345" s="141">
        <v>1689961.4120000023</v>
      </c>
      <c r="BC4345" s="141">
        <v>1650430.1512500024</v>
      </c>
      <c r="BD4345" s="141">
        <v>1610898.8905000025</v>
      </c>
      <c r="BE4345" s="141">
        <v>1571367.6297500026</v>
      </c>
      <c r="BF4345" s="141">
        <v>1531836.3690000027</v>
      </c>
      <c r="BG4345" s="141">
        <v>1492305.1082500028</v>
      </c>
      <c r="BH4345" s="141">
        <v>1452773.8475000029</v>
      </c>
      <c r="BI4345" s="141">
        <v>1413242.586750003</v>
      </c>
      <c r="BJ4345" s="141">
        <v>1373711.3260000031</v>
      </c>
      <c r="BK4345" s="141">
        <v>1334180.0652500032</v>
      </c>
      <c r="BL4345" s="141">
        <v>1294648.8045000033</v>
      </c>
      <c r="BM4345" s="141">
        <v>1255117.5437500034</v>
      </c>
      <c r="BN4345" s="141">
        <v>1215586.2830000035</v>
      </c>
      <c r="BO4345" s="141">
        <v>1176055.0222500036</v>
      </c>
      <c r="BP4345" s="141">
        <v>1136523.7615000037</v>
      </c>
    </row>
    <row r="4346" spans="4:68" ht="15.75">
      <c r="D4346" s="174" t="s">
        <v>13194</v>
      </c>
      <c r="E4346" s="175">
        <v>2403553.61</v>
      </c>
      <c r="F4346" s="174"/>
      <c r="G4346" s="174" t="s">
        <v>3165</v>
      </c>
      <c r="H4346" s="174" t="s">
        <v>187</v>
      </c>
      <c r="I4346" s="174" t="s">
        <v>2859</v>
      </c>
      <c r="J4346" s="174" t="s">
        <v>13195</v>
      </c>
      <c r="K4346" s="174"/>
      <c r="L4346" s="174" t="s">
        <v>13191</v>
      </c>
      <c r="M4346" s="174" t="s">
        <v>250</v>
      </c>
      <c r="N4346" s="176">
        <v>960</v>
      </c>
      <c r="O4346" s="174" t="s">
        <v>3407</v>
      </c>
      <c r="P4346" s="177">
        <v>36616</v>
      </c>
      <c r="Q4346" s="176">
        <v>159</v>
      </c>
      <c r="R4346" s="175">
        <v>398088.56</v>
      </c>
      <c r="S4346" s="175">
        <v>2005465.05</v>
      </c>
      <c r="T4346" s="161">
        <v>0</v>
      </c>
      <c r="U4346" s="96">
        <v>16</v>
      </c>
      <c r="V4346" s="38" t="s">
        <v>126</v>
      </c>
      <c r="W4346" s="38"/>
      <c r="X4346" s="137">
        <v>30044.420125000001</v>
      </c>
      <c r="Y4346" s="138">
        <v>65836</v>
      </c>
      <c r="Z4346" s="179">
        <v>66.75</v>
      </c>
      <c r="AA4346" s="139">
        <v>2080</v>
      </c>
      <c r="AB4346" s="131"/>
      <c r="AC4346" s="38"/>
      <c r="AD4346" s="140">
        <v>2005465.05</v>
      </c>
      <c r="AE4346" s="141">
        <v>1975420.6298750001</v>
      </c>
      <c r="AF4346" s="141">
        <v>1945376.2097500002</v>
      </c>
      <c r="AG4346" s="141">
        <v>1915331.7896250002</v>
      </c>
      <c r="AH4346" s="141">
        <v>1885287.3695000003</v>
      </c>
      <c r="AI4346" s="141">
        <v>1855242.9493750003</v>
      </c>
      <c r="AJ4346" s="141">
        <v>1825198.5292500004</v>
      </c>
      <c r="AK4346" s="141">
        <v>1795154.1091250004</v>
      </c>
      <c r="AL4346" s="141">
        <v>1765109.6890000005</v>
      </c>
      <c r="AM4346" s="141">
        <v>1735065.2688750005</v>
      </c>
      <c r="AN4346" s="141">
        <v>1705020.8487500006</v>
      </c>
      <c r="AO4346" s="141">
        <v>1674976.4286250006</v>
      </c>
      <c r="AP4346" s="141">
        <v>1644932.0085000007</v>
      </c>
      <c r="AQ4346" s="141">
        <v>1614887.5883750007</v>
      </c>
      <c r="AR4346" s="141">
        <v>1584843.1682500008</v>
      </c>
      <c r="AS4346" s="141">
        <v>1554798.7481250009</v>
      </c>
      <c r="AT4346" s="141">
        <v>1524754.3280000009</v>
      </c>
      <c r="AU4346" s="141">
        <v>1494709.907875001</v>
      </c>
      <c r="AV4346" s="141">
        <v>1464665.487750001</v>
      </c>
      <c r="AW4346" s="141">
        <v>1434621.0676250011</v>
      </c>
      <c r="AX4346" s="141">
        <v>1404576.6475000011</v>
      </c>
      <c r="AY4346" s="141">
        <v>1374532.2273750012</v>
      </c>
      <c r="AZ4346" s="141">
        <v>1344487.8072500012</v>
      </c>
      <c r="BA4346" s="141">
        <v>1314443.3871250013</v>
      </c>
      <c r="BB4346" s="141">
        <v>1284398.9670000013</v>
      </c>
      <c r="BC4346" s="141">
        <v>1254354.5468750014</v>
      </c>
      <c r="BD4346" s="141">
        <v>1224310.1267500015</v>
      </c>
      <c r="BE4346" s="141">
        <v>1194265.7066250015</v>
      </c>
      <c r="BF4346" s="141">
        <v>1164221.2865000016</v>
      </c>
      <c r="BG4346" s="141">
        <v>1134176.8663750016</v>
      </c>
      <c r="BH4346" s="141">
        <v>1104132.4462500017</v>
      </c>
      <c r="BI4346" s="141">
        <v>1074088.0261250017</v>
      </c>
      <c r="BJ4346" s="141">
        <v>1044043.6060000018</v>
      </c>
      <c r="BK4346" s="141">
        <v>1013999.1858750018</v>
      </c>
      <c r="BL4346" s="141">
        <v>983954.76575000188</v>
      </c>
      <c r="BM4346" s="141">
        <v>953910.34562500194</v>
      </c>
      <c r="BN4346" s="141">
        <v>923865.92550000199</v>
      </c>
      <c r="BO4346" s="141">
        <v>893821.50537500205</v>
      </c>
      <c r="BP4346" s="141">
        <v>863777.0852500021</v>
      </c>
    </row>
    <row r="4347" spans="4:68" ht="15.75">
      <c r="D4347" s="174" t="s">
        <v>13196</v>
      </c>
      <c r="E4347" s="175">
        <v>299979.03999999998</v>
      </c>
      <c r="F4347" s="174"/>
      <c r="G4347" s="174" t="s">
        <v>12189</v>
      </c>
      <c r="H4347" s="174" t="s">
        <v>172</v>
      </c>
      <c r="I4347" s="174" t="s">
        <v>13197</v>
      </c>
      <c r="J4347" s="174" t="s">
        <v>12960</v>
      </c>
      <c r="K4347" s="174"/>
      <c r="L4347" s="174" t="s">
        <v>172</v>
      </c>
      <c r="M4347" s="174" t="s">
        <v>12191</v>
      </c>
      <c r="N4347" s="176">
        <v>960</v>
      </c>
      <c r="O4347" s="174" t="s">
        <v>3407</v>
      </c>
      <c r="P4347" s="177">
        <v>38169</v>
      </c>
      <c r="Q4347" s="176">
        <v>108</v>
      </c>
      <c r="R4347" s="175">
        <v>33435.089999999997</v>
      </c>
      <c r="S4347" s="175">
        <v>266543.95</v>
      </c>
      <c r="T4347" s="161">
        <v>0</v>
      </c>
      <c r="U4347" s="96">
        <v>16</v>
      </c>
      <c r="V4347" s="38" t="s">
        <v>126</v>
      </c>
      <c r="W4347" s="38"/>
      <c r="X4347" s="137">
        <v>3749.7379999999998</v>
      </c>
      <c r="Y4347" s="138">
        <v>67389</v>
      </c>
      <c r="Z4347" s="179">
        <v>71</v>
      </c>
      <c r="AA4347" s="139">
        <v>2084</v>
      </c>
      <c r="AB4347" s="131"/>
      <c r="AC4347" s="38"/>
      <c r="AD4347" s="140">
        <v>266543.95</v>
      </c>
      <c r="AE4347" s="141">
        <v>262794.212</v>
      </c>
      <c r="AF4347" s="141">
        <v>259044.47399999999</v>
      </c>
      <c r="AG4347" s="141">
        <v>255294.73599999998</v>
      </c>
      <c r="AH4347" s="141">
        <v>251544.99799999996</v>
      </c>
      <c r="AI4347" s="141">
        <v>247795.25999999995</v>
      </c>
      <c r="AJ4347" s="141">
        <v>244045.52199999994</v>
      </c>
      <c r="AK4347" s="141">
        <v>240295.78399999993</v>
      </c>
      <c r="AL4347" s="141">
        <v>236546.04599999991</v>
      </c>
      <c r="AM4347" s="141">
        <v>232796.3079999999</v>
      </c>
      <c r="AN4347" s="141">
        <v>229046.56999999989</v>
      </c>
      <c r="AO4347" s="141">
        <v>225296.83199999988</v>
      </c>
      <c r="AP4347" s="141">
        <v>221547.09399999987</v>
      </c>
      <c r="AQ4347" s="141">
        <v>217797.35599999985</v>
      </c>
      <c r="AR4347" s="141">
        <v>214047.61799999984</v>
      </c>
      <c r="AS4347" s="141">
        <v>210297.87999999983</v>
      </c>
      <c r="AT4347" s="141">
        <v>206548.14199999982</v>
      </c>
      <c r="AU4347" s="141">
        <v>202798.40399999981</v>
      </c>
      <c r="AV4347" s="141">
        <v>199048.66599999979</v>
      </c>
      <c r="AW4347" s="141">
        <v>195298.92799999978</v>
      </c>
      <c r="AX4347" s="141">
        <v>191549.18999999977</v>
      </c>
      <c r="AY4347" s="141">
        <v>187799.45199999976</v>
      </c>
      <c r="AZ4347" s="141">
        <v>184049.71399999975</v>
      </c>
      <c r="BA4347" s="141">
        <v>180299.97599999973</v>
      </c>
      <c r="BB4347" s="141">
        <v>176550.23799999972</v>
      </c>
      <c r="BC4347" s="141">
        <v>172800.49999999971</v>
      </c>
      <c r="BD4347" s="141">
        <v>169050.7619999997</v>
      </c>
      <c r="BE4347" s="141">
        <v>165301.02399999968</v>
      </c>
      <c r="BF4347" s="141">
        <v>161551.28599999967</v>
      </c>
      <c r="BG4347" s="141">
        <v>157801.54799999966</v>
      </c>
      <c r="BH4347" s="141">
        <v>154051.80999999965</v>
      </c>
      <c r="BI4347" s="141">
        <v>150302.07199999964</v>
      </c>
      <c r="BJ4347" s="141">
        <v>146552.33399999962</v>
      </c>
      <c r="BK4347" s="141">
        <v>142802.59599999961</v>
      </c>
      <c r="BL4347" s="141">
        <v>139052.8579999996</v>
      </c>
      <c r="BM4347" s="141">
        <v>135303.11999999959</v>
      </c>
      <c r="BN4347" s="141">
        <v>131553.38199999958</v>
      </c>
      <c r="BO4347" s="141">
        <v>127803.64399999958</v>
      </c>
      <c r="BP4347" s="141">
        <v>124053.90599999958</v>
      </c>
    </row>
    <row r="4348" spans="4:68" ht="15.75">
      <c r="D4348" s="174" t="s">
        <v>13198</v>
      </c>
      <c r="E4348" s="175">
        <v>89504.85</v>
      </c>
      <c r="F4348" s="174"/>
      <c r="G4348" s="174" t="s">
        <v>3165</v>
      </c>
      <c r="H4348" s="174" t="s">
        <v>182</v>
      </c>
      <c r="I4348" s="174" t="s">
        <v>2861</v>
      </c>
      <c r="J4348" s="174" t="s">
        <v>13199</v>
      </c>
      <c r="K4348" s="174"/>
      <c r="L4348" s="174" t="s">
        <v>5573</v>
      </c>
      <c r="M4348" s="174" t="s">
        <v>250</v>
      </c>
      <c r="N4348" s="176">
        <v>960</v>
      </c>
      <c r="O4348" s="174" t="s">
        <v>3407</v>
      </c>
      <c r="P4348" s="177">
        <v>36616</v>
      </c>
      <c r="Q4348" s="176">
        <v>159</v>
      </c>
      <c r="R4348" s="175">
        <v>14824.23</v>
      </c>
      <c r="S4348" s="175">
        <v>74680.62</v>
      </c>
      <c r="T4348" s="161">
        <v>0</v>
      </c>
      <c r="U4348" s="96">
        <v>15</v>
      </c>
      <c r="V4348" s="38" t="s">
        <v>125</v>
      </c>
      <c r="W4348" s="38"/>
      <c r="X4348" s="137">
        <v>1118.8106250000001</v>
      </c>
      <c r="Y4348" s="138">
        <v>65836</v>
      </c>
      <c r="Z4348" s="179">
        <v>66.75</v>
      </c>
      <c r="AA4348" s="139">
        <v>2080</v>
      </c>
      <c r="AB4348" s="131"/>
      <c r="AC4348" s="38"/>
      <c r="AD4348" s="140">
        <v>74680.62</v>
      </c>
      <c r="AE4348" s="141">
        <v>73561.809374999997</v>
      </c>
      <c r="AF4348" s="141">
        <v>72442.998749999999</v>
      </c>
      <c r="AG4348" s="141">
        <v>71324.188125000001</v>
      </c>
      <c r="AH4348" s="141">
        <v>70205.377500000002</v>
      </c>
      <c r="AI4348" s="141">
        <v>69086.566875000004</v>
      </c>
      <c r="AJ4348" s="141">
        <v>67967.756250000006</v>
      </c>
      <c r="AK4348" s="141">
        <v>66848.945625000008</v>
      </c>
      <c r="AL4348" s="141">
        <v>65730.135000000009</v>
      </c>
      <c r="AM4348" s="141">
        <v>64611.324375000011</v>
      </c>
      <c r="AN4348" s="141">
        <v>63492.513750000013</v>
      </c>
      <c r="AO4348" s="141">
        <v>62373.703125000015</v>
      </c>
      <c r="AP4348" s="141">
        <v>61254.892500000016</v>
      </c>
      <c r="AQ4348" s="141">
        <v>60136.081875000018</v>
      </c>
      <c r="AR4348" s="141">
        <v>59017.27125000002</v>
      </c>
      <c r="AS4348" s="141">
        <v>57898.460625000022</v>
      </c>
      <c r="AT4348" s="141">
        <v>56779.650000000023</v>
      </c>
      <c r="AU4348" s="141">
        <v>55660.839375000025</v>
      </c>
      <c r="AV4348" s="141">
        <v>54542.028750000027</v>
      </c>
      <c r="AW4348" s="141">
        <v>53423.218125000029</v>
      </c>
      <c r="AX4348" s="141">
        <v>52304.40750000003</v>
      </c>
      <c r="AY4348" s="141">
        <v>51185.596875000032</v>
      </c>
      <c r="AZ4348" s="141">
        <v>50066.786250000034</v>
      </c>
      <c r="BA4348" s="141">
        <v>48947.975625000036</v>
      </c>
      <c r="BB4348" s="141">
        <v>47829.165000000037</v>
      </c>
      <c r="BC4348" s="141">
        <v>46710.354375000039</v>
      </c>
      <c r="BD4348" s="141">
        <v>45591.543750000041</v>
      </c>
      <c r="BE4348" s="141">
        <v>44472.733125000042</v>
      </c>
      <c r="BF4348" s="141">
        <v>43353.922500000044</v>
      </c>
      <c r="BG4348" s="141">
        <v>42235.111875000046</v>
      </c>
      <c r="BH4348" s="141">
        <v>41116.301250000048</v>
      </c>
      <c r="BI4348" s="141">
        <v>39997.490625000049</v>
      </c>
      <c r="BJ4348" s="141">
        <v>38878.680000000051</v>
      </c>
      <c r="BK4348" s="141">
        <v>37759.869375000053</v>
      </c>
      <c r="BL4348" s="141">
        <v>36641.058750000055</v>
      </c>
      <c r="BM4348" s="141">
        <v>35522.248125000056</v>
      </c>
      <c r="BN4348" s="141">
        <v>34403.437500000058</v>
      </c>
      <c r="BO4348" s="141">
        <v>33284.62687500006</v>
      </c>
      <c r="BP4348" s="141">
        <v>32165.816250000062</v>
      </c>
    </row>
    <row r="4349" spans="4:68" ht="15.75">
      <c r="D4349" s="174" t="s">
        <v>13200</v>
      </c>
      <c r="E4349" s="175">
        <v>7647833.3099999996</v>
      </c>
      <c r="F4349" s="174"/>
      <c r="G4349" s="174" t="s">
        <v>12240</v>
      </c>
      <c r="H4349" s="174" t="s">
        <v>179</v>
      </c>
      <c r="I4349" s="174" t="s">
        <v>13201</v>
      </c>
      <c r="J4349" s="174" t="s">
        <v>12780</v>
      </c>
      <c r="K4349" s="174"/>
      <c r="L4349" s="174" t="s">
        <v>7136</v>
      </c>
      <c r="M4349" s="174" t="s">
        <v>12243</v>
      </c>
      <c r="N4349" s="176">
        <v>600</v>
      </c>
      <c r="O4349" s="174" t="s">
        <v>3407</v>
      </c>
      <c r="P4349" s="177">
        <v>38534</v>
      </c>
      <c r="Q4349" s="176">
        <v>96</v>
      </c>
      <c r="R4349" s="175">
        <v>1210906.8899999999</v>
      </c>
      <c r="S4349" s="175">
        <v>6436926.4199999999</v>
      </c>
      <c r="T4349" s="161">
        <v>0</v>
      </c>
      <c r="U4349" s="96">
        <v>6</v>
      </c>
      <c r="V4349" s="38" t="s">
        <v>116</v>
      </c>
      <c r="W4349" s="38"/>
      <c r="X4349" s="137">
        <v>152956.66619999998</v>
      </c>
      <c r="Y4349" s="138">
        <v>56796</v>
      </c>
      <c r="Z4349" s="179">
        <v>42</v>
      </c>
      <c r="AA4349" s="139">
        <v>2055</v>
      </c>
      <c r="AB4349" s="131"/>
      <c r="AC4349" s="38"/>
      <c r="AD4349" s="140">
        <v>6436926.4199999999</v>
      </c>
      <c r="AE4349" s="141">
        <v>6283969.7538000001</v>
      </c>
      <c r="AF4349" s="141">
        <v>6131013.0876000002</v>
      </c>
      <c r="AG4349" s="141">
        <v>5978056.4214000003</v>
      </c>
      <c r="AH4349" s="141">
        <v>5825099.7552000005</v>
      </c>
      <c r="AI4349" s="141">
        <v>5672143.0890000006</v>
      </c>
      <c r="AJ4349" s="141">
        <v>5519186.4228000008</v>
      </c>
      <c r="AK4349" s="141">
        <v>5366229.7566000009</v>
      </c>
      <c r="AL4349" s="141">
        <v>5213273.090400001</v>
      </c>
      <c r="AM4349" s="141">
        <v>5060316.4242000012</v>
      </c>
      <c r="AN4349" s="141">
        <v>4907359.7580000013</v>
      </c>
      <c r="AO4349" s="141">
        <v>4754403.0918000014</v>
      </c>
      <c r="AP4349" s="141">
        <v>4601446.4256000016</v>
      </c>
      <c r="AQ4349" s="141">
        <v>4448489.7594000017</v>
      </c>
      <c r="AR4349" s="141">
        <v>4295533.0932000019</v>
      </c>
      <c r="AS4349" s="141">
        <v>4142576.427000002</v>
      </c>
      <c r="AT4349" s="141">
        <v>3989619.7608000021</v>
      </c>
      <c r="AU4349" s="141">
        <v>3836663.0946000023</v>
      </c>
      <c r="AV4349" s="141">
        <v>3683706.4284000024</v>
      </c>
      <c r="AW4349" s="141">
        <v>3530749.7622000026</v>
      </c>
      <c r="AX4349" s="141">
        <v>3377793.0960000027</v>
      </c>
      <c r="AY4349" s="141">
        <v>3224836.4298000028</v>
      </c>
      <c r="AZ4349" s="141">
        <v>3071879.763600003</v>
      </c>
      <c r="BA4349" s="141">
        <v>2918923.0974000031</v>
      </c>
      <c r="BB4349" s="141">
        <v>2765966.4312000033</v>
      </c>
      <c r="BC4349" s="141">
        <v>2613009.7650000034</v>
      </c>
      <c r="BD4349" s="141">
        <v>2460053.0988000035</v>
      </c>
      <c r="BE4349" s="141">
        <v>2307096.4326000037</v>
      </c>
      <c r="BF4349" s="141">
        <v>2154139.7664000038</v>
      </c>
      <c r="BG4349" s="141">
        <v>2001183.1002000039</v>
      </c>
      <c r="BH4349" s="141">
        <v>1848226.4340000041</v>
      </c>
      <c r="BI4349" s="141">
        <v>1695269.7678000042</v>
      </c>
      <c r="BJ4349" s="141">
        <v>1542313.1016000044</v>
      </c>
      <c r="BK4349" s="141">
        <v>1389356.4354000045</v>
      </c>
      <c r="BL4349" s="141">
        <v>1236399.7692000046</v>
      </c>
      <c r="BM4349" s="141">
        <v>1083443.1030000048</v>
      </c>
      <c r="BN4349" s="141">
        <v>930486.4368000048</v>
      </c>
      <c r="BO4349" s="141">
        <v>777529.77060000482</v>
      </c>
      <c r="BP4349" s="141">
        <v>624573.10440000484</v>
      </c>
    </row>
    <row r="4350" spans="4:68" ht="15.75">
      <c r="D4350" s="174" t="s">
        <v>13202</v>
      </c>
      <c r="E4350" s="175">
        <v>9940271.3399999999</v>
      </c>
      <c r="F4350" s="174"/>
      <c r="G4350" s="174" t="s">
        <v>601</v>
      </c>
      <c r="H4350" s="174" t="s">
        <v>179</v>
      </c>
      <c r="I4350" s="174" t="s">
        <v>13203</v>
      </c>
      <c r="J4350" s="174" t="s">
        <v>13204</v>
      </c>
      <c r="K4350" s="174"/>
      <c r="L4350" s="174" t="s">
        <v>179</v>
      </c>
      <c r="M4350" s="174" t="s">
        <v>13091</v>
      </c>
      <c r="N4350" s="176">
        <v>600</v>
      </c>
      <c r="O4350" s="174" t="s">
        <v>3407</v>
      </c>
      <c r="P4350" s="177">
        <v>39872</v>
      </c>
      <c r="Q4350" s="176">
        <v>52</v>
      </c>
      <c r="R4350" s="175">
        <v>861490.15</v>
      </c>
      <c r="S4350" s="175">
        <v>9078781.1899999995</v>
      </c>
      <c r="T4350" s="161">
        <v>0</v>
      </c>
      <c r="U4350" s="96">
        <v>9</v>
      </c>
      <c r="V4350" s="38" t="s">
        <v>119</v>
      </c>
      <c r="W4350" s="38"/>
      <c r="X4350" s="137">
        <v>198805.42680000002</v>
      </c>
      <c r="Y4350" s="138">
        <v>58134</v>
      </c>
      <c r="Z4350" s="179">
        <v>45.666666666666664</v>
      </c>
      <c r="AA4350" s="139">
        <v>2059</v>
      </c>
      <c r="AB4350" s="131"/>
      <c r="AC4350" s="38"/>
      <c r="AD4350" s="140">
        <v>9078781.1899999995</v>
      </c>
      <c r="AE4350" s="141">
        <v>8879975.7631999999</v>
      </c>
      <c r="AF4350" s="141">
        <v>8681170.3364000004</v>
      </c>
      <c r="AG4350" s="141">
        <v>8482364.9096000008</v>
      </c>
      <c r="AH4350" s="141">
        <v>8283559.4828000013</v>
      </c>
      <c r="AI4350" s="141">
        <v>8084754.0560000017</v>
      </c>
      <c r="AJ4350" s="141">
        <v>7885948.6292000022</v>
      </c>
      <c r="AK4350" s="141">
        <v>7687143.2024000026</v>
      </c>
      <c r="AL4350" s="141">
        <v>7488337.7756000031</v>
      </c>
      <c r="AM4350" s="141">
        <v>7289532.3488000035</v>
      </c>
      <c r="AN4350" s="141">
        <v>7090726.922000004</v>
      </c>
      <c r="AO4350" s="141">
        <v>6891921.4952000044</v>
      </c>
      <c r="AP4350" s="141">
        <v>6693116.0684000049</v>
      </c>
      <c r="AQ4350" s="141">
        <v>6494310.6416000053</v>
      </c>
      <c r="AR4350" s="141">
        <v>6295505.2148000058</v>
      </c>
      <c r="AS4350" s="141">
        <v>6096699.7880000062</v>
      </c>
      <c r="AT4350" s="141">
        <v>5897894.3612000067</v>
      </c>
      <c r="AU4350" s="141">
        <v>5699088.9344000071</v>
      </c>
      <c r="AV4350" s="141">
        <v>5500283.5076000076</v>
      </c>
      <c r="AW4350" s="141">
        <v>5301478.080800008</v>
      </c>
      <c r="AX4350" s="141">
        <v>5102672.6540000085</v>
      </c>
      <c r="AY4350" s="141">
        <v>4903867.2272000089</v>
      </c>
      <c r="AZ4350" s="141">
        <v>4705061.8004000094</v>
      </c>
      <c r="BA4350" s="141">
        <v>4506256.3736000098</v>
      </c>
      <c r="BB4350" s="141">
        <v>4307450.9468000103</v>
      </c>
      <c r="BC4350" s="141">
        <v>4108645.5200000103</v>
      </c>
      <c r="BD4350" s="141">
        <v>3909840.0932000102</v>
      </c>
      <c r="BE4350" s="141">
        <v>3711034.6664000102</v>
      </c>
      <c r="BF4350" s="141">
        <v>3512229.2396000102</v>
      </c>
      <c r="BG4350" s="141">
        <v>3313423.8128000102</v>
      </c>
      <c r="BH4350" s="141">
        <v>3114618.3860000102</v>
      </c>
      <c r="BI4350" s="141">
        <v>2915812.9592000102</v>
      </c>
      <c r="BJ4350" s="141">
        <v>2717007.5324000102</v>
      </c>
      <c r="BK4350" s="141">
        <v>2518202.1056000101</v>
      </c>
      <c r="BL4350" s="141">
        <v>2319396.6788000101</v>
      </c>
      <c r="BM4350" s="141">
        <v>2120591.2520000101</v>
      </c>
      <c r="BN4350" s="141">
        <v>1921785.8252000101</v>
      </c>
      <c r="BO4350" s="141">
        <v>1722980.3984000101</v>
      </c>
      <c r="BP4350" s="141">
        <v>1524174.9716000101</v>
      </c>
    </row>
    <row r="4351" spans="4:68" ht="15.75">
      <c r="D4351" s="174" t="s">
        <v>13205</v>
      </c>
      <c r="E4351" s="175">
        <v>163658.35</v>
      </c>
      <c r="F4351" s="174" t="s">
        <v>3540</v>
      </c>
      <c r="G4351" s="174" t="s">
        <v>12708</v>
      </c>
      <c r="H4351" s="174" t="s">
        <v>169</v>
      </c>
      <c r="I4351" s="174" t="s">
        <v>13206</v>
      </c>
      <c r="J4351" s="174" t="s">
        <v>13207</v>
      </c>
      <c r="K4351" s="174"/>
      <c r="L4351" s="174" t="s">
        <v>10147</v>
      </c>
      <c r="M4351" s="174" t="s">
        <v>13208</v>
      </c>
      <c r="N4351" s="176">
        <v>960</v>
      </c>
      <c r="O4351" s="174" t="s">
        <v>3407</v>
      </c>
      <c r="P4351" s="177">
        <v>39814</v>
      </c>
      <c r="Q4351" s="176">
        <v>54</v>
      </c>
      <c r="R4351" s="175">
        <v>9035.26</v>
      </c>
      <c r="S4351" s="175">
        <v>154623.09</v>
      </c>
      <c r="T4351" s="161">
        <v>0</v>
      </c>
      <c r="U4351" s="96">
        <v>18</v>
      </c>
      <c r="V4351" s="38" t="s">
        <v>128</v>
      </c>
      <c r="W4351" s="38"/>
      <c r="X4351" s="137">
        <v>2045.7293750000001</v>
      </c>
      <c r="Y4351" s="138">
        <v>69034</v>
      </c>
      <c r="Z4351" s="179">
        <v>75.5</v>
      </c>
      <c r="AA4351" s="139">
        <v>2089</v>
      </c>
      <c r="AB4351" s="131"/>
      <c r="AC4351" s="38"/>
      <c r="AD4351" s="140">
        <v>154623.09</v>
      </c>
      <c r="AE4351" s="141">
        <v>152577.360625</v>
      </c>
      <c r="AF4351" s="141">
        <v>150531.63125000001</v>
      </c>
      <c r="AG4351" s="141">
        <v>148485.90187500001</v>
      </c>
      <c r="AH4351" s="141">
        <v>146440.17250000002</v>
      </c>
      <c r="AI4351" s="141">
        <v>144394.44312500002</v>
      </c>
      <c r="AJ4351" s="141">
        <v>142348.71375000002</v>
      </c>
      <c r="AK4351" s="141">
        <v>140302.98437500003</v>
      </c>
      <c r="AL4351" s="141">
        <v>138257.25500000003</v>
      </c>
      <c r="AM4351" s="141">
        <v>136211.52562500004</v>
      </c>
      <c r="AN4351" s="141">
        <v>134165.79625000004</v>
      </c>
      <c r="AO4351" s="141">
        <v>132120.06687500005</v>
      </c>
      <c r="AP4351" s="141">
        <v>130074.33750000005</v>
      </c>
      <c r="AQ4351" s="141">
        <v>128028.60812500006</v>
      </c>
      <c r="AR4351" s="141">
        <v>125982.87875000006</v>
      </c>
      <c r="AS4351" s="141">
        <v>123937.14937500007</v>
      </c>
      <c r="AT4351" s="141">
        <v>121891.42000000007</v>
      </c>
      <c r="AU4351" s="141">
        <v>119845.69062500008</v>
      </c>
      <c r="AV4351" s="141">
        <v>117799.96125000008</v>
      </c>
      <c r="AW4351" s="141">
        <v>115754.23187500008</v>
      </c>
      <c r="AX4351" s="141">
        <v>113708.50250000009</v>
      </c>
      <c r="AY4351" s="141">
        <v>111662.77312500009</v>
      </c>
      <c r="AZ4351" s="141">
        <v>109617.0437500001</v>
      </c>
      <c r="BA4351" s="141">
        <v>107571.3143750001</v>
      </c>
      <c r="BB4351" s="141">
        <v>105525.58500000011</v>
      </c>
      <c r="BC4351" s="141">
        <v>103479.85562500011</v>
      </c>
      <c r="BD4351" s="141">
        <v>101434.12625000012</v>
      </c>
      <c r="BE4351" s="141">
        <v>99388.396875000122</v>
      </c>
      <c r="BF4351" s="141">
        <v>97342.667500000127</v>
      </c>
      <c r="BG4351" s="141">
        <v>95296.938125000132</v>
      </c>
      <c r="BH4351" s="141">
        <v>93251.208750000136</v>
      </c>
      <c r="BI4351" s="141">
        <v>91205.479375000141</v>
      </c>
      <c r="BJ4351" s="141">
        <v>89159.750000000146</v>
      </c>
      <c r="BK4351" s="141">
        <v>87114.02062500015</v>
      </c>
      <c r="BL4351" s="141">
        <v>85068.291250000155</v>
      </c>
      <c r="BM4351" s="141">
        <v>83022.561875000159</v>
      </c>
      <c r="BN4351" s="141">
        <v>80976.832500000164</v>
      </c>
      <c r="BO4351" s="141">
        <v>78931.103125000169</v>
      </c>
      <c r="BP4351" s="141">
        <v>76885.373750000173</v>
      </c>
    </row>
    <row r="4352" spans="4:68" ht="15.75">
      <c r="D4352" s="174" t="s">
        <v>13209</v>
      </c>
      <c r="E4352" s="175">
        <v>70288.929999999993</v>
      </c>
      <c r="F4352" s="174" t="s">
        <v>3540</v>
      </c>
      <c r="G4352" s="174" t="s">
        <v>12708</v>
      </c>
      <c r="H4352" s="174" t="s">
        <v>179</v>
      </c>
      <c r="I4352" s="174" t="s">
        <v>13210</v>
      </c>
      <c r="J4352" s="174" t="s">
        <v>13211</v>
      </c>
      <c r="K4352" s="174"/>
      <c r="L4352" s="174" t="s">
        <v>7136</v>
      </c>
      <c r="M4352" s="174" t="s">
        <v>7279</v>
      </c>
      <c r="N4352" s="176">
        <v>600</v>
      </c>
      <c r="O4352" s="174" t="s">
        <v>3407</v>
      </c>
      <c r="P4352" s="177">
        <v>39814</v>
      </c>
      <c r="Q4352" s="176">
        <v>54</v>
      </c>
      <c r="R4352" s="175">
        <v>6208.82</v>
      </c>
      <c r="S4352" s="175">
        <v>64080.11</v>
      </c>
      <c r="T4352" s="161">
        <v>0</v>
      </c>
      <c r="U4352" s="96">
        <v>10</v>
      </c>
      <c r="V4352" s="38" t="s">
        <v>120</v>
      </c>
      <c r="W4352" s="38"/>
      <c r="X4352" s="137">
        <v>1405.7785999999999</v>
      </c>
      <c r="Y4352" s="138">
        <v>58076</v>
      </c>
      <c r="Z4352" s="179">
        <v>45.5</v>
      </c>
      <c r="AA4352" s="139">
        <v>2059</v>
      </c>
      <c r="AB4352" s="131"/>
      <c r="AC4352" s="38"/>
      <c r="AD4352" s="140">
        <v>64080.11</v>
      </c>
      <c r="AE4352" s="141">
        <v>62674.331400000003</v>
      </c>
      <c r="AF4352" s="141">
        <v>61268.552800000005</v>
      </c>
      <c r="AG4352" s="141">
        <v>59862.774200000007</v>
      </c>
      <c r="AH4352" s="141">
        <v>58456.995600000009</v>
      </c>
      <c r="AI4352" s="141">
        <v>57051.217000000011</v>
      </c>
      <c r="AJ4352" s="141">
        <v>55645.438400000014</v>
      </c>
      <c r="AK4352" s="141">
        <v>54239.659800000016</v>
      </c>
      <c r="AL4352" s="141">
        <v>52833.881200000018</v>
      </c>
      <c r="AM4352" s="141">
        <v>51428.10260000002</v>
      </c>
      <c r="AN4352" s="141">
        <v>50022.324000000022</v>
      </c>
      <c r="AO4352" s="141">
        <v>48616.545400000025</v>
      </c>
      <c r="AP4352" s="141">
        <v>47210.766800000027</v>
      </c>
      <c r="AQ4352" s="141">
        <v>45804.988200000029</v>
      </c>
      <c r="AR4352" s="141">
        <v>44399.209600000031</v>
      </c>
      <c r="AS4352" s="141">
        <v>42993.431000000033</v>
      </c>
      <c r="AT4352" s="141">
        <v>41587.652400000035</v>
      </c>
      <c r="AU4352" s="141">
        <v>40181.873800000038</v>
      </c>
      <c r="AV4352" s="141">
        <v>38776.09520000004</v>
      </c>
      <c r="AW4352" s="141">
        <v>37370.316600000042</v>
      </c>
      <c r="AX4352" s="141">
        <v>35964.538000000044</v>
      </c>
      <c r="AY4352" s="141">
        <v>34558.759400000046</v>
      </c>
      <c r="AZ4352" s="141">
        <v>33152.980800000048</v>
      </c>
      <c r="BA4352" s="141">
        <v>31747.202200000047</v>
      </c>
      <c r="BB4352" s="141">
        <v>30341.423600000046</v>
      </c>
      <c r="BC4352" s="141">
        <v>28935.645000000044</v>
      </c>
      <c r="BD4352" s="141">
        <v>27529.866400000043</v>
      </c>
      <c r="BE4352" s="141">
        <v>26124.087800000041</v>
      </c>
      <c r="BF4352" s="141">
        <v>24718.30920000004</v>
      </c>
      <c r="BG4352" s="141">
        <v>23312.530600000038</v>
      </c>
      <c r="BH4352" s="141">
        <v>21906.752000000037</v>
      </c>
      <c r="BI4352" s="141">
        <v>20500.973400000035</v>
      </c>
      <c r="BJ4352" s="141">
        <v>19095.194800000034</v>
      </c>
      <c r="BK4352" s="141">
        <v>17689.416200000032</v>
      </c>
      <c r="BL4352" s="141">
        <v>16283.637600000033</v>
      </c>
      <c r="BM4352" s="141">
        <v>14877.859000000033</v>
      </c>
      <c r="BN4352" s="141">
        <v>13472.080400000033</v>
      </c>
      <c r="BO4352" s="141">
        <v>12066.301800000034</v>
      </c>
      <c r="BP4352" s="141">
        <v>10660.523200000034</v>
      </c>
    </row>
    <row r="4353" spans="4:68" ht="15.75">
      <c r="D4353" s="174" t="s">
        <v>13212</v>
      </c>
      <c r="E4353" s="175">
        <v>63005.49</v>
      </c>
      <c r="F4353" s="174" t="s">
        <v>3540</v>
      </c>
      <c r="G4353" s="174" t="s">
        <v>12708</v>
      </c>
      <c r="H4353" s="174" t="s">
        <v>179</v>
      </c>
      <c r="I4353" s="174" t="s">
        <v>13213</v>
      </c>
      <c r="J4353" s="174" t="s">
        <v>13214</v>
      </c>
      <c r="K4353" s="174"/>
      <c r="L4353" s="174" t="s">
        <v>7136</v>
      </c>
      <c r="M4353" s="174" t="s">
        <v>7197</v>
      </c>
      <c r="N4353" s="176">
        <v>600</v>
      </c>
      <c r="O4353" s="174" t="s">
        <v>3407</v>
      </c>
      <c r="P4353" s="177">
        <v>39814</v>
      </c>
      <c r="Q4353" s="176">
        <v>54</v>
      </c>
      <c r="R4353" s="175">
        <v>5565.44</v>
      </c>
      <c r="S4353" s="175">
        <v>57440.05</v>
      </c>
      <c r="T4353" s="161">
        <v>0</v>
      </c>
      <c r="U4353" s="96">
        <v>8</v>
      </c>
      <c r="V4353" s="38" t="s">
        <v>118</v>
      </c>
      <c r="W4353" s="38"/>
      <c r="X4353" s="137">
        <v>1260.1098</v>
      </c>
      <c r="Y4353" s="138">
        <v>58076</v>
      </c>
      <c r="Z4353" s="179">
        <v>45.5</v>
      </c>
      <c r="AA4353" s="139">
        <v>2059</v>
      </c>
      <c r="AB4353" s="131"/>
      <c r="AC4353" s="38"/>
      <c r="AD4353" s="140">
        <v>57440.05</v>
      </c>
      <c r="AE4353" s="141">
        <v>56179.940200000005</v>
      </c>
      <c r="AF4353" s="141">
        <v>54919.830400000006</v>
      </c>
      <c r="AG4353" s="141">
        <v>53659.720600000008</v>
      </c>
      <c r="AH4353" s="141">
        <v>52399.610800000009</v>
      </c>
      <c r="AI4353" s="141">
        <v>51139.501000000011</v>
      </c>
      <c r="AJ4353" s="141">
        <v>49879.391200000013</v>
      </c>
      <c r="AK4353" s="141">
        <v>48619.281400000014</v>
      </c>
      <c r="AL4353" s="141">
        <v>47359.171600000016</v>
      </c>
      <c r="AM4353" s="141">
        <v>46099.061800000018</v>
      </c>
      <c r="AN4353" s="141">
        <v>44838.952000000019</v>
      </c>
      <c r="AO4353" s="141">
        <v>43578.842200000021</v>
      </c>
      <c r="AP4353" s="141">
        <v>42318.732400000023</v>
      </c>
      <c r="AQ4353" s="141">
        <v>41058.622600000024</v>
      </c>
      <c r="AR4353" s="141">
        <v>39798.512800000026</v>
      </c>
      <c r="AS4353" s="141">
        <v>38538.403000000028</v>
      </c>
      <c r="AT4353" s="141">
        <v>37278.293200000029</v>
      </c>
      <c r="AU4353" s="141">
        <v>36018.183400000031</v>
      </c>
      <c r="AV4353" s="141">
        <v>34758.073600000032</v>
      </c>
      <c r="AW4353" s="141">
        <v>33497.963800000034</v>
      </c>
      <c r="AX4353" s="141">
        <v>32237.854000000036</v>
      </c>
      <c r="AY4353" s="141">
        <v>30977.744200000037</v>
      </c>
      <c r="AZ4353" s="141">
        <v>29717.634400000039</v>
      </c>
      <c r="BA4353" s="141">
        <v>28457.524600000041</v>
      </c>
      <c r="BB4353" s="141">
        <v>27197.414800000042</v>
      </c>
      <c r="BC4353" s="141">
        <v>25937.305000000044</v>
      </c>
      <c r="BD4353" s="141">
        <v>24677.195200000046</v>
      </c>
      <c r="BE4353" s="141">
        <v>23417.085400000047</v>
      </c>
      <c r="BF4353" s="141">
        <v>22156.975600000049</v>
      </c>
      <c r="BG4353" s="141">
        <v>20896.865800000051</v>
      </c>
      <c r="BH4353" s="141">
        <v>19636.756000000052</v>
      </c>
      <c r="BI4353" s="141">
        <v>18376.646200000054</v>
      </c>
      <c r="BJ4353" s="141">
        <v>17116.536400000055</v>
      </c>
      <c r="BK4353" s="141">
        <v>15856.426600000055</v>
      </c>
      <c r="BL4353" s="141">
        <v>14596.316800000055</v>
      </c>
      <c r="BM4353" s="141">
        <v>13336.207000000055</v>
      </c>
      <c r="BN4353" s="141">
        <v>12076.097200000055</v>
      </c>
      <c r="BO4353" s="141">
        <v>10815.987400000055</v>
      </c>
      <c r="BP4353" s="141">
        <v>9555.8776000000544</v>
      </c>
    </row>
    <row r="4354" spans="4:68" ht="15.75">
      <c r="D4354" s="174" t="s">
        <v>13215</v>
      </c>
      <c r="E4354" s="175">
        <v>406510.94</v>
      </c>
      <c r="F4354" s="174"/>
      <c r="G4354" s="174" t="s">
        <v>630</v>
      </c>
      <c r="H4354" s="174" t="s">
        <v>3403</v>
      </c>
      <c r="I4354" s="174" t="s">
        <v>13216</v>
      </c>
      <c r="J4354" s="174" t="s">
        <v>13217</v>
      </c>
      <c r="K4354" s="174"/>
      <c r="L4354" s="174"/>
      <c r="M4354" s="174"/>
      <c r="N4354" s="176">
        <v>300</v>
      </c>
      <c r="O4354" s="174" t="s">
        <v>3407</v>
      </c>
      <c r="P4354" s="177">
        <v>39263</v>
      </c>
      <c r="Q4354" s="176">
        <v>72</v>
      </c>
      <c r="R4354" s="175">
        <v>97562.58</v>
      </c>
      <c r="S4354" s="175">
        <v>308948.36</v>
      </c>
      <c r="T4354" s="161">
        <v>0</v>
      </c>
      <c r="U4354" s="96">
        <v>6</v>
      </c>
      <c r="V4354" s="38" t="s">
        <v>116</v>
      </c>
      <c r="W4354" s="38"/>
      <c r="X4354" s="137">
        <v>16260.437600000001</v>
      </c>
      <c r="Y4354" s="138">
        <v>48395</v>
      </c>
      <c r="Z4354" s="179">
        <v>19</v>
      </c>
      <c r="AA4354" s="139">
        <v>2032</v>
      </c>
      <c r="AB4354" s="131"/>
      <c r="AC4354" s="38"/>
      <c r="AD4354" s="140">
        <v>308948.36</v>
      </c>
      <c r="AE4354" s="141">
        <v>292687.92239999998</v>
      </c>
      <c r="AF4354" s="141">
        <v>276427.48479999998</v>
      </c>
      <c r="AG4354" s="141">
        <v>260167.04719999997</v>
      </c>
      <c r="AH4354" s="141">
        <v>243906.60959999997</v>
      </c>
      <c r="AI4354" s="141">
        <v>227646.17199999996</v>
      </c>
      <c r="AJ4354" s="141">
        <v>211385.73439999996</v>
      </c>
      <c r="AK4354" s="141">
        <v>195125.29679999995</v>
      </c>
      <c r="AL4354" s="141">
        <v>178864.85919999995</v>
      </c>
      <c r="AM4354" s="141">
        <v>162604.42159999994</v>
      </c>
      <c r="AN4354" s="141">
        <v>146343.98399999994</v>
      </c>
      <c r="AO4354" s="141">
        <v>130083.54639999993</v>
      </c>
      <c r="AP4354" s="141">
        <v>113823.10879999993</v>
      </c>
      <c r="AQ4354" s="141">
        <v>97562.671199999924</v>
      </c>
      <c r="AR4354" s="141">
        <v>81302.23359999992</v>
      </c>
      <c r="AS4354" s="141">
        <v>65041.795999999915</v>
      </c>
      <c r="AT4354" s="141">
        <v>48781.35839999991</v>
      </c>
      <c r="AU4354" s="141">
        <v>32520.920799999909</v>
      </c>
      <c r="AV4354" s="141">
        <v>16260.483199999908</v>
      </c>
      <c r="AW4354" s="141">
        <v>4.559999990669894E-2</v>
      </c>
      <c r="AX4354" s="141">
        <v>0</v>
      </c>
      <c r="AY4354" s="141">
        <v>0</v>
      </c>
      <c r="AZ4354" s="141">
        <v>0</v>
      </c>
      <c r="BA4354" s="141">
        <v>0</v>
      </c>
      <c r="BB4354" s="141">
        <v>0</v>
      </c>
      <c r="BC4354" s="141">
        <v>0</v>
      </c>
      <c r="BD4354" s="141">
        <v>0</v>
      </c>
      <c r="BE4354" s="141">
        <v>0</v>
      </c>
      <c r="BF4354" s="141">
        <v>0</v>
      </c>
      <c r="BG4354" s="141">
        <v>0</v>
      </c>
      <c r="BH4354" s="141">
        <v>0</v>
      </c>
      <c r="BI4354" s="141">
        <v>0</v>
      </c>
      <c r="BJ4354" s="141">
        <v>0</v>
      </c>
      <c r="BK4354" s="141">
        <v>0</v>
      </c>
      <c r="BL4354" s="141">
        <v>0</v>
      </c>
      <c r="BM4354" s="141">
        <v>0</v>
      </c>
      <c r="BN4354" s="141">
        <v>0</v>
      </c>
      <c r="BO4354" s="141">
        <v>0</v>
      </c>
      <c r="BP4354" s="141">
        <v>0</v>
      </c>
    </row>
    <row r="4355" spans="4:68" ht="15.75">
      <c r="D4355" s="174" t="s">
        <v>13218</v>
      </c>
      <c r="E4355" s="175">
        <v>117384.25</v>
      </c>
      <c r="F4355" s="174" t="s">
        <v>3540</v>
      </c>
      <c r="G4355" s="174" t="s">
        <v>12708</v>
      </c>
      <c r="H4355" s="174" t="s">
        <v>172</v>
      </c>
      <c r="I4355" s="174" t="s">
        <v>13219</v>
      </c>
      <c r="J4355" s="174" t="s">
        <v>13220</v>
      </c>
      <c r="K4355" s="174"/>
      <c r="L4355" s="174" t="s">
        <v>172</v>
      </c>
      <c r="M4355" s="174" t="s">
        <v>12191</v>
      </c>
      <c r="N4355" s="176">
        <v>960</v>
      </c>
      <c r="O4355" s="174" t="s">
        <v>3407</v>
      </c>
      <c r="P4355" s="177">
        <v>39814</v>
      </c>
      <c r="Q4355" s="176">
        <v>54</v>
      </c>
      <c r="R4355" s="175">
        <v>6480.57</v>
      </c>
      <c r="S4355" s="175">
        <v>110903.67999999999</v>
      </c>
      <c r="T4355" s="161">
        <v>0</v>
      </c>
      <c r="U4355" s="96">
        <v>15</v>
      </c>
      <c r="V4355" s="38" t="s">
        <v>125</v>
      </c>
      <c r="W4355" s="38"/>
      <c r="X4355" s="137">
        <v>1467.3031249999999</v>
      </c>
      <c r="Y4355" s="138">
        <v>69034</v>
      </c>
      <c r="Z4355" s="179">
        <v>75.5</v>
      </c>
      <c r="AA4355" s="139">
        <v>2089</v>
      </c>
      <c r="AB4355" s="131"/>
      <c r="AC4355" s="38"/>
      <c r="AD4355" s="140">
        <v>110903.67999999999</v>
      </c>
      <c r="AE4355" s="141">
        <v>109436.37687499999</v>
      </c>
      <c r="AF4355" s="141">
        <v>107969.07374999998</v>
      </c>
      <c r="AG4355" s="141">
        <v>106501.77062499998</v>
      </c>
      <c r="AH4355" s="141">
        <v>105034.46749999997</v>
      </c>
      <c r="AI4355" s="141">
        <v>103567.16437499996</v>
      </c>
      <c r="AJ4355" s="141">
        <v>102099.86124999996</v>
      </c>
      <c r="AK4355" s="141">
        <v>100632.55812499995</v>
      </c>
      <c r="AL4355" s="141">
        <v>99165.254999999946</v>
      </c>
      <c r="AM4355" s="141">
        <v>97697.951874999941</v>
      </c>
      <c r="AN4355" s="141">
        <v>96230.648749999935</v>
      </c>
      <c r="AO4355" s="141">
        <v>94763.345624999929</v>
      </c>
      <c r="AP4355" s="141">
        <v>93296.042499999923</v>
      </c>
      <c r="AQ4355" s="141">
        <v>91828.739374999917</v>
      </c>
      <c r="AR4355" s="141">
        <v>90361.436249999912</v>
      </c>
      <c r="AS4355" s="141">
        <v>88894.133124999906</v>
      </c>
      <c r="AT4355" s="141">
        <v>87426.8299999999</v>
      </c>
      <c r="AU4355" s="141">
        <v>85959.526874999894</v>
      </c>
      <c r="AV4355" s="141">
        <v>84492.223749999888</v>
      </c>
      <c r="AW4355" s="141">
        <v>83024.920624999882</v>
      </c>
      <c r="AX4355" s="141">
        <v>81557.617499999877</v>
      </c>
      <c r="AY4355" s="141">
        <v>80090.314374999871</v>
      </c>
      <c r="AZ4355" s="141">
        <v>78623.011249999865</v>
      </c>
      <c r="BA4355" s="141">
        <v>77155.708124999859</v>
      </c>
      <c r="BB4355" s="141">
        <v>75688.404999999853</v>
      </c>
      <c r="BC4355" s="141">
        <v>74221.101874999847</v>
      </c>
      <c r="BD4355" s="141">
        <v>72753.798749999842</v>
      </c>
      <c r="BE4355" s="141">
        <v>71286.495624999836</v>
      </c>
      <c r="BF4355" s="141">
        <v>69819.19249999983</v>
      </c>
      <c r="BG4355" s="141">
        <v>68351.889374999824</v>
      </c>
      <c r="BH4355" s="141">
        <v>66884.586249999818</v>
      </c>
      <c r="BI4355" s="141">
        <v>65417.28312499982</v>
      </c>
      <c r="BJ4355" s="141">
        <v>63949.979999999821</v>
      </c>
      <c r="BK4355" s="141">
        <v>62482.676874999823</v>
      </c>
      <c r="BL4355" s="141">
        <v>61015.373749999824</v>
      </c>
      <c r="BM4355" s="141">
        <v>59548.070624999826</v>
      </c>
      <c r="BN4355" s="141">
        <v>58080.767499999827</v>
      </c>
      <c r="BO4355" s="141">
        <v>56613.464374999829</v>
      </c>
      <c r="BP4355" s="141">
        <v>55146.16124999983</v>
      </c>
    </row>
    <row r="4356" spans="4:68" ht="15.75">
      <c r="D4356" s="174" t="s">
        <v>13221</v>
      </c>
      <c r="E4356" s="175">
        <v>1467600.17</v>
      </c>
      <c r="F4356" s="174"/>
      <c r="G4356" s="174" t="s">
        <v>3165</v>
      </c>
      <c r="H4356" s="174" t="s">
        <v>182</v>
      </c>
      <c r="I4356" s="174" t="s">
        <v>2865</v>
      </c>
      <c r="J4356" s="174" t="s">
        <v>13222</v>
      </c>
      <c r="K4356" s="174"/>
      <c r="L4356" s="174" t="s">
        <v>7775</v>
      </c>
      <c r="M4356" s="174" t="s">
        <v>250</v>
      </c>
      <c r="N4356" s="176">
        <v>960</v>
      </c>
      <c r="O4356" s="174" t="s">
        <v>3407</v>
      </c>
      <c r="P4356" s="177">
        <v>36616</v>
      </c>
      <c r="Q4356" s="176">
        <v>159</v>
      </c>
      <c r="R4356" s="175">
        <v>243071.25</v>
      </c>
      <c r="S4356" s="175">
        <v>1224528.92</v>
      </c>
      <c r="T4356" s="161">
        <v>0</v>
      </c>
      <c r="U4356" s="96">
        <v>15</v>
      </c>
      <c r="V4356" s="38" t="s">
        <v>125</v>
      </c>
      <c r="W4356" s="38"/>
      <c r="X4356" s="137">
        <v>18345.002124999999</v>
      </c>
      <c r="Y4356" s="138">
        <v>65836</v>
      </c>
      <c r="Z4356" s="179">
        <v>66.75</v>
      </c>
      <c r="AA4356" s="139">
        <v>2080</v>
      </c>
      <c r="AB4356" s="131"/>
      <c r="AC4356" s="38"/>
      <c r="AD4356" s="140">
        <v>1224528.92</v>
      </c>
      <c r="AE4356" s="141">
        <v>1206183.9178749998</v>
      </c>
      <c r="AF4356" s="141">
        <v>1187838.9157499997</v>
      </c>
      <c r="AG4356" s="141">
        <v>1169493.9136249996</v>
      </c>
      <c r="AH4356" s="141">
        <v>1151148.9114999995</v>
      </c>
      <c r="AI4356" s="141">
        <v>1132803.9093749993</v>
      </c>
      <c r="AJ4356" s="141">
        <v>1114458.9072499992</v>
      </c>
      <c r="AK4356" s="141">
        <v>1096113.9051249991</v>
      </c>
      <c r="AL4356" s="141">
        <v>1077768.902999999</v>
      </c>
      <c r="AM4356" s="141">
        <v>1059423.9008749989</v>
      </c>
      <c r="AN4356" s="141">
        <v>1041078.8987499989</v>
      </c>
      <c r="AO4356" s="141">
        <v>1022733.8966249989</v>
      </c>
      <c r="AP4356" s="141">
        <v>1004388.8944999989</v>
      </c>
      <c r="AQ4356" s="141">
        <v>986043.89237499889</v>
      </c>
      <c r="AR4356" s="141">
        <v>967698.89024999889</v>
      </c>
      <c r="AS4356" s="141">
        <v>949353.88812499889</v>
      </c>
      <c r="AT4356" s="141">
        <v>931008.88599999889</v>
      </c>
      <c r="AU4356" s="141">
        <v>912663.88387499889</v>
      </c>
      <c r="AV4356" s="141">
        <v>894318.88174999889</v>
      </c>
      <c r="AW4356" s="141">
        <v>875973.8796249989</v>
      </c>
      <c r="AX4356" s="141">
        <v>857628.8774999989</v>
      </c>
      <c r="AY4356" s="141">
        <v>839283.8753749989</v>
      </c>
      <c r="AZ4356" s="141">
        <v>820938.8732499989</v>
      </c>
      <c r="BA4356" s="141">
        <v>802593.8711249989</v>
      </c>
      <c r="BB4356" s="141">
        <v>784248.8689999989</v>
      </c>
      <c r="BC4356" s="141">
        <v>765903.8668749989</v>
      </c>
      <c r="BD4356" s="141">
        <v>747558.8647499989</v>
      </c>
      <c r="BE4356" s="141">
        <v>729213.8626249989</v>
      </c>
      <c r="BF4356" s="141">
        <v>710868.8604999989</v>
      </c>
      <c r="BG4356" s="141">
        <v>692523.8583749989</v>
      </c>
      <c r="BH4356" s="141">
        <v>674178.85624999891</v>
      </c>
      <c r="BI4356" s="141">
        <v>655833.85412499891</v>
      </c>
      <c r="BJ4356" s="141">
        <v>637488.85199999891</v>
      </c>
      <c r="BK4356" s="141">
        <v>619143.84987499891</v>
      </c>
      <c r="BL4356" s="141">
        <v>600798.84774999891</v>
      </c>
      <c r="BM4356" s="141">
        <v>582453.84562499891</v>
      </c>
      <c r="BN4356" s="141">
        <v>564108.84349999891</v>
      </c>
      <c r="BO4356" s="141">
        <v>545763.84137499891</v>
      </c>
      <c r="BP4356" s="141">
        <v>527418.83924999891</v>
      </c>
    </row>
    <row r="4357" spans="4:68" ht="15.75">
      <c r="D4357" s="174" t="s">
        <v>13223</v>
      </c>
      <c r="E4357" s="175">
        <v>68237.990000000005</v>
      </c>
      <c r="F4357" s="174"/>
      <c r="G4357" s="174" t="s">
        <v>3165</v>
      </c>
      <c r="H4357" s="174" t="s">
        <v>182</v>
      </c>
      <c r="I4357" s="174" t="s">
        <v>2867</v>
      </c>
      <c r="J4357" s="174" t="s">
        <v>13224</v>
      </c>
      <c r="K4357" s="174"/>
      <c r="L4357" s="174" t="s">
        <v>5573</v>
      </c>
      <c r="M4357" s="174" t="s">
        <v>250</v>
      </c>
      <c r="N4357" s="176">
        <v>960</v>
      </c>
      <c r="O4357" s="174" t="s">
        <v>3407</v>
      </c>
      <c r="P4357" s="177">
        <v>36616</v>
      </c>
      <c r="Q4357" s="176">
        <v>159</v>
      </c>
      <c r="R4357" s="175">
        <v>11301.85</v>
      </c>
      <c r="S4357" s="175">
        <v>56936.14</v>
      </c>
      <c r="T4357" s="161">
        <v>0</v>
      </c>
      <c r="U4357" s="96">
        <v>15</v>
      </c>
      <c r="V4357" s="38" t="s">
        <v>125</v>
      </c>
      <c r="W4357" s="38"/>
      <c r="X4357" s="137">
        <v>852.97487500000011</v>
      </c>
      <c r="Y4357" s="138">
        <v>65836</v>
      </c>
      <c r="Z4357" s="179">
        <v>66.75</v>
      </c>
      <c r="AA4357" s="139">
        <v>2080</v>
      </c>
      <c r="AB4357" s="131"/>
      <c r="AC4357" s="38"/>
      <c r="AD4357" s="140">
        <v>56936.14</v>
      </c>
      <c r="AE4357" s="141">
        <v>56083.165125</v>
      </c>
      <c r="AF4357" s="141">
        <v>55230.19025</v>
      </c>
      <c r="AG4357" s="141">
        <v>54377.215375</v>
      </c>
      <c r="AH4357" s="141">
        <v>53524.2405</v>
      </c>
      <c r="AI4357" s="141">
        <v>52671.265625</v>
      </c>
      <c r="AJ4357" s="141">
        <v>51818.29075</v>
      </c>
      <c r="AK4357" s="141">
        <v>50965.315875</v>
      </c>
      <c r="AL4357" s="141">
        <v>50112.341</v>
      </c>
      <c r="AM4357" s="141">
        <v>49259.366125</v>
      </c>
      <c r="AN4357" s="141">
        <v>48406.391250000001</v>
      </c>
      <c r="AO4357" s="141">
        <v>47553.416375000001</v>
      </c>
      <c r="AP4357" s="141">
        <v>46700.441500000001</v>
      </c>
      <c r="AQ4357" s="141">
        <v>45847.466625000001</v>
      </c>
      <c r="AR4357" s="141">
        <v>44994.491750000001</v>
      </c>
      <c r="AS4357" s="141">
        <v>44141.516875000001</v>
      </c>
      <c r="AT4357" s="141">
        <v>43288.542000000001</v>
      </c>
      <c r="AU4357" s="141">
        <v>42435.567125000001</v>
      </c>
      <c r="AV4357" s="141">
        <v>41582.592250000002</v>
      </c>
      <c r="AW4357" s="141">
        <v>40729.617375000002</v>
      </c>
      <c r="AX4357" s="141">
        <v>39876.642500000002</v>
      </c>
      <c r="AY4357" s="141">
        <v>39023.667625000002</v>
      </c>
      <c r="AZ4357" s="141">
        <v>38170.692750000002</v>
      </c>
      <c r="BA4357" s="141">
        <v>37317.717875000002</v>
      </c>
      <c r="BB4357" s="141">
        <v>36464.743000000002</v>
      </c>
      <c r="BC4357" s="141">
        <v>35611.768125000002</v>
      </c>
      <c r="BD4357" s="141">
        <v>34758.793250000002</v>
      </c>
      <c r="BE4357" s="141">
        <v>33905.818375000003</v>
      </c>
      <c r="BF4357" s="141">
        <v>33052.843500000003</v>
      </c>
      <c r="BG4357" s="141">
        <v>32199.868625000003</v>
      </c>
      <c r="BH4357" s="141">
        <v>31346.893750000003</v>
      </c>
      <c r="BI4357" s="141">
        <v>30493.918875000003</v>
      </c>
      <c r="BJ4357" s="141">
        <v>29640.944000000003</v>
      </c>
      <c r="BK4357" s="141">
        <v>28787.969125000003</v>
      </c>
      <c r="BL4357" s="141">
        <v>27934.994250000003</v>
      </c>
      <c r="BM4357" s="141">
        <v>27082.019375000003</v>
      </c>
      <c r="BN4357" s="141">
        <v>26229.044500000004</v>
      </c>
      <c r="BO4357" s="141">
        <v>25376.069625000004</v>
      </c>
      <c r="BP4357" s="141">
        <v>24523.094750000004</v>
      </c>
    </row>
    <row r="4358" spans="4:68" ht="15.75">
      <c r="D4358" s="174" t="s">
        <v>13225</v>
      </c>
      <c r="E4358" s="175">
        <v>2019043.64</v>
      </c>
      <c r="F4358" s="174"/>
      <c r="G4358" s="174" t="s">
        <v>3165</v>
      </c>
      <c r="H4358" s="174" t="s">
        <v>182</v>
      </c>
      <c r="I4358" s="174" t="s">
        <v>2869</v>
      </c>
      <c r="J4358" s="174" t="s">
        <v>13224</v>
      </c>
      <c r="K4358" s="174"/>
      <c r="L4358" s="174" t="s">
        <v>5573</v>
      </c>
      <c r="M4358" s="174" t="s">
        <v>250</v>
      </c>
      <c r="N4358" s="176">
        <v>960</v>
      </c>
      <c r="O4358" s="174" t="s">
        <v>3407</v>
      </c>
      <c r="P4358" s="177">
        <v>36616</v>
      </c>
      <c r="Q4358" s="176">
        <v>159</v>
      </c>
      <c r="R4358" s="175">
        <v>334404.03000000003</v>
      </c>
      <c r="S4358" s="175">
        <v>1684639.61</v>
      </c>
      <c r="T4358" s="161">
        <v>0</v>
      </c>
      <c r="U4358" s="96">
        <v>15</v>
      </c>
      <c r="V4358" s="38" t="s">
        <v>125</v>
      </c>
      <c r="W4358" s="38"/>
      <c r="X4358" s="137">
        <v>25238.045499999997</v>
      </c>
      <c r="Y4358" s="138">
        <v>65836</v>
      </c>
      <c r="Z4358" s="179">
        <v>66.75</v>
      </c>
      <c r="AA4358" s="139">
        <v>2080</v>
      </c>
      <c r="AB4358" s="131"/>
      <c r="AC4358" s="38"/>
      <c r="AD4358" s="140">
        <v>1684639.61</v>
      </c>
      <c r="AE4358" s="141">
        <v>1659401.5645000001</v>
      </c>
      <c r="AF4358" s="141">
        <v>1634163.5190000001</v>
      </c>
      <c r="AG4358" s="141">
        <v>1608925.4735000001</v>
      </c>
      <c r="AH4358" s="141">
        <v>1583687.4280000001</v>
      </c>
      <c r="AI4358" s="141">
        <v>1558449.3825000001</v>
      </c>
      <c r="AJ4358" s="141">
        <v>1533211.3370000001</v>
      </c>
      <c r="AK4358" s="141">
        <v>1507973.2915000001</v>
      </c>
      <c r="AL4358" s="141">
        <v>1482735.246</v>
      </c>
      <c r="AM4358" s="141">
        <v>1457497.2005</v>
      </c>
      <c r="AN4358" s="141">
        <v>1432259.155</v>
      </c>
      <c r="AO4358" s="141">
        <v>1407021.1095</v>
      </c>
      <c r="AP4358" s="141">
        <v>1381783.064</v>
      </c>
      <c r="AQ4358" s="141">
        <v>1356545.0185</v>
      </c>
      <c r="AR4358" s="141">
        <v>1331306.973</v>
      </c>
      <c r="AS4358" s="141">
        <v>1306068.9275</v>
      </c>
      <c r="AT4358" s="141">
        <v>1280830.882</v>
      </c>
      <c r="AU4358" s="141">
        <v>1255592.8365</v>
      </c>
      <c r="AV4358" s="141">
        <v>1230354.791</v>
      </c>
      <c r="AW4358" s="141">
        <v>1205116.7455</v>
      </c>
      <c r="AX4358" s="141">
        <v>1179878.7</v>
      </c>
      <c r="AY4358" s="141">
        <v>1154640.6544999999</v>
      </c>
      <c r="AZ4358" s="141">
        <v>1129402.6089999999</v>
      </c>
      <c r="BA4358" s="141">
        <v>1104164.5634999999</v>
      </c>
      <c r="BB4358" s="141">
        <v>1078926.5179999999</v>
      </c>
      <c r="BC4358" s="141">
        <v>1053688.4724999999</v>
      </c>
      <c r="BD4358" s="141">
        <v>1028450.4269999999</v>
      </c>
      <c r="BE4358" s="141">
        <v>1003212.3814999999</v>
      </c>
      <c r="BF4358" s="141">
        <v>977974.33599999989</v>
      </c>
      <c r="BG4358" s="141">
        <v>952736.29049999989</v>
      </c>
      <c r="BH4358" s="141">
        <v>927498.24499999988</v>
      </c>
      <c r="BI4358" s="141">
        <v>902260.19949999987</v>
      </c>
      <c r="BJ4358" s="141">
        <v>877022.15399999986</v>
      </c>
      <c r="BK4358" s="141">
        <v>851784.10849999986</v>
      </c>
      <c r="BL4358" s="141">
        <v>826546.06299999985</v>
      </c>
      <c r="BM4358" s="141">
        <v>801308.01749999984</v>
      </c>
      <c r="BN4358" s="141">
        <v>776069.97199999983</v>
      </c>
      <c r="BO4358" s="141">
        <v>750831.92649999983</v>
      </c>
      <c r="BP4358" s="141">
        <v>725593.88099999982</v>
      </c>
    </row>
    <row r="4359" spans="4:68">
      <c r="D4359" s="174" t="s">
        <v>13226</v>
      </c>
      <c r="E4359" s="175">
        <v>10218.43</v>
      </c>
      <c r="F4359" s="174"/>
      <c r="G4359" s="174" t="s">
        <v>3165</v>
      </c>
      <c r="H4359" s="174" t="s">
        <v>187</v>
      </c>
      <c r="I4359" s="174" t="s">
        <v>2871</v>
      </c>
      <c r="J4359" s="174" t="s">
        <v>13227</v>
      </c>
      <c r="K4359" s="174"/>
      <c r="L4359" s="174" t="s">
        <v>172</v>
      </c>
      <c r="M4359" s="174" t="s">
        <v>250</v>
      </c>
      <c r="N4359" s="176">
        <v>960</v>
      </c>
      <c r="O4359" s="174" t="s">
        <v>3407</v>
      </c>
      <c r="P4359" s="177">
        <v>36616</v>
      </c>
      <c r="Q4359" s="176">
        <v>159</v>
      </c>
      <c r="R4359" s="175">
        <v>1692.42</v>
      </c>
      <c r="S4359" s="175">
        <v>8526.01</v>
      </c>
      <c r="T4359" s="178">
        <v>0</v>
      </c>
      <c r="U4359" s="96">
        <v>15</v>
      </c>
      <c r="V4359" s="38" t="s">
        <v>125</v>
      </c>
      <c r="W4359" s="38"/>
      <c r="X4359" s="137">
        <v>127.730375</v>
      </c>
      <c r="Y4359" s="138">
        <v>65836</v>
      </c>
      <c r="Z4359" s="179">
        <v>66.75</v>
      </c>
      <c r="AA4359" s="139">
        <v>2080</v>
      </c>
      <c r="AB4359" s="131"/>
      <c r="AC4359" s="38"/>
      <c r="AD4359" s="140">
        <v>8526.01</v>
      </c>
      <c r="AE4359" s="141">
        <v>8398.279625000001</v>
      </c>
      <c r="AF4359" s="141">
        <v>8270.5492500000018</v>
      </c>
      <c r="AG4359" s="141">
        <v>8142.8188750000018</v>
      </c>
      <c r="AH4359" s="141">
        <v>8015.0885000000017</v>
      </c>
      <c r="AI4359" s="141">
        <v>7887.3581250000016</v>
      </c>
      <c r="AJ4359" s="141">
        <v>7759.6277500000015</v>
      </c>
      <c r="AK4359" s="141">
        <v>7631.8973750000014</v>
      </c>
      <c r="AL4359" s="141">
        <v>7504.1670000000013</v>
      </c>
      <c r="AM4359" s="141">
        <v>7376.4366250000012</v>
      </c>
      <c r="AN4359" s="141">
        <v>7248.7062500000011</v>
      </c>
      <c r="AO4359" s="141">
        <v>7120.975875000001</v>
      </c>
      <c r="AP4359" s="141">
        <v>6993.2455000000009</v>
      </c>
      <c r="AQ4359" s="141">
        <v>6865.5151250000008</v>
      </c>
      <c r="AR4359" s="141">
        <v>6737.7847500000007</v>
      </c>
      <c r="AS4359" s="141">
        <v>6610.0543750000006</v>
      </c>
      <c r="AT4359" s="141">
        <v>6482.3240000000005</v>
      </c>
      <c r="AU4359" s="141">
        <v>6354.5936250000004</v>
      </c>
      <c r="AV4359" s="141">
        <v>6226.8632500000003</v>
      </c>
      <c r="AW4359" s="141">
        <v>6099.1328750000002</v>
      </c>
      <c r="AX4359" s="141">
        <v>5971.4025000000001</v>
      </c>
      <c r="AY4359" s="141">
        <v>5843.6721250000001</v>
      </c>
      <c r="AZ4359" s="141">
        <v>5715.94175</v>
      </c>
      <c r="BA4359" s="141">
        <v>5588.2113749999999</v>
      </c>
      <c r="BB4359" s="141">
        <v>5460.4809999999998</v>
      </c>
      <c r="BC4359" s="141">
        <v>5332.7506249999997</v>
      </c>
      <c r="BD4359" s="141">
        <v>5205.0202499999996</v>
      </c>
      <c r="BE4359" s="141">
        <v>5077.2898749999995</v>
      </c>
      <c r="BF4359" s="141">
        <v>4949.5594999999994</v>
      </c>
      <c r="BG4359" s="141">
        <v>4821.8291249999993</v>
      </c>
      <c r="BH4359" s="141">
        <v>4694.0987499999992</v>
      </c>
      <c r="BI4359" s="141">
        <v>4566.3683749999991</v>
      </c>
      <c r="BJ4359" s="141">
        <v>4438.637999999999</v>
      </c>
      <c r="BK4359" s="141">
        <v>4310.9076249999989</v>
      </c>
      <c r="BL4359" s="141">
        <v>4183.1772499999988</v>
      </c>
      <c r="BM4359" s="141">
        <v>4055.4468749999987</v>
      </c>
      <c r="BN4359" s="141">
        <v>3927.7164999999986</v>
      </c>
      <c r="BO4359" s="141">
        <v>3799.9861249999985</v>
      </c>
      <c r="BP4359" s="141">
        <v>3672.2557499999984</v>
      </c>
    </row>
    <row r="4360" spans="4:68">
      <c r="D4360" s="174" t="s">
        <v>13228</v>
      </c>
      <c r="E4360" s="176">
        <v>781000</v>
      </c>
      <c r="F4360" s="174" t="s">
        <v>3540</v>
      </c>
      <c r="G4360" s="174" t="s">
        <v>1405</v>
      </c>
      <c r="H4360" s="174" t="s">
        <v>182</v>
      </c>
      <c r="I4360" s="174" t="s">
        <v>2873</v>
      </c>
      <c r="J4360" s="174" t="s">
        <v>13229</v>
      </c>
      <c r="K4360" s="174"/>
      <c r="L4360" s="174" t="s">
        <v>172</v>
      </c>
      <c r="M4360" s="174" t="s">
        <v>12191</v>
      </c>
      <c r="N4360" s="176">
        <v>960</v>
      </c>
      <c r="O4360" s="174" t="s">
        <v>3407</v>
      </c>
      <c r="P4360" s="177">
        <v>39264</v>
      </c>
      <c r="Q4360" s="176">
        <v>72</v>
      </c>
      <c r="R4360" s="175">
        <v>57761.45</v>
      </c>
      <c r="S4360" s="175">
        <v>723238.55</v>
      </c>
      <c r="T4360" s="178">
        <v>0</v>
      </c>
      <c r="U4360" s="96">
        <v>16</v>
      </c>
      <c r="V4360" s="38" t="s">
        <v>126</v>
      </c>
      <c r="W4360" s="38"/>
      <c r="X4360" s="137">
        <v>9762.5</v>
      </c>
      <c r="Y4360" s="138">
        <v>68484</v>
      </c>
      <c r="Z4360" s="179">
        <v>74</v>
      </c>
      <c r="AA4360" s="139">
        <v>2087</v>
      </c>
      <c r="AB4360" s="131"/>
      <c r="AC4360" s="38"/>
      <c r="AD4360" s="140">
        <v>723238.55</v>
      </c>
      <c r="AE4360" s="141">
        <v>713476.05</v>
      </c>
      <c r="AF4360" s="141">
        <v>703713.55</v>
      </c>
      <c r="AG4360" s="141">
        <v>693951.05</v>
      </c>
      <c r="AH4360" s="141">
        <v>684188.55</v>
      </c>
      <c r="AI4360" s="141">
        <v>674426.05</v>
      </c>
      <c r="AJ4360" s="141">
        <v>664663.55000000005</v>
      </c>
      <c r="AK4360" s="141">
        <v>654901.05000000005</v>
      </c>
      <c r="AL4360" s="141">
        <v>645138.55000000005</v>
      </c>
      <c r="AM4360" s="141">
        <v>635376.05000000005</v>
      </c>
      <c r="AN4360" s="141">
        <v>625613.55000000005</v>
      </c>
      <c r="AO4360" s="141">
        <v>615851.05000000005</v>
      </c>
      <c r="AP4360" s="141">
        <v>606088.55000000005</v>
      </c>
      <c r="AQ4360" s="141">
        <v>596326.05000000005</v>
      </c>
      <c r="AR4360" s="141">
        <v>586563.55000000005</v>
      </c>
      <c r="AS4360" s="141">
        <v>576801.05000000005</v>
      </c>
      <c r="AT4360" s="141">
        <v>567038.55000000005</v>
      </c>
      <c r="AU4360" s="141">
        <v>557276.05000000005</v>
      </c>
      <c r="AV4360" s="141">
        <v>547513.55000000005</v>
      </c>
      <c r="AW4360" s="141">
        <v>537751.05000000005</v>
      </c>
      <c r="AX4360" s="141">
        <v>527988.55000000005</v>
      </c>
      <c r="AY4360" s="141">
        <v>518226.05000000005</v>
      </c>
      <c r="AZ4360" s="141">
        <v>508463.55000000005</v>
      </c>
      <c r="BA4360" s="141">
        <v>498701.05000000005</v>
      </c>
      <c r="BB4360" s="141">
        <v>488938.55000000005</v>
      </c>
      <c r="BC4360" s="141">
        <v>479176.05000000005</v>
      </c>
      <c r="BD4360" s="141">
        <v>469413.55000000005</v>
      </c>
      <c r="BE4360" s="141">
        <v>459651.05000000005</v>
      </c>
      <c r="BF4360" s="141">
        <v>449888.55000000005</v>
      </c>
      <c r="BG4360" s="141">
        <v>440126.05000000005</v>
      </c>
      <c r="BH4360" s="141">
        <v>430363.55000000005</v>
      </c>
      <c r="BI4360" s="141">
        <v>420601.05000000005</v>
      </c>
      <c r="BJ4360" s="141">
        <v>410838.55000000005</v>
      </c>
      <c r="BK4360" s="141">
        <v>401076.05000000005</v>
      </c>
      <c r="BL4360" s="141">
        <v>391313.55000000005</v>
      </c>
      <c r="BM4360" s="141">
        <v>381551.05000000005</v>
      </c>
      <c r="BN4360" s="141">
        <v>371788.55000000005</v>
      </c>
      <c r="BO4360" s="141">
        <v>362026.05000000005</v>
      </c>
      <c r="BP4360" s="141">
        <v>352263.55000000005</v>
      </c>
    </row>
    <row r="4361" spans="4:68">
      <c r="D4361" s="174" t="s">
        <v>13230</v>
      </c>
      <c r="E4361" s="175">
        <v>107503.9</v>
      </c>
      <c r="F4361" s="174" t="s">
        <v>3540</v>
      </c>
      <c r="G4361" s="174" t="s">
        <v>12708</v>
      </c>
      <c r="H4361" s="174" t="s">
        <v>176</v>
      </c>
      <c r="I4361" s="174" t="s">
        <v>13231</v>
      </c>
      <c r="J4361" s="174" t="s">
        <v>13232</v>
      </c>
      <c r="K4361" s="174"/>
      <c r="L4361" s="174" t="s">
        <v>176</v>
      </c>
      <c r="M4361" s="174" t="s">
        <v>3575</v>
      </c>
      <c r="N4361" s="176">
        <v>960</v>
      </c>
      <c r="O4361" s="174" t="s">
        <v>3407</v>
      </c>
      <c r="P4361" s="177">
        <v>39814</v>
      </c>
      <c r="Q4361" s="176">
        <v>54</v>
      </c>
      <c r="R4361" s="175">
        <v>5935.07</v>
      </c>
      <c r="S4361" s="175">
        <v>101568.83</v>
      </c>
      <c r="T4361" s="178">
        <v>0</v>
      </c>
      <c r="U4361" s="96">
        <v>6</v>
      </c>
      <c r="V4361" s="38" t="s">
        <v>116</v>
      </c>
      <c r="W4361" s="38"/>
      <c r="X4361" s="137">
        <v>1343.7987499999999</v>
      </c>
      <c r="Y4361" s="138">
        <v>69034</v>
      </c>
      <c r="Z4361" s="179">
        <v>75.5</v>
      </c>
      <c r="AA4361" s="139">
        <v>2089</v>
      </c>
      <c r="AB4361" s="131"/>
      <c r="AC4361" s="38"/>
      <c r="AD4361" s="140">
        <v>101568.83</v>
      </c>
      <c r="AE4361" s="141">
        <v>100225.03125</v>
      </c>
      <c r="AF4361" s="141">
        <v>98881.232499999998</v>
      </c>
      <c r="AG4361" s="141">
        <v>97537.433749999997</v>
      </c>
      <c r="AH4361" s="141">
        <v>96193.634999999995</v>
      </c>
      <c r="AI4361" s="141">
        <v>94849.836249999993</v>
      </c>
      <c r="AJ4361" s="141">
        <v>93506.037499999991</v>
      </c>
      <c r="AK4361" s="141">
        <v>92162.23874999999</v>
      </c>
      <c r="AL4361" s="141">
        <v>90818.439999999988</v>
      </c>
      <c r="AM4361" s="141">
        <v>89474.641249999986</v>
      </c>
      <c r="AN4361" s="141">
        <v>88130.842499999984</v>
      </c>
      <c r="AO4361" s="141">
        <v>86787.043749999983</v>
      </c>
      <c r="AP4361" s="141">
        <v>85443.244999999981</v>
      </c>
      <c r="AQ4361" s="141">
        <v>84099.446249999979</v>
      </c>
      <c r="AR4361" s="141">
        <v>82755.647499999977</v>
      </c>
      <c r="AS4361" s="141">
        <v>81411.848749999976</v>
      </c>
      <c r="AT4361" s="141">
        <v>80068.049999999974</v>
      </c>
      <c r="AU4361" s="141">
        <v>78724.251249999972</v>
      </c>
      <c r="AV4361" s="141">
        <v>77380.45249999997</v>
      </c>
      <c r="AW4361" s="141">
        <v>76036.653749999969</v>
      </c>
      <c r="AX4361" s="141">
        <v>74692.854999999967</v>
      </c>
      <c r="AY4361" s="141">
        <v>73349.056249999965</v>
      </c>
      <c r="AZ4361" s="141">
        <v>72005.257499999963</v>
      </c>
      <c r="BA4361" s="141">
        <v>70661.458749999962</v>
      </c>
      <c r="BB4361" s="141">
        <v>69317.65999999996</v>
      </c>
      <c r="BC4361" s="141">
        <v>67973.861249999958</v>
      </c>
      <c r="BD4361" s="141">
        <v>66630.062499999956</v>
      </c>
      <c r="BE4361" s="141">
        <v>65286.263749999955</v>
      </c>
      <c r="BF4361" s="141">
        <v>63942.464999999953</v>
      </c>
      <c r="BG4361" s="141">
        <v>62598.666249999951</v>
      </c>
      <c r="BH4361" s="141">
        <v>61254.867499999949</v>
      </c>
      <c r="BI4361" s="141">
        <v>59911.068749999948</v>
      </c>
      <c r="BJ4361" s="141">
        <v>58567.269999999946</v>
      </c>
      <c r="BK4361" s="141">
        <v>57223.471249999944</v>
      </c>
      <c r="BL4361" s="141">
        <v>55879.672499999942</v>
      </c>
      <c r="BM4361" s="141">
        <v>54535.873749999941</v>
      </c>
      <c r="BN4361" s="141">
        <v>53192.074999999939</v>
      </c>
      <c r="BO4361" s="141">
        <v>51848.276249999937</v>
      </c>
      <c r="BP4361" s="141">
        <v>50504.477499999935</v>
      </c>
    </row>
    <row r="4362" spans="4:68">
      <c r="D4362" s="174" t="s">
        <v>13233</v>
      </c>
      <c r="E4362" s="175">
        <v>3015353.56</v>
      </c>
      <c r="F4362" s="174"/>
      <c r="G4362" s="174" t="s">
        <v>12408</v>
      </c>
      <c r="H4362" s="174" t="s">
        <v>191</v>
      </c>
      <c r="I4362" s="174" t="s">
        <v>13234</v>
      </c>
      <c r="J4362" s="174" t="s">
        <v>13235</v>
      </c>
      <c r="K4362" s="174"/>
      <c r="L4362" s="174" t="s">
        <v>4439</v>
      </c>
      <c r="M4362" s="174" t="s">
        <v>12410</v>
      </c>
      <c r="N4362" s="176">
        <v>960</v>
      </c>
      <c r="O4362" s="174" t="s">
        <v>3407</v>
      </c>
      <c r="P4362" s="177">
        <v>39264</v>
      </c>
      <c r="Q4362" s="176">
        <v>72</v>
      </c>
      <c r="R4362" s="175">
        <v>223010.47</v>
      </c>
      <c r="S4362" s="175">
        <v>2792343.09</v>
      </c>
      <c r="T4362" s="178">
        <v>0</v>
      </c>
      <c r="U4362" s="96">
        <v>6</v>
      </c>
      <c r="V4362" s="38" t="s">
        <v>116</v>
      </c>
      <c r="W4362" s="38"/>
      <c r="X4362" s="137">
        <v>37691.919500000004</v>
      </c>
      <c r="Y4362" s="138">
        <v>68484</v>
      </c>
      <c r="Z4362" s="179">
        <v>74</v>
      </c>
      <c r="AA4362" s="139">
        <v>2087</v>
      </c>
      <c r="AB4362" s="131"/>
      <c r="AC4362" s="38"/>
      <c r="AD4362" s="140">
        <v>2792343.09</v>
      </c>
      <c r="AE4362" s="141">
        <v>2754651.1705</v>
      </c>
      <c r="AF4362" s="141">
        <v>2716959.2510000002</v>
      </c>
      <c r="AG4362" s="141">
        <v>2679267.3315000003</v>
      </c>
      <c r="AH4362" s="141">
        <v>2641575.4120000005</v>
      </c>
      <c r="AI4362" s="141">
        <v>2603883.4925000006</v>
      </c>
      <c r="AJ4362" s="141">
        <v>2566191.5730000008</v>
      </c>
      <c r="AK4362" s="141">
        <v>2528499.6535000009</v>
      </c>
      <c r="AL4362" s="141">
        <v>2490807.7340000011</v>
      </c>
      <c r="AM4362" s="141">
        <v>2453115.8145000013</v>
      </c>
      <c r="AN4362" s="141">
        <v>2415423.8950000014</v>
      </c>
      <c r="AO4362" s="141">
        <v>2377731.9755000016</v>
      </c>
      <c r="AP4362" s="141">
        <v>2340040.0560000017</v>
      </c>
      <c r="AQ4362" s="141">
        <v>2302348.1365000019</v>
      </c>
      <c r="AR4362" s="141">
        <v>2264656.217000002</v>
      </c>
      <c r="AS4362" s="141">
        <v>2226964.2975000022</v>
      </c>
      <c r="AT4362" s="141">
        <v>2189272.3780000024</v>
      </c>
      <c r="AU4362" s="141">
        <v>2151580.4585000025</v>
      </c>
      <c r="AV4362" s="141">
        <v>2113888.5390000027</v>
      </c>
      <c r="AW4362" s="141">
        <v>2076196.6195000026</v>
      </c>
      <c r="AX4362" s="141">
        <v>2038504.7000000025</v>
      </c>
      <c r="AY4362" s="141">
        <v>2000812.7805000024</v>
      </c>
      <c r="AZ4362" s="141">
        <v>1963120.8610000024</v>
      </c>
      <c r="BA4362" s="141">
        <v>1925428.9415000023</v>
      </c>
      <c r="BB4362" s="141">
        <v>1887737.0220000022</v>
      </c>
      <c r="BC4362" s="141">
        <v>1850045.1025000021</v>
      </c>
      <c r="BD4362" s="141">
        <v>1812353.1830000021</v>
      </c>
      <c r="BE4362" s="141">
        <v>1774661.263500002</v>
      </c>
      <c r="BF4362" s="141">
        <v>1736969.3440000019</v>
      </c>
      <c r="BG4362" s="141">
        <v>1699277.4245000018</v>
      </c>
      <c r="BH4362" s="141">
        <v>1661585.5050000018</v>
      </c>
      <c r="BI4362" s="141">
        <v>1623893.5855000017</v>
      </c>
      <c r="BJ4362" s="141">
        <v>1586201.6660000016</v>
      </c>
      <c r="BK4362" s="141">
        <v>1548509.7465000015</v>
      </c>
      <c r="BL4362" s="141">
        <v>1510817.8270000014</v>
      </c>
      <c r="BM4362" s="141">
        <v>1473125.9075000014</v>
      </c>
      <c r="BN4362" s="141">
        <v>1435433.9880000013</v>
      </c>
      <c r="BO4362" s="141">
        <v>1397742.0685000012</v>
      </c>
      <c r="BP4362" s="141">
        <v>1360050.1490000011</v>
      </c>
    </row>
    <row r="4363" spans="4:68">
      <c r="D4363" s="174" t="s">
        <v>13236</v>
      </c>
      <c r="E4363" s="175">
        <v>80477.45</v>
      </c>
      <c r="F4363" s="174" t="s">
        <v>3540</v>
      </c>
      <c r="G4363" s="174" t="s">
        <v>12708</v>
      </c>
      <c r="H4363" s="174" t="s">
        <v>179</v>
      </c>
      <c r="I4363" s="174" t="s">
        <v>13237</v>
      </c>
      <c r="J4363" s="174" t="s">
        <v>13238</v>
      </c>
      <c r="K4363" s="174"/>
      <c r="L4363" s="174" t="s">
        <v>12826</v>
      </c>
      <c r="M4363" s="174" t="s">
        <v>7175</v>
      </c>
      <c r="N4363" s="176">
        <v>600</v>
      </c>
      <c r="O4363" s="174" t="s">
        <v>3407</v>
      </c>
      <c r="P4363" s="177">
        <v>39814</v>
      </c>
      <c r="Q4363" s="176">
        <v>54</v>
      </c>
      <c r="R4363" s="175">
        <v>7108.8</v>
      </c>
      <c r="S4363" s="175">
        <v>73368.649999999994</v>
      </c>
      <c r="T4363" s="178">
        <v>0</v>
      </c>
      <c r="U4363" s="96">
        <v>9</v>
      </c>
      <c r="V4363" s="38" t="s">
        <v>119</v>
      </c>
      <c r="W4363" s="38"/>
      <c r="X4363" s="137">
        <v>1609.549</v>
      </c>
      <c r="Y4363" s="138">
        <v>58076</v>
      </c>
      <c r="Z4363" s="179">
        <v>45.5</v>
      </c>
      <c r="AA4363" s="139">
        <v>2059</v>
      </c>
      <c r="AB4363" s="131"/>
      <c r="AC4363" s="38"/>
      <c r="AD4363" s="140">
        <v>73368.649999999994</v>
      </c>
      <c r="AE4363" s="141">
        <v>71759.100999999995</v>
      </c>
      <c r="AF4363" s="141">
        <v>70149.551999999996</v>
      </c>
      <c r="AG4363" s="141">
        <v>68540.002999999997</v>
      </c>
      <c r="AH4363" s="141">
        <v>66930.453999999998</v>
      </c>
      <c r="AI4363" s="141">
        <v>65320.904999999999</v>
      </c>
      <c r="AJ4363" s="141">
        <v>63711.356</v>
      </c>
      <c r="AK4363" s="141">
        <v>62101.807000000001</v>
      </c>
      <c r="AL4363" s="141">
        <v>60492.258000000002</v>
      </c>
      <c r="AM4363" s="141">
        <v>58882.709000000003</v>
      </c>
      <c r="AN4363" s="141">
        <v>57273.16</v>
      </c>
      <c r="AO4363" s="141">
        <v>55663.611000000004</v>
      </c>
      <c r="AP4363" s="141">
        <v>54054.062000000005</v>
      </c>
      <c r="AQ4363" s="141">
        <v>52444.513000000006</v>
      </c>
      <c r="AR4363" s="141">
        <v>50834.964000000007</v>
      </c>
      <c r="AS4363" s="141">
        <v>49225.415000000008</v>
      </c>
      <c r="AT4363" s="141">
        <v>47615.866000000009</v>
      </c>
      <c r="AU4363" s="141">
        <v>46006.31700000001</v>
      </c>
      <c r="AV4363" s="141">
        <v>44396.768000000011</v>
      </c>
      <c r="AW4363" s="141">
        <v>42787.219000000012</v>
      </c>
      <c r="AX4363" s="141">
        <v>41177.670000000013</v>
      </c>
      <c r="AY4363" s="141">
        <v>39568.121000000014</v>
      </c>
      <c r="AZ4363" s="141">
        <v>37958.572000000015</v>
      </c>
      <c r="BA4363" s="141">
        <v>36349.023000000016</v>
      </c>
      <c r="BB4363" s="141">
        <v>34739.474000000017</v>
      </c>
      <c r="BC4363" s="141">
        <v>33129.925000000017</v>
      </c>
      <c r="BD4363" s="141">
        <v>31520.376000000018</v>
      </c>
      <c r="BE4363" s="141">
        <v>29910.827000000019</v>
      </c>
      <c r="BF4363" s="141">
        <v>28301.27800000002</v>
      </c>
      <c r="BG4363" s="141">
        <v>26691.729000000021</v>
      </c>
      <c r="BH4363" s="141">
        <v>25082.180000000022</v>
      </c>
      <c r="BI4363" s="141">
        <v>23472.631000000023</v>
      </c>
      <c r="BJ4363" s="141">
        <v>21863.082000000024</v>
      </c>
      <c r="BK4363" s="141">
        <v>20253.533000000025</v>
      </c>
      <c r="BL4363" s="141">
        <v>18643.984000000026</v>
      </c>
      <c r="BM4363" s="141">
        <v>17034.435000000027</v>
      </c>
      <c r="BN4363" s="141">
        <v>15424.886000000028</v>
      </c>
      <c r="BO4363" s="141">
        <v>13815.337000000029</v>
      </c>
      <c r="BP4363" s="141">
        <v>12205.78800000003</v>
      </c>
    </row>
    <row r="4364" spans="4:68">
      <c r="D4364" s="174" t="s">
        <v>13239</v>
      </c>
      <c r="E4364" s="175">
        <v>65968.13</v>
      </c>
      <c r="F4364" s="174" t="s">
        <v>3540</v>
      </c>
      <c r="G4364" s="174" t="s">
        <v>12708</v>
      </c>
      <c r="H4364" s="174" t="s">
        <v>179</v>
      </c>
      <c r="I4364" s="174" t="s">
        <v>13240</v>
      </c>
      <c r="J4364" s="174" t="s">
        <v>13241</v>
      </c>
      <c r="K4364" s="174"/>
      <c r="L4364" s="174" t="s">
        <v>12826</v>
      </c>
      <c r="M4364" s="174" t="s">
        <v>3800</v>
      </c>
      <c r="N4364" s="176">
        <v>600</v>
      </c>
      <c r="O4364" s="174" t="s">
        <v>3407</v>
      </c>
      <c r="P4364" s="177">
        <v>39814</v>
      </c>
      <c r="Q4364" s="176">
        <v>54</v>
      </c>
      <c r="R4364" s="175">
        <v>5827.17</v>
      </c>
      <c r="S4364" s="175">
        <v>60140.959999999999</v>
      </c>
      <c r="T4364" s="178">
        <v>0</v>
      </c>
      <c r="U4364" s="96">
        <v>12</v>
      </c>
      <c r="V4364" s="38" t="s">
        <v>122</v>
      </c>
      <c r="W4364" s="38"/>
      <c r="X4364" s="137">
        <v>1319.3626000000002</v>
      </c>
      <c r="Y4364" s="138">
        <v>58076</v>
      </c>
      <c r="Z4364" s="179">
        <v>45.5</v>
      </c>
      <c r="AA4364" s="139">
        <v>2059</v>
      </c>
      <c r="AB4364" s="131"/>
      <c r="AC4364" s="38"/>
      <c r="AD4364" s="140">
        <v>60140.959999999999</v>
      </c>
      <c r="AE4364" s="141">
        <v>58821.597399999999</v>
      </c>
      <c r="AF4364" s="141">
        <v>57502.234799999998</v>
      </c>
      <c r="AG4364" s="141">
        <v>56182.872199999998</v>
      </c>
      <c r="AH4364" s="141">
        <v>54863.509599999998</v>
      </c>
      <c r="AI4364" s="141">
        <v>53544.146999999997</v>
      </c>
      <c r="AJ4364" s="141">
        <v>52224.784399999997</v>
      </c>
      <c r="AK4364" s="141">
        <v>50905.421799999996</v>
      </c>
      <c r="AL4364" s="141">
        <v>49586.059199999996</v>
      </c>
      <c r="AM4364" s="141">
        <v>48266.696599999996</v>
      </c>
      <c r="AN4364" s="141">
        <v>46947.333999999995</v>
      </c>
      <c r="AO4364" s="141">
        <v>45627.971399999995</v>
      </c>
      <c r="AP4364" s="141">
        <v>44308.608799999995</v>
      </c>
      <c r="AQ4364" s="141">
        <v>42989.246199999994</v>
      </c>
      <c r="AR4364" s="141">
        <v>41669.883599999994</v>
      </c>
      <c r="AS4364" s="141">
        <v>40350.520999999993</v>
      </c>
      <c r="AT4364" s="141">
        <v>39031.158399999993</v>
      </c>
      <c r="AU4364" s="141">
        <v>37711.795799999993</v>
      </c>
      <c r="AV4364" s="141">
        <v>36392.433199999992</v>
      </c>
      <c r="AW4364" s="141">
        <v>35073.070599999992</v>
      </c>
      <c r="AX4364" s="141">
        <v>33753.707999999991</v>
      </c>
      <c r="AY4364" s="141">
        <v>32434.345399999991</v>
      </c>
      <c r="AZ4364" s="141">
        <v>31114.982799999991</v>
      </c>
      <c r="BA4364" s="141">
        <v>29795.62019999999</v>
      </c>
      <c r="BB4364" s="141">
        <v>28476.25759999999</v>
      </c>
      <c r="BC4364" s="141">
        <v>27156.89499999999</v>
      </c>
      <c r="BD4364" s="141">
        <v>25837.532399999989</v>
      </c>
      <c r="BE4364" s="141">
        <v>24518.169799999989</v>
      </c>
      <c r="BF4364" s="141">
        <v>23198.807199999988</v>
      </c>
      <c r="BG4364" s="141">
        <v>21879.444599999988</v>
      </c>
      <c r="BH4364" s="141">
        <v>20560.081999999988</v>
      </c>
      <c r="BI4364" s="141">
        <v>19240.719399999987</v>
      </c>
      <c r="BJ4364" s="141">
        <v>17921.356799999987</v>
      </c>
      <c r="BK4364" s="141">
        <v>16601.994199999986</v>
      </c>
      <c r="BL4364" s="141">
        <v>15282.631599999986</v>
      </c>
      <c r="BM4364" s="141">
        <v>13963.268999999986</v>
      </c>
      <c r="BN4364" s="141">
        <v>12643.906399999985</v>
      </c>
      <c r="BO4364" s="141">
        <v>11324.543799999985</v>
      </c>
      <c r="BP4364" s="141">
        <v>10005.181199999985</v>
      </c>
    </row>
    <row r="4365" spans="4:68">
      <c r="D4365" s="174" t="s">
        <v>13242</v>
      </c>
      <c r="E4365" s="175">
        <v>31128.05</v>
      </c>
      <c r="F4365" s="174" t="s">
        <v>3540</v>
      </c>
      <c r="G4365" s="174" t="s">
        <v>12708</v>
      </c>
      <c r="H4365" s="174" t="s">
        <v>179</v>
      </c>
      <c r="I4365" s="174" t="s">
        <v>13243</v>
      </c>
      <c r="J4365" s="174" t="s">
        <v>13244</v>
      </c>
      <c r="K4365" s="174"/>
      <c r="L4365" s="174" t="s">
        <v>12826</v>
      </c>
      <c r="M4365" s="174" t="s">
        <v>3800</v>
      </c>
      <c r="N4365" s="176">
        <v>600</v>
      </c>
      <c r="O4365" s="174" t="s">
        <v>3407</v>
      </c>
      <c r="P4365" s="177">
        <v>39814</v>
      </c>
      <c r="Q4365" s="176">
        <v>54</v>
      </c>
      <c r="R4365" s="175">
        <v>2749.64</v>
      </c>
      <c r="S4365" s="175">
        <v>28378.41</v>
      </c>
      <c r="T4365" s="178">
        <v>0</v>
      </c>
      <c r="U4365" s="96">
        <v>12</v>
      </c>
      <c r="V4365" s="38" t="s">
        <v>122</v>
      </c>
      <c r="W4365" s="38"/>
      <c r="X4365" s="137">
        <v>622.56099999999992</v>
      </c>
      <c r="Y4365" s="138">
        <v>58076</v>
      </c>
      <c r="Z4365" s="179">
        <v>45.5</v>
      </c>
      <c r="AA4365" s="139">
        <v>2059</v>
      </c>
      <c r="AB4365" s="131"/>
      <c r="AC4365" s="38"/>
      <c r="AD4365" s="140">
        <v>28378.41</v>
      </c>
      <c r="AE4365" s="141">
        <v>27755.848999999998</v>
      </c>
      <c r="AF4365" s="141">
        <v>27133.287999999997</v>
      </c>
      <c r="AG4365" s="141">
        <v>26510.726999999995</v>
      </c>
      <c r="AH4365" s="141">
        <v>25888.165999999994</v>
      </c>
      <c r="AI4365" s="141">
        <v>25265.604999999992</v>
      </c>
      <c r="AJ4365" s="141">
        <v>24643.043999999991</v>
      </c>
      <c r="AK4365" s="141">
        <v>24020.482999999989</v>
      </c>
      <c r="AL4365" s="141">
        <v>23397.921999999988</v>
      </c>
      <c r="AM4365" s="141">
        <v>22775.360999999986</v>
      </c>
      <c r="AN4365" s="141">
        <v>22152.799999999985</v>
      </c>
      <c r="AO4365" s="141">
        <v>21530.238999999983</v>
      </c>
      <c r="AP4365" s="141">
        <v>20907.677999999982</v>
      </c>
      <c r="AQ4365" s="141">
        <v>20285.11699999998</v>
      </c>
      <c r="AR4365" s="141">
        <v>19662.555999999979</v>
      </c>
      <c r="AS4365" s="141">
        <v>19039.994999999977</v>
      </c>
      <c r="AT4365" s="141">
        <v>18417.433999999976</v>
      </c>
      <c r="AU4365" s="141">
        <v>17794.872999999974</v>
      </c>
      <c r="AV4365" s="141">
        <v>17172.311999999973</v>
      </c>
      <c r="AW4365" s="141">
        <v>16549.750999999971</v>
      </c>
      <c r="AX4365" s="141">
        <v>15927.189999999971</v>
      </c>
      <c r="AY4365" s="141">
        <v>15304.628999999972</v>
      </c>
      <c r="AZ4365" s="141">
        <v>14682.067999999972</v>
      </c>
      <c r="BA4365" s="141">
        <v>14059.506999999972</v>
      </c>
      <c r="BB4365" s="141">
        <v>13436.945999999973</v>
      </c>
      <c r="BC4365" s="141">
        <v>12814.384999999973</v>
      </c>
      <c r="BD4365" s="141">
        <v>12191.823999999973</v>
      </c>
      <c r="BE4365" s="141">
        <v>11569.262999999974</v>
      </c>
      <c r="BF4365" s="141">
        <v>10946.701999999974</v>
      </c>
      <c r="BG4365" s="141">
        <v>10324.140999999974</v>
      </c>
      <c r="BH4365" s="141">
        <v>9701.5799999999745</v>
      </c>
      <c r="BI4365" s="141">
        <v>9079.0189999999748</v>
      </c>
      <c r="BJ4365" s="141">
        <v>8456.4579999999751</v>
      </c>
      <c r="BK4365" s="141">
        <v>7833.8969999999754</v>
      </c>
      <c r="BL4365" s="141">
        <v>7211.3359999999757</v>
      </c>
      <c r="BM4365" s="141">
        <v>6588.774999999976</v>
      </c>
      <c r="BN4365" s="141">
        <v>5966.2139999999763</v>
      </c>
      <c r="BO4365" s="141">
        <v>5343.6529999999766</v>
      </c>
      <c r="BP4365" s="141">
        <v>4721.0919999999769</v>
      </c>
    </row>
    <row r="4366" spans="4:68">
      <c r="D4366" s="174" t="s">
        <v>13245</v>
      </c>
      <c r="E4366" s="175">
        <v>132911.35</v>
      </c>
      <c r="F4366" s="174" t="s">
        <v>3540</v>
      </c>
      <c r="G4366" s="174" t="s">
        <v>12708</v>
      </c>
      <c r="H4366" s="174" t="s">
        <v>179</v>
      </c>
      <c r="I4366" s="174" t="s">
        <v>13246</v>
      </c>
      <c r="J4366" s="174" t="s">
        <v>13247</v>
      </c>
      <c r="K4366" s="174"/>
      <c r="L4366" s="174" t="s">
        <v>12826</v>
      </c>
      <c r="M4366" s="174" t="s">
        <v>3800</v>
      </c>
      <c r="N4366" s="176">
        <v>600</v>
      </c>
      <c r="O4366" s="174" t="s">
        <v>3407</v>
      </c>
      <c r="P4366" s="177">
        <v>39814</v>
      </c>
      <c r="Q4366" s="176">
        <v>54</v>
      </c>
      <c r="R4366" s="175">
        <v>11740.47</v>
      </c>
      <c r="S4366" s="175">
        <v>121170.88</v>
      </c>
      <c r="T4366" s="178">
        <v>0</v>
      </c>
      <c r="U4366" s="96">
        <v>15</v>
      </c>
      <c r="V4366" s="38" t="s">
        <v>125</v>
      </c>
      <c r="W4366" s="38"/>
      <c r="X4366" s="137">
        <v>2658.2270000000003</v>
      </c>
      <c r="Y4366" s="138">
        <v>58076</v>
      </c>
      <c r="Z4366" s="179">
        <v>45.5</v>
      </c>
      <c r="AA4366" s="139">
        <v>2059</v>
      </c>
      <c r="AB4366" s="131"/>
      <c r="AC4366" s="38"/>
      <c r="AD4366" s="140">
        <v>121170.88</v>
      </c>
      <c r="AE4366" s="141">
        <v>118512.65300000001</v>
      </c>
      <c r="AF4366" s="141">
        <v>115854.42600000001</v>
      </c>
      <c r="AG4366" s="141">
        <v>113196.19900000001</v>
      </c>
      <c r="AH4366" s="141">
        <v>110537.97200000001</v>
      </c>
      <c r="AI4366" s="141">
        <v>107879.74500000001</v>
      </c>
      <c r="AJ4366" s="141">
        <v>105221.51800000001</v>
      </c>
      <c r="AK4366" s="141">
        <v>102563.29100000001</v>
      </c>
      <c r="AL4366" s="141">
        <v>99905.064000000013</v>
      </c>
      <c r="AM4366" s="141">
        <v>97246.837000000014</v>
      </c>
      <c r="AN4366" s="141">
        <v>94588.610000000015</v>
      </c>
      <c r="AO4366" s="141">
        <v>91930.383000000016</v>
      </c>
      <c r="AP4366" s="141">
        <v>89272.156000000017</v>
      </c>
      <c r="AQ4366" s="141">
        <v>86613.929000000018</v>
      </c>
      <c r="AR4366" s="141">
        <v>83955.702000000019</v>
      </c>
      <c r="AS4366" s="141">
        <v>81297.47500000002</v>
      </c>
      <c r="AT4366" s="141">
        <v>78639.248000000021</v>
      </c>
      <c r="AU4366" s="141">
        <v>75981.021000000022</v>
      </c>
      <c r="AV4366" s="141">
        <v>73322.794000000024</v>
      </c>
      <c r="AW4366" s="141">
        <v>70664.567000000025</v>
      </c>
      <c r="AX4366" s="141">
        <v>68006.340000000026</v>
      </c>
      <c r="AY4366" s="141">
        <v>65348.113000000027</v>
      </c>
      <c r="AZ4366" s="141">
        <v>62689.886000000028</v>
      </c>
      <c r="BA4366" s="141">
        <v>60031.659000000029</v>
      </c>
      <c r="BB4366" s="141">
        <v>57373.43200000003</v>
      </c>
      <c r="BC4366" s="141">
        <v>54715.205000000031</v>
      </c>
      <c r="BD4366" s="141">
        <v>52056.978000000032</v>
      </c>
      <c r="BE4366" s="141">
        <v>49398.751000000033</v>
      </c>
      <c r="BF4366" s="141">
        <v>46740.524000000034</v>
      </c>
      <c r="BG4366" s="141">
        <v>44082.297000000035</v>
      </c>
      <c r="BH4366" s="141">
        <v>41424.070000000036</v>
      </c>
      <c r="BI4366" s="141">
        <v>38765.843000000037</v>
      </c>
      <c r="BJ4366" s="141">
        <v>36107.616000000038</v>
      </c>
      <c r="BK4366" s="141">
        <v>33449.389000000039</v>
      </c>
      <c r="BL4366" s="141">
        <v>30791.16200000004</v>
      </c>
      <c r="BM4366" s="141">
        <v>28132.935000000041</v>
      </c>
      <c r="BN4366" s="141">
        <v>25474.708000000042</v>
      </c>
      <c r="BO4366" s="141">
        <v>22816.481000000043</v>
      </c>
      <c r="BP4366" s="141">
        <v>20158.254000000044</v>
      </c>
    </row>
    <row r="4367" spans="4:68">
      <c r="D4367" s="174" t="s">
        <v>13248</v>
      </c>
      <c r="E4367" s="175">
        <v>142500.70000000001</v>
      </c>
      <c r="F4367" s="174"/>
      <c r="G4367" s="174" t="s">
        <v>3165</v>
      </c>
      <c r="H4367" s="174" t="s">
        <v>182</v>
      </c>
      <c r="I4367" s="174" t="s">
        <v>2875</v>
      </c>
      <c r="J4367" s="174" t="s">
        <v>13249</v>
      </c>
      <c r="K4367" s="174"/>
      <c r="L4367" s="174" t="s">
        <v>5573</v>
      </c>
      <c r="M4367" s="174" t="s">
        <v>250</v>
      </c>
      <c r="N4367" s="176">
        <v>960</v>
      </c>
      <c r="O4367" s="174" t="s">
        <v>3407</v>
      </c>
      <c r="P4367" s="177">
        <v>36616</v>
      </c>
      <c r="Q4367" s="176">
        <v>159</v>
      </c>
      <c r="R4367" s="175">
        <v>23601.56</v>
      </c>
      <c r="S4367" s="175">
        <v>118899.14</v>
      </c>
      <c r="T4367" s="178">
        <v>0</v>
      </c>
      <c r="U4367" s="96">
        <v>15</v>
      </c>
      <c r="V4367" s="38" t="s">
        <v>125</v>
      </c>
      <c r="W4367" s="38"/>
      <c r="X4367" s="137">
        <v>1781.25875</v>
      </c>
      <c r="Y4367" s="138">
        <v>65836</v>
      </c>
      <c r="Z4367" s="179">
        <v>66.75</v>
      </c>
      <c r="AA4367" s="139">
        <v>2080</v>
      </c>
      <c r="AB4367" s="131"/>
      <c r="AC4367" s="38"/>
      <c r="AD4367" s="140">
        <v>118899.14</v>
      </c>
      <c r="AE4367" s="141">
        <v>117117.88125000001</v>
      </c>
      <c r="AF4367" s="141">
        <v>115336.62250000001</v>
      </c>
      <c r="AG4367" s="141">
        <v>113555.36375000002</v>
      </c>
      <c r="AH4367" s="141">
        <v>111774.10500000003</v>
      </c>
      <c r="AI4367" s="141">
        <v>109992.84625000003</v>
      </c>
      <c r="AJ4367" s="141">
        <v>108211.58750000004</v>
      </c>
      <c r="AK4367" s="141">
        <v>106430.32875000004</v>
      </c>
      <c r="AL4367" s="141">
        <v>104649.07000000005</v>
      </c>
      <c r="AM4367" s="141">
        <v>102867.81125000006</v>
      </c>
      <c r="AN4367" s="141">
        <v>101086.55250000006</v>
      </c>
      <c r="AO4367" s="141">
        <v>99305.29375000007</v>
      </c>
      <c r="AP4367" s="141">
        <v>97524.035000000076</v>
      </c>
      <c r="AQ4367" s="141">
        <v>95742.776250000083</v>
      </c>
      <c r="AR4367" s="141">
        <v>93961.517500000089</v>
      </c>
      <c r="AS4367" s="141">
        <v>92180.258750000095</v>
      </c>
      <c r="AT4367" s="141">
        <v>90399.000000000102</v>
      </c>
      <c r="AU4367" s="141">
        <v>88617.741250000108</v>
      </c>
      <c r="AV4367" s="141">
        <v>86836.482500000115</v>
      </c>
      <c r="AW4367" s="141">
        <v>85055.223750000121</v>
      </c>
      <c r="AX4367" s="141">
        <v>83273.965000000127</v>
      </c>
      <c r="AY4367" s="141">
        <v>81492.706250000134</v>
      </c>
      <c r="AZ4367" s="141">
        <v>79711.44750000014</v>
      </c>
      <c r="BA4367" s="141">
        <v>77930.188750000147</v>
      </c>
      <c r="BB4367" s="141">
        <v>76148.930000000153</v>
      </c>
      <c r="BC4367" s="141">
        <v>74367.671250000159</v>
      </c>
      <c r="BD4367" s="141">
        <v>72586.412500000166</v>
      </c>
      <c r="BE4367" s="141">
        <v>70805.153750000172</v>
      </c>
      <c r="BF4367" s="141">
        <v>69023.895000000179</v>
      </c>
      <c r="BG4367" s="141">
        <v>67242.636250000185</v>
      </c>
      <c r="BH4367" s="141">
        <v>65461.377500000184</v>
      </c>
      <c r="BI4367" s="141">
        <v>63680.118750000183</v>
      </c>
      <c r="BJ4367" s="141">
        <v>61898.860000000182</v>
      </c>
      <c r="BK4367" s="141">
        <v>60117.601250000182</v>
      </c>
      <c r="BL4367" s="141">
        <v>58336.342500000181</v>
      </c>
      <c r="BM4367" s="141">
        <v>56555.08375000018</v>
      </c>
      <c r="BN4367" s="141">
        <v>54773.825000000179</v>
      </c>
      <c r="BO4367" s="141">
        <v>52992.566250000178</v>
      </c>
      <c r="BP4367" s="141">
        <v>51211.307500000177</v>
      </c>
    </row>
    <row r="4368" spans="4:68">
      <c r="D4368" s="174" t="s">
        <v>13250</v>
      </c>
      <c r="E4368" s="175">
        <v>218852.83</v>
      </c>
      <c r="F4368" s="174"/>
      <c r="G4368" s="174" t="s">
        <v>630</v>
      </c>
      <c r="H4368" s="174" t="s">
        <v>3403</v>
      </c>
      <c r="I4368" s="174" t="s">
        <v>13251</v>
      </c>
      <c r="J4368" s="174" t="s">
        <v>13252</v>
      </c>
      <c r="K4368" s="174"/>
      <c r="L4368" s="174" t="s">
        <v>3406</v>
      </c>
      <c r="M4368" s="174" t="s">
        <v>12775</v>
      </c>
      <c r="N4368" s="176">
        <v>300</v>
      </c>
      <c r="O4368" s="174" t="s">
        <v>3407</v>
      </c>
      <c r="P4368" s="177">
        <v>39294</v>
      </c>
      <c r="Q4368" s="176">
        <v>71</v>
      </c>
      <c r="R4368" s="175">
        <v>51795.15</v>
      </c>
      <c r="S4368" s="175">
        <v>167057.68</v>
      </c>
      <c r="T4368" s="178">
        <v>0</v>
      </c>
      <c r="U4368" s="96">
        <v>6</v>
      </c>
      <c r="V4368" s="38" t="s">
        <v>116</v>
      </c>
      <c r="W4368" s="38"/>
      <c r="X4368" s="137">
        <v>8754.1131999999998</v>
      </c>
      <c r="Y4368" s="138">
        <v>48426</v>
      </c>
      <c r="Z4368" s="179">
        <v>19.083333333333332</v>
      </c>
      <c r="AA4368" s="139">
        <v>2033</v>
      </c>
      <c r="AB4368" s="131"/>
      <c r="AC4368" s="38"/>
      <c r="AD4368" s="140">
        <v>167057.68</v>
      </c>
      <c r="AE4368" s="141">
        <v>158303.5668</v>
      </c>
      <c r="AF4368" s="141">
        <v>149549.45360000001</v>
      </c>
      <c r="AG4368" s="141">
        <v>140795.34040000002</v>
      </c>
      <c r="AH4368" s="141">
        <v>132041.22720000002</v>
      </c>
      <c r="AI4368" s="141">
        <v>123287.11400000003</v>
      </c>
      <c r="AJ4368" s="141">
        <v>114533.00080000004</v>
      </c>
      <c r="AK4368" s="141">
        <v>105778.88760000005</v>
      </c>
      <c r="AL4368" s="141">
        <v>97024.774400000053</v>
      </c>
      <c r="AM4368" s="141">
        <v>88270.66120000006</v>
      </c>
      <c r="AN4368" s="141">
        <v>79516.548000000068</v>
      </c>
      <c r="AO4368" s="141">
        <v>70762.434800000075</v>
      </c>
      <c r="AP4368" s="141">
        <v>62008.321600000076</v>
      </c>
      <c r="AQ4368" s="141">
        <v>53254.208400000076</v>
      </c>
      <c r="AR4368" s="141">
        <v>44500.095200000076</v>
      </c>
      <c r="AS4368" s="141">
        <v>35745.982000000076</v>
      </c>
      <c r="AT4368" s="141">
        <v>26991.868800000077</v>
      </c>
      <c r="AU4368" s="141">
        <v>18237.755600000077</v>
      </c>
      <c r="AV4368" s="141">
        <v>9483.642400000077</v>
      </c>
      <c r="AW4368" s="141">
        <v>729.52920000007725</v>
      </c>
      <c r="AX4368" s="141">
        <v>0</v>
      </c>
      <c r="AY4368" s="141">
        <v>0</v>
      </c>
      <c r="AZ4368" s="141">
        <v>0</v>
      </c>
      <c r="BA4368" s="141">
        <v>0</v>
      </c>
      <c r="BB4368" s="141">
        <v>0</v>
      </c>
      <c r="BC4368" s="141">
        <v>0</v>
      </c>
      <c r="BD4368" s="141">
        <v>0</v>
      </c>
      <c r="BE4368" s="141">
        <v>0</v>
      </c>
      <c r="BF4368" s="141">
        <v>0</v>
      </c>
      <c r="BG4368" s="141">
        <v>0</v>
      </c>
      <c r="BH4368" s="141">
        <v>0</v>
      </c>
      <c r="BI4368" s="141">
        <v>0</v>
      </c>
      <c r="BJ4368" s="141">
        <v>0</v>
      </c>
      <c r="BK4368" s="141">
        <v>0</v>
      </c>
      <c r="BL4368" s="141">
        <v>0</v>
      </c>
      <c r="BM4368" s="141">
        <v>0</v>
      </c>
      <c r="BN4368" s="141">
        <v>0</v>
      </c>
      <c r="BO4368" s="141">
        <v>0</v>
      </c>
      <c r="BP4368" s="141">
        <v>0</v>
      </c>
    </row>
    <row r="4369" spans="4:68">
      <c r="D4369" s="174" t="s">
        <v>13253</v>
      </c>
      <c r="E4369" s="175">
        <v>433447.01</v>
      </c>
      <c r="F4369" s="174"/>
      <c r="G4369" s="174" t="s">
        <v>1308</v>
      </c>
      <c r="H4369" s="174" t="s">
        <v>174</v>
      </c>
      <c r="I4369" s="174" t="s">
        <v>2877</v>
      </c>
      <c r="J4369" s="174" t="s">
        <v>13254</v>
      </c>
      <c r="K4369" s="174"/>
      <c r="L4369" s="174" t="s">
        <v>4377</v>
      </c>
      <c r="M4369" s="174" t="s">
        <v>12718</v>
      </c>
      <c r="N4369" s="176">
        <v>960</v>
      </c>
      <c r="O4369" s="174" t="s">
        <v>3407</v>
      </c>
      <c r="P4369" s="177">
        <v>40086</v>
      </c>
      <c r="Q4369" s="176">
        <v>45</v>
      </c>
      <c r="R4369" s="175">
        <v>20317.830000000002</v>
      </c>
      <c r="S4369" s="175">
        <v>413129.18</v>
      </c>
      <c r="T4369" s="178">
        <v>0</v>
      </c>
      <c r="U4369" s="96">
        <v>5</v>
      </c>
      <c r="V4369" s="38" t="s">
        <v>115</v>
      </c>
      <c r="W4369" s="38"/>
      <c r="X4369" s="137">
        <v>5418.0876250000001</v>
      </c>
      <c r="Y4369" s="138">
        <v>69306</v>
      </c>
      <c r="Z4369" s="179">
        <v>76.25</v>
      </c>
      <c r="AA4369" s="139">
        <v>2090</v>
      </c>
      <c r="AB4369" s="131"/>
      <c r="AC4369" s="38"/>
      <c r="AD4369" s="140">
        <v>413129.18</v>
      </c>
      <c r="AE4369" s="141">
        <v>407711.09237500001</v>
      </c>
      <c r="AF4369" s="141">
        <v>402293.00475000002</v>
      </c>
      <c r="AG4369" s="141">
        <v>396874.91712500004</v>
      </c>
      <c r="AH4369" s="141">
        <v>391456.82950000005</v>
      </c>
      <c r="AI4369" s="141">
        <v>386038.74187500007</v>
      </c>
      <c r="AJ4369" s="141">
        <v>380620.65425000008</v>
      </c>
      <c r="AK4369" s="141">
        <v>375202.56662500009</v>
      </c>
      <c r="AL4369" s="141">
        <v>369784.47900000011</v>
      </c>
      <c r="AM4369" s="141">
        <v>364366.39137500012</v>
      </c>
      <c r="AN4369" s="141">
        <v>358948.30375000014</v>
      </c>
      <c r="AO4369" s="141">
        <v>353530.21612500015</v>
      </c>
      <c r="AP4369" s="141">
        <v>348112.12850000017</v>
      </c>
      <c r="AQ4369" s="141">
        <v>342694.04087500018</v>
      </c>
      <c r="AR4369" s="141">
        <v>337275.9532500002</v>
      </c>
      <c r="AS4369" s="141">
        <v>331857.86562500021</v>
      </c>
      <c r="AT4369" s="141">
        <v>326439.77800000022</v>
      </c>
      <c r="AU4369" s="141">
        <v>321021.69037500024</v>
      </c>
      <c r="AV4369" s="141">
        <v>315603.60275000025</v>
      </c>
      <c r="AW4369" s="141">
        <v>310185.51512500027</v>
      </c>
      <c r="AX4369" s="141">
        <v>304767.42750000028</v>
      </c>
      <c r="AY4369" s="141">
        <v>299349.3398750003</v>
      </c>
      <c r="AZ4369" s="141">
        <v>293931.25225000031</v>
      </c>
      <c r="BA4369" s="141">
        <v>288513.16462500033</v>
      </c>
      <c r="BB4369" s="141">
        <v>283095.07700000034</v>
      </c>
      <c r="BC4369" s="141">
        <v>277676.98937500035</v>
      </c>
      <c r="BD4369" s="141">
        <v>272258.90175000037</v>
      </c>
      <c r="BE4369" s="141">
        <v>266840.81412500038</v>
      </c>
      <c r="BF4369" s="141">
        <v>261422.7265000004</v>
      </c>
      <c r="BG4369" s="141">
        <v>256004.63887500041</v>
      </c>
      <c r="BH4369" s="141">
        <v>250586.55125000043</v>
      </c>
      <c r="BI4369" s="141">
        <v>245168.46362500044</v>
      </c>
      <c r="BJ4369" s="141">
        <v>239750.37600000045</v>
      </c>
      <c r="BK4369" s="141">
        <v>234332.28837500047</v>
      </c>
      <c r="BL4369" s="141">
        <v>228914.20075000048</v>
      </c>
      <c r="BM4369" s="141">
        <v>223496.1131250005</v>
      </c>
      <c r="BN4369" s="141">
        <v>218078.02550000051</v>
      </c>
      <c r="BO4369" s="141">
        <v>212659.93787500053</v>
      </c>
      <c r="BP4369" s="141">
        <v>207241.85025000054</v>
      </c>
    </row>
    <row r="4370" spans="4:68">
      <c r="D4370" s="174" t="s">
        <v>13255</v>
      </c>
      <c r="E4370" s="175">
        <v>4570663.3099999996</v>
      </c>
      <c r="F4370" s="174"/>
      <c r="G4370" s="174" t="s">
        <v>1308</v>
      </c>
      <c r="H4370" s="174" t="s">
        <v>174</v>
      </c>
      <c r="I4370" s="174" t="s">
        <v>2879</v>
      </c>
      <c r="J4370" s="174" t="s">
        <v>13256</v>
      </c>
      <c r="K4370" s="174"/>
      <c r="L4370" s="174" t="s">
        <v>4377</v>
      </c>
      <c r="M4370" s="174" t="s">
        <v>12718</v>
      </c>
      <c r="N4370" s="176">
        <v>960</v>
      </c>
      <c r="O4370" s="174" t="s">
        <v>3407</v>
      </c>
      <c r="P4370" s="177">
        <v>40086</v>
      </c>
      <c r="Q4370" s="176">
        <v>45</v>
      </c>
      <c r="R4370" s="175">
        <v>214249.83</v>
      </c>
      <c r="S4370" s="175">
        <v>4356413.4800000004</v>
      </c>
      <c r="T4370" s="178">
        <v>0</v>
      </c>
      <c r="U4370" s="96">
        <v>5</v>
      </c>
      <c r="V4370" s="38" t="s">
        <v>115</v>
      </c>
      <c r="W4370" s="38"/>
      <c r="X4370" s="137">
        <v>57133.291375000001</v>
      </c>
      <c r="Y4370" s="138">
        <v>69306</v>
      </c>
      <c r="Z4370" s="179">
        <v>76.25</v>
      </c>
      <c r="AA4370" s="139">
        <v>2090</v>
      </c>
      <c r="AB4370" s="131"/>
      <c r="AC4370" s="38"/>
      <c r="AD4370" s="140">
        <v>4356413.4800000004</v>
      </c>
      <c r="AE4370" s="141">
        <v>4299280.1886250004</v>
      </c>
      <c r="AF4370" s="141">
        <v>4242146.8972500004</v>
      </c>
      <c r="AG4370" s="141">
        <v>4185013.6058750004</v>
      </c>
      <c r="AH4370" s="141">
        <v>4127880.3145000003</v>
      </c>
      <c r="AI4370" s="141">
        <v>4070747.0231250003</v>
      </c>
      <c r="AJ4370" s="141">
        <v>4013613.7317500003</v>
      </c>
      <c r="AK4370" s="141">
        <v>3956480.4403750002</v>
      </c>
      <c r="AL4370" s="141">
        <v>3899347.1490000002</v>
      </c>
      <c r="AM4370" s="141">
        <v>3842213.8576250002</v>
      </c>
      <c r="AN4370" s="141">
        <v>3785080.5662500001</v>
      </c>
      <c r="AO4370" s="141">
        <v>3727947.2748750001</v>
      </c>
      <c r="AP4370" s="141">
        <v>3670813.9835000001</v>
      </c>
      <c r="AQ4370" s="141">
        <v>3613680.6921250001</v>
      </c>
      <c r="AR4370" s="141">
        <v>3556547.40075</v>
      </c>
      <c r="AS4370" s="141">
        <v>3499414.109375</v>
      </c>
      <c r="AT4370" s="141">
        <v>3442280.818</v>
      </c>
      <c r="AU4370" s="141">
        <v>3385147.5266249999</v>
      </c>
      <c r="AV4370" s="141">
        <v>3328014.2352499999</v>
      </c>
      <c r="AW4370" s="141">
        <v>3270880.9438749999</v>
      </c>
      <c r="AX4370" s="141">
        <v>3213747.6524999999</v>
      </c>
      <c r="AY4370" s="141">
        <v>3156614.3611249998</v>
      </c>
      <c r="AZ4370" s="141">
        <v>3099481.0697499998</v>
      </c>
      <c r="BA4370" s="141">
        <v>3042347.7783749998</v>
      </c>
      <c r="BB4370" s="141">
        <v>2985214.4869999997</v>
      </c>
      <c r="BC4370" s="141">
        <v>2928081.1956249997</v>
      </c>
      <c r="BD4370" s="141">
        <v>2870947.9042499997</v>
      </c>
      <c r="BE4370" s="141">
        <v>2813814.6128749996</v>
      </c>
      <c r="BF4370" s="141">
        <v>2756681.3214999996</v>
      </c>
      <c r="BG4370" s="141">
        <v>2699548.0301249996</v>
      </c>
      <c r="BH4370" s="141">
        <v>2642414.7387499996</v>
      </c>
      <c r="BI4370" s="141">
        <v>2585281.4473749995</v>
      </c>
      <c r="BJ4370" s="141">
        <v>2528148.1559999995</v>
      </c>
      <c r="BK4370" s="141">
        <v>2471014.8646249995</v>
      </c>
      <c r="BL4370" s="141">
        <v>2413881.5732499994</v>
      </c>
      <c r="BM4370" s="141">
        <v>2356748.2818749994</v>
      </c>
      <c r="BN4370" s="141">
        <v>2299614.9904999994</v>
      </c>
      <c r="BO4370" s="141">
        <v>2242481.6991249993</v>
      </c>
      <c r="BP4370" s="141">
        <v>2185348.4077499993</v>
      </c>
    </row>
    <row r="4371" spans="4:68">
      <c r="D4371" s="174" t="s">
        <v>13257</v>
      </c>
      <c r="E4371" s="176">
        <v>2100000</v>
      </c>
      <c r="F4371" s="174"/>
      <c r="G4371" s="174" t="s">
        <v>1210</v>
      </c>
      <c r="H4371" s="174" t="s">
        <v>3403</v>
      </c>
      <c r="I4371" s="174" t="s">
        <v>13258</v>
      </c>
      <c r="J4371" s="174" t="s">
        <v>13259</v>
      </c>
      <c r="K4371" s="174"/>
      <c r="L4371" s="174" t="s">
        <v>3406</v>
      </c>
      <c r="M4371" s="174"/>
      <c r="N4371" s="176">
        <v>300</v>
      </c>
      <c r="O4371" s="174" t="s">
        <v>3407</v>
      </c>
      <c r="P4371" s="177">
        <v>38077</v>
      </c>
      <c r="Q4371" s="176">
        <v>111</v>
      </c>
      <c r="R4371" s="176">
        <v>777000</v>
      </c>
      <c r="S4371" s="176">
        <v>1323000</v>
      </c>
      <c r="T4371" s="178">
        <v>0</v>
      </c>
      <c r="U4371" s="96">
        <v>15</v>
      </c>
      <c r="V4371" s="38" t="s">
        <v>125</v>
      </c>
      <c r="W4371" s="38"/>
      <c r="X4371" s="137">
        <v>84000</v>
      </c>
      <c r="Y4371" s="138">
        <v>47208</v>
      </c>
      <c r="Z4371" s="179">
        <v>15.75</v>
      </c>
      <c r="AA4371" s="139">
        <v>2029</v>
      </c>
      <c r="AB4371" s="131"/>
      <c r="AC4371" s="38"/>
      <c r="AD4371" s="140">
        <v>1323000</v>
      </c>
      <c r="AE4371" s="141">
        <v>1239000</v>
      </c>
      <c r="AF4371" s="141">
        <v>1155000</v>
      </c>
      <c r="AG4371" s="141">
        <v>1071000</v>
      </c>
      <c r="AH4371" s="141">
        <v>987000</v>
      </c>
      <c r="AI4371" s="141">
        <v>903000</v>
      </c>
      <c r="AJ4371" s="141">
        <v>819000</v>
      </c>
      <c r="AK4371" s="141">
        <v>735000</v>
      </c>
      <c r="AL4371" s="141">
        <v>651000</v>
      </c>
      <c r="AM4371" s="141">
        <v>567000</v>
      </c>
      <c r="AN4371" s="141">
        <v>483000</v>
      </c>
      <c r="AO4371" s="141">
        <v>399000</v>
      </c>
      <c r="AP4371" s="141">
        <v>315000</v>
      </c>
      <c r="AQ4371" s="141">
        <v>231000</v>
      </c>
      <c r="AR4371" s="141">
        <v>147000</v>
      </c>
      <c r="AS4371" s="141">
        <v>63000</v>
      </c>
      <c r="AT4371" s="141">
        <v>0</v>
      </c>
      <c r="AU4371" s="141">
        <v>0</v>
      </c>
      <c r="AV4371" s="141">
        <v>0</v>
      </c>
      <c r="AW4371" s="141">
        <v>0</v>
      </c>
      <c r="AX4371" s="141">
        <v>0</v>
      </c>
      <c r="AY4371" s="141">
        <v>0</v>
      </c>
      <c r="AZ4371" s="141">
        <v>0</v>
      </c>
      <c r="BA4371" s="141">
        <v>0</v>
      </c>
      <c r="BB4371" s="141">
        <v>0</v>
      </c>
      <c r="BC4371" s="141">
        <v>0</v>
      </c>
      <c r="BD4371" s="141">
        <v>0</v>
      </c>
      <c r="BE4371" s="141">
        <v>0</v>
      </c>
      <c r="BF4371" s="141">
        <v>0</v>
      </c>
      <c r="BG4371" s="141">
        <v>0</v>
      </c>
      <c r="BH4371" s="141">
        <v>0</v>
      </c>
      <c r="BI4371" s="141">
        <v>0</v>
      </c>
      <c r="BJ4371" s="141">
        <v>0</v>
      </c>
      <c r="BK4371" s="141">
        <v>0</v>
      </c>
      <c r="BL4371" s="141">
        <v>0</v>
      </c>
      <c r="BM4371" s="141">
        <v>0</v>
      </c>
      <c r="BN4371" s="141">
        <v>0</v>
      </c>
      <c r="BO4371" s="141">
        <v>0</v>
      </c>
      <c r="BP4371" s="141">
        <v>0</v>
      </c>
    </row>
    <row r="4372" spans="4:68">
      <c r="D4372" s="174" t="s">
        <v>13260</v>
      </c>
      <c r="E4372" s="175">
        <v>776917.55</v>
      </c>
      <c r="F4372" s="174"/>
      <c r="G4372" s="174" t="s">
        <v>1210</v>
      </c>
      <c r="H4372" s="174" t="s">
        <v>3403</v>
      </c>
      <c r="I4372" s="174" t="s">
        <v>13261</v>
      </c>
      <c r="J4372" s="174" t="s">
        <v>13262</v>
      </c>
      <c r="K4372" s="174"/>
      <c r="L4372" s="174" t="s">
        <v>3406</v>
      </c>
      <c r="M4372" s="174" t="s">
        <v>13263</v>
      </c>
      <c r="N4372" s="176">
        <v>300</v>
      </c>
      <c r="O4372" s="174" t="s">
        <v>3407</v>
      </c>
      <c r="P4372" s="177">
        <v>37802</v>
      </c>
      <c r="Q4372" s="176">
        <v>120</v>
      </c>
      <c r="R4372" s="176">
        <v>310767</v>
      </c>
      <c r="S4372" s="175">
        <v>466150.55</v>
      </c>
      <c r="T4372" s="178">
        <v>0</v>
      </c>
      <c r="U4372" s="96">
        <v>15</v>
      </c>
      <c r="V4372" s="38" t="s">
        <v>125</v>
      </c>
      <c r="W4372" s="38"/>
      <c r="X4372" s="137">
        <v>31076.701999999997</v>
      </c>
      <c r="Y4372" s="138">
        <v>46934</v>
      </c>
      <c r="Z4372" s="179">
        <v>15</v>
      </c>
      <c r="AA4372" s="139">
        <v>2028</v>
      </c>
      <c r="AB4372" s="131"/>
      <c r="AC4372" s="38"/>
      <c r="AD4372" s="140">
        <v>466150.55</v>
      </c>
      <c r="AE4372" s="141">
        <v>435073.848</v>
      </c>
      <c r="AF4372" s="141">
        <v>403997.14600000001</v>
      </c>
      <c r="AG4372" s="141">
        <v>372920.44400000002</v>
      </c>
      <c r="AH4372" s="141">
        <v>341843.74200000003</v>
      </c>
      <c r="AI4372" s="141">
        <v>310767.04000000004</v>
      </c>
      <c r="AJ4372" s="141">
        <v>279690.33800000005</v>
      </c>
      <c r="AK4372" s="141">
        <v>248613.63600000006</v>
      </c>
      <c r="AL4372" s="141">
        <v>217536.93400000007</v>
      </c>
      <c r="AM4372" s="141">
        <v>186460.23200000008</v>
      </c>
      <c r="AN4372" s="141">
        <v>155383.53000000009</v>
      </c>
      <c r="AO4372" s="141">
        <v>124306.8280000001</v>
      </c>
      <c r="AP4372" s="141">
        <v>93230.126000000106</v>
      </c>
      <c r="AQ4372" s="141">
        <v>62153.424000000108</v>
      </c>
      <c r="AR4372" s="141">
        <v>31076.722000000111</v>
      </c>
      <c r="AS4372" s="141">
        <v>2.00000001132139E-2</v>
      </c>
      <c r="AT4372" s="141">
        <v>0</v>
      </c>
      <c r="AU4372" s="141">
        <v>0</v>
      </c>
      <c r="AV4372" s="141">
        <v>0</v>
      </c>
      <c r="AW4372" s="141">
        <v>0</v>
      </c>
      <c r="AX4372" s="141">
        <v>0</v>
      </c>
      <c r="AY4372" s="141">
        <v>0</v>
      </c>
      <c r="AZ4372" s="141">
        <v>0</v>
      </c>
      <c r="BA4372" s="141">
        <v>0</v>
      </c>
      <c r="BB4372" s="141">
        <v>0</v>
      </c>
      <c r="BC4372" s="141">
        <v>0</v>
      </c>
      <c r="BD4372" s="141">
        <v>0</v>
      </c>
      <c r="BE4372" s="141">
        <v>0</v>
      </c>
      <c r="BF4372" s="141">
        <v>0</v>
      </c>
      <c r="BG4372" s="141">
        <v>0</v>
      </c>
      <c r="BH4372" s="141">
        <v>0</v>
      </c>
      <c r="BI4372" s="141">
        <v>0</v>
      </c>
      <c r="BJ4372" s="141">
        <v>0</v>
      </c>
      <c r="BK4372" s="141">
        <v>0</v>
      </c>
      <c r="BL4372" s="141">
        <v>0</v>
      </c>
      <c r="BM4372" s="141">
        <v>0</v>
      </c>
      <c r="BN4372" s="141">
        <v>0</v>
      </c>
      <c r="BO4372" s="141">
        <v>0</v>
      </c>
      <c r="BP4372" s="141">
        <v>0</v>
      </c>
    </row>
    <row r="4373" spans="4:68">
      <c r="D4373" s="174" t="s">
        <v>13264</v>
      </c>
      <c r="E4373" s="175">
        <v>14066055.25</v>
      </c>
      <c r="F4373" s="174"/>
      <c r="G4373" s="174" t="s">
        <v>1210</v>
      </c>
      <c r="H4373" s="174" t="s">
        <v>3403</v>
      </c>
      <c r="I4373" s="174" t="s">
        <v>13265</v>
      </c>
      <c r="J4373" s="174" t="s">
        <v>13266</v>
      </c>
      <c r="K4373" s="174"/>
      <c r="L4373" s="174" t="s">
        <v>3406</v>
      </c>
      <c r="M4373" s="174" t="s">
        <v>13263</v>
      </c>
      <c r="N4373" s="176">
        <v>300</v>
      </c>
      <c r="O4373" s="174" t="s">
        <v>3407</v>
      </c>
      <c r="P4373" s="177">
        <v>38533</v>
      </c>
      <c r="Q4373" s="176">
        <v>96</v>
      </c>
      <c r="R4373" s="175">
        <v>4501137.68</v>
      </c>
      <c r="S4373" s="175">
        <v>9564917.5700000003</v>
      </c>
      <c r="T4373" s="178">
        <v>0</v>
      </c>
      <c r="U4373" s="96">
        <v>15</v>
      </c>
      <c r="V4373" s="38" t="s">
        <v>125</v>
      </c>
      <c r="W4373" s="38"/>
      <c r="X4373" s="137">
        <v>562642.21</v>
      </c>
      <c r="Y4373" s="138">
        <v>47664</v>
      </c>
      <c r="Z4373" s="179">
        <v>17</v>
      </c>
      <c r="AA4373" s="139">
        <v>2030</v>
      </c>
      <c r="AB4373" s="131"/>
      <c r="AC4373" s="38"/>
      <c r="AD4373" s="140">
        <v>9564917.5700000003</v>
      </c>
      <c r="AE4373" s="141">
        <v>9002275.3599999994</v>
      </c>
      <c r="AF4373" s="141">
        <v>8439633.1499999985</v>
      </c>
      <c r="AG4373" s="141">
        <v>7876990.9399999985</v>
      </c>
      <c r="AH4373" s="141">
        <v>7314348.7299999986</v>
      </c>
      <c r="AI4373" s="141">
        <v>6751706.5199999986</v>
      </c>
      <c r="AJ4373" s="141">
        <v>6189064.3099999987</v>
      </c>
      <c r="AK4373" s="141">
        <v>5626422.0999999987</v>
      </c>
      <c r="AL4373" s="141">
        <v>5063779.8899999987</v>
      </c>
      <c r="AM4373" s="141">
        <v>4501137.6799999988</v>
      </c>
      <c r="AN4373" s="141">
        <v>3938495.4699999988</v>
      </c>
      <c r="AO4373" s="141">
        <v>3375853.2599999988</v>
      </c>
      <c r="AP4373" s="141">
        <v>2813211.0499999989</v>
      </c>
      <c r="AQ4373" s="141">
        <v>2250568.8399999989</v>
      </c>
      <c r="AR4373" s="141">
        <v>1687926.629999999</v>
      </c>
      <c r="AS4373" s="141">
        <v>1125284.419999999</v>
      </c>
      <c r="AT4373" s="141">
        <v>562642.20999999903</v>
      </c>
      <c r="AU4373" s="141">
        <v>0</v>
      </c>
      <c r="AV4373" s="141">
        <v>0</v>
      </c>
      <c r="AW4373" s="141">
        <v>0</v>
      </c>
      <c r="AX4373" s="141">
        <v>0</v>
      </c>
      <c r="AY4373" s="141">
        <v>0</v>
      </c>
      <c r="AZ4373" s="141">
        <v>0</v>
      </c>
      <c r="BA4373" s="141">
        <v>0</v>
      </c>
      <c r="BB4373" s="141">
        <v>0</v>
      </c>
      <c r="BC4373" s="141">
        <v>0</v>
      </c>
      <c r="BD4373" s="141">
        <v>0</v>
      </c>
      <c r="BE4373" s="141">
        <v>0</v>
      </c>
      <c r="BF4373" s="141">
        <v>0</v>
      </c>
      <c r="BG4373" s="141">
        <v>0</v>
      </c>
      <c r="BH4373" s="141">
        <v>0</v>
      </c>
      <c r="BI4373" s="141">
        <v>0</v>
      </c>
      <c r="BJ4373" s="141">
        <v>0</v>
      </c>
      <c r="BK4373" s="141">
        <v>0</v>
      </c>
      <c r="BL4373" s="141">
        <v>0</v>
      </c>
      <c r="BM4373" s="141">
        <v>0</v>
      </c>
      <c r="BN4373" s="141">
        <v>0</v>
      </c>
      <c r="BO4373" s="141">
        <v>0</v>
      </c>
      <c r="BP4373" s="141">
        <v>0</v>
      </c>
    </row>
    <row r="4374" spans="4:68">
      <c r="D4374" s="174" t="s">
        <v>13267</v>
      </c>
      <c r="E4374" s="176">
        <v>2155602</v>
      </c>
      <c r="F4374" s="174"/>
      <c r="G4374" s="174" t="s">
        <v>1210</v>
      </c>
      <c r="H4374" s="174" t="s">
        <v>3403</v>
      </c>
      <c r="I4374" s="174" t="s">
        <v>13268</v>
      </c>
      <c r="J4374" s="174" t="s">
        <v>13269</v>
      </c>
      <c r="K4374" s="174"/>
      <c r="L4374" s="174" t="s">
        <v>3406</v>
      </c>
      <c r="M4374" s="174" t="s">
        <v>13263</v>
      </c>
      <c r="N4374" s="176">
        <v>300</v>
      </c>
      <c r="O4374" s="174" t="s">
        <v>3407</v>
      </c>
      <c r="P4374" s="177">
        <v>38533</v>
      </c>
      <c r="Q4374" s="176">
        <v>96</v>
      </c>
      <c r="R4374" s="175">
        <v>689792.64</v>
      </c>
      <c r="S4374" s="175">
        <v>1465809.36</v>
      </c>
      <c r="T4374" s="178">
        <v>0</v>
      </c>
      <c r="U4374" s="96">
        <v>15</v>
      </c>
      <c r="V4374" s="38" t="s">
        <v>125</v>
      </c>
      <c r="W4374" s="38"/>
      <c r="X4374" s="137">
        <v>86224.08</v>
      </c>
      <c r="Y4374" s="138">
        <v>47664</v>
      </c>
      <c r="Z4374" s="179">
        <v>17</v>
      </c>
      <c r="AA4374" s="139">
        <v>2030</v>
      </c>
      <c r="AB4374" s="131"/>
      <c r="AC4374" s="38"/>
      <c r="AD4374" s="140">
        <v>1465809.36</v>
      </c>
      <c r="AE4374" s="141">
        <v>1379585.28</v>
      </c>
      <c r="AF4374" s="141">
        <v>1293361.2</v>
      </c>
      <c r="AG4374" s="141">
        <v>1207137.1199999999</v>
      </c>
      <c r="AH4374" s="141">
        <v>1120913.0399999998</v>
      </c>
      <c r="AI4374" s="141">
        <v>1034688.9599999998</v>
      </c>
      <c r="AJ4374" s="141">
        <v>948464.87999999989</v>
      </c>
      <c r="AK4374" s="141">
        <v>862240.79999999993</v>
      </c>
      <c r="AL4374" s="141">
        <v>776016.72</v>
      </c>
      <c r="AM4374" s="141">
        <v>689792.64</v>
      </c>
      <c r="AN4374" s="141">
        <v>603568.56000000006</v>
      </c>
      <c r="AO4374" s="141">
        <v>517344.48000000004</v>
      </c>
      <c r="AP4374" s="141">
        <v>431120.4</v>
      </c>
      <c r="AQ4374" s="141">
        <v>344896.32</v>
      </c>
      <c r="AR4374" s="141">
        <v>258672.24</v>
      </c>
      <c r="AS4374" s="141">
        <v>172448.15999999997</v>
      </c>
      <c r="AT4374" s="141">
        <v>86224.079999999973</v>
      </c>
      <c r="AU4374" s="141">
        <v>-2.9103830456733704E-11</v>
      </c>
      <c r="AV4374" s="141">
        <v>0</v>
      </c>
      <c r="AW4374" s="141">
        <v>0</v>
      </c>
      <c r="AX4374" s="141">
        <v>0</v>
      </c>
      <c r="AY4374" s="141">
        <v>0</v>
      </c>
      <c r="AZ4374" s="141">
        <v>0</v>
      </c>
      <c r="BA4374" s="141">
        <v>0</v>
      </c>
      <c r="BB4374" s="141">
        <v>0</v>
      </c>
      <c r="BC4374" s="141">
        <v>0</v>
      </c>
      <c r="BD4374" s="141">
        <v>0</v>
      </c>
      <c r="BE4374" s="141">
        <v>0</v>
      </c>
      <c r="BF4374" s="141">
        <v>0</v>
      </c>
      <c r="BG4374" s="141">
        <v>0</v>
      </c>
      <c r="BH4374" s="141">
        <v>0</v>
      </c>
      <c r="BI4374" s="141">
        <v>0</v>
      </c>
      <c r="BJ4374" s="141">
        <v>0</v>
      </c>
      <c r="BK4374" s="141">
        <v>0</v>
      </c>
      <c r="BL4374" s="141">
        <v>0</v>
      </c>
      <c r="BM4374" s="141">
        <v>0</v>
      </c>
      <c r="BN4374" s="141">
        <v>0</v>
      </c>
      <c r="BO4374" s="141">
        <v>0</v>
      </c>
      <c r="BP4374" s="141">
        <v>0</v>
      </c>
    </row>
    <row r="4375" spans="4:68">
      <c r="D4375" s="174" t="s">
        <v>13270</v>
      </c>
      <c r="E4375" s="175">
        <v>145338.29</v>
      </c>
      <c r="F4375" s="174"/>
      <c r="G4375" s="174" t="s">
        <v>1308</v>
      </c>
      <c r="H4375" s="174" t="s">
        <v>174</v>
      </c>
      <c r="I4375" s="174" t="s">
        <v>2881</v>
      </c>
      <c r="J4375" s="174" t="s">
        <v>13271</v>
      </c>
      <c r="K4375" s="174"/>
      <c r="L4375" s="174" t="s">
        <v>4377</v>
      </c>
      <c r="M4375" s="174" t="s">
        <v>12718</v>
      </c>
      <c r="N4375" s="176">
        <v>960</v>
      </c>
      <c r="O4375" s="174" t="s">
        <v>3407</v>
      </c>
      <c r="P4375" s="177">
        <v>40086</v>
      </c>
      <c r="Q4375" s="176">
        <v>45</v>
      </c>
      <c r="R4375" s="175">
        <v>6812.7</v>
      </c>
      <c r="S4375" s="175">
        <v>138525.59</v>
      </c>
      <c r="T4375" s="178">
        <v>0</v>
      </c>
      <c r="U4375" s="96">
        <v>5</v>
      </c>
      <c r="V4375" s="38" t="s">
        <v>115</v>
      </c>
      <c r="W4375" s="38"/>
      <c r="X4375" s="137">
        <v>1816.7286250000002</v>
      </c>
      <c r="Y4375" s="138">
        <v>69306</v>
      </c>
      <c r="Z4375" s="179">
        <v>76.25</v>
      </c>
      <c r="AA4375" s="139">
        <v>2090</v>
      </c>
      <c r="AB4375" s="131"/>
      <c r="AC4375" s="38"/>
      <c r="AD4375" s="140">
        <v>138525.59</v>
      </c>
      <c r="AE4375" s="141">
        <v>136708.86137500001</v>
      </c>
      <c r="AF4375" s="141">
        <v>134892.13275000002</v>
      </c>
      <c r="AG4375" s="141">
        <v>133075.40412500003</v>
      </c>
      <c r="AH4375" s="141">
        <v>131258.67550000004</v>
      </c>
      <c r="AI4375" s="141">
        <v>129441.94687500004</v>
      </c>
      <c r="AJ4375" s="141">
        <v>127625.21825000003</v>
      </c>
      <c r="AK4375" s="141">
        <v>125808.48962500003</v>
      </c>
      <c r="AL4375" s="141">
        <v>123991.76100000003</v>
      </c>
      <c r="AM4375" s="141">
        <v>122175.03237500002</v>
      </c>
      <c r="AN4375" s="141">
        <v>120358.30375000002</v>
      </c>
      <c r="AO4375" s="141">
        <v>118541.57512500002</v>
      </c>
      <c r="AP4375" s="141">
        <v>116724.84650000001</v>
      </c>
      <c r="AQ4375" s="141">
        <v>114908.11787500001</v>
      </c>
      <c r="AR4375" s="141">
        <v>113091.38925000001</v>
      </c>
      <c r="AS4375" s="141">
        <v>111274.660625</v>
      </c>
      <c r="AT4375" s="141">
        <v>109457.932</v>
      </c>
      <c r="AU4375" s="141">
        <v>107641.203375</v>
      </c>
      <c r="AV4375" s="141">
        <v>105824.47474999999</v>
      </c>
      <c r="AW4375" s="141">
        <v>104007.74612499999</v>
      </c>
      <c r="AX4375" s="141">
        <v>102191.01749999999</v>
      </c>
      <c r="AY4375" s="141">
        <v>100374.28887499998</v>
      </c>
      <c r="AZ4375" s="141">
        <v>98557.56024999998</v>
      </c>
      <c r="BA4375" s="141">
        <v>96740.831624999977</v>
      </c>
      <c r="BB4375" s="141">
        <v>94924.102999999974</v>
      </c>
      <c r="BC4375" s="141">
        <v>93107.37437499997</v>
      </c>
      <c r="BD4375" s="141">
        <v>91290.645749999967</v>
      </c>
      <c r="BE4375" s="141">
        <v>89473.917124999964</v>
      </c>
      <c r="BF4375" s="141">
        <v>87657.18849999996</v>
      </c>
      <c r="BG4375" s="141">
        <v>85840.459874999957</v>
      </c>
      <c r="BH4375" s="141">
        <v>84023.731249999953</v>
      </c>
      <c r="BI4375" s="141">
        <v>82207.00262499995</v>
      </c>
      <c r="BJ4375" s="141">
        <v>80390.273999999947</v>
      </c>
      <c r="BK4375" s="141">
        <v>78573.545374999943</v>
      </c>
      <c r="BL4375" s="141">
        <v>76756.81674999994</v>
      </c>
      <c r="BM4375" s="141">
        <v>74940.088124999937</v>
      </c>
      <c r="BN4375" s="141">
        <v>73123.359499999933</v>
      </c>
      <c r="BO4375" s="141">
        <v>71306.63087499993</v>
      </c>
      <c r="BP4375" s="141">
        <v>69489.902249999926</v>
      </c>
    </row>
    <row r="4376" spans="4:68">
      <c r="D4376" s="174" t="s">
        <v>13272</v>
      </c>
      <c r="E4376" s="175">
        <v>55482.83</v>
      </c>
      <c r="F4376" s="174"/>
      <c r="G4376" s="174" t="s">
        <v>12189</v>
      </c>
      <c r="H4376" s="174" t="s">
        <v>172</v>
      </c>
      <c r="I4376" s="174" t="s">
        <v>13273</v>
      </c>
      <c r="J4376" s="174" t="s">
        <v>12960</v>
      </c>
      <c r="K4376" s="174"/>
      <c r="L4376" s="174" t="s">
        <v>172</v>
      </c>
      <c r="M4376" s="174" t="s">
        <v>12191</v>
      </c>
      <c r="N4376" s="176">
        <v>960</v>
      </c>
      <c r="O4376" s="174" t="s">
        <v>3407</v>
      </c>
      <c r="P4376" s="177">
        <v>38169</v>
      </c>
      <c r="Q4376" s="176">
        <v>108</v>
      </c>
      <c r="R4376" s="175">
        <v>6183.98</v>
      </c>
      <c r="S4376" s="175">
        <v>49298.85</v>
      </c>
      <c r="T4376" s="178">
        <v>0</v>
      </c>
      <c r="U4376" s="96">
        <v>16</v>
      </c>
      <c r="V4376" s="38" t="s">
        <v>126</v>
      </c>
      <c r="W4376" s="38"/>
      <c r="X4376" s="137">
        <v>693.53537500000004</v>
      </c>
      <c r="Y4376" s="138">
        <v>67389</v>
      </c>
      <c r="Z4376" s="179">
        <v>71</v>
      </c>
      <c r="AA4376" s="139">
        <v>2084</v>
      </c>
      <c r="AB4376" s="131"/>
      <c r="AC4376" s="38"/>
      <c r="AD4376" s="140">
        <v>49298.85</v>
      </c>
      <c r="AE4376" s="141">
        <v>48605.314624999999</v>
      </c>
      <c r="AF4376" s="141">
        <v>47911.77925</v>
      </c>
      <c r="AG4376" s="141">
        <v>47218.243875</v>
      </c>
      <c r="AH4376" s="141">
        <v>46524.708500000001</v>
      </c>
      <c r="AI4376" s="141">
        <v>45831.173125000001</v>
      </c>
      <c r="AJ4376" s="141">
        <v>45137.637750000002</v>
      </c>
      <c r="AK4376" s="141">
        <v>44444.102375000002</v>
      </c>
      <c r="AL4376" s="141">
        <v>43750.567000000003</v>
      </c>
      <c r="AM4376" s="141">
        <v>43057.031625000003</v>
      </c>
      <c r="AN4376" s="141">
        <v>42363.496250000004</v>
      </c>
      <c r="AO4376" s="141">
        <v>41669.960875000004</v>
      </c>
      <c r="AP4376" s="141">
        <v>40976.425500000005</v>
      </c>
      <c r="AQ4376" s="141">
        <v>40282.890125000005</v>
      </c>
      <c r="AR4376" s="141">
        <v>39589.354750000006</v>
      </c>
      <c r="AS4376" s="141">
        <v>38895.819375000006</v>
      </c>
      <c r="AT4376" s="141">
        <v>38202.284000000007</v>
      </c>
      <c r="AU4376" s="141">
        <v>37508.748625000007</v>
      </c>
      <c r="AV4376" s="141">
        <v>36815.213250000008</v>
      </c>
      <c r="AW4376" s="141">
        <v>36121.677875000008</v>
      </c>
      <c r="AX4376" s="141">
        <v>35428.142500000009</v>
      </c>
      <c r="AY4376" s="141">
        <v>34734.60712500001</v>
      </c>
      <c r="AZ4376" s="141">
        <v>34041.07175000001</v>
      </c>
      <c r="BA4376" s="141">
        <v>33347.536375000011</v>
      </c>
      <c r="BB4376" s="141">
        <v>32654.001000000011</v>
      </c>
      <c r="BC4376" s="141">
        <v>31960.465625000012</v>
      </c>
      <c r="BD4376" s="141">
        <v>31266.930250000012</v>
      </c>
      <c r="BE4376" s="141">
        <v>30573.394875000013</v>
      </c>
      <c r="BF4376" s="141">
        <v>29879.859500000013</v>
      </c>
      <c r="BG4376" s="141">
        <v>29186.324125000014</v>
      </c>
      <c r="BH4376" s="141">
        <v>28492.788750000014</v>
      </c>
      <c r="BI4376" s="141">
        <v>27799.253375000015</v>
      </c>
      <c r="BJ4376" s="141">
        <v>27105.718000000015</v>
      </c>
      <c r="BK4376" s="141">
        <v>26412.182625000016</v>
      </c>
      <c r="BL4376" s="141">
        <v>25718.647250000016</v>
      </c>
      <c r="BM4376" s="141">
        <v>25025.111875000017</v>
      </c>
      <c r="BN4376" s="141">
        <v>24331.576500000017</v>
      </c>
      <c r="BO4376" s="141">
        <v>23638.041125000018</v>
      </c>
      <c r="BP4376" s="141">
        <v>22944.505750000018</v>
      </c>
    </row>
    <row r="4377" spans="4:68">
      <c r="D4377" s="174" t="s">
        <v>13274</v>
      </c>
      <c r="E4377" s="175">
        <v>1894462.54</v>
      </c>
      <c r="F4377" s="174"/>
      <c r="G4377" s="174" t="s">
        <v>601</v>
      </c>
      <c r="H4377" s="174" t="s">
        <v>179</v>
      </c>
      <c r="I4377" s="174" t="s">
        <v>2883</v>
      </c>
      <c r="J4377" s="174" t="s">
        <v>13275</v>
      </c>
      <c r="K4377" s="174"/>
      <c r="L4377" s="174" t="s">
        <v>12826</v>
      </c>
      <c r="M4377" s="174" t="s">
        <v>148</v>
      </c>
      <c r="N4377" s="176">
        <v>600</v>
      </c>
      <c r="O4377" s="174" t="s">
        <v>3407</v>
      </c>
      <c r="P4377" s="177">
        <v>39691</v>
      </c>
      <c r="Q4377" s="176">
        <v>58</v>
      </c>
      <c r="R4377" s="175">
        <v>183131.37</v>
      </c>
      <c r="S4377" s="175">
        <v>1711331.17</v>
      </c>
      <c r="T4377" s="178">
        <v>0</v>
      </c>
      <c r="U4377" s="96">
        <v>12</v>
      </c>
      <c r="V4377" s="38" t="s">
        <v>122</v>
      </c>
      <c r="W4377" s="38"/>
      <c r="X4377" s="137">
        <v>37889.250800000002</v>
      </c>
      <c r="Y4377" s="138">
        <v>57953</v>
      </c>
      <c r="Z4377" s="179">
        <v>45.166666666666664</v>
      </c>
      <c r="AA4377" s="139">
        <v>2059</v>
      </c>
      <c r="AB4377" s="131"/>
      <c r="AC4377" s="38"/>
      <c r="AD4377" s="140">
        <v>1711331.17</v>
      </c>
      <c r="AE4377" s="141">
        <v>1673441.9191999999</v>
      </c>
      <c r="AF4377" s="141">
        <v>1635552.6683999998</v>
      </c>
      <c r="AG4377" s="141">
        <v>1597663.4175999998</v>
      </c>
      <c r="AH4377" s="141">
        <v>1559774.1667999998</v>
      </c>
      <c r="AI4377" s="141">
        <v>1521884.9159999997</v>
      </c>
      <c r="AJ4377" s="141">
        <v>1483995.6651999997</v>
      </c>
      <c r="AK4377" s="141">
        <v>1446106.4143999997</v>
      </c>
      <c r="AL4377" s="141">
        <v>1408217.1635999996</v>
      </c>
      <c r="AM4377" s="141">
        <v>1370327.9127999996</v>
      </c>
      <c r="AN4377" s="141">
        <v>1332438.6619999995</v>
      </c>
      <c r="AO4377" s="141">
        <v>1294549.4111999995</v>
      </c>
      <c r="AP4377" s="141">
        <v>1256660.1603999995</v>
      </c>
      <c r="AQ4377" s="141">
        <v>1218770.9095999994</v>
      </c>
      <c r="AR4377" s="141">
        <v>1180881.6587999994</v>
      </c>
      <c r="AS4377" s="141">
        <v>1142992.4079999994</v>
      </c>
      <c r="AT4377" s="141">
        <v>1105103.1571999993</v>
      </c>
      <c r="AU4377" s="141">
        <v>1067213.9063999993</v>
      </c>
      <c r="AV4377" s="141">
        <v>1029324.6555999992</v>
      </c>
      <c r="AW4377" s="141">
        <v>991435.4047999992</v>
      </c>
      <c r="AX4377" s="141">
        <v>953546.15399999917</v>
      </c>
      <c r="AY4377" s="141">
        <v>915656.90319999913</v>
      </c>
      <c r="AZ4377" s="141">
        <v>877767.65239999909</v>
      </c>
      <c r="BA4377" s="141">
        <v>839878.40159999905</v>
      </c>
      <c r="BB4377" s="141">
        <v>801989.15079999901</v>
      </c>
      <c r="BC4377" s="141">
        <v>764099.89999999898</v>
      </c>
      <c r="BD4377" s="141">
        <v>726210.64919999894</v>
      </c>
      <c r="BE4377" s="141">
        <v>688321.3983999989</v>
      </c>
      <c r="BF4377" s="141">
        <v>650432.14759999886</v>
      </c>
      <c r="BG4377" s="141">
        <v>612542.89679999882</v>
      </c>
      <c r="BH4377" s="141">
        <v>574653.64599999879</v>
      </c>
      <c r="BI4377" s="141">
        <v>536764.39519999875</v>
      </c>
      <c r="BJ4377" s="141">
        <v>498875.14439999877</v>
      </c>
      <c r="BK4377" s="141">
        <v>460985.89359999879</v>
      </c>
      <c r="BL4377" s="141">
        <v>423096.64279999881</v>
      </c>
      <c r="BM4377" s="141">
        <v>385207.39199999883</v>
      </c>
      <c r="BN4377" s="141">
        <v>347318.14119999885</v>
      </c>
      <c r="BO4377" s="141">
        <v>309428.89039999887</v>
      </c>
      <c r="BP4377" s="141">
        <v>271539.63959999889</v>
      </c>
    </row>
    <row r="4378" spans="4:68">
      <c r="D4378" s="174" t="s">
        <v>13276</v>
      </c>
      <c r="E4378" s="175">
        <v>1114172.43</v>
      </c>
      <c r="F4378" s="174"/>
      <c r="G4378" s="174" t="s">
        <v>12387</v>
      </c>
      <c r="H4378" s="174" t="s">
        <v>169</v>
      </c>
      <c r="I4378" s="174" t="s">
        <v>13277</v>
      </c>
      <c r="J4378" s="174" t="s">
        <v>13278</v>
      </c>
      <c r="K4378" s="174"/>
      <c r="L4378" s="174" t="s">
        <v>7279</v>
      </c>
      <c r="M4378" s="174" t="s">
        <v>5573</v>
      </c>
      <c r="N4378" s="176">
        <v>960</v>
      </c>
      <c r="O4378" s="174" t="s">
        <v>3407</v>
      </c>
      <c r="P4378" s="177">
        <v>39264</v>
      </c>
      <c r="Q4378" s="176">
        <v>72</v>
      </c>
      <c r="R4378" s="175">
        <v>82402.350000000006</v>
      </c>
      <c r="S4378" s="175">
        <v>1031770.08</v>
      </c>
      <c r="T4378" s="178">
        <v>0</v>
      </c>
      <c r="U4378" s="96">
        <v>6</v>
      </c>
      <c r="V4378" s="38" t="s">
        <v>116</v>
      </c>
      <c r="W4378" s="38"/>
      <c r="X4378" s="137">
        <v>13927.155374999998</v>
      </c>
      <c r="Y4378" s="138">
        <v>68484</v>
      </c>
      <c r="Z4378" s="179">
        <v>74</v>
      </c>
      <c r="AA4378" s="139">
        <v>2087</v>
      </c>
      <c r="AB4378" s="131"/>
      <c r="AC4378" s="38"/>
      <c r="AD4378" s="140">
        <v>1031770.08</v>
      </c>
      <c r="AE4378" s="141">
        <v>1017842.924625</v>
      </c>
      <c r="AF4378" s="141">
        <v>1003915.76925</v>
      </c>
      <c r="AG4378" s="141">
        <v>989988.61387500004</v>
      </c>
      <c r="AH4378" s="141">
        <v>976061.45850000007</v>
      </c>
      <c r="AI4378" s="141">
        <v>962134.30312500009</v>
      </c>
      <c r="AJ4378" s="141">
        <v>948207.14775000012</v>
      </c>
      <c r="AK4378" s="141">
        <v>934279.99237500015</v>
      </c>
      <c r="AL4378" s="141">
        <v>920352.83700000017</v>
      </c>
      <c r="AM4378" s="141">
        <v>906425.6816250002</v>
      </c>
      <c r="AN4378" s="141">
        <v>892498.52625000023</v>
      </c>
      <c r="AO4378" s="141">
        <v>878571.37087500026</v>
      </c>
      <c r="AP4378" s="141">
        <v>864644.21550000028</v>
      </c>
      <c r="AQ4378" s="141">
        <v>850717.06012500031</v>
      </c>
      <c r="AR4378" s="141">
        <v>836789.90475000034</v>
      </c>
      <c r="AS4378" s="141">
        <v>822862.74937500036</v>
      </c>
      <c r="AT4378" s="141">
        <v>808935.59400000039</v>
      </c>
      <c r="AU4378" s="141">
        <v>795008.43862500042</v>
      </c>
      <c r="AV4378" s="141">
        <v>781081.28325000044</v>
      </c>
      <c r="AW4378" s="141">
        <v>767154.12787500047</v>
      </c>
      <c r="AX4378" s="141">
        <v>753226.9725000005</v>
      </c>
      <c r="AY4378" s="141">
        <v>739299.81712500053</v>
      </c>
      <c r="AZ4378" s="141">
        <v>725372.66175000055</v>
      </c>
      <c r="BA4378" s="141">
        <v>711445.50637500058</v>
      </c>
      <c r="BB4378" s="141">
        <v>697518.35100000061</v>
      </c>
      <c r="BC4378" s="141">
        <v>683591.19562500063</v>
      </c>
      <c r="BD4378" s="141">
        <v>669664.04025000066</v>
      </c>
      <c r="BE4378" s="141">
        <v>655736.88487500069</v>
      </c>
      <c r="BF4378" s="141">
        <v>641809.72950000071</v>
      </c>
      <c r="BG4378" s="141">
        <v>627882.57412500074</v>
      </c>
      <c r="BH4378" s="141">
        <v>613955.41875000077</v>
      </c>
      <c r="BI4378" s="141">
        <v>600028.2633750008</v>
      </c>
      <c r="BJ4378" s="141">
        <v>586101.10800000082</v>
      </c>
      <c r="BK4378" s="141">
        <v>572173.95262500085</v>
      </c>
      <c r="BL4378" s="141">
        <v>558246.79725000088</v>
      </c>
      <c r="BM4378" s="141">
        <v>544319.6418750009</v>
      </c>
      <c r="BN4378" s="141">
        <v>530392.48650000093</v>
      </c>
      <c r="BO4378" s="141">
        <v>516465.33112500096</v>
      </c>
      <c r="BP4378" s="141">
        <v>502538.17575000098</v>
      </c>
    </row>
    <row r="4379" spans="4:68">
      <c r="D4379" s="174" t="s">
        <v>13279</v>
      </c>
      <c r="E4379" s="175">
        <v>1628623.83</v>
      </c>
      <c r="F4379" s="174"/>
      <c r="G4379" s="174" t="s">
        <v>3225</v>
      </c>
      <c r="H4379" s="174" t="s">
        <v>169</v>
      </c>
      <c r="I4379" s="174" t="s">
        <v>2885</v>
      </c>
      <c r="J4379" s="174" t="s">
        <v>13280</v>
      </c>
      <c r="K4379" s="174"/>
      <c r="L4379" s="174" t="s">
        <v>13008</v>
      </c>
      <c r="M4379" s="174" t="s">
        <v>13281</v>
      </c>
      <c r="N4379" s="176">
        <v>960</v>
      </c>
      <c r="O4379" s="174" t="s">
        <v>3407</v>
      </c>
      <c r="P4379" s="177">
        <v>40702</v>
      </c>
      <c r="Q4379" s="176">
        <v>25</v>
      </c>
      <c r="R4379" s="175">
        <v>40715.58</v>
      </c>
      <c r="S4379" s="175">
        <v>1587908.25</v>
      </c>
      <c r="T4379" s="178">
        <v>0</v>
      </c>
      <c r="U4379" s="96">
        <v>6</v>
      </c>
      <c r="V4379" s="38" t="s">
        <v>116</v>
      </c>
      <c r="W4379" s="38"/>
      <c r="X4379" s="137">
        <v>20357.797875</v>
      </c>
      <c r="Y4379" s="138">
        <v>69922</v>
      </c>
      <c r="Z4379" s="179">
        <v>77.916666666666671</v>
      </c>
      <c r="AA4379" s="139">
        <v>2091</v>
      </c>
      <c r="AB4379" s="131"/>
      <c r="AC4379" s="38"/>
      <c r="AD4379" s="140">
        <v>1587908.25</v>
      </c>
      <c r="AE4379" s="141">
        <v>1567550.4521250001</v>
      </c>
      <c r="AF4379" s="141">
        <v>1547192.6542500001</v>
      </c>
      <c r="AG4379" s="141">
        <v>1526834.8563750002</v>
      </c>
      <c r="AH4379" s="141">
        <v>1506477.0585000003</v>
      </c>
      <c r="AI4379" s="141">
        <v>1486119.2606250003</v>
      </c>
      <c r="AJ4379" s="141">
        <v>1465761.4627500004</v>
      </c>
      <c r="AK4379" s="141">
        <v>1445403.6648750005</v>
      </c>
      <c r="AL4379" s="141">
        <v>1425045.8670000006</v>
      </c>
      <c r="AM4379" s="141">
        <v>1404688.0691250006</v>
      </c>
      <c r="AN4379" s="141">
        <v>1384330.2712500007</v>
      </c>
      <c r="AO4379" s="141">
        <v>1363972.4733750008</v>
      </c>
      <c r="AP4379" s="141">
        <v>1343614.6755000008</v>
      </c>
      <c r="AQ4379" s="141">
        <v>1323256.8776250009</v>
      </c>
      <c r="AR4379" s="141">
        <v>1302899.079750001</v>
      </c>
      <c r="AS4379" s="141">
        <v>1282541.281875001</v>
      </c>
      <c r="AT4379" s="141">
        <v>1262183.4840000011</v>
      </c>
      <c r="AU4379" s="141">
        <v>1241825.6861250012</v>
      </c>
      <c r="AV4379" s="141">
        <v>1221467.8882500012</v>
      </c>
      <c r="AW4379" s="141">
        <v>1201110.0903750013</v>
      </c>
      <c r="AX4379" s="141">
        <v>1180752.2925000014</v>
      </c>
      <c r="AY4379" s="141">
        <v>1160394.4946250014</v>
      </c>
      <c r="AZ4379" s="141">
        <v>1140036.6967500015</v>
      </c>
      <c r="BA4379" s="141">
        <v>1119678.8988750016</v>
      </c>
      <c r="BB4379" s="141">
        <v>1099321.1010000017</v>
      </c>
      <c r="BC4379" s="141">
        <v>1078963.3031250017</v>
      </c>
      <c r="BD4379" s="141">
        <v>1058605.5052500018</v>
      </c>
      <c r="BE4379" s="141">
        <v>1038247.7073750017</v>
      </c>
      <c r="BF4379" s="141">
        <v>1017889.9095000017</v>
      </c>
      <c r="BG4379" s="141">
        <v>997532.11162500165</v>
      </c>
      <c r="BH4379" s="141">
        <v>977174.3137500016</v>
      </c>
      <c r="BI4379" s="141">
        <v>956816.51587500155</v>
      </c>
      <c r="BJ4379" s="141">
        <v>936458.71800000151</v>
      </c>
      <c r="BK4379" s="141">
        <v>916100.92012500146</v>
      </c>
      <c r="BL4379" s="141">
        <v>895743.12225000141</v>
      </c>
      <c r="BM4379" s="141">
        <v>875385.32437500136</v>
      </c>
      <c r="BN4379" s="141">
        <v>855027.52650000132</v>
      </c>
      <c r="BO4379" s="141">
        <v>834669.72862500127</v>
      </c>
      <c r="BP4379" s="141">
        <v>814311.93075000122</v>
      </c>
    </row>
    <row r="4380" spans="4:68">
      <c r="D4380" s="174" t="s">
        <v>13282</v>
      </c>
      <c r="E4380" s="175">
        <v>250971.1</v>
      </c>
      <c r="F4380" s="174" t="s">
        <v>3540</v>
      </c>
      <c r="G4380" s="174" t="s">
        <v>13283</v>
      </c>
      <c r="H4380" s="174" t="s">
        <v>191</v>
      </c>
      <c r="I4380" s="174" t="s">
        <v>13284</v>
      </c>
      <c r="J4380" s="174" t="s">
        <v>13285</v>
      </c>
      <c r="K4380" s="174"/>
      <c r="L4380" s="174" t="s">
        <v>4439</v>
      </c>
      <c r="M4380" s="174" t="s">
        <v>13286</v>
      </c>
      <c r="N4380" s="176">
        <v>960</v>
      </c>
      <c r="O4380" s="174" t="s">
        <v>3407</v>
      </c>
      <c r="P4380" s="177">
        <v>40360</v>
      </c>
      <c r="Q4380" s="176">
        <v>36</v>
      </c>
      <c r="R4380" s="175">
        <v>9149.9699999999993</v>
      </c>
      <c r="S4380" s="175">
        <v>241821.13</v>
      </c>
      <c r="T4380" s="178">
        <v>0</v>
      </c>
      <c r="U4380" s="96">
        <v>6</v>
      </c>
      <c r="V4380" s="38" t="s">
        <v>116</v>
      </c>
      <c r="W4380" s="38"/>
      <c r="X4380" s="137">
        <v>3137.1387500000001</v>
      </c>
      <c r="Y4380" s="138">
        <v>69580</v>
      </c>
      <c r="Z4380" s="179">
        <v>77</v>
      </c>
      <c r="AA4380" s="139">
        <v>2090</v>
      </c>
      <c r="AB4380" s="131"/>
      <c r="AC4380" s="38"/>
      <c r="AD4380" s="140">
        <v>241821.13</v>
      </c>
      <c r="AE4380" s="141">
        <v>238683.99124999999</v>
      </c>
      <c r="AF4380" s="141">
        <v>235546.85249999998</v>
      </c>
      <c r="AG4380" s="141">
        <v>232409.71374999997</v>
      </c>
      <c r="AH4380" s="141">
        <v>229272.57499999995</v>
      </c>
      <c r="AI4380" s="141">
        <v>226135.43624999994</v>
      </c>
      <c r="AJ4380" s="141">
        <v>222998.29749999993</v>
      </c>
      <c r="AK4380" s="141">
        <v>219861.15874999992</v>
      </c>
      <c r="AL4380" s="141">
        <v>216724.0199999999</v>
      </c>
      <c r="AM4380" s="141">
        <v>213586.88124999989</v>
      </c>
      <c r="AN4380" s="141">
        <v>210449.74249999988</v>
      </c>
      <c r="AO4380" s="141">
        <v>207312.60374999986</v>
      </c>
      <c r="AP4380" s="141">
        <v>204175.46499999985</v>
      </c>
      <c r="AQ4380" s="141">
        <v>201038.32624999984</v>
      </c>
      <c r="AR4380" s="141">
        <v>197901.18749999983</v>
      </c>
      <c r="AS4380" s="141">
        <v>194764.04874999981</v>
      </c>
      <c r="AT4380" s="141">
        <v>191626.9099999998</v>
      </c>
      <c r="AU4380" s="141">
        <v>188489.77124999979</v>
      </c>
      <c r="AV4380" s="141">
        <v>185352.63249999977</v>
      </c>
      <c r="AW4380" s="141">
        <v>182215.49374999976</v>
      </c>
      <c r="AX4380" s="141">
        <v>179078.35499999975</v>
      </c>
      <c r="AY4380" s="141">
        <v>175941.21624999974</v>
      </c>
      <c r="AZ4380" s="141">
        <v>172804.07749999972</v>
      </c>
      <c r="BA4380" s="141">
        <v>169666.93874999971</v>
      </c>
      <c r="BB4380" s="141">
        <v>166529.7999999997</v>
      </c>
      <c r="BC4380" s="141">
        <v>163392.66124999968</v>
      </c>
      <c r="BD4380" s="141">
        <v>160255.52249999967</v>
      </c>
      <c r="BE4380" s="141">
        <v>157118.38374999966</v>
      </c>
      <c r="BF4380" s="141">
        <v>153981.24499999965</v>
      </c>
      <c r="BG4380" s="141">
        <v>150844.10624999963</v>
      </c>
      <c r="BH4380" s="141">
        <v>147706.96749999962</v>
      </c>
      <c r="BI4380" s="141">
        <v>144569.82874999961</v>
      </c>
      <c r="BJ4380" s="141">
        <v>141432.68999999959</v>
      </c>
      <c r="BK4380" s="141">
        <v>138295.55124999958</v>
      </c>
      <c r="BL4380" s="141">
        <v>135158.41249999957</v>
      </c>
      <c r="BM4380" s="141">
        <v>132021.27374999956</v>
      </c>
      <c r="BN4380" s="141">
        <v>128884.13499999956</v>
      </c>
      <c r="BO4380" s="141">
        <v>125746.99624999956</v>
      </c>
      <c r="BP4380" s="141">
        <v>122609.85749999956</v>
      </c>
    </row>
    <row r="4381" spans="4:68">
      <c r="D4381" s="174" t="s">
        <v>13287</v>
      </c>
      <c r="E4381" s="175">
        <v>194624.19</v>
      </c>
      <c r="F4381" s="174" t="s">
        <v>3540</v>
      </c>
      <c r="G4381" s="174" t="s">
        <v>13283</v>
      </c>
      <c r="H4381" s="174" t="s">
        <v>177</v>
      </c>
      <c r="I4381" s="174" t="s">
        <v>13288</v>
      </c>
      <c r="J4381" s="174" t="s">
        <v>13289</v>
      </c>
      <c r="K4381" s="174"/>
      <c r="L4381" s="174" t="s">
        <v>13290</v>
      </c>
      <c r="M4381" s="174" t="s">
        <v>10797</v>
      </c>
      <c r="N4381" s="176">
        <v>960</v>
      </c>
      <c r="O4381" s="174" t="s">
        <v>3407</v>
      </c>
      <c r="P4381" s="177">
        <v>40360</v>
      </c>
      <c r="Q4381" s="176">
        <v>36</v>
      </c>
      <c r="R4381" s="175">
        <v>7095.66</v>
      </c>
      <c r="S4381" s="175">
        <v>187528.53</v>
      </c>
      <c r="T4381" s="178">
        <v>0</v>
      </c>
      <c r="U4381" s="96">
        <v>19</v>
      </c>
      <c r="V4381" s="38" t="s">
        <v>129</v>
      </c>
      <c r="W4381" s="38"/>
      <c r="X4381" s="137">
        <v>2432.8023750000002</v>
      </c>
      <c r="Y4381" s="138">
        <v>69580</v>
      </c>
      <c r="Z4381" s="179">
        <v>77</v>
      </c>
      <c r="AA4381" s="139">
        <v>2090</v>
      </c>
      <c r="AB4381" s="131"/>
      <c r="AC4381" s="38"/>
      <c r="AD4381" s="140">
        <v>187528.53</v>
      </c>
      <c r="AE4381" s="141">
        <v>185095.727625</v>
      </c>
      <c r="AF4381" s="141">
        <v>182662.92525</v>
      </c>
      <c r="AG4381" s="141">
        <v>180230.122875</v>
      </c>
      <c r="AH4381" s="141">
        <v>177797.3205</v>
      </c>
      <c r="AI4381" s="141">
        <v>175364.518125</v>
      </c>
      <c r="AJ4381" s="141">
        <v>172931.71575</v>
      </c>
      <c r="AK4381" s="141">
        <v>170498.913375</v>
      </c>
      <c r="AL4381" s="141">
        <v>168066.111</v>
      </c>
      <c r="AM4381" s="141">
        <v>165633.30862500001</v>
      </c>
      <c r="AN4381" s="141">
        <v>163200.50625000001</v>
      </c>
      <c r="AO4381" s="141">
        <v>160767.70387500001</v>
      </c>
      <c r="AP4381" s="141">
        <v>158334.90150000001</v>
      </c>
      <c r="AQ4381" s="141">
        <v>155902.09912500001</v>
      </c>
      <c r="AR4381" s="141">
        <v>153469.29675000001</v>
      </c>
      <c r="AS4381" s="141">
        <v>151036.49437500001</v>
      </c>
      <c r="AT4381" s="141">
        <v>148603.69200000001</v>
      </c>
      <c r="AU4381" s="141">
        <v>146170.88962500001</v>
      </c>
      <c r="AV4381" s="141">
        <v>143738.08725000001</v>
      </c>
      <c r="AW4381" s="141">
        <v>141305.28487500001</v>
      </c>
      <c r="AX4381" s="141">
        <v>138872.48250000001</v>
      </c>
      <c r="AY4381" s="141">
        <v>136439.68012500001</v>
      </c>
      <c r="AZ4381" s="141">
        <v>134006.87775000001</v>
      </c>
      <c r="BA4381" s="141">
        <v>131574.07537500001</v>
      </c>
      <c r="BB4381" s="141">
        <v>129141.27300000002</v>
      </c>
      <c r="BC4381" s="141">
        <v>126708.47062500002</v>
      </c>
      <c r="BD4381" s="141">
        <v>124275.66825000002</v>
      </c>
      <c r="BE4381" s="141">
        <v>121842.86587500002</v>
      </c>
      <c r="BF4381" s="141">
        <v>119410.06350000002</v>
      </c>
      <c r="BG4381" s="141">
        <v>116977.26112500002</v>
      </c>
      <c r="BH4381" s="141">
        <v>114544.45875000002</v>
      </c>
      <c r="BI4381" s="141">
        <v>112111.65637500002</v>
      </c>
      <c r="BJ4381" s="141">
        <v>109678.85400000002</v>
      </c>
      <c r="BK4381" s="141">
        <v>107246.05162500002</v>
      </c>
      <c r="BL4381" s="141">
        <v>104813.24925000002</v>
      </c>
      <c r="BM4381" s="141">
        <v>102380.44687500002</v>
      </c>
      <c r="BN4381" s="141">
        <v>99947.644500000024</v>
      </c>
      <c r="BO4381" s="141">
        <v>97514.842125000025</v>
      </c>
      <c r="BP4381" s="141">
        <v>95082.039750000025</v>
      </c>
    </row>
    <row r="4382" spans="4:68">
      <c r="D4382" s="174" t="s">
        <v>13291</v>
      </c>
      <c r="E4382" s="175">
        <v>611443.77</v>
      </c>
      <c r="F4382" s="174" t="s">
        <v>3540</v>
      </c>
      <c r="G4382" s="174" t="s">
        <v>1711</v>
      </c>
      <c r="H4382" s="174" t="s">
        <v>183</v>
      </c>
      <c r="I4382" s="174" t="s">
        <v>13292</v>
      </c>
      <c r="J4382" s="174" t="s">
        <v>13293</v>
      </c>
      <c r="K4382" s="174"/>
      <c r="L4382" s="174" t="s">
        <v>13294</v>
      </c>
      <c r="M4382" s="174" t="s">
        <v>13065</v>
      </c>
      <c r="N4382" s="176">
        <v>60</v>
      </c>
      <c r="O4382" s="174" t="s">
        <v>3407</v>
      </c>
      <c r="P4382" s="177">
        <v>39814</v>
      </c>
      <c r="Q4382" s="176">
        <v>54</v>
      </c>
      <c r="R4382" s="175">
        <v>540108.64</v>
      </c>
      <c r="S4382" s="175">
        <v>71335.13</v>
      </c>
      <c r="T4382" s="178">
        <v>0</v>
      </c>
      <c r="U4382" s="96">
        <v>19</v>
      </c>
      <c r="V4382" s="38" t="s">
        <v>129</v>
      </c>
      <c r="W4382" s="38"/>
      <c r="X4382" s="137">
        <v>122288.75399999999</v>
      </c>
      <c r="Y4382" s="138">
        <v>41640</v>
      </c>
      <c r="Z4382" s="179">
        <v>0.5</v>
      </c>
      <c r="AA4382" s="139">
        <v>2014</v>
      </c>
      <c r="AB4382" s="131"/>
      <c r="AC4382" s="38"/>
      <c r="AD4382" s="140">
        <v>71335.13</v>
      </c>
      <c r="AE4382" s="141">
        <v>0</v>
      </c>
      <c r="AF4382" s="141">
        <v>0</v>
      </c>
      <c r="AG4382" s="141">
        <v>0</v>
      </c>
      <c r="AH4382" s="141">
        <v>0</v>
      </c>
      <c r="AI4382" s="141">
        <v>0</v>
      </c>
      <c r="AJ4382" s="141">
        <v>0</v>
      </c>
      <c r="AK4382" s="141">
        <v>0</v>
      </c>
      <c r="AL4382" s="141">
        <v>0</v>
      </c>
      <c r="AM4382" s="141">
        <v>0</v>
      </c>
      <c r="AN4382" s="141">
        <v>0</v>
      </c>
      <c r="AO4382" s="141">
        <v>0</v>
      </c>
      <c r="AP4382" s="141">
        <v>0</v>
      </c>
      <c r="AQ4382" s="141">
        <v>0</v>
      </c>
      <c r="AR4382" s="141">
        <v>0</v>
      </c>
      <c r="AS4382" s="141">
        <v>0</v>
      </c>
      <c r="AT4382" s="141">
        <v>0</v>
      </c>
      <c r="AU4382" s="141">
        <v>0</v>
      </c>
      <c r="AV4382" s="141">
        <v>0</v>
      </c>
      <c r="AW4382" s="141">
        <v>0</v>
      </c>
      <c r="AX4382" s="141">
        <v>0</v>
      </c>
      <c r="AY4382" s="141">
        <v>0</v>
      </c>
      <c r="AZ4382" s="141">
        <v>0</v>
      </c>
      <c r="BA4382" s="141">
        <v>0</v>
      </c>
      <c r="BB4382" s="141">
        <v>0</v>
      </c>
      <c r="BC4382" s="141">
        <v>0</v>
      </c>
      <c r="BD4382" s="141">
        <v>0</v>
      </c>
      <c r="BE4382" s="141">
        <v>0</v>
      </c>
      <c r="BF4382" s="141">
        <v>0</v>
      </c>
      <c r="BG4382" s="141">
        <v>0</v>
      </c>
      <c r="BH4382" s="141">
        <v>0</v>
      </c>
      <c r="BI4382" s="141">
        <v>0</v>
      </c>
      <c r="BJ4382" s="141">
        <v>0</v>
      </c>
      <c r="BK4382" s="141">
        <v>0</v>
      </c>
      <c r="BL4382" s="141">
        <v>0</v>
      </c>
      <c r="BM4382" s="141">
        <v>0</v>
      </c>
      <c r="BN4382" s="141">
        <v>0</v>
      </c>
      <c r="BO4382" s="141">
        <v>0</v>
      </c>
      <c r="BP4382" s="141">
        <v>0</v>
      </c>
    </row>
    <row r="4383" spans="4:68">
      <c r="D4383" s="174" t="s">
        <v>13295</v>
      </c>
      <c r="E4383" s="175">
        <v>768785.47</v>
      </c>
      <c r="F4383" s="174" t="s">
        <v>3540</v>
      </c>
      <c r="G4383" s="174" t="s">
        <v>12408</v>
      </c>
      <c r="H4383" s="174" t="s">
        <v>191</v>
      </c>
      <c r="I4383" s="174" t="s">
        <v>13296</v>
      </c>
      <c r="J4383" s="174" t="s">
        <v>13297</v>
      </c>
      <c r="K4383" s="174"/>
      <c r="L4383" s="174" t="s">
        <v>4439</v>
      </c>
      <c r="M4383" s="174" t="s">
        <v>12410</v>
      </c>
      <c r="N4383" s="176">
        <v>960</v>
      </c>
      <c r="O4383" s="174" t="s">
        <v>3407</v>
      </c>
      <c r="P4383" s="177">
        <v>39264</v>
      </c>
      <c r="Q4383" s="176">
        <v>72</v>
      </c>
      <c r="R4383" s="175">
        <v>56858.05</v>
      </c>
      <c r="S4383" s="175">
        <v>711927.42</v>
      </c>
      <c r="T4383" s="178">
        <v>0</v>
      </c>
      <c r="U4383" s="96">
        <v>6</v>
      </c>
      <c r="V4383" s="38" t="s">
        <v>116</v>
      </c>
      <c r="W4383" s="38"/>
      <c r="X4383" s="137">
        <v>9609.8183750000007</v>
      </c>
      <c r="Y4383" s="138">
        <v>68484</v>
      </c>
      <c r="Z4383" s="179">
        <v>74</v>
      </c>
      <c r="AA4383" s="139">
        <v>2087</v>
      </c>
      <c r="AB4383" s="131"/>
      <c r="AC4383" s="38"/>
      <c r="AD4383" s="140">
        <v>711927.42</v>
      </c>
      <c r="AE4383" s="141">
        <v>702317.60162500001</v>
      </c>
      <c r="AF4383" s="141">
        <v>692707.78324999998</v>
      </c>
      <c r="AG4383" s="141">
        <v>683097.96487499995</v>
      </c>
      <c r="AH4383" s="141">
        <v>673488.14649999992</v>
      </c>
      <c r="AI4383" s="141">
        <v>663878.32812499988</v>
      </c>
      <c r="AJ4383" s="141">
        <v>654268.50974999985</v>
      </c>
      <c r="AK4383" s="141">
        <v>644658.69137499982</v>
      </c>
      <c r="AL4383" s="141">
        <v>635048.87299999979</v>
      </c>
      <c r="AM4383" s="141">
        <v>625439.05462499976</v>
      </c>
      <c r="AN4383" s="141">
        <v>615829.23624999973</v>
      </c>
      <c r="AO4383" s="141">
        <v>606219.41787499969</v>
      </c>
      <c r="AP4383" s="141">
        <v>596609.59949999966</v>
      </c>
      <c r="AQ4383" s="141">
        <v>586999.78112499963</v>
      </c>
      <c r="AR4383" s="141">
        <v>577389.9627499996</v>
      </c>
      <c r="AS4383" s="141">
        <v>567780.14437499957</v>
      </c>
      <c r="AT4383" s="141">
        <v>558170.32599999954</v>
      </c>
      <c r="AU4383" s="141">
        <v>548560.5076249995</v>
      </c>
      <c r="AV4383" s="141">
        <v>538950.68924999947</v>
      </c>
      <c r="AW4383" s="141">
        <v>529340.87087499944</v>
      </c>
      <c r="AX4383" s="141">
        <v>519731.05249999947</v>
      </c>
      <c r="AY4383" s="141">
        <v>510121.23412499949</v>
      </c>
      <c r="AZ4383" s="141">
        <v>500511.41574999952</v>
      </c>
      <c r="BA4383" s="141">
        <v>490901.59737499955</v>
      </c>
      <c r="BB4383" s="141">
        <v>481291.77899999957</v>
      </c>
      <c r="BC4383" s="141">
        <v>471681.9606249996</v>
      </c>
      <c r="BD4383" s="141">
        <v>462072.14224999963</v>
      </c>
      <c r="BE4383" s="141">
        <v>452462.32387499965</v>
      </c>
      <c r="BF4383" s="141">
        <v>442852.50549999968</v>
      </c>
      <c r="BG4383" s="141">
        <v>433242.68712499971</v>
      </c>
      <c r="BH4383" s="141">
        <v>423632.86874999973</v>
      </c>
      <c r="BI4383" s="141">
        <v>414023.05037499976</v>
      </c>
      <c r="BJ4383" s="141">
        <v>404413.23199999979</v>
      </c>
      <c r="BK4383" s="141">
        <v>394803.41362499981</v>
      </c>
      <c r="BL4383" s="141">
        <v>385193.59524999984</v>
      </c>
      <c r="BM4383" s="141">
        <v>375583.77687499986</v>
      </c>
      <c r="BN4383" s="141">
        <v>365973.95849999989</v>
      </c>
      <c r="BO4383" s="141">
        <v>356364.14012499992</v>
      </c>
      <c r="BP4383" s="141">
        <v>346754.32174999994</v>
      </c>
    </row>
    <row r="4384" spans="4:68">
      <c r="D4384" s="174" t="s">
        <v>13298</v>
      </c>
      <c r="E4384" s="175">
        <v>2081308.64</v>
      </c>
      <c r="F4384" s="174"/>
      <c r="G4384" s="174" t="s">
        <v>12220</v>
      </c>
      <c r="H4384" s="174" t="s">
        <v>177</v>
      </c>
      <c r="I4384" s="174" t="s">
        <v>13299</v>
      </c>
      <c r="J4384" s="174" t="s">
        <v>13300</v>
      </c>
      <c r="K4384" s="174"/>
      <c r="L4384" s="174" t="s">
        <v>6062</v>
      </c>
      <c r="M4384" s="174" t="s">
        <v>12222</v>
      </c>
      <c r="N4384" s="176">
        <v>960</v>
      </c>
      <c r="O4384" s="174" t="s">
        <v>3407</v>
      </c>
      <c r="P4384" s="177">
        <v>37622</v>
      </c>
      <c r="Q4384" s="176">
        <v>126</v>
      </c>
      <c r="R4384" s="175">
        <v>269339.87</v>
      </c>
      <c r="S4384" s="175">
        <v>1811968.77</v>
      </c>
      <c r="T4384" s="178">
        <v>0</v>
      </c>
      <c r="U4384" s="96">
        <v>16</v>
      </c>
      <c r="V4384" s="38" t="s">
        <v>126</v>
      </c>
      <c r="W4384" s="38"/>
      <c r="X4384" s="137">
        <v>26016.357999999997</v>
      </c>
      <c r="Y4384" s="138">
        <v>66842</v>
      </c>
      <c r="Z4384" s="179">
        <v>69.5</v>
      </c>
      <c r="AA4384" s="139">
        <v>2083</v>
      </c>
      <c r="AB4384" s="131"/>
      <c r="AC4384" s="38"/>
      <c r="AD4384" s="140">
        <v>1811968.77</v>
      </c>
      <c r="AE4384" s="141">
        <v>1785952.412</v>
      </c>
      <c r="AF4384" s="141">
        <v>1759936.054</v>
      </c>
      <c r="AG4384" s="141">
        <v>1733919.696</v>
      </c>
      <c r="AH4384" s="141">
        <v>1707903.338</v>
      </c>
      <c r="AI4384" s="141">
        <v>1681886.98</v>
      </c>
      <c r="AJ4384" s="141">
        <v>1655870.622</v>
      </c>
      <c r="AK4384" s="141">
        <v>1629854.264</v>
      </c>
      <c r="AL4384" s="141">
        <v>1603837.906</v>
      </c>
      <c r="AM4384" s="141">
        <v>1577821.548</v>
      </c>
      <c r="AN4384" s="141">
        <v>1551805.19</v>
      </c>
      <c r="AO4384" s="141">
        <v>1525788.8319999999</v>
      </c>
      <c r="AP4384" s="141">
        <v>1499772.4739999999</v>
      </c>
      <c r="AQ4384" s="141">
        <v>1473756.1159999999</v>
      </c>
      <c r="AR4384" s="141">
        <v>1447739.7579999999</v>
      </c>
      <c r="AS4384" s="141">
        <v>1421723.4</v>
      </c>
      <c r="AT4384" s="141">
        <v>1395707.0419999999</v>
      </c>
      <c r="AU4384" s="141">
        <v>1369690.6839999999</v>
      </c>
      <c r="AV4384" s="141">
        <v>1343674.3259999999</v>
      </c>
      <c r="AW4384" s="141">
        <v>1317657.9679999999</v>
      </c>
      <c r="AX4384" s="141">
        <v>1291641.6099999999</v>
      </c>
      <c r="AY4384" s="141">
        <v>1265625.2519999999</v>
      </c>
      <c r="AZ4384" s="141">
        <v>1239608.8939999999</v>
      </c>
      <c r="BA4384" s="141">
        <v>1213592.5359999998</v>
      </c>
      <c r="BB4384" s="141">
        <v>1187576.1779999998</v>
      </c>
      <c r="BC4384" s="141">
        <v>1161559.8199999998</v>
      </c>
      <c r="BD4384" s="141">
        <v>1135543.4619999998</v>
      </c>
      <c r="BE4384" s="141">
        <v>1109527.1039999998</v>
      </c>
      <c r="BF4384" s="141">
        <v>1083510.7459999998</v>
      </c>
      <c r="BG4384" s="141">
        <v>1057494.3879999998</v>
      </c>
      <c r="BH4384" s="141">
        <v>1031478.0299999998</v>
      </c>
      <c r="BI4384" s="141">
        <v>1005461.6719999998</v>
      </c>
      <c r="BJ4384" s="141">
        <v>979445.31399999978</v>
      </c>
      <c r="BK4384" s="141">
        <v>953428.95599999977</v>
      </c>
      <c r="BL4384" s="141">
        <v>927412.59799999977</v>
      </c>
      <c r="BM4384" s="141">
        <v>901396.23999999976</v>
      </c>
      <c r="BN4384" s="141">
        <v>875379.88199999975</v>
      </c>
      <c r="BO4384" s="141">
        <v>849363.52399999974</v>
      </c>
      <c r="BP4384" s="141">
        <v>823347.16599999974</v>
      </c>
    </row>
    <row r="4385" spans="4:68">
      <c r="D4385" s="174" t="s">
        <v>13301</v>
      </c>
      <c r="E4385" s="175">
        <v>266441.14</v>
      </c>
      <c r="F4385" s="174"/>
      <c r="G4385" s="174" t="s">
        <v>1200</v>
      </c>
      <c r="H4385" s="174" t="s">
        <v>3416</v>
      </c>
      <c r="I4385" s="174" t="s">
        <v>13302</v>
      </c>
      <c r="J4385" s="174" t="s">
        <v>13303</v>
      </c>
      <c r="K4385" s="174"/>
      <c r="L4385" s="174" t="s">
        <v>10956</v>
      </c>
      <c r="M4385" s="174" t="s">
        <v>13304</v>
      </c>
      <c r="N4385" s="176">
        <v>600</v>
      </c>
      <c r="O4385" s="174" t="s">
        <v>3407</v>
      </c>
      <c r="P4385" s="177">
        <v>37200</v>
      </c>
      <c r="Q4385" s="176">
        <v>140</v>
      </c>
      <c r="R4385" s="175">
        <v>61725.49</v>
      </c>
      <c r="S4385" s="175">
        <v>204715.65</v>
      </c>
      <c r="T4385" s="178">
        <v>0</v>
      </c>
      <c r="U4385" s="96">
        <v>19</v>
      </c>
      <c r="V4385" s="38" t="s">
        <v>129</v>
      </c>
      <c r="W4385" s="38"/>
      <c r="X4385" s="137">
        <v>5328.8227999999999</v>
      </c>
      <c r="Y4385" s="138">
        <v>55462</v>
      </c>
      <c r="Z4385" s="179">
        <v>38.333333333333336</v>
      </c>
      <c r="AA4385" s="139">
        <v>2052</v>
      </c>
      <c r="AB4385" s="131"/>
      <c r="AC4385" s="38"/>
      <c r="AD4385" s="140">
        <v>204715.65</v>
      </c>
      <c r="AE4385" s="141">
        <v>199386.8272</v>
      </c>
      <c r="AF4385" s="141">
        <v>194058.00440000001</v>
      </c>
      <c r="AG4385" s="141">
        <v>188729.18160000001</v>
      </c>
      <c r="AH4385" s="141">
        <v>183400.35880000002</v>
      </c>
      <c r="AI4385" s="141">
        <v>178071.53600000002</v>
      </c>
      <c r="AJ4385" s="141">
        <v>172742.71320000003</v>
      </c>
      <c r="AK4385" s="141">
        <v>167413.89040000003</v>
      </c>
      <c r="AL4385" s="141">
        <v>162085.06760000004</v>
      </c>
      <c r="AM4385" s="141">
        <v>156756.24480000004</v>
      </c>
      <c r="AN4385" s="141">
        <v>151427.42200000005</v>
      </c>
      <c r="AO4385" s="141">
        <v>146098.59920000006</v>
      </c>
      <c r="AP4385" s="141">
        <v>140769.77640000006</v>
      </c>
      <c r="AQ4385" s="141">
        <v>135440.95360000007</v>
      </c>
      <c r="AR4385" s="141">
        <v>130112.13080000007</v>
      </c>
      <c r="AS4385" s="141">
        <v>124783.30800000008</v>
      </c>
      <c r="AT4385" s="141">
        <v>119454.48520000008</v>
      </c>
      <c r="AU4385" s="141">
        <v>114125.66240000009</v>
      </c>
      <c r="AV4385" s="141">
        <v>108796.83960000009</v>
      </c>
      <c r="AW4385" s="141">
        <v>103468.0168000001</v>
      </c>
      <c r="AX4385" s="141">
        <v>98139.194000000105</v>
      </c>
      <c r="AY4385" s="141">
        <v>92810.371200000111</v>
      </c>
      <c r="AZ4385" s="141">
        <v>87481.548400000116</v>
      </c>
      <c r="BA4385" s="141">
        <v>82152.725600000122</v>
      </c>
      <c r="BB4385" s="141">
        <v>76823.902800000127</v>
      </c>
      <c r="BC4385" s="141">
        <v>71495.080000000133</v>
      </c>
      <c r="BD4385" s="141">
        <v>66166.257200000138</v>
      </c>
      <c r="BE4385" s="141">
        <v>60837.434400000137</v>
      </c>
      <c r="BF4385" s="141">
        <v>55508.611600000135</v>
      </c>
      <c r="BG4385" s="141">
        <v>50179.788800000133</v>
      </c>
      <c r="BH4385" s="141">
        <v>44850.966000000131</v>
      </c>
      <c r="BI4385" s="141">
        <v>39522.14320000013</v>
      </c>
      <c r="BJ4385" s="141">
        <v>34193.320400000128</v>
      </c>
      <c r="BK4385" s="141">
        <v>28864.497600000126</v>
      </c>
      <c r="BL4385" s="141">
        <v>23535.674800000124</v>
      </c>
      <c r="BM4385" s="141">
        <v>18206.852000000123</v>
      </c>
      <c r="BN4385" s="141">
        <v>12878.029200000123</v>
      </c>
      <c r="BO4385" s="141">
        <v>7549.2064000001228</v>
      </c>
      <c r="BP4385" s="141">
        <v>2220.3836000001229</v>
      </c>
    </row>
    <row r="4386" spans="4:68">
      <c r="D4386" s="174" t="s">
        <v>13305</v>
      </c>
      <c r="E4386" s="175">
        <v>270698.13</v>
      </c>
      <c r="F4386" s="174"/>
      <c r="G4386" s="174" t="s">
        <v>12189</v>
      </c>
      <c r="H4386" s="174" t="s">
        <v>172</v>
      </c>
      <c r="I4386" s="174" t="s">
        <v>13306</v>
      </c>
      <c r="J4386" s="174" t="s">
        <v>12960</v>
      </c>
      <c r="K4386" s="174"/>
      <c r="L4386" s="174" t="s">
        <v>172</v>
      </c>
      <c r="M4386" s="174" t="s">
        <v>12191</v>
      </c>
      <c r="N4386" s="176">
        <v>960</v>
      </c>
      <c r="O4386" s="174" t="s">
        <v>3407</v>
      </c>
      <c r="P4386" s="177">
        <v>38169</v>
      </c>
      <c r="Q4386" s="176">
        <v>108</v>
      </c>
      <c r="R4386" s="175">
        <v>30171.5</v>
      </c>
      <c r="S4386" s="175">
        <v>240526.63</v>
      </c>
      <c r="T4386" s="178">
        <v>0</v>
      </c>
      <c r="U4386" s="96">
        <v>16</v>
      </c>
      <c r="V4386" s="38" t="s">
        <v>126</v>
      </c>
      <c r="W4386" s="38"/>
      <c r="X4386" s="137">
        <v>3383.7266250000002</v>
      </c>
      <c r="Y4386" s="138">
        <v>67389</v>
      </c>
      <c r="Z4386" s="179">
        <v>71</v>
      </c>
      <c r="AA4386" s="139">
        <v>2084</v>
      </c>
      <c r="AB4386" s="131"/>
      <c r="AC4386" s="38"/>
      <c r="AD4386" s="140">
        <v>240526.63</v>
      </c>
      <c r="AE4386" s="141">
        <v>237142.90337499999</v>
      </c>
      <c r="AF4386" s="141">
        <v>233759.17674999998</v>
      </c>
      <c r="AG4386" s="141">
        <v>230375.45012499997</v>
      </c>
      <c r="AH4386" s="141">
        <v>226991.72349999996</v>
      </c>
      <c r="AI4386" s="141">
        <v>223607.99687499995</v>
      </c>
      <c r="AJ4386" s="141">
        <v>220224.27024999994</v>
      </c>
      <c r="AK4386" s="141">
        <v>216840.54362499993</v>
      </c>
      <c r="AL4386" s="141">
        <v>213456.81699999992</v>
      </c>
      <c r="AM4386" s="141">
        <v>210073.09037499991</v>
      </c>
      <c r="AN4386" s="141">
        <v>206689.3637499999</v>
      </c>
      <c r="AO4386" s="141">
        <v>203305.63712499989</v>
      </c>
      <c r="AP4386" s="141">
        <v>199921.91049999988</v>
      </c>
      <c r="AQ4386" s="141">
        <v>196538.18387499987</v>
      </c>
      <c r="AR4386" s="141">
        <v>193154.45724999986</v>
      </c>
      <c r="AS4386" s="141">
        <v>189770.73062499985</v>
      </c>
      <c r="AT4386" s="141">
        <v>186387.00399999984</v>
      </c>
      <c r="AU4386" s="141">
        <v>183003.27737499983</v>
      </c>
      <c r="AV4386" s="141">
        <v>179619.55074999982</v>
      </c>
      <c r="AW4386" s="141">
        <v>176235.82412499981</v>
      </c>
      <c r="AX4386" s="141">
        <v>172852.0974999998</v>
      </c>
      <c r="AY4386" s="141">
        <v>169468.37087499979</v>
      </c>
      <c r="AZ4386" s="141">
        <v>166084.64424999978</v>
      </c>
      <c r="BA4386" s="141">
        <v>162700.91762499977</v>
      </c>
      <c r="BB4386" s="141">
        <v>159317.19099999976</v>
      </c>
      <c r="BC4386" s="141">
        <v>155933.46437499975</v>
      </c>
      <c r="BD4386" s="141">
        <v>152549.73774999974</v>
      </c>
      <c r="BE4386" s="141">
        <v>149166.01112499973</v>
      </c>
      <c r="BF4386" s="141">
        <v>145782.28449999972</v>
      </c>
      <c r="BG4386" s="141">
        <v>142398.55787499971</v>
      </c>
      <c r="BH4386" s="141">
        <v>139014.8312499997</v>
      </c>
      <c r="BI4386" s="141">
        <v>135631.10462499969</v>
      </c>
      <c r="BJ4386" s="141">
        <v>132247.37799999968</v>
      </c>
      <c r="BK4386" s="141">
        <v>128863.65137499968</v>
      </c>
      <c r="BL4386" s="141">
        <v>125479.92474999969</v>
      </c>
      <c r="BM4386" s="141">
        <v>122096.19812499969</v>
      </c>
      <c r="BN4386" s="141">
        <v>118712.47149999969</v>
      </c>
      <c r="BO4386" s="141">
        <v>115328.7448749997</v>
      </c>
      <c r="BP4386" s="141">
        <v>111945.0182499997</v>
      </c>
    </row>
    <row r="4387" spans="4:68">
      <c r="D4387" s="174" t="s">
        <v>13307</v>
      </c>
      <c r="E4387" s="175">
        <v>62639.67</v>
      </c>
      <c r="F4387" s="174"/>
      <c r="G4387" s="174" t="s">
        <v>12189</v>
      </c>
      <c r="H4387" s="174" t="s">
        <v>172</v>
      </c>
      <c r="I4387" s="174" t="s">
        <v>13308</v>
      </c>
      <c r="J4387" s="174" t="s">
        <v>12960</v>
      </c>
      <c r="K4387" s="174"/>
      <c r="L4387" s="174" t="s">
        <v>172</v>
      </c>
      <c r="M4387" s="174" t="s">
        <v>12191</v>
      </c>
      <c r="N4387" s="176">
        <v>960</v>
      </c>
      <c r="O4387" s="174" t="s">
        <v>3407</v>
      </c>
      <c r="P4387" s="177">
        <v>38169</v>
      </c>
      <c r="Q4387" s="176">
        <v>108</v>
      </c>
      <c r="R4387" s="175">
        <v>6981.66</v>
      </c>
      <c r="S4387" s="175">
        <v>55658.01</v>
      </c>
      <c r="T4387" s="178">
        <v>0</v>
      </c>
      <c r="U4387" s="96">
        <v>16</v>
      </c>
      <c r="V4387" s="38" t="s">
        <v>126</v>
      </c>
      <c r="W4387" s="38"/>
      <c r="X4387" s="137">
        <v>782.99587500000007</v>
      </c>
      <c r="Y4387" s="138">
        <v>67389</v>
      </c>
      <c r="Z4387" s="179">
        <v>71</v>
      </c>
      <c r="AA4387" s="139">
        <v>2084</v>
      </c>
      <c r="AB4387" s="131"/>
      <c r="AC4387" s="38"/>
      <c r="AD4387" s="140">
        <v>55658.01</v>
      </c>
      <c r="AE4387" s="141">
        <v>54875.014125000002</v>
      </c>
      <c r="AF4387" s="141">
        <v>54092.018250000001</v>
      </c>
      <c r="AG4387" s="141">
        <v>53309.022375</v>
      </c>
      <c r="AH4387" s="141">
        <v>52526.0265</v>
      </c>
      <c r="AI4387" s="141">
        <v>51743.030624999999</v>
      </c>
      <c r="AJ4387" s="141">
        <v>50960.034749999999</v>
      </c>
      <c r="AK4387" s="141">
        <v>50177.038874999998</v>
      </c>
      <c r="AL4387" s="141">
        <v>49394.042999999998</v>
      </c>
      <c r="AM4387" s="141">
        <v>48611.047124999997</v>
      </c>
      <c r="AN4387" s="141">
        <v>47828.051249999997</v>
      </c>
      <c r="AO4387" s="141">
        <v>47045.055374999996</v>
      </c>
      <c r="AP4387" s="141">
        <v>46262.059499999996</v>
      </c>
      <c r="AQ4387" s="141">
        <v>45479.063624999995</v>
      </c>
      <c r="AR4387" s="141">
        <v>44696.067749999995</v>
      </c>
      <c r="AS4387" s="141">
        <v>43913.071874999994</v>
      </c>
      <c r="AT4387" s="141">
        <v>43130.075999999994</v>
      </c>
      <c r="AU4387" s="141">
        <v>42347.080124999993</v>
      </c>
      <c r="AV4387" s="141">
        <v>41564.084249999993</v>
      </c>
      <c r="AW4387" s="141">
        <v>40781.088374999992</v>
      </c>
      <c r="AX4387" s="141">
        <v>39998.092499999992</v>
      </c>
      <c r="AY4387" s="141">
        <v>39215.096624999991</v>
      </c>
      <c r="AZ4387" s="141">
        <v>38432.100749999991</v>
      </c>
      <c r="BA4387" s="141">
        <v>37649.10487499999</v>
      </c>
      <c r="BB4387" s="141">
        <v>36866.108999999989</v>
      </c>
      <c r="BC4387" s="141">
        <v>36083.113124999989</v>
      </c>
      <c r="BD4387" s="141">
        <v>35300.117249999988</v>
      </c>
      <c r="BE4387" s="141">
        <v>34517.121374999988</v>
      </c>
      <c r="BF4387" s="141">
        <v>33734.125499999987</v>
      </c>
      <c r="BG4387" s="141">
        <v>32951.129624999987</v>
      </c>
      <c r="BH4387" s="141">
        <v>32168.133749999986</v>
      </c>
      <c r="BI4387" s="141">
        <v>31385.137874999986</v>
      </c>
      <c r="BJ4387" s="141">
        <v>30602.141999999985</v>
      </c>
      <c r="BK4387" s="141">
        <v>29819.146124999985</v>
      </c>
      <c r="BL4387" s="141">
        <v>29036.150249999984</v>
      </c>
      <c r="BM4387" s="141">
        <v>28253.154374999984</v>
      </c>
      <c r="BN4387" s="141">
        <v>27470.158499999983</v>
      </c>
      <c r="BO4387" s="141">
        <v>26687.162624999983</v>
      </c>
      <c r="BP4387" s="141">
        <v>25904.166749999982</v>
      </c>
    </row>
    <row r="4388" spans="4:68">
      <c r="D4388" s="174" t="s">
        <v>13309</v>
      </c>
      <c r="E4388" s="175">
        <v>9790202.4700000007</v>
      </c>
      <c r="F4388" s="174"/>
      <c r="G4388" s="174" t="s">
        <v>1210</v>
      </c>
      <c r="H4388" s="174" t="s">
        <v>3403</v>
      </c>
      <c r="I4388" s="174" t="s">
        <v>2887</v>
      </c>
      <c r="J4388" s="174" t="s">
        <v>13310</v>
      </c>
      <c r="K4388" s="174"/>
      <c r="L4388" s="174" t="s">
        <v>3406</v>
      </c>
      <c r="M4388" s="174" t="s">
        <v>13263</v>
      </c>
      <c r="N4388" s="176">
        <v>300</v>
      </c>
      <c r="O4388" s="174" t="s">
        <v>3407</v>
      </c>
      <c r="P4388" s="177">
        <v>38138</v>
      </c>
      <c r="Q4388" s="176">
        <v>109</v>
      </c>
      <c r="R4388" s="175">
        <v>3557106.81</v>
      </c>
      <c r="S4388" s="175">
        <v>6233095.6600000001</v>
      </c>
      <c r="T4388" s="178">
        <v>0</v>
      </c>
      <c r="U4388" s="96">
        <v>15</v>
      </c>
      <c r="V4388" s="38" t="s">
        <v>125</v>
      </c>
      <c r="W4388" s="38"/>
      <c r="X4388" s="137">
        <v>391608.09880000004</v>
      </c>
      <c r="Y4388" s="138">
        <v>47269</v>
      </c>
      <c r="Z4388" s="179">
        <v>15.916666666666666</v>
      </c>
      <c r="AA4388" s="139">
        <v>2029</v>
      </c>
      <c r="AB4388" s="131"/>
      <c r="AC4388" s="38"/>
      <c r="AD4388" s="140">
        <v>6233095.6600000001</v>
      </c>
      <c r="AE4388" s="141">
        <v>5841487.5612000003</v>
      </c>
      <c r="AF4388" s="141">
        <v>5449879.4624000005</v>
      </c>
      <c r="AG4388" s="141">
        <v>5058271.3636000007</v>
      </c>
      <c r="AH4388" s="141">
        <v>4666663.2648000009</v>
      </c>
      <c r="AI4388" s="141">
        <v>4275055.1660000011</v>
      </c>
      <c r="AJ4388" s="141">
        <v>3883447.0672000013</v>
      </c>
      <c r="AK4388" s="141">
        <v>3491838.9684000015</v>
      </c>
      <c r="AL4388" s="141">
        <v>3100230.8696000017</v>
      </c>
      <c r="AM4388" s="141">
        <v>2708622.7708000019</v>
      </c>
      <c r="AN4388" s="141">
        <v>2317014.6720000021</v>
      </c>
      <c r="AO4388" s="141">
        <v>1925406.5732000021</v>
      </c>
      <c r="AP4388" s="141">
        <v>1533798.474400002</v>
      </c>
      <c r="AQ4388" s="141">
        <v>1142190.375600002</v>
      </c>
      <c r="AR4388" s="141">
        <v>750582.27680000197</v>
      </c>
      <c r="AS4388" s="141">
        <v>358974.17800000194</v>
      </c>
      <c r="AT4388" s="141">
        <v>0</v>
      </c>
      <c r="AU4388" s="141">
        <v>0</v>
      </c>
      <c r="AV4388" s="141">
        <v>0</v>
      </c>
      <c r="AW4388" s="141">
        <v>0</v>
      </c>
      <c r="AX4388" s="141">
        <v>0</v>
      </c>
      <c r="AY4388" s="141">
        <v>0</v>
      </c>
      <c r="AZ4388" s="141">
        <v>0</v>
      </c>
      <c r="BA4388" s="141">
        <v>0</v>
      </c>
      <c r="BB4388" s="141">
        <v>0</v>
      </c>
      <c r="BC4388" s="141">
        <v>0</v>
      </c>
      <c r="BD4388" s="141">
        <v>0</v>
      </c>
      <c r="BE4388" s="141">
        <v>0</v>
      </c>
      <c r="BF4388" s="141">
        <v>0</v>
      </c>
      <c r="BG4388" s="141">
        <v>0</v>
      </c>
      <c r="BH4388" s="141">
        <v>0</v>
      </c>
      <c r="BI4388" s="141">
        <v>0</v>
      </c>
      <c r="BJ4388" s="141">
        <v>0</v>
      </c>
      <c r="BK4388" s="141">
        <v>0</v>
      </c>
      <c r="BL4388" s="141">
        <v>0</v>
      </c>
      <c r="BM4388" s="141">
        <v>0</v>
      </c>
      <c r="BN4388" s="141">
        <v>0</v>
      </c>
      <c r="BO4388" s="141">
        <v>0</v>
      </c>
      <c r="BP4388" s="141">
        <v>0</v>
      </c>
    </row>
    <row r="4389" spans="4:68">
      <c r="D4389" s="174" t="s">
        <v>13311</v>
      </c>
      <c r="E4389" s="175">
        <v>53840731.920000002</v>
      </c>
      <c r="F4389" s="174"/>
      <c r="G4389" s="174" t="s">
        <v>12189</v>
      </c>
      <c r="H4389" s="174" t="s">
        <v>172</v>
      </c>
      <c r="I4389" s="174" t="s">
        <v>13312</v>
      </c>
      <c r="J4389" s="174" t="s">
        <v>12960</v>
      </c>
      <c r="K4389" s="174"/>
      <c r="L4389" s="174" t="s">
        <v>172</v>
      </c>
      <c r="M4389" s="174" t="s">
        <v>12191</v>
      </c>
      <c r="N4389" s="176">
        <v>960</v>
      </c>
      <c r="O4389" s="174" t="s">
        <v>3407</v>
      </c>
      <c r="P4389" s="177">
        <v>38169</v>
      </c>
      <c r="Q4389" s="176">
        <v>108</v>
      </c>
      <c r="R4389" s="175">
        <v>6000998.1799999997</v>
      </c>
      <c r="S4389" s="175">
        <v>47839733.740000002</v>
      </c>
      <c r="T4389" s="178">
        <v>0</v>
      </c>
      <c r="U4389" s="96">
        <v>16</v>
      </c>
      <c r="V4389" s="38" t="s">
        <v>126</v>
      </c>
      <c r="W4389" s="38"/>
      <c r="X4389" s="137">
        <v>673009.14899999998</v>
      </c>
      <c r="Y4389" s="138">
        <v>67389</v>
      </c>
      <c r="Z4389" s="179">
        <v>71</v>
      </c>
      <c r="AA4389" s="139">
        <v>2084</v>
      </c>
      <c r="AB4389" s="131"/>
      <c r="AC4389" s="38"/>
      <c r="AD4389" s="140">
        <v>47839733.740000002</v>
      </c>
      <c r="AE4389" s="141">
        <v>47166724.591000006</v>
      </c>
      <c r="AF4389" s="141">
        <v>46493715.442000009</v>
      </c>
      <c r="AG4389" s="141">
        <v>45820706.293000013</v>
      </c>
      <c r="AH4389" s="141">
        <v>45147697.144000016</v>
      </c>
      <c r="AI4389" s="141">
        <v>44474687.99500002</v>
      </c>
      <c r="AJ4389" s="141">
        <v>43801678.846000023</v>
      </c>
      <c r="AK4389" s="141">
        <v>43128669.697000027</v>
      </c>
      <c r="AL4389" s="141">
        <v>42455660.54800003</v>
      </c>
      <c r="AM4389" s="141">
        <v>41782651.399000034</v>
      </c>
      <c r="AN4389" s="141">
        <v>41109642.250000037</v>
      </c>
      <c r="AO4389" s="141">
        <v>40436633.101000041</v>
      </c>
      <c r="AP4389" s="141">
        <v>39763623.952000044</v>
      </c>
      <c r="AQ4389" s="141">
        <v>39090614.803000048</v>
      </c>
      <c r="AR4389" s="141">
        <v>38417605.654000051</v>
      </c>
      <c r="AS4389" s="141">
        <v>37744596.505000055</v>
      </c>
      <c r="AT4389" s="141">
        <v>37071587.356000058</v>
      </c>
      <c r="AU4389" s="141">
        <v>36398578.207000062</v>
      </c>
      <c r="AV4389" s="141">
        <v>35725569.058000065</v>
      </c>
      <c r="AW4389" s="141">
        <v>35052559.909000069</v>
      </c>
      <c r="AX4389" s="141">
        <v>34379550.760000072</v>
      </c>
      <c r="AY4389" s="141">
        <v>33706541.611000076</v>
      </c>
      <c r="AZ4389" s="141">
        <v>33033532.462000076</v>
      </c>
      <c r="BA4389" s="141">
        <v>32360523.313000076</v>
      </c>
      <c r="BB4389" s="141">
        <v>31687514.164000075</v>
      </c>
      <c r="BC4389" s="141">
        <v>31014505.015000075</v>
      </c>
      <c r="BD4389" s="141">
        <v>30341495.866000075</v>
      </c>
      <c r="BE4389" s="141">
        <v>29668486.717000075</v>
      </c>
      <c r="BF4389" s="141">
        <v>28995477.568000074</v>
      </c>
      <c r="BG4389" s="141">
        <v>28322468.419000074</v>
      </c>
      <c r="BH4389" s="141">
        <v>27649459.270000074</v>
      </c>
      <c r="BI4389" s="141">
        <v>26976450.121000074</v>
      </c>
      <c r="BJ4389" s="141">
        <v>26303440.972000074</v>
      </c>
      <c r="BK4389" s="141">
        <v>25630431.823000073</v>
      </c>
      <c r="BL4389" s="141">
        <v>24957422.674000073</v>
      </c>
      <c r="BM4389" s="141">
        <v>24284413.525000073</v>
      </c>
      <c r="BN4389" s="141">
        <v>23611404.376000073</v>
      </c>
      <c r="BO4389" s="141">
        <v>22938395.227000073</v>
      </c>
      <c r="BP4389" s="141">
        <v>22265386.078000072</v>
      </c>
    </row>
    <row r="4390" spans="4:68">
      <c r="D4390" s="174" t="s">
        <v>13313</v>
      </c>
      <c r="E4390" s="175">
        <v>6710506.6900000004</v>
      </c>
      <c r="F4390" s="174"/>
      <c r="G4390" s="174" t="s">
        <v>12240</v>
      </c>
      <c r="H4390" s="174" t="s">
        <v>179</v>
      </c>
      <c r="I4390" s="174" t="s">
        <v>13314</v>
      </c>
      <c r="J4390" s="174" t="s">
        <v>12780</v>
      </c>
      <c r="K4390" s="174"/>
      <c r="L4390" s="174" t="s">
        <v>7136</v>
      </c>
      <c r="M4390" s="174" t="s">
        <v>12243</v>
      </c>
      <c r="N4390" s="176">
        <v>600</v>
      </c>
      <c r="O4390" s="174" t="s">
        <v>3407</v>
      </c>
      <c r="P4390" s="177">
        <v>38534</v>
      </c>
      <c r="Q4390" s="176">
        <v>96</v>
      </c>
      <c r="R4390" s="175">
        <v>1062496.8600000001</v>
      </c>
      <c r="S4390" s="175">
        <v>5648009.8300000001</v>
      </c>
      <c r="T4390" s="178">
        <v>0</v>
      </c>
      <c r="U4390" s="96">
        <v>8</v>
      </c>
      <c r="V4390" s="38" t="s">
        <v>118</v>
      </c>
      <c r="W4390" s="38"/>
      <c r="X4390" s="137">
        <v>134210.13380000001</v>
      </c>
      <c r="Y4390" s="138">
        <v>56796</v>
      </c>
      <c r="Z4390" s="179">
        <v>42</v>
      </c>
      <c r="AA4390" s="139">
        <v>2055</v>
      </c>
      <c r="AB4390" s="131"/>
      <c r="AC4390" s="38"/>
      <c r="AD4390" s="140">
        <v>5648009.8300000001</v>
      </c>
      <c r="AE4390" s="141">
        <v>5513799.6962000001</v>
      </c>
      <c r="AF4390" s="141">
        <v>5379589.5624000002</v>
      </c>
      <c r="AG4390" s="141">
        <v>5245379.4286000002</v>
      </c>
      <c r="AH4390" s="141">
        <v>5111169.2948000003</v>
      </c>
      <c r="AI4390" s="141">
        <v>4976959.1610000003</v>
      </c>
      <c r="AJ4390" s="141">
        <v>4842749.0272000004</v>
      </c>
      <c r="AK4390" s="141">
        <v>4708538.8934000004</v>
      </c>
      <c r="AL4390" s="141">
        <v>4574328.7596000005</v>
      </c>
      <c r="AM4390" s="141">
        <v>4440118.6258000005</v>
      </c>
      <c r="AN4390" s="141">
        <v>4305908.4920000006</v>
      </c>
      <c r="AO4390" s="141">
        <v>4171698.3582000006</v>
      </c>
      <c r="AP4390" s="141">
        <v>4037488.2244000006</v>
      </c>
      <c r="AQ4390" s="141">
        <v>3903278.0906000007</v>
      </c>
      <c r="AR4390" s="141">
        <v>3769067.9568000007</v>
      </c>
      <c r="AS4390" s="141">
        <v>3634857.8230000008</v>
      </c>
      <c r="AT4390" s="141">
        <v>3500647.6892000008</v>
      </c>
      <c r="AU4390" s="141">
        <v>3366437.5554000009</v>
      </c>
      <c r="AV4390" s="141">
        <v>3232227.4216000009</v>
      </c>
      <c r="AW4390" s="141">
        <v>3098017.287800001</v>
      </c>
      <c r="AX4390" s="141">
        <v>2963807.154000001</v>
      </c>
      <c r="AY4390" s="141">
        <v>2829597.0202000011</v>
      </c>
      <c r="AZ4390" s="141">
        <v>2695386.8864000011</v>
      </c>
      <c r="BA4390" s="141">
        <v>2561176.7526000012</v>
      </c>
      <c r="BB4390" s="141">
        <v>2426966.6188000012</v>
      </c>
      <c r="BC4390" s="141">
        <v>2292756.4850000013</v>
      </c>
      <c r="BD4390" s="141">
        <v>2158546.3512000013</v>
      </c>
      <c r="BE4390" s="141">
        <v>2024336.2174000014</v>
      </c>
      <c r="BF4390" s="141">
        <v>1890126.0836000014</v>
      </c>
      <c r="BG4390" s="141">
        <v>1755915.9498000015</v>
      </c>
      <c r="BH4390" s="141">
        <v>1621705.8160000015</v>
      </c>
      <c r="BI4390" s="141">
        <v>1487495.6822000016</v>
      </c>
      <c r="BJ4390" s="141">
        <v>1353285.5484000016</v>
      </c>
      <c r="BK4390" s="141">
        <v>1219075.4146000016</v>
      </c>
      <c r="BL4390" s="141">
        <v>1084865.2808000017</v>
      </c>
      <c r="BM4390" s="141">
        <v>950655.14700000174</v>
      </c>
      <c r="BN4390" s="141">
        <v>816445.01320000179</v>
      </c>
      <c r="BO4390" s="141">
        <v>682234.87940000184</v>
      </c>
      <c r="BP4390" s="141">
        <v>548024.74560000189</v>
      </c>
    </row>
    <row r="4391" spans="4:68">
      <c r="D4391" s="174" t="s">
        <v>13315</v>
      </c>
      <c r="E4391" s="175">
        <v>39618829.590000004</v>
      </c>
      <c r="F4391" s="174"/>
      <c r="G4391" s="174" t="s">
        <v>12240</v>
      </c>
      <c r="H4391" s="174" t="s">
        <v>179</v>
      </c>
      <c r="I4391" s="174" t="s">
        <v>13316</v>
      </c>
      <c r="J4391" s="174" t="s">
        <v>12780</v>
      </c>
      <c r="K4391" s="174"/>
      <c r="L4391" s="174" t="s">
        <v>7136</v>
      </c>
      <c r="M4391" s="174" t="s">
        <v>12243</v>
      </c>
      <c r="N4391" s="176">
        <v>600</v>
      </c>
      <c r="O4391" s="174" t="s">
        <v>3407</v>
      </c>
      <c r="P4391" s="177">
        <v>38534</v>
      </c>
      <c r="Q4391" s="176">
        <v>96</v>
      </c>
      <c r="R4391" s="175">
        <v>6272981.3399999999</v>
      </c>
      <c r="S4391" s="175">
        <v>33345848.25</v>
      </c>
      <c r="T4391" s="178">
        <v>0</v>
      </c>
      <c r="U4391" s="96">
        <v>8</v>
      </c>
      <c r="V4391" s="38" t="s">
        <v>118</v>
      </c>
      <c r="W4391" s="38"/>
      <c r="X4391" s="137">
        <v>792376.59180000005</v>
      </c>
      <c r="Y4391" s="138">
        <v>56796</v>
      </c>
      <c r="Z4391" s="179">
        <v>42</v>
      </c>
      <c r="AA4391" s="139">
        <v>2055</v>
      </c>
      <c r="AB4391" s="131"/>
      <c r="AC4391" s="38"/>
      <c r="AD4391" s="140">
        <v>33345848.25</v>
      </c>
      <c r="AE4391" s="141">
        <v>32553471.658199999</v>
      </c>
      <c r="AF4391" s="141">
        <v>31761095.066399999</v>
      </c>
      <c r="AG4391" s="141">
        <v>30968718.474599998</v>
      </c>
      <c r="AH4391" s="141">
        <v>30176341.882799998</v>
      </c>
      <c r="AI4391" s="141">
        <v>29383965.290999997</v>
      </c>
      <c r="AJ4391" s="141">
        <v>28591588.699199997</v>
      </c>
      <c r="AK4391" s="141">
        <v>27799212.107399996</v>
      </c>
      <c r="AL4391" s="141">
        <v>27006835.515599996</v>
      </c>
      <c r="AM4391" s="141">
        <v>26214458.923799995</v>
      </c>
      <c r="AN4391" s="141">
        <v>25422082.331999995</v>
      </c>
      <c r="AO4391" s="141">
        <v>24629705.740199994</v>
      </c>
      <c r="AP4391" s="141">
        <v>23837329.148399994</v>
      </c>
      <c r="AQ4391" s="141">
        <v>23044952.556599993</v>
      </c>
      <c r="AR4391" s="141">
        <v>22252575.964799993</v>
      </c>
      <c r="AS4391" s="141">
        <v>21460199.372999992</v>
      </c>
      <c r="AT4391" s="141">
        <v>20667822.781199992</v>
      </c>
      <c r="AU4391" s="141">
        <v>19875446.189399991</v>
      </c>
      <c r="AV4391" s="141">
        <v>19083069.597599991</v>
      </c>
      <c r="AW4391" s="141">
        <v>18290693.00579999</v>
      </c>
      <c r="AX4391" s="141">
        <v>17498316.41399999</v>
      </c>
      <c r="AY4391" s="141">
        <v>16705939.822199989</v>
      </c>
      <c r="AZ4391" s="141">
        <v>15913563.230399989</v>
      </c>
      <c r="BA4391" s="141">
        <v>15121186.638599988</v>
      </c>
      <c r="BB4391" s="141">
        <v>14328810.046799988</v>
      </c>
      <c r="BC4391" s="141">
        <v>13536433.454999987</v>
      </c>
      <c r="BD4391" s="141">
        <v>12744056.863199987</v>
      </c>
      <c r="BE4391" s="141">
        <v>11951680.271399986</v>
      </c>
      <c r="BF4391" s="141">
        <v>11159303.679599985</v>
      </c>
      <c r="BG4391" s="141">
        <v>10366927.087799985</v>
      </c>
      <c r="BH4391" s="141">
        <v>9574550.4959999844</v>
      </c>
      <c r="BI4391" s="141">
        <v>8782173.9041999839</v>
      </c>
      <c r="BJ4391" s="141">
        <v>7989797.3123999834</v>
      </c>
      <c r="BK4391" s="141">
        <v>7197420.7205999829</v>
      </c>
      <c r="BL4391" s="141">
        <v>6405044.1287999824</v>
      </c>
      <c r="BM4391" s="141">
        <v>5612667.5369999819</v>
      </c>
      <c r="BN4391" s="141">
        <v>4820290.9451999813</v>
      </c>
      <c r="BO4391" s="141">
        <v>4027914.3533999813</v>
      </c>
      <c r="BP4391" s="141">
        <v>3235537.7615999812</v>
      </c>
    </row>
    <row r="4392" spans="4:68">
      <c r="D4392" s="174" t="s">
        <v>13317</v>
      </c>
      <c r="E4392" s="175">
        <v>984970.43</v>
      </c>
      <c r="F4392" s="174"/>
      <c r="G4392" s="174" t="s">
        <v>12216</v>
      </c>
      <c r="H4392" s="174" t="s">
        <v>191</v>
      </c>
      <c r="I4392" s="174" t="s">
        <v>13318</v>
      </c>
      <c r="J4392" s="174" t="s">
        <v>13319</v>
      </c>
      <c r="K4392" s="174"/>
      <c r="L4392" s="174" t="s">
        <v>4395</v>
      </c>
      <c r="M4392" s="174" t="s">
        <v>3575</v>
      </c>
      <c r="N4392" s="176">
        <v>960</v>
      </c>
      <c r="O4392" s="174" t="s">
        <v>3407</v>
      </c>
      <c r="P4392" s="177">
        <v>38899</v>
      </c>
      <c r="Q4392" s="176">
        <v>84</v>
      </c>
      <c r="R4392" s="175">
        <v>85149.48</v>
      </c>
      <c r="S4392" s="175">
        <v>899820.95</v>
      </c>
      <c r="T4392" s="178">
        <v>0</v>
      </c>
      <c r="U4392" s="96">
        <v>6</v>
      </c>
      <c r="V4392" s="38" t="s">
        <v>116</v>
      </c>
      <c r="W4392" s="38"/>
      <c r="X4392" s="137">
        <v>12312.130375000001</v>
      </c>
      <c r="Y4392" s="138">
        <v>68119</v>
      </c>
      <c r="Z4392" s="179">
        <v>73</v>
      </c>
      <c r="AA4392" s="139">
        <v>2086</v>
      </c>
      <c r="AB4392" s="131"/>
      <c r="AC4392" s="38"/>
      <c r="AD4392" s="140">
        <v>899820.95</v>
      </c>
      <c r="AE4392" s="141">
        <v>887508.819625</v>
      </c>
      <c r="AF4392" s="141">
        <v>875196.68925000005</v>
      </c>
      <c r="AG4392" s="141">
        <v>862884.5588750001</v>
      </c>
      <c r="AH4392" s="141">
        <v>850572.42850000015</v>
      </c>
      <c r="AI4392" s="141">
        <v>838260.2981250002</v>
      </c>
      <c r="AJ4392" s="141">
        <v>825948.16775000026</v>
      </c>
      <c r="AK4392" s="141">
        <v>813636.03737500031</v>
      </c>
      <c r="AL4392" s="141">
        <v>801323.90700000036</v>
      </c>
      <c r="AM4392" s="141">
        <v>789011.77662500041</v>
      </c>
      <c r="AN4392" s="141">
        <v>776699.64625000046</v>
      </c>
      <c r="AO4392" s="141">
        <v>764387.51587500051</v>
      </c>
      <c r="AP4392" s="141">
        <v>752075.38550000056</v>
      </c>
      <c r="AQ4392" s="141">
        <v>739763.25512500061</v>
      </c>
      <c r="AR4392" s="141">
        <v>727451.12475000066</v>
      </c>
      <c r="AS4392" s="141">
        <v>715138.99437500071</v>
      </c>
      <c r="AT4392" s="141">
        <v>702826.86400000076</v>
      </c>
      <c r="AU4392" s="141">
        <v>690514.73362500081</v>
      </c>
      <c r="AV4392" s="141">
        <v>678202.60325000086</v>
      </c>
      <c r="AW4392" s="141">
        <v>665890.47287500091</v>
      </c>
      <c r="AX4392" s="141">
        <v>653578.34250000096</v>
      </c>
      <c r="AY4392" s="141">
        <v>641266.21212500101</v>
      </c>
      <c r="AZ4392" s="141">
        <v>628954.08175000106</v>
      </c>
      <c r="BA4392" s="141">
        <v>616641.95137500111</v>
      </c>
      <c r="BB4392" s="141">
        <v>604329.82100000116</v>
      </c>
      <c r="BC4392" s="141">
        <v>592017.69062500121</v>
      </c>
      <c r="BD4392" s="141">
        <v>579705.56025000126</v>
      </c>
      <c r="BE4392" s="141">
        <v>567393.42987500131</v>
      </c>
      <c r="BF4392" s="141">
        <v>555081.29950000136</v>
      </c>
      <c r="BG4392" s="141">
        <v>542769.16912500141</v>
      </c>
      <c r="BH4392" s="141">
        <v>530457.03875000146</v>
      </c>
      <c r="BI4392" s="141">
        <v>518144.90837500145</v>
      </c>
      <c r="BJ4392" s="141">
        <v>505832.77800000145</v>
      </c>
      <c r="BK4392" s="141">
        <v>493520.64762500144</v>
      </c>
      <c r="BL4392" s="141">
        <v>481208.51725000143</v>
      </c>
      <c r="BM4392" s="141">
        <v>468896.38687500142</v>
      </c>
      <c r="BN4392" s="141">
        <v>456584.25650000141</v>
      </c>
      <c r="BO4392" s="141">
        <v>444272.12612500141</v>
      </c>
      <c r="BP4392" s="141">
        <v>431959.9957500014</v>
      </c>
    </row>
    <row r="4393" spans="4:68">
      <c r="D4393" s="174" t="s">
        <v>13320</v>
      </c>
      <c r="E4393" s="175">
        <v>261040.9</v>
      </c>
      <c r="F4393" s="174"/>
      <c r="G4393" s="174" t="s">
        <v>12408</v>
      </c>
      <c r="H4393" s="174" t="s">
        <v>191</v>
      </c>
      <c r="I4393" s="174" t="s">
        <v>13321</v>
      </c>
      <c r="J4393" s="174" t="s">
        <v>13322</v>
      </c>
      <c r="K4393" s="174"/>
      <c r="L4393" s="174" t="s">
        <v>4439</v>
      </c>
      <c r="M4393" s="174" t="s">
        <v>12410</v>
      </c>
      <c r="N4393" s="176">
        <v>960</v>
      </c>
      <c r="O4393" s="174" t="s">
        <v>3407</v>
      </c>
      <c r="P4393" s="177">
        <v>39264</v>
      </c>
      <c r="Q4393" s="176">
        <v>72</v>
      </c>
      <c r="R4393" s="175">
        <v>19306.14</v>
      </c>
      <c r="S4393" s="175">
        <v>241734.76</v>
      </c>
      <c r="T4393" s="178">
        <v>0</v>
      </c>
      <c r="U4393" s="96">
        <v>6</v>
      </c>
      <c r="V4393" s="38" t="s">
        <v>116</v>
      </c>
      <c r="W4393" s="38"/>
      <c r="X4393" s="137">
        <v>3263.0112499999996</v>
      </c>
      <c r="Y4393" s="138">
        <v>68484</v>
      </c>
      <c r="Z4393" s="179">
        <v>74</v>
      </c>
      <c r="AA4393" s="139">
        <v>2087</v>
      </c>
      <c r="AB4393" s="131"/>
      <c r="AC4393" s="38"/>
      <c r="AD4393" s="140">
        <v>241734.76</v>
      </c>
      <c r="AE4393" s="141">
        <v>238471.74875</v>
      </c>
      <c r="AF4393" s="141">
        <v>235208.73749999999</v>
      </c>
      <c r="AG4393" s="141">
        <v>231945.72624999998</v>
      </c>
      <c r="AH4393" s="141">
        <v>228682.71499999997</v>
      </c>
      <c r="AI4393" s="141">
        <v>225419.70374999996</v>
      </c>
      <c r="AJ4393" s="141">
        <v>222156.69249999995</v>
      </c>
      <c r="AK4393" s="141">
        <v>218893.68124999994</v>
      </c>
      <c r="AL4393" s="141">
        <v>215630.66999999993</v>
      </c>
      <c r="AM4393" s="141">
        <v>212367.65874999992</v>
      </c>
      <c r="AN4393" s="141">
        <v>209104.6474999999</v>
      </c>
      <c r="AO4393" s="141">
        <v>205841.63624999989</v>
      </c>
      <c r="AP4393" s="141">
        <v>202578.62499999988</v>
      </c>
      <c r="AQ4393" s="141">
        <v>199315.61374999987</v>
      </c>
      <c r="AR4393" s="141">
        <v>196052.60249999986</v>
      </c>
      <c r="AS4393" s="141">
        <v>192789.59124999985</v>
      </c>
      <c r="AT4393" s="141">
        <v>189526.57999999984</v>
      </c>
      <c r="AU4393" s="141">
        <v>186263.56874999983</v>
      </c>
      <c r="AV4393" s="141">
        <v>183000.55749999982</v>
      </c>
      <c r="AW4393" s="141">
        <v>179737.54624999981</v>
      </c>
      <c r="AX4393" s="141">
        <v>176474.5349999998</v>
      </c>
      <c r="AY4393" s="141">
        <v>173211.52374999979</v>
      </c>
      <c r="AZ4393" s="141">
        <v>169948.51249999978</v>
      </c>
      <c r="BA4393" s="141">
        <v>166685.50124999977</v>
      </c>
      <c r="BB4393" s="141">
        <v>163422.48999999976</v>
      </c>
      <c r="BC4393" s="141">
        <v>160159.47874999975</v>
      </c>
      <c r="BD4393" s="141">
        <v>156896.46749999974</v>
      </c>
      <c r="BE4393" s="141">
        <v>153633.45624999973</v>
      </c>
      <c r="BF4393" s="141">
        <v>150370.44499999972</v>
      </c>
      <c r="BG4393" s="141">
        <v>147107.43374999971</v>
      </c>
      <c r="BH4393" s="141">
        <v>143844.42249999969</v>
      </c>
      <c r="BI4393" s="141">
        <v>140581.41124999968</v>
      </c>
      <c r="BJ4393" s="141">
        <v>137318.39999999967</v>
      </c>
      <c r="BK4393" s="141">
        <v>134055.38874999966</v>
      </c>
      <c r="BL4393" s="141">
        <v>130792.37749999967</v>
      </c>
      <c r="BM4393" s="141">
        <v>127529.36624999967</v>
      </c>
      <c r="BN4393" s="141">
        <v>124266.35499999968</v>
      </c>
      <c r="BO4393" s="141">
        <v>121003.34374999968</v>
      </c>
      <c r="BP4393" s="141">
        <v>117740.33249999968</v>
      </c>
    </row>
    <row r="4394" spans="4:68">
      <c r="D4394" s="174" t="s">
        <v>13323</v>
      </c>
      <c r="E4394" s="175">
        <v>235017.68</v>
      </c>
      <c r="F4394" s="174" t="s">
        <v>3540</v>
      </c>
      <c r="G4394" s="174" t="s">
        <v>13283</v>
      </c>
      <c r="H4394" s="174" t="s">
        <v>179</v>
      </c>
      <c r="I4394" s="174" t="s">
        <v>13324</v>
      </c>
      <c r="J4394" s="174" t="s">
        <v>13325</v>
      </c>
      <c r="K4394" s="174"/>
      <c r="L4394" s="174" t="s">
        <v>7136</v>
      </c>
      <c r="M4394" s="174" t="s">
        <v>7175</v>
      </c>
      <c r="N4394" s="176">
        <v>600</v>
      </c>
      <c r="O4394" s="174" t="s">
        <v>3407</v>
      </c>
      <c r="P4394" s="177">
        <v>40360</v>
      </c>
      <c r="Q4394" s="176">
        <v>36</v>
      </c>
      <c r="R4394" s="175">
        <v>13709.35</v>
      </c>
      <c r="S4394" s="175">
        <v>221308.33</v>
      </c>
      <c r="T4394" s="178">
        <v>0</v>
      </c>
      <c r="U4394" s="96">
        <v>9</v>
      </c>
      <c r="V4394" s="38" t="s">
        <v>119</v>
      </c>
      <c r="W4394" s="38"/>
      <c r="X4394" s="137">
        <v>4700.3535999999995</v>
      </c>
      <c r="Y4394" s="138">
        <v>58623</v>
      </c>
      <c r="Z4394" s="179">
        <v>47</v>
      </c>
      <c r="AA4394" s="139">
        <v>2060</v>
      </c>
      <c r="AB4394" s="131"/>
      <c r="AC4394" s="38"/>
      <c r="AD4394" s="140">
        <v>221308.33</v>
      </c>
      <c r="AE4394" s="141">
        <v>216607.97639999999</v>
      </c>
      <c r="AF4394" s="141">
        <v>211907.62279999998</v>
      </c>
      <c r="AG4394" s="141">
        <v>207207.26919999998</v>
      </c>
      <c r="AH4394" s="141">
        <v>202506.91559999998</v>
      </c>
      <c r="AI4394" s="141">
        <v>197806.56199999998</v>
      </c>
      <c r="AJ4394" s="141">
        <v>193106.20839999997</v>
      </c>
      <c r="AK4394" s="141">
        <v>188405.85479999997</v>
      </c>
      <c r="AL4394" s="141">
        <v>183705.50119999997</v>
      </c>
      <c r="AM4394" s="141">
        <v>179005.14759999997</v>
      </c>
      <c r="AN4394" s="141">
        <v>174304.79399999997</v>
      </c>
      <c r="AO4394" s="141">
        <v>169604.44039999996</v>
      </c>
      <c r="AP4394" s="141">
        <v>164904.08679999996</v>
      </c>
      <c r="AQ4394" s="141">
        <v>160203.73319999996</v>
      </c>
      <c r="AR4394" s="141">
        <v>155503.37959999996</v>
      </c>
      <c r="AS4394" s="141">
        <v>150803.02599999995</v>
      </c>
      <c r="AT4394" s="141">
        <v>146102.67239999995</v>
      </c>
      <c r="AU4394" s="141">
        <v>141402.31879999995</v>
      </c>
      <c r="AV4394" s="141">
        <v>136701.96519999995</v>
      </c>
      <c r="AW4394" s="141">
        <v>132001.61159999995</v>
      </c>
      <c r="AX4394" s="141">
        <v>127301.25799999994</v>
      </c>
      <c r="AY4394" s="141">
        <v>122600.90439999994</v>
      </c>
      <c r="AZ4394" s="141">
        <v>117900.55079999994</v>
      </c>
      <c r="BA4394" s="141">
        <v>113200.19719999994</v>
      </c>
      <c r="BB4394" s="141">
        <v>108499.84359999993</v>
      </c>
      <c r="BC4394" s="141">
        <v>103799.48999999993</v>
      </c>
      <c r="BD4394" s="141">
        <v>99099.13639999993</v>
      </c>
      <c r="BE4394" s="141">
        <v>94398.782799999928</v>
      </c>
      <c r="BF4394" s="141">
        <v>89698.429199999926</v>
      </c>
      <c r="BG4394" s="141">
        <v>84998.075599999924</v>
      </c>
      <c r="BH4394" s="141">
        <v>80297.721999999922</v>
      </c>
      <c r="BI4394" s="141">
        <v>75597.368399999919</v>
      </c>
      <c r="BJ4394" s="141">
        <v>70897.014799999917</v>
      </c>
      <c r="BK4394" s="141">
        <v>66196.661199999915</v>
      </c>
      <c r="BL4394" s="141">
        <v>61496.307599999913</v>
      </c>
      <c r="BM4394" s="141">
        <v>56795.953999999911</v>
      </c>
      <c r="BN4394" s="141">
        <v>52095.600399999908</v>
      </c>
      <c r="BO4394" s="141">
        <v>47395.246799999906</v>
      </c>
      <c r="BP4394" s="141">
        <v>42694.893199999904</v>
      </c>
    </row>
    <row r="4395" spans="4:68">
      <c r="D4395" s="174" t="s">
        <v>13326</v>
      </c>
      <c r="E4395" s="175">
        <v>574972.56000000006</v>
      </c>
      <c r="F4395" s="174"/>
      <c r="G4395" s="174" t="s">
        <v>12427</v>
      </c>
      <c r="H4395" s="174" t="s">
        <v>179</v>
      </c>
      <c r="I4395" s="174" t="s">
        <v>13327</v>
      </c>
      <c r="J4395" s="174" t="s">
        <v>12794</v>
      </c>
      <c r="K4395" s="174"/>
      <c r="L4395" s="174" t="s">
        <v>7136</v>
      </c>
      <c r="M4395" s="174" t="s">
        <v>7202</v>
      </c>
      <c r="N4395" s="176">
        <v>600</v>
      </c>
      <c r="O4395" s="174" t="s">
        <v>3407</v>
      </c>
      <c r="P4395" s="177">
        <v>35612</v>
      </c>
      <c r="Q4395" s="176">
        <v>192</v>
      </c>
      <c r="R4395" s="175">
        <v>183032.91</v>
      </c>
      <c r="S4395" s="175">
        <v>391939.65</v>
      </c>
      <c r="T4395" s="178">
        <v>0</v>
      </c>
      <c r="U4395" s="96">
        <v>11</v>
      </c>
      <c r="V4395" s="38" t="s">
        <v>121</v>
      </c>
      <c r="W4395" s="38"/>
      <c r="X4395" s="137">
        <v>11499.451200000001</v>
      </c>
      <c r="Y4395" s="138">
        <v>53874</v>
      </c>
      <c r="Z4395" s="179">
        <v>34</v>
      </c>
      <c r="AA4395" s="139">
        <v>2047</v>
      </c>
      <c r="AB4395" s="131"/>
      <c r="AC4395" s="38"/>
      <c r="AD4395" s="140">
        <v>391939.65</v>
      </c>
      <c r="AE4395" s="141">
        <v>380440.19880000001</v>
      </c>
      <c r="AF4395" s="141">
        <v>368940.7476</v>
      </c>
      <c r="AG4395" s="141">
        <v>357441.29639999999</v>
      </c>
      <c r="AH4395" s="141">
        <v>345941.84519999998</v>
      </c>
      <c r="AI4395" s="141">
        <v>334442.39399999997</v>
      </c>
      <c r="AJ4395" s="141">
        <v>322942.94279999996</v>
      </c>
      <c r="AK4395" s="141">
        <v>311443.49159999995</v>
      </c>
      <c r="AL4395" s="141">
        <v>299944.04039999994</v>
      </c>
      <c r="AM4395" s="141">
        <v>288444.58919999993</v>
      </c>
      <c r="AN4395" s="141">
        <v>276945.13799999992</v>
      </c>
      <c r="AO4395" s="141">
        <v>265445.68679999991</v>
      </c>
      <c r="AP4395" s="141">
        <v>253946.2355999999</v>
      </c>
      <c r="AQ4395" s="141">
        <v>242446.78439999989</v>
      </c>
      <c r="AR4395" s="141">
        <v>230947.33319999988</v>
      </c>
      <c r="AS4395" s="141">
        <v>219447.88199999987</v>
      </c>
      <c r="AT4395" s="141">
        <v>207948.43079999986</v>
      </c>
      <c r="AU4395" s="141">
        <v>196448.97959999985</v>
      </c>
      <c r="AV4395" s="141">
        <v>184949.52839999984</v>
      </c>
      <c r="AW4395" s="141">
        <v>173450.07719999983</v>
      </c>
      <c r="AX4395" s="141">
        <v>161950.62599999981</v>
      </c>
      <c r="AY4395" s="141">
        <v>150451.1747999998</v>
      </c>
      <c r="AZ4395" s="141">
        <v>138951.72359999979</v>
      </c>
      <c r="BA4395" s="141">
        <v>127452.2723999998</v>
      </c>
      <c r="BB4395" s="141">
        <v>115952.8211999998</v>
      </c>
      <c r="BC4395" s="141">
        <v>104453.36999999981</v>
      </c>
      <c r="BD4395" s="141">
        <v>92953.91879999981</v>
      </c>
      <c r="BE4395" s="141">
        <v>81454.467599999814</v>
      </c>
      <c r="BF4395" s="141">
        <v>69955.016399999819</v>
      </c>
      <c r="BG4395" s="141">
        <v>58455.565199999815</v>
      </c>
      <c r="BH4395" s="141">
        <v>46956.113999999812</v>
      </c>
      <c r="BI4395" s="141">
        <v>35456.662799999809</v>
      </c>
      <c r="BJ4395" s="141">
        <v>23957.211599999806</v>
      </c>
      <c r="BK4395" s="141">
        <v>12457.760399999805</v>
      </c>
      <c r="BL4395" s="141">
        <v>958.30919999980324</v>
      </c>
      <c r="BM4395" s="141">
        <v>0</v>
      </c>
      <c r="BN4395" s="141">
        <v>0</v>
      </c>
      <c r="BO4395" s="141">
        <v>0</v>
      </c>
      <c r="BP4395" s="141">
        <v>0</v>
      </c>
    </row>
    <row r="4396" spans="4:68">
      <c r="D4396" s="174" t="s">
        <v>13328</v>
      </c>
      <c r="E4396" s="175">
        <v>225184.8</v>
      </c>
      <c r="F4396" s="174" t="s">
        <v>3540</v>
      </c>
      <c r="G4396" s="174" t="s">
        <v>12408</v>
      </c>
      <c r="H4396" s="174" t="s">
        <v>191</v>
      </c>
      <c r="I4396" s="174" t="s">
        <v>13329</v>
      </c>
      <c r="J4396" s="174" t="s">
        <v>13330</v>
      </c>
      <c r="K4396" s="174"/>
      <c r="L4396" s="174" t="s">
        <v>4439</v>
      </c>
      <c r="M4396" s="174" t="s">
        <v>12410</v>
      </c>
      <c r="N4396" s="176">
        <v>960</v>
      </c>
      <c r="O4396" s="174" t="s">
        <v>3407</v>
      </c>
      <c r="P4396" s="177">
        <v>39264</v>
      </c>
      <c r="Q4396" s="176">
        <v>72</v>
      </c>
      <c r="R4396" s="175">
        <v>16654.29</v>
      </c>
      <c r="S4396" s="175">
        <v>208530.51</v>
      </c>
      <c r="T4396" s="178">
        <v>0</v>
      </c>
      <c r="U4396" s="96">
        <v>6</v>
      </c>
      <c r="V4396" s="38" t="s">
        <v>116</v>
      </c>
      <c r="W4396" s="38"/>
      <c r="X4396" s="137">
        <v>2814.81</v>
      </c>
      <c r="Y4396" s="138">
        <v>68484</v>
      </c>
      <c r="Z4396" s="179">
        <v>74</v>
      </c>
      <c r="AA4396" s="139">
        <v>2087</v>
      </c>
      <c r="AB4396" s="131"/>
      <c r="AC4396" s="38"/>
      <c r="AD4396" s="140">
        <v>208530.51</v>
      </c>
      <c r="AE4396" s="141">
        <v>205715.7</v>
      </c>
      <c r="AF4396" s="141">
        <v>202900.89</v>
      </c>
      <c r="AG4396" s="141">
        <v>200086.08000000002</v>
      </c>
      <c r="AH4396" s="141">
        <v>197271.27000000002</v>
      </c>
      <c r="AI4396" s="141">
        <v>194456.46000000002</v>
      </c>
      <c r="AJ4396" s="141">
        <v>191641.65000000002</v>
      </c>
      <c r="AK4396" s="141">
        <v>188826.84000000003</v>
      </c>
      <c r="AL4396" s="141">
        <v>186012.03000000003</v>
      </c>
      <c r="AM4396" s="141">
        <v>183197.22000000003</v>
      </c>
      <c r="AN4396" s="141">
        <v>180382.41000000003</v>
      </c>
      <c r="AO4396" s="141">
        <v>177567.60000000003</v>
      </c>
      <c r="AP4396" s="141">
        <v>174752.79000000004</v>
      </c>
      <c r="AQ4396" s="141">
        <v>171937.98000000004</v>
      </c>
      <c r="AR4396" s="141">
        <v>169123.17000000004</v>
      </c>
      <c r="AS4396" s="141">
        <v>166308.36000000004</v>
      </c>
      <c r="AT4396" s="141">
        <v>163493.55000000005</v>
      </c>
      <c r="AU4396" s="141">
        <v>160678.74000000005</v>
      </c>
      <c r="AV4396" s="141">
        <v>157863.93000000005</v>
      </c>
      <c r="AW4396" s="141">
        <v>155049.12000000005</v>
      </c>
      <c r="AX4396" s="141">
        <v>152234.31000000006</v>
      </c>
      <c r="AY4396" s="141">
        <v>149419.50000000006</v>
      </c>
      <c r="AZ4396" s="141">
        <v>146604.69000000006</v>
      </c>
      <c r="BA4396" s="141">
        <v>143789.88000000006</v>
      </c>
      <c r="BB4396" s="141">
        <v>140975.07000000007</v>
      </c>
      <c r="BC4396" s="141">
        <v>138160.26000000007</v>
      </c>
      <c r="BD4396" s="141">
        <v>135345.45000000007</v>
      </c>
      <c r="BE4396" s="141">
        <v>132530.64000000007</v>
      </c>
      <c r="BF4396" s="141">
        <v>129715.83000000007</v>
      </c>
      <c r="BG4396" s="141">
        <v>126901.02000000008</v>
      </c>
      <c r="BH4396" s="141">
        <v>124086.21000000008</v>
      </c>
      <c r="BI4396" s="141">
        <v>121271.40000000008</v>
      </c>
      <c r="BJ4396" s="141">
        <v>118456.59000000008</v>
      </c>
      <c r="BK4396" s="141">
        <v>115641.78000000009</v>
      </c>
      <c r="BL4396" s="141">
        <v>112826.97000000009</v>
      </c>
      <c r="BM4396" s="141">
        <v>110012.16000000009</v>
      </c>
      <c r="BN4396" s="141">
        <v>107197.35000000009</v>
      </c>
      <c r="BO4396" s="141">
        <v>104382.5400000001</v>
      </c>
      <c r="BP4396" s="141">
        <v>101567.7300000001</v>
      </c>
    </row>
    <row r="4397" spans="4:68">
      <c r="D4397" s="174" t="s">
        <v>13331</v>
      </c>
      <c r="E4397" s="175">
        <v>169417.04</v>
      </c>
      <c r="F4397" s="174" t="s">
        <v>3540</v>
      </c>
      <c r="G4397" s="174" t="s">
        <v>13283</v>
      </c>
      <c r="H4397" s="174" t="s">
        <v>179</v>
      </c>
      <c r="I4397" s="174" t="s">
        <v>13332</v>
      </c>
      <c r="J4397" s="174" t="s">
        <v>13333</v>
      </c>
      <c r="K4397" s="174"/>
      <c r="L4397" s="174" t="s">
        <v>7136</v>
      </c>
      <c r="M4397" s="174" t="s">
        <v>7279</v>
      </c>
      <c r="N4397" s="176">
        <v>600</v>
      </c>
      <c r="O4397" s="174" t="s">
        <v>3407</v>
      </c>
      <c r="P4397" s="177">
        <v>40360</v>
      </c>
      <c r="Q4397" s="176">
        <v>36</v>
      </c>
      <c r="R4397" s="175">
        <v>9882.65</v>
      </c>
      <c r="S4397" s="175">
        <v>159534.39000000001</v>
      </c>
      <c r="T4397" s="178">
        <v>0</v>
      </c>
      <c r="U4397" s="96">
        <v>10</v>
      </c>
      <c r="V4397" s="38" t="s">
        <v>120</v>
      </c>
      <c r="W4397" s="38"/>
      <c r="X4397" s="137">
        <v>3388.3407999999999</v>
      </c>
      <c r="Y4397" s="138">
        <v>58623</v>
      </c>
      <c r="Z4397" s="179">
        <v>47</v>
      </c>
      <c r="AA4397" s="139">
        <v>2060</v>
      </c>
      <c r="AB4397" s="131"/>
      <c r="AC4397" s="38"/>
      <c r="AD4397" s="140">
        <v>159534.39000000001</v>
      </c>
      <c r="AE4397" s="141">
        <v>156146.04920000001</v>
      </c>
      <c r="AF4397" s="141">
        <v>152757.7084</v>
      </c>
      <c r="AG4397" s="141">
        <v>149369.3676</v>
      </c>
      <c r="AH4397" s="141">
        <v>145981.02679999999</v>
      </c>
      <c r="AI4397" s="141">
        <v>142592.68599999999</v>
      </c>
      <c r="AJ4397" s="141">
        <v>139204.34519999998</v>
      </c>
      <c r="AK4397" s="141">
        <v>135816.00439999998</v>
      </c>
      <c r="AL4397" s="141">
        <v>132427.66359999997</v>
      </c>
      <c r="AM4397" s="141">
        <v>129039.32279999997</v>
      </c>
      <c r="AN4397" s="141">
        <v>125650.98199999996</v>
      </c>
      <c r="AO4397" s="141">
        <v>122262.64119999995</v>
      </c>
      <c r="AP4397" s="141">
        <v>118874.30039999995</v>
      </c>
      <c r="AQ4397" s="141">
        <v>115485.95959999994</v>
      </c>
      <c r="AR4397" s="141">
        <v>112097.61879999994</v>
      </c>
      <c r="AS4397" s="141">
        <v>108709.27799999993</v>
      </c>
      <c r="AT4397" s="141">
        <v>105320.93719999993</v>
      </c>
      <c r="AU4397" s="141">
        <v>101932.59639999992</v>
      </c>
      <c r="AV4397" s="141">
        <v>98544.255599999917</v>
      </c>
      <c r="AW4397" s="141">
        <v>95155.914799999911</v>
      </c>
      <c r="AX4397" s="141">
        <v>91767.573999999906</v>
      </c>
      <c r="AY4397" s="141">
        <v>88379.233199999901</v>
      </c>
      <c r="AZ4397" s="141">
        <v>84990.892399999895</v>
      </c>
      <c r="BA4397" s="141">
        <v>81602.55159999989</v>
      </c>
      <c r="BB4397" s="141">
        <v>78214.210799999884</v>
      </c>
      <c r="BC4397" s="141">
        <v>74825.869999999879</v>
      </c>
      <c r="BD4397" s="141">
        <v>71437.529199999874</v>
      </c>
      <c r="BE4397" s="141">
        <v>68049.188399999868</v>
      </c>
      <c r="BF4397" s="141">
        <v>64660.84759999987</v>
      </c>
      <c r="BG4397" s="141">
        <v>61272.506799999872</v>
      </c>
      <c r="BH4397" s="141">
        <v>57884.165999999874</v>
      </c>
      <c r="BI4397" s="141">
        <v>54495.825199999876</v>
      </c>
      <c r="BJ4397" s="141">
        <v>51107.484399999877</v>
      </c>
      <c r="BK4397" s="141">
        <v>47719.143599999879</v>
      </c>
      <c r="BL4397" s="141">
        <v>44330.802799999881</v>
      </c>
      <c r="BM4397" s="141">
        <v>40942.461999999883</v>
      </c>
      <c r="BN4397" s="141">
        <v>37554.121199999885</v>
      </c>
      <c r="BO4397" s="141">
        <v>34165.780399999887</v>
      </c>
      <c r="BP4397" s="141">
        <v>30777.439599999889</v>
      </c>
    </row>
    <row r="4398" spans="4:68">
      <c r="D4398" s="174" t="s">
        <v>13334</v>
      </c>
      <c r="E4398" s="176">
        <v>850187</v>
      </c>
      <c r="F4398" s="174"/>
      <c r="G4398" s="174" t="s">
        <v>12408</v>
      </c>
      <c r="H4398" s="174" t="s">
        <v>191</v>
      </c>
      <c r="I4398" s="174" t="s">
        <v>13335</v>
      </c>
      <c r="J4398" s="174" t="s">
        <v>13336</v>
      </c>
      <c r="K4398" s="174"/>
      <c r="L4398" s="174" t="s">
        <v>4439</v>
      </c>
      <c r="M4398" s="174" t="s">
        <v>12410</v>
      </c>
      <c r="N4398" s="176">
        <v>960</v>
      </c>
      <c r="O4398" s="174" t="s">
        <v>3407</v>
      </c>
      <c r="P4398" s="177">
        <v>39264</v>
      </c>
      <c r="Q4398" s="176">
        <v>72</v>
      </c>
      <c r="R4398" s="175">
        <v>62878.37</v>
      </c>
      <c r="S4398" s="175">
        <v>787308.63</v>
      </c>
      <c r="T4398" s="178">
        <v>0</v>
      </c>
      <c r="U4398" s="96">
        <v>6</v>
      </c>
      <c r="V4398" s="38" t="s">
        <v>116</v>
      </c>
      <c r="W4398" s="38"/>
      <c r="X4398" s="137">
        <v>10627.3375</v>
      </c>
      <c r="Y4398" s="138">
        <v>68484</v>
      </c>
      <c r="Z4398" s="179">
        <v>74</v>
      </c>
      <c r="AA4398" s="139">
        <v>2087</v>
      </c>
      <c r="AB4398" s="131"/>
      <c r="AC4398" s="38"/>
      <c r="AD4398" s="140">
        <v>787308.63</v>
      </c>
      <c r="AE4398" s="141">
        <v>776681.29249999998</v>
      </c>
      <c r="AF4398" s="141">
        <v>766053.95499999996</v>
      </c>
      <c r="AG4398" s="141">
        <v>755426.61749999993</v>
      </c>
      <c r="AH4398" s="141">
        <v>744799.27999999991</v>
      </c>
      <c r="AI4398" s="141">
        <v>734171.94249999989</v>
      </c>
      <c r="AJ4398" s="141">
        <v>723544.60499999986</v>
      </c>
      <c r="AK4398" s="141">
        <v>712917.26749999984</v>
      </c>
      <c r="AL4398" s="141">
        <v>702289.92999999982</v>
      </c>
      <c r="AM4398" s="141">
        <v>691662.5924999998</v>
      </c>
      <c r="AN4398" s="141">
        <v>681035.25499999977</v>
      </c>
      <c r="AO4398" s="141">
        <v>670407.91749999975</v>
      </c>
      <c r="AP4398" s="141">
        <v>659780.57999999973</v>
      </c>
      <c r="AQ4398" s="141">
        <v>649153.2424999997</v>
      </c>
      <c r="AR4398" s="141">
        <v>638525.90499999968</v>
      </c>
      <c r="AS4398" s="141">
        <v>627898.56749999966</v>
      </c>
      <c r="AT4398" s="141">
        <v>617271.22999999963</v>
      </c>
      <c r="AU4398" s="141">
        <v>606643.89249999961</v>
      </c>
      <c r="AV4398" s="141">
        <v>596016.55499999959</v>
      </c>
      <c r="AW4398" s="141">
        <v>585389.21749999956</v>
      </c>
      <c r="AX4398" s="141">
        <v>574761.87999999954</v>
      </c>
      <c r="AY4398" s="141">
        <v>564134.54249999952</v>
      </c>
      <c r="AZ4398" s="141">
        <v>553507.20499999949</v>
      </c>
      <c r="BA4398" s="141">
        <v>542879.86749999947</v>
      </c>
      <c r="BB4398" s="141">
        <v>532252.52999999945</v>
      </c>
      <c r="BC4398" s="141">
        <v>521625.19249999942</v>
      </c>
      <c r="BD4398" s="141">
        <v>510997.8549999994</v>
      </c>
      <c r="BE4398" s="141">
        <v>500370.51749999938</v>
      </c>
      <c r="BF4398" s="141">
        <v>489743.17999999935</v>
      </c>
      <c r="BG4398" s="141">
        <v>479115.84249999933</v>
      </c>
      <c r="BH4398" s="141">
        <v>468488.50499999931</v>
      </c>
      <c r="BI4398" s="141">
        <v>457861.16749999928</v>
      </c>
      <c r="BJ4398" s="141">
        <v>447233.82999999926</v>
      </c>
      <c r="BK4398" s="141">
        <v>436606.49249999924</v>
      </c>
      <c r="BL4398" s="141">
        <v>425979.15499999921</v>
      </c>
      <c r="BM4398" s="141">
        <v>415351.81749999919</v>
      </c>
      <c r="BN4398" s="141">
        <v>404724.47999999917</v>
      </c>
      <c r="BO4398" s="141">
        <v>394097.14249999914</v>
      </c>
      <c r="BP4398" s="141">
        <v>383469.80499999912</v>
      </c>
    </row>
    <row r="4399" spans="4:68">
      <c r="D4399" s="174" t="s">
        <v>13337</v>
      </c>
      <c r="E4399" s="175">
        <v>198447.03</v>
      </c>
      <c r="F4399" s="174"/>
      <c r="G4399" s="174" t="s">
        <v>1645</v>
      </c>
      <c r="H4399" s="174" t="s">
        <v>3403</v>
      </c>
      <c r="I4399" s="174" t="s">
        <v>13338</v>
      </c>
      <c r="J4399" s="174" t="s">
        <v>13339</v>
      </c>
      <c r="K4399" s="174"/>
      <c r="L4399" s="174" t="s">
        <v>3406</v>
      </c>
      <c r="M4399" s="174" t="s">
        <v>148</v>
      </c>
      <c r="N4399" s="176">
        <v>300</v>
      </c>
      <c r="O4399" s="174" t="s">
        <v>3407</v>
      </c>
      <c r="P4399" s="177">
        <v>37437</v>
      </c>
      <c r="Q4399" s="176">
        <v>132</v>
      </c>
      <c r="R4399" s="175">
        <v>87316.68</v>
      </c>
      <c r="S4399" s="175">
        <v>111130.35</v>
      </c>
      <c r="T4399" s="178">
        <v>0</v>
      </c>
      <c r="U4399" s="96">
        <v>12</v>
      </c>
      <c r="V4399" s="38" t="s">
        <v>122</v>
      </c>
      <c r="W4399" s="38"/>
      <c r="X4399" s="137">
        <v>7937.8811999999998</v>
      </c>
      <c r="Y4399" s="138">
        <v>46568</v>
      </c>
      <c r="Z4399" s="179">
        <v>14</v>
      </c>
      <c r="AA4399" s="139">
        <v>2027</v>
      </c>
      <c r="AB4399" s="131"/>
      <c r="AC4399" s="38"/>
      <c r="AD4399" s="140">
        <v>111130.35</v>
      </c>
      <c r="AE4399" s="141">
        <v>103192.4688</v>
      </c>
      <c r="AF4399" s="141">
        <v>95254.587599999999</v>
      </c>
      <c r="AG4399" s="141">
        <v>87316.706399999995</v>
      </c>
      <c r="AH4399" s="141">
        <v>79378.825199999992</v>
      </c>
      <c r="AI4399" s="141">
        <v>71440.943999999989</v>
      </c>
      <c r="AJ4399" s="141">
        <v>63503.062799999985</v>
      </c>
      <c r="AK4399" s="141">
        <v>55565.181599999982</v>
      </c>
      <c r="AL4399" s="141">
        <v>47627.300399999978</v>
      </c>
      <c r="AM4399" s="141">
        <v>39689.419199999975</v>
      </c>
      <c r="AN4399" s="141">
        <v>31751.537999999975</v>
      </c>
      <c r="AO4399" s="141">
        <v>23813.656799999975</v>
      </c>
      <c r="AP4399" s="141">
        <v>15875.775599999975</v>
      </c>
      <c r="AQ4399" s="141">
        <v>7937.8943999999756</v>
      </c>
      <c r="AR4399" s="141">
        <v>1.3199999975768151E-2</v>
      </c>
      <c r="AS4399" s="141">
        <v>0</v>
      </c>
      <c r="AT4399" s="141">
        <v>0</v>
      </c>
      <c r="AU4399" s="141">
        <v>0</v>
      </c>
      <c r="AV4399" s="141">
        <v>0</v>
      </c>
      <c r="AW4399" s="141">
        <v>0</v>
      </c>
      <c r="AX4399" s="141">
        <v>0</v>
      </c>
      <c r="AY4399" s="141">
        <v>0</v>
      </c>
      <c r="AZ4399" s="141">
        <v>0</v>
      </c>
      <c r="BA4399" s="141">
        <v>0</v>
      </c>
      <c r="BB4399" s="141">
        <v>0</v>
      </c>
      <c r="BC4399" s="141">
        <v>0</v>
      </c>
      <c r="BD4399" s="141">
        <v>0</v>
      </c>
      <c r="BE4399" s="141">
        <v>0</v>
      </c>
      <c r="BF4399" s="141">
        <v>0</v>
      </c>
      <c r="BG4399" s="141">
        <v>0</v>
      </c>
      <c r="BH4399" s="141">
        <v>0</v>
      </c>
      <c r="BI4399" s="141">
        <v>0</v>
      </c>
      <c r="BJ4399" s="141">
        <v>0</v>
      </c>
      <c r="BK4399" s="141">
        <v>0</v>
      </c>
      <c r="BL4399" s="141">
        <v>0</v>
      </c>
      <c r="BM4399" s="141">
        <v>0</v>
      </c>
      <c r="BN4399" s="141">
        <v>0</v>
      </c>
      <c r="BO4399" s="141">
        <v>0</v>
      </c>
      <c r="BP4399" s="141">
        <v>0</v>
      </c>
    </row>
    <row r="4400" spans="4:68">
      <c r="D4400" s="174" t="s">
        <v>13340</v>
      </c>
      <c r="E4400" s="175">
        <v>249892.54</v>
      </c>
      <c r="F4400" s="174"/>
      <c r="G4400" s="174" t="s">
        <v>630</v>
      </c>
      <c r="H4400" s="174" t="s">
        <v>3403</v>
      </c>
      <c r="I4400" s="174" t="s">
        <v>13341</v>
      </c>
      <c r="J4400" s="174" t="s">
        <v>13342</v>
      </c>
      <c r="K4400" s="174"/>
      <c r="L4400" s="174" t="s">
        <v>3406</v>
      </c>
      <c r="M4400" s="174" t="s">
        <v>13065</v>
      </c>
      <c r="N4400" s="176">
        <v>300</v>
      </c>
      <c r="O4400" s="174" t="s">
        <v>3407</v>
      </c>
      <c r="P4400" s="177">
        <v>37772</v>
      </c>
      <c r="Q4400" s="176">
        <v>121</v>
      </c>
      <c r="R4400" s="175">
        <v>100789.97</v>
      </c>
      <c r="S4400" s="175">
        <v>149102.57</v>
      </c>
      <c r="T4400" s="178">
        <v>0</v>
      </c>
      <c r="U4400" s="96">
        <v>19</v>
      </c>
      <c r="V4400" s="38" t="s">
        <v>129</v>
      </c>
      <c r="W4400" s="38"/>
      <c r="X4400" s="137">
        <v>9995.7016000000003</v>
      </c>
      <c r="Y4400" s="138">
        <v>46904</v>
      </c>
      <c r="Z4400" s="179">
        <v>14.916666666666666</v>
      </c>
      <c r="AA4400" s="139">
        <v>2028</v>
      </c>
      <c r="AB4400" s="131"/>
      <c r="AC4400" s="38"/>
      <c r="AD4400" s="140">
        <v>149102.57</v>
      </c>
      <c r="AE4400" s="141">
        <v>139106.86840000001</v>
      </c>
      <c r="AF4400" s="141">
        <v>129111.16680000001</v>
      </c>
      <c r="AG4400" s="141">
        <v>119115.46520000001</v>
      </c>
      <c r="AH4400" s="141">
        <v>109119.76360000001</v>
      </c>
      <c r="AI4400" s="141">
        <v>99124.062000000005</v>
      </c>
      <c r="AJ4400" s="141">
        <v>89128.360400000005</v>
      </c>
      <c r="AK4400" s="141">
        <v>79132.658800000005</v>
      </c>
      <c r="AL4400" s="141">
        <v>69136.957200000004</v>
      </c>
      <c r="AM4400" s="141">
        <v>59141.255600000004</v>
      </c>
      <c r="AN4400" s="141">
        <v>49145.554000000004</v>
      </c>
      <c r="AO4400" s="141">
        <v>39149.852400000003</v>
      </c>
      <c r="AP4400" s="141">
        <v>29154.150800000003</v>
      </c>
      <c r="AQ4400" s="141">
        <v>19158.449200000003</v>
      </c>
      <c r="AR4400" s="141">
        <v>9162.7476000000024</v>
      </c>
      <c r="AS4400" s="141">
        <v>0</v>
      </c>
      <c r="AT4400" s="141">
        <v>0</v>
      </c>
      <c r="AU4400" s="141">
        <v>0</v>
      </c>
      <c r="AV4400" s="141">
        <v>0</v>
      </c>
      <c r="AW4400" s="141">
        <v>0</v>
      </c>
      <c r="AX4400" s="141">
        <v>0</v>
      </c>
      <c r="AY4400" s="141">
        <v>0</v>
      </c>
      <c r="AZ4400" s="141">
        <v>0</v>
      </c>
      <c r="BA4400" s="141">
        <v>0</v>
      </c>
      <c r="BB4400" s="141">
        <v>0</v>
      </c>
      <c r="BC4400" s="141">
        <v>0</v>
      </c>
      <c r="BD4400" s="141">
        <v>0</v>
      </c>
      <c r="BE4400" s="141">
        <v>0</v>
      </c>
      <c r="BF4400" s="141">
        <v>0</v>
      </c>
      <c r="BG4400" s="141">
        <v>0</v>
      </c>
      <c r="BH4400" s="141">
        <v>0</v>
      </c>
      <c r="BI4400" s="141">
        <v>0</v>
      </c>
      <c r="BJ4400" s="141">
        <v>0</v>
      </c>
      <c r="BK4400" s="141">
        <v>0</v>
      </c>
      <c r="BL4400" s="141">
        <v>0</v>
      </c>
      <c r="BM4400" s="141">
        <v>0</v>
      </c>
      <c r="BN4400" s="141">
        <v>0</v>
      </c>
      <c r="BO4400" s="141">
        <v>0</v>
      </c>
      <c r="BP4400" s="141">
        <v>0</v>
      </c>
    </row>
    <row r="4401" spans="4:68">
      <c r="D4401" s="174" t="s">
        <v>13343</v>
      </c>
      <c r="E4401" s="175">
        <v>2618623.87</v>
      </c>
      <c r="F4401" s="174"/>
      <c r="G4401" s="174" t="s">
        <v>1645</v>
      </c>
      <c r="H4401" s="174" t="s">
        <v>3403</v>
      </c>
      <c r="I4401" s="174" t="s">
        <v>13344</v>
      </c>
      <c r="J4401" s="174" t="s">
        <v>13345</v>
      </c>
      <c r="K4401" s="174"/>
      <c r="L4401" s="174" t="s">
        <v>3406</v>
      </c>
      <c r="M4401" s="174" t="s">
        <v>148</v>
      </c>
      <c r="N4401" s="176">
        <v>300</v>
      </c>
      <c r="O4401" s="174" t="s">
        <v>3407</v>
      </c>
      <c r="P4401" s="177">
        <v>39568</v>
      </c>
      <c r="Q4401" s="176">
        <v>62</v>
      </c>
      <c r="R4401" s="175">
        <v>541182.24</v>
      </c>
      <c r="S4401" s="175">
        <v>2077441.63</v>
      </c>
      <c r="T4401" s="178">
        <v>0</v>
      </c>
      <c r="U4401" s="96">
        <v>12</v>
      </c>
      <c r="V4401" s="38" t="s">
        <v>122</v>
      </c>
      <c r="W4401" s="38"/>
      <c r="X4401" s="137">
        <v>104744.95480000001</v>
      </c>
      <c r="Y4401" s="138">
        <v>48699</v>
      </c>
      <c r="Z4401" s="179">
        <v>19.833333333333332</v>
      </c>
      <c r="AA4401" s="139">
        <v>2033</v>
      </c>
      <c r="AB4401" s="131"/>
      <c r="AC4401" s="38"/>
      <c r="AD4401" s="140">
        <v>2077441.63</v>
      </c>
      <c r="AE4401" s="141">
        <v>1972696.6751999999</v>
      </c>
      <c r="AF4401" s="141">
        <v>1867951.7204</v>
      </c>
      <c r="AG4401" s="141">
        <v>1763206.7656</v>
      </c>
      <c r="AH4401" s="141">
        <v>1658461.8108000001</v>
      </c>
      <c r="AI4401" s="141">
        <v>1553716.8560000001</v>
      </c>
      <c r="AJ4401" s="141">
        <v>1448971.9012000002</v>
      </c>
      <c r="AK4401" s="141">
        <v>1344226.9464000002</v>
      </c>
      <c r="AL4401" s="141">
        <v>1239481.9916000003</v>
      </c>
      <c r="AM4401" s="141">
        <v>1134737.0368000004</v>
      </c>
      <c r="AN4401" s="141">
        <v>1029992.0820000004</v>
      </c>
      <c r="AO4401" s="141">
        <v>925247.12720000045</v>
      </c>
      <c r="AP4401" s="141">
        <v>820502.17240000051</v>
      </c>
      <c r="AQ4401" s="141">
        <v>715757.21760000056</v>
      </c>
      <c r="AR4401" s="141">
        <v>611012.26280000061</v>
      </c>
      <c r="AS4401" s="141">
        <v>506267.3080000006</v>
      </c>
      <c r="AT4401" s="141">
        <v>401522.35320000059</v>
      </c>
      <c r="AU4401" s="141">
        <v>296777.39840000059</v>
      </c>
      <c r="AV4401" s="141">
        <v>192032.44360000058</v>
      </c>
      <c r="AW4401" s="141">
        <v>87287.488800000574</v>
      </c>
      <c r="AX4401" s="141">
        <v>0</v>
      </c>
      <c r="AY4401" s="141">
        <v>0</v>
      </c>
      <c r="AZ4401" s="141">
        <v>0</v>
      </c>
      <c r="BA4401" s="141">
        <v>0</v>
      </c>
      <c r="BB4401" s="141">
        <v>0</v>
      </c>
      <c r="BC4401" s="141">
        <v>0</v>
      </c>
      <c r="BD4401" s="141">
        <v>0</v>
      </c>
      <c r="BE4401" s="141">
        <v>0</v>
      </c>
      <c r="BF4401" s="141">
        <v>0</v>
      </c>
      <c r="BG4401" s="141">
        <v>0</v>
      </c>
      <c r="BH4401" s="141">
        <v>0</v>
      </c>
      <c r="BI4401" s="141">
        <v>0</v>
      </c>
      <c r="BJ4401" s="141">
        <v>0</v>
      </c>
      <c r="BK4401" s="141">
        <v>0</v>
      </c>
      <c r="BL4401" s="141">
        <v>0</v>
      </c>
      <c r="BM4401" s="141">
        <v>0</v>
      </c>
      <c r="BN4401" s="141">
        <v>0</v>
      </c>
      <c r="BO4401" s="141">
        <v>0</v>
      </c>
      <c r="BP4401" s="141">
        <v>0</v>
      </c>
    </row>
    <row r="4402" spans="4:68">
      <c r="D4402" s="174" t="s">
        <v>13346</v>
      </c>
      <c r="E4402" s="175">
        <v>2490816.1800000002</v>
      </c>
      <c r="F4402" s="174"/>
      <c r="G4402" s="174" t="s">
        <v>12240</v>
      </c>
      <c r="H4402" s="174" t="s">
        <v>179</v>
      </c>
      <c r="I4402" s="174" t="s">
        <v>13347</v>
      </c>
      <c r="J4402" s="174" t="s">
        <v>12780</v>
      </c>
      <c r="K4402" s="174"/>
      <c r="L4402" s="174" t="s">
        <v>7136</v>
      </c>
      <c r="M4402" s="174" t="s">
        <v>12243</v>
      </c>
      <c r="N4402" s="176">
        <v>600</v>
      </c>
      <c r="O4402" s="174" t="s">
        <v>3407</v>
      </c>
      <c r="P4402" s="177">
        <v>38534</v>
      </c>
      <c r="Q4402" s="176">
        <v>96</v>
      </c>
      <c r="R4402" s="175">
        <v>394379.2</v>
      </c>
      <c r="S4402" s="175">
        <v>2096436.98</v>
      </c>
      <c r="T4402" s="178">
        <v>0</v>
      </c>
      <c r="U4402" s="96">
        <v>8</v>
      </c>
      <c r="V4402" s="38" t="s">
        <v>118</v>
      </c>
      <c r="W4402" s="38"/>
      <c r="X4402" s="137">
        <v>49816.323600000003</v>
      </c>
      <c r="Y4402" s="138">
        <v>56796</v>
      </c>
      <c r="Z4402" s="179">
        <v>42</v>
      </c>
      <c r="AA4402" s="139">
        <v>2055</v>
      </c>
      <c r="AB4402" s="131"/>
      <c r="AC4402" s="38"/>
      <c r="AD4402" s="140">
        <v>2096436.98</v>
      </c>
      <c r="AE4402" s="141">
        <v>2046620.6564</v>
      </c>
      <c r="AF4402" s="141">
        <v>1996804.3328</v>
      </c>
      <c r="AG4402" s="141">
        <v>1946988.0092</v>
      </c>
      <c r="AH4402" s="141">
        <v>1897171.6856</v>
      </c>
      <c r="AI4402" s="141">
        <v>1847355.362</v>
      </c>
      <c r="AJ4402" s="141">
        <v>1797539.0384</v>
      </c>
      <c r="AK4402" s="141">
        <v>1747722.7148</v>
      </c>
      <c r="AL4402" s="141">
        <v>1697906.3912</v>
      </c>
      <c r="AM4402" s="141">
        <v>1648090.0676</v>
      </c>
      <c r="AN4402" s="141">
        <v>1598273.7439999999</v>
      </c>
      <c r="AO4402" s="141">
        <v>1548457.4203999999</v>
      </c>
      <c r="AP4402" s="141">
        <v>1498641.0967999999</v>
      </c>
      <c r="AQ4402" s="141">
        <v>1448824.7731999999</v>
      </c>
      <c r="AR4402" s="141">
        <v>1399008.4495999999</v>
      </c>
      <c r="AS4402" s="141">
        <v>1349192.1259999999</v>
      </c>
      <c r="AT4402" s="141">
        <v>1299375.8023999999</v>
      </c>
      <c r="AU4402" s="141">
        <v>1249559.4787999999</v>
      </c>
      <c r="AV4402" s="141">
        <v>1199743.1551999999</v>
      </c>
      <c r="AW4402" s="141">
        <v>1149926.8315999999</v>
      </c>
      <c r="AX4402" s="141">
        <v>1100110.5079999999</v>
      </c>
      <c r="AY4402" s="141">
        <v>1050294.1843999999</v>
      </c>
      <c r="AZ4402" s="141">
        <v>1000477.8607999999</v>
      </c>
      <c r="BA4402" s="141">
        <v>950661.5371999999</v>
      </c>
      <c r="BB4402" s="141">
        <v>900845.2135999999</v>
      </c>
      <c r="BC4402" s="141">
        <v>851028.8899999999</v>
      </c>
      <c r="BD4402" s="141">
        <v>801212.56639999989</v>
      </c>
      <c r="BE4402" s="141">
        <v>751396.24279999989</v>
      </c>
      <c r="BF4402" s="141">
        <v>701579.91919999989</v>
      </c>
      <c r="BG4402" s="141">
        <v>651763.59559999988</v>
      </c>
      <c r="BH4402" s="141">
        <v>601947.27199999988</v>
      </c>
      <c r="BI4402" s="141">
        <v>552130.94839999988</v>
      </c>
      <c r="BJ4402" s="141">
        <v>502314.62479999987</v>
      </c>
      <c r="BK4402" s="141">
        <v>452498.30119999987</v>
      </c>
      <c r="BL4402" s="141">
        <v>402681.97759999987</v>
      </c>
      <c r="BM4402" s="141">
        <v>352865.65399999986</v>
      </c>
      <c r="BN4402" s="141">
        <v>303049.33039999986</v>
      </c>
      <c r="BO4402" s="141">
        <v>253233.00679999986</v>
      </c>
      <c r="BP4402" s="141">
        <v>203416.68319999985</v>
      </c>
    </row>
    <row r="4403" spans="4:68">
      <c r="D4403" s="174" t="s">
        <v>13348</v>
      </c>
      <c r="E4403" s="175">
        <v>4299349.13</v>
      </c>
      <c r="F4403" s="174"/>
      <c r="G4403" s="174" t="s">
        <v>13349</v>
      </c>
      <c r="H4403" s="174" t="s">
        <v>179</v>
      </c>
      <c r="I4403" s="174" t="s">
        <v>13350</v>
      </c>
      <c r="J4403" s="174" t="s">
        <v>13351</v>
      </c>
      <c r="K4403" s="174"/>
      <c r="L4403" s="174" t="s">
        <v>179</v>
      </c>
      <c r="M4403" s="174" t="s">
        <v>7175</v>
      </c>
      <c r="N4403" s="176">
        <v>600</v>
      </c>
      <c r="O4403" s="174" t="s">
        <v>3407</v>
      </c>
      <c r="P4403" s="177">
        <v>39814</v>
      </c>
      <c r="Q4403" s="176">
        <v>54</v>
      </c>
      <c r="R4403" s="175">
        <v>379775.82</v>
      </c>
      <c r="S4403" s="175">
        <v>3919573.31</v>
      </c>
      <c r="T4403" s="178">
        <v>0</v>
      </c>
      <c r="U4403" s="96">
        <v>9</v>
      </c>
      <c r="V4403" s="38" t="s">
        <v>119</v>
      </c>
      <c r="W4403" s="38"/>
      <c r="X4403" s="137">
        <v>85986.982600000003</v>
      </c>
      <c r="Y4403" s="138">
        <v>58076</v>
      </c>
      <c r="Z4403" s="179">
        <v>45.5</v>
      </c>
      <c r="AA4403" s="139">
        <v>2059</v>
      </c>
      <c r="AB4403" s="131"/>
      <c r="AC4403" s="38"/>
      <c r="AD4403" s="140">
        <v>3919573.31</v>
      </c>
      <c r="AE4403" s="141">
        <v>3833586.3273999998</v>
      </c>
      <c r="AF4403" s="141">
        <v>3747599.3447999996</v>
      </c>
      <c r="AG4403" s="141">
        <v>3661612.3621999994</v>
      </c>
      <c r="AH4403" s="141">
        <v>3575625.3795999992</v>
      </c>
      <c r="AI4403" s="141">
        <v>3489638.3969999989</v>
      </c>
      <c r="AJ4403" s="141">
        <v>3403651.4143999987</v>
      </c>
      <c r="AK4403" s="141">
        <v>3317664.4317999985</v>
      </c>
      <c r="AL4403" s="141">
        <v>3231677.4491999983</v>
      </c>
      <c r="AM4403" s="141">
        <v>3145690.4665999981</v>
      </c>
      <c r="AN4403" s="141">
        <v>3059703.4839999978</v>
      </c>
      <c r="AO4403" s="141">
        <v>2973716.5013999976</v>
      </c>
      <c r="AP4403" s="141">
        <v>2887729.5187999974</v>
      </c>
      <c r="AQ4403" s="141">
        <v>2801742.5361999972</v>
      </c>
      <c r="AR4403" s="141">
        <v>2715755.553599997</v>
      </c>
      <c r="AS4403" s="141">
        <v>2629768.5709999967</v>
      </c>
      <c r="AT4403" s="141">
        <v>2543781.5883999965</v>
      </c>
      <c r="AU4403" s="141">
        <v>2457794.6057999963</v>
      </c>
      <c r="AV4403" s="141">
        <v>2371807.6231999961</v>
      </c>
      <c r="AW4403" s="141">
        <v>2285820.6405999959</v>
      </c>
      <c r="AX4403" s="141">
        <v>2199833.6579999956</v>
      </c>
      <c r="AY4403" s="141">
        <v>2113846.6753999954</v>
      </c>
      <c r="AZ4403" s="141">
        <v>2027859.6927999954</v>
      </c>
      <c r="BA4403" s="141">
        <v>1941872.7101999954</v>
      </c>
      <c r="BB4403" s="141">
        <v>1855885.7275999954</v>
      </c>
      <c r="BC4403" s="141">
        <v>1769898.7449999955</v>
      </c>
      <c r="BD4403" s="141">
        <v>1683911.7623999955</v>
      </c>
      <c r="BE4403" s="141">
        <v>1597924.7797999955</v>
      </c>
      <c r="BF4403" s="141">
        <v>1511937.7971999955</v>
      </c>
      <c r="BG4403" s="141">
        <v>1425950.8145999955</v>
      </c>
      <c r="BH4403" s="141">
        <v>1339963.8319999955</v>
      </c>
      <c r="BI4403" s="141">
        <v>1253976.8493999955</v>
      </c>
      <c r="BJ4403" s="141">
        <v>1167989.8667999955</v>
      </c>
      <c r="BK4403" s="141">
        <v>1082002.8841999955</v>
      </c>
      <c r="BL4403" s="141">
        <v>996015.90159999556</v>
      </c>
      <c r="BM4403" s="141">
        <v>910028.91899999557</v>
      </c>
      <c r="BN4403" s="141">
        <v>824041.93639999558</v>
      </c>
      <c r="BO4403" s="141">
        <v>738054.95379999559</v>
      </c>
      <c r="BP4403" s="141">
        <v>652067.97119999561</v>
      </c>
    </row>
    <row r="4404" spans="4:68">
      <c r="D4404" s="174" t="s">
        <v>13352</v>
      </c>
      <c r="E4404" s="175">
        <v>249901.79</v>
      </c>
      <c r="F4404" s="174"/>
      <c r="G4404" s="174" t="s">
        <v>630</v>
      </c>
      <c r="H4404" s="174" t="s">
        <v>3403</v>
      </c>
      <c r="I4404" s="174" t="s">
        <v>13353</v>
      </c>
      <c r="J4404" s="174" t="s">
        <v>13354</v>
      </c>
      <c r="K4404" s="174"/>
      <c r="L4404" s="174" t="s">
        <v>3406</v>
      </c>
      <c r="M4404" s="174" t="s">
        <v>13355</v>
      </c>
      <c r="N4404" s="176">
        <v>300</v>
      </c>
      <c r="O4404" s="174" t="s">
        <v>3407</v>
      </c>
      <c r="P4404" s="177">
        <v>40147</v>
      </c>
      <c r="Q4404" s="176">
        <v>43</v>
      </c>
      <c r="R4404" s="175">
        <v>35819.25</v>
      </c>
      <c r="S4404" s="175">
        <v>214082.54</v>
      </c>
      <c r="T4404" s="178">
        <v>0</v>
      </c>
      <c r="U4404" s="96">
        <v>6</v>
      </c>
      <c r="V4404" s="38" t="s">
        <v>116</v>
      </c>
      <c r="W4404" s="38"/>
      <c r="X4404" s="137">
        <v>9996.0716000000011</v>
      </c>
      <c r="Y4404" s="138">
        <v>49278</v>
      </c>
      <c r="Z4404" s="179">
        <v>21.416666666666668</v>
      </c>
      <c r="AA4404" s="139">
        <v>2035</v>
      </c>
      <c r="AB4404" s="131"/>
      <c r="AC4404" s="38"/>
      <c r="AD4404" s="140">
        <v>214082.54</v>
      </c>
      <c r="AE4404" s="141">
        <v>204086.46840000001</v>
      </c>
      <c r="AF4404" s="141">
        <v>194090.39680000002</v>
      </c>
      <c r="AG4404" s="141">
        <v>184094.32520000002</v>
      </c>
      <c r="AH4404" s="141">
        <v>174098.25360000003</v>
      </c>
      <c r="AI4404" s="141">
        <v>164102.18200000003</v>
      </c>
      <c r="AJ4404" s="141">
        <v>154106.11040000003</v>
      </c>
      <c r="AK4404" s="141">
        <v>144110.03880000004</v>
      </c>
      <c r="AL4404" s="141">
        <v>134113.96720000004</v>
      </c>
      <c r="AM4404" s="141">
        <v>124117.89560000005</v>
      </c>
      <c r="AN4404" s="141">
        <v>114121.82400000005</v>
      </c>
      <c r="AO4404" s="141">
        <v>104125.75240000006</v>
      </c>
      <c r="AP4404" s="141">
        <v>94129.68080000006</v>
      </c>
      <c r="AQ4404" s="141">
        <v>84133.609200000064</v>
      </c>
      <c r="AR4404" s="141">
        <v>74137.537600000069</v>
      </c>
      <c r="AS4404" s="141">
        <v>64141.466000000066</v>
      </c>
      <c r="AT4404" s="141">
        <v>54145.394400000063</v>
      </c>
      <c r="AU4404" s="141">
        <v>44149.32280000006</v>
      </c>
      <c r="AV4404" s="141">
        <v>34153.251200000057</v>
      </c>
      <c r="AW4404" s="141">
        <v>24157.179600000054</v>
      </c>
      <c r="AX4404" s="141">
        <v>14161.108000000053</v>
      </c>
      <c r="AY4404" s="141">
        <v>4165.0364000000518</v>
      </c>
      <c r="AZ4404" s="141">
        <v>0</v>
      </c>
      <c r="BA4404" s="141">
        <v>0</v>
      </c>
      <c r="BB4404" s="141">
        <v>0</v>
      </c>
      <c r="BC4404" s="141">
        <v>0</v>
      </c>
      <c r="BD4404" s="141">
        <v>0</v>
      </c>
      <c r="BE4404" s="141">
        <v>0</v>
      </c>
      <c r="BF4404" s="141">
        <v>0</v>
      </c>
      <c r="BG4404" s="141">
        <v>0</v>
      </c>
      <c r="BH4404" s="141">
        <v>0</v>
      </c>
      <c r="BI4404" s="141">
        <v>0</v>
      </c>
      <c r="BJ4404" s="141">
        <v>0</v>
      </c>
      <c r="BK4404" s="141">
        <v>0</v>
      </c>
      <c r="BL4404" s="141">
        <v>0</v>
      </c>
      <c r="BM4404" s="141">
        <v>0</v>
      </c>
      <c r="BN4404" s="141">
        <v>0</v>
      </c>
      <c r="BO4404" s="141">
        <v>0</v>
      </c>
      <c r="BP4404" s="141">
        <v>0</v>
      </c>
    </row>
    <row r="4405" spans="4:68">
      <c r="D4405" s="174" t="s">
        <v>13356</v>
      </c>
      <c r="E4405" s="175">
        <v>435409.2</v>
      </c>
      <c r="F4405" s="174"/>
      <c r="G4405" s="174" t="s">
        <v>1628</v>
      </c>
      <c r="H4405" s="174" t="s">
        <v>191</v>
      </c>
      <c r="I4405" s="174" t="s">
        <v>13357</v>
      </c>
      <c r="J4405" s="174" t="s">
        <v>13358</v>
      </c>
      <c r="K4405" s="174"/>
      <c r="L4405" s="174" t="s">
        <v>191</v>
      </c>
      <c r="M4405" s="174" t="s">
        <v>12775</v>
      </c>
      <c r="N4405" s="176">
        <v>960</v>
      </c>
      <c r="O4405" s="174" t="s">
        <v>3407</v>
      </c>
      <c r="P4405" s="177">
        <v>37652</v>
      </c>
      <c r="Q4405" s="176">
        <v>125</v>
      </c>
      <c r="R4405" s="175">
        <v>56693.85</v>
      </c>
      <c r="S4405" s="175">
        <v>378715.35</v>
      </c>
      <c r="T4405" s="178">
        <v>0</v>
      </c>
      <c r="U4405" s="96">
        <v>6</v>
      </c>
      <c r="V4405" s="38" t="s">
        <v>116</v>
      </c>
      <c r="W4405" s="38"/>
      <c r="X4405" s="137">
        <v>5442.6150000000007</v>
      </c>
      <c r="Y4405" s="138">
        <v>66872</v>
      </c>
      <c r="Z4405" s="179">
        <v>69.583333333333329</v>
      </c>
      <c r="AA4405" s="139">
        <v>2083</v>
      </c>
      <c r="AB4405" s="131"/>
      <c r="AC4405" s="38"/>
      <c r="AD4405" s="140">
        <v>378715.35</v>
      </c>
      <c r="AE4405" s="141">
        <v>373272.73499999999</v>
      </c>
      <c r="AF4405" s="141">
        <v>367830.12</v>
      </c>
      <c r="AG4405" s="141">
        <v>362387.505</v>
      </c>
      <c r="AH4405" s="141">
        <v>356944.89</v>
      </c>
      <c r="AI4405" s="141">
        <v>351502.27500000002</v>
      </c>
      <c r="AJ4405" s="141">
        <v>346059.66000000003</v>
      </c>
      <c r="AK4405" s="141">
        <v>340617.04500000004</v>
      </c>
      <c r="AL4405" s="141">
        <v>335174.43000000005</v>
      </c>
      <c r="AM4405" s="141">
        <v>329731.81500000006</v>
      </c>
      <c r="AN4405" s="141">
        <v>324289.20000000007</v>
      </c>
      <c r="AO4405" s="141">
        <v>318846.58500000008</v>
      </c>
      <c r="AP4405" s="141">
        <v>313403.97000000009</v>
      </c>
      <c r="AQ4405" s="141">
        <v>307961.3550000001</v>
      </c>
      <c r="AR4405" s="141">
        <v>302518.74000000011</v>
      </c>
      <c r="AS4405" s="141">
        <v>297076.12500000012</v>
      </c>
      <c r="AT4405" s="141">
        <v>291633.51000000013</v>
      </c>
      <c r="AU4405" s="141">
        <v>286190.89500000014</v>
      </c>
      <c r="AV4405" s="141">
        <v>280748.28000000014</v>
      </c>
      <c r="AW4405" s="141">
        <v>275305.66500000015</v>
      </c>
      <c r="AX4405" s="141">
        <v>269863.05000000016</v>
      </c>
      <c r="AY4405" s="141">
        <v>264420.43500000017</v>
      </c>
      <c r="AZ4405" s="141">
        <v>258977.82000000018</v>
      </c>
      <c r="BA4405" s="141">
        <v>253535.20500000019</v>
      </c>
      <c r="BB4405" s="141">
        <v>248092.5900000002</v>
      </c>
      <c r="BC4405" s="141">
        <v>242649.97500000021</v>
      </c>
      <c r="BD4405" s="141">
        <v>237207.36000000022</v>
      </c>
      <c r="BE4405" s="141">
        <v>231764.74500000023</v>
      </c>
      <c r="BF4405" s="141">
        <v>226322.13000000024</v>
      </c>
      <c r="BG4405" s="141">
        <v>220879.51500000025</v>
      </c>
      <c r="BH4405" s="141">
        <v>215436.90000000026</v>
      </c>
      <c r="BI4405" s="141">
        <v>209994.28500000027</v>
      </c>
      <c r="BJ4405" s="141">
        <v>204551.67000000027</v>
      </c>
      <c r="BK4405" s="141">
        <v>199109.05500000028</v>
      </c>
      <c r="BL4405" s="141">
        <v>193666.44000000029</v>
      </c>
      <c r="BM4405" s="141">
        <v>188223.8250000003</v>
      </c>
      <c r="BN4405" s="141">
        <v>182781.21000000031</v>
      </c>
      <c r="BO4405" s="141">
        <v>177338.59500000032</v>
      </c>
      <c r="BP4405" s="141">
        <v>171895.98000000033</v>
      </c>
    </row>
    <row r="4406" spans="4:68">
      <c r="D4406" s="174" t="s">
        <v>13359</v>
      </c>
      <c r="E4406" s="175">
        <v>116187.06</v>
      </c>
      <c r="F4406" s="174"/>
      <c r="G4406" s="174" t="s">
        <v>1628</v>
      </c>
      <c r="H4406" s="174" t="s">
        <v>191</v>
      </c>
      <c r="I4406" s="174" t="s">
        <v>13360</v>
      </c>
      <c r="J4406" s="174" t="s">
        <v>13361</v>
      </c>
      <c r="K4406" s="174"/>
      <c r="L4406" s="174" t="s">
        <v>191</v>
      </c>
      <c r="M4406" s="174" t="s">
        <v>12775</v>
      </c>
      <c r="N4406" s="176">
        <v>960</v>
      </c>
      <c r="O4406" s="174" t="s">
        <v>3407</v>
      </c>
      <c r="P4406" s="177">
        <v>37652</v>
      </c>
      <c r="Q4406" s="176">
        <v>125</v>
      </c>
      <c r="R4406" s="175">
        <v>15128.44</v>
      </c>
      <c r="S4406" s="175">
        <v>101058.62</v>
      </c>
      <c r="T4406" s="178">
        <v>0</v>
      </c>
      <c r="U4406" s="96">
        <v>6</v>
      </c>
      <c r="V4406" s="38" t="s">
        <v>116</v>
      </c>
      <c r="W4406" s="38"/>
      <c r="X4406" s="137">
        <v>1452.33825</v>
      </c>
      <c r="Y4406" s="138">
        <v>66872</v>
      </c>
      <c r="Z4406" s="179">
        <v>69.583333333333329</v>
      </c>
      <c r="AA4406" s="139">
        <v>2083</v>
      </c>
      <c r="AB4406" s="131"/>
      <c r="AC4406" s="38"/>
      <c r="AD4406" s="140">
        <v>101058.62</v>
      </c>
      <c r="AE4406" s="141">
        <v>99606.281749999995</v>
      </c>
      <c r="AF4406" s="141">
        <v>98153.943499999994</v>
      </c>
      <c r="AG4406" s="141">
        <v>96701.605249999993</v>
      </c>
      <c r="AH4406" s="141">
        <v>95249.266999999993</v>
      </c>
      <c r="AI4406" s="141">
        <v>93796.928749999992</v>
      </c>
      <c r="AJ4406" s="141">
        <v>92344.590499999991</v>
      </c>
      <c r="AK4406" s="141">
        <v>90892.25224999999</v>
      </c>
      <c r="AL4406" s="141">
        <v>89439.91399999999</v>
      </c>
      <c r="AM4406" s="141">
        <v>87987.575749999989</v>
      </c>
      <c r="AN4406" s="141">
        <v>86535.237499999988</v>
      </c>
      <c r="AO4406" s="141">
        <v>85082.899249999988</v>
      </c>
      <c r="AP4406" s="141">
        <v>83630.560999999987</v>
      </c>
      <c r="AQ4406" s="141">
        <v>82178.222749999986</v>
      </c>
      <c r="AR4406" s="141">
        <v>80725.884499999986</v>
      </c>
      <c r="AS4406" s="141">
        <v>79273.546249999985</v>
      </c>
      <c r="AT4406" s="141">
        <v>77821.207999999984</v>
      </c>
      <c r="AU4406" s="141">
        <v>76368.869749999983</v>
      </c>
      <c r="AV4406" s="141">
        <v>74916.531499999983</v>
      </c>
      <c r="AW4406" s="141">
        <v>73464.193249999982</v>
      </c>
      <c r="AX4406" s="141">
        <v>72011.854999999981</v>
      </c>
      <c r="AY4406" s="141">
        <v>70559.516749999981</v>
      </c>
      <c r="AZ4406" s="141">
        <v>69107.17849999998</v>
      </c>
      <c r="BA4406" s="141">
        <v>67654.840249999979</v>
      </c>
      <c r="BB4406" s="141">
        <v>66202.501999999979</v>
      </c>
      <c r="BC4406" s="141">
        <v>64750.163749999978</v>
      </c>
      <c r="BD4406" s="141">
        <v>63297.825499999977</v>
      </c>
      <c r="BE4406" s="141">
        <v>61845.487249999976</v>
      </c>
      <c r="BF4406" s="141">
        <v>60393.148999999976</v>
      </c>
      <c r="BG4406" s="141">
        <v>58940.810749999975</v>
      </c>
      <c r="BH4406" s="141">
        <v>57488.472499999974</v>
      </c>
      <c r="BI4406" s="141">
        <v>56036.134249999974</v>
      </c>
      <c r="BJ4406" s="141">
        <v>54583.795999999973</v>
      </c>
      <c r="BK4406" s="141">
        <v>53131.457749999972</v>
      </c>
      <c r="BL4406" s="141">
        <v>51679.119499999972</v>
      </c>
      <c r="BM4406" s="141">
        <v>50226.781249999971</v>
      </c>
      <c r="BN4406" s="141">
        <v>48774.44299999997</v>
      </c>
      <c r="BO4406" s="141">
        <v>47322.104749999969</v>
      </c>
      <c r="BP4406" s="141">
        <v>45869.766499999969</v>
      </c>
    </row>
    <row r="4407" spans="4:68">
      <c r="D4407" s="174" t="s">
        <v>13362</v>
      </c>
      <c r="E4407" s="175">
        <v>674896.09</v>
      </c>
      <c r="F4407" s="174"/>
      <c r="G4407" s="174" t="s">
        <v>1628</v>
      </c>
      <c r="H4407" s="174" t="s">
        <v>191</v>
      </c>
      <c r="I4407" s="174" t="s">
        <v>13363</v>
      </c>
      <c r="J4407" s="174" t="s">
        <v>13364</v>
      </c>
      <c r="K4407" s="174"/>
      <c r="L4407" s="174" t="s">
        <v>191</v>
      </c>
      <c r="M4407" s="174" t="s">
        <v>12775</v>
      </c>
      <c r="N4407" s="176">
        <v>960</v>
      </c>
      <c r="O4407" s="174" t="s">
        <v>3407</v>
      </c>
      <c r="P4407" s="177">
        <v>37652</v>
      </c>
      <c r="Q4407" s="176">
        <v>125</v>
      </c>
      <c r="R4407" s="175">
        <v>87877.08</v>
      </c>
      <c r="S4407" s="175">
        <v>587019.01</v>
      </c>
      <c r="T4407" s="178">
        <v>0</v>
      </c>
      <c r="U4407" s="96">
        <v>6</v>
      </c>
      <c r="V4407" s="38" t="s">
        <v>116</v>
      </c>
      <c r="W4407" s="38"/>
      <c r="X4407" s="137">
        <v>8436.2011249999996</v>
      </c>
      <c r="Y4407" s="138">
        <v>66872</v>
      </c>
      <c r="Z4407" s="179">
        <v>69.583333333333329</v>
      </c>
      <c r="AA4407" s="139">
        <v>2083</v>
      </c>
      <c r="AB4407" s="131"/>
      <c r="AC4407" s="38"/>
      <c r="AD4407" s="140">
        <v>587019.01</v>
      </c>
      <c r="AE4407" s="141">
        <v>578582.80887499999</v>
      </c>
      <c r="AF4407" s="141">
        <v>570146.60774999997</v>
      </c>
      <c r="AG4407" s="141">
        <v>561710.40662499995</v>
      </c>
      <c r="AH4407" s="141">
        <v>553274.20549999992</v>
      </c>
      <c r="AI4407" s="141">
        <v>544838.0043749999</v>
      </c>
      <c r="AJ4407" s="141">
        <v>536401.80324999988</v>
      </c>
      <c r="AK4407" s="141">
        <v>527965.60212499986</v>
      </c>
      <c r="AL4407" s="141">
        <v>519529.40099999984</v>
      </c>
      <c r="AM4407" s="141">
        <v>511093.19987499982</v>
      </c>
      <c r="AN4407" s="141">
        <v>502656.9987499998</v>
      </c>
      <c r="AO4407" s="141">
        <v>494220.79762499977</v>
      </c>
      <c r="AP4407" s="141">
        <v>485784.59649999975</v>
      </c>
      <c r="AQ4407" s="141">
        <v>477348.39537499973</v>
      </c>
      <c r="AR4407" s="141">
        <v>468912.19424999971</v>
      </c>
      <c r="AS4407" s="141">
        <v>460475.99312499969</v>
      </c>
      <c r="AT4407" s="141">
        <v>452039.79199999967</v>
      </c>
      <c r="AU4407" s="141">
        <v>443603.59087499965</v>
      </c>
      <c r="AV4407" s="141">
        <v>435167.38974999962</v>
      </c>
      <c r="AW4407" s="141">
        <v>426731.1886249996</v>
      </c>
      <c r="AX4407" s="141">
        <v>418294.98749999958</v>
      </c>
      <c r="AY4407" s="141">
        <v>409858.78637499956</v>
      </c>
      <c r="AZ4407" s="141">
        <v>401422.58524999954</v>
      </c>
      <c r="BA4407" s="141">
        <v>392986.38412499952</v>
      </c>
      <c r="BB4407" s="141">
        <v>384550.1829999995</v>
      </c>
      <c r="BC4407" s="141">
        <v>376113.98187499947</v>
      </c>
      <c r="BD4407" s="141">
        <v>367677.78074999945</v>
      </c>
      <c r="BE4407" s="141">
        <v>359241.57962499943</v>
      </c>
      <c r="BF4407" s="141">
        <v>350805.37849999941</v>
      </c>
      <c r="BG4407" s="141">
        <v>342369.17737499939</v>
      </c>
      <c r="BH4407" s="141">
        <v>333932.97624999937</v>
      </c>
      <c r="BI4407" s="141">
        <v>325496.77512499935</v>
      </c>
      <c r="BJ4407" s="141">
        <v>317060.57399999932</v>
      </c>
      <c r="BK4407" s="141">
        <v>308624.3728749993</v>
      </c>
      <c r="BL4407" s="141">
        <v>300188.17174999928</v>
      </c>
      <c r="BM4407" s="141">
        <v>291751.97062499926</v>
      </c>
      <c r="BN4407" s="141">
        <v>283315.76949999924</v>
      </c>
      <c r="BO4407" s="141">
        <v>274879.56837499922</v>
      </c>
      <c r="BP4407" s="141">
        <v>266443.3672499992</v>
      </c>
    </row>
    <row r="4408" spans="4:68">
      <c r="D4408" s="174" t="s">
        <v>13365</v>
      </c>
      <c r="E4408" s="175">
        <v>958216.51</v>
      </c>
      <c r="F4408" s="174"/>
      <c r="G4408" s="174" t="s">
        <v>1729</v>
      </c>
      <c r="H4408" s="174" t="s">
        <v>3403</v>
      </c>
      <c r="I4408" s="174" t="s">
        <v>13366</v>
      </c>
      <c r="J4408" s="174" t="s">
        <v>13367</v>
      </c>
      <c r="K4408" s="174"/>
      <c r="L4408" s="174" t="s">
        <v>3406</v>
      </c>
      <c r="M4408" s="174" t="s">
        <v>13091</v>
      </c>
      <c r="N4408" s="176">
        <v>300</v>
      </c>
      <c r="O4408" s="174" t="s">
        <v>3407</v>
      </c>
      <c r="P4408" s="177">
        <v>38077</v>
      </c>
      <c r="Q4408" s="176">
        <v>111</v>
      </c>
      <c r="R4408" s="175">
        <v>354540.1</v>
      </c>
      <c r="S4408" s="175">
        <v>603676.41</v>
      </c>
      <c r="T4408" s="178">
        <v>0</v>
      </c>
      <c r="U4408" s="96">
        <v>9</v>
      </c>
      <c r="V4408" s="38" t="s">
        <v>119</v>
      </c>
      <c r="W4408" s="38"/>
      <c r="X4408" s="137">
        <v>38328.660400000001</v>
      </c>
      <c r="Y4408" s="138">
        <v>47208</v>
      </c>
      <c r="Z4408" s="179">
        <v>15.75</v>
      </c>
      <c r="AA4408" s="139">
        <v>2029</v>
      </c>
      <c r="AB4408" s="131"/>
      <c r="AC4408" s="38"/>
      <c r="AD4408" s="140">
        <v>603676.41</v>
      </c>
      <c r="AE4408" s="141">
        <v>565347.74959999998</v>
      </c>
      <c r="AF4408" s="141">
        <v>527019.08919999993</v>
      </c>
      <c r="AG4408" s="141">
        <v>488690.42879999994</v>
      </c>
      <c r="AH4408" s="141">
        <v>450361.76839999994</v>
      </c>
      <c r="AI4408" s="141">
        <v>412033.10799999995</v>
      </c>
      <c r="AJ4408" s="141">
        <v>373704.44759999996</v>
      </c>
      <c r="AK4408" s="141">
        <v>335375.78719999996</v>
      </c>
      <c r="AL4408" s="141">
        <v>297047.12679999997</v>
      </c>
      <c r="AM4408" s="141">
        <v>258718.46639999998</v>
      </c>
      <c r="AN4408" s="141">
        <v>220389.80599999998</v>
      </c>
      <c r="AO4408" s="141">
        <v>182061.14559999999</v>
      </c>
      <c r="AP4408" s="141">
        <v>143732.4852</v>
      </c>
      <c r="AQ4408" s="141">
        <v>105403.8248</v>
      </c>
      <c r="AR4408" s="141">
        <v>67075.164400000009</v>
      </c>
      <c r="AS4408" s="141">
        <v>28746.504000000008</v>
      </c>
      <c r="AT4408" s="141">
        <v>0</v>
      </c>
      <c r="AU4408" s="141">
        <v>0</v>
      </c>
      <c r="AV4408" s="141">
        <v>0</v>
      </c>
      <c r="AW4408" s="141">
        <v>0</v>
      </c>
      <c r="AX4408" s="141">
        <v>0</v>
      </c>
      <c r="AY4408" s="141">
        <v>0</v>
      </c>
      <c r="AZ4408" s="141">
        <v>0</v>
      </c>
      <c r="BA4408" s="141">
        <v>0</v>
      </c>
      <c r="BB4408" s="141">
        <v>0</v>
      </c>
      <c r="BC4408" s="141">
        <v>0</v>
      </c>
      <c r="BD4408" s="141">
        <v>0</v>
      </c>
      <c r="BE4408" s="141">
        <v>0</v>
      </c>
      <c r="BF4408" s="141">
        <v>0</v>
      </c>
      <c r="BG4408" s="141">
        <v>0</v>
      </c>
      <c r="BH4408" s="141">
        <v>0</v>
      </c>
      <c r="BI4408" s="141">
        <v>0</v>
      </c>
      <c r="BJ4408" s="141">
        <v>0</v>
      </c>
      <c r="BK4408" s="141">
        <v>0</v>
      </c>
      <c r="BL4408" s="141">
        <v>0</v>
      </c>
      <c r="BM4408" s="141">
        <v>0</v>
      </c>
      <c r="BN4408" s="141">
        <v>0</v>
      </c>
      <c r="BO4408" s="141">
        <v>0</v>
      </c>
      <c r="BP4408" s="141">
        <v>0</v>
      </c>
    </row>
    <row r="4409" spans="4:68">
      <c r="D4409" s="174" t="s">
        <v>13368</v>
      </c>
      <c r="E4409" s="175">
        <v>167080.29999999999</v>
      </c>
      <c r="F4409" s="174"/>
      <c r="G4409" s="174" t="s">
        <v>1729</v>
      </c>
      <c r="H4409" s="174" t="s">
        <v>3403</v>
      </c>
      <c r="I4409" s="174" t="s">
        <v>13369</v>
      </c>
      <c r="J4409" s="174" t="s">
        <v>13370</v>
      </c>
      <c r="K4409" s="174"/>
      <c r="L4409" s="174" t="s">
        <v>3406</v>
      </c>
      <c r="M4409" s="174" t="s">
        <v>13091</v>
      </c>
      <c r="N4409" s="176">
        <v>300</v>
      </c>
      <c r="O4409" s="174" t="s">
        <v>3407</v>
      </c>
      <c r="P4409" s="177">
        <v>38077</v>
      </c>
      <c r="Q4409" s="176">
        <v>111</v>
      </c>
      <c r="R4409" s="175">
        <v>61819.69</v>
      </c>
      <c r="S4409" s="175">
        <v>105260.61</v>
      </c>
      <c r="T4409" s="178">
        <v>0</v>
      </c>
      <c r="U4409" s="96">
        <v>9</v>
      </c>
      <c r="V4409" s="38" t="s">
        <v>119</v>
      </c>
      <c r="W4409" s="38"/>
      <c r="X4409" s="137">
        <v>6683.2119999999995</v>
      </c>
      <c r="Y4409" s="138">
        <v>47208</v>
      </c>
      <c r="Z4409" s="179">
        <v>15.75</v>
      </c>
      <c r="AA4409" s="139">
        <v>2029</v>
      </c>
      <c r="AB4409" s="131"/>
      <c r="AC4409" s="38"/>
      <c r="AD4409" s="140">
        <v>105260.61</v>
      </c>
      <c r="AE4409" s="141">
        <v>98577.398000000001</v>
      </c>
      <c r="AF4409" s="141">
        <v>91894.186000000002</v>
      </c>
      <c r="AG4409" s="141">
        <v>85210.974000000002</v>
      </c>
      <c r="AH4409" s="141">
        <v>78527.762000000002</v>
      </c>
      <c r="AI4409" s="141">
        <v>71844.55</v>
      </c>
      <c r="AJ4409" s="141">
        <v>65161.338000000003</v>
      </c>
      <c r="AK4409" s="141">
        <v>58478.126000000004</v>
      </c>
      <c r="AL4409" s="141">
        <v>51794.914000000004</v>
      </c>
      <c r="AM4409" s="141">
        <v>45111.702000000005</v>
      </c>
      <c r="AN4409" s="141">
        <v>38428.490000000005</v>
      </c>
      <c r="AO4409" s="141">
        <v>31745.278000000006</v>
      </c>
      <c r="AP4409" s="141">
        <v>25062.066000000006</v>
      </c>
      <c r="AQ4409" s="141">
        <v>18378.854000000007</v>
      </c>
      <c r="AR4409" s="141">
        <v>11695.642000000007</v>
      </c>
      <c r="AS4409" s="141">
        <v>5012.4300000000076</v>
      </c>
      <c r="AT4409" s="141">
        <v>0</v>
      </c>
      <c r="AU4409" s="141">
        <v>0</v>
      </c>
      <c r="AV4409" s="141">
        <v>0</v>
      </c>
      <c r="AW4409" s="141">
        <v>0</v>
      </c>
      <c r="AX4409" s="141">
        <v>0</v>
      </c>
      <c r="AY4409" s="141">
        <v>0</v>
      </c>
      <c r="AZ4409" s="141">
        <v>0</v>
      </c>
      <c r="BA4409" s="141">
        <v>0</v>
      </c>
      <c r="BB4409" s="141">
        <v>0</v>
      </c>
      <c r="BC4409" s="141">
        <v>0</v>
      </c>
      <c r="BD4409" s="141">
        <v>0</v>
      </c>
      <c r="BE4409" s="141">
        <v>0</v>
      </c>
      <c r="BF4409" s="141">
        <v>0</v>
      </c>
      <c r="BG4409" s="141">
        <v>0</v>
      </c>
      <c r="BH4409" s="141">
        <v>0</v>
      </c>
      <c r="BI4409" s="141">
        <v>0</v>
      </c>
      <c r="BJ4409" s="141">
        <v>0</v>
      </c>
      <c r="BK4409" s="141">
        <v>0</v>
      </c>
      <c r="BL4409" s="141">
        <v>0</v>
      </c>
      <c r="BM4409" s="141">
        <v>0</v>
      </c>
      <c r="BN4409" s="141">
        <v>0</v>
      </c>
      <c r="BO4409" s="141">
        <v>0</v>
      </c>
      <c r="BP4409" s="141">
        <v>0</v>
      </c>
    </row>
    <row r="4410" spans="4:68">
      <c r="D4410" s="174" t="s">
        <v>13371</v>
      </c>
      <c r="E4410" s="175">
        <v>515726.23</v>
      </c>
      <c r="F4410" s="174"/>
      <c r="G4410" s="174" t="s">
        <v>1645</v>
      </c>
      <c r="H4410" s="174" t="s">
        <v>3403</v>
      </c>
      <c r="I4410" s="174" t="s">
        <v>13372</v>
      </c>
      <c r="J4410" s="174" t="s">
        <v>13373</v>
      </c>
      <c r="K4410" s="174"/>
      <c r="L4410" s="174" t="s">
        <v>3406</v>
      </c>
      <c r="M4410" s="174" t="s">
        <v>148</v>
      </c>
      <c r="N4410" s="176">
        <v>300</v>
      </c>
      <c r="O4410" s="174" t="s">
        <v>3407</v>
      </c>
      <c r="P4410" s="177">
        <v>39691</v>
      </c>
      <c r="Q4410" s="176">
        <v>58</v>
      </c>
      <c r="R4410" s="175">
        <v>99707.03</v>
      </c>
      <c r="S4410" s="175">
        <v>416019.20000000001</v>
      </c>
      <c r="T4410" s="178">
        <v>0</v>
      </c>
      <c r="U4410" s="96">
        <v>12</v>
      </c>
      <c r="V4410" s="38" t="s">
        <v>122</v>
      </c>
      <c r="W4410" s="38"/>
      <c r="X4410" s="137">
        <v>20629.049200000001</v>
      </c>
      <c r="Y4410" s="138">
        <v>48822</v>
      </c>
      <c r="Z4410" s="179">
        <v>20.166666666666668</v>
      </c>
      <c r="AA4410" s="139">
        <v>2034</v>
      </c>
      <c r="AB4410" s="131"/>
      <c r="AC4410" s="38"/>
      <c r="AD4410" s="140">
        <v>416019.20000000001</v>
      </c>
      <c r="AE4410" s="141">
        <v>395390.1508</v>
      </c>
      <c r="AF4410" s="141">
        <v>374761.10159999999</v>
      </c>
      <c r="AG4410" s="141">
        <v>354132.05239999999</v>
      </c>
      <c r="AH4410" s="141">
        <v>333503.00319999998</v>
      </c>
      <c r="AI4410" s="141">
        <v>312873.95399999997</v>
      </c>
      <c r="AJ4410" s="141">
        <v>292244.90479999996</v>
      </c>
      <c r="AK4410" s="141">
        <v>271615.85559999995</v>
      </c>
      <c r="AL4410" s="141">
        <v>250986.80639999994</v>
      </c>
      <c r="AM4410" s="141">
        <v>230357.75719999993</v>
      </c>
      <c r="AN4410" s="141">
        <v>209728.70799999993</v>
      </c>
      <c r="AO4410" s="141">
        <v>189099.65879999992</v>
      </c>
      <c r="AP4410" s="141">
        <v>168470.60959999991</v>
      </c>
      <c r="AQ4410" s="141">
        <v>147841.5603999999</v>
      </c>
      <c r="AR4410" s="141">
        <v>127212.51119999989</v>
      </c>
      <c r="AS4410" s="141">
        <v>106583.46199999988</v>
      </c>
      <c r="AT4410" s="141">
        <v>85954.412799999875</v>
      </c>
      <c r="AU4410" s="141">
        <v>65325.363599999873</v>
      </c>
      <c r="AV4410" s="141">
        <v>44696.314399999872</v>
      </c>
      <c r="AW4410" s="141">
        <v>24067.265199999871</v>
      </c>
      <c r="AX4410" s="141">
        <v>3438.2159999998694</v>
      </c>
      <c r="AY4410" s="141">
        <v>0</v>
      </c>
      <c r="AZ4410" s="141">
        <v>0</v>
      </c>
      <c r="BA4410" s="141">
        <v>0</v>
      </c>
      <c r="BB4410" s="141">
        <v>0</v>
      </c>
      <c r="BC4410" s="141">
        <v>0</v>
      </c>
      <c r="BD4410" s="141">
        <v>0</v>
      </c>
      <c r="BE4410" s="141">
        <v>0</v>
      </c>
      <c r="BF4410" s="141">
        <v>0</v>
      </c>
      <c r="BG4410" s="141">
        <v>0</v>
      </c>
      <c r="BH4410" s="141">
        <v>0</v>
      </c>
      <c r="BI4410" s="141">
        <v>0</v>
      </c>
      <c r="BJ4410" s="141">
        <v>0</v>
      </c>
      <c r="BK4410" s="141">
        <v>0</v>
      </c>
      <c r="BL4410" s="141">
        <v>0</v>
      </c>
      <c r="BM4410" s="141">
        <v>0</v>
      </c>
      <c r="BN4410" s="141">
        <v>0</v>
      </c>
      <c r="BO4410" s="141">
        <v>0</v>
      </c>
      <c r="BP4410" s="141">
        <v>0</v>
      </c>
    </row>
    <row r="4411" spans="4:68">
      <c r="D4411" s="174" t="s">
        <v>13374</v>
      </c>
      <c r="E4411" s="175">
        <v>380986.19</v>
      </c>
      <c r="F4411" s="174"/>
      <c r="G4411" s="174" t="s">
        <v>925</v>
      </c>
      <c r="H4411" s="174" t="s">
        <v>3403</v>
      </c>
      <c r="I4411" s="174" t="s">
        <v>13375</v>
      </c>
      <c r="J4411" s="174" t="s">
        <v>3228</v>
      </c>
      <c r="K4411" s="174"/>
      <c r="L4411" s="174" t="s">
        <v>3406</v>
      </c>
      <c r="M4411" s="174" t="s">
        <v>13065</v>
      </c>
      <c r="N4411" s="176">
        <v>300</v>
      </c>
      <c r="O4411" s="174" t="s">
        <v>3407</v>
      </c>
      <c r="P4411" s="177">
        <v>38352</v>
      </c>
      <c r="Q4411" s="176">
        <v>102</v>
      </c>
      <c r="R4411" s="175">
        <v>129535.24</v>
      </c>
      <c r="S4411" s="175">
        <v>251450.95</v>
      </c>
      <c r="T4411" s="178">
        <v>0</v>
      </c>
      <c r="U4411" s="96">
        <v>19</v>
      </c>
      <c r="V4411" s="38" t="s">
        <v>129</v>
      </c>
      <c r="W4411" s="38"/>
      <c r="X4411" s="137">
        <v>15239.4476</v>
      </c>
      <c r="Y4411" s="138">
        <v>47483</v>
      </c>
      <c r="Z4411" s="179">
        <v>16.5</v>
      </c>
      <c r="AA4411" s="139">
        <v>2030</v>
      </c>
      <c r="AB4411" s="131"/>
      <c r="AC4411" s="38"/>
      <c r="AD4411" s="140">
        <v>251450.95</v>
      </c>
      <c r="AE4411" s="141">
        <v>236211.5024</v>
      </c>
      <c r="AF4411" s="141">
        <v>220972.05479999998</v>
      </c>
      <c r="AG4411" s="141">
        <v>205732.60719999997</v>
      </c>
      <c r="AH4411" s="141">
        <v>190493.15959999996</v>
      </c>
      <c r="AI4411" s="141">
        <v>175253.71199999994</v>
      </c>
      <c r="AJ4411" s="141">
        <v>160014.26439999993</v>
      </c>
      <c r="AK4411" s="141">
        <v>144774.81679999991</v>
      </c>
      <c r="AL4411" s="141">
        <v>129535.36919999991</v>
      </c>
      <c r="AM4411" s="141">
        <v>114295.92159999991</v>
      </c>
      <c r="AN4411" s="141">
        <v>99056.473999999915</v>
      </c>
      <c r="AO4411" s="141">
        <v>83817.026399999915</v>
      </c>
      <c r="AP4411" s="141">
        <v>68577.578799999916</v>
      </c>
      <c r="AQ4411" s="141">
        <v>53338.131199999916</v>
      </c>
      <c r="AR4411" s="141">
        <v>38098.683599999917</v>
      </c>
      <c r="AS4411" s="141">
        <v>22859.235999999917</v>
      </c>
      <c r="AT4411" s="141">
        <v>7619.7883999999176</v>
      </c>
      <c r="AU4411" s="141">
        <v>0</v>
      </c>
      <c r="AV4411" s="141">
        <v>0</v>
      </c>
      <c r="AW4411" s="141">
        <v>0</v>
      </c>
      <c r="AX4411" s="141">
        <v>0</v>
      </c>
      <c r="AY4411" s="141">
        <v>0</v>
      </c>
      <c r="AZ4411" s="141">
        <v>0</v>
      </c>
      <c r="BA4411" s="141">
        <v>0</v>
      </c>
      <c r="BB4411" s="141">
        <v>0</v>
      </c>
      <c r="BC4411" s="141">
        <v>0</v>
      </c>
      <c r="BD4411" s="141">
        <v>0</v>
      </c>
      <c r="BE4411" s="141">
        <v>0</v>
      </c>
      <c r="BF4411" s="141">
        <v>0</v>
      </c>
      <c r="BG4411" s="141">
        <v>0</v>
      </c>
      <c r="BH4411" s="141">
        <v>0</v>
      </c>
      <c r="BI4411" s="141">
        <v>0</v>
      </c>
      <c r="BJ4411" s="141">
        <v>0</v>
      </c>
      <c r="BK4411" s="141">
        <v>0</v>
      </c>
      <c r="BL4411" s="141">
        <v>0</v>
      </c>
      <c r="BM4411" s="141">
        <v>0</v>
      </c>
      <c r="BN4411" s="141">
        <v>0</v>
      </c>
      <c r="BO4411" s="141">
        <v>0</v>
      </c>
      <c r="BP4411" s="141">
        <v>0</v>
      </c>
    </row>
    <row r="4412" spans="4:68">
      <c r="D4412" s="174" t="s">
        <v>13376</v>
      </c>
      <c r="E4412" s="175">
        <v>446734620.88999999</v>
      </c>
      <c r="F4412" s="174"/>
      <c r="G4412" s="174" t="s">
        <v>1308</v>
      </c>
      <c r="H4412" s="174" t="s">
        <v>174</v>
      </c>
      <c r="I4412" s="174" t="s">
        <v>1319</v>
      </c>
      <c r="J4412" s="174" t="s">
        <v>1320</v>
      </c>
      <c r="K4412" s="174"/>
      <c r="L4412" s="174" t="s">
        <v>4377</v>
      </c>
      <c r="M4412" s="174" t="s">
        <v>12718</v>
      </c>
      <c r="N4412" s="176">
        <v>960</v>
      </c>
      <c r="O4412" s="174" t="s">
        <v>3407</v>
      </c>
      <c r="P4412" s="177">
        <v>40086</v>
      </c>
      <c r="Q4412" s="176">
        <v>45</v>
      </c>
      <c r="R4412" s="175">
        <v>20940685.280000001</v>
      </c>
      <c r="S4412" s="175">
        <v>425793935.61000001</v>
      </c>
      <c r="T4412" s="178">
        <v>0</v>
      </c>
      <c r="U4412" s="96">
        <v>5</v>
      </c>
      <c r="V4412" s="38" t="s">
        <v>115</v>
      </c>
      <c r="W4412" s="38"/>
      <c r="X4412" s="137">
        <v>5584182.7611250002</v>
      </c>
      <c r="Y4412" s="138">
        <v>69306</v>
      </c>
      <c r="Z4412" s="179">
        <v>76.25</v>
      </c>
      <c r="AA4412" s="139">
        <v>2090</v>
      </c>
      <c r="AB4412" s="131"/>
      <c r="AC4412" s="38"/>
      <c r="AD4412" s="140">
        <v>425793935.61000001</v>
      </c>
      <c r="AE4412" s="141">
        <v>420209752.84887499</v>
      </c>
      <c r="AF4412" s="141">
        <v>414625570.08774996</v>
      </c>
      <c r="AG4412" s="141">
        <v>409041387.32662493</v>
      </c>
      <c r="AH4412" s="141">
        <v>403457204.5654999</v>
      </c>
      <c r="AI4412" s="141">
        <v>397873021.80437487</v>
      </c>
      <c r="AJ4412" s="141">
        <v>392288839.04324985</v>
      </c>
      <c r="AK4412" s="141">
        <v>386704656.28212482</v>
      </c>
      <c r="AL4412" s="141">
        <v>381120473.52099979</v>
      </c>
      <c r="AM4412" s="141">
        <v>375536290.75987476</v>
      </c>
      <c r="AN4412" s="141">
        <v>369952107.99874973</v>
      </c>
      <c r="AO4412" s="141">
        <v>364367925.2376247</v>
      </c>
      <c r="AP4412" s="141">
        <v>358783742.47649968</v>
      </c>
      <c r="AQ4412" s="141">
        <v>353199559.71537465</v>
      </c>
      <c r="AR4412" s="141">
        <v>347615376.95424962</v>
      </c>
      <c r="AS4412" s="141">
        <v>342031194.19312459</v>
      </c>
      <c r="AT4412" s="141">
        <v>336447011.43199956</v>
      </c>
      <c r="AU4412" s="141">
        <v>330862828.67087454</v>
      </c>
      <c r="AV4412" s="141">
        <v>325278645.90974951</v>
      </c>
      <c r="AW4412" s="141">
        <v>319694463.14862448</v>
      </c>
      <c r="AX4412" s="141">
        <v>314110280.38749945</v>
      </c>
      <c r="AY4412" s="141">
        <v>308526097.62637442</v>
      </c>
      <c r="AZ4412" s="141">
        <v>302941914.8652494</v>
      </c>
      <c r="BA4412" s="141">
        <v>297357732.10412437</v>
      </c>
      <c r="BB4412" s="141">
        <v>291773549.34299934</v>
      </c>
      <c r="BC4412" s="141">
        <v>286189366.58187431</v>
      </c>
      <c r="BD4412" s="141">
        <v>280605183.82074928</v>
      </c>
      <c r="BE4412" s="141">
        <v>275021001.05962425</v>
      </c>
      <c r="BF4412" s="141">
        <v>269436818.29849923</v>
      </c>
      <c r="BG4412" s="141">
        <v>263852635.53737423</v>
      </c>
      <c r="BH4412" s="141">
        <v>258268452.77624923</v>
      </c>
      <c r="BI4412" s="141">
        <v>252684270.01512423</v>
      </c>
      <c r="BJ4412" s="141">
        <v>247100087.25399923</v>
      </c>
      <c r="BK4412" s="141">
        <v>241515904.49287423</v>
      </c>
      <c r="BL4412" s="141">
        <v>235931721.73174924</v>
      </c>
      <c r="BM4412" s="141">
        <v>230347538.97062424</v>
      </c>
      <c r="BN4412" s="141">
        <v>224763356.20949924</v>
      </c>
      <c r="BO4412" s="141">
        <v>219179173.44837424</v>
      </c>
      <c r="BP4412" s="141">
        <v>213594990.68724924</v>
      </c>
    </row>
    <row r="4413" spans="4:68">
      <c r="D4413" s="174" t="s">
        <v>13377</v>
      </c>
      <c r="E4413" s="175">
        <v>286799.33</v>
      </c>
      <c r="F4413" s="174"/>
      <c r="G4413" s="174" t="s">
        <v>1304</v>
      </c>
      <c r="H4413" s="174" t="s">
        <v>183</v>
      </c>
      <c r="I4413" s="174" t="s">
        <v>13378</v>
      </c>
      <c r="J4413" s="174" t="s">
        <v>13379</v>
      </c>
      <c r="K4413" s="174"/>
      <c r="L4413" s="174" t="s">
        <v>183</v>
      </c>
      <c r="M4413" s="174" t="s">
        <v>13380</v>
      </c>
      <c r="N4413" s="176">
        <v>60</v>
      </c>
      <c r="O4413" s="174" t="s">
        <v>3407</v>
      </c>
      <c r="P4413" s="177">
        <v>38718</v>
      </c>
      <c r="Q4413" s="176">
        <v>90</v>
      </c>
      <c r="R4413" s="175">
        <v>286799.33</v>
      </c>
      <c r="S4413" s="176">
        <v>0</v>
      </c>
      <c r="T4413" s="178">
        <v>0</v>
      </c>
      <c r="U4413" s="96">
        <v>19</v>
      </c>
      <c r="V4413" s="38" t="s">
        <v>129</v>
      </c>
      <c r="W4413" s="38"/>
      <c r="X4413" s="137">
        <v>0</v>
      </c>
      <c r="Y4413" s="138">
        <v>40544</v>
      </c>
      <c r="Z4413" s="179">
        <v>0</v>
      </c>
      <c r="AA4413" s="139">
        <v>2011</v>
      </c>
      <c r="AB4413" s="131"/>
      <c r="AC4413" s="38"/>
      <c r="AD4413" s="140">
        <v>0</v>
      </c>
      <c r="AE4413" s="141">
        <v>0</v>
      </c>
      <c r="AF4413" s="141">
        <v>0</v>
      </c>
      <c r="AG4413" s="141">
        <v>0</v>
      </c>
      <c r="AH4413" s="141">
        <v>0</v>
      </c>
      <c r="AI4413" s="141">
        <v>0</v>
      </c>
      <c r="AJ4413" s="141">
        <v>0</v>
      </c>
      <c r="AK4413" s="141">
        <v>0</v>
      </c>
      <c r="AL4413" s="141">
        <v>0</v>
      </c>
      <c r="AM4413" s="141">
        <v>0</v>
      </c>
      <c r="AN4413" s="141">
        <v>0</v>
      </c>
      <c r="AO4413" s="141">
        <v>0</v>
      </c>
      <c r="AP4413" s="141">
        <v>0</v>
      </c>
      <c r="AQ4413" s="141">
        <v>0</v>
      </c>
      <c r="AR4413" s="141">
        <v>0</v>
      </c>
      <c r="AS4413" s="141">
        <v>0</v>
      </c>
      <c r="AT4413" s="141">
        <v>0</v>
      </c>
      <c r="AU4413" s="141">
        <v>0</v>
      </c>
      <c r="AV4413" s="141">
        <v>0</v>
      </c>
      <c r="AW4413" s="141">
        <v>0</v>
      </c>
      <c r="AX4413" s="141">
        <v>0</v>
      </c>
      <c r="AY4413" s="141">
        <v>0</v>
      </c>
      <c r="AZ4413" s="141">
        <v>0</v>
      </c>
      <c r="BA4413" s="141">
        <v>0</v>
      </c>
      <c r="BB4413" s="141">
        <v>0</v>
      </c>
      <c r="BC4413" s="141">
        <v>0</v>
      </c>
      <c r="BD4413" s="141">
        <v>0</v>
      </c>
      <c r="BE4413" s="141">
        <v>0</v>
      </c>
      <c r="BF4413" s="141">
        <v>0</v>
      </c>
      <c r="BG4413" s="141">
        <v>0</v>
      </c>
      <c r="BH4413" s="141">
        <v>0</v>
      </c>
      <c r="BI4413" s="141">
        <v>0</v>
      </c>
      <c r="BJ4413" s="141">
        <v>0</v>
      </c>
      <c r="BK4413" s="141">
        <v>0</v>
      </c>
      <c r="BL4413" s="141">
        <v>0</v>
      </c>
      <c r="BM4413" s="141">
        <v>0</v>
      </c>
      <c r="BN4413" s="141">
        <v>0</v>
      </c>
      <c r="BO4413" s="141">
        <v>0</v>
      </c>
      <c r="BP4413" s="141">
        <v>0</v>
      </c>
    </row>
    <row r="4414" spans="4:68">
      <c r="D4414" s="174" t="s">
        <v>13381</v>
      </c>
      <c r="E4414" s="175">
        <v>1293753.47</v>
      </c>
      <c r="F4414" s="174" t="s">
        <v>3540</v>
      </c>
      <c r="G4414" s="174" t="s">
        <v>13382</v>
      </c>
      <c r="H4414" s="174" t="s">
        <v>169</v>
      </c>
      <c r="I4414" s="174" t="s">
        <v>13383</v>
      </c>
      <c r="J4414" s="174" t="s">
        <v>13384</v>
      </c>
      <c r="K4414" s="174"/>
      <c r="L4414" s="174" t="s">
        <v>13073</v>
      </c>
      <c r="M4414" s="174" t="s">
        <v>13385</v>
      </c>
      <c r="N4414" s="176">
        <v>960</v>
      </c>
      <c r="O4414" s="174" t="s">
        <v>3407</v>
      </c>
      <c r="P4414" s="177">
        <v>39448</v>
      </c>
      <c r="Q4414" s="176">
        <v>66</v>
      </c>
      <c r="R4414" s="175">
        <v>87597.86</v>
      </c>
      <c r="S4414" s="175">
        <v>1206155.6100000001</v>
      </c>
      <c r="T4414" s="178">
        <v>0</v>
      </c>
      <c r="U4414" s="96">
        <v>19</v>
      </c>
      <c r="V4414" s="38" t="s">
        <v>129</v>
      </c>
      <c r="W4414" s="38"/>
      <c r="X4414" s="137">
        <v>16171.918374999999</v>
      </c>
      <c r="Y4414" s="138">
        <v>68668</v>
      </c>
      <c r="Z4414" s="179">
        <v>74.5</v>
      </c>
      <c r="AA4414" s="139">
        <v>2088</v>
      </c>
      <c r="AB4414" s="131"/>
      <c r="AC4414" s="38"/>
      <c r="AD4414" s="140">
        <v>1206155.6100000001</v>
      </c>
      <c r="AE4414" s="141">
        <v>1189983.6916250002</v>
      </c>
      <c r="AF4414" s="141">
        <v>1173811.7732500003</v>
      </c>
      <c r="AG4414" s="141">
        <v>1157639.8548750004</v>
      </c>
      <c r="AH4414" s="141">
        <v>1141467.9365000005</v>
      </c>
      <c r="AI4414" s="141">
        <v>1125296.0181250006</v>
      </c>
      <c r="AJ4414" s="141">
        <v>1109124.0997500008</v>
      </c>
      <c r="AK4414" s="141">
        <v>1092952.1813750009</v>
      </c>
      <c r="AL4414" s="141">
        <v>1076780.263000001</v>
      </c>
      <c r="AM4414" s="141">
        <v>1060608.3446250011</v>
      </c>
      <c r="AN4414" s="141">
        <v>1044436.4262500011</v>
      </c>
      <c r="AO4414" s="141">
        <v>1028264.5078750011</v>
      </c>
      <c r="AP4414" s="141">
        <v>1012092.589500001</v>
      </c>
      <c r="AQ4414" s="141">
        <v>995920.67112500104</v>
      </c>
      <c r="AR4414" s="141">
        <v>979748.75275000103</v>
      </c>
      <c r="AS4414" s="141">
        <v>963576.83437500102</v>
      </c>
      <c r="AT4414" s="141">
        <v>947404.91600000102</v>
      </c>
      <c r="AU4414" s="141">
        <v>931232.99762500101</v>
      </c>
      <c r="AV4414" s="141">
        <v>915061.079250001</v>
      </c>
      <c r="AW4414" s="141">
        <v>898889.16087500099</v>
      </c>
      <c r="AX4414" s="141">
        <v>882717.24250000098</v>
      </c>
      <c r="AY4414" s="141">
        <v>866545.32412500097</v>
      </c>
      <c r="AZ4414" s="141">
        <v>850373.40575000097</v>
      </c>
      <c r="BA4414" s="141">
        <v>834201.48737500096</v>
      </c>
      <c r="BB4414" s="141">
        <v>818029.56900000095</v>
      </c>
      <c r="BC4414" s="141">
        <v>801857.65062500094</v>
      </c>
      <c r="BD4414" s="141">
        <v>785685.73225000093</v>
      </c>
      <c r="BE4414" s="141">
        <v>769513.81387500092</v>
      </c>
      <c r="BF4414" s="141">
        <v>753341.89550000092</v>
      </c>
      <c r="BG4414" s="141">
        <v>737169.97712500091</v>
      </c>
      <c r="BH4414" s="141">
        <v>720998.0587500009</v>
      </c>
      <c r="BI4414" s="141">
        <v>704826.14037500089</v>
      </c>
      <c r="BJ4414" s="141">
        <v>688654.22200000088</v>
      </c>
      <c r="BK4414" s="141">
        <v>672482.30362500087</v>
      </c>
      <c r="BL4414" s="141">
        <v>656310.38525000087</v>
      </c>
      <c r="BM4414" s="141">
        <v>640138.46687500086</v>
      </c>
      <c r="BN4414" s="141">
        <v>623966.54850000085</v>
      </c>
      <c r="BO4414" s="141">
        <v>607794.63012500084</v>
      </c>
      <c r="BP4414" s="141">
        <v>591622.71175000083</v>
      </c>
    </row>
    <row r="4415" spans="4:68">
      <c r="D4415" s="174" t="s">
        <v>13386</v>
      </c>
      <c r="E4415" s="175">
        <v>356735.3</v>
      </c>
      <c r="F4415" s="174"/>
      <c r="G4415" s="174" t="s">
        <v>1050</v>
      </c>
      <c r="H4415" s="174" t="s">
        <v>3416</v>
      </c>
      <c r="I4415" s="174" t="s">
        <v>13387</v>
      </c>
      <c r="J4415" s="174" t="s">
        <v>13388</v>
      </c>
      <c r="K4415" s="174"/>
      <c r="L4415" s="174" t="s">
        <v>13169</v>
      </c>
      <c r="M4415" s="174" t="s">
        <v>146</v>
      </c>
      <c r="N4415" s="176">
        <v>600</v>
      </c>
      <c r="O4415" s="174" t="s">
        <v>3407</v>
      </c>
      <c r="P4415" s="177">
        <v>39538</v>
      </c>
      <c r="Q4415" s="176">
        <v>63</v>
      </c>
      <c r="R4415" s="175">
        <v>37457.17</v>
      </c>
      <c r="S4415" s="175">
        <v>319278.13</v>
      </c>
      <c r="T4415" s="178">
        <v>0</v>
      </c>
      <c r="U4415" s="96">
        <v>10</v>
      </c>
      <c r="V4415" s="38" t="s">
        <v>120</v>
      </c>
      <c r="W4415" s="38"/>
      <c r="X4415" s="137">
        <v>7134.7059999999992</v>
      </c>
      <c r="Y4415" s="138">
        <v>57800</v>
      </c>
      <c r="Z4415" s="179">
        <v>44.75</v>
      </c>
      <c r="AA4415" s="139">
        <v>2058</v>
      </c>
      <c r="AB4415" s="131"/>
      <c r="AC4415" s="38"/>
      <c r="AD4415" s="140">
        <v>319278.13</v>
      </c>
      <c r="AE4415" s="141">
        <v>312143.424</v>
      </c>
      <c r="AF4415" s="141">
        <v>305008.71799999999</v>
      </c>
      <c r="AG4415" s="141">
        <v>297874.01199999999</v>
      </c>
      <c r="AH4415" s="141">
        <v>290739.30599999998</v>
      </c>
      <c r="AI4415" s="141">
        <v>283604.59999999998</v>
      </c>
      <c r="AJ4415" s="141">
        <v>276469.89399999997</v>
      </c>
      <c r="AK4415" s="141">
        <v>269335.18799999997</v>
      </c>
      <c r="AL4415" s="141">
        <v>262200.48199999996</v>
      </c>
      <c r="AM4415" s="141">
        <v>255065.77599999995</v>
      </c>
      <c r="AN4415" s="141">
        <v>247931.06999999995</v>
      </c>
      <c r="AO4415" s="141">
        <v>240796.36399999994</v>
      </c>
      <c r="AP4415" s="141">
        <v>233661.65799999994</v>
      </c>
      <c r="AQ4415" s="141">
        <v>226526.95199999993</v>
      </c>
      <c r="AR4415" s="141">
        <v>219392.24599999993</v>
      </c>
      <c r="AS4415" s="141">
        <v>212257.53999999992</v>
      </c>
      <c r="AT4415" s="141">
        <v>205122.83399999992</v>
      </c>
      <c r="AU4415" s="141">
        <v>197988.12799999991</v>
      </c>
      <c r="AV4415" s="141">
        <v>190853.4219999999</v>
      </c>
      <c r="AW4415" s="141">
        <v>183718.7159999999</v>
      </c>
      <c r="AX4415" s="141">
        <v>176584.00999999989</v>
      </c>
      <c r="AY4415" s="141">
        <v>169449.30399999989</v>
      </c>
      <c r="AZ4415" s="141">
        <v>162314.59799999988</v>
      </c>
      <c r="BA4415" s="141">
        <v>155179.89199999988</v>
      </c>
      <c r="BB4415" s="141">
        <v>148045.18599999987</v>
      </c>
      <c r="BC4415" s="141">
        <v>140910.47999999986</v>
      </c>
      <c r="BD4415" s="141">
        <v>133775.77399999986</v>
      </c>
      <c r="BE4415" s="141">
        <v>126641.06799999985</v>
      </c>
      <c r="BF4415" s="141">
        <v>119506.36199999985</v>
      </c>
      <c r="BG4415" s="141">
        <v>112371.65599999984</v>
      </c>
      <c r="BH4415" s="141">
        <v>105236.94999999984</v>
      </c>
      <c r="BI4415" s="141">
        <v>98102.243999999831</v>
      </c>
      <c r="BJ4415" s="141">
        <v>90967.537999999826</v>
      </c>
      <c r="BK4415" s="141">
        <v>83832.83199999982</v>
      </c>
      <c r="BL4415" s="141">
        <v>76698.125999999815</v>
      </c>
      <c r="BM4415" s="141">
        <v>69563.419999999809</v>
      </c>
      <c r="BN4415" s="141">
        <v>62428.713999999811</v>
      </c>
      <c r="BO4415" s="141">
        <v>55294.007999999812</v>
      </c>
      <c r="BP4415" s="141">
        <v>48159.301999999814</v>
      </c>
    </row>
    <row r="4416" spans="4:68">
      <c r="D4416" s="174" t="s">
        <v>13389</v>
      </c>
      <c r="E4416" s="175">
        <v>2073910.92</v>
      </c>
      <c r="F4416" s="174"/>
      <c r="G4416" s="174" t="s">
        <v>13108</v>
      </c>
      <c r="H4416" s="174" t="s">
        <v>179</v>
      </c>
      <c r="I4416" s="174" t="s">
        <v>13390</v>
      </c>
      <c r="J4416" s="174" t="s">
        <v>13391</v>
      </c>
      <c r="K4416" s="174"/>
      <c r="L4416" s="174" t="s">
        <v>179</v>
      </c>
      <c r="M4416" s="174" t="s">
        <v>7279</v>
      </c>
      <c r="N4416" s="176">
        <v>600</v>
      </c>
      <c r="O4416" s="174" t="s">
        <v>3407</v>
      </c>
      <c r="P4416" s="177">
        <v>40179</v>
      </c>
      <c r="Q4416" s="176">
        <v>42</v>
      </c>
      <c r="R4416" s="175">
        <v>141717.22</v>
      </c>
      <c r="S4416" s="175">
        <v>1932193.7</v>
      </c>
      <c r="T4416" s="178">
        <v>0</v>
      </c>
      <c r="U4416" s="96">
        <v>10</v>
      </c>
      <c r="V4416" s="38" t="s">
        <v>120</v>
      </c>
      <c r="W4416" s="38"/>
      <c r="X4416" s="137">
        <v>41478.218399999998</v>
      </c>
      <c r="Y4416" s="138">
        <v>58441</v>
      </c>
      <c r="Z4416" s="179">
        <v>46.5</v>
      </c>
      <c r="AA4416" s="139">
        <v>2060</v>
      </c>
      <c r="AB4416" s="131"/>
      <c r="AC4416" s="38"/>
      <c r="AD4416" s="140">
        <v>1932193.7</v>
      </c>
      <c r="AE4416" s="141">
        <v>1890715.4816000001</v>
      </c>
      <c r="AF4416" s="141">
        <v>1849237.2632000002</v>
      </c>
      <c r="AG4416" s="141">
        <v>1807759.0448000003</v>
      </c>
      <c r="AH4416" s="141">
        <v>1766280.8264000004</v>
      </c>
      <c r="AI4416" s="141">
        <v>1724802.6080000005</v>
      </c>
      <c r="AJ4416" s="141">
        <v>1683324.3896000006</v>
      </c>
      <c r="AK4416" s="141">
        <v>1641846.1712000007</v>
      </c>
      <c r="AL4416" s="141">
        <v>1600367.9528000008</v>
      </c>
      <c r="AM4416" s="141">
        <v>1558889.7344000009</v>
      </c>
      <c r="AN4416" s="141">
        <v>1517411.516000001</v>
      </c>
      <c r="AO4416" s="141">
        <v>1475933.2976000011</v>
      </c>
      <c r="AP4416" s="141">
        <v>1434455.0792000012</v>
      </c>
      <c r="AQ4416" s="141">
        <v>1392976.8608000013</v>
      </c>
      <c r="AR4416" s="141">
        <v>1351498.6424000014</v>
      </c>
      <c r="AS4416" s="141">
        <v>1310020.4240000015</v>
      </c>
      <c r="AT4416" s="141">
        <v>1268542.2056000016</v>
      </c>
      <c r="AU4416" s="141">
        <v>1227063.9872000017</v>
      </c>
      <c r="AV4416" s="141">
        <v>1185585.7688000018</v>
      </c>
      <c r="AW4416" s="141">
        <v>1144107.5504000019</v>
      </c>
      <c r="AX4416" s="141">
        <v>1102629.332000002</v>
      </c>
      <c r="AY4416" s="141">
        <v>1061151.1136000021</v>
      </c>
      <c r="AZ4416" s="141">
        <v>1019672.8952000021</v>
      </c>
      <c r="BA4416" s="141">
        <v>978194.67680000211</v>
      </c>
      <c r="BB4416" s="141">
        <v>936716.4584000021</v>
      </c>
      <c r="BC4416" s="141">
        <v>895238.24000000209</v>
      </c>
      <c r="BD4416" s="141">
        <v>853760.02160000207</v>
      </c>
      <c r="BE4416" s="141">
        <v>812281.80320000206</v>
      </c>
      <c r="BF4416" s="141">
        <v>770803.58480000205</v>
      </c>
      <c r="BG4416" s="141">
        <v>729325.36640000204</v>
      </c>
      <c r="BH4416" s="141">
        <v>687847.14800000202</v>
      </c>
      <c r="BI4416" s="141">
        <v>646368.92960000201</v>
      </c>
      <c r="BJ4416" s="141">
        <v>604890.711200002</v>
      </c>
      <c r="BK4416" s="141">
        <v>563412.49280000199</v>
      </c>
      <c r="BL4416" s="141">
        <v>521934.27440000197</v>
      </c>
      <c r="BM4416" s="141">
        <v>480456.05600000196</v>
      </c>
      <c r="BN4416" s="141">
        <v>438977.83760000195</v>
      </c>
      <c r="BO4416" s="141">
        <v>397499.61920000194</v>
      </c>
      <c r="BP4416" s="141">
        <v>356021.40080000192</v>
      </c>
    </row>
    <row r="4417" spans="4:68">
      <c r="D4417" s="174" t="s">
        <v>13392</v>
      </c>
      <c r="E4417" s="175">
        <v>24059.86</v>
      </c>
      <c r="F4417" s="174" t="s">
        <v>3540</v>
      </c>
      <c r="G4417" s="174" t="s">
        <v>13108</v>
      </c>
      <c r="H4417" s="174" t="s">
        <v>179</v>
      </c>
      <c r="I4417" s="174" t="s">
        <v>13393</v>
      </c>
      <c r="J4417" s="174" t="s">
        <v>13394</v>
      </c>
      <c r="K4417" s="174"/>
      <c r="L4417" s="174" t="s">
        <v>7136</v>
      </c>
      <c r="M4417" s="174" t="s">
        <v>7279</v>
      </c>
      <c r="N4417" s="176">
        <v>600</v>
      </c>
      <c r="O4417" s="174" t="s">
        <v>3407</v>
      </c>
      <c r="P4417" s="177">
        <v>40179</v>
      </c>
      <c r="Q4417" s="176">
        <v>42</v>
      </c>
      <c r="R4417" s="175">
        <v>1644.06</v>
      </c>
      <c r="S4417" s="175">
        <v>22415.8</v>
      </c>
      <c r="T4417" s="178">
        <v>0</v>
      </c>
      <c r="U4417" s="96">
        <v>10</v>
      </c>
      <c r="V4417" s="38" t="s">
        <v>120</v>
      </c>
      <c r="W4417" s="38"/>
      <c r="X4417" s="137">
        <v>481.19720000000001</v>
      </c>
      <c r="Y4417" s="138">
        <v>58441</v>
      </c>
      <c r="Z4417" s="179">
        <v>46.5</v>
      </c>
      <c r="AA4417" s="139">
        <v>2060</v>
      </c>
      <c r="AB4417" s="131"/>
      <c r="AC4417" s="38"/>
      <c r="AD4417" s="140">
        <v>22415.8</v>
      </c>
      <c r="AE4417" s="141">
        <v>21934.602800000001</v>
      </c>
      <c r="AF4417" s="141">
        <v>21453.405600000002</v>
      </c>
      <c r="AG4417" s="141">
        <v>20972.208400000003</v>
      </c>
      <c r="AH4417" s="141">
        <v>20491.011200000004</v>
      </c>
      <c r="AI4417" s="141">
        <v>20009.814000000006</v>
      </c>
      <c r="AJ4417" s="141">
        <v>19528.616800000007</v>
      </c>
      <c r="AK4417" s="141">
        <v>19047.419600000008</v>
      </c>
      <c r="AL4417" s="141">
        <v>18566.22240000001</v>
      </c>
      <c r="AM4417" s="141">
        <v>18085.025200000011</v>
      </c>
      <c r="AN4417" s="141">
        <v>17603.828000000012</v>
      </c>
      <c r="AO4417" s="141">
        <v>17122.630800000014</v>
      </c>
      <c r="AP4417" s="141">
        <v>16641.433600000015</v>
      </c>
      <c r="AQ4417" s="141">
        <v>16160.236400000014</v>
      </c>
      <c r="AR4417" s="141">
        <v>15679.039200000014</v>
      </c>
      <c r="AS4417" s="141">
        <v>15197.842000000013</v>
      </c>
      <c r="AT4417" s="141">
        <v>14716.644800000013</v>
      </c>
      <c r="AU4417" s="141">
        <v>14235.447600000012</v>
      </c>
      <c r="AV4417" s="141">
        <v>13754.250400000012</v>
      </c>
      <c r="AW4417" s="141">
        <v>13273.053200000011</v>
      </c>
      <c r="AX4417" s="141">
        <v>12791.856000000011</v>
      </c>
      <c r="AY4417" s="141">
        <v>12310.65880000001</v>
      </c>
      <c r="AZ4417" s="141">
        <v>11829.46160000001</v>
      </c>
      <c r="BA4417" s="141">
        <v>11348.264400000009</v>
      </c>
      <c r="BB4417" s="141">
        <v>10867.067200000009</v>
      </c>
      <c r="BC4417" s="141">
        <v>10385.870000000008</v>
      </c>
      <c r="BD4417" s="141">
        <v>9904.6728000000076</v>
      </c>
      <c r="BE4417" s="141">
        <v>9423.475600000007</v>
      </c>
      <c r="BF4417" s="141">
        <v>8942.2784000000065</v>
      </c>
      <c r="BG4417" s="141">
        <v>8461.081200000006</v>
      </c>
      <c r="BH4417" s="141">
        <v>7979.8840000000064</v>
      </c>
      <c r="BI4417" s="141">
        <v>7498.6868000000068</v>
      </c>
      <c r="BJ4417" s="141">
        <v>7017.4896000000072</v>
      </c>
      <c r="BK4417" s="141">
        <v>6536.2924000000075</v>
      </c>
      <c r="BL4417" s="141">
        <v>6055.0952000000079</v>
      </c>
      <c r="BM4417" s="141">
        <v>5573.8980000000083</v>
      </c>
      <c r="BN4417" s="141">
        <v>5092.7008000000087</v>
      </c>
      <c r="BO4417" s="141">
        <v>4611.5036000000091</v>
      </c>
      <c r="BP4417" s="141">
        <v>4130.3064000000095</v>
      </c>
    </row>
    <row r="4418" spans="4:68">
      <c r="D4418" s="174" t="s">
        <v>13395</v>
      </c>
      <c r="E4418" s="175">
        <v>1177365.8999999999</v>
      </c>
      <c r="F4418" s="174"/>
      <c r="G4418" s="174" t="s">
        <v>1182</v>
      </c>
      <c r="H4418" s="174" t="s">
        <v>179</v>
      </c>
      <c r="I4418" s="174" t="s">
        <v>13396</v>
      </c>
      <c r="J4418" s="174" t="s">
        <v>13397</v>
      </c>
      <c r="K4418" s="174"/>
      <c r="L4418" s="174" t="s">
        <v>13148</v>
      </c>
      <c r="M4418" s="174" t="s">
        <v>146</v>
      </c>
      <c r="N4418" s="176">
        <v>600</v>
      </c>
      <c r="O4418" s="174" t="s">
        <v>3407</v>
      </c>
      <c r="P4418" s="177">
        <v>39448</v>
      </c>
      <c r="Q4418" s="176">
        <v>66</v>
      </c>
      <c r="R4418" s="175">
        <v>127547.93</v>
      </c>
      <c r="S4418" s="175">
        <v>1049817.97</v>
      </c>
      <c r="T4418" s="178">
        <v>0</v>
      </c>
      <c r="U4418" s="96">
        <v>10</v>
      </c>
      <c r="V4418" s="38" t="s">
        <v>120</v>
      </c>
      <c r="W4418" s="38"/>
      <c r="X4418" s="137">
        <v>23547.317999999999</v>
      </c>
      <c r="Y4418" s="138">
        <v>57711</v>
      </c>
      <c r="Z4418" s="179">
        <v>44.5</v>
      </c>
      <c r="AA4418" s="139">
        <v>2058</v>
      </c>
      <c r="AB4418" s="131"/>
      <c r="AC4418" s="38"/>
      <c r="AD4418" s="140">
        <v>1049817.97</v>
      </c>
      <c r="AE4418" s="141">
        <v>1026270.652</v>
      </c>
      <c r="AF4418" s="141">
        <v>1002723.334</v>
      </c>
      <c r="AG4418" s="141">
        <v>979176.01600000006</v>
      </c>
      <c r="AH4418" s="141">
        <v>955628.69800000009</v>
      </c>
      <c r="AI4418" s="141">
        <v>932081.38000000012</v>
      </c>
      <c r="AJ4418" s="141">
        <v>908534.06200000015</v>
      </c>
      <c r="AK4418" s="141">
        <v>884986.74400000018</v>
      </c>
      <c r="AL4418" s="141">
        <v>861439.42600000021</v>
      </c>
      <c r="AM4418" s="141">
        <v>837892.10800000024</v>
      </c>
      <c r="AN4418" s="141">
        <v>814344.79000000027</v>
      </c>
      <c r="AO4418" s="141">
        <v>790797.4720000003</v>
      </c>
      <c r="AP4418" s="141">
        <v>767250.15400000033</v>
      </c>
      <c r="AQ4418" s="141">
        <v>743702.83600000036</v>
      </c>
      <c r="AR4418" s="141">
        <v>720155.51800000039</v>
      </c>
      <c r="AS4418" s="141">
        <v>696608.20000000042</v>
      </c>
      <c r="AT4418" s="141">
        <v>673060.88200000045</v>
      </c>
      <c r="AU4418" s="141">
        <v>649513.56400000048</v>
      </c>
      <c r="AV4418" s="141">
        <v>625966.24600000051</v>
      </c>
      <c r="AW4418" s="141">
        <v>602418.92800000054</v>
      </c>
      <c r="AX4418" s="141">
        <v>578871.61000000057</v>
      </c>
      <c r="AY4418" s="141">
        <v>555324.2920000006</v>
      </c>
      <c r="AZ4418" s="141">
        <v>531776.97400000063</v>
      </c>
      <c r="BA4418" s="141">
        <v>508229.65600000066</v>
      </c>
      <c r="BB4418" s="141">
        <v>484682.33800000069</v>
      </c>
      <c r="BC4418" s="141">
        <v>461135.02000000072</v>
      </c>
      <c r="BD4418" s="141">
        <v>437587.70200000075</v>
      </c>
      <c r="BE4418" s="141">
        <v>414040.38400000078</v>
      </c>
      <c r="BF4418" s="141">
        <v>390493.06600000081</v>
      </c>
      <c r="BG4418" s="141">
        <v>366945.74800000084</v>
      </c>
      <c r="BH4418" s="141">
        <v>343398.43000000087</v>
      </c>
      <c r="BI4418" s="141">
        <v>319851.1120000009</v>
      </c>
      <c r="BJ4418" s="141">
        <v>296303.79400000093</v>
      </c>
      <c r="BK4418" s="141">
        <v>272756.47600000096</v>
      </c>
      <c r="BL4418" s="141">
        <v>249209.15800000096</v>
      </c>
      <c r="BM4418" s="141">
        <v>225661.84000000096</v>
      </c>
      <c r="BN4418" s="141">
        <v>202114.52200000096</v>
      </c>
      <c r="BO4418" s="141">
        <v>178567.20400000096</v>
      </c>
      <c r="BP4418" s="141">
        <v>155019.88600000096</v>
      </c>
    </row>
    <row r="4419" spans="4:68">
      <c r="D4419" s="174" t="s">
        <v>13398</v>
      </c>
      <c r="E4419" s="175">
        <v>31797570.620000001</v>
      </c>
      <c r="F4419" s="174"/>
      <c r="G4419" s="174" t="s">
        <v>1182</v>
      </c>
      <c r="H4419" s="174" t="s">
        <v>179</v>
      </c>
      <c r="I4419" s="174" t="s">
        <v>1187</v>
      </c>
      <c r="J4419" s="174" t="s">
        <v>13399</v>
      </c>
      <c r="K4419" s="174"/>
      <c r="L4419" s="174" t="s">
        <v>13400</v>
      </c>
      <c r="M4419" s="174" t="s">
        <v>146</v>
      </c>
      <c r="N4419" s="176">
        <v>600</v>
      </c>
      <c r="O4419" s="174" t="s">
        <v>3407</v>
      </c>
      <c r="P4419" s="177">
        <v>39448</v>
      </c>
      <c r="Q4419" s="176">
        <v>66</v>
      </c>
      <c r="R4419" s="175">
        <v>3444736.79</v>
      </c>
      <c r="S4419" s="175">
        <v>28352833.829999998</v>
      </c>
      <c r="T4419" s="178">
        <v>0</v>
      </c>
      <c r="U4419" s="96">
        <v>10</v>
      </c>
      <c r="V4419" s="38" t="s">
        <v>120</v>
      </c>
      <c r="W4419" s="38"/>
      <c r="X4419" s="137">
        <v>635951.41240000003</v>
      </c>
      <c r="Y4419" s="138">
        <v>57711</v>
      </c>
      <c r="Z4419" s="179">
        <v>44.5</v>
      </c>
      <c r="AA4419" s="139">
        <v>2058</v>
      </c>
      <c r="AB4419" s="131"/>
      <c r="AC4419" s="38"/>
      <c r="AD4419" s="140">
        <v>28352833.829999998</v>
      </c>
      <c r="AE4419" s="141">
        <v>27716882.417599998</v>
      </c>
      <c r="AF4419" s="141">
        <v>27080931.005199999</v>
      </c>
      <c r="AG4419" s="141">
        <v>26444979.592799999</v>
      </c>
      <c r="AH4419" s="141">
        <v>25809028.180399999</v>
      </c>
      <c r="AI4419" s="141">
        <v>25173076.767999999</v>
      </c>
      <c r="AJ4419" s="141">
        <v>24537125.355599999</v>
      </c>
      <c r="AK4419" s="141">
        <v>23901173.9432</v>
      </c>
      <c r="AL4419" s="141">
        <v>23265222.5308</v>
      </c>
      <c r="AM4419" s="141">
        <v>22629271.1184</v>
      </c>
      <c r="AN4419" s="141">
        <v>21993319.706</v>
      </c>
      <c r="AO4419" s="141">
        <v>21357368.2936</v>
      </c>
      <c r="AP4419" s="141">
        <v>20721416.881200001</v>
      </c>
      <c r="AQ4419" s="141">
        <v>20085465.468800001</v>
      </c>
      <c r="AR4419" s="141">
        <v>19449514.056400001</v>
      </c>
      <c r="AS4419" s="141">
        <v>18813562.644000001</v>
      </c>
      <c r="AT4419" s="141">
        <v>18177611.231600001</v>
      </c>
      <c r="AU4419" s="141">
        <v>17541659.819200002</v>
      </c>
      <c r="AV4419" s="141">
        <v>16905708.406800002</v>
      </c>
      <c r="AW4419" s="141">
        <v>16269756.994400002</v>
      </c>
      <c r="AX4419" s="141">
        <v>15633805.582000002</v>
      </c>
      <c r="AY4419" s="141">
        <v>14997854.169600002</v>
      </c>
      <c r="AZ4419" s="141">
        <v>14361902.757200003</v>
      </c>
      <c r="BA4419" s="141">
        <v>13725951.344800003</v>
      </c>
      <c r="BB4419" s="141">
        <v>13089999.932400003</v>
      </c>
      <c r="BC4419" s="141">
        <v>12454048.520000003</v>
      </c>
      <c r="BD4419" s="141">
        <v>11818097.107600003</v>
      </c>
      <c r="BE4419" s="141">
        <v>11182145.695200004</v>
      </c>
      <c r="BF4419" s="141">
        <v>10546194.282800004</v>
      </c>
      <c r="BG4419" s="141">
        <v>9910242.8704000041</v>
      </c>
      <c r="BH4419" s="141">
        <v>9274291.4580000043</v>
      </c>
      <c r="BI4419" s="141">
        <v>8638340.0456000045</v>
      </c>
      <c r="BJ4419" s="141">
        <v>8002388.6332000047</v>
      </c>
      <c r="BK4419" s="141">
        <v>7366437.2208000049</v>
      </c>
      <c r="BL4419" s="141">
        <v>6730485.8084000051</v>
      </c>
      <c r="BM4419" s="141">
        <v>6094534.3960000053</v>
      </c>
      <c r="BN4419" s="141">
        <v>5458582.9836000055</v>
      </c>
      <c r="BO4419" s="141">
        <v>4822631.5712000057</v>
      </c>
      <c r="BP4419" s="141">
        <v>4186680.1588000059</v>
      </c>
    </row>
    <row r="4420" spans="4:68">
      <c r="D4420" s="174" t="s">
        <v>13401</v>
      </c>
      <c r="E4420" s="175">
        <v>158070.57999999999</v>
      </c>
      <c r="F4420" s="174"/>
      <c r="G4420" s="174" t="s">
        <v>1182</v>
      </c>
      <c r="H4420" s="174" t="s">
        <v>179</v>
      </c>
      <c r="I4420" s="174" t="s">
        <v>13402</v>
      </c>
      <c r="J4420" s="174" t="s">
        <v>13403</v>
      </c>
      <c r="K4420" s="174"/>
      <c r="L4420" s="174" t="s">
        <v>13148</v>
      </c>
      <c r="M4420" s="174" t="s">
        <v>146</v>
      </c>
      <c r="N4420" s="176">
        <v>600</v>
      </c>
      <c r="O4420" s="174" t="s">
        <v>3407</v>
      </c>
      <c r="P4420" s="177">
        <v>39448</v>
      </c>
      <c r="Q4420" s="176">
        <v>66</v>
      </c>
      <c r="R4420" s="175">
        <v>17124.29</v>
      </c>
      <c r="S4420" s="175">
        <v>140946.29</v>
      </c>
      <c r="T4420" s="178">
        <v>0</v>
      </c>
      <c r="U4420" s="96">
        <v>10</v>
      </c>
      <c r="V4420" s="38" t="s">
        <v>120</v>
      </c>
      <c r="W4420" s="38"/>
      <c r="X4420" s="137">
        <v>3161.4115999999999</v>
      </c>
      <c r="Y4420" s="138">
        <v>57711</v>
      </c>
      <c r="Z4420" s="179">
        <v>44.5</v>
      </c>
      <c r="AA4420" s="139">
        <v>2058</v>
      </c>
      <c r="AB4420" s="131"/>
      <c r="AC4420" s="38"/>
      <c r="AD4420" s="140">
        <v>140946.29</v>
      </c>
      <c r="AE4420" s="141">
        <v>137784.87840000002</v>
      </c>
      <c r="AF4420" s="141">
        <v>134623.46680000002</v>
      </c>
      <c r="AG4420" s="141">
        <v>131462.05520000003</v>
      </c>
      <c r="AH4420" s="141">
        <v>128300.64360000002</v>
      </c>
      <c r="AI4420" s="141">
        <v>125139.23200000002</v>
      </c>
      <c r="AJ4420" s="141">
        <v>121977.82040000001</v>
      </c>
      <c r="AK4420" s="141">
        <v>118816.4088</v>
      </c>
      <c r="AL4420" s="141">
        <v>115654.9972</v>
      </c>
      <c r="AM4420" s="141">
        <v>112493.58559999999</v>
      </c>
      <c r="AN4420" s="141">
        <v>109332.17399999998</v>
      </c>
      <c r="AO4420" s="141">
        <v>106170.76239999998</v>
      </c>
      <c r="AP4420" s="141">
        <v>103009.35079999997</v>
      </c>
      <c r="AQ4420" s="141">
        <v>99847.939199999964</v>
      </c>
      <c r="AR4420" s="141">
        <v>96686.527599999958</v>
      </c>
      <c r="AS4420" s="141">
        <v>93525.115999999951</v>
      </c>
      <c r="AT4420" s="141">
        <v>90363.704399999944</v>
      </c>
      <c r="AU4420" s="141">
        <v>87202.292799999937</v>
      </c>
      <c r="AV4420" s="141">
        <v>84040.881199999931</v>
      </c>
      <c r="AW4420" s="141">
        <v>80879.469599999924</v>
      </c>
      <c r="AX4420" s="141">
        <v>77718.057999999917</v>
      </c>
      <c r="AY4420" s="141">
        <v>74556.64639999991</v>
      </c>
      <c r="AZ4420" s="141">
        <v>71395.234799999904</v>
      </c>
      <c r="BA4420" s="141">
        <v>68233.823199999897</v>
      </c>
      <c r="BB4420" s="141">
        <v>65072.411599999898</v>
      </c>
      <c r="BC4420" s="141">
        <v>61910.999999999898</v>
      </c>
      <c r="BD4420" s="141">
        <v>58749.588399999899</v>
      </c>
      <c r="BE4420" s="141">
        <v>55588.176799999899</v>
      </c>
      <c r="BF4420" s="141">
        <v>52426.7651999999</v>
      </c>
      <c r="BG4420" s="141">
        <v>49265.3535999999</v>
      </c>
      <c r="BH4420" s="141">
        <v>46103.941999999901</v>
      </c>
      <c r="BI4420" s="141">
        <v>42942.530399999901</v>
      </c>
      <c r="BJ4420" s="141">
        <v>39781.118799999902</v>
      </c>
      <c r="BK4420" s="141">
        <v>36619.707199999903</v>
      </c>
      <c r="BL4420" s="141">
        <v>33458.295599999903</v>
      </c>
      <c r="BM4420" s="141">
        <v>30296.883999999904</v>
      </c>
      <c r="BN4420" s="141">
        <v>27135.472399999904</v>
      </c>
      <c r="BO4420" s="141">
        <v>23974.060799999905</v>
      </c>
      <c r="BP4420" s="141">
        <v>20812.649199999905</v>
      </c>
    </row>
    <row r="4421" spans="4:68">
      <c r="D4421" s="174" t="s">
        <v>13404</v>
      </c>
      <c r="E4421" s="175">
        <v>49206.879999999997</v>
      </c>
      <c r="F4421" s="174" t="s">
        <v>3540</v>
      </c>
      <c r="G4421" s="174" t="s">
        <v>1182</v>
      </c>
      <c r="H4421" s="174" t="s">
        <v>179</v>
      </c>
      <c r="I4421" s="174" t="s">
        <v>13405</v>
      </c>
      <c r="J4421" s="174" t="s">
        <v>13406</v>
      </c>
      <c r="K4421" s="174"/>
      <c r="L4421" s="174" t="s">
        <v>13148</v>
      </c>
      <c r="M4421" s="174" t="s">
        <v>146</v>
      </c>
      <c r="N4421" s="176">
        <v>600</v>
      </c>
      <c r="O4421" s="174" t="s">
        <v>3407</v>
      </c>
      <c r="P4421" s="177">
        <v>39448</v>
      </c>
      <c r="Q4421" s="176">
        <v>66</v>
      </c>
      <c r="R4421" s="175">
        <v>5330.7</v>
      </c>
      <c r="S4421" s="175">
        <v>43876.18</v>
      </c>
      <c r="T4421" s="178">
        <v>0</v>
      </c>
      <c r="U4421" s="96">
        <v>10</v>
      </c>
      <c r="V4421" s="38" t="s">
        <v>120</v>
      </c>
      <c r="W4421" s="38"/>
      <c r="X4421" s="137">
        <v>984.13760000000002</v>
      </c>
      <c r="Y4421" s="138">
        <v>57711</v>
      </c>
      <c r="Z4421" s="179">
        <v>44.5</v>
      </c>
      <c r="AA4421" s="139">
        <v>2058</v>
      </c>
      <c r="AB4421" s="131"/>
      <c r="AC4421" s="38"/>
      <c r="AD4421" s="140">
        <v>43876.18</v>
      </c>
      <c r="AE4421" s="141">
        <v>42892.042399999998</v>
      </c>
      <c r="AF4421" s="141">
        <v>41907.904799999997</v>
      </c>
      <c r="AG4421" s="141">
        <v>40923.767199999995</v>
      </c>
      <c r="AH4421" s="141">
        <v>39939.629599999993</v>
      </c>
      <c r="AI4421" s="141">
        <v>38955.491999999991</v>
      </c>
      <c r="AJ4421" s="141">
        <v>37971.354399999989</v>
      </c>
      <c r="AK4421" s="141">
        <v>36987.216799999987</v>
      </c>
      <c r="AL4421" s="141">
        <v>36003.079199999986</v>
      </c>
      <c r="AM4421" s="141">
        <v>35018.941599999984</v>
      </c>
      <c r="AN4421" s="141">
        <v>34034.803999999982</v>
      </c>
      <c r="AO4421" s="141">
        <v>33050.66639999998</v>
      </c>
      <c r="AP4421" s="141">
        <v>32066.528799999978</v>
      </c>
      <c r="AQ4421" s="141">
        <v>31082.391199999976</v>
      </c>
      <c r="AR4421" s="141">
        <v>30098.253599999975</v>
      </c>
      <c r="AS4421" s="141">
        <v>29114.115999999973</v>
      </c>
      <c r="AT4421" s="141">
        <v>28129.978399999971</v>
      </c>
      <c r="AU4421" s="141">
        <v>27145.840799999969</v>
      </c>
      <c r="AV4421" s="141">
        <v>26161.703199999967</v>
      </c>
      <c r="AW4421" s="141">
        <v>25177.565599999965</v>
      </c>
      <c r="AX4421" s="141">
        <v>24193.427999999964</v>
      </c>
      <c r="AY4421" s="141">
        <v>23209.290399999962</v>
      </c>
      <c r="AZ4421" s="141">
        <v>22225.15279999996</v>
      </c>
      <c r="BA4421" s="141">
        <v>21241.015199999958</v>
      </c>
      <c r="BB4421" s="141">
        <v>20256.877599999956</v>
      </c>
      <c r="BC4421" s="141">
        <v>19272.739999999954</v>
      </c>
      <c r="BD4421" s="141">
        <v>18288.602399999952</v>
      </c>
      <c r="BE4421" s="141">
        <v>17304.464799999951</v>
      </c>
      <c r="BF4421" s="141">
        <v>16320.327199999951</v>
      </c>
      <c r="BG4421" s="141">
        <v>15336.189599999951</v>
      </c>
      <c r="BH4421" s="141">
        <v>14352.051999999951</v>
      </c>
      <c r="BI4421" s="141">
        <v>13367.914399999951</v>
      </c>
      <c r="BJ4421" s="141">
        <v>12383.776799999951</v>
      </c>
      <c r="BK4421" s="141">
        <v>11399.639199999951</v>
      </c>
      <c r="BL4421" s="141">
        <v>10415.50159999995</v>
      </c>
      <c r="BM4421" s="141">
        <v>9431.3639999999505</v>
      </c>
      <c r="BN4421" s="141">
        <v>8447.2263999999504</v>
      </c>
      <c r="BO4421" s="141">
        <v>7463.0887999999504</v>
      </c>
      <c r="BP4421" s="141">
        <v>6478.9511999999504</v>
      </c>
    </row>
    <row r="4422" spans="4:68">
      <c r="D4422" s="174" t="s">
        <v>13407</v>
      </c>
      <c r="E4422" s="175">
        <v>-54.93</v>
      </c>
      <c r="F4422" s="174" t="s">
        <v>3540</v>
      </c>
      <c r="G4422" s="174" t="s">
        <v>1182</v>
      </c>
      <c r="H4422" s="174" t="s">
        <v>190</v>
      </c>
      <c r="I4422" s="174" t="s">
        <v>13408</v>
      </c>
      <c r="J4422" s="174" t="s">
        <v>13409</v>
      </c>
      <c r="K4422" s="174"/>
      <c r="L4422" s="174" t="s">
        <v>13148</v>
      </c>
      <c r="M4422" s="174" t="s">
        <v>146</v>
      </c>
      <c r="N4422" s="176">
        <v>600</v>
      </c>
      <c r="O4422" s="174" t="s">
        <v>3407</v>
      </c>
      <c r="P4422" s="177">
        <v>39448</v>
      </c>
      <c r="Q4422" s="176">
        <v>66</v>
      </c>
      <c r="R4422" s="175">
        <v>-5.9</v>
      </c>
      <c r="S4422" s="175">
        <v>-49.03</v>
      </c>
      <c r="T4422" s="178">
        <v>0</v>
      </c>
      <c r="U4422" s="96">
        <v>10</v>
      </c>
      <c r="V4422" s="38" t="s">
        <v>120</v>
      </c>
      <c r="W4422" s="38"/>
      <c r="X4422" s="137">
        <v>-1.0986</v>
      </c>
      <c r="Y4422" s="138">
        <v>57711</v>
      </c>
      <c r="Z4422" s="179">
        <v>44.5</v>
      </c>
      <c r="AA4422" s="139">
        <v>2058</v>
      </c>
      <c r="AB4422" s="131"/>
      <c r="AC4422" s="38"/>
      <c r="AD4422" s="140">
        <v>-49.03</v>
      </c>
      <c r="AE4422" s="141">
        <v>-47.931400000000004</v>
      </c>
      <c r="AF4422" s="141">
        <v>-46.832800000000006</v>
      </c>
      <c r="AG4422" s="141">
        <v>-45.734200000000008</v>
      </c>
      <c r="AH4422" s="141">
        <v>-44.635600000000011</v>
      </c>
      <c r="AI4422" s="141">
        <v>-43.537000000000013</v>
      </c>
      <c r="AJ4422" s="141">
        <v>-42.438400000000016</v>
      </c>
      <c r="AK4422" s="141">
        <v>-41.339800000000018</v>
      </c>
      <c r="AL4422" s="141">
        <v>-40.241200000000021</v>
      </c>
      <c r="AM4422" s="141">
        <v>-39.142600000000023</v>
      </c>
      <c r="AN4422" s="141">
        <v>-38.044000000000025</v>
      </c>
      <c r="AO4422" s="141">
        <v>-36.945400000000028</v>
      </c>
      <c r="AP4422" s="141">
        <v>-35.84680000000003</v>
      </c>
      <c r="AQ4422" s="141">
        <v>-34.748200000000033</v>
      </c>
      <c r="AR4422" s="141">
        <v>-33.649600000000035</v>
      </c>
      <c r="AS4422" s="141">
        <v>-32.551000000000037</v>
      </c>
      <c r="AT4422" s="141">
        <v>-31.452400000000036</v>
      </c>
      <c r="AU4422" s="141">
        <v>-30.353800000000035</v>
      </c>
      <c r="AV4422" s="141">
        <v>-29.255200000000034</v>
      </c>
      <c r="AW4422" s="141">
        <v>-28.156600000000033</v>
      </c>
      <c r="AX4422" s="141">
        <v>-27.058000000000032</v>
      </c>
      <c r="AY4422" s="141">
        <v>-25.959400000000031</v>
      </c>
      <c r="AZ4422" s="141">
        <v>-24.86080000000003</v>
      </c>
      <c r="BA4422" s="141">
        <v>-23.762200000000028</v>
      </c>
      <c r="BB4422" s="141">
        <v>-22.663600000000027</v>
      </c>
      <c r="BC4422" s="141">
        <v>-21.565000000000026</v>
      </c>
      <c r="BD4422" s="141">
        <v>-20.466400000000025</v>
      </c>
      <c r="BE4422" s="141">
        <v>-19.367800000000024</v>
      </c>
      <c r="BF4422" s="141">
        <v>-18.269200000000023</v>
      </c>
      <c r="BG4422" s="141">
        <v>-17.170600000000022</v>
      </c>
      <c r="BH4422" s="141">
        <v>-16.07200000000002</v>
      </c>
      <c r="BI4422" s="141">
        <v>-14.973400000000021</v>
      </c>
      <c r="BJ4422" s="141">
        <v>-13.874800000000022</v>
      </c>
      <c r="BK4422" s="141">
        <v>-12.776200000000022</v>
      </c>
      <c r="BL4422" s="141">
        <v>-11.677600000000023</v>
      </c>
      <c r="BM4422" s="141">
        <v>-10.579000000000024</v>
      </c>
      <c r="BN4422" s="141">
        <v>-9.4804000000000244</v>
      </c>
      <c r="BO4422" s="141">
        <v>-8.381800000000025</v>
      </c>
      <c r="BP4422" s="141">
        <v>-7.2832000000000248</v>
      </c>
    </row>
    <row r="4423" spans="4:68">
      <c r="D4423" s="174" t="s">
        <v>13410</v>
      </c>
      <c r="E4423" s="175">
        <v>6892961.3600000003</v>
      </c>
      <c r="F4423" s="174"/>
      <c r="G4423" s="174" t="s">
        <v>12387</v>
      </c>
      <c r="H4423" s="174" t="s">
        <v>169</v>
      </c>
      <c r="I4423" s="174" t="s">
        <v>13411</v>
      </c>
      <c r="J4423" s="174" t="s">
        <v>13412</v>
      </c>
      <c r="K4423" s="174"/>
      <c r="L4423" s="174" t="s">
        <v>7279</v>
      </c>
      <c r="M4423" s="174" t="s">
        <v>5573</v>
      </c>
      <c r="N4423" s="176">
        <v>960</v>
      </c>
      <c r="O4423" s="174" t="s">
        <v>3407</v>
      </c>
      <c r="P4423" s="177">
        <v>39264</v>
      </c>
      <c r="Q4423" s="176">
        <v>72</v>
      </c>
      <c r="R4423" s="175">
        <v>509791.92</v>
      </c>
      <c r="S4423" s="175">
        <v>6383169.4400000004</v>
      </c>
      <c r="T4423" s="178">
        <v>0</v>
      </c>
      <c r="U4423" s="96">
        <v>6</v>
      </c>
      <c r="V4423" s="38" t="s">
        <v>116</v>
      </c>
      <c r="W4423" s="38"/>
      <c r="X4423" s="137">
        <v>86162.017000000007</v>
      </c>
      <c r="Y4423" s="138">
        <v>68484</v>
      </c>
      <c r="Z4423" s="179">
        <v>74</v>
      </c>
      <c r="AA4423" s="139">
        <v>2087</v>
      </c>
      <c r="AB4423" s="131"/>
      <c r="AC4423" s="38"/>
      <c r="AD4423" s="140">
        <v>6383169.4400000004</v>
      </c>
      <c r="AE4423" s="141">
        <v>6297007.4230000004</v>
      </c>
      <c r="AF4423" s="141">
        <v>6210845.4060000004</v>
      </c>
      <c r="AG4423" s="141">
        <v>6124683.3890000004</v>
      </c>
      <c r="AH4423" s="141">
        <v>6038521.3720000004</v>
      </c>
      <c r="AI4423" s="141">
        <v>5952359.3550000004</v>
      </c>
      <c r="AJ4423" s="141">
        <v>5866197.3380000005</v>
      </c>
      <c r="AK4423" s="141">
        <v>5780035.3210000005</v>
      </c>
      <c r="AL4423" s="141">
        <v>5693873.3040000005</v>
      </c>
      <c r="AM4423" s="141">
        <v>5607711.2870000005</v>
      </c>
      <c r="AN4423" s="141">
        <v>5521549.2700000005</v>
      </c>
      <c r="AO4423" s="141">
        <v>5435387.2530000005</v>
      </c>
      <c r="AP4423" s="141">
        <v>5349225.2360000005</v>
      </c>
      <c r="AQ4423" s="141">
        <v>5263063.2190000005</v>
      </c>
      <c r="AR4423" s="141">
        <v>5176901.2020000005</v>
      </c>
      <c r="AS4423" s="141">
        <v>5090739.1850000005</v>
      </c>
      <c r="AT4423" s="141">
        <v>5004577.1680000005</v>
      </c>
      <c r="AU4423" s="141">
        <v>4918415.1510000005</v>
      </c>
      <c r="AV4423" s="141">
        <v>4832253.1340000005</v>
      </c>
      <c r="AW4423" s="141">
        <v>4746091.1170000006</v>
      </c>
      <c r="AX4423" s="141">
        <v>4659929.1000000006</v>
      </c>
      <c r="AY4423" s="141">
        <v>4573767.0830000006</v>
      </c>
      <c r="AZ4423" s="141">
        <v>4487605.0660000006</v>
      </c>
      <c r="BA4423" s="141">
        <v>4401443.0490000006</v>
      </c>
      <c r="BB4423" s="141">
        <v>4315281.0320000006</v>
      </c>
      <c r="BC4423" s="141">
        <v>4229119.0150000006</v>
      </c>
      <c r="BD4423" s="141">
        <v>4142956.9980000006</v>
      </c>
      <c r="BE4423" s="141">
        <v>4056794.9810000006</v>
      </c>
      <c r="BF4423" s="141">
        <v>3970632.9640000006</v>
      </c>
      <c r="BG4423" s="141">
        <v>3884470.9470000006</v>
      </c>
      <c r="BH4423" s="141">
        <v>3798308.9300000006</v>
      </c>
      <c r="BI4423" s="141">
        <v>3712146.9130000006</v>
      </c>
      <c r="BJ4423" s="141">
        <v>3625984.8960000006</v>
      </c>
      <c r="BK4423" s="141">
        <v>3539822.8790000007</v>
      </c>
      <c r="BL4423" s="141">
        <v>3453660.8620000007</v>
      </c>
      <c r="BM4423" s="141">
        <v>3367498.8450000007</v>
      </c>
      <c r="BN4423" s="141">
        <v>3281336.8280000007</v>
      </c>
      <c r="BO4423" s="141">
        <v>3195174.8110000007</v>
      </c>
      <c r="BP4423" s="141">
        <v>3109012.7940000007</v>
      </c>
    </row>
    <row r="4424" spans="4:68">
      <c r="D4424" s="174" t="s">
        <v>13413</v>
      </c>
      <c r="E4424" s="175">
        <v>919601.64</v>
      </c>
      <c r="F4424" s="174"/>
      <c r="G4424" s="174" t="s">
        <v>12408</v>
      </c>
      <c r="H4424" s="174" t="s">
        <v>191</v>
      </c>
      <c r="I4424" s="174" t="s">
        <v>13414</v>
      </c>
      <c r="J4424" s="174" t="s">
        <v>13415</v>
      </c>
      <c r="K4424" s="174"/>
      <c r="L4424" s="174" t="s">
        <v>4439</v>
      </c>
      <c r="M4424" s="174" t="s">
        <v>12410</v>
      </c>
      <c r="N4424" s="176">
        <v>960</v>
      </c>
      <c r="O4424" s="174" t="s">
        <v>3407</v>
      </c>
      <c r="P4424" s="177">
        <v>39264</v>
      </c>
      <c r="Q4424" s="176">
        <v>72</v>
      </c>
      <c r="R4424" s="175">
        <v>68012.2</v>
      </c>
      <c r="S4424" s="175">
        <v>851589.44</v>
      </c>
      <c r="T4424" s="178">
        <v>0</v>
      </c>
      <c r="U4424" s="96">
        <v>6</v>
      </c>
      <c r="V4424" s="38" t="s">
        <v>116</v>
      </c>
      <c r="W4424" s="38"/>
      <c r="X4424" s="137">
        <v>11495.020499999999</v>
      </c>
      <c r="Y4424" s="138">
        <v>68484</v>
      </c>
      <c r="Z4424" s="179">
        <v>74</v>
      </c>
      <c r="AA4424" s="139">
        <v>2087</v>
      </c>
      <c r="AB4424" s="131"/>
      <c r="AC4424" s="38"/>
      <c r="AD4424" s="140">
        <v>851589.44</v>
      </c>
      <c r="AE4424" s="141">
        <v>840094.41949999996</v>
      </c>
      <c r="AF4424" s="141">
        <v>828599.39899999998</v>
      </c>
      <c r="AG4424" s="141">
        <v>817104.37849999999</v>
      </c>
      <c r="AH4424" s="141">
        <v>805609.35800000001</v>
      </c>
      <c r="AI4424" s="141">
        <v>794114.33750000002</v>
      </c>
      <c r="AJ4424" s="141">
        <v>782619.31700000004</v>
      </c>
      <c r="AK4424" s="141">
        <v>771124.29650000005</v>
      </c>
      <c r="AL4424" s="141">
        <v>759629.27600000007</v>
      </c>
      <c r="AM4424" s="141">
        <v>748134.25550000009</v>
      </c>
      <c r="AN4424" s="141">
        <v>736639.2350000001</v>
      </c>
      <c r="AO4424" s="141">
        <v>725144.21450000012</v>
      </c>
      <c r="AP4424" s="141">
        <v>713649.19400000013</v>
      </c>
      <c r="AQ4424" s="141">
        <v>702154.17350000015</v>
      </c>
      <c r="AR4424" s="141">
        <v>690659.15300000017</v>
      </c>
      <c r="AS4424" s="141">
        <v>679164.13250000018</v>
      </c>
      <c r="AT4424" s="141">
        <v>667669.1120000002</v>
      </c>
      <c r="AU4424" s="141">
        <v>656174.09150000021</v>
      </c>
      <c r="AV4424" s="141">
        <v>644679.07100000023</v>
      </c>
      <c r="AW4424" s="141">
        <v>633184.05050000024</v>
      </c>
      <c r="AX4424" s="141">
        <v>621689.03000000026</v>
      </c>
      <c r="AY4424" s="141">
        <v>610194.00950000028</v>
      </c>
      <c r="AZ4424" s="141">
        <v>598698.98900000029</v>
      </c>
      <c r="BA4424" s="141">
        <v>587203.96850000031</v>
      </c>
      <c r="BB4424" s="141">
        <v>575708.94800000032</v>
      </c>
      <c r="BC4424" s="141">
        <v>564213.92750000034</v>
      </c>
      <c r="BD4424" s="141">
        <v>552718.90700000036</v>
      </c>
      <c r="BE4424" s="141">
        <v>541223.88650000037</v>
      </c>
      <c r="BF4424" s="141">
        <v>529728.86600000039</v>
      </c>
      <c r="BG4424" s="141">
        <v>518233.8455000004</v>
      </c>
      <c r="BH4424" s="141">
        <v>506738.82500000042</v>
      </c>
      <c r="BI4424" s="141">
        <v>495243.80450000043</v>
      </c>
      <c r="BJ4424" s="141">
        <v>483748.78400000045</v>
      </c>
      <c r="BK4424" s="141">
        <v>472253.76350000047</v>
      </c>
      <c r="BL4424" s="141">
        <v>460758.74300000048</v>
      </c>
      <c r="BM4424" s="141">
        <v>449263.7225000005</v>
      </c>
      <c r="BN4424" s="141">
        <v>437768.70200000051</v>
      </c>
      <c r="BO4424" s="141">
        <v>426273.68150000053</v>
      </c>
      <c r="BP4424" s="141">
        <v>414778.66100000055</v>
      </c>
    </row>
    <row r="4425" spans="4:68">
      <c r="D4425" s="174" t="s">
        <v>13416</v>
      </c>
      <c r="E4425" s="175">
        <v>359794.26</v>
      </c>
      <c r="F4425" s="174"/>
      <c r="G4425" s="174" t="s">
        <v>912</v>
      </c>
      <c r="H4425" s="174" t="s">
        <v>3403</v>
      </c>
      <c r="I4425" s="174" t="s">
        <v>13417</v>
      </c>
      <c r="J4425" s="174" t="s">
        <v>3242</v>
      </c>
      <c r="K4425" s="174"/>
      <c r="L4425" s="174" t="s">
        <v>3406</v>
      </c>
      <c r="M4425" s="174" t="s">
        <v>13065</v>
      </c>
      <c r="N4425" s="176">
        <v>300</v>
      </c>
      <c r="O4425" s="174" t="s">
        <v>3407</v>
      </c>
      <c r="P4425" s="177">
        <v>38442</v>
      </c>
      <c r="Q4425" s="176">
        <v>99</v>
      </c>
      <c r="R4425" s="175">
        <v>118732.1</v>
      </c>
      <c r="S4425" s="175">
        <v>241062.16</v>
      </c>
      <c r="T4425" s="178">
        <v>0</v>
      </c>
      <c r="U4425" s="96">
        <v>19</v>
      </c>
      <c r="V4425" s="38" t="s">
        <v>129</v>
      </c>
      <c r="W4425" s="38"/>
      <c r="X4425" s="137">
        <v>14391.770400000001</v>
      </c>
      <c r="Y4425" s="138">
        <v>47573</v>
      </c>
      <c r="Z4425" s="179">
        <v>16.75</v>
      </c>
      <c r="AA4425" s="139">
        <v>2030</v>
      </c>
      <c r="AB4425" s="131"/>
      <c r="AC4425" s="38"/>
      <c r="AD4425" s="140">
        <v>241062.16</v>
      </c>
      <c r="AE4425" s="141">
        <v>226670.38959999999</v>
      </c>
      <c r="AF4425" s="141">
        <v>212278.61919999999</v>
      </c>
      <c r="AG4425" s="141">
        <v>197886.84879999998</v>
      </c>
      <c r="AH4425" s="141">
        <v>183495.07839999997</v>
      </c>
      <c r="AI4425" s="141">
        <v>169103.30799999996</v>
      </c>
      <c r="AJ4425" s="141">
        <v>154711.53759999995</v>
      </c>
      <c r="AK4425" s="141">
        <v>140319.76719999994</v>
      </c>
      <c r="AL4425" s="141">
        <v>125927.99679999994</v>
      </c>
      <c r="AM4425" s="141">
        <v>111536.22639999993</v>
      </c>
      <c r="AN4425" s="141">
        <v>97144.455999999918</v>
      </c>
      <c r="AO4425" s="141">
        <v>82752.68559999991</v>
      </c>
      <c r="AP4425" s="141">
        <v>68360.915199999901</v>
      </c>
      <c r="AQ4425" s="141">
        <v>53969.1447999999</v>
      </c>
      <c r="AR4425" s="141">
        <v>39577.374399999899</v>
      </c>
      <c r="AS4425" s="141">
        <v>25185.603999999897</v>
      </c>
      <c r="AT4425" s="141">
        <v>10793.833599999896</v>
      </c>
      <c r="AU4425" s="141">
        <v>0</v>
      </c>
      <c r="AV4425" s="141">
        <v>0</v>
      </c>
      <c r="AW4425" s="141">
        <v>0</v>
      </c>
      <c r="AX4425" s="141">
        <v>0</v>
      </c>
      <c r="AY4425" s="141">
        <v>0</v>
      </c>
      <c r="AZ4425" s="141">
        <v>0</v>
      </c>
      <c r="BA4425" s="141">
        <v>0</v>
      </c>
      <c r="BB4425" s="141">
        <v>0</v>
      </c>
      <c r="BC4425" s="141">
        <v>0</v>
      </c>
      <c r="BD4425" s="141">
        <v>0</v>
      </c>
      <c r="BE4425" s="141">
        <v>0</v>
      </c>
      <c r="BF4425" s="141">
        <v>0</v>
      </c>
      <c r="BG4425" s="141">
        <v>0</v>
      </c>
      <c r="BH4425" s="141">
        <v>0</v>
      </c>
      <c r="BI4425" s="141">
        <v>0</v>
      </c>
      <c r="BJ4425" s="141">
        <v>0</v>
      </c>
      <c r="BK4425" s="141">
        <v>0</v>
      </c>
      <c r="BL4425" s="141">
        <v>0</v>
      </c>
      <c r="BM4425" s="141">
        <v>0</v>
      </c>
      <c r="BN4425" s="141">
        <v>0</v>
      </c>
      <c r="BO4425" s="141">
        <v>0</v>
      </c>
      <c r="BP4425" s="141">
        <v>0</v>
      </c>
    </row>
    <row r="4426" spans="4:68">
      <c r="D4426" s="174" t="s">
        <v>13418</v>
      </c>
      <c r="E4426" s="175">
        <v>55290001.090000004</v>
      </c>
      <c r="F4426" s="174"/>
      <c r="G4426" s="174" t="s">
        <v>1308</v>
      </c>
      <c r="H4426" s="174" t="s">
        <v>174</v>
      </c>
      <c r="I4426" s="174" t="s">
        <v>1310</v>
      </c>
      <c r="J4426" s="174" t="s">
        <v>1311</v>
      </c>
      <c r="K4426" s="174"/>
      <c r="L4426" s="174" t="s">
        <v>4377</v>
      </c>
      <c r="M4426" s="174" t="s">
        <v>12718</v>
      </c>
      <c r="N4426" s="176">
        <v>960</v>
      </c>
      <c r="O4426" s="174" t="s">
        <v>3407</v>
      </c>
      <c r="P4426" s="177">
        <v>40086</v>
      </c>
      <c r="Q4426" s="176">
        <v>45</v>
      </c>
      <c r="R4426" s="175">
        <v>2591718.7799999998</v>
      </c>
      <c r="S4426" s="175">
        <v>52698282.310000002</v>
      </c>
      <c r="T4426" s="178">
        <v>0</v>
      </c>
      <c r="U4426" s="96">
        <v>5</v>
      </c>
      <c r="V4426" s="38" t="s">
        <v>115</v>
      </c>
      <c r="W4426" s="38"/>
      <c r="X4426" s="137">
        <v>691125.01362500002</v>
      </c>
      <c r="Y4426" s="138">
        <v>69306</v>
      </c>
      <c r="Z4426" s="179">
        <v>76.25</v>
      </c>
      <c r="AA4426" s="139">
        <v>2090</v>
      </c>
      <c r="AB4426" s="131"/>
      <c r="AC4426" s="38"/>
      <c r="AD4426" s="140">
        <v>52698282.310000002</v>
      </c>
      <c r="AE4426" s="141">
        <v>52007157.296374999</v>
      </c>
      <c r="AF4426" s="141">
        <v>51316032.282749996</v>
      </c>
      <c r="AG4426" s="141">
        <v>50624907.269124992</v>
      </c>
      <c r="AH4426" s="141">
        <v>49933782.255499989</v>
      </c>
      <c r="AI4426" s="141">
        <v>49242657.241874985</v>
      </c>
      <c r="AJ4426" s="141">
        <v>48551532.228249982</v>
      </c>
      <c r="AK4426" s="141">
        <v>47860407.214624979</v>
      </c>
      <c r="AL4426" s="141">
        <v>47169282.200999975</v>
      </c>
      <c r="AM4426" s="141">
        <v>46478157.187374972</v>
      </c>
      <c r="AN4426" s="141">
        <v>45787032.173749968</v>
      </c>
      <c r="AO4426" s="141">
        <v>45095907.160124965</v>
      </c>
      <c r="AP4426" s="141">
        <v>44404782.146499962</v>
      </c>
      <c r="AQ4426" s="141">
        <v>43713657.132874958</v>
      </c>
      <c r="AR4426" s="141">
        <v>43022532.119249955</v>
      </c>
      <c r="AS4426" s="141">
        <v>42331407.105624951</v>
      </c>
      <c r="AT4426" s="141">
        <v>41640282.091999948</v>
      </c>
      <c r="AU4426" s="141">
        <v>40949157.078374945</v>
      </c>
      <c r="AV4426" s="141">
        <v>40258032.064749941</v>
      </c>
      <c r="AW4426" s="141">
        <v>39566907.051124938</v>
      </c>
      <c r="AX4426" s="141">
        <v>38875782.037499934</v>
      </c>
      <c r="AY4426" s="141">
        <v>38184657.023874931</v>
      </c>
      <c r="AZ4426" s="141">
        <v>37493532.010249928</v>
      </c>
      <c r="BA4426" s="141">
        <v>36802406.996624924</v>
      </c>
      <c r="BB4426" s="141">
        <v>36111281.982999921</v>
      </c>
      <c r="BC4426" s="141">
        <v>35420156.969374917</v>
      </c>
      <c r="BD4426" s="141">
        <v>34729031.955749914</v>
      </c>
      <c r="BE4426" s="141">
        <v>34037906.942124911</v>
      </c>
      <c r="BF4426" s="141">
        <v>33346781.928499911</v>
      </c>
      <c r="BG4426" s="141">
        <v>32655656.914874911</v>
      </c>
      <c r="BH4426" s="141">
        <v>31964531.901249912</v>
      </c>
      <c r="BI4426" s="141">
        <v>31273406.887624912</v>
      </c>
      <c r="BJ4426" s="141">
        <v>30582281.873999912</v>
      </c>
      <c r="BK4426" s="141">
        <v>29891156.860374913</v>
      </c>
      <c r="BL4426" s="141">
        <v>29200031.846749913</v>
      </c>
      <c r="BM4426" s="141">
        <v>28508906.833124913</v>
      </c>
      <c r="BN4426" s="141">
        <v>27817781.819499914</v>
      </c>
      <c r="BO4426" s="141">
        <v>27126656.805874914</v>
      </c>
      <c r="BP4426" s="141">
        <v>26435531.792249914</v>
      </c>
    </row>
    <row r="4427" spans="4:68">
      <c r="D4427" s="174" t="s">
        <v>13419</v>
      </c>
      <c r="E4427" s="175">
        <v>740262.08</v>
      </c>
      <c r="F4427" s="174"/>
      <c r="G4427" s="174" t="s">
        <v>1729</v>
      </c>
      <c r="H4427" s="174" t="s">
        <v>3403</v>
      </c>
      <c r="I4427" s="174" t="s">
        <v>13420</v>
      </c>
      <c r="J4427" s="174" t="s">
        <v>13421</v>
      </c>
      <c r="K4427" s="174"/>
      <c r="L4427" s="174" t="s">
        <v>3406</v>
      </c>
      <c r="M4427" s="174" t="s">
        <v>13091</v>
      </c>
      <c r="N4427" s="176">
        <v>300</v>
      </c>
      <c r="O4427" s="174" t="s">
        <v>3407</v>
      </c>
      <c r="P4427" s="177">
        <v>40268</v>
      </c>
      <c r="Q4427" s="176">
        <v>39</v>
      </c>
      <c r="R4427" s="175">
        <v>96234.06</v>
      </c>
      <c r="S4427" s="175">
        <v>644028.02</v>
      </c>
      <c r="T4427" s="178">
        <v>0</v>
      </c>
      <c r="U4427" s="96">
        <v>9</v>
      </c>
      <c r="V4427" s="38" t="s">
        <v>119</v>
      </c>
      <c r="W4427" s="38"/>
      <c r="X4427" s="137">
        <v>29610.483199999995</v>
      </c>
      <c r="Y4427" s="138">
        <v>49399</v>
      </c>
      <c r="Z4427" s="179">
        <v>21.75</v>
      </c>
      <c r="AA4427" s="139">
        <v>2035</v>
      </c>
      <c r="AB4427" s="131"/>
      <c r="AC4427" s="38"/>
      <c r="AD4427" s="140">
        <v>644028.02</v>
      </c>
      <c r="AE4427" s="141">
        <v>614417.5368</v>
      </c>
      <c r="AF4427" s="141">
        <v>584807.05359999998</v>
      </c>
      <c r="AG4427" s="141">
        <v>555196.57039999997</v>
      </c>
      <c r="AH4427" s="141">
        <v>525586.08719999995</v>
      </c>
      <c r="AI4427" s="141">
        <v>495975.60399999993</v>
      </c>
      <c r="AJ4427" s="141">
        <v>466365.12079999992</v>
      </c>
      <c r="AK4427" s="141">
        <v>436754.6375999999</v>
      </c>
      <c r="AL4427" s="141">
        <v>407144.15439999988</v>
      </c>
      <c r="AM4427" s="141">
        <v>377533.67119999987</v>
      </c>
      <c r="AN4427" s="141">
        <v>347923.18799999985</v>
      </c>
      <c r="AO4427" s="141">
        <v>318312.70479999983</v>
      </c>
      <c r="AP4427" s="141">
        <v>288702.22159999982</v>
      </c>
      <c r="AQ4427" s="141">
        <v>259091.73839999983</v>
      </c>
      <c r="AR4427" s="141">
        <v>229481.25519999984</v>
      </c>
      <c r="AS4427" s="141">
        <v>199870.77199999985</v>
      </c>
      <c r="AT4427" s="141">
        <v>170260.28879999986</v>
      </c>
      <c r="AU4427" s="141">
        <v>140649.80559999988</v>
      </c>
      <c r="AV4427" s="141">
        <v>111039.32239999989</v>
      </c>
      <c r="AW4427" s="141">
        <v>81428.8391999999</v>
      </c>
      <c r="AX4427" s="141">
        <v>51818.355999999905</v>
      </c>
      <c r="AY4427" s="141">
        <v>22207.87279999991</v>
      </c>
      <c r="AZ4427" s="141">
        <v>0</v>
      </c>
      <c r="BA4427" s="141">
        <v>0</v>
      </c>
      <c r="BB4427" s="141">
        <v>0</v>
      </c>
      <c r="BC4427" s="141">
        <v>0</v>
      </c>
      <c r="BD4427" s="141">
        <v>0</v>
      </c>
      <c r="BE4427" s="141">
        <v>0</v>
      </c>
      <c r="BF4427" s="141">
        <v>0</v>
      </c>
      <c r="BG4427" s="141">
        <v>0</v>
      </c>
      <c r="BH4427" s="141">
        <v>0</v>
      </c>
      <c r="BI4427" s="141">
        <v>0</v>
      </c>
      <c r="BJ4427" s="141">
        <v>0</v>
      </c>
      <c r="BK4427" s="141">
        <v>0</v>
      </c>
      <c r="BL4427" s="141">
        <v>0</v>
      </c>
      <c r="BM4427" s="141">
        <v>0</v>
      </c>
      <c r="BN4427" s="141">
        <v>0</v>
      </c>
      <c r="BO4427" s="141">
        <v>0</v>
      </c>
      <c r="BP4427" s="141">
        <v>0</v>
      </c>
    </row>
    <row r="4428" spans="4:68">
      <c r="D4428" s="174" t="s">
        <v>13422</v>
      </c>
      <c r="E4428" s="175">
        <v>9945542.7400000002</v>
      </c>
      <c r="F4428" s="174" t="s">
        <v>3540</v>
      </c>
      <c r="G4428" s="174" t="s">
        <v>3248</v>
      </c>
      <c r="H4428" s="174" t="s">
        <v>191</v>
      </c>
      <c r="I4428" s="174" t="s">
        <v>13423</v>
      </c>
      <c r="J4428" s="174" t="s">
        <v>3249</v>
      </c>
      <c r="K4428" s="174"/>
      <c r="L4428" s="174" t="s">
        <v>4377</v>
      </c>
      <c r="M4428" s="174" t="s">
        <v>4696</v>
      </c>
      <c r="N4428" s="176">
        <v>960</v>
      </c>
      <c r="O4428" s="174" t="s">
        <v>3407</v>
      </c>
      <c r="P4428" s="177">
        <v>39448</v>
      </c>
      <c r="Q4428" s="176">
        <v>66</v>
      </c>
      <c r="R4428" s="175">
        <v>673396.1</v>
      </c>
      <c r="S4428" s="175">
        <v>9272146.6400000006</v>
      </c>
      <c r="T4428" s="178">
        <v>0</v>
      </c>
      <c r="U4428" s="96">
        <v>6</v>
      </c>
      <c r="V4428" s="38" t="s">
        <v>116</v>
      </c>
      <c r="W4428" s="38"/>
      <c r="X4428" s="137">
        <v>124319.28425</v>
      </c>
      <c r="Y4428" s="138">
        <v>68668</v>
      </c>
      <c r="Z4428" s="179">
        <v>74.5</v>
      </c>
      <c r="AA4428" s="139">
        <v>2088</v>
      </c>
      <c r="AB4428" s="131"/>
      <c r="AC4428" s="38"/>
      <c r="AD4428" s="140">
        <v>9272146.6400000006</v>
      </c>
      <c r="AE4428" s="141">
        <v>9147827.3557500001</v>
      </c>
      <c r="AF4428" s="141">
        <v>9023508.0714999996</v>
      </c>
      <c r="AG4428" s="141">
        <v>8899188.7872499991</v>
      </c>
      <c r="AH4428" s="141">
        <v>8774869.5029999986</v>
      </c>
      <c r="AI4428" s="141">
        <v>8650550.2187499981</v>
      </c>
      <c r="AJ4428" s="141">
        <v>8526230.9344999976</v>
      </c>
      <c r="AK4428" s="141">
        <v>8401911.6502499972</v>
      </c>
      <c r="AL4428" s="141">
        <v>8277592.3659999976</v>
      </c>
      <c r="AM4428" s="141">
        <v>8153273.081749998</v>
      </c>
      <c r="AN4428" s="141">
        <v>8028953.7974999985</v>
      </c>
      <c r="AO4428" s="141">
        <v>7904634.5132499989</v>
      </c>
      <c r="AP4428" s="141">
        <v>7780315.2289999994</v>
      </c>
      <c r="AQ4428" s="141">
        <v>7655995.9447499998</v>
      </c>
      <c r="AR4428" s="141">
        <v>7531676.6605000002</v>
      </c>
      <c r="AS4428" s="141">
        <v>7407357.3762500007</v>
      </c>
      <c r="AT4428" s="141">
        <v>7283038.0920000011</v>
      </c>
      <c r="AU4428" s="141">
        <v>7158718.8077500015</v>
      </c>
      <c r="AV4428" s="141">
        <v>7034399.523500002</v>
      </c>
      <c r="AW4428" s="141">
        <v>6910080.2392500024</v>
      </c>
      <c r="AX4428" s="141">
        <v>6785760.9550000029</v>
      </c>
      <c r="AY4428" s="141">
        <v>6661441.6707500033</v>
      </c>
      <c r="AZ4428" s="141">
        <v>6537122.3865000037</v>
      </c>
      <c r="BA4428" s="141">
        <v>6412803.1022500042</v>
      </c>
      <c r="BB4428" s="141">
        <v>6288483.8180000046</v>
      </c>
      <c r="BC4428" s="141">
        <v>6164164.5337500051</v>
      </c>
      <c r="BD4428" s="141">
        <v>6039845.2495000055</v>
      </c>
      <c r="BE4428" s="141">
        <v>5915525.9652500059</v>
      </c>
      <c r="BF4428" s="141">
        <v>5791206.6810000064</v>
      </c>
      <c r="BG4428" s="141">
        <v>5666887.3967500068</v>
      </c>
      <c r="BH4428" s="141">
        <v>5542568.1125000073</v>
      </c>
      <c r="BI4428" s="141">
        <v>5418248.8282500077</v>
      </c>
      <c r="BJ4428" s="141">
        <v>5293929.5440000081</v>
      </c>
      <c r="BK4428" s="141">
        <v>5169610.2597500086</v>
      </c>
      <c r="BL4428" s="141">
        <v>5045290.975500009</v>
      </c>
      <c r="BM4428" s="141">
        <v>4920971.6912500095</v>
      </c>
      <c r="BN4428" s="141">
        <v>4796652.4070000099</v>
      </c>
      <c r="BO4428" s="141">
        <v>4672333.1227500103</v>
      </c>
      <c r="BP4428" s="141">
        <v>4548013.8385000108</v>
      </c>
    </row>
    <row r="4429" spans="4:68">
      <c r="D4429" s="174" t="s">
        <v>13424</v>
      </c>
      <c r="E4429" s="175">
        <v>910278.42</v>
      </c>
      <c r="F4429" s="174"/>
      <c r="G4429" s="174" t="s">
        <v>630</v>
      </c>
      <c r="H4429" s="174" t="s">
        <v>3403</v>
      </c>
      <c r="I4429" s="174" t="s">
        <v>13425</v>
      </c>
      <c r="J4429" s="174" t="s">
        <v>13426</v>
      </c>
      <c r="K4429" s="174"/>
      <c r="L4429" s="174" t="s">
        <v>3406</v>
      </c>
      <c r="M4429" s="174" t="s">
        <v>13427</v>
      </c>
      <c r="N4429" s="176">
        <v>300</v>
      </c>
      <c r="O4429" s="174" t="s">
        <v>3407</v>
      </c>
      <c r="P4429" s="177">
        <v>39844</v>
      </c>
      <c r="Q4429" s="176">
        <v>53</v>
      </c>
      <c r="R4429" s="175">
        <v>160815.82</v>
      </c>
      <c r="S4429" s="175">
        <v>749462.6</v>
      </c>
      <c r="T4429" s="178">
        <v>0</v>
      </c>
      <c r="U4429" s="96">
        <v>6</v>
      </c>
      <c r="V4429" s="38" t="s">
        <v>116</v>
      </c>
      <c r="W4429" s="38"/>
      <c r="X4429" s="137">
        <v>36411.136800000007</v>
      </c>
      <c r="Y4429" s="138">
        <v>48975</v>
      </c>
      <c r="Z4429" s="179">
        <v>20.583333333333332</v>
      </c>
      <c r="AA4429" s="139">
        <v>2034</v>
      </c>
      <c r="AB4429" s="131"/>
      <c r="AC4429" s="38"/>
      <c r="AD4429" s="140">
        <v>749462.6</v>
      </c>
      <c r="AE4429" s="141">
        <v>713051.4632</v>
      </c>
      <c r="AF4429" s="141">
        <v>676640.32640000002</v>
      </c>
      <c r="AG4429" s="141">
        <v>640229.18960000004</v>
      </c>
      <c r="AH4429" s="141">
        <v>603818.05280000006</v>
      </c>
      <c r="AI4429" s="141">
        <v>567406.91600000008</v>
      </c>
      <c r="AJ4429" s="141">
        <v>530995.77920000011</v>
      </c>
      <c r="AK4429" s="141">
        <v>494584.64240000013</v>
      </c>
      <c r="AL4429" s="141">
        <v>458173.50560000015</v>
      </c>
      <c r="AM4429" s="141">
        <v>421762.36880000017</v>
      </c>
      <c r="AN4429" s="141">
        <v>385351.23200000019</v>
      </c>
      <c r="AO4429" s="141">
        <v>348940.09520000021</v>
      </c>
      <c r="AP4429" s="141">
        <v>312528.95840000024</v>
      </c>
      <c r="AQ4429" s="141">
        <v>276117.82160000026</v>
      </c>
      <c r="AR4429" s="141">
        <v>239706.68480000025</v>
      </c>
      <c r="AS4429" s="141">
        <v>203295.54800000024</v>
      </c>
      <c r="AT4429" s="141">
        <v>166884.41120000024</v>
      </c>
      <c r="AU4429" s="141">
        <v>130473.27440000023</v>
      </c>
      <c r="AV4429" s="141">
        <v>94062.13760000022</v>
      </c>
      <c r="AW4429" s="141">
        <v>57651.000800000213</v>
      </c>
      <c r="AX4429" s="141">
        <v>21239.864000000205</v>
      </c>
      <c r="AY4429" s="141">
        <v>0</v>
      </c>
      <c r="AZ4429" s="141">
        <v>0</v>
      </c>
      <c r="BA4429" s="141">
        <v>0</v>
      </c>
      <c r="BB4429" s="141">
        <v>0</v>
      </c>
      <c r="BC4429" s="141">
        <v>0</v>
      </c>
      <c r="BD4429" s="141">
        <v>0</v>
      </c>
      <c r="BE4429" s="141">
        <v>0</v>
      </c>
      <c r="BF4429" s="141">
        <v>0</v>
      </c>
      <c r="BG4429" s="141">
        <v>0</v>
      </c>
      <c r="BH4429" s="141">
        <v>0</v>
      </c>
      <c r="BI4429" s="141">
        <v>0</v>
      </c>
      <c r="BJ4429" s="141">
        <v>0</v>
      </c>
      <c r="BK4429" s="141">
        <v>0</v>
      </c>
      <c r="BL4429" s="141">
        <v>0</v>
      </c>
      <c r="BM4429" s="141">
        <v>0</v>
      </c>
      <c r="BN4429" s="141">
        <v>0</v>
      </c>
      <c r="BO4429" s="141">
        <v>0</v>
      </c>
      <c r="BP4429" s="141">
        <v>0</v>
      </c>
    </row>
    <row r="4430" spans="4:68">
      <c r="D4430" s="174" t="s">
        <v>13428</v>
      </c>
      <c r="E4430" s="176">
        <v>321607</v>
      </c>
      <c r="F4430" s="174"/>
      <c r="G4430" s="174" t="s">
        <v>264</v>
      </c>
      <c r="H4430" s="174" t="s">
        <v>3411</v>
      </c>
      <c r="I4430" s="174" t="s">
        <v>13429</v>
      </c>
      <c r="J4430" s="174" t="s">
        <v>13430</v>
      </c>
      <c r="K4430" s="174"/>
      <c r="L4430" s="174" t="s">
        <v>13114</v>
      </c>
      <c r="M4430" s="174" t="s">
        <v>13431</v>
      </c>
      <c r="N4430" s="176">
        <v>120</v>
      </c>
      <c r="O4430" s="174" t="s">
        <v>3407</v>
      </c>
      <c r="P4430" s="177">
        <v>38107</v>
      </c>
      <c r="Q4430" s="176">
        <v>110</v>
      </c>
      <c r="R4430" s="175">
        <v>294806.40999999997</v>
      </c>
      <c r="S4430" s="175">
        <v>26800.59</v>
      </c>
      <c r="T4430" s="178">
        <v>0</v>
      </c>
      <c r="U4430" s="96">
        <v>6</v>
      </c>
      <c r="V4430" s="38" t="s">
        <v>116</v>
      </c>
      <c r="W4430" s="38"/>
      <c r="X4430" s="137">
        <v>32160.7</v>
      </c>
      <c r="Y4430" s="138">
        <v>41759</v>
      </c>
      <c r="Z4430" s="179">
        <v>0.83333333333333337</v>
      </c>
      <c r="AA4430" s="139">
        <v>2014</v>
      </c>
      <c r="AB4430" s="131"/>
      <c r="AC4430" s="38"/>
      <c r="AD4430" s="140">
        <v>26800.59</v>
      </c>
      <c r="AE4430" s="141">
        <v>0</v>
      </c>
      <c r="AF4430" s="141">
        <v>0</v>
      </c>
      <c r="AG4430" s="141">
        <v>0</v>
      </c>
      <c r="AH4430" s="141">
        <v>0</v>
      </c>
      <c r="AI4430" s="141">
        <v>0</v>
      </c>
      <c r="AJ4430" s="141">
        <v>0</v>
      </c>
      <c r="AK4430" s="141">
        <v>0</v>
      </c>
      <c r="AL4430" s="141">
        <v>0</v>
      </c>
      <c r="AM4430" s="141">
        <v>0</v>
      </c>
      <c r="AN4430" s="141">
        <v>0</v>
      </c>
      <c r="AO4430" s="141">
        <v>0</v>
      </c>
      <c r="AP4430" s="141">
        <v>0</v>
      </c>
      <c r="AQ4430" s="141">
        <v>0</v>
      </c>
      <c r="AR4430" s="141">
        <v>0</v>
      </c>
      <c r="AS4430" s="141">
        <v>0</v>
      </c>
      <c r="AT4430" s="141">
        <v>0</v>
      </c>
      <c r="AU4430" s="141">
        <v>0</v>
      </c>
      <c r="AV4430" s="141">
        <v>0</v>
      </c>
      <c r="AW4430" s="141">
        <v>0</v>
      </c>
      <c r="AX4430" s="141">
        <v>0</v>
      </c>
      <c r="AY4430" s="141">
        <v>0</v>
      </c>
      <c r="AZ4430" s="141">
        <v>0</v>
      </c>
      <c r="BA4430" s="141">
        <v>0</v>
      </c>
      <c r="BB4430" s="141">
        <v>0</v>
      </c>
      <c r="BC4430" s="141">
        <v>0</v>
      </c>
      <c r="BD4430" s="141">
        <v>0</v>
      </c>
      <c r="BE4430" s="141">
        <v>0</v>
      </c>
      <c r="BF4430" s="141">
        <v>0</v>
      </c>
      <c r="BG4430" s="141">
        <v>0</v>
      </c>
      <c r="BH4430" s="141">
        <v>0</v>
      </c>
      <c r="BI4430" s="141">
        <v>0</v>
      </c>
      <c r="BJ4430" s="141">
        <v>0</v>
      </c>
      <c r="BK4430" s="141">
        <v>0</v>
      </c>
      <c r="BL4430" s="141">
        <v>0</v>
      </c>
      <c r="BM4430" s="141">
        <v>0</v>
      </c>
      <c r="BN4430" s="141">
        <v>0</v>
      </c>
      <c r="BO4430" s="141">
        <v>0</v>
      </c>
      <c r="BP4430" s="141">
        <v>0</v>
      </c>
    </row>
    <row r="4431" spans="4:68">
      <c r="D4431" s="174" t="s">
        <v>13432</v>
      </c>
      <c r="E4431" s="175">
        <v>160230.60999999999</v>
      </c>
      <c r="F4431" s="174"/>
      <c r="G4431" s="174" t="s">
        <v>264</v>
      </c>
      <c r="H4431" s="174" t="s">
        <v>3411</v>
      </c>
      <c r="I4431" s="174" t="s">
        <v>13433</v>
      </c>
      <c r="J4431" s="174" t="s">
        <v>13434</v>
      </c>
      <c r="K4431" s="174"/>
      <c r="L4431" s="174" t="s">
        <v>13114</v>
      </c>
      <c r="M4431" s="174" t="s">
        <v>144</v>
      </c>
      <c r="N4431" s="176">
        <v>120</v>
      </c>
      <c r="O4431" s="174" t="s">
        <v>3407</v>
      </c>
      <c r="P4431" s="177">
        <v>37652</v>
      </c>
      <c r="Q4431" s="176">
        <v>125</v>
      </c>
      <c r="R4431" s="175">
        <v>160230.60999999999</v>
      </c>
      <c r="S4431" s="176">
        <v>0</v>
      </c>
      <c r="T4431" s="178">
        <v>0</v>
      </c>
      <c r="U4431" s="96">
        <v>8</v>
      </c>
      <c r="V4431" s="38" t="s">
        <v>118</v>
      </c>
      <c r="W4431" s="38"/>
      <c r="X4431" s="137">
        <v>0</v>
      </c>
      <c r="Y4431" s="138">
        <v>41305</v>
      </c>
      <c r="Z4431" s="179">
        <v>0</v>
      </c>
      <c r="AA4431" s="139">
        <v>2013</v>
      </c>
      <c r="AB4431" s="131"/>
      <c r="AC4431" s="38"/>
      <c r="AD4431" s="140">
        <v>0</v>
      </c>
      <c r="AE4431" s="141">
        <v>0</v>
      </c>
      <c r="AF4431" s="141">
        <v>0</v>
      </c>
      <c r="AG4431" s="141">
        <v>0</v>
      </c>
      <c r="AH4431" s="141">
        <v>0</v>
      </c>
      <c r="AI4431" s="141">
        <v>0</v>
      </c>
      <c r="AJ4431" s="141">
        <v>0</v>
      </c>
      <c r="AK4431" s="141">
        <v>0</v>
      </c>
      <c r="AL4431" s="141">
        <v>0</v>
      </c>
      <c r="AM4431" s="141">
        <v>0</v>
      </c>
      <c r="AN4431" s="141">
        <v>0</v>
      </c>
      <c r="AO4431" s="141">
        <v>0</v>
      </c>
      <c r="AP4431" s="141">
        <v>0</v>
      </c>
      <c r="AQ4431" s="141">
        <v>0</v>
      </c>
      <c r="AR4431" s="141">
        <v>0</v>
      </c>
      <c r="AS4431" s="141">
        <v>0</v>
      </c>
      <c r="AT4431" s="141">
        <v>0</v>
      </c>
      <c r="AU4431" s="141">
        <v>0</v>
      </c>
      <c r="AV4431" s="141">
        <v>0</v>
      </c>
      <c r="AW4431" s="141">
        <v>0</v>
      </c>
      <c r="AX4431" s="141">
        <v>0</v>
      </c>
      <c r="AY4431" s="141">
        <v>0</v>
      </c>
      <c r="AZ4431" s="141">
        <v>0</v>
      </c>
      <c r="BA4431" s="141">
        <v>0</v>
      </c>
      <c r="BB4431" s="141">
        <v>0</v>
      </c>
      <c r="BC4431" s="141">
        <v>0</v>
      </c>
      <c r="BD4431" s="141">
        <v>0</v>
      </c>
      <c r="BE4431" s="141">
        <v>0</v>
      </c>
      <c r="BF4431" s="141">
        <v>0</v>
      </c>
      <c r="BG4431" s="141">
        <v>0</v>
      </c>
      <c r="BH4431" s="141">
        <v>0</v>
      </c>
      <c r="BI4431" s="141">
        <v>0</v>
      </c>
      <c r="BJ4431" s="141">
        <v>0</v>
      </c>
      <c r="BK4431" s="141">
        <v>0</v>
      </c>
      <c r="BL4431" s="141">
        <v>0</v>
      </c>
      <c r="BM4431" s="141">
        <v>0</v>
      </c>
      <c r="BN4431" s="141">
        <v>0</v>
      </c>
      <c r="BO4431" s="141">
        <v>0</v>
      </c>
      <c r="BP4431" s="141">
        <v>0</v>
      </c>
    </row>
    <row r="4432" spans="4:68">
      <c r="D4432" s="174" t="s">
        <v>13435</v>
      </c>
      <c r="E4432" s="176">
        <v>587057</v>
      </c>
      <c r="F4432" s="174"/>
      <c r="G4432" s="174" t="s">
        <v>264</v>
      </c>
      <c r="H4432" s="174" t="s">
        <v>3411</v>
      </c>
      <c r="I4432" s="174" t="s">
        <v>2893</v>
      </c>
      <c r="J4432" s="174" t="s">
        <v>2894</v>
      </c>
      <c r="K4432" s="174"/>
      <c r="L4432" s="174" t="s">
        <v>13114</v>
      </c>
      <c r="M4432" s="174" t="s">
        <v>13065</v>
      </c>
      <c r="N4432" s="176">
        <v>120</v>
      </c>
      <c r="O4432" s="174" t="s">
        <v>3407</v>
      </c>
      <c r="P4432" s="177">
        <v>38383</v>
      </c>
      <c r="Q4432" s="176">
        <v>101</v>
      </c>
      <c r="R4432" s="175">
        <v>494106.3</v>
      </c>
      <c r="S4432" s="175">
        <v>92950.7</v>
      </c>
      <c r="T4432" s="178">
        <v>0</v>
      </c>
      <c r="U4432" s="96">
        <v>19</v>
      </c>
      <c r="V4432" s="38" t="s">
        <v>129</v>
      </c>
      <c r="W4432" s="38"/>
      <c r="X4432" s="137">
        <v>58705.7</v>
      </c>
      <c r="Y4432" s="138">
        <v>42035</v>
      </c>
      <c r="Z4432" s="179">
        <v>1.5833333333333333</v>
      </c>
      <c r="AA4432" s="139">
        <v>2015</v>
      </c>
      <c r="AB4432" s="131"/>
      <c r="AC4432" s="38"/>
      <c r="AD4432" s="140">
        <v>92950.7</v>
      </c>
      <c r="AE4432" s="141">
        <v>34245</v>
      </c>
      <c r="AF4432" s="141">
        <v>0</v>
      </c>
      <c r="AG4432" s="141">
        <v>0</v>
      </c>
      <c r="AH4432" s="141">
        <v>0</v>
      </c>
      <c r="AI4432" s="141">
        <v>0</v>
      </c>
      <c r="AJ4432" s="141">
        <v>0</v>
      </c>
      <c r="AK4432" s="141">
        <v>0</v>
      </c>
      <c r="AL4432" s="141">
        <v>0</v>
      </c>
      <c r="AM4432" s="141">
        <v>0</v>
      </c>
      <c r="AN4432" s="141">
        <v>0</v>
      </c>
      <c r="AO4432" s="141">
        <v>0</v>
      </c>
      <c r="AP4432" s="141">
        <v>0</v>
      </c>
      <c r="AQ4432" s="141">
        <v>0</v>
      </c>
      <c r="AR4432" s="141">
        <v>0</v>
      </c>
      <c r="AS4432" s="141">
        <v>0</v>
      </c>
      <c r="AT4432" s="141">
        <v>0</v>
      </c>
      <c r="AU4432" s="141">
        <v>0</v>
      </c>
      <c r="AV4432" s="141">
        <v>0</v>
      </c>
      <c r="AW4432" s="141">
        <v>0</v>
      </c>
      <c r="AX4432" s="141">
        <v>0</v>
      </c>
      <c r="AY4432" s="141">
        <v>0</v>
      </c>
      <c r="AZ4432" s="141">
        <v>0</v>
      </c>
      <c r="BA4432" s="141">
        <v>0</v>
      </c>
      <c r="BB4432" s="141">
        <v>0</v>
      </c>
      <c r="BC4432" s="141">
        <v>0</v>
      </c>
      <c r="BD4432" s="141">
        <v>0</v>
      </c>
      <c r="BE4432" s="141">
        <v>0</v>
      </c>
      <c r="BF4432" s="141">
        <v>0</v>
      </c>
      <c r="BG4432" s="141">
        <v>0</v>
      </c>
      <c r="BH4432" s="141">
        <v>0</v>
      </c>
      <c r="BI4432" s="141">
        <v>0</v>
      </c>
      <c r="BJ4432" s="141">
        <v>0</v>
      </c>
      <c r="BK4432" s="141">
        <v>0</v>
      </c>
      <c r="BL4432" s="141">
        <v>0</v>
      </c>
      <c r="BM4432" s="141">
        <v>0</v>
      </c>
      <c r="BN4432" s="141">
        <v>0</v>
      </c>
      <c r="BO4432" s="141">
        <v>0</v>
      </c>
      <c r="BP4432" s="141">
        <v>0</v>
      </c>
    </row>
    <row r="4433" spans="4:68">
      <c r="D4433" s="174" t="s">
        <v>13436</v>
      </c>
      <c r="E4433" s="175">
        <v>298013.2</v>
      </c>
      <c r="F4433" s="174"/>
      <c r="G4433" s="174" t="s">
        <v>1304</v>
      </c>
      <c r="H4433" s="174" t="s">
        <v>183</v>
      </c>
      <c r="I4433" s="174" t="s">
        <v>13437</v>
      </c>
      <c r="J4433" s="174" t="s">
        <v>13438</v>
      </c>
      <c r="K4433" s="174"/>
      <c r="L4433" s="174" t="s">
        <v>183</v>
      </c>
      <c r="M4433" s="174" t="s">
        <v>13439</v>
      </c>
      <c r="N4433" s="176">
        <v>60</v>
      </c>
      <c r="O4433" s="174" t="s">
        <v>3407</v>
      </c>
      <c r="P4433" s="177">
        <v>38718</v>
      </c>
      <c r="Q4433" s="176">
        <v>90</v>
      </c>
      <c r="R4433" s="175">
        <v>298013.2</v>
      </c>
      <c r="S4433" s="176">
        <v>0</v>
      </c>
      <c r="T4433" s="178">
        <v>0</v>
      </c>
      <c r="U4433" s="96">
        <v>19</v>
      </c>
      <c r="V4433" s="38" t="s">
        <v>129</v>
      </c>
      <c r="W4433" s="38"/>
      <c r="X4433" s="137">
        <v>0</v>
      </c>
      <c r="Y4433" s="138">
        <v>40544</v>
      </c>
      <c r="Z4433" s="179">
        <v>0</v>
      </c>
      <c r="AA4433" s="139">
        <v>2011</v>
      </c>
      <c r="AB4433" s="131"/>
      <c r="AC4433" s="38"/>
      <c r="AD4433" s="140">
        <v>0</v>
      </c>
      <c r="AE4433" s="141">
        <v>0</v>
      </c>
      <c r="AF4433" s="141">
        <v>0</v>
      </c>
      <c r="AG4433" s="141">
        <v>0</v>
      </c>
      <c r="AH4433" s="141">
        <v>0</v>
      </c>
      <c r="AI4433" s="141">
        <v>0</v>
      </c>
      <c r="AJ4433" s="141">
        <v>0</v>
      </c>
      <c r="AK4433" s="141">
        <v>0</v>
      </c>
      <c r="AL4433" s="141">
        <v>0</v>
      </c>
      <c r="AM4433" s="141">
        <v>0</v>
      </c>
      <c r="AN4433" s="141">
        <v>0</v>
      </c>
      <c r="AO4433" s="141">
        <v>0</v>
      </c>
      <c r="AP4433" s="141">
        <v>0</v>
      </c>
      <c r="AQ4433" s="141">
        <v>0</v>
      </c>
      <c r="AR4433" s="141">
        <v>0</v>
      </c>
      <c r="AS4433" s="141">
        <v>0</v>
      </c>
      <c r="AT4433" s="141">
        <v>0</v>
      </c>
      <c r="AU4433" s="141">
        <v>0</v>
      </c>
      <c r="AV4433" s="141">
        <v>0</v>
      </c>
      <c r="AW4433" s="141">
        <v>0</v>
      </c>
      <c r="AX4433" s="141">
        <v>0</v>
      </c>
      <c r="AY4433" s="141">
        <v>0</v>
      </c>
      <c r="AZ4433" s="141">
        <v>0</v>
      </c>
      <c r="BA4433" s="141">
        <v>0</v>
      </c>
      <c r="BB4433" s="141">
        <v>0</v>
      </c>
      <c r="BC4433" s="141">
        <v>0</v>
      </c>
      <c r="BD4433" s="141">
        <v>0</v>
      </c>
      <c r="BE4433" s="141">
        <v>0</v>
      </c>
      <c r="BF4433" s="141">
        <v>0</v>
      </c>
      <c r="BG4433" s="141">
        <v>0</v>
      </c>
      <c r="BH4433" s="141">
        <v>0</v>
      </c>
      <c r="BI4433" s="141">
        <v>0</v>
      </c>
      <c r="BJ4433" s="141">
        <v>0</v>
      </c>
      <c r="BK4433" s="141">
        <v>0</v>
      </c>
      <c r="BL4433" s="141">
        <v>0</v>
      </c>
      <c r="BM4433" s="141">
        <v>0</v>
      </c>
      <c r="BN4433" s="141">
        <v>0</v>
      </c>
      <c r="BO4433" s="141">
        <v>0</v>
      </c>
      <c r="BP4433" s="141">
        <v>0</v>
      </c>
    </row>
    <row r="4434" spans="4:68">
      <c r="D4434" s="174" t="s">
        <v>13440</v>
      </c>
      <c r="E4434" s="175">
        <v>212054.3</v>
      </c>
      <c r="F4434" s="174"/>
      <c r="G4434" s="174" t="s">
        <v>1304</v>
      </c>
      <c r="H4434" s="174" t="s">
        <v>183</v>
      </c>
      <c r="I4434" s="174" t="s">
        <v>13441</v>
      </c>
      <c r="J4434" s="174" t="s">
        <v>13442</v>
      </c>
      <c r="K4434" s="174"/>
      <c r="L4434" s="174" t="s">
        <v>183</v>
      </c>
      <c r="M4434" s="174" t="s">
        <v>11730</v>
      </c>
      <c r="N4434" s="176">
        <v>60</v>
      </c>
      <c r="O4434" s="174" t="s">
        <v>3407</v>
      </c>
      <c r="P4434" s="177">
        <v>38899</v>
      </c>
      <c r="Q4434" s="176">
        <v>84</v>
      </c>
      <c r="R4434" s="175">
        <v>212054.3</v>
      </c>
      <c r="S4434" s="176">
        <v>0</v>
      </c>
      <c r="T4434" s="178">
        <v>0</v>
      </c>
      <c r="U4434" s="96">
        <v>19</v>
      </c>
      <c r="V4434" s="38" t="s">
        <v>129</v>
      </c>
      <c r="W4434" s="38"/>
      <c r="X4434" s="137">
        <v>0</v>
      </c>
      <c r="Y4434" s="138">
        <v>40725</v>
      </c>
      <c r="Z4434" s="179">
        <v>0</v>
      </c>
      <c r="AA4434" s="139">
        <v>2011</v>
      </c>
      <c r="AB4434" s="131"/>
      <c r="AC4434" s="38"/>
      <c r="AD4434" s="140">
        <v>0</v>
      </c>
      <c r="AE4434" s="141">
        <v>0</v>
      </c>
      <c r="AF4434" s="141">
        <v>0</v>
      </c>
      <c r="AG4434" s="141">
        <v>0</v>
      </c>
      <c r="AH4434" s="141">
        <v>0</v>
      </c>
      <c r="AI4434" s="141">
        <v>0</v>
      </c>
      <c r="AJ4434" s="141">
        <v>0</v>
      </c>
      <c r="AK4434" s="141">
        <v>0</v>
      </c>
      <c r="AL4434" s="141">
        <v>0</v>
      </c>
      <c r="AM4434" s="141">
        <v>0</v>
      </c>
      <c r="AN4434" s="141">
        <v>0</v>
      </c>
      <c r="AO4434" s="141">
        <v>0</v>
      </c>
      <c r="AP4434" s="141">
        <v>0</v>
      </c>
      <c r="AQ4434" s="141">
        <v>0</v>
      </c>
      <c r="AR4434" s="141">
        <v>0</v>
      </c>
      <c r="AS4434" s="141">
        <v>0</v>
      </c>
      <c r="AT4434" s="141">
        <v>0</v>
      </c>
      <c r="AU4434" s="141">
        <v>0</v>
      </c>
      <c r="AV4434" s="141">
        <v>0</v>
      </c>
      <c r="AW4434" s="141">
        <v>0</v>
      </c>
      <c r="AX4434" s="141">
        <v>0</v>
      </c>
      <c r="AY4434" s="141">
        <v>0</v>
      </c>
      <c r="AZ4434" s="141">
        <v>0</v>
      </c>
      <c r="BA4434" s="141">
        <v>0</v>
      </c>
      <c r="BB4434" s="141">
        <v>0</v>
      </c>
      <c r="BC4434" s="141">
        <v>0</v>
      </c>
      <c r="BD4434" s="141">
        <v>0</v>
      </c>
      <c r="BE4434" s="141">
        <v>0</v>
      </c>
      <c r="BF4434" s="141">
        <v>0</v>
      </c>
      <c r="BG4434" s="141">
        <v>0</v>
      </c>
      <c r="BH4434" s="141">
        <v>0</v>
      </c>
      <c r="BI4434" s="141">
        <v>0</v>
      </c>
      <c r="BJ4434" s="141">
        <v>0</v>
      </c>
      <c r="BK4434" s="141">
        <v>0</v>
      </c>
      <c r="BL4434" s="141">
        <v>0</v>
      </c>
      <c r="BM4434" s="141">
        <v>0</v>
      </c>
      <c r="BN4434" s="141">
        <v>0</v>
      </c>
      <c r="BO4434" s="141">
        <v>0</v>
      </c>
      <c r="BP4434" s="141">
        <v>0</v>
      </c>
    </row>
    <row r="4435" spans="4:68">
      <c r="D4435" s="174" t="s">
        <v>13443</v>
      </c>
      <c r="E4435" s="175">
        <v>3722370.51</v>
      </c>
      <c r="F4435" s="174"/>
      <c r="G4435" s="174" t="s">
        <v>1333</v>
      </c>
      <c r="H4435" s="174" t="s">
        <v>3416</v>
      </c>
      <c r="I4435" s="174" t="s">
        <v>13444</v>
      </c>
      <c r="J4435" s="174" t="s">
        <v>13445</v>
      </c>
      <c r="K4435" s="174"/>
      <c r="L4435" s="174" t="s">
        <v>13169</v>
      </c>
      <c r="M4435" s="174" t="s">
        <v>144</v>
      </c>
      <c r="N4435" s="176">
        <v>600</v>
      </c>
      <c r="O4435" s="174" t="s">
        <v>3407</v>
      </c>
      <c r="P4435" s="177">
        <v>39629</v>
      </c>
      <c r="Q4435" s="176">
        <v>60</v>
      </c>
      <c r="R4435" s="175">
        <v>372237.05</v>
      </c>
      <c r="S4435" s="175">
        <v>3350133.46</v>
      </c>
      <c r="T4435" s="178">
        <v>0</v>
      </c>
      <c r="U4435" s="96">
        <v>8</v>
      </c>
      <c r="V4435" s="38" t="s">
        <v>118</v>
      </c>
      <c r="W4435" s="38"/>
      <c r="X4435" s="137">
        <v>74447.410199999984</v>
      </c>
      <c r="Y4435" s="138">
        <v>57891</v>
      </c>
      <c r="Z4435" s="179">
        <v>45</v>
      </c>
      <c r="AA4435" s="139">
        <v>2058</v>
      </c>
      <c r="AB4435" s="131"/>
      <c r="AC4435" s="38"/>
      <c r="AD4435" s="140">
        <v>3350133.46</v>
      </c>
      <c r="AE4435" s="141">
        <v>3275686.0498000002</v>
      </c>
      <c r="AF4435" s="141">
        <v>3201238.6396000003</v>
      </c>
      <c r="AG4435" s="141">
        <v>3126791.2294000005</v>
      </c>
      <c r="AH4435" s="141">
        <v>3052343.8192000007</v>
      </c>
      <c r="AI4435" s="141">
        <v>2977896.4090000009</v>
      </c>
      <c r="AJ4435" s="141">
        <v>2903448.9988000011</v>
      </c>
      <c r="AK4435" s="141">
        <v>2829001.5886000013</v>
      </c>
      <c r="AL4435" s="141">
        <v>2754554.1784000015</v>
      </c>
      <c r="AM4435" s="141">
        <v>2680106.7682000017</v>
      </c>
      <c r="AN4435" s="141">
        <v>2605659.3580000019</v>
      </c>
      <c r="AO4435" s="141">
        <v>2531211.9478000021</v>
      </c>
      <c r="AP4435" s="141">
        <v>2456764.5376000023</v>
      </c>
      <c r="AQ4435" s="141">
        <v>2382317.1274000024</v>
      </c>
      <c r="AR4435" s="141">
        <v>2307869.7172000026</v>
      </c>
      <c r="AS4435" s="141">
        <v>2233422.3070000028</v>
      </c>
      <c r="AT4435" s="141">
        <v>2158974.896800003</v>
      </c>
      <c r="AU4435" s="141">
        <v>2084527.486600003</v>
      </c>
      <c r="AV4435" s="141">
        <v>2010080.0764000029</v>
      </c>
      <c r="AW4435" s="141">
        <v>1935632.6662000029</v>
      </c>
      <c r="AX4435" s="141">
        <v>1861185.2560000028</v>
      </c>
      <c r="AY4435" s="141">
        <v>1786737.8458000028</v>
      </c>
      <c r="AZ4435" s="141">
        <v>1712290.4356000028</v>
      </c>
      <c r="BA4435" s="141">
        <v>1637843.0254000027</v>
      </c>
      <c r="BB4435" s="141">
        <v>1563395.6152000027</v>
      </c>
      <c r="BC4435" s="141">
        <v>1488948.2050000026</v>
      </c>
      <c r="BD4435" s="141">
        <v>1414500.7948000026</v>
      </c>
      <c r="BE4435" s="141">
        <v>1340053.3846000026</v>
      </c>
      <c r="BF4435" s="141">
        <v>1265605.9744000025</v>
      </c>
      <c r="BG4435" s="141">
        <v>1191158.5642000025</v>
      </c>
      <c r="BH4435" s="141">
        <v>1116711.1540000024</v>
      </c>
      <c r="BI4435" s="141">
        <v>1042263.7438000024</v>
      </c>
      <c r="BJ4435" s="141">
        <v>967816.33360000234</v>
      </c>
      <c r="BK4435" s="141">
        <v>893368.9234000023</v>
      </c>
      <c r="BL4435" s="141">
        <v>818921.51320000226</v>
      </c>
      <c r="BM4435" s="141">
        <v>744474.10300000221</v>
      </c>
      <c r="BN4435" s="141">
        <v>670026.69280000217</v>
      </c>
      <c r="BO4435" s="141">
        <v>595579.28260000213</v>
      </c>
      <c r="BP4435" s="141">
        <v>521131.87240000215</v>
      </c>
    </row>
    <row r="4436" spans="4:68">
      <c r="D4436" s="174" t="s">
        <v>13446</v>
      </c>
      <c r="E4436" s="175">
        <v>32032.22</v>
      </c>
      <c r="F4436" s="174"/>
      <c r="G4436" s="174" t="s">
        <v>1333</v>
      </c>
      <c r="H4436" s="174" t="s">
        <v>3403</v>
      </c>
      <c r="I4436" s="174" t="s">
        <v>13447</v>
      </c>
      <c r="J4436" s="174" t="s">
        <v>13448</v>
      </c>
      <c r="K4436" s="174"/>
      <c r="L4436" s="174" t="s">
        <v>3406</v>
      </c>
      <c r="M4436" s="174" t="s">
        <v>144</v>
      </c>
      <c r="N4436" s="176">
        <v>300</v>
      </c>
      <c r="O4436" s="174" t="s">
        <v>3407</v>
      </c>
      <c r="P4436" s="177">
        <v>37680</v>
      </c>
      <c r="Q4436" s="176">
        <v>124</v>
      </c>
      <c r="R4436" s="175">
        <v>13239.89</v>
      </c>
      <c r="S4436" s="175">
        <v>18792.330000000002</v>
      </c>
      <c r="T4436" s="178">
        <v>0</v>
      </c>
      <c r="U4436" s="96">
        <v>8</v>
      </c>
      <c r="V4436" s="38" t="s">
        <v>118</v>
      </c>
      <c r="W4436" s="38"/>
      <c r="X4436" s="137">
        <v>1281.2888</v>
      </c>
      <c r="Y4436" s="138">
        <v>46811</v>
      </c>
      <c r="Z4436" s="179">
        <v>14.666666666666666</v>
      </c>
      <c r="AA4436" s="139">
        <v>2028</v>
      </c>
      <c r="AB4436" s="131"/>
      <c r="AC4436" s="38"/>
      <c r="AD4436" s="140">
        <v>18792.330000000002</v>
      </c>
      <c r="AE4436" s="141">
        <v>17511.041200000003</v>
      </c>
      <c r="AF4436" s="141">
        <v>16229.752400000003</v>
      </c>
      <c r="AG4436" s="141">
        <v>14948.463600000003</v>
      </c>
      <c r="AH4436" s="141">
        <v>13667.174800000003</v>
      </c>
      <c r="AI4436" s="141">
        <v>12385.886000000002</v>
      </c>
      <c r="AJ4436" s="141">
        <v>11104.597200000002</v>
      </c>
      <c r="AK4436" s="141">
        <v>9823.3084000000017</v>
      </c>
      <c r="AL4436" s="141">
        <v>8542.0196000000014</v>
      </c>
      <c r="AM4436" s="141">
        <v>7260.7308000000012</v>
      </c>
      <c r="AN4436" s="141">
        <v>5979.4420000000009</v>
      </c>
      <c r="AO4436" s="141">
        <v>4698.1532000000007</v>
      </c>
      <c r="AP4436" s="141">
        <v>3416.8644000000004</v>
      </c>
      <c r="AQ4436" s="141">
        <v>2135.5756000000001</v>
      </c>
      <c r="AR4436" s="141">
        <v>854.28680000000008</v>
      </c>
      <c r="AS4436" s="141">
        <v>0</v>
      </c>
      <c r="AT4436" s="141">
        <v>0</v>
      </c>
      <c r="AU4436" s="141">
        <v>0</v>
      </c>
      <c r="AV4436" s="141">
        <v>0</v>
      </c>
      <c r="AW4436" s="141">
        <v>0</v>
      </c>
      <c r="AX4436" s="141">
        <v>0</v>
      </c>
      <c r="AY4436" s="141">
        <v>0</v>
      </c>
      <c r="AZ4436" s="141">
        <v>0</v>
      </c>
      <c r="BA4436" s="141">
        <v>0</v>
      </c>
      <c r="BB4436" s="141">
        <v>0</v>
      </c>
      <c r="BC4436" s="141">
        <v>0</v>
      </c>
      <c r="BD4436" s="141">
        <v>0</v>
      </c>
      <c r="BE4436" s="141">
        <v>0</v>
      </c>
      <c r="BF4436" s="141">
        <v>0</v>
      </c>
      <c r="BG4436" s="141">
        <v>0</v>
      </c>
      <c r="BH4436" s="141">
        <v>0</v>
      </c>
      <c r="BI4436" s="141">
        <v>0</v>
      </c>
      <c r="BJ4436" s="141">
        <v>0</v>
      </c>
      <c r="BK4436" s="141">
        <v>0</v>
      </c>
      <c r="BL4436" s="141">
        <v>0</v>
      </c>
      <c r="BM4436" s="141">
        <v>0</v>
      </c>
      <c r="BN4436" s="141">
        <v>0</v>
      </c>
      <c r="BO4436" s="141">
        <v>0</v>
      </c>
      <c r="BP4436" s="141">
        <v>0</v>
      </c>
    </row>
    <row r="4437" spans="4:68">
      <c r="D4437" s="174" t="s">
        <v>13449</v>
      </c>
      <c r="E4437" s="175">
        <v>119948.57</v>
      </c>
      <c r="F4437" s="174"/>
      <c r="G4437" s="174" t="s">
        <v>1333</v>
      </c>
      <c r="H4437" s="174" t="s">
        <v>3411</v>
      </c>
      <c r="I4437" s="174" t="s">
        <v>13450</v>
      </c>
      <c r="J4437" s="174" t="s">
        <v>13451</v>
      </c>
      <c r="K4437" s="174"/>
      <c r="L4437" s="174" t="s">
        <v>13114</v>
      </c>
      <c r="M4437" s="174" t="s">
        <v>144</v>
      </c>
      <c r="N4437" s="176">
        <v>120</v>
      </c>
      <c r="O4437" s="174" t="s">
        <v>3407</v>
      </c>
      <c r="P4437" s="177">
        <v>38686</v>
      </c>
      <c r="Q4437" s="176">
        <v>91</v>
      </c>
      <c r="R4437" s="175">
        <v>90960.94</v>
      </c>
      <c r="S4437" s="175">
        <v>28987.63</v>
      </c>
      <c r="T4437" s="178">
        <v>0</v>
      </c>
      <c r="U4437" s="96">
        <v>8</v>
      </c>
      <c r="V4437" s="38" t="s">
        <v>118</v>
      </c>
      <c r="W4437" s="38"/>
      <c r="X4437" s="137">
        <v>11994.857000000002</v>
      </c>
      <c r="Y4437" s="138">
        <v>42338</v>
      </c>
      <c r="Z4437" s="179">
        <v>2.4166666666666665</v>
      </c>
      <c r="AA4437" s="139">
        <v>2016</v>
      </c>
      <c r="AB4437" s="131"/>
      <c r="AC4437" s="38"/>
      <c r="AD4437" s="140">
        <v>28987.63</v>
      </c>
      <c r="AE4437" s="141">
        <v>16992.773000000001</v>
      </c>
      <c r="AF4437" s="141">
        <v>4997.9159999999993</v>
      </c>
      <c r="AG4437" s="141">
        <v>0</v>
      </c>
      <c r="AH4437" s="141">
        <v>0</v>
      </c>
      <c r="AI4437" s="141">
        <v>0</v>
      </c>
      <c r="AJ4437" s="141">
        <v>0</v>
      </c>
      <c r="AK4437" s="141">
        <v>0</v>
      </c>
      <c r="AL4437" s="141">
        <v>0</v>
      </c>
      <c r="AM4437" s="141">
        <v>0</v>
      </c>
      <c r="AN4437" s="141">
        <v>0</v>
      </c>
      <c r="AO4437" s="141">
        <v>0</v>
      </c>
      <c r="AP4437" s="141">
        <v>0</v>
      </c>
      <c r="AQ4437" s="141">
        <v>0</v>
      </c>
      <c r="AR4437" s="141">
        <v>0</v>
      </c>
      <c r="AS4437" s="141">
        <v>0</v>
      </c>
      <c r="AT4437" s="141">
        <v>0</v>
      </c>
      <c r="AU4437" s="141">
        <v>0</v>
      </c>
      <c r="AV4437" s="141">
        <v>0</v>
      </c>
      <c r="AW4437" s="141">
        <v>0</v>
      </c>
      <c r="AX4437" s="141">
        <v>0</v>
      </c>
      <c r="AY4437" s="141">
        <v>0</v>
      </c>
      <c r="AZ4437" s="141">
        <v>0</v>
      </c>
      <c r="BA4437" s="141">
        <v>0</v>
      </c>
      <c r="BB4437" s="141">
        <v>0</v>
      </c>
      <c r="BC4437" s="141">
        <v>0</v>
      </c>
      <c r="BD4437" s="141">
        <v>0</v>
      </c>
      <c r="BE4437" s="141">
        <v>0</v>
      </c>
      <c r="BF4437" s="141">
        <v>0</v>
      </c>
      <c r="BG4437" s="141">
        <v>0</v>
      </c>
      <c r="BH4437" s="141">
        <v>0</v>
      </c>
      <c r="BI4437" s="141">
        <v>0</v>
      </c>
      <c r="BJ4437" s="141">
        <v>0</v>
      </c>
      <c r="BK4437" s="141">
        <v>0</v>
      </c>
      <c r="BL4437" s="141">
        <v>0</v>
      </c>
      <c r="BM4437" s="141">
        <v>0</v>
      </c>
      <c r="BN4437" s="141">
        <v>0</v>
      </c>
      <c r="BO4437" s="141">
        <v>0</v>
      </c>
      <c r="BP4437" s="141">
        <v>0</v>
      </c>
    </row>
    <row r="4438" spans="4:68">
      <c r="D4438" s="174" t="s">
        <v>13452</v>
      </c>
      <c r="E4438" s="175">
        <v>17584165.640000001</v>
      </c>
      <c r="F4438" s="174"/>
      <c r="G4438" s="174" t="s">
        <v>1694</v>
      </c>
      <c r="H4438" s="174" t="s">
        <v>190</v>
      </c>
      <c r="I4438" s="174" t="s">
        <v>2895</v>
      </c>
      <c r="J4438" s="174" t="s">
        <v>13453</v>
      </c>
      <c r="K4438" s="174"/>
      <c r="L4438" s="174" t="s">
        <v>13400</v>
      </c>
      <c r="M4438" s="174" t="s">
        <v>148</v>
      </c>
      <c r="N4438" s="176">
        <v>600</v>
      </c>
      <c r="O4438" s="174" t="s">
        <v>3407</v>
      </c>
      <c r="P4438" s="177">
        <v>40359</v>
      </c>
      <c r="Q4438" s="176">
        <v>36</v>
      </c>
      <c r="R4438" s="175">
        <v>1055049.93</v>
      </c>
      <c r="S4438" s="175">
        <v>16529115.710000001</v>
      </c>
      <c r="T4438" s="178">
        <v>0</v>
      </c>
      <c r="U4438" s="96">
        <v>12</v>
      </c>
      <c r="V4438" s="38" t="s">
        <v>122</v>
      </c>
      <c r="W4438" s="38"/>
      <c r="X4438" s="137">
        <v>351683.31280000001</v>
      </c>
      <c r="Y4438" s="138">
        <v>58622</v>
      </c>
      <c r="Z4438" s="179">
        <v>47</v>
      </c>
      <c r="AA4438" s="139">
        <v>2060</v>
      </c>
      <c r="AB4438" s="131"/>
      <c r="AC4438" s="38"/>
      <c r="AD4438" s="140">
        <v>16529115.710000001</v>
      </c>
      <c r="AE4438" s="141">
        <v>16177432.397200001</v>
      </c>
      <c r="AF4438" s="141">
        <v>15825749.084400002</v>
      </c>
      <c r="AG4438" s="141">
        <v>15474065.771600002</v>
      </c>
      <c r="AH4438" s="141">
        <v>15122382.458800003</v>
      </c>
      <c r="AI4438" s="141">
        <v>14770699.146000003</v>
      </c>
      <c r="AJ4438" s="141">
        <v>14419015.833200004</v>
      </c>
      <c r="AK4438" s="141">
        <v>14067332.520400004</v>
      </c>
      <c r="AL4438" s="141">
        <v>13715649.207600005</v>
      </c>
      <c r="AM4438" s="141">
        <v>13363965.894800005</v>
      </c>
      <c r="AN4438" s="141">
        <v>13012282.582000006</v>
      </c>
      <c r="AO4438" s="141">
        <v>12660599.269200006</v>
      </c>
      <c r="AP4438" s="141">
        <v>12308915.956400007</v>
      </c>
      <c r="AQ4438" s="141">
        <v>11957232.643600008</v>
      </c>
      <c r="AR4438" s="141">
        <v>11605549.330800008</v>
      </c>
      <c r="AS4438" s="141">
        <v>11253866.018000009</v>
      </c>
      <c r="AT4438" s="141">
        <v>10902182.705200009</v>
      </c>
      <c r="AU4438" s="141">
        <v>10550499.39240001</v>
      </c>
      <c r="AV4438" s="141">
        <v>10198816.07960001</v>
      </c>
      <c r="AW4438" s="141">
        <v>9847132.7668000106</v>
      </c>
      <c r="AX4438" s="141">
        <v>9495449.4540000111</v>
      </c>
      <c r="AY4438" s="141">
        <v>9143766.1412000116</v>
      </c>
      <c r="AZ4438" s="141">
        <v>8792082.8284000121</v>
      </c>
      <c r="BA4438" s="141">
        <v>8440399.5156000126</v>
      </c>
      <c r="BB4438" s="141">
        <v>8088716.2028000122</v>
      </c>
      <c r="BC4438" s="141">
        <v>7737032.8900000118</v>
      </c>
      <c r="BD4438" s="141">
        <v>7385349.5772000114</v>
      </c>
      <c r="BE4438" s="141">
        <v>7033666.2644000109</v>
      </c>
      <c r="BF4438" s="141">
        <v>6681982.9516000105</v>
      </c>
      <c r="BG4438" s="141">
        <v>6330299.6388000101</v>
      </c>
      <c r="BH4438" s="141">
        <v>5978616.3260000097</v>
      </c>
      <c r="BI4438" s="141">
        <v>5626933.0132000092</v>
      </c>
      <c r="BJ4438" s="141">
        <v>5275249.7004000088</v>
      </c>
      <c r="BK4438" s="141">
        <v>4923566.3876000084</v>
      </c>
      <c r="BL4438" s="141">
        <v>4571883.074800008</v>
      </c>
      <c r="BM4438" s="141">
        <v>4220199.7620000076</v>
      </c>
      <c r="BN4438" s="141">
        <v>3868516.4492000076</v>
      </c>
      <c r="BO4438" s="141">
        <v>3516833.1364000076</v>
      </c>
      <c r="BP4438" s="141">
        <v>3165149.8236000077</v>
      </c>
    </row>
    <row r="4439" spans="4:68">
      <c r="D4439" s="174" t="s">
        <v>13454</v>
      </c>
      <c r="E4439" s="175">
        <v>5213140.09</v>
      </c>
      <c r="F4439" s="174"/>
      <c r="G4439" s="174" t="s">
        <v>1169</v>
      </c>
      <c r="H4439" s="174" t="s">
        <v>3416</v>
      </c>
      <c r="I4439" s="174" t="s">
        <v>2897</v>
      </c>
      <c r="J4439" s="174" t="s">
        <v>13455</v>
      </c>
      <c r="K4439" s="174"/>
      <c r="L4439" s="174" t="s">
        <v>13169</v>
      </c>
      <c r="M4439" s="174" t="s">
        <v>146</v>
      </c>
      <c r="N4439" s="176">
        <v>600</v>
      </c>
      <c r="O4439" s="174" t="s">
        <v>3407</v>
      </c>
      <c r="P4439" s="177">
        <v>40268</v>
      </c>
      <c r="Q4439" s="176">
        <v>39</v>
      </c>
      <c r="R4439" s="175">
        <v>338854.1</v>
      </c>
      <c r="S4439" s="175">
        <v>4874285.99</v>
      </c>
      <c r="T4439" s="178">
        <v>0</v>
      </c>
      <c r="U4439" s="96">
        <v>10</v>
      </c>
      <c r="V4439" s="38" t="s">
        <v>120</v>
      </c>
      <c r="W4439" s="38"/>
      <c r="X4439" s="137">
        <v>104262.80179999999</v>
      </c>
      <c r="Y4439" s="138">
        <v>58531</v>
      </c>
      <c r="Z4439" s="179">
        <v>46.75</v>
      </c>
      <c r="AA4439" s="139">
        <v>2060</v>
      </c>
      <c r="AB4439" s="131"/>
      <c r="AC4439" s="38"/>
      <c r="AD4439" s="140">
        <v>4874285.99</v>
      </c>
      <c r="AE4439" s="141">
        <v>4770023.1882000007</v>
      </c>
      <c r="AF4439" s="141">
        <v>4665760.3864000011</v>
      </c>
      <c r="AG4439" s="141">
        <v>4561497.5846000016</v>
      </c>
      <c r="AH4439" s="141">
        <v>4457234.782800002</v>
      </c>
      <c r="AI4439" s="141">
        <v>4352971.9810000025</v>
      </c>
      <c r="AJ4439" s="141">
        <v>4248709.1792000029</v>
      </c>
      <c r="AK4439" s="141">
        <v>4144446.3774000029</v>
      </c>
      <c r="AL4439" s="141">
        <v>4040183.5756000029</v>
      </c>
      <c r="AM4439" s="141">
        <v>3935920.7738000029</v>
      </c>
      <c r="AN4439" s="141">
        <v>3831657.9720000029</v>
      </c>
      <c r="AO4439" s="141">
        <v>3727395.1702000028</v>
      </c>
      <c r="AP4439" s="141">
        <v>3623132.3684000028</v>
      </c>
      <c r="AQ4439" s="141">
        <v>3518869.5666000028</v>
      </c>
      <c r="AR4439" s="141">
        <v>3414606.7648000028</v>
      </c>
      <c r="AS4439" s="141">
        <v>3310343.9630000028</v>
      </c>
      <c r="AT4439" s="141">
        <v>3206081.1612000028</v>
      </c>
      <c r="AU4439" s="141">
        <v>3101818.3594000028</v>
      </c>
      <c r="AV4439" s="141">
        <v>2997555.5576000027</v>
      </c>
      <c r="AW4439" s="141">
        <v>2893292.7558000027</v>
      </c>
      <c r="AX4439" s="141">
        <v>2789029.9540000027</v>
      </c>
      <c r="AY4439" s="141">
        <v>2684767.1522000027</v>
      </c>
      <c r="AZ4439" s="141">
        <v>2580504.3504000027</v>
      </c>
      <c r="BA4439" s="141">
        <v>2476241.5486000027</v>
      </c>
      <c r="BB4439" s="141">
        <v>2371978.7468000026</v>
      </c>
      <c r="BC4439" s="141">
        <v>2267715.9450000026</v>
      </c>
      <c r="BD4439" s="141">
        <v>2163453.1432000026</v>
      </c>
      <c r="BE4439" s="141">
        <v>2059190.3414000026</v>
      </c>
      <c r="BF4439" s="141">
        <v>1954927.5396000026</v>
      </c>
      <c r="BG4439" s="141">
        <v>1850664.7378000026</v>
      </c>
      <c r="BH4439" s="141">
        <v>1746401.9360000025</v>
      </c>
      <c r="BI4439" s="141">
        <v>1642139.1342000025</v>
      </c>
      <c r="BJ4439" s="141">
        <v>1537876.3324000025</v>
      </c>
      <c r="BK4439" s="141">
        <v>1433613.5306000025</v>
      </c>
      <c r="BL4439" s="141">
        <v>1329350.7288000025</v>
      </c>
      <c r="BM4439" s="141">
        <v>1225087.9270000025</v>
      </c>
      <c r="BN4439" s="141">
        <v>1120825.1252000025</v>
      </c>
      <c r="BO4439" s="141">
        <v>1016562.3234000024</v>
      </c>
      <c r="BP4439" s="141">
        <v>912299.52160000242</v>
      </c>
    </row>
    <row r="4440" spans="4:68">
      <c r="D4440" s="174" t="s">
        <v>13456</v>
      </c>
      <c r="E4440" s="175">
        <v>1949926.99</v>
      </c>
      <c r="F4440" s="174"/>
      <c r="G4440" s="174" t="s">
        <v>630</v>
      </c>
      <c r="H4440" s="174" t="s">
        <v>3403</v>
      </c>
      <c r="I4440" s="174" t="s">
        <v>13457</v>
      </c>
      <c r="J4440" s="174" t="s">
        <v>13458</v>
      </c>
      <c r="K4440" s="174"/>
      <c r="L4440" s="174" t="s">
        <v>3406</v>
      </c>
      <c r="M4440" s="174" t="s">
        <v>13459</v>
      </c>
      <c r="N4440" s="176">
        <v>300</v>
      </c>
      <c r="O4440" s="174" t="s">
        <v>3407</v>
      </c>
      <c r="P4440" s="177">
        <v>39294</v>
      </c>
      <c r="Q4440" s="176">
        <v>71</v>
      </c>
      <c r="R4440" s="175">
        <v>461482.67</v>
      </c>
      <c r="S4440" s="175">
        <v>1488444.32</v>
      </c>
      <c r="T4440" s="178">
        <v>0</v>
      </c>
      <c r="U4440" s="96">
        <v>6</v>
      </c>
      <c r="V4440" s="38" t="s">
        <v>116</v>
      </c>
      <c r="W4440" s="38"/>
      <c r="X4440" s="137">
        <v>77997.079599999997</v>
      </c>
      <c r="Y4440" s="138">
        <v>48426</v>
      </c>
      <c r="Z4440" s="179">
        <v>19.083333333333332</v>
      </c>
      <c r="AA4440" s="139">
        <v>2033</v>
      </c>
      <c r="AB4440" s="131"/>
      <c r="AC4440" s="38"/>
      <c r="AD4440" s="140">
        <v>1488444.32</v>
      </c>
      <c r="AE4440" s="141">
        <v>1410447.2404</v>
      </c>
      <c r="AF4440" s="141">
        <v>1332450.1608</v>
      </c>
      <c r="AG4440" s="141">
        <v>1254453.0811999999</v>
      </c>
      <c r="AH4440" s="141">
        <v>1176456.0015999998</v>
      </c>
      <c r="AI4440" s="141">
        <v>1098458.9219999998</v>
      </c>
      <c r="AJ4440" s="141">
        <v>1020461.8423999997</v>
      </c>
      <c r="AK4440" s="141">
        <v>942464.76279999968</v>
      </c>
      <c r="AL4440" s="141">
        <v>864467.68319999962</v>
      </c>
      <c r="AM4440" s="141">
        <v>786470.60359999957</v>
      </c>
      <c r="AN4440" s="141">
        <v>708473.52399999951</v>
      </c>
      <c r="AO4440" s="141">
        <v>630476.44439999945</v>
      </c>
      <c r="AP4440" s="141">
        <v>552479.3647999994</v>
      </c>
      <c r="AQ4440" s="141">
        <v>474482.2851999994</v>
      </c>
      <c r="AR4440" s="141">
        <v>396485.2055999994</v>
      </c>
      <c r="AS4440" s="141">
        <v>318488.12599999941</v>
      </c>
      <c r="AT4440" s="141">
        <v>240491.04639999941</v>
      </c>
      <c r="AU4440" s="141">
        <v>162493.96679999941</v>
      </c>
      <c r="AV4440" s="141">
        <v>84496.887199999415</v>
      </c>
      <c r="AW4440" s="141">
        <v>6499.807599999418</v>
      </c>
      <c r="AX4440" s="141">
        <v>0</v>
      </c>
      <c r="AY4440" s="141">
        <v>0</v>
      </c>
      <c r="AZ4440" s="141">
        <v>0</v>
      </c>
      <c r="BA4440" s="141">
        <v>0</v>
      </c>
      <c r="BB4440" s="141">
        <v>0</v>
      </c>
      <c r="BC4440" s="141">
        <v>0</v>
      </c>
      <c r="BD4440" s="141">
        <v>0</v>
      </c>
      <c r="BE4440" s="141">
        <v>0</v>
      </c>
      <c r="BF4440" s="141">
        <v>0</v>
      </c>
      <c r="BG4440" s="141">
        <v>0</v>
      </c>
      <c r="BH4440" s="141">
        <v>0</v>
      </c>
      <c r="BI4440" s="141">
        <v>0</v>
      </c>
      <c r="BJ4440" s="141">
        <v>0</v>
      </c>
      <c r="BK4440" s="141">
        <v>0</v>
      </c>
      <c r="BL4440" s="141">
        <v>0</v>
      </c>
      <c r="BM4440" s="141">
        <v>0</v>
      </c>
      <c r="BN4440" s="141">
        <v>0</v>
      </c>
      <c r="BO4440" s="141">
        <v>0</v>
      </c>
      <c r="BP4440" s="141">
        <v>0</v>
      </c>
    </row>
    <row r="4441" spans="4:68">
      <c r="D4441" s="174" t="s">
        <v>13460</v>
      </c>
      <c r="E4441" s="175">
        <v>374916.91</v>
      </c>
      <c r="F4441" s="174"/>
      <c r="G4441" s="174" t="s">
        <v>630</v>
      </c>
      <c r="H4441" s="174" t="s">
        <v>13461</v>
      </c>
      <c r="I4441" s="174" t="s">
        <v>13462</v>
      </c>
      <c r="J4441" s="174" t="s">
        <v>13463</v>
      </c>
      <c r="K4441" s="174"/>
      <c r="L4441" s="174" t="s">
        <v>191</v>
      </c>
      <c r="M4441" s="174" t="s">
        <v>3800</v>
      </c>
      <c r="N4441" s="176">
        <v>300</v>
      </c>
      <c r="O4441" s="174" t="s">
        <v>3407</v>
      </c>
      <c r="P4441" s="177">
        <v>40756</v>
      </c>
      <c r="Q4441" s="176">
        <v>23</v>
      </c>
      <c r="R4441" s="175">
        <v>27493.9</v>
      </c>
      <c r="S4441" s="175">
        <v>347423.01</v>
      </c>
      <c r="T4441" s="178">
        <v>0</v>
      </c>
      <c r="U4441" s="96">
        <v>6</v>
      </c>
      <c r="V4441" s="38" t="s">
        <v>116</v>
      </c>
      <c r="W4441" s="38"/>
      <c r="X4441" s="137">
        <v>14996.676399999998</v>
      </c>
      <c r="Y4441" s="138">
        <v>49888</v>
      </c>
      <c r="Z4441" s="179">
        <v>23.083333333333332</v>
      </c>
      <c r="AA4441" s="139">
        <v>2037</v>
      </c>
      <c r="AB4441" s="131"/>
      <c r="AC4441" s="38"/>
      <c r="AD4441" s="140">
        <v>347423.01</v>
      </c>
      <c r="AE4441" s="141">
        <v>332426.33360000001</v>
      </c>
      <c r="AF4441" s="141">
        <v>317429.65720000002</v>
      </c>
      <c r="AG4441" s="141">
        <v>302432.98080000002</v>
      </c>
      <c r="AH4441" s="141">
        <v>287436.30440000002</v>
      </c>
      <c r="AI4441" s="141">
        <v>272439.62800000003</v>
      </c>
      <c r="AJ4441" s="141">
        <v>257442.95160000003</v>
      </c>
      <c r="AK4441" s="141">
        <v>242446.27520000003</v>
      </c>
      <c r="AL4441" s="141">
        <v>227449.59880000004</v>
      </c>
      <c r="AM4441" s="141">
        <v>212452.92240000004</v>
      </c>
      <c r="AN4441" s="141">
        <v>197456.24600000004</v>
      </c>
      <c r="AO4441" s="141">
        <v>182459.56960000005</v>
      </c>
      <c r="AP4441" s="141">
        <v>167462.89320000005</v>
      </c>
      <c r="AQ4441" s="141">
        <v>152466.21680000005</v>
      </c>
      <c r="AR4441" s="141">
        <v>137469.54040000006</v>
      </c>
      <c r="AS4441" s="141">
        <v>122472.86400000006</v>
      </c>
      <c r="AT4441" s="141">
        <v>107476.18760000006</v>
      </c>
      <c r="AU4441" s="141">
        <v>92479.511200000066</v>
      </c>
      <c r="AV4441" s="141">
        <v>77482.83480000007</v>
      </c>
      <c r="AW4441" s="141">
        <v>62486.158400000073</v>
      </c>
      <c r="AX4441" s="141">
        <v>47489.482000000076</v>
      </c>
      <c r="AY4441" s="141">
        <v>32492.80560000008</v>
      </c>
      <c r="AZ4441" s="141">
        <v>17496.129200000083</v>
      </c>
      <c r="BA4441" s="141">
        <v>2499.4528000000846</v>
      </c>
      <c r="BB4441" s="141">
        <v>0</v>
      </c>
      <c r="BC4441" s="141">
        <v>0</v>
      </c>
      <c r="BD4441" s="141">
        <v>0</v>
      </c>
      <c r="BE4441" s="141">
        <v>0</v>
      </c>
      <c r="BF4441" s="141">
        <v>0</v>
      </c>
      <c r="BG4441" s="141">
        <v>0</v>
      </c>
      <c r="BH4441" s="141">
        <v>0</v>
      </c>
      <c r="BI4441" s="141">
        <v>0</v>
      </c>
      <c r="BJ4441" s="141">
        <v>0</v>
      </c>
      <c r="BK4441" s="141">
        <v>0</v>
      </c>
      <c r="BL4441" s="141">
        <v>0</v>
      </c>
      <c r="BM4441" s="141">
        <v>0</v>
      </c>
      <c r="BN4441" s="141">
        <v>0</v>
      </c>
      <c r="BO4441" s="141">
        <v>0</v>
      </c>
      <c r="BP4441" s="141">
        <v>0</v>
      </c>
    </row>
    <row r="4442" spans="4:68">
      <c r="D4442" s="174" t="s">
        <v>13464</v>
      </c>
      <c r="E4442" s="175">
        <v>644732.91</v>
      </c>
      <c r="F4442" s="174"/>
      <c r="G4442" s="174" t="s">
        <v>630</v>
      </c>
      <c r="H4442" s="174" t="s">
        <v>3403</v>
      </c>
      <c r="I4442" s="174" t="s">
        <v>2899</v>
      </c>
      <c r="J4442" s="174" t="s">
        <v>2900</v>
      </c>
      <c r="K4442" s="174"/>
      <c r="L4442" s="174" t="s">
        <v>3406</v>
      </c>
      <c r="M4442" s="174" t="s">
        <v>13465</v>
      </c>
      <c r="N4442" s="176">
        <v>300</v>
      </c>
      <c r="O4442" s="174" t="s">
        <v>3407</v>
      </c>
      <c r="P4442" s="177">
        <v>39294</v>
      </c>
      <c r="Q4442" s="176">
        <v>71</v>
      </c>
      <c r="R4442" s="175">
        <v>152586.75</v>
      </c>
      <c r="S4442" s="175">
        <v>492146.16</v>
      </c>
      <c r="T4442" s="178">
        <v>0</v>
      </c>
      <c r="U4442" s="96">
        <v>6</v>
      </c>
      <c r="V4442" s="38" t="s">
        <v>116</v>
      </c>
      <c r="W4442" s="38"/>
      <c r="X4442" s="137">
        <v>25789.3164</v>
      </c>
      <c r="Y4442" s="138">
        <v>48426</v>
      </c>
      <c r="Z4442" s="179">
        <v>19.083333333333332</v>
      </c>
      <c r="AA4442" s="139">
        <v>2033</v>
      </c>
      <c r="AB4442" s="131"/>
      <c r="AC4442" s="38"/>
      <c r="AD4442" s="140">
        <v>492146.16</v>
      </c>
      <c r="AE4442" s="141">
        <v>466356.84359999996</v>
      </c>
      <c r="AF4442" s="141">
        <v>440567.52719999995</v>
      </c>
      <c r="AG4442" s="141">
        <v>414778.21079999994</v>
      </c>
      <c r="AH4442" s="141">
        <v>388988.89439999993</v>
      </c>
      <c r="AI4442" s="141">
        <v>363199.57799999992</v>
      </c>
      <c r="AJ4442" s="141">
        <v>337410.26159999991</v>
      </c>
      <c r="AK4442" s="141">
        <v>311620.9451999999</v>
      </c>
      <c r="AL4442" s="141">
        <v>285831.62879999989</v>
      </c>
      <c r="AM4442" s="141">
        <v>260042.31239999988</v>
      </c>
      <c r="AN4442" s="141">
        <v>234252.99599999987</v>
      </c>
      <c r="AO4442" s="141">
        <v>208463.67959999986</v>
      </c>
      <c r="AP4442" s="141">
        <v>182674.36319999985</v>
      </c>
      <c r="AQ4442" s="141">
        <v>156885.04679999984</v>
      </c>
      <c r="AR4442" s="141">
        <v>131095.73039999983</v>
      </c>
      <c r="AS4442" s="141">
        <v>105306.41399999983</v>
      </c>
      <c r="AT4442" s="141">
        <v>79517.097599999834</v>
      </c>
      <c r="AU4442" s="141">
        <v>53727.781199999838</v>
      </c>
      <c r="AV4442" s="141">
        <v>27938.464799999838</v>
      </c>
      <c r="AW4442" s="141">
        <v>2149.1483999998381</v>
      </c>
      <c r="AX4442" s="141">
        <v>0</v>
      </c>
      <c r="AY4442" s="141">
        <v>0</v>
      </c>
      <c r="AZ4442" s="141">
        <v>0</v>
      </c>
      <c r="BA4442" s="141">
        <v>0</v>
      </c>
      <c r="BB4442" s="141">
        <v>0</v>
      </c>
      <c r="BC4442" s="141">
        <v>0</v>
      </c>
      <c r="BD4442" s="141">
        <v>0</v>
      </c>
      <c r="BE4442" s="141">
        <v>0</v>
      </c>
      <c r="BF4442" s="141">
        <v>0</v>
      </c>
      <c r="BG4442" s="141">
        <v>0</v>
      </c>
      <c r="BH4442" s="141">
        <v>0</v>
      </c>
      <c r="BI4442" s="141">
        <v>0</v>
      </c>
      <c r="BJ4442" s="141">
        <v>0</v>
      </c>
      <c r="BK4442" s="141">
        <v>0</v>
      </c>
      <c r="BL4442" s="141">
        <v>0</v>
      </c>
      <c r="BM4442" s="141">
        <v>0</v>
      </c>
      <c r="BN4442" s="141">
        <v>0</v>
      </c>
      <c r="BO4442" s="141">
        <v>0</v>
      </c>
      <c r="BP4442" s="141">
        <v>0</v>
      </c>
    </row>
    <row r="4443" spans="4:68">
      <c r="D4443" s="174" t="s">
        <v>13466</v>
      </c>
      <c r="E4443" s="175">
        <v>357969.24</v>
      </c>
      <c r="F4443" s="174"/>
      <c r="G4443" s="174" t="s">
        <v>630</v>
      </c>
      <c r="H4443" s="174" t="s">
        <v>3403</v>
      </c>
      <c r="I4443" s="174" t="s">
        <v>13467</v>
      </c>
      <c r="J4443" s="174" t="s">
        <v>13468</v>
      </c>
      <c r="K4443" s="174"/>
      <c r="L4443" s="174" t="s">
        <v>3406</v>
      </c>
      <c r="M4443" s="174" t="s">
        <v>13469</v>
      </c>
      <c r="N4443" s="176">
        <v>300</v>
      </c>
      <c r="O4443" s="174" t="s">
        <v>3407</v>
      </c>
      <c r="P4443" s="177">
        <v>39294</v>
      </c>
      <c r="Q4443" s="176">
        <v>71</v>
      </c>
      <c r="R4443" s="175">
        <v>84719.33</v>
      </c>
      <c r="S4443" s="175">
        <v>273249.90999999997</v>
      </c>
      <c r="T4443" s="178">
        <v>0</v>
      </c>
      <c r="U4443" s="96">
        <v>6</v>
      </c>
      <c r="V4443" s="38" t="s">
        <v>116</v>
      </c>
      <c r="W4443" s="38"/>
      <c r="X4443" s="137">
        <v>14318.7696</v>
      </c>
      <c r="Y4443" s="138">
        <v>48426</v>
      </c>
      <c r="Z4443" s="179">
        <v>19.083333333333332</v>
      </c>
      <c r="AA4443" s="139">
        <v>2033</v>
      </c>
      <c r="AB4443" s="131"/>
      <c r="AC4443" s="38"/>
      <c r="AD4443" s="140">
        <v>273249.90999999997</v>
      </c>
      <c r="AE4443" s="141">
        <v>258931.14039999997</v>
      </c>
      <c r="AF4443" s="141">
        <v>244612.37079999998</v>
      </c>
      <c r="AG4443" s="141">
        <v>230293.60119999998</v>
      </c>
      <c r="AH4443" s="141">
        <v>215974.83159999998</v>
      </c>
      <c r="AI4443" s="141">
        <v>201656.06199999998</v>
      </c>
      <c r="AJ4443" s="141">
        <v>187337.29239999998</v>
      </c>
      <c r="AK4443" s="141">
        <v>173018.52279999998</v>
      </c>
      <c r="AL4443" s="141">
        <v>158699.75319999998</v>
      </c>
      <c r="AM4443" s="141">
        <v>144380.98359999998</v>
      </c>
      <c r="AN4443" s="141">
        <v>130062.21399999998</v>
      </c>
      <c r="AO4443" s="141">
        <v>115743.44439999998</v>
      </c>
      <c r="AP4443" s="141">
        <v>101424.67479999998</v>
      </c>
      <c r="AQ4443" s="141">
        <v>87105.905199999979</v>
      </c>
      <c r="AR4443" s="141">
        <v>72787.13559999998</v>
      </c>
      <c r="AS4443" s="141">
        <v>58468.36599999998</v>
      </c>
      <c r="AT4443" s="141">
        <v>44149.59639999998</v>
      </c>
      <c r="AU4443" s="141">
        <v>29830.826799999981</v>
      </c>
      <c r="AV4443" s="141">
        <v>15512.057199999981</v>
      </c>
      <c r="AW4443" s="141">
        <v>1193.2875999999815</v>
      </c>
      <c r="AX4443" s="141">
        <v>0</v>
      </c>
      <c r="AY4443" s="141">
        <v>0</v>
      </c>
      <c r="AZ4443" s="141">
        <v>0</v>
      </c>
      <c r="BA4443" s="141">
        <v>0</v>
      </c>
      <c r="BB4443" s="141">
        <v>0</v>
      </c>
      <c r="BC4443" s="141">
        <v>0</v>
      </c>
      <c r="BD4443" s="141">
        <v>0</v>
      </c>
      <c r="BE4443" s="141">
        <v>0</v>
      </c>
      <c r="BF4443" s="141">
        <v>0</v>
      </c>
      <c r="BG4443" s="141">
        <v>0</v>
      </c>
      <c r="BH4443" s="141">
        <v>0</v>
      </c>
      <c r="BI4443" s="141">
        <v>0</v>
      </c>
      <c r="BJ4443" s="141">
        <v>0</v>
      </c>
      <c r="BK4443" s="141">
        <v>0</v>
      </c>
      <c r="BL4443" s="141">
        <v>0</v>
      </c>
      <c r="BM4443" s="141">
        <v>0</v>
      </c>
      <c r="BN4443" s="141">
        <v>0</v>
      </c>
      <c r="BO4443" s="141">
        <v>0</v>
      </c>
      <c r="BP4443" s="141">
        <v>0</v>
      </c>
    </row>
    <row r="4444" spans="4:68">
      <c r="D4444" s="174" t="s">
        <v>13470</v>
      </c>
      <c r="E4444" s="175">
        <v>8244704.1399999997</v>
      </c>
      <c r="F4444" s="174"/>
      <c r="G4444" s="174" t="s">
        <v>3240</v>
      </c>
      <c r="H4444" s="174" t="s">
        <v>191</v>
      </c>
      <c r="I4444" s="174" t="s">
        <v>2901</v>
      </c>
      <c r="J4444" s="174" t="s">
        <v>2902</v>
      </c>
      <c r="K4444" s="174"/>
      <c r="L4444" s="174" t="s">
        <v>4377</v>
      </c>
      <c r="M4444" s="174" t="s">
        <v>3531</v>
      </c>
      <c r="N4444" s="176">
        <v>960</v>
      </c>
      <c r="O4444" s="174" t="s">
        <v>3407</v>
      </c>
      <c r="P4444" s="177">
        <v>39083</v>
      </c>
      <c r="Q4444" s="176">
        <v>78</v>
      </c>
      <c r="R4444" s="175">
        <v>661293.97</v>
      </c>
      <c r="S4444" s="175">
        <v>7583410.1699999999</v>
      </c>
      <c r="T4444" s="178">
        <v>0</v>
      </c>
      <c r="U4444" s="96">
        <v>6</v>
      </c>
      <c r="V4444" s="38" t="s">
        <v>116</v>
      </c>
      <c r="W4444" s="38"/>
      <c r="X4444" s="137">
        <v>103058.80175000001</v>
      </c>
      <c r="Y4444" s="138">
        <v>68303</v>
      </c>
      <c r="Z4444" s="179">
        <v>73.5</v>
      </c>
      <c r="AA4444" s="139">
        <v>2087</v>
      </c>
      <c r="AB4444" s="131"/>
      <c r="AC4444" s="38"/>
      <c r="AD4444" s="140">
        <v>7583410.1699999999</v>
      </c>
      <c r="AE4444" s="141">
        <v>7480351.3682500003</v>
      </c>
      <c r="AF4444" s="141">
        <v>7377292.5665000007</v>
      </c>
      <c r="AG4444" s="141">
        <v>7274233.764750001</v>
      </c>
      <c r="AH4444" s="141">
        <v>7171174.9630000014</v>
      </c>
      <c r="AI4444" s="141">
        <v>7068116.1612500018</v>
      </c>
      <c r="AJ4444" s="141">
        <v>6965057.3595000021</v>
      </c>
      <c r="AK4444" s="141">
        <v>6861998.5577500025</v>
      </c>
      <c r="AL4444" s="141">
        <v>6758939.7560000028</v>
      </c>
      <c r="AM4444" s="141">
        <v>6655880.9542500032</v>
      </c>
      <c r="AN4444" s="141">
        <v>6552822.1525000036</v>
      </c>
      <c r="AO4444" s="141">
        <v>6449763.3507500039</v>
      </c>
      <c r="AP4444" s="141">
        <v>6346704.5490000043</v>
      </c>
      <c r="AQ4444" s="141">
        <v>6243645.7472500047</v>
      </c>
      <c r="AR4444" s="141">
        <v>6140586.945500005</v>
      </c>
      <c r="AS4444" s="141">
        <v>6037528.1437500054</v>
      </c>
      <c r="AT4444" s="141">
        <v>5934469.3420000058</v>
      </c>
      <c r="AU4444" s="141">
        <v>5831410.5402500061</v>
      </c>
      <c r="AV4444" s="141">
        <v>5728351.7385000065</v>
      </c>
      <c r="AW4444" s="141">
        <v>5625292.9367500069</v>
      </c>
      <c r="AX4444" s="141">
        <v>5522234.1350000072</v>
      </c>
      <c r="AY4444" s="141">
        <v>5419175.3332500076</v>
      </c>
      <c r="AZ4444" s="141">
        <v>5316116.531500008</v>
      </c>
      <c r="BA4444" s="141">
        <v>5213057.7297500083</v>
      </c>
      <c r="BB4444" s="141">
        <v>5109998.9280000087</v>
      </c>
      <c r="BC4444" s="141">
        <v>5006940.1262500091</v>
      </c>
      <c r="BD4444" s="141">
        <v>4903881.3245000094</v>
      </c>
      <c r="BE4444" s="141">
        <v>4800822.5227500098</v>
      </c>
      <c r="BF4444" s="141">
        <v>4697763.7210000101</v>
      </c>
      <c r="BG4444" s="141">
        <v>4594704.9192500105</v>
      </c>
      <c r="BH4444" s="141">
        <v>4491646.1175000109</v>
      </c>
      <c r="BI4444" s="141">
        <v>4388587.3157500112</v>
      </c>
      <c r="BJ4444" s="141">
        <v>4285528.5140000116</v>
      </c>
      <c r="BK4444" s="141">
        <v>4182469.7122500115</v>
      </c>
      <c r="BL4444" s="141">
        <v>4079410.9105000114</v>
      </c>
      <c r="BM4444" s="141">
        <v>3976352.1087500113</v>
      </c>
      <c r="BN4444" s="141">
        <v>3873293.3070000112</v>
      </c>
      <c r="BO4444" s="141">
        <v>3770234.5052500111</v>
      </c>
      <c r="BP4444" s="141">
        <v>3667175.703500011</v>
      </c>
    </row>
    <row r="4445" spans="4:68">
      <c r="D4445" s="174" t="s">
        <v>13471</v>
      </c>
      <c r="E4445" s="175">
        <v>301555.84000000003</v>
      </c>
      <c r="F4445" s="174"/>
      <c r="G4445" s="174" t="s">
        <v>1559</v>
      </c>
      <c r="H4445" s="174" t="s">
        <v>13083</v>
      </c>
      <c r="I4445" s="174" t="s">
        <v>13472</v>
      </c>
      <c r="J4445" s="174" t="s">
        <v>13473</v>
      </c>
      <c r="K4445" s="174"/>
      <c r="L4445" s="174" t="s">
        <v>179</v>
      </c>
      <c r="M4445" s="174" t="s">
        <v>13474</v>
      </c>
      <c r="N4445" s="176">
        <v>300</v>
      </c>
      <c r="O4445" s="174" t="s">
        <v>3407</v>
      </c>
      <c r="P4445" s="177">
        <v>39356</v>
      </c>
      <c r="Q4445" s="176">
        <v>69</v>
      </c>
      <c r="R4445" s="175">
        <v>68352.63</v>
      </c>
      <c r="S4445" s="175">
        <v>233203.21</v>
      </c>
      <c r="T4445" s="178">
        <v>0</v>
      </c>
      <c r="U4445" s="96">
        <v>13</v>
      </c>
      <c r="V4445" s="38" t="s">
        <v>123</v>
      </c>
      <c r="W4445" s="38"/>
      <c r="X4445" s="137">
        <v>12062.2336</v>
      </c>
      <c r="Y4445" s="138">
        <v>48488</v>
      </c>
      <c r="Z4445" s="179">
        <v>19.25</v>
      </c>
      <c r="AA4445" s="139">
        <v>2033</v>
      </c>
      <c r="AB4445" s="131"/>
      <c r="AC4445" s="38"/>
      <c r="AD4445" s="140">
        <v>233203.21</v>
      </c>
      <c r="AE4445" s="141">
        <v>221140.97639999999</v>
      </c>
      <c r="AF4445" s="141">
        <v>209078.74279999998</v>
      </c>
      <c r="AG4445" s="141">
        <v>197016.50919999997</v>
      </c>
      <c r="AH4445" s="141">
        <v>184954.27559999996</v>
      </c>
      <c r="AI4445" s="141">
        <v>172892.04199999996</v>
      </c>
      <c r="AJ4445" s="141">
        <v>160829.80839999995</v>
      </c>
      <c r="AK4445" s="141">
        <v>148767.57479999994</v>
      </c>
      <c r="AL4445" s="141">
        <v>136705.34119999994</v>
      </c>
      <c r="AM4445" s="141">
        <v>124643.10759999993</v>
      </c>
      <c r="AN4445" s="141">
        <v>112580.87399999992</v>
      </c>
      <c r="AO4445" s="141">
        <v>100518.64039999992</v>
      </c>
      <c r="AP4445" s="141">
        <v>88456.40679999991</v>
      </c>
      <c r="AQ4445" s="141">
        <v>76394.173199999903</v>
      </c>
      <c r="AR4445" s="141">
        <v>64331.939599999903</v>
      </c>
      <c r="AS4445" s="141">
        <v>52269.705999999904</v>
      </c>
      <c r="AT4445" s="141">
        <v>40207.472399999904</v>
      </c>
      <c r="AU4445" s="141">
        <v>28145.238799999905</v>
      </c>
      <c r="AV4445" s="141">
        <v>16083.005199999905</v>
      </c>
      <c r="AW4445" s="141">
        <v>4020.7715999999054</v>
      </c>
      <c r="AX4445" s="141">
        <v>0</v>
      </c>
      <c r="AY4445" s="141">
        <v>0</v>
      </c>
      <c r="AZ4445" s="141">
        <v>0</v>
      </c>
      <c r="BA4445" s="141">
        <v>0</v>
      </c>
      <c r="BB4445" s="141">
        <v>0</v>
      </c>
      <c r="BC4445" s="141">
        <v>0</v>
      </c>
      <c r="BD4445" s="141">
        <v>0</v>
      </c>
      <c r="BE4445" s="141">
        <v>0</v>
      </c>
      <c r="BF4445" s="141">
        <v>0</v>
      </c>
      <c r="BG4445" s="141">
        <v>0</v>
      </c>
      <c r="BH4445" s="141">
        <v>0</v>
      </c>
      <c r="BI4445" s="141">
        <v>0</v>
      </c>
      <c r="BJ4445" s="141">
        <v>0</v>
      </c>
      <c r="BK4445" s="141">
        <v>0</v>
      </c>
      <c r="BL4445" s="141">
        <v>0</v>
      </c>
      <c r="BM4445" s="141">
        <v>0</v>
      </c>
      <c r="BN4445" s="141">
        <v>0</v>
      </c>
      <c r="BO4445" s="141">
        <v>0</v>
      </c>
      <c r="BP4445" s="141">
        <v>0</v>
      </c>
    </row>
    <row r="4446" spans="4:68">
      <c r="D4446" s="174" t="s">
        <v>13475</v>
      </c>
      <c r="E4446" s="175">
        <v>361124.45</v>
      </c>
      <c r="F4446" s="174"/>
      <c r="G4446" s="174" t="s">
        <v>1729</v>
      </c>
      <c r="H4446" s="174" t="s">
        <v>3403</v>
      </c>
      <c r="I4446" s="174" t="s">
        <v>13476</v>
      </c>
      <c r="J4446" s="174" t="s">
        <v>13477</v>
      </c>
      <c r="K4446" s="174"/>
      <c r="L4446" s="174" t="s">
        <v>3406</v>
      </c>
      <c r="M4446" s="174" t="s">
        <v>13091</v>
      </c>
      <c r="N4446" s="176">
        <v>300</v>
      </c>
      <c r="O4446" s="174" t="s">
        <v>3407</v>
      </c>
      <c r="P4446" s="177">
        <v>38990</v>
      </c>
      <c r="Q4446" s="176">
        <v>81</v>
      </c>
      <c r="R4446" s="175">
        <v>97503.55</v>
      </c>
      <c r="S4446" s="175">
        <v>263620.90000000002</v>
      </c>
      <c r="T4446" s="178">
        <v>0</v>
      </c>
      <c r="U4446" s="96">
        <v>9</v>
      </c>
      <c r="V4446" s="38" t="s">
        <v>119</v>
      </c>
      <c r="W4446" s="38"/>
      <c r="X4446" s="137">
        <v>14444.978000000001</v>
      </c>
      <c r="Y4446" s="138">
        <v>48121</v>
      </c>
      <c r="Z4446" s="179">
        <v>18.25</v>
      </c>
      <c r="AA4446" s="139">
        <v>2032</v>
      </c>
      <c r="AB4446" s="131"/>
      <c r="AC4446" s="38"/>
      <c r="AD4446" s="140">
        <v>263620.90000000002</v>
      </c>
      <c r="AE4446" s="141">
        <v>249175.92200000002</v>
      </c>
      <c r="AF4446" s="141">
        <v>234730.94400000002</v>
      </c>
      <c r="AG4446" s="141">
        <v>220285.96600000001</v>
      </c>
      <c r="AH4446" s="141">
        <v>205840.98800000001</v>
      </c>
      <c r="AI4446" s="141">
        <v>191396.01</v>
      </c>
      <c r="AJ4446" s="141">
        <v>176951.03200000001</v>
      </c>
      <c r="AK4446" s="141">
        <v>162506.054</v>
      </c>
      <c r="AL4446" s="141">
        <v>148061.076</v>
      </c>
      <c r="AM4446" s="141">
        <v>133616.098</v>
      </c>
      <c r="AN4446" s="141">
        <v>119171.12</v>
      </c>
      <c r="AO4446" s="141">
        <v>104726.14199999999</v>
      </c>
      <c r="AP4446" s="141">
        <v>90281.16399999999</v>
      </c>
      <c r="AQ4446" s="141">
        <v>75836.185999999987</v>
      </c>
      <c r="AR4446" s="141">
        <v>61391.207999999984</v>
      </c>
      <c r="AS4446" s="141">
        <v>46946.229999999981</v>
      </c>
      <c r="AT4446" s="141">
        <v>32501.251999999979</v>
      </c>
      <c r="AU4446" s="141">
        <v>18056.273999999976</v>
      </c>
      <c r="AV4446" s="141">
        <v>3611.2959999999748</v>
      </c>
      <c r="AW4446" s="141">
        <v>0</v>
      </c>
      <c r="AX4446" s="141">
        <v>0</v>
      </c>
      <c r="AY4446" s="141">
        <v>0</v>
      </c>
      <c r="AZ4446" s="141">
        <v>0</v>
      </c>
      <c r="BA4446" s="141">
        <v>0</v>
      </c>
      <c r="BB4446" s="141">
        <v>0</v>
      </c>
      <c r="BC4446" s="141">
        <v>0</v>
      </c>
      <c r="BD4446" s="141">
        <v>0</v>
      </c>
      <c r="BE4446" s="141">
        <v>0</v>
      </c>
      <c r="BF4446" s="141">
        <v>0</v>
      </c>
      <c r="BG4446" s="141">
        <v>0</v>
      </c>
      <c r="BH4446" s="141">
        <v>0</v>
      </c>
      <c r="BI4446" s="141">
        <v>0</v>
      </c>
      <c r="BJ4446" s="141">
        <v>0</v>
      </c>
      <c r="BK4446" s="141">
        <v>0</v>
      </c>
      <c r="BL4446" s="141">
        <v>0</v>
      </c>
      <c r="BM4446" s="141">
        <v>0</v>
      </c>
      <c r="BN4446" s="141">
        <v>0</v>
      </c>
      <c r="BO4446" s="141">
        <v>0</v>
      </c>
      <c r="BP4446" s="141">
        <v>0</v>
      </c>
    </row>
    <row r="4447" spans="4:68">
      <c r="D4447" s="174" t="s">
        <v>13478</v>
      </c>
      <c r="E4447" s="175">
        <v>1291821.54</v>
      </c>
      <c r="F4447" s="174"/>
      <c r="G4447" s="174" t="s">
        <v>12995</v>
      </c>
      <c r="H4447" s="174" t="s">
        <v>169</v>
      </c>
      <c r="I4447" s="174" t="s">
        <v>13479</v>
      </c>
      <c r="J4447" s="174" t="s">
        <v>13480</v>
      </c>
      <c r="K4447" s="174"/>
      <c r="L4447" s="174" t="s">
        <v>13008</v>
      </c>
      <c r="M4447" s="174" t="s">
        <v>13481</v>
      </c>
      <c r="N4447" s="176">
        <v>960</v>
      </c>
      <c r="O4447" s="174" t="s">
        <v>3407</v>
      </c>
      <c r="P4447" s="177">
        <v>39630</v>
      </c>
      <c r="Q4447" s="176">
        <v>60</v>
      </c>
      <c r="R4447" s="175">
        <v>79393.16</v>
      </c>
      <c r="S4447" s="175">
        <v>1212428.3799999999</v>
      </c>
      <c r="T4447" s="178">
        <v>0</v>
      </c>
      <c r="U4447" s="96">
        <v>15</v>
      </c>
      <c r="V4447" s="38" t="s">
        <v>125</v>
      </c>
      <c r="W4447" s="38"/>
      <c r="X4447" s="137">
        <v>16147.769250000001</v>
      </c>
      <c r="Y4447" s="138">
        <v>68850</v>
      </c>
      <c r="Z4447" s="179">
        <v>75</v>
      </c>
      <c r="AA4447" s="139">
        <v>2088</v>
      </c>
      <c r="AB4447" s="131"/>
      <c r="AC4447" s="38"/>
      <c r="AD4447" s="140">
        <v>1212428.3799999999</v>
      </c>
      <c r="AE4447" s="141">
        <v>1196280.61075</v>
      </c>
      <c r="AF4447" s="141">
        <v>1180132.8415000001</v>
      </c>
      <c r="AG4447" s="141">
        <v>1163985.0722500002</v>
      </c>
      <c r="AH4447" s="141">
        <v>1147837.3030000003</v>
      </c>
      <c r="AI4447" s="141">
        <v>1131689.5337500004</v>
      </c>
      <c r="AJ4447" s="141">
        <v>1115541.7645000005</v>
      </c>
      <c r="AK4447" s="141">
        <v>1099393.9952500006</v>
      </c>
      <c r="AL4447" s="141">
        <v>1083246.2260000007</v>
      </c>
      <c r="AM4447" s="141">
        <v>1067098.4567500008</v>
      </c>
      <c r="AN4447" s="141">
        <v>1050950.6875000009</v>
      </c>
      <c r="AO4447" s="141">
        <v>1034802.9182500009</v>
      </c>
      <c r="AP4447" s="141">
        <v>1018655.1490000009</v>
      </c>
      <c r="AQ4447" s="141">
        <v>1002507.3797500009</v>
      </c>
      <c r="AR4447" s="141">
        <v>986359.61050000088</v>
      </c>
      <c r="AS4447" s="141">
        <v>970211.84125000087</v>
      </c>
      <c r="AT4447" s="141">
        <v>954064.07200000086</v>
      </c>
      <c r="AU4447" s="141">
        <v>937916.30275000085</v>
      </c>
      <c r="AV4447" s="141">
        <v>921768.53350000083</v>
      </c>
      <c r="AW4447" s="141">
        <v>905620.76425000082</v>
      </c>
      <c r="AX4447" s="141">
        <v>889472.99500000081</v>
      </c>
      <c r="AY4447" s="141">
        <v>873325.2257500008</v>
      </c>
      <c r="AZ4447" s="141">
        <v>857177.45650000079</v>
      </c>
      <c r="BA4447" s="141">
        <v>841029.68725000077</v>
      </c>
      <c r="BB4447" s="141">
        <v>824881.91800000076</v>
      </c>
      <c r="BC4447" s="141">
        <v>808734.14875000075</v>
      </c>
      <c r="BD4447" s="141">
        <v>792586.37950000074</v>
      </c>
      <c r="BE4447" s="141">
        <v>776438.61025000073</v>
      </c>
      <c r="BF4447" s="141">
        <v>760290.84100000071</v>
      </c>
      <c r="BG4447" s="141">
        <v>744143.0717500007</v>
      </c>
      <c r="BH4447" s="141">
        <v>727995.30250000069</v>
      </c>
      <c r="BI4447" s="141">
        <v>711847.53325000068</v>
      </c>
      <c r="BJ4447" s="141">
        <v>695699.76400000066</v>
      </c>
      <c r="BK4447" s="141">
        <v>679551.99475000065</v>
      </c>
      <c r="BL4447" s="141">
        <v>663404.22550000064</v>
      </c>
      <c r="BM4447" s="141">
        <v>647256.45625000063</v>
      </c>
      <c r="BN4447" s="141">
        <v>631108.68700000062</v>
      </c>
      <c r="BO4447" s="141">
        <v>614960.9177500006</v>
      </c>
      <c r="BP4447" s="141">
        <v>598813.14850000059</v>
      </c>
    </row>
    <row r="4448" spans="4:68">
      <c r="D4448" s="174" t="s">
        <v>13482</v>
      </c>
      <c r="E4448" s="175">
        <v>364335.25</v>
      </c>
      <c r="F4448" s="174"/>
      <c r="G4448" s="174" t="s">
        <v>630</v>
      </c>
      <c r="H4448" s="174" t="s">
        <v>3403</v>
      </c>
      <c r="I4448" s="174" t="s">
        <v>13483</v>
      </c>
      <c r="J4448" s="174" t="s">
        <v>13484</v>
      </c>
      <c r="K4448" s="174"/>
      <c r="L4448" s="174" t="s">
        <v>3406</v>
      </c>
      <c r="M4448" s="174" t="s">
        <v>13485</v>
      </c>
      <c r="N4448" s="176">
        <v>300</v>
      </c>
      <c r="O4448" s="174" t="s">
        <v>3407</v>
      </c>
      <c r="P4448" s="177">
        <v>38625</v>
      </c>
      <c r="Q4448" s="176">
        <v>93</v>
      </c>
      <c r="R4448" s="175">
        <v>112943.92</v>
      </c>
      <c r="S4448" s="175">
        <v>251391.33</v>
      </c>
      <c r="T4448" s="178">
        <v>0</v>
      </c>
      <c r="U4448" s="96">
        <v>7</v>
      </c>
      <c r="V4448" s="38" t="s">
        <v>117</v>
      </c>
      <c r="W4448" s="38"/>
      <c r="X4448" s="137">
        <v>14573.41</v>
      </c>
      <c r="Y4448" s="138">
        <v>47756</v>
      </c>
      <c r="Z4448" s="179">
        <v>17.25</v>
      </c>
      <c r="AA4448" s="139">
        <v>2031</v>
      </c>
      <c r="AB4448" s="131"/>
      <c r="AC4448" s="38"/>
      <c r="AD4448" s="140">
        <v>251391.33</v>
      </c>
      <c r="AE4448" s="141">
        <v>236817.91999999998</v>
      </c>
      <c r="AF4448" s="141">
        <v>222244.50999999998</v>
      </c>
      <c r="AG4448" s="141">
        <v>207671.09999999998</v>
      </c>
      <c r="AH4448" s="141">
        <v>193097.68999999997</v>
      </c>
      <c r="AI4448" s="141">
        <v>178524.27999999997</v>
      </c>
      <c r="AJ4448" s="141">
        <v>163950.86999999997</v>
      </c>
      <c r="AK4448" s="141">
        <v>149377.45999999996</v>
      </c>
      <c r="AL4448" s="141">
        <v>134804.04999999996</v>
      </c>
      <c r="AM4448" s="141">
        <v>120230.63999999996</v>
      </c>
      <c r="AN4448" s="141">
        <v>105657.22999999995</v>
      </c>
      <c r="AO4448" s="141">
        <v>91083.819999999949</v>
      </c>
      <c r="AP4448" s="141">
        <v>76510.409999999945</v>
      </c>
      <c r="AQ4448" s="141">
        <v>61936.999999999942</v>
      </c>
      <c r="AR4448" s="141">
        <v>47363.589999999938</v>
      </c>
      <c r="AS4448" s="141">
        <v>32790.179999999935</v>
      </c>
      <c r="AT4448" s="141">
        <v>18216.769999999935</v>
      </c>
      <c r="AU4448" s="141">
        <v>3643.3599999999351</v>
      </c>
      <c r="AV4448" s="141">
        <v>0</v>
      </c>
      <c r="AW4448" s="141">
        <v>0</v>
      </c>
      <c r="AX4448" s="141">
        <v>0</v>
      </c>
      <c r="AY4448" s="141">
        <v>0</v>
      </c>
      <c r="AZ4448" s="141">
        <v>0</v>
      </c>
      <c r="BA4448" s="141">
        <v>0</v>
      </c>
      <c r="BB4448" s="141">
        <v>0</v>
      </c>
      <c r="BC4448" s="141">
        <v>0</v>
      </c>
      <c r="BD4448" s="141">
        <v>0</v>
      </c>
      <c r="BE4448" s="141">
        <v>0</v>
      </c>
      <c r="BF4448" s="141">
        <v>0</v>
      </c>
      <c r="BG4448" s="141">
        <v>0</v>
      </c>
      <c r="BH4448" s="141">
        <v>0</v>
      </c>
      <c r="BI4448" s="141">
        <v>0</v>
      </c>
      <c r="BJ4448" s="141">
        <v>0</v>
      </c>
      <c r="BK4448" s="141">
        <v>0</v>
      </c>
      <c r="BL4448" s="141">
        <v>0</v>
      </c>
      <c r="BM4448" s="141">
        <v>0</v>
      </c>
      <c r="BN4448" s="141">
        <v>0</v>
      </c>
      <c r="BO4448" s="141">
        <v>0</v>
      </c>
      <c r="BP4448" s="141">
        <v>0</v>
      </c>
    </row>
    <row r="4449" spans="4:68">
      <c r="D4449" s="174" t="s">
        <v>13486</v>
      </c>
      <c r="E4449" s="175">
        <v>1697860.92</v>
      </c>
      <c r="F4449" s="174"/>
      <c r="G4449" s="174" t="s">
        <v>856</v>
      </c>
      <c r="H4449" s="174" t="s">
        <v>3403</v>
      </c>
      <c r="I4449" s="174" t="s">
        <v>13487</v>
      </c>
      <c r="J4449" s="174" t="s">
        <v>13488</v>
      </c>
      <c r="K4449" s="174"/>
      <c r="L4449" s="174" t="s">
        <v>3406</v>
      </c>
      <c r="M4449" s="174" t="s">
        <v>4705</v>
      </c>
      <c r="N4449" s="176">
        <v>300</v>
      </c>
      <c r="O4449" s="174" t="s">
        <v>3407</v>
      </c>
      <c r="P4449" s="177">
        <v>37894</v>
      </c>
      <c r="Q4449" s="176">
        <v>117</v>
      </c>
      <c r="R4449" s="175">
        <v>662165.68999999994</v>
      </c>
      <c r="S4449" s="175">
        <v>1035695.23</v>
      </c>
      <c r="T4449" s="178">
        <v>0</v>
      </c>
      <c r="U4449" s="96">
        <v>1</v>
      </c>
      <c r="V4449" s="38" t="s">
        <v>111</v>
      </c>
      <c r="W4449" s="38"/>
      <c r="X4449" s="137">
        <v>67914.436799999996</v>
      </c>
      <c r="Y4449" s="138">
        <v>47026</v>
      </c>
      <c r="Z4449" s="179">
        <v>15.25</v>
      </c>
      <c r="AA4449" s="139">
        <v>2029</v>
      </c>
      <c r="AB4449" s="131"/>
      <c r="AC4449" s="38"/>
      <c r="AD4449" s="140">
        <v>1035695.23</v>
      </c>
      <c r="AE4449" s="141">
        <v>967780.79319999996</v>
      </c>
      <c r="AF4449" s="141">
        <v>899866.35639999993</v>
      </c>
      <c r="AG4449" s="141">
        <v>831951.91959999991</v>
      </c>
      <c r="AH4449" s="141">
        <v>764037.48279999988</v>
      </c>
      <c r="AI4449" s="141">
        <v>696123.04599999986</v>
      </c>
      <c r="AJ4449" s="141">
        <v>628208.60919999983</v>
      </c>
      <c r="AK4449" s="141">
        <v>560294.17239999981</v>
      </c>
      <c r="AL4449" s="141">
        <v>492379.73559999978</v>
      </c>
      <c r="AM4449" s="141">
        <v>424465.29879999976</v>
      </c>
      <c r="AN4449" s="141">
        <v>356550.86199999973</v>
      </c>
      <c r="AO4449" s="141">
        <v>288636.42519999971</v>
      </c>
      <c r="AP4449" s="141">
        <v>220721.98839999971</v>
      </c>
      <c r="AQ4449" s="141">
        <v>152807.55159999972</v>
      </c>
      <c r="AR4449" s="141">
        <v>84893.114799999719</v>
      </c>
      <c r="AS4449" s="141">
        <v>16978.677999999723</v>
      </c>
      <c r="AT4449" s="141">
        <v>0</v>
      </c>
      <c r="AU4449" s="141">
        <v>0</v>
      </c>
      <c r="AV4449" s="141">
        <v>0</v>
      </c>
      <c r="AW4449" s="141">
        <v>0</v>
      </c>
      <c r="AX4449" s="141">
        <v>0</v>
      </c>
      <c r="AY4449" s="141">
        <v>0</v>
      </c>
      <c r="AZ4449" s="141">
        <v>0</v>
      </c>
      <c r="BA4449" s="141">
        <v>0</v>
      </c>
      <c r="BB4449" s="141">
        <v>0</v>
      </c>
      <c r="BC4449" s="141">
        <v>0</v>
      </c>
      <c r="BD4449" s="141">
        <v>0</v>
      </c>
      <c r="BE4449" s="141">
        <v>0</v>
      </c>
      <c r="BF4449" s="141">
        <v>0</v>
      </c>
      <c r="BG4449" s="141">
        <v>0</v>
      </c>
      <c r="BH4449" s="141">
        <v>0</v>
      </c>
      <c r="BI4449" s="141">
        <v>0</v>
      </c>
      <c r="BJ4449" s="141">
        <v>0</v>
      </c>
      <c r="BK4449" s="141">
        <v>0</v>
      </c>
      <c r="BL4449" s="141">
        <v>0</v>
      </c>
      <c r="BM4449" s="141">
        <v>0</v>
      </c>
      <c r="BN4449" s="141">
        <v>0</v>
      </c>
      <c r="BO4449" s="141">
        <v>0</v>
      </c>
      <c r="BP4449" s="141">
        <v>0</v>
      </c>
    </row>
    <row r="4450" spans="4:68">
      <c r="D4450" s="174" t="s">
        <v>13489</v>
      </c>
      <c r="E4450" s="175">
        <v>708560.64</v>
      </c>
      <c r="F4450" s="174"/>
      <c r="G4450" s="174" t="s">
        <v>912</v>
      </c>
      <c r="H4450" s="174" t="s">
        <v>3403</v>
      </c>
      <c r="I4450" s="174" t="s">
        <v>13490</v>
      </c>
      <c r="J4450" s="174" t="s">
        <v>13491</v>
      </c>
      <c r="K4450" s="174"/>
      <c r="L4450" s="174" t="s">
        <v>3406</v>
      </c>
      <c r="M4450" s="174" t="s">
        <v>13065</v>
      </c>
      <c r="N4450" s="176">
        <v>300</v>
      </c>
      <c r="O4450" s="174" t="s">
        <v>3407</v>
      </c>
      <c r="P4450" s="177">
        <v>38199</v>
      </c>
      <c r="Q4450" s="176">
        <v>107</v>
      </c>
      <c r="R4450" s="175">
        <v>252719.91</v>
      </c>
      <c r="S4450" s="175">
        <v>455840.73</v>
      </c>
      <c r="T4450" s="178">
        <v>0</v>
      </c>
      <c r="U4450" s="96">
        <v>1</v>
      </c>
      <c r="V4450" s="38" t="s">
        <v>111</v>
      </c>
      <c r="W4450" s="38"/>
      <c r="X4450" s="137">
        <v>28342.425600000002</v>
      </c>
      <c r="Y4450" s="138">
        <v>47330</v>
      </c>
      <c r="Z4450" s="179">
        <v>16.083333333333332</v>
      </c>
      <c r="AA4450" s="139">
        <v>2030</v>
      </c>
      <c r="AB4450" s="131"/>
      <c r="AC4450" s="38"/>
      <c r="AD4450" s="140">
        <v>455840.73</v>
      </c>
      <c r="AE4450" s="141">
        <v>427498.30439999996</v>
      </c>
      <c r="AF4450" s="141">
        <v>399155.87879999995</v>
      </c>
      <c r="AG4450" s="141">
        <v>370813.45319999993</v>
      </c>
      <c r="AH4450" s="141">
        <v>342471.02759999991</v>
      </c>
      <c r="AI4450" s="141">
        <v>314128.6019999999</v>
      </c>
      <c r="AJ4450" s="141">
        <v>285786.17639999988</v>
      </c>
      <c r="AK4450" s="141">
        <v>257443.75079999986</v>
      </c>
      <c r="AL4450" s="141">
        <v>229101.32519999985</v>
      </c>
      <c r="AM4450" s="141">
        <v>200758.89959999983</v>
      </c>
      <c r="AN4450" s="141">
        <v>172416.47399999981</v>
      </c>
      <c r="AO4450" s="141">
        <v>144074.0483999998</v>
      </c>
      <c r="AP4450" s="141">
        <v>115731.62279999979</v>
      </c>
      <c r="AQ4450" s="141">
        <v>87389.197199999791</v>
      </c>
      <c r="AR4450" s="141">
        <v>59046.771599999789</v>
      </c>
      <c r="AS4450" s="141">
        <v>30704.345999999787</v>
      </c>
      <c r="AT4450" s="141">
        <v>2361.9203999997844</v>
      </c>
      <c r="AU4450" s="141">
        <v>0</v>
      </c>
      <c r="AV4450" s="141">
        <v>0</v>
      </c>
      <c r="AW4450" s="141">
        <v>0</v>
      </c>
      <c r="AX4450" s="141">
        <v>0</v>
      </c>
      <c r="AY4450" s="141">
        <v>0</v>
      </c>
      <c r="AZ4450" s="141">
        <v>0</v>
      </c>
      <c r="BA4450" s="141">
        <v>0</v>
      </c>
      <c r="BB4450" s="141">
        <v>0</v>
      </c>
      <c r="BC4450" s="141">
        <v>0</v>
      </c>
      <c r="BD4450" s="141">
        <v>0</v>
      </c>
      <c r="BE4450" s="141">
        <v>0</v>
      </c>
      <c r="BF4450" s="141">
        <v>0</v>
      </c>
      <c r="BG4450" s="141">
        <v>0</v>
      </c>
      <c r="BH4450" s="141">
        <v>0</v>
      </c>
      <c r="BI4450" s="141">
        <v>0</v>
      </c>
      <c r="BJ4450" s="141">
        <v>0</v>
      </c>
      <c r="BK4450" s="141">
        <v>0</v>
      </c>
      <c r="BL4450" s="141">
        <v>0</v>
      </c>
      <c r="BM4450" s="141">
        <v>0</v>
      </c>
      <c r="BN4450" s="141">
        <v>0</v>
      </c>
      <c r="BO4450" s="141">
        <v>0</v>
      </c>
      <c r="BP4450" s="141">
        <v>0</v>
      </c>
    </row>
    <row r="4451" spans="4:68">
      <c r="D4451" s="174" t="s">
        <v>13492</v>
      </c>
      <c r="E4451" s="175">
        <v>336220.82</v>
      </c>
      <c r="F4451" s="174"/>
      <c r="G4451" s="174" t="s">
        <v>912</v>
      </c>
      <c r="H4451" s="174" t="s">
        <v>3403</v>
      </c>
      <c r="I4451" s="174" t="s">
        <v>13493</v>
      </c>
      <c r="J4451" s="174" t="s">
        <v>13494</v>
      </c>
      <c r="K4451" s="174"/>
      <c r="L4451" s="174" t="s">
        <v>3406</v>
      </c>
      <c r="M4451" s="174" t="s">
        <v>13065</v>
      </c>
      <c r="N4451" s="176">
        <v>300</v>
      </c>
      <c r="O4451" s="174" t="s">
        <v>3407</v>
      </c>
      <c r="P4451" s="177">
        <v>38138</v>
      </c>
      <c r="Q4451" s="176">
        <v>109</v>
      </c>
      <c r="R4451" s="175">
        <v>122160.2</v>
      </c>
      <c r="S4451" s="175">
        <v>214060.62</v>
      </c>
      <c r="T4451" s="178">
        <v>0</v>
      </c>
      <c r="U4451" s="96">
        <v>1</v>
      </c>
      <c r="V4451" s="38" t="s">
        <v>111</v>
      </c>
      <c r="W4451" s="38"/>
      <c r="X4451" s="137">
        <v>13448.8328</v>
      </c>
      <c r="Y4451" s="138">
        <v>47269</v>
      </c>
      <c r="Z4451" s="179">
        <v>15.916666666666666</v>
      </c>
      <c r="AA4451" s="139">
        <v>2029</v>
      </c>
      <c r="AB4451" s="131"/>
      <c r="AC4451" s="38"/>
      <c r="AD4451" s="140">
        <v>214060.62</v>
      </c>
      <c r="AE4451" s="141">
        <v>200611.78719999999</v>
      </c>
      <c r="AF4451" s="141">
        <v>187162.95439999999</v>
      </c>
      <c r="AG4451" s="141">
        <v>173714.12159999998</v>
      </c>
      <c r="AH4451" s="141">
        <v>160265.28879999998</v>
      </c>
      <c r="AI4451" s="141">
        <v>146816.45599999998</v>
      </c>
      <c r="AJ4451" s="141">
        <v>133367.62319999997</v>
      </c>
      <c r="AK4451" s="141">
        <v>119918.79039999997</v>
      </c>
      <c r="AL4451" s="141">
        <v>106469.95759999997</v>
      </c>
      <c r="AM4451" s="141">
        <v>93021.124799999961</v>
      </c>
      <c r="AN4451" s="141">
        <v>79572.291999999958</v>
      </c>
      <c r="AO4451" s="141">
        <v>66123.459199999954</v>
      </c>
      <c r="AP4451" s="141">
        <v>52674.62639999995</v>
      </c>
      <c r="AQ4451" s="141">
        <v>39225.793599999946</v>
      </c>
      <c r="AR4451" s="141">
        <v>25776.960799999946</v>
      </c>
      <c r="AS4451" s="141">
        <v>12328.127999999946</v>
      </c>
      <c r="AT4451" s="141">
        <v>0</v>
      </c>
      <c r="AU4451" s="141">
        <v>0</v>
      </c>
      <c r="AV4451" s="141">
        <v>0</v>
      </c>
      <c r="AW4451" s="141">
        <v>0</v>
      </c>
      <c r="AX4451" s="141">
        <v>0</v>
      </c>
      <c r="AY4451" s="141">
        <v>0</v>
      </c>
      <c r="AZ4451" s="141">
        <v>0</v>
      </c>
      <c r="BA4451" s="141">
        <v>0</v>
      </c>
      <c r="BB4451" s="141">
        <v>0</v>
      </c>
      <c r="BC4451" s="141">
        <v>0</v>
      </c>
      <c r="BD4451" s="141">
        <v>0</v>
      </c>
      <c r="BE4451" s="141">
        <v>0</v>
      </c>
      <c r="BF4451" s="141">
        <v>0</v>
      </c>
      <c r="BG4451" s="141">
        <v>0</v>
      </c>
      <c r="BH4451" s="141">
        <v>0</v>
      </c>
      <c r="BI4451" s="141">
        <v>0</v>
      </c>
      <c r="BJ4451" s="141">
        <v>0</v>
      </c>
      <c r="BK4451" s="141">
        <v>0</v>
      </c>
      <c r="BL4451" s="141">
        <v>0</v>
      </c>
      <c r="BM4451" s="141">
        <v>0</v>
      </c>
      <c r="BN4451" s="141">
        <v>0</v>
      </c>
      <c r="BO4451" s="141">
        <v>0</v>
      </c>
      <c r="BP4451" s="141">
        <v>0</v>
      </c>
    </row>
    <row r="4452" spans="4:68">
      <c r="D4452" s="174" t="s">
        <v>13495</v>
      </c>
      <c r="E4452" s="175">
        <v>43868.14</v>
      </c>
      <c r="F4452" s="174"/>
      <c r="G4452" s="174" t="s">
        <v>912</v>
      </c>
      <c r="H4452" s="174" t="s">
        <v>3403</v>
      </c>
      <c r="I4452" s="174" t="s">
        <v>13496</v>
      </c>
      <c r="J4452" s="174" t="s">
        <v>13497</v>
      </c>
      <c r="K4452" s="174"/>
      <c r="L4452" s="174" t="s">
        <v>3406</v>
      </c>
      <c r="M4452" s="174" t="s">
        <v>13498</v>
      </c>
      <c r="N4452" s="176">
        <v>300</v>
      </c>
      <c r="O4452" s="174" t="s">
        <v>3407</v>
      </c>
      <c r="P4452" s="177">
        <v>38199</v>
      </c>
      <c r="Q4452" s="176">
        <v>107</v>
      </c>
      <c r="R4452" s="175">
        <v>15646.25</v>
      </c>
      <c r="S4452" s="175">
        <v>28221.89</v>
      </c>
      <c r="T4452" s="178">
        <v>0</v>
      </c>
      <c r="U4452" s="96">
        <v>1</v>
      </c>
      <c r="V4452" s="38" t="s">
        <v>111</v>
      </c>
      <c r="W4452" s="38"/>
      <c r="X4452" s="137">
        <v>1754.7256000000002</v>
      </c>
      <c r="Y4452" s="138">
        <v>47330</v>
      </c>
      <c r="Z4452" s="179">
        <v>16.083333333333332</v>
      </c>
      <c r="AA4452" s="139">
        <v>2030</v>
      </c>
      <c r="AB4452" s="131"/>
      <c r="AC4452" s="38"/>
      <c r="AD4452" s="140">
        <v>28221.89</v>
      </c>
      <c r="AE4452" s="141">
        <v>26467.164399999998</v>
      </c>
      <c r="AF4452" s="141">
        <v>24712.438799999996</v>
      </c>
      <c r="AG4452" s="141">
        <v>22957.713199999995</v>
      </c>
      <c r="AH4452" s="141">
        <v>21202.987599999993</v>
      </c>
      <c r="AI4452" s="141">
        <v>19448.261999999992</v>
      </c>
      <c r="AJ4452" s="141">
        <v>17693.53639999999</v>
      </c>
      <c r="AK4452" s="141">
        <v>15938.81079999999</v>
      </c>
      <c r="AL4452" s="141">
        <v>14184.08519999999</v>
      </c>
      <c r="AM4452" s="141">
        <v>12429.359599999991</v>
      </c>
      <c r="AN4452" s="141">
        <v>10674.633999999991</v>
      </c>
      <c r="AO4452" s="141">
        <v>8919.9083999999912</v>
      </c>
      <c r="AP4452" s="141">
        <v>7165.1827999999914</v>
      </c>
      <c r="AQ4452" s="141">
        <v>5410.4571999999916</v>
      </c>
      <c r="AR4452" s="141">
        <v>3655.7315999999914</v>
      </c>
      <c r="AS4452" s="141">
        <v>1901.0059999999912</v>
      </c>
      <c r="AT4452" s="141">
        <v>146.280399999991</v>
      </c>
      <c r="AU4452" s="141">
        <v>0</v>
      </c>
      <c r="AV4452" s="141">
        <v>0</v>
      </c>
      <c r="AW4452" s="141">
        <v>0</v>
      </c>
      <c r="AX4452" s="141">
        <v>0</v>
      </c>
      <c r="AY4452" s="141">
        <v>0</v>
      </c>
      <c r="AZ4452" s="141">
        <v>0</v>
      </c>
      <c r="BA4452" s="141">
        <v>0</v>
      </c>
      <c r="BB4452" s="141">
        <v>0</v>
      </c>
      <c r="BC4452" s="141">
        <v>0</v>
      </c>
      <c r="BD4452" s="141">
        <v>0</v>
      </c>
      <c r="BE4452" s="141">
        <v>0</v>
      </c>
      <c r="BF4452" s="141">
        <v>0</v>
      </c>
      <c r="BG4452" s="141">
        <v>0</v>
      </c>
      <c r="BH4452" s="141">
        <v>0</v>
      </c>
      <c r="BI4452" s="141">
        <v>0</v>
      </c>
      <c r="BJ4452" s="141">
        <v>0</v>
      </c>
      <c r="BK4452" s="141">
        <v>0</v>
      </c>
      <c r="BL4452" s="141">
        <v>0</v>
      </c>
      <c r="BM4452" s="141">
        <v>0</v>
      </c>
      <c r="BN4452" s="141">
        <v>0</v>
      </c>
      <c r="BO4452" s="141">
        <v>0</v>
      </c>
      <c r="BP4452" s="141">
        <v>0</v>
      </c>
    </row>
    <row r="4453" spans="4:68">
      <c r="D4453" s="174" t="s">
        <v>13499</v>
      </c>
      <c r="E4453" s="175">
        <v>66177.48</v>
      </c>
      <c r="F4453" s="174"/>
      <c r="G4453" s="174" t="s">
        <v>3165</v>
      </c>
      <c r="H4453" s="174" t="s">
        <v>187</v>
      </c>
      <c r="I4453" s="174" t="s">
        <v>2903</v>
      </c>
      <c r="J4453" s="174" t="s">
        <v>13500</v>
      </c>
      <c r="K4453" s="174"/>
      <c r="L4453" s="174" t="s">
        <v>172</v>
      </c>
      <c r="M4453" s="174" t="s">
        <v>250</v>
      </c>
      <c r="N4453" s="176">
        <v>960</v>
      </c>
      <c r="O4453" s="174" t="s">
        <v>3407</v>
      </c>
      <c r="P4453" s="177">
        <v>37437</v>
      </c>
      <c r="Q4453" s="176">
        <v>132</v>
      </c>
      <c r="R4453" s="175">
        <v>9099.31</v>
      </c>
      <c r="S4453" s="175">
        <v>57078.17</v>
      </c>
      <c r="T4453" s="178">
        <v>0</v>
      </c>
      <c r="U4453" s="96">
        <v>15</v>
      </c>
      <c r="V4453" s="38" t="s">
        <v>125</v>
      </c>
      <c r="W4453" s="38"/>
      <c r="X4453" s="137">
        <v>827.21849999999995</v>
      </c>
      <c r="Y4453" s="138">
        <v>66657</v>
      </c>
      <c r="Z4453" s="179">
        <v>69</v>
      </c>
      <c r="AA4453" s="139">
        <v>2082</v>
      </c>
      <c r="AB4453" s="131"/>
      <c r="AC4453" s="38"/>
      <c r="AD4453" s="140">
        <v>57078.17</v>
      </c>
      <c r="AE4453" s="141">
        <v>56250.951499999996</v>
      </c>
      <c r="AF4453" s="141">
        <v>55423.732999999993</v>
      </c>
      <c r="AG4453" s="141">
        <v>54596.51449999999</v>
      </c>
      <c r="AH4453" s="141">
        <v>53769.295999999988</v>
      </c>
      <c r="AI4453" s="141">
        <v>52942.077499999985</v>
      </c>
      <c r="AJ4453" s="141">
        <v>52114.858999999982</v>
      </c>
      <c r="AK4453" s="141">
        <v>51287.64049999998</v>
      </c>
      <c r="AL4453" s="141">
        <v>50460.421999999977</v>
      </c>
      <c r="AM4453" s="141">
        <v>49633.203499999974</v>
      </c>
      <c r="AN4453" s="141">
        <v>48805.984999999971</v>
      </c>
      <c r="AO4453" s="141">
        <v>47978.766499999969</v>
      </c>
      <c r="AP4453" s="141">
        <v>47151.547999999966</v>
      </c>
      <c r="AQ4453" s="141">
        <v>46324.329499999963</v>
      </c>
      <c r="AR4453" s="141">
        <v>45497.110999999961</v>
      </c>
      <c r="AS4453" s="141">
        <v>44669.892499999958</v>
      </c>
      <c r="AT4453" s="141">
        <v>43842.673999999955</v>
      </c>
      <c r="AU4453" s="141">
        <v>43015.455499999953</v>
      </c>
      <c r="AV4453" s="141">
        <v>42188.23699999995</v>
      </c>
      <c r="AW4453" s="141">
        <v>41361.018499999947</v>
      </c>
      <c r="AX4453" s="141">
        <v>40533.799999999945</v>
      </c>
      <c r="AY4453" s="141">
        <v>39706.581499999942</v>
      </c>
      <c r="AZ4453" s="141">
        <v>38879.362999999939</v>
      </c>
      <c r="BA4453" s="141">
        <v>38052.144499999937</v>
      </c>
      <c r="BB4453" s="141">
        <v>37224.925999999934</v>
      </c>
      <c r="BC4453" s="141">
        <v>36397.707499999931</v>
      </c>
      <c r="BD4453" s="141">
        <v>35570.488999999929</v>
      </c>
      <c r="BE4453" s="141">
        <v>34743.270499999926</v>
      </c>
      <c r="BF4453" s="141">
        <v>33916.051999999923</v>
      </c>
      <c r="BG4453" s="141">
        <v>33088.833499999921</v>
      </c>
      <c r="BH4453" s="141">
        <v>32261.614999999922</v>
      </c>
      <c r="BI4453" s="141">
        <v>31434.396499999923</v>
      </c>
      <c r="BJ4453" s="141">
        <v>30607.177999999923</v>
      </c>
      <c r="BK4453" s="141">
        <v>29779.959499999924</v>
      </c>
      <c r="BL4453" s="141">
        <v>28952.740999999925</v>
      </c>
      <c r="BM4453" s="141">
        <v>28125.522499999926</v>
      </c>
      <c r="BN4453" s="141">
        <v>27298.303999999927</v>
      </c>
      <c r="BO4453" s="141">
        <v>26471.085499999928</v>
      </c>
      <c r="BP4453" s="141">
        <v>25643.866999999929</v>
      </c>
    </row>
    <row r="4454" spans="4:68">
      <c r="D4454" s="174" t="s">
        <v>13501</v>
      </c>
      <c r="E4454" s="175">
        <v>733975.34</v>
      </c>
      <c r="F4454" s="174"/>
      <c r="G4454" s="174" t="s">
        <v>1210</v>
      </c>
      <c r="H4454" s="174" t="s">
        <v>3403</v>
      </c>
      <c r="I4454" s="174" t="s">
        <v>13502</v>
      </c>
      <c r="J4454" s="174" t="s">
        <v>13503</v>
      </c>
      <c r="K4454" s="174"/>
      <c r="L4454" s="174" t="s">
        <v>3406</v>
      </c>
      <c r="M4454" s="174" t="s">
        <v>13263</v>
      </c>
      <c r="N4454" s="176">
        <v>300</v>
      </c>
      <c r="O4454" s="174" t="s">
        <v>3407</v>
      </c>
      <c r="P4454" s="177">
        <v>38230</v>
      </c>
      <c r="Q4454" s="176">
        <v>106</v>
      </c>
      <c r="R4454" s="175">
        <v>259337.92</v>
      </c>
      <c r="S4454" s="175">
        <v>474637.42</v>
      </c>
      <c r="T4454" s="178">
        <v>0</v>
      </c>
      <c r="U4454" s="96">
        <v>15</v>
      </c>
      <c r="V4454" s="38" t="s">
        <v>125</v>
      </c>
      <c r="W4454" s="38"/>
      <c r="X4454" s="137">
        <v>29359.013599999998</v>
      </c>
      <c r="Y4454" s="138">
        <v>47361</v>
      </c>
      <c r="Z4454" s="179">
        <v>16.166666666666668</v>
      </c>
      <c r="AA4454" s="139">
        <v>2030</v>
      </c>
      <c r="AB4454" s="131"/>
      <c r="AC4454" s="38"/>
      <c r="AD4454" s="140">
        <v>474637.42</v>
      </c>
      <c r="AE4454" s="141">
        <v>445278.40639999998</v>
      </c>
      <c r="AF4454" s="141">
        <v>415919.39279999997</v>
      </c>
      <c r="AG4454" s="141">
        <v>386560.37919999997</v>
      </c>
      <c r="AH4454" s="141">
        <v>357201.36559999996</v>
      </c>
      <c r="AI4454" s="141">
        <v>327842.35199999996</v>
      </c>
      <c r="AJ4454" s="141">
        <v>298483.33839999995</v>
      </c>
      <c r="AK4454" s="141">
        <v>269124.32479999994</v>
      </c>
      <c r="AL4454" s="141">
        <v>239765.31119999994</v>
      </c>
      <c r="AM4454" s="141">
        <v>210406.29759999993</v>
      </c>
      <c r="AN4454" s="141">
        <v>181047.28399999993</v>
      </c>
      <c r="AO4454" s="141">
        <v>151688.27039999992</v>
      </c>
      <c r="AP4454" s="141">
        <v>122329.25679999992</v>
      </c>
      <c r="AQ4454" s="141">
        <v>92970.24319999991</v>
      </c>
      <c r="AR4454" s="141">
        <v>63611.229599999911</v>
      </c>
      <c r="AS4454" s="141">
        <v>34252.215999999913</v>
      </c>
      <c r="AT4454" s="141">
        <v>4893.2023999999146</v>
      </c>
      <c r="AU4454" s="141">
        <v>0</v>
      </c>
      <c r="AV4454" s="141">
        <v>0</v>
      </c>
      <c r="AW4454" s="141">
        <v>0</v>
      </c>
      <c r="AX4454" s="141">
        <v>0</v>
      </c>
      <c r="AY4454" s="141">
        <v>0</v>
      </c>
      <c r="AZ4454" s="141">
        <v>0</v>
      </c>
      <c r="BA4454" s="141">
        <v>0</v>
      </c>
      <c r="BB4454" s="141">
        <v>0</v>
      </c>
      <c r="BC4454" s="141">
        <v>0</v>
      </c>
      <c r="BD4454" s="141">
        <v>0</v>
      </c>
      <c r="BE4454" s="141">
        <v>0</v>
      </c>
      <c r="BF4454" s="141">
        <v>0</v>
      </c>
      <c r="BG4454" s="141">
        <v>0</v>
      </c>
      <c r="BH4454" s="141">
        <v>0</v>
      </c>
      <c r="BI4454" s="141">
        <v>0</v>
      </c>
      <c r="BJ4454" s="141">
        <v>0</v>
      </c>
      <c r="BK4454" s="141">
        <v>0</v>
      </c>
      <c r="BL4454" s="141">
        <v>0</v>
      </c>
      <c r="BM4454" s="141">
        <v>0</v>
      </c>
      <c r="BN4454" s="141">
        <v>0</v>
      </c>
      <c r="BO4454" s="141">
        <v>0</v>
      </c>
      <c r="BP4454" s="141">
        <v>0</v>
      </c>
    </row>
    <row r="4455" spans="4:68">
      <c r="D4455" s="174" t="s">
        <v>13504</v>
      </c>
      <c r="E4455" s="175">
        <v>1853998.4</v>
      </c>
      <c r="F4455" s="174"/>
      <c r="G4455" s="174" t="s">
        <v>630</v>
      </c>
      <c r="H4455" s="174" t="s">
        <v>3403</v>
      </c>
      <c r="I4455" s="174" t="s">
        <v>2905</v>
      </c>
      <c r="J4455" s="174" t="s">
        <v>2906</v>
      </c>
      <c r="K4455" s="174"/>
      <c r="L4455" s="174" t="s">
        <v>3406</v>
      </c>
      <c r="M4455" s="174" t="s">
        <v>13505</v>
      </c>
      <c r="N4455" s="176">
        <v>300</v>
      </c>
      <c r="O4455" s="174" t="s">
        <v>3407</v>
      </c>
      <c r="P4455" s="177">
        <v>40147</v>
      </c>
      <c r="Q4455" s="176">
        <v>43</v>
      </c>
      <c r="R4455" s="175">
        <v>265739.75</v>
      </c>
      <c r="S4455" s="175">
        <v>1588258.65</v>
      </c>
      <c r="T4455" s="178">
        <v>0</v>
      </c>
      <c r="U4455" s="96">
        <v>6</v>
      </c>
      <c r="V4455" s="38" t="s">
        <v>116</v>
      </c>
      <c r="W4455" s="38"/>
      <c r="X4455" s="137">
        <v>74159.936000000002</v>
      </c>
      <c r="Y4455" s="138">
        <v>49278</v>
      </c>
      <c r="Z4455" s="179">
        <v>21.416666666666668</v>
      </c>
      <c r="AA4455" s="139">
        <v>2035</v>
      </c>
      <c r="AB4455" s="131"/>
      <c r="AC4455" s="38"/>
      <c r="AD4455" s="140">
        <v>1588258.65</v>
      </c>
      <c r="AE4455" s="141">
        <v>1514098.7139999999</v>
      </c>
      <c r="AF4455" s="141">
        <v>1439938.7779999999</v>
      </c>
      <c r="AG4455" s="141">
        <v>1365778.8419999999</v>
      </c>
      <c r="AH4455" s="141">
        <v>1291618.906</v>
      </c>
      <c r="AI4455" s="141">
        <v>1217458.97</v>
      </c>
      <c r="AJ4455" s="141">
        <v>1143299.034</v>
      </c>
      <c r="AK4455" s="141">
        <v>1069139.098</v>
      </c>
      <c r="AL4455" s="141">
        <v>994979.16200000001</v>
      </c>
      <c r="AM4455" s="141">
        <v>920819.22600000002</v>
      </c>
      <c r="AN4455" s="141">
        <v>846659.29</v>
      </c>
      <c r="AO4455" s="141">
        <v>772499.35400000005</v>
      </c>
      <c r="AP4455" s="141">
        <v>698339.41800000006</v>
      </c>
      <c r="AQ4455" s="141">
        <v>624179.48200000008</v>
      </c>
      <c r="AR4455" s="141">
        <v>550019.54600000009</v>
      </c>
      <c r="AS4455" s="141">
        <v>475859.6100000001</v>
      </c>
      <c r="AT4455" s="141">
        <v>401699.67400000012</v>
      </c>
      <c r="AU4455" s="141">
        <v>327539.73800000013</v>
      </c>
      <c r="AV4455" s="141">
        <v>253379.80200000014</v>
      </c>
      <c r="AW4455" s="141">
        <v>179219.86600000015</v>
      </c>
      <c r="AX4455" s="141">
        <v>105059.93000000015</v>
      </c>
      <c r="AY4455" s="141">
        <v>30899.994000000152</v>
      </c>
      <c r="AZ4455" s="141">
        <v>0</v>
      </c>
      <c r="BA4455" s="141">
        <v>0</v>
      </c>
      <c r="BB4455" s="141">
        <v>0</v>
      </c>
      <c r="BC4455" s="141">
        <v>0</v>
      </c>
      <c r="BD4455" s="141">
        <v>0</v>
      </c>
      <c r="BE4455" s="141">
        <v>0</v>
      </c>
      <c r="BF4455" s="141">
        <v>0</v>
      </c>
      <c r="BG4455" s="141">
        <v>0</v>
      </c>
      <c r="BH4455" s="141">
        <v>0</v>
      </c>
      <c r="BI4455" s="141">
        <v>0</v>
      </c>
      <c r="BJ4455" s="141">
        <v>0</v>
      </c>
      <c r="BK4455" s="141">
        <v>0</v>
      </c>
      <c r="BL4455" s="141">
        <v>0</v>
      </c>
      <c r="BM4455" s="141">
        <v>0</v>
      </c>
      <c r="BN4455" s="141">
        <v>0</v>
      </c>
      <c r="BO4455" s="141">
        <v>0</v>
      </c>
      <c r="BP4455" s="141">
        <v>0</v>
      </c>
    </row>
    <row r="4456" spans="4:68">
      <c r="D4456" s="174" t="s">
        <v>13506</v>
      </c>
      <c r="E4456" s="175">
        <v>3160424.15</v>
      </c>
      <c r="F4456" s="174"/>
      <c r="G4456" s="174" t="s">
        <v>630</v>
      </c>
      <c r="H4456" s="174" t="s">
        <v>3403</v>
      </c>
      <c r="I4456" s="174" t="s">
        <v>13507</v>
      </c>
      <c r="J4456" s="174" t="s">
        <v>13508</v>
      </c>
      <c r="K4456" s="174"/>
      <c r="L4456" s="174" t="s">
        <v>3406</v>
      </c>
      <c r="M4456" s="174" t="s">
        <v>13509</v>
      </c>
      <c r="N4456" s="176">
        <v>300</v>
      </c>
      <c r="O4456" s="174" t="s">
        <v>3407</v>
      </c>
      <c r="P4456" s="177">
        <v>38138</v>
      </c>
      <c r="Q4456" s="176">
        <v>109</v>
      </c>
      <c r="R4456" s="175">
        <v>1148287.3799999999</v>
      </c>
      <c r="S4456" s="175">
        <v>2012136.77</v>
      </c>
      <c r="T4456" s="178">
        <v>0</v>
      </c>
      <c r="U4456" s="96">
        <v>6</v>
      </c>
      <c r="V4456" s="38" t="s">
        <v>116</v>
      </c>
      <c r="W4456" s="38"/>
      <c r="X4456" s="137">
        <v>126416.96599999999</v>
      </c>
      <c r="Y4456" s="138">
        <v>47269</v>
      </c>
      <c r="Z4456" s="179">
        <v>15.916666666666666</v>
      </c>
      <c r="AA4456" s="139">
        <v>2029</v>
      </c>
      <c r="AB4456" s="131"/>
      <c r="AC4456" s="38"/>
      <c r="AD4456" s="140">
        <v>2012136.77</v>
      </c>
      <c r="AE4456" s="141">
        <v>1885719.804</v>
      </c>
      <c r="AF4456" s="141">
        <v>1759302.838</v>
      </c>
      <c r="AG4456" s="141">
        <v>1632885.872</v>
      </c>
      <c r="AH4456" s="141">
        <v>1506468.906</v>
      </c>
      <c r="AI4456" s="141">
        <v>1380051.94</v>
      </c>
      <c r="AJ4456" s="141">
        <v>1253634.9739999999</v>
      </c>
      <c r="AK4456" s="141">
        <v>1127218.0079999999</v>
      </c>
      <c r="AL4456" s="141">
        <v>1000801.0419999999</v>
      </c>
      <c r="AM4456" s="141">
        <v>874384.07599999988</v>
      </c>
      <c r="AN4456" s="141">
        <v>747967.10999999987</v>
      </c>
      <c r="AO4456" s="141">
        <v>621550.14399999985</v>
      </c>
      <c r="AP4456" s="141">
        <v>495133.17799999984</v>
      </c>
      <c r="AQ4456" s="141">
        <v>368716.21199999982</v>
      </c>
      <c r="AR4456" s="141">
        <v>242299.24599999984</v>
      </c>
      <c r="AS4456" s="141">
        <v>115882.27999999985</v>
      </c>
      <c r="AT4456" s="141">
        <v>0</v>
      </c>
      <c r="AU4456" s="141">
        <v>0</v>
      </c>
      <c r="AV4456" s="141">
        <v>0</v>
      </c>
      <c r="AW4456" s="141">
        <v>0</v>
      </c>
      <c r="AX4456" s="141">
        <v>0</v>
      </c>
      <c r="AY4456" s="141">
        <v>0</v>
      </c>
      <c r="AZ4456" s="141">
        <v>0</v>
      </c>
      <c r="BA4456" s="141">
        <v>0</v>
      </c>
      <c r="BB4456" s="141">
        <v>0</v>
      </c>
      <c r="BC4456" s="141">
        <v>0</v>
      </c>
      <c r="BD4456" s="141">
        <v>0</v>
      </c>
      <c r="BE4456" s="141">
        <v>0</v>
      </c>
      <c r="BF4456" s="141">
        <v>0</v>
      </c>
      <c r="BG4456" s="141">
        <v>0</v>
      </c>
      <c r="BH4456" s="141">
        <v>0</v>
      </c>
      <c r="BI4456" s="141">
        <v>0</v>
      </c>
      <c r="BJ4456" s="141">
        <v>0</v>
      </c>
      <c r="BK4456" s="141">
        <v>0</v>
      </c>
      <c r="BL4456" s="141">
        <v>0</v>
      </c>
      <c r="BM4456" s="141">
        <v>0</v>
      </c>
      <c r="BN4456" s="141">
        <v>0</v>
      </c>
      <c r="BO4456" s="141">
        <v>0</v>
      </c>
      <c r="BP4456" s="141">
        <v>0</v>
      </c>
    </row>
    <row r="4457" spans="4:68">
      <c r="D4457" s="174" t="s">
        <v>13510</v>
      </c>
      <c r="E4457" s="175">
        <v>2050759.71</v>
      </c>
      <c r="F4457" s="174"/>
      <c r="G4457" s="174" t="s">
        <v>1729</v>
      </c>
      <c r="H4457" s="174" t="s">
        <v>3403</v>
      </c>
      <c r="I4457" s="174" t="s">
        <v>13511</v>
      </c>
      <c r="J4457" s="174" t="s">
        <v>13512</v>
      </c>
      <c r="K4457" s="174"/>
      <c r="L4457" s="174" t="s">
        <v>3406</v>
      </c>
      <c r="M4457" s="174" t="s">
        <v>13091</v>
      </c>
      <c r="N4457" s="176">
        <v>300</v>
      </c>
      <c r="O4457" s="174" t="s">
        <v>3407</v>
      </c>
      <c r="P4457" s="177">
        <v>39599</v>
      </c>
      <c r="Q4457" s="176">
        <v>61</v>
      </c>
      <c r="R4457" s="175">
        <v>416987.76</v>
      </c>
      <c r="S4457" s="175">
        <v>1633771.95</v>
      </c>
      <c r="T4457" s="178">
        <v>0</v>
      </c>
      <c r="U4457" s="96">
        <v>9</v>
      </c>
      <c r="V4457" s="38" t="s">
        <v>119</v>
      </c>
      <c r="W4457" s="38"/>
      <c r="X4457" s="137">
        <v>82030.388399999996</v>
      </c>
      <c r="Y4457" s="138">
        <v>48730</v>
      </c>
      <c r="Z4457" s="179">
        <v>19.916666666666668</v>
      </c>
      <c r="AA4457" s="139">
        <v>2033</v>
      </c>
      <c r="AB4457" s="131"/>
      <c r="AC4457" s="38"/>
      <c r="AD4457" s="140">
        <v>1633771.95</v>
      </c>
      <c r="AE4457" s="141">
        <v>1551741.5615999999</v>
      </c>
      <c r="AF4457" s="141">
        <v>1469711.1731999998</v>
      </c>
      <c r="AG4457" s="141">
        <v>1387680.7847999998</v>
      </c>
      <c r="AH4457" s="141">
        <v>1305650.3963999997</v>
      </c>
      <c r="AI4457" s="141">
        <v>1223620.0079999997</v>
      </c>
      <c r="AJ4457" s="141">
        <v>1141589.6195999996</v>
      </c>
      <c r="AK4457" s="141">
        <v>1059559.2311999996</v>
      </c>
      <c r="AL4457" s="141">
        <v>977528.84279999952</v>
      </c>
      <c r="AM4457" s="141">
        <v>895498.45439999946</v>
      </c>
      <c r="AN4457" s="141">
        <v>813468.06599999941</v>
      </c>
      <c r="AO4457" s="141">
        <v>731437.67759999936</v>
      </c>
      <c r="AP4457" s="141">
        <v>649407.2891999993</v>
      </c>
      <c r="AQ4457" s="141">
        <v>567376.90079999925</v>
      </c>
      <c r="AR4457" s="141">
        <v>485346.51239999925</v>
      </c>
      <c r="AS4457" s="141">
        <v>403316.12399999925</v>
      </c>
      <c r="AT4457" s="141">
        <v>321285.73559999926</v>
      </c>
      <c r="AU4457" s="141">
        <v>239255.34719999926</v>
      </c>
      <c r="AV4457" s="141">
        <v>157224.95879999927</v>
      </c>
      <c r="AW4457" s="141">
        <v>75194.570399999269</v>
      </c>
      <c r="AX4457" s="141">
        <v>0</v>
      </c>
      <c r="AY4457" s="141">
        <v>0</v>
      </c>
      <c r="AZ4457" s="141">
        <v>0</v>
      </c>
      <c r="BA4457" s="141">
        <v>0</v>
      </c>
      <c r="BB4457" s="141">
        <v>0</v>
      </c>
      <c r="BC4457" s="141">
        <v>0</v>
      </c>
      <c r="BD4457" s="141">
        <v>0</v>
      </c>
      <c r="BE4457" s="141">
        <v>0</v>
      </c>
      <c r="BF4457" s="141">
        <v>0</v>
      </c>
      <c r="BG4457" s="141">
        <v>0</v>
      </c>
      <c r="BH4457" s="141">
        <v>0</v>
      </c>
      <c r="BI4457" s="141">
        <v>0</v>
      </c>
      <c r="BJ4457" s="141">
        <v>0</v>
      </c>
      <c r="BK4457" s="141">
        <v>0</v>
      </c>
      <c r="BL4457" s="141">
        <v>0</v>
      </c>
      <c r="BM4457" s="141">
        <v>0</v>
      </c>
      <c r="BN4457" s="141">
        <v>0</v>
      </c>
      <c r="BO4457" s="141">
        <v>0</v>
      </c>
      <c r="BP4457" s="141">
        <v>0</v>
      </c>
    </row>
    <row r="4458" spans="4:68">
      <c r="D4458" s="174" t="s">
        <v>13513</v>
      </c>
      <c r="E4458" s="175">
        <v>209007.89</v>
      </c>
      <c r="F4458" s="174"/>
      <c r="G4458" s="174" t="s">
        <v>891</v>
      </c>
      <c r="H4458" s="174" t="s">
        <v>3403</v>
      </c>
      <c r="I4458" s="174" t="s">
        <v>2907</v>
      </c>
      <c r="J4458" s="174" t="s">
        <v>13514</v>
      </c>
      <c r="K4458" s="174"/>
      <c r="L4458" s="174" t="s">
        <v>3406</v>
      </c>
      <c r="M4458" s="174" t="s">
        <v>13515</v>
      </c>
      <c r="N4458" s="176">
        <v>300</v>
      </c>
      <c r="O4458" s="174" t="s">
        <v>3407</v>
      </c>
      <c r="P4458" s="177">
        <v>38548</v>
      </c>
      <c r="Q4458" s="176">
        <v>95</v>
      </c>
      <c r="R4458" s="175">
        <v>66185.789999999994</v>
      </c>
      <c r="S4458" s="175">
        <v>142822.1</v>
      </c>
      <c r="T4458" s="178">
        <v>0</v>
      </c>
      <c r="U4458" s="96">
        <v>1</v>
      </c>
      <c r="V4458" s="38" t="s">
        <v>111</v>
      </c>
      <c r="W4458" s="38"/>
      <c r="X4458" s="137">
        <v>8360.3156000000017</v>
      </c>
      <c r="Y4458" s="138">
        <v>47679</v>
      </c>
      <c r="Z4458" s="179">
        <v>17.083333333333332</v>
      </c>
      <c r="AA4458" s="139">
        <v>2031</v>
      </c>
      <c r="AB4458" s="131"/>
      <c r="AC4458" s="38"/>
      <c r="AD4458" s="140">
        <v>142822.1</v>
      </c>
      <c r="AE4458" s="141">
        <v>134461.7844</v>
      </c>
      <c r="AF4458" s="141">
        <v>126101.4688</v>
      </c>
      <c r="AG4458" s="141">
        <v>117741.1532</v>
      </c>
      <c r="AH4458" s="141">
        <v>109380.8376</v>
      </c>
      <c r="AI4458" s="141">
        <v>101020.522</v>
      </c>
      <c r="AJ4458" s="141">
        <v>92660.206399999995</v>
      </c>
      <c r="AK4458" s="141">
        <v>84299.890799999994</v>
      </c>
      <c r="AL4458" s="141">
        <v>75939.575199999992</v>
      </c>
      <c r="AM4458" s="141">
        <v>67579.25959999999</v>
      </c>
      <c r="AN4458" s="141">
        <v>59218.943999999989</v>
      </c>
      <c r="AO4458" s="141">
        <v>50858.628399999987</v>
      </c>
      <c r="AP4458" s="141">
        <v>42498.312799999985</v>
      </c>
      <c r="AQ4458" s="141">
        <v>34137.997199999983</v>
      </c>
      <c r="AR4458" s="141">
        <v>25777.681599999982</v>
      </c>
      <c r="AS4458" s="141">
        <v>17417.36599999998</v>
      </c>
      <c r="AT4458" s="141">
        <v>9057.0503999999783</v>
      </c>
      <c r="AU4458" s="141">
        <v>696.73479999997653</v>
      </c>
      <c r="AV4458" s="141">
        <v>0</v>
      </c>
      <c r="AW4458" s="141">
        <v>0</v>
      </c>
      <c r="AX4458" s="141">
        <v>0</v>
      </c>
      <c r="AY4458" s="141">
        <v>0</v>
      </c>
      <c r="AZ4458" s="141">
        <v>0</v>
      </c>
      <c r="BA4458" s="141">
        <v>0</v>
      </c>
      <c r="BB4458" s="141">
        <v>0</v>
      </c>
      <c r="BC4458" s="141">
        <v>0</v>
      </c>
      <c r="BD4458" s="141">
        <v>0</v>
      </c>
      <c r="BE4458" s="141">
        <v>0</v>
      </c>
      <c r="BF4458" s="141">
        <v>0</v>
      </c>
      <c r="BG4458" s="141">
        <v>0</v>
      </c>
      <c r="BH4458" s="141">
        <v>0</v>
      </c>
      <c r="BI4458" s="141">
        <v>0</v>
      </c>
      <c r="BJ4458" s="141">
        <v>0</v>
      </c>
      <c r="BK4458" s="141">
        <v>0</v>
      </c>
      <c r="BL4458" s="141">
        <v>0</v>
      </c>
      <c r="BM4458" s="141">
        <v>0</v>
      </c>
      <c r="BN4458" s="141">
        <v>0</v>
      </c>
      <c r="BO4458" s="141">
        <v>0</v>
      </c>
      <c r="BP4458" s="141">
        <v>0</v>
      </c>
    </row>
    <row r="4459" spans="4:68">
      <c r="D4459" s="174" t="s">
        <v>13516</v>
      </c>
      <c r="E4459" s="175">
        <v>2446956.64</v>
      </c>
      <c r="F4459" s="174"/>
      <c r="G4459" s="174" t="s">
        <v>1628</v>
      </c>
      <c r="H4459" s="174" t="s">
        <v>191</v>
      </c>
      <c r="I4459" s="174" t="s">
        <v>2909</v>
      </c>
      <c r="J4459" s="174" t="s">
        <v>13517</v>
      </c>
      <c r="K4459" s="174"/>
      <c r="L4459" s="174"/>
      <c r="M4459" s="174"/>
      <c r="N4459" s="176">
        <v>960</v>
      </c>
      <c r="O4459" s="174" t="s">
        <v>3407</v>
      </c>
      <c r="P4459" s="177">
        <v>38625</v>
      </c>
      <c r="Q4459" s="176">
        <v>93</v>
      </c>
      <c r="R4459" s="175">
        <v>237048.86</v>
      </c>
      <c r="S4459" s="175">
        <v>2209907.7799999998</v>
      </c>
      <c r="T4459" s="178">
        <v>0</v>
      </c>
      <c r="U4459" s="96">
        <v>6</v>
      </c>
      <c r="V4459" s="38" t="s">
        <v>116</v>
      </c>
      <c r="W4459" s="38"/>
      <c r="X4459" s="137">
        <v>30586.957999999999</v>
      </c>
      <c r="Y4459" s="138">
        <v>67845</v>
      </c>
      <c r="Z4459" s="179">
        <v>72.25</v>
      </c>
      <c r="AA4459" s="139">
        <v>2086</v>
      </c>
      <c r="AB4459" s="131"/>
      <c r="AC4459" s="38"/>
      <c r="AD4459" s="140">
        <v>2209907.7799999998</v>
      </c>
      <c r="AE4459" s="141">
        <v>2179320.8219999997</v>
      </c>
      <c r="AF4459" s="141">
        <v>2148733.8639999996</v>
      </c>
      <c r="AG4459" s="141">
        <v>2118146.9059999995</v>
      </c>
      <c r="AH4459" s="141">
        <v>2087559.9479999994</v>
      </c>
      <c r="AI4459" s="141">
        <v>2056972.9899999993</v>
      </c>
      <c r="AJ4459" s="141">
        <v>2026386.0319999992</v>
      </c>
      <c r="AK4459" s="141">
        <v>1995799.0739999991</v>
      </c>
      <c r="AL4459" s="141">
        <v>1965212.115999999</v>
      </c>
      <c r="AM4459" s="141">
        <v>1934625.1579999989</v>
      </c>
      <c r="AN4459" s="141">
        <v>1904038.1999999988</v>
      </c>
      <c r="AO4459" s="141">
        <v>1873451.2419999987</v>
      </c>
      <c r="AP4459" s="141">
        <v>1842864.2839999986</v>
      </c>
      <c r="AQ4459" s="141">
        <v>1812277.3259999985</v>
      </c>
      <c r="AR4459" s="141">
        <v>1781690.3679999984</v>
      </c>
      <c r="AS4459" s="141">
        <v>1751103.4099999983</v>
      </c>
      <c r="AT4459" s="141">
        <v>1720516.4519999982</v>
      </c>
      <c r="AU4459" s="141">
        <v>1689929.4939999981</v>
      </c>
      <c r="AV4459" s="141">
        <v>1659342.535999998</v>
      </c>
      <c r="AW4459" s="141">
        <v>1628755.5779999979</v>
      </c>
      <c r="AX4459" s="141">
        <v>1598168.6199999978</v>
      </c>
      <c r="AY4459" s="141">
        <v>1567581.6619999977</v>
      </c>
      <c r="AZ4459" s="141">
        <v>1536994.7039999976</v>
      </c>
      <c r="BA4459" s="141">
        <v>1506407.7459999975</v>
      </c>
      <c r="BB4459" s="141">
        <v>1475820.7879999974</v>
      </c>
      <c r="BC4459" s="141">
        <v>1445233.8299999973</v>
      </c>
      <c r="BD4459" s="141">
        <v>1414646.8719999972</v>
      </c>
      <c r="BE4459" s="141">
        <v>1384059.9139999971</v>
      </c>
      <c r="BF4459" s="141">
        <v>1353472.955999997</v>
      </c>
      <c r="BG4459" s="141">
        <v>1322885.9979999969</v>
      </c>
      <c r="BH4459" s="141">
        <v>1292299.0399999968</v>
      </c>
      <c r="BI4459" s="141">
        <v>1261712.0819999967</v>
      </c>
      <c r="BJ4459" s="141">
        <v>1231125.1239999966</v>
      </c>
      <c r="BK4459" s="141">
        <v>1200538.1659999965</v>
      </c>
      <c r="BL4459" s="141">
        <v>1169951.2079999964</v>
      </c>
      <c r="BM4459" s="141">
        <v>1139364.2499999963</v>
      </c>
      <c r="BN4459" s="141">
        <v>1108777.2919999962</v>
      </c>
      <c r="BO4459" s="141">
        <v>1078190.3339999961</v>
      </c>
      <c r="BP4459" s="141">
        <v>1047603.3759999961</v>
      </c>
    </row>
    <row r="4460" spans="4:68">
      <c r="D4460" s="174" t="s">
        <v>13518</v>
      </c>
      <c r="E4460" s="175">
        <v>326929.03999999998</v>
      </c>
      <c r="F4460" s="174"/>
      <c r="G4460" s="174" t="s">
        <v>1628</v>
      </c>
      <c r="H4460" s="174" t="s">
        <v>191</v>
      </c>
      <c r="I4460" s="174" t="s">
        <v>13519</v>
      </c>
      <c r="J4460" s="174" t="s">
        <v>13520</v>
      </c>
      <c r="K4460" s="174"/>
      <c r="L4460" s="174" t="s">
        <v>191</v>
      </c>
      <c r="M4460" s="174" t="s">
        <v>12775</v>
      </c>
      <c r="N4460" s="176">
        <v>960</v>
      </c>
      <c r="O4460" s="174" t="s">
        <v>3407</v>
      </c>
      <c r="P4460" s="177">
        <v>37986</v>
      </c>
      <c r="Q4460" s="176">
        <v>114</v>
      </c>
      <c r="R4460" s="175">
        <v>38822.79</v>
      </c>
      <c r="S4460" s="175">
        <v>288106.25</v>
      </c>
      <c r="T4460" s="178">
        <v>0</v>
      </c>
      <c r="U4460" s="96">
        <v>6</v>
      </c>
      <c r="V4460" s="38" t="s">
        <v>116</v>
      </c>
      <c r="W4460" s="38"/>
      <c r="X4460" s="137">
        <v>4086.6130000000003</v>
      </c>
      <c r="Y4460" s="138">
        <v>67206</v>
      </c>
      <c r="Z4460" s="179">
        <v>70.5</v>
      </c>
      <c r="AA4460" s="139">
        <v>2084</v>
      </c>
      <c r="AB4460" s="131"/>
      <c r="AC4460" s="38"/>
      <c r="AD4460" s="140">
        <v>288106.25</v>
      </c>
      <c r="AE4460" s="141">
        <v>284019.63699999999</v>
      </c>
      <c r="AF4460" s="141">
        <v>279933.02399999998</v>
      </c>
      <c r="AG4460" s="141">
        <v>275846.41099999996</v>
      </c>
      <c r="AH4460" s="141">
        <v>271759.79799999995</v>
      </c>
      <c r="AI4460" s="141">
        <v>267673.18499999994</v>
      </c>
      <c r="AJ4460" s="141">
        <v>263586.57199999993</v>
      </c>
      <c r="AK4460" s="141">
        <v>259499.95899999992</v>
      </c>
      <c r="AL4460" s="141">
        <v>255413.3459999999</v>
      </c>
      <c r="AM4460" s="141">
        <v>251326.73299999989</v>
      </c>
      <c r="AN4460" s="141">
        <v>247240.11999999988</v>
      </c>
      <c r="AO4460" s="141">
        <v>243153.50699999987</v>
      </c>
      <c r="AP4460" s="141">
        <v>239066.89399999985</v>
      </c>
      <c r="AQ4460" s="141">
        <v>234980.28099999984</v>
      </c>
      <c r="AR4460" s="141">
        <v>230893.66799999983</v>
      </c>
      <c r="AS4460" s="141">
        <v>226807.05499999982</v>
      </c>
      <c r="AT4460" s="141">
        <v>222720.44199999981</v>
      </c>
      <c r="AU4460" s="141">
        <v>218633.82899999979</v>
      </c>
      <c r="AV4460" s="141">
        <v>214547.21599999978</v>
      </c>
      <c r="AW4460" s="141">
        <v>210460.60299999977</v>
      </c>
      <c r="AX4460" s="141">
        <v>206373.98999999976</v>
      </c>
      <c r="AY4460" s="141">
        <v>202287.37699999975</v>
      </c>
      <c r="AZ4460" s="141">
        <v>198200.76399999973</v>
      </c>
      <c r="BA4460" s="141">
        <v>194114.15099999972</v>
      </c>
      <c r="BB4460" s="141">
        <v>190027.53799999971</v>
      </c>
      <c r="BC4460" s="141">
        <v>185940.9249999997</v>
      </c>
      <c r="BD4460" s="141">
        <v>181854.31199999969</v>
      </c>
      <c r="BE4460" s="141">
        <v>177767.69899999967</v>
      </c>
      <c r="BF4460" s="141">
        <v>173681.08599999966</v>
      </c>
      <c r="BG4460" s="141">
        <v>169594.47299999965</v>
      </c>
      <c r="BH4460" s="141">
        <v>165507.85999999964</v>
      </c>
      <c r="BI4460" s="141">
        <v>161421.24699999962</v>
      </c>
      <c r="BJ4460" s="141">
        <v>157334.63399999961</v>
      </c>
      <c r="BK4460" s="141">
        <v>153248.0209999996</v>
      </c>
      <c r="BL4460" s="141">
        <v>149161.40799999959</v>
      </c>
      <c r="BM4460" s="141">
        <v>145074.79499999958</v>
      </c>
      <c r="BN4460" s="141">
        <v>140988.18199999956</v>
      </c>
      <c r="BO4460" s="141">
        <v>136901.56899999955</v>
      </c>
      <c r="BP4460" s="141">
        <v>132814.95599999954</v>
      </c>
    </row>
    <row r="4461" spans="4:68">
      <c r="D4461" s="174" t="s">
        <v>13521</v>
      </c>
      <c r="E4461" s="175">
        <v>1287865.1000000001</v>
      </c>
      <c r="F4461" s="174"/>
      <c r="G4461" s="174" t="s">
        <v>1628</v>
      </c>
      <c r="H4461" s="174" t="s">
        <v>191</v>
      </c>
      <c r="I4461" s="174" t="s">
        <v>13522</v>
      </c>
      <c r="J4461" s="174" t="s">
        <v>13523</v>
      </c>
      <c r="K4461" s="174"/>
      <c r="L4461" s="174" t="s">
        <v>191</v>
      </c>
      <c r="M4461" s="174" t="s">
        <v>12775</v>
      </c>
      <c r="N4461" s="176">
        <v>960</v>
      </c>
      <c r="O4461" s="174" t="s">
        <v>3407</v>
      </c>
      <c r="P4461" s="177">
        <v>37986</v>
      </c>
      <c r="Q4461" s="176">
        <v>114</v>
      </c>
      <c r="R4461" s="175">
        <v>152933.94</v>
      </c>
      <c r="S4461" s="175">
        <v>1134931.1599999999</v>
      </c>
      <c r="T4461" s="178">
        <v>0</v>
      </c>
      <c r="U4461" s="96">
        <v>6</v>
      </c>
      <c r="V4461" s="38" t="s">
        <v>116</v>
      </c>
      <c r="W4461" s="38"/>
      <c r="X4461" s="137">
        <v>16098.313750000001</v>
      </c>
      <c r="Y4461" s="138">
        <v>67206</v>
      </c>
      <c r="Z4461" s="179">
        <v>70.5</v>
      </c>
      <c r="AA4461" s="139">
        <v>2084</v>
      </c>
      <c r="AB4461" s="131"/>
      <c r="AC4461" s="38"/>
      <c r="AD4461" s="140">
        <v>1134931.1599999999</v>
      </c>
      <c r="AE4461" s="141">
        <v>1118832.8462499999</v>
      </c>
      <c r="AF4461" s="141">
        <v>1102734.5325</v>
      </c>
      <c r="AG4461" s="141">
        <v>1086636.21875</v>
      </c>
      <c r="AH4461" s="141">
        <v>1070537.905</v>
      </c>
      <c r="AI4461" s="141">
        <v>1054439.5912500001</v>
      </c>
      <c r="AJ4461" s="141">
        <v>1038341.2775000001</v>
      </c>
      <c r="AK4461" s="141">
        <v>1022242.9637500001</v>
      </c>
      <c r="AL4461" s="141">
        <v>1006144.6500000001</v>
      </c>
      <c r="AM4461" s="141">
        <v>990046.33625000017</v>
      </c>
      <c r="AN4461" s="141">
        <v>973948.0225000002</v>
      </c>
      <c r="AO4461" s="141">
        <v>957849.70875000022</v>
      </c>
      <c r="AP4461" s="141">
        <v>941751.39500000025</v>
      </c>
      <c r="AQ4461" s="141">
        <v>925653.08125000028</v>
      </c>
      <c r="AR4461" s="141">
        <v>909554.76750000031</v>
      </c>
      <c r="AS4461" s="141">
        <v>893456.45375000034</v>
      </c>
      <c r="AT4461" s="141">
        <v>877358.14000000036</v>
      </c>
      <c r="AU4461" s="141">
        <v>861259.82625000039</v>
      </c>
      <c r="AV4461" s="141">
        <v>845161.51250000042</v>
      </c>
      <c r="AW4461" s="141">
        <v>829063.19875000045</v>
      </c>
      <c r="AX4461" s="141">
        <v>812964.88500000047</v>
      </c>
      <c r="AY4461" s="141">
        <v>796866.5712500005</v>
      </c>
      <c r="AZ4461" s="141">
        <v>780768.25750000053</v>
      </c>
      <c r="BA4461" s="141">
        <v>764669.94375000056</v>
      </c>
      <c r="BB4461" s="141">
        <v>748571.63000000059</v>
      </c>
      <c r="BC4461" s="141">
        <v>732473.31625000061</v>
      </c>
      <c r="BD4461" s="141">
        <v>716375.00250000064</v>
      </c>
      <c r="BE4461" s="141">
        <v>700276.68875000067</v>
      </c>
      <c r="BF4461" s="141">
        <v>684178.3750000007</v>
      </c>
      <c r="BG4461" s="141">
        <v>668080.06125000073</v>
      </c>
      <c r="BH4461" s="141">
        <v>651981.74750000075</v>
      </c>
      <c r="BI4461" s="141">
        <v>635883.43375000078</v>
      </c>
      <c r="BJ4461" s="141">
        <v>619785.12000000081</v>
      </c>
      <c r="BK4461" s="141">
        <v>603686.80625000084</v>
      </c>
      <c r="BL4461" s="141">
        <v>587588.49250000087</v>
      </c>
      <c r="BM4461" s="141">
        <v>571490.17875000089</v>
      </c>
      <c r="BN4461" s="141">
        <v>555391.86500000092</v>
      </c>
      <c r="BO4461" s="141">
        <v>539293.55125000095</v>
      </c>
      <c r="BP4461" s="141">
        <v>523195.23750000098</v>
      </c>
    </row>
    <row r="4462" spans="4:68">
      <c r="D4462" s="174" t="s">
        <v>13524</v>
      </c>
      <c r="E4462" s="175">
        <v>896472.73</v>
      </c>
      <c r="F4462" s="174"/>
      <c r="G4462" s="174" t="s">
        <v>1628</v>
      </c>
      <c r="H4462" s="174" t="s">
        <v>191</v>
      </c>
      <c r="I4462" s="174" t="s">
        <v>13525</v>
      </c>
      <c r="J4462" s="174" t="s">
        <v>13526</v>
      </c>
      <c r="K4462" s="174"/>
      <c r="L4462" s="174" t="s">
        <v>191</v>
      </c>
      <c r="M4462" s="174" t="s">
        <v>12775</v>
      </c>
      <c r="N4462" s="176">
        <v>960</v>
      </c>
      <c r="O4462" s="174" t="s">
        <v>3407</v>
      </c>
      <c r="P4462" s="177">
        <v>37986</v>
      </c>
      <c r="Q4462" s="176">
        <v>114</v>
      </c>
      <c r="R4462" s="175">
        <v>106456.05</v>
      </c>
      <c r="S4462" s="175">
        <v>790016.68</v>
      </c>
      <c r="T4462" s="178">
        <v>0</v>
      </c>
      <c r="U4462" s="96">
        <v>6</v>
      </c>
      <c r="V4462" s="38" t="s">
        <v>116</v>
      </c>
      <c r="W4462" s="38"/>
      <c r="X4462" s="137">
        <v>11205.909125</v>
      </c>
      <c r="Y4462" s="138">
        <v>67206</v>
      </c>
      <c r="Z4462" s="179">
        <v>70.5</v>
      </c>
      <c r="AA4462" s="139">
        <v>2084</v>
      </c>
      <c r="AB4462" s="131"/>
      <c r="AC4462" s="38"/>
      <c r="AD4462" s="140">
        <v>790016.68</v>
      </c>
      <c r="AE4462" s="141">
        <v>778810.77087500005</v>
      </c>
      <c r="AF4462" s="141">
        <v>767604.86175000004</v>
      </c>
      <c r="AG4462" s="141">
        <v>756398.95262500003</v>
      </c>
      <c r="AH4462" s="141">
        <v>745193.04350000003</v>
      </c>
      <c r="AI4462" s="141">
        <v>733987.13437500002</v>
      </c>
      <c r="AJ4462" s="141">
        <v>722781.22525000002</v>
      </c>
      <c r="AK4462" s="141">
        <v>711575.31612500001</v>
      </c>
      <c r="AL4462" s="141">
        <v>700369.40700000001</v>
      </c>
      <c r="AM4462" s="141">
        <v>689163.497875</v>
      </c>
      <c r="AN4462" s="141">
        <v>677957.58875</v>
      </c>
      <c r="AO4462" s="141">
        <v>666751.67962499999</v>
      </c>
      <c r="AP4462" s="141">
        <v>655545.77049999998</v>
      </c>
      <c r="AQ4462" s="141">
        <v>644339.86137499998</v>
      </c>
      <c r="AR4462" s="141">
        <v>633133.95224999997</v>
      </c>
      <c r="AS4462" s="141">
        <v>621928.04312499997</v>
      </c>
      <c r="AT4462" s="141">
        <v>610722.13399999996</v>
      </c>
      <c r="AU4462" s="141">
        <v>599516.22487499996</v>
      </c>
      <c r="AV4462" s="141">
        <v>588310.31574999995</v>
      </c>
      <c r="AW4462" s="141">
        <v>577104.40662499995</v>
      </c>
      <c r="AX4462" s="141">
        <v>565898.49749999994</v>
      </c>
      <c r="AY4462" s="141">
        <v>554692.58837499993</v>
      </c>
      <c r="AZ4462" s="141">
        <v>543486.67924999993</v>
      </c>
      <c r="BA4462" s="141">
        <v>532280.77012499992</v>
      </c>
      <c r="BB4462" s="141">
        <v>521074.86099999992</v>
      </c>
      <c r="BC4462" s="141">
        <v>509868.95187499991</v>
      </c>
      <c r="BD4462" s="141">
        <v>498663.04274999991</v>
      </c>
      <c r="BE4462" s="141">
        <v>487457.1336249999</v>
      </c>
      <c r="BF4462" s="141">
        <v>476251.22449999989</v>
      </c>
      <c r="BG4462" s="141">
        <v>465045.31537499989</v>
      </c>
      <c r="BH4462" s="141">
        <v>453839.40624999988</v>
      </c>
      <c r="BI4462" s="141">
        <v>442633.49712499988</v>
      </c>
      <c r="BJ4462" s="141">
        <v>431427.58799999987</v>
      </c>
      <c r="BK4462" s="141">
        <v>420221.67887499987</v>
      </c>
      <c r="BL4462" s="141">
        <v>409015.76974999986</v>
      </c>
      <c r="BM4462" s="141">
        <v>397809.86062499986</v>
      </c>
      <c r="BN4462" s="141">
        <v>386603.95149999985</v>
      </c>
      <c r="BO4462" s="141">
        <v>375398.04237499984</v>
      </c>
      <c r="BP4462" s="141">
        <v>364192.13324999984</v>
      </c>
    </row>
    <row r="4463" spans="4:68">
      <c r="D4463" s="174" t="s">
        <v>13527</v>
      </c>
      <c r="E4463" s="175">
        <v>85331.95</v>
      </c>
      <c r="F4463" s="174"/>
      <c r="G4463" s="174" t="s">
        <v>1412</v>
      </c>
      <c r="H4463" s="174" t="s">
        <v>3416</v>
      </c>
      <c r="I4463" s="174" t="s">
        <v>13528</v>
      </c>
      <c r="J4463" s="174" t="s">
        <v>13529</v>
      </c>
      <c r="K4463" s="174"/>
      <c r="L4463" s="174" t="s">
        <v>3416</v>
      </c>
      <c r="M4463" s="174" t="s">
        <v>12076</v>
      </c>
      <c r="N4463" s="176">
        <v>600</v>
      </c>
      <c r="O4463" s="174" t="s">
        <v>3407</v>
      </c>
      <c r="P4463" s="177">
        <v>38687</v>
      </c>
      <c r="Q4463" s="176">
        <v>91</v>
      </c>
      <c r="R4463" s="175">
        <v>12799.72</v>
      </c>
      <c r="S4463" s="175">
        <v>72532.23</v>
      </c>
      <c r="T4463" s="178">
        <v>0</v>
      </c>
      <c r="U4463" s="96">
        <v>6</v>
      </c>
      <c r="V4463" s="38" t="s">
        <v>116</v>
      </c>
      <c r="W4463" s="38"/>
      <c r="X4463" s="137">
        <v>1706.6389999999997</v>
      </c>
      <c r="Y4463" s="138">
        <v>56949</v>
      </c>
      <c r="Z4463" s="179">
        <v>42.416666666666664</v>
      </c>
      <c r="AA4463" s="139">
        <v>2056</v>
      </c>
      <c r="AB4463" s="131"/>
      <c r="AC4463" s="38"/>
      <c r="AD4463" s="140">
        <v>72532.23</v>
      </c>
      <c r="AE4463" s="141">
        <v>70825.591</v>
      </c>
      <c r="AF4463" s="141">
        <v>69118.952000000005</v>
      </c>
      <c r="AG4463" s="141">
        <v>67412.313000000009</v>
      </c>
      <c r="AH4463" s="141">
        <v>65705.674000000014</v>
      </c>
      <c r="AI4463" s="141">
        <v>63999.035000000011</v>
      </c>
      <c r="AJ4463" s="141">
        <v>62292.396000000008</v>
      </c>
      <c r="AK4463" s="141">
        <v>60585.757000000005</v>
      </c>
      <c r="AL4463" s="141">
        <v>58879.118000000002</v>
      </c>
      <c r="AM4463" s="141">
        <v>57172.478999999999</v>
      </c>
      <c r="AN4463" s="141">
        <v>55465.84</v>
      </c>
      <c r="AO4463" s="141">
        <v>53759.200999999994</v>
      </c>
      <c r="AP4463" s="141">
        <v>52052.561999999991</v>
      </c>
      <c r="AQ4463" s="141">
        <v>50345.922999999988</v>
      </c>
      <c r="AR4463" s="141">
        <v>48639.283999999985</v>
      </c>
      <c r="AS4463" s="141">
        <v>46932.644999999982</v>
      </c>
      <c r="AT4463" s="141">
        <v>45226.005999999979</v>
      </c>
      <c r="AU4463" s="141">
        <v>43519.366999999977</v>
      </c>
      <c r="AV4463" s="141">
        <v>41812.727999999974</v>
      </c>
      <c r="AW4463" s="141">
        <v>40106.088999999971</v>
      </c>
      <c r="AX4463" s="141">
        <v>38399.449999999968</v>
      </c>
      <c r="AY4463" s="141">
        <v>36692.810999999965</v>
      </c>
      <c r="AZ4463" s="141">
        <v>34986.171999999962</v>
      </c>
      <c r="BA4463" s="141">
        <v>33279.532999999959</v>
      </c>
      <c r="BB4463" s="141">
        <v>31572.89399999996</v>
      </c>
      <c r="BC4463" s="141">
        <v>29866.254999999961</v>
      </c>
      <c r="BD4463" s="141">
        <v>28159.615999999962</v>
      </c>
      <c r="BE4463" s="141">
        <v>26452.976999999963</v>
      </c>
      <c r="BF4463" s="141">
        <v>24746.337999999963</v>
      </c>
      <c r="BG4463" s="141">
        <v>23039.698999999964</v>
      </c>
      <c r="BH4463" s="141">
        <v>21333.059999999965</v>
      </c>
      <c r="BI4463" s="141">
        <v>19626.420999999966</v>
      </c>
      <c r="BJ4463" s="141">
        <v>17919.781999999967</v>
      </c>
      <c r="BK4463" s="141">
        <v>16213.142999999967</v>
      </c>
      <c r="BL4463" s="141">
        <v>14506.503999999968</v>
      </c>
      <c r="BM4463" s="141">
        <v>12799.864999999969</v>
      </c>
      <c r="BN4463" s="141">
        <v>11093.22599999997</v>
      </c>
      <c r="BO4463" s="141">
        <v>9386.5869999999704</v>
      </c>
      <c r="BP4463" s="141">
        <v>7679.9479999999712</v>
      </c>
    </row>
    <row r="4464" spans="4:68">
      <c r="D4464" s="174" t="s">
        <v>13530</v>
      </c>
      <c r="E4464" s="175">
        <v>71194.13</v>
      </c>
      <c r="F4464" s="174"/>
      <c r="G4464" s="174" t="s">
        <v>1412</v>
      </c>
      <c r="H4464" s="174" t="s">
        <v>3416</v>
      </c>
      <c r="I4464" s="174" t="s">
        <v>13531</v>
      </c>
      <c r="J4464" s="174" t="s">
        <v>13532</v>
      </c>
      <c r="K4464" s="174"/>
      <c r="L4464" s="174" t="s">
        <v>3416</v>
      </c>
      <c r="M4464" s="174" t="s">
        <v>12076</v>
      </c>
      <c r="N4464" s="176">
        <v>600</v>
      </c>
      <c r="O4464" s="174" t="s">
        <v>3407</v>
      </c>
      <c r="P4464" s="177">
        <v>38687</v>
      </c>
      <c r="Q4464" s="176">
        <v>91</v>
      </c>
      <c r="R4464" s="175">
        <v>10679.1</v>
      </c>
      <c r="S4464" s="175">
        <v>60515.03</v>
      </c>
      <c r="T4464" s="178">
        <v>0</v>
      </c>
      <c r="U4464" s="96">
        <v>6</v>
      </c>
      <c r="V4464" s="38" t="s">
        <v>116</v>
      </c>
      <c r="W4464" s="38"/>
      <c r="X4464" s="137">
        <v>1423.8826000000001</v>
      </c>
      <c r="Y4464" s="138">
        <v>56949</v>
      </c>
      <c r="Z4464" s="179">
        <v>42.416666666666664</v>
      </c>
      <c r="AA4464" s="139">
        <v>2056</v>
      </c>
      <c r="AB4464" s="131"/>
      <c r="AC4464" s="38"/>
      <c r="AD4464" s="140">
        <v>60515.03</v>
      </c>
      <c r="AE4464" s="141">
        <v>59091.147400000002</v>
      </c>
      <c r="AF4464" s="141">
        <v>57667.264800000004</v>
      </c>
      <c r="AG4464" s="141">
        <v>56243.382200000007</v>
      </c>
      <c r="AH4464" s="141">
        <v>54819.49960000001</v>
      </c>
      <c r="AI4464" s="141">
        <v>53395.617000000013</v>
      </c>
      <c r="AJ4464" s="141">
        <v>51971.734400000016</v>
      </c>
      <c r="AK4464" s="141">
        <v>50547.851800000019</v>
      </c>
      <c r="AL4464" s="141">
        <v>49123.969200000021</v>
      </c>
      <c r="AM4464" s="141">
        <v>47700.086600000024</v>
      </c>
      <c r="AN4464" s="141">
        <v>46276.204000000027</v>
      </c>
      <c r="AO4464" s="141">
        <v>44852.32140000003</v>
      </c>
      <c r="AP4464" s="141">
        <v>43428.438800000033</v>
      </c>
      <c r="AQ4464" s="141">
        <v>42004.556200000035</v>
      </c>
      <c r="AR4464" s="141">
        <v>40580.673600000038</v>
      </c>
      <c r="AS4464" s="141">
        <v>39156.791000000041</v>
      </c>
      <c r="AT4464" s="141">
        <v>37732.908400000044</v>
      </c>
      <c r="AU4464" s="141">
        <v>36309.025800000047</v>
      </c>
      <c r="AV4464" s="141">
        <v>34885.14320000005</v>
      </c>
      <c r="AW4464" s="141">
        <v>33461.260600000052</v>
      </c>
      <c r="AX4464" s="141">
        <v>32037.378000000052</v>
      </c>
      <c r="AY4464" s="141">
        <v>30613.495400000051</v>
      </c>
      <c r="AZ4464" s="141">
        <v>29189.61280000005</v>
      </c>
      <c r="BA4464" s="141">
        <v>27765.730200000049</v>
      </c>
      <c r="BB4464" s="141">
        <v>26341.847600000048</v>
      </c>
      <c r="BC4464" s="141">
        <v>24917.965000000047</v>
      </c>
      <c r="BD4464" s="141">
        <v>23494.082400000047</v>
      </c>
      <c r="BE4464" s="141">
        <v>22070.199800000046</v>
      </c>
      <c r="BF4464" s="141">
        <v>20646.317200000045</v>
      </c>
      <c r="BG4464" s="141">
        <v>19222.434600000044</v>
      </c>
      <c r="BH4464" s="141">
        <v>17798.552000000043</v>
      </c>
      <c r="BI4464" s="141">
        <v>16374.669400000043</v>
      </c>
      <c r="BJ4464" s="141">
        <v>14950.786800000042</v>
      </c>
      <c r="BK4464" s="141">
        <v>13526.904200000041</v>
      </c>
      <c r="BL4464" s="141">
        <v>12103.02160000004</v>
      </c>
      <c r="BM4464" s="141">
        <v>10679.139000000039</v>
      </c>
      <c r="BN4464" s="141">
        <v>9255.2564000000384</v>
      </c>
      <c r="BO4464" s="141">
        <v>7831.3738000000385</v>
      </c>
      <c r="BP4464" s="141">
        <v>6407.4912000000386</v>
      </c>
    </row>
    <row r="4465" spans="4:68">
      <c r="D4465" s="174" t="s">
        <v>13533</v>
      </c>
      <c r="E4465" s="175">
        <v>999333.42</v>
      </c>
      <c r="F4465" s="174" t="s">
        <v>3540</v>
      </c>
      <c r="G4465" s="174" t="s">
        <v>12408</v>
      </c>
      <c r="H4465" s="174" t="s">
        <v>191</v>
      </c>
      <c r="I4465" s="174" t="s">
        <v>13534</v>
      </c>
      <c r="J4465" s="174" t="s">
        <v>13330</v>
      </c>
      <c r="K4465" s="174"/>
      <c r="L4465" s="174" t="s">
        <v>4439</v>
      </c>
      <c r="M4465" s="174" t="s">
        <v>12410</v>
      </c>
      <c r="N4465" s="176">
        <v>960</v>
      </c>
      <c r="O4465" s="174" t="s">
        <v>3407</v>
      </c>
      <c r="P4465" s="177">
        <v>39264</v>
      </c>
      <c r="Q4465" s="176">
        <v>72</v>
      </c>
      <c r="R4465" s="175">
        <v>73908.98</v>
      </c>
      <c r="S4465" s="175">
        <v>925424.44</v>
      </c>
      <c r="T4465" s="178">
        <v>0</v>
      </c>
      <c r="U4465" s="96">
        <v>6</v>
      </c>
      <c r="V4465" s="38" t="s">
        <v>116</v>
      </c>
      <c r="W4465" s="38"/>
      <c r="X4465" s="137">
        <v>12491.667750000001</v>
      </c>
      <c r="Y4465" s="138">
        <v>68484</v>
      </c>
      <c r="Z4465" s="179">
        <v>74</v>
      </c>
      <c r="AA4465" s="139">
        <v>2087</v>
      </c>
      <c r="AB4465" s="131"/>
      <c r="AC4465" s="38"/>
      <c r="AD4465" s="140">
        <v>925424.44</v>
      </c>
      <c r="AE4465" s="141">
        <v>912932.77224999992</v>
      </c>
      <c r="AF4465" s="141">
        <v>900441.1044999999</v>
      </c>
      <c r="AG4465" s="141">
        <v>887949.43674999988</v>
      </c>
      <c r="AH4465" s="141">
        <v>875457.76899999985</v>
      </c>
      <c r="AI4465" s="141">
        <v>862966.10124999983</v>
      </c>
      <c r="AJ4465" s="141">
        <v>850474.43349999981</v>
      </c>
      <c r="AK4465" s="141">
        <v>837982.76574999979</v>
      </c>
      <c r="AL4465" s="141">
        <v>825491.09799999977</v>
      </c>
      <c r="AM4465" s="141">
        <v>812999.43024999974</v>
      </c>
      <c r="AN4465" s="141">
        <v>800507.76249999972</v>
      </c>
      <c r="AO4465" s="141">
        <v>788016.0947499997</v>
      </c>
      <c r="AP4465" s="141">
        <v>775524.42699999968</v>
      </c>
      <c r="AQ4465" s="141">
        <v>763032.75924999965</v>
      </c>
      <c r="AR4465" s="141">
        <v>750541.09149999963</v>
      </c>
      <c r="AS4465" s="141">
        <v>738049.42374999961</v>
      </c>
      <c r="AT4465" s="141">
        <v>725557.75599999959</v>
      </c>
      <c r="AU4465" s="141">
        <v>713066.08824999956</v>
      </c>
      <c r="AV4465" s="141">
        <v>700574.42049999954</v>
      </c>
      <c r="AW4465" s="141">
        <v>688082.75274999952</v>
      </c>
      <c r="AX4465" s="141">
        <v>675591.0849999995</v>
      </c>
      <c r="AY4465" s="141">
        <v>663099.41724999947</v>
      </c>
      <c r="AZ4465" s="141">
        <v>650607.74949999945</v>
      </c>
      <c r="BA4465" s="141">
        <v>638116.08174999943</v>
      </c>
      <c r="BB4465" s="141">
        <v>625624.41399999941</v>
      </c>
      <c r="BC4465" s="141">
        <v>613132.74624999939</v>
      </c>
      <c r="BD4465" s="141">
        <v>600641.07849999936</v>
      </c>
      <c r="BE4465" s="141">
        <v>588149.41074999934</v>
      </c>
      <c r="BF4465" s="141">
        <v>575657.74299999932</v>
      </c>
      <c r="BG4465" s="141">
        <v>563166.0752499993</v>
      </c>
      <c r="BH4465" s="141">
        <v>550674.40749999927</v>
      </c>
      <c r="BI4465" s="141">
        <v>538182.73974999925</v>
      </c>
      <c r="BJ4465" s="141">
        <v>525691.07199999923</v>
      </c>
      <c r="BK4465" s="141">
        <v>513199.40424999921</v>
      </c>
      <c r="BL4465" s="141">
        <v>500707.73649999918</v>
      </c>
      <c r="BM4465" s="141">
        <v>488216.06874999916</v>
      </c>
      <c r="BN4465" s="141">
        <v>475724.40099999914</v>
      </c>
      <c r="BO4465" s="141">
        <v>463232.73324999912</v>
      </c>
      <c r="BP4465" s="141">
        <v>450741.06549999909</v>
      </c>
    </row>
    <row r="4466" spans="4:68">
      <c r="D4466" s="174" t="s">
        <v>13535</v>
      </c>
      <c r="E4466" s="175">
        <v>286884.3</v>
      </c>
      <c r="F4466" s="174"/>
      <c r="G4466" s="174" t="s">
        <v>1443</v>
      </c>
      <c r="H4466" s="174" t="s">
        <v>3411</v>
      </c>
      <c r="I4466" s="174" t="s">
        <v>13536</v>
      </c>
      <c r="J4466" s="174" t="s">
        <v>13537</v>
      </c>
      <c r="K4466" s="174"/>
      <c r="L4466" s="174" t="s">
        <v>13114</v>
      </c>
      <c r="M4466" s="174" t="s">
        <v>147</v>
      </c>
      <c r="N4466" s="176">
        <v>120</v>
      </c>
      <c r="O4466" s="174" t="s">
        <v>3407</v>
      </c>
      <c r="P4466" s="177">
        <v>38656</v>
      </c>
      <c r="Q4466" s="176">
        <v>92</v>
      </c>
      <c r="R4466" s="175">
        <v>219944.63</v>
      </c>
      <c r="S4466" s="175">
        <v>66939.67</v>
      </c>
      <c r="T4466" s="178">
        <v>0</v>
      </c>
      <c r="U4466" s="96">
        <v>11</v>
      </c>
      <c r="V4466" s="38" t="s">
        <v>121</v>
      </c>
      <c r="W4466" s="38"/>
      <c r="X4466" s="137">
        <v>28688.43</v>
      </c>
      <c r="Y4466" s="138">
        <v>42308</v>
      </c>
      <c r="Z4466" s="179">
        <v>2.3333333333333335</v>
      </c>
      <c r="AA4466" s="139">
        <v>2016</v>
      </c>
      <c r="AB4466" s="131"/>
      <c r="AC4466" s="38"/>
      <c r="AD4466" s="140">
        <v>66939.67</v>
      </c>
      <c r="AE4466" s="141">
        <v>38251.24</v>
      </c>
      <c r="AF4466" s="141">
        <v>9562.8099999999977</v>
      </c>
      <c r="AG4466" s="141">
        <v>0</v>
      </c>
      <c r="AH4466" s="141">
        <v>0</v>
      </c>
      <c r="AI4466" s="141">
        <v>0</v>
      </c>
      <c r="AJ4466" s="141">
        <v>0</v>
      </c>
      <c r="AK4466" s="141">
        <v>0</v>
      </c>
      <c r="AL4466" s="141">
        <v>0</v>
      </c>
      <c r="AM4466" s="141">
        <v>0</v>
      </c>
      <c r="AN4466" s="141">
        <v>0</v>
      </c>
      <c r="AO4466" s="141">
        <v>0</v>
      </c>
      <c r="AP4466" s="141">
        <v>0</v>
      </c>
      <c r="AQ4466" s="141">
        <v>0</v>
      </c>
      <c r="AR4466" s="141">
        <v>0</v>
      </c>
      <c r="AS4466" s="141">
        <v>0</v>
      </c>
      <c r="AT4466" s="141">
        <v>0</v>
      </c>
      <c r="AU4466" s="141">
        <v>0</v>
      </c>
      <c r="AV4466" s="141">
        <v>0</v>
      </c>
      <c r="AW4466" s="141">
        <v>0</v>
      </c>
      <c r="AX4466" s="141">
        <v>0</v>
      </c>
      <c r="AY4466" s="141">
        <v>0</v>
      </c>
      <c r="AZ4466" s="141">
        <v>0</v>
      </c>
      <c r="BA4466" s="141">
        <v>0</v>
      </c>
      <c r="BB4466" s="141">
        <v>0</v>
      </c>
      <c r="BC4466" s="141">
        <v>0</v>
      </c>
      <c r="BD4466" s="141">
        <v>0</v>
      </c>
      <c r="BE4466" s="141">
        <v>0</v>
      </c>
      <c r="BF4466" s="141">
        <v>0</v>
      </c>
      <c r="BG4466" s="141">
        <v>0</v>
      </c>
      <c r="BH4466" s="141">
        <v>0</v>
      </c>
      <c r="BI4466" s="141">
        <v>0</v>
      </c>
      <c r="BJ4466" s="141">
        <v>0</v>
      </c>
      <c r="BK4466" s="141">
        <v>0</v>
      </c>
      <c r="BL4466" s="141">
        <v>0</v>
      </c>
      <c r="BM4466" s="141">
        <v>0</v>
      </c>
      <c r="BN4466" s="141">
        <v>0</v>
      </c>
      <c r="BO4466" s="141">
        <v>0</v>
      </c>
      <c r="BP4466" s="141">
        <v>0</v>
      </c>
    </row>
    <row r="4467" spans="4:68">
      <c r="D4467" s="174" t="s">
        <v>13538</v>
      </c>
      <c r="E4467" s="175">
        <v>110998060.94</v>
      </c>
      <c r="F4467" s="174"/>
      <c r="G4467" s="174" t="s">
        <v>12240</v>
      </c>
      <c r="H4467" s="174" t="s">
        <v>179</v>
      </c>
      <c r="I4467" s="174" t="s">
        <v>13539</v>
      </c>
      <c r="J4467" s="174" t="s">
        <v>12780</v>
      </c>
      <c r="K4467" s="174"/>
      <c r="L4467" s="174" t="s">
        <v>7136</v>
      </c>
      <c r="M4467" s="174" t="s">
        <v>12243</v>
      </c>
      <c r="N4467" s="176">
        <v>600</v>
      </c>
      <c r="O4467" s="174" t="s">
        <v>3407</v>
      </c>
      <c r="P4467" s="177">
        <v>38534</v>
      </c>
      <c r="Q4467" s="176">
        <v>96</v>
      </c>
      <c r="R4467" s="175">
        <v>17574692.93</v>
      </c>
      <c r="S4467" s="175">
        <v>93423368.010000005</v>
      </c>
      <c r="T4467" s="178">
        <v>0</v>
      </c>
      <c r="U4467" s="96">
        <v>8</v>
      </c>
      <c r="V4467" s="38" t="s">
        <v>118</v>
      </c>
      <c r="W4467" s="38"/>
      <c r="X4467" s="137">
        <v>2219961.2187999999</v>
      </c>
      <c r="Y4467" s="138">
        <v>56796</v>
      </c>
      <c r="Z4467" s="179">
        <v>42</v>
      </c>
      <c r="AA4467" s="139">
        <v>2055</v>
      </c>
      <c r="AB4467" s="131"/>
      <c r="AC4467" s="38"/>
      <c r="AD4467" s="140">
        <v>93423368.010000005</v>
      </c>
      <c r="AE4467" s="141">
        <v>91203406.791200012</v>
      </c>
      <c r="AF4467" s="141">
        <v>88983445.572400019</v>
      </c>
      <c r="AG4467" s="141">
        <v>86763484.353600025</v>
      </c>
      <c r="AH4467" s="141">
        <v>84543523.134800032</v>
      </c>
      <c r="AI4467" s="141">
        <v>82323561.916000038</v>
      </c>
      <c r="AJ4467" s="141">
        <v>80103600.697200045</v>
      </c>
      <c r="AK4467" s="141">
        <v>77883639.478400052</v>
      </c>
      <c r="AL4467" s="141">
        <v>75663678.259600058</v>
      </c>
      <c r="AM4467" s="141">
        <v>73443717.040800065</v>
      </c>
      <c r="AN4467" s="141">
        <v>71223755.822000071</v>
      </c>
      <c r="AO4467" s="141">
        <v>69003794.603200078</v>
      </c>
      <c r="AP4467" s="141">
        <v>66783833.384400077</v>
      </c>
      <c r="AQ4467" s="141">
        <v>64563872.165600076</v>
      </c>
      <c r="AR4467" s="141">
        <v>62343910.946800075</v>
      </c>
      <c r="AS4467" s="141">
        <v>60123949.728000075</v>
      </c>
      <c r="AT4467" s="141">
        <v>57903988.509200074</v>
      </c>
      <c r="AU4467" s="141">
        <v>55684027.290400073</v>
      </c>
      <c r="AV4467" s="141">
        <v>53464066.071600072</v>
      </c>
      <c r="AW4467" s="141">
        <v>51244104.852800071</v>
      </c>
      <c r="AX4467" s="141">
        <v>49024143.63400007</v>
      </c>
      <c r="AY4467" s="141">
        <v>46804182.41520007</v>
      </c>
      <c r="AZ4467" s="141">
        <v>44584221.196400069</v>
      </c>
      <c r="BA4467" s="141">
        <v>42364259.977600068</v>
      </c>
      <c r="BB4467" s="141">
        <v>40144298.758800067</v>
      </c>
      <c r="BC4467" s="141">
        <v>37924337.540000066</v>
      </c>
      <c r="BD4467" s="141">
        <v>35704376.321200065</v>
      </c>
      <c r="BE4467" s="141">
        <v>33484415.102400064</v>
      </c>
      <c r="BF4467" s="141">
        <v>31264453.883600064</v>
      </c>
      <c r="BG4467" s="141">
        <v>29044492.664800063</v>
      </c>
      <c r="BH4467" s="141">
        <v>26824531.446000062</v>
      </c>
      <c r="BI4467" s="141">
        <v>24604570.227200061</v>
      </c>
      <c r="BJ4467" s="141">
        <v>22384609.00840006</v>
      </c>
      <c r="BK4467" s="141">
        <v>20164647.789600059</v>
      </c>
      <c r="BL4467" s="141">
        <v>17944686.570800059</v>
      </c>
      <c r="BM4467" s="141">
        <v>15724725.352000058</v>
      </c>
      <c r="BN4467" s="141">
        <v>13504764.133200057</v>
      </c>
      <c r="BO4467" s="141">
        <v>11284802.914400056</v>
      </c>
      <c r="BP4467" s="141">
        <v>9064841.6956000552</v>
      </c>
    </row>
    <row r="4468" spans="4:68">
      <c r="D4468" s="174" t="s">
        <v>13540</v>
      </c>
      <c r="E4468" s="175">
        <v>445535.99</v>
      </c>
      <c r="F4468" s="174"/>
      <c r="G4468" s="174" t="s">
        <v>1304</v>
      </c>
      <c r="H4468" s="174" t="s">
        <v>183</v>
      </c>
      <c r="I4468" s="174" t="s">
        <v>13541</v>
      </c>
      <c r="J4468" s="174" t="s">
        <v>13542</v>
      </c>
      <c r="K4468" s="174"/>
      <c r="L4468" s="174" t="s">
        <v>183</v>
      </c>
      <c r="M4468" s="174" t="s">
        <v>13543</v>
      </c>
      <c r="N4468" s="176">
        <v>60</v>
      </c>
      <c r="O4468" s="174" t="s">
        <v>3407</v>
      </c>
      <c r="P4468" s="177">
        <v>38718</v>
      </c>
      <c r="Q4468" s="176">
        <v>90</v>
      </c>
      <c r="R4468" s="175">
        <v>445535.99</v>
      </c>
      <c r="S4468" s="176">
        <v>0</v>
      </c>
      <c r="T4468" s="178">
        <v>0</v>
      </c>
      <c r="U4468" s="96">
        <v>19</v>
      </c>
      <c r="V4468" s="38" t="s">
        <v>129</v>
      </c>
      <c r="W4468" s="38"/>
      <c r="X4468" s="137">
        <v>0</v>
      </c>
      <c r="Y4468" s="138">
        <v>40544</v>
      </c>
      <c r="Z4468" s="179">
        <v>0</v>
      </c>
      <c r="AA4468" s="139">
        <v>2011</v>
      </c>
      <c r="AB4468" s="131"/>
      <c r="AC4468" s="38"/>
      <c r="AD4468" s="140">
        <v>0</v>
      </c>
      <c r="AE4468" s="141">
        <v>0</v>
      </c>
      <c r="AF4468" s="141">
        <v>0</v>
      </c>
      <c r="AG4468" s="141">
        <v>0</v>
      </c>
      <c r="AH4468" s="141">
        <v>0</v>
      </c>
      <c r="AI4468" s="141">
        <v>0</v>
      </c>
      <c r="AJ4468" s="141">
        <v>0</v>
      </c>
      <c r="AK4468" s="141">
        <v>0</v>
      </c>
      <c r="AL4468" s="141">
        <v>0</v>
      </c>
      <c r="AM4468" s="141">
        <v>0</v>
      </c>
      <c r="AN4468" s="141">
        <v>0</v>
      </c>
      <c r="AO4468" s="141">
        <v>0</v>
      </c>
      <c r="AP4468" s="141">
        <v>0</v>
      </c>
      <c r="AQ4468" s="141">
        <v>0</v>
      </c>
      <c r="AR4468" s="141">
        <v>0</v>
      </c>
      <c r="AS4468" s="141">
        <v>0</v>
      </c>
      <c r="AT4468" s="141">
        <v>0</v>
      </c>
      <c r="AU4468" s="141">
        <v>0</v>
      </c>
      <c r="AV4468" s="141">
        <v>0</v>
      </c>
      <c r="AW4468" s="141">
        <v>0</v>
      </c>
      <c r="AX4468" s="141">
        <v>0</v>
      </c>
      <c r="AY4468" s="141">
        <v>0</v>
      </c>
      <c r="AZ4468" s="141">
        <v>0</v>
      </c>
      <c r="BA4468" s="141">
        <v>0</v>
      </c>
      <c r="BB4468" s="141">
        <v>0</v>
      </c>
      <c r="BC4468" s="141">
        <v>0</v>
      </c>
      <c r="BD4468" s="141">
        <v>0</v>
      </c>
      <c r="BE4468" s="141">
        <v>0</v>
      </c>
      <c r="BF4468" s="141">
        <v>0</v>
      </c>
      <c r="BG4468" s="141">
        <v>0</v>
      </c>
      <c r="BH4468" s="141">
        <v>0</v>
      </c>
      <c r="BI4468" s="141">
        <v>0</v>
      </c>
      <c r="BJ4468" s="141">
        <v>0</v>
      </c>
      <c r="BK4468" s="141">
        <v>0</v>
      </c>
      <c r="BL4468" s="141">
        <v>0</v>
      </c>
      <c r="BM4468" s="141">
        <v>0</v>
      </c>
      <c r="BN4468" s="141">
        <v>0</v>
      </c>
      <c r="BO4468" s="141">
        <v>0</v>
      </c>
      <c r="BP4468" s="141">
        <v>0</v>
      </c>
    </row>
    <row r="4469" spans="4:68">
      <c r="D4469" s="174" t="s">
        <v>13544</v>
      </c>
      <c r="E4469" s="175">
        <v>1364.51</v>
      </c>
      <c r="F4469" s="174" t="s">
        <v>3540</v>
      </c>
      <c r="G4469" s="174" t="s">
        <v>13382</v>
      </c>
      <c r="H4469" s="174" t="s">
        <v>169</v>
      </c>
      <c r="I4469" s="174" t="s">
        <v>13545</v>
      </c>
      <c r="J4469" s="174" t="s">
        <v>13384</v>
      </c>
      <c r="K4469" s="174"/>
      <c r="L4469" s="174" t="s">
        <v>13073</v>
      </c>
      <c r="M4469" s="174" t="s">
        <v>13385</v>
      </c>
      <c r="N4469" s="176">
        <v>960</v>
      </c>
      <c r="O4469" s="174" t="s">
        <v>3407</v>
      </c>
      <c r="P4469" s="177">
        <v>39448</v>
      </c>
      <c r="Q4469" s="176">
        <v>66</v>
      </c>
      <c r="R4469" s="175">
        <v>92.35</v>
      </c>
      <c r="S4469" s="175">
        <v>1272.1600000000001</v>
      </c>
      <c r="T4469" s="178">
        <v>0</v>
      </c>
      <c r="U4469" s="96">
        <v>19</v>
      </c>
      <c r="V4469" s="38" t="s">
        <v>129</v>
      </c>
      <c r="W4469" s="38"/>
      <c r="X4469" s="137">
        <v>17.056374999999999</v>
      </c>
      <c r="Y4469" s="138">
        <v>68668</v>
      </c>
      <c r="Z4469" s="179">
        <v>74.5</v>
      </c>
      <c r="AA4469" s="139">
        <v>2088</v>
      </c>
      <c r="AB4469" s="131"/>
      <c r="AC4469" s="38"/>
      <c r="AD4469" s="140">
        <v>1272.1600000000001</v>
      </c>
      <c r="AE4469" s="141">
        <v>1255.1036250000002</v>
      </c>
      <c r="AF4469" s="141">
        <v>1238.0472500000003</v>
      </c>
      <c r="AG4469" s="141">
        <v>1220.9908750000004</v>
      </c>
      <c r="AH4469" s="141">
        <v>1203.9345000000005</v>
      </c>
      <c r="AI4469" s="141">
        <v>1186.8781250000006</v>
      </c>
      <c r="AJ4469" s="141">
        <v>1169.8217500000007</v>
      </c>
      <c r="AK4469" s="141">
        <v>1152.7653750000009</v>
      </c>
      <c r="AL4469" s="141">
        <v>1135.709000000001</v>
      </c>
      <c r="AM4469" s="141">
        <v>1118.6526250000011</v>
      </c>
      <c r="AN4469" s="141">
        <v>1101.5962500000012</v>
      </c>
      <c r="AO4469" s="141">
        <v>1084.5398750000013</v>
      </c>
      <c r="AP4469" s="141">
        <v>1067.4835000000014</v>
      </c>
      <c r="AQ4469" s="141">
        <v>1050.4271250000015</v>
      </c>
      <c r="AR4469" s="141">
        <v>1033.3707500000016</v>
      </c>
      <c r="AS4469" s="141">
        <v>1016.3143750000016</v>
      </c>
      <c r="AT4469" s="141">
        <v>999.25800000000163</v>
      </c>
      <c r="AU4469" s="141">
        <v>982.20162500000163</v>
      </c>
      <c r="AV4469" s="141">
        <v>965.14525000000162</v>
      </c>
      <c r="AW4469" s="141">
        <v>948.08887500000162</v>
      </c>
      <c r="AX4469" s="141">
        <v>931.03250000000162</v>
      </c>
      <c r="AY4469" s="141">
        <v>913.97612500000162</v>
      </c>
      <c r="AZ4469" s="141">
        <v>896.91975000000161</v>
      </c>
      <c r="BA4469" s="141">
        <v>879.86337500000161</v>
      </c>
      <c r="BB4469" s="141">
        <v>862.80700000000161</v>
      </c>
      <c r="BC4469" s="141">
        <v>845.75062500000161</v>
      </c>
      <c r="BD4469" s="141">
        <v>828.6942500000016</v>
      </c>
      <c r="BE4469" s="141">
        <v>811.6378750000016</v>
      </c>
      <c r="BF4469" s="141">
        <v>794.5815000000016</v>
      </c>
      <c r="BG4469" s="141">
        <v>777.52512500000159</v>
      </c>
      <c r="BH4469" s="141">
        <v>760.46875000000159</v>
      </c>
      <c r="BI4469" s="141">
        <v>743.41237500000159</v>
      </c>
      <c r="BJ4469" s="141">
        <v>726.35600000000159</v>
      </c>
      <c r="BK4469" s="141">
        <v>709.29962500000158</v>
      </c>
      <c r="BL4469" s="141">
        <v>692.24325000000158</v>
      </c>
      <c r="BM4469" s="141">
        <v>675.18687500000158</v>
      </c>
      <c r="BN4469" s="141">
        <v>658.13050000000158</v>
      </c>
      <c r="BO4469" s="141">
        <v>641.07412500000157</v>
      </c>
      <c r="BP4469" s="141">
        <v>624.01775000000157</v>
      </c>
    </row>
    <row r="4470" spans="4:68">
      <c r="D4470" s="174" t="s">
        <v>13546</v>
      </c>
      <c r="E4470" s="176">
        <v>603846</v>
      </c>
      <c r="F4470" s="174" t="s">
        <v>3540</v>
      </c>
      <c r="G4470" s="174" t="s">
        <v>625</v>
      </c>
      <c r="H4470" s="174" t="s">
        <v>183</v>
      </c>
      <c r="I4470" s="174" t="s">
        <v>13547</v>
      </c>
      <c r="J4470" s="174" t="s">
        <v>13548</v>
      </c>
      <c r="K4470" s="174"/>
      <c r="L4470" s="174" t="s">
        <v>183</v>
      </c>
      <c r="M4470" s="174" t="s">
        <v>13549</v>
      </c>
      <c r="N4470" s="176">
        <v>60</v>
      </c>
      <c r="O4470" s="174" t="s">
        <v>3407</v>
      </c>
      <c r="P4470" s="177">
        <v>39083</v>
      </c>
      <c r="Q4470" s="176">
        <v>78</v>
      </c>
      <c r="R4470" s="176">
        <v>603846</v>
      </c>
      <c r="S4470" s="176">
        <v>0</v>
      </c>
      <c r="T4470" s="178">
        <v>0</v>
      </c>
      <c r="U4470" s="96">
        <v>19</v>
      </c>
      <c r="V4470" s="38" t="s">
        <v>129</v>
      </c>
      <c r="W4470" s="38"/>
      <c r="X4470" s="137">
        <v>0</v>
      </c>
      <c r="Y4470" s="138">
        <v>40909</v>
      </c>
      <c r="Z4470" s="179">
        <v>0</v>
      </c>
      <c r="AA4470" s="139">
        <v>2012</v>
      </c>
      <c r="AB4470" s="131"/>
      <c r="AC4470" s="38"/>
      <c r="AD4470" s="140">
        <v>0</v>
      </c>
      <c r="AE4470" s="141">
        <v>0</v>
      </c>
      <c r="AF4470" s="141">
        <v>0</v>
      </c>
      <c r="AG4470" s="141">
        <v>0</v>
      </c>
      <c r="AH4470" s="141">
        <v>0</v>
      </c>
      <c r="AI4470" s="141">
        <v>0</v>
      </c>
      <c r="AJ4470" s="141">
        <v>0</v>
      </c>
      <c r="AK4470" s="141">
        <v>0</v>
      </c>
      <c r="AL4470" s="141">
        <v>0</v>
      </c>
      <c r="AM4470" s="141">
        <v>0</v>
      </c>
      <c r="AN4470" s="141">
        <v>0</v>
      </c>
      <c r="AO4470" s="141">
        <v>0</v>
      </c>
      <c r="AP4470" s="141">
        <v>0</v>
      </c>
      <c r="AQ4470" s="141">
        <v>0</v>
      </c>
      <c r="AR4470" s="141">
        <v>0</v>
      </c>
      <c r="AS4470" s="141">
        <v>0</v>
      </c>
      <c r="AT4470" s="141">
        <v>0</v>
      </c>
      <c r="AU4470" s="141">
        <v>0</v>
      </c>
      <c r="AV4470" s="141">
        <v>0</v>
      </c>
      <c r="AW4470" s="141">
        <v>0</v>
      </c>
      <c r="AX4470" s="141">
        <v>0</v>
      </c>
      <c r="AY4470" s="141">
        <v>0</v>
      </c>
      <c r="AZ4470" s="141">
        <v>0</v>
      </c>
      <c r="BA4470" s="141">
        <v>0</v>
      </c>
      <c r="BB4470" s="141">
        <v>0</v>
      </c>
      <c r="BC4470" s="141">
        <v>0</v>
      </c>
      <c r="BD4470" s="141">
        <v>0</v>
      </c>
      <c r="BE4470" s="141">
        <v>0</v>
      </c>
      <c r="BF4470" s="141">
        <v>0</v>
      </c>
      <c r="BG4470" s="141">
        <v>0</v>
      </c>
      <c r="BH4470" s="141">
        <v>0</v>
      </c>
      <c r="BI4470" s="141">
        <v>0</v>
      </c>
      <c r="BJ4470" s="141">
        <v>0</v>
      </c>
      <c r="BK4470" s="141">
        <v>0</v>
      </c>
      <c r="BL4470" s="141">
        <v>0</v>
      </c>
      <c r="BM4470" s="141">
        <v>0</v>
      </c>
      <c r="BN4470" s="141">
        <v>0</v>
      </c>
      <c r="BO4470" s="141">
        <v>0</v>
      </c>
      <c r="BP4470" s="141">
        <v>0</v>
      </c>
    </row>
    <row r="4471" spans="4:68">
      <c r="D4471" s="174" t="s">
        <v>13550</v>
      </c>
      <c r="E4471" s="175">
        <v>447553.1</v>
      </c>
      <c r="F4471" s="174"/>
      <c r="G4471" s="174" t="s">
        <v>1628</v>
      </c>
      <c r="H4471" s="174" t="s">
        <v>191</v>
      </c>
      <c r="I4471" s="174" t="s">
        <v>13551</v>
      </c>
      <c r="J4471" s="174" t="s">
        <v>13552</v>
      </c>
      <c r="K4471" s="174"/>
      <c r="L4471" s="174" t="s">
        <v>191</v>
      </c>
      <c r="M4471" s="174" t="s">
        <v>12775</v>
      </c>
      <c r="N4471" s="176">
        <v>960</v>
      </c>
      <c r="O4471" s="174" t="s">
        <v>3407</v>
      </c>
      <c r="P4471" s="177">
        <v>38717</v>
      </c>
      <c r="Q4471" s="176">
        <v>90</v>
      </c>
      <c r="R4471" s="175">
        <v>41958.07</v>
      </c>
      <c r="S4471" s="175">
        <v>405595.03</v>
      </c>
      <c r="T4471" s="178">
        <v>0</v>
      </c>
      <c r="U4471" s="96">
        <v>6</v>
      </c>
      <c r="V4471" s="38" t="s">
        <v>116</v>
      </c>
      <c r="W4471" s="38"/>
      <c r="X4471" s="137">
        <v>5594.4137499999997</v>
      </c>
      <c r="Y4471" s="138">
        <v>67937</v>
      </c>
      <c r="Z4471" s="179">
        <v>72.5</v>
      </c>
      <c r="AA4471" s="139">
        <v>2086</v>
      </c>
      <c r="AB4471" s="131"/>
      <c r="AC4471" s="38"/>
      <c r="AD4471" s="140">
        <v>405595.03</v>
      </c>
      <c r="AE4471" s="141">
        <v>400000.61625000002</v>
      </c>
      <c r="AF4471" s="141">
        <v>394406.20250000001</v>
      </c>
      <c r="AG4471" s="141">
        <v>388811.78875000001</v>
      </c>
      <c r="AH4471" s="141">
        <v>383217.375</v>
      </c>
      <c r="AI4471" s="141">
        <v>377622.96124999999</v>
      </c>
      <c r="AJ4471" s="141">
        <v>372028.54749999999</v>
      </c>
      <c r="AK4471" s="141">
        <v>366434.13374999998</v>
      </c>
      <c r="AL4471" s="141">
        <v>360839.72</v>
      </c>
      <c r="AM4471" s="141">
        <v>355245.30624999997</v>
      </c>
      <c r="AN4471" s="141">
        <v>349650.89249999996</v>
      </c>
      <c r="AO4471" s="141">
        <v>344056.47874999995</v>
      </c>
      <c r="AP4471" s="141">
        <v>338462.06499999994</v>
      </c>
      <c r="AQ4471" s="141">
        <v>332867.65124999994</v>
      </c>
      <c r="AR4471" s="141">
        <v>327273.23749999993</v>
      </c>
      <c r="AS4471" s="141">
        <v>321678.82374999992</v>
      </c>
      <c r="AT4471" s="141">
        <v>316084.40999999992</v>
      </c>
      <c r="AU4471" s="141">
        <v>310489.99624999991</v>
      </c>
      <c r="AV4471" s="141">
        <v>304895.5824999999</v>
      </c>
      <c r="AW4471" s="141">
        <v>299301.1687499999</v>
      </c>
      <c r="AX4471" s="141">
        <v>293706.75499999989</v>
      </c>
      <c r="AY4471" s="141">
        <v>288112.34124999988</v>
      </c>
      <c r="AZ4471" s="141">
        <v>282517.92749999987</v>
      </c>
      <c r="BA4471" s="141">
        <v>276923.51374999987</v>
      </c>
      <c r="BB4471" s="141">
        <v>271329.09999999986</v>
      </c>
      <c r="BC4471" s="141">
        <v>265734.68624999985</v>
      </c>
      <c r="BD4471" s="141">
        <v>260140.27249999985</v>
      </c>
      <c r="BE4471" s="141">
        <v>254545.85874999984</v>
      </c>
      <c r="BF4471" s="141">
        <v>248951.44499999983</v>
      </c>
      <c r="BG4471" s="141">
        <v>243357.03124999983</v>
      </c>
      <c r="BH4471" s="141">
        <v>237762.61749999982</v>
      </c>
      <c r="BI4471" s="141">
        <v>232168.20374999981</v>
      </c>
      <c r="BJ4471" s="141">
        <v>226573.7899999998</v>
      </c>
      <c r="BK4471" s="141">
        <v>220979.3762499998</v>
      </c>
      <c r="BL4471" s="141">
        <v>215384.96249999979</v>
      </c>
      <c r="BM4471" s="141">
        <v>209790.54874999978</v>
      </c>
      <c r="BN4471" s="141">
        <v>204196.13499999978</v>
      </c>
      <c r="BO4471" s="141">
        <v>198601.72124999977</v>
      </c>
      <c r="BP4471" s="141">
        <v>193007.30749999976</v>
      </c>
    </row>
    <row r="4472" spans="4:68">
      <c r="D4472" s="174" t="s">
        <v>13553</v>
      </c>
      <c r="E4472" s="175">
        <v>464084.41</v>
      </c>
      <c r="F4472" s="174"/>
      <c r="G4472" s="174" t="s">
        <v>1628</v>
      </c>
      <c r="H4472" s="174" t="s">
        <v>191</v>
      </c>
      <c r="I4472" s="174" t="s">
        <v>13554</v>
      </c>
      <c r="J4472" s="174" t="s">
        <v>13555</v>
      </c>
      <c r="K4472" s="174"/>
      <c r="L4472" s="174" t="s">
        <v>191</v>
      </c>
      <c r="M4472" s="174" t="s">
        <v>12775</v>
      </c>
      <c r="N4472" s="176">
        <v>960</v>
      </c>
      <c r="O4472" s="174" t="s">
        <v>3407</v>
      </c>
      <c r="P4472" s="177">
        <v>38717</v>
      </c>
      <c r="Q4472" s="176">
        <v>90</v>
      </c>
      <c r="R4472" s="175">
        <v>43507.87</v>
      </c>
      <c r="S4472" s="175">
        <v>420576.54</v>
      </c>
      <c r="T4472" s="178">
        <v>0</v>
      </c>
      <c r="U4472" s="96">
        <v>6</v>
      </c>
      <c r="V4472" s="38" t="s">
        <v>116</v>
      </c>
      <c r="W4472" s="38"/>
      <c r="X4472" s="137">
        <v>5801.0551249999999</v>
      </c>
      <c r="Y4472" s="138">
        <v>67937</v>
      </c>
      <c r="Z4472" s="179">
        <v>72.5</v>
      </c>
      <c r="AA4472" s="139">
        <v>2086</v>
      </c>
      <c r="AB4472" s="131"/>
      <c r="AC4472" s="38"/>
      <c r="AD4472" s="140">
        <v>420576.54</v>
      </c>
      <c r="AE4472" s="141">
        <v>414775.48487499997</v>
      </c>
      <c r="AF4472" s="141">
        <v>408974.42974999995</v>
      </c>
      <c r="AG4472" s="141">
        <v>403173.37462499994</v>
      </c>
      <c r="AH4472" s="141">
        <v>397372.31949999993</v>
      </c>
      <c r="AI4472" s="141">
        <v>391571.26437499991</v>
      </c>
      <c r="AJ4472" s="141">
        <v>385770.2092499999</v>
      </c>
      <c r="AK4472" s="141">
        <v>379969.15412499988</v>
      </c>
      <c r="AL4472" s="141">
        <v>374168.09899999987</v>
      </c>
      <c r="AM4472" s="141">
        <v>368367.04387499986</v>
      </c>
      <c r="AN4472" s="141">
        <v>362565.98874999984</v>
      </c>
      <c r="AO4472" s="141">
        <v>356764.93362499983</v>
      </c>
      <c r="AP4472" s="141">
        <v>350963.87849999982</v>
      </c>
      <c r="AQ4472" s="141">
        <v>345162.8233749998</v>
      </c>
      <c r="AR4472" s="141">
        <v>339361.76824999979</v>
      </c>
      <c r="AS4472" s="141">
        <v>333560.71312499978</v>
      </c>
      <c r="AT4472" s="141">
        <v>327759.65799999976</v>
      </c>
      <c r="AU4472" s="141">
        <v>321958.60287499975</v>
      </c>
      <c r="AV4472" s="141">
        <v>316157.54774999974</v>
      </c>
      <c r="AW4472" s="141">
        <v>310356.49262499972</v>
      </c>
      <c r="AX4472" s="141">
        <v>304555.43749999971</v>
      </c>
      <c r="AY4472" s="141">
        <v>298754.3823749997</v>
      </c>
      <c r="AZ4472" s="141">
        <v>292953.32724999968</v>
      </c>
      <c r="BA4472" s="141">
        <v>287152.27212499967</v>
      </c>
      <c r="BB4472" s="141">
        <v>281351.21699999965</v>
      </c>
      <c r="BC4472" s="141">
        <v>275550.16187499964</v>
      </c>
      <c r="BD4472" s="141">
        <v>269749.10674999963</v>
      </c>
      <c r="BE4472" s="141">
        <v>263948.05162499961</v>
      </c>
      <c r="BF4472" s="141">
        <v>258146.9964999996</v>
      </c>
      <c r="BG4472" s="141">
        <v>252345.94137499959</v>
      </c>
      <c r="BH4472" s="141">
        <v>246544.88624999957</v>
      </c>
      <c r="BI4472" s="141">
        <v>240743.83112499956</v>
      </c>
      <c r="BJ4472" s="141">
        <v>234942.77599999955</v>
      </c>
      <c r="BK4472" s="141">
        <v>229141.72087499953</v>
      </c>
      <c r="BL4472" s="141">
        <v>223340.66574999952</v>
      </c>
      <c r="BM4472" s="141">
        <v>217539.61062499951</v>
      </c>
      <c r="BN4472" s="141">
        <v>211738.55549999949</v>
      </c>
      <c r="BO4472" s="141">
        <v>205937.50037499948</v>
      </c>
      <c r="BP4472" s="141">
        <v>200136.44524999947</v>
      </c>
    </row>
    <row r="4473" spans="4:68">
      <c r="D4473" s="174" t="s">
        <v>13556</v>
      </c>
      <c r="E4473" s="175">
        <v>971093.9</v>
      </c>
      <c r="F4473" s="174" t="s">
        <v>3540</v>
      </c>
      <c r="G4473" s="174" t="s">
        <v>1182</v>
      </c>
      <c r="H4473" s="174" t="s">
        <v>179</v>
      </c>
      <c r="I4473" s="174" t="s">
        <v>1184</v>
      </c>
      <c r="J4473" s="174" t="s">
        <v>1185</v>
      </c>
      <c r="K4473" s="174"/>
      <c r="L4473" s="174" t="s">
        <v>13148</v>
      </c>
      <c r="M4473" s="174" t="s">
        <v>146</v>
      </c>
      <c r="N4473" s="176">
        <v>600</v>
      </c>
      <c r="O4473" s="174" t="s">
        <v>3407</v>
      </c>
      <c r="P4473" s="177">
        <v>39448</v>
      </c>
      <c r="Q4473" s="176">
        <v>66</v>
      </c>
      <c r="R4473" s="175">
        <v>105201.8</v>
      </c>
      <c r="S4473" s="175">
        <v>865892.1</v>
      </c>
      <c r="T4473" s="178">
        <v>0</v>
      </c>
      <c r="U4473" s="96">
        <v>10</v>
      </c>
      <c r="V4473" s="38" t="s">
        <v>120</v>
      </c>
      <c r="W4473" s="38"/>
      <c r="X4473" s="137">
        <v>19421.878000000001</v>
      </c>
      <c r="Y4473" s="138">
        <v>57711</v>
      </c>
      <c r="Z4473" s="179">
        <v>44.5</v>
      </c>
      <c r="AA4473" s="139">
        <v>2058</v>
      </c>
      <c r="AB4473" s="131"/>
      <c r="AC4473" s="38"/>
      <c r="AD4473" s="140">
        <v>865892.1</v>
      </c>
      <c r="AE4473" s="141">
        <v>846470.22199999995</v>
      </c>
      <c r="AF4473" s="141">
        <v>827048.34399999992</v>
      </c>
      <c r="AG4473" s="141">
        <v>807626.4659999999</v>
      </c>
      <c r="AH4473" s="141">
        <v>788204.58799999987</v>
      </c>
      <c r="AI4473" s="141">
        <v>768782.70999999985</v>
      </c>
      <c r="AJ4473" s="141">
        <v>749360.83199999982</v>
      </c>
      <c r="AK4473" s="141">
        <v>729938.95399999979</v>
      </c>
      <c r="AL4473" s="141">
        <v>710517.07599999977</v>
      </c>
      <c r="AM4473" s="141">
        <v>691095.19799999974</v>
      </c>
      <c r="AN4473" s="141">
        <v>671673.31999999972</v>
      </c>
      <c r="AO4473" s="141">
        <v>652251.44199999969</v>
      </c>
      <c r="AP4473" s="141">
        <v>632829.56399999966</v>
      </c>
      <c r="AQ4473" s="141">
        <v>613407.68599999964</v>
      </c>
      <c r="AR4473" s="141">
        <v>593985.80799999961</v>
      </c>
      <c r="AS4473" s="141">
        <v>574563.92999999959</v>
      </c>
      <c r="AT4473" s="141">
        <v>555142.05199999956</v>
      </c>
      <c r="AU4473" s="141">
        <v>535720.17399999953</v>
      </c>
      <c r="AV4473" s="141">
        <v>516298.29599999951</v>
      </c>
      <c r="AW4473" s="141">
        <v>496876.41799999948</v>
      </c>
      <c r="AX4473" s="141">
        <v>477454.53999999946</v>
      </c>
      <c r="AY4473" s="141">
        <v>458032.66199999943</v>
      </c>
      <c r="AZ4473" s="141">
        <v>438610.7839999994</v>
      </c>
      <c r="BA4473" s="141">
        <v>419188.90599999938</v>
      </c>
      <c r="BB4473" s="141">
        <v>399767.02799999935</v>
      </c>
      <c r="BC4473" s="141">
        <v>380345.14999999932</v>
      </c>
      <c r="BD4473" s="141">
        <v>360923.2719999993</v>
      </c>
      <c r="BE4473" s="141">
        <v>341501.39399999927</v>
      </c>
      <c r="BF4473" s="141">
        <v>322079.51599999925</v>
      </c>
      <c r="BG4473" s="141">
        <v>302657.63799999922</v>
      </c>
      <c r="BH4473" s="141">
        <v>283235.75999999919</v>
      </c>
      <c r="BI4473" s="141">
        <v>263813.88199999917</v>
      </c>
      <c r="BJ4473" s="141">
        <v>244392.00399999917</v>
      </c>
      <c r="BK4473" s="141">
        <v>224970.12599999917</v>
      </c>
      <c r="BL4473" s="141">
        <v>205548.24799999918</v>
      </c>
      <c r="BM4473" s="141">
        <v>186126.36999999918</v>
      </c>
      <c r="BN4473" s="141">
        <v>166704.49199999918</v>
      </c>
      <c r="BO4473" s="141">
        <v>147282.61399999919</v>
      </c>
      <c r="BP4473" s="141">
        <v>127860.73599999919</v>
      </c>
    </row>
    <row r="4474" spans="4:68">
      <c r="D4474" s="174" t="s">
        <v>13557</v>
      </c>
      <c r="E4474" s="175">
        <v>1041440.08</v>
      </c>
      <c r="F4474" s="174" t="s">
        <v>3540</v>
      </c>
      <c r="G4474" s="174" t="s">
        <v>1182</v>
      </c>
      <c r="H4474" s="174" t="s">
        <v>179</v>
      </c>
      <c r="I4474" s="174" t="s">
        <v>13558</v>
      </c>
      <c r="J4474" s="174" t="s">
        <v>13559</v>
      </c>
      <c r="K4474" s="174"/>
      <c r="L4474" s="174" t="s">
        <v>13148</v>
      </c>
      <c r="M4474" s="174" t="s">
        <v>146</v>
      </c>
      <c r="N4474" s="176">
        <v>600</v>
      </c>
      <c r="O4474" s="174" t="s">
        <v>3407</v>
      </c>
      <c r="P4474" s="177">
        <v>39448</v>
      </c>
      <c r="Q4474" s="176">
        <v>66</v>
      </c>
      <c r="R4474" s="175">
        <v>112822.66</v>
      </c>
      <c r="S4474" s="175">
        <v>928617.42</v>
      </c>
      <c r="T4474" s="178">
        <v>0</v>
      </c>
      <c r="U4474" s="96">
        <v>10</v>
      </c>
      <c r="V4474" s="38" t="s">
        <v>120</v>
      </c>
      <c r="W4474" s="38"/>
      <c r="X4474" s="137">
        <v>20828.801599999999</v>
      </c>
      <c r="Y4474" s="138">
        <v>57711</v>
      </c>
      <c r="Z4474" s="179">
        <v>44.5</v>
      </c>
      <c r="AA4474" s="139">
        <v>2058</v>
      </c>
      <c r="AB4474" s="131"/>
      <c r="AC4474" s="38"/>
      <c r="AD4474" s="140">
        <v>928617.42</v>
      </c>
      <c r="AE4474" s="141">
        <v>907788.61840000004</v>
      </c>
      <c r="AF4474" s="141">
        <v>886959.81680000003</v>
      </c>
      <c r="AG4474" s="141">
        <v>866131.01520000002</v>
      </c>
      <c r="AH4474" s="141">
        <v>845302.21360000002</v>
      </c>
      <c r="AI4474" s="141">
        <v>824473.41200000001</v>
      </c>
      <c r="AJ4474" s="141">
        <v>803644.61040000001</v>
      </c>
      <c r="AK4474" s="141">
        <v>782815.8088</v>
      </c>
      <c r="AL4474" s="141">
        <v>761987.00719999999</v>
      </c>
      <c r="AM4474" s="141">
        <v>741158.20559999999</v>
      </c>
      <c r="AN4474" s="141">
        <v>720329.40399999998</v>
      </c>
      <c r="AO4474" s="141">
        <v>699500.60239999997</v>
      </c>
      <c r="AP4474" s="141">
        <v>678671.80079999997</v>
      </c>
      <c r="AQ4474" s="141">
        <v>657842.99919999996</v>
      </c>
      <c r="AR4474" s="141">
        <v>637014.19759999996</v>
      </c>
      <c r="AS4474" s="141">
        <v>616185.39599999995</v>
      </c>
      <c r="AT4474" s="141">
        <v>595356.59439999994</v>
      </c>
      <c r="AU4474" s="141">
        <v>574527.79279999994</v>
      </c>
      <c r="AV4474" s="141">
        <v>553698.99119999993</v>
      </c>
      <c r="AW4474" s="141">
        <v>532870.18959999993</v>
      </c>
      <c r="AX4474" s="141">
        <v>512041.38799999992</v>
      </c>
      <c r="AY4474" s="141">
        <v>491212.58639999991</v>
      </c>
      <c r="AZ4474" s="141">
        <v>470383.78479999991</v>
      </c>
      <c r="BA4474" s="141">
        <v>449554.9831999999</v>
      </c>
      <c r="BB4474" s="141">
        <v>428726.18159999989</v>
      </c>
      <c r="BC4474" s="141">
        <v>407897.37999999989</v>
      </c>
      <c r="BD4474" s="141">
        <v>387068.57839999988</v>
      </c>
      <c r="BE4474" s="141">
        <v>366239.77679999988</v>
      </c>
      <c r="BF4474" s="141">
        <v>345410.97519999987</v>
      </c>
      <c r="BG4474" s="141">
        <v>324582.17359999986</v>
      </c>
      <c r="BH4474" s="141">
        <v>303753.37199999986</v>
      </c>
      <c r="BI4474" s="141">
        <v>282924.57039999985</v>
      </c>
      <c r="BJ4474" s="141">
        <v>262095.76879999985</v>
      </c>
      <c r="BK4474" s="141">
        <v>241266.96719999984</v>
      </c>
      <c r="BL4474" s="141">
        <v>220438.16559999983</v>
      </c>
      <c r="BM4474" s="141">
        <v>199609.36399999983</v>
      </c>
      <c r="BN4474" s="141">
        <v>178780.56239999982</v>
      </c>
      <c r="BO4474" s="141">
        <v>157951.76079999981</v>
      </c>
      <c r="BP4474" s="141">
        <v>137122.95919999981</v>
      </c>
    </row>
    <row r="4475" spans="4:68">
      <c r="D4475" s="174" t="s">
        <v>13560</v>
      </c>
      <c r="E4475" s="175">
        <v>369335.76</v>
      </c>
      <c r="F4475" s="174"/>
      <c r="G4475" s="174" t="s">
        <v>856</v>
      </c>
      <c r="H4475" s="174" t="s">
        <v>3411</v>
      </c>
      <c r="I4475" s="174" t="s">
        <v>13561</v>
      </c>
      <c r="J4475" s="174" t="s">
        <v>13562</v>
      </c>
      <c r="K4475" s="174"/>
      <c r="L4475" s="174" t="s">
        <v>13114</v>
      </c>
      <c r="M4475" s="174" t="s">
        <v>13563</v>
      </c>
      <c r="N4475" s="176">
        <v>120</v>
      </c>
      <c r="O4475" s="174" t="s">
        <v>3407</v>
      </c>
      <c r="P4475" s="177">
        <v>37772</v>
      </c>
      <c r="Q4475" s="176">
        <v>121</v>
      </c>
      <c r="R4475" s="175">
        <v>369335.76</v>
      </c>
      <c r="S4475" s="176">
        <v>0</v>
      </c>
      <c r="T4475" s="178">
        <v>0</v>
      </c>
      <c r="U4475" s="96">
        <v>1</v>
      </c>
      <c r="V4475" s="38" t="s">
        <v>111</v>
      </c>
      <c r="W4475" s="38"/>
      <c r="X4475" s="137">
        <v>0</v>
      </c>
      <c r="Y4475" s="138">
        <v>41425</v>
      </c>
      <c r="Z4475" s="179">
        <v>0</v>
      </c>
      <c r="AA4475" s="139">
        <v>2013</v>
      </c>
      <c r="AB4475" s="131"/>
      <c r="AC4475" s="38"/>
      <c r="AD4475" s="140">
        <v>0</v>
      </c>
      <c r="AE4475" s="141">
        <v>0</v>
      </c>
      <c r="AF4475" s="141">
        <v>0</v>
      </c>
      <c r="AG4475" s="141">
        <v>0</v>
      </c>
      <c r="AH4475" s="141">
        <v>0</v>
      </c>
      <c r="AI4475" s="141">
        <v>0</v>
      </c>
      <c r="AJ4475" s="141">
        <v>0</v>
      </c>
      <c r="AK4475" s="141">
        <v>0</v>
      </c>
      <c r="AL4475" s="141">
        <v>0</v>
      </c>
      <c r="AM4475" s="141">
        <v>0</v>
      </c>
      <c r="AN4475" s="141">
        <v>0</v>
      </c>
      <c r="AO4475" s="141">
        <v>0</v>
      </c>
      <c r="AP4475" s="141">
        <v>0</v>
      </c>
      <c r="AQ4475" s="141">
        <v>0</v>
      </c>
      <c r="AR4475" s="141">
        <v>0</v>
      </c>
      <c r="AS4475" s="141">
        <v>0</v>
      </c>
      <c r="AT4475" s="141">
        <v>0</v>
      </c>
      <c r="AU4475" s="141">
        <v>0</v>
      </c>
      <c r="AV4475" s="141">
        <v>0</v>
      </c>
      <c r="AW4475" s="141">
        <v>0</v>
      </c>
      <c r="AX4475" s="141">
        <v>0</v>
      </c>
      <c r="AY4475" s="141">
        <v>0</v>
      </c>
      <c r="AZ4475" s="141">
        <v>0</v>
      </c>
      <c r="BA4475" s="141">
        <v>0</v>
      </c>
      <c r="BB4475" s="141">
        <v>0</v>
      </c>
      <c r="BC4475" s="141">
        <v>0</v>
      </c>
      <c r="BD4475" s="141">
        <v>0</v>
      </c>
      <c r="BE4475" s="141">
        <v>0</v>
      </c>
      <c r="BF4475" s="141">
        <v>0</v>
      </c>
      <c r="BG4475" s="141">
        <v>0</v>
      </c>
      <c r="BH4475" s="141">
        <v>0</v>
      </c>
      <c r="BI4475" s="141">
        <v>0</v>
      </c>
      <c r="BJ4475" s="141">
        <v>0</v>
      </c>
      <c r="BK4475" s="141">
        <v>0</v>
      </c>
      <c r="BL4475" s="141">
        <v>0</v>
      </c>
      <c r="BM4475" s="141">
        <v>0</v>
      </c>
      <c r="BN4475" s="141">
        <v>0</v>
      </c>
      <c r="BO4475" s="141">
        <v>0</v>
      </c>
      <c r="BP4475" s="141">
        <v>0</v>
      </c>
    </row>
    <row r="4476" spans="4:68">
      <c r="D4476" s="174" t="s">
        <v>13564</v>
      </c>
      <c r="E4476" s="175">
        <v>734246.84</v>
      </c>
      <c r="F4476" s="174"/>
      <c r="G4476" s="174" t="s">
        <v>1287</v>
      </c>
      <c r="H4476" s="174" t="s">
        <v>169</v>
      </c>
      <c r="I4476" s="174" t="s">
        <v>13565</v>
      </c>
      <c r="J4476" s="174" t="s">
        <v>13566</v>
      </c>
      <c r="K4476" s="174"/>
      <c r="L4476" s="174" t="s">
        <v>169</v>
      </c>
      <c r="M4476" s="174" t="s">
        <v>10956</v>
      </c>
      <c r="N4476" s="176">
        <v>960</v>
      </c>
      <c r="O4476" s="174" t="s">
        <v>3407</v>
      </c>
      <c r="P4476" s="177">
        <v>39630</v>
      </c>
      <c r="Q4476" s="176">
        <v>60</v>
      </c>
      <c r="R4476" s="175">
        <v>45125.56</v>
      </c>
      <c r="S4476" s="175">
        <v>689121.28000000003</v>
      </c>
      <c r="T4476" s="178">
        <v>0</v>
      </c>
      <c r="U4476" s="96">
        <v>19</v>
      </c>
      <c r="V4476" s="38" t="s">
        <v>129</v>
      </c>
      <c r="W4476" s="38"/>
      <c r="X4476" s="137">
        <v>9178.085500000001</v>
      </c>
      <c r="Y4476" s="138">
        <v>68850</v>
      </c>
      <c r="Z4476" s="179">
        <v>75</v>
      </c>
      <c r="AA4476" s="139">
        <v>2088</v>
      </c>
      <c r="AB4476" s="131"/>
      <c r="AC4476" s="38"/>
      <c r="AD4476" s="140">
        <v>689121.28000000003</v>
      </c>
      <c r="AE4476" s="141">
        <v>679943.19449999998</v>
      </c>
      <c r="AF4476" s="141">
        <v>670765.10899999994</v>
      </c>
      <c r="AG4476" s="141">
        <v>661587.02349999989</v>
      </c>
      <c r="AH4476" s="141">
        <v>652408.93799999985</v>
      </c>
      <c r="AI4476" s="141">
        <v>643230.8524999998</v>
      </c>
      <c r="AJ4476" s="141">
        <v>634052.76699999976</v>
      </c>
      <c r="AK4476" s="141">
        <v>624874.68149999972</v>
      </c>
      <c r="AL4476" s="141">
        <v>615696.59599999967</v>
      </c>
      <c r="AM4476" s="141">
        <v>606518.51049999963</v>
      </c>
      <c r="AN4476" s="141">
        <v>597340.42499999958</v>
      </c>
      <c r="AO4476" s="141">
        <v>588162.33949999954</v>
      </c>
      <c r="AP4476" s="141">
        <v>578984.25399999949</v>
      </c>
      <c r="AQ4476" s="141">
        <v>569806.16849999945</v>
      </c>
      <c r="AR4476" s="141">
        <v>560628.0829999994</v>
      </c>
      <c r="AS4476" s="141">
        <v>551449.99749999936</v>
      </c>
      <c r="AT4476" s="141">
        <v>542271.91199999931</v>
      </c>
      <c r="AU4476" s="141">
        <v>533093.82649999927</v>
      </c>
      <c r="AV4476" s="141">
        <v>523915.74099999928</v>
      </c>
      <c r="AW4476" s="141">
        <v>514737.65549999929</v>
      </c>
      <c r="AX4476" s="141">
        <v>505559.56999999931</v>
      </c>
      <c r="AY4476" s="141">
        <v>496381.48449999932</v>
      </c>
      <c r="AZ4476" s="141">
        <v>487203.39899999934</v>
      </c>
      <c r="BA4476" s="141">
        <v>478025.31349999935</v>
      </c>
      <c r="BB4476" s="141">
        <v>468847.22799999936</v>
      </c>
      <c r="BC4476" s="141">
        <v>459669.14249999938</v>
      </c>
      <c r="BD4476" s="141">
        <v>450491.05699999939</v>
      </c>
      <c r="BE4476" s="141">
        <v>441312.9714999994</v>
      </c>
      <c r="BF4476" s="141">
        <v>432134.88599999942</v>
      </c>
      <c r="BG4476" s="141">
        <v>422956.80049999943</v>
      </c>
      <c r="BH4476" s="141">
        <v>413778.71499999944</v>
      </c>
      <c r="BI4476" s="141">
        <v>404600.62949999946</v>
      </c>
      <c r="BJ4476" s="141">
        <v>395422.54399999947</v>
      </c>
      <c r="BK4476" s="141">
        <v>386244.45849999948</v>
      </c>
      <c r="BL4476" s="141">
        <v>377066.3729999995</v>
      </c>
      <c r="BM4476" s="141">
        <v>367888.28749999951</v>
      </c>
      <c r="BN4476" s="141">
        <v>358710.20199999952</v>
      </c>
      <c r="BO4476" s="141">
        <v>349532.11649999954</v>
      </c>
      <c r="BP4476" s="141">
        <v>340354.03099999955</v>
      </c>
    </row>
    <row r="4477" spans="4:68">
      <c r="D4477" s="174" t="s">
        <v>13567</v>
      </c>
      <c r="E4477" s="175">
        <v>-152.30000000000001</v>
      </c>
      <c r="F4477" s="174"/>
      <c r="G4477" s="174" t="s">
        <v>12182</v>
      </c>
      <c r="H4477" s="174" t="s">
        <v>191</v>
      </c>
      <c r="I4477" s="174" t="s">
        <v>13568</v>
      </c>
      <c r="J4477" s="174" t="s">
        <v>12788</v>
      </c>
      <c r="K4477" s="174"/>
      <c r="L4477" s="174" t="s">
        <v>4395</v>
      </c>
      <c r="M4477" s="174" t="s">
        <v>12789</v>
      </c>
      <c r="N4477" s="176">
        <v>960</v>
      </c>
      <c r="O4477" s="174" t="s">
        <v>3407</v>
      </c>
      <c r="P4477" s="177">
        <v>35247</v>
      </c>
      <c r="Q4477" s="176">
        <v>204</v>
      </c>
      <c r="R4477" s="175">
        <v>-32.14</v>
      </c>
      <c r="S4477" s="175">
        <v>-120.16</v>
      </c>
      <c r="T4477" s="178">
        <v>0</v>
      </c>
      <c r="U4477" s="96">
        <v>6</v>
      </c>
      <c r="V4477" s="38" t="s">
        <v>116</v>
      </c>
      <c r="W4477" s="38"/>
      <c r="X4477" s="137">
        <v>-1.9037500000000001</v>
      </c>
      <c r="Y4477" s="138">
        <v>64467</v>
      </c>
      <c r="Z4477" s="179">
        <v>63</v>
      </c>
      <c r="AA4477" s="139">
        <v>2076</v>
      </c>
      <c r="AB4477" s="131"/>
      <c r="AC4477" s="38"/>
      <c r="AD4477" s="140">
        <v>-120.16</v>
      </c>
      <c r="AE4477" s="141">
        <v>-118.25624999999999</v>
      </c>
      <c r="AF4477" s="141">
        <v>-116.35249999999999</v>
      </c>
      <c r="AG4477" s="141">
        <v>-114.44874999999999</v>
      </c>
      <c r="AH4477" s="141">
        <v>-112.54499999999999</v>
      </c>
      <c r="AI4477" s="141">
        <v>-110.64124999999999</v>
      </c>
      <c r="AJ4477" s="141">
        <v>-108.73749999999998</v>
      </c>
      <c r="AK4477" s="141">
        <v>-106.83374999999998</v>
      </c>
      <c r="AL4477" s="141">
        <v>-104.92999999999998</v>
      </c>
      <c r="AM4477" s="141">
        <v>-103.02624999999998</v>
      </c>
      <c r="AN4477" s="141">
        <v>-101.12249999999997</v>
      </c>
      <c r="AO4477" s="141">
        <v>-99.218749999999972</v>
      </c>
      <c r="AP4477" s="141">
        <v>-97.314999999999969</v>
      </c>
      <c r="AQ4477" s="141">
        <v>-95.411249999999967</v>
      </c>
      <c r="AR4477" s="141">
        <v>-93.507499999999965</v>
      </c>
      <c r="AS4477" s="141">
        <v>-91.603749999999962</v>
      </c>
      <c r="AT4477" s="141">
        <v>-89.69999999999996</v>
      </c>
      <c r="AU4477" s="141">
        <v>-87.796249999999958</v>
      </c>
      <c r="AV4477" s="141">
        <v>-85.892499999999956</v>
      </c>
      <c r="AW4477" s="141">
        <v>-83.988749999999953</v>
      </c>
      <c r="AX4477" s="141">
        <v>-82.084999999999951</v>
      </c>
      <c r="AY4477" s="141">
        <v>-80.181249999999949</v>
      </c>
      <c r="AZ4477" s="141">
        <v>-78.277499999999947</v>
      </c>
      <c r="BA4477" s="141">
        <v>-76.373749999999944</v>
      </c>
      <c r="BB4477" s="141">
        <v>-74.469999999999942</v>
      </c>
      <c r="BC4477" s="141">
        <v>-72.56624999999994</v>
      </c>
      <c r="BD4477" s="141">
        <v>-70.662499999999937</v>
      </c>
      <c r="BE4477" s="141">
        <v>-68.758749999999935</v>
      </c>
      <c r="BF4477" s="141">
        <v>-66.854999999999933</v>
      </c>
      <c r="BG4477" s="141">
        <v>-64.951249999999931</v>
      </c>
      <c r="BH4477" s="141">
        <v>-63.047499999999928</v>
      </c>
      <c r="BI4477" s="141">
        <v>-61.143749999999926</v>
      </c>
      <c r="BJ4477" s="141">
        <v>-59.239999999999924</v>
      </c>
      <c r="BK4477" s="141">
        <v>-57.336249999999922</v>
      </c>
      <c r="BL4477" s="141">
        <v>-55.432499999999919</v>
      </c>
      <c r="BM4477" s="141">
        <v>-53.528749999999917</v>
      </c>
      <c r="BN4477" s="141">
        <v>-51.624999999999915</v>
      </c>
      <c r="BO4477" s="141">
        <v>-49.721249999999912</v>
      </c>
      <c r="BP4477" s="141">
        <v>-47.81749999999991</v>
      </c>
    </row>
    <row r="4478" spans="4:68">
      <c r="D4478" s="174" t="s">
        <v>13569</v>
      </c>
      <c r="E4478" s="175">
        <v>4884597.09</v>
      </c>
      <c r="F4478" s="174" t="s">
        <v>3540</v>
      </c>
      <c r="G4478" s="174" t="s">
        <v>1190</v>
      </c>
      <c r="H4478" s="174" t="s">
        <v>174</v>
      </c>
      <c r="I4478" s="174" t="s">
        <v>1192</v>
      </c>
      <c r="J4478" s="174" t="s">
        <v>2911</v>
      </c>
      <c r="K4478" s="174"/>
      <c r="L4478" s="174" t="s">
        <v>174</v>
      </c>
      <c r="M4478" s="174"/>
      <c r="N4478" s="176">
        <v>960</v>
      </c>
      <c r="O4478" s="174" t="s">
        <v>3407</v>
      </c>
      <c r="P4478" s="177">
        <v>40179</v>
      </c>
      <c r="Q4478" s="176">
        <v>42</v>
      </c>
      <c r="R4478" s="175">
        <v>208612.97</v>
      </c>
      <c r="S4478" s="175">
        <v>4675984.12</v>
      </c>
      <c r="T4478" s="178">
        <v>0</v>
      </c>
      <c r="U4478" s="96">
        <v>6</v>
      </c>
      <c r="V4478" s="38" t="s">
        <v>116</v>
      </c>
      <c r="W4478" s="38"/>
      <c r="X4478" s="137">
        <v>61057.463624999997</v>
      </c>
      <c r="Y4478" s="138">
        <v>69399</v>
      </c>
      <c r="Z4478" s="179">
        <v>76.5</v>
      </c>
      <c r="AA4478" s="139">
        <v>2090</v>
      </c>
      <c r="AB4478" s="131"/>
      <c r="AC4478" s="38"/>
      <c r="AD4478" s="140">
        <v>4675984.12</v>
      </c>
      <c r="AE4478" s="141">
        <v>4614926.6563750003</v>
      </c>
      <c r="AF4478" s="141">
        <v>4553869.1927500004</v>
      </c>
      <c r="AG4478" s="141">
        <v>4492811.7291250005</v>
      </c>
      <c r="AH4478" s="141">
        <v>4431754.2655000007</v>
      </c>
      <c r="AI4478" s="141">
        <v>4370696.8018750008</v>
      </c>
      <c r="AJ4478" s="141">
        <v>4309639.338250001</v>
      </c>
      <c r="AK4478" s="141">
        <v>4248581.8746250011</v>
      </c>
      <c r="AL4478" s="141">
        <v>4187524.4110000012</v>
      </c>
      <c r="AM4478" s="141">
        <v>4126466.9473750014</v>
      </c>
      <c r="AN4478" s="141">
        <v>4065409.4837500015</v>
      </c>
      <c r="AO4478" s="141">
        <v>4004352.0201250017</v>
      </c>
      <c r="AP4478" s="141">
        <v>3943294.5565000018</v>
      </c>
      <c r="AQ4478" s="141">
        <v>3882237.092875002</v>
      </c>
      <c r="AR4478" s="141">
        <v>3821179.6292500021</v>
      </c>
      <c r="AS4478" s="141">
        <v>3760122.1656250022</v>
      </c>
      <c r="AT4478" s="141">
        <v>3699064.7020000024</v>
      </c>
      <c r="AU4478" s="141">
        <v>3638007.2383750025</v>
      </c>
      <c r="AV4478" s="141">
        <v>3576949.7747500027</v>
      </c>
      <c r="AW4478" s="141">
        <v>3515892.3111250028</v>
      </c>
      <c r="AX4478" s="141">
        <v>3454834.8475000029</v>
      </c>
      <c r="AY4478" s="141">
        <v>3393777.3838750031</v>
      </c>
      <c r="AZ4478" s="141">
        <v>3332719.9202500032</v>
      </c>
      <c r="BA4478" s="141">
        <v>3271662.4566250034</v>
      </c>
      <c r="BB4478" s="141">
        <v>3210604.9930000035</v>
      </c>
      <c r="BC4478" s="141">
        <v>3149547.5293750037</v>
      </c>
      <c r="BD4478" s="141">
        <v>3088490.0657500038</v>
      </c>
      <c r="BE4478" s="141">
        <v>3027432.6021250039</v>
      </c>
      <c r="BF4478" s="141">
        <v>2966375.1385000041</v>
      </c>
      <c r="BG4478" s="141">
        <v>2905317.6748750042</v>
      </c>
      <c r="BH4478" s="141">
        <v>2844260.2112500044</v>
      </c>
      <c r="BI4478" s="141">
        <v>2783202.7476250045</v>
      </c>
      <c r="BJ4478" s="141">
        <v>2722145.2840000046</v>
      </c>
      <c r="BK4478" s="141">
        <v>2661087.8203750048</v>
      </c>
      <c r="BL4478" s="141">
        <v>2600030.3567500049</v>
      </c>
      <c r="BM4478" s="141">
        <v>2538972.8931250051</v>
      </c>
      <c r="BN4478" s="141">
        <v>2477915.4295000052</v>
      </c>
      <c r="BO4478" s="141">
        <v>2416857.9658750053</v>
      </c>
      <c r="BP4478" s="141">
        <v>2355800.5022500055</v>
      </c>
    </row>
    <row r="4479" spans="4:68">
      <c r="D4479" s="174" t="s">
        <v>13570</v>
      </c>
      <c r="E4479" s="175">
        <v>2017355.38</v>
      </c>
      <c r="F4479" s="174" t="s">
        <v>3540</v>
      </c>
      <c r="G4479" s="174" t="s">
        <v>1190</v>
      </c>
      <c r="H4479" s="174" t="s">
        <v>174</v>
      </c>
      <c r="I4479" s="174" t="s">
        <v>2912</v>
      </c>
      <c r="J4479" s="174" t="s">
        <v>2911</v>
      </c>
      <c r="K4479" s="174"/>
      <c r="L4479" s="174" t="s">
        <v>13571</v>
      </c>
      <c r="M4479" s="174"/>
      <c r="N4479" s="176">
        <v>960</v>
      </c>
      <c r="O4479" s="174" t="s">
        <v>3407</v>
      </c>
      <c r="P4479" s="177">
        <v>40179</v>
      </c>
      <c r="Q4479" s="176">
        <v>42</v>
      </c>
      <c r="R4479" s="175">
        <v>86157.88</v>
      </c>
      <c r="S4479" s="175">
        <v>1931197.5</v>
      </c>
      <c r="T4479" s="178">
        <v>0</v>
      </c>
      <c r="U4479" s="96">
        <v>6</v>
      </c>
      <c r="V4479" s="38" t="s">
        <v>116</v>
      </c>
      <c r="W4479" s="38"/>
      <c r="X4479" s="137">
        <v>25216.94225</v>
      </c>
      <c r="Y4479" s="138">
        <v>69399</v>
      </c>
      <c r="Z4479" s="179">
        <v>76.5</v>
      </c>
      <c r="AA4479" s="139">
        <v>2090</v>
      </c>
      <c r="AB4479" s="131"/>
      <c r="AC4479" s="38"/>
      <c r="AD4479" s="140">
        <v>1931197.5</v>
      </c>
      <c r="AE4479" s="141">
        <v>1905980.5577499999</v>
      </c>
      <c r="AF4479" s="141">
        <v>1880763.6154999998</v>
      </c>
      <c r="AG4479" s="141">
        <v>1855546.6732499998</v>
      </c>
      <c r="AH4479" s="141">
        <v>1830329.7309999997</v>
      </c>
      <c r="AI4479" s="141">
        <v>1805112.7887499996</v>
      </c>
      <c r="AJ4479" s="141">
        <v>1779895.8464999995</v>
      </c>
      <c r="AK4479" s="141">
        <v>1754678.9042499994</v>
      </c>
      <c r="AL4479" s="141">
        <v>1729461.9619999994</v>
      </c>
      <c r="AM4479" s="141">
        <v>1704245.0197499993</v>
      </c>
      <c r="AN4479" s="141">
        <v>1679028.0774999992</v>
      </c>
      <c r="AO4479" s="141">
        <v>1653811.1352499991</v>
      </c>
      <c r="AP4479" s="141">
        <v>1628594.192999999</v>
      </c>
      <c r="AQ4479" s="141">
        <v>1603377.250749999</v>
      </c>
      <c r="AR4479" s="141">
        <v>1578160.3084999989</v>
      </c>
      <c r="AS4479" s="141">
        <v>1552943.3662499988</v>
      </c>
      <c r="AT4479" s="141">
        <v>1527726.4239999987</v>
      </c>
      <c r="AU4479" s="141">
        <v>1502509.4817499986</v>
      </c>
      <c r="AV4479" s="141">
        <v>1477292.5394999986</v>
      </c>
      <c r="AW4479" s="141">
        <v>1452075.5972499985</v>
      </c>
      <c r="AX4479" s="141">
        <v>1426858.6549999984</v>
      </c>
      <c r="AY4479" s="141">
        <v>1401641.7127499983</v>
      </c>
      <c r="AZ4479" s="141">
        <v>1376424.7704999982</v>
      </c>
      <c r="BA4479" s="141">
        <v>1351207.8282499982</v>
      </c>
      <c r="BB4479" s="141">
        <v>1325990.8859999981</v>
      </c>
      <c r="BC4479" s="141">
        <v>1300773.943749998</v>
      </c>
      <c r="BD4479" s="141">
        <v>1275557.0014999979</v>
      </c>
      <c r="BE4479" s="141">
        <v>1250340.0592499978</v>
      </c>
      <c r="BF4479" s="141">
        <v>1225123.1169999978</v>
      </c>
      <c r="BG4479" s="141">
        <v>1199906.1747499977</v>
      </c>
      <c r="BH4479" s="141">
        <v>1174689.2324999976</v>
      </c>
      <c r="BI4479" s="141">
        <v>1149472.2902499975</v>
      </c>
      <c r="BJ4479" s="141">
        <v>1124255.3479999974</v>
      </c>
      <c r="BK4479" s="141">
        <v>1099038.4057499974</v>
      </c>
      <c r="BL4479" s="141">
        <v>1073821.4634999973</v>
      </c>
      <c r="BM4479" s="141">
        <v>1048604.5212499972</v>
      </c>
      <c r="BN4479" s="141">
        <v>1023387.5789999972</v>
      </c>
      <c r="BO4479" s="141">
        <v>998170.63674999727</v>
      </c>
      <c r="BP4479" s="141">
        <v>972953.69449999731</v>
      </c>
    </row>
    <row r="4480" spans="4:68">
      <c r="D4480" s="174" t="s">
        <v>13572</v>
      </c>
      <c r="E4480" s="175">
        <v>580991.25</v>
      </c>
      <c r="F4480" s="174" t="s">
        <v>3540</v>
      </c>
      <c r="G4480" s="174" t="s">
        <v>625</v>
      </c>
      <c r="H4480" s="174" t="s">
        <v>183</v>
      </c>
      <c r="I4480" s="174" t="s">
        <v>13573</v>
      </c>
      <c r="J4480" s="174" t="s">
        <v>13574</v>
      </c>
      <c r="K4480" s="174"/>
      <c r="L4480" s="174" t="s">
        <v>183</v>
      </c>
      <c r="M4480" s="174" t="s">
        <v>13575</v>
      </c>
      <c r="N4480" s="176">
        <v>60</v>
      </c>
      <c r="O4480" s="174" t="s">
        <v>3407</v>
      </c>
      <c r="P4480" s="177">
        <v>38899</v>
      </c>
      <c r="Q4480" s="176">
        <v>84</v>
      </c>
      <c r="R4480" s="175">
        <v>580991.25</v>
      </c>
      <c r="S4480" s="176">
        <v>0</v>
      </c>
      <c r="T4480" s="178">
        <v>0</v>
      </c>
      <c r="U4480" s="96">
        <v>13</v>
      </c>
      <c r="V4480" s="38" t="s">
        <v>123</v>
      </c>
      <c r="W4480" s="38"/>
      <c r="X4480" s="137">
        <v>0</v>
      </c>
      <c r="Y4480" s="138">
        <v>40725</v>
      </c>
      <c r="Z4480" s="179">
        <v>0</v>
      </c>
      <c r="AA4480" s="139">
        <v>2011</v>
      </c>
      <c r="AB4480" s="131"/>
      <c r="AC4480" s="38"/>
      <c r="AD4480" s="140">
        <v>0</v>
      </c>
      <c r="AE4480" s="141">
        <v>0</v>
      </c>
      <c r="AF4480" s="141">
        <v>0</v>
      </c>
      <c r="AG4480" s="141">
        <v>0</v>
      </c>
      <c r="AH4480" s="141">
        <v>0</v>
      </c>
      <c r="AI4480" s="141">
        <v>0</v>
      </c>
      <c r="AJ4480" s="141">
        <v>0</v>
      </c>
      <c r="AK4480" s="141">
        <v>0</v>
      </c>
      <c r="AL4480" s="141">
        <v>0</v>
      </c>
      <c r="AM4480" s="141">
        <v>0</v>
      </c>
      <c r="AN4480" s="141">
        <v>0</v>
      </c>
      <c r="AO4480" s="141">
        <v>0</v>
      </c>
      <c r="AP4480" s="141">
        <v>0</v>
      </c>
      <c r="AQ4480" s="141">
        <v>0</v>
      </c>
      <c r="AR4480" s="141">
        <v>0</v>
      </c>
      <c r="AS4480" s="141">
        <v>0</v>
      </c>
      <c r="AT4480" s="141">
        <v>0</v>
      </c>
      <c r="AU4480" s="141">
        <v>0</v>
      </c>
      <c r="AV4480" s="141">
        <v>0</v>
      </c>
      <c r="AW4480" s="141">
        <v>0</v>
      </c>
      <c r="AX4480" s="141">
        <v>0</v>
      </c>
      <c r="AY4480" s="141">
        <v>0</v>
      </c>
      <c r="AZ4480" s="141">
        <v>0</v>
      </c>
      <c r="BA4480" s="141">
        <v>0</v>
      </c>
      <c r="BB4480" s="141">
        <v>0</v>
      </c>
      <c r="BC4480" s="141">
        <v>0</v>
      </c>
      <c r="BD4480" s="141">
        <v>0</v>
      </c>
      <c r="BE4480" s="141">
        <v>0</v>
      </c>
      <c r="BF4480" s="141">
        <v>0</v>
      </c>
      <c r="BG4480" s="141">
        <v>0</v>
      </c>
      <c r="BH4480" s="141">
        <v>0</v>
      </c>
      <c r="BI4480" s="141">
        <v>0</v>
      </c>
      <c r="BJ4480" s="141">
        <v>0</v>
      </c>
      <c r="BK4480" s="141">
        <v>0</v>
      </c>
      <c r="BL4480" s="141">
        <v>0</v>
      </c>
      <c r="BM4480" s="141">
        <v>0</v>
      </c>
      <c r="BN4480" s="141">
        <v>0</v>
      </c>
      <c r="BO4480" s="141">
        <v>0</v>
      </c>
      <c r="BP4480" s="141">
        <v>0</v>
      </c>
    </row>
    <row r="4481" spans="4:68">
      <c r="D4481" s="174" t="s">
        <v>13576</v>
      </c>
      <c r="E4481" s="175">
        <v>571248.32999999996</v>
      </c>
      <c r="F4481" s="174" t="s">
        <v>3540</v>
      </c>
      <c r="G4481" s="174" t="s">
        <v>13577</v>
      </c>
      <c r="H4481" s="174" t="s">
        <v>179</v>
      </c>
      <c r="I4481" s="174" t="s">
        <v>13578</v>
      </c>
      <c r="J4481" s="174" t="s">
        <v>13579</v>
      </c>
      <c r="K4481" s="174"/>
      <c r="L4481" s="174" t="s">
        <v>7136</v>
      </c>
      <c r="M4481" s="174" t="s">
        <v>10956</v>
      </c>
      <c r="N4481" s="176">
        <v>600</v>
      </c>
      <c r="O4481" s="174" t="s">
        <v>3407</v>
      </c>
      <c r="P4481" s="177">
        <v>39995</v>
      </c>
      <c r="Q4481" s="176">
        <v>48</v>
      </c>
      <c r="R4481" s="175">
        <v>44747.76</v>
      </c>
      <c r="S4481" s="175">
        <v>526500.56999999995</v>
      </c>
      <c r="T4481" s="178">
        <v>0</v>
      </c>
      <c r="U4481" s="96">
        <v>13</v>
      </c>
      <c r="V4481" s="38" t="s">
        <v>123</v>
      </c>
      <c r="W4481" s="38"/>
      <c r="X4481" s="137">
        <v>11424.9666</v>
      </c>
      <c r="Y4481" s="138">
        <v>58257</v>
      </c>
      <c r="Z4481" s="179">
        <v>46</v>
      </c>
      <c r="AA4481" s="139">
        <v>2059</v>
      </c>
      <c r="AB4481" s="131"/>
      <c r="AC4481" s="38"/>
      <c r="AD4481" s="140">
        <v>526500.56999999995</v>
      </c>
      <c r="AE4481" s="141">
        <v>515075.60339999996</v>
      </c>
      <c r="AF4481" s="141">
        <v>503650.63679999998</v>
      </c>
      <c r="AG4481" s="141">
        <v>492225.67019999999</v>
      </c>
      <c r="AH4481" s="141">
        <v>480800.70360000001</v>
      </c>
      <c r="AI4481" s="141">
        <v>469375.73700000002</v>
      </c>
      <c r="AJ4481" s="141">
        <v>457950.77040000004</v>
      </c>
      <c r="AK4481" s="141">
        <v>446525.80380000005</v>
      </c>
      <c r="AL4481" s="141">
        <v>435100.83720000007</v>
      </c>
      <c r="AM4481" s="141">
        <v>423675.87060000008</v>
      </c>
      <c r="AN4481" s="141">
        <v>412250.9040000001</v>
      </c>
      <c r="AO4481" s="141">
        <v>400825.93740000011</v>
      </c>
      <c r="AP4481" s="141">
        <v>389400.97080000013</v>
      </c>
      <c r="AQ4481" s="141">
        <v>377976.00420000014</v>
      </c>
      <c r="AR4481" s="141">
        <v>366551.03760000016</v>
      </c>
      <c r="AS4481" s="141">
        <v>355126.07100000017</v>
      </c>
      <c r="AT4481" s="141">
        <v>343701.10440000019</v>
      </c>
      <c r="AU4481" s="141">
        <v>332276.1378000002</v>
      </c>
      <c r="AV4481" s="141">
        <v>320851.17120000022</v>
      </c>
      <c r="AW4481" s="141">
        <v>309426.20460000023</v>
      </c>
      <c r="AX4481" s="141">
        <v>298001.23800000024</v>
      </c>
      <c r="AY4481" s="141">
        <v>286576.27140000026</v>
      </c>
      <c r="AZ4481" s="141">
        <v>275151.30480000027</v>
      </c>
      <c r="BA4481" s="141">
        <v>263726.33820000029</v>
      </c>
      <c r="BB4481" s="141">
        <v>252301.3716000003</v>
      </c>
      <c r="BC4481" s="141">
        <v>240876.40500000032</v>
      </c>
      <c r="BD4481" s="141">
        <v>229451.43840000033</v>
      </c>
      <c r="BE4481" s="141">
        <v>218026.47180000035</v>
      </c>
      <c r="BF4481" s="141">
        <v>206601.50520000036</v>
      </c>
      <c r="BG4481" s="141">
        <v>195176.53860000038</v>
      </c>
      <c r="BH4481" s="141">
        <v>183751.57200000039</v>
      </c>
      <c r="BI4481" s="141">
        <v>172326.60540000041</v>
      </c>
      <c r="BJ4481" s="141">
        <v>160901.63880000042</v>
      </c>
      <c r="BK4481" s="141">
        <v>149476.67220000044</v>
      </c>
      <c r="BL4481" s="141">
        <v>138051.70560000045</v>
      </c>
      <c r="BM4481" s="141">
        <v>126626.73900000045</v>
      </c>
      <c r="BN4481" s="141">
        <v>115201.77240000045</v>
      </c>
      <c r="BO4481" s="141">
        <v>103776.80580000045</v>
      </c>
      <c r="BP4481" s="141">
        <v>92351.839200000453</v>
      </c>
    </row>
    <row r="4482" spans="4:68">
      <c r="D4482" s="174" t="s">
        <v>13580</v>
      </c>
      <c r="E4482" s="175">
        <v>335659.37</v>
      </c>
      <c r="F4482" s="174" t="s">
        <v>3540</v>
      </c>
      <c r="G4482" s="174" t="s">
        <v>13577</v>
      </c>
      <c r="H4482" s="174" t="s">
        <v>179</v>
      </c>
      <c r="I4482" s="174" t="s">
        <v>13581</v>
      </c>
      <c r="J4482" s="174" t="s">
        <v>13582</v>
      </c>
      <c r="K4482" s="174"/>
      <c r="L4482" s="174" t="s">
        <v>7136</v>
      </c>
      <c r="M4482" s="174" t="s">
        <v>10956</v>
      </c>
      <c r="N4482" s="176">
        <v>600</v>
      </c>
      <c r="O4482" s="174" t="s">
        <v>3407</v>
      </c>
      <c r="P4482" s="177">
        <v>39995</v>
      </c>
      <c r="Q4482" s="176">
        <v>48</v>
      </c>
      <c r="R4482" s="175">
        <v>26293.29</v>
      </c>
      <c r="S4482" s="175">
        <v>309366.08</v>
      </c>
      <c r="T4482" s="178">
        <v>0</v>
      </c>
      <c r="U4482" s="96">
        <v>19</v>
      </c>
      <c r="V4482" s="38" t="s">
        <v>129</v>
      </c>
      <c r="W4482" s="38"/>
      <c r="X4482" s="137">
        <v>6713.1873999999998</v>
      </c>
      <c r="Y4482" s="138">
        <v>58257</v>
      </c>
      <c r="Z4482" s="179">
        <v>46</v>
      </c>
      <c r="AA4482" s="139">
        <v>2059</v>
      </c>
      <c r="AB4482" s="131"/>
      <c r="AC4482" s="38"/>
      <c r="AD4482" s="140">
        <v>309366.08</v>
      </c>
      <c r="AE4482" s="141">
        <v>302652.89260000002</v>
      </c>
      <c r="AF4482" s="141">
        <v>295939.70520000003</v>
      </c>
      <c r="AG4482" s="141">
        <v>289226.51780000003</v>
      </c>
      <c r="AH4482" s="141">
        <v>282513.33040000004</v>
      </c>
      <c r="AI4482" s="141">
        <v>275800.14300000004</v>
      </c>
      <c r="AJ4482" s="141">
        <v>269086.95560000004</v>
      </c>
      <c r="AK4482" s="141">
        <v>262373.76820000005</v>
      </c>
      <c r="AL4482" s="141">
        <v>255660.58080000005</v>
      </c>
      <c r="AM4482" s="141">
        <v>248947.39340000006</v>
      </c>
      <c r="AN4482" s="141">
        <v>242234.20600000006</v>
      </c>
      <c r="AO4482" s="141">
        <v>235521.01860000007</v>
      </c>
      <c r="AP4482" s="141">
        <v>228807.83120000007</v>
      </c>
      <c r="AQ4482" s="141">
        <v>222094.64380000008</v>
      </c>
      <c r="AR4482" s="141">
        <v>215381.45640000008</v>
      </c>
      <c r="AS4482" s="141">
        <v>208668.26900000009</v>
      </c>
      <c r="AT4482" s="141">
        <v>201955.08160000009</v>
      </c>
      <c r="AU4482" s="141">
        <v>195241.8942000001</v>
      </c>
      <c r="AV4482" s="141">
        <v>188528.7068000001</v>
      </c>
      <c r="AW4482" s="141">
        <v>181815.51940000011</v>
      </c>
      <c r="AX4482" s="141">
        <v>175102.33200000011</v>
      </c>
      <c r="AY4482" s="141">
        <v>168389.14460000012</v>
      </c>
      <c r="AZ4482" s="141">
        <v>161675.95720000012</v>
      </c>
      <c r="BA4482" s="141">
        <v>154962.76980000013</v>
      </c>
      <c r="BB4482" s="141">
        <v>148249.58240000013</v>
      </c>
      <c r="BC4482" s="141">
        <v>141536.39500000014</v>
      </c>
      <c r="BD4482" s="141">
        <v>134823.20760000014</v>
      </c>
      <c r="BE4482" s="141">
        <v>128110.02020000014</v>
      </c>
      <c r="BF4482" s="141">
        <v>121396.83280000015</v>
      </c>
      <c r="BG4482" s="141">
        <v>114683.64540000015</v>
      </c>
      <c r="BH4482" s="141">
        <v>107970.45800000016</v>
      </c>
      <c r="BI4482" s="141">
        <v>101257.27060000016</v>
      </c>
      <c r="BJ4482" s="141">
        <v>94544.083200000168</v>
      </c>
      <c r="BK4482" s="141">
        <v>87830.895800000173</v>
      </c>
      <c r="BL4482" s="141">
        <v>81117.708400000178</v>
      </c>
      <c r="BM4482" s="141">
        <v>74404.521000000183</v>
      </c>
      <c r="BN4482" s="141">
        <v>67691.333600000187</v>
      </c>
      <c r="BO4482" s="141">
        <v>60978.146200000185</v>
      </c>
      <c r="BP4482" s="141">
        <v>54264.958800000182</v>
      </c>
    </row>
    <row r="4483" spans="4:68">
      <c r="D4483" s="174" t="s">
        <v>13583</v>
      </c>
      <c r="E4483" s="175">
        <v>9462.32</v>
      </c>
      <c r="F4483" s="174"/>
      <c r="G4483" s="174" t="s">
        <v>13577</v>
      </c>
      <c r="H4483" s="174" t="s">
        <v>13083</v>
      </c>
      <c r="I4483" s="174" t="s">
        <v>13584</v>
      </c>
      <c r="J4483" s="174" t="s">
        <v>13585</v>
      </c>
      <c r="K4483" s="174"/>
      <c r="L4483" s="174" t="s">
        <v>179</v>
      </c>
      <c r="M4483" s="174" t="s">
        <v>3509</v>
      </c>
      <c r="N4483" s="176">
        <v>300</v>
      </c>
      <c r="O4483" s="174" t="s">
        <v>3407</v>
      </c>
      <c r="P4483" s="177">
        <v>38869</v>
      </c>
      <c r="Q4483" s="176">
        <v>85</v>
      </c>
      <c r="R4483" s="175">
        <v>2649.43</v>
      </c>
      <c r="S4483" s="175">
        <v>6812.89</v>
      </c>
      <c r="T4483" s="178">
        <v>0</v>
      </c>
      <c r="U4483" s="96">
        <v>13</v>
      </c>
      <c r="V4483" s="38" t="s">
        <v>123</v>
      </c>
      <c r="W4483" s="38"/>
      <c r="X4483" s="137">
        <v>378.49279999999999</v>
      </c>
      <c r="Y4483" s="138">
        <v>48000</v>
      </c>
      <c r="Z4483" s="179">
        <v>17.916666666666668</v>
      </c>
      <c r="AA4483" s="139">
        <v>2031</v>
      </c>
      <c r="AB4483" s="131"/>
      <c r="AC4483" s="38"/>
      <c r="AD4483" s="140">
        <v>6812.89</v>
      </c>
      <c r="AE4483" s="141">
        <v>6434.3972000000003</v>
      </c>
      <c r="AF4483" s="141">
        <v>6055.9044000000004</v>
      </c>
      <c r="AG4483" s="141">
        <v>5677.4116000000004</v>
      </c>
      <c r="AH4483" s="141">
        <v>5298.9188000000004</v>
      </c>
      <c r="AI4483" s="141">
        <v>4920.4260000000004</v>
      </c>
      <c r="AJ4483" s="141">
        <v>4541.9332000000004</v>
      </c>
      <c r="AK4483" s="141">
        <v>4163.4404000000004</v>
      </c>
      <c r="AL4483" s="141">
        <v>3784.9476000000004</v>
      </c>
      <c r="AM4483" s="141">
        <v>3406.4548000000004</v>
      </c>
      <c r="AN4483" s="141">
        <v>3027.9620000000004</v>
      </c>
      <c r="AO4483" s="141">
        <v>2649.4692000000005</v>
      </c>
      <c r="AP4483" s="141">
        <v>2270.9764000000005</v>
      </c>
      <c r="AQ4483" s="141">
        <v>1892.4836000000005</v>
      </c>
      <c r="AR4483" s="141">
        <v>1513.9908000000005</v>
      </c>
      <c r="AS4483" s="141">
        <v>1135.4980000000005</v>
      </c>
      <c r="AT4483" s="141">
        <v>757.00520000000051</v>
      </c>
      <c r="AU4483" s="141">
        <v>378.51240000000053</v>
      </c>
      <c r="AV4483" s="141">
        <v>1.9600000000536966E-2</v>
      </c>
      <c r="AW4483" s="141">
        <v>0</v>
      </c>
      <c r="AX4483" s="141">
        <v>0</v>
      </c>
      <c r="AY4483" s="141">
        <v>0</v>
      </c>
      <c r="AZ4483" s="141">
        <v>0</v>
      </c>
      <c r="BA4483" s="141">
        <v>0</v>
      </c>
      <c r="BB4483" s="141">
        <v>0</v>
      </c>
      <c r="BC4483" s="141">
        <v>0</v>
      </c>
      <c r="BD4483" s="141">
        <v>0</v>
      </c>
      <c r="BE4483" s="141">
        <v>0</v>
      </c>
      <c r="BF4483" s="141">
        <v>0</v>
      </c>
      <c r="BG4483" s="141">
        <v>0</v>
      </c>
      <c r="BH4483" s="141">
        <v>0</v>
      </c>
      <c r="BI4483" s="141">
        <v>0</v>
      </c>
      <c r="BJ4483" s="141">
        <v>0</v>
      </c>
      <c r="BK4483" s="141">
        <v>0</v>
      </c>
      <c r="BL4483" s="141">
        <v>0</v>
      </c>
      <c r="BM4483" s="141">
        <v>0</v>
      </c>
      <c r="BN4483" s="141">
        <v>0</v>
      </c>
      <c r="BO4483" s="141">
        <v>0</v>
      </c>
      <c r="BP4483" s="141">
        <v>0</v>
      </c>
    </row>
    <row r="4484" spans="4:68">
      <c r="D4484" s="174" t="s">
        <v>13586</v>
      </c>
      <c r="E4484" s="175">
        <v>75.05</v>
      </c>
      <c r="F4484" s="174"/>
      <c r="G4484" s="174" t="s">
        <v>13577</v>
      </c>
      <c r="H4484" s="174" t="s">
        <v>13083</v>
      </c>
      <c r="I4484" s="174" t="s">
        <v>13587</v>
      </c>
      <c r="J4484" s="174" t="s">
        <v>13588</v>
      </c>
      <c r="K4484" s="174"/>
      <c r="L4484" s="174" t="s">
        <v>179</v>
      </c>
      <c r="M4484" s="174" t="s">
        <v>3509</v>
      </c>
      <c r="N4484" s="176">
        <v>300</v>
      </c>
      <c r="O4484" s="174" t="s">
        <v>3407</v>
      </c>
      <c r="P4484" s="177">
        <v>38869</v>
      </c>
      <c r="Q4484" s="176">
        <v>85</v>
      </c>
      <c r="R4484" s="176">
        <v>21</v>
      </c>
      <c r="S4484" s="175">
        <v>54.05</v>
      </c>
      <c r="T4484" s="178">
        <v>0</v>
      </c>
      <c r="U4484" s="96">
        <v>13</v>
      </c>
      <c r="V4484" s="38" t="s">
        <v>123</v>
      </c>
      <c r="W4484" s="38"/>
      <c r="X4484" s="137">
        <v>3.0019999999999998</v>
      </c>
      <c r="Y4484" s="138">
        <v>48000</v>
      </c>
      <c r="Z4484" s="179">
        <v>17.916666666666668</v>
      </c>
      <c r="AA4484" s="139">
        <v>2031</v>
      </c>
      <c r="AB4484" s="131"/>
      <c r="AC4484" s="38"/>
      <c r="AD4484" s="140">
        <v>54.05</v>
      </c>
      <c r="AE4484" s="141">
        <v>51.047999999999995</v>
      </c>
      <c r="AF4484" s="141">
        <v>48.045999999999992</v>
      </c>
      <c r="AG4484" s="141">
        <v>45.04399999999999</v>
      </c>
      <c r="AH4484" s="141">
        <v>42.041999999999987</v>
      </c>
      <c r="AI4484" s="141">
        <v>39.039999999999985</v>
      </c>
      <c r="AJ4484" s="141">
        <v>36.037999999999982</v>
      </c>
      <c r="AK4484" s="141">
        <v>33.03599999999998</v>
      </c>
      <c r="AL4484" s="141">
        <v>30.033999999999981</v>
      </c>
      <c r="AM4484" s="141">
        <v>27.031999999999982</v>
      </c>
      <c r="AN4484" s="141">
        <v>24.029999999999983</v>
      </c>
      <c r="AO4484" s="141">
        <v>21.027999999999984</v>
      </c>
      <c r="AP4484" s="141">
        <v>18.025999999999986</v>
      </c>
      <c r="AQ4484" s="141">
        <v>15.023999999999987</v>
      </c>
      <c r="AR4484" s="141">
        <v>12.021999999999988</v>
      </c>
      <c r="AS4484" s="141">
        <v>9.0199999999999889</v>
      </c>
      <c r="AT4484" s="141">
        <v>6.0179999999999891</v>
      </c>
      <c r="AU4484" s="141">
        <v>3.0159999999999894</v>
      </c>
      <c r="AV4484" s="141">
        <v>1.3999999999989576E-2</v>
      </c>
      <c r="AW4484" s="141">
        <v>0</v>
      </c>
      <c r="AX4484" s="141">
        <v>0</v>
      </c>
      <c r="AY4484" s="141">
        <v>0</v>
      </c>
      <c r="AZ4484" s="141">
        <v>0</v>
      </c>
      <c r="BA4484" s="141">
        <v>0</v>
      </c>
      <c r="BB4484" s="141">
        <v>0</v>
      </c>
      <c r="BC4484" s="141">
        <v>0</v>
      </c>
      <c r="BD4484" s="141">
        <v>0</v>
      </c>
      <c r="BE4484" s="141">
        <v>0</v>
      </c>
      <c r="BF4484" s="141">
        <v>0</v>
      </c>
      <c r="BG4484" s="141">
        <v>0</v>
      </c>
      <c r="BH4484" s="141">
        <v>0</v>
      </c>
      <c r="BI4484" s="141">
        <v>0</v>
      </c>
      <c r="BJ4484" s="141">
        <v>0</v>
      </c>
      <c r="BK4484" s="141">
        <v>0</v>
      </c>
      <c r="BL4484" s="141">
        <v>0</v>
      </c>
      <c r="BM4484" s="141">
        <v>0</v>
      </c>
      <c r="BN4484" s="141">
        <v>0</v>
      </c>
      <c r="BO4484" s="141">
        <v>0</v>
      </c>
      <c r="BP4484" s="141">
        <v>0</v>
      </c>
    </row>
    <row r="4485" spans="4:68">
      <c r="D4485" s="174" t="s">
        <v>13589</v>
      </c>
      <c r="E4485" s="175">
        <v>356827.04</v>
      </c>
      <c r="F4485" s="174" t="s">
        <v>3540</v>
      </c>
      <c r="G4485" s="174" t="s">
        <v>13577</v>
      </c>
      <c r="H4485" s="174" t="s">
        <v>179</v>
      </c>
      <c r="I4485" s="174" t="s">
        <v>13590</v>
      </c>
      <c r="J4485" s="174" t="s">
        <v>13591</v>
      </c>
      <c r="K4485" s="174"/>
      <c r="L4485" s="174" t="s">
        <v>7136</v>
      </c>
      <c r="M4485" s="174" t="s">
        <v>10956</v>
      </c>
      <c r="N4485" s="176">
        <v>600</v>
      </c>
      <c r="O4485" s="174" t="s">
        <v>3407</v>
      </c>
      <c r="P4485" s="177">
        <v>39995</v>
      </c>
      <c r="Q4485" s="176">
        <v>48</v>
      </c>
      <c r="R4485" s="175">
        <v>27951.439999999999</v>
      </c>
      <c r="S4485" s="175">
        <v>328875.59999999998</v>
      </c>
      <c r="T4485" s="178">
        <v>0</v>
      </c>
      <c r="U4485" s="96">
        <v>13</v>
      </c>
      <c r="V4485" s="38" t="s">
        <v>123</v>
      </c>
      <c r="W4485" s="38"/>
      <c r="X4485" s="137">
        <v>7136.5407999999998</v>
      </c>
      <c r="Y4485" s="138">
        <v>58257</v>
      </c>
      <c r="Z4485" s="179">
        <v>46</v>
      </c>
      <c r="AA4485" s="139">
        <v>2059</v>
      </c>
      <c r="AB4485" s="131"/>
      <c r="AC4485" s="38"/>
      <c r="AD4485" s="140">
        <v>328875.59999999998</v>
      </c>
      <c r="AE4485" s="141">
        <v>321739.05919999996</v>
      </c>
      <c r="AF4485" s="141">
        <v>314602.51839999994</v>
      </c>
      <c r="AG4485" s="141">
        <v>307465.97759999993</v>
      </c>
      <c r="AH4485" s="141">
        <v>300329.43679999991</v>
      </c>
      <c r="AI4485" s="141">
        <v>293192.89599999989</v>
      </c>
      <c r="AJ4485" s="141">
        <v>286056.35519999987</v>
      </c>
      <c r="AK4485" s="141">
        <v>278919.81439999986</v>
      </c>
      <c r="AL4485" s="141">
        <v>271783.27359999984</v>
      </c>
      <c r="AM4485" s="141">
        <v>264646.73279999982</v>
      </c>
      <c r="AN4485" s="141">
        <v>257510.19199999984</v>
      </c>
      <c r="AO4485" s="141">
        <v>250373.65119999985</v>
      </c>
      <c r="AP4485" s="141">
        <v>243237.11039999986</v>
      </c>
      <c r="AQ4485" s="141">
        <v>236100.56959999987</v>
      </c>
      <c r="AR4485" s="141">
        <v>228964.02879999988</v>
      </c>
      <c r="AS4485" s="141">
        <v>221827.4879999999</v>
      </c>
      <c r="AT4485" s="141">
        <v>214690.94719999991</v>
      </c>
      <c r="AU4485" s="141">
        <v>207554.40639999992</v>
      </c>
      <c r="AV4485" s="141">
        <v>200417.86559999993</v>
      </c>
      <c r="AW4485" s="141">
        <v>193281.32479999994</v>
      </c>
      <c r="AX4485" s="141">
        <v>186144.78399999996</v>
      </c>
      <c r="AY4485" s="141">
        <v>179008.24319999997</v>
      </c>
      <c r="AZ4485" s="141">
        <v>171871.70239999998</v>
      </c>
      <c r="BA4485" s="141">
        <v>164735.16159999999</v>
      </c>
      <c r="BB4485" s="141">
        <v>157598.6208</v>
      </c>
      <c r="BC4485" s="141">
        <v>150462.08000000002</v>
      </c>
      <c r="BD4485" s="141">
        <v>143325.53920000003</v>
      </c>
      <c r="BE4485" s="141">
        <v>136188.99840000004</v>
      </c>
      <c r="BF4485" s="141">
        <v>129052.45760000004</v>
      </c>
      <c r="BG4485" s="141">
        <v>121915.91680000004</v>
      </c>
      <c r="BH4485" s="141">
        <v>114779.37600000003</v>
      </c>
      <c r="BI4485" s="141">
        <v>107642.83520000003</v>
      </c>
      <c r="BJ4485" s="141">
        <v>100506.29440000003</v>
      </c>
      <c r="BK4485" s="141">
        <v>93369.753600000025</v>
      </c>
      <c r="BL4485" s="141">
        <v>86233.212800000023</v>
      </c>
      <c r="BM4485" s="141">
        <v>79096.67200000002</v>
      </c>
      <c r="BN4485" s="141">
        <v>71960.131200000018</v>
      </c>
      <c r="BO4485" s="141">
        <v>64823.590400000016</v>
      </c>
      <c r="BP4485" s="141">
        <v>57687.049600000013</v>
      </c>
    </row>
    <row r="4486" spans="4:68">
      <c r="D4486" s="174" t="s">
        <v>13592</v>
      </c>
      <c r="E4486" s="175">
        <v>1199907.44</v>
      </c>
      <c r="F4486" s="174"/>
      <c r="G4486" s="174" t="s">
        <v>1729</v>
      </c>
      <c r="H4486" s="174" t="s">
        <v>13083</v>
      </c>
      <c r="I4486" s="174" t="s">
        <v>13593</v>
      </c>
      <c r="J4486" s="174" t="s">
        <v>13594</v>
      </c>
      <c r="K4486" s="174"/>
      <c r="L4486" s="174" t="s">
        <v>13083</v>
      </c>
      <c r="M4486" s="174" t="s">
        <v>7175</v>
      </c>
      <c r="N4486" s="176">
        <v>300</v>
      </c>
      <c r="O4486" s="174" t="s">
        <v>3407</v>
      </c>
      <c r="P4486" s="177">
        <v>40544</v>
      </c>
      <c r="Q4486" s="176">
        <v>30</v>
      </c>
      <c r="R4486" s="175">
        <v>115991.03</v>
      </c>
      <c r="S4486" s="175">
        <v>1083916.4099999999</v>
      </c>
      <c r="T4486" s="178">
        <v>0</v>
      </c>
      <c r="U4486" s="96">
        <v>9</v>
      </c>
      <c r="V4486" s="38" t="s">
        <v>119</v>
      </c>
      <c r="W4486" s="38"/>
      <c r="X4486" s="137">
        <v>47996.297599999998</v>
      </c>
      <c r="Y4486" s="138">
        <v>49675</v>
      </c>
      <c r="Z4486" s="179">
        <v>22.5</v>
      </c>
      <c r="AA4486" s="139">
        <v>2036</v>
      </c>
      <c r="AB4486" s="131"/>
      <c r="AC4486" s="38"/>
      <c r="AD4486" s="140">
        <v>1083916.4099999999</v>
      </c>
      <c r="AE4486" s="141">
        <v>1035920.1123999999</v>
      </c>
      <c r="AF4486" s="141">
        <v>987923.81479999982</v>
      </c>
      <c r="AG4486" s="141">
        <v>939927.51719999977</v>
      </c>
      <c r="AH4486" s="141">
        <v>891931.21959999972</v>
      </c>
      <c r="AI4486" s="141">
        <v>843934.92199999967</v>
      </c>
      <c r="AJ4486" s="141">
        <v>795938.62439999962</v>
      </c>
      <c r="AK4486" s="141">
        <v>747942.32679999957</v>
      </c>
      <c r="AL4486" s="141">
        <v>699946.02919999952</v>
      </c>
      <c r="AM4486" s="141">
        <v>651949.73159999948</v>
      </c>
      <c r="AN4486" s="141">
        <v>603953.43399999943</v>
      </c>
      <c r="AO4486" s="141">
        <v>555957.13639999938</v>
      </c>
      <c r="AP4486" s="141">
        <v>507960.83879999939</v>
      </c>
      <c r="AQ4486" s="141">
        <v>459964.5411999994</v>
      </c>
      <c r="AR4486" s="141">
        <v>411968.2435999994</v>
      </c>
      <c r="AS4486" s="141">
        <v>363971.94599999941</v>
      </c>
      <c r="AT4486" s="141">
        <v>315975.64839999942</v>
      </c>
      <c r="AU4486" s="141">
        <v>267979.35079999943</v>
      </c>
      <c r="AV4486" s="141">
        <v>219983.05319999944</v>
      </c>
      <c r="AW4486" s="141">
        <v>171986.75559999945</v>
      </c>
      <c r="AX4486" s="141">
        <v>123990.45799999946</v>
      </c>
      <c r="AY4486" s="141">
        <v>75994.16039999947</v>
      </c>
      <c r="AZ4486" s="141">
        <v>27997.862799999471</v>
      </c>
      <c r="BA4486" s="141">
        <v>0</v>
      </c>
      <c r="BB4486" s="141">
        <v>0</v>
      </c>
      <c r="BC4486" s="141">
        <v>0</v>
      </c>
      <c r="BD4486" s="141">
        <v>0</v>
      </c>
      <c r="BE4486" s="141">
        <v>0</v>
      </c>
      <c r="BF4486" s="141">
        <v>0</v>
      </c>
      <c r="BG4486" s="141">
        <v>0</v>
      </c>
      <c r="BH4486" s="141">
        <v>0</v>
      </c>
      <c r="BI4486" s="141">
        <v>0</v>
      </c>
      <c r="BJ4486" s="141">
        <v>0</v>
      </c>
      <c r="BK4486" s="141">
        <v>0</v>
      </c>
      <c r="BL4486" s="141">
        <v>0</v>
      </c>
      <c r="BM4486" s="141">
        <v>0</v>
      </c>
      <c r="BN4486" s="141">
        <v>0</v>
      </c>
      <c r="BO4486" s="141">
        <v>0</v>
      </c>
      <c r="BP4486" s="141">
        <v>0</v>
      </c>
    </row>
    <row r="4487" spans="4:68">
      <c r="D4487" s="174" t="s">
        <v>13595</v>
      </c>
      <c r="E4487" s="175">
        <v>381999.96</v>
      </c>
      <c r="F4487" s="174"/>
      <c r="G4487" s="174" t="s">
        <v>1050</v>
      </c>
      <c r="H4487" s="174" t="s">
        <v>3416</v>
      </c>
      <c r="I4487" s="174" t="s">
        <v>13596</v>
      </c>
      <c r="J4487" s="174" t="s">
        <v>13597</v>
      </c>
      <c r="K4487" s="174"/>
      <c r="L4487" s="174" t="s">
        <v>13169</v>
      </c>
      <c r="M4487" s="174" t="s">
        <v>146</v>
      </c>
      <c r="N4487" s="176">
        <v>600</v>
      </c>
      <c r="O4487" s="174" t="s">
        <v>3407</v>
      </c>
      <c r="P4487" s="177">
        <v>39538</v>
      </c>
      <c r="Q4487" s="176">
        <v>63</v>
      </c>
      <c r="R4487" s="175">
        <v>40109.94</v>
      </c>
      <c r="S4487" s="175">
        <v>341890.02</v>
      </c>
      <c r="T4487" s="178">
        <v>0</v>
      </c>
      <c r="U4487" s="96">
        <v>10</v>
      </c>
      <c r="V4487" s="38" t="s">
        <v>120</v>
      </c>
      <c r="W4487" s="38"/>
      <c r="X4487" s="137">
        <v>7639.9992000000002</v>
      </c>
      <c r="Y4487" s="138">
        <v>57800</v>
      </c>
      <c r="Z4487" s="179">
        <v>44.75</v>
      </c>
      <c r="AA4487" s="139">
        <v>2058</v>
      </c>
      <c r="AB4487" s="131"/>
      <c r="AC4487" s="38"/>
      <c r="AD4487" s="140">
        <v>341890.02</v>
      </c>
      <c r="AE4487" s="141">
        <v>334250.0208</v>
      </c>
      <c r="AF4487" s="141">
        <v>326610.02159999998</v>
      </c>
      <c r="AG4487" s="141">
        <v>318970.02239999996</v>
      </c>
      <c r="AH4487" s="141">
        <v>311330.02319999994</v>
      </c>
      <c r="AI4487" s="141">
        <v>303690.02399999992</v>
      </c>
      <c r="AJ4487" s="141">
        <v>296050.0247999999</v>
      </c>
      <c r="AK4487" s="141">
        <v>288410.02559999988</v>
      </c>
      <c r="AL4487" s="141">
        <v>280770.02639999986</v>
      </c>
      <c r="AM4487" s="141">
        <v>273130.02719999984</v>
      </c>
      <c r="AN4487" s="141">
        <v>265490.02799999982</v>
      </c>
      <c r="AO4487" s="141">
        <v>257850.02879999983</v>
      </c>
      <c r="AP4487" s="141">
        <v>250210.02959999983</v>
      </c>
      <c r="AQ4487" s="141">
        <v>242570.03039999984</v>
      </c>
      <c r="AR4487" s="141">
        <v>234930.03119999985</v>
      </c>
      <c r="AS4487" s="141">
        <v>227290.03199999986</v>
      </c>
      <c r="AT4487" s="141">
        <v>219650.03279999987</v>
      </c>
      <c r="AU4487" s="141">
        <v>212010.03359999988</v>
      </c>
      <c r="AV4487" s="141">
        <v>204370.03439999989</v>
      </c>
      <c r="AW4487" s="141">
        <v>196730.0351999999</v>
      </c>
      <c r="AX4487" s="141">
        <v>189090.03599999991</v>
      </c>
      <c r="AY4487" s="141">
        <v>181450.03679999991</v>
      </c>
      <c r="AZ4487" s="141">
        <v>173810.03759999992</v>
      </c>
      <c r="BA4487" s="141">
        <v>166170.03839999993</v>
      </c>
      <c r="BB4487" s="141">
        <v>158530.03919999994</v>
      </c>
      <c r="BC4487" s="141">
        <v>150890.03999999995</v>
      </c>
      <c r="BD4487" s="141">
        <v>143250.04079999996</v>
      </c>
      <c r="BE4487" s="141">
        <v>135610.04159999997</v>
      </c>
      <c r="BF4487" s="141">
        <v>127970.04239999996</v>
      </c>
      <c r="BG4487" s="141">
        <v>120330.04319999996</v>
      </c>
      <c r="BH4487" s="141">
        <v>112690.04399999995</v>
      </c>
      <c r="BI4487" s="141">
        <v>105050.04479999995</v>
      </c>
      <c r="BJ4487" s="141">
        <v>97410.045599999939</v>
      </c>
      <c r="BK4487" s="141">
        <v>89770.046399999934</v>
      </c>
      <c r="BL4487" s="141">
        <v>82130.047199999928</v>
      </c>
      <c r="BM4487" s="141">
        <v>74490.047999999922</v>
      </c>
      <c r="BN4487" s="141">
        <v>66850.048799999917</v>
      </c>
      <c r="BO4487" s="141">
        <v>59210.049599999918</v>
      </c>
      <c r="BP4487" s="141">
        <v>51570.05039999992</v>
      </c>
    </row>
    <row r="4488" spans="4:68">
      <c r="D4488" s="174" t="s">
        <v>13598</v>
      </c>
      <c r="E4488" s="175">
        <v>5210432.67</v>
      </c>
      <c r="F4488" s="174"/>
      <c r="G4488" s="174" t="s">
        <v>1308</v>
      </c>
      <c r="H4488" s="174" t="s">
        <v>174</v>
      </c>
      <c r="I4488" s="174" t="s">
        <v>2914</v>
      </c>
      <c r="J4488" s="174" t="s">
        <v>2915</v>
      </c>
      <c r="K4488" s="174"/>
      <c r="L4488" s="174" t="s">
        <v>4377</v>
      </c>
      <c r="M4488" s="174" t="s">
        <v>12718</v>
      </c>
      <c r="N4488" s="176">
        <v>960</v>
      </c>
      <c r="O4488" s="174" t="s">
        <v>3407</v>
      </c>
      <c r="P4488" s="177">
        <v>40086</v>
      </c>
      <c r="Q4488" s="176">
        <v>45</v>
      </c>
      <c r="R4488" s="176">
        <v>244239</v>
      </c>
      <c r="S4488" s="175">
        <v>4966193.67</v>
      </c>
      <c r="T4488" s="178">
        <v>0</v>
      </c>
      <c r="U4488" s="96">
        <v>5</v>
      </c>
      <c r="V4488" s="38" t="s">
        <v>115</v>
      </c>
      <c r="W4488" s="38"/>
      <c r="X4488" s="137">
        <v>65130.408374999999</v>
      </c>
      <c r="Y4488" s="138">
        <v>69306</v>
      </c>
      <c r="Z4488" s="179">
        <v>76.25</v>
      </c>
      <c r="AA4488" s="139">
        <v>2090</v>
      </c>
      <c r="AB4488" s="131"/>
      <c r="AC4488" s="38"/>
      <c r="AD4488" s="140">
        <v>4966193.67</v>
      </c>
      <c r="AE4488" s="141">
        <v>4901063.2616250003</v>
      </c>
      <c r="AF4488" s="141">
        <v>4835932.8532500006</v>
      </c>
      <c r="AG4488" s="141">
        <v>4770802.444875001</v>
      </c>
      <c r="AH4488" s="141">
        <v>4705672.0365000013</v>
      </c>
      <c r="AI4488" s="141">
        <v>4640541.6281250017</v>
      </c>
      <c r="AJ4488" s="141">
        <v>4575411.219750002</v>
      </c>
      <c r="AK4488" s="141">
        <v>4510280.8113750024</v>
      </c>
      <c r="AL4488" s="141">
        <v>4445150.4030000027</v>
      </c>
      <c r="AM4488" s="141">
        <v>4380019.9946250031</v>
      </c>
      <c r="AN4488" s="141">
        <v>4314889.5862500034</v>
      </c>
      <c r="AO4488" s="141">
        <v>4249759.1778750038</v>
      </c>
      <c r="AP4488" s="141">
        <v>4184628.7695000037</v>
      </c>
      <c r="AQ4488" s="141">
        <v>4119498.3611250035</v>
      </c>
      <c r="AR4488" s="141">
        <v>4054367.9527500034</v>
      </c>
      <c r="AS4488" s="141">
        <v>3989237.5443750033</v>
      </c>
      <c r="AT4488" s="141">
        <v>3924107.1360000032</v>
      </c>
      <c r="AU4488" s="141">
        <v>3858976.7276250031</v>
      </c>
      <c r="AV4488" s="141">
        <v>3793846.319250003</v>
      </c>
      <c r="AW4488" s="141">
        <v>3728715.9108750029</v>
      </c>
      <c r="AX4488" s="141">
        <v>3663585.5025000027</v>
      </c>
      <c r="AY4488" s="141">
        <v>3598455.0941250026</v>
      </c>
      <c r="AZ4488" s="141">
        <v>3533324.6857500025</v>
      </c>
      <c r="BA4488" s="141">
        <v>3468194.2773750024</v>
      </c>
      <c r="BB4488" s="141">
        <v>3403063.8690000023</v>
      </c>
      <c r="BC4488" s="141">
        <v>3337933.4606250022</v>
      </c>
      <c r="BD4488" s="141">
        <v>3272803.052250002</v>
      </c>
      <c r="BE4488" s="141">
        <v>3207672.6438750019</v>
      </c>
      <c r="BF4488" s="141">
        <v>3142542.2355000018</v>
      </c>
      <c r="BG4488" s="141">
        <v>3077411.8271250017</v>
      </c>
      <c r="BH4488" s="141">
        <v>3012281.4187500016</v>
      </c>
      <c r="BI4488" s="141">
        <v>2947151.0103750015</v>
      </c>
      <c r="BJ4488" s="141">
        <v>2882020.6020000014</v>
      </c>
      <c r="BK4488" s="141">
        <v>2816890.1936250012</v>
      </c>
      <c r="BL4488" s="141">
        <v>2751759.7852500011</v>
      </c>
      <c r="BM4488" s="141">
        <v>2686629.376875001</v>
      </c>
      <c r="BN4488" s="141">
        <v>2621498.9685000009</v>
      </c>
      <c r="BO4488" s="141">
        <v>2556368.5601250008</v>
      </c>
      <c r="BP4488" s="141">
        <v>2491238.1517500007</v>
      </c>
    </row>
    <row r="4489" spans="4:68">
      <c r="D4489" s="174" t="s">
        <v>13599</v>
      </c>
      <c r="E4489" s="175">
        <v>522751.95</v>
      </c>
      <c r="F4489" s="174" t="s">
        <v>3540</v>
      </c>
      <c r="G4489" s="174" t="s">
        <v>625</v>
      </c>
      <c r="H4489" s="174" t="s">
        <v>183</v>
      </c>
      <c r="I4489" s="174" t="s">
        <v>13600</v>
      </c>
      <c r="J4489" s="174" t="s">
        <v>13601</v>
      </c>
      <c r="K4489" s="174"/>
      <c r="L4489" s="174" t="s">
        <v>183</v>
      </c>
      <c r="M4489" s="174" t="s">
        <v>13602</v>
      </c>
      <c r="N4489" s="176">
        <v>60</v>
      </c>
      <c r="O4489" s="174" t="s">
        <v>3407</v>
      </c>
      <c r="P4489" s="177">
        <v>38899</v>
      </c>
      <c r="Q4489" s="176">
        <v>84</v>
      </c>
      <c r="R4489" s="175">
        <v>522751.95</v>
      </c>
      <c r="S4489" s="176">
        <v>0</v>
      </c>
      <c r="T4489" s="178">
        <v>0</v>
      </c>
      <c r="U4489" s="96">
        <v>6</v>
      </c>
      <c r="V4489" s="38" t="s">
        <v>116</v>
      </c>
      <c r="W4489" s="38"/>
      <c r="X4489" s="137">
        <v>0</v>
      </c>
      <c r="Y4489" s="138">
        <v>40725</v>
      </c>
      <c r="Z4489" s="179">
        <v>0</v>
      </c>
      <c r="AA4489" s="139">
        <v>2011</v>
      </c>
      <c r="AB4489" s="131"/>
      <c r="AC4489" s="38"/>
      <c r="AD4489" s="140">
        <v>0</v>
      </c>
      <c r="AE4489" s="141">
        <v>0</v>
      </c>
      <c r="AF4489" s="141">
        <v>0</v>
      </c>
      <c r="AG4489" s="141">
        <v>0</v>
      </c>
      <c r="AH4489" s="141">
        <v>0</v>
      </c>
      <c r="AI4489" s="141">
        <v>0</v>
      </c>
      <c r="AJ4489" s="141">
        <v>0</v>
      </c>
      <c r="AK4489" s="141">
        <v>0</v>
      </c>
      <c r="AL4489" s="141">
        <v>0</v>
      </c>
      <c r="AM4489" s="141">
        <v>0</v>
      </c>
      <c r="AN4489" s="141">
        <v>0</v>
      </c>
      <c r="AO4489" s="141">
        <v>0</v>
      </c>
      <c r="AP4489" s="141">
        <v>0</v>
      </c>
      <c r="AQ4489" s="141">
        <v>0</v>
      </c>
      <c r="AR4489" s="141">
        <v>0</v>
      </c>
      <c r="AS4489" s="141">
        <v>0</v>
      </c>
      <c r="AT4489" s="141">
        <v>0</v>
      </c>
      <c r="AU4489" s="141">
        <v>0</v>
      </c>
      <c r="AV4489" s="141">
        <v>0</v>
      </c>
      <c r="AW4489" s="141">
        <v>0</v>
      </c>
      <c r="AX4489" s="141">
        <v>0</v>
      </c>
      <c r="AY4489" s="141">
        <v>0</v>
      </c>
      <c r="AZ4489" s="141">
        <v>0</v>
      </c>
      <c r="BA4489" s="141">
        <v>0</v>
      </c>
      <c r="BB4489" s="141">
        <v>0</v>
      </c>
      <c r="BC4489" s="141">
        <v>0</v>
      </c>
      <c r="BD4489" s="141">
        <v>0</v>
      </c>
      <c r="BE4489" s="141">
        <v>0</v>
      </c>
      <c r="BF4489" s="141">
        <v>0</v>
      </c>
      <c r="BG4489" s="141">
        <v>0</v>
      </c>
      <c r="BH4489" s="141">
        <v>0</v>
      </c>
      <c r="BI4489" s="141">
        <v>0</v>
      </c>
      <c r="BJ4489" s="141">
        <v>0</v>
      </c>
      <c r="BK4489" s="141">
        <v>0</v>
      </c>
      <c r="BL4489" s="141">
        <v>0</v>
      </c>
      <c r="BM4489" s="141">
        <v>0</v>
      </c>
      <c r="BN4489" s="141">
        <v>0</v>
      </c>
      <c r="BO4489" s="141">
        <v>0</v>
      </c>
      <c r="BP4489" s="141">
        <v>0</v>
      </c>
    </row>
    <row r="4490" spans="4:68">
      <c r="D4490" s="174" t="s">
        <v>13603</v>
      </c>
      <c r="E4490" s="176">
        <v>368015</v>
      </c>
      <c r="F4490" s="174" t="s">
        <v>3540</v>
      </c>
      <c r="G4490" s="174" t="s">
        <v>12387</v>
      </c>
      <c r="H4490" s="174" t="s">
        <v>169</v>
      </c>
      <c r="I4490" s="174" t="s">
        <v>13604</v>
      </c>
      <c r="J4490" s="174" t="s">
        <v>13605</v>
      </c>
      <c r="K4490" s="174"/>
      <c r="L4490" s="174" t="s">
        <v>7279</v>
      </c>
      <c r="M4490" s="174" t="s">
        <v>5573</v>
      </c>
      <c r="N4490" s="176">
        <v>960</v>
      </c>
      <c r="O4490" s="174" t="s">
        <v>3407</v>
      </c>
      <c r="P4490" s="177">
        <v>39264</v>
      </c>
      <c r="Q4490" s="176">
        <v>72</v>
      </c>
      <c r="R4490" s="175">
        <v>27217.73</v>
      </c>
      <c r="S4490" s="175">
        <v>340797.27</v>
      </c>
      <c r="T4490" s="178">
        <v>0</v>
      </c>
      <c r="U4490" s="96">
        <v>6</v>
      </c>
      <c r="V4490" s="38" t="s">
        <v>116</v>
      </c>
      <c r="W4490" s="38"/>
      <c r="X4490" s="137">
        <v>4600.1875</v>
      </c>
      <c r="Y4490" s="138">
        <v>68484</v>
      </c>
      <c r="Z4490" s="179">
        <v>74</v>
      </c>
      <c r="AA4490" s="139">
        <v>2087</v>
      </c>
      <c r="AB4490" s="131"/>
      <c r="AC4490" s="38"/>
      <c r="AD4490" s="140">
        <v>340797.27</v>
      </c>
      <c r="AE4490" s="141">
        <v>336197.08250000002</v>
      </c>
      <c r="AF4490" s="141">
        <v>331596.89500000002</v>
      </c>
      <c r="AG4490" s="141">
        <v>326996.70750000002</v>
      </c>
      <c r="AH4490" s="141">
        <v>322396.52</v>
      </c>
      <c r="AI4490" s="141">
        <v>317796.33250000002</v>
      </c>
      <c r="AJ4490" s="141">
        <v>313196.14500000002</v>
      </c>
      <c r="AK4490" s="141">
        <v>308595.95750000002</v>
      </c>
      <c r="AL4490" s="141">
        <v>303995.77</v>
      </c>
      <c r="AM4490" s="141">
        <v>299395.58250000002</v>
      </c>
      <c r="AN4490" s="141">
        <v>294795.39500000002</v>
      </c>
      <c r="AO4490" s="141">
        <v>290195.20750000002</v>
      </c>
      <c r="AP4490" s="141">
        <v>285595.02</v>
      </c>
      <c r="AQ4490" s="141">
        <v>280994.83250000002</v>
      </c>
      <c r="AR4490" s="141">
        <v>276394.64500000002</v>
      </c>
      <c r="AS4490" s="141">
        <v>271794.45750000002</v>
      </c>
      <c r="AT4490" s="141">
        <v>267194.27</v>
      </c>
      <c r="AU4490" s="141">
        <v>262594.08250000002</v>
      </c>
      <c r="AV4490" s="141">
        <v>257993.89500000002</v>
      </c>
      <c r="AW4490" s="141">
        <v>253393.70750000002</v>
      </c>
      <c r="AX4490" s="141">
        <v>248793.52000000002</v>
      </c>
      <c r="AY4490" s="141">
        <v>244193.33250000002</v>
      </c>
      <c r="AZ4490" s="141">
        <v>239593.14500000002</v>
      </c>
      <c r="BA4490" s="141">
        <v>234992.95750000002</v>
      </c>
      <c r="BB4490" s="141">
        <v>230392.77000000002</v>
      </c>
      <c r="BC4490" s="141">
        <v>225792.58250000002</v>
      </c>
      <c r="BD4490" s="141">
        <v>221192.39500000002</v>
      </c>
      <c r="BE4490" s="141">
        <v>216592.20750000002</v>
      </c>
      <c r="BF4490" s="141">
        <v>211992.02000000002</v>
      </c>
      <c r="BG4490" s="141">
        <v>207391.83250000002</v>
      </c>
      <c r="BH4490" s="141">
        <v>202791.64500000002</v>
      </c>
      <c r="BI4490" s="141">
        <v>198191.45750000002</v>
      </c>
      <c r="BJ4490" s="141">
        <v>193591.27000000002</v>
      </c>
      <c r="BK4490" s="141">
        <v>188991.08250000002</v>
      </c>
      <c r="BL4490" s="141">
        <v>184390.89500000002</v>
      </c>
      <c r="BM4490" s="141">
        <v>179790.70750000002</v>
      </c>
      <c r="BN4490" s="141">
        <v>175190.52000000002</v>
      </c>
      <c r="BO4490" s="141">
        <v>170590.33250000002</v>
      </c>
      <c r="BP4490" s="141">
        <v>165990.14500000002</v>
      </c>
    </row>
    <row r="4491" spans="4:68">
      <c r="D4491" s="174" t="s">
        <v>13606</v>
      </c>
      <c r="E4491" s="175">
        <v>146698.32</v>
      </c>
      <c r="F4491" s="174"/>
      <c r="G4491" s="174" t="s">
        <v>630</v>
      </c>
      <c r="H4491" s="174" t="s">
        <v>3403</v>
      </c>
      <c r="I4491" s="174" t="s">
        <v>2916</v>
      </c>
      <c r="J4491" s="174" t="s">
        <v>2917</v>
      </c>
      <c r="K4491" s="174"/>
      <c r="L4491" s="174"/>
      <c r="M4491" s="174"/>
      <c r="N4491" s="176">
        <v>300</v>
      </c>
      <c r="O4491" s="174" t="s">
        <v>3407</v>
      </c>
      <c r="P4491" s="177">
        <v>39964</v>
      </c>
      <c r="Q4491" s="176">
        <v>49</v>
      </c>
      <c r="R4491" s="175">
        <v>23960.71</v>
      </c>
      <c r="S4491" s="175">
        <v>122737.61</v>
      </c>
      <c r="T4491" s="178">
        <v>0</v>
      </c>
      <c r="U4491" s="96">
        <v>6</v>
      </c>
      <c r="V4491" s="38" t="s">
        <v>116</v>
      </c>
      <c r="W4491" s="38"/>
      <c r="X4491" s="137">
        <v>5867.9328000000005</v>
      </c>
      <c r="Y4491" s="138">
        <v>49095</v>
      </c>
      <c r="Z4491" s="179">
        <v>20.916666666666668</v>
      </c>
      <c r="AA4491" s="139">
        <v>2034</v>
      </c>
      <c r="AB4491" s="131"/>
      <c r="AC4491" s="38"/>
      <c r="AD4491" s="140">
        <v>122737.61</v>
      </c>
      <c r="AE4491" s="141">
        <v>116869.67720000001</v>
      </c>
      <c r="AF4491" s="141">
        <v>111001.74440000001</v>
      </c>
      <c r="AG4491" s="141">
        <v>105133.81160000002</v>
      </c>
      <c r="AH4491" s="141">
        <v>99265.87880000002</v>
      </c>
      <c r="AI4491" s="141">
        <v>93397.946000000025</v>
      </c>
      <c r="AJ4491" s="141">
        <v>87530.01320000003</v>
      </c>
      <c r="AK4491" s="141">
        <v>81662.080400000035</v>
      </c>
      <c r="AL4491" s="141">
        <v>75794.14760000004</v>
      </c>
      <c r="AM4491" s="141">
        <v>69926.214800000045</v>
      </c>
      <c r="AN4491" s="141">
        <v>64058.282000000043</v>
      </c>
      <c r="AO4491" s="141">
        <v>58190.349200000041</v>
      </c>
      <c r="AP4491" s="141">
        <v>52322.416400000038</v>
      </c>
      <c r="AQ4491" s="141">
        <v>46454.483600000036</v>
      </c>
      <c r="AR4491" s="141">
        <v>40586.550800000034</v>
      </c>
      <c r="AS4491" s="141">
        <v>34718.618000000031</v>
      </c>
      <c r="AT4491" s="141">
        <v>28850.685200000029</v>
      </c>
      <c r="AU4491" s="141">
        <v>22982.752400000027</v>
      </c>
      <c r="AV4491" s="141">
        <v>17114.819600000024</v>
      </c>
      <c r="AW4491" s="141">
        <v>11246.886800000024</v>
      </c>
      <c r="AX4491" s="141">
        <v>5378.9540000000234</v>
      </c>
      <c r="AY4491" s="141">
        <v>0</v>
      </c>
      <c r="AZ4491" s="141">
        <v>0</v>
      </c>
      <c r="BA4491" s="141">
        <v>0</v>
      </c>
      <c r="BB4491" s="141">
        <v>0</v>
      </c>
      <c r="BC4491" s="141">
        <v>0</v>
      </c>
      <c r="BD4491" s="141">
        <v>0</v>
      </c>
      <c r="BE4491" s="141">
        <v>0</v>
      </c>
      <c r="BF4491" s="141">
        <v>0</v>
      </c>
      <c r="BG4491" s="141">
        <v>0</v>
      </c>
      <c r="BH4491" s="141">
        <v>0</v>
      </c>
      <c r="BI4491" s="141">
        <v>0</v>
      </c>
      <c r="BJ4491" s="141">
        <v>0</v>
      </c>
      <c r="BK4491" s="141">
        <v>0</v>
      </c>
      <c r="BL4491" s="141">
        <v>0</v>
      </c>
      <c r="BM4491" s="141">
        <v>0</v>
      </c>
      <c r="BN4491" s="141">
        <v>0</v>
      </c>
      <c r="BO4491" s="141">
        <v>0</v>
      </c>
      <c r="BP4491" s="141">
        <v>0</v>
      </c>
    </row>
    <row r="4492" spans="4:68">
      <c r="D4492" s="174" t="s">
        <v>13607</v>
      </c>
      <c r="E4492" s="175">
        <v>363618.73</v>
      </c>
      <c r="F4492" s="174"/>
      <c r="G4492" s="174" t="s">
        <v>630</v>
      </c>
      <c r="H4492" s="174" t="s">
        <v>3403</v>
      </c>
      <c r="I4492" s="174" t="s">
        <v>2918</v>
      </c>
      <c r="J4492" s="174" t="s">
        <v>13608</v>
      </c>
      <c r="K4492" s="174"/>
      <c r="L4492" s="174" t="s">
        <v>3406</v>
      </c>
      <c r="M4492" s="174" t="s">
        <v>13065</v>
      </c>
      <c r="N4492" s="176">
        <v>300</v>
      </c>
      <c r="O4492" s="174" t="s">
        <v>3407</v>
      </c>
      <c r="P4492" s="177">
        <v>39844</v>
      </c>
      <c r="Q4492" s="176">
        <v>53</v>
      </c>
      <c r="R4492" s="175">
        <v>64239.27</v>
      </c>
      <c r="S4492" s="175">
        <v>299379.46000000002</v>
      </c>
      <c r="T4492" s="178">
        <v>0</v>
      </c>
      <c r="U4492" s="96">
        <v>6</v>
      </c>
      <c r="V4492" s="38" t="s">
        <v>116</v>
      </c>
      <c r="W4492" s="38"/>
      <c r="X4492" s="137">
        <v>14544.749199999998</v>
      </c>
      <c r="Y4492" s="138">
        <v>48975</v>
      </c>
      <c r="Z4492" s="179">
        <v>20.583333333333332</v>
      </c>
      <c r="AA4492" s="139">
        <v>2034</v>
      </c>
      <c r="AB4492" s="131"/>
      <c r="AC4492" s="38"/>
      <c r="AD4492" s="140">
        <v>299379.46000000002</v>
      </c>
      <c r="AE4492" s="141">
        <v>284834.7108</v>
      </c>
      <c r="AF4492" s="141">
        <v>270289.96159999998</v>
      </c>
      <c r="AG4492" s="141">
        <v>255745.21239999999</v>
      </c>
      <c r="AH4492" s="141">
        <v>241200.4632</v>
      </c>
      <c r="AI4492" s="141">
        <v>226655.71400000001</v>
      </c>
      <c r="AJ4492" s="141">
        <v>212110.96480000002</v>
      </c>
      <c r="AK4492" s="141">
        <v>197566.21560000003</v>
      </c>
      <c r="AL4492" s="141">
        <v>183021.46640000003</v>
      </c>
      <c r="AM4492" s="141">
        <v>168476.71720000004</v>
      </c>
      <c r="AN4492" s="141">
        <v>153931.96800000005</v>
      </c>
      <c r="AO4492" s="141">
        <v>139387.21880000006</v>
      </c>
      <c r="AP4492" s="141">
        <v>124842.46960000007</v>
      </c>
      <c r="AQ4492" s="141">
        <v>110297.72040000008</v>
      </c>
      <c r="AR4492" s="141">
        <v>95752.971200000087</v>
      </c>
      <c r="AS4492" s="141">
        <v>81208.222000000096</v>
      </c>
      <c r="AT4492" s="141">
        <v>66663.472800000105</v>
      </c>
      <c r="AU4492" s="141">
        <v>52118.723600000107</v>
      </c>
      <c r="AV4492" s="141">
        <v>37573.974400000108</v>
      </c>
      <c r="AW4492" s="141">
        <v>23029.22520000011</v>
      </c>
      <c r="AX4492" s="141">
        <v>8484.4760000001115</v>
      </c>
      <c r="AY4492" s="141">
        <v>0</v>
      </c>
      <c r="AZ4492" s="141">
        <v>0</v>
      </c>
      <c r="BA4492" s="141">
        <v>0</v>
      </c>
      <c r="BB4492" s="141">
        <v>0</v>
      </c>
      <c r="BC4492" s="141">
        <v>0</v>
      </c>
      <c r="BD4492" s="141">
        <v>0</v>
      </c>
      <c r="BE4492" s="141">
        <v>0</v>
      </c>
      <c r="BF4492" s="141">
        <v>0</v>
      </c>
      <c r="BG4492" s="141">
        <v>0</v>
      </c>
      <c r="BH4492" s="141">
        <v>0</v>
      </c>
      <c r="BI4492" s="141">
        <v>0</v>
      </c>
      <c r="BJ4492" s="141">
        <v>0</v>
      </c>
      <c r="BK4492" s="141">
        <v>0</v>
      </c>
      <c r="BL4492" s="141">
        <v>0</v>
      </c>
      <c r="BM4492" s="141">
        <v>0</v>
      </c>
      <c r="BN4492" s="141">
        <v>0</v>
      </c>
      <c r="BO4492" s="141">
        <v>0</v>
      </c>
      <c r="BP4492" s="141">
        <v>0</v>
      </c>
    </row>
    <row r="4493" spans="4:68">
      <c r="D4493" s="174" t="s">
        <v>13609</v>
      </c>
      <c r="E4493" s="175">
        <v>147718.14000000001</v>
      </c>
      <c r="F4493" s="174"/>
      <c r="G4493" s="174" t="s">
        <v>630</v>
      </c>
      <c r="H4493" s="174" t="s">
        <v>13461</v>
      </c>
      <c r="I4493" s="174" t="s">
        <v>13610</v>
      </c>
      <c r="J4493" s="174" t="s">
        <v>13611</v>
      </c>
      <c r="K4493" s="174"/>
      <c r="L4493" s="174" t="s">
        <v>13612</v>
      </c>
      <c r="M4493" s="174" t="s">
        <v>3509</v>
      </c>
      <c r="N4493" s="176">
        <v>300</v>
      </c>
      <c r="O4493" s="174" t="s">
        <v>3407</v>
      </c>
      <c r="P4493" s="177">
        <v>39814</v>
      </c>
      <c r="Q4493" s="176">
        <v>54</v>
      </c>
      <c r="R4493" s="175">
        <v>26096.84</v>
      </c>
      <c r="S4493" s="175">
        <v>121621.3</v>
      </c>
      <c r="T4493" s="178">
        <v>0</v>
      </c>
      <c r="U4493" s="96">
        <v>6</v>
      </c>
      <c r="V4493" s="38" t="s">
        <v>116</v>
      </c>
      <c r="W4493" s="38"/>
      <c r="X4493" s="137">
        <v>5908.7256000000007</v>
      </c>
      <c r="Y4493" s="138">
        <v>48945</v>
      </c>
      <c r="Z4493" s="179">
        <v>20.5</v>
      </c>
      <c r="AA4493" s="139">
        <v>2034</v>
      </c>
      <c r="AB4493" s="131"/>
      <c r="AC4493" s="38"/>
      <c r="AD4493" s="140">
        <v>121621.3</v>
      </c>
      <c r="AE4493" s="141">
        <v>115712.5744</v>
      </c>
      <c r="AF4493" s="141">
        <v>109803.84879999999</v>
      </c>
      <c r="AG4493" s="141">
        <v>103895.12319999999</v>
      </c>
      <c r="AH4493" s="141">
        <v>97986.397599999982</v>
      </c>
      <c r="AI4493" s="141">
        <v>92077.671999999977</v>
      </c>
      <c r="AJ4493" s="141">
        <v>86168.946399999972</v>
      </c>
      <c r="AK4493" s="141">
        <v>80260.220799999966</v>
      </c>
      <c r="AL4493" s="141">
        <v>74351.495199999961</v>
      </c>
      <c r="AM4493" s="141">
        <v>68442.769599999956</v>
      </c>
      <c r="AN4493" s="141">
        <v>62534.043999999958</v>
      </c>
      <c r="AO4493" s="141">
        <v>56625.31839999996</v>
      </c>
      <c r="AP4493" s="141">
        <v>50716.592799999962</v>
      </c>
      <c r="AQ4493" s="141">
        <v>44807.867199999964</v>
      </c>
      <c r="AR4493" s="141">
        <v>38899.141599999966</v>
      </c>
      <c r="AS4493" s="141">
        <v>32990.415999999968</v>
      </c>
      <c r="AT4493" s="141">
        <v>27081.690399999967</v>
      </c>
      <c r="AU4493" s="141">
        <v>21172.964799999965</v>
      </c>
      <c r="AV4493" s="141">
        <v>15264.239199999964</v>
      </c>
      <c r="AW4493" s="141">
        <v>9355.513599999962</v>
      </c>
      <c r="AX4493" s="141">
        <v>3446.7879999999614</v>
      </c>
      <c r="AY4493" s="141">
        <v>0</v>
      </c>
      <c r="AZ4493" s="141">
        <v>0</v>
      </c>
      <c r="BA4493" s="141">
        <v>0</v>
      </c>
      <c r="BB4493" s="141">
        <v>0</v>
      </c>
      <c r="BC4493" s="141">
        <v>0</v>
      </c>
      <c r="BD4493" s="141">
        <v>0</v>
      </c>
      <c r="BE4493" s="141">
        <v>0</v>
      </c>
      <c r="BF4493" s="141">
        <v>0</v>
      </c>
      <c r="BG4493" s="141">
        <v>0</v>
      </c>
      <c r="BH4493" s="141">
        <v>0</v>
      </c>
      <c r="BI4493" s="141">
        <v>0</v>
      </c>
      <c r="BJ4493" s="141">
        <v>0</v>
      </c>
      <c r="BK4493" s="141">
        <v>0</v>
      </c>
      <c r="BL4493" s="141">
        <v>0</v>
      </c>
      <c r="BM4493" s="141">
        <v>0</v>
      </c>
      <c r="BN4493" s="141">
        <v>0</v>
      </c>
      <c r="BO4493" s="141">
        <v>0</v>
      </c>
      <c r="BP4493" s="141">
        <v>0</v>
      </c>
    </row>
    <row r="4494" spans="4:68">
      <c r="D4494" s="174" t="s">
        <v>13613</v>
      </c>
      <c r="E4494" s="175">
        <v>477643.87</v>
      </c>
      <c r="F4494" s="174"/>
      <c r="G4494" s="174" t="s">
        <v>264</v>
      </c>
      <c r="H4494" s="174" t="s">
        <v>3411</v>
      </c>
      <c r="I4494" s="174" t="s">
        <v>13614</v>
      </c>
      <c r="J4494" s="174" t="s">
        <v>13615</v>
      </c>
      <c r="K4494" s="174"/>
      <c r="L4494" s="174" t="s">
        <v>13114</v>
      </c>
      <c r="M4494" s="174" t="s">
        <v>13065</v>
      </c>
      <c r="N4494" s="176">
        <v>120</v>
      </c>
      <c r="O4494" s="174" t="s">
        <v>3407</v>
      </c>
      <c r="P4494" s="177">
        <v>38807</v>
      </c>
      <c r="Q4494" s="176">
        <v>87</v>
      </c>
      <c r="R4494" s="175">
        <v>346291.75</v>
      </c>
      <c r="S4494" s="175">
        <v>131352.12</v>
      </c>
      <c r="T4494" s="178">
        <v>0</v>
      </c>
      <c r="U4494" s="96">
        <v>19</v>
      </c>
      <c r="V4494" s="38" t="s">
        <v>129</v>
      </c>
      <c r="W4494" s="38"/>
      <c r="X4494" s="137">
        <v>47764.387000000002</v>
      </c>
      <c r="Y4494" s="138">
        <v>42460</v>
      </c>
      <c r="Z4494" s="179">
        <v>2.75</v>
      </c>
      <c r="AA4494" s="139">
        <v>2016</v>
      </c>
      <c r="AB4494" s="131"/>
      <c r="AC4494" s="38"/>
      <c r="AD4494" s="140">
        <v>131352.12</v>
      </c>
      <c r="AE4494" s="141">
        <v>83587.732999999993</v>
      </c>
      <c r="AF4494" s="141">
        <v>35823.34599999999</v>
      </c>
      <c r="AG4494" s="141">
        <v>0</v>
      </c>
      <c r="AH4494" s="141">
        <v>0</v>
      </c>
      <c r="AI4494" s="141">
        <v>0</v>
      </c>
      <c r="AJ4494" s="141">
        <v>0</v>
      </c>
      <c r="AK4494" s="141">
        <v>0</v>
      </c>
      <c r="AL4494" s="141">
        <v>0</v>
      </c>
      <c r="AM4494" s="141">
        <v>0</v>
      </c>
      <c r="AN4494" s="141">
        <v>0</v>
      </c>
      <c r="AO4494" s="141">
        <v>0</v>
      </c>
      <c r="AP4494" s="141">
        <v>0</v>
      </c>
      <c r="AQ4494" s="141">
        <v>0</v>
      </c>
      <c r="AR4494" s="141">
        <v>0</v>
      </c>
      <c r="AS4494" s="141">
        <v>0</v>
      </c>
      <c r="AT4494" s="141">
        <v>0</v>
      </c>
      <c r="AU4494" s="141">
        <v>0</v>
      </c>
      <c r="AV4494" s="141">
        <v>0</v>
      </c>
      <c r="AW4494" s="141">
        <v>0</v>
      </c>
      <c r="AX4494" s="141">
        <v>0</v>
      </c>
      <c r="AY4494" s="141">
        <v>0</v>
      </c>
      <c r="AZ4494" s="141">
        <v>0</v>
      </c>
      <c r="BA4494" s="141">
        <v>0</v>
      </c>
      <c r="BB4494" s="141">
        <v>0</v>
      </c>
      <c r="BC4494" s="141">
        <v>0</v>
      </c>
      <c r="BD4494" s="141">
        <v>0</v>
      </c>
      <c r="BE4494" s="141">
        <v>0</v>
      </c>
      <c r="BF4494" s="141">
        <v>0</v>
      </c>
      <c r="BG4494" s="141">
        <v>0</v>
      </c>
      <c r="BH4494" s="141">
        <v>0</v>
      </c>
      <c r="BI4494" s="141">
        <v>0</v>
      </c>
      <c r="BJ4494" s="141">
        <v>0</v>
      </c>
      <c r="BK4494" s="141">
        <v>0</v>
      </c>
      <c r="BL4494" s="141">
        <v>0</v>
      </c>
      <c r="BM4494" s="141">
        <v>0</v>
      </c>
      <c r="BN4494" s="141">
        <v>0</v>
      </c>
      <c r="BO4494" s="141">
        <v>0</v>
      </c>
      <c r="BP4494" s="141">
        <v>0</v>
      </c>
    </row>
    <row r="4495" spans="4:68">
      <c r="D4495" s="174" t="s">
        <v>13616</v>
      </c>
      <c r="E4495" s="175">
        <v>178923.18</v>
      </c>
      <c r="F4495" s="174" t="s">
        <v>3540</v>
      </c>
      <c r="G4495" s="174" t="s">
        <v>13349</v>
      </c>
      <c r="H4495" s="174" t="s">
        <v>179</v>
      </c>
      <c r="I4495" s="174" t="s">
        <v>13617</v>
      </c>
      <c r="J4495" s="174" t="s">
        <v>13618</v>
      </c>
      <c r="K4495" s="174"/>
      <c r="L4495" s="174" t="s">
        <v>12826</v>
      </c>
      <c r="M4495" s="174" t="s">
        <v>12076</v>
      </c>
      <c r="N4495" s="176">
        <v>600</v>
      </c>
      <c r="O4495" s="174" t="s">
        <v>3407</v>
      </c>
      <c r="P4495" s="177">
        <v>39814</v>
      </c>
      <c r="Q4495" s="176">
        <v>54</v>
      </c>
      <c r="R4495" s="175">
        <v>15804.86</v>
      </c>
      <c r="S4495" s="175">
        <v>163118.32</v>
      </c>
      <c r="T4495" s="178">
        <v>0</v>
      </c>
      <c r="U4495" s="96">
        <v>13</v>
      </c>
      <c r="V4495" s="38" t="s">
        <v>123</v>
      </c>
      <c r="W4495" s="38"/>
      <c r="X4495" s="137">
        <v>3578.4635999999996</v>
      </c>
      <c r="Y4495" s="138">
        <v>58076</v>
      </c>
      <c r="Z4495" s="179">
        <v>45.5</v>
      </c>
      <c r="AA4495" s="139">
        <v>2059</v>
      </c>
      <c r="AB4495" s="131"/>
      <c r="AC4495" s="38"/>
      <c r="AD4495" s="140">
        <v>163118.32</v>
      </c>
      <c r="AE4495" s="141">
        <v>159539.85640000002</v>
      </c>
      <c r="AF4495" s="141">
        <v>155961.39280000003</v>
      </c>
      <c r="AG4495" s="141">
        <v>152382.92920000004</v>
      </c>
      <c r="AH4495" s="141">
        <v>148804.46560000005</v>
      </c>
      <c r="AI4495" s="141">
        <v>145226.00200000007</v>
      </c>
      <c r="AJ4495" s="141">
        <v>141647.53840000008</v>
      </c>
      <c r="AK4495" s="141">
        <v>138069.07480000009</v>
      </c>
      <c r="AL4495" s="141">
        <v>134490.6112000001</v>
      </c>
      <c r="AM4495" s="141">
        <v>130912.1476000001</v>
      </c>
      <c r="AN4495" s="141">
        <v>127333.6840000001</v>
      </c>
      <c r="AO4495" s="141">
        <v>123755.22040000009</v>
      </c>
      <c r="AP4495" s="141">
        <v>120176.75680000009</v>
      </c>
      <c r="AQ4495" s="141">
        <v>116598.29320000009</v>
      </c>
      <c r="AR4495" s="141">
        <v>113019.82960000008</v>
      </c>
      <c r="AS4495" s="141">
        <v>109441.36600000008</v>
      </c>
      <c r="AT4495" s="141">
        <v>105862.90240000008</v>
      </c>
      <c r="AU4495" s="141">
        <v>102284.43880000008</v>
      </c>
      <c r="AV4495" s="141">
        <v>98705.975200000074</v>
      </c>
      <c r="AW4495" s="141">
        <v>95127.511600000071</v>
      </c>
      <c r="AX4495" s="141">
        <v>91549.048000000068</v>
      </c>
      <c r="AY4495" s="141">
        <v>87970.584400000065</v>
      </c>
      <c r="AZ4495" s="141">
        <v>84392.120800000062</v>
      </c>
      <c r="BA4495" s="141">
        <v>80813.65720000006</v>
      </c>
      <c r="BB4495" s="141">
        <v>77235.193600000057</v>
      </c>
      <c r="BC4495" s="141">
        <v>73656.730000000054</v>
      </c>
      <c r="BD4495" s="141">
        <v>70078.266400000051</v>
      </c>
      <c r="BE4495" s="141">
        <v>66499.802800000049</v>
      </c>
      <c r="BF4495" s="141">
        <v>62921.339200000046</v>
      </c>
      <c r="BG4495" s="141">
        <v>59342.875600000043</v>
      </c>
      <c r="BH4495" s="141">
        <v>55764.41200000004</v>
      </c>
      <c r="BI4495" s="141">
        <v>52185.948400000038</v>
      </c>
      <c r="BJ4495" s="141">
        <v>48607.484800000035</v>
      </c>
      <c r="BK4495" s="141">
        <v>45029.021200000032</v>
      </c>
      <c r="BL4495" s="141">
        <v>41450.557600000029</v>
      </c>
      <c r="BM4495" s="141">
        <v>37872.094000000026</v>
      </c>
      <c r="BN4495" s="141">
        <v>34293.630400000024</v>
      </c>
      <c r="BO4495" s="141">
        <v>30715.166800000025</v>
      </c>
      <c r="BP4495" s="141">
        <v>27136.703200000025</v>
      </c>
    </row>
    <row r="4496" spans="4:68">
      <c r="D4496" s="174" t="s">
        <v>13619</v>
      </c>
      <c r="E4496" s="175">
        <v>615733.59</v>
      </c>
      <c r="F4496" s="174" t="s">
        <v>3540</v>
      </c>
      <c r="G4496" s="174" t="s">
        <v>1287</v>
      </c>
      <c r="H4496" s="174" t="s">
        <v>169</v>
      </c>
      <c r="I4496" s="174" t="s">
        <v>2920</v>
      </c>
      <c r="J4496" s="174" t="s">
        <v>13620</v>
      </c>
      <c r="K4496" s="174"/>
      <c r="L4496" s="174" t="s">
        <v>169</v>
      </c>
      <c r="M4496" s="174" t="s">
        <v>13621</v>
      </c>
      <c r="N4496" s="176">
        <v>960</v>
      </c>
      <c r="O4496" s="174" t="s">
        <v>3407</v>
      </c>
      <c r="P4496" s="177">
        <v>39630</v>
      </c>
      <c r="Q4496" s="176">
        <v>60</v>
      </c>
      <c r="R4496" s="175">
        <v>37841.919999999998</v>
      </c>
      <c r="S4496" s="175">
        <v>577891.67000000004</v>
      </c>
      <c r="T4496" s="178">
        <v>0</v>
      </c>
      <c r="U4496" s="96">
        <v>19</v>
      </c>
      <c r="V4496" s="38" t="s">
        <v>129</v>
      </c>
      <c r="W4496" s="38"/>
      <c r="X4496" s="137">
        <v>7696.6698749999996</v>
      </c>
      <c r="Y4496" s="138">
        <v>68850</v>
      </c>
      <c r="Z4496" s="179">
        <v>75</v>
      </c>
      <c r="AA4496" s="139">
        <v>2088</v>
      </c>
      <c r="AB4496" s="131"/>
      <c r="AC4496" s="38"/>
      <c r="AD4496" s="140">
        <v>577891.67000000004</v>
      </c>
      <c r="AE4496" s="141">
        <v>570195.00012500002</v>
      </c>
      <c r="AF4496" s="141">
        <v>562498.33025</v>
      </c>
      <c r="AG4496" s="141">
        <v>554801.66037499998</v>
      </c>
      <c r="AH4496" s="141">
        <v>547104.99049999996</v>
      </c>
      <c r="AI4496" s="141">
        <v>539408.32062499993</v>
      </c>
      <c r="AJ4496" s="141">
        <v>531711.65074999991</v>
      </c>
      <c r="AK4496" s="141">
        <v>524014.98087499989</v>
      </c>
      <c r="AL4496" s="141">
        <v>516318.31099999987</v>
      </c>
      <c r="AM4496" s="141">
        <v>508621.64112499985</v>
      </c>
      <c r="AN4496" s="141">
        <v>500924.97124999983</v>
      </c>
      <c r="AO4496" s="141">
        <v>493228.30137499981</v>
      </c>
      <c r="AP4496" s="141">
        <v>485531.63149999978</v>
      </c>
      <c r="AQ4496" s="141">
        <v>477834.96162499976</v>
      </c>
      <c r="AR4496" s="141">
        <v>470138.29174999974</v>
      </c>
      <c r="AS4496" s="141">
        <v>462441.62187499972</v>
      </c>
      <c r="AT4496" s="141">
        <v>454744.9519999997</v>
      </c>
      <c r="AU4496" s="141">
        <v>447048.28212499968</v>
      </c>
      <c r="AV4496" s="141">
        <v>439351.61224999966</v>
      </c>
      <c r="AW4496" s="141">
        <v>431654.94237499963</v>
      </c>
      <c r="AX4496" s="141">
        <v>423958.27249999961</v>
      </c>
      <c r="AY4496" s="141">
        <v>416261.60262499959</v>
      </c>
      <c r="AZ4496" s="141">
        <v>408564.93274999957</v>
      </c>
      <c r="BA4496" s="141">
        <v>400868.26287499955</v>
      </c>
      <c r="BB4496" s="141">
        <v>393171.59299999953</v>
      </c>
      <c r="BC4496" s="141">
        <v>385474.92312499951</v>
      </c>
      <c r="BD4496" s="141">
        <v>377778.25324999948</v>
      </c>
      <c r="BE4496" s="141">
        <v>370081.58337499946</v>
      </c>
      <c r="BF4496" s="141">
        <v>362384.91349999944</v>
      </c>
      <c r="BG4496" s="141">
        <v>354688.24362499942</v>
      </c>
      <c r="BH4496" s="141">
        <v>346991.5737499994</v>
      </c>
      <c r="BI4496" s="141">
        <v>339294.90387499938</v>
      </c>
      <c r="BJ4496" s="141">
        <v>331598.23399999936</v>
      </c>
      <c r="BK4496" s="141">
        <v>323901.56412499934</v>
      </c>
      <c r="BL4496" s="141">
        <v>316204.89424999931</v>
      </c>
      <c r="BM4496" s="141">
        <v>308508.22437499929</v>
      </c>
      <c r="BN4496" s="141">
        <v>300811.55449999927</v>
      </c>
      <c r="BO4496" s="141">
        <v>293114.88462499925</v>
      </c>
      <c r="BP4496" s="141">
        <v>285418.21474999923</v>
      </c>
    </row>
    <row r="4497" spans="4:68">
      <c r="D4497" s="174" t="s">
        <v>13622</v>
      </c>
      <c r="E4497" s="175">
        <v>163918.79999999999</v>
      </c>
      <c r="F4497" s="174" t="s">
        <v>3540</v>
      </c>
      <c r="G4497" s="174" t="s">
        <v>625</v>
      </c>
      <c r="H4497" s="174" t="s">
        <v>183</v>
      </c>
      <c r="I4497" s="174" t="s">
        <v>13623</v>
      </c>
      <c r="J4497" s="174" t="s">
        <v>13624</v>
      </c>
      <c r="K4497" s="174"/>
      <c r="L4497" s="174" t="s">
        <v>183</v>
      </c>
      <c r="M4497" s="174" t="s">
        <v>10956</v>
      </c>
      <c r="N4497" s="176">
        <v>60</v>
      </c>
      <c r="O4497" s="174" t="s">
        <v>3407</v>
      </c>
      <c r="P4497" s="177">
        <v>39995</v>
      </c>
      <c r="Q4497" s="176">
        <v>48</v>
      </c>
      <c r="R4497" s="175">
        <v>128403.06</v>
      </c>
      <c r="S4497" s="175">
        <v>35515.74</v>
      </c>
      <c r="T4497" s="178">
        <v>0</v>
      </c>
      <c r="U4497" s="96">
        <v>19</v>
      </c>
      <c r="V4497" s="38" t="s">
        <v>129</v>
      </c>
      <c r="W4497" s="38"/>
      <c r="X4497" s="137">
        <v>32783.760000000002</v>
      </c>
      <c r="Y4497" s="138">
        <v>41821</v>
      </c>
      <c r="Z4497" s="179">
        <v>1</v>
      </c>
      <c r="AA4497" s="139">
        <v>2014</v>
      </c>
      <c r="AB4497" s="131"/>
      <c r="AC4497" s="38"/>
      <c r="AD4497" s="140">
        <v>35515.74</v>
      </c>
      <c r="AE4497" s="141">
        <v>2731.9799999999959</v>
      </c>
      <c r="AF4497" s="141">
        <v>0</v>
      </c>
      <c r="AG4497" s="141">
        <v>0</v>
      </c>
      <c r="AH4497" s="141">
        <v>0</v>
      </c>
      <c r="AI4497" s="141">
        <v>0</v>
      </c>
      <c r="AJ4497" s="141">
        <v>0</v>
      </c>
      <c r="AK4497" s="141">
        <v>0</v>
      </c>
      <c r="AL4497" s="141">
        <v>0</v>
      </c>
      <c r="AM4497" s="141">
        <v>0</v>
      </c>
      <c r="AN4497" s="141">
        <v>0</v>
      </c>
      <c r="AO4497" s="141">
        <v>0</v>
      </c>
      <c r="AP4497" s="141">
        <v>0</v>
      </c>
      <c r="AQ4497" s="141">
        <v>0</v>
      </c>
      <c r="AR4497" s="141">
        <v>0</v>
      </c>
      <c r="AS4497" s="141">
        <v>0</v>
      </c>
      <c r="AT4497" s="141">
        <v>0</v>
      </c>
      <c r="AU4497" s="141">
        <v>0</v>
      </c>
      <c r="AV4497" s="141">
        <v>0</v>
      </c>
      <c r="AW4497" s="141">
        <v>0</v>
      </c>
      <c r="AX4497" s="141">
        <v>0</v>
      </c>
      <c r="AY4497" s="141">
        <v>0</v>
      </c>
      <c r="AZ4497" s="141">
        <v>0</v>
      </c>
      <c r="BA4497" s="141">
        <v>0</v>
      </c>
      <c r="BB4497" s="141">
        <v>0</v>
      </c>
      <c r="BC4497" s="141">
        <v>0</v>
      </c>
      <c r="BD4497" s="141">
        <v>0</v>
      </c>
      <c r="BE4497" s="141">
        <v>0</v>
      </c>
      <c r="BF4497" s="141">
        <v>0</v>
      </c>
      <c r="BG4497" s="141">
        <v>0</v>
      </c>
      <c r="BH4497" s="141">
        <v>0</v>
      </c>
      <c r="BI4497" s="141">
        <v>0</v>
      </c>
      <c r="BJ4497" s="141">
        <v>0</v>
      </c>
      <c r="BK4497" s="141">
        <v>0</v>
      </c>
      <c r="BL4497" s="141">
        <v>0</v>
      </c>
      <c r="BM4497" s="141">
        <v>0</v>
      </c>
      <c r="BN4497" s="141">
        <v>0</v>
      </c>
      <c r="BO4497" s="141">
        <v>0</v>
      </c>
      <c r="BP4497" s="141">
        <v>0</v>
      </c>
    </row>
    <row r="4498" spans="4:68">
      <c r="D4498" s="174" t="s">
        <v>13625</v>
      </c>
      <c r="E4498" s="175">
        <v>2877042.12</v>
      </c>
      <c r="F4498" s="174"/>
      <c r="G4498" s="174" t="s">
        <v>1276</v>
      </c>
      <c r="H4498" s="174" t="s">
        <v>183</v>
      </c>
      <c r="I4498" s="174" t="s">
        <v>13626</v>
      </c>
      <c r="J4498" s="174" t="s">
        <v>13627</v>
      </c>
      <c r="K4498" s="174"/>
      <c r="L4498" s="174" t="s">
        <v>183</v>
      </c>
      <c r="M4498" s="174" t="s">
        <v>13628</v>
      </c>
      <c r="N4498" s="176">
        <v>60</v>
      </c>
      <c r="O4498" s="174" t="s">
        <v>3407</v>
      </c>
      <c r="P4498" s="177">
        <v>38718</v>
      </c>
      <c r="Q4498" s="176">
        <v>90</v>
      </c>
      <c r="R4498" s="175">
        <v>2877042.12</v>
      </c>
      <c r="S4498" s="176">
        <v>0</v>
      </c>
      <c r="T4498" s="178">
        <v>0</v>
      </c>
      <c r="U4498" s="96">
        <v>19</v>
      </c>
      <c r="V4498" s="38" t="s">
        <v>129</v>
      </c>
      <c r="W4498" s="38"/>
      <c r="X4498" s="137">
        <v>0</v>
      </c>
      <c r="Y4498" s="138">
        <v>40544</v>
      </c>
      <c r="Z4498" s="179">
        <v>0</v>
      </c>
      <c r="AA4498" s="139">
        <v>2011</v>
      </c>
      <c r="AB4498" s="131"/>
      <c r="AC4498" s="38"/>
      <c r="AD4498" s="140">
        <v>0</v>
      </c>
      <c r="AE4498" s="141">
        <v>0</v>
      </c>
      <c r="AF4498" s="141">
        <v>0</v>
      </c>
      <c r="AG4498" s="141">
        <v>0</v>
      </c>
      <c r="AH4498" s="141">
        <v>0</v>
      </c>
      <c r="AI4498" s="141">
        <v>0</v>
      </c>
      <c r="AJ4498" s="141">
        <v>0</v>
      </c>
      <c r="AK4498" s="141">
        <v>0</v>
      </c>
      <c r="AL4498" s="141">
        <v>0</v>
      </c>
      <c r="AM4498" s="141">
        <v>0</v>
      </c>
      <c r="AN4498" s="141">
        <v>0</v>
      </c>
      <c r="AO4498" s="141">
        <v>0</v>
      </c>
      <c r="AP4498" s="141">
        <v>0</v>
      </c>
      <c r="AQ4498" s="141">
        <v>0</v>
      </c>
      <c r="AR4498" s="141">
        <v>0</v>
      </c>
      <c r="AS4498" s="141">
        <v>0</v>
      </c>
      <c r="AT4498" s="141">
        <v>0</v>
      </c>
      <c r="AU4498" s="141">
        <v>0</v>
      </c>
      <c r="AV4498" s="141">
        <v>0</v>
      </c>
      <c r="AW4498" s="141">
        <v>0</v>
      </c>
      <c r="AX4498" s="141">
        <v>0</v>
      </c>
      <c r="AY4498" s="141">
        <v>0</v>
      </c>
      <c r="AZ4498" s="141">
        <v>0</v>
      </c>
      <c r="BA4498" s="141">
        <v>0</v>
      </c>
      <c r="BB4498" s="141">
        <v>0</v>
      </c>
      <c r="BC4498" s="141">
        <v>0</v>
      </c>
      <c r="BD4498" s="141">
        <v>0</v>
      </c>
      <c r="BE4498" s="141">
        <v>0</v>
      </c>
      <c r="BF4498" s="141">
        <v>0</v>
      </c>
      <c r="BG4498" s="141">
        <v>0</v>
      </c>
      <c r="BH4498" s="141">
        <v>0</v>
      </c>
      <c r="BI4498" s="141">
        <v>0</v>
      </c>
      <c r="BJ4498" s="141">
        <v>0</v>
      </c>
      <c r="BK4498" s="141">
        <v>0</v>
      </c>
      <c r="BL4498" s="141">
        <v>0</v>
      </c>
      <c r="BM4498" s="141">
        <v>0</v>
      </c>
      <c r="BN4498" s="141">
        <v>0</v>
      </c>
      <c r="BO4498" s="141">
        <v>0</v>
      </c>
      <c r="BP4498" s="141">
        <v>0</v>
      </c>
    </row>
    <row r="4499" spans="4:68">
      <c r="D4499" s="174" t="s">
        <v>13629</v>
      </c>
      <c r="E4499" s="175">
        <v>702869.64</v>
      </c>
      <c r="F4499" s="174" t="s">
        <v>3540</v>
      </c>
      <c r="G4499" s="174" t="s">
        <v>1276</v>
      </c>
      <c r="H4499" s="174" t="s">
        <v>183</v>
      </c>
      <c r="I4499" s="174" t="s">
        <v>13630</v>
      </c>
      <c r="J4499" s="174" t="s">
        <v>13631</v>
      </c>
      <c r="K4499" s="174"/>
      <c r="L4499" s="174" t="s">
        <v>183</v>
      </c>
      <c r="M4499" s="174" t="s">
        <v>13628</v>
      </c>
      <c r="N4499" s="176">
        <v>60</v>
      </c>
      <c r="O4499" s="174" t="s">
        <v>3407</v>
      </c>
      <c r="P4499" s="177">
        <v>38718</v>
      </c>
      <c r="Q4499" s="176">
        <v>90</v>
      </c>
      <c r="R4499" s="175">
        <v>702869.64</v>
      </c>
      <c r="S4499" s="176">
        <v>0</v>
      </c>
      <c r="T4499" s="178">
        <v>0</v>
      </c>
      <c r="U4499" s="96">
        <v>19</v>
      </c>
      <c r="V4499" s="38" t="s">
        <v>129</v>
      </c>
      <c r="W4499" s="38"/>
      <c r="X4499" s="137">
        <v>0</v>
      </c>
      <c r="Y4499" s="138">
        <v>40544</v>
      </c>
      <c r="Z4499" s="179">
        <v>0</v>
      </c>
      <c r="AA4499" s="139">
        <v>2011</v>
      </c>
      <c r="AB4499" s="131"/>
      <c r="AC4499" s="38"/>
      <c r="AD4499" s="140">
        <v>0</v>
      </c>
      <c r="AE4499" s="141">
        <v>0</v>
      </c>
      <c r="AF4499" s="141">
        <v>0</v>
      </c>
      <c r="AG4499" s="141">
        <v>0</v>
      </c>
      <c r="AH4499" s="141">
        <v>0</v>
      </c>
      <c r="AI4499" s="141">
        <v>0</v>
      </c>
      <c r="AJ4499" s="141">
        <v>0</v>
      </c>
      <c r="AK4499" s="141">
        <v>0</v>
      </c>
      <c r="AL4499" s="141">
        <v>0</v>
      </c>
      <c r="AM4499" s="141">
        <v>0</v>
      </c>
      <c r="AN4499" s="141">
        <v>0</v>
      </c>
      <c r="AO4499" s="141">
        <v>0</v>
      </c>
      <c r="AP4499" s="141">
        <v>0</v>
      </c>
      <c r="AQ4499" s="141">
        <v>0</v>
      </c>
      <c r="AR4499" s="141">
        <v>0</v>
      </c>
      <c r="AS4499" s="141">
        <v>0</v>
      </c>
      <c r="AT4499" s="141">
        <v>0</v>
      </c>
      <c r="AU4499" s="141">
        <v>0</v>
      </c>
      <c r="AV4499" s="141">
        <v>0</v>
      </c>
      <c r="AW4499" s="141">
        <v>0</v>
      </c>
      <c r="AX4499" s="141">
        <v>0</v>
      </c>
      <c r="AY4499" s="141">
        <v>0</v>
      </c>
      <c r="AZ4499" s="141">
        <v>0</v>
      </c>
      <c r="BA4499" s="141">
        <v>0</v>
      </c>
      <c r="BB4499" s="141">
        <v>0</v>
      </c>
      <c r="BC4499" s="141">
        <v>0</v>
      </c>
      <c r="BD4499" s="141">
        <v>0</v>
      </c>
      <c r="BE4499" s="141">
        <v>0</v>
      </c>
      <c r="BF4499" s="141">
        <v>0</v>
      </c>
      <c r="BG4499" s="141">
        <v>0</v>
      </c>
      <c r="BH4499" s="141">
        <v>0</v>
      </c>
      <c r="BI4499" s="141">
        <v>0</v>
      </c>
      <c r="BJ4499" s="141">
        <v>0</v>
      </c>
      <c r="BK4499" s="141">
        <v>0</v>
      </c>
      <c r="BL4499" s="141">
        <v>0</v>
      </c>
      <c r="BM4499" s="141">
        <v>0</v>
      </c>
      <c r="BN4499" s="141">
        <v>0</v>
      </c>
      <c r="BO4499" s="141">
        <v>0</v>
      </c>
      <c r="BP4499" s="141">
        <v>0</v>
      </c>
    </row>
    <row r="4500" spans="4:68">
      <c r="D4500" s="174" t="s">
        <v>13632</v>
      </c>
      <c r="E4500" s="175">
        <v>560016.24</v>
      </c>
      <c r="F4500" s="174"/>
      <c r="G4500" s="174" t="s">
        <v>630</v>
      </c>
      <c r="H4500" s="174" t="s">
        <v>3403</v>
      </c>
      <c r="I4500" s="174" t="s">
        <v>2922</v>
      </c>
      <c r="J4500" s="174" t="s">
        <v>2923</v>
      </c>
      <c r="K4500" s="174"/>
      <c r="L4500" s="174" t="s">
        <v>3406</v>
      </c>
      <c r="M4500" s="174" t="s">
        <v>12775</v>
      </c>
      <c r="N4500" s="176">
        <v>300</v>
      </c>
      <c r="O4500" s="174" t="s">
        <v>3407</v>
      </c>
      <c r="P4500" s="177">
        <v>38107</v>
      </c>
      <c r="Q4500" s="176">
        <v>110</v>
      </c>
      <c r="R4500" s="175">
        <v>205339.2</v>
      </c>
      <c r="S4500" s="175">
        <v>354677.04</v>
      </c>
      <c r="T4500" s="178">
        <v>0</v>
      </c>
      <c r="U4500" s="96">
        <v>6</v>
      </c>
      <c r="V4500" s="38" t="s">
        <v>116</v>
      </c>
      <c r="W4500" s="38"/>
      <c r="X4500" s="137">
        <v>22400.649600000001</v>
      </c>
      <c r="Y4500" s="138">
        <v>47238</v>
      </c>
      <c r="Z4500" s="179">
        <v>15.833333333333334</v>
      </c>
      <c r="AA4500" s="139">
        <v>2029</v>
      </c>
      <c r="AB4500" s="131"/>
      <c r="AC4500" s="38"/>
      <c r="AD4500" s="140">
        <v>354677.04</v>
      </c>
      <c r="AE4500" s="141">
        <v>332276.39039999997</v>
      </c>
      <c r="AF4500" s="141">
        <v>309875.74079999997</v>
      </c>
      <c r="AG4500" s="141">
        <v>287475.09119999997</v>
      </c>
      <c r="AH4500" s="141">
        <v>265074.44159999996</v>
      </c>
      <c r="AI4500" s="141">
        <v>242673.79199999996</v>
      </c>
      <c r="AJ4500" s="141">
        <v>220273.14239999995</v>
      </c>
      <c r="AK4500" s="141">
        <v>197872.49279999995</v>
      </c>
      <c r="AL4500" s="141">
        <v>175471.84319999994</v>
      </c>
      <c r="AM4500" s="141">
        <v>153071.19359999994</v>
      </c>
      <c r="AN4500" s="141">
        <v>130670.54399999994</v>
      </c>
      <c r="AO4500" s="141">
        <v>108269.89439999993</v>
      </c>
      <c r="AP4500" s="141">
        <v>85869.244799999928</v>
      </c>
      <c r="AQ4500" s="141">
        <v>63468.595199999923</v>
      </c>
      <c r="AR4500" s="141">
        <v>41067.945599999919</v>
      </c>
      <c r="AS4500" s="141">
        <v>18667.295999999918</v>
      </c>
      <c r="AT4500" s="141">
        <v>0</v>
      </c>
      <c r="AU4500" s="141">
        <v>0</v>
      </c>
      <c r="AV4500" s="141">
        <v>0</v>
      </c>
      <c r="AW4500" s="141">
        <v>0</v>
      </c>
      <c r="AX4500" s="141">
        <v>0</v>
      </c>
      <c r="AY4500" s="141">
        <v>0</v>
      </c>
      <c r="AZ4500" s="141">
        <v>0</v>
      </c>
      <c r="BA4500" s="141">
        <v>0</v>
      </c>
      <c r="BB4500" s="141">
        <v>0</v>
      </c>
      <c r="BC4500" s="141">
        <v>0</v>
      </c>
      <c r="BD4500" s="141">
        <v>0</v>
      </c>
      <c r="BE4500" s="141">
        <v>0</v>
      </c>
      <c r="BF4500" s="141">
        <v>0</v>
      </c>
      <c r="BG4500" s="141">
        <v>0</v>
      </c>
      <c r="BH4500" s="141">
        <v>0</v>
      </c>
      <c r="BI4500" s="141">
        <v>0</v>
      </c>
      <c r="BJ4500" s="141">
        <v>0</v>
      </c>
      <c r="BK4500" s="141">
        <v>0</v>
      </c>
      <c r="BL4500" s="141">
        <v>0</v>
      </c>
      <c r="BM4500" s="141">
        <v>0</v>
      </c>
      <c r="BN4500" s="141">
        <v>0</v>
      </c>
      <c r="BO4500" s="141">
        <v>0</v>
      </c>
      <c r="BP4500" s="141">
        <v>0</v>
      </c>
    </row>
    <row r="4501" spans="4:68">
      <c r="D4501" s="174" t="s">
        <v>13633</v>
      </c>
      <c r="E4501" s="175">
        <v>71341.45</v>
      </c>
      <c r="F4501" s="174"/>
      <c r="G4501" s="174" t="s">
        <v>3219</v>
      </c>
      <c r="H4501" s="174" t="s">
        <v>191</v>
      </c>
      <c r="I4501" s="174" t="s">
        <v>13634</v>
      </c>
      <c r="J4501" s="174" t="s">
        <v>13635</v>
      </c>
      <c r="K4501" s="174"/>
      <c r="L4501" s="174" t="s">
        <v>13636</v>
      </c>
      <c r="M4501" s="174" t="s">
        <v>13637</v>
      </c>
      <c r="N4501" s="176">
        <v>960</v>
      </c>
      <c r="O4501" s="174" t="s">
        <v>3407</v>
      </c>
      <c r="P4501" s="177">
        <v>38261</v>
      </c>
      <c r="Q4501" s="176">
        <v>105</v>
      </c>
      <c r="R4501" s="175">
        <v>7728.59</v>
      </c>
      <c r="S4501" s="175">
        <v>63612.86</v>
      </c>
      <c r="T4501" s="178">
        <v>0</v>
      </c>
      <c r="U4501" s="96">
        <v>14</v>
      </c>
      <c r="V4501" s="38" t="s">
        <v>124</v>
      </c>
      <c r="W4501" s="38"/>
      <c r="X4501" s="137">
        <v>891.76812499999994</v>
      </c>
      <c r="Y4501" s="138">
        <v>67481</v>
      </c>
      <c r="Z4501" s="179">
        <v>71.25</v>
      </c>
      <c r="AA4501" s="139">
        <v>2085</v>
      </c>
      <c r="AB4501" s="131"/>
      <c r="AC4501" s="38"/>
      <c r="AD4501" s="140">
        <v>63612.86</v>
      </c>
      <c r="AE4501" s="141">
        <v>62721.091874999998</v>
      </c>
      <c r="AF4501" s="141">
        <v>61829.323749999996</v>
      </c>
      <c r="AG4501" s="141">
        <v>60937.555624999994</v>
      </c>
      <c r="AH4501" s="141">
        <v>60045.787499999991</v>
      </c>
      <c r="AI4501" s="141">
        <v>59154.019374999989</v>
      </c>
      <c r="AJ4501" s="141">
        <v>58262.251249999987</v>
      </c>
      <c r="AK4501" s="141">
        <v>57370.483124999984</v>
      </c>
      <c r="AL4501" s="141">
        <v>56478.714999999982</v>
      </c>
      <c r="AM4501" s="141">
        <v>55586.94687499998</v>
      </c>
      <c r="AN4501" s="141">
        <v>54695.178749999977</v>
      </c>
      <c r="AO4501" s="141">
        <v>53803.410624999975</v>
      </c>
      <c r="AP4501" s="141">
        <v>52911.642499999973</v>
      </c>
      <c r="AQ4501" s="141">
        <v>52019.87437499997</v>
      </c>
      <c r="AR4501" s="141">
        <v>51128.106249999968</v>
      </c>
      <c r="AS4501" s="141">
        <v>50236.338124999966</v>
      </c>
      <c r="AT4501" s="141">
        <v>49344.569999999963</v>
      </c>
      <c r="AU4501" s="141">
        <v>48452.801874999961</v>
      </c>
      <c r="AV4501" s="141">
        <v>47561.033749999959</v>
      </c>
      <c r="AW4501" s="141">
        <v>46669.265624999956</v>
      </c>
      <c r="AX4501" s="141">
        <v>45777.497499999954</v>
      </c>
      <c r="AY4501" s="141">
        <v>44885.729374999952</v>
      </c>
      <c r="AZ4501" s="141">
        <v>43993.961249999949</v>
      </c>
      <c r="BA4501" s="141">
        <v>43102.193124999947</v>
      </c>
      <c r="BB4501" s="141">
        <v>42210.424999999945</v>
      </c>
      <c r="BC4501" s="141">
        <v>41318.656874999942</v>
      </c>
      <c r="BD4501" s="141">
        <v>40426.88874999994</v>
      </c>
      <c r="BE4501" s="141">
        <v>39535.120624999938</v>
      </c>
      <c r="BF4501" s="141">
        <v>38643.352499999935</v>
      </c>
      <c r="BG4501" s="141">
        <v>37751.584374999933</v>
      </c>
      <c r="BH4501" s="141">
        <v>36859.816249999931</v>
      </c>
      <c r="BI4501" s="141">
        <v>35968.048124999928</v>
      </c>
      <c r="BJ4501" s="141">
        <v>35076.279999999926</v>
      </c>
      <c r="BK4501" s="141">
        <v>34184.511874999924</v>
      </c>
      <c r="BL4501" s="141">
        <v>33292.743749999921</v>
      </c>
      <c r="BM4501" s="141">
        <v>32400.975624999923</v>
      </c>
      <c r="BN4501" s="141">
        <v>31509.207499999924</v>
      </c>
      <c r="BO4501" s="141">
        <v>30617.439374999925</v>
      </c>
      <c r="BP4501" s="141">
        <v>29725.671249999927</v>
      </c>
    </row>
    <row r="4502" spans="4:68">
      <c r="D4502" s="174" t="s">
        <v>13638</v>
      </c>
      <c r="E4502" s="175">
        <v>56247.27</v>
      </c>
      <c r="F4502" s="174"/>
      <c r="G4502" s="174" t="s">
        <v>3219</v>
      </c>
      <c r="H4502" s="174" t="s">
        <v>191</v>
      </c>
      <c r="I4502" s="174" t="s">
        <v>13639</v>
      </c>
      <c r="J4502" s="174" t="s">
        <v>13640</v>
      </c>
      <c r="K4502" s="174"/>
      <c r="L4502" s="174" t="s">
        <v>13636</v>
      </c>
      <c r="M4502" s="174" t="s">
        <v>13637</v>
      </c>
      <c r="N4502" s="176">
        <v>960</v>
      </c>
      <c r="O4502" s="174" t="s">
        <v>3407</v>
      </c>
      <c r="P4502" s="177">
        <v>38322</v>
      </c>
      <c r="Q4502" s="176">
        <v>103</v>
      </c>
      <c r="R4502" s="175">
        <v>5976.26</v>
      </c>
      <c r="S4502" s="175">
        <v>50271.01</v>
      </c>
      <c r="T4502" s="178">
        <v>0</v>
      </c>
      <c r="U4502" s="96">
        <v>18</v>
      </c>
      <c r="V4502" s="38" t="s">
        <v>128</v>
      </c>
      <c r="W4502" s="38"/>
      <c r="X4502" s="137">
        <v>703.09087499999998</v>
      </c>
      <c r="Y4502" s="138">
        <v>67542</v>
      </c>
      <c r="Z4502" s="179">
        <v>71.416666666666671</v>
      </c>
      <c r="AA4502" s="139">
        <v>2085</v>
      </c>
      <c r="AB4502" s="131"/>
      <c r="AC4502" s="38"/>
      <c r="AD4502" s="140">
        <v>50271.01</v>
      </c>
      <c r="AE4502" s="141">
        <v>49567.919125</v>
      </c>
      <c r="AF4502" s="141">
        <v>48864.828249999999</v>
      </c>
      <c r="AG4502" s="141">
        <v>48161.737374999997</v>
      </c>
      <c r="AH4502" s="141">
        <v>47458.646499999995</v>
      </c>
      <c r="AI4502" s="141">
        <v>46755.555624999994</v>
      </c>
      <c r="AJ4502" s="141">
        <v>46052.464749999992</v>
      </c>
      <c r="AK4502" s="141">
        <v>45349.37387499999</v>
      </c>
      <c r="AL4502" s="141">
        <v>44646.282999999989</v>
      </c>
      <c r="AM4502" s="141">
        <v>43943.192124999987</v>
      </c>
      <c r="AN4502" s="141">
        <v>43240.101249999985</v>
      </c>
      <c r="AO4502" s="141">
        <v>42537.010374999983</v>
      </c>
      <c r="AP4502" s="141">
        <v>41833.919499999982</v>
      </c>
      <c r="AQ4502" s="141">
        <v>41130.82862499998</v>
      </c>
      <c r="AR4502" s="141">
        <v>40427.737749999978</v>
      </c>
      <c r="AS4502" s="141">
        <v>39724.646874999977</v>
      </c>
      <c r="AT4502" s="141">
        <v>39021.555999999975</v>
      </c>
      <c r="AU4502" s="141">
        <v>38318.465124999973</v>
      </c>
      <c r="AV4502" s="141">
        <v>37615.374249999972</v>
      </c>
      <c r="AW4502" s="141">
        <v>36912.28337499997</v>
      </c>
      <c r="AX4502" s="141">
        <v>36209.192499999968</v>
      </c>
      <c r="AY4502" s="141">
        <v>35506.101624999967</v>
      </c>
      <c r="AZ4502" s="141">
        <v>34803.010749999965</v>
      </c>
      <c r="BA4502" s="141">
        <v>34099.919874999963</v>
      </c>
      <c r="BB4502" s="141">
        <v>33396.828999999962</v>
      </c>
      <c r="BC4502" s="141">
        <v>32693.73812499996</v>
      </c>
      <c r="BD4502" s="141">
        <v>31990.647249999958</v>
      </c>
      <c r="BE4502" s="141">
        <v>31287.556374999956</v>
      </c>
      <c r="BF4502" s="141">
        <v>30584.465499999955</v>
      </c>
      <c r="BG4502" s="141">
        <v>29881.374624999953</v>
      </c>
      <c r="BH4502" s="141">
        <v>29178.283749999951</v>
      </c>
      <c r="BI4502" s="141">
        <v>28475.19287499995</v>
      </c>
      <c r="BJ4502" s="141">
        <v>27772.101999999948</v>
      </c>
      <c r="BK4502" s="141">
        <v>27069.011124999946</v>
      </c>
      <c r="BL4502" s="141">
        <v>26365.920249999945</v>
      </c>
      <c r="BM4502" s="141">
        <v>25662.829374999943</v>
      </c>
      <c r="BN4502" s="141">
        <v>24959.738499999941</v>
      </c>
      <c r="BO4502" s="141">
        <v>24256.64762499994</v>
      </c>
      <c r="BP4502" s="141">
        <v>23553.556749999938</v>
      </c>
    </row>
    <row r="4503" spans="4:68">
      <c r="D4503" s="174" t="s">
        <v>13641</v>
      </c>
      <c r="E4503" s="175">
        <v>55554.19</v>
      </c>
      <c r="F4503" s="174"/>
      <c r="G4503" s="174" t="s">
        <v>3219</v>
      </c>
      <c r="H4503" s="174" t="s">
        <v>191</v>
      </c>
      <c r="I4503" s="174" t="s">
        <v>13642</v>
      </c>
      <c r="J4503" s="174" t="s">
        <v>13643</v>
      </c>
      <c r="K4503" s="174"/>
      <c r="L4503" s="174" t="s">
        <v>13636</v>
      </c>
      <c r="M4503" s="174" t="s">
        <v>13637</v>
      </c>
      <c r="N4503" s="176">
        <v>960</v>
      </c>
      <c r="O4503" s="174" t="s">
        <v>3407</v>
      </c>
      <c r="P4503" s="177">
        <v>38322</v>
      </c>
      <c r="Q4503" s="176">
        <v>103</v>
      </c>
      <c r="R4503" s="175">
        <v>5902.57</v>
      </c>
      <c r="S4503" s="175">
        <v>49651.62</v>
      </c>
      <c r="T4503" s="178">
        <v>0</v>
      </c>
      <c r="U4503" s="96">
        <v>14</v>
      </c>
      <c r="V4503" s="38" t="s">
        <v>124</v>
      </c>
      <c r="W4503" s="38"/>
      <c r="X4503" s="137">
        <v>694.42737499999998</v>
      </c>
      <c r="Y4503" s="138">
        <v>67542</v>
      </c>
      <c r="Z4503" s="179">
        <v>71.416666666666671</v>
      </c>
      <c r="AA4503" s="139">
        <v>2085</v>
      </c>
      <c r="AB4503" s="131"/>
      <c r="AC4503" s="38"/>
      <c r="AD4503" s="140">
        <v>49651.62</v>
      </c>
      <c r="AE4503" s="141">
        <v>48957.192625000003</v>
      </c>
      <c r="AF4503" s="141">
        <v>48262.765250000004</v>
      </c>
      <c r="AG4503" s="141">
        <v>47568.337875000005</v>
      </c>
      <c r="AH4503" s="141">
        <v>46873.910500000005</v>
      </c>
      <c r="AI4503" s="141">
        <v>46179.483125000006</v>
      </c>
      <c r="AJ4503" s="141">
        <v>45485.055750000007</v>
      </c>
      <c r="AK4503" s="141">
        <v>44790.628375000008</v>
      </c>
      <c r="AL4503" s="141">
        <v>44096.201000000008</v>
      </c>
      <c r="AM4503" s="141">
        <v>43401.773625000009</v>
      </c>
      <c r="AN4503" s="141">
        <v>42707.34625000001</v>
      </c>
      <c r="AO4503" s="141">
        <v>42012.91887500001</v>
      </c>
      <c r="AP4503" s="141">
        <v>41318.491500000011</v>
      </c>
      <c r="AQ4503" s="141">
        <v>40624.064125000012</v>
      </c>
      <c r="AR4503" s="141">
        <v>39929.636750000012</v>
      </c>
      <c r="AS4503" s="141">
        <v>39235.209375000013</v>
      </c>
      <c r="AT4503" s="141">
        <v>38540.782000000014</v>
      </c>
      <c r="AU4503" s="141">
        <v>37846.354625000014</v>
      </c>
      <c r="AV4503" s="141">
        <v>37151.927250000015</v>
      </c>
      <c r="AW4503" s="141">
        <v>36457.499875000016</v>
      </c>
      <c r="AX4503" s="141">
        <v>35763.072500000017</v>
      </c>
      <c r="AY4503" s="141">
        <v>35068.645125000017</v>
      </c>
      <c r="AZ4503" s="141">
        <v>34374.217750000018</v>
      </c>
      <c r="BA4503" s="141">
        <v>33679.790375000019</v>
      </c>
      <c r="BB4503" s="141">
        <v>32985.363000000019</v>
      </c>
      <c r="BC4503" s="141">
        <v>32290.93562500002</v>
      </c>
      <c r="BD4503" s="141">
        <v>31596.508250000021</v>
      </c>
      <c r="BE4503" s="141">
        <v>30902.080875000021</v>
      </c>
      <c r="BF4503" s="141">
        <v>30207.653500000022</v>
      </c>
      <c r="BG4503" s="141">
        <v>29513.226125000023</v>
      </c>
      <c r="BH4503" s="141">
        <v>28818.798750000024</v>
      </c>
      <c r="BI4503" s="141">
        <v>28124.371375000024</v>
      </c>
      <c r="BJ4503" s="141">
        <v>27429.944000000025</v>
      </c>
      <c r="BK4503" s="141">
        <v>26735.516625000026</v>
      </c>
      <c r="BL4503" s="141">
        <v>26041.089250000026</v>
      </c>
      <c r="BM4503" s="141">
        <v>25346.661875000027</v>
      </c>
      <c r="BN4503" s="141">
        <v>24652.234500000028</v>
      </c>
      <c r="BO4503" s="141">
        <v>23957.807125000028</v>
      </c>
      <c r="BP4503" s="141">
        <v>23263.379750000029</v>
      </c>
    </row>
    <row r="4504" spans="4:68">
      <c r="D4504" s="174" t="s">
        <v>13644</v>
      </c>
      <c r="E4504" s="175">
        <v>50613.32</v>
      </c>
      <c r="F4504" s="174" t="s">
        <v>3540</v>
      </c>
      <c r="G4504" s="174" t="s">
        <v>13349</v>
      </c>
      <c r="H4504" s="174" t="s">
        <v>179</v>
      </c>
      <c r="I4504" s="174" t="s">
        <v>13645</v>
      </c>
      <c r="J4504" s="174" t="s">
        <v>13646</v>
      </c>
      <c r="K4504" s="174"/>
      <c r="L4504" s="174" t="s">
        <v>12826</v>
      </c>
      <c r="M4504" s="174" t="s">
        <v>7175</v>
      </c>
      <c r="N4504" s="176">
        <v>600</v>
      </c>
      <c r="O4504" s="174" t="s">
        <v>3407</v>
      </c>
      <c r="P4504" s="177">
        <v>39814</v>
      </c>
      <c r="Q4504" s="176">
        <v>54</v>
      </c>
      <c r="R4504" s="175">
        <v>4470.8100000000004</v>
      </c>
      <c r="S4504" s="175">
        <v>46142.51</v>
      </c>
      <c r="T4504" s="178">
        <v>0</v>
      </c>
      <c r="U4504" s="96">
        <v>9</v>
      </c>
      <c r="V4504" s="38" t="s">
        <v>119</v>
      </c>
      <c r="W4504" s="38"/>
      <c r="X4504" s="137">
        <v>1012.2664</v>
      </c>
      <c r="Y4504" s="138">
        <v>58076</v>
      </c>
      <c r="Z4504" s="179">
        <v>45.5</v>
      </c>
      <c r="AA4504" s="139">
        <v>2059</v>
      </c>
      <c r="AB4504" s="131"/>
      <c r="AC4504" s="38"/>
      <c r="AD4504" s="140">
        <v>46142.51</v>
      </c>
      <c r="AE4504" s="141">
        <v>45130.243600000002</v>
      </c>
      <c r="AF4504" s="141">
        <v>44117.977200000001</v>
      </c>
      <c r="AG4504" s="141">
        <v>43105.710800000001</v>
      </c>
      <c r="AH4504" s="141">
        <v>42093.4444</v>
      </c>
      <c r="AI4504" s="141">
        <v>41081.178</v>
      </c>
      <c r="AJ4504" s="141">
        <v>40068.911599999999</v>
      </c>
      <c r="AK4504" s="141">
        <v>39056.645199999999</v>
      </c>
      <c r="AL4504" s="141">
        <v>38044.378799999999</v>
      </c>
      <c r="AM4504" s="141">
        <v>37032.112399999998</v>
      </c>
      <c r="AN4504" s="141">
        <v>36019.845999999998</v>
      </c>
      <c r="AO4504" s="141">
        <v>35007.579599999997</v>
      </c>
      <c r="AP4504" s="141">
        <v>33995.313199999997</v>
      </c>
      <c r="AQ4504" s="141">
        <v>32983.046799999996</v>
      </c>
      <c r="AR4504" s="141">
        <v>31970.780399999996</v>
      </c>
      <c r="AS4504" s="141">
        <v>30958.513999999996</v>
      </c>
      <c r="AT4504" s="141">
        <v>29946.247599999995</v>
      </c>
      <c r="AU4504" s="141">
        <v>28933.981199999995</v>
      </c>
      <c r="AV4504" s="141">
        <v>27921.714799999994</v>
      </c>
      <c r="AW4504" s="141">
        <v>26909.448399999994</v>
      </c>
      <c r="AX4504" s="141">
        <v>25897.181999999993</v>
      </c>
      <c r="AY4504" s="141">
        <v>24884.915599999993</v>
      </c>
      <c r="AZ4504" s="141">
        <v>23872.649199999993</v>
      </c>
      <c r="BA4504" s="141">
        <v>22860.382799999992</v>
      </c>
      <c r="BB4504" s="141">
        <v>21848.116399999992</v>
      </c>
      <c r="BC4504" s="141">
        <v>20835.849999999991</v>
      </c>
      <c r="BD4504" s="141">
        <v>19823.583599999991</v>
      </c>
      <c r="BE4504" s="141">
        <v>18811.31719999999</v>
      </c>
      <c r="BF4504" s="141">
        <v>17799.05079999999</v>
      </c>
      <c r="BG4504" s="141">
        <v>16786.78439999999</v>
      </c>
      <c r="BH4504" s="141">
        <v>15774.517999999989</v>
      </c>
      <c r="BI4504" s="141">
        <v>14762.251599999989</v>
      </c>
      <c r="BJ4504" s="141">
        <v>13749.985199999988</v>
      </c>
      <c r="BK4504" s="141">
        <v>12737.718799999988</v>
      </c>
      <c r="BL4504" s="141">
        <v>11725.452399999987</v>
      </c>
      <c r="BM4504" s="141">
        <v>10713.185999999987</v>
      </c>
      <c r="BN4504" s="141">
        <v>9700.9195999999865</v>
      </c>
      <c r="BO4504" s="141">
        <v>8688.6531999999861</v>
      </c>
      <c r="BP4504" s="141">
        <v>7676.3867999999857</v>
      </c>
    </row>
    <row r="4505" spans="4:68">
      <c r="D4505" s="174" t="s">
        <v>13647</v>
      </c>
      <c r="E4505" s="175">
        <v>1208961.26</v>
      </c>
      <c r="F4505" s="174" t="s">
        <v>3540</v>
      </c>
      <c r="G4505" s="174" t="s">
        <v>1287</v>
      </c>
      <c r="H4505" s="174" t="s">
        <v>183</v>
      </c>
      <c r="I4505" s="174" t="s">
        <v>13648</v>
      </c>
      <c r="J4505" s="174" t="s">
        <v>13649</v>
      </c>
      <c r="K4505" s="174"/>
      <c r="L4505" s="174" t="s">
        <v>183</v>
      </c>
      <c r="M4505" s="174" t="s">
        <v>13650</v>
      </c>
      <c r="N4505" s="176">
        <v>60</v>
      </c>
      <c r="O4505" s="174" t="s">
        <v>3407</v>
      </c>
      <c r="P4505" s="177">
        <v>39264</v>
      </c>
      <c r="Q4505" s="176">
        <v>72</v>
      </c>
      <c r="R4505" s="175">
        <v>1208961.26</v>
      </c>
      <c r="S4505" s="176">
        <v>0</v>
      </c>
      <c r="T4505" s="178">
        <v>0</v>
      </c>
      <c r="U4505" s="96">
        <v>19</v>
      </c>
      <c r="V4505" s="38" t="s">
        <v>129</v>
      </c>
      <c r="W4505" s="38"/>
      <c r="X4505" s="137">
        <v>0</v>
      </c>
      <c r="Y4505" s="138">
        <v>41091</v>
      </c>
      <c r="Z4505" s="179">
        <v>0</v>
      </c>
      <c r="AA4505" s="139">
        <v>2012</v>
      </c>
      <c r="AB4505" s="131"/>
      <c r="AC4505" s="38"/>
      <c r="AD4505" s="140">
        <v>0</v>
      </c>
      <c r="AE4505" s="141">
        <v>0</v>
      </c>
      <c r="AF4505" s="141">
        <v>0</v>
      </c>
      <c r="AG4505" s="141">
        <v>0</v>
      </c>
      <c r="AH4505" s="141">
        <v>0</v>
      </c>
      <c r="AI4505" s="141">
        <v>0</v>
      </c>
      <c r="AJ4505" s="141">
        <v>0</v>
      </c>
      <c r="AK4505" s="141">
        <v>0</v>
      </c>
      <c r="AL4505" s="141">
        <v>0</v>
      </c>
      <c r="AM4505" s="141">
        <v>0</v>
      </c>
      <c r="AN4505" s="141">
        <v>0</v>
      </c>
      <c r="AO4505" s="141">
        <v>0</v>
      </c>
      <c r="AP4505" s="141">
        <v>0</v>
      </c>
      <c r="AQ4505" s="141">
        <v>0</v>
      </c>
      <c r="AR4505" s="141">
        <v>0</v>
      </c>
      <c r="AS4505" s="141">
        <v>0</v>
      </c>
      <c r="AT4505" s="141">
        <v>0</v>
      </c>
      <c r="AU4505" s="141">
        <v>0</v>
      </c>
      <c r="AV4505" s="141">
        <v>0</v>
      </c>
      <c r="AW4505" s="141">
        <v>0</v>
      </c>
      <c r="AX4505" s="141">
        <v>0</v>
      </c>
      <c r="AY4505" s="141">
        <v>0</v>
      </c>
      <c r="AZ4505" s="141">
        <v>0</v>
      </c>
      <c r="BA4505" s="141">
        <v>0</v>
      </c>
      <c r="BB4505" s="141">
        <v>0</v>
      </c>
      <c r="BC4505" s="141">
        <v>0</v>
      </c>
      <c r="BD4505" s="141">
        <v>0</v>
      </c>
      <c r="BE4505" s="141">
        <v>0</v>
      </c>
      <c r="BF4505" s="141">
        <v>0</v>
      </c>
      <c r="BG4505" s="141">
        <v>0</v>
      </c>
      <c r="BH4505" s="141">
        <v>0</v>
      </c>
      <c r="BI4505" s="141">
        <v>0</v>
      </c>
      <c r="BJ4505" s="141">
        <v>0</v>
      </c>
      <c r="BK4505" s="141">
        <v>0</v>
      </c>
      <c r="BL4505" s="141">
        <v>0</v>
      </c>
      <c r="BM4505" s="141">
        <v>0</v>
      </c>
      <c r="BN4505" s="141">
        <v>0</v>
      </c>
      <c r="BO4505" s="141">
        <v>0</v>
      </c>
      <c r="BP4505" s="141">
        <v>0</v>
      </c>
    </row>
    <row r="4506" spans="4:68">
      <c r="D4506" s="174" t="s">
        <v>13651</v>
      </c>
      <c r="E4506" s="175">
        <v>1273850.77</v>
      </c>
      <c r="F4506" s="174"/>
      <c r="G4506" s="174" t="s">
        <v>630</v>
      </c>
      <c r="H4506" s="174" t="s">
        <v>3403</v>
      </c>
      <c r="I4506" s="174" t="s">
        <v>13652</v>
      </c>
      <c r="J4506" s="174" t="s">
        <v>13653</v>
      </c>
      <c r="K4506" s="174"/>
      <c r="L4506" s="174" t="s">
        <v>3406</v>
      </c>
      <c r="M4506" s="174" t="s">
        <v>13065</v>
      </c>
      <c r="N4506" s="176">
        <v>300</v>
      </c>
      <c r="O4506" s="174" t="s">
        <v>3407</v>
      </c>
      <c r="P4506" s="177">
        <v>39844</v>
      </c>
      <c r="Q4506" s="176">
        <v>53</v>
      </c>
      <c r="R4506" s="175">
        <v>225046.96</v>
      </c>
      <c r="S4506" s="175">
        <v>1048803.81</v>
      </c>
      <c r="T4506" s="178">
        <v>0</v>
      </c>
      <c r="U4506" s="96">
        <v>6</v>
      </c>
      <c r="V4506" s="38" t="s">
        <v>116</v>
      </c>
      <c r="W4506" s="38"/>
      <c r="X4506" s="137">
        <v>50954.030799999993</v>
      </c>
      <c r="Y4506" s="138">
        <v>48975</v>
      </c>
      <c r="Z4506" s="179">
        <v>20.583333333333332</v>
      </c>
      <c r="AA4506" s="139">
        <v>2034</v>
      </c>
      <c r="AB4506" s="131"/>
      <c r="AC4506" s="38"/>
      <c r="AD4506" s="140">
        <v>1048803.81</v>
      </c>
      <c r="AE4506" s="141">
        <v>997849.77920000011</v>
      </c>
      <c r="AF4506" s="141">
        <v>946895.74840000016</v>
      </c>
      <c r="AG4506" s="141">
        <v>895941.71760000021</v>
      </c>
      <c r="AH4506" s="141">
        <v>844987.68680000026</v>
      </c>
      <c r="AI4506" s="141">
        <v>794033.65600000031</v>
      </c>
      <c r="AJ4506" s="141">
        <v>743079.62520000036</v>
      </c>
      <c r="AK4506" s="141">
        <v>692125.59440000041</v>
      </c>
      <c r="AL4506" s="141">
        <v>641171.56360000046</v>
      </c>
      <c r="AM4506" s="141">
        <v>590217.53280000051</v>
      </c>
      <c r="AN4506" s="141">
        <v>539263.50200000056</v>
      </c>
      <c r="AO4506" s="141">
        <v>488309.47120000055</v>
      </c>
      <c r="AP4506" s="141">
        <v>437355.44040000055</v>
      </c>
      <c r="AQ4506" s="141">
        <v>386401.40960000054</v>
      </c>
      <c r="AR4506" s="141">
        <v>335447.37880000053</v>
      </c>
      <c r="AS4506" s="141">
        <v>284493.34800000052</v>
      </c>
      <c r="AT4506" s="141">
        <v>233539.31720000051</v>
      </c>
      <c r="AU4506" s="141">
        <v>182585.28640000051</v>
      </c>
      <c r="AV4506" s="141">
        <v>131631.2556000005</v>
      </c>
      <c r="AW4506" s="141">
        <v>80677.224800000506</v>
      </c>
      <c r="AX4506" s="141">
        <v>29723.194000000512</v>
      </c>
      <c r="AY4506" s="141">
        <v>0</v>
      </c>
      <c r="AZ4506" s="141">
        <v>0</v>
      </c>
      <c r="BA4506" s="141">
        <v>0</v>
      </c>
      <c r="BB4506" s="141">
        <v>0</v>
      </c>
      <c r="BC4506" s="141">
        <v>0</v>
      </c>
      <c r="BD4506" s="141">
        <v>0</v>
      </c>
      <c r="BE4506" s="141">
        <v>0</v>
      </c>
      <c r="BF4506" s="141">
        <v>0</v>
      </c>
      <c r="BG4506" s="141">
        <v>0</v>
      </c>
      <c r="BH4506" s="141">
        <v>0</v>
      </c>
      <c r="BI4506" s="141">
        <v>0</v>
      </c>
      <c r="BJ4506" s="141">
        <v>0</v>
      </c>
      <c r="BK4506" s="141">
        <v>0</v>
      </c>
      <c r="BL4506" s="141">
        <v>0</v>
      </c>
      <c r="BM4506" s="141">
        <v>0</v>
      </c>
      <c r="BN4506" s="141">
        <v>0</v>
      </c>
      <c r="BO4506" s="141">
        <v>0</v>
      </c>
      <c r="BP4506" s="141">
        <v>0</v>
      </c>
    </row>
    <row r="4507" spans="4:68">
      <c r="D4507" s="174" t="s">
        <v>13654</v>
      </c>
      <c r="E4507" s="175">
        <v>248000.53</v>
      </c>
      <c r="F4507" s="174" t="s">
        <v>3540</v>
      </c>
      <c r="G4507" s="174" t="s">
        <v>625</v>
      </c>
      <c r="H4507" s="174" t="s">
        <v>183</v>
      </c>
      <c r="I4507" s="174" t="s">
        <v>13655</v>
      </c>
      <c r="J4507" s="174" t="s">
        <v>13656</v>
      </c>
      <c r="K4507" s="174"/>
      <c r="L4507" s="174" t="s">
        <v>183</v>
      </c>
      <c r="M4507" s="174" t="s">
        <v>13657</v>
      </c>
      <c r="N4507" s="176">
        <v>60</v>
      </c>
      <c r="O4507" s="174" t="s">
        <v>3407</v>
      </c>
      <c r="P4507" s="177">
        <v>38718</v>
      </c>
      <c r="Q4507" s="176">
        <v>90</v>
      </c>
      <c r="R4507" s="175">
        <v>248000.53</v>
      </c>
      <c r="S4507" s="176">
        <v>0</v>
      </c>
      <c r="T4507" s="178">
        <v>0</v>
      </c>
      <c r="U4507" s="96">
        <v>19</v>
      </c>
      <c r="V4507" s="38" t="s">
        <v>129</v>
      </c>
      <c r="W4507" s="38"/>
      <c r="X4507" s="137">
        <v>0</v>
      </c>
      <c r="Y4507" s="138">
        <v>40544</v>
      </c>
      <c r="Z4507" s="179">
        <v>0</v>
      </c>
      <c r="AA4507" s="139">
        <v>2011</v>
      </c>
      <c r="AB4507" s="131"/>
      <c r="AC4507" s="38"/>
      <c r="AD4507" s="140">
        <v>0</v>
      </c>
      <c r="AE4507" s="141">
        <v>0</v>
      </c>
      <c r="AF4507" s="141">
        <v>0</v>
      </c>
      <c r="AG4507" s="141">
        <v>0</v>
      </c>
      <c r="AH4507" s="141">
        <v>0</v>
      </c>
      <c r="AI4507" s="141">
        <v>0</v>
      </c>
      <c r="AJ4507" s="141">
        <v>0</v>
      </c>
      <c r="AK4507" s="141">
        <v>0</v>
      </c>
      <c r="AL4507" s="141">
        <v>0</v>
      </c>
      <c r="AM4507" s="141">
        <v>0</v>
      </c>
      <c r="AN4507" s="141">
        <v>0</v>
      </c>
      <c r="AO4507" s="141">
        <v>0</v>
      </c>
      <c r="AP4507" s="141">
        <v>0</v>
      </c>
      <c r="AQ4507" s="141">
        <v>0</v>
      </c>
      <c r="AR4507" s="141">
        <v>0</v>
      </c>
      <c r="AS4507" s="141">
        <v>0</v>
      </c>
      <c r="AT4507" s="141">
        <v>0</v>
      </c>
      <c r="AU4507" s="141">
        <v>0</v>
      </c>
      <c r="AV4507" s="141">
        <v>0</v>
      </c>
      <c r="AW4507" s="141">
        <v>0</v>
      </c>
      <c r="AX4507" s="141">
        <v>0</v>
      </c>
      <c r="AY4507" s="141">
        <v>0</v>
      </c>
      <c r="AZ4507" s="141">
        <v>0</v>
      </c>
      <c r="BA4507" s="141">
        <v>0</v>
      </c>
      <c r="BB4507" s="141">
        <v>0</v>
      </c>
      <c r="BC4507" s="141">
        <v>0</v>
      </c>
      <c r="BD4507" s="141">
        <v>0</v>
      </c>
      <c r="BE4507" s="141">
        <v>0</v>
      </c>
      <c r="BF4507" s="141">
        <v>0</v>
      </c>
      <c r="BG4507" s="141">
        <v>0</v>
      </c>
      <c r="BH4507" s="141">
        <v>0</v>
      </c>
      <c r="BI4507" s="141">
        <v>0</v>
      </c>
      <c r="BJ4507" s="141">
        <v>0</v>
      </c>
      <c r="BK4507" s="141">
        <v>0</v>
      </c>
      <c r="BL4507" s="141">
        <v>0</v>
      </c>
      <c r="BM4507" s="141">
        <v>0</v>
      </c>
      <c r="BN4507" s="141">
        <v>0</v>
      </c>
      <c r="BO4507" s="141">
        <v>0</v>
      </c>
      <c r="BP4507" s="141">
        <v>0</v>
      </c>
    </row>
    <row r="4508" spans="4:68">
      <c r="D4508" s="174" t="s">
        <v>13658</v>
      </c>
      <c r="E4508" s="175">
        <v>3394459.24</v>
      </c>
      <c r="F4508" s="174"/>
      <c r="G4508" s="174" t="s">
        <v>625</v>
      </c>
      <c r="H4508" s="174" t="s">
        <v>183</v>
      </c>
      <c r="I4508" s="174" t="s">
        <v>13659</v>
      </c>
      <c r="J4508" s="174" t="s">
        <v>13660</v>
      </c>
      <c r="K4508" s="174"/>
      <c r="L4508" s="174" t="s">
        <v>183</v>
      </c>
      <c r="M4508" s="174" t="s">
        <v>10956</v>
      </c>
      <c r="N4508" s="176">
        <v>60</v>
      </c>
      <c r="O4508" s="174" t="s">
        <v>3407</v>
      </c>
      <c r="P4508" s="177">
        <v>39995</v>
      </c>
      <c r="Q4508" s="176">
        <v>48</v>
      </c>
      <c r="R4508" s="175">
        <v>2658993.04</v>
      </c>
      <c r="S4508" s="175">
        <v>735466.2</v>
      </c>
      <c r="T4508" s="178">
        <v>0</v>
      </c>
      <c r="U4508" s="96">
        <v>19</v>
      </c>
      <c r="V4508" s="38" t="s">
        <v>129</v>
      </c>
      <c r="W4508" s="38"/>
      <c r="X4508" s="137">
        <v>678891.84800000011</v>
      </c>
      <c r="Y4508" s="138">
        <v>41821</v>
      </c>
      <c r="Z4508" s="179">
        <v>1</v>
      </c>
      <c r="AA4508" s="139">
        <v>2014</v>
      </c>
      <c r="AB4508" s="131"/>
      <c r="AC4508" s="38"/>
      <c r="AD4508" s="140">
        <v>735466.2</v>
      </c>
      <c r="AE4508" s="141">
        <v>56574.351999999839</v>
      </c>
      <c r="AF4508" s="141">
        <v>0</v>
      </c>
      <c r="AG4508" s="141">
        <v>0</v>
      </c>
      <c r="AH4508" s="141">
        <v>0</v>
      </c>
      <c r="AI4508" s="141">
        <v>0</v>
      </c>
      <c r="AJ4508" s="141">
        <v>0</v>
      </c>
      <c r="AK4508" s="141">
        <v>0</v>
      </c>
      <c r="AL4508" s="141">
        <v>0</v>
      </c>
      <c r="AM4508" s="141">
        <v>0</v>
      </c>
      <c r="AN4508" s="141">
        <v>0</v>
      </c>
      <c r="AO4508" s="141">
        <v>0</v>
      </c>
      <c r="AP4508" s="141">
        <v>0</v>
      </c>
      <c r="AQ4508" s="141">
        <v>0</v>
      </c>
      <c r="AR4508" s="141">
        <v>0</v>
      </c>
      <c r="AS4508" s="141">
        <v>0</v>
      </c>
      <c r="AT4508" s="141">
        <v>0</v>
      </c>
      <c r="AU4508" s="141">
        <v>0</v>
      </c>
      <c r="AV4508" s="141">
        <v>0</v>
      </c>
      <c r="AW4508" s="141">
        <v>0</v>
      </c>
      <c r="AX4508" s="141">
        <v>0</v>
      </c>
      <c r="AY4508" s="141">
        <v>0</v>
      </c>
      <c r="AZ4508" s="141">
        <v>0</v>
      </c>
      <c r="BA4508" s="141">
        <v>0</v>
      </c>
      <c r="BB4508" s="141">
        <v>0</v>
      </c>
      <c r="BC4508" s="141">
        <v>0</v>
      </c>
      <c r="BD4508" s="141">
        <v>0</v>
      </c>
      <c r="BE4508" s="141">
        <v>0</v>
      </c>
      <c r="BF4508" s="141">
        <v>0</v>
      </c>
      <c r="BG4508" s="141">
        <v>0</v>
      </c>
      <c r="BH4508" s="141">
        <v>0</v>
      </c>
      <c r="BI4508" s="141">
        <v>0</v>
      </c>
      <c r="BJ4508" s="141">
        <v>0</v>
      </c>
      <c r="BK4508" s="141">
        <v>0</v>
      </c>
      <c r="BL4508" s="141">
        <v>0</v>
      </c>
      <c r="BM4508" s="141">
        <v>0</v>
      </c>
      <c r="BN4508" s="141">
        <v>0</v>
      </c>
      <c r="BO4508" s="141">
        <v>0</v>
      </c>
      <c r="BP4508" s="141">
        <v>0</v>
      </c>
    </row>
    <row r="4509" spans="4:68">
      <c r="D4509" s="174" t="s">
        <v>13661</v>
      </c>
      <c r="E4509" s="175">
        <v>1193457.77</v>
      </c>
      <c r="F4509" s="174" t="s">
        <v>3540</v>
      </c>
      <c r="G4509" s="174" t="s">
        <v>625</v>
      </c>
      <c r="H4509" s="174" t="s">
        <v>183</v>
      </c>
      <c r="I4509" s="174" t="s">
        <v>13662</v>
      </c>
      <c r="J4509" s="174" t="s">
        <v>13663</v>
      </c>
      <c r="K4509" s="174"/>
      <c r="L4509" s="174" t="s">
        <v>183</v>
      </c>
      <c r="M4509" s="174" t="s">
        <v>13657</v>
      </c>
      <c r="N4509" s="176">
        <v>60</v>
      </c>
      <c r="O4509" s="174" t="s">
        <v>3407</v>
      </c>
      <c r="P4509" s="177">
        <v>40360</v>
      </c>
      <c r="Q4509" s="176">
        <v>36</v>
      </c>
      <c r="R4509" s="175">
        <v>696183.69</v>
      </c>
      <c r="S4509" s="175">
        <v>497274.08</v>
      </c>
      <c r="T4509" s="178">
        <v>0</v>
      </c>
      <c r="U4509" s="96">
        <v>6</v>
      </c>
      <c r="V4509" s="38" t="s">
        <v>116</v>
      </c>
      <c r="W4509" s="38"/>
      <c r="X4509" s="137">
        <v>238691.554</v>
      </c>
      <c r="Y4509" s="138">
        <v>42186</v>
      </c>
      <c r="Z4509" s="179">
        <v>2</v>
      </c>
      <c r="AA4509" s="139">
        <v>2015</v>
      </c>
      <c r="AB4509" s="131"/>
      <c r="AC4509" s="38"/>
      <c r="AD4509" s="140">
        <v>497274.08</v>
      </c>
      <c r="AE4509" s="141">
        <v>258582.52600000001</v>
      </c>
      <c r="AF4509" s="141">
        <v>19890.972000000009</v>
      </c>
      <c r="AG4509" s="141">
        <v>0</v>
      </c>
      <c r="AH4509" s="141">
        <v>0</v>
      </c>
      <c r="AI4509" s="141">
        <v>0</v>
      </c>
      <c r="AJ4509" s="141">
        <v>0</v>
      </c>
      <c r="AK4509" s="141">
        <v>0</v>
      </c>
      <c r="AL4509" s="141">
        <v>0</v>
      </c>
      <c r="AM4509" s="141">
        <v>0</v>
      </c>
      <c r="AN4509" s="141">
        <v>0</v>
      </c>
      <c r="AO4509" s="141">
        <v>0</v>
      </c>
      <c r="AP4509" s="141">
        <v>0</v>
      </c>
      <c r="AQ4509" s="141">
        <v>0</v>
      </c>
      <c r="AR4509" s="141">
        <v>0</v>
      </c>
      <c r="AS4509" s="141">
        <v>0</v>
      </c>
      <c r="AT4509" s="141">
        <v>0</v>
      </c>
      <c r="AU4509" s="141">
        <v>0</v>
      </c>
      <c r="AV4509" s="141">
        <v>0</v>
      </c>
      <c r="AW4509" s="141">
        <v>0</v>
      </c>
      <c r="AX4509" s="141">
        <v>0</v>
      </c>
      <c r="AY4509" s="141">
        <v>0</v>
      </c>
      <c r="AZ4509" s="141">
        <v>0</v>
      </c>
      <c r="BA4509" s="141">
        <v>0</v>
      </c>
      <c r="BB4509" s="141">
        <v>0</v>
      </c>
      <c r="BC4509" s="141">
        <v>0</v>
      </c>
      <c r="BD4509" s="141">
        <v>0</v>
      </c>
      <c r="BE4509" s="141">
        <v>0</v>
      </c>
      <c r="BF4509" s="141">
        <v>0</v>
      </c>
      <c r="BG4509" s="141">
        <v>0</v>
      </c>
      <c r="BH4509" s="141">
        <v>0</v>
      </c>
      <c r="BI4509" s="141">
        <v>0</v>
      </c>
      <c r="BJ4509" s="141">
        <v>0</v>
      </c>
      <c r="BK4509" s="141">
        <v>0</v>
      </c>
      <c r="BL4509" s="141">
        <v>0</v>
      </c>
      <c r="BM4509" s="141">
        <v>0</v>
      </c>
      <c r="BN4509" s="141">
        <v>0</v>
      </c>
      <c r="BO4509" s="141">
        <v>0</v>
      </c>
      <c r="BP4509" s="141">
        <v>0</v>
      </c>
    </row>
    <row r="4510" spans="4:68">
      <c r="D4510" s="174" t="s">
        <v>13664</v>
      </c>
      <c r="E4510" s="175">
        <v>6785516.8700000001</v>
      </c>
      <c r="F4510" s="174" t="s">
        <v>3540</v>
      </c>
      <c r="G4510" s="174" t="s">
        <v>625</v>
      </c>
      <c r="H4510" s="174" t="s">
        <v>3411</v>
      </c>
      <c r="I4510" s="174" t="s">
        <v>13665</v>
      </c>
      <c r="J4510" s="174" t="s">
        <v>13666</v>
      </c>
      <c r="K4510" s="174"/>
      <c r="L4510" s="174" t="s">
        <v>183</v>
      </c>
      <c r="M4510" s="174" t="s">
        <v>13667</v>
      </c>
      <c r="N4510" s="176">
        <v>60</v>
      </c>
      <c r="O4510" s="174" t="s">
        <v>3407</v>
      </c>
      <c r="P4510" s="177">
        <v>40360</v>
      </c>
      <c r="Q4510" s="176">
        <v>36</v>
      </c>
      <c r="R4510" s="175">
        <v>3958218.16</v>
      </c>
      <c r="S4510" s="175">
        <v>2827298.71</v>
      </c>
      <c r="T4510" s="178">
        <v>0</v>
      </c>
      <c r="U4510" s="96">
        <v>6</v>
      </c>
      <c r="V4510" s="38" t="s">
        <v>116</v>
      </c>
      <c r="W4510" s="38"/>
      <c r="X4510" s="137">
        <v>1357103.3740000001</v>
      </c>
      <c r="Y4510" s="138">
        <v>42186</v>
      </c>
      <c r="Z4510" s="179">
        <v>2</v>
      </c>
      <c r="AA4510" s="139">
        <v>2015</v>
      </c>
      <c r="AB4510" s="131"/>
      <c r="AC4510" s="38"/>
      <c r="AD4510" s="140">
        <v>2827298.71</v>
      </c>
      <c r="AE4510" s="141">
        <v>1470195.3359999999</v>
      </c>
      <c r="AF4510" s="141">
        <v>113091.96199999982</v>
      </c>
      <c r="AG4510" s="141">
        <v>0</v>
      </c>
      <c r="AH4510" s="141">
        <v>0</v>
      </c>
      <c r="AI4510" s="141">
        <v>0</v>
      </c>
      <c r="AJ4510" s="141">
        <v>0</v>
      </c>
      <c r="AK4510" s="141">
        <v>0</v>
      </c>
      <c r="AL4510" s="141">
        <v>0</v>
      </c>
      <c r="AM4510" s="141">
        <v>0</v>
      </c>
      <c r="AN4510" s="141">
        <v>0</v>
      </c>
      <c r="AO4510" s="141">
        <v>0</v>
      </c>
      <c r="AP4510" s="141">
        <v>0</v>
      </c>
      <c r="AQ4510" s="141">
        <v>0</v>
      </c>
      <c r="AR4510" s="141">
        <v>0</v>
      </c>
      <c r="AS4510" s="141">
        <v>0</v>
      </c>
      <c r="AT4510" s="141">
        <v>0</v>
      </c>
      <c r="AU4510" s="141">
        <v>0</v>
      </c>
      <c r="AV4510" s="141">
        <v>0</v>
      </c>
      <c r="AW4510" s="141">
        <v>0</v>
      </c>
      <c r="AX4510" s="141">
        <v>0</v>
      </c>
      <c r="AY4510" s="141">
        <v>0</v>
      </c>
      <c r="AZ4510" s="141">
        <v>0</v>
      </c>
      <c r="BA4510" s="141">
        <v>0</v>
      </c>
      <c r="BB4510" s="141">
        <v>0</v>
      </c>
      <c r="BC4510" s="141">
        <v>0</v>
      </c>
      <c r="BD4510" s="141">
        <v>0</v>
      </c>
      <c r="BE4510" s="141">
        <v>0</v>
      </c>
      <c r="BF4510" s="141">
        <v>0</v>
      </c>
      <c r="BG4510" s="141">
        <v>0</v>
      </c>
      <c r="BH4510" s="141">
        <v>0</v>
      </c>
      <c r="BI4510" s="141">
        <v>0</v>
      </c>
      <c r="BJ4510" s="141">
        <v>0</v>
      </c>
      <c r="BK4510" s="141">
        <v>0</v>
      </c>
      <c r="BL4510" s="141">
        <v>0</v>
      </c>
      <c r="BM4510" s="141">
        <v>0</v>
      </c>
      <c r="BN4510" s="141">
        <v>0</v>
      </c>
      <c r="BO4510" s="141">
        <v>0</v>
      </c>
      <c r="BP4510" s="141">
        <v>0</v>
      </c>
    </row>
    <row r="4511" spans="4:68">
      <c r="D4511" s="174" t="s">
        <v>13668</v>
      </c>
      <c r="E4511" s="175">
        <v>2612657.52</v>
      </c>
      <c r="F4511" s="174"/>
      <c r="G4511" s="174" t="s">
        <v>856</v>
      </c>
      <c r="H4511" s="174" t="s">
        <v>169</v>
      </c>
      <c r="I4511" s="174" t="s">
        <v>13669</v>
      </c>
      <c r="J4511" s="174" t="s">
        <v>13670</v>
      </c>
      <c r="K4511" s="174"/>
      <c r="L4511" s="174" t="s">
        <v>13671</v>
      </c>
      <c r="M4511" s="174" t="s">
        <v>13672</v>
      </c>
      <c r="N4511" s="176">
        <v>960</v>
      </c>
      <c r="O4511" s="174" t="s">
        <v>3407</v>
      </c>
      <c r="P4511" s="177">
        <v>39447</v>
      </c>
      <c r="Q4511" s="176">
        <v>66</v>
      </c>
      <c r="R4511" s="175">
        <v>179620.15</v>
      </c>
      <c r="S4511" s="175">
        <v>2433037.37</v>
      </c>
      <c r="T4511" s="178">
        <v>0</v>
      </c>
      <c r="U4511" s="96">
        <v>1</v>
      </c>
      <c r="V4511" s="38" t="s">
        <v>111</v>
      </c>
      <c r="W4511" s="38"/>
      <c r="X4511" s="137">
        <v>32658.219000000001</v>
      </c>
      <c r="Y4511" s="138">
        <v>68667</v>
      </c>
      <c r="Z4511" s="179">
        <v>74.5</v>
      </c>
      <c r="AA4511" s="139">
        <v>2088</v>
      </c>
      <c r="AB4511" s="131"/>
      <c r="AC4511" s="38"/>
      <c r="AD4511" s="140">
        <v>2433037.37</v>
      </c>
      <c r="AE4511" s="141">
        <v>2400379.1510000001</v>
      </c>
      <c r="AF4511" s="141">
        <v>2367720.932</v>
      </c>
      <c r="AG4511" s="141">
        <v>2335062.713</v>
      </c>
      <c r="AH4511" s="141">
        <v>2302404.4939999999</v>
      </c>
      <c r="AI4511" s="141">
        <v>2269746.2749999999</v>
      </c>
      <c r="AJ4511" s="141">
        <v>2237088.0559999999</v>
      </c>
      <c r="AK4511" s="141">
        <v>2204429.8369999998</v>
      </c>
      <c r="AL4511" s="141">
        <v>2171771.6179999998</v>
      </c>
      <c r="AM4511" s="141">
        <v>2139113.3989999997</v>
      </c>
      <c r="AN4511" s="141">
        <v>2106455.1799999997</v>
      </c>
      <c r="AO4511" s="141">
        <v>2073796.9609999997</v>
      </c>
      <c r="AP4511" s="141">
        <v>2041138.7419999996</v>
      </c>
      <c r="AQ4511" s="141">
        <v>2008480.5229999996</v>
      </c>
      <c r="AR4511" s="141">
        <v>1975822.3039999995</v>
      </c>
      <c r="AS4511" s="141">
        <v>1943164.0849999995</v>
      </c>
      <c r="AT4511" s="141">
        <v>1910505.8659999995</v>
      </c>
      <c r="AU4511" s="141">
        <v>1877847.6469999994</v>
      </c>
      <c r="AV4511" s="141">
        <v>1845189.4279999994</v>
      </c>
      <c r="AW4511" s="141">
        <v>1812531.2089999993</v>
      </c>
      <c r="AX4511" s="141">
        <v>1779872.9899999993</v>
      </c>
      <c r="AY4511" s="141">
        <v>1747214.7709999993</v>
      </c>
      <c r="AZ4511" s="141">
        <v>1714556.5519999992</v>
      </c>
      <c r="BA4511" s="141">
        <v>1681898.3329999992</v>
      </c>
      <c r="BB4511" s="141">
        <v>1649240.1139999991</v>
      </c>
      <c r="BC4511" s="141">
        <v>1616581.8949999991</v>
      </c>
      <c r="BD4511" s="141">
        <v>1583923.675999999</v>
      </c>
      <c r="BE4511" s="141">
        <v>1551265.456999999</v>
      </c>
      <c r="BF4511" s="141">
        <v>1518607.237999999</v>
      </c>
      <c r="BG4511" s="141">
        <v>1485949.0189999989</v>
      </c>
      <c r="BH4511" s="141">
        <v>1453290.7999999989</v>
      </c>
      <c r="BI4511" s="141">
        <v>1420632.5809999988</v>
      </c>
      <c r="BJ4511" s="141">
        <v>1387974.3619999988</v>
      </c>
      <c r="BK4511" s="141">
        <v>1355316.1429999988</v>
      </c>
      <c r="BL4511" s="141">
        <v>1322657.9239999987</v>
      </c>
      <c r="BM4511" s="141">
        <v>1289999.7049999987</v>
      </c>
      <c r="BN4511" s="141">
        <v>1257341.4859999986</v>
      </c>
      <c r="BO4511" s="141">
        <v>1224683.2669999986</v>
      </c>
      <c r="BP4511" s="141">
        <v>1192025.0479999986</v>
      </c>
    </row>
    <row r="4512" spans="4:68">
      <c r="D4512" s="174" t="s">
        <v>13673</v>
      </c>
      <c r="E4512" s="175">
        <v>408215.34</v>
      </c>
      <c r="F4512" s="174"/>
      <c r="G4512" s="174" t="s">
        <v>630</v>
      </c>
      <c r="H4512" s="174" t="s">
        <v>3403</v>
      </c>
      <c r="I4512" s="174" t="s">
        <v>2924</v>
      </c>
      <c r="J4512" s="174" t="s">
        <v>2925</v>
      </c>
      <c r="K4512" s="174"/>
      <c r="L4512" s="174" t="s">
        <v>3406</v>
      </c>
      <c r="M4512" s="174" t="s">
        <v>13674</v>
      </c>
      <c r="N4512" s="176">
        <v>300</v>
      </c>
      <c r="O4512" s="174" t="s">
        <v>3407</v>
      </c>
      <c r="P4512" s="177">
        <v>39844</v>
      </c>
      <c r="Q4512" s="176">
        <v>53</v>
      </c>
      <c r="R4512" s="175">
        <v>72118.02</v>
      </c>
      <c r="S4512" s="175">
        <v>336097.32</v>
      </c>
      <c r="T4512" s="178">
        <v>0</v>
      </c>
      <c r="U4512" s="96">
        <v>6</v>
      </c>
      <c r="V4512" s="38" t="s">
        <v>116</v>
      </c>
      <c r="W4512" s="38"/>
      <c r="X4512" s="137">
        <v>16328.613600000001</v>
      </c>
      <c r="Y4512" s="138">
        <v>48975</v>
      </c>
      <c r="Z4512" s="179">
        <v>20.583333333333332</v>
      </c>
      <c r="AA4512" s="139">
        <v>2034</v>
      </c>
      <c r="AB4512" s="131"/>
      <c r="AC4512" s="38"/>
      <c r="AD4512" s="140">
        <v>336097.32</v>
      </c>
      <c r="AE4512" s="141">
        <v>319768.70640000002</v>
      </c>
      <c r="AF4512" s="141">
        <v>303440.09280000004</v>
      </c>
      <c r="AG4512" s="141">
        <v>287111.47920000006</v>
      </c>
      <c r="AH4512" s="141">
        <v>270782.86560000008</v>
      </c>
      <c r="AI4512" s="141">
        <v>254454.25200000007</v>
      </c>
      <c r="AJ4512" s="141">
        <v>238125.63840000005</v>
      </c>
      <c r="AK4512" s="141">
        <v>221797.02480000004</v>
      </c>
      <c r="AL4512" s="141">
        <v>205468.41120000003</v>
      </c>
      <c r="AM4512" s="141">
        <v>189139.79760000002</v>
      </c>
      <c r="AN4512" s="141">
        <v>172811.18400000001</v>
      </c>
      <c r="AO4512" s="141">
        <v>156482.5704</v>
      </c>
      <c r="AP4512" s="141">
        <v>140153.95679999999</v>
      </c>
      <c r="AQ4512" s="141">
        <v>123825.34319999999</v>
      </c>
      <c r="AR4512" s="141">
        <v>107496.72959999999</v>
      </c>
      <c r="AS4512" s="141">
        <v>91168.115999999995</v>
      </c>
      <c r="AT4512" s="141">
        <v>74839.502399999998</v>
      </c>
      <c r="AU4512" s="141">
        <v>58510.888800000001</v>
      </c>
      <c r="AV4512" s="141">
        <v>42182.275200000004</v>
      </c>
      <c r="AW4512" s="141">
        <v>25853.661600000003</v>
      </c>
      <c r="AX4512" s="141">
        <v>9525.0480000000025</v>
      </c>
      <c r="AY4512" s="141">
        <v>0</v>
      </c>
      <c r="AZ4512" s="141">
        <v>0</v>
      </c>
      <c r="BA4512" s="141">
        <v>0</v>
      </c>
      <c r="BB4512" s="141">
        <v>0</v>
      </c>
      <c r="BC4512" s="141">
        <v>0</v>
      </c>
      <c r="BD4512" s="141">
        <v>0</v>
      </c>
      <c r="BE4512" s="141">
        <v>0</v>
      </c>
      <c r="BF4512" s="141">
        <v>0</v>
      </c>
      <c r="BG4512" s="141">
        <v>0</v>
      </c>
      <c r="BH4512" s="141">
        <v>0</v>
      </c>
      <c r="BI4512" s="141">
        <v>0</v>
      </c>
      <c r="BJ4512" s="141">
        <v>0</v>
      </c>
      <c r="BK4512" s="141">
        <v>0</v>
      </c>
      <c r="BL4512" s="141">
        <v>0</v>
      </c>
      <c r="BM4512" s="141">
        <v>0</v>
      </c>
      <c r="BN4512" s="141">
        <v>0</v>
      </c>
      <c r="BO4512" s="141">
        <v>0</v>
      </c>
      <c r="BP4512" s="141">
        <v>0</v>
      </c>
    </row>
    <row r="4513" spans="4:68">
      <c r="D4513" s="174" t="s">
        <v>13675</v>
      </c>
      <c r="E4513" s="175">
        <v>6458405.0199999996</v>
      </c>
      <c r="F4513" s="174"/>
      <c r="G4513" s="174" t="s">
        <v>1694</v>
      </c>
      <c r="H4513" s="174" t="s">
        <v>179</v>
      </c>
      <c r="I4513" s="174" t="s">
        <v>1696</v>
      </c>
      <c r="J4513" s="174" t="s">
        <v>13676</v>
      </c>
      <c r="K4513" s="174"/>
      <c r="L4513" s="174" t="s">
        <v>13400</v>
      </c>
      <c r="M4513" s="174" t="s">
        <v>148</v>
      </c>
      <c r="N4513" s="176">
        <v>600</v>
      </c>
      <c r="O4513" s="174" t="s">
        <v>3407</v>
      </c>
      <c r="P4513" s="177">
        <v>40359</v>
      </c>
      <c r="Q4513" s="176">
        <v>36</v>
      </c>
      <c r="R4513" s="175">
        <v>387504.34</v>
      </c>
      <c r="S4513" s="175">
        <v>6070900.6799999997</v>
      </c>
      <c r="T4513" s="178">
        <v>0</v>
      </c>
      <c r="U4513" s="96">
        <v>12</v>
      </c>
      <c r="V4513" s="38" t="s">
        <v>122</v>
      </c>
      <c r="W4513" s="38"/>
      <c r="X4513" s="137">
        <v>129168.10039999998</v>
      </c>
      <c r="Y4513" s="138">
        <v>58622</v>
      </c>
      <c r="Z4513" s="179">
        <v>47</v>
      </c>
      <c r="AA4513" s="139">
        <v>2060</v>
      </c>
      <c r="AB4513" s="131"/>
      <c r="AC4513" s="38"/>
      <c r="AD4513" s="140">
        <v>6070900.6799999997</v>
      </c>
      <c r="AE4513" s="141">
        <v>5941732.5795999998</v>
      </c>
      <c r="AF4513" s="141">
        <v>5812564.4791999999</v>
      </c>
      <c r="AG4513" s="141">
        <v>5683396.3788000001</v>
      </c>
      <c r="AH4513" s="141">
        <v>5554228.2784000002</v>
      </c>
      <c r="AI4513" s="141">
        <v>5425060.1780000003</v>
      </c>
      <c r="AJ4513" s="141">
        <v>5295892.0776000004</v>
      </c>
      <c r="AK4513" s="141">
        <v>5166723.9772000005</v>
      </c>
      <c r="AL4513" s="141">
        <v>5037555.8768000007</v>
      </c>
      <c r="AM4513" s="141">
        <v>4908387.7764000008</v>
      </c>
      <c r="AN4513" s="141">
        <v>4779219.6760000009</v>
      </c>
      <c r="AO4513" s="141">
        <v>4650051.575600001</v>
      </c>
      <c r="AP4513" s="141">
        <v>4520883.4752000012</v>
      </c>
      <c r="AQ4513" s="141">
        <v>4391715.3748000013</v>
      </c>
      <c r="AR4513" s="141">
        <v>4262547.2744000014</v>
      </c>
      <c r="AS4513" s="141">
        <v>4133379.1740000015</v>
      </c>
      <c r="AT4513" s="141">
        <v>4004211.0736000016</v>
      </c>
      <c r="AU4513" s="141">
        <v>3875042.9732000018</v>
      </c>
      <c r="AV4513" s="141">
        <v>3745874.8728000019</v>
      </c>
      <c r="AW4513" s="141">
        <v>3616706.772400002</v>
      </c>
      <c r="AX4513" s="141">
        <v>3487538.6720000021</v>
      </c>
      <c r="AY4513" s="141">
        <v>3358370.5716000022</v>
      </c>
      <c r="AZ4513" s="141">
        <v>3229202.4712000024</v>
      </c>
      <c r="BA4513" s="141">
        <v>3100034.3708000025</v>
      </c>
      <c r="BB4513" s="141">
        <v>2970866.2704000026</v>
      </c>
      <c r="BC4513" s="141">
        <v>2841698.1700000027</v>
      </c>
      <c r="BD4513" s="141">
        <v>2712530.0696000028</v>
      </c>
      <c r="BE4513" s="141">
        <v>2583361.969200003</v>
      </c>
      <c r="BF4513" s="141">
        <v>2454193.8688000031</v>
      </c>
      <c r="BG4513" s="141">
        <v>2325025.7684000032</v>
      </c>
      <c r="BH4513" s="141">
        <v>2195857.6680000033</v>
      </c>
      <c r="BI4513" s="141">
        <v>2066689.5676000034</v>
      </c>
      <c r="BJ4513" s="141">
        <v>1937521.4672000036</v>
      </c>
      <c r="BK4513" s="141">
        <v>1808353.3668000037</v>
      </c>
      <c r="BL4513" s="141">
        <v>1679185.2664000038</v>
      </c>
      <c r="BM4513" s="141">
        <v>1550017.1660000039</v>
      </c>
      <c r="BN4513" s="141">
        <v>1420849.065600004</v>
      </c>
      <c r="BO4513" s="141">
        <v>1291680.9652000042</v>
      </c>
      <c r="BP4513" s="141">
        <v>1162512.8648000043</v>
      </c>
    </row>
    <row r="4514" spans="4:68">
      <c r="D4514" s="174" t="s">
        <v>13677</v>
      </c>
      <c r="E4514" s="175">
        <v>3124558.98</v>
      </c>
      <c r="F4514" s="174" t="s">
        <v>3540</v>
      </c>
      <c r="G4514" s="174" t="s">
        <v>1287</v>
      </c>
      <c r="H4514" s="174" t="s">
        <v>176</v>
      </c>
      <c r="I4514" s="174" t="s">
        <v>13678</v>
      </c>
      <c r="J4514" s="174" t="s">
        <v>13679</v>
      </c>
      <c r="K4514" s="174"/>
      <c r="L4514" s="174" t="s">
        <v>13680</v>
      </c>
      <c r="M4514" s="174" t="s">
        <v>13681</v>
      </c>
      <c r="N4514" s="176">
        <v>960</v>
      </c>
      <c r="O4514" s="174" t="s">
        <v>3407</v>
      </c>
      <c r="P4514" s="177">
        <v>39448</v>
      </c>
      <c r="Q4514" s="176">
        <v>66</v>
      </c>
      <c r="R4514" s="175">
        <v>211558.64</v>
      </c>
      <c r="S4514" s="175">
        <v>2913000.34</v>
      </c>
      <c r="T4514" s="178">
        <v>0</v>
      </c>
      <c r="U4514" s="96">
        <v>19</v>
      </c>
      <c r="V4514" s="38" t="s">
        <v>129</v>
      </c>
      <c r="W4514" s="38"/>
      <c r="X4514" s="137">
        <v>39056.987249999998</v>
      </c>
      <c r="Y4514" s="138">
        <v>68668</v>
      </c>
      <c r="Z4514" s="179">
        <v>74.5</v>
      </c>
      <c r="AA4514" s="139">
        <v>2088</v>
      </c>
      <c r="AB4514" s="131"/>
      <c r="AC4514" s="38"/>
      <c r="AD4514" s="140">
        <v>2913000.34</v>
      </c>
      <c r="AE4514" s="141">
        <v>2873943.3527500001</v>
      </c>
      <c r="AF4514" s="141">
        <v>2834886.3655000003</v>
      </c>
      <c r="AG4514" s="141">
        <v>2795829.3782500005</v>
      </c>
      <c r="AH4514" s="141">
        <v>2756772.3910000008</v>
      </c>
      <c r="AI4514" s="141">
        <v>2717715.403750001</v>
      </c>
      <c r="AJ4514" s="141">
        <v>2678658.4165000012</v>
      </c>
      <c r="AK4514" s="141">
        <v>2639601.4292500014</v>
      </c>
      <c r="AL4514" s="141">
        <v>2600544.4420000017</v>
      </c>
      <c r="AM4514" s="141">
        <v>2561487.4547500019</v>
      </c>
      <c r="AN4514" s="141">
        <v>2522430.4675000021</v>
      </c>
      <c r="AO4514" s="141">
        <v>2483373.4802500024</v>
      </c>
      <c r="AP4514" s="141">
        <v>2444316.4930000026</v>
      </c>
      <c r="AQ4514" s="141">
        <v>2405259.5057500028</v>
      </c>
      <c r="AR4514" s="141">
        <v>2366202.518500003</v>
      </c>
      <c r="AS4514" s="141">
        <v>2327145.5312500033</v>
      </c>
      <c r="AT4514" s="141">
        <v>2288088.5440000035</v>
      </c>
      <c r="AU4514" s="141">
        <v>2249031.5567500037</v>
      </c>
      <c r="AV4514" s="141">
        <v>2209974.5695000039</v>
      </c>
      <c r="AW4514" s="141">
        <v>2170917.5822500042</v>
      </c>
      <c r="AX4514" s="141">
        <v>2131860.5950000044</v>
      </c>
      <c r="AY4514" s="141">
        <v>2092803.6077500044</v>
      </c>
      <c r="AZ4514" s="141">
        <v>2053746.6205000044</v>
      </c>
      <c r="BA4514" s="141">
        <v>2014689.6332500044</v>
      </c>
      <c r="BB4514" s="141">
        <v>1975632.6460000044</v>
      </c>
      <c r="BC4514" s="141">
        <v>1936575.6587500044</v>
      </c>
      <c r="BD4514" s="141">
        <v>1897518.6715000044</v>
      </c>
      <c r="BE4514" s="141">
        <v>1858461.6842500044</v>
      </c>
      <c r="BF4514" s="141">
        <v>1819404.6970000044</v>
      </c>
      <c r="BG4514" s="141">
        <v>1780347.7097500043</v>
      </c>
      <c r="BH4514" s="141">
        <v>1741290.7225000043</v>
      </c>
      <c r="BI4514" s="141">
        <v>1702233.7352500043</v>
      </c>
      <c r="BJ4514" s="141">
        <v>1663176.7480000043</v>
      </c>
      <c r="BK4514" s="141">
        <v>1624119.7607500043</v>
      </c>
      <c r="BL4514" s="141">
        <v>1585062.7735000043</v>
      </c>
      <c r="BM4514" s="141">
        <v>1546005.7862500043</v>
      </c>
      <c r="BN4514" s="141">
        <v>1506948.7990000043</v>
      </c>
      <c r="BO4514" s="141">
        <v>1467891.8117500043</v>
      </c>
      <c r="BP4514" s="141">
        <v>1428834.8245000043</v>
      </c>
    </row>
    <row r="4515" spans="4:68">
      <c r="D4515" s="174" t="s">
        <v>13682</v>
      </c>
      <c r="E4515" s="175">
        <v>4290690.6399999997</v>
      </c>
      <c r="F4515" s="174"/>
      <c r="G4515" s="174" t="s">
        <v>1287</v>
      </c>
      <c r="H4515" s="174" t="s">
        <v>169</v>
      </c>
      <c r="I4515" s="174" t="s">
        <v>13683</v>
      </c>
      <c r="J4515" s="174" t="s">
        <v>13684</v>
      </c>
      <c r="K4515" s="174"/>
      <c r="L4515" s="174" t="s">
        <v>169</v>
      </c>
      <c r="M4515" s="174" t="s">
        <v>10956</v>
      </c>
      <c r="N4515" s="176">
        <v>960</v>
      </c>
      <c r="O4515" s="174" t="s">
        <v>3407</v>
      </c>
      <c r="P4515" s="177">
        <v>39630</v>
      </c>
      <c r="Q4515" s="176">
        <v>60</v>
      </c>
      <c r="R4515" s="175">
        <v>263698.68</v>
      </c>
      <c r="S4515" s="175">
        <v>4026991.96</v>
      </c>
      <c r="T4515" s="178">
        <v>0</v>
      </c>
      <c r="U4515" s="96">
        <v>19</v>
      </c>
      <c r="V4515" s="38" t="s">
        <v>129</v>
      </c>
      <c r="W4515" s="38"/>
      <c r="X4515" s="137">
        <v>53633.632999999987</v>
      </c>
      <c r="Y4515" s="138">
        <v>68850</v>
      </c>
      <c r="Z4515" s="179">
        <v>75</v>
      </c>
      <c r="AA4515" s="139">
        <v>2088</v>
      </c>
      <c r="AB4515" s="131"/>
      <c r="AC4515" s="38"/>
      <c r="AD4515" s="140">
        <v>4026991.96</v>
      </c>
      <c r="AE4515" s="141">
        <v>3973358.327</v>
      </c>
      <c r="AF4515" s="141">
        <v>3919724.6940000001</v>
      </c>
      <c r="AG4515" s="141">
        <v>3866091.0610000002</v>
      </c>
      <c r="AH4515" s="141">
        <v>3812457.4280000003</v>
      </c>
      <c r="AI4515" s="141">
        <v>3758823.7950000004</v>
      </c>
      <c r="AJ4515" s="141">
        <v>3705190.1620000005</v>
      </c>
      <c r="AK4515" s="141">
        <v>3651556.5290000006</v>
      </c>
      <c r="AL4515" s="141">
        <v>3597922.8960000006</v>
      </c>
      <c r="AM4515" s="141">
        <v>3544289.2630000007</v>
      </c>
      <c r="AN4515" s="141">
        <v>3490655.6300000008</v>
      </c>
      <c r="AO4515" s="141">
        <v>3437021.9970000009</v>
      </c>
      <c r="AP4515" s="141">
        <v>3383388.364000001</v>
      </c>
      <c r="AQ4515" s="141">
        <v>3329754.7310000011</v>
      </c>
      <c r="AR4515" s="141">
        <v>3276121.0980000012</v>
      </c>
      <c r="AS4515" s="141">
        <v>3222487.4650000012</v>
      </c>
      <c r="AT4515" s="141">
        <v>3168853.8320000013</v>
      </c>
      <c r="AU4515" s="141">
        <v>3115220.1990000014</v>
      </c>
      <c r="AV4515" s="141">
        <v>3061586.5660000015</v>
      </c>
      <c r="AW4515" s="141">
        <v>3007952.9330000016</v>
      </c>
      <c r="AX4515" s="141">
        <v>2954319.3000000017</v>
      </c>
      <c r="AY4515" s="141">
        <v>2900685.6670000018</v>
      </c>
      <c r="AZ4515" s="141">
        <v>2847052.0340000018</v>
      </c>
      <c r="BA4515" s="141">
        <v>2793418.4010000019</v>
      </c>
      <c r="BB4515" s="141">
        <v>2739784.768000002</v>
      </c>
      <c r="BC4515" s="141">
        <v>2686151.1350000021</v>
      </c>
      <c r="BD4515" s="141">
        <v>2632517.5020000022</v>
      </c>
      <c r="BE4515" s="141">
        <v>2578883.8690000023</v>
      </c>
      <c r="BF4515" s="141">
        <v>2525250.2360000024</v>
      </c>
      <c r="BG4515" s="141">
        <v>2471616.6030000024</v>
      </c>
      <c r="BH4515" s="141">
        <v>2417982.9700000025</v>
      </c>
      <c r="BI4515" s="141">
        <v>2364349.3370000026</v>
      </c>
      <c r="BJ4515" s="141">
        <v>2310715.7040000027</v>
      </c>
      <c r="BK4515" s="141">
        <v>2257082.0710000028</v>
      </c>
      <c r="BL4515" s="141">
        <v>2203448.4380000029</v>
      </c>
      <c r="BM4515" s="141">
        <v>2149814.805000003</v>
      </c>
      <c r="BN4515" s="141">
        <v>2096181.172000003</v>
      </c>
      <c r="BO4515" s="141">
        <v>2042547.5390000031</v>
      </c>
      <c r="BP4515" s="141">
        <v>1988913.9060000032</v>
      </c>
    </row>
    <row r="4516" spans="4:68">
      <c r="D4516" s="174" t="s">
        <v>13685</v>
      </c>
      <c r="E4516" s="175">
        <v>1643049.56</v>
      </c>
      <c r="F4516" s="174" t="s">
        <v>3409</v>
      </c>
      <c r="G4516" s="174" t="s">
        <v>1276</v>
      </c>
      <c r="H4516" s="174" t="s">
        <v>169</v>
      </c>
      <c r="I4516" s="174" t="s">
        <v>13686</v>
      </c>
      <c r="J4516" s="174" t="s">
        <v>13687</v>
      </c>
      <c r="K4516" s="174"/>
      <c r="L4516" s="174" t="s">
        <v>13688</v>
      </c>
      <c r="M4516" s="174" t="s">
        <v>13065</v>
      </c>
      <c r="N4516" s="176">
        <v>960</v>
      </c>
      <c r="O4516" s="174" t="s">
        <v>3407</v>
      </c>
      <c r="P4516" s="177">
        <v>39448</v>
      </c>
      <c r="Q4516" s="176">
        <v>66</v>
      </c>
      <c r="R4516" s="175">
        <v>111248.09</v>
      </c>
      <c r="S4516" s="175">
        <v>1531801.47</v>
      </c>
      <c r="T4516" s="178">
        <v>0</v>
      </c>
      <c r="U4516" s="96">
        <v>19</v>
      </c>
      <c r="V4516" s="38" t="s">
        <v>129</v>
      </c>
      <c r="W4516" s="38"/>
      <c r="X4516" s="137">
        <v>20538.119500000001</v>
      </c>
      <c r="Y4516" s="138">
        <v>68668</v>
      </c>
      <c r="Z4516" s="179">
        <v>74.5</v>
      </c>
      <c r="AA4516" s="139">
        <v>2088</v>
      </c>
      <c r="AB4516" s="131"/>
      <c r="AC4516" s="38"/>
      <c r="AD4516" s="140">
        <v>1531801.47</v>
      </c>
      <c r="AE4516" s="141">
        <v>1511263.3504999999</v>
      </c>
      <c r="AF4516" s="141">
        <v>1490725.2309999999</v>
      </c>
      <c r="AG4516" s="141">
        <v>1470187.1114999999</v>
      </c>
      <c r="AH4516" s="141">
        <v>1449648.9919999999</v>
      </c>
      <c r="AI4516" s="141">
        <v>1429110.8724999998</v>
      </c>
      <c r="AJ4516" s="141">
        <v>1408572.7529999998</v>
      </c>
      <c r="AK4516" s="141">
        <v>1388034.6334999998</v>
      </c>
      <c r="AL4516" s="141">
        <v>1367496.5139999997</v>
      </c>
      <c r="AM4516" s="141">
        <v>1346958.3944999997</v>
      </c>
      <c r="AN4516" s="141">
        <v>1326420.2749999997</v>
      </c>
      <c r="AO4516" s="141">
        <v>1305882.1554999996</v>
      </c>
      <c r="AP4516" s="141">
        <v>1285344.0359999996</v>
      </c>
      <c r="AQ4516" s="141">
        <v>1264805.9164999996</v>
      </c>
      <c r="AR4516" s="141">
        <v>1244267.7969999996</v>
      </c>
      <c r="AS4516" s="141">
        <v>1223729.6774999995</v>
      </c>
      <c r="AT4516" s="141">
        <v>1203191.5579999995</v>
      </c>
      <c r="AU4516" s="141">
        <v>1182653.4384999995</v>
      </c>
      <c r="AV4516" s="141">
        <v>1162115.3189999994</v>
      </c>
      <c r="AW4516" s="141">
        <v>1141577.1994999994</v>
      </c>
      <c r="AX4516" s="141">
        <v>1121039.0799999994</v>
      </c>
      <c r="AY4516" s="141">
        <v>1100500.9604999993</v>
      </c>
      <c r="AZ4516" s="141">
        <v>1079962.8409999993</v>
      </c>
      <c r="BA4516" s="141">
        <v>1059424.7214999993</v>
      </c>
      <c r="BB4516" s="141">
        <v>1038886.6019999993</v>
      </c>
      <c r="BC4516" s="141">
        <v>1018348.4824999992</v>
      </c>
      <c r="BD4516" s="141">
        <v>997810.3629999992</v>
      </c>
      <c r="BE4516" s="141">
        <v>977272.24349999917</v>
      </c>
      <c r="BF4516" s="141">
        <v>956734.12399999914</v>
      </c>
      <c r="BG4516" s="141">
        <v>936196.00449999911</v>
      </c>
      <c r="BH4516" s="141">
        <v>915657.88499999908</v>
      </c>
      <c r="BI4516" s="141">
        <v>895119.76549999905</v>
      </c>
      <c r="BJ4516" s="141">
        <v>874581.64599999902</v>
      </c>
      <c r="BK4516" s="141">
        <v>854043.52649999899</v>
      </c>
      <c r="BL4516" s="141">
        <v>833505.40699999896</v>
      </c>
      <c r="BM4516" s="141">
        <v>812967.28749999893</v>
      </c>
      <c r="BN4516" s="141">
        <v>792429.1679999989</v>
      </c>
      <c r="BO4516" s="141">
        <v>771891.04849999887</v>
      </c>
      <c r="BP4516" s="141">
        <v>751352.92899999884</v>
      </c>
    </row>
    <row r="4517" spans="4:68">
      <c r="D4517" s="174" t="s">
        <v>13689</v>
      </c>
      <c r="E4517" s="175">
        <v>1732558.97</v>
      </c>
      <c r="F4517" s="174"/>
      <c r="G4517" s="174" t="s">
        <v>1169</v>
      </c>
      <c r="H4517" s="174" t="s">
        <v>3416</v>
      </c>
      <c r="I4517" s="174" t="s">
        <v>13690</v>
      </c>
      <c r="J4517" s="174" t="s">
        <v>13691</v>
      </c>
      <c r="K4517" s="174"/>
      <c r="L4517" s="174" t="s">
        <v>13169</v>
      </c>
      <c r="M4517" s="174" t="s">
        <v>146</v>
      </c>
      <c r="N4517" s="176">
        <v>600</v>
      </c>
      <c r="O4517" s="174" t="s">
        <v>3407</v>
      </c>
      <c r="P4517" s="177">
        <v>38564</v>
      </c>
      <c r="Q4517" s="176">
        <v>95</v>
      </c>
      <c r="R4517" s="175">
        <v>274321.77</v>
      </c>
      <c r="S4517" s="175">
        <v>1458237.2</v>
      </c>
      <c r="T4517" s="178">
        <v>0</v>
      </c>
      <c r="U4517" s="96">
        <v>6</v>
      </c>
      <c r="V4517" s="38" t="s">
        <v>116</v>
      </c>
      <c r="W4517" s="38"/>
      <c r="X4517" s="137">
        <v>34651.179400000001</v>
      </c>
      <c r="Y4517" s="138">
        <v>56826</v>
      </c>
      <c r="Z4517" s="179">
        <v>42.083333333333336</v>
      </c>
      <c r="AA4517" s="139">
        <v>2056</v>
      </c>
      <c r="AB4517" s="131"/>
      <c r="AC4517" s="38"/>
      <c r="AD4517" s="140">
        <v>1458237.2</v>
      </c>
      <c r="AE4517" s="141">
        <v>1423586.0205999999</v>
      </c>
      <c r="AF4517" s="141">
        <v>1388934.8411999999</v>
      </c>
      <c r="AG4517" s="141">
        <v>1354283.6617999999</v>
      </c>
      <c r="AH4517" s="141">
        <v>1319632.4823999999</v>
      </c>
      <c r="AI4517" s="141">
        <v>1284981.3029999998</v>
      </c>
      <c r="AJ4517" s="141">
        <v>1250330.1235999998</v>
      </c>
      <c r="AK4517" s="141">
        <v>1215678.9441999998</v>
      </c>
      <c r="AL4517" s="141">
        <v>1181027.7647999998</v>
      </c>
      <c r="AM4517" s="141">
        <v>1146376.5853999997</v>
      </c>
      <c r="AN4517" s="141">
        <v>1111725.4059999997</v>
      </c>
      <c r="AO4517" s="141">
        <v>1077074.2265999997</v>
      </c>
      <c r="AP4517" s="141">
        <v>1042423.0471999997</v>
      </c>
      <c r="AQ4517" s="141">
        <v>1007771.8677999997</v>
      </c>
      <c r="AR4517" s="141">
        <v>973120.68839999964</v>
      </c>
      <c r="AS4517" s="141">
        <v>938469.50899999961</v>
      </c>
      <c r="AT4517" s="141">
        <v>903818.32959999959</v>
      </c>
      <c r="AU4517" s="141">
        <v>869167.15019999957</v>
      </c>
      <c r="AV4517" s="141">
        <v>834515.97079999954</v>
      </c>
      <c r="AW4517" s="141">
        <v>799864.79139999952</v>
      </c>
      <c r="AX4517" s="141">
        <v>765213.6119999995</v>
      </c>
      <c r="AY4517" s="141">
        <v>730562.43259999948</v>
      </c>
      <c r="AZ4517" s="141">
        <v>695911.25319999945</v>
      </c>
      <c r="BA4517" s="141">
        <v>661260.07379999943</v>
      </c>
      <c r="BB4517" s="141">
        <v>626608.89439999941</v>
      </c>
      <c r="BC4517" s="141">
        <v>591957.71499999939</v>
      </c>
      <c r="BD4517" s="141">
        <v>557306.53559999936</v>
      </c>
      <c r="BE4517" s="141">
        <v>522655.35619999934</v>
      </c>
      <c r="BF4517" s="141">
        <v>488004.17679999932</v>
      </c>
      <c r="BG4517" s="141">
        <v>453352.99739999929</v>
      </c>
      <c r="BH4517" s="141">
        <v>418701.81799999927</v>
      </c>
      <c r="BI4517" s="141">
        <v>384050.63859999925</v>
      </c>
      <c r="BJ4517" s="141">
        <v>349399.45919999923</v>
      </c>
      <c r="BK4517" s="141">
        <v>314748.2797999992</v>
      </c>
      <c r="BL4517" s="141">
        <v>280097.10039999918</v>
      </c>
      <c r="BM4517" s="141">
        <v>245445.92099999919</v>
      </c>
      <c r="BN4517" s="141">
        <v>210794.74159999919</v>
      </c>
      <c r="BO4517" s="141">
        <v>176143.5621999992</v>
      </c>
      <c r="BP4517" s="141">
        <v>141492.38279999921</v>
      </c>
    </row>
    <row r="4518" spans="4:68">
      <c r="D4518" s="174" t="s">
        <v>13692</v>
      </c>
      <c r="E4518" s="176">
        <v>119672</v>
      </c>
      <c r="F4518" s="174"/>
      <c r="G4518" s="174" t="s">
        <v>925</v>
      </c>
      <c r="H4518" s="174" t="s">
        <v>3403</v>
      </c>
      <c r="I4518" s="174" t="s">
        <v>13693</v>
      </c>
      <c r="J4518" s="174" t="s">
        <v>13694</v>
      </c>
      <c r="K4518" s="174"/>
      <c r="L4518" s="174" t="s">
        <v>3406</v>
      </c>
      <c r="M4518" s="174" t="s">
        <v>13498</v>
      </c>
      <c r="N4518" s="176">
        <v>300</v>
      </c>
      <c r="O4518" s="174" t="s">
        <v>3407</v>
      </c>
      <c r="P4518" s="177">
        <v>38533</v>
      </c>
      <c r="Q4518" s="176">
        <v>96</v>
      </c>
      <c r="R4518" s="175">
        <v>38295.040000000001</v>
      </c>
      <c r="S4518" s="175">
        <v>81376.960000000006</v>
      </c>
      <c r="T4518" s="178">
        <v>0</v>
      </c>
      <c r="U4518" s="96">
        <v>1</v>
      </c>
      <c r="V4518" s="38" t="s">
        <v>111</v>
      </c>
      <c r="W4518" s="38"/>
      <c r="X4518" s="137">
        <v>4786.88</v>
      </c>
      <c r="Y4518" s="138">
        <v>47664</v>
      </c>
      <c r="Z4518" s="179">
        <v>17</v>
      </c>
      <c r="AA4518" s="139">
        <v>2030</v>
      </c>
      <c r="AB4518" s="131"/>
      <c r="AC4518" s="38"/>
      <c r="AD4518" s="140">
        <v>81376.960000000006</v>
      </c>
      <c r="AE4518" s="141">
        <v>76590.080000000002</v>
      </c>
      <c r="AF4518" s="141">
        <v>71803.199999999997</v>
      </c>
      <c r="AG4518" s="141">
        <v>67016.319999999992</v>
      </c>
      <c r="AH4518" s="141">
        <v>62229.439999999995</v>
      </c>
      <c r="AI4518" s="141">
        <v>57442.559999999998</v>
      </c>
      <c r="AJ4518" s="141">
        <v>52655.68</v>
      </c>
      <c r="AK4518" s="141">
        <v>47868.800000000003</v>
      </c>
      <c r="AL4518" s="141">
        <v>43081.920000000006</v>
      </c>
      <c r="AM4518" s="141">
        <v>38295.040000000008</v>
      </c>
      <c r="AN4518" s="141">
        <v>33508.160000000011</v>
      </c>
      <c r="AO4518" s="141">
        <v>28721.28000000001</v>
      </c>
      <c r="AP4518" s="141">
        <v>23934.400000000009</v>
      </c>
      <c r="AQ4518" s="141">
        <v>19147.520000000008</v>
      </c>
      <c r="AR4518" s="141">
        <v>14360.640000000007</v>
      </c>
      <c r="AS4518" s="141">
        <v>9573.7600000000057</v>
      </c>
      <c r="AT4518" s="141">
        <v>4786.8800000000056</v>
      </c>
      <c r="AU4518" s="141">
        <v>5.4569682106375694E-12</v>
      </c>
      <c r="AV4518" s="141">
        <v>0</v>
      </c>
      <c r="AW4518" s="141">
        <v>0</v>
      </c>
      <c r="AX4518" s="141">
        <v>0</v>
      </c>
      <c r="AY4518" s="141">
        <v>0</v>
      </c>
      <c r="AZ4518" s="141">
        <v>0</v>
      </c>
      <c r="BA4518" s="141">
        <v>0</v>
      </c>
      <c r="BB4518" s="141">
        <v>0</v>
      </c>
      <c r="BC4518" s="141">
        <v>0</v>
      </c>
      <c r="BD4518" s="141">
        <v>0</v>
      </c>
      <c r="BE4518" s="141">
        <v>0</v>
      </c>
      <c r="BF4518" s="141">
        <v>0</v>
      </c>
      <c r="BG4518" s="141">
        <v>0</v>
      </c>
      <c r="BH4518" s="141">
        <v>0</v>
      </c>
      <c r="BI4518" s="141">
        <v>0</v>
      </c>
      <c r="BJ4518" s="141">
        <v>0</v>
      </c>
      <c r="BK4518" s="141">
        <v>0</v>
      </c>
      <c r="BL4518" s="141">
        <v>0</v>
      </c>
      <c r="BM4518" s="141">
        <v>0</v>
      </c>
      <c r="BN4518" s="141">
        <v>0</v>
      </c>
      <c r="BO4518" s="141">
        <v>0</v>
      </c>
      <c r="BP4518" s="141">
        <v>0</v>
      </c>
    </row>
    <row r="4519" spans="4:68">
      <c r="D4519" s="174" t="s">
        <v>13695</v>
      </c>
      <c r="E4519" s="175">
        <v>2656133.8199999998</v>
      </c>
      <c r="F4519" s="174"/>
      <c r="G4519" s="174" t="s">
        <v>1443</v>
      </c>
      <c r="H4519" s="174" t="s">
        <v>3403</v>
      </c>
      <c r="I4519" s="174" t="s">
        <v>13696</v>
      </c>
      <c r="J4519" s="174" t="s">
        <v>13697</v>
      </c>
      <c r="K4519" s="174"/>
      <c r="L4519" s="174" t="s">
        <v>3406</v>
      </c>
      <c r="M4519" s="174" t="s">
        <v>147</v>
      </c>
      <c r="N4519" s="176">
        <v>300</v>
      </c>
      <c r="O4519" s="174" t="s">
        <v>3407</v>
      </c>
      <c r="P4519" s="177">
        <v>38595</v>
      </c>
      <c r="Q4519" s="176">
        <v>94</v>
      </c>
      <c r="R4519" s="175">
        <v>832255.24</v>
      </c>
      <c r="S4519" s="175">
        <v>1823878.58</v>
      </c>
      <c r="T4519" s="178">
        <v>0</v>
      </c>
      <c r="U4519" s="96">
        <v>11</v>
      </c>
      <c r="V4519" s="38" t="s">
        <v>121</v>
      </c>
      <c r="W4519" s="38"/>
      <c r="X4519" s="137">
        <v>106245.35279999999</v>
      </c>
      <c r="Y4519" s="138">
        <v>47726</v>
      </c>
      <c r="Z4519" s="179">
        <v>17.166666666666668</v>
      </c>
      <c r="AA4519" s="139">
        <v>2031</v>
      </c>
      <c r="AB4519" s="131"/>
      <c r="AC4519" s="38"/>
      <c r="AD4519" s="140">
        <v>1823878.58</v>
      </c>
      <c r="AE4519" s="141">
        <v>1717633.2272000001</v>
      </c>
      <c r="AF4519" s="141">
        <v>1611387.8744000001</v>
      </c>
      <c r="AG4519" s="141">
        <v>1505142.5216000001</v>
      </c>
      <c r="AH4519" s="141">
        <v>1398897.1688000001</v>
      </c>
      <c r="AI4519" s="141">
        <v>1292651.8160000001</v>
      </c>
      <c r="AJ4519" s="141">
        <v>1186406.4632000001</v>
      </c>
      <c r="AK4519" s="141">
        <v>1080161.1104000001</v>
      </c>
      <c r="AL4519" s="141">
        <v>973915.75760000013</v>
      </c>
      <c r="AM4519" s="141">
        <v>867670.40480000013</v>
      </c>
      <c r="AN4519" s="141">
        <v>761425.05200000014</v>
      </c>
      <c r="AO4519" s="141">
        <v>655179.69920000015</v>
      </c>
      <c r="AP4519" s="141">
        <v>548934.34640000015</v>
      </c>
      <c r="AQ4519" s="141">
        <v>442688.99360000016</v>
      </c>
      <c r="AR4519" s="141">
        <v>336443.64080000017</v>
      </c>
      <c r="AS4519" s="141">
        <v>230198.28800000018</v>
      </c>
      <c r="AT4519" s="141">
        <v>123952.93520000018</v>
      </c>
      <c r="AU4519" s="141">
        <v>17707.582400000188</v>
      </c>
      <c r="AV4519" s="141">
        <v>0</v>
      </c>
      <c r="AW4519" s="141">
        <v>0</v>
      </c>
      <c r="AX4519" s="141">
        <v>0</v>
      </c>
      <c r="AY4519" s="141">
        <v>0</v>
      </c>
      <c r="AZ4519" s="141">
        <v>0</v>
      </c>
      <c r="BA4519" s="141">
        <v>0</v>
      </c>
      <c r="BB4519" s="141">
        <v>0</v>
      </c>
      <c r="BC4519" s="141">
        <v>0</v>
      </c>
      <c r="BD4519" s="141">
        <v>0</v>
      </c>
      <c r="BE4519" s="141">
        <v>0</v>
      </c>
      <c r="BF4519" s="141">
        <v>0</v>
      </c>
      <c r="BG4519" s="141">
        <v>0</v>
      </c>
      <c r="BH4519" s="141">
        <v>0</v>
      </c>
      <c r="BI4519" s="141">
        <v>0</v>
      </c>
      <c r="BJ4519" s="141">
        <v>0</v>
      </c>
      <c r="BK4519" s="141">
        <v>0</v>
      </c>
      <c r="BL4519" s="141">
        <v>0</v>
      </c>
      <c r="BM4519" s="141">
        <v>0</v>
      </c>
      <c r="BN4519" s="141">
        <v>0</v>
      </c>
      <c r="BO4519" s="141">
        <v>0</v>
      </c>
      <c r="BP4519" s="141">
        <v>0</v>
      </c>
    </row>
    <row r="4520" spans="4:68">
      <c r="D4520" s="174" t="s">
        <v>13698</v>
      </c>
      <c r="E4520" s="175">
        <v>425979.9</v>
      </c>
      <c r="F4520" s="174"/>
      <c r="G4520" s="174" t="s">
        <v>1050</v>
      </c>
      <c r="H4520" s="174" t="s">
        <v>3416</v>
      </c>
      <c r="I4520" s="174" t="s">
        <v>13699</v>
      </c>
      <c r="J4520" s="174" t="s">
        <v>13700</v>
      </c>
      <c r="K4520" s="174"/>
      <c r="L4520" s="174" t="s">
        <v>13169</v>
      </c>
      <c r="M4520" s="174" t="s">
        <v>146</v>
      </c>
      <c r="N4520" s="176">
        <v>600</v>
      </c>
      <c r="O4520" s="174" t="s">
        <v>3407</v>
      </c>
      <c r="P4520" s="177">
        <v>39599</v>
      </c>
      <c r="Q4520" s="176">
        <v>61</v>
      </c>
      <c r="R4520" s="175">
        <v>43307.91</v>
      </c>
      <c r="S4520" s="175">
        <v>382671.99</v>
      </c>
      <c r="T4520" s="178">
        <v>0</v>
      </c>
      <c r="U4520" s="96">
        <v>10</v>
      </c>
      <c r="V4520" s="38" t="s">
        <v>120</v>
      </c>
      <c r="W4520" s="38"/>
      <c r="X4520" s="137">
        <v>8519.598</v>
      </c>
      <c r="Y4520" s="138">
        <v>57861</v>
      </c>
      <c r="Z4520" s="179">
        <v>44.916666666666664</v>
      </c>
      <c r="AA4520" s="139">
        <v>2058</v>
      </c>
      <c r="AB4520" s="131"/>
      <c r="AC4520" s="38"/>
      <c r="AD4520" s="140">
        <v>382671.99</v>
      </c>
      <c r="AE4520" s="141">
        <v>374152.39199999999</v>
      </c>
      <c r="AF4520" s="141">
        <v>365632.79399999999</v>
      </c>
      <c r="AG4520" s="141">
        <v>357113.196</v>
      </c>
      <c r="AH4520" s="141">
        <v>348593.598</v>
      </c>
      <c r="AI4520" s="141">
        <v>340074</v>
      </c>
      <c r="AJ4520" s="141">
        <v>331554.402</v>
      </c>
      <c r="AK4520" s="141">
        <v>323034.804</v>
      </c>
      <c r="AL4520" s="141">
        <v>314515.20600000001</v>
      </c>
      <c r="AM4520" s="141">
        <v>305995.60800000001</v>
      </c>
      <c r="AN4520" s="141">
        <v>297476.01</v>
      </c>
      <c r="AO4520" s="141">
        <v>288956.41200000001</v>
      </c>
      <c r="AP4520" s="141">
        <v>280436.81400000001</v>
      </c>
      <c r="AQ4520" s="141">
        <v>271917.21600000001</v>
      </c>
      <c r="AR4520" s="141">
        <v>263397.61800000002</v>
      </c>
      <c r="AS4520" s="141">
        <v>254878.02000000002</v>
      </c>
      <c r="AT4520" s="141">
        <v>246358.42200000002</v>
      </c>
      <c r="AU4520" s="141">
        <v>237838.82400000002</v>
      </c>
      <c r="AV4520" s="141">
        <v>229319.22600000002</v>
      </c>
      <c r="AW4520" s="141">
        <v>220799.62800000003</v>
      </c>
      <c r="AX4520" s="141">
        <v>212280.03000000003</v>
      </c>
      <c r="AY4520" s="141">
        <v>203760.43200000003</v>
      </c>
      <c r="AZ4520" s="141">
        <v>195240.83400000003</v>
      </c>
      <c r="BA4520" s="141">
        <v>186721.23600000003</v>
      </c>
      <c r="BB4520" s="141">
        <v>178201.63800000004</v>
      </c>
      <c r="BC4520" s="141">
        <v>169682.04000000004</v>
      </c>
      <c r="BD4520" s="141">
        <v>161162.44200000004</v>
      </c>
      <c r="BE4520" s="141">
        <v>152642.84400000004</v>
      </c>
      <c r="BF4520" s="141">
        <v>144123.24600000004</v>
      </c>
      <c r="BG4520" s="141">
        <v>135603.64800000004</v>
      </c>
      <c r="BH4520" s="141">
        <v>127084.05000000005</v>
      </c>
      <c r="BI4520" s="141">
        <v>118564.45200000005</v>
      </c>
      <c r="BJ4520" s="141">
        <v>110044.85400000005</v>
      </c>
      <c r="BK4520" s="141">
        <v>101525.25600000005</v>
      </c>
      <c r="BL4520" s="141">
        <v>93005.658000000054</v>
      </c>
      <c r="BM4520" s="141">
        <v>84486.060000000056</v>
      </c>
      <c r="BN4520" s="141">
        <v>75966.462000000058</v>
      </c>
      <c r="BO4520" s="141">
        <v>67446.86400000006</v>
      </c>
      <c r="BP4520" s="141">
        <v>58927.266000000061</v>
      </c>
    </row>
    <row r="4521" spans="4:68">
      <c r="D4521" s="174" t="s">
        <v>13701</v>
      </c>
      <c r="E4521" s="176">
        <v>30</v>
      </c>
      <c r="F4521" s="174" t="s">
        <v>3540</v>
      </c>
      <c r="G4521" s="174" t="s">
        <v>12438</v>
      </c>
      <c r="H4521" s="174" t="s">
        <v>169</v>
      </c>
      <c r="I4521" s="174" t="s">
        <v>13702</v>
      </c>
      <c r="J4521" s="174" t="s">
        <v>13703</v>
      </c>
      <c r="K4521" s="174"/>
      <c r="L4521" s="174" t="s">
        <v>13073</v>
      </c>
      <c r="M4521" s="174" t="s">
        <v>13074</v>
      </c>
      <c r="N4521" s="176">
        <v>960</v>
      </c>
      <c r="O4521" s="174" t="s">
        <v>3407</v>
      </c>
      <c r="P4521" s="177">
        <v>39448</v>
      </c>
      <c r="Q4521" s="176">
        <v>66</v>
      </c>
      <c r="R4521" s="176">
        <v>2</v>
      </c>
      <c r="S4521" s="176">
        <v>28</v>
      </c>
      <c r="T4521" s="178">
        <v>0</v>
      </c>
      <c r="U4521" s="96">
        <v>1</v>
      </c>
      <c r="V4521" s="38" t="s">
        <v>111</v>
      </c>
      <c r="W4521" s="38"/>
      <c r="X4521" s="137">
        <v>0.375</v>
      </c>
      <c r="Y4521" s="138">
        <v>68668</v>
      </c>
      <c r="Z4521" s="179">
        <v>74.5</v>
      </c>
      <c r="AA4521" s="139">
        <v>2088</v>
      </c>
      <c r="AB4521" s="131"/>
      <c r="AC4521" s="38"/>
      <c r="AD4521" s="140">
        <v>28</v>
      </c>
      <c r="AE4521" s="141">
        <v>27.625</v>
      </c>
      <c r="AF4521" s="141">
        <v>27.25</v>
      </c>
      <c r="AG4521" s="141">
        <v>26.875</v>
      </c>
      <c r="AH4521" s="141">
        <v>26.5</v>
      </c>
      <c r="AI4521" s="141">
        <v>26.125</v>
      </c>
      <c r="AJ4521" s="141">
        <v>25.75</v>
      </c>
      <c r="AK4521" s="141">
        <v>25.375</v>
      </c>
      <c r="AL4521" s="141">
        <v>25</v>
      </c>
      <c r="AM4521" s="141">
        <v>24.625</v>
      </c>
      <c r="AN4521" s="141">
        <v>24.25</v>
      </c>
      <c r="AO4521" s="141">
        <v>23.875</v>
      </c>
      <c r="AP4521" s="141">
        <v>23.5</v>
      </c>
      <c r="AQ4521" s="141">
        <v>23.125</v>
      </c>
      <c r="AR4521" s="141">
        <v>22.75</v>
      </c>
      <c r="AS4521" s="141">
        <v>22.375</v>
      </c>
      <c r="AT4521" s="141">
        <v>22</v>
      </c>
      <c r="AU4521" s="141">
        <v>21.625</v>
      </c>
      <c r="AV4521" s="141">
        <v>21.25</v>
      </c>
      <c r="AW4521" s="141">
        <v>20.875</v>
      </c>
      <c r="AX4521" s="141">
        <v>20.5</v>
      </c>
      <c r="AY4521" s="141">
        <v>20.125</v>
      </c>
      <c r="AZ4521" s="141">
        <v>19.75</v>
      </c>
      <c r="BA4521" s="141">
        <v>19.375</v>
      </c>
      <c r="BB4521" s="141">
        <v>19</v>
      </c>
      <c r="BC4521" s="141">
        <v>18.625</v>
      </c>
      <c r="BD4521" s="141">
        <v>18.25</v>
      </c>
      <c r="BE4521" s="141">
        <v>17.875</v>
      </c>
      <c r="BF4521" s="141">
        <v>17.5</v>
      </c>
      <c r="BG4521" s="141">
        <v>17.125</v>
      </c>
      <c r="BH4521" s="141">
        <v>16.75</v>
      </c>
      <c r="BI4521" s="141">
        <v>16.375</v>
      </c>
      <c r="BJ4521" s="141">
        <v>16</v>
      </c>
      <c r="BK4521" s="141">
        <v>15.625</v>
      </c>
      <c r="BL4521" s="141">
        <v>15.25</v>
      </c>
      <c r="BM4521" s="141">
        <v>14.875</v>
      </c>
      <c r="BN4521" s="141">
        <v>14.5</v>
      </c>
      <c r="BO4521" s="141">
        <v>14.125</v>
      </c>
      <c r="BP4521" s="141">
        <v>13.75</v>
      </c>
    </row>
    <row r="4522" spans="4:68">
      <c r="D4522" s="174" t="s">
        <v>13704</v>
      </c>
      <c r="E4522" s="175">
        <v>41245572.520000003</v>
      </c>
      <c r="F4522" s="174"/>
      <c r="G4522" s="174" t="s">
        <v>1169</v>
      </c>
      <c r="H4522" s="174" t="s">
        <v>3416</v>
      </c>
      <c r="I4522" s="174" t="s">
        <v>1174</v>
      </c>
      <c r="J4522" s="174" t="s">
        <v>13705</v>
      </c>
      <c r="K4522" s="174"/>
      <c r="L4522" s="174" t="s">
        <v>13169</v>
      </c>
      <c r="M4522" s="174" t="s">
        <v>146</v>
      </c>
      <c r="N4522" s="176">
        <v>600</v>
      </c>
      <c r="O4522" s="174" t="s">
        <v>3407</v>
      </c>
      <c r="P4522" s="177">
        <v>40482</v>
      </c>
      <c r="Q4522" s="176">
        <v>32</v>
      </c>
      <c r="R4522" s="175">
        <v>2199763.86</v>
      </c>
      <c r="S4522" s="175">
        <v>39045808.659999996</v>
      </c>
      <c r="T4522" s="178">
        <v>0</v>
      </c>
      <c r="U4522" s="96">
        <v>10</v>
      </c>
      <c r="V4522" s="38" t="s">
        <v>120</v>
      </c>
      <c r="W4522" s="38"/>
      <c r="X4522" s="137">
        <v>824911.45040000021</v>
      </c>
      <c r="Y4522" s="138">
        <v>58745</v>
      </c>
      <c r="Z4522" s="179">
        <v>47.333333333333336</v>
      </c>
      <c r="AA4522" s="139">
        <v>2061</v>
      </c>
      <c r="AB4522" s="131"/>
      <c r="AC4522" s="38"/>
      <c r="AD4522" s="140">
        <v>39045808.659999996</v>
      </c>
      <c r="AE4522" s="141">
        <v>38220897.209599994</v>
      </c>
      <c r="AF4522" s="141">
        <v>37395985.759199992</v>
      </c>
      <c r="AG4522" s="141">
        <v>36571074.30879999</v>
      </c>
      <c r="AH4522" s="141">
        <v>35746162.858399987</v>
      </c>
      <c r="AI4522" s="141">
        <v>34921251.407999985</v>
      </c>
      <c r="AJ4522" s="141">
        <v>34096339.957599983</v>
      </c>
      <c r="AK4522" s="141">
        <v>33271428.507199984</v>
      </c>
      <c r="AL4522" s="141">
        <v>32446517.056799985</v>
      </c>
      <c r="AM4522" s="141">
        <v>31621605.606399987</v>
      </c>
      <c r="AN4522" s="141">
        <v>30796694.155999988</v>
      </c>
      <c r="AO4522" s="141">
        <v>29971782.70559999</v>
      </c>
      <c r="AP4522" s="141">
        <v>29146871.255199991</v>
      </c>
      <c r="AQ4522" s="141">
        <v>28321959.804799993</v>
      </c>
      <c r="AR4522" s="141">
        <v>27497048.354399994</v>
      </c>
      <c r="AS4522" s="141">
        <v>26672136.903999995</v>
      </c>
      <c r="AT4522" s="141">
        <v>25847225.453599997</v>
      </c>
      <c r="AU4522" s="141">
        <v>25022314.003199998</v>
      </c>
      <c r="AV4522" s="141">
        <v>24197402.5528</v>
      </c>
      <c r="AW4522" s="141">
        <v>23372491.102400001</v>
      </c>
      <c r="AX4522" s="141">
        <v>22547579.652000003</v>
      </c>
      <c r="AY4522" s="141">
        <v>21722668.201600004</v>
      </c>
      <c r="AZ4522" s="141">
        <v>20897756.751200005</v>
      </c>
      <c r="BA4522" s="141">
        <v>20072845.300800007</v>
      </c>
      <c r="BB4522" s="141">
        <v>19247933.850400008</v>
      </c>
      <c r="BC4522" s="141">
        <v>18423022.40000001</v>
      </c>
      <c r="BD4522" s="141">
        <v>17598110.949600011</v>
      </c>
      <c r="BE4522" s="141">
        <v>16773199.499200011</v>
      </c>
      <c r="BF4522" s="141">
        <v>15948288.04880001</v>
      </c>
      <c r="BG4522" s="141">
        <v>15123376.59840001</v>
      </c>
      <c r="BH4522" s="141">
        <v>14298465.148000009</v>
      </c>
      <c r="BI4522" s="141">
        <v>13473553.697600009</v>
      </c>
      <c r="BJ4522" s="141">
        <v>12648642.247200008</v>
      </c>
      <c r="BK4522" s="141">
        <v>11823730.796800008</v>
      </c>
      <c r="BL4522" s="141">
        <v>10998819.346400008</v>
      </c>
      <c r="BM4522" s="141">
        <v>10173907.896000007</v>
      </c>
      <c r="BN4522" s="141">
        <v>9348996.4456000067</v>
      </c>
      <c r="BO4522" s="141">
        <v>8524084.9952000063</v>
      </c>
      <c r="BP4522" s="141">
        <v>7699173.5448000059</v>
      </c>
    </row>
    <row r="4523" spans="4:68">
      <c r="D4523" s="174" t="s">
        <v>13706</v>
      </c>
      <c r="E4523" s="176">
        <v>285000</v>
      </c>
      <c r="F4523" s="174"/>
      <c r="G4523" s="174" t="s">
        <v>1333</v>
      </c>
      <c r="H4523" s="174" t="s">
        <v>3403</v>
      </c>
      <c r="I4523" s="174" t="s">
        <v>13707</v>
      </c>
      <c r="J4523" s="174" t="s">
        <v>13708</v>
      </c>
      <c r="K4523" s="174"/>
      <c r="L4523" s="174" t="s">
        <v>3406</v>
      </c>
      <c r="M4523" s="174" t="s">
        <v>144</v>
      </c>
      <c r="N4523" s="176">
        <v>300</v>
      </c>
      <c r="O4523" s="174" t="s">
        <v>3407</v>
      </c>
      <c r="P4523" s="177">
        <v>40025</v>
      </c>
      <c r="Q4523" s="176">
        <v>47</v>
      </c>
      <c r="R4523" s="176">
        <v>44650</v>
      </c>
      <c r="S4523" s="176">
        <v>240350</v>
      </c>
      <c r="T4523" s="178">
        <v>0</v>
      </c>
      <c r="U4523" s="96">
        <v>8</v>
      </c>
      <c r="V4523" s="38" t="s">
        <v>118</v>
      </c>
      <c r="W4523" s="38"/>
      <c r="X4523" s="137">
        <v>11400</v>
      </c>
      <c r="Y4523" s="138">
        <v>49156</v>
      </c>
      <c r="Z4523" s="179">
        <v>21.083333333333332</v>
      </c>
      <c r="AA4523" s="139">
        <v>2035</v>
      </c>
      <c r="AB4523" s="131"/>
      <c r="AC4523" s="38"/>
      <c r="AD4523" s="140">
        <v>240350</v>
      </c>
      <c r="AE4523" s="141">
        <v>228950</v>
      </c>
      <c r="AF4523" s="141">
        <v>217550</v>
      </c>
      <c r="AG4523" s="141">
        <v>206150</v>
      </c>
      <c r="AH4523" s="141">
        <v>194750</v>
      </c>
      <c r="AI4523" s="141">
        <v>183350</v>
      </c>
      <c r="AJ4523" s="141">
        <v>171950</v>
      </c>
      <c r="AK4523" s="141">
        <v>160550</v>
      </c>
      <c r="AL4523" s="141">
        <v>149150</v>
      </c>
      <c r="AM4523" s="141">
        <v>137750</v>
      </c>
      <c r="AN4523" s="141">
        <v>126350</v>
      </c>
      <c r="AO4523" s="141">
        <v>114950</v>
      </c>
      <c r="AP4523" s="141">
        <v>103550</v>
      </c>
      <c r="AQ4523" s="141">
        <v>92150</v>
      </c>
      <c r="AR4523" s="141">
        <v>80750</v>
      </c>
      <c r="AS4523" s="141">
        <v>69350</v>
      </c>
      <c r="AT4523" s="141">
        <v>57950</v>
      </c>
      <c r="AU4523" s="141">
        <v>46550</v>
      </c>
      <c r="AV4523" s="141">
        <v>35150</v>
      </c>
      <c r="AW4523" s="141">
        <v>23750</v>
      </c>
      <c r="AX4523" s="141">
        <v>12350</v>
      </c>
      <c r="AY4523" s="141">
        <v>950</v>
      </c>
      <c r="AZ4523" s="141">
        <v>0</v>
      </c>
      <c r="BA4523" s="141">
        <v>0</v>
      </c>
      <c r="BB4523" s="141">
        <v>0</v>
      </c>
      <c r="BC4523" s="141">
        <v>0</v>
      </c>
      <c r="BD4523" s="141">
        <v>0</v>
      </c>
      <c r="BE4523" s="141">
        <v>0</v>
      </c>
      <c r="BF4523" s="141">
        <v>0</v>
      </c>
      <c r="BG4523" s="141">
        <v>0</v>
      </c>
      <c r="BH4523" s="141">
        <v>0</v>
      </c>
      <c r="BI4523" s="141">
        <v>0</v>
      </c>
      <c r="BJ4523" s="141">
        <v>0</v>
      </c>
      <c r="BK4523" s="141">
        <v>0</v>
      </c>
      <c r="BL4523" s="141">
        <v>0</v>
      </c>
      <c r="BM4523" s="141">
        <v>0</v>
      </c>
      <c r="BN4523" s="141">
        <v>0</v>
      </c>
      <c r="BO4523" s="141">
        <v>0</v>
      </c>
      <c r="BP4523" s="141">
        <v>0</v>
      </c>
    </row>
    <row r="4524" spans="4:68">
      <c r="D4524" s="174" t="s">
        <v>13709</v>
      </c>
      <c r="E4524" s="175">
        <v>1653164.08</v>
      </c>
      <c r="F4524" s="174"/>
      <c r="G4524" s="174" t="s">
        <v>630</v>
      </c>
      <c r="H4524" s="174" t="s">
        <v>3403</v>
      </c>
      <c r="I4524" s="174" t="s">
        <v>2928</v>
      </c>
      <c r="J4524" s="174" t="s">
        <v>13710</v>
      </c>
      <c r="K4524" s="174"/>
      <c r="L4524" s="174" t="s">
        <v>3406</v>
      </c>
      <c r="M4524" s="174" t="s">
        <v>13711</v>
      </c>
      <c r="N4524" s="176">
        <v>300</v>
      </c>
      <c r="O4524" s="174" t="s">
        <v>3407</v>
      </c>
      <c r="P4524" s="177">
        <v>39844</v>
      </c>
      <c r="Q4524" s="176">
        <v>53</v>
      </c>
      <c r="R4524" s="175">
        <v>292058.96999999997</v>
      </c>
      <c r="S4524" s="175">
        <v>1361105.11</v>
      </c>
      <c r="T4524" s="178">
        <v>0</v>
      </c>
      <c r="U4524" s="96">
        <v>6</v>
      </c>
      <c r="V4524" s="38" t="s">
        <v>116</v>
      </c>
      <c r="W4524" s="38"/>
      <c r="X4524" s="137">
        <v>66126.563200000004</v>
      </c>
      <c r="Y4524" s="138">
        <v>48975</v>
      </c>
      <c r="Z4524" s="179">
        <v>20.583333333333332</v>
      </c>
      <c r="AA4524" s="139">
        <v>2034</v>
      </c>
      <c r="AB4524" s="131"/>
      <c r="AC4524" s="38"/>
      <c r="AD4524" s="140">
        <v>1361105.11</v>
      </c>
      <c r="AE4524" s="141">
        <v>1294978.5468000001</v>
      </c>
      <c r="AF4524" s="141">
        <v>1228851.9836000002</v>
      </c>
      <c r="AG4524" s="141">
        <v>1162725.4204000002</v>
      </c>
      <c r="AH4524" s="141">
        <v>1096598.8572000002</v>
      </c>
      <c r="AI4524" s="141">
        <v>1030472.2940000002</v>
      </c>
      <c r="AJ4524" s="141">
        <v>964345.73080000025</v>
      </c>
      <c r="AK4524" s="141">
        <v>898219.16760000028</v>
      </c>
      <c r="AL4524" s="141">
        <v>832092.6044000003</v>
      </c>
      <c r="AM4524" s="141">
        <v>765966.04120000033</v>
      </c>
      <c r="AN4524" s="141">
        <v>699839.47800000035</v>
      </c>
      <c r="AO4524" s="141">
        <v>633712.91480000038</v>
      </c>
      <c r="AP4524" s="141">
        <v>567586.3516000004</v>
      </c>
      <c r="AQ4524" s="141">
        <v>501459.78840000043</v>
      </c>
      <c r="AR4524" s="141">
        <v>435333.22520000045</v>
      </c>
      <c r="AS4524" s="141">
        <v>369206.66200000048</v>
      </c>
      <c r="AT4524" s="141">
        <v>303080.0988000005</v>
      </c>
      <c r="AU4524" s="141">
        <v>236953.5356000005</v>
      </c>
      <c r="AV4524" s="141">
        <v>170826.97240000049</v>
      </c>
      <c r="AW4524" s="141">
        <v>104700.40920000049</v>
      </c>
      <c r="AX4524" s="141">
        <v>38573.846000000485</v>
      </c>
      <c r="AY4524" s="141">
        <v>0</v>
      </c>
      <c r="AZ4524" s="141">
        <v>0</v>
      </c>
      <c r="BA4524" s="141">
        <v>0</v>
      </c>
      <c r="BB4524" s="141">
        <v>0</v>
      </c>
      <c r="BC4524" s="141">
        <v>0</v>
      </c>
      <c r="BD4524" s="141">
        <v>0</v>
      </c>
      <c r="BE4524" s="141">
        <v>0</v>
      </c>
      <c r="BF4524" s="141">
        <v>0</v>
      </c>
      <c r="BG4524" s="141">
        <v>0</v>
      </c>
      <c r="BH4524" s="141">
        <v>0</v>
      </c>
      <c r="BI4524" s="141">
        <v>0</v>
      </c>
      <c r="BJ4524" s="141">
        <v>0</v>
      </c>
      <c r="BK4524" s="141">
        <v>0</v>
      </c>
      <c r="BL4524" s="141">
        <v>0</v>
      </c>
      <c r="BM4524" s="141">
        <v>0</v>
      </c>
      <c r="BN4524" s="141">
        <v>0</v>
      </c>
      <c r="BO4524" s="141">
        <v>0</v>
      </c>
      <c r="BP4524" s="141">
        <v>0</v>
      </c>
    </row>
    <row r="4525" spans="4:68">
      <c r="D4525" s="174" t="s">
        <v>13712</v>
      </c>
      <c r="E4525" s="175">
        <v>70081712.370000005</v>
      </c>
      <c r="F4525" s="174"/>
      <c r="G4525" s="174" t="s">
        <v>1628</v>
      </c>
      <c r="H4525" s="174" t="s">
        <v>191</v>
      </c>
      <c r="I4525" s="174" t="s">
        <v>1638</v>
      </c>
      <c r="J4525" s="174" t="s">
        <v>13713</v>
      </c>
      <c r="K4525" s="174"/>
      <c r="L4525" s="174" t="s">
        <v>191</v>
      </c>
      <c r="M4525" s="174" t="s">
        <v>12775</v>
      </c>
      <c r="N4525" s="176">
        <v>960</v>
      </c>
      <c r="O4525" s="174" t="s">
        <v>3407</v>
      </c>
      <c r="P4525" s="177">
        <v>39202</v>
      </c>
      <c r="Q4525" s="176">
        <v>74</v>
      </c>
      <c r="R4525" s="175">
        <v>5402131.96</v>
      </c>
      <c r="S4525" s="175">
        <v>64679580.409999996</v>
      </c>
      <c r="T4525" s="178">
        <v>0</v>
      </c>
      <c r="U4525" s="96">
        <v>6</v>
      </c>
      <c r="V4525" s="38" t="s">
        <v>116</v>
      </c>
      <c r="W4525" s="38"/>
      <c r="X4525" s="137">
        <v>876021.4046250002</v>
      </c>
      <c r="Y4525" s="138">
        <v>68422</v>
      </c>
      <c r="Z4525" s="179">
        <v>73.833333333333329</v>
      </c>
      <c r="AA4525" s="139">
        <v>2087</v>
      </c>
      <c r="AB4525" s="131"/>
      <c r="AC4525" s="38"/>
      <c r="AD4525" s="140">
        <v>64679580.409999996</v>
      </c>
      <c r="AE4525" s="141">
        <v>63803559.005374998</v>
      </c>
      <c r="AF4525" s="141">
        <v>62927537.600749999</v>
      </c>
      <c r="AG4525" s="141">
        <v>62051516.196125001</v>
      </c>
      <c r="AH4525" s="141">
        <v>61175494.791500002</v>
      </c>
      <c r="AI4525" s="141">
        <v>60299473.386875004</v>
      </c>
      <c r="AJ4525" s="141">
        <v>59423451.982250005</v>
      </c>
      <c r="AK4525" s="141">
        <v>58547430.577625006</v>
      </c>
      <c r="AL4525" s="141">
        <v>57671409.173000008</v>
      </c>
      <c r="AM4525" s="141">
        <v>56795387.768375009</v>
      </c>
      <c r="AN4525" s="141">
        <v>55919366.363750011</v>
      </c>
      <c r="AO4525" s="141">
        <v>55043344.959125012</v>
      </c>
      <c r="AP4525" s="141">
        <v>54167323.554500014</v>
      </c>
      <c r="AQ4525" s="141">
        <v>53291302.149875015</v>
      </c>
      <c r="AR4525" s="141">
        <v>52415280.745250016</v>
      </c>
      <c r="AS4525" s="141">
        <v>51539259.340625018</v>
      </c>
      <c r="AT4525" s="141">
        <v>50663237.936000019</v>
      </c>
      <c r="AU4525" s="141">
        <v>49787216.531375021</v>
      </c>
      <c r="AV4525" s="141">
        <v>48911195.126750022</v>
      </c>
      <c r="AW4525" s="141">
        <v>48035173.722125024</v>
      </c>
      <c r="AX4525" s="141">
        <v>47159152.317500025</v>
      </c>
      <c r="AY4525" s="141">
        <v>46283130.912875026</v>
      </c>
      <c r="AZ4525" s="141">
        <v>45407109.508250028</v>
      </c>
      <c r="BA4525" s="141">
        <v>44531088.103625029</v>
      </c>
      <c r="BB4525" s="141">
        <v>43655066.699000031</v>
      </c>
      <c r="BC4525" s="141">
        <v>42779045.294375032</v>
      </c>
      <c r="BD4525" s="141">
        <v>41903023.889750034</v>
      </c>
      <c r="BE4525" s="141">
        <v>41027002.485125035</v>
      </c>
      <c r="BF4525" s="141">
        <v>40150981.080500036</v>
      </c>
      <c r="BG4525" s="141">
        <v>39274959.675875038</v>
      </c>
      <c r="BH4525" s="141">
        <v>38398938.271250039</v>
      </c>
      <c r="BI4525" s="141">
        <v>37522916.866625041</v>
      </c>
      <c r="BJ4525" s="141">
        <v>36646895.462000042</v>
      </c>
      <c r="BK4525" s="141">
        <v>35770874.057375044</v>
      </c>
      <c r="BL4525" s="141">
        <v>34894852.652750045</v>
      </c>
      <c r="BM4525" s="141">
        <v>34018831.248125046</v>
      </c>
      <c r="BN4525" s="141">
        <v>33142809.843500048</v>
      </c>
      <c r="BO4525" s="141">
        <v>32266788.438875049</v>
      </c>
      <c r="BP4525" s="141">
        <v>31390767.034250051</v>
      </c>
    </row>
    <row r="4526" spans="4:68">
      <c r="D4526" s="174" t="s">
        <v>13714</v>
      </c>
      <c r="E4526" s="175">
        <v>771466.61</v>
      </c>
      <c r="F4526" s="174" t="s">
        <v>3540</v>
      </c>
      <c r="G4526" s="174" t="s">
        <v>13715</v>
      </c>
      <c r="H4526" s="174" t="s">
        <v>170</v>
      </c>
      <c r="I4526" s="174" t="s">
        <v>13716</v>
      </c>
      <c r="J4526" s="174" t="s">
        <v>13717</v>
      </c>
      <c r="K4526" s="174"/>
      <c r="L4526" s="174" t="s">
        <v>13718</v>
      </c>
      <c r="M4526" s="174" t="s">
        <v>10797</v>
      </c>
      <c r="N4526" s="176">
        <v>600</v>
      </c>
      <c r="O4526" s="174" t="s">
        <v>3407</v>
      </c>
      <c r="P4526" s="177">
        <v>39630</v>
      </c>
      <c r="Q4526" s="176">
        <v>60</v>
      </c>
      <c r="R4526" s="175">
        <v>74262.789999999994</v>
      </c>
      <c r="S4526" s="175">
        <v>697203.82</v>
      </c>
      <c r="T4526" s="178">
        <v>0</v>
      </c>
      <c r="U4526" s="96">
        <v>7</v>
      </c>
      <c r="V4526" s="38" t="s">
        <v>117</v>
      </c>
      <c r="W4526" s="38"/>
      <c r="X4526" s="137">
        <v>15429.332199999999</v>
      </c>
      <c r="Y4526" s="138">
        <v>57892</v>
      </c>
      <c r="Z4526" s="179">
        <v>45</v>
      </c>
      <c r="AA4526" s="139">
        <v>2058</v>
      </c>
      <c r="AB4526" s="131"/>
      <c r="AC4526" s="38"/>
      <c r="AD4526" s="140">
        <v>697203.82</v>
      </c>
      <c r="AE4526" s="141">
        <v>681774.4878</v>
      </c>
      <c r="AF4526" s="141">
        <v>666345.15560000006</v>
      </c>
      <c r="AG4526" s="141">
        <v>650915.82340000011</v>
      </c>
      <c r="AH4526" s="141">
        <v>635486.49120000016</v>
      </c>
      <c r="AI4526" s="141">
        <v>620057.15900000022</v>
      </c>
      <c r="AJ4526" s="141">
        <v>604627.82680000027</v>
      </c>
      <c r="AK4526" s="141">
        <v>589198.49460000033</v>
      </c>
      <c r="AL4526" s="141">
        <v>573769.16240000038</v>
      </c>
      <c r="AM4526" s="141">
        <v>558339.83020000043</v>
      </c>
      <c r="AN4526" s="141">
        <v>542910.49800000049</v>
      </c>
      <c r="AO4526" s="141">
        <v>527481.16580000054</v>
      </c>
      <c r="AP4526" s="141">
        <v>512051.83360000054</v>
      </c>
      <c r="AQ4526" s="141">
        <v>496622.50140000053</v>
      </c>
      <c r="AR4526" s="141">
        <v>481193.16920000053</v>
      </c>
      <c r="AS4526" s="141">
        <v>465763.83700000052</v>
      </c>
      <c r="AT4526" s="141">
        <v>450334.50480000052</v>
      </c>
      <c r="AU4526" s="141">
        <v>434905.17260000051</v>
      </c>
      <c r="AV4526" s="141">
        <v>419475.84040000051</v>
      </c>
      <c r="AW4526" s="141">
        <v>404046.50820000051</v>
      </c>
      <c r="AX4526" s="141">
        <v>388617.1760000005</v>
      </c>
      <c r="AY4526" s="141">
        <v>373187.8438000005</v>
      </c>
      <c r="AZ4526" s="141">
        <v>357758.51160000049</v>
      </c>
      <c r="BA4526" s="141">
        <v>342329.17940000049</v>
      </c>
      <c r="BB4526" s="141">
        <v>326899.84720000048</v>
      </c>
      <c r="BC4526" s="141">
        <v>311470.51500000048</v>
      </c>
      <c r="BD4526" s="141">
        <v>296041.18280000048</v>
      </c>
      <c r="BE4526" s="141">
        <v>280611.85060000047</v>
      </c>
      <c r="BF4526" s="141">
        <v>265182.51840000047</v>
      </c>
      <c r="BG4526" s="141">
        <v>249753.18620000046</v>
      </c>
      <c r="BH4526" s="141">
        <v>234323.85400000046</v>
      </c>
      <c r="BI4526" s="141">
        <v>218894.52180000045</v>
      </c>
      <c r="BJ4526" s="141">
        <v>203465.18960000045</v>
      </c>
      <c r="BK4526" s="141">
        <v>188035.85740000044</v>
      </c>
      <c r="BL4526" s="141">
        <v>172606.52520000044</v>
      </c>
      <c r="BM4526" s="141">
        <v>157177.19300000044</v>
      </c>
      <c r="BN4526" s="141">
        <v>141747.86080000043</v>
      </c>
      <c r="BO4526" s="141">
        <v>126318.52860000043</v>
      </c>
      <c r="BP4526" s="141">
        <v>110889.19640000042</v>
      </c>
    </row>
    <row r="4527" spans="4:68">
      <c r="D4527" s="174" t="s">
        <v>13719</v>
      </c>
      <c r="E4527" s="175">
        <v>254100.53</v>
      </c>
      <c r="F4527" s="174"/>
      <c r="G4527" s="174" t="s">
        <v>1050</v>
      </c>
      <c r="H4527" s="174" t="s">
        <v>3403</v>
      </c>
      <c r="I4527" s="174" t="s">
        <v>13720</v>
      </c>
      <c r="J4527" s="174" t="s">
        <v>13721</v>
      </c>
      <c r="K4527" s="174"/>
      <c r="L4527" s="174" t="s">
        <v>3406</v>
      </c>
      <c r="M4527" s="174" t="s">
        <v>146</v>
      </c>
      <c r="N4527" s="176">
        <v>300</v>
      </c>
      <c r="O4527" s="174" t="s">
        <v>3407</v>
      </c>
      <c r="P4527" s="177">
        <v>40999</v>
      </c>
      <c r="Q4527" s="176">
        <v>15</v>
      </c>
      <c r="R4527" s="175">
        <v>12705.02</v>
      </c>
      <c r="S4527" s="175">
        <v>241395.51</v>
      </c>
      <c r="T4527" s="178">
        <v>0</v>
      </c>
      <c r="U4527" s="96">
        <v>10</v>
      </c>
      <c r="V4527" s="38" t="s">
        <v>120</v>
      </c>
      <c r="W4527" s="38"/>
      <c r="X4527" s="137">
        <v>10164.021199999999</v>
      </c>
      <c r="Y4527" s="138">
        <v>50130</v>
      </c>
      <c r="Z4527" s="179">
        <v>23.75</v>
      </c>
      <c r="AA4527" s="139">
        <v>2037</v>
      </c>
      <c r="AB4527" s="131"/>
      <c r="AC4527" s="38"/>
      <c r="AD4527" s="140">
        <v>241395.51</v>
      </c>
      <c r="AE4527" s="141">
        <v>231231.48880000002</v>
      </c>
      <c r="AF4527" s="141">
        <v>221067.46760000003</v>
      </c>
      <c r="AG4527" s="141">
        <v>210903.44640000004</v>
      </c>
      <c r="AH4527" s="141">
        <v>200739.42520000006</v>
      </c>
      <c r="AI4527" s="141">
        <v>190575.40400000007</v>
      </c>
      <c r="AJ4527" s="141">
        <v>180411.38280000008</v>
      </c>
      <c r="AK4527" s="141">
        <v>170247.36160000009</v>
      </c>
      <c r="AL4527" s="141">
        <v>160083.3404000001</v>
      </c>
      <c r="AM4527" s="141">
        <v>149919.31920000011</v>
      </c>
      <c r="AN4527" s="141">
        <v>139755.29800000013</v>
      </c>
      <c r="AO4527" s="141">
        <v>129591.27680000012</v>
      </c>
      <c r="AP4527" s="141">
        <v>119427.25560000012</v>
      </c>
      <c r="AQ4527" s="141">
        <v>109263.23440000012</v>
      </c>
      <c r="AR4527" s="141">
        <v>99099.213200000115</v>
      </c>
      <c r="AS4527" s="141">
        <v>88935.192000000112</v>
      </c>
      <c r="AT4527" s="141">
        <v>78771.170800000109</v>
      </c>
      <c r="AU4527" s="141">
        <v>68607.149600000106</v>
      </c>
      <c r="AV4527" s="141">
        <v>58443.128400000103</v>
      </c>
      <c r="AW4527" s="141">
        <v>48279.1072000001</v>
      </c>
      <c r="AX4527" s="141">
        <v>38115.086000000098</v>
      </c>
      <c r="AY4527" s="141">
        <v>27951.064800000098</v>
      </c>
      <c r="AZ4527" s="141">
        <v>17787.043600000099</v>
      </c>
      <c r="BA4527" s="141">
        <v>7623.0224000000999</v>
      </c>
      <c r="BB4527" s="141">
        <v>0</v>
      </c>
      <c r="BC4527" s="141">
        <v>0</v>
      </c>
      <c r="BD4527" s="141">
        <v>0</v>
      </c>
      <c r="BE4527" s="141">
        <v>0</v>
      </c>
      <c r="BF4527" s="141">
        <v>0</v>
      </c>
      <c r="BG4527" s="141">
        <v>0</v>
      </c>
      <c r="BH4527" s="141">
        <v>0</v>
      </c>
      <c r="BI4527" s="141">
        <v>0</v>
      </c>
      <c r="BJ4527" s="141">
        <v>0</v>
      </c>
      <c r="BK4527" s="141">
        <v>0</v>
      </c>
      <c r="BL4527" s="141">
        <v>0</v>
      </c>
      <c r="BM4527" s="141">
        <v>0</v>
      </c>
      <c r="BN4527" s="141">
        <v>0</v>
      </c>
      <c r="BO4527" s="141">
        <v>0</v>
      </c>
      <c r="BP4527" s="141">
        <v>0</v>
      </c>
    </row>
    <row r="4528" spans="4:68">
      <c r="D4528" s="174" t="s">
        <v>13722</v>
      </c>
      <c r="E4528" s="175">
        <v>12.48</v>
      </c>
      <c r="F4528" s="174"/>
      <c r="G4528" s="174" t="s">
        <v>1045</v>
      </c>
      <c r="H4528" s="174" t="s">
        <v>190</v>
      </c>
      <c r="I4528" s="174" t="s">
        <v>2930</v>
      </c>
      <c r="J4528" s="174" t="s">
        <v>12987</v>
      </c>
      <c r="K4528" s="174"/>
      <c r="L4528" s="174" t="s">
        <v>7136</v>
      </c>
      <c r="M4528" s="174" t="s">
        <v>7279</v>
      </c>
      <c r="N4528" s="176">
        <v>600</v>
      </c>
      <c r="O4528" s="174" t="s">
        <v>3407</v>
      </c>
      <c r="P4528" s="177">
        <v>38899</v>
      </c>
      <c r="Q4528" s="176">
        <v>84</v>
      </c>
      <c r="R4528" s="175">
        <v>1.66</v>
      </c>
      <c r="S4528" s="175">
        <v>10.82</v>
      </c>
      <c r="T4528" s="178">
        <v>0</v>
      </c>
      <c r="U4528" s="96">
        <v>10</v>
      </c>
      <c r="V4528" s="38" t="s">
        <v>120</v>
      </c>
      <c r="W4528" s="38"/>
      <c r="X4528" s="137">
        <v>0.24959999999999999</v>
      </c>
      <c r="Y4528" s="138">
        <v>57162</v>
      </c>
      <c r="Z4528" s="179">
        <v>43</v>
      </c>
      <c r="AA4528" s="139">
        <v>2056</v>
      </c>
      <c r="AB4528" s="131"/>
      <c r="AC4528" s="38"/>
      <c r="AD4528" s="140">
        <v>10.82</v>
      </c>
      <c r="AE4528" s="141">
        <v>10.570400000000001</v>
      </c>
      <c r="AF4528" s="141">
        <v>10.320800000000002</v>
      </c>
      <c r="AG4528" s="141">
        <v>10.071200000000003</v>
      </c>
      <c r="AH4528" s="141">
        <v>9.8216000000000037</v>
      </c>
      <c r="AI4528" s="141">
        <v>9.5720000000000045</v>
      </c>
      <c r="AJ4528" s="141">
        <v>9.3224000000000053</v>
      </c>
      <c r="AK4528" s="141">
        <v>9.0728000000000062</v>
      </c>
      <c r="AL4528" s="141">
        <v>8.823200000000007</v>
      </c>
      <c r="AM4528" s="141">
        <v>8.5736000000000079</v>
      </c>
      <c r="AN4528" s="141">
        <v>8.3240000000000087</v>
      </c>
      <c r="AO4528" s="141">
        <v>8.0744000000000096</v>
      </c>
      <c r="AP4528" s="141">
        <v>7.8248000000000095</v>
      </c>
      <c r="AQ4528" s="141">
        <v>7.5752000000000095</v>
      </c>
      <c r="AR4528" s="141">
        <v>7.3256000000000094</v>
      </c>
      <c r="AS4528" s="141">
        <v>7.0760000000000094</v>
      </c>
      <c r="AT4528" s="141">
        <v>6.8264000000000093</v>
      </c>
      <c r="AU4528" s="141">
        <v>6.5768000000000093</v>
      </c>
      <c r="AV4528" s="141">
        <v>6.3272000000000093</v>
      </c>
      <c r="AW4528" s="141">
        <v>6.0776000000000092</v>
      </c>
      <c r="AX4528" s="141">
        <v>5.8280000000000092</v>
      </c>
      <c r="AY4528" s="141">
        <v>5.5784000000000091</v>
      </c>
      <c r="AZ4528" s="141">
        <v>5.3288000000000091</v>
      </c>
      <c r="BA4528" s="141">
        <v>5.079200000000009</v>
      </c>
      <c r="BB4528" s="141">
        <v>4.829600000000009</v>
      </c>
      <c r="BC4528" s="141">
        <v>4.580000000000009</v>
      </c>
      <c r="BD4528" s="141">
        <v>4.3304000000000089</v>
      </c>
      <c r="BE4528" s="141">
        <v>4.0808000000000089</v>
      </c>
      <c r="BF4528" s="141">
        <v>3.8312000000000088</v>
      </c>
      <c r="BG4528" s="141">
        <v>3.5816000000000088</v>
      </c>
      <c r="BH4528" s="141">
        <v>3.3320000000000087</v>
      </c>
      <c r="BI4528" s="141">
        <v>3.0824000000000087</v>
      </c>
      <c r="BJ4528" s="141">
        <v>2.8328000000000086</v>
      </c>
      <c r="BK4528" s="141">
        <v>2.5832000000000086</v>
      </c>
      <c r="BL4528" s="141">
        <v>2.3336000000000086</v>
      </c>
      <c r="BM4528" s="141">
        <v>2.0840000000000085</v>
      </c>
      <c r="BN4528" s="141">
        <v>1.8344000000000085</v>
      </c>
      <c r="BO4528" s="141">
        <v>1.5848000000000084</v>
      </c>
      <c r="BP4528" s="141">
        <v>1.3352000000000084</v>
      </c>
    </row>
    <row r="4529" spans="4:68">
      <c r="D4529" s="174" t="s">
        <v>13723</v>
      </c>
      <c r="E4529" s="175">
        <v>1102246.24</v>
      </c>
      <c r="F4529" s="174"/>
      <c r="G4529" s="174" t="s">
        <v>630</v>
      </c>
      <c r="H4529" s="174" t="s">
        <v>3403</v>
      </c>
      <c r="I4529" s="174" t="s">
        <v>13724</v>
      </c>
      <c r="J4529" s="174" t="s">
        <v>13725</v>
      </c>
      <c r="K4529" s="174"/>
      <c r="L4529" s="174" t="s">
        <v>3406</v>
      </c>
      <c r="M4529" s="174" t="s">
        <v>13726</v>
      </c>
      <c r="N4529" s="176">
        <v>300</v>
      </c>
      <c r="O4529" s="174" t="s">
        <v>3407</v>
      </c>
      <c r="P4529" s="177">
        <v>39844</v>
      </c>
      <c r="Q4529" s="176">
        <v>53</v>
      </c>
      <c r="R4529" s="175">
        <v>194730.13</v>
      </c>
      <c r="S4529" s="175">
        <v>907516.11</v>
      </c>
      <c r="T4529" s="178">
        <v>0</v>
      </c>
      <c r="U4529" s="96">
        <v>6</v>
      </c>
      <c r="V4529" s="38" t="s">
        <v>116</v>
      </c>
      <c r="W4529" s="38"/>
      <c r="X4529" s="137">
        <v>44089.849600000001</v>
      </c>
      <c r="Y4529" s="138">
        <v>48975</v>
      </c>
      <c r="Z4529" s="179">
        <v>20.583333333333332</v>
      </c>
      <c r="AA4529" s="139">
        <v>2034</v>
      </c>
      <c r="AB4529" s="131"/>
      <c r="AC4529" s="38"/>
      <c r="AD4529" s="140">
        <v>907516.11</v>
      </c>
      <c r="AE4529" s="141">
        <v>863426.26040000003</v>
      </c>
      <c r="AF4529" s="141">
        <v>819336.41080000007</v>
      </c>
      <c r="AG4529" s="141">
        <v>775246.56120000011</v>
      </c>
      <c r="AH4529" s="141">
        <v>731156.71160000016</v>
      </c>
      <c r="AI4529" s="141">
        <v>687066.8620000002</v>
      </c>
      <c r="AJ4529" s="141">
        <v>642977.01240000024</v>
      </c>
      <c r="AK4529" s="141">
        <v>598887.16280000028</v>
      </c>
      <c r="AL4529" s="141">
        <v>554797.31320000032</v>
      </c>
      <c r="AM4529" s="141">
        <v>510707.46360000031</v>
      </c>
      <c r="AN4529" s="141">
        <v>466617.61400000029</v>
      </c>
      <c r="AO4529" s="141">
        <v>422527.76440000028</v>
      </c>
      <c r="AP4529" s="141">
        <v>378437.91480000026</v>
      </c>
      <c r="AQ4529" s="141">
        <v>334348.06520000024</v>
      </c>
      <c r="AR4529" s="141">
        <v>290258.21560000023</v>
      </c>
      <c r="AS4529" s="141">
        <v>246168.36600000021</v>
      </c>
      <c r="AT4529" s="141">
        <v>202078.5164000002</v>
      </c>
      <c r="AU4529" s="141">
        <v>157988.66680000018</v>
      </c>
      <c r="AV4529" s="141">
        <v>113898.81720000018</v>
      </c>
      <c r="AW4529" s="141">
        <v>69808.967600000178</v>
      </c>
      <c r="AX4529" s="141">
        <v>25719.118000000177</v>
      </c>
      <c r="AY4529" s="141">
        <v>0</v>
      </c>
      <c r="AZ4529" s="141">
        <v>0</v>
      </c>
      <c r="BA4529" s="141">
        <v>0</v>
      </c>
      <c r="BB4529" s="141">
        <v>0</v>
      </c>
      <c r="BC4529" s="141">
        <v>0</v>
      </c>
      <c r="BD4529" s="141">
        <v>0</v>
      </c>
      <c r="BE4529" s="141">
        <v>0</v>
      </c>
      <c r="BF4529" s="141">
        <v>0</v>
      </c>
      <c r="BG4529" s="141">
        <v>0</v>
      </c>
      <c r="BH4529" s="141">
        <v>0</v>
      </c>
      <c r="BI4529" s="141">
        <v>0</v>
      </c>
      <c r="BJ4529" s="141">
        <v>0</v>
      </c>
      <c r="BK4529" s="141">
        <v>0</v>
      </c>
      <c r="BL4529" s="141">
        <v>0</v>
      </c>
      <c r="BM4529" s="141">
        <v>0</v>
      </c>
      <c r="BN4529" s="141">
        <v>0</v>
      </c>
      <c r="BO4529" s="141">
        <v>0</v>
      </c>
      <c r="BP4529" s="141">
        <v>0</v>
      </c>
    </row>
    <row r="4530" spans="4:68">
      <c r="D4530" s="174" t="s">
        <v>13727</v>
      </c>
      <c r="E4530" s="175">
        <v>520860.44</v>
      </c>
      <c r="F4530" s="174"/>
      <c r="G4530" s="174" t="s">
        <v>630</v>
      </c>
      <c r="H4530" s="174" t="s">
        <v>3403</v>
      </c>
      <c r="I4530" s="174" t="s">
        <v>13728</v>
      </c>
      <c r="J4530" s="174" t="s">
        <v>13729</v>
      </c>
      <c r="K4530" s="174"/>
      <c r="L4530" s="174" t="s">
        <v>3406</v>
      </c>
      <c r="M4530" s="174" t="s">
        <v>13711</v>
      </c>
      <c r="N4530" s="176">
        <v>300</v>
      </c>
      <c r="O4530" s="174" t="s">
        <v>3407</v>
      </c>
      <c r="P4530" s="177">
        <v>39903</v>
      </c>
      <c r="Q4530" s="176">
        <v>51</v>
      </c>
      <c r="R4530" s="175">
        <v>88546.240000000005</v>
      </c>
      <c r="S4530" s="175">
        <v>432314.2</v>
      </c>
      <c r="T4530" s="178">
        <v>0</v>
      </c>
      <c r="U4530" s="96">
        <v>6</v>
      </c>
      <c r="V4530" s="38" t="s">
        <v>116</v>
      </c>
      <c r="W4530" s="38"/>
      <c r="X4530" s="137">
        <v>20834.417600000001</v>
      </c>
      <c r="Y4530" s="138">
        <v>49034</v>
      </c>
      <c r="Z4530" s="179">
        <v>20.75</v>
      </c>
      <c r="AA4530" s="139">
        <v>2034</v>
      </c>
      <c r="AB4530" s="131"/>
      <c r="AC4530" s="38"/>
      <c r="AD4530" s="140">
        <v>432314.2</v>
      </c>
      <c r="AE4530" s="141">
        <v>411479.78240000003</v>
      </c>
      <c r="AF4530" s="141">
        <v>390645.36480000004</v>
      </c>
      <c r="AG4530" s="141">
        <v>369810.94720000005</v>
      </c>
      <c r="AH4530" s="141">
        <v>348976.52960000007</v>
      </c>
      <c r="AI4530" s="141">
        <v>328142.11200000008</v>
      </c>
      <c r="AJ4530" s="141">
        <v>307307.69440000009</v>
      </c>
      <c r="AK4530" s="141">
        <v>286473.27680000011</v>
      </c>
      <c r="AL4530" s="141">
        <v>265638.85920000012</v>
      </c>
      <c r="AM4530" s="141">
        <v>244804.44160000014</v>
      </c>
      <c r="AN4530" s="141">
        <v>223970.02400000015</v>
      </c>
      <c r="AO4530" s="141">
        <v>203135.60640000016</v>
      </c>
      <c r="AP4530" s="141">
        <v>182301.18880000018</v>
      </c>
      <c r="AQ4530" s="141">
        <v>161466.77120000019</v>
      </c>
      <c r="AR4530" s="141">
        <v>140632.35360000021</v>
      </c>
      <c r="AS4530" s="141">
        <v>119797.93600000021</v>
      </c>
      <c r="AT4530" s="141">
        <v>98963.518400000205</v>
      </c>
      <c r="AU4530" s="141">
        <v>78129.100800000204</v>
      </c>
      <c r="AV4530" s="141">
        <v>57294.683200000203</v>
      </c>
      <c r="AW4530" s="141">
        <v>36460.265600000203</v>
      </c>
      <c r="AX4530" s="141">
        <v>15625.848000000202</v>
      </c>
      <c r="AY4530" s="141">
        <v>0</v>
      </c>
      <c r="AZ4530" s="141">
        <v>0</v>
      </c>
      <c r="BA4530" s="141">
        <v>0</v>
      </c>
      <c r="BB4530" s="141">
        <v>0</v>
      </c>
      <c r="BC4530" s="141">
        <v>0</v>
      </c>
      <c r="BD4530" s="141">
        <v>0</v>
      </c>
      <c r="BE4530" s="141">
        <v>0</v>
      </c>
      <c r="BF4530" s="141">
        <v>0</v>
      </c>
      <c r="BG4530" s="141">
        <v>0</v>
      </c>
      <c r="BH4530" s="141">
        <v>0</v>
      </c>
      <c r="BI4530" s="141">
        <v>0</v>
      </c>
      <c r="BJ4530" s="141">
        <v>0</v>
      </c>
      <c r="BK4530" s="141">
        <v>0</v>
      </c>
      <c r="BL4530" s="141">
        <v>0</v>
      </c>
      <c r="BM4530" s="141">
        <v>0</v>
      </c>
      <c r="BN4530" s="141">
        <v>0</v>
      </c>
      <c r="BO4530" s="141">
        <v>0</v>
      </c>
      <c r="BP4530" s="141">
        <v>0</v>
      </c>
    </row>
    <row r="4531" spans="4:68">
      <c r="D4531" s="174" t="s">
        <v>13730</v>
      </c>
      <c r="E4531" s="175">
        <v>1368642.54</v>
      </c>
      <c r="F4531" s="174"/>
      <c r="G4531" s="174" t="s">
        <v>630</v>
      </c>
      <c r="H4531" s="174" t="s">
        <v>3403</v>
      </c>
      <c r="I4531" s="174" t="s">
        <v>13731</v>
      </c>
      <c r="J4531" s="174" t="s">
        <v>13732</v>
      </c>
      <c r="K4531" s="174"/>
      <c r="L4531" s="174" t="s">
        <v>3406</v>
      </c>
      <c r="M4531" s="174" t="s">
        <v>13065</v>
      </c>
      <c r="N4531" s="176">
        <v>300</v>
      </c>
      <c r="O4531" s="174" t="s">
        <v>3407</v>
      </c>
      <c r="P4531" s="177">
        <v>40421</v>
      </c>
      <c r="Q4531" s="176">
        <v>34</v>
      </c>
      <c r="R4531" s="175">
        <v>155112.81</v>
      </c>
      <c r="S4531" s="175">
        <v>1213529.73</v>
      </c>
      <c r="T4531" s="178">
        <v>0</v>
      </c>
      <c r="U4531" s="96">
        <v>6</v>
      </c>
      <c r="V4531" s="38" t="s">
        <v>116</v>
      </c>
      <c r="W4531" s="38"/>
      <c r="X4531" s="137">
        <v>54745.7016</v>
      </c>
      <c r="Y4531" s="138">
        <v>49552</v>
      </c>
      <c r="Z4531" s="179">
        <v>22.166666666666668</v>
      </c>
      <c r="AA4531" s="139">
        <v>2036</v>
      </c>
      <c r="AB4531" s="131"/>
      <c r="AC4531" s="38"/>
      <c r="AD4531" s="140">
        <v>1213529.73</v>
      </c>
      <c r="AE4531" s="141">
        <v>1158784.0284</v>
      </c>
      <c r="AF4531" s="141">
        <v>1104038.3267999999</v>
      </c>
      <c r="AG4531" s="141">
        <v>1049292.6251999999</v>
      </c>
      <c r="AH4531" s="141">
        <v>994546.92359999986</v>
      </c>
      <c r="AI4531" s="141">
        <v>939801.22199999983</v>
      </c>
      <c r="AJ4531" s="141">
        <v>885055.5203999998</v>
      </c>
      <c r="AK4531" s="141">
        <v>830309.81879999978</v>
      </c>
      <c r="AL4531" s="141">
        <v>775564.11719999975</v>
      </c>
      <c r="AM4531" s="141">
        <v>720818.41559999972</v>
      </c>
      <c r="AN4531" s="141">
        <v>666072.71399999969</v>
      </c>
      <c r="AO4531" s="141">
        <v>611327.01239999966</v>
      </c>
      <c r="AP4531" s="141">
        <v>556581.31079999963</v>
      </c>
      <c r="AQ4531" s="141">
        <v>501835.6091999996</v>
      </c>
      <c r="AR4531" s="141">
        <v>447089.90759999957</v>
      </c>
      <c r="AS4531" s="141">
        <v>392344.20599999954</v>
      </c>
      <c r="AT4531" s="141">
        <v>337598.50439999951</v>
      </c>
      <c r="AU4531" s="141">
        <v>282852.80279999948</v>
      </c>
      <c r="AV4531" s="141">
        <v>228107.10119999948</v>
      </c>
      <c r="AW4531" s="141">
        <v>173361.39959999948</v>
      </c>
      <c r="AX4531" s="141">
        <v>118615.69799999948</v>
      </c>
      <c r="AY4531" s="141">
        <v>63869.99639999948</v>
      </c>
      <c r="AZ4531" s="141">
        <v>9124.2947999994794</v>
      </c>
      <c r="BA4531" s="141">
        <v>0</v>
      </c>
      <c r="BB4531" s="141">
        <v>0</v>
      </c>
      <c r="BC4531" s="141">
        <v>0</v>
      </c>
      <c r="BD4531" s="141">
        <v>0</v>
      </c>
      <c r="BE4531" s="141">
        <v>0</v>
      </c>
      <c r="BF4531" s="141">
        <v>0</v>
      </c>
      <c r="BG4531" s="141">
        <v>0</v>
      </c>
      <c r="BH4531" s="141">
        <v>0</v>
      </c>
      <c r="BI4531" s="141">
        <v>0</v>
      </c>
      <c r="BJ4531" s="141">
        <v>0</v>
      </c>
      <c r="BK4531" s="141">
        <v>0</v>
      </c>
      <c r="BL4531" s="141">
        <v>0</v>
      </c>
      <c r="BM4531" s="141">
        <v>0</v>
      </c>
      <c r="BN4531" s="141">
        <v>0</v>
      </c>
      <c r="BO4531" s="141">
        <v>0</v>
      </c>
      <c r="BP4531" s="141">
        <v>0</v>
      </c>
    </row>
    <row r="4532" spans="4:68">
      <c r="D4532" s="174" t="s">
        <v>13733</v>
      </c>
      <c r="E4532" s="175">
        <v>942990.62</v>
      </c>
      <c r="F4532" s="174"/>
      <c r="G4532" s="174" t="s">
        <v>630</v>
      </c>
      <c r="H4532" s="174" t="s">
        <v>3403</v>
      </c>
      <c r="I4532" s="174" t="s">
        <v>13734</v>
      </c>
      <c r="J4532" s="174" t="s">
        <v>13735</v>
      </c>
      <c r="K4532" s="174"/>
      <c r="L4532" s="174" t="s">
        <v>3406</v>
      </c>
      <c r="M4532" s="174" t="s">
        <v>13736</v>
      </c>
      <c r="N4532" s="176">
        <v>300</v>
      </c>
      <c r="O4532" s="174" t="s">
        <v>3407</v>
      </c>
      <c r="P4532" s="177">
        <v>39903</v>
      </c>
      <c r="Q4532" s="176">
        <v>51</v>
      </c>
      <c r="R4532" s="175">
        <v>160308.38</v>
      </c>
      <c r="S4532" s="175">
        <v>782682.24</v>
      </c>
      <c r="T4532" s="178">
        <v>0</v>
      </c>
      <c r="U4532" s="96">
        <v>6</v>
      </c>
      <c r="V4532" s="38" t="s">
        <v>116</v>
      </c>
      <c r="W4532" s="38"/>
      <c r="X4532" s="137">
        <v>37719.624799999998</v>
      </c>
      <c r="Y4532" s="138">
        <v>49034</v>
      </c>
      <c r="Z4532" s="179">
        <v>20.75</v>
      </c>
      <c r="AA4532" s="139">
        <v>2034</v>
      </c>
      <c r="AB4532" s="131"/>
      <c r="AC4532" s="38"/>
      <c r="AD4532" s="140">
        <v>782682.24</v>
      </c>
      <c r="AE4532" s="141">
        <v>744962.6152</v>
      </c>
      <c r="AF4532" s="141">
        <v>707242.99040000001</v>
      </c>
      <c r="AG4532" s="141">
        <v>669523.36560000002</v>
      </c>
      <c r="AH4532" s="141">
        <v>631803.74080000003</v>
      </c>
      <c r="AI4532" s="141">
        <v>594084.11600000004</v>
      </c>
      <c r="AJ4532" s="141">
        <v>556364.49120000005</v>
      </c>
      <c r="AK4532" s="141">
        <v>518644.86640000006</v>
      </c>
      <c r="AL4532" s="141">
        <v>480925.24160000007</v>
      </c>
      <c r="AM4532" s="141">
        <v>443205.61680000008</v>
      </c>
      <c r="AN4532" s="141">
        <v>405485.99200000009</v>
      </c>
      <c r="AO4532" s="141">
        <v>367766.3672000001</v>
      </c>
      <c r="AP4532" s="141">
        <v>330046.7424000001</v>
      </c>
      <c r="AQ4532" s="141">
        <v>292327.11760000011</v>
      </c>
      <c r="AR4532" s="141">
        <v>254607.49280000012</v>
      </c>
      <c r="AS4532" s="141">
        <v>216887.86800000013</v>
      </c>
      <c r="AT4532" s="141">
        <v>179168.24320000014</v>
      </c>
      <c r="AU4532" s="141">
        <v>141448.61840000015</v>
      </c>
      <c r="AV4532" s="141">
        <v>103728.99360000016</v>
      </c>
      <c r="AW4532" s="141">
        <v>66009.368800000171</v>
      </c>
      <c r="AX4532" s="141">
        <v>28289.744000000173</v>
      </c>
      <c r="AY4532" s="141">
        <v>0</v>
      </c>
      <c r="AZ4532" s="141">
        <v>0</v>
      </c>
      <c r="BA4532" s="141">
        <v>0</v>
      </c>
      <c r="BB4532" s="141">
        <v>0</v>
      </c>
      <c r="BC4532" s="141">
        <v>0</v>
      </c>
      <c r="BD4532" s="141">
        <v>0</v>
      </c>
      <c r="BE4532" s="141">
        <v>0</v>
      </c>
      <c r="BF4532" s="141">
        <v>0</v>
      </c>
      <c r="BG4532" s="141">
        <v>0</v>
      </c>
      <c r="BH4532" s="141">
        <v>0</v>
      </c>
      <c r="BI4532" s="141">
        <v>0</v>
      </c>
      <c r="BJ4532" s="141">
        <v>0</v>
      </c>
      <c r="BK4532" s="141">
        <v>0</v>
      </c>
      <c r="BL4532" s="141">
        <v>0</v>
      </c>
      <c r="BM4532" s="141">
        <v>0</v>
      </c>
      <c r="BN4532" s="141">
        <v>0</v>
      </c>
      <c r="BO4532" s="141">
        <v>0</v>
      </c>
      <c r="BP4532" s="141">
        <v>0</v>
      </c>
    </row>
    <row r="4533" spans="4:68">
      <c r="D4533" s="174" t="s">
        <v>13737</v>
      </c>
      <c r="E4533" s="175">
        <v>4031409.47</v>
      </c>
      <c r="F4533" s="174"/>
      <c r="G4533" s="174" t="s">
        <v>1640</v>
      </c>
      <c r="H4533" s="174" t="s">
        <v>190</v>
      </c>
      <c r="I4533" s="174" t="s">
        <v>2932</v>
      </c>
      <c r="J4533" s="174" t="s">
        <v>13738</v>
      </c>
      <c r="K4533" s="174"/>
      <c r="L4533" s="174" t="s">
        <v>7136</v>
      </c>
      <c r="M4533" s="174" t="s">
        <v>3800</v>
      </c>
      <c r="N4533" s="176">
        <v>600</v>
      </c>
      <c r="O4533" s="174" t="s">
        <v>3407</v>
      </c>
      <c r="P4533" s="177">
        <v>39264</v>
      </c>
      <c r="Q4533" s="176">
        <v>72</v>
      </c>
      <c r="R4533" s="175">
        <v>477050.06</v>
      </c>
      <c r="S4533" s="175">
        <v>3554359.41</v>
      </c>
      <c r="T4533" s="178">
        <v>0</v>
      </c>
      <c r="U4533" s="96">
        <v>12</v>
      </c>
      <c r="V4533" s="38" t="s">
        <v>122</v>
      </c>
      <c r="W4533" s="38"/>
      <c r="X4533" s="137">
        <v>80628.189400000003</v>
      </c>
      <c r="Y4533" s="138">
        <v>57527</v>
      </c>
      <c r="Z4533" s="179">
        <v>44</v>
      </c>
      <c r="AA4533" s="139">
        <v>2057</v>
      </c>
      <c r="AB4533" s="131"/>
      <c r="AC4533" s="38"/>
      <c r="AD4533" s="140">
        <v>3554359.41</v>
      </c>
      <c r="AE4533" s="141">
        <v>3473731.2206000001</v>
      </c>
      <c r="AF4533" s="141">
        <v>3393103.0312000001</v>
      </c>
      <c r="AG4533" s="141">
        <v>3312474.8418000001</v>
      </c>
      <c r="AH4533" s="141">
        <v>3231846.6524</v>
      </c>
      <c r="AI4533" s="141">
        <v>3151218.463</v>
      </c>
      <c r="AJ4533" s="141">
        <v>3070590.2736</v>
      </c>
      <c r="AK4533" s="141">
        <v>2989962.0841999999</v>
      </c>
      <c r="AL4533" s="141">
        <v>2909333.8947999999</v>
      </c>
      <c r="AM4533" s="141">
        <v>2828705.7053999999</v>
      </c>
      <c r="AN4533" s="141">
        <v>2748077.5159999998</v>
      </c>
      <c r="AO4533" s="141">
        <v>2667449.3265999998</v>
      </c>
      <c r="AP4533" s="141">
        <v>2586821.1371999998</v>
      </c>
      <c r="AQ4533" s="141">
        <v>2506192.9477999997</v>
      </c>
      <c r="AR4533" s="141">
        <v>2425564.7583999997</v>
      </c>
      <c r="AS4533" s="141">
        <v>2344936.5689999997</v>
      </c>
      <c r="AT4533" s="141">
        <v>2264308.3795999996</v>
      </c>
      <c r="AU4533" s="141">
        <v>2183680.1901999996</v>
      </c>
      <c r="AV4533" s="141">
        <v>2103052.0007999996</v>
      </c>
      <c r="AW4533" s="141">
        <v>2022423.8113999995</v>
      </c>
      <c r="AX4533" s="141">
        <v>1941795.6219999995</v>
      </c>
      <c r="AY4533" s="141">
        <v>1861167.4325999995</v>
      </c>
      <c r="AZ4533" s="141">
        <v>1780539.2431999994</v>
      </c>
      <c r="BA4533" s="141">
        <v>1699911.0537999994</v>
      </c>
      <c r="BB4533" s="141">
        <v>1619282.8643999994</v>
      </c>
      <c r="BC4533" s="141">
        <v>1538654.6749999993</v>
      </c>
      <c r="BD4533" s="141">
        <v>1458026.4855999993</v>
      </c>
      <c r="BE4533" s="141">
        <v>1377398.2961999993</v>
      </c>
      <c r="BF4533" s="141">
        <v>1296770.1067999993</v>
      </c>
      <c r="BG4533" s="141">
        <v>1216141.9173999992</v>
      </c>
      <c r="BH4533" s="141">
        <v>1135513.7279999992</v>
      </c>
      <c r="BI4533" s="141">
        <v>1054885.5385999992</v>
      </c>
      <c r="BJ4533" s="141">
        <v>974257.34919999912</v>
      </c>
      <c r="BK4533" s="141">
        <v>893629.15979999909</v>
      </c>
      <c r="BL4533" s="141">
        <v>813000.97039999906</v>
      </c>
      <c r="BM4533" s="141">
        <v>732372.78099999903</v>
      </c>
      <c r="BN4533" s="141">
        <v>651744.591599999</v>
      </c>
      <c r="BO4533" s="141">
        <v>571116.40219999896</v>
      </c>
      <c r="BP4533" s="141">
        <v>490488.21279999893</v>
      </c>
    </row>
    <row r="4534" spans="4:68">
      <c r="D4534" s="174" t="s">
        <v>13739</v>
      </c>
      <c r="E4534" s="175">
        <v>3681113.55</v>
      </c>
      <c r="F4534" s="174"/>
      <c r="G4534" s="174" t="s">
        <v>1694</v>
      </c>
      <c r="H4534" s="174" t="s">
        <v>190</v>
      </c>
      <c r="I4534" s="174" t="s">
        <v>1708</v>
      </c>
      <c r="J4534" s="174" t="s">
        <v>13740</v>
      </c>
      <c r="K4534" s="174"/>
      <c r="L4534" s="174" t="s">
        <v>13400</v>
      </c>
      <c r="M4534" s="174" t="s">
        <v>148</v>
      </c>
      <c r="N4534" s="176">
        <v>600</v>
      </c>
      <c r="O4534" s="174" t="s">
        <v>3407</v>
      </c>
      <c r="P4534" s="177">
        <v>40359</v>
      </c>
      <c r="Q4534" s="176">
        <v>36</v>
      </c>
      <c r="R4534" s="175">
        <v>220866.81</v>
      </c>
      <c r="S4534" s="175">
        <v>3460246.74</v>
      </c>
      <c r="T4534" s="178">
        <v>0</v>
      </c>
      <c r="U4534" s="96">
        <v>12</v>
      </c>
      <c r="V4534" s="38" t="s">
        <v>122</v>
      </c>
      <c r="W4534" s="38"/>
      <c r="X4534" s="137">
        <v>73622.270999999993</v>
      </c>
      <c r="Y4534" s="138">
        <v>58622</v>
      </c>
      <c r="Z4534" s="179">
        <v>47</v>
      </c>
      <c r="AA4534" s="139">
        <v>2060</v>
      </c>
      <c r="AB4534" s="131"/>
      <c r="AC4534" s="38"/>
      <c r="AD4534" s="140">
        <v>3460246.74</v>
      </c>
      <c r="AE4534" s="141">
        <v>3386624.469</v>
      </c>
      <c r="AF4534" s="141">
        <v>3313002.1979999999</v>
      </c>
      <c r="AG4534" s="141">
        <v>3239379.9269999997</v>
      </c>
      <c r="AH4534" s="141">
        <v>3165757.6559999995</v>
      </c>
      <c r="AI4534" s="141">
        <v>3092135.3849999993</v>
      </c>
      <c r="AJ4534" s="141">
        <v>3018513.1139999991</v>
      </c>
      <c r="AK4534" s="141">
        <v>2944890.8429999989</v>
      </c>
      <c r="AL4534" s="141">
        <v>2871268.5719999988</v>
      </c>
      <c r="AM4534" s="141">
        <v>2797646.3009999986</v>
      </c>
      <c r="AN4534" s="141">
        <v>2724024.0299999984</v>
      </c>
      <c r="AO4534" s="141">
        <v>2650401.7589999982</v>
      </c>
      <c r="AP4534" s="141">
        <v>2576779.487999998</v>
      </c>
      <c r="AQ4534" s="141">
        <v>2503157.2169999979</v>
      </c>
      <c r="AR4534" s="141">
        <v>2429534.9459999977</v>
      </c>
      <c r="AS4534" s="141">
        <v>2355912.6749999975</v>
      </c>
      <c r="AT4534" s="141">
        <v>2282290.4039999973</v>
      </c>
      <c r="AU4534" s="141">
        <v>2208668.1329999971</v>
      </c>
      <c r="AV4534" s="141">
        <v>2135045.8619999969</v>
      </c>
      <c r="AW4534" s="141">
        <v>2061423.590999997</v>
      </c>
      <c r="AX4534" s="141">
        <v>1987801.319999997</v>
      </c>
      <c r="AY4534" s="141">
        <v>1914179.0489999971</v>
      </c>
      <c r="AZ4534" s="141">
        <v>1840556.7779999971</v>
      </c>
      <c r="BA4534" s="141">
        <v>1766934.5069999972</v>
      </c>
      <c r="BB4534" s="141">
        <v>1693312.2359999972</v>
      </c>
      <c r="BC4534" s="141">
        <v>1619689.9649999973</v>
      </c>
      <c r="BD4534" s="141">
        <v>1546067.6939999973</v>
      </c>
      <c r="BE4534" s="141">
        <v>1472445.4229999974</v>
      </c>
      <c r="BF4534" s="141">
        <v>1398823.1519999974</v>
      </c>
      <c r="BG4534" s="141">
        <v>1325200.8809999975</v>
      </c>
      <c r="BH4534" s="141">
        <v>1251578.6099999975</v>
      </c>
      <c r="BI4534" s="141">
        <v>1177956.3389999976</v>
      </c>
      <c r="BJ4534" s="141">
        <v>1104334.0679999976</v>
      </c>
      <c r="BK4534" s="141">
        <v>1030711.7969999977</v>
      </c>
      <c r="BL4534" s="141">
        <v>957089.52599999774</v>
      </c>
      <c r="BM4534" s="141">
        <v>883467.25499999779</v>
      </c>
      <c r="BN4534" s="141">
        <v>809844.98399999784</v>
      </c>
      <c r="BO4534" s="141">
        <v>736222.71299999789</v>
      </c>
      <c r="BP4534" s="141">
        <v>662600.44199999794</v>
      </c>
    </row>
    <row r="4535" spans="4:68">
      <c r="D4535" s="174" t="s">
        <v>13741</v>
      </c>
      <c r="E4535" s="175">
        <v>12906886.439999999</v>
      </c>
      <c r="F4535" s="174"/>
      <c r="G4535" s="174" t="s">
        <v>1169</v>
      </c>
      <c r="H4535" s="174" t="s">
        <v>3416</v>
      </c>
      <c r="I4535" s="174" t="s">
        <v>13742</v>
      </c>
      <c r="J4535" s="174" t="s">
        <v>13743</v>
      </c>
      <c r="K4535" s="174"/>
      <c r="L4535" s="174" t="s">
        <v>13169</v>
      </c>
      <c r="M4535" s="174" t="s">
        <v>146</v>
      </c>
      <c r="N4535" s="176">
        <v>600</v>
      </c>
      <c r="O4535" s="174" t="s">
        <v>3407</v>
      </c>
      <c r="P4535" s="177">
        <v>40482</v>
      </c>
      <c r="Q4535" s="176">
        <v>32</v>
      </c>
      <c r="R4535" s="175">
        <v>688367.25</v>
      </c>
      <c r="S4535" s="175">
        <v>12218519.189999999</v>
      </c>
      <c r="T4535" s="178">
        <v>0</v>
      </c>
      <c r="U4535" s="96">
        <v>10</v>
      </c>
      <c r="V4535" s="38" t="s">
        <v>120</v>
      </c>
      <c r="W4535" s="38"/>
      <c r="X4535" s="137">
        <v>258137.72879999998</v>
      </c>
      <c r="Y4535" s="138">
        <v>58745</v>
      </c>
      <c r="Z4535" s="179">
        <v>47.333333333333336</v>
      </c>
      <c r="AA4535" s="139">
        <v>2061</v>
      </c>
      <c r="AB4535" s="131"/>
      <c r="AC4535" s="38"/>
      <c r="AD4535" s="140">
        <v>12218519.189999999</v>
      </c>
      <c r="AE4535" s="141">
        <v>11960381.461199999</v>
      </c>
      <c r="AF4535" s="141">
        <v>11702243.732399998</v>
      </c>
      <c r="AG4535" s="141">
        <v>11444106.003599998</v>
      </c>
      <c r="AH4535" s="141">
        <v>11185968.274799997</v>
      </c>
      <c r="AI4535" s="141">
        <v>10927830.545999996</v>
      </c>
      <c r="AJ4535" s="141">
        <v>10669692.817199996</v>
      </c>
      <c r="AK4535" s="141">
        <v>10411555.088399995</v>
      </c>
      <c r="AL4535" s="141">
        <v>10153417.359599994</v>
      </c>
      <c r="AM4535" s="141">
        <v>9895279.6307999939</v>
      </c>
      <c r="AN4535" s="141">
        <v>9637141.9019999932</v>
      </c>
      <c r="AO4535" s="141">
        <v>9379004.1731999926</v>
      </c>
      <c r="AP4535" s="141">
        <v>9120866.444399992</v>
      </c>
      <c r="AQ4535" s="141">
        <v>8862728.7155999914</v>
      </c>
      <c r="AR4535" s="141">
        <v>8604590.9867999908</v>
      </c>
      <c r="AS4535" s="141">
        <v>8346453.2579999911</v>
      </c>
      <c r="AT4535" s="141">
        <v>8088315.5291999914</v>
      </c>
      <c r="AU4535" s="141">
        <v>7830177.8003999917</v>
      </c>
      <c r="AV4535" s="141">
        <v>7572040.071599992</v>
      </c>
      <c r="AW4535" s="141">
        <v>7313902.3427999923</v>
      </c>
      <c r="AX4535" s="141">
        <v>7055764.6139999926</v>
      </c>
      <c r="AY4535" s="141">
        <v>6797626.8851999929</v>
      </c>
      <c r="AZ4535" s="141">
        <v>6539489.1563999932</v>
      </c>
      <c r="BA4535" s="141">
        <v>6281351.4275999935</v>
      </c>
      <c r="BB4535" s="141">
        <v>6023213.6987999938</v>
      </c>
      <c r="BC4535" s="141">
        <v>5765075.9699999942</v>
      </c>
      <c r="BD4535" s="141">
        <v>5506938.2411999945</v>
      </c>
      <c r="BE4535" s="141">
        <v>5248800.5123999948</v>
      </c>
      <c r="BF4535" s="141">
        <v>4990662.7835999951</v>
      </c>
      <c r="BG4535" s="141">
        <v>4732525.0547999954</v>
      </c>
      <c r="BH4535" s="141">
        <v>4474387.3259999957</v>
      </c>
      <c r="BI4535" s="141">
        <v>4216249.597199996</v>
      </c>
      <c r="BJ4535" s="141">
        <v>3958111.8683999958</v>
      </c>
      <c r="BK4535" s="141">
        <v>3699974.1395999957</v>
      </c>
      <c r="BL4535" s="141">
        <v>3441836.4107999955</v>
      </c>
      <c r="BM4535" s="141">
        <v>3183698.6819999954</v>
      </c>
      <c r="BN4535" s="141">
        <v>2925560.9531999952</v>
      </c>
      <c r="BO4535" s="141">
        <v>2667423.2243999951</v>
      </c>
      <c r="BP4535" s="141">
        <v>2409285.4955999949</v>
      </c>
    </row>
    <row r="4536" spans="4:68">
      <c r="D4536" s="174" t="s">
        <v>13744</v>
      </c>
      <c r="E4536" s="176">
        <v>0</v>
      </c>
      <c r="F4536" s="174"/>
      <c r="G4536" s="174" t="s">
        <v>13745</v>
      </c>
      <c r="H4536" s="174" t="s">
        <v>187</v>
      </c>
      <c r="I4536" s="174" t="s">
        <v>13746</v>
      </c>
      <c r="J4536" s="174" t="s">
        <v>13747</v>
      </c>
      <c r="K4536" s="174"/>
      <c r="L4536" s="174" t="s">
        <v>13748</v>
      </c>
      <c r="M4536" s="174" t="s">
        <v>13749</v>
      </c>
      <c r="N4536" s="176">
        <v>960</v>
      </c>
      <c r="O4536" s="174" t="s">
        <v>3407</v>
      </c>
      <c r="P4536" s="177">
        <v>39814</v>
      </c>
      <c r="Q4536" s="176">
        <v>54</v>
      </c>
      <c r="R4536" s="176">
        <v>0</v>
      </c>
      <c r="S4536" s="176">
        <v>0</v>
      </c>
      <c r="T4536" s="178">
        <v>0</v>
      </c>
      <c r="U4536" s="96">
        <v>18</v>
      </c>
      <c r="V4536" s="38" t="s">
        <v>128</v>
      </c>
      <c r="W4536" s="38"/>
      <c r="X4536" s="137">
        <v>0</v>
      </c>
      <c r="Y4536" s="138">
        <v>69034</v>
      </c>
      <c r="Z4536" s="179">
        <v>75.5</v>
      </c>
      <c r="AA4536" s="139">
        <v>2089</v>
      </c>
      <c r="AB4536" s="131"/>
      <c r="AC4536" s="38"/>
      <c r="AD4536" s="140">
        <v>0</v>
      </c>
      <c r="AE4536" s="141">
        <v>0</v>
      </c>
      <c r="AF4536" s="141">
        <v>0</v>
      </c>
      <c r="AG4536" s="141">
        <v>0</v>
      </c>
      <c r="AH4536" s="141">
        <v>0</v>
      </c>
      <c r="AI4536" s="141">
        <v>0</v>
      </c>
      <c r="AJ4536" s="141">
        <v>0</v>
      </c>
      <c r="AK4536" s="141">
        <v>0</v>
      </c>
      <c r="AL4536" s="141">
        <v>0</v>
      </c>
      <c r="AM4536" s="141">
        <v>0</v>
      </c>
      <c r="AN4536" s="141">
        <v>0</v>
      </c>
      <c r="AO4536" s="141">
        <v>0</v>
      </c>
      <c r="AP4536" s="141">
        <v>0</v>
      </c>
      <c r="AQ4536" s="141">
        <v>0</v>
      </c>
      <c r="AR4536" s="141">
        <v>0</v>
      </c>
      <c r="AS4536" s="141">
        <v>0</v>
      </c>
      <c r="AT4536" s="141">
        <v>0</v>
      </c>
      <c r="AU4536" s="141">
        <v>0</v>
      </c>
      <c r="AV4536" s="141">
        <v>0</v>
      </c>
      <c r="AW4536" s="141">
        <v>0</v>
      </c>
      <c r="AX4536" s="141">
        <v>0</v>
      </c>
      <c r="AY4536" s="141">
        <v>0</v>
      </c>
      <c r="AZ4536" s="141">
        <v>0</v>
      </c>
      <c r="BA4536" s="141">
        <v>0</v>
      </c>
      <c r="BB4536" s="141">
        <v>0</v>
      </c>
      <c r="BC4536" s="141">
        <v>0</v>
      </c>
      <c r="BD4536" s="141">
        <v>0</v>
      </c>
      <c r="BE4536" s="141">
        <v>0</v>
      </c>
      <c r="BF4536" s="141">
        <v>0</v>
      </c>
      <c r="BG4536" s="141">
        <v>0</v>
      </c>
      <c r="BH4536" s="141">
        <v>0</v>
      </c>
      <c r="BI4536" s="141">
        <v>0</v>
      </c>
      <c r="BJ4536" s="141">
        <v>0</v>
      </c>
      <c r="BK4536" s="141">
        <v>0</v>
      </c>
      <c r="BL4536" s="141">
        <v>0</v>
      </c>
      <c r="BM4536" s="141">
        <v>0</v>
      </c>
      <c r="BN4536" s="141">
        <v>0</v>
      </c>
      <c r="BO4536" s="141">
        <v>0</v>
      </c>
      <c r="BP4536" s="141">
        <v>0</v>
      </c>
    </row>
    <row r="4537" spans="4:68">
      <c r="D4537" s="174" t="s">
        <v>13750</v>
      </c>
      <c r="E4537" s="176">
        <v>0</v>
      </c>
      <c r="F4537" s="174"/>
      <c r="G4537" s="174" t="s">
        <v>13745</v>
      </c>
      <c r="H4537" s="174" t="s">
        <v>187</v>
      </c>
      <c r="I4537" s="174" t="s">
        <v>13751</v>
      </c>
      <c r="J4537" s="174" t="s">
        <v>13752</v>
      </c>
      <c r="K4537" s="174"/>
      <c r="L4537" s="174" t="s">
        <v>13748</v>
      </c>
      <c r="M4537" s="174" t="s">
        <v>13749</v>
      </c>
      <c r="N4537" s="176">
        <v>960</v>
      </c>
      <c r="O4537" s="174" t="s">
        <v>3407</v>
      </c>
      <c r="P4537" s="177">
        <v>39814</v>
      </c>
      <c r="Q4537" s="176">
        <v>54</v>
      </c>
      <c r="R4537" s="176">
        <v>0</v>
      </c>
      <c r="S4537" s="176">
        <v>0</v>
      </c>
      <c r="T4537" s="178">
        <v>0</v>
      </c>
      <c r="U4537" s="96">
        <v>6</v>
      </c>
      <c r="V4537" s="38" t="s">
        <v>116</v>
      </c>
      <c r="W4537" s="38"/>
      <c r="X4537" s="137">
        <v>0</v>
      </c>
      <c r="Y4537" s="138">
        <v>69034</v>
      </c>
      <c r="Z4537" s="179">
        <v>75.5</v>
      </c>
      <c r="AA4537" s="139">
        <v>2089</v>
      </c>
      <c r="AB4537" s="131"/>
      <c r="AC4537" s="38"/>
      <c r="AD4537" s="140">
        <v>0</v>
      </c>
      <c r="AE4537" s="141">
        <v>0</v>
      </c>
      <c r="AF4537" s="141">
        <v>0</v>
      </c>
      <c r="AG4537" s="141">
        <v>0</v>
      </c>
      <c r="AH4537" s="141">
        <v>0</v>
      </c>
      <c r="AI4537" s="141">
        <v>0</v>
      </c>
      <c r="AJ4537" s="141">
        <v>0</v>
      </c>
      <c r="AK4537" s="141">
        <v>0</v>
      </c>
      <c r="AL4537" s="141">
        <v>0</v>
      </c>
      <c r="AM4537" s="141">
        <v>0</v>
      </c>
      <c r="AN4537" s="141">
        <v>0</v>
      </c>
      <c r="AO4537" s="141">
        <v>0</v>
      </c>
      <c r="AP4537" s="141">
        <v>0</v>
      </c>
      <c r="AQ4537" s="141">
        <v>0</v>
      </c>
      <c r="AR4537" s="141">
        <v>0</v>
      </c>
      <c r="AS4537" s="141">
        <v>0</v>
      </c>
      <c r="AT4537" s="141">
        <v>0</v>
      </c>
      <c r="AU4537" s="141">
        <v>0</v>
      </c>
      <c r="AV4537" s="141">
        <v>0</v>
      </c>
      <c r="AW4537" s="141">
        <v>0</v>
      </c>
      <c r="AX4537" s="141">
        <v>0</v>
      </c>
      <c r="AY4537" s="141">
        <v>0</v>
      </c>
      <c r="AZ4537" s="141">
        <v>0</v>
      </c>
      <c r="BA4537" s="141">
        <v>0</v>
      </c>
      <c r="BB4537" s="141">
        <v>0</v>
      </c>
      <c r="BC4537" s="141">
        <v>0</v>
      </c>
      <c r="BD4537" s="141">
        <v>0</v>
      </c>
      <c r="BE4537" s="141">
        <v>0</v>
      </c>
      <c r="BF4537" s="141">
        <v>0</v>
      </c>
      <c r="BG4537" s="141">
        <v>0</v>
      </c>
      <c r="BH4537" s="141">
        <v>0</v>
      </c>
      <c r="BI4537" s="141">
        <v>0</v>
      </c>
      <c r="BJ4537" s="141">
        <v>0</v>
      </c>
      <c r="BK4537" s="141">
        <v>0</v>
      </c>
      <c r="BL4537" s="141">
        <v>0</v>
      </c>
      <c r="BM4537" s="141">
        <v>0</v>
      </c>
      <c r="BN4537" s="141">
        <v>0</v>
      </c>
      <c r="BO4537" s="141">
        <v>0</v>
      </c>
      <c r="BP4537" s="141">
        <v>0</v>
      </c>
    </row>
    <row r="4538" spans="4:68">
      <c r="D4538" s="174" t="s">
        <v>13753</v>
      </c>
      <c r="E4538" s="175">
        <v>27230228.030000001</v>
      </c>
      <c r="F4538" s="174"/>
      <c r="G4538" s="174" t="s">
        <v>601</v>
      </c>
      <c r="H4538" s="174" t="s">
        <v>179</v>
      </c>
      <c r="I4538" s="174" t="s">
        <v>2935</v>
      </c>
      <c r="J4538" s="174" t="s">
        <v>2936</v>
      </c>
      <c r="K4538" s="174"/>
      <c r="L4538" s="174" t="s">
        <v>12826</v>
      </c>
      <c r="M4538" s="174" t="s">
        <v>13754</v>
      </c>
      <c r="N4538" s="176">
        <v>600</v>
      </c>
      <c r="O4538" s="174" t="s">
        <v>3407</v>
      </c>
      <c r="P4538" s="177">
        <v>39813</v>
      </c>
      <c r="Q4538" s="176">
        <v>54</v>
      </c>
      <c r="R4538" s="175">
        <v>2450720.46</v>
      </c>
      <c r="S4538" s="175">
        <v>24779507.57</v>
      </c>
      <c r="T4538" s="178">
        <v>0</v>
      </c>
      <c r="U4538" s="96">
        <v>11</v>
      </c>
      <c r="V4538" s="38" t="s">
        <v>121</v>
      </c>
      <c r="W4538" s="38"/>
      <c r="X4538" s="137">
        <v>544604.56059999997</v>
      </c>
      <c r="Y4538" s="138">
        <v>58075</v>
      </c>
      <c r="Z4538" s="179">
        <v>45.5</v>
      </c>
      <c r="AA4538" s="139">
        <v>2059</v>
      </c>
      <c r="AB4538" s="131"/>
      <c r="AC4538" s="38"/>
      <c r="AD4538" s="140">
        <v>24779507.57</v>
      </c>
      <c r="AE4538" s="141">
        <v>24234903.009399999</v>
      </c>
      <c r="AF4538" s="141">
        <v>23690298.448799998</v>
      </c>
      <c r="AG4538" s="141">
        <v>23145693.888199996</v>
      </c>
      <c r="AH4538" s="141">
        <v>22601089.327599995</v>
      </c>
      <c r="AI4538" s="141">
        <v>22056484.766999993</v>
      </c>
      <c r="AJ4538" s="141">
        <v>21511880.206399992</v>
      </c>
      <c r="AK4538" s="141">
        <v>20967275.645799991</v>
      </c>
      <c r="AL4538" s="141">
        <v>20422671.085199989</v>
      </c>
      <c r="AM4538" s="141">
        <v>19878066.524599988</v>
      </c>
      <c r="AN4538" s="141">
        <v>19333461.963999987</v>
      </c>
      <c r="AO4538" s="141">
        <v>18788857.403399985</v>
      </c>
      <c r="AP4538" s="141">
        <v>18244252.842799984</v>
      </c>
      <c r="AQ4538" s="141">
        <v>17699648.282199983</v>
      </c>
      <c r="AR4538" s="141">
        <v>17155043.721599981</v>
      </c>
      <c r="AS4538" s="141">
        <v>16610439.160999982</v>
      </c>
      <c r="AT4538" s="141">
        <v>16065834.600399982</v>
      </c>
      <c r="AU4538" s="141">
        <v>15521230.039799983</v>
      </c>
      <c r="AV4538" s="141">
        <v>14976625.479199983</v>
      </c>
      <c r="AW4538" s="141">
        <v>14432020.918599984</v>
      </c>
      <c r="AX4538" s="141">
        <v>13887416.357999984</v>
      </c>
      <c r="AY4538" s="141">
        <v>13342811.797399985</v>
      </c>
      <c r="AZ4538" s="141">
        <v>12798207.236799985</v>
      </c>
      <c r="BA4538" s="141">
        <v>12253602.676199986</v>
      </c>
      <c r="BB4538" s="141">
        <v>11708998.115599986</v>
      </c>
      <c r="BC4538" s="141">
        <v>11164393.554999987</v>
      </c>
      <c r="BD4538" s="141">
        <v>10619788.994399987</v>
      </c>
      <c r="BE4538" s="141">
        <v>10075184.433799988</v>
      </c>
      <c r="BF4538" s="141">
        <v>9530579.8731999882</v>
      </c>
      <c r="BG4538" s="141">
        <v>8985975.3125999887</v>
      </c>
      <c r="BH4538" s="141">
        <v>8441370.7519999892</v>
      </c>
      <c r="BI4538" s="141">
        <v>7896766.1913999896</v>
      </c>
      <c r="BJ4538" s="141">
        <v>7352161.6307999901</v>
      </c>
      <c r="BK4538" s="141">
        <v>6807557.0701999906</v>
      </c>
      <c r="BL4538" s="141">
        <v>6262952.5095999911</v>
      </c>
      <c r="BM4538" s="141">
        <v>5718347.9489999916</v>
      </c>
      <c r="BN4538" s="141">
        <v>5173743.3883999921</v>
      </c>
      <c r="BO4538" s="141">
        <v>4629138.8277999926</v>
      </c>
      <c r="BP4538" s="141">
        <v>4084534.2671999927</v>
      </c>
    </row>
    <row r="4539" spans="4:68">
      <c r="D4539" s="174" t="s">
        <v>13755</v>
      </c>
      <c r="E4539" s="175">
        <v>23.33</v>
      </c>
      <c r="F4539" s="174"/>
      <c r="G4539" s="174" t="s">
        <v>3240</v>
      </c>
      <c r="H4539" s="174" t="s">
        <v>191</v>
      </c>
      <c r="I4539" s="174" t="s">
        <v>13756</v>
      </c>
      <c r="J4539" s="174" t="s">
        <v>2902</v>
      </c>
      <c r="K4539" s="174"/>
      <c r="L4539" s="174" t="s">
        <v>4377</v>
      </c>
      <c r="M4539" s="174" t="s">
        <v>3531</v>
      </c>
      <c r="N4539" s="176">
        <v>960</v>
      </c>
      <c r="O4539" s="174" t="s">
        <v>3407</v>
      </c>
      <c r="P4539" s="177">
        <v>39083</v>
      </c>
      <c r="Q4539" s="176">
        <v>78</v>
      </c>
      <c r="R4539" s="175">
        <v>1.86</v>
      </c>
      <c r="S4539" s="175">
        <v>21.47</v>
      </c>
      <c r="T4539" s="178">
        <v>0</v>
      </c>
      <c r="U4539" s="96">
        <v>6</v>
      </c>
      <c r="V4539" s="38" t="s">
        <v>116</v>
      </c>
      <c r="W4539" s="38"/>
      <c r="X4539" s="137">
        <v>0.29162499999999997</v>
      </c>
      <c r="Y4539" s="138">
        <v>68303</v>
      </c>
      <c r="Z4539" s="179">
        <v>73.5</v>
      </c>
      <c r="AA4539" s="139">
        <v>2087</v>
      </c>
      <c r="AB4539" s="131"/>
      <c r="AC4539" s="38"/>
      <c r="AD4539" s="140">
        <v>21.47</v>
      </c>
      <c r="AE4539" s="141">
        <v>21.178374999999999</v>
      </c>
      <c r="AF4539" s="141">
        <v>20.886749999999999</v>
      </c>
      <c r="AG4539" s="141">
        <v>20.595124999999999</v>
      </c>
      <c r="AH4539" s="141">
        <v>20.3035</v>
      </c>
      <c r="AI4539" s="141">
        <v>20.011875</v>
      </c>
      <c r="AJ4539" s="141">
        <v>19.72025</v>
      </c>
      <c r="AK4539" s="141">
        <v>19.428625</v>
      </c>
      <c r="AL4539" s="141">
        <v>19.137</v>
      </c>
      <c r="AM4539" s="141">
        <v>18.845375000000001</v>
      </c>
      <c r="AN4539" s="141">
        <v>18.553750000000001</v>
      </c>
      <c r="AO4539" s="141">
        <v>18.262125000000001</v>
      </c>
      <c r="AP4539" s="141">
        <v>17.970500000000001</v>
      </c>
      <c r="AQ4539" s="141">
        <v>17.678875000000001</v>
      </c>
      <c r="AR4539" s="141">
        <v>17.387250000000002</v>
      </c>
      <c r="AS4539" s="141">
        <v>17.095625000000002</v>
      </c>
      <c r="AT4539" s="141">
        <v>16.804000000000002</v>
      </c>
      <c r="AU4539" s="141">
        <v>16.512375000000002</v>
      </c>
      <c r="AV4539" s="141">
        <v>16.220750000000002</v>
      </c>
      <c r="AW4539" s="141">
        <v>15.929125000000003</v>
      </c>
      <c r="AX4539" s="141">
        <v>15.637500000000003</v>
      </c>
      <c r="AY4539" s="141">
        <v>15.345875000000003</v>
      </c>
      <c r="AZ4539" s="141">
        <v>15.054250000000003</v>
      </c>
      <c r="BA4539" s="141">
        <v>14.762625000000003</v>
      </c>
      <c r="BB4539" s="141">
        <v>14.471000000000004</v>
      </c>
      <c r="BC4539" s="141">
        <v>14.179375000000004</v>
      </c>
      <c r="BD4539" s="141">
        <v>13.887750000000004</v>
      </c>
      <c r="BE4539" s="141">
        <v>13.596125000000004</v>
      </c>
      <c r="BF4539" s="141">
        <v>13.304500000000004</v>
      </c>
      <c r="BG4539" s="141">
        <v>13.012875000000005</v>
      </c>
      <c r="BH4539" s="141">
        <v>12.721250000000005</v>
      </c>
      <c r="BI4539" s="141">
        <v>12.429625000000005</v>
      </c>
      <c r="BJ4539" s="141">
        <v>12.138000000000005</v>
      </c>
      <c r="BK4539" s="141">
        <v>11.846375000000005</v>
      </c>
      <c r="BL4539" s="141">
        <v>11.554750000000006</v>
      </c>
      <c r="BM4539" s="141">
        <v>11.263125000000006</v>
      </c>
      <c r="BN4539" s="141">
        <v>10.971500000000006</v>
      </c>
      <c r="BO4539" s="141">
        <v>10.679875000000006</v>
      </c>
      <c r="BP4539" s="141">
        <v>10.388250000000006</v>
      </c>
    </row>
    <row r="4540" spans="4:68" ht="15.75">
      <c r="D4540" s="174" t="s">
        <v>13757</v>
      </c>
      <c r="E4540" s="175">
        <v>428852.79</v>
      </c>
      <c r="F4540" s="174" t="s">
        <v>3409</v>
      </c>
      <c r="G4540" s="174" t="s">
        <v>1304</v>
      </c>
      <c r="H4540" s="174" t="s">
        <v>169</v>
      </c>
      <c r="I4540" s="174" t="s">
        <v>13758</v>
      </c>
      <c r="J4540" s="174" t="s">
        <v>13759</v>
      </c>
      <c r="K4540" s="174"/>
      <c r="L4540" s="174" t="s">
        <v>13760</v>
      </c>
      <c r="M4540" s="174" t="s">
        <v>13065</v>
      </c>
      <c r="N4540" s="176">
        <v>960</v>
      </c>
      <c r="O4540" s="174" t="s">
        <v>3407</v>
      </c>
      <c r="P4540" s="177">
        <v>39448</v>
      </c>
      <c r="Q4540" s="176">
        <v>66</v>
      </c>
      <c r="R4540" s="175">
        <v>29036.85</v>
      </c>
      <c r="S4540" s="175">
        <v>399815.94</v>
      </c>
      <c r="T4540" s="161">
        <v>0</v>
      </c>
      <c r="U4540" s="96">
        <v>19</v>
      </c>
      <c r="V4540" s="38" t="s">
        <v>129</v>
      </c>
      <c r="W4540" s="38"/>
      <c r="X4540" s="137">
        <v>5360.6598749999994</v>
      </c>
      <c r="Y4540" s="138">
        <v>68668</v>
      </c>
      <c r="Z4540" s="179">
        <v>74.5</v>
      </c>
      <c r="AA4540" s="139">
        <v>2088</v>
      </c>
      <c r="AB4540" s="131"/>
      <c r="AC4540" s="38"/>
      <c r="AD4540" s="140">
        <v>399815.94</v>
      </c>
      <c r="AE4540" s="141">
        <v>394455.28012499999</v>
      </c>
      <c r="AF4540" s="141">
        <v>389094.62024999998</v>
      </c>
      <c r="AG4540" s="141">
        <v>383733.96037499997</v>
      </c>
      <c r="AH4540" s="141">
        <v>378373.30049999995</v>
      </c>
      <c r="AI4540" s="141">
        <v>373012.64062499994</v>
      </c>
      <c r="AJ4540" s="141">
        <v>367651.98074999993</v>
      </c>
      <c r="AK4540" s="141">
        <v>362291.32087499992</v>
      </c>
      <c r="AL4540" s="141">
        <v>356930.66099999991</v>
      </c>
      <c r="AM4540" s="141">
        <v>351570.00112499989</v>
      </c>
      <c r="AN4540" s="141">
        <v>346209.34124999988</v>
      </c>
      <c r="AO4540" s="141">
        <v>340848.68137499987</v>
      </c>
      <c r="AP4540" s="141">
        <v>335488.02149999986</v>
      </c>
      <c r="AQ4540" s="141">
        <v>330127.36162499984</v>
      </c>
      <c r="AR4540" s="141">
        <v>324766.70174999983</v>
      </c>
      <c r="AS4540" s="141">
        <v>319406.04187499982</v>
      </c>
      <c r="AT4540" s="141">
        <v>314045.38199999981</v>
      </c>
      <c r="AU4540" s="141">
        <v>308684.7221249998</v>
      </c>
      <c r="AV4540" s="141">
        <v>303324.06224999978</v>
      </c>
      <c r="AW4540" s="141">
        <v>297963.40237499977</v>
      </c>
      <c r="AX4540" s="141">
        <v>292602.74249999976</v>
      </c>
      <c r="AY4540" s="141">
        <v>287242.08262499975</v>
      </c>
      <c r="AZ4540" s="141">
        <v>281881.42274999974</v>
      </c>
      <c r="BA4540" s="141">
        <v>276520.76287499972</v>
      </c>
      <c r="BB4540" s="141">
        <v>271160.10299999971</v>
      </c>
      <c r="BC4540" s="141">
        <v>265799.4431249997</v>
      </c>
      <c r="BD4540" s="141">
        <v>260438.78324999969</v>
      </c>
      <c r="BE4540" s="141">
        <v>255078.12337499968</v>
      </c>
      <c r="BF4540" s="141">
        <v>249717.46349999966</v>
      </c>
      <c r="BG4540" s="141">
        <v>244356.80362499965</v>
      </c>
      <c r="BH4540" s="141">
        <v>238996.14374999964</v>
      </c>
      <c r="BI4540" s="141">
        <v>233635.48387499963</v>
      </c>
      <c r="BJ4540" s="141">
        <v>228274.82399999961</v>
      </c>
      <c r="BK4540" s="141">
        <v>222914.1641249996</v>
      </c>
      <c r="BL4540" s="141">
        <v>217553.50424999959</v>
      </c>
      <c r="BM4540" s="141">
        <v>212192.84437499958</v>
      </c>
      <c r="BN4540" s="141">
        <v>206832.18449999957</v>
      </c>
      <c r="BO4540" s="141">
        <v>201471.52462499955</v>
      </c>
      <c r="BP4540" s="141">
        <v>196110.86474999954</v>
      </c>
    </row>
    <row r="4541" spans="4:68" ht="15.75">
      <c r="D4541" s="174" t="s">
        <v>13761</v>
      </c>
      <c r="E4541" s="175">
        <v>403250.3</v>
      </c>
      <c r="F4541" s="174"/>
      <c r="G4541" s="174" t="s">
        <v>1304</v>
      </c>
      <c r="H4541" s="174" t="s">
        <v>183</v>
      </c>
      <c r="I4541" s="174" t="s">
        <v>13762</v>
      </c>
      <c r="J4541" s="174" t="s">
        <v>13763</v>
      </c>
      <c r="K4541" s="174"/>
      <c r="L4541" s="174" t="s">
        <v>183</v>
      </c>
      <c r="M4541" s="174" t="s">
        <v>13380</v>
      </c>
      <c r="N4541" s="176">
        <v>60</v>
      </c>
      <c r="O4541" s="174" t="s">
        <v>3407</v>
      </c>
      <c r="P4541" s="177">
        <v>39264</v>
      </c>
      <c r="Q4541" s="176">
        <v>72</v>
      </c>
      <c r="R4541" s="175">
        <v>403250.3</v>
      </c>
      <c r="S4541" s="176">
        <v>0</v>
      </c>
      <c r="T4541" s="161">
        <v>0</v>
      </c>
      <c r="U4541" s="96">
        <v>19</v>
      </c>
      <c r="V4541" s="38" t="s">
        <v>129</v>
      </c>
      <c r="W4541" s="38"/>
      <c r="X4541" s="137">
        <v>0</v>
      </c>
      <c r="Y4541" s="138">
        <v>41091</v>
      </c>
      <c r="Z4541" s="179">
        <v>0</v>
      </c>
      <c r="AA4541" s="139">
        <v>2012</v>
      </c>
      <c r="AB4541" s="131"/>
      <c r="AC4541" s="38"/>
      <c r="AD4541" s="140">
        <v>0</v>
      </c>
      <c r="AE4541" s="141">
        <v>0</v>
      </c>
      <c r="AF4541" s="141">
        <v>0</v>
      </c>
      <c r="AG4541" s="141">
        <v>0</v>
      </c>
      <c r="AH4541" s="141">
        <v>0</v>
      </c>
      <c r="AI4541" s="141">
        <v>0</v>
      </c>
      <c r="AJ4541" s="141">
        <v>0</v>
      </c>
      <c r="AK4541" s="141">
        <v>0</v>
      </c>
      <c r="AL4541" s="141">
        <v>0</v>
      </c>
      <c r="AM4541" s="141">
        <v>0</v>
      </c>
      <c r="AN4541" s="141">
        <v>0</v>
      </c>
      <c r="AO4541" s="141">
        <v>0</v>
      </c>
      <c r="AP4541" s="141">
        <v>0</v>
      </c>
      <c r="AQ4541" s="141">
        <v>0</v>
      </c>
      <c r="AR4541" s="141">
        <v>0</v>
      </c>
      <c r="AS4541" s="141">
        <v>0</v>
      </c>
      <c r="AT4541" s="141">
        <v>0</v>
      </c>
      <c r="AU4541" s="141">
        <v>0</v>
      </c>
      <c r="AV4541" s="141">
        <v>0</v>
      </c>
      <c r="AW4541" s="141">
        <v>0</v>
      </c>
      <c r="AX4541" s="141">
        <v>0</v>
      </c>
      <c r="AY4541" s="141">
        <v>0</v>
      </c>
      <c r="AZ4541" s="141">
        <v>0</v>
      </c>
      <c r="BA4541" s="141">
        <v>0</v>
      </c>
      <c r="BB4541" s="141">
        <v>0</v>
      </c>
      <c r="BC4541" s="141">
        <v>0</v>
      </c>
      <c r="BD4541" s="141">
        <v>0</v>
      </c>
      <c r="BE4541" s="141">
        <v>0</v>
      </c>
      <c r="BF4541" s="141">
        <v>0</v>
      </c>
      <c r="BG4541" s="141">
        <v>0</v>
      </c>
      <c r="BH4541" s="141">
        <v>0</v>
      </c>
      <c r="BI4541" s="141">
        <v>0</v>
      </c>
      <c r="BJ4541" s="141">
        <v>0</v>
      </c>
      <c r="BK4541" s="141">
        <v>0</v>
      </c>
      <c r="BL4541" s="141">
        <v>0</v>
      </c>
      <c r="BM4541" s="141">
        <v>0</v>
      </c>
      <c r="BN4541" s="141">
        <v>0</v>
      </c>
      <c r="BO4541" s="141">
        <v>0</v>
      </c>
      <c r="BP4541" s="141">
        <v>0</v>
      </c>
    </row>
    <row r="4542" spans="4:68" ht="15.75">
      <c r="D4542" s="174" t="s">
        <v>13764</v>
      </c>
      <c r="E4542" s="175">
        <v>44834.23</v>
      </c>
      <c r="F4542" s="174" t="s">
        <v>3540</v>
      </c>
      <c r="G4542" s="174" t="s">
        <v>3253</v>
      </c>
      <c r="H4542" s="174" t="s">
        <v>187</v>
      </c>
      <c r="I4542" s="174" t="s">
        <v>2937</v>
      </c>
      <c r="J4542" s="174" t="s">
        <v>13765</v>
      </c>
      <c r="K4542" s="174"/>
      <c r="L4542" s="174" t="s">
        <v>172</v>
      </c>
      <c r="M4542" s="174" t="s">
        <v>13766</v>
      </c>
      <c r="N4542" s="176">
        <v>960</v>
      </c>
      <c r="O4542" s="174" t="s">
        <v>3407</v>
      </c>
      <c r="P4542" s="177">
        <v>39264</v>
      </c>
      <c r="Q4542" s="176">
        <v>72</v>
      </c>
      <c r="R4542" s="175">
        <v>3315.82</v>
      </c>
      <c r="S4542" s="175">
        <v>41518.410000000003</v>
      </c>
      <c r="T4542" s="161">
        <v>0</v>
      </c>
      <c r="U4542" s="96">
        <v>6</v>
      </c>
      <c r="V4542" s="38" t="s">
        <v>116</v>
      </c>
      <c r="W4542" s="38"/>
      <c r="X4542" s="137">
        <v>560.42787499999997</v>
      </c>
      <c r="Y4542" s="138">
        <v>68484</v>
      </c>
      <c r="Z4542" s="179">
        <v>74</v>
      </c>
      <c r="AA4542" s="139">
        <v>2087</v>
      </c>
      <c r="AB4542" s="131"/>
      <c r="AC4542" s="38"/>
      <c r="AD4542" s="140">
        <v>41518.410000000003</v>
      </c>
      <c r="AE4542" s="141">
        <v>40957.982125000002</v>
      </c>
      <c r="AF4542" s="141">
        <v>40397.554250000001</v>
      </c>
      <c r="AG4542" s="141">
        <v>39837.126375</v>
      </c>
      <c r="AH4542" s="141">
        <v>39276.698499999999</v>
      </c>
      <c r="AI4542" s="141">
        <v>38716.270624999997</v>
      </c>
      <c r="AJ4542" s="141">
        <v>38155.842749999996</v>
      </c>
      <c r="AK4542" s="141">
        <v>37595.414874999995</v>
      </c>
      <c r="AL4542" s="141">
        <v>37034.986999999994</v>
      </c>
      <c r="AM4542" s="141">
        <v>36474.559124999992</v>
      </c>
      <c r="AN4542" s="141">
        <v>35914.131249999991</v>
      </c>
      <c r="AO4542" s="141">
        <v>35353.70337499999</v>
      </c>
      <c r="AP4542" s="141">
        <v>34793.275499999989</v>
      </c>
      <c r="AQ4542" s="141">
        <v>34232.847624999988</v>
      </c>
      <c r="AR4542" s="141">
        <v>33672.419749999986</v>
      </c>
      <c r="AS4542" s="141">
        <v>33111.991874999985</v>
      </c>
      <c r="AT4542" s="141">
        <v>32551.563999999984</v>
      </c>
      <c r="AU4542" s="141">
        <v>31991.136124999983</v>
      </c>
      <c r="AV4542" s="141">
        <v>31430.708249999981</v>
      </c>
      <c r="AW4542" s="141">
        <v>30870.28037499998</v>
      </c>
      <c r="AX4542" s="141">
        <v>30309.852499999979</v>
      </c>
      <c r="AY4542" s="141">
        <v>29749.424624999978</v>
      </c>
      <c r="AZ4542" s="141">
        <v>29188.996749999977</v>
      </c>
      <c r="BA4542" s="141">
        <v>28628.568874999975</v>
      </c>
      <c r="BB4542" s="141">
        <v>28068.140999999974</v>
      </c>
      <c r="BC4542" s="141">
        <v>27507.713124999973</v>
      </c>
      <c r="BD4542" s="141">
        <v>26947.285249999972</v>
      </c>
      <c r="BE4542" s="141">
        <v>26386.85737499997</v>
      </c>
      <c r="BF4542" s="141">
        <v>25826.429499999969</v>
      </c>
      <c r="BG4542" s="141">
        <v>25266.001624999968</v>
      </c>
      <c r="BH4542" s="141">
        <v>24705.573749999967</v>
      </c>
      <c r="BI4542" s="141">
        <v>24145.145874999966</v>
      </c>
      <c r="BJ4542" s="141">
        <v>23584.717999999964</v>
      </c>
      <c r="BK4542" s="141">
        <v>23024.290124999963</v>
      </c>
      <c r="BL4542" s="141">
        <v>22463.862249999962</v>
      </c>
      <c r="BM4542" s="141">
        <v>21903.434374999961</v>
      </c>
      <c r="BN4542" s="141">
        <v>21343.006499999959</v>
      </c>
      <c r="BO4542" s="141">
        <v>20782.578624999958</v>
      </c>
      <c r="BP4542" s="141">
        <v>20222.150749999957</v>
      </c>
    </row>
    <row r="4543" spans="4:68" ht="15.75">
      <c r="D4543" s="174" t="s">
        <v>13767</v>
      </c>
      <c r="E4543" s="175">
        <v>304528.88</v>
      </c>
      <c r="F4543" s="174"/>
      <c r="G4543" s="174" t="s">
        <v>630</v>
      </c>
      <c r="H4543" s="174" t="s">
        <v>13768</v>
      </c>
      <c r="I4543" s="174" t="s">
        <v>13769</v>
      </c>
      <c r="J4543" s="174" t="s">
        <v>13770</v>
      </c>
      <c r="K4543" s="174"/>
      <c r="L4543" s="174" t="s">
        <v>191</v>
      </c>
      <c r="M4543" s="174" t="s">
        <v>3509</v>
      </c>
      <c r="N4543" s="176">
        <v>600</v>
      </c>
      <c r="O4543" s="174" t="s">
        <v>3407</v>
      </c>
      <c r="P4543" s="177">
        <v>39814</v>
      </c>
      <c r="Q4543" s="176">
        <v>54</v>
      </c>
      <c r="R4543" s="175">
        <v>26900.02</v>
      </c>
      <c r="S4543" s="175">
        <v>277628.86</v>
      </c>
      <c r="T4543" s="161">
        <v>0</v>
      </c>
      <c r="U4543" s="96">
        <v>6</v>
      </c>
      <c r="V4543" s="38" t="s">
        <v>116</v>
      </c>
      <c r="W4543" s="38"/>
      <c r="X4543" s="137">
        <v>6090.5776000000005</v>
      </c>
      <c r="Y4543" s="138">
        <v>58076</v>
      </c>
      <c r="Z4543" s="179">
        <v>45.5</v>
      </c>
      <c r="AA4543" s="139">
        <v>2059</v>
      </c>
      <c r="AB4543" s="131"/>
      <c r="AC4543" s="38"/>
      <c r="AD4543" s="140">
        <v>277628.86</v>
      </c>
      <c r="AE4543" s="141">
        <v>271538.28239999997</v>
      </c>
      <c r="AF4543" s="141">
        <v>265447.70479999995</v>
      </c>
      <c r="AG4543" s="141">
        <v>259357.12719999996</v>
      </c>
      <c r="AH4543" s="141">
        <v>253266.54959999997</v>
      </c>
      <c r="AI4543" s="141">
        <v>247175.97199999998</v>
      </c>
      <c r="AJ4543" s="141">
        <v>241085.39439999999</v>
      </c>
      <c r="AK4543" s="141">
        <v>234994.8168</v>
      </c>
      <c r="AL4543" s="141">
        <v>228904.23920000001</v>
      </c>
      <c r="AM4543" s="141">
        <v>222813.66160000002</v>
      </c>
      <c r="AN4543" s="141">
        <v>216723.08400000003</v>
      </c>
      <c r="AO4543" s="141">
        <v>210632.50640000004</v>
      </c>
      <c r="AP4543" s="141">
        <v>204541.92880000005</v>
      </c>
      <c r="AQ4543" s="141">
        <v>198451.35120000006</v>
      </c>
      <c r="AR4543" s="141">
        <v>192360.77360000007</v>
      </c>
      <c r="AS4543" s="141">
        <v>186270.19600000008</v>
      </c>
      <c r="AT4543" s="141">
        <v>180179.61840000009</v>
      </c>
      <c r="AU4543" s="141">
        <v>174089.0408000001</v>
      </c>
      <c r="AV4543" s="141">
        <v>167998.46320000011</v>
      </c>
      <c r="AW4543" s="141">
        <v>161907.88560000013</v>
      </c>
      <c r="AX4543" s="141">
        <v>155817.30800000014</v>
      </c>
      <c r="AY4543" s="141">
        <v>149726.73040000015</v>
      </c>
      <c r="AZ4543" s="141">
        <v>143636.15280000016</v>
      </c>
      <c r="BA4543" s="141">
        <v>137545.57520000017</v>
      </c>
      <c r="BB4543" s="141">
        <v>131454.99760000018</v>
      </c>
      <c r="BC4543" s="141">
        <v>125364.42000000017</v>
      </c>
      <c r="BD4543" s="141">
        <v>119273.84240000017</v>
      </c>
      <c r="BE4543" s="141">
        <v>113183.26480000016</v>
      </c>
      <c r="BF4543" s="141">
        <v>107092.68720000016</v>
      </c>
      <c r="BG4543" s="141">
        <v>101002.10960000016</v>
      </c>
      <c r="BH4543" s="141">
        <v>94911.532000000152</v>
      </c>
      <c r="BI4543" s="141">
        <v>88820.954400000148</v>
      </c>
      <c r="BJ4543" s="141">
        <v>82730.376800000144</v>
      </c>
      <c r="BK4543" s="141">
        <v>76639.79920000014</v>
      </c>
      <c r="BL4543" s="141">
        <v>70549.221600000135</v>
      </c>
      <c r="BM4543" s="141">
        <v>64458.644000000131</v>
      </c>
      <c r="BN4543" s="141">
        <v>58368.066400000127</v>
      </c>
      <c r="BO4543" s="141">
        <v>52277.488800000123</v>
      </c>
      <c r="BP4543" s="141">
        <v>46186.911200000119</v>
      </c>
    </row>
    <row r="4544" spans="4:68" ht="15.75">
      <c r="D4544" s="174" t="s">
        <v>13771</v>
      </c>
      <c r="E4544" s="175">
        <v>1390329.48</v>
      </c>
      <c r="F4544" s="174"/>
      <c r="G4544" s="174" t="s">
        <v>1308</v>
      </c>
      <c r="H4544" s="174" t="s">
        <v>174</v>
      </c>
      <c r="I4544" s="174" t="s">
        <v>2939</v>
      </c>
      <c r="J4544" s="174" t="s">
        <v>2940</v>
      </c>
      <c r="K4544" s="174"/>
      <c r="L4544" s="174" t="s">
        <v>4377</v>
      </c>
      <c r="M4544" s="174" t="s">
        <v>12718</v>
      </c>
      <c r="N4544" s="176">
        <v>960</v>
      </c>
      <c r="O4544" s="174" t="s">
        <v>3407</v>
      </c>
      <c r="P4544" s="177">
        <v>40086</v>
      </c>
      <c r="Q4544" s="176">
        <v>45</v>
      </c>
      <c r="R4544" s="175">
        <v>65171.66</v>
      </c>
      <c r="S4544" s="175">
        <v>1325157.82</v>
      </c>
      <c r="T4544" s="161">
        <v>0</v>
      </c>
      <c r="U4544" s="96">
        <v>5</v>
      </c>
      <c r="V4544" s="38" t="s">
        <v>115</v>
      </c>
      <c r="W4544" s="38"/>
      <c r="X4544" s="137">
        <v>17379.1185</v>
      </c>
      <c r="Y4544" s="138">
        <v>69306</v>
      </c>
      <c r="Z4544" s="179">
        <v>76.25</v>
      </c>
      <c r="AA4544" s="139">
        <v>2090</v>
      </c>
      <c r="AB4544" s="131"/>
      <c r="AC4544" s="38"/>
      <c r="AD4544" s="140">
        <v>1325157.82</v>
      </c>
      <c r="AE4544" s="141">
        <v>1307778.7015</v>
      </c>
      <c r="AF4544" s="141">
        <v>1290399.5829999999</v>
      </c>
      <c r="AG4544" s="141">
        <v>1273020.4644999998</v>
      </c>
      <c r="AH4544" s="141">
        <v>1255641.3459999997</v>
      </c>
      <c r="AI4544" s="141">
        <v>1238262.2274999996</v>
      </c>
      <c r="AJ4544" s="141">
        <v>1220883.1089999995</v>
      </c>
      <c r="AK4544" s="141">
        <v>1203503.9904999994</v>
      </c>
      <c r="AL4544" s="141">
        <v>1186124.8719999993</v>
      </c>
      <c r="AM4544" s="141">
        <v>1168745.7534999992</v>
      </c>
      <c r="AN4544" s="141">
        <v>1151366.6349999991</v>
      </c>
      <c r="AO4544" s="141">
        <v>1133987.516499999</v>
      </c>
      <c r="AP4544" s="141">
        <v>1116608.3979999989</v>
      </c>
      <c r="AQ4544" s="141">
        <v>1099229.2794999988</v>
      </c>
      <c r="AR4544" s="141">
        <v>1081850.1609999987</v>
      </c>
      <c r="AS4544" s="141">
        <v>1064471.0424999986</v>
      </c>
      <c r="AT4544" s="141">
        <v>1047091.9239999986</v>
      </c>
      <c r="AU4544" s="141">
        <v>1029712.8054999986</v>
      </c>
      <c r="AV4544" s="141">
        <v>1012333.6869999986</v>
      </c>
      <c r="AW4544" s="141">
        <v>994954.56849999866</v>
      </c>
      <c r="AX4544" s="141">
        <v>977575.44999999867</v>
      </c>
      <c r="AY4544" s="141">
        <v>960196.33149999869</v>
      </c>
      <c r="AZ4544" s="141">
        <v>942817.21299999871</v>
      </c>
      <c r="BA4544" s="141">
        <v>925438.09449999873</v>
      </c>
      <c r="BB4544" s="141">
        <v>908058.97599999874</v>
      </c>
      <c r="BC4544" s="141">
        <v>890679.85749999876</v>
      </c>
      <c r="BD4544" s="141">
        <v>873300.73899999878</v>
      </c>
      <c r="BE4544" s="141">
        <v>855921.6204999988</v>
      </c>
      <c r="BF4544" s="141">
        <v>838542.50199999881</v>
      </c>
      <c r="BG4544" s="141">
        <v>821163.38349999883</v>
      </c>
      <c r="BH4544" s="141">
        <v>803784.26499999885</v>
      </c>
      <c r="BI4544" s="141">
        <v>786405.14649999887</v>
      </c>
      <c r="BJ4544" s="141">
        <v>769026.02799999889</v>
      </c>
      <c r="BK4544" s="141">
        <v>751646.9094999989</v>
      </c>
      <c r="BL4544" s="141">
        <v>734267.79099999892</v>
      </c>
      <c r="BM4544" s="141">
        <v>716888.67249999894</v>
      </c>
      <c r="BN4544" s="141">
        <v>699509.55399999896</v>
      </c>
      <c r="BO4544" s="141">
        <v>682130.43549999897</v>
      </c>
      <c r="BP4544" s="141">
        <v>664751.31699999899</v>
      </c>
    </row>
    <row r="4545" spans="4:68" ht="15.75">
      <c r="D4545" s="174" t="s">
        <v>13772</v>
      </c>
      <c r="E4545" s="175">
        <v>1123737.1000000001</v>
      </c>
      <c r="F4545" s="174"/>
      <c r="G4545" s="174" t="s">
        <v>1308</v>
      </c>
      <c r="H4545" s="174" t="s">
        <v>174</v>
      </c>
      <c r="I4545" s="174" t="s">
        <v>2941</v>
      </c>
      <c r="J4545" s="174" t="s">
        <v>2942</v>
      </c>
      <c r="K4545" s="174"/>
      <c r="L4545" s="174" t="s">
        <v>4377</v>
      </c>
      <c r="M4545" s="174" t="s">
        <v>12718</v>
      </c>
      <c r="N4545" s="176">
        <v>960</v>
      </c>
      <c r="O4545" s="174" t="s">
        <v>3407</v>
      </c>
      <c r="P4545" s="177">
        <v>40086</v>
      </c>
      <c r="Q4545" s="176">
        <v>45</v>
      </c>
      <c r="R4545" s="175">
        <v>52675.16</v>
      </c>
      <c r="S4545" s="175">
        <v>1071061.94</v>
      </c>
      <c r="T4545" s="161">
        <v>0</v>
      </c>
      <c r="U4545" s="96">
        <v>5</v>
      </c>
      <c r="V4545" s="38" t="s">
        <v>115</v>
      </c>
      <c r="W4545" s="38"/>
      <c r="X4545" s="137">
        <v>14046.713750000001</v>
      </c>
      <c r="Y4545" s="138">
        <v>69306</v>
      </c>
      <c r="Z4545" s="179">
        <v>76.25</v>
      </c>
      <c r="AA4545" s="139">
        <v>2090</v>
      </c>
      <c r="AB4545" s="131"/>
      <c r="AC4545" s="38"/>
      <c r="AD4545" s="140">
        <v>1071061.94</v>
      </c>
      <c r="AE4545" s="141">
        <v>1057015.2262499998</v>
      </c>
      <c r="AF4545" s="141">
        <v>1042968.5124999998</v>
      </c>
      <c r="AG4545" s="141">
        <v>1028921.7987499998</v>
      </c>
      <c r="AH4545" s="141">
        <v>1014875.0849999998</v>
      </c>
      <c r="AI4545" s="141">
        <v>1000828.3712499999</v>
      </c>
      <c r="AJ4545" s="141">
        <v>986781.65749999986</v>
      </c>
      <c r="AK4545" s="141">
        <v>972734.94374999986</v>
      </c>
      <c r="AL4545" s="141">
        <v>958688.22999999986</v>
      </c>
      <c r="AM4545" s="141">
        <v>944641.51624999987</v>
      </c>
      <c r="AN4545" s="141">
        <v>930594.80249999987</v>
      </c>
      <c r="AO4545" s="141">
        <v>916548.08874999988</v>
      </c>
      <c r="AP4545" s="141">
        <v>902501.37499999988</v>
      </c>
      <c r="AQ4545" s="141">
        <v>888454.66124999989</v>
      </c>
      <c r="AR4545" s="141">
        <v>874407.94749999989</v>
      </c>
      <c r="AS4545" s="141">
        <v>860361.2337499999</v>
      </c>
      <c r="AT4545" s="141">
        <v>846314.5199999999</v>
      </c>
      <c r="AU4545" s="141">
        <v>832267.80624999991</v>
      </c>
      <c r="AV4545" s="141">
        <v>818221.09249999991</v>
      </c>
      <c r="AW4545" s="141">
        <v>804174.37874999992</v>
      </c>
      <c r="AX4545" s="141">
        <v>790127.66499999992</v>
      </c>
      <c r="AY4545" s="141">
        <v>776080.95124999993</v>
      </c>
      <c r="AZ4545" s="141">
        <v>762034.23749999993</v>
      </c>
      <c r="BA4545" s="141">
        <v>747987.52374999993</v>
      </c>
      <c r="BB4545" s="141">
        <v>733940.80999999994</v>
      </c>
      <c r="BC4545" s="141">
        <v>719894.09624999994</v>
      </c>
      <c r="BD4545" s="141">
        <v>705847.38249999995</v>
      </c>
      <c r="BE4545" s="141">
        <v>691800.66874999995</v>
      </c>
      <c r="BF4545" s="141">
        <v>677753.95499999996</v>
      </c>
      <c r="BG4545" s="141">
        <v>663707.24124999996</v>
      </c>
      <c r="BH4545" s="141">
        <v>649660.52749999997</v>
      </c>
      <c r="BI4545" s="141">
        <v>635613.81374999997</v>
      </c>
      <c r="BJ4545" s="141">
        <v>621567.1</v>
      </c>
      <c r="BK4545" s="141">
        <v>607520.38624999998</v>
      </c>
      <c r="BL4545" s="141">
        <v>593473.67249999999</v>
      </c>
      <c r="BM4545" s="141">
        <v>579426.95874999999</v>
      </c>
      <c r="BN4545" s="141">
        <v>565380.245</v>
      </c>
      <c r="BO4545" s="141">
        <v>551333.53125</v>
      </c>
      <c r="BP4545" s="141">
        <v>537286.8175</v>
      </c>
    </row>
    <row r="4546" spans="4:68" ht="15.75">
      <c r="D4546" s="174" t="s">
        <v>13773</v>
      </c>
      <c r="E4546" s="175">
        <v>135107.19</v>
      </c>
      <c r="F4546" s="174" t="s">
        <v>3540</v>
      </c>
      <c r="G4546" s="174" t="s">
        <v>3253</v>
      </c>
      <c r="H4546" s="174" t="s">
        <v>190</v>
      </c>
      <c r="I4546" s="174" t="s">
        <v>2943</v>
      </c>
      <c r="J4546" s="174" t="s">
        <v>13774</v>
      </c>
      <c r="K4546" s="174"/>
      <c r="L4546" s="174" t="s">
        <v>7136</v>
      </c>
      <c r="M4546" s="174" t="s">
        <v>3800</v>
      </c>
      <c r="N4546" s="176">
        <v>600</v>
      </c>
      <c r="O4546" s="174" t="s">
        <v>3407</v>
      </c>
      <c r="P4546" s="177">
        <v>39264</v>
      </c>
      <c r="Q4546" s="176">
        <v>72</v>
      </c>
      <c r="R4546" s="175">
        <v>15987.66</v>
      </c>
      <c r="S4546" s="175">
        <v>119119.53</v>
      </c>
      <c r="T4546" s="161">
        <v>0</v>
      </c>
      <c r="U4546" s="96">
        <v>12</v>
      </c>
      <c r="V4546" s="38" t="s">
        <v>122</v>
      </c>
      <c r="W4546" s="38"/>
      <c r="X4546" s="137">
        <v>2702.1437999999998</v>
      </c>
      <c r="Y4546" s="138">
        <v>57527</v>
      </c>
      <c r="Z4546" s="179">
        <v>44</v>
      </c>
      <c r="AA4546" s="139">
        <v>2057</v>
      </c>
      <c r="AB4546" s="131"/>
      <c r="AC4546" s="38"/>
      <c r="AD4546" s="140">
        <v>119119.53</v>
      </c>
      <c r="AE4546" s="141">
        <v>116417.38619999999</v>
      </c>
      <c r="AF4546" s="141">
        <v>113715.24239999999</v>
      </c>
      <c r="AG4546" s="141">
        <v>111013.09859999998</v>
      </c>
      <c r="AH4546" s="141">
        <v>108310.95479999998</v>
      </c>
      <c r="AI4546" s="141">
        <v>105608.81099999997</v>
      </c>
      <c r="AJ4546" s="141">
        <v>102906.66719999997</v>
      </c>
      <c r="AK4546" s="141">
        <v>100204.52339999996</v>
      </c>
      <c r="AL4546" s="141">
        <v>97502.379599999957</v>
      </c>
      <c r="AM4546" s="141">
        <v>94800.235799999951</v>
      </c>
      <c r="AN4546" s="141">
        <v>92098.091999999946</v>
      </c>
      <c r="AO4546" s="141">
        <v>89395.948199999941</v>
      </c>
      <c r="AP4546" s="141">
        <v>86693.804399999935</v>
      </c>
      <c r="AQ4546" s="141">
        <v>83991.66059999993</v>
      </c>
      <c r="AR4546" s="141">
        <v>81289.516799999925</v>
      </c>
      <c r="AS4546" s="141">
        <v>78587.37299999992</v>
      </c>
      <c r="AT4546" s="141">
        <v>75885.229199999914</v>
      </c>
      <c r="AU4546" s="141">
        <v>73183.085399999909</v>
      </c>
      <c r="AV4546" s="141">
        <v>70480.941599999904</v>
      </c>
      <c r="AW4546" s="141">
        <v>67778.797799999898</v>
      </c>
      <c r="AX4546" s="141">
        <v>65076.6539999999</v>
      </c>
      <c r="AY4546" s="141">
        <v>62374.510199999902</v>
      </c>
      <c r="AZ4546" s="141">
        <v>59672.366399999904</v>
      </c>
      <c r="BA4546" s="141">
        <v>56970.222599999906</v>
      </c>
      <c r="BB4546" s="141">
        <v>54268.078799999908</v>
      </c>
      <c r="BC4546" s="141">
        <v>51565.93499999991</v>
      </c>
      <c r="BD4546" s="141">
        <v>48863.791199999912</v>
      </c>
      <c r="BE4546" s="141">
        <v>46161.647399999914</v>
      </c>
      <c r="BF4546" s="141">
        <v>43459.503599999916</v>
      </c>
      <c r="BG4546" s="141">
        <v>40757.359799999918</v>
      </c>
      <c r="BH4546" s="141">
        <v>38055.21599999992</v>
      </c>
      <c r="BI4546" s="141">
        <v>35353.072199999922</v>
      </c>
      <c r="BJ4546" s="141">
        <v>32650.928399999924</v>
      </c>
      <c r="BK4546" s="141">
        <v>29948.784599999926</v>
      </c>
      <c r="BL4546" s="141">
        <v>27246.640799999928</v>
      </c>
      <c r="BM4546" s="141">
        <v>24544.49699999993</v>
      </c>
      <c r="BN4546" s="141">
        <v>21842.353199999932</v>
      </c>
      <c r="BO4546" s="141">
        <v>19140.209399999934</v>
      </c>
      <c r="BP4546" s="141">
        <v>16438.065599999936</v>
      </c>
    </row>
    <row r="4547" spans="4:68" ht="15.75">
      <c r="D4547" s="174" t="s">
        <v>13775</v>
      </c>
      <c r="E4547" s="175">
        <v>77029.08</v>
      </c>
      <c r="F4547" s="174" t="s">
        <v>3540</v>
      </c>
      <c r="G4547" s="174" t="s">
        <v>3253</v>
      </c>
      <c r="H4547" s="174" t="s">
        <v>190</v>
      </c>
      <c r="I4547" s="174" t="s">
        <v>2945</v>
      </c>
      <c r="J4547" s="174" t="s">
        <v>2946</v>
      </c>
      <c r="K4547" s="174"/>
      <c r="L4547" s="174" t="s">
        <v>7136</v>
      </c>
      <c r="M4547" s="174" t="s">
        <v>7175</v>
      </c>
      <c r="N4547" s="176">
        <v>600</v>
      </c>
      <c r="O4547" s="174" t="s">
        <v>3407</v>
      </c>
      <c r="P4547" s="177">
        <v>39264</v>
      </c>
      <c r="Q4547" s="176">
        <v>72</v>
      </c>
      <c r="R4547" s="175">
        <v>9115.1</v>
      </c>
      <c r="S4547" s="175">
        <v>67913.98</v>
      </c>
      <c r="T4547" s="161">
        <v>0</v>
      </c>
      <c r="U4547" s="96">
        <v>9</v>
      </c>
      <c r="V4547" s="38" t="s">
        <v>119</v>
      </c>
      <c r="W4547" s="38"/>
      <c r="X4547" s="137">
        <v>1540.5816</v>
      </c>
      <c r="Y4547" s="138">
        <v>57527</v>
      </c>
      <c r="Z4547" s="179">
        <v>44</v>
      </c>
      <c r="AA4547" s="139">
        <v>2057</v>
      </c>
      <c r="AB4547" s="131"/>
      <c r="AC4547" s="38"/>
      <c r="AD4547" s="140">
        <v>67913.98</v>
      </c>
      <c r="AE4547" s="141">
        <v>66373.398399999991</v>
      </c>
      <c r="AF4547" s="141">
        <v>64832.816799999993</v>
      </c>
      <c r="AG4547" s="141">
        <v>63292.235199999996</v>
      </c>
      <c r="AH4547" s="141">
        <v>61751.653599999998</v>
      </c>
      <c r="AI4547" s="141">
        <v>60211.072</v>
      </c>
      <c r="AJ4547" s="141">
        <v>58670.490400000002</v>
      </c>
      <c r="AK4547" s="141">
        <v>57129.908800000005</v>
      </c>
      <c r="AL4547" s="141">
        <v>55589.327200000007</v>
      </c>
      <c r="AM4547" s="141">
        <v>54048.745600000009</v>
      </c>
      <c r="AN4547" s="141">
        <v>52508.164000000012</v>
      </c>
      <c r="AO4547" s="141">
        <v>50967.582400000014</v>
      </c>
      <c r="AP4547" s="141">
        <v>49427.000800000016</v>
      </c>
      <c r="AQ4547" s="141">
        <v>47886.419200000018</v>
      </c>
      <c r="AR4547" s="141">
        <v>46345.837600000021</v>
      </c>
      <c r="AS4547" s="141">
        <v>44805.256000000023</v>
      </c>
      <c r="AT4547" s="141">
        <v>43264.674400000025</v>
      </c>
      <c r="AU4547" s="141">
        <v>41724.092800000028</v>
      </c>
      <c r="AV4547" s="141">
        <v>40183.51120000003</v>
      </c>
      <c r="AW4547" s="141">
        <v>38642.929600000032</v>
      </c>
      <c r="AX4547" s="141">
        <v>37102.348000000035</v>
      </c>
      <c r="AY4547" s="141">
        <v>35561.766400000037</v>
      </c>
      <c r="AZ4547" s="141">
        <v>34021.184800000039</v>
      </c>
      <c r="BA4547" s="141">
        <v>32480.603200000038</v>
      </c>
      <c r="BB4547" s="141">
        <v>30940.021600000036</v>
      </c>
      <c r="BC4547" s="141">
        <v>29399.440000000035</v>
      </c>
      <c r="BD4547" s="141">
        <v>27858.858400000034</v>
      </c>
      <c r="BE4547" s="141">
        <v>26318.276800000032</v>
      </c>
      <c r="BF4547" s="141">
        <v>24777.695200000031</v>
      </c>
      <c r="BG4547" s="141">
        <v>23237.11360000003</v>
      </c>
      <c r="BH4547" s="141">
        <v>21696.532000000028</v>
      </c>
      <c r="BI4547" s="141">
        <v>20155.950400000027</v>
      </c>
      <c r="BJ4547" s="141">
        <v>18615.368800000026</v>
      </c>
      <c r="BK4547" s="141">
        <v>17074.787200000024</v>
      </c>
      <c r="BL4547" s="141">
        <v>15534.205600000025</v>
      </c>
      <c r="BM4547" s="141">
        <v>13993.624000000025</v>
      </c>
      <c r="BN4547" s="141">
        <v>12453.042400000026</v>
      </c>
      <c r="BO4547" s="141">
        <v>10912.460800000026</v>
      </c>
      <c r="BP4547" s="141">
        <v>9371.8792000000267</v>
      </c>
    </row>
    <row r="4548" spans="4:68" ht="15.75">
      <c r="D4548" s="174" t="s">
        <v>13776</v>
      </c>
      <c r="E4548" s="175">
        <v>50394.85</v>
      </c>
      <c r="F4548" s="174" t="s">
        <v>3540</v>
      </c>
      <c r="G4548" s="174" t="s">
        <v>3253</v>
      </c>
      <c r="H4548" s="174" t="s">
        <v>190</v>
      </c>
      <c r="I4548" s="174" t="s">
        <v>2947</v>
      </c>
      <c r="J4548" s="174" t="s">
        <v>13777</v>
      </c>
      <c r="K4548" s="174"/>
      <c r="L4548" s="174" t="s">
        <v>7136</v>
      </c>
      <c r="M4548" s="174" t="s">
        <v>7175</v>
      </c>
      <c r="N4548" s="176">
        <v>600</v>
      </c>
      <c r="O4548" s="174" t="s">
        <v>3407</v>
      </c>
      <c r="P4548" s="177">
        <v>39264</v>
      </c>
      <c r="Q4548" s="176">
        <v>72</v>
      </c>
      <c r="R4548" s="175">
        <v>5963.35</v>
      </c>
      <c r="S4548" s="175">
        <v>44431.5</v>
      </c>
      <c r="T4548" s="161">
        <v>0</v>
      </c>
      <c r="U4548" s="96">
        <v>9</v>
      </c>
      <c r="V4548" s="38" t="s">
        <v>119</v>
      </c>
      <c r="W4548" s="38"/>
      <c r="X4548" s="137">
        <v>1007.8969999999999</v>
      </c>
      <c r="Y4548" s="138">
        <v>57527</v>
      </c>
      <c r="Z4548" s="179">
        <v>44</v>
      </c>
      <c r="AA4548" s="139">
        <v>2057</v>
      </c>
      <c r="AB4548" s="131"/>
      <c r="AC4548" s="38"/>
      <c r="AD4548" s="140">
        <v>44431.5</v>
      </c>
      <c r="AE4548" s="141">
        <v>43423.603000000003</v>
      </c>
      <c r="AF4548" s="141">
        <v>42415.706000000006</v>
      </c>
      <c r="AG4548" s="141">
        <v>41407.809000000008</v>
      </c>
      <c r="AH4548" s="141">
        <v>40399.912000000011</v>
      </c>
      <c r="AI4548" s="141">
        <v>39392.015000000014</v>
      </c>
      <c r="AJ4548" s="141">
        <v>38384.118000000017</v>
      </c>
      <c r="AK4548" s="141">
        <v>37376.22100000002</v>
      </c>
      <c r="AL4548" s="141">
        <v>36368.324000000022</v>
      </c>
      <c r="AM4548" s="141">
        <v>35360.427000000025</v>
      </c>
      <c r="AN4548" s="141">
        <v>34352.530000000028</v>
      </c>
      <c r="AO4548" s="141">
        <v>33344.633000000031</v>
      </c>
      <c r="AP4548" s="141">
        <v>32336.73600000003</v>
      </c>
      <c r="AQ4548" s="141">
        <v>31328.839000000029</v>
      </c>
      <c r="AR4548" s="141">
        <v>30320.942000000028</v>
      </c>
      <c r="AS4548" s="141">
        <v>29313.045000000027</v>
      </c>
      <c r="AT4548" s="141">
        <v>28305.148000000027</v>
      </c>
      <c r="AU4548" s="141">
        <v>27297.251000000026</v>
      </c>
      <c r="AV4548" s="141">
        <v>26289.354000000025</v>
      </c>
      <c r="AW4548" s="141">
        <v>25281.457000000024</v>
      </c>
      <c r="AX4548" s="141">
        <v>24273.560000000023</v>
      </c>
      <c r="AY4548" s="141">
        <v>23265.663000000022</v>
      </c>
      <c r="AZ4548" s="141">
        <v>22257.766000000021</v>
      </c>
      <c r="BA4548" s="141">
        <v>21249.869000000021</v>
      </c>
      <c r="BB4548" s="141">
        <v>20241.97200000002</v>
      </c>
      <c r="BC4548" s="141">
        <v>19234.075000000019</v>
      </c>
      <c r="BD4548" s="141">
        <v>18226.178000000018</v>
      </c>
      <c r="BE4548" s="141">
        <v>17218.281000000017</v>
      </c>
      <c r="BF4548" s="141">
        <v>16210.384000000016</v>
      </c>
      <c r="BG4548" s="141">
        <v>15202.487000000016</v>
      </c>
      <c r="BH4548" s="141">
        <v>14194.590000000015</v>
      </c>
      <c r="BI4548" s="141">
        <v>13186.693000000014</v>
      </c>
      <c r="BJ4548" s="141">
        <v>12178.796000000013</v>
      </c>
      <c r="BK4548" s="141">
        <v>11170.899000000012</v>
      </c>
      <c r="BL4548" s="141">
        <v>10163.002000000011</v>
      </c>
      <c r="BM4548" s="141">
        <v>9155.1050000000105</v>
      </c>
      <c r="BN4548" s="141">
        <v>8147.2080000000105</v>
      </c>
      <c r="BO4548" s="141">
        <v>7139.3110000000106</v>
      </c>
      <c r="BP4548" s="141">
        <v>6131.4140000000107</v>
      </c>
    </row>
    <row r="4549" spans="4:68" ht="15.75">
      <c r="D4549" s="174" t="s">
        <v>13778</v>
      </c>
      <c r="E4549" s="175">
        <v>36298.85</v>
      </c>
      <c r="F4549" s="174" t="s">
        <v>3540</v>
      </c>
      <c r="G4549" s="174" t="s">
        <v>3253</v>
      </c>
      <c r="H4549" s="174" t="s">
        <v>190</v>
      </c>
      <c r="I4549" s="174" t="s">
        <v>2949</v>
      </c>
      <c r="J4549" s="174" t="s">
        <v>13779</v>
      </c>
      <c r="K4549" s="174"/>
      <c r="L4549" s="174" t="s">
        <v>7136</v>
      </c>
      <c r="M4549" s="174" t="s">
        <v>7175</v>
      </c>
      <c r="N4549" s="176">
        <v>600</v>
      </c>
      <c r="O4549" s="174" t="s">
        <v>3407</v>
      </c>
      <c r="P4549" s="177">
        <v>39264</v>
      </c>
      <c r="Q4549" s="176">
        <v>72</v>
      </c>
      <c r="R4549" s="175">
        <v>4295.32</v>
      </c>
      <c r="S4549" s="175">
        <v>32003.53</v>
      </c>
      <c r="T4549" s="161">
        <v>0</v>
      </c>
      <c r="U4549" s="96">
        <v>9</v>
      </c>
      <c r="V4549" s="38" t="s">
        <v>119</v>
      </c>
      <c r="W4549" s="38"/>
      <c r="X4549" s="137">
        <v>725.97699999999998</v>
      </c>
      <c r="Y4549" s="138">
        <v>57527</v>
      </c>
      <c r="Z4549" s="179">
        <v>44</v>
      </c>
      <c r="AA4549" s="139">
        <v>2057</v>
      </c>
      <c r="AB4549" s="131"/>
      <c r="AC4549" s="38"/>
      <c r="AD4549" s="140">
        <v>32003.53</v>
      </c>
      <c r="AE4549" s="141">
        <v>31277.553</v>
      </c>
      <c r="AF4549" s="141">
        <v>30551.576000000001</v>
      </c>
      <c r="AG4549" s="141">
        <v>29825.599000000002</v>
      </c>
      <c r="AH4549" s="141">
        <v>29099.622000000003</v>
      </c>
      <c r="AI4549" s="141">
        <v>28373.645000000004</v>
      </c>
      <c r="AJ4549" s="141">
        <v>27647.668000000005</v>
      </c>
      <c r="AK4549" s="141">
        <v>26921.691000000006</v>
      </c>
      <c r="AL4549" s="141">
        <v>26195.714000000007</v>
      </c>
      <c r="AM4549" s="141">
        <v>25469.737000000008</v>
      </c>
      <c r="AN4549" s="141">
        <v>24743.760000000009</v>
      </c>
      <c r="AO4549" s="141">
        <v>24017.78300000001</v>
      </c>
      <c r="AP4549" s="141">
        <v>23291.806000000011</v>
      </c>
      <c r="AQ4549" s="141">
        <v>22565.829000000012</v>
      </c>
      <c r="AR4549" s="141">
        <v>21839.852000000014</v>
      </c>
      <c r="AS4549" s="141">
        <v>21113.875000000015</v>
      </c>
      <c r="AT4549" s="141">
        <v>20387.898000000016</v>
      </c>
      <c r="AU4549" s="141">
        <v>19661.921000000017</v>
      </c>
      <c r="AV4549" s="141">
        <v>18935.944000000018</v>
      </c>
      <c r="AW4549" s="141">
        <v>18209.967000000019</v>
      </c>
      <c r="AX4549" s="141">
        <v>17483.99000000002</v>
      </c>
      <c r="AY4549" s="141">
        <v>16758.013000000021</v>
      </c>
      <c r="AZ4549" s="141">
        <v>16032.03600000002</v>
      </c>
      <c r="BA4549" s="141">
        <v>15306.059000000019</v>
      </c>
      <c r="BB4549" s="141">
        <v>14580.082000000019</v>
      </c>
      <c r="BC4549" s="141">
        <v>13854.105000000018</v>
      </c>
      <c r="BD4549" s="141">
        <v>13128.128000000017</v>
      </c>
      <c r="BE4549" s="141">
        <v>12402.151000000016</v>
      </c>
      <c r="BF4549" s="141">
        <v>11676.174000000015</v>
      </c>
      <c r="BG4549" s="141">
        <v>10950.197000000015</v>
      </c>
      <c r="BH4549" s="141">
        <v>10224.220000000014</v>
      </c>
      <c r="BI4549" s="141">
        <v>9498.2430000000131</v>
      </c>
      <c r="BJ4549" s="141">
        <v>8772.2660000000124</v>
      </c>
      <c r="BK4549" s="141">
        <v>8046.2890000000125</v>
      </c>
      <c r="BL4549" s="141">
        <v>7320.3120000000126</v>
      </c>
      <c r="BM4549" s="141">
        <v>6594.3350000000128</v>
      </c>
      <c r="BN4549" s="141">
        <v>5868.3580000000129</v>
      </c>
      <c r="BO4549" s="141">
        <v>5142.381000000013</v>
      </c>
      <c r="BP4549" s="141">
        <v>4416.4040000000132</v>
      </c>
    </row>
    <row r="4550" spans="4:68" ht="15.75">
      <c r="D4550" s="174" t="s">
        <v>13780</v>
      </c>
      <c r="E4550" s="175">
        <v>18179.669999999998</v>
      </c>
      <c r="F4550" s="174" t="s">
        <v>3540</v>
      </c>
      <c r="G4550" s="174" t="s">
        <v>3253</v>
      </c>
      <c r="H4550" s="174" t="s">
        <v>190</v>
      </c>
      <c r="I4550" s="174" t="s">
        <v>2951</v>
      </c>
      <c r="J4550" s="174" t="s">
        <v>364</v>
      </c>
      <c r="K4550" s="174"/>
      <c r="L4550" s="174" t="s">
        <v>7136</v>
      </c>
      <c r="M4550" s="174" t="s">
        <v>7175</v>
      </c>
      <c r="N4550" s="176">
        <v>600</v>
      </c>
      <c r="O4550" s="174" t="s">
        <v>3407</v>
      </c>
      <c r="P4550" s="177">
        <v>39264</v>
      </c>
      <c r="Q4550" s="176">
        <v>72</v>
      </c>
      <c r="R4550" s="175">
        <v>2151.2399999999998</v>
      </c>
      <c r="S4550" s="175">
        <v>16028.43</v>
      </c>
      <c r="T4550" s="161">
        <v>0</v>
      </c>
      <c r="U4550" s="96">
        <v>9</v>
      </c>
      <c r="V4550" s="38" t="s">
        <v>119</v>
      </c>
      <c r="W4550" s="38"/>
      <c r="X4550" s="137">
        <v>363.59339999999997</v>
      </c>
      <c r="Y4550" s="138">
        <v>57527</v>
      </c>
      <c r="Z4550" s="179">
        <v>44</v>
      </c>
      <c r="AA4550" s="139">
        <v>2057</v>
      </c>
      <c r="AB4550" s="131"/>
      <c r="AC4550" s="38"/>
      <c r="AD4550" s="140">
        <v>16028.43</v>
      </c>
      <c r="AE4550" s="141">
        <v>15664.836600000001</v>
      </c>
      <c r="AF4550" s="141">
        <v>15301.243200000001</v>
      </c>
      <c r="AG4550" s="141">
        <v>14937.649800000001</v>
      </c>
      <c r="AH4550" s="141">
        <v>14574.056400000001</v>
      </c>
      <c r="AI4550" s="141">
        <v>14210.463000000002</v>
      </c>
      <c r="AJ4550" s="141">
        <v>13846.869600000002</v>
      </c>
      <c r="AK4550" s="141">
        <v>13483.276200000002</v>
      </c>
      <c r="AL4550" s="141">
        <v>13119.682800000002</v>
      </c>
      <c r="AM4550" s="141">
        <v>12756.089400000003</v>
      </c>
      <c r="AN4550" s="141">
        <v>12392.496000000003</v>
      </c>
      <c r="AO4550" s="141">
        <v>12028.902600000003</v>
      </c>
      <c r="AP4550" s="141">
        <v>11665.309200000003</v>
      </c>
      <c r="AQ4550" s="141">
        <v>11301.715800000004</v>
      </c>
      <c r="AR4550" s="141">
        <v>10938.122400000004</v>
      </c>
      <c r="AS4550" s="141">
        <v>10574.529000000004</v>
      </c>
      <c r="AT4550" s="141">
        <v>10210.935600000004</v>
      </c>
      <c r="AU4550" s="141">
        <v>9847.3422000000046</v>
      </c>
      <c r="AV4550" s="141">
        <v>9483.7488000000048</v>
      </c>
      <c r="AW4550" s="141">
        <v>9120.1554000000051</v>
      </c>
      <c r="AX4550" s="141">
        <v>8756.5620000000054</v>
      </c>
      <c r="AY4550" s="141">
        <v>8392.9686000000056</v>
      </c>
      <c r="AZ4550" s="141">
        <v>8029.3752000000059</v>
      </c>
      <c r="BA4550" s="141">
        <v>7665.7818000000061</v>
      </c>
      <c r="BB4550" s="141">
        <v>7302.1884000000064</v>
      </c>
      <c r="BC4550" s="141">
        <v>6938.5950000000066</v>
      </c>
      <c r="BD4550" s="141">
        <v>6575.0016000000069</v>
      </c>
      <c r="BE4550" s="141">
        <v>6211.4082000000071</v>
      </c>
      <c r="BF4550" s="141">
        <v>5847.8148000000074</v>
      </c>
      <c r="BG4550" s="141">
        <v>5484.2214000000076</v>
      </c>
      <c r="BH4550" s="141">
        <v>5120.6280000000079</v>
      </c>
      <c r="BI4550" s="141">
        <v>4757.0346000000081</v>
      </c>
      <c r="BJ4550" s="141">
        <v>4393.4412000000084</v>
      </c>
      <c r="BK4550" s="141">
        <v>4029.8478000000086</v>
      </c>
      <c r="BL4550" s="141">
        <v>3666.2544000000089</v>
      </c>
      <c r="BM4550" s="141">
        <v>3302.6610000000092</v>
      </c>
      <c r="BN4550" s="141">
        <v>2939.0676000000094</v>
      </c>
      <c r="BO4550" s="141">
        <v>2575.4742000000097</v>
      </c>
      <c r="BP4550" s="141">
        <v>2211.8808000000099</v>
      </c>
    </row>
    <row r="4551" spans="4:68" ht="15.75">
      <c r="D4551" s="174" t="s">
        <v>13781</v>
      </c>
      <c r="E4551" s="175">
        <v>195514.21</v>
      </c>
      <c r="F4551" s="174" t="s">
        <v>3540</v>
      </c>
      <c r="G4551" s="174" t="s">
        <v>3253</v>
      </c>
      <c r="H4551" s="174" t="s">
        <v>190</v>
      </c>
      <c r="I4551" s="174" t="s">
        <v>2953</v>
      </c>
      <c r="J4551" s="174" t="s">
        <v>2954</v>
      </c>
      <c r="K4551" s="174"/>
      <c r="L4551" s="174" t="s">
        <v>7136</v>
      </c>
      <c r="M4551" s="174" t="s">
        <v>7197</v>
      </c>
      <c r="N4551" s="176">
        <v>600</v>
      </c>
      <c r="O4551" s="174" t="s">
        <v>3407</v>
      </c>
      <c r="P4551" s="177">
        <v>39264</v>
      </c>
      <c r="Q4551" s="176">
        <v>72</v>
      </c>
      <c r="R4551" s="175">
        <v>23135.82</v>
      </c>
      <c r="S4551" s="175">
        <v>172378.39</v>
      </c>
      <c r="T4551" s="161">
        <v>0</v>
      </c>
      <c r="U4551" s="96">
        <v>8</v>
      </c>
      <c r="V4551" s="38" t="s">
        <v>118</v>
      </c>
      <c r="W4551" s="38"/>
      <c r="X4551" s="137">
        <v>3910.2842000000001</v>
      </c>
      <c r="Y4551" s="138">
        <v>57527</v>
      </c>
      <c r="Z4551" s="179">
        <v>44</v>
      </c>
      <c r="AA4551" s="139">
        <v>2057</v>
      </c>
      <c r="AB4551" s="131"/>
      <c r="AC4551" s="38"/>
      <c r="AD4551" s="140">
        <v>172378.39</v>
      </c>
      <c r="AE4551" s="141">
        <v>168468.10580000002</v>
      </c>
      <c r="AF4551" s="141">
        <v>164557.82160000002</v>
      </c>
      <c r="AG4551" s="141">
        <v>160647.53740000003</v>
      </c>
      <c r="AH4551" s="141">
        <v>156737.25320000004</v>
      </c>
      <c r="AI4551" s="141">
        <v>152826.96900000004</v>
      </c>
      <c r="AJ4551" s="141">
        <v>148916.68480000005</v>
      </c>
      <c r="AK4551" s="141">
        <v>145006.40060000005</v>
      </c>
      <c r="AL4551" s="141">
        <v>141096.11640000006</v>
      </c>
      <c r="AM4551" s="141">
        <v>137185.83220000006</v>
      </c>
      <c r="AN4551" s="141">
        <v>133275.54800000007</v>
      </c>
      <c r="AO4551" s="141">
        <v>129365.26380000007</v>
      </c>
      <c r="AP4551" s="141">
        <v>125454.97960000008</v>
      </c>
      <c r="AQ4551" s="141">
        <v>121544.69540000008</v>
      </c>
      <c r="AR4551" s="141">
        <v>117634.41120000009</v>
      </c>
      <c r="AS4551" s="141">
        <v>113724.12700000009</v>
      </c>
      <c r="AT4551" s="141">
        <v>109813.8428000001</v>
      </c>
      <c r="AU4551" s="141">
        <v>105903.55860000011</v>
      </c>
      <c r="AV4551" s="141">
        <v>101993.27440000011</v>
      </c>
      <c r="AW4551" s="141">
        <v>98082.990200000117</v>
      </c>
      <c r="AX4551" s="141">
        <v>94172.706000000122</v>
      </c>
      <c r="AY4551" s="141">
        <v>90262.421800000127</v>
      </c>
      <c r="AZ4551" s="141">
        <v>86352.137600000133</v>
      </c>
      <c r="BA4551" s="141">
        <v>82441.853400000138</v>
      </c>
      <c r="BB4551" s="141">
        <v>78531.569200000144</v>
      </c>
      <c r="BC4551" s="141">
        <v>74621.285000000149</v>
      </c>
      <c r="BD4551" s="141">
        <v>70711.000800000154</v>
      </c>
      <c r="BE4551" s="141">
        <v>66800.71660000016</v>
      </c>
      <c r="BF4551" s="141">
        <v>62890.432400000158</v>
      </c>
      <c r="BG4551" s="141">
        <v>58980.148200000156</v>
      </c>
      <c r="BH4551" s="141">
        <v>55069.864000000154</v>
      </c>
      <c r="BI4551" s="141">
        <v>51159.579800000152</v>
      </c>
      <c r="BJ4551" s="141">
        <v>47249.29560000015</v>
      </c>
      <c r="BK4551" s="141">
        <v>43339.011400000149</v>
      </c>
      <c r="BL4551" s="141">
        <v>39428.727200000147</v>
      </c>
      <c r="BM4551" s="141">
        <v>35518.443000000145</v>
      </c>
      <c r="BN4551" s="141">
        <v>31608.158800000143</v>
      </c>
      <c r="BO4551" s="141">
        <v>27697.874600000141</v>
      </c>
      <c r="BP4551" s="141">
        <v>23787.590400000139</v>
      </c>
    </row>
    <row r="4552" spans="4:68" ht="15.75">
      <c r="D4552" s="174" t="s">
        <v>13782</v>
      </c>
      <c r="E4552" s="175">
        <v>105381.62</v>
      </c>
      <c r="F4552" s="174" t="s">
        <v>3540</v>
      </c>
      <c r="G4552" s="174" t="s">
        <v>3253</v>
      </c>
      <c r="H4552" s="174" t="s">
        <v>190</v>
      </c>
      <c r="I4552" s="174" t="s">
        <v>2955</v>
      </c>
      <c r="J4552" s="174" t="s">
        <v>13783</v>
      </c>
      <c r="K4552" s="174"/>
      <c r="L4552" s="174" t="s">
        <v>7136</v>
      </c>
      <c r="M4552" s="174" t="s">
        <v>7197</v>
      </c>
      <c r="N4552" s="176">
        <v>600</v>
      </c>
      <c r="O4552" s="174" t="s">
        <v>3407</v>
      </c>
      <c r="P4552" s="177">
        <v>39264</v>
      </c>
      <c r="Q4552" s="176">
        <v>72</v>
      </c>
      <c r="R4552" s="175">
        <v>12470.14</v>
      </c>
      <c r="S4552" s="175">
        <v>92911.48</v>
      </c>
      <c r="T4552" s="161">
        <v>0</v>
      </c>
      <c r="U4552" s="96">
        <v>8</v>
      </c>
      <c r="V4552" s="38" t="s">
        <v>118</v>
      </c>
      <c r="W4552" s="38"/>
      <c r="X4552" s="137">
        <v>2107.6324</v>
      </c>
      <c r="Y4552" s="138">
        <v>57527</v>
      </c>
      <c r="Z4552" s="179">
        <v>44</v>
      </c>
      <c r="AA4552" s="139">
        <v>2057</v>
      </c>
      <c r="AB4552" s="131"/>
      <c r="AC4552" s="38"/>
      <c r="AD4552" s="140">
        <v>92911.48</v>
      </c>
      <c r="AE4552" s="141">
        <v>90803.847599999994</v>
      </c>
      <c r="AF4552" s="141">
        <v>88696.215199999991</v>
      </c>
      <c r="AG4552" s="141">
        <v>86588.582799999989</v>
      </c>
      <c r="AH4552" s="141">
        <v>84480.950399999987</v>
      </c>
      <c r="AI4552" s="141">
        <v>82373.317999999985</v>
      </c>
      <c r="AJ4552" s="141">
        <v>80265.685599999983</v>
      </c>
      <c r="AK4552" s="141">
        <v>78158.05319999998</v>
      </c>
      <c r="AL4552" s="141">
        <v>76050.420799999978</v>
      </c>
      <c r="AM4552" s="141">
        <v>73942.788399999976</v>
      </c>
      <c r="AN4552" s="141">
        <v>71835.155999999974</v>
      </c>
      <c r="AO4552" s="141">
        <v>69727.523599999971</v>
      </c>
      <c r="AP4552" s="141">
        <v>67619.891199999969</v>
      </c>
      <c r="AQ4552" s="141">
        <v>65512.258799999967</v>
      </c>
      <c r="AR4552" s="141">
        <v>63404.626399999965</v>
      </c>
      <c r="AS4552" s="141">
        <v>61296.993999999962</v>
      </c>
      <c r="AT4552" s="141">
        <v>59189.36159999996</v>
      </c>
      <c r="AU4552" s="141">
        <v>57081.729199999958</v>
      </c>
      <c r="AV4552" s="141">
        <v>54974.096799999956</v>
      </c>
      <c r="AW4552" s="141">
        <v>52866.464399999953</v>
      </c>
      <c r="AX4552" s="141">
        <v>50758.831999999951</v>
      </c>
      <c r="AY4552" s="141">
        <v>48651.199599999949</v>
      </c>
      <c r="AZ4552" s="141">
        <v>46543.567199999947</v>
      </c>
      <c r="BA4552" s="141">
        <v>44435.934799999945</v>
      </c>
      <c r="BB4552" s="141">
        <v>42328.302399999942</v>
      </c>
      <c r="BC4552" s="141">
        <v>40220.66999999994</v>
      </c>
      <c r="BD4552" s="141">
        <v>38113.037599999938</v>
      </c>
      <c r="BE4552" s="141">
        <v>36005.405199999936</v>
      </c>
      <c r="BF4552" s="141">
        <v>33897.772799999933</v>
      </c>
      <c r="BG4552" s="141">
        <v>31790.140399999935</v>
      </c>
      <c r="BH4552" s="141">
        <v>29682.507999999936</v>
      </c>
      <c r="BI4552" s="141">
        <v>27574.875599999938</v>
      </c>
      <c r="BJ4552" s="141">
        <v>25467.243199999939</v>
      </c>
      <c r="BK4552" s="141">
        <v>23359.61079999994</v>
      </c>
      <c r="BL4552" s="141">
        <v>21251.978399999942</v>
      </c>
      <c r="BM4552" s="141">
        <v>19144.345999999943</v>
      </c>
      <c r="BN4552" s="141">
        <v>17036.713599999945</v>
      </c>
      <c r="BO4552" s="141">
        <v>14929.081199999944</v>
      </c>
      <c r="BP4552" s="141">
        <v>12821.448799999944</v>
      </c>
    </row>
    <row r="4553" spans="4:68" ht="15.75">
      <c r="D4553" s="174" t="s">
        <v>13784</v>
      </c>
      <c r="E4553" s="175">
        <v>122765.15</v>
      </c>
      <c r="F4553" s="174" t="s">
        <v>3540</v>
      </c>
      <c r="G4553" s="174" t="s">
        <v>3253</v>
      </c>
      <c r="H4553" s="174" t="s">
        <v>190</v>
      </c>
      <c r="I4553" s="174" t="s">
        <v>2957</v>
      </c>
      <c r="J4553" s="174" t="s">
        <v>13785</v>
      </c>
      <c r="K4553" s="174"/>
      <c r="L4553" s="174" t="s">
        <v>7136</v>
      </c>
      <c r="M4553" s="174" t="s">
        <v>7202</v>
      </c>
      <c r="N4553" s="176">
        <v>600</v>
      </c>
      <c r="O4553" s="174" t="s">
        <v>3407</v>
      </c>
      <c r="P4553" s="177">
        <v>39264</v>
      </c>
      <c r="Q4553" s="176">
        <v>72</v>
      </c>
      <c r="R4553" s="175">
        <v>14527.19</v>
      </c>
      <c r="S4553" s="175">
        <v>108237.96</v>
      </c>
      <c r="T4553" s="161">
        <v>0</v>
      </c>
      <c r="U4553" s="96">
        <v>11</v>
      </c>
      <c r="V4553" s="38" t="s">
        <v>121</v>
      </c>
      <c r="W4553" s="38"/>
      <c r="X4553" s="137">
        <v>2455.3029999999999</v>
      </c>
      <c r="Y4553" s="138">
        <v>57527</v>
      </c>
      <c r="Z4553" s="179">
        <v>44</v>
      </c>
      <c r="AA4553" s="139">
        <v>2057</v>
      </c>
      <c r="AB4553" s="131"/>
      <c r="AC4553" s="38"/>
      <c r="AD4553" s="140">
        <v>108237.96</v>
      </c>
      <c r="AE4553" s="141">
        <v>105782.65700000001</v>
      </c>
      <c r="AF4553" s="141">
        <v>103327.35400000001</v>
      </c>
      <c r="AG4553" s="141">
        <v>100872.05100000001</v>
      </c>
      <c r="AH4553" s="141">
        <v>98416.748000000007</v>
      </c>
      <c r="AI4553" s="141">
        <v>95961.445000000007</v>
      </c>
      <c r="AJ4553" s="141">
        <v>93506.142000000007</v>
      </c>
      <c r="AK4553" s="141">
        <v>91050.839000000007</v>
      </c>
      <c r="AL4553" s="141">
        <v>88595.536000000007</v>
      </c>
      <c r="AM4553" s="141">
        <v>86140.233000000007</v>
      </c>
      <c r="AN4553" s="141">
        <v>83684.930000000008</v>
      </c>
      <c r="AO4553" s="141">
        <v>81229.627000000008</v>
      </c>
      <c r="AP4553" s="141">
        <v>78774.324000000008</v>
      </c>
      <c r="AQ4553" s="141">
        <v>76319.021000000008</v>
      </c>
      <c r="AR4553" s="141">
        <v>73863.718000000008</v>
      </c>
      <c r="AS4553" s="141">
        <v>71408.415000000008</v>
      </c>
      <c r="AT4553" s="141">
        <v>68953.112000000008</v>
      </c>
      <c r="AU4553" s="141">
        <v>66497.809000000008</v>
      </c>
      <c r="AV4553" s="141">
        <v>64042.506000000008</v>
      </c>
      <c r="AW4553" s="141">
        <v>61587.203000000009</v>
      </c>
      <c r="AX4553" s="141">
        <v>59131.900000000009</v>
      </c>
      <c r="AY4553" s="141">
        <v>56676.597000000009</v>
      </c>
      <c r="AZ4553" s="141">
        <v>54221.294000000009</v>
      </c>
      <c r="BA4553" s="141">
        <v>51765.991000000009</v>
      </c>
      <c r="BB4553" s="141">
        <v>49310.688000000009</v>
      </c>
      <c r="BC4553" s="141">
        <v>46855.385000000009</v>
      </c>
      <c r="BD4553" s="141">
        <v>44400.082000000009</v>
      </c>
      <c r="BE4553" s="141">
        <v>41944.77900000001</v>
      </c>
      <c r="BF4553" s="141">
        <v>39489.47600000001</v>
      </c>
      <c r="BG4553" s="141">
        <v>37034.17300000001</v>
      </c>
      <c r="BH4553" s="141">
        <v>34578.87000000001</v>
      </c>
      <c r="BI4553" s="141">
        <v>32123.56700000001</v>
      </c>
      <c r="BJ4553" s="141">
        <v>29668.26400000001</v>
      </c>
      <c r="BK4553" s="141">
        <v>27212.96100000001</v>
      </c>
      <c r="BL4553" s="141">
        <v>24757.65800000001</v>
      </c>
      <c r="BM4553" s="141">
        <v>22302.35500000001</v>
      </c>
      <c r="BN4553" s="141">
        <v>19847.052000000011</v>
      </c>
      <c r="BO4553" s="141">
        <v>17391.749000000011</v>
      </c>
      <c r="BP4553" s="141">
        <v>14936.446000000011</v>
      </c>
    </row>
    <row r="4554" spans="4:68" ht="15.75">
      <c r="D4554" s="174" t="s">
        <v>13786</v>
      </c>
      <c r="E4554" s="175">
        <v>47072.85</v>
      </c>
      <c r="F4554" s="174" t="s">
        <v>3540</v>
      </c>
      <c r="G4554" s="174" t="s">
        <v>3253</v>
      </c>
      <c r="H4554" s="174" t="s">
        <v>190</v>
      </c>
      <c r="I4554" s="174" t="s">
        <v>2959</v>
      </c>
      <c r="J4554" s="174" t="s">
        <v>13787</v>
      </c>
      <c r="K4554" s="174"/>
      <c r="L4554" s="174" t="s">
        <v>7136</v>
      </c>
      <c r="M4554" s="174" t="s">
        <v>7202</v>
      </c>
      <c r="N4554" s="176">
        <v>600</v>
      </c>
      <c r="O4554" s="174" t="s">
        <v>3407</v>
      </c>
      <c r="P4554" s="177">
        <v>39264</v>
      </c>
      <c r="Q4554" s="176">
        <v>72</v>
      </c>
      <c r="R4554" s="175">
        <v>5570.25</v>
      </c>
      <c r="S4554" s="175">
        <v>41502.6</v>
      </c>
      <c r="T4554" s="161">
        <v>0</v>
      </c>
      <c r="U4554" s="96">
        <v>11</v>
      </c>
      <c r="V4554" s="38" t="s">
        <v>121</v>
      </c>
      <c r="W4554" s="38"/>
      <c r="X4554" s="137">
        <v>941.45700000000011</v>
      </c>
      <c r="Y4554" s="138">
        <v>57527</v>
      </c>
      <c r="Z4554" s="179">
        <v>44</v>
      </c>
      <c r="AA4554" s="139">
        <v>2057</v>
      </c>
      <c r="AB4554" s="131"/>
      <c r="AC4554" s="38"/>
      <c r="AD4554" s="140">
        <v>41502.6</v>
      </c>
      <c r="AE4554" s="141">
        <v>40561.142999999996</v>
      </c>
      <c r="AF4554" s="141">
        <v>39619.685999999994</v>
      </c>
      <c r="AG4554" s="141">
        <v>38678.228999999992</v>
      </c>
      <c r="AH4554" s="141">
        <v>37736.77199999999</v>
      </c>
      <c r="AI4554" s="141">
        <v>36795.314999999988</v>
      </c>
      <c r="AJ4554" s="141">
        <v>35853.857999999986</v>
      </c>
      <c r="AK4554" s="141">
        <v>34912.400999999983</v>
      </c>
      <c r="AL4554" s="141">
        <v>33970.943999999981</v>
      </c>
      <c r="AM4554" s="141">
        <v>33029.486999999979</v>
      </c>
      <c r="AN4554" s="141">
        <v>32088.029999999981</v>
      </c>
      <c r="AO4554" s="141">
        <v>31146.572999999982</v>
      </c>
      <c r="AP4554" s="141">
        <v>30205.115999999984</v>
      </c>
      <c r="AQ4554" s="141">
        <v>29263.658999999985</v>
      </c>
      <c r="AR4554" s="141">
        <v>28322.201999999987</v>
      </c>
      <c r="AS4554" s="141">
        <v>27380.744999999988</v>
      </c>
      <c r="AT4554" s="141">
        <v>26439.28799999999</v>
      </c>
      <c r="AU4554" s="141">
        <v>25497.830999999991</v>
      </c>
      <c r="AV4554" s="141">
        <v>24556.373999999993</v>
      </c>
      <c r="AW4554" s="141">
        <v>23614.916999999994</v>
      </c>
      <c r="AX4554" s="141">
        <v>22673.459999999995</v>
      </c>
      <c r="AY4554" s="141">
        <v>21732.002999999997</v>
      </c>
      <c r="AZ4554" s="141">
        <v>20790.545999999998</v>
      </c>
      <c r="BA4554" s="141">
        <v>19849.089</v>
      </c>
      <c r="BB4554" s="141">
        <v>18907.632000000001</v>
      </c>
      <c r="BC4554" s="141">
        <v>17966.175000000003</v>
      </c>
      <c r="BD4554" s="141">
        <v>17024.718000000004</v>
      </c>
      <c r="BE4554" s="141">
        <v>16083.261000000004</v>
      </c>
      <c r="BF4554" s="141">
        <v>15141.804000000004</v>
      </c>
      <c r="BG4554" s="141">
        <v>14200.347000000003</v>
      </c>
      <c r="BH4554" s="141">
        <v>13258.890000000003</v>
      </c>
      <c r="BI4554" s="141">
        <v>12317.433000000003</v>
      </c>
      <c r="BJ4554" s="141">
        <v>11375.976000000002</v>
      </c>
      <c r="BK4554" s="141">
        <v>10434.519000000002</v>
      </c>
      <c r="BL4554" s="141">
        <v>9493.0620000000017</v>
      </c>
      <c r="BM4554" s="141">
        <v>8551.6050000000014</v>
      </c>
      <c r="BN4554" s="141">
        <v>7610.148000000001</v>
      </c>
      <c r="BO4554" s="141">
        <v>6668.6910000000007</v>
      </c>
      <c r="BP4554" s="141">
        <v>5727.2340000000004</v>
      </c>
    </row>
    <row r="4555" spans="4:68" ht="15.75">
      <c r="D4555" s="174" t="s">
        <v>13788</v>
      </c>
      <c r="E4555" s="175">
        <v>108119.82</v>
      </c>
      <c r="F4555" s="174" t="s">
        <v>3540</v>
      </c>
      <c r="G4555" s="174" t="s">
        <v>3253</v>
      </c>
      <c r="H4555" s="174" t="s">
        <v>190</v>
      </c>
      <c r="I4555" s="174" t="s">
        <v>2961</v>
      </c>
      <c r="J4555" s="174" t="s">
        <v>13789</v>
      </c>
      <c r="K4555" s="174"/>
      <c r="L4555" s="174" t="s">
        <v>7136</v>
      </c>
      <c r="M4555" s="174" t="s">
        <v>7202</v>
      </c>
      <c r="N4555" s="176">
        <v>600</v>
      </c>
      <c r="O4555" s="174" t="s">
        <v>3407</v>
      </c>
      <c r="P4555" s="177">
        <v>39264</v>
      </c>
      <c r="Q4555" s="176">
        <v>72</v>
      </c>
      <c r="R4555" s="175">
        <v>12794.14</v>
      </c>
      <c r="S4555" s="175">
        <v>95325.68</v>
      </c>
      <c r="T4555" s="161">
        <v>0</v>
      </c>
      <c r="U4555" s="96">
        <v>11</v>
      </c>
      <c r="V4555" s="38" t="s">
        <v>121</v>
      </c>
      <c r="W4555" s="38"/>
      <c r="X4555" s="137">
        <v>2162.3964000000001</v>
      </c>
      <c r="Y4555" s="138">
        <v>57527</v>
      </c>
      <c r="Z4555" s="179">
        <v>44</v>
      </c>
      <c r="AA4555" s="139">
        <v>2057</v>
      </c>
      <c r="AB4555" s="131"/>
      <c r="AC4555" s="38"/>
      <c r="AD4555" s="140">
        <v>95325.68</v>
      </c>
      <c r="AE4555" s="141">
        <v>93163.283599999995</v>
      </c>
      <c r="AF4555" s="141">
        <v>91000.887199999997</v>
      </c>
      <c r="AG4555" s="141">
        <v>88838.4908</v>
      </c>
      <c r="AH4555" s="141">
        <v>86676.094400000002</v>
      </c>
      <c r="AI4555" s="141">
        <v>84513.698000000004</v>
      </c>
      <c r="AJ4555" s="141">
        <v>82351.301600000006</v>
      </c>
      <c r="AK4555" s="141">
        <v>80188.905200000008</v>
      </c>
      <c r="AL4555" s="141">
        <v>78026.508800000011</v>
      </c>
      <c r="AM4555" s="141">
        <v>75864.112400000013</v>
      </c>
      <c r="AN4555" s="141">
        <v>73701.716000000015</v>
      </c>
      <c r="AO4555" s="141">
        <v>71539.319600000017</v>
      </c>
      <c r="AP4555" s="141">
        <v>69376.923200000019</v>
      </c>
      <c r="AQ4555" s="141">
        <v>67214.526800000021</v>
      </c>
      <c r="AR4555" s="141">
        <v>65052.130400000024</v>
      </c>
      <c r="AS4555" s="141">
        <v>62889.734000000026</v>
      </c>
      <c r="AT4555" s="141">
        <v>60727.337600000028</v>
      </c>
      <c r="AU4555" s="141">
        <v>58564.94120000003</v>
      </c>
      <c r="AV4555" s="141">
        <v>56402.544800000032</v>
      </c>
      <c r="AW4555" s="141">
        <v>54240.148400000035</v>
      </c>
      <c r="AX4555" s="141">
        <v>52077.752000000037</v>
      </c>
      <c r="AY4555" s="141">
        <v>49915.355600000039</v>
      </c>
      <c r="AZ4555" s="141">
        <v>47752.959200000041</v>
      </c>
      <c r="BA4555" s="141">
        <v>45590.562800000043</v>
      </c>
      <c r="BB4555" s="141">
        <v>43428.166400000046</v>
      </c>
      <c r="BC4555" s="141">
        <v>41265.770000000048</v>
      </c>
      <c r="BD4555" s="141">
        <v>39103.37360000005</v>
      </c>
      <c r="BE4555" s="141">
        <v>36940.977200000052</v>
      </c>
      <c r="BF4555" s="141">
        <v>34778.580800000054</v>
      </c>
      <c r="BG4555" s="141">
        <v>32616.184400000053</v>
      </c>
      <c r="BH4555" s="141">
        <v>30453.788000000051</v>
      </c>
      <c r="BI4555" s="141">
        <v>28291.39160000005</v>
      </c>
      <c r="BJ4555" s="141">
        <v>26128.995200000048</v>
      </c>
      <c r="BK4555" s="141">
        <v>23966.598800000047</v>
      </c>
      <c r="BL4555" s="141">
        <v>21804.202400000046</v>
      </c>
      <c r="BM4555" s="141">
        <v>19641.806000000044</v>
      </c>
      <c r="BN4555" s="141">
        <v>17479.409600000043</v>
      </c>
      <c r="BO4555" s="141">
        <v>15317.013200000043</v>
      </c>
      <c r="BP4555" s="141">
        <v>13154.616800000043</v>
      </c>
    </row>
    <row r="4556" spans="4:68">
      <c r="D4556" s="174" t="s">
        <v>13790</v>
      </c>
      <c r="E4556" s="175">
        <v>56571.85</v>
      </c>
      <c r="F4556" s="174" t="s">
        <v>3540</v>
      </c>
      <c r="G4556" s="174" t="s">
        <v>3253</v>
      </c>
      <c r="H4556" s="174" t="s">
        <v>190</v>
      </c>
      <c r="I4556" s="174" t="s">
        <v>2963</v>
      </c>
      <c r="J4556" s="174" t="s">
        <v>13791</v>
      </c>
      <c r="K4556" s="174"/>
      <c r="L4556" s="174" t="s">
        <v>7136</v>
      </c>
      <c r="M4556" s="174" t="s">
        <v>7202</v>
      </c>
      <c r="N4556" s="176">
        <v>600</v>
      </c>
      <c r="O4556" s="174" t="s">
        <v>3407</v>
      </c>
      <c r="P4556" s="177">
        <v>39264</v>
      </c>
      <c r="Q4556" s="176">
        <v>72</v>
      </c>
      <c r="R4556" s="175">
        <v>6694.3</v>
      </c>
      <c r="S4556" s="175">
        <v>49877.55</v>
      </c>
      <c r="T4556" s="178">
        <v>0</v>
      </c>
      <c r="U4556" s="96">
        <v>11</v>
      </c>
      <c r="V4556" s="38" t="s">
        <v>121</v>
      </c>
      <c r="W4556" s="38"/>
      <c r="X4556" s="137">
        <v>1131.4369999999999</v>
      </c>
      <c r="Y4556" s="138">
        <v>57527</v>
      </c>
      <c r="Z4556" s="179">
        <v>44</v>
      </c>
      <c r="AA4556" s="139">
        <v>2057</v>
      </c>
      <c r="AB4556" s="131"/>
      <c r="AC4556" s="38"/>
      <c r="AD4556" s="140">
        <v>49877.55</v>
      </c>
      <c r="AE4556" s="141">
        <v>48746.113000000005</v>
      </c>
      <c r="AF4556" s="141">
        <v>47614.676000000007</v>
      </c>
      <c r="AG4556" s="141">
        <v>46483.239000000009</v>
      </c>
      <c r="AH4556" s="141">
        <v>45351.802000000011</v>
      </c>
      <c r="AI4556" s="141">
        <v>44220.365000000013</v>
      </c>
      <c r="AJ4556" s="141">
        <v>43088.928000000014</v>
      </c>
      <c r="AK4556" s="141">
        <v>41957.491000000016</v>
      </c>
      <c r="AL4556" s="141">
        <v>40826.054000000018</v>
      </c>
      <c r="AM4556" s="141">
        <v>39694.61700000002</v>
      </c>
      <c r="AN4556" s="141">
        <v>38563.180000000022</v>
      </c>
      <c r="AO4556" s="141">
        <v>37431.743000000024</v>
      </c>
      <c r="AP4556" s="141">
        <v>36300.306000000026</v>
      </c>
      <c r="AQ4556" s="141">
        <v>35168.869000000028</v>
      </c>
      <c r="AR4556" s="141">
        <v>34037.43200000003</v>
      </c>
      <c r="AS4556" s="141">
        <v>32905.995000000032</v>
      </c>
      <c r="AT4556" s="141">
        <v>31774.558000000034</v>
      </c>
      <c r="AU4556" s="141">
        <v>30643.121000000036</v>
      </c>
      <c r="AV4556" s="141">
        <v>29511.684000000037</v>
      </c>
      <c r="AW4556" s="141">
        <v>28380.247000000039</v>
      </c>
      <c r="AX4556" s="141">
        <v>27248.810000000041</v>
      </c>
      <c r="AY4556" s="141">
        <v>26117.373000000043</v>
      </c>
      <c r="AZ4556" s="141">
        <v>24985.936000000045</v>
      </c>
      <c r="BA4556" s="141">
        <v>23854.499000000047</v>
      </c>
      <c r="BB4556" s="141">
        <v>22723.062000000049</v>
      </c>
      <c r="BC4556" s="141">
        <v>21591.625000000051</v>
      </c>
      <c r="BD4556" s="141">
        <v>20460.188000000053</v>
      </c>
      <c r="BE4556" s="141">
        <v>19328.751000000055</v>
      </c>
      <c r="BF4556" s="141">
        <v>18197.314000000057</v>
      </c>
      <c r="BG4556" s="141">
        <v>17065.877000000059</v>
      </c>
      <c r="BH4556" s="141">
        <v>15934.440000000059</v>
      </c>
      <c r="BI4556" s="141">
        <v>14803.003000000059</v>
      </c>
      <c r="BJ4556" s="141">
        <v>13671.566000000059</v>
      </c>
      <c r="BK4556" s="141">
        <v>12540.129000000059</v>
      </c>
      <c r="BL4556" s="141">
        <v>11408.692000000059</v>
      </c>
      <c r="BM4556" s="141">
        <v>10277.255000000059</v>
      </c>
      <c r="BN4556" s="141">
        <v>9145.8180000000593</v>
      </c>
      <c r="BO4556" s="141">
        <v>8014.3810000000594</v>
      </c>
      <c r="BP4556" s="141">
        <v>6882.9440000000595</v>
      </c>
    </row>
    <row r="4557" spans="4:68">
      <c r="D4557" s="174" t="s">
        <v>13792</v>
      </c>
      <c r="E4557" s="175">
        <v>114567.95</v>
      </c>
      <c r="F4557" s="174" t="s">
        <v>3540</v>
      </c>
      <c r="G4557" s="174" t="s">
        <v>3253</v>
      </c>
      <c r="H4557" s="174" t="s">
        <v>190</v>
      </c>
      <c r="I4557" s="174" t="s">
        <v>2965</v>
      </c>
      <c r="J4557" s="174" t="s">
        <v>13793</v>
      </c>
      <c r="K4557" s="174"/>
      <c r="L4557" s="174" t="s">
        <v>7136</v>
      </c>
      <c r="M4557" s="174" t="s">
        <v>7202</v>
      </c>
      <c r="N4557" s="176">
        <v>600</v>
      </c>
      <c r="O4557" s="174" t="s">
        <v>3407</v>
      </c>
      <c r="P4557" s="177">
        <v>39264</v>
      </c>
      <c r="Q4557" s="176">
        <v>72</v>
      </c>
      <c r="R4557" s="175">
        <v>13557.16</v>
      </c>
      <c r="S4557" s="175">
        <v>101010.79</v>
      </c>
      <c r="T4557" s="178">
        <v>0</v>
      </c>
      <c r="U4557" s="96">
        <v>11</v>
      </c>
      <c r="V4557" s="38" t="s">
        <v>121</v>
      </c>
      <c r="W4557" s="38"/>
      <c r="X4557" s="137">
        <v>2291.3589999999999</v>
      </c>
      <c r="Y4557" s="138">
        <v>57527</v>
      </c>
      <c r="Z4557" s="179">
        <v>44</v>
      </c>
      <c r="AA4557" s="139">
        <v>2057</v>
      </c>
      <c r="AB4557" s="131"/>
      <c r="AC4557" s="38"/>
      <c r="AD4557" s="140">
        <v>101010.79</v>
      </c>
      <c r="AE4557" s="141">
        <v>98719.430999999997</v>
      </c>
      <c r="AF4557" s="141">
        <v>96428.072</v>
      </c>
      <c r="AG4557" s="141">
        <v>94136.713000000003</v>
      </c>
      <c r="AH4557" s="141">
        <v>91845.354000000007</v>
      </c>
      <c r="AI4557" s="141">
        <v>89553.99500000001</v>
      </c>
      <c r="AJ4557" s="141">
        <v>87262.636000000013</v>
      </c>
      <c r="AK4557" s="141">
        <v>84971.277000000016</v>
      </c>
      <c r="AL4557" s="141">
        <v>82679.91800000002</v>
      </c>
      <c r="AM4557" s="141">
        <v>80388.559000000023</v>
      </c>
      <c r="AN4557" s="141">
        <v>78097.200000000026</v>
      </c>
      <c r="AO4557" s="141">
        <v>75805.841000000029</v>
      </c>
      <c r="AP4557" s="141">
        <v>73514.482000000033</v>
      </c>
      <c r="AQ4557" s="141">
        <v>71223.123000000036</v>
      </c>
      <c r="AR4557" s="141">
        <v>68931.764000000039</v>
      </c>
      <c r="AS4557" s="141">
        <v>66640.405000000042</v>
      </c>
      <c r="AT4557" s="141">
        <v>64349.046000000046</v>
      </c>
      <c r="AU4557" s="141">
        <v>62057.687000000049</v>
      </c>
      <c r="AV4557" s="141">
        <v>59766.328000000052</v>
      </c>
      <c r="AW4557" s="141">
        <v>57474.969000000056</v>
      </c>
      <c r="AX4557" s="141">
        <v>55183.610000000059</v>
      </c>
      <c r="AY4557" s="141">
        <v>52892.251000000062</v>
      </c>
      <c r="AZ4557" s="141">
        <v>50600.892000000065</v>
      </c>
      <c r="BA4557" s="141">
        <v>48309.533000000069</v>
      </c>
      <c r="BB4557" s="141">
        <v>46018.174000000072</v>
      </c>
      <c r="BC4557" s="141">
        <v>43726.815000000075</v>
      </c>
      <c r="BD4557" s="141">
        <v>41435.456000000078</v>
      </c>
      <c r="BE4557" s="141">
        <v>39144.097000000082</v>
      </c>
      <c r="BF4557" s="141">
        <v>36852.738000000085</v>
      </c>
      <c r="BG4557" s="141">
        <v>34561.379000000088</v>
      </c>
      <c r="BH4557" s="141">
        <v>32270.020000000088</v>
      </c>
      <c r="BI4557" s="141">
        <v>29978.661000000087</v>
      </c>
      <c r="BJ4557" s="141">
        <v>27687.302000000087</v>
      </c>
      <c r="BK4557" s="141">
        <v>25395.943000000087</v>
      </c>
      <c r="BL4557" s="141">
        <v>23104.584000000086</v>
      </c>
      <c r="BM4557" s="141">
        <v>20813.225000000086</v>
      </c>
      <c r="BN4557" s="141">
        <v>18521.866000000085</v>
      </c>
      <c r="BO4557" s="141">
        <v>16230.507000000085</v>
      </c>
      <c r="BP4557" s="141">
        <v>13939.148000000085</v>
      </c>
    </row>
    <row r="4558" spans="4:68">
      <c r="D4558" s="174" t="s">
        <v>13794</v>
      </c>
      <c r="E4558" s="175">
        <v>26731.83</v>
      </c>
      <c r="F4558" s="174" t="s">
        <v>3540</v>
      </c>
      <c r="G4558" s="174" t="s">
        <v>3253</v>
      </c>
      <c r="H4558" s="174" t="s">
        <v>190</v>
      </c>
      <c r="I4558" s="174" t="s">
        <v>2967</v>
      </c>
      <c r="J4558" s="174" t="s">
        <v>13795</v>
      </c>
      <c r="K4558" s="174"/>
      <c r="L4558" s="174" t="s">
        <v>7136</v>
      </c>
      <c r="M4558" s="174" t="s">
        <v>7279</v>
      </c>
      <c r="N4558" s="176">
        <v>600</v>
      </c>
      <c r="O4558" s="174" t="s">
        <v>3407</v>
      </c>
      <c r="P4558" s="177">
        <v>39264</v>
      </c>
      <c r="Q4558" s="176">
        <v>72</v>
      </c>
      <c r="R4558" s="175">
        <v>3163.23</v>
      </c>
      <c r="S4558" s="175">
        <v>23568.6</v>
      </c>
      <c r="T4558" s="178">
        <v>0</v>
      </c>
      <c r="U4558" s="96">
        <v>10</v>
      </c>
      <c r="V4558" s="38" t="s">
        <v>120</v>
      </c>
      <c r="W4558" s="38"/>
      <c r="X4558" s="137">
        <v>534.63660000000004</v>
      </c>
      <c r="Y4558" s="138">
        <v>57527</v>
      </c>
      <c r="Z4558" s="179">
        <v>44</v>
      </c>
      <c r="AA4558" s="139">
        <v>2057</v>
      </c>
      <c r="AB4558" s="131"/>
      <c r="AC4558" s="38"/>
      <c r="AD4558" s="140">
        <v>23568.6</v>
      </c>
      <c r="AE4558" s="141">
        <v>23033.963399999997</v>
      </c>
      <c r="AF4558" s="141">
        <v>22499.326799999995</v>
      </c>
      <c r="AG4558" s="141">
        <v>21964.690199999994</v>
      </c>
      <c r="AH4558" s="141">
        <v>21430.053599999992</v>
      </c>
      <c r="AI4558" s="141">
        <v>20895.41699999999</v>
      </c>
      <c r="AJ4558" s="141">
        <v>20360.780399999989</v>
      </c>
      <c r="AK4558" s="141">
        <v>19826.143799999987</v>
      </c>
      <c r="AL4558" s="141">
        <v>19291.507199999985</v>
      </c>
      <c r="AM4558" s="141">
        <v>18756.870599999984</v>
      </c>
      <c r="AN4558" s="141">
        <v>18222.233999999982</v>
      </c>
      <c r="AO4558" s="141">
        <v>17687.597399999981</v>
      </c>
      <c r="AP4558" s="141">
        <v>17152.960799999979</v>
      </c>
      <c r="AQ4558" s="141">
        <v>16618.324199999977</v>
      </c>
      <c r="AR4558" s="141">
        <v>16083.687599999977</v>
      </c>
      <c r="AS4558" s="141">
        <v>15549.050999999978</v>
      </c>
      <c r="AT4558" s="141">
        <v>15014.414399999978</v>
      </c>
      <c r="AU4558" s="141">
        <v>14479.777799999978</v>
      </c>
      <c r="AV4558" s="141">
        <v>13945.141199999978</v>
      </c>
      <c r="AW4558" s="141">
        <v>13410.504599999978</v>
      </c>
      <c r="AX4558" s="141">
        <v>12875.867999999979</v>
      </c>
      <c r="AY4558" s="141">
        <v>12341.231399999979</v>
      </c>
      <c r="AZ4558" s="141">
        <v>11806.594799999979</v>
      </c>
      <c r="BA4558" s="141">
        <v>11271.958199999979</v>
      </c>
      <c r="BB4558" s="141">
        <v>10737.321599999979</v>
      </c>
      <c r="BC4558" s="141">
        <v>10202.684999999979</v>
      </c>
      <c r="BD4558" s="141">
        <v>9668.0483999999797</v>
      </c>
      <c r="BE4558" s="141">
        <v>9133.4117999999798</v>
      </c>
      <c r="BF4558" s="141">
        <v>8598.77519999998</v>
      </c>
      <c r="BG4558" s="141">
        <v>8064.1385999999802</v>
      </c>
      <c r="BH4558" s="141">
        <v>7529.5019999999804</v>
      </c>
      <c r="BI4558" s="141">
        <v>6994.8653999999806</v>
      </c>
      <c r="BJ4558" s="141">
        <v>6460.2287999999808</v>
      </c>
      <c r="BK4558" s="141">
        <v>5925.5921999999809</v>
      </c>
      <c r="BL4558" s="141">
        <v>5390.9555999999811</v>
      </c>
      <c r="BM4558" s="141">
        <v>4856.3189999999813</v>
      </c>
      <c r="BN4558" s="141">
        <v>4321.6823999999815</v>
      </c>
      <c r="BO4558" s="141">
        <v>3787.0457999999817</v>
      </c>
      <c r="BP4558" s="141">
        <v>3252.4091999999819</v>
      </c>
    </row>
    <row r="4559" spans="4:68">
      <c r="D4559" s="174" t="s">
        <v>13796</v>
      </c>
      <c r="E4559" s="175">
        <v>53427.28</v>
      </c>
      <c r="F4559" s="174" t="s">
        <v>3540</v>
      </c>
      <c r="G4559" s="174" t="s">
        <v>3253</v>
      </c>
      <c r="H4559" s="174" t="s">
        <v>190</v>
      </c>
      <c r="I4559" s="174" t="s">
        <v>2969</v>
      </c>
      <c r="J4559" s="174" t="s">
        <v>13797</v>
      </c>
      <c r="K4559" s="174"/>
      <c r="L4559" s="174" t="s">
        <v>7136</v>
      </c>
      <c r="M4559" s="174" t="s">
        <v>7279</v>
      </c>
      <c r="N4559" s="176">
        <v>600</v>
      </c>
      <c r="O4559" s="174" t="s">
        <v>3407</v>
      </c>
      <c r="P4559" s="177">
        <v>39264</v>
      </c>
      <c r="Q4559" s="176">
        <v>72</v>
      </c>
      <c r="R4559" s="175">
        <v>6322.2</v>
      </c>
      <c r="S4559" s="175">
        <v>47105.08</v>
      </c>
      <c r="T4559" s="178">
        <v>0</v>
      </c>
      <c r="U4559" s="96">
        <v>10</v>
      </c>
      <c r="V4559" s="38" t="s">
        <v>120</v>
      </c>
      <c r="W4559" s="38"/>
      <c r="X4559" s="137">
        <v>1068.5455999999999</v>
      </c>
      <c r="Y4559" s="138">
        <v>57527</v>
      </c>
      <c r="Z4559" s="179">
        <v>44</v>
      </c>
      <c r="AA4559" s="139">
        <v>2057</v>
      </c>
      <c r="AB4559" s="131"/>
      <c r="AC4559" s="38"/>
      <c r="AD4559" s="140">
        <v>47105.08</v>
      </c>
      <c r="AE4559" s="141">
        <v>46036.534400000004</v>
      </c>
      <c r="AF4559" s="141">
        <v>44967.988800000006</v>
      </c>
      <c r="AG4559" s="141">
        <v>43899.443200000009</v>
      </c>
      <c r="AH4559" s="141">
        <v>42830.897600000011</v>
      </c>
      <c r="AI4559" s="141">
        <v>41762.352000000014</v>
      </c>
      <c r="AJ4559" s="141">
        <v>40693.806400000016</v>
      </c>
      <c r="AK4559" s="141">
        <v>39625.260800000018</v>
      </c>
      <c r="AL4559" s="141">
        <v>38556.715200000021</v>
      </c>
      <c r="AM4559" s="141">
        <v>37488.169600000023</v>
      </c>
      <c r="AN4559" s="141">
        <v>36419.624000000025</v>
      </c>
      <c r="AO4559" s="141">
        <v>35351.078400000028</v>
      </c>
      <c r="AP4559" s="141">
        <v>34282.53280000003</v>
      </c>
      <c r="AQ4559" s="141">
        <v>33213.987200000032</v>
      </c>
      <c r="AR4559" s="141">
        <v>32145.441600000031</v>
      </c>
      <c r="AS4559" s="141">
        <v>31076.89600000003</v>
      </c>
      <c r="AT4559" s="141">
        <v>30008.350400000028</v>
      </c>
      <c r="AU4559" s="141">
        <v>28939.804800000027</v>
      </c>
      <c r="AV4559" s="141">
        <v>27871.259200000026</v>
      </c>
      <c r="AW4559" s="141">
        <v>26802.713600000025</v>
      </c>
      <c r="AX4559" s="141">
        <v>25734.168000000023</v>
      </c>
      <c r="AY4559" s="141">
        <v>24665.622400000022</v>
      </c>
      <c r="AZ4559" s="141">
        <v>23597.076800000021</v>
      </c>
      <c r="BA4559" s="141">
        <v>22528.531200000019</v>
      </c>
      <c r="BB4559" s="141">
        <v>21459.985600000018</v>
      </c>
      <c r="BC4559" s="141">
        <v>20391.440000000017</v>
      </c>
      <c r="BD4559" s="141">
        <v>19322.894400000016</v>
      </c>
      <c r="BE4559" s="141">
        <v>18254.348800000014</v>
      </c>
      <c r="BF4559" s="141">
        <v>17185.803200000013</v>
      </c>
      <c r="BG4559" s="141">
        <v>16117.257600000014</v>
      </c>
      <c r="BH4559" s="141">
        <v>15048.712000000014</v>
      </c>
      <c r="BI4559" s="141">
        <v>13980.166400000015</v>
      </c>
      <c r="BJ4559" s="141">
        <v>12911.620800000015</v>
      </c>
      <c r="BK4559" s="141">
        <v>11843.075200000016</v>
      </c>
      <c r="BL4559" s="141">
        <v>10774.529600000016</v>
      </c>
      <c r="BM4559" s="141">
        <v>9705.9840000000167</v>
      </c>
      <c r="BN4559" s="141">
        <v>8637.4384000000173</v>
      </c>
      <c r="BO4559" s="141">
        <v>7568.8928000000178</v>
      </c>
      <c r="BP4559" s="141">
        <v>6500.3472000000183</v>
      </c>
    </row>
    <row r="4560" spans="4:68">
      <c r="D4560" s="174" t="s">
        <v>13798</v>
      </c>
      <c r="E4560" s="175">
        <v>176760.74</v>
      </c>
      <c r="F4560" s="174" t="s">
        <v>3540</v>
      </c>
      <c r="G4560" s="174" t="s">
        <v>3253</v>
      </c>
      <c r="H4560" s="174" t="s">
        <v>190</v>
      </c>
      <c r="I4560" s="174" t="s">
        <v>2971</v>
      </c>
      <c r="J4560" s="174" t="s">
        <v>13799</v>
      </c>
      <c r="K4560" s="174"/>
      <c r="L4560" s="174" t="s">
        <v>7136</v>
      </c>
      <c r="M4560" s="174" t="s">
        <v>7279</v>
      </c>
      <c r="N4560" s="176">
        <v>600</v>
      </c>
      <c r="O4560" s="174" t="s">
        <v>3407</v>
      </c>
      <c r="P4560" s="177">
        <v>39264</v>
      </c>
      <c r="Q4560" s="176">
        <v>72</v>
      </c>
      <c r="R4560" s="175">
        <v>20916.66</v>
      </c>
      <c r="S4560" s="175">
        <v>155844.07999999999</v>
      </c>
      <c r="T4560" s="178">
        <v>0</v>
      </c>
      <c r="U4560" s="96">
        <v>10</v>
      </c>
      <c r="V4560" s="38" t="s">
        <v>120</v>
      </c>
      <c r="W4560" s="38"/>
      <c r="X4560" s="137">
        <v>3535.2147999999997</v>
      </c>
      <c r="Y4560" s="138">
        <v>57527</v>
      </c>
      <c r="Z4560" s="179">
        <v>44</v>
      </c>
      <c r="AA4560" s="139">
        <v>2057</v>
      </c>
      <c r="AB4560" s="131"/>
      <c r="AC4560" s="38"/>
      <c r="AD4560" s="140">
        <v>155844.07999999999</v>
      </c>
      <c r="AE4560" s="141">
        <v>152308.8652</v>
      </c>
      <c r="AF4560" s="141">
        <v>148773.65040000001</v>
      </c>
      <c r="AG4560" s="141">
        <v>145238.43560000003</v>
      </c>
      <c r="AH4560" s="141">
        <v>141703.22080000004</v>
      </c>
      <c r="AI4560" s="141">
        <v>138168.00600000005</v>
      </c>
      <c r="AJ4560" s="141">
        <v>134632.79120000007</v>
      </c>
      <c r="AK4560" s="141">
        <v>131097.57640000008</v>
      </c>
      <c r="AL4560" s="141">
        <v>127562.36160000008</v>
      </c>
      <c r="AM4560" s="141">
        <v>124027.14680000008</v>
      </c>
      <c r="AN4560" s="141">
        <v>120491.93200000007</v>
      </c>
      <c r="AO4560" s="141">
        <v>116956.71720000007</v>
      </c>
      <c r="AP4560" s="141">
        <v>113421.50240000007</v>
      </c>
      <c r="AQ4560" s="141">
        <v>109886.28760000007</v>
      </c>
      <c r="AR4560" s="141">
        <v>106351.07280000007</v>
      </c>
      <c r="AS4560" s="141">
        <v>102815.85800000007</v>
      </c>
      <c r="AT4560" s="141">
        <v>99280.643200000064</v>
      </c>
      <c r="AU4560" s="141">
        <v>95745.428400000063</v>
      </c>
      <c r="AV4560" s="141">
        <v>92210.213600000061</v>
      </c>
      <c r="AW4560" s="141">
        <v>88674.998800000059</v>
      </c>
      <c r="AX4560" s="141">
        <v>85139.784000000058</v>
      </c>
      <c r="AY4560" s="141">
        <v>81604.569200000056</v>
      </c>
      <c r="AZ4560" s="141">
        <v>78069.354400000055</v>
      </c>
      <c r="BA4560" s="141">
        <v>74534.139600000053</v>
      </c>
      <c r="BB4560" s="141">
        <v>70998.924800000052</v>
      </c>
      <c r="BC4560" s="141">
        <v>67463.71000000005</v>
      </c>
      <c r="BD4560" s="141">
        <v>63928.495200000048</v>
      </c>
      <c r="BE4560" s="141">
        <v>60393.280400000047</v>
      </c>
      <c r="BF4560" s="141">
        <v>56858.065600000045</v>
      </c>
      <c r="BG4560" s="141">
        <v>53322.850800000044</v>
      </c>
      <c r="BH4560" s="141">
        <v>49787.636000000042</v>
      </c>
      <c r="BI4560" s="141">
        <v>46252.421200000041</v>
      </c>
      <c r="BJ4560" s="141">
        <v>42717.206400000039</v>
      </c>
      <c r="BK4560" s="141">
        <v>39181.991600000038</v>
      </c>
      <c r="BL4560" s="141">
        <v>35646.776800000036</v>
      </c>
      <c r="BM4560" s="141">
        <v>32111.562000000034</v>
      </c>
      <c r="BN4560" s="141">
        <v>28576.347200000033</v>
      </c>
      <c r="BO4560" s="141">
        <v>25041.132400000031</v>
      </c>
      <c r="BP4560" s="141">
        <v>21505.91760000003</v>
      </c>
    </row>
    <row r="4561" spans="4:68">
      <c r="D4561" s="174" t="s">
        <v>13800</v>
      </c>
      <c r="E4561" s="175">
        <v>466950.62</v>
      </c>
      <c r="F4561" s="174"/>
      <c r="G4561" s="174" t="s">
        <v>13801</v>
      </c>
      <c r="H4561" s="174" t="s">
        <v>170</v>
      </c>
      <c r="I4561" s="174" t="s">
        <v>13802</v>
      </c>
      <c r="J4561" s="174" t="s">
        <v>13803</v>
      </c>
      <c r="K4561" s="174"/>
      <c r="L4561" s="174" t="s">
        <v>13804</v>
      </c>
      <c r="M4561" s="174" t="s">
        <v>3714</v>
      </c>
      <c r="N4561" s="176">
        <v>600</v>
      </c>
      <c r="O4561" s="174" t="s">
        <v>3407</v>
      </c>
      <c r="P4561" s="177">
        <v>38534</v>
      </c>
      <c r="Q4561" s="176">
        <v>96</v>
      </c>
      <c r="R4561" s="175">
        <v>56034.06</v>
      </c>
      <c r="S4561" s="175">
        <v>410916.56</v>
      </c>
      <c r="T4561" s="178">
        <v>0</v>
      </c>
      <c r="U4561" s="96">
        <v>7</v>
      </c>
      <c r="V4561" s="38" t="s">
        <v>117</v>
      </c>
      <c r="W4561" s="38"/>
      <c r="X4561" s="137">
        <v>9339.0123999999996</v>
      </c>
      <c r="Y4561" s="138">
        <v>56796</v>
      </c>
      <c r="Z4561" s="179">
        <v>42</v>
      </c>
      <c r="AA4561" s="139">
        <v>2055</v>
      </c>
      <c r="AB4561" s="131"/>
      <c r="AC4561" s="38"/>
      <c r="AD4561" s="140">
        <v>410916.56</v>
      </c>
      <c r="AE4561" s="141">
        <v>401577.54759999999</v>
      </c>
      <c r="AF4561" s="141">
        <v>392238.53519999998</v>
      </c>
      <c r="AG4561" s="141">
        <v>382899.52279999998</v>
      </c>
      <c r="AH4561" s="141">
        <v>373560.51039999997</v>
      </c>
      <c r="AI4561" s="141">
        <v>364221.49799999996</v>
      </c>
      <c r="AJ4561" s="141">
        <v>354882.48559999996</v>
      </c>
      <c r="AK4561" s="141">
        <v>345543.47319999995</v>
      </c>
      <c r="AL4561" s="141">
        <v>336204.46079999994</v>
      </c>
      <c r="AM4561" s="141">
        <v>326865.44839999994</v>
      </c>
      <c r="AN4561" s="141">
        <v>317526.43599999993</v>
      </c>
      <c r="AO4561" s="141">
        <v>308187.42359999992</v>
      </c>
      <c r="AP4561" s="141">
        <v>298848.41119999991</v>
      </c>
      <c r="AQ4561" s="141">
        <v>289509.39879999991</v>
      </c>
      <c r="AR4561" s="141">
        <v>280170.3863999999</v>
      </c>
      <c r="AS4561" s="141">
        <v>270831.37399999989</v>
      </c>
      <c r="AT4561" s="141">
        <v>261492.36159999989</v>
      </c>
      <c r="AU4561" s="141">
        <v>252153.34919999988</v>
      </c>
      <c r="AV4561" s="141">
        <v>242814.33679999987</v>
      </c>
      <c r="AW4561" s="141">
        <v>233475.32439999987</v>
      </c>
      <c r="AX4561" s="141">
        <v>224136.31199999986</v>
      </c>
      <c r="AY4561" s="141">
        <v>214797.29959999985</v>
      </c>
      <c r="AZ4561" s="141">
        <v>205458.28719999985</v>
      </c>
      <c r="BA4561" s="141">
        <v>196119.27479999984</v>
      </c>
      <c r="BB4561" s="141">
        <v>186780.26239999983</v>
      </c>
      <c r="BC4561" s="141">
        <v>177441.24999999983</v>
      </c>
      <c r="BD4561" s="141">
        <v>168102.23759999982</v>
      </c>
      <c r="BE4561" s="141">
        <v>158763.22519999981</v>
      </c>
      <c r="BF4561" s="141">
        <v>149424.2127999998</v>
      </c>
      <c r="BG4561" s="141">
        <v>140085.2003999998</v>
      </c>
      <c r="BH4561" s="141">
        <v>130746.18799999979</v>
      </c>
      <c r="BI4561" s="141">
        <v>121407.17559999978</v>
      </c>
      <c r="BJ4561" s="141">
        <v>112068.16319999978</v>
      </c>
      <c r="BK4561" s="141">
        <v>102729.15079999977</v>
      </c>
      <c r="BL4561" s="141">
        <v>93390.138399999763</v>
      </c>
      <c r="BM4561" s="141">
        <v>84051.125999999756</v>
      </c>
      <c r="BN4561" s="141">
        <v>74712.11359999975</v>
      </c>
      <c r="BO4561" s="141">
        <v>65373.10119999975</v>
      </c>
      <c r="BP4561" s="141">
        <v>56034.08879999975</v>
      </c>
    </row>
    <row r="4562" spans="4:68">
      <c r="D4562" s="174" t="s">
        <v>13805</v>
      </c>
      <c r="E4562" s="175">
        <v>6998242.5499999998</v>
      </c>
      <c r="F4562" s="174"/>
      <c r="G4562" s="174" t="s">
        <v>1694</v>
      </c>
      <c r="H4562" s="174" t="s">
        <v>190</v>
      </c>
      <c r="I4562" s="174" t="s">
        <v>2973</v>
      </c>
      <c r="J4562" s="174" t="s">
        <v>13806</v>
      </c>
      <c r="K4562" s="174"/>
      <c r="L4562" s="174" t="s">
        <v>13400</v>
      </c>
      <c r="M4562" s="174" t="s">
        <v>148</v>
      </c>
      <c r="N4562" s="176">
        <v>600</v>
      </c>
      <c r="O4562" s="174" t="s">
        <v>3407</v>
      </c>
      <c r="P4562" s="177">
        <v>40359</v>
      </c>
      <c r="Q4562" s="176">
        <v>36</v>
      </c>
      <c r="R4562" s="175">
        <v>419894.55</v>
      </c>
      <c r="S4562" s="176">
        <v>6578348</v>
      </c>
      <c r="T4562" s="178">
        <v>0</v>
      </c>
      <c r="U4562" s="96">
        <v>12</v>
      </c>
      <c r="V4562" s="38" t="s">
        <v>122</v>
      </c>
      <c r="W4562" s="38"/>
      <c r="X4562" s="137">
        <v>139964.851</v>
      </c>
      <c r="Y4562" s="138">
        <v>58622</v>
      </c>
      <c r="Z4562" s="179">
        <v>47</v>
      </c>
      <c r="AA4562" s="139">
        <v>2060</v>
      </c>
      <c r="AB4562" s="131"/>
      <c r="AC4562" s="38"/>
      <c r="AD4562" s="140">
        <v>6578348</v>
      </c>
      <c r="AE4562" s="141">
        <v>6438383.1490000002</v>
      </c>
      <c r="AF4562" s="141">
        <v>6298418.2980000004</v>
      </c>
      <c r="AG4562" s="141">
        <v>6158453.4470000006</v>
      </c>
      <c r="AH4562" s="141">
        <v>6018488.5960000008</v>
      </c>
      <c r="AI4562" s="141">
        <v>5878523.745000001</v>
      </c>
      <c r="AJ4562" s="141">
        <v>5738558.8940000013</v>
      </c>
      <c r="AK4562" s="141">
        <v>5598594.0430000015</v>
      </c>
      <c r="AL4562" s="141">
        <v>5458629.1920000017</v>
      </c>
      <c r="AM4562" s="141">
        <v>5318664.3410000019</v>
      </c>
      <c r="AN4562" s="141">
        <v>5178699.4900000021</v>
      </c>
      <c r="AO4562" s="141">
        <v>5038734.6390000023</v>
      </c>
      <c r="AP4562" s="141">
        <v>4898769.7880000025</v>
      </c>
      <c r="AQ4562" s="141">
        <v>4758804.9370000027</v>
      </c>
      <c r="AR4562" s="141">
        <v>4618840.0860000029</v>
      </c>
      <c r="AS4562" s="141">
        <v>4478875.2350000031</v>
      </c>
      <c r="AT4562" s="141">
        <v>4338910.3840000033</v>
      </c>
      <c r="AU4562" s="141">
        <v>4198945.5330000035</v>
      </c>
      <c r="AV4562" s="141">
        <v>4058980.6820000038</v>
      </c>
      <c r="AW4562" s="141">
        <v>3919015.831000004</v>
      </c>
      <c r="AX4562" s="141">
        <v>3779050.9800000042</v>
      </c>
      <c r="AY4562" s="141">
        <v>3639086.1290000044</v>
      </c>
      <c r="AZ4562" s="141">
        <v>3499121.2780000046</v>
      </c>
      <c r="BA4562" s="141">
        <v>3359156.4270000048</v>
      </c>
      <c r="BB4562" s="141">
        <v>3219191.576000005</v>
      </c>
      <c r="BC4562" s="141">
        <v>3079226.7250000052</v>
      </c>
      <c r="BD4562" s="141">
        <v>2939261.8740000054</v>
      </c>
      <c r="BE4562" s="141">
        <v>2799297.0230000056</v>
      </c>
      <c r="BF4562" s="141">
        <v>2659332.1720000058</v>
      </c>
      <c r="BG4562" s="141">
        <v>2519367.321000006</v>
      </c>
      <c r="BH4562" s="141">
        <v>2379402.4700000063</v>
      </c>
      <c r="BI4562" s="141">
        <v>2239437.6190000065</v>
      </c>
      <c r="BJ4562" s="141">
        <v>2099472.7680000067</v>
      </c>
      <c r="BK4562" s="141">
        <v>1959507.9170000067</v>
      </c>
      <c r="BL4562" s="141">
        <v>1819543.0660000066</v>
      </c>
      <c r="BM4562" s="141">
        <v>1679578.2150000066</v>
      </c>
      <c r="BN4562" s="141">
        <v>1539613.3640000066</v>
      </c>
      <c r="BO4562" s="141">
        <v>1399648.5130000066</v>
      </c>
      <c r="BP4562" s="141">
        <v>1259683.6620000065</v>
      </c>
    </row>
    <row r="4563" spans="4:68">
      <c r="D4563" s="174" t="s">
        <v>13807</v>
      </c>
      <c r="E4563" s="175">
        <v>86297241.209999993</v>
      </c>
      <c r="F4563" s="174"/>
      <c r="G4563" s="174" t="s">
        <v>1640</v>
      </c>
      <c r="H4563" s="174" t="s">
        <v>190</v>
      </c>
      <c r="I4563" s="174" t="s">
        <v>1642</v>
      </c>
      <c r="J4563" s="174" t="s">
        <v>13808</v>
      </c>
      <c r="K4563" s="174"/>
      <c r="L4563" s="174" t="s">
        <v>7136</v>
      </c>
      <c r="M4563" s="174" t="s">
        <v>3800</v>
      </c>
      <c r="N4563" s="176">
        <v>600</v>
      </c>
      <c r="O4563" s="174" t="s">
        <v>3407</v>
      </c>
      <c r="P4563" s="177">
        <v>39264</v>
      </c>
      <c r="Q4563" s="176">
        <v>72</v>
      </c>
      <c r="R4563" s="175">
        <v>10211840.16</v>
      </c>
      <c r="S4563" s="175">
        <v>76085401.049999997</v>
      </c>
      <c r="T4563" s="178">
        <v>0</v>
      </c>
      <c r="U4563" s="96">
        <v>12</v>
      </c>
      <c r="V4563" s="38" t="s">
        <v>122</v>
      </c>
      <c r="W4563" s="38"/>
      <c r="X4563" s="137">
        <v>1725944.8242000001</v>
      </c>
      <c r="Y4563" s="138">
        <v>57527</v>
      </c>
      <c r="Z4563" s="179">
        <v>44</v>
      </c>
      <c r="AA4563" s="139">
        <v>2057</v>
      </c>
      <c r="AB4563" s="131"/>
      <c r="AC4563" s="38"/>
      <c r="AD4563" s="140">
        <v>76085401.049999997</v>
      </c>
      <c r="AE4563" s="141">
        <v>74359456.225799993</v>
      </c>
      <c r="AF4563" s="141">
        <v>72633511.401599988</v>
      </c>
      <c r="AG4563" s="141">
        <v>70907566.577399984</v>
      </c>
      <c r="AH4563" s="141">
        <v>69181621.75319998</v>
      </c>
      <c r="AI4563" s="141">
        <v>67455676.928999975</v>
      </c>
      <c r="AJ4563" s="141">
        <v>65729732.104799978</v>
      </c>
      <c r="AK4563" s="141">
        <v>64003787.280599982</v>
      </c>
      <c r="AL4563" s="141">
        <v>62277842.456399985</v>
      </c>
      <c r="AM4563" s="141">
        <v>60551897.632199988</v>
      </c>
      <c r="AN4563" s="141">
        <v>58825952.807999991</v>
      </c>
      <c r="AO4563" s="141">
        <v>57100007.983799994</v>
      </c>
      <c r="AP4563" s="141">
        <v>55374063.159599997</v>
      </c>
      <c r="AQ4563" s="141">
        <v>53648118.3354</v>
      </c>
      <c r="AR4563" s="141">
        <v>51922173.511200003</v>
      </c>
      <c r="AS4563" s="141">
        <v>50196228.687000006</v>
      </c>
      <c r="AT4563" s="141">
        <v>48470283.86280001</v>
      </c>
      <c r="AU4563" s="141">
        <v>46744339.038600013</v>
      </c>
      <c r="AV4563" s="141">
        <v>45018394.214400016</v>
      </c>
      <c r="AW4563" s="141">
        <v>43292449.390200019</v>
      </c>
      <c r="AX4563" s="141">
        <v>41566504.566000022</v>
      </c>
      <c r="AY4563" s="141">
        <v>39840559.741800025</v>
      </c>
      <c r="AZ4563" s="141">
        <v>38114614.917600028</v>
      </c>
      <c r="BA4563" s="141">
        <v>36388670.093400031</v>
      </c>
      <c r="BB4563" s="141">
        <v>34662725.269200034</v>
      </c>
      <c r="BC4563" s="141">
        <v>32936780.445000034</v>
      </c>
      <c r="BD4563" s="141">
        <v>31210835.620800033</v>
      </c>
      <c r="BE4563" s="141">
        <v>29484890.796600033</v>
      </c>
      <c r="BF4563" s="141">
        <v>27758945.972400032</v>
      </c>
      <c r="BG4563" s="141">
        <v>26033001.148200031</v>
      </c>
      <c r="BH4563" s="141">
        <v>24307056.324000031</v>
      </c>
      <c r="BI4563" s="141">
        <v>22581111.49980003</v>
      </c>
      <c r="BJ4563" s="141">
        <v>20855166.67560003</v>
      </c>
      <c r="BK4563" s="141">
        <v>19129221.851400029</v>
      </c>
      <c r="BL4563" s="141">
        <v>17403277.027200028</v>
      </c>
      <c r="BM4563" s="141">
        <v>15677332.203000028</v>
      </c>
      <c r="BN4563" s="141">
        <v>13951387.378800027</v>
      </c>
      <c r="BO4563" s="141">
        <v>12225442.554600026</v>
      </c>
      <c r="BP4563" s="141">
        <v>10499497.730400026</v>
      </c>
    </row>
    <row r="4564" spans="4:68">
      <c r="D4564" s="174" t="s">
        <v>13809</v>
      </c>
      <c r="E4564" s="175">
        <v>3288883.16</v>
      </c>
      <c r="F4564" s="174"/>
      <c r="G4564" s="174" t="s">
        <v>1628</v>
      </c>
      <c r="H4564" s="174" t="s">
        <v>191</v>
      </c>
      <c r="I4564" s="174" t="s">
        <v>1636</v>
      </c>
      <c r="J4564" s="174" t="s">
        <v>13810</v>
      </c>
      <c r="K4564" s="174"/>
      <c r="L4564" s="174" t="s">
        <v>13612</v>
      </c>
      <c r="M4564" s="174" t="s">
        <v>5240</v>
      </c>
      <c r="N4564" s="176">
        <v>960</v>
      </c>
      <c r="O4564" s="174" t="s">
        <v>3407</v>
      </c>
      <c r="P4564" s="177">
        <v>39083</v>
      </c>
      <c r="Q4564" s="176">
        <v>78</v>
      </c>
      <c r="R4564" s="175">
        <v>263795.77</v>
      </c>
      <c r="S4564" s="175">
        <v>3025087.39</v>
      </c>
      <c r="T4564" s="178">
        <v>0</v>
      </c>
      <c r="U4564" s="96">
        <v>6</v>
      </c>
      <c r="V4564" s="38" t="s">
        <v>116</v>
      </c>
      <c r="W4564" s="38"/>
      <c r="X4564" s="137">
        <v>41111.039499999999</v>
      </c>
      <c r="Y4564" s="138">
        <v>68303</v>
      </c>
      <c r="Z4564" s="179">
        <v>73.5</v>
      </c>
      <c r="AA4564" s="139">
        <v>2087</v>
      </c>
      <c r="AB4564" s="131"/>
      <c r="AC4564" s="38"/>
      <c r="AD4564" s="140">
        <v>3025087.39</v>
      </c>
      <c r="AE4564" s="141">
        <v>2983976.3505000002</v>
      </c>
      <c r="AF4564" s="141">
        <v>2942865.3110000002</v>
      </c>
      <c r="AG4564" s="141">
        <v>2901754.2715000003</v>
      </c>
      <c r="AH4564" s="141">
        <v>2860643.2320000003</v>
      </c>
      <c r="AI4564" s="141">
        <v>2819532.1925000004</v>
      </c>
      <c r="AJ4564" s="141">
        <v>2778421.1530000004</v>
      </c>
      <c r="AK4564" s="141">
        <v>2737310.1135000004</v>
      </c>
      <c r="AL4564" s="141">
        <v>2696199.0740000005</v>
      </c>
      <c r="AM4564" s="141">
        <v>2655088.0345000005</v>
      </c>
      <c r="AN4564" s="141">
        <v>2613976.9950000006</v>
      </c>
      <c r="AO4564" s="141">
        <v>2572865.9555000006</v>
      </c>
      <c r="AP4564" s="141">
        <v>2531754.9160000007</v>
      </c>
      <c r="AQ4564" s="141">
        <v>2490643.8765000007</v>
      </c>
      <c r="AR4564" s="141">
        <v>2449532.8370000008</v>
      </c>
      <c r="AS4564" s="141">
        <v>2408421.7975000008</v>
      </c>
      <c r="AT4564" s="141">
        <v>2367310.7580000008</v>
      </c>
      <c r="AU4564" s="141">
        <v>2326199.7185000009</v>
      </c>
      <c r="AV4564" s="141">
        <v>2285088.6790000009</v>
      </c>
      <c r="AW4564" s="141">
        <v>2243977.639500001</v>
      </c>
      <c r="AX4564" s="141">
        <v>2202866.600000001</v>
      </c>
      <c r="AY4564" s="141">
        <v>2161755.5605000011</v>
      </c>
      <c r="AZ4564" s="141">
        <v>2120644.5210000011</v>
      </c>
      <c r="BA4564" s="141">
        <v>2079533.4815000012</v>
      </c>
      <c r="BB4564" s="141">
        <v>2038422.4420000012</v>
      </c>
      <c r="BC4564" s="141">
        <v>1997311.4025000012</v>
      </c>
      <c r="BD4564" s="141">
        <v>1956200.3630000013</v>
      </c>
      <c r="BE4564" s="141">
        <v>1915089.3235000013</v>
      </c>
      <c r="BF4564" s="141">
        <v>1873978.2840000014</v>
      </c>
      <c r="BG4564" s="141">
        <v>1832867.2445000014</v>
      </c>
      <c r="BH4564" s="141">
        <v>1791756.2050000015</v>
      </c>
      <c r="BI4564" s="141">
        <v>1750645.1655000015</v>
      </c>
      <c r="BJ4564" s="141">
        <v>1709534.1260000016</v>
      </c>
      <c r="BK4564" s="141">
        <v>1668423.0865000016</v>
      </c>
      <c r="BL4564" s="141">
        <v>1627312.0470000017</v>
      </c>
      <c r="BM4564" s="141">
        <v>1586201.0075000017</v>
      </c>
      <c r="BN4564" s="141">
        <v>1545089.9680000017</v>
      </c>
      <c r="BO4564" s="141">
        <v>1503978.9285000018</v>
      </c>
      <c r="BP4564" s="141">
        <v>1462867.8890000018</v>
      </c>
    </row>
    <row r="4565" spans="4:68">
      <c r="D4565" s="174" t="s">
        <v>13811</v>
      </c>
      <c r="E4565" s="175">
        <v>236971.14</v>
      </c>
      <c r="F4565" s="174" t="s">
        <v>3540</v>
      </c>
      <c r="G4565" s="174" t="s">
        <v>3253</v>
      </c>
      <c r="H4565" s="174" t="s">
        <v>182</v>
      </c>
      <c r="I4565" s="174" t="s">
        <v>2975</v>
      </c>
      <c r="J4565" s="174" t="s">
        <v>13812</v>
      </c>
      <c r="K4565" s="174"/>
      <c r="L4565" s="174" t="s">
        <v>13813</v>
      </c>
      <c r="M4565" s="174" t="s">
        <v>13814</v>
      </c>
      <c r="N4565" s="176">
        <v>960</v>
      </c>
      <c r="O4565" s="174" t="s">
        <v>3407</v>
      </c>
      <c r="P4565" s="177">
        <v>39264</v>
      </c>
      <c r="Q4565" s="176">
        <v>72</v>
      </c>
      <c r="R4565" s="175">
        <v>17525.939999999999</v>
      </c>
      <c r="S4565" s="175">
        <v>219445.2</v>
      </c>
      <c r="T4565" s="178">
        <v>0</v>
      </c>
      <c r="U4565" s="96">
        <v>19</v>
      </c>
      <c r="V4565" s="38" t="s">
        <v>129</v>
      </c>
      <c r="W4565" s="38"/>
      <c r="X4565" s="137">
        <v>2962.1392500000002</v>
      </c>
      <c r="Y4565" s="138">
        <v>68484</v>
      </c>
      <c r="Z4565" s="179">
        <v>74</v>
      </c>
      <c r="AA4565" s="139">
        <v>2087</v>
      </c>
      <c r="AB4565" s="131"/>
      <c r="AC4565" s="38"/>
      <c r="AD4565" s="140">
        <v>219445.2</v>
      </c>
      <c r="AE4565" s="141">
        <v>216483.06075</v>
      </c>
      <c r="AF4565" s="141">
        <v>213520.9215</v>
      </c>
      <c r="AG4565" s="141">
        <v>210558.78224999999</v>
      </c>
      <c r="AH4565" s="141">
        <v>207596.64299999998</v>
      </c>
      <c r="AI4565" s="141">
        <v>204634.50374999997</v>
      </c>
      <c r="AJ4565" s="141">
        <v>201672.36449999997</v>
      </c>
      <c r="AK4565" s="141">
        <v>198710.22524999996</v>
      </c>
      <c r="AL4565" s="141">
        <v>195748.08599999995</v>
      </c>
      <c r="AM4565" s="141">
        <v>192785.94674999994</v>
      </c>
      <c r="AN4565" s="141">
        <v>189823.80749999994</v>
      </c>
      <c r="AO4565" s="141">
        <v>186861.66824999993</v>
      </c>
      <c r="AP4565" s="141">
        <v>183899.52899999992</v>
      </c>
      <c r="AQ4565" s="141">
        <v>180937.38974999991</v>
      </c>
      <c r="AR4565" s="141">
        <v>177975.25049999991</v>
      </c>
      <c r="AS4565" s="141">
        <v>175013.1112499999</v>
      </c>
      <c r="AT4565" s="141">
        <v>172050.97199999989</v>
      </c>
      <c r="AU4565" s="141">
        <v>169088.83274999988</v>
      </c>
      <c r="AV4565" s="141">
        <v>166126.69349999988</v>
      </c>
      <c r="AW4565" s="141">
        <v>163164.55424999987</v>
      </c>
      <c r="AX4565" s="141">
        <v>160202.41499999986</v>
      </c>
      <c r="AY4565" s="141">
        <v>157240.27574999986</v>
      </c>
      <c r="AZ4565" s="141">
        <v>154278.13649999985</v>
      </c>
      <c r="BA4565" s="141">
        <v>151315.99724999984</v>
      </c>
      <c r="BB4565" s="141">
        <v>148353.85799999983</v>
      </c>
      <c r="BC4565" s="141">
        <v>145391.71874999983</v>
      </c>
      <c r="BD4565" s="141">
        <v>142429.57949999982</v>
      </c>
      <c r="BE4565" s="141">
        <v>139467.44024999981</v>
      </c>
      <c r="BF4565" s="141">
        <v>136505.3009999998</v>
      </c>
      <c r="BG4565" s="141">
        <v>133543.1617499998</v>
      </c>
      <c r="BH4565" s="141">
        <v>130581.02249999979</v>
      </c>
      <c r="BI4565" s="141">
        <v>127618.88324999978</v>
      </c>
      <c r="BJ4565" s="141">
        <v>124656.74399999977</v>
      </c>
      <c r="BK4565" s="141">
        <v>121694.60474999977</v>
      </c>
      <c r="BL4565" s="141">
        <v>118732.46549999976</v>
      </c>
      <c r="BM4565" s="141">
        <v>115770.32624999975</v>
      </c>
      <c r="BN4565" s="141">
        <v>112808.18699999974</v>
      </c>
      <c r="BO4565" s="141">
        <v>109846.04774999974</v>
      </c>
      <c r="BP4565" s="141">
        <v>106883.90849999973</v>
      </c>
    </row>
    <row r="4566" spans="4:68">
      <c r="D4566" s="174" t="s">
        <v>13815</v>
      </c>
      <c r="E4566" s="175">
        <v>208691.92</v>
      </c>
      <c r="F4566" s="174" t="s">
        <v>3540</v>
      </c>
      <c r="G4566" s="174" t="s">
        <v>3253</v>
      </c>
      <c r="H4566" s="174" t="s">
        <v>182</v>
      </c>
      <c r="I4566" s="174" t="s">
        <v>2977</v>
      </c>
      <c r="J4566" s="174" t="s">
        <v>13816</v>
      </c>
      <c r="K4566" s="174"/>
      <c r="L4566" s="174" t="s">
        <v>6122</v>
      </c>
      <c r="M4566" s="174" t="s">
        <v>13817</v>
      </c>
      <c r="N4566" s="176">
        <v>960</v>
      </c>
      <c r="O4566" s="174" t="s">
        <v>3407</v>
      </c>
      <c r="P4566" s="177">
        <v>39264</v>
      </c>
      <c r="Q4566" s="176">
        <v>72</v>
      </c>
      <c r="R4566" s="175">
        <v>15434.48</v>
      </c>
      <c r="S4566" s="175">
        <v>193257.44</v>
      </c>
      <c r="T4566" s="178">
        <v>0</v>
      </c>
      <c r="U4566" s="96">
        <v>2</v>
      </c>
      <c r="V4566" s="38" t="s">
        <v>112</v>
      </c>
      <c r="W4566" s="38"/>
      <c r="X4566" s="137">
        <v>2608.6489999999999</v>
      </c>
      <c r="Y4566" s="138">
        <v>68484</v>
      </c>
      <c r="Z4566" s="179">
        <v>74</v>
      </c>
      <c r="AA4566" s="139">
        <v>2087</v>
      </c>
      <c r="AB4566" s="131"/>
      <c r="AC4566" s="38"/>
      <c r="AD4566" s="140">
        <v>193257.44</v>
      </c>
      <c r="AE4566" s="141">
        <v>190648.791</v>
      </c>
      <c r="AF4566" s="141">
        <v>188040.14199999999</v>
      </c>
      <c r="AG4566" s="141">
        <v>185431.49299999999</v>
      </c>
      <c r="AH4566" s="141">
        <v>182822.84399999998</v>
      </c>
      <c r="AI4566" s="141">
        <v>180214.19499999998</v>
      </c>
      <c r="AJ4566" s="141">
        <v>177605.54599999997</v>
      </c>
      <c r="AK4566" s="141">
        <v>174996.89699999997</v>
      </c>
      <c r="AL4566" s="141">
        <v>172388.24799999996</v>
      </c>
      <c r="AM4566" s="141">
        <v>169779.59899999996</v>
      </c>
      <c r="AN4566" s="141">
        <v>167170.94999999995</v>
      </c>
      <c r="AO4566" s="141">
        <v>164562.30099999995</v>
      </c>
      <c r="AP4566" s="141">
        <v>161953.65199999994</v>
      </c>
      <c r="AQ4566" s="141">
        <v>159345.00299999994</v>
      </c>
      <c r="AR4566" s="141">
        <v>156736.35399999993</v>
      </c>
      <c r="AS4566" s="141">
        <v>154127.70499999993</v>
      </c>
      <c r="AT4566" s="141">
        <v>151519.05599999992</v>
      </c>
      <c r="AU4566" s="141">
        <v>148910.40699999992</v>
      </c>
      <c r="AV4566" s="141">
        <v>146301.75799999991</v>
      </c>
      <c r="AW4566" s="141">
        <v>143693.10899999991</v>
      </c>
      <c r="AX4566" s="141">
        <v>141084.4599999999</v>
      </c>
      <c r="AY4566" s="141">
        <v>138475.8109999999</v>
      </c>
      <c r="AZ4566" s="141">
        <v>135867.16199999989</v>
      </c>
      <c r="BA4566" s="141">
        <v>133258.51299999989</v>
      </c>
      <c r="BB4566" s="141">
        <v>130649.86399999988</v>
      </c>
      <c r="BC4566" s="141">
        <v>128041.21499999988</v>
      </c>
      <c r="BD4566" s="141">
        <v>125432.56599999988</v>
      </c>
      <c r="BE4566" s="141">
        <v>122823.91699999987</v>
      </c>
      <c r="BF4566" s="141">
        <v>120215.26799999987</v>
      </c>
      <c r="BG4566" s="141">
        <v>117606.61899999986</v>
      </c>
      <c r="BH4566" s="141">
        <v>114997.96999999986</v>
      </c>
      <c r="BI4566" s="141">
        <v>112389.32099999985</v>
      </c>
      <c r="BJ4566" s="141">
        <v>109780.67199999985</v>
      </c>
      <c r="BK4566" s="141">
        <v>107172.02299999984</v>
      </c>
      <c r="BL4566" s="141">
        <v>104563.37399999984</v>
      </c>
      <c r="BM4566" s="141">
        <v>101954.72499999983</v>
      </c>
      <c r="BN4566" s="141">
        <v>99346.075999999826</v>
      </c>
      <c r="BO4566" s="141">
        <v>96737.426999999821</v>
      </c>
      <c r="BP4566" s="141">
        <v>94128.777999999817</v>
      </c>
    </row>
    <row r="4567" spans="4:68">
      <c r="D4567" s="174" t="s">
        <v>13818</v>
      </c>
      <c r="E4567" s="175">
        <v>247266.62</v>
      </c>
      <c r="F4567" s="174" t="s">
        <v>3540</v>
      </c>
      <c r="G4567" s="174" t="s">
        <v>3253</v>
      </c>
      <c r="H4567" s="174" t="s">
        <v>185</v>
      </c>
      <c r="I4567" s="174" t="s">
        <v>2979</v>
      </c>
      <c r="J4567" s="174" t="s">
        <v>13819</v>
      </c>
      <c r="K4567" s="174"/>
      <c r="L4567" s="174" t="s">
        <v>13290</v>
      </c>
      <c r="M4567" s="174" t="s">
        <v>13820</v>
      </c>
      <c r="N4567" s="176">
        <v>960</v>
      </c>
      <c r="O4567" s="174" t="s">
        <v>3407</v>
      </c>
      <c r="P4567" s="177">
        <v>39264</v>
      </c>
      <c r="Q4567" s="176">
        <v>72</v>
      </c>
      <c r="R4567" s="175">
        <v>18287.41</v>
      </c>
      <c r="S4567" s="175">
        <v>228979.21</v>
      </c>
      <c r="T4567" s="178">
        <v>0</v>
      </c>
      <c r="U4567" s="96">
        <v>1</v>
      </c>
      <c r="V4567" s="38" t="s">
        <v>111</v>
      </c>
      <c r="W4567" s="38"/>
      <c r="X4567" s="137">
        <v>3090.8327499999996</v>
      </c>
      <c r="Y4567" s="138">
        <v>68484</v>
      </c>
      <c r="Z4567" s="179">
        <v>74</v>
      </c>
      <c r="AA4567" s="139">
        <v>2087</v>
      </c>
      <c r="AB4567" s="131"/>
      <c r="AC4567" s="38"/>
      <c r="AD4567" s="140">
        <v>228979.21</v>
      </c>
      <c r="AE4567" s="141">
        <v>225888.37724999999</v>
      </c>
      <c r="AF4567" s="141">
        <v>222797.54449999999</v>
      </c>
      <c r="AG4567" s="141">
        <v>219706.71174999999</v>
      </c>
      <c r="AH4567" s="141">
        <v>216615.87899999999</v>
      </c>
      <c r="AI4567" s="141">
        <v>213525.04624999998</v>
      </c>
      <c r="AJ4567" s="141">
        <v>210434.21349999998</v>
      </c>
      <c r="AK4567" s="141">
        <v>207343.38074999998</v>
      </c>
      <c r="AL4567" s="141">
        <v>204252.54799999998</v>
      </c>
      <c r="AM4567" s="141">
        <v>201161.71524999998</v>
      </c>
      <c r="AN4567" s="141">
        <v>198070.88249999998</v>
      </c>
      <c r="AO4567" s="141">
        <v>194980.04974999998</v>
      </c>
      <c r="AP4567" s="141">
        <v>191889.21699999998</v>
      </c>
      <c r="AQ4567" s="141">
        <v>188798.38424999997</v>
      </c>
      <c r="AR4567" s="141">
        <v>185707.55149999997</v>
      </c>
      <c r="AS4567" s="141">
        <v>182616.71874999997</v>
      </c>
      <c r="AT4567" s="141">
        <v>179525.88599999997</v>
      </c>
      <c r="AU4567" s="141">
        <v>176435.05324999997</v>
      </c>
      <c r="AV4567" s="141">
        <v>173344.22049999997</v>
      </c>
      <c r="AW4567" s="141">
        <v>170253.38774999997</v>
      </c>
      <c r="AX4567" s="141">
        <v>167162.55499999996</v>
      </c>
      <c r="AY4567" s="141">
        <v>164071.72224999996</v>
      </c>
      <c r="AZ4567" s="141">
        <v>160980.88949999996</v>
      </c>
      <c r="BA4567" s="141">
        <v>157890.05674999996</v>
      </c>
      <c r="BB4567" s="141">
        <v>154799.22399999996</v>
      </c>
      <c r="BC4567" s="141">
        <v>151708.39124999996</v>
      </c>
      <c r="BD4567" s="141">
        <v>148617.55849999996</v>
      </c>
      <c r="BE4567" s="141">
        <v>145526.72574999995</v>
      </c>
      <c r="BF4567" s="141">
        <v>142435.89299999995</v>
      </c>
      <c r="BG4567" s="141">
        <v>139345.06024999995</v>
      </c>
      <c r="BH4567" s="141">
        <v>136254.22749999995</v>
      </c>
      <c r="BI4567" s="141">
        <v>133163.39474999995</v>
      </c>
      <c r="BJ4567" s="141">
        <v>130072.56199999995</v>
      </c>
      <c r="BK4567" s="141">
        <v>126981.72924999995</v>
      </c>
      <c r="BL4567" s="141">
        <v>123890.89649999994</v>
      </c>
      <c r="BM4567" s="141">
        <v>120800.06374999994</v>
      </c>
      <c r="BN4567" s="141">
        <v>117709.23099999994</v>
      </c>
      <c r="BO4567" s="141">
        <v>114618.39824999994</v>
      </c>
      <c r="BP4567" s="141">
        <v>111527.56549999994</v>
      </c>
    </row>
    <row r="4568" spans="4:68">
      <c r="D4568" s="174" t="s">
        <v>13821</v>
      </c>
      <c r="E4568" s="175">
        <v>176838.91</v>
      </c>
      <c r="F4568" s="174" t="s">
        <v>3540</v>
      </c>
      <c r="G4568" s="174" t="s">
        <v>3253</v>
      </c>
      <c r="H4568" s="174" t="s">
        <v>174</v>
      </c>
      <c r="I4568" s="174" t="s">
        <v>2981</v>
      </c>
      <c r="J4568" s="174" t="s">
        <v>13822</v>
      </c>
      <c r="K4568" s="174"/>
      <c r="L4568" s="174" t="s">
        <v>13823</v>
      </c>
      <c r="M4568" s="174" t="s">
        <v>13824</v>
      </c>
      <c r="N4568" s="176">
        <v>960</v>
      </c>
      <c r="O4568" s="174" t="s">
        <v>3407</v>
      </c>
      <c r="P4568" s="177">
        <v>39264</v>
      </c>
      <c r="Q4568" s="176">
        <v>72</v>
      </c>
      <c r="R4568" s="175">
        <v>13078.67</v>
      </c>
      <c r="S4568" s="175">
        <v>163760.24</v>
      </c>
      <c r="T4568" s="178">
        <v>0</v>
      </c>
      <c r="U4568" s="96">
        <v>5</v>
      </c>
      <c r="V4568" s="38" t="s">
        <v>115</v>
      </c>
      <c r="W4568" s="38"/>
      <c r="X4568" s="137">
        <v>2210.486375</v>
      </c>
      <c r="Y4568" s="138">
        <v>68484</v>
      </c>
      <c r="Z4568" s="179">
        <v>74</v>
      </c>
      <c r="AA4568" s="139">
        <v>2087</v>
      </c>
      <c r="AB4568" s="131"/>
      <c r="AC4568" s="38"/>
      <c r="AD4568" s="140">
        <v>163760.24</v>
      </c>
      <c r="AE4568" s="141">
        <v>161549.75362499998</v>
      </c>
      <c r="AF4568" s="141">
        <v>159339.26724999998</v>
      </c>
      <c r="AG4568" s="141">
        <v>157128.78087499997</v>
      </c>
      <c r="AH4568" s="141">
        <v>154918.29449999996</v>
      </c>
      <c r="AI4568" s="141">
        <v>152707.80812499995</v>
      </c>
      <c r="AJ4568" s="141">
        <v>150497.32174999994</v>
      </c>
      <c r="AK4568" s="141">
        <v>148286.83537499994</v>
      </c>
      <c r="AL4568" s="141">
        <v>146076.34899999993</v>
      </c>
      <c r="AM4568" s="141">
        <v>143865.86262499992</v>
      </c>
      <c r="AN4568" s="141">
        <v>141655.37624999991</v>
      </c>
      <c r="AO4568" s="141">
        <v>139444.88987499991</v>
      </c>
      <c r="AP4568" s="141">
        <v>137234.4034999999</v>
      </c>
      <c r="AQ4568" s="141">
        <v>135023.91712499989</v>
      </c>
      <c r="AR4568" s="141">
        <v>132813.43074999988</v>
      </c>
      <c r="AS4568" s="141">
        <v>130602.94437499989</v>
      </c>
      <c r="AT4568" s="141">
        <v>128392.4579999999</v>
      </c>
      <c r="AU4568" s="141">
        <v>126181.9716249999</v>
      </c>
      <c r="AV4568" s="141">
        <v>123971.48524999991</v>
      </c>
      <c r="AW4568" s="141">
        <v>121760.99887499992</v>
      </c>
      <c r="AX4568" s="141">
        <v>119550.51249999992</v>
      </c>
      <c r="AY4568" s="141">
        <v>117340.02612499993</v>
      </c>
      <c r="AZ4568" s="141">
        <v>115129.53974999994</v>
      </c>
      <c r="BA4568" s="141">
        <v>112919.05337499994</v>
      </c>
      <c r="BB4568" s="141">
        <v>110708.56699999995</v>
      </c>
      <c r="BC4568" s="141">
        <v>108498.08062499996</v>
      </c>
      <c r="BD4568" s="141">
        <v>106287.59424999997</v>
      </c>
      <c r="BE4568" s="141">
        <v>104077.10787499997</v>
      </c>
      <c r="BF4568" s="141">
        <v>101866.62149999998</v>
      </c>
      <c r="BG4568" s="141">
        <v>99656.135124999986</v>
      </c>
      <c r="BH4568" s="141">
        <v>97445.648749999993</v>
      </c>
      <c r="BI4568" s="141">
        <v>95235.162375</v>
      </c>
      <c r="BJ4568" s="141">
        <v>93024.676000000007</v>
      </c>
      <c r="BK4568" s="141">
        <v>90814.189625000014</v>
      </c>
      <c r="BL4568" s="141">
        <v>88603.70325000002</v>
      </c>
      <c r="BM4568" s="141">
        <v>86393.216875000027</v>
      </c>
      <c r="BN4568" s="141">
        <v>84182.730500000034</v>
      </c>
      <c r="BO4568" s="141">
        <v>81972.244125000041</v>
      </c>
      <c r="BP4568" s="141">
        <v>79761.757750000048</v>
      </c>
    </row>
    <row r="4569" spans="4:68">
      <c r="D4569" s="174" t="s">
        <v>13825</v>
      </c>
      <c r="E4569" s="175">
        <v>7196746.6699999999</v>
      </c>
      <c r="F4569" s="174"/>
      <c r="G4569" s="174" t="s">
        <v>1210</v>
      </c>
      <c r="H4569" s="174" t="s">
        <v>3403</v>
      </c>
      <c r="I4569" s="174" t="s">
        <v>13826</v>
      </c>
      <c r="J4569" s="174" t="s">
        <v>13827</v>
      </c>
      <c r="K4569" s="174"/>
      <c r="L4569" s="174" t="s">
        <v>3406</v>
      </c>
      <c r="M4569" s="174" t="s">
        <v>13263</v>
      </c>
      <c r="N4569" s="176">
        <v>300</v>
      </c>
      <c r="O4569" s="174" t="s">
        <v>3407</v>
      </c>
      <c r="P4569" s="177">
        <v>39021</v>
      </c>
      <c r="Q4569" s="176">
        <v>80</v>
      </c>
      <c r="R4569" s="175">
        <v>1919132.4</v>
      </c>
      <c r="S4569" s="175">
        <v>5277614.2699999996</v>
      </c>
      <c r="T4569" s="178">
        <v>0</v>
      </c>
      <c r="U4569" s="96">
        <v>15</v>
      </c>
      <c r="V4569" s="38" t="s">
        <v>125</v>
      </c>
      <c r="W4569" s="38"/>
      <c r="X4569" s="137">
        <v>287869.86680000002</v>
      </c>
      <c r="Y4569" s="138">
        <v>48152</v>
      </c>
      <c r="Z4569" s="179">
        <v>18.333333333333332</v>
      </c>
      <c r="AA4569" s="139">
        <v>2032</v>
      </c>
      <c r="AB4569" s="131"/>
      <c r="AC4569" s="38"/>
      <c r="AD4569" s="140">
        <v>5277614.2699999996</v>
      </c>
      <c r="AE4569" s="141">
        <v>4989744.4031999996</v>
      </c>
      <c r="AF4569" s="141">
        <v>4701874.5363999996</v>
      </c>
      <c r="AG4569" s="141">
        <v>4414004.6695999997</v>
      </c>
      <c r="AH4569" s="141">
        <v>4126134.8027999997</v>
      </c>
      <c r="AI4569" s="141">
        <v>3838264.9359999998</v>
      </c>
      <c r="AJ4569" s="141">
        <v>3550395.0691999998</v>
      </c>
      <c r="AK4569" s="141">
        <v>3262525.2023999998</v>
      </c>
      <c r="AL4569" s="141">
        <v>2974655.3355999999</v>
      </c>
      <c r="AM4569" s="141">
        <v>2686785.4687999999</v>
      </c>
      <c r="AN4569" s="141">
        <v>2398915.602</v>
      </c>
      <c r="AO4569" s="141">
        <v>2111045.7352</v>
      </c>
      <c r="AP4569" s="141">
        <v>1823175.8684</v>
      </c>
      <c r="AQ4569" s="141">
        <v>1535306.0016000001</v>
      </c>
      <c r="AR4569" s="141">
        <v>1247436.1348000001</v>
      </c>
      <c r="AS4569" s="141">
        <v>959566.26800000016</v>
      </c>
      <c r="AT4569" s="141">
        <v>671696.4012000002</v>
      </c>
      <c r="AU4569" s="141">
        <v>383826.53440000018</v>
      </c>
      <c r="AV4569" s="141">
        <v>95956.667600000161</v>
      </c>
      <c r="AW4569" s="141">
        <v>0</v>
      </c>
      <c r="AX4569" s="141">
        <v>0</v>
      </c>
      <c r="AY4569" s="141">
        <v>0</v>
      </c>
      <c r="AZ4569" s="141">
        <v>0</v>
      </c>
      <c r="BA4569" s="141">
        <v>0</v>
      </c>
      <c r="BB4569" s="141">
        <v>0</v>
      </c>
      <c r="BC4569" s="141">
        <v>0</v>
      </c>
      <c r="BD4569" s="141">
        <v>0</v>
      </c>
      <c r="BE4569" s="141">
        <v>0</v>
      </c>
      <c r="BF4569" s="141">
        <v>0</v>
      </c>
      <c r="BG4569" s="141">
        <v>0</v>
      </c>
      <c r="BH4569" s="141">
        <v>0</v>
      </c>
      <c r="BI4569" s="141">
        <v>0</v>
      </c>
      <c r="BJ4569" s="141">
        <v>0</v>
      </c>
      <c r="BK4569" s="141">
        <v>0</v>
      </c>
      <c r="BL4569" s="141">
        <v>0</v>
      </c>
      <c r="BM4569" s="141">
        <v>0</v>
      </c>
      <c r="BN4569" s="141">
        <v>0</v>
      </c>
      <c r="BO4569" s="141">
        <v>0</v>
      </c>
      <c r="BP4569" s="141">
        <v>0</v>
      </c>
    </row>
    <row r="4570" spans="4:68">
      <c r="D4570" s="174" t="s">
        <v>13828</v>
      </c>
      <c r="E4570" s="175">
        <v>556982.65</v>
      </c>
      <c r="F4570" s="174"/>
      <c r="G4570" s="174" t="s">
        <v>1210</v>
      </c>
      <c r="H4570" s="174" t="s">
        <v>3403</v>
      </c>
      <c r="I4570" s="174" t="s">
        <v>13829</v>
      </c>
      <c r="J4570" s="174" t="s">
        <v>13830</v>
      </c>
      <c r="K4570" s="174"/>
      <c r="L4570" s="174" t="s">
        <v>3406</v>
      </c>
      <c r="M4570" s="174" t="s">
        <v>13263</v>
      </c>
      <c r="N4570" s="176">
        <v>300</v>
      </c>
      <c r="O4570" s="174" t="s">
        <v>3407</v>
      </c>
      <c r="P4570" s="177">
        <v>38383</v>
      </c>
      <c r="Q4570" s="176">
        <v>101</v>
      </c>
      <c r="R4570" s="175">
        <v>187517.44</v>
      </c>
      <c r="S4570" s="175">
        <v>369465.21</v>
      </c>
      <c r="T4570" s="178">
        <v>0</v>
      </c>
      <c r="U4570" s="96">
        <v>15</v>
      </c>
      <c r="V4570" s="38" t="s">
        <v>125</v>
      </c>
      <c r="W4570" s="38"/>
      <c r="X4570" s="137">
        <v>22279.306</v>
      </c>
      <c r="Y4570" s="138">
        <v>47514</v>
      </c>
      <c r="Z4570" s="179">
        <v>16.583333333333332</v>
      </c>
      <c r="AA4570" s="139">
        <v>2030</v>
      </c>
      <c r="AB4570" s="131"/>
      <c r="AC4570" s="38"/>
      <c r="AD4570" s="140">
        <v>369465.21</v>
      </c>
      <c r="AE4570" s="141">
        <v>347185.90400000004</v>
      </c>
      <c r="AF4570" s="141">
        <v>324906.59800000006</v>
      </c>
      <c r="AG4570" s="141">
        <v>302627.29200000007</v>
      </c>
      <c r="AH4570" s="141">
        <v>280347.98600000009</v>
      </c>
      <c r="AI4570" s="141">
        <v>258068.68000000008</v>
      </c>
      <c r="AJ4570" s="141">
        <v>235789.37400000007</v>
      </c>
      <c r="AK4570" s="141">
        <v>213510.06800000006</v>
      </c>
      <c r="AL4570" s="141">
        <v>191230.76200000005</v>
      </c>
      <c r="AM4570" s="141">
        <v>168951.45600000003</v>
      </c>
      <c r="AN4570" s="141">
        <v>146672.15000000002</v>
      </c>
      <c r="AO4570" s="141">
        <v>124392.84400000003</v>
      </c>
      <c r="AP4570" s="141">
        <v>102113.53800000003</v>
      </c>
      <c r="AQ4570" s="141">
        <v>79834.232000000033</v>
      </c>
      <c r="AR4570" s="141">
        <v>57554.926000000036</v>
      </c>
      <c r="AS4570" s="141">
        <v>35275.620000000039</v>
      </c>
      <c r="AT4570" s="141">
        <v>12996.314000000039</v>
      </c>
      <c r="AU4570" s="141">
        <v>0</v>
      </c>
      <c r="AV4570" s="141">
        <v>0</v>
      </c>
      <c r="AW4570" s="141">
        <v>0</v>
      </c>
      <c r="AX4570" s="141">
        <v>0</v>
      </c>
      <c r="AY4570" s="141">
        <v>0</v>
      </c>
      <c r="AZ4570" s="141">
        <v>0</v>
      </c>
      <c r="BA4570" s="141">
        <v>0</v>
      </c>
      <c r="BB4570" s="141">
        <v>0</v>
      </c>
      <c r="BC4570" s="141">
        <v>0</v>
      </c>
      <c r="BD4570" s="141">
        <v>0</v>
      </c>
      <c r="BE4570" s="141">
        <v>0</v>
      </c>
      <c r="BF4570" s="141">
        <v>0</v>
      </c>
      <c r="BG4570" s="141">
        <v>0</v>
      </c>
      <c r="BH4570" s="141">
        <v>0</v>
      </c>
      <c r="BI4570" s="141">
        <v>0</v>
      </c>
      <c r="BJ4570" s="141">
        <v>0</v>
      </c>
      <c r="BK4570" s="141">
        <v>0</v>
      </c>
      <c r="BL4570" s="141">
        <v>0</v>
      </c>
      <c r="BM4570" s="141">
        <v>0</v>
      </c>
      <c r="BN4570" s="141">
        <v>0</v>
      </c>
      <c r="BO4570" s="141">
        <v>0</v>
      </c>
      <c r="BP4570" s="141">
        <v>0</v>
      </c>
    </row>
    <row r="4571" spans="4:68">
      <c r="D4571" s="174" t="s">
        <v>13831</v>
      </c>
      <c r="E4571" s="175">
        <v>4349656.96</v>
      </c>
      <c r="F4571" s="174"/>
      <c r="G4571" s="174" t="s">
        <v>1210</v>
      </c>
      <c r="H4571" s="174" t="s">
        <v>3403</v>
      </c>
      <c r="I4571" s="174" t="s">
        <v>13832</v>
      </c>
      <c r="J4571" s="174" t="s">
        <v>13833</v>
      </c>
      <c r="K4571" s="174"/>
      <c r="L4571" s="174" t="s">
        <v>3406</v>
      </c>
      <c r="M4571" s="174" t="s">
        <v>13263</v>
      </c>
      <c r="N4571" s="176">
        <v>300</v>
      </c>
      <c r="O4571" s="174" t="s">
        <v>3407</v>
      </c>
      <c r="P4571" s="177">
        <v>38533</v>
      </c>
      <c r="Q4571" s="176">
        <v>96</v>
      </c>
      <c r="R4571" s="175">
        <v>1391890.16</v>
      </c>
      <c r="S4571" s="175">
        <v>2957766.8</v>
      </c>
      <c r="T4571" s="178">
        <v>0</v>
      </c>
      <c r="U4571" s="96">
        <v>15</v>
      </c>
      <c r="V4571" s="38" t="s">
        <v>125</v>
      </c>
      <c r="W4571" s="38"/>
      <c r="X4571" s="137">
        <v>173986.27840000001</v>
      </c>
      <c r="Y4571" s="138">
        <v>47664</v>
      </c>
      <c r="Z4571" s="179">
        <v>17</v>
      </c>
      <c r="AA4571" s="139">
        <v>2030</v>
      </c>
      <c r="AB4571" s="131"/>
      <c r="AC4571" s="38"/>
      <c r="AD4571" s="140">
        <v>2957766.8</v>
      </c>
      <c r="AE4571" s="141">
        <v>2783780.5215999996</v>
      </c>
      <c r="AF4571" s="141">
        <v>2609794.2431999994</v>
      </c>
      <c r="AG4571" s="141">
        <v>2435807.9647999993</v>
      </c>
      <c r="AH4571" s="141">
        <v>2261821.6863999991</v>
      </c>
      <c r="AI4571" s="141">
        <v>2087835.4079999991</v>
      </c>
      <c r="AJ4571" s="141">
        <v>1913849.1295999992</v>
      </c>
      <c r="AK4571" s="141">
        <v>1739862.8511999992</v>
      </c>
      <c r="AL4571" s="141">
        <v>1565876.5727999993</v>
      </c>
      <c r="AM4571" s="141">
        <v>1391890.2943999993</v>
      </c>
      <c r="AN4571" s="141">
        <v>1217904.0159999994</v>
      </c>
      <c r="AO4571" s="141">
        <v>1043917.7375999994</v>
      </c>
      <c r="AP4571" s="141">
        <v>869931.45919999946</v>
      </c>
      <c r="AQ4571" s="141">
        <v>695945.18079999951</v>
      </c>
      <c r="AR4571" s="141">
        <v>521958.9023999995</v>
      </c>
      <c r="AS4571" s="141">
        <v>347972.62399999949</v>
      </c>
      <c r="AT4571" s="141">
        <v>173986.34559999948</v>
      </c>
      <c r="AU4571" s="141">
        <v>6.7199999466538429E-2</v>
      </c>
      <c r="AV4571" s="141">
        <v>0</v>
      </c>
      <c r="AW4571" s="141">
        <v>0</v>
      </c>
      <c r="AX4571" s="141">
        <v>0</v>
      </c>
      <c r="AY4571" s="141">
        <v>0</v>
      </c>
      <c r="AZ4571" s="141">
        <v>0</v>
      </c>
      <c r="BA4571" s="141">
        <v>0</v>
      </c>
      <c r="BB4571" s="141">
        <v>0</v>
      </c>
      <c r="BC4571" s="141">
        <v>0</v>
      </c>
      <c r="BD4571" s="141">
        <v>0</v>
      </c>
      <c r="BE4571" s="141">
        <v>0</v>
      </c>
      <c r="BF4571" s="141">
        <v>0</v>
      </c>
      <c r="BG4571" s="141">
        <v>0</v>
      </c>
      <c r="BH4571" s="141">
        <v>0</v>
      </c>
      <c r="BI4571" s="141">
        <v>0</v>
      </c>
      <c r="BJ4571" s="141">
        <v>0</v>
      </c>
      <c r="BK4571" s="141">
        <v>0</v>
      </c>
      <c r="BL4571" s="141">
        <v>0</v>
      </c>
      <c r="BM4571" s="141">
        <v>0</v>
      </c>
      <c r="BN4571" s="141">
        <v>0</v>
      </c>
      <c r="BO4571" s="141">
        <v>0</v>
      </c>
      <c r="BP4571" s="141">
        <v>0</v>
      </c>
    </row>
    <row r="4572" spans="4:68">
      <c r="D4572" s="174" t="s">
        <v>13834</v>
      </c>
      <c r="E4572" s="175">
        <v>205711.83</v>
      </c>
      <c r="F4572" s="174" t="s">
        <v>3540</v>
      </c>
      <c r="G4572" s="174" t="s">
        <v>3253</v>
      </c>
      <c r="H4572" s="174" t="s">
        <v>174</v>
      </c>
      <c r="I4572" s="174" t="s">
        <v>2983</v>
      </c>
      <c r="J4572" s="174" t="s">
        <v>13835</v>
      </c>
      <c r="K4572" s="174"/>
      <c r="L4572" s="174" t="s">
        <v>4377</v>
      </c>
      <c r="M4572" s="174" t="s">
        <v>4635</v>
      </c>
      <c r="N4572" s="176">
        <v>960</v>
      </c>
      <c r="O4572" s="174" t="s">
        <v>3407</v>
      </c>
      <c r="P4572" s="177">
        <v>39264</v>
      </c>
      <c r="Q4572" s="176">
        <v>72</v>
      </c>
      <c r="R4572" s="175">
        <v>15214.06</v>
      </c>
      <c r="S4572" s="175">
        <v>190497.77</v>
      </c>
      <c r="T4572" s="178">
        <v>0</v>
      </c>
      <c r="U4572" s="96">
        <v>5</v>
      </c>
      <c r="V4572" s="38" t="s">
        <v>115</v>
      </c>
      <c r="W4572" s="38"/>
      <c r="X4572" s="137">
        <v>2571.3978749999997</v>
      </c>
      <c r="Y4572" s="138">
        <v>68484</v>
      </c>
      <c r="Z4572" s="179">
        <v>74</v>
      </c>
      <c r="AA4572" s="139">
        <v>2087</v>
      </c>
      <c r="AB4572" s="131"/>
      <c r="AC4572" s="38"/>
      <c r="AD4572" s="140">
        <v>190497.77</v>
      </c>
      <c r="AE4572" s="141">
        <v>187926.37212499999</v>
      </c>
      <c r="AF4572" s="141">
        <v>185354.97425</v>
      </c>
      <c r="AG4572" s="141">
        <v>182783.576375</v>
      </c>
      <c r="AH4572" s="141">
        <v>180212.17850000001</v>
      </c>
      <c r="AI4572" s="141">
        <v>177640.78062500001</v>
      </c>
      <c r="AJ4572" s="141">
        <v>175069.38275000002</v>
      </c>
      <c r="AK4572" s="141">
        <v>172497.98487500002</v>
      </c>
      <c r="AL4572" s="141">
        <v>169926.58700000003</v>
      </c>
      <c r="AM4572" s="141">
        <v>167355.18912500003</v>
      </c>
      <c r="AN4572" s="141">
        <v>164783.79125000004</v>
      </c>
      <c r="AO4572" s="141">
        <v>162212.39337500004</v>
      </c>
      <c r="AP4572" s="141">
        <v>159640.99550000005</v>
      </c>
      <c r="AQ4572" s="141">
        <v>157069.59762500005</v>
      </c>
      <c r="AR4572" s="141">
        <v>154498.19975000006</v>
      </c>
      <c r="AS4572" s="141">
        <v>151926.80187500006</v>
      </c>
      <c r="AT4572" s="141">
        <v>149355.40400000007</v>
      </c>
      <c r="AU4572" s="141">
        <v>146784.00612500007</v>
      </c>
      <c r="AV4572" s="141">
        <v>144212.60825000008</v>
      </c>
      <c r="AW4572" s="141">
        <v>141641.21037500008</v>
      </c>
      <c r="AX4572" s="141">
        <v>139069.81250000009</v>
      </c>
      <c r="AY4572" s="141">
        <v>136498.41462500009</v>
      </c>
      <c r="AZ4572" s="141">
        <v>133927.0167500001</v>
      </c>
      <c r="BA4572" s="141">
        <v>131355.6188750001</v>
      </c>
      <c r="BB4572" s="141">
        <v>128784.22100000011</v>
      </c>
      <c r="BC4572" s="141">
        <v>126212.82312500011</v>
      </c>
      <c r="BD4572" s="141">
        <v>123641.42525000012</v>
      </c>
      <c r="BE4572" s="141">
        <v>121070.02737500012</v>
      </c>
      <c r="BF4572" s="141">
        <v>118498.62950000013</v>
      </c>
      <c r="BG4572" s="141">
        <v>115927.23162500013</v>
      </c>
      <c r="BH4572" s="141">
        <v>113355.83375000014</v>
      </c>
      <c r="BI4572" s="141">
        <v>110784.43587500014</v>
      </c>
      <c r="BJ4572" s="141">
        <v>108213.03800000015</v>
      </c>
      <c r="BK4572" s="141">
        <v>105641.64012500015</v>
      </c>
      <c r="BL4572" s="141">
        <v>103070.24225000016</v>
      </c>
      <c r="BM4572" s="141">
        <v>100498.84437500016</v>
      </c>
      <c r="BN4572" s="141">
        <v>97927.446500000166</v>
      </c>
      <c r="BO4572" s="141">
        <v>95356.04862500017</v>
      </c>
      <c r="BP4572" s="141">
        <v>92784.650750000175</v>
      </c>
    </row>
    <row r="4573" spans="4:68">
      <c r="D4573" s="174" t="s">
        <v>13836</v>
      </c>
      <c r="E4573" s="175">
        <v>619925.30000000005</v>
      </c>
      <c r="F4573" s="174" t="s">
        <v>3540</v>
      </c>
      <c r="G4573" s="174" t="s">
        <v>3253</v>
      </c>
      <c r="H4573" s="174" t="s">
        <v>174</v>
      </c>
      <c r="I4573" s="174" t="s">
        <v>2985</v>
      </c>
      <c r="J4573" s="174" t="s">
        <v>13837</v>
      </c>
      <c r="K4573" s="174"/>
      <c r="L4573" s="174" t="s">
        <v>4395</v>
      </c>
      <c r="M4573" s="174" t="s">
        <v>13838</v>
      </c>
      <c r="N4573" s="176">
        <v>960</v>
      </c>
      <c r="O4573" s="174" t="s">
        <v>3407</v>
      </c>
      <c r="P4573" s="177">
        <v>39264</v>
      </c>
      <c r="Q4573" s="176">
        <v>72</v>
      </c>
      <c r="R4573" s="175">
        <v>45848.61</v>
      </c>
      <c r="S4573" s="175">
        <v>574076.68999999994</v>
      </c>
      <c r="T4573" s="178">
        <v>0</v>
      </c>
      <c r="U4573" s="96">
        <v>6</v>
      </c>
      <c r="V4573" s="38" t="s">
        <v>116</v>
      </c>
      <c r="W4573" s="38"/>
      <c r="X4573" s="137">
        <v>7749.0662500000017</v>
      </c>
      <c r="Y4573" s="138">
        <v>68484</v>
      </c>
      <c r="Z4573" s="179">
        <v>74</v>
      </c>
      <c r="AA4573" s="139">
        <v>2087</v>
      </c>
      <c r="AB4573" s="131"/>
      <c r="AC4573" s="38"/>
      <c r="AD4573" s="140">
        <v>574076.68999999994</v>
      </c>
      <c r="AE4573" s="141">
        <v>566327.62374999991</v>
      </c>
      <c r="AF4573" s="141">
        <v>558578.55749999988</v>
      </c>
      <c r="AG4573" s="141">
        <v>550829.49124999985</v>
      </c>
      <c r="AH4573" s="141">
        <v>543080.42499999981</v>
      </c>
      <c r="AI4573" s="141">
        <v>535331.35874999978</v>
      </c>
      <c r="AJ4573" s="141">
        <v>527582.29249999975</v>
      </c>
      <c r="AK4573" s="141">
        <v>519833.22624999977</v>
      </c>
      <c r="AL4573" s="141">
        <v>512084.1599999998</v>
      </c>
      <c r="AM4573" s="141">
        <v>504335.09374999983</v>
      </c>
      <c r="AN4573" s="141">
        <v>496586.02749999985</v>
      </c>
      <c r="AO4573" s="141">
        <v>488836.96124999988</v>
      </c>
      <c r="AP4573" s="141">
        <v>481087.8949999999</v>
      </c>
      <c r="AQ4573" s="141">
        <v>473338.82874999993</v>
      </c>
      <c r="AR4573" s="141">
        <v>465589.76249999995</v>
      </c>
      <c r="AS4573" s="141">
        <v>457840.69624999998</v>
      </c>
      <c r="AT4573" s="141">
        <v>450091.63</v>
      </c>
      <c r="AU4573" s="141">
        <v>442342.56375000003</v>
      </c>
      <c r="AV4573" s="141">
        <v>434593.49750000006</v>
      </c>
      <c r="AW4573" s="141">
        <v>426844.43125000008</v>
      </c>
      <c r="AX4573" s="141">
        <v>419095.36500000011</v>
      </c>
      <c r="AY4573" s="141">
        <v>411346.29875000013</v>
      </c>
      <c r="AZ4573" s="141">
        <v>403597.23250000016</v>
      </c>
      <c r="BA4573" s="141">
        <v>395848.16625000018</v>
      </c>
      <c r="BB4573" s="141">
        <v>388099.10000000021</v>
      </c>
      <c r="BC4573" s="141">
        <v>380350.03375000024</v>
      </c>
      <c r="BD4573" s="141">
        <v>372600.96750000026</v>
      </c>
      <c r="BE4573" s="141">
        <v>364851.90125000029</v>
      </c>
      <c r="BF4573" s="141">
        <v>357102.83500000031</v>
      </c>
      <c r="BG4573" s="141">
        <v>349353.76875000034</v>
      </c>
      <c r="BH4573" s="141">
        <v>341604.70250000036</v>
      </c>
      <c r="BI4573" s="141">
        <v>333855.63625000039</v>
      </c>
      <c r="BJ4573" s="141">
        <v>326106.57000000041</v>
      </c>
      <c r="BK4573" s="141">
        <v>318357.50375000044</v>
      </c>
      <c r="BL4573" s="141">
        <v>310608.43750000047</v>
      </c>
      <c r="BM4573" s="141">
        <v>302859.37125000049</v>
      </c>
      <c r="BN4573" s="141">
        <v>295110.30500000052</v>
      </c>
      <c r="BO4573" s="141">
        <v>287361.23875000054</v>
      </c>
      <c r="BP4573" s="141">
        <v>279612.17250000057</v>
      </c>
    </row>
    <row r="4574" spans="4:68">
      <c r="D4574" s="174" t="s">
        <v>13839</v>
      </c>
      <c r="E4574" s="175">
        <v>556666.4</v>
      </c>
      <c r="F4574" s="174"/>
      <c r="G4574" s="174" t="s">
        <v>1287</v>
      </c>
      <c r="H4574" s="174" t="s">
        <v>169</v>
      </c>
      <c r="I4574" s="174" t="s">
        <v>13840</v>
      </c>
      <c r="J4574" s="174" t="s">
        <v>13841</v>
      </c>
      <c r="K4574" s="174"/>
      <c r="L4574" s="174" t="s">
        <v>13073</v>
      </c>
      <c r="M4574" s="174" t="s">
        <v>13065</v>
      </c>
      <c r="N4574" s="176">
        <v>960</v>
      </c>
      <c r="O4574" s="174" t="s">
        <v>3407</v>
      </c>
      <c r="P4574" s="177">
        <v>39814</v>
      </c>
      <c r="Q4574" s="176">
        <v>54</v>
      </c>
      <c r="R4574" s="175">
        <v>30732.62</v>
      </c>
      <c r="S4574" s="175">
        <v>525933.78</v>
      </c>
      <c r="T4574" s="178">
        <v>0</v>
      </c>
      <c r="U4574" s="96">
        <v>19</v>
      </c>
      <c r="V4574" s="38" t="s">
        <v>129</v>
      </c>
      <c r="W4574" s="38"/>
      <c r="X4574" s="137">
        <v>6958.3300000000008</v>
      </c>
      <c r="Y4574" s="138">
        <v>69034</v>
      </c>
      <c r="Z4574" s="179">
        <v>75.5</v>
      </c>
      <c r="AA4574" s="139">
        <v>2089</v>
      </c>
      <c r="AB4574" s="131"/>
      <c r="AC4574" s="38"/>
      <c r="AD4574" s="140">
        <v>525933.78</v>
      </c>
      <c r="AE4574" s="141">
        <v>518975.45</v>
      </c>
      <c r="AF4574" s="141">
        <v>512017.12</v>
      </c>
      <c r="AG4574" s="141">
        <v>505058.79</v>
      </c>
      <c r="AH4574" s="141">
        <v>498100.45999999996</v>
      </c>
      <c r="AI4574" s="141">
        <v>491142.12999999995</v>
      </c>
      <c r="AJ4574" s="141">
        <v>484183.79999999993</v>
      </c>
      <c r="AK4574" s="141">
        <v>477225.46999999991</v>
      </c>
      <c r="AL4574" s="141">
        <v>470267.1399999999</v>
      </c>
      <c r="AM4574" s="141">
        <v>463308.80999999988</v>
      </c>
      <c r="AN4574" s="141">
        <v>456350.47999999986</v>
      </c>
      <c r="AO4574" s="141">
        <v>449392.14999999985</v>
      </c>
      <c r="AP4574" s="141">
        <v>442433.81999999983</v>
      </c>
      <c r="AQ4574" s="141">
        <v>435475.48999999982</v>
      </c>
      <c r="AR4574" s="141">
        <v>428517.1599999998</v>
      </c>
      <c r="AS4574" s="141">
        <v>421558.82999999978</v>
      </c>
      <c r="AT4574" s="141">
        <v>414600.49999999977</v>
      </c>
      <c r="AU4574" s="141">
        <v>407642.16999999975</v>
      </c>
      <c r="AV4574" s="141">
        <v>400683.83999999973</v>
      </c>
      <c r="AW4574" s="141">
        <v>393725.50999999972</v>
      </c>
      <c r="AX4574" s="141">
        <v>386767.1799999997</v>
      </c>
      <c r="AY4574" s="141">
        <v>379808.84999999969</v>
      </c>
      <c r="AZ4574" s="141">
        <v>372850.51999999967</v>
      </c>
      <c r="BA4574" s="141">
        <v>365892.18999999965</v>
      </c>
      <c r="BB4574" s="141">
        <v>358933.85999999964</v>
      </c>
      <c r="BC4574" s="141">
        <v>351975.52999999962</v>
      </c>
      <c r="BD4574" s="141">
        <v>345017.1999999996</v>
      </c>
      <c r="BE4574" s="141">
        <v>338058.86999999959</v>
      </c>
      <c r="BF4574" s="141">
        <v>331100.53999999957</v>
      </c>
      <c r="BG4574" s="141">
        <v>324142.20999999956</v>
      </c>
      <c r="BH4574" s="141">
        <v>317183.87999999954</v>
      </c>
      <c r="BI4574" s="141">
        <v>310225.54999999952</v>
      </c>
      <c r="BJ4574" s="141">
        <v>303267.21999999951</v>
      </c>
      <c r="BK4574" s="141">
        <v>296308.88999999949</v>
      </c>
      <c r="BL4574" s="141">
        <v>289350.55999999947</v>
      </c>
      <c r="BM4574" s="141">
        <v>282392.22999999946</v>
      </c>
      <c r="BN4574" s="141">
        <v>275433.89999999944</v>
      </c>
      <c r="BO4574" s="141">
        <v>268475.56999999942</v>
      </c>
      <c r="BP4574" s="141">
        <v>261517.23999999944</v>
      </c>
    </row>
    <row r="4575" spans="4:68">
      <c r="D4575" s="174" t="s">
        <v>13842</v>
      </c>
      <c r="E4575" s="175">
        <v>8753388.7799999993</v>
      </c>
      <c r="F4575" s="174"/>
      <c r="G4575" s="174" t="s">
        <v>1694</v>
      </c>
      <c r="H4575" s="174" t="s">
        <v>190</v>
      </c>
      <c r="I4575" s="174" t="s">
        <v>2987</v>
      </c>
      <c r="J4575" s="174" t="s">
        <v>13843</v>
      </c>
      <c r="K4575" s="174"/>
      <c r="L4575" s="174" t="s">
        <v>13844</v>
      </c>
      <c r="M4575" s="174" t="s">
        <v>148</v>
      </c>
      <c r="N4575" s="176">
        <v>600</v>
      </c>
      <c r="O4575" s="174" t="s">
        <v>3407</v>
      </c>
      <c r="P4575" s="177">
        <v>40359</v>
      </c>
      <c r="Q4575" s="176">
        <v>36</v>
      </c>
      <c r="R4575" s="175">
        <v>525203.31000000006</v>
      </c>
      <c r="S4575" s="175">
        <v>8228185.4699999997</v>
      </c>
      <c r="T4575" s="178">
        <v>0</v>
      </c>
      <c r="U4575" s="96">
        <v>12</v>
      </c>
      <c r="V4575" s="38" t="s">
        <v>122</v>
      </c>
      <c r="W4575" s="38"/>
      <c r="X4575" s="137">
        <v>175067.77559999999</v>
      </c>
      <c r="Y4575" s="138">
        <v>58622</v>
      </c>
      <c r="Z4575" s="179">
        <v>47</v>
      </c>
      <c r="AA4575" s="139">
        <v>2060</v>
      </c>
      <c r="AB4575" s="131"/>
      <c r="AC4575" s="38"/>
      <c r="AD4575" s="140">
        <v>8228185.4699999997</v>
      </c>
      <c r="AE4575" s="141">
        <v>8053117.6943999995</v>
      </c>
      <c r="AF4575" s="141">
        <v>7878049.9187999992</v>
      </c>
      <c r="AG4575" s="141">
        <v>7702982.1431999989</v>
      </c>
      <c r="AH4575" s="141">
        <v>7527914.3675999986</v>
      </c>
      <c r="AI4575" s="141">
        <v>7352846.5919999983</v>
      </c>
      <c r="AJ4575" s="141">
        <v>7177778.816399998</v>
      </c>
      <c r="AK4575" s="141">
        <v>7002711.0407999977</v>
      </c>
      <c r="AL4575" s="141">
        <v>6827643.2651999975</v>
      </c>
      <c r="AM4575" s="141">
        <v>6652575.4895999972</v>
      </c>
      <c r="AN4575" s="141">
        <v>6477507.7139999969</v>
      </c>
      <c r="AO4575" s="141">
        <v>6302439.9383999966</v>
      </c>
      <c r="AP4575" s="141">
        <v>6127372.1627999963</v>
      </c>
      <c r="AQ4575" s="141">
        <v>5952304.387199996</v>
      </c>
      <c r="AR4575" s="141">
        <v>5777236.6115999958</v>
      </c>
      <c r="AS4575" s="141">
        <v>5602168.8359999955</v>
      </c>
      <c r="AT4575" s="141">
        <v>5427101.0603999952</v>
      </c>
      <c r="AU4575" s="141">
        <v>5252033.2847999949</v>
      </c>
      <c r="AV4575" s="141">
        <v>5076965.5091999946</v>
      </c>
      <c r="AW4575" s="141">
        <v>4901897.7335999943</v>
      </c>
      <c r="AX4575" s="141">
        <v>4726829.957999994</v>
      </c>
      <c r="AY4575" s="141">
        <v>4551762.1823999938</v>
      </c>
      <c r="AZ4575" s="141">
        <v>4376694.4067999935</v>
      </c>
      <c r="BA4575" s="141">
        <v>4201626.6311999932</v>
      </c>
      <c r="BB4575" s="141">
        <v>4026558.8555999934</v>
      </c>
      <c r="BC4575" s="141">
        <v>3851491.0799999936</v>
      </c>
      <c r="BD4575" s="141">
        <v>3676423.3043999937</v>
      </c>
      <c r="BE4575" s="141">
        <v>3501355.5287999939</v>
      </c>
      <c r="BF4575" s="141">
        <v>3326287.7531999941</v>
      </c>
      <c r="BG4575" s="141">
        <v>3151219.9775999943</v>
      </c>
      <c r="BH4575" s="141">
        <v>2976152.2019999945</v>
      </c>
      <c r="BI4575" s="141">
        <v>2801084.4263999946</v>
      </c>
      <c r="BJ4575" s="141">
        <v>2626016.6507999948</v>
      </c>
      <c r="BK4575" s="141">
        <v>2450948.875199995</v>
      </c>
      <c r="BL4575" s="141">
        <v>2275881.0995999952</v>
      </c>
      <c r="BM4575" s="141">
        <v>2100813.3239999954</v>
      </c>
      <c r="BN4575" s="141">
        <v>1925745.5483999953</v>
      </c>
      <c r="BO4575" s="141">
        <v>1750677.7727999953</v>
      </c>
      <c r="BP4575" s="141">
        <v>1575609.9971999952</v>
      </c>
    </row>
    <row r="4576" spans="4:68">
      <c r="D4576" s="174" t="s">
        <v>13845</v>
      </c>
      <c r="E4576" s="175">
        <v>1908137.77</v>
      </c>
      <c r="F4576" s="174"/>
      <c r="G4576" s="174" t="s">
        <v>630</v>
      </c>
      <c r="H4576" s="174" t="s">
        <v>3403</v>
      </c>
      <c r="I4576" s="174" t="s">
        <v>13846</v>
      </c>
      <c r="J4576" s="174" t="s">
        <v>13847</v>
      </c>
      <c r="K4576" s="174"/>
      <c r="L4576" s="174" t="s">
        <v>3406</v>
      </c>
      <c r="M4576" s="174" t="s">
        <v>13848</v>
      </c>
      <c r="N4576" s="176">
        <v>300</v>
      </c>
      <c r="O4576" s="174" t="s">
        <v>3407</v>
      </c>
      <c r="P4576" s="177">
        <v>39844</v>
      </c>
      <c r="Q4576" s="176">
        <v>53</v>
      </c>
      <c r="R4576" s="175">
        <v>337104.33</v>
      </c>
      <c r="S4576" s="175">
        <v>1571033.44</v>
      </c>
      <c r="T4576" s="178">
        <v>0</v>
      </c>
      <c r="U4576" s="96">
        <v>6</v>
      </c>
      <c r="V4576" s="38" t="s">
        <v>116</v>
      </c>
      <c r="W4576" s="38"/>
      <c r="X4576" s="137">
        <v>76325.510799999989</v>
      </c>
      <c r="Y4576" s="138">
        <v>48975</v>
      </c>
      <c r="Z4576" s="179">
        <v>20.583333333333332</v>
      </c>
      <c r="AA4576" s="139">
        <v>2034</v>
      </c>
      <c r="AB4576" s="131"/>
      <c r="AC4576" s="38"/>
      <c r="AD4576" s="140">
        <v>1571033.44</v>
      </c>
      <c r="AE4576" s="141">
        <v>1494707.9291999999</v>
      </c>
      <c r="AF4576" s="141">
        <v>1418382.4183999998</v>
      </c>
      <c r="AG4576" s="141">
        <v>1342056.9075999998</v>
      </c>
      <c r="AH4576" s="141">
        <v>1265731.3967999998</v>
      </c>
      <c r="AI4576" s="141">
        <v>1189405.8859999997</v>
      </c>
      <c r="AJ4576" s="141">
        <v>1113080.3751999997</v>
      </c>
      <c r="AK4576" s="141">
        <v>1036754.8643999996</v>
      </c>
      <c r="AL4576" s="141">
        <v>960429.35359999957</v>
      </c>
      <c r="AM4576" s="141">
        <v>884103.84279999952</v>
      </c>
      <c r="AN4576" s="141">
        <v>807778.33199999947</v>
      </c>
      <c r="AO4576" s="141">
        <v>731452.82119999942</v>
      </c>
      <c r="AP4576" s="141">
        <v>655127.31039999938</v>
      </c>
      <c r="AQ4576" s="141">
        <v>578801.79959999933</v>
      </c>
      <c r="AR4576" s="141">
        <v>502476.28879999934</v>
      </c>
      <c r="AS4576" s="141">
        <v>426150.77799999935</v>
      </c>
      <c r="AT4576" s="141">
        <v>349825.26719999936</v>
      </c>
      <c r="AU4576" s="141">
        <v>273499.75639999937</v>
      </c>
      <c r="AV4576" s="141">
        <v>197174.24559999938</v>
      </c>
      <c r="AW4576" s="141">
        <v>120848.73479999939</v>
      </c>
      <c r="AX4576" s="141">
        <v>44523.223999999405</v>
      </c>
      <c r="AY4576" s="141">
        <v>0</v>
      </c>
      <c r="AZ4576" s="141">
        <v>0</v>
      </c>
      <c r="BA4576" s="141">
        <v>0</v>
      </c>
      <c r="BB4576" s="141">
        <v>0</v>
      </c>
      <c r="BC4576" s="141">
        <v>0</v>
      </c>
      <c r="BD4576" s="141">
        <v>0</v>
      </c>
      <c r="BE4576" s="141">
        <v>0</v>
      </c>
      <c r="BF4576" s="141">
        <v>0</v>
      </c>
      <c r="BG4576" s="141">
        <v>0</v>
      </c>
      <c r="BH4576" s="141">
        <v>0</v>
      </c>
      <c r="BI4576" s="141">
        <v>0</v>
      </c>
      <c r="BJ4576" s="141">
        <v>0</v>
      </c>
      <c r="BK4576" s="141">
        <v>0</v>
      </c>
      <c r="BL4576" s="141">
        <v>0</v>
      </c>
      <c r="BM4576" s="141">
        <v>0</v>
      </c>
      <c r="BN4576" s="141">
        <v>0</v>
      </c>
      <c r="BO4576" s="141">
        <v>0</v>
      </c>
      <c r="BP4576" s="141">
        <v>0</v>
      </c>
    </row>
    <row r="4577" spans="4:68">
      <c r="D4577" s="174" t="s">
        <v>13849</v>
      </c>
      <c r="E4577" s="175">
        <v>149942.07</v>
      </c>
      <c r="F4577" s="174" t="s">
        <v>3540</v>
      </c>
      <c r="G4577" s="174" t="s">
        <v>322</v>
      </c>
      <c r="H4577" s="174" t="s">
        <v>187</v>
      </c>
      <c r="I4577" s="174" t="s">
        <v>2989</v>
      </c>
      <c r="J4577" s="174" t="s">
        <v>13850</v>
      </c>
      <c r="K4577" s="174"/>
      <c r="L4577" s="174" t="s">
        <v>172</v>
      </c>
      <c r="M4577" s="174" t="s">
        <v>7279</v>
      </c>
      <c r="N4577" s="176">
        <v>960</v>
      </c>
      <c r="O4577" s="174" t="s">
        <v>3407</v>
      </c>
      <c r="P4577" s="177">
        <v>39630</v>
      </c>
      <c r="Q4577" s="176">
        <v>60</v>
      </c>
      <c r="R4577" s="175">
        <v>9215.16</v>
      </c>
      <c r="S4577" s="175">
        <v>140726.91</v>
      </c>
      <c r="T4577" s="178">
        <v>0</v>
      </c>
      <c r="U4577" s="96">
        <v>6</v>
      </c>
      <c r="V4577" s="38" t="s">
        <v>116</v>
      </c>
      <c r="W4577" s="38"/>
      <c r="X4577" s="137">
        <v>1874.2758750000003</v>
      </c>
      <c r="Y4577" s="138">
        <v>68850</v>
      </c>
      <c r="Z4577" s="179">
        <v>75</v>
      </c>
      <c r="AA4577" s="139">
        <v>2088</v>
      </c>
      <c r="AB4577" s="131"/>
      <c r="AC4577" s="38"/>
      <c r="AD4577" s="140">
        <v>140726.91</v>
      </c>
      <c r="AE4577" s="141">
        <v>138852.63412500001</v>
      </c>
      <c r="AF4577" s="141">
        <v>136978.35825000002</v>
      </c>
      <c r="AG4577" s="141">
        <v>135104.08237500003</v>
      </c>
      <c r="AH4577" s="141">
        <v>133229.80650000004</v>
      </c>
      <c r="AI4577" s="141">
        <v>131355.53062500004</v>
      </c>
      <c r="AJ4577" s="141">
        <v>129481.25475000004</v>
      </c>
      <c r="AK4577" s="141">
        <v>127606.97887500003</v>
      </c>
      <c r="AL4577" s="141">
        <v>125732.70300000002</v>
      </c>
      <c r="AM4577" s="141">
        <v>123858.42712500002</v>
      </c>
      <c r="AN4577" s="141">
        <v>121984.15125000001</v>
      </c>
      <c r="AO4577" s="141">
        <v>120109.875375</v>
      </c>
      <c r="AP4577" s="141">
        <v>118235.5995</v>
      </c>
      <c r="AQ4577" s="141">
        <v>116361.32362499999</v>
      </c>
      <c r="AR4577" s="141">
        <v>114487.04774999998</v>
      </c>
      <c r="AS4577" s="141">
        <v>112612.77187499998</v>
      </c>
      <c r="AT4577" s="141">
        <v>110738.49599999997</v>
      </c>
      <c r="AU4577" s="141">
        <v>108864.22012499996</v>
      </c>
      <c r="AV4577" s="141">
        <v>106989.94424999996</v>
      </c>
      <c r="AW4577" s="141">
        <v>105115.66837499995</v>
      </c>
      <c r="AX4577" s="141">
        <v>103241.39249999994</v>
      </c>
      <c r="AY4577" s="141">
        <v>101367.11662499994</v>
      </c>
      <c r="AZ4577" s="141">
        <v>99492.84074999993</v>
      </c>
      <c r="BA4577" s="141">
        <v>97618.564874999924</v>
      </c>
      <c r="BB4577" s="141">
        <v>95744.288999999917</v>
      </c>
      <c r="BC4577" s="141">
        <v>93870.01312499991</v>
      </c>
      <c r="BD4577" s="141">
        <v>91995.737249999904</v>
      </c>
      <c r="BE4577" s="141">
        <v>90121.461374999897</v>
      </c>
      <c r="BF4577" s="141">
        <v>88247.18549999989</v>
      </c>
      <c r="BG4577" s="141">
        <v>86372.909624999884</v>
      </c>
      <c r="BH4577" s="141">
        <v>84498.633749999877</v>
      </c>
      <c r="BI4577" s="141">
        <v>82624.357874999871</v>
      </c>
      <c r="BJ4577" s="141">
        <v>80750.081999999864</v>
      </c>
      <c r="BK4577" s="141">
        <v>78875.806124999857</v>
      </c>
      <c r="BL4577" s="141">
        <v>77001.530249999851</v>
      </c>
      <c r="BM4577" s="141">
        <v>75127.254374999844</v>
      </c>
      <c r="BN4577" s="141">
        <v>73252.978499999837</v>
      </c>
      <c r="BO4577" s="141">
        <v>71378.702624999831</v>
      </c>
      <c r="BP4577" s="141">
        <v>69504.426749999824</v>
      </c>
    </row>
    <row r="4578" spans="4:68">
      <c r="D4578" s="174" t="s">
        <v>13851</v>
      </c>
      <c r="E4578" s="175">
        <v>2735220.09</v>
      </c>
      <c r="F4578" s="174"/>
      <c r="G4578" s="174" t="s">
        <v>1050</v>
      </c>
      <c r="H4578" s="174" t="s">
        <v>3416</v>
      </c>
      <c r="I4578" s="174" t="s">
        <v>13852</v>
      </c>
      <c r="J4578" s="174" t="s">
        <v>13853</v>
      </c>
      <c r="K4578" s="174"/>
      <c r="L4578" s="174" t="s">
        <v>13169</v>
      </c>
      <c r="M4578" s="174" t="s">
        <v>146</v>
      </c>
      <c r="N4578" s="176">
        <v>600</v>
      </c>
      <c r="O4578" s="174" t="s">
        <v>3407</v>
      </c>
      <c r="P4578" s="177">
        <v>39782</v>
      </c>
      <c r="Q4578" s="176">
        <v>55</v>
      </c>
      <c r="R4578" s="175">
        <v>250728.5</v>
      </c>
      <c r="S4578" s="175">
        <v>2484491.59</v>
      </c>
      <c r="T4578" s="178">
        <v>0</v>
      </c>
      <c r="U4578" s="96">
        <v>10</v>
      </c>
      <c r="V4578" s="38" t="s">
        <v>120</v>
      </c>
      <c r="W4578" s="38"/>
      <c r="X4578" s="137">
        <v>54704.401799999992</v>
      </c>
      <c r="Y4578" s="138">
        <v>58044</v>
      </c>
      <c r="Z4578" s="179">
        <v>45.416666666666664</v>
      </c>
      <c r="AA4578" s="139">
        <v>2059</v>
      </c>
      <c r="AB4578" s="131"/>
      <c r="AC4578" s="38"/>
      <c r="AD4578" s="140">
        <v>2484491.59</v>
      </c>
      <c r="AE4578" s="141">
        <v>2429787.1881999997</v>
      </c>
      <c r="AF4578" s="141">
        <v>2375082.7863999996</v>
      </c>
      <c r="AG4578" s="141">
        <v>2320378.3845999995</v>
      </c>
      <c r="AH4578" s="141">
        <v>2265673.9827999994</v>
      </c>
      <c r="AI4578" s="141">
        <v>2210969.5809999993</v>
      </c>
      <c r="AJ4578" s="141">
        <v>2156265.1791999992</v>
      </c>
      <c r="AK4578" s="141">
        <v>2101560.7773999991</v>
      </c>
      <c r="AL4578" s="141">
        <v>2046856.375599999</v>
      </c>
      <c r="AM4578" s="141">
        <v>1992151.9737999989</v>
      </c>
      <c r="AN4578" s="141">
        <v>1937447.5719999988</v>
      </c>
      <c r="AO4578" s="141">
        <v>1882743.1701999987</v>
      </c>
      <c r="AP4578" s="141">
        <v>1828038.7683999985</v>
      </c>
      <c r="AQ4578" s="141">
        <v>1773334.3665999984</v>
      </c>
      <c r="AR4578" s="141">
        <v>1718629.9647999983</v>
      </c>
      <c r="AS4578" s="141">
        <v>1663925.5629999982</v>
      </c>
      <c r="AT4578" s="141">
        <v>1609221.1611999981</v>
      </c>
      <c r="AU4578" s="141">
        <v>1554516.759399998</v>
      </c>
      <c r="AV4578" s="141">
        <v>1499812.3575999979</v>
      </c>
      <c r="AW4578" s="141">
        <v>1445107.9557999978</v>
      </c>
      <c r="AX4578" s="141">
        <v>1390403.5539999977</v>
      </c>
      <c r="AY4578" s="141">
        <v>1335699.1521999976</v>
      </c>
      <c r="AZ4578" s="141">
        <v>1280994.7503999975</v>
      </c>
      <c r="BA4578" s="141">
        <v>1226290.3485999973</v>
      </c>
      <c r="BB4578" s="141">
        <v>1171585.9467999972</v>
      </c>
      <c r="BC4578" s="141">
        <v>1116881.5449999971</v>
      </c>
      <c r="BD4578" s="141">
        <v>1062177.143199997</v>
      </c>
      <c r="BE4578" s="141">
        <v>1007472.741399997</v>
      </c>
      <c r="BF4578" s="141">
        <v>952768.33959999704</v>
      </c>
      <c r="BG4578" s="141">
        <v>898063.93779999705</v>
      </c>
      <c r="BH4578" s="141">
        <v>843359.53599999705</v>
      </c>
      <c r="BI4578" s="141">
        <v>788655.13419999706</v>
      </c>
      <c r="BJ4578" s="141">
        <v>733950.73239999707</v>
      </c>
      <c r="BK4578" s="141">
        <v>679246.33059999708</v>
      </c>
      <c r="BL4578" s="141">
        <v>624541.92879999708</v>
      </c>
      <c r="BM4578" s="141">
        <v>569837.52699999709</v>
      </c>
      <c r="BN4578" s="141">
        <v>515133.1251999971</v>
      </c>
      <c r="BO4578" s="141">
        <v>460428.72339999711</v>
      </c>
      <c r="BP4578" s="141">
        <v>405724.32159999711</v>
      </c>
    </row>
    <row r="4579" spans="4:68">
      <c r="D4579" s="174" t="s">
        <v>13854</v>
      </c>
      <c r="E4579" s="175">
        <v>2044082.79</v>
      </c>
      <c r="F4579" s="174"/>
      <c r="G4579" s="174" t="s">
        <v>630</v>
      </c>
      <c r="H4579" s="174" t="s">
        <v>3403</v>
      </c>
      <c r="I4579" s="174" t="s">
        <v>13855</v>
      </c>
      <c r="J4579" s="174" t="s">
        <v>13856</v>
      </c>
      <c r="K4579" s="174"/>
      <c r="L4579" s="174" t="s">
        <v>3406</v>
      </c>
      <c r="M4579" s="174" t="s">
        <v>13509</v>
      </c>
      <c r="N4579" s="176">
        <v>300</v>
      </c>
      <c r="O4579" s="174" t="s">
        <v>3407</v>
      </c>
      <c r="P4579" s="177">
        <v>39294</v>
      </c>
      <c r="Q4579" s="176">
        <v>71</v>
      </c>
      <c r="R4579" s="175">
        <v>483766.25</v>
      </c>
      <c r="S4579" s="175">
        <v>1560316.54</v>
      </c>
      <c r="T4579" s="178">
        <v>0</v>
      </c>
      <c r="U4579" s="96">
        <v>6</v>
      </c>
      <c r="V4579" s="38" t="s">
        <v>116</v>
      </c>
      <c r="W4579" s="38"/>
      <c r="X4579" s="137">
        <v>81763.311600000001</v>
      </c>
      <c r="Y4579" s="138">
        <v>48426</v>
      </c>
      <c r="Z4579" s="179">
        <v>19.083333333333332</v>
      </c>
      <c r="AA4579" s="139">
        <v>2033</v>
      </c>
      <c r="AB4579" s="131"/>
      <c r="AC4579" s="38"/>
      <c r="AD4579" s="140">
        <v>1560316.54</v>
      </c>
      <c r="AE4579" s="141">
        <v>1478553.2284000001</v>
      </c>
      <c r="AF4579" s="141">
        <v>1396789.9168000002</v>
      </c>
      <c r="AG4579" s="141">
        <v>1315026.6052000003</v>
      </c>
      <c r="AH4579" s="141">
        <v>1233263.2936000004</v>
      </c>
      <c r="AI4579" s="141">
        <v>1151499.9820000005</v>
      </c>
      <c r="AJ4579" s="141">
        <v>1069736.6704000006</v>
      </c>
      <c r="AK4579" s="141">
        <v>987973.35880000063</v>
      </c>
      <c r="AL4579" s="141">
        <v>906210.04720000061</v>
      </c>
      <c r="AM4579" s="141">
        <v>824446.7356000006</v>
      </c>
      <c r="AN4579" s="141">
        <v>742683.42400000058</v>
      </c>
      <c r="AO4579" s="141">
        <v>660920.11240000057</v>
      </c>
      <c r="AP4579" s="141">
        <v>579156.80080000055</v>
      </c>
      <c r="AQ4579" s="141">
        <v>497393.48920000053</v>
      </c>
      <c r="AR4579" s="141">
        <v>415630.17760000052</v>
      </c>
      <c r="AS4579" s="141">
        <v>333866.8660000005</v>
      </c>
      <c r="AT4579" s="141">
        <v>252103.55440000049</v>
      </c>
      <c r="AU4579" s="141">
        <v>170340.24280000047</v>
      </c>
      <c r="AV4579" s="141">
        <v>88576.931200000472</v>
      </c>
      <c r="AW4579" s="141">
        <v>6813.6196000004711</v>
      </c>
      <c r="AX4579" s="141">
        <v>0</v>
      </c>
      <c r="AY4579" s="141">
        <v>0</v>
      </c>
      <c r="AZ4579" s="141">
        <v>0</v>
      </c>
      <c r="BA4579" s="141">
        <v>0</v>
      </c>
      <c r="BB4579" s="141">
        <v>0</v>
      </c>
      <c r="BC4579" s="141">
        <v>0</v>
      </c>
      <c r="BD4579" s="141">
        <v>0</v>
      </c>
      <c r="BE4579" s="141">
        <v>0</v>
      </c>
      <c r="BF4579" s="141">
        <v>0</v>
      </c>
      <c r="BG4579" s="141">
        <v>0</v>
      </c>
      <c r="BH4579" s="141">
        <v>0</v>
      </c>
      <c r="BI4579" s="141">
        <v>0</v>
      </c>
      <c r="BJ4579" s="141">
        <v>0</v>
      </c>
      <c r="BK4579" s="141">
        <v>0</v>
      </c>
      <c r="BL4579" s="141">
        <v>0</v>
      </c>
      <c r="BM4579" s="141">
        <v>0</v>
      </c>
      <c r="BN4579" s="141">
        <v>0</v>
      </c>
      <c r="BO4579" s="141">
        <v>0</v>
      </c>
      <c r="BP4579" s="141">
        <v>0</v>
      </c>
    </row>
    <row r="4580" spans="4:68">
      <c r="D4580" s="174" t="s">
        <v>13857</v>
      </c>
      <c r="E4580" s="175">
        <v>1729348.95</v>
      </c>
      <c r="F4580" s="174"/>
      <c r="G4580" s="174" t="s">
        <v>630</v>
      </c>
      <c r="H4580" s="174" t="s">
        <v>3403</v>
      </c>
      <c r="I4580" s="174" t="s">
        <v>13858</v>
      </c>
      <c r="J4580" s="174" t="s">
        <v>13859</v>
      </c>
      <c r="K4580" s="174"/>
      <c r="L4580" s="174" t="s">
        <v>3406</v>
      </c>
      <c r="M4580" s="174" t="s">
        <v>13459</v>
      </c>
      <c r="N4580" s="176">
        <v>300</v>
      </c>
      <c r="O4580" s="174" t="s">
        <v>3407</v>
      </c>
      <c r="P4580" s="177">
        <v>39294</v>
      </c>
      <c r="Q4580" s="176">
        <v>71</v>
      </c>
      <c r="R4580" s="175">
        <v>409279.21</v>
      </c>
      <c r="S4580" s="175">
        <v>1320069.74</v>
      </c>
      <c r="T4580" s="178">
        <v>0</v>
      </c>
      <c r="U4580" s="96">
        <v>6</v>
      </c>
      <c r="V4580" s="38" t="s">
        <v>116</v>
      </c>
      <c r="W4580" s="38"/>
      <c r="X4580" s="137">
        <v>69173.957999999999</v>
      </c>
      <c r="Y4580" s="138">
        <v>48426</v>
      </c>
      <c r="Z4580" s="179">
        <v>19.083333333333332</v>
      </c>
      <c r="AA4580" s="139">
        <v>2033</v>
      </c>
      <c r="AB4580" s="131"/>
      <c r="AC4580" s="38"/>
      <c r="AD4580" s="140">
        <v>1320069.74</v>
      </c>
      <c r="AE4580" s="141">
        <v>1250895.7819999999</v>
      </c>
      <c r="AF4580" s="141">
        <v>1181721.8239999998</v>
      </c>
      <c r="AG4580" s="141">
        <v>1112547.8659999997</v>
      </c>
      <c r="AH4580" s="141">
        <v>1043373.9079999997</v>
      </c>
      <c r="AI4580" s="141">
        <v>974199.94999999972</v>
      </c>
      <c r="AJ4580" s="141">
        <v>905025.99199999974</v>
      </c>
      <c r="AK4580" s="141">
        <v>835852.03399999975</v>
      </c>
      <c r="AL4580" s="141">
        <v>766678.07599999977</v>
      </c>
      <c r="AM4580" s="141">
        <v>697504.11799999978</v>
      </c>
      <c r="AN4580" s="141">
        <v>628330.1599999998</v>
      </c>
      <c r="AO4580" s="141">
        <v>559156.20199999982</v>
      </c>
      <c r="AP4580" s="141">
        <v>489982.24399999983</v>
      </c>
      <c r="AQ4580" s="141">
        <v>420808.28599999985</v>
      </c>
      <c r="AR4580" s="141">
        <v>351634.32799999986</v>
      </c>
      <c r="AS4580" s="141">
        <v>282460.36999999988</v>
      </c>
      <c r="AT4580" s="141">
        <v>213286.41199999989</v>
      </c>
      <c r="AU4580" s="141">
        <v>144112.45399999991</v>
      </c>
      <c r="AV4580" s="141">
        <v>74938.495999999912</v>
      </c>
      <c r="AW4580" s="141">
        <v>5764.5379999999132</v>
      </c>
      <c r="AX4580" s="141">
        <v>0</v>
      </c>
      <c r="AY4580" s="141">
        <v>0</v>
      </c>
      <c r="AZ4580" s="141">
        <v>0</v>
      </c>
      <c r="BA4580" s="141">
        <v>0</v>
      </c>
      <c r="BB4580" s="141">
        <v>0</v>
      </c>
      <c r="BC4580" s="141">
        <v>0</v>
      </c>
      <c r="BD4580" s="141">
        <v>0</v>
      </c>
      <c r="BE4580" s="141">
        <v>0</v>
      </c>
      <c r="BF4580" s="141">
        <v>0</v>
      </c>
      <c r="BG4580" s="141">
        <v>0</v>
      </c>
      <c r="BH4580" s="141">
        <v>0</v>
      </c>
      <c r="BI4580" s="141">
        <v>0</v>
      </c>
      <c r="BJ4580" s="141">
        <v>0</v>
      </c>
      <c r="BK4580" s="141">
        <v>0</v>
      </c>
      <c r="BL4580" s="141">
        <v>0</v>
      </c>
      <c r="BM4580" s="141">
        <v>0</v>
      </c>
      <c r="BN4580" s="141">
        <v>0</v>
      </c>
      <c r="BO4580" s="141">
        <v>0</v>
      </c>
      <c r="BP4580" s="141">
        <v>0</v>
      </c>
    </row>
    <row r="4581" spans="4:68">
      <c r="D4581" s="174" t="s">
        <v>13860</v>
      </c>
      <c r="E4581" s="175">
        <v>4146077.11</v>
      </c>
      <c r="F4581" s="174"/>
      <c r="G4581" s="174" t="s">
        <v>630</v>
      </c>
      <c r="H4581" s="174" t="s">
        <v>191</v>
      </c>
      <c r="I4581" s="174" t="s">
        <v>2991</v>
      </c>
      <c r="J4581" s="174" t="s">
        <v>13861</v>
      </c>
      <c r="K4581" s="174"/>
      <c r="L4581" s="174" t="s">
        <v>191</v>
      </c>
      <c r="M4581" s="174" t="s">
        <v>13862</v>
      </c>
      <c r="N4581" s="176">
        <v>960</v>
      </c>
      <c r="O4581" s="174" t="s">
        <v>3407</v>
      </c>
      <c r="P4581" s="177">
        <v>39294</v>
      </c>
      <c r="Q4581" s="176">
        <v>71</v>
      </c>
      <c r="R4581" s="175">
        <v>306636.93</v>
      </c>
      <c r="S4581" s="175">
        <v>3839440.18</v>
      </c>
      <c r="T4581" s="178">
        <v>0</v>
      </c>
      <c r="U4581" s="96">
        <v>6</v>
      </c>
      <c r="V4581" s="38" t="s">
        <v>116</v>
      </c>
      <c r="W4581" s="38"/>
      <c r="X4581" s="137">
        <v>51825.963875000001</v>
      </c>
      <c r="Y4581" s="138">
        <v>68514</v>
      </c>
      <c r="Z4581" s="179">
        <v>74.083333333333329</v>
      </c>
      <c r="AA4581" s="139">
        <v>2088</v>
      </c>
      <c r="AB4581" s="131"/>
      <c r="AC4581" s="38"/>
      <c r="AD4581" s="140">
        <v>3839440.18</v>
      </c>
      <c r="AE4581" s="141">
        <v>3787614.2161250003</v>
      </c>
      <c r="AF4581" s="141">
        <v>3735788.2522500004</v>
      </c>
      <c r="AG4581" s="141">
        <v>3683962.2883750005</v>
      </c>
      <c r="AH4581" s="141">
        <v>3632136.3245000006</v>
      </c>
      <c r="AI4581" s="141">
        <v>3580310.3606250007</v>
      </c>
      <c r="AJ4581" s="141">
        <v>3528484.3967500008</v>
      </c>
      <c r="AK4581" s="141">
        <v>3476658.4328750009</v>
      </c>
      <c r="AL4581" s="141">
        <v>3424832.469000001</v>
      </c>
      <c r="AM4581" s="141">
        <v>3373006.5051250011</v>
      </c>
      <c r="AN4581" s="141">
        <v>3321180.5412500012</v>
      </c>
      <c r="AO4581" s="141">
        <v>3269354.5773750013</v>
      </c>
      <c r="AP4581" s="141">
        <v>3217528.6135000014</v>
      </c>
      <c r="AQ4581" s="141">
        <v>3165702.6496250015</v>
      </c>
      <c r="AR4581" s="141">
        <v>3113876.6857500016</v>
      </c>
      <c r="AS4581" s="141">
        <v>3062050.7218750017</v>
      </c>
      <c r="AT4581" s="141">
        <v>3010224.7580000018</v>
      </c>
      <c r="AU4581" s="141">
        <v>2958398.7941250019</v>
      </c>
      <c r="AV4581" s="141">
        <v>2906572.830250002</v>
      </c>
      <c r="AW4581" s="141">
        <v>2854746.8663750021</v>
      </c>
      <c r="AX4581" s="141">
        <v>2802920.9025000022</v>
      </c>
      <c r="AY4581" s="141">
        <v>2751094.9386250023</v>
      </c>
      <c r="AZ4581" s="141">
        <v>2699268.9747500024</v>
      </c>
      <c r="BA4581" s="141">
        <v>2647443.0108750025</v>
      </c>
      <c r="BB4581" s="141">
        <v>2595617.0470000026</v>
      </c>
      <c r="BC4581" s="141">
        <v>2543791.0831250027</v>
      </c>
      <c r="BD4581" s="141">
        <v>2491965.1192500028</v>
      </c>
      <c r="BE4581" s="141">
        <v>2440139.1553750029</v>
      </c>
      <c r="BF4581" s="141">
        <v>2388313.191500003</v>
      </c>
      <c r="BG4581" s="141">
        <v>2336487.2276250031</v>
      </c>
      <c r="BH4581" s="141">
        <v>2284661.2637500032</v>
      </c>
      <c r="BI4581" s="141">
        <v>2232835.2998750033</v>
      </c>
      <c r="BJ4581" s="141">
        <v>2181009.3360000034</v>
      </c>
      <c r="BK4581" s="141">
        <v>2129183.3721250035</v>
      </c>
      <c r="BL4581" s="141">
        <v>2077357.4082500036</v>
      </c>
      <c r="BM4581" s="141">
        <v>2025531.4443750037</v>
      </c>
      <c r="BN4581" s="141">
        <v>1973705.4805000038</v>
      </c>
      <c r="BO4581" s="141">
        <v>1921879.5166250039</v>
      </c>
      <c r="BP4581" s="141">
        <v>1870053.552750004</v>
      </c>
    </row>
    <row r="4582" spans="4:68">
      <c r="D4582" s="174" t="s">
        <v>13863</v>
      </c>
      <c r="E4582" s="175">
        <v>64077.54</v>
      </c>
      <c r="F4582" s="174" t="s">
        <v>3540</v>
      </c>
      <c r="G4582" s="174" t="s">
        <v>3253</v>
      </c>
      <c r="H4582" s="174" t="s">
        <v>182</v>
      </c>
      <c r="I4582" s="174" t="s">
        <v>2993</v>
      </c>
      <c r="J4582" s="174" t="s">
        <v>13864</v>
      </c>
      <c r="K4582" s="174"/>
      <c r="L4582" s="174" t="s">
        <v>13865</v>
      </c>
      <c r="M4582" s="174" t="s">
        <v>13866</v>
      </c>
      <c r="N4582" s="176">
        <v>960</v>
      </c>
      <c r="O4582" s="174" t="s">
        <v>3407</v>
      </c>
      <c r="P4582" s="177">
        <v>39264</v>
      </c>
      <c r="Q4582" s="176">
        <v>72</v>
      </c>
      <c r="R4582" s="175">
        <v>4739.0200000000004</v>
      </c>
      <c r="S4582" s="175">
        <v>59338.52</v>
      </c>
      <c r="T4582" s="178">
        <v>0</v>
      </c>
      <c r="U4582" s="96">
        <v>19</v>
      </c>
      <c r="V4582" s="38" t="s">
        <v>129</v>
      </c>
      <c r="W4582" s="38"/>
      <c r="X4582" s="137">
        <v>800.9692500000001</v>
      </c>
      <c r="Y4582" s="138">
        <v>68484</v>
      </c>
      <c r="Z4582" s="179">
        <v>74</v>
      </c>
      <c r="AA4582" s="139">
        <v>2087</v>
      </c>
      <c r="AB4582" s="131"/>
      <c r="AC4582" s="38"/>
      <c r="AD4582" s="140">
        <v>59338.52</v>
      </c>
      <c r="AE4582" s="141">
        <v>58537.550749999995</v>
      </c>
      <c r="AF4582" s="141">
        <v>57736.581499999993</v>
      </c>
      <c r="AG4582" s="141">
        <v>56935.612249999991</v>
      </c>
      <c r="AH4582" s="141">
        <v>56134.642999999989</v>
      </c>
      <c r="AI4582" s="141">
        <v>55333.673749999987</v>
      </c>
      <c r="AJ4582" s="141">
        <v>54532.704499999985</v>
      </c>
      <c r="AK4582" s="141">
        <v>53731.735249999983</v>
      </c>
      <c r="AL4582" s="141">
        <v>52930.765999999981</v>
      </c>
      <c r="AM4582" s="141">
        <v>52129.79674999998</v>
      </c>
      <c r="AN4582" s="141">
        <v>51328.827499999978</v>
      </c>
      <c r="AO4582" s="141">
        <v>50527.858249999976</v>
      </c>
      <c r="AP4582" s="141">
        <v>49726.888999999974</v>
      </c>
      <c r="AQ4582" s="141">
        <v>48925.919749999972</v>
      </c>
      <c r="AR4582" s="141">
        <v>48124.95049999997</v>
      </c>
      <c r="AS4582" s="141">
        <v>47323.981249999968</v>
      </c>
      <c r="AT4582" s="141">
        <v>46523.011999999966</v>
      </c>
      <c r="AU4582" s="141">
        <v>45722.042749999964</v>
      </c>
      <c r="AV4582" s="141">
        <v>44921.073499999962</v>
      </c>
      <c r="AW4582" s="141">
        <v>44120.10424999996</v>
      </c>
      <c r="AX4582" s="141">
        <v>43319.134999999958</v>
      </c>
      <c r="AY4582" s="141">
        <v>42518.165749999956</v>
      </c>
      <c r="AZ4582" s="141">
        <v>41717.196499999955</v>
      </c>
      <c r="BA4582" s="141">
        <v>40916.227249999953</v>
      </c>
      <c r="BB4582" s="141">
        <v>40115.257999999951</v>
      </c>
      <c r="BC4582" s="141">
        <v>39314.288749999949</v>
      </c>
      <c r="BD4582" s="141">
        <v>38513.319499999947</v>
      </c>
      <c r="BE4582" s="141">
        <v>37712.350249999945</v>
      </c>
      <c r="BF4582" s="141">
        <v>36911.380999999943</v>
      </c>
      <c r="BG4582" s="141">
        <v>36110.411749999941</v>
      </c>
      <c r="BH4582" s="141">
        <v>35309.442499999939</v>
      </c>
      <c r="BI4582" s="141">
        <v>34508.473249999937</v>
      </c>
      <c r="BJ4582" s="141">
        <v>33707.503999999935</v>
      </c>
      <c r="BK4582" s="141">
        <v>32906.534749999933</v>
      </c>
      <c r="BL4582" s="141">
        <v>32105.565499999931</v>
      </c>
      <c r="BM4582" s="141">
        <v>31304.59624999993</v>
      </c>
      <c r="BN4582" s="141">
        <v>30503.626999999928</v>
      </c>
      <c r="BO4582" s="141">
        <v>29702.657749999926</v>
      </c>
      <c r="BP4582" s="141">
        <v>28901.688499999924</v>
      </c>
    </row>
    <row r="4583" spans="4:68">
      <c r="D4583" s="174" t="s">
        <v>13867</v>
      </c>
      <c r="E4583" s="175">
        <v>27500809.120000001</v>
      </c>
      <c r="F4583" s="174"/>
      <c r="G4583" s="174" t="s">
        <v>1640</v>
      </c>
      <c r="H4583" s="174" t="s">
        <v>190</v>
      </c>
      <c r="I4583" s="174" t="s">
        <v>2995</v>
      </c>
      <c r="J4583" s="174" t="s">
        <v>13868</v>
      </c>
      <c r="K4583" s="174"/>
      <c r="L4583" s="174" t="s">
        <v>7136</v>
      </c>
      <c r="M4583" s="174" t="s">
        <v>3800</v>
      </c>
      <c r="N4583" s="176">
        <v>600</v>
      </c>
      <c r="O4583" s="174" t="s">
        <v>3407</v>
      </c>
      <c r="P4583" s="177">
        <v>39264</v>
      </c>
      <c r="Q4583" s="176">
        <v>72</v>
      </c>
      <c r="R4583" s="175">
        <v>3254262.38</v>
      </c>
      <c r="S4583" s="175">
        <v>24246546.739999998</v>
      </c>
      <c r="T4583" s="178">
        <v>0</v>
      </c>
      <c r="U4583" s="96">
        <v>12</v>
      </c>
      <c r="V4583" s="38" t="s">
        <v>122</v>
      </c>
      <c r="W4583" s="38"/>
      <c r="X4583" s="137">
        <v>550016.18240000005</v>
      </c>
      <c r="Y4583" s="138">
        <v>57527</v>
      </c>
      <c r="Z4583" s="179">
        <v>44</v>
      </c>
      <c r="AA4583" s="139">
        <v>2057</v>
      </c>
      <c r="AB4583" s="131"/>
      <c r="AC4583" s="38"/>
      <c r="AD4583" s="140">
        <v>24246546.739999998</v>
      </c>
      <c r="AE4583" s="141">
        <v>23696530.557599999</v>
      </c>
      <c r="AF4583" s="141">
        <v>23146514.3752</v>
      </c>
      <c r="AG4583" s="141">
        <v>22596498.1928</v>
      </c>
      <c r="AH4583" s="141">
        <v>22046482.010400001</v>
      </c>
      <c r="AI4583" s="141">
        <v>21496465.828000002</v>
      </c>
      <c r="AJ4583" s="141">
        <v>20946449.645600002</v>
      </c>
      <c r="AK4583" s="141">
        <v>20396433.463200003</v>
      </c>
      <c r="AL4583" s="141">
        <v>19846417.280800004</v>
      </c>
      <c r="AM4583" s="141">
        <v>19296401.098400004</v>
      </c>
      <c r="AN4583" s="141">
        <v>18746384.916000005</v>
      </c>
      <c r="AO4583" s="141">
        <v>18196368.733600006</v>
      </c>
      <c r="AP4583" s="141">
        <v>17646352.551200006</v>
      </c>
      <c r="AQ4583" s="141">
        <v>17096336.368800007</v>
      </c>
      <c r="AR4583" s="141">
        <v>16546320.186400007</v>
      </c>
      <c r="AS4583" s="141">
        <v>15996304.004000008</v>
      </c>
      <c r="AT4583" s="141">
        <v>15446287.821600009</v>
      </c>
      <c r="AU4583" s="141">
        <v>14896271.639200009</v>
      </c>
      <c r="AV4583" s="141">
        <v>14346255.45680001</v>
      </c>
      <c r="AW4583" s="141">
        <v>13796239.274400011</v>
      </c>
      <c r="AX4583" s="141">
        <v>13246223.092000011</v>
      </c>
      <c r="AY4583" s="141">
        <v>12696206.909600012</v>
      </c>
      <c r="AZ4583" s="141">
        <v>12146190.727200013</v>
      </c>
      <c r="BA4583" s="141">
        <v>11596174.544800013</v>
      </c>
      <c r="BB4583" s="141">
        <v>11046158.362400014</v>
      </c>
      <c r="BC4583" s="141">
        <v>10496142.180000015</v>
      </c>
      <c r="BD4583" s="141">
        <v>9946125.9976000153</v>
      </c>
      <c r="BE4583" s="141">
        <v>9396109.8152000159</v>
      </c>
      <c r="BF4583" s="141">
        <v>8846093.6328000166</v>
      </c>
      <c r="BG4583" s="141">
        <v>8296077.4504000163</v>
      </c>
      <c r="BH4583" s="141">
        <v>7746061.268000016</v>
      </c>
      <c r="BI4583" s="141">
        <v>7196045.0856000157</v>
      </c>
      <c r="BJ4583" s="141">
        <v>6646028.9032000154</v>
      </c>
      <c r="BK4583" s="141">
        <v>6096012.7208000151</v>
      </c>
      <c r="BL4583" s="141">
        <v>5545996.5384000149</v>
      </c>
      <c r="BM4583" s="141">
        <v>4995980.3560000146</v>
      </c>
      <c r="BN4583" s="141">
        <v>4445964.1736000143</v>
      </c>
      <c r="BO4583" s="141">
        <v>3895947.991200014</v>
      </c>
      <c r="BP4583" s="141">
        <v>3345931.8088000137</v>
      </c>
    </row>
    <row r="4584" spans="4:68">
      <c r="D4584" s="174" t="s">
        <v>13869</v>
      </c>
      <c r="E4584" s="176">
        <v>176713447</v>
      </c>
      <c r="F4584" s="174"/>
      <c r="G4584" s="174" t="s">
        <v>1694</v>
      </c>
      <c r="H4584" s="174" t="s">
        <v>190</v>
      </c>
      <c r="I4584" s="174" t="s">
        <v>1705</v>
      </c>
      <c r="J4584" s="174" t="s">
        <v>2997</v>
      </c>
      <c r="K4584" s="174"/>
      <c r="L4584" s="174" t="s">
        <v>13400</v>
      </c>
      <c r="M4584" s="174" t="s">
        <v>148</v>
      </c>
      <c r="N4584" s="176">
        <v>600</v>
      </c>
      <c r="O4584" s="174" t="s">
        <v>3407</v>
      </c>
      <c r="P4584" s="177">
        <v>40359</v>
      </c>
      <c r="Q4584" s="176">
        <v>36</v>
      </c>
      <c r="R4584" s="175">
        <v>10602806.779999999</v>
      </c>
      <c r="S4584" s="175">
        <v>166110640.22</v>
      </c>
      <c r="T4584" s="178">
        <v>0</v>
      </c>
      <c r="U4584" s="96">
        <v>12</v>
      </c>
      <c r="V4584" s="38" t="s">
        <v>122</v>
      </c>
      <c r="W4584" s="38"/>
      <c r="X4584" s="137">
        <v>3534268.9400000004</v>
      </c>
      <c r="Y4584" s="138">
        <v>58622</v>
      </c>
      <c r="Z4584" s="179">
        <v>47</v>
      </c>
      <c r="AA4584" s="139">
        <v>2060</v>
      </c>
      <c r="AB4584" s="131"/>
      <c r="AC4584" s="38"/>
      <c r="AD4584" s="140">
        <v>166110640.22</v>
      </c>
      <c r="AE4584" s="141">
        <v>162576371.28</v>
      </c>
      <c r="AF4584" s="141">
        <v>159042102.34</v>
      </c>
      <c r="AG4584" s="141">
        <v>155507833.40000001</v>
      </c>
      <c r="AH4584" s="141">
        <v>151973564.46000001</v>
      </c>
      <c r="AI4584" s="141">
        <v>148439295.52000001</v>
      </c>
      <c r="AJ4584" s="141">
        <v>144905026.58000001</v>
      </c>
      <c r="AK4584" s="141">
        <v>141370757.64000002</v>
      </c>
      <c r="AL4584" s="141">
        <v>137836488.70000002</v>
      </c>
      <c r="AM4584" s="141">
        <v>134302219.76000002</v>
      </c>
      <c r="AN4584" s="141">
        <v>130767950.82000002</v>
      </c>
      <c r="AO4584" s="141">
        <v>127233681.88000003</v>
      </c>
      <c r="AP4584" s="141">
        <v>123699412.94000003</v>
      </c>
      <c r="AQ4584" s="141">
        <v>120165144.00000003</v>
      </c>
      <c r="AR4584" s="141">
        <v>116630875.06000003</v>
      </c>
      <c r="AS4584" s="141">
        <v>113096606.12000003</v>
      </c>
      <c r="AT4584" s="141">
        <v>109562337.18000004</v>
      </c>
      <c r="AU4584" s="141">
        <v>106028068.24000004</v>
      </c>
      <c r="AV4584" s="141">
        <v>102493799.30000004</v>
      </c>
      <c r="AW4584" s="141">
        <v>98959530.360000044</v>
      </c>
      <c r="AX4584" s="141">
        <v>95425261.420000046</v>
      </c>
      <c r="AY4584" s="141">
        <v>91890992.480000049</v>
      </c>
      <c r="AZ4584" s="141">
        <v>88356723.540000051</v>
      </c>
      <c r="BA4584" s="141">
        <v>84822454.600000054</v>
      </c>
      <c r="BB4584" s="141">
        <v>81288185.660000056</v>
      </c>
      <c r="BC4584" s="141">
        <v>77753916.720000058</v>
      </c>
      <c r="BD4584" s="141">
        <v>74219647.780000061</v>
      </c>
      <c r="BE4584" s="141">
        <v>70685378.840000063</v>
      </c>
      <c r="BF4584" s="141">
        <v>67151109.900000066</v>
      </c>
      <c r="BG4584" s="141">
        <v>63616840.960000068</v>
      </c>
      <c r="BH4584" s="141">
        <v>60082572.02000007</v>
      </c>
      <c r="BI4584" s="141">
        <v>56548303.080000073</v>
      </c>
      <c r="BJ4584" s="141">
        <v>53014034.140000075</v>
      </c>
      <c r="BK4584" s="141">
        <v>49479765.200000077</v>
      </c>
      <c r="BL4584" s="141">
        <v>45945496.26000008</v>
      </c>
      <c r="BM4584" s="141">
        <v>42411227.320000082</v>
      </c>
      <c r="BN4584" s="141">
        <v>38876958.380000085</v>
      </c>
      <c r="BO4584" s="141">
        <v>35342689.440000087</v>
      </c>
      <c r="BP4584" s="141">
        <v>31808420.500000086</v>
      </c>
    </row>
    <row r="4585" spans="4:68">
      <c r="D4585" s="174" t="s">
        <v>13870</v>
      </c>
      <c r="E4585" s="175">
        <v>3023486.37</v>
      </c>
      <c r="F4585" s="174"/>
      <c r="G4585" s="174" t="s">
        <v>1287</v>
      </c>
      <c r="H4585" s="174" t="s">
        <v>169</v>
      </c>
      <c r="I4585" s="174" t="s">
        <v>13871</v>
      </c>
      <c r="J4585" s="174" t="s">
        <v>13872</v>
      </c>
      <c r="K4585" s="174"/>
      <c r="L4585" s="174" t="s">
        <v>169</v>
      </c>
      <c r="M4585" s="174" t="s">
        <v>10956</v>
      </c>
      <c r="N4585" s="176">
        <v>960</v>
      </c>
      <c r="O4585" s="174" t="s">
        <v>3407</v>
      </c>
      <c r="P4585" s="177">
        <v>39630</v>
      </c>
      <c r="Q4585" s="176">
        <v>60</v>
      </c>
      <c r="R4585" s="175">
        <v>185818.39</v>
      </c>
      <c r="S4585" s="175">
        <v>2837667.98</v>
      </c>
      <c r="T4585" s="178">
        <v>0</v>
      </c>
      <c r="U4585" s="96">
        <v>19</v>
      </c>
      <c r="V4585" s="38" t="s">
        <v>129</v>
      </c>
      <c r="W4585" s="38"/>
      <c r="X4585" s="137">
        <v>37793.579624999998</v>
      </c>
      <c r="Y4585" s="138">
        <v>68850</v>
      </c>
      <c r="Z4585" s="179">
        <v>75</v>
      </c>
      <c r="AA4585" s="139">
        <v>2088</v>
      </c>
      <c r="AB4585" s="131"/>
      <c r="AC4585" s="38"/>
      <c r="AD4585" s="140">
        <v>2837667.98</v>
      </c>
      <c r="AE4585" s="141">
        <v>2799874.4003750002</v>
      </c>
      <c r="AF4585" s="141">
        <v>2762080.8207500004</v>
      </c>
      <c r="AG4585" s="141">
        <v>2724287.2411250006</v>
      </c>
      <c r="AH4585" s="141">
        <v>2686493.6615000009</v>
      </c>
      <c r="AI4585" s="141">
        <v>2648700.0818750011</v>
      </c>
      <c r="AJ4585" s="141">
        <v>2610906.5022500013</v>
      </c>
      <c r="AK4585" s="141">
        <v>2573112.9226250015</v>
      </c>
      <c r="AL4585" s="141">
        <v>2535319.3430000017</v>
      </c>
      <c r="AM4585" s="141">
        <v>2497525.763375002</v>
      </c>
      <c r="AN4585" s="141">
        <v>2459732.1837500022</v>
      </c>
      <c r="AO4585" s="141">
        <v>2421938.6041250024</v>
      </c>
      <c r="AP4585" s="141">
        <v>2384145.0245000026</v>
      </c>
      <c r="AQ4585" s="141">
        <v>2346351.4448750028</v>
      </c>
      <c r="AR4585" s="141">
        <v>2308557.8652500031</v>
      </c>
      <c r="AS4585" s="141">
        <v>2270764.2856250033</v>
      </c>
      <c r="AT4585" s="141">
        <v>2232970.7060000035</v>
      </c>
      <c r="AU4585" s="141">
        <v>2195177.1263750037</v>
      </c>
      <c r="AV4585" s="141">
        <v>2157383.5467500039</v>
      </c>
      <c r="AW4585" s="141">
        <v>2119589.9671250042</v>
      </c>
      <c r="AX4585" s="141">
        <v>2081796.3875000041</v>
      </c>
      <c r="AY4585" s="141">
        <v>2044002.8078750041</v>
      </c>
      <c r="AZ4585" s="141">
        <v>2006209.2282500041</v>
      </c>
      <c r="BA4585" s="141">
        <v>1968415.6486250041</v>
      </c>
      <c r="BB4585" s="141">
        <v>1930622.0690000041</v>
      </c>
      <c r="BC4585" s="141">
        <v>1892828.4893750041</v>
      </c>
      <c r="BD4585" s="141">
        <v>1855034.9097500041</v>
      </c>
      <c r="BE4585" s="141">
        <v>1817241.3301250041</v>
      </c>
      <c r="BF4585" s="141">
        <v>1779447.750500004</v>
      </c>
      <c r="BG4585" s="141">
        <v>1741654.170875004</v>
      </c>
      <c r="BH4585" s="141">
        <v>1703860.591250004</v>
      </c>
      <c r="BI4585" s="141">
        <v>1666067.011625004</v>
      </c>
      <c r="BJ4585" s="141">
        <v>1628273.432000004</v>
      </c>
      <c r="BK4585" s="141">
        <v>1590479.852375004</v>
      </c>
      <c r="BL4585" s="141">
        <v>1552686.272750004</v>
      </c>
      <c r="BM4585" s="141">
        <v>1514892.6931250039</v>
      </c>
      <c r="BN4585" s="141">
        <v>1477099.1135000039</v>
      </c>
      <c r="BO4585" s="141">
        <v>1439305.5338750039</v>
      </c>
      <c r="BP4585" s="141">
        <v>1401511.9542500039</v>
      </c>
    </row>
    <row r="4586" spans="4:68">
      <c r="D4586" s="174" t="s">
        <v>13873</v>
      </c>
      <c r="E4586" s="175">
        <v>1589711.76</v>
      </c>
      <c r="F4586" s="174" t="s">
        <v>3540</v>
      </c>
      <c r="G4586" s="174" t="s">
        <v>1287</v>
      </c>
      <c r="H4586" s="174" t="s">
        <v>183</v>
      </c>
      <c r="I4586" s="174" t="s">
        <v>13874</v>
      </c>
      <c r="J4586" s="174" t="s">
        <v>13875</v>
      </c>
      <c r="K4586" s="174"/>
      <c r="L4586" s="174" t="s">
        <v>183</v>
      </c>
      <c r="M4586" s="174" t="s">
        <v>13876</v>
      </c>
      <c r="N4586" s="176">
        <v>60</v>
      </c>
      <c r="O4586" s="174" t="s">
        <v>3407</v>
      </c>
      <c r="P4586" s="177">
        <v>40360</v>
      </c>
      <c r="Q4586" s="176">
        <v>36</v>
      </c>
      <c r="R4586" s="175">
        <v>927331.89</v>
      </c>
      <c r="S4586" s="175">
        <v>662379.87</v>
      </c>
      <c r="T4586" s="178">
        <v>0</v>
      </c>
      <c r="U4586" s="96">
        <v>19</v>
      </c>
      <c r="V4586" s="38" t="s">
        <v>129</v>
      </c>
      <c r="W4586" s="38"/>
      <c r="X4586" s="137">
        <v>317942.35200000001</v>
      </c>
      <c r="Y4586" s="138">
        <v>42186</v>
      </c>
      <c r="Z4586" s="179">
        <v>2</v>
      </c>
      <c r="AA4586" s="139">
        <v>2015</v>
      </c>
      <c r="AB4586" s="131"/>
      <c r="AC4586" s="38"/>
      <c r="AD4586" s="140">
        <v>662379.87</v>
      </c>
      <c r="AE4586" s="141">
        <v>344437.51799999998</v>
      </c>
      <c r="AF4586" s="141">
        <v>26495.165999999968</v>
      </c>
      <c r="AG4586" s="141">
        <v>0</v>
      </c>
      <c r="AH4586" s="141">
        <v>0</v>
      </c>
      <c r="AI4586" s="141">
        <v>0</v>
      </c>
      <c r="AJ4586" s="141">
        <v>0</v>
      </c>
      <c r="AK4586" s="141">
        <v>0</v>
      </c>
      <c r="AL4586" s="141">
        <v>0</v>
      </c>
      <c r="AM4586" s="141">
        <v>0</v>
      </c>
      <c r="AN4586" s="141">
        <v>0</v>
      </c>
      <c r="AO4586" s="141">
        <v>0</v>
      </c>
      <c r="AP4586" s="141">
        <v>0</v>
      </c>
      <c r="AQ4586" s="141">
        <v>0</v>
      </c>
      <c r="AR4586" s="141">
        <v>0</v>
      </c>
      <c r="AS4586" s="141">
        <v>0</v>
      </c>
      <c r="AT4586" s="141">
        <v>0</v>
      </c>
      <c r="AU4586" s="141">
        <v>0</v>
      </c>
      <c r="AV4586" s="141">
        <v>0</v>
      </c>
      <c r="AW4586" s="141">
        <v>0</v>
      </c>
      <c r="AX4586" s="141">
        <v>0</v>
      </c>
      <c r="AY4586" s="141">
        <v>0</v>
      </c>
      <c r="AZ4586" s="141">
        <v>0</v>
      </c>
      <c r="BA4586" s="141">
        <v>0</v>
      </c>
      <c r="BB4586" s="141">
        <v>0</v>
      </c>
      <c r="BC4586" s="141">
        <v>0</v>
      </c>
      <c r="BD4586" s="141">
        <v>0</v>
      </c>
      <c r="BE4586" s="141">
        <v>0</v>
      </c>
      <c r="BF4586" s="141">
        <v>0</v>
      </c>
      <c r="BG4586" s="141">
        <v>0</v>
      </c>
      <c r="BH4586" s="141">
        <v>0</v>
      </c>
      <c r="BI4586" s="141">
        <v>0</v>
      </c>
      <c r="BJ4586" s="141">
        <v>0</v>
      </c>
      <c r="BK4586" s="141">
        <v>0</v>
      </c>
      <c r="BL4586" s="141">
        <v>0</v>
      </c>
      <c r="BM4586" s="141">
        <v>0</v>
      </c>
      <c r="BN4586" s="141">
        <v>0</v>
      </c>
      <c r="BO4586" s="141">
        <v>0</v>
      </c>
      <c r="BP4586" s="141">
        <v>0</v>
      </c>
    </row>
    <row r="4587" spans="4:68">
      <c r="D4587" s="174" t="s">
        <v>13877</v>
      </c>
      <c r="E4587" s="175">
        <v>1008069.5</v>
      </c>
      <c r="F4587" s="174" t="s">
        <v>3540</v>
      </c>
      <c r="G4587" s="174" t="s">
        <v>3275</v>
      </c>
      <c r="H4587" s="174" t="s">
        <v>191</v>
      </c>
      <c r="I4587" s="174" t="s">
        <v>13878</v>
      </c>
      <c r="J4587" s="174" t="s">
        <v>13879</v>
      </c>
      <c r="K4587" s="174"/>
      <c r="L4587" s="174" t="s">
        <v>174</v>
      </c>
      <c r="M4587" s="174" t="s">
        <v>4635</v>
      </c>
      <c r="N4587" s="176">
        <v>960</v>
      </c>
      <c r="O4587" s="174" t="s">
        <v>3407</v>
      </c>
      <c r="P4587" s="177">
        <v>40179</v>
      </c>
      <c r="Q4587" s="176">
        <v>42</v>
      </c>
      <c r="R4587" s="175">
        <v>43052.94</v>
      </c>
      <c r="S4587" s="175">
        <v>965016.56</v>
      </c>
      <c r="T4587" s="178">
        <v>0</v>
      </c>
      <c r="U4587" s="96">
        <v>6</v>
      </c>
      <c r="V4587" s="38" t="s">
        <v>116</v>
      </c>
      <c r="W4587" s="38"/>
      <c r="X4587" s="137">
        <v>12600.86875</v>
      </c>
      <c r="Y4587" s="138">
        <v>69399</v>
      </c>
      <c r="Z4587" s="179">
        <v>76.5</v>
      </c>
      <c r="AA4587" s="139">
        <v>2090</v>
      </c>
      <c r="AB4587" s="131"/>
      <c r="AC4587" s="38"/>
      <c r="AD4587" s="140">
        <v>965016.56</v>
      </c>
      <c r="AE4587" s="141">
        <v>952415.69125000003</v>
      </c>
      <c r="AF4587" s="141">
        <v>939814.82250000001</v>
      </c>
      <c r="AG4587" s="141">
        <v>927213.95374999999</v>
      </c>
      <c r="AH4587" s="141">
        <v>914613.08499999996</v>
      </c>
      <c r="AI4587" s="141">
        <v>902012.21624999994</v>
      </c>
      <c r="AJ4587" s="141">
        <v>889411.34749999992</v>
      </c>
      <c r="AK4587" s="141">
        <v>876810.47874999989</v>
      </c>
      <c r="AL4587" s="141">
        <v>864209.60999999987</v>
      </c>
      <c r="AM4587" s="141">
        <v>851608.74124999985</v>
      </c>
      <c r="AN4587" s="141">
        <v>839007.87249999982</v>
      </c>
      <c r="AO4587" s="141">
        <v>826407.0037499998</v>
      </c>
      <c r="AP4587" s="141">
        <v>813806.13499999978</v>
      </c>
      <c r="AQ4587" s="141">
        <v>801205.26624999975</v>
      </c>
      <c r="AR4587" s="141">
        <v>788604.39749999973</v>
      </c>
      <c r="AS4587" s="141">
        <v>776003.52874999971</v>
      </c>
      <c r="AT4587" s="141">
        <v>763402.65999999968</v>
      </c>
      <c r="AU4587" s="141">
        <v>750801.79124999966</v>
      </c>
      <c r="AV4587" s="141">
        <v>738200.92249999964</v>
      </c>
      <c r="AW4587" s="141">
        <v>725600.05374999961</v>
      </c>
      <c r="AX4587" s="141">
        <v>712999.18499999959</v>
      </c>
      <c r="AY4587" s="141">
        <v>700398.31624999957</v>
      </c>
      <c r="AZ4587" s="141">
        <v>687797.44749999954</v>
      </c>
      <c r="BA4587" s="141">
        <v>675196.57874999952</v>
      </c>
      <c r="BB4587" s="141">
        <v>662595.7099999995</v>
      </c>
      <c r="BC4587" s="141">
        <v>649994.84124999947</v>
      </c>
      <c r="BD4587" s="141">
        <v>637393.97249999945</v>
      </c>
      <c r="BE4587" s="141">
        <v>624793.10374999943</v>
      </c>
      <c r="BF4587" s="141">
        <v>612192.2349999994</v>
      </c>
      <c r="BG4587" s="141">
        <v>599591.36624999938</v>
      </c>
      <c r="BH4587" s="141">
        <v>586990.49749999936</v>
      </c>
      <c r="BI4587" s="141">
        <v>574389.62874999933</v>
      </c>
      <c r="BJ4587" s="141">
        <v>561788.75999999931</v>
      </c>
      <c r="BK4587" s="141">
        <v>549187.89124999929</v>
      </c>
      <c r="BL4587" s="141">
        <v>536587.02249999926</v>
      </c>
      <c r="BM4587" s="141">
        <v>523986.15374999924</v>
      </c>
      <c r="BN4587" s="141">
        <v>511385.28499999922</v>
      </c>
      <c r="BO4587" s="141">
        <v>498784.41624999919</v>
      </c>
      <c r="BP4587" s="141">
        <v>486183.54749999917</v>
      </c>
    </row>
    <row r="4588" spans="4:68">
      <c r="D4588" s="174" t="s">
        <v>13880</v>
      </c>
      <c r="E4588" s="175">
        <v>917958.41</v>
      </c>
      <c r="F4588" s="174"/>
      <c r="G4588" s="174" t="s">
        <v>630</v>
      </c>
      <c r="H4588" s="174" t="s">
        <v>13768</v>
      </c>
      <c r="I4588" s="174" t="s">
        <v>13881</v>
      </c>
      <c r="J4588" s="174" t="s">
        <v>13882</v>
      </c>
      <c r="K4588" s="174"/>
      <c r="L4588" s="174" t="s">
        <v>13612</v>
      </c>
      <c r="M4588" s="174" t="s">
        <v>5240</v>
      </c>
      <c r="N4588" s="176">
        <v>600</v>
      </c>
      <c r="O4588" s="174" t="s">
        <v>3407</v>
      </c>
      <c r="P4588" s="177">
        <v>38626</v>
      </c>
      <c r="Q4588" s="176">
        <v>93</v>
      </c>
      <c r="R4588" s="175">
        <v>140753.56</v>
      </c>
      <c r="S4588" s="175">
        <v>777204.85</v>
      </c>
      <c r="T4588" s="178">
        <v>0</v>
      </c>
      <c r="U4588" s="96">
        <v>6</v>
      </c>
      <c r="V4588" s="38" t="s">
        <v>116</v>
      </c>
      <c r="W4588" s="38"/>
      <c r="X4588" s="137">
        <v>18359.1682</v>
      </c>
      <c r="Y4588" s="138">
        <v>56888</v>
      </c>
      <c r="Z4588" s="179">
        <v>42.25</v>
      </c>
      <c r="AA4588" s="139">
        <v>2056</v>
      </c>
      <c r="AB4588" s="131"/>
      <c r="AC4588" s="38"/>
      <c r="AD4588" s="140">
        <v>777204.85</v>
      </c>
      <c r="AE4588" s="141">
        <v>758845.68180000002</v>
      </c>
      <c r="AF4588" s="141">
        <v>740486.51360000006</v>
      </c>
      <c r="AG4588" s="141">
        <v>722127.34540000011</v>
      </c>
      <c r="AH4588" s="141">
        <v>703768.17720000015</v>
      </c>
      <c r="AI4588" s="141">
        <v>685409.00900000019</v>
      </c>
      <c r="AJ4588" s="141">
        <v>667049.84080000024</v>
      </c>
      <c r="AK4588" s="141">
        <v>648690.67260000028</v>
      </c>
      <c r="AL4588" s="141">
        <v>630331.50440000033</v>
      </c>
      <c r="AM4588" s="141">
        <v>611972.33620000037</v>
      </c>
      <c r="AN4588" s="141">
        <v>593613.16800000041</v>
      </c>
      <c r="AO4588" s="141">
        <v>575253.99980000046</v>
      </c>
      <c r="AP4588" s="141">
        <v>556894.8316000005</v>
      </c>
      <c r="AQ4588" s="141">
        <v>538535.66340000054</v>
      </c>
      <c r="AR4588" s="141">
        <v>520176.49520000053</v>
      </c>
      <c r="AS4588" s="141">
        <v>501817.32700000051</v>
      </c>
      <c r="AT4588" s="141">
        <v>483458.1588000005</v>
      </c>
      <c r="AU4588" s="141">
        <v>465098.99060000048</v>
      </c>
      <c r="AV4588" s="141">
        <v>446739.82240000047</v>
      </c>
      <c r="AW4588" s="141">
        <v>428380.65420000046</v>
      </c>
      <c r="AX4588" s="141">
        <v>410021.48600000044</v>
      </c>
      <c r="AY4588" s="141">
        <v>391662.31780000043</v>
      </c>
      <c r="AZ4588" s="141">
        <v>373303.14960000041</v>
      </c>
      <c r="BA4588" s="141">
        <v>354943.9814000004</v>
      </c>
      <c r="BB4588" s="141">
        <v>336584.81320000038</v>
      </c>
      <c r="BC4588" s="141">
        <v>318225.64500000037</v>
      </c>
      <c r="BD4588" s="141">
        <v>299866.47680000035</v>
      </c>
      <c r="BE4588" s="141">
        <v>281507.30860000034</v>
      </c>
      <c r="BF4588" s="141">
        <v>263148.14040000032</v>
      </c>
      <c r="BG4588" s="141">
        <v>244788.97220000031</v>
      </c>
      <c r="BH4588" s="141">
        <v>226429.80400000029</v>
      </c>
      <c r="BI4588" s="141">
        <v>208070.63580000028</v>
      </c>
      <c r="BJ4588" s="141">
        <v>189711.46760000027</v>
      </c>
      <c r="BK4588" s="141">
        <v>171352.29940000025</v>
      </c>
      <c r="BL4588" s="141">
        <v>152993.13120000024</v>
      </c>
      <c r="BM4588" s="141">
        <v>134633.96300000022</v>
      </c>
      <c r="BN4588" s="141">
        <v>116274.79480000022</v>
      </c>
      <c r="BO4588" s="141">
        <v>97915.626600000222</v>
      </c>
      <c r="BP4588" s="141">
        <v>79556.458400000221</v>
      </c>
    </row>
    <row r="4589" spans="4:68">
      <c r="D4589" s="174" t="s">
        <v>13883</v>
      </c>
      <c r="E4589" s="175">
        <v>25785531.719999999</v>
      </c>
      <c r="F4589" s="174"/>
      <c r="G4589" s="174" t="s">
        <v>1645</v>
      </c>
      <c r="H4589" s="174" t="s">
        <v>179</v>
      </c>
      <c r="I4589" s="174" t="s">
        <v>13884</v>
      </c>
      <c r="J4589" s="174" t="s">
        <v>13885</v>
      </c>
      <c r="K4589" s="174"/>
      <c r="L4589" s="174" t="s">
        <v>179</v>
      </c>
      <c r="M4589" s="174" t="s">
        <v>3800</v>
      </c>
      <c r="N4589" s="176">
        <v>600</v>
      </c>
      <c r="O4589" s="174" t="s">
        <v>3407</v>
      </c>
      <c r="P4589" s="177">
        <v>40513</v>
      </c>
      <c r="Q4589" s="176">
        <v>31</v>
      </c>
      <c r="R4589" s="175">
        <v>1289276.57</v>
      </c>
      <c r="S4589" s="175">
        <v>24496255.149999999</v>
      </c>
      <c r="T4589" s="178">
        <v>0</v>
      </c>
      <c r="U4589" s="96">
        <v>12</v>
      </c>
      <c r="V4589" s="38" t="s">
        <v>122</v>
      </c>
      <c r="W4589" s="38"/>
      <c r="X4589" s="137">
        <v>515710.63439999998</v>
      </c>
      <c r="Y4589" s="138">
        <v>58776</v>
      </c>
      <c r="Z4589" s="179">
        <v>47.416666666666664</v>
      </c>
      <c r="AA4589" s="139">
        <v>2061</v>
      </c>
      <c r="AB4589" s="131"/>
      <c r="AC4589" s="38"/>
      <c r="AD4589" s="140">
        <v>24496255.149999999</v>
      </c>
      <c r="AE4589" s="141">
        <v>23980544.5156</v>
      </c>
      <c r="AF4589" s="141">
        <v>23464833.881200001</v>
      </c>
      <c r="AG4589" s="141">
        <v>22949123.246800002</v>
      </c>
      <c r="AH4589" s="141">
        <v>22433412.612400003</v>
      </c>
      <c r="AI4589" s="141">
        <v>21917701.978000004</v>
      </c>
      <c r="AJ4589" s="141">
        <v>21401991.343600005</v>
      </c>
      <c r="AK4589" s="141">
        <v>20886280.709200006</v>
      </c>
      <c r="AL4589" s="141">
        <v>20370570.074800007</v>
      </c>
      <c r="AM4589" s="141">
        <v>19854859.440400008</v>
      </c>
      <c r="AN4589" s="141">
        <v>19339148.806000009</v>
      </c>
      <c r="AO4589" s="141">
        <v>18823438.17160001</v>
      </c>
      <c r="AP4589" s="141">
        <v>18307727.537200011</v>
      </c>
      <c r="AQ4589" s="141">
        <v>17792016.902800012</v>
      </c>
      <c r="AR4589" s="141">
        <v>17276306.268400013</v>
      </c>
      <c r="AS4589" s="141">
        <v>16760595.634000013</v>
      </c>
      <c r="AT4589" s="141">
        <v>16244884.999600012</v>
      </c>
      <c r="AU4589" s="141">
        <v>15729174.365200011</v>
      </c>
      <c r="AV4589" s="141">
        <v>15213463.73080001</v>
      </c>
      <c r="AW4589" s="141">
        <v>14697753.096400009</v>
      </c>
      <c r="AX4589" s="141">
        <v>14182042.462000009</v>
      </c>
      <c r="AY4589" s="141">
        <v>13666331.827600008</v>
      </c>
      <c r="AZ4589" s="141">
        <v>13150621.193200007</v>
      </c>
      <c r="BA4589" s="141">
        <v>12634910.558800006</v>
      </c>
      <c r="BB4589" s="141">
        <v>12119199.924400005</v>
      </c>
      <c r="BC4589" s="141">
        <v>11603489.290000005</v>
      </c>
      <c r="BD4589" s="141">
        <v>11087778.655600004</v>
      </c>
      <c r="BE4589" s="141">
        <v>10572068.021200003</v>
      </c>
      <c r="BF4589" s="141">
        <v>10056357.386800002</v>
      </c>
      <c r="BG4589" s="141">
        <v>9540646.7524000015</v>
      </c>
      <c r="BH4589" s="141">
        <v>9024936.1180000007</v>
      </c>
      <c r="BI4589" s="141">
        <v>8509225.4835999999</v>
      </c>
      <c r="BJ4589" s="141">
        <v>7993514.8492000001</v>
      </c>
      <c r="BK4589" s="141">
        <v>7477804.2148000002</v>
      </c>
      <c r="BL4589" s="141">
        <v>6962093.5804000003</v>
      </c>
      <c r="BM4589" s="141">
        <v>6446382.9460000005</v>
      </c>
      <c r="BN4589" s="141">
        <v>5930672.3116000006</v>
      </c>
      <c r="BO4589" s="141">
        <v>5414961.6772000007</v>
      </c>
      <c r="BP4589" s="141">
        <v>4899251.0428000009</v>
      </c>
    </row>
    <row r="4590" spans="4:68">
      <c r="D4590" s="174" t="s">
        <v>13886</v>
      </c>
      <c r="E4590" s="175">
        <v>197216.33</v>
      </c>
      <c r="F4590" s="174"/>
      <c r="G4590" s="174" t="s">
        <v>630</v>
      </c>
      <c r="H4590" s="174" t="s">
        <v>3403</v>
      </c>
      <c r="I4590" s="174" t="s">
        <v>13887</v>
      </c>
      <c r="J4590" s="174" t="s">
        <v>13888</v>
      </c>
      <c r="K4590" s="174"/>
      <c r="L4590" s="174" t="s">
        <v>3406</v>
      </c>
      <c r="M4590" s="174" t="s">
        <v>13889</v>
      </c>
      <c r="N4590" s="176">
        <v>300</v>
      </c>
      <c r="O4590" s="174" t="s">
        <v>3407</v>
      </c>
      <c r="P4590" s="177">
        <v>39478</v>
      </c>
      <c r="Q4590" s="176">
        <v>65</v>
      </c>
      <c r="R4590" s="175">
        <v>42730.18</v>
      </c>
      <c r="S4590" s="175">
        <v>154486.15</v>
      </c>
      <c r="T4590" s="178">
        <v>0</v>
      </c>
      <c r="U4590" s="96">
        <v>6</v>
      </c>
      <c r="V4590" s="38" t="s">
        <v>116</v>
      </c>
      <c r="W4590" s="38"/>
      <c r="X4590" s="137">
        <v>7888.6531999999988</v>
      </c>
      <c r="Y4590" s="138">
        <v>48610</v>
      </c>
      <c r="Z4590" s="179">
        <v>19.583333333333332</v>
      </c>
      <c r="AA4590" s="139">
        <v>2033</v>
      </c>
      <c r="AB4590" s="131"/>
      <c r="AC4590" s="38"/>
      <c r="AD4590" s="140">
        <v>154486.15</v>
      </c>
      <c r="AE4590" s="141">
        <v>146597.49679999999</v>
      </c>
      <c r="AF4590" s="141">
        <v>138708.84359999999</v>
      </c>
      <c r="AG4590" s="141">
        <v>130820.19039999999</v>
      </c>
      <c r="AH4590" s="141">
        <v>122931.53719999999</v>
      </c>
      <c r="AI4590" s="141">
        <v>115042.88399999999</v>
      </c>
      <c r="AJ4590" s="141">
        <v>107154.23079999999</v>
      </c>
      <c r="AK4590" s="141">
        <v>99265.57759999999</v>
      </c>
      <c r="AL4590" s="141">
        <v>91376.924399999989</v>
      </c>
      <c r="AM4590" s="141">
        <v>83488.271199999988</v>
      </c>
      <c r="AN4590" s="141">
        <v>75599.617999999988</v>
      </c>
      <c r="AO4590" s="141">
        <v>67710.964799999987</v>
      </c>
      <c r="AP4590" s="141">
        <v>59822.311599999986</v>
      </c>
      <c r="AQ4590" s="141">
        <v>51933.658399999986</v>
      </c>
      <c r="AR4590" s="141">
        <v>44045.005199999985</v>
      </c>
      <c r="AS4590" s="141">
        <v>36156.351999999984</v>
      </c>
      <c r="AT4590" s="141">
        <v>28267.698799999984</v>
      </c>
      <c r="AU4590" s="141">
        <v>20379.045599999983</v>
      </c>
      <c r="AV4590" s="141">
        <v>12490.392399999984</v>
      </c>
      <c r="AW4590" s="141">
        <v>4601.7391999999854</v>
      </c>
      <c r="AX4590" s="141">
        <v>0</v>
      </c>
      <c r="AY4590" s="141">
        <v>0</v>
      </c>
      <c r="AZ4590" s="141">
        <v>0</v>
      </c>
      <c r="BA4590" s="141">
        <v>0</v>
      </c>
      <c r="BB4590" s="141">
        <v>0</v>
      </c>
      <c r="BC4590" s="141">
        <v>0</v>
      </c>
      <c r="BD4590" s="141">
        <v>0</v>
      </c>
      <c r="BE4590" s="141">
        <v>0</v>
      </c>
      <c r="BF4590" s="141">
        <v>0</v>
      </c>
      <c r="BG4590" s="141">
        <v>0</v>
      </c>
      <c r="BH4590" s="141">
        <v>0</v>
      </c>
      <c r="BI4590" s="141">
        <v>0</v>
      </c>
      <c r="BJ4590" s="141">
        <v>0</v>
      </c>
      <c r="BK4590" s="141">
        <v>0</v>
      </c>
      <c r="BL4590" s="141">
        <v>0</v>
      </c>
      <c r="BM4590" s="141">
        <v>0</v>
      </c>
      <c r="BN4590" s="141">
        <v>0</v>
      </c>
      <c r="BO4590" s="141">
        <v>0</v>
      </c>
      <c r="BP4590" s="141">
        <v>0</v>
      </c>
    </row>
    <row r="4591" spans="4:68">
      <c r="D4591" s="174" t="s">
        <v>13890</v>
      </c>
      <c r="E4591" s="175">
        <v>238987.12</v>
      </c>
      <c r="F4591" s="174" t="s">
        <v>3540</v>
      </c>
      <c r="G4591" s="174" t="s">
        <v>322</v>
      </c>
      <c r="H4591" s="174" t="s">
        <v>190</v>
      </c>
      <c r="I4591" s="174" t="s">
        <v>2998</v>
      </c>
      <c r="J4591" s="174" t="s">
        <v>13891</v>
      </c>
      <c r="K4591" s="174"/>
      <c r="L4591" s="174" t="s">
        <v>13003</v>
      </c>
      <c r="M4591" s="174" t="s">
        <v>7175</v>
      </c>
      <c r="N4591" s="176">
        <v>960</v>
      </c>
      <c r="O4591" s="174" t="s">
        <v>3407</v>
      </c>
      <c r="P4591" s="177">
        <v>39630</v>
      </c>
      <c r="Q4591" s="176">
        <v>60</v>
      </c>
      <c r="R4591" s="175">
        <v>14687.71</v>
      </c>
      <c r="S4591" s="175">
        <v>224299.41</v>
      </c>
      <c r="T4591" s="178">
        <v>0</v>
      </c>
      <c r="U4591" s="96">
        <v>9</v>
      </c>
      <c r="V4591" s="38" t="s">
        <v>119</v>
      </c>
      <c r="W4591" s="38"/>
      <c r="X4591" s="137">
        <v>2987.3389999999999</v>
      </c>
      <c r="Y4591" s="138">
        <v>68850</v>
      </c>
      <c r="Z4591" s="179">
        <v>75</v>
      </c>
      <c r="AA4591" s="139">
        <v>2088</v>
      </c>
      <c r="AB4591" s="131"/>
      <c r="AC4591" s="38"/>
      <c r="AD4591" s="140">
        <v>224299.41</v>
      </c>
      <c r="AE4591" s="141">
        <v>221312.071</v>
      </c>
      <c r="AF4591" s="141">
        <v>218324.73199999999</v>
      </c>
      <c r="AG4591" s="141">
        <v>215337.39299999998</v>
      </c>
      <c r="AH4591" s="141">
        <v>212350.05399999997</v>
      </c>
      <c r="AI4591" s="141">
        <v>209362.71499999997</v>
      </c>
      <c r="AJ4591" s="141">
        <v>206375.37599999996</v>
      </c>
      <c r="AK4591" s="141">
        <v>203388.03699999995</v>
      </c>
      <c r="AL4591" s="141">
        <v>200400.69799999995</v>
      </c>
      <c r="AM4591" s="141">
        <v>197413.35899999994</v>
      </c>
      <c r="AN4591" s="141">
        <v>194426.01999999993</v>
      </c>
      <c r="AO4591" s="141">
        <v>191438.68099999992</v>
      </c>
      <c r="AP4591" s="141">
        <v>188451.34199999992</v>
      </c>
      <c r="AQ4591" s="141">
        <v>185464.00299999991</v>
      </c>
      <c r="AR4591" s="141">
        <v>182476.6639999999</v>
      </c>
      <c r="AS4591" s="141">
        <v>179489.3249999999</v>
      </c>
      <c r="AT4591" s="141">
        <v>176501.98599999989</v>
      </c>
      <c r="AU4591" s="141">
        <v>173514.64699999988</v>
      </c>
      <c r="AV4591" s="141">
        <v>170527.30799999987</v>
      </c>
      <c r="AW4591" s="141">
        <v>167539.96899999987</v>
      </c>
      <c r="AX4591" s="141">
        <v>164552.62999999986</v>
      </c>
      <c r="AY4591" s="141">
        <v>161565.29099999985</v>
      </c>
      <c r="AZ4591" s="141">
        <v>158577.95199999984</v>
      </c>
      <c r="BA4591" s="141">
        <v>155590.61299999984</v>
      </c>
      <c r="BB4591" s="141">
        <v>152603.27399999983</v>
      </c>
      <c r="BC4591" s="141">
        <v>149615.93499999982</v>
      </c>
      <c r="BD4591" s="141">
        <v>146628.59599999982</v>
      </c>
      <c r="BE4591" s="141">
        <v>143641.25699999981</v>
      </c>
      <c r="BF4591" s="141">
        <v>140653.9179999998</v>
      </c>
      <c r="BG4591" s="141">
        <v>137666.57899999979</v>
      </c>
      <c r="BH4591" s="141">
        <v>134679.23999999979</v>
      </c>
      <c r="BI4591" s="141">
        <v>131691.90099999978</v>
      </c>
      <c r="BJ4591" s="141">
        <v>128704.56199999977</v>
      </c>
      <c r="BK4591" s="141">
        <v>125717.22299999977</v>
      </c>
      <c r="BL4591" s="141">
        <v>122729.88399999976</v>
      </c>
      <c r="BM4591" s="141">
        <v>119742.54499999975</v>
      </c>
      <c r="BN4591" s="141">
        <v>116755.20599999974</v>
      </c>
      <c r="BO4591" s="141">
        <v>113767.86699999974</v>
      </c>
      <c r="BP4591" s="141">
        <v>110780.52799999973</v>
      </c>
    </row>
    <row r="4592" spans="4:68">
      <c r="D4592" s="174" t="s">
        <v>13892</v>
      </c>
      <c r="E4592" s="175">
        <v>183301.62</v>
      </c>
      <c r="F4592" s="174" t="s">
        <v>3540</v>
      </c>
      <c r="G4592" s="174" t="s">
        <v>322</v>
      </c>
      <c r="H4592" s="174" t="s">
        <v>190</v>
      </c>
      <c r="I4592" s="174" t="s">
        <v>3000</v>
      </c>
      <c r="J4592" s="174" t="s">
        <v>13893</v>
      </c>
      <c r="K4592" s="174"/>
      <c r="L4592" s="174" t="s">
        <v>12826</v>
      </c>
      <c r="M4592" s="174" t="s">
        <v>7202</v>
      </c>
      <c r="N4592" s="176">
        <v>600</v>
      </c>
      <c r="O4592" s="174" t="s">
        <v>3407</v>
      </c>
      <c r="P4592" s="177">
        <v>39630</v>
      </c>
      <c r="Q4592" s="176">
        <v>60</v>
      </c>
      <c r="R4592" s="175">
        <v>18024.64</v>
      </c>
      <c r="S4592" s="175">
        <v>165276.98000000001</v>
      </c>
      <c r="T4592" s="178">
        <v>0</v>
      </c>
      <c r="U4592" s="96">
        <v>11</v>
      </c>
      <c r="V4592" s="38" t="s">
        <v>121</v>
      </c>
      <c r="W4592" s="38"/>
      <c r="X4592" s="137">
        <v>3666.0324000000001</v>
      </c>
      <c r="Y4592" s="138">
        <v>57892</v>
      </c>
      <c r="Z4592" s="179">
        <v>45</v>
      </c>
      <c r="AA4592" s="139">
        <v>2058</v>
      </c>
      <c r="AB4592" s="131"/>
      <c r="AC4592" s="38"/>
      <c r="AD4592" s="140">
        <v>165276.98000000001</v>
      </c>
      <c r="AE4592" s="141">
        <v>161610.94760000001</v>
      </c>
      <c r="AF4592" s="141">
        <v>157944.91520000002</v>
      </c>
      <c r="AG4592" s="141">
        <v>154278.88280000002</v>
      </c>
      <c r="AH4592" s="141">
        <v>150612.85040000002</v>
      </c>
      <c r="AI4592" s="141">
        <v>146946.81800000003</v>
      </c>
      <c r="AJ4592" s="141">
        <v>143280.78560000003</v>
      </c>
      <c r="AK4592" s="141">
        <v>139614.75320000004</v>
      </c>
      <c r="AL4592" s="141">
        <v>135948.72080000004</v>
      </c>
      <c r="AM4592" s="141">
        <v>132282.68840000004</v>
      </c>
      <c r="AN4592" s="141">
        <v>128616.65600000005</v>
      </c>
      <c r="AO4592" s="141">
        <v>124950.62360000005</v>
      </c>
      <c r="AP4592" s="141">
        <v>121284.59120000005</v>
      </c>
      <c r="AQ4592" s="141">
        <v>117618.55880000006</v>
      </c>
      <c r="AR4592" s="141">
        <v>113952.52640000006</v>
      </c>
      <c r="AS4592" s="141">
        <v>110286.49400000006</v>
      </c>
      <c r="AT4592" s="141">
        <v>106620.46160000007</v>
      </c>
      <c r="AU4592" s="141">
        <v>102954.42920000007</v>
      </c>
      <c r="AV4592" s="141">
        <v>99288.396800000075</v>
      </c>
      <c r="AW4592" s="141">
        <v>95622.364400000079</v>
      </c>
      <c r="AX4592" s="141">
        <v>91956.332000000082</v>
      </c>
      <c r="AY4592" s="141">
        <v>88290.299600000086</v>
      </c>
      <c r="AZ4592" s="141">
        <v>84624.267200000089</v>
      </c>
      <c r="BA4592" s="141">
        <v>80958.234800000093</v>
      </c>
      <c r="BB4592" s="141">
        <v>77292.202400000097</v>
      </c>
      <c r="BC4592" s="141">
        <v>73626.1700000001</v>
      </c>
      <c r="BD4592" s="141">
        <v>69960.137600000104</v>
      </c>
      <c r="BE4592" s="141">
        <v>66294.105200000107</v>
      </c>
      <c r="BF4592" s="141">
        <v>62628.072800000111</v>
      </c>
      <c r="BG4592" s="141">
        <v>58962.040400000114</v>
      </c>
      <c r="BH4592" s="141">
        <v>55296.008000000118</v>
      </c>
      <c r="BI4592" s="141">
        <v>51629.975600000122</v>
      </c>
      <c r="BJ4592" s="141">
        <v>47963.943200000125</v>
      </c>
      <c r="BK4592" s="141">
        <v>44297.910800000129</v>
      </c>
      <c r="BL4592" s="141">
        <v>40631.878400000132</v>
      </c>
      <c r="BM4592" s="141">
        <v>36965.846000000136</v>
      </c>
      <c r="BN4592" s="141">
        <v>33299.81360000014</v>
      </c>
      <c r="BO4592" s="141">
        <v>29633.78120000014</v>
      </c>
      <c r="BP4592" s="141">
        <v>25967.748800000139</v>
      </c>
    </row>
    <row r="4593" spans="4:68">
      <c r="D4593" s="174" t="s">
        <v>13894</v>
      </c>
      <c r="E4593" s="175">
        <v>142742.93</v>
      </c>
      <c r="F4593" s="174"/>
      <c r="G4593" s="174" t="s">
        <v>322</v>
      </c>
      <c r="H4593" s="174" t="s">
        <v>13461</v>
      </c>
      <c r="I4593" s="174" t="s">
        <v>13895</v>
      </c>
      <c r="J4593" s="174" t="s">
        <v>13896</v>
      </c>
      <c r="K4593" s="174"/>
      <c r="L4593" s="174" t="s">
        <v>13612</v>
      </c>
      <c r="M4593" s="174" t="s">
        <v>7202</v>
      </c>
      <c r="N4593" s="176">
        <v>300</v>
      </c>
      <c r="O4593" s="174" t="s">
        <v>3407</v>
      </c>
      <c r="P4593" s="177">
        <v>40513</v>
      </c>
      <c r="Q4593" s="176">
        <v>31</v>
      </c>
      <c r="R4593" s="175">
        <v>14274.27</v>
      </c>
      <c r="S4593" s="175">
        <v>128468.66</v>
      </c>
      <c r="T4593" s="178">
        <v>0</v>
      </c>
      <c r="U4593" s="96">
        <v>11</v>
      </c>
      <c r="V4593" s="38" t="s">
        <v>121</v>
      </c>
      <c r="W4593" s="38"/>
      <c r="X4593" s="137">
        <v>5709.7171999999991</v>
      </c>
      <c r="Y4593" s="138">
        <v>49644</v>
      </c>
      <c r="Z4593" s="179">
        <v>22.416666666666668</v>
      </c>
      <c r="AA4593" s="139">
        <v>2036</v>
      </c>
      <c r="AB4593" s="131"/>
      <c r="AC4593" s="38"/>
      <c r="AD4593" s="140">
        <v>128468.66</v>
      </c>
      <c r="AE4593" s="141">
        <v>122758.9428</v>
      </c>
      <c r="AF4593" s="141">
        <v>117049.22560000001</v>
      </c>
      <c r="AG4593" s="141">
        <v>111339.50840000001</v>
      </c>
      <c r="AH4593" s="141">
        <v>105629.79120000001</v>
      </c>
      <c r="AI4593" s="141">
        <v>99920.074000000008</v>
      </c>
      <c r="AJ4593" s="141">
        <v>94210.356800000009</v>
      </c>
      <c r="AK4593" s="141">
        <v>88500.63960000001</v>
      </c>
      <c r="AL4593" s="141">
        <v>82790.92240000001</v>
      </c>
      <c r="AM4593" s="141">
        <v>77081.205200000011</v>
      </c>
      <c r="AN4593" s="141">
        <v>71371.488000000012</v>
      </c>
      <c r="AO4593" s="141">
        <v>65661.770800000013</v>
      </c>
      <c r="AP4593" s="141">
        <v>59952.053600000014</v>
      </c>
      <c r="AQ4593" s="141">
        <v>54242.336400000015</v>
      </c>
      <c r="AR4593" s="141">
        <v>48532.619200000016</v>
      </c>
      <c r="AS4593" s="141">
        <v>42822.902000000016</v>
      </c>
      <c r="AT4593" s="141">
        <v>37113.184800000017</v>
      </c>
      <c r="AU4593" s="141">
        <v>31403.467600000018</v>
      </c>
      <c r="AV4593" s="141">
        <v>25693.750400000019</v>
      </c>
      <c r="AW4593" s="141">
        <v>19984.03320000002</v>
      </c>
      <c r="AX4593" s="141">
        <v>14274.316000000021</v>
      </c>
      <c r="AY4593" s="141">
        <v>8564.5988000000216</v>
      </c>
      <c r="AZ4593" s="141">
        <v>2854.8816000000224</v>
      </c>
      <c r="BA4593" s="141">
        <v>0</v>
      </c>
      <c r="BB4593" s="141">
        <v>0</v>
      </c>
      <c r="BC4593" s="141">
        <v>0</v>
      </c>
      <c r="BD4593" s="141">
        <v>0</v>
      </c>
      <c r="BE4593" s="141">
        <v>0</v>
      </c>
      <c r="BF4593" s="141">
        <v>0</v>
      </c>
      <c r="BG4593" s="141">
        <v>0</v>
      </c>
      <c r="BH4593" s="141">
        <v>0</v>
      </c>
      <c r="BI4593" s="141">
        <v>0</v>
      </c>
      <c r="BJ4593" s="141">
        <v>0</v>
      </c>
      <c r="BK4593" s="141">
        <v>0</v>
      </c>
      <c r="BL4593" s="141">
        <v>0</v>
      </c>
      <c r="BM4593" s="141">
        <v>0</v>
      </c>
      <c r="BN4593" s="141">
        <v>0</v>
      </c>
      <c r="BO4593" s="141">
        <v>0</v>
      </c>
      <c r="BP4593" s="141">
        <v>0</v>
      </c>
    </row>
    <row r="4594" spans="4:68">
      <c r="D4594" s="174" t="s">
        <v>13897</v>
      </c>
      <c r="E4594" s="175">
        <v>155521.76</v>
      </c>
      <c r="F4594" s="174" t="s">
        <v>3540</v>
      </c>
      <c r="G4594" s="174" t="s">
        <v>322</v>
      </c>
      <c r="H4594" s="174" t="s">
        <v>187</v>
      </c>
      <c r="I4594" s="174" t="s">
        <v>3002</v>
      </c>
      <c r="J4594" s="174" t="s">
        <v>13898</v>
      </c>
      <c r="K4594" s="174"/>
      <c r="L4594" s="174" t="s">
        <v>172</v>
      </c>
      <c r="M4594" s="174" t="s">
        <v>7202</v>
      </c>
      <c r="N4594" s="176">
        <v>960</v>
      </c>
      <c r="O4594" s="174" t="s">
        <v>3407</v>
      </c>
      <c r="P4594" s="177">
        <v>39630</v>
      </c>
      <c r="Q4594" s="176">
        <v>60</v>
      </c>
      <c r="R4594" s="175">
        <v>9558.1</v>
      </c>
      <c r="S4594" s="175">
        <v>145963.66</v>
      </c>
      <c r="T4594" s="178">
        <v>0</v>
      </c>
      <c r="U4594" s="96">
        <v>18</v>
      </c>
      <c r="V4594" s="38" t="s">
        <v>128</v>
      </c>
      <c r="W4594" s="38"/>
      <c r="X4594" s="137">
        <v>1944.0219999999999</v>
      </c>
      <c r="Y4594" s="138">
        <v>68850</v>
      </c>
      <c r="Z4594" s="179">
        <v>75</v>
      </c>
      <c r="AA4594" s="139">
        <v>2088</v>
      </c>
      <c r="AB4594" s="131"/>
      <c r="AC4594" s="38"/>
      <c r="AD4594" s="140">
        <v>145963.66</v>
      </c>
      <c r="AE4594" s="141">
        <v>144019.63800000001</v>
      </c>
      <c r="AF4594" s="141">
        <v>142075.61600000001</v>
      </c>
      <c r="AG4594" s="141">
        <v>140131.59400000001</v>
      </c>
      <c r="AH4594" s="141">
        <v>138187.57200000001</v>
      </c>
      <c r="AI4594" s="141">
        <v>136243.55000000002</v>
      </c>
      <c r="AJ4594" s="141">
        <v>134299.52800000002</v>
      </c>
      <c r="AK4594" s="141">
        <v>132355.50600000002</v>
      </c>
      <c r="AL4594" s="141">
        <v>130411.48400000003</v>
      </c>
      <c r="AM4594" s="141">
        <v>128467.46200000003</v>
      </c>
      <c r="AN4594" s="141">
        <v>126523.44000000003</v>
      </c>
      <c r="AO4594" s="141">
        <v>124579.41800000003</v>
      </c>
      <c r="AP4594" s="141">
        <v>122635.39600000004</v>
      </c>
      <c r="AQ4594" s="141">
        <v>120691.37400000004</v>
      </c>
      <c r="AR4594" s="141">
        <v>118747.35200000004</v>
      </c>
      <c r="AS4594" s="141">
        <v>116803.33000000005</v>
      </c>
      <c r="AT4594" s="141">
        <v>114859.30800000005</v>
      </c>
      <c r="AU4594" s="141">
        <v>112915.28600000005</v>
      </c>
      <c r="AV4594" s="141">
        <v>110971.26400000005</v>
      </c>
      <c r="AW4594" s="141">
        <v>109027.24200000006</v>
      </c>
      <c r="AX4594" s="141">
        <v>107083.22000000006</v>
      </c>
      <c r="AY4594" s="141">
        <v>105139.19800000006</v>
      </c>
      <c r="AZ4594" s="141">
        <v>103195.17600000006</v>
      </c>
      <c r="BA4594" s="141">
        <v>101251.15400000007</v>
      </c>
      <c r="BB4594" s="141">
        <v>99307.132000000071</v>
      </c>
      <c r="BC4594" s="141">
        <v>97363.110000000073</v>
      </c>
      <c r="BD4594" s="141">
        <v>95419.088000000076</v>
      </c>
      <c r="BE4594" s="141">
        <v>93475.066000000079</v>
      </c>
      <c r="BF4594" s="141">
        <v>91531.044000000082</v>
      </c>
      <c r="BG4594" s="141">
        <v>89587.022000000085</v>
      </c>
      <c r="BH4594" s="141">
        <v>87643.000000000087</v>
      </c>
      <c r="BI4594" s="141">
        <v>85698.97800000009</v>
      </c>
      <c r="BJ4594" s="141">
        <v>83754.956000000093</v>
      </c>
      <c r="BK4594" s="141">
        <v>81810.934000000096</v>
      </c>
      <c r="BL4594" s="141">
        <v>79866.912000000098</v>
      </c>
      <c r="BM4594" s="141">
        <v>77922.890000000101</v>
      </c>
      <c r="BN4594" s="141">
        <v>75978.868000000104</v>
      </c>
      <c r="BO4594" s="141">
        <v>74034.846000000107</v>
      </c>
      <c r="BP4594" s="141">
        <v>72090.82400000011</v>
      </c>
    </row>
    <row r="4595" spans="4:68">
      <c r="D4595" s="174" t="s">
        <v>13899</v>
      </c>
      <c r="E4595" s="175">
        <v>64381.17</v>
      </c>
      <c r="F4595" s="174" t="s">
        <v>3540</v>
      </c>
      <c r="G4595" s="174" t="s">
        <v>322</v>
      </c>
      <c r="H4595" s="174" t="s">
        <v>190</v>
      </c>
      <c r="I4595" s="174" t="s">
        <v>3004</v>
      </c>
      <c r="J4595" s="174" t="s">
        <v>13900</v>
      </c>
      <c r="K4595" s="174"/>
      <c r="L4595" s="174" t="s">
        <v>12826</v>
      </c>
      <c r="M4595" s="174" t="s">
        <v>7279</v>
      </c>
      <c r="N4595" s="176">
        <v>600</v>
      </c>
      <c r="O4595" s="174" t="s">
        <v>3407</v>
      </c>
      <c r="P4595" s="177">
        <v>39630</v>
      </c>
      <c r="Q4595" s="176">
        <v>60</v>
      </c>
      <c r="R4595" s="175">
        <v>6330.8</v>
      </c>
      <c r="S4595" s="175">
        <v>58050.37</v>
      </c>
      <c r="T4595" s="178">
        <v>0</v>
      </c>
      <c r="U4595" s="96">
        <v>10</v>
      </c>
      <c r="V4595" s="38" t="s">
        <v>120</v>
      </c>
      <c r="W4595" s="38"/>
      <c r="X4595" s="137">
        <v>1287.6233999999999</v>
      </c>
      <c r="Y4595" s="138">
        <v>57892</v>
      </c>
      <c r="Z4595" s="179">
        <v>45</v>
      </c>
      <c r="AA4595" s="139">
        <v>2058</v>
      </c>
      <c r="AB4595" s="131"/>
      <c r="AC4595" s="38"/>
      <c r="AD4595" s="140">
        <v>58050.37</v>
      </c>
      <c r="AE4595" s="141">
        <v>56762.746600000006</v>
      </c>
      <c r="AF4595" s="141">
        <v>55475.123200000009</v>
      </c>
      <c r="AG4595" s="141">
        <v>54187.499800000012</v>
      </c>
      <c r="AH4595" s="141">
        <v>52899.876400000016</v>
      </c>
      <c r="AI4595" s="141">
        <v>51612.253000000019</v>
      </c>
      <c r="AJ4595" s="141">
        <v>50324.629600000022</v>
      </c>
      <c r="AK4595" s="141">
        <v>49037.006200000025</v>
      </c>
      <c r="AL4595" s="141">
        <v>47749.382800000029</v>
      </c>
      <c r="AM4595" s="141">
        <v>46461.759400000032</v>
      </c>
      <c r="AN4595" s="141">
        <v>45174.136000000035</v>
      </c>
      <c r="AO4595" s="141">
        <v>43886.512600000038</v>
      </c>
      <c r="AP4595" s="141">
        <v>42598.889200000041</v>
      </c>
      <c r="AQ4595" s="141">
        <v>41311.265800000045</v>
      </c>
      <c r="AR4595" s="141">
        <v>40023.642400000048</v>
      </c>
      <c r="AS4595" s="141">
        <v>38736.019000000051</v>
      </c>
      <c r="AT4595" s="141">
        <v>37448.395600000054</v>
      </c>
      <c r="AU4595" s="141">
        <v>36160.772200000058</v>
      </c>
      <c r="AV4595" s="141">
        <v>34873.148800000061</v>
      </c>
      <c r="AW4595" s="141">
        <v>33585.525400000064</v>
      </c>
      <c r="AX4595" s="141">
        <v>32297.902000000064</v>
      </c>
      <c r="AY4595" s="141">
        <v>31010.278600000063</v>
      </c>
      <c r="AZ4595" s="141">
        <v>29722.655200000063</v>
      </c>
      <c r="BA4595" s="141">
        <v>28435.031800000063</v>
      </c>
      <c r="BB4595" s="141">
        <v>27147.408400000062</v>
      </c>
      <c r="BC4595" s="141">
        <v>25859.785000000062</v>
      </c>
      <c r="BD4595" s="141">
        <v>24572.161600000061</v>
      </c>
      <c r="BE4595" s="141">
        <v>23284.538200000061</v>
      </c>
      <c r="BF4595" s="141">
        <v>21996.91480000006</v>
      </c>
      <c r="BG4595" s="141">
        <v>20709.29140000006</v>
      </c>
      <c r="BH4595" s="141">
        <v>19421.66800000006</v>
      </c>
      <c r="BI4595" s="141">
        <v>18134.044600000059</v>
      </c>
      <c r="BJ4595" s="141">
        <v>16846.421200000059</v>
      </c>
      <c r="BK4595" s="141">
        <v>15558.797800000058</v>
      </c>
      <c r="BL4595" s="141">
        <v>14271.174400000058</v>
      </c>
      <c r="BM4595" s="141">
        <v>12983.551000000058</v>
      </c>
      <c r="BN4595" s="141">
        <v>11695.927600000057</v>
      </c>
      <c r="BO4595" s="141">
        <v>10408.304200000057</v>
      </c>
      <c r="BP4595" s="141">
        <v>9120.6808000000565</v>
      </c>
    </row>
    <row r="4596" spans="4:68">
      <c r="D4596" s="174" t="s">
        <v>13901</v>
      </c>
      <c r="E4596" s="175">
        <v>105166.8</v>
      </c>
      <c r="F4596" s="174" t="s">
        <v>3540</v>
      </c>
      <c r="G4596" s="174" t="s">
        <v>322</v>
      </c>
      <c r="H4596" s="174" t="s">
        <v>190</v>
      </c>
      <c r="I4596" s="174" t="s">
        <v>3006</v>
      </c>
      <c r="J4596" s="174" t="s">
        <v>13902</v>
      </c>
      <c r="K4596" s="174"/>
      <c r="L4596" s="174" t="s">
        <v>12826</v>
      </c>
      <c r="M4596" s="174" t="s">
        <v>3800</v>
      </c>
      <c r="N4596" s="176">
        <v>600</v>
      </c>
      <c r="O4596" s="174" t="s">
        <v>3407</v>
      </c>
      <c r="P4596" s="177">
        <v>39630</v>
      </c>
      <c r="Q4596" s="176">
        <v>60</v>
      </c>
      <c r="R4596" s="175">
        <v>10341.370000000001</v>
      </c>
      <c r="S4596" s="175">
        <v>94825.43</v>
      </c>
      <c r="T4596" s="178">
        <v>0</v>
      </c>
      <c r="U4596" s="96">
        <v>6</v>
      </c>
      <c r="V4596" s="38" t="s">
        <v>116</v>
      </c>
      <c r="W4596" s="38"/>
      <c r="X4596" s="137">
        <v>2103.3359999999998</v>
      </c>
      <c r="Y4596" s="138">
        <v>57892</v>
      </c>
      <c r="Z4596" s="179">
        <v>45</v>
      </c>
      <c r="AA4596" s="139">
        <v>2058</v>
      </c>
      <c r="AB4596" s="131"/>
      <c r="AC4596" s="38"/>
      <c r="AD4596" s="140">
        <v>94825.43</v>
      </c>
      <c r="AE4596" s="141">
        <v>92722.093999999997</v>
      </c>
      <c r="AF4596" s="141">
        <v>90618.758000000002</v>
      </c>
      <c r="AG4596" s="141">
        <v>88515.422000000006</v>
      </c>
      <c r="AH4596" s="141">
        <v>86412.08600000001</v>
      </c>
      <c r="AI4596" s="141">
        <v>84308.750000000015</v>
      </c>
      <c r="AJ4596" s="141">
        <v>82205.414000000019</v>
      </c>
      <c r="AK4596" s="141">
        <v>80102.078000000023</v>
      </c>
      <c r="AL4596" s="141">
        <v>77998.742000000027</v>
      </c>
      <c r="AM4596" s="141">
        <v>75895.406000000032</v>
      </c>
      <c r="AN4596" s="141">
        <v>73792.070000000036</v>
      </c>
      <c r="AO4596" s="141">
        <v>71688.73400000004</v>
      </c>
      <c r="AP4596" s="141">
        <v>69585.398000000045</v>
      </c>
      <c r="AQ4596" s="141">
        <v>67482.062000000049</v>
      </c>
      <c r="AR4596" s="141">
        <v>65378.726000000046</v>
      </c>
      <c r="AS4596" s="141">
        <v>63275.390000000043</v>
      </c>
      <c r="AT4596" s="141">
        <v>61172.05400000004</v>
      </c>
      <c r="AU4596" s="141">
        <v>59068.718000000037</v>
      </c>
      <c r="AV4596" s="141">
        <v>56965.382000000034</v>
      </c>
      <c r="AW4596" s="141">
        <v>54862.046000000031</v>
      </c>
      <c r="AX4596" s="141">
        <v>52758.710000000028</v>
      </c>
      <c r="AY4596" s="141">
        <v>50655.374000000025</v>
      </c>
      <c r="AZ4596" s="141">
        <v>48552.038000000022</v>
      </c>
      <c r="BA4596" s="141">
        <v>46448.702000000019</v>
      </c>
      <c r="BB4596" s="141">
        <v>44345.366000000016</v>
      </c>
      <c r="BC4596" s="141">
        <v>42242.030000000013</v>
      </c>
      <c r="BD4596" s="141">
        <v>40138.69400000001</v>
      </c>
      <c r="BE4596" s="141">
        <v>38035.358000000007</v>
      </c>
      <c r="BF4596" s="141">
        <v>35932.022000000004</v>
      </c>
      <c r="BG4596" s="141">
        <v>33828.686000000002</v>
      </c>
      <c r="BH4596" s="141">
        <v>31725.350000000002</v>
      </c>
      <c r="BI4596" s="141">
        <v>29622.014000000003</v>
      </c>
      <c r="BJ4596" s="141">
        <v>27518.678000000004</v>
      </c>
      <c r="BK4596" s="141">
        <v>25415.342000000004</v>
      </c>
      <c r="BL4596" s="141">
        <v>23312.006000000005</v>
      </c>
      <c r="BM4596" s="141">
        <v>21208.670000000006</v>
      </c>
      <c r="BN4596" s="141">
        <v>19105.334000000006</v>
      </c>
      <c r="BO4596" s="141">
        <v>17001.998000000007</v>
      </c>
      <c r="BP4596" s="141">
        <v>14898.662000000008</v>
      </c>
    </row>
    <row r="4597" spans="4:68">
      <c r="D4597" s="174" t="s">
        <v>13903</v>
      </c>
      <c r="E4597" s="175">
        <v>38130.410000000003</v>
      </c>
      <c r="F4597" s="174" t="s">
        <v>3540</v>
      </c>
      <c r="G4597" s="174" t="s">
        <v>322</v>
      </c>
      <c r="H4597" s="174" t="s">
        <v>174</v>
      </c>
      <c r="I4597" s="174" t="s">
        <v>3008</v>
      </c>
      <c r="J4597" s="174" t="s">
        <v>13904</v>
      </c>
      <c r="K4597" s="174"/>
      <c r="L4597" s="174" t="s">
        <v>13905</v>
      </c>
      <c r="M4597" s="174" t="s">
        <v>3535</v>
      </c>
      <c r="N4597" s="176">
        <v>960</v>
      </c>
      <c r="O4597" s="174" t="s">
        <v>3407</v>
      </c>
      <c r="P4597" s="177">
        <v>39630</v>
      </c>
      <c r="Q4597" s="176">
        <v>60</v>
      </c>
      <c r="R4597" s="175">
        <v>2343.4299999999998</v>
      </c>
      <c r="S4597" s="175">
        <v>35786.980000000003</v>
      </c>
      <c r="T4597" s="178">
        <v>0</v>
      </c>
      <c r="U4597" s="96">
        <v>6</v>
      </c>
      <c r="V4597" s="38" t="s">
        <v>116</v>
      </c>
      <c r="W4597" s="38"/>
      <c r="X4597" s="137">
        <v>476.63012500000002</v>
      </c>
      <c r="Y4597" s="138">
        <v>68850</v>
      </c>
      <c r="Z4597" s="179">
        <v>75</v>
      </c>
      <c r="AA4597" s="139">
        <v>2088</v>
      </c>
      <c r="AB4597" s="131"/>
      <c r="AC4597" s="38"/>
      <c r="AD4597" s="140">
        <v>35786.980000000003</v>
      </c>
      <c r="AE4597" s="141">
        <v>35310.349875</v>
      </c>
      <c r="AF4597" s="141">
        <v>34833.719749999997</v>
      </c>
      <c r="AG4597" s="141">
        <v>34357.089624999993</v>
      </c>
      <c r="AH4597" s="141">
        <v>33880.45949999999</v>
      </c>
      <c r="AI4597" s="141">
        <v>33403.829374999987</v>
      </c>
      <c r="AJ4597" s="141">
        <v>32927.199249999983</v>
      </c>
      <c r="AK4597" s="141">
        <v>32450.569124999984</v>
      </c>
      <c r="AL4597" s="141">
        <v>31973.938999999984</v>
      </c>
      <c r="AM4597" s="141">
        <v>31497.308874999984</v>
      </c>
      <c r="AN4597" s="141">
        <v>31020.678749999985</v>
      </c>
      <c r="AO4597" s="141">
        <v>30544.048624999985</v>
      </c>
      <c r="AP4597" s="141">
        <v>30067.418499999985</v>
      </c>
      <c r="AQ4597" s="141">
        <v>29590.788374999986</v>
      </c>
      <c r="AR4597" s="141">
        <v>29114.158249999986</v>
      </c>
      <c r="AS4597" s="141">
        <v>28637.528124999986</v>
      </c>
      <c r="AT4597" s="141">
        <v>28160.897999999986</v>
      </c>
      <c r="AU4597" s="141">
        <v>27684.267874999987</v>
      </c>
      <c r="AV4597" s="141">
        <v>27207.637749999987</v>
      </c>
      <c r="AW4597" s="141">
        <v>26731.007624999987</v>
      </c>
      <c r="AX4597" s="141">
        <v>26254.377499999988</v>
      </c>
      <c r="AY4597" s="141">
        <v>25777.747374999988</v>
      </c>
      <c r="AZ4597" s="141">
        <v>25301.117249999988</v>
      </c>
      <c r="BA4597" s="141">
        <v>24824.487124999989</v>
      </c>
      <c r="BB4597" s="141">
        <v>24347.856999999989</v>
      </c>
      <c r="BC4597" s="141">
        <v>23871.226874999989</v>
      </c>
      <c r="BD4597" s="141">
        <v>23394.59674999999</v>
      </c>
      <c r="BE4597" s="141">
        <v>22917.96662499999</v>
      </c>
      <c r="BF4597" s="141">
        <v>22441.33649999999</v>
      </c>
      <c r="BG4597" s="141">
        <v>21964.706374999991</v>
      </c>
      <c r="BH4597" s="141">
        <v>21488.076249999991</v>
      </c>
      <c r="BI4597" s="141">
        <v>21011.446124999991</v>
      </c>
      <c r="BJ4597" s="141">
        <v>20534.815999999992</v>
      </c>
      <c r="BK4597" s="141">
        <v>20058.185874999992</v>
      </c>
      <c r="BL4597" s="141">
        <v>19581.555749999992</v>
      </c>
      <c r="BM4597" s="141">
        <v>19104.925624999993</v>
      </c>
      <c r="BN4597" s="141">
        <v>18628.295499999993</v>
      </c>
      <c r="BO4597" s="141">
        <v>18151.665374999993</v>
      </c>
      <c r="BP4597" s="141">
        <v>17675.035249999994</v>
      </c>
    </row>
    <row r="4598" spans="4:68">
      <c r="D4598" s="174" t="s">
        <v>13906</v>
      </c>
      <c r="E4598" s="175">
        <v>80962.149999999994</v>
      </c>
      <c r="F4598" s="174" t="s">
        <v>3540</v>
      </c>
      <c r="G4598" s="174" t="s">
        <v>322</v>
      </c>
      <c r="H4598" s="174" t="s">
        <v>190</v>
      </c>
      <c r="I4598" s="174" t="s">
        <v>3010</v>
      </c>
      <c r="J4598" s="174" t="s">
        <v>13907</v>
      </c>
      <c r="K4598" s="174"/>
      <c r="L4598" s="174" t="s">
        <v>12826</v>
      </c>
      <c r="M4598" s="174" t="s">
        <v>7175</v>
      </c>
      <c r="N4598" s="176">
        <v>600</v>
      </c>
      <c r="O4598" s="174" t="s">
        <v>3407</v>
      </c>
      <c r="P4598" s="177">
        <v>39630</v>
      </c>
      <c r="Q4598" s="176">
        <v>60</v>
      </c>
      <c r="R4598" s="175">
        <v>7961.26</v>
      </c>
      <c r="S4598" s="175">
        <v>73000.89</v>
      </c>
      <c r="T4598" s="178">
        <v>0</v>
      </c>
      <c r="U4598" s="96">
        <v>9</v>
      </c>
      <c r="V4598" s="38" t="s">
        <v>119</v>
      </c>
      <c r="W4598" s="38"/>
      <c r="X4598" s="137">
        <v>1619.2429999999999</v>
      </c>
      <c r="Y4598" s="138">
        <v>57892</v>
      </c>
      <c r="Z4598" s="179">
        <v>45</v>
      </c>
      <c r="AA4598" s="139">
        <v>2058</v>
      </c>
      <c r="AB4598" s="131"/>
      <c r="AC4598" s="38"/>
      <c r="AD4598" s="140">
        <v>73000.89</v>
      </c>
      <c r="AE4598" s="141">
        <v>71381.646999999997</v>
      </c>
      <c r="AF4598" s="141">
        <v>69762.403999999995</v>
      </c>
      <c r="AG4598" s="141">
        <v>68143.160999999993</v>
      </c>
      <c r="AH4598" s="141">
        <v>66523.917999999991</v>
      </c>
      <c r="AI4598" s="141">
        <v>64904.674999999988</v>
      </c>
      <c r="AJ4598" s="141">
        <v>63285.431999999986</v>
      </c>
      <c r="AK4598" s="141">
        <v>61666.188999999984</v>
      </c>
      <c r="AL4598" s="141">
        <v>60046.945999999982</v>
      </c>
      <c r="AM4598" s="141">
        <v>58427.70299999998</v>
      </c>
      <c r="AN4598" s="141">
        <v>56808.459999999977</v>
      </c>
      <c r="AO4598" s="141">
        <v>55189.216999999975</v>
      </c>
      <c r="AP4598" s="141">
        <v>53569.973999999973</v>
      </c>
      <c r="AQ4598" s="141">
        <v>51950.730999999971</v>
      </c>
      <c r="AR4598" s="141">
        <v>50331.487999999968</v>
      </c>
      <c r="AS4598" s="141">
        <v>48712.244999999966</v>
      </c>
      <c r="AT4598" s="141">
        <v>47093.001999999964</v>
      </c>
      <c r="AU4598" s="141">
        <v>45473.758999999962</v>
      </c>
      <c r="AV4598" s="141">
        <v>43854.51599999996</v>
      </c>
      <c r="AW4598" s="141">
        <v>42235.272999999957</v>
      </c>
      <c r="AX4598" s="141">
        <v>40616.029999999955</v>
      </c>
      <c r="AY4598" s="141">
        <v>38996.786999999953</v>
      </c>
      <c r="AZ4598" s="141">
        <v>37377.543999999951</v>
      </c>
      <c r="BA4598" s="141">
        <v>35758.300999999949</v>
      </c>
      <c r="BB4598" s="141">
        <v>34139.057999999946</v>
      </c>
      <c r="BC4598" s="141">
        <v>32519.814999999948</v>
      </c>
      <c r="BD4598" s="141">
        <v>30900.571999999949</v>
      </c>
      <c r="BE4598" s="141">
        <v>29281.328999999951</v>
      </c>
      <c r="BF4598" s="141">
        <v>27662.085999999952</v>
      </c>
      <c r="BG4598" s="141">
        <v>26042.842999999953</v>
      </c>
      <c r="BH4598" s="141">
        <v>24423.599999999955</v>
      </c>
      <c r="BI4598" s="141">
        <v>22804.356999999956</v>
      </c>
      <c r="BJ4598" s="141">
        <v>21185.113999999958</v>
      </c>
      <c r="BK4598" s="141">
        <v>19565.870999999959</v>
      </c>
      <c r="BL4598" s="141">
        <v>17946.627999999961</v>
      </c>
      <c r="BM4598" s="141">
        <v>16327.38499999996</v>
      </c>
      <c r="BN4598" s="141">
        <v>14708.14199999996</v>
      </c>
      <c r="BO4598" s="141">
        <v>13088.898999999959</v>
      </c>
      <c r="BP4598" s="141">
        <v>11469.655999999959</v>
      </c>
    </row>
    <row r="4599" spans="4:68">
      <c r="D4599" s="174" t="s">
        <v>13908</v>
      </c>
      <c r="E4599" s="175">
        <v>211705.83</v>
      </c>
      <c r="F4599" s="174"/>
      <c r="G4599" s="174" t="s">
        <v>322</v>
      </c>
      <c r="H4599" s="174" t="s">
        <v>189</v>
      </c>
      <c r="I4599" s="174" t="s">
        <v>3012</v>
      </c>
      <c r="J4599" s="174" t="s">
        <v>13909</v>
      </c>
      <c r="K4599" s="174"/>
      <c r="L4599" s="174" t="s">
        <v>183</v>
      </c>
      <c r="M4599" s="174" t="s">
        <v>13910</v>
      </c>
      <c r="N4599" s="176">
        <v>60</v>
      </c>
      <c r="O4599" s="174" t="s">
        <v>3407</v>
      </c>
      <c r="P4599" s="177">
        <v>39630</v>
      </c>
      <c r="Q4599" s="176">
        <v>60</v>
      </c>
      <c r="R4599" s="175">
        <v>208177.37</v>
      </c>
      <c r="S4599" s="175">
        <v>3528.46</v>
      </c>
      <c r="T4599" s="178">
        <v>0</v>
      </c>
      <c r="U4599" s="96">
        <v>19</v>
      </c>
      <c r="V4599" s="38" t="s">
        <v>129</v>
      </c>
      <c r="W4599" s="38"/>
      <c r="X4599" s="137">
        <v>0</v>
      </c>
      <c r="Y4599" s="138">
        <v>41456</v>
      </c>
      <c r="Z4599" s="179">
        <v>0</v>
      </c>
      <c r="AA4599" s="139">
        <v>2013</v>
      </c>
      <c r="AB4599" s="131"/>
      <c r="AC4599" s="38"/>
      <c r="AD4599" s="140">
        <v>3528.46</v>
      </c>
      <c r="AE4599" s="141">
        <v>3528.46</v>
      </c>
      <c r="AF4599" s="141">
        <v>3528.46</v>
      </c>
      <c r="AG4599" s="141">
        <v>3528.46</v>
      </c>
      <c r="AH4599" s="141">
        <v>3528.46</v>
      </c>
      <c r="AI4599" s="141">
        <v>3528.46</v>
      </c>
      <c r="AJ4599" s="141">
        <v>3528.46</v>
      </c>
      <c r="AK4599" s="141">
        <v>3528.46</v>
      </c>
      <c r="AL4599" s="141">
        <v>3528.46</v>
      </c>
      <c r="AM4599" s="141">
        <v>3528.46</v>
      </c>
      <c r="AN4599" s="141">
        <v>3528.46</v>
      </c>
      <c r="AO4599" s="141">
        <v>3528.46</v>
      </c>
      <c r="AP4599" s="141">
        <v>3528.46</v>
      </c>
      <c r="AQ4599" s="141">
        <v>3528.46</v>
      </c>
      <c r="AR4599" s="141">
        <v>3528.46</v>
      </c>
      <c r="AS4599" s="141">
        <v>3528.46</v>
      </c>
      <c r="AT4599" s="141">
        <v>3528.46</v>
      </c>
      <c r="AU4599" s="141">
        <v>3528.46</v>
      </c>
      <c r="AV4599" s="141">
        <v>3528.46</v>
      </c>
      <c r="AW4599" s="141">
        <v>3528.46</v>
      </c>
      <c r="AX4599" s="141">
        <v>3528.46</v>
      </c>
      <c r="AY4599" s="141">
        <v>3528.46</v>
      </c>
      <c r="AZ4599" s="141">
        <v>3528.46</v>
      </c>
      <c r="BA4599" s="141">
        <v>3528.46</v>
      </c>
      <c r="BB4599" s="141">
        <v>3528.46</v>
      </c>
      <c r="BC4599" s="141">
        <v>3528.46</v>
      </c>
      <c r="BD4599" s="141">
        <v>3528.46</v>
      </c>
      <c r="BE4599" s="141">
        <v>3528.46</v>
      </c>
      <c r="BF4599" s="141">
        <v>3528.46</v>
      </c>
      <c r="BG4599" s="141">
        <v>3528.46</v>
      </c>
      <c r="BH4599" s="141">
        <v>3528.46</v>
      </c>
      <c r="BI4599" s="141">
        <v>3528.46</v>
      </c>
      <c r="BJ4599" s="141">
        <v>3528.46</v>
      </c>
      <c r="BK4599" s="141">
        <v>3528.46</v>
      </c>
      <c r="BL4599" s="141">
        <v>3528.46</v>
      </c>
      <c r="BM4599" s="141">
        <v>3528.46</v>
      </c>
      <c r="BN4599" s="141">
        <v>3528.46</v>
      </c>
      <c r="BO4599" s="141">
        <v>3528.46</v>
      </c>
      <c r="BP4599" s="141">
        <v>3528.46</v>
      </c>
    </row>
    <row r="4600" spans="4:68">
      <c r="D4600" s="174" t="s">
        <v>13911</v>
      </c>
      <c r="E4600" s="175">
        <v>191329.51</v>
      </c>
      <c r="F4600" s="174" t="s">
        <v>3540</v>
      </c>
      <c r="G4600" s="174" t="s">
        <v>322</v>
      </c>
      <c r="H4600" s="174" t="s">
        <v>190</v>
      </c>
      <c r="I4600" s="174" t="s">
        <v>3014</v>
      </c>
      <c r="J4600" s="174" t="s">
        <v>13912</v>
      </c>
      <c r="K4600" s="174"/>
      <c r="L4600" s="174" t="s">
        <v>12826</v>
      </c>
      <c r="M4600" s="174" t="s">
        <v>3800</v>
      </c>
      <c r="N4600" s="176">
        <v>600</v>
      </c>
      <c r="O4600" s="174" t="s">
        <v>3407</v>
      </c>
      <c r="P4600" s="177">
        <v>39630</v>
      </c>
      <c r="Q4600" s="176">
        <v>60</v>
      </c>
      <c r="R4600" s="175">
        <v>18814.060000000001</v>
      </c>
      <c r="S4600" s="175">
        <v>172515.45</v>
      </c>
      <c r="T4600" s="178">
        <v>0</v>
      </c>
      <c r="U4600" s="96">
        <v>12</v>
      </c>
      <c r="V4600" s="38" t="s">
        <v>122</v>
      </c>
      <c r="W4600" s="38"/>
      <c r="X4600" s="137">
        <v>3826.5902000000001</v>
      </c>
      <c r="Y4600" s="138">
        <v>57892</v>
      </c>
      <c r="Z4600" s="179">
        <v>45</v>
      </c>
      <c r="AA4600" s="139">
        <v>2058</v>
      </c>
      <c r="AB4600" s="131"/>
      <c r="AC4600" s="38"/>
      <c r="AD4600" s="140">
        <v>172515.45</v>
      </c>
      <c r="AE4600" s="141">
        <v>168688.85980000001</v>
      </c>
      <c r="AF4600" s="141">
        <v>164862.2696</v>
      </c>
      <c r="AG4600" s="141">
        <v>161035.67939999999</v>
      </c>
      <c r="AH4600" s="141">
        <v>157209.08919999999</v>
      </c>
      <c r="AI4600" s="141">
        <v>153382.49899999998</v>
      </c>
      <c r="AJ4600" s="141">
        <v>149555.90879999998</v>
      </c>
      <c r="AK4600" s="141">
        <v>145729.31859999997</v>
      </c>
      <c r="AL4600" s="141">
        <v>141902.72839999996</v>
      </c>
      <c r="AM4600" s="141">
        <v>138076.13819999996</v>
      </c>
      <c r="AN4600" s="141">
        <v>134249.54799999995</v>
      </c>
      <c r="AO4600" s="141">
        <v>130422.95779999995</v>
      </c>
      <c r="AP4600" s="141">
        <v>126596.36759999994</v>
      </c>
      <c r="AQ4600" s="141">
        <v>122769.77739999993</v>
      </c>
      <c r="AR4600" s="141">
        <v>118943.18719999993</v>
      </c>
      <c r="AS4600" s="141">
        <v>115116.59699999992</v>
      </c>
      <c r="AT4600" s="141">
        <v>111290.00679999992</v>
      </c>
      <c r="AU4600" s="141">
        <v>107463.41659999991</v>
      </c>
      <c r="AV4600" s="141">
        <v>103636.8263999999</v>
      </c>
      <c r="AW4600" s="141">
        <v>99810.236199999898</v>
      </c>
      <c r="AX4600" s="141">
        <v>95983.645999999892</v>
      </c>
      <c r="AY4600" s="141">
        <v>92157.055799999885</v>
      </c>
      <c r="AZ4600" s="141">
        <v>88330.465599999879</v>
      </c>
      <c r="BA4600" s="141">
        <v>84503.875399999873</v>
      </c>
      <c r="BB4600" s="141">
        <v>80677.285199999867</v>
      </c>
      <c r="BC4600" s="141">
        <v>76850.694999999861</v>
      </c>
      <c r="BD4600" s="141">
        <v>73024.104799999855</v>
      </c>
      <c r="BE4600" s="141">
        <v>69197.514599999849</v>
      </c>
      <c r="BF4600" s="141">
        <v>65370.924399999851</v>
      </c>
      <c r="BG4600" s="141">
        <v>61544.334199999852</v>
      </c>
      <c r="BH4600" s="141">
        <v>57717.743999999853</v>
      </c>
      <c r="BI4600" s="141">
        <v>53891.153799999855</v>
      </c>
      <c r="BJ4600" s="141">
        <v>50064.563599999856</v>
      </c>
      <c r="BK4600" s="141">
        <v>46237.973399999857</v>
      </c>
      <c r="BL4600" s="141">
        <v>42411.383199999858</v>
      </c>
      <c r="BM4600" s="141">
        <v>38584.79299999986</v>
      </c>
      <c r="BN4600" s="141">
        <v>34758.202799999861</v>
      </c>
      <c r="BO4600" s="141">
        <v>30931.612599999862</v>
      </c>
      <c r="BP4600" s="141">
        <v>27105.022399999863</v>
      </c>
    </row>
    <row r="4601" spans="4:68">
      <c r="D4601" s="174" t="s">
        <v>13913</v>
      </c>
      <c r="E4601" s="175">
        <v>158473.14000000001</v>
      </c>
      <c r="F4601" s="174" t="s">
        <v>3540</v>
      </c>
      <c r="G4601" s="174" t="s">
        <v>322</v>
      </c>
      <c r="H4601" s="174" t="s">
        <v>190</v>
      </c>
      <c r="I4601" s="174" t="s">
        <v>330</v>
      </c>
      <c r="J4601" s="174" t="s">
        <v>13914</v>
      </c>
      <c r="K4601" s="174"/>
      <c r="L4601" s="174" t="s">
        <v>12826</v>
      </c>
      <c r="M4601" s="174" t="s">
        <v>3800</v>
      </c>
      <c r="N4601" s="176">
        <v>600</v>
      </c>
      <c r="O4601" s="174" t="s">
        <v>3407</v>
      </c>
      <c r="P4601" s="177">
        <v>39630</v>
      </c>
      <c r="Q4601" s="176">
        <v>60</v>
      </c>
      <c r="R4601" s="175">
        <v>15583.16</v>
      </c>
      <c r="S4601" s="175">
        <v>142889.98000000001</v>
      </c>
      <c r="T4601" s="178">
        <v>0</v>
      </c>
      <c r="U4601" s="96">
        <v>12</v>
      </c>
      <c r="V4601" s="38" t="s">
        <v>122</v>
      </c>
      <c r="W4601" s="38"/>
      <c r="X4601" s="137">
        <v>3169.4628000000002</v>
      </c>
      <c r="Y4601" s="138">
        <v>57892</v>
      </c>
      <c r="Z4601" s="179">
        <v>45</v>
      </c>
      <c r="AA4601" s="139">
        <v>2058</v>
      </c>
      <c r="AB4601" s="131"/>
      <c r="AC4601" s="38"/>
      <c r="AD4601" s="140">
        <v>142889.98000000001</v>
      </c>
      <c r="AE4601" s="141">
        <v>139720.5172</v>
      </c>
      <c r="AF4601" s="141">
        <v>136551.05439999999</v>
      </c>
      <c r="AG4601" s="141">
        <v>133381.59159999999</v>
      </c>
      <c r="AH4601" s="141">
        <v>130212.12879999999</v>
      </c>
      <c r="AI4601" s="141">
        <v>127042.666</v>
      </c>
      <c r="AJ4601" s="141">
        <v>123873.2032</v>
      </c>
      <c r="AK4601" s="141">
        <v>120703.74040000001</v>
      </c>
      <c r="AL4601" s="141">
        <v>117534.27760000002</v>
      </c>
      <c r="AM4601" s="141">
        <v>114364.81480000002</v>
      </c>
      <c r="AN4601" s="141">
        <v>111195.35200000003</v>
      </c>
      <c r="AO4601" s="141">
        <v>108025.88920000003</v>
      </c>
      <c r="AP4601" s="141">
        <v>104856.42640000004</v>
      </c>
      <c r="AQ4601" s="141">
        <v>101686.96360000005</v>
      </c>
      <c r="AR4601" s="141">
        <v>98517.500800000053</v>
      </c>
      <c r="AS4601" s="141">
        <v>95348.038000000059</v>
      </c>
      <c r="AT4601" s="141">
        <v>92178.575200000065</v>
      </c>
      <c r="AU4601" s="141">
        <v>89009.112400000071</v>
      </c>
      <c r="AV4601" s="141">
        <v>85839.649600000077</v>
      </c>
      <c r="AW4601" s="141">
        <v>82670.186800000083</v>
      </c>
      <c r="AX4601" s="141">
        <v>79500.724000000089</v>
      </c>
      <c r="AY4601" s="141">
        <v>76331.261200000095</v>
      </c>
      <c r="AZ4601" s="141">
        <v>73161.798400000102</v>
      </c>
      <c r="BA4601" s="141">
        <v>69992.335600000108</v>
      </c>
      <c r="BB4601" s="141">
        <v>66822.872800000114</v>
      </c>
      <c r="BC4601" s="141">
        <v>63653.410000000113</v>
      </c>
      <c r="BD4601" s="141">
        <v>60483.947200000111</v>
      </c>
      <c r="BE4601" s="141">
        <v>57314.48440000011</v>
      </c>
      <c r="BF4601" s="141">
        <v>54145.021600000109</v>
      </c>
      <c r="BG4601" s="141">
        <v>50975.558800000108</v>
      </c>
      <c r="BH4601" s="141">
        <v>47806.096000000107</v>
      </c>
      <c r="BI4601" s="141">
        <v>44636.633200000106</v>
      </c>
      <c r="BJ4601" s="141">
        <v>41467.170400000105</v>
      </c>
      <c r="BK4601" s="141">
        <v>38297.707600000103</v>
      </c>
      <c r="BL4601" s="141">
        <v>35128.244800000102</v>
      </c>
      <c r="BM4601" s="141">
        <v>31958.782000000101</v>
      </c>
      <c r="BN4601" s="141">
        <v>28789.3192000001</v>
      </c>
      <c r="BO4601" s="141">
        <v>25619.856400000099</v>
      </c>
      <c r="BP4601" s="141">
        <v>22450.393600000098</v>
      </c>
    </row>
    <row r="4602" spans="4:68">
      <c r="D4602" s="174" t="s">
        <v>13915</v>
      </c>
      <c r="E4602" s="175">
        <v>305911.38</v>
      </c>
      <c r="F4602" s="174"/>
      <c r="G4602" s="174" t="s">
        <v>264</v>
      </c>
      <c r="H4602" s="174" t="s">
        <v>3403</v>
      </c>
      <c r="I4602" s="174" t="s">
        <v>275</v>
      </c>
      <c r="J4602" s="174" t="s">
        <v>13916</v>
      </c>
      <c r="K4602" s="174"/>
      <c r="L4602" s="174" t="s">
        <v>13917</v>
      </c>
      <c r="M4602" s="174" t="s">
        <v>3509</v>
      </c>
      <c r="N4602" s="176">
        <v>300</v>
      </c>
      <c r="O4602" s="174" t="s">
        <v>3407</v>
      </c>
      <c r="P4602" s="177">
        <v>40878</v>
      </c>
      <c r="Q4602" s="176">
        <v>19</v>
      </c>
      <c r="R4602" s="175">
        <v>18354.669999999998</v>
      </c>
      <c r="S4602" s="175">
        <v>287556.71000000002</v>
      </c>
      <c r="T4602" s="178">
        <v>0</v>
      </c>
      <c r="U4602" s="96">
        <v>6</v>
      </c>
      <c r="V4602" s="38" t="s">
        <v>116</v>
      </c>
      <c r="W4602" s="38"/>
      <c r="X4602" s="137">
        <v>12236.4552</v>
      </c>
      <c r="Y4602" s="138">
        <v>50010</v>
      </c>
      <c r="Z4602" s="179">
        <v>23.416666666666668</v>
      </c>
      <c r="AA4602" s="139">
        <v>2037</v>
      </c>
      <c r="AB4602" s="131"/>
      <c r="AC4602" s="38"/>
      <c r="AD4602" s="140">
        <v>287556.71000000002</v>
      </c>
      <c r="AE4602" s="141">
        <v>275320.2548</v>
      </c>
      <c r="AF4602" s="141">
        <v>263083.79959999997</v>
      </c>
      <c r="AG4602" s="141">
        <v>250847.34439999997</v>
      </c>
      <c r="AH4602" s="141">
        <v>238610.88919999998</v>
      </c>
      <c r="AI4602" s="141">
        <v>226374.43399999998</v>
      </c>
      <c r="AJ4602" s="141">
        <v>214137.97879999998</v>
      </c>
      <c r="AK4602" s="141">
        <v>201901.52359999999</v>
      </c>
      <c r="AL4602" s="141">
        <v>189665.06839999999</v>
      </c>
      <c r="AM4602" s="141">
        <v>177428.61319999999</v>
      </c>
      <c r="AN4602" s="141">
        <v>165192.158</v>
      </c>
      <c r="AO4602" s="141">
        <v>152955.7028</v>
      </c>
      <c r="AP4602" s="141">
        <v>140719.2476</v>
      </c>
      <c r="AQ4602" s="141">
        <v>128482.79240000001</v>
      </c>
      <c r="AR4602" s="141">
        <v>116246.33720000001</v>
      </c>
      <c r="AS4602" s="141">
        <v>104009.88200000001</v>
      </c>
      <c r="AT4602" s="141">
        <v>91773.426800000016</v>
      </c>
      <c r="AU4602" s="141">
        <v>79536.971600000019</v>
      </c>
      <c r="AV4602" s="141">
        <v>67300.516400000022</v>
      </c>
      <c r="AW4602" s="141">
        <v>55064.061200000026</v>
      </c>
      <c r="AX4602" s="141">
        <v>42827.606000000029</v>
      </c>
      <c r="AY4602" s="141">
        <v>30591.150800000029</v>
      </c>
      <c r="AZ4602" s="141">
        <v>18354.695600000028</v>
      </c>
      <c r="BA4602" s="141">
        <v>6118.2404000000279</v>
      </c>
      <c r="BB4602" s="141">
        <v>0</v>
      </c>
      <c r="BC4602" s="141">
        <v>0</v>
      </c>
      <c r="BD4602" s="141">
        <v>0</v>
      </c>
      <c r="BE4602" s="141">
        <v>0</v>
      </c>
      <c r="BF4602" s="141">
        <v>0</v>
      </c>
      <c r="BG4602" s="141">
        <v>0</v>
      </c>
      <c r="BH4602" s="141">
        <v>0</v>
      </c>
      <c r="BI4602" s="141">
        <v>0</v>
      </c>
      <c r="BJ4602" s="141">
        <v>0</v>
      </c>
      <c r="BK4602" s="141">
        <v>0</v>
      </c>
      <c r="BL4602" s="141">
        <v>0</v>
      </c>
      <c r="BM4602" s="141">
        <v>0</v>
      </c>
      <c r="BN4602" s="141">
        <v>0</v>
      </c>
      <c r="BO4602" s="141">
        <v>0</v>
      </c>
      <c r="BP4602" s="141">
        <v>0</v>
      </c>
    </row>
    <row r="4603" spans="4:68">
      <c r="D4603" s="174" t="s">
        <v>13918</v>
      </c>
      <c r="E4603" s="175">
        <v>679823.22</v>
      </c>
      <c r="F4603" s="174"/>
      <c r="G4603" s="174" t="s">
        <v>264</v>
      </c>
      <c r="H4603" s="174" t="s">
        <v>3403</v>
      </c>
      <c r="I4603" s="174" t="s">
        <v>266</v>
      </c>
      <c r="J4603" s="174" t="s">
        <v>13919</v>
      </c>
      <c r="K4603" s="174"/>
      <c r="L4603" s="174" t="s">
        <v>3403</v>
      </c>
      <c r="M4603" s="174" t="s">
        <v>3509</v>
      </c>
      <c r="N4603" s="176">
        <v>300</v>
      </c>
      <c r="O4603" s="174" t="s">
        <v>3407</v>
      </c>
      <c r="P4603" s="177">
        <v>40878</v>
      </c>
      <c r="Q4603" s="176">
        <v>19</v>
      </c>
      <c r="R4603" s="175">
        <v>40789.379999999997</v>
      </c>
      <c r="S4603" s="175">
        <v>639033.84</v>
      </c>
      <c r="T4603" s="178">
        <v>0</v>
      </c>
      <c r="U4603" s="96">
        <v>6</v>
      </c>
      <c r="V4603" s="38" t="s">
        <v>116</v>
      </c>
      <c r="W4603" s="38"/>
      <c r="X4603" s="137">
        <v>27192.928800000002</v>
      </c>
      <c r="Y4603" s="138">
        <v>50010</v>
      </c>
      <c r="Z4603" s="179">
        <v>23.416666666666668</v>
      </c>
      <c r="AA4603" s="139">
        <v>2037</v>
      </c>
      <c r="AB4603" s="131"/>
      <c r="AC4603" s="38"/>
      <c r="AD4603" s="140">
        <v>639033.84</v>
      </c>
      <c r="AE4603" s="141">
        <v>611840.91119999997</v>
      </c>
      <c r="AF4603" s="141">
        <v>584647.98239999998</v>
      </c>
      <c r="AG4603" s="141">
        <v>557455.05359999998</v>
      </c>
      <c r="AH4603" s="141">
        <v>530262.12479999999</v>
      </c>
      <c r="AI4603" s="141">
        <v>503069.196</v>
      </c>
      <c r="AJ4603" s="141">
        <v>475876.2672</v>
      </c>
      <c r="AK4603" s="141">
        <v>448683.33840000001</v>
      </c>
      <c r="AL4603" s="141">
        <v>421490.40960000001</v>
      </c>
      <c r="AM4603" s="141">
        <v>394297.48080000002</v>
      </c>
      <c r="AN4603" s="141">
        <v>367104.55200000003</v>
      </c>
      <c r="AO4603" s="141">
        <v>339911.62320000003</v>
      </c>
      <c r="AP4603" s="141">
        <v>312718.69440000004</v>
      </c>
      <c r="AQ4603" s="141">
        <v>285525.76560000004</v>
      </c>
      <c r="AR4603" s="141">
        <v>258332.83680000005</v>
      </c>
      <c r="AS4603" s="141">
        <v>231139.90800000005</v>
      </c>
      <c r="AT4603" s="141">
        <v>203946.97920000006</v>
      </c>
      <c r="AU4603" s="141">
        <v>176754.05040000007</v>
      </c>
      <c r="AV4603" s="141">
        <v>149561.12160000007</v>
      </c>
      <c r="AW4603" s="141">
        <v>122368.19280000008</v>
      </c>
      <c r="AX4603" s="141">
        <v>95175.264000000083</v>
      </c>
      <c r="AY4603" s="141">
        <v>67982.335200000089</v>
      </c>
      <c r="AZ4603" s="141">
        <v>40789.406400000087</v>
      </c>
      <c r="BA4603" s="141">
        <v>13596.477600000086</v>
      </c>
      <c r="BB4603" s="141">
        <v>0</v>
      </c>
      <c r="BC4603" s="141">
        <v>0</v>
      </c>
      <c r="BD4603" s="141">
        <v>0</v>
      </c>
      <c r="BE4603" s="141">
        <v>0</v>
      </c>
      <c r="BF4603" s="141">
        <v>0</v>
      </c>
      <c r="BG4603" s="141">
        <v>0</v>
      </c>
      <c r="BH4603" s="141">
        <v>0</v>
      </c>
      <c r="BI4603" s="141">
        <v>0</v>
      </c>
      <c r="BJ4603" s="141">
        <v>0</v>
      </c>
      <c r="BK4603" s="141">
        <v>0</v>
      </c>
      <c r="BL4603" s="141">
        <v>0</v>
      </c>
      <c r="BM4603" s="141">
        <v>0</v>
      </c>
      <c r="BN4603" s="141">
        <v>0</v>
      </c>
      <c r="BO4603" s="141">
        <v>0</v>
      </c>
      <c r="BP4603" s="141">
        <v>0</v>
      </c>
    </row>
    <row r="4604" spans="4:68">
      <c r="D4604" s="174" t="s">
        <v>13920</v>
      </c>
      <c r="E4604" s="175">
        <v>2714140.87</v>
      </c>
      <c r="F4604" s="174"/>
      <c r="G4604" s="174" t="s">
        <v>1210</v>
      </c>
      <c r="H4604" s="174" t="s">
        <v>3403</v>
      </c>
      <c r="I4604" s="174" t="s">
        <v>13921</v>
      </c>
      <c r="J4604" s="174" t="s">
        <v>13922</v>
      </c>
      <c r="K4604" s="174"/>
      <c r="L4604" s="174" t="s">
        <v>3406</v>
      </c>
      <c r="M4604" s="174" t="s">
        <v>13263</v>
      </c>
      <c r="N4604" s="176">
        <v>300</v>
      </c>
      <c r="O4604" s="174" t="s">
        <v>3407</v>
      </c>
      <c r="P4604" s="177">
        <v>39021</v>
      </c>
      <c r="Q4604" s="176">
        <v>80</v>
      </c>
      <c r="R4604" s="175">
        <v>723770.86</v>
      </c>
      <c r="S4604" s="175">
        <v>1990370.01</v>
      </c>
      <c r="T4604" s="178">
        <v>0</v>
      </c>
      <c r="U4604" s="96">
        <v>15</v>
      </c>
      <c r="V4604" s="38" t="s">
        <v>125</v>
      </c>
      <c r="W4604" s="38"/>
      <c r="X4604" s="137">
        <v>108565.63480000001</v>
      </c>
      <c r="Y4604" s="138">
        <v>48152</v>
      </c>
      <c r="Z4604" s="179">
        <v>18.333333333333332</v>
      </c>
      <c r="AA4604" s="139">
        <v>2032</v>
      </c>
      <c r="AB4604" s="131"/>
      <c r="AC4604" s="38"/>
      <c r="AD4604" s="140">
        <v>1990370.01</v>
      </c>
      <c r="AE4604" s="141">
        <v>1881804.3751999999</v>
      </c>
      <c r="AF4604" s="141">
        <v>1773238.7403999998</v>
      </c>
      <c r="AG4604" s="141">
        <v>1664673.1055999997</v>
      </c>
      <c r="AH4604" s="141">
        <v>1556107.4707999995</v>
      </c>
      <c r="AI4604" s="141">
        <v>1447541.8359999994</v>
      </c>
      <c r="AJ4604" s="141">
        <v>1338976.2011999993</v>
      </c>
      <c r="AK4604" s="141">
        <v>1230410.5663999992</v>
      </c>
      <c r="AL4604" s="141">
        <v>1121844.9315999991</v>
      </c>
      <c r="AM4604" s="141">
        <v>1013279.2967999991</v>
      </c>
      <c r="AN4604" s="141">
        <v>904713.66199999908</v>
      </c>
      <c r="AO4604" s="141">
        <v>796148.02719999908</v>
      </c>
      <c r="AP4604" s="141">
        <v>687582.39239999908</v>
      </c>
      <c r="AQ4604" s="141">
        <v>579016.75759999908</v>
      </c>
      <c r="AR4604" s="141">
        <v>470451.12279999908</v>
      </c>
      <c r="AS4604" s="141">
        <v>361885.48799999908</v>
      </c>
      <c r="AT4604" s="141">
        <v>253319.85319999908</v>
      </c>
      <c r="AU4604" s="141">
        <v>144754.21839999908</v>
      </c>
      <c r="AV4604" s="141">
        <v>36188.583599999067</v>
      </c>
      <c r="AW4604" s="141">
        <v>0</v>
      </c>
      <c r="AX4604" s="141">
        <v>0</v>
      </c>
      <c r="AY4604" s="141">
        <v>0</v>
      </c>
      <c r="AZ4604" s="141">
        <v>0</v>
      </c>
      <c r="BA4604" s="141">
        <v>0</v>
      </c>
      <c r="BB4604" s="141">
        <v>0</v>
      </c>
      <c r="BC4604" s="141">
        <v>0</v>
      </c>
      <c r="BD4604" s="141">
        <v>0</v>
      </c>
      <c r="BE4604" s="141">
        <v>0</v>
      </c>
      <c r="BF4604" s="141">
        <v>0</v>
      </c>
      <c r="BG4604" s="141">
        <v>0</v>
      </c>
      <c r="BH4604" s="141">
        <v>0</v>
      </c>
      <c r="BI4604" s="141">
        <v>0</v>
      </c>
      <c r="BJ4604" s="141">
        <v>0</v>
      </c>
      <c r="BK4604" s="141">
        <v>0</v>
      </c>
      <c r="BL4604" s="141">
        <v>0</v>
      </c>
      <c r="BM4604" s="141">
        <v>0</v>
      </c>
      <c r="BN4604" s="141">
        <v>0</v>
      </c>
      <c r="BO4604" s="141">
        <v>0</v>
      </c>
      <c r="BP4604" s="141">
        <v>0</v>
      </c>
    </row>
    <row r="4605" spans="4:68">
      <c r="D4605" s="174" t="s">
        <v>13923</v>
      </c>
      <c r="E4605" s="175">
        <v>100681.78</v>
      </c>
      <c r="F4605" s="174" t="s">
        <v>3540</v>
      </c>
      <c r="G4605" s="174" t="s">
        <v>322</v>
      </c>
      <c r="H4605" s="174" t="s">
        <v>187</v>
      </c>
      <c r="I4605" s="174" t="s">
        <v>3017</v>
      </c>
      <c r="J4605" s="174" t="s">
        <v>13924</v>
      </c>
      <c r="K4605" s="174"/>
      <c r="L4605" s="174" t="s">
        <v>172</v>
      </c>
      <c r="M4605" s="174" t="s">
        <v>7279</v>
      </c>
      <c r="N4605" s="176">
        <v>960</v>
      </c>
      <c r="O4605" s="174" t="s">
        <v>3407</v>
      </c>
      <c r="P4605" s="177">
        <v>39630</v>
      </c>
      <c r="Q4605" s="176">
        <v>60</v>
      </c>
      <c r="R4605" s="175">
        <v>6187.73</v>
      </c>
      <c r="S4605" s="175">
        <v>94494.05</v>
      </c>
      <c r="T4605" s="178">
        <v>0</v>
      </c>
      <c r="U4605" s="96">
        <v>10</v>
      </c>
      <c r="V4605" s="38" t="s">
        <v>120</v>
      </c>
      <c r="W4605" s="38"/>
      <c r="X4605" s="137">
        <v>1258.52225</v>
      </c>
      <c r="Y4605" s="138">
        <v>68850</v>
      </c>
      <c r="Z4605" s="179">
        <v>75</v>
      </c>
      <c r="AA4605" s="139">
        <v>2088</v>
      </c>
      <c r="AB4605" s="131"/>
      <c r="AC4605" s="38"/>
      <c r="AD4605" s="140">
        <v>94494.05</v>
      </c>
      <c r="AE4605" s="141">
        <v>93235.527750000008</v>
      </c>
      <c r="AF4605" s="141">
        <v>91977.005500000014</v>
      </c>
      <c r="AG4605" s="141">
        <v>90718.483250000019</v>
      </c>
      <c r="AH4605" s="141">
        <v>89459.961000000025</v>
      </c>
      <c r="AI4605" s="141">
        <v>88201.43875000003</v>
      </c>
      <c r="AJ4605" s="141">
        <v>86942.916500000036</v>
      </c>
      <c r="AK4605" s="141">
        <v>85684.394250000041</v>
      </c>
      <c r="AL4605" s="141">
        <v>84425.872000000047</v>
      </c>
      <c r="AM4605" s="141">
        <v>83167.349750000052</v>
      </c>
      <c r="AN4605" s="141">
        <v>81908.827500000058</v>
      </c>
      <c r="AO4605" s="141">
        <v>80650.305250000063</v>
      </c>
      <c r="AP4605" s="141">
        <v>79391.783000000069</v>
      </c>
      <c r="AQ4605" s="141">
        <v>78133.260750000074</v>
      </c>
      <c r="AR4605" s="141">
        <v>76874.73850000008</v>
      </c>
      <c r="AS4605" s="141">
        <v>75616.216250000085</v>
      </c>
      <c r="AT4605" s="141">
        <v>74357.69400000009</v>
      </c>
      <c r="AU4605" s="141">
        <v>73099.171750000096</v>
      </c>
      <c r="AV4605" s="141">
        <v>71840.649500000101</v>
      </c>
      <c r="AW4605" s="141">
        <v>70582.127250000107</v>
      </c>
      <c r="AX4605" s="141">
        <v>69323.605000000112</v>
      </c>
      <c r="AY4605" s="141">
        <v>68065.082750000118</v>
      </c>
      <c r="AZ4605" s="141">
        <v>66806.560500000123</v>
      </c>
      <c r="BA4605" s="141">
        <v>65548.038250000129</v>
      </c>
      <c r="BB4605" s="141">
        <v>64289.516000000127</v>
      </c>
      <c r="BC4605" s="141">
        <v>63030.993750000125</v>
      </c>
      <c r="BD4605" s="141">
        <v>61772.471500000123</v>
      </c>
      <c r="BE4605" s="141">
        <v>60513.949250000122</v>
      </c>
      <c r="BF4605" s="141">
        <v>59255.42700000012</v>
      </c>
      <c r="BG4605" s="141">
        <v>57996.904750000118</v>
      </c>
      <c r="BH4605" s="141">
        <v>56738.382500000116</v>
      </c>
      <c r="BI4605" s="141">
        <v>55479.860250000114</v>
      </c>
      <c r="BJ4605" s="141">
        <v>54221.338000000113</v>
      </c>
      <c r="BK4605" s="141">
        <v>52962.815750000111</v>
      </c>
      <c r="BL4605" s="141">
        <v>51704.293500000109</v>
      </c>
      <c r="BM4605" s="141">
        <v>50445.771250000107</v>
      </c>
      <c r="BN4605" s="141">
        <v>49187.249000000105</v>
      </c>
      <c r="BO4605" s="141">
        <v>47928.726750000103</v>
      </c>
      <c r="BP4605" s="141">
        <v>46670.204500000102</v>
      </c>
    </row>
    <row r="4606" spans="4:68">
      <c r="D4606" s="174" t="s">
        <v>13925</v>
      </c>
      <c r="E4606" s="175">
        <v>201480.55</v>
      </c>
      <c r="F4606" s="174"/>
      <c r="G4606" s="174" t="s">
        <v>1210</v>
      </c>
      <c r="H4606" s="174" t="s">
        <v>3403</v>
      </c>
      <c r="I4606" s="174" t="s">
        <v>13926</v>
      </c>
      <c r="J4606" s="174" t="s">
        <v>13927</v>
      </c>
      <c r="K4606" s="174"/>
      <c r="L4606" s="174" t="s">
        <v>3406</v>
      </c>
      <c r="M4606" s="174" t="s">
        <v>13263</v>
      </c>
      <c r="N4606" s="176">
        <v>300</v>
      </c>
      <c r="O4606" s="174" t="s">
        <v>3407</v>
      </c>
      <c r="P4606" s="177">
        <v>39447</v>
      </c>
      <c r="Q4606" s="176">
        <v>66</v>
      </c>
      <c r="R4606" s="175">
        <v>44325.71</v>
      </c>
      <c r="S4606" s="175">
        <v>157154.84</v>
      </c>
      <c r="T4606" s="178">
        <v>0</v>
      </c>
      <c r="U4606" s="96">
        <v>15</v>
      </c>
      <c r="V4606" s="38" t="s">
        <v>125</v>
      </c>
      <c r="W4606" s="38"/>
      <c r="X4606" s="137">
        <v>8059.2219999999998</v>
      </c>
      <c r="Y4606" s="138">
        <v>48579</v>
      </c>
      <c r="Z4606" s="179">
        <v>19.5</v>
      </c>
      <c r="AA4606" s="139">
        <v>2033</v>
      </c>
      <c r="AB4606" s="131"/>
      <c r="AC4606" s="38"/>
      <c r="AD4606" s="140">
        <v>157154.84</v>
      </c>
      <c r="AE4606" s="141">
        <v>149095.61799999999</v>
      </c>
      <c r="AF4606" s="141">
        <v>141036.39599999998</v>
      </c>
      <c r="AG4606" s="141">
        <v>132977.17399999997</v>
      </c>
      <c r="AH4606" s="141">
        <v>124917.95199999998</v>
      </c>
      <c r="AI4606" s="141">
        <v>116858.72999999998</v>
      </c>
      <c r="AJ4606" s="141">
        <v>108799.50799999999</v>
      </c>
      <c r="AK4606" s="141">
        <v>100740.28599999999</v>
      </c>
      <c r="AL4606" s="141">
        <v>92681.063999999998</v>
      </c>
      <c r="AM4606" s="141">
        <v>84621.842000000004</v>
      </c>
      <c r="AN4606" s="141">
        <v>76562.62000000001</v>
      </c>
      <c r="AO4606" s="141">
        <v>68503.398000000016</v>
      </c>
      <c r="AP4606" s="141">
        <v>60444.176000000014</v>
      </c>
      <c r="AQ4606" s="141">
        <v>52384.954000000012</v>
      </c>
      <c r="AR4606" s="141">
        <v>44325.732000000011</v>
      </c>
      <c r="AS4606" s="141">
        <v>36266.510000000009</v>
      </c>
      <c r="AT4606" s="141">
        <v>28207.288000000008</v>
      </c>
      <c r="AU4606" s="141">
        <v>20148.066000000006</v>
      </c>
      <c r="AV4606" s="141">
        <v>12088.844000000006</v>
      </c>
      <c r="AW4606" s="141">
        <v>4029.6220000000067</v>
      </c>
      <c r="AX4606" s="141">
        <v>0</v>
      </c>
      <c r="AY4606" s="141">
        <v>0</v>
      </c>
      <c r="AZ4606" s="141">
        <v>0</v>
      </c>
      <c r="BA4606" s="141">
        <v>0</v>
      </c>
      <c r="BB4606" s="141">
        <v>0</v>
      </c>
      <c r="BC4606" s="141">
        <v>0</v>
      </c>
      <c r="BD4606" s="141">
        <v>0</v>
      </c>
      <c r="BE4606" s="141">
        <v>0</v>
      </c>
      <c r="BF4606" s="141">
        <v>0</v>
      </c>
      <c r="BG4606" s="141">
        <v>0</v>
      </c>
      <c r="BH4606" s="141">
        <v>0</v>
      </c>
      <c r="BI4606" s="141">
        <v>0</v>
      </c>
      <c r="BJ4606" s="141">
        <v>0</v>
      </c>
      <c r="BK4606" s="141">
        <v>0</v>
      </c>
      <c r="BL4606" s="141">
        <v>0</v>
      </c>
      <c r="BM4606" s="141">
        <v>0</v>
      </c>
      <c r="BN4606" s="141">
        <v>0</v>
      </c>
      <c r="BO4606" s="141">
        <v>0</v>
      </c>
      <c r="BP4606" s="141">
        <v>0</v>
      </c>
    </row>
    <row r="4607" spans="4:68">
      <c r="D4607" s="174" t="s">
        <v>13928</v>
      </c>
      <c r="E4607" s="175">
        <v>152735.12</v>
      </c>
      <c r="F4607" s="174" t="s">
        <v>3540</v>
      </c>
      <c r="G4607" s="174" t="s">
        <v>322</v>
      </c>
      <c r="H4607" s="174" t="s">
        <v>190</v>
      </c>
      <c r="I4607" s="174" t="s">
        <v>3019</v>
      </c>
      <c r="J4607" s="174" t="s">
        <v>13929</v>
      </c>
      <c r="K4607" s="174"/>
      <c r="L4607" s="174" t="s">
        <v>12826</v>
      </c>
      <c r="M4607" s="174" t="s">
        <v>7202</v>
      </c>
      <c r="N4607" s="176">
        <v>600</v>
      </c>
      <c r="O4607" s="174" t="s">
        <v>3407</v>
      </c>
      <c r="P4607" s="177">
        <v>39630</v>
      </c>
      <c r="Q4607" s="176">
        <v>60</v>
      </c>
      <c r="R4607" s="175">
        <v>15018.94</v>
      </c>
      <c r="S4607" s="175">
        <v>137716.18</v>
      </c>
      <c r="T4607" s="178">
        <v>0</v>
      </c>
      <c r="U4607" s="96">
        <v>11</v>
      </c>
      <c r="V4607" s="38" t="s">
        <v>121</v>
      </c>
      <c r="W4607" s="38"/>
      <c r="X4607" s="137">
        <v>3054.7023999999997</v>
      </c>
      <c r="Y4607" s="138">
        <v>57892</v>
      </c>
      <c r="Z4607" s="179">
        <v>45</v>
      </c>
      <c r="AA4607" s="139">
        <v>2058</v>
      </c>
      <c r="AB4607" s="131"/>
      <c r="AC4607" s="38"/>
      <c r="AD4607" s="140">
        <v>137716.18</v>
      </c>
      <c r="AE4607" s="141">
        <v>134661.47759999998</v>
      </c>
      <c r="AF4607" s="141">
        <v>131606.77519999997</v>
      </c>
      <c r="AG4607" s="141">
        <v>128552.07279999998</v>
      </c>
      <c r="AH4607" s="141">
        <v>125497.37039999999</v>
      </c>
      <c r="AI4607" s="141">
        <v>122442.66799999999</v>
      </c>
      <c r="AJ4607" s="141">
        <v>119387.9656</v>
      </c>
      <c r="AK4607" s="141">
        <v>116333.2632</v>
      </c>
      <c r="AL4607" s="141">
        <v>113278.56080000001</v>
      </c>
      <c r="AM4607" s="141">
        <v>110223.85840000001</v>
      </c>
      <c r="AN4607" s="141">
        <v>107169.15600000002</v>
      </c>
      <c r="AO4607" s="141">
        <v>104114.45360000002</v>
      </c>
      <c r="AP4607" s="141">
        <v>101059.75120000003</v>
      </c>
      <c r="AQ4607" s="141">
        <v>98005.048800000033</v>
      </c>
      <c r="AR4607" s="141">
        <v>94950.346400000039</v>
      </c>
      <c r="AS4607" s="141">
        <v>91895.644000000044</v>
      </c>
      <c r="AT4607" s="141">
        <v>88840.941600000049</v>
      </c>
      <c r="AU4607" s="141">
        <v>85786.239200000055</v>
      </c>
      <c r="AV4607" s="141">
        <v>82731.53680000006</v>
      </c>
      <c r="AW4607" s="141">
        <v>79676.834400000065</v>
      </c>
      <c r="AX4607" s="141">
        <v>76622.132000000071</v>
      </c>
      <c r="AY4607" s="141">
        <v>73567.429600000076</v>
      </c>
      <c r="AZ4607" s="141">
        <v>70512.727200000081</v>
      </c>
      <c r="BA4607" s="141">
        <v>67458.024800000087</v>
      </c>
      <c r="BB4607" s="141">
        <v>64403.322400000085</v>
      </c>
      <c r="BC4607" s="141">
        <v>61348.620000000083</v>
      </c>
      <c r="BD4607" s="141">
        <v>58293.917600000081</v>
      </c>
      <c r="BE4607" s="141">
        <v>55239.215200000079</v>
      </c>
      <c r="BF4607" s="141">
        <v>52184.512800000077</v>
      </c>
      <c r="BG4607" s="141">
        <v>49129.810400000075</v>
      </c>
      <c r="BH4607" s="141">
        <v>46075.108000000073</v>
      </c>
      <c r="BI4607" s="141">
        <v>43020.405600000071</v>
      </c>
      <c r="BJ4607" s="141">
        <v>39965.703200000069</v>
      </c>
      <c r="BK4607" s="141">
        <v>36911.000800000067</v>
      </c>
      <c r="BL4607" s="141">
        <v>33856.298400000065</v>
      </c>
      <c r="BM4607" s="141">
        <v>30801.596000000067</v>
      </c>
      <c r="BN4607" s="141">
        <v>27746.893600000069</v>
      </c>
      <c r="BO4607" s="141">
        <v>24692.19120000007</v>
      </c>
      <c r="BP4607" s="141">
        <v>21637.488800000072</v>
      </c>
    </row>
    <row r="4608" spans="4:68">
      <c r="D4608" s="174" t="s">
        <v>13930</v>
      </c>
      <c r="E4608" s="175">
        <v>1157918.45</v>
      </c>
      <c r="F4608" s="174"/>
      <c r="G4608" s="174" t="s">
        <v>630</v>
      </c>
      <c r="H4608" s="174" t="s">
        <v>3403</v>
      </c>
      <c r="I4608" s="174" t="s">
        <v>13931</v>
      </c>
      <c r="J4608" s="174" t="s">
        <v>13932</v>
      </c>
      <c r="K4608" s="174"/>
      <c r="L4608" s="174" t="s">
        <v>3406</v>
      </c>
      <c r="M4608" s="174" t="s">
        <v>13933</v>
      </c>
      <c r="N4608" s="176">
        <v>300</v>
      </c>
      <c r="O4608" s="174" t="s">
        <v>3407</v>
      </c>
      <c r="P4608" s="177">
        <v>40117</v>
      </c>
      <c r="Q4608" s="176">
        <v>44</v>
      </c>
      <c r="R4608" s="175">
        <v>169828.01</v>
      </c>
      <c r="S4608" s="175">
        <v>988090.44</v>
      </c>
      <c r="T4608" s="178">
        <v>0</v>
      </c>
      <c r="U4608" s="96">
        <v>6</v>
      </c>
      <c r="V4608" s="38" t="s">
        <v>116</v>
      </c>
      <c r="W4608" s="38"/>
      <c r="X4608" s="137">
        <v>46316.737999999998</v>
      </c>
      <c r="Y4608" s="138">
        <v>49248</v>
      </c>
      <c r="Z4608" s="179">
        <v>21.333333333333332</v>
      </c>
      <c r="AA4608" s="139">
        <v>2035</v>
      </c>
      <c r="AB4608" s="131"/>
      <c r="AC4608" s="38"/>
      <c r="AD4608" s="140">
        <v>988090.44</v>
      </c>
      <c r="AE4608" s="141">
        <v>941773.70199999993</v>
      </c>
      <c r="AF4608" s="141">
        <v>895456.96399999992</v>
      </c>
      <c r="AG4608" s="141">
        <v>849140.22599999991</v>
      </c>
      <c r="AH4608" s="141">
        <v>802823.4879999999</v>
      </c>
      <c r="AI4608" s="141">
        <v>756506.74999999988</v>
      </c>
      <c r="AJ4608" s="141">
        <v>710190.01199999987</v>
      </c>
      <c r="AK4608" s="141">
        <v>663873.27399999986</v>
      </c>
      <c r="AL4608" s="141">
        <v>617556.53599999985</v>
      </c>
      <c r="AM4608" s="141">
        <v>571239.79799999984</v>
      </c>
      <c r="AN4608" s="141">
        <v>524923.05999999982</v>
      </c>
      <c r="AO4608" s="141">
        <v>478606.32199999981</v>
      </c>
      <c r="AP4608" s="141">
        <v>432289.5839999998</v>
      </c>
      <c r="AQ4608" s="141">
        <v>385972.84599999979</v>
      </c>
      <c r="AR4608" s="141">
        <v>339656.10799999977</v>
      </c>
      <c r="AS4608" s="141">
        <v>293339.36999999976</v>
      </c>
      <c r="AT4608" s="141">
        <v>247022.63199999975</v>
      </c>
      <c r="AU4608" s="141">
        <v>200705.89399999974</v>
      </c>
      <c r="AV4608" s="141">
        <v>154389.15599999973</v>
      </c>
      <c r="AW4608" s="141">
        <v>108072.41799999973</v>
      </c>
      <c r="AX4608" s="141">
        <v>61755.679999999731</v>
      </c>
      <c r="AY4608" s="141">
        <v>15438.941999999734</v>
      </c>
      <c r="AZ4608" s="141">
        <v>0</v>
      </c>
      <c r="BA4608" s="141">
        <v>0</v>
      </c>
      <c r="BB4608" s="141">
        <v>0</v>
      </c>
      <c r="BC4608" s="141">
        <v>0</v>
      </c>
      <c r="BD4608" s="141">
        <v>0</v>
      </c>
      <c r="BE4608" s="141">
        <v>0</v>
      </c>
      <c r="BF4608" s="141">
        <v>0</v>
      </c>
      <c r="BG4608" s="141">
        <v>0</v>
      </c>
      <c r="BH4608" s="141">
        <v>0</v>
      </c>
      <c r="BI4608" s="141">
        <v>0</v>
      </c>
      <c r="BJ4608" s="141">
        <v>0</v>
      </c>
      <c r="BK4608" s="141">
        <v>0</v>
      </c>
      <c r="BL4608" s="141">
        <v>0</v>
      </c>
      <c r="BM4608" s="141">
        <v>0</v>
      </c>
      <c r="BN4608" s="141">
        <v>0</v>
      </c>
      <c r="BO4608" s="141">
        <v>0</v>
      </c>
      <c r="BP4608" s="141">
        <v>0</v>
      </c>
    </row>
    <row r="4609" spans="4:68">
      <c r="D4609" s="174" t="s">
        <v>13934</v>
      </c>
      <c r="E4609" s="175">
        <v>104011.2</v>
      </c>
      <c r="F4609" s="174"/>
      <c r="G4609" s="174" t="s">
        <v>925</v>
      </c>
      <c r="H4609" s="174" t="s">
        <v>3403</v>
      </c>
      <c r="I4609" s="174" t="s">
        <v>13935</v>
      </c>
      <c r="J4609" s="174" t="s">
        <v>13936</v>
      </c>
      <c r="K4609" s="174"/>
      <c r="L4609" s="174" t="s">
        <v>3406</v>
      </c>
      <c r="M4609" s="174" t="s">
        <v>13065</v>
      </c>
      <c r="N4609" s="176">
        <v>300</v>
      </c>
      <c r="O4609" s="174" t="s">
        <v>3407</v>
      </c>
      <c r="P4609" s="177">
        <v>39263</v>
      </c>
      <c r="Q4609" s="176">
        <v>72</v>
      </c>
      <c r="R4609" s="175">
        <v>24962.639999999999</v>
      </c>
      <c r="S4609" s="175">
        <v>79048.56</v>
      </c>
      <c r="T4609" s="178">
        <v>0</v>
      </c>
      <c r="U4609" s="96">
        <v>2</v>
      </c>
      <c r="V4609" s="38" t="s">
        <v>112</v>
      </c>
      <c r="W4609" s="38"/>
      <c r="X4609" s="137">
        <v>4160.4480000000003</v>
      </c>
      <c r="Y4609" s="138">
        <v>48395</v>
      </c>
      <c r="Z4609" s="179">
        <v>19</v>
      </c>
      <c r="AA4609" s="139">
        <v>2032</v>
      </c>
      <c r="AB4609" s="131"/>
      <c r="AC4609" s="38"/>
      <c r="AD4609" s="140">
        <v>79048.56</v>
      </c>
      <c r="AE4609" s="141">
        <v>74888.111999999994</v>
      </c>
      <c r="AF4609" s="141">
        <v>70727.66399999999</v>
      </c>
      <c r="AG4609" s="141">
        <v>66567.215999999986</v>
      </c>
      <c r="AH4609" s="141">
        <v>62406.767999999982</v>
      </c>
      <c r="AI4609" s="141">
        <v>58246.319999999978</v>
      </c>
      <c r="AJ4609" s="141">
        <v>54085.871999999974</v>
      </c>
      <c r="AK4609" s="141">
        <v>49925.42399999997</v>
      </c>
      <c r="AL4609" s="141">
        <v>45764.975999999966</v>
      </c>
      <c r="AM4609" s="141">
        <v>41604.527999999962</v>
      </c>
      <c r="AN4609" s="141">
        <v>37444.079999999958</v>
      </c>
      <c r="AO4609" s="141">
        <v>33283.631999999954</v>
      </c>
      <c r="AP4609" s="141">
        <v>29123.183999999954</v>
      </c>
      <c r="AQ4609" s="141">
        <v>24962.735999999953</v>
      </c>
      <c r="AR4609" s="141">
        <v>20802.287999999953</v>
      </c>
      <c r="AS4609" s="141">
        <v>16641.839999999953</v>
      </c>
      <c r="AT4609" s="141">
        <v>12481.391999999953</v>
      </c>
      <c r="AU4609" s="141">
        <v>8320.9439999999522</v>
      </c>
      <c r="AV4609" s="141">
        <v>4160.4959999999519</v>
      </c>
      <c r="AW4609" s="141">
        <v>4.7999999951571226E-2</v>
      </c>
      <c r="AX4609" s="141">
        <v>0</v>
      </c>
      <c r="AY4609" s="141">
        <v>0</v>
      </c>
      <c r="AZ4609" s="141">
        <v>0</v>
      </c>
      <c r="BA4609" s="141">
        <v>0</v>
      </c>
      <c r="BB4609" s="141">
        <v>0</v>
      </c>
      <c r="BC4609" s="141">
        <v>0</v>
      </c>
      <c r="BD4609" s="141">
        <v>0</v>
      </c>
      <c r="BE4609" s="141">
        <v>0</v>
      </c>
      <c r="BF4609" s="141">
        <v>0</v>
      </c>
      <c r="BG4609" s="141">
        <v>0</v>
      </c>
      <c r="BH4609" s="141">
        <v>0</v>
      </c>
      <c r="BI4609" s="141">
        <v>0</v>
      </c>
      <c r="BJ4609" s="141">
        <v>0</v>
      </c>
      <c r="BK4609" s="141">
        <v>0</v>
      </c>
      <c r="BL4609" s="141">
        <v>0</v>
      </c>
      <c r="BM4609" s="141">
        <v>0</v>
      </c>
      <c r="BN4609" s="141">
        <v>0</v>
      </c>
      <c r="BO4609" s="141">
        <v>0</v>
      </c>
      <c r="BP4609" s="141">
        <v>0</v>
      </c>
    </row>
    <row r="4610" spans="4:68">
      <c r="D4610" s="174" t="s">
        <v>13937</v>
      </c>
      <c r="E4610" s="175">
        <v>221595.31</v>
      </c>
      <c r="F4610" s="174" t="s">
        <v>3409</v>
      </c>
      <c r="G4610" s="174" t="s">
        <v>333</v>
      </c>
      <c r="H4610" s="174" t="s">
        <v>189</v>
      </c>
      <c r="I4610" s="174" t="s">
        <v>3021</v>
      </c>
      <c r="J4610" s="174" t="s">
        <v>13938</v>
      </c>
      <c r="K4610" s="174"/>
      <c r="L4610" s="174" t="s">
        <v>183</v>
      </c>
      <c r="M4610" s="174" t="s">
        <v>3575</v>
      </c>
      <c r="N4610" s="176">
        <v>60</v>
      </c>
      <c r="O4610" s="174" t="s">
        <v>3407</v>
      </c>
      <c r="P4610" s="177">
        <v>40179</v>
      </c>
      <c r="Q4610" s="176">
        <v>42</v>
      </c>
      <c r="R4610" s="175">
        <v>151423.45000000001</v>
      </c>
      <c r="S4610" s="175">
        <v>70171.86</v>
      </c>
      <c r="T4610" s="178">
        <v>0</v>
      </c>
      <c r="U4610" s="96">
        <v>6</v>
      </c>
      <c r="V4610" s="38" t="s">
        <v>116</v>
      </c>
      <c r="W4610" s="38"/>
      <c r="X4610" s="137">
        <v>44319.062000000005</v>
      </c>
      <c r="Y4610" s="138">
        <v>42005</v>
      </c>
      <c r="Z4610" s="179">
        <v>1.5</v>
      </c>
      <c r="AA4610" s="139">
        <v>2015</v>
      </c>
      <c r="AB4610" s="131"/>
      <c r="AC4610" s="38"/>
      <c r="AD4610" s="140">
        <v>70171.86</v>
      </c>
      <c r="AE4610" s="141">
        <v>25852.797999999995</v>
      </c>
      <c r="AF4610" s="141">
        <v>0</v>
      </c>
      <c r="AG4610" s="141">
        <v>0</v>
      </c>
      <c r="AH4610" s="141">
        <v>0</v>
      </c>
      <c r="AI4610" s="141">
        <v>0</v>
      </c>
      <c r="AJ4610" s="141">
        <v>0</v>
      </c>
      <c r="AK4610" s="141">
        <v>0</v>
      </c>
      <c r="AL4610" s="141">
        <v>0</v>
      </c>
      <c r="AM4610" s="141">
        <v>0</v>
      </c>
      <c r="AN4610" s="141">
        <v>0</v>
      </c>
      <c r="AO4610" s="141">
        <v>0</v>
      </c>
      <c r="AP4610" s="141">
        <v>0</v>
      </c>
      <c r="AQ4610" s="141">
        <v>0</v>
      </c>
      <c r="AR4610" s="141">
        <v>0</v>
      </c>
      <c r="AS4610" s="141">
        <v>0</v>
      </c>
      <c r="AT4610" s="141">
        <v>0</v>
      </c>
      <c r="AU4610" s="141">
        <v>0</v>
      </c>
      <c r="AV4610" s="141">
        <v>0</v>
      </c>
      <c r="AW4610" s="141">
        <v>0</v>
      </c>
      <c r="AX4610" s="141">
        <v>0</v>
      </c>
      <c r="AY4610" s="141">
        <v>0</v>
      </c>
      <c r="AZ4610" s="141">
        <v>0</v>
      </c>
      <c r="BA4610" s="141">
        <v>0</v>
      </c>
      <c r="BB4610" s="141">
        <v>0</v>
      </c>
      <c r="BC4610" s="141">
        <v>0</v>
      </c>
      <c r="BD4610" s="141">
        <v>0</v>
      </c>
      <c r="BE4610" s="141">
        <v>0</v>
      </c>
      <c r="BF4610" s="141">
        <v>0</v>
      </c>
      <c r="BG4610" s="141">
        <v>0</v>
      </c>
      <c r="BH4610" s="141">
        <v>0</v>
      </c>
      <c r="BI4610" s="141">
        <v>0</v>
      </c>
      <c r="BJ4610" s="141">
        <v>0</v>
      </c>
      <c r="BK4610" s="141">
        <v>0</v>
      </c>
      <c r="BL4610" s="141">
        <v>0</v>
      </c>
      <c r="BM4610" s="141">
        <v>0</v>
      </c>
      <c r="BN4610" s="141">
        <v>0</v>
      </c>
      <c r="BO4610" s="141">
        <v>0</v>
      </c>
      <c r="BP4610" s="141">
        <v>0</v>
      </c>
    </row>
    <row r="4611" spans="4:68">
      <c r="D4611" s="174" t="s">
        <v>13939</v>
      </c>
      <c r="E4611" s="175">
        <v>269579.75</v>
      </c>
      <c r="F4611" s="174"/>
      <c r="G4611" s="174" t="s">
        <v>630</v>
      </c>
      <c r="H4611" s="174" t="s">
        <v>3403</v>
      </c>
      <c r="I4611" s="174" t="s">
        <v>13940</v>
      </c>
      <c r="J4611" s="174" t="s">
        <v>13941</v>
      </c>
      <c r="K4611" s="174"/>
      <c r="L4611" s="174" t="s">
        <v>3406</v>
      </c>
      <c r="M4611" s="174" t="s">
        <v>13942</v>
      </c>
      <c r="N4611" s="176">
        <v>300</v>
      </c>
      <c r="O4611" s="174" t="s">
        <v>3407</v>
      </c>
      <c r="P4611" s="177">
        <v>39844</v>
      </c>
      <c r="Q4611" s="176">
        <v>53</v>
      </c>
      <c r="R4611" s="175">
        <v>47625.75</v>
      </c>
      <c r="S4611" s="176">
        <v>221954</v>
      </c>
      <c r="T4611" s="178">
        <v>0</v>
      </c>
      <c r="U4611" s="96">
        <v>6</v>
      </c>
      <c r="V4611" s="38" t="s">
        <v>116</v>
      </c>
      <c r="W4611" s="38"/>
      <c r="X4611" s="137">
        <v>10783.189999999999</v>
      </c>
      <c r="Y4611" s="138">
        <v>48975</v>
      </c>
      <c r="Z4611" s="179">
        <v>20.583333333333332</v>
      </c>
      <c r="AA4611" s="139">
        <v>2034</v>
      </c>
      <c r="AB4611" s="131"/>
      <c r="AC4611" s="38"/>
      <c r="AD4611" s="140">
        <v>221954</v>
      </c>
      <c r="AE4611" s="141">
        <v>211170.81</v>
      </c>
      <c r="AF4611" s="141">
        <v>200387.62</v>
      </c>
      <c r="AG4611" s="141">
        <v>189604.43</v>
      </c>
      <c r="AH4611" s="141">
        <v>178821.24</v>
      </c>
      <c r="AI4611" s="141">
        <v>168038.05</v>
      </c>
      <c r="AJ4611" s="141">
        <v>157254.85999999999</v>
      </c>
      <c r="AK4611" s="141">
        <v>146471.66999999998</v>
      </c>
      <c r="AL4611" s="141">
        <v>135688.47999999998</v>
      </c>
      <c r="AM4611" s="141">
        <v>124905.28999999998</v>
      </c>
      <c r="AN4611" s="141">
        <v>114122.09999999998</v>
      </c>
      <c r="AO4611" s="141">
        <v>103338.90999999997</v>
      </c>
      <c r="AP4611" s="141">
        <v>92555.719999999972</v>
      </c>
      <c r="AQ4611" s="141">
        <v>81772.52999999997</v>
      </c>
      <c r="AR4611" s="141">
        <v>70989.339999999967</v>
      </c>
      <c r="AS4611" s="141">
        <v>60206.149999999965</v>
      </c>
      <c r="AT4611" s="141">
        <v>49422.959999999963</v>
      </c>
      <c r="AU4611" s="141">
        <v>38639.76999999996</v>
      </c>
      <c r="AV4611" s="141">
        <v>27856.579999999962</v>
      </c>
      <c r="AW4611" s="141">
        <v>17073.389999999963</v>
      </c>
      <c r="AX4611" s="141">
        <v>6290.1999999999643</v>
      </c>
      <c r="AY4611" s="141">
        <v>0</v>
      </c>
      <c r="AZ4611" s="141">
        <v>0</v>
      </c>
      <c r="BA4611" s="141">
        <v>0</v>
      </c>
      <c r="BB4611" s="141">
        <v>0</v>
      </c>
      <c r="BC4611" s="141">
        <v>0</v>
      </c>
      <c r="BD4611" s="141">
        <v>0</v>
      </c>
      <c r="BE4611" s="141">
        <v>0</v>
      </c>
      <c r="BF4611" s="141">
        <v>0</v>
      </c>
      <c r="BG4611" s="141">
        <v>0</v>
      </c>
      <c r="BH4611" s="141">
        <v>0</v>
      </c>
      <c r="BI4611" s="141">
        <v>0</v>
      </c>
      <c r="BJ4611" s="141">
        <v>0</v>
      </c>
      <c r="BK4611" s="141">
        <v>0</v>
      </c>
      <c r="BL4611" s="141">
        <v>0</v>
      </c>
      <c r="BM4611" s="141">
        <v>0</v>
      </c>
      <c r="BN4611" s="141">
        <v>0</v>
      </c>
      <c r="BO4611" s="141">
        <v>0</v>
      </c>
      <c r="BP4611" s="141">
        <v>0</v>
      </c>
    </row>
    <row r="4612" spans="4:68">
      <c r="D4612" s="174" t="s">
        <v>13943</v>
      </c>
      <c r="E4612" s="175">
        <v>1325425.6200000001</v>
      </c>
      <c r="F4612" s="174"/>
      <c r="G4612" s="174" t="s">
        <v>3275</v>
      </c>
      <c r="H4612" s="174" t="s">
        <v>191</v>
      </c>
      <c r="I4612" s="174" t="s">
        <v>13944</v>
      </c>
      <c r="J4612" s="174" t="s">
        <v>13945</v>
      </c>
      <c r="K4612" s="174"/>
      <c r="L4612" s="174" t="s">
        <v>191</v>
      </c>
      <c r="M4612" s="174" t="s">
        <v>4635</v>
      </c>
      <c r="N4612" s="176">
        <v>960</v>
      </c>
      <c r="O4612" s="174" t="s">
        <v>3407</v>
      </c>
      <c r="P4612" s="177">
        <v>40179</v>
      </c>
      <c r="Q4612" s="176">
        <v>42</v>
      </c>
      <c r="R4612" s="175">
        <v>56606.71</v>
      </c>
      <c r="S4612" s="175">
        <v>1268818.9099999999</v>
      </c>
      <c r="T4612" s="178">
        <v>0</v>
      </c>
      <c r="U4612" s="96">
        <v>6</v>
      </c>
      <c r="V4612" s="38" t="s">
        <v>116</v>
      </c>
      <c r="W4612" s="38"/>
      <c r="X4612" s="137">
        <v>16567.820250000004</v>
      </c>
      <c r="Y4612" s="138">
        <v>69399</v>
      </c>
      <c r="Z4612" s="179">
        <v>76.5</v>
      </c>
      <c r="AA4612" s="139">
        <v>2090</v>
      </c>
      <c r="AB4612" s="131"/>
      <c r="AC4612" s="38"/>
      <c r="AD4612" s="140">
        <v>1268818.9099999999</v>
      </c>
      <c r="AE4612" s="141">
        <v>1252251.0897499998</v>
      </c>
      <c r="AF4612" s="141">
        <v>1235683.2694999997</v>
      </c>
      <c r="AG4612" s="141">
        <v>1219115.4492499996</v>
      </c>
      <c r="AH4612" s="141">
        <v>1202547.6289999995</v>
      </c>
      <c r="AI4612" s="141">
        <v>1185979.8087499994</v>
      </c>
      <c r="AJ4612" s="141">
        <v>1169411.9884999993</v>
      </c>
      <c r="AK4612" s="141">
        <v>1152844.1682499992</v>
      </c>
      <c r="AL4612" s="141">
        <v>1136276.3479999991</v>
      </c>
      <c r="AM4612" s="141">
        <v>1119708.527749999</v>
      </c>
      <c r="AN4612" s="141">
        <v>1103140.7074999989</v>
      </c>
      <c r="AO4612" s="141">
        <v>1086572.8872499987</v>
      </c>
      <c r="AP4612" s="141">
        <v>1070005.0669999986</v>
      </c>
      <c r="AQ4612" s="141">
        <v>1053437.2467499985</v>
      </c>
      <c r="AR4612" s="141">
        <v>1036869.4264999985</v>
      </c>
      <c r="AS4612" s="141">
        <v>1020301.6062499986</v>
      </c>
      <c r="AT4612" s="141">
        <v>1003733.7859999986</v>
      </c>
      <c r="AU4612" s="141">
        <v>987165.96574999858</v>
      </c>
      <c r="AV4612" s="141">
        <v>970598.14549999859</v>
      </c>
      <c r="AW4612" s="141">
        <v>954030.3252499986</v>
      </c>
      <c r="AX4612" s="141">
        <v>937462.50499999861</v>
      </c>
      <c r="AY4612" s="141">
        <v>920894.68474999862</v>
      </c>
      <c r="AZ4612" s="141">
        <v>904326.86449999863</v>
      </c>
      <c r="BA4612" s="141">
        <v>887759.04424999864</v>
      </c>
      <c r="BB4612" s="141">
        <v>871191.22399999865</v>
      </c>
      <c r="BC4612" s="141">
        <v>854623.40374999866</v>
      </c>
      <c r="BD4612" s="141">
        <v>838055.58349999867</v>
      </c>
      <c r="BE4612" s="141">
        <v>821487.76324999868</v>
      </c>
      <c r="BF4612" s="141">
        <v>804919.94299999869</v>
      </c>
      <c r="BG4612" s="141">
        <v>788352.1227499987</v>
      </c>
      <c r="BH4612" s="141">
        <v>771784.30249999871</v>
      </c>
      <c r="BI4612" s="141">
        <v>755216.48224999872</v>
      </c>
      <c r="BJ4612" s="141">
        <v>738648.66199999873</v>
      </c>
      <c r="BK4612" s="141">
        <v>722080.84174999874</v>
      </c>
      <c r="BL4612" s="141">
        <v>705513.02149999875</v>
      </c>
      <c r="BM4612" s="141">
        <v>688945.20124999876</v>
      </c>
      <c r="BN4612" s="141">
        <v>672377.38099999877</v>
      </c>
      <c r="BO4612" s="141">
        <v>655809.56074999878</v>
      </c>
      <c r="BP4612" s="141">
        <v>639241.74049999879</v>
      </c>
    </row>
    <row r="4613" spans="4:68">
      <c r="D4613" s="174" t="s">
        <v>13946</v>
      </c>
      <c r="E4613" s="175">
        <v>14891032.51</v>
      </c>
      <c r="F4613" s="174"/>
      <c r="G4613" s="174" t="s">
        <v>1543</v>
      </c>
      <c r="H4613" s="174" t="s">
        <v>191</v>
      </c>
      <c r="I4613" s="174" t="s">
        <v>13947</v>
      </c>
      <c r="J4613" s="174" t="s">
        <v>1544</v>
      </c>
      <c r="K4613" s="174"/>
      <c r="L4613" s="174" t="s">
        <v>191</v>
      </c>
      <c r="M4613" s="174" t="s">
        <v>13948</v>
      </c>
      <c r="N4613" s="176">
        <v>960</v>
      </c>
      <c r="O4613" s="174" t="s">
        <v>3407</v>
      </c>
      <c r="P4613" s="177">
        <v>40025</v>
      </c>
      <c r="Q4613" s="176">
        <v>47</v>
      </c>
      <c r="R4613" s="175">
        <v>729040.11</v>
      </c>
      <c r="S4613" s="175">
        <v>14161992.4</v>
      </c>
      <c r="T4613" s="178">
        <v>0</v>
      </c>
      <c r="U4613" s="96">
        <v>6</v>
      </c>
      <c r="V4613" s="38" t="s">
        <v>116</v>
      </c>
      <c r="W4613" s="38"/>
      <c r="X4613" s="137">
        <v>186137.90637499999</v>
      </c>
      <c r="Y4613" s="138">
        <v>69245</v>
      </c>
      <c r="Z4613" s="179">
        <v>76.083333333333329</v>
      </c>
      <c r="AA4613" s="139">
        <v>2090</v>
      </c>
      <c r="AB4613" s="131"/>
      <c r="AC4613" s="38"/>
      <c r="AD4613" s="140">
        <v>14161992.4</v>
      </c>
      <c r="AE4613" s="141">
        <v>13975854.493625</v>
      </c>
      <c r="AF4613" s="141">
        <v>13789716.58725</v>
      </c>
      <c r="AG4613" s="141">
        <v>13603578.680875</v>
      </c>
      <c r="AH4613" s="141">
        <v>13417440.774499999</v>
      </c>
      <c r="AI4613" s="141">
        <v>13231302.868124999</v>
      </c>
      <c r="AJ4613" s="141">
        <v>13045164.961749999</v>
      </c>
      <c r="AK4613" s="141">
        <v>12859027.055374999</v>
      </c>
      <c r="AL4613" s="141">
        <v>12672889.148999998</v>
      </c>
      <c r="AM4613" s="141">
        <v>12486751.242624998</v>
      </c>
      <c r="AN4613" s="141">
        <v>12300613.336249998</v>
      </c>
      <c r="AO4613" s="141">
        <v>12114475.429874998</v>
      </c>
      <c r="AP4613" s="141">
        <v>11928337.523499997</v>
      </c>
      <c r="AQ4613" s="141">
        <v>11742199.617124997</v>
      </c>
      <c r="AR4613" s="141">
        <v>11556061.710749997</v>
      </c>
      <c r="AS4613" s="141">
        <v>11369923.804374997</v>
      </c>
      <c r="AT4613" s="141">
        <v>11183785.897999996</v>
      </c>
      <c r="AU4613" s="141">
        <v>10997647.991624996</v>
      </c>
      <c r="AV4613" s="141">
        <v>10811510.085249996</v>
      </c>
      <c r="AW4613" s="141">
        <v>10625372.178874996</v>
      </c>
      <c r="AX4613" s="141">
        <v>10439234.272499995</v>
      </c>
      <c r="AY4613" s="141">
        <v>10253096.366124995</v>
      </c>
      <c r="AZ4613" s="141">
        <v>10066958.459749995</v>
      </c>
      <c r="BA4613" s="141">
        <v>9880820.5533749945</v>
      </c>
      <c r="BB4613" s="141">
        <v>9694682.6469999943</v>
      </c>
      <c r="BC4613" s="141">
        <v>9508544.740624994</v>
      </c>
      <c r="BD4613" s="141">
        <v>9322406.8342499938</v>
      </c>
      <c r="BE4613" s="141">
        <v>9136268.9278749935</v>
      </c>
      <c r="BF4613" s="141">
        <v>8950131.0214999933</v>
      </c>
      <c r="BG4613" s="141">
        <v>8763993.115124993</v>
      </c>
      <c r="BH4613" s="141">
        <v>8577855.2087499928</v>
      </c>
      <c r="BI4613" s="141">
        <v>8391717.3023749925</v>
      </c>
      <c r="BJ4613" s="141">
        <v>8205579.3959999923</v>
      </c>
      <c r="BK4613" s="141">
        <v>8019441.489624992</v>
      </c>
      <c r="BL4613" s="141">
        <v>7833303.5832499918</v>
      </c>
      <c r="BM4613" s="141">
        <v>7647165.6768749915</v>
      </c>
      <c r="BN4613" s="141">
        <v>7461027.7704999913</v>
      </c>
      <c r="BO4613" s="141">
        <v>7274889.864124991</v>
      </c>
      <c r="BP4613" s="141">
        <v>7088751.9577499907</v>
      </c>
    </row>
    <row r="4614" spans="4:68">
      <c r="D4614" s="174" t="s">
        <v>13949</v>
      </c>
      <c r="E4614" s="175">
        <v>6371378.2199999997</v>
      </c>
      <c r="F4614" s="174"/>
      <c r="G4614" s="174" t="s">
        <v>1543</v>
      </c>
      <c r="H4614" s="174" t="s">
        <v>191</v>
      </c>
      <c r="I4614" s="174" t="s">
        <v>13950</v>
      </c>
      <c r="J4614" s="174" t="s">
        <v>13951</v>
      </c>
      <c r="K4614" s="174"/>
      <c r="L4614" s="174"/>
      <c r="M4614" s="174"/>
      <c r="N4614" s="176">
        <v>960</v>
      </c>
      <c r="O4614" s="174" t="s">
        <v>3407</v>
      </c>
      <c r="P4614" s="177">
        <v>40025</v>
      </c>
      <c r="Q4614" s="176">
        <v>47</v>
      </c>
      <c r="R4614" s="175">
        <v>311932.03000000003</v>
      </c>
      <c r="S4614" s="175">
        <v>6059446.1900000004</v>
      </c>
      <c r="T4614" s="178">
        <v>0</v>
      </c>
      <c r="U4614" s="96">
        <v>6</v>
      </c>
      <c r="V4614" s="38" t="s">
        <v>116</v>
      </c>
      <c r="W4614" s="38"/>
      <c r="X4614" s="137">
        <v>79642.227750000005</v>
      </c>
      <c r="Y4614" s="138">
        <v>69245</v>
      </c>
      <c r="Z4614" s="179">
        <v>76.083333333333329</v>
      </c>
      <c r="AA4614" s="139">
        <v>2090</v>
      </c>
      <c r="AB4614" s="131"/>
      <c r="AC4614" s="38"/>
      <c r="AD4614" s="140">
        <v>6059446.1900000004</v>
      </c>
      <c r="AE4614" s="141">
        <v>5979803.9622500008</v>
      </c>
      <c r="AF4614" s="141">
        <v>5900161.7345000012</v>
      </c>
      <c r="AG4614" s="141">
        <v>5820519.5067500016</v>
      </c>
      <c r="AH4614" s="141">
        <v>5740877.279000002</v>
      </c>
      <c r="AI4614" s="141">
        <v>5661235.0512500023</v>
      </c>
      <c r="AJ4614" s="141">
        <v>5581592.8235000027</v>
      </c>
      <c r="AK4614" s="141">
        <v>5501950.5957500031</v>
      </c>
      <c r="AL4614" s="141">
        <v>5422308.3680000035</v>
      </c>
      <c r="AM4614" s="141">
        <v>5342666.1402500039</v>
      </c>
      <c r="AN4614" s="141">
        <v>5263023.9125000043</v>
      </c>
      <c r="AO4614" s="141">
        <v>5183381.6847500047</v>
      </c>
      <c r="AP4614" s="141">
        <v>5103739.4570000051</v>
      </c>
      <c r="AQ4614" s="141">
        <v>5024097.2292500054</v>
      </c>
      <c r="AR4614" s="141">
        <v>4944455.0015000058</v>
      </c>
      <c r="AS4614" s="141">
        <v>4864812.7737500062</v>
      </c>
      <c r="AT4614" s="141">
        <v>4785170.5460000066</v>
      </c>
      <c r="AU4614" s="141">
        <v>4705528.318250007</v>
      </c>
      <c r="AV4614" s="141">
        <v>4625886.0905000074</v>
      </c>
      <c r="AW4614" s="141">
        <v>4546243.8627500078</v>
      </c>
      <c r="AX4614" s="141">
        <v>4466601.6350000082</v>
      </c>
      <c r="AY4614" s="141">
        <v>4386959.4072500085</v>
      </c>
      <c r="AZ4614" s="141">
        <v>4307317.1795000089</v>
      </c>
      <c r="BA4614" s="141">
        <v>4227674.9517500093</v>
      </c>
      <c r="BB4614" s="141">
        <v>4148032.7240000092</v>
      </c>
      <c r="BC4614" s="141">
        <v>4068390.4962500092</v>
      </c>
      <c r="BD4614" s="141">
        <v>3988748.2685000091</v>
      </c>
      <c r="BE4614" s="141">
        <v>3909106.040750009</v>
      </c>
      <c r="BF4614" s="141">
        <v>3829463.8130000089</v>
      </c>
      <c r="BG4614" s="141">
        <v>3749821.5852500089</v>
      </c>
      <c r="BH4614" s="141">
        <v>3670179.3575000088</v>
      </c>
      <c r="BI4614" s="141">
        <v>3590537.1297500087</v>
      </c>
      <c r="BJ4614" s="141">
        <v>3510894.9020000086</v>
      </c>
      <c r="BK4614" s="141">
        <v>3431252.6742500085</v>
      </c>
      <c r="BL4614" s="141">
        <v>3351610.4465000085</v>
      </c>
      <c r="BM4614" s="141">
        <v>3271968.2187500084</v>
      </c>
      <c r="BN4614" s="141">
        <v>3192325.9910000083</v>
      </c>
      <c r="BO4614" s="141">
        <v>3112683.7632500082</v>
      </c>
      <c r="BP4614" s="141">
        <v>3033041.5355000081</v>
      </c>
    </row>
    <row r="4615" spans="4:68">
      <c r="D4615" s="174" t="s">
        <v>13952</v>
      </c>
      <c r="E4615" s="175">
        <v>164903.62</v>
      </c>
      <c r="F4615" s="174"/>
      <c r="G4615" s="174" t="s">
        <v>1543</v>
      </c>
      <c r="H4615" s="174" t="s">
        <v>191</v>
      </c>
      <c r="I4615" s="174" t="s">
        <v>13953</v>
      </c>
      <c r="J4615" s="174" t="s">
        <v>13954</v>
      </c>
      <c r="K4615" s="174"/>
      <c r="L4615" s="174" t="s">
        <v>191</v>
      </c>
      <c r="M4615" s="174" t="s">
        <v>13948</v>
      </c>
      <c r="N4615" s="176">
        <v>960</v>
      </c>
      <c r="O4615" s="174" t="s">
        <v>3407</v>
      </c>
      <c r="P4615" s="177">
        <v>39263</v>
      </c>
      <c r="Q4615" s="176">
        <v>72</v>
      </c>
      <c r="R4615" s="175">
        <v>12367.74</v>
      </c>
      <c r="S4615" s="175">
        <v>152535.88</v>
      </c>
      <c r="T4615" s="178">
        <v>0</v>
      </c>
      <c r="U4615" s="96">
        <v>6</v>
      </c>
      <c r="V4615" s="38" t="s">
        <v>116</v>
      </c>
      <c r="W4615" s="38"/>
      <c r="X4615" s="137">
        <v>2061.2952499999997</v>
      </c>
      <c r="Y4615" s="138">
        <v>68483</v>
      </c>
      <c r="Z4615" s="179">
        <v>74</v>
      </c>
      <c r="AA4615" s="139">
        <v>2087</v>
      </c>
      <c r="AB4615" s="131"/>
      <c r="AC4615" s="38"/>
      <c r="AD4615" s="140">
        <v>152535.88</v>
      </c>
      <c r="AE4615" s="141">
        <v>150474.58475000001</v>
      </c>
      <c r="AF4615" s="141">
        <v>148413.28950000001</v>
      </c>
      <c r="AG4615" s="141">
        <v>146351.99425000002</v>
      </c>
      <c r="AH4615" s="141">
        <v>144290.69900000002</v>
      </c>
      <c r="AI4615" s="141">
        <v>142229.40375000003</v>
      </c>
      <c r="AJ4615" s="141">
        <v>140168.10850000003</v>
      </c>
      <c r="AK4615" s="141">
        <v>138106.81325000004</v>
      </c>
      <c r="AL4615" s="141">
        <v>136045.51800000004</v>
      </c>
      <c r="AM4615" s="141">
        <v>133984.22275000004</v>
      </c>
      <c r="AN4615" s="141">
        <v>131922.92750000005</v>
      </c>
      <c r="AO4615" s="141">
        <v>129861.63225000005</v>
      </c>
      <c r="AP4615" s="141">
        <v>127800.33700000006</v>
      </c>
      <c r="AQ4615" s="141">
        <v>125739.04175000006</v>
      </c>
      <c r="AR4615" s="141">
        <v>123677.74650000007</v>
      </c>
      <c r="AS4615" s="141">
        <v>121616.45125000007</v>
      </c>
      <c r="AT4615" s="141">
        <v>119555.15600000008</v>
      </c>
      <c r="AU4615" s="141">
        <v>117493.86075000008</v>
      </c>
      <c r="AV4615" s="141">
        <v>115432.56550000008</v>
      </c>
      <c r="AW4615" s="141">
        <v>113371.27025000009</v>
      </c>
      <c r="AX4615" s="141">
        <v>111309.97500000009</v>
      </c>
      <c r="AY4615" s="141">
        <v>109248.6797500001</v>
      </c>
      <c r="AZ4615" s="141">
        <v>107187.3845000001</v>
      </c>
      <c r="BA4615" s="141">
        <v>105126.08925000011</v>
      </c>
      <c r="BB4615" s="141">
        <v>103064.79400000011</v>
      </c>
      <c r="BC4615" s="141">
        <v>101003.49875000012</v>
      </c>
      <c r="BD4615" s="141">
        <v>98942.20350000012</v>
      </c>
      <c r="BE4615" s="141">
        <v>96880.908250000124</v>
      </c>
      <c r="BF4615" s="141">
        <v>94819.613000000129</v>
      </c>
      <c r="BG4615" s="141">
        <v>92758.317750000133</v>
      </c>
      <c r="BH4615" s="141">
        <v>90697.022500000137</v>
      </c>
      <c r="BI4615" s="141">
        <v>88635.727250000142</v>
      </c>
      <c r="BJ4615" s="141">
        <v>86574.432000000146</v>
      </c>
      <c r="BK4615" s="141">
        <v>84513.136750000151</v>
      </c>
      <c r="BL4615" s="141">
        <v>82451.841500000155</v>
      </c>
      <c r="BM4615" s="141">
        <v>80390.546250000159</v>
      </c>
      <c r="BN4615" s="141">
        <v>78329.251000000164</v>
      </c>
      <c r="BO4615" s="141">
        <v>76267.955750000168</v>
      </c>
      <c r="BP4615" s="141">
        <v>74206.660500000173</v>
      </c>
    </row>
    <row r="4616" spans="4:68">
      <c r="D4616" s="174" t="s">
        <v>13955</v>
      </c>
      <c r="E4616" s="175">
        <v>197486.87</v>
      </c>
      <c r="F4616" s="174" t="s">
        <v>3540</v>
      </c>
      <c r="G4616" s="174" t="s">
        <v>322</v>
      </c>
      <c r="H4616" s="174" t="s">
        <v>174</v>
      </c>
      <c r="I4616" s="174" t="s">
        <v>3023</v>
      </c>
      <c r="J4616" s="174" t="s">
        <v>3024</v>
      </c>
      <c r="K4616" s="174"/>
      <c r="L4616" s="174" t="s">
        <v>191</v>
      </c>
      <c r="M4616" s="174" t="s">
        <v>13956</v>
      </c>
      <c r="N4616" s="176">
        <v>960</v>
      </c>
      <c r="O4616" s="174" t="s">
        <v>3407</v>
      </c>
      <c r="P4616" s="177">
        <v>39630</v>
      </c>
      <c r="Q4616" s="176">
        <v>60</v>
      </c>
      <c r="R4616" s="175">
        <v>12137.19</v>
      </c>
      <c r="S4616" s="175">
        <v>185349.68</v>
      </c>
      <c r="T4616" s="178">
        <v>0</v>
      </c>
      <c r="U4616" s="96">
        <v>6</v>
      </c>
      <c r="V4616" s="38" t="s">
        <v>116</v>
      </c>
      <c r="W4616" s="38"/>
      <c r="X4616" s="137">
        <v>2468.5858749999998</v>
      </c>
      <c r="Y4616" s="138">
        <v>68850</v>
      </c>
      <c r="Z4616" s="179">
        <v>75</v>
      </c>
      <c r="AA4616" s="139">
        <v>2088</v>
      </c>
      <c r="AB4616" s="131"/>
      <c r="AC4616" s="38"/>
      <c r="AD4616" s="140">
        <v>185349.68</v>
      </c>
      <c r="AE4616" s="141">
        <v>182881.094125</v>
      </c>
      <c r="AF4616" s="141">
        <v>180412.50825000001</v>
      </c>
      <c r="AG4616" s="141">
        <v>177943.92237500002</v>
      </c>
      <c r="AH4616" s="141">
        <v>175475.33650000003</v>
      </c>
      <c r="AI4616" s="141">
        <v>173006.75062500004</v>
      </c>
      <c r="AJ4616" s="141">
        <v>170538.16475000005</v>
      </c>
      <c r="AK4616" s="141">
        <v>168069.57887500006</v>
      </c>
      <c r="AL4616" s="141">
        <v>165600.99300000007</v>
      </c>
      <c r="AM4616" s="141">
        <v>163132.40712500009</v>
      </c>
      <c r="AN4616" s="141">
        <v>160663.8212500001</v>
      </c>
      <c r="AO4616" s="141">
        <v>158195.23537500011</v>
      </c>
      <c r="AP4616" s="141">
        <v>155726.64950000012</v>
      </c>
      <c r="AQ4616" s="141">
        <v>153258.06362500013</v>
      </c>
      <c r="AR4616" s="141">
        <v>150789.47775000014</v>
      </c>
      <c r="AS4616" s="141">
        <v>148320.89187500015</v>
      </c>
      <c r="AT4616" s="141">
        <v>145852.30600000016</v>
      </c>
      <c r="AU4616" s="141">
        <v>143383.72012500017</v>
      </c>
      <c r="AV4616" s="141">
        <v>140915.13425000018</v>
      </c>
      <c r="AW4616" s="141">
        <v>138446.54837500019</v>
      </c>
      <c r="AX4616" s="141">
        <v>135977.9625000002</v>
      </c>
      <c r="AY4616" s="141">
        <v>133509.37662500021</v>
      </c>
      <c r="AZ4616" s="141">
        <v>131040.7907500002</v>
      </c>
      <c r="BA4616" s="141">
        <v>128572.2048750002</v>
      </c>
      <c r="BB4616" s="141">
        <v>126103.6190000002</v>
      </c>
      <c r="BC4616" s="141">
        <v>123635.03312500019</v>
      </c>
      <c r="BD4616" s="141">
        <v>121166.44725000019</v>
      </c>
      <c r="BE4616" s="141">
        <v>118697.86137500018</v>
      </c>
      <c r="BF4616" s="141">
        <v>116229.27550000018</v>
      </c>
      <c r="BG4616" s="141">
        <v>113760.68962500017</v>
      </c>
      <c r="BH4616" s="141">
        <v>111292.10375000017</v>
      </c>
      <c r="BI4616" s="141">
        <v>108823.51787500017</v>
      </c>
      <c r="BJ4616" s="141">
        <v>106354.93200000016</v>
      </c>
      <c r="BK4616" s="141">
        <v>103886.34612500016</v>
      </c>
      <c r="BL4616" s="141">
        <v>101417.76025000015</v>
      </c>
      <c r="BM4616" s="141">
        <v>98949.174375000148</v>
      </c>
      <c r="BN4616" s="141">
        <v>96480.588500000144</v>
      </c>
      <c r="BO4616" s="141">
        <v>94012.002625000139</v>
      </c>
      <c r="BP4616" s="141">
        <v>91543.416750000135</v>
      </c>
    </row>
    <row r="4617" spans="4:68">
      <c r="D4617" s="174" t="s">
        <v>13957</v>
      </c>
      <c r="E4617" s="175">
        <v>29785152.440000001</v>
      </c>
      <c r="F4617" s="174"/>
      <c r="G4617" s="174" t="s">
        <v>601</v>
      </c>
      <c r="H4617" s="174" t="s">
        <v>179</v>
      </c>
      <c r="I4617" s="174" t="s">
        <v>13958</v>
      </c>
      <c r="J4617" s="174" t="s">
        <v>13959</v>
      </c>
      <c r="K4617" s="174"/>
      <c r="L4617" s="174" t="s">
        <v>179</v>
      </c>
      <c r="M4617" s="174" t="s">
        <v>148</v>
      </c>
      <c r="N4617" s="176">
        <v>600</v>
      </c>
      <c r="O4617" s="174" t="s">
        <v>3407</v>
      </c>
      <c r="P4617" s="177">
        <v>40543</v>
      </c>
      <c r="Q4617" s="176">
        <v>30</v>
      </c>
      <c r="R4617" s="175">
        <v>1489257.6</v>
      </c>
      <c r="S4617" s="175">
        <v>28295894.84</v>
      </c>
      <c r="T4617" s="178">
        <v>0</v>
      </c>
      <c r="U4617" s="96">
        <v>12</v>
      </c>
      <c r="V4617" s="38" t="s">
        <v>122</v>
      </c>
      <c r="W4617" s="38"/>
      <c r="X4617" s="137">
        <v>595703.04879999999</v>
      </c>
      <c r="Y4617" s="138">
        <v>58806</v>
      </c>
      <c r="Z4617" s="179">
        <v>47.5</v>
      </c>
      <c r="AA4617" s="139">
        <v>2061</v>
      </c>
      <c r="AB4617" s="131"/>
      <c r="AC4617" s="38"/>
      <c r="AD4617" s="140">
        <v>28295894.84</v>
      </c>
      <c r="AE4617" s="141">
        <v>27700191.791200001</v>
      </c>
      <c r="AF4617" s="141">
        <v>27104488.742400002</v>
      </c>
      <c r="AG4617" s="141">
        <v>26508785.693600003</v>
      </c>
      <c r="AH4617" s="141">
        <v>25913082.644800004</v>
      </c>
      <c r="AI4617" s="141">
        <v>25317379.596000005</v>
      </c>
      <c r="AJ4617" s="141">
        <v>24721676.547200006</v>
      </c>
      <c r="AK4617" s="141">
        <v>24125973.498400006</v>
      </c>
      <c r="AL4617" s="141">
        <v>23530270.449600007</v>
      </c>
      <c r="AM4617" s="141">
        <v>22934567.400800008</v>
      </c>
      <c r="AN4617" s="141">
        <v>22338864.352000009</v>
      </c>
      <c r="AO4617" s="141">
        <v>21743161.30320001</v>
      </c>
      <c r="AP4617" s="141">
        <v>21147458.254400011</v>
      </c>
      <c r="AQ4617" s="141">
        <v>20551755.205600012</v>
      </c>
      <c r="AR4617" s="141">
        <v>19956052.156800013</v>
      </c>
      <c r="AS4617" s="141">
        <v>19360349.108000014</v>
      </c>
      <c r="AT4617" s="141">
        <v>18764646.059200015</v>
      </c>
      <c r="AU4617" s="141">
        <v>18168943.010400016</v>
      </c>
      <c r="AV4617" s="141">
        <v>17573239.961600017</v>
      </c>
      <c r="AW4617" s="141">
        <v>16977536.912800018</v>
      </c>
      <c r="AX4617" s="141">
        <v>16381833.864000019</v>
      </c>
      <c r="AY4617" s="141">
        <v>15786130.81520002</v>
      </c>
      <c r="AZ4617" s="141">
        <v>15190427.766400021</v>
      </c>
      <c r="BA4617" s="141">
        <v>14594724.717600022</v>
      </c>
      <c r="BB4617" s="141">
        <v>13999021.668800022</v>
      </c>
      <c r="BC4617" s="141">
        <v>13403318.620000023</v>
      </c>
      <c r="BD4617" s="141">
        <v>12807615.571200024</v>
      </c>
      <c r="BE4617" s="141">
        <v>12211912.522400025</v>
      </c>
      <c r="BF4617" s="141">
        <v>11616209.473600026</v>
      </c>
      <c r="BG4617" s="141">
        <v>11020506.424800027</v>
      </c>
      <c r="BH4617" s="141">
        <v>10424803.376000028</v>
      </c>
      <c r="BI4617" s="141">
        <v>9829100.327200029</v>
      </c>
      <c r="BJ4617" s="141">
        <v>9233397.27840003</v>
      </c>
      <c r="BK4617" s="141">
        <v>8637694.2296000309</v>
      </c>
      <c r="BL4617" s="141">
        <v>8041991.1808000309</v>
      </c>
      <c r="BM4617" s="141">
        <v>7446288.1320000309</v>
      </c>
      <c r="BN4617" s="141">
        <v>6850585.083200031</v>
      </c>
      <c r="BO4617" s="141">
        <v>6254882.034400031</v>
      </c>
      <c r="BP4617" s="141">
        <v>5659178.985600031</v>
      </c>
    </row>
    <row r="4618" spans="4:68">
      <c r="D4618" s="174" t="s">
        <v>13960</v>
      </c>
      <c r="E4618" s="175">
        <v>794307.07</v>
      </c>
      <c r="F4618" s="174"/>
      <c r="G4618" s="174" t="s">
        <v>1098</v>
      </c>
      <c r="H4618" s="174" t="s">
        <v>3403</v>
      </c>
      <c r="I4618" s="174" t="s">
        <v>13961</v>
      </c>
      <c r="J4618" s="174" t="s">
        <v>13962</v>
      </c>
      <c r="K4618" s="174"/>
      <c r="L4618" s="174" t="s">
        <v>3406</v>
      </c>
      <c r="M4618" s="174" t="s">
        <v>146</v>
      </c>
      <c r="N4618" s="176">
        <v>300</v>
      </c>
      <c r="O4618" s="174" t="s">
        <v>3407</v>
      </c>
      <c r="P4618" s="177">
        <v>40147</v>
      </c>
      <c r="Q4618" s="176">
        <v>43</v>
      </c>
      <c r="R4618" s="175">
        <v>113850.67</v>
      </c>
      <c r="S4618" s="175">
        <v>680456.4</v>
      </c>
      <c r="T4618" s="178">
        <v>0</v>
      </c>
      <c r="U4618" s="96">
        <v>10</v>
      </c>
      <c r="V4618" s="38" t="s">
        <v>120</v>
      </c>
      <c r="W4618" s="38"/>
      <c r="X4618" s="137">
        <v>31772.282800000001</v>
      </c>
      <c r="Y4618" s="138">
        <v>49278</v>
      </c>
      <c r="Z4618" s="179">
        <v>21.416666666666668</v>
      </c>
      <c r="AA4618" s="139">
        <v>2035</v>
      </c>
      <c r="AB4618" s="131"/>
      <c r="AC4618" s="38"/>
      <c r="AD4618" s="140">
        <v>680456.4</v>
      </c>
      <c r="AE4618" s="141">
        <v>648684.11719999998</v>
      </c>
      <c r="AF4618" s="141">
        <v>616911.83439999993</v>
      </c>
      <c r="AG4618" s="141">
        <v>585139.55159999989</v>
      </c>
      <c r="AH4618" s="141">
        <v>553367.26879999985</v>
      </c>
      <c r="AI4618" s="141">
        <v>521594.98599999986</v>
      </c>
      <c r="AJ4618" s="141">
        <v>489822.70319999987</v>
      </c>
      <c r="AK4618" s="141">
        <v>458050.42039999989</v>
      </c>
      <c r="AL4618" s="141">
        <v>426278.1375999999</v>
      </c>
      <c r="AM4618" s="141">
        <v>394505.85479999991</v>
      </c>
      <c r="AN4618" s="141">
        <v>362733.57199999993</v>
      </c>
      <c r="AO4618" s="141">
        <v>330961.28919999994</v>
      </c>
      <c r="AP4618" s="141">
        <v>299189.00639999995</v>
      </c>
      <c r="AQ4618" s="141">
        <v>267416.72359999997</v>
      </c>
      <c r="AR4618" s="141">
        <v>235644.44079999998</v>
      </c>
      <c r="AS4618" s="141">
        <v>203872.158</v>
      </c>
      <c r="AT4618" s="141">
        <v>172099.87520000001</v>
      </c>
      <c r="AU4618" s="141">
        <v>140327.59240000002</v>
      </c>
      <c r="AV4618" s="141">
        <v>108555.30960000002</v>
      </c>
      <c r="AW4618" s="141">
        <v>76783.026800000021</v>
      </c>
      <c r="AX4618" s="141">
        <v>45010.744000000021</v>
      </c>
      <c r="AY4618" s="141">
        <v>13238.46120000002</v>
      </c>
      <c r="AZ4618" s="141">
        <v>0</v>
      </c>
      <c r="BA4618" s="141">
        <v>0</v>
      </c>
      <c r="BB4618" s="141">
        <v>0</v>
      </c>
      <c r="BC4618" s="141">
        <v>0</v>
      </c>
      <c r="BD4618" s="141">
        <v>0</v>
      </c>
      <c r="BE4618" s="141">
        <v>0</v>
      </c>
      <c r="BF4618" s="141">
        <v>0</v>
      </c>
      <c r="BG4618" s="141">
        <v>0</v>
      </c>
      <c r="BH4618" s="141">
        <v>0</v>
      </c>
      <c r="BI4618" s="141">
        <v>0</v>
      </c>
      <c r="BJ4618" s="141">
        <v>0</v>
      </c>
      <c r="BK4618" s="141">
        <v>0</v>
      </c>
      <c r="BL4618" s="141">
        <v>0</v>
      </c>
      <c r="BM4618" s="141">
        <v>0</v>
      </c>
      <c r="BN4618" s="141">
        <v>0</v>
      </c>
      <c r="BO4618" s="141">
        <v>0</v>
      </c>
      <c r="BP4618" s="141">
        <v>0</v>
      </c>
    </row>
    <row r="4619" spans="4:68">
      <c r="D4619" s="174" t="s">
        <v>13963</v>
      </c>
      <c r="E4619" s="175">
        <v>510867.98</v>
      </c>
      <c r="F4619" s="174"/>
      <c r="G4619" s="174" t="s">
        <v>1098</v>
      </c>
      <c r="H4619" s="174" t="s">
        <v>3403</v>
      </c>
      <c r="I4619" s="174" t="s">
        <v>13964</v>
      </c>
      <c r="J4619" s="174" t="s">
        <v>13965</v>
      </c>
      <c r="K4619" s="174"/>
      <c r="L4619" s="174" t="s">
        <v>13966</v>
      </c>
      <c r="M4619" s="174" t="s">
        <v>146</v>
      </c>
      <c r="N4619" s="176">
        <v>300</v>
      </c>
      <c r="O4619" s="174" t="s">
        <v>3407</v>
      </c>
      <c r="P4619" s="177">
        <v>40056</v>
      </c>
      <c r="Q4619" s="176">
        <v>46</v>
      </c>
      <c r="R4619" s="175">
        <v>78333.06</v>
      </c>
      <c r="S4619" s="175">
        <v>432534.92</v>
      </c>
      <c r="T4619" s="178">
        <v>0</v>
      </c>
      <c r="U4619" s="96">
        <v>10</v>
      </c>
      <c r="V4619" s="38" t="s">
        <v>120</v>
      </c>
      <c r="W4619" s="38"/>
      <c r="X4619" s="137">
        <v>20434.7192</v>
      </c>
      <c r="Y4619" s="138">
        <v>49187</v>
      </c>
      <c r="Z4619" s="179">
        <v>21.166666666666668</v>
      </c>
      <c r="AA4619" s="139">
        <v>2035</v>
      </c>
      <c r="AB4619" s="131"/>
      <c r="AC4619" s="38"/>
      <c r="AD4619" s="140">
        <v>432534.92</v>
      </c>
      <c r="AE4619" s="141">
        <v>412100.20079999999</v>
      </c>
      <c r="AF4619" s="141">
        <v>391665.4816</v>
      </c>
      <c r="AG4619" s="141">
        <v>371230.76240000001</v>
      </c>
      <c r="AH4619" s="141">
        <v>350796.04320000001</v>
      </c>
      <c r="AI4619" s="141">
        <v>330361.32400000002</v>
      </c>
      <c r="AJ4619" s="141">
        <v>309926.60480000003</v>
      </c>
      <c r="AK4619" s="141">
        <v>289491.88560000004</v>
      </c>
      <c r="AL4619" s="141">
        <v>269057.16640000005</v>
      </c>
      <c r="AM4619" s="141">
        <v>248622.44720000005</v>
      </c>
      <c r="AN4619" s="141">
        <v>228187.72800000006</v>
      </c>
      <c r="AO4619" s="141">
        <v>207753.00880000007</v>
      </c>
      <c r="AP4619" s="141">
        <v>187318.28960000008</v>
      </c>
      <c r="AQ4619" s="141">
        <v>166883.57040000008</v>
      </c>
      <c r="AR4619" s="141">
        <v>146448.85120000009</v>
      </c>
      <c r="AS4619" s="141">
        <v>126014.1320000001</v>
      </c>
      <c r="AT4619" s="141">
        <v>105579.41280000011</v>
      </c>
      <c r="AU4619" s="141">
        <v>85144.693600000115</v>
      </c>
      <c r="AV4619" s="141">
        <v>64709.974400000116</v>
      </c>
      <c r="AW4619" s="141">
        <v>44275.255200000116</v>
      </c>
      <c r="AX4619" s="141">
        <v>23840.536000000116</v>
      </c>
      <c r="AY4619" s="141">
        <v>3405.8168000001169</v>
      </c>
      <c r="AZ4619" s="141">
        <v>0</v>
      </c>
      <c r="BA4619" s="141">
        <v>0</v>
      </c>
      <c r="BB4619" s="141">
        <v>0</v>
      </c>
      <c r="BC4619" s="141">
        <v>0</v>
      </c>
      <c r="BD4619" s="141">
        <v>0</v>
      </c>
      <c r="BE4619" s="141">
        <v>0</v>
      </c>
      <c r="BF4619" s="141">
        <v>0</v>
      </c>
      <c r="BG4619" s="141">
        <v>0</v>
      </c>
      <c r="BH4619" s="141">
        <v>0</v>
      </c>
      <c r="BI4619" s="141">
        <v>0</v>
      </c>
      <c r="BJ4619" s="141">
        <v>0</v>
      </c>
      <c r="BK4619" s="141">
        <v>0</v>
      </c>
      <c r="BL4619" s="141">
        <v>0</v>
      </c>
      <c r="BM4619" s="141">
        <v>0</v>
      </c>
      <c r="BN4619" s="141">
        <v>0</v>
      </c>
      <c r="BO4619" s="141">
        <v>0</v>
      </c>
      <c r="BP4619" s="141">
        <v>0</v>
      </c>
    </row>
    <row r="4620" spans="4:68">
      <c r="D4620" s="174" t="s">
        <v>13967</v>
      </c>
      <c r="E4620" s="175">
        <v>862731.14</v>
      </c>
      <c r="F4620" s="174"/>
      <c r="G4620" s="174" t="s">
        <v>625</v>
      </c>
      <c r="H4620" s="174" t="s">
        <v>183</v>
      </c>
      <c r="I4620" s="174" t="s">
        <v>13968</v>
      </c>
      <c r="J4620" s="174" t="s">
        <v>13969</v>
      </c>
      <c r="K4620" s="174"/>
      <c r="L4620" s="174" t="s">
        <v>13294</v>
      </c>
      <c r="M4620" s="174" t="s">
        <v>13065</v>
      </c>
      <c r="N4620" s="176">
        <v>60</v>
      </c>
      <c r="O4620" s="174" t="s">
        <v>3407</v>
      </c>
      <c r="P4620" s="177">
        <v>39814</v>
      </c>
      <c r="Q4620" s="176">
        <v>54</v>
      </c>
      <c r="R4620" s="175">
        <v>762079.14</v>
      </c>
      <c r="S4620" s="176">
        <v>100652</v>
      </c>
      <c r="T4620" s="178">
        <v>0</v>
      </c>
      <c r="U4620" s="96">
        <v>19</v>
      </c>
      <c r="V4620" s="38" t="s">
        <v>129</v>
      </c>
      <c r="W4620" s="38"/>
      <c r="X4620" s="137">
        <v>172546.228</v>
      </c>
      <c r="Y4620" s="138">
        <v>41640</v>
      </c>
      <c r="Z4620" s="179">
        <v>0.5</v>
      </c>
      <c r="AA4620" s="139">
        <v>2014</v>
      </c>
      <c r="AB4620" s="131"/>
      <c r="AC4620" s="38"/>
      <c r="AD4620" s="140">
        <v>100652</v>
      </c>
      <c r="AE4620" s="141">
        <v>0</v>
      </c>
      <c r="AF4620" s="141">
        <v>0</v>
      </c>
      <c r="AG4620" s="141">
        <v>0</v>
      </c>
      <c r="AH4620" s="141">
        <v>0</v>
      </c>
      <c r="AI4620" s="141">
        <v>0</v>
      </c>
      <c r="AJ4620" s="141">
        <v>0</v>
      </c>
      <c r="AK4620" s="141">
        <v>0</v>
      </c>
      <c r="AL4620" s="141">
        <v>0</v>
      </c>
      <c r="AM4620" s="141">
        <v>0</v>
      </c>
      <c r="AN4620" s="141">
        <v>0</v>
      </c>
      <c r="AO4620" s="141">
        <v>0</v>
      </c>
      <c r="AP4620" s="141">
        <v>0</v>
      </c>
      <c r="AQ4620" s="141">
        <v>0</v>
      </c>
      <c r="AR4620" s="141">
        <v>0</v>
      </c>
      <c r="AS4620" s="141">
        <v>0</v>
      </c>
      <c r="AT4620" s="141">
        <v>0</v>
      </c>
      <c r="AU4620" s="141">
        <v>0</v>
      </c>
      <c r="AV4620" s="141">
        <v>0</v>
      </c>
      <c r="AW4620" s="141">
        <v>0</v>
      </c>
      <c r="AX4620" s="141">
        <v>0</v>
      </c>
      <c r="AY4620" s="141">
        <v>0</v>
      </c>
      <c r="AZ4620" s="141">
        <v>0</v>
      </c>
      <c r="BA4620" s="141">
        <v>0</v>
      </c>
      <c r="BB4620" s="141">
        <v>0</v>
      </c>
      <c r="BC4620" s="141">
        <v>0</v>
      </c>
      <c r="BD4620" s="141">
        <v>0</v>
      </c>
      <c r="BE4620" s="141">
        <v>0</v>
      </c>
      <c r="BF4620" s="141">
        <v>0</v>
      </c>
      <c r="BG4620" s="141">
        <v>0</v>
      </c>
      <c r="BH4620" s="141">
        <v>0</v>
      </c>
      <c r="BI4620" s="141">
        <v>0</v>
      </c>
      <c r="BJ4620" s="141">
        <v>0</v>
      </c>
      <c r="BK4620" s="141">
        <v>0</v>
      </c>
      <c r="BL4620" s="141">
        <v>0</v>
      </c>
      <c r="BM4620" s="141">
        <v>0</v>
      </c>
      <c r="BN4620" s="141">
        <v>0</v>
      </c>
      <c r="BO4620" s="141">
        <v>0</v>
      </c>
      <c r="BP4620" s="141">
        <v>0</v>
      </c>
    </row>
    <row r="4621" spans="4:68">
      <c r="D4621" s="174" t="s">
        <v>13970</v>
      </c>
      <c r="E4621" s="175">
        <v>13894484.99</v>
      </c>
      <c r="F4621" s="174" t="s">
        <v>11881</v>
      </c>
      <c r="G4621" s="174" t="s">
        <v>1640</v>
      </c>
      <c r="H4621" s="174" t="s">
        <v>190</v>
      </c>
      <c r="I4621" s="174" t="s">
        <v>3025</v>
      </c>
      <c r="J4621" s="174" t="s">
        <v>13971</v>
      </c>
      <c r="K4621" s="174"/>
      <c r="L4621" s="174" t="s">
        <v>7136</v>
      </c>
      <c r="M4621" s="174" t="s">
        <v>3800</v>
      </c>
      <c r="N4621" s="176">
        <v>600</v>
      </c>
      <c r="O4621" s="174" t="s">
        <v>3407</v>
      </c>
      <c r="P4621" s="177">
        <v>39264</v>
      </c>
      <c r="Q4621" s="176">
        <v>72</v>
      </c>
      <c r="R4621" s="175">
        <v>1644180.63</v>
      </c>
      <c r="S4621" s="175">
        <v>12250304.359999999</v>
      </c>
      <c r="T4621" s="178">
        <v>0</v>
      </c>
      <c r="U4621" s="96">
        <v>12</v>
      </c>
      <c r="V4621" s="38" t="s">
        <v>122</v>
      </c>
      <c r="W4621" s="38"/>
      <c r="X4621" s="137">
        <v>277889.6998</v>
      </c>
      <c r="Y4621" s="138">
        <v>57527</v>
      </c>
      <c r="Z4621" s="179">
        <v>44</v>
      </c>
      <c r="AA4621" s="139">
        <v>2057</v>
      </c>
      <c r="AB4621" s="131"/>
      <c r="AC4621" s="38"/>
      <c r="AD4621" s="140">
        <v>12250304.359999999</v>
      </c>
      <c r="AE4621" s="141">
        <v>11972414.6602</v>
      </c>
      <c r="AF4621" s="141">
        <v>11694524.9604</v>
      </c>
      <c r="AG4621" s="141">
        <v>11416635.260600001</v>
      </c>
      <c r="AH4621" s="141">
        <v>11138745.560800001</v>
      </c>
      <c r="AI4621" s="141">
        <v>10860855.861000001</v>
      </c>
      <c r="AJ4621" s="141">
        <v>10582966.161200002</v>
      </c>
      <c r="AK4621" s="141">
        <v>10305076.461400002</v>
      </c>
      <c r="AL4621" s="141">
        <v>10027186.761600003</v>
      </c>
      <c r="AM4621" s="141">
        <v>9749297.0618000031</v>
      </c>
      <c r="AN4621" s="141">
        <v>9471407.3620000035</v>
      </c>
      <c r="AO4621" s="141">
        <v>9193517.6622000039</v>
      </c>
      <c r="AP4621" s="141">
        <v>8915627.9624000043</v>
      </c>
      <c r="AQ4621" s="141">
        <v>8637738.2626000047</v>
      </c>
      <c r="AR4621" s="141">
        <v>8359848.5628000051</v>
      </c>
      <c r="AS4621" s="141">
        <v>8081958.8630000055</v>
      </c>
      <c r="AT4621" s="141">
        <v>7804069.1632000059</v>
      </c>
      <c r="AU4621" s="141">
        <v>7526179.4634000063</v>
      </c>
      <c r="AV4621" s="141">
        <v>7248289.7636000067</v>
      </c>
      <c r="AW4621" s="141">
        <v>6970400.0638000071</v>
      </c>
      <c r="AX4621" s="141">
        <v>6692510.3640000075</v>
      </c>
      <c r="AY4621" s="141">
        <v>6414620.6642000079</v>
      </c>
      <c r="AZ4621" s="141">
        <v>6136730.9644000083</v>
      </c>
      <c r="BA4621" s="141">
        <v>5858841.2646000087</v>
      </c>
      <c r="BB4621" s="141">
        <v>5580951.5648000091</v>
      </c>
      <c r="BC4621" s="141">
        <v>5303061.8650000095</v>
      </c>
      <c r="BD4621" s="141">
        <v>5025172.1652000099</v>
      </c>
      <c r="BE4621" s="141">
        <v>4747282.4654000103</v>
      </c>
      <c r="BF4621" s="141">
        <v>4469392.7656000108</v>
      </c>
      <c r="BG4621" s="141">
        <v>4191503.0658000107</v>
      </c>
      <c r="BH4621" s="141">
        <v>3913613.3660000106</v>
      </c>
      <c r="BI4621" s="141">
        <v>3635723.6662000106</v>
      </c>
      <c r="BJ4621" s="141">
        <v>3357833.9664000105</v>
      </c>
      <c r="BK4621" s="141">
        <v>3079944.2666000105</v>
      </c>
      <c r="BL4621" s="141">
        <v>2802054.5668000104</v>
      </c>
      <c r="BM4621" s="141">
        <v>2524164.8670000103</v>
      </c>
      <c r="BN4621" s="141">
        <v>2246275.1672000103</v>
      </c>
      <c r="BO4621" s="141">
        <v>1968385.4674000102</v>
      </c>
      <c r="BP4621" s="141">
        <v>1690495.7676000101</v>
      </c>
    </row>
    <row r="4622" spans="4:68">
      <c r="D4622" s="174" t="s">
        <v>13972</v>
      </c>
      <c r="E4622" s="175">
        <v>112706.74</v>
      </c>
      <c r="F4622" s="174"/>
      <c r="G4622" s="174" t="s">
        <v>630</v>
      </c>
      <c r="H4622" s="174" t="s">
        <v>13973</v>
      </c>
      <c r="I4622" s="174" t="s">
        <v>643</v>
      </c>
      <c r="J4622" s="174" t="s">
        <v>13974</v>
      </c>
      <c r="K4622" s="174"/>
      <c r="L4622" s="174" t="s">
        <v>13975</v>
      </c>
      <c r="M4622" s="174" t="s">
        <v>148</v>
      </c>
      <c r="N4622" s="176">
        <v>300</v>
      </c>
      <c r="O4622" s="174" t="s">
        <v>3407</v>
      </c>
      <c r="P4622" s="177">
        <v>39173</v>
      </c>
      <c r="Q4622" s="176">
        <v>75</v>
      </c>
      <c r="R4622" s="175">
        <v>27800.93</v>
      </c>
      <c r="S4622" s="175">
        <v>84905.81</v>
      </c>
      <c r="T4622" s="178">
        <v>0</v>
      </c>
      <c r="U4622" s="96">
        <v>17</v>
      </c>
      <c r="V4622" s="38" t="s">
        <v>127</v>
      </c>
      <c r="W4622" s="38"/>
      <c r="X4622" s="137">
        <v>4508.2696000000005</v>
      </c>
      <c r="Y4622" s="138">
        <v>48305</v>
      </c>
      <c r="Z4622" s="179">
        <v>18.75</v>
      </c>
      <c r="AA4622" s="139">
        <v>2032</v>
      </c>
      <c r="AB4622" s="131"/>
      <c r="AC4622" s="38"/>
      <c r="AD4622" s="140">
        <v>84905.81</v>
      </c>
      <c r="AE4622" s="141">
        <v>80397.540399999998</v>
      </c>
      <c r="AF4622" s="141">
        <v>75889.270799999998</v>
      </c>
      <c r="AG4622" s="141">
        <v>71381.001199999999</v>
      </c>
      <c r="AH4622" s="141">
        <v>66872.731599999999</v>
      </c>
      <c r="AI4622" s="141">
        <v>62364.462</v>
      </c>
      <c r="AJ4622" s="141">
        <v>57856.1924</v>
      </c>
      <c r="AK4622" s="141">
        <v>53347.9228</v>
      </c>
      <c r="AL4622" s="141">
        <v>48839.653200000001</v>
      </c>
      <c r="AM4622" s="141">
        <v>44331.383600000001</v>
      </c>
      <c r="AN4622" s="141">
        <v>39823.114000000001</v>
      </c>
      <c r="AO4622" s="141">
        <v>35314.844400000002</v>
      </c>
      <c r="AP4622" s="141">
        <v>30806.574800000002</v>
      </c>
      <c r="AQ4622" s="141">
        <v>26298.305200000003</v>
      </c>
      <c r="AR4622" s="141">
        <v>21790.035600000003</v>
      </c>
      <c r="AS4622" s="141">
        <v>17281.766000000003</v>
      </c>
      <c r="AT4622" s="141">
        <v>12773.496400000004</v>
      </c>
      <c r="AU4622" s="141">
        <v>8265.226800000004</v>
      </c>
      <c r="AV4622" s="141">
        <v>3756.9572000000035</v>
      </c>
      <c r="AW4622" s="141">
        <v>0</v>
      </c>
      <c r="AX4622" s="141">
        <v>0</v>
      </c>
      <c r="AY4622" s="141">
        <v>0</v>
      </c>
      <c r="AZ4622" s="141">
        <v>0</v>
      </c>
      <c r="BA4622" s="141">
        <v>0</v>
      </c>
      <c r="BB4622" s="141">
        <v>0</v>
      </c>
      <c r="BC4622" s="141">
        <v>0</v>
      </c>
      <c r="BD4622" s="141">
        <v>0</v>
      </c>
      <c r="BE4622" s="141">
        <v>0</v>
      </c>
      <c r="BF4622" s="141">
        <v>0</v>
      </c>
      <c r="BG4622" s="141">
        <v>0</v>
      </c>
      <c r="BH4622" s="141">
        <v>0</v>
      </c>
      <c r="BI4622" s="141">
        <v>0</v>
      </c>
      <c r="BJ4622" s="141">
        <v>0</v>
      </c>
      <c r="BK4622" s="141">
        <v>0</v>
      </c>
      <c r="BL4622" s="141">
        <v>0</v>
      </c>
      <c r="BM4622" s="141">
        <v>0</v>
      </c>
      <c r="BN4622" s="141">
        <v>0</v>
      </c>
      <c r="BO4622" s="141">
        <v>0</v>
      </c>
      <c r="BP4622" s="141">
        <v>0</v>
      </c>
    </row>
    <row r="4623" spans="4:68">
      <c r="D4623" s="174" t="s">
        <v>13976</v>
      </c>
      <c r="E4623" s="175">
        <v>862873.52</v>
      </c>
      <c r="F4623" s="174"/>
      <c r="G4623" s="174" t="s">
        <v>625</v>
      </c>
      <c r="H4623" s="174" t="s">
        <v>183</v>
      </c>
      <c r="I4623" s="174" t="s">
        <v>13977</v>
      </c>
      <c r="J4623" s="174" t="s">
        <v>13978</v>
      </c>
      <c r="K4623" s="174"/>
      <c r="L4623" s="174" t="s">
        <v>13294</v>
      </c>
      <c r="M4623" s="174" t="s">
        <v>13979</v>
      </c>
      <c r="N4623" s="176">
        <v>60</v>
      </c>
      <c r="O4623" s="174" t="s">
        <v>3407</v>
      </c>
      <c r="P4623" s="177">
        <v>39995</v>
      </c>
      <c r="Q4623" s="176">
        <v>48</v>
      </c>
      <c r="R4623" s="175">
        <v>675917.57</v>
      </c>
      <c r="S4623" s="175">
        <v>186955.95</v>
      </c>
      <c r="T4623" s="178">
        <v>0</v>
      </c>
      <c r="U4623" s="96">
        <v>19</v>
      </c>
      <c r="V4623" s="38" t="s">
        <v>129</v>
      </c>
      <c r="W4623" s="38"/>
      <c r="X4623" s="137">
        <v>172574.704</v>
      </c>
      <c r="Y4623" s="138">
        <v>41821</v>
      </c>
      <c r="Z4623" s="179">
        <v>1</v>
      </c>
      <c r="AA4623" s="139">
        <v>2014</v>
      </c>
      <c r="AB4623" s="131"/>
      <c r="AC4623" s="38"/>
      <c r="AD4623" s="140">
        <v>186955.95</v>
      </c>
      <c r="AE4623" s="141">
        <v>14381.246000000014</v>
      </c>
      <c r="AF4623" s="141">
        <v>0</v>
      </c>
      <c r="AG4623" s="141">
        <v>0</v>
      </c>
      <c r="AH4623" s="141">
        <v>0</v>
      </c>
      <c r="AI4623" s="141">
        <v>0</v>
      </c>
      <c r="AJ4623" s="141">
        <v>0</v>
      </c>
      <c r="AK4623" s="141">
        <v>0</v>
      </c>
      <c r="AL4623" s="141">
        <v>0</v>
      </c>
      <c r="AM4623" s="141">
        <v>0</v>
      </c>
      <c r="AN4623" s="141">
        <v>0</v>
      </c>
      <c r="AO4623" s="141">
        <v>0</v>
      </c>
      <c r="AP4623" s="141">
        <v>0</v>
      </c>
      <c r="AQ4623" s="141">
        <v>0</v>
      </c>
      <c r="AR4623" s="141">
        <v>0</v>
      </c>
      <c r="AS4623" s="141">
        <v>0</v>
      </c>
      <c r="AT4623" s="141">
        <v>0</v>
      </c>
      <c r="AU4623" s="141">
        <v>0</v>
      </c>
      <c r="AV4623" s="141">
        <v>0</v>
      </c>
      <c r="AW4623" s="141">
        <v>0</v>
      </c>
      <c r="AX4623" s="141">
        <v>0</v>
      </c>
      <c r="AY4623" s="141">
        <v>0</v>
      </c>
      <c r="AZ4623" s="141">
        <v>0</v>
      </c>
      <c r="BA4623" s="141">
        <v>0</v>
      </c>
      <c r="BB4623" s="141">
        <v>0</v>
      </c>
      <c r="BC4623" s="141">
        <v>0</v>
      </c>
      <c r="BD4623" s="141">
        <v>0</v>
      </c>
      <c r="BE4623" s="141">
        <v>0</v>
      </c>
      <c r="BF4623" s="141">
        <v>0</v>
      </c>
      <c r="BG4623" s="141">
        <v>0</v>
      </c>
      <c r="BH4623" s="141">
        <v>0</v>
      </c>
      <c r="BI4623" s="141">
        <v>0</v>
      </c>
      <c r="BJ4623" s="141">
        <v>0</v>
      </c>
      <c r="BK4623" s="141">
        <v>0</v>
      </c>
      <c r="BL4623" s="141">
        <v>0</v>
      </c>
      <c r="BM4623" s="141">
        <v>0</v>
      </c>
      <c r="BN4623" s="141">
        <v>0</v>
      </c>
      <c r="BO4623" s="141">
        <v>0</v>
      </c>
      <c r="BP4623" s="141">
        <v>0</v>
      </c>
    </row>
    <row r="4624" spans="4:68">
      <c r="D4624" s="174" t="s">
        <v>13980</v>
      </c>
      <c r="E4624" s="176">
        <v>1475569</v>
      </c>
      <c r="F4624" s="174"/>
      <c r="G4624" s="174" t="s">
        <v>1308</v>
      </c>
      <c r="H4624" s="174" t="s">
        <v>174</v>
      </c>
      <c r="I4624" s="174" t="s">
        <v>3027</v>
      </c>
      <c r="J4624" s="174" t="s">
        <v>13981</v>
      </c>
      <c r="K4624" s="174"/>
      <c r="L4624" s="174" t="s">
        <v>4377</v>
      </c>
      <c r="M4624" s="174" t="s">
        <v>12718</v>
      </c>
      <c r="N4624" s="176">
        <v>960</v>
      </c>
      <c r="O4624" s="174" t="s">
        <v>3407</v>
      </c>
      <c r="P4624" s="177">
        <v>40086</v>
      </c>
      <c r="Q4624" s="176">
        <v>45</v>
      </c>
      <c r="R4624" s="175">
        <v>69167.28</v>
      </c>
      <c r="S4624" s="175">
        <v>1406401.72</v>
      </c>
      <c r="T4624" s="178">
        <v>0</v>
      </c>
      <c r="U4624" s="96">
        <v>5</v>
      </c>
      <c r="V4624" s="38" t="s">
        <v>115</v>
      </c>
      <c r="W4624" s="38"/>
      <c r="X4624" s="137">
        <v>18444.612499999999</v>
      </c>
      <c r="Y4624" s="138">
        <v>69306</v>
      </c>
      <c r="Z4624" s="179">
        <v>76.25</v>
      </c>
      <c r="AA4624" s="139">
        <v>2090</v>
      </c>
      <c r="AB4624" s="131"/>
      <c r="AC4624" s="38"/>
      <c r="AD4624" s="140">
        <v>1406401.72</v>
      </c>
      <c r="AE4624" s="141">
        <v>1387957.1074999999</v>
      </c>
      <c r="AF4624" s="141">
        <v>1369512.4949999999</v>
      </c>
      <c r="AG4624" s="141">
        <v>1351067.8824999998</v>
      </c>
      <c r="AH4624" s="141">
        <v>1332623.2699999998</v>
      </c>
      <c r="AI4624" s="141">
        <v>1314178.6574999997</v>
      </c>
      <c r="AJ4624" s="141">
        <v>1295734.0449999997</v>
      </c>
      <c r="AK4624" s="141">
        <v>1277289.4324999996</v>
      </c>
      <c r="AL4624" s="141">
        <v>1258844.8199999996</v>
      </c>
      <c r="AM4624" s="141">
        <v>1240400.2074999996</v>
      </c>
      <c r="AN4624" s="141">
        <v>1221955.5949999995</v>
      </c>
      <c r="AO4624" s="141">
        <v>1203510.9824999995</v>
      </c>
      <c r="AP4624" s="141">
        <v>1185066.3699999994</v>
      </c>
      <c r="AQ4624" s="141">
        <v>1166621.7574999994</v>
      </c>
      <c r="AR4624" s="141">
        <v>1148177.1449999993</v>
      </c>
      <c r="AS4624" s="141">
        <v>1129732.5324999993</v>
      </c>
      <c r="AT4624" s="141">
        <v>1111287.9199999992</v>
      </c>
      <c r="AU4624" s="141">
        <v>1092843.3074999992</v>
      </c>
      <c r="AV4624" s="141">
        <v>1074398.6949999991</v>
      </c>
      <c r="AW4624" s="141">
        <v>1055954.0824999991</v>
      </c>
      <c r="AX4624" s="141">
        <v>1037509.469999999</v>
      </c>
      <c r="AY4624" s="141">
        <v>1019064.857499999</v>
      </c>
      <c r="AZ4624" s="141">
        <v>1000620.2449999989</v>
      </c>
      <c r="BA4624" s="141">
        <v>982175.6324999989</v>
      </c>
      <c r="BB4624" s="141">
        <v>963731.01999999885</v>
      </c>
      <c r="BC4624" s="141">
        <v>945286.40749999881</v>
      </c>
      <c r="BD4624" s="141">
        <v>926841.79499999876</v>
      </c>
      <c r="BE4624" s="141">
        <v>908397.18249999871</v>
      </c>
      <c r="BF4624" s="141">
        <v>889952.56999999867</v>
      </c>
      <c r="BG4624" s="141">
        <v>871507.95749999862</v>
      </c>
      <c r="BH4624" s="141">
        <v>853063.34499999858</v>
      </c>
      <c r="BI4624" s="141">
        <v>834618.73249999853</v>
      </c>
      <c r="BJ4624" s="141">
        <v>816174.11999999848</v>
      </c>
      <c r="BK4624" s="141">
        <v>797729.50749999844</v>
      </c>
      <c r="BL4624" s="141">
        <v>779284.89499999839</v>
      </c>
      <c r="BM4624" s="141">
        <v>760840.28249999834</v>
      </c>
      <c r="BN4624" s="141">
        <v>742395.6699999983</v>
      </c>
      <c r="BO4624" s="141">
        <v>723951.05749999825</v>
      </c>
      <c r="BP4624" s="141">
        <v>705506.4449999982</v>
      </c>
    </row>
    <row r="4625" spans="4:68">
      <c r="D4625" s="174" t="s">
        <v>13982</v>
      </c>
      <c r="E4625" s="175">
        <v>852554.26</v>
      </c>
      <c r="F4625" s="174"/>
      <c r="G4625" s="174" t="s">
        <v>1694</v>
      </c>
      <c r="H4625" s="174" t="s">
        <v>190</v>
      </c>
      <c r="I4625" s="174" t="s">
        <v>3029</v>
      </c>
      <c r="J4625" s="174" t="s">
        <v>13983</v>
      </c>
      <c r="K4625" s="174"/>
      <c r="L4625" s="174" t="s">
        <v>13400</v>
      </c>
      <c r="M4625" s="174" t="s">
        <v>148</v>
      </c>
      <c r="N4625" s="176">
        <v>600</v>
      </c>
      <c r="O4625" s="174" t="s">
        <v>3407</v>
      </c>
      <c r="P4625" s="177">
        <v>40359</v>
      </c>
      <c r="Q4625" s="176">
        <v>36</v>
      </c>
      <c r="R4625" s="175">
        <v>51153.24</v>
      </c>
      <c r="S4625" s="175">
        <v>801401.02</v>
      </c>
      <c r="T4625" s="178">
        <v>0</v>
      </c>
      <c r="U4625" s="96">
        <v>12</v>
      </c>
      <c r="V4625" s="38" t="s">
        <v>122</v>
      </c>
      <c r="W4625" s="38"/>
      <c r="X4625" s="137">
        <v>17051.085200000001</v>
      </c>
      <c r="Y4625" s="138">
        <v>58622</v>
      </c>
      <c r="Z4625" s="179">
        <v>47</v>
      </c>
      <c r="AA4625" s="139">
        <v>2060</v>
      </c>
      <c r="AB4625" s="131"/>
      <c r="AC4625" s="38"/>
      <c r="AD4625" s="140">
        <v>801401.02</v>
      </c>
      <c r="AE4625" s="141">
        <v>784349.93480000005</v>
      </c>
      <c r="AF4625" s="141">
        <v>767298.84960000007</v>
      </c>
      <c r="AG4625" s="141">
        <v>750247.7644000001</v>
      </c>
      <c r="AH4625" s="141">
        <v>733196.67920000013</v>
      </c>
      <c r="AI4625" s="141">
        <v>716145.59400000016</v>
      </c>
      <c r="AJ4625" s="141">
        <v>699094.50880000019</v>
      </c>
      <c r="AK4625" s="141">
        <v>682043.42360000021</v>
      </c>
      <c r="AL4625" s="141">
        <v>664992.33840000024</v>
      </c>
      <c r="AM4625" s="141">
        <v>647941.25320000027</v>
      </c>
      <c r="AN4625" s="141">
        <v>630890.1680000003</v>
      </c>
      <c r="AO4625" s="141">
        <v>613839.08280000032</v>
      </c>
      <c r="AP4625" s="141">
        <v>596787.99760000035</v>
      </c>
      <c r="AQ4625" s="141">
        <v>579736.91240000038</v>
      </c>
      <c r="AR4625" s="141">
        <v>562685.82720000041</v>
      </c>
      <c r="AS4625" s="141">
        <v>545634.74200000043</v>
      </c>
      <c r="AT4625" s="141">
        <v>528583.65680000046</v>
      </c>
      <c r="AU4625" s="141">
        <v>511532.57160000049</v>
      </c>
      <c r="AV4625" s="141">
        <v>494481.48640000052</v>
      </c>
      <c r="AW4625" s="141">
        <v>477430.40120000055</v>
      </c>
      <c r="AX4625" s="141">
        <v>460379.31600000057</v>
      </c>
      <c r="AY4625" s="141">
        <v>443328.2308000006</v>
      </c>
      <c r="AZ4625" s="141">
        <v>426277.14560000063</v>
      </c>
      <c r="BA4625" s="141">
        <v>409226.06040000066</v>
      </c>
      <c r="BB4625" s="141">
        <v>392174.97520000068</v>
      </c>
      <c r="BC4625" s="141">
        <v>375123.89000000071</v>
      </c>
      <c r="BD4625" s="141">
        <v>358072.80480000074</v>
      </c>
      <c r="BE4625" s="141">
        <v>341021.71960000077</v>
      </c>
      <c r="BF4625" s="141">
        <v>323970.6344000008</v>
      </c>
      <c r="BG4625" s="141">
        <v>306919.54920000082</v>
      </c>
      <c r="BH4625" s="141">
        <v>289868.46400000085</v>
      </c>
      <c r="BI4625" s="141">
        <v>272817.37880000088</v>
      </c>
      <c r="BJ4625" s="141">
        <v>255766.29360000088</v>
      </c>
      <c r="BK4625" s="141">
        <v>238715.20840000088</v>
      </c>
      <c r="BL4625" s="141">
        <v>221664.12320000087</v>
      </c>
      <c r="BM4625" s="141">
        <v>204613.03800000087</v>
      </c>
      <c r="BN4625" s="141">
        <v>187561.95280000087</v>
      </c>
      <c r="BO4625" s="141">
        <v>170510.86760000087</v>
      </c>
      <c r="BP4625" s="141">
        <v>153459.78240000087</v>
      </c>
    </row>
    <row r="4626" spans="4:68">
      <c r="D4626" s="174" t="s">
        <v>13984</v>
      </c>
      <c r="E4626" s="175">
        <v>70284.69</v>
      </c>
      <c r="F4626" s="174" t="s">
        <v>3540</v>
      </c>
      <c r="G4626" s="174" t="s">
        <v>333</v>
      </c>
      <c r="H4626" s="174" t="s">
        <v>190</v>
      </c>
      <c r="I4626" s="174" t="s">
        <v>3031</v>
      </c>
      <c r="J4626" s="174" t="s">
        <v>13985</v>
      </c>
      <c r="K4626" s="174"/>
      <c r="L4626" s="174" t="s">
        <v>179</v>
      </c>
      <c r="M4626" s="174" t="s">
        <v>7197</v>
      </c>
      <c r="N4626" s="176">
        <v>600</v>
      </c>
      <c r="O4626" s="174" t="s">
        <v>3407</v>
      </c>
      <c r="P4626" s="177">
        <v>40179</v>
      </c>
      <c r="Q4626" s="176">
        <v>42</v>
      </c>
      <c r="R4626" s="175">
        <v>4802.7700000000004</v>
      </c>
      <c r="S4626" s="175">
        <v>65481.919999999998</v>
      </c>
      <c r="T4626" s="178">
        <v>0</v>
      </c>
      <c r="U4626" s="96">
        <v>8</v>
      </c>
      <c r="V4626" s="38" t="s">
        <v>118</v>
      </c>
      <c r="W4626" s="38"/>
      <c r="X4626" s="137">
        <v>1405.6938</v>
      </c>
      <c r="Y4626" s="138">
        <v>58441</v>
      </c>
      <c r="Z4626" s="179">
        <v>46.5</v>
      </c>
      <c r="AA4626" s="139">
        <v>2060</v>
      </c>
      <c r="AB4626" s="131"/>
      <c r="AC4626" s="38"/>
      <c r="AD4626" s="140">
        <v>65481.919999999998</v>
      </c>
      <c r="AE4626" s="141">
        <v>64076.226199999997</v>
      </c>
      <c r="AF4626" s="141">
        <v>62670.532399999996</v>
      </c>
      <c r="AG4626" s="141">
        <v>61264.838599999995</v>
      </c>
      <c r="AH4626" s="141">
        <v>59859.144799999995</v>
      </c>
      <c r="AI4626" s="141">
        <v>58453.450999999994</v>
      </c>
      <c r="AJ4626" s="141">
        <v>57047.757199999993</v>
      </c>
      <c r="AK4626" s="141">
        <v>55642.063399999992</v>
      </c>
      <c r="AL4626" s="141">
        <v>54236.369599999991</v>
      </c>
      <c r="AM4626" s="141">
        <v>52830.67579999999</v>
      </c>
      <c r="AN4626" s="141">
        <v>51424.981999999989</v>
      </c>
      <c r="AO4626" s="141">
        <v>50019.288199999988</v>
      </c>
      <c r="AP4626" s="141">
        <v>48613.594399999987</v>
      </c>
      <c r="AQ4626" s="141">
        <v>47207.900599999986</v>
      </c>
      <c r="AR4626" s="141">
        <v>45802.206799999985</v>
      </c>
      <c r="AS4626" s="141">
        <v>44396.512999999984</v>
      </c>
      <c r="AT4626" s="141">
        <v>42990.819199999984</v>
      </c>
      <c r="AU4626" s="141">
        <v>41585.125399999983</v>
      </c>
      <c r="AV4626" s="141">
        <v>40179.431599999982</v>
      </c>
      <c r="AW4626" s="141">
        <v>38773.737799999981</v>
      </c>
      <c r="AX4626" s="141">
        <v>37368.04399999998</v>
      </c>
      <c r="AY4626" s="141">
        <v>35962.350199999979</v>
      </c>
      <c r="AZ4626" s="141">
        <v>34556.656399999978</v>
      </c>
      <c r="BA4626" s="141">
        <v>33150.962599999977</v>
      </c>
      <c r="BB4626" s="141">
        <v>31745.268799999976</v>
      </c>
      <c r="BC4626" s="141">
        <v>30339.574999999975</v>
      </c>
      <c r="BD4626" s="141">
        <v>28933.881199999974</v>
      </c>
      <c r="BE4626" s="141">
        <v>27528.187399999973</v>
      </c>
      <c r="BF4626" s="141">
        <v>26122.493599999973</v>
      </c>
      <c r="BG4626" s="141">
        <v>24716.799799999972</v>
      </c>
      <c r="BH4626" s="141">
        <v>23311.105999999971</v>
      </c>
      <c r="BI4626" s="141">
        <v>21905.41219999997</v>
      </c>
      <c r="BJ4626" s="141">
        <v>20499.718399999969</v>
      </c>
      <c r="BK4626" s="141">
        <v>19094.024599999968</v>
      </c>
      <c r="BL4626" s="141">
        <v>17688.330799999967</v>
      </c>
      <c r="BM4626" s="141">
        <v>16282.636999999966</v>
      </c>
      <c r="BN4626" s="141">
        <v>14876.943199999965</v>
      </c>
      <c r="BO4626" s="141">
        <v>13471.249399999964</v>
      </c>
      <c r="BP4626" s="141">
        <v>12065.555599999963</v>
      </c>
    </row>
    <row r="4627" spans="4:68">
      <c r="D4627" s="174" t="s">
        <v>13986</v>
      </c>
      <c r="E4627" s="175">
        <v>793318.7</v>
      </c>
      <c r="F4627" s="174"/>
      <c r="G4627" s="174" t="s">
        <v>672</v>
      </c>
      <c r="H4627" s="174" t="s">
        <v>13768</v>
      </c>
      <c r="I4627" s="174" t="s">
        <v>13987</v>
      </c>
      <c r="J4627" s="174" t="s">
        <v>13988</v>
      </c>
      <c r="K4627" s="174"/>
      <c r="L4627" s="174" t="s">
        <v>13768</v>
      </c>
      <c r="M4627" s="174" t="s">
        <v>13711</v>
      </c>
      <c r="N4627" s="176">
        <v>600</v>
      </c>
      <c r="O4627" s="174" t="s">
        <v>3407</v>
      </c>
      <c r="P4627" s="177">
        <v>39692</v>
      </c>
      <c r="Q4627" s="176">
        <v>58</v>
      </c>
      <c r="R4627" s="175">
        <v>75365.259999999995</v>
      </c>
      <c r="S4627" s="175">
        <v>717953.44</v>
      </c>
      <c r="T4627" s="178">
        <v>0</v>
      </c>
      <c r="U4627" s="96">
        <v>6</v>
      </c>
      <c r="V4627" s="38" t="s">
        <v>116</v>
      </c>
      <c r="W4627" s="38"/>
      <c r="X4627" s="137">
        <v>15866.373999999998</v>
      </c>
      <c r="Y4627" s="138">
        <v>57954</v>
      </c>
      <c r="Z4627" s="179">
        <v>45.166666666666664</v>
      </c>
      <c r="AA4627" s="139">
        <v>2059</v>
      </c>
      <c r="AB4627" s="131"/>
      <c r="AC4627" s="38"/>
      <c r="AD4627" s="140">
        <v>717953.44</v>
      </c>
      <c r="AE4627" s="141">
        <v>702087.06599999999</v>
      </c>
      <c r="AF4627" s="141">
        <v>686220.69200000004</v>
      </c>
      <c r="AG4627" s="141">
        <v>670354.31800000009</v>
      </c>
      <c r="AH4627" s="141">
        <v>654487.94400000013</v>
      </c>
      <c r="AI4627" s="141">
        <v>638621.57000000018</v>
      </c>
      <c r="AJ4627" s="141">
        <v>622755.19600000023</v>
      </c>
      <c r="AK4627" s="141">
        <v>606888.82200000028</v>
      </c>
      <c r="AL4627" s="141">
        <v>591022.44800000032</v>
      </c>
      <c r="AM4627" s="141">
        <v>575156.07400000037</v>
      </c>
      <c r="AN4627" s="141">
        <v>559289.70000000042</v>
      </c>
      <c r="AO4627" s="141">
        <v>543423.32600000047</v>
      </c>
      <c r="AP4627" s="141">
        <v>527556.95200000051</v>
      </c>
      <c r="AQ4627" s="141">
        <v>511690.5780000005</v>
      </c>
      <c r="AR4627" s="141">
        <v>495824.20400000049</v>
      </c>
      <c r="AS4627" s="141">
        <v>479957.83000000048</v>
      </c>
      <c r="AT4627" s="141">
        <v>464091.45600000047</v>
      </c>
      <c r="AU4627" s="141">
        <v>448225.08200000046</v>
      </c>
      <c r="AV4627" s="141">
        <v>432358.70800000045</v>
      </c>
      <c r="AW4627" s="141">
        <v>416492.33400000044</v>
      </c>
      <c r="AX4627" s="141">
        <v>400625.96000000043</v>
      </c>
      <c r="AY4627" s="141">
        <v>384759.58600000042</v>
      </c>
      <c r="AZ4627" s="141">
        <v>368893.21200000041</v>
      </c>
      <c r="BA4627" s="141">
        <v>353026.8380000004</v>
      </c>
      <c r="BB4627" s="141">
        <v>337160.46400000039</v>
      </c>
      <c r="BC4627" s="141">
        <v>321294.09000000037</v>
      </c>
      <c r="BD4627" s="141">
        <v>305427.71600000036</v>
      </c>
      <c r="BE4627" s="141">
        <v>289561.34200000035</v>
      </c>
      <c r="BF4627" s="141">
        <v>273694.96800000034</v>
      </c>
      <c r="BG4627" s="141">
        <v>257828.59400000033</v>
      </c>
      <c r="BH4627" s="141">
        <v>241962.22000000032</v>
      </c>
      <c r="BI4627" s="141">
        <v>226095.84600000031</v>
      </c>
      <c r="BJ4627" s="141">
        <v>210229.4720000003</v>
      </c>
      <c r="BK4627" s="141">
        <v>194363.09800000029</v>
      </c>
      <c r="BL4627" s="141">
        <v>178496.72400000028</v>
      </c>
      <c r="BM4627" s="141">
        <v>162630.35000000027</v>
      </c>
      <c r="BN4627" s="141">
        <v>146763.97600000026</v>
      </c>
      <c r="BO4627" s="141">
        <v>130897.60200000026</v>
      </c>
      <c r="BP4627" s="141">
        <v>115031.22800000026</v>
      </c>
    </row>
    <row r="4628" spans="4:68">
      <c r="D4628" s="174" t="s">
        <v>13989</v>
      </c>
      <c r="E4628" s="175">
        <v>28928.400000000001</v>
      </c>
      <c r="F4628" s="174"/>
      <c r="G4628" s="174" t="s">
        <v>333</v>
      </c>
      <c r="H4628" s="174" t="s">
        <v>3403</v>
      </c>
      <c r="I4628" s="174" t="s">
        <v>13990</v>
      </c>
      <c r="J4628" s="174" t="s">
        <v>13991</v>
      </c>
      <c r="K4628" s="174"/>
      <c r="L4628" s="174" t="s">
        <v>3406</v>
      </c>
      <c r="M4628" s="174" t="s">
        <v>13674</v>
      </c>
      <c r="N4628" s="176">
        <v>300</v>
      </c>
      <c r="O4628" s="174" t="s">
        <v>3407</v>
      </c>
      <c r="P4628" s="177">
        <v>39263</v>
      </c>
      <c r="Q4628" s="176">
        <v>72</v>
      </c>
      <c r="R4628" s="175">
        <v>6942.78</v>
      </c>
      <c r="S4628" s="175">
        <v>21985.62</v>
      </c>
      <c r="T4628" s="178">
        <v>0</v>
      </c>
      <c r="U4628" s="96">
        <v>6</v>
      </c>
      <c r="V4628" s="38" t="s">
        <v>116</v>
      </c>
      <c r="W4628" s="38"/>
      <c r="X4628" s="137">
        <v>1157.1360000000002</v>
      </c>
      <c r="Y4628" s="138">
        <v>48395</v>
      </c>
      <c r="Z4628" s="179">
        <v>19</v>
      </c>
      <c r="AA4628" s="139">
        <v>2032</v>
      </c>
      <c r="AB4628" s="131"/>
      <c r="AC4628" s="38"/>
      <c r="AD4628" s="140">
        <v>21985.62</v>
      </c>
      <c r="AE4628" s="141">
        <v>20828.484</v>
      </c>
      <c r="AF4628" s="141">
        <v>19671.348000000002</v>
      </c>
      <c r="AG4628" s="141">
        <v>18514.212000000003</v>
      </c>
      <c r="AH4628" s="141">
        <v>17357.076000000005</v>
      </c>
      <c r="AI4628" s="141">
        <v>16199.940000000004</v>
      </c>
      <c r="AJ4628" s="141">
        <v>15042.804000000004</v>
      </c>
      <c r="AK4628" s="141">
        <v>13885.668000000003</v>
      </c>
      <c r="AL4628" s="141">
        <v>12728.532000000003</v>
      </c>
      <c r="AM4628" s="141">
        <v>11571.396000000002</v>
      </c>
      <c r="AN4628" s="141">
        <v>10414.260000000002</v>
      </c>
      <c r="AO4628" s="141">
        <v>9257.1240000000016</v>
      </c>
      <c r="AP4628" s="141">
        <v>8099.9880000000012</v>
      </c>
      <c r="AQ4628" s="141">
        <v>6942.8520000000008</v>
      </c>
      <c r="AR4628" s="141">
        <v>5785.7160000000003</v>
      </c>
      <c r="AS4628" s="141">
        <v>4628.58</v>
      </c>
      <c r="AT4628" s="141">
        <v>3471.4439999999995</v>
      </c>
      <c r="AU4628" s="141">
        <v>2314.3079999999991</v>
      </c>
      <c r="AV4628" s="141">
        <v>1157.1719999999989</v>
      </c>
      <c r="AW4628" s="141">
        <v>3.5999999998693966E-2</v>
      </c>
      <c r="AX4628" s="141">
        <v>0</v>
      </c>
      <c r="AY4628" s="141">
        <v>0</v>
      </c>
      <c r="AZ4628" s="141">
        <v>0</v>
      </c>
      <c r="BA4628" s="141">
        <v>0</v>
      </c>
      <c r="BB4628" s="141">
        <v>0</v>
      </c>
      <c r="BC4628" s="141">
        <v>0</v>
      </c>
      <c r="BD4628" s="141">
        <v>0</v>
      </c>
      <c r="BE4628" s="141">
        <v>0</v>
      </c>
      <c r="BF4628" s="141">
        <v>0</v>
      </c>
      <c r="BG4628" s="141">
        <v>0</v>
      </c>
      <c r="BH4628" s="141">
        <v>0</v>
      </c>
      <c r="BI4628" s="141">
        <v>0</v>
      </c>
      <c r="BJ4628" s="141">
        <v>0</v>
      </c>
      <c r="BK4628" s="141">
        <v>0</v>
      </c>
      <c r="BL4628" s="141">
        <v>0</v>
      </c>
      <c r="BM4628" s="141">
        <v>0</v>
      </c>
      <c r="BN4628" s="141">
        <v>0</v>
      </c>
      <c r="BO4628" s="141">
        <v>0</v>
      </c>
      <c r="BP4628" s="141">
        <v>0</v>
      </c>
    </row>
    <row r="4629" spans="4:68">
      <c r="D4629" s="174" t="s">
        <v>13992</v>
      </c>
      <c r="E4629" s="175">
        <v>179615.09</v>
      </c>
      <c r="F4629" s="174"/>
      <c r="G4629" s="174" t="s">
        <v>366</v>
      </c>
      <c r="H4629" s="174" t="s">
        <v>13768</v>
      </c>
      <c r="I4629" s="174" t="s">
        <v>383</v>
      </c>
      <c r="J4629" s="174" t="s">
        <v>13993</v>
      </c>
      <c r="K4629" s="174"/>
      <c r="L4629" s="174" t="s">
        <v>13612</v>
      </c>
      <c r="M4629" s="174" t="s">
        <v>3509</v>
      </c>
      <c r="N4629" s="176">
        <v>600</v>
      </c>
      <c r="O4629" s="174" t="s">
        <v>3407</v>
      </c>
      <c r="P4629" s="177">
        <v>41061</v>
      </c>
      <c r="Q4629" s="176">
        <v>13</v>
      </c>
      <c r="R4629" s="175">
        <v>3592.3</v>
      </c>
      <c r="S4629" s="175">
        <v>176022.79</v>
      </c>
      <c r="T4629" s="178">
        <v>0</v>
      </c>
      <c r="U4629" s="96">
        <v>6</v>
      </c>
      <c r="V4629" s="38" t="s">
        <v>116</v>
      </c>
      <c r="W4629" s="38"/>
      <c r="X4629" s="137">
        <v>3592.3017999999997</v>
      </c>
      <c r="Y4629" s="138">
        <v>59323</v>
      </c>
      <c r="Z4629" s="179">
        <v>48.916666666666664</v>
      </c>
      <c r="AA4629" s="139">
        <v>2062</v>
      </c>
      <c r="AB4629" s="131"/>
      <c r="AC4629" s="38"/>
      <c r="AD4629" s="140">
        <v>176022.79</v>
      </c>
      <c r="AE4629" s="141">
        <v>172430.48820000002</v>
      </c>
      <c r="AF4629" s="141">
        <v>168838.18640000004</v>
      </c>
      <c r="AG4629" s="141">
        <v>165245.88460000005</v>
      </c>
      <c r="AH4629" s="141">
        <v>161653.58280000006</v>
      </c>
      <c r="AI4629" s="141">
        <v>158061.28100000008</v>
      </c>
      <c r="AJ4629" s="141">
        <v>154468.97920000009</v>
      </c>
      <c r="AK4629" s="141">
        <v>150876.6774000001</v>
      </c>
      <c r="AL4629" s="141">
        <v>147284.37560000012</v>
      </c>
      <c r="AM4629" s="141">
        <v>143692.07380000013</v>
      </c>
      <c r="AN4629" s="141">
        <v>140099.77200000014</v>
      </c>
      <c r="AO4629" s="141">
        <v>136507.47020000016</v>
      </c>
      <c r="AP4629" s="141">
        <v>132915.16840000017</v>
      </c>
      <c r="AQ4629" s="141">
        <v>129322.86660000017</v>
      </c>
      <c r="AR4629" s="141">
        <v>125730.56480000017</v>
      </c>
      <c r="AS4629" s="141">
        <v>122138.26300000017</v>
      </c>
      <c r="AT4629" s="141">
        <v>118545.96120000017</v>
      </c>
      <c r="AU4629" s="141">
        <v>114953.65940000016</v>
      </c>
      <c r="AV4629" s="141">
        <v>111361.35760000016</v>
      </c>
      <c r="AW4629" s="141">
        <v>107769.05580000016</v>
      </c>
      <c r="AX4629" s="141">
        <v>104176.75400000016</v>
      </c>
      <c r="AY4629" s="141">
        <v>100584.45220000016</v>
      </c>
      <c r="AZ4629" s="141">
        <v>96992.150400000159</v>
      </c>
      <c r="BA4629" s="141">
        <v>93399.848600000158</v>
      </c>
      <c r="BB4629" s="141">
        <v>89807.546800000157</v>
      </c>
      <c r="BC4629" s="141">
        <v>86215.245000000155</v>
      </c>
      <c r="BD4629" s="141">
        <v>82622.943200000154</v>
      </c>
      <c r="BE4629" s="141">
        <v>79030.641400000153</v>
      </c>
      <c r="BF4629" s="141">
        <v>75438.339600000152</v>
      </c>
      <c r="BG4629" s="141">
        <v>71846.037800000151</v>
      </c>
      <c r="BH4629" s="141">
        <v>68253.73600000015</v>
      </c>
      <c r="BI4629" s="141">
        <v>64661.434200000149</v>
      </c>
      <c r="BJ4629" s="141">
        <v>61069.132400000148</v>
      </c>
      <c r="BK4629" s="141">
        <v>57476.830600000147</v>
      </c>
      <c r="BL4629" s="141">
        <v>53884.528800000146</v>
      </c>
      <c r="BM4629" s="141">
        <v>50292.227000000144</v>
      </c>
      <c r="BN4629" s="141">
        <v>46699.925200000143</v>
      </c>
      <c r="BO4629" s="141">
        <v>43107.623400000142</v>
      </c>
      <c r="BP4629" s="141">
        <v>39515.321600000141</v>
      </c>
    </row>
    <row r="4630" spans="4:68">
      <c r="D4630" s="174" t="s">
        <v>13994</v>
      </c>
      <c r="E4630" s="175">
        <v>232349.8</v>
      </c>
      <c r="F4630" s="174"/>
      <c r="G4630" s="174" t="s">
        <v>630</v>
      </c>
      <c r="H4630" s="174" t="s">
        <v>3403</v>
      </c>
      <c r="I4630" s="174" t="s">
        <v>13995</v>
      </c>
      <c r="J4630" s="174" t="s">
        <v>13996</v>
      </c>
      <c r="K4630" s="174"/>
      <c r="L4630" s="174" t="s">
        <v>3406</v>
      </c>
      <c r="M4630" s="174" t="s">
        <v>12775</v>
      </c>
      <c r="N4630" s="176">
        <v>300</v>
      </c>
      <c r="O4630" s="174" t="s">
        <v>3407</v>
      </c>
      <c r="P4630" s="177">
        <v>39994</v>
      </c>
      <c r="Q4630" s="176">
        <v>48</v>
      </c>
      <c r="R4630" s="175">
        <v>37175.96</v>
      </c>
      <c r="S4630" s="175">
        <v>195173.84</v>
      </c>
      <c r="T4630" s="178">
        <v>0</v>
      </c>
      <c r="U4630" s="96">
        <v>6</v>
      </c>
      <c r="V4630" s="38" t="s">
        <v>116</v>
      </c>
      <c r="W4630" s="38"/>
      <c r="X4630" s="137">
        <v>9293.9920000000002</v>
      </c>
      <c r="Y4630" s="138">
        <v>49125</v>
      </c>
      <c r="Z4630" s="179">
        <v>21</v>
      </c>
      <c r="AA4630" s="139">
        <v>2034</v>
      </c>
      <c r="AB4630" s="131"/>
      <c r="AC4630" s="38"/>
      <c r="AD4630" s="140">
        <v>195173.84</v>
      </c>
      <c r="AE4630" s="141">
        <v>185879.848</v>
      </c>
      <c r="AF4630" s="141">
        <v>176585.856</v>
      </c>
      <c r="AG4630" s="141">
        <v>167291.864</v>
      </c>
      <c r="AH4630" s="141">
        <v>157997.872</v>
      </c>
      <c r="AI4630" s="141">
        <v>148703.88</v>
      </c>
      <c r="AJ4630" s="141">
        <v>139409.88800000001</v>
      </c>
      <c r="AK4630" s="141">
        <v>130115.89600000001</v>
      </c>
      <c r="AL4630" s="141">
        <v>120821.90400000001</v>
      </c>
      <c r="AM4630" s="141">
        <v>111527.91200000001</v>
      </c>
      <c r="AN4630" s="141">
        <v>102233.92000000001</v>
      </c>
      <c r="AO4630" s="141">
        <v>92939.928000000014</v>
      </c>
      <c r="AP4630" s="141">
        <v>83645.936000000016</v>
      </c>
      <c r="AQ4630" s="141">
        <v>74351.944000000018</v>
      </c>
      <c r="AR4630" s="141">
        <v>65057.952000000019</v>
      </c>
      <c r="AS4630" s="141">
        <v>55763.960000000021</v>
      </c>
      <c r="AT4630" s="141">
        <v>46469.968000000023</v>
      </c>
      <c r="AU4630" s="141">
        <v>37175.976000000024</v>
      </c>
      <c r="AV4630" s="141">
        <v>27881.984000000026</v>
      </c>
      <c r="AW4630" s="141">
        <v>18587.992000000027</v>
      </c>
      <c r="AX4630" s="141">
        <v>9294.0000000000273</v>
      </c>
      <c r="AY4630" s="141">
        <v>8.0000000270956662E-3</v>
      </c>
      <c r="AZ4630" s="141">
        <v>0</v>
      </c>
      <c r="BA4630" s="141">
        <v>0</v>
      </c>
      <c r="BB4630" s="141">
        <v>0</v>
      </c>
      <c r="BC4630" s="141">
        <v>0</v>
      </c>
      <c r="BD4630" s="141">
        <v>0</v>
      </c>
      <c r="BE4630" s="141">
        <v>0</v>
      </c>
      <c r="BF4630" s="141">
        <v>0</v>
      </c>
      <c r="BG4630" s="141">
        <v>0</v>
      </c>
      <c r="BH4630" s="141">
        <v>0</v>
      </c>
      <c r="BI4630" s="141">
        <v>0</v>
      </c>
      <c r="BJ4630" s="141">
        <v>0</v>
      </c>
      <c r="BK4630" s="141">
        <v>0</v>
      </c>
      <c r="BL4630" s="141">
        <v>0</v>
      </c>
      <c r="BM4630" s="141">
        <v>0</v>
      </c>
      <c r="BN4630" s="141">
        <v>0</v>
      </c>
      <c r="BO4630" s="141">
        <v>0</v>
      </c>
      <c r="BP4630" s="141">
        <v>0</v>
      </c>
    </row>
    <row r="4631" spans="4:68">
      <c r="D4631" s="174" t="s">
        <v>13997</v>
      </c>
      <c r="E4631" s="175">
        <v>214423.2</v>
      </c>
      <c r="F4631" s="174"/>
      <c r="G4631" s="174" t="s">
        <v>630</v>
      </c>
      <c r="H4631" s="174" t="s">
        <v>13768</v>
      </c>
      <c r="I4631" s="174" t="s">
        <v>13998</v>
      </c>
      <c r="J4631" s="174" t="s">
        <v>13999</v>
      </c>
      <c r="K4631" s="174"/>
      <c r="L4631" s="174" t="s">
        <v>14000</v>
      </c>
      <c r="M4631" s="174" t="s">
        <v>14001</v>
      </c>
      <c r="N4631" s="176">
        <v>600</v>
      </c>
      <c r="O4631" s="174" t="s">
        <v>3407</v>
      </c>
      <c r="P4631" s="177">
        <v>40299</v>
      </c>
      <c r="Q4631" s="176">
        <v>38</v>
      </c>
      <c r="R4631" s="175">
        <v>13222.75</v>
      </c>
      <c r="S4631" s="175">
        <v>201200.45</v>
      </c>
      <c r="T4631" s="178">
        <v>0</v>
      </c>
      <c r="U4631" s="96">
        <v>15</v>
      </c>
      <c r="V4631" s="38" t="s">
        <v>125</v>
      </c>
      <c r="W4631" s="38"/>
      <c r="X4631" s="137">
        <v>4288.4639999999999</v>
      </c>
      <c r="Y4631" s="138">
        <v>58562</v>
      </c>
      <c r="Z4631" s="179">
        <v>46.833333333333336</v>
      </c>
      <c r="AA4631" s="139">
        <v>2060</v>
      </c>
      <c r="AB4631" s="131"/>
      <c r="AC4631" s="38"/>
      <c r="AD4631" s="140">
        <v>201200.45</v>
      </c>
      <c r="AE4631" s="141">
        <v>196911.986</v>
      </c>
      <c r="AF4631" s="141">
        <v>192623.522</v>
      </c>
      <c r="AG4631" s="141">
        <v>188335.05799999999</v>
      </c>
      <c r="AH4631" s="141">
        <v>184046.59399999998</v>
      </c>
      <c r="AI4631" s="141">
        <v>179758.12999999998</v>
      </c>
      <c r="AJ4631" s="141">
        <v>175469.66599999997</v>
      </c>
      <c r="AK4631" s="141">
        <v>171181.20199999996</v>
      </c>
      <c r="AL4631" s="141">
        <v>166892.73799999995</v>
      </c>
      <c r="AM4631" s="141">
        <v>162604.27399999995</v>
      </c>
      <c r="AN4631" s="141">
        <v>158315.80999999994</v>
      </c>
      <c r="AO4631" s="141">
        <v>154027.34599999993</v>
      </c>
      <c r="AP4631" s="141">
        <v>149738.88199999993</v>
      </c>
      <c r="AQ4631" s="141">
        <v>145450.41799999992</v>
      </c>
      <c r="AR4631" s="141">
        <v>141161.95399999991</v>
      </c>
      <c r="AS4631" s="141">
        <v>136873.4899999999</v>
      </c>
      <c r="AT4631" s="141">
        <v>132585.0259999999</v>
      </c>
      <c r="AU4631" s="141">
        <v>128296.56199999989</v>
      </c>
      <c r="AV4631" s="141">
        <v>124008.09799999988</v>
      </c>
      <c r="AW4631" s="141">
        <v>119719.63399999987</v>
      </c>
      <c r="AX4631" s="141">
        <v>115431.16999999987</v>
      </c>
      <c r="AY4631" s="141">
        <v>111142.70599999986</v>
      </c>
      <c r="AZ4631" s="141">
        <v>106854.24199999985</v>
      </c>
      <c r="BA4631" s="141">
        <v>102565.77799999985</v>
      </c>
      <c r="BB4631" s="141">
        <v>98277.313999999838</v>
      </c>
      <c r="BC4631" s="141">
        <v>93988.849999999831</v>
      </c>
      <c r="BD4631" s="141">
        <v>89700.385999999824</v>
      </c>
      <c r="BE4631" s="141">
        <v>85411.921999999817</v>
      </c>
      <c r="BF4631" s="141">
        <v>81123.45799999981</v>
      </c>
      <c r="BG4631" s="141">
        <v>76834.993999999802</v>
      </c>
      <c r="BH4631" s="141">
        <v>72546.529999999795</v>
      </c>
      <c r="BI4631" s="141">
        <v>68258.065999999788</v>
      </c>
      <c r="BJ4631" s="141">
        <v>63969.601999999788</v>
      </c>
      <c r="BK4631" s="141">
        <v>59681.137999999788</v>
      </c>
      <c r="BL4631" s="141">
        <v>55392.673999999788</v>
      </c>
      <c r="BM4631" s="141">
        <v>51104.209999999788</v>
      </c>
      <c r="BN4631" s="141">
        <v>46815.745999999788</v>
      </c>
      <c r="BO4631" s="141">
        <v>42527.281999999788</v>
      </c>
      <c r="BP4631" s="141">
        <v>38238.817999999788</v>
      </c>
    </row>
    <row r="4632" spans="4:68">
      <c r="D4632" s="174" t="s">
        <v>14002</v>
      </c>
      <c r="E4632" s="175">
        <v>222727.64</v>
      </c>
      <c r="F4632" s="174" t="s">
        <v>3540</v>
      </c>
      <c r="G4632" s="174" t="s">
        <v>322</v>
      </c>
      <c r="H4632" s="174" t="s">
        <v>182</v>
      </c>
      <c r="I4632" s="174" t="s">
        <v>3033</v>
      </c>
      <c r="J4632" s="174" t="s">
        <v>14003</v>
      </c>
      <c r="K4632" s="174"/>
      <c r="L4632" s="174" t="s">
        <v>169</v>
      </c>
      <c r="M4632" s="174" t="s">
        <v>14004</v>
      </c>
      <c r="N4632" s="176">
        <v>960</v>
      </c>
      <c r="O4632" s="174" t="s">
        <v>3407</v>
      </c>
      <c r="P4632" s="177">
        <v>39630</v>
      </c>
      <c r="Q4632" s="176">
        <v>60</v>
      </c>
      <c r="R4632" s="175">
        <v>13688.44</v>
      </c>
      <c r="S4632" s="175">
        <v>209039.2</v>
      </c>
      <c r="T4632" s="178">
        <v>0</v>
      </c>
      <c r="U4632" s="96">
        <v>6</v>
      </c>
      <c r="V4632" s="38" t="s">
        <v>116</v>
      </c>
      <c r="W4632" s="38"/>
      <c r="X4632" s="137">
        <v>2784.0954999999999</v>
      </c>
      <c r="Y4632" s="138">
        <v>68850</v>
      </c>
      <c r="Z4632" s="179">
        <v>75</v>
      </c>
      <c r="AA4632" s="139">
        <v>2088</v>
      </c>
      <c r="AB4632" s="131"/>
      <c r="AC4632" s="38"/>
      <c r="AD4632" s="140">
        <v>209039.2</v>
      </c>
      <c r="AE4632" s="141">
        <v>206255.10450000002</v>
      </c>
      <c r="AF4632" s="141">
        <v>203471.00900000002</v>
      </c>
      <c r="AG4632" s="141">
        <v>200686.91350000002</v>
      </c>
      <c r="AH4632" s="141">
        <v>197902.81800000003</v>
      </c>
      <c r="AI4632" s="141">
        <v>195118.72250000003</v>
      </c>
      <c r="AJ4632" s="141">
        <v>192334.62700000004</v>
      </c>
      <c r="AK4632" s="141">
        <v>189550.53150000004</v>
      </c>
      <c r="AL4632" s="141">
        <v>186766.43600000005</v>
      </c>
      <c r="AM4632" s="141">
        <v>183982.34050000005</v>
      </c>
      <c r="AN4632" s="141">
        <v>181198.24500000005</v>
      </c>
      <c r="AO4632" s="141">
        <v>178414.14950000006</v>
      </c>
      <c r="AP4632" s="141">
        <v>175630.05400000006</v>
      </c>
      <c r="AQ4632" s="141">
        <v>172845.95850000007</v>
      </c>
      <c r="AR4632" s="141">
        <v>170061.86300000007</v>
      </c>
      <c r="AS4632" s="141">
        <v>167277.76750000007</v>
      </c>
      <c r="AT4632" s="141">
        <v>164493.67200000008</v>
      </c>
      <c r="AU4632" s="141">
        <v>161709.57650000008</v>
      </c>
      <c r="AV4632" s="141">
        <v>158925.48100000009</v>
      </c>
      <c r="AW4632" s="141">
        <v>156141.38550000009</v>
      </c>
      <c r="AX4632" s="141">
        <v>153357.2900000001</v>
      </c>
      <c r="AY4632" s="141">
        <v>150573.1945000001</v>
      </c>
      <c r="AZ4632" s="141">
        <v>147789.0990000001</v>
      </c>
      <c r="BA4632" s="141">
        <v>145005.00350000011</v>
      </c>
      <c r="BB4632" s="141">
        <v>142220.90800000011</v>
      </c>
      <c r="BC4632" s="141">
        <v>139436.81250000012</v>
      </c>
      <c r="BD4632" s="141">
        <v>136652.71700000012</v>
      </c>
      <c r="BE4632" s="141">
        <v>133868.62150000012</v>
      </c>
      <c r="BF4632" s="141">
        <v>131084.52600000013</v>
      </c>
      <c r="BG4632" s="141">
        <v>128300.43050000013</v>
      </c>
      <c r="BH4632" s="141">
        <v>125516.33500000014</v>
      </c>
      <c r="BI4632" s="141">
        <v>122732.23950000014</v>
      </c>
      <c r="BJ4632" s="141">
        <v>119948.14400000015</v>
      </c>
      <c r="BK4632" s="141">
        <v>117164.04850000015</v>
      </c>
      <c r="BL4632" s="141">
        <v>114379.95300000015</v>
      </c>
      <c r="BM4632" s="141">
        <v>111595.85750000016</v>
      </c>
      <c r="BN4632" s="141">
        <v>108811.76200000016</v>
      </c>
      <c r="BO4632" s="141">
        <v>106027.66650000017</v>
      </c>
      <c r="BP4632" s="141">
        <v>103243.57100000017</v>
      </c>
    </row>
    <row r="4633" spans="4:68">
      <c r="D4633" s="174" t="s">
        <v>14005</v>
      </c>
      <c r="E4633" s="176">
        <v>1410816</v>
      </c>
      <c r="F4633" s="174"/>
      <c r="G4633" s="174" t="s">
        <v>12240</v>
      </c>
      <c r="H4633" s="174" t="s">
        <v>179</v>
      </c>
      <c r="I4633" s="174" t="s">
        <v>14006</v>
      </c>
      <c r="J4633" s="174" t="s">
        <v>12780</v>
      </c>
      <c r="K4633" s="174"/>
      <c r="L4633" s="174" t="s">
        <v>7136</v>
      </c>
      <c r="M4633" s="174" t="s">
        <v>12243</v>
      </c>
      <c r="N4633" s="176">
        <v>600</v>
      </c>
      <c r="O4633" s="174" t="s">
        <v>3407</v>
      </c>
      <c r="P4633" s="177">
        <v>38534</v>
      </c>
      <c r="Q4633" s="176">
        <v>96</v>
      </c>
      <c r="R4633" s="175">
        <v>223379.20000000001</v>
      </c>
      <c r="S4633" s="175">
        <v>1187436.8</v>
      </c>
      <c r="T4633" s="178">
        <v>0</v>
      </c>
      <c r="U4633" s="96">
        <v>8</v>
      </c>
      <c r="V4633" s="38" t="s">
        <v>118</v>
      </c>
      <c r="W4633" s="38"/>
      <c r="X4633" s="137">
        <v>28216.32</v>
      </c>
      <c r="Y4633" s="138">
        <v>56796</v>
      </c>
      <c r="Z4633" s="179">
        <v>42</v>
      </c>
      <c r="AA4633" s="139">
        <v>2055</v>
      </c>
      <c r="AB4633" s="131"/>
      <c r="AC4633" s="38"/>
      <c r="AD4633" s="140">
        <v>1187436.8</v>
      </c>
      <c r="AE4633" s="141">
        <v>1159220.48</v>
      </c>
      <c r="AF4633" s="141">
        <v>1131004.1599999999</v>
      </c>
      <c r="AG4633" s="141">
        <v>1102787.8399999999</v>
      </c>
      <c r="AH4633" s="141">
        <v>1074571.5199999998</v>
      </c>
      <c r="AI4633" s="141">
        <v>1046355.1999999998</v>
      </c>
      <c r="AJ4633" s="141">
        <v>1018138.8799999999</v>
      </c>
      <c r="AK4633" s="141">
        <v>989922.55999999994</v>
      </c>
      <c r="AL4633" s="141">
        <v>961706.24</v>
      </c>
      <c r="AM4633" s="141">
        <v>933489.92</v>
      </c>
      <c r="AN4633" s="141">
        <v>905273.60000000009</v>
      </c>
      <c r="AO4633" s="141">
        <v>877057.28000000014</v>
      </c>
      <c r="AP4633" s="141">
        <v>848840.9600000002</v>
      </c>
      <c r="AQ4633" s="141">
        <v>820624.64000000025</v>
      </c>
      <c r="AR4633" s="141">
        <v>792408.3200000003</v>
      </c>
      <c r="AS4633" s="141">
        <v>764192.00000000035</v>
      </c>
      <c r="AT4633" s="141">
        <v>735975.6800000004</v>
      </c>
      <c r="AU4633" s="141">
        <v>707759.36000000045</v>
      </c>
      <c r="AV4633" s="141">
        <v>679543.0400000005</v>
      </c>
      <c r="AW4633" s="141">
        <v>651326.72000000055</v>
      </c>
      <c r="AX4633" s="141">
        <v>623110.40000000061</v>
      </c>
      <c r="AY4633" s="141">
        <v>594894.08000000066</v>
      </c>
      <c r="AZ4633" s="141">
        <v>566677.76000000071</v>
      </c>
      <c r="BA4633" s="141">
        <v>538461.44000000076</v>
      </c>
      <c r="BB4633" s="141">
        <v>510245.12000000075</v>
      </c>
      <c r="BC4633" s="141">
        <v>482028.80000000075</v>
      </c>
      <c r="BD4633" s="141">
        <v>453812.48000000074</v>
      </c>
      <c r="BE4633" s="141">
        <v>425596.16000000073</v>
      </c>
      <c r="BF4633" s="141">
        <v>397379.84000000072</v>
      </c>
      <c r="BG4633" s="141">
        <v>369163.52000000072</v>
      </c>
      <c r="BH4633" s="141">
        <v>340947.20000000071</v>
      </c>
      <c r="BI4633" s="141">
        <v>312730.8800000007</v>
      </c>
      <c r="BJ4633" s="141">
        <v>284514.5600000007</v>
      </c>
      <c r="BK4633" s="141">
        <v>256298.24000000069</v>
      </c>
      <c r="BL4633" s="141">
        <v>228081.92000000068</v>
      </c>
      <c r="BM4633" s="141">
        <v>199865.60000000068</v>
      </c>
      <c r="BN4633" s="141">
        <v>171649.28000000067</v>
      </c>
      <c r="BO4633" s="141">
        <v>143432.96000000066</v>
      </c>
      <c r="BP4633" s="141">
        <v>115216.64000000065</v>
      </c>
    </row>
    <row r="4634" spans="4:68">
      <c r="D4634" s="174" t="s">
        <v>14007</v>
      </c>
      <c r="E4634" s="175">
        <v>779196.49</v>
      </c>
      <c r="F4634" s="174"/>
      <c r="G4634" s="174" t="s">
        <v>1210</v>
      </c>
      <c r="H4634" s="174" t="s">
        <v>3411</v>
      </c>
      <c r="I4634" s="174" t="s">
        <v>14008</v>
      </c>
      <c r="J4634" s="174" t="s">
        <v>14009</v>
      </c>
      <c r="K4634" s="174"/>
      <c r="L4634" s="174" t="s">
        <v>13114</v>
      </c>
      <c r="M4634" s="174" t="s">
        <v>13263</v>
      </c>
      <c r="N4634" s="176">
        <v>120</v>
      </c>
      <c r="O4634" s="174" t="s">
        <v>3407</v>
      </c>
      <c r="P4634" s="177">
        <v>40451</v>
      </c>
      <c r="Q4634" s="176">
        <v>33</v>
      </c>
      <c r="R4634" s="175">
        <v>214279.01</v>
      </c>
      <c r="S4634" s="175">
        <v>564917.48</v>
      </c>
      <c r="T4634" s="178">
        <v>0</v>
      </c>
      <c r="U4634" s="96">
        <v>19</v>
      </c>
      <c r="V4634" s="38" t="s">
        <v>129</v>
      </c>
      <c r="W4634" s="38"/>
      <c r="X4634" s="137">
        <v>77919.649000000005</v>
      </c>
      <c r="Y4634" s="138">
        <v>44104</v>
      </c>
      <c r="Z4634" s="179">
        <v>7.25</v>
      </c>
      <c r="AA4634" s="139">
        <v>2021</v>
      </c>
      <c r="AB4634" s="131"/>
      <c r="AC4634" s="38"/>
      <c r="AD4634" s="140">
        <v>564917.48</v>
      </c>
      <c r="AE4634" s="141">
        <v>486997.83100000001</v>
      </c>
      <c r="AF4634" s="141">
        <v>409078.18200000003</v>
      </c>
      <c r="AG4634" s="141">
        <v>331158.53300000005</v>
      </c>
      <c r="AH4634" s="141">
        <v>253238.88400000005</v>
      </c>
      <c r="AI4634" s="141">
        <v>175319.23500000004</v>
      </c>
      <c r="AJ4634" s="141">
        <v>97399.586000000039</v>
      </c>
      <c r="AK4634" s="141">
        <v>19479.937000000034</v>
      </c>
      <c r="AL4634" s="141">
        <v>0</v>
      </c>
      <c r="AM4634" s="141">
        <v>0</v>
      </c>
      <c r="AN4634" s="141">
        <v>0</v>
      </c>
      <c r="AO4634" s="141">
        <v>0</v>
      </c>
      <c r="AP4634" s="141">
        <v>0</v>
      </c>
      <c r="AQ4634" s="141">
        <v>0</v>
      </c>
      <c r="AR4634" s="141">
        <v>0</v>
      </c>
      <c r="AS4634" s="141">
        <v>0</v>
      </c>
      <c r="AT4634" s="141">
        <v>0</v>
      </c>
      <c r="AU4634" s="141">
        <v>0</v>
      </c>
      <c r="AV4634" s="141">
        <v>0</v>
      </c>
      <c r="AW4634" s="141">
        <v>0</v>
      </c>
      <c r="AX4634" s="141">
        <v>0</v>
      </c>
      <c r="AY4634" s="141">
        <v>0</v>
      </c>
      <c r="AZ4634" s="141">
        <v>0</v>
      </c>
      <c r="BA4634" s="141">
        <v>0</v>
      </c>
      <c r="BB4634" s="141">
        <v>0</v>
      </c>
      <c r="BC4634" s="141">
        <v>0</v>
      </c>
      <c r="BD4634" s="141">
        <v>0</v>
      </c>
      <c r="BE4634" s="141">
        <v>0</v>
      </c>
      <c r="BF4634" s="141">
        <v>0</v>
      </c>
      <c r="BG4634" s="141">
        <v>0</v>
      </c>
      <c r="BH4634" s="141">
        <v>0</v>
      </c>
      <c r="BI4634" s="141">
        <v>0</v>
      </c>
      <c r="BJ4634" s="141">
        <v>0</v>
      </c>
      <c r="BK4634" s="141">
        <v>0</v>
      </c>
      <c r="BL4634" s="141">
        <v>0</v>
      </c>
      <c r="BM4634" s="141">
        <v>0</v>
      </c>
      <c r="BN4634" s="141">
        <v>0</v>
      </c>
      <c r="BO4634" s="141">
        <v>0</v>
      </c>
      <c r="BP4634" s="141">
        <v>0</v>
      </c>
    </row>
    <row r="4635" spans="4:68">
      <c r="D4635" s="174" t="s">
        <v>14010</v>
      </c>
      <c r="E4635" s="175">
        <v>3195591.52</v>
      </c>
      <c r="F4635" s="174" t="s">
        <v>3409</v>
      </c>
      <c r="G4635" s="174" t="s">
        <v>1276</v>
      </c>
      <c r="H4635" s="174" t="s">
        <v>189</v>
      </c>
      <c r="I4635" s="174" t="s">
        <v>3035</v>
      </c>
      <c r="J4635" s="174" t="s">
        <v>14011</v>
      </c>
      <c r="K4635" s="174"/>
      <c r="L4635" s="174" t="s">
        <v>183</v>
      </c>
      <c r="M4635" s="174" t="s">
        <v>10956</v>
      </c>
      <c r="N4635" s="176">
        <v>60</v>
      </c>
      <c r="O4635" s="174" t="s">
        <v>3407</v>
      </c>
      <c r="P4635" s="177">
        <v>40179</v>
      </c>
      <c r="Q4635" s="176">
        <v>42</v>
      </c>
      <c r="R4635" s="175">
        <v>2183654.19</v>
      </c>
      <c r="S4635" s="175">
        <v>1011937.33</v>
      </c>
      <c r="T4635" s="178">
        <v>0</v>
      </c>
      <c r="U4635" s="96">
        <v>19</v>
      </c>
      <c r="V4635" s="38" t="s">
        <v>129</v>
      </c>
      <c r="W4635" s="38"/>
      <c r="X4635" s="137">
        <v>639118.304</v>
      </c>
      <c r="Y4635" s="138">
        <v>42005</v>
      </c>
      <c r="Z4635" s="179">
        <v>1.5</v>
      </c>
      <c r="AA4635" s="139">
        <v>2015</v>
      </c>
      <c r="AB4635" s="131"/>
      <c r="AC4635" s="38"/>
      <c r="AD4635" s="140">
        <v>1011937.33</v>
      </c>
      <c r="AE4635" s="141">
        <v>372819.02599999995</v>
      </c>
      <c r="AF4635" s="141">
        <v>0</v>
      </c>
      <c r="AG4635" s="141">
        <v>0</v>
      </c>
      <c r="AH4635" s="141">
        <v>0</v>
      </c>
      <c r="AI4635" s="141">
        <v>0</v>
      </c>
      <c r="AJ4635" s="141">
        <v>0</v>
      </c>
      <c r="AK4635" s="141">
        <v>0</v>
      </c>
      <c r="AL4635" s="141">
        <v>0</v>
      </c>
      <c r="AM4635" s="141">
        <v>0</v>
      </c>
      <c r="AN4635" s="141">
        <v>0</v>
      </c>
      <c r="AO4635" s="141">
        <v>0</v>
      </c>
      <c r="AP4635" s="141">
        <v>0</v>
      </c>
      <c r="AQ4635" s="141">
        <v>0</v>
      </c>
      <c r="AR4635" s="141">
        <v>0</v>
      </c>
      <c r="AS4635" s="141">
        <v>0</v>
      </c>
      <c r="AT4635" s="141">
        <v>0</v>
      </c>
      <c r="AU4635" s="141">
        <v>0</v>
      </c>
      <c r="AV4635" s="141">
        <v>0</v>
      </c>
      <c r="AW4635" s="141">
        <v>0</v>
      </c>
      <c r="AX4635" s="141">
        <v>0</v>
      </c>
      <c r="AY4635" s="141">
        <v>0</v>
      </c>
      <c r="AZ4635" s="141">
        <v>0</v>
      </c>
      <c r="BA4635" s="141">
        <v>0</v>
      </c>
      <c r="BB4635" s="141">
        <v>0</v>
      </c>
      <c r="BC4635" s="141">
        <v>0</v>
      </c>
      <c r="BD4635" s="141">
        <v>0</v>
      </c>
      <c r="BE4635" s="141">
        <v>0</v>
      </c>
      <c r="BF4635" s="141">
        <v>0</v>
      </c>
      <c r="BG4635" s="141">
        <v>0</v>
      </c>
      <c r="BH4635" s="141">
        <v>0</v>
      </c>
      <c r="BI4635" s="141">
        <v>0</v>
      </c>
      <c r="BJ4635" s="141">
        <v>0</v>
      </c>
      <c r="BK4635" s="141">
        <v>0</v>
      </c>
      <c r="BL4635" s="141">
        <v>0</v>
      </c>
      <c r="BM4635" s="141">
        <v>0</v>
      </c>
      <c r="BN4635" s="141">
        <v>0</v>
      </c>
      <c r="BO4635" s="141">
        <v>0</v>
      </c>
      <c r="BP4635" s="141">
        <v>0</v>
      </c>
    </row>
    <row r="4636" spans="4:68">
      <c r="D4636" s="174" t="s">
        <v>14012</v>
      </c>
      <c r="E4636" s="175">
        <v>52563.68</v>
      </c>
      <c r="F4636" s="174" t="s">
        <v>3540</v>
      </c>
      <c r="G4636" s="174" t="s">
        <v>333</v>
      </c>
      <c r="H4636" s="174" t="s">
        <v>182</v>
      </c>
      <c r="I4636" s="174" t="s">
        <v>3037</v>
      </c>
      <c r="J4636" s="174" t="s">
        <v>14013</v>
      </c>
      <c r="K4636" s="174"/>
      <c r="L4636" s="174" t="s">
        <v>169</v>
      </c>
      <c r="M4636" s="174" t="s">
        <v>7197</v>
      </c>
      <c r="N4636" s="176">
        <v>960</v>
      </c>
      <c r="O4636" s="174" t="s">
        <v>3407</v>
      </c>
      <c r="P4636" s="177">
        <v>40179</v>
      </c>
      <c r="Q4636" s="176">
        <v>42</v>
      </c>
      <c r="R4636" s="175">
        <v>2244.88</v>
      </c>
      <c r="S4636" s="175">
        <v>50318.8</v>
      </c>
      <c r="T4636" s="178">
        <v>0</v>
      </c>
      <c r="U4636" s="96">
        <v>7</v>
      </c>
      <c r="V4636" s="38" t="s">
        <v>117</v>
      </c>
      <c r="W4636" s="38"/>
      <c r="X4636" s="137">
        <v>657.04600000000005</v>
      </c>
      <c r="Y4636" s="138">
        <v>69399</v>
      </c>
      <c r="Z4636" s="179">
        <v>76.5</v>
      </c>
      <c r="AA4636" s="139">
        <v>2090</v>
      </c>
      <c r="AB4636" s="131"/>
      <c r="AC4636" s="38"/>
      <c r="AD4636" s="140">
        <v>50318.8</v>
      </c>
      <c r="AE4636" s="141">
        <v>49661.754000000001</v>
      </c>
      <c r="AF4636" s="141">
        <v>49004.707999999999</v>
      </c>
      <c r="AG4636" s="141">
        <v>48347.661999999997</v>
      </c>
      <c r="AH4636" s="141">
        <v>47690.615999999995</v>
      </c>
      <c r="AI4636" s="141">
        <v>47033.569999999992</v>
      </c>
      <c r="AJ4636" s="141">
        <v>46376.52399999999</v>
      </c>
      <c r="AK4636" s="141">
        <v>45719.477999999988</v>
      </c>
      <c r="AL4636" s="141">
        <v>45062.431999999986</v>
      </c>
      <c r="AM4636" s="141">
        <v>44405.385999999984</v>
      </c>
      <c r="AN4636" s="141">
        <v>43748.339999999982</v>
      </c>
      <c r="AO4636" s="141">
        <v>43091.29399999998</v>
      </c>
      <c r="AP4636" s="141">
        <v>42434.247999999978</v>
      </c>
      <c r="AQ4636" s="141">
        <v>41777.201999999976</v>
      </c>
      <c r="AR4636" s="141">
        <v>41120.155999999974</v>
      </c>
      <c r="AS4636" s="141">
        <v>40463.109999999971</v>
      </c>
      <c r="AT4636" s="141">
        <v>39806.063999999969</v>
      </c>
      <c r="AU4636" s="141">
        <v>39149.017999999967</v>
      </c>
      <c r="AV4636" s="141">
        <v>38491.971999999965</v>
      </c>
      <c r="AW4636" s="141">
        <v>37834.925999999963</v>
      </c>
      <c r="AX4636" s="141">
        <v>37177.879999999961</v>
      </c>
      <c r="AY4636" s="141">
        <v>36520.833999999959</v>
      </c>
      <c r="AZ4636" s="141">
        <v>35863.787999999957</v>
      </c>
      <c r="BA4636" s="141">
        <v>35206.741999999955</v>
      </c>
      <c r="BB4636" s="141">
        <v>34549.695999999953</v>
      </c>
      <c r="BC4636" s="141">
        <v>33892.649999999951</v>
      </c>
      <c r="BD4636" s="141">
        <v>33235.603999999948</v>
      </c>
      <c r="BE4636" s="141">
        <v>32578.55799999995</v>
      </c>
      <c r="BF4636" s="141">
        <v>31921.511999999952</v>
      </c>
      <c r="BG4636" s="141">
        <v>31264.465999999953</v>
      </c>
      <c r="BH4636" s="141">
        <v>30607.419999999955</v>
      </c>
      <c r="BI4636" s="141">
        <v>29950.373999999956</v>
      </c>
      <c r="BJ4636" s="141">
        <v>29293.327999999958</v>
      </c>
      <c r="BK4636" s="141">
        <v>28636.281999999959</v>
      </c>
      <c r="BL4636" s="141">
        <v>27979.235999999961</v>
      </c>
      <c r="BM4636" s="141">
        <v>27322.189999999962</v>
      </c>
      <c r="BN4636" s="141">
        <v>26665.143999999964</v>
      </c>
      <c r="BO4636" s="141">
        <v>26008.097999999965</v>
      </c>
      <c r="BP4636" s="141">
        <v>25351.051999999967</v>
      </c>
    </row>
    <row r="4637" spans="4:68">
      <c r="D4637" s="174" t="s">
        <v>14014</v>
      </c>
      <c r="E4637" s="175">
        <v>95789.07</v>
      </c>
      <c r="F4637" s="174" t="s">
        <v>3540</v>
      </c>
      <c r="G4637" s="174" t="s">
        <v>333</v>
      </c>
      <c r="H4637" s="174" t="s">
        <v>182</v>
      </c>
      <c r="I4637" s="174" t="s">
        <v>353</v>
      </c>
      <c r="J4637" s="174" t="s">
        <v>3039</v>
      </c>
      <c r="K4637" s="174"/>
      <c r="L4637" s="174" t="s">
        <v>169</v>
      </c>
      <c r="M4637" s="174" t="s">
        <v>3526</v>
      </c>
      <c r="N4637" s="176">
        <v>960</v>
      </c>
      <c r="O4637" s="174" t="s">
        <v>3407</v>
      </c>
      <c r="P4637" s="177">
        <v>40179</v>
      </c>
      <c r="Q4637" s="176">
        <v>42</v>
      </c>
      <c r="R4637" s="175">
        <v>4090.98</v>
      </c>
      <c r="S4637" s="175">
        <v>91698.09</v>
      </c>
      <c r="T4637" s="178">
        <v>0</v>
      </c>
      <c r="U4637" s="96">
        <v>2</v>
      </c>
      <c r="V4637" s="38" t="s">
        <v>112</v>
      </c>
      <c r="W4637" s="38"/>
      <c r="X4637" s="137">
        <v>1197.3633749999999</v>
      </c>
      <c r="Y4637" s="138">
        <v>69399</v>
      </c>
      <c r="Z4637" s="179">
        <v>76.5</v>
      </c>
      <c r="AA4637" s="139">
        <v>2090</v>
      </c>
      <c r="AB4637" s="131"/>
      <c r="AC4637" s="38"/>
      <c r="AD4637" s="140">
        <v>91698.09</v>
      </c>
      <c r="AE4637" s="141">
        <v>90500.726624999996</v>
      </c>
      <c r="AF4637" s="141">
        <v>89303.363249999995</v>
      </c>
      <c r="AG4637" s="141">
        <v>88105.999874999994</v>
      </c>
      <c r="AH4637" s="141">
        <v>86908.636499999993</v>
      </c>
      <c r="AI4637" s="141">
        <v>85711.273124999992</v>
      </c>
      <c r="AJ4637" s="141">
        <v>84513.909749999992</v>
      </c>
      <c r="AK4637" s="141">
        <v>83316.546374999991</v>
      </c>
      <c r="AL4637" s="141">
        <v>82119.18299999999</v>
      </c>
      <c r="AM4637" s="141">
        <v>80921.819624999989</v>
      </c>
      <c r="AN4637" s="141">
        <v>79724.456249999988</v>
      </c>
      <c r="AO4637" s="141">
        <v>78527.092874999988</v>
      </c>
      <c r="AP4637" s="141">
        <v>77329.729499999987</v>
      </c>
      <c r="AQ4637" s="141">
        <v>76132.366124999986</v>
      </c>
      <c r="AR4637" s="141">
        <v>74935.002749999985</v>
      </c>
      <c r="AS4637" s="141">
        <v>73737.639374999984</v>
      </c>
      <c r="AT4637" s="141">
        <v>72540.275999999983</v>
      </c>
      <c r="AU4637" s="141">
        <v>71342.912624999983</v>
      </c>
      <c r="AV4637" s="141">
        <v>70145.549249999982</v>
      </c>
      <c r="AW4637" s="141">
        <v>68948.185874999981</v>
      </c>
      <c r="AX4637" s="141">
        <v>67750.82249999998</v>
      </c>
      <c r="AY4637" s="141">
        <v>66553.459124999979</v>
      </c>
      <c r="AZ4637" s="141">
        <v>65356.095749999979</v>
      </c>
      <c r="BA4637" s="141">
        <v>64158.732374999978</v>
      </c>
      <c r="BB4637" s="141">
        <v>62961.368999999977</v>
      </c>
      <c r="BC4637" s="141">
        <v>61764.005624999976</v>
      </c>
      <c r="BD4637" s="141">
        <v>60566.642249999975</v>
      </c>
      <c r="BE4637" s="141">
        <v>59369.278874999975</v>
      </c>
      <c r="BF4637" s="141">
        <v>58171.915499999974</v>
      </c>
      <c r="BG4637" s="141">
        <v>56974.552124999973</v>
      </c>
      <c r="BH4637" s="141">
        <v>55777.188749999972</v>
      </c>
      <c r="BI4637" s="141">
        <v>54579.825374999971</v>
      </c>
      <c r="BJ4637" s="141">
        <v>53382.46199999997</v>
      </c>
      <c r="BK4637" s="141">
        <v>52185.09862499997</v>
      </c>
      <c r="BL4637" s="141">
        <v>50987.735249999969</v>
      </c>
      <c r="BM4637" s="141">
        <v>49790.371874999968</v>
      </c>
      <c r="BN4637" s="141">
        <v>48593.008499999967</v>
      </c>
      <c r="BO4637" s="141">
        <v>47395.645124999966</v>
      </c>
      <c r="BP4637" s="141">
        <v>46198.281749999966</v>
      </c>
    </row>
    <row r="4638" spans="4:68">
      <c r="D4638" s="174" t="s">
        <v>14015</v>
      </c>
      <c r="E4638" s="175">
        <v>119029.99</v>
      </c>
      <c r="F4638" s="174" t="s">
        <v>3540</v>
      </c>
      <c r="G4638" s="174" t="s">
        <v>333</v>
      </c>
      <c r="H4638" s="174" t="s">
        <v>174</v>
      </c>
      <c r="I4638" s="174" t="s">
        <v>3040</v>
      </c>
      <c r="J4638" s="174" t="s">
        <v>14016</v>
      </c>
      <c r="K4638" s="174"/>
      <c r="L4638" s="174" t="s">
        <v>191</v>
      </c>
      <c r="M4638" s="174" t="s">
        <v>4705</v>
      </c>
      <c r="N4638" s="176">
        <v>960</v>
      </c>
      <c r="O4638" s="174" t="s">
        <v>3407</v>
      </c>
      <c r="P4638" s="177">
        <v>40179</v>
      </c>
      <c r="Q4638" s="176">
        <v>42</v>
      </c>
      <c r="R4638" s="175">
        <v>5083.55</v>
      </c>
      <c r="S4638" s="175">
        <v>113946.44</v>
      </c>
      <c r="T4638" s="178">
        <v>0</v>
      </c>
      <c r="U4638" s="96">
        <v>6</v>
      </c>
      <c r="V4638" s="38" t="s">
        <v>116</v>
      </c>
      <c r="W4638" s="38"/>
      <c r="X4638" s="137">
        <v>1487.874875</v>
      </c>
      <c r="Y4638" s="138">
        <v>69399</v>
      </c>
      <c r="Z4638" s="179">
        <v>76.5</v>
      </c>
      <c r="AA4638" s="139">
        <v>2090</v>
      </c>
      <c r="AB4638" s="131"/>
      <c r="AC4638" s="38"/>
      <c r="AD4638" s="140">
        <v>113946.44</v>
      </c>
      <c r="AE4638" s="141">
        <v>112458.56512500001</v>
      </c>
      <c r="AF4638" s="141">
        <v>110970.69025000001</v>
      </c>
      <c r="AG4638" s="141">
        <v>109482.81537500002</v>
      </c>
      <c r="AH4638" s="141">
        <v>107994.94050000003</v>
      </c>
      <c r="AI4638" s="141">
        <v>106507.06562500003</v>
      </c>
      <c r="AJ4638" s="141">
        <v>105019.19075000004</v>
      </c>
      <c r="AK4638" s="141">
        <v>103531.31587500004</v>
      </c>
      <c r="AL4638" s="141">
        <v>102043.44100000005</v>
      </c>
      <c r="AM4638" s="141">
        <v>100555.56612500006</v>
      </c>
      <c r="AN4638" s="141">
        <v>99067.691250000062</v>
      </c>
      <c r="AO4638" s="141">
        <v>97579.816375000068</v>
      </c>
      <c r="AP4638" s="141">
        <v>96091.941500000074</v>
      </c>
      <c r="AQ4638" s="141">
        <v>94604.06662500008</v>
      </c>
      <c r="AR4638" s="141">
        <v>93116.191750000085</v>
      </c>
      <c r="AS4638" s="141">
        <v>91628.316875000091</v>
      </c>
      <c r="AT4638" s="141">
        <v>90140.442000000097</v>
      </c>
      <c r="AU4638" s="141">
        <v>88652.567125000103</v>
      </c>
      <c r="AV4638" s="141">
        <v>87164.692250000109</v>
      </c>
      <c r="AW4638" s="141">
        <v>85676.817375000115</v>
      </c>
      <c r="AX4638" s="141">
        <v>84188.942500000121</v>
      </c>
      <c r="AY4638" s="141">
        <v>82701.067625000127</v>
      </c>
      <c r="AZ4638" s="141">
        <v>81213.192750000133</v>
      </c>
      <c r="BA4638" s="141">
        <v>79725.317875000139</v>
      </c>
      <c r="BB4638" s="141">
        <v>78237.443000000145</v>
      </c>
      <c r="BC4638" s="141">
        <v>76749.568125000151</v>
      </c>
      <c r="BD4638" s="141">
        <v>75261.693250000157</v>
      </c>
      <c r="BE4638" s="141">
        <v>73773.818375000163</v>
      </c>
      <c r="BF4638" s="141">
        <v>72285.943500000169</v>
      </c>
      <c r="BG4638" s="141">
        <v>70798.068625000175</v>
      </c>
      <c r="BH4638" s="141">
        <v>69310.19375000018</v>
      </c>
      <c r="BI4638" s="141">
        <v>67822.318875000186</v>
      </c>
      <c r="BJ4638" s="141">
        <v>66334.444000000192</v>
      </c>
      <c r="BK4638" s="141">
        <v>64846.569125000191</v>
      </c>
      <c r="BL4638" s="141">
        <v>63358.69425000019</v>
      </c>
      <c r="BM4638" s="141">
        <v>61870.819375000188</v>
      </c>
      <c r="BN4638" s="141">
        <v>60382.944500000187</v>
      </c>
      <c r="BO4638" s="141">
        <v>58895.069625000186</v>
      </c>
      <c r="BP4638" s="141">
        <v>57407.194750000184</v>
      </c>
    </row>
    <row r="4639" spans="4:68">
      <c r="D4639" s="174" t="s">
        <v>14017</v>
      </c>
      <c r="E4639" s="175">
        <v>34447.9</v>
      </c>
      <c r="F4639" s="174"/>
      <c r="G4639" s="174" t="s">
        <v>333</v>
      </c>
      <c r="H4639" s="174" t="s">
        <v>3411</v>
      </c>
      <c r="I4639" s="174" t="s">
        <v>14018</v>
      </c>
      <c r="J4639" s="174" t="s">
        <v>14019</v>
      </c>
      <c r="K4639" s="174"/>
      <c r="L4639" s="174" t="s">
        <v>13114</v>
      </c>
      <c r="M4639" s="174" t="s">
        <v>14020</v>
      </c>
      <c r="N4639" s="176">
        <v>120</v>
      </c>
      <c r="O4639" s="174" t="s">
        <v>3407</v>
      </c>
      <c r="P4639" s="177">
        <v>39233</v>
      </c>
      <c r="Q4639" s="176">
        <v>73</v>
      </c>
      <c r="R4639" s="175">
        <v>20955.8</v>
      </c>
      <c r="S4639" s="175">
        <v>13492.1</v>
      </c>
      <c r="T4639" s="178">
        <v>0</v>
      </c>
      <c r="U4639" s="96">
        <v>6</v>
      </c>
      <c r="V4639" s="38" t="s">
        <v>116</v>
      </c>
      <c r="W4639" s="38"/>
      <c r="X4639" s="137">
        <v>3444.79</v>
      </c>
      <c r="Y4639" s="138">
        <v>42886</v>
      </c>
      <c r="Z4639" s="179">
        <v>3.9166666666666665</v>
      </c>
      <c r="AA4639" s="139">
        <v>2017</v>
      </c>
      <c r="AB4639" s="131"/>
      <c r="AC4639" s="38"/>
      <c r="AD4639" s="140">
        <v>13492.1</v>
      </c>
      <c r="AE4639" s="141">
        <v>10047.310000000001</v>
      </c>
      <c r="AF4639" s="141">
        <v>6602.5200000000013</v>
      </c>
      <c r="AG4639" s="141">
        <v>3157.7300000000014</v>
      </c>
      <c r="AH4639" s="141">
        <v>0</v>
      </c>
      <c r="AI4639" s="141">
        <v>0</v>
      </c>
      <c r="AJ4639" s="141">
        <v>0</v>
      </c>
      <c r="AK4639" s="141">
        <v>0</v>
      </c>
      <c r="AL4639" s="141">
        <v>0</v>
      </c>
      <c r="AM4639" s="141">
        <v>0</v>
      </c>
      <c r="AN4639" s="141">
        <v>0</v>
      </c>
      <c r="AO4639" s="141">
        <v>0</v>
      </c>
      <c r="AP4639" s="141">
        <v>0</v>
      </c>
      <c r="AQ4639" s="141">
        <v>0</v>
      </c>
      <c r="AR4639" s="141">
        <v>0</v>
      </c>
      <c r="AS4639" s="141">
        <v>0</v>
      </c>
      <c r="AT4639" s="141">
        <v>0</v>
      </c>
      <c r="AU4639" s="141">
        <v>0</v>
      </c>
      <c r="AV4639" s="141">
        <v>0</v>
      </c>
      <c r="AW4639" s="141">
        <v>0</v>
      </c>
      <c r="AX4639" s="141">
        <v>0</v>
      </c>
      <c r="AY4639" s="141">
        <v>0</v>
      </c>
      <c r="AZ4639" s="141">
        <v>0</v>
      </c>
      <c r="BA4639" s="141">
        <v>0</v>
      </c>
      <c r="BB4639" s="141">
        <v>0</v>
      </c>
      <c r="BC4639" s="141">
        <v>0</v>
      </c>
      <c r="BD4639" s="141">
        <v>0</v>
      </c>
      <c r="BE4639" s="141">
        <v>0</v>
      </c>
      <c r="BF4639" s="141">
        <v>0</v>
      </c>
      <c r="BG4639" s="141">
        <v>0</v>
      </c>
      <c r="BH4639" s="141">
        <v>0</v>
      </c>
      <c r="BI4639" s="141">
        <v>0</v>
      </c>
      <c r="BJ4639" s="141">
        <v>0</v>
      </c>
      <c r="BK4639" s="141">
        <v>0</v>
      </c>
      <c r="BL4639" s="141">
        <v>0</v>
      </c>
      <c r="BM4639" s="141">
        <v>0</v>
      </c>
      <c r="BN4639" s="141">
        <v>0</v>
      </c>
      <c r="BO4639" s="141">
        <v>0</v>
      </c>
      <c r="BP4639" s="141">
        <v>0</v>
      </c>
    </row>
    <row r="4640" spans="4:68">
      <c r="D4640" s="174" t="s">
        <v>14021</v>
      </c>
      <c r="E4640" s="175">
        <v>34661.26</v>
      </c>
      <c r="F4640" s="174"/>
      <c r="G4640" s="174" t="s">
        <v>333</v>
      </c>
      <c r="H4640" s="174" t="s">
        <v>3403</v>
      </c>
      <c r="I4640" s="174" t="s">
        <v>14022</v>
      </c>
      <c r="J4640" s="174" t="s">
        <v>14023</v>
      </c>
      <c r="K4640" s="174"/>
      <c r="L4640" s="174" t="s">
        <v>3406</v>
      </c>
      <c r="M4640" s="174" t="s">
        <v>13505</v>
      </c>
      <c r="N4640" s="176">
        <v>300</v>
      </c>
      <c r="O4640" s="174" t="s">
        <v>3407</v>
      </c>
      <c r="P4640" s="177">
        <v>39202</v>
      </c>
      <c r="Q4640" s="176">
        <v>74</v>
      </c>
      <c r="R4640" s="175">
        <v>8549.77</v>
      </c>
      <c r="S4640" s="175">
        <v>26111.49</v>
      </c>
      <c r="T4640" s="178">
        <v>0</v>
      </c>
      <c r="U4640" s="96">
        <v>6</v>
      </c>
      <c r="V4640" s="38" t="s">
        <v>116</v>
      </c>
      <c r="W4640" s="38"/>
      <c r="X4640" s="137">
        <v>1386.4504000000002</v>
      </c>
      <c r="Y4640" s="138">
        <v>48334</v>
      </c>
      <c r="Z4640" s="179">
        <v>18.833333333333332</v>
      </c>
      <c r="AA4640" s="139">
        <v>2032</v>
      </c>
      <c r="AB4640" s="131"/>
      <c r="AC4640" s="38"/>
      <c r="AD4640" s="140">
        <v>26111.49</v>
      </c>
      <c r="AE4640" s="141">
        <v>24725.0396</v>
      </c>
      <c r="AF4640" s="141">
        <v>23338.589199999999</v>
      </c>
      <c r="AG4640" s="141">
        <v>21952.138799999997</v>
      </c>
      <c r="AH4640" s="141">
        <v>20565.688399999995</v>
      </c>
      <c r="AI4640" s="141">
        <v>19179.237999999994</v>
      </c>
      <c r="AJ4640" s="141">
        <v>17792.787599999992</v>
      </c>
      <c r="AK4640" s="141">
        <v>16406.337199999991</v>
      </c>
      <c r="AL4640" s="141">
        <v>15019.886799999991</v>
      </c>
      <c r="AM4640" s="141">
        <v>13633.436399999991</v>
      </c>
      <c r="AN4640" s="141">
        <v>12246.985999999992</v>
      </c>
      <c r="AO4640" s="141">
        <v>10860.535599999992</v>
      </c>
      <c r="AP4640" s="141">
        <v>9474.0851999999923</v>
      </c>
      <c r="AQ4640" s="141">
        <v>8087.6347999999925</v>
      </c>
      <c r="AR4640" s="141">
        <v>6701.1843999999928</v>
      </c>
      <c r="AS4640" s="141">
        <v>5314.7339999999931</v>
      </c>
      <c r="AT4640" s="141">
        <v>3928.2835999999929</v>
      </c>
      <c r="AU4640" s="141">
        <v>2541.8331999999928</v>
      </c>
      <c r="AV4640" s="141">
        <v>1155.3827999999926</v>
      </c>
      <c r="AW4640" s="141">
        <v>0</v>
      </c>
      <c r="AX4640" s="141">
        <v>0</v>
      </c>
      <c r="AY4640" s="141">
        <v>0</v>
      </c>
      <c r="AZ4640" s="141">
        <v>0</v>
      </c>
      <c r="BA4640" s="141">
        <v>0</v>
      </c>
      <c r="BB4640" s="141">
        <v>0</v>
      </c>
      <c r="BC4640" s="141">
        <v>0</v>
      </c>
      <c r="BD4640" s="141">
        <v>0</v>
      </c>
      <c r="BE4640" s="141">
        <v>0</v>
      </c>
      <c r="BF4640" s="141">
        <v>0</v>
      </c>
      <c r="BG4640" s="141">
        <v>0</v>
      </c>
      <c r="BH4640" s="141">
        <v>0</v>
      </c>
      <c r="BI4640" s="141">
        <v>0</v>
      </c>
      <c r="BJ4640" s="141">
        <v>0</v>
      </c>
      <c r="BK4640" s="141">
        <v>0</v>
      </c>
      <c r="BL4640" s="141">
        <v>0</v>
      </c>
      <c r="BM4640" s="141">
        <v>0</v>
      </c>
      <c r="BN4640" s="141">
        <v>0</v>
      </c>
      <c r="BO4640" s="141">
        <v>0</v>
      </c>
      <c r="BP4640" s="141">
        <v>0</v>
      </c>
    </row>
    <row r="4641" spans="4:68">
      <c r="D4641" s="174" t="s">
        <v>14024</v>
      </c>
      <c r="E4641" s="175">
        <v>7350529.1200000001</v>
      </c>
      <c r="F4641" s="174"/>
      <c r="G4641" s="174" t="s">
        <v>3275</v>
      </c>
      <c r="H4641" s="174" t="s">
        <v>191</v>
      </c>
      <c r="I4641" s="174" t="s">
        <v>14025</v>
      </c>
      <c r="J4641" s="174" t="s">
        <v>14026</v>
      </c>
      <c r="K4641" s="174"/>
      <c r="L4641" s="174" t="s">
        <v>191</v>
      </c>
      <c r="M4641" s="174" t="s">
        <v>4635</v>
      </c>
      <c r="N4641" s="176">
        <v>960</v>
      </c>
      <c r="O4641" s="174" t="s">
        <v>3407</v>
      </c>
      <c r="P4641" s="177">
        <v>40179</v>
      </c>
      <c r="Q4641" s="176">
        <v>42</v>
      </c>
      <c r="R4641" s="175">
        <v>313928.83</v>
      </c>
      <c r="S4641" s="175">
        <v>7036600.29</v>
      </c>
      <c r="T4641" s="178">
        <v>0</v>
      </c>
      <c r="U4641" s="96">
        <v>6</v>
      </c>
      <c r="V4641" s="38" t="s">
        <v>116</v>
      </c>
      <c r="W4641" s="38"/>
      <c r="X4641" s="137">
        <v>91881.614000000001</v>
      </c>
      <c r="Y4641" s="138">
        <v>69399</v>
      </c>
      <c r="Z4641" s="179">
        <v>76.5</v>
      </c>
      <c r="AA4641" s="139">
        <v>2090</v>
      </c>
      <c r="AB4641" s="131"/>
      <c r="AC4641" s="38"/>
      <c r="AD4641" s="140">
        <v>7036600.29</v>
      </c>
      <c r="AE4641" s="141">
        <v>6944718.676</v>
      </c>
      <c r="AF4641" s="141">
        <v>6852837.0619999999</v>
      </c>
      <c r="AG4641" s="141">
        <v>6760955.4479999999</v>
      </c>
      <c r="AH4641" s="141">
        <v>6669073.8339999998</v>
      </c>
      <c r="AI4641" s="141">
        <v>6577192.2199999997</v>
      </c>
      <c r="AJ4641" s="141">
        <v>6485310.6059999997</v>
      </c>
      <c r="AK4641" s="141">
        <v>6393428.9919999996</v>
      </c>
      <c r="AL4641" s="141">
        <v>6301547.3779999996</v>
      </c>
      <c r="AM4641" s="141">
        <v>6209665.7639999995</v>
      </c>
      <c r="AN4641" s="141">
        <v>6117784.1499999994</v>
      </c>
      <c r="AO4641" s="141">
        <v>6025902.5359999994</v>
      </c>
      <c r="AP4641" s="141">
        <v>5934020.9219999993</v>
      </c>
      <c r="AQ4641" s="141">
        <v>5842139.3079999993</v>
      </c>
      <c r="AR4641" s="141">
        <v>5750257.6939999992</v>
      </c>
      <c r="AS4641" s="141">
        <v>5658376.0799999991</v>
      </c>
      <c r="AT4641" s="141">
        <v>5566494.4659999991</v>
      </c>
      <c r="AU4641" s="141">
        <v>5474612.851999999</v>
      </c>
      <c r="AV4641" s="141">
        <v>5382731.237999999</v>
      </c>
      <c r="AW4641" s="141">
        <v>5290849.6239999989</v>
      </c>
      <c r="AX4641" s="141">
        <v>5198968.0099999988</v>
      </c>
      <c r="AY4641" s="141">
        <v>5107086.3959999988</v>
      </c>
      <c r="AZ4641" s="141">
        <v>5015204.7819999987</v>
      </c>
      <c r="BA4641" s="141">
        <v>4923323.1679999987</v>
      </c>
      <c r="BB4641" s="141">
        <v>4831441.5539999986</v>
      </c>
      <c r="BC4641" s="141">
        <v>4739559.9399999985</v>
      </c>
      <c r="BD4641" s="141">
        <v>4647678.3259999985</v>
      </c>
      <c r="BE4641" s="141">
        <v>4555796.7119999984</v>
      </c>
      <c r="BF4641" s="141">
        <v>4463915.0979999984</v>
      </c>
      <c r="BG4641" s="141">
        <v>4372033.4839999983</v>
      </c>
      <c r="BH4641" s="141">
        <v>4280151.8699999982</v>
      </c>
      <c r="BI4641" s="141">
        <v>4188270.2559999982</v>
      </c>
      <c r="BJ4641" s="141">
        <v>4096388.6419999981</v>
      </c>
      <c r="BK4641" s="141">
        <v>4004507.0279999981</v>
      </c>
      <c r="BL4641" s="141">
        <v>3912625.413999998</v>
      </c>
      <c r="BM4641" s="141">
        <v>3820743.799999998</v>
      </c>
      <c r="BN4641" s="141">
        <v>3728862.1859999979</v>
      </c>
      <c r="BO4641" s="141">
        <v>3636980.5719999978</v>
      </c>
      <c r="BP4641" s="141">
        <v>3545098.9579999978</v>
      </c>
    </row>
    <row r="4642" spans="4:68">
      <c r="D4642" s="174" t="s">
        <v>14027</v>
      </c>
      <c r="E4642" s="175">
        <v>3250856.28</v>
      </c>
      <c r="F4642" s="174"/>
      <c r="G4642" s="174" t="s">
        <v>1729</v>
      </c>
      <c r="H4642" s="174" t="s">
        <v>3403</v>
      </c>
      <c r="I4642" s="174" t="s">
        <v>14028</v>
      </c>
      <c r="J4642" s="174" t="s">
        <v>14029</v>
      </c>
      <c r="K4642" s="174"/>
      <c r="L4642" s="174" t="s">
        <v>3406</v>
      </c>
      <c r="M4642" s="174" t="s">
        <v>13091</v>
      </c>
      <c r="N4642" s="176">
        <v>300</v>
      </c>
      <c r="O4642" s="174" t="s">
        <v>3407</v>
      </c>
      <c r="P4642" s="177">
        <v>40602</v>
      </c>
      <c r="Q4642" s="176">
        <v>28</v>
      </c>
      <c r="R4642" s="175">
        <v>303413.25</v>
      </c>
      <c r="S4642" s="175">
        <v>2947443.03</v>
      </c>
      <c r="T4642" s="178">
        <v>0</v>
      </c>
      <c r="U4642" s="96">
        <v>9</v>
      </c>
      <c r="V4642" s="38" t="s">
        <v>119</v>
      </c>
      <c r="W4642" s="38"/>
      <c r="X4642" s="137">
        <v>130034.2512</v>
      </c>
      <c r="Y4642" s="138">
        <v>49733</v>
      </c>
      <c r="Z4642" s="179">
        <v>22.666666666666668</v>
      </c>
      <c r="AA4642" s="139">
        <v>2036</v>
      </c>
      <c r="AB4642" s="131"/>
      <c r="AC4642" s="38"/>
      <c r="AD4642" s="140">
        <v>2947443.03</v>
      </c>
      <c r="AE4642" s="141">
        <v>2817408.7788</v>
      </c>
      <c r="AF4642" s="141">
        <v>2687374.5276000001</v>
      </c>
      <c r="AG4642" s="141">
        <v>2557340.2764000003</v>
      </c>
      <c r="AH4642" s="141">
        <v>2427306.0252000005</v>
      </c>
      <c r="AI4642" s="141">
        <v>2297271.7740000007</v>
      </c>
      <c r="AJ4642" s="141">
        <v>2167237.5228000009</v>
      </c>
      <c r="AK4642" s="141">
        <v>2037203.2716000008</v>
      </c>
      <c r="AL4642" s="141">
        <v>1907169.0204000007</v>
      </c>
      <c r="AM4642" s="141">
        <v>1777134.7692000007</v>
      </c>
      <c r="AN4642" s="141">
        <v>1647100.5180000006</v>
      </c>
      <c r="AO4642" s="141">
        <v>1517066.2668000006</v>
      </c>
      <c r="AP4642" s="141">
        <v>1387032.0156000005</v>
      </c>
      <c r="AQ4642" s="141">
        <v>1256997.7644000005</v>
      </c>
      <c r="AR4642" s="141">
        <v>1126963.5132000004</v>
      </c>
      <c r="AS4642" s="141">
        <v>996929.26200000034</v>
      </c>
      <c r="AT4642" s="141">
        <v>866895.01080000028</v>
      </c>
      <c r="AU4642" s="141">
        <v>736860.75960000022</v>
      </c>
      <c r="AV4642" s="141">
        <v>606826.50840000017</v>
      </c>
      <c r="AW4642" s="141">
        <v>476792.25720000017</v>
      </c>
      <c r="AX4642" s="141">
        <v>346758.00600000017</v>
      </c>
      <c r="AY4642" s="141">
        <v>216723.75480000017</v>
      </c>
      <c r="AZ4642" s="141">
        <v>86689.503600000171</v>
      </c>
      <c r="BA4642" s="141">
        <v>0</v>
      </c>
      <c r="BB4642" s="141">
        <v>0</v>
      </c>
      <c r="BC4642" s="141">
        <v>0</v>
      </c>
      <c r="BD4642" s="141">
        <v>0</v>
      </c>
      <c r="BE4642" s="141">
        <v>0</v>
      </c>
      <c r="BF4642" s="141">
        <v>0</v>
      </c>
      <c r="BG4642" s="141">
        <v>0</v>
      </c>
      <c r="BH4642" s="141">
        <v>0</v>
      </c>
      <c r="BI4642" s="141">
        <v>0</v>
      </c>
      <c r="BJ4642" s="141">
        <v>0</v>
      </c>
      <c r="BK4642" s="141">
        <v>0</v>
      </c>
      <c r="BL4642" s="141">
        <v>0</v>
      </c>
      <c r="BM4642" s="141">
        <v>0</v>
      </c>
      <c r="BN4642" s="141">
        <v>0</v>
      </c>
      <c r="BO4642" s="141">
        <v>0</v>
      </c>
      <c r="BP4642" s="141">
        <v>0</v>
      </c>
    </row>
    <row r="4643" spans="4:68">
      <c r="D4643" s="174" t="s">
        <v>14030</v>
      </c>
      <c r="E4643" s="175">
        <v>1121232.69</v>
      </c>
      <c r="F4643" s="174"/>
      <c r="G4643" s="174" t="s">
        <v>1645</v>
      </c>
      <c r="H4643" s="174" t="s">
        <v>179</v>
      </c>
      <c r="I4643" s="174" t="s">
        <v>1659</v>
      </c>
      <c r="J4643" s="174" t="s">
        <v>14031</v>
      </c>
      <c r="K4643" s="174"/>
      <c r="L4643" s="174" t="s">
        <v>179</v>
      </c>
      <c r="M4643" s="174" t="s">
        <v>3800</v>
      </c>
      <c r="N4643" s="176">
        <v>600</v>
      </c>
      <c r="O4643" s="174" t="s">
        <v>3407</v>
      </c>
      <c r="P4643" s="177">
        <v>40878</v>
      </c>
      <c r="Q4643" s="176">
        <v>19</v>
      </c>
      <c r="R4643" s="175">
        <v>33636.97</v>
      </c>
      <c r="S4643" s="175">
        <v>1087595.72</v>
      </c>
      <c r="T4643" s="178">
        <v>0</v>
      </c>
      <c r="U4643" s="96">
        <v>12</v>
      </c>
      <c r="V4643" s="38" t="s">
        <v>122</v>
      </c>
      <c r="W4643" s="38"/>
      <c r="X4643" s="137">
        <v>22424.6538</v>
      </c>
      <c r="Y4643" s="138">
        <v>59141</v>
      </c>
      <c r="Z4643" s="179">
        <v>48.416666666666664</v>
      </c>
      <c r="AA4643" s="139">
        <v>2062</v>
      </c>
      <c r="AB4643" s="131"/>
      <c r="AC4643" s="38"/>
      <c r="AD4643" s="140">
        <v>1087595.72</v>
      </c>
      <c r="AE4643" s="141">
        <v>1065171.0662</v>
      </c>
      <c r="AF4643" s="141">
        <v>1042746.4124</v>
      </c>
      <c r="AG4643" s="141">
        <v>1020321.7586000001</v>
      </c>
      <c r="AH4643" s="141">
        <v>997897.10480000009</v>
      </c>
      <c r="AI4643" s="141">
        <v>975472.45100000012</v>
      </c>
      <c r="AJ4643" s="141">
        <v>953047.79720000015</v>
      </c>
      <c r="AK4643" s="141">
        <v>930623.14340000018</v>
      </c>
      <c r="AL4643" s="141">
        <v>908198.4896000002</v>
      </c>
      <c r="AM4643" s="141">
        <v>885773.83580000023</v>
      </c>
      <c r="AN4643" s="141">
        <v>863349.18200000026</v>
      </c>
      <c r="AO4643" s="141">
        <v>840924.52820000029</v>
      </c>
      <c r="AP4643" s="141">
        <v>818499.87440000032</v>
      </c>
      <c r="AQ4643" s="141">
        <v>796075.22060000035</v>
      </c>
      <c r="AR4643" s="141">
        <v>773650.56680000038</v>
      </c>
      <c r="AS4643" s="141">
        <v>751225.91300000041</v>
      </c>
      <c r="AT4643" s="141">
        <v>728801.25920000044</v>
      </c>
      <c r="AU4643" s="141">
        <v>706376.60540000047</v>
      </c>
      <c r="AV4643" s="141">
        <v>683951.9516000005</v>
      </c>
      <c r="AW4643" s="141">
        <v>661527.29780000052</v>
      </c>
      <c r="AX4643" s="141">
        <v>639102.64400000055</v>
      </c>
      <c r="AY4643" s="141">
        <v>616677.99020000058</v>
      </c>
      <c r="AZ4643" s="141">
        <v>594253.33640000061</v>
      </c>
      <c r="BA4643" s="141">
        <v>571828.68260000064</v>
      </c>
      <c r="BB4643" s="141">
        <v>549404.02880000067</v>
      </c>
      <c r="BC4643" s="141">
        <v>526979.3750000007</v>
      </c>
      <c r="BD4643" s="141">
        <v>504554.72120000073</v>
      </c>
      <c r="BE4643" s="141">
        <v>482130.06740000076</v>
      </c>
      <c r="BF4643" s="141">
        <v>459705.41360000079</v>
      </c>
      <c r="BG4643" s="141">
        <v>437280.75980000081</v>
      </c>
      <c r="BH4643" s="141">
        <v>414856.10600000084</v>
      </c>
      <c r="BI4643" s="141">
        <v>392431.45220000087</v>
      </c>
      <c r="BJ4643" s="141">
        <v>370006.7984000009</v>
      </c>
      <c r="BK4643" s="141">
        <v>347582.14460000093</v>
      </c>
      <c r="BL4643" s="141">
        <v>325157.49080000096</v>
      </c>
      <c r="BM4643" s="141">
        <v>302732.83700000099</v>
      </c>
      <c r="BN4643" s="141">
        <v>280308.18320000102</v>
      </c>
      <c r="BO4643" s="141">
        <v>257883.52940000102</v>
      </c>
      <c r="BP4643" s="141">
        <v>235458.87560000102</v>
      </c>
    </row>
    <row r="4644" spans="4:68">
      <c r="D4644" s="174" t="s">
        <v>14032</v>
      </c>
      <c r="E4644" s="175">
        <v>83787.520000000004</v>
      </c>
      <c r="F4644" s="174" t="s">
        <v>3540</v>
      </c>
      <c r="G4644" s="174" t="s">
        <v>333</v>
      </c>
      <c r="H4644" s="174" t="s">
        <v>190</v>
      </c>
      <c r="I4644" s="174" t="s">
        <v>3043</v>
      </c>
      <c r="J4644" s="174" t="s">
        <v>14033</v>
      </c>
      <c r="K4644" s="174"/>
      <c r="L4644" s="174" t="s">
        <v>179</v>
      </c>
      <c r="M4644" s="174" t="s">
        <v>3800</v>
      </c>
      <c r="N4644" s="176">
        <v>600</v>
      </c>
      <c r="O4644" s="174" t="s">
        <v>3407</v>
      </c>
      <c r="P4644" s="177">
        <v>40179</v>
      </c>
      <c r="Q4644" s="176">
        <v>42</v>
      </c>
      <c r="R4644" s="175">
        <v>5725.47</v>
      </c>
      <c r="S4644" s="175">
        <v>78062.05</v>
      </c>
      <c r="T4644" s="178">
        <v>0</v>
      </c>
      <c r="U4644" s="96">
        <v>12</v>
      </c>
      <c r="V4644" s="38" t="s">
        <v>122</v>
      </c>
      <c r="W4644" s="38"/>
      <c r="X4644" s="137">
        <v>1675.7504000000001</v>
      </c>
      <c r="Y4644" s="138">
        <v>58441</v>
      </c>
      <c r="Z4644" s="179">
        <v>46.5</v>
      </c>
      <c r="AA4644" s="139">
        <v>2060</v>
      </c>
      <c r="AB4644" s="131"/>
      <c r="AC4644" s="38"/>
      <c r="AD4644" s="140">
        <v>78062.05</v>
      </c>
      <c r="AE4644" s="141">
        <v>76386.299599999998</v>
      </c>
      <c r="AF4644" s="141">
        <v>74710.549199999994</v>
      </c>
      <c r="AG4644" s="141">
        <v>73034.79879999999</v>
      </c>
      <c r="AH4644" s="141">
        <v>71359.048399999985</v>
      </c>
      <c r="AI4644" s="141">
        <v>69683.297999999981</v>
      </c>
      <c r="AJ4644" s="141">
        <v>68007.547599999976</v>
      </c>
      <c r="AK4644" s="141">
        <v>66331.797199999972</v>
      </c>
      <c r="AL4644" s="141">
        <v>64656.046799999975</v>
      </c>
      <c r="AM4644" s="141">
        <v>62980.296399999977</v>
      </c>
      <c r="AN4644" s="141">
        <v>61304.54599999998</v>
      </c>
      <c r="AO4644" s="141">
        <v>59628.795599999983</v>
      </c>
      <c r="AP4644" s="141">
        <v>57953.045199999986</v>
      </c>
      <c r="AQ4644" s="141">
        <v>56277.294799999989</v>
      </c>
      <c r="AR4644" s="141">
        <v>54601.544399999992</v>
      </c>
      <c r="AS4644" s="141">
        <v>52925.793999999994</v>
      </c>
      <c r="AT4644" s="141">
        <v>51250.043599999997</v>
      </c>
      <c r="AU4644" s="141">
        <v>49574.2932</v>
      </c>
      <c r="AV4644" s="141">
        <v>47898.542800000003</v>
      </c>
      <c r="AW4644" s="141">
        <v>46222.792400000006</v>
      </c>
      <c r="AX4644" s="141">
        <v>44547.042000000009</v>
      </c>
      <c r="AY4644" s="141">
        <v>42871.291600000011</v>
      </c>
      <c r="AZ4644" s="141">
        <v>41195.541200000014</v>
      </c>
      <c r="BA4644" s="141">
        <v>39519.790800000017</v>
      </c>
      <c r="BB4644" s="141">
        <v>37844.04040000002</v>
      </c>
      <c r="BC4644" s="141">
        <v>36168.290000000023</v>
      </c>
      <c r="BD4644" s="141">
        <v>34492.539600000026</v>
      </c>
      <c r="BE4644" s="141">
        <v>32816.789200000028</v>
      </c>
      <c r="BF4644" s="141">
        <v>31141.038800000028</v>
      </c>
      <c r="BG4644" s="141">
        <v>29465.288400000027</v>
      </c>
      <c r="BH4644" s="141">
        <v>27789.538000000026</v>
      </c>
      <c r="BI4644" s="141">
        <v>26113.787600000025</v>
      </c>
      <c r="BJ4644" s="141">
        <v>24438.037200000024</v>
      </c>
      <c r="BK4644" s="141">
        <v>22762.286800000024</v>
      </c>
      <c r="BL4644" s="141">
        <v>21086.536400000023</v>
      </c>
      <c r="BM4644" s="141">
        <v>19410.786000000022</v>
      </c>
      <c r="BN4644" s="141">
        <v>17735.035600000021</v>
      </c>
      <c r="BO4644" s="141">
        <v>16059.28520000002</v>
      </c>
      <c r="BP4644" s="141">
        <v>14383.534800000019</v>
      </c>
    </row>
    <row r="4645" spans="4:68">
      <c r="D4645" s="174" t="s">
        <v>14034</v>
      </c>
      <c r="E4645" s="175">
        <v>124118.41</v>
      </c>
      <c r="F4645" s="174" t="s">
        <v>3540</v>
      </c>
      <c r="G4645" s="174" t="s">
        <v>333</v>
      </c>
      <c r="H4645" s="174" t="s">
        <v>190</v>
      </c>
      <c r="I4645" s="174" t="s">
        <v>3045</v>
      </c>
      <c r="J4645" s="174" t="s">
        <v>14035</v>
      </c>
      <c r="K4645" s="174"/>
      <c r="L4645" s="174" t="s">
        <v>179</v>
      </c>
      <c r="M4645" s="174" t="s">
        <v>3800</v>
      </c>
      <c r="N4645" s="176">
        <v>600</v>
      </c>
      <c r="O4645" s="174" t="s">
        <v>3407</v>
      </c>
      <c r="P4645" s="177">
        <v>40179</v>
      </c>
      <c r="Q4645" s="176">
        <v>42</v>
      </c>
      <c r="R4645" s="175">
        <v>8481.39</v>
      </c>
      <c r="S4645" s="175">
        <v>115637.02</v>
      </c>
      <c r="T4645" s="178">
        <v>0</v>
      </c>
      <c r="U4645" s="96">
        <v>12</v>
      </c>
      <c r="V4645" s="38" t="s">
        <v>122</v>
      </c>
      <c r="W4645" s="38"/>
      <c r="X4645" s="137">
        <v>2482.3682000000003</v>
      </c>
      <c r="Y4645" s="138">
        <v>58441</v>
      </c>
      <c r="Z4645" s="179">
        <v>46.5</v>
      </c>
      <c r="AA4645" s="139">
        <v>2060</v>
      </c>
      <c r="AB4645" s="131"/>
      <c r="AC4645" s="38"/>
      <c r="AD4645" s="140">
        <v>115637.02</v>
      </c>
      <c r="AE4645" s="141">
        <v>113154.65180000001</v>
      </c>
      <c r="AF4645" s="141">
        <v>110672.28360000001</v>
      </c>
      <c r="AG4645" s="141">
        <v>108189.91540000001</v>
      </c>
      <c r="AH4645" s="141">
        <v>105707.54720000002</v>
      </c>
      <c r="AI4645" s="141">
        <v>103225.17900000002</v>
      </c>
      <c r="AJ4645" s="141">
        <v>100742.81080000002</v>
      </c>
      <c r="AK4645" s="141">
        <v>98260.442600000024</v>
      </c>
      <c r="AL4645" s="141">
        <v>95778.074400000027</v>
      </c>
      <c r="AM4645" s="141">
        <v>93295.70620000003</v>
      </c>
      <c r="AN4645" s="141">
        <v>90813.338000000032</v>
      </c>
      <c r="AO4645" s="141">
        <v>88330.969800000035</v>
      </c>
      <c r="AP4645" s="141">
        <v>85848.601600000038</v>
      </c>
      <c r="AQ4645" s="141">
        <v>83366.233400000041</v>
      </c>
      <c r="AR4645" s="141">
        <v>80883.865200000044</v>
      </c>
      <c r="AS4645" s="141">
        <v>78401.497000000047</v>
      </c>
      <c r="AT4645" s="141">
        <v>75919.12880000005</v>
      </c>
      <c r="AU4645" s="141">
        <v>73436.760600000052</v>
      </c>
      <c r="AV4645" s="141">
        <v>70954.392400000055</v>
      </c>
      <c r="AW4645" s="141">
        <v>68472.024200000058</v>
      </c>
      <c r="AX4645" s="141">
        <v>65989.656000000061</v>
      </c>
      <c r="AY4645" s="141">
        <v>63507.287800000064</v>
      </c>
      <c r="AZ4645" s="141">
        <v>61024.919600000067</v>
      </c>
      <c r="BA4645" s="141">
        <v>58542.551400000069</v>
      </c>
      <c r="BB4645" s="141">
        <v>56060.183200000072</v>
      </c>
      <c r="BC4645" s="141">
        <v>53577.815000000075</v>
      </c>
      <c r="BD4645" s="141">
        <v>51095.446800000078</v>
      </c>
      <c r="BE4645" s="141">
        <v>48613.078600000081</v>
      </c>
      <c r="BF4645" s="141">
        <v>46130.710400000084</v>
      </c>
      <c r="BG4645" s="141">
        <v>43648.342200000086</v>
      </c>
      <c r="BH4645" s="141">
        <v>41165.974000000089</v>
      </c>
      <c r="BI4645" s="141">
        <v>38683.605800000092</v>
      </c>
      <c r="BJ4645" s="141">
        <v>36201.237600000095</v>
      </c>
      <c r="BK4645" s="141">
        <v>33718.869400000098</v>
      </c>
      <c r="BL4645" s="141">
        <v>31236.501200000097</v>
      </c>
      <c r="BM4645" s="141">
        <v>28754.133000000096</v>
      </c>
      <c r="BN4645" s="141">
        <v>26271.764800000095</v>
      </c>
      <c r="BO4645" s="141">
        <v>23789.396600000095</v>
      </c>
      <c r="BP4645" s="141">
        <v>21307.028400000094</v>
      </c>
    </row>
    <row r="4646" spans="4:68">
      <c r="D4646" s="174" t="s">
        <v>14036</v>
      </c>
      <c r="E4646" s="175">
        <v>63036.15</v>
      </c>
      <c r="F4646" s="174" t="s">
        <v>3540</v>
      </c>
      <c r="G4646" s="174" t="s">
        <v>333</v>
      </c>
      <c r="H4646" s="174" t="s">
        <v>174</v>
      </c>
      <c r="I4646" s="174" t="s">
        <v>3047</v>
      </c>
      <c r="J4646" s="174" t="s">
        <v>14037</v>
      </c>
      <c r="K4646" s="174"/>
      <c r="L4646" s="174" t="s">
        <v>191</v>
      </c>
      <c r="M4646" s="174" t="s">
        <v>14038</v>
      </c>
      <c r="N4646" s="176">
        <v>960</v>
      </c>
      <c r="O4646" s="174" t="s">
        <v>3407</v>
      </c>
      <c r="P4646" s="177">
        <v>40179</v>
      </c>
      <c r="Q4646" s="176">
        <v>42</v>
      </c>
      <c r="R4646" s="175">
        <v>2692.16</v>
      </c>
      <c r="S4646" s="175">
        <v>60343.99</v>
      </c>
      <c r="T4646" s="178">
        <v>0</v>
      </c>
      <c r="U4646" s="96">
        <v>6</v>
      </c>
      <c r="V4646" s="38" t="s">
        <v>116</v>
      </c>
      <c r="W4646" s="38"/>
      <c r="X4646" s="137">
        <v>787.95187499999997</v>
      </c>
      <c r="Y4646" s="138">
        <v>69399</v>
      </c>
      <c r="Z4646" s="179">
        <v>76.5</v>
      </c>
      <c r="AA4646" s="139">
        <v>2090</v>
      </c>
      <c r="AB4646" s="131"/>
      <c r="AC4646" s="38"/>
      <c r="AD4646" s="140">
        <v>60343.99</v>
      </c>
      <c r="AE4646" s="141">
        <v>59556.038124999999</v>
      </c>
      <c r="AF4646" s="141">
        <v>58768.08625</v>
      </c>
      <c r="AG4646" s="141">
        <v>57980.134375000001</v>
      </c>
      <c r="AH4646" s="141">
        <v>57192.182500000003</v>
      </c>
      <c r="AI4646" s="141">
        <v>56404.230625000004</v>
      </c>
      <c r="AJ4646" s="141">
        <v>55616.278750000005</v>
      </c>
      <c r="AK4646" s="141">
        <v>54828.326875000006</v>
      </c>
      <c r="AL4646" s="141">
        <v>54040.375000000007</v>
      </c>
      <c r="AM4646" s="141">
        <v>53252.423125000008</v>
      </c>
      <c r="AN4646" s="141">
        <v>52464.47125000001</v>
      </c>
      <c r="AO4646" s="141">
        <v>51676.519375000011</v>
      </c>
      <c r="AP4646" s="141">
        <v>50888.567500000012</v>
      </c>
      <c r="AQ4646" s="141">
        <v>50100.615625000013</v>
      </c>
      <c r="AR4646" s="141">
        <v>49312.663750000014</v>
      </c>
      <c r="AS4646" s="141">
        <v>48524.711875000015</v>
      </c>
      <c r="AT4646" s="141">
        <v>47736.760000000017</v>
      </c>
      <c r="AU4646" s="141">
        <v>46948.808125000018</v>
      </c>
      <c r="AV4646" s="141">
        <v>46160.856250000019</v>
      </c>
      <c r="AW4646" s="141">
        <v>45372.90437500002</v>
      </c>
      <c r="AX4646" s="141">
        <v>44584.952500000021</v>
      </c>
      <c r="AY4646" s="141">
        <v>43797.000625000022</v>
      </c>
      <c r="AZ4646" s="141">
        <v>43009.048750000024</v>
      </c>
      <c r="BA4646" s="141">
        <v>42221.096875000025</v>
      </c>
      <c r="BB4646" s="141">
        <v>41433.145000000026</v>
      </c>
      <c r="BC4646" s="141">
        <v>40645.193125000027</v>
      </c>
      <c r="BD4646" s="141">
        <v>39857.241250000028</v>
      </c>
      <c r="BE4646" s="141">
        <v>39069.289375000029</v>
      </c>
      <c r="BF4646" s="141">
        <v>38281.337500000031</v>
      </c>
      <c r="BG4646" s="141">
        <v>37493.385625000032</v>
      </c>
      <c r="BH4646" s="141">
        <v>36705.433750000033</v>
      </c>
      <c r="BI4646" s="141">
        <v>35917.481875000034</v>
      </c>
      <c r="BJ4646" s="141">
        <v>35129.530000000035</v>
      </c>
      <c r="BK4646" s="141">
        <v>34341.578125000036</v>
      </c>
      <c r="BL4646" s="141">
        <v>33553.626250000038</v>
      </c>
      <c r="BM4646" s="141">
        <v>32765.674375000039</v>
      </c>
      <c r="BN4646" s="141">
        <v>31977.72250000004</v>
      </c>
      <c r="BO4646" s="141">
        <v>31189.770625000041</v>
      </c>
      <c r="BP4646" s="141">
        <v>30401.818750000042</v>
      </c>
    </row>
    <row r="4647" spans="4:68">
      <c r="D4647" s="174" t="s">
        <v>14039</v>
      </c>
      <c r="E4647" s="175">
        <v>224180.23</v>
      </c>
      <c r="F4647" s="174"/>
      <c r="G4647" s="174" t="s">
        <v>333</v>
      </c>
      <c r="H4647" s="174" t="s">
        <v>174</v>
      </c>
      <c r="I4647" s="174" t="s">
        <v>3049</v>
      </c>
      <c r="J4647" s="174" t="s">
        <v>14040</v>
      </c>
      <c r="K4647" s="174"/>
      <c r="L4647" s="174" t="s">
        <v>191</v>
      </c>
      <c r="M4647" s="174" t="s">
        <v>3596</v>
      </c>
      <c r="N4647" s="176">
        <v>960</v>
      </c>
      <c r="O4647" s="174" t="s">
        <v>3407</v>
      </c>
      <c r="P4647" s="177">
        <v>40179</v>
      </c>
      <c r="Q4647" s="176">
        <v>42</v>
      </c>
      <c r="R4647" s="175">
        <v>9574.35</v>
      </c>
      <c r="S4647" s="175">
        <v>214605.88</v>
      </c>
      <c r="T4647" s="178">
        <v>0</v>
      </c>
      <c r="U4647" s="96">
        <v>6</v>
      </c>
      <c r="V4647" s="38" t="s">
        <v>116</v>
      </c>
      <c r="W4647" s="38"/>
      <c r="X4647" s="137">
        <v>2802.2528750000001</v>
      </c>
      <c r="Y4647" s="138">
        <v>69399</v>
      </c>
      <c r="Z4647" s="179">
        <v>76.5</v>
      </c>
      <c r="AA4647" s="139">
        <v>2090</v>
      </c>
      <c r="AB4647" s="131"/>
      <c r="AC4647" s="38"/>
      <c r="AD4647" s="140">
        <v>214605.88</v>
      </c>
      <c r="AE4647" s="141">
        <v>211803.627125</v>
      </c>
      <c r="AF4647" s="141">
        <v>209001.37424999999</v>
      </c>
      <c r="AG4647" s="141">
        <v>206199.12137499999</v>
      </c>
      <c r="AH4647" s="141">
        <v>203396.86849999998</v>
      </c>
      <c r="AI4647" s="141">
        <v>200594.61562499998</v>
      </c>
      <c r="AJ4647" s="141">
        <v>197792.36274999997</v>
      </c>
      <c r="AK4647" s="141">
        <v>194990.10987499997</v>
      </c>
      <c r="AL4647" s="141">
        <v>192187.85699999996</v>
      </c>
      <c r="AM4647" s="141">
        <v>189385.60412499995</v>
      </c>
      <c r="AN4647" s="141">
        <v>186583.35124999995</v>
      </c>
      <c r="AO4647" s="141">
        <v>183781.09837499994</v>
      </c>
      <c r="AP4647" s="141">
        <v>180978.84549999994</v>
      </c>
      <c r="AQ4647" s="141">
        <v>178176.59262499993</v>
      </c>
      <c r="AR4647" s="141">
        <v>175374.33974999993</v>
      </c>
      <c r="AS4647" s="141">
        <v>172572.08687499992</v>
      </c>
      <c r="AT4647" s="141">
        <v>169769.83399999992</v>
      </c>
      <c r="AU4647" s="141">
        <v>166967.58112499991</v>
      </c>
      <c r="AV4647" s="141">
        <v>164165.3282499999</v>
      </c>
      <c r="AW4647" s="141">
        <v>161363.0753749999</v>
      </c>
      <c r="AX4647" s="141">
        <v>158560.82249999989</v>
      </c>
      <c r="AY4647" s="141">
        <v>155758.56962499989</v>
      </c>
      <c r="AZ4647" s="141">
        <v>152956.31674999988</v>
      </c>
      <c r="BA4647" s="141">
        <v>150154.06387499988</v>
      </c>
      <c r="BB4647" s="141">
        <v>147351.81099999987</v>
      </c>
      <c r="BC4647" s="141">
        <v>144549.55812499986</v>
      </c>
      <c r="BD4647" s="141">
        <v>141747.30524999986</v>
      </c>
      <c r="BE4647" s="141">
        <v>138945.05237499985</v>
      </c>
      <c r="BF4647" s="141">
        <v>136142.79949999985</v>
      </c>
      <c r="BG4647" s="141">
        <v>133340.54662499984</v>
      </c>
      <c r="BH4647" s="141">
        <v>130538.29374999984</v>
      </c>
      <c r="BI4647" s="141">
        <v>127736.04087499983</v>
      </c>
      <c r="BJ4647" s="141">
        <v>124933.78799999983</v>
      </c>
      <c r="BK4647" s="141">
        <v>122131.53512499982</v>
      </c>
      <c r="BL4647" s="141">
        <v>119329.28224999981</v>
      </c>
      <c r="BM4647" s="141">
        <v>116527.02937499981</v>
      </c>
      <c r="BN4647" s="141">
        <v>113724.7764999998</v>
      </c>
      <c r="BO4647" s="141">
        <v>110922.5236249998</v>
      </c>
      <c r="BP4647" s="141">
        <v>108120.27074999979</v>
      </c>
    </row>
    <row r="4648" spans="4:68">
      <c r="D4648" s="174" t="s">
        <v>14041</v>
      </c>
      <c r="E4648" s="175">
        <v>4205463.43</v>
      </c>
      <c r="F4648" s="174" t="s">
        <v>3409</v>
      </c>
      <c r="G4648" s="174" t="s">
        <v>1276</v>
      </c>
      <c r="H4648" s="174" t="s">
        <v>189</v>
      </c>
      <c r="I4648" s="174" t="s">
        <v>3051</v>
      </c>
      <c r="J4648" s="174" t="s">
        <v>14042</v>
      </c>
      <c r="K4648" s="174"/>
      <c r="L4648" s="174" t="s">
        <v>183</v>
      </c>
      <c r="M4648" s="174" t="s">
        <v>10956</v>
      </c>
      <c r="N4648" s="176">
        <v>60</v>
      </c>
      <c r="O4648" s="174" t="s">
        <v>3407</v>
      </c>
      <c r="P4648" s="177">
        <v>40179</v>
      </c>
      <c r="Q4648" s="176">
        <v>42</v>
      </c>
      <c r="R4648" s="175">
        <v>2873733.32</v>
      </c>
      <c r="S4648" s="175">
        <v>1331730.1100000001</v>
      </c>
      <c r="T4648" s="178">
        <v>0</v>
      </c>
      <c r="U4648" s="96">
        <v>19</v>
      </c>
      <c r="V4648" s="38" t="s">
        <v>129</v>
      </c>
      <c r="W4648" s="38"/>
      <c r="X4648" s="137">
        <v>841092.68599999999</v>
      </c>
      <c r="Y4648" s="138">
        <v>42005</v>
      </c>
      <c r="Z4648" s="179">
        <v>1.5</v>
      </c>
      <c r="AA4648" s="139">
        <v>2015</v>
      </c>
      <c r="AB4648" s="131"/>
      <c r="AC4648" s="38"/>
      <c r="AD4648" s="140">
        <v>1331730.1100000001</v>
      </c>
      <c r="AE4648" s="141">
        <v>490637.42400000012</v>
      </c>
      <c r="AF4648" s="141">
        <v>0</v>
      </c>
      <c r="AG4648" s="141">
        <v>0</v>
      </c>
      <c r="AH4648" s="141">
        <v>0</v>
      </c>
      <c r="AI4648" s="141">
        <v>0</v>
      </c>
      <c r="AJ4648" s="141">
        <v>0</v>
      </c>
      <c r="AK4648" s="141">
        <v>0</v>
      </c>
      <c r="AL4648" s="141">
        <v>0</v>
      </c>
      <c r="AM4648" s="141">
        <v>0</v>
      </c>
      <c r="AN4648" s="141">
        <v>0</v>
      </c>
      <c r="AO4648" s="141">
        <v>0</v>
      </c>
      <c r="AP4648" s="141">
        <v>0</v>
      </c>
      <c r="AQ4648" s="141">
        <v>0</v>
      </c>
      <c r="AR4648" s="141">
        <v>0</v>
      </c>
      <c r="AS4648" s="141">
        <v>0</v>
      </c>
      <c r="AT4648" s="141">
        <v>0</v>
      </c>
      <c r="AU4648" s="141">
        <v>0</v>
      </c>
      <c r="AV4648" s="141">
        <v>0</v>
      </c>
      <c r="AW4648" s="141">
        <v>0</v>
      </c>
      <c r="AX4648" s="141">
        <v>0</v>
      </c>
      <c r="AY4648" s="141">
        <v>0</v>
      </c>
      <c r="AZ4648" s="141">
        <v>0</v>
      </c>
      <c r="BA4648" s="141">
        <v>0</v>
      </c>
      <c r="BB4648" s="141">
        <v>0</v>
      </c>
      <c r="BC4648" s="141">
        <v>0</v>
      </c>
      <c r="BD4648" s="141">
        <v>0</v>
      </c>
      <c r="BE4648" s="141">
        <v>0</v>
      </c>
      <c r="BF4648" s="141">
        <v>0</v>
      </c>
      <c r="BG4648" s="141">
        <v>0</v>
      </c>
      <c r="BH4648" s="141">
        <v>0</v>
      </c>
      <c r="BI4648" s="141">
        <v>0</v>
      </c>
      <c r="BJ4648" s="141">
        <v>0</v>
      </c>
      <c r="BK4648" s="141">
        <v>0</v>
      </c>
      <c r="BL4648" s="141">
        <v>0</v>
      </c>
      <c r="BM4648" s="141">
        <v>0</v>
      </c>
      <c r="BN4648" s="141">
        <v>0</v>
      </c>
      <c r="BO4648" s="141">
        <v>0</v>
      </c>
      <c r="BP4648" s="141">
        <v>0</v>
      </c>
    </row>
    <row r="4649" spans="4:68">
      <c r="D4649" s="174" t="s">
        <v>14043</v>
      </c>
      <c r="E4649" s="175">
        <v>2138535.2000000002</v>
      </c>
      <c r="F4649" s="174"/>
      <c r="G4649" s="174" t="s">
        <v>1304</v>
      </c>
      <c r="H4649" s="174" t="s">
        <v>14044</v>
      </c>
      <c r="I4649" s="174" t="s">
        <v>3053</v>
      </c>
      <c r="J4649" s="174" t="s">
        <v>14045</v>
      </c>
      <c r="K4649" s="174"/>
      <c r="L4649" s="174" t="s">
        <v>183</v>
      </c>
      <c r="M4649" s="174" t="s">
        <v>10956</v>
      </c>
      <c r="N4649" s="176">
        <v>60</v>
      </c>
      <c r="O4649" s="174" t="s">
        <v>3407</v>
      </c>
      <c r="P4649" s="177">
        <v>40695</v>
      </c>
      <c r="Q4649" s="176">
        <v>25</v>
      </c>
      <c r="R4649" s="175">
        <v>855414.05</v>
      </c>
      <c r="S4649" s="175">
        <v>1283121.1499999999</v>
      </c>
      <c r="T4649" s="178">
        <v>0</v>
      </c>
      <c r="U4649" s="96">
        <v>19</v>
      </c>
      <c r="V4649" s="38" t="s">
        <v>129</v>
      </c>
      <c r="W4649" s="38"/>
      <c r="X4649" s="137">
        <v>427707.04000000004</v>
      </c>
      <c r="Y4649" s="138">
        <v>42522</v>
      </c>
      <c r="Z4649" s="179">
        <v>2.9166666666666665</v>
      </c>
      <c r="AA4649" s="139">
        <v>2016</v>
      </c>
      <c r="AB4649" s="131"/>
      <c r="AC4649" s="38"/>
      <c r="AD4649" s="140">
        <v>1283121.1499999999</v>
      </c>
      <c r="AE4649" s="141">
        <v>855414.10999999987</v>
      </c>
      <c r="AF4649" s="141">
        <v>427707.06999999983</v>
      </c>
      <c r="AG4649" s="141">
        <v>2.9999999795109034E-2</v>
      </c>
      <c r="AH4649" s="141">
        <v>0</v>
      </c>
      <c r="AI4649" s="141">
        <v>0</v>
      </c>
      <c r="AJ4649" s="141">
        <v>0</v>
      </c>
      <c r="AK4649" s="141">
        <v>0</v>
      </c>
      <c r="AL4649" s="141">
        <v>0</v>
      </c>
      <c r="AM4649" s="141">
        <v>0</v>
      </c>
      <c r="AN4649" s="141">
        <v>0</v>
      </c>
      <c r="AO4649" s="141">
        <v>0</v>
      </c>
      <c r="AP4649" s="141">
        <v>0</v>
      </c>
      <c r="AQ4649" s="141">
        <v>0</v>
      </c>
      <c r="AR4649" s="141">
        <v>0</v>
      </c>
      <c r="AS4649" s="141">
        <v>0</v>
      </c>
      <c r="AT4649" s="141">
        <v>0</v>
      </c>
      <c r="AU4649" s="141">
        <v>0</v>
      </c>
      <c r="AV4649" s="141">
        <v>0</v>
      </c>
      <c r="AW4649" s="141">
        <v>0</v>
      </c>
      <c r="AX4649" s="141">
        <v>0</v>
      </c>
      <c r="AY4649" s="141">
        <v>0</v>
      </c>
      <c r="AZ4649" s="141">
        <v>0</v>
      </c>
      <c r="BA4649" s="141">
        <v>0</v>
      </c>
      <c r="BB4649" s="141">
        <v>0</v>
      </c>
      <c r="BC4649" s="141">
        <v>0</v>
      </c>
      <c r="BD4649" s="141">
        <v>0</v>
      </c>
      <c r="BE4649" s="141">
        <v>0</v>
      </c>
      <c r="BF4649" s="141">
        <v>0</v>
      </c>
      <c r="BG4649" s="141">
        <v>0</v>
      </c>
      <c r="BH4649" s="141">
        <v>0</v>
      </c>
      <c r="BI4649" s="141">
        <v>0</v>
      </c>
      <c r="BJ4649" s="141">
        <v>0</v>
      </c>
      <c r="BK4649" s="141">
        <v>0</v>
      </c>
      <c r="BL4649" s="141">
        <v>0</v>
      </c>
      <c r="BM4649" s="141">
        <v>0</v>
      </c>
      <c r="BN4649" s="141">
        <v>0</v>
      </c>
      <c r="BO4649" s="141">
        <v>0</v>
      </c>
      <c r="BP4649" s="141">
        <v>0</v>
      </c>
    </row>
    <row r="4650" spans="4:68">
      <c r="D4650" s="174" t="s">
        <v>14046</v>
      </c>
      <c r="E4650" s="175">
        <v>0.04</v>
      </c>
      <c r="F4650" s="174" t="s">
        <v>3540</v>
      </c>
      <c r="G4650" s="174" t="s">
        <v>333</v>
      </c>
      <c r="H4650" s="174" t="s">
        <v>190</v>
      </c>
      <c r="I4650" s="174" t="s">
        <v>1350</v>
      </c>
      <c r="J4650" s="174" t="s">
        <v>3055</v>
      </c>
      <c r="K4650" s="174"/>
      <c r="L4650" s="174" t="s">
        <v>179</v>
      </c>
      <c r="M4650" s="174" t="s">
        <v>7197</v>
      </c>
      <c r="N4650" s="176">
        <v>600</v>
      </c>
      <c r="O4650" s="174" t="s">
        <v>3407</v>
      </c>
      <c r="P4650" s="177">
        <v>40179</v>
      </c>
      <c r="Q4650" s="176">
        <v>42</v>
      </c>
      <c r="R4650" s="176">
        <v>0</v>
      </c>
      <c r="S4650" s="175">
        <v>0.04</v>
      </c>
      <c r="T4650" s="178">
        <v>0</v>
      </c>
      <c r="U4650" s="96">
        <v>8</v>
      </c>
      <c r="V4650" s="38" t="s">
        <v>118</v>
      </c>
      <c r="W4650" s="38"/>
      <c r="X4650" s="137">
        <v>8.0000000000000004E-4</v>
      </c>
      <c r="Y4650" s="138">
        <v>58441</v>
      </c>
      <c r="Z4650" s="179">
        <v>46.5</v>
      </c>
      <c r="AA4650" s="139">
        <v>2060</v>
      </c>
      <c r="AB4650" s="131"/>
      <c r="AC4650" s="38"/>
      <c r="AD4650" s="140">
        <v>0.04</v>
      </c>
      <c r="AE4650" s="141">
        <v>3.9199999999999999E-2</v>
      </c>
      <c r="AF4650" s="141">
        <v>3.8399999999999997E-2</v>
      </c>
      <c r="AG4650" s="141">
        <v>3.7599999999999995E-2</v>
      </c>
      <c r="AH4650" s="141">
        <v>3.6799999999999992E-2</v>
      </c>
      <c r="AI4650" s="141">
        <v>3.599999999999999E-2</v>
      </c>
      <c r="AJ4650" s="141">
        <v>3.5199999999999988E-2</v>
      </c>
      <c r="AK4650" s="141">
        <v>3.4399999999999986E-2</v>
      </c>
      <c r="AL4650" s="141">
        <v>3.3599999999999984E-2</v>
      </c>
      <c r="AM4650" s="141">
        <v>3.2799999999999982E-2</v>
      </c>
      <c r="AN4650" s="141">
        <v>3.199999999999998E-2</v>
      </c>
      <c r="AO4650" s="141">
        <v>3.1199999999999981E-2</v>
      </c>
      <c r="AP4650" s="141">
        <v>3.0399999999999983E-2</v>
      </c>
      <c r="AQ4650" s="141">
        <v>2.9599999999999984E-2</v>
      </c>
      <c r="AR4650" s="141">
        <v>2.8799999999999985E-2</v>
      </c>
      <c r="AS4650" s="141">
        <v>2.7999999999999987E-2</v>
      </c>
      <c r="AT4650" s="141">
        <v>2.7199999999999988E-2</v>
      </c>
      <c r="AU4650" s="141">
        <v>2.6399999999999989E-2</v>
      </c>
      <c r="AV4650" s="141">
        <v>2.5599999999999991E-2</v>
      </c>
      <c r="AW4650" s="141">
        <v>2.4799999999999992E-2</v>
      </c>
      <c r="AX4650" s="141">
        <v>2.3999999999999994E-2</v>
      </c>
      <c r="AY4650" s="141">
        <v>2.3199999999999995E-2</v>
      </c>
      <c r="AZ4650" s="141">
        <v>2.2399999999999996E-2</v>
      </c>
      <c r="BA4650" s="141">
        <v>2.1599999999999998E-2</v>
      </c>
      <c r="BB4650" s="141">
        <v>2.0799999999999999E-2</v>
      </c>
      <c r="BC4650" s="141">
        <v>0.02</v>
      </c>
      <c r="BD4650" s="141">
        <v>1.9200000000000002E-2</v>
      </c>
      <c r="BE4650" s="141">
        <v>1.8400000000000003E-2</v>
      </c>
      <c r="BF4650" s="141">
        <v>1.7600000000000005E-2</v>
      </c>
      <c r="BG4650" s="141">
        <v>1.6800000000000006E-2</v>
      </c>
      <c r="BH4650" s="141">
        <v>1.6000000000000007E-2</v>
      </c>
      <c r="BI4650" s="141">
        <v>1.5200000000000007E-2</v>
      </c>
      <c r="BJ4650" s="141">
        <v>1.4400000000000007E-2</v>
      </c>
      <c r="BK4650" s="141">
        <v>1.3600000000000006E-2</v>
      </c>
      <c r="BL4650" s="141">
        <v>1.2800000000000006E-2</v>
      </c>
      <c r="BM4650" s="141">
        <v>1.2000000000000005E-2</v>
      </c>
      <c r="BN4650" s="141">
        <v>1.1200000000000005E-2</v>
      </c>
      <c r="BO4650" s="141">
        <v>1.0400000000000005E-2</v>
      </c>
      <c r="BP4650" s="141">
        <v>9.6000000000000044E-3</v>
      </c>
    </row>
    <row r="4651" spans="4:68">
      <c r="D4651" s="174" t="s">
        <v>14047</v>
      </c>
      <c r="E4651" s="175">
        <v>181034.74</v>
      </c>
      <c r="F4651" s="174"/>
      <c r="G4651" s="174" t="s">
        <v>333</v>
      </c>
      <c r="H4651" s="174" t="s">
        <v>190</v>
      </c>
      <c r="I4651" s="174" t="s">
        <v>3056</v>
      </c>
      <c r="J4651" s="174" t="s">
        <v>14048</v>
      </c>
      <c r="K4651" s="174"/>
      <c r="L4651" s="174" t="s">
        <v>179</v>
      </c>
      <c r="M4651" s="174" t="s">
        <v>7197</v>
      </c>
      <c r="N4651" s="176">
        <v>600</v>
      </c>
      <c r="O4651" s="174" t="s">
        <v>3407</v>
      </c>
      <c r="P4651" s="177">
        <v>40179</v>
      </c>
      <c r="Q4651" s="176">
        <v>42</v>
      </c>
      <c r="R4651" s="175">
        <v>12370.69</v>
      </c>
      <c r="S4651" s="175">
        <v>168664.05</v>
      </c>
      <c r="T4651" s="178">
        <v>0</v>
      </c>
      <c r="U4651" s="96">
        <v>6</v>
      </c>
      <c r="V4651" s="38" t="s">
        <v>116</v>
      </c>
      <c r="W4651" s="38"/>
      <c r="X4651" s="137">
        <v>3620.6947999999998</v>
      </c>
      <c r="Y4651" s="138">
        <v>58441</v>
      </c>
      <c r="Z4651" s="179">
        <v>46.5</v>
      </c>
      <c r="AA4651" s="139">
        <v>2060</v>
      </c>
      <c r="AB4651" s="131"/>
      <c r="AC4651" s="38"/>
      <c r="AD4651" s="140">
        <v>168664.05</v>
      </c>
      <c r="AE4651" s="141">
        <v>165043.35519999999</v>
      </c>
      <c r="AF4651" s="141">
        <v>161422.66039999999</v>
      </c>
      <c r="AG4651" s="141">
        <v>157801.9656</v>
      </c>
      <c r="AH4651" s="141">
        <v>154181.2708</v>
      </c>
      <c r="AI4651" s="141">
        <v>150560.576</v>
      </c>
      <c r="AJ4651" s="141">
        <v>146939.8812</v>
      </c>
      <c r="AK4651" s="141">
        <v>143319.18640000001</v>
      </c>
      <c r="AL4651" s="141">
        <v>139698.49160000001</v>
      </c>
      <c r="AM4651" s="141">
        <v>136077.79680000001</v>
      </c>
      <c r="AN4651" s="141">
        <v>132457.10200000001</v>
      </c>
      <c r="AO4651" s="141">
        <v>128836.40720000002</v>
      </c>
      <c r="AP4651" s="141">
        <v>125215.71240000002</v>
      </c>
      <c r="AQ4651" s="141">
        <v>121595.01760000002</v>
      </c>
      <c r="AR4651" s="141">
        <v>117974.32280000002</v>
      </c>
      <c r="AS4651" s="141">
        <v>114353.62800000003</v>
      </c>
      <c r="AT4651" s="141">
        <v>110732.93320000003</v>
      </c>
      <c r="AU4651" s="141">
        <v>107112.23840000003</v>
      </c>
      <c r="AV4651" s="141">
        <v>103491.54360000003</v>
      </c>
      <c r="AW4651" s="141">
        <v>99870.848800000036</v>
      </c>
      <c r="AX4651" s="141">
        <v>96250.154000000039</v>
      </c>
      <c r="AY4651" s="141">
        <v>92629.459200000041</v>
      </c>
      <c r="AZ4651" s="141">
        <v>89008.764400000044</v>
      </c>
      <c r="BA4651" s="141">
        <v>85388.069600000046</v>
      </c>
      <c r="BB4651" s="141">
        <v>81767.374800000049</v>
      </c>
      <c r="BC4651" s="141">
        <v>78146.680000000051</v>
      </c>
      <c r="BD4651" s="141">
        <v>74525.985200000054</v>
      </c>
      <c r="BE4651" s="141">
        <v>70905.290400000056</v>
      </c>
      <c r="BF4651" s="141">
        <v>67284.595600000059</v>
      </c>
      <c r="BG4651" s="141">
        <v>63663.900800000061</v>
      </c>
      <c r="BH4651" s="141">
        <v>60043.206000000064</v>
      </c>
      <c r="BI4651" s="141">
        <v>56422.511200000066</v>
      </c>
      <c r="BJ4651" s="141">
        <v>52801.816400000069</v>
      </c>
      <c r="BK4651" s="141">
        <v>49181.121600000071</v>
      </c>
      <c r="BL4651" s="141">
        <v>45560.426800000074</v>
      </c>
      <c r="BM4651" s="141">
        <v>41939.732000000076</v>
      </c>
      <c r="BN4651" s="141">
        <v>38319.037200000079</v>
      </c>
      <c r="BO4651" s="141">
        <v>34698.342400000081</v>
      </c>
      <c r="BP4651" s="141">
        <v>31077.64760000008</v>
      </c>
    </row>
    <row r="4652" spans="4:68">
      <c r="D4652" s="174" t="s">
        <v>14049</v>
      </c>
      <c r="E4652" s="175">
        <v>39455.96</v>
      </c>
      <c r="F4652" s="174"/>
      <c r="G4652" s="174" t="s">
        <v>333</v>
      </c>
      <c r="H4652" s="174" t="s">
        <v>3403</v>
      </c>
      <c r="I4652" s="174" t="s">
        <v>14050</v>
      </c>
      <c r="J4652" s="174" t="s">
        <v>14051</v>
      </c>
      <c r="K4652" s="174"/>
      <c r="L4652" s="174" t="s">
        <v>3406</v>
      </c>
      <c r="M4652" s="174" t="s">
        <v>148</v>
      </c>
      <c r="N4652" s="176">
        <v>300</v>
      </c>
      <c r="O4652" s="174" t="s">
        <v>3407</v>
      </c>
      <c r="P4652" s="177">
        <v>39386</v>
      </c>
      <c r="Q4652" s="176">
        <v>68</v>
      </c>
      <c r="R4652" s="175">
        <v>8943.2999999999993</v>
      </c>
      <c r="S4652" s="175">
        <v>30512.66</v>
      </c>
      <c r="T4652" s="178">
        <v>0</v>
      </c>
      <c r="U4652" s="96">
        <v>12</v>
      </c>
      <c r="V4652" s="38" t="s">
        <v>122</v>
      </c>
      <c r="W4652" s="38"/>
      <c r="X4652" s="137">
        <v>1578.2384000000002</v>
      </c>
      <c r="Y4652" s="138">
        <v>48518</v>
      </c>
      <c r="Z4652" s="179">
        <v>19.333333333333332</v>
      </c>
      <c r="AA4652" s="139">
        <v>2033</v>
      </c>
      <c r="AB4652" s="131"/>
      <c r="AC4652" s="38"/>
      <c r="AD4652" s="140">
        <v>30512.66</v>
      </c>
      <c r="AE4652" s="141">
        <v>28934.421600000001</v>
      </c>
      <c r="AF4652" s="141">
        <v>27356.183199999999</v>
      </c>
      <c r="AG4652" s="141">
        <v>25777.944799999997</v>
      </c>
      <c r="AH4652" s="141">
        <v>24199.706399999995</v>
      </c>
      <c r="AI4652" s="141">
        <v>22621.467999999993</v>
      </c>
      <c r="AJ4652" s="141">
        <v>21043.229599999991</v>
      </c>
      <c r="AK4652" s="141">
        <v>19464.991199999989</v>
      </c>
      <c r="AL4652" s="141">
        <v>17886.752799999987</v>
      </c>
      <c r="AM4652" s="141">
        <v>16308.514399999987</v>
      </c>
      <c r="AN4652" s="141">
        <v>14730.275999999987</v>
      </c>
      <c r="AO4652" s="141">
        <v>13152.037599999987</v>
      </c>
      <c r="AP4652" s="141">
        <v>11573.799199999987</v>
      </c>
      <c r="AQ4652" s="141">
        <v>9995.5607999999866</v>
      </c>
      <c r="AR4652" s="141">
        <v>8417.3223999999864</v>
      </c>
      <c r="AS4652" s="141">
        <v>6839.0839999999862</v>
      </c>
      <c r="AT4652" s="141">
        <v>5260.845599999986</v>
      </c>
      <c r="AU4652" s="141">
        <v>3682.6071999999858</v>
      </c>
      <c r="AV4652" s="141">
        <v>2104.3687999999856</v>
      </c>
      <c r="AW4652" s="141">
        <v>526.13039999998546</v>
      </c>
      <c r="AX4652" s="141">
        <v>0</v>
      </c>
      <c r="AY4652" s="141">
        <v>0</v>
      </c>
      <c r="AZ4652" s="141">
        <v>0</v>
      </c>
      <c r="BA4652" s="141">
        <v>0</v>
      </c>
      <c r="BB4652" s="141">
        <v>0</v>
      </c>
      <c r="BC4652" s="141">
        <v>0</v>
      </c>
      <c r="BD4652" s="141">
        <v>0</v>
      </c>
      <c r="BE4652" s="141">
        <v>0</v>
      </c>
      <c r="BF4652" s="141">
        <v>0</v>
      </c>
      <c r="BG4652" s="141">
        <v>0</v>
      </c>
      <c r="BH4652" s="141">
        <v>0</v>
      </c>
      <c r="BI4652" s="141">
        <v>0</v>
      </c>
      <c r="BJ4652" s="141">
        <v>0</v>
      </c>
      <c r="BK4652" s="141">
        <v>0</v>
      </c>
      <c r="BL4652" s="141">
        <v>0</v>
      </c>
      <c r="BM4652" s="141">
        <v>0</v>
      </c>
      <c r="BN4652" s="141">
        <v>0</v>
      </c>
      <c r="BO4652" s="141">
        <v>0</v>
      </c>
      <c r="BP4652" s="141">
        <v>0</v>
      </c>
    </row>
    <row r="4653" spans="4:68" ht="15.75">
      <c r="D4653" s="174" t="s">
        <v>14052</v>
      </c>
      <c r="E4653" s="176">
        <v>73025</v>
      </c>
      <c r="F4653" s="174" t="s">
        <v>3540</v>
      </c>
      <c r="G4653" s="174" t="s">
        <v>333</v>
      </c>
      <c r="H4653" s="174" t="s">
        <v>174</v>
      </c>
      <c r="I4653" s="174" t="s">
        <v>3058</v>
      </c>
      <c r="J4653" s="174" t="s">
        <v>3059</v>
      </c>
      <c r="K4653" s="174"/>
      <c r="L4653" s="174" t="s">
        <v>191</v>
      </c>
      <c r="M4653" s="174" t="s">
        <v>3596</v>
      </c>
      <c r="N4653" s="176">
        <v>960</v>
      </c>
      <c r="O4653" s="174" t="s">
        <v>3407</v>
      </c>
      <c r="P4653" s="177">
        <v>40179</v>
      </c>
      <c r="Q4653" s="176">
        <v>42</v>
      </c>
      <c r="R4653" s="175">
        <v>3118.76</v>
      </c>
      <c r="S4653" s="175">
        <v>69906.240000000005</v>
      </c>
      <c r="T4653" s="161">
        <v>0</v>
      </c>
      <c r="U4653" s="96">
        <v>6</v>
      </c>
      <c r="V4653" s="38" t="s">
        <v>116</v>
      </c>
      <c r="W4653" s="38"/>
      <c r="X4653" s="137">
        <v>912.8125</v>
      </c>
      <c r="Y4653" s="138">
        <v>69399</v>
      </c>
      <c r="Z4653" s="179">
        <v>76.5</v>
      </c>
      <c r="AA4653" s="139">
        <v>2090</v>
      </c>
      <c r="AB4653" s="131"/>
      <c r="AC4653" s="38"/>
      <c r="AD4653" s="140">
        <v>69906.240000000005</v>
      </c>
      <c r="AE4653" s="141">
        <v>68993.427500000005</v>
      </c>
      <c r="AF4653" s="141">
        <v>68080.615000000005</v>
      </c>
      <c r="AG4653" s="141">
        <v>67167.802500000005</v>
      </c>
      <c r="AH4653" s="141">
        <v>66254.990000000005</v>
      </c>
      <c r="AI4653" s="141">
        <v>65342.177500000005</v>
      </c>
      <c r="AJ4653" s="141">
        <v>64429.365000000005</v>
      </c>
      <c r="AK4653" s="141">
        <v>63516.552500000005</v>
      </c>
      <c r="AL4653" s="141">
        <v>62603.740000000005</v>
      </c>
      <c r="AM4653" s="141">
        <v>61690.927500000005</v>
      </c>
      <c r="AN4653" s="141">
        <v>60778.115000000005</v>
      </c>
      <c r="AO4653" s="141">
        <v>59865.302500000005</v>
      </c>
      <c r="AP4653" s="141">
        <v>58952.490000000005</v>
      </c>
      <c r="AQ4653" s="141">
        <v>58039.677500000005</v>
      </c>
      <c r="AR4653" s="141">
        <v>57126.865000000005</v>
      </c>
      <c r="AS4653" s="141">
        <v>56214.052500000005</v>
      </c>
      <c r="AT4653" s="141">
        <v>55301.240000000005</v>
      </c>
      <c r="AU4653" s="141">
        <v>54388.427500000005</v>
      </c>
      <c r="AV4653" s="141">
        <v>53475.615000000005</v>
      </c>
      <c r="AW4653" s="141">
        <v>52562.802500000005</v>
      </c>
      <c r="AX4653" s="141">
        <v>51649.990000000005</v>
      </c>
      <c r="AY4653" s="141">
        <v>50737.177500000005</v>
      </c>
      <c r="AZ4653" s="141">
        <v>49824.365000000005</v>
      </c>
      <c r="BA4653" s="141">
        <v>48911.552500000005</v>
      </c>
      <c r="BB4653" s="141">
        <v>47998.740000000005</v>
      </c>
      <c r="BC4653" s="141">
        <v>47085.927500000005</v>
      </c>
      <c r="BD4653" s="141">
        <v>46173.115000000005</v>
      </c>
      <c r="BE4653" s="141">
        <v>45260.302500000005</v>
      </c>
      <c r="BF4653" s="141">
        <v>44347.490000000005</v>
      </c>
      <c r="BG4653" s="141">
        <v>43434.677500000005</v>
      </c>
      <c r="BH4653" s="141">
        <v>42521.865000000005</v>
      </c>
      <c r="BI4653" s="141">
        <v>41609.052500000005</v>
      </c>
      <c r="BJ4653" s="141">
        <v>40696.240000000005</v>
      </c>
      <c r="BK4653" s="141">
        <v>39783.427500000005</v>
      </c>
      <c r="BL4653" s="141">
        <v>38870.615000000005</v>
      </c>
      <c r="BM4653" s="141">
        <v>37957.802500000005</v>
      </c>
      <c r="BN4653" s="141">
        <v>37044.990000000005</v>
      </c>
      <c r="BO4653" s="141">
        <v>36132.177500000005</v>
      </c>
      <c r="BP4653" s="141">
        <v>35219.365000000005</v>
      </c>
    </row>
    <row r="4654" spans="4:68">
      <c r="D4654" s="174" t="s">
        <v>14053</v>
      </c>
      <c r="E4654" s="175">
        <v>2958760.16</v>
      </c>
      <c r="F4654" s="174"/>
      <c r="G4654" s="174" t="s">
        <v>1333</v>
      </c>
      <c r="H4654" s="174" t="s">
        <v>13083</v>
      </c>
      <c r="I4654" s="174" t="s">
        <v>1335</v>
      </c>
      <c r="J4654" s="174" t="s">
        <v>1336</v>
      </c>
      <c r="K4654" s="174"/>
      <c r="L4654" s="174" t="s">
        <v>14054</v>
      </c>
      <c r="M4654" s="174" t="s">
        <v>144</v>
      </c>
      <c r="N4654" s="176">
        <v>300</v>
      </c>
      <c r="O4654" s="174" t="s">
        <v>3407</v>
      </c>
      <c r="P4654" s="177">
        <v>40330</v>
      </c>
      <c r="Q4654" s="176">
        <v>37</v>
      </c>
      <c r="R4654" s="175">
        <v>355051.2</v>
      </c>
      <c r="S4654" s="175">
        <v>2603708.96</v>
      </c>
      <c r="T4654" s="178">
        <v>0</v>
      </c>
      <c r="U4654" s="96">
        <v>8</v>
      </c>
      <c r="V4654" s="38" t="s">
        <v>118</v>
      </c>
      <c r="W4654" s="38"/>
      <c r="X4654" s="137">
        <v>118350.40640000001</v>
      </c>
      <c r="Y4654" s="138">
        <v>49461</v>
      </c>
      <c r="Z4654" s="179">
        <v>21.916666666666668</v>
      </c>
      <c r="AA4654" s="139">
        <v>2035</v>
      </c>
      <c r="AB4654" s="131"/>
      <c r="AC4654" s="38"/>
      <c r="AD4654" s="140">
        <v>2603708.96</v>
      </c>
      <c r="AE4654" s="141">
        <v>2485358.5535999998</v>
      </c>
      <c r="AF4654" s="141">
        <v>2367008.1471999995</v>
      </c>
      <c r="AG4654" s="141">
        <v>2248657.7407999993</v>
      </c>
      <c r="AH4654" s="141">
        <v>2130307.3343999991</v>
      </c>
      <c r="AI4654" s="141">
        <v>2011956.9279999991</v>
      </c>
      <c r="AJ4654" s="141">
        <v>1893606.5215999992</v>
      </c>
      <c r="AK4654" s="141">
        <v>1775256.1151999992</v>
      </c>
      <c r="AL4654" s="141">
        <v>1656905.7087999992</v>
      </c>
      <c r="AM4654" s="141">
        <v>1538555.3023999992</v>
      </c>
      <c r="AN4654" s="141">
        <v>1420204.8959999993</v>
      </c>
      <c r="AO4654" s="141">
        <v>1301854.4895999993</v>
      </c>
      <c r="AP4654" s="141">
        <v>1183504.0831999993</v>
      </c>
      <c r="AQ4654" s="141">
        <v>1065153.6767999993</v>
      </c>
      <c r="AR4654" s="141">
        <v>946803.27039999934</v>
      </c>
      <c r="AS4654" s="141">
        <v>828452.86399999936</v>
      </c>
      <c r="AT4654" s="141">
        <v>710102.45759999938</v>
      </c>
      <c r="AU4654" s="141">
        <v>591752.05119999941</v>
      </c>
      <c r="AV4654" s="141">
        <v>473401.64479999943</v>
      </c>
      <c r="AW4654" s="141">
        <v>355051.23839999945</v>
      </c>
      <c r="AX4654" s="141">
        <v>236700.83199999944</v>
      </c>
      <c r="AY4654" s="141">
        <v>118350.42559999943</v>
      </c>
      <c r="AZ4654" s="141">
        <v>1.9199999427655712E-2</v>
      </c>
      <c r="BA4654" s="141">
        <v>0</v>
      </c>
      <c r="BB4654" s="141">
        <v>0</v>
      </c>
      <c r="BC4654" s="141">
        <v>0</v>
      </c>
      <c r="BD4654" s="141">
        <v>0</v>
      </c>
      <c r="BE4654" s="141">
        <v>0</v>
      </c>
      <c r="BF4654" s="141">
        <v>0</v>
      </c>
      <c r="BG4654" s="141">
        <v>0</v>
      </c>
      <c r="BH4654" s="141">
        <v>0</v>
      </c>
      <c r="BI4654" s="141">
        <v>0</v>
      </c>
      <c r="BJ4654" s="141">
        <v>0</v>
      </c>
      <c r="BK4654" s="141">
        <v>0</v>
      </c>
      <c r="BL4654" s="141">
        <v>0</v>
      </c>
      <c r="BM4654" s="141">
        <v>0</v>
      </c>
      <c r="BN4654" s="141">
        <v>0</v>
      </c>
      <c r="BO4654" s="141">
        <v>0</v>
      </c>
      <c r="BP4654" s="141">
        <v>0</v>
      </c>
    </row>
    <row r="4655" spans="4:68" ht="15.75">
      <c r="D4655" s="174" t="s">
        <v>14055</v>
      </c>
      <c r="E4655" s="175">
        <v>406956.06</v>
      </c>
      <c r="F4655" s="174"/>
      <c r="G4655" s="174" t="s">
        <v>1370</v>
      </c>
      <c r="H4655" s="174" t="s">
        <v>13461</v>
      </c>
      <c r="I4655" s="174" t="s">
        <v>14056</v>
      </c>
      <c r="J4655" s="174" t="s">
        <v>14057</v>
      </c>
      <c r="K4655" s="174"/>
      <c r="L4655" s="174" t="s">
        <v>14058</v>
      </c>
      <c r="M4655" s="174" t="s">
        <v>144</v>
      </c>
      <c r="N4655" s="176">
        <v>300</v>
      </c>
      <c r="O4655" s="174" t="s">
        <v>3407</v>
      </c>
      <c r="P4655" s="177">
        <v>40634</v>
      </c>
      <c r="Q4655" s="176">
        <v>27</v>
      </c>
      <c r="R4655" s="175">
        <v>35269.519999999997</v>
      </c>
      <c r="S4655" s="175">
        <v>371686.54</v>
      </c>
      <c r="T4655" s="161">
        <v>0</v>
      </c>
      <c r="U4655" s="96">
        <v>8</v>
      </c>
      <c r="V4655" s="38" t="s">
        <v>118</v>
      </c>
      <c r="W4655" s="38"/>
      <c r="X4655" s="137">
        <v>16278.242399999999</v>
      </c>
      <c r="Y4655" s="138">
        <v>49766</v>
      </c>
      <c r="Z4655" s="179">
        <v>22.75</v>
      </c>
      <c r="AA4655" s="139">
        <v>2036</v>
      </c>
      <c r="AB4655" s="131"/>
      <c r="AC4655" s="38"/>
      <c r="AD4655" s="140">
        <v>371686.54</v>
      </c>
      <c r="AE4655" s="141">
        <v>355408.29759999999</v>
      </c>
      <c r="AF4655" s="141">
        <v>339130.0552</v>
      </c>
      <c r="AG4655" s="141">
        <v>322851.81280000001</v>
      </c>
      <c r="AH4655" s="141">
        <v>306573.57040000003</v>
      </c>
      <c r="AI4655" s="141">
        <v>290295.32800000004</v>
      </c>
      <c r="AJ4655" s="141">
        <v>274017.08560000005</v>
      </c>
      <c r="AK4655" s="141">
        <v>257738.84320000006</v>
      </c>
      <c r="AL4655" s="141">
        <v>241460.60080000007</v>
      </c>
      <c r="AM4655" s="141">
        <v>225182.35840000008</v>
      </c>
      <c r="AN4655" s="141">
        <v>208904.1160000001</v>
      </c>
      <c r="AO4655" s="141">
        <v>192625.87360000011</v>
      </c>
      <c r="AP4655" s="141">
        <v>176347.63120000012</v>
      </c>
      <c r="AQ4655" s="141">
        <v>160069.38880000013</v>
      </c>
      <c r="AR4655" s="141">
        <v>143791.14640000014</v>
      </c>
      <c r="AS4655" s="141">
        <v>127512.90400000014</v>
      </c>
      <c r="AT4655" s="141">
        <v>111234.66160000014</v>
      </c>
      <c r="AU4655" s="141">
        <v>94956.419200000135</v>
      </c>
      <c r="AV4655" s="141">
        <v>78678.176800000132</v>
      </c>
      <c r="AW4655" s="141">
        <v>62399.934400000129</v>
      </c>
      <c r="AX4655" s="141">
        <v>46121.692000000126</v>
      </c>
      <c r="AY4655" s="141">
        <v>29843.449600000127</v>
      </c>
      <c r="AZ4655" s="141">
        <v>13565.207200000128</v>
      </c>
      <c r="BA4655" s="141">
        <v>0</v>
      </c>
      <c r="BB4655" s="141">
        <v>0</v>
      </c>
      <c r="BC4655" s="141">
        <v>0</v>
      </c>
      <c r="BD4655" s="141">
        <v>0</v>
      </c>
      <c r="BE4655" s="141">
        <v>0</v>
      </c>
      <c r="BF4655" s="141">
        <v>0</v>
      </c>
      <c r="BG4655" s="141">
        <v>0</v>
      </c>
      <c r="BH4655" s="141">
        <v>0</v>
      </c>
      <c r="BI4655" s="141">
        <v>0</v>
      </c>
      <c r="BJ4655" s="141">
        <v>0</v>
      </c>
      <c r="BK4655" s="141">
        <v>0</v>
      </c>
      <c r="BL4655" s="141">
        <v>0</v>
      </c>
      <c r="BM4655" s="141">
        <v>0</v>
      </c>
      <c r="BN4655" s="141">
        <v>0</v>
      </c>
      <c r="BO4655" s="141">
        <v>0</v>
      </c>
      <c r="BP4655" s="141">
        <v>0</v>
      </c>
    </row>
    <row r="4656" spans="4:68">
      <c r="D4656" s="174" t="s">
        <v>14059</v>
      </c>
      <c r="E4656" s="175">
        <v>93216.94</v>
      </c>
      <c r="F4656" s="174" t="s">
        <v>3540</v>
      </c>
      <c r="G4656" s="174" t="s">
        <v>333</v>
      </c>
      <c r="H4656" s="174" t="s">
        <v>190</v>
      </c>
      <c r="I4656" s="174" t="s">
        <v>3060</v>
      </c>
      <c r="J4656" s="174" t="s">
        <v>3061</v>
      </c>
      <c r="K4656" s="174"/>
      <c r="L4656" s="174" t="s">
        <v>179</v>
      </c>
      <c r="M4656" s="174" t="s">
        <v>7202</v>
      </c>
      <c r="N4656" s="176">
        <v>600</v>
      </c>
      <c r="O4656" s="174" t="s">
        <v>3407</v>
      </c>
      <c r="P4656" s="177">
        <v>40179</v>
      </c>
      <c r="Q4656" s="176">
        <v>42</v>
      </c>
      <c r="R4656" s="175">
        <v>6369.79</v>
      </c>
      <c r="S4656" s="175">
        <v>86847.15</v>
      </c>
      <c r="T4656" s="178">
        <v>0</v>
      </c>
      <c r="U4656" s="96">
        <v>18</v>
      </c>
      <c r="V4656" s="38" t="s">
        <v>128</v>
      </c>
      <c r="W4656" s="38"/>
      <c r="X4656" s="137">
        <v>1864.3388</v>
      </c>
      <c r="Y4656" s="138">
        <v>58441</v>
      </c>
      <c r="Z4656" s="179">
        <v>46.5</v>
      </c>
      <c r="AA4656" s="139">
        <v>2060</v>
      </c>
      <c r="AB4656" s="131"/>
      <c r="AC4656" s="38"/>
      <c r="AD4656" s="140">
        <v>86847.15</v>
      </c>
      <c r="AE4656" s="141">
        <v>84982.811199999996</v>
      </c>
      <c r="AF4656" s="141">
        <v>83118.472399999999</v>
      </c>
      <c r="AG4656" s="141">
        <v>81254.133600000001</v>
      </c>
      <c r="AH4656" s="141">
        <v>79389.794800000003</v>
      </c>
      <c r="AI4656" s="141">
        <v>77525.456000000006</v>
      </c>
      <c r="AJ4656" s="141">
        <v>75661.117200000008</v>
      </c>
      <c r="AK4656" s="141">
        <v>73796.77840000001</v>
      </c>
      <c r="AL4656" s="141">
        <v>71932.439600000012</v>
      </c>
      <c r="AM4656" s="141">
        <v>70068.100800000015</v>
      </c>
      <c r="AN4656" s="141">
        <v>68203.762000000017</v>
      </c>
      <c r="AO4656" s="141">
        <v>66339.423200000019</v>
      </c>
      <c r="AP4656" s="141">
        <v>64475.084400000022</v>
      </c>
      <c r="AQ4656" s="141">
        <v>62610.745600000024</v>
      </c>
      <c r="AR4656" s="141">
        <v>60746.406800000026</v>
      </c>
      <c r="AS4656" s="141">
        <v>58882.068000000028</v>
      </c>
      <c r="AT4656" s="141">
        <v>57017.729200000031</v>
      </c>
      <c r="AU4656" s="141">
        <v>55153.390400000033</v>
      </c>
      <c r="AV4656" s="141">
        <v>53289.051600000035</v>
      </c>
      <c r="AW4656" s="141">
        <v>51424.712800000038</v>
      </c>
      <c r="AX4656" s="141">
        <v>49560.37400000004</v>
      </c>
      <c r="AY4656" s="141">
        <v>47696.035200000042</v>
      </c>
      <c r="AZ4656" s="141">
        <v>45831.696400000044</v>
      </c>
      <c r="BA4656" s="141">
        <v>43967.357600000047</v>
      </c>
      <c r="BB4656" s="141">
        <v>42103.018800000049</v>
      </c>
      <c r="BC4656" s="141">
        <v>40238.680000000051</v>
      </c>
      <c r="BD4656" s="141">
        <v>38374.341200000054</v>
      </c>
      <c r="BE4656" s="141">
        <v>36510.002400000056</v>
      </c>
      <c r="BF4656" s="141">
        <v>34645.663600000058</v>
      </c>
      <c r="BG4656" s="141">
        <v>32781.32480000006</v>
      </c>
      <c r="BH4656" s="141">
        <v>30916.986000000059</v>
      </c>
      <c r="BI4656" s="141">
        <v>29052.647200000058</v>
      </c>
      <c r="BJ4656" s="141">
        <v>27188.308400000056</v>
      </c>
      <c r="BK4656" s="141">
        <v>25323.969600000055</v>
      </c>
      <c r="BL4656" s="141">
        <v>23459.630800000054</v>
      </c>
      <c r="BM4656" s="141">
        <v>21595.292000000052</v>
      </c>
      <c r="BN4656" s="141">
        <v>19730.953200000051</v>
      </c>
      <c r="BO4656" s="141">
        <v>17866.614400000049</v>
      </c>
      <c r="BP4656" s="141">
        <v>16002.27560000005</v>
      </c>
    </row>
    <row r="4657" spans="4:68">
      <c r="D4657" s="174" t="s">
        <v>14060</v>
      </c>
      <c r="E4657" s="175">
        <v>242940.89</v>
      </c>
      <c r="F4657" s="174" t="s">
        <v>3540</v>
      </c>
      <c r="G4657" s="174" t="s">
        <v>333</v>
      </c>
      <c r="H4657" s="174" t="s">
        <v>174</v>
      </c>
      <c r="I4657" s="174" t="s">
        <v>3062</v>
      </c>
      <c r="J4657" s="174" t="s">
        <v>3063</v>
      </c>
      <c r="K4657" s="174"/>
      <c r="L4657" s="174" t="s">
        <v>191</v>
      </c>
      <c r="M4657" s="174" t="s">
        <v>14061</v>
      </c>
      <c r="N4657" s="176">
        <v>960</v>
      </c>
      <c r="O4657" s="174" t="s">
        <v>3407</v>
      </c>
      <c r="P4657" s="177">
        <v>40179</v>
      </c>
      <c r="Q4657" s="176">
        <v>42</v>
      </c>
      <c r="R4657" s="175">
        <v>10375.57</v>
      </c>
      <c r="S4657" s="175">
        <v>232565.32</v>
      </c>
      <c r="T4657" s="178">
        <v>0</v>
      </c>
      <c r="U4657" s="96">
        <v>6</v>
      </c>
      <c r="V4657" s="38" t="s">
        <v>116</v>
      </c>
      <c r="W4657" s="38"/>
      <c r="X4657" s="137">
        <v>3036.761125</v>
      </c>
      <c r="Y4657" s="138">
        <v>69399</v>
      </c>
      <c r="Z4657" s="179">
        <v>76.5</v>
      </c>
      <c r="AA4657" s="139">
        <v>2090</v>
      </c>
      <c r="AB4657" s="131"/>
      <c r="AC4657" s="38"/>
      <c r="AD4657" s="140">
        <v>232565.32</v>
      </c>
      <c r="AE4657" s="141">
        <v>229528.55887500002</v>
      </c>
      <c r="AF4657" s="141">
        <v>226491.79775000003</v>
      </c>
      <c r="AG4657" s="141">
        <v>223455.03662500004</v>
      </c>
      <c r="AH4657" s="141">
        <v>220418.27550000005</v>
      </c>
      <c r="AI4657" s="141">
        <v>217381.51437500006</v>
      </c>
      <c r="AJ4657" s="141">
        <v>214344.75325000007</v>
      </c>
      <c r="AK4657" s="141">
        <v>211307.99212500008</v>
      </c>
      <c r="AL4657" s="141">
        <v>208271.23100000009</v>
      </c>
      <c r="AM4657" s="141">
        <v>205234.4698750001</v>
      </c>
      <c r="AN4657" s="141">
        <v>202197.70875000011</v>
      </c>
      <c r="AO4657" s="141">
        <v>199160.94762500012</v>
      </c>
      <c r="AP4657" s="141">
        <v>196124.18650000013</v>
      </c>
      <c r="AQ4657" s="141">
        <v>193087.42537500014</v>
      </c>
      <c r="AR4657" s="141">
        <v>190050.66425000015</v>
      </c>
      <c r="AS4657" s="141">
        <v>187013.90312500016</v>
      </c>
      <c r="AT4657" s="141">
        <v>183977.14200000017</v>
      </c>
      <c r="AU4657" s="141">
        <v>180940.38087500018</v>
      </c>
      <c r="AV4657" s="141">
        <v>177903.61975000019</v>
      </c>
      <c r="AW4657" s="141">
        <v>174866.8586250002</v>
      </c>
      <c r="AX4657" s="141">
        <v>171830.09750000021</v>
      </c>
      <c r="AY4657" s="141">
        <v>168793.33637500022</v>
      </c>
      <c r="AZ4657" s="141">
        <v>165756.57525000023</v>
      </c>
      <c r="BA4657" s="141">
        <v>162719.81412500024</v>
      </c>
      <c r="BB4657" s="141">
        <v>159683.05300000025</v>
      </c>
      <c r="BC4657" s="141">
        <v>156646.29187500026</v>
      </c>
      <c r="BD4657" s="141">
        <v>153609.53075000027</v>
      </c>
      <c r="BE4657" s="141">
        <v>150572.76962500028</v>
      </c>
      <c r="BF4657" s="141">
        <v>147536.00850000029</v>
      </c>
      <c r="BG4657" s="141">
        <v>144499.2473750003</v>
      </c>
      <c r="BH4657" s="141">
        <v>141462.48625000031</v>
      </c>
      <c r="BI4657" s="141">
        <v>138425.72512500032</v>
      </c>
      <c r="BJ4657" s="141">
        <v>135388.96400000033</v>
      </c>
      <c r="BK4657" s="141">
        <v>132352.20287500034</v>
      </c>
      <c r="BL4657" s="141">
        <v>129315.44175000033</v>
      </c>
      <c r="BM4657" s="141">
        <v>126278.68062500033</v>
      </c>
      <c r="BN4657" s="141">
        <v>123241.91950000032</v>
      </c>
      <c r="BO4657" s="141">
        <v>120205.15837500032</v>
      </c>
      <c r="BP4657" s="141">
        <v>117168.39725000031</v>
      </c>
    </row>
    <row r="4658" spans="4:68">
      <c r="D4658" s="174" t="s">
        <v>14062</v>
      </c>
      <c r="E4658" s="175">
        <v>49947.15</v>
      </c>
      <c r="F4658" s="174"/>
      <c r="G4658" s="174" t="s">
        <v>366</v>
      </c>
      <c r="H4658" s="174" t="s">
        <v>3403</v>
      </c>
      <c r="I4658" s="174" t="s">
        <v>380</v>
      </c>
      <c r="J4658" s="174" t="s">
        <v>14063</v>
      </c>
      <c r="K4658" s="174"/>
      <c r="L4658" s="174" t="s">
        <v>3403</v>
      </c>
      <c r="M4658" s="174" t="s">
        <v>3509</v>
      </c>
      <c r="N4658" s="176">
        <v>300</v>
      </c>
      <c r="O4658" s="174" t="s">
        <v>3407</v>
      </c>
      <c r="P4658" s="177">
        <v>40909</v>
      </c>
      <c r="Q4658" s="176">
        <v>18</v>
      </c>
      <c r="R4658" s="175">
        <v>2830.33</v>
      </c>
      <c r="S4658" s="175">
        <v>47116.82</v>
      </c>
      <c r="T4658" s="178">
        <v>0</v>
      </c>
      <c r="U4658" s="96">
        <v>6</v>
      </c>
      <c r="V4658" s="38" t="s">
        <v>116</v>
      </c>
      <c r="W4658" s="38"/>
      <c r="X4658" s="137">
        <v>1997.886</v>
      </c>
      <c r="Y4658" s="138">
        <v>50041</v>
      </c>
      <c r="Z4658" s="179">
        <v>23.5</v>
      </c>
      <c r="AA4658" s="139">
        <v>2037</v>
      </c>
      <c r="AB4658" s="131"/>
      <c r="AC4658" s="38"/>
      <c r="AD4658" s="140">
        <v>47116.82</v>
      </c>
      <c r="AE4658" s="141">
        <v>45118.934000000001</v>
      </c>
      <c r="AF4658" s="141">
        <v>43121.048000000003</v>
      </c>
      <c r="AG4658" s="141">
        <v>41123.162000000004</v>
      </c>
      <c r="AH4658" s="141">
        <v>39125.276000000005</v>
      </c>
      <c r="AI4658" s="141">
        <v>37127.390000000007</v>
      </c>
      <c r="AJ4658" s="141">
        <v>35129.504000000008</v>
      </c>
      <c r="AK4658" s="141">
        <v>33131.618000000009</v>
      </c>
      <c r="AL4658" s="141">
        <v>31133.732000000011</v>
      </c>
      <c r="AM4658" s="141">
        <v>29135.846000000012</v>
      </c>
      <c r="AN4658" s="141">
        <v>27137.960000000014</v>
      </c>
      <c r="AO4658" s="141">
        <v>25140.074000000015</v>
      </c>
      <c r="AP4658" s="141">
        <v>23142.188000000016</v>
      </c>
      <c r="AQ4658" s="141">
        <v>21144.302000000018</v>
      </c>
      <c r="AR4658" s="141">
        <v>19146.416000000019</v>
      </c>
      <c r="AS4658" s="141">
        <v>17148.530000000021</v>
      </c>
      <c r="AT4658" s="141">
        <v>15150.64400000002</v>
      </c>
      <c r="AU4658" s="141">
        <v>13152.75800000002</v>
      </c>
      <c r="AV4658" s="141">
        <v>11154.872000000019</v>
      </c>
      <c r="AW4658" s="141">
        <v>9156.986000000019</v>
      </c>
      <c r="AX4658" s="141">
        <v>7159.1000000000186</v>
      </c>
      <c r="AY4658" s="141">
        <v>5161.2140000000181</v>
      </c>
      <c r="AZ4658" s="141">
        <v>3163.3280000000182</v>
      </c>
      <c r="BA4658" s="141">
        <v>1165.4420000000182</v>
      </c>
      <c r="BB4658" s="141">
        <v>0</v>
      </c>
      <c r="BC4658" s="141">
        <v>0</v>
      </c>
      <c r="BD4658" s="141">
        <v>0</v>
      </c>
      <c r="BE4658" s="141">
        <v>0</v>
      </c>
      <c r="BF4658" s="141">
        <v>0</v>
      </c>
      <c r="BG4658" s="141">
        <v>0</v>
      </c>
      <c r="BH4658" s="141">
        <v>0</v>
      </c>
      <c r="BI4658" s="141">
        <v>0</v>
      </c>
      <c r="BJ4658" s="141">
        <v>0</v>
      </c>
      <c r="BK4658" s="141">
        <v>0</v>
      </c>
      <c r="BL4658" s="141">
        <v>0</v>
      </c>
      <c r="BM4658" s="141">
        <v>0</v>
      </c>
      <c r="BN4658" s="141">
        <v>0</v>
      </c>
      <c r="BO4658" s="141">
        <v>0</v>
      </c>
      <c r="BP4658" s="141">
        <v>0</v>
      </c>
    </row>
    <row r="4659" spans="4:68">
      <c r="D4659" s="174" t="s">
        <v>14064</v>
      </c>
      <c r="E4659" s="175">
        <v>248243.56</v>
      </c>
      <c r="F4659" s="174"/>
      <c r="G4659" s="174" t="s">
        <v>333</v>
      </c>
      <c r="H4659" s="174" t="s">
        <v>174</v>
      </c>
      <c r="I4659" s="174" t="s">
        <v>3064</v>
      </c>
      <c r="J4659" s="174" t="s">
        <v>14065</v>
      </c>
      <c r="K4659" s="174"/>
      <c r="L4659" s="174" t="s">
        <v>191</v>
      </c>
      <c r="M4659" s="174" t="s">
        <v>4545</v>
      </c>
      <c r="N4659" s="176">
        <v>960</v>
      </c>
      <c r="O4659" s="174" t="s">
        <v>3407</v>
      </c>
      <c r="P4659" s="177">
        <v>40179</v>
      </c>
      <c r="Q4659" s="176">
        <v>42</v>
      </c>
      <c r="R4659" s="175">
        <v>10602.05</v>
      </c>
      <c r="S4659" s="175">
        <v>237641.51</v>
      </c>
      <c r="T4659" s="178">
        <v>0</v>
      </c>
      <c r="U4659" s="96">
        <v>6</v>
      </c>
      <c r="V4659" s="38" t="s">
        <v>116</v>
      </c>
      <c r="W4659" s="38"/>
      <c r="X4659" s="137">
        <v>3103.0445</v>
      </c>
      <c r="Y4659" s="138">
        <v>69399</v>
      </c>
      <c r="Z4659" s="179">
        <v>76.5</v>
      </c>
      <c r="AA4659" s="139">
        <v>2090</v>
      </c>
      <c r="AB4659" s="131"/>
      <c r="AC4659" s="38"/>
      <c r="AD4659" s="140">
        <v>237641.51</v>
      </c>
      <c r="AE4659" s="141">
        <v>234538.46550000002</v>
      </c>
      <c r="AF4659" s="141">
        <v>231435.42100000003</v>
      </c>
      <c r="AG4659" s="141">
        <v>228332.37650000004</v>
      </c>
      <c r="AH4659" s="141">
        <v>225229.33200000005</v>
      </c>
      <c r="AI4659" s="141">
        <v>222126.28750000006</v>
      </c>
      <c r="AJ4659" s="141">
        <v>219023.24300000007</v>
      </c>
      <c r="AK4659" s="141">
        <v>215920.19850000009</v>
      </c>
      <c r="AL4659" s="141">
        <v>212817.1540000001</v>
      </c>
      <c r="AM4659" s="141">
        <v>209714.10950000011</v>
      </c>
      <c r="AN4659" s="141">
        <v>206611.06500000012</v>
      </c>
      <c r="AO4659" s="141">
        <v>203508.02050000013</v>
      </c>
      <c r="AP4659" s="141">
        <v>200404.97600000014</v>
      </c>
      <c r="AQ4659" s="141">
        <v>197301.93150000015</v>
      </c>
      <c r="AR4659" s="141">
        <v>194198.88700000016</v>
      </c>
      <c r="AS4659" s="141">
        <v>191095.84250000017</v>
      </c>
      <c r="AT4659" s="141">
        <v>187992.79800000018</v>
      </c>
      <c r="AU4659" s="141">
        <v>184889.7535000002</v>
      </c>
      <c r="AV4659" s="141">
        <v>181786.70900000021</v>
      </c>
      <c r="AW4659" s="141">
        <v>178683.66450000022</v>
      </c>
      <c r="AX4659" s="141">
        <v>175580.62000000023</v>
      </c>
      <c r="AY4659" s="141">
        <v>172477.57550000024</v>
      </c>
      <c r="AZ4659" s="141">
        <v>169374.53100000025</v>
      </c>
      <c r="BA4659" s="141">
        <v>166271.48650000026</v>
      </c>
      <c r="BB4659" s="141">
        <v>163168.44200000027</v>
      </c>
      <c r="BC4659" s="141">
        <v>160065.39750000028</v>
      </c>
      <c r="BD4659" s="141">
        <v>156962.35300000029</v>
      </c>
      <c r="BE4659" s="141">
        <v>153859.3085000003</v>
      </c>
      <c r="BF4659" s="141">
        <v>150756.26400000032</v>
      </c>
      <c r="BG4659" s="141">
        <v>147653.21950000033</v>
      </c>
      <c r="BH4659" s="141">
        <v>144550.17500000034</v>
      </c>
      <c r="BI4659" s="141">
        <v>141447.13050000035</v>
      </c>
      <c r="BJ4659" s="141">
        <v>138344.08600000036</v>
      </c>
      <c r="BK4659" s="141">
        <v>135241.04150000037</v>
      </c>
      <c r="BL4659" s="141">
        <v>132137.99700000038</v>
      </c>
      <c r="BM4659" s="141">
        <v>129034.95250000038</v>
      </c>
      <c r="BN4659" s="141">
        <v>125931.90800000037</v>
      </c>
      <c r="BO4659" s="141">
        <v>122828.86350000037</v>
      </c>
      <c r="BP4659" s="141">
        <v>119725.81900000037</v>
      </c>
    </row>
    <row r="4660" spans="4:68">
      <c r="D4660" s="174" t="s">
        <v>14066</v>
      </c>
      <c r="E4660" s="175">
        <v>105153.26</v>
      </c>
      <c r="F4660" s="174"/>
      <c r="G4660" s="174" t="s">
        <v>366</v>
      </c>
      <c r="H4660" s="174" t="s">
        <v>3403</v>
      </c>
      <c r="I4660" s="174" t="s">
        <v>403</v>
      </c>
      <c r="J4660" s="174" t="s">
        <v>14067</v>
      </c>
      <c r="K4660" s="174"/>
      <c r="L4660" s="174" t="s">
        <v>14068</v>
      </c>
      <c r="M4660" s="174" t="s">
        <v>7175</v>
      </c>
      <c r="N4660" s="176">
        <v>300</v>
      </c>
      <c r="O4660" s="174" t="s">
        <v>3407</v>
      </c>
      <c r="P4660" s="177">
        <v>41061</v>
      </c>
      <c r="Q4660" s="176">
        <v>13</v>
      </c>
      <c r="R4660" s="175">
        <v>4206.13</v>
      </c>
      <c r="S4660" s="175">
        <v>100947.13</v>
      </c>
      <c r="T4660" s="178">
        <v>0</v>
      </c>
      <c r="U4660" s="96">
        <v>9</v>
      </c>
      <c r="V4660" s="38" t="s">
        <v>119</v>
      </c>
      <c r="W4660" s="38"/>
      <c r="X4660" s="137">
        <v>4206.1304</v>
      </c>
      <c r="Y4660" s="138">
        <v>50192</v>
      </c>
      <c r="Z4660" s="179">
        <v>23.916666666666668</v>
      </c>
      <c r="AA4660" s="139">
        <v>2037</v>
      </c>
      <c r="AB4660" s="131"/>
      <c r="AC4660" s="38"/>
      <c r="AD4660" s="140">
        <v>100947.13</v>
      </c>
      <c r="AE4660" s="141">
        <v>96740.99960000001</v>
      </c>
      <c r="AF4660" s="141">
        <v>92534.869200000016</v>
      </c>
      <c r="AG4660" s="141">
        <v>88328.738800000021</v>
      </c>
      <c r="AH4660" s="141">
        <v>84122.608400000026</v>
      </c>
      <c r="AI4660" s="141">
        <v>79916.478000000032</v>
      </c>
      <c r="AJ4660" s="141">
        <v>75710.347600000037</v>
      </c>
      <c r="AK4660" s="141">
        <v>71504.217200000043</v>
      </c>
      <c r="AL4660" s="141">
        <v>67298.086800000048</v>
      </c>
      <c r="AM4660" s="141">
        <v>63091.956400000046</v>
      </c>
      <c r="AN4660" s="141">
        <v>58885.826000000045</v>
      </c>
      <c r="AO4660" s="141">
        <v>54679.695600000043</v>
      </c>
      <c r="AP4660" s="141">
        <v>50473.565200000041</v>
      </c>
      <c r="AQ4660" s="141">
        <v>46267.434800000039</v>
      </c>
      <c r="AR4660" s="141">
        <v>42061.304400000037</v>
      </c>
      <c r="AS4660" s="141">
        <v>37855.174000000035</v>
      </c>
      <c r="AT4660" s="141">
        <v>33649.043600000034</v>
      </c>
      <c r="AU4660" s="141">
        <v>29442.913200000032</v>
      </c>
      <c r="AV4660" s="141">
        <v>25236.78280000003</v>
      </c>
      <c r="AW4660" s="141">
        <v>21030.652400000028</v>
      </c>
      <c r="AX4660" s="141">
        <v>16824.522000000026</v>
      </c>
      <c r="AY4660" s="141">
        <v>12618.391600000026</v>
      </c>
      <c r="AZ4660" s="141">
        <v>8412.2612000000263</v>
      </c>
      <c r="BA4660" s="141">
        <v>4206.1308000000263</v>
      </c>
      <c r="BB4660" s="141">
        <v>4.0000002627493814E-4</v>
      </c>
      <c r="BC4660" s="141">
        <v>0</v>
      </c>
      <c r="BD4660" s="141">
        <v>0</v>
      </c>
      <c r="BE4660" s="141">
        <v>0</v>
      </c>
      <c r="BF4660" s="141">
        <v>0</v>
      </c>
      <c r="BG4660" s="141">
        <v>0</v>
      </c>
      <c r="BH4660" s="141">
        <v>0</v>
      </c>
      <c r="BI4660" s="141">
        <v>0</v>
      </c>
      <c r="BJ4660" s="141">
        <v>0</v>
      </c>
      <c r="BK4660" s="141">
        <v>0</v>
      </c>
      <c r="BL4660" s="141">
        <v>0</v>
      </c>
      <c r="BM4660" s="141">
        <v>0</v>
      </c>
      <c r="BN4660" s="141">
        <v>0</v>
      </c>
      <c r="BO4660" s="141">
        <v>0</v>
      </c>
      <c r="BP4660" s="141">
        <v>0</v>
      </c>
    </row>
    <row r="4661" spans="4:68">
      <c r="D4661" s="174" t="s">
        <v>14069</v>
      </c>
      <c r="E4661" s="175">
        <v>163796.62</v>
      </c>
      <c r="F4661" s="174" t="s">
        <v>3540</v>
      </c>
      <c r="G4661" s="174" t="s">
        <v>333</v>
      </c>
      <c r="H4661" s="174" t="s">
        <v>185</v>
      </c>
      <c r="I4661" s="174" t="s">
        <v>341</v>
      </c>
      <c r="J4661" s="174" t="s">
        <v>342</v>
      </c>
      <c r="K4661" s="174"/>
      <c r="L4661" s="174" t="s">
        <v>177</v>
      </c>
      <c r="M4661" s="174" t="s">
        <v>14070</v>
      </c>
      <c r="N4661" s="176">
        <v>960</v>
      </c>
      <c r="O4661" s="174" t="s">
        <v>3407</v>
      </c>
      <c r="P4661" s="177">
        <v>40179</v>
      </c>
      <c r="Q4661" s="176">
        <v>42</v>
      </c>
      <c r="R4661" s="175">
        <v>6995.45</v>
      </c>
      <c r="S4661" s="175">
        <v>156801.17000000001</v>
      </c>
      <c r="T4661" s="178">
        <v>0</v>
      </c>
      <c r="U4661" s="96">
        <v>6</v>
      </c>
      <c r="V4661" s="38" t="s">
        <v>116</v>
      </c>
      <c r="W4661" s="38"/>
      <c r="X4661" s="137">
        <v>2047.45775</v>
      </c>
      <c r="Y4661" s="138">
        <v>69399</v>
      </c>
      <c r="Z4661" s="179">
        <v>76.5</v>
      </c>
      <c r="AA4661" s="139">
        <v>2090</v>
      </c>
      <c r="AB4661" s="131"/>
      <c r="AC4661" s="38"/>
      <c r="AD4661" s="140">
        <v>156801.17000000001</v>
      </c>
      <c r="AE4661" s="141">
        <v>154753.71225000001</v>
      </c>
      <c r="AF4661" s="141">
        <v>152706.25450000001</v>
      </c>
      <c r="AG4661" s="141">
        <v>150658.79675000001</v>
      </c>
      <c r="AH4661" s="141">
        <v>148611.33900000001</v>
      </c>
      <c r="AI4661" s="141">
        <v>146563.88125000001</v>
      </c>
      <c r="AJ4661" s="141">
        <v>144516.4235</v>
      </c>
      <c r="AK4661" s="141">
        <v>142468.96575</v>
      </c>
      <c r="AL4661" s="141">
        <v>140421.508</v>
      </c>
      <c r="AM4661" s="141">
        <v>138374.05025</v>
      </c>
      <c r="AN4661" s="141">
        <v>136326.5925</v>
      </c>
      <c r="AO4661" s="141">
        <v>134279.13475</v>
      </c>
      <c r="AP4661" s="141">
        <v>132231.677</v>
      </c>
      <c r="AQ4661" s="141">
        <v>130184.21924999999</v>
      </c>
      <c r="AR4661" s="141">
        <v>128136.76149999999</v>
      </c>
      <c r="AS4661" s="141">
        <v>126089.30374999999</v>
      </c>
      <c r="AT4661" s="141">
        <v>124041.84599999999</v>
      </c>
      <c r="AU4661" s="141">
        <v>121994.38824999999</v>
      </c>
      <c r="AV4661" s="141">
        <v>119946.93049999999</v>
      </c>
      <c r="AW4661" s="141">
        <v>117899.47274999999</v>
      </c>
      <c r="AX4661" s="141">
        <v>115852.01499999998</v>
      </c>
      <c r="AY4661" s="141">
        <v>113804.55724999998</v>
      </c>
      <c r="AZ4661" s="141">
        <v>111757.09949999998</v>
      </c>
      <c r="BA4661" s="141">
        <v>109709.64174999998</v>
      </c>
      <c r="BB4661" s="141">
        <v>107662.18399999998</v>
      </c>
      <c r="BC4661" s="141">
        <v>105614.72624999998</v>
      </c>
      <c r="BD4661" s="141">
        <v>103567.26849999998</v>
      </c>
      <c r="BE4661" s="141">
        <v>101519.81074999998</v>
      </c>
      <c r="BF4661" s="141">
        <v>99472.352999999974</v>
      </c>
      <c r="BG4661" s="141">
        <v>97424.895249999972</v>
      </c>
      <c r="BH4661" s="141">
        <v>95377.437499999971</v>
      </c>
      <c r="BI4661" s="141">
        <v>93329.979749999969</v>
      </c>
      <c r="BJ4661" s="141">
        <v>91282.521999999968</v>
      </c>
      <c r="BK4661" s="141">
        <v>89235.064249999967</v>
      </c>
      <c r="BL4661" s="141">
        <v>87187.606499999965</v>
      </c>
      <c r="BM4661" s="141">
        <v>85140.148749999964</v>
      </c>
      <c r="BN4661" s="141">
        <v>83092.690999999963</v>
      </c>
      <c r="BO4661" s="141">
        <v>81045.233249999961</v>
      </c>
      <c r="BP4661" s="141">
        <v>78997.77549999996</v>
      </c>
    </row>
    <row r="4662" spans="4:68">
      <c r="D4662" s="174" t="s">
        <v>14071</v>
      </c>
      <c r="E4662" s="175">
        <v>237203.45</v>
      </c>
      <c r="F4662" s="174"/>
      <c r="G4662" s="174" t="s">
        <v>333</v>
      </c>
      <c r="H4662" s="174" t="s">
        <v>14072</v>
      </c>
      <c r="I4662" s="174" t="s">
        <v>3066</v>
      </c>
      <c r="J4662" s="174" t="s">
        <v>14073</v>
      </c>
      <c r="K4662" s="174"/>
      <c r="L4662" s="174" t="s">
        <v>191</v>
      </c>
      <c r="M4662" s="174" t="s">
        <v>14074</v>
      </c>
      <c r="N4662" s="176">
        <v>960</v>
      </c>
      <c r="O4662" s="174" t="s">
        <v>3407</v>
      </c>
      <c r="P4662" s="177">
        <v>40179</v>
      </c>
      <c r="Q4662" s="176">
        <v>42</v>
      </c>
      <c r="R4662" s="175">
        <v>10130.549999999999</v>
      </c>
      <c r="S4662" s="175">
        <v>227072.9</v>
      </c>
      <c r="T4662" s="178">
        <v>0</v>
      </c>
      <c r="U4662" s="96">
        <v>1</v>
      </c>
      <c r="V4662" s="38" t="s">
        <v>111</v>
      </c>
      <c r="W4662" s="38"/>
      <c r="X4662" s="137">
        <v>2965.0431250000001</v>
      </c>
      <c r="Y4662" s="138">
        <v>69399</v>
      </c>
      <c r="Z4662" s="179">
        <v>76.5</v>
      </c>
      <c r="AA4662" s="139">
        <v>2090</v>
      </c>
      <c r="AB4662" s="131"/>
      <c r="AC4662" s="38"/>
      <c r="AD4662" s="140">
        <v>227072.9</v>
      </c>
      <c r="AE4662" s="141">
        <v>224107.856875</v>
      </c>
      <c r="AF4662" s="141">
        <v>221142.81375</v>
      </c>
      <c r="AG4662" s="141">
        <v>218177.770625</v>
      </c>
      <c r="AH4662" s="141">
        <v>215212.72750000001</v>
      </c>
      <c r="AI4662" s="141">
        <v>212247.68437500001</v>
      </c>
      <c r="AJ4662" s="141">
        <v>209282.64125000002</v>
      </c>
      <c r="AK4662" s="141">
        <v>206317.59812500002</v>
      </c>
      <c r="AL4662" s="141">
        <v>203352.55500000002</v>
      </c>
      <c r="AM4662" s="141">
        <v>200387.51187500003</v>
      </c>
      <c r="AN4662" s="141">
        <v>197422.46875000003</v>
      </c>
      <c r="AO4662" s="141">
        <v>194457.42562500003</v>
      </c>
      <c r="AP4662" s="141">
        <v>191492.38250000004</v>
      </c>
      <c r="AQ4662" s="141">
        <v>188527.33937500004</v>
      </c>
      <c r="AR4662" s="141">
        <v>185562.29625000004</v>
      </c>
      <c r="AS4662" s="141">
        <v>182597.25312500005</v>
      </c>
      <c r="AT4662" s="141">
        <v>179632.21000000005</v>
      </c>
      <c r="AU4662" s="141">
        <v>176667.16687500005</v>
      </c>
      <c r="AV4662" s="141">
        <v>173702.12375000006</v>
      </c>
      <c r="AW4662" s="141">
        <v>170737.08062500006</v>
      </c>
      <c r="AX4662" s="141">
        <v>167772.03750000006</v>
      </c>
      <c r="AY4662" s="141">
        <v>164806.99437500007</v>
      </c>
      <c r="AZ4662" s="141">
        <v>161841.95125000007</v>
      </c>
      <c r="BA4662" s="141">
        <v>158876.90812500007</v>
      </c>
      <c r="BB4662" s="141">
        <v>155911.86500000008</v>
      </c>
      <c r="BC4662" s="141">
        <v>152946.82187500008</v>
      </c>
      <c r="BD4662" s="141">
        <v>149981.77875000008</v>
      </c>
      <c r="BE4662" s="141">
        <v>147016.73562500009</v>
      </c>
      <c r="BF4662" s="141">
        <v>144051.69250000009</v>
      </c>
      <c r="BG4662" s="141">
        <v>141086.6493750001</v>
      </c>
      <c r="BH4662" s="141">
        <v>138121.6062500001</v>
      </c>
      <c r="BI4662" s="141">
        <v>135156.5631250001</v>
      </c>
      <c r="BJ4662" s="141">
        <v>132191.52000000011</v>
      </c>
      <c r="BK4662" s="141">
        <v>129226.47687500011</v>
      </c>
      <c r="BL4662" s="141">
        <v>126261.43375000011</v>
      </c>
      <c r="BM4662" s="141">
        <v>123296.39062500012</v>
      </c>
      <c r="BN4662" s="141">
        <v>120331.34750000012</v>
      </c>
      <c r="BO4662" s="141">
        <v>117366.30437500012</v>
      </c>
      <c r="BP4662" s="141">
        <v>114401.26125000013</v>
      </c>
    </row>
    <row r="4663" spans="4:68">
      <c r="D4663" s="174" t="s">
        <v>14075</v>
      </c>
      <c r="E4663" s="175">
        <v>96449.58</v>
      </c>
      <c r="F4663" s="174" t="s">
        <v>3540</v>
      </c>
      <c r="G4663" s="174" t="s">
        <v>333</v>
      </c>
      <c r="H4663" s="174" t="s">
        <v>190</v>
      </c>
      <c r="I4663" s="174" t="s">
        <v>338</v>
      </c>
      <c r="J4663" s="174" t="s">
        <v>339</v>
      </c>
      <c r="K4663" s="174"/>
      <c r="L4663" s="174" t="s">
        <v>179</v>
      </c>
      <c r="M4663" s="174" t="s">
        <v>7279</v>
      </c>
      <c r="N4663" s="176">
        <v>600</v>
      </c>
      <c r="O4663" s="174" t="s">
        <v>3407</v>
      </c>
      <c r="P4663" s="177">
        <v>40179</v>
      </c>
      <c r="Q4663" s="176">
        <v>42</v>
      </c>
      <c r="R4663" s="175">
        <v>6590.73</v>
      </c>
      <c r="S4663" s="175">
        <v>89858.85</v>
      </c>
      <c r="T4663" s="178">
        <v>0</v>
      </c>
      <c r="U4663" s="96">
        <v>10</v>
      </c>
      <c r="V4663" s="38" t="s">
        <v>120</v>
      </c>
      <c r="W4663" s="38"/>
      <c r="X4663" s="137">
        <v>1928.9916000000001</v>
      </c>
      <c r="Y4663" s="138">
        <v>58441</v>
      </c>
      <c r="Z4663" s="179">
        <v>46.5</v>
      </c>
      <c r="AA4663" s="139">
        <v>2060</v>
      </c>
      <c r="AB4663" s="131"/>
      <c r="AC4663" s="38"/>
      <c r="AD4663" s="140">
        <v>89858.85</v>
      </c>
      <c r="AE4663" s="141">
        <v>87929.858400000012</v>
      </c>
      <c r="AF4663" s="141">
        <v>86000.866800000018</v>
      </c>
      <c r="AG4663" s="141">
        <v>84071.875200000024</v>
      </c>
      <c r="AH4663" s="141">
        <v>82142.88360000003</v>
      </c>
      <c r="AI4663" s="141">
        <v>80213.892000000036</v>
      </c>
      <c r="AJ4663" s="141">
        <v>78284.900400000042</v>
      </c>
      <c r="AK4663" s="141">
        <v>76355.908800000048</v>
      </c>
      <c r="AL4663" s="141">
        <v>74426.917200000054</v>
      </c>
      <c r="AM4663" s="141">
        <v>72497.925600000061</v>
      </c>
      <c r="AN4663" s="141">
        <v>70568.934000000067</v>
      </c>
      <c r="AO4663" s="141">
        <v>68639.942400000073</v>
      </c>
      <c r="AP4663" s="141">
        <v>66710.950800000079</v>
      </c>
      <c r="AQ4663" s="141">
        <v>64781.959200000078</v>
      </c>
      <c r="AR4663" s="141">
        <v>62852.967600000076</v>
      </c>
      <c r="AS4663" s="141">
        <v>60923.976000000075</v>
      </c>
      <c r="AT4663" s="141">
        <v>58994.984400000074</v>
      </c>
      <c r="AU4663" s="141">
        <v>57065.992800000073</v>
      </c>
      <c r="AV4663" s="141">
        <v>55137.001200000072</v>
      </c>
      <c r="AW4663" s="141">
        <v>53208.00960000007</v>
      </c>
      <c r="AX4663" s="141">
        <v>51279.018000000069</v>
      </c>
      <c r="AY4663" s="141">
        <v>49350.026400000068</v>
      </c>
      <c r="AZ4663" s="141">
        <v>47421.034800000067</v>
      </c>
      <c r="BA4663" s="141">
        <v>45492.043200000066</v>
      </c>
      <c r="BB4663" s="141">
        <v>43563.051600000064</v>
      </c>
      <c r="BC4663" s="141">
        <v>41634.060000000063</v>
      </c>
      <c r="BD4663" s="141">
        <v>39705.068400000062</v>
      </c>
      <c r="BE4663" s="141">
        <v>37776.076800000061</v>
      </c>
      <c r="BF4663" s="141">
        <v>35847.08520000006</v>
      </c>
      <c r="BG4663" s="141">
        <v>33918.093600000058</v>
      </c>
      <c r="BH4663" s="141">
        <v>31989.102000000057</v>
      </c>
      <c r="BI4663" s="141">
        <v>30060.110400000056</v>
      </c>
      <c r="BJ4663" s="141">
        <v>28131.118800000055</v>
      </c>
      <c r="BK4663" s="141">
        <v>26202.127200000054</v>
      </c>
      <c r="BL4663" s="141">
        <v>24273.135600000052</v>
      </c>
      <c r="BM4663" s="141">
        <v>22344.144000000051</v>
      </c>
      <c r="BN4663" s="141">
        <v>20415.15240000005</v>
      </c>
      <c r="BO4663" s="141">
        <v>18486.160800000049</v>
      </c>
      <c r="BP4663" s="141">
        <v>16557.169200000048</v>
      </c>
    </row>
    <row r="4664" spans="4:68">
      <c r="D4664" s="174" t="s">
        <v>14076</v>
      </c>
      <c r="E4664" s="175">
        <v>411850.56</v>
      </c>
      <c r="F4664" s="174" t="s">
        <v>3540</v>
      </c>
      <c r="G4664" s="174" t="s">
        <v>625</v>
      </c>
      <c r="H4664" s="174" t="s">
        <v>183</v>
      </c>
      <c r="I4664" s="174" t="s">
        <v>14077</v>
      </c>
      <c r="J4664" s="174" t="s">
        <v>14078</v>
      </c>
      <c r="K4664" s="174"/>
      <c r="L4664" s="174" t="s">
        <v>183</v>
      </c>
      <c r="M4664" s="174" t="s">
        <v>13065</v>
      </c>
      <c r="N4664" s="176">
        <v>60</v>
      </c>
      <c r="O4664" s="174" t="s">
        <v>3407</v>
      </c>
      <c r="P4664" s="177">
        <v>40179</v>
      </c>
      <c r="Q4664" s="176">
        <v>42</v>
      </c>
      <c r="R4664" s="175">
        <v>281431.21000000002</v>
      </c>
      <c r="S4664" s="175">
        <v>130419.35</v>
      </c>
      <c r="T4664" s="178">
        <v>0</v>
      </c>
      <c r="U4664" s="96">
        <v>19</v>
      </c>
      <c r="V4664" s="38" t="s">
        <v>129</v>
      </c>
      <c r="W4664" s="38"/>
      <c r="X4664" s="137">
        <v>82370.112000000008</v>
      </c>
      <c r="Y4664" s="138">
        <v>42005</v>
      </c>
      <c r="Z4664" s="179">
        <v>1.5</v>
      </c>
      <c r="AA4664" s="139">
        <v>2015</v>
      </c>
      <c r="AB4664" s="131"/>
      <c r="AC4664" s="38"/>
      <c r="AD4664" s="140">
        <v>130419.35</v>
      </c>
      <c r="AE4664" s="141">
        <v>48049.237999999998</v>
      </c>
      <c r="AF4664" s="141">
        <v>0</v>
      </c>
      <c r="AG4664" s="141">
        <v>0</v>
      </c>
      <c r="AH4664" s="141">
        <v>0</v>
      </c>
      <c r="AI4664" s="141">
        <v>0</v>
      </c>
      <c r="AJ4664" s="141">
        <v>0</v>
      </c>
      <c r="AK4664" s="141">
        <v>0</v>
      </c>
      <c r="AL4664" s="141">
        <v>0</v>
      </c>
      <c r="AM4664" s="141">
        <v>0</v>
      </c>
      <c r="AN4664" s="141">
        <v>0</v>
      </c>
      <c r="AO4664" s="141">
        <v>0</v>
      </c>
      <c r="AP4664" s="141">
        <v>0</v>
      </c>
      <c r="AQ4664" s="141">
        <v>0</v>
      </c>
      <c r="AR4664" s="141">
        <v>0</v>
      </c>
      <c r="AS4664" s="141">
        <v>0</v>
      </c>
      <c r="AT4664" s="141">
        <v>0</v>
      </c>
      <c r="AU4664" s="141">
        <v>0</v>
      </c>
      <c r="AV4664" s="141">
        <v>0</v>
      </c>
      <c r="AW4664" s="141">
        <v>0</v>
      </c>
      <c r="AX4664" s="141">
        <v>0</v>
      </c>
      <c r="AY4664" s="141">
        <v>0</v>
      </c>
      <c r="AZ4664" s="141">
        <v>0</v>
      </c>
      <c r="BA4664" s="141">
        <v>0</v>
      </c>
      <c r="BB4664" s="141">
        <v>0</v>
      </c>
      <c r="BC4664" s="141">
        <v>0</v>
      </c>
      <c r="BD4664" s="141">
        <v>0</v>
      </c>
      <c r="BE4664" s="141">
        <v>0</v>
      </c>
      <c r="BF4664" s="141">
        <v>0</v>
      </c>
      <c r="BG4664" s="141">
        <v>0</v>
      </c>
      <c r="BH4664" s="141">
        <v>0</v>
      </c>
      <c r="BI4664" s="141">
        <v>0</v>
      </c>
      <c r="BJ4664" s="141">
        <v>0</v>
      </c>
      <c r="BK4664" s="141">
        <v>0</v>
      </c>
      <c r="BL4664" s="141">
        <v>0</v>
      </c>
      <c r="BM4664" s="141">
        <v>0</v>
      </c>
      <c r="BN4664" s="141">
        <v>0</v>
      </c>
      <c r="BO4664" s="141">
        <v>0</v>
      </c>
      <c r="BP4664" s="141">
        <v>0</v>
      </c>
    </row>
    <row r="4665" spans="4:68" ht="15.75">
      <c r="D4665" s="174" t="s">
        <v>14079</v>
      </c>
      <c r="E4665" s="175">
        <v>1722436.75</v>
      </c>
      <c r="F4665" s="174"/>
      <c r="G4665" s="174" t="s">
        <v>1711</v>
      </c>
      <c r="H4665" s="174" t="s">
        <v>189</v>
      </c>
      <c r="I4665" s="174" t="s">
        <v>3068</v>
      </c>
      <c r="J4665" s="174" t="s">
        <v>14080</v>
      </c>
      <c r="K4665" s="174"/>
      <c r="L4665" s="174" t="s">
        <v>183</v>
      </c>
      <c r="M4665" s="174" t="s">
        <v>10956</v>
      </c>
      <c r="N4665" s="176">
        <v>60</v>
      </c>
      <c r="O4665" s="174" t="s">
        <v>3407</v>
      </c>
      <c r="P4665" s="177">
        <v>40724</v>
      </c>
      <c r="Q4665" s="176">
        <v>24</v>
      </c>
      <c r="R4665" s="175">
        <v>688974.71</v>
      </c>
      <c r="S4665" s="175">
        <v>1033462.04</v>
      </c>
      <c r="T4665" s="161">
        <v>0</v>
      </c>
      <c r="U4665" s="96">
        <v>6</v>
      </c>
      <c r="V4665" s="38" t="s">
        <v>116</v>
      </c>
      <c r="W4665" s="38"/>
      <c r="X4665" s="137">
        <v>344487.35</v>
      </c>
      <c r="Y4665" s="138">
        <v>42551</v>
      </c>
      <c r="Z4665" s="179">
        <v>3</v>
      </c>
      <c r="AA4665" s="139">
        <v>2016</v>
      </c>
      <c r="AB4665" s="131"/>
      <c r="AC4665" s="38"/>
      <c r="AD4665" s="140">
        <v>1033462.04</v>
      </c>
      <c r="AE4665" s="141">
        <v>688974.69000000006</v>
      </c>
      <c r="AF4665" s="141">
        <v>344487.34000000008</v>
      </c>
      <c r="AG4665" s="141">
        <v>0</v>
      </c>
      <c r="AH4665" s="141">
        <v>0</v>
      </c>
      <c r="AI4665" s="141">
        <v>0</v>
      </c>
      <c r="AJ4665" s="141">
        <v>0</v>
      </c>
      <c r="AK4665" s="141">
        <v>0</v>
      </c>
      <c r="AL4665" s="141">
        <v>0</v>
      </c>
      <c r="AM4665" s="141">
        <v>0</v>
      </c>
      <c r="AN4665" s="141">
        <v>0</v>
      </c>
      <c r="AO4665" s="141">
        <v>0</v>
      </c>
      <c r="AP4665" s="141">
        <v>0</v>
      </c>
      <c r="AQ4665" s="141">
        <v>0</v>
      </c>
      <c r="AR4665" s="141">
        <v>0</v>
      </c>
      <c r="AS4665" s="141">
        <v>0</v>
      </c>
      <c r="AT4665" s="141">
        <v>0</v>
      </c>
      <c r="AU4665" s="141">
        <v>0</v>
      </c>
      <c r="AV4665" s="141">
        <v>0</v>
      </c>
      <c r="AW4665" s="141">
        <v>0</v>
      </c>
      <c r="AX4665" s="141">
        <v>0</v>
      </c>
      <c r="AY4665" s="141">
        <v>0</v>
      </c>
      <c r="AZ4665" s="141">
        <v>0</v>
      </c>
      <c r="BA4665" s="141">
        <v>0</v>
      </c>
      <c r="BB4665" s="141">
        <v>0</v>
      </c>
      <c r="BC4665" s="141">
        <v>0</v>
      </c>
      <c r="BD4665" s="141">
        <v>0</v>
      </c>
      <c r="BE4665" s="141">
        <v>0</v>
      </c>
      <c r="BF4665" s="141">
        <v>0</v>
      </c>
      <c r="BG4665" s="141">
        <v>0</v>
      </c>
      <c r="BH4665" s="141">
        <v>0</v>
      </c>
      <c r="BI4665" s="141">
        <v>0</v>
      </c>
      <c r="BJ4665" s="141">
        <v>0</v>
      </c>
      <c r="BK4665" s="141">
        <v>0</v>
      </c>
      <c r="BL4665" s="141">
        <v>0</v>
      </c>
      <c r="BM4665" s="141">
        <v>0</v>
      </c>
      <c r="BN4665" s="141">
        <v>0</v>
      </c>
      <c r="BO4665" s="141">
        <v>0</v>
      </c>
      <c r="BP4665" s="141">
        <v>0</v>
      </c>
    </row>
    <row r="4666" spans="4:68" ht="15.75">
      <c r="D4666" s="174" t="s">
        <v>14081</v>
      </c>
      <c r="E4666" s="175">
        <v>74756.72</v>
      </c>
      <c r="F4666" s="174" t="s">
        <v>3540</v>
      </c>
      <c r="G4666" s="174" t="s">
        <v>333</v>
      </c>
      <c r="H4666" s="174" t="s">
        <v>182</v>
      </c>
      <c r="I4666" s="174" t="s">
        <v>3070</v>
      </c>
      <c r="J4666" s="174" t="s">
        <v>3071</v>
      </c>
      <c r="K4666" s="174"/>
      <c r="L4666" s="174" t="s">
        <v>169</v>
      </c>
      <c r="M4666" s="174" t="s">
        <v>12076</v>
      </c>
      <c r="N4666" s="176">
        <v>960</v>
      </c>
      <c r="O4666" s="174" t="s">
        <v>3407</v>
      </c>
      <c r="P4666" s="177">
        <v>40179</v>
      </c>
      <c r="Q4666" s="176">
        <v>42</v>
      </c>
      <c r="R4666" s="175">
        <v>3192.7</v>
      </c>
      <c r="S4666" s="175">
        <v>71564.02</v>
      </c>
      <c r="T4666" s="161">
        <v>0</v>
      </c>
      <c r="U4666" s="96">
        <v>6</v>
      </c>
      <c r="V4666" s="38" t="s">
        <v>116</v>
      </c>
      <c r="W4666" s="38"/>
      <c r="X4666" s="137">
        <v>934.45900000000006</v>
      </c>
      <c r="Y4666" s="138">
        <v>69399</v>
      </c>
      <c r="Z4666" s="179">
        <v>76.5</v>
      </c>
      <c r="AA4666" s="139">
        <v>2090</v>
      </c>
      <c r="AB4666" s="131"/>
      <c r="AC4666" s="38"/>
      <c r="AD4666" s="140">
        <v>71564.02</v>
      </c>
      <c r="AE4666" s="141">
        <v>70629.561000000002</v>
      </c>
      <c r="AF4666" s="141">
        <v>69695.101999999999</v>
      </c>
      <c r="AG4666" s="141">
        <v>68760.642999999996</v>
      </c>
      <c r="AH4666" s="141">
        <v>67826.183999999994</v>
      </c>
      <c r="AI4666" s="141">
        <v>66891.724999999991</v>
      </c>
      <c r="AJ4666" s="141">
        <v>65957.265999999989</v>
      </c>
      <c r="AK4666" s="141">
        <v>65022.806999999986</v>
      </c>
      <c r="AL4666" s="141">
        <v>64088.347999999984</v>
      </c>
      <c r="AM4666" s="141">
        <v>63153.888999999981</v>
      </c>
      <c r="AN4666" s="141">
        <v>62219.429999999978</v>
      </c>
      <c r="AO4666" s="141">
        <v>61284.970999999976</v>
      </c>
      <c r="AP4666" s="141">
        <v>60350.511999999973</v>
      </c>
      <c r="AQ4666" s="141">
        <v>59416.052999999971</v>
      </c>
      <c r="AR4666" s="141">
        <v>58481.593999999968</v>
      </c>
      <c r="AS4666" s="141">
        <v>57547.134999999966</v>
      </c>
      <c r="AT4666" s="141">
        <v>56612.675999999963</v>
      </c>
      <c r="AU4666" s="141">
        <v>55678.216999999961</v>
      </c>
      <c r="AV4666" s="141">
        <v>54743.757999999958</v>
      </c>
      <c r="AW4666" s="141">
        <v>53809.298999999955</v>
      </c>
      <c r="AX4666" s="141">
        <v>52874.839999999953</v>
      </c>
      <c r="AY4666" s="141">
        <v>51940.38099999995</v>
      </c>
      <c r="AZ4666" s="141">
        <v>51005.921999999948</v>
      </c>
      <c r="BA4666" s="141">
        <v>50071.462999999945</v>
      </c>
      <c r="BB4666" s="141">
        <v>49137.003999999943</v>
      </c>
      <c r="BC4666" s="141">
        <v>48202.54499999994</v>
      </c>
      <c r="BD4666" s="141">
        <v>47268.085999999937</v>
      </c>
      <c r="BE4666" s="141">
        <v>46333.626999999935</v>
      </c>
      <c r="BF4666" s="141">
        <v>45399.167999999932</v>
      </c>
      <c r="BG4666" s="141">
        <v>44464.70899999993</v>
      </c>
      <c r="BH4666" s="141">
        <v>43530.249999999927</v>
      </c>
      <c r="BI4666" s="141">
        <v>42595.790999999925</v>
      </c>
      <c r="BJ4666" s="141">
        <v>41661.331999999922</v>
      </c>
      <c r="BK4666" s="141">
        <v>40726.87299999992</v>
      </c>
      <c r="BL4666" s="141">
        <v>39792.413999999917</v>
      </c>
      <c r="BM4666" s="141">
        <v>38857.954999999914</v>
      </c>
      <c r="BN4666" s="141">
        <v>37923.495999999912</v>
      </c>
      <c r="BO4666" s="141">
        <v>36989.036999999909</v>
      </c>
      <c r="BP4666" s="141">
        <v>36054.577999999907</v>
      </c>
    </row>
    <row r="4667" spans="4:68">
      <c r="D4667" s="174" t="s">
        <v>14082</v>
      </c>
      <c r="E4667" s="175">
        <v>231879.51</v>
      </c>
      <c r="F4667" s="174" t="s">
        <v>3540</v>
      </c>
      <c r="G4667" s="174" t="s">
        <v>333</v>
      </c>
      <c r="H4667" s="174" t="s">
        <v>190</v>
      </c>
      <c r="I4667" s="174" t="s">
        <v>3072</v>
      </c>
      <c r="J4667" s="174" t="s">
        <v>3073</v>
      </c>
      <c r="K4667" s="174"/>
      <c r="L4667" s="174" t="s">
        <v>179</v>
      </c>
      <c r="M4667" s="174" t="s">
        <v>7175</v>
      </c>
      <c r="N4667" s="176">
        <v>600</v>
      </c>
      <c r="O4667" s="174" t="s">
        <v>3407</v>
      </c>
      <c r="P4667" s="177">
        <v>40179</v>
      </c>
      <c r="Q4667" s="176">
        <v>42</v>
      </c>
      <c r="R4667" s="175">
        <v>15845.14</v>
      </c>
      <c r="S4667" s="175">
        <v>216034.37</v>
      </c>
      <c r="T4667" s="178">
        <v>0</v>
      </c>
      <c r="U4667" s="96">
        <v>9</v>
      </c>
      <c r="V4667" s="38" t="s">
        <v>119</v>
      </c>
      <c r="W4667" s="38"/>
      <c r="X4667" s="137">
        <v>4637.5901999999996</v>
      </c>
      <c r="Y4667" s="138">
        <v>58441</v>
      </c>
      <c r="Z4667" s="179">
        <v>46.5</v>
      </c>
      <c r="AA4667" s="139">
        <v>2060</v>
      </c>
      <c r="AB4667" s="131"/>
      <c r="AC4667" s="38"/>
      <c r="AD4667" s="140">
        <v>216034.37</v>
      </c>
      <c r="AE4667" s="141">
        <v>211396.77979999999</v>
      </c>
      <c r="AF4667" s="141">
        <v>206759.18959999998</v>
      </c>
      <c r="AG4667" s="141">
        <v>202121.59939999998</v>
      </c>
      <c r="AH4667" s="141">
        <v>197484.00919999997</v>
      </c>
      <c r="AI4667" s="141">
        <v>192846.41899999997</v>
      </c>
      <c r="AJ4667" s="141">
        <v>188208.82879999996</v>
      </c>
      <c r="AK4667" s="141">
        <v>183571.23859999995</v>
      </c>
      <c r="AL4667" s="141">
        <v>178933.64839999995</v>
      </c>
      <c r="AM4667" s="141">
        <v>174296.05819999994</v>
      </c>
      <c r="AN4667" s="141">
        <v>169658.46799999994</v>
      </c>
      <c r="AO4667" s="141">
        <v>165020.87779999993</v>
      </c>
      <c r="AP4667" s="141">
        <v>160383.28759999992</v>
      </c>
      <c r="AQ4667" s="141">
        <v>155745.69739999992</v>
      </c>
      <c r="AR4667" s="141">
        <v>151108.10719999991</v>
      </c>
      <c r="AS4667" s="141">
        <v>146470.51699999991</v>
      </c>
      <c r="AT4667" s="141">
        <v>141832.9267999999</v>
      </c>
      <c r="AU4667" s="141">
        <v>137195.33659999989</v>
      </c>
      <c r="AV4667" s="141">
        <v>132557.74639999989</v>
      </c>
      <c r="AW4667" s="141">
        <v>127920.15619999988</v>
      </c>
      <c r="AX4667" s="141">
        <v>123282.56599999988</v>
      </c>
      <c r="AY4667" s="141">
        <v>118644.97579999987</v>
      </c>
      <c r="AZ4667" s="141">
        <v>114007.38559999986</v>
      </c>
      <c r="BA4667" s="141">
        <v>109369.79539999986</v>
      </c>
      <c r="BB4667" s="141">
        <v>104732.20519999985</v>
      </c>
      <c r="BC4667" s="141">
        <v>100094.61499999985</v>
      </c>
      <c r="BD4667" s="141">
        <v>95457.024799999839</v>
      </c>
      <c r="BE4667" s="141">
        <v>90819.434599999833</v>
      </c>
      <c r="BF4667" s="141">
        <v>86181.844399999827</v>
      </c>
      <c r="BG4667" s="141">
        <v>81544.254199999821</v>
      </c>
      <c r="BH4667" s="141">
        <v>76906.663999999815</v>
      </c>
      <c r="BI4667" s="141">
        <v>72269.073799999809</v>
      </c>
      <c r="BJ4667" s="141">
        <v>67631.483599999803</v>
      </c>
      <c r="BK4667" s="141">
        <v>62993.893399999804</v>
      </c>
      <c r="BL4667" s="141">
        <v>58356.303199999806</v>
      </c>
      <c r="BM4667" s="141">
        <v>53718.712999999807</v>
      </c>
      <c r="BN4667" s="141">
        <v>49081.122799999808</v>
      </c>
      <c r="BO4667" s="141">
        <v>44443.532599999809</v>
      </c>
      <c r="BP4667" s="141">
        <v>39805.942399999811</v>
      </c>
    </row>
    <row r="4668" spans="4:68">
      <c r="D4668" s="174" t="s">
        <v>14083</v>
      </c>
      <c r="E4668" s="175">
        <v>146922.64000000001</v>
      </c>
      <c r="F4668" s="174" t="s">
        <v>3540</v>
      </c>
      <c r="G4668" s="174" t="s">
        <v>333</v>
      </c>
      <c r="H4668" s="174" t="s">
        <v>190</v>
      </c>
      <c r="I4668" s="174" t="s">
        <v>363</v>
      </c>
      <c r="J4668" s="174" t="s">
        <v>364</v>
      </c>
      <c r="K4668" s="174"/>
      <c r="L4668" s="174" t="s">
        <v>179</v>
      </c>
      <c r="M4668" s="174" t="s">
        <v>7175</v>
      </c>
      <c r="N4668" s="176">
        <v>600</v>
      </c>
      <c r="O4668" s="174" t="s">
        <v>3407</v>
      </c>
      <c r="P4668" s="177">
        <v>40179</v>
      </c>
      <c r="Q4668" s="176">
        <v>42</v>
      </c>
      <c r="R4668" s="175">
        <v>10039.69</v>
      </c>
      <c r="S4668" s="175">
        <v>136882.95000000001</v>
      </c>
      <c r="T4668" s="178">
        <v>0</v>
      </c>
      <c r="U4668" s="96">
        <v>9</v>
      </c>
      <c r="V4668" s="38" t="s">
        <v>119</v>
      </c>
      <c r="W4668" s="38"/>
      <c r="X4668" s="137">
        <v>2938.4528</v>
      </c>
      <c r="Y4668" s="138">
        <v>58441</v>
      </c>
      <c r="Z4668" s="179">
        <v>46.5</v>
      </c>
      <c r="AA4668" s="139">
        <v>2060</v>
      </c>
      <c r="AB4668" s="131"/>
      <c r="AC4668" s="38"/>
      <c r="AD4668" s="140">
        <v>136882.95000000001</v>
      </c>
      <c r="AE4668" s="141">
        <v>133944.49720000001</v>
      </c>
      <c r="AF4668" s="141">
        <v>131006.04440000001</v>
      </c>
      <c r="AG4668" s="141">
        <v>128067.59160000001</v>
      </c>
      <c r="AH4668" s="141">
        <v>125129.13880000002</v>
      </c>
      <c r="AI4668" s="141">
        <v>122190.68600000002</v>
      </c>
      <c r="AJ4668" s="141">
        <v>119252.23320000002</v>
      </c>
      <c r="AK4668" s="141">
        <v>116313.78040000002</v>
      </c>
      <c r="AL4668" s="141">
        <v>113375.32760000002</v>
      </c>
      <c r="AM4668" s="141">
        <v>110436.87480000002</v>
      </c>
      <c r="AN4668" s="141">
        <v>107498.42200000002</v>
      </c>
      <c r="AO4668" s="141">
        <v>104559.96920000002</v>
      </c>
      <c r="AP4668" s="141">
        <v>101621.51640000002</v>
      </c>
      <c r="AQ4668" s="141">
        <v>98683.063600000023</v>
      </c>
      <c r="AR4668" s="141">
        <v>95744.610800000024</v>
      </c>
      <c r="AS4668" s="141">
        <v>92806.158000000025</v>
      </c>
      <c r="AT4668" s="141">
        <v>89867.705200000026</v>
      </c>
      <c r="AU4668" s="141">
        <v>86929.252400000027</v>
      </c>
      <c r="AV4668" s="141">
        <v>83990.799600000028</v>
      </c>
      <c r="AW4668" s="141">
        <v>81052.346800000028</v>
      </c>
      <c r="AX4668" s="141">
        <v>78113.894000000029</v>
      </c>
      <c r="AY4668" s="141">
        <v>75175.44120000003</v>
      </c>
      <c r="AZ4668" s="141">
        <v>72236.988400000031</v>
      </c>
      <c r="BA4668" s="141">
        <v>69298.535600000032</v>
      </c>
      <c r="BB4668" s="141">
        <v>66360.082800000033</v>
      </c>
      <c r="BC4668" s="141">
        <v>63421.630000000034</v>
      </c>
      <c r="BD4668" s="141">
        <v>60483.177200000035</v>
      </c>
      <c r="BE4668" s="141">
        <v>57544.724400000036</v>
      </c>
      <c r="BF4668" s="141">
        <v>54606.271600000036</v>
      </c>
      <c r="BG4668" s="141">
        <v>51667.818800000037</v>
      </c>
      <c r="BH4668" s="141">
        <v>48729.366000000038</v>
      </c>
      <c r="BI4668" s="141">
        <v>45790.913200000039</v>
      </c>
      <c r="BJ4668" s="141">
        <v>42852.46040000004</v>
      </c>
      <c r="BK4668" s="141">
        <v>39914.007600000041</v>
      </c>
      <c r="BL4668" s="141">
        <v>36975.554800000042</v>
      </c>
      <c r="BM4668" s="141">
        <v>34037.102000000043</v>
      </c>
      <c r="BN4668" s="141">
        <v>31098.649200000043</v>
      </c>
      <c r="BO4668" s="141">
        <v>28160.196400000044</v>
      </c>
      <c r="BP4668" s="141">
        <v>25221.743600000045</v>
      </c>
    </row>
    <row r="4669" spans="4:68">
      <c r="D4669" s="174" t="s">
        <v>14084</v>
      </c>
      <c r="E4669" s="175">
        <v>1257205.79</v>
      </c>
      <c r="F4669" s="174" t="s">
        <v>3409</v>
      </c>
      <c r="G4669" s="174" t="s">
        <v>1276</v>
      </c>
      <c r="H4669" s="174" t="s">
        <v>183</v>
      </c>
      <c r="I4669" s="174" t="s">
        <v>14085</v>
      </c>
      <c r="J4669" s="174" t="s">
        <v>14086</v>
      </c>
      <c r="K4669" s="174"/>
      <c r="L4669" s="174" t="s">
        <v>183</v>
      </c>
      <c r="M4669" s="174" t="s">
        <v>10956</v>
      </c>
      <c r="N4669" s="176">
        <v>960</v>
      </c>
      <c r="O4669" s="174" t="s">
        <v>3407</v>
      </c>
      <c r="P4669" s="177">
        <v>39630</v>
      </c>
      <c r="Q4669" s="176">
        <v>60</v>
      </c>
      <c r="R4669" s="175">
        <v>77265.759999999995</v>
      </c>
      <c r="S4669" s="175">
        <v>1179940.03</v>
      </c>
      <c r="T4669" s="178">
        <v>0</v>
      </c>
      <c r="U4669" s="96">
        <v>6</v>
      </c>
      <c r="V4669" s="38" t="s">
        <v>116</v>
      </c>
      <c r="W4669" s="38"/>
      <c r="X4669" s="137">
        <v>15715.072375000002</v>
      </c>
      <c r="Y4669" s="138">
        <v>68850</v>
      </c>
      <c r="Z4669" s="179">
        <v>75</v>
      </c>
      <c r="AA4669" s="139">
        <v>2088</v>
      </c>
      <c r="AB4669" s="131"/>
      <c r="AC4669" s="38"/>
      <c r="AD4669" s="140">
        <v>1179940.03</v>
      </c>
      <c r="AE4669" s="141">
        <v>1164224.957625</v>
      </c>
      <c r="AF4669" s="141">
        <v>1148509.8852500001</v>
      </c>
      <c r="AG4669" s="141">
        <v>1132794.8128750001</v>
      </c>
      <c r="AH4669" s="141">
        <v>1117079.7405000001</v>
      </c>
      <c r="AI4669" s="141">
        <v>1101364.6681250001</v>
      </c>
      <c r="AJ4669" s="141">
        <v>1085649.5957500001</v>
      </c>
      <c r="AK4669" s="141">
        <v>1069934.5233750001</v>
      </c>
      <c r="AL4669" s="141">
        <v>1054219.4510000001</v>
      </c>
      <c r="AM4669" s="141">
        <v>1038504.3786250001</v>
      </c>
      <c r="AN4669" s="141">
        <v>1022789.3062500001</v>
      </c>
      <c r="AO4669" s="141">
        <v>1007074.2338750002</v>
      </c>
      <c r="AP4669" s="141">
        <v>991359.16150000016</v>
      </c>
      <c r="AQ4669" s="141">
        <v>975644.08912500017</v>
      </c>
      <c r="AR4669" s="141">
        <v>959929.01675000018</v>
      </c>
      <c r="AS4669" s="141">
        <v>944213.9443750002</v>
      </c>
      <c r="AT4669" s="141">
        <v>928498.87200000021</v>
      </c>
      <c r="AU4669" s="141">
        <v>912783.79962500022</v>
      </c>
      <c r="AV4669" s="141">
        <v>897068.72725000023</v>
      </c>
      <c r="AW4669" s="141">
        <v>881353.65487500024</v>
      </c>
      <c r="AX4669" s="141">
        <v>865638.58250000025</v>
      </c>
      <c r="AY4669" s="141">
        <v>849923.51012500026</v>
      </c>
      <c r="AZ4669" s="141">
        <v>834208.43775000027</v>
      </c>
      <c r="BA4669" s="141">
        <v>818493.36537500028</v>
      </c>
      <c r="BB4669" s="141">
        <v>802778.2930000003</v>
      </c>
      <c r="BC4669" s="141">
        <v>787063.22062500031</v>
      </c>
      <c r="BD4669" s="141">
        <v>771348.14825000032</v>
      </c>
      <c r="BE4669" s="141">
        <v>755633.07587500033</v>
      </c>
      <c r="BF4669" s="141">
        <v>739918.00350000034</v>
      </c>
      <c r="BG4669" s="141">
        <v>724202.93112500035</v>
      </c>
      <c r="BH4669" s="141">
        <v>708487.85875000036</v>
      </c>
      <c r="BI4669" s="141">
        <v>692772.78637500037</v>
      </c>
      <c r="BJ4669" s="141">
        <v>677057.71400000039</v>
      </c>
      <c r="BK4669" s="141">
        <v>661342.6416250004</v>
      </c>
      <c r="BL4669" s="141">
        <v>645627.56925000041</v>
      </c>
      <c r="BM4669" s="141">
        <v>629912.49687500042</v>
      </c>
      <c r="BN4669" s="141">
        <v>614197.42450000043</v>
      </c>
      <c r="BO4669" s="141">
        <v>598482.35212500044</v>
      </c>
      <c r="BP4669" s="141">
        <v>582767.27975000045</v>
      </c>
    </row>
    <row r="4670" spans="4:68">
      <c r="D4670" s="174" t="s">
        <v>14087</v>
      </c>
      <c r="E4670" s="175">
        <v>1170135.6100000001</v>
      </c>
      <c r="F4670" s="174"/>
      <c r="G4670" s="174" t="s">
        <v>3275</v>
      </c>
      <c r="H4670" s="174" t="s">
        <v>191</v>
      </c>
      <c r="I4670" s="174" t="s">
        <v>3075</v>
      </c>
      <c r="J4670" s="174" t="s">
        <v>14088</v>
      </c>
      <c r="K4670" s="174"/>
      <c r="L4670" s="174" t="s">
        <v>191</v>
      </c>
      <c r="M4670" s="174" t="s">
        <v>4635</v>
      </c>
      <c r="N4670" s="176">
        <v>960</v>
      </c>
      <c r="O4670" s="174" t="s">
        <v>3407</v>
      </c>
      <c r="P4670" s="177">
        <v>40179</v>
      </c>
      <c r="Q4670" s="176">
        <v>42</v>
      </c>
      <c r="R4670" s="175">
        <v>49974.52</v>
      </c>
      <c r="S4670" s="175">
        <v>1120161.0900000001</v>
      </c>
      <c r="T4670" s="178">
        <v>0</v>
      </c>
      <c r="U4670" s="96">
        <v>6</v>
      </c>
      <c r="V4670" s="38" t="s">
        <v>116</v>
      </c>
      <c r="W4670" s="38"/>
      <c r="X4670" s="137">
        <v>14626.695125</v>
      </c>
      <c r="Y4670" s="138">
        <v>69399</v>
      </c>
      <c r="Z4670" s="179">
        <v>76.5</v>
      </c>
      <c r="AA4670" s="139">
        <v>2090</v>
      </c>
      <c r="AB4670" s="131"/>
      <c r="AC4670" s="38"/>
      <c r="AD4670" s="140">
        <v>1120161.0900000001</v>
      </c>
      <c r="AE4670" s="141">
        <v>1105534.394875</v>
      </c>
      <c r="AF4670" s="141">
        <v>1090907.6997499999</v>
      </c>
      <c r="AG4670" s="141">
        <v>1076281.0046249998</v>
      </c>
      <c r="AH4670" s="141">
        <v>1061654.3094999997</v>
      </c>
      <c r="AI4670" s="141">
        <v>1047027.6143749998</v>
      </c>
      <c r="AJ4670" s="141">
        <v>1032400.9192499998</v>
      </c>
      <c r="AK4670" s="141">
        <v>1017774.2241249998</v>
      </c>
      <c r="AL4670" s="141">
        <v>1003147.5289999999</v>
      </c>
      <c r="AM4670" s="141">
        <v>988520.83387499989</v>
      </c>
      <c r="AN4670" s="141">
        <v>973894.13874999993</v>
      </c>
      <c r="AO4670" s="141">
        <v>959267.44362499996</v>
      </c>
      <c r="AP4670" s="141">
        <v>944640.74849999999</v>
      </c>
      <c r="AQ4670" s="141">
        <v>930014.05337500002</v>
      </c>
      <c r="AR4670" s="141">
        <v>915387.35825000005</v>
      </c>
      <c r="AS4670" s="141">
        <v>900760.66312500008</v>
      </c>
      <c r="AT4670" s="141">
        <v>886133.96800000011</v>
      </c>
      <c r="AU4670" s="141">
        <v>871507.27287500014</v>
      </c>
      <c r="AV4670" s="141">
        <v>856880.57775000017</v>
      </c>
      <c r="AW4670" s="141">
        <v>842253.8826250002</v>
      </c>
      <c r="AX4670" s="141">
        <v>827627.18750000023</v>
      </c>
      <c r="AY4670" s="141">
        <v>813000.49237500026</v>
      </c>
      <c r="AZ4670" s="141">
        <v>798373.79725000029</v>
      </c>
      <c r="BA4670" s="141">
        <v>783747.10212500033</v>
      </c>
      <c r="BB4670" s="141">
        <v>769120.40700000036</v>
      </c>
      <c r="BC4670" s="141">
        <v>754493.71187500039</v>
      </c>
      <c r="BD4670" s="141">
        <v>739867.01675000042</v>
      </c>
      <c r="BE4670" s="141">
        <v>725240.32162500045</v>
      </c>
      <c r="BF4670" s="141">
        <v>710613.62650000048</v>
      </c>
      <c r="BG4670" s="141">
        <v>695986.93137500051</v>
      </c>
      <c r="BH4670" s="141">
        <v>681360.23625000054</v>
      </c>
      <c r="BI4670" s="141">
        <v>666733.54112500057</v>
      </c>
      <c r="BJ4670" s="141">
        <v>652106.8460000006</v>
      </c>
      <c r="BK4670" s="141">
        <v>637480.15087500063</v>
      </c>
      <c r="BL4670" s="141">
        <v>622853.45575000066</v>
      </c>
      <c r="BM4670" s="141">
        <v>608226.76062500069</v>
      </c>
      <c r="BN4670" s="141">
        <v>593600.06550000072</v>
      </c>
      <c r="BO4670" s="141">
        <v>578973.37037500076</v>
      </c>
      <c r="BP4670" s="141">
        <v>564346.67525000079</v>
      </c>
    </row>
    <row r="4671" spans="4:68">
      <c r="D4671" s="174" t="s">
        <v>14089</v>
      </c>
      <c r="E4671" s="175">
        <v>368872.41</v>
      </c>
      <c r="F4671" s="174"/>
      <c r="G4671" s="174" t="s">
        <v>1276</v>
      </c>
      <c r="H4671" s="174" t="s">
        <v>183</v>
      </c>
      <c r="I4671" s="174" t="s">
        <v>14090</v>
      </c>
      <c r="J4671" s="174" t="s">
        <v>14091</v>
      </c>
      <c r="K4671" s="174"/>
      <c r="L4671" s="174" t="s">
        <v>183</v>
      </c>
      <c r="M4671" s="174" t="s">
        <v>13065</v>
      </c>
      <c r="N4671" s="176">
        <v>60</v>
      </c>
      <c r="O4671" s="174" t="s">
        <v>3407</v>
      </c>
      <c r="P4671" s="177">
        <v>39355</v>
      </c>
      <c r="Q4671" s="176">
        <v>69</v>
      </c>
      <c r="R4671" s="175">
        <v>368872.41</v>
      </c>
      <c r="S4671" s="176">
        <v>0</v>
      </c>
      <c r="T4671" s="178">
        <v>0</v>
      </c>
      <c r="U4671" s="96">
        <v>19</v>
      </c>
      <c r="V4671" s="38" t="s">
        <v>129</v>
      </c>
      <c r="W4671" s="38"/>
      <c r="X4671" s="137">
        <v>0</v>
      </c>
      <c r="Y4671" s="138">
        <v>41182</v>
      </c>
      <c r="Z4671" s="179">
        <v>0</v>
      </c>
      <c r="AA4671" s="139">
        <v>2013</v>
      </c>
      <c r="AB4671" s="131"/>
      <c r="AC4671" s="38"/>
      <c r="AD4671" s="140">
        <v>0</v>
      </c>
      <c r="AE4671" s="141">
        <v>0</v>
      </c>
      <c r="AF4671" s="141">
        <v>0</v>
      </c>
      <c r="AG4671" s="141">
        <v>0</v>
      </c>
      <c r="AH4671" s="141">
        <v>0</v>
      </c>
      <c r="AI4671" s="141">
        <v>0</v>
      </c>
      <c r="AJ4671" s="141">
        <v>0</v>
      </c>
      <c r="AK4671" s="141">
        <v>0</v>
      </c>
      <c r="AL4671" s="141">
        <v>0</v>
      </c>
      <c r="AM4671" s="141">
        <v>0</v>
      </c>
      <c r="AN4671" s="141">
        <v>0</v>
      </c>
      <c r="AO4671" s="141">
        <v>0</v>
      </c>
      <c r="AP4671" s="141">
        <v>0</v>
      </c>
      <c r="AQ4671" s="141">
        <v>0</v>
      </c>
      <c r="AR4671" s="141">
        <v>0</v>
      </c>
      <c r="AS4671" s="141">
        <v>0</v>
      </c>
      <c r="AT4671" s="141">
        <v>0</v>
      </c>
      <c r="AU4671" s="141">
        <v>0</v>
      </c>
      <c r="AV4671" s="141">
        <v>0</v>
      </c>
      <c r="AW4671" s="141">
        <v>0</v>
      </c>
      <c r="AX4671" s="141">
        <v>0</v>
      </c>
      <c r="AY4671" s="141">
        <v>0</v>
      </c>
      <c r="AZ4671" s="141">
        <v>0</v>
      </c>
      <c r="BA4671" s="141">
        <v>0</v>
      </c>
      <c r="BB4671" s="141">
        <v>0</v>
      </c>
      <c r="BC4671" s="141">
        <v>0</v>
      </c>
      <c r="BD4671" s="141">
        <v>0</v>
      </c>
      <c r="BE4671" s="141">
        <v>0</v>
      </c>
      <c r="BF4671" s="141">
        <v>0</v>
      </c>
      <c r="BG4671" s="141">
        <v>0</v>
      </c>
      <c r="BH4671" s="141">
        <v>0</v>
      </c>
      <c r="BI4671" s="141">
        <v>0</v>
      </c>
      <c r="BJ4671" s="141">
        <v>0</v>
      </c>
      <c r="BK4671" s="141">
        <v>0</v>
      </c>
      <c r="BL4671" s="141">
        <v>0</v>
      </c>
      <c r="BM4671" s="141">
        <v>0</v>
      </c>
      <c r="BN4671" s="141">
        <v>0</v>
      </c>
      <c r="BO4671" s="141">
        <v>0</v>
      </c>
      <c r="BP4671" s="141">
        <v>0</v>
      </c>
    </row>
    <row r="4672" spans="4:68">
      <c r="D4672" s="174" t="s">
        <v>14092</v>
      </c>
      <c r="E4672" s="175">
        <v>1901838.84</v>
      </c>
      <c r="F4672" s="174"/>
      <c r="G4672" s="174" t="s">
        <v>1287</v>
      </c>
      <c r="H4672" s="174" t="s">
        <v>183</v>
      </c>
      <c r="I4672" s="174" t="s">
        <v>14093</v>
      </c>
      <c r="J4672" s="174" t="s">
        <v>14094</v>
      </c>
      <c r="K4672" s="174"/>
      <c r="L4672" s="174" t="s">
        <v>183</v>
      </c>
      <c r="M4672" s="174" t="s">
        <v>13065</v>
      </c>
      <c r="N4672" s="176">
        <v>60</v>
      </c>
      <c r="O4672" s="174" t="s">
        <v>3407</v>
      </c>
      <c r="P4672" s="177">
        <v>40543</v>
      </c>
      <c r="Q4672" s="176">
        <v>30</v>
      </c>
      <c r="R4672" s="175">
        <v>950919.4</v>
      </c>
      <c r="S4672" s="175">
        <v>950919.44</v>
      </c>
      <c r="T4672" s="178">
        <v>0</v>
      </c>
      <c r="U4672" s="96">
        <v>19</v>
      </c>
      <c r="V4672" s="38" t="s">
        <v>129</v>
      </c>
      <c r="W4672" s="38"/>
      <c r="X4672" s="137">
        <v>380367.76800000004</v>
      </c>
      <c r="Y4672" s="138">
        <v>42369</v>
      </c>
      <c r="Z4672" s="179">
        <v>2.5</v>
      </c>
      <c r="AA4672" s="139">
        <v>2016</v>
      </c>
      <c r="AB4672" s="131"/>
      <c r="AC4672" s="38"/>
      <c r="AD4672" s="140">
        <v>950919.44</v>
      </c>
      <c r="AE4672" s="141">
        <v>570551.6719999999</v>
      </c>
      <c r="AF4672" s="141">
        <v>190183.90399999986</v>
      </c>
      <c r="AG4672" s="141">
        <v>0</v>
      </c>
      <c r="AH4672" s="141">
        <v>0</v>
      </c>
      <c r="AI4672" s="141">
        <v>0</v>
      </c>
      <c r="AJ4672" s="141">
        <v>0</v>
      </c>
      <c r="AK4672" s="141">
        <v>0</v>
      </c>
      <c r="AL4672" s="141">
        <v>0</v>
      </c>
      <c r="AM4672" s="141">
        <v>0</v>
      </c>
      <c r="AN4672" s="141">
        <v>0</v>
      </c>
      <c r="AO4672" s="141">
        <v>0</v>
      </c>
      <c r="AP4672" s="141">
        <v>0</v>
      </c>
      <c r="AQ4672" s="141">
        <v>0</v>
      </c>
      <c r="AR4672" s="141">
        <v>0</v>
      </c>
      <c r="AS4672" s="141">
        <v>0</v>
      </c>
      <c r="AT4672" s="141">
        <v>0</v>
      </c>
      <c r="AU4672" s="141">
        <v>0</v>
      </c>
      <c r="AV4672" s="141">
        <v>0</v>
      </c>
      <c r="AW4672" s="141">
        <v>0</v>
      </c>
      <c r="AX4672" s="141">
        <v>0</v>
      </c>
      <c r="AY4672" s="141">
        <v>0</v>
      </c>
      <c r="AZ4672" s="141">
        <v>0</v>
      </c>
      <c r="BA4672" s="141">
        <v>0</v>
      </c>
      <c r="BB4672" s="141">
        <v>0</v>
      </c>
      <c r="BC4672" s="141">
        <v>0</v>
      </c>
      <c r="BD4672" s="141">
        <v>0</v>
      </c>
      <c r="BE4672" s="141">
        <v>0</v>
      </c>
      <c r="BF4672" s="141">
        <v>0</v>
      </c>
      <c r="BG4672" s="141">
        <v>0</v>
      </c>
      <c r="BH4672" s="141">
        <v>0</v>
      </c>
      <c r="BI4672" s="141">
        <v>0</v>
      </c>
      <c r="BJ4672" s="141">
        <v>0</v>
      </c>
      <c r="BK4672" s="141">
        <v>0</v>
      </c>
      <c r="BL4672" s="141">
        <v>0</v>
      </c>
      <c r="BM4672" s="141">
        <v>0</v>
      </c>
      <c r="BN4672" s="141">
        <v>0</v>
      </c>
      <c r="BO4672" s="141">
        <v>0</v>
      </c>
      <c r="BP4672" s="141">
        <v>0</v>
      </c>
    </row>
    <row r="4673" spans="4:68">
      <c r="D4673" s="174" t="s">
        <v>14095</v>
      </c>
      <c r="E4673" s="175">
        <v>209192.71</v>
      </c>
      <c r="F4673" s="174"/>
      <c r="G4673" s="174" t="s">
        <v>406</v>
      </c>
      <c r="H4673" s="174" t="s">
        <v>3403</v>
      </c>
      <c r="I4673" s="174" t="s">
        <v>408</v>
      </c>
      <c r="J4673" s="174" t="s">
        <v>14096</v>
      </c>
      <c r="K4673" s="174"/>
      <c r="L4673" s="174" t="s">
        <v>14068</v>
      </c>
      <c r="M4673" s="174" t="s">
        <v>3509</v>
      </c>
      <c r="N4673" s="176">
        <v>300</v>
      </c>
      <c r="O4673" s="174" t="s">
        <v>3407</v>
      </c>
      <c r="P4673" s="177">
        <v>41000</v>
      </c>
      <c r="Q4673" s="176">
        <v>15</v>
      </c>
      <c r="R4673" s="175">
        <v>9762.31</v>
      </c>
      <c r="S4673" s="175">
        <v>199430.39999999999</v>
      </c>
      <c r="T4673" s="178">
        <v>0</v>
      </c>
      <c r="U4673" s="96">
        <v>2</v>
      </c>
      <c r="V4673" s="38" t="s">
        <v>112</v>
      </c>
      <c r="W4673" s="38"/>
      <c r="X4673" s="137">
        <v>8367.7083999999995</v>
      </c>
      <c r="Y4673" s="138">
        <v>50131</v>
      </c>
      <c r="Z4673" s="179">
        <v>23.75</v>
      </c>
      <c r="AA4673" s="139">
        <v>2037</v>
      </c>
      <c r="AB4673" s="131"/>
      <c r="AC4673" s="38"/>
      <c r="AD4673" s="140">
        <v>199430.39999999999</v>
      </c>
      <c r="AE4673" s="141">
        <v>191062.69159999999</v>
      </c>
      <c r="AF4673" s="141">
        <v>182694.98319999999</v>
      </c>
      <c r="AG4673" s="141">
        <v>174327.27479999998</v>
      </c>
      <c r="AH4673" s="141">
        <v>165959.56639999998</v>
      </c>
      <c r="AI4673" s="141">
        <v>157591.85799999998</v>
      </c>
      <c r="AJ4673" s="141">
        <v>149224.14959999998</v>
      </c>
      <c r="AK4673" s="141">
        <v>140856.44119999997</v>
      </c>
      <c r="AL4673" s="141">
        <v>132488.73279999997</v>
      </c>
      <c r="AM4673" s="141">
        <v>124121.02439999997</v>
      </c>
      <c r="AN4673" s="141">
        <v>115753.31599999996</v>
      </c>
      <c r="AO4673" s="141">
        <v>107385.60759999996</v>
      </c>
      <c r="AP4673" s="141">
        <v>99017.899199999956</v>
      </c>
      <c r="AQ4673" s="141">
        <v>90650.190799999953</v>
      </c>
      <c r="AR4673" s="141">
        <v>82282.48239999995</v>
      </c>
      <c r="AS4673" s="141">
        <v>73914.773999999947</v>
      </c>
      <c r="AT4673" s="141">
        <v>65547.065599999944</v>
      </c>
      <c r="AU4673" s="141">
        <v>57179.35719999994</v>
      </c>
      <c r="AV4673" s="141">
        <v>48811.648799999937</v>
      </c>
      <c r="AW4673" s="141">
        <v>40443.940399999934</v>
      </c>
      <c r="AX4673" s="141">
        <v>32076.231999999934</v>
      </c>
      <c r="AY4673" s="141">
        <v>23708.523599999935</v>
      </c>
      <c r="AZ4673" s="141">
        <v>15340.815199999935</v>
      </c>
      <c r="BA4673" s="141">
        <v>6973.1067999999359</v>
      </c>
      <c r="BB4673" s="141">
        <v>0</v>
      </c>
      <c r="BC4673" s="141">
        <v>0</v>
      </c>
      <c r="BD4673" s="141">
        <v>0</v>
      </c>
      <c r="BE4673" s="141">
        <v>0</v>
      </c>
      <c r="BF4673" s="141">
        <v>0</v>
      </c>
      <c r="BG4673" s="141">
        <v>0</v>
      </c>
      <c r="BH4673" s="141">
        <v>0</v>
      </c>
      <c r="BI4673" s="141">
        <v>0</v>
      </c>
      <c r="BJ4673" s="141">
        <v>0</v>
      </c>
      <c r="BK4673" s="141">
        <v>0</v>
      </c>
      <c r="BL4673" s="141">
        <v>0</v>
      </c>
      <c r="BM4673" s="141">
        <v>0</v>
      </c>
      <c r="BN4673" s="141">
        <v>0</v>
      </c>
      <c r="BO4673" s="141">
        <v>0</v>
      </c>
      <c r="BP4673" s="141">
        <v>0</v>
      </c>
    </row>
    <row r="4674" spans="4:68">
      <c r="D4674" s="174" t="s">
        <v>14097</v>
      </c>
      <c r="E4674" s="175">
        <v>1357997.17</v>
      </c>
      <c r="F4674" s="174"/>
      <c r="G4674" s="174" t="s">
        <v>672</v>
      </c>
      <c r="H4674" s="174" t="s">
        <v>13768</v>
      </c>
      <c r="I4674" s="174" t="s">
        <v>14098</v>
      </c>
      <c r="J4674" s="174" t="s">
        <v>14099</v>
      </c>
      <c r="K4674" s="174"/>
      <c r="L4674" s="174" t="s">
        <v>13768</v>
      </c>
      <c r="M4674" s="174" t="s">
        <v>12775</v>
      </c>
      <c r="N4674" s="176">
        <v>600</v>
      </c>
      <c r="O4674" s="174" t="s">
        <v>3407</v>
      </c>
      <c r="P4674" s="177">
        <v>39417</v>
      </c>
      <c r="Q4674" s="176">
        <v>67</v>
      </c>
      <c r="R4674" s="175">
        <v>149379.67000000001</v>
      </c>
      <c r="S4674" s="175">
        <v>1208617.5</v>
      </c>
      <c r="T4674" s="178">
        <v>0</v>
      </c>
      <c r="U4674" s="96">
        <v>6</v>
      </c>
      <c r="V4674" s="38" t="s">
        <v>116</v>
      </c>
      <c r="W4674" s="38"/>
      <c r="X4674" s="137">
        <v>27159.9434</v>
      </c>
      <c r="Y4674" s="138">
        <v>57680</v>
      </c>
      <c r="Z4674" s="179">
        <v>44.416666666666664</v>
      </c>
      <c r="AA4674" s="139">
        <v>2058</v>
      </c>
      <c r="AB4674" s="131"/>
      <c r="AC4674" s="38"/>
      <c r="AD4674" s="140">
        <v>1208617.5</v>
      </c>
      <c r="AE4674" s="141">
        <v>1181457.5566</v>
      </c>
      <c r="AF4674" s="141">
        <v>1154297.6132</v>
      </c>
      <c r="AG4674" s="141">
        <v>1127137.6698</v>
      </c>
      <c r="AH4674" s="141">
        <v>1099977.7264</v>
      </c>
      <c r="AI4674" s="141">
        <v>1072817.7830000001</v>
      </c>
      <c r="AJ4674" s="141">
        <v>1045657.8396000001</v>
      </c>
      <c r="AK4674" s="141">
        <v>1018497.8962000001</v>
      </c>
      <c r="AL4674" s="141">
        <v>991337.95280000009</v>
      </c>
      <c r="AM4674" s="141">
        <v>964178.0094000001</v>
      </c>
      <c r="AN4674" s="141">
        <v>937018.06600000011</v>
      </c>
      <c r="AO4674" s="141">
        <v>909858.12260000012</v>
      </c>
      <c r="AP4674" s="141">
        <v>882698.17920000013</v>
      </c>
      <c r="AQ4674" s="141">
        <v>855538.23580000014</v>
      </c>
      <c r="AR4674" s="141">
        <v>828378.29240000015</v>
      </c>
      <c r="AS4674" s="141">
        <v>801218.34900000016</v>
      </c>
      <c r="AT4674" s="141">
        <v>774058.40560000017</v>
      </c>
      <c r="AU4674" s="141">
        <v>746898.46220000018</v>
      </c>
      <c r="AV4674" s="141">
        <v>719738.51880000019</v>
      </c>
      <c r="AW4674" s="141">
        <v>692578.57540000021</v>
      </c>
      <c r="AX4674" s="141">
        <v>665418.63200000022</v>
      </c>
      <c r="AY4674" s="141">
        <v>638258.68860000023</v>
      </c>
      <c r="AZ4674" s="141">
        <v>611098.74520000024</v>
      </c>
      <c r="BA4674" s="141">
        <v>583938.80180000025</v>
      </c>
      <c r="BB4674" s="141">
        <v>556778.85840000026</v>
      </c>
      <c r="BC4674" s="141">
        <v>529618.91500000027</v>
      </c>
      <c r="BD4674" s="141">
        <v>502458.97160000028</v>
      </c>
      <c r="BE4674" s="141">
        <v>475299.02820000029</v>
      </c>
      <c r="BF4674" s="141">
        <v>448139.0848000003</v>
      </c>
      <c r="BG4674" s="141">
        <v>420979.14140000031</v>
      </c>
      <c r="BH4674" s="141">
        <v>393819.19800000032</v>
      </c>
      <c r="BI4674" s="141">
        <v>366659.25460000033</v>
      </c>
      <c r="BJ4674" s="141">
        <v>339499.31120000035</v>
      </c>
      <c r="BK4674" s="141">
        <v>312339.36780000036</v>
      </c>
      <c r="BL4674" s="141">
        <v>285179.42440000037</v>
      </c>
      <c r="BM4674" s="141">
        <v>258019.48100000038</v>
      </c>
      <c r="BN4674" s="141">
        <v>230859.53760000039</v>
      </c>
      <c r="BO4674" s="141">
        <v>203699.5942000004</v>
      </c>
      <c r="BP4674" s="141">
        <v>176539.65080000041</v>
      </c>
    </row>
    <row r="4675" spans="4:68">
      <c r="D4675" s="174" t="s">
        <v>14100</v>
      </c>
      <c r="E4675" s="175">
        <v>58852.54</v>
      </c>
      <c r="F4675" s="174" t="s">
        <v>3540</v>
      </c>
      <c r="G4675" s="174" t="s">
        <v>333</v>
      </c>
      <c r="H4675" s="174" t="s">
        <v>190</v>
      </c>
      <c r="I4675" s="174" t="s">
        <v>3077</v>
      </c>
      <c r="J4675" s="174" t="s">
        <v>14101</v>
      </c>
      <c r="K4675" s="174"/>
      <c r="L4675" s="174" t="s">
        <v>179</v>
      </c>
      <c r="M4675" s="174" t="s">
        <v>7175</v>
      </c>
      <c r="N4675" s="176">
        <v>600</v>
      </c>
      <c r="O4675" s="174" t="s">
        <v>3407</v>
      </c>
      <c r="P4675" s="177">
        <v>40179</v>
      </c>
      <c r="Q4675" s="176">
        <v>42</v>
      </c>
      <c r="R4675" s="175">
        <v>4021.58</v>
      </c>
      <c r="S4675" s="175">
        <v>54830.96</v>
      </c>
      <c r="T4675" s="178">
        <v>0</v>
      </c>
      <c r="U4675" s="96">
        <v>6</v>
      </c>
      <c r="V4675" s="38" t="s">
        <v>116</v>
      </c>
      <c r="W4675" s="38"/>
      <c r="X4675" s="137">
        <v>1177.0508</v>
      </c>
      <c r="Y4675" s="138">
        <v>58441</v>
      </c>
      <c r="Z4675" s="179">
        <v>46.5</v>
      </c>
      <c r="AA4675" s="139">
        <v>2060</v>
      </c>
      <c r="AB4675" s="131"/>
      <c r="AC4675" s="38"/>
      <c r="AD4675" s="140">
        <v>54830.96</v>
      </c>
      <c r="AE4675" s="141">
        <v>53653.909200000002</v>
      </c>
      <c r="AF4675" s="141">
        <v>52476.858400000005</v>
      </c>
      <c r="AG4675" s="141">
        <v>51299.807600000007</v>
      </c>
      <c r="AH4675" s="141">
        <v>50122.75680000001</v>
      </c>
      <c r="AI4675" s="141">
        <v>48945.706000000013</v>
      </c>
      <c r="AJ4675" s="141">
        <v>47768.655200000016</v>
      </c>
      <c r="AK4675" s="141">
        <v>46591.604400000018</v>
      </c>
      <c r="AL4675" s="141">
        <v>45414.553600000021</v>
      </c>
      <c r="AM4675" s="141">
        <v>44237.502800000024</v>
      </c>
      <c r="AN4675" s="141">
        <v>43060.452000000027</v>
      </c>
      <c r="AO4675" s="141">
        <v>41883.401200000029</v>
      </c>
      <c r="AP4675" s="141">
        <v>40706.350400000032</v>
      </c>
      <c r="AQ4675" s="141">
        <v>39529.299600000035</v>
      </c>
      <c r="AR4675" s="141">
        <v>38352.248800000038</v>
      </c>
      <c r="AS4675" s="141">
        <v>37175.19800000004</v>
      </c>
      <c r="AT4675" s="141">
        <v>35998.147200000043</v>
      </c>
      <c r="AU4675" s="141">
        <v>34821.096400000046</v>
      </c>
      <c r="AV4675" s="141">
        <v>33644.045600000049</v>
      </c>
      <c r="AW4675" s="141">
        <v>32466.994800000048</v>
      </c>
      <c r="AX4675" s="141">
        <v>31289.944000000047</v>
      </c>
      <c r="AY4675" s="141">
        <v>30112.893200000046</v>
      </c>
      <c r="AZ4675" s="141">
        <v>28935.842400000045</v>
      </c>
      <c r="BA4675" s="141">
        <v>27758.791600000044</v>
      </c>
      <c r="BB4675" s="141">
        <v>26581.740800000043</v>
      </c>
      <c r="BC4675" s="141">
        <v>25404.690000000042</v>
      </c>
      <c r="BD4675" s="141">
        <v>24227.639200000041</v>
      </c>
      <c r="BE4675" s="141">
        <v>23050.588400000041</v>
      </c>
      <c r="BF4675" s="141">
        <v>21873.53760000004</v>
      </c>
      <c r="BG4675" s="141">
        <v>20696.486800000039</v>
      </c>
      <c r="BH4675" s="141">
        <v>19519.436000000038</v>
      </c>
      <c r="BI4675" s="141">
        <v>18342.385200000037</v>
      </c>
      <c r="BJ4675" s="141">
        <v>17165.334400000036</v>
      </c>
      <c r="BK4675" s="141">
        <v>15988.283600000035</v>
      </c>
      <c r="BL4675" s="141">
        <v>14811.232800000034</v>
      </c>
      <c r="BM4675" s="141">
        <v>13634.182000000033</v>
      </c>
      <c r="BN4675" s="141">
        <v>12457.131200000033</v>
      </c>
      <c r="BO4675" s="141">
        <v>11280.080400000032</v>
      </c>
      <c r="BP4675" s="141">
        <v>10103.029600000031</v>
      </c>
    </row>
    <row r="4676" spans="4:68">
      <c r="D4676" s="174" t="s">
        <v>14102</v>
      </c>
      <c r="E4676" s="175">
        <v>422997.03</v>
      </c>
      <c r="F4676" s="174"/>
      <c r="G4676" s="174" t="s">
        <v>1729</v>
      </c>
      <c r="H4676" s="174" t="s">
        <v>3403</v>
      </c>
      <c r="I4676" s="174" t="s">
        <v>14103</v>
      </c>
      <c r="J4676" s="174" t="s">
        <v>13091</v>
      </c>
      <c r="K4676" s="174"/>
      <c r="L4676" s="174" t="s">
        <v>3406</v>
      </c>
      <c r="M4676" s="174" t="s">
        <v>13091</v>
      </c>
      <c r="N4676" s="176">
        <v>300</v>
      </c>
      <c r="O4676" s="174" t="s">
        <v>3407</v>
      </c>
      <c r="P4676" s="177">
        <v>40329</v>
      </c>
      <c r="Q4676" s="176">
        <v>37</v>
      </c>
      <c r="R4676" s="175">
        <v>52169.63</v>
      </c>
      <c r="S4676" s="175">
        <v>370827.4</v>
      </c>
      <c r="T4676" s="178">
        <v>0</v>
      </c>
      <c r="U4676" s="96">
        <v>9</v>
      </c>
      <c r="V4676" s="38" t="s">
        <v>119</v>
      </c>
      <c r="W4676" s="38"/>
      <c r="X4676" s="137">
        <v>16919.8812</v>
      </c>
      <c r="Y4676" s="138">
        <v>49460</v>
      </c>
      <c r="Z4676" s="179">
        <v>21.916666666666668</v>
      </c>
      <c r="AA4676" s="139">
        <v>2035</v>
      </c>
      <c r="AB4676" s="131"/>
      <c r="AC4676" s="38"/>
      <c r="AD4676" s="140">
        <v>370827.4</v>
      </c>
      <c r="AE4676" s="141">
        <v>353907.51880000002</v>
      </c>
      <c r="AF4676" s="141">
        <v>336987.63760000002</v>
      </c>
      <c r="AG4676" s="141">
        <v>320067.75640000001</v>
      </c>
      <c r="AH4676" s="141">
        <v>303147.87520000001</v>
      </c>
      <c r="AI4676" s="141">
        <v>286227.99400000001</v>
      </c>
      <c r="AJ4676" s="141">
        <v>269308.1128</v>
      </c>
      <c r="AK4676" s="141">
        <v>252388.2316</v>
      </c>
      <c r="AL4676" s="141">
        <v>235468.3504</v>
      </c>
      <c r="AM4676" s="141">
        <v>218548.46919999999</v>
      </c>
      <c r="AN4676" s="141">
        <v>201628.58799999999</v>
      </c>
      <c r="AO4676" s="141">
        <v>184708.70679999999</v>
      </c>
      <c r="AP4676" s="141">
        <v>167788.82559999998</v>
      </c>
      <c r="AQ4676" s="141">
        <v>150868.94439999998</v>
      </c>
      <c r="AR4676" s="141">
        <v>133949.06319999998</v>
      </c>
      <c r="AS4676" s="141">
        <v>117029.18199999997</v>
      </c>
      <c r="AT4676" s="141">
        <v>100109.30079999997</v>
      </c>
      <c r="AU4676" s="141">
        <v>83189.419599999965</v>
      </c>
      <c r="AV4676" s="141">
        <v>66269.538399999961</v>
      </c>
      <c r="AW4676" s="141">
        <v>49349.657199999958</v>
      </c>
      <c r="AX4676" s="141">
        <v>32429.775999999958</v>
      </c>
      <c r="AY4676" s="141">
        <v>15509.894799999958</v>
      </c>
      <c r="AZ4676" s="141">
        <v>0</v>
      </c>
      <c r="BA4676" s="141">
        <v>0</v>
      </c>
      <c r="BB4676" s="141">
        <v>0</v>
      </c>
      <c r="BC4676" s="141">
        <v>0</v>
      </c>
      <c r="BD4676" s="141">
        <v>0</v>
      </c>
      <c r="BE4676" s="141">
        <v>0</v>
      </c>
      <c r="BF4676" s="141">
        <v>0</v>
      </c>
      <c r="BG4676" s="141">
        <v>0</v>
      </c>
      <c r="BH4676" s="141">
        <v>0</v>
      </c>
      <c r="BI4676" s="141">
        <v>0</v>
      </c>
      <c r="BJ4676" s="141">
        <v>0</v>
      </c>
      <c r="BK4676" s="141">
        <v>0</v>
      </c>
      <c r="BL4676" s="141">
        <v>0</v>
      </c>
      <c r="BM4676" s="141">
        <v>0</v>
      </c>
      <c r="BN4676" s="141">
        <v>0</v>
      </c>
      <c r="BO4676" s="141">
        <v>0</v>
      </c>
      <c r="BP4676" s="141">
        <v>0</v>
      </c>
    </row>
    <row r="4677" spans="4:68">
      <c r="D4677" s="174" t="s">
        <v>14104</v>
      </c>
      <c r="E4677" s="175">
        <v>562717.28</v>
      </c>
      <c r="F4677" s="174"/>
      <c r="G4677" s="174" t="s">
        <v>3275</v>
      </c>
      <c r="H4677" s="174" t="s">
        <v>191</v>
      </c>
      <c r="I4677" s="174" t="s">
        <v>14105</v>
      </c>
      <c r="J4677" s="174" t="s">
        <v>14106</v>
      </c>
      <c r="K4677" s="174"/>
      <c r="L4677" s="174" t="s">
        <v>174</v>
      </c>
      <c r="M4677" s="174" t="s">
        <v>4635</v>
      </c>
      <c r="N4677" s="176">
        <v>960</v>
      </c>
      <c r="O4677" s="174" t="s">
        <v>3407</v>
      </c>
      <c r="P4677" s="177">
        <v>40179</v>
      </c>
      <c r="Q4677" s="176">
        <v>42</v>
      </c>
      <c r="R4677" s="175">
        <v>24032.69</v>
      </c>
      <c r="S4677" s="175">
        <v>538684.59</v>
      </c>
      <c r="T4677" s="178">
        <v>0</v>
      </c>
      <c r="U4677" s="96">
        <v>6</v>
      </c>
      <c r="V4677" s="38" t="s">
        <v>116</v>
      </c>
      <c r="W4677" s="38"/>
      <c r="X4677" s="137">
        <v>7033.9660000000003</v>
      </c>
      <c r="Y4677" s="138">
        <v>69399</v>
      </c>
      <c r="Z4677" s="179">
        <v>76.5</v>
      </c>
      <c r="AA4677" s="139">
        <v>2090</v>
      </c>
      <c r="AB4677" s="131"/>
      <c r="AC4677" s="38"/>
      <c r="AD4677" s="140">
        <v>538684.59</v>
      </c>
      <c r="AE4677" s="141">
        <v>531650.62399999995</v>
      </c>
      <c r="AF4677" s="141">
        <v>524616.65799999994</v>
      </c>
      <c r="AG4677" s="141">
        <v>517582.69199999992</v>
      </c>
      <c r="AH4677" s="141">
        <v>510548.72599999991</v>
      </c>
      <c r="AI4677" s="141">
        <v>503514.75999999989</v>
      </c>
      <c r="AJ4677" s="141">
        <v>496480.79399999988</v>
      </c>
      <c r="AK4677" s="141">
        <v>489446.82799999986</v>
      </c>
      <c r="AL4677" s="141">
        <v>482412.86199999985</v>
      </c>
      <c r="AM4677" s="141">
        <v>475378.89599999983</v>
      </c>
      <c r="AN4677" s="141">
        <v>468344.92999999982</v>
      </c>
      <c r="AO4677" s="141">
        <v>461310.9639999998</v>
      </c>
      <c r="AP4677" s="141">
        <v>454276.99799999979</v>
      </c>
      <c r="AQ4677" s="141">
        <v>447243.03199999977</v>
      </c>
      <c r="AR4677" s="141">
        <v>440209.06599999976</v>
      </c>
      <c r="AS4677" s="141">
        <v>433175.09999999974</v>
      </c>
      <c r="AT4677" s="141">
        <v>426141.13399999973</v>
      </c>
      <c r="AU4677" s="141">
        <v>419107.16799999971</v>
      </c>
      <c r="AV4677" s="141">
        <v>412073.2019999997</v>
      </c>
      <c r="AW4677" s="141">
        <v>405039.23599999968</v>
      </c>
      <c r="AX4677" s="141">
        <v>398005.26999999967</v>
      </c>
      <c r="AY4677" s="141">
        <v>390971.30399999965</v>
      </c>
      <c r="AZ4677" s="141">
        <v>383937.33799999964</v>
      </c>
      <c r="BA4677" s="141">
        <v>376903.37199999962</v>
      </c>
      <c r="BB4677" s="141">
        <v>369869.40599999961</v>
      </c>
      <c r="BC4677" s="141">
        <v>362835.43999999959</v>
      </c>
      <c r="BD4677" s="141">
        <v>355801.47399999958</v>
      </c>
      <c r="BE4677" s="141">
        <v>348767.50799999957</v>
      </c>
      <c r="BF4677" s="141">
        <v>341733.54199999955</v>
      </c>
      <c r="BG4677" s="141">
        <v>334699.57599999954</v>
      </c>
      <c r="BH4677" s="141">
        <v>327665.60999999952</v>
      </c>
      <c r="BI4677" s="141">
        <v>320631.64399999951</v>
      </c>
      <c r="BJ4677" s="141">
        <v>313597.67799999949</v>
      </c>
      <c r="BK4677" s="141">
        <v>306563.71199999948</v>
      </c>
      <c r="BL4677" s="141">
        <v>299529.74599999946</v>
      </c>
      <c r="BM4677" s="141">
        <v>292495.77999999945</v>
      </c>
      <c r="BN4677" s="141">
        <v>285461.81399999943</v>
      </c>
      <c r="BO4677" s="141">
        <v>278427.84799999942</v>
      </c>
      <c r="BP4677" s="141">
        <v>271393.8819999994</v>
      </c>
    </row>
    <row r="4678" spans="4:68">
      <c r="D4678" s="174" t="s">
        <v>14107</v>
      </c>
      <c r="E4678" s="175">
        <v>872855.21</v>
      </c>
      <c r="F4678" s="174" t="s">
        <v>3540</v>
      </c>
      <c r="G4678" s="174" t="s">
        <v>1711</v>
      </c>
      <c r="H4678" s="174" t="s">
        <v>183</v>
      </c>
      <c r="I4678" s="174" t="s">
        <v>1713</v>
      </c>
      <c r="J4678" s="174" t="s">
        <v>1714</v>
      </c>
      <c r="K4678" s="174"/>
      <c r="L4678" s="174" t="s">
        <v>169</v>
      </c>
      <c r="M4678" s="174" t="s">
        <v>10956</v>
      </c>
      <c r="N4678" s="176">
        <v>960</v>
      </c>
      <c r="O4678" s="174" t="s">
        <v>3407</v>
      </c>
      <c r="P4678" s="177">
        <v>40179</v>
      </c>
      <c r="Q4678" s="176">
        <v>42</v>
      </c>
      <c r="R4678" s="175">
        <v>37278.15</v>
      </c>
      <c r="S4678" s="175">
        <v>835577.06</v>
      </c>
      <c r="T4678" s="178">
        <v>0</v>
      </c>
      <c r="U4678" s="96">
        <v>6</v>
      </c>
      <c r="V4678" s="38" t="s">
        <v>116</v>
      </c>
      <c r="W4678" s="38"/>
      <c r="X4678" s="137">
        <v>10910.690124999999</v>
      </c>
      <c r="Y4678" s="138">
        <v>69399</v>
      </c>
      <c r="Z4678" s="179">
        <v>76.5</v>
      </c>
      <c r="AA4678" s="139">
        <v>2090</v>
      </c>
      <c r="AB4678" s="131"/>
      <c r="AC4678" s="38"/>
      <c r="AD4678" s="140">
        <v>835577.06</v>
      </c>
      <c r="AE4678" s="141">
        <v>824666.36987500009</v>
      </c>
      <c r="AF4678" s="141">
        <v>813755.67975000013</v>
      </c>
      <c r="AG4678" s="141">
        <v>802844.98962500016</v>
      </c>
      <c r="AH4678" s="141">
        <v>791934.2995000002</v>
      </c>
      <c r="AI4678" s="141">
        <v>781023.60937500023</v>
      </c>
      <c r="AJ4678" s="141">
        <v>770112.91925000027</v>
      </c>
      <c r="AK4678" s="141">
        <v>759202.2291250003</v>
      </c>
      <c r="AL4678" s="141">
        <v>748291.53900000034</v>
      </c>
      <c r="AM4678" s="141">
        <v>737380.84887500037</v>
      </c>
      <c r="AN4678" s="141">
        <v>726470.15875000041</v>
      </c>
      <c r="AO4678" s="141">
        <v>715559.46862500045</v>
      </c>
      <c r="AP4678" s="141">
        <v>704648.77850000048</v>
      </c>
      <c r="AQ4678" s="141">
        <v>693738.08837500052</v>
      </c>
      <c r="AR4678" s="141">
        <v>682827.39825000055</v>
      </c>
      <c r="AS4678" s="141">
        <v>671916.70812500059</v>
      </c>
      <c r="AT4678" s="141">
        <v>661006.01800000062</v>
      </c>
      <c r="AU4678" s="141">
        <v>650095.32787500066</v>
      </c>
      <c r="AV4678" s="141">
        <v>639184.63775000069</v>
      </c>
      <c r="AW4678" s="141">
        <v>628273.94762500073</v>
      </c>
      <c r="AX4678" s="141">
        <v>617363.25750000076</v>
      </c>
      <c r="AY4678" s="141">
        <v>606452.5673750008</v>
      </c>
      <c r="AZ4678" s="141">
        <v>595541.87725000083</v>
      </c>
      <c r="BA4678" s="141">
        <v>584631.18712500087</v>
      </c>
      <c r="BB4678" s="141">
        <v>573720.49700000091</v>
      </c>
      <c r="BC4678" s="141">
        <v>562809.80687500094</v>
      </c>
      <c r="BD4678" s="141">
        <v>551899.11675000098</v>
      </c>
      <c r="BE4678" s="141">
        <v>540988.42662500101</v>
      </c>
      <c r="BF4678" s="141">
        <v>530077.73650000105</v>
      </c>
      <c r="BG4678" s="141">
        <v>519167.04637500102</v>
      </c>
      <c r="BH4678" s="141">
        <v>508256.356250001</v>
      </c>
      <c r="BI4678" s="141">
        <v>497345.66612500098</v>
      </c>
      <c r="BJ4678" s="141">
        <v>486434.97600000096</v>
      </c>
      <c r="BK4678" s="141">
        <v>475524.28587500093</v>
      </c>
      <c r="BL4678" s="141">
        <v>464613.59575000091</v>
      </c>
      <c r="BM4678" s="141">
        <v>453702.90562500089</v>
      </c>
      <c r="BN4678" s="141">
        <v>442792.21550000086</v>
      </c>
      <c r="BO4678" s="141">
        <v>431881.52537500084</v>
      </c>
      <c r="BP4678" s="141">
        <v>420970.83525000082</v>
      </c>
    </row>
    <row r="4679" spans="4:68">
      <c r="D4679" s="174" t="s">
        <v>14108</v>
      </c>
      <c r="E4679" s="175">
        <v>88442.05</v>
      </c>
      <c r="F4679" s="174" t="s">
        <v>3540</v>
      </c>
      <c r="G4679" s="174" t="s">
        <v>333</v>
      </c>
      <c r="H4679" s="174" t="s">
        <v>189</v>
      </c>
      <c r="I4679" s="174" t="s">
        <v>357</v>
      </c>
      <c r="J4679" s="174" t="s">
        <v>3079</v>
      </c>
      <c r="K4679" s="174"/>
      <c r="L4679" s="174" t="s">
        <v>183</v>
      </c>
      <c r="M4679" s="174" t="s">
        <v>3800</v>
      </c>
      <c r="N4679" s="176">
        <v>60</v>
      </c>
      <c r="O4679" s="174" t="s">
        <v>3407</v>
      </c>
      <c r="P4679" s="177">
        <v>40179</v>
      </c>
      <c r="Q4679" s="176">
        <v>42</v>
      </c>
      <c r="R4679" s="175">
        <v>60435.4</v>
      </c>
      <c r="S4679" s="175">
        <v>28006.65</v>
      </c>
      <c r="T4679" s="178">
        <v>0</v>
      </c>
      <c r="U4679" s="96">
        <v>6</v>
      </c>
      <c r="V4679" s="38" t="s">
        <v>116</v>
      </c>
      <c r="W4679" s="38"/>
      <c r="X4679" s="137">
        <v>17688.410000000003</v>
      </c>
      <c r="Y4679" s="138">
        <v>42005</v>
      </c>
      <c r="Z4679" s="179">
        <v>1.5</v>
      </c>
      <c r="AA4679" s="139">
        <v>2015</v>
      </c>
      <c r="AB4679" s="131"/>
      <c r="AC4679" s="38"/>
      <c r="AD4679" s="140">
        <v>28006.65</v>
      </c>
      <c r="AE4679" s="141">
        <v>10318.239999999998</v>
      </c>
      <c r="AF4679" s="141">
        <v>0</v>
      </c>
      <c r="AG4679" s="141">
        <v>0</v>
      </c>
      <c r="AH4679" s="141">
        <v>0</v>
      </c>
      <c r="AI4679" s="141">
        <v>0</v>
      </c>
      <c r="AJ4679" s="141">
        <v>0</v>
      </c>
      <c r="AK4679" s="141">
        <v>0</v>
      </c>
      <c r="AL4679" s="141">
        <v>0</v>
      </c>
      <c r="AM4679" s="141">
        <v>0</v>
      </c>
      <c r="AN4679" s="141">
        <v>0</v>
      </c>
      <c r="AO4679" s="141">
        <v>0</v>
      </c>
      <c r="AP4679" s="141">
        <v>0</v>
      </c>
      <c r="AQ4679" s="141">
        <v>0</v>
      </c>
      <c r="AR4679" s="141">
        <v>0</v>
      </c>
      <c r="AS4679" s="141">
        <v>0</v>
      </c>
      <c r="AT4679" s="141">
        <v>0</v>
      </c>
      <c r="AU4679" s="141">
        <v>0</v>
      </c>
      <c r="AV4679" s="141">
        <v>0</v>
      </c>
      <c r="AW4679" s="141">
        <v>0</v>
      </c>
      <c r="AX4679" s="141">
        <v>0</v>
      </c>
      <c r="AY4679" s="141">
        <v>0</v>
      </c>
      <c r="AZ4679" s="141">
        <v>0</v>
      </c>
      <c r="BA4679" s="141">
        <v>0</v>
      </c>
      <c r="BB4679" s="141">
        <v>0</v>
      </c>
      <c r="BC4679" s="141">
        <v>0</v>
      </c>
      <c r="BD4679" s="141">
        <v>0</v>
      </c>
      <c r="BE4679" s="141">
        <v>0</v>
      </c>
      <c r="BF4679" s="141">
        <v>0</v>
      </c>
      <c r="BG4679" s="141">
        <v>0</v>
      </c>
      <c r="BH4679" s="141">
        <v>0</v>
      </c>
      <c r="BI4679" s="141">
        <v>0</v>
      </c>
      <c r="BJ4679" s="141">
        <v>0</v>
      </c>
      <c r="BK4679" s="141">
        <v>0</v>
      </c>
      <c r="BL4679" s="141">
        <v>0</v>
      </c>
      <c r="BM4679" s="141">
        <v>0</v>
      </c>
      <c r="BN4679" s="141">
        <v>0</v>
      </c>
      <c r="BO4679" s="141">
        <v>0</v>
      </c>
      <c r="BP4679" s="141">
        <v>0</v>
      </c>
    </row>
    <row r="4680" spans="4:68">
      <c r="D4680" s="174" t="s">
        <v>14109</v>
      </c>
      <c r="E4680" s="175">
        <v>167558.04999999999</v>
      </c>
      <c r="F4680" s="174"/>
      <c r="G4680" s="174" t="s">
        <v>333</v>
      </c>
      <c r="H4680" s="174" t="s">
        <v>182</v>
      </c>
      <c r="I4680" s="174" t="s">
        <v>347</v>
      </c>
      <c r="J4680" s="174" t="s">
        <v>348</v>
      </c>
      <c r="K4680" s="174"/>
      <c r="L4680" s="174" t="s">
        <v>169</v>
      </c>
      <c r="M4680" s="174" t="s">
        <v>3575</v>
      </c>
      <c r="N4680" s="176">
        <v>960</v>
      </c>
      <c r="O4680" s="174" t="s">
        <v>3407</v>
      </c>
      <c r="P4680" s="177">
        <v>40179</v>
      </c>
      <c r="Q4680" s="176">
        <v>42</v>
      </c>
      <c r="R4680" s="175">
        <v>7156.12</v>
      </c>
      <c r="S4680" s="175">
        <v>160401.93</v>
      </c>
      <c r="T4680" s="178">
        <v>0</v>
      </c>
      <c r="U4680" s="96">
        <v>19</v>
      </c>
      <c r="V4680" s="38" t="s">
        <v>129</v>
      </c>
      <c r="W4680" s="38"/>
      <c r="X4680" s="137">
        <v>2094.4756249999996</v>
      </c>
      <c r="Y4680" s="138">
        <v>69399</v>
      </c>
      <c r="Z4680" s="179">
        <v>76.5</v>
      </c>
      <c r="AA4680" s="139">
        <v>2090</v>
      </c>
      <c r="AB4680" s="131"/>
      <c r="AC4680" s="38"/>
      <c r="AD4680" s="140">
        <v>160401.93</v>
      </c>
      <c r="AE4680" s="141">
        <v>158307.454375</v>
      </c>
      <c r="AF4680" s="141">
        <v>156212.97875000001</v>
      </c>
      <c r="AG4680" s="141">
        <v>154118.50312500002</v>
      </c>
      <c r="AH4680" s="141">
        <v>152024.02750000003</v>
      </c>
      <c r="AI4680" s="141">
        <v>149929.55187500003</v>
      </c>
      <c r="AJ4680" s="141">
        <v>147835.07625000004</v>
      </c>
      <c r="AK4680" s="141">
        <v>145740.60062500005</v>
      </c>
      <c r="AL4680" s="141">
        <v>143646.12500000006</v>
      </c>
      <c r="AM4680" s="141">
        <v>141551.64937500007</v>
      </c>
      <c r="AN4680" s="141">
        <v>139457.17375000007</v>
      </c>
      <c r="AO4680" s="141">
        <v>137362.69812500008</v>
      </c>
      <c r="AP4680" s="141">
        <v>135268.22250000009</v>
      </c>
      <c r="AQ4680" s="141">
        <v>133173.7468750001</v>
      </c>
      <c r="AR4680" s="141">
        <v>131079.27125000011</v>
      </c>
      <c r="AS4680" s="141">
        <v>128984.7956250001</v>
      </c>
      <c r="AT4680" s="141">
        <v>126890.32000000009</v>
      </c>
      <c r="AU4680" s="141">
        <v>124795.84437500009</v>
      </c>
      <c r="AV4680" s="141">
        <v>122701.36875000008</v>
      </c>
      <c r="AW4680" s="141">
        <v>120606.89312500008</v>
      </c>
      <c r="AX4680" s="141">
        <v>118512.41750000007</v>
      </c>
      <c r="AY4680" s="141">
        <v>116417.94187500006</v>
      </c>
      <c r="AZ4680" s="141">
        <v>114323.46625000006</v>
      </c>
      <c r="BA4680" s="141">
        <v>112228.99062500005</v>
      </c>
      <c r="BB4680" s="141">
        <v>110134.51500000004</v>
      </c>
      <c r="BC4680" s="141">
        <v>108040.03937500004</v>
      </c>
      <c r="BD4680" s="141">
        <v>105945.56375000003</v>
      </c>
      <c r="BE4680" s="141">
        <v>103851.08812500002</v>
      </c>
      <c r="BF4680" s="141">
        <v>101756.61250000002</v>
      </c>
      <c r="BG4680" s="141">
        <v>99662.136875000011</v>
      </c>
      <c r="BH4680" s="141">
        <v>97567.661250000005</v>
      </c>
      <c r="BI4680" s="141">
        <v>95473.185624999998</v>
      </c>
      <c r="BJ4680" s="141">
        <v>93378.709999999992</v>
      </c>
      <c r="BK4680" s="141">
        <v>91284.234374999985</v>
      </c>
      <c r="BL4680" s="141">
        <v>89189.758749999979</v>
      </c>
      <c r="BM4680" s="141">
        <v>87095.283124999973</v>
      </c>
      <c r="BN4680" s="141">
        <v>85000.807499999966</v>
      </c>
      <c r="BO4680" s="141">
        <v>82906.33187499996</v>
      </c>
      <c r="BP4680" s="141">
        <v>80811.856249999953</v>
      </c>
    </row>
    <row r="4681" spans="4:68">
      <c r="D4681" s="174" t="s">
        <v>14110</v>
      </c>
      <c r="E4681" s="175">
        <v>654805.09</v>
      </c>
      <c r="F4681" s="174" t="s">
        <v>3409</v>
      </c>
      <c r="G4681" s="174" t="s">
        <v>1276</v>
      </c>
      <c r="H4681" s="174" t="s">
        <v>183</v>
      </c>
      <c r="I4681" s="174" t="s">
        <v>14111</v>
      </c>
      <c r="J4681" s="174" t="s">
        <v>14112</v>
      </c>
      <c r="K4681" s="174"/>
      <c r="L4681" s="174" t="s">
        <v>183</v>
      </c>
      <c r="M4681" s="174" t="s">
        <v>14113</v>
      </c>
      <c r="N4681" s="176">
        <v>60</v>
      </c>
      <c r="O4681" s="174" t="s">
        <v>3407</v>
      </c>
      <c r="P4681" s="177">
        <v>40360</v>
      </c>
      <c r="Q4681" s="176">
        <v>36</v>
      </c>
      <c r="R4681" s="175">
        <v>381969.61</v>
      </c>
      <c r="S4681" s="175">
        <v>272835.48</v>
      </c>
      <c r="T4681" s="178">
        <v>0</v>
      </c>
      <c r="U4681" s="96">
        <v>6</v>
      </c>
      <c r="V4681" s="38" t="s">
        <v>116</v>
      </c>
      <c r="W4681" s="38"/>
      <c r="X4681" s="137">
        <v>130961.018</v>
      </c>
      <c r="Y4681" s="138">
        <v>42186</v>
      </c>
      <c r="Z4681" s="179">
        <v>2</v>
      </c>
      <c r="AA4681" s="139">
        <v>2015</v>
      </c>
      <c r="AB4681" s="131"/>
      <c r="AC4681" s="38"/>
      <c r="AD4681" s="140">
        <v>272835.48</v>
      </c>
      <c r="AE4681" s="141">
        <v>141874.462</v>
      </c>
      <c r="AF4681" s="141">
        <v>10913.444000000003</v>
      </c>
      <c r="AG4681" s="141">
        <v>0</v>
      </c>
      <c r="AH4681" s="141">
        <v>0</v>
      </c>
      <c r="AI4681" s="141">
        <v>0</v>
      </c>
      <c r="AJ4681" s="141">
        <v>0</v>
      </c>
      <c r="AK4681" s="141">
        <v>0</v>
      </c>
      <c r="AL4681" s="141">
        <v>0</v>
      </c>
      <c r="AM4681" s="141">
        <v>0</v>
      </c>
      <c r="AN4681" s="141">
        <v>0</v>
      </c>
      <c r="AO4681" s="141">
        <v>0</v>
      </c>
      <c r="AP4681" s="141">
        <v>0</v>
      </c>
      <c r="AQ4681" s="141">
        <v>0</v>
      </c>
      <c r="AR4681" s="141">
        <v>0</v>
      </c>
      <c r="AS4681" s="141">
        <v>0</v>
      </c>
      <c r="AT4681" s="141">
        <v>0</v>
      </c>
      <c r="AU4681" s="141">
        <v>0</v>
      </c>
      <c r="AV4681" s="141">
        <v>0</v>
      </c>
      <c r="AW4681" s="141">
        <v>0</v>
      </c>
      <c r="AX4681" s="141">
        <v>0</v>
      </c>
      <c r="AY4681" s="141">
        <v>0</v>
      </c>
      <c r="AZ4681" s="141">
        <v>0</v>
      </c>
      <c r="BA4681" s="141">
        <v>0</v>
      </c>
      <c r="BB4681" s="141">
        <v>0</v>
      </c>
      <c r="BC4681" s="141">
        <v>0</v>
      </c>
      <c r="BD4681" s="141">
        <v>0</v>
      </c>
      <c r="BE4681" s="141">
        <v>0</v>
      </c>
      <c r="BF4681" s="141">
        <v>0</v>
      </c>
      <c r="BG4681" s="141">
        <v>0</v>
      </c>
      <c r="BH4681" s="141">
        <v>0</v>
      </c>
      <c r="BI4681" s="141">
        <v>0</v>
      </c>
      <c r="BJ4681" s="141">
        <v>0</v>
      </c>
      <c r="BK4681" s="141">
        <v>0</v>
      </c>
      <c r="BL4681" s="141">
        <v>0</v>
      </c>
      <c r="BM4681" s="141">
        <v>0</v>
      </c>
      <c r="BN4681" s="141">
        <v>0</v>
      </c>
      <c r="BO4681" s="141">
        <v>0</v>
      </c>
      <c r="BP4681" s="141">
        <v>0</v>
      </c>
    </row>
    <row r="4682" spans="4:68">
      <c r="D4682" s="174" t="s">
        <v>14114</v>
      </c>
      <c r="E4682" s="175">
        <v>364549.31</v>
      </c>
      <c r="F4682" s="174"/>
      <c r="G4682" s="174" t="s">
        <v>925</v>
      </c>
      <c r="H4682" s="174" t="s">
        <v>14115</v>
      </c>
      <c r="I4682" s="174" t="s">
        <v>14116</v>
      </c>
      <c r="J4682" s="174" t="s">
        <v>14117</v>
      </c>
      <c r="K4682" s="174"/>
      <c r="L4682" s="174" t="s">
        <v>14115</v>
      </c>
      <c r="M4682" s="174" t="s">
        <v>14118</v>
      </c>
      <c r="N4682" s="176">
        <v>300</v>
      </c>
      <c r="O4682" s="174" t="s">
        <v>3407</v>
      </c>
      <c r="P4682" s="177">
        <v>40513</v>
      </c>
      <c r="Q4682" s="176">
        <v>31</v>
      </c>
      <c r="R4682" s="175">
        <v>36454.92</v>
      </c>
      <c r="S4682" s="175">
        <v>328094.39</v>
      </c>
      <c r="T4682" s="178">
        <v>0</v>
      </c>
      <c r="U4682" s="96">
        <v>1</v>
      </c>
      <c r="V4682" s="38" t="s">
        <v>111</v>
      </c>
      <c r="W4682" s="38"/>
      <c r="X4682" s="137">
        <v>14581.972399999999</v>
      </c>
      <c r="Y4682" s="138">
        <v>49644</v>
      </c>
      <c r="Z4682" s="179">
        <v>22.416666666666668</v>
      </c>
      <c r="AA4682" s="139">
        <v>2036</v>
      </c>
      <c r="AB4682" s="131"/>
      <c r="AC4682" s="38"/>
      <c r="AD4682" s="140">
        <v>328094.39</v>
      </c>
      <c r="AE4682" s="141">
        <v>313512.41760000004</v>
      </c>
      <c r="AF4682" s="141">
        <v>298930.44520000007</v>
      </c>
      <c r="AG4682" s="141">
        <v>284348.47280000011</v>
      </c>
      <c r="AH4682" s="141">
        <v>269766.50040000014</v>
      </c>
      <c r="AI4682" s="141">
        <v>255184.52800000014</v>
      </c>
      <c r="AJ4682" s="141">
        <v>240602.55560000014</v>
      </c>
      <c r="AK4682" s="141">
        <v>226020.58320000014</v>
      </c>
      <c r="AL4682" s="141">
        <v>211438.61080000014</v>
      </c>
      <c r="AM4682" s="141">
        <v>196856.63840000014</v>
      </c>
      <c r="AN4682" s="141">
        <v>182274.66600000014</v>
      </c>
      <c r="AO4682" s="141">
        <v>167692.69360000014</v>
      </c>
      <c r="AP4682" s="141">
        <v>153110.72120000015</v>
      </c>
      <c r="AQ4682" s="141">
        <v>138528.74880000015</v>
      </c>
      <c r="AR4682" s="141">
        <v>123946.77640000015</v>
      </c>
      <c r="AS4682" s="141">
        <v>109364.80400000015</v>
      </c>
      <c r="AT4682" s="141">
        <v>94782.831600000151</v>
      </c>
      <c r="AU4682" s="141">
        <v>80200.859200000152</v>
      </c>
      <c r="AV4682" s="141">
        <v>65618.886800000153</v>
      </c>
      <c r="AW4682" s="141">
        <v>51036.914400000154</v>
      </c>
      <c r="AX4682" s="141">
        <v>36454.942000000156</v>
      </c>
      <c r="AY4682" s="141">
        <v>21872.969600000157</v>
      </c>
      <c r="AZ4682" s="141">
        <v>7290.997200000158</v>
      </c>
      <c r="BA4682" s="141">
        <v>0</v>
      </c>
      <c r="BB4682" s="141">
        <v>0</v>
      </c>
      <c r="BC4682" s="141">
        <v>0</v>
      </c>
      <c r="BD4682" s="141">
        <v>0</v>
      </c>
      <c r="BE4682" s="141">
        <v>0</v>
      </c>
      <c r="BF4682" s="141">
        <v>0</v>
      </c>
      <c r="BG4682" s="141">
        <v>0</v>
      </c>
      <c r="BH4682" s="141">
        <v>0</v>
      </c>
      <c r="BI4682" s="141">
        <v>0</v>
      </c>
      <c r="BJ4682" s="141">
        <v>0</v>
      </c>
      <c r="BK4682" s="141">
        <v>0</v>
      </c>
      <c r="BL4682" s="141">
        <v>0</v>
      </c>
      <c r="BM4682" s="141">
        <v>0</v>
      </c>
      <c r="BN4682" s="141">
        <v>0</v>
      </c>
      <c r="BO4682" s="141">
        <v>0</v>
      </c>
      <c r="BP4682" s="141">
        <v>0</v>
      </c>
    </row>
    <row r="4683" spans="4:68">
      <c r="D4683" s="174" t="s">
        <v>14119</v>
      </c>
      <c r="E4683" s="175">
        <v>755315.17</v>
      </c>
      <c r="F4683" s="174"/>
      <c r="G4683" s="174" t="s">
        <v>3275</v>
      </c>
      <c r="H4683" s="174" t="s">
        <v>191</v>
      </c>
      <c r="I4683" s="174" t="s">
        <v>14120</v>
      </c>
      <c r="J4683" s="174" t="s">
        <v>14121</v>
      </c>
      <c r="K4683" s="174"/>
      <c r="L4683" s="174" t="s">
        <v>191</v>
      </c>
      <c r="M4683" s="174" t="s">
        <v>4635</v>
      </c>
      <c r="N4683" s="176">
        <v>960</v>
      </c>
      <c r="O4683" s="174" t="s">
        <v>3407</v>
      </c>
      <c r="P4683" s="177">
        <v>40179</v>
      </c>
      <c r="Q4683" s="176">
        <v>42</v>
      </c>
      <c r="R4683" s="175">
        <v>32258.22</v>
      </c>
      <c r="S4683" s="175">
        <v>723056.95</v>
      </c>
      <c r="T4683" s="178">
        <v>0</v>
      </c>
      <c r="U4683" s="96">
        <v>6</v>
      </c>
      <c r="V4683" s="38" t="s">
        <v>116</v>
      </c>
      <c r="W4683" s="38"/>
      <c r="X4683" s="137">
        <v>9441.4396250000009</v>
      </c>
      <c r="Y4683" s="138">
        <v>69399</v>
      </c>
      <c r="Z4683" s="179">
        <v>76.5</v>
      </c>
      <c r="AA4683" s="139">
        <v>2090</v>
      </c>
      <c r="AB4683" s="131"/>
      <c r="AC4683" s="38"/>
      <c r="AD4683" s="140">
        <v>723056.95</v>
      </c>
      <c r="AE4683" s="141">
        <v>713615.51037499995</v>
      </c>
      <c r="AF4683" s="141">
        <v>704174.07074999996</v>
      </c>
      <c r="AG4683" s="141">
        <v>694732.63112499996</v>
      </c>
      <c r="AH4683" s="141">
        <v>685291.19149999996</v>
      </c>
      <c r="AI4683" s="141">
        <v>675849.75187499996</v>
      </c>
      <c r="AJ4683" s="141">
        <v>666408.31224999996</v>
      </c>
      <c r="AK4683" s="141">
        <v>656966.87262499996</v>
      </c>
      <c r="AL4683" s="141">
        <v>647525.43299999996</v>
      </c>
      <c r="AM4683" s="141">
        <v>638083.99337499996</v>
      </c>
      <c r="AN4683" s="141">
        <v>628642.55374999996</v>
      </c>
      <c r="AO4683" s="141">
        <v>619201.11412499996</v>
      </c>
      <c r="AP4683" s="141">
        <v>609759.67449999996</v>
      </c>
      <c r="AQ4683" s="141">
        <v>600318.23487499997</v>
      </c>
      <c r="AR4683" s="141">
        <v>590876.79524999997</v>
      </c>
      <c r="AS4683" s="141">
        <v>581435.35562499997</v>
      </c>
      <c r="AT4683" s="141">
        <v>571993.91599999997</v>
      </c>
      <c r="AU4683" s="141">
        <v>562552.47637499997</v>
      </c>
      <c r="AV4683" s="141">
        <v>553111.03674999997</v>
      </c>
      <c r="AW4683" s="141">
        <v>543669.59712499997</v>
      </c>
      <c r="AX4683" s="141">
        <v>534228.15749999997</v>
      </c>
      <c r="AY4683" s="141">
        <v>524786.71787499997</v>
      </c>
      <c r="AZ4683" s="141">
        <v>515345.27824999997</v>
      </c>
      <c r="BA4683" s="141">
        <v>505903.83862499997</v>
      </c>
      <c r="BB4683" s="141">
        <v>496462.39899999998</v>
      </c>
      <c r="BC4683" s="141">
        <v>487020.95937499998</v>
      </c>
      <c r="BD4683" s="141">
        <v>477579.51974999998</v>
      </c>
      <c r="BE4683" s="141">
        <v>468138.08012499998</v>
      </c>
      <c r="BF4683" s="141">
        <v>458696.64049999998</v>
      </c>
      <c r="BG4683" s="141">
        <v>449255.20087499998</v>
      </c>
      <c r="BH4683" s="141">
        <v>439813.76124999998</v>
      </c>
      <c r="BI4683" s="141">
        <v>430372.32162499998</v>
      </c>
      <c r="BJ4683" s="141">
        <v>420930.88199999998</v>
      </c>
      <c r="BK4683" s="141">
        <v>411489.44237499998</v>
      </c>
      <c r="BL4683" s="141">
        <v>402048.00274999999</v>
      </c>
      <c r="BM4683" s="141">
        <v>392606.56312499999</v>
      </c>
      <c r="BN4683" s="141">
        <v>383165.12349999999</v>
      </c>
      <c r="BO4683" s="141">
        <v>373723.68387499999</v>
      </c>
      <c r="BP4683" s="141">
        <v>364282.24424999999</v>
      </c>
    </row>
    <row r="4684" spans="4:68">
      <c r="D4684" s="174" t="s">
        <v>14122</v>
      </c>
      <c r="E4684" s="175">
        <v>179361.98</v>
      </c>
      <c r="F4684" s="174"/>
      <c r="G4684" s="174" t="s">
        <v>366</v>
      </c>
      <c r="H4684" s="174" t="s">
        <v>179</v>
      </c>
      <c r="I4684" s="174" t="s">
        <v>397</v>
      </c>
      <c r="J4684" s="174" t="s">
        <v>14123</v>
      </c>
      <c r="K4684" s="174"/>
      <c r="L4684" s="174" t="s">
        <v>179</v>
      </c>
      <c r="M4684" s="174" t="s">
        <v>148</v>
      </c>
      <c r="N4684" s="176">
        <v>600</v>
      </c>
      <c r="O4684" s="174" t="s">
        <v>3407</v>
      </c>
      <c r="P4684" s="177">
        <v>40695</v>
      </c>
      <c r="Q4684" s="176">
        <v>25</v>
      </c>
      <c r="R4684" s="175">
        <v>7174.46</v>
      </c>
      <c r="S4684" s="175">
        <v>172187.51999999999</v>
      </c>
      <c r="T4684" s="178">
        <v>0</v>
      </c>
      <c r="U4684" s="96">
        <v>12</v>
      </c>
      <c r="V4684" s="38" t="s">
        <v>122</v>
      </c>
      <c r="W4684" s="38"/>
      <c r="X4684" s="137">
        <v>3587.2396000000003</v>
      </c>
      <c r="Y4684" s="138">
        <v>58958</v>
      </c>
      <c r="Z4684" s="179">
        <v>47.916666666666664</v>
      </c>
      <c r="AA4684" s="139">
        <v>2061</v>
      </c>
      <c r="AB4684" s="131"/>
      <c r="AC4684" s="38"/>
      <c r="AD4684" s="140">
        <v>172187.51999999999</v>
      </c>
      <c r="AE4684" s="141">
        <v>168600.28039999999</v>
      </c>
      <c r="AF4684" s="141">
        <v>165013.04079999999</v>
      </c>
      <c r="AG4684" s="141">
        <v>161425.80119999999</v>
      </c>
      <c r="AH4684" s="141">
        <v>157838.56159999999</v>
      </c>
      <c r="AI4684" s="141">
        <v>154251.32199999999</v>
      </c>
      <c r="AJ4684" s="141">
        <v>150664.08239999998</v>
      </c>
      <c r="AK4684" s="141">
        <v>147076.84279999998</v>
      </c>
      <c r="AL4684" s="141">
        <v>143489.60319999998</v>
      </c>
      <c r="AM4684" s="141">
        <v>139902.36359999998</v>
      </c>
      <c r="AN4684" s="141">
        <v>136315.12399999998</v>
      </c>
      <c r="AO4684" s="141">
        <v>132727.88439999998</v>
      </c>
      <c r="AP4684" s="141">
        <v>129140.64479999998</v>
      </c>
      <c r="AQ4684" s="141">
        <v>125553.40519999998</v>
      </c>
      <c r="AR4684" s="141">
        <v>121966.16559999998</v>
      </c>
      <c r="AS4684" s="141">
        <v>118378.92599999998</v>
      </c>
      <c r="AT4684" s="141">
        <v>114791.68639999998</v>
      </c>
      <c r="AU4684" s="141">
        <v>111204.44679999998</v>
      </c>
      <c r="AV4684" s="141">
        <v>107617.20719999998</v>
      </c>
      <c r="AW4684" s="141">
        <v>104029.96759999997</v>
      </c>
      <c r="AX4684" s="141">
        <v>100442.72799999997</v>
      </c>
      <c r="AY4684" s="141">
        <v>96855.488399999973</v>
      </c>
      <c r="AZ4684" s="141">
        <v>93268.248799999972</v>
      </c>
      <c r="BA4684" s="141">
        <v>89681.009199999971</v>
      </c>
      <c r="BB4684" s="141">
        <v>86093.769599999971</v>
      </c>
      <c r="BC4684" s="141">
        <v>82506.52999999997</v>
      </c>
      <c r="BD4684" s="141">
        <v>78919.290399999969</v>
      </c>
      <c r="BE4684" s="141">
        <v>75332.050799999968</v>
      </c>
      <c r="BF4684" s="141">
        <v>71744.811199999967</v>
      </c>
      <c r="BG4684" s="141">
        <v>68157.571599999967</v>
      </c>
      <c r="BH4684" s="141">
        <v>64570.331999999966</v>
      </c>
      <c r="BI4684" s="141">
        <v>60983.092399999965</v>
      </c>
      <c r="BJ4684" s="141">
        <v>57395.852799999964</v>
      </c>
      <c r="BK4684" s="141">
        <v>53808.613199999963</v>
      </c>
      <c r="BL4684" s="141">
        <v>50221.373599999963</v>
      </c>
      <c r="BM4684" s="141">
        <v>46634.133999999962</v>
      </c>
      <c r="BN4684" s="141">
        <v>43046.894399999961</v>
      </c>
      <c r="BO4684" s="141">
        <v>39459.65479999996</v>
      </c>
      <c r="BP4684" s="141">
        <v>35872.415199999959</v>
      </c>
    </row>
    <row r="4685" spans="4:68">
      <c r="D4685" s="174" t="s">
        <v>14124</v>
      </c>
      <c r="E4685" s="175">
        <v>47820.35</v>
      </c>
      <c r="F4685" s="174"/>
      <c r="G4685" s="174" t="s">
        <v>366</v>
      </c>
      <c r="H4685" s="174" t="s">
        <v>13083</v>
      </c>
      <c r="I4685" s="174" t="s">
        <v>391</v>
      </c>
      <c r="J4685" s="174" t="s">
        <v>14125</v>
      </c>
      <c r="K4685" s="174"/>
      <c r="L4685" s="174" t="s">
        <v>13083</v>
      </c>
      <c r="M4685" s="174" t="s">
        <v>148</v>
      </c>
      <c r="N4685" s="176">
        <v>300</v>
      </c>
      <c r="O4685" s="174" t="s">
        <v>3407</v>
      </c>
      <c r="P4685" s="177">
        <v>40695</v>
      </c>
      <c r="Q4685" s="176">
        <v>25</v>
      </c>
      <c r="R4685" s="175">
        <v>3825.62</v>
      </c>
      <c r="S4685" s="175">
        <v>43994.73</v>
      </c>
      <c r="T4685" s="178">
        <v>0</v>
      </c>
      <c r="U4685" s="96">
        <v>12</v>
      </c>
      <c r="V4685" s="38" t="s">
        <v>122</v>
      </c>
      <c r="W4685" s="38"/>
      <c r="X4685" s="137">
        <v>1912.8139999999999</v>
      </c>
      <c r="Y4685" s="138">
        <v>49827</v>
      </c>
      <c r="Z4685" s="179">
        <v>22.916666666666668</v>
      </c>
      <c r="AA4685" s="139">
        <v>2036</v>
      </c>
      <c r="AB4685" s="131"/>
      <c r="AC4685" s="38"/>
      <c r="AD4685" s="140">
        <v>43994.73</v>
      </c>
      <c r="AE4685" s="141">
        <v>42081.916000000005</v>
      </c>
      <c r="AF4685" s="141">
        <v>40169.102000000006</v>
      </c>
      <c r="AG4685" s="141">
        <v>38256.288000000008</v>
      </c>
      <c r="AH4685" s="141">
        <v>36343.474000000009</v>
      </c>
      <c r="AI4685" s="141">
        <v>34430.660000000011</v>
      </c>
      <c r="AJ4685" s="141">
        <v>32517.846000000012</v>
      </c>
      <c r="AK4685" s="141">
        <v>30605.032000000014</v>
      </c>
      <c r="AL4685" s="141">
        <v>28692.218000000015</v>
      </c>
      <c r="AM4685" s="141">
        <v>26779.404000000017</v>
      </c>
      <c r="AN4685" s="141">
        <v>24866.590000000018</v>
      </c>
      <c r="AO4685" s="141">
        <v>22953.77600000002</v>
      </c>
      <c r="AP4685" s="141">
        <v>21040.962000000021</v>
      </c>
      <c r="AQ4685" s="141">
        <v>19128.148000000023</v>
      </c>
      <c r="AR4685" s="141">
        <v>17215.334000000024</v>
      </c>
      <c r="AS4685" s="141">
        <v>15302.520000000024</v>
      </c>
      <c r="AT4685" s="141">
        <v>13389.706000000024</v>
      </c>
      <c r="AU4685" s="141">
        <v>11476.892000000023</v>
      </c>
      <c r="AV4685" s="141">
        <v>9564.0780000000232</v>
      </c>
      <c r="AW4685" s="141">
        <v>7651.2640000000229</v>
      </c>
      <c r="AX4685" s="141">
        <v>5738.4500000000226</v>
      </c>
      <c r="AY4685" s="141">
        <v>3825.6360000000227</v>
      </c>
      <c r="AZ4685" s="141">
        <v>1912.8220000000229</v>
      </c>
      <c r="BA4685" s="141">
        <v>8.00000002300294E-3</v>
      </c>
      <c r="BB4685" s="141">
        <v>0</v>
      </c>
      <c r="BC4685" s="141">
        <v>0</v>
      </c>
      <c r="BD4685" s="141">
        <v>0</v>
      </c>
      <c r="BE4685" s="141">
        <v>0</v>
      </c>
      <c r="BF4685" s="141">
        <v>0</v>
      </c>
      <c r="BG4685" s="141">
        <v>0</v>
      </c>
      <c r="BH4685" s="141">
        <v>0</v>
      </c>
      <c r="BI4685" s="141">
        <v>0</v>
      </c>
      <c r="BJ4685" s="141">
        <v>0</v>
      </c>
      <c r="BK4685" s="141">
        <v>0</v>
      </c>
      <c r="BL4685" s="141">
        <v>0</v>
      </c>
      <c r="BM4685" s="141">
        <v>0</v>
      </c>
      <c r="BN4685" s="141">
        <v>0</v>
      </c>
      <c r="BO4685" s="141">
        <v>0</v>
      </c>
      <c r="BP4685" s="141">
        <v>0</v>
      </c>
    </row>
    <row r="4686" spans="4:68">
      <c r="D4686" s="174" t="s">
        <v>14126</v>
      </c>
      <c r="E4686" s="175">
        <v>215848.56</v>
      </c>
      <c r="F4686" s="174"/>
      <c r="G4686" s="174" t="s">
        <v>366</v>
      </c>
      <c r="H4686" s="174" t="s">
        <v>3411</v>
      </c>
      <c r="I4686" s="174" t="s">
        <v>14127</v>
      </c>
      <c r="J4686" s="174" t="s">
        <v>14128</v>
      </c>
      <c r="K4686" s="174"/>
      <c r="L4686" s="174" t="s">
        <v>13114</v>
      </c>
      <c r="M4686" s="174" t="s">
        <v>13065</v>
      </c>
      <c r="N4686" s="176">
        <v>120</v>
      </c>
      <c r="O4686" s="174" t="s">
        <v>3407</v>
      </c>
      <c r="P4686" s="177">
        <v>40482</v>
      </c>
      <c r="Q4686" s="176">
        <v>32</v>
      </c>
      <c r="R4686" s="175">
        <v>57559.6</v>
      </c>
      <c r="S4686" s="175">
        <v>158288.95999999999</v>
      </c>
      <c r="T4686" s="178">
        <v>0</v>
      </c>
      <c r="U4686" s="96">
        <v>19</v>
      </c>
      <c r="V4686" s="38" t="s">
        <v>129</v>
      </c>
      <c r="W4686" s="38"/>
      <c r="X4686" s="137">
        <v>21584.856</v>
      </c>
      <c r="Y4686" s="138">
        <v>44135</v>
      </c>
      <c r="Z4686" s="179">
        <v>7.333333333333333</v>
      </c>
      <c r="AA4686" s="139">
        <v>2021</v>
      </c>
      <c r="AB4686" s="131"/>
      <c r="AC4686" s="38"/>
      <c r="AD4686" s="140">
        <v>158288.95999999999</v>
      </c>
      <c r="AE4686" s="141">
        <v>136704.10399999999</v>
      </c>
      <c r="AF4686" s="141">
        <v>115119.24799999999</v>
      </c>
      <c r="AG4686" s="141">
        <v>93534.391999999993</v>
      </c>
      <c r="AH4686" s="141">
        <v>71949.535999999993</v>
      </c>
      <c r="AI4686" s="141">
        <v>50364.679999999993</v>
      </c>
      <c r="AJ4686" s="141">
        <v>28779.823999999993</v>
      </c>
      <c r="AK4686" s="141">
        <v>7194.9679999999935</v>
      </c>
      <c r="AL4686" s="141">
        <v>0</v>
      </c>
      <c r="AM4686" s="141">
        <v>0</v>
      </c>
      <c r="AN4686" s="141">
        <v>0</v>
      </c>
      <c r="AO4686" s="141">
        <v>0</v>
      </c>
      <c r="AP4686" s="141">
        <v>0</v>
      </c>
      <c r="AQ4686" s="141">
        <v>0</v>
      </c>
      <c r="AR4686" s="141">
        <v>0</v>
      </c>
      <c r="AS4686" s="141">
        <v>0</v>
      </c>
      <c r="AT4686" s="141">
        <v>0</v>
      </c>
      <c r="AU4686" s="141">
        <v>0</v>
      </c>
      <c r="AV4686" s="141">
        <v>0</v>
      </c>
      <c r="AW4686" s="141">
        <v>0</v>
      </c>
      <c r="AX4686" s="141">
        <v>0</v>
      </c>
      <c r="AY4686" s="141">
        <v>0</v>
      </c>
      <c r="AZ4686" s="141">
        <v>0</v>
      </c>
      <c r="BA4686" s="141">
        <v>0</v>
      </c>
      <c r="BB4686" s="141">
        <v>0</v>
      </c>
      <c r="BC4686" s="141">
        <v>0</v>
      </c>
      <c r="BD4686" s="141">
        <v>0</v>
      </c>
      <c r="BE4686" s="141">
        <v>0</v>
      </c>
      <c r="BF4686" s="141">
        <v>0</v>
      </c>
      <c r="BG4686" s="141">
        <v>0</v>
      </c>
      <c r="BH4686" s="141">
        <v>0</v>
      </c>
      <c r="BI4686" s="141">
        <v>0</v>
      </c>
      <c r="BJ4686" s="141">
        <v>0</v>
      </c>
      <c r="BK4686" s="141">
        <v>0</v>
      </c>
      <c r="BL4686" s="141">
        <v>0</v>
      </c>
      <c r="BM4686" s="141">
        <v>0</v>
      </c>
      <c r="BN4686" s="141">
        <v>0</v>
      </c>
      <c r="BO4686" s="141">
        <v>0</v>
      </c>
      <c r="BP4686" s="141">
        <v>0</v>
      </c>
    </row>
    <row r="4687" spans="4:68">
      <c r="D4687" s="174" t="s">
        <v>14129</v>
      </c>
      <c r="E4687" s="175">
        <v>61747.95</v>
      </c>
      <c r="F4687" s="174"/>
      <c r="G4687" s="174" t="s">
        <v>366</v>
      </c>
      <c r="H4687" s="174" t="s">
        <v>3403</v>
      </c>
      <c r="I4687" s="174" t="s">
        <v>14130</v>
      </c>
      <c r="J4687" s="174" t="s">
        <v>14131</v>
      </c>
      <c r="K4687" s="174"/>
      <c r="L4687" s="174" t="s">
        <v>3406</v>
      </c>
      <c r="M4687" s="174" t="s">
        <v>154</v>
      </c>
      <c r="N4687" s="176">
        <v>300</v>
      </c>
      <c r="O4687" s="174" t="s">
        <v>3407</v>
      </c>
      <c r="P4687" s="177">
        <v>39691</v>
      </c>
      <c r="Q4687" s="176">
        <v>58</v>
      </c>
      <c r="R4687" s="175">
        <v>11937.9</v>
      </c>
      <c r="S4687" s="175">
        <v>49810.05</v>
      </c>
      <c r="T4687" s="178">
        <v>0</v>
      </c>
      <c r="U4687" s="96">
        <v>16</v>
      </c>
      <c r="V4687" s="38" t="s">
        <v>126</v>
      </c>
      <c r="W4687" s="38"/>
      <c r="X4687" s="137">
        <v>2469.9179999999997</v>
      </c>
      <c r="Y4687" s="138">
        <v>48822</v>
      </c>
      <c r="Z4687" s="179">
        <v>20.166666666666668</v>
      </c>
      <c r="AA4687" s="139">
        <v>2034</v>
      </c>
      <c r="AB4687" s="131"/>
      <c r="AC4687" s="38"/>
      <c r="AD4687" s="140">
        <v>49810.05</v>
      </c>
      <c r="AE4687" s="141">
        <v>47340.132000000005</v>
      </c>
      <c r="AF4687" s="141">
        <v>44870.214000000007</v>
      </c>
      <c r="AG4687" s="141">
        <v>42400.296000000009</v>
      </c>
      <c r="AH4687" s="141">
        <v>39930.378000000012</v>
      </c>
      <c r="AI4687" s="141">
        <v>37460.460000000014</v>
      </c>
      <c r="AJ4687" s="141">
        <v>34990.542000000016</v>
      </c>
      <c r="AK4687" s="141">
        <v>32520.624000000018</v>
      </c>
      <c r="AL4687" s="141">
        <v>30050.70600000002</v>
      </c>
      <c r="AM4687" s="141">
        <v>27580.788000000022</v>
      </c>
      <c r="AN4687" s="141">
        <v>25110.870000000024</v>
      </c>
      <c r="AO4687" s="141">
        <v>22640.952000000027</v>
      </c>
      <c r="AP4687" s="141">
        <v>20171.034000000029</v>
      </c>
      <c r="AQ4687" s="141">
        <v>17701.116000000031</v>
      </c>
      <c r="AR4687" s="141">
        <v>15231.198000000031</v>
      </c>
      <c r="AS4687" s="141">
        <v>12761.280000000032</v>
      </c>
      <c r="AT4687" s="141">
        <v>10291.362000000032</v>
      </c>
      <c r="AU4687" s="141">
        <v>7821.4440000000322</v>
      </c>
      <c r="AV4687" s="141">
        <v>5351.5260000000326</v>
      </c>
      <c r="AW4687" s="141">
        <v>2881.6080000000329</v>
      </c>
      <c r="AX4687" s="141">
        <v>411.69000000003325</v>
      </c>
      <c r="AY4687" s="141">
        <v>0</v>
      </c>
      <c r="AZ4687" s="141">
        <v>0</v>
      </c>
      <c r="BA4687" s="141">
        <v>0</v>
      </c>
      <c r="BB4687" s="141">
        <v>0</v>
      </c>
      <c r="BC4687" s="141">
        <v>0</v>
      </c>
      <c r="BD4687" s="141">
        <v>0</v>
      </c>
      <c r="BE4687" s="141">
        <v>0</v>
      </c>
      <c r="BF4687" s="141">
        <v>0</v>
      </c>
      <c r="BG4687" s="141">
        <v>0</v>
      </c>
      <c r="BH4687" s="141">
        <v>0</v>
      </c>
      <c r="BI4687" s="141">
        <v>0</v>
      </c>
      <c r="BJ4687" s="141">
        <v>0</v>
      </c>
      <c r="BK4687" s="141">
        <v>0</v>
      </c>
      <c r="BL4687" s="141">
        <v>0</v>
      </c>
      <c r="BM4687" s="141">
        <v>0</v>
      </c>
      <c r="BN4687" s="141">
        <v>0</v>
      </c>
      <c r="BO4687" s="141">
        <v>0</v>
      </c>
      <c r="BP4687" s="141">
        <v>0</v>
      </c>
    </row>
    <row r="4688" spans="4:68">
      <c r="D4688" s="174" t="s">
        <v>14132</v>
      </c>
      <c r="E4688" s="175">
        <v>36241.339999999997</v>
      </c>
      <c r="F4688" s="174"/>
      <c r="G4688" s="174" t="s">
        <v>366</v>
      </c>
      <c r="H4688" s="174" t="s">
        <v>3403</v>
      </c>
      <c r="I4688" s="174" t="s">
        <v>14133</v>
      </c>
      <c r="J4688" s="174" t="s">
        <v>14134</v>
      </c>
      <c r="K4688" s="174"/>
      <c r="L4688" s="174" t="s">
        <v>3406</v>
      </c>
      <c r="M4688" s="174" t="s">
        <v>14135</v>
      </c>
      <c r="N4688" s="176">
        <v>300</v>
      </c>
      <c r="O4688" s="174" t="s">
        <v>3407</v>
      </c>
      <c r="P4688" s="177">
        <v>39721</v>
      </c>
      <c r="Q4688" s="176">
        <v>57</v>
      </c>
      <c r="R4688" s="175">
        <v>6885.84</v>
      </c>
      <c r="S4688" s="175">
        <v>29355.5</v>
      </c>
      <c r="T4688" s="178">
        <v>0</v>
      </c>
      <c r="U4688" s="96">
        <v>6</v>
      </c>
      <c r="V4688" s="38" t="s">
        <v>116</v>
      </c>
      <c r="W4688" s="38"/>
      <c r="X4688" s="137">
        <v>1449.6535999999999</v>
      </c>
      <c r="Y4688" s="138">
        <v>48852</v>
      </c>
      <c r="Z4688" s="179">
        <v>20.25</v>
      </c>
      <c r="AA4688" s="139">
        <v>2034</v>
      </c>
      <c r="AB4688" s="131"/>
      <c r="AC4688" s="38"/>
      <c r="AD4688" s="140">
        <v>29355.5</v>
      </c>
      <c r="AE4688" s="141">
        <v>27905.846399999999</v>
      </c>
      <c r="AF4688" s="141">
        <v>26456.192799999997</v>
      </c>
      <c r="AG4688" s="141">
        <v>25006.539199999996</v>
      </c>
      <c r="AH4688" s="141">
        <v>23556.885599999994</v>
      </c>
      <c r="AI4688" s="141">
        <v>22107.231999999993</v>
      </c>
      <c r="AJ4688" s="141">
        <v>20657.578399999991</v>
      </c>
      <c r="AK4688" s="141">
        <v>19207.92479999999</v>
      </c>
      <c r="AL4688" s="141">
        <v>17758.271199999988</v>
      </c>
      <c r="AM4688" s="141">
        <v>16308.617599999989</v>
      </c>
      <c r="AN4688" s="141">
        <v>14858.963999999989</v>
      </c>
      <c r="AO4688" s="141">
        <v>13409.310399999989</v>
      </c>
      <c r="AP4688" s="141">
        <v>11959.65679999999</v>
      </c>
      <c r="AQ4688" s="141">
        <v>10510.00319999999</v>
      </c>
      <c r="AR4688" s="141">
        <v>9060.3495999999905</v>
      </c>
      <c r="AS4688" s="141">
        <v>7610.6959999999908</v>
      </c>
      <c r="AT4688" s="141">
        <v>6161.0423999999912</v>
      </c>
      <c r="AU4688" s="141">
        <v>4711.3887999999915</v>
      </c>
      <c r="AV4688" s="141">
        <v>3261.7351999999919</v>
      </c>
      <c r="AW4688" s="141">
        <v>1812.081599999992</v>
      </c>
      <c r="AX4688" s="141">
        <v>362.42799999999215</v>
      </c>
      <c r="AY4688" s="141">
        <v>0</v>
      </c>
      <c r="AZ4688" s="141">
        <v>0</v>
      </c>
      <c r="BA4688" s="141">
        <v>0</v>
      </c>
      <c r="BB4688" s="141">
        <v>0</v>
      </c>
      <c r="BC4688" s="141">
        <v>0</v>
      </c>
      <c r="BD4688" s="141">
        <v>0</v>
      </c>
      <c r="BE4688" s="141">
        <v>0</v>
      </c>
      <c r="BF4688" s="141">
        <v>0</v>
      </c>
      <c r="BG4688" s="141">
        <v>0</v>
      </c>
      <c r="BH4688" s="141">
        <v>0</v>
      </c>
      <c r="BI4688" s="141">
        <v>0</v>
      </c>
      <c r="BJ4688" s="141">
        <v>0</v>
      </c>
      <c r="BK4688" s="141">
        <v>0</v>
      </c>
      <c r="BL4688" s="141">
        <v>0</v>
      </c>
      <c r="BM4688" s="141">
        <v>0</v>
      </c>
      <c r="BN4688" s="141">
        <v>0</v>
      </c>
      <c r="BO4688" s="141">
        <v>0</v>
      </c>
      <c r="BP4688" s="141">
        <v>0</v>
      </c>
    </row>
    <row r="4689" spans="4:68">
      <c r="D4689" s="174" t="s">
        <v>14136</v>
      </c>
      <c r="E4689" s="175">
        <v>207656.12</v>
      </c>
      <c r="F4689" s="174"/>
      <c r="G4689" s="174" t="s">
        <v>366</v>
      </c>
      <c r="H4689" s="174" t="s">
        <v>3411</v>
      </c>
      <c r="I4689" s="174" t="s">
        <v>14137</v>
      </c>
      <c r="J4689" s="174" t="s">
        <v>14138</v>
      </c>
      <c r="K4689" s="174"/>
      <c r="L4689" s="174" t="s">
        <v>13114</v>
      </c>
      <c r="M4689" s="174" t="s">
        <v>148</v>
      </c>
      <c r="N4689" s="176">
        <v>120</v>
      </c>
      <c r="O4689" s="174" t="s">
        <v>3407</v>
      </c>
      <c r="P4689" s="177">
        <v>39872</v>
      </c>
      <c r="Q4689" s="176">
        <v>52</v>
      </c>
      <c r="R4689" s="175">
        <v>89984.31</v>
      </c>
      <c r="S4689" s="175">
        <v>117671.81</v>
      </c>
      <c r="T4689" s="178">
        <v>0</v>
      </c>
      <c r="U4689" s="96">
        <v>12</v>
      </c>
      <c r="V4689" s="38" t="s">
        <v>122</v>
      </c>
      <c r="W4689" s="38"/>
      <c r="X4689" s="137">
        <v>20765.612000000001</v>
      </c>
      <c r="Y4689" s="138">
        <v>43524</v>
      </c>
      <c r="Z4689" s="179">
        <v>5.666666666666667</v>
      </c>
      <c r="AA4689" s="139">
        <v>2019</v>
      </c>
      <c r="AB4689" s="131"/>
      <c r="AC4689" s="38"/>
      <c r="AD4689" s="140">
        <v>117671.81</v>
      </c>
      <c r="AE4689" s="141">
        <v>96906.198000000004</v>
      </c>
      <c r="AF4689" s="141">
        <v>76140.58600000001</v>
      </c>
      <c r="AG4689" s="141">
        <v>55374.974000000009</v>
      </c>
      <c r="AH4689" s="141">
        <v>34609.362000000008</v>
      </c>
      <c r="AI4689" s="141">
        <v>13843.750000000007</v>
      </c>
      <c r="AJ4689" s="141">
        <v>0</v>
      </c>
      <c r="AK4689" s="141">
        <v>0</v>
      </c>
      <c r="AL4689" s="141">
        <v>0</v>
      </c>
      <c r="AM4689" s="141">
        <v>0</v>
      </c>
      <c r="AN4689" s="141">
        <v>0</v>
      </c>
      <c r="AO4689" s="141">
        <v>0</v>
      </c>
      <c r="AP4689" s="141">
        <v>0</v>
      </c>
      <c r="AQ4689" s="141">
        <v>0</v>
      </c>
      <c r="AR4689" s="141">
        <v>0</v>
      </c>
      <c r="AS4689" s="141">
        <v>0</v>
      </c>
      <c r="AT4689" s="141">
        <v>0</v>
      </c>
      <c r="AU4689" s="141">
        <v>0</v>
      </c>
      <c r="AV4689" s="141">
        <v>0</v>
      </c>
      <c r="AW4689" s="141">
        <v>0</v>
      </c>
      <c r="AX4689" s="141">
        <v>0</v>
      </c>
      <c r="AY4689" s="141">
        <v>0</v>
      </c>
      <c r="AZ4689" s="141">
        <v>0</v>
      </c>
      <c r="BA4689" s="141">
        <v>0</v>
      </c>
      <c r="BB4689" s="141">
        <v>0</v>
      </c>
      <c r="BC4689" s="141">
        <v>0</v>
      </c>
      <c r="BD4689" s="141">
        <v>0</v>
      </c>
      <c r="BE4689" s="141">
        <v>0</v>
      </c>
      <c r="BF4689" s="141">
        <v>0</v>
      </c>
      <c r="BG4689" s="141">
        <v>0</v>
      </c>
      <c r="BH4689" s="141">
        <v>0</v>
      </c>
      <c r="BI4689" s="141">
        <v>0</v>
      </c>
      <c r="BJ4689" s="141">
        <v>0</v>
      </c>
      <c r="BK4689" s="141">
        <v>0</v>
      </c>
      <c r="BL4689" s="141">
        <v>0</v>
      </c>
      <c r="BM4689" s="141">
        <v>0</v>
      </c>
      <c r="BN4689" s="141">
        <v>0</v>
      </c>
      <c r="BO4689" s="141">
        <v>0</v>
      </c>
      <c r="BP4689" s="141">
        <v>0</v>
      </c>
    </row>
    <row r="4690" spans="4:68">
      <c r="D4690" s="174" t="s">
        <v>14139</v>
      </c>
      <c r="E4690" s="175">
        <v>1145441.33</v>
      </c>
      <c r="F4690" s="174"/>
      <c r="G4690" s="174" t="s">
        <v>1276</v>
      </c>
      <c r="H4690" s="174" t="s">
        <v>183</v>
      </c>
      <c r="I4690" s="174" t="s">
        <v>14140</v>
      </c>
      <c r="J4690" s="174" t="s">
        <v>14141</v>
      </c>
      <c r="K4690" s="174"/>
      <c r="L4690" s="174" t="s">
        <v>183</v>
      </c>
      <c r="M4690" s="174" t="s">
        <v>13065</v>
      </c>
      <c r="N4690" s="176">
        <v>60</v>
      </c>
      <c r="O4690" s="174" t="s">
        <v>3407</v>
      </c>
      <c r="P4690" s="177">
        <v>41090</v>
      </c>
      <c r="Q4690" s="176">
        <v>12</v>
      </c>
      <c r="R4690" s="175">
        <v>229088.26</v>
      </c>
      <c r="S4690" s="175">
        <v>916353.07</v>
      </c>
      <c r="T4690" s="178">
        <v>0</v>
      </c>
      <c r="U4690" s="96">
        <v>19</v>
      </c>
      <c r="V4690" s="38" t="s">
        <v>129</v>
      </c>
      <c r="W4690" s="38"/>
      <c r="X4690" s="137">
        <v>229088.266</v>
      </c>
      <c r="Y4690" s="138">
        <v>42916</v>
      </c>
      <c r="Z4690" s="179">
        <v>4</v>
      </c>
      <c r="AA4690" s="139">
        <v>2017</v>
      </c>
      <c r="AB4690" s="131"/>
      <c r="AC4690" s="38"/>
      <c r="AD4690" s="140">
        <v>916353.07</v>
      </c>
      <c r="AE4690" s="141">
        <v>687264.804</v>
      </c>
      <c r="AF4690" s="141">
        <v>458176.538</v>
      </c>
      <c r="AG4690" s="141">
        <v>229088.272</v>
      </c>
      <c r="AH4690" s="141">
        <v>5.9999999939464033E-3</v>
      </c>
      <c r="AI4690" s="141">
        <v>0</v>
      </c>
      <c r="AJ4690" s="141">
        <v>0</v>
      </c>
      <c r="AK4690" s="141">
        <v>0</v>
      </c>
      <c r="AL4690" s="141">
        <v>0</v>
      </c>
      <c r="AM4690" s="141">
        <v>0</v>
      </c>
      <c r="AN4690" s="141">
        <v>0</v>
      </c>
      <c r="AO4690" s="141">
        <v>0</v>
      </c>
      <c r="AP4690" s="141">
        <v>0</v>
      </c>
      <c r="AQ4690" s="141">
        <v>0</v>
      </c>
      <c r="AR4690" s="141">
        <v>0</v>
      </c>
      <c r="AS4690" s="141">
        <v>0</v>
      </c>
      <c r="AT4690" s="141">
        <v>0</v>
      </c>
      <c r="AU4690" s="141">
        <v>0</v>
      </c>
      <c r="AV4690" s="141">
        <v>0</v>
      </c>
      <c r="AW4690" s="141">
        <v>0</v>
      </c>
      <c r="AX4690" s="141">
        <v>0</v>
      </c>
      <c r="AY4690" s="141">
        <v>0</v>
      </c>
      <c r="AZ4690" s="141">
        <v>0</v>
      </c>
      <c r="BA4690" s="141">
        <v>0</v>
      </c>
      <c r="BB4690" s="141">
        <v>0</v>
      </c>
      <c r="BC4690" s="141">
        <v>0</v>
      </c>
      <c r="BD4690" s="141">
        <v>0</v>
      </c>
      <c r="BE4690" s="141">
        <v>0</v>
      </c>
      <c r="BF4690" s="141">
        <v>0</v>
      </c>
      <c r="BG4690" s="141">
        <v>0</v>
      </c>
      <c r="BH4690" s="141">
        <v>0</v>
      </c>
      <c r="BI4690" s="141">
        <v>0</v>
      </c>
      <c r="BJ4690" s="141">
        <v>0</v>
      </c>
      <c r="BK4690" s="141">
        <v>0</v>
      </c>
      <c r="BL4690" s="141">
        <v>0</v>
      </c>
      <c r="BM4690" s="141">
        <v>0</v>
      </c>
      <c r="BN4690" s="141">
        <v>0</v>
      </c>
      <c r="BO4690" s="141">
        <v>0</v>
      </c>
      <c r="BP4690" s="141">
        <v>0</v>
      </c>
    </row>
    <row r="4691" spans="4:68">
      <c r="D4691" s="174" t="s">
        <v>14142</v>
      </c>
      <c r="E4691" s="175">
        <v>2597001.9700000002</v>
      </c>
      <c r="F4691" s="174"/>
      <c r="G4691" s="174" t="s">
        <v>630</v>
      </c>
      <c r="H4691" s="174" t="s">
        <v>13768</v>
      </c>
      <c r="I4691" s="174" t="s">
        <v>632</v>
      </c>
      <c r="J4691" s="174" t="s">
        <v>14143</v>
      </c>
      <c r="K4691" s="174"/>
      <c r="L4691" s="174" t="s">
        <v>13768</v>
      </c>
      <c r="M4691" s="174" t="s">
        <v>13736</v>
      </c>
      <c r="N4691" s="176">
        <v>600</v>
      </c>
      <c r="O4691" s="174" t="s">
        <v>3407</v>
      </c>
      <c r="P4691" s="177">
        <v>40360</v>
      </c>
      <c r="Q4691" s="176">
        <v>36</v>
      </c>
      <c r="R4691" s="175">
        <v>151491.76</v>
      </c>
      <c r="S4691" s="175">
        <v>2445510.21</v>
      </c>
      <c r="T4691" s="178">
        <v>0</v>
      </c>
      <c r="U4691" s="96">
        <v>6</v>
      </c>
      <c r="V4691" s="38" t="s">
        <v>116</v>
      </c>
      <c r="W4691" s="38"/>
      <c r="X4691" s="137">
        <v>51940.039400000009</v>
      </c>
      <c r="Y4691" s="138">
        <v>58623</v>
      </c>
      <c r="Z4691" s="179">
        <v>47</v>
      </c>
      <c r="AA4691" s="139">
        <v>2060</v>
      </c>
      <c r="AB4691" s="131"/>
      <c r="AC4691" s="38"/>
      <c r="AD4691" s="140">
        <v>2445510.21</v>
      </c>
      <c r="AE4691" s="141">
        <v>2393570.1705999998</v>
      </c>
      <c r="AF4691" s="141">
        <v>2341630.1311999997</v>
      </c>
      <c r="AG4691" s="141">
        <v>2289690.0917999996</v>
      </c>
      <c r="AH4691" s="141">
        <v>2237750.0523999995</v>
      </c>
      <c r="AI4691" s="141">
        <v>2185810.0129999993</v>
      </c>
      <c r="AJ4691" s="141">
        <v>2133869.9735999992</v>
      </c>
      <c r="AK4691" s="141">
        <v>2081929.9341999991</v>
      </c>
      <c r="AL4691" s="141">
        <v>2029989.894799999</v>
      </c>
      <c r="AM4691" s="141">
        <v>1978049.8553999988</v>
      </c>
      <c r="AN4691" s="141">
        <v>1926109.8159999987</v>
      </c>
      <c r="AO4691" s="141">
        <v>1874169.7765999986</v>
      </c>
      <c r="AP4691" s="141">
        <v>1822229.7371999985</v>
      </c>
      <c r="AQ4691" s="141">
        <v>1770289.6977999983</v>
      </c>
      <c r="AR4691" s="141">
        <v>1718349.6583999982</v>
      </c>
      <c r="AS4691" s="141">
        <v>1666409.6189999981</v>
      </c>
      <c r="AT4691" s="141">
        <v>1614469.579599998</v>
      </c>
      <c r="AU4691" s="141">
        <v>1562529.5401999978</v>
      </c>
      <c r="AV4691" s="141">
        <v>1510589.5007999977</v>
      </c>
      <c r="AW4691" s="141">
        <v>1458649.4613999976</v>
      </c>
      <c r="AX4691" s="141">
        <v>1406709.4219999975</v>
      </c>
      <c r="AY4691" s="141">
        <v>1354769.3825999973</v>
      </c>
      <c r="AZ4691" s="141">
        <v>1302829.3431999972</v>
      </c>
      <c r="BA4691" s="141">
        <v>1250889.3037999971</v>
      </c>
      <c r="BB4691" s="141">
        <v>1198949.264399997</v>
      </c>
      <c r="BC4691" s="141">
        <v>1147009.2249999968</v>
      </c>
      <c r="BD4691" s="141">
        <v>1095069.1855999967</v>
      </c>
      <c r="BE4691" s="141">
        <v>1043129.1461999967</v>
      </c>
      <c r="BF4691" s="141">
        <v>991189.10679999669</v>
      </c>
      <c r="BG4691" s="141">
        <v>939249.06739999668</v>
      </c>
      <c r="BH4691" s="141">
        <v>887309.02799999667</v>
      </c>
      <c r="BI4691" s="141">
        <v>835368.98859999666</v>
      </c>
      <c r="BJ4691" s="141">
        <v>783428.94919999666</v>
      </c>
      <c r="BK4691" s="141">
        <v>731488.90979999665</v>
      </c>
      <c r="BL4691" s="141">
        <v>679548.87039999664</v>
      </c>
      <c r="BM4691" s="141">
        <v>627608.83099999663</v>
      </c>
      <c r="BN4691" s="141">
        <v>575668.79159999662</v>
      </c>
      <c r="BO4691" s="141">
        <v>523728.75219999661</v>
      </c>
      <c r="BP4691" s="141">
        <v>471788.7127999966</v>
      </c>
    </row>
    <row r="4692" spans="4:68">
      <c r="D4692" s="174" t="s">
        <v>14144</v>
      </c>
      <c r="E4692" s="175">
        <v>3832067.85</v>
      </c>
      <c r="F4692" s="174"/>
      <c r="G4692" s="174" t="s">
        <v>3275</v>
      </c>
      <c r="H4692" s="174" t="s">
        <v>191</v>
      </c>
      <c r="I4692" s="174" t="s">
        <v>14145</v>
      </c>
      <c r="J4692" s="174" t="s">
        <v>14146</v>
      </c>
      <c r="K4692" s="174"/>
      <c r="L4692" s="174" t="s">
        <v>191</v>
      </c>
      <c r="M4692" s="174" t="s">
        <v>4635</v>
      </c>
      <c r="N4692" s="176">
        <v>960</v>
      </c>
      <c r="O4692" s="174" t="s">
        <v>3407</v>
      </c>
      <c r="P4692" s="177">
        <v>40179</v>
      </c>
      <c r="Q4692" s="176">
        <v>42</v>
      </c>
      <c r="R4692" s="175">
        <v>163661.21</v>
      </c>
      <c r="S4692" s="175">
        <v>3668406.64</v>
      </c>
      <c r="T4692" s="178">
        <v>0</v>
      </c>
      <c r="U4692" s="96">
        <v>6</v>
      </c>
      <c r="V4692" s="38" t="s">
        <v>116</v>
      </c>
      <c r="W4692" s="38"/>
      <c r="X4692" s="137">
        <v>47900.848125000004</v>
      </c>
      <c r="Y4692" s="138">
        <v>69399</v>
      </c>
      <c r="Z4692" s="179">
        <v>76.5</v>
      </c>
      <c r="AA4692" s="139">
        <v>2090</v>
      </c>
      <c r="AB4692" s="131"/>
      <c r="AC4692" s="38"/>
      <c r="AD4692" s="140">
        <v>3668406.64</v>
      </c>
      <c r="AE4692" s="141">
        <v>3620505.7918750001</v>
      </c>
      <c r="AF4692" s="141">
        <v>3572604.9437500001</v>
      </c>
      <c r="AG4692" s="141">
        <v>3524704.0956250001</v>
      </c>
      <c r="AH4692" s="141">
        <v>3476803.2475000001</v>
      </c>
      <c r="AI4692" s="141">
        <v>3428902.399375</v>
      </c>
      <c r="AJ4692" s="141">
        <v>3381001.55125</v>
      </c>
      <c r="AK4692" s="141">
        <v>3333100.703125</v>
      </c>
      <c r="AL4692" s="141">
        <v>3285199.855</v>
      </c>
      <c r="AM4692" s="141">
        <v>3237299.006875</v>
      </c>
      <c r="AN4692" s="141">
        <v>3189398.1587499999</v>
      </c>
      <c r="AO4692" s="141">
        <v>3141497.3106249999</v>
      </c>
      <c r="AP4692" s="141">
        <v>3093596.4624999999</v>
      </c>
      <c r="AQ4692" s="141">
        <v>3045695.6143749999</v>
      </c>
      <c r="AR4692" s="141">
        <v>2997794.7662499999</v>
      </c>
      <c r="AS4692" s="141">
        <v>2949893.9181249999</v>
      </c>
      <c r="AT4692" s="141">
        <v>2901993.07</v>
      </c>
      <c r="AU4692" s="141">
        <v>2854092.2218749998</v>
      </c>
      <c r="AV4692" s="141">
        <v>2806191.3737499998</v>
      </c>
      <c r="AW4692" s="141">
        <v>2758290.5256249998</v>
      </c>
      <c r="AX4692" s="141">
        <v>2710389.6774999998</v>
      </c>
      <c r="AY4692" s="141">
        <v>2662488.8293749997</v>
      </c>
      <c r="AZ4692" s="141">
        <v>2614587.9812499997</v>
      </c>
      <c r="BA4692" s="141">
        <v>2566687.1331249997</v>
      </c>
      <c r="BB4692" s="141">
        <v>2518786.2849999997</v>
      </c>
      <c r="BC4692" s="141">
        <v>2470885.4368749997</v>
      </c>
      <c r="BD4692" s="141">
        <v>2422984.5887499996</v>
      </c>
      <c r="BE4692" s="141">
        <v>2375083.7406249996</v>
      </c>
      <c r="BF4692" s="141">
        <v>2327182.8924999996</v>
      </c>
      <c r="BG4692" s="141">
        <v>2279282.0443749996</v>
      </c>
      <c r="BH4692" s="141">
        <v>2231381.1962499996</v>
      </c>
      <c r="BI4692" s="141">
        <v>2183480.3481249996</v>
      </c>
      <c r="BJ4692" s="141">
        <v>2135579.4999999995</v>
      </c>
      <c r="BK4692" s="141">
        <v>2087678.6518749995</v>
      </c>
      <c r="BL4692" s="141">
        <v>2039777.8037499995</v>
      </c>
      <c r="BM4692" s="141">
        <v>1991876.9556249995</v>
      </c>
      <c r="BN4692" s="141">
        <v>1943976.1074999995</v>
      </c>
      <c r="BO4692" s="141">
        <v>1896075.2593749994</v>
      </c>
      <c r="BP4692" s="141">
        <v>1848174.4112499994</v>
      </c>
    </row>
    <row r="4693" spans="4:68">
      <c r="D4693" s="174" t="s">
        <v>14147</v>
      </c>
      <c r="E4693" s="175">
        <v>3094292.41</v>
      </c>
      <c r="F4693" s="174"/>
      <c r="G4693" s="174" t="s">
        <v>1580</v>
      </c>
      <c r="H4693" s="174" t="s">
        <v>3403</v>
      </c>
      <c r="I4693" s="174" t="s">
        <v>3080</v>
      </c>
      <c r="J4693" s="174" t="s">
        <v>3081</v>
      </c>
      <c r="K4693" s="174"/>
      <c r="L4693" s="174" t="s">
        <v>3406</v>
      </c>
      <c r="M4693" s="174" t="s">
        <v>14148</v>
      </c>
      <c r="N4693" s="176">
        <v>300</v>
      </c>
      <c r="O4693" s="174" t="s">
        <v>3407</v>
      </c>
      <c r="P4693" s="177">
        <v>39629</v>
      </c>
      <c r="Q4693" s="176">
        <v>60</v>
      </c>
      <c r="R4693" s="175">
        <v>618858.44999999995</v>
      </c>
      <c r="S4693" s="175">
        <v>2475433.96</v>
      </c>
      <c r="T4693" s="178">
        <v>0</v>
      </c>
      <c r="U4693" s="96">
        <v>6</v>
      </c>
      <c r="V4693" s="38" t="s">
        <v>116</v>
      </c>
      <c r="W4693" s="38"/>
      <c r="X4693" s="137">
        <v>123771.69640000002</v>
      </c>
      <c r="Y4693" s="138">
        <v>48760</v>
      </c>
      <c r="Z4693" s="179">
        <v>20</v>
      </c>
      <c r="AA4693" s="139">
        <v>2033</v>
      </c>
      <c r="AB4693" s="131"/>
      <c r="AC4693" s="38"/>
      <c r="AD4693" s="140">
        <v>2475433.96</v>
      </c>
      <c r="AE4693" s="141">
        <v>2351662.2636000002</v>
      </c>
      <c r="AF4693" s="141">
        <v>2227890.5672000004</v>
      </c>
      <c r="AG4693" s="141">
        <v>2104118.8708000006</v>
      </c>
      <c r="AH4693" s="141">
        <v>1980347.1744000006</v>
      </c>
      <c r="AI4693" s="141">
        <v>1856575.4780000006</v>
      </c>
      <c r="AJ4693" s="141">
        <v>1732803.7816000006</v>
      </c>
      <c r="AK4693" s="141">
        <v>1609032.0852000006</v>
      </c>
      <c r="AL4693" s="141">
        <v>1485260.3888000005</v>
      </c>
      <c r="AM4693" s="141">
        <v>1361488.6924000005</v>
      </c>
      <c r="AN4693" s="141">
        <v>1237716.9960000005</v>
      </c>
      <c r="AO4693" s="141">
        <v>1113945.2996000005</v>
      </c>
      <c r="AP4693" s="141">
        <v>990173.60320000048</v>
      </c>
      <c r="AQ4693" s="141">
        <v>866401.90680000046</v>
      </c>
      <c r="AR4693" s="141">
        <v>742630.21040000045</v>
      </c>
      <c r="AS4693" s="141">
        <v>618858.51400000043</v>
      </c>
      <c r="AT4693" s="141">
        <v>495086.81760000042</v>
      </c>
      <c r="AU4693" s="141">
        <v>371315.1212000004</v>
      </c>
      <c r="AV4693" s="141">
        <v>247543.42480000039</v>
      </c>
      <c r="AW4693" s="141">
        <v>123771.72840000037</v>
      </c>
      <c r="AX4693" s="141">
        <v>3.2000000355765224E-2</v>
      </c>
      <c r="AY4693" s="141">
        <v>0</v>
      </c>
      <c r="AZ4693" s="141">
        <v>0</v>
      </c>
      <c r="BA4693" s="141">
        <v>0</v>
      </c>
      <c r="BB4693" s="141">
        <v>0</v>
      </c>
      <c r="BC4693" s="141">
        <v>0</v>
      </c>
      <c r="BD4693" s="141">
        <v>0</v>
      </c>
      <c r="BE4693" s="141">
        <v>0</v>
      </c>
      <c r="BF4693" s="141">
        <v>0</v>
      </c>
      <c r="BG4693" s="141">
        <v>0</v>
      </c>
      <c r="BH4693" s="141">
        <v>0</v>
      </c>
      <c r="BI4693" s="141">
        <v>0</v>
      </c>
      <c r="BJ4693" s="141">
        <v>0</v>
      </c>
      <c r="BK4693" s="141">
        <v>0</v>
      </c>
      <c r="BL4693" s="141">
        <v>0</v>
      </c>
      <c r="BM4693" s="141">
        <v>0</v>
      </c>
      <c r="BN4693" s="141">
        <v>0</v>
      </c>
      <c r="BO4693" s="141">
        <v>0</v>
      </c>
      <c r="BP4693" s="141">
        <v>0</v>
      </c>
    </row>
    <row r="4694" spans="4:68">
      <c r="D4694" s="174" t="s">
        <v>14149</v>
      </c>
      <c r="E4694" s="175">
        <v>199368.24</v>
      </c>
      <c r="F4694" s="174"/>
      <c r="G4694" s="174" t="s">
        <v>366</v>
      </c>
      <c r="H4694" s="174" t="s">
        <v>13083</v>
      </c>
      <c r="I4694" s="174" t="s">
        <v>394</v>
      </c>
      <c r="J4694" s="174" t="s">
        <v>14150</v>
      </c>
      <c r="K4694" s="174"/>
      <c r="L4694" s="174" t="s">
        <v>13083</v>
      </c>
      <c r="M4694" s="174" t="s">
        <v>3800</v>
      </c>
      <c r="N4694" s="176">
        <v>300</v>
      </c>
      <c r="O4694" s="174" t="s">
        <v>3407</v>
      </c>
      <c r="P4694" s="177">
        <v>40909</v>
      </c>
      <c r="Q4694" s="176">
        <v>18</v>
      </c>
      <c r="R4694" s="175">
        <v>11297.52</v>
      </c>
      <c r="S4694" s="175">
        <v>188070.72</v>
      </c>
      <c r="T4694" s="178">
        <v>0</v>
      </c>
      <c r="U4694" s="96">
        <v>12</v>
      </c>
      <c r="V4694" s="38" t="s">
        <v>122</v>
      </c>
      <c r="W4694" s="38"/>
      <c r="X4694" s="137">
        <v>7974.7295999999997</v>
      </c>
      <c r="Y4694" s="138">
        <v>50041</v>
      </c>
      <c r="Z4694" s="179">
        <v>23.5</v>
      </c>
      <c r="AA4694" s="139">
        <v>2037</v>
      </c>
      <c r="AB4694" s="131"/>
      <c r="AC4694" s="38"/>
      <c r="AD4694" s="140">
        <v>188070.72</v>
      </c>
      <c r="AE4694" s="141">
        <v>180095.99040000001</v>
      </c>
      <c r="AF4694" s="141">
        <v>172121.26080000002</v>
      </c>
      <c r="AG4694" s="141">
        <v>164146.53120000003</v>
      </c>
      <c r="AH4694" s="141">
        <v>156171.80160000004</v>
      </c>
      <c r="AI4694" s="141">
        <v>148197.07200000004</v>
      </c>
      <c r="AJ4694" s="141">
        <v>140222.34240000005</v>
      </c>
      <c r="AK4694" s="141">
        <v>132247.61280000006</v>
      </c>
      <c r="AL4694" s="141">
        <v>124272.88320000005</v>
      </c>
      <c r="AM4694" s="141">
        <v>116298.15360000005</v>
      </c>
      <c r="AN4694" s="141">
        <v>108323.42400000004</v>
      </c>
      <c r="AO4694" s="141">
        <v>100348.69440000004</v>
      </c>
      <c r="AP4694" s="141">
        <v>92373.964800000031</v>
      </c>
      <c r="AQ4694" s="141">
        <v>84399.235200000025</v>
      </c>
      <c r="AR4694" s="141">
        <v>76424.505600000019</v>
      </c>
      <c r="AS4694" s="141">
        <v>68449.776000000013</v>
      </c>
      <c r="AT4694" s="141">
        <v>60475.046400000014</v>
      </c>
      <c r="AU4694" s="141">
        <v>52500.316800000015</v>
      </c>
      <c r="AV4694" s="141">
        <v>44525.587200000016</v>
      </c>
      <c r="AW4694" s="141">
        <v>36550.857600000018</v>
      </c>
      <c r="AX4694" s="141">
        <v>28576.128000000019</v>
      </c>
      <c r="AY4694" s="141">
        <v>20601.39840000002</v>
      </c>
      <c r="AZ4694" s="141">
        <v>12626.668800000021</v>
      </c>
      <c r="BA4694" s="141">
        <v>4651.9392000000216</v>
      </c>
      <c r="BB4694" s="141">
        <v>0</v>
      </c>
      <c r="BC4694" s="141">
        <v>0</v>
      </c>
      <c r="BD4694" s="141">
        <v>0</v>
      </c>
      <c r="BE4694" s="141">
        <v>0</v>
      </c>
      <c r="BF4694" s="141">
        <v>0</v>
      </c>
      <c r="BG4694" s="141">
        <v>0</v>
      </c>
      <c r="BH4694" s="141">
        <v>0</v>
      </c>
      <c r="BI4694" s="141">
        <v>0</v>
      </c>
      <c r="BJ4694" s="141">
        <v>0</v>
      </c>
      <c r="BK4694" s="141">
        <v>0</v>
      </c>
      <c r="BL4694" s="141">
        <v>0</v>
      </c>
      <c r="BM4694" s="141">
        <v>0</v>
      </c>
      <c r="BN4694" s="141">
        <v>0</v>
      </c>
      <c r="BO4694" s="141">
        <v>0</v>
      </c>
      <c r="BP4694" s="141">
        <v>0</v>
      </c>
    </row>
    <row r="4695" spans="4:68">
      <c r="D4695" s="174" t="s">
        <v>14151</v>
      </c>
      <c r="E4695" s="175">
        <v>489897.46</v>
      </c>
      <c r="F4695" s="174"/>
      <c r="G4695" s="174" t="s">
        <v>601</v>
      </c>
      <c r="H4695" s="174" t="s">
        <v>13083</v>
      </c>
      <c r="I4695" s="174" t="s">
        <v>619</v>
      </c>
      <c r="J4695" s="174" t="s">
        <v>14152</v>
      </c>
      <c r="K4695" s="174"/>
      <c r="L4695" s="174" t="s">
        <v>179</v>
      </c>
      <c r="M4695" s="174" t="s">
        <v>3800</v>
      </c>
      <c r="N4695" s="176">
        <v>300</v>
      </c>
      <c r="O4695" s="174" t="s">
        <v>3407</v>
      </c>
      <c r="P4695" s="177">
        <v>40817</v>
      </c>
      <c r="Q4695" s="176">
        <v>21</v>
      </c>
      <c r="R4695" s="175">
        <v>32659.82</v>
      </c>
      <c r="S4695" s="175">
        <v>457237.64</v>
      </c>
      <c r="T4695" s="178">
        <v>0</v>
      </c>
      <c r="U4695" s="96">
        <v>12</v>
      </c>
      <c r="V4695" s="38" t="s">
        <v>122</v>
      </c>
      <c r="W4695" s="38"/>
      <c r="X4695" s="137">
        <v>19595.898399999998</v>
      </c>
      <c r="Y4695" s="138">
        <v>49949</v>
      </c>
      <c r="Z4695" s="179">
        <v>23.25</v>
      </c>
      <c r="AA4695" s="139">
        <v>2037</v>
      </c>
      <c r="AB4695" s="131"/>
      <c r="AC4695" s="38"/>
      <c r="AD4695" s="140">
        <v>457237.64</v>
      </c>
      <c r="AE4695" s="141">
        <v>437641.74160000001</v>
      </c>
      <c r="AF4695" s="141">
        <v>418045.8432</v>
      </c>
      <c r="AG4695" s="141">
        <v>398449.9448</v>
      </c>
      <c r="AH4695" s="141">
        <v>378854.04639999999</v>
      </c>
      <c r="AI4695" s="141">
        <v>359258.14799999999</v>
      </c>
      <c r="AJ4695" s="141">
        <v>339662.24959999998</v>
      </c>
      <c r="AK4695" s="141">
        <v>320066.35119999998</v>
      </c>
      <c r="AL4695" s="141">
        <v>300470.45279999997</v>
      </c>
      <c r="AM4695" s="141">
        <v>280874.55439999996</v>
      </c>
      <c r="AN4695" s="141">
        <v>261278.65599999996</v>
      </c>
      <c r="AO4695" s="141">
        <v>241682.75759999995</v>
      </c>
      <c r="AP4695" s="141">
        <v>222086.85919999995</v>
      </c>
      <c r="AQ4695" s="141">
        <v>202490.96079999994</v>
      </c>
      <c r="AR4695" s="141">
        <v>182895.06239999994</v>
      </c>
      <c r="AS4695" s="141">
        <v>163299.16399999993</v>
      </c>
      <c r="AT4695" s="141">
        <v>143703.26559999993</v>
      </c>
      <c r="AU4695" s="141">
        <v>124107.36719999992</v>
      </c>
      <c r="AV4695" s="141">
        <v>104511.46879999992</v>
      </c>
      <c r="AW4695" s="141">
        <v>84915.57039999991</v>
      </c>
      <c r="AX4695" s="141">
        <v>65319.671999999911</v>
      </c>
      <c r="AY4695" s="141">
        <v>45723.773599999913</v>
      </c>
      <c r="AZ4695" s="141">
        <v>26127.875199999915</v>
      </c>
      <c r="BA4695" s="141">
        <v>6531.9767999999167</v>
      </c>
      <c r="BB4695" s="141">
        <v>0</v>
      </c>
      <c r="BC4695" s="141">
        <v>0</v>
      </c>
      <c r="BD4695" s="141">
        <v>0</v>
      </c>
      <c r="BE4695" s="141">
        <v>0</v>
      </c>
      <c r="BF4695" s="141">
        <v>0</v>
      </c>
      <c r="BG4695" s="141">
        <v>0</v>
      </c>
      <c r="BH4695" s="141">
        <v>0</v>
      </c>
      <c r="BI4695" s="141">
        <v>0</v>
      </c>
      <c r="BJ4695" s="141">
        <v>0</v>
      </c>
      <c r="BK4695" s="141">
        <v>0</v>
      </c>
      <c r="BL4695" s="141">
        <v>0</v>
      </c>
      <c r="BM4695" s="141">
        <v>0</v>
      </c>
      <c r="BN4695" s="141">
        <v>0</v>
      </c>
      <c r="BO4695" s="141">
        <v>0</v>
      </c>
      <c r="BP4695" s="141">
        <v>0</v>
      </c>
    </row>
    <row r="4696" spans="4:68">
      <c r="D4696" s="174" t="s">
        <v>14153</v>
      </c>
      <c r="E4696" s="175">
        <v>43442.93</v>
      </c>
      <c r="F4696" s="174"/>
      <c r="G4696" s="174" t="s">
        <v>366</v>
      </c>
      <c r="H4696" s="174" t="s">
        <v>3403</v>
      </c>
      <c r="I4696" s="174" t="s">
        <v>14154</v>
      </c>
      <c r="J4696" s="174" t="s">
        <v>14155</v>
      </c>
      <c r="K4696" s="174"/>
      <c r="L4696" s="174" t="s">
        <v>3403</v>
      </c>
      <c r="M4696" s="174" t="s">
        <v>3509</v>
      </c>
      <c r="N4696" s="176">
        <v>300</v>
      </c>
      <c r="O4696" s="174" t="s">
        <v>3407</v>
      </c>
      <c r="P4696" s="177">
        <v>41061</v>
      </c>
      <c r="Q4696" s="176">
        <v>13</v>
      </c>
      <c r="R4696" s="175">
        <v>1737.71</v>
      </c>
      <c r="S4696" s="175">
        <v>41705.22</v>
      </c>
      <c r="T4696" s="178">
        <v>0</v>
      </c>
      <c r="U4696" s="96">
        <v>19</v>
      </c>
      <c r="V4696" s="38" t="s">
        <v>129</v>
      </c>
      <c r="W4696" s="38"/>
      <c r="X4696" s="137">
        <v>1737.7172</v>
      </c>
      <c r="Y4696" s="138">
        <v>50192</v>
      </c>
      <c r="Z4696" s="179">
        <v>23.916666666666668</v>
      </c>
      <c r="AA4696" s="139">
        <v>2037</v>
      </c>
      <c r="AB4696" s="131"/>
      <c r="AC4696" s="38"/>
      <c r="AD4696" s="140">
        <v>41705.22</v>
      </c>
      <c r="AE4696" s="141">
        <v>39967.502800000002</v>
      </c>
      <c r="AF4696" s="141">
        <v>38229.785600000003</v>
      </c>
      <c r="AG4696" s="141">
        <v>36492.068400000004</v>
      </c>
      <c r="AH4696" s="141">
        <v>34754.351200000005</v>
      </c>
      <c r="AI4696" s="141">
        <v>33016.634000000005</v>
      </c>
      <c r="AJ4696" s="141">
        <v>31278.916800000006</v>
      </c>
      <c r="AK4696" s="141">
        <v>29541.199600000007</v>
      </c>
      <c r="AL4696" s="141">
        <v>27803.482400000008</v>
      </c>
      <c r="AM4696" s="141">
        <v>26065.765200000009</v>
      </c>
      <c r="AN4696" s="141">
        <v>24328.04800000001</v>
      </c>
      <c r="AO4696" s="141">
        <v>22590.330800000011</v>
      </c>
      <c r="AP4696" s="141">
        <v>20852.613600000012</v>
      </c>
      <c r="AQ4696" s="141">
        <v>19114.896400000012</v>
      </c>
      <c r="AR4696" s="141">
        <v>17377.179200000013</v>
      </c>
      <c r="AS4696" s="141">
        <v>15639.462000000014</v>
      </c>
      <c r="AT4696" s="141">
        <v>13901.744800000015</v>
      </c>
      <c r="AU4696" s="141">
        <v>12164.027600000016</v>
      </c>
      <c r="AV4696" s="141">
        <v>10426.310400000017</v>
      </c>
      <c r="AW4696" s="141">
        <v>8688.5932000000175</v>
      </c>
      <c r="AX4696" s="141">
        <v>6950.8760000000175</v>
      </c>
      <c r="AY4696" s="141">
        <v>5213.1588000000174</v>
      </c>
      <c r="AZ4696" s="141">
        <v>3475.4416000000174</v>
      </c>
      <c r="BA4696" s="141">
        <v>1737.7244000000173</v>
      </c>
      <c r="BB4696" s="141">
        <v>7.2000000172920409E-3</v>
      </c>
      <c r="BC4696" s="141">
        <v>0</v>
      </c>
      <c r="BD4696" s="141">
        <v>0</v>
      </c>
      <c r="BE4696" s="141">
        <v>0</v>
      </c>
      <c r="BF4696" s="141">
        <v>0</v>
      </c>
      <c r="BG4696" s="141">
        <v>0</v>
      </c>
      <c r="BH4696" s="141">
        <v>0</v>
      </c>
      <c r="BI4696" s="141">
        <v>0</v>
      </c>
      <c r="BJ4696" s="141">
        <v>0</v>
      </c>
      <c r="BK4696" s="141">
        <v>0</v>
      </c>
      <c r="BL4696" s="141">
        <v>0</v>
      </c>
      <c r="BM4696" s="141">
        <v>0</v>
      </c>
      <c r="BN4696" s="141">
        <v>0</v>
      </c>
      <c r="BO4696" s="141">
        <v>0</v>
      </c>
      <c r="BP4696" s="141">
        <v>0</v>
      </c>
    </row>
    <row r="4697" spans="4:68">
      <c r="D4697" s="174" t="s">
        <v>14156</v>
      </c>
      <c r="E4697" s="175">
        <v>128172.53</v>
      </c>
      <c r="F4697" s="174"/>
      <c r="G4697" s="174" t="s">
        <v>366</v>
      </c>
      <c r="H4697" s="174" t="s">
        <v>3403</v>
      </c>
      <c r="I4697" s="174" t="s">
        <v>14157</v>
      </c>
      <c r="J4697" s="174" t="s">
        <v>14158</v>
      </c>
      <c r="K4697" s="174"/>
      <c r="L4697" s="174" t="s">
        <v>3406</v>
      </c>
      <c r="M4697" s="174" t="s">
        <v>13091</v>
      </c>
      <c r="N4697" s="176">
        <v>300</v>
      </c>
      <c r="O4697" s="174" t="s">
        <v>3407</v>
      </c>
      <c r="P4697" s="177">
        <v>40359</v>
      </c>
      <c r="Q4697" s="176">
        <v>36</v>
      </c>
      <c r="R4697" s="175">
        <v>15380.7</v>
      </c>
      <c r="S4697" s="175">
        <v>112791.83</v>
      </c>
      <c r="T4697" s="178">
        <v>0</v>
      </c>
      <c r="U4697" s="96">
        <v>9</v>
      </c>
      <c r="V4697" s="38" t="s">
        <v>119</v>
      </c>
      <c r="W4697" s="38"/>
      <c r="X4697" s="137">
        <v>5126.9012000000002</v>
      </c>
      <c r="Y4697" s="138">
        <v>49490</v>
      </c>
      <c r="Z4697" s="179">
        <v>22</v>
      </c>
      <c r="AA4697" s="139">
        <v>2035</v>
      </c>
      <c r="AB4697" s="131"/>
      <c r="AC4697" s="38"/>
      <c r="AD4697" s="140">
        <v>112791.83</v>
      </c>
      <c r="AE4697" s="141">
        <v>107664.92879999999</v>
      </c>
      <c r="AF4697" s="141">
        <v>102538.0276</v>
      </c>
      <c r="AG4697" s="141">
        <v>97411.126400000008</v>
      </c>
      <c r="AH4697" s="141">
        <v>92284.225200000015</v>
      </c>
      <c r="AI4697" s="141">
        <v>87157.324000000022</v>
      </c>
      <c r="AJ4697" s="141">
        <v>82030.422800000029</v>
      </c>
      <c r="AK4697" s="141">
        <v>76903.521600000036</v>
      </c>
      <c r="AL4697" s="141">
        <v>71776.620400000043</v>
      </c>
      <c r="AM4697" s="141">
        <v>66649.71920000005</v>
      </c>
      <c r="AN4697" s="141">
        <v>61522.81800000005</v>
      </c>
      <c r="AO4697" s="141">
        <v>56395.91680000005</v>
      </c>
      <c r="AP4697" s="141">
        <v>51269.01560000005</v>
      </c>
      <c r="AQ4697" s="141">
        <v>46142.114400000049</v>
      </c>
      <c r="AR4697" s="141">
        <v>41015.213200000049</v>
      </c>
      <c r="AS4697" s="141">
        <v>35888.312000000049</v>
      </c>
      <c r="AT4697" s="141">
        <v>30761.410800000049</v>
      </c>
      <c r="AU4697" s="141">
        <v>25634.509600000049</v>
      </c>
      <c r="AV4697" s="141">
        <v>20507.608400000048</v>
      </c>
      <c r="AW4697" s="141">
        <v>15380.707200000048</v>
      </c>
      <c r="AX4697" s="141">
        <v>10253.806000000048</v>
      </c>
      <c r="AY4697" s="141">
        <v>5126.9048000000475</v>
      </c>
      <c r="AZ4697" s="141">
        <v>3.6000000472995453E-3</v>
      </c>
      <c r="BA4697" s="141">
        <v>0</v>
      </c>
      <c r="BB4697" s="141">
        <v>0</v>
      </c>
      <c r="BC4697" s="141">
        <v>0</v>
      </c>
      <c r="BD4697" s="141">
        <v>0</v>
      </c>
      <c r="BE4697" s="141">
        <v>0</v>
      </c>
      <c r="BF4697" s="141">
        <v>0</v>
      </c>
      <c r="BG4697" s="141">
        <v>0</v>
      </c>
      <c r="BH4697" s="141">
        <v>0</v>
      </c>
      <c r="BI4697" s="141">
        <v>0</v>
      </c>
      <c r="BJ4697" s="141">
        <v>0</v>
      </c>
      <c r="BK4697" s="141">
        <v>0</v>
      </c>
      <c r="BL4697" s="141">
        <v>0</v>
      </c>
      <c r="BM4697" s="141">
        <v>0</v>
      </c>
      <c r="BN4697" s="141">
        <v>0</v>
      </c>
      <c r="BO4697" s="141">
        <v>0</v>
      </c>
      <c r="BP4697" s="141">
        <v>0</v>
      </c>
    </row>
    <row r="4698" spans="4:68">
      <c r="D4698" s="174" t="s">
        <v>14159</v>
      </c>
      <c r="E4698" s="175">
        <v>164954.01999999999</v>
      </c>
      <c r="F4698" s="174"/>
      <c r="G4698" s="174" t="s">
        <v>366</v>
      </c>
      <c r="H4698" s="174" t="s">
        <v>3403</v>
      </c>
      <c r="I4698" s="174" t="s">
        <v>3082</v>
      </c>
      <c r="J4698" s="174" t="s">
        <v>14160</v>
      </c>
      <c r="K4698" s="174"/>
      <c r="L4698" s="174" t="s">
        <v>3406</v>
      </c>
      <c r="M4698" s="174" t="s">
        <v>13065</v>
      </c>
      <c r="N4698" s="176">
        <v>300</v>
      </c>
      <c r="O4698" s="174" t="s">
        <v>3407</v>
      </c>
      <c r="P4698" s="177">
        <v>40329</v>
      </c>
      <c r="Q4698" s="176">
        <v>37</v>
      </c>
      <c r="R4698" s="175">
        <v>20344.32</v>
      </c>
      <c r="S4698" s="175">
        <v>144609.70000000001</v>
      </c>
      <c r="T4698" s="178">
        <v>0</v>
      </c>
      <c r="U4698" s="96">
        <v>19</v>
      </c>
      <c r="V4698" s="38" t="s">
        <v>129</v>
      </c>
      <c r="W4698" s="38"/>
      <c r="X4698" s="137">
        <v>6598.1607999999997</v>
      </c>
      <c r="Y4698" s="138">
        <v>49460</v>
      </c>
      <c r="Z4698" s="179">
        <v>21.916666666666668</v>
      </c>
      <c r="AA4698" s="139">
        <v>2035</v>
      </c>
      <c r="AB4698" s="131"/>
      <c r="AC4698" s="38"/>
      <c r="AD4698" s="140">
        <v>144609.70000000001</v>
      </c>
      <c r="AE4698" s="141">
        <v>138011.5392</v>
      </c>
      <c r="AF4698" s="141">
        <v>131413.37839999999</v>
      </c>
      <c r="AG4698" s="141">
        <v>124815.21759999999</v>
      </c>
      <c r="AH4698" s="141">
        <v>118217.05679999999</v>
      </c>
      <c r="AI4698" s="141">
        <v>111618.89599999999</v>
      </c>
      <c r="AJ4698" s="141">
        <v>105020.7352</v>
      </c>
      <c r="AK4698" s="141">
        <v>98422.574399999998</v>
      </c>
      <c r="AL4698" s="141">
        <v>91824.4136</v>
      </c>
      <c r="AM4698" s="141">
        <v>85226.252800000002</v>
      </c>
      <c r="AN4698" s="141">
        <v>78628.092000000004</v>
      </c>
      <c r="AO4698" s="141">
        <v>72029.931200000006</v>
      </c>
      <c r="AP4698" s="141">
        <v>65431.770400000009</v>
      </c>
      <c r="AQ4698" s="141">
        <v>58833.609600000011</v>
      </c>
      <c r="AR4698" s="141">
        <v>52235.448800000013</v>
      </c>
      <c r="AS4698" s="141">
        <v>45637.288000000015</v>
      </c>
      <c r="AT4698" s="141">
        <v>39039.127200000017</v>
      </c>
      <c r="AU4698" s="141">
        <v>32440.966400000019</v>
      </c>
      <c r="AV4698" s="141">
        <v>25842.805600000022</v>
      </c>
      <c r="AW4698" s="141">
        <v>19244.644800000024</v>
      </c>
      <c r="AX4698" s="141">
        <v>12646.484000000024</v>
      </c>
      <c r="AY4698" s="141">
        <v>6048.3232000000244</v>
      </c>
      <c r="AZ4698" s="141">
        <v>0</v>
      </c>
      <c r="BA4698" s="141">
        <v>0</v>
      </c>
      <c r="BB4698" s="141">
        <v>0</v>
      </c>
      <c r="BC4698" s="141">
        <v>0</v>
      </c>
      <c r="BD4698" s="141">
        <v>0</v>
      </c>
      <c r="BE4698" s="141">
        <v>0</v>
      </c>
      <c r="BF4698" s="141">
        <v>0</v>
      </c>
      <c r="BG4698" s="141">
        <v>0</v>
      </c>
      <c r="BH4698" s="141">
        <v>0</v>
      </c>
      <c r="BI4698" s="141">
        <v>0</v>
      </c>
      <c r="BJ4698" s="141">
        <v>0</v>
      </c>
      <c r="BK4698" s="141">
        <v>0</v>
      </c>
      <c r="BL4698" s="141">
        <v>0</v>
      </c>
      <c r="BM4698" s="141">
        <v>0</v>
      </c>
      <c r="BN4698" s="141">
        <v>0</v>
      </c>
      <c r="BO4698" s="141">
        <v>0</v>
      </c>
      <c r="BP4698" s="141">
        <v>0</v>
      </c>
    </row>
    <row r="4699" spans="4:68">
      <c r="D4699" s="174" t="s">
        <v>14161</v>
      </c>
      <c r="E4699" s="175">
        <v>203545.63</v>
      </c>
      <c r="F4699" s="174"/>
      <c r="G4699" s="174" t="s">
        <v>366</v>
      </c>
      <c r="H4699" s="174" t="s">
        <v>3403</v>
      </c>
      <c r="I4699" s="174" t="s">
        <v>14162</v>
      </c>
      <c r="J4699" s="174" t="s">
        <v>14163</v>
      </c>
      <c r="K4699" s="174"/>
      <c r="L4699" s="174" t="s">
        <v>3406</v>
      </c>
      <c r="M4699" s="174" t="s">
        <v>13065</v>
      </c>
      <c r="N4699" s="176">
        <v>300</v>
      </c>
      <c r="O4699" s="174" t="s">
        <v>3407</v>
      </c>
      <c r="P4699" s="177">
        <v>39721</v>
      </c>
      <c r="Q4699" s="176">
        <v>57</v>
      </c>
      <c r="R4699" s="175">
        <v>38673.64</v>
      </c>
      <c r="S4699" s="175">
        <v>164871.99</v>
      </c>
      <c r="T4699" s="178">
        <v>0</v>
      </c>
      <c r="U4699" s="96">
        <v>19</v>
      </c>
      <c r="V4699" s="38" t="s">
        <v>129</v>
      </c>
      <c r="W4699" s="38"/>
      <c r="X4699" s="137">
        <v>8141.8252000000011</v>
      </c>
      <c r="Y4699" s="138">
        <v>48852</v>
      </c>
      <c r="Z4699" s="179">
        <v>20.25</v>
      </c>
      <c r="AA4699" s="139">
        <v>2034</v>
      </c>
      <c r="AB4699" s="131"/>
      <c r="AC4699" s="38"/>
      <c r="AD4699" s="140">
        <v>164871.99</v>
      </c>
      <c r="AE4699" s="141">
        <v>156730.1648</v>
      </c>
      <c r="AF4699" s="141">
        <v>148588.33960000001</v>
      </c>
      <c r="AG4699" s="141">
        <v>140446.51440000001</v>
      </c>
      <c r="AH4699" s="141">
        <v>132304.68920000002</v>
      </c>
      <c r="AI4699" s="141">
        <v>124162.86400000002</v>
      </c>
      <c r="AJ4699" s="141">
        <v>116021.03880000001</v>
      </c>
      <c r="AK4699" s="141">
        <v>107879.2136</v>
      </c>
      <c r="AL4699" s="141">
        <v>99737.388399999996</v>
      </c>
      <c r="AM4699" s="141">
        <v>91595.56319999999</v>
      </c>
      <c r="AN4699" s="141">
        <v>83453.737999999983</v>
      </c>
      <c r="AO4699" s="141">
        <v>75311.912799999976</v>
      </c>
      <c r="AP4699" s="141">
        <v>67170.08759999997</v>
      </c>
      <c r="AQ4699" s="141">
        <v>59028.262399999971</v>
      </c>
      <c r="AR4699" s="141">
        <v>50886.437199999971</v>
      </c>
      <c r="AS4699" s="141">
        <v>42744.611999999972</v>
      </c>
      <c r="AT4699" s="141">
        <v>34602.786799999973</v>
      </c>
      <c r="AU4699" s="141">
        <v>26460.961599999973</v>
      </c>
      <c r="AV4699" s="141">
        <v>18319.136399999974</v>
      </c>
      <c r="AW4699" s="141">
        <v>10177.311199999973</v>
      </c>
      <c r="AX4699" s="141">
        <v>2035.4859999999717</v>
      </c>
      <c r="AY4699" s="141">
        <v>0</v>
      </c>
      <c r="AZ4699" s="141">
        <v>0</v>
      </c>
      <c r="BA4699" s="141">
        <v>0</v>
      </c>
      <c r="BB4699" s="141">
        <v>0</v>
      </c>
      <c r="BC4699" s="141">
        <v>0</v>
      </c>
      <c r="BD4699" s="141">
        <v>0</v>
      </c>
      <c r="BE4699" s="141">
        <v>0</v>
      </c>
      <c r="BF4699" s="141">
        <v>0</v>
      </c>
      <c r="BG4699" s="141">
        <v>0</v>
      </c>
      <c r="BH4699" s="141">
        <v>0</v>
      </c>
      <c r="BI4699" s="141">
        <v>0</v>
      </c>
      <c r="BJ4699" s="141">
        <v>0</v>
      </c>
      <c r="BK4699" s="141">
        <v>0</v>
      </c>
      <c r="BL4699" s="141">
        <v>0</v>
      </c>
      <c r="BM4699" s="141">
        <v>0</v>
      </c>
      <c r="BN4699" s="141">
        <v>0</v>
      </c>
      <c r="BO4699" s="141">
        <v>0</v>
      </c>
      <c r="BP4699" s="141">
        <v>0</v>
      </c>
    </row>
    <row r="4700" spans="4:68">
      <c r="D4700" s="174" t="s">
        <v>14164</v>
      </c>
      <c r="E4700" s="175">
        <v>135068.82999999999</v>
      </c>
      <c r="F4700" s="174"/>
      <c r="G4700" s="174" t="s">
        <v>366</v>
      </c>
      <c r="H4700" s="174" t="s">
        <v>13461</v>
      </c>
      <c r="I4700" s="174" t="s">
        <v>14165</v>
      </c>
      <c r="J4700" s="174" t="s">
        <v>14166</v>
      </c>
      <c r="K4700" s="174"/>
      <c r="L4700" s="174" t="s">
        <v>13461</v>
      </c>
      <c r="M4700" s="174" t="s">
        <v>144</v>
      </c>
      <c r="N4700" s="176">
        <v>300</v>
      </c>
      <c r="O4700" s="174" t="s">
        <v>3407</v>
      </c>
      <c r="P4700" s="177">
        <v>40513</v>
      </c>
      <c r="Q4700" s="176">
        <v>31</v>
      </c>
      <c r="R4700" s="175">
        <v>13506.87</v>
      </c>
      <c r="S4700" s="175">
        <v>121561.96</v>
      </c>
      <c r="T4700" s="178">
        <v>0</v>
      </c>
      <c r="U4700" s="96">
        <v>8</v>
      </c>
      <c r="V4700" s="38" t="s">
        <v>118</v>
      </c>
      <c r="W4700" s="38"/>
      <c r="X4700" s="137">
        <v>5402.7531999999992</v>
      </c>
      <c r="Y4700" s="138">
        <v>49644</v>
      </c>
      <c r="Z4700" s="179">
        <v>22.416666666666668</v>
      </c>
      <c r="AA4700" s="139">
        <v>2036</v>
      </c>
      <c r="AB4700" s="131"/>
      <c r="AC4700" s="38"/>
      <c r="AD4700" s="140">
        <v>121561.96</v>
      </c>
      <c r="AE4700" s="141">
        <v>116159.20680000001</v>
      </c>
      <c r="AF4700" s="141">
        <v>110756.45360000001</v>
      </c>
      <c r="AG4700" s="141">
        <v>105353.7004</v>
      </c>
      <c r="AH4700" s="141">
        <v>99950.947199999995</v>
      </c>
      <c r="AI4700" s="141">
        <v>94548.193999999989</v>
      </c>
      <c r="AJ4700" s="141">
        <v>89145.440799999982</v>
      </c>
      <c r="AK4700" s="141">
        <v>83742.687599999976</v>
      </c>
      <c r="AL4700" s="141">
        <v>78339.934399999969</v>
      </c>
      <c r="AM4700" s="141">
        <v>72937.181199999963</v>
      </c>
      <c r="AN4700" s="141">
        <v>67534.427999999956</v>
      </c>
      <c r="AO4700" s="141">
        <v>62131.674799999957</v>
      </c>
      <c r="AP4700" s="141">
        <v>56728.921599999958</v>
      </c>
      <c r="AQ4700" s="141">
        <v>51326.168399999959</v>
      </c>
      <c r="AR4700" s="141">
        <v>45923.415199999959</v>
      </c>
      <c r="AS4700" s="141">
        <v>40520.66199999996</v>
      </c>
      <c r="AT4700" s="141">
        <v>35117.908799999961</v>
      </c>
      <c r="AU4700" s="141">
        <v>29715.155599999962</v>
      </c>
      <c r="AV4700" s="141">
        <v>24312.402399999963</v>
      </c>
      <c r="AW4700" s="141">
        <v>18909.649199999963</v>
      </c>
      <c r="AX4700" s="141">
        <v>13506.895999999964</v>
      </c>
      <c r="AY4700" s="141">
        <v>8104.1427999999651</v>
      </c>
      <c r="AZ4700" s="141">
        <v>2701.3895999999659</v>
      </c>
      <c r="BA4700" s="141">
        <v>0</v>
      </c>
      <c r="BB4700" s="141">
        <v>0</v>
      </c>
      <c r="BC4700" s="141">
        <v>0</v>
      </c>
      <c r="BD4700" s="141">
        <v>0</v>
      </c>
      <c r="BE4700" s="141">
        <v>0</v>
      </c>
      <c r="BF4700" s="141">
        <v>0</v>
      </c>
      <c r="BG4700" s="141">
        <v>0</v>
      </c>
      <c r="BH4700" s="141">
        <v>0</v>
      </c>
      <c r="BI4700" s="141">
        <v>0</v>
      </c>
      <c r="BJ4700" s="141">
        <v>0</v>
      </c>
      <c r="BK4700" s="141">
        <v>0</v>
      </c>
      <c r="BL4700" s="141">
        <v>0</v>
      </c>
      <c r="BM4700" s="141">
        <v>0</v>
      </c>
      <c r="BN4700" s="141">
        <v>0</v>
      </c>
      <c r="BO4700" s="141">
        <v>0</v>
      </c>
      <c r="BP4700" s="141">
        <v>0</v>
      </c>
    </row>
    <row r="4701" spans="4:68">
      <c r="D4701" s="174" t="s">
        <v>14167</v>
      </c>
      <c r="E4701" s="175">
        <v>146180.01999999999</v>
      </c>
      <c r="F4701" s="174"/>
      <c r="G4701" s="174" t="s">
        <v>366</v>
      </c>
      <c r="H4701" s="174" t="s">
        <v>3403</v>
      </c>
      <c r="I4701" s="174" t="s">
        <v>14168</v>
      </c>
      <c r="J4701" s="174" t="s">
        <v>14169</v>
      </c>
      <c r="K4701" s="174"/>
      <c r="L4701" s="174" t="s">
        <v>3406</v>
      </c>
      <c r="M4701" s="174" t="s">
        <v>144</v>
      </c>
      <c r="N4701" s="176">
        <v>300</v>
      </c>
      <c r="O4701" s="174" t="s">
        <v>3407</v>
      </c>
      <c r="P4701" s="177">
        <v>40421</v>
      </c>
      <c r="Q4701" s="176">
        <v>34</v>
      </c>
      <c r="R4701" s="175">
        <v>16567.060000000001</v>
      </c>
      <c r="S4701" s="175">
        <v>129612.96</v>
      </c>
      <c r="T4701" s="178">
        <v>0</v>
      </c>
      <c r="U4701" s="96">
        <v>8</v>
      </c>
      <c r="V4701" s="38" t="s">
        <v>118</v>
      </c>
      <c r="W4701" s="38"/>
      <c r="X4701" s="137">
        <v>5847.2007999999996</v>
      </c>
      <c r="Y4701" s="138">
        <v>49552</v>
      </c>
      <c r="Z4701" s="179">
        <v>22.166666666666668</v>
      </c>
      <c r="AA4701" s="139">
        <v>2036</v>
      </c>
      <c r="AB4701" s="131"/>
      <c r="AC4701" s="38"/>
      <c r="AD4701" s="140">
        <v>129612.96</v>
      </c>
      <c r="AE4701" s="141">
        <v>123765.7592</v>
      </c>
      <c r="AF4701" s="141">
        <v>117918.55839999999</v>
      </c>
      <c r="AG4701" s="141">
        <v>112071.35759999999</v>
      </c>
      <c r="AH4701" s="141">
        <v>106224.15679999998</v>
      </c>
      <c r="AI4701" s="141">
        <v>100376.95599999998</v>
      </c>
      <c r="AJ4701" s="141">
        <v>94529.755199999971</v>
      </c>
      <c r="AK4701" s="141">
        <v>88682.554399999965</v>
      </c>
      <c r="AL4701" s="141">
        <v>82835.353599999959</v>
      </c>
      <c r="AM4701" s="141">
        <v>76988.152799999953</v>
      </c>
      <c r="AN4701" s="141">
        <v>71140.951999999947</v>
      </c>
      <c r="AO4701" s="141">
        <v>65293.751199999948</v>
      </c>
      <c r="AP4701" s="141">
        <v>59446.550399999949</v>
      </c>
      <c r="AQ4701" s="141">
        <v>53599.34959999995</v>
      </c>
      <c r="AR4701" s="141">
        <v>47752.148799999952</v>
      </c>
      <c r="AS4701" s="141">
        <v>41904.947999999953</v>
      </c>
      <c r="AT4701" s="141">
        <v>36057.747199999954</v>
      </c>
      <c r="AU4701" s="141">
        <v>30210.546399999956</v>
      </c>
      <c r="AV4701" s="141">
        <v>24363.345599999957</v>
      </c>
      <c r="AW4701" s="141">
        <v>18516.144799999958</v>
      </c>
      <c r="AX4701" s="141">
        <v>12668.943999999959</v>
      </c>
      <c r="AY4701" s="141">
        <v>6821.7431999999599</v>
      </c>
      <c r="AZ4701" s="141">
        <v>974.54239999996025</v>
      </c>
      <c r="BA4701" s="141">
        <v>0</v>
      </c>
      <c r="BB4701" s="141">
        <v>0</v>
      </c>
      <c r="BC4701" s="141">
        <v>0</v>
      </c>
      <c r="BD4701" s="141">
        <v>0</v>
      </c>
      <c r="BE4701" s="141">
        <v>0</v>
      </c>
      <c r="BF4701" s="141">
        <v>0</v>
      </c>
      <c r="BG4701" s="141">
        <v>0</v>
      </c>
      <c r="BH4701" s="141">
        <v>0</v>
      </c>
      <c r="BI4701" s="141">
        <v>0</v>
      </c>
      <c r="BJ4701" s="141">
        <v>0</v>
      </c>
      <c r="BK4701" s="141">
        <v>0</v>
      </c>
      <c r="BL4701" s="141">
        <v>0</v>
      </c>
      <c r="BM4701" s="141">
        <v>0</v>
      </c>
      <c r="BN4701" s="141">
        <v>0</v>
      </c>
      <c r="BO4701" s="141">
        <v>0</v>
      </c>
      <c r="BP4701" s="141">
        <v>0</v>
      </c>
    </row>
    <row r="4702" spans="4:68">
      <c r="D4702" s="174" t="s">
        <v>14170</v>
      </c>
      <c r="E4702" s="175">
        <v>219053.66</v>
      </c>
      <c r="F4702" s="174"/>
      <c r="G4702" s="174" t="s">
        <v>366</v>
      </c>
      <c r="H4702" s="174" t="s">
        <v>13461</v>
      </c>
      <c r="I4702" s="174" t="s">
        <v>377</v>
      </c>
      <c r="J4702" s="174" t="s">
        <v>378</v>
      </c>
      <c r="K4702" s="174"/>
      <c r="L4702" s="174" t="s">
        <v>13461</v>
      </c>
      <c r="M4702" s="174" t="s">
        <v>144</v>
      </c>
      <c r="N4702" s="176">
        <v>300</v>
      </c>
      <c r="O4702" s="174" t="s">
        <v>3407</v>
      </c>
      <c r="P4702" s="177">
        <v>40695</v>
      </c>
      <c r="Q4702" s="176">
        <v>25</v>
      </c>
      <c r="R4702" s="175">
        <v>17524.28</v>
      </c>
      <c r="S4702" s="175">
        <v>201529.38</v>
      </c>
      <c r="T4702" s="178">
        <v>0</v>
      </c>
      <c r="U4702" s="96">
        <v>8</v>
      </c>
      <c r="V4702" s="38" t="s">
        <v>118</v>
      </c>
      <c r="W4702" s="38"/>
      <c r="X4702" s="137">
        <v>8762.1463999999996</v>
      </c>
      <c r="Y4702" s="138">
        <v>49827</v>
      </c>
      <c r="Z4702" s="179">
        <v>22.916666666666668</v>
      </c>
      <c r="AA4702" s="139">
        <v>2036</v>
      </c>
      <c r="AB4702" s="131"/>
      <c r="AC4702" s="38"/>
      <c r="AD4702" s="140">
        <v>201529.38</v>
      </c>
      <c r="AE4702" s="141">
        <v>192767.23360000001</v>
      </c>
      <c r="AF4702" s="141">
        <v>184005.08720000001</v>
      </c>
      <c r="AG4702" s="141">
        <v>175242.94080000001</v>
      </c>
      <c r="AH4702" s="141">
        <v>166480.79440000001</v>
      </c>
      <c r="AI4702" s="141">
        <v>157718.64800000002</v>
      </c>
      <c r="AJ4702" s="141">
        <v>148956.50160000002</v>
      </c>
      <c r="AK4702" s="141">
        <v>140194.35520000002</v>
      </c>
      <c r="AL4702" s="141">
        <v>131432.20880000002</v>
      </c>
      <c r="AM4702" s="141">
        <v>122670.06240000002</v>
      </c>
      <c r="AN4702" s="141">
        <v>113907.91600000003</v>
      </c>
      <c r="AO4702" s="141">
        <v>105145.76960000003</v>
      </c>
      <c r="AP4702" s="141">
        <v>96383.623200000031</v>
      </c>
      <c r="AQ4702" s="141">
        <v>87621.476800000033</v>
      </c>
      <c r="AR4702" s="141">
        <v>78859.330400000035</v>
      </c>
      <c r="AS4702" s="141">
        <v>70097.184000000037</v>
      </c>
      <c r="AT4702" s="141">
        <v>61335.03760000004</v>
      </c>
      <c r="AU4702" s="141">
        <v>52572.891200000042</v>
      </c>
      <c r="AV4702" s="141">
        <v>43810.744800000044</v>
      </c>
      <c r="AW4702" s="141">
        <v>35048.598400000046</v>
      </c>
      <c r="AX4702" s="141">
        <v>26286.452000000048</v>
      </c>
      <c r="AY4702" s="141">
        <v>17524.305600000051</v>
      </c>
      <c r="AZ4702" s="141">
        <v>8762.159200000051</v>
      </c>
      <c r="BA4702" s="141">
        <v>1.2800000051356619E-2</v>
      </c>
      <c r="BB4702" s="141">
        <v>0</v>
      </c>
      <c r="BC4702" s="141">
        <v>0</v>
      </c>
      <c r="BD4702" s="141">
        <v>0</v>
      </c>
      <c r="BE4702" s="141">
        <v>0</v>
      </c>
      <c r="BF4702" s="141">
        <v>0</v>
      </c>
      <c r="BG4702" s="141">
        <v>0</v>
      </c>
      <c r="BH4702" s="141">
        <v>0</v>
      </c>
      <c r="BI4702" s="141">
        <v>0</v>
      </c>
      <c r="BJ4702" s="141">
        <v>0</v>
      </c>
      <c r="BK4702" s="141">
        <v>0</v>
      </c>
      <c r="BL4702" s="141">
        <v>0</v>
      </c>
      <c r="BM4702" s="141">
        <v>0</v>
      </c>
      <c r="BN4702" s="141">
        <v>0</v>
      </c>
      <c r="BO4702" s="141">
        <v>0</v>
      </c>
      <c r="BP4702" s="141">
        <v>0</v>
      </c>
    </row>
    <row r="4703" spans="4:68">
      <c r="D4703" s="174" t="s">
        <v>14171</v>
      </c>
      <c r="E4703" s="175">
        <v>234244.76</v>
      </c>
      <c r="F4703" s="174"/>
      <c r="G4703" s="174" t="s">
        <v>366</v>
      </c>
      <c r="H4703" s="174" t="s">
        <v>13461</v>
      </c>
      <c r="I4703" s="174" t="s">
        <v>14172</v>
      </c>
      <c r="J4703" s="174" t="s">
        <v>14173</v>
      </c>
      <c r="K4703" s="174"/>
      <c r="L4703" s="174" t="s">
        <v>13461</v>
      </c>
      <c r="M4703" s="174" t="s">
        <v>144</v>
      </c>
      <c r="N4703" s="176">
        <v>300</v>
      </c>
      <c r="O4703" s="174" t="s">
        <v>3407</v>
      </c>
      <c r="P4703" s="177">
        <v>40513</v>
      </c>
      <c r="Q4703" s="176">
        <v>31</v>
      </c>
      <c r="R4703" s="175">
        <v>23424.47</v>
      </c>
      <c r="S4703" s="175">
        <v>210820.29</v>
      </c>
      <c r="T4703" s="178">
        <v>0</v>
      </c>
      <c r="U4703" s="96">
        <v>8</v>
      </c>
      <c r="V4703" s="38" t="s">
        <v>118</v>
      </c>
      <c r="W4703" s="38"/>
      <c r="X4703" s="137">
        <v>9369.7903999999999</v>
      </c>
      <c r="Y4703" s="138">
        <v>49644</v>
      </c>
      <c r="Z4703" s="179">
        <v>22.416666666666668</v>
      </c>
      <c r="AA4703" s="139">
        <v>2036</v>
      </c>
      <c r="AB4703" s="131"/>
      <c r="AC4703" s="38"/>
      <c r="AD4703" s="140">
        <v>210820.29</v>
      </c>
      <c r="AE4703" s="141">
        <v>201450.49960000001</v>
      </c>
      <c r="AF4703" s="141">
        <v>192080.70920000001</v>
      </c>
      <c r="AG4703" s="141">
        <v>182710.91880000001</v>
      </c>
      <c r="AH4703" s="141">
        <v>173341.12840000002</v>
      </c>
      <c r="AI4703" s="141">
        <v>163971.33800000002</v>
      </c>
      <c r="AJ4703" s="141">
        <v>154601.54760000002</v>
      </c>
      <c r="AK4703" s="141">
        <v>145231.75720000002</v>
      </c>
      <c r="AL4703" s="141">
        <v>135861.96680000002</v>
      </c>
      <c r="AM4703" s="141">
        <v>126492.17640000003</v>
      </c>
      <c r="AN4703" s="141">
        <v>117122.38600000003</v>
      </c>
      <c r="AO4703" s="141">
        <v>107752.59560000003</v>
      </c>
      <c r="AP4703" s="141">
        <v>98382.805200000032</v>
      </c>
      <c r="AQ4703" s="141">
        <v>89013.014800000034</v>
      </c>
      <c r="AR4703" s="141">
        <v>79643.224400000036</v>
      </c>
      <c r="AS4703" s="141">
        <v>70273.434000000037</v>
      </c>
      <c r="AT4703" s="141">
        <v>60903.643600000039</v>
      </c>
      <c r="AU4703" s="141">
        <v>51533.853200000041</v>
      </c>
      <c r="AV4703" s="141">
        <v>42164.062800000043</v>
      </c>
      <c r="AW4703" s="141">
        <v>32794.272400000045</v>
      </c>
      <c r="AX4703" s="141">
        <v>23424.482000000047</v>
      </c>
      <c r="AY4703" s="141">
        <v>14054.691600000047</v>
      </c>
      <c r="AZ4703" s="141">
        <v>4684.9012000000475</v>
      </c>
      <c r="BA4703" s="141">
        <v>0</v>
      </c>
      <c r="BB4703" s="141">
        <v>0</v>
      </c>
      <c r="BC4703" s="141">
        <v>0</v>
      </c>
      <c r="BD4703" s="141">
        <v>0</v>
      </c>
      <c r="BE4703" s="141">
        <v>0</v>
      </c>
      <c r="BF4703" s="141">
        <v>0</v>
      </c>
      <c r="BG4703" s="141">
        <v>0</v>
      </c>
      <c r="BH4703" s="141">
        <v>0</v>
      </c>
      <c r="BI4703" s="141">
        <v>0</v>
      </c>
      <c r="BJ4703" s="141">
        <v>0</v>
      </c>
      <c r="BK4703" s="141">
        <v>0</v>
      </c>
      <c r="BL4703" s="141">
        <v>0</v>
      </c>
      <c r="BM4703" s="141">
        <v>0</v>
      </c>
      <c r="BN4703" s="141">
        <v>0</v>
      </c>
      <c r="BO4703" s="141">
        <v>0</v>
      </c>
      <c r="BP4703" s="141">
        <v>0</v>
      </c>
    </row>
    <row r="4704" spans="4:68">
      <c r="D4704" s="174" t="s">
        <v>14174</v>
      </c>
      <c r="E4704" s="175">
        <v>165368.17000000001</v>
      </c>
      <c r="F4704" s="174"/>
      <c r="G4704" s="174" t="s">
        <v>366</v>
      </c>
      <c r="H4704" s="174" t="s">
        <v>3411</v>
      </c>
      <c r="I4704" s="174" t="s">
        <v>14175</v>
      </c>
      <c r="J4704" s="174" t="s">
        <v>14176</v>
      </c>
      <c r="K4704" s="174"/>
      <c r="L4704" s="174" t="s">
        <v>13114</v>
      </c>
      <c r="M4704" s="174" t="s">
        <v>146</v>
      </c>
      <c r="N4704" s="176">
        <v>120</v>
      </c>
      <c r="O4704" s="174" t="s">
        <v>3407</v>
      </c>
      <c r="P4704" s="177">
        <v>40268</v>
      </c>
      <c r="Q4704" s="176">
        <v>39</v>
      </c>
      <c r="R4704" s="175">
        <v>53744.63</v>
      </c>
      <c r="S4704" s="175">
        <v>111623.54</v>
      </c>
      <c r="T4704" s="178">
        <v>0</v>
      </c>
      <c r="U4704" s="96">
        <v>10</v>
      </c>
      <c r="V4704" s="38" t="s">
        <v>120</v>
      </c>
      <c r="W4704" s="38"/>
      <c r="X4704" s="137">
        <v>16536.816999999999</v>
      </c>
      <c r="Y4704" s="138">
        <v>43921</v>
      </c>
      <c r="Z4704" s="179">
        <v>6.75</v>
      </c>
      <c r="AA4704" s="139">
        <v>2020</v>
      </c>
      <c r="AB4704" s="131"/>
      <c r="AC4704" s="38"/>
      <c r="AD4704" s="140">
        <v>111623.54</v>
      </c>
      <c r="AE4704" s="141">
        <v>95086.722999999998</v>
      </c>
      <c r="AF4704" s="141">
        <v>78549.906000000003</v>
      </c>
      <c r="AG4704" s="141">
        <v>62013.089000000007</v>
      </c>
      <c r="AH4704" s="141">
        <v>45476.272000000012</v>
      </c>
      <c r="AI4704" s="141">
        <v>28939.455000000013</v>
      </c>
      <c r="AJ4704" s="141">
        <v>12402.638000000014</v>
      </c>
      <c r="AK4704" s="141">
        <v>0</v>
      </c>
      <c r="AL4704" s="141">
        <v>0</v>
      </c>
      <c r="AM4704" s="141">
        <v>0</v>
      </c>
      <c r="AN4704" s="141">
        <v>0</v>
      </c>
      <c r="AO4704" s="141">
        <v>0</v>
      </c>
      <c r="AP4704" s="141">
        <v>0</v>
      </c>
      <c r="AQ4704" s="141">
        <v>0</v>
      </c>
      <c r="AR4704" s="141">
        <v>0</v>
      </c>
      <c r="AS4704" s="141">
        <v>0</v>
      </c>
      <c r="AT4704" s="141">
        <v>0</v>
      </c>
      <c r="AU4704" s="141">
        <v>0</v>
      </c>
      <c r="AV4704" s="141">
        <v>0</v>
      </c>
      <c r="AW4704" s="141">
        <v>0</v>
      </c>
      <c r="AX4704" s="141">
        <v>0</v>
      </c>
      <c r="AY4704" s="141">
        <v>0</v>
      </c>
      <c r="AZ4704" s="141">
        <v>0</v>
      </c>
      <c r="BA4704" s="141">
        <v>0</v>
      </c>
      <c r="BB4704" s="141">
        <v>0</v>
      </c>
      <c r="BC4704" s="141">
        <v>0</v>
      </c>
      <c r="BD4704" s="141">
        <v>0</v>
      </c>
      <c r="BE4704" s="141">
        <v>0</v>
      </c>
      <c r="BF4704" s="141">
        <v>0</v>
      </c>
      <c r="BG4704" s="141">
        <v>0</v>
      </c>
      <c r="BH4704" s="141">
        <v>0</v>
      </c>
      <c r="BI4704" s="141">
        <v>0</v>
      </c>
      <c r="BJ4704" s="141">
        <v>0</v>
      </c>
      <c r="BK4704" s="141">
        <v>0</v>
      </c>
      <c r="BL4704" s="141">
        <v>0</v>
      </c>
      <c r="BM4704" s="141">
        <v>0</v>
      </c>
      <c r="BN4704" s="141">
        <v>0</v>
      </c>
      <c r="BO4704" s="141">
        <v>0</v>
      </c>
      <c r="BP4704" s="141">
        <v>0</v>
      </c>
    </row>
    <row r="4705" spans="4:68">
      <c r="D4705" s="174" t="s">
        <v>14177</v>
      </c>
      <c r="E4705" s="175">
        <v>91937.279999999999</v>
      </c>
      <c r="F4705" s="174"/>
      <c r="G4705" s="174" t="s">
        <v>366</v>
      </c>
      <c r="H4705" s="174" t="s">
        <v>13768</v>
      </c>
      <c r="I4705" s="174" t="s">
        <v>386</v>
      </c>
      <c r="J4705" s="174" t="s">
        <v>387</v>
      </c>
      <c r="K4705" s="174"/>
      <c r="L4705" s="174" t="s">
        <v>13768</v>
      </c>
      <c r="M4705" s="174" t="s">
        <v>14178</v>
      </c>
      <c r="N4705" s="176">
        <v>600</v>
      </c>
      <c r="O4705" s="174" t="s">
        <v>3407</v>
      </c>
      <c r="P4705" s="177">
        <v>40148</v>
      </c>
      <c r="Q4705" s="176">
        <v>43</v>
      </c>
      <c r="R4705" s="175">
        <v>6435.59</v>
      </c>
      <c r="S4705" s="175">
        <v>85501.69</v>
      </c>
      <c r="T4705" s="178">
        <v>0</v>
      </c>
      <c r="U4705" s="96">
        <v>6</v>
      </c>
      <c r="V4705" s="38" t="s">
        <v>116</v>
      </c>
      <c r="W4705" s="38"/>
      <c r="X4705" s="137">
        <v>1838.7456000000002</v>
      </c>
      <c r="Y4705" s="138">
        <v>58410</v>
      </c>
      <c r="Z4705" s="179">
        <v>46.416666666666664</v>
      </c>
      <c r="AA4705" s="139">
        <v>2060</v>
      </c>
      <c r="AB4705" s="131"/>
      <c r="AC4705" s="38"/>
      <c r="AD4705" s="140">
        <v>85501.69</v>
      </c>
      <c r="AE4705" s="141">
        <v>83662.944400000008</v>
      </c>
      <c r="AF4705" s="141">
        <v>81824.198800000013</v>
      </c>
      <c r="AG4705" s="141">
        <v>79985.453200000018</v>
      </c>
      <c r="AH4705" s="141">
        <v>78146.707600000023</v>
      </c>
      <c r="AI4705" s="141">
        <v>76307.962000000029</v>
      </c>
      <c r="AJ4705" s="141">
        <v>74469.216400000034</v>
      </c>
      <c r="AK4705" s="141">
        <v>72630.470800000039</v>
      </c>
      <c r="AL4705" s="141">
        <v>70791.725200000044</v>
      </c>
      <c r="AM4705" s="141">
        <v>68952.97960000005</v>
      </c>
      <c r="AN4705" s="141">
        <v>67114.234000000055</v>
      </c>
      <c r="AO4705" s="141">
        <v>65275.488400000053</v>
      </c>
      <c r="AP4705" s="141">
        <v>63436.742800000051</v>
      </c>
      <c r="AQ4705" s="141">
        <v>61597.997200000049</v>
      </c>
      <c r="AR4705" s="141">
        <v>59759.251600000047</v>
      </c>
      <c r="AS4705" s="141">
        <v>57920.506000000045</v>
      </c>
      <c r="AT4705" s="141">
        <v>56081.760400000043</v>
      </c>
      <c r="AU4705" s="141">
        <v>54243.014800000041</v>
      </c>
      <c r="AV4705" s="141">
        <v>52404.269200000039</v>
      </c>
      <c r="AW4705" s="141">
        <v>50565.523600000037</v>
      </c>
      <c r="AX4705" s="141">
        <v>48726.778000000035</v>
      </c>
      <c r="AY4705" s="141">
        <v>46888.032400000033</v>
      </c>
      <c r="AZ4705" s="141">
        <v>45049.286800000031</v>
      </c>
      <c r="BA4705" s="141">
        <v>43210.541200000029</v>
      </c>
      <c r="BB4705" s="141">
        <v>41371.795600000027</v>
      </c>
      <c r="BC4705" s="141">
        <v>39533.050000000025</v>
      </c>
      <c r="BD4705" s="141">
        <v>37694.304400000023</v>
      </c>
      <c r="BE4705" s="141">
        <v>35855.558800000021</v>
      </c>
      <c r="BF4705" s="141">
        <v>34016.813200000019</v>
      </c>
      <c r="BG4705" s="141">
        <v>32178.067600000017</v>
      </c>
      <c r="BH4705" s="141">
        <v>30339.322000000015</v>
      </c>
      <c r="BI4705" s="141">
        <v>28500.576400000013</v>
      </c>
      <c r="BJ4705" s="141">
        <v>26661.830800000011</v>
      </c>
      <c r="BK4705" s="141">
        <v>24823.085200000009</v>
      </c>
      <c r="BL4705" s="141">
        <v>22984.339600000007</v>
      </c>
      <c r="BM4705" s="141">
        <v>21145.594000000005</v>
      </c>
      <c r="BN4705" s="141">
        <v>19306.848400000003</v>
      </c>
      <c r="BO4705" s="141">
        <v>17468.102800000001</v>
      </c>
      <c r="BP4705" s="141">
        <v>15629.3572</v>
      </c>
    </row>
    <row r="4706" spans="4:68">
      <c r="D4706" s="174" t="s">
        <v>14179</v>
      </c>
      <c r="E4706" s="175">
        <v>156077.62</v>
      </c>
      <c r="F4706" s="174"/>
      <c r="G4706" s="174" t="s">
        <v>366</v>
      </c>
      <c r="H4706" s="174" t="s">
        <v>3403</v>
      </c>
      <c r="I4706" s="174" t="s">
        <v>14180</v>
      </c>
      <c r="J4706" s="174" t="s">
        <v>14181</v>
      </c>
      <c r="K4706" s="174"/>
      <c r="L4706" s="174" t="s">
        <v>3406</v>
      </c>
      <c r="M4706" s="174" t="s">
        <v>13065</v>
      </c>
      <c r="N4706" s="176">
        <v>300</v>
      </c>
      <c r="O4706" s="174" t="s">
        <v>3407</v>
      </c>
      <c r="P4706" s="177">
        <v>40237</v>
      </c>
      <c r="Q4706" s="176">
        <v>40</v>
      </c>
      <c r="R4706" s="175">
        <v>20810.330000000002</v>
      </c>
      <c r="S4706" s="175">
        <v>135267.29</v>
      </c>
      <c r="T4706" s="178">
        <v>0</v>
      </c>
      <c r="U4706" s="96">
        <v>19</v>
      </c>
      <c r="V4706" s="38" t="s">
        <v>129</v>
      </c>
      <c r="W4706" s="38"/>
      <c r="X4706" s="137">
        <v>6243.1048000000001</v>
      </c>
      <c r="Y4706" s="138">
        <v>49368</v>
      </c>
      <c r="Z4706" s="179">
        <v>21.666666666666668</v>
      </c>
      <c r="AA4706" s="139">
        <v>2035</v>
      </c>
      <c r="AB4706" s="131"/>
      <c r="AC4706" s="38"/>
      <c r="AD4706" s="140">
        <v>135267.29</v>
      </c>
      <c r="AE4706" s="141">
        <v>129024.18520000001</v>
      </c>
      <c r="AF4706" s="141">
        <v>122781.08040000001</v>
      </c>
      <c r="AG4706" s="141">
        <v>116537.97560000001</v>
      </c>
      <c r="AH4706" s="141">
        <v>110294.8708</v>
      </c>
      <c r="AI4706" s="141">
        <v>104051.766</v>
      </c>
      <c r="AJ4706" s="141">
        <v>97808.661200000002</v>
      </c>
      <c r="AK4706" s="141">
        <v>91565.556400000001</v>
      </c>
      <c r="AL4706" s="141">
        <v>85322.4516</v>
      </c>
      <c r="AM4706" s="141">
        <v>79079.346799999999</v>
      </c>
      <c r="AN4706" s="141">
        <v>72836.241999999998</v>
      </c>
      <c r="AO4706" s="141">
        <v>66593.137199999997</v>
      </c>
      <c r="AP4706" s="141">
        <v>60350.032399999996</v>
      </c>
      <c r="AQ4706" s="141">
        <v>54106.927599999995</v>
      </c>
      <c r="AR4706" s="141">
        <v>47863.822799999994</v>
      </c>
      <c r="AS4706" s="141">
        <v>41620.717999999993</v>
      </c>
      <c r="AT4706" s="141">
        <v>35377.613199999993</v>
      </c>
      <c r="AU4706" s="141">
        <v>29134.508399999992</v>
      </c>
      <c r="AV4706" s="141">
        <v>22891.403599999991</v>
      </c>
      <c r="AW4706" s="141">
        <v>16648.29879999999</v>
      </c>
      <c r="AX4706" s="141">
        <v>10405.193999999989</v>
      </c>
      <c r="AY4706" s="141">
        <v>4162.0891999999885</v>
      </c>
      <c r="AZ4706" s="141">
        <v>0</v>
      </c>
      <c r="BA4706" s="141">
        <v>0</v>
      </c>
      <c r="BB4706" s="141">
        <v>0</v>
      </c>
      <c r="BC4706" s="141">
        <v>0</v>
      </c>
      <c r="BD4706" s="141">
        <v>0</v>
      </c>
      <c r="BE4706" s="141">
        <v>0</v>
      </c>
      <c r="BF4706" s="141">
        <v>0</v>
      </c>
      <c r="BG4706" s="141">
        <v>0</v>
      </c>
      <c r="BH4706" s="141">
        <v>0</v>
      </c>
      <c r="BI4706" s="141">
        <v>0</v>
      </c>
      <c r="BJ4706" s="141">
        <v>0</v>
      </c>
      <c r="BK4706" s="141">
        <v>0</v>
      </c>
      <c r="BL4706" s="141">
        <v>0</v>
      </c>
      <c r="BM4706" s="141">
        <v>0</v>
      </c>
      <c r="BN4706" s="141">
        <v>0</v>
      </c>
      <c r="BO4706" s="141">
        <v>0</v>
      </c>
      <c r="BP4706" s="141">
        <v>0</v>
      </c>
    </row>
    <row r="4707" spans="4:68">
      <c r="D4707" s="174" t="s">
        <v>14182</v>
      </c>
      <c r="E4707" s="175">
        <v>176108.65</v>
      </c>
      <c r="F4707" s="174"/>
      <c r="G4707" s="174" t="s">
        <v>366</v>
      </c>
      <c r="H4707" s="174" t="s">
        <v>3403</v>
      </c>
      <c r="I4707" s="174" t="s">
        <v>14183</v>
      </c>
      <c r="J4707" s="174" t="s">
        <v>14184</v>
      </c>
      <c r="K4707" s="174"/>
      <c r="L4707" s="174" t="s">
        <v>3406</v>
      </c>
      <c r="M4707" s="174" t="s">
        <v>13065</v>
      </c>
      <c r="N4707" s="176">
        <v>300</v>
      </c>
      <c r="O4707" s="174" t="s">
        <v>3407</v>
      </c>
      <c r="P4707" s="177">
        <v>40237</v>
      </c>
      <c r="Q4707" s="176">
        <v>40</v>
      </c>
      <c r="R4707" s="175">
        <v>23481.13</v>
      </c>
      <c r="S4707" s="175">
        <v>152627.51999999999</v>
      </c>
      <c r="T4707" s="178">
        <v>0</v>
      </c>
      <c r="U4707" s="96">
        <v>19</v>
      </c>
      <c r="V4707" s="38" t="s">
        <v>129</v>
      </c>
      <c r="W4707" s="38"/>
      <c r="X4707" s="137">
        <v>7044.3459999999995</v>
      </c>
      <c r="Y4707" s="138">
        <v>49368</v>
      </c>
      <c r="Z4707" s="179">
        <v>21.666666666666668</v>
      </c>
      <c r="AA4707" s="139">
        <v>2035</v>
      </c>
      <c r="AB4707" s="131"/>
      <c r="AC4707" s="38"/>
      <c r="AD4707" s="140">
        <v>152627.51999999999</v>
      </c>
      <c r="AE4707" s="141">
        <v>145583.174</v>
      </c>
      <c r="AF4707" s="141">
        <v>138538.82800000001</v>
      </c>
      <c r="AG4707" s="141">
        <v>131494.48200000002</v>
      </c>
      <c r="AH4707" s="141">
        <v>124450.13600000001</v>
      </c>
      <c r="AI4707" s="141">
        <v>117405.79000000001</v>
      </c>
      <c r="AJ4707" s="141">
        <v>110361.444</v>
      </c>
      <c r="AK4707" s="141">
        <v>103317.098</v>
      </c>
      <c r="AL4707" s="141">
        <v>96272.751999999993</v>
      </c>
      <c r="AM4707" s="141">
        <v>89228.405999999988</v>
      </c>
      <c r="AN4707" s="141">
        <v>82184.059999999983</v>
      </c>
      <c r="AO4707" s="141">
        <v>75139.713999999978</v>
      </c>
      <c r="AP4707" s="141">
        <v>68095.367999999973</v>
      </c>
      <c r="AQ4707" s="141">
        <v>61051.021999999975</v>
      </c>
      <c r="AR4707" s="141">
        <v>54006.675999999978</v>
      </c>
      <c r="AS4707" s="141">
        <v>46962.32999999998</v>
      </c>
      <c r="AT4707" s="141">
        <v>39917.983999999982</v>
      </c>
      <c r="AU4707" s="141">
        <v>32873.637999999984</v>
      </c>
      <c r="AV4707" s="141">
        <v>25829.291999999987</v>
      </c>
      <c r="AW4707" s="141">
        <v>18784.945999999989</v>
      </c>
      <c r="AX4707" s="141">
        <v>11740.599999999989</v>
      </c>
      <c r="AY4707" s="141">
        <v>4696.2539999999899</v>
      </c>
      <c r="AZ4707" s="141">
        <v>0</v>
      </c>
      <c r="BA4707" s="141">
        <v>0</v>
      </c>
      <c r="BB4707" s="141">
        <v>0</v>
      </c>
      <c r="BC4707" s="141">
        <v>0</v>
      </c>
      <c r="BD4707" s="141">
        <v>0</v>
      </c>
      <c r="BE4707" s="141">
        <v>0</v>
      </c>
      <c r="BF4707" s="141">
        <v>0</v>
      </c>
      <c r="BG4707" s="141">
        <v>0</v>
      </c>
      <c r="BH4707" s="141">
        <v>0</v>
      </c>
      <c r="BI4707" s="141">
        <v>0</v>
      </c>
      <c r="BJ4707" s="141">
        <v>0</v>
      </c>
      <c r="BK4707" s="141">
        <v>0</v>
      </c>
      <c r="BL4707" s="141">
        <v>0</v>
      </c>
      <c r="BM4707" s="141">
        <v>0</v>
      </c>
      <c r="BN4707" s="141">
        <v>0</v>
      </c>
      <c r="BO4707" s="141">
        <v>0</v>
      </c>
      <c r="BP4707" s="141">
        <v>0</v>
      </c>
    </row>
    <row r="4708" spans="4:68">
      <c r="D4708" s="174" t="s">
        <v>14185</v>
      </c>
      <c r="E4708" s="175">
        <v>173592.01</v>
      </c>
      <c r="F4708" s="174"/>
      <c r="G4708" s="174" t="s">
        <v>366</v>
      </c>
      <c r="H4708" s="174" t="s">
        <v>3403</v>
      </c>
      <c r="I4708" s="174" t="s">
        <v>14186</v>
      </c>
      <c r="J4708" s="174" t="s">
        <v>14187</v>
      </c>
      <c r="K4708" s="174"/>
      <c r="L4708" s="174" t="s">
        <v>3406</v>
      </c>
      <c r="M4708" s="174" t="s">
        <v>147</v>
      </c>
      <c r="N4708" s="176">
        <v>300</v>
      </c>
      <c r="O4708" s="174" t="s">
        <v>3407</v>
      </c>
      <c r="P4708" s="177">
        <v>40237</v>
      </c>
      <c r="Q4708" s="176">
        <v>40</v>
      </c>
      <c r="R4708" s="175">
        <v>23145.599999999999</v>
      </c>
      <c r="S4708" s="175">
        <v>150446.41</v>
      </c>
      <c r="T4708" s="178">
        <v>0</v>
      </c>
      <c r="U4708" s="96">
        <v>11</v>
      </c>
      <c r="V4708" s="38" t="s">
        <v>121</v>
      </c>
      <c r="W4708" s="38"/>
      <c r="X4708" s="137">
        <v>6943.6804000000002</v>
      </c>
      <c r="Y4708" s="138">
        <v>49368</v>
      </c>
      <c r="Z4708" s="179">
        <v>21.666666666666668</v>
      </c>
      <c r="AA4708" s="139">
        <v>2035</v>
      </c>
      <c r="AB4708" s="131"/>
      <c r="AC4708" s="38"/>
      <c r="AD4708" s="140">
        <v>150446.41</v>
      </c>
      <c r="AE4708" s="141">
        <v>143502.72959999999</v>
      </c>
      <c r="AF4708" s="141">
        <v>136559.04919999998</v>
      </c>
      <c r="AG4708" s="141">
        <v>129615.36879999998</v>
      </c>
      <c r="AH4708" s="141">
        <v>122671.68839999998</v>
      </c>
      <c r="AI4708" s="141">
        <v>115728.00799999999</v>
      </c>
      <c r="AJ4708" s="141">
        <v>108784.32759999999</v>
      </c>
      <c r="AK4708" s="141">
        <v>101840.64719999999</v>
      </c>
      <c r="AL4708" s="141">
        <v>94896.966799999995</v>
      </c>
      <c r="AM4708" s="141">
        <v>87953.286399999997</v>
      </c>
      <c r="AN4708" s="141">
        <v>81009.606</v>
      </c>
      <c r="AO4708" s="141">
        <v>74065.925600000002</v>
      </c>
      <c r="AP4708" s="141">
        <v>67122.245200000005</v>
      </c>
      <c r="AQ4708" s="141">
        <v>60178.564800000007</v>
      </c>
      <c r="AR4708" s="141">
        <v>53234.88440000001</v>
      </c>
      <c r="AS4708" s="141">
        <v>46291.204000000012</v>
      </c>
      <c r="AT4708" s="141">
        <v>39347.523600000015</v>
      </c>
      <c r="AU4708" s="141">
        <v>32403.843200000014</v>
      </c>
      <c r="AV4708" s="141">
        <v>25460.162800000013</v>
      </c>
      <c r="AW4708" s="141">
        <v>18516.482400000012</v>
      </c>
      <c r="AX4708" s="141">
        <v>11572.802000000011</v>
      </c>
      <c r="AY4708" s="141">
        <v>4629.1216000000104</v>
      </c>
      <c r="AZ4708" s="141">
        <v>0</v>
      </c>
      <c r="BA4708" s="141">
        <v>0</v>
      </c>
      <c r="BB4708" s="141">
        <v>0</v>
      </c>
      <c r="BC4708" s="141">
        <v>0</v>
      </c>
      <c r="BD4708" s="141">
        <v>0</v>
      </c>
      <c r="BE4708" s="141">
        <v>0</v>
      </c>
      <c r="BF4708" s="141">
        <v>0</v>
      </c>
      <c r="BG4708" s="141">
        <v>0</v>
      </c>
      <c r="BH4708" s="141">
        <v>0</v>
      </c>
      <c r="BI4708" s="141">
        <v>0</v>
      </c>
      <c r="BJ4708" s="141">
        <v>0</v>
      </c>
      <c r="BK4708" s="141">
        <v>0</v>
      </c>
      <c r="BL4708" s="141">
        <v>0</v>
      </c>
      <c r="BM4708" s="141">
        <v>0</v>
      </c>
      <c r="BN4708" s="141">
        <v>0</v>
      </c>
      <c r="BO4708" s="141">
        <v>0</v>
      </c>
      <c r="BP4708" s="141">
        <v>0</v>
      </c>
    </row>
    <row r="4709" spans="4:68">
      <c r="D4709" s="174" t="s">
        <v>14188</v>
      </c>
      <c r="E4709" s="175">
        <v>1448973.7</v>
      </c>
      <c r="F4709" s="174"/>
      <c r="G4709" s="174" t="s">
        <v>672</v>
      </c>
      <c r="H4709" s="174" t="s">
        <v>13768</v>
      </c>
      <c r="I4709" s="174" t="s">
        <v>14189</v>
      </c>
      <c r="J4709" s="174" t="s">
        <v>14190</v>
      </c>
      <c r="K4709" s="174"/>
      <c r="L4709" s="174" t="s">
        <v>13768</v>
      </c>
      <c r="M4709" s="174" t="s">
        <v>14191</v>
      </c>
      <c r="N4709" s="176">
        <v>600</v>
      </c>
      <c r="O4709" s="174" t="s">
        <v>3407</v>
      </c>
      <c r="P4709" s="177">
        <v>40452</v>
      </c>
      <c r="Q4709" s="176">
        <v>33</v>
      </c>
      <c r="R4709" s="175">
        <v>77278.58</v>
      </c>
      <c r="S4709" s="175">
        <v>1371695.12</v>
      </c>
      <c r="T4709" s="178">
        <v>0</v>
      </c>
      <c r="U4709" s="96">
        <v>6</v>
      </c>
      <c r="V4709" s="38" t="s">
        <v>116</v>
      </c>
      <c r="W4709" s="38"/>
      <c r="X4709" s="137">
        <v>28979.473999999995</v>
      </c>
      <c r="Y4709" s="138">
        <v>58715</v>
      </c>
      <c r="Z4709" s="179">
        <v>47.25</v>
      </c>
      <c r="AA4709" s="139">
        <v>2061</v>
      </c>
      <c r="AB4709" s="131"/>
      <c r="AC4709" s="38"/>
      <c r="AD4709" s="140">
        <v>1371695.12</v>
      </c>
      <c r="AE4709" s="141">
        <v>1342715.6460000002</v>
      </c>
      <c r="AF4709" s="141">
        <v>1313736.1720000003</v>
      </c>
      <c r="AG4709" s="141">
        <v>1284756.6980000003</v>
      </c>
      <c r="AH4709" s="141">
        <v>1255777.2240000004</v>
      </c>
      <c r="AI4709" s="141">
        <v>1226797.7500000005</v>
      </c>
      <c r="AJ4709" s="141">
        <v>1197818.2760000005</v>
      </c>
      <c r="AK4709" s="141">
        <v>1168838.8020000006</v>
      </c>
      <c r="AL4709" s="141">
        <v>1139859.3280000007</v>
      </c>
      <c r="AM4709" s="141">
        <v>1110879.8540000007</v>
      </c>
      <c r="AN4709" s="141">
        <v>1081900.3800000008</v>
      </c>
      <c r="AO4709" s="141">
        <v>1052920.9060000009</v>
      </c>
      <c r="AP4709" s="141">
        <v>1023941.4320000008</v>
      </c>
      <c r="AQ4709" s="141">
        <v>994961.9580000008</v>
      </c>
      <c r="AR4709" s="141">
        <v>965982.48400000075</v>
      </c>
      <c r="AS4709" s="141">
        <v>937003.01000000071</v>
      </c>
      <c r="AT4709" s="141">
        <v>908023.53600000066</v>
      </c>
      <c r="AU4709" s="141">
        <v>879044.06200000062</v>
      </c>
      <c r="AV4709" s="141">
        <v>850064.58800000057</v>
      </c>
      <c r="AW4709" s="141">
        <v>821085.11400000053</v>
      </c>
      <c r="AX4709" s="141">
        <v>792105.64000000048</v>
      </c>
      <c r="AY4709" s="141">
        <v>763126.16600000043</v>
      </c>
      <c r="AZ4709" s="141">
        <v>734146.69200000039</v>
      </c>
      <c r="BA4709" s="141">
        <v>705167.21800000034</v>
      </c>
      <c r="BB4709" s="141">
        <v>676187.7440000003</v>
      </c>
      <c r="BC4709" s="141">
        <v>647208.27000000025</v>
      </c>
      <c r="BD4709" s="141">
        <v>618228.79600000021</v>
      </c>
      <c r="BE4709" s="141">
        <v>589249.32200000016</v>
      </c>
      <c r="BF4709" s="141">
        <v>560269.84800000011</v>
      </c>
      <c r="BG4709" s="141">
        <v>531290.37400000007</v>
      </c>
      <c r="BH4709" s="141">
        <v>502310.90000000008</v>
      </c>
      <c r="BI4709" s="141">
        <v>473331.42600000009</v>
      </c>
      <c r="BJ4709" s="141">
        <v>444351.95200000011</v>
      </c>
      <c r="BK4709" s="141">
        <v>415372.47800000012</v>
      </c>
      <c r="BL4709" s="141">
        <v>386393.00400000013</v>
      </c>
      <c r="BM4709" s="141">
        <v>357413.53000000014</v>
      </c>
      <c r="BN4709" s="141">
        <v>328434.05600000016</v>
      </c>
      <c r="BO4709" s="141">
        <v>299454.58200000017</v>
      </c>
      <c r="BP4709" s="141">
        <v>270475.10800000018</v>
      </c>
    </row>
    <row r="4710" spans="4:68">
      <c r="D4710" s="174" t="s">
        <v>14192</v>
      </c>
      <c r="E4710" s="175">
        <v>1047887.9</v>
      </c>
      <c r="F4710" s="174"/>
      <c r="G4710" s="174" t="s">
        <v>1276</v>
      </c>
      <c r="H4710" s="174" t="s">
        <v>189</v>
      </c>
      <c r="I4710" s="174" t="s">
        <v>3084</v>
      </c>
      <c r="J4710" s="174" t="s">
        <v>14193</v>
      </c>
      <c r="K4710" s="174"/>
      <c r="L4710" s="174" t="s">
        <v>183</v>
      </c>
      <c r="M4710" s="174" t="s">
        <v>10956</v>
      </c>
      <c r="N4710" s="176">
        <v>60</v>
      </c>
      <c r="O4710" s="174" t="s">
        <v>3407</v>
      </c>
      <c r="P4710" s="177">
        <v>40695</v>
      </c>
      <c r="Q4710" s="176">
        <v>25</v>
      </c>
      <c r="R4710" s="175">
        <v>419155.18</v>
      </c>
      <c r="S4710" s="175">
        <v>628732.72</v>
      </c>
      <c r="T4710" s="178">
        <v>0</v>
      </c>
      <c r="U4710" s="96">
        <v>19</v>
      </c>
      <c r="V4710" s="38" t="s">
        <v>129</v>
      </c>
      <c r="W4710" s="38"/>
      <c r="X4710" s="137">
        <v>209577.58</v>
      </c>
      <c r="Y4710" s="138">
        <v>42522</v>
      </c>
      <c r="Z4710" s="179">
        <v>2.9166666666666665</v>
      </c>
      <c r="AA4710" s="139">
        <v>2016</v>
      </c>
      <c r="AB4710" s="131"/>
      <c r="AC4710" s="38"/>
      <c r="AD4710" s="140">
        <v>628732.72</v>
      </c>
      <c r="AE4710" s="141">
        <v>419155.14</v>
      </c>
      <c r="AF4710" s="141">
        <v>209577.56000000003</v>
      </c>
      <c r="AG4710" s="141">
        <v>0</v>
      </c>
      <c r="AH4710" s="141">
        <v>0</v>
      </c>
      <c r="AI4710" s="141">
        <v>0</v>
      </c>
      <c r="AJ4710" s="141">
        <v>0</v>
      </c>
      <c r="AK4710" s="141">
        <v>0</v>
      </c>
      <c r="AL4710" s="141">
        <v>0</v>
      </c>
      <c r="AM4710" s="141">
        <v>0</v>
      </c>
      <c r="AN4710" s="141">
        <v>0</v>
      </c>
      <c r="AO4710" s="141">
        <v>0</v>
      </c>
      <c r="AP4710" s="141">
        <v>0</v>
      </c>
      <c r="AQ4710" s="141">
        <v>0</v>
      </c>
      <c r="AR4710" s="141">
        <v>0</v>
      </c>
      <c r="AS4710" s="141">
        <v>0</v>
      </c>
      <c r="AT4710" s="141">
        <v>0</v>
      </c>
      <c r="AU4710" s="141">
        <v>0</v>
      </c>
      <c r="AV4710" s="141">
        <v>0</v>
      </c>
      <c r="AW4710" s="141">
        <v>0</v>
      </c>
      <c r="AX4710" s="141">
        <v>0</v>
      </c>
      <c r="AY4710" s="141">
        <v>0</v>
      </c>
      <c r="AZ4710" s="141">
        <v>0</v>
      </c>
      <c r="BA4710" s="141">
        <v>0</v>
      </c>
      <c r="BB4710" s="141">
        <v>0</v>
      </c>
      <c r="BC4710" s="141">
        <v>0</v>
      </c>
      <c r="BD4710" s="141">
        <v>0</v>
      </c>
      <c r="BE4710" s="141">
        <v>0</v>
      </c>
      <c r="BF4710" s="141">
        <v>0</v>
      </c>
      <c r="BG4710" s="141">
        <v>0</v>
      </c>
      <c r="BH4710" s="141">
        <v>0</v>
      </c>
      <c r="BI4710" s="141">
        <v>0</v>
      </c>
      <c r="BJ4710" s="141">
        <v>0</v>
      </c>
      <c r="BK4710" s="141">
        <v>0</v>
      </c>
      <c r="BL4710" s="141">
        <v>0</v>
      </c>
      <c r="BM4710" s="141">
        <v>0</v>
      </c>
      <c r="BN4710" s="141">
        <v>0</v>
      </c>
      <c r="BO4710" s="141">
        <v>0</v>
      </c>
      <c r="BP4710" s="141">
        <v>0</v>
      </c>
    </row>
    <row r="4711" spans="4:68">
      <c r="D4711" s="174" t="s">
        <v>14194</v>
      </c>
      <c r="E4711" s="176">
        <v>192253</v>
      </c>
      <c r="F4711" s="174"/>
      <c r="G4711" s="174" t="s">
        <v>366</v>
      </c>
      <c r="H4711" s="174" t="s">
        <v>3411</v>
      </c>
      <c r="I4711" s="174" t="s">
        <v>14195</v>
      </c>
      <c r="J4711" s="174" t="s">
        <v>14196</v>
      </c>
      <c r="K4711" s="174"/>
      <c r="L4711" s="174" t="s">
        <v>13114</v>
      </c>
      <c r="M4711" s="174" t="s">
        <v>14197</v>
      </c>
      <c r="N4711" s="176">
        <v>120</v>
      </c>
      <c r="O4711" s="174" t="s">
        <v>3407</v>
      </c>
      <c r="P4711" s="177">
        <v>39964</v>
      </c>
      <c r="Q4711" s="176">
        <v>49</v>
      </c>
      <c r="R4711" s="175">
        <v>78503.3</v>
      </c>
      <c r="S4711" s="175">
        <v>113749.7</v>
      </c>
      <c r="T4711" s="178">
        <v>0</v>
      </c>
      <c r="U4711" s="96">
        <v>7</v>
      </c>
      <c r="V4711" s="38" t="s">
        <v>117</v>
      </c>
      <c r="W4711" s="38"/>
      <c r="X4711" s="137">
        <v>19225.3</v>
      </c>
      <c r="Y4711" s="138">
        <v>43616</v>
      </c>
      <c r="Z4711" s="179">
        <v>5.916666666666667</v>
      </c>
      <c r="AA4711" s="139">
        <v>2019</v>
      </c>
      <c r="AB4711" s="131"/>
      <c r="AC4711" s="38"/>
      <c r="AD4711" s="140">
        <v>113749.7</v>
      </c>
      <c r="AE4711" s="141">
        <v>94524.4</v>
      </c>
      <c r="AF4711" s="141">
        <v>75299.099999999991</v>
      </c>
      <c r="AG4711" s="141">
        <v>56073.799999999988</v>
      </c>
      <c r="AH4711" s="141">
        <v>36848.499999999985</v>
      </c>
      <c r="AI4711" s="141">
        <v>17623.199999999986</v>
      </c>
      <c r="AJ4711" s="141">
        <v>0</v>
      </c>
      <c r="AK4711" s="141">
        <v>0</v>
      </c>
      <c r="AL4711" s="141">
        <v>0</v>
      </c>
      <c r="AM4711" s="141">
        <v>0</v>
      </c>
      <c r="AN4711" s="141">
        <v>0</v>
      </c>
      <c r="AO4711" s="141">
        <v>0</v>
      </c>
      <c r="AP4711" s="141">
        <v>0</v>
      </c>
      <c r="AQ4711" s="141">
        <v>0</v>
      </c>
      <c r="AR4711" s="141">
        <v>0</v>
      </c>
      <c r="AS4711" s="141">
        <v>0</v>
      </c>
      <c r="AT4711" s="141">
        <v>0</v>
      </c>
      <c r="AU4711" s="141">
        <v>0</v>
      </c>
      <c r="AV4711" s="141">
        <v>0</v>
      </c>
      <c r="AW4711" s="141">
        <v>0</v>
      </c>
      <c r="AX4711" s="141">
        <v>0</v>
      </c>
      <c r="AY4711" s="141">
        <v>0</v>
      </c>
      <c r="AZ4711" s="141">
        <v>0</v>
      </c>
      <c r="BA4711" s="141">
        <v>0</v>
      </c>
      <c r="BB4711" s="141">
        <v>0</v>
      </c>
      <c r="BC4711" s="141">
        <v>0</v>
      </c>
      <c r="BD4711" s="141">
        <v>0</v>
      </c>
      <c r="BE4711" s="141">
        <v>0</v>
      </c>
      <c r="BF4711" s="141">
        <v>0</v>
      </c>
      <c r="BG4711" s="141">
        <v>0</v>
      </c>
      <c r="BH4711" s="141">
        <v>0</v>
      </c>
      <c r="BI4711" s="141">
        <v>0</v>
      </c>
      <c r="BJ4711" s="141">
        <v>0</v>
      </c>
      <c r="BK4711" s="141">
        <v>0</v>
      </c>
      <c r="BL4711" s="141">
        <v>0</v>
      </c>
      <c r="BM4711" s="141">
        <v>0</v>
      </c>
      <c r="BN4711" s="141">
        <v>0</v>
      </c>
      <c r="BO4711" s="141">
        <v>0</v>
      </c>
      <c r="BP4711" s="141">
        <v>0</v>
      </c>
    </row>
    <row r="4712" spans="4:68">
      <c r="D4712" s="174" t="s">
        <v>14198</v>
      </c>
      <c r="E4712" s="175">
        <v>1048498.88</v>
      </c>
      <c r="F4712" s="174"/>
      <c r="G4712" s="174" t="s">
        <v>1791</v>
      </c>
      <c r="H4712" s="174" t="s">
        <v>179</v>
      </c>
      <c r="I4712" s="174" t="s">
        <v>1823</v>
      </c>
      <c r="J4712" s="174" t="s">
        <v>14199</v>
      </c>
      <c r="K4712" s="174"/>
      <c r="L4712" s="174" t="s">
        <v>179</v>
      </c>
      <c r="M4712" s="174" t="s">
        <v>7175</v>
      </c>
      <c r="N4712" s="176">
        <v>600</v>
      </c>
      <c r="O4712" s="174" t="s">
        <v>3407</v>
      </c>
      <c r="P4712" s="177">
        <v>40878</v>
      </c>
      <c r="Q4712" s="176">
        <v>19</v>
      </c>
      <c r="R4712" s="175">
        <v>31454.95</v>
      </c>
      <c r="S4712" s="175">
        <v>1017043.93</v>
      </c>
      <c r="T4712" s="178">
        <v>0</v>
      </c>
      <c r="U4712" s="96">
        <v>9</v>
      </c>
      <c r="V4712" s="38" t="s">
        <v>119</v>
      </c>
      <c r="W4712" s="38"/>
      <c r="X4712" s="137">
        <v>20969.977599999998</v>
      </c>
      <c r="Y4712" s="138">
        <v>59141</v>
      </c>
      <c r="Z4712" s="179">
        <v>48.416666666666664</v>
      </c>
      <c r="AA4712" s="139">
        <v>2062</v>
      </c>
      <c r="AB4712" s="131"/>
      <c r="AC4712" s="38"/>
      <c r="AD4712" s="140">
        <v>1017043.93</v>
      </c>
      <c r="AE4712" s="141">
        <v>996073.95240000007</v>
      </c>
      <c r="AF4712" s="141">
        <v>975103.97480000008</v>
      </c>
      <c r="AG4712" s="141">
        <v>954133.9972000001</v>
      </c>
      <c r="AH4712" s="141">
        <v>933164.01960000012</v>
      </c>
      <c r="AI4712" s="141">
        <v>912194.04200000013</v>
      </c>
      <c r="AJ4712" s="141">
        <v>891224.06440000015</v>
      </c>
      <c r="AK4712" s="141">
        <v>870254.08680000016</v>
      </c>
      <c r="AL4712" s="141">
        <v>849284.10920000018</v>
      </c>
      <c r="AM4712" s="141">
        <v>828314.1316000002</v>
      </c>
      <c r="AN4712" s="141">
        <v>807344.15400000021</v>
      </c>
      <c r="AO4712" s="141">
        <v>786374.17640000023</v>
      </c>
      <c r="AP4712" s="141">
        <v>765404.19880000025</v>
      </c>
      <c r="AQ4712" s="141">
        <v>744434.22120000026</v>
      </c>
      <c r="AR4712" s="141">
        <v>723464.24360000028</v>
      </c>
      <c r="AS4712" s="141">
        <v>702494.26600000029</v>
      </c>
      <c r="AT4712" s="141">
        <v>681524.28840000031</v>
      </c>
      <c r="AU4712" s="141">
        <v>660554.31080000033</v>
      </c>
      <c r="AV4712" s="141">
        <v>639584.33320000034</v>
      </c>
      <c r="AW4712" s="141">
        <v>618614.35560000036</v>
      </c>
      <c r="AX4712" s="141">
        <v>597644.37800000038</v>
      </c>
      <c r="AY4712" s="141">
        <v>576674.40040000039</v>
      </c>
      <c r="AZ4712" s="141">
        <v>555704.42280000041</v>
      </c>
      <c r="BA4712" s="141">
        <v>534734.44520000042</v>
      </c>
      <c r="BB4712" s="141">
        <v>513764.46760000044</v>
      </c>
      <c r="BC4712" s="141">
        <v>492794.49000000046</v>
      </c>
      <c r="BD4712" s="141">
        <v>471824.51240000047</v>
      </c>
      <c r="BE4712" s="141">
        <v>450854.53480000049</v>
      </c>
      <c r="BF4712" s="141">
        <v>429884.5572000005</v>
      </c>
      <c r="BG4712" s="141">
        <v>408914.57960000052</v>
      </c>
      <c r="BH4712" s="141">
        <v>387944.60200000054</v>
      </c>
      <c r="BI4712" s="141">
        <v>366974.62440000055</v>
      </c>
      <c r="BJ4712" s="141">
        <v>346004.64680000057</v>
      </c>
      <c r="BK4712" s="141">
        <v>325034.66920000059</v>
      </c>
      <c r="BL4712" s="141">
        <v>304064.6916000006</v>
      </c>
      <c r="BM4712" s="141">
        <v>283094.71400000062</v>
      </c>
      <c r="BN4712" s="141">
        <v>262124.73640000063</v>
      </c>
      <c r="BO4712" s="141">
        <v>241154.75880000065</v>
      </c>
      <c r="BP4712" s="141">
        <v>220184.78120000067</v>
      </c>
    </row>
    <row r="4713" spans="4:68">
      <c r="D4713" s="174" t="s">
        <v>14200</v>
      </c>
      <c r="E4713" s="175">
        <v>2641591.61</v>
      </c>
      <c r="F4713" s="174"/>
      <c r="G4713" s="174" t="s">
        <v>14201</v>
      </c>
      <c r="H4713" s="174" t="s">
        <v>191</v>
      </c>
      <c r="I4713" s="174" t="s">
        <v>14202</v>
      </c>
      <c r="J4713" s="174" t="s">
        <v>14203</v>
      </c>
      <c r="K4713" s="174"/>
      <c r="L4713" s="174" t="s">
        <v>191</v>
      </c>
      <c r="M4713" s="174" t="s">
        <v>3866</v>
      </c>
      <c r="N4713" s="176">
        <v>960</v>
      </c>
      <c r="O4713" s="174" t="s">
        <v>3407</v>
      </c>
      <c r="P4713" s="177">
        <v>40257</v>
      </c>
      <c r="Q4713" s="176">
        <v>39</v>
      </c>
      <c r="R4713" s="175">
        <v>107314.64</v>
      </c>
      <c r="S4713" s="175">
        <v>2534276.9700000002</v>
      </c>
      <c r="T4713" s="178">
        <v>0</v>
      </c>
      <c r="U4713" s="96">
        <v>6</v>
      </c>
      <c r="V4713" s="38" t="s">
        <v>116</v>
      </c>
      <c r="W4713" s="38"/>
      <c r="X4713" s="137">
        <v>33019.895124999995</v>
      </c>
      <c r="Y4713" s="138">
        <v>69477</v>
      </c>
      <c r="Z4713" s="179">
        <v>76.75</v>
      </c>
      <c r="AA4713" s="139">
        <v>2090</v>
      </c>
      <c r="AB4713" s="131"/>
      <c r="AC4713" s="38"/>
      <c r="AD4713" s="140">
        <v>2534276.9700000002</v>
      </c>
      <c r="AE4713" s="141">
        <v>2501257.0748750004</v>
      </c>
      <c r="AF4713" s="141">
        <v>2468237.1797500006</v>
      </c>
      <c r="AG4713" s="141">
        <v>2435217.2846250008</v>
      </c>
      <c r="AH4713" s="141">
        <v>2402197.389500001</v>
      </c>
      <c r="AI4713" s="141">
        <v>2369177.4943750012</v>
      </c>
      <c r="AJ4713" s="141">
        <v>2336157.5992500014</v>
      </c>
      <c r="AK4713" s="141">
        <v>2303137.7041250016</v>
      </c>
      <c r="AL4713" s="141">
        <v>2270117.8090000018</v>
      </c>
      <c r="AM4713" s="141">
        <v>2237097.9138750019</v>
      </c>
      <c r="AN4713" s="141">
        <v>2204078.0187500021</v>
      </c>
      <c r="AO4713" s="141">
        <v>2171058.1236250023</v>
      </c>
      <c r="AP4713" s="141">
        <v>2138038.2285000025</v>
      </c>
      <c r="AQ4713" s="141">
        <v>2105018.3333750027</v>
      </c>
      <c r="AR4713" s="141">
        <v>2071998.4382500027</v>
      </c>
      <c r="AS4713" s="141">
        <v>2038978.5431250026</v>
      </c>
      <c r="AT4713" s="141">
        <v>2005958.6480000026</v>
      </c>
      <c r="AU4713" s="141">
        <v>1972938.7528750026</v>
      </c>
      <c r="AV4713" s="141">
        <v>1939918.8577500025</v>
      </c>
      <c r="AW4713" s="141">
        <v>1906898.9626250025</v>
      </c>
      <c r="AX4713" s="141">
        <v>1873879.0675000024</v>
      </c>
      <c r="AY4713" s="141">
        <v>1840859.1723750024</v>
      </c>
      <c r="AZ4713" s="141">
        <v>1807839.2772500024</v>
      </c>
      <c r="BA4713" s="141">
        <v>1774819.3821250023</v>
      </c>
      <c r="BB4713" s="141">
        <v>1741799.4870000023</v>
      </c>
      <c r="BC4713" s="141">
        <v>1708779.5918750023</v>
      </c>
      <c r="BD4713" s="141">
        <v>1675759.6967500022</v>
      </c>
      <c r="BE4713" s="141">
        <v>1642739.8016250022</v>
      </c>
      <c r="BF4713" s="141">
        <v>1609719.9065000021</v>
      </c>
      <c r="BG4713" s="141">
        <v>1576700.0113750021</v>
      </c>
      <c r="BH4713" s="141">
        <v>1543680.1162500021</v>
      </c>
      <c r="BI4713" s="141">
        <v>1510660.221125002</v>
      </c>
      <c r="BJ4713" s="141">
        <v>1477640.326000002</v>
      </c>
      <c r="BK4713" s="141">
        <v>1444620.4308750019</v>
      </c>
      <c r="BL4713" s="141">
        <v>1411600.5357500019</v>
      </c>
      <c r="BM4713" s="141">
        <v>1378580.6406250019</v>
      </c>
      <c r="BN4713" s="141">
        <v>1345560.7455000018</v>
      </c>
      <c r="BO4713" s="141">
        <v>1312540.8503750018</v>
      </c>
      <c r="BP4713" s="141">
        <v>1279520.9552500017</v>
      </c>
    </row>
    <row r="4714" spans="4:68">
      <c r="D4714" s="174" t="s">
        <v>14204</v>
      </c>
      <c r="E4714" s="175">
        <v>330272.94</v>
      </c>
      <c r="F4714" s="174"/>
      <c r="G4714" s="174" t="s">
        <v>14205</v>
      </c>
      <c r="H4714" s="174" t="s">
        <v>3416</v>
      </c>
      <c r="I4714" s="174" t="s">
        <v>14206</v>
      </c>
      <c r="J4714" s="174" t="s">
        <v>14207</v>
      </c>
      <c r="K4714" s="174"/>
      <c r="L4714" s="174" t="s">
        <v>14208</v>
      </c>
      <c r="M4714" s="174" t="s">
        <v>14209</v>
      </c>
      <c r="N4714" s="176">
        <v>600</v>
      </c>
      <c r="O4714" s="174" t="s">
        <v>3407</v>
      </c>
      <c r="P4714" s="177">
        <v>39405</v>
      </c>
      <c r="Q4714" s="176">
        <v>67</v>
      </c>
      <c r="R4714" s="175">
        <v>36880.43</v>
      </c>
      <c r="S4714" s="175">
        <v>293392.51</v>
      </c>
      <c r="T4714" s="178">
        <v>0</v>
      </c>
      <c r="U4714" s="96">
        <v>10</v>
      </c>
      <c r="V4714" s="38" t="s">
        <v>120</v>
      </c>
      <c r="W4714" s="38"/>
      <c r="X4714" s="137">
        <v>6605.4587999999994</v>
      </c>
      <c r="Y4714" s="138">
        <v>57668</v>
      </c>
      <c r="Z4714" s="179">
        <v>44.416666666666664</v>
      </c>
      <c r="AA4714" s="139">
        <v>2058</v>
      </c>
      <c r="AB4714" s="131"/>
      <c r="AC4714" s="38"/>
      <c r="AD4714" s="140">
        <v>293392.51</v>
      </c>
      <c r="AE4714" s="141">
        <v>286787.05119999999</v>
      </c>
      <c r="AF4714" s="141">
        <v>280181.59239999996</v>
      </c>
      <c r="AG4714" s="141">
        <v>273576.13359999994</v>
      </c>
      <c r="AH4714" s="141">
        <v>266970.67479999992</v>
      </c>
      <c r="AI4714" s="141">
        <v>260365.21599999993</v>
      </c>
      <c r="AJ4714" s="141">
        <v>253759.75719999993</v>
      </c>
      <c r="AK4714" s="141">
        <v>247154.29839999994</v>
      </c>
      <c r="AL4714" s="141">
        <v>240548.83959999995</v>
      </c>
      <c r="AM4714" s="141">
        <v>233943.38079999996</v>
      </c>
      <c r="AN4714" s="141">
        <v>227337.92199999996</v>
      </c>
      <c r="AO4714" s="141">
        <v>220732.46319999997</v>
      </c>
      <c r="AP4714" s="141">
        <v>214127.00439999998</v>
      </c>
      <c r="AQ4714" s="141">
        <v>207521.54559999998</v>
      </c>
      <c r="AR4714" s="141">
        <v>200916.08679999999</v>
      </c>
      <c r="AS4714" s="141">
        <v>194310.628</v>
      </c>
      <c r="AT4714" s="141">
        <v>187705.1692</v>
      </c>
      <c r="AU4714" s="141">
        <v>181099.71040000001</v>
      </c>
      <c r="AV4714" s="141">
        <v>174494.25160000002</v>
      </c>
      <c r="AW4714" s="141">
        <v>167888.79280000002</v>
      </c>
      <c r="AX4714" s="141">
        <v>161283.33400000003</v>
      </c>
      <c r="AY4714" s="141">
        <v>154677.87520000004</v>
      </c>
      <c r="AZ4714" s="141">
        <v>148072.41640000005</v>
      </c>
      <c r="BA4714" s="141">
        <v>141466.95760000005</v>
      </c>
      <c r="BB4714" s="141">
        <v>134861.49880000006</v>
      </c>
      <c r="BC4714" s="141">
        <v>128256.04000000007</v>
      </c>
      <c r="BD4714" s="141">
        <v>121650.58120000007</v>
      </c>
      <c r="BE4714" s="141">
        <v>115045.12240000008</v>
      </c>
      <c r="BF4714" s="141">
        <v>108439.66360000009</v>
      </c>
      <c r="BG4714" s="141">
        <v>101834.20480000009</v>
      </c>
      <c r="BH4714" s="141">
        <v>95228.746000000101</v>
      </c>
      <c r="BI4714" s="141">
        <v>88623.287200000108</v>
      </c>
      <c r="BJ4714" s="141">
        <v>82017.828400000115</v>
      </c>
      <c r="BK4714" s="141">
        <v>75412.369600000122</v>
      </c>
      <c r="BL4714" s="141">
        <v>68806.910800000129</v>
      </c>
      <c r="BM4714" s="141">
        <v>62201.452000000128</v>
      </c>
      <c r="BN4714" s="141">
        <v>55595.993200000128</v>
      </c>
      <c r="BO4714" s="141">
        <v>48990.534400000128</v>
      </c>
      <c r="BP4714" s="141">
        <v>42385.075600000127</v>
      </c>
    </row>
    <row r="4715" spans="4:68">
      <c r="D4715" s="174" t="s">
        <v>14210</v>
      </c>
      <c r="E4715" s="175">
        <v>298817.09000000003</v>
      </c>
      <c r="F4715" s="174"/>
      <c r="G4715" s="174" t="s">
        <v>14205</v>
      </c>
      <c r="H4715" s="174" t="s">
        <v>3416</v>
      </c>
      <c r="I4715" s="174" t="s">
        <v>14211</v>
      </c>
      <c r="J4715" s="174" t="s">
        <v>14212</v>
      </c>
      <c r="K4715" s="174"/>
      <c r="L4715" s="174" t="s">
        <v>7197</v>
      </c>
      <c r="M4715" s="174" t="s">
        <v>14209</v>
      </c>
      <c r="N4715" s="176">
        <v>600</v>
      </c>
      <c r="O4715" s="174" t="s">
        <v>3407</v>
      </c>
      <c r="P4715" s="177">
        <v>39412</v>
      </c>
      <c r="Q4715" s="176">
        <v>67</v>
      </c>
      <c r="R4715" s="175">
        <v>33367.89</v>
      </c>
      <c r="S4715" s="175">
        <v>265449.2</v>
      </c>
      <c r="T4715" s="178">
        <v>0</v>
      </c>
      <c r="U4715" s="96">
        <v>8</v>
      </c>
      <c r="V4715" s="38" t="s">
        <v>118</v>
      </c>
      <c r="W4715" s="38"/>
      <c r="X4715" s="137">
        <v>5976.3418000000001</v>
      </c>
      <c r="Y4715" s="138">
        <v>57675</v>
      </c>
      <c r="Z4715" s="179">
        <v>44.416666666666664</v>
      </c>
      <c r="AA4715" s="139">
        <v>2058</v>
      </c>
      <c r="AB4715" s="131"/>
      <c r="AC4715" s="38"/>
      <c r="AD4715" s="140">
        <v>265449.2</v>
      </c>
      <c r="AE4715" s="141">
        <v>259472.85820000002</v>
      </c>
      <c r="AF4715" s="141">
        <v>253496.51640000002</v>
      </c>
      <c r="AG4715" s="141">
        <v>247520.17460000003</v>
      </c>
      <c r="AH4715" s="141">
        <v>241543.83280000003</v>
      </c>
      <c r="AI4715" s="141">
        <v>235567.49100000004</v>
      </c>
      <c r="AJ4715" s="141">
        <v>229591.14920000004</v>
      </c>
      <c r="AK4715" s="141">
        <v>223614.80740000005</v>
      </c>
      <c r="AL4715" s="141">
        <v>217638.46560000005</v>
      </c>
      <c r="AM4715" s="141">
        <v>211662.12380000006</v>
      </c>
      <c r="AN4715" s="141">
        <v>205685.78200000006</v>
      </c>
      <c r="AO4715" s="141">
        <v>199709.44020000007</v>
      </c>
      <c r="AP4715" s="141">
        <v>193733.09840000008</v>
      </c>
      <c r="AQ4715" s="141">
        <v>187756.75660000008</v>
      </c>
      <c r="AR4715" s="141">
        <v>181780.41480000009</v>
      </c>
      <c r="AS4715" s="141">
        <v>175804.07300000009</v>
      </c>
      <c r="AT4715" s="141">
        <v>169827.7312000001</v>
      </c>
      <c r="AU4715" s="141">
        <v>163851.3894000001</v>
      </c>
      <c r="AV4715" s="141">
        <v>157875.04760000011</v>
      </c>
      <c r="AW4715" s="141">
        <v>151898.70580000011</v>
      </c>
      <c r="AX4715" s="141">
        <v>145922.36400000012</v>
      </c>
      <c r="AY4715" s="141">
        <v>139946.02220000012</v>
      </c>
      <c r="AZ4715" s="141">
        <v>133969.68040000013</v>
      </c>
      <c r="BA4715" s="141">
        <v>127993.33860000013</v>
      </c>
      <c r="BB4715" s="141">
        <v>122016.99680000014</v>
      </c>
      <c r="BC4715" s="141">
        <v>116040.65500000014</v>
      </c>
      <c r="BD4715" s="141">
        <v>110064.31320000015</v>
      </c>
      <c r="BE4715" s="141">
        <v>104087.97140000015</v>
      </c>
      <c r="BF4715" s="141">
        <v>98111.62960000016</v>
      </c>
      <c r="BG4715" s="141">
        <v>92135.287800000166</v>
      </c>
      <c r="BH4715" s="141">
        <v>86158.946000000171</v>
      </c>
      <c r="BI4715" s="141">
        <v>80182.604200000176</v>
      </c>
      <c r="BJ4715" s="141">
        <v>74206.262400000182</v>
      </c>
      <c r="BK4715" s="141">
        <v>68229.920600000187</v>
      </c>
      <c r="BL4715" s="141">
        <v>62253.578800000185</v>
      </c>
      <c r="BM4715" s="141">
        <v>56277.237000000183</v>
      </c>
      <c r="BN4715" s="141">
        <v>50300.895200000181</v>
      </c>
      <c r="BO4715" s="141">
        <v>44324.553400000179</v>
      </c>
      <c r="BP4715" s="141">
        <v>38348.211600000177</v>
      </c>
    </row>
    <row r="4716" spans="4:68">
      <c r="D4716" s="174" t="s">
        <v>14213</v>
      </c>
      <c r="E4716" s="175">
        <v>174289.14</v>
      </c>
      <c r="F4716" s="174"/>
      <c r="G4716" s="174" t="s">
        <v>14205</v>
      </c>
      <c r="H4716" s="174" t="s">
        <v>3416</v>
      </c>
      <c r="I4716" s="174" t="s">
        <v>14214</v>
      </c>
      <c r="J4716" s="174" t="s">
        <v>14215</v>
      </c>
      <c r="K4716" s="174"/>
      <c r="L4716" s="174" t="s">
        <v>7202</v>
      </c>
      <c r="M4716" s="174" t="s">
        <v>14216</v>
      </c>
      <c r="N4716" s="176">
        <v>600</v>
      </c>
      <c r="O4716" s="174" t="s">
        <v>3407</v>
      </c>
      <c r="P4716" s="177">
        <v>39384</v>
      </c>
      <c r="Q4716" s="176">
        <v>68</v>
      </c>
      <c r="R4716" s="175">
        <v>19752.75</v>
      </c>
      <c r="S4716" s="175">
        <v>154536.39000000001</v>
      </c>
      <c r="T4716" s="178">
        <v>0</v>
      </c>
      <c r="U4716" s="96">
        <v>11</v>
      </c>
      <c r="V4716" s="38" t="s">
        <v>121</v>
      </c>
      <c r="W4716" s="38"/>
      <c r="X4716" s="137">
        <v>3485.7828</v>
      </c>
      <c r="Y4716" s="138">
        <v>57647</v>
      </c>
      <c r="Z4716" s="179">
        <v>44.333333333333336</v>
      </c>
      <c r="AA4716" s="139">
        <v>2058</v>
      </c>
      <c r="AB4716" s="131"/>
      <c r="AC4716" s="38"/>
      <c r="AD4716" s="140">
        <v>154536.39000000001</v>
      </c>
      <c r="AE4716" s="141">
        <v>151050.60720000003</v>
      </c>
      <c r="AF4716" s="141">
        <v>147564.82440000004</v>
      </c>
      <c r="AG4716" s="141">
        <v>144079.04160000006</v>
      </c>
      <c r="AH4716" s="141">
        <v>140593.25880000007</v>
      </c>
      <c r="AI4716" s="141">
        <v>137107.47600000008</v>
      </c>
      <c r="AJ4716" s="141">
        <v>133621.6932000001</v>
      </c>
      <c r="AK4716" s="141">
        <v>130135.9104000001</v>
      </c>
      <c r="AL4716" s="141">
        <v>126650.12760000009</v>
      </c>
      <c r="AM4716" s="141">
        <v>123164.34480000009</v>
      </c>
      <c r="AN4716" s="141">
        <v>119678.56200000009</v>
      </c>
      <c r="AO4716" s="141">
        <v>116192.77920000009</v>
      </c>
      <c r="AP4716" s="141">
        <v>112706.99640000009</v>
      </c>
      <c r="AQ4716" s="141">
        <v>109221.21360000009</v>
      </c>
      <c r="AR4716" s="141">
        <v>105735.43080000009</v>
      </c>
      <c r="AS4716" s="141">
        <v>102249.64800000009</v>
      </c>
      <c r="AT4716" s="141">
        <v>98763.865200000087</v>
      </c>
      <c r="AU4716" s="141">
        <v>95278.082400000087</v>
      </c>
      <c r="AV4716" s="141">
        <v>91792.299600000086</v>
      </c>
      <c r="AW4716" s="141">
        <v>88306.516800000085</v>
      </c>
      <c r="AX4716" s="141">
        <v>84820.734000000084</v>
      </c>
      <c r="AY4716" s="141">
        <v>81334.951200000083</v>
      </c>
      <c r="AZ4716" s="141">
        <v>77849.168400000082</v>
      </c>
      <c r="BA4716" s="141">
        <v>74363.385600000081</v>
      </c>
      <c r="BB4716" s="141">
        <v>70877.602800000081</v>
      </c>
      <c r="BC4716" s="141">
        <v>67391.82000000008</v>
      </c>
      <c r="BD4716" s="141">
        <v>63906.037200000079</v>
      </c>
      <c r="BE4716" s="141">
        <v>60420.254400000078</v>
      </c>
      <c r="BF4716" s="141">
        <v>56934.471600000077</v>
      </c>
      <c r="BG4716" s="141">
        <v>53448.688800000076</v>
      </c>
      <c r="BH4716" s="141">
        <v>49962.906000000075</v>
      </c>
      <c r="BI4716" s="141">
        <v>46477.123200000075</v>
      </c>
      <c r="BJ4716" s="141">
        <v>42991.340400000074</v>
      </c>
      <c r="BK4716" s="141">
        <v>39505.557600000073</v>
      </c>
      <c r="BL4716" s="141">
        <v>36019.774800000072</v>
      </c>
      <c r="BM4716" s="141">
        <v>32533.992000000071</v>
      </c>
      <c r="BN4716" s="141">
        <v>29048.20920000007</v>
      </c>
      <c r="BO4716" s="141">
        <v>25562.426400000069</v>
      </c>
      <c r="BP4716" s="141">
        <v>22076.643600000069</v>
      </c>
    </row>
    <row r="4717" spans="4:68">
      <c r="D4717" s="174" t="s">
        <v>14217</v>
      </c>
      <c r="E4717" s="175">
        <v>78212.3</v>
      </c>
      <c r="F4717" s="174"/>
      <c r="G4717" s="174" t="s">
        <v>14205</v>
      </c>
      <c r="H4717" s="174" t="s">
        <v>3416</v>
      </c>
      <c r="I4717" s="174" t="s">
        <v>14218</v>
      </c>
      <c r="J4717" s="174" t="s">
        <v>14219</v>
      </c>
      <c r="K4717" s="174"/>
      <c r="L4717" s="174" t="s">
        <v>3800</v>
      </c>
      <c r="M4717" s="174" t="s">
        <v>14216</v>
      </c>
      <c r="N4717" s="176">
        <v>600</v>
      </c>
      <c r="O4717" s="174" t="s">
        <v>3407</v>
      </c>
      <c r="P4717" s="177">
        <v>39419</v>
      </c>
      <c r="Q4717" s="176">
        <v>67</v>
      </c>
      <c r="R4717" s="175">
        <v>8603.32</v>
      </c>
      <c r="S4717" s="175">
        <v>69608.98</v>
      </c>
      <c r="T4717" s="178">
        <v>0</v>
      </c>
      <c r="U4717" s="96">
        <v>12</v>
      </c>
      <c r="V4717" s="38" t="s">
        <v>122</v>
      </c>
      <c r="W4717" s="38"/>
      <c r="X4717" s="137">
        <v>1564.2460000000001</v>
      </c>
      <c r="Y4717" s="138">
        <v>57682</v>
      </c>
      <c r="Z4717" s="179">
        <v>44.416666666666664</v>
      </c>
      <c r="AA4717" s="139">
        <v>2058</v>
      </c>
      <c r="AB4717" s="131"/>
      <c r="AC4717" s="38"/>
      <c r="AD4717" s="140">
        <v>69608.98</v>
      </c>
      <c r="AE4717" s="141">
        <v>68044.733999999997</v>
      </c>
      <c r="AF4717" s="141">
        <v>66480.487999999998</v>
      </c>
      <c r="AG4717" s="141">
        <v>64916.241999999998</v>
      </c>
      <c r="AH4717" s="141">
        <v>63351.995999999999</v>
      </c>
      <c r="AI4717" s="141">
        <v>61787.75</v>
      </c>
      <c r="AJ4717" s="141">
        <v>60223.504000000001</v>
      </c>
      <c r="AK4717" s="141">
        <v>58659.258000000002</v>
      </c>
      <c r="AL4717" s="141">
        <v>57095.012000000002</v>
      </c>
      <c r="AM4717" s="141">
        <v>55530.766000000003</v>
      </c>
      <c r="AN4717" s="141">
        <v>53966.520000000004</v>
      </c>
      <c r="AO4717" s="141">
        <v>52402.274000000005</v>
      </c>
      <c r="AP4717" s="141">
        <v>50838.028000000006</v>
      </c>
      <c r="AQ4717" s="141">
        <v>49273.782000000007</v>
      </c>
      <c r="AR4717" s="141">
        <v>47709.536000000007</v>
      </c>
      <c r="AS4717" s="141">
        <v>46145.290000000008</v>
      </c>
      <c r="AT4717" s="141">
        <v>44581.044000000009</v>
      </c>
      <c r="AU4717" s="141">
        <v>43016.79800000001</v>
      </c>
      <c r="AV4717" s="141">
        <v>41452.552000000011</v>
      </c>
      <c r="AW4717" s="141">
        <v>39888.306000000011</v>
      </c>
      <c r="AX4717" s="141">
        <v>38324.060000000012</v>
      </c>
      <c r="AY4717" s="141">
        <v>36759.814000000013</v>
      </c>
      <c r="AZ4717" s="141">
        <v>35195.568000000014</v>
      </c>
      <c r="BA4717" s="141">
        <v>33631.322000000015</v>
      </c>
      <c r="BB4717" s="141">
        <v>32067.076000000015</v>
      </c>
      <c r="BC4717" s="141">
        <v>30502.830000000016</v>
      </c>
      <c r="BD4717" s="141">
        <v>28938.584000000017</v>
      </c>
      <c r="BE4717" s="141">
        <v>27374.338000000018</v>
      </c>
      <c r="BF4717" s="141">
        <v>25810.092000000019</v>
      </c>
      <c r="BG4717" s="141">
        <v>24245.84600000002</v>
      </c>
      <c r="BH4717" s="141">
        <v>22681.60000000002</v>
      </c>
      <c r="BI4717" s="141">
        <v>21117.354000000021</v>
      </c>
      <c r="BJ4717" s="141">
        <v>19553.108000000022</v>
      </c>
      <c r="BK4717" s="141">
        <v>17988.862000000023</v>
      </c>
      <c r="BL4717" s="141">
        <v>16424.616000000024</v>
      </c>
      <c r="BM4717" s="141">
        <v>14860.370000000024</v>
      </c>
      <c r="BN4717" s="141">
        <v>13296.124000000025</v>
      </c>
      <c r="BO4717" s="141">
        <v>11731.878000000026</v>
      </c>
      <c r="BP4717" s="141">
        <v>10167.632000000027</v>
      </c>
    </row>
    <row r="4718" spans="4:68">
      <c r="D4718" s="174" t="s">
        <v>14220</v>
      </c>
      <c r="E4718" s="175">
        <v>296126.61</v>
      </c>
      <c r="F4718" s="174"/>
      <c r="G4718" s="174" t="s">
        <v>14205</v>
      </c>
      <c r="H4718" s="174" t="s">
        <v>3416</v>
      </c>
      <c r="I4718" s="174" t="s">
        <v>14221</v>
      </c>
      <c r="J4718" s="174" t="s">
        <v>14222</v>
      </c>
      <c r="K4718" s="174"/>
      <c r="L4718" s="174" t="s">
        <v>7175</v>
      </c>
      <c r="M4718" s="174" t="s">
        <v>14216</v>
      </c>
      <c r="N4718" s="176">
        <v>600</v>
      </c>
      <c r="O4718" s="174" t="s">
        <v>3407</v>
      </c>
      <c r="P4718" s="177">
        <v>39399</v>
      </c>
      <c r="Q4718" s="176">
        <v>68</v>
      </c>
      <c r="R4718" s="175">
        <v>33067.46</v>
      </c>
      <c r="S4718" s="175">
        <v>263059.15000000002</v>
      </c>
      <c r="T4718" s="178">
        <v>0</v>
      </c>
      <c r="U4718" s="96">
        <v>9</v>
      </c>
      <c r="V4718" s="38" t="s">
        <v>119</v>
      </c>
      <c r="W4718" s="38"/>
      <c r="X4718" s="137">
        <v>5922.5321999999996</v>
      </c>
      <c r="Y4718" s="138">
        <v>57662</v>
      </c>
      <c r="Z4718" s="179">
        <v>44.333333333333336</v>
      </c>
      <c r="AA4718" s="139">
        <v>2058</v>
      </c>
      <c r="AB4718" s="131"/>
      <c r="AC4718" s="38"/>
      <c r="AD4718" s="140">
        <v>263059.15000000002</v>
      </c>
      <c r="AE4718" s="141">
        <v>257136.61780000004</v>
      </c>
      <c r="AF4718" s="141">
        <v>251214.08560000005</v>
      </c>
      <c r="AG4718" s="141">
        <v>245291.55340000006</v>
      </c>
      <c r="AH4718" s="141">
        <v>239369.02120000008</v>
      </c>
      <c r="AI4718" s="141">
        <v>233446.48900000009</v>
      </c>
      <c r="AJ4718" s="141">
        <v>227523.9568000001</v>
      </c>
      <c r="AK4718" s="141">
        <v>221601.42460000011</v>
      </c>
      <c r="AL4718" s="141">
        <v>215678.89240000013</v>
      </c>
      <c r="AM4718" s="141">
        <v>209756.36020000014</v>
      </c>
      <c r="AN4718" s="141">
        <v>203833.82800000015</v>
      </c>
      <c r="AO4718" s="141">
        <v>197911.29580000017</v>
      </c>
      <c r="AP4718" s="141">
        <v>191988.76360000018</v>
      </c>
      <c r="AQ4718" s="141">
        <v>186066.23140000019</v>
      </c>
      <c r="AR4718" s="141">
        <v>180143.69920000021</v>
      </c>
      <c r="AS4718" s="141">
        <v>174221.16700000022</v>
      </c>
      <c r="AT4718" s="141">
        <v>168298.63480000023</v>
      </c>
      <c r="AU4718" s="141">
        <v>162376.10260000025</v>
      </c>
      <c r="AV4718" s="141">
        <v>156453.57040000026</v>
      </c>
      <c r="AW4718" s="141">
        <v>150531.03820000027</v>
      </c>
      <c r="AX4718" s="141">
        <v>144608.50600000028</v>
      </c>
      <c r="AY4718" s="141">
        <v>138685.9738000003</v>
      </c>
      <c r="AZ4718" s="141">
        <v>132763.44160000031</v>
      </c>
      <c r="BA4718" s="141">
        <v>126840.90940000031</v>
      </c>
      <c r="BB4718" s="141">
        <v>120918.37720000031</v>
      </c>
      <c r="BC4718" s="141">
        <v>114995.84500000031</v>
      </c>
      <c r="BD4718" s="141">
        <v>109073.31280000031</v>
      </c>
      <c r="BE4718" s="141">
        <v>103150.7806000003</v>
      </c>
      <c r="BF4718" s="141">
        <v>97228.248400000302</v>
      </c>
      <c r="BG4718" s="141">
        <v>91305.716200000301</v>
      </c>
      <c r="BH4718" s="141">
        <v>85383.184000000299</v>
      </c>
      <c r="BI4718" s="141">
        <v>79460.651800000298</v>
      </c>
      <c r="BJ4718" s="141">
        <v>73538.119600000296</v>
      </c>
      <c r="BK4718" s="141">
        <v>67615.587400000295</v>
      </c>
      <c r="BL4718" s="141">
        <v>61693.055200000294</v>
      </c>
      <c r="BM4718" s="141">
        <v>55770.523000000292</v>
      </c>
      <c r="BN4718" s="141">
        <v>49847.990800000291</v>
      </c>
      <c r="BO4718" s="141">
        <v>43925.458600000289</v>
      </c>
      <c r="BP4718" s="141">
        <v>38002.926400000288</v>
      </c>
    </row>
    <row r="4719" spans="4:68">
      <c r="D4719" s="174" t="s">
        <v>14223</v>
      </c>
      <c r="E4719" s="175">
        <v>1408063.36</v>
      </c>
      <c r="F4719" s="174"/>
      <c r="G4719" s="174" t="s">
        <v>14224</v>
      </c>
      <c r="H4719" s="174" t="s">
        <v>191</v>
      </c>
      <c r="I4719" s="174" t="s">
        <v>14225</v>
      </c>
      <c r="J4719" s="174" t="s">
        <v>14226</v>
      </c>
      <c r="K4719" s="174"/>
      <c r="L4719" s="174" t="s">
        <v>191</v>
      </c>
      <c r="M4719" s="174" t="s">
        <v>10956</v>
      </c>
      <c r="N4719" s="176">
        <v>960</v>
      </c>
      <c r="O4719" s="174" t="s">
        <v>3407</v>
      </c>
      <c r="P4719" s="177">
        <v>40179</v>
      </c>
      <c r="Q4719" s="176">
        <v>42</v>
      </c>
      <c r="R4719" s="175">
        <v>60136.01</v>
      </c>
      <c r="S4719" s="175">
        <v>1347927.35</v>
      </c>
      <c r="T4719" s="178">
        <v>0</v>
      </c>
      <c r="U4719" s="96">
        <v>19</v>
      </c>
      <c r="V4719" s="38" t="s">
        <v>129</v>
      </c>
      <c r="W4719" s="38"/>
      <c r="X4719" s="137">
        <v>17600.792000000001</v>
      </c>
      <c r="Y4719" s="138">
        <v>69399</v>
      </c>
      <c r="Z4719" s="179">
        <v>76.5</v>
      </c>
      <c r="AA4719" s="139">
        <v>2090</v>
      </c>
      <c r="AB4719" s="131"/>
      <c r="AC4719" s="38"/>
      <c r="AD4719" s="140">
        <v>1347927.35</v>
      </c>
      <c r="AE4719" s="141">
        <v>1330326.5580000002</v>
      </c>
      <c r="AF4719" s="141">
        <v>1312725.7660000003</v>
      </c>
      <c r="AG4719" s="141">
        <v>1295124.9740000004</v>
      </c>
      <c r="AH4719" s="141">
        <v>1277524.1820000005</v>
      </c>
      <c r="AI4719" s="141">
        <v>1259923.3900000006</v>
      </c>
      <c r="AJ4719" s="141">
        <v>1242322.5980000007</v>
      </c>
      <c r="AK4719" s="141">
        <v>1224721.8060000008</v>
      </c>
      <c r="AL4719" s="141">
        <v>1207121.0140000009</v>
      </c>
      <c r="AM4719" s="141">
        <v>1189520.222000001</v>
      </c>
      <c r="AN4719" s="141">
        <v>1171919.4300000011</v>
      </c>
      <c r="AO4719" s="141">
        <v>1154318.6380000012</v>
      </c>
      <c r="AP4719" s="141">
        <v>1136717.8460000013</v>
      </c>
      <c r="AQ4719" s="141">
        <v>1119117.0540000014</v>
      </c>
      <c r="AR4719" s="141">
        <v>1101516.2620000015</v>
      </c>
      <c r="AS4719" s="141">
        <v>1083915.4700000016</v>
      </c>
      <c r="AT4719" s="141">
        <v>1066314.6780000017</v>
      </c>
      <c r="AU4719" s="141">
        <v>1048713.8860000018</v>
      </c>
      <c r="AV4719" s="141">
        <v>1031113.0940000018</v>
      </c>
      <c r="AW4719" s="141">
        <v>1013512.3020000018</v>
      </c>
      <c r="AX4719" s="141">
        <v>995911.51000000176</v>
      </c>
      <c r="AY4719" s="141">
        <v>978310.71800000174</v>
      </c>
      <c r="AZ4719" s="141">
        <v>960709.92600000172</v>
      </c>
      <c r="BA4719" s="141">
        <v>943109.13400000171</v>
      </c>
      <c r="BB4719" s="141">
        <v>925508.34200000169</v>
      </c>
      <c r="BC4719" s="141">
        <v>907907.55000000168</v>
      </c>
      <c r="BD4719" s="141">
        <v>890306.75800000166</v>
      </c>
      <c r="BE4719" s="141">
        <v>872705.96600000164</v>
      </c>
      <c r="BF4719" s="141">
        <v>855105.17400000163</v>
      </c>
      <c r="BG4719" s="141">
        <v>837504.38200000161</v>
      </c>
      <c r="BH4719" s="141">
        <v>819903.5900000016</v>
      </c>
      <c r="BI4719" s="141">
        <v>802302.79800000158</v>
      </c>
      <c r="BJ4719" s="141">
        <v>784702.00600000157</v>
      </c>
      <c r="BK4719" s="141">
        <v>767101.21400000155</v>
      </c>
      <c r="BL4719" s="141">
        <v>749500.42200000153</v>
      </c>
      <c r="BM4719" s="141">
        <v>731899.63000000152</v>
      </c>
      <c r="BN4719" s="141">
        <v>714298.8380000015</v>
      </c>
      <c r="BO4719" s="141">
        <v>696698.04600000149</v>
      </c>
      <c r="BP4719" s="141">
        <v>679097.25400000147</v>
      </c>
    </row>
    <row r="4720" spans="4:68">
      <c r="D4720" s="174" t="s">
        <v>14227</v>
      </c>
      <c r="E4720" s="175">
        <v>99443.49</v>
      </c>
      <c r="F4720" s="174"/>
      <c r="G4720" s="174" t="s">
        <v>296</v>
      </c>
      <c r="H4720" s="174" t="s">
        <v>191</v>
      </c>
      <c r="I4720" s="174" t="s">
        <v>14228</v>
      </c>
      <c r="J4720" s="174" t="s">
        <v>14229</v>
      </c>
      <c r="K4720" s="174"/>
      <c r="L4720" s="174" t="s">
        <v>191</v>
      </c>
      <c r="M4720" s="174" t="s">
        <v>13749</v>
      </c>
      <c r="N4720" s="176">
        <v>960</v>
      </c>
      <c r="O4720" s="174" t="s">
        <v>3407</v>
      </c>
      <c r="P4720" s="177">
        <v>40147</v>
      </c>
      <c r="Q4720" s="176">
        <v>43</v>
      </c>
      <c r="R4720" s="175">
        <v>4454.22</v>
      </c>
      <c r="S4720" s="175">
        <v>94989.27</v>
      </c>
      <c r="T4720" s="178">
        <v>0</v>
      </c>
      <c r="U4720" s="96">
        <v>5</v>
      </c>
      <c r="V4720" s="38" t="s">
        <v>115</v>
      </c>
      <c r="W4720" s="38"/>
      <c r="X4720" s="137">
        <v>1243.0436250000002</v>
      </c>
      <c r="Y4720" s="138">
        <v>69367</v>
      </c>
      <c r="Z4720" s="179">
        <v>76.416666666666671</v>
      </c>
      <c r="AA4720" s="139">
        <v>2090</v>
      </c>
      <c r="AB4720" s="131"/>
      <c r="AC4720" s="38"/>
      <c r="AD4720" s="140">
        <v>94989.27</v>
      </c>
      <c r="AE4720" s="141">
        <v>93746.226374999998</v>
      </c>
      <c r="AF4720" s="141">
        <v>92503.182749999993</v>
      </c>
      <c r="AG4720" s="141">
        <v>91260.139124999987</v>
      </c>
      <c r="AH4720" s="141">
        <v>90017.095499999981</v>
      </c>
      <c r="AI4720" s="141">
        <v>88774.051874999976</v>
      </c>
      <c r="AJ4720" s="141">
        <v>87531.00824999997</v>
      </c>
      <c r="AK4720" s="141">
        <v>86287.964624999964</v>
      </c>
      <c r="AL4720" s="141">
        <v>85044.920999999958</v>
      </c>
      <c r="AM4720" s="141">
        <v>83801.877374999953</v>
      </c>
      <c r="AN4720" s="141">
        <v>82558.833749999947</v>
      </c>
      <c r="AO4720" s="141">
        <v>81315.790124999941</v>
      </c>
      <c r="AP4720" s="141">
        <v>80072.746499999936</v>
      </c>
      <c r="AQ4720" s="141">
        <v>78829.70287499993</v>
      </c>
      <c r="AR4720" s="141">
        <v>77586.659249999924</v>
      </c>
      <c r="AS4720" s="141">
        <v>76343.615624999919</v>
      </c>
      <c r="AT4720" s="141">
        <v>75100.571999999913</v>
      </c>
      <c r="AU4720" s="141">
        <v>73857.528374999907</v>
      </c>
      <c r="AV4720" s="141">
        <v>72614.484749999901</v>
      </c>
      <c r="AW4720" s="141">
        <v>71371.441124999896</v>
      </c>
      <c r="AX4720" s="141">
        <v>70128.39749999989</v>
      </c>
      <c r="AY4720" s="141">
        <v>68885.353874999884</v>
      </c>
      <c r="AZ4720" s="141">
        <v>67642.310249999879</v>
      </c>
      <c r="BA4720" s="141">
        <v>66399.266624999873</v>
      </c>
      <c r="BB4720" s="141">
        <v>65156.222999999874</v>
      </c>
      <c r="BC4720" s="141">
        <v>63913.179374999876</v>
      </c>
      <c r="BD4720" s="141">
        <v>62670.135749999878</v>
      </c>
      <c r="BE4720" s="141">
        <v>61427.092124999879</v>
      </c>
      <c r="BF4720" s="141">
        <v>60184.048499999881</v>
      </c>
      <c r="BG4720" s="141">
        <v>58941.004874999882</v>
      </c>
      <c r="BH4720" s="141">
        <v>57697.961249999884</v>
      </c>
      <c r="BI4720" s="141">
        <v>56454.917624999885</v>
      </c>
      <c r="BJ4720" s="141">
        <v>55211.873999999887</v>
      </c>
      <c r="BK4720" s="141">
        <v>53968.830374999889</v>
      </c>
      <c r="BL4720" s="141">
        <v>52725.78674999989</v>
      </c>
      <c r="BM4720" s="141">
        <v>51482.743124999892</v>
      </c>
      <c r="BN4720" s="141">
        <v>50239.699499999893</v>
      </c>
      <c r="BO4720" s="141">
        <v>48996.655874999895</v>
      </c>
      <c r="BP4720" s="141">
        <v>47753.612249999896</v>
      </c>
    </row>
    <row r="4721" spans="4:68">
      <c r="D4721" s="174" t="s">
        <v>14230</v>
      </c>
      <c r="E4721" s="176">
        <v>211123</v>
      </c>
      <c r="F4721" s="174"/>
      <c r="G4721" s="174" t="s">
        <v>1694</v>
      </c>
      <c r="H4721" s="174" t="s">
        <v>190</v>
      </c>
      <c r="I4721" s="174" t="s">
        <v>1699</v>
      </c>
      <c r="J4721" s="174" t="s">
        <v>14231</v>
      </c>
      <c r="K4721" s="174"/>
      <c r="L4721" s="174" t="s">
        <v>13400</v>
      </c>
      <c r="M4721" s="174" t="s">
        <v>148</v>
      </c>
      <c r="N4721" s="176">
        <v>600</v>
      </c>
      <c r="O4721" s="174" t="s">
        <v>3407</v>
      </c>
      <c r="P4721" s="177">
        <v>40359</v>
      </c>
      <c r="Q4721" s="176">
        <v>36</v>
      </c>
      <c r="R4721" s="175">
        <v>12667.36</v>
      </c>
      <c r="S4721" s="175">
        <v>198455.64</v>
      </c>
      <c r="T4721" s="178">
        <v>0</v>
      </c>
      <c r="U4721" s="96">
        <v>12</v>
      </c>
      <c r="V4721" s="38" t="s">
        <v>122</v>
      </c>
      <c r="W4721" s="38"/>
      <c r="X4721" s="137">
        <v>4222.46</v>
      </c>
      <c r="Y4721" s="138">
        <v>58622</v>
      </c>
      <c r="Z4721" s="179">
        <v>47</v>
      </c>
      <c r="AA4721" s="139">
        <v>2060</v>
      </c>
      <c r="AB4721" s="131"/>
      <c r="AC4721" s="38"/>
      <c r="AD4721" s="140">
        <v>198455.64</v>
      </c>
      <c r="AE4721" s="141">
        <v>194233.18000000002</v>
      </c>
      <c r="AF4721" s="141">
        <v>190010.72000000003</v>
      </c>
      <c r="AG4721" s="141">
        <v>185788.26000000004</v>
      </c>
      <c r="AH4721" s="141">
        <v>181565.80000000005</v>
      </c>
      <c r="AI4721" s="141">
        <v>177343.34000000005</v>
      </c>
      <c r="AJ4721" s="141">
        <v>173120.88000000006</v>
      </c>
      <c r="AK4721" s="141">
        <v>168898.42000000007</v>
      </c>
      <c r="AL4721" s="141">
        <v>164675.96000000008</v>
      </c>
      <c r="AM4721" s="141">
        <v>160453.50000000009</v>
      </c>
      <c r="AN4721" s="141">
        <v>156231.0400000001</v>
      </c>
      <c r="AO4721" s="141">
        <v>152008.5800000001</v>
      </c>
      <c r="AP4721" s="141">
        <v>147786.12000000011</v>
      </c>
      <c r="AQ4721" s="141">
        <v>143563.66000000012</v>
      </c>
      <c r="AR4721" s="141">
        <v>139341.20000000013</v>
      </c>
      <c r="AS4721" s="141">
        <v>135118.74000000014</v>
      </c>
      <c r="AT4721" s="141">
        <v>130896.28000000013</v>
      </c>
      <c r="AU4721" s="141">
        <v>126673.82000000012</v>
      </c>
      <c r="AV4721" s="141">
        <v>122451.36000000012</v>
      </c>
      <c r="AW4721" s="141">
        <v>118228.90000000011</v>
      </c>
      <c r="AX4721" s="141">
        <v>114006.4400000001</v>
      </c>
      <c r="AY4721" s="141">
        <v>109783.9800000001</v>
      </c>
      <c r="AZ4721" s="141">
        <v>105561.52000000009</v>
      </c>
      <c r="BA4721" s="141">
        <v>101339.06000000008</v>
      </c>
      <c r="BB4721" s="141">
        <v>97116.600000000079</v>
      </c>
      <c r="BC4721" s="141">
        <v>92894.140000000072</v>
      </c>
      <c r="BD4721" s="141">
        <v>88671.680000000066</v>
      </c>
      <c r="BE4721" s="141">
        <v>84449.220000000059</v>
      </c>
      <c r="BF4721" s="141">
        <v>80226.760000000053</v>
      </c>
      <c r="BG4721" s="141">
        <v>76004.300000000047</v>
      </c>
      <c r="BH4721" s="141">
        <v>71781.84000000004</v>
      </c>
      <c r="BI4721" s="141">
        <v>67559.380000000034</v>
      </c>
      <c r="BJ4721" s="141">
        <v>63336.920000000035</v>
      </c>
      <c r="BK4721" s="141">
        <v>59114.460000000036</v>
      </c>
      <c r="BL4721" s="141">
        <v>54892.000000000036</v>
      </c>
      <c r="BM4721" s="141">
        <v>50669.540000000037</v>
      </c>
      <c r="BN4721" s="141">
        <v>46447.080000000038</v>
      </c>
      <c r="BO4721" s="141">
        <v>42224.620000000039</v>
      </c>
      <c r="BP4721" s="141">
        <v>38002.16000000004</v>
      </c>
    </row>
    <row r="4722" spans="4:68">
      <c r="D4722" s="174" t="s">
        <v>14232</v>
      </c>
      <c r="E4722" s="175">
        <v>1006391.28</v>
      </c>
      <c r="F4722" s="174"/>
      <c r="G4722" s="174" t="s">
        <v>284</v>
      </c>
      <c r="H4722" s="174" t="s">
        <v>179</v>
      </c>
      <c r="I4722" s="174" t="s">
        <v>291</v>
      </c>
      <c r="J4722" s="174" t="s">
        <v>14233</v>
      </c>
      <c r="K4722" s="174"/>
      <c r="L4722" s="174" t="s">
        <v>179</v>
      </c>
      <c r="M4722" s="174" t="s">
        <v>144</v>
      </c>
      <c r="N4722" s="176">
        <v>600</v>
      </c>
      <c r="O4722" s="174" t="s">
        <v>3407</v>
      </c>
      <c r="P4722" s="177">
        <v>40513</v>
      </c>
      <c r="Q4722" s="176">
        <v>31</v>
      </c>
      <c r="R4722" s="175">
        <v>50319.55</v>
      </c>
      <c r="S4722" s="175">
        <v>956071.73</v>
      </c>
      <c r="T4722" s="178">
        <v>0</v>
      </c>
      <c r="U4722" s="96">
        <v>8</v>
      </c>
      <c r="V4722" s="38" t="s">
        <v>118</v>
      </c>
      <c r="W4722" s="38"/>
      <c r="X4722" s="137">
        <v>20127.8256</v>
      </c>
      <c r="Y4722" s="138">
        <v>58776</v>
      </c>
      <c r="Z4722" s="179">
        <v>47.416666666666664</v>
      </c>
      <c r="AA4722" s="139">
        <v>2061</v>
      </c>
      <c r="AB4722" s="131"/>
      <c r="AC4722" s="38"/>
      <c r="AD4722" s="140">
        <v>956071.73</v>
      </c>
      <c r="AE4722" s="141">
        <v>935943.9044</v>
      </c>
      <c r="AF4722" s="141">
        <v>915816.07880000002</v>
      </c>
      <c r="AG4722" s="141">
        <v>895688.25320000004</v>
      </c>
      <c r="AH4722" s="141">
        <v>875560.42760000005</v>
      </c>
      <c r="AI4722" s="141">
        <v>855432.60200000007</v>
      </c>
      <c r="AJ4722" s="141">
        <v>835304.77640000009</v>
      </c>
      <c r="AK4722" s="141">
        <v>815176.95080000011</v>
      </c>
      <c r="AL4722" s="141">
        <v>795049.12520000013</v>
      </c>
      <c r="AM4722" s="141">
        <v>774921.29960000014</v>
      </c>
      <c r="AN4722" s="141">
        <v>754793.47400000016</v>
      </c>
      <c r="AO4722" s="141">
        <v>734665.64840000018</v>
      </c>
      <c r="AP4722" s="141">
        <v>714537.8228000002</v>
      </c>
      <c r="AQ4722" s="141">
        <v>694409.99720000022</v>
      </c>
      <c r="AR4722" s="141">
        <v>674282.17160000023</v>
      </c>
      <c r="AS4722" s="141">
        <v>654154.34600000025</v>
      </c>
      <c r="AT4722" s="141">
        <v>634026.52040000027</v>
      </c>
      <c r="AU4722" s="141">
        <v>613898.69480000029</v>
      </c>
      <c r="AV4722" s="141">
        <v>593770.86920000031</v>
      </c>
      <c r="AW4722" s="141">
        <v>573643.04360000032</v>
      </c>
      <c r="AX4722" s="141">
        <v>553515.21800000034</v>
      </c>
      <c r="AY4722" s="141">
        <v>533387.39240000036</v>
      </c>
      <c r="AZ4722" s="141">
        <v>513259.56680000038</v>
      </c>
      <c r="BA4722" s="141">
        <v>493131.7412000004</v>
      </c>
      <c r="BB4722" s="141">
        <v>473003.91560000041</v>
      </c>
      <c r="BC4722" s="141">
        <v>452876.09000000043</v>
      </c>
      <c r="BD4722" s="141">
        <v>432748.26440000045</v>
      </c>
      <c r="BE4722" s="141">
        <v>412620.43880000047</v>
      </c>
      <c r="BF4722" s="141">
        <v>392492.61320000049</v>
      </c>
      <c r="BG4722" s="141">
        <v>372364.78760000051</v>
      </c>
      <c r="BH4722" s="141">
        <v>352236.96200000052</v>
      </c>
      <c r="BI4722" s="141">
        <v>332109.13640000054</v>
      </c>
      <c r="BJ4722" s="141">
        <v>311981.31080000056</v>
      </c>
      <c r="BK4722" s="141">
        <v>291853.48520000058</v>
      </c>
      <c r="BL4722" s="141">
        <v>271725.6596000006</v>
      </c>
      <c r="BM4722" s="141">
        <v>251597.83400000058</v>
      </c>
      <c r="BN4722" s="141">
        <v>231470.00840000057</v>
      </c>
      <c r="BO4722" s="141">
        <v>211342.18280000056</v>
      </c>
      <c r="BP4722" s="141">
        <v>191214.35720000055</v>
      </c>
    </row>
    <row r="4723" spans="4:68">
      <c r="D4723" s="174" t="s">
        <v>14234</v>
      </c>
      <c r="E4723" s="175">
        <v>7098569.3499999996</v>
      </c>
      <c r="F4723" s="174"/>
      <c r="G4723" s="174" t="s">
        <v>1200</v>
      </c>
      <c r="H4723" s="174" t="s">
        <v>13768</v>
      </c>
      <c r="I4723" s="174" t="s">
        <v>1202</v>
      </c>
      <c r="J4723" s="174" t="s">
        <v>14235</v>
      </c>
      <c r="K4723" s="174"/>
      <c r="L4723" s="174" t="s">
        <v>14000</v>
      </c>
      <c r="M4723" s="174" t="s">
        <v>14236</v>
      </c>
      <c r="N4723" s="176">
        <v>600</v>
      </c>
      <c r="O4723" s="174" t="s">
        <v>3407</v>
      </c>
      <c r="P4723" s="177">
        <v>41030</v>
      </c>
      <c r="Q4723" s="176">
        <v>14</v>
      </c>
      <c r="R4723" s="175">
        <v>153802.32</v>
      </c>
      <c r="S4723" s="175">
        <v>6944767.0300000003</v>
      </c>
      <c r="T4723" s="178">
        <v>0</v>
      </c>
      <c r="U4723" s="96">
        <v>6</v>
      </c>
      <c r="V4723" s="38" t="s">
        <v>116</v>
      </c>
      <c r="W4723" s="38"/>
      <c r="X4723" s="137">
        <v>141971.38699999999</v>
      </c>
      <c r="Y4723" s="138">
        <v>59292</v>
      </c>
      <c r="Z4723" s="179">
        <v>48.833333333333336</v>
      </c>
      <c r="AA4723" s="139">
        <v>2062</v>
      </c>
      <c r="AB4723" s="131"/>
      <c r="AC4723" s="38"/>
      <c r="AD4723" s="140">
        <v>6944767.0300000003</v>
      </c>
      <c r="AE4723" s="141">
        <v>6802795.6430000002</v>
      </c>
      <c r="AF4723" s="141">
        <v>6660824.2560000001</v>
      </c>
      <c r="AG4723" s="141">
        <v>6518852.8689999999</v>
      </c>
      <c r="AH4723" s="141">
        <v>6376881.4819999998</v>
      </c>
      <c r="AI4723" s="141">
        <v>6234910.0949999997</v>
      </c>
      <c r="AJ4723" s="141">
        <v>6092938.7079999996</v>
      </c>
      <c r="AK4723" s="141">
        <v>5950967.3209999995</v>
      </c>
      <c r="AL4723" s="141">
        <v>5808995.9339999994</v>
      </c>
      <c r="AM4723" s="141">
        <v>5667024.5469999993</v>
      </c>
      <c r="AN4723" s="141">
        <v>5525053.1599999992</v>
      </c>
      <c r="AO4723" s="141">
        <v>5383081.7729999991</v>
      </c>
      <c r="AP4723" s="141">
        <v>5241110.385999999</v>
      </c>
      <c r="AQ4723" s="141">
        <v>5099138.9989999989</v>
      </c>
      <c r="AR4723" s="141">
        <v>4957167.6119999988</v>
      </c>
      <c r="AS4723" s="141">
        <v>4815196.2249999987</v>
      </c>
      <c r="AT4723" s="141">
        <v>4673224.8379999986</v>
      </c>
      <c r="AU4723" s="141">
        <v>4531253.4509999985</v>
      </c>
      <c r="AV4723" s="141">
        <v>4389282.0639999984</v>
      </c>
      <c r="AW4723" s="141">
        <v>4247310.6769999983</v>
      </c>
      <c r="AX4723" s="141">
        <v>4105339.2899999982</v>
      </c>
      <c r="AY4723" s="141">
        <v>3963367.9029999981</v>
      </c>
      <c r="AZ4723" s="141">
        <v>3821396.515999998</v>
      </c>
      <c r="BA4723" s="141">
        <v>3679425.1289999979</v>
      </c>
      <c r="BB4723" s="141">
        <v>3537453.7419999978</v>
      </c>
      <c r="BC4723" s="141">
        <v>3395482.3549999977</v>
      </c>
      <c r="BD4723" s="141">
        <v>3253510.9679999975</v>
      </c>
      <c r="BE4723" s="141">
        <v>3111539.5809999974</v>
      </c>
      <c r="BF4723" s="141">
        <v>2969568.1939999973</v>
      </c>
      <c r="BG4723" s="141">
        <v>2827596.8069999972</v>
      </c>
      <c r="BH4723" s="141">
        <v>2685625.4199999971</v>
      </c>
      <c r="BI4723" s="141">
        <v>2543654.032999997</v>
      </c>
      <c r="BJ4723" s="141">
        <v>2401682.6459999969</v>
      </c>
      <c r="BK4723" s="141">
        <v>2259711.2589999968</v>
      </c>
      <c r="BL4723" s="141">
        <v>2117739.8719999967</v>
      </c>
      <c r="BM4723" s="141">
        <v>1975768.4849999966</v>
      </c>
      <c r="BN4723" s="141">
        <v>1833797.0979999965</v>
      </c>
      <c r="BO4723" s="141">
        <v>1691825.7109999964</v>
      </c>
      <c r="BP4723" s="141">
        <v>1549854.3239999963</v>
      </c>
    </row>
    <row r="4724" spans="4:68">
      <c r="D4724" s="174" t="s">
        <v>14237</v>
      </c>
      <c r="E4724" s="175">
        <v>190342.36</v>
      </c>
      <c r="F4724" s="174"/>
      <c r="G4724" s="174" t="s">
        <v>406</v>
      </c>
      <c r="H4724" s="174" t="s">
        <v>3403</v>
      </c>
      <c r="I4724" s="174" t="s">
        <v>14238</v>
      </c>
      <c r="J4724" s="174" t="s">
        <v>14239</v>
      </c>
      <c r="K4724" s="174"/>
      <c r="L4724" s="174" t="s">
        <v>3406</v>
      </c>
      <c r="M4724" s="174" t="s">
        <v>148</v>
      </c>
      <c r="N4724" s="176">
        <v>300</v>
      </c>
      <c r="O4724" s="174" t="s">
        <v>3407</v>
      </c>
      <c r="P4724" s="177">
        <v>40268</v>
      </c>
      <c r="Q4724" s="176">
        <v>39</v>
      </c>
      <c r="R4724" s="175">
        <v>24744.49</v>
      </c>
      <c r="S4724" s="175">
        <v>165597.87</v>
      </c>
      <c r="T4724" s="178">
        <v>0</v>
      </c>
      <c r="U4724" s="96">
        <v>12</v>
      </c>
      <c r="V4724" s="38" t="s">
        <v>122</v>
      </c>
      <c r="W4724" s="38"/>
      <c r="X4724" s="137">
        <v>7613.6943999999994</v>
      </c>
      <c r="Y4724" s="138">
        <v>49399</v>
      </c>
      <c r="Z4724" s="179">
        <v>21.75</v>
      </c>
      <c r="AA4724" s="139">
        <v>2035</v>
      </c>
      <c r="AB4724" s="131"/>
      <c r="AC4724" s="38"/>
      <c r="AD4724" s="140">
        <v>165597.87</v>
      </c>
      <c r="AE4724" s="141">
        <v>157984.17559999999</v>
      </c>
      <c r="AF4724" s="141">
        <v>150370.48119999998</v>
      </c>
      <c r="AG4724" s="141">
        <v>142756.78679999997</v>
      </c>
      <c r="AH4724" s="141">
        <v>135143.09239999996</v>
      </c>
      <c r="AI4724" s="141">
        <v>127529.39799999997</v>
      </c>
      <c r="AJ4724" s="141">
        <v>119915.70359999998</v>
      </c>
      <c r="AK4724" s="141">
        <v>112302.00919999999</v>
      </c>
      <c r="AL4724" s="141">
        <v>104688.31479999999</v>
      </c>
      <c r="AM4724" s="141">
        <v>97074.6204</v>
      </c>
      <c r="AN4724" s="141">
        <v>89460.926000000007</v>
      </c>
      <c r="AO4724" s="141">
        <v>81847.231600000014</v>
      </c>
      <c r="AP4724" s="141">
        <v>74233.537200000021</v>
      </c>
      <c r="AQ4724" s="141">
        <v>66619.842800000028</v>
      </c>
      <c r="AR4724" s="141">
        <v>59006.148400000027</v>
      </c>
      <c r="AS4724" s="141">
        <v>51392.454000000027</v>
      </c>
      <c r="AT4724" s="141">
        <v>43778.759600000027</v>
      </c>
      <c r="AU4724" s="141">
        <v>36165.065200000026</v>
      </c>
      <c r="AV4724" s="141">
        <v>28551.370800000026</v>
      </c>
      <c r="AW4724" s="141">
        <v>20937.676400000026</v>
      </c>
      <c r="AX4724" s="141">
        <v>13323.982000000025</v>
      </c>
      <c r="AY4724" s="141">
        <v>5710.287600000026</v>
      </c>
      <c r="AZ4724" s="141">
        <v>0</v>
      </c>
      <c r="BA4724" s="141">
        <v>0</v>
      </c>
      <c r="BB4724" s="141">
        <v>0</v>
      </c>
      <c r="BC4724" s="141">
        <v>0</v>
      </c>
      <c r="BD4724" s="141">
        <v>0</v>
      </c>
      <c r="BE4724" s="141">
        <v>0</v>
      </c>
      <c r="BF4724" s="141">
        <v>0</v>
      </c>
      <c r="BG4724" s="141">
        <v>0</v>
      </c>
      <c r="BH4724" s="141">
        <v>0</v>
      </c>
      <c r="BI4724" s="141">
        <v>0</v>
      </c>
      <c r="BJ4724" s="141">
        <v>0</v>
      </c>
      <c r="BK4724" s="141">
        <v>0</v>
      </c>
      <c r="BL4724" s="141">
        <v>0</v>
      </c>
      <c r="BM4724" s="141">
        <v>0</v>
      </c>
      <c r="BN4724" s="141">
        <v>0</v>
      </c>
      <c r="BO4724" s="141">
        <v>0</v>
      </c>
      <c r="BP4724" s="141">
        <v>0</v>
      </c>
    </row>
    <row r="4725" spans="4:68">
      <c r="D4725" s="174" t="s">
        <v>14240</v>
      </c>
      <c r="E4725" s="175">
        <v>232164.33</v>
      </c>
      <c r="F4725" s="174"/>
      <c r="G4725" s="174" t="s">
        <v>406</v>
      </c>
      <c r="H4725" s="174" t="s">
        <v>3403</v>
      </c>
      <c r="I4725" s="174" t="s">
        <v>14241</v>
      </c>
      <c r="J4725" s="174" t="s">
        <v>14242</v>
      </c>
      <c r="K4725" s="174"/>
      <c r="L4725" s="174" t="s">
        <v>3406</v>
      </c>
      <c r="M4725" s="174" t="s">
        <v>148</v>
      </c>
      <c r="N4725" s="176">
        <v>300</v>
      </c>
      <c r="O4725" s="174" t="s">
        <v>3407</v>
      </c>
      <c r="P4725" s="177">
        <v>40421</v>
      </c>
      <c r="Q4725" s="176">
        <v>34</v>
      </c>
      <c r="R4725" s="175">
        <v>26311.95</v>
      </c>
      <c r="S4725" s="175">
        <v>205852.38</v>
      </c>
      <c r="T4725" s="178">
        <v>0</v>
      </c>
      <c r="U4725" s="96">
        <v>12</v>
      </c>
      <c r="V4725" s="38" t="s">
        <v>122</v>
      </c>
      <c r="W4725" s="38"/>
      <c r="X4725" s="137">
        <v>9286.5731999999989</v>
      </c>
      <c r="Y4725" s="138">
        <v>49552</v>
      </c>
      <c r="Z4725" s="179">
        <v>22.166666666666668</v>
      </c>
      <c r="AA4725" s="139">
        <v>2036</v>
      </c>
      <c r="AB4725" s="131"/>
      <c r="AC4725" s="38"/>
      <c r="AD4725" s="140">
        <v>205852.38</v>
      </c>
      <c r="AE4725" s="141">
        <v>196565.80680000002</v>
      </c>
      <c r="AF4725" s="141">
        <v>187279.23360000004</v>
      </c>
      <c r="AG4725" s="141">
        <v>177992.66040000005</v>
      </c>
      <c r="AH4725" s="141">
        <v>168706.08720000007</v>
      </c>
      <c r="AI4725" s="141">
        <v>159419.51400000008</v>
      </c>
      <c r="AJ4725" s="141">
        <v>150132.9408000001</v>
      </c>
      <c r="AK4725" s="141">
        <v>140846.36760000011</v>
      </c>
      <c r="AL4725" s="141">
        <v>131559.79440000013</v>
      </c>
      <c r="AM4725" s="141">
        <v>122273.22120000013</v>
      </c>
      <c r="AN4725" s="141">
        <v>112986.64800000013</v>
      </c>
      <c r="AO4725" s="141">
        <v>103700.07480000013</v>
      </c>
      <c r="AP4725" s="141">
        <v>94413.501600000134</v>
      </c>
      <c r="AQ4725" s="141">
        <v>85126.928400000135</v>
      </c>
      <c r="AR4725" s="141">
        <v>75840.355200000136</v>
      </c>
      <c r="AS4725" s="141">
        <v>66553.782000000137</v>
      </c>
      <c r="AT4725" s="141">
        <v>57267.208800000139</v>
      </c>
      <c r="AU4725" s="141">
        <v>47980.63560000014</v>
      </c>
      <c r="AV4725" s="141">
        <v>38694.062400000141</v>
      </c>
      <c r="AW4725" s="141">
        <v>29407.489200000142</v>
      </c>
      <c r="AX4725" s="141">
        <v>20120.916000000143</v>
      </c>
      <c r="AY4725" s="141">
        <v>10834.342800000144</v>
      </c>
      <c r="AZ4725" s="141">
        <v>1547.7696000001451</v>
      </c>
      <c r="BA4725" s="141">
        <v>0</v>
      </c>
      <c r="BB4725" s="141">
        <v>0</v>
      </c>
      <c r="BC4725" s="141">
        <v>0</v>
      </c>
      <c r="BD4725" s="141">
        <v>0</v>
      </c>
      <c r="BE4725" s="141">
        <v>0</v>
      </c>
      <c r="BF4725" s="141">
        <v>0</v>
      </c>
      <c r="BG4725" s="141">
        <v>0</v>
      </c>
      <c r="BH4725" s="141">
        <v>0</v>
      </c>
      <c r="BI4725" s="141">
        <v>0</v>
      </c>
      <c r="BJ4725" s="141">
        <v>0</v>
      </c>
      <c r="BK4725" s="141">
        <v>0</v>
      </c>
      <c r="BL4725" s="141">
        <v>0</v>
      </c>
      <c r="BM4725" s="141">
        <v>0</v>
      </c>
      <c r="BN4725" s="141">
        <v>0</v>
      </c>
      <c r="BO4725" s="141">
        <v>0</v>
      </c>
      <c r="BP4725" s="141">
        <v>0</v>
      </c>
    </row>
    <row r="4726" spans="4:68">
      <c r="D4726" s="174" t="s">
        <v>14243</v>
      </c>
      <c r="E4726" s="175">
        <v>202974.43</v>
      </c>
      <c r="F4726" s="174"/>
      <c r="G4726" s="174" t="s">
        <v>406</v>
      </c>
      <c r="H4726" s="174" t="s">
        <v>3411</v>
      </c>
      <c r="I4726" s="174" t="s">
        <v>14244</v>
      </c>
      <c r="J4726" s="174" t="s">
        <v>14245</v>
      </c>
      <c r="K4726" s="174"/>
      <c r="L4726" s="174" t="s">
        <v>13114</v>
      </c>
      <c r="M4726" s="174" t="s">
        <v>13065</v>
      </c>
      <c r="N4726" s="176">
        <v>120</v>
      </c>
      <c r="O4726" s="174" t="s">
        <v>3407</v>
      </c>
      <c r="P4726" s="177">
        <v>39933</v>
      </c>
      <c r="Q4726" s="176">
        <v>50</v>
      </c>
      <c r="R4726" s="175">
        <v>84572.66</v>
      </c>
      <c r="S4726" s="175">
        <v>118401.77</v>
      </c>
      <c r="T4726" s="178">
        <v>0</v>
      </c>
      <c r="U4726" s="96">
        <v>19</v>
      </c>
      <c r="V4726" s="38" t="s">
        <v>129</v>
      </c>
      <c r="W4726" s="38"/>
      <c r="X4726" s="137">
        <v>20297.442999999999</v>
      </c>
      <c r="Y4726" s="138">
        <v>43585</v>
      </c>
      <c r="Z4726" s="179">
        <v>5.833333333333333</v>
      </c>
      <c r="AA4726" s="139">
        <v>2019</v>
      </c>
      <c r="AB4726" s="131"/>
      <c r="AC4726" s="38"/>
      <c r="AD4726" s="140">
        <v>118401.77</v>
      </c>
      <c r="AE4726" s="141">
        <v>98104.327000000005</v>
      </c>
      <c r="AF4726" s="141">
        <v>77806.884000000005</v>
      </c>
      <c r="AG4726" s="141">
        <v>57509.441000000006</v>
      </c>
      <c r="AH4726" s="141">
        <v>37211.998000000007</v>
      </c>
      <c r="AI4726" s="141">
        <v>16914.555000000008</v>
      </c>
      <c r="AJ4726" s="141">
        <v>0</v>
      </c>
      <c r="AK4726" s="141">
        <v>0</v>
      </c>
      <c r="AL4726" s="141">
        <v>0</v>
      </c>
      <c r="AM4726" s="141">
        <v>0</v>
      </c>
      <c r="AN4726" s="141">
        <v>0</v>
      </c>
      <c r="AO4726" s="141">
        <v>0</v>
      </c>
      <c r="AP4726" s="141">
        <v>0</v>
      </c>
      <c r="AQ4726" s="141">
        <v>0</v>
      </c>
      <c r="AR4726" s="141">
        <v>0</v>
      </c>
      <c r="AS4726" s="141">
        <v>0</v>
      </c>
      <c r="AT4726" s="141">
        <v>0</v>
      </c>
      <c r="AU4726" s="141">
        <v>0</v>
      </c>
      <c r="AV4726" s="141">
        <v>0</v>
      </c>
      <c r="AW4726" s="141">
        <v>0</v>
      </c>
      <c r="AX4726" s="141">
        <v>0</v>
      </c>
      <c r="AY4726" s="141">
        <v>0</v>
      </c>
      <c r="AZ4726" s="141">
        <v>0</v>
      </c>
      <c r="BA4726" s="141">
        <v>0</v>
      </c>
      <c r="BB4726" s="141">
        <v>0</v>
      </c>
      <c r="BC4726" s="141">
        <v>0</v>
      </c>
      <c r="BD4726" s="141">
        <v>0</v>
      </c>
      <c r="BE4726" s="141">
        <v>0</v>
      </c>
      <c r="BF4726" s="141">
        <v>0</v>
      </c>
      <c r="BG4726" s="141">
        <v>0</v>
      </c>
      <c r="BH4726" s="141">
        <v>0</v>
      </c>
      <c r="BI4726" s="141">
        <v>0</v>
      </c>
      <c r="BJ4726" s="141">
        <v>0</v>
      </c>
      <c r="BK4726" s="141">
        <v>0</v>
      </c>
      <c r="BL4726" s="141">
        <v>0</v>
      </c>
      <c r="BM4726" s="141">
        <v>0</v>
      </c>
      <c r="BN4726" s="141">
        <v>0</v>
      </c>
      <c r="BO4726" s="141">
        <v>0</v>
      </c>
      <c r="BP4726" s="141">
        <v>0</v>
      </c>
    </row>
    <row r="4727" spans="4:68">
      <c r="D4727" s="174" t="s">
        <v>14246</v>
      </c>
      <c r="E4727" s="175">
        <v>202670.13</v>
      </c>
      <c r="F4727" s="174"/>
      <c r="G4727" s="174" t="s">
        <v>406</v>
      </c>
      <c r="H4727" s="174" t="s">
        <v>3411</v>
      </c>
      <c r="I4727" s="174" t="s">
        <v>14247</v>
      </c>
      <c r="J4727" s="174" t="s">
        <v>14248</v>
      </c>
      <c r="K4727" s="174"/>
      <c r="L4727" s="174" t="s">
        <v>13114</v>
      </c>
      <c r="M4727" s="174" t="s">
        <v>13091</v>
      </c>
      <c r="N4727" s="176">
        <v>120</v>
      </c>
      <c r="O4727" s="174" t="s">
        <v>3407</v>
      </c>
      <c r="P4727" s="177">
        <v>39933</v>
      </c>
      <c r="Q4727" s="176">
        <v>50</v>
      </c>
      <c r="R4727" s="175">
        <v>84445.87</v>
      </c>
      <c r="S4727" s="175">
        <v>118224.26</v>
      </c>
      <c r="T4727" s="178">
        <v>0</v>
      </c>
      <c r="U4727" s="96">
        <v>9</v>
      </c>
      <c r="V4727" s="38" t="s">
        <v>119</v>
      </c>
      <c r="W4727" s="38"/>
      <c r="X4727" s="137">
        <v>20267.012999999999</v>
      </c>
      <c r="Y4727" s="138">
        <v>43585</v>
      </c>
      <c r="Z4727" s="179">
        <v>5.833333333333333</v>
      </c>
      <c r="AA4727" s="139">
        <v>2019</v>
      </c>
      <c r="AB4727" s="131"/>
      <c r="AC4727" s="38"/>
      <c r="AD4727" s="140">
        <v>118224.26</v>
      </c>
      <c r="AE4727" s="141">
        <v>97957.247000000003</v>
      </c>
      <c r="AF4727" s="141">
        <v>77690.233999999997</v>
      </c>
      <c r="AG4727" s="141">
        <v>57423.220999999998</v>
      </c>
      <c r="AH4727" s="141">
        <v>37156.207999999999</v>
      </c>
      <c r="AI4727" s="141">
        <v>16889.195</v>
      </c>
      <c r="AJ4727" s="141">
        <v>0</v>
      </c>
      <c r="AK4727" s="141">
        <v>0</v>
      </c>
      <c r="AL4727" s="141">
        <v>0</v>
      </c>
      <c r="AM4727" s="141">
        <v>0</v>
      </c>
      <c r="AN4727" s="141">
        <v>0</v>
      </c>
      <c r="AO4727" s="141">
        <v>0</v>
      </c>
      <c r="AP4727" s="141">
        <v>0</v>
      </c>
      <c r="AQ4727" s="141">
        <v>0</v>
      </c>
      <c r="AR4727" s="141">
        <v>0</v>
      </c>
      <c r="AS4727" s="141">
        <v>0</v>
      </c>
      <c r="AT4727" s="141">
        <v>0</v>
      </c>
      <c r="AU4727" s="141">
        <v>0</v>
      </c>
      <c r="AV4727" s="141">
        <v>0</v>
      </c>
      <c r="AW4727" s="141">
        <v>0</v>
      </c>
      <c r="AX4727" s="141">
        <v>0</v>
      </c>
      <c r="AY4727" s="141">
        <v>0</v>
      </c>
      <c r="AZ4727" s="141">
        <v>0</v>
      </c>
      <c r="BA4727" s="141">
        <v>0</v>
      </c>
      <c r="BB4727" s="141">
        <v>0</v>
      </c>
      <c r="BC4727" s="141">
        <v>0</v>
      </c>
      <c r="BD4727" s="141">
        <v>0</v>
      </c>
      <c r="BE4727" s="141">
        <v>0</v>
      </c>
      <c r="BF4727" s="141">
        <v>0</v>
      </c>
      <c r="BG4727" s="141">
        <v>0</v>
      </c>
      <c r="BH4727" s="141">
        <v>0</v>
      </c>
      <c r="BI4727" s="141">
        <v>0</v>
      </c>
      <c r="BJ4727" s="141">
        <v>0</v>
      </c>
      <c r="BK4727" s="141">
        <v>0</v>
      </c>
      <c r="BL4727" s="141">
        <v>0</v>
      </c>
      <c r="BM4727" s="141">
        <v>0</v>
      </c>
      <c r="BN4727" s="141">
        <v>0</v>
      </c>
      <c r="BO4727" s="141">
        <v>0</v>
      </c>
      <c r="BP4727" s="141">
        <v>0</v>
      </c>
    </row>
    <row r="4728" spans="4:68">
      <c r="D4728" s="174" t="s">
        <v>14249</v>
      </c>
      <c r="E4728" s="175">
        <v>27640528.350000001</v>
      </c>
      <c r="F4728" s="174"/>
      <c r="G4728" s="174" t="s">
        <v>1050</v>
      </c>
      <c r="H4728" s="174" t="s">
        <v>3416</v>
      </c>
      <c r="I4728" s="174" t="s">
        <v>1077</v>
      </c>
      <c r="J4728" s="174" t="s">
        <v>14250</v>
      </c>
      <c r="K4728" s="174"/>
      <c r="L4728" s="174" t="s">
        <v>13169</v>
      </c>
      <c r="M4728" s="174" t="s">
        <v>146</v>
      </c>
      <c r="N4728" s="176">
        <v>600</v>
      </c>
      <c r="O4728" s="174" t="s">
        <v>3407</v>
      </c>
      <c r="P4728" s="177">
        <v>40482</v>
      </c>
      <c r="Q4728" s="176">
        <v>32</v>
      </c>
      <c r="R4728" s="175">
        <v>1474161.49</v>
      </c>
      <c r="S4728" s="175">
        <v>26166366.859999999</v>
      </c>
      <c r="T4728" s="178">
        <v>0</v>
      </c>
      <c r="U4728" s="96">
        <v>10</v>
      </c>
      <c r="V4728" s="38" t="s">
        <v>120</v>
      </c>
      <c r="W4728" s="38"/>
      <c r="X4728" s="137">
        <v>552810.56700000004</v>
      </c>
      <c r="Y4728" s="138">
        <v>58745</v>
      </c>
      <c r="Z4728" s="179">
        <v>47.333333333333336</v>
      </c>
      <c r="AA4728" s="139">
        <v>2061</v>
      </c>
      <c r="AB4728" s="131"/>
      <c r="AC4728" s="38"/>
      <c r="AD4728" s="140">
        <v>26166366.859999999</v>
      </c>
      <c r="AE4728" s="141">
        <v>25613556.292999998</v>
      </c>
      <c r="AF4728" s="141">
        <v>25060745.725999996</v>
      </c>
      <c r="AG4728" s="141">
        <v>24507935.158999994</v>
      </c>
      <c r="AH4728" s="141">
        <v>23955124.591999993</v>
      </c>
      <c r="AI4728" s="141">
        <v>23402314.024999991</v>
      </c>
      <c r="AJ4728" s="141">
        <v>22849503.457999989</v>
      </c>
      <c r="AK4728" s="141">
        <v>22296692.890999988</v>
      </c>
      <c r="AL4728" s="141">
        <v>21743882.323999986</v>
      </c>
      <c r="AM4728" s="141">
        <v>21191071.756999984</v>
      </c>
      <c r="AN4728" s="141">
        <v>20638261.189999983</v>
      </c>
      <c r="AO4728" s="141">
        <v>20085450.622999981</v>
      </c>
      <c r="AP4728" s="141">
        <v>19532640.055999979</v>
      </c>
      <c r="AQ4728" s="141">
        <v>18979829.488999978</v>
      </c>
      <c r="AR4728" s="141">
        <v>18427018.921999976</v>
      </c>
      <c r="AS4728" s="141">
        <v>17874208.354999974</v>
      </c>
      <c r="AT4728" s="141">
        <v>17321397.787999973</v>
      </c>
      <c r="AU4728" s="141">
        <v>16768587.220999973</v>
      </c>
      <c r="AV4728" s="141">
        <v>16215776.653999973</v>
      </c>
      <c r="AW4728" s="141">
        <v>15662966.086999973</v>
      </c>
      <c r="AX4728" s="141">
        <v>15110155.519999973</v>
      </c>
      <c r="AY4728" s="141">
        <v>14557344.952999974</v>
      </c>
      <c r="AZ4728" s="141">
        <v>14004534.385999974</v>
      </c>
      <c r="BA4728" s="141">
        <v>13451723.818999974</v>
      </c>
      <c r="BB4728" s="141">
        <v>12898913.251999974</v>
      </c>
      <c r="BC4728" s="141">
        <v>12346102.684999974</v>
      </c>
      <c r="BD4728" s="141">
        <v>11793292.117999975</v>
      </c>
      <c r="BE4728" s="141">
        <v>11240481.550999975</v>
      </c>
      <c r="BF4728" s="141">
        <v>10687670.983999975</v>
      </c>
      <c r="BG4728" s="141">
        <v>10134860.416999975</v>
      </c>
      <c r="BH4728" s="141">
        <v>9582049.8499999754</v>
      </c>
      <c r="BI4728" s="141">
        <v>9029239.2829999756</v>
      </c>
      <c r="BJ4728" s="141">
        <v>8476428.7159999758</v>
      </c>
      <c r="BK4728" s="141">
        <v>7923618.148999976</v>
      </c>
      <c r="BL4728" s="141">
        <v>7370807.5819999762</v>
      </c>
      <c r="BM4728" s="141">
        <v>6817997.0149999764</v>
      </c>
      <c r="BN4728" s="141">
        <v>6265186.4479999766</v>
      </c>
      <c r="BO4728" s="141">
        <v>5712375.8809999768</v>
      </c>
      <c r="BP4728" s="141">
        <v>5159565.313999977</v>
      </c>
    </row>
    <row r="4729" spans="4:68">
      <c r="D4729" s="174" t="s">
        <v>14251</v>
      </c>
      <c r="E4729" s="175">
        <v>1898550.4</v>
      </c>
      <c r="F4729" s="174"/>
      <c r="G4729" s="174" t="s">
        <v>672</v>
      </c>
      <c r="H4729" s="174" t="s">
        <v>13768</v>
      </c>
      <c r="I4729" s="174" t="s">
        <v>745</v>
      </c>
      <c r="J4729" s="174" t="s">
        <v>14252</v>
      </c>
      <c r="K4729" s="174"/>
      <c r="L4729" s="174" t="s">
        <v>13768</v>
      </c>
      <c r="M4729" s="174" t="s">
        <v>155</v>
      </c>
      <c r="N4729" s="176">
        <v>600</v>
      </c>
      <c r="O4729" s="174" t="s">
        <v>3407</v>
      </c>
      <c r="P4729" s="177">
        <v>40848</v>
      </c>
      <c r="Q4729" s="176">
        <v>20</v>
      </c>
      <c r="R4729" s="175">
        <v>60120.75</v>
      </c>
      <c r="S4729" s="175">
        <v>1838429.65</v>
      </c>
      <c r="T4729" s="178">
        <v>0</v>
      </c>
      <c r="U4729" s="96">
        <v>17</v>
      </c>
      <c r="V4729" s="38" t="s">
        <v>127</v>
      </c>
      <c r="W4729" s="38"/>
      <c r="X4729" s="137">
        <v>37971.007999999994</v>
      </c>
      <c r="Y4729" s="138">
        <v>59111</v>
      </c>
      <c r="Z4729" s="179">
        <v>48.333333333333336</v>
      </c>
      <c r="AA4729" s="139">
        <v>2062</v>
      </c>
      <c r="AB4729" s="131"/>
      <c r="AC4729" s="38"/>
      <c r="AD4729" s="140">
        <v>1838429.65</v>
      </c>
      <c r="AE4729" s="141">
        <v>1800458.642</v>
      </c>
      <c r="AF4729" s="141">
        <v>1762487.6340000001</v>
      </c>
      <c r="AG4729" s="141">
        <v>1724516.6260000002</v>
      </c>
      <c r="AH4729" s="141">
        <v>1686545.6180000002</v>
      </c>
      <c r="AI4729" s="141">
        <v>1648574.6100000003</v>
      </c>
      <c r="AJ4729" s="141">
        <v>1610603.6020000004</v>
      </c>
      <c r="AK4729" s="141">
        <v>1572632.5940000005</v>
      </c>
      <c r="AL4729" s="141">
        <v>1534661.5860000006</v>
      </c>
      <c r="AM4729" s="141">
        <v>1496690.5780000007</v>
      </c>
      <c r="AN4729" s="141">
        <v>1458719.5700000008</v>
      </c>
      <c r="AO4729" s="141">
        <v>1420748.5620000008</v>
      </c>
      <c r="AP4729" s="141">
        <v>1382777.5540000009</v>
      </c>
      <c r="AQ4729" s="141">
        <v>1344806.546000001</v>
      </c>
      <c r="AR4729" s="141">
        <v>1306835.5380000011</v>
      </c>
      <c r="AS4729" s="141">
        <v>1268864.5300000012</v>
      </c>
      <c r="AT4729" s="141">
        <v>1230893.5220000013</v>
      </c>
      <c r="AU4729" s="141">
        <v>1192922.5140000014</v>
      </c>
      <c r="AV4729" s="141">
        <v>1154951.5060000014</v>
      </c>
      <c r="AW4729" s="141">
        <v>1116980.4980000015</v>
      </c>
      <c r="AX4729" s="141">
        <v>1079009.4900000016</v>
      </c>
      <c r="AY4729" s="141">
        <v>1041038.4820000016</v>
      </c>
      <c r="AZ4729" s="141">
        <v>1003067.4740000016</v>
      </c>
      <c r="BA4729" s="141">
        <v>965096.46600000153</v>
      </c>
      <c r="BB4729" s="141">
        <v>927125.4580000015</v>
      </c>
      <c r="BC4729" s="141">
        <v>889154.45000000147</v>
      </c>
      <c r="BD4729" s="141">
        <v>851183.44200000144</v>
      </c>
      <c r="BE4729" s="141">
        <v>813212.43400000141</v>
      </c>
      <c r="BF4729" s="141">
        <v>775241.42600000137</v>
      </c>
      <c r="BG4729" s="141">
        <v>737270.41800000134</v>
      </c>
      <c r="BH4729" s="141">
        <v>699299.41000000131</v>
      </c>
      <c r="BI4729" s="141">
        <v>661328.40200000128</v>
      </c>
      <c r="BJ4729" s="141">
        <v>623357.39400000125</v>
      </c>
      <c r="BK4729" s="141">
        <v>585386.38600000122</v>
      </c>
      <c r="BL4729" s="141">
        <v>547415.37800000119</v>
      </c>
      <c r="BM4729" s="141">
        <v>509444.37000000122</v>
      </c>
      <c r="BN4729" s="141">
        <v>471473.36200000125</v>
      </c>
      <c r="BO4729" s="141">
        <v>433502.35400000127</v>
      </c>
      <c r="BP4729" s="141">
        <v>395531.3460000013</v>
      </c>
    </row>
    <row r="4730" spans="4:68">
      <c r="D4730" s="174" t="s">
        <v>14253</v>
      </c>
      <c r="E4730" s="175">
        <v>83817.87</v>
      </c>
      <c r="F4730" s="174"/>
      <c r="G4730" s="174" t="s">
        <v>406</v>
      </c>
      <c r="H4730" s="174" t="s">
        <v>3403</v>
      </c>
      <c r="I4730" s="174" t="s">
        <v>14254</v>
      </c>
      <c r="J4730" s="174" t="s">
        <v>14255</v>
      </c>
      <c r="K4730" s="174"/>
      <c r="L4730" s="174" t="s">
        <v>3403</v>
      </c>
      <c r="M4730" s="174" t="s">
        <v>14256</v>
      </c>
      <c r="N4730" s="176">
        <v>300</v>
      </c>
      <c r="O4730" s="174" t="s">
        <v>3407</v>
      </c>
      <c r="P4730" s="177">
        <v>40513</v>
      </c>
      <c r="Q4730" s="176">
        <v>31</v>
      </c>
      <c r="R4730" s="175">
        <v>8381.77</v>
      </c>
      <c r="S4730" s="175">
        <v>75436.100000000006</v>
      </c>
      <c r="T4730" s="178">
        <v>0</v>
      </c>
      <c r="U4730" s="96">
        <v>6</v>
      </c>
      <c r="V4730" s="38" t="s">
        <v>116</v>
      </c>
      <c r="W4730" s="38"/>
      <c r="X4730" s="137">
        <v>3352.7147999999997</v>
      </c>
      <c r="Y4730" s="138">
        <v>49644</v>
      </c>
      <c r="Z4730" s="179">
        <v>22.416666666666668</v>
      </c>
      <c r="AA4730" s="139">
        <v>2036</v>
      </c>
      <c r="AB4730" s="131"/>
      <c r="AC4730" s="38"/>
      <c r="AD4730" s="140">
        <v>75436.100000000006</v>
      </c>
      <c r="AE4730" s="141">
        <v>72083.385200000004</v>
      </c>
      <c r="AF4730" s="141">
        <v>68730.670400000003</v>
      </c>
      <c r="AG4730" s="141">
        <v>65377.955600000001</v>
      </c>
      <c r="AH4730" s="141">
        <v>62025.2408</v>
      </c>
      <c r="AI4730" s="141">
        <v>58672.525999999998</v>
      </c>
      <c r="AJ4730" s="141">
        <v>55319.811199999996</v>
      </c>
      <c r="AK4730" s="141">
        <v>51967.096399999995</v>
      </c>
      <c r="AL4730" s="141">
        <v>48614.381599999993</v>
      </c>
      <c r="AM4730" s="141">
        <v>45261.666799999992</v>
      </c>
      <c r="AN4730" s="141">
        <v>41908.95199999999</v>
      </c>
      <c r="AO4730" s="141">
        <v>38556.237199999989</v>
      </c>
      <c r="AP4730" s="141">
        <v>35203.522399999987</v>
      </c>
      <c r="AQ4730" s="141">
        <v>31850.807599999986</v>
      </c>
      <c r="AR4730" s="141">
        <v>28498.092799999984</v>
      </c>
      <c r="AS4730" s="141">
        <v>25145.377999999982</v>
      </c>
      <c r="AT4730" s="141">
        <v>21792.663199999981</v>
      </c>
      <c r="AU4730" s="141">
        <v>18439.948399999979</v>
      </c>
      <c r="AV4730" s="141">
        <v>15087.23359999998</v>
      </c>
      <c r="AW4730" s="141">
        <v>11734.51879999998</v>
      </c>
      <c r="AX4730" s="141">
        <v>8381.8039999999801</v>
      </c>
      <c r="AY4730" s="141">
        <v>5029.0891999999803</v>
      </c>
      <c r="AZ4730" s="141">
        <v>1676.3743999999806</v>
      </c>
      <c r="BA4730" s="141">
        <v>0</v>
      </c>
      <c r="BB4730" s="141">
        <v>0</v>
      </c>
      <c r="BC4730" s="141">
        <v>0</v>
      </c>
      <c r="BD4730" s="141">
        <v>0</v>
      </c>
      <c r="BE4730" s="141">
        <v>0</v>
      </c>
      <c r="BF4730" s="141">
        <v>0</v>
      </c>
      <c r="BG4730" s="141">
        <v>0</v>
      </c>
      <c r="BH4730" s="141">
        <v>0</v>
      </c>
      <c r="BI4730" s="141">
        <v>0</v>
      </c>
      <c r="BJ4730" s="141">
        <v>0</v>
      </c>
      <c r="BK4730" s="141">
        <v>0</v>
      </c>
      <c r="BL4730" s="141">
        <v>0</v>
      </c>
      <c r="BM4730" s="141">
        <v>0</v>
      </c>
      <c r="BN4730" s="141">
        <v>0</v>
      </c>
      <c r="BO4730" s="141">
        <v>0</v>
      </c>
      <c r="BP4730" s="141">
        <v>0</v>
      </c>
    </row>
    <row r="4731" spans="4:68">
      <c r="D4731" s="174" t="s">
        <v>14257</v>
      </c>
      <c r="E4731" s="175">
        <v>174571.15</v>
      </c>
      <c r="F4731" s="174"/>
      <c r="G4731" s="174" t="s">
        <v>406</v>
      </c>
      <c r="H4731" s="174" t="s">
        <v>13461</v>
      </c>
      <c r="I4731" s="174" t="s">
        <v>432</v>
      </c>
      <c r="J4731" s="174" t="s">
        <v>14258</v>
      </c>
      <c r="K4731" s="174"/>
      <c r="L4731" s="174" t="s">
        <v>13461</v>
      </c>
      <c r="M4731" s="174" t="s">
        <v>148</v>
      </c>
      <c r="N4731" s="176">
        <v>300</v>
      </c>
      <c r="O4731" s="174" t="s">
        <v>3407</v>
      </c>
      <c r="P4731" s="177">
        <v>40878</v>
      </c>
      <c r="Q4731" s="176">
        <v>19</v>
      </c>
      <c r="R4731" s="175">
        <v>10474.26</v>
      </c>
      <c r="S4731" s="175">
        <v>164096.89000000001</v>
      </c>
      <c r="T4731" s="178">
        <v>0</v>
      </c>
      <c r="U4731" s="96">
        <v>12</v>
      </c>
      <c r="V4731" s="38" t="s">
        <v>122</v>
      </c>
      <c r="W4731" s="38"/>
      <c r="X4731" s="137">
        <v>6982.8459999999995</v>
      </c>
      <c r="Y4731" s="138">
        <v>50010</v>
      </c>
      <c r="Z4731" s="179">
        <v>23.416666666666668</v>
      </c>
      <c r="AA4731" s="139">
        <v>2037</v>
      </c>
      <c r="AB4731" s="131"/>
      <c r="AC4731" s="38"/>
      <c r="AD4731" s="140">
        <v>164096.89000000001</v>
      </c>
      <c r="AE4731" s="141">
        <v>157114.04400000002</v>
      </c>
      <c r="AF4731" s="141">
        <v>150131.19800000003</v>
      </c>
      <c r="AG4731" s="141">
        <v>143148.35200000004</v>
      </c>
      <c r="AH4731" s="141">
        <v>136165.50600000005</v>
      </c>
      <c r="AI4731" s="141">
        <v>129182.66000000005</v>
      </c>
      <c r="AJ4731" s="141">
        <v>122199.81400000004</v>
      </c>
      <c r="AK4731" s="141">
        <v>115216.96800000004</v>
      </c>
      <c r="AL4731" s="141">
        <v>108234.12200000003</v>
      </c>
      <c r="AM4731" s="141">
        <v>101251.27600000003</v>
      </c>
      <c r="AN4731" s="141">
        <v>94268.430000000022</v>
      </c>
      <c r="AO4731" s="141">
        <v>87285.584000000017</v>
      </c>
      <c r="AP4731" s="141">
        <v>80302.738000000012</v>
      </c>
      <c r="AQ4731" s="141">
        <v>73319.892000000007</v>
      </c>
      <c r="AR4731" s="141">
        <v>66337.046000000002</v>
      </c>
      <c r="AS4731" s="141">
        <v>59354.200000000004</v>
      </c>
      <c r="AT4731" s="141">
        <v>52371.354000000007</v>
      </c>
      <c r="AU4731" s="141">
        <v>45388.508000000009</v>
      </c>
      <c r="AV4731" s="141">
        <v>38405.662000000011</v>
      </c>
      <c r="AW4731" s="141">
        <v>31422.816000000013</v>
      </c>
      <c r="AX4731" s="141">
        <v>24439.970000000016</v>
      </c>
      <c r="AY4731" s="141">
        <v>17457.124000000018</v>
      </c>
      <c r="AZ4731" s="141">
        <v>10474.278000000018</v>
      </c>
      <c r="BA4731" s="141">
        <v>3491.4320000000189</v>
      </c>
      <c r="BB4731" s="141">
        <v>0</v>
      </c>
      <c r="BC4731" s="141">
        <v>0</v>
      </c>
      <c r="BD4731" s="141">
        <v>0</v>
      </c>
      <c r="BE4731" s="141">
        <v>0</v>
      </c>
      <c r="BF4731" s="141">
        <v>0</v>
      </c>
      <c r="BG4731" s="141">
        <v>0</v>
      </c>
      <c r="BH4731" s="141">
        <v>0</v>
      </c>
      <c r="BI4731" s="141">
        <v>0</v>
      </c>
      <c r="BJ4731" s="141">
        <v>0</v>
      </c>
      <c r="BK4731" s="141">
        <v>0</v>
      </c>
      <c r="BL4731" s="141">
        <v>0</v>
      </c>
      <c r="BM4731" s="141">
        <v>0</v>
      </c>
      <c r="BN4731" s="141">
        <v>0</v>
      </c>
      <c r="BO4731" s="141">
        <v>0</v>
      </c>
      <c r="BP4731" s="141">
        <v>0</v>
      </c>
    </row>
    <row r="4732" spans="4:68">
      <c r="D4732" s="174" t="s">
        <v>14259</v>
      </c>
      <c r="E4732" s="175">
        <v>228156.94</v>
      </c>
      <c r="F4732" s="174"/>
      <c r="G4732" s="174" t="s">
        <v>406</v>
      </c>
      <c r="H4732" s="174" t="s">
        <v>13461</v>
      </c>
      <c r="I4732" s="174" t="s">
        <v>14260</v>
      </c>
      <c r="J4732" s="174" t="s">
        <v>14261</v>
      </c>
      <c r="K4732" s="174"/>
      <c r="L4732" s="174" t="s">
        <v>14058</v>
      </c>
      <c r="M4732" s="174" t="s">
        <v>147</v>
      </c>
      <c r="N4732" s="176">
        <v>300</v>
      </c>
      <c r="O4732" s="174" t="s">
        <v>3407</v>
      </c>
      <c r="P4732" s="177">
        <v>40513</v>
      </c>
      <c r="Q4732" s="176">
        <v>31</v>
      </c>
      <c r="R4732" s="175">
        <v>22815.67</v>
      </c>
      <c r="S4732" s="175">
        <v>205341.27</v>
      </c>
      <c r="T4732" s="178">
        <v>0</v>
      </c>
      <c r="U4732" s="96">
        <v>11</v>
      </c>
      <c r="V4732" s="38" t="s">
        <v>121</v>
      </c>
      <c r="W4732" s="38"/>
      <c r="X4732" s="137">
        <v>9126.2776000000013</v>
      </c>
      <c r="Y4732" s="138">
        <v>49644</v>
      </c>
      <c r="Z4732" s="179">
        <v>22.416666666666668</v>
      </c>
      <c r="AA4732" s="139">
        <v>2036</v>
      </c>
      <c r="AB4732" s="131"/>
      <c r="AC4732" s="38"/>
      <c r="AD4732" s="140">
        <v>205341.27</v>
      </c>
      <c r="AE4732" s="141">
        <v>196214.99239999999</v>
      </c>
      <c r="AF4732" s="141">
        <v>187088.71479999999</v>
      </c>
      <c r="AG4732" s="141">
        <v>177962.43719999999</v>
      </c>
      <c r="AH4732" s="141">
        <v>168836.15959999998</v>
      </c>
      <c r="AI4732" s="141">
        <v>159709.88199999998</v>
      </c>
      <c r="AJ4732" s="141">
        <v>150583.60439999998</v>
      </c>
      <c r="AK4732" s="141">
        <v>141457.32679999998</v>
      </c>
      <c r="AL4732" s="141">
        <v>132331.04919999998</v>
      </c>
      <c r="AM4732" s="141">
        <v>123204.77159999998</v>
      </c>
      <c r="AN4732" s="141">
        <v>114078.49399999998</v>
      </c>
      <c r="AO4732" s="141">
        <v>104952.21639999998</v>
      </c>
      <c r="AP4732" s="141">
        <v>95825.938799999974</v>
      </c>
      <c r="AQ4732" s="141">
        <v>86699.661199999973</v>
      </c>
      <c r="AR4732" s="141">
        <v>77573.383599999972</v>
      </c>
      <c r="AS4732" s="141">
        <v>68447.105999999971</v>
      </c>
      <c r="AT4732" s="141">
        <v>59320.828399999969</v>
      </c>
      <c r="AU4732" s="141">
        <v>50194.550799999968</v>
      </c>
      <c r="AV4732" s="141">
        <v>41068.273199999967</v>
      </c>
      <c r="AW4732" s="141">
        <v>31941.995599999966</v>
      </c>
      <c r="AX4732" s="141">
        <v>22815.717999999964</v>
      </c>
      <c r="AY4732" s="141">
        <v>13689.440399999963</v>
      </c>
      <c r="AZ4732" s="141">
        <v>4563.1627999999619</v>
      </c>
      <c r="BA4732" s="141">
        <v>0</v>
      </c>
      <c r="BB4732" s="141">
        <v>0</v>
      </c>
      <c r="BC4732" s="141">
        <v>0</v>
      </c>
      <c r="BD4732" s="141">
        <v>0</v>
      </c>
      <c r="BE4732" s="141">
        <v>0</v>
      </c>
      <c r="BF4732" s="141">
        <v>0</v>
      </c>
      <c r="BG4732" s="141">
        <v>0</v>
      </c>
      <c r="BH4732" s="141">
        <v>0</v>
      </c>
      <c r="BI4732" s="141">
        <v>0</v>
      </c>
      <c r="BJ4732" s="141">
        <v>0</v>
      </c>
      <c r="BK4732" s="141">
        <v>0</v>
      </c>
      <c r="BL4732" s="141">
        <v>0</v>
      </c>
      <c r="BM4732" s="141">
        <v>0</v>
      </c>
      <c r="BN4732" s="141">
        <v>0</v>
      </c>
      <c r="BO4732" s="141">
        <v>0</v>
      </c>
      <c r="BP4732" s="141">
        <v>0</v>
      </c>
    </row>
    <row r="4733" spans="4:68">
      <c r="D4733" s="174" t="s">
        <v>14262</v>
      </c>
      <c r="E4733" s="175">
        <v>897997.93</v>
      </c>
      <c r="F4733" s="174"/>
      <c r="G4733" s="174" t="s">
        <v>1210</v>
      </c>
      <c r="H4733" s="174" t="s">
        <v>3403</v>
      </c>
      <c r="I4733" s="174" t="s">
        <v>14263</v>
      </c>
      <c r="J4733" s="174" t="s">
        <v>14264</v>
      </c>
      <c r="K4733" s="174"/>
      <c r="L4733" s="174" t="s">
        <v>3406</v>
      </c>
      <c r="M4733" s="174" t="s">
        <v>13263</v>
      </c>
      <c r="N4733" s="176">
        <v>300</v>
      </c>
      <c r="O4733" s="174" t="s">
        <v>3407</v>
      </c>
      <c r="P4733" s="177">
        <v>40359</v>
      </c>
      <c r="Q4733" s="176">
        <v>36</v>
      </c>
      <c r="R4733" s="175">
        <v>107759.73</v>
      </c>
      <c r="S4733" s="175">
        <v>790238.2</v>
      </c>
      <c r="T4733" s="178">
        <v>0</v>
      </c>
      <c r="U4733" s="96">
        <v>15</v>
      </c>
      <c r="V4733" s="38" t="s">
        <v>125</v>
      </c>
      <c r="W4733" s="38"/>
      <c r="X4733" s="137">
        <v>35919.917200000004</v>
      </c>
      <c r="Y4733" s="138">
        <v>49490</v>
      </c>
      <c r="Z4733" s="179">
        <v>22</v>
      </c>
      <c r="AA4733" s="139">
        <v>2035</v>
      </c>
      <c r="AB4733" s="131"/>
      <c r="AC4733" s="38"/>
      <c r="AD4733" s="140">
        <v>790238.2</v>
      </c>
      <c r="AE4733" s="141">
        <v>754318.28279999993</v>
      </c>
      <c r="AF4733" s="141">
        <v>718398.3655999999</v>
      </c>
      <c r="AG4733" s="141">
        <v>682478.44839999988</v>
      </c>
      <c r="AH4733" s="141">
        <v>646558.53119999985</v>
      </c>
      <c r="AI4733" s="141">
        <v>610638.61399999983</v>
      </c>
      <c r="AJ4733" s="141">
        <v>574718.6967999998</v>
      </c>
      <c r="AK4733" s="141">
        <v>538798.77959999978</v>
      </c>
      <c r="AL4733" s="141">
        <v>502878.86239999975</v>
      </c>
      <c r="AM4733" s="141">
        <v>466958.94519999973</v>
      </c>
      <c r="AN4733" s="141">
        <v>431039.0279999997</v>
      </c>
      <c r="AO4733" s="141">
        <v>395119.11079999967</v>
      </c>
      <c r="AP4733" s="141">
        <v>359199.19359999965</v>
      </c>
      <c r="AQ4733" s="141">
        <v>323279.27639999962</v>
      </c>
      <c r="AR4733" s="141">
        <v>287359.3591999996</v>
      </c>
      <c r="AS4733" s="141">
        <v>251439.4419999996</v>
      </c>
      <c r="AT4733" s="141">
        <v>215519.52479999961</v>
      </c>
      <c r="AU4733" s="141">
        <v>179599.60759999961</v>
      </c>
      <c r="AV4733" s="141">
        <v>143679.69039999961</v>
      </c>
      <c r="AW4733" s="141">
        <v>107759.77319999962</v>
      </c>
      <c r="AX4733" s="141">
        <v>71839.855999999621</v>
      </c>
      <c r="AY4733" s="141">
        <v>35919.938799999618</v>
      </c>
      <c r="AZ4733" s="141">
        <v>2.1599999614409171E-2</v>
      </c>
      <c r="BA4733" s="141">
        <v>0</v>
      </c>
      <c r="BB4733" s="141">
        <v>0</v>
      </c>
      <c r="BC4733" s="141">
        <v>0</v>
      </c>
      <c r="BD4733" s="141">
        <v>0</v>
      </c>
      <c r="BE4733" s="141">
        <v>0</v>
      </c>
      <c r="BF4733" s="141">
        <v>0</v>
      </c>
      <c r="BG4733" s="141">
        <v>0</v>
      </c>
      <c r="BH4733" s="141">
        <v>0</v>
      </c>
      <c r="BI4733" s="141">
        <v>0</v>
      </c>
      <c r="BJ4733" s="141">
        <v>0</v>
      </c>
      <c r="BK4733" s="141">
        <v>0</v>
      </c>
      <c r="BL4733" s="141">
        <v>0</v>
      </c>
      <c r="BM4733" s="141">
        <v>0</v>
      </c>
      <c r="BN4733" s="141">
        <v>0</v>
      </c>
      <c r="BO4733" s="141">
        <v>0</v>
      </c>
      <c r="BP4733" s="141">
        <v>0</v>
      </c>
    </row>
    <row r="4734" spans="4:68">
      <c r="D4734" s="174" t="s">
        <v>14265</v>
      </c>
      <c r="E4734" s="175">
        <v>191555.12</v>
      </c>
      <c r="F4734" s="174"/>
      <c r="G4734" s="174" t="s">
        <v>406</v>
      </c>
      <c r="H4734" s="174" t="s">
        <v>13461</v>
      </c>
      <c r="I4734" s="174" t="s">
        <v>426</v>
      </c>
      <c r="J4734" s="174" t="s">
        <v>14266</v>
      </c>
      <c r="K4734" s="174"/>
      <c r="L4734" s="174" t="s">
        <v>14058</v>
      </c>
      <c r="M4734" s="174" t="s">
        <v>148</v>
      </c>
      <c r="N4734" s="176">
        <v>300</v>
      </c>
      <c r="O4734" s="174" t="s">
        <v>3407</v>
      </c>
      <c r="P4734" s="177">
        <v>40695</v>
      </c>
      <c r="Q4734" s="176">
        <v>25</v>
      </c>
      <c r="R4734" s="175">
        <v>15324.4</v>
      </c>
      <c r="S4734" s="175">
        <v>176230.72</v>
      </c>
      <c r="T4734" s="178">
        <v>0</v>
      </c>
      <c r="U4734" s="96">
        <v>17</v>
      </c>
      <c r="V4734" s="38" t="s">
        <v>127</v>
      </c>
      <c r="W4734" s="38"/>
      <c r="X4734" s="137">
        <v>7662.2047999999995</v>
      </c>
      <c r="Y4734" s="138">
        <v>49827</v>
      </c>
      <c r="Z4734" s="179">
        <v>22.916666666666668</v>
      </c>
      <c r="AA4734" s="139">
        <v>2036</v>
      </c>
      <c r="AB4734" s="131"/>
      <c r="AC4734" s="38"/>
      <c r="AD4734" s="140">
        <v>176230.72</v>
      </c>
      <c r="AE4734" s="141">
        <v>168568.51519999999</v>
      </c>
      <c r="AF4734" s="141">
        <v>160906.31039999999</v>
      </c>
      <c r="AG4734" s="141">
        <v>153244.10559999998</v>
      </c>
      <c r="AH4734" s="141">
        <v>145581.90079999997</v>
      </c>
      <c r="AI4734" s="141">
        <v>137919.69599999997</v>
      </c>
      <c r="AJ4734" s="141">
        <v>130257.49119999996</v>
      </c>
      <c r="AK4734" s="141">
        <v>122595.28639999995</v>
      </c>
      <c r="AL4734" s="141">
        <v>114933.08159999995</v>
      </c>
      <c r="AM4734" s="141">
        <v>107270.87679999994</v>
      </c>
      <c r="AN4734" s="141">
        <v>99608.671999999933</v>
      </c>
      <c r="AO4734" s="141">
        <v>91946.467199999926</v>
      </c>
      <c r="AP4734" s="141">
        <v>84284.26239999992</v>
      </c>
      <c r="AQ4734" s="141">
        <v>76622.057599999913</v>
      </c>
      <c r="AR4734" s="141">
        <v>68959.852799999906</v>
      </c>
      <c r="AS4734" s="141">
        <v>61297.647999999906</v>
      </c>
      <c r="AT4734" s="141">
        <v>53635.443199999907</v>
      </c>
      <c r="AU4734" s="141">
        <v>45973.238399999907</v>
      </c>
      <c r="AV4734" s="141">
        <v>38311.033599999908</v>
      </c>
      <c r="AW4734" s="141">
        <v>30648.828799999908</v>
      </c>
      <c r="AX4734" s="141">
        <v>22986.623999999909</v>
      </c>
      <c r="AY4734" s="141">
        <v>15324.419199999909</v>
      </c>
      <c r="AZ4734" s="141">
        <v>7662.2143999999098</v>
      </c>
      <c r="BA4734" s="141">
        <v>9.5999999102787115E-3</v>
      </c>
      <c r="BB4734" s="141">
        <v>0</v>
      </c>
      <c r="BC4734" s="141">
        <v>0</v>
      </c>
      <c r="BD4734" s="141">
        <v>0</v>
      </c>
      <c r="BE4734" s="141">
        <v>0</v>
      </c>
      <c r="BF4734" s="141">
        <v>0</v>
      </c>
      <c r="BG4734" s="141">
        <v>0</v>
      </c>
      <c r="BH4734" s="141">
        <v>0</v>
      </c>
      <c r="BI4734" s="141">
        <v>0</v>
      </c>
      <c r="BJ4734" s="141">
        <v>0</v>
      </c>
      <c r="BK4734" s="141">
        <v>0</v>
      </c>
      <c r="BL4734" s="141">
        <v>0</v>
      </c>
      <c r="BM4734" s="141">
        <v>0</v>
      </c>
      <c r="BN4734" s="141">
        <v>0</v>
      </c>
      <c r="BO4734" s="141">
        <v>0</v>
      </c>
      <c r="BP4734" s="141">
        <v>0</v>
      </c>
    </row>
    <row r="4735" spans="4:68">
      <c r="D4735" s="174" t="s">
        <v>14267</v>
      </c>
      <c r="E4735" s="175">
        <v>254672.84</v>
      </c>
      <c r="F4735" s="174"/>
      <c r="G4735" s="174" t="s">
        <v>601</v>
      </c>
      <c r="H4735" s="174" t="s">
        <v>13083</v>
      </c>
      <c r="I4735" s="174" t="s">
        <v>14268</v>
      </c>
      <c r="J4735" s="174" t="s">
        <v>14269</v>
      </c>
      <c r="K4735" s="174"/>
      <c r="L4735" s="174" t="s">
        <v>13083</v>
      </c>
      <c r="M4735" s="174" t="s">
        <v>7279</v>
      </c>
      <c r="N4735" s="176">
        <v>300</v>
      </c>
      <c r="O4735" s="174" t="s">
        <v>3407</v>
      </c>
      <c r="P4735" s="177">
        <v>40238</v>
      </c>
      <c r="Q4735" s="176">
        <v>40</v>
      </c>
      <c r="R4735" s="175">
        <v>33107.449999999997</v>
      </c>
      <c r="S4735" s="175">
        <v>221565.39</v>
      </c>
      <c r="T4735" s="178">
        <v>0</v>
      </c>
      <c r="U4735" s="96">
        <v>10</v>
      </c>
      <c r="V4735" s="38" t="s">
        <v>120</v>
      </c>
      <c r="W4735" s="38"/>
      <c r="X4735" s="137">
        <v>10186.9136</v>
      </c>
      <c r="Y4735" s="138">
        <v>49369</v>
      </c>
      <c r="Z4735" s="179">
        <v>21.666666666666668</v>
      </c>
      <c r="AA4735" s="139">
        <v>2035</v>
      </c>
      <c r="AB4735" s="131"/>
      <c r="AC4735" s="38"/>
      <c r="AD4735" s="140">
        <v>221565.39</v>
      </c>
      <c r="AE4735" s="141">
        <v>211378.47640000001</v>
      </c>
      <c r="AF4735" s="141">
        <v>201191.56280000001</v>
      </c>
      <c r="AG4735" s="141">
        <v>191004.64920000001</v>
      </c>
      <c r="AH4735" s="141">
        <v>180817.73560000001</v>
      </c>
      <c r="AI4735" s="141">
        <v>170630.82200000001</v>
      </c>
      <c r="AJ4735" s="141">
        <v>160443.90840000001</v>
      </c>
      <c r="AK4735" s="141">
        <v>150256.99480000001</v>
      </c>
      <c r="AL4735" s="141">
        <v>140070.08120000002</v>
      </c>
      <c r="AM4735" s="141">
        <v>129883.16760000002</v>
      </c>
      <c r="AN4735" s="141">
        <v>119696.25400000002</v>
      </c>
      <c r="AO4735" s="141">
        <v>109509.34040000002</v>
      </c>
      <c r="AP4735" s="141">
        <v>99322.426800000016</v>
      </c>
      <c r="AQ4735" s="141">
        <v>89135.513200000016</v>
      </c>
      <c r="AR4735" s="141">
        <v>78948.599600000016</v>
      </c>
      <c r="AS4735" s="141">
        <v>68761.686000000016</v>
      </c>
      <c r="AT4735" s="141">
        <v>58574.772400000016</v>
      </c>
      <c r="AU4735" s="141">
        <v>48387.858800000016</v>
      </c>
      <c r="AV4735" s="141">
        <v>38200.945200000016</v>
      </c>
      <c r="AW4735" s="141">
        <v>28014.031600000017</v>
      </c>
      <c r="AX4735" s="141">
        <v>17827.118000000017</v>
      </c>
      <c r="AY4735" s="141">
        <v>7640.2044000000169</v>
      </c>
      <c r="AZ4735" s="141">
        <v>0</v>
      </c>
      <c r="BA4735" s="141">
        <v>0</v>
      </c>
      <c r="BB4735" s="141">
        <v>0</v>
      </c>
      <c r="BC4735" s="141">
        <v>0</v>
      </c>
      <c r="BD4735" s="141">
        <v>0</v>
      </c>
      <c r="BE4735" s="141">
        <v>0</v>
      </c>
      <c r="BF4735" s="141">
        <v>0</v>
      </c>
      <c r="BG4735" s="141">
        <v>0</v>
      </c>
      <c r="BH4735" s="141">
        <v>0</v>
      </c>
      <c r="BI4735" s="141">
        <v>0</v>
      </c>
      <c r="BJ4735" s="141">
        <v>0</v>
      </c>
      <c r="BK4735" s="141">
        <v>0</v>
      </c>
      <c r="BL4735" s="141">
        <v>0</v>
      </c>
      <c r="BM4735" s="141">
        <v>0</v>
      </c>
      <c r="BN4735" s="141">
        <v>0</v>
      </c>
      <c r="BO4735" s="141">
        <v>0</v>
      </c>
      <c r="BP4735" s="141">
        <v>0</v>
      </c>
    </row>
    <row r="4736" spans="4:68">
      <c r="D4736" s="174" t="s">
        <v>14270</v>
      </c>
      <c r="E4736" s="175">
        <v>205273.49</v>
      </c>
      <c r="F4736" s="174"/>
      <c r="G4736" s="174" t="s">
        <v>406</v>
      </c>
      <c r="H4736" s="174" t="s">
        <v>13083</v>
      </c>
      <c r="I4736" s="174" t="s">
        <v>441</v>
      </c>
      <c r="J4736" s="174" t="s">
        <v>14271</v>
      </c>
      <c r="K4736" s="174"/>
      <c r="L4736" s="174" t="s">
        <v>13083</v>
      </c>
      <c r="M4736" s="174" t="s">
        <v>14272</v>
      </c>
      <c r="N4736" s="176">
        <v>300</v>
      </c>
      <c r="O4736" s="174" t="s">
        <v>3407</v>
      </c>
      <c r="P4736" s="177">
        <v>41030</v>
      </c>
      <c r="Q4736" s="176">
        <v>14</v>
      </c>
      <c r="R4736" s="175">
        <v>8895.17</v>
      </c>
      <c r="S4736" s="175">
        <v>196378.32</v>
      </c>
      <c r="T4736" s="178">
        <v>0</v>
      </c>
      <c r="U4736" s="96">
        <v>13</v>
      </c>
      <c r="V4736" s="38" t="s">
        <v>123</v>
      </c>
      <c r="W4736" s="38"/>
      <c r="X4736" s="137">
        <v>8210.9395999999997</v>
      </c>
      <c r="Y4736" s="138">
        <v>50161</v>
      </c>
      <c r="Z4736" s="179">
        <v>23.833333333333332</v>
      </c>
      <c r="AA4736" s="139">
        <v>2037</v>
      </c>
      <c r="AB4736" s="131"/>
      <c r="AC4736" s="38"/>
      <c r="AD4736" s="140">
        <v>196378.32</v>
      </c>
      <c r="AE4736" s="141">
        <v>188167.38039999999</v>
      </c>
      <c r="AF4736" s="141">
        <v>179956.44079999998</v>
      </c>
      <c r="AG4736" s="141">
        <v>171745.50119999997</v>
      </c>
      <c r="AH4736" s="141">
        <v>163534.56159999996</v>
      </c>
      <c r="AI4736" s="141">
        <v>155323.62199999994</v>
      </c>
      <c r="AJ4736" s="141">
        <v>147112.68239999993</v>
      </c>
      <c r="AK4736" s="141">
        <v>138901.74279999992</v>
      </c>
      <c r="AL4736" s="141">
        <v>130690.80319999992</v>
      </c>
      <c r="AM4736" s="141">
        <v>122479.86359999992</v>
      </c>
      <c r="AN4736" s="141">
        <v>114268.92399999993</v>
      </c>
      <c r="AO4736" s="141">
        <v>106057.98439999993</v>
      </c>
      <c r="AP4736" s="141">
        <v>97847.044799999931</v>
      </c>
      <c r="AQ4736" s="141">
        <v>89636.105199999933</v>
      </c>
      <c r="AR4736" s="141">
        <v>81425.165599999935</v>
      </c>
      <c r="AS4736" s="141">
        <v>73214.225999999937</v>
      </c>
      <c r="AT4736" s="141">
        <v>65003.286399999939</v>
      </c>
      <c r="AU4736" s="141">
        <v>56792.346799999941</v>
      </c>
      <c r="AV4736" s="141">
        <v>48581.407199999943</v>
      </c>
      <c r="AW4736" s="141">
        <v>40370.467599999945</v>
      </c>
      <c r="AX4736" s="141">
        <v>32159.527999999947</v>
      </c>
      <c r="AY4736" s="141">
        <v>23948.58839999995</v>
      </c>
      <c r="AZ4736" s="141">
        <v>15737.64879999995</v>
      </c>
      <c r="BA4736" s="141">
        <v>7526.7091999999502</v>
      </c>
      <c r="BB4736" s="141">
        <v>0</v>
      </c>
      <c r="BC4736" s="141">
        <v>0</v>
      </c>
      <c r="BD4736" s="141">
        <v>0</v>
      </c>
      <c r="BE4736" s="141">
        <v>0</v>
      </c>
      <c r="BF4736" s="141">
        <v>0</v>
      </c>
      <c r="BG4736" s="141">
        <v>0</v>
      </c>
      <c r="BH4736" s="141">
        <v>0</v>
      </c>
      <c r="BI4736" s="141">
        <v>0</v>
      </c>
      <c r="BJ4736" s="141">
        <v>0</v>
      </c>
      <c r="BK4736" s="141">
        <v>0</v>
      </c>
      <c r="BL4736" s="141">
        <v>0</v>
      </c>
      <c r="BM4736" s="141">
        <v>0</v>
      </c>
      <c r="BN4736" s="141">
        <v>0</v>
      </c>
      <c r="BO4736" s="141">
        <v>0</v>
      </c>
      <c r="BP4736" s="141">
        <v>0</v>
      </c>
    </row>
    <row r="4737" spans="1:68">
      <c r="D4737" s="174" t="s">
        <v>14273</v>
      </c>
      <c r="E4737" s="175">
        <v>1398158.2</v>
      </c>
      <c r="F4737" s="174"/>
      <c r="G4737" s="174" t="s">
        <v>1287</v>
      </c>
      <c r="H4737" s="174" t="s">
        <v>14044</v>
      </c>
      <c r="I4737" s="174" t="s">
        <v>3087</v>
      </c>
      <c r="J4737" s="174" t="s">
        <v>14274</v>
      </c>
      <c r="K4737" s="174"/>
      <c r="L4737" s="174" t="s">
        <v>183</v>
      </c>
      <c r="M4737" s="174" t="s">
        <v>13065</v>
      </c>
      <c r="N4737" s="176">
        <v>60</v>
      </c>
      <c r="O4737" s="174" t="s">
        <v>3407</v>
      </c>
      <c r="P4737" s="177">
        <v>40908</v>
      </c>
      <c r="Q4737" s="176">
        <v>18</v>
      </c>
      <c r="R4737" s="175">
        <v>419447.46</v>
      </c>
      <c r="S4737" s="175">
        <v>978710.74</v>
      </c>
      <c r="T4737" s="178">
        <v>0</v>
      </c>
      <c r="U4737" s="96">
        <v>19</v>
      </c>
      <c r="V4737" s="38" t="s">
        <v>129</v>
      </c>
      <c r="W4737" s="38"/>
      <c r="X4737" s="137">
        <v>279631.64</v>
      </c>
      <c r="Y4737" s="138">
        <v>42735</v>
      </c>
      <c r="Z4737" s="179">
        <v>3.5</v>
      </c>
      <c r="AA4737" s="139">
        <v>2017</v>
      </c>
      <c r="AB4737" s="131"/>
      <c r="AC4737" s="38"/>
      <c r="AD4737" s="140">
        <v>978710.74</v>
      </c>
      <c r="AE4737" s="141">
        <v>699079.1</v>
      </c>
      <c r="AF4737" s="141">
        <v>419447.45999999996</v>
      </c>
      <c r="AG4737" s="141">
        <v>139815.81999999995</v>
      </c>
      <c r="AH4737" s="141">
        <v>0</v>
      </c>
      <c r="AI4737" s="141">
        <v>0</v>
      </c>
      <c r="AJ4737" s="141">
        <v>0</v>
      </c>
      <c r="AK4737" s="141">
        <v>0</v>
      </c>
      <c r="AL4737" s="141">
        <v>0</v>
      </c>
      <c r="AM4737" s="141">
        <v>0</v>
      </c>
      <c r="AN4737" s="141">
        <v>0</v>
      </c>
      <c r="AO4737" s="141">
        <v>0</v>
      </c>
      <c r="AP4737" s="141">
        <v>0</v>
      </c>
      <c r="AQ4737" s="141">
        <v>0</v>
      </c>
      <c r="AR4737" s="141">
        <v>0</v>
      </c>
      <c r="AS4737" s="141">
        <v>0</v>
      </c>
      <c r="AT4737" s="141">
        <v>0</v>
      </c>
      <c r="AU4737" s="141">
        <v>0</v>
      </c>
      <c r="AV4737" s="141">
        <v>0</v>
      </c>
      <c r="AW4737" s="141">
        <v>0</v>
      </c>
      <c r="AX4737" s="141">
        <v>0</v>
      </c>
      <c r="AY4737" s="141">
        <v>0</v>
      </c>
      <c r="AZ4737" s="141">
        <v>0</v>
      </c>
      <c r="BA4737" s="141">
        <v>0</v>
      </c>
      <c r="BB4737" s="141">
        <v>0</v>
      </c>
      <c r="BC4737" s="141">
        <v>0</v>
      </c>
      <c r="BD4737" s="141">
        <v>0</v>
      </c>
      <c r="BE4737" s="141">
        <v>0</v>
      </c>
      <c r="BF4737" s="141">
        <v>0</v>
      </c>
      <c r="BG4737" s="141">
        <v>0</v>
      </c>
      <c r="BH4737" s="141">
        <v>0</v>
      </c>
      <c r="BI4737" s="141">
        <v>0</v>
      </c>
      <c r="BJ4737" s="141">
        <v>0</v>
      </c>
      <c r="BK4737" s="141">
        <v>0</v>
      </c>
      <c r="BL4737" s="141">
        <v>0</v>
      </c>
      <c r="BM4737" s="141">
        <v>0</v>
      </c>
      <c r="BN4737" s="141">
        <v>0</v>
      </c>
      <c r="BO4737" s="141">
        <v>0</v>
      </c>
      <c r="BP4737" s="141">
        <v>0</v>
      </c>
    </row>
    <row r="4738" spans="1:68">
      <c r="D4738" s="174" t="s">
        <v>14275</v>
      </c>
      <c r="E4738" s="175">
        <v>718761.97</v>
      </c>
      <c r="F4738" s="174"/>
      <c r="G4738" s="174" t="s">
        <v>1580</v>
      </c>
      <c r="H4738" s="174" t="s">
        <v>13461</v>
      </c>
      <c r="I4738" s="174" t="s">
        <v>1593</v>
      </c>
      <c r="J4738" s="174" t="s">
        <v>14276</v>
      </c>
      <c r="K4738" s="174"/>
      <c r="L4738" s="174" t="s">
        <v>14058</v>
      </c>
      <c r="M4738" s="174" t="s">
        <v>148</v>
      </c>
      <c r="N4738" s="176">
        <v>300</v>
      </c>
      <c r="O4738" s="174" t="s">
        <v>3407</v>
      </c>
      <c r="P4738" s="177">
        <v>40817</v>
      </c>
      <c r="Q4738" s="176">
        <v>21</v>
      </c>
      <c r="R4738" s="175">
        <v>47917.45</v>
      </c>
      <c r="S4738" s="175">
        <v>670844.52</v>
      </c>
      <c r="T4738" s="178">
        <v>0</v>
      </c>
      <c r="U4738" s="96">
        <v>12</v>
      </c>
      <c r="V4738" s="38" t="s">
        <v>122</v>
      </c>
      <c r="W4738" s="38"/>
      <c r="X4738" s="137">
        <v>28750.478799999997</v>
      </c>
      <c r="Y4738" s="138">
        <v>49949</v>
      </c>
      <c r="Z4738" s="179">
        <v>23.25</v>
      </c>
      <c r="AA4738" s="139">
        <v>2037</v>
      </c>
      <c r="AB4738" s="131"/>
      <c r="AC4738" s="38"/>
      <c r="AD4738" s="140">
        <v>670844.52</v>
      </c>
      <c r="AE4738" s="141">
        <v>642094.04119999998</v>
      </c>
      <c r="AF4738" s="141">
        <v>613343.56239999994</v>
      </c>
      <c r="AG4738" s="141">
        <v>584593.0835999999</v>
      </c>
      <c r="AH4738" s="141">
        <v>555842.60479999986</v>
      </c>
      <c r="AI4738" s="141">
        <v>527092.12599999981</v>
      </c>
      <c r="AJ4738" s="141">
        <v>498341.64719999983</v>
      </c>
      <c r="AK4738" s="141">
        <v>469591.16839999985</v>
      </c>
      <c r="AL4738" s="141">
        <v>440840.68959999987</v>
      </c>
      <c r="AM4738" s="141">
        <v>412090.21079999988</v>
      </c>
      <c r="AN4738" s="141">
        <v>383339.7319999999</v>
      </c>
      <c r="AO4738" s="141">
        <v>354589.25319999992</v>
      </c>
      <c r="AP4738" s="141">
        <v>325838.77439999994</v>
      </c>
      <c r="AQ4738" s="141">
        <v>297088.29559999995</v>
      </c>
      <c r="AR4738" s="141">
        <v>268337.81679999997</v>
      </c>
      <c r="AS4738" s="141">
        <v>239587.33799999999</v>
      </c>
      <c r="AT4738" s="141">
        <v>210836.85920000001</v>
      </c>
      <c r="AU4738" s="141">
        <v>182086.38040000002</v>
      </c>
      <c r="AV4738" s="141">
        <v>153335.90160000004</v>
      </c>
      <c r="AW4738" s="141">
        <v>124585.42280000004</v>
      </c>
      <c r="AX4738" s="141">
        <v>95834.944000000047</v>
      </c>
      <c r="AY4738" s="141">
        <v>67084.46520000005</v>
      </c>
      <c r="AZ4738" s="141">
        <v>38333.986400000053</v>
      </c>
      <c r="BA4738" s="141">
        <v>9583.5076000000554</v>
      </c>
      <c r="BB4738" s="141">
        <v>0</v>
      </c>
      <c r="BC4738" s="141">
        <v>0</v>
      </c>
      <c r="BD4738" s="141">
        <v>0</v>
      </c>
      <c r="BE4738" s="141">
        <v>0</v>
      </c>
      <c r="BF4738" s="141">
        <v>0</v>
      </c>
      <c r="BG4738" s="141">
        <v>0</v>
      </c>
      <c r="BH4738" s="141">
        <v>0</v>
      </c>
      <c r="BI4738" s="141">
        <v>0</v>
      </c>
      <c r="BJ4738" s="141">
        <v>0</v>
      </c>
      <c r="BK4738" s="141">
        <v>0</v>
      </c>
      <c r="BL4738" s="141">
        <v>0</v>
      </c>
      <c r="BM4738" s="141">
        <v>0</v>
      </c>
      <c r="BN4738" s="141">
        <v>0</v>
      </c>
      <c r="BO4738" s="141">
        <v>0</v>
      </c>
      <c r="BP4738" s="141">
        <v>0</v>
      </c>
    </row>
    <row r="4739" spans="1:68">
      <c r="D4739" s="174" t="s">
        <v>14277</v>
      </c>
      <c r="E4739" s="175">
        <v>824796.81</v>
      </c>
      <c r="F4739" s="174"/>
      <c r="G4739" s="174" t="s">
        <v>1098</v>
      </c>
      <c r="H4739" s="174" t="s">
        <v>179</v>
      </c>
      <c r="I4739" s="174" t="s">
        <v>1100</v>
      </c>
      <c r="J4739" s="174" t="s">
        <v>14278</v>
      </c>
      <c r="K4739" s="174"/>
      <c r="L4739" s="174" t="s">
        <v>179</v>
      </c>
      <c r="M4739" s="174" t="s">
        <v>7279</v>
      </c>
      <c r="N4739" s="176">
        <v>600</v>
      </c>
      <c r="O4739" s="174" t="s">
        <v>3407</v>
      </c>
      <c r="P4739" s="177">
        <v>40513</v>
      </c>
      <c r="Q4739" s="176">
        <v>31</v>
      </c>
      <c r="R4739" s="175">
        <v>41239.82</v>
      </c>
      <c r="S4739" s="175">
        <v>783556.99</v>
      </c>
      <c r="T4739" s="178">
        <v>0</v>
      </c>
      <c r="U4739" s="96">
        <v>10</v>
      </c>
      <c r="V4739" s="38" t="s">
        <v>120</v>
      </c>
      <c r="W4739" s="38"/>
      <c r="X4739" s="137">
        <v>16495.9362</v>
      </c>
      <c r="Y4739" s="138">
        <v>58776</v>
      </c>
      <c r="Z4739" s="179">
        <v>47.416666666666664</v>
      </c>
      <c r="AA4739" s="139">
        <v>2061</v>
      </c>
      <c r="AB4739" s="131"/>
      <c r="AC4739" s="38"/>
      <c r="AD4739" s="140">
        <v>783556.99</v>
      </c>
      <c r="AE4739" s="141">
        <v>767061.05379999999</v>
      </c>
      <c r="AF4739" s="141">
        <v>750565.1176</v>
      </c>
      <c r="AG4739" s="141">
        <v>734069.1814</v>
      </c>
      <c r="AH4739" s="141">
        <v>717573.2452</v>
      </c>
      <c r="AI4739" s="141">
        <v>701077.30900000001</v>
      </c>
      <c r="AJ4739" s="141">
        <v>684581.37280000001</v>
      </c>
      <c r="AK4739" s="141">
        <v>668085.43660000002</v>
      </c>
      <c r="AL4739" s="141">
        <v>651589.50040000002</v>
      </c>
      <c r="AM4739" s="141">
        <v>635093.56420000002</v>
      </c>
      <c r="AN4739" s="141">
        <v>618597.62800000003</v>
      </c>
      <c r="AO4739" s="141">
        <v>602101.69180000003</v>
      </c>
      <c r="AP4739" s="141">
        <v>585605.75560000003</v>
      </c>
      <c r="AQ4739" s="141">
        <v>569109.81940000004</v>
      </c>
      <c r="AR4739" s="141">
        <v>552613.88320000004</v>
      </c>
      <c r="AS4739" s="141">
        <v>536117.94700000004</v>
      </c>
      <c r="AT4739" s="141">
        <v>519622.01080000005</v>
      </c>
      <c r="AU4739" s="141">
        <v>503126.07460000005</v>
      </c>
      <c r="AV4739" s="141">
        <v>486630.13840000005</v>
      </c>
      <c r="AW4739" s="141">
        <v>470134.20220000006</v>
      </c>
      <c r="AX4739" s="141">
        <v>453638.26600000006</v>
      </c>
      <c r="AY4739" s="141">
        <v>437142.32980000007</v>
      </c>
      <c r="AZ4739" s="141">
        <v>420646.39360000007</v>
      </c>
      <c r="BA4739" s="141">
        <v>404150.45740000007</v>
      </c>
      <c r="BB4739" s="141">
        <v>387654.52120000008</v>
      </c>
      <c r="BC4739" s="141">
        <v>371158.58500000008</v>
      </c>
      <c r="BD4739" s="141">
        <v>354662.64880000008</v>
      </c>
      <c r="BE4739" s="141">
        <v>338166.71260000009</v>
      </c>
      <c r="BF4739" s="141">
        <v>321670.77640000009</v>
      </c>
      <c r="BG4739" s="141">
        <v>305174.84020000009</v>
      </c>
      <c r="BH4739" s="141">
        <v>288678.9040000001</v>
      </c>
      <c r="BI4739" s="141">
        <v>272182.9678000001</v>
      </c>
      <c r="BJ4739" s="141">
        <v>255687.0316000001</v>
      </c>
      <c r="BK4739" s="141">
        <v>239191.09540000011</v>
      </c>
      <c r="BL4739" s="141">
        <v>222695.15920000011</v>
      </c>
      <c r="BM4739" s="141">
        <v>206199.22300000011</v>
      </c>
      <c r="BN4739" s="141">
        <v>189703.28680000012</v>
      </c>
      <c r="BO4739" s="141">
        <v>173207.35060000012</v>
      </c>
      <c r="BP4739" s="141">
        <v>156711.41440000013</v>
      </c>
    </row>
    <row r="4740" spans="1:68">
      <c r="D4740" s="174" t="s">
        <v>14279</v>
      </c>
      <c r="E4740" s="175">
        <v>856204.04</v>
      </c>
      <c r="F4740" s="174"/>
      <c r="G4740" s="174" t="s">
        <v>1694</v>
      </c>
      <c r="H4740" s="174" t="s">
        <v>190</v>
      </c>
      <c r="I4740" s="174" t="s">
        <v>1702</v>
      </c>
      <c r="J4740" s="174" t="s">
        <v>14280</v>
      </c>
      <c r="K4740" s="174"/>
      <c r="L4740" s="174" t="s">
        <v>13400</v>
      </c>
      <c r="M4740" s="174" t="s">
        <v>148</v>
      </c>
      <c r="N4740" s="176">
        <v>600</v>
      </c>
      <c r="O4740" s="174" t="s">
        <v>3407</v>
      </c>
      <c r="P4740" s="177">
        <v>40359</v>
      </c>
      <c r="Q4740" s="176">
        <v>36</v>
      </c>
      <c r="R4740" s="175">
        <v>51372.32</v>
      </c>
      <c r="S4740" s="175">
        <v>804831.72</v>
      </c>
      <c r="T4740" s="178">
        <v>0</v>
      </c>
      <c r="U4740" s="96">
        <v>12</v>
      </c>
      <c r="V4740" s="38" t="s">
        <v>122</v>
      </c>
      <c r="W4740" s="38"/>
      <c r="X4740" s="137">
        <v>17124.0808</v>
      </c>
      <c r="Y4740" s="138">
        <v>58622</v>
      </c>
      <c r="Z4740" s="179">
        <v>47</v>
      </c>
      <c r="AA4740" s="139">
        <v>2060</v>
      </c>
      <c r="AB4740" s="131"/>
      <c r="AC4740" s="38"/>
      <c r="AD4740" s="140">
        <v>804831.72</v>
      </c>
      <c r="AE4740" s="141">
        <v>787707.63919999998</v>
      </c>
      <c r="AF4740" s="141">
        <v>770583.55839999998</v>
      </c>
      <c r="AG4740" s="141">
        <v>753459.47759999998</v>
      </c>
      <c r="AH4740" s="141">
        <v>736335.39679999999</v>
      </c>
      <c r="AI4740" s="141">
        <v>719211.31599999999</v>
      </c>
      <c r="AJ4740" s="141">
        <v>702087.2352</v>
      </c>
      <c r="AK4740" s="141">
        <v>684963.1544</v>
      </c>
      <c r="AL4740" s="141">
        <v>667839.0736</v>
      </c>
      <c r="AM4740" s="141">
        <v>650714.99280000001</v>
      </c>
      <c r="AN4740" s="141">
        <v>633590.91200000001</v>
      </c>
      <c r="AO4740" s="141">
        <v>616466.83120000002</v>
      </c>
      <c r="AP4740" s="141">
        <v>599342.75040000002</v>
      </c>
      <c r="AQ4740" s="141">
        <v>582218.66960000002</v>
      </c>
      <c r="AR4740" s="141">
        <v>565094.58880000003</v>
      </c>
      <c r="AS4740" s="141">
        <v>547970.50800000003</v>
      </c>
      <c r="AT4740" s="141">
        <v>530846.42720000003</v>
      </c>
      <c r="AU4740" s="141">
        <v>513722.34640000004</v>
      </c>
      <c r="AV4740" s="141">
        <v>496598.26560000004</v>
      </c>
      <c r="AW4740" s="141">
        <v>479474.18480000005</v>
      </c>
      <c r="AX4740" s="141">
        <v>462350.10400000005</v>
      </c>
      <c r="AY4740" s="141">
        <v>445226.02320000005</v>
      </c>
      <c r="AZ4740" s="141">
        <v>428101.94240000006</v>
      </c>
      <c r="BA4740" s="141">
        <v>410977.86160000006</v>
      </c>
      <c r="BB4740" s="141">
        <v>393853.78080000007</v>
      </c>
      <c r="BC4740" s="141">
        <v>376729.70000000007</v>
      </c>
      <c r="BD4740" s="141">
        <v>359605.61920000007</v>
      </c>
      <c r="BE4740" s="141">
        <v>342481.53840000008</v>
      </c>
      <c r="BF4740" s="141">
        <v>325357.45760000008</v>
      </c>
      <c r="BG4740" s="141">
        <v>308233.37680000009</v>
      </c>
      <c r="BH4740" s="141">
        <v>291109.29600000009</v>
      </c>
      <c r="BI4740" s="141">
        <v>273985.21520000009</v>
      </c>
      <c r="BJ4740" s="141">
        <v>256861.1344000001</v>
      </c>
      <c r="BK4740" s="141">
        <v>239737.0536000001</v>
      </c>
      <c r="BL4740" s="141">
        <v>222612.97280000011</v>
      </c>
      <c r="BM4740" s="141">
        <v>205488.89200000011</v>
      </c>
      <c r="BN4740" s="141">
        <v>188364.81120000011</v>
      </c>
      <c r="BO4740" s="141">
        <v>171240.73040000012</v>
      </c>
      <c r="BP4740" s="141">
        <v>154116.64960000012</v>
      </c>
    </row>
    <row r="4741" spans="1:68">
      <c r="D4741" s="174" t="s">
        <v>14281</v>
      </c>
      <c r="E4741" s="175">
        <v>685038.94</v>
      </c>
      <c r="F4741" s="174"/>
      <c r="G4741" s="174" t="s">
        <v>1276</v>
      </c>
      <c r="H4741" s="174" t="s">
        <v>189</v>
      </c>
      <c r="I4741" s="174" t="s">
        <v>1278</v>
      </c>
      <c r="J4741" s="174" t="s">
        <v>14282</v>
      </c>
      <c r="K4741" s="174"/>
      <c r="L4741" s="174" t="s">
        <v>189</v>
      </c>
      <c r="M4741" s="174" t="s">
        <v>13065</v>
      </c>
      <c r="N4741" s="176">
        <v>60</v>
      </c>
      <c r="O4741" s="174" t="s">
        <v>3407</v>
      </c>
      <c r="P4741" s="177">
        <v>41090</v>
      </c>
      <c r="Q4741" s="176">
        <v>12</v>
      </c>
      <c r="R4741" s="175">
        <v>137007.84</v>
      </c>
      <c r="S4741" s="175">
        <v>548031.1</v>
      </c>
      <c r="T4741" s="178">
        <v>0</v>
      </c>
      <c r="U4741" s="96">
        <v>19</v>
      </c>
      <c r="V4741" s="38" t="s">
        <v>129</v>
      </c>
      <c r="W4741" s="38"/>
      <c r="X4741" s="137">
        <v>137007.788</v>
      </c>
      <c r="Y4741" s="138">
        <v>42916</v>
      </c>
      <c r="Z4741" s="179">
        <v>4</v>
      </c>
      <c r="AA4741" s="139">
        <v>2017</v>
      </c>
      <c r="AB4741" s="131"/>
      <c r="AC4741" s="38"/>
      <c r="AD4741" s="140">
        <v>548031.1</v>
      </c>
      <c r="AE4741" s="141">
        <v>411023.31199999998</v>
      </c>
      <c r="AF4741" s="141">
        <v>274015.52399999998</v>
      </c>
      <c r="AG4741" s="141">
        <v>137007.73599999998</v>
      </c>
      <c r="AH4741" s="141">
        <v>0</v>
      </c>
      <c r="AI4741" s="141">
        <v>0</v>
      </c>
      <c r="AJ4741" s="141">
        <v>0</v>
      </c>
      <c r="AK4741" s="141">
        <v>0</v>
      </c>
      <c r="AL4741" s="141">
        <v>0</v>
      </c>
      <c r="AM4741" s="141">
        <v>0</v>
      </c>
      <c r="AN4741" s="141">
        <v>0</v>
      </c>
      <c r="AO4741" s="141">
        <v>0</v>
      </c>
      <c r="AP4741" s="141">
        <v>0</v>
      </c>
      <c r="AQ4741" s="141">
        <v>0</v>
      </c>
      <c r="AR4741" s="141">
        <v>0</v>
      </c>
      <c r="AS4741" s="141">
        <v>0</v>
      </c>
      <c r="AT4741" s="141">
        <v>0</v>
      </c>
      <c r="AU4741" s="141">
        <v>0</v>
      </c>
      <c r="AV4741" s="141">
        <v>0</v>
      </c>
      <c r="AW4741" s="141">
        <v>0</v>
      </c>
      <c r="AX4741" s="141">
        <v>0</v>
      </c>
      <c r="AY4741" s="141">
        <v>0</v>
      </c>
      <c r="AZ4741" s="141">
        <v>0</v>
      </c>
      <c r="BA4741" s="141">
        <v>0</v>
      </c>
      <c r="BB4741" s="141">
        <v>0</v>
      </c>
      <c r="BC4741" s="141">
        <v>0</v>
      </c>
      <c r="BD4741" s="141">
        <v>0</v>
      </c>
      <c r="BE4741" s="141">
        <v>0</v>
      </c>
      <c r="BF4741" s="141">
        <v>0</v>
      </c>
      <c r="BG4741" s="141">
        <v>0</v>
      </c>
      <c r="BH4741" s="141">
        <v>0</v>
      </c>
      <c r="BI4741" s="141">
        <v>0</v>
      </c>
      <c r="BJ4741" s="141">
        <v>0</v>
      </c>
      <c r="BK4741" s="141">
        <v>0</v>
      </c>
      <c r="BL4741" s="141">
        <v>0</v>
      </c>
      <c r="BM4741" s="141">
        <v>0</v>
      </c>
      <c r="BN4741" s="141">
        <v>0</v>
      </c>
      <c r="BO4741" s="141">
        <v>0</v>
      </c>
      <c r="BP4741" s="141">
        <v>0</v>
      </c>
    </row>
    <row r="4742" spans="1:68">
      <c r="D4742" s="174" t="s">
        <v>14283</v>
      </c>
      <c r="E4742" s="175">
        <v>420441.04</v>
      </c>
      <c r="F4742" s="174"/>
      <c r="G4742" s="174" t="s">
        <v>1559</v>
      </c>
      <c r="H4742" s="174" t="s">
        <v>3403</v>
      </c>
      <c r="I4742" s="174" t="s">
        <v>14284</v>
      </c>
      <c r="J4742" s="174" t="s">
        <v>14285</v>
      </c>
      <c r="K4742" s="174"/>
      <c r="L4742" s="174" t="s">
        <v>13917</v>
      </c>
      <c r="M4742" s="174" t="s">
        <v>13069</v>
      </c>
      <c r="N4742" s="176">
        <v>300</v>
      </c>
      <c r="O4742" s="174" t="s">
        <v>3407</v>
      </c>
      <c r="P4742" s="177">
        <v>40725</v>
      </c>
      <c r="Q4742" s="176">
        <v>24</v>
      </c>
      <c r="R4742" s="175">
        <v>32233.81</v>
      </c>
      <c r="S4742" s="175">
        <v>388207.23</v>
      </c>
      <c r="T4742" s="178">
        <v>0</v>
      </c>
      <c r="U4742" s="96">
        <v>19</v>
      </c>
      <c r="V4742" s="38" t="s">
        <v>129</v>
      </c>
      <c r="W4742" s="38"/>
      <c r="X4742" s="137">
        <v>16817.641599999999</v>
      </c>
      <c r="Y4742" s="138">
        <v>49857</v>
      </c>
      <c r="Z4742" s="179">
        <v>23</v>
      </c>
      <c r="AA4742" s="139">
        <v>2036</v>
      </c>
      <c r="AB4742" s="131"/>
      <c r="AC4742" s="38"/>
      <c r="AD4742" s="140">
        <v>388207.23</v>
      </c>
      <c r="AE4742" s="141">
        <v>371389.58840000001</v>
      </c>
      <c r="AF4742" s="141">
        <v>354571.94680000003</v>
      </c>
      <c r="AG4742" s="141">
        <v>337754.30520000006</v>
      </c>
      <c r="AH4742" s="141">
        <v>320936.66360000009</v>
      </c>
      <c r="AI4742" s="141">
        <v>304119.02200000011</v>
      </c>
      <c r="AJ4742" s="141">
        <v>287301.38040000014</v>
      </c>
      <c r="AK4742" s="141">
        <v>270483.73880000017</v>
      </c>
      <c r="AL4742" s="141">
        <v>253666.09720000016</v>
      </c>
      <c r="AM4742" s="141">
        <v>236848.45560000016</v>
      </c>
      <c r="AN4742" s="141">
        <v>220030.81400000016</v>
      </c>
      <c r="AO4742" s="141">
        <v>203213.17240000016</v>
      </c>
      <c r="AP4742" s="141">
        <v>186395.53080000015</v>
      </c>
      <c r="AQ4742" s="141">
        <v>169577.88920000015</v>
      </c>
      <c r="AR4742" s="141">
        <v>152760.24760000015</v>
      </c>
      <c r="AS4742" s="141">
        <v>135942.60600000015</v>
      </c>
      <c r="AT4742" s="141">
        <v>119124.96440000014</v>
      </c>
      <c r="AU4742" s="141">
        <v>102307.32280000014</v>
      </c>
      <c r="AV4742" s="141">
        <v>85489.681200000137</v>
      </c>
      <c r="AW4742" s="141">
        <v>68672.039600000135</v>
      </c>
      <c r="AX4742" s="141">
        <v>51854.398000000132</v>
      </c>
      <c r="AY4742" s="141">
        <v>35036.756400000129</v>
      </c>
      <c r="AZ4742" s="141">
        <v>18219.11480000013</v>
      </c>
      <c r="BA4742" s="141">
        <v>1401.4732000001313</v>
      </c>
      <c r="BB4742" s="141">
        <v>0</v>
      </c>
      <c r="BC4742" s="141">
        <v>0</v>
      </c>
      <c r="BD4742" s="141">
        <v>0</v>
      </c>
      <c r="BE4742" s="141">
        <v>0</v>
      </c>
      <c r="BF4742" s="141">
        <v>0</v>
      </c>
      <c r="BG4742" s="141">
        <v>0</v>
      </c>
      <c r="BH4742" s="141">
        <v>0</v>
      </c>
      <c r="BI4742" s="141">
        <v>0</v>
      </c>
      <c r="BJ4742" s="141">
        <v>0</v>
      </c>
      <c r="BK4742" s="141">
        <v>0</v>
      </c>
      <c r="BL4742" s="141">
        <v>0</v>
      </c>
      <c r="BM4742" s="141">
        <v>0</v>
      </c>
      <c r="BN4742" s="141">
        <v>0</v>
      </c>
      <c r="BO4742" s="141">
        <v>0</v>
      </c>
      <c r="BP4742" s="141">
        <v>0</v>
      </c>
    </row>
    <row r="4743" spans="1:68">
      <c r="D4743" s="174" t="s">
        <v>14286</v>
      </c>
      <c r="E4743" s="175">
        <v>4451069.53</v>
      </c>
      <c r="F4743" s="174"/>
      <c r="G4743" s="174" t="s">
        <v>630</v>
      </c>
      <c r="H4743" s="174" t="s">
        <v>13768</v>
      </c>
      <c r="I4743" s="174" t="s">
        <v>635</v>
      </c>
      <c r="J4743" s="174" t="s">
        <v>14287</v>
      </c>
      <c r="K4743" s="174"/>
      <c r="L4743" s="174" t="s">
        <v>14000</v>
      </c>
      <c r="M4743" s="174" t="s">
        <v>13736</v>
      </c>
      <c r="N4743" s="176">
        <v>600</v>
      </c>
      <c r="O4743" s="174" t="s">
        <v>3407</v>
      </c>
      <c r="P4743" s="177">
        <v>40695</v>
      </c>
      <c r="Q4743" s="176">
        <v>25</v>
      </c>
      <c r="R4743" s="175">
        <v>178042.78</v>
      </c>
      <c r="S4743" s="175">
        <v>4273026.75</v>
      </c>
      <c r="T4743" s="178">
        <v>0</v>
      </c>
      <c r="U4743" s="96">
        <v>6</v>
      </c>
      <c r="V4743" s="38" t="s">
        <v>116</v>
      </c>
      <c r="W4743" s="38"/>
      <c r="X4743" s="137">
        <v>89021.390599999999</v>
      </c>
      <c r="Y4743" s="138">
        <v>58958</v>
      </c>
      <c r="Z4743" s="179">
        <v>47.916666666666664</v>
      </c>
      <c r="AA4743" s="139">
        <v>2061</v>
      </c>
      <c r="AB4743" s="131"/>
      <c r="AC4743" s="38"/>
      <c r="AD4743" s="140">
        <v>4273026.75</v>
      </c>
      <c r="AE4743" s="141">
        <v>4184005.3594</v>
      </c>
      <c r="AF4743" s="141">
        <v>4094983.9687999999</v>
      </c>
      <c r="AG4743" s="141">
        <v>4005962.5781999999</v>
      </c>
      <c r="AH4743" s="141">
        <v>3916941.1875999998</v>
      </c>
      <c r="AI4743" s="141">
        <v>3827919.7969999998</v>
      </c>
      <c r="AJ4743" s="141">
        <v>3738898.4063999997</v>
      </c>
      <c r="AK4743" s="141">
        <v>3649877.0157999997</v>
      </c>
      <c r="AL4743" s="141">
        <v>3560855.6251999997</v>
      </c>
      <c r="AM4743" s="141">
        <v>3471834.2345999996</v>
      </c>
      <c r="AN4743" s="141">
        <v>3382812.8439999996</v>
      </c>
      <c r="AO4743" s="141">
        <v>3293791.4533999995</v>
      </c>
      <c r="AP4743" s="141">
        <v>3204770.0627999995</v>
      </c>
      <c r="AQ4743" s="141">
        <v>3115748.6721999994</v>
      </c>
      <c r="AR4743" s="141">
        <v>3026727.2815999994</v>
      </c>
      <c r="AS4743" s="141">
        <v>2937705.8909999994</v>
      </c>
      <c r="AT4743" s="141">
        <v>2848684.5003999993</v>
      </c>
      <c r="AU4743" s="141">
        <v>2759663.1097999993</v>
      </c>
      <c r="AV4743" s="141">
        <v>2670641.7191999992</v>
      </c>
      <c r="AW4743" s="141">
        <v>2581620.3285999992</v>
      </c>
      <c r="AX4743" s="141">
        <v>2492598.9379999992</v>
      </c>
      <c r="AY4743" s="141">
        <v>2403577.5473999991</v>
      </c>
      <c r="AZ4743" s="141">
        <v>2314556.1567999991</v>
      </c>
      <c r="BA4743" s="141">
        <v>2225534.766199999</v>
      </c>
      <c r="BB4743" s="141">
        <v>2136513.375599999</v>
      </c>
      <c r="BC4743" s="141">
        <v>2047491.9849999989</v>
      </c>
      <c r="BD4743" s="141">
        <v>1958470.5943999989</v>
      </c>
      <c r="BE4743" s="141">
        <v>1869449.2037999989</v>
      </c>
      <c r="BF4743" s="141">
        <v>1780427.8131999988</v>
      </c>
      <c r="BG4743" s="141">
        <v>1691406.4225999988</v>
      </c>
      <c r="BH4743" s="141">
        <v>1602385.0319999987</v>
      </c>
      <c r="BI4743" s="141">
        <v>1513363.6413999987</v>
      </c>
      <c r="BJ4743" s="141">
        <v>1424342.2507999986</v>
      </c>
      <c r="BK4743" s="141">
        <v>1335320.8601999986</v>
      </c>
      <c r="BL4743" s="141">
        <v>1246299.4695999986</v>
      </c>
      <c r="BM4743" s="141">
        <v>1157278.0789999985</v>
      </c>
      <c r="BN4743" s="141">
        <v>1068256.6883999985</v>
      </c>
      <c r="BO4743" s="141">
        <v>979235.29779999843</v>
      </c>
      <c r="BP4743" s="141">
        <v>890213.90719999839</v>
      </c>
    </row>
    <row r="4744" spans="1:68">
      <c r="D4744" s="174" t="s">
        <v>14288</v>
      </c>
      <c r="E4744" s="175">
        <v>3778411.48</v>
      </c>
      <c r="F4744" s="174"/>
      <c r="G4744" s="174" t="s">
        <v>672</v>
      </c>
      <c r="H4744" s="174" t="s">
        <v>13768</v>
      </c>
      <c r="I4744" s="174" t="s">
        <v>687</v>
      </c>
      <c r="J4744" s="174" t="s">
        <v>14289</v>
      </c>
      <c r="K4744" s="174"/>
      <c r="L4744" s="174" t="s">
        <v>14000</v>
      </c>
      <c r="M4744" s="174" t="s">
        <v>13726</v>
      </c>
      <c r="N4744" s="176">
        <v>600</v>
      </c>
      <c r="O4744" s="174" t="s">
        <v>3407</v>
      </c>
      <c r="P4744" s="177">
        <v>40848</v>
      </c>
      <c r="Q4744" s="176">
        <v>20</v>
      </c>
      <c r="R4744" s="175">
        <v>119649.68</v>
      </c>
      <c r="S4744" s="175">
        <v>3658761.8</v>
      </c>
      <c r="T4744" s="178">
        <v>0</v>
      </c>
      <c r="U4744" s="96">
        <v>6</v>
      </c>
      <c r="V4744" s="38" t="s">
        <v>116</v>
      </c>
      <c r="W4744" s="38"/>
      <c r="X4744" s="137">
        <v>75568.229599999991</v>
      </c>
      <c r="Y4744" s="138">
        <v>59111</v>
      </c>
      <c r="Z4744" s="179">
        <v>48.333333333333336</v>
      </c>
      <c r="AA4744" s="139">
        <v>2062</v>
      </c>
      <c r="AB4744" s="131"/>
      <c r="AC4744" s="38"/>
      <c r="AD4744" s="140">
        <v>3658761.8</v>
      </c>
      <c r="AE4744" s="141">
        <v>3583193.5703999996</v>
      </c>
      <c r="AF4744" s="141">
        <v>3507625.3407999994</v>
      </c>
      <c r="AG4744" s="141">
        <v>3432057.1111999992</v>
      </c>
      <c r="AH4744" s="141">
        <v>3356488.881599999</v>
      </c>
      <c r="AI4744" s="141">
        <v>3280920.6519999988</v>
      </c>
      <c r="AJ4744" s="141">
        <v>3205352.4223999986</v>
      </c>
      <c r="AK4744" s="141">
        <v>3129784.1927999984</v>
      </c>
      <c r="AL4744" s="141">
        <v>3054215.9631999983</v>
      </c>
      <c r="AM4744" s="141">
        <v>2978647.7335999981</v>
      </c>
      <c r="AN4744" s="141">
        <v>2903079.5039999979</v>
      </c>
      <c r="AO4744" s="141">
        <v>2827511.2743999977</v>
      </c>
      <c r="AP4744" s="141">
        <v>2751943.0447999975</v>
      </c>
      <c r="AQ4744" s="141">
        <v>2676374.8151999973</v>
      </c>
      <c r="AR4744" s="141">
        <v>2600806.5855999971</v>
      </c>
      <c r="AS4744" s="141">
        <v>2525238.3559999969</v>
      </c>
      <c r="AT4744" s="141">
        <v>2449670.1263999967</v>
      </c>
      <c r="AU4744" s="141">
        <v>2374101.8967999965</v>
      </c>
      <c r="AV4744" s="141">
        <v>2298533.6671999963</v>
      </c>
      <c r="AW4744" s="141">
        <v>2222965.4375999961</v>
      </c>
      <c r="AX4744" s="141">
        <v>2147397.2079999959</v>
      </c>
      <c r="AY4744" s="141">
        <v>2071828.9783999959</v>
      </c>
      <c r="AZ4744" s="141">
        <v>1996260.748799996</v>
      </c>
      <c r="BA4744" s="141">
        <v>1920692.519199996</v>
      </c>
      <c r="BB4744" s="141">
        <v>1845124.2895999961</v>
      </c>
      <c r="BC4744" s="141">
        <v>1769556.0599999961</v>
      </c>
      <c r="BD4744" s="141">
        <v>1693987.8303999961</v>
      </c>
      <c r="BE4744" s="141">
        <v>1618419.6007999962</v>
      </c>
      <c r="BF4744" s="141">
        <v>1542851.3711999962</v>
      </c>
      <c r="BG4744" s="141">
        <v>1467283.1415999962</v>
      </c>
      <c r="BH4744" s="141">
        <v>1391714.9119999963</v>
      </c>
      <c r="BI4744" s="141">
        <v>1316146.6823999963</v>
      </c>
      <c r="BJ4744" s="141">
        <v>1240578.4527999964</v>
      </c>
      <c r="BK4744" s="141">
        <v>1165010.2231999964</v>
      </c>
      <c r="BL4744" s="141">
        <v>1089441.9935999964</v>
      </c>
      <c r="BM4744" s="141">
        <v>1013873.7639999965</v>
      </c>
      <c r="BN4744" s="141">
        <v>938305.53439999651</v>
      </c>
      <c r="BO4744" s="141">
        <v>862737.30479999655</v>
      </c>
      <c r="BP4744" s="141">
        <v>787169.07519999659</v>
      </c>
    </row>
    <row r="4745" spans="1:68">
      <c r="D4745" s="174" t="s">
        <v>14290</v>
      </c>
      <c r="E4745" s="175">
        <v>120145.65</v>
      </c>
      <c r="F4745" s="174"/>
      <c r="G4745" s="174" t="s">
        <v>450</v>
      </c>
      <c r="H4745" s="174" t="s">
        <v>13083</v>
      </c>
      <c r="I4745" s="174" t="s">
        <v>476</v>
      </c>
      <c r="J4745" s="174" t="s">
        <v>14291</v>
      </c>
      <c r="K4745" s="174"/>
      <c r="L4745" s="174" t="s">
        <v>14054</v>
      </c>
      <c r="M4745" s="174" t="s">
        <v>144</v>
      </c>
      <c r="N4745" s="176">
        <v>300</v>
      </c>
      <c r="O4745" s="174" t="s">
        <v>3407</v>
      </c>
      <c r="P4745" s="177">
        <v>40695</v>
      </c>
      <c r="Q4745" s="176">
        <v>25</v>
      </c>
      <c r="R4745" s="175">
        <v>9611.64</v>
      </c>
      <c r="S4745" s="175">
        <v>110534.01</v>
      </c>
      <c r="T4745" s="178">
        <v>0</v>
      </c>
      <c r="U4745" s="96">
        <v>8</v>
      </c>
      <c r="V4745" s="38" t="s">
        <v>118</v>
      </c>
      <c r="W4745" s="38"/>
      <c r="X4745" s="137">
        <v>4805.826</v>
      </c>
      <c r="Y4745" s="138">
        <v>49827</v>
      </c>
      <c r="Z4745" s="179">
        <v>22.916666666666668</v>
      </c>
      <c r="AA4745" s="139">
        <v>2036</v>
      </c>
      <c r="AB4745" s="131"/>
      <c r="AC4745" s="38"/>
      <c r="AD4745" s="140">
        <v>110534.01</v>
      </c>
      <c r="AE4745" s="141">
        <v>105728.18399999999</v>
      </c>
      <c r="AF4745" s="141">
        <v>100922.35799999999</v>
      </c>
      <c r="AG4745" s="141">
        <v>96116.531999999992</v>
      </c>
      <c r="AH4745" s="141">
        <v>91310.705999999991</v>
      </c>
      <c r="AI4745" s="141">
        <v>86504.87999999999</v>
      </c>
      <c r="AJ4745" s="141">
        <v>81699.053999999989</v>
      </c>
      <c r="AK4745" s="141">
        <v>76893.227999999988</v>
      </c>
      <c r="AL4745" s="141">
        <v>72087.401999999987</v>
      </c>
      <c r="AM4745" s="141">
        <v>67281.575999999986</v>
      </c>
      <c r="AN4745" s="141">
        <v>62475.749999999985</v>
      </c>
      <c r="AO4745" s="141">
        <v>57669.923999999985</v>
      </c>
      <c r="AP4745" s="141">
        <v>52864.097999999984</v>
      </c>
      <c r="AQ4745" s="141">
        <v>48058.271999999983</v>
      </c>
      <c r="AR4745" s="141">
        <v>43252.445999999982</v>
      </c>
      <c r="AS4745" s="141">
        <v>38446.619999999981</v>
      </c>
      <c r="AT4745" s="141">
        <v>33640.79399999998</v>
      </c>
      <c r="AU4745" s="141">
        <v>28834.967999999979</v>
      </c>
      <c r="AV4745" s="141">
        <v>24029.141999999978</v>
      </c>
      <c r="AW4745" s="141">
        <v>19223.315999999977</v>
      </c>
      <c r="AX4745" s="141">
        <v>14417.489999999976</v>
      </c>
      <c r="AY4745" s="141">
        <v>9611.6639999999752</v>
      </c>
      <c r="AZ4745" s="141">
        <v>4805.8379999999752</v>
      </c>
      <c r="BA4745" s="141">
        <v>1.1999999975159881E-2</v>
      </c>
      <c r="BB4745" s="141">
        <v>0</v>
      </c>
      <c r="BC4745" s="141">
        <v>0</v>
      </c>
      <c r="BD4745" s="141">
        <v>0</v>
      </c>
      <c r="BE4745" s="141">
        <v>0</v>
      </c>
      <c r="BF4745" s="141">
        <v>0</v>
      </c>
      <c r="BG4745" s="141">
        <v>0</v>
      </c>
      <c r="BH4745" s="141">
        <v>0</v>
      </c>
      <c r="BI4745" s="141">
        <v>0</v>
      </c>
      <c r="BJ4745" s="141">
        <v>0</v>
      </c>
      <c r="BK4745" s="141">
        <v>0</v>
      </c>
      <c r="BL4745" s="141">
        <v>0</v>
      </c>
      <c r="BM4745" s="141">
        <v>0</v>
      </c>
      <c r="BN4745" s="141">
        <v>0</v>
      </c>
      <c r="BO4745" s="141">
        <v>0</v>
      </c>
      <c r="BP4745" s="141">
        <v>0</v>
      </c>
    </row>
    <row r="4746" spans="1:68">
      <c r="D4746" s="174" t="s">
        <v>14292</v>
      </c>
      <c r="E4746" s="175">
        <v>1477179.44</v>
      </c>
      <c r="F4746" s="174"/>
      <c r="G4746" s="174" t="s">
        <v>625</v>
      </c>
      <c r="H4746" s="174" t="s">
        <v>183</v>
      </c>
      <c r="I4746" s="174" t="s">
        <v>627</v>
      </c>
      <c r="J4746" s="174" t="s">
        <v>14293</v>
      </c>
      <c r="K4746" s="174"/>
      <c r="L4746" s="174" t="s">
        <v>183</v>
      </c>
      <c r="M4746" s="174" t="s">
        <v>13065</v>
      </c>
      <c r="N4746" s="176">
        <v>60</v>
      </c>
      <c r="O4746" s="174" t="s">
        <v>3407</v>
      </c>
      <c r="P4746" s="177">
        <v>41090</v>
      </c>
      <c r="Q4746" s="176">
        <v>12</v>
      </c>
      <c r="R4746" s="175">
        <v>295435.88</v>
      </c>
      <c r="S4746" s="175">
        <v>1181743.56</v>
      </c>
      <c r="T4746" s="178">
        <v>0</v>
      </c>
      <c r="U4746" s="96">
        <v>19</v>
      </c>
      <c r="V4746" s="38" t="s">
        <v>129</v>
      </c>
      <c r="W4746" s="38"/>
      <c r="X4746" s="137">
        <v>295435.88799999998</v>
      </c>
      <c r="Y4746" s="138">
        <v>42916</v>
      </c>
      <c r="Z4746" s="179">
        <v>4</v>
      </c>
      <c r="AA4746" s="139">
        <v>2017</v>
      </c>
      <c r="AB4746" s="131"/>
      <c r="AC4746" s="38"/>
      <c r="AD4746" s="140">
        <v>1181743.56</v>
      </c>
      <c r="AE4746" s="141">
        <v>886307.67200000002</v>
      </c>
      <c r="AF4746" s="141">
        <v>590871.78399999999</v>
      </c>
      <c r="AG4746" s="141">
        <v>295435.89600000001</v>
      </c>
      <c r="AH4746" s="141">
        <v>8.000000030733645E-3</v>
      </c>
      <c r="AI4746" s="141">
        <v>0</v>
      </c>
      <c r="AJ4746" s="141">
        <v>0</v>
      </c>
      <c r="AK4746" s="141">
        <v>0</v>
      </c>
      <c r="AL4746" s="141">
        <v>0</v>
      </c>
      <c r="AM4746" s="141">
        <v>0</v>
      </c>
      <c r="AN4746" s="141">
        <v>0</v>
      </c>
      <c r="AO4746" s="141">
        <v>0</v>
      </c>
      <c r="AP4746" s="141">
        <v>0</v>
      </c>
      <c r="AQ4746" s="141">
        <v>0</v>
      </c>
      <c r="AR4746" s="141">
        <v>0</v>
      </c>
      <c r="AS4746" s="141">
        <v>0</v>
      </c>
      <c r="AT4746" s="141">
        <v>0</v>
      </c>
      <c r="AU4746" s="141">
        <v>0</v>
      </c>
      <c r="AV4746" s="141">
        <v>0</v>
      </c>
      <c r="AW4746" s="141">
        <v>0</v>
      </c>
      <c r="AX4746" s="141">
        <v>0</v>
      </c>
      <c r="AY4746" s="141">
        <v>0</v>
      </c>
      <c r="AZ4746" s="141">
        <v>0</v>
      </c>
      <c r="BA4746" s="141">
        <v>0</v>
      </c>
      <c r="BB4746" s="141">
        <v>0</v>
      </c>
      <c r="BC4746" s="141">
        <v>0</v>
      </c>
      <c r="BD4746" s="141">
        <v>0</v>
      </c>
      <c r="BE4746" s="141">
        <v>0</v>
      </c>
      <c r="BF4746" s="141">
        <v>0</v>
      </c>
      <c r="BG4746" s="141">
        <v>0</v>
      </c>
      <c r="BH4746" s="141">
        <v>0</v>
      </c>
      <c r="BI4746" s="141">
        <v>0</v>
      </c>
      <c r="BJ4746" s="141">
        <v>0</v>
      </c>
      <c r="BK4746" s="141">
        <v>0</v>
      </c>
      <c r="BL4746" s="141">
        <v>0</v>
      </c>
      <c r="BM4746" s="141">
        <v>0</v>
      </c>
      <c r="BN4746" s="141">
        <v>0</v>
      </c>
      <c r="BO4746" s="141">
        <v>0</v>
      </c>
      <c r="BP4746" s="141">
        <v>0</v>
      </c>
    </row>
    <row r="4747" spans="1:68">
      <c r="D4747" s="174" t="s">
        <v>14294</v>
      </c>
      <c r="E4747" s="175">
        <v>214856.07</v>
      </c>
      <c r="F4747" s="174"/>
      <c r="G4747" s="174" t="s">
        <v>366</v>
      </c>
      <c r="H4747" s="174" t="s">
        <v>14115</v>
      </c>
      <c r="I4747" s="174" t="s">
        <v>374</v>
      </c>
      <c r="J4747" s="174" t="s">
        <v>14295</v>
      </c>
      <c r="K4747" s="174"/>
      <c r="L4747" s="174" t="s">
        <v>14296</v>
      </c>
      <c r="M4747" s="174" t="s">
        <v>13498</v>
      </c>
      <c r="N4747" s="176">
        <v>300</v>
      </c>
      <c r="O4747" s="174" t="s">
        <v>3407</v>
      </c>
      <c r="P4747" s="177">
        <v>40878</v>
      </c>
      <c r="Q4747" s="176">
        <v>19</v>
      </c>
      <c r="R4747" s="175">
        <v>12891.36</v>
      </c>
      <c r="S4747" s="175">
        <v>201964.71</v>
      </c>
      <c r="T4747" s="178">
        <v>0</v>
      </c>
      <c r="U4747" s="96">
        <v>2</v>
      </c>
      <c r="V4747" s="38" t="s">
        <v>112</v>
      </c>
      <c r="W4747" s="38"/>
      <c r="X4747" s="137">
        <v>8594.2428</v>
      </c>
      <c r="Y4747" s="138">
        <v>50010</v>
      </c>
      <c r="Z4747" s="179">
        <v>23.416666666666668</v>
      </c>
      <c r="AA4747" s="139">
        <v>2037</v>
      </c>
      <c r="AB4747" s="131"/>
      <c r="AC4747" s="38"/>
      <c r="AD4747" s="140">
        <v>201964.71</v>
      </c>
      <c r="AE4747" s="141">
        <v>193370.46719999998</v>
      </c>
      <c r="AF4747" s="141">
        <v>184776.22439999998</v>
      </c>
      <c r="AG4747" s="141">
        <v>176181.98159999997</v>
      </c>
      <c r="AH4747" s="141">
        <v>167587.73879999996</v>
      </c>
      <c r="AI4747" s="141">
        <v>158993.49599999996</v>
      </c>
      <c r="AJ4747" s="141">
        <v>150399.25319999995</v>
      </c>
      <c r="AK4747" s="141">
        <v>141805.01039999994</v>
      </c>
      <c r="AL4747" s="141">
        <v>133210.76759999993</v>
      </c>
      <c r="AM4747" s="141">
        <v>124616.52479999993</v>
      </c>
      <c r="AN4747" s="141">
        <v>116022.28199999992</v>
      </c>
      <c r="AO4747" s="141">
        <v>107428.03919999991</v>
      </c>
      <c r="AP4747" s="141">
        <v>98833.796399999905</v>
      </c>
      <c r="AQ4747" s="141">
        <v>90239.553599999897</v>
      </c>
      <c r="AR4747" s="141">
        <v>81645.31079999989</v>
      </c>
      <c r="AS4747" s="141">
        <v>73051.067999999883</v>
      </c>
      <c r="AT4747" s="141">
        <v>64456.825199999883</v>
      </c>
      <c r="AU4747" s="141">
        <v>55862.582399999883</v>
      </c>
      <c r="AV4747" s="141">
        <v>47268.339599999883</v>
      </c>
      <c r="AW4747" s="141">
        <v>38674.096799999883</v>
      </c>
      <c r="AX4747" s="141">
        <v>30079.853999999883</v>
      </c>
      <c r="AY4747" s="141">
        <v>21485.611199999883</v>
      </c>
      <c r="AZ4747" s="141">
        <v>12891.368399999883</v>
      </c>
      <c r="BA4747" s="141">
        <v>4297.125599999883</v>
      </c>
      <c r="BB4747" s="141">
        <v>0</v>
      </c>
      <c r="BC4747" s="141">
        <v>0</v>
      </c>
      <c r="BD4747" s="141">
        <v>0</v>
      </c>
      <c r="BE4747" s="141">
        <v>0</v>
      </c>
      <c r="BF4747" s="141">
        <v>0</v>
      </c>
      <c r="BG4747" s="141">
        <v>0</v>
      </c>
      <c r="BH4747" s="141">
        <v>0</v>
      </c>
      <c r="BI4747" s="141">
        <v>0</v>
      </c>
      <c r="BJ4747" s="141">
        <v>0</v>
      </c>
      <c r="BK4747" s="141">
        <v>0</v>
      </c>
      <c r="BL4747" s="141">
        <v>0</v>
      </c>
      <c r="BM4747" s="141">
        <v>0</v>
      </c>
      <c r="BN4747" s="141">
        <v>0</v>
      </c>
      <c r="BO4747" s="141">
        <v>0</v>
      </c>
      <c r="BP4747" s="141">
        <v>0</v>
      </c>
    </row>
    <row r="4748" spans="1:68">
      <c r="D4748" s="174" t="s">
        <v>14297</v>
      </c>
      <c r="E4748" s="175">
        <v>226107.76</v>
      </c>
      <c r="F4748" s="174"/>
      <c r="G4748" s="174" t="s">
        <v>450</v>
      </c>
      <c r="H4748" s="174" t="s">
        <v>13973</v>
      </c>
      <c r="I4748" s="174" t="s">
        <v>458</v>
      </c>
      <c r="J4748" s="174" t="s">
        <v>14298</v>
      </c>
      <c r="K4748" s="174"/>
      <c r="L4748" s="174" t="s">
        <v>13975</v>
      </c>
      <c r="M4748" s="174" t="s">
        <v>250</v>
      </c>
      <c r="N4748" s="176">
        <v>300</v>
      </c>
      <c r="O4748" s="174" t="s">
        <v>3407</v>
      </c>
      <c r="P4748" s="177">
        <v>40695</v>
      </c>
      <c r="Q4748" s="176">
        <v>25</v>
      </c>
      <c r="R4748" s="175">
        <v>18088.62</v>
      </c>
      <c r="S4748" s="175">
        <v>208019.14</v>
      </c>
      <c r="T4748" s="178">
        <v>0</v>
      </c>
      <c r="U4748" s="96">
        <v>6</v>
      </c>
      <c r="V4748" s="38" t="s">
        <v>116</v>
      </c>
      <c r="W4748" s="38"/>
      <c r="X4748" s="137">
        <v>9044.3104000000003</v>
      </c>
      <c r="Y4748" s="138">
        <v>49827</v>
      </c>
      <c r="Z4748" s="179">
        <v>22.916666666666668</v>
      </c>
      <c r="AA4748" s="139">
        <v>2036</v>
      </c>
      <c r="AB4748" s="131"/>
      <c r="AC4748" s="38"/>
      <c r="AD4748" s="140">
        <v>208019.14</v>
      </c>
      <c r="AE4748" s="141">
        <v>198974.82960000003</v>
      </c>
      <c r="AF4748" s="141">
        <v>189930.51920000004</v>
      </c>
      <c r="AG4748" s="141">
        <v>180886.20880000005</v>
      </c>
      <c r="AH4748" s="141">
        <v>171841.89840000006</v>
      </c>
      <c r="AI4748" s="141">
        <v>162797.58800000008</v>
      </c>
      <c r="AJ4748" s="141">
        <v>153753.27760000009</v>
      </c>
      <c r="AK4748" s="141">
        <v>144708.9672000001</v>
      </c>
      <c r="AL4748" s="141">
        <v>135664.65680000011</v>
      </c>
      <c r="AM4748" s="141">
        <v>126620.34640000011</v>
      </c>
      <c r="AN4748" s="141">
        <v>117576.03600000011</v>
      </c>
      <c r="AO4748" s="141">
        <v>108531.72560000011</v>
      </c>
      <c r="AP4748" s="141">
        <v>99487.415200000105</v>
      </c>
      <c r="AQ4748" s="141">
        <v>90443.104800000103</v>
      </c>
      <c r="AR4748" s="141">
        <v>81398.794400000101</v>
      </c>
      <c r="AS4748" s="141">
        <v>72354.484000000099</v>
      </c>
      <c r="AT4748" s="141">
        <v>63310.173600000096</v>
      </c>
      <c r="AU4748" s="141">
        <v>54265.863200000094</v>
      </c>
      <c r="AV4748" s="141">
        <v>45221.552800000092</v>
      </c>
      <c r="AW4748" s="141">
        <v>36177.24240000009</v>
      </c>
      <c r="AX4748" s="141">
        <v>27132.932000000088</v>
      </c>
      <c r="AY4748" s="141">
        <v>18088.621600000086</v>
      </c>
      <c r="AZ4748" s="141">
        <v>9044.3112000000856</v>
      </c>
      <c r="BA4748" s="141">
        <v>8.0000008529168554E-4</v>
      </c>
      <c r="BB4748" s="141">
        <v>0</v>
      </c>
      <c r="BC4748" s="141">
        <v>0</v>
      </c>
      <c r="BD4748" s="141">
        <v>0</v>
      </c>
      <c r="BE4748" s="141">
        <v>0</v>
      </c>
      <c r="BF4748" s="141">
        <v>0</v>
      </c>
      <c r="BG4748" s="141">
        <v>0</v>
      </c>
      <c r="BH4748" s="141">
        <v>0</v>
      </c>
      <c r="BI4748" s="141">
        <v>0</v>
      </c>
      <c r="BJ4748" s="141">
        <v>0</v>
      </c>
      <c r="BK4748" s="141">
        <v>0</v>
      </c>
      <c r="BL4748" s="141">
        <v>0</v>
      </c>
      <c r="BM4748" s="141">
        <v>0</v>
      </c>
      <c r="BN4748" s="141">
        <v>0</v>
      </c>
      <c r="BO4748" s="141">
        <v>0</v>
      </c>
      <c r="BP4748" s="141">
        <v>0</v>
      </c>
    </row>
    <row r="4749" spans="1:68">
      <c r="D4749" s="174" t="s">
        <v>14299</v>
      </c>
      <c r="E4749" s="175">
        <v>196134.07</v>
      </c>
      <c r="F4749" s="174"/>
      <c r="G4749" s="174" t="s">
        <v>450</v>
      </c>
      <c r="H4749" s="174" t="s">
        <v>13461</v>
      </c>
      <c r="I4749" s="174" t="s">
        <v>479</v>
      </c>
      <c r="J4749" s="174" t="s">
        <v>14300</v>
      </c>
      <c r="K4749" s="174"/>
      <c r="L4749" s="174" t="s">
        <v>14058</v>
      </c>
      <c r="M4749" s="174" t="s">
        <v>144</v>
      </c>
      <c r="N4749" s="176">
        <v>300</v>
      </c>
      <c r="O4749" s="174" t="s">
        <v>3407</v>
      </c>
      <c r="P4749" s="177">
        <v>40695</v>
      </c>
      <c r="Q4749" s="176">
        <v>25</v>
      </c>
      <c r="R4749" s="175">
        <v>15690.72</v>
      </c>
      <c r="S4749" s="175">
        <v>180443.35</v>
      </c>
      <c r="T4749" s="178">
        <v>0</v>
      </c>
      <c r="U4749" s="96">
        <v>8</v>
      </c>
      <c r="V4749" s="38" t="s">
        <v>118</v>
      </c>
      <c r="W4749" s="38"/>
      <c r="X4749" s="137">
        <v>7845.3628000000008</v>
      </c>
      <c r="Y4749" s="138">
        <v>49827</v>
      </c>
      <c r="Z4749" s="179">
        <v>22.916666666666668</v>
      </c>
      <c r="AA4749" s="139">
        <v>2036</v>
      </c>
      <c r="AB4749" s="131"/>
      <c r="AC4749" s="38"/>
      <c r="AD4749" s="140">
        <v>180443.35</v>
      </c>
      <c r="AE4749" s="141">
        <v>172597.9872</v>
      </c>
      <c r="AF4749" s="141">
        <v>164752.6244</v>
      </c>
      <c r="AG4749" s="141">
        <v>156907.2616</v>
      </c>
      <c r="AH4749" s="141">
        <v>149061.8988</v>
      </c>
      <c r="AI4749" s="141">
        <v>141216.53599999999</v>
      </c>
      <c r="AJ4749" s="141">
        <v>133371.17319999999</v>
      </c>
      <c r="AK4749" s="141">
        <v>125525.81039999999</v>
      </c>
      <c r="AL4749" s="141">
        <v>117680.44759999998</v>
      </c>
      <c r="AM4749" s="141">
        <v>109835.08479999998</v>
      </c>
      <c r="AN4749" s="141">
        <v>101989.72199999998</v>
      </c>
      <c r="AO4749" s="141">
        <v>94144.359199999977</v>
      </c>
      <c r="AP4749" s="141">
        <v>86298.996399999975</v>
      </c>
      <c r="AQ4749" s="141">
        <v>78453.633599999972</v>
      </c>
      <c r="AR4749" s="141">
        <v>70608.270799999969</v>
      </c>
      <c r="AS4749" s="141">
        <v>62762.907999999967</v>
      </c>
      <c r="AT4749" s="141">
        <v>54917.545199999964</v>
      </c>
      <c r="AU4749" s="141">
        <v>47072.182399999961</v>
      </c>
      <c r="AV4749" s="141">
        <v>39226.819599999959</v>
      </c>
      <c r="AW4749" s="141">
        <v>31381.456799999956</v>
      </c>
      <c r="AX4749" s="141">
        <v>23536.093999999954</v>
      </c>
      <c r="AY4749" s="141">
        <v>15690.731199999953</v>
      </c>
      <c r="AZ4749" s="141">
        <v>7845.3683999999521</v>
      </c>
      <c r="BA4749" s="141">
        <v>5.5999999513005605E-3</v>
      </c>
      <c r="BB4749" s="141">
        <v>0</v>
      </c>
      <c r="BC4749" s="141">
        <v>0</v>
      </c>
      <c r="BD4749" s="141">
        <v>0</v>
      </c>
      <c r="BE4749" s="141">
        <v>0</v>
      </c>
      <c r="BF4749" s="141">
        <v>0</v>
      </c>
      <c r="BG4749" s="141">
        <v>0</v>
      </c>
      <c r="BH4749" s="141">
        <v>0</v>
      </c>
      <c r="BI4749" s="141">
        <v>0</v>
      </c>
      <c r="BJ4749" s="141">
        <v>0</v>
      </c>
      <c r="BK4749" s="141">
        <v>0</v>
      </c>
      <c r="BL4749" s="141">
        <v>0</v>
      </c>
      <c r="BM4749" s="141">
        <v>0</v>
      </c>
      <c r="BN4749" s="141">
        <v>0</v>
      </c>
      <c r="BO4749" s="141">
        <v>0</v>
      </c>
      <c r="BP4749" s="141">
        <v>0</v>
      </c>
    </row>
    <row r="4750" spans="1:68" s="180" customFormat="1">
      <c r="A4750" s="51"/>
      <c r="B4750" s="51"/>
      <c r="D4750" s="174" t="s">
        <v>14301</v>
      </c>
      <c r="E4750" s="175">
        <v>209380.8</v>
      </c>
      <c r="F4750" s="174"/>
      <c r="G4750" s="174" t="s">
        <v>450</v>
      </c>
      <c r="H4750" s="174" t="s">
        <v>13461</v>
      </c>
      <c r="I4750" s="174" t="s">
        <v>470</v>
      </c>
      <c r="J4750" s="174" t="s">
        <v>14302</v>
      </c>
      <c r="K4750" s="174"/>
      <c r="L4750" s="174" t="s">
        <v>14058</v>
      </c>
      <c r="M4750" s="174" t="s">
        <v>144</v>
      </c>
      <c r="N4750" s="176">
        <v>300</v>
      </c>
      <c r="O4750" s="174" t="s">
        <v>3407</v>
      </c>
      <c r="P4750" s="177">
        <v>40695</v>
      </c>
      <c r="Q4750" s="176">
        <v>25</v>
      </c>
      <c r="R4750" s="175">
        <v>16750.46</v>
      </c>
      <c r="S4750" s="175">
        <v>192630.34</v>
      </c>
      <c r="T4750" s="178">
        <v>0</v>
      </c>
      <c r="U4750" s="96">
        <v>8</v>
      </c>
      <c r="V4750" s="38" t="s">
        <v>118</v>
      </c>
      <c r="W4750" s="38"/>
      <c r="X4750" s="137">
        <v>8375.232</v>
      </c>
      <c r="Y4750" s="138">
        <v>49827</v>
      </c>
      <c r="Z4750" s="179">
        <v>22.916666666666668</v>
      </c>
      <c r="AA4750" s="139">
        <v>2036</v>
      </c>
      <c r="AB4750" s="131"/>
      <c r="AC4750" s="38"/>
      <c r="AD4750" s="140">
        <v>192630.34</v>
      </c>
      <c r="AE4750" s="141">
        <v>184255.10800000001</v>
      </c>
      <c r="AF4750" s="141">
        <v>175879.87600000002</v>
      </c>
      <c r="AG4750" s="141">
        <v>167504.64400000003</v>
      </c>
      <c r="AH4750" s="141">
        <v>159129.41200000004</v>
      </c>
      <c r="AI4750" s="141">
        <v>150754.18000000005</v>
      </c>
      <c r="AJ4750" s="141">
        <v>142378.94800000006</v>
      </c>
      <c r="AK4750" s="141">
        <v>134003.71600000007</v>
      </c>
      <c r="AL4750" s="141">
        <v>125628.48400000007</v>
      </c>
      <c r="AM4750" s="141">
        <v>117253.25200000007</v>
      </c>
      <c r="AN4750" s="141">
        <v>108878.02000000006</v>
      </c>
      <c r="AO4750" s="141">
        <v>100502.78800000006</v>
      </c>
      <c r="AP4750" s="141">
        <v>92127.556000000055</v>
      </c>
      <c r="AQ4750" s="141">
        <v>83752.324000000051</v>
      </c>
      <c r="AR4750" s="141">
        <v>75377.092000000048</v>
      </c>
      <c r="AS4750" s="141">
        <v>67001.860000000044</v>
      </c>
      <c r="AT4750" s="141">
        <v>58626.628000000041</v>
      </c>
      <c r="AU4750" s="141">
        <v>50251.396000000037</v>
      </c>
      <c r="AV4750" s="141">
        <v>41876.164000000033</v>
      </c>
      <c r="AW4750" s="141">
        <v>33500.93200000003</v>
      </c>
      <c r="AX4750" s="141">
        <v>25125.70000000003</v>
      </c>
      <c r="AY4750" s="141">
        <v>16750.46800000003</v>
      </c>
      <c r="AZ4750" s="141">
        <v>8375.2360000000299</v>
      </c>
      <c r="BA4750" s="141">
        <v>4.0000000299187377E-3</v>
      </c>
      <c r="BB4750" s="141">
        <v>0</v>
      </c>
      <c r="BC4750" s="141">
        <v>0</v>
      </c>
      <c r="BD4750" s="141">
        <v>0</v>
      </c>
      <c r="BE4750" s="141">
        <v>0</v>
      </c>
      <c r="BF4750" s="141">
        <v>0</v>
      </c>
      <c r="BG4750" s="141">
        <v>0</v>
      </c>
      <c r="BH4750" s="141">
        <v>0</v>
      </c>
      <c r="BI4750" s="141">
        <v>0</v>
      </c>
      <c r="BJ4750" s="141">
        <v>0</v>
      </c>
      <c r="BK4750" s="141">
        <v>0</v>
      </c>
      <c r="BL4750" s="141">
        <v>0</v>
      </c>
      <c r="BM4750" s="141">
        <v>0</v>
      </c>
      <c r="BN4750" s="141">
        <v>0</v>
      </c>
      <c r="BO4750" s="141">
        <v>0</v>
      </c>
      <c r="BP4750" s="141">
        <v>0</v>
      </c>
    </row>
    <row r="4751" spans="1:68">
      <c r="D4751" s="174" t="s">
        <v>14303</v>
      </c>
      <c r="E4751" s="175">
        <v>455740.92</v>
      </c>
      <c r="F4751" s="174"/>
      <c r="G4751" s="174" t="s">
        <v>925</v>
      </c>
      <c r="H4751" s="174" t="s">
        <v>14304</v>
      </c>
      <c r="I4751" s="174" t="s">
        <v>14305</v>
      </c>
      <c r="J4751" s="174" t="s">
        <v>14306</v>
      </c>
      <c r="K4751" s="174"/>
      <c r="L4751" s="174" t="s">
        <v>14307</v>
      </c>
      <c r="M4751" s="174" t="s">
        <v>14308</v>
      </c>
      <c r="N4751" s="176">
        <v>600</v>
      </c>
      <c r="O4751" s="174" t="s">
        <v>3407</v>
      </c>
      <c r="P4751" s="177">
        <v>40330</v>
      </c>
      <c r="Q4751" s="176">
        <v>37</v>
      </c>
      <c r="R4751" s="175">
        <v>27344.43</v>
      </c>
      <c r="S4751" s="175">
        <v>428396.49</v>
      </c>
      <c r="T4751" s="178">
        <v>0</v>
      </c>
      <c r="U4751" s="96">
        <v>2</v>
      </c>
      <c r="V4751" s="38" t="s">
        <v>112</v>
      </c>
      <c r="W4751" s="38"/>
      <c r="X4751" s="137">
        <v>9114.8184000000001</v>
      </c>
      <c r="Y4751" s="138">
        <v>58593</v>
      </c>
      <c r="Z4751" s="179">
        <v>46.916666666666664</v>
      </c>
      <c r="AA4751" s="139">
        <v>2060</v>
      </c>
      <c r="AB4751" s="131"/>
      <c r="AC4751" s="38"/>
      <c r="AD4751" s="140">
        <v>428396.49</v>
      </c>
      <c r="AE4751" s="141">
        <v>419281.6716</v>
      </c>
      <c r="AF4751" s="141">
        <v>410166.85320000001</v>
      </c>
      <c r="AG4751" s="141">
        <v>401052.03480000002</v>
      </c>
      <c r="AH4751" s="141">
        <v>391937.21640000003</v>
      </c>
      <c r="AI4751" s="141">
        <v>382822.39800000004</v>
      </c>
      <c r="AJ4751" s="141">
        <v>373707.57960000006</v>
      </c>
      <c r="AK4751" s="141">
        <v>364592.76120000007</v>
      </c>
      <c r="AL4751" s="141">
        <v>355477.94280000008</v>
      </c>
      <c r="AM4751" s="141">
        <v>346363.12440000009</v>
      </c>
      <c r="AN4751" s="141">
        <v>337248.3060000001</v>
      </c>
      <c r="AO4751" s="141">
        <v>328133.48760000011</v>
      </c>
      <c r="AP4751" s="141">
        <v>319018.66920000012</v>
      </c>
      <c r="AQ4751" s="141">
        <v>309903.85080000013</v>
      </c>
      <c r="AR4751" s="141">
        <v>300789.03240000014</v>
      </c>
      <c r="AS4751" s="141">
        <v>291674.21400000015</v>
      </c>
      <c r="AT4751" s="141">
        <v>282559.39560000016</v>
      </c>
      <c r="AU4751" s="141">
        <v>273444.57720000017</v>
      </c>
      <c r="AV4751" s="141">
        <v>264329.75880000019</v>
      </c>
      <c r="AW4751" s="141">
        <v>255214.9404000002</v>
      </c>
      <c r="AX4751" s="141">
        <v>246100.12200000021</v>
      </c>
      <c r="AY4751" s="141">
        <v>236985.30360000022</v>
      </c>
      <c r="AZ4751" s="141">
        <v>227870.48520000023</v>
      </c>
      <c r="BA4751" s="141">
        <v>218755.66680000024</v>
      </c>
      <c r="BB4751" s="141">
        <v>209640.84840000025</v>
      </c>
      <c r="BC4751" s="141">
        <v>200526.03000000026</v>
      </c>
      <c r="BD4751" s="141">
        <v>191411.21160000027</v>
      </c>
      <c r="BE4751" s="141">
        <v>182296.39320000028</v>
      </c>
      <c r="BF4751" s="141">
        <v>173181.57480000029</v>
      </c>
      <c r="BG4751" s="141">
        <v>164066.7564000003</v>
      </c>
      <c r="BH4751" s="141">
        <v>154951.93800000031</v>
      </c>
      <c r="BI4751" s="141">
        <v>145837.11960000033</v>
      </c>
      <c r="BJ4751" s="141">
        <v>136722.30120000034</v>
      </c>
      <c r="BK4751" s="141">
        <v>127607.48280000033</v>
      </c>
      <c r="BL4751" s="141">
        <v>118492.66440000033</v>
      </c>
      <c r="BM4751" s="141">
        <v>109377.84600000033</v>
      </c>
      <c r="BN4751" s="141">
        <v>100263.02760000032</v>
      </c>
      <c r="BO4751" s="141">
        <v>91148.209200000318</v>
      </c>
      <c r="BP4751" s="141">
        <v>82033.390800000314</v>
      </c>
    </row>
    <row r="4752" spans="1:68">
      <c r="D4752" s="174" t="s">
        <v>14309</v>
      </c>
      <c r="E4752" s="175">
        <v>155172.66</v>
      </c>
      <c r="F4752" s="174"/>
      <c r="G4752" s="174" t="s">
        <v>450</v>
      </c>
      <c r="H4752" s="174" t="s">
        <v>3416</v>
      </c>
      <c r="I4752" s="174" t="s">
        <v>464</v>
      </c>
      <c r="J4752" s="174" t="s">
        <v>14310</v>
      </c>
      <c r="K4752" s="174"/>
      <c r="L4752" s="174" t="s">
        <v>14311</v>
      </c>
      <c r="M4752" s="174" t="s">
        <v>13515</v>
      </c>
      <c r="N4752" s="176">
        <v>600</v>
      </c>
      <c r="O4752" s="174" t="s">
        <v>3407</v>
      </c>
      <c r="P4752" s="177">
        <v>40695</v>
      </c>
      <c r="Q4752" s="176">
        <v>25</v>
      </c>
      <c r="R4752" s="175">
        <v>6206.9</v>
      </c>
      <c r="S4752" s="175">
        <v>148965.76000000001</v>
      </c>
      <c r="T4752" s="178">
        <v>0</v>
      </c>
      <c r="U4752" s="96">
        <v>1</v>
      </c>
      <c r="V4752" s="38" t="s">
        <v>111</v>
      </c>
      <c r="W4752" s="38"/>
      <c r="X4752" s="137">
        <v>3103.4531999999999</v>
      </c>
      <c r="Y4752" s="138">
        <v>58958</v>
      </c>
      <c r="Z4752" s="179">
        <v>47.916666666666664</v>
      </c>
      <c r="AA4752" s="139">
        <v>2061</v>
      </c>
      <c r="AB4752" s="131"/>
      <c r="AC4752" s="38"/>
      <c r="AD4752" s="140">
        <v>148965.76000000001</v>
      </c>
      <c r="AE4752" s="141">
        <v>145862.30680000002</v>
      </c>
      <c r="AF4752" s="141">
        <v>142758.85360000003</v>
      </c>
      <c r="AG4752" s="141">
        <v>139655.40040000004</v>
      </c>
      <c r="AH4752" s="141">
        <v>136551.94720000005</v>
      </c>
      <c r="AI4752" s="141">
        <v>133448.49400000006</v>
      </c>
      <c r="AJ4752" s="141">
        <v>130345.04080000006</v>
      </c>
      <c r="AK4752" s="141">
        <v>127241.58760000006</v>
      </c>
      <c r="AL4752" s="141">
        <v>124138.13440000005</v>
      </c>
      <c r="AM4752" s="141">
        <v>121034.68120000005</v>
      </c>
      <c r="AN4752" s="141">
        <v>117931.22800000005</v>
      </c>
      <c r="AO4752" s="141">
        <v>114827.77480000004</v>
      </c>
      <c r="AP4752" s="141">
        <v>111724.32160000004</v>
      </c>
      <c r="AQ4752" s="141">
        <v>108620.86840000004</v>
      </c>
      <c r="AR4752" s="141">
        <v>105517.41520000003</v>
      </c>
      <c r="AS4752" s="141">
        <v>102413.96200000003</v>
      </c>
      <c r="AT4752" s="141">
        <v>99310.508800000025</v>
      </c>
      <c r="AU4752" s="141">
        <v>96207.055600000022</v>
      </c>
      <c r="AV4752" s="141">
        <v>93103.602400000018</v>
      </c>
      <c r="AW4752" s="141">
        <v>90000.149200000014</v>
      </c>
      <c r="AX4752" s="141">
        <v>86896.696000000011</v>
      </c>
      <c r="AY4752" s="141">
        <v>83793.242800000007</v>
      </c>
      <c r="AZ4752" s="141">
        <v>80689.789600000004</v>
      </c>
      <c r="BA4752" s="141">
        <v>77586.3364</v>
      </c>
      <c r="BB4752" s="141">
        <v>74482.883199999997</v>
      </c>
      <c r="BC4752" s="141">
        <v>71379.429999999993</v>
      </c>
      <c r="BD4752" s="141">
        <v>68275.976799999989</v>
      </c>
      <c r="BE4752" s="141">
        <v>65172.523599999986</v>
      </c>
      <c r="BF4752" s="141">
        <v>62069.070399999982</v>
      </c>
      <c r="BG4752" s="141">
        <v>58965.617199999979</v>
      </c>
      <c r="BH4752" s="141">
        <v>55862.163999999975</v>
      </c>
      <c r="BI4752" s="141">
        <v>52758.710799999972</v>
      </c>
      <c r="BJ4752" s="141">
        <v>49655.257599999968</v>
      </c>
      <c r="BK4752" s="141">
        <v>46551.804399999965</v>
      </c>
      <c r="BL4752" s="141">
        <v>43448.351199999961</v>
      </c>
      <c r="BM4752" s="141">
        <v>40344.897999999957</v>
      </c>
      <c r="BN4752" s="141">
        <v>37241.444799999954</v>
      </c>
      <c r="BO4752" s="141">
        <v>34137.99159999995</v>
      </c>
      <c r="BP4752" s="141">
        <v>31034.53839999995</v>
      </c>
    </row>
    <row r="4753" spans="4:68">
      <c r="D4753" s="174" t="s">
        <v>14312</v>
      </c>
      <c r="E4753" s="175">
        <v>63453.88</v>
      </c>
      <c r="F4753" s="174"/>
      <c r="G4753" s="174" t="s">
        <v>450</v>
      </c>
      <c r="H4753" s="174" t="s">
        <v>3416</v>
      </c>
      <c r="I4753" s="174" t="s">
        <v>14313</v>
      </c>
      <c r="J4753" s="174" t="s">
        <v>14314</v>
      </c>
      <c r="K4753" s="174"/>
      <c r="L4753" s="174" t="s">
        <v>14311</v>
      </c>
      <c r="M4753" s="174" t="s">
        <v>13065</v>
      </c>
      <c r="N4753" s="176">
        <v>600</v>
      </c>
      <c r="O4753" s="174" t="s">
        <v>3407</v>
      </c>
      <c r="P4753" s="177">
        <v>40695</v>
      </c>
      <c r="Q4753" s="176">
        <v>25</v>
      </c>
      <c r="R4753" s="175">
        <v>2538.14</v>
      </c>
      <c r="S4753" s="175">
        <v>60915.74</v>
      </c>
      <c r="T4753" s="178">
        <v>0</v>
      </c>
      <c r="U4753" s="96">
        <v>19</v>
      </c>
      <c r="V4753" s="38" t="s">
        <v>129</v>
      </c>
      <c r="W4753" s="38"/>
      <c r="X4753" s="137">
        <v>1269.0776000000001</v>
      </c>
      <c r="Y4753" s="138">
        <v>58958</v>
      </c>
      <c r="Z4753" s="179">
        <v>47.916666666666664</v>
      </c>
      <c r="AA4753" s="139">
        <v>2061</v>
      </c>
      <c r="AB4753" s="131"/>
      <c r="AC4753" s="38"/>
      <c r="AD4753" s="140">
        <v>60915.74</v>
      </c>
      <c r="AE4753" s="141">
        <v>59646.662400000001</v>
      </c>
      <c r="AF4753" s="141">
        <v>58377.584800000004</v>
      </c>
      <c r="AG4753" s="141">
        <v>57108.507200000007</v>
      </c>
      <c r="AH4753" s="141">
        <v>55839.42960000001</v>
      </c>
      <c r="AI4753" s="141">
        <v>54570.352000000014</v>
      </c>
      <c r="AJ4753" s="141">
        <v>53301.274400000017</v>
      </c>
      <c r="AK4753" s="141">
        <v>52032.19680000002</v>
      </c>
      <c r="AL4753" s="141">
        <v>50763.119200000023</v>
      </c>
      <c r="AM4753" s="141">
        <v>49494.041600000026</v>
      </c>
      <c r="AN4753" s="141">
        <v>48224.964000000029</v>
      </c>
      <c r="AO4753" s="141">
        <v>46955.886400000032</v>
      </c>
      <c r="AP4753" s="141">
        <v>45686.808800000035</v>
      </c>
      <c r="AQ4753" s="141">
        <v>44417.731200000038</v>
      </c>
      <c r="AR4753" s="141">
        <v>43148.653600000041</v>
      </c>
      <c r="AS4753" s="141">
        <v>41879.576000000045</v>
      </c>
      <c r="AT4753" s="141">
        <v>40610.498400000048</v>
      </c>
      <c r="AU4753" s="141">
        <v>39341.420800000051</v>
      </c>
      <c r="AV4753" s="141">
        <v>38072.343200000054</v>
      </c>
      <c r="AW4753" s="141">
        <v>36803.265600000057</v>
      </c>
      <c r="AX4753" s="141">
        <v>35534.18800000006</v>
      </c>
      <c r="AY4753" s="141">
        <v>34265.110400000063</v>
      </c>
      <c r="AZ4753" s="141">
        <v>32996.032800000066</v>
      </c>
      <c r="BA4753" s="141">
        <v>31726.955200000066</v>
      </c>
      <c r="BB4753" s="141">
        <v>30457.877600000065</v>
      </c>
      <c r="BC4753" s="141">
        <v>29188.800000000065</v>
      </c>
      <c r="BD4753" s="141">
        <v>27919.722400000064</v>
      </c>
      <c r="BE4753" s="141">
        <v>26650.644800000064</v>
      </c>
      <c r="BF4753" s="141">
        <v>25381.567200000063</v>
      </c>
      <c r="BG4753" s="141">
        <v>24112.489600000063</v>
      </c>
      <c r="BH4753" s="141">
        <v>22843.412000000062</v>
      </c>
      <c r="BI4753" s="141">
        <v>21574.334400000062</v>
      </c>
      <c r="BJ4753" s="141">
        <v>20305.256800000061</v>
      </c>
      <c r="BK4753" s="141">
        <v>19036.179200000061</v>
      </c>
      <c r="BL4753" s="141">
        <v>17767.10160000006</v>
      </c>
      <c r="BM4753" s="141">
        <v>16498.024000000059</v>
      </c>
      <c r="BN4753" s="141">
        <v>15228.946400000059</v>
      </c>
      <c r="BO4753" s="141">
        <v>13959.868800000058</v>
      </c>
      <c r="BP4753" s="141">
        <v>12690.791200000058</v>
      </c>
    </row>
    <row r="4754" spans="4:68">
      <c r="D4754" s="174" t="s">
        <v>14315</v>
      </c>
      <c r="E4754" s="175">
        <v>181801.71</v>
      </c>
      <c r="F4754" s="174"/>
      <c r="G4754" s="174" t="s">
        <v>450</v>
      </c>
      <c r="H4754" s="174" t="s">
        <v>14316</v>
      </c>
      <c r="I4754" s="174" t="s">
        <v>14317</v>
      </c>
      <c r="J4754" s="174" t="s">
        <v>14318</v>
      </c>
      <c r="K4754" s="174"/>
      <c r="L4754" s="174" t="s">
        <v>14319</v>
      </c>
      <c r="M4754" s="174" t="s">
        <v>13485</v>
      </c>
      <c r="N4754" s="176">
        <v>300</v>
      </c>
      <c r="O4754" s="174" t="s">
        <v>3407</v>
      </c>
      <c r="P4754" s="177">
        <v>40695</v>
      </c>
      <c r="Q4754" s="176">
        <v>25</v>
      </c>
      <c r="R4754" s="175">
        <v>14544.12</v>
      </c>
      <c r="S4754" s="175">
        <v>167257.59</v>
      </c>
      <c r="T4754" s="178">
        <v>0</v>
      </c>
      <c r="U4754" s="96">
        <v>6</v>
      </c>
      <c r="V4754" s="38" t="s">
        <v>116</v>
      </c>
      <c r="W4754" s="38"/>
      <c r="X4754" s="137">
        <v>7272.0683999999992</v>
      </c>
      <c r="Y4754" s="138">
        <v>49827</v>
      </c>
      <c r="Z4754" s="179">
        <v>22.916666666666668</v>
      </c>
      <c r="AA4754" s="139">
        <v>2036</v>
      </c>
      <c r="AB4754" s="131"/>
      <c r="AC4754" s="38"/>
      <c r="AD4754" s="140">
        <v>167257.59</v>
      </c>
      <c r="AE4754" s="141">
        <v>159985.52160000001</v>
      </c>
      <c r="AF4754" s="141">
        <v>152713.45320000002</v>
      </c>
      <c r="AG4754" s="141">
        <v>145441.38480000003</v>
      </c>
      <c r="AH4754" s="141">
        <v>138169.31640000004</v>
      </c>
      <c r="AI4754" s="141">
        <v>130897.24800000004</v>
      </c>
      <c r="AJ4754" s="141">
        <v>123625.17960000003</v>
      </c>
      <c r="AK4754" s="141">
        <v>116353.11120000003</v>
      </c>
      <c r="AL4754" s="141">
        <v>109081.04280000002</v>
      </c>
      <c r="AM4754" s="141">
        <v>101808.97440000002</v>
      </c>
      <c r="AN4754" s="141">
        <v>94536.906000000017</v>
      </c>
      <c r="AO4754" s="141">
        <v>87264.837600000013</v>
      </c>
      <c r="AP4754" s="141">
        <v>79992.76920000001</v>
      </c>
      <c r="AQ4754" s="141">
        <v>72720.700800000006</v>
      </c>
      <c r="AR4754" s="141">
        <v>65448.63240000001</v>
      </c>
      <c r="AS4754" s="141">
        <v>58176.564000000013</v>
      </c>
      <c r="AT4754" s="141">
        <v>50904.495600000017</v>
      </c>
      <c r="AU4754" s="141">
        <v>43632.42720000002</v>
      </c>
      <c r="AV4754" s="141">
        <v>36360.358800000024</v>
      </c>
      <c r="AW4754" s="141">
        <v>29088.290400000024</v>
      </c>
      <c r="AX4754" s="141">
        <v>21816.222000000023</v>
      </c>
      <c r="AY4754" s="141">
        <v>14544.153600000023</v>
      </c>
      <c r="AZ4754" s="141">
        <v>7272.0852000000241</v>
      </c>
      <c r="BA4754" s="141">
        <v>1.6800000024886685E-2</v>
      </c>
      <c r="BB4754" s="141">
        <v>0</v>
      </c>
      <c r="BC4754" s="141">
        <v>0</v>
      </c>
      <c r="BD4754" s="141">
        <v>0</v>
      </c>
      <c r="BE4754" s="141">
        <v>0</v>
      </c>
      <c r="BF4754" s="141">
        <v>0</v>
      </c>
      <c r="BG4754" s="141">
        <v>0</v>
      </c>
      <c r="BH4754" s="141">
        <v>0</v>
      </c>
      <c r="BI4754" s="141">
        <v>0</v>
      </c>
      <c r="BJ4754" s="141">
        <v>0</v>
      </c>
      <c r="BK4754" s="141">
        <v>0</v>
      </c>
      <c r="BL4754" s="141">
        <v>0</v>
      </c>
      <c r="BM4754" s="141">
        <v>0</v>
      </c>
      <c r="BN4754" s="141">
        <v>0</v>
      </c>
      <c r="BO4754" s="141">
        <v>0</v>
      </c>
      <c r="BP4754" s="141">
        <v>0</v>
      </c>
    </row>
    <row r="4755" spans="4:68">
      <c r="D4755" s="174" t="s">
        <v>14320</v>
      </c>
      <c r="E4755" s="175">
        <v>99569.25</v>
      </c>
      <c r="F4755" s="174"/>
      <c r="G4755" s="174" t="s">
        <v>450</v>
      </c>
      <c r="H4755" s="174" t="s">
        <v>13768</v>
      </c>
      <c r="I4755" s="174" t="s">
        <v>498</v>
      </c>
      <c r="J4755" s="174" t="s">
        <v>14321</v>
      </c>
      <c r="K4755" s="174"/>
      <c r="L4755" s="174" t="s">
        <v>14000</v>
      </c>
      <c r="M4755" s="174" t="s">
        <v>14322</v>
      </c>
      <c r="N4755" s="176">
        <v>600</v>
      </c>
      <c r="O4755" s="174" t="s">
        <v>3407</v>
      </c>
      <c r="P4755" s="177">
        <v>41030</v>
      </c>
      <c r="Q4755" s="176">
        <v>14</v>
      </c>
      <c r="R4755" s="175">
        <v>2157.3200000000002</v>
      </c>
      <c r="S4755" s="175">
        <v>97411.93</v>
      </c>
      <c r="T4755" s="178">
        <v>0</v>
      </c>
      <c r="U4755" s="96">
        <v>6</v>
      </c>
      <c r="V4755" s="38" t="s">
        <v>116</v>
      </c>
      <c r="W4755" s="38"/>
      <c r="X4755" s="137">
        <v>1991.3849999999998</v>
      </c>
      <c r="Y4755" s="138">
        <v>59292</v>
      </c>
      <c r="Z4755" s="179">
        <v>48.833333333333336</v>
      </c>
      <c r="AA4755" s="139">
        <v>2062</v>
      </c>
      <c r="AB4755" s="131"/>
      <c r="AC4755" s="38"/>
      <c r="AD4755" s="140">
        <v>97411.93</v>
      </c>
      <c r="AE4755" s="141">
        <v>95420.544999999998</v>
      </c>
      <c r="AF4755" s="141">
        <v>93429.16</v>
      </c>
      <c r="AG4755" s="141">
        <v>91437.775000000009</v>
      </c>
      <c r="AH4755" s="141">
        <v>89446.390000000014</v>
      </c>
      <c r="AI4755" s="141">
        <v>87455.005000000019</v>
      </c>
      <c r="AJ4755" s="141">
        <v>85463.620000000024</v>
      </c>
      <c r="AK4755" s="141">
        <v>83472.23500000003</v>
      </c>
      <c r="AL4755" s="141">
        <v>81480.850000000035</v>
      </c>
      <c r="AM4755" s="141">
        <v>79489.46500000004</v>
      </c>
      <c r="AN4755" s="141">
        <v>77498.080000000045</v>
      </c>
      <c r="AO4755" s="141">
        <v>75506.695000000051</v>
      </c>
      <c r="AP4755" s="141">
        <v>73515.310000000056</v>
      </c>
      <c r="AQ4755" s="141">
        <v>71523.925000000061</v>
      </c>
      <c r="AR4755" s="141">
        <v>69532.540000000066</v>
      </c>
      <c r="AS4755" s="141">
        <v>67541.155000000072</v>
      </c>
      <c r="AT4755" s="141">
        <v>65549.770000000077</v>
      </c>
      <c r="AU4755" s="141">
        <v>63558.385000000075</v>
      </c>
      <c r="AV4755" s="141">
        <v>61567.000000000073</v>
      </c>
      <c r="AW4755" s="141">
        <v>59575.615000000071</v>
      </c>
      <c r="AX4755" s="141">
        <v>57584.230000000069</v>
      </c>
      <c r="AY4755" s="141">
        <v>55592.845000000067</v>
      </c>
      <c r="AZ4755" s="141">
        <v>53601.460000000065</v>
      </c>
      <c r="BA4755" s="141">
        <v>51610.075000000063</v>
      </c>
      <c r="BB4755" s="141">
        <v>49618.690000000061</v>
      </c>
      <c r="BC4755" s="141">
        <v>47627.305000000058</v>
      </c>
      <c r="BD4755" s="141">
        <v>45635.920000000056</v>
      </c>
      <c r="BE4755" s="141">
        <v>43644.535000000054</v>
      </c>
      <c r="BF4755" s="141">
        <v>41653.150000000052</v>
      </c>
      <c r="BG4755" s="141">
        <v>39661.76500000005</v>
      </c>
      <c r="BH4755" s="141">
        <v>37670.380000000048</v>
      </c>
      <c r="BI4755" s="141">
        <v>35678.995000000046</v>
      </c>
      <c r="BJ4755" s="141">
        <v>33687.610000000044</v>
      </c>
      <c r="BK4755" s="141">
        <v>31696.225000000046</v>
      </c>
      <c r="BL4755" s="141">
        <v>29704.840000000047</v>
      </c>
      <c r="BM4755" s="141">
        <v>27713.455000000049</v>
      </c>
      <c r="BN4755" s="141">
        <v>25722.070000000051</v>
      </c>
      <c r="BO4755" s="141">
        <v>23730.685000000052</v>
      </c>
      <c r="BP4755" s="141">
        <v>21739.300000000054</v>
      </c>
    </row>
    <row r="4756" spans="4:68">
      <c r="D4756" s="174" t="s">
        <v>14323</v>
      </c>
      <c r="E4756" s="175">
        <v>1643774.7</v>
      </c>
      <c r="F4756" s="174"/>
      <c r="G4756" s="174" t="s">
        <v>1412</v>
      </c>
      <c r="H4756" s="174" t="s">
        <v>3416</v>
      </c>
      <c r="I4756" s="174" t="s">
        <v>1417</v>
      </c>
      <c r="J4756" s="174" t="s">
        <v>14324</v>
      </c>
      <c r="K4756" s="174"/>
      <c r="L4756" s="174" t="s">
        <v>14311</v>
      </c>
      <c r="M4756" s="174" t="s">
        <v>14256</v>
      </c>
      <c r="N4756" s="176">
        <v>600</v>
      </c>
      <c r="O4756" s="174" t="s">
        <v>3407</v>
      </c>
      <c r="P4756" s="177">
        <v>40756</v>
      </c>
      <c r="Q4756" s="176">
        <v>23</v>
      </c>
      <c r="R4756" s="175">
        <v>60271.73</v>
      </c>
      <c r="S4756" s="175">
        <v>1583502.97</v>
      </c>
      <c r="T4756" s="178">
        <v>0</v>
      </c>
      <c r="U4756" s="96">
        <v>6</v>
      </c>
      <c r="V4756" s="38" t="s">
        <v>116</v>
      </c>
      <c r="W4756" s="38"/>
      <c r="X4756" s="137">
        <v>32875.493999999999</v>
      </c>
      <c r="Y4756" s="138">
        <v>59019</v>
      </c>
      <c r="Z4756" s="179">
        <v>48.083333333333336</v>
      </c>
      <c r="AA4756" s="139">
        <v>2062</v>
      </c>
      <c r="AB4756" s="131"/>
      <c r="AC4756" s="38"/>
      <c r="AD4756" s="140">
        <v>1583502.97</v>
      </c>
      <c r="AE4756" s="141">
        <v>1550627.476</v>
      </c>
      <c r="AF4756" s="141">
        <v>1517751.9820000001</v>
      </c>
      <c r="AG4756" s="141">
        <v>1484876.4880000001</v>
      </c>
      <c r="AH4756" s="141">
        <v>1452000.9940000002</v>
      </c>
      <c r="AI4756" s="141">
        <v>1419125.5000000002</v>
      </c>
      <c r="AJ4756" s="141">
        <v>1386250.0060000003</v>
      </c>
      <c r="AK4756" s="141">
        <v>1353374.5120000003</v>
      </c>
      <c r="AL4756" s="141">
        <v>1320499.0180000004</v>
      </c>
      <c r="AM4756" s="141">
        <v>1287623.5240000004</v>
      </c>
      <c r="AN4756" s="141">
        <v>1254748.0300000005</v>
      </c>
      <c r="AO4756" s="141">
        <v>1221872.5360000005</v>
      </c>
      <c r="AP4756" s="141">
        <v>1188997.0420000006</v>
      </c>
      <c r="AQ4756" s="141">
        <v>1156121.5480000007</v>
      </c>
      <c r="AR4756" s="141">
        <v>1123246.0540000007</v>
      </c>
      <c r="AS4756" s="141">
        <v>1090370.5600000008</v>
      </c>
      <c r="AT4756" s="141">
        <v>1057495.0660000008</v>
      </c>
      <c r="AU4756" s="141">
        <v>1024619.5720000009</v>
      </c>
      <c r="AV4756" s="141">
        <v>991744.07800000091</v>
      </c>
      <c r="AW4756" s="141">
        <v>958868.58400000096</v>
      </c>
      <c r="AX4756" s="141">
        <v>925993.09000000102</v>
      </c>
      <c r="AY4756" s="141">
        <v>893117.59600000107</v>
      </c>
      <c r="AZ4756" s="141">
        <v>860242.10200000112</v>
      </c>
      <c r="BA4756" s="141">
        <v>827366.60800000117</v>
      </c>
      <c r="BB4756" s="141">
        <v>794491.11400000122</v>
      </c>
      <c r="BC4756" s="141">
        <v>761615.62000000128</v>
      </c>
      <c r="BD4756" s="141">
        <v>728740.12600000133</v>
      </c>
      <c r="BE4756" s="141">
        <v>695864.63200000138</v>
      </c>
      <c r="BF4756" s="141">
        <v>662989.13800000143</v>
      </c>
      <c r="BG4756" s="141">
        <v>630113.64400000148</v>
      </c>
      <c r="BH4756" s="141">
        <v>597238.15000000154</v>
      </c>
      <c r="BI4756" s="141">
        <v>564362.65600000159</v>
      </c>
      <c r="BJ4756" s="141">
        <v>531487.16200000164</v>
      </c>
      <c r="BK4756" s="141">
        <v>498611.66800000163</v>
      </c>
      <c r="BL4756" s="141">
        <v>465736.17400000163</v>
      </c>
      <c r="BM4756" s="141">
        <v>432860.68000000162</v>
      </c>
      <c r="BN4756" s="141">
        <v>399985.18600000162</v>
      </c>
      <c r="BO4756" s="141">
        <v>367109.69200000161</v>
      </c>
      <c r="BP4756" s="141">
        <v>334234.1980000016</v>
      </c>
    </row>
    <row r="4757" spans="4:68">
      <c r="D4757" s="174" t="s">
        <v>14325</v>
      </c>
      <c r="E4757" s="175">
        <v>189712.6</v>
      </c>
      <c r="F4757" s="174"/>
      <c r="G4757" s="174" t="s">
        <v>516</v>
      </c>
      <c r="H4757" s="174" t="s">
        <v>13461</v>
      </c>
      <c r="I4757" s="174" t="s">
        <v>543</v>
      </c>
      <c r="J4757" s="174" t="s">
        <v>14326</v>
      </c>
      <c r="K4757" s="174"/>
      <c r="L4757" s="174" t="s">
        <v>14058</v>
      </c>
      <c r="M4757" s="174" t="s">
        <v>148</v>
      </c>
      <c r="N4757" s="176">
        <v>300</v>
      </c>
      <c r="O4757" s="174" t="s">
        <v>3407</v>
      </c>
      <c r="P4757" s="177">
        <v>40878</v>
      </c>
      <c r="Q4757" s="176">
        <v>19</v>
      </c>
      <c r="R4757" s="175">
        <v>11382.75</v>
      </c>
      <c r="S4757" s="175">
        <v>178329.85</v>
      </c>
      <c r="T4757" s="178">
        <v>0</v>
      </c>
      <c r="U4757" s="96">
        <v>12</v>
      </c>
      <c r="V4757" s="38" t="s">
        <v>122</v>
      </c>
      <c r="W4757" s="38"/>
      <c r="X4757" s="137">
        <v>7588.5040000000008</v>
      </c>
      <c r="Y4757" s="138">
        <v>50010</v>
      </c>
      <c r="Z4757" s="179">
        <v>23.416666666666668</v>
      </c>
      <c r="AA4757" s="139">
        <v>2037</v>
      </c>
      <c r="AB4757" s="131"/>
      <c r="AC4757" s="38"/>
      <c r="AD4757" s="140">
        <v>178329.85</v>
      </c>
      <c r="AE4757" s="141">
        <v>170741.34600000002</v>
      </c>
      <c r="AF4757" s="141">
        <v>163152.842</v>
      </c>
      <c r="AG4757" s="141">
        <v>155564.33799999999</v>
      </c>
      <c r="AH4757" s="141">
        <v>147975.83399999997</v>
      </c>
      <c r="AI4757" s="141">
        <v>140387.32999999996</v>
      </c>
      <c r="AJ4757" s="141">
        <v>132798.82599999994</v>
      </c>
      <c r="AK4757" s="141">
        <v>125210.32199999994</v>
      </c>
      <c r="AL4757" s="141">
        <v>117621.81799999994</v>
      </c>
      <c r="AM4757" s="141">
        <v>110033.31399999994</v>
      </c>
      <c r="AN4757" s="141">
        <v>102444.80999999994</v>
      </c>
      <c r="AO4757" s="141">
        <v>94856.305999999939</v>
      </c>
      <c r="AP4757" s="141">
        <v>87267.801999999938</v>
      </c>
      <c r="AQ4757" s="141">
        <v>79679.297999999937</v>
      </c>
      <c r="AR4757" s="141">
        <v>72090.793999999936</v>
      </c>
      <c r="AS4757" s="141">
        <v>64502.289999999935</v>
      </c>
      <c r="AT4757" s="141">
        <v>56913.785999999935</v>
      </c>
      <c r="AU4757" s="141">
        <v>49325.281999999934</v>
      </c>
      <c r="AV4757" s="141">
        <v>41736.777999999933</v>
      </c>
      <c r="AW4757" s="141">
        <v>34148.273999999932</v>
      </c>
      <c r="AX4757" s="141">
        <v>26559.769999999931</v>
      </c>
      <c r="AY4757" s="141">
        <v>18971.265999999931</v>
      </c>
      <c r="AZ4757" s="141">
        <v>11382.76199999993</v>
      </c>
      <c r="BA4757" s="141">
        <v>3794.2579999999289</v>
      </c>
      <c r="BB4757" s="141">
        <v>0</v>
      </c>
      <c r="BC4757" s="141">
        <v>0</v>
      </c>
      <c r="BD4757" s="141">
        <v>0</v>
      </c>
      <c r="BE4757" s="141">
        <v>0</v>
      </c>
      <c r="BF4757" s="141">
        <v>0</v>
      </c>
      <c r="BG4757" s="141">
        <v>0</v>
      </c>
      <c r="BH4757" s="141">
        <v>0</v>
      </c>
      <c r="BI4757" s="141">
        <v>0</v>
      </c>
      <c r="BJ4757" s="141">
        <v>0</v>
      </c>
      <c r="BK4757" s="141">
        <v>0</v>
      </c>
      <c r="BL4757" s="141">
        <v>0</v>
      </c>
      <c r="BM4757" s="141">
        <v>0</v>
      </c>
      <c r="BN4757" s="141">
        <v>0</v>
      </c>
      <c r="BO4757" s="141">
        <v>0</v>
      </c>
      <c r="BP4757" s="141">
        <v>0</v>
      </c>
    </row>
    <row r="4758" spans="4:68">
      <c r="D4758" s="174" t="s">
        <v>14327</v>
      </c>
      <c r="E4758" s="175">
        <v>190370.52</v>
      </c>
      <c r="F4758" s="174"/>
      <c r="G4758" s="174" t="s">
        <v>516</v>
      </c>
      <c r="H4758" s="174" t="s">
        <v>14304</v>
      </c>
      <c r="I4758" s="174" t="s">
        <v>14328</v>
      </c>
      <c r="J4758" s="174" t="s">
        <v>14329</v>
      </c>
      <c r="K4758" s="174"/>
      <c r="L4758" s="174" t="s">
        <v>14307</v>
      </c>
      <c r="M4758" s="174" t="s">
        <v>14330</v>
      </c>
      <c r="N4758" s="176">
        <v>600</v>
      </c>
      <c r="O4758" s="174" t="s">
        <v>3407</v>
      </c>
      <c r="P4758" s="177">
        <v>40695</v>
      </c>
      <c r="Q4758" s="176">
        <v>25</v>
      </c>
      <c r="R4758" s="175">
        <v>7614.82</v>
      </c>
      <c r="S4758" s="175">
        <v>182755.7</v>
      </c>
      <c r="T4758" s="178">
        <v>0</v>
      </c>
      <c r="U4758" s="96">
        <v>1</v>
      </c>
      <c r="V4758" s="38" t="s">
        <v>111</v>
      </c>
      <c r="W4758" s="38"/>
      <c r="X4758" s="137">
        <v>3807.4103999999998</v>
      </c>
      <c r="Y4758" s="138">
        <v>58958</v>
      </c>
      <c r="Z4758" s="179">
        <v>47.916666666666664</v>
      </c>
      <c r="AA4758" s="139">
        <v>2061</v>
      </c>
      <c r="AB4758" s="131"/>
      <c r="AC4758" s="38"/>
      <c r="AD4758" s="140">
        <v>182755.7</v>
      </c>
      <c r="AE4758" s="141">
        <v>178948.28960000002</v>
      </c>
      <c r="AF4758" s="141">
        <v>175140.87920000002</v>
      </c>
      <c r="AG4758" s="141">
        <v>171333.46880000003</v>
      </c>
      <c r="AH4758" s="141">
        <v>167526.05840000004</v>
      </c>
      <c r="AI4758" s="141">
        <v>163718.64800000004</v>
      </c>
      <c r="AJ4758" s="141">
        <v>159911.23760000005</v>
      </c>
      <c r="AK4758" s="141">
        <v>156103.82720000006</v>
      </c>
      <c r="AL4758" s="141">
        <v>152296.41680000006</v>
      </c>
      <c r="AM4758" s="141">
        <v>148489.00640000007</v>
      </c>
      <c r="AN4758" s="141">
        <v>144681.59600000008</v>
      </c>
      <c r="AO4758" s="141">
        <v>140874.18560000008</v>
      </c>
      <c r="AP4758" s="141">
        <v>137066.77520000009</v>
      </c>
      <c r="AQ4758" s="141">
        <v>133259.3648000001</v>
      </c>
      <c r="AR4758" s="141">
        <v>129451.9544000001</v>
      </c>
      <c r="AS4758" s="141">
        <v>125644.54400000011</v>
      </c>
      <c r="AT4758" s="141">
        <v>121837.13360000012</v>
      </c>
      <c r="AU4758" s="141">
        <v>118029.72320000012</v>
      </c>
      <c r="AV4758" s="141">
        <v>114222.31280000013</v>
      </c>
      <c r="AW4758" s="141">
        <v>110414.90240000014</v>
      </c>
      <c r="AX4758" s="141">
        <v>106607.49200000014</v>
      </c>
      <c r="AY4758" s="141">
        <v>102800.08160000015</v>
      </c>
      <c r="AZ4758" s="141">
        <v>98992.671200000157</v>
      </c>
      <c r="BA4758" s="141">
        <v>95185.260800000164</v>
      </c>
      <c r="BB4758" s="141">
        <v>91377.85040000017</v>
      </c>
      <c r="BC4758" s="141">
        <v>87570.440000000177</v>
      </c>
      <c r="BD4758" s="141">
        <v>83763.029600000184</v>
      </c>
      <c r="BE4758" s="141">
        <v>79955.61920000019</v>
      </c>
      <c r="BF4758" s="141">
        <v>76148.208800000197</v>
      </c>
      <c r="BG4758" s="141">
        <v>72340.798400000203</v>
      </c>
      <c r="BH4758" s="141">
        <v>68533.38800000021</v>
      </c>
      <c r="BI4758" s="141">
        <v>64725.977600000209</v>
      </c>
      <c r="BJ4758" s="141">
        <v>60918.567200000209</v>
      </c>
      <c r="BK4758" s="141">
        <v>57111.156800000208</v>
      </c>
      <c r="BL4758" s="141">
        <v>53303.746400000207</v>
      </c>
      <c r="BM4758" s="141">
        <v>49496.336000000207</v>
      </c>
      <c r="BN4758" s="141">
        <v>45688.925600000206</v>
      </c>
      <c r="BO4758" s="141">
        <v>41881.515200000205</v>
      </c>
      <c r="BP4758" s="141">
        <v>38074.104800000205</v>
      </c>
    </row>
    <row r="4759" spans="4:68">
      <c r="D4759" s="174" t="s">
        <v>14331</v>
      </c>
      <c r="E4759" s="175">
        <v>299734.08</v>
      </c>
      <c r="F4759" s="174"/>
      <c r="G4759" s="174" t="s">
        <v>264</v>
      </c>
      <c r="H4759" s="174" t="s">
        <v>13973</v>
      </c>
      <c r="I4759" s="174" t="s">
        <v>271</v>
      </c>
      <c r="J4759" s="174" t="s">
        <v>14332</v>
      </c>
      <c r="K4759" s="174"/>
      <c r="L4759" s="174" t="s">
        <v>13975</v>
      </c>
      <c r="M4759" s="174" t="s">
        <v>250</v>
      </c>
      <c r="N4759" s="176">
        <v>300</v>
      </c>
      <c r="O4759" s="174" t="s">
        <v>3407</v>
      </c>
      <c r="P4759" s="177">
        <v>40878</v>
      </c>
      <c r="Q4759" s="176">
        <v>19</v>
      </c>
      <c r="R4759" s="175">
        <v>17984.04</v>
      </c>
      <c r="S4759" s="175">
        <v>281750.03999999998</v>
      </c>
      <c r="T4759" s="178">
        <v>0</v>
      </c>
      <c r="U4759" s="96">
        <v>15</v>
      </c>
      <c r="V4759" s="38" t="s">
        <v>125</v>
      </c>
      <c r="W4759" s="38"/>
      <c r="X4759" s="137">
        <v>11989.3632</v>
      </c>
      <c r="Y4759" s="138">
        <v>50010</v>
      </c>
      <c r="Z4759" s="179">
        <v>23.416666666666668</v>
      </c>
      <c r="AA4759" s="139">
        <v>2037</v>
      </c>
      <c r="AB4759" s="131"/>
      <c r="AC4759" s="38"/>
      <c r="AD4759" s="140">
        <v>281750.03999999998</v>
      </c>
      <c r="AE4759" s="141">
        <v>269760.67679999996</v>
      </c>
      <c r="AF4759" s="141">
        <v>257771.31359999996</v>
      </c>
      <c r="AG4759" s="141">
        <v>245781.95039999997</v>
      </c>
      <c r="AH4759" s="141">
        <v>233792.58719999998</v>
      </c>
      <c r="AI4759" s="141">
        <v>221803.22399999999</v>
      </c>
      <c r="AJ4759" s="141">
        <v>209813.86079999999</v>
      </c>
      <c r="AK4759" s="141">
        <v>197824.4976</v>
      </c>
      <c r="AL4759" s="141">
        <v>185835.13440000001</v>
      </c>
      <c r="AM4759" s="141">
        <v>173845.77120000002</v>
      </c>
      <c r="AN4759" s="141">
        <v>161856.40800000002</v>
      </c>
      <c r="AO4759" s="141">
        <v>149867.04480000003</v>
      </c>
      <c r="AP4759" s="141">
        <v>137877.68160000004</v>
      </c>
      <c r="AQ4759" s="141">
        <v>125888.31840000005</v>
      </c>
      <c r="AR4759" s="141">
        <v>113898.95520000005</v>
      </c>
      <c r="AS4759" s="141">
        <v>101909.59200000006</v>
      </c>
      <c r="AT4759" s="141">
        <v>89920.22880000007</v>
      </c>
      <c r="AU4759" s="141">
        <v>77930.865600000077</v>
      </c>
      <c r="AV4759" s="141">
        <v>65941.502400000085</v>
      </c>
      <c r="AW4759" s="141">
        <v>53952.139200000085</v>
      </c>
      <c r="AX4759" s="141">
        <v>41962.776000000085</v>
      </c>
      <c r="AY4759" s="141">
        <v>29973.412800000086</v>
      </c>
      <c r="AZ4759" s="141">
        <v>17984.049600000086</v>
      </c>
      <c r="BA4759" s="141">
        <v>5994.686400000086</v>
      </c>
      <c r="BB4759" s="141">
        <v>0</v>
      </c>
      <c r="BC4759" s="141">
        <v>0</v>
      </c>
      <c r="BD4759" s="141">
        <v>0</v>
      </c>
      <c r="BE4759" s="141">
        <v>0</v>
      </c>
      <c r="BF4759" s="141">
        <v>0</v>
      </c>
      <c r="BG4759" s="141">
        <v>0</v>
      </c>
      <c r="BH4759" s="141">
        <v>0</v>
      </c>
      <c r="BI4759" s="141">
        <v>0</v>
      </c>
      <c r="BJ4759" s="141">
        <v>0</v>
      </c>
      <c r="BK4759" s="141">
        <v>0</v>
      </c>
      <c r="BL4759" s="141">
        <v>0</v>
      </c>
      <c r="BM4759" s="141">
        <v>0</v>
      </c>
      <c r="BN4759" s="141">
        <v>0</v>
      </c>
      <c r="BO4759" s="141">
        <v>0</v>
      </c>
      <c r="BP4759" s="141">
        <v>0</v>
      </c>
    </row>
    <row r="4760" spans="4:68">
      <c r="D4760" s="174" t="s">
        <v>14333</v>
      </c>
      <c r="E4760" s="175">
        <v>52195.83</v>
      </c>
      <c r="F4760" s="174"/>
      <c r="G4760" s="174" t="s">
        <v>264</v>
      </c>
      <c r="H4760" s="174" t="s">
        <v>14115</v>
      </c>
      <c r="I4760" s="174" t="s">
        <v>278</v>
      </c>
      <c r="J4760" s="174" t="s">
        <v>14334</v>
      </c>
      <c r="K4760" s="174"/>
      <c r="L4760" s="174" t="s">
        <v>14296</v>
      </c>
      <c r="M4760" s="174" t="s">
        <v>14335</v>
      </c>
      <c r="N4760" s="176">
        <v>300</v>
      </c>
      <c r="O4760" s="174" t="s">
        <v>3407</v>
      </c>
      <c r="P4760" s="177">
        <v>40878</v>
      </c>
      <c r="Q4760" s="176">
        <v>19</v>
      </c>
      <c r="R4760" s="175">
        <v>3131.74</v>
      </c>
      <c r="S4760" s="175">
        <v>49064.09</v>
      </c>
      <c r="T4760" s="178">
        <v>0</v>
      </c>
      <c r="U4760" s="96">
        <v>1</v>
      </c>
      <c r="V4760" s="38" t="s">
        <v>111</v>
      </c>
      <c r="W4760" s="38"/>
      <c r="X4760" s="137">
        <v>2087.8332</v>
      </c>
      <c r="Y4760" s="138">
        <v>50010</v>
      </c>
      <c r="Z4760" s="179">
        <v>23.416666666666668</v>
      </c>
      <c r="AA4760" s="139">
        <v>2037</v>
      </c>
      <c r="AB4760" s="131"/>
      <c r="AC4760" s="38"/>
      <c r="AD4760" s="140">
        <v>49064.09</v>
      </c>
      <c r="AE4760" s="141">
        <v>46976.256799999996</v>
      </c>
      <c r="AF4760" s="141">
        <v>44888.423599999995</v>
      </c>
      <c r="AG4760" s="141">
        <v>42800.590399999994</v>
      </c>
      <c r="AH4760" s="141">
        <v>40712.757199999993</v>
      </c>
      <c r="AI4760" s="141">
        <v>38624.923999999992</v>
      </c>
      <c r="AJ4760" s="141">
        <v>36537.090799999991</v>
      </c>
      <c r="AK4760" s="141">
        <v>34449.25759999999</v>
      </c>
      <c r="AL4760" s="141">
        <v>32361.424399999989</v>
      </c>
      <c r="AM4760" s="141">
        <v>30273.591199999988</v>
      </c>
      <c r="AN4760" s="141">
        <v>28185.757999999987</v>
      </c>
      <c r="AO4760" s="141">
        <v>26097.924799999986</v>
      </c>
      <c r="AP4760" s="141">
        <v>24010.091599999985</v>
      </c>
      <c r="AQ4760" s="141">
        <v>21922.258399999984</v>
      </c>
      <c r="AR4760" s="141">
        <v>19834.425199999983</v>
      </c>
      <c r="AS4760" s="141">
        <v>17746.591999999982</v>
      </c>
      <c r="AT4760" s="141">
        <v>15658.758799999981</v>
      </c>
      <c r="AU4760" s="141">
        <v>13570.92559999998</v>
      </c>
      <c r="AV4760" s="141">
        <v>11483.09239999998</v>
      </c>
      <c r="AW4760" s="141">
        <v>9395.2591999999786</v>
      </c>
      <c r="AX4760" s="141">
        <v>7307.4259999999786</v>
      </c>
      <c r="AY4760" s="141">
        <v>5219.5927999999785</v>
      </c>
      <c r="AZ4760" s="141">
        <v>3131.7595999999785</v>
      </c>
      <c r="BA4760" s="141">
        <v>1043.9263999999785</v>
      </c>
      <c r="BB4760" s="141">
        <v>0</v>
      </c>
      <c r="BC4760" s="141">
        <v>0</v>
      </c>
      <c r="BD4760" s="141">
        <v>0</v>
      </c>
      <c r="BE4760" s="141">
        <v>0</v>
      </c>
      <c r="BF4760" s="141">
        <v>0</v>
      </c>
      <c r="BG4760" s="141">
        <v>0</v>
      </c>
      <c r="BH4760" s="141">
        <v>0</v>
      </c>
      <c r="BI4760" s="141">
        <v>0</v>
      </c>
      <c r="BJ4760" s="141">
        <v>0</v>
      </c>
      <c r="BK4760" s="141">
        <v>0</v>
      </c>
      <c r="BL4760" s="141">
        <v>0</v>
      </c>
      <c r="BM4760" s="141">
        <v>0</v>
      </c>
      <c r="BN4760" s="141">
        <v>0</v>
      </c>
      <c r="BO4760" s="141">
        <v>0</v>
      </c>
      <c r="BP4760" s="141">
        <v>0</v>
      </c>
    </row>
    <row r="4761" spans="4:68">
      <c r="D4761" s="174" t="s">
        <v>14336</v>
      </c>
      <c r="E4761" s="175">
        <v>260733.23</v>
      </c>
      <c r="F4761" s="174" t="s">
        <v>3540</v>
      </c>
      <c r="G4761" s="174" t="s">
        <v>1190</v>
      </c>
      <c r="H4761" s="174" t="s">
        <v>174</v>
      </c>
      <c r="I4761" s="174" t="s">
        <v>1195</v>
      </c>
      <c r="J4761" s="174" t="s">
        <v>14337</v>
      </c>
      <c r="K4761" s="174"/>
      <c r="L4761" s="174" t="s">
        <v>174</v>
      </c>
      <c r="M4761" s="174"/>
      <c r="N4761" s="176">
        <v>960</v>
      </c>
      <c r="O4761" s="174" t="s">
        <v>3407</v>
      </c>
      <c r="P4761" s="177">
        <v>40725</v>
      </c>
      <c r="Q4761" s="176">
        <v>24</v>
      </c>
      <c r="R4761" s="175">
        <v>6246.72</v>
      </c>
      <c r="S4761" s="175">
        <v>254486.51</v>
      </c>
      <c r="T4761" s="178">
        <v>0</v>
      </c>
      <c r="U4761" s="96">
        <v>19</v>
      </c>
      <c r="V4761" s="38" t="s">
        <v>129</v>
      </c>
      <c r="W4761" s="38"/>
      <c r="X4761" s="137">
        <v>3259.165375</v>
      </c>
      <c r="Y4761" s="138">
        <v>69945</v>
      </c>
      <c r="Z4761" s="179">
        <v>78</v>
      </c>
      <c r="AA4761" s="139">
        <v>2091</v>
      </c>
      <c r="AB4761" s="131"/>
      <c r="AC4761" s="38"/>
      <c r="AD4761" s="140">
        <v>254486.51</v>
      </c>
      <c r="AE4761" s="141">
        <v>251227.344625</v>
      </c>
      <c r="AF4761" s="141">
        <v>247968.17924999999</v>
      </c>
      <c r="AG4761" s="141">
        <v>244709.01387499998</v>
      </c>
      <c r="AH4761" s="141">
        <v>241449.84849999996</v>
      </c>
      <c r="AI4761" s="141">
        <v>238190.68312499995</v>
      </c>
      <c r="AJ4761" s="141">
        <v>234931.51774999994</v>
      </c>
      <c r="AK4761" s="141">
        <v>231672.35237499993</v>
      </c>
      <c r="AL4761" s="141">
        <v>228413.18699999992</v>
      </c>
      <c r="AM4761" s="141">
        <v>225154.02162499991</v>
      </c>
      <c r="AN4761" s="141">
        <v>221894.8562499999</v>
      </c>
      <c r="AO4761" s="141">
        <v>218635.69087499988</v>
      </c>
      <c r="AP4761" s="141">
        <v>215376.52549999987</v>
      </c>
      <c r="AQ4761" s="141">
        <v>212117.36012499986</v>
      </c>
      <c r="AR4761" s="141">
        <v>208858.19474999985</v>
      </c>
      <c r="AS4761" s="141">
        <v>205599.02937499984</v>
      </c>
      <c r="AT4761" s="141">
        <v>202339.86399999983</v>
      </c>
      <c r="AU4761" s="141">
        <v>199080.69862499982</v>
      </c>
      <c r="AV4761" s="141">
        <v>195821.5332499998</v>
      </c>
      <c r="AW4761" s="141">
        <v>192562.36787499979</v>
      </c>
      <c r="AX4761" s="141">
        <v>189303.20249999978</v>
      </c>
      <c r="AY4761" s="141">
        <v>186044.03712499977</v>
      </c>
      <c r="AZ4761" s="141">
        <v>182784.87174999976</v>
      </c>
      <c r="BA4761" s="141">
        <v>179525.70637499975</v>
      </c>
      <c r="BB4761" s="141">
        <v>176266.54099999974</v>
      </c>
      <c r="BC4761" s="141">
        <v>173007.37562499972</v>
      </c>
      <c r="BD4761" s="141">
        <v>169748.21024999971</v>
      </c>
      <c r="BE4761" s="141">
        <v>166489.0448749997</v>
      </c>
      <c r="BF4761" s="141">
        <v>163229.87949999969</v>
      </c>
      <c r="BG4761" s="141">
        <v>159970.71412499968</v>
      </c>
      <c r="BH4761" s="141">
        <v>156711.54874999967</v>
      </c>
      <c r="BI4761" s="141">
        <v>153452.38337499966</v>
      </c>
      <c r="BJ4761" s="141">
        <v>150193.21799999964</v>
      </c>
      <c r="BK4761" s="141">
        <v>146934.05262499963</v>
      </c>
      <c r="BL4761" s="141">
        <v>143674.88724999962</v>
      </c>
      <c r="BM4761" s="141">
        <v>140415.72187499961</v>
      </c>
      <c r="BN4761" s="141">
        <v>137156.5564999996</v>
      </c>
      <c r="BO4761" s="141">
        <v>133897.39112499959</v>
      </c>
      <c r="BP4761" s="141">
        <v>130638.22574999959</v>
      </c>
    </row>
    <row r="4762" spans="4:68">
      <c r="D4762" s="174" t="s">
        <v>14338</v>
      </c>
      <c r="E4762" s="175">
        <v>213993.8</v>
      </c>
      <c r="F4762" s="174"/>
      <c r="G4762" s="174" t="s">
        <v>516</v>
      </c>
      <c r="H4762" s="174" t="s">
        <v>13973</v>
      </c>
      <c r="I4762" s="174" t="s">
        <v>531</v>
      </c>
      <c r="J4762" s="174" t="s">
        <v>14339</v>
      </c>
      <c r="K4762" s="174"/>
      <c r="L4762" s="174" t="s">
        <v>13975</v>
      </c>
      <c r="M4762" s="174" t="s">
        <v>14340</v>
      </c>
      <c r="N4762" s="176">
        <v>300</v>
      </c>
      <c r="O4762" s="174" t="s">
        <v>3407</v>
      </c>
      <c r="P4762" s="177">
        <v>41122</v>
      </c>
      <c r="Q4762" s="176">
        <v>11</v>
      </c>
      <c r="R4762" s="175">
        <v>7133.12</v>
      </c>
      <c r="S4762" s="175">
        <v>206860.68</v>
      </c>
      <c r="T4762" s="178">
        <v>0</v>
      </c>
      <c r="U4762" s="96">
        <v>16</v>
      </c>
      <c r="V4762" s="38" t="s">
        <v>126</v>
      </c>
      <c r="W4762" s="38"/>
      <c r="X4762" s="137">
        <v>8559.7519999999986</v>
      </c>
      <c r="Y4762" s="138">
        <v>50253</v>
      </c>
      <c r="Z4762" s="179">
        <v>24.083333333333332</v>
      </c>
      <c r="AA4762" s="139">
        <v>2038</v>
      </c>
      <c r="AB4762" s="131"/>
      <c r="AC4762" s="38"/>
      <c r="AD4762" s="140">
        <v>206860.68</v>
      </c>
      <c r="AE4762" s="141">
        <v>198300.92799999999</v>
      </c>
      <c r="AF4762" s="141">
        <v>189741.17599999998</v>
      </c>
      <c r="AG4762" s="141">
        <v>181181.42399999997</v>
      </c>
      <c r="AH4762" s="141">
        <v>172621.67199999996</v>
      </c>
      <c r="AI4762" s="141">
        <v>164061.91999999995</v>
      </c>
      <c r="AJ4762" s="141">
        <v>155502.16799999995</v>
      </c>
      <c r="AK4762" s="141">
        <v>146942.41599999994</v>
      </c>
      <c r="AL4762" s="141">
        <v>138382.66399999993</v>
      </c>
      <c r="AM4762" s="141">
        <v>129822.91199999994</v>
      </c>
      <c r="AN4762" s="141">
        <v>121263.15999999995</v>
      </c>
      <c r="AO4762" s="141">
        <v>112703.40799999995</v>
      </c>
      <c r="AP4762" s="141">
        <v>104143.65599999996</v>
      </c>
      <c r="AQ4762" s="141">
        <v>95583.903999999966</v>
      </c>
      <c r="AR4762" s="141">
        <v>87024.151999999973</v>
      </c>
      <c r="AS4762" s="141">
        <v>78464.39999999998</v>
      </c>
      <c r="AT4762" s="141">
        <v>69904.647999999986</v>
      </c>
      <c r="AU4762" s="141">
        <v>61344.895999999986</v>
      </c>
      <c r="AV4762" s="141">
        <v>52785.143999999986</v>
      </c>
      <c r="AW4762" s="141">
        <v>44225.391999999985</v>
      </c>
      <c r="AX4762" s="141">
        <v>35665.639999999985</v>
      </c>
      <c r="AY4762" s="141">
        <v>27105.887999999984</v>
      </c>
      <c r="AZ4762" s="141">
        <v>18546.135999999984</v>
      </c>
      <c r="BA4762" s="141">
        <v>9986.3839999999855</v>
      </c>
      <c r="BB4762" s="141">
        <v>1426.6319999999869</v>
      </c>
      <c r="BC4762" s="141">
        <v>0</v>
      </c>
      <c r="BD4762" s="141">
        <v>0</v>
      </c>
      <c r="BE4762" s="141">
        <v>0</v>
      </c>
      <c r="BF4762" s="141">
        <v>0</v>
      </c>
      <c r="BG4762" s="141">
        <v>0</v>
      </c>
      <c r="BH4762" s="141">
        <v>0</v>
      </c>
      <c r="BI4762" s="141">
        <v>0</v>
      </c>
      <c r="BJ4762" s="141">
        <v>0</v>
      </c>
      <c r="BK4762" s="141">
        <v>0</v>
      </c>
      <c r="BL4762" s="141">
        <v>0</v>
      </c>
      <c r="BM4762" s="141">
        <v>0</v>
      </c>
      <c r="BN4762" s="141">
        <v>0</v>
      </c>
      <c r="BO4762" s="141">
        <v>0</v>
      </c>
      <c r="BP4762" s="141">
        <v>0</v>
      </c>
    </row>
    <row r="4763" spans="4:68">
      <c r="D4763" s="174" t="s">
        <v>14341</v>
      </c>
      <c r="E4763" s="175">
        <v>194009.76</v>
      </c>
      <c r="F4763" s="174"/>
      <c r="G4763" s="174" t="s">
        <v>516</v>
      </c>
      <c r="H4763" s="174" t="s">
        <v>3416</v>
      </c>
      <c r="I4763" s="174" t="s">
        <v>14342</v>
      </c>
      <c r="J4763" s="174" t="s">
        <v>14343</v>
      </c>
      <c r="K4763" s="174"/>
      <c r="L4763" s="174" t="s">
        <v>14311</v>
      </c>
      <c r="M4763" s="174" t="s">
        <v>10956</v>
      </c>
      <c r="N4763" s="176">
        <v>600</v>
      </c>
      <c r="O4763" s="174" t="s">
        <v>3407</v>
      </c>
      <c r="P4763" s="177">
        <v>41030</v>
      </c>
      <c r="Q4763" s="176">
        <v>14</v>
      </c>
      <c r="R4763" s="175">
        <v>4203.53</v>
      </c>
      <c r="S4763" s="175">
        <v>189806.23</v>
      </c>
      <c r="T4763" s="178">
        <v>0</v>
      </c>
      <c r="U4763" s="96">
        <v>19</v>
      </c>
      <c r="V4763" s="38" t="s">
        <v>129</v>
      </c>
      <c r="W4763" s="38"/>
      <c r="X4763" s="137">
        <v>3880.1952000000001</v>
      </c>
      <c r="Y4763" s="138">
        <v>59292</v>
      </c>
      <c r="Z4763" s="179">
        <v>48.833333333333336</v>
      </c>
      <c r="AA4763" s="139">
        <v>2062</v>
      </c>
      <c r="AB4763" s="131"/>
      <c r="AC4763" s="38"/>
      <c r="AD4763" s="140">
        <v>189806.23</v>
      </c>
      <c r="AE4763" s="141">
        <v>185926.03480000002</v>
      </c>
      <c r="AF4763" s="141">
        <v>182045.83960000004</v>
      </c>
      <c r="AG4763" s="141">
        <v>178165.64440000005</v>
      </c>
      <c r="AH4763" s="141">
        <v>174285.44920000006</v>
      </c>
      <c r="AI4763" s="141">
        <v>170405.25400000007</v>
      </c>
      <c r="AJ4763" s="141">
        <v>166525.05880000009</v>
      </c>
      <c r="AK4763" s="141">
        <v>162644.8636000001</v>
      </c>
      <c r="AL4763" s="141">
        <v>158764.66840000011</v>
      </c>
      <c r="AM4763" s="141">
        <v>154884.47320000012</v>
      </c>
      <c r="AN4763" s="141">
        <v>151004.27800000014</v>
      </c>
      <c r="AO4763" s="141">
        <v>147124.08280000015</v>
      </c>
      <c r="AP4763" s="141">
        <v>143243.88760000016</v>
      </c>
      <c r="AQ4763" s="141">
        <v>139363.69240000017</v>
      </c>
      <c r="AR4763" s="141">
        <v>135483.49720000019</v>
      </c>
      <c r="AS4763" s="141">
        <v>131603.3020000002</v>
      </c>
      <c r="AT4763" s="141">
        <v>127723.1068000002</v>
      </c>
      <c r="AU4763" s="141">
        <v>123842.9116000002</v>
      </c>
      <c r="AV4763" s="141">
        <v>119962.71640000019</v>
      </c>
      <c r="AW4763" s="141">
        <v>116082.52120000019</v>
      </c>
      <c r="AX4763" s="141">
        <v>112202.32600000019</v>
      </c>
      <c r="AY4763" s="141">
        <v>108322.13080000019</v>
      </c>
      <c r="AZ4763" s="141">
        <v>104441.93560000019</v>
      </c>
      <c r="BA4763" s="141">
        <v>100561.74040000018</v>
      </c>
      <c r="BB4763" s="141">
        <v>96681.545200000182</v>
      </c>
      <c r="BC4763" s="141">
        <v>92801.35000000018</v>
      </c>
      <c r="BD4763" s="141">
        <v>88921.154800000179</v>
      </c>
      <c r="BE4763" s="141">
        <v>85040.959600000177</v>
      </c>
      <c r="BF4763" s="141">
        <v>81160.764400000175</v>
      </c>
      <c r="BG4763" s="141">
        <v>77280.569200000173</v>
      </c>
      <c r="BH4763" s="141">
        <v>73400.374000000171</v>
      </c>
      <c r="BI4763" s="141">
        <v>69520.178800000169</v>
      </c>
      <c r="BJ4763" s="141">
        <v>65639.983600000167</v>
      </c>
      <c r="BK4763" s="141">
        <v>61759.788400000165</v>
      </c>
      <c r="BL4763" s="141">
        <v>57879.593200000163</v>
      </c>
      <c r="BM4763" s="141">
        <v>53999.398000000161</v>
      </c>
      <c r="BN4763" s="141">
        <v>50119.202800000159</v>
      </c>
      <c r="BO4763" s="141">
        <v>46239.007600000157</v>
      </c>
      <c r="BP4763" s="141">
        <v>42358.812400000155</v>
      </c>
    </row>
    <row r="4764" spans="4:68">
      <c r="D4764" s="174" t="s">
        <v>14344</v>
      </c>
      <c r="E4764" s="175">
        <v>119928.02</v>
      </c>
      <c r="F4764" s="174"/>
      <c r="G4764" s="174" t="s">
        <v>450</v>
      </c>
      <c r="H4764" s="174" t="s">
        <v>14316</v>
      </c>
      <c r="I4764" s="174" t="s">
        <v>504</v>
      </c>
      <c r="J4764" s="174" t="s">
        <v>505</v>
      </c>
      <c r="K4764" s="174"/>
      <c r="L4764" s="174" t="s">
        <v>14319</v>
      </c>
      <c r="M4764" s="174" t="s">
        <v>14345</v>
      </c>
      <c r="N4764" s="176">
        <v>300</v>
      </c>
      <c r="O4764" s="174" t="s">
        <v>3407</v>
      </c>
      <c r="P4764" s="177">
        <v>40878</v>
      </c>
      <c r="Q4764" s="176">
        <v>19</v>
      </c>
      <c r="R4764" s="175">
        <v>7195.68</v>
      </c>
      <c r="S4764" s="175">
        <v>112732.34</v>
      </c>
      <c r="T4764" s="178">
        <v>0</v>
      </c>
      <c r="U4764" s="96">
        <v>6</v>
      </c>
      <c r="V4764" s="38" t="s">
        <v>116</v>
      </c>
      <c r="W4764" s="38"/>
      <c r="X4764" s="137">
        <v>4797.1207999999997</v>
      </c>
      <c r="Y4764" s="138">
        <v>50010</v>
      </c>
      <c r="Z4764" s="179">
        <v>23.416666666666668</v>
      </c>
      <c r="AA4764" s="139">
        <v>2037</v>
      </c>
      <c r="AB4764" s="131"/>
      <c r="AC4764" s="38"/>
      <c r="AD4764" s="140">
        <v>112732.34</v>
      </c>
      <c r="AE4764" s="141">
        <v>107935.21919999999</v>
      </c>
      <c r="AF4764" s="141">
        <v>103138.09839999999</v>
      </c>
      <c r="AG4764" s="141">
        <v>98340.977599999984</v>
      </c>
      <c r="AH4764" s="141">
        <v>93543.85679999998</v>
      </c>
      <c r="AI4764" s="141">
        <v>88746.735999999975</v>
      </c>
      <c r="AJ4764" s="141">
        <v>83949.615199999971</v>
      </c>
      <c r="AK4764" s="141">
        <v>79152.494399999967</v>
      </c>
      <c r="AL4764" s="141">
        <v>74355.373599999963</v>
      </c>
      <c r="AM4764" s="141">
        <v>69558.252799999958</v>
      </c>
      <c r="AN4764" s="141">
        <v>64761.131999999961</v>
      </c>
      <c r="AO4764" s="141">
        <v>59964.011199999964</v>
      </c>
      <c r="AP4764" s="141">
        <v>55166.890399999967</v>
      </c>
      <c r="AQ4764" s="141">
        <v>50369.769599999971</v>
      </c>
      <c r="AR4764" s="141">
        <v>45572.648799999974</v>
      </c>
      <c r="AS4764" s="141">
        <v>40775.527999999977</v>
      </c>
      <c r="AT4764" s="141">
        <v>35978.40719999998</v>
      </c>
      <c r="AU4764" s="141">
        <v>31181.286399999979</v>
      </c>
      <c r="AV4764" s="141">
        <v>26384.165599999978</v>
      </c>
      <c r="AW4764" s="141">
        <v>21587.044799999978</v>
      </c>
      <c r="AX4764" s="141">
        <v>16789.923999999977</v>
      </c>
      <c r="AY4764" s="141">
        <v>11992.803199999977</v>
      </c>
      <c r="AZ4764" s="141">
        <v>7195.682399999977</v>
      </c>
      <c r="BA4764" s="141">
        <v>2398.5615999999773</v>
      </c>
      <c r="BB4764" s="141">
        <v>0</v>
      </c>
      <c r="BC4764" s="141">
        <v>0</v>
      </c>
      <c r="BD4764" s="141">
        <v>0</v>
      </c>
      <c r="BE4764" s="141">
        <v>0</v>
      </c>
      <c r="BF4764" s="141">
        <v>0</v>
      </c>
      <c r="BG4764" s="141">
        <v>0</v>
      </c>
      <c r="BH4764" s="141">
        <v>0</v>
      </c>
      <c r="BI4764" s="141">
        <v>0</v>
      </c>
      <c r="BJ4764" s="141">
        <v>0</v>
      </c>
      <c r="BK4764" s="141">
        <v>0</v>
      </c>
      <c r="BL4764" s="141">
        <v>0</v>
      </c>
      <c r="BM4764" s="141">
        <v>0</v>
      </c>
      <c r="BN4764" s="141">
        <v>0</v>
      </c>
      <c r="BO4764" s="141">
        <v>0</v>
      </c>
      <c r="BP4764" s="141">
        <v>0</v>
      </c>
    </row>
    <row r="4765" spans="4:68">
      <c r="D4765" s="174" t="s">
        <v>14346</v>
      </c>
      <c r="E4765" s="175">
        <v>3475250.04</v>
      </c>
      <c r="F4765" s="174" t="s">
        <v>14347</v>
      </c>
      <c r="G4765" s="174" t="s">
        <v>14348</v>
      </c>
      <c r="H4765" s="174" t="s">
        <v>3416</v>
      </c>
      <c r="I4765" s="174" t="s">
        <v>14349</v>
      </c>
      <c r="J4765" s="174" t="s">
        <v>14350</v>
      </c>
      <c r="K4765" s="174"/>
      <c r="L4765" s="174" t="s">
        <v>13169</v>
      </c>
      <c r="M4765" s="174" t="s">
        <v>14351</v>
      </c>
      <c r="N4765" s="176">
        <v>600</v>
      </c>
      <c r="O4765" s="174" t="s">
        <v>3407</v>
      </c>
      <c r="P4765" s="177">
        <v>39022</v>
      </c>
      <c r="Q4765" s="176">
        <v>80</v>
      </c>
      <c r="R4765" s="175">
        <v>457574.58</v>
      </c>
      <c r="S4765" s="175">
        <v>3017675.46</v>
      </c>
      <c r="T4765" s="178">
        <v>0</v>
      </c>
      <c r="U4765" s="96">
        <v>2</v>
      </c>
      <c r="V4765" s="38" t="s">
        <v>112</v>
      </c>
      <c r="W4765" s="38"/>
      <c r="X4765" s="137">
        <v>69505.000800000009</v>
      </c>
      <c r="Y4765" s="138">
        <v>57285</v>
      </c>
      <c r="Z4765" s="179">
        <v>43.333333333333336</v>
      </c>
      <c r="AA4765" s="139">
        <v>2057</v>
      </c>
      <c r="AB4765" s="131"/>
      <c r="AC4765" s="38"/>
      <c r="AD4765" s="140">
        <v>3017675.46</v>
      </c>
      <c r="AE4765" s="141">
        <v>2948170.4591999999</v>
      </c>
      <c r="AF4765" s="141">
        <v>2878665.4583999999</v>
      </c>
      <c r="AG4765" s="141">
        <v>2809160.4575999998</v>
      </c>
      <c r="AH4765" s="141">
        <v>2739655.4567999998</v>
      </c>
      <c r="AI4765" s="141">
        <v>2670150.4559999998</v>
      </c>
      <c r="AJ4765" s="141">
        <v>2600645.4551999997</v>
      </c>
      <c r="AK4765" s="141">
        <v>2531140.4543999997</v>
      </c>
      <c r="AL4765" s="141">
        <v>2461635.4535999997</v>
      </c>
      <c r="AM4765" s="141">
        <v>2392130.4527999996</v>
      </c>
      <c r="AN4765" s="141">
        <v>2322625.4519999996</v>
      </c>
      <c r="AO4765" s="141">
        <v>2253120.4511999995</v>
      </c>
      <c r="AP4765" s="141">
        <v>2183615.4503999995</v>
      </c>
      <c r="AQ4765" s="141">
        <v>2114110.4495999995</v>
      </c>
      <c r="AR4765" s="141">
        <v>2044605.4487999994</v>
      </c>
      <c r="AS4765" s="141">
        <v>1975100.4479999994</v>
      </c>
      <c r="AT4765" s="141">
        <v>1905595.4471999994</v>
      </c>
      <c r="AU4765" s="141">
        <v>1836090.4463999993</v>
      </c>
      <c r="AV4765" s="141">
        <v>1766585.4455999993</v>
      </c>
      <c r="AW4765" s="141">
        <v>1697080.4447999992</v>
      </c>
      <c r="AX4765" s="141">
        <v>1627575.4439999992</v>
      </c>
      <c r="AY4765" s="141">
        <v>1558070.4431999992</v>
      </c>
      <c r="AZ4765" s="141">
        <v>1488565.4423999991</v>
      </c>
      <c r="BA4765" s="141">
        <v>1419060.4415999991</v>
      </c>
      <c r="BB4765" s="141">
        <v>1349555.4407999991</v>
      </c>
      <c r="BC4765" s="141">
        <v>1280050.439999999</v>
      </c>
      <c r="BD4765" s="141">
        <v>1210545.439199999</v>
      </c>
      <c r="BE4765" s="141">
        <v>1141040.4383999989</v>
      </c>
      <c r="BF4765" s="141">
        <v>1071535.4375999989</v>
      </c>
      <c r="BG4765" s="141">
        <v>1002030.4367999989</v>
      </c>
      <c r="BH4765" s="141">
        <v>932525.43599999882</v>
      </c>
      <c r="BI4765" s="141">
        <v>863020.43519999878</v>
      </c>
      <c r="BJ4765" s="141">
        <v>793515.43439999875</v>
      </c>
      <c r="BK4765" s="141">
        <v>724010.43359999871</v>
      </c>
      <c r="BL4765" s="141">
        <v>654505.43279999867</v>
      </c>
      <c r="BM4765" s="141">
        <v>585000.43199999863</v>
      </c>
      <c r="BN4765" s="141">
        <v>515495.43119999859</v>
      </c>
      <c r="BO4765" s="141">
        <v>445990.43039999856</v>
      </c>
      <c r="BP4765" s="141">
        <v>376485.42959999852</v>
      </c>
    </row>
    <row r="4766" spans="4:68">
      <c r="D4766" s="174" t="s">
        <v>14352</v>
      </c>
      <c r="E4766" s="175">
        <v>-161111.31</v>
      </c>
      <c r="F4766" s="174" t="s">
        <v>3540</v>
      </c>
      <c r="G4766" s="174" t="s">
        <v>14353</v>
      </c>
      <c r="H4766" s="174" t="s">
        <v>191</v>
      </c>
      <c r="I4766" s="174" t="s">
        <v>14354</v>
      </c>
      <c r="J4766" s="174" t="s">
        <v>14355</v>
      </c>
      <c r="K4766" s="174"/>
      <c r="L4766" s="174" t="s">
        <v>4439</v>
      </c>
      <c r="M4766" s="174" t="s">
        <v>13286</v>
      </c>
      <c r="N4766" s="176">
        <v>960</v>
      </c>
      <c r="O4766" s="174" t="s">
        <v>3407</v>
      </c>
      <c r="P4766" s="177">
        <v>40360</v>
      </c>
      <c r="Q4766" s="176">
        <v>36</v>
      </c>
      <c r="R4766" s="175">
        <v>-5873.84</v>
      </c>
      <c r="S4766" s="175">
        <v>-155237.47</v>
      </c>
      <c r="T4766" s="178">
        <v>0</v>
      </c>
      <c r="U4766" s="96">
        <v>6</v>
      </c>
      <c r="V4766" s="38" t="s">
        <v>116</v>
      </c>
      <c r="W4766" s="38"/>
      <c r="X4766" s="137">
        <v>-2013.8913749999997</v>
      </c>
      <c r="Y4766" s="138">
        <v>69580</v>
      </c>
      <c r="Z4766" s="179">
        <v>77</v>
      </c>
      <c r="AA4766" s="139">
        <v>2090</v>
      </c>
      <c r="AB4766" s="131"/>
      <c r="AC4766" s="38"/>
      <c r="AD4766" s="140">
        <v>-155237.47</v>
      </c>
      <c r="AE4766" s="141">
        <v>-153223.57862499999</v>
      </c>
      <c r="AF4766" s="141">
        <v>-151209.68724999999</v>
      </c>
      <c r="AG4766" s="141">
        <v>-149195.79587499998</v>
      </c>
      <c r="AH4766" s="141">
        <v>-147181.90449999998</v>
      </c>
      <c r="AI4766" s="141">
        <v>-145168.01312499997</v>
      </c>
      <c r="AJ4766" s="141">
        <v>-143154.12174999996</v>
      </c>
      <c r="AK4766" s="141">
        <v>-141140.23037499996</v>
      </c>
      <c r="AL4766" s="141">
        <v>-139126.33899999995</v>
      </c>
      <c r="AM4766" s="141">
        <v>-137112.44762499994</v>
      </c>
      <c r="AN4766" s="141">
        <v>-135098.55624999994</v>
      </c>
      <c r="AO4766" s="141">
        <v>-133084.66487499993</v>
      </c>
      <c r="AP4766" s="141">
        <v>-131070.77349999992</v>
      </c>
      <c r="AQ4766" s="141">
        <v>-129056.88212499992</v>
      </c>
      <c r="AR4766" s="141">
        <v>-127042.99074999991</v>
      </c>
      <c r="AS4766" s="141">
        <v>-125029.0993749999</v>
      </c>
      <c r="AT4766" s="141">
        <v>-123015.2079999999</v>
      </c>
      <c r="AU4766" s="141">
        <v>-121001.31662499989</v>
      </c>
      <c r="AV4766" s="141">
        <v>-118987.42524999988</v>
      </c>
      <c r="AW4766" s="141">
        <v>-116973.53387499988</v>
      </c>
      <c r="AX4766" s="141">
        <v>-114959.64249999987</v>
      </c>
      <c r="AY4766" s="141">
        <v>-112945.75112499986</v>
      </c>
      <c r="AZ4766" s="141">
        <v>-110931.85974999986</v>
      </c>
      <c r="BA4766" s="141">
        <v>-108917.96837499985</v>
      </c>
      <c r="BB4766" s="141">
        <v>-106904.07699999984</v>
      </c>
      <c r="BC4766" s="141">
        <v>-104890.18562499984</v>
      </c>
      <c r="BD4766" s="141">
        <v>-102876.29424999983</v>
      </c>
      <c r="BE4766" s="141">
        <v>-100862.40287499983</v>
      </c>
      <c r="BF4766" s="141">
        <v>-98848.511499999819</v>
      </c>
      <c r="BG4766" s="141">
        <v>-96834.620124999812</v>
      </c>
      <c r="BH4766" s="141">
        <v>-94820.728749999806</v>
      </c>
      <c r="BI4766" s="141">
        <v>-92806.837374999799</v>
      </c>
      <c r="BJ4766" s="141">
        <v>-90792.945999999793</v>
      </c>
      <c r="BK4766" s="141">
        <v>-88779.054624999786</v>
      </c>
      <c r="BL4766" s="141">
        <v>-86765.16324999978</v>
      </c>
      <c r="BM4766" s="141">
        <v>-84751.271874999773</v>
      </c>
      <c r="BN4766" s="141">
        <v>-82737.380499999766</v>
      </c>
      <c r="BO4766" s="141">
        <v>-80723.48912499976</v>
      </c>
      <c r="BP4766" s="141">
        <v>-78709.597749999753</v>
      </c>
    </row>
    <row r="4767" spans="4:68">
      <c r="D4767" s="174" t="s">
        <v>14356</v>
      </c>
      <c r="E4767" s="175">
        <v>-12396.45</v>
      </c>
      <c r="F4767" s="174" t="s">
        <v>3540</v>
      </c>
      <c r="G4767" s="174" t="s">
        <v>14353</v>
      </c>
      <c r="H4767" s="174" t="s">
        <v>177</v>
      </c>
      <c r="I4767" s="174" t="s">
        <v>14357</v>
      </c>
      <c r="J4767" s="174" t="s">
        <v>14358</v>
      </c>
      <c r="K4767" s="174"/>
      <c r="L4767" s="174" t="s">
        <v>14359</v>
      </c>
      <c r="M4767" s="174" t="s">
        <v>10797</v>
      </c>
      <c r="N4767" s="176">
        <v>960</v>
      </c>
      <c r="O4767" s="174" t="s">
        <v>3407</v>
      </c>
      <c r="P4767" s="177">
        <v>40360</v>
      </c>
      <c r="Q4767" s="176">
        <v>36</v>
      </c>
      <c r="R4767" s="175">
        <v>-451.94</v>
      </c>
      <c r="S4767" s="175">
        <v>-11944.51</v>
      </c>
      <c r="T4767" s="178">
        <v>0</v>
      </c>
      <c r="U4767" s="96">
        <v>2</v>
      </c>
      <c r="V4767" s="38" t="s">
        <v>112</v>
      </c>
      <c r="W4767" s="38"/>
      <c r="X4767" s="137">
        <v>-154.955625</v>
      </c>
      <c r="Y4767" s="138">
        <v>69580</v>
      </c>
      <c r="Z4767" s="179">
        <v>77</v>
      </c>
      <c r="AA4767" s="139">
        <v>2090</v>
      </c>
      <c r="AB4767" s="131"/>
      <c r="AC4767" s="38"/>
      <c r="AD4767" s="140">
        <v>-11944.51</v>
      </c>
      <c r="AE4767" s="141">
        <v>-11789.554375</v>
      </c>
      <c r="AF4767" s="141">
        <v>-11634.598749999999</v>
      </c>
      <c r="AG4767" s="141">
        <v>-11479.643124999999</v>
      </c>
      <c r="AH4767" s="141">
        <v>-11324.687499999998</v>
      </c>
      <c r="AI4767" s="141">
        <v>-11169.731874999998</v>
      </c>
      <c r="AJ4767" s="141">
        <v>-11014.776249999997</v>
      </c>
      <c r="AK4767" s="141">
        <v>-10859.820624999997</v>
      </c>
      <c r="AL4767" s="141">
        <v>-10704.864999999996</v>
      </c>
      <c r="AM4767" s="141">
        <v>-10549.909374999996</v>
      </c>
      <c r="AN4767" s="141">
        <v>-10394.953749999995</v>
      </c>
      <c r="AO4767" s="141">
        <v>-10239.998124999995</v>
      </c>
      <c r="AP4767" s="141">
        <v>-10085.042499999994</v>
      </c>
      <c r="AQ4767" s="141">
        <v>-9930.0868749999936</v>
      </c>
      <c r="AR4767" s="141">
        <v>-9775.1312499999931</v>
      </c>
      <c r="AS4767" s="141">
        <v>-9620.1756249999926</v>
      </c>
      <c r="AT4767" s="141">
        <v>-9465.2199999999921</v>
      </c>
      <c r="AU4767" s="141">
        <v>-9310.2643749999916</v>
      </c>
      <c r="AV4767" s="141">
        <v>-9155.3087499999911</v>
      </c>
      <c r="AW4767" s="141">
        <v>-9000.3531249999905</v>
      </c>
      <c r="AX4767" s="141">
        <v>-8845.39749999999</v>
      </c>
      <c r="AY4767" s="141">
        <v>-8690.4418749999895</v>
      </c>
      <c r="AZ4767" s="141">
        <v>-8535.486249999989</v>
      </c>
      <c r="BA4767" s="141">
        <v>-8380.5306249999885</v>
      </c>
      <c r="BB4767" s="141">
        <v>-8225.574999999988</v>
      </c>
      <c r="BC4767" s="141">
        <v>-8070.6193749999884</v>
      </c>
      <c r="BD4767" s="141">
        <v>-7915.6637499999888</v>
      </c>
      <c r="BE4767" s="141">
        <v>-7760.7081249999892</v>
      </c>
      <c r="BF4767" s="141">
        <v>-7605.7524999999896</v>
      </c>
      <c r="BG4767" s="141">
        <v>-7450.79687499999</v>
      </c>
      <c r="BH4767" s="141">
        <v>-7295.8412499999904</v>
      </c>
      <c r="BI4767" s="141">
        <v>-7140.8856249999908</v>
      </c>
      <c r="BJ4767" s="141">
        <v>-6985.9299999999912</v>
      </c>
      <c r="BK4767" s="141">
        <v>-6830.9743749999916</v>
      </c>
      <c r="BL4767" s="141">
        <v>-6676.018749999992</v>
      </c>
      <c r="BM4767" s="141">
        <v>-6521.0631249999924</v>
      </c>
      <c r="BN4767" s="141">
        <v>-6366.1074999999928</v>
      </c>
      <c r="BO4767" s="141">
        <v>-6211.1518749999932</v>
      </c>
      <c r="BP4767" s="141">
        <v>-6056.1962499999936</v>
      </c>
    </row>
    <row r="4768" spans="4:68">
      <c r="D4768" s="174" t="s">
        <v>14360</v>
      </c>
      <c r="E4768" s="175">
        <v>-167435.06</v>
      </c>
      <c r="F4768" s="174" t="s">
        <v>3540</v>
      </c>
      <c r="G4768" s="174" t="s">
        <v>14353</v>
      </c>
      <c r="H4768" s="174" t="s">
        <v>179</v>
      </c>
      <c r="I4768" s="174" t="s">
        <v>14361</v>
      </c>
      <c r="J4768" s="174" t="s">
        <v>14362</v>
      </c>
      <c r="K4768" s="174"/>
      <c r="L4768" s="174" t="s">
        <v>7136</v>
      </c>
      <c r="M4768" s="174" t="s">
        <v>7175</v>
      </c>
      <c r="N4768" s="176">
        <v>600</v>
      </c>
      <c r="O4768" s="174" t="s">
        <v>3407</v>
      </c>
      <c r="P4768" s="177">
        <v>40360</v>
      </c>
      <c r="Q4768" s="176">
        <v>36</v>
      </c>
      <c r="R4768" s="175">
        <v>-9767.0400000000009</v>
      </c>
      <c r="S4768" s="175">
        <v>-157668.01999999999</v>
      </c>
      <c r="T4768" s="178">
        <v>0</v>
      </c>
      <c r="U4768" s="96">
        <v>6</v>
      </c>
      <c r="V4768" s="38" t="s">
        <v>116</v>
      </c>
      <c r="W4768" s="38"/>
      <c r="X4768" s="137">
        <v>-3348.7011999999995</v>
      </c>
      <c r="Y4768" s="138">
        <v>58623</v>
      </c>
      <c r="Z4768" s="179">
        <v>47</v>
      </c>
      <c r="AA4768" s="139">
        <v>2060</v>
      </c>
      <c r="AB4768" s="131"/>
      <c r="AC4768" s="38"/>
      <c r="AD4768" s="140">
        <v>-157668.01999999999</v>
      </c>
      <c r="AE4768" s="141">
        <v>-154319.31879999998</v>
      </c>
      <c r="AF4768" s="141">
        <v>-150970.61759999997</v>
      </c>
      <c r="AG4768" s="141">
        <v>-147621.91639999996</v>
      </c>
      <c r="AH4768" s="141">
        <v>-144273.21519999995</v>
      </c>
      <c r="AI4768" s="141">
        <v>-140924.51399999994</v>
      </c>
      <c r="AJ4768" s="141">
        <v>-137575.81279999993</v>
      </c>
      <c r="AK4768" s="141">
        <v>-134227.11159999992</v>
      </c>
      <c r="AL4768" s="141">
        <v>-130878.41039999992</v>
      </c>
      <c r="AM4768" s="141">
        <v>-127529.70919999992</v>
      </c>
      <c r="AN4768" s="141">
        <v>-124181.00799999993</v>
      </c>
      <c r="AO4768" s="141">
        <v>-120832.30679999993</v>
      </c>
      <c r="AP4768" s="141">
        <v>-117483.60559999994</v>
      </c>
      <c r="AQ4768" s="141">
        <v>-114134.90439999994</v>
      </c>
      <c r="AR4768" s="141">
        <v>-110786.20319999995</v>
      </c>
      <c r="AS4768" s="141">
        <v>-107437.50199999995</v>
      </c>
      <c r="AT4768" s="141">
        <v>-104088.80079999995</v>
      </c>
      <c r="AU4768" s="141">
        <v>-100740.09959999996</v>
      </c>
      <c r="AV4768" s="141">
        <v>-97391.398399999962</v>
      </c>
      <c r="AW4768" s="141">
        <v>-94042.697199999966</v>
      </c>
      <c r="AX4768" s="141">
        <v>-90693.99599999997</v>
      </c>
      <c r="AY4768" s="141">
        <v>-87345.294799999974</v>
      </c>
      <c r="AZ4768" s="141">
        <v>-83996.593599999978</v>
      </c>
      <c r="BA4768" s="141">
        <v>-80647.892399999982</v>
      </c>
      <c r="BB4768" s="141">
        <v>-77299.191199999987</v>
      </c>
      <c r="BC4768" s="141">
        <v>-73950.489999999991</v>
      </c>
      <c r="BD4768" s="141">
        <v>-70601.788799999995</v>
      </c>
      <c r="BE4768" s="141">
        <v>-67253.087599999999</v>
      </c>
      <c r="BF4768" s="141">
        <v>-63904.386400000003</v>
      </c>
      <c r="BG4768" s="141">
        <v>-60555.685200000007</v>
      </c>
      <c r="BH4768" s="141">
        <v>-57206.984000000011</v>
      </c>
      <c r="BI4768" s="141">
        <v>-53858.282800000015</v>
      </c>
      <c r="BJ4768" s="141">
        <v>-50509.58160000002</v>
      </c>
      <c r="BK4768" s="141">
        <v>-47160.880400000024</v>
      </c>
      <c r="BL4768" s="141">
        <v>-43812.179200000028</v>
      </c>
      <c r="BM4768" s="141">
        <v>-40463.478000000032</v>
      </c>
      <c r="BN4768" s="141">
        <v>-37114.776800000036</v>
      </c>
      <c r="BO4768" s="141">
        <v>-33766.07560000004</v>
      </c>
      <c r="BP4768" s="141">
        <v>-30417.374400000041</v>
      </c>
    </row>
    <row r="4769" spans="4:68">
      <c r="D4769" s="174" t="s">
        <v>14363</v>
      </c>
      <c r="E4769" s="175">
        <v>-22386.31</v>
      </c>
      <c r="F4769" s="174" t="s">
        <v>3540</v>
      </c>
      <c r="G4769" s="174" t="s">
        <v>14353</v>
      </c>
      <c r="H4769" s="174" t="s">
        <v>179</v>
      </c>
      <c r="I4769" s="174" t="s">
        <v>14364</v>
      </c>
      <c r="J4769" s="174" t="s">
        <v>14365</v>
      </c>
      <c r="K4769" s="174"/>
      <c r="L4769" s="174" t="s">
        <v>7136</v>
      </c>
      <c r="M4769" s="174" t="s">
        <v>7279</v>
      </c>
      <c r="N4769" s="176">
        <v>600</v>
      </c>
      <c r="O4769" s="174" t="s">
        <v>3407</v>
      </c>
      <c r="P4769" s="177">
        <v>40360</v>
      </c>
      <c r="Q4769" s="176">
        <v>36</v>
      </c>
      <c r="R4769" s="175">
        <v>-1305.8499999999999</v>
      </c>
      <c r="S4769" s="175">
        <v>-21080.46</v>
      </c>
      <c r="T4769" s="178">
        <v>0</v>
      </c>
      <c r="U4769" s="96">
        <v>10</v>
      </c>
      <c r="V4769" s="38" t="s">
        <v>120</v>
      </c>
      <c r="W4769" s="38"/>
      <c r="X4769" s="137">
        <v>-447.72620000000006</v>
      </c>
      <c r="Y4769" s="138">
        <v>58623</v>
      </c>
      <c r="Z4769" s="179">
        <v>47</v>
      </c>
      <c r="AA4769" s="139">
        <v>2060</v>
      </c>
      <c r="AB4769" s="131"/>
      <c r="AC4769" s="38"/>
      <c r="AD4769" s="140">
        <v>-21080.46</v>
      </c>
      <c r="AE4769" s="141">
        <v>-20632.733799999998</v>
      </c>
      <c r="AF4769" s="141">
        <v>-20185.007599999997</v>
      </c>
      <c r="AG4769" s="141">
        <v>-19737.281399999996</v>
      </c>
      <c r="AH4769" s="141">
        <v>-19289.555199999995</v>
      </c>
      <c r="AI4769" s="141">
        <v>-18841.828999999994</v>
      </c>
      <c r="AJ4769" s="141">
        <v>-18394.102799999993</v>
      </c>
      <c r="AK4769" s="141">
        <v>-17946.376599999992</v>
      </c>
      <c r="AL4769" s="141">
        <v>-17498.650399999991</v>
      </c>
      <c r="AM4769" s="141">
        <v>-17050.92419999999</v>
      </c>
      <c r="AN4769" s="141">
        <v>-16603.197999999989</v>
      </c>
      <c r="AO4769" s="141">
        <v>-16155.471799999988</v>
      </c>
      <c r="AP4769" s="141">
        <v>-15707.745599999987</v>
      </c>
      <c r="AQ4769" s="141">
        <v>-15260.019399999986</v>
      </c>
      <c r="AR4769" s="141">
        <v>-14812.293199999986</v>
      </c>
      <c r="AS4769" s="141">
        <v>-14364.566999999985</v>
      </c>
      <c r="AT4769" s="141">
        <v>-13916.840799999984</v>
      </c>
      <c r="AU4769" s="141">
        <v>-13469.114599999983</v>
      </c>
      <c r="AV4769" s="141">
        <v>-13021.388399999982</v>
      </c>
      <c r="AW4769" s="141">
        <v>-12573.662199999981</v>
      </c>
      <c r="AX4769" s="141">
        <v>-12125.93599999998</v>
      </c>
      <c r="AY4769" s="141">
        <v>-11678.209799999979</v>
      </c>
      <c r="AZ4769" s="141">
        <v>-11230.483599999978</v>
      </c>
      <c r="BA4769" s="141">
        <v>-10782.757399999977</v>
      </c>
      <c r="BB4769" s="141">
        <v>-10335.031199999976</v>
      </c>
      <c r="BC4769" s="141">
        <v>-9887.3049999999748</v>
      </c>
      <c r="BD4769" s="141">
        <v>-9439.5787999999739</v>
      </c>
      <c r="BE4769" s="141">
        <v>-8991.8525999999729</v>
      </c>
      <c r="BF4769" s="141">
        <v>-8544.1263999999719</v>
      </c>
      <c r="BG4769" s="141">
        <v>-8096.4001999999718</v>
      </c>
      <c r="BH4769" s="141">
        <v>-7648.6739999999718</v>
      </c>
      <c r="BI4769" s="141">
        <v>-7200.9477999999717</v>
      </c>
      <c r="BJ4769" s="141">
        <v>-6753.2215999999717</v>
      </c>
      <c r="BK4769" s="141">
        <v>-6305.4953999999716</v>
      </c>
      <c r="BL4769" s="141">
        <v>-5857.7691999999715</v>
      </c>
      <c r="BM4769" s="141">
        <v>-5410.0429999999715</v>
      </c>
      <c r="BN4769" s="141">
        <v>-4962.3167999999714</v>
      </c>
      <c r="BO4769" s="141">
        <v>-4514.5905999999713</v>
      </c>
      <c r="BP4769" s="141">
        <v>-4066.8643999999713</v>
      </c>
    </row>
    <row r="4770" spans="4:68">
      <c r="D4770" s="174" t="s">
        <v>14366</v>
      </c>
      <c r="E4770" s="175">
        <v>-19351.580000000002</v>
      </c>
      <c r="F4770" s="174"/>
      <c r="G4770" s="174" t="s">
        <v>14353</v>
      </c>
      <c r="H4770" s="174" t="s">
        <v>176</v>
      </c>
      <c r="I4770" s="174" t="s">
        <v>14367</v>
      </c>
      <c r="J4770" s="174" t="s">
        <v>14368</v>
      </c>
      <c r="K4770" s="174"/>
      <c r="L4770" s="174" t="s">
        <v>176</v>
      </c>
      <c r="M4770" s="174" t="s">
        <v>12440</v>
      </c>
      <c r="N4770" s="176">
        <v>960</v>
      </c>
      <c r="O4770" s="174" t="s">
        <v>3407</v>
      </c>
      <c r="P4770" s="177">
        <v>40360</v>
      </c>
      <c r="Q4770" s="176">
        <v>36</v>
      </c>
      <c r="R4770" s="175">
        <v>-705.51</v>
      </c>
      <c r="S4770" s="175">
        <v>-18646.07</v>
      </c>
      <c r="T4770" s="178">
        <v>0</v>
      </c>
      <c r="U4770" s="96">
        <v>6</v>
      </c>
      <c r="V4770" s="38" t="s">
        <v>116</v>
      </c>
      <c r="W4770" s="38"/>
      <c r="X4770" s="137">
        <v>-241.89475000000002</v>
      </c>
      <c r="Y4770" s="138">
        <v>69580</v>
      </c>
      <c r="Z4770" s="179">
        <v>77</v>
      </c>
      <c r="AA4770" s="139">
        <v>2090</v>
      </c>
      <c r="AB4770" s="131"/>
      <c r="AC4770" s="38"/>
      <c r="AD4770" s="140">
        <v>-18646.07</v>
      </c>
      <c r="AE4770" s="141">
        <v>-18404.17525</v>
      </c>
      <c r="AF4770" s="141">
        <v>-18162.280500000001</v>
      </c>
      <c r="AG4770" s="141">
        <v>-17920.385750000001</v>
      </c>
      <c r="AH4770" s="141">
        <v>-17678.491000000002</v>
      </c>
      <c r="AI4770" s="141">
        <v>-17436.596250000002</v>
      </c>
      <c r="AJ4770" s="141">
        <v>-17194.701500000003</v>
      </c>
      <c r="AK4770" s="141">
        <v>-16952.806750000003</v>
      </c>
      <c r="AL4770" s="141">
        <v>-16710.912000000004</v>
      </c>
      <c r="AM4770" s="141">
        <v>-16469.017250000004</v>
      </c>
      <c r="AN4770" s="141">
        <v>-16227.122500000005</v>
      </c>
      <c r="AO4770" s="141">
        <v>-15985.227750000005</v>
      </c>
      <c r="AP4770" s="141">
        <v>-15743.333000000006</v>
      </c>
      <c r="AQ4770" s="141">
        <v>-15501.438250000007</v>
      </c>
      <c r="AR4770" s="141">
        <v>-15259.543500000007</v>
      </c>
      <c r="AS4770" s="141">
        <v>-15017.648750000008</v>
      </c>
      <c r="AT4770" s="141">
        <v>-14775.754000000008</v>
      </c>
      <c r="AU4770" s="141">
        <v>-14533.859250000009</v>
      </c>
      <c r="AV4770" s="141">
        <v>-14291.964500000009</v>
      </c>
      <c r="AW4770" s="141">
        <v>-14050.06975000001</v>
      </c>
      <c r="AX4770" s="141">
        <v>-13808.17500000001</v>
      </c>
      <c r="AY4770" s="141">
        <v>-13566.280250000011</v>
      </c>
      <c r="AZ4770" s="141">
        <v>-13324.385500000011</v>
      </c>
      <c r="BA4770" s="141">
        <v>-13082.490750000012</v>
      </c>
      <c r="BB4770" s="141">
        <v>-12840.596000000012</v>
      </c>
      <c r="BC4770" s="141">
        <v>-12598.701250000013</v>
      </c>
      <c r="BD4770" s="141">
        <v>-12356.806500000013</v>
      </c>
      <c r="BE4770" s="141">
        <v>-12114.911750000014</v>
      </c>
      <c r="BF4770" s="141">
        <v>-11873.017000000014</v>
      </c>
      <c r="BG4770" s="141">
        <v>-11631.122250000015</v>
      </c>
      <c r="BH4770" s="141">
        <v>-11389.227500000015</v>
      </c>
      <c r="BI4770" s="141">
        <v>-11147.332750000016</v>
      </c>
      <c r="BJ4770" s="141">
        <v>-10905.438000000016</v>
      </c>
      <c r="BK4770" s="141">
        <v>-10663.543250000017</v>
      </c>
      <c r="BL4770" s="141">
        <v>-10421.648500000018</v>
      </c>
      <c r="BM4770" s="141">
        <v>-10179.753750000018</v>
      </c>
      <c r="BN4770" s="141">
        <v>-9937.8590000000186</v>
      </c>
      <c r="BO4770" s="141">
        <v>-9695.9642500000191</v>
      </c>
      <c r="BP4770" s="141">
        <v>-9454.0695000000196</v>
      </c>
    </row>
    <row r="4771" spans="4:68">
      <c r="D4771" s="174" t="s">
        <v>14369</v>
      </c>
      <c r="E4771" s="175">
        <v>-34935.19</v>
      </c>
      <c r="F4771" s="174" t="s">
        <v>3540</v>
      </c>
      <c r="G4771" s="174" t="s">
        <v>14353</v>
      </c>
      <c r="H4771" s="174" t="s">
        <v>169</v>
      </c>
      <c r="I4771" s="174" t="s">
        <v>14370</v>
      </c>
      <c r="J4771" s="174" t="s">
        <v>14371</v>
      </c>
      <c r="K4771" s="174"/>
      <c r="L4771" s="174" t="s">
        <v>12076</v>
      </c>
      <c r="M4771" s="174" t="s">
        <v>14372</v>
      </c>
      <c r="N4771" s="176">
        <v>960</v>
      </c>
      <c r="O4771" s="174" t="s">
        <v>3407</v>
      </c>
      <c r="P4771" s="177">
        <v>40360</v>
      </c>
      <c r="Q4771" s="176">
        <v>36</v>
      </c>
      <c r="R4771" s="175">
        <v>-1273.6500000000001</v>
      </c>
      <c r="S4771" s="175">
        <v>-33661.54</v>
      </c>
      <c r="T4771" s="178">
        <v>0</v>
      </c>
      <c r="U4771" s="96">
        <v>6</v>
      </c>
      <c r="V4771" s="38" t="s">
        <v>116</v>
      </c>
      <c r="W4771" s="38"/>
      <c r="X4771" s="137">
        <v>-436.68987500000003</v>
      </c>
      <c r="Y4771" s="138">
        <v>69580</v>
      </c>
      <c r="Z4771" s="179">
        <v>77</v>
      </c>
      <c r="AA4771" s="139">
        <v>2090</v>
      </c>
      <c r="AB4771" s="131"/>
      <c r="AC4771" s="38"/>
      <c r="AD4771" s="140">
        <v>-33661.54</v>
      </c>
      <c r="AE4771" s="141">
        <v>-33224.850124999997</v>
      </c>
      <c r="AF4771" s="141">
        <v>-32788.160250000001</v>
      </c>
      <c r="AG4771" s="141">
        <v>-32351.470375000001</v>
      </c>
      <c r="AH4771" s="141">
        <v>-31914.780500000001</v>
      </c>
      <c r="AI4771" s="141">
        <v>-31478.090625000001</v>
      </c>
      <c r="AJ4771" s="141">
        <v>-31041.400750000001</v>
      </c>
      <c r="AK4771" s="141">
        <v>-30604.710875000001</v>
      </c>
      <c r="AL4771" s="141">
        <v>-30168.021000000001</v>
      </c>
      <c r="AM4771" s="141">
        <v>-29731.331125000001</v>
      </c>
      <c r="AN4771" s="141">
        <v>-29294.641250000001</v>
      </c>
      <c r="AO4771" s="141">
        <v>-28857.951375000001</v>
      </c>
      <c r="AP4771" s="141">
        <v>-28421.261500000001</v>
      </c>
      <c r="AQ4771" s="141">
        <v>-27984.571625</v>
      </c>
      <c r="AR4771" s="141">
        <v>-27547.88175</v>
      </c>
      <c r="AS4771" s="141">
        <v>-27111.191875</v>
      </c>
      <c r="AT4771" s="141">
        <v>-26674.502</v>
      </c>
      <c r="AU4771" s="141">
        <v>-26237.812125</v>
      </c>
      <c r="AV4771" s="141">
        <v>-25801.12225</v>
      </c>
      <c r="AW4771" s="141">
        <v>-25364.432375</v>
      </c>
      <c r="AX4771" s="141">
        <v>-24927.7425</v>
      </c>
      <c r="AY4771" s="141">
        <v>-24491.052625</v>
      </c>
      <c r="AZ4771" s="141">
        <v>-24054.36275</v>
      </c>
      <c r="BA4771" s="141">
        <v>-23617.672875</v>
      </c>
      <c r="BB4771" s="141">
        <v>-23180.983</v>
      </c>
      <c r="BC4771" s="141">
        <v>-22744.293125</v>
      </c>
      <c r="BD4771" s="141">
        <v>-22307.60325</v>
      </c>
      <c r="BE4771" s="141">
        <v>-21870.913375</v>
      </c>
      <c r="BF4771" s="141">
        <v>-21434.2235</v>
      </c>
      <c r="BG4771" s="141">
        <v>-20997.533625</v>
      </c>
      <c r="BH4771" s="141">
        <v>-20560.84375</v>
      </c>
      <c r="BI4771" s="141">
        <v>-20124.153875</v>
      </c>
      <c r="BJ4771" s="141">
        <v>-19687.464</v>
      </c>
      <c r="BK4771" s="141">
        <v>-19250.774125</v>
      </c>
      <c r="BL4771" s="141">
        <v>-18814.08425</v>
      </c>
      <c r="BM4771" s="141">
        <v>-18377.394375</v>
      </c>
      <c r="BN4771" s="141">
        <v>-17940.7045</v>
      </c>
      <c r="BO4771" s="141">
        <v>-17504.014625</v>
      </c>
      <c r="BP4771" s="141">
        <v>-17067.32475</v>
      </c>
    </row>
    <row r="4772" spans="4:68">
      <c r="D4772" s="174" t="s">
        <v>14373</v>
      </c>
      <c r="E4772" s="175">
        <v>-2394036.38</v>
      </c>
      <c r="F4772" s="174" t="s">
        <v>3540</v>
      </c>
      <c r="G4772" s="174" t="s">
        <v>14353</v>
      </c>
      <c r="H4772" s="174" t="s">
        <v>179</v>
      </c>
      <c r="I4772" s="174" t="s">
        <v>14374</v>
      </c>
      <c r="J4772" s="174" t="s">
        <v>14375</v>
      </c>
      <c r="K4772" s="174"/>
      <c r="L4772" s="174" t="s">
        <v>179</v>
      </c>
      <c r="M4772" s="174" t="s">
        <v>7202</v>
      </c>
      <c r="N4772" s="176">
        <v>600</v>
      </c>
      <c r="O4772" s="174" t="s">
        <v>3407</v>
      </c>
      <c r="P4772" s="177">
        <v>38595</v>
      </c>
      <c r="Q4772" s="176">
        <v>94</v>
      </c>
      <c r="R4772" s="175">
        <v>-375065.64</v>
      </c>
      <c r="S4772" s="175">
        <v>-2018970.74</v>
      </c>
      <c r="T4772" s="178">
        <v>0</v>
      </c>
      <c r="U4772" s="96">
        <v>11</v>
      </c>
      <c r="V4772" s="38" t="s">
        <v>121</v>
      </c>
      <c r="W4772" s="38"/>
      <c r="X4772" s="137">
        <v>-47880.727599999998</v>
      </c>
      <c r="Y4772" s="138">
        <v>56857</v>
      </c>
      <c r="Z4772" s="179">
        <v>42.166666666666664</v>
      </c>
      <c r="AA4772" s="139">
        <v>2056</v>
      </c>
      <c r="AB4772" s="131"/>
      <c r="AC4772" s="38"/>
      <c r="AD4772" s="140">
        <v>-2018970.74</v>
      </c>
      <c r="AE4772" s="141">
        <v>-1971090.0123999999</v>
      </c>
      <c r="AF4772" s="141">
        <v>-1923209.2847999998</v>
      </c>
      <c r="AG4772" s="141">
        <v>-1875328.5571999997</v>
      </c>
      <c r="AH4772" s="141">
        <v>-1827447.8295999996</v>
      </c>
      <c r="AI4772" s="141">
        <v>-1779567.1019999995</v>
      </c>
      <c r="AJ4772" s="141">
        <v>-1731686.3743999994</v>
      </c>
      <c r="AK4772" s="141">
        <v>-1683805.6467999993</v>
      </c>
      <c r="AL4772" s="141">
        <v>-1635924.9191999992</v>
      </c>
      <c r="AM4772" s="141">
        <v>-1588044.1915999991</v>
      </c>
      <c r="AN4772" s="141">
        <v>-1540163.463999999</v>
      </c>
      <c r="AO4772" s="141">
        <v>-1492282.7363999989</v>
      </c>
      <c r="AP4772" s="141">
        <v>-1444402.0087999988</v>
      </c>
      <c r="AQ4772" s="141">
        <v>-1396521.2811999987</v>
      </c>
      <c r="AR4772" s="141">
        <v>-1348640.5535999986</v>
      </c>
      <c r="AS4772" s="141">
        <v>-1300759.8259999985</v>
      </c>
      <c r="AT4772" s="141">
        <v>-1252879.0983999984</v>
      </c>
      <c r="AU4772" s="141">
        <v>-1204998.3707999983</v>
      </c>
      <c r="AV4772" s="141">
        <v>-1157117.6431999982</v>
      </c>
      <c r="AW4772" s="141">
        <v>-1109236.9155999981</v>
      </c>
      <c r="AX4772" s="141">
        <v>-1061356.187999998</v>
      </c>
      <c r="AY4772" s="141">
        <v>-1013475.460399998</v>
      </c>
      <c r="AZ4772" s="141">
        <v>-965594.73279999802</v>
      </c>
      <c r="BA4772" s="141">
        <v>-917714.00519999804</v>
      </c>
      <c r="BB4772" s="141">
        <v>-869833.27759999805</v>
      </c>
      <c r="BC4772" s="141">
        <v>-821952.54999999807</v>
      </c>
      <c r="BD4772" s="141">
        <v>-774071.82239999808</v>
      </c>
      <c r="BE4772" s="141">
        <v>-726191.0947999981</v>
      </c>
      <c r="BF4772" s="141">
        <v>-678310.36719999812</v>
      </c>
      <c r="BG4772" s="141">
        <v>-630429.63959999813</v>
      </c>
      <c r="BH4772" s="141">
        <v>-582548.91199999815</v>
      </c>
      <c r="BI4772" s="141">
        <v>-534668.18439999816</v>
      </c>
      <c r="BJ4772" s="141">
        <v>-486787.45679999818</v>
      </c>
      <c r="BK4772" s="141">
        <v>-438906.7291999982</v>
      </c>
      <c r="BL4772" s="141">
        <v>-391026.00159999821</v>
      </c>
      <c r="BM4772" s="141">
        <v>-343145.27399999823</v>
      </c>
      <c r="BN4772" s="141">
        <v>-295264.54639999825</v>
      </c>
      <c r="BO4772" s="141">
        <v>-247383.81879999826</v>
      </c>
      <c r="BP4772" s="141">
        <v>-199503.09119999828</v>
      </c>
    </row>
    <row r="4773" spans="4:68">
      <c r="D4773" s="174" t="s">
        <v>14376</v>
      </c>
      <c r="E4773" s="175">
        <v>-171787.96</v>
      </c>
      <c r="F4773" s="174" t="s">
        <v>3540</v>
      </c>
      <c r="G4773" s="174" t="s">
        <v>14353</v>
      </c>
      <c r="H4773" s="174" t="s">
        <v>179</v>
      </c>
      <c r="I4773" s="174" t="s">
        <v>14377</v>
      </c>
      <c r="J4773" s="174" t="s">
        <v>14378</v>
      </c>
      <c r="K4773" s="174"/>
      <c r="L4773" s="174" t="s">
        <v>179</v>
      </c>
      <c r="M4773" s="174" t="s">
        <v>10797</v>
      </c>
      <c r="N4773" s="176">
        <v>600</v>
      </c>
      <c r="O4773" s="174" t="s">
        <v>3407</v>
      </c>
      <c r="P4773" s="177">
        <v>39995</v>
      </c>
      <c r="Q4773" s="176">
        <v>48</v>
      </c>
      <c r="R4773" s="175">
        <v>-10450.42</v>
      </c>
      <c r="S4773" s="175">
        <v>-161337.54</v>
      </c>
      <c r="T4773" s="178">
        <v>0</v>
      </c>
      <c r="U4773" s="96">
        <v>13</v>
      </c>
      <c r="V4773" s="38" t="s">
        <v>123</v>
      </c>
      <c r="W4773" s="38"/>
      <c r="X4773" s="137">
        <v>-3435.7592</v>
      </c>
      <c r="Y4773" s="138">
        <v>58257</v>
      </c>
      <c r="Z4773" s="179">
        <v>46</v>
      </c>
      <c r="AA4773" s="139">
        <v>2059</v>
      </c>
      <c r="AB4773" s="131"/>
      <c r="AC4773" s="38"/>
      <c r="AD4773" s="140">
        <v>-161337.54</v>
      </c>
      <c r="AE4773" s="141">
        <v>-157901.78080000001</v>
      </c>
      <c r="AF4773" s="141">
        <v>-154466.02160000001</v>
      </c>
      <c r="AG4773" s="141">
        <v>-151030.26240000001</v>
      </c>
      <c r="AH4773" s="141">
        <v>-147594.50320000001</v>
      </c>
      <c r="AI4773" s="141">
        <v>-144158.74400000001</v>
      </c>
      <c r="AJ4773" s="141">
        <v>-140722.98480000001</v>
      </c>
      <c r="AK4773" s="141">
        <v>-137287.22560000001</v>
      </c>
      <c r="AL4773" s="141">
        <v>-133851.4664</v>
      </c>
      <c r="AM4773" s="141">
        <v>-130415.7072</v>
      </c>
      <c r="AN4773" s="141">
        <v>-126979.948</v>
      </c>
      <c r="AO4773" s="141">
        <v>-123544.1888</v>
      </c>
      <c r="AP4773" s="141">
        <v>-120108.4296</v>
      </c>
      <c r="AQ4773" s="141">
        <v>-116672.6704</v>
      </c>
      <c r="AR4773" s="141">
        <v>-113236.9112</v>
      </c>
      <c r="AS4773" s="141">
        <v>-109801.152</v>
      </c>
      <c r="AT4773" s="141">
        <v>-106365.3928</v>
      </c>
      <c r="AU4773" s="141">
        <v>-102929.6336</v>
      </c>
      <c r="AV4773" s="141">
        <v>-99493.874400000001</v>
      </c>
      <c r="AW4773" s="141">
        <v>-96058.1152</v>
      </c>
      <c r="AX4773" s="141">
        <v>-92622.356</v>
      </c>
      <c r="AY4773" s="141">
        <v>-89186.596799999999</v>
      </c>
      <c r="AZ4773" s="141">
        <v>-85750.837599999999</v>
      </c>
      <c r="BA4773" s="141">
        <v>-82315.078399999999</v>
      </c>
      <c r="BB4773" s="141">
        <v>-78879.319199999998</v>
      </c>
      <c r="BC4773" s="141">
        <v>-75443.56</v>
      </c>
      <c r="BD4773" s="141">
        <v>-72007.800799999997</v>
      </c>
      <c r="BE4773" s="141">
        <v>-68572.041599999997</v>
      </c>
      <c r="BF4773" s="141">
        <v>-65136.282399999996</v>
      </c>
      <c r="BG4773" s="141">
        <v>-61700.523199999996</v>
      </c>
      <c r="BH4773" s="141">
        <v>-58264.763999999996</v>
      </c>
      <c r="BI4773" s="141">
        <v>-54829.004799999995</v>
      </c>
      <c r="BJ4773" s="141">
        <v>-51393.245599999995</v>
      </c>
      <c r="BK4773" s="141">
        <v>-47957.486399999994</v>
      </c>
      <c r="BL4773" s="141">
        <v>-44521.727199999994</v>
      </c>
      <c r="BM4773" s="141">
        <v>-41085.967999999993</v>
      </c>
      <c r="BN4773" s="141">
        <v>-37650.208799999993</v>
      </c>
      <c r="BO4773" s="141">
        <v>-34214.449599999993</v>
      </c>
      <c r="BP4773" s="141">
        <v>-30778.690399999992</v>
      </c>
    </row>
    <row r="4774" spans="4:68">
      <c r="D4774" s="174" t="s">
        <v>14379</v>
      </c>
      <c r="E4774" s="175">
        <v>-403981.11</v>
      </c>
      <c r="F4774" s="174"/>
      <c r="G4774" s="174" t="s">
        <v>14353</v>
      </c>
      <c r="H4774" s="174" t="s">
        <v>179</v>
      </c>
      <c r="I4774" s="174" t="s">
        <v>14380</v>
      </c>
      <c r="J4774" s="174" t="s">
        <v>14381</v>
      </c>
      <c r="K4774" s="174"/>
      <c r="L4774" s="174" t="s">
        <v>179</v>
      </c>
      <c r="M4774" s="174" t="s">
        <v>7175</v>
      </c>
      <c r="N4774" s="176">
        <v>600</v>
      </c>
      <c r="O4774" s="174" t="s">
        <v>3407</v>
      </c>
      <c r="P4774" s="177">
        <v>40268</v>
      </c>
      <c r="Q4774" s="176">
        <v>39</v>
      </c>
      <c r="R4774" s="175">
        <v>-24077.25</v>
      </c>
      <c r="S4774" s="175">
        <v>-379903.86</v>
      </c>
      <c r="T4774" s="178">
        <v>0</v>
      </c>
      <c r="U4774" s="96">
        <v>9</v>
      </c>
      <c r="V4774" s="38" t="s">
        <v>119</v>
      </c>
      <c r="W4774" s="38"/>
      <c r="X4774" s="137">
        <v>-8079.6221999999998</v>
      </c>
      <c r="Y4774" s="138">
        <v>58531</v>
      </c>
      <c r="Z4774" s="179">
        <v>46.75</v>
      </c>
      <c r="AA4774" s="139">
        <v>2060</v>
      </c>
      <c r="AB4774" s="131"/>
      <c r="AC4774" s="38"/>
      <c r="AD4774" s="140">
        <v>-379903.86</v>
      </c>
      <c r="AE4774" s="141">
        <v>-371824.2378</v>
      </c>
      <c r="AF4774" s="141">
        <v>-363744.61560000002</v>
      </c>
      <c r="AG4774" s="141">
        <v>-355664.99340000004</v>
      </c>
      <c r="AH4774" s="141">
        <v>-347585.37120000005</v>
      </c>
      <c r="AI4774" s="141">
        <v>-339505.74900000007</v>
      </c>
      <c r="AJ4774" s="141">
        <v>-331426.12680000009</v>
      </c>
      <c r="AK4774" s="141">
        <v>-323346.5046000001</v>
      </c>
      <c r="AL4774" s="141">
        <v>-315266.88240000012</v>
      </c>
      <c r="AM4774" s="141">
        <v>-307187.26020000014</v>
      </c>
      <c r="AN4774" s="141">
        <v>-299107.63800000015</v>
      </c>
      <c r="AO4774" s="141">
        <v>-291028.01580000017</v>
      </c>
      <c r="AP4774" s="141">
        <v>-282948.39360000018</v>
      </c>
      <c r="AQ4774" s="141">
        <v>-274868.7714000002</v>
      </c>
      <c r="AR4774" s="141">
        <v>-266789.14920000022</v>
      </c>
      <c r="AS4774" s="141">
        <v>-258709.52700000021</v>
      </c>
      <c r="AT4774" s="141">
        <v>-250629.90480000019</v>
      </c>
      <c r="AU4774" s="141">
        <v>-242550.28260000018</v>
      </c>
      <c r="AV4774" s="141">
        <v>-234470.66040000017</v>
      </c>
      <c r="AW4774" s="141">
        <v>-226391.03820000016</v>
      </c>
      <c r="AX4774" s="141">
        <v>-218311.41600000014</v>
      </c>
      <c r="AY4774" s="141">
        <v>-210231.79380000013</v>
      </c>
      <c r="AZ4774" s="141">
        <v>-202152.17160000012</v>
      </c>
      <c r="BA4774" s="141">
        <v>-194072.54940000011</v>
      </c>
      <c r="BB4774" s="141">
        <v>-185992.92720000009</v>
      </c>
      <c r="BC4774" s="141">
        <v>-177913.30500000008</v>
      </c>
      <c r="BD4774" s="141">
        <v>-169833.68280000007</v>
      </c>
      <c r="BE4774" s="141">
        <v>-161754.06060000006</v>
      </c>
      <c r="BF4774" s="141">
        <v>-153674.43840000004</v>
      </c>
      <c r="BG4774" s="141">
        <v>-145594.81620000003</v>
      </c>
      <c r="BH4774" s="141">
        <v>-137515.19400000002</v>
      </c>
      <c r="BI4774" s="141">
        <v>-129435.57180000002</v>
      </c>
      <c r="BJ4774" s="141">
        <v>-121355.94960000002</v>
      </c>
      <c r="BK4774" s="141">
        <v>-113276.32740000002</v>
      </c>
      <c r="BL4774" s="141">
        <v>-105196.70520000003</v>
      </c>
      <c r="BM4774" s="141">
        <v>-97117.083000000028</v>
      </c>
      <c r="BN4774" s="141">
        <v>-89037.46080000003</v>
      </c>
      <c r="BO4774" s="141">
        <v>-80957.838600000032</v>
      </c>
      <c r="BP4774" s="141">
        <v>-72878.216400000034</v>
      </c>
    </row>
    <row r="4775" spans="4:68">
      <c r="D4775" s="174" t="s">
        <v>14382</v>
      </c>
      <c r="E4775" s="175">
        <v>-66749.58</v>
      </c>
      <c r="F4775" s="174" t="s">
        <v>3540</v>
      </c>
      <c r="G4775" s="174" t="s">
        <v>14353</v>
      </c>
      <c r="H4775" s="174" t="s">
        <v>191</v>
      </c>
      <c r="I4775" s="174" t="s">
        <v>14383</v>
      </c>
      <c r="J4775" s="174" t="s">
        <v>14384</v>
      </c>
      <c r="K4775" s="174"/>
      <c r="L4775" s="174" t="s">
        <v>191</v>
      </c>
      <c r="M4775" s="174" t="s">
        <v>4522</v>
      </c>
      <c r="N4775" s="176">
        <v>960</v>
      </c>
      <c r="O4775" s="174" t="s">
        <v>3407</v>
      </c>
      <c r="P4775" s="177">
        <v>39294</v>
      </c>
      <c r="Q4775" s="176">
        <v>71</v>
      </c>
      <c r="R4775" s="175">
        <v>-4936.63</v>
      </c>
      <c r="S4775" s="175">
        <v>-61812.95</v>
      </c>
      <c r="T4775" s="178">
        <v>0</v>
      </c>
      <c r="U4775" s="96">
        <v>6</v>
      </c>
      <c r="V4775" s="38" t="s">
        <v>116</v>
      </c>
      <c r="W4775" s="38"/>
      <c r="X4775" s="137">
        <v>-834.36974999999995</v>
      </c>
      <c r="Y4775" s="138">
        <v>68514</v>
      </c>
      <c r="Z4775" s="179">
        <v>74.083333333333329</v>
      </c>
      <c r="AA4775" s="139">
        <v>2088</v>
      </c>
      <c r="AB4775" s="131"/>
      <c r="AC4775" s="38"/>
      <c r="AD4775" s="140">
        <v>-61812.95</v>
      </c>
      <c r="AE4775" s="141">
        <v>-60978.580249999999</v>
      </c>
      <c r="AF4775" s="141">
        <v>-60144.210500000001</v>
      </c>
      <c r="AG4775" s="141">
        <v>-59309.840750000003</v>
      </c>
      <c r="AH4775" s="141">
        <v>-58475.471000000005</v>
      </c>
      <c r="AI4775" s="141">
        <v>-57641.101250000007</v>
      </c>
      <c r="AJ4775" s="141">
        <v>-56806.731500000009</v>
      </c>
      <c r="AK4775" s="141">
        <v>-55972.361750000011</v>
      </c>
      <c r="AL4775" s="141">
        <v>-55137.992000000013</v>
      </c>
      <c r="AM4775" s="141">
        <v>-54303.622250000015</v>
      </c>
      <c r="AN4775" s="141">
        <v>-53469.252500000017</v>
      </c>
      <c r="AO4775" s="141">
        <v>-52634.882750000019</v>
      </c>
      <c r="AP4775" s="141">
        <v>-51800.513000000021</v>
      </c>
      <c r="AQ4775" s="141">
        <v>-50966.143250000023</v>
      </c>
      <c r="AR4775" s="141">
        <v>-50131.773500000025</v>
      </c>
      <c r="AS4775" s="141">
        <v>-49297.403750000027</v>
      </c>
      <c r="AT4775" s="141">
        <v>-48463.034000000029</v>
      </c>
      <c r="AU4775" s="141">
        <v>-47628.664250000031</v>
      </c>
      <c r="AV4775" s="141">
        <v>-46794.294500000033</v>
      </c>
      <c r="AW4775" s="141">
        <v>-45959.924750000035</v>
      </c>
      <c r="AX4775" s="141">
        <v>-45125.555000000037</v>
      </c>
      <c r="AY4775" s="141">
        <v>-44291.185250000039</v>
      </c>
      <c r="AZ4775" s="141">
        <v>-43456.815500000041</v>
      </c>
      <c r="BA4775" s="141">
        <v>-42622.445750000043</v>
      </c>
      <c r="BB4775" s="141">
        <v>-41788.076000000045</v>
      </c>
      <c r="BC4775" s="141">
        <v>-40953.706250000047</v>
      </c>
      <c r="BD4775" s="141">
        <v>-40119.336500000049</v>
      </c>
      <c r="BE4775" s="141">
        <v>-39284.966750000051</v>
      </c>
      <c r="BF4775" s="141">
        <v>-38450.597000000053</v>
      </c>
      <c r="BG4775" s="141">
        <v>-37616.227250000054</v>
      </c>
      <c r="BH4775" s="141">
        <v>-36781.857500000056</v>
      </c>
      <c r="BI4775" s="141">
        <v>-35947.487750000058</v>
      </c>
      <c r="BJ4775" s="141">
        <v>-35113.11800000006</v>
      </c>
      <c r="BK4775" s="141">
        <v>-34278.748250000062</v>
      </c>
      <c r="BL4775" s="141">
        <v>-33444.378500000064</v>
      </c>
      <c r="BM4775" s="141">
        <v>-32610.008750000063</v>
      </c>
      <c r="BN4775" s="141">
        <v>-31775.639000000061</v>
      </c>
      <c r="BO4775" s="141">
        <v>-30941.269250000059</v>
      </c>
      <c r="BP4775" s="141">
        <v>-30106.899500000058</v>
      </c>
    </row>
    <row r="4776" spans="4:68">
      <c r="D4776" s="174" t="s">
        <v>14385</v>
      </c>
      <c r="E4776" s="175">
        <v>-177804.32</v>
      </c>
      <c r="F4776" s="174"/>
      <c r="G4776" s="174" t="s">
        <v>14353</v>
      </c>
      <c r="H4776" s="174" t="s">
        <v>191</v>
      </c>
      <c r="I4776" s="174" t="s">
        <v>14386</v>
      </c>
      <c r="J4776" s="174" t="s">
        <v>14387</v>
      </c>
      <c r="K4776" s="174"/>
      <c r="L4776" s="174" t="s">
        <v>191</v>
      </c>
      <c r="M4776" s="174" t="s">
        <v>14388</v>
      </c>
      <c r="N4776" s="176">
        <v>960</v>
      </c>
      <c r="O4776" s="174" t="s">
        <v>3407</v>
      </c>
      <c r="P4776" s="177">
        <v>40147</v>
      </c>
      <c r="Q4776" s="176">
        <v>43</v>
      </c>
      <c r="R4776" s="175">
        <v>-7964.13</v>
      </c>
      <c r="S4776" s="175">
        <v>-169840.19</v>
      </c>
      <c r="T4776" s="178">
        <v>0</v>
      </c>
      <c r="U4776" s="96">
        <v>6</v>
      </c>
      <c r="V4776" s="38" t="s">
        <v>116</v>
      </c>
      <c r="W4776" s="38"/>
      <c r="X4776" s="137">
        <v>-2222.5540000000001</v>
      </c>
      <c r="Y4776" s="138">
        <v>69367</v>
      </c>
      <c r="Z4776" s="179">
        <v>76.416666666666671</v>
      </c>
      <c r="AA4776" s="139">
        <v>2090</v>
      </c>
      <c r="AB4776" s="131"/>
      <c r="AC4776" s="38"/>
      <c r="AD4776" s="140">
        <v>-169840.19</v>
      </c>
      <c r="AE4776" s="141">
        <v>-167617.636</v>
      </c>
      <c r="AF4776" s="141">
        <v>-165395.08199999999</v>
      </c>
      <c r="AG4776" s="141">
        <v>-163172.52799999999</v>
      </c>
      <c r="AH4776" s="141">
        <v>-160949.97399999999</v>
      </c>
      <c r="AI4776" s="141">
        <v>-158727.41999999998</v>
      </c>
      <c r="AJ4776" s="141">
        <v>-156504.86599999998</v>
      </c>
      <c r="AK4776" s="141">
        <v>-154282.31199999998</v>
      </c>
      <c r="AL4776" s="141">
        <v>-152059.75799999997</v>
      </c>
      <c r="AM4776" s="141">
        <v>-149837.20399999997</v>
      </c>
      <c r="AN4776" s="141">
        <v>-147614.64999999997</v>
      </c>
      <c r="AO4776" s="141">
        <v>-145392.09599999996</v>
      </c>
      <c r="AP4776" s="141">
        <v>-143169.54199999996</v>
      </c>
      <c r="AQ4776" s="141">
        <v>-140946.98799999995</v>
      </c>
      <c r="AR4776" s="141">
        <v>-138724.43399999995</v>
      </c>
      <c r="AS4776" s="141">
        <v>-136501.87999999995</v>
      </c>
      <c r="AT4776" s="141">
        <v>-134279.32599999994</v>
      </c>
      <c r="AU4776" s="141">
        <v>-132056.77199999994</v>
      </c>
      <c r="AV4776" s="141">
        <v>-129834.21799999994</v>
      </c>
      <c r="AW4776" s="141">
        <v>-127611.66399999993</v>
      </c>
      <c r="AX4776" s="141">
        <v>-125389.10999999993</v>
      </c>
      <c r="AY4776" s="141">
        <v>-123166.55599999992</v>
      </c>
      <c r="AZ4776" s="141">
        <v>-120944.00199999992</v>
      </c>
      <c r="BA4776" s="141">
        <v>-118721.44799999992</v>
      </c>
      <c r="BB4776" s="141">
        <v>-116498.89399999991</v>
      </c>
      <c r="BC4776" s="141">
        <v>-114276.33999999991</v>
      </c>
      <c r="BD4776" s="141">
        <v>-112053.78599999991</v>
      </c>
      <c r="BE4776" s="141">
        <v>-109831.2319999999</v>
      </c>
      <c r="BF4776" s="141">
        <v>-107608.6779999999</v>
      </c>
      <c r="BG4776" s="141">
        <v>-105386.12399999989</v>
      </c>
      <c r="BH4776" s="141">
        <v>-103163.56999999989</v>
      </c>
      <c r="BI4776" s="141">
        <v>-100941.01599999989</v>
      </c>
      <c r="BJ4776" s="141">
        <v>-98718.461999999883</v>
      </c>
      <c r="BK4776" s="141">
        <v>-96495.907999999879</v>
      </c>
      <c r="BL4776" s="141">
        <v>-94273.353999999876</v>
      </c>
      <c r="BM4776" s="141">
        <v>-92050.799999999872</v>
      </c>
      <c r="BN4776" s="141">
        <v>-89828.245999999868</v>
      </c>
      <c r="BO4776" s="141">
        <v>-87605.691999999864</v>
      </c>
      <c r="BP4776" s="141">
        <v>-85383.137999999861</v>
      </c>
    </row>
    <row r="4777" spans="4:68">
      <c r="D4777" s="174" t="s">
        <v>14389</v>
      </c>
      <c r="E4777" s="175">
        <v>-37406.75</v>
      </c>
      <c r="F4777" s="174" t="s">
        <v>3540</v>
      </c>
      <c r="G4777" s="174" t="s">
        <v>14353</v>
      </c>
      <c r="H4777" s="174" t="s">
        <v>191</v>
      </c>
      <c r="I4777" s="174" t="s">
        <v>14390</v>
      </c>
      <c r="J4777" s="174" t="s">
        <v>14391</v>
      </c>
      <c r="K4777" s="174"/>
      <c r="L4777" s="174" t="s">
        <v>191</v>
      </c>
      <c r="M4777" s="174" t="s">
        <v>5240</v>
      </c>
      <c r="N4777" s="176">
        <v>960</v>
      </c>
      <c r="O4777" s="174" t="s">
        <v>3407</v>
      </c>
      <c r="P4777" s="177">
        <v>39994</v>
      </c>
      <c r="Q4777" s="176">
        <v>48</v>
      </c>
      <c r="R4777" s="175">
        <v>-1870.32</v>
      </c>
      <c r="S4777" s="175">
        <v>-35536.43</v>
      </c>
      <c r="T4777" s="178">
        <v>0</v>
      </c>
      <c r="U4777" s="96">
        <v>6</v>
      </c>
      <c r="V4777" s="38" t="s">
        <v>116</v>
      </c>
      <c r="W4777" s="38"/>
      <c r="X4777" s="137">
        <v>-467.58437500000002</v>
      </c>
      <c r="Y4777" s="138">
        <v>69214</v>
      </c>
      <c r="Z4777" s="179">
        <v>76</v>
      </c>
      <c r="AA4777" s="139">
        <v>2089</v>
      </c>
      <c r="AB4777" s="131"/>
      <c r="AC4777" s="38"/>
      <c r="AD4777" s="140">
        <v>-35536.43</v>
      </c>
      <c r="AE4777" s="141">
        <v>-35068.845625000002</v>
      </c>
      <c r="AF4777" s="141">
        <v>-34601.261250000003</v>
      </c>
      <c r="AG4777" s="141">
        <v>-34133.676875000005</v>
      </c>
      <c r="AH4777" s="141">
        <v>-33666.092500000006</v>
      </c>
      <c r="AI4777" s="141">
        <v>-33198.508125000008</v>
      </c>
      <c r="AJ4777" s="141">
        <v>-32730.923750000009</v>
      </c>
      <c r="AK4777" s="141">
        <v>-32263.33937500001</v>
      </c>
      <c r="AL4777" s="141">
        <v>-31795.755000000012</v>
      </c>
      <c r="AM4777" s="141">
        <v>-31328.170625000013</v>
      </c>
      <c r="AN4777" s="141">
        <v>-30860.586250000015</v>
      </c>
      <c r="AO4777" s="141">
        <v>-30393.001875000016</v>
      </c>
      <c r="AP4777" s="141">
        <v>-29925.417500000018</v>
      </c>
      <c r="AQ4777" s="141">
        <v>-29457.833125000019</v>
      </c>
      <c r="AR4777" s="141">
        <v>-28990.248750000021</v>
      </c>
      <c r="AS4777" s="141">
        <v>-28522.664375000022</v>
      </c>
      <c r="AT4777" s="141">
        <v>-28055.080000000024</v>
      </c>
      <c r="AU4777" s="141">
        <v>-27587.495625000025</v>
      </c>
      <c r="AV4777" s="141">
        <v>-27119.911250000026</v>
      </c>
      <c r="AW4777" s="141">
        <v>-26652.326875000028</v>
      </c>
      <c r="AX4777" s="141">
        <v>-26184.742500000029</v>
      </c>
      <c r="AY4777" s="141">
        <v>-25717.158125000031</v>
      </c>
      <c r="AZ4777" s="141">
        <v>-25249.573750000032</v>
      </c>
      <c r="BA4777" s="141">
        <v>-24781.989375000034</v>
      </c>
      <c r="BB4777" s="141">
        <v>-24314.405000000035</v>
      </c>
      <c r="BC4777" s="141">
        <v>-23846.820625000037</v>
      </c>
      <c r="BD4777" s="141">
        <v>-23379.236250000038</v>
      </c>
      <c r="BE4777" s="141">
        <v>-22911.65187500004</v>
      </c>
      <c r="BF4777" s="141">
        <v>-22444.067500000041</v>
      </c>
      <c r="BG4777" s="141">
        <v>-21976.483125000042</v>
      </c>
      <c r="BH4777" s="141">
        <v>-21508.898750000044</v>
      </c>
      <c r="BI4777" s="141">
        <v>-21041.314375000045</v>
      </c>
      <c r="BJ4777" s="141">
        <v>-20573.730000000047</v>
      </c>
      <c r="BK4777" s="141">
        <v>-20106.145625000048</v>
      </c>
      <c r="BL4777" s="141">
        <v>-19638.56125000005</v>
      </c>
      <c r="BM4777" s="141">
        <v>-19170.976875000051</v>
      </c>
      <c r="BN4777" s="141">
        <v>-18703.392500000053</v>
      </c>
      <c r="BO4777" s="141">
        <v>-18235.808125000054</v>
      </c>
      <c r="BP4777" s="141">
        <v>-17768.223750000056</v>
      </c>
    </row>
    <row r="4778" spans="4:68">
      <c r="D4778" s="174" t="s">
        <v>14392</v>
      </c>
      <c r="E4778" s="175">
        <v>-25460.47</v>
      </c>
      <c r="F4778" s="174" t="s">
        <v>3540</v>
      </c>
      <c r="G4778" s="174" t="s">
        <v>14353</v>
      </c>
      <c r="H4778" s="174" t="s">
        <v>182</v>
      </c>
      <c r="I4778" s="174" t="s">
        <v>14393</v>
      </c>
      <c r="J4778" s="174" t="s">
        <v>14394</v>
      </c>
      <c r="K4778" s="174"/>
      <c r="L4778" s="174" t="s">
        <v>182</v>
      </c>
      <c r="M4778" s="174" t="s">
        <v>6122</v>
      </c>
      <c r="N4778" s="176">
        <v>960</v>
      </c>
      <c r="O4778" s="174" t="s">
        <v>3407</v>
      </c>
      <c r="P4778" s="177">
        <v>39264</v>
      </c>
      <c r="Q4778" s="176">
        <v>72</v>
      </c>
      <c r="R4778" s="175">
        <v>-1237.47</v>
      </c>
      <c r="S4778" s="176">
        <v>-24223</v>
      </c>
      <c r="T4778" s="178">
        <v>0</v>
      </c>
      <c r="U4778" s="96">
        <v>1</v>
      </c>
      <c r="V4778" s="38" t="s">
        <v>111</v>
      </c>
      <c r="W4778" s="38"/>
      <c r="X4778" s="137">
        <v>-318.25587500000006</v>
      </c>
      <c r="Y4778" s="138">
        <v>68484</v>
      </c>
      <c r="Z4778" s="179">
        <v>74</v>
      </c>
      <c r="AA4778" s="139">
        <v>2087</v>
      </c>
      <c r="AB4778" s="131"/>
      <c r="AC4778" s="38"/>
      <c r="AD4778" s="140">
        <v>-24223</v>
      </c>
      <c r="AE4778" s="141">
        <v>-23904.744125000001</v>
      </c>
      <c r="AF4778" s="141">
        <v>-23586.488250000002</v>
      </c>
      <c r="AG4778" s="141">
        <v>-23268.232375000003</v>
      </c>
      <c r="AH4778" s="141">
        <v>-22949.976500000004</v>
      </c>
      <c r="AI4778" s="141">
        <v>-22631.720625000005</v>
      </c>
      <c r="AJ4778" s="141">
        <v>-22313.464750000006</v>
      </c>
      <c r="AK4778" s="141">
        <v>-21995.208875000008</v>
      </c>
      <c r="AL4778" s="141">
        <v>-21676.953000000009</v>
      </c>
      <c r="AM4778" s="141">
        <v>-21358.69712500001</v>
      </c>
      <c r="AN4778" s="141">
        <v>-21040.441250000011</v>
      </c>
      <c r="AO4778" s="141">
        <v>-20722.185375000012</v>
      </c>
      <c r="AP4778" s="141">
        <v>-20403.929500000013</v>
      </c>
      <c r="AQ4778" s="141">
        <v>-20085.673625000014</v>
      </c>
      <c r="AR4778" s="141">
        <v>-19767.417750000015</v>
      </c>
      <c r="AS4778" s="141">
        <v>-19449.161875000016</v>
      </c>
      <c r="AT4778" s="141">
        <v>-19130.906000000017</v>
      </c>
      <c r="AU4778" s="141">
        <v>-18812.650125000018</v>
      </c>
      <c r="AV4778" s="141">
        <v>-18494.394250000019</v>
      </c>
      <c r="AW4778" s="141">
        <v>-18176.13837500002</v>
      </c>
      <c r="AX4778" s="141">
        <v>-17857.882500000022</v>
      </c>
      <c r="AY4778" s="141">
        <v>-17539.626625000023</v>
      </c>
      <c r="AZ4778" s="141">
        <v>-17221.370750000024</v>
      </c>
      <c r="BA4778" s="141">
        <v>-16903.114875000025</v>
      </c>
      <c r="BB4778" s="141">
        <v>-16584.859000000026</v>
      </c>
      <c r="BC4778" s="141">
        <v>-16266.603125000025</v>
      </c>
      <c r="BD4778" s="141">
        <v>-15948.347250000024</v>
      </c>
      <c r="BE4778" s="141">
        <v>-15630.091375000024</v>
      </c>
      <c r="BF4778" s="141">
        <v>-15311.835500000023</v>
      </c>
      <c r="BG4778" s="141">
        <v>-14993.579625000022</v>
      </c>
      <c r="BH4778" s="141">
        <v>-14675.323750000021</v>
      </c>
      <c r="BI4778" s="141">
        <v>-14357.067875000021</v>
      </c>
      <c r="BJ4778" s="141">
        <v>-14038.81200000002</v>
      </c>
      <c r="BK4778" s="141">
        <v>-13720.556125000019</v>
      </c>
      <c r="BL4778" s="141">
        <v>-13402.300250000018</v>
      </c>
      <c r="BM4778" s="141">
        <v>-13084.044375000018</v>
      </c>
      <c r="BN4778" s="141">
        <v>-12765.788500000017</v>
      </c>
      <c r="BO4778" s="141">
        <v>-12447.532625000016</v>
      </c>
      <c r="BP4778" s="141">
        <v>-12129.276750000015</v>
      </c>
    </row>
    <row r="4779" spans="4:68">
      <c r="D4779" s="174" t="s">
        <v>14395</v>
      </c>
      <c r="E4779" s="175">
        <v>-49177.3</v>
      </c>
      <c r="F4779" s="174" t="s">
        <v>3540</v>
      </c>
      <c r="G4779" s="174" t="s">
        <v>14353</v>
      </c>
      <c r="H4779" s="174" t="s">
        <v>174</v>
      </c>
      <c r="I4779" s="174" t="s">
        <v>14396</v>
      </c>
      <c r="J4779" s="174" t="s">
        <v>14397</v>
      </c>
      <c r="K4779" s="174"/>
      <c r="L4779" s="174" t="s">
        <v>174</v>
      </c>
      <c r="M4779" s="174" t="s">
        <v>14061</v>
      </c>
      <c r="N4779" s="176">
        <v>960</v>
      </c>
      <c r="O4779" s="174" t="s">
        <v>3407</v>
      </c>
      <c r="P4779" s="177">
        <v>40179</v>
      </c>
      <c r="Q4779" s="176">
        <v>42</v>
      </c>
      <c r="R4779" s="175">
        <v>-1357.42</v>
      </c>
      <c r="S4779" s="175">
        <v>-47819.88</v>
      </c>
      <c r="T4779" s="178">
        <v>0</v>
      </c>
      <c r="U4779" s="96">
        <v>6</v>
      </c>
      <c r="V4779" s="38" t="s">
        <v>116</v>
      </c>
      <c r="W4779" s="38"/>
      <c r="X4779" s="137">
        <v>-614.71624999999995</v>
      </c>
      <c r="Y4779" s="138">
        <v>69399</v>
      </c>
      <c r="Z4779" s="179">
        <v>76.5</v>
      </c>
      <c r="AA4779" s="139">
        <v>2090</v>
      </c>
      <c r="AB4779" s="131"/>
      <c r="AC4779" s="38"/>
      <c r="AD4779" s="140">
        <v>-47819.88</v>
      </c>
      <c r="AE4779" s="141">
        <v>-47205.16375</v>
      </c>
      <c r="AF4779" s="141">
        <v>-46590.447500000002</v>
      </c>
      <c r="AG4779" s="141">
        <v>-45975.731250000004</v>
      </c>
      <c r="AH4779" s="141">
        <v>-45361.015000000007</v>
      </c>
      <c r="AI4779" s="141">
        <v>-44746.298750000009</v>
      </c>
      <c r="AJ4779" s="141">
        <v>-44131.582500000011</v>
      </c>
      <c r="AK4779" s="141">
        <v>-43516.866250000014</v>
      </c>
      <c r="AL4779" s="141">
        <v>-42902.150000000016</v>
      </c>
      <c r="AM4779" s="141">
        <v>-42287.433750000018</v>
      </c>
      <c r="AN4779" s="141">
        <v>-41672.717500000021</v>
      </c>
      <c r="AO4779" s="141">
        <v>-41058.001250000023</v>
      </c>
      <c r="AP4779" s="141">
        <v>-40443.285000000025</v>
      </c>
      <c r="AQ4779" s="141">
        <v>-39828.568750000028</v>
      </c>
      <c r="AR4779" s="141">
        <v>-39213.85250000003</v>
      </c>
      <c r="AS4779" s="141">
        <v>-38599.136250000032</v>
      </c>
      <c r="AT4779" s="141">
        <v>-37984.420000000035</v>
      </c>
      <c r="AU4779" s="141">
        <v>-37369.703750000037</v>
      </c>
      <c r="AV4779" s="141">
        <v>-36754.987500000039</v>
      </c>
      <c r="AW4779" s="141">
        <v>-36140.271250000042</v>
      </c>
      <c r="AX4779" s="141">
        <v>-35525.555000000044</v>
      </c>
      <c r="AY4779" s="141">
        <v>-34910.838750000046</v>
      </c>
      <c r="AZ4779" s="141">
        <v>-34296.122500000049</v>
      </c>
      <c r="BA4779" s="141">
        <v>-33681.406250000051</v>
      </c>
      <c r="BB4779" s="141">
        <v>-33066.690000000053</v>
      </c>
      <c r="BC4779" s="141">
        <v>-32451.973750000052</v>
      </c>
      <c r="BD4779" s="141">
        <v>-31837.257500000051</v>
      </c>
      <c r="BE4779" s="141">
        <v>-31222.541250000049</v>
      </c>
      <c r="BF4779" s="141">
        <v>-30607.825000000048</v>
      </c>
      <c r="BG4779" s="141">
        <v>-29993.108750000047</v>
      </c>
      <c r="BH4779" s="141">
        <v>-29378.392500000045</v>
      </c>
      <c r="BI4779" s="141">
        <v>-28763.676250000044</v>
      </c>
      <c r="BJ4779" s="141">
        <v>-28148.960000000043</v>
      </c>
      <c r="BK4779" s="141">
        <v>-27534.243750000041</v>
      </c>
      <c r="BL4779" s="141">
        <v>-26919.52750000004</v>
      </c>
      <c r="BM4779" s="141">
        <v>-26304.811250000039</v>
      </c>
      <c r="BN4779" s="141">
        <v>-25690.095000000038</v>
      </c>
      <c r="BO4779" s="141">
        <v>-25075.378750000036</v>
      </c>
      <c r="BP4779" s="141">
        <v>-24460.662500000035</v>
      </c>
    </row>
    <row r="4780" spans="4:68">
      <c r="D4780" s="174" t="s">
        <v>14398</v>
      </c>
      <c r="E4780" s="175">
        <v>8691.35</v>
      </c>
      <c r="F4780" s="174" t="s">
        <v>3409</v>
      </c>
      <c r="G4780" s="174" t="s">
        <v>3127</v>
      </c>
      <c r="H4780" s="174" t="s">
        <v>14399</v>
      </c>
      <c r="I4780" s="174" t="s">
        <v>14400</v>
      </c>
      <c r="J4780" s="174" t="s">
        <v>14401</v>
      </c>
      <c r="K4780" s="174"/>
      <c r="L4780" s="174" t="s">
        <v>4377</v>
      </c>
      <c r="M4780" s="174" t="s">
        <v>4527</v>
      </c>
      <c r="N4780" s="176">
        <v>960</v>
      </c>
      <c r="O4780" s="174" t="s">
        <v>3407</v>
      </c>
      <c r="P4780" s="177">
        <v>40360</v>
      </c>
      <c r="Q4780" s="176">
        <v>36</v>
      </c>
      <c r="R4780" s="175">
        <v>316.86</v>
      </c>
      <c r="S4780" s="175">
        <v>8374.49</v>
      </c>
      <c r="T4780" s="178">
        <v>0</v>
      </c>
      <c r="U4780" s="96">
        <v>6</v>
      </c>
      <c r="V4780" s="38" t="s">
        <v>116</v>
      </c>
      <c r="W4780" s="38"/>
      <c r="X4780" s="137">
        <v>108.64187500000001</v>
      </c>
      <c r="Y4780" s="138">
        <v>69580</v>
      </c>
      <c r="Z4780" s="179">
        <v>77</v>
      </c>
      <c r="AA4780" s="139">
        <v>2090</v>
      </c>
      <c r="AB4780" s="131"/>
      <c r="AC4780" s="38"/>
      <c r="AD4780" s="140">
        <v>8374.49</v>
      </c>
      <c r="AE4780" s="141">
        <v>8265.8481250000004</v>
      </c>
      <c r="AF4780" s="141">
        <v>8157.2062500000002</v>
      </c>
      <c r="AG4780" s="141">
        <v>8048.5643749999999</v>
      </c>
      <c r="AH4780" s="141">
        <v>7939.9224999999997</v>
      </c>
      <c r="AI4780" s="141">
        <v>7831.2806249999994</v>
      </c>
      <c r="AJ4780" s="141">
        <v>7722.6387499999992</v>
      </c>
      <c r="AK4780" s="141">
        <v>7613.9968749999989</v>
      </c>
      <c r="AL4780" s="141">
        <v>7505.3549999999987</v>
      </c>
      <c r="AM4780" s="141">
        <v>7396.7131249999984</v>
      </c>
      <c r="AN4780" s="141">
        <v>7288.0712499999981</v>
      </c>
      <c r="AO4780" s="141">
        <v>7179.4293749999979</v>
      </c>
      <c r="AP4780" s="141">
        <v>7070.7874999999976</v>
      </c>
      <c r="AQ4780" s="141">
        <v>6962.1456249999974</v>
      </c>
      <c r="AR4780" s="141">
        <v>6853.5037499999971</v>
      </c>
      <c r="AS4780" s="141">
        <v>6744.8618749999969</v>
      </c>
      <c r="AT4780" s="141">
        <v>6636.2199999999966</v>
      </c>
      <c r="AU4780" s="141">
        <v>6527.5781249999964</v>
      </c>
      <c r="AV4780" s="141">
        <v>6418.9362499999961</v>
      </c>
      <c r="AW4780" s="141">
        <v>6310.2943749999959</v>
      </c>
      <c r="AX4780" s="141">
        <v>6201.6524999999956</v>
      </c>
      <c r="AY4780" s="141">
        <v>6093.0106249999953</v>
      </c>
      <c r="AZ4780" s="141">
        <v>5984.3687499999951</v>
      </c>
      <c r="BA4780" s="141">
        <v>5875.7268749999948</v>
      </c>
      <c r="BB4780" s="141">
        <v>5767.0849999999946</v>
      </c>
      <c r="BC4780" s="141">
        <v>5658.4431249999943</v>
      </c>
      <c r="BD4780" s="141">
        <v>5549.8012499999941</v>
      </c>
      <c r="BE4780" s="141">
        <v>5441.1593749999938</v>
      </c>
      <c r="BF4780" s="141">
        <v>5332.5174999999936</v>
      </c>
      <c r="BG4780" s="141">
        <v>5223.8756249999933</v>
      </c>
      <c r="BH4780" s="141">
        <v>5115.2337499999931</v>
      </c>
      <c r="BI4780" s="141">
        <v>5006.5918749999928</v>
      </c>
      <c r="BJ4780" s="141">
        <v>4897.9499999999925</v>
      </c>
      <c r="BK4780" s="141">
        <v>4789.3081249999923</v>
      </c>
      <c r="BL4780" s="141">
        <v>4680.666249999992</v>
      </c>
      <c r="BM4780" s="141">
        <v>4572.0243749999918</v>
      </c>
      <c r="BN4780" s="141">
        <v>4463.3824999999915</v>
      </c>
      <c r="BO4780" s="141">
        <v>4354.7406249999913</v>
      </c>
      <c r="BP4780" s="141">
        <v>4246.098749999991</v>
      </c>
    </row>
    <row r="4781" spans="4:68">
      <c r="D4781" s="174" t="s">
        <v>14402</v>
      </c>
      <c r="E4781" s="175">
        <v>1324.06</v>
      </c>
      <c r="F4781" s="174" t="s">
        <v>3409</v>
      </c>
      <c r="G4781" s="174" t="s">
        <v>3127</v>
      </c>
      <c r="H4781" s="174" t="s">
        <v>166</v>
      </c>
      <c r="I4781" s="174" t="s">
        <v>14403</v>
      </c>
      <c r="J4781" s="174" t="s">
        <v>14404</v>
      </c>
      <c r="K4781" s="174"/>
      <c r="L4781" s="174" t="s">
        <v>4405</v>
      </c>
      <c r="M4781" s="174" t="s">
        <v>14405</v>
      </c>
      <c r="N4781" s="176">
        <v>960</v>
      </c>
      <c r="O4781" s="174" t="s">
        <v>3407</v>
      </c>
      <c r="P4781" s="177">
        <v>40663</v>
      </c>
      <c r="Q4781" s="176">
        <v>26</v>
      </c>
      <c r="R4781" s="175">
        <v>35.85</v>
      </c>
      <c r="S4781" s="175">
        <v>1288.21</v>
      </c>
      <c r="T4781" s="178">
        <v>0</v>
      </c>
      <c r="U4781" s="96">
        <v>6</v>
      </c>
      <c r="V4781" s="38" t="s">
        <v>116</v>
      </c>
      <c r="W4781" s="38"/>
      <c r="X4781" s="137">
        <v>16.550749999999997</v>
      </c>
      <c r="Y4781" s="138">
        <v>69883</v>
      </c>
      <c r="Z4781" s="179">
        <v>77.833333333333329</v>
      </c>
      <c r="AA4781" s="139">
        <v>2091</v>
      </c>
      <c r="AB4781" s="131"/>
      <c r="AC4781" s="38"/>
      <c r="AD4781" s="140">
        <v>1288.21</v>
      </c>
      <c r="AE4781" s="141">
        <v>1271.6592499999999</v>
      </c>
      <c r="AF4781" s="141">
        <v>1255.1084999999998</v>
      </c>
      <c r="AG4781" s="141">
        <v>1238.5577499999997</v>
      </c>
      <c r="AH4781" s="141">
        <v>1222.0069999999996</v>
      </c>
      <c r="AI4781" s="141">
        <v>1205.4562499999995</v>
      </c>
      <c r="AJ4781" s="141">
        <v>1188.9054999999994</v>
      </c>
      <c r="AK4781" s="141">
        <v>1172.3547499999993</v>
      </c>
      <c r="AL4781" s="141">
        <v>1155.8039999999992</v>
      </c>
      <c r="AM4781" s="141">
        <v>1139.2532499999991</v>
      </c>
      <c r="AN4781" s="141">
        <v>1122.702499999999</v>
      </c>
      <c r="AO4781" s="141">
        <v>1106.1517499999989</v>
      </c>
      <c r="AP4781" s="141">
        <v>1089.6009999999987</v>
      </c>
      <c r="AQ4781" s="141">
        <v>1073.0502499999986</v>
      </c>
      <c r="AR4781" s="141">
        <v>1056.4994999999985</v>
      </c>
      <c r="AS4781" s="141">
        <v>1039.9487499999984</v>
      </c>
      <c r="AT4781" s="141">
        <v>1023.3979999999984</v>
      </c>
      <c r="AU4781" s="141">
        <v>1006.8472499999984</v>
      </c>
      <c r="AV4781" s="141">
        <v>990.29649999999845</v>
      </c>
      <c r="AW4781" s="141">
        <v>973.74574999999845</v>
      </c>
      <c r="AX4781" s="141">
        <v>957.19499999999846</v>
      </c>
      <c r="AY4781" s="141">
        <v>940.64424999999846</v>
      </c>
      <c r="AZ4781" s="141">
        <v>924.09349999999847</v>
      </c>
      <c r="BA4781" s="141">
        <v>907.54274999999848</v>
      </c>
      <c r="BB4781" s="141">
        <v>890.99199999999848</v>
      </c>
      <c r="BC4781" s="141">
        <v>874.44124999999849</v>
      </c>
      <c r="BD4781" s="141">
        <v>857.8904999999985</v>
      </c>
      <c r="BE4781" s="141">
        <v>841.3397499999985</v>
      </c>
      <c r="BF4781" s="141">
        <v>824.78899999999851</v>
      </c>
      <c r="BG4781" s="141">
        <v>808.23824999999852</v>
      </c>
      <c r="BH4781" s="141">
        <v>791.68749999999852</v>
      </c>
      <c r="BI4781" s="141">
        <v>775.13674999999853</v>
      </c>
      <c r="BJ4781" s="141">
        <v>758.58599999999853</v>
      </c>
      <c r="BK4781" s="141">
        <v>742.03524999999854</v>
      </c>
      <c r="BL4781" s="141">
        <v>725.48449999999855</v>
      </c>
      <c r="BM4781" s="141">
        <v>708.93374999999855</v>
      </c>
      <c r="BN4781" s="141">
        <v>692.38299999999856</v>
      </c>
      <c r="BO4781" s="141">
        <v>675.83224999999857</v>
      </c>
      <c r="BP4781" s="141">
        <v>659.28149999999857</v>
      </c>
    </row>
    <row r="4782" spans="4:68">
      <c r="D4782" s="174" t="s">
        <v>14406</v>
      </c>
      <c r="E4782" s="175">
        <v>282839.3</v>
      </c>
      <c r="F4782" s="174" t="s">
        <v>3409</v>
      </c>
      <c r="G4782" s="174" t="s">
        <v>3127</v>
      </c>
      <c r="H4782" s="174" t="s">
        <v>14399</v>
      </c>
      <c r="I4782" s="174" t="s">
        <v>14407</v>
      </c>
      <c r="J4782" s="174" t="s">
        <v>14408</v>
      </c>
      <c r="K4782" s="174"/>
      <c r="L4782" s="174" t="s">
        <v>4377</v>
      </c>
      <c r="M4782" s="174" t="s">
        <v>4527</v>
      </c>
      <c r="N4782" s="176">
        <v>960</v>
      </c>
      <c r="O4782" s="174" t="s">
        <v>3407</v>
      </c>
      <c r="P4782" s="177">
        <v>40360</v>
      </c>
      <c r="Q4782" s="176">
        <v>36</v>
      </c>
      <c r="R4782" s="175">
        <v>10311.84</v>
      </c>
      <c r="S4782" s="175">
        <v>272527.46000000002</v>
      </c>
      <c r="T4782" s="178">
        <v>0</v>
      </c>
      <c r="U4782" s="96">
        <v>6</v>
      </c>
      <c r="V4782" s="38" t="s">
        <v>116</v>
      </c>
      <c r="W4782" s="38"/>
      <c r="X4782" s="137">
        <v>3535.4912499999996</v>
      </c>
      <c r="Y4782" s="138">
        <v>69580</v>
      </c>
      <c r="Z4782" s="179">
        <v>77</v>
      </c>
      <c r="AA4782" s="139">
        <v>2090</v>
      </c>
      <c r="AB4782" s="131"/>
      <c r="AC4782" s="38"/>
      <c r="AD4782" s="140">
        <v>272527.46000000002</v>
      </c>
      <c r="AE4782" s="141">
        <v>268991.96875</v>
      </c>
      <c r="AF4782" s="141">
        <v>265456.47749999998</v>
      </c>
      <c r="AG4782" s="141">
        <v>261920.98624999999</v>
      </c>
      <c r="AH4782" s="141">
        <v>258385.495</v>
      </c>
      <c r="AI4782" s="141">
        <v>254850.00375</v>
      </c>
      <c r="AJ4782" s="141">
        <v>251314.51250000001</v>
      </c>
      <c r="AK4782" s="141">
        <v>247779.02125000002</v>
      </c>
      <c r="AL4782" s="141">
        <v>244243.53000000003</v>
      </c>
      <c r="AM4782" s="141">
        <v>240708.03875000004</v>
      </c>
      <c r="AN4782" s="141">
        <v>237172.54750000004</v>
      </c>
      <c r="AO4782" s="141">
        <v>233637.05625000005</v>
      </c>
      <c r="AP4782" s="141">
        <v>230101.56500000006</v>
      </c>
      <c r="AQ4782" s="141">
        <v>226566.07375000007</v>
      </c>
      <c r="AR4782" s="141">
        <v>223030.58250000008</v>
      </c>
      <c r="AS4782" s="141">
        <v>219495.09125000008</v>
      </c>
      <c r="AT4782" s="141">
        <v>215959.60000000009</v>
      </c>
      <c r="AU4782" s="141">
        <v>212424.1087500001</v>
      </c>
      <c r="AV4782" s="141">
        <v>208888.61750000011</v>
      </c>
      <c r="AW4782" s="141">
        <v>205353.12625000012</v>
      </c>
      <c r="AX4782" s="141">
        <v>201817.63500000013</v>
      </c>
      <c r="AY4782" s="141">
        <v>198282.14375000013</v>
      </c>
      <c r="AZ4782" s="141">
        <v>194746.65250000014</v>
      </c>
      <c r="BA4782" s="141">
        <v>191211.16125000015</v>
      </c>
      <c r="BB4782" s="141">
        <v>187675.67000000016</v>
      </c>
      <c r="BC4782" s="141">
        <v>184140.17875000017</v>
      </c>
      <c r="BD4782" s="141">
        <v>180604.68750000017</v>
      </c>
      <c r="BE4782" s="141">
        <v>177069.19625000018</v>
      </c>
      <c r="BF4782" s="141">
        <v>173533.70500000019</v>
      </c>
      <c r="BG4782" s="141">
        <v>169998.2137500002</v>
      </c>
      <c r="BH4782" s="141">
        <v>166462.72250000021</v>
      </c>
      <c r="BI4782" s="141">
        <v>162927.23125000022</v>
      </c>
      <c r="BJ4782" s="141">
        <v>159391.74000000022</v>
      </c>
      <c r="BK4782" s="141">
        <v>155856.24875000023</v>
      </c>
      <c r="BL4782" s="141">
        <v>152320.75750000024</v>
      </c>
      <c r="BM4782" s="141">
        <v>148785.26625000025</v>
      </c>
      <c r="BN4782" s="141">
        <v>145249.77500000026</v>
      </c>
      <c r="BO4782" s="141">
        <v>141714.28375000026</v>
      </c>
      <c r="BP4782" s="141">
        <v>138178.79250000027</v>
      </c>
    </row>
    <row r="4783" spans="4:68">
      <c r="D4783" s="174" t="s">
        <v>14409</v>
      </c>
      <c r="E4783" s="175">
        <v>24663.200000000001</v>
      </c>
      <c r="F4783" s="174" t="s">
        <v>3409</v>
      </c>
      <c r="G4783" s="174" t="s">
        <v>3127</v>
      </c>
      <c r="H4783" s="174" t="s">
        <v>14399</v>
      </c>
      <c r="I4783" s="174" t="s">
        <v>14410</v>
      </c>
      <c r="J4783" s="174" t="s">
        <v>14411</v>
      </c>
      <c r="K4783" s="174"/>
      <c r="L4783" s="174" t="s">
        <v>4377</v>
      </c>
      <c r="M4783" s="174" t="s">
        <v>3596</v>
      </c>
      <c r="N4783" s="176">
        <v>960</v>
      </c>
      <c r="O4783" s="174" t="s">
        <v>3407</v>
      </c>
      <c r="P4783" s="177">
        <v>40360</v>
      </c>
      <c r="Q4783" s="176">
        <v>36</v>
      </c>
      <c r="R4783" s="175">
        <v>899.17</v>
      </c>
      <c r="S4783" s="175">
        <v>23764.03</v>
      </c>
      <c r="T4783" s="178">
        <v>0</v>
      </c>
      <c r="U4783" s="96">
        <v>6</v>
      </c>
      <c r="V4783" s="38" t="s">
        <v>116</v>
      </c>
      <c r="W4783" s="38"/>
      <c r="X4783" s="137">
        <v>308.29000000000002</v>
      </c>
      <c r="Y4783" s="138">
        <v>69580</v>
      </c>
      <c r="Z4783" s="179">
        <v>77</v>
      </c>
      <c r="AA4783" s="139">
        <v>2090</v>
      </c>
      <c r="AB4783" s="131"/>
      <c r="AC4783" s="38"/>
      <c r="AD4783" s="140">
        <v>23764.03</v>
      </c>
      <c r="AE4783" s="141">
        <v>23455.739999999998</v>
      </c>
      <c r="AF4783" s="141">
        <v>23147.449999999997</v>
      </c>
      <c r="AG4783" s="141">
        <v>22839.159999999996</v>
      </c>
      <c r="AH4783" s="141">
        <v>22530.869999999995</v>
      </c>
      <c r="AI4783" s="141">
        <v>22222.579999999994</v>
      </c>
      <c r="AJ4783" s="141">
        <v>21914.289999999994</v>
      </c>
      <c r="AK4783" s="141">
        <v>21605.999999999993</v>
      </c>
      <c r="AL4783" s="141">
        <v>21297.709999999992</v>
      </c>
      <c r="AM4783" s="141">
        <v>20989.419999999991</v>
      </c>
      <c r="AN4783" s="141">
        <v>20681.12999999999</v>
      </c>
      <c r="AO4783" s="141">
        <v>20372.839999999989</v>
      </c>
      <c r="AP4783" s="141">
        <v>20064.549999999988</v>
      </c>
      <c r="AQ4783" s="141">
        <v>19756.259999999987</v>
      </c>
      <c r="AR4783" s="141">
        <v>19447.969999999987</v>
      </c>
      <c r="AS4783" s="141">
        <v>19139.679999999986</v>
      </c>
      <c r="AT4783" s="141">
        <v>18831.389999999985</v>
      </c>
      <c r="AU4783" s="141">
        <v>18523.099999999984</v>
      </c>
      <c r="AV4783" s="141">
        <v>18214.809999999983</v>
      </c>
      <c r="AW4783" s="141">
        <v>17906.519999999982</v>
      </c>
      <c r="AX4783" s="141">
        <v>17598.229999999981</v>
      </c>
      <c r="AY4783" s="141">
        <v>17289.939999999981</v>
      </c>
      <c r="AZ4783" s="141">
        <v>16981.64999999998</v>
      </c>
      <c r="BA4783" s="141">
        <v>16673.359999999979</v>
      </c>
      <c r="BB4783" s="141">
        <v>16365.069999999978</v>
      </c>
      <c r="BC4783" s="141">
        <v>16056.779999999977</v>
      </c>
      <c r="BD4783" s="141">
        <v>15748.489999999976</v>
      </c>
      <c r="BE4783" s="141">
        <v>15440.199999999975</v>
      </c>
      <c r="BF4783" s="141">
        <v>15131.909999999974</v>
      </c>
      <c r="BG4783" s="141">
        <v>14823.619999999974</v>
      </c>
      <c r="BH4783" s="141">
        <v>14515.329999999973</v>
      </c>
      <c r="BI4783" s="141">
        <v>14207.039999999972</v>
      </c>
      <c r="BJ4783" s="141">
        <v>13898.749999999971</v>
      </c>
      <c r="BK4783" s="141">
        <v>13590.45999999997</v>
      </c>
      <c r="BL4783" s="141">
        <v>13282.169999999969</v>
      </c>
      <c r="BM4783" s="141">
        <v>12973.879999999968</v>
      </c>
      <c r="BN4783" s="141">
        <v>12665.589999999967</v>
      </c>
      <c r="BO4783" s="141">
        <v>12357.299999999967</v>
      </c>
      <c r="BP4783" s="141">
        <v>12049.009999999966</v>
      </c>
    </row>
    <row r="4784" spans="4:68">
      <c r="D4784" s="174" t="s">
        <v>14412</v>
      </c>
      <c r="E4784" s="175">
        <v>14925.25</v>
      </c>
      <c r="F4784" s="174" t="s">
        <v>3409</v>
      </c>
      <c r="G4784" s="174" t="s">
        <v>3127</v>
      </c>
      <c r="H4784" s="174" t="s">
        <v>14399</v>
      </c>
      <c r="I4784" s="174" t="s">
        <v>14413</v>
      </c>
      <c r="J4784" s="174" t="s">
        <v>14414</v>
      </c>
      <c r="K4784" s="174"/>
      <c r="L4784" s="174" t="s">
        <v>4377</v>
      </c>
      <c r="M4784" s="174" t="s">
        <v>3866</v>
      </c>
      <c r="N4784" s="176">
        <v>960</v>
      </c>
      <c r="O4784" s="174" t="s">
        <v>3407</v>
      </c>
      <c r="P4784" s="177">
        <v>40360</v>
      </c>
      <c r="Q4784" s="176">
        <v>36</v>
      </c>
      <c r="R4784" s="175">
        <v>544.13</v>
      </c>
      <c r="S4784" s="175">
        <v>14381.12</v>
      </c>
      <c r="T4784" s="178">
        <v>0</v>
      </c>
      <c r="U4784" s="96">
        <v>6</v>
      </c>
      <c r="V4784" s="38" t="s">
        <v>116</v>
      </c>
      <c r="W4784" s="38"/>
      <c r="X4784" s="137">
        <v>186.56562500000001</v>
      </c>
      <c r="Y4784" s="138">
        <v>69580</v>
      </c>
      <c r="Z4784" s="179">
        <v>77</v>
      </c>
      <c r="AA4784" s="139">
        <v>2090</v>
      </c>
      <c r="AB4784" s="131"/>
      <c r="AC4784" s="38"/>
      <c r="AD4784" s="140">
        <v>14381.12</v>
      </c>
      <c r="AE4784" s="141">
        <v>14194.554375000002</v>
      </c>
      <c r="AF4784" s="141">
        <v>14007.988750000002</v>
      </c>
      <c r="AG4784" s="141">
        <v>13821.423125000003</v>
      </c>
      <c r="AH4784" s="141">
        <v>13634.857500000004</v>
      </c>
      <c r="AI4784" s="141">
        <v>13448.291875000004</v>
      </c>
      <c r="AJ4784" s="141">
        <v>13261.726250000005</v>
      </c>
      <c r="AK4784" s="141">
        <v>13075.160625000006</v>
      </c>
      <c r="AL4784" s="141">
        <v>12888.595000000007</v>
      </c>
      <c r="AM4784" s="141">
        <v>12702.029375000007</v>
      </c>
      <c r="AN4784" s="141">
        <v>12515.463750000008</v>
      </c>
      <c r="AO4784" s="141">
        <v>12328.898125000009</v>
      </c>
      <c r="AP4784" s="141">
        <v>12142.33250000001</v>
      </c>
      <c r="AQ4784" s="141">
        <v>11955.76687500001</v>
      </c>
      <c r="AR4784" s="141">
        <v>11769.201250000011</v>
      </c>
      <c r="AS4784" s="141">
        <v>11582.635625000012</v>
      </c>
      <c r="AT4784" s="141">
        <v>11396.070000000012</v>
      </c>
      <c r="AU4784" s="141">
        <v>11209.504375000013</v>
      </c>
      <c r="AV4784" s="141">
        <v>11022.938750000014</v>
      </c>
      <c r="AW4784" s="141">
        <v>10836.373125000015</v>
      </c>
      <c r="AX4784" s="141">
        <v>10649.807500000015</v>
      </c>
      <c r="AY4784" s="141">
        <v>10463.241875000016</v>
      </c>
      <c r="AZ4784" s="141">
        <v>10276.676250000017</v>
      </c>
      <c r="BA4784" s="141">
        <v>10090.110625000018</v>
      </c>
      <c r="BB4784" s="141">
        <v>9903.5450000000183</v>
      </c>
      <c r="BC4784" s="141">
        <v>9716.979375000019</v>
      </c>
      <c r="BD4784" s="141">
        <v>9530.4137500000197</v>
      </c>
      <c r="BE4784" s="141">
        <v>9343.8481250000204</v>
      </c>
      <c r="BF4784" s="141">
        <v>9157.2825000000212</v>
      </c>
      <c r="BG4784" s="141">
        <v>8970.7168750000219</v>
      </c>
      <c r="BH4784" s="141">
        <v>8784.1512500000226</v>
      </c>
      <c r="BI4784" s="141">
        <v>8597.5856250000234</v>
      </c>
      <c r="BJ4784" s="141">
        <v>8411.0200000000241</v>
      </c>
      <c r="BK4784" s="141">
        <v>8224.4543750000248</v>
      </c>
      <c r="BL4784" s="141">
        <v>8037.8887500000246</v>
      </c>
      <c r="BM4784" s="141">
        <v>7851.3231250000244</v>
      </c>
      <c r="BN4784" s="141">
        <v>7664.7575000000243</v>
      </c>
      <c r="BO4784" s="141">
        <v>7478.1918750000241</v>
      </c>
      <c r="BP4784" s="141">
        <v>7291.6262500000239</v>
      </c>
    </row>
    <row r="4785" spans="4:68">
      <c r="D4785" s="174" t="s">
        <v>14415</v>
      </c>
      <c r="E4785" s="175">
        <v>671.36</v>
      </c>
      <c r="F4785" s="174" t="s">
        <v>3409</v>
      </c>
      <c r="G4785" s="174" t="s">
        <v>3127</v>
      </c>
      <c r="H4785" s="174" t="s">
        <v>14399</v>
      </c>
      <c r="I4785" s="174" t="s">
        <v>14416</v>
      </c>
      <c r="J4785" s="174" t="s">
        <v>14417</v>
      </c>
      <c r="K4785" s="174"/>
      <c r="L4785" s="174" t="s">
        <v>4377</v>
      </c>
      <c r="M4785" s="174" t="s">
        <v>3535</v>
      </c>
      <c r="N4785" s="176">
        <v>960</v>
      </c>
      <c r="O4785" s="174" t="s">
        <v>3407</v>
      </c>
      <c r="P4785" s="177">
        <v>40360</v>
      </c>
      <c r="Q4785" s="176">
        <v>36</v>
      </c>
      <c r="R4785" s="175">
        <v>24.47</v>
      </c>
      <c r="S4785" s="175">
        <v>646.89</v>
      </c>
      <c r="T4785" s="178">
        <v>0</v>
      </c>
      <c r="U4785" s="96">
        <v>6</v>
      </c>
      <c r="V4785" s="38" t="s">
        <v>116</v>
      </c>
      <c r="W4785" s="38"/>
      <c r="X4785" s="137">
        <v>8.3919999999999995</v>
      </c>
      <c r="Y4785" s="138">
        <v>69580</v>
      </c>
      <c r="Z4785" s="179">
        <v>77</v>
      </c>
      <c r="AA4785" s="139">
        <v>2090</v>
      </c>
      <c r="AB4785" s="131"/>
      <c r="AC4785" s="38"/>
      <c r="AD4785" s="140">
        <v>646.89</v>
      </c>
      <c r="AE4785" s="141">
        <v>638.49799999999993</v>
      </c>
      <c r="AF4785" s="141">
        <v>630.10599999999988</v>
      </c>
      <c r="AG4785" s="141">
        <v>621.71399999999983</v>
      </c>
      <c r="AH4785" s="141">
        <v>613.32199999999978</v>
      </c>
      <c r="AI4785" s="141">
        <v>604.92999999999972</v>
      </c>
      <c r="AJ4785" s="141">
        <v>596.53799999999967</v>
      </c>
      <c r="AK4785" s="141">
        <v>588.14599999999962</v>
      </c>
      <c r="AL4785" s="141">
        <v>579.75399999999956</v>
      </c>
      <c r="AM4785" s="141">
        <v>571.36199999999951</v>
      </c>
      <c r="AN4785" s="141">
        <v>562.96999999999946</v>
      </c>
      <c r="AO4785" s="141">
        <v>554.57799999999941</v>
      </c>
      <c r="AP4785" s="141">
        <v>546.18599999999935</v>
      </c>
      <c r="AQ4785" s="141">
        <v>537.7939999999993</v>
      </c>
      <c r="AR4785" s="141">
        <v>529.40199999999925</v>
      </c>
      <c r="AS4785" s="141">
        <v>521.0099999999992</v>
      </c>
      <c r="AT4785" s="141">
        <v>512.61799999999914</v>
      </c>
      <c r="AU4785" s="141">
        <v>504.22599999999915</v>
      </c>
      <c r="AV4785" s="141">
        <v>495.83399999999915</v>
      </c>
      <c r="AW4785" s="141">
        <v>487.44199999999915</v>
      </c>
      <c r="AX4785" s="141">
        <v>479.04999999999916</v>
      </c>
      <c r="AY4785" s="141">
        <v>470.65799999999916</v>
      </c>
      <c r="AZ4785" s="141">
        <v>462.26599999999917</v>
      </c>
      <c r="BA4785" s="141">
        <v>453.87399999999917</v>
      </c>
      <c r="BB4785" s="141">
        <v>445.48199999999918</v>
      </c>
      <c r="BC4785" s="141">
        <v>437.08999999999918</v>
      </c>
      <c r="BD4785" s="141">
        <v>428.69799999999918</v>
      </c>
      <c r="BE4785" s="141">
        <v>420.30599999999919</v>
      </c>
      <c r="BF4785" s="141">
        <v>411.91399999999919</v>
      </c>
      <c r="BG4785" s="141">
        <v>403.5219999999992</v>
      </c>
      <c r="BH4785" s="141">
        <v>395.1299999999992</v>
      </c>
      <c r="BI4785" s="141">
        <v>386.7379999999992</v>
      </c>
      <c r="BJ4785" s="141">
        <v>378.34599999999921</v>
      </c>
      <c r="BK4785" s="141">
        <v>369.95399999999921</v>
      </c>
      <c r="BL4785" s="141">
        <v>361.56199999999922</v>
      </c>
      <c r="BM4785" s="141">
        <v>353.16999999999922</v>
      </c>
      <c r="BN4785" s="141">
        <v>344.77799999999922</v>
      </c>
      <c r="BO4785" s="141">
        <v>336.38599999999923</v>
      </c>
      <c r="BP4785" s="141">
        <v>327.99399999999923</v>
      </c>
    </row>
    <row r="4786" spans="4:68">
      <c r="D4786" s="174" t="s">
        <v>14418</v>
      </c>
      <c r="E4786" s="175">
        <v>1923.93</v>
      </c>
      <c r="F4786" s="174" t="s">
        <v>3409</v>
      </c>
      <c r="G4786" s="174" t="s">
        <v>3127</v>
      </c>
      <c r="H4786" s="174" t="s">
        <v>14399</v>
      </c>
      <c r="I4786" s="174" t="s">
        <v>14419</v>
      </c>
      <c r="J4786" s="174" t="s">
        <v>14420</v>
      </c>
      <c r="K4786" s="174"/>
      <c r="L4786" s="174" t="s">
        <v>4439</v>
      </c>
      <c r="M4786" s="174" t="s">
        <v>5240</v>
      </c>
      <c r="N4786" s="176">
        <v>960</v>
      </c>
      <c r="O4786" s="174" t="s">
        <v>3407</v>
      </c>
      <c r="P4786" s="177">
        <v>40360</v>
      </c>
      <c r="Q4786" s="176">
        <v>36</v>
      </c>
      <c r="R4786" s="175">
        <v>70.12</v>
      </c>
      <c r="S4786" s="175">
        <v>1853.81</v>
      </c>
      <c r="T4786" s="178">
        <v>0</v>
      </c>
      <c r="U4786" s="96">
        <v>2</v>
      </c>
      <c r="V4786" s="38" t="s">
        <v>112</v>
      </c>
      <c r="W4786" s="38"/>
      <c r="X4786" s="137">
        <v>24.049125</v>
      </c>
      <c r="Y4786" s="138">
        <v>69580</v>
      </c>
      <c r="Z4786" s="179">
        <v>77</v>
      </c>
      <c r="AA4786" s="139">
        <v>2090</v>
      </c>
      <c r="AB4786" s="131"/>
      <c r="AC4786" s="38"/>
      <c r="AD4786" s="140">
        <v>1853.81</v>
      </c>
      <c r="AE4786" s="141">
        <v>1829.7608749999999</v>
      </c>
      <c r="AF4786" s="141">
        <v>1805.7117499999999</v>
      </c>
      <c r="AG4786" s="141">
        <v>1781.6626249999999</v>
      </c>
      <c r="AH4786" s="141">
        <v>1757.6134999999999</v>
      </c>
      <c r="AI4786" s="141">
        <v>1733.5643749999999</v>
      </c>
      <c r="AJ4786" s="141">
        <v>1709.5152499999999</v>
      </c>
      <c r="AK4786" s="141">
        <v>1685.4661249999999</v>
      </c>
      <c r="AL4786" s="141">
        <v>1661.4169999999999</v>
      </c>
      <c r="AM4786" s="141">
        <v>1637.3678749999999</v>
      </c>
      <c r="AN4786" s="141">
        <v>1613.3187499999999</v>
      </c>
      <c r="AO4786" s="141">
        <v>1589.2696249999999</v>
      </c>
      <c r="AP4786" s="141">
        <v>1565.2204999999999</v>
      </c>
      <c r="AQ4786" s="141">
        <v>1541.1713749999999</v>
      </c>
      <c r="AR4786" s="141">
        <v>1517.1222499999999</v>
      </c>
      <c r="AS4786" s="141">
        <v>1493.0731249999999</v>
      </c>
      <c r="AT4786" s="141">
        <v>1469.0239999999999</v>
      </c>
      <c r="AU4786" s="141">
        <v>1444.9748749999999</v>
      </c>
      <c r="AV4786" s="141">
        <v>1420.9257499999999</v>
      </c>
      <c r="AW4786" s="141">
        <v>1396.8766249999999</v>
      </c>
      <c r="AX4786" s="141">
        <v>1372.8274999999999</v>
      </c>
      <c r="AY4786" s="141">
        <v>1348.7783749999999</v>
      </c>
      <c r="AZ4786" s="141">
        <v>1324.7292499999999</v>
      </c>
      <c r="BA4786" s="141">
        <v>1300.6801249999999</v>
      </c>
      <c r="BB4786" s="141">
        <v>1276.6309999999999</v>
      </c>
      <c r="BC4786" s="141">
        <v>1252.5818749999999</v>
      </c>
      <c r="BD4786" s="141">
        <v>1228.5327499999999</v>
      </c>
      <c r="BE4786" s="141">
        <v>1204.4836249999998</v>
      </c>
      <c r="BF4786" s="141">
        <v>1180.4344999999998</v>
      </c>
      <c r="BG4786" s="141">
        <v>1156.3853749999998</v>
      </c>
      <c r="BH4786" s="141">
        <v>1132.3362499999998</v>
      </c>
      <c r="BI4786" s="141">
        <v>1108.2871249999998</v>
      </c>
      <c r="BJ4786" s="141">
        <v>1084.2379999999998</v>
      </c>
      <c r="BK4786" s="141">
        <v>1060.1888749999998</v>
      </c>
      <c r="BL4786" s="141">
        <v>1036.1397499999998</v>
      </c>
      <c r="BM4786" s="141">
        <v>1012.0906249999998</v>
      </c>
      <c r="BN4786" s="141">
        <v>988.04149999999981</v>
      </c>
      <c r="BO4786" s="141">
        <v>963.99237499999981</v>
      </c>
      <c r="BP4786" s="141">
        <v>939.94324999999981</v>
      </c>
    </row>
    <row r="4787" spans="4:68">
      <c r="D4787" s="174" t="s">
        <v>14421</v>
      </c>
      <c r="E4787" s="175">
        <v>5676.72</v>
      </c>
      <c r="F4787" s="174" t="s">
        <v>3409</v>
      </c>
      <c r="G4787" s="174" t="s">
        <v>3127</v>
      </c>
      <c r="H4787" s="174" t="s">
        <v>14399</v>
      </c>
      <c r="I4787" s="174" t="s">
        <v>14422</v>
      </c>
      <c r="J4787" s="174" t="s">
        <v>14423</v>
      </c>
      <c r="K4787" s="174"/>
      <c r="L4787" s="174" t="s">
        <v>4439</v>
      </c>
      <c r="M4787" s="174" t="s">
        <v>13286</v>
      </c>
      <c r="N4787" s="176">
        <v>960</v>
      </c>
      <c r="O4787" s="174" t="s">
        <v>3407</v>
      </c>
      <c r="P4787" s="177">
        <v>40360</v>
      </c>
      <c r="Q4787" s="176">
        <v>36</v>
      </c>
      <c r="R4787" s="175">
        <v>206.94</v>
      </c>
      <c r="S4787" s="175">
        <v>5469.78</v>
      </c>
      <c r="T4787" s="178">
        <v>0</v>
      </c>
      <c r="U4787" s="96">
        <v>6</v>
      </c>
      <c r="V4787" s="38" t="s">
        <v>116</v>
      </c>
      <c r="W4787" s="38"/>
      <c r="X4787" s="137">
        <v>70.959000000000003</v>
      </c>
      <c r="Y4787" s="138">
        <v>69580</v>
      </c>
      <c r="Z4787" s="179">
        <v>77</v>
      </c>
      <c r="AA4787" s="139">
        <v>2090</v>
      </c>
      <c r="AB4787" s="131"/>
      <c r="AC4787" s="38"/>
      <c r="AD4787" s="140">
        <v>5469.78</v>
      </c>
      <c r="AE4787" s="141">
        <v>5398.8209999999999</v>
      </c>
      <c r="AF4787" s="141">
        <v>5327.8620000000001</v>
      </c>
      <c r="AG4787" s="141">
        <v>5256.9030000000002</v>
      </c>
      <c r="AH4787" s="141">
        <v>5185.9440000000004</v>
      </c>
      <c r="AI4787" s="141">
        <v>5114.9850000000006</v>
      </c>
      <c r="AJ4787" s="141">
        <v>5044.0260000000007</v>
      </c>
      <c r="AK4787" s="141">
        <v>4973.0670000000009</v>
      </c>
      <c r="AL4787" s="141">
        <v>4902.1080000000011</v>
      </c>
      <c r="AM4787" s="141">
        <v>4831.1490000000013</v>
      </c>
      <c r="AN4787" s="141">
        <v>4760.1900000000014</v>
      </c>
      <c r="AO4787" s="141">
        <v>4689.2310000000016</v>
      </c>
      <c r="AP4787" s="141">
        <v>4618.2720000000018</v>
      </c>
      <c r="AQ4787" s="141">
        <v>4547.3130000000019</v>
      </c>
      <c r="AR4787" s="141">
        <v>4476.3540000000021</v>
      </c>
      <c r="AS4787" s="141">
        <v>4405.3950000000023</v>
      </c>
      <c r="AT4787" s="141">
        <v>4334.4360000000024</v>
      </c>
      <c r="AU4787" s="141">
        <v>4263.4770000000026</v>
      </c>
      <c r="AV4787" s="141">
        <v>4192.5180000000028</v>
      </c>
      <c r="AW4787" s="141">
        <v>4121.5590000000029</v>
      </c>
      <c r="AX4787" s="141">
        <v>4050.6000000000031</v>
      </c>
      <c r="AY4787" s="141">
        <v>3979.6410000000033</v>
      </c>
      <c r="AZ4787" s="141">
        <v>3908.6820000000034</v>
      </c>
      <c r="BA4787" s="141">
        <v>3837.7230000000036</v>
      </c>
      <c r="BB4787" s="141">
        <v>3766.7640000000038</v>
      </c>
      <c r="BC4787" s="141">
        <v>3695.8050000000039</v>
      </c>
      <c r="BD4787" s="141">
        <v>3624.8460000000041</v>
      </c>
      <c r="BE4787" s="141">
        <v>3553.8870000000043</v>
      </c>
      <c r="BF4787" s="141">
        <v>3482.9280000000044</v>
      </c>
      <c r="BG4787" s="141">
        <v>3411.9690000000046</v>
      </c>
      <c r="BH4787" s="141">
        <v>3341.0100000000048</v>
      </c>
      <c r="BI4787" s="141">
        <v>3270.0510000000049</v>
      </c>
      <c r="BJ4787" s="141">
        <v>3199.0920000000051</v>
      </c>
      <c r="BK4787" s="141">
        <v>3128.1330000000053</v>
      </c>
      <c r="BL4787" s="141">
        <v>3057.1740000000054</v>
      </c>
      <c r="BM4787" s="141">
        <v>2986.2150000000056</v>
      </c>
      <c r="BN4787" s="141">
        <v>2915.2560000000058</v>
      </c>
      <c r="BO4787" s="141">
        <v>2844.2970000000059</v>
      </c>
      <c r="BP4787" s="141">
        <v>2773.3380000000061</v>
      </c>
    </row>
    <row r="4788" spans="4:68">
      <c r="D4788" s="174" t="s">
        <v>14424</v>
      </c>
      <c r="E4788" s="175">
        <v>1593.05</v>
      </c>
      <c r="F4788" s="174" t="s">
        <v>3409</v>
      </c>
      <c r="G4788" s="174" t="s">
        <v>3127</v>
      </c>
      <c r="H4788" s="174" t="s">
        <v>14399</v>
      </c>
      <c r="I4788" s="174" t="s">
        <v>14425</v>
      </c>
      <c r="J4788" s="174" t="s">
        <v>14426</v>
      </c>
      <c r="K4788" s="174"/>
      <c r="L4788" s="174" t="s">
        <v>170</v>
      </c>
      <c r="M4788" s="174" t="s">
        <v>3526</v>
      </c>
      <c r="N4788" s="176">
        <v>960</v>
      </c>
      <c r="O4788" s="174" t="s">
        <v>3407</v>
      </c>
      <c r="P4788" s="177">
        <v>40360</v>
      </c>
      <c r="Q4788" s="176">
        <v>36</v>
      </c>
      <c r="R4788" s="175">
        <v>58.07</v>
      </c>
      <c r="S4788" s="175">
        <v>1534.98</v>
      </c>
      <c r="T4788" s="178">
        <v>0</v>
      </c>
      <c r="U4788" s="96">
        <v>7</v>
      </c>
      <c r="V4788" s="38" t="s">
        <v>117</v>
      </c>
      <c r="W4788" s="38"/>
      <c r="X4788" s="137">
        <v>19.913125000000001</v>
      </c>
      <c r="Y4788" s="138">
        <v>69580</v>
      </c>
      <c r="Z4788" s="179">
        <v>77</v>
      </c>
      <c r="AA4788" s="139">
        <v>2090</v>
      </c>
      <c r="AB4788" s="131"/>
      <c r="AC4788" s="38"/>
      <c r="AD4788" s="140">
        <v>1534.98</v>
      </c>
      <c r="AE4788" s="141">
        <v>1515.066875</v>
      </c>
      <c r="AF4788" s="141">
        <v>1495.1537499999999</v>
      </c>
      <c r="AG4788" s="141">
        <v>1475.2406249999999</v>
      </c>
      <c r="AH4788" s="141">
        <v>1455.3274999999999</v>
      </c>
      <c r="AI4788" s="141">
        <v>1435.4143749999998</v>
      </c>
      <c r="AJ4788" s="141">
        <v>1415.5012499999998</v>
      </c>
      <c r="AK4788" s="141">
        <v>1395.5881249999998</v>
      </c>
      <c r="AL4788" s="141">
        <v>1375.6749999999997</v>
      </c>
      <c r="AM4788" s="141">
        <v>1355.7618749999997</v>
      </c>
      <c r="AN4788" s="141">
        <v>1335.8487499999997</v>
      </c>
      <c r="AO4788" s="141">
        <v>1315.9356249999996</v>
      </c>
      <c r="AP4788" s="141">
        <v>1296.0224999999996</v>
      </c>
      <c r="AQ4788" s="141">
        <v>1276.1093749999995</v>
      </c>
      <c r="AR4788" s="141">
        <v>1256.1962499999995</v>
      </c>
      <c r="AS4788" s="141">
        <v>1236.2831249999995</v>
      </c>
      <c r="AT4788" s="141">
        <v>1216.3699999999994</v>
      </c>
      <c r="AU4788" s="141">
        <v>1196.4568749999994</v>
      </c>
      <c r="AV4788" s="141">
        <v>1176.5437499999994</v>
      </c>
      <c r="AW4788" s="141">
        <v>1156.6306249999993</v>
      </c>
      <c r="AX4788" s="141">
        <v>1136.7174999999993</v>
      </c>
      <c r="AY4788" s="141">
        <v>1116.8043749999993</v>
      </c>
      <c r="AZ4788" s="141">
        <v>1096.8912499999992</v>
      </c>
      <c r="BA4788" s="141">
        <v>1076.9781249999992</v>
      </c>
      <c r="BB4788" s="141">
        <v>1057.0649999999991</v>
      </c>
      <c r="BC4788" s="141">
        <v>1037.1518749999991</v>
      </c>
      <c r="BD4788" s="141">
        <v>1017.2387499999991</v>
      </c>
      <c r="BE4788" s="141">
        <v>997.32562499999904</v>
      </c>
      <c r="BF4788" s="141">
        <v>977.412499999999</v>
      </c>
      <c r="BG4788" s="141">
        <v>957.49937499999896</v>
      </c>
      <c r="BH4788" s="141">
        <v>937.58624999999893</v>
      </c>
      <c r="BI4788" s="141">
        <v>917.67312499999889</v>
      </c>
      <c r="BJ4788" s="141">
        <v>897.75999999999885</v>
      </c>
      <c r="BK4788" s="141">
        <v>877.84687499999882</v>
      </c>
      <c r="BL4788" s="141">
        <v>857.93374999999878</v>
      </c>
      <c r="BM4788" s="141">
        <v>838.02062499999874</v>
      </c>
      <c r="BN4788" s="141">
        <v>818.10749999999871</v>
      </c>
      <c r="BO4788" s="141">
        <v>798.19437499999867</v>
      </c>
      <c r="BP4788" s="141">
        <v>778.28124999999864</v>
      </c>
    </row>
    <row r="4789" spans="4:68">
      <c r="D4789" s="174" t="s">
        <v>14427</v>
      </c>
      <c r="E4789" s="175">
        <v>2420.02</v>
      </c>
      <c r="F4789" s="174" t="s">
        <v>3409</v>
      </c>
      <c r="G4789" s="174" t="s">
        <v>3127</v>
      </c>
      <c r="H4789" s="174" t="s">
        <v>14399</v>
      </c>
      <c r="I4789" s="174" t="s">
        <v>14428</v>
      </c>
      <c r="J4789" s="174" t="s">
        <v>14429</v>
      </c>
      <c r="K4789" s="174"/>
      <c r="L4789" s="174" t="s">
        <v>12184</v>
      </c>
      <c r="M4789" s="174" t="s">
        <v>14430</v>
      </c>
      <c r="N4789" s="176">
        <v>960</v>
      </c>
      <c r="O4789" s="174" t="s">
        <v>3407</v>
      </c>
      <c r="P4789" s="177">
        <v>40360</v>
      </c>
      <c r="Q4789" s="176">
        <v>36</v>
      </c>
      <c r="R4789" s="175">
        <v>88.22</v>
      </c>
      <c r="S4789" s="175">
        <v>2331.8000000000002</v>
      </c>
      <c r="T4789" s="178">
        <v>0</v>
      </c>
      <c r="U4789" s="96">
        <v>6</v>
      </c>
      <c r="V4789" s="38" t="s">
        <v>116</v>
      </c>
      <c r="W4789" s="38"/>
      <c r="X4789" s="137">
        <v>30.250250000000001</v>
      </c>
      <c r="Y4789" s="138">
        <v>69580</v>
      </c>
      <c r="Z4789" s="179">
        <v>77</v>
      </c>
      <c r="AA4789" s="139">
        <v>2090</v>
      </c>
      <c r="AB4789" s="131"/>
      <c r="AC4789" s="38"/>
      <c r="AD4789" s="140">
        <v>2331.8000000000002</v>
      </c>
      <c r="AE4789" s="141">
        <v>2301.5497500000001</v>
      </c>
      <c r="AF4789" s="141">
        <v>2271.2995000000001</v>
      </c>
      <c r="AG4789" s="141">
        <v>2241.04925</v>
      </c>
      <c r="AH4789" s="141">
        <v>2210.799</v>
      </c>
      <c r="AI4789" s="141">
        <v>2180.5487499999999</v>
      </c>
      <c r="AJ4789" s="141">
        <v>2150.2984999999999</v>
      </c>
      <c r="AK4789" s="141">
        <v>2120.0482499999998</v>
      </c>
      <c r="AL4789" s="141">
        <v>2089.7979999999998</v>
      </c>
      <c r="AM4789" s="141">
        <v>2059.5477499999997</v>
      </c>
      <c r="AN4789" s="141">
        <v>2029.2974999999997</v>
      </c>
      <c r="AO4789" s="141">
        <v>1999.0472499999996</v>
      </c>
      <c r="AP4789" s="141">
        <v>1968.7969999999996</v>
      </c>
      <c r="AQ4789" s="141">
        <v>1938.5467499999995</v>
      </c>
      <c r="AR4789" s="141">
        <v>1908.2964999999995</v>
      </c>
      <c r="AS4789" s="141">
        <v>1878.0462499999994</v>
      </c>
      <c r="AT4789" s="141">
        <v>1847.7959999999994</v>
      </c>
      <c r="AU4789" s="141">
        <v>1817.5457499999993</v>
      </c>
      <c r="AV4789" s="141">
        <v>1787.2954999999993</v>
      </c>
      <c r="AW4789" s="141">
        <v>1757.0452499999992</v>
      </c>
      <c r="AX4789" s="141">
        <v>1726.7949999999992</v>
      </c>
      <c r="AY4789" s="141">
        <v>1696.5447499999991</v>
      </c>
      <c r="AZ4789" s="141">
        <v>1666.2944999999991</v>
      </c>
      <c r="BA4789" s="141">
        <v>1636.044249999999</v>
      </c>
      <c r="BB4789" s="141">
        <v>1605.793999999999</v>
      </c>
      <c r="BC4789" s="141">
        <v>1575.5437499999989</v>
      </c>
      <c r="BD4789" s="141">
        <v>1545.2934999999989</v>
      </c>
      <c r="BE4789" s="141">
        <v>1515.0432499999988</v>
      </c>
      <c r="BF4789" s="141">
        <v>1484.7929999999988</v>
      </c>
      <c r="BG4789" s="141">
        <v>1454.5427499999987</v>
      </c>
      <c r="BH4789" s="141">
        <v>1424.2924999999987</v>
      </c>
      <c r="BI4789" s="141">
        <v>1394.0422499999986</v>
      </c>
      <c r="BJ4789" s="141">
        <v>1363.7919999999986</v>
      </c>
      <c r="BK4789" s="141">
        <v>1333.5417499999985</v>
      </c>
      <c r="BL4789" s="141">
        <v>1303.2914999999985</v>
      </c>
      <c r="BM4789" s="141">
        <v>1273.0412499999984</v>
      </c>
      <c r="BN4789" s="141">
        <v>1242.7909999999983</v>
      </c>
      <c r="BO4789" s="141">
        <v>1212.5407499999983</v>
      </c>
      <c r="BP4789" s="141">
        <v>1182.2904999999982</v>
      </c>
    </row>
    <row r="4790" spans="4:68">
      <c r="D4790" s="174" t="s">
        <v>14431</v>
      </c>
      <c r="E4790" s="175">
        <v>2379.0300000000002</v>
      </c>
      <c r="F4790" s="174" t="s">
        <v>3409</v>
      </c>
      <c r="G4790" s="174" t="s">
        <v>3127</v>
      </c>
      <c r="H4790" s="174" t="s">
        <v>14399</v>
      </c>
      <c r="I4790" s="174" t="s">
        <v>14432</v>
      </c>
      <c r="J4790" s="174" t="s">
        <v>14433</v>
      </c>
      <c r="K4790" s="174"/>
      <c r="L4790" s="174" t="s">
        <v>4439</v>
      </c>
      <c r="M4790" s="174" t="s">
        <v>5240</v>
      </c>
      <c r="N4790" s="176">
        <v>960</v>
      </c>
      <c r="O4790" s="174" t="s">
        <v>3407</v>
      </c>
      <c r="P4790" s="177">
        <v>40360</v>
      </c>
      <c r="Q4790" s="176">
        <v>36</v>
      </c>
      <c r="R4790" s="175">
        <v>86.71</v>
      </c>
      <c r="S4790" s="175">
        <v>2292.3200000000002</v>
      </c>
      <c r="T4790" s="178">
        <v>0</v>
      </c>
      <c r="U4790" s="96">
        <v>6</v>
      </c>
      <c r="V4790" s="38" t="s">
        <v>116</v>
      </c>
      <c r="W4790" s="38"/>
      <c r="X4790" s="137">
        <v>29.737875000000003</v>
      </c>
      <c r="Y4790" s="138">
        <v>69580</v>
      </c>
      <c r="Z4790" s="179">
        <v>77</v>
      </c>
      <c r="AA4790" s="139">
        <v>2090</v>
      </c>
      <c r="AB4790" s="131"/>
      <c r="AC4790" s="38"/>
      <c r="AD4790" s="140">
        <v>2292.3200000000002</v>
      </c>
      <c r="AE4790" s="141">
        <v>2262.5821250000004</v>
      </c>
      <c r="AF4790" s="141">
        <v>2232.8442500000006</v>
      </c>
      <c r="AG4790" s="141">
        <v>2203.1063750000008</v>
      </c>
      <c r="AH4790" s="141">
        <v>2173.3685000000009</v>
      </c>
      <c r="AI4790" s="141">
        <v>2143.6306250000011</v>
      </c>
      <c r="AJ4790" s="141">
        <v>2113.8927500000013</v>
      </c>
      <c r="AK4790" s="141">
        <v>2084.1548750000015</v>
      </c>
      <c r="AL4790" s="141">
        <v>2054.4170000000017</v>
      </c>
      <c r="AM4790" s="141">
        <v>2024.6791250000017</v>
      </c>
      <c r="AN4790" s="141">
        <v>1994.9412500000017</v>
      </c>
      <c r="AO4790" s="141">
        <v>1965.2033750000016</v>
      </c>
      <c r="AP4790" s="141">
        <v>1935.4655000000016</v>
      </c>
      <c r="AQ4790" s="141">
        <v>1905.7276250000016</v>
      </c>
      <c r="AR4790" s="141">
        <v>1875.9897500000015</v>
      </c>
      <c r="AS4790" s="141">
        <v>1846.2518750000015</v>
      </c>
      <c r="AT4790" s="141">
        <v>1816.5140000000015</v>
      </c>
      <c r="AU4790" s="141">
        <v>1786.7761250000015</v>
      </c>
      <c r="AV4790" s="141">
        <v>1757.0382500000014</v>
      </c>
      <c r="AW4790" s="141">
        <v>1727.3003750000014</v>
      </c>
      <c r="AX4790" s="141">
        <v>1697.5625000000014</v>
      </c>
      <c r="AY4790" s="141">
        <v>1667.8246250000013</v>
      </c>
      <c r="AZ4790" s="141">
        <v>1638.0867500000013</v>
      </c>
      <c r="BA4790" s="141">
        <v>1608.3488750000013</v>
      </c>
      <c r="BB4790" s="141">
        <v>1578.6110000000012</v>
      </c>
      <c r="BC4790" s="141">
        <v>1548.8731250000012</v>
      </c>
      <c r="BD4790" s="141">
        <v>1519.1352500000012</v>
      </c>
      <c r="BE4790" s="141">
        <v>1489.3973750000011</v>
      </c>
      <c r="BF4790" s="141">
        <v>1459.6595000000011</v>
      </c>
      <c r="BG4790" s="141">
        <v>1429.9216250000011</v>
      </c>
      <c r="BH4790" s="141">
        <v>1400.1837500000011</v>
      </c>
      <c r="BI4790" s="141">
        <v>1370.445875000001</v>
      </c>
      <c r="BJ4790" s="141">
        <v>1340.708000000001</v>
      </c>
      <c r="BK4790" s="141">
        <v>1310.970125000001</v>
      </c>
      <c r="BL4790" s="141">
        <v>1281.2322500000009</v>
      </c>
      <c r="BM4790" s="141">
        <v>1251.4943750000009</v>
      </c>
      <c r="BN4790" s="141">
        <v>1221.7565000000009</v>
      </c>
      <c r="BO4790" s="141">
        <v>1192.0186250000008</v>
      </c>
      <c r="BP4790" s="141">
        <v>1162.2807500000008</v>
      </c>
    </row>
    <row r="4791" spans="4:68">
      <c r="D4791" s="174" t="s">
        <v>14434</v>
      </c>
      <c r="E4791" s="175">
        <v>1675.22</v>
      </c>
      <c r="F4791" s="174" t="s">
        <v>3409</v>
      </c>
      <c r="G4791" s="174" t="s">
        <v>3127</v>
      </c>
      <c r="H4791" s="174" t="s">
        <v>14399</v>
      </c>
      <c r="I4791" s="174" t="s">
        <v>14435</v>
      </c>
      <c r="J4791" s="174" t="s">
        <v>14436</v>
      </c>
      <c r="K4791" s="174"/>
      <c r="L4791" s="174" t="s">
        <v>4377</v>
      </c>
      <c r="M4791" s="174" t="s">
        <v>4378</v>
      </c>
      <c r="N4791" s="176">
        <v>960</v>
      </c>
      <c r="O4791" s="174" t="s">
        <v>3407</v>
      </c>
      <c r="P4791" s="177">
        <v>40360</v>
      </c>
      <c r="Q4791" s="176">
        <v>36</v>
      </c>
      <c r="R4791" s="175">
        <v>61.07</v>
      </c>
      <c r="S4791" s="175">
        <v>1614.15</v>
      </c>
      <c r="T4791" s="178">
        <v>0</v>
      </c>
      <c r="U4791" s="96">
        <v>6</v>
      </c>
      <c r="V4791" s="38" t="s">
        <v>116</v>
      </c>
      <c r="W4791" s="38"/>
      <c r="X4791" s="137">
        <v>20.940250000000002</v>
      </c>
      <c r="Y4791" s="138">
        <v>69580</v>
      </c>
      <c r="Z4791" s="179">
        <v>77</v>
      </c>
      <c r="AA4791" s="139">
        <v>2090</v>
      </c>
      <c r="AB4791" s="131"/>
      <c r="AC4791" s="38"/>
      <c r="AD4791" s="140">
        <v>1614.15</v>
      </c>
      <c r="AE4791" s="141">
        <v>1593.20975</v>
      </c>
      <c r="AF4791" s="141">
        <v>1572.2694999999999</v>
      </c>
      <c r="AG4791" s="141">
        <v>1551.3292499999998</v>
      </c>
      <c r="AH4791" s="141">
        <v>1530.3889999999997</v>
      </c>
      <c r="AI4791" s="141">
        <v>1509.4487499999996</v>
      </c>
      <c r="AJ4791" s="141">
        <v>1488.5084999999995</v>
      </c>
      <c r="AK4791" s="141">
        <v>1467.5682499999994</v>
      </c>
      <c r="AL4791" s="141">
        <v>1446.6279999999992</v>
      </c>
      <c r="AM4791" s="141">
        <v>1425.6877499999991</v>
      </c>
      <c r="AN4791" s="141">
        <v>1404.747499999999</v>
      </c>
      <c r="AO4791" s="141">
        <v>1383.8072499999989</v>
      </c>
      <c r="AP4791" s="141">
        <v>1362.8669999999988</v>
      </c>
      <c r="AQ4791" s="141">
        <v>1341.9267499999987</v>
      </c>
      <c r="AR4791" s="141">
        <v>1320.9864999999986</v>
      </c>
      <c r="AS4791" s="141">
        <v>1300.0462499999985</v>
      </c>
      <c r="AT4791" s="141">
        <v>1279.1059999999984</v>
      </c>
      <c r="AU4791" s="141">
        <v>1258.1657499999983</v>
      </c>
      <c r="AV4791" s="141">
        <v>1237.2254999999982</v>
      </c>
      <c r="AW4791" s="141">
        <v>1216.2852499999981</v>
      </c>
      <c r="AX4791" s="141">
        <v>1195.344999999998</v>
      </c>
      <c r="AY4791" s="141">
        <v>1174.4047499999979</v>
      </c>
      <c r="AZ4791" s="141">
        <v>1153.4644999999978</v>
      </c>
      <c r="BA4791" s="141">
        <v>1132.5242499999977</v>
      </c>
      <c r="BB4791" s="141">
        <v>1111.5839999999976</v>
      </c>
      <c r="BC4791" s="141">
        <v>1090.6437499999975</v>
      </c>
      <c r="BD4791" s="141">
        <v>1069.7034999999973</v>
      </c>
      <c r="BE4791" s="141">
        <v>1048.7632499999972</v>
      </c>
      <c r="BF4791" s="141">
        <v>1027.8229999999971</v>
      </c>
      <c r="BG4791" s="141">
        <v>1006.8827499999971</v>
      </c>
      <c r="BH4791" s="141">
        <v>985.94249999999715</v>
      </c>
      <c r="BI4791" s="141">
        <v>965.00224999999716</v>
      </c>
      <c r="BJ4791" s="141">
        <v>944.06199999999717</v>
      </c>
      <c r="BK4791" s="141">
        <v>923.12174999999718</v>
      </c>
      <c r="BL4791" s="141">
        <v>902.18149999999719</v>
      </c>
      <c r="BM4791" s="141">
        <v>881.24124999999719</v>
      </c>
      <c r="BN4791" s="141">
        <v>860.3009999999972</v>
      </c>
      <c r="BO4791" s="141">
        <v>839.36074999999721</v>
      </c>
      <c r="BP4791" s="141">
        <v>818.42049999999722</v>
      </c>
    </row>
    <row r="4792" spans="4:68">
      <c r="D4792" s="174" t="s">
        <v>14437</v>
      </c>
      <c r="E4792" s="175">
        <v>954112.81</v>
      </c>
      <c r="F4792" s="174" t="s">
        <v>3409</v>
      </c>
      <c r="G4792" s="174" t="s">
        <v>3127</v>
      </c>
      <c r="H4792" s="174" t="s">
        <v>166</v>
      </c>
      <c r="I4792" s="174" t="s">
        <v>14438</v>
      </c>
      <c r="J4792" s="174" t="s">
        <v>14439</v>
      </c>
      <c r="K4792" s="174"/>
      <c r="L4792" s="174" t="s">
        <v>4405</v>
      </c>
      <c r="M4792" s="174" t="s">
        <v>14440</v>
      </c>
      <c r="N4792" s="176">
        <v>960</v>
      </c>
      <c r="O4792" s="174" t="s">
        <v>3407</v>
      </c>
      <c r="P4792" s="177">
        <v>40421</v>
      </c>
      <c r="Q4792" s="176">
        <v>34</v>
      </c>
      <c r="R4792" s="175">
        <v>33791.49</v>
      </c>
      <c r="S4792" s="175">
        <v>920321.32</v>
      </c>
      <c r="T4792" s="178">
        <v>0</v>
      </c>
      <c r="U4792" s="96">
        <v>6</v>
      </c>
      <c r="V4792" s="38" t="s">
        <v>116</v>
      </c>
      <c r="W4792" s="38"/>
      <c r="X4792" s="137">
        <v>11926.410125</v>
      </c>
      <c r="Y4792" s="138">
        <v>69641</v>
      </c>
      <c r="Z4792" s="179">
        <v>77.166666666666671</v>
      </c>
      <c r="AA4792" s="139">
        <v>2091</v>
      </c>
      <c r="AB4792" s="131"/>
      <c r="AC4792" s="38"/>
      <c r="AD4792" s="140">
        <v>920321.32</v>
      </c>
      <c r="AE4792" s="141">
        <v>908394.9098749999</v>
      </c>
      <c r="AF4792" s="141">
        <v>896468.49974999984</v>
      </c>
      <c r="AG4792" s="141">
        <v>884542.08962499979</v>
      </c>
      <c r="AH4792" s="141">
        <v>872615.67949999974</v>
      </c>
      <c r="AI4792" s="141">
        <v>860689.26937499968</v>
      </c>
      <c r="AJ4792" s="141">
        <v>848762.85924999963</v>
      </c>
      <c r="AK4792" s="141">
        <v>836836.44912499958</v>
      </c>
      <c r="AL4792" s="141">
        <v>824910.03899999952</v>
      </c>
      <c r="AM4792" s="141">
        <v>812983.62887499947</v>
      </c>
      <c r="AN4792" s="141">
        <v>801057.21874999942</v>
      </c>
      <c r="AO4792" s="141">
        <v>789130.80862499936</v>
      </c>
      <c r="AP4792" s="141">
        <v>777204.39849999931</v>
      </c>
      <c r="AQ4792" s="141">
        <v>765277.98837499926</v>
      </c>
      <c r="AR4792" s="141">
        <v>753351.57824999921</v>
      </c>
      <c r="AS4792" s="141">
        <v>741425.16812499915</v>
      </c>
      <c r="AT4792" s="141">
        <v>729498.7579999991</v>
      </c>
      <c r="AU4792" s="141">
        <v>717572.34787499905</v>
      </c>
      <c r="AV4792" s="141">
        <v>705645.93774999899</v>
      </c>
      <c r="AW4792" s="141">
        <v>693719.52762499894</v>
      </c>
      <c r="AX4792" s="141">
        <v>681793.11749999889</v>
      </c>
      <c r="AY4792" s="141">
        <v>669866.70737499883</v>
      </c>
      <c r="AZ4792" s="141">
        <v>657940.29724999878</v>
      </c>
      <c r="BA4792" s="141">
        <v>646013.88712499873</v>
      </c>
      <c r="BB4792" s="141">
        <v>634087.47699999867</v>
      </c>
      <c r="BC4792" s="141">
        <v>622161.06687499862</v>
      </c>
      <c r="BD4792" s="141">
        <v>610234.65674999857</v>
      </c>
      <c r="BE4792" s="141">
        <v>598308.24662499852</v>
      </c>
      <c r="BF4792" s="141">
        <v>586381.83649999846</v>
      </c>
      <c r="BG4792" s="141">
        <v>574455.42637499841</v>
      </c>
      <c r="BH4792" s="141">
        <v>562529.01624999836</v>
      </c>
      <c r="BI4792" s="141">
        <v>550602.6061249983</v>
      </c>
      <c r="BJ4792" s="141">
        <v>538676.19599999825</v>
      </c>
      <c r="BK4792" s="141">
        <v>526749.7858749982</v>
      </c>
      <c r="BL4792" s="141">
        <v>514823.3757499982</v>
      </c>
      <c r="BM4792" s="141">
        <v>502896.96562499821</v>
      </c>
      <c r="BN4792" s="141">
        <v>490970.55549999821</v>
      </c>
      <c r="BO4792" s="141">
        <v>479044.14537499822</v>
      </c>
      <c r="BP4792" s="141">
        <v>467117.73524999822</v>
      </c>
    </row>
    <row r="4793" spans="4:68">
      <c r="D4793" s="174" t="s">
        <v>14441</v>
      </c>
      <c r="E4793" s="175">
        <v>1628.37</v>
      </c>
      <c r="F4793" s="174" t="s">
        <v>3409</v>
      </c>
      <c r="G4793" s="174" t="s">
        <v>3127</v>
      </c>
      <c r="H4793" s="174" t="s">
        <v>14399</v>
      </c>
      <c r="I4793" s="174" t="s">
        <v>14442</v>
      </c>
      <c r="J4793" s="174" t="s">
        <v>14443</v>
      </c>
      <c r="K4793" s="174"/>
      <c r="L4793" s="174" t="s">
        <v>4439</v>
      </c>
      <c r="M4793" s="174" t="s">
        <v>4635</v>
      </c>
      <c r="N4793" s="176">
        <v>960</v>
      </c>
      <c r="O4793" s="174" t="s">
        <v>3407</v>
      </c>
      <c r="P4793" s="177">
        <v>40360</v>
      </c>
      <c r="Q4793" s="176">
        <v>36</v>
      </c>
      <c r="R4793" s="175">
        <v>59.35</v>
      </c>
      <c r="S4793" s="175">
        <v>1569.02</v>
      </c>
      <c r="T4793" s="178">
        <v>0</v>
      </c>
      <c r="U4793" s="96">
        <v>6</v>
      </c>
      <c r="V4793" s="38" t="s">
        <v>116</v>
      </c>
      <c r="W4793" s="38"/>
      <c r="X4793" s="137">
        <v>20.354624999999999</v>
      </c>
      <c r="Y4793" s="138">
        <v>69580</v>
      </c>
      <c r="Z4793" s="179">
        <v>77</v>
      </c>
      <c r="AA4793" s="139">
        <v>2090</v>
      </c>
      <c r="AB4793" s="131"/>
      <c r="AC4793" s="38"/>
      <c r="AD4793" s="140">
        <v>1569.02</v>
      </c>
      <c r="AE4793" s="141">
        <v>1548.665375</v>
      </c>
      <c r="AF4793" s="141">
        <v>1528.3107500000001</v>
      </c>
      <c r="AG4793" s="141">
        <v>1507.9561250000002</v>
      </c>
      <c r="AH4793" s="141">
        <v>1487.6015000000002</v>
      </c>
      <c r="AI4793" s="141">
        <v>1467.2468750000003</v>
      </c>
      <c r="AJ4793" s="141">
        <v>1446.8922500000003</v>
      </c>
      <c r="AK4793" s="141">
        <v>1426.5376250000004</v>
      </c>
      <c r="AL4793" s="141">
        <v>1406.1830000000004</v>
      </c>
      <c r="AM4793" s="141">
        <v>1385.8283750000005</v>
      </c>
      <c r="AN4793" s="141">
        <v>1365.4737500000006</v>
      </c>
      <c r="AO4793" s="141">
        <v>1345.1191250000006</v>
      </c>
      <c r="AP4793" s="141">
        <v>1324.7645000000007</v>
      </c>
      <c r="AQ4793" s="141">
        <v>1304.4098750000007</v>
      </c>
      <c r="AR4793" s="141">
        <v>1284.0552500000008</v>
      </c>
      <c r="AS4793" s="141">
        <v>1263.7006250000009</v>
      </c>
      <c r="AT4793" s="141">
        <v>1243.3460000000009</v>
      </c>
      <c r="AU4793" s="141">
        <v>1222.991375000001</v>
      </c>
      <c r="AV4793" s="141">
        <v>1202.636750000001</v>
      </c>
      <c r="AW4793" s="141">
        <v>1182.2821250000011</v>
      </c>
      <c r="AX4793" s="141">
        <v>1161.9275000000011</v>
      </c>
      <c r="AY4793" s="141">
        <v>1141.5728750000012</v>
      </c>
      <c r="AZ4793" s="141">
        <v>1121.2182500000013</v>
      </c>
      <c r="BA4793" s="141">
        <v>1100.8636250000013</v>
      </c>
      <c r="BB4793" s="141">
        <v>1080.5090000000014</v>
      </c>
      <c r="BC4793" s="141">
        <v>1060.1543750000014</v>
      </c>
      <c r="BD4793" s="141">
        <v>1039.7997500000015</v>
      </c>
      <c r="BE4793" s="141">
        <v>1019.4451250000016</v>
      </c>
      <c r="BF4793" s="141">
        <v>999.09050000000161</v>
      </c>
      <c r="BG4793" s="141">
        <v>978.73587500000167</v>
      </c>
      <c r="BH4793" s="141">
        <v>958.38125000000173</v>
      </c>
      <c r="BI4793" s="141">
        <v>938.02662500000179</v>
      </c>
      <c r="BJ4793" s="141">
        <v>917.67200000000184</v>
      </c>
      <c r="BK4793" s="141">
        <v>897.3173750000019</v>
      </c>
      <c r="BL4793" s="141">
        <v>876.96275000000196</v>
      </c>
      <c r="BM4793" s="141">
        <v>856.60812500000202</v>
      </c>
      <c r="BN4793" s="141">
        <v>836.25350000000208</v>
      </c>
      <c r="BO4793" s="141">
        <v>815.89887500000214</v>
      </c>
      <c r="BP4793" s="141">
        <v>795.54425000000219</v>
      </c>
    </row>
    <row r="4794" spans="4:68">
      <c r="D4794" s="174" t="s">
        <v>14444</v>
      </c>
      <c r="E4794" s="175">
        <v>1181.51</v>
      </c>
      <c r="F4794" s="174" t="s">
        <v>3409</v>
      </c>
      <c r="G4794" s="174" t="s">
        <v>3127</v>
      </c>
      <c r="H4794" s="174" t="s">
        <v>14399</v>
      </c>
      <c r="I4794" s="174" t="s">
        <v>14445</v>
      </c>
      <c r="J4794" s="174" t="s">
        <v>14446</v>
      </c>
      <c r="K4794" s="174"/>
      <c r="L4794" s="174" t="s">
        <v>4377</v>
      </c>
      <c r="M4794" s="174" t="s">
        <v>4527</v>
      </c>
      <c r="N4794" s="176">
        <v>960</v>
      </c>
      <c r="O4794" s="174" t="s">
        <v>3407</v>
      </c>
      <c r="P4794" s="177">
        <v>40360</v>
      </c>
      <c r="Q4794" s="176">
        <v>36</v>
      </c>
      <c r="R4794" s="175">
        <v>43.05</v>
      </c>
      <c r="S4794" s="175">
        <v>1138.46</v>
      </c>
      <c r="T4794" s="178">
        <v>0</v>
      </c>
      <c r="U4794" s="96">
        <v>6</v>
      </c>
      <c r="V4794" s="38" t="s">
        <v>116</v>
      </c>
      <c r="W4794" s="38"/>
      <c r="X4794" s="137">
        <v>14.768874999999998</v>
      </c>
      <c r="Y4794" s="138">
        <v>69580</v>
      </c>
      <c r="Z4794" s="179">
        <v>77</v>
      </c>
      <c r="AA4794" s="139">
        <v>2090</v>
      </c>
      <c r="AB4794" s="131"/>
      <c r="AC4794" s="38"/>
      <c r="AD4794" s="140">
        <v>1138.46</v>
      </c>
      <c r="AE4794" s="141">
        <v>1123.6911250000001</v>
      </c>
      <c r="AF4794" s="141">
        <v>1108.9222500000001</v>
      </c>
      <c r="AG4794" s="141">
        <v>1094.1533750000001</v>
      </c>
      <c r="AH4794" s="141">
        <v>1079.3845000000001</v>
      </c>
      <c r="AI4794" s="141">
        <v>1064.6156250000001</v>
      </c>
      <c r="AJ4794" s="141">
        <v>1049.8467500000002</v>
      </c>
      <c r="AK4794" s="141">
        <v>1035.0778750000002</v>
      </c>
      <c r="AL4794" s="141">
        <v>1020.3090000000002</v>
      </c>
      <c r="AM4794" s="141">
        <v>1005.5401250000002</v>
      </c>
      <c r="AN4794" s="141">
        <v>990.77125000000024</v>
      </c>
      <c r="AO4794" s="141">
        <v>976.00237500000026</v>
      </c>
      <c r="AP4794" s="141">
        <v>961.23350000000028</v>
      </c>
      <c r="AQ4794" s="141">
        <v>946.4646250000003</v>
      </c>
      <c r="AR4794" s="141">
        <v>931.69575000000032</v>
      </c>
      <c r="AS4794" s="141">
        <v>916.92687500000034</v>
      </c>
      <c r="AT4794" s="141">
        <v>902.15800000000036</v>
      </c>
      <c r="AU4794" s="141">
        <v>887.38912500000038</v>
      </c>
      <c r="AV4794" s="141">
        <v>872.6202500000004</v>
      </c>
      <c r="AW4794" s="141">
        <v>857.85137500000042</v>
      </c>
      <c r="AX4794" s="141">
        <v>843.08250000000044</v>
      </c>
      <c r="AY4794" s="141">
        <v>828.31362500000046</v>
      </c>
      <c r="AZ4794" s="141">
        <v>813.54475000000048</v>
      </c>
      <c r="BA4794" s="141">
        <v>798.7758750000005</v>
      </c>
      <c r="BB4794" s="141">
        <v>784.00700000000052</v>
      </c>
      <c r="BC4794" s="141">
        <v>769.23812500000054</v>
      </c>
      <c r="BD4794" s="141">
        <v>754.46925000000056</v>
      </c>
      <c r="BE4794" s="141">
        <v>739.70037500000058</v>
      </c>
      <c r="BF4794" s="141">
        <v>724.9315000000006</v>
      </c>
      <c r="BG4794" s="141">
        <v>710.16262500000062</v>
      </c>
      <c r="BH4794" s="141">
        <v>695.39375000000064</v>
      </c>
      <c r="BI4794" s="141">
        <v>680.62487500000066</v>
      </c>
      <c r="BJ4794" s="141">
        <v>665.85600000000068</v>
      </c>
      <c r="BK4794" s="141">
        <v>651.0871250000007</v>
      </c>
      <c r="BL4794" s="141">
        <v>636.31825000000072</v>
      </c>
      <c r="BM4794" s="141">
        <v>621.54937500000074</v>
      </c>
      <c r="BN4794" s="141">
        <v>606.78050000000076</v>
      </c>
      <c r="BO4794" s="141">
        <v>592.01162500000078</v>
      </c>
      <c r="BP4794" s="141">
        <v>577.2427500000008</v>
      </c>
    </row>
    <row r="4795" spans="4:68">
      <c r="D4795" s="174" t="s">
        <v>14447</v>
      </c>
      <c r="E4795" s="175">
        <v>2671.67</v>
      </c>
      <c r="F4795" s="174" t="s">
        <v>3409</v>
      </c>
      <c r="G4795" s="174" t="s">
        <v>3127</v>
      </c>
      <c r="H4795" s="174" t="s">
        <v>14399</v>
      </c>
      <c r="I4795" s="174" t="s">
        <v>14448</v>
      </c>
      <c r="J4795" s="174" t="s">
        <v>14449</v>
      </c>
      <c r="K4795" s="174"/>
      <c r="L4795" s="174" t="s">
        <v>4439</v>
      </c>
      <c r="M4795" s="174" t="s">
        <v>3870</v>
      </c>
      <c r="N4795" s="176">
        <v>960</v>
      </c>
      <c r="O4795" s="174" t="s">
        <v>3407</v>
      </c>
      <c r="P4795" s="177">
        <v>40360</v>
      </c>
      <c r="Q4795" s="176">
        <v>36</v>
      </c>
      <c r="R4795" s="175">
        <v>97.39</v>
      </c>
      <c r="S4795" s="175">
        <v>2574.2800000000002</v>
      </c>
      <c r="T4795" s="178">
        <v>0</v>
      </c>
      <c r="U4795" s="96">
        <v>6</v>
      </c>
      <c r="V4795" s="38" t="s">
        <v>116</v>
      </c>
      <c r="W4795" s="38"/>
      <c r="X4795" s="137">
        <v>33.395875000000004</v>
      </c>
      <c r="Y4795" s="138">
        <v>69580</v>
      </c>
      <c r="Z4795" s="179">
        <v>77</v>
      </c>
      <c r="AA4795" s="139">
        <v>2090</v>
      </c>
      <c r="AB4795" s="131"/>
      <c r="AC4795" s="38"/>
      <c r="AD4795" s="140">
        <v>2574.2800000000002</v>
      </c>
      <c r="AE4795" s="141">
        <v>2540.884125</v>
      </c>
      <c r="AF4795" s="141">
        <v>2507.4882499999999</v>
      </c>
      <c r="AG4795" s="141">
        <v>2474.0923749999997</v>
      </c>
      <c r="AH4795" s="141">
        <v>2440.6964999999996</v>
      </c>
      <c r="AI4795" s="141">
        <v>2407.3006249999994</v>
      </c>
      <c r="AJ4795" s="141">
        <v>2373.9047499999992</v>
      </c>
      <c r="AK4795" s="141">
        <v>2340.5088749999991</v>
      </c>
      <c r="AL4795" s="141">
        <v>2307.1129999999989</v>
      </c>
      <c r="AM4795" s="141">
        <v>2273.7171249999988</v>
      </c>
      <c r="AN4795" s="141">
        <v>2240.3212499999986</v>
      </c>
      <c r="AO4795" s="141">
        <v>2206.9253749999984</v>
      </c>
      <c r="AP4795" s="141">
        <v>2173.5294999999983</v>
      </c>
      <c r="AQ4795" s="141">
        <v>2140.1336249999981</v>
      </c>
      <c r="AR4795" s="141">
        <v>2106.737749999998</v>
      </c>
      <c r="AS4795" s="141">
        <v>2073.3418749999978</v>
      </c>
      <c r="AT4795" s="141">
        <v>2039.9459999999979</v>
      </c>
      <c r="AU4795" s="141">
        <v>2006.5501249999979</v>
      </c>
      <c r="AV4795" s="141">
        <v>1973.154249999998</v>
      </c>
      <c r="AW4795" s="141">
        <v>1939.7583749999981</v>
      </c>
      <c r="AX4795" s="141">
        <v>1906.3624999999981</v>
      </c>
      <c r="AY4795" s="141">
        <v>1872.9666249999982</v>
      </c>
      <c r="AZ4795" s="141">
        <v>1839.5707499999983</v>
      </c>
      <c r="BA4795" s="141">
        <v>1806.1748749999983</v>
      </c>
      <c r="BB4795" s="141">
        <v>1772.7789999999984</v>
      </c>
      <c r="BC4795" s="141">
        <v>1739.3831249999985</v>
      </c>
      <c r="BD4795" s="141">
        <v>1705.9872499999985</v>
      </c>
      <c r="BE4795" s="141">
        <v>1672.5913749999986</v>
      </c>
      <c r="BF4795" s="141">
        <v>1639.1954999999987</v>
      </c>
      <c r="BG4795" s="141">
        <v>1605.7996249999987</v>
      </c>
      <c r="BH4795" s="141">
        <v>1572.4037499999988</v>
      </c>
      <c r="BI4795" s="141">
        <v>1539.0078749999989</v>
      </c>
      <c r="BJ4795" s="141">
        <v>1505.6119999999989</v>
      </c>
      <c r="BK4795" s="141">
        <v>1472.216124999999</v>
      </c>
      <c r="BL4795" s="141">
        <v>1438.8202499999991</v>
      </c>
      <c r="BM4795" s="141">
        <v>1405.4243749999991</v>
      </c>
      <c r="BN4795" s="141">
        <v>1372.0284999999992</v>
      </c>
      <c r="BO4795" s="141">
        <v>1338.6326249999993</v>
      </c>
      <c r="BP4795" s="141">
        <v>1305.2367499999993</v>
      </c>
    </row>
    <row r="4796" spans="4:68">
      <c r="D4796" s="174" t="s">
        <v>14450</v>
      </c>
      <c r="E4796" s="175">
        <v>1114.94</v>
      </c>
      <c r="F4796" s="174" t="s">
        <v>3409</v>
      </c>
      <c r="G4796" s="174" t="s">
        <v>3127</v>
      </c>
      <c r="H4796" s="174" t="s">
        <v>14399</v>
      </c>
      <c r="I4796" s="174" t="s">
        <v>14451</v>
      </c>
      <c r="J4796" s="174" t="s">
        <v>14452</v>
      </c>
      <c r="K4796" s="174"/>
      <c r="L4796" s="174" t="s">
        <v>4377</v>
      </c>
      <c r="M4796" s="174" t="s">
        <v>4989</v>
      </c>
      <c r="N4796" s="176">
        <v>960</v>
      </c>
      <c r="O4796" s="174" t="s">
        <v>3407</v>
      </c>
      <c r="P4796" s="177">
        <v>40360</v>
      </c>
      <c r="Q4796" s="176">
        <v>36</v>
      </c>
      <c r="R4796" s="175">
        <v>40.630000000000003</v>
      </c>
      <c r="S4796" s="175">
        <v>1074.31</v>
      </c>
      <c r="T4796" s="178">
        <v>0</v>
      </c>
      <c r="U4796" s="96">
        <v>6</v>
      </c>
      <c r="V4796" s="38" t="s">
        <v>116</v>
      </c>
      <c r="W4796" s="38"/>
      <c r="X4796" s="137">
        <v>13.93675</v>
      </c>
      <c r="Y4796" s="138">
        <v>69580</v>
      </c>
      <c r="Z4796" s="179">
        <v>77</v>
      </c>
      <c r="AA4796" s="139">
        <v>2090</v>
      </c>
      <c r="AB4796" s="131"/>
      <c r="AC4796" s="38"/>
      <c r="AD4796" s="140">
        <v>1074.31</v>
      </c>
      <c r="AE4796" s="141">
        <v>1060.3732499999999</v>
      </c>
      <c r="AF4796" s="141">
        <v>1046.4364999999998</v>
      </c>
      <c r="AG4796" s="141">
        <v>1032.4997499999997</v>
      </c>
      <c r="AH4796" s="141">
        <v>1018.5629999999998</v>
      </c>
      <c r="AI4796" s="141">
        <v>1004.6262499999998</v>
      </c>
      <c r="AJ4796" s="141">
        <v>990.68949999999984</v>
      </c>
      <c r="AK4796" s="141">
        <v>976.75274999999988</v>
      </c>
      <c r="AL4796" s="141">
        <v>962.81599999999992</v>
      </c>
      <c r="AM4796" s="141">
        <v>948.87924999999996</v>
      </c>
      <c r="AN4796" s="141">
        <v>934.9425</v>
      </c>
      <c r="AO4796" s="141">
        <v>921.00575000000003</v>
      </c>
      <c r="AP4796" s="141">
        <v>907.06900000000007</v>
      </c>
      <c r="AQ4796" s="141">
        <v>893.13225000000011</v>
      </c>
      <c r="AR4796" s="141">
        <v>879.19550000000015</v>
      </c>
      <c r="AS4796" s="141">
        <v>865.25875000000019</v>
      </c>
      <c r="AT4796" s="141">
        <v>851.32200000000023</v>
      </c>
      <c r="AU4796" s="141">
        <v>837.38525000000027</v>
      </c>
      <c r="AV4796" s="141">
        <v>823.44850000000031</v>
      </c>
      <c r="AW4796" s="141">
        <v>809.51175000000035</v>
      </c>
      <c r="AX4796" s="141">
        <v>795.57500000000039</v>
      </c>
      <c r="AY4796" s="141">
        <v>781.63825000000043</v>
      </c>
      <c r="AZ4796" s="141">
        <v>767.70150000000046</v>
      </c>
      <c r="BA4796" s="141">
        <v>753.7647500000005</v>
      </c>
      <c r="BB4796" s="141">
        <v>739.82800000000054</v>
      </c>
      <c r="BC4796" s="141">
        <v>725.89125000000058</v>
      </c>
      <c r="BD4796" s="141">
        <v>711.95450000000062</v>
      </c>
      <c r="BE4796" s="141">
        <v>698.01775000000066</v>
      </c>
      <c r="BF4796" s="141">
        <v>684.0810000000007</v>
      </c>
      <c r="BG4796" s="141">
        <v>670.14425000000074</v>
      </c>
      <c r="BH4796" s="141">
        <v>656.20750000000078</v>
      </c>
      <c r="BI4796" s="141">
        <v>642.27075000000082</v>
      </c>
      <c r="BJ4796" s="141">
        <v>628.33400000000086</v>
      </c>
      <c r="BK4796" s="141">
        <v>614.39725000000089</v>
      </c>
      <c r="BL4796" s="141">
        <v>600.46050000000093</v>
      </c>
      <c r="BM4796" s="141">
        <v>586.52375000000097</v>
      </c>
      <c r="BN4796" s="141">
        <v>572.58700000000101</v>
      </c>
      <c r="BO4796" s="141">
        <v>558.65025000000105</v>
      </c>
      <c r="BP4796" s="141">
        <v>544.71350000000109</v>
      </c>
    </row>
    <row r="4797" spans="4:68">
      <c r="D4797" s="174" t="s">
        <v>14453</v>
      </c>
      <c r="E4797" s="176">
        <v>2000</v>
      </c>
      <c r="F4797" s="174" t="s">
        <v>3409</v>
      </c>
      <c r="G4797" s="174" t="s">
        <v>3127</v>
      </c>
      <c r="H4797" s="174" t="s">
        <v>14399</v>
      </c>
      <c r="I4797" s="174" t="s">
        <v>14454</v>
      </c>
      <c r="J4797" s="174" t="s">
        <v>14455</v>
      </c>
      <c r="K4797" s="174"/>
      <c r="L4797" s="174" t="s">
        <v>4377</v>
      </c>
      <c r="M4797" s="174" t="s">
        <v>4527</v>
      </c>
      <c r="N4797" s="176">
        <v>960</v>
      </c>
      <c r="O4797" s="174" t="s">
        <v>3407</v>
      </c>
      <c r="P4797" s="177">
        <v>40360</v>
      </c>
      <c r="Q4797" s="176">
        <v>36</v>
      </c>
      <c r="R4797" s="175">
        <v>72.91</v>
      </c>
      <c r="S4797" s="175">
        <v>1927.09</v>
      </c>
      <c r="T4797" s="178">
        <v>0</v>
      </c>
      <c r="U4797" s="96">
        <v>6</v>
      </c>
      <c r="V4797" s="38" t="s">
        <v>116</v>
      </c>
      <c r="W4797" s="38"/>
      <c r="X4797" s="137">
        <v>25</v>
      </c>
      <c r="Y4797" s="138">
        <v>69580</v>
      </c>
      <c r="Z4797" s="179">
        <v>77</v>
      </c>
      <c r="AA4797" s="139">
        <v>2090</v>
      </c>
      <c r="AB4797" s="131"/>
      <c r="AC4797" s="38"/>
      <c r="AD4797" s="140">
        <v>1927.09</v>
      </c>
      <c r="AE4797" s="141">
        <v>1902.09</v>
      </c>
      <c r="AF4797" s="141">
        <v>1877.09</v>
      </c>
      <c r="AG4797" s="141">
        <v>1852.09</v>
      </c>
      <c r="AH4797" s="141">
        <v>1827.09</v>
      </c>
      <c r="AI4797" s="141">
        <v>1802.09</v>
      </c>
      <c r="AJ4797" s="141">
        <v>1777.09</v>
      </c>
      <c r="AK4797" s="141">
        <v>1752.09</v>
      </c>
      <c r="AL4797" s="141">
        <v>1727.09</v>
      </c>
      <c r="AM4797" s="141">
        <v>1702.09</v>
      </c>
      <c r="AN4797" s="141">
        <v>1677.09</v>
      </c>
      <c r="AO4797" s="141">
        <v>1652.09</v>
      </c>
      <c r="AP4797" s="141">
        <v>1627.09</v>
      </c>
      <c r="AQ4797" s="141">
        <v>1602.09</v>
      </c>
      <c r="AR4797" s="141">
        <v>1577.09</v>
      </c>
      <c r="AS4797" s="141">
        <v>1552.09</v>
      </c>
      <c r="AT4797" s="141">
        <v>1527.09</v>
      </c>
      <c r="AU4797" s="141">
        <v>1502.09</v>
      </c>
      <c r="AV4797" s="141">
        <v>1477.09</v>
      </c>
      <c r="AW4797" s="141">
        <v>1452.09</v>
      </c>
      <c r="AX4797" s="141">
        <v>1427.09</v>
      </c>
      <c r="AY4797" s="141">
        <v>1402.09</v>
      </c>
      <c r="AZ4797" s="141">
        <v>1377.09</v>
      </c>
      <c r="BA4797" s="141">
        <v>1352.09</v>
      </c>
      <c r="BB4797" s="141">
        <v>1327.09</v>
      </c>
      <c r="BC4797" s="141">
        <v>1302.0899999999999</v>
      </c>
      <c r="BD4797" s="141">
        <v>1277.0899999999999</v>
      </c>
      <c r="BE4797" s="141">
        <v>1252.0899999999999</v>
      </c>
      <c r="BF4797" s="141">
        <v>1227.0899999999999</v>
      </c>
      <c r="BG4797" s="141">
        <v>1202.0899999999999</v>
      </c>
      <c r="BH4797" s="141">
        <v>1177.0899999999999</v>
      </c>
      <c r="BI4797" s="141">
        <v>1152.0899999999999</v>
      </c>
      <c r="BJ4797" s="141">
        <v>1127.0899999999999</v>
      </c>
      <c r="BK4797" s="141">
        <v>1102.0899999999999</v>
      </c>
      <c r="BL4797" s="141">
        <v>1077.0899999999999</v>
      </c>
      <c r="BM4797" s="141">
        <v>1052.0899999999999</v>
      </c>
      <c r="BN4797" s="141">
        <v>1027.0899999999999</v>
      </c>
      <c r="BO4797" s="141">
        <v>1002.0899999999999</v>
      </c>
      <c r="BP4797" s="141">
        <v>977.08999999999992</v>
      </c>
    </row>
    <row r="4798" spans="4:68">
      <c r="D4798" s="174" t="s">
        <v>14456</v>
      </c>
      <c r="E4798" s="175">
        <v>878.76</v>
      </c>
      <c r="F4798" s="174" t="s">
        <v>3409</v>
      </c>
      <c r="G4798" s="174" t="s">
        <v>3127</v>
      </c>
      <c r="H4798" s="174" t="s">
        <v>14399</v>
      </c>
      <c r="I4798" s="174" t="s">
        <v>14457</v>
      </c>
      <c r="J4798" s="174" t="s">
        <v>14458</v>
      </c>
      <c r="K4798" s="174"/>
      <c r="L4798" s="174" t="s">
        <v>4439</v>
      </c>
      <c r="M4798" s="174" t="s">
        <v>5240</v>
      </c>
      <c r="N4798" s="176">
        <v>960</v>
      </c>
      <c r="O4798" s="174" t="s">
        <v>3407</v>
      </c>
      <c r="P4798" s="177">
        <v>40360</v>
      </c>
      <c r="Q4798" s="176">
        <v>36</v>
      </c>
      <c r="R4798" s="175">
        <v>32.020000000000003</v>
      </c>
      <c r="S4798" s="175">
        <v>846.74</v>
      </c>
      <c r="T4798" s="178">
        <v>0</v>
      </c>
      <c r="U4798" s="96">
        <v>6</v>
      </c>
      <c r="V4798" s="38" t="s">
        <v>116</v>
      </c>
      <c r="W4798" s="38"/>
      <c r="X4798" s="137">
        <v>10.984499999999999</v>
      </c>
      <c r="Y4798" s="138">
        <v>69580</v>
      </c>
      <c r="Z4798" s="179">
        <v>77</v>
      </c>
      <c r="AA4798" s="139">
        <v>2090</v>
      </c>
      <c r="AB4798" s="131"/>
      <c r="AC4798" s="38"/>
      <c r="AD4798" s="140">
        <v>846.74</v>
      </c>
      <c r="AE4798" s="141">
        <v>835.75549999999998</v>
      </c>
      <c r="AF4798" s="141">
        <v>824.77099999999996</v>
      </c>
      <c r="AG4798" s="141">
        <v>813.78649999999993</v>
      </c>
      <c r="AH4798" s="141">
        <v>802.80199999999991</v>
      </c>
      <c r="AI4798" s="141">
        <v>791.81749999999988</v>
      </c>
      <c r="AJ4798" s="141">
        <v>780.83299999999986</v>
      </c>
      <c r="AK4798" s="141">
        <v>769.84849999999983</v>
      </c>
      <c r="AL4798" s="141">
        <v>758.86399999999981</v>
      </c>
      <c r="AM4798" s="141">
        <v>747.87949999999978</v>
      </c>
      <c r="AN4798" s="141">
        <v>736.89499999999975</v>
      </c>
      <c r="AO4798" s="141">
        <v>725.91049999999973</v>
      </c>
      <c r="AP4798" s="141">
        <v>714.9259999999997</v>
      </c>
      <c r="AQ4798" s="141">
        <v>703.94149999999968</v>
      </c>
      <c r="AR4798" s="141">
        <v>692.95699999999965</v>
      </c>
      <c r="AS4798" s="141">
        <v>681.97249999999963</v>
      </c>
      <c r="AT4798" s="141">
        <v>670.9879999999996</v>
      </c>
      <c r="AU4798" s="141">
        <v>660.00349999999958</v>
      </c>
      <c r="AV4798" s="141">
        <v>649.01899999999955</v>
      </c>
      <c r="AW4798" s="141">
        <v>638.03449999999953</v>
      </c>
      <c r="AX4798" s="141">
        <v>627.0499999999995</v>
      </c>
      <c r="AY4798" s="141">
        <v>616.06549999999947</v>
      </c>
      <c r="AZ4798" s="141">
        <v>605.08099999999945</v>
      </c>
      <c r="BA4798" s="141">
        <v>594.09649999999942</v>
      </c>
      <c r="BB4798" s="141">
        <v>583.1119999999994</v>
      </c>
      <c r="BC4798" s="141">
        <v>572.12749999999937</v>
      </c>
      <c r="BD4798" s="141">
        <v>561.14299999999935</v>
      </c>
      <c r="BE4798" s="141">
        <v>550.15849999999932</v>
      </c>
      <c r="BF4798" s="141">
        <v>539.1739999999993</v>
      </c>
      <c r="BG4798" s="141">
        <v>528.18949999999927</v>
      </c>
      <c r="BH4798" s="141">
        <v>517.20499999999925</v>
      </c>
      <c r="BI4798" s="141">
        <v>506.22049999999922</v>
      </c>
      <c r="BJ4798" s="141">
        <v>495.23599999999919</v>
      </c>
      <c r="BK4798" s="141">
        <v>484.25149999999917</v>
      </c>
      <c r="BL4798" s="141">
        <v>473.26699999999914</v>
      </c>
      <c r="BM4798" s="141">
        <v>462.28249999999912</v>
      </c>
      <c r="BN4798" s="141">
        <v>451.29799999999909</v>
      </c>
      <c r="BO4798" s="141">
        <v>440.31349999999907</v>
      </c>
      <c r="BP4798" s="141">
        <v>429.32899999999904</v>
      </c>
    </row>
    <row r="4799" spans="4:68">
      <c r="D4799" s="174" t="s">
        <v>14459</v>
      </c>
      <c r="E4799" s="175">
        <v>1084.8</v>
      </c>
      <c r="F4799" s="174" t="s">
        <v>3409</v>
      </c>
      <c r="G4799" s="174" t="s">
        <v>3127</v>
      </c>
      <c r="H4799" s="174" t="s">
        <v>14399</v>
      </c>
      <c r="I4799" s="174" t="s">
        <v>14460</v>
      </c>
      <c r="J4799" s="174" t="s">
        <v>14461</v>
      </c>
      <c r="K4799" s="174"/>
      <c r="L4799" s="174" t="s">
        <v>4439</v>
      </c>
      <c r="M4799" s="174" t="s">
        <v>5240</v>
      </c>
      <c r="N4799" s="176">
        <v>960</v>
      </c>
      <c r="O4799" s="174" t="s">
        <v>3407</v>
      </c>
      <c r="P4799" s="177">
        <v>40360</v>
      </c>
      <c r="Q4799" s="176">
        <v>36</v>
      </c>
      <c r="R4799" s="175">
        <v>39.549999999999997</v>
      </c>
      <c r="S4799" s="175">
        <v>1045.25</v>
      </c>
      <c r="T4799" s="178">
        <v>0</v>
      </c>
      <c r="U4799" s="96">
        <v>6</v>
      </c>
      <c r="V4799" s="38" t="s">
        <v>116</v>
      </c>
      <c r="W4799" s="38"/>
      <c r="X4799" s="137">
        <v>13.559999999999999</v>
      </c>
      <c r="Y4799" s="138">
        <v>69580</v>
      </c>
      <c r="Z4799" s="179">
        <v>77</v>
      </c>
      <c r="AA4799" s="139">
        <v>2090</v>
      </c>
      <c r="AB4799" s="131"/>
      <c r="AC4799" s="38"/>
      <c r="AD4799" s="140">
        <v>1045.25</v>
      </c>
      <c r="AE4799" s="141">
        <v>1031.69</v>
      </c>
      <c r="AF4799" s="141">
        <v>1018.1300000000001</v>
      </c>
      <c r="AG4799" s="141">
        <v>1004.5700000000002</v>
      </c>
      <c r="AH4799" s="141">
        <v>991.01000000000022</v>
      </c>
      <c r="AI4799" s="141">
        <v>977.45000000000027</v>
      </c>
      <c r="AJ4799" s="141">
        <v>963.89000000000033</v>
      </c>
      <c r="AK4799" s="141">
        <v>950.33000000000038</v>
      </c>
      <c r="AL4799" s="141">
        <v>936.77000000000044</v>
      </c>
      <c r="AM4799" s="141">
        <v>923.21000000000049</v>
      </c>
      <c r="AN4799" s="141">
        <v>909.65000000000055</v>
      </c>
      <c r="AO4799" s="141">
        <v>896.0900000000006</v>
      </c>
      <c r="AP4799" s="141">
        <v>882.53000000000065</v>
      </c>
      <c r="AQ4799" s="141">
        <v>868.97000000000071</v>
      </c>
      <c r="AR4799" s="141">
        <v>855.41000000000076</v>
      </c>
      <c r="AS4799" s="141">
        <v>841.85000000000082</v>
      </c>
      <c r="AT4799" s="141">
        <v>828.29000000000087</v>
      </c>
      <c r="AU4799" s="141">
        <v>814.73000000000093</v>
      </c>
      <c r="AV4799" s="141">
        <v>801.17000000000098</v>
      </c>
      <c r="AW4799" s="141">
        <v>787.61000000000104</v>
      </c>
      <c r="AX4799" s="141">
        <v>774.05000000000109</v>
      </c>
      <c r="AY4799" s="141">
        <v>760.49000000000115</v>
      </c>
      <c r="AZ4799" s="141">
        <v>746.9300000000012</v>
      </c>
      <c r="BA4799" s="141">
        <v>733.37000000000126</v>
      </c>
      <c r="BB4799" s="141">
        <v>719.81000000000131</v>
      </c>
      <c r="BC4799" s="141">
        <v>706.25000000000136</v>
      </c>
      <c r="BD4799" s="141">
        <v>692.69000000000142</v>
      </c>
      <c r="BE4799" s="141">
        <v>679.13000000000147</v>
      </c>
      <c r="BF4799" s="141">
        <v>665.57000000000153</v>
      </c>
      <c r="BG4799" s="141">
        <v>652.01000000000158</v>
      </c>
      <c r="BH4799" s="141">
        <v>638.45000000000164</v>
      </c>
      <c r="BI4799" s="141">
        <v>624.89000000000169</v>
      </c>
      <c r="BJ4799" s="141">
        <v>611.33000000000175</v>
      </c>
      <c r="BK4799" s="141">
        <v>597.7700000000018</v>
      </c>
      <c r="BL4799" s="141">
        <v>584.21000000000186</v>
      </c>
      <c r="BM4799" s="141">
        <v>570.65000000000191</v>
      </c>
      <c r="BN4799" s="141">
        <v>557.09000000000196</v>
      </c>
      <c r="BO4799" s="141">
        <v>543.53000000000202</v>
      </c>
      <c r="BP4799" s="141">
        <v>529.97000000000207</v>
      </c>
    </row>
    <row r="4800" spans="4:68">
      <c r="D4800" s="174" t="s">
        <v>14462</v>
      </c>
      <c r="E4800" s="176">
        <v>10000</v>
      </c>
      <c r="F4800" s="174" t="s">
        <v>3409</v>
      </c>
      <c r="G4800" s="174" t="s">
        <v>3127</v>
      </c>
      <c r="H4800" s="174" t="s">
        <v>166</v>
      </c>
      <c r="I4800" s="174" t="s">
        <v>14463</v>
      </c>
      <c r="J4800" s="174" t="s">
        <v>14464</v>
      </c>
      <c r="K4800" s="174"/>
      <c r="L4800" s="174" t="s">
        <v>4405</v>
      </c>
      <c r="M4800" s="174" t="s">
        <v>14465</v>
      </c>
      <c r="N4800" s="176">
        <v>960</v>
      </c>
      <c r="O4800" s="174" t="s">
        <v>3407</v>
      </c>
      <c r="P4800" s="177">
        <v>40268</v>
      </c>
      <c r="Q4800" s="176">
        <v>39</v>
      </c>
      <c r="R4800" s="175">
        <v>406.25</v>
      </c>
      <c r="S4800" s="175">
        <v>9593.75</v>
      </c>
      <c r="T4800" s="178">
        <v>0</v>
      </c>
      <c r="U4800" s="96">
        <v>6</v>
      </c>
      <c r="V4800" s="38" t="s">
        <v>116</v>
      </c>
      <c r="W4800" s="38"/>
      <c r="X4800" s="137">
        <v>125</v>
      </c>
      <c r="Y4800" s="138">
        <v>69488</v>
      </c>
      <c r="Z4800" s="179">
        <v>76.75</v>
      </c>
      <c r="AA4800" s="139">
        <v>2090</v>
      </c>
      <c r="AB4800" s="131"/>
      <c r="AC4800" s="38"/>
      <c r="AD4800" s="140">
        <v>9593.75</v>
      </c>
      <c r="AE4800" s="141">
        <v>9468.75</v>
      </c>
      <c r="AF4800" s="141">
        <v>9343.75</v>
      </c>
      <c r="AG4800" s="141">
        <v>9218.75</v>
      </c>
      <c r="AH4800" s="141">
        <v>9093.75</v>
      </c>
      <c r="AI4800" s="141">
        <v>8968.75</v>
      </c>
      <c r="AJ4800" s="141">
        <v>8843.75</v>
      </c>
      <c r="AK4800" s="141">
        <v>8718.75</v>
      </c>
      <c r="AL4800" s="141">
        <v>8593.75</v>
      </c>
      <c r="AM4800" s="141">
        <v>8468.75</v>
      </c>
      <c r="AN4800" s="141">
        <v>8343.75</v>
      </c>
      <c r="AO4800" s="141">
        <v>8218.75</v>
      </c>
      <c r="AP4800" s="141">
        <v>8093.75</v>
      </c>
      <c r="AQ4800" s="141">
        <v>7968.75</v>
      </c>
      <c r="AR4800" s="141">
        <v>7843.75</v>
      </c>
      <c r="AS4800" s="141">
        <v>7718.75</v>
      </c>
      <c r="AT4800" s="141">
        <v>7593.75</v>
      </c>
      <c r="AU4800" s="141">
        <v>7468.75</v>
      </c>
      <c r="AV4800" s="141">
        <v>7343.75</v>
      </c>
      <c r="AW4800" s="141">
        <v>7218.75</v>
      </c>
      <c r="AX4800" s="141">
        <v>7093.75</v>
      </c>
      <c r="AY4800" s="141">
        <v>6968.75</v>
      </c>
      <c r="AZ4800" s="141">
        <v>6843.75</v>
      </c>
      <c r="BA4800" s="141">
        <v>6718.75</v>
      </c>
      <c r="BB4800" s="141">
        <v>6593.75</v>
      </c>
      <c r="BC4800" s="141">
        <v>6468.75</v>
      </c>
      <c r="BD4800" s="141">
        <v>6343.75</v>
      </c>
      <c r="BE4800" s="141">
        <v>6218.75</v>
      </c>
      <c r="BF4800" s="141">
        <v>6093.75</v>
      </c>
      <c r="BG4800" s="141">
        <v>5968.75</v>
      </c>
      <c r="BH4800" s="141">
        <v>5843.75</v>
      </c>
      <c r="BI4800" s="141">
        <v>5718.75</v>
      </c>
      <c r="BJ4800" s="141">
        <v>5593.75</v>
      </c>
      <c r="BK4800" s="141">
        <v>5468.75</v>
      </c>
      <c r="BL4800" s="141">
        <v>5343.75</v>
      </c>
      <c r="BM4800" s="141">
        <v>5218.75</v>
      </c>
      <c r="BN4800" s="141">
        <v>5093.75</v>
      </c>
      <c r="BO4800" s="141">
        <v>4968.75</v>
      </c>
      <c r="BP4800" s="141">
        <v>4843.75</v>
      </c>
    </row>
    <row r="4801" spans="4:68">
      <c r="D4801" s="174" t="s">
        <v>14466</v>
      </c>
      <c r="E4801" s="175">
        <v>2008.74</v>
      </c>
      <c r="F4801" s="174" t="s">
        <v>3409</v>
      </c>
      <c r="G4801" s="174" t="s">
        <v>3127</v>
      </c>
      <c r="H4801" s="174" t="s">
        <v>14399</v>
      </c>
      <c r="I4801" s="174" t="s">
        <v>14467</v>
      </c>
      <c r="J4801" s="174" t="s">
        <v>14468</v>
      </c>
      <c r="K4801" s="174"/>
      <c r="L4801" s="174" t="s">
        <v>4377</v>
      </c>
      <c r="M4801" s="174" t="s">
        <v>4411</v>
      </c>
      <c r="N4801" s="176">
        <v>960</v>
      </c>
      <c r="O4801" s="174" t="s">
        <v>3407</v>
      </c>
      <c r="P4801" s="177">
        <v>40360</v>
      </c>
      <c r="Q4801" s="176">
        <v>36</v>
      </c>
      <c r="R4801" s="175">
        <v>73.209999999999994</v>
      </c>
      <c r="S4801" s="175">
        <v>1935.53</v>
      </c>
      <c r="T4801" s="178">
        <v>0</v>
      </c>
      <c r="U4801" s="96">
        <v>6</v>
      </c>
      <c r="V4801" s="38" t="s">
        <v>116</v>
      </c>
      <c r="W4801" s="38"/>
      <c r="X4801" s="137">
        <v>25.109249999999999</v>
      </c>
      <c r="Y4801" s="138">
        <v>69580</v>
      </c>
      <c r="Z4801" s="179">
        <v>77</v>
      </c>
      <c r="AA4801" s="139">
        <v>2090</v>
      </c>
      <c r="AB4801" s="131"/>
      <c r="AC4801" s="38"/>
      <c r="AD4801" s="140">
        <v>1935.53</v>
      </c>
      <c r="AE4801" s="141">
        <v>1910.42075</v>
      </c>
      <c r="AF4801" s="141">
        <v>1885.3115</v>
      </c>
      <c r="AG4801" s="141">
        <v>1860.20225</v>
      </c>
      <c r="AH4801" s="141">
        <v>1835.0930000000001</v>
      </c>
      <c r="AI4801" s="141">
        <v>1809.9837500000001</v>
      </c>
      <c r="AJ4801" s="141">
        <v>1784.8745000000001</v>
      </c>
      <c r="AK4801" s="141">
        <v>1759.7652500000002</v>
      </c>
      <c r="AL4801" s="141">
        <v>1734.6560000000002</v>
      </c>
      <c r="AM4801" s="141">
        <v>1709.5467500000002</v>
      </c>
      <c r="AN4801" s="141">
        <v>1684.4375000000002</v>
      </c>
      <c r="AO4801" s="141">
        <v>1659.3282500000003</v>
      </c>
      <c r="AP4801" s="141">
        <v>1634.2190000000003</v>
      </c>
      <c r="AQ4801" s="141">
        <v>1609.1097500000003</v>
      </c>
      <c r="AR4801" s="141">
        <v>1584.0005000000003</v>
      </c>
      <c r="AS4801" s="141">
        <v>1558.8912500000004</v>
      </c>
      <c r="AT4801" s="141">
        <v>1533.7820000000004</v>
      </c>
      <c r="AU4801" s="141">
        <v>1508.6727500000004</v>
      </c>
      <c r="AV4801" s="141">
        <v>1483.5635000000004</v>
      </c>
      <c r="AW4801" s="141">
        <v>1458.4542500000005</v>
      </c>
      <c r="AX4801" s="141">
        <v>1433.3450000000005</v>
      </c>
      <c r="AY4801" s="141">
        <v>1408.2357500000005</v>
      </c>
      <c r="AZ4801" s="141">
        <v>1383.1265000000005</v>
      </c>
      <c r="BA4801" s="141">
        <v>1358.0172500000006</v>
      </c>
      <c r="BB4801" s="141">
        <v>1332.9080000000006</v>
      </c>
      <c r="BC4801" s="141">
        <v>1307.7987500000006</v>
      </c>
      <c r="BD4801" s="141">
        <v>1282.6895000000006</v>
      </c>
      <c r="BE4801" s="141">
        <v>1257.5802500000007</v>
      </c>
      <c r="BF4801" s="141">
        <v>1232.4710000000007</v>
      </c>
      <c r="BG4801" s="141">
        <v>1207.3617500000007</v>
      </c>
      <c r="BH4801" s="141">
        <v>1182.2525000000007</v>
      </c>
      <c r="BI4801" s="141">
        <v>1157.1432500000008</v>
      </c>
      <c r="BJ4801" s="141">
        <v>1132.0340000000008</v>
      </c>
      <c r="BK4801" s="141">
        <v>1106.9247500000008</v>
      </c>
      <c r="BL4801" s="141">
        <v>1081.8155000000008</v>
      </c>
      <c r="BM4801" s="141">
        <v>1056.7062500000009</v>
      </c>
      <c r="BN4801" s="141">
        <v>1031.5970000000009</v>
      </c>
      <c r="BO4801" s="141">
        <v>1006.4877500000009</v>
      </c>
      <c r="BP4801" s="141">
        <v>981.37850000000094</v>
      </c>
    </row>
    <row r="4802" spans="4:68">
      <c r="D4802" s="174" t="s">
        <v>14469</v>
      </c>
      <c r="E4802" s="175">
        <v>4378.3500000000004</v>
      </c>
      <c r="F4802" s="174" t="s">
        <v>3409</v>
      </c>
      <c r="G4802" s="174" t="s">
        <v>3127</v>
      </c>
      <c r="H4802" s="174" t="s">
        <v>14399</v>
      </c>
      <c r="I4802" s="174" t="s">
        <v>14470</v>
      </c>
      <c r="J4802" s="174" t="s">
        <v>14471</v>
      </c>
      <c r="K4802" s="174"/>
      <c r="L4802" s="174" t="s">
        <v>4439</v>
      </c>
      <c r="M4802" s="174" t="s">
        <v>5240</v>
      </c>
      <c r="N4802" s="176">
        <v>960</v>
      </c>
      <c r="O4802" s="174" t="s">
        <v>3407</v>
      </c>
      <c r="P4802" s="177">
        <v>40360</v>
      </c>
      <c r="Q4802" s="176">
        <v>36</v>
      </c>
      <c r="R4802" s="175">
        <v>159.6</v>
      </c>
      <c r="S4802" s="175">
        <v>4218.75</v>
      </c>
      <c r="T4802" s="178">
        <v>0</v>
      </c>
      <c r="U4802" s="96">
        <v>6</v>
      </c>
      <c r="V4802" s="38" t="s">
        <v>116</v>
      </c>
      <c r="W4802" s="38"/>
      <c r="X4802" s="137">
        <v>54.729375000000005</v>
      </c>
      <c r="Y4802" s="138">
        <v>69580</v>
      </c>
      <c r="Z4802" s="179">
        <v>77</v>
      </c>
      <c r="AA4802" s="139">
        <v>2090</v>
      </c>
      <c r="AB4802" s="131"/>
      <c r="AC4802" s="38"/>
      <c r="AD4802" s="140">
        <v>4218.75</v>
      </c>
      <c r="AE4802" s="141">
        <v>4164.0206250000001</v>
      </c>
      <c r="AF4802" s="141">
        <v>4109.2912500000002</v>
      </c>
      <c r="AG4802" s="141">
        <v>4054.5618750000003</v>
      </c>
      <c r="AH4802" s="141">
        <v>3999.8325000000004</v>
      </c>
      <c r="AI4802" s="141">
        <v>3945.1031250000005</v>
      </c>
      <c r="AJ4802" s="141">
        <v>3890.3737500000007</v>
      </c>
      <c r="AK4802" s="141">
        <v>3835.6443750000008</v>
      </c>
      <c r="AL4802" s="141">
        <v>3780.9150000000009</v>
      </c>
      <c r="AM4802" s="141">
        <v>3726.185625000001</v>
      </c>
      <c r="AN4802" s="141">
        <v>3671.4562500000011</v>
      </c>
      <c r="AO4802" s="141">
        <v>3616.7268750000012</v>
      </c>
      <c r="AP4802" s="141">
        <v>3561.9975000000013</v>
      </c>
      <c r="AQ4802" s="141">
        <v>3507.2681250000014</v>
      </c>
      <c r="AR4802" s="141">
        <v>3452.5387500000015</v>
      </c>
      <c r="AS4802" s="141">
        <v>3397.8093750000016</v>
      </c>
      <c r="AT4802" s="141">
        <v>3343.0800000000017</v>
      </c>
      <c r="AU4802" s="141">
        <v>3288.3506250000019</v>
      </c>
      <c r="AV4802" s="141">
        <v>3233.621250000002</v>
      </c>
      <c r="AW4802" s="141">
        <v>3178.8918750000021</v>
      </c>
      <c r="AX4802" s="141">
        <v>3124.1625000000022</v>
      </c>
      <c r="AY4802" s="141">
        <v>3069.4331250000023</v>
      </c>
      <c r="AZ4802" s="141">
        <v>3014.7037500000024</v>
      </c>
      <c r="BA4802" s="141">
        <v>2959.9743750000025</v>
      </c>
      <c r="BB4802" s="141">
        <v>2905.2450000000026</v>
      </c>
      <c r="BC4802" s="141">
        <v>2850.5156250000027</v>
      </c>
      <c r="BD4802" s="141">
        <v>2795.7862500000028</v>
      </c>
      <c r="BE4802" s="141">
        <v>2741.0568750000029</v>
      </c>
      <c r="BF4802" s="141">
        <v>2686.3275000000031</v>
      </c>
      <c r="BG4802" s="141">
        <v>2631.5981250000032</v>
      </c>
      <c r="BH4802" s="141">
        <v>2576.8687500000033</v>
      </c>
      <c r="BI4802" s="141">
        <v>2522.1393750000034</v>
      </c>
      <c r="BJ4802" s="141">
        <v>2467.4100000000035</v>
      </c>
      <c r="BK4802" s="141">
        <v>2412.6806250000036</v>
      </c>
      <c r="BL4802" s="141">
        <v>2357.9512500000037</v>
      </c>
      <c r="BM4802" s="141">
        <v>2303.2218750000038</v>
      </c>
      <c r="BN4802" s="141">
        <v>2248.4925000000039</v>
      </c>
      <c r="BO4802" s="141">
        <v>2193.763125000004</v>
      </c>
      <c r="BP4802" s="141">
        <v>2139.0337500000041</v>
      </c>
    </row>
    <row r="4803" spans="4:68">
      <c r="D4803" s="174" t="s">
        <v>14472</v>
      </c>
      <c r="E4803" s="176">
        <v>3000</v>
      </c>
      <c r="F4803" s="174" t="s">
        <v>3409</v>
      </c>
      <c r="G4803" s="174" t="s">
        <v>3127</v>
      </c>
      <c r="H4803" s="174" t="s">
        <v>14399</v>
      </c>
      <c r="I4803" s="174" t="s">
        <v>14473</v>
      </c>
      <c r="J4803" s="174" t="s">
        <v>14474</v>
      </c>
      <c r="K4803" s="174"/>
      <c r="L4803" s="174" t="s">
        <v>4377</v>
      </c>
      <c r="M4803" s="174" t="s">
        <v>4411</v>
      </c>
      <c r="N4803" s="176">
        <v>960</v>
      </c>
      <c r="O4803" s="174" t="s">
        <v>3407</v>
      </c>
      <c r="P4803" s="177">
        <v>40360</v>
      </c>
      <c r="Q4803" s="176">
        <v>36</v>
      </c>
      <c r="R4803" s="175">
        <v>109.37</v>
      </c>
      <c r="S4803" s="175">
        <v>2890.63</v>
      </c>
      <c r="T4803" s="178">
        <v>0</v>
      </c>
      <c r="U4803" s="96">
        <v>6</v>
      </c>
      <c r="V4803" s="38" t="s">
        <v>116</v>
      </c>
      <c r="W4803" s="38"/>
      <c r="X4803" s="137">
        <v>37.5</v>
      </c>
      <c r="Y4803" s="138">
        <v>69580</v>
      </c>
      <c r="Z4803" s="179">
        <v>77</v>
      </c>
      <c r="AA4803" s="139">
        <v>2090</v>
      </c>
      <c r="AB4803" s="131"/>
      <c r="AC4803" s="38"/>
      <c r="AD4803" s="140">
        <v>2890.63</v>
      </c>
      <c r="AE4803" s="141">
        <v>2853.13</v>
      </c>
      <c r="AF4803" s="141">
        <v>2815.63</v>
      </c>
      <c r="AG4803" s="141">
        <v>2778.13</v>
      </c>
      <c r="AH4803" s="141">
        <v>2740.63</v>
      </c>
      <c r="AI4803" s="141">
        <v>2703.13</v>
      </c>
      <c r="AJ4803" s="141">
        <v>2665.63</v>
      </c>
      <c r="AK4803" s="141">
        <v>2628.13</v>
      </c>
      <c r="AL4803" s="141">
        <v>2590.63</v>
      </c>
      <c r="AM4803" s="141">
        <v>2553.13</v>
      </c>
      <c r="AN4803" s="141">
        <v>2515.63</v>
      </c>
      <c r="AO4803" s="141">
        <v>2478.13</v>
      </c>
      <c r="AP4803" s="141">
        <v>2440.63</v>
      </c>
      <c r="AQ4803" s="141">
        <v>2403.13</v>
      </c>
      <c r="AR4803" s="141">
        <v>2365.63</v>
      </c>
      <c r="AS4803" s="141">
        <v>2328.13</v>
      </c>
      <c r="AT4803" s="141">
        <v>2290.63</v>
      </c>
      <c r="AU4803" s="141">
        <v>2253.13</v>
      </c>
      <c r="AV4803" s="141">
        <v>2215.63</v>
      </c>
      <c r="AW4803" s="141">
        <v>2178.13</v>
      </c>
      <c r="AX4803" s="141">
        <v>2140.63</v>
      </c>
      <c r="AY4803" s="141">
        <v>2103.13</v>
      </c>
      <c r="AZ4803" s="141">
        <v>2065.63</v>
      </c>
      <c r="BA4803" s="141">
        <v>2028.13</v>
      </c>
      <c r="BB4803" s="141">
        <v>1990.63</v>
      </c>
      <c r="BC4803" s="141">
        <v>1953.13</v>
      </c>
      <c r="BD4803" s="141">
        <v>1915.63</v>
      </c>
      <c r="BE4803" s="141">
        <v>1878.13</v>
      </c>
      <c r="BF4803" s="141">
        <v>1840.63</v>
      </c>
      <c r="BG4803" s="141">
        <v>1803.13</v>
      </c>
      <c r="BH4803" s="141">
        <v>1765.63</v>
      </c>
      <c r="BI4803" s="141">
        <v>1728.13</v>
      </c>
      <c r="BJ4803" s="141">
        <v>1690.63</v>
      </c>
      <c r="BK4803" s="141">
        <v>1653.13</v>
      </c>
      <c r="BL4803" s="141">
        <v>1615.63</v>
      </c>
      <c r="BM4803" s="141">
        <v>1578.13</v>
      </c>
      <c r="BN4803" s="141">
        <v>1540.63</v>
      </c>
      <c r="BO4803" s="141">
        <v>1503.13</v>
      </c>
      <c r="BP4803" s="141">
        <v>1465.63</v>
      </c>
    </row>
    <row r="4804" spans="4:68">
      <c r="D4804" s="174" t="s">
        <v>14475</v>
      </c>
      <c r="E4804" s="176">
        <v>3500</v>
      </c>
      <c r="F4804" s="174" t="s">
        <v>3409</v>
      </c>
      <c r="G4804" s="174" t="s">
        <v>3127</v>
      </c>
      <c r="H4804" s="174" t="s">
        <v>14399</v>
      </c>
      <c r="I4804" s="174" t="s">
        <v>14476</v>
      </c>
      <c r="J4804" s="174" t="s">
        <v>14477</v>
      </c>
      <c r="K4804" s="174"/>
      <c r="L4804" s="174" t="s">
        <v>4377</v>
      </c>
      <c r="M4804" s="174" t="s">
        <v>5194</v>
      </c>
      <c r="N4804" s="176">
        <v>960</v>
      </c>
      <c r="O4804" s="174" t="s">
        <v>3407</v>
      </c>
      <c r="P4804" s="177">
        <v>40360</v>
      </c>
      <c r="Q4804" s="176">
        <v>36</v>
      </c>
      <c r="R4804" s="175">
        <v>127.6</v>
      </c>
      <c r="S4804" s="175">
        <v>3372.4</v>
      </c>
      <c r="T4804" s="178">
        <v>0</v>
      </c>
      <c r="U4804" s="96">
        <v>6</v>
      </c>
      <c r="V4804" s="38" t="s">
        <v>116</v>
      </c>
      <c r="W4804" s="38"/>
      <c r="X4804" s="137">
        <v>43.75</v>
      </c>
      <c r="Y4804" s="138">
        <v>69580</v>
      </c>
      <c r="Z4804" s="179">
        <v>77</v>
      </c>
      <c r="AA4804" s="139">
        <v>2090</v>
      </c>
      <c r="AB4804" s="131"/>
      <c r="AC4804" s="38"/>
      <c r="AD4804" s="140">
        <v>3372.4</v>
      </c>
      <c r="AE4804" s="141">
        <v>3328.65</v>
      </c>
      <c r="AF4804" s="141">
        <v>3284.9</v>
      </c>
      <c r="AG4804" s="141">
        <v>3241.15</v>
      </c>
      <c r="AH4804" s="141">
        <v>3197.4</v>
      </c>
      <c r="AI4804" s="141">
        <v>3153.65</v>
      </c>
      <c r="AJ4804" s="141">
        <v>3109.9</v>
      </c>
      <c r="AK4804" s="141">
        <v>3066.15</v>
      </c>
      <c r="AL4804" s="141">
        <v>3022.4</v>
      </c>
      <c r="AM4804" s="141">
        <v>2978.65</v>
      </c>
      <c r="AN4804" s="141">
        <v>2934.9</v>
      </c>
      <c r="AO4804" s="141">
        <v>2891.15</v>
      </c>
      <c r="AP4804" s="141">
        <v>2847.4</v>
      </c>
      <c r="AQ4804" s="141">
        <v>2803.65</v>
      </c>
      <c r="AR4804" s="141">
        <v>2759.9</v>
      </c>
      <c r="AS4804" s="141">
        <v>2716.15</v>
      </c>
      <c r="AT4804" s="141">
        <v>2672.4</v>
      </c>
      <c r="AU4804" s="141">
        <v>2628.65</v>
      </c>
      <c r="AV4804" s="141">
        <v>2584.9</v>
      </c>
      <c r="AW4804" s="141">
        <v>2541.15</v>
      </c>
      <c r="AX4804" s="141">
        <v>2497.4</v>
      </c>
      <c r="AY4804" s="141">
        <v>2453.65</v>
      </c>
      <c r="AZ4804" s="141">
        <v>2409.9</v>
      </c>
      <c r="BA4804" s="141">
        <v>2366.15</v>
      </c>
      <c r="BB4804" s="141">
        <v>2322.4</v>
      </c>
      <c r="BC4804" s="141">
        <v>2278.65</v>
      </c>
      <c r="BD4804" s="141">
        <v>2234.9</v>
      </c>
      <c r="BE4804" s="141">
        <v>2191.15</v>
      </c>
      <c r="BF4804" s="141">
        <v>2147.4</v>
      </c>
      <c r="BG4804" s="141">
        <v>2103.65</v>
      </c>
      <c r="BH4804" s="141">
        <v>2059.9</v>
      </c>
      <c r="BI4804" s="141">
        <v>2016.15</v>
      </c>
      <c r="BJ4804" s="141">
        <v>1972.4</v>
      </c>
      <c r="BK4804" s="141">
        <v>1928.65</v>
      </c>
      <c r="BL4804" s="141">
        <v>1884.9</v>
      </c>
      <c r="BM4804" s="141">
        <v>1841.15</v>
      </c>
      <c r="BN4804" s="141">
        <v>1797.4</v>
      </c>
      <c r="BO4804" s="141">
        <v>1753.65</v>
      </c>
      <c r="BP4804" s="141">
        <v>1709.9</v>
      </c>
    </row>
    <row r="4805" spans="4:68">
      <c r="D4805" s="174" t="s">
        <v>14478</v>
      </c>
      <c r="E4805" s="175">
        <v>3793.99</v>
      </c>
      <c r="F4805" s="174" t="s">
        <v>3409</v>
      </c>
      <c r="G4805" s="174" t="s">
        <v>3127</v>
      </c>
      <c r="H4805" s="174" t="s">
        <v>14399</v>
      </c>
      <c r="I4805" s="174" t="s">
        <v>14479</v>
      </c>
      <c r="J4805" s="174" t="s">
        <v>14480</v>
      </c>
      <c r="K4805" s="174"/>
      <c r="L4805" s="174" t="s">
        <v>4439</v>
      </c>
      <c r="M4805" s="174" t="s">
        <v>4635</v>
      </c>
      <c r="N4805" s="176">
        <v>960</v>
      </c>
      <c r="O4805" s="174" t="s">
        <v>3407</v>
      </c>
      <c r="P4805" s="177">
        <v>40360</v>
      </c>
      <c r="Q4805" s="176">
        <v>36</v>
      </c>
      <c r="R4805" s="175">
        <v>138.31</v>
      </c>
      <c r="S4805" s="175">
        <v>3655.68</v>
      </c>
      <c r="T4805" s="178">
        <v>0</v>
      </c>
      <c r="U4805" s="96">
        <v>6</v>
      </c>
      <c r="V4805" s="38" t="s">
        <v>116</v>
      </c>
      <c r="W4805" s="38"/>
      <c r="X4805" s="137">
        <v>47.424875</v>
      </c>
      <c r="Y4805" s="138">
        <v>69580</v>
      </c>
      <c r="Z4805" s="179">
        <v>77</v>
      </c>
      <c r="AA4805" s="139">
        <v>2090</v>
      </c>
      <c r="AB4805" s="131"/>
      <c r="AC4805" s="38"/>
      <c r="AD4805" s="140">
        <v>3655.68</v>
      </c>
      <c r="AE4805" s="141">
        <v>3608.2551249999997</v>
      </c>
      <c r="AF4805" s="141">
        <v>3560.8302499999995</v>
      </c>
      <c r="AG4805" s="141">
        <v>3513.4053749999994</v>
      </c>
      <c r="AH4805" s="141">
        <v>3465.9804999999992</v>
      </c>
      <c r="AI4805" s="141">
        <v>3418.5556249999991</v>
      </c>
      <c r="AJ4805" s="141">
        <v>3371.1307499999989</v>
      </c>
      <c r="AK4805" s="141">
        <v>3323.7058749999987</v>
      </c>
      <c r="AL4805" s="141">
        <v>3276.2809999999986</v>
      </c>
      <c r="AM4805" s="141">
        <v>3228.8561249999984</v>
      </c>
      <c r="AN4805" s="141">
        <v>3181.4312499999983</v>
      </c>
      <c r="AO4805" s="141">
        <v>3134.0063749999981</v>
      </c>
      <c r="AP4805" s="141">
        <v>3086.581499999998</v>
      </c>
      <c r="AQ4805" s="141">
        <v>3039.1566249999978</v>
      </c>
      <c r="AR4805" s="141">
        <v>2991.7317499999976</v>
      </c>
      <c r="AS4805" s="141">
        <v>2944.3068749999975</v>
      </c>
      <c r="AT4805" s="141">
        <v>2896.8819999999973</v>
      </c>
      <c r="AU4805" s="141">
        <v>2849.4571249999972</v>
      </c>
      <c r="AV4805" s="141">
        <v>2802.032249999997</v>
      </c>
      <c r="AW4805" s="141">
        <v>2754.6073749999969</v>
      </c>
      <c r="AX4805" s="141">
        <v>2707.1824999999967</v>
      </c>
      <c r="AY4805" s="141">
        <v>2659.7576249999966</v>
      </c>
      <c r="AZ4805" s="141">
        <v>2612.3327499999964</v>
      </c>
      <c r="BA4805" s="141">
        <v>2564.9078749999962</v>
      </c>
      <c r="BB4805" s="141">
        <v>2517.4829999999961</v>
      </c>
      <c r="BC4805" s="141">
        <v>2470.0581249999959</v>
      </c>
      <c r="BD4805" s="141">
        <v>2422.6332499999958</v>
      </c>
      <c r="BE4805" s="141">
        <v>2375.2083749999956</v>
      </c>
      <c r="BF4805" s="141">
        <v>2327.7834999999955</v>
      </c>
      <c r="BG4805" s="141">
        <v>2280.3586249999953</v>
      </c>
      <c r="BH4805" s="141">
        <v>2232.9337499999951</v>
      </c>
      <c r="BI4805" s="141">
        <v>2185.508874999995</v>
      </c>
      <c r="BJ4805" s="141">
        <v>2138.0839999999948</v>
      </c>
      <c r="BK4805" s="141">
        <v>2090.6591249999947</v>
      </c>
      <c r="BL4805" s="141">
        <v>2043.2342499999947</v>
      </c>
      <c r="BM4805" s="141">
        <v>1995.8093749999948</v>
      </c>
      <c r="BN4805" s="141">
        <v>1948.3844999999949</v>
      </c>
      <c r="BO4805" s="141">
        <v>1900.959624999995</v>
      </c>
      <c r="BP4805" s="141">
        <v>1853.534749999995</v>
      </c>
    </row>
    <row r="4806" spans="4:68">
      <c r="D4806" s="174" t="s">
        <v>14481</v>
      </c>
      <c r="E4806" s="175">
        <v>61358.2</v>
      </c>
      <c r="F4806" s="174" t="s">
        <v>3409</v>
      </c>
      <c r="G4806" s="174" t="s">
        <v>3127</v>
      </c>
      <c r="H4806" s="174" t="s">
        <v>166</v>
      </c>
      <c r="I4806" s="174" t="s">
        <v>14482</v>
      </c>
      <c r="J4806" s="174" t="s">
        <v>14483</v>
      </c>
      <c r="K4806" s="174"/>
      <c r="L4806" s="174" t="s">
        <v>4405</v>
      </c>
      <c r="M4806" s="174" t="s">
        <v>14484</v>
      </c>
      <c r="N4806" s="176">
        <v>960</v>
      </c>
      <c r="O4806" s="174" t="s">
        <v>3407</v>
      </c>
      <c r="P4806" s="177">
        <v>40482</v>
      </c>
      <c r="Q4806" s="176">
        <v>32</v>
      </c>
      <c r="R4806" s="175">
        <v>2045.25</v>
      </c>
      <c r="S4806" s="175">
        <v>59312.95</v>
      </c>
      <c r="T4806" s="178">
        <v>0</v>
      </c>
      <c r="U4806" s="96">
        <v>6</v>
      </c>
      <c r="V4806" s="38" t="s">
        <v>116</v>
      </c>
      <c r="W4806" s="38"/>
      <c r="X4806" s="137">
        <v>766.97749999999996</v>
      </c>
      <c r="Y4806" s="138">
        <v>69702</v>
      </c>
      <c r="Z4806" s="179">
        <v>77.333333333333329</v>
      </c>
      <c r="AA4806" s="139">
        <v>2091</v>
      </c>
      <c r="AB4806" s="131"/>
      <c r="AC4806" s="38"/>
      <c r="AD4806" s="140">
        <v>59312.95</v>
      </c>
      <c r="AE4806" s="141">
        <v>58545.972499999996</v>
      </c>
      <c r="AF4806" s="141">
        <v>57778.994999999995</v>
      </c>
      <c r="AG4806" s="141">
        <v>57012.017499999994</v>
      </c>
      <c r="AH4806" s="141">
        <v>56245.039999999994</v>
      </c>
      <c r="AI4806" s="141">
        <v>55478.062499999993</v>
      </c>
      <c r="AJ4806" s="141">
        <v>54711.084999999992</v>
      </c>
      <c r="AK4806" s="141">
        <v>53944.107499999991</v>
      </c>
      <c r="AL4806" s="141">
        <v>53177.12999999999</v>
      </c>
      <c r="AM4806" s="141">
        <v>52410.152499999989</v>
      </c>
      <c r="AN4806" s="141">
        <v>51643.174999999988</v>
      </c>
      <c r="AO4806" s="141">
        <v>50876.197499999987</v>
      </c>
      <c r="AP4806" s="141">
        <v>50109.219999999987</v>
      </c>
      <c r="AQ4806" s="141">
        <v>49342.242499999986</v>
      </c>
      <c r="AR4806" s="141">
        <v>48575.264999999985</v>
      </c>
      <c r="AS4806" s="141">
        <v>47808.287499999984</v>
      </c>
      <c r="AT4806" s="141">
        <v>47041.309999999983</v>
      </c>
      <c r="AU4806" s="141">
        <v>46274.332499999982</v>
      </c>
      <c r="AV4806" s="141">
        <v>45507.354999999981</v>
      </c>
      <c r="AW4806" s="141">
        <v>44740.377499999981</v>
      </c>
      <c r="AX4806" s="141">
        <v>43973.39999999998</v>
      </c>
      <c r="AY4806" s="141">
        <v>43206.422499999979</v>
      </c>
      <c r="AZ4806" s="141">
        <v>42439.444999999978</v>
      </c>
      <c r="BA4806" s="141">
        <v>41672.467499999977</v>
      </c>
      <c r="BB4806" s="141">
        <v>40905.489999999976</v>
      </c>
      <c r="BC4806" s="141">
        <v>40138.512499999975</v>
      </c>
      <c r="BD4806" s="141">
        <v>39371.534999999974</v>
      </c>
      <c r="BE4806" s="141">
        <v>38604.557499999974</v>
      </c>
      <c r="BF4806" s="141">
        <v>37837.579999999973</v>
      </c>
      <c r="BG4806" s="141">
        <v>37070.602499999972</v>
      </c>
      <c r="BH4806" s="141">
        <v>36303.624999999971</v>
      </c>
      <c r="BI4806" s="141">
        <v>35536.64749999997</v>
      </c>
      <c r="BJ4806" s="141">
        <v>34769.669999999969</v>
      </c>
      <c r="BK4806" s="141">
        <v>34002.692499999968</v>
      </c>
      <c r="BL4806" s="141">
        <v>33235.714999999967</v>
      </c>
      <c r="BM4806" s="141">
        <v>32468.737499999967</v>
      </c>
      <c r="BN4806" s="141">
        <v>31701.759999999966</v>
      </c>
      <c r="BO4806" s="141">
        <v>30934.782499999965</v>
      </c>
      <c r="BP4806" s="141">
        <v>30167.804999999964</v>
      </c>
    </row>
    <row r="4807" spans="4:68">
      <c r="D4807" s="174" t="s">
        <v>14485</v>
      </c>
      <c r="E4807" s="176">
        <v>4000</v>
      </c>
      <c r="F4807" s="174" t="s">
        <v>3409</v>
      </c>
      <c r="G4807" s="174" t="s">
        <v>3127</v>
      </c>
      <c r="H4807" s="174" t="s">
        <v>14399</v>
      </c>
      <c r="I4807" s="174" t="s">
        <v>14486</v>
      </c>
      <c r="J4807" s="174" t="s">
        <v>14487</v>
      </c>
      <c r="K4807" s="174"/>
      <c r="L4807" s="174" t="s">
        <v>4377</v>
      </c>
      <c r="M4807" s="174" t="s">
        <v>4760</v>
      </c>
      <c r="N4807" s="176">
        <v>960</v>
      </c>
      <c r="O4807" s="174" t="s">
        <v>3407</v>
      </c>
      <c r="P4807" s="177">
        <v>40360</v>
      </c>
      <c r="Q4807" s="176">
        <v>36</v>
      </c>
      <c r="R4807" s="175">
        <v>145.83000000000001</v>
      </c>
      <c r="S4807" s="175">
        <v>3854.17</v>
      </c>
      <c r="T4807" s="178">
        <v>0</v>
      </c>
      <c r="U4807" s="96">
        <v>6</v>
      </c>
      <c r="V4807" s="38" t="s">
        <v>116</v>
      </c>
      <c r="W4807" s="38"/>
      <c r="X4807" s="137">
        <v>50</v>
      </c>
      <c r="Y4807" s="138">
        <v>69580</v>
      </c>
      <c r="Z4807" s="179">
        <v>77</v>
      </c>
      <c r="AA4807" s="139">
        <v>2090</v>
      </c>
      <c r="AB4807" s="131"/>
      <c r="AC4807" s="38"/>
      <c r="AD4807" s="140">
        <v>3854.17</v>
      </c>
      <c r="AE4807" s="141">
        <v>3804.17</v>
      </c>
      <c r="AF4807" s="141">
        <v>3754.17</v>
      </c>
      <c r="AG4807" s="141">
        <v>3704.17</v>
      </c>
      <c r="AH4807" s="141">
        <v>3654.17</v>
      </c>
      <c r="AI4807" s="141">
        <v>3604.17</v>
      </c>
      <c r="AJ4807" s="141">
        <v>3554.17</v>
      </c>
      <c r="AK4807" s="141">
        <v>3504.17</v>
      </c>
      <c r="AL4807" s="141">
        <v>3454.17</v>
      </c>
      <c r="AM4807" s="141">
        <v>3404.17</v>
      </c>
      <c r="AN4807" s="141">
        <v>3354.17</v>
      </c>
      <c r="AO4807" s="141">
        <v>3304.17</v>
      </c>
      <c r="AP4807" s="141">
        <v>3254.17</v>
      </c>
      <c r="AQ4807" s="141">
        <v>3204.17</v>
      </c>
      <c r="AR4807" s="141">
        <v>3154.17</v>
      </c>
      <c r="AS4807" s="141">
        <v>3104.17</v>
      </c>
      <c r="AT4807" s="141">
        <v>3054.17</v>
      </c>
      <c r="AU4807" s="141">
        <v>3004.17</v>
      </c>
      <c r="AV4807" s="141">
        <v>2954.17</v>
      </c>
      <c r="AW4807" s="141">
        <v>2904.17</v>
      </c>
      <c r="AX4807" s="141">
        <v>2854.17</v>
      </c>
      <c r="AY4807" s="141">
        <v>2804.17</v>
      </c>
      <c r="AZ4807" s="141">
        <v>2754.17</v>
      </c>
      <c r="BA4807" s="141">
        <v>2704.17</v>
      </c>
      <c r="BB4807" s="141">
        <v>2654.17</v>
      </c>
      <c r="BC4807" s="141">
        <v>2604.17</v>
      </c>
      <c r="BD4807" s="141">
        <v>2554.17</v>
      </c>
      <c r="BE4807" s="141">
        <v>2504.17</v>
      </c>
      <c r="BF4807" s="141">
        <v>2454.17</v>
      </c>
      <c r="BG4807" s="141">
        <v>2404.17</v>
      </c>
      <c r="BH4807" s="141">
        <v>2354.17</v>
      </c>
      <c r="BI4807" s="141">
        <v>2304.17</v>
      </c>
      <c r="BJ4807" s="141">
        <v>2254.17</v>
      </c>
      <c r="BK4807" s="141">
        <v>2204.17</v>
      </c>
      <c r="BL4807" s="141">
        <v>2154.17</v>
      </c>
      <c r="BM4807" s="141">
        <v>2104.17</v>
      </c>
      <c r="BN4807" s="141">
        <v>2054.17</v>
      </c>
      <c r="BO4807" s="141">
        <v>2004.17</v>
      </c>
      <c r="BP4807" s="141">
        <v>1954.17</v>
      </c>
    </row>
    <row r="4808" spans="4:68">
      <c r="D4808" s="174" t="s">
        <v>14488</v>
      </c>
      <c r="E4808" s="176">
        <v>669285</v>
      </c>
      <c r="F4808" s="174" t="s">
        <v>3409</v>
      </c>
      <c r="G4808" s="174" t="s">
        <v>3127</v>
      </c>
      <c r="H4808" s="174" t="s">
        <v>166</v>
      </c>
      <c r="I4808" s="174" t="s">
        <v>14489</v>
      </c>
      <c r="J4808" s="174" t="s">
        <v>14490</v>
      </c>
      <c r="K4808" s="174"/>
      <c r="L4808" s="174" t="s">
        <v>4405</v>
      </c>
      <c r="M4808" s="174" t="s">
        <v>14491</v>
      </c>
      <c r="N4808" s="176">
        <v>960</v>
      </c>
      <c r="O4808" s="174" t="s">
        <v>3407</v>
      </c>
      <c r="P4808" s="177">
        <v>40421</v>
      </c>
      <c r="Q4808" s="176">
        <v>34</v>
      </c>
      <c r="R4808" s="175">
        <v>23703.83</v>
      </c>
      <c r="S4808" s="175">
        <v>645581.17000000004</v>
      </c>
      <c r="T4808" s="178">
        <v>0</v>
      </c>
      <c r="U4808" s="96">
        <v>6</v>
      </c>
      <c r="V4808" s="38" t="s">
        <v>116</v>
      </c>
      <c r="W4808" s="38"/>
      <c r="X4808" s="137">
        <v>8366.0625</v>
      </c>
      <c r="Y4808" s="138">
        <v>69641</v>
      </c>
      <c r="Z4808" s="179">
        <v>77.166666666666671</v>
      </c>
      <c r="AA4808" s="139">
        <v>2091</v>
      </c>
      <c r="AB4808" s="131"/>
      <c r="AC4808" s="38"/>
      <c r="AD4808" s="140">
        <v>645581.17000000004</v>
      </c>
      <c r="AE4808" s="141">
        <v>637215.10750000004</v>
      </c>
      <c r="AF4808" s="141">
        <v>628849.04500000004</v>
      </c>
      <c r="AG4808" s="141">
        <v>620482.98250000004</v>
      </c>
      <c r="AH4808" s="141">
        <v>612116.92000000004</v>
      </c>
      <c r="AI4808" s="141">
        <v>603750.85750000004</v>
      </c>
      <c r="AJ4808" s="141">
        <v>595384.79500000004</v>
      </c>
      <c r="AK4808" s="141">
        <v>587018.73250000004</v>
      </c>
      <c r="AL4808" s="141">
        <v>578652.67000000004</v>
      </c>
      <c r="AM4808" s="141">
        <v>570286.60750000004</v>
      </c>
      <c r="AN4808" s="141">
        <v>561920.54500000004</v>
      </c>
      <c r="AO4808" s="141">
        <v>553554.48250000004</v>
      </c>
      <c r="AP4808" s="141">
        <v>545188.42000000004</v>
      </c>
      <c r="AQ4808" s="141">
        <v>536822.35750000004</v>
      </c>
      <c r="AR4808" s="141">
        <v>528456.29500000004</v>
      </c>
      <c r="AS4808" s="141">
        <v>520090.23250000004</v>
      </c>
      <c r="AT4808" s="141">
        <v>511724.17000000004</v>
      </c>
      <c r="AU4808" s="141">
        <v>503358.10750000004</v>
      </c>
      <c r="AV4808" s="141">
        <v>494992.04500000004</v>
      </c>
      <c r="AW4808" s="141">
        <v>486625.98250000004</v>
      </c>
      <c r="AX4808" s="141">
        <v>478259.92000000004</v>
      </c>
      <c r="AY4808" s="141">
        <v>469893.85750000004</v>
      </c>
      <c r="AZ4808" s="141">
        <v>461527.79500000004</v>
      </c>
      <c r="BA4808" s="141">
        <v>453161.73250000004</v>
      </c>
      <c r="BB4808" s="141">
        <v>444795.67000000004</v>
      </c>
      <c r="BC4808" s="141">
        <v>436429.60750000004</v>
      </c>
      <c r="BD4808" s="141">
        <v>428063.54500000004</v>
      </c>
      <c r="BE4808" s="141">
        <v>419697.48250000004</v>
      </c>
      <c r="BF4808" s="141">
        <v>411331.42000000004</v>
      </c>
      <c r="BG4808" s="141">
        <v>402965.35750000004</v>
      </c>
      <c r="BH4808" s="141">
        <v>394599.29500000004</v>
      </c>
      <c r="BI4808" s="141">
        <v>386233.23250000004</v>
      </c>
      <c r="BJ4808" s="141">
        <v>377867.17000000004</v>
      </c>
      <c r="BK4808" s="141">
        <v>369501.10750000004</v>
      </c>
      <c r="BL4808" s="141">
        <v>361135.04500000004</v>
      </c>
      <c r="BM4808" s="141">
        <v>352768.98250000004</v>
      </c>
      <c r="BN4808" s="141">
        <v>344402.92000000004</v>
      </c>
      <c r="BO4808" s="141">
        <v>336036.85750000004</v>
      </c>
      <c r="BP4808" s="141">
        <v>327670.79500000004</v>
      </c>
    </row>
    <row r="4809" spans="4:68">
      <c r="D4809" s="174" t="s">
        <v>14492</v>
      </c>
      <c r="E4809" s="175">
        <v>135423.32</v>
      </c>
      <c r="F4809" s="174" t="s">
        <v>3409</v>
      </c>
      <c r="G4809" s="174" t="s">
        <v>3127</v>
      </c>
      <c r="H4809" s="174" t="s">
        <v>166</v>
      </c>
      <c r="I4809" s="174" t="s">
        <v>14493</v>
      </c>
      <c r="J4809" s="174" t="s">
        <v>14494</v>
      </c>
      <c r="K4809" s="174"/>
      <c r="L4809" s="174" t="s">
        <v>4439</v>
      </c>
      <c r="M4809" s="174" t="s">
        <v>14495</v>
      </c>
      <c r="N4809" s="176">
        <v>960</v>
      </c>
      <c r="O4809" s="174" t="s">
        <v>3407</v>
      </c>
      <c r="P4809" s="177">
        <v>40725</v>
      </c>
      <c r="Q4809" s="176">
        <v>24</v>
      </c>
      <c r="R4809" s="175">
        <v>3244.51</v>
      </c>
      <c r="S4809" s="175">
        <v>132178.81</v>
      </c>
      <c r="T4809" s="178">
        <v>0</v>
      </c>
      <c r="U4809" s="96">
        <v>6</v>
      </c>
      <c r="V4809" s="38" t="s">
        <v>116</v>
      </c>
      <c r="W4809" s="38"/>
      <c r="X4809" s="137">
        <v>1692.7914999999998</v>
      </c>
      <c r="Y4809" s="138">
        <v>69945</v>
      </c>
      <c r="Z4809" s="179">
        <v>78</v>
      </c>
      <c r="AA4809" s="139">
        <v>2091</v>
      </c>
      <c r="AB4809" s="131"/>
      <c r="AC4809" s="38"/>
      <c r="AD4809" s="140">
        <v>132178.81</v>
      </c>
      <c r="AE4809" s="141">
        <v>130486.01849999999</v>
      </c>
      <c r="AF4809" s="141">
        <v>128793.22699999998</v>
      </c>
      <c r="AG4809" s="141">
        <v>127100.43549999998</v>
      </c>
      <c r="AH4809" s="141">
        <v>125407.64399999997</v>
      </c>
      <c r="AI4809" s="141">
        <v>123714.85249999996</v>
      </c>
      <c r="AJ4809" s="141">
        <v>122022.06099999996</v>
      </c>
      <c r="AK4809" s="141">
        <v>120329.26949999995</v>
      </c>
      <c r="AL4809" s="141">
        <v>118636.47799999994</v>
      </c>
      <c r="AM4809" s="141">
        <v>116943.68649999994</v>
      </c>
      <c r="AN4809" s="141">
        <v>115250.89499999993</v>
      </c>
      <c r="AO4809" s="141">
        <v>113558.10349999992</v>
      </c>
      <c r="AP4809" s="141">
        <v>111865.31199999992</v>
      </c>
      <c r="AQ4809" s="141">
        <v>110172.52049999991</v>
      </c>
      <c r="AR4809" s="141">
        <v>108479.7289999999</v>
      </c>
      <c r="AS4809" s="141">
        <v>106786.9374999999</v>
      </c>
      <c r="AT4809" s="141">
        <v>105094.14599999989</v>
      </c>
      <c r="AU4809" s="141">
        <v>103401.35449999988</v>
      </c>
      <c r="AV4809" s="141">
        <v>101708.56299999988</v>
      </c>
      <c r="AW4809" s="141">
        <v>100015.77149999987</v>
      </c>
      <c r="AX4809" s="141">
        <v>98322.979999999865</v>
      </c>
      <c r="AY4809" s="141">
        <v>96630.188499999858</v>
      </c>
      <c r="AZ4809" s="141">
        <v>94937.396999999852</v>
      </c>
      <c r="BA4809" s="141">
        <v>93244.605499999845</v>
      </c>
      <c r="BB4809" s="141">
        <v>91551.813999999838</v>
      </c>
      <c r="BC4809" s="141">
        <v>89859.022499999832</v>
      </c>
      <c r="BD4809" s="141">
        <v>88166.230999999825</v>
      </c>
      <c r="BE4809" s="141">
        <v>86473.439499999819</v>
      </c>
      <c r="BF4809" s="141">
        <v>84780.647999999812</v>
      </c>
      <c r="BG4809" s="141">
        <v>83087.856499999805</v>
      </c>
      <c r="BH4809" s="141">
        <v>81395.064999999799</v>
      </c>
      <c r="BI4809" s="141">
        <v>79702.273499999792</v>
      </c>
      <c r="BJ4809" s="141">
        <v>78009.481999999785</v>
      </c>
      <c r="BK4809" s="141">
        <v>76316.690499999779</v>
      </c>
      <c r="BL4809" s="141">
        <v>74623.898999999772</v>
      </c>
      <c r="BM4809" s="141">
        <v>72931.107499999765</v>
      </c>
      <c r="BN4809" s="141">
        <v>71238.315999999759</v>
      </c>
      <c r="BO4809" s="141">
        <v>69545.524499999752</v>
      </c>
      <c r="BP4809" s="141">
        <v>67852.732999999746</v>
      </c>
    </row>
    <row r="4810" spans="4:68">
      <c r="D4810" s="174" t="s">
        <v>14496</v>
      </c>
      <c r="E4810" s="175">
        <v>796.25</v>
      </c>
      <c r="F4810" s="174" t="s">
        <v>3409</v>
      </c>
      <c r="G4810" s="174" t="s">
        <v>3127</v>
      </c>
      <c r="H4810" s="174" t="s">
        <v>14399</v>
      </c>
      <c r="I4810" s="174" t="s">
        <v>14497</v>
      </c>
      <c r="J4810" s="174" t="s">
        <v>14498</v>
      </c>
      <c r="K4810" s="174"/>
      <c r="L4810" s="174" t="s">
        <v>4439</v>
      </c>
      <c r="M4810" s="174" t="s">
        <v>5240</v>
      </c>
      <c r="N4810" s="176">
        <v>960</v>
      </c>
      <c r="O4810" s="174" t="s">
        <v>3407</v>
      </c>
      <c r="P4810" s="177">
        <v>40360</v>
      </c>
      <c r="Q4810" s="176">
        <v>36</v>
      </c>
      <c r="R4810" s="175">
        <v>29.02</v>
      </c>
      <c r="S4810" s="175">
        <v>767.23</v>
      </c>
      <c r="T4810" s="178">
        <v>0</v>
      </c>
      <c r="U4810" s="96">
        <v>6</v>
      </c>
      <c r="V4810" s="38" t="s">
        <v>116</v>
      </c>
      <c r="W4810" s="38"/>
      <c r="X4810" s="137">
        <v>9.953125</v>
      </c>
      <c r="Y4810" s="138">
        <v>69580</v>
      </c>
      <c r="Z4810" s="179">
        <v>77</v>
      </c>
      <c r="AA4810" s="139">
        <v>2090</v>
      </c>
      <c r="AB4810" s="131"/>
      <c r="AC4810" s="38"/>
      <c r="AD4810" s="140">
        <v>767.23</v>
      </c>
      <c r="AE4810" s="141">
        <v>757.27687500000002</v>
      </c>
      <c r="AF4810" s="141">
        <v>747.32375000000002</v>
      </c>
      <c r="AG4810" s="141">
        <v>737.37062500000002</v>
      </c>
      <c r="AH4810" s="141">
        <v>727.41750000000002</v>
      </c>
      <c r="AI4810" s="141">
        <v>717.46437500000002</v>
      </c>
      <c r="AJ4810" s="141">
        <v>707.51125000000002</v>
      </c>
      <c r="AK4810" s="141">
        <v>697.55812500000002</v>
      </c>
      <c r="AL4810" s="141">
        <v>687.60500000000002</v>
      </c>
      <c r="AM4810" s="141">
        <v>677.65187500000002</v>
      </c>
      <c r="AN4810" s="141">
        <v>667.69875000000002</v>
      </c>
      <c r="AO4810" s="141">
        <v>657.74562500000002</v>
      </c>
      <c r="AP4810" s="141">
        <v>647.79250000000002</v>
      </c>
      <c r="AQ4810" s="141">
        <v>637.83937500000002</v>
      </c>
      <c r="AR4810" s="141">
        <v>627.88625000000002</v>
      </c>
      <c r="AS4810" s="141">
        <v>617.93312500000002</v>
      </c>
      <c r="AT4810" s="141">
        <v>607.98</v>
      </c>
      <c r="AU4810" s="141">
        <v>598.02687500000002</v>
      </c>
      <c r="AV4810" s="141">
        <v>588.07375000000002</v>
      </c>
      <c r="AW4810" s="141">
        <v>578.12062500000002</v>
      </c>
      <c r="AX4810" s="141">
        <v>568.16750000000002</v>
      </c>
      <c r="AY4810" s="141">
        <v>558.21437500000002</v>
      </c>
      <c r="AZ4810" s="141">
        <v>548.26125000000002</v>
      </c>
      <c r="BA4810" s="141">
        <v>538.30812500000002</v>
      </c>
      <c r="BB4810" s="141">
        <v>528.35500000000002</v>
      </c>
      <c r="BC4810" s="141">
        <v>518.40187500000002</v>
      </c>
      <c r="BD4810" s="141">
        <v>508.44875000000002</v>
      </c>
      <c r="BE4810" s="141">
        <v>498.49562500000002</v>
      </c>
      <c r="BF4810" s="141">
        <v>488.54250000000002</v>
      </c>
      <c r="BG4810" s="141">
        <v>478.58937500000002</v>
      </c>
      <c r="BH4810" s="141">
        <v>468.63625000000002</v>
      </c>
      <c r="BI4810" s="141">
        <v>458.68312500000002</v>
      </c>
      <c r="BJ4810" s="141">
        <v>448.73</v>
      </c>
      <c r="BK4810" s="141">
        <v>438.77687500000002</v>
      </c>
      <c r="BL4810" s="141">
        <v>428.82375000000002</v>
      </c>
      <c r="BM4810" s="141">
        <v>418.87062500000002</v>
      </c>
      <c r="BN4810" s="141">
        <v>408.91750000000002</v>
      </c>
      <c r="BO4810" s="141">
        <v>398.96437500000002</v>
      </c>
      <c r="BP4810" s="141">
        <v>389.01125000000002</v>
      </c>
    </row>
    <row r="4811" spans="4:68">
      <c r="D4811" s="174" t="s">
        <v>14499</v>
      </c>
      <c r="E4811" s="176">
        <v>1281108</v>
      </c>
      <c r="F4811" s="174" t="s">
        <v>3409</v>
      </c>
      <c r="G4811" s="174" t="s">
        <v>3127</v>
      </c>
      <c r="H4811" s="174" t="s">
        <v>166</v>
      </c>
      <c r="I4811" s="174" t="s">
        <v>14500</v>
      </c>
      <c r="J4811" s="174" t="s">
        <v>14501</v>
      </c>
      <c r="K4811" s="174"/>
      <c r="L4811" s="174" t="s">
        <v>4405</v>
      </c>
      <c r="M4811" s="174" t="s">
        <v>14502</v>
      </c>
      <c r="N4811" s="176">
        <v>960</v>
      </c>
      <c r="O4811" s="174" t="s">
        <v>3407</v>
      </c>
      <c r="P4811" s="177">
        <v>40390</v>
      </c>
      <c r="Q4811" s="176">
        <v>35</v>
      </c>
      <c r="R4811" s="175">
        <v>46707.06</v>
      </c>
      <c r="S4811" s="175">
        <v>1234400.94</v>
      </c>
      <c r="T4811" s="178">
        <v>0</v>
      </c>
      <c r="U4811" s="96">
        <v>6</v>
      </c>
      <c r="V4811" s="38" t="s">
        <v>116</v>
      </c>
      <c r="W4811" s="38"/>
      <c r="X4811" s="137">
        <v>16013.849999999999</v>
      </c>
      <c r="Y4811" s="138">
        <v>69610</v>
      </c>
      <c r="Z4811" s="179">
        <v>77.083333333333329</v>
      </c>
      <c r="AA4811" s="139">
        <v>2091</v>
      </c>
      <c r="AB4811" s="131"/>
      <c r="AC4811" s="38"/>
      <c r="AD4811" s="140">
        <v>1234400.94</v>
      </c>
      <c r="AE4811" s="141">
        <v>1218387.0899999999</v>
      </c>
      <c r="AF4811" s="141">
        <v>1202373.2399999998</v>
      </c>
      <c r="AG4811" s="141">
        <v>1186359.3899999997</v>
      </c>
      <c r="AH4811" s="141">
        <v>1170345.5399999996</v>
      </c>
      <c r="AI4811" s="141">
        <v>1154331.6899999995</v>
      </c>
      <c r="AJ4811" s="141">
        <v>1138317.8399999994</v>
      </c>
      <c r="AK4811" s="141">
        <v>1122303.9899999993</v>
      </c>
      <c r="AL4811" s="141">
        <v>1106290.1399999992</v>
      </c>
      <c r="AM4811" s="141">
        <v>1090276.2899999991</v>
      </c>
      <c r="AN4811" s="141">
        <v>1074262.439999999</v>
      </c>
      <c r="AO4811" s="141">
        <v>1058248.5899999989</v>
      </c>
      <c r="AP4811" s="141">
        <v>1042234.7399999989</v>
      </c>
      <c r="AQ4811" s="141">
        <v>1026220.889999999</v>
      </c>
      <c r="AR4811" s="141">
        <v>1010207.039999999</v>
      </c>
      <c r="AS4811" s="141">
        <v>994193.18999999901</v>
      </c>
      <c r="AT4811" s="141">
        <v>978179.33999999904</v>
      </c>
      <c r="AU4811" s="141">
        <v>962165.48999999906</v>
      </c>
      <c r="AV4811" s="141">
        <v>946151.63999999908</v>
      </c>
      <c r="AW4811" s="141">
        <v>930137.78999999911</v>
      </c>
      <c r="AX4811" s="141">
        <v>914123.93999999913</v>
      </c>
      <c r="AY4811" s="141">
        <v>898110.08999999915</v>
      </c>
      <c r="AZ4811" s="141">
        <v>882096.23999999918</v>
      </c>
      <c r="BA4811" s="141">
        <v>866082.3899999992</v>
      </c>
      <c r="BB4811" s="141">
        <v>850068.53999999922</v>
      </c>
      <c r="BC4811" s="141">
        <v>834054.68999999925</v>
      </c>
      <c r="BD4811" s="141">
        <v>818040.83999999927</v>
      </c>
      <c r="BE4811" s="141">
        <v>802026.98999999929</v>
      </c>
      <c r="BF4811" s="141">
        <v>786013.13999999932</v>
      </c>
      <c r="BG4811" s="141">
        <v>769999.28999999934</v>
      </c>
      <c r="BH4811" s="141">
        <v>753985.43999999936</v>
      </c>
      <c r="BI4811" s="141">
        <v>737971.58999999939</v>
      </c>
      <c r="BJ4811" s="141">
        <v>721957.73999999941</v>
      </c>
      <c r="BK4811" s="141">
        <v>705943.88999999943</v>
      </c>
      <c r="BL4811" s="141">
        <v>689930.03999999946</v>
      </c>
      <c r="BM4811" s="141">
        <v>673916.18999999948</v>
      </c>
      <c r="BN4811" s="141">
        <v>657902.3399999995</v>
      </c>
      <c r="BO4811" s="141">
        <v>641888.48999999953</v>
      </c>
      <c r="BP4811" s="141">
        <v>625874.63999999955</v>
      </c>
    </row>
    <row r="4812" spans="4:68">
      <c r="D4812" s="174" t="s">
        <v>14503</v>
      </c>
      <c r="E4812" s="176">
        <v>817194</v>
      </c>
      <c r="F4812" s="174" t="s">
        <v>3409</v>
      </c>
      <c r="G4812" s="174" t="s">
        <v>3127</v>
      </c>
      <c r="H4812" s="174" t="s">
        <v>166</v>
      </c>
      <c r="I4812" s="174" t="s">
        <v>14504</v>
      </c>
      <c r="J4812" s="174" t="s">
        <v>14505</v>
      </c>
      <c r="K4812" s="174"/>
      <c r="L4812" s="174" t="s">
        <v>4405</v>
      </c>
      <c r="M4812" s="174" t="s">
        <v>14506</v>
      </c>
      <c r="N4812" s="176">
        <v>960</v>
      </c>
      <c r="O4812" s="174" t="s">
        <v>3407</v>
      </c>
      <c r="P4812" s="177">
        <v>40421</v>
      </c>
      <c r="Q4812" s="176">
        <v>34</v>
      </c>
      <c r="R4812" s="175">
        <v>28942.27</v>
      </c>
      <c r="S4812" s="175">
        <v>788251.73</v>
      </c>
      <c r="T4812" s="178">
        <v>0</v>
      </c>
      <c r="U4812" s="96">
        <v>6</v>
      </c>
      <c r="V4812" s="38" t="s">
        <v>116</v>
      </c>
      <c r="W4812" s="38"/>
      <c r="X4812" s="137">
        <v>10214.924999999999</v>
      </c>
      <c r="Y4812" s="138">
        <v>69641</v>
      </c>
      <c r="Z4812" s="179">
        <v>77.166666666666671</v>
      </c>
      <c r="AA4812" s="139">
        <v>2091</v>
      </c>
      <c r="AB4812" s="131"/>
      <c r="AC4812" s="38"/>
      <c r="AD4812" s="140">
        <v>788251.73</v>
      </c>
      <c r="AE4812" s="141">
        <v>778036.80499999993</v>
      </c>
      <c r="AF4812" s="141">
        <v>767821.87999999989</v>
      </c>
      <c r="AG4812" s="141">
        <v>757606.95499999984</v>
      </c>
      <c r="AH4812" s="141">
        <v>747392.0299999998</v>
      </c>
      <c r="AI4812" s="141">
        <v>737177.10499999975</v>
      </c>
      <c r="AJ4812" s="141">
        <v>726962.1799999997</v>
      </c>
      <c r="AK4812" s="141">
        <v>716747.25499999966</v>
      </c>
      <c r="AL4812" s="141">
        <v>706532.32999999961</v>
      </c>
      <c r="AM4812" s="141">
        <v>696317.40499999956</v>
      </c>
      <c r="AN4812" s="141">
        <v>686102.47999999952</v>
      </c>
      <c r="AO4812" s="141">
        <v>675887.55499999947</v>
      </c>
      <c r="AP4812" s="141">
        <v>665672.62999999942</v>
      </c>
      <c r="AQ4812" s="141">
        <v>655457.70499999938</v>
      </c>
      <c r="AR4812" s="141">
        <v>645242.77999999933</v>
      </c>
      <c r="AS4812" s="141">
        <v>635027.85499999928</v>
      </c>
      <c r="AT4812" s="141">
        <v>624812.92999999924</v>
      </c>
      <c r="AU4812" s="141">
        <v>614598.00499999919</v>
      </c>
      <c r="AV4812" s="141">
        <v>604383.07999999914</v>
      </c>
      <c r="AW4812" s="141">
        <v>594168.1549999991</v>
      </c>
      <c r="AX4812" s="141">
        <v>583953.22999999905</v>
      </c>
      <c r="AY4812" s="141">
        <v>573738.304999999</v>
      </c>
      <c r="AZ4812" s="141">
        <v>563523.37999999896</v>
      </c>
      <c r="BA4812" s="141">
        <v>553308.45499999891</v>
      </c>
      <c r="BB4812" s="141">
        <v>543093.52999999886</v>
      </c>
      <c r="BC4812" s="141">
        <v>532878.60499999882</v>
      </c>
      <c r="BD4812" s="141">
        <v>522663.67999999883</v>
      </c>
      <c r="BE4812" s="141">
        <v>512448.75499999884</v>
      </c>
      <c r="BF4812" s="141">
        <v>502233.82999999885</v>
      </c>
      <c r="BG4812" s="141">
        <v>492018.90499999886</v>
      </c>
      <c r="BH4812" s="141">
        <v>481803.97999999888</v>
      </c>
      <c r="BI4812" s="141">
        <v>471589.05499999889</v>
      </c>
      <c r="BJ4812" s="141">
        <v>461374.1299999989</v>
      </c>
      <c r="BK4812" s="141">
        <v>451159.20499999891</v>
      </c>
      <c r="BL4812" s="141">
        <v>440944.27999999892</v>
      </c>
      <c r="BM4812" s="141">
        <v>430729.35499999893</v>
      </c>
      <c r="BN4812" s="141">
        <v>420514.42999999895</v>
      </c>
      <c r="BO4812" s="141">
        <v>410299.50499999896</v>
      </c>
      <c r="BP4812" s="141">
        <v>400084.57999999897</v>
      </c>
    </row>
    <row r="4813" spans="4:68">
      <c r="D4813" s="174" t="s">
        <v>14507</v>
      </c>
      <c r="E4813" s="176">
        <v>5000</v>
      </c>
      <c r="F4813" s="174" t="s">
        <v>3409</v>
      </c>
      <c r="G4813" s="174" t="s">
        <v>3127</v>
      </c>
      <c r="H4813" s="174" t="s">
        <v>14399</v>
      </c>
      <c r="I4813" s="174" t="s">
        <v>14508</v>
      </c>
      <c r="J4813" s="174" t="s">
        <v>14509</v>
      </c>
      <c r="K4813" s="174"/>
      <c r="L4813" s="174" t="s">
        <v>4704</v>
      </c>
      <c r="M4813" s="174" t="s">
        <v>4705</v>
      </c>
      <c r="N4813" s="176">
        <v>960</v>
      </c>
      <c r="O4813" s="174" t="s">
        <v>3407</v>
      </c>
      <c r="P4813" s="177">
        <v>40360</v>
      </c>
      <c r="Q4813" s="176">
        <v>36</v>
      </c>
      <c r="R4813" s="175">
        <v>182.29</v>
      </c>
      <c r="S4813" s="175">
        <v>4817.71</v>
      </c>
      <c r="T4813" s="178">
        <v>0</v>
      </c>
      <c r="U4813" s="96">
        <v>6</v>
      </c>
      <c r="V4813" s="38" t="s">
        <v>116</v>
      </c>
      <c r="W4813" s="38"/>
      <c r="X4813" s="137">
        <v>62.5</v>
      </c>
      <c r="Y4813" s="138">
        <v>69580</v>
      </c>
      <c r="Z4813" s="179">
        <v>77</v>
      </c>
      <c r="AA4813" s="139">
        <v>2090</v>
      </c>
      <c r="AB4813" s="131"/>
      <c r="AC4813" s="38"/>
      <c r="AD4813" s="140">
        <v>4817.71</v>
      </c>
      <c r="AE4813" s="141">
        <v>4755.21</v>
      </c>
      <c r="AF4813" s="141">
        <v>4692.71</v>
      </c>
      <c r="AG4813" s="141">
        <v>4630.21</v>
      </c>
      <c r="AH4813" s="141">
        <v>4567.71</v>
      </c>
      <c r="AI4813" s="141">
        <v>4505.21</v>
      </c>
      <c r="AJ4813" s="141">
        <v>4442.71</v>
      </c>
      <c r="AK4813" s="141">
        <v>4380.21</v>
      </c>
      <c r="AL4813" s="141">
        <v>4317.71</v>
      </c>
      <c r="AM4813" s="141">
        <v>4255.21</v>
      </c>
      <c r="AN4813" s="141">
        <v>4192.71</v>
      </c>
      <c r="AO4813" s="141">
        <v>4130.21</v>
      </c>
      <c r="AP4813" s="141">
        <v>4067.71</v>
      </c>
      <c r="AQ4813" s="141">
        <v>4005.21</v>
      </c>
      <c r="AR4813" s="141">
        <v>3942.71</v>
      </c>
      <c r="AS4813" s="141">
        <v>3880.21</v>
      </c>
      <c r="AT4813" s="141">
        <v>3817.71</v>
      </c>
      <c r="AU4813" s="141">
        <v>3755.21</v>
      </c>
      <c r="AV4813" s="141">
        <v>3692.71</v>
      </c>
      <c r="AW4813" s="141">
        <v>3630.21</v>
      </c>
      <c r="AX4813" s="141">
        <v>3567.71</v>
      </c>
      <c r="AY4813" s="141">
        <v>3505.21</v>
      </c>
      <c r="AZ4813" s="141">
        <v>3442.71</v>
      </c>
      <c r="BA4813" s="141">
        <v>3380.21</v>
      </c>
      <c r="BB4813" s="141">
        <v>3317.71</v>
      </c>
      <c r="BC4813" s="141">
        <v>3255.21</v>
      </c>
      <c r="BD4813" s="141">
        <v>3192.71</v>
      </c>
      <c r="BE4813" s="141">
        <v>3130.21</v>
      </c>
      <c r="BF4813" s="141">
        <v>3067.71</v>
      </c>
      <c r="BG4813" s="141">
        <v>3005.21</v>
      </c>
      <c r="BH4813" s="141">
        <v>2942.71</v>
      </c>
      <c r="BI4813" s="141">
        <v>2880.21</v>
      </c>
      <c r="BJ4813" s="141">
        <v>2817.71</v>
      </c>
      <c r="BK4813" s="141">
        <v>2755.21</v>
      </c>
      <c r="BL4813" s="141">
        <v>2692.71</v>
      </c>
      <c r="BM4813" s="141">
        <v>2630.21</v>
      </c>
      <c r="BN4813" s="141">
        <v>2567.71</v>
      </c>
      <c r="BO4813" s="141">
        <v>2505.21</v>
      </c>
      <c r="BP4813" s="141">
        <v>2442.71</v>
      </c>
    </row>
    <row r="4814" spans="4:68">
      <c r="D4814" s="174" t="s">
        <v>14510</v>
      </c>
      <c r="E4814" s="175">
        <v>374238.05</v>
      </c>
      <c r="F4814" s="174" t="s">
        <v>3409</v>
      </c>
      <c r="G4814" s="174" t="s">
        <v>3127</v>
      </c>
      <c r="H4814" s="174" t="s">
        <v>14399</v>
      </c>
      <c r="I4814" s="174" t="s">
        <v>14511</v>
      </c>
      <c r="J4814" s="174" t="s">
        <v>14512</v>
      </c>
      <c r="K4814" s="174"/>
      <c r="L4814" s="174" t="s">
        <v>4405</v>
      </c>
      <c r="M4814" s="174" t="s">
        <v>14513</v>
      </c>
      <c r="N4814" s="176">
        <v>960</v>
      </c>
      <c r="O4814" s="174" t="s">
        <v>3407</v>
      </c>
      <c r="P4814" s="177">
        <v>40360</v>
      </c>
      <c r="Q4814" s="176">
        <v>36</v>
      </c>
      <c r="R4814" s="175">
        <v>13644.08</v>
      </c>
      <c r="S4814" s="175">
        <v>360593.97</v>
      </c>
      <c r="T4814" s="178">
        <v>0</v>
      </c>
      <c r="U4814" s="96">
        <v>6</v>
      </c>
      <c r="V4814" s="38" t="s">
        <v>116</v>
      </c>
      <c r="W4814" s="38"/>
      <c r="X4814" s="137">
        <v>4677.9756249999991</v>
      </c>
      <c r="Y4814" s="138">
        <v>69580</v>
      </c>
      <c r="Z4814" s="179">
        <v>77</v>
      </c>
      <c r="AA4814" s="139">
        <v>2090</v>
      </c>
      <c r="AB4814" s="131"/>
      <c r="AC4814" s="38"/>
      <c r="AD4814" s="140">
        <v>360593.97</v>
      </c>
      <c r="AE4814" s="141">
        <v>355915.99437499995</v>
      </c>
      <c r="AF4814" s="141">
        <v>351238.01874999993</v>
      </c>
      <c r="AG4814" s="141">
        <v>346560.04312499991</v>
      </c>
      <c r="AH4814" s="141">
        <v>341882.06749999989</v>
      </c>
      <c r="AI4814" s="141">
        <v>337204.09187499987</v>
      </c>
      <c r="AJ4814" s="141">
        <v>332526.11624999985</v>
      </c>
      <c r="AK4814" s="141">
        <v>327848.14062499983</v>
      </c>
      <c r="AL4814" s="141">
        <v>323170.1649999998</v>
      </c>
      <c r="AM4814" s="141">
        <v>318492.18937499978</v>
      </c>
      <c r="AN4814" s="141">
        <v>313814.21374999976</v>
      </c>
      <c r="AO4814" s="141">
        <v>309136.23812499974</v>
      </c>
      <c r="AP4814" s="141">
        <v>304458.26249999972</v>
      </c>
      <c r="AQ4814" s="141">
        <v>299780.2868749997</v>
      </c>
      <c r="AR4814" s="141">
        <v>295102.31124999968</v>
      </c>
      <c r="AS4814" s="141">
        <v>290424.33562499966</v>
      </c>
      <c r="AT4814" s="141">
        <v>285746.35999999964</v>
      </c>
      <c r="AU4814" s="141">
        <v>281068.38437499962</v>
      </c>
      <c r="AV4814" s="141">
        <v>276390.40874999959</v>
      </c>
      <c r="AW4814" s="141">
        <v>271712.43312499957</v>
      </c>
      <c r="AX4814" s="141">
        <v>267034.45749999955</v>
      </c>
      <c r="AY4814" s="141">
        <v>262356.48187499953</v>
      </c>
      <c r="AZ4814" s="141">
        <v>257678.50624999954</v>
      </c>
      <c r="BA4814" s="141">
        <v>253000.53062499955</v>
      </c>
      <c r="BB4814" s="141">
        <v>248322.55499999956</v>
      </c>
      <c r="BC4814" s="141">
        <v>243644.57937499956</v>
      </c>
      <c r="BD4814" s="141">
        <v>238966.60374999957</v>
      </c>
      <c r="BE4814" s="141">
        <v>234288.62812499958</v>
      </c>
      <c r="BF4814" s="141">
        <v>229610.65249999959</v>
      </c>
      <c r="BG4814" s="141">
        <v>224932.6768749996</v>
      </c>
      <c r="BH4814" s="141">
        <v>220254.70124999961</v>
      </c>
      <c r="BI4814" s="141">
        <v>215576.72562499961</v>
      </c>
      <c r="BJ4814" s="141">
        <v>210898.74999999962</v>
      </c>
      <c r="BK4814" s="141">
        <v>206220.77437499963</v>
      </c>
      <c r="BL4814" s="141">
        <v>201542.79874999964</v>
      </c>
      <c r="BM4814" s="141">
        <v>196864.82312499965</v>
      </c>
      <c r="BN4814" s="141">
        <v>192186.84749999965</v>
      </c>
      <c r="BO4814" s="141">
        <v>187508.87187499966</v>
      </c>
      <c r="BP4814" s="141">
        <v>182830.89624999967</v>
      </c>
    </row>
    <row r="4815" spans="4:68">
      <c r="D4815" s="174" t="s">
        <v>14514</v>
      </c>
      <c r="E4815" s="175">
        <v>1512774.13</v>
      </c>
      <c r="F4815" s="174" t="s">
        <v>3409</v>
      </c>
      <c r="G4815" s="174" t="s">
        <v>3127</v>
      </c>
      <c r="H4815" s="174" t="s">
        <v>14399</v>
      </c>
      <c r="I4815" s="174" t="s">
        <v>14515</v>
      </c>
      <c r="J4815" s="174" t="s">
        <v>14516</v>
      </c>
      <c r="K4815" s="174"/>
      <c r="L4815" s="174" t="s">
        <v>4405</v>
      </c>
      <c r="M4815" s="174" t="s">
        <v>14517</v>
      </c>
      <c r="N4815" s="176">
        <v>960</v>
      </c>
      <c r="O4815" s="174" t="s">
        <v>3407</v>
      </c>
      <c r="P4815" s="177">
        <v>40360</v>
      </c>
      <c r="Q4815" s="176">
        <v>36</v>
      </c>
      <c r="R4815" s="175">
        <v>55153.21</v>
      </c>
      <c r="S4815" s="175">
        <v>1457620.92</v>
      </c>
      <c r="T4815" s="178">
        <v>0</v>
      </c>
      <c r="U4815" s="96">
        <v>6</v>
      </c>
      <c r="V4815" s="38" t="s">
        <v>116</v>
      </c>
      <c r="W4815" s="38"/>
      <c r="X4815" s="137">
        <v>18909.676624999996</v>
      </c>
      <c r="Y4815" s="138">
        <v>69580</v>
      </c>
      <c r="Z4815" s="179">
        <v>77</v>
      </c>
      <c r="AA4815" s="139">
        <v>2090</v>
      </c>
      <c r="AB4815" s="131"/>
      <c r="AC4815" s="38"/>
      <c r="AD4815" s="140">
        <v>1457620.92</v>
      </c>
      <c r="AE4815" s="141">
        <v>1438711.2433749998</v>
      </c>
      <c r="AF4815" s="141">
        <v>1419801.5667499998</v>
      </c>
      <c r="AG4815" s="141">
        <v>1400891.8901249997</v>
      </c>
      <c r="AH4815" s="141">
        <v>1381982.2134999996</v>
      </c>
      <c r="AI4815" s="141">
        <v>1363072.5368749995</v>
      </c>
      <c r="AJ4815" s="141">
        <v>1344162.8602499994</v>
      </c>
      <c r="AK4815" s="141">
        <v>1325253.1836249994</v>
      </c>
      <c r="AL4815" s="141">
        <v>1306343.5069999993</v>
      </c>
      <c r="AM4815" s="141">
        <v>1287433.8303749992</v>
      </c>
      <c r="AN4815" s="141">
        <v>1268524.1537499991</v>
      </c>
      <c r="AO4815" s="141">
        <v>1249614.477124999</v>
      </c>
      <c r="AP4815" s="141">
        <v>1230704.800499999</v>
      </c>
      <c r="AQ4815" s="141">
        <v>1211795.1238749989</v>
      </c>
      <c r="AR4815" s="141">
        <v>1192885.4472499988</v>
      </c>
      <c r="AS4815" s="141">
        <v>1173975.7706249987</v>
      </c>
      <c r="AT4815" s="141">
        <v>1155066.0939999986</v>
      </c>
      <c r="AU4815" s="141">
        <v>1136156.4173749986</v>
      </c>
      <c r="AV4815" s="141">
        <v>1117246.7407499985</v>
      </c>
      <c r="AW4815" s="141">
        <v>1098337.0641249984</v>
      </c>
      <c r="AX4815" s="141">
        <v>1079427.3874999983</v>
      </c>
      <c r="AY4815" s="141">
        <v>1060517.7108749982</v>
      </c>
      <c r="AZ4815" s="141">
        <v>1041608.0342499983</v>
      </c>
      <c r="BA4815" s="141">
        <v>1022698.3576249983</v>
      </c>
      <c r="BB4815" s="141">
        <v>1003788.6809999984</v>
      </c>
      <c r="BC4815" s="141">
        <v>984879.00437499839</v>
      </c>
      <c r="BD4815" s="141">
        <v>965969.32774999843</v>
      </c>
      <c r="BE4815" s="141">
        <v>947059.65112499846</v>
      </c>
      <c r="BF4815" s="141">
        <v>928149.9744999985</v>
      </c>
      <c r="BG4815" s="141">
        <v>909240.29787499853</v>
      </c>
      <c r="BH4815" s="141">
        <v>890330.62124999857</v>
      </c>
      <c r="BI4815" s="141">
        <v>871420.94462499861</v>
      </c>
      <c r="BJ4815" s="141">
        <v>852511.26799999864</v>
      </c>
      <c r="BK4815" s="141">
        <v>833601.59137499868</v>
      </c>
      <c r="BL4815" s="141">
        <v>814691.91474999872</v>
      </c>
      <c r="BM4815" s="141">
        <v>795782.23812499875</v>
      </c>
      <c r="BN4815" s="141">
        <v>776872.56149999879</v>
      </c>
      <c r="BO4815" s="141">
        <v>757962.88487499882</v>
      </c>
      <c r="BP4815" s="141">
        <v>739053.20824999886</v>
      </c>
    </row>
    <row r="4816" spans="4:68">
      <c r="D4816" s="174" t="s">
        <v>14518</v>
      </c>
      <c r="E4816" s="176">
        <v>364000</v>
      </c>
      <c r="F4816" s="174" t="s">
        <v>3409</v>
      </c>
      <c r="G4816" s="174" t="s">
        <v>3127</v>
      </c>
      <c r="H4816" s="174" t="s">
        <v>166</v>
      </c>
      <c r="I4816" s="174" t="s">
        <v>14519</v>
      </c>
      <c r="J4816" s="174" t="s">
        <v>14520</v>
      </c>
      <c r="K4816" s="174"/>
      <c r="L4816" s="174" t="s">
        <v>4405</v>
      </c>
      <c r="M4816" s="174" t="s">
        <v>14521</v>
      </c>
      <c r="N4816" s="176">
        <v>960</v>
      </c>
      <c r="O4816" s="174" t="s">
        <v>3407</v>
      </c>
      <c r="P4816" s="177">
        <v>40694</v>
      </c>
      <c r="Q4816" s="176">
        <v>25</v>
      </c>
      <c r="R4816" s="175">
        <v>9479.16</v>
      </c>
      <c r="S4816" s="175">
        <v>354520.84</v>
      </c>
      <c r="T4816" s="178">
        <v>0</v>
      </c>
      <c r="U4816" s="96">
        <v>6</v>
      </c>
      <c r="V4816" s="38" t="s">
        <v>116</v>
      </c>
      <c r="W4816" s="38"/>
      <c r="X4816" s="137">
        <v>4550</v>
      </c>
      <c r="Y4816" s="138">
        <v>69914</v>
      </c>
      <c r="Z4816" s="179">
        <v>77.916666666666671</v>
      </c>
      <c r="AA4816" s="139">
        <v>2091</v>
      </c>
      <c r="AB4816" s="131"/>
      <c r="AC4816" s="38"/>
      <c r="AD4816" s="140">
        <v>354520.84</v>
      </c>
      <c r="AE4816" s="141">
        <v>349970.84</v>
      </c>
      <c r="AF4816" s="141">
        <v>345420.84</v>
      </c>
      <c r="AG4816" s="141">
        <v>340870.84</v>
      </c>
      <c r="AH4816" s="141">
        <v>336320.84</v>
      </c>
      <c r="AI4816" s="141">
        <v>331770.84000000003</v>
      </c>
      <c r="AJ4816" s="141">
        <v>327220.84000000003</v>
      </c>
      <c r="AK4816" s="141">
        <v>322670.84000000003</v>
      </c>
      <c r="AL4816" s="141">
        <v>318120.84000000003</v>
      </c>
      <c r="AM4816" s="141">
        <v>313570.84000000003</v>
      </c>
      <c r="AN4816" s="141">
        <v>309020.84000000003</v>
      </c>
      <c r="AO4816" s="141">
        <v>304470.84000000003</v>
      </c>
      <c r="AP4816" s="141">
        <v>299920.84000000003</v>
      </c>
      <c r="AQ4816" s="141">
        <v>295370.84000000003</v>
      </c>
      <c r="AR4816" s="141">
        <v>290820.84000000003</v>
      </c>
      <c r="AS4816" s="141">
        <v>286270.84000000003</v>
      </c>
      <c r="AT4816" s="141">
        <v>281720.84000000003</v>
      </c>
      <c r="AU4816" s="141">
        <v>277170.84000000003</v>
      </c>
      <c r="AV4816" s="141">
        <v>272620.84000000003</v>
      </c>
      <c r="AW4816" s="141">
        <v>268070.84000000003</v>
      </c>
      <c r="AX4816" s="141">
        <v>263520.84000000003</v>
      </c>
      <c r="AY4816" s="141">
        <v>258970.84000000003</v>
      </c>
      <c r="AZ4816" s="141">
        <v>254420.84000000003</v>
      </c>
      <c r="BA4816" s="141">
        <v>249870.84000000003</v>
      </c>
      <c r="BB4816" s="141">
        <v>245320.84000000003</v>
      </c>
      <c r="BC4816" s="141">
        <v>240770.84000000003</v>
      </c>
      <c r="BD4816" s="141">
        <v>236220.84000000003</v>
      </c>
      <c r="BE4816" s="141">
        <v>231670.84000000003</v>
      </c>
      <c r="BF4816" s="141">
        <v>227120.84000000003</v>
      </c>
      <c r="BG4816" s="141">
        <v>222570.84000000003</v>
      </c>
      <c r="BH4816" s="141">
        <v>218020.84000000003</v>
      </c>
      <c r="BI4816" s="141">
        <v>213470.84000000003</v>
      </c>
      <c r="BJ4816" s="141">
        <v>208920.84000000003</v>
      </c>
      <c r="BK4816" s="141">
        <v>204370.84000000003</v>
      </c>
      <c r="BL4816" s="141">
        <v>199820.84000000003</v>
      </c>
      <c r="BM4816" s="141">
        <v>195270.84000000003</v>
      </c>
      <c r="BN4816" s="141">
        <v>190720.84000000003</v>
      </c>
      <c r="BO4816" s="141">
        <v>186170.84000000003</v>
      </c>
      <c r="BP4816" s="141">
        <v>181620.84000000003</v>
      </c>
    </row>
    <row r="4817" spans="4:68">
      <c r="D4817" s="174" t="s">
        <v>14522</v>
      </c>
      <c r="E4817" s="175">
        <v>545737.18999999994</v>
      </c>
      <c r="F4817" s="174" t="s">
        <v>3409</v>
      </c>
      <c r="G4817" s="174" t="s">
        <v>3127</v>
      </c>
      <c r="H4817" s="174" t="s">
        <v>166</v>
      </c>
      <c r="I4817" s="174" t="s">
        <v>14523</v>
      </c>
      <c r="J4817" s="174" t="s">
        <v>14524</v>
      </c>
      <c r="K4817" s="174"/>
      <c r="L4817" s="174" t="s">
        <v>4439</v>
      </c>
      <c r="M4817" s="174" t="s">
        <v>14525</v>
      </c>
      <c r="N4817" s="176">
        <v>960</v>
      </c>
      <c r="O4817" s="174" t="s">
        <v>3407</v>
      </c>
      <c r="P4817" s="177">
        <v>40725</v>
      </c>
      <c r="Q4817" s="176">
        <v>24</v>
      </c>
      <c r="R4817" s="175">
        <v>13074.94</v>
      </c>
      <c r="S4817" s="175">
        <v>532662.25</v>
      </c>
      <c r="T4817" s="178">
        <v>0</v>
      </c>
      <c r="U4817" s="96">
        <v>6</v>
      </c>
      <c r="V4817" s="38" t="s">
        <v>116</v>
      </c>
      <c r="W4817" s="38"/>
      <c r="X4817" s="137">
        <v>6821.7148749999997</v>
      </c>
      <c r="Y4817" s="138">
        <v>69945</v>
      </c>
      <c r="Z4817" s="179">
        <v>78</v>
      </c>
      <c r="AA4817" s="139">
        <v>2091</v>
      </c>
      <c r="AB4817" s="131"/>
      <c r="AC4817" s="38"/>
      <c r="AD4817" s="140">
        <v>532662.25</v>
      </c>
      <c r="AE4817" s="141">
        <v>525840.53512500005</v>
      </c>
      <c r="AF4817" s="141">
        <v>519018.82025000005</v>
      </c>
      <c r="AG4817" s="141">
        <v>512197.10537500004</v>
      </c>
      <c r="AH4817" s="141">
        <v>505375.39050000004</v>
      </c>
      <c r="AI4817" s="141">
        <v>498553.67562500003</v>
      </c>
      <c r="AJ4817" s="141">
        <v>491731.96075000003</v>
      </c>
      <c r="AK4817" s="141">
        <v>484910.24587500002</v>
      </c>
      <c r="AL4817" s="141">
        <v>478088.53100000002</v>
      </c>
      <c r="AM4817" s="141">
        <v>471266.81612500001</v>
      </c>
      <c r="AN4817" s="141">
        <v>464445.10125000001</v>
      </c>
      <c r="AO4817" s="141">
        <v>457623.386375</v>
      </c>
      <c r="AP4817" s="141">
        <v>450801.6715</v>
      </c>
      <c r="AQ4817" s="141">
        <v>443979.95662499999</v>
      </c>
      <c r="AR4817" s="141">
        <v>437158.24174999999</v>
      </c>
      <c r="AS4817" s="141">
        <v>430336.52687499998</v>
      </c>
      <c r="AT4817" s="141">
        <v>423514.81199999998</v>
      </c>
      <c r="AU4817" s="141">
        <v>416693.09712499997</v>
      </c>
      <c r="AV4817" s="141">
        <v>409871.38224999997</v>
      </c>
      <c r="AW4817" s="141">
        <v>403049.66737499996</v>
      </c>
      <c r="AX4817" s="141">
        <v>396227.95249999996</v>
      </c>
      <c r="AY4817" s="141">
        <v>389406.23762499995</v>
      </c>
      <c r="AZ4817" s="141">
        <v>382584.52274999995</v>
      </c>
      <c r="BA4817" s="141">
        <v>375762.80787499994</v>
      </c>
      <c r="BB4817" s="141">
        <v>368941.09299999994</v>
      </c>
      <c r="BC4817" s="141">
        <v>362119.37812499993</v>
      </c>
      <c r="BD4817" s="141">
        <v>355297.66324999993</v>
      </c>
      <c r="BE4817" s="141">
        <v>348475.94837499992</v>
      </c>
      <c r="BF4817" s="141">
        <v>341654.23349999991</v>
      </c>
      <c r="BG4817" s="141">
        <v>334832.51862499991</v>
      </c>
      <c r="BH4817" s="141">
        <v>328010.8037499999</v>
      </c>
      <c r="BI4817" s="141">
        <v>321189.0888749999</v>
      </c>
      <c r="BJ4817" s="141">
        <v>314367.37399999989</v>
      </c>
      <c r="BK4817" s="141">
        <v>307545.65912499989</v>
      </c>
      <c r="BL4817" s="141">
        <v>300723.94424999988</v>
      </c>
      <c r="BM4817" s="141">
        <v>293902.22937499988</v>
      </c>
      <c r="BN4817" s="141">
        <v>287080.51449999987</v>
      </c>
      <c r="BO4817" s="141">
        <v>280258.79962499987</v>
      </c>
      <c r="BP4817" s="141">
        <v>273437.08474999986</v>
      </c>
    </row>
    <row r="4818" spans="4:68">
      <c r="D4818" s="174" t="s">
        <v>14526</v>
      </c>
      <c r="E4818" s="176">
        <v>1040000</v>
      </c>
      <c r="F4818" s="174" t="s">
        <v>3409</v>
      </c>
      <c r="G4818" s="174" t="s">
        <v>3127</v>
      </c>
      <c r="H4818" s="174" t="s">
        <v>166</v>
      </c>
      <c r="I4818" s="174" t="s">
        <v>14527</v>
      </c>
      <c r="J4818" s="174" t="s">
        <v>14528</v>
      </c>
      <c r="K4818" s="174"/>
      <c r="L4818" s="174" t="s">
        <v>4439</v>
      </c>
      <c r="M4818" s="174" t="s">
        <v>9385</v>
      </c>
      <c r="N4818" s="176">
        <v>960</v>
      </c>
      <c r="O4818" s="174" t="s">
        <v>3407</v>
      </c>
      <c r="P4818" s="177">
        <v>40725</v>
      </c>
      <c r="Q4818" s="176">
        <v>24</v>
      </c>
      <c r="R4818" s="175">
        <v>13076.36</v>
      </c>
      <c r="S4818" s="175">
        <v>1026923.64</v>
      </c>
      <c r="T4818" s="178">
        <v>0</v>
      </c>
      <c r="U4818" s="96">
        <v>6</v>
      </c>
      <c r="V4818" s="38" t="s">
        <v>116</v>
      </c>
      <c r="W4818" s="38"/>
      <c r="X4818" s="137">
        <v>13000</v>
      </c>
      <c r="Y4818" s="138">
        <v>69945</v>
      </c>
      <c r="Z4818" s="179">
        <v>78</v>
      </c>
      <c r="AA4818" s="139">
        <v>2091</v>
      </c>
      <c r="AB4818" s="131"/>
      <c r="AC4818" s="38"/>
      <c r="AD4818" s="140">
        <v>1026923.64</v>
      </c>
      <c r="AE4818" s="141">
        <v>1013923.64</v>
      </c>
      <c r="AF4818" s="141">
        <v>1000923.64</v>
      </c>
      <c r="AG4818" s="141">
        <v>987923.64</v>
      </c>
      <c r="AH4818" s="141">
        <v>974923.64</v>
      </c>
      <c r="AI4818" s="141">
        <v>961923.64</v>
      </c>
      <c r="AJ4818" s="141">
        <v>948923.64</v>
      </c>
      <c r="AK4818" s="141">
        <v>935923.64</v>
      </c>
      <c r="AL4818" s="141">
        <v>922923.64</v>
      </c>
      <c r="AM4818" s="141">
        <v>909923.64</v>
      </c>
      <c r="AN4818" s="141">
        <v>896923.64</v>
      </c>
      <c r="AO4818" s="141">
        <v>883923.64</v>
      </c>
      <c r="AP4818" s="141">
        <v>870923.64</v>
      </c>
      <c r="AQ4818" s="141">
        <v>857923.64</v>
      </c>
      <c r="AR4818" s="141">
        <v>844923.64</v>
      </c>
      <c r="AS4818" s="141">
        <v>831923.64</v>
      </c>
      <c r="AT4818" s="141">
        <v>818923.64</v>
      </c>
      <c r="AU4818" s="141">
        <v>805923.64</v>
      </c>
      <c r="AV4818" s="141">
        <v>792923.64</v>
      </c>
      <c r="AW4818" s="141">
        <v>779923.64</v>
      </c>
      <c r="AX4818" s="141">
        <v>766923.64</v>
      </c>
      <c r="AY4818" s="141">
        <v>753923.64</v>
      </c>
      <c r="AZ4818" s="141">
        <v>740923.64</v>
      </c>
      <c r="BA4818" s="141">
        <v>727923.64</v>
      </c>
      <c r="BB4818" s="141">
        <v>714923.64</v>
      </c>
      <c r="BC4818" s="141">
        <v>701923.64</v>
      </c>
      <c r="BD4818" s="141">
        <v>688923.64</v>
      </c>
      <c r="BE4818" s="141">
        <v>675923.64</v>
      </c>
      <c r="BF4818" s="141">
        <v>662923.64</v>
      </c>
      <c r="BG4818" s="141">
        <v>649923.64</v>
      </c>
      <c r="BH4818" s="141">
        <v>636923.64</v>
      </c>
      <c r="BI4818" s="141">
        <v>623923.64</v>
      </c>
      <c r="BJ4818" s="141">
        <v>610923.64</v>
      </c>
      <c r="BK4818" s="141">
        <v>597923.64</v>
      </c>
      <c r="BL4818" s="141">
        <v>584923.64</v>
      </c>
      <c r="BM4818" s="141">
        <v>571923.64</v>
      </c>
      <c r="BN4818" s="141">
        <v>558923.64</v>
      </c>
      <c r="BO4818" s="141">
        <v>545923.64</v>
      </c>
      <c r="BP4818" s="141">
        <v>532923.64</v>
      </c>
    </row>
    <row r="4819" spans="4:68">
      <c r="D4819" s="174" t="s">
        <v>14529</v>
      </c>
      <c r="E4819" s="175">
        <v>529116.37</v>
      </c>
      <c r="F4819" s="174" t="s">
        <v>3409</v>
      </c>
      <c r="G4819" s="174" t="s">
        <v>3127</v>
      </c>
      <c r="H4819" s="174" t="s">
        <v>166</v>
      </c>
      <c r="I4819" s="174" t="s">
        <v>14530</v>
      </c>
      <c r="J4819" s="174" t="s">
        <v>14531</v>
      </c>
      <c r="K4819" s="174"/>
      <c r="L4819" s="174" t="s">
        <v>4405</v>
      </c>
      <c r="M4819" s="174" t="s">
        <v>14532</v>
      </c>
      <c r="N4819" s="176">
        <v>960</v>
      </c>
      <c r="O4819" s="174" t="s">
        <v>3407</v>
      </c>
      <c r="P4819" s="177">
        <v>40724</v>
      </c>
      <c r="Q4819" s="176">
        <v>24</v>
      </c>
      <c r="R4819" s="175">
        <v>13227.9</v>
      </c>
      <c r="S4819" s="175">
        <v>515888.47</v>
      </c>
      <c r="T4819" s="178">
        <v>0</v>
      </c>
      <c r="U4819" s="96">
        <v>6</v>
      </c>
      <c r="V4819" s="38" t="s">
        <v>116</v>
      </c>
      <c r="W4819" s="38"/>
      <c r="X4819" s="137">
        <v>6613.9546250000003</v>
      </c>
      <c r="Y4819" s="138">
        <v>69944</v>
      </c>
      <c r="Z4819" s="179">
        <v>78</v>
      </c>
      <c r="AA4819" s="139">
        <v>2091</v>
      </c>
      <c r="AB4819" s="131"/>
      <c r="AC4819" s="38"/>
      <c r="AD4819" s="140">
        <v>515888.47</v>
      </c>
      <c r="AE4819" s="141">
        <v>509274.51537499996</v>
      </c>
      <c r="AF4819" s="141">
        <v>502660.56074999995</v>
      </c>
      <c r="AG4819" s="141">
        <v>496046.60612499993</v>
      </c>
      <c r="AH4819" s="141">
        <v>489432.65149999992</v>
      </c>
      <c r="AI4819" s="141">
        <v>482818.69687499991</v>
      </c>
      <c r="AJ4819" s="141">
        <v>476204.74224999989</v>
      </c>
      <c r="AK4819" s="141">
        <v>469590.78762499988</v>
      </c>
      <c r="AL4819" s="141">
        <v>462976.83299999987</v>
      </c>
      <c r="AM4819" s="141">
        <v>456362.87837499985</v>
      </c>
      <c r="AN4819" s="141">
        <v>449748.92374999984</v>
      </c>
      <c r="AO4819" s="141">
        <v>443134.96912499983</v>
      </c>
      <c r="AP4819" s="141">
        <v>436521.01449999982</v>
      </c>
      <c r="AQ4819" s="141">
        <v>429907.0598749998</v>
      </c>
      <c r="AR4819" s="141">
        <v>423293.10524999979</v>
      </c>
      <c r="AS4819" s="141">
        <v>416679.15062499978</v>
      </c>
      <c r="AT4819" s="141">
        <v>410065.19599999976</v>
      </c>
      <c r="AU4819" s="141">
        <v>403451.24137499975</v>
      </c>
      <c r="AV4819" s="141">
        <v>396837.28674999974</v>
      </c>
      <c r="AW4819" s="141">
        <v>390223.33212499972</v>
      </c>
      <c r="AX4819" s="141">
        <v>383609.37749999971</v>
      </c>
      <c r="AY4819" s="141">
        <v>376995.4228749997</v>
      </c>
      <c r="AZ4819" s="141">
        <v>370381.46824999969</v>
      </c>
      <c r="BA4819" s="141">
        <v>363767.51362499967</v>
      </c>
      <c r="BB4819" s="141">
        <v>357153.55899999966</v>
      </c>
      <c r="BC4819" s="141">
        <v>350539.60437499965</v>
      </c>
      <c r="BD4819" s="141">
        <v>343925.64974999963</v>
      </c>
      <c r="BE4819" s="141">
        <v>337311.69512499962</v>
      </c>
      <c r="BF4819" s="141">
        <v>330697.74049999961</v>
      </c>
      <c r="BG4819" s="141">
        <v>324083.78587499959</v>
      </c>
      <c r="BH4819" s="141">
        <v>317469.83124999958</v>
      </c>
      <c r="BI4819" s="141">
        <v>310855.87662499957</v>
      </c>
      <c r="BJ4819" s="141">
        <v>304241.92199999955</v>
      </c>
      <c r="BK4819" s="141">
        <v>297627.96737499954</v>
      </c>
      <c r="BL4819" s="141">
        <v>291014.01274999953</v>
      </c>
      <c r="BM4819" s="141">
        <v>284400.05812499952</v>
      </c>
      <c r="BN4819" s="141">
        <v>277786.1034999995</v>
      </c>
      <c r="BO4819" s="141">
        <v>271172.14887499949</v>
      </c>
      <c r="BP4819" s="141">
        <v>264558.19424999948</v>
      </c>
    </row>
    <row r="4820" spans="4:68">
      <c r="D4820" s="174" t="s">
        <v>14533</v>
      </c>
      <c r="E4820" s="175">
        <v>32172.51</v>
      </c>
      <c r="F4820" s="174" t="s">
        <v>3409</v>
      </c>
      <c r="G4820" s="174" t="s">
        <v>3127</v>
      </c>
      <c r="H4820" s="174" t="s">
        <v>166</v>
      </c>
      <c r="I4820" s="174" t="s">
        <v>14534</v>
      </c>
      <c r="J4820" s="174" t="s">
        <v>14535</v>
      </c>
      <c r="K4820" s="174"/>
      <c r="L4820" s="174" t="s">
        <v>4405</v>
      </c>
      <c r="M4820" s="174" t="s">
        <v>14536</v>
      </c>
      <c r="N4820" s="176">
        <v>960</v>
      </c>
      <c r="O4820" s="174" t="s">
        <v>3407</v>
      </c>
      <c r="P4820" s="177">
        <v>40574</v>
      </c>
      <c r="Q4820" s="176">
        <v>29</v>
      </c>
      <c r="R4820" s="175">
        <v>971.86</v>
      </c>
      <c r="S4820" s="175">
        <v>31200.65</v>
      </c>
      <c r="T4820" s="178">
        <v>0</v>
      </c>
      <c r="U4820" s="96">
        <v>6</v>
      </c>
      <c r="V4820" s="38" t="s">
        <v>116</v>
      </c>
      <c r="W4820" s="38"/>
      <c r="X4820" s="137">
        <v>402.15637499999997</v>
      </c>
      <c r="Y4820" s="138">
        <v>69794</v>
      </c>
      <c r="Z4820" s="179">
        <v>77.583333333333329</v>
      </c>
      <c r="AA4820" s="139">
        <v>2091</v>
      </c>
      <c r="AB4820" s="131"/>
      <c r="AC4820" s="38"/>
      <c r="AD4820" s="140">
        <v>31200.65</v>
      </c>
      <c r="AE4820" s="141">
        <v>30798.493625000003</v>
      </c>
      <c r="AF4820" s="141">
        <v>30396.337250000004</v>
      </c>
      <c r="AG4820" s="141">
        <v>29994.180875000005</v>
      </c>
      <c r="AH4820" s="141">
        <v>29592.024500000007</v>
      </c>
      <c r="AI4820" s="141">
        <v>29189.868125000008</v>
      </c>
      <c r="AJ4820" s="141">
        <v>28787.711750000009</v>
      </c>
      <c r="AK4820" s="141">
        <v>28385.555375000011</v>
      </c>
      <c r="AL4820" s="141">
        <v>27983.399000000012</v>
      </c>
      <c r="AM4820" s="141">
        <v>27581.242625000014</v>
      </c>
      <c r="AN4820" s="141">
        <v>27179.086250000015</v>
      </c>
      <c r="AO4820" s="141">
        <v>26776.929875000016</v>
      </c>
      <c r="AP4820" s="141">
        <v>26374.773500000018</v>
      </c>
      <c r="AQ4820" s="141">
        <v>25972.617125000019</v>
      </c>
      <c r="AR4820" s="141">
        <v>25570.46075000002</v>
      </c>
      <c r="AS4820" s="141">
        <v>25168.304375000022</v>
      </c>
      <c r="AT4820" s="141">
        <v>24766.148000000023</v>
      </c>
      <c r="AU4820" s="141">
        <v>24363.991625000024</v>
      </c>
      <c r="AV4820" s="141">
        <v>23961.835250000026</v>
      </c>
      <c r="AW4820" s="141">
        <v>23559.678875000027</v>
      </c>
      <c r="AX4820" s="141">
        <v>23157.522500000028</v>
      </c>
      <c r="AY4820" s="141">
        <v>22755.36612500003</v>
      </c>
      <c r="AZ4820" s="141">
        <v>22353.209750000031</v>
      </c>
      <c r="BA4820" s="141">
        <v>21951.053375000032</v>
      </c>
      <c r="BB4820" s="141">
        <v>21548.897000000034</v>
      </c>
      <c r="BC4820" s="141">
        <v>21146.740625000035</v>
      </c>
      <c r="BD4820" s="141">
        <v>20744.584250000036</v>
      </c>
      <c r="BE4820" s="141">
        <v>20342.427875000038</v>
      </c>
      <c r="BF4820" s="141">
        <v>19940.271500000039</v>
      </c>
      <c r="BG4820" s="141">
        <v>19538.11512500004</v>
      </c>
      <c r="BH4820" s="141">
        <v>19135.958750000042</v>
      </c>
      <c r="BI4820" s="141">
        <v>18733.802375000043</v>
      </c>
      <c r="BJ4820" s="141">
        <v>18331.646000000044</v>
      </c>
      <c r="BK4820" s="141">
        <v>17929.489625000046</v>
      </c>
      <c r="BL4820" s="141">
        <v>17527.333250000047</v>
      </c>
      <c r="BM4820" s="141">
        <v>17125.176875000048</v>
      </c>
      <c r="BN4820" s="141">
        <v>16723.02050000005</v>
      </c>
      <c r="BO4820" s="141">
        <v>16320.864125000049</v>
      </c>
      <c r="BP4820" s="141">
        <v>15918.707750000049</v>
      </c>
    </row>
    <row r="4821" spans="4:68">
      <c r="D4821" s="174" t="s">
        <v>14537</v>
      </c>
      <c r="E4821" s="175">
        <v>9955.5300000000007</v>
      </c>
      <c r="F4821" s="174" t="s">
        <v>3409</v>
      </c>
      <c r="G4821" s="174" t="s">
        <v>3127</v>
      </c>
      <c r="H4821" s="174" t="s">
        <v>14399</v>
      </c>
      <c r="I4821" s="174" t="s">
        <v>14538</v>
      </c>
      <c r="J4821" s="174" t="s">
        <v>14539</v>
      </c>
      <c r="K4821" s="174"/>
      <c r="L4821" s="174" t="s">
        <v>4405</v>
      </c>
      <c r="M4821" s="174" t="s">
        <v>14540</v>
      </c>
      <c r="N4821" s="176">
        <v>960</v>
      </c>
      <c r="O4821" s="174" t="s">
        <v>3407</v>
      </c>
      <c r="P4821" s="177">
        <v>40360</v>
      </c>
      <c r="Q4821" s="176">
        <v>36</v>
      </c>
      <c r="R4821" s="175">
        <v>362.95</v>
      </c>
      <c r="S4821" s="175">
        <v>9592.58</v>
      </c>
      <c r="T4821" s="178">
        <v>0</v>
      </c>
      <c r="U4821" s="96">
        <v>6</v>
      </c>
      <c r="V4821" s="38" t="s">
        <v>116</v>
      </c>
      <c r="W4821" s="38"/>
      <c r="X4821" s="137">
        <v>124.444125</v>
      </c>
      <c r="Y4821" s="138">
        <v>69580</v>
      </c>
      <c r="Z4821" s="179">
        <v>77</v>
      </c>
      <c r="AA4821" s="139">
        <v>2090</v>
      </c>
      <c r="AB4821" s="131"/>
      <c r="AC4821" s="38"/>
      <c r="AD4821" s="140">
        <v>9592.58</v>
      </c>
      <c r="AE4821" s="141">
        <v>9468.1358749999999</v>
      </c>
      <c r="AF4821" s="141">
        <v>9343.69175</v>
      </c>
      <c r="AG4821" s="141">
        <v>9219.247625</v>
      </c>
      <c r="AH4821" s="141">
        <v>9094.8035</v>
      </c>
      <c r="AI4821" s="141">
        <v>8970.359375</v>
      </c>
      <c r="AJ4821" s="141">
        <v>8845.91525</v>
      </c>
      <c r="AK4821" s="141">
        <v>8721.471125</v>
      </c>
      <c r="AL4821" s="141">
        <v>8597.027</v>
      </c>
      <c r="AM4821" s="141">
        <v>8472.5828750000001</v>
      </c>
      <c r="AN4821" s="141">
        <v>8348.1387500000001</v>
      </c>
      <c r="AO4821" s="141">
        <v>8223.6946250000001</v>
      </c>
      <c r="AP4821" s="141">
        <v>8099.2505000000001</v>
      </c>
      <c r="AQ4821" s="141">
        <v>7974.8063750000001</v>
      </c>
      <c r="AR4821" s="141">
        <v>7850.3622500000001</v>
      </c>
      <c r="AS4821" s="141">
        <v>7725.9181250000001</v>
      </c>
      <c r="AT4821" s="141">
        <v>7601.4740000000002</v>
      </c>
      <c r="AU4821" s="141">
        <v>7477.0298750000002</v>
      </c>
      <c r="AV4821" s="141">
        <v>7352.5857500000002</v>
      </c>
      <c r="AW4821" s="141">
        <v>7228.1416250000002</v>
      </c>
      <c r="AX4821" s="141">
        <v>7103.6975000000002</v>
      </c>
      <c r="AY4821" s="141">
        <v>6979.2533750000002</v>
      </c>
      <c r="AZ4821" s="141">
        <v>6854.8092500000002</v>
      </c>
      <c r="BA4821" s="141">
        <v>6730.3651250000003</v>
      </c>
      <c r="BB4821" s="141">
        <v>6605.9210000000003</v>
      </c>
      <c r="BC4821" s="141">
        <v>6481.4768750000003</v>
      </c>
      <c r="BD4821" s="141">
        <v>6357.0327500000003</v>
      </c>
      <c r="BE4821" s="141">
        <v>6232.5886250000003</v>
      </c>
      <c r="BF4821" s="141">
        <v>6108.1445000000003</v>
      </c>
      <c r="BG4821" s="141">
        <v>5983.7003750000003</v>
      </c>
      <c r="BH4821" s="141">
        <v>5859.2562500000004</v>
      </c>
      <c r="BI4821" s="141">
        <v>5734.8121250000004</v>
      </c>
      <c r="BJ4821" s="141">
        <v>5610.3680000000004</v>
      </c>
      <c r="BK4821" s="141">
        <v>5485.9238750000004</v>
      </c>
      <c r="BL4821" s="141">
        <v>5361.4797500000004</v>
      </c>
      <c r="BM4821" s="141">
        <v>5237.0356250000004</v>
      </c>
      <c r="BN4821" s="141">
        <v>5112.5915000000005</v>
      </c>
      <c r="BO4821" s="141">
        <v>4988.1473750000005</v>
      </c>
      <c r="BP4821" s="141">
        <v>4863.7032500000005</v>
      </c>
    </row>
    <row r="4822" spans="4:68">
      <c r="D4822" s="174" t="s">
        <v>14541</v>
      </c>
      <c r="E4822" s="175">
        <v>13796.44</v>
      </c>
      <c r="F4822" s="174" t="s">
        <v>3409</v>
      </c>
      <c r="G4822" s="174" t="s">
        <v>3127</v>
      </c>
      <c r="H4822" s="174" t="s">
        <v>166</v>
      </c>
      <c r="I4822" s="174" t="s">
        <v>14542</v>
      </c>
      <c r="J4822" s="174" t="s">
        <v>14543</v>
      </c>
      <c r="K4822" s="174"/>
      <c r="L4822" s="174" t="s">
        <v>4439</v>
      </c>
      <c r="M4822" s="174" t="s">
        <v>14544</v>
      </c>
      <c r="N4822" s="176">
        <v>960</v>
      </c>
      <c r="O4822" s="174" t="s">
        <v>3407</v>
      </c>
      <c r="P4822" s="177">
        <v>40725</v>
      </c>
      <c r="Q4822" s="176">
        <v>24</v>
      </c>
      <c r="R4822" s="175">
        <v>330.52</v>
      </c>
      <c r="S4822" s="175">
        <v>13465.92</v>
      </c>
      <c r="T4822" s="178">
        <v>0</v>
      </c>
      <c r="U4822" s="96">
        <v>6</v>
      </c>
      <c r="V4822" s="38" t="s">
        <v>116</v>
      </c>
      <c r="W4822" s="38"/>
      <c r="X4822" s="137">
        <v>172.45550000000003</v>
      </c>
      <c r="Y4822" s="138">
        <v>69945</v>
      </c>
      <c r="Z4822" s="179">
        <v>78</v>
      </c>
      <c r="AA4822" s="139">
        <v>2091</v>
      </c>
      <c r="AB4822" s="131"/>
      <c r="AC4822" s="38"/>
      <c r="AD4822" s="140">
        <v>13465.92</v>
      </c>
      <c r="AE4822" s="141">
        <v>13293.4645</v>
      </c>
      <c r="AF4822" s="141">
        <v>13121.009</v>
      </c>
      <c r="AG4822" s="141">
        <v>12948.5535</v>
      </c>
      <c r="AH4822" s="141">
        <v>12776.098</v>
      </c>
      <c r="AI4822" s="141">
        <v>12603.6425</v>
      </c>
      <c r="AJ4822" s="141">
        <v>12431.187</v>
      </c>
      <c r="AK4822" s="141">
        <v>12258.7315</v>
      </c>
      <c r="AL4822" s="141">
        <v>12086.276</v>
      </c>
      <c r="AM4822" s="141">
        <v>11913.8205</v>
      </c>
      <c r="AN4822" s="141">
        <v>11741.365</v>
      </c>
      <c r="AO4822" s="141">
        <v>11568.9095</v>
      </c>
      <c r="AP4822" s="141">
        <v>11396.454</v>
      </c>
      <c r="AQ4822" s="141">
        <v>11223.9985</v>
      </c>
      <c r="AR4822" s="141">
        <v>11051.543</v>
      </c>
      <c r="AS4822" s="141">
        <v>10879.0875</v>
      </c>
      <c r="AT4822" s="141">
        <v>10706.632</v>
      </c>
      <c r="AU4822" s="141">
        <v>10534.1765</v>
      </c>
      <c r="AV4822" s="141">
        <v>10361.721</v>
      </c>
      <c r="AW4822" s="141">
        <v>10189.2655</v>
      </c>
      <c r="AX4822" s="141">
        <v>10016.81</v>
      </c>
      <c r="AY4822" s="141">
        <v>9844.3544999999995</v>
      </c>
      <c r="AZ4822" s="141">
        <v>9671.8989999999994</v>
      </c>
      <c r="BA4822" s="141">
        <v>9499.4434999999994</v>
      </c>
      <c r="BB4822" s="141">
        <v>9326.9879999999994</v>
      </c>
      <c r="BC4822" s="141">
        <v>9154.5324999999993</v>
      </c>
      <c r="BD4822" s="141">
        <v>8982.0769999999993</v>
      </c>
      <c r="BE4822" s="141">
        <v>8809.6214999999993</v>
      </c>
      <c r="BF4822" s="141">
        <v>8637.1659999999993</v>
      </c>
      <c r="BG4822" s="141">
        <v>8464.7104999999992</v>
      </c>
      <c r="BH4822" s="141">
        <v>8292.2549999999992</v>
      </c>
      <c r="BI4822" s="141">
        <v>8119.7994999999992</v>
      </c>
      <c r="BJ4822" s="141">
        <v>7947.3439999999991</v>
      </c>
      <c r="BK4822" s="141">
        <v>7774.8884999999991</v>
      </c>
      <c r="BL4822" s="141">
        <v>7602.4329999999991</v>
      </c>
      <c r="BM4822" s="141">
        <v>7429.9774999999991</v>
      </c>
      <c r="BN4822" s="141">
        <v>7257.521999999999</v>
      </c>
      <c r="BO4822" s="141">
        <v>7085.066499999999</v>
      </c>
      <c r="BP4822" s="141">
        <v>6912.610999999999</v>
      </c>
    </row>
    <row r="4823" spans="4:68">
      <c r="D4823" s="174" t="s">
        <v>14545</v>
      </c>
      <c r="E4823" s="175">
        <v>1501031.53</v>
      </c>
      <c r="F4823" s="174" t="s">
        <v>3409</v>
      </c>
      <c r="G4823" s="174" t="s">
        <v>3127</v>
      </c>
      <c r="H4823" s="174" t="s">
        <v>14399</v>
      </c>
      <c r="I4823" s="174" t="s">
        <v>14546</v>
      </c>
      <c r="J4823" s="174" t="s">
        <v>14547</v>
      </c>
      <c r="K4823" s="174"/>
      <c r="L4823" s="174" t="s">
        <v>4405</v>
      </c>
      <c r="M4823" s="174" t="s">
        <v>14548</v>
      </c>
      <c r="N4823" s="176">
        <v>960</v>
      </c>
      <c r="O4823" s="174" t="s">
        <v>3407</v>
      </c>
      <c r="P4823" s="177">
        <v>40360</v>
      </c>
      <c r="Q4823" s="176">
        <v>36</v>
      </c>
      <c r="R4823" s="175">
        <v>54725.09</v>
      </c>
      <c r="S4823" s="175">
        <v>1446306.44</v>
      </c>
      <c r="T4823" s="178">
        <v>0</v>
      </c>
      <c r="U4823" s="96">
        <v>6</v>
      </c>
      <c r="V4823" s="38" t="s">
        <v>116</v>
      </c>
      <c r="W4823" s="38"/>
      <c r="X4823" s="137">
        <v>18762.894124999999</v>
      </c>
      <c r="Y4823" s="138">
        <v>69580</v>
      </c>
      <c r="Z4823" s="179">
        <v>77</v>
      </c>
      <c r="AA4823" s="139">
        <v>2090</v>
      </c>
      <c r="AB4823" s="131"/>
      <c r="AC4823" s="38"/>
      <c r="AD4823" s="140">
        <v>1446306.44</v>
      </c>
      <c r="AE4823" s="141">
        <v>1427543.5458749998</v>
      </c>
      <c r="AF4823" s="141">
        <v>1408780.6517499997</v>
      </c>
      <c r="AG4823" s="141">
        <v>1390017.7576249996</v>
      </c>
      <c r="AH4823" s="141">
        <v>1371254.8634999995</v>
      </c>
      <c r="AI4823" s="141">
        <v>1352491.9693749994</v>
      </c>
      <c r="AJ4823" s="141">
        <v>1333729.0752499993</v>
      </c>
      <c r="AK4823" s="141">
        <v>1314966.1811249992</v>
      </c>
      <c r="AL4823" s="141">
        <v>1296203.2869999991</v>
      </c>
      <c r="AM4823" s="141">
        <v>1277440.392874999</v>
      </c>
      <c r="AN4823" s="141">
        <v>1258677.4987499989</v>
      </c>
      <c r="AO4823" s="141">
        <v>1239914.6046249988</v>
      </c>
      <c r="AP4823" s="141">
        <v>1221151.7104999986</v>
      </c>
      <c r="AQ4823" s="141">
        <v>1202388.8163749985</v>
      </c>
      <c r="AR4823" s="141">
        <v>1183625.9222499984</v>
      </c>
      <c r="AS4823" s="141">
        <v>1164863.0281249983</v>
      </c>
      <c r="AT4823" s="141">
        <v>1146100.1339999982</v>
      </c>
      <c r="AU4823" s="141">
        <v>1127337.2398749981</v>
      </c>
      <c r="AV4823" s="141">
        <v>1108574.345749998</v>
      </c>
      <c r="AW4823" s="141">
        <v>1089811.4516249979</v>
      </c>
      <c r="AX4823" s="141">
        <v>1071048.5574999978</v>
      </c>
      <c r="AY4823" s="141">
        <v>1052285.6633749977</v>
      </c>
      <c r="AZ4823" s="141">
        <v>1033522.7692499977</v>
      </c>
      <c r="BA4823" s="141">
        <v>1014759.8751249977</v>
      </c>
      <c r="BB4823" s="141">
        <v>995996.9809999977</v>
      </c>
      <c r="BC4823" s="141">
        <v>977234.08687499771</v>
      </c>
      <c r="BD4823" s="141">
        <v>958471.19274999772</v>
      </c>
      <c r="BE4823" s="141">
        <v>939708.29862499773</v>
      </c>
      <c r="BF4823" s="141">
        <v>920945.40449999773</v>
      </c>
      <c r="BG4823" s="141">
        <v>902182.51037499774</v>
      </c>
      <c r="BH4823" s="141">
        <v>883419.61624999775</v>
      </c>
      <c r="BI4823" s="141">
        <v>864656.72212499776</v>
      </c>
      <c r="BJ4823" s="141">
        <v>845893.82799999777</v>
      </c>
      <c r="BK4823" s="141">
        <v>827130.93387499778</v>
      </c>
      <c r="BL4823" s="141">
        <v>808368.03974999778</v>
      </c>
      <c r="BM4823" s="141">
        <v>789605.14562499779</v>
      </c>
      <c r="BN4823" s="141">
        <v>770842.2514999978</v>
      </c>
      <c r="BO4823" s="141">
        <v>752079.35737499781</v>
      </c>
      <c r="BP4823" s="141">
        <v>733316.46324999782</v>
      </c>
    </row>
    <row r="4824" spans="4:68">
      <c r="D4824" s="174" t="s">
        <v>14549</v>
      </c>
      <c r="E4824" s="175">
        <v>24612.58</v>
      </c>
      <c r="F4824" s="174" t="s">
        <v>3409</v>
      </c>
      <c r="G4824" s="174" t="s">
        <v>3127</v>
      </c>
      <c r="H4824" s="174" t="s">
        <v>166</v>
      </c>
      <c r="I4824" s="174" t="s">
        <v>14550</v>
      </c>
      <c r="J4824" s="174" t="s">
        <v>14551</v>
      </c>
      <c r="K4824" s="174"/>
      <c r="L4824" s="174" t="s">
        <v>4439</v>
      </c>
      <c r="M4824" s="174" t="s">
        <v>14552</v>
      </c>
      <c r="N4824" s="176">
        <v>960</v>
      </c>
      <c r="O4824" s="174" t="s">
        <v>3407</v>
      </c>
      <c r="P4824" s="177">
        <v>41061</v>
      </c>
      <c r="Q4824" s="176">
        <v>13</v>
      </c>
      <c r="R4824" s="175">
        <v>307.64999999999998</v>
      </c>
      <c r="S4824" s="175">
        <v>24304.93</v>
      </c>
      <c r="T4824" s="178">
        <v>0</v>
      </c>
      <c r="U4824" s="96">
        <v>6</v>
      </c>
      <c r="V4824" s="38" t="s">
        <v>116</v>
      </c>
      <c r="W4824" s="38"/>
      <c r="X4824" s="137">
        <v>307.65725000000003</v>
      </c>
      <c r="Y4824" s="138">
        <v>70281</v>
      </c>
      <c r="Z4824" s="179">
        <v>78.916666666666671</v>
      </c>
      <c r="AA4824" s="139">
        <v>2092</v>
      </c>
      <c r="AB4824" s="131"/>
      <c r="AC4824" s="38"/>
      <c r="AD4824" s="140">
        <v>24304.93</v>
      </c>
      <c r="AE4824" s="141">
        <v>23997.27275</v>
      </c>
      <c r="AF4824" s="141">
        <v>23689.6155</v>
      </c>
      <c r="AG4824" s="141">
        <v>23381.95825</v>
      </c>
      <c r="AH4824" s="141">
        <v>23074.300999999999</v>
      </c>
      <c r="AI4824" s="141">
        <v>22766.643749999999</v>
      </c>
      <c r="AJ4824" s="141">
        <v>22458.986499999999</v>
      </c>
      <c r="AK4824" s="141">
        <v>22151.329249999999</v>
      </c>
      <c r="AL4824" s="141">
        <v>21843.671999999999</v>
      </c>
      <c r="AM4824" s="141">
        <v>21536.014749999998</v>
      </c>
      <c r="AN4824" s="141">
        <v>21228.357499999998</v>
      </c>
      <c r="AO4824" s="141">
        <v>20920.700249999998</v>
      </c>
      <c r="AP4824" s="141">
        <v>20613.042999999998</v>
      </c>
      <c r="AQ4824" s="141">
        <v>20305.385749999998</v>
      </c>
      <c r="AR4824" s="141">
        <v>19997.728499999997</v>
      </c>
      <c r="AS4824" s="141">
        <v>19690.071249999997</v>
      </c>
      <c r="AT4824" s="141">
        <v>19382.413999999997</v>
      </c>
      <c r="AU4824" s="141">
        <v>19074.756749999997</v>
      </c>
      <c r="AV4824" s="141">
        <v>18767.099499999997</v>
      </c>
      <c r="AW4824" s="141">
        <v>18459.442249999996</v>
      </c>
      <c r="AX4824" s="141">
        <v>18151.784999999996</v>
      </c>
      <c r="AY4824" s="141">
        <v>17844.127749999996</v>
      </c>
      <c r="AZ4824" s="141">
        <v>17536.470499999996</v>
      </c>
      <c r="BA4824" s="141">
        <v>17228.813249999996</v>
      </c>
      <c r="BB4824" s="141">
        <v>16921.155999999995</v>
      </c>
      <c r="BC4824" s="141">
        <v>16613.498749999995</v>
      </c>
      <c r="BD4824" s="141">
        <v>16305.841499999995</v>
      </c>
      <c r="BE4824" s="141">
        <v>15998.184249999995</v>
      </c>
      <c r="BF4824" s="141">
        <v>15690.526999999995</v>
      </c>
      <c r="BG4824" s="141">
        <v>15382.869749999994</v>
      </c>
      <c r="BH4824" s="141">
        <v>15075.212499999994</v>
      </c>
      <c r="BI4824" s="141">
        <v>14767.555249999994</v>
      </c>
      <c r="BJ4824" s="141">
        <v>14459.897999999994</v>
      </c>
      <c r="BK4824" s="141">
        <v>14152.240749999994</v>
      </c>
      <c r="BL4824" s="141">
        <v>13844.583499999993</v>
      </c>
      <c r="BM4824" s="141">
        <v>13536.926249999993</v>
      </c>
      <c r="BN4824" s="141">
        <v>13229.268999999993</v>
      </c>
      <c r="BO4824" s="141">
        <v>12921.611749999993</v>
      </c>
      <c r="BP4824" s="141">
        <v>12613.954499999993</v>
      </c>
    </row>
    <row r="4825" spans="4:68">
      <c r="D4825" s="174" t="s">
        <v>14553</v>
      </c>
      <c r="E4825" s="175">
        <v>249677.79</v>
      </c>
      <c r="F4825" s="174" t="s">
        <v>3409</v>
      </c>
      <c r="G4825" s="174" t="s">
        <v>3127</v>
      </c>
      <c r="H4825" s="174" t="s">
        <v>14399</v>
      </c>
      <c r="I4825" s="174" t="s">
        <v>14554</v>
      </c>
      <c r="J4825" s="174" t="s">
        <v>14555</v>
      </c>
      <c r="K4825" s="174"/>
      <c r="L4825" s="174" t="s">
        <v>4377</v>
      </c>
      <c r="M4825" s="174" t="s">
        <v>3866</v>
      </c>
      <c r="N4825" s="176">
        <v>960</v>
      </c>
      <c r="O4825" s="174" t="s">
        <v>3407</v>
      </c>
      <c r="P4825" s="177">
        <v>40360</v>
      </c>
      <c r="Q4825" s="176">
        <v>36</v>
      </c>
      <c r="R4825" s="175">
        <v>9102.83</v>
      </c>
      <c r="S4825" s="175">
        <v>240574.96</v>
      </c>
      <c r="T4825" s="178">
        <v>0</v>
      </c>
      <c r="U4825" s="96">
        <v>6</v>
      </c>
      <c r="V4825" s="38" t="s">
        <v>116</v>
      </c>
      <c r="W4825" s="38"/>
      <c r="X4825" s="137">
        <v>3120.9723750000003</v>
      </c>
      <c r="Y4825" s="138">
        <v>69580</v>
      </c>
      <c r="Z4825" s="179">
        <v>77</v>
      </c>
      <c r="AA4825" s="139">
        <v>2090</v>
      </c>
      <c r="AB4825" s="131"/>
      <c r="AC4825" s="38"/>
      <c r="AD4825" s="140">
        <v>240574.96</v>
      </c>
      <c r="AE4825" s="141">
        <v>237453.98762499998</v>
      </c>
      <c r="AF4825" s="141">
        <v>234333.01524999997</v>
      </c>
      <c r="AG4825" s="141">
        <v>231212.04287499996</v>
      </c>
      <c r="AH4825" s="141">
        <v>228091.07049999994</v>
      </c>
      <c r="AI4825" s="141">
        <v>224970.09812499993</v>
      </c>
      <c r="AJ4825" s="141">
        <v>221849.12574999992</v>
      </c>
      <c r="AK4825" s="141">
        <v>218728.15337499991</v>
      </c>
      <c r="AL4825" s="141">
        <v>215607.18099999989</v>
      </c>
      <c r="AM4825" s="141">
        <v>212486.20862499988</v>
      </c>
      <c r="AN4825" s="141">
        <v>209365.23624999987</v>
      </c>
      <c r="AO4825" s="141">
        <v>206244.26387499986</v>
      </c>
      <c r="AP4825" s="141">
        <v>203123.29149999985</v>
      </c>
      <c r="AQ4825" s="141">
        <v>200002.31912499983</v>
      </c>
      <c r="AR4825" s="141">
        <v>196881.34674999982</v>
      </c>
      <c r="AS4825" s="141">
        <v>193760.37437499981</v>
      </c>
      <c r="AT4825" s="141">
        <v>190639.4019999998</v>
      </c>
      <c r="AU4825" s="141">
        <v>187518.42962499979</v>
      </c>
      <c r="AV4825" s="141">
        <v>184397.45724999977</v>
      </c>
      <c r="AW4825" s="141">
        <v>181276.48487499976</v>
      </c>
      <c r="AX4825" s="141">
        <v>178155.51249999975</v>
      </c>
      <c r="AY4825" s="141">
        <v>175034.54012499974</v>
      </c>
      <c r="AZ4825" s="141">
        <v>171913.56774999973</v>
      </c>
      <c r="BA4825" s="141">
        <v>168792.59537499971</v>
      </c>
      <c r="BB4825" s="141">
        <v>165671.6229999997</v>
      </c>
      <c r="BC4825" s="141">
        <v>162550.65062499969</v>
      </c>
      <c r="BD4825" s="141">
        <v>159429.67824999968</v>
      </c>
      <c r="BE4825" s="141">
        <v>156308.70587499966</v>
      </c>
      <c r="BF4825" s="141">
        <v>153187.73349999965</v>
      </c>
      <c r="BG4825" s="141">
        <v>150066.76112499964</v>
      </c>
      <c r="BH4825" s="141">
        <v>146945.78874999963</v>
      </c>
      <c r="BI4825" s="141">
        <v>143824.81637499962</v>
      </c>
      <c r="BJ4825" s="141">
        <v>140703.8439999996</v>
      </c>
      <c r="BK4825" s="141">
        <v>137582.87162499959</v>
      </c>
      <c r="BL4825" s="141">
        <v>134461.89924999958</v>
      </c>
      <c r="BM4825" s="141">
        <v>131340.92687499957</v>
      </c>
      <c r="BN4825" s="141">
        <v>128219.95449999957</v>
      </c>
      <c r="BO4825" s="141">
        <v>125098.98212499957</v>
      </c>
      <c r="BP4825" s="141">
        <v>121978.00974999958</v>
      </c>
    </row>
    <row r="4826" spans="4:68">
      <c r="D4826" s="174" t="s">
        <v>14556</v>
      </c>
      <c r="E4826" s="175">
        <v>9753.41</v>
      </c>
      <c r="F4826" s="174" t="s">
        <v>3409</v>
      </c>
      <c r="G4826" s="174" t="s">
        <v>3127</v>
      </c>
      <c r="H4826" s="174" t="s">
        <v>166</v>
      </c>
      <c r="I4826" s="174" t="s">
        <v>14557</v>
      </c>
      <c r="J4826" s="174" t="s">
        <v>14558</v>
      </c>
      <c r="K4826" s="174"/>
      <c r="L4826" s="174" t="s">
        <v>4439</v>
      </c>
      <c r="M4826" s="174" t="s">
        <v>14525</v>
      </c>
      <c r="N4826" s="176">
        <v>960</v>
      </c>
      <c r="O4826" s="174" t="s">
        <v>3407</v>
      </c>
      <c r="P4826" s="177">
        <v>41061</v>
      </c>
      <c r="Q4826" s="176">
        <v>13</v>
      </c>
      <c r="R4826" s="175">
        <v>121.91</v>
      </c>
      <c r="S4826" s="175">
        <v>9631.5</v>
      </c>
      <c r="T4826" s="178">
        <v>0</v>
      </c>
      <c r="U4826" s="96">
        <v>6</v>
      </c>
      <c r="V4826" s="38" t="s">
        <v>116</v>
      </c>
      <c r="W4826" s="38"/>
      <c r="X4826" s="137">
        <v>121.91762500000002</v>
      </c>
      <c r="Y4826" s="138">
        <v>70281</v>
      </c>
      <c r="Z4826" s="179">
        <v>78.916666666666671</v>
      </c>
      <c r="AA4826" s="139">
        <v>2092</v>
      </c>
      <c r="AB4826" s="131"/>
      <c r="AC4826" s="38"/>
      <c r="AD4826" s="140">
        <v>9631.5</v>
      </c>
      <c r="AE4826" s="141">
        <v>9509.582375</v>
      </c>
      <c r="AF4826" s="141">
        <v>9387.6647499999999</v>
      </c>
      <c r="AG4826" s="141">
        <v>9265.7471249999999</v>
      </c>
      <c r="AH4826" s="141">
        <v>9143.8294999999998</v>
      </c>
      <c r="AI4826" s="141">
        <v>9021.9118749999998</v>
      </c>
      <c r="AJ4826" s="141">
        <v>8899.9942499999997</v>
      </c>
      <c r="AK4826" s="141">
        <v>8778.0766249999997</v>
      </c>
      <c r="AL4826" s="141">
        <v>8656.1589999999997</v>
      </c>
      <c r="AM4826" s="141">
        <v>8534.2413749999996</v>
      </c>
      <c r="AN4826" s="141">
        <v>8412.3237499999996</v>
      </c>
      <c r="AO4826" s="141">
        <v>8290.4061249999995</v>
      </c>
      <c r="AP4826" s="141">
        <v>8168.4884999999995</v>
      </c>
      <c r="AQ4826" s="141">
        <v>8046.5708749999994</v>
      </c>
      <c r="AR4826" s="141">
        <v>7924.6532499999994</v>
      </c>
      <c r="AS4826" s="141">
        <v>7802.7356249999993</v>
      </c>
      <c r="AT4826" s="141">
        <v>7680.8179999999993</v>
      </c>
      <c r="AU4826" s="141">
        <v>7558.9003749999993</v>
      </c>
      <c r="AV4826" s="141">
        <v>7436.9827499999992</v>
      </c>
      <c r="AW4826" s="141">
        <v>7315.0651249999992</v>
      </c>
      <c r="AX4826" s="141">
        <v>7193.1474999999991</v>
      </c>
      <c r="AY4826" s="141">
        <v>7071.2298749999991</v>
      </c>
      <c r="AZ4826" s="141">
        <v>6949.312249999999</v>
      </c>
      <c r="BA4826" s="141">
        <v>6827.394624999999</v>
      </c>
      <c r="BB4826" s="141">
        <v>6705.476999999999</v>
      </c>
      <c r="BC4826" s="141">
        <v>6583.5593749999989</v>
      </c>
      <c r="BD4826" s="141">
        <v>6461.6417499999989</v>
      </c>
      <c r="BE4826" s="141">
        <v>6339.7241249999988</v>
      </c>
      <c r="BF4826" s="141">
        <v>6217.8064999999988</v>
      </c>
      <c r="BG4826" s="141">
        <v>6095.8888749999987</v>
      </c>
      <c r="BH4826" s="141">
        <v>5973.9712499999987</v>
      </c>
      <c r="BI4826" s="141">
        <v>5852.0536249999986</v>
      </c>
      <c r="BJ4826" s="141">
        <v>5730.1359999999986</v>
      </c>
      <c r="BK4826" s="141">
        <v>5608.2183749999986</v>
      </c>
      <c r="BL4826" s="141">
        <v>5486.3007499999985</v>
      </c>
      <c r="BM4826" s="141">
        <v>5364.3831249999985</v>
      </c>
      <c r="BN4826" s="141">
        <v>5242.4654999999984</v>
      </c>
      <c r="BO4826" s="141">
        <v>5120.5478749999984</v>
      </c>
      <c r="BP4826" s="141">
        <v>4998.6302499999983</v>
      </c>
    </row>
    <row r="4827" spans="4:68">
      <c r="D4827" s="174" t="s">
        <v>14559</v>
      </c>
      <c r="E4827" s="176">
        <v>3674059</v>
      </c>
      <c r="F4827" s="174" t="s">
        <v>3409</v>
      </c>
      <c r="G4827" s="174" t="s">
        <v>3410</v>
      </c>
      <c r="H4827" s="174" t="s">
        <v>3403</v>
      </c>
      <c r="I4827" s="174"/>
      <c r="J4827" s="174" t="s">
        <v>14560</v>
      </c>
      <c r="K4827" s="174"/>
      <c r="L4827" s="174" t="s">
        <v>14561</v>
      </c>
      <c r="M4827" s="174" t="s">
        <v>3414</v>
      </c>
      <c r="N4827" s="176">
        <v>300</v>
      </c>
      <c r="O4827" s="174" t="s">
        <v>3407</v>
      </c>
      <c r="P4827" s="177">
        <v>39022</v>
      </c>
      <c r="Q4827" s="176">
        <v>80</v>
      </c>
      <c r="R4827" s="175">
        <v>967503.1</v>
      </c>
      <c r="S4827" s="175">
        <v>2706555.9</v>
      </c>
      <c r="T4827" s="178">
        <v>0</v>
      </c>
      <c r="U4827" s="96">
        <v>6</v>
      </c>
      <c r="V4827" s="38" t="s">
        <v>116</v>
      </c>
      <c r="W4827" s="38"/>
      <c r="X4827" s="137">
        <v>146962.35999999999</v>
      </c>
      <c r="Y4827" s="138">
        <v>48153</v>
      </c>
      <c r="Z4827" s="179">
        <v>18.333333333333332</v>
      </c>
      <c r="AA4827" s="139">
        <v>2032</v>
      </c>
      <c r="AB4827" s="131"/>
      <c r="AC4827" s="38"/>
      <c r="AD4827" s="140">
        <v>2706555.9</v>
      </c>
      <c r="AE4827" s="141">
        <v>2559593.54</v>
      </c>
      <c r="AF4827" s="141">
        <v>2412631.1800000002</v>
      </c>
      <c r="AG4827" s="141">
        <v>2265668.8200000003</v>
      </c>
      <c r="AH4827" s="141">
        <v>2118706.4600000004</v>
      </c>
      <c r="AI4827" s="141">
        <v>1971744.1000000006</v>
      </c>
      <c r="AJ4827" s="141">
        <v>1824781.7400000007</v>
      </c>
      <c r="AK4827" s="141">
        <v>1677819.3800000008</v>
      </c>
      <c r="AL4827" s="141">
        <v>1530857.0200000009</v>
      </c>
      <c r="AM4827" s="141">
        <v>1383894.6600000011</v>
      </c>
      <c r="AN4827" s="141">
        <v>1236932.3000000012</v>
      </c>
      <c r="AO4827" s="141">
        <v>1089969.9400000013</v>
      </c>
      <c r="AP4827" s="141">
        <v>943007.58000000136</v>
      </c>
      <c r="AQ4827" s="141">
        <v>796045.22000000137</v>
      </c>
      <c r="AR4827" s="141">
        <v>649082.86000000138</v>
      </c>
      <c r="AS4827" s="141">
        <v>502120.5000000014</v>
      </c>
      <c r="AT4827" s="141">
        <v>355158.14000000141</v>
      </c>
      <c r="AU4827" s="141">
        <v>208195.78000000142</v>
      </c>
      <c r="AV4827" s="141">
        <v>61233.420000001439</v>
      </c>
      <c r="AW4827" s="141">
        <v>0</v>
      </c>
      <c r="AX4827" s="141">
        <v>0</v>
      </c>
      <c r="AY4827" s="141">
        <v>0</v>
      </c>
      <c r="AZ4827" s="141">
        <v>0</v>
      </c>
      <c r="BA4827" s="141">
        <v>0</v>
      </c>
      <c r="BB4827" s="141">
        <v>0</v>
      </c>
      <c r="BC4827" s="141">
        <v>0</v>
      </c>
      <c r="BD4827" s="141">
        <v>0</v>
      </c>
      <c r="BE4827" s="141">
        <v>0</v>
      </c>
      <c r="BF4827" s="141">
        <v>0</v>
      </c>
      <c r="BG4827" s="141">
        <v>0</v>
      </c>
      <c r="BH4827" s="141">
        <v>0</v>
      </c>
      <c r="BI4827" s="141">
        <v>0</v>
      </c>
      <c r="BJ4827" s="141">
        <v>0</v>
      </c>
      <c r="BK4827" s="141">
        <v>0</v>
      </c>
      <c r="BL4827" s="141">
        <v>0</v>
      </c>
      <c r="BM4827" s="141">
        <v>0</v>
      </c>
      <c r="BN4827" s="141">
        <v>0</v>
      </c>
      <c r="BO4827" s="141">
        <v>0</v>
      </c>
      <c r="BP4827" s="141">
        <v>0</v>
      </c>
    </row>
  </sheetData>
  <autoFilter ref="D26:V4827"/>
  <conditionalFormatting sqref="U29:U4827">
    <cfRule type="cellIs" dxfId="6" priority="4" operator="equal">
      <formula>0</formula>
    </cfRule>
  </conditionalFormatting>
  <conditionalFormatting sqref="B27 B22 B39:B104">
    <cfRule type="cellIs" dxfId="5" priority="3" stopIfTrue="1" operator="notEqual">
      <formula>0</formula>
    </cfRule>
  </conditionalFormatting>
  <conditionalFormatting sqref="A27:B27 A22:B22 A39:B266">
    <cfRule type="cellIs" dxfId="4" priority="2" stopIfTrue="1" operator="greaterThan">
      <formula>0</formula>
    </cfRule>
  </conditionalFormatting>
  <conditionalFormatting sqref="A2:A62 A63:B1048576 B1:B62">
    <cfRule type="cellIs" dxfId="3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4.xml><?xml version="1.0" encoding="utf-8"?>
<worksheet xmlns="http://schemas.openxmlformats.org/spreadsheetml/2006/main" xmlns:r="http://schemas.openxmlformats.org/officeDocument/2006/relationships">
  <dimension ref="A1:S5729"/>
  <sheetViews>
    <sheetView zoomScale="60" zoomScaleNormal="60" workbookViewId="0">
      <selection sqref="A1:XFD1048576"/>
    </sheetView>
  </sheetViews>
  <sheetFormatPr defaultColWidth="8.85546875" defaultRowHeight="15"/>
  <cols>
    <col min="1" max="1" width="12.28515625" style="51" customWidth="1"/>
    <col min="2" max="2" width="11.28515625" style="51" bestFit="1" customWidth="1"/>
    <col min="3" max="3" width="8.85546875" style="110"/>
    <col min="4" max="4" width="15.28515625" style="131" customWidth="1"/>
    <col min="5" max="5" width="21.28515625" style="166" bestFit="1" customWidth="1"/>
    <col min="6" max="6" width="8.7109375" style="110" bestFit="1" customWidth="1"/>
    <col min="7" max="7" width="9.42578125" style="110" bestFit="1" customWidth="1"/>
    <col min="8" max="8" width="20.28515625" style="131" customWidth="1"/>
    <col min="9" max="9" width="11.7109375" style="131" customWidth="1"/>
    <col min="10" max="10" width="56.42578125" style="131" customWidth="1"/>
    <col min="11" max="11" width="13.140625" style="131" customWidth="1"/>
    <col min="12" max="12" width="24.140625" style="131" customWidth="1"/>
    <col min="13" max="13" width="18" style="131" customWidth="1"/>
    <col min="14" max="14" width="16.140625" style="131" customWidth="1"/>
    <col min="15" max="15" width="9.7109375" style="110" bestFit="1" customWidth="1"/>
    <col min="16" max="16" width="10.28515625" style="110" bestFit="1" customWidth="1"/>
    <col min="17" max="17" width="13.28515625" style="110" bestFit="1" customWidth="1"/>
    <col min="18" max="18" width="25.28515625" style="131" bestFit="1" customWidth="1"/>
    <col min="19" max="19" width="20.7109375" style="131" customWidth="1"/>
    <col min="20" max="16384" width="8.85546875" style="110"/>
  </cols>
  <sheetData>
    <row r="1" spans="1:4" ht="15.75">
      <c r="A1" s="49" t="s">
        <v>36</v>
      </c>
      <c r="B1" s="50">
        <v>0</v>
      </c>
    </row>
    <row r="12" spans="1:4" ht="20.25">
      <c r="D12" s="167" t="s">
        <v>14562</v>
      </c>
    </row>
    <row r="17" spans="1:19" s="169" customFormat="1" ht="15.75">
      <c r="A17" s="51"/>
      <c r="B17" s="51"/>
      <c r="D17" s="132"/>
      <c r="E17" s="132">
        <v>8532991278.5699921</v>
      </c>
      <c r="H17" s="132"/>
      <c r="I17" s="132"/>
      <c r="J17" s="132"/>
      <c r="K17" s="132"/>
      <c r="L17" s="132"/>
      <c r="M17" s="132"/>
      <c r="N17" s="132"/>
      <c r="R17" s="132">
        <v>1865508528.830003</v>
      </c>
      <c r="S17" s="132">
        <v>6667482749.7400036</v>
      </c>
    </row>
    <row r="18" spans="1:19" s="181" customFormat="1" ht="15.75">
      <c r="A18" s="51"/>
      <c r="B18" s="51"/>
      <c r="D18" s="182" t="s">
        <v>3385</v>
      </c>
      <c r="E18" s="183" t="s">
        <v>3386</v>
      </c>
      <c r="F18" s="182" t="s">
        <v>3387</v>
      </c>
      <c r="G18" s="182" t="s">
        <v>3388</v>
      </c>
      <c r="H18" s="182" t="s">
        <v>3389</v>
      </c>
      <c r="I18" s="182" t="s">
        <v>3390</v>
      </c>
      <c r="J18" s="182" t="s">
        <v>3391</v>
      </c>
      <c r="K18" s="182" t="s">
        <v>3392</v>
      </c>
      <c r="L18" s="182" t="s">
        <v>3393</v>
      </c>
      <c r="M18" s="182" t="s">
        <v>3394</v>
      </c>
      <c r="N18" s="182" t="s">
        <v>3395</v>
      </c>
      <c r="O18" s="182" t="s">
        <v>3396</v>
      </c>
      <c r="P18" s="182" t="s">
        <v>3397</v>
      </c>
      <c r="Q18" s="182" t="s">
        <v>3398</v>
      </c>
      <c r="R18" s="182" t="s">
        <v>3399</v>
      </c>
      <c r="S18" s="182" t="s">
        <v>3</v>
      </c>
    </row>
    <row r="19" spans="1:19">
      <c r="D19" s="174" t="s">
        <v>3402</v>
      </c>
      <c r="E19" s="175">
        <v>15694873.140000001</v>
      </c>
      <c r="F19" s="174"/>
      <c r="G19" s="174" t="s">
        <v>1559</v>
      </c>
      <c r="H19" s="174" t="s">
        <v>3403</v>
      </c>
      <c r="I19" s="174" t="s">
        <v>3404</v>
      </c>
      <c r="J19" s="174" t="s">
        <v>3405</v>
      </c>
      <c r="K19" s="174"/>
      <c r="L19" s="174" t="s">
        <v>3406</v>
      </c>
      <c r="M19" s="174" t="s">
        <v>148</v>
      </c>
      <c r="N19" s="176">
        <v>300</v>
      </c>
      <c r="O19" s="174" t="s">
        <v>3407</v>
      </c>
      <c r="P19" s="177">
        <v>39994</v>
      </c>
      <c r="Q19" s="176">
        <v>48</v>
      </c>
      <c r="R19" s="175">
        <v>2511179.6800000002</v>
      </c>
      <c r="S19" s="175">
        <v>13183693.460000001</v>
      </c>
    </row>
    <row r="20" spans="1:19">
      <c r="D20" s="174" t="s">
        <v>3408</v>
      </c>
      <c r="E20" s="175">
        <v>4613873.51</v>
      </c>
      <c r="F20" s="174" t="s">
        <v>3409</v>
      </c>
      <c r="G20" s="174" t="s">
        <v>3410</v>
      </c>
      <c r="H20" s="174" t="s">
        <v>3411</v>
      </c>
      <c r="I20" s="174"/>
      <c r="J20" s="174" t="s">
        <v>3412</v>
      </c>
      <c r="K20" s="174"/>
      <c r="L20" s="174" t="s">
        <v>3413</v>
      </c>
      <c r="M20" s="174" t="s">
        <v>3414</v>
      </c>
      <c r="N20" s="176">
        <v>120</v>
      </c>
      <c r="O20" s="174" t="s">
        <v>3407</v>
      </c>
      <c r="P20" s="177">
        <v>39022</v>
      </c>
      <c r="Q20" s="176">
        <v>80</v>
      </c>
      <c r="R20" s="175">
        <v>3066162.38</v>
      </c>
      <c r="S20" s="175">
        <v>1547711.13</v>
      </c>
    </row>
    <row r="21" spans="1:19">
      <c r="D21" s="174" t="s">
        <v>3415</v>
      </c>
      <c r="E21" s="175">
        <v>16072827.189999999</v>
      </c>
      <c r="F21" s="174" t="s">
        <v>3409</v>
      </c>
      <c r="G21" s="174" t="s">
        <v>3410</v>
      </c>
      <c r="H21" s="174" t="s">
        <v>3416</v>
      </c>
      <c r="I21" s="174" t="s">
        <v>3417</v>
      </c>
      <c r="J21" s="174" t="s">
        <v>3418</v>
      </c>
      <c r="K21" s="174"/>
      <c r="L21" s="174" t="s">
        <v>3415</v>
      </c>
      <c r="M21" s="174" t="s">
        <v>3414</v>
      </c>
      <c r="N21" s="176">
        <v>600</v>
      </c>
      <c r="O21" s="174" t="s">
        <v>3407</v>
      </c>
      <c r="P21" s="177">
        <v>39022</v>
      </c>
      <c r="Q21" s="176">
        <v>80</v>
      </c>
      <c r="R21" s="175">
        <v>2130608.7200000002</v>
      </c>
      <c r="S21" s="175">
        <v>13942218.470000001</v>
      </c>
    </row>
    <row r="22" spans="1:19">
      <c r="D22" s="174" t="s">
        <v>3419</v>
      </c>
      <c r="E22" s="176">
        <v>13269</v>
      </c>
      <c r="F22" s="174" t="s">
        <v>3420</v>
      </c>
      <c r="G22" s="174" t="s">
        <v>3421</v>
      </c>
      <c r="H22" s="174" t="s">
        <v>167</v>
      </c>
      <c r="I22" s="174" t="s">
        <v>3422</v>
      </c>
      <c r="J22" s="174" t="s">
        <v>3423</v>
      </c>
      <c r="K22" s="174"/>
      <c r="L22" s="174" t="s">
        <v>3424</v>
      </c>
      <c r="M22" s="174" t="s">
        <v>167</v>
      </c>
      <c r="N22" s="176">
        <v>960</v>
      </c>
      <c r="O22" s="174" t="s">
        <v>3407</v>
      </c>
      <c r="P22" s="177">
        <v>29768</v>
      </c>
      <c r="Q22" s="176">
        <v>384</v>
      </c>
      <c r="R22" s="175">
        <v>5307.1</v>
      </c>
      <c r="S22" s="175">
        <v>7961.9</v>
      </c>
    </row>
    <row r="23" spans="1:19">
      <c r="D23" s="174" t="s">
        <v>3425</v>
      </c>
      <c r="E23" s="175">
        <v>364798.24</v>
      </c>
      <c r="F23" s="174" t="s">
        <v>3426</v>
      </c>
      <c r="G23" s="174" t="s">
        <v>3421</v>
      </c>
      <c r="H23" s="174" t="s">
        <v>167</v>
      </c>
      <c r="I23" s="174" t="s">
        <v>3422</v>
      </c>
      <c r="J23" s="174" t="s">
        <v>3423</v>
      </c>
      <c r="K23" s="174"/>
      <c r="L23" s="174" t="s">
        <v>3424</v>
      </c>
      <c r="M23" s="174" t="s">
        <v>167</v>
      </c>
      <c r="N23" s="176">
        <v>960</v>
      </c>
      <c r="O23" s="174" t="s">
        <v>3407</v>
      </c>
      <c r="P23" s="177">
        <v>29768</v>
      </c>
      <c r="Q23" s="176">
        <v>384</v>
      </c>
      <c r="R23" s="175">
        <v>145906.51999999999</v>
      </c>
      <c r="S23" s="175">
        <v>218891.72</v>
      </c>
    </row>
    <row r="24" spans="1:19">
      <c r="D24" s="174" t="s">
        <v>3427</v>
      </c>
      <c r="E24" s="175">
        <v>25277.38</v>
      </c>
      <c r="F24" s="174" t="s">
        <v>3428</v>
      </c>
      <c r="G24" s="174" t="s">
        <v>3429</v>
      </c>
      <c r="H24" s="174" t="s">
        <v>167</v>
      </c>
      <c r="I24" s="174" t="s">
        <v>3098</v>
      </c>
      <c r="J24" s="174" t="s">
        <v>3430</v>
      </c>
      <c r="K24" s="174"/>
      <c r="L24" s="174" t="s">
        <v>3424</v>
      </c>
      <c r="M24" s="174" t="s">
        <v>167</v>
      </c>
      <c r="N24" s="176">
        <v>960</v>
      </c>
      <c r="O24" s="174" t="s">
        <v>3407</v>
      </c>
      <c r="P24" s="177">
        <v>15189</v>
      </c>
      <c r="Q24" s="176">
        <v>863</v>
      </c>
      <c r="R24" s="175">
        <v>22722.33</v>
      </c>
      <c r="S24" s="175">
        <v>2555.0500000000002</v>
      </c>
    </row>
    <row r="25" spans="1:19">
      <c r="D25" s="174" t="s">
        <v>3431</v>
      </c>
      <c r="E25" s="175">
        <v>9870.98</v>
      </c>
      <c r="F25" s="174" t="s">
        <v>3428</v>
      </c>
      <c r="G25" s="174" t="s">
        <v>3432</v>
      </c>
      <c r="H25" s="174" t="s">
        <v>167</v>
      </c>
      <c r="I25" s="174" t="s">
        <v>3098</v>
      </c>
      <c r="J25" s="174" t="s">
        <v>3433</v>
      </c>
      <c r="K25" s="174"/>
      <c r="L25" s="174" t="s">
        <v>3424</v>
      </c>
      <c r="M25" s="174" t="s">
        <v>167</v>
      </c>
      <c r="N25" s="176">
        <v>960</v>
      </c>
      <c r="O25" s="174" t="s">
        <v>3407</v>
      </c>
      <c r="P25" s="177">
        <v>15189</v>
      </c>
      <c r="Q25" s="176">
        <v>863</v>
      </c>
      <c r="R25" s="175">
        <v>8873.15</v>
      </c>
      <c r="S25" s="175">
        <v>997.83</v>
      </c>
    </row>
    <row r="26" spans="1:19">
      <c r="D26" s="174" t="s">
        <v>3434</v>
      </c>
      <c r="E26" s="175">
        <v>65766.8</v>
      </c>
      <c r="F26" s="174" t="s">
        <v>3428</v>
      </c>
      <c r="G26" s="174" t="s">
        <v>3435</v>
      </c>
      <c r="H26" s="174" t="s">
        <v>167</v>
      </c>
      <c r="I26" s="174" t="s">
        <v>3098</v>
      </c>
      <c r="J26" s="174" t="s">
        <v>3436</v>
      </c>
      <c r="K26" s="174"/>
      <c r="L26" s="174" t="s">
        <v>3424</v>
      </c>
      <c r="M26" s="174" t="s">
        <v>167</v>
      </c>
      <c r="N26" s="176">
        <v>960</v>
      </c>
      <c r="O26" s="174" t="s">
        <v>3407</v>
      </c>
      <c r="P26" s="177">
        <v>15189</v>
      </c>
      <c r="Q26" s="176">
        <v>863</v>
      </c>
      <c r="R26" s="175">
        <v>59119.26</v>
      </c>
      <c r="S26" s="175">
        <v>6647.54</v>
      </c>
    </row>
    <row r="27" spans="1:19">
      <c r="D27" s="174" t="s">
        <v>3437</v>
      </c>
      <c r="E27" s="175">
        <v>11149.75</v>
      </c>
      <c r="F27" s="174" t="s">
        <v>3428</v>
      </c>
      <c r="G27" s="174" t="s">
        <v>3438</v>
      </c>
      <c r="H27" s="174" t="s">
        <v>167</v>
      </c>
      <c r="I27" s="174" t="s">
        <v>3098</v>
      </c>
      <c r="J27" s="174" t="s">
        <v>3439</v>
      </c>
      <c r="K27" s="174"/>
      <c r="L27" s="174" t="s">
        <v>3424</v>
      </c>
      <c r="M27" s="174" t="s">
        <v>167</v>
      </c>
      <c r="N27" s="176">
        <v>960</v>
      </c>
      <c r="O27" s="174" t="s">
        <v>3407</v>
      </c>
      <c r="P27" s="177">
        <v>15189</v>
      </c>
      <c r="Q27" s="176">
        <v>863</v>
      </c>
      <c r="R27" s="175">
        <v>10022.74</v>
      </c>
      <c r="S27" s="175">
        <v>1127.01</v>
      </c>
    </row>
    <row r="28" spans="1:19">
      <c r="D28" s="174" t="s">
        <v>3440</v>
      </c>
      <c r="E28" s="175">
        <v>132.32</v>
      </c>
      <c r="F28" s="174" t="s">
        <v>3428</v>
      </c>
      <c r="G28" s="174" t="s">
        <v>3441</v>
      </c>
      <c r="H28" s="174" t="s">
        <v>167</v>
      </c>
      <c r="I28" s="174" t="s">
        <v>3098</v>
      </c>
      <c r="J28" s="174" t="s">
        <v>3442</v>
      </c>
      <c r="K28" s="174"/>
      <c r="L28" s="174" t="s">
        <v>3424</v>
      </c>
      <c r="M28" s="174" t="s">
        <v>167</v>
      </c>
      <c r="N28" s="176">
        <v>960</v>
      </c>
      <c r="O28" s="174" t="s">
        <v>3407</v>
      </c>
      <c r="P28" s="177">
        <v>15189</v>
      </c>
      <c r="Q28" s="176">
        <v>863</v>
      </c>
      <c r="R28" s="175">
        <v>118.89</v>
      </c>
      <c r="S28" s="175">
        <v>13.43</v>
      </c>
    </row>
    <row r="29" spans="1:19">
      <c r="D29" s="174" t="s">
        <v>3443</v>
      </c>
      <c r="E29" s="175">
        <v>182770.03</v>
      </c>
      <c r="F29" s="174" t="s">
        <v>3428</v>
      </c>
      <c r="G29" s="174" t="s">
        <v>3444</v>
      </c>
      <c r="H29" s="174" t="s">
        <v>167</v>
      </c>
      <c r="I29" s="174" t="s">
        <v>3098</v>
      </c>
      <c r="J29" s="174" t="s">
        <v>3445</v>
      </c>
      <c r="K29" s="174"/>
      <c r="L29" s="174" t="s">
        <v>3424</v>
      </c>
      <c r="M29" s="174" t="s">
        <v>167</v>
      </c>
      <c r="N29" s="176">
        <v>960</v>
      </c>
      <c r="O29" s="174" t="s">
        <v>3407</v>
      </c>
      <c r="P29" s="177">
        <v>15189</v>
      </c>
      <c r="Q29" s="176">
        <v>863</v>
      </c>
      <c r="R29" s="175">
        <v>164296.22</v>
      </c>
      <c r="S29" s="175">
        <v>18473.810000000001</v>
      </c>
    </row>
    <row r="30" spans="1:19">
      <c r="D30" s="174" t="s">
        <v>3446</v>
      </c>
      <c r="E30" s="175">
        <v>6944960.0800000001</v>
      </c>
      <c r="F30" s="174" t="s">
        <v>3428</v>
      </c>
      <c r="G30" s="174" t="s">
        <v>3447</v>
      </c>
      <c r="H30" s="174" t="s">
        <v>167</v>
      </c>
      <c r="I30" s="174" t="s">
        <v>3098</v>
      </c>
      <c r="J30" s="174" t="s">
        <v>3448</v>
      </c>
      <c r="K30" s="174"/>
      <c r="L30" s="174" t="s">
        <v>3424</v>
      </c>
      <c r="M30" s="174" t="s">
        <v>167</v>
      </c>
      <c r="N30" s="176">
        <v>960</v>
      </c>
      <c r="O30" s="174" t="s">
        <v>3407</v>
      </c>
      <c r="P30" s="177">
        <v>15189</v>
      </c>
      <c r="Q30" s="176">
        <v>863</v>
      </c>
      <c r="R30" s="175">
        <v>6242988.5800000001</v>
      </c>
      <c r="S30" s="175">
        <v>701971.5</v>
      </c>
    </row>
    <row r="31" spans="1:19">
      <c r="D31" s="174" t="s">
        <v>3449</v>
      </c>
      <c r="E31" s="175">
        <v>90712.02</v>
      </c>
      <c r="F31" s="174" t="s">
        <v>3428</v>
      </c>
      <c r="G31" s="174" t="s">
        <v>3450</v>
      </c>
      <c r="H31" s="174" t="s">
        <v>167</v>
      </c>
      <c r="I31" s="174" t="s">
        <v>3098</v>
      </c>
      <c r="J31" s="174" t="s">
        <v>3451</v>
      </c>
      <c r="K31" s="174"/>
      <c r="L31" s="174" t="s">
        <v>3424</v>
      </c>
      <c r="M31" s="174" t="s">
        <v>167</v>
      </c>
      <c r="N31" s="176">
        <v>960</v>
      </c>
      <c r="O31" s="174" t="s">
        <v>3407</v>
      </c>
      <c r="P31" s="177">
        <v>19541</v>
      </c>
      <c r="Q31" s="176">
        <v>720</v>
      </c>
      <c r="R31" s="175">
        <v>68030.86</v>
      </c>
      <c r="S31" s="175">
        <v>22681.16</v>
      </c>
    </row>
    <row r="32" spans="1:19">
      <c r="D32" s="174" t="s">
        <v>3452</v>
      </c>
      <c r="E32" s="175">
        <v>-115888.7</v>
      </c>
      <c r="F32" s="174" t="s">
        <v>3428</v>
      </c>
      <c r="G32" s="174" t="s">
        <v>3453</v>
      </c>
      <c r="H32" s="174" t="s">
        <v>167</v>
      </c>
      <c r="I32" s="174" t="s">
        <v>3098</v>
      </c>
      <c r="J32" s="174" t="s">
        <v>3454</v>
      </c>
      <c r="K32" s="174"/>
      <c r="L32" s="174" t="s">
        <v>3424</v>
      </c>
      <c r="M32" s="174" t="s">
        <v>167</v>
      </c>
      <c r="N32" s="176">
        <v>960</v>
      </c>
      <c r="O32" s="174" t="s">
        <v>3407</v>
      </c>
      <c r="P32" s="177">
        <v>19541</v>
      </c>
      <c r="Q32" s="176">
        <v>720</v>
      </c>
      <c r="R32" s="175">
        <v>-86912.38</v>
      </c>
      <c r="S32" s="175">
        <v>-28976.32</v>
      </c>
    </row>
    <row r="33" spans="1:19">
      <c r="D33" s="174" t="s">
        <v>3455</v>
      </c>
      <c r="E33" s="175">
        <v>5415869.9199999999</v>
      </c>
      <c r="F33" s="174" t="s">
        <v>3409</v>
      </c>
      <c r="G33" s="174" t="s">
        <v>3456</v>
      </c>
      <c r="H33" s="174" t="s">
        <v>167</v>
      </c>
      <c r="I33" s="174" t="s">
        <v>3098</v>
      </c>
      <c r="J33" s="174" t="s">
        <v>3457</v>
      </c>
      <c r="K33" s="174"/>
      <c r="L33" s="174" t="s">
        <v>3424</v>
      </c>
      <c r="M33" s="174" t="s">
        <v>167</v>
      </c>
      <c r="N33" s="176">
        <v>960</v>
      </c>
      <c r="O33" s="174" t="s">
        <v>3407</v>
      </c>
      <c r="P33" s="177">
        <v>19541</v>
      </c>
      <c r="Q33" s="176">
        <v>720</v>
      </c>
      <c r="R33" s="175">
        <v>4061714.35</v>
      </c>
      <c r="S33" s="175">
        <v>1354155.57</v>
      </c>
    </row>
    <row r="34" spans="1:19">
      <c r="A34" s="64"/>
      <c r="B34" s="64"/>
      <c r="D34" s="174" t="s">
        <v>3458</v>
      </c>
      <c r="E34" s="175">
        <v>167.17</v>
      </c>
      <c r="F34" s="174" t="s">
        <v>3459</v>
      </c>
      <c r="G34" s="174" t="s">
        <v>3460</v>
      </c>
      <c r="H34" s="174" t="s">
        <v>170</v>
      </c>
      <c r="I34" s="174" t="s">
        <v>3098</v>
      </c>
      <c r="J34" s="174" t="s">
        <v>3461</v>
      </c>
      <c r="K34" s="174"/>
      <c r="L34" s="174" t="s">
        <v>3424</v>
      </c>
      <c r="M34" s="174" t="s">
        <v>3462</v>
      </c>
      <c r="N34" s="176">
        <v>600</v>
      </c>
      <c r="O34" s="174" t="s">
        <v>3407</v>
      </c>
      <c r="P34" s="177">
        <v>35247</v>
      </c>
      <c r="Q34" s="176">
        <v>204</v>
      </c>
      <c r="R34" s="175">
        <v>56.78</v>
      </c>
      <c r="S34" s="175">
        <v>110.39</v>
      </c>
    </row>
    <row r="35" spans="1:19">
      <c r="D35" s="174" t="s">
        <v>3463</v>
      </c>
      <c r="E35" s="175">
        <v>231702.68</v>
      </c>
      <c r="F35" s="174" t="s">
        <v>3464</v>
      </c>
      <c r="G35" s="174" t="s">
        <v>3460</v>
      </c>
      <c r="H35" s="174" t="s">
        <v>170</v>
      </c>
      <c r="I35" s="174" t="s">
        <v>3098</v>
      </c>
      <c r="J35" s="174" t="s">
        <v>3461</v>
      </c>
      <c r="K35" s="174"/>
      <c r="L35" s="174" t="s">
        <v>3424</v>
      </c>
      <c r="M35" s="174" t="s">
        <v>3462</v>
      </c>
      <c r="N35" s="176">
        <v>600</v>
      </c>
      <c r="O35" s="174" t="s">
        <v>3407</v>
      </c>
      <c r="P35" s="177">
        <v>35247</v>
      </c>
      <c r="Q35" s="176">
        <v>204</v>
      </c>
      <c r="R35" s="175">
        <v>78765.990000000005</v>
      </c>
      <c r="S35" s="175">
        <v>152936.69</v>
      </c>
    </row>
    <row r="36" spans="1:19">
      <c r="D36" s="174" t="s">
        <v>3465</v>
      </c>
      <c r="E36" s="176">
        <v>321386</v>
      </c>
      <c r="F36" s="174" t="s">
        <v>3466</v>
      </c>
      <c r="G36" s="174" t="s">
        <v>3467</v>
      </c>
      <c r="H36" s="174" t="s">
        <v>170</v>
      </c>
      <c r="I36" s="174" t="s">
        <v>3468</v>
      </c>
      <c r="J36" s="174" t="s">
        <v>3469</v>
      </c>
      <c r="K36" s="174"/>
      <c r="L36" s="174" t="s">
        <v>3424</v>
      </c>
      <c r="M36" s="174" t="s">
        <v>3470</v>
      </c>
      <c r="N36" s="176">
        <v>600</v>
      </c>
      <c r="O36" s="174" t="s">
        <v>3407</v>
      </c>
      <c r="P36" s="177">
        <v>35247</v>
      </c>
      <c r="Q36" s="176">
        <v>204</v>
      </c>
      <c r="R36" s="175">
        <v>109253.38</v>
      </c>
      <c r="S36" s="175">
        <v>212132.62</v>
      </c>
    </row>
    <row r="37" spans="1:19">
      <c r="D37" s="174" t="s">
        <v>3471</v>
      </c>
      <c r="E37" s="176">
        <v>969977</v>
      </c>
      <c r="F37" s="174" t="s">
        <v>3472</v>
      </c>
      <c r="G37" s="174" t="s">
        <v>3467</v>
      </c>
      <c r="H37" s="174" t="s">
        <v>170</v>
      </c>
      <c r="I37" s="174" t="s">
        <v>3468</v>
      </c>
      <c r="J37" s="174" t="s">
        <v>3473</v>
      </c>
      <c r="K37" s="174"/>
      <c r="L37" s="174" t="s">
        <v>3424</v>
      </c>
      <c r="M37" s="174" t="s">
        <v>3470</v>
      </c>
      <c r="N37" s="176">
        <v>600</v>
      </c>
      <c r="O37" s="174" t="s">
        <v>3407</v>
      </c>
      <c r="P37" s="177">
        <v>35247</v>
      </c>
      <c r="Q37" s="176">
        <v>204</v>
      </c>
      <c r="R37" s="175">
        <v>329738.28999999998</v>
      </c>
      <c r="S37" s="175">
        <v>640238.71</v>
      </c>
    </row>
    <row r="38" spans="1:19">
      <c r="D38" s="174" t="s">
        <v>3474</v>
      </c>
      <c r="E38" s="176">
        <v>8676851</v>
      </c>
      <c r="F38" s="174" t="s">
        <v>3475</v>
      </c>
      <c r="G38" s="174" t="s">
        <v>3467</v>
      </c>
      <c r="H38" s="174" t="s">
        <v>170</v>
      </c>
      <c r="I38" s="174" t="s">
        <v>3468</v>
      </c>
      <c r="J38" s="174" t="s">
        <v>3476</v>
      </c>
      <c r="K38" s="174"/>
      <c r="L38" s="174" t="s">
        <v>3424</v>
      </c>
      <c r="M38" s="174" t="s">
        <v>3470</v>
      </c>
      <c r="N38" s="176">
        <v>600</v>
      </c>
      <c r="O38" s="174" t="s">
        <v>3407</v>
      </c>
      <c r="P38" s="177">
        <v>35247</v>
      </c>
      <c r="Q38" s="176">
        <v>204</v>
      </c>
      <c r="R38" s="175">
        <v>2949647.29</v>
      </c>
      <c r="S38" s="175">
        <v>5727203.71</v>
      </c>
    </row>
    <row r="39" spans="1:19">
      <c r="D39" s="174" t="s">
        <v>3477</v>
      </c>
      <c r="E39" s="176">
        <v>1249520</v>
      </c>
      <c r="F39" s="174" t="s">
        <v>3478</v>
      </c>
      <c r="G39" s="174" t="s">
        <v>3467</v>
      </c>
      <c r="H39" s="174" t="s">
        <v>170</v>
      </c>
      <c r="I39" s="174" t="s">
        <v>3468</v>
      </c>
      <c r="J39" s="174" t="s">
        <v>3479</v>
      </c>
      <c r="K39" s="174"/>
      <c r="L39" s="174" t="s">
        <v>3424</v>
      </c>
      <c r="M39" s="174" t="s">
        <v>3470</v>
      </c>
      <c r="N39" s="176">
        <v>600</v>
      </c>
      <c r="O39" s="174" t="s">
        <v>3407</v>
      </c>
      <c r="P39" s="177">
        <v>35247</v>
      </c>
      <c r="Q39" s="176">
        <v>204</v>
      </c>
      <c r="R39" s="175">
        <v>424767.38</v>
      </c>
      <c r="S39" s="175">
        <v>824752.62</v>
      </c>
    </row>
    <row r="40" spans="1:19">
      <c r="D40" s="174" t="s">
        <v>3480</v>
      </c>
      <c r="E40" s="175">
        <v>887119.39</v>
      </c>
      <c r="F40" s="174" t="s">
        <v>3459</v>
      </c>
      <c r="G40" s="174" t="s">
        <v>3467</v>
      </c>
      <c r="H40" s="174" t="s">
        <v>170</v>
      </c>
      <c r="I40" s="174" t="s">
        <v>3468</v>
      </c>
      <c r="J40" s="174" t="s">
        <v>3481</v>
      </c>
      <c r="K40" s="174"/>
      <c r="L40" s="174" t="s">
        <v>3424</v>
      </c>
      <c r="M40" s="174" t="s">
        <v>3470</v>
      </c>
      <c r="N40" s="176">
        <v>600</v>
      </c>
      <c r="O40" s="174" t="s">
        <v>3407</v>
      </c>
      <c r="P40" s="177">
        <v>35247</v>
      </c>
      <c r="Q40" s="176">
        <v>204</v>
      </c>
      <c r="R40" s="175">
        <v>301571.20000000001</v>
      </c>
      <c r="S40" s="175">
        <v>585548.18999999994</v>
      </c>
    </row>
    <row r="41" spans="1:19">
      <c r="D41" s="174" t="s">
        <v>3482</v>
      </c>
      <c r="E41" s="175">
        <v>408475.15</v>
      </c>
      <c r="F41" s="174" t="s">
        <v>3483</v>
      </c>
      <c r="G41" s="174" t="s">
        <v>3467</v>
      </c>
      <c r="H41" s="174" t="s">
        <v>170</v>
      </c>
      <c r="I41" s="174" t="s">
        <v>3468</v>
      </c>
      <c r="J41" s="174" t="s">
        <v>3481</v>
      </c>
      <c r="K41" s="174"/>
      <c r="L41" s="174" t="s">
        <v>3424</v>
      </c>
      <c r="M41" s="174" t="s">
        <v>3470</v>
      </c>
      <c r="N41" s="176">
        <v>600</v>
      </c>
      <c r="O41" s="174" t="s">
        <v>3407</v>
      </c>
      <c r="P41" s="177">
        <v>35247</v>
      </c>
      <c r="Q41" s="176">
        <v>204</v>
      </c>
      <c r="R41" s="175">
        <v>138858.81</v>
      </c>
      <c r="S41" s="175">
        <v>269616.34000000003</v>
      </c>
    </row>
    <row r="42" spans="1:19">
      <c r="A42" s="65"/>
      <c r="B42" s="65"/>
      <c r="D42" s="174" t="s">
        <v>3484</v>
      </c>
      <c r="E42" s="175">
        <v>1831652.34</v>
      </c>
      <c r="F42" s="174" t="s">
        <v>3464</v>
      </c>
      <c r="G42" s="174" t="s">
        <v>3467</v>
      </c>
      <c r="H42" s="174" t="s">
        <v>170</v>
      </c>
      <c r="I42" s="174" t="s">
        <v>3468</v>
      </c>
      <c r="J42" s="174" t="s">
        <v>3481</v>
      </c>
      <c r="K42" s="174"/>
      <c r="L42" s="174" t="s">
        <v>3424</v>
      </c>
      <c r="M42" s="174" t="s">
        <v>3470</v>
      </c>
      <c r="N42" s="176">
        <v>600</v>
      </c>
      <c r="O42" s="174" t="s">
        <v>3407</v>
      </c>
      <c r="P42" s="177">
        <v>35247</v>
      </c>
      <c r="Q42" s="176">
        <v>204</v>
      </c>
      <c r="R42" s="175">
        <v>622659.93999999994</v>
      </c>
      <c r="S42" s="175">
        <v>1208992.3999999999</v>
      </c>
    </row>
    <row r="43" spans="1:19">
      <c r="D43" s="174" t="s">
        <v>3485</v>
      </c>
      <c r="E43" s="175">
        <v>20507696.649999999</v>
      </c>
      <c r="F43" s="174" t="s">
        <v>3486</v>
      </c>
      <c r="G43" s="174" t="s">
        <v>3467</v>
      </c>
      <c r="H43" s="174" t="s">
        <v>170</v>
      </c>
      <c r="I43" s="174" t="s">
        <v>3468</v>
      </c>
      <c r="J43" s="174" t="s">
        <v>3481</v>
      </c>
      <c r="K43" s="174"/>
      <c r="L43" s="174" t="s">
        <v>3424</v>
      </c>
      <c r="M43" s="174" t="s">
        <v>3470</v>
      </c>
      <c r="N43" s="176">
        <v>600</v>
      </c>
      <c r="O43" s="174" t="s">
        <v>3407</v>
      </c>
      <c r="P43" s="177">
        <v>35247</v>
      </c>
      <c r="Q43" s="176">
        <v>204</v>
      </c>
      <c r="R43" s="175">
        <v>6971477.5</v>
      </c>
      <c r="S43" s="175">
        <v>13536219.15</v>
      </c>
    </row>
    <row r="44" spans="1:19">
      <c r="D44" s="174" t="s">
        <v>3487</v>
      </c>
      <c r="E44" s="175">
        <v>6071987.8700000001</v>
      </c>
      <c r="F44" s="174" t="s">
        <v>3488</v>
      </c>
      <c r="G44" s="174" t="s">
        <v>3467</v>
      </c>
      <c r="H44" s="174" t="s">
        <v>170</v>
      </c>
      <c r="I44" s="174" t="s">
        <v>3468</v>
      </c>
      <c r="J44" s="174" t="s">
        <v>3481</v>
      </c>
      <c r="K44" s="174"/>
      <c r="L44" s="174" t="s">
        <v>3424</v>
      </c>
      <c r="M44" s="174" t="s">
        <v>3470</v>
      </c>
      <c r="N44" s="176">
        <v>600</v>
      </c>
      <c r="O44" s="174" t="s">
        <v>3407</v>
      </c>
      <c r="P44" s="177">
        <v>35247</v>
      </c>
      <c r="Q44" s="176">
        <v>204</v>
      </c>
      <c r="R44" s="175">
        <v>2064138.44</v>
      </c>
      <c r="S44" s="175">
        <v>4007849.43</v>
      </c>
    </row>
    <row r="45" spans="1:19">
      <c r="D45" s="174" t="s">
        <v>3489</v>
      </c>
      <c r="E45" s="176">
        <v>844452</v>
      </c>
      <c r="F45" s="174" t="s">
        <v>3466</v>
      </c>
      <c r="G45" s="174" t="s">
        <v>3467</v>
      </c>
      <c r="H45" s="174" t="s">
        <v>170</v>
      </c>
      <c r="I45" s="174" t="s">
        <v>3490</v>
      </c>
      <c r="J45" s="174" t="s">
        <v>3491</v>
      </c>
      <c r="K45" s="174"/>
      <c r="L45" s="174" t="s">
        <v>3424</v>
      </c>
      <c r="M45" s="174" t="s">
        <v>3470</v>
      </c>
      <c r="N45" s="176">
        <v>600</v>
      </c>
      <c r="O45" s="174" t="s">
        <v>3407</v>
      </c>
      <c r="P45" s="177">
        <v>35247</v>
      </c>
      <c r="Q45" s="176">
        <v>204</v>
      </c>
      <c r="R45" s="175">
        <v>287066.77</v>
      </c>
      <c r="S45" s="175">
        <v>557385.23</v>
      </c>
    </row>
    <row r="46" spans="1:19">
      <c r="D46" s="174" t="s">
        <v>3492</v>
      </c>
      <c r="E46" s="176">
        <v>25455</v>
      </c>
      <c r="F46" s="174" t="s">
        <v>3466</v>
      </c>
      <c r="G46" s="174" t="s">
        <v>3467</v>
      </c>
      <c r="H46" s="174" t="s">
        <v>170</v>
      </c>
      <c r="I46" s="174" t="s">
        <v>3490</v>
      </c>
      <c r="J46" s="174" t="s">
        <v>3493</v>
      </c>
      <c r="K46" s="174"/>
      <c r="L46" s="174" t="s">
        <v>3424</v>
      </c>
      <c r="M46" s="174" t="s">
        <v>3470</v>
      </c>
      <c r="N46" s="176">
        <v>600</v>
      </c>
      <c r="O46" s="174" t="s">
        <v>3407</v>
      </c>
      <c r="P46" s="177">
        <v>35247</v>
      </c>
      <c r="Q46" s="176">
        <v>204</v>
      </c>
      <c r="R46" s="175">
        <v>8653.2800000000007</v>
      </c>
      <c r="S46" s="175">
        <v>16801.72</v>
      </c>
    </row>
    <row r="47" spans="1:19">
      <c r="D47" s="174" t="s">
        <v>3494</v>
      </c>
      <c r="E47" s="176">
        <v>270473</v>
      </c>
      <c r="F47" s="174" t="s">
        <v>3475</v>
      </c>
      <c r="G47" s="174" t="s">
        <v>3467</v>
      </c>
      <c r="H47" s="174" t="s">
        <v>170</v>
      </c>
      <c r="I47" s="174" t="s">
        <v>3490</v>
      </c>
      <c r="J47" s="174" t="s">
        <v>3495</v>
      </c>
      <c r="K47" s="174"/>
      <c r="L47" s="174" t="s">
        <v>3424</v>
      </c>
      <c r="M47" s="174" t="s">
        <v>3470</v>
      </c>
      <c r="N47" s="176">
        <v>600</v>
      </c>
      <c r="O47" s="174" t="s">
        <v>3407</v>
      </c>
      <c r="P47" s="177">
        <v>35247</v>
      </c>
      <c r="Q47" s="176">
        <v>204</v>
      </c>
      <c r="R47" s="175">
        <v>91945.8</v>
      </c>
      <c r="S47" s="175">
        <v>178527.2</v>
      </c>
    </row>
    <row r="48" spans="1:19">
      <c r="D48" s="174" t="s">
        <v>3496</v>
      </c>
      <c r="E48" s="176">
        <v>5907</v>
      </c>
      <c r="F48" s="174" t="s">
        <v>3478</v>
      </c>
      <c r="G48" s="174" t="s">
        <v>3467</v>
      </c>
      <c r="H48" s="174" t="s">
        <v>170</v>
      </c>
      <c r="I48" s="174" t="s">
        <v>3490</v>
      </c>
      <c r="J48" s="174" t="s">
        <v>3497</v>
      </c>
      <c r="K48" s="174"/>
      <c r="L48" s="174" t="s">
        <v>3424</v>
      </c>
      <c r="M48" s="174" t="s">
        <v>3470</v>
      </c>
      <c r="N48" s="176">
        <v>600</v>
      </c>
      <c r="O48" s="174" t="s">
        <v>3407</v>
      </c>
      <c r="P48" s="177">
        <v>35247</v>
      </c>
      <c r="Q48" s="176">
        <v>204</v>
      </c>
      <c r="R48" s="175">
        <v>2008.06</v>
      </c>
      <c r="S48" s="175">
        <v>3898.94</v>
      </c>
    </row>
    <row r="49" spans="1:19">
      <c r="D49" s="174" t="s">
        <v>3498</v>
      </c>
      <c r="E49" s="175">
        <v>2330936.0699999998</v>
      </c>
      <c r="F49" s="174" t="s">
        <v>3459</v>
      </c>
      <c r="G49" s="174" t="s">
        <v>3467</v>
      </c>
      <c r="H49" s="174" t="s">
        <v>170</v>
      </c>
      <c r="I49" s="174" t="s">
        <v>3490</v>
      </c>
      <c r="J49" s="174" t="s">
        <v>3499</v>
      </c>
      <c r="K49" s="174"/>
      <c r="L49" s="174" t="s">
        <v>3424</v>
      </c>
      <c r="M49" s="174" t="s">
        <v>3470</v>
      </c>
      <c r="N49" s="176">
        <v>600</v>
      </c>
      <c r="O49" s="174" t="s">
        <v>3407</v>
      </c>
      <c r="P49" s="177">
        <v>35247</v>
      </c>
      <c r="Q49" s="176">
        <v>204</v>
      </c>
      <c r="R49" s="175">
        <v>792388.74</v>
      </c>
      <c r="S49" s="175">
        <v>1538547.33</v>
      </c>
    </row>
    <row r="50" spans="1:19">
      <c r="D50" s="174" t="s">
        <v>3500</v>
      </c>
      <c r="E50" s="175">
        <v>131501.66</v>
      </c>
      <c r="F50" s="174" t="s">
        <v>3501</v>
      </c>
      <c r="G50" s="174" t="s">
        <v>3467</v>
      </c>
      <c r="H50" s="174" t="s">
        <v>170</v>
      </c>
      <c r="I50" s="174" t="s">
        <v>3490</v>
      </c>
      <c r="J50" s="174" t="s">
        <v>3499</v>
      </c>
      <c r="K50" s="174"/>
      <c r="L50" s="174" t="s">
        <v>3424</v>
      </c>
      <c r="M50" s="174" t="s">
        <v>3470</v>
      </c>
      <c r="N50" s="176">
        <v>600</v>
      </c>
      <c r="O50" s="174" t="s">
        <v>3407</v>
      </c>
      <c r="P50" s="177">
        <v>35247</v>
      </c>
      <c r="Q50" s="176">
        <v>204</v>
      </c>
      <c r="R50" s="175">
        <v>44703.21</v>
      </c>
      <c r="S50" s="175">
        <v>86798.45</v>
      </c>
    </row>
    <row r="51" spans="1:19">
      <c r="D51" s="174" t="s">
        <v>3502</v>
      </c>
      <c r="E51" s="175">
        <v>6341.77</v>
      </c>
      <c r="F51" s="174" t="s">
        <v>3503</v>
      </c>
      <c r="G51" s="174" t="s">
        <v>3467</v>
      </c>
      <c r="H51" s="174" t="s">
        <v>170</v>
      </c>
      <c r="I51" s="174" t="s">
        <v>3490</v>
      </c>
      <c r="J51" s="174" t="s">
        <v>3499</v>
      </c>
      <c r="K51" s="174"/>
      <c r="L51" s="174" t="s">
        <v>3424</v>
      </c>
      <c r="M51" s="174" t="s">
        <v>3470</v>
      </c>
      <c r="N51" s="176">
        <v>600</v>
      </c>
      <c r="O51" s="174" t="s">
        <v>3407</v>
      </c>
      <c r="P51" s="177">
        <v>35247</v>
      </c>
      <c r="Q51" s="176">
        <v>204</v>
      </c>
      <c r="R51" s="175">
        <v>2155.77</v>
      </c>
      <c r="S51" s="176">
        <v>4186</v>
      </c>
    </row>
    <row r="52" spans="1:19">
      <c r="D52" s="174" t="s">
        <v>3504</v>
      </c>
      <c r="E52" s="175">
        <v>639262.02</v>
      </c>
      <c r="F52" s="174" t="s">
        <v>3486</v>
      </c>
      <c r="G52" s="174" t="s">
        <v>3467</v>
      </c>
      <c r="H52" s="174" t="s">
        <v>170</v>
      </c>
      <c r="I52" s="174" t="s">
        <v>3490</v>
      </c>
      <c r="J52" s="174" t="s">
        <v>3499</v>
      </c>
      <c r="K52" s="174"/>
      <c r="L52" s="174" t="s">
        <v>3424</v>
      </c>
      <c r="M52" s="174" t="s">
        <v>3470</v>
      </c>
      <c r="N52" s="176">
        <v>600</v>
      </c>
      <c r="O52" s="174" t="s">
        <v>3407</v>
      </c>
      <c r="P52" s="177">
        <v>35247</v>
      </c>
      <c r="Q52" s="176">
        <v>204</v>
      </c>
      <c r="R52" s="175">
        <v>217313.57</v>
      </c>
      <c r="S52" s="175">
        <v>421948.45</v>
      </c>
    </row>
    <row r="53" spans="1:19">
      <c r="D53" s="174" t="s">
        <v>3505</v>
      </c>
      <c r="E53" s="175">
        <v>28706.87</v>
      </c>
      <c r="F53" s="174" t="s">
        <v>3488</v>
      </c>
      <c r="G53" s="174" t="s">
        <v>3467</v>
      </c>
      <c r="H53" s="174" t="s">
        <v>170</v>
      </c>
      <c r="I53" s="174" t="s">
        <v>3490</v>
      </c>
      <c r="J53" s="174" t="s">
        <v>3499</v>
      </c>
      <c r="K53" s="174"/>
      <c r="L53" s="174" t="s">
        <v>3424</v>
      </c>
      <c r="M53" s="174" t="s">
        <v>3470</v>
      </c>
      <c r="N53" s="176">
        <v>600</v>
      </c>
      <c r="O53" s="174" t="s">
        <v>3407</v>
      </c>
      <c r="P53" s="177">
        <v>35247</v>
      </c>
      <c r="Q53" s="176">
        <v>204</v>
      </c>
      <c r="R53" s="175">
        <v>9758.6299999999992</v>
      </c>
      <c r="S53" s="175">
        <v>18948.240000000002</v>
      </c>
    </row>
    <row r="54" spans="1:19">
      <c r="D54" s="174" t="s">
        <v>3506</v>
      </c>
      <c r="E54" s="176">
        <v>117828</v>
      </c>
      <c r="F54" s="174" t="s">
        <v>3466</v>
      </c>
      <c r="G54" s="174" t="s">
        <v>3467</v>
      </c>
      <c r="H54" s="174" t="s">
        <v>170</v>
      </c>
      <c r="I54" s="174" t="s">
        <v>3507</v>
      </c>
      <c r="J54" s="174" t="s">
        <v>3508</v>
      </c>
      <c r="K54" s="174"/>
      <c r="L54" s="174" t="s">
        <v>3509</v>
      </c>
      <c r="M54" s="174" t="s">
        <v>3470</v>
      </c>
      <c r="N54" s="176">
        <v>600</v>
      </c>
      <c r="O54" s="174" t="s">
        <v>3407</v>
      </c>
      <c r="P54" s="177">
        <v>35247</v>
      </c>
      <c r="Q54" s="176">
        <v>204</v>
      </c>
      <c r="R54" s="175">
        <v>40054.97</v>
      </c>
      <c r="S54" s="175">
        <v>77773.03</v>
      </c>
    </row>
    <row r="55" spans="1:19" ht="15.75">
      <c r="A55" s="66"/>
      <c r="B55" s="66"/>
      <c r="D55" s="174" t="s">
        <v>3510</v>
      </c>
      <c r="E55" s="175">
        <v>151216.9</v>
      </c>
      <c r="F55" s="174" t="s">
        <v>3459</v>
      </c>
      <c r="G55" s="174" t="s">
        <v>3467</v>
      </c>
      <c r="H55" s="174" t="s">
        <v>170</v>
      </c>
      <c r="I55" s="174" t="s">
        <v>3507</v>
      </c>
      <c r="J55" s="174" t="s">
        <v>3508</v>
      </c>
      <c r="K55" s="174"/>
      <c r="L55" s="174" t="s">
        <v>3509</v>
      </c>
      <c r="M55" s="174" t="s">
        <v>3470</v>
      </c>
      <c r="N55" s="176">
        <v>600</v>
      </c>
      <c r="O55" s="174" t="s">
        <v>3407</v>
      </c>
      <c r="P55" s="177">
        <v>35247</v>
      </c>
      <c r="Q55" s="176">
        <v>204</v>
      </c>
      <c r="R55" s="175">
        <v>51405.23</v>
      </c>
      <c r="S55" s="175">
        <v>99811.67</v>
      </c>
    </row>
    <row r="56" spans="1:19">
      <c r="D56" s="174" t="s">
        <v>3511</v>
      </c>
      <c r="E56" s="175">
        <v>325698.08</v>
      </c>
      <c r="F56" s="174" t="s">
        <v>3501</v>
      </c>
      <c r="G56" s="174" t="s">
        <v>3467</v>
      </c>
      <c r="H56" s="174" t="s">
        <v>170</v>
      </c>
      <c r="I56" s="174" t="s">
        <v>3507</v>
      </c>
      <c r="J56" s="174" t="s">
        <v>3508</v>
      </c>
      <c r="K56" s="174"/>
      <c r="L56" s="174" t="s">
        <v>3509</v>
      </c>
      <c r="M56" s="174" t="s">
        <v>3470</v>
      </c>
      <c r="N56" s="176">
        <v>600</v>
      </c>
      <c r="O56" s="174" t="s">
        <v>3407</v>
      </c>
      <c r="P56" s="177">
        <v>35247</v>
      </c>
      <c r="Q56" s="176">
        <v>204</v>
      </c>
      <c r="R56" s="175">
        <v>110719.23</v>
      </c>
      <c r="S56" s="175">
        <v>214978.85</v>
      </c>
    </row>
    <row r="57" spans="1:19" ht="15.75">
      <c r="A57" s="66"/>
      <c r="B57" s="66"/>
      <c r="D57" s="174" t="s">
        <v>3512</v>
      </c>
      <c r="E57" s="176">
        <v>190728</v>
      </c>
      <c r="F57" s="174" t="s">
        <v>3466</v>
      </c>
      <c r="G57" s="174" t="s">
        <v>3467</v>
      </c>
      <c r="H57" s="174" t="s">
        <v>170</v>
      </c>
      <c r="I57" s="174" t="s">
        <v>3513</v>
      </c>
      <c r="J57" s="174" t="s">
        <v>3514</v>
      </c>
      <c r="K57" s="174"/>
      <c r="L57" s="174" t="s">
        <v>3509</v>
      </c>
      <c r="M57" s="174" t="s">
        <v>3470</v>
      </c>
      <c r="N57" s="176">
        <v>600</v>
      </c>
      <c r="O57" s="174" t="s">
        <v>3407</v>
      </c>
      <c r="P57" s="177">
        <v>35247</v>
      </c>
      <c r="Q57" s="176">
        <v>204</v>
      </c>
      <c r="R57" s="175">
        <v>64836.92</v>
      </c>
      <c r="S57" s="175">
        <v>125891.08</v>
      </c>
    </row>
    <row r="58" spans="1:19">
      <c r="D58" s="174" t="s">
        <v>3515</v>
      </c>
      <c r="E58" s="176">
        <v>1078</v>
      </c>
      <c r="F58" s="174" t="s">
        <v>3516</v>
      </c>
      <c r="G58" s="174" t="s">
        <v>3467</v>
      </c>
      <c r="H58" s="174" t="s">
        <v>170</v>
      </c>
      <c r="I58" s="174" t="s">
        <v>3513</v>
      </c>
      <c r="J58" s="174" t="s">
        <v>3514</v>
      </c>
      <c r="K58" s="174"/>
      <c r="L58" s="174" t="s">
        <v>3509</v>
      </c>
      <c r="M58" s="174" t="s">
        <v>3470</v>
      </c>
      <c r="N58" s="176">
        <v>600</v>
      </c>
      <c r="O58" s="174" t="s">
        <v>3407</v>
      </c>
      <c r="P58" s="177">
        <v>35247</v>
      </c>
      <c r="Q58" s="176">
        <v>204</v>
      </c>
      <c r="R58" s="175">
        <v>366.46</v>
      </c>
      <c r="S58" s="175">
        <v>711.54</v>
      </c>
    </row>
    <row r="59" spans="1:19">
      <c r="D59" s="174" t="s">
        <v>3517</v>
      </c>
      <c r="E59" s="175">
        <v>107239.4</v>
      </c>
      <c r="F59" s="174" t="s">
        <v>3459</v>
      </c>
      <c r="G59" s="174" t="s">
        <v>3467</v>
      </c>
      <c r="H59" s="174" t="s">
        <v>170</v>
      </c>
      <c r="I59" s="174" t="s">
        <v>3513</v>
      </c>
      <c r="J59" s="174" t="s">
        <v>3514</v>
      </c>
      <c r="K59" s="174"/>
      <c r="L59" s="174" t="s">
        <v>3509</v>
      </c>
      <c r="M59" s="174" t="s">
        <v>3470</v>
      </c>
      <c r="N59" s="176">
        <v>600</v>
      </c>
      <c r="O59" s="174" t="s">
        <v>3407</v>
      </c>
      <c r="P59" s="177">
        <v>35247</v>
      </c>
      <c r="Q59" s="176">
        <v>204</v>
      </c>
      <c r="R59" s="175">
        <v>36455.32</v>
      </c>
      <c r="S59" s="175">
        <v>70784.08</v>
      </c>
    </row>
    <row r="60" spans="1:19">
      <c r="D60" s="174" t="s">
        <v>3518</v>
      </c>
      <c r="E60" s="175">
        <v>784613.1</v>
      </c>
      <c r="F60" s="174" t="s">
        <v>3501</v>
      </c>
      <c r="G60" s="174" t="s">
        <v>3467</v>
      </c>
      <c r="H60" s="174" t="s">
        <v>170</v>
      </c>
      <c r="I60" s="174" t="s">
        <v>3513</v>
      </c>
      <c r="J60" s="174" t="s">
        <v>3514</v>
      </c>
      <c r="K60" s="174"/>
      <c r="L60" s="174" t="s">
        <v>3509</v>
      </c>
      <c r="M60" s="174" t="s">
        <v>3470</v>
      </c>
      <c r="N60" s="176">
        <v>600</v>
      </c>
      <c r="O60" s="174" t="s">
        <v>3407</v>
      </c>
      <c r="P60" s="177">
        <v>35247</v>
      </c>
      <c r="Q60" s="176">
        <v>204</v>
      </c>
      <c r="R60" s="175">
        <v>266724.84000000003</v>
      </c>
      <c r="S60" s="175">
        <v>517888.26</v>
      </c>
    </row>
    <row r="61" spans="1:19">
      <c r="D61" s="174" t="s">
        <v>3519</v>
      </c>
      <c r="E61" s="175">
        <v>164529.35</v>
      </c>
      <c r="F61" s="174" t="s">
        <v>3520</v>
      </c>
      <c r="G61" s="174" t="s">
        <v>3467</v>
      </c>
      <c r="H61" s="174" t="s">
        <v>170</v>
      </c>
      <c r="I61" s="174" t="s">
        <v>3513</v>
      </c>
      <c r="J61" s="174" t="s">
        <v>3514</v>
      </c>
      <c r="K61" s="174"/>
      <c r="L61" s="174" t="s">
        <v>3509</v>
      </c>
      <c r="M61" s="174" t="s">
        <v>3470</v>
      </c>
      <c r="N61" s="176">
        <v>600</v>
      </c>
      <c r="O61" s="174" t="s">
        <v>3407</v>
      </c>
      <c r="P61" s="177">
        <v>35247</v>
      </c>
      <c r="Q61" s="176">
        <v>204</v>
      </c>
      <c r="R61" s="175">
        <v>55930.74</v>
      </c>
      <c r="S61" s="175">
        <v>108598.61</v>
      </c>
    </row>
    <row r="62" spans="1:19">
      <c r="D62" s="174" t="s">
        <v>3521</v>
      </c>
      <c r="E62" s="175">
        <v>5107.9799999999996</v>
      </c>
      <c r="F62" s="174" t="s">
        <v>3503</v>
      </c>
      <c r="G62" s="174" t="s">
        <v>3467</v>
      </c>
      <c r="H62" s="174" t="s">
        <v>170</v>
      </c>
      <c r="I62" s="174" t="s">
        <v>3513</v>
      </c>
      <c r="J62" s="174" t="s">
        <v>3514</v>
      </c>
      <c r="K62" s="174"/>
      <c r="L62" s="174" t="s">
        <v>3509</v>
      </c>
      <c r="M62" s="174" t="s">
        <v>3470</v>
      </c>
      <c r="N62" s="176">
        <v>600</v>
      </c>
      <c r="O62" s="174" t="s">
        <v>3407</v>
      </c>
      <c r="P62" s="177">
        <v>35247</v>
      </c>
      <c r="Q62" s="176">
        <v>204</v>
      </c>
      <c r="R62" s="175">
        <v>1736.29</v>
      </c>
      <c r="S62" s="175">
        <v>3371.69</v>
      </c>
    </row>
    <row r="63" spans="1:19">
      <c r="D63" s="174" t="s">
        <v>3522</v>
      </c>
      <c r="E63" s="175">
        <v>64262.43</v>
      </c>
      <c r="F63" s="174" t="s">
        <v>3464</v>
      </c>
      <c r="G63" s="174" t="s">
        <v>3523</v>
      </c>
      <c r="H63" s="174" t="s">
        <v>170</v>
      </c>
      <c r="I63" s="174" t="s">
        <v>3524</v>
      </c>
      <c r="J63" s="174" t="s">
        <v>3525</v>
      </c>
      <c r="K63" s="174"/>
      <c r="L63" s="174" t="s">
        <v>3424</v>
      </c>
      <c r="M63" s="174" t="s">
        <v>3526</v>
      </c>
      <c r="N63" s="176">
        <v>600</v>
      </c>
      <c r="O63" s="174" t="s">
        <v>3407</v>
      </c>
      <c r="P63" s="177">
        <v>35247</v>
      </c>
      <c r="Q63" s="176">
        <v>204</v>
      </c>
      <c r="R63" s="175">
        <v>21845.53</v>
      </c>
      <c r="S63" s="175">
        <v>42416.9</v>
      </c>
    </row>
    <row r="64" spans="1:19">
      <c r="D64" s="174" t="s">
        <v>3527</v>
      </c>
      <c r="E64" s="175">
        <v>191.57</v>
      </c>
      <c r="F64" s="174" t="s">
        <v>3486</v>
      </c>
      <c r="G64" s="174" t="s">
        <v>3523</v>
      </c>
      <c r="H64" s="174" t="s">
        <v>170</v>
      </c>
      <c r="I64" s="174" t="s">
        <v>3524</v>
      </c>
      <c r="J64" s="174" t="s">
        <v>3525</v>
      </c>
      <c r="K64" s="174"/>
      <c r="L64" s="174" t="s">
        <v>3424</v>
      </c>
      <c r="M64" s="174" t="s">
        <v>3526</v>
      </c>
      <c r="N64" s="176">
        <v>600</v>
      </c>
      <c r="O64" s="174" t="s">
        <v>3407</v>
      </c>
      <c r="P64" s="177">
        <v>35247</v>
      </c>
      <c r="Q64" s="176">
        <v>204</v>
      </c>
      <c r="R64" s="175">
        <v>65.099999999999994</v>
      </c>
      <c r="S64" s="175">
        <v>126.47</v>
      </c>
    </row>
    <row r="65" spans="1:19">
      <c r="D65" s="174" t="s">
        <v>3528</v>
      </c>
      <c r="E65" s="175">
        <v>72782.320000000007</v>
      </c>
      <c r="F65" s="174" t="s">
        <v>3464</v>
      </c>
      <c r="G65" s="174" t="s">
        <v>3523</v>
      </c>
      <c r="H65" s="174" t="s">
        <v>170</v>
      </c>
      <c r="I65" s="174" t="s">
        <v>3529</v>
      </c>
      <c r="J65" s="174" t="s">
        <v>3530</v>
      </c>
      <c r="K65" s="174"/>
      <c r="L65" s="174" t="s">
        <v>3424</v>
      </c>
      <c r="M65" s="174" t="s">
        <v>3531</v>
      </c>
      <c r="N65" s="176">
        <v>600</v>
      </c>
      <c r="O65" s="174" t="s">
        <v>3407</v>
      </c>
      <c r="P65" s="177">
        <v>35247</v>
      </c>
      <c r="Q65" s="176">
        <v>204</v>
      </c>
      <c r="R65" s="175">
        <v>24741.85</v>
      </c>
      <c r="S65" s="175">
        <v>48040.47</v>
      </c>
    </row>
    <row r="66" spans="1:19">
      <c r="D66" s="174" t="s">
        <v>3532</v>
      </c>
      <c r="E66" s="175">
        <v>218.64</v>
      </c>
      <c r="F66" s="174" t="s">
        <v>3464</v>
      </c>
      <c r="G66" s="174" t="s">
        <v>3523</v>
      </c>
      <c r="H66" s="174" t="s">
        <v>170</v>
      </c>
      <c r="I66" s="174" t="s">
        <v>3533</v>
      </c>
      <c r="J66" s="174" t="s">
        <v>3534</v>
      </c>
      <c r="K66" s="174"/>
      <c r="L66" s="174" t="s">
        <v>3424</v>
      </c>
      <c r="M66" s="174" t="s">
        <v>3535</v>
      </c>
      <c r="N66" s="176">
        <v>600</v>
      </c>
      <c r="O66" s="174" t="s">
        <v>3407</v>
      </c>
      <c r="P66" s="177">
        <v>35247</v>
      </c>
      <c r="Q66" s="176">
        <v>204</v>
      </c>
      <c r="R66" s="175">
        <v>74.28</v>
      </c>
      <c r="S66" s="175">
        <v>144.36000000000001</v>
      </c>
    </row>
    <row r="67" spans="1:19" ht="15.75">
      <c r="A67" s="66"/>
      <c r="B67" s="66"/>
      <c r="D67" s="174" t="s">
        <v>3536</v>
      </c>
      <c r="E67" s="175">
        <v>57066.73</v>
      </c>
      <c r="F67" s="174" t="s">
        <v>3486</v>
      </c>
      <c r="G67" s="174" t="s">
        <v>3523</v>
      </c>
      <c r="H67" s="174" t="s">
        <v>170</v>
      </c>
      <c r="I67" s="174" t="s">
        <v>3533</v>
      </c>
      <c r="J67" s="174" t="s">
        <v>3534</v>
      </c>
      <c r="K67" s="174"/>
      <c r="L67" s="174" t="s">
        <v>3424</v>
      </c>
      <c r="M67" s="174" t="s">
        <v>3535</v>
      </c>
      <c r="N67" s="176">
        <v>600</v>
      </c>
      <c r="O67" s="174" t="s">
        <v>3407</v>
      </c>
      <c r="P67" s="177">
        <v>35247</v>
      </c>
      <c r="Q67" s="176">
        <v>204</v>
      </c>
      <c r="R67" s="175">
        <v>19399.45</v>
      </c>
      <c r="S67" s="175">
        <v>37667.279999999999</v>
      </c>
    </row>
    <row r="68" spans="1:19">
      <c r="D68" s="174" t="s">
        <v>3537</v>
      </c>
      <c r="E68" s="176">
        <v>33713</v>
      </c>
      <c r="F68" s="174" t="s">
        <v>3472</v>
      </c>
      <c r="G68" s="174" t="s">
        <v>3523</v>
      </c>
      <c r="H68" s="174" t="s">
        <v>170</v>
      </c>
      <c r="I68" s="174" t="s">
        <v>3098</v>
      </c>
      <c r="J68" s="174" t="s">
        <v>3525</v>
      </c>
      <c r="K68" s="174"/>
      <c r="L68" s="174" t="s">
        <v>3424</v>
      </c>
      <c r="M68" s="174" t="s">
        <v>3526</v>
      </c>
      <c r="N68" s="176">
        <v>600</v>
      </c>
      <c r="O68" s="174" t="s">
        <v>3407</v>
      </c>
      <c r="P68" s="177">
        <v>35247</v>
      </c>
      <c r="Q68" s="176">
        <v>204</v>
      </c>
      <c r="R68" s="175">
        <v>11460.55</v>
      </c>
      <c r="S68" s="175">
        <v>22252.45</v>
      </c>
    </row>
    <row r="69" spans="1:19">
      <c r="D69" s="174" t="s">
        <v>3538</v>
      </c>
      <c r="E69" s="176">
        <v>11988</v>
      </c>
      <c r="F69" s="174" t="s">
        <v>3475</v>
      </c>
      <c r="G69" s="174" t="s">
        <v>3523</v>
      </c>
      <c r="H69" s="174" t="s">
        <v>170</v>
      </c>
      <c r="I69" s="174" t="s">
        <v>3098</v>
      </c>
      <c r="J69" s="174" t="s">
        <v>3525</v>
      </c>
      <c r="K69" s="174"/>
      <c r="L69" s="174" t="s">
        <v>3424</v>
      </c>
      <c r="M69" s="174" t="s">
        <v>3526</v>
      </c>
      <c r="N69" s="176">
        <v>600</v>
      </c>
      <c r="O69" s="174" t="s">
        <v>3407</v>
      </c>
      <c r="P69" s="177">
        <v>35247</v>
      </c>
      <c r="Q69" s="176">
        <v>204</v>
      </c>
      <c r="R69" s="175">
        <v>4075.25</v>
      </c>
      <c r="S69" s="175">
        <v>7912.75</v>
      </c>
    </row>
    <row r="70" spans="1:19">
      <c r="D70" s="174" t="s">
        <v>3539</v>
      </c>
      <c r="E70" s="175">
        <v>22575958.800000001</v>
      </c>
      <c r="F70" s="174" t="s">
        <v>3540</v>
      </c>
      <c r="G70" s="174" t="s">
        <v>3541</v>
      </c>
      <c r="H70" s="174" t="s">
        <v>170</v>
      </c>
      <c r="I70" s="174" t="s">
        <v>3542</v>
      </c>
      <c r="J70" s="174" t="s">
        <v>3543</v>
      </c>
      <c r="K70" s="174"/>
      <c r="L70" s="174" t="s">
        <v>3424</v>
      </c>
      <c r="M70" s="174" t="s">
        <v>3470</v>
      </c>
      <c r="N70" s="176">
        <v>600</v>
      </c>
      <c r="O70" s="174" t="s">
        <v>3407</v>
      </c>
      <c r="P70" s="177">
        <v>34881</v>
      </c>
      <c r="Q70" s="176">
        <v>216</v>
      </c>
      <c r="R70" s="175">
        <v>8126090.8700000001</v>
      </c>
      <c r="S70" s="175">
        <v>14449867.93</v>
      </c>
    </row>
    <row r="71" spans="1:19">
      <c r="D71" s="174" t="s">
        <v>3544</v>
      </c>
      <c r="E71" s="175">
        <v>209901.44</v>
      </c>
      <c r="F71" s="174" t="s">
        <v>3540</v>
      </c>
      <c r="G71" s="174" t="s">
        <v>3545</v>
      </c>
      <c r="H71" s="174" t="s">
        <v>170</v>
      </c>
      <c r="I71" s="174" t="s">
        <v>3546</v>
      </c>
      <c r="J71" s="174" t="s">
        <v>3547</v>
      </c>
      <c r="K71" s="174"/>
      <c r="L71" s="174" t="s">
        <v>3424</v>
      </c>
      <c r="M71" s="174" t="s">
        <v>3548</v>
      </c>
      <c r="N71" s="176">
        <v>600</v>
      </c>
      <c r="O71" s="174" t="s">
        <v>3407</v>
      </c>
      <c r="P71" s="177">
        <v>35976</v>
      </c>
      <c r="Q71" s="176">
        <v>180</v>
      </c>
      <c r="R71" s="175">
        <v>62970.31</v>
      </c>
      <c r="S71" s="175">
        <v>146931.13</v>
      </c>
    </row>
    <row r="72" spans="1:19">
      <c r="D72" s="174" t="s">
        <v>3549</v>
      </c>
      <c r="E72" s="175">
        <v>117572.93</v>
      </c>
      <c r="F72" s="174" t="s">
        <v>3540</v>
      </c>
      <c r="G72" s="174" t="s">
        <v>3545</v>
      </c>
      <c r="H72" s="174" t="s">
        <v>170</v>
      </c>
      <c r="I72" s="174" t="s">
        <v>3550</v>
      </c>
      <c r="J72" s="174" t="s">
        <v>3551</v>
      </c>
      <c r="K72" s="174"/>
      <c r="L72" s="174" t="s">
        <v>3424</v>
      </c>
      <c r="M72" s="174" t="s">
        <v>3552</v>
      </c>
      <c r="N72" s="176">
        <v>600</v>
      </c>
      <c r="O72" s="174" t="s">
        <v>3407</v>
      </c>
      <c r="P72" s="177">
        <v>35976</v>
      </c>
      <c r="Q72" s="176">
        <v>180</v>
      </c>
      <c r="R72" s="175">
        <v>35271.75</v>
      </c>
      <c r="S72" s="175">
        <v>82301.179999999993</v>
      </c>
    </row>
    <row r="73" spans="1:19">
      <c r="D73" s="174" t="s">
        <v>3553</v>
      </c>
      <c r="E73" s="175">
        <v>1267.54</v>
      </c>
      <c r="F73" s="174" t="s">
        <v>3501</v>
      </c>
      <c r="G73" s="174" t="s">
        <v>3554</v>
      </c>
      <c r="H73" s="174" t="s">
        <v>170</v>
      </c>
      <c r="I73" s="174" t="s">
        <v>3555</v>
      </c>
      <c r="J73" s="174" t="s">
        <v>3556</v>
      </c>
      <c r="K73" s="174"/>
      <c r="L73" s="174" t="s">
        <v>3509</v>
      </c>
      <c r="M73" s="174" t="s">
        <v>3470</v>
      </c>
      <c r="N73" s="176">
        <v>600</v>
      </c>
      <c r="O73" s="174" t="s">
        <v>3407</v>
      </c>
      <c r="P73" s="177">
        <v>35247</v>
      </c>
      <c r="Q73" s="176">
        <v>204</v>
      </c>
      <c r="R73" s="175">
        <v>430.88</v>
      </c>
      <c r="S73" s="175">
        <v>836.66</v>
      </c>
    </row>
    <row r="74" spans="1:19">
      <c r="D74" s="174" t="s">
        <v>3557</v>
      </c>
      <c r="E74" s="175">
        <v>132.4</v>
      </c>
      <c r="F74" s="174" t="s">
        <v>3520</v>
      </c>
      <c r="G74" s="174" t="s">
        <v>3554</v>
      </c>
      <c r="H74" s="174" t="s">
        <v>170</v>
      </c>
      <c r="I74" s="174" t="s">
        <v>3555</v>
      </c>
      <c r="J74" s="174" t="s">
        <v>3556</v>
      </c>
      <c r="K74" s="174"/>
      <c r="L74" s="174" t="s">
        <v>3509</v>
      </c>
      <c r="M74" s="174" t="s">
        <v>3470</v>
      </c>
      <c r="N74" s="176">
        <v>600</v>
      </c>
      <c r="O74" s="174" t="s">
        <v>3407</v>
      </c>
      <c r="P74" s="177">
        <v>35247</v>
      </c>
      <c r="Q74" s="176">
        <v>204</v>
      </c>
      <c r="R74" s="175">
        <v>44.9</v>
      </c>
      <c r="S74" s="175">
        <v>87.5</v>
      </c>
    </row>
    <row r="75" spans="1:19">
      <c r="D75" s="174" t="s">
        <v>3558</v>
      </c>
      <c r="E75" s="175">
        <v>647677.80000000005</v>
      </c>
      <c r="F75" s="174" t="s">
        <v>3540</v>
      </c>
      <c r="G75" s="174" t="s">
        <v>3554</v>
      </c>
      <c r="H75" s="174" t="s">
        <v>170</v>
      </c>
      <c r="I75" s="174" t="s">
        <v>3555</v>
      </c>
      <c r="J75" s="174" t="s">
        <v>3556</v>
      </c>
      <c r="K75" s="174"/>
      <c r="L75" s="174" t="s">
        <v>3509</v>
      </c>
      <c r="M75" s="174" t="s">
        <v>3470</v>
      </c>
      <c r="N75" s="176">
        <v>600</v>
      </c>
      <c r="O75" s="174" t="s">
        <v>3407</v>
      </c>
      <c r="P75" s="177">
        <v>35247</v>
      </c>
      <c r="Q75" s="176">
        <v>204</v>
      </c>
      <c r="R75" s="175">
        <v>220174.38</v>
      </c>
      <c r="S75" s="175">
        <v>427503.42</v>
      </c>
    </row>
    <row r="76" spans="1:19">
      <c r="D76" s="174" t="s">
        <v>3559</v>
      </c>
      <c r="E76" s="175">
        <v>214.4</v>
      </c>
      <c r="F76" s="174" t="s">
        <v>3560</v>
      </c>
      <c r="G76" s="174" t="s">
        <v>3554</v>
      </c>
      <c r="H76" s="174" t="s">
        <v>170</v>
      </c>
      <c r="I76" s="174" t="s">
        <v>3555</v>
      </c>
      <c r="J76" s="174" t="s">
        <v>3556</v>
      </c>
      <c r="K76" s="174"/>
      <c r="L76" s="174" t="s">
        <v>3509</v>
      </c>
      <c r="M76" s="174" t="s">
        <v>3470</v>
      </c>
      <c r="N76" s="176">
        <v>600</v>
      </c>
      <c r="O76" s="174" t="s">
        <v>3407</v>
      </c>
      <c r="P76" s="177">
        <v>35247</v>
      </c>
      <c r="Q76" s="176">
        <v>204</v>
      </c>
      <c r="R76" s="175">
        <v>72.77</v>
      </c>
      <c r="S76" s="175">
        <v>141.63</v>
      </c>
    </row>
    <row r="77" spans="1:19">
      <c r="D77" s="174" t="s">
        <v>3561</v>
      </c>
      <c r="E77" s="175">
        <v>458274.84</v>
      </c>
      <c r="F77" s="174" t="s">
        <v>3540</v>
      </c>
      <c r="G77" s="174" t="s">
        <v>3562</v>
      </c>
      <c r="H77" s="174" t="s">
        <v>170</v>
      </c>
      <c r="I77" s="174" t="s">
        <v>3563</v>
      </c>
      <c r="J77" s="174" t="s">
        <v>3564</v>
      </c>
      <c r="K77" s="174"/>
      <c r="L77" s="174" t="s">
        <v>3424</v>
      </c>
      <c r="M77" s="174" t="s">
        <v>3565</v>
      </c>
      <c r="N77" s="176">
        <v>600</v>
      </c>
      <c r="O77" s="174" t="s">
        <v>3407</v>
      </c>
      <c r="P77" s="177">
        <v>35976</v>
      </c>
      <c r="Q77" s="176">
        <v>180</v>
      </c>
      <c r="R77" s="175">
        <v>137482.35999999999</v>
      </c>
      <c r="S77" s="175">
        <v>320792.48</v>
      </c>
    </row>
    <row r="78" spans="1:19">
      <c r="D78" s="174" t="s">
        <v>3566</v>
      </c>
      <c r="E78" s="175">
        <v>-28321.09</v>
      </c>
      <c r="F78" s="174" t="s">
        <v>3486</v>
      </c>
      <c r="G78" s="174" t="s">
        <v>3567</v>
      </c>
      <c r="H78" s="174" t="s">
        <v>170</v>
      </c>
      <c r="I78" s="174" t="s">
        <v>3098</v>
      </c>
      <c r="J78" s="174" t="s">
        <v>3568</v>
      </c>
      <c r="K78" s="174"/>
      <c r="L78" s="174" t="s">
        <v>3424</v>
      </c>
      <c r="M78" s="174" t="s">
        <v>3526</v>
      </c>
      <c r="N78" s="176">
        <v>600</v>
      </c>
      <c r="O78" s="174" t="s">
        <v>3407</v>
      </c>
      <c r="P78" s="177">
        <v>30864</v>
      </c>
      <c r="Q78" s="176">
        <v>348</v>
      </c>
      <c r="R78" s="175">
        <v>-16424.63</v>
      </c>
      <c r="S78" s="175">
        <v>-11896.46</v>
      </c>
    </row>
    <row r="79" spans="1:19">
      <c r="D79" s="174" t="s">
        <v>3569</v>
      </c>
      <c r="E79" s="175">
        <v>-25171.19</v>
      </c>
      <c r="F79" s="174" t="s">
        <v>3486</v>
      </c>
      <c r="G79" s="174" t="s">
        <v>3570</v>
      </c>
      <c r="H79" s="174" t="s">
        <v>170</v>
      </c>
      <c r="I79" s="174" t="s">
        <v>3098</v>
      </c>
      <c r="J79" s="174" t="s">
        <v>3571</v>
      </c>
      <c r="K79" s="174"/>
      <c r="L79" s="174" t="s">
        <v>3424</v>
      </c>
      <c r="M79" s="174" t="s">
        <v>3535</v>
      </c>
      <c r="N79" s="176">
        <v>600</v>
      </c>
      <c r="O79" s="174" t="s">
        <v>3407</v>
      </c>
      <c r="P79" s="177">
        <v>30864</v>
      </c>
      <c r="Q79" s="176">
        <v>348</v>
      </c>
      <c r="R79" s="175">
        <v>-14597.84</v>
      </c>
      <c r="S79" s="175">
        <v>-10573.35</v>
      </c>
    </row>
    <row r="80" spans="1:19">
      <c r="D80" s="174" t="s">
        <v>3572</v>
      </c>
      <c r="E80" s="176">
        <v>2349</v>
      </c>
      <c r="F80" s="174" t="s">
        <v>3466</v>
      </c>
      <c r="G80" s="174" t="s">
        <v>3573</v>
      </c>
      <c r="H80" s="174" t="s">
        <v>170</v>
      </c>
      <c r="I80" s="174" t="s">
        <v>3098</v>
      </c>
      <c r="J80" s="174" t="s">
        <v>3574</v>
      </c>
      <c r="K80" s="174"/>
      <c r="L80" s="174" t="s">
        <v>3424</v>
      </c>
      <c r="M80" s="174" t="s">
        <v>3575</v>
      </c>
      <c r="N80" s="176">
        <v>600</v>
      </c>
      <c r="O80" s="174" t="s">
        <v>3407</v>
      </c>
      <c r="P80" s="177">
        <v>34881</v>
      </c>
      <c r="Q80" s="176">
        <v>216</v>
      </c>
      <c r="R80" s="175">
        <v>845.51</v>
      </c>
      <c r="S80" s="175">
        <v>1503.49</v>
      </c>
    </row>
    <row r="81" spans="4:19">
      <c r="D81" s="174" t="s">
        <v>3576</v>
      </c>
      <c r="E81" s="175">
        <v>16979.169999999998</v>
      </c>
      <c r="F81" s="174" t="s">
        <v>3459</v>
      </c>
      <c r="G81" s="174" t="s">
        <v>3573</v>
      </c>
      <c r="H81" s="174" t="s">
        <v>170</v>
      </c>
      <c r="I81" s="174" t="s">
        <v>3098</v>
      </c>
      <c r="J81" s="174" t="s">
        <v>3574</v>
      </c>
      <c r="K81" s="174"/>
      <c r="L81" s="174" t="s">
        <v>3424</v>
      </c>
      <c r="M81" s="174" t="s">
        <v>3575</v>
      </c>
      <c r="N81" s="176">
        <v>600</v>
      </c>
      <c r="O81" s="174" t="s">
        <v>3407</v>
      </c>
      <c r="P81" s="177">
        <v>34881</v>
      </c>
      <c r="Q81" s="176">
        <v>216</v>
      </c>
      <c r="R81" s="175">
        <v>6111.51</v>
      </c>
      <c r="S81" s="175">
        <v>10867.66</v>
      </c>
    </row>
    <row r="82" spans="4:19">
      <c r="D82" s="174" t="s">
        <v>3577</v>
      </c>
      <c r="E82" s="175">
        <v>258107.12</v>
      </c>
      <c r="F82" s="174" t="s">
        <v>3540</v>
      </c>
      <c r="G82" s="174" t="s">
        <v>3573</v>
      </c>
      <c r="H82" s="174" t="s">
        <v>170</v>
      </c>
      <c r="I82" s="174" t="s">
        <v>3098</v>
      </c>
      <c r="J82" s="174" t="s">
        <v>3574</v>
      </c>
      <c r="K82" s="174"/>
      <c r="L82" s="174" t="s">
        <v>3424</v>
      </c>
      <c r="M82" s="174" t="s">
        <v>3575</v>
      </c>
      <c r="N82" s="176">
        <v>600</v>
      </c>
      <c r="O82" s="174" t="s">
        <v>3407</v>
      </c>
      <c r="P82" s="177">
        <v>34881</v>
      </c>
      <c r="Q82" s="176">
        <v>216</v>
      </c>
      <c r="R82" s="175">
        <v>92904.19</v>
      </c>
      <c r="S82" s="175">
        <v>165202.93</v>
      </c>
    </row>
    <row r="83" spans="4:19">
      <c r="D83" s="174" t="s">
        <v>3578</v>
      </c>
      <c r="E83" s="176">
        <v>13312</v>
      </c>
      <c r="F83" s="174" t="s">
        <v>3420</v>
      </c>
      <c r="G83" s="174" t="s">
        <v>3579</v>
      </c>
      <c r="H83" s="174" t="s">
        <v>170</v>
      </c>
      <c r="I83" s="174" t="s">
        <v>3580</v>
      </c>
      <c r="J83" s="174" t="s">
        <v>3581</v>
      </c>
      <c r="K83" s="174"/>
      <c r="L83" s="174" t="s">
        <v>3424</v>
      </c>
      <c r="M83" s="174" t="s">
        <v>3582</v>
      </c>
      <c r="N83" s="176">
        <v>600</v>
      </c>
      <c r="O83" s="174" t="s">
        <v>3407</v>
      </c>
      <c r="P83" s="177">
        <v>29768</v>
      </c>
      <c r="Q83" s="176">
        <v>384</v>
      </c>
      <c r="R83" s="175">
        <v>8518.94</v>
      </c>
      <c r="S83" s="175">
        <v>4793.0600000000004</v>
      </c>
    </row>
    <row r="84" spans="4:19">
      <c r="D84" s="174" t="s">
        <v>3583</v>
      </c>
      <c r="E84" s="175">
        <v>346668.92</v>
      </c>
      <c r="F84" s="174" t="s">
        <v>3426</v>
      </c>
      <c r="G84" s="174" t="s">
        <v>3579</v>
      </c>
      <c r="H84" s="174" t="s">
        <v>170</v>
      </c>
      <c r="I84" s="174" t="s">
        <v>3580</v>
      </c>
      <c r="J84" s="174" t="s">
        <v>3581</v>
      </c>
      <c r="K84" s="174"/>
      <c r="L84" s="174" t="s">
        <v>3424</v>
      </c>
      <c r="M84" s="174" t="s">
        <v>3582</v>
      </c>
      <c r="N84" s="176">
        <v>600</v>
      </c>
      <c r="O84" s="174" t="s">
        <v>3407</v>
      </c>
      <c r="P84" s="177">
        <v>29768</v>
      </c>
      <c r="Q84" s="176">
        <v>384</v>
      </c>
      <c r="R84" s="175">
        <v>221848.73</v>
      </c>
      <c r="S84" s="175">
        <v>124820.19</v>
      </c>
    </row>
    <row r="85" spans="4:19">
      <c r="D85" s="174" t="s">
        <v>3584</v>
      </c>
      <c r="E85" s="175">
        <v>-40394.32</v>
      </c>
      <c r="F85" s="174" t="s">
        <v>3409</v>
      </c>
      <c r="G85" s="174" t="s">
        <v>3585</v>
      </c>
      <c r="H85" s="174" t="s">
        <v>170</v>
      </c>
      <c r="I85" s="174" t="s">
        <v>3098</v>
      </c>
      <c r="J85" s="174" t="s">
        <v>3586</v>
      </c>
      <c r="K85" s="174"/>
      <c r="L85" s="174" t="s">
        <v>3424</v>
      </c>
      <c r="M85" s="174" t="s">
        <v>3548</v>
      </c>
      <c r="N85" s="176">
        <v>600</v>
      </c>
      <c r="O85" s="174" t="s">
        <v>3407</v>
      </c>
      <c r="P85" s="177">
        <v>30864</v>
      </c>
      <c r="Q85" s="176">
        <v>348</v>
      </c>
      <c r="R85" s="175">
        <v>-23426.37</v>
      </c>
      <c r="S85" s="175">
        <v>-16967.95</v>
      </c>
    </row>
    <row r="86" spans="4:19">
      <c r="D86" s="174" t="s">
        <v>3587</v>
      </c>
      <c r="E86" s="176">
        <v>372157</v>
      </c>
      <c r="F86" s="174" t="s">
        <v>3420</v>
      </c>
      <c r="G86" s="174" t="s">
        <v>3585</v>
      </c>
      <c r="H86" s="174" t="s">
        <v>170</v>
      </c>
      <c r="I86" s="174" t="s">
        <v>3098</v>
      </c>
      <c r="J86" s="174" t="s">
        <v>3588</v>
      </c>
      <c r="K86" s="174"/>
      <c r="L86" s="174" t="s">
        <v>3424</v>
      </c>
      <c r="M86" s="174" t="s">
        <v>3548</v>
      </c>
      <c r="N86" s="176">
        <v>600</v>
      </c>
      <c r="O86" s="174" t="s">
        <v>3407</v>
      </c>
      <c r="P86" s="177">
        <v>30864</v>
      </c>
      <c r="Q86" s="176">
        <v>348</v>
      </c>
      <c r="R86" s="175">
        <v>215830.38</v>
      </c>
      <c r="S86" s="175">
        <v>156326.62</v>
      </c>
    </row>
    <row r="87" spans="4:19">
      <c r="D87" s="174" t="s">
        <v>3589</v>
      </c>
      <c r="E87" s="175">
        <v>6716517.8499999996</v>
      </c>
      <c r="F87" s="174" t="s">
        <v>3426</v>
      </c>
      <c r="G87" s="174" t="s">
        <v>3585</v>
      </c>
      <c r="H87" s="174" t="s">
        <v>170</v>
      </c>
      <c r="I87" s="174" t="s">
        <v>3098</v>
      </c>
      <c r="J87" s="174" t="s">
        <v>3588</v>
      </c>
      <c r="K87" s="174"/>
      <c r="L87" s="174" t="s">
        <v>3424</v>
      </c>
      <c r="M87" s="174" t="s">
        <v>3548</v>
      </c>
      <c r="N87" s="176">
        <v>600</v>
      </c>
      <c r="O87" s="174" t="s">
        <v>3407</v>
      </c>
      <c r="P87" s="177">
        <v>30864</v>
      </c>
      <c r="Q87" s="176">
        <v>348</v>
      </c>
      <c r="R87" s="175">
        <v>3895207.12</v>
      </c>
      <c r="S87" s="175">
        <v>2821310.73</v>
      </c>
    </row>
    <row r="88" spans="4:19">
      <c r="D88" s="174" t="s">
        <v>3590</v>
      </c>
      <c r="E88" s="176">
        <v>200000</v>
      </c>
      <c r="F88" s="174" t="s">
        <v>3409</v>
      </c>
      <c r="G88" s="174" t="s">
        <v>3591</v>
      </c>
      <c r="H88" s="174" t="s">
        <v>170</v>
      </c>
      <c r="I88" s="174" t="s">
        <v>3098</v>
      </c>
      <c r="J88" s="174" t="s">
        <v>3592</v>
      </c>
      <c r="K88" s="174"/>
      <c r="L88" s="174" t="s">
        <v>3424</v>
      </c>
      <c r="M88" s="174" t="s">
        <v>3548</v>
      </c>
      <c r="N88" s="176">
        <v>600</v>
      </c>
      <c r="O88" s="174" t="s">
        <v>3407</v>
      </c>
      <c r="P88" s="177">
        <v>30864</v>
      </c>
      <c r="Q88" s="176">
        <v>348</v>
      </c>
      <c r="R88" s="175">
        <v>115988.89</v>
      </c>
      <c r="S88" s="175">
        <v>84011.11</v>
      </c>
    </row>
    <row r="89" spans="4:19">
      <c r="D89" s="174" t="s">
        <v>3593</v>
      </c>
      <c r="E89" s="175">
        <v>8173946.5800000001</v>
      </c>
      <c r="F89" s="174" t="s">
        <v>3426</v>
      </c>
      <c r="G89" s="174" t="s">
        <v>3594</v>
      </c>
      <c r="H89" s="174" t="s">
        <v>170</v>
      </c>
      <c r="I89" s="174" t="s">
        <v>3098</v>
      </c>
      <c r="J89" s="174" t="s">
        <v>3595</v>
      </c>
      <c r="K89" s="174"/>
      <c r="L89" s="174" t="s">
        <v>3424</v>
      </c>
      <c r="M89" s="174" t="s">
        <v>3596</v>
      </c>
      <c r="N89" s="176">
        <v>600</v>
      </c>
      <c r="O89" s="174" t="s">
        <v>3407</v>
      </c>
      <c r="P89" s="177">
        <v>30498</v>
      </c>
      <c r="Q89" s="176">
        <v>360</v>
      </c>
      <c r="R89" s="175">
        <v>4903913.8099999996</v>
      </c>
      <c r="S89" s="175">
        <v>3270032.77</v>
      </c>
    </row>
    <row r="90" spans="4:19">
      <c r="D90" s="174" t="s">
        <v>3597</v>
      </c>
      <c r="E90" s="175">
        <v>355389.54</v>
      </c>
      <c r="F90" s="174" t="s">
        <v>3409</v>
      </c>
      <c r="G90" s="174" t="s">
        <v>3598</v>
      </c>
      <c r="H90" s="174" t="s">
        <v>170</v>
      </c>
      <c r="I90" s="174" t="s">
        <v>3098</v>
      </c>
      <c r="J90" s="174" t="s">
        <v>3599</v>
      </c>
      <c r="K90" s="174"/>
      <c r="L90" s="174" t="s">
        <v>3424</v>
      </c>
      <c r="M90" s="174" t="s">
        <v>3596</v>
      </c>
      <c r="N90" s="176">
        <v>600</v>
      </c>
      <c r="O90" s="174" t="s">
        <v>3407</v>
      </c>
      <c r="P90" s="177">
        <v>30498</v>
      </c>
      <c r="Q90" s="176">
        <v>360</v>
      </c>
      <c r="R90" s="175">
        <v>213213.97</v>
      </c>
      <c r="S90" s="175">
        <v>142175.57</v>
      </c>
    </row>
    <row r="91" spans="4:19">
      <c r="D91" s="174" t="s">
        <v>3600</v>
      </c>
      <c r="E91" s="175">
        <v>7481180.3899999997</v>
      </c>
      <c r="F91" s="174" t="s">
        <v>3426</v>
      </c>
      <c r="G91" s="174" t="s">
        <v>3601</v>
      </c>
      <c r="H91" s="174" t="s">
        <v>170</v>
      </c>
      <c r="I91" s="174" t="s">
        <v>3098</v>
      </c>
      <c r="J91" s="174" t="s">
        <v>3602</v>
      </c>
      <c r="K91" s="174"/>
      <c r="L91" s="174" t="s">
        <v>3424</v>
      </c>
      <c r="M91" s="174" t="s">
        <v>3526</v>
      </c>
      <c r="N91" s="176">
        <v>600</v>
      </c>
      <c r="O91" s="174" t="s">
        <v>3407</v>
      </c>
      <c r="P91" s="177">
        <v>30498</v>
      </c>
      <c r="Q91" s="176">
        <v>360</v>
      </c>
      <c r="R91" s="175">
        <v>4488292.5</v>
      </c>
      <c r="S91" s="175">
        <v>2992887.89</v>
      </c>
    </row>
    <row r="92" spans="4:19">
      <c r="D92" s="174" t="s">
        <v>3603</v>
      </c>
      <c r="E92" s="175">
        <v>123448.71</v>
      </c>
      <c r="F92" s="174" t="s">
        <v>3409</v>
      </c>
      <c r="G92" s="174" t="s">
        <v>3604</v>
      </c>
      <c r="H92" s="174" t="s">
        <v>170</v>
      </c>
      <c r="I92" s="174" t="s">
        <v>3098</v>
      </c>
      <c r="J92" s="174" t="s">
        <v>3605</v>
      </c>
      <c r="K92" s="174"/>
      <c r="L92" s="174" t="s">
        <v>3424</v>
      </c>
      <c r="M92" s="174" t="s">
        <v>3526</v>
      </c>
      <c r="N92" s="176">
        <v>600</v>
      </c>
      <c r="O92" s="174" t="s">
        <v>3407</v>
      </c>
      <c r="P92" s="177">
        <v>30498</v>
      </c>
      <c r="Q92" s="176">
        <v>360</v>
      </c>
      <c r="R92" s="175">
        <v>74062.31</v>
      </c>
      <c r="S92" s="175">
        <v>49386.400000000001</v>
      </c>
    </row>
    <row r="93" spans="4:19">
      <c r="D93" s="174" t="s">
        <v>3606</v>
      </c>
      <c r="E93" s="176">
        <v>313000</v>
      </c>
      <c r="F93" s="174" t="s">
        <v>3409</v>
      </c>
      <c r="G93" s="174" t="s">
        <v>3607</v>
      </c>
      <c r="H93" s="174" t="s">
        <v>170</v>
      </c>
      <c r="I93" s="174" t="s">
        <v>3608</v>
      </c>
      <c r="J93" s="174" t="s">
        <v>3609</v>
      </c>
      <c r="K93" s="174"/>
      <c r="L93" s="174" t="s">
        <v>3424</v>
      </c>
      <c r="M93" s="174" t="s">
        <v>3531</v>
      </c>
      <c r="N93" s="176">
        <v>600</v>
      </c>
      <c r="O93" s="174" t="s">
        <v>3407</v>
      </c>
      <c r="P93" s="177">
        <v>30864</v>
      </c>
      <c r="Q93" s="176">
        <v>348</v>
      </c>
      <c r="R93" s="175">
        <v>181522.61</v>
      </c>
      <c r="S93" s="175">
        <v>131477.39000000001</v>
      </c>
    </row>
    <row r="94" spans="4:19">
      <c r="D94" s="174" t="s">
        <v>3610</v>
      </c>
      <c r="E94" s="176">
        <v>525238</v>
      </c>
      <c r="F94" s="174" t="s">
        <v>3420</v>
      </c>
      <c r="G94" s="174" t="s">
        <v>3607</v>
      </c>
      <c r="H94" s="174" t="s">
        <v>170</v>
      </c>
      <c r="I94" s="174" t="s">
        <v>3608</v>
      </c>
      <c r="J94" s="174" t="s">
        <v>3609</v>
      </c>
      <c r="K94" s="174"/>
      <c r="L94" s="174" t="s">
        <v>3424</v>
      </c>
      <c r="M94" s="174" t="s">
        <v>3531</v>
      </c>
      <c r="N94" s="176">
        <v>600</v>
      </c>
      <c r="O94" s="174" t="s">
        <v>3407</v>
      </c>
      <c r="P94" s="177">
        <v>30864</v>
      </c>
      <c r="Q94" s="176">
        <v>348</v>
      </c>
      <c r="R94" s="175">
        <v>304608.86</v>
      </c>
      <c r="S94" s="175">
        <v>220629.14</v>
      </c>
    </row>
    <row r="95" spans="4:19">
      <c r="D95" s="174" t="s">
        <v>3611</v>
      </c>
      <c r="E95" s="176">
        <v>5706</v>
      </c>
      <c r="F95" s="174" t="s">
        <v>3612</v>
      </c>
      <c r="G95" s="174" t="s">
        <v>3607</v>
      </c>
      <c r="H95" s="174" t="s">
        <v>170</v>
      </c>
      <c r="I95" s="174" t="s">
        <v>3608</v>
      </c>
      <c r="J95" s="174" t="s">
        <v>3609</v>
      </c>
      <c r="K95" s="174"/>
      <c r="L95" s="174" t="s">
        <v>3424</v>
      </c>
      <c r="M95" s="174" t="s">
        <v>3531</v>
      </c>
      <c r="N95" s="176">
        <v>600</v>
      </c>
      <c r="O95" s="174" t="s">
        <v>3407</v>
      </c>
      <c r="P95" s="177">
        <v>30864</v>
      </c>
      <c r="Q95" s="176">
        <v>348</v>
      </c>
      <c r="R95" s="175">
        <v>3309.16</v>
      </c>
      <c r="S95" s="175">
        <v>2396.84</v>
      </c>
    </row>
    <row r="96" spans="4:19">
      <c r="D96" s="174" t="s">
        <v>3613</v>
      </c>
      <c r="E96" s="175">
        <v>6297412.2400000002</v>
      </c>
      <c r="F96" s="174" t="s">
        <v>3426</v>
      </c>
      <c r="G96" s="174" t="s">
        <v>3607</v>
      </c>
      <c r="H96" s="174" t="s">
        <v>170</v>
      </c>
      <c r="I96" s="174" t="s">
        <v>3608</v>
      </c>
      <c r="J96" s="174" t="s">
        <v>3609</v>
      </c>
      <c r="K96" s="174"/>
      <c r="L96" s="174" t="s">
        <v>3424</v>
      </c>
      <c r="M96" s="174" t="s">
        <v>3531</v>
      </c>
      <c r="N96" s="176">
        <v>600</v>
      </c>
      <c r="O96" s="174" t="s">
        <v>3407</v>
      </c>
      <c r="P96" s="177">
        <v>30864</v>
      </c>
      <c r="Q96" s="176">
        <v>348</v>
      </c>
      <c r="R96" s="175">
        <v>3652149.18</v>
      </c>
      <c r="S96" s="175">
        <v>2645263.06</v>
      </c>
    </row>
    <row r="97" spans="4:19">
      <c r="D97" s="174" t="s">
        <v>3614</v>
      </c>
      <c r="E97" s="176">
        <v>131</v>
      </c>
      <c r="F97" s="174" t="s">
        <v>3420</v>
      </c>
      <c r="G97" s="174" t="s">
        <v>3615</v>
      </c>
      <c r="H97" s="174" t="s">
        <v>170</v>
      </c>
      <c r="I97" s="174" t="s">
        <v>3616</v>
      </c>
      <c r="J97" s="174" t="s">
        <v>3617</v>
      </c>
      <c r="K97" s="174"/>
      <c r="L97" s="174" t="s">
        <v>3424</v>
      </c>
      <c r="M97" s="174" t="s">
        <v>3531</v>
      </c>
      <c r="N97" s="176">
        <v>600</v>
      </c>
      <c r="O97" s="174" t="s">
        <v>3407</v>
      </c>
      <c r="P97" s="177">
        <v>30864</v>
      </c>
      <c r="Q97" s="176">
        <v>348</v>
      </c>
      <c r="R97" s="175">
        <v>75.97</v>
      </c>
      <c r="S97" s="175">
        <v>55.03</v>
      </c>
    </row>
    <row r="98" spans="4:19">
      <c r="D98" s="174" t="s">
        <v>3618</v>
      </c>
      <c r="E98" s="176">
        <v>2</v>
      </c>
      <c r="F98" s="174" t="s">
        <v>3612</v>
      </c>
      <c r="G98" s="174" t="s">
        <v>3615</v>
      </c>
      <c r="H98" s="174" t="s">
        <v>170</v>
      </c>
      <c r="I98" s="174" t="s">
        <v>3616</v>
      </c>
      <c r="J98" s="174" t="s">
        <v>3617</v>
      </c>
      <c r="K98" s="174"/>
      <c r="L98" s="174" t="s">
        <v>3424</v>
      </c>
      <c r="M98" s="174" t="s">
        <v>3531</v>
      </c>
      <c r="N98" s="176">
        <v>600</v>
      </c>
      <c r="O98" s="174" t="s">
        <v>3407</v>
      </c>
      <c r="P98" s="177">
        <v>30864</v>
      </c>
      <c r="Q98" s="176">
        <v>348</v>
      </c>
      <c r="R98" s="175">
        <v>1.1599999999999999</v>
      </c>
      <c r="S98" s="175">
        <v>0.84</v>
      </c>
    </row>
    <row r="99" spans="4:19">
      <c r="D99" s="174" t="s">
        <v>3619</v>
      </c>
      <c r="E99" s="176">
        <v>125000</v>
      </c>
      <c r="F99" s="174" t="s">
        <v>3426</v>
      </c>
      <c r="G99" s="174" t="s">
        <v>3615</v>
      </c>
      <c r="H99" s="174" t="s">
        <v>170</v>
      </c>
      <c r="I99" s="174" t="s">
        <v>3616</v>
      </c>
      <c r="J99" s="174" t="s">
        <v>3617</v>
      </c>
      <c r="K99" s="174"/>
      <c r="L99" s="174" t="s">
        <v>3424</v>
      </c>
      <c r="M99" s="174" t="s">
        <v>3531</v>
      </c>
      <c r="N99" s="176">
        <v>600</v>
      </c>
      <c r="O99" s="174" t="s">
        <v>3407</v>
      </c>
      <c r="P99" s="177">
        <v>30864</v>
      </c>
      <c r="Q99" s="176">
        <v>348</v>
      </c>
      <c r="R99" s="175">
        <v>72493.05</v>
      </c>
      <c r="S99" s="175">
        <v>52506.95</v>
      </c>
    </row>
    <row r="100" spans="4:19">
      <c r="D100" s="174" t="s">
        <v>3620</v>
      </c>
      <c r="E100" s="175">
        <v>1568.78</v>
      </c>
      <c r="F100" s="174" t="s">
        <v>3409</v>
      </c>
      <c r="G100" s="174" t="s">
        <v>3621</v>
      </c>
      <c r="H100" s="174" t="s">
        <v>170</v>
      </c>
      <c r="I100" s="174" t="s">
        <v>3622</v>
      </c>
      <c r="J100" s="174" t="s">
        <v>3623</v>
      </c>
      <c r="K100" s="174"/>
      <c r="L100" s="174" t="s">
        <v>3424</v>
      </c>
      <c r="M100" s="174" t="s">
        <v>3531</v>
      </c>
      <c r="N100" s="176">
        <v>600</v>
      </c>
      <c r="O100" s="174" t="s">
        <v>3407</v>
      </c>
      <c r="P100" s="177">
        <v>30864</v>
      </c>
      <c r="Q100" s="176">
        <v>348</v>
      </c>
      <c r="R100" s="175">
        <v>909.72</v>
      </c>
      <c r="S100" s="175">
        <v>659.06</v>
      </c>
    </row>
    <row r="101" spans="4:19">
      <c r="D101" s="174" t="s">
        <v>3624</v>
      </c>
      <c r="E101" s="175">
        <v>34676.559999999998</v>
      </c>
      <c r="F101" s="174" t="s">
        <v>3409</v>
      </c>
      <c r="G101" s="174" t="s">
        <v>3621</v>
      </c>
      <c r="H101" s="174" t="s">
        <v>170</v>
      </c>
      <c r="I101" s="174" t="s">
        <v>3622</v>
      </c>
      <c r="J101" s="174" t="s">
        <v>3625</v>
      </c>
      <c r="K101" s="174"/>
      <c r="L101" s="174" t="s">
        <v>3424</v>
      </c>
      <c r="M101" s="174" t="s">
        <v>3531</v>
      </c>
      <c r="N101" s="176">
        <v>600</v>
      </c>
      <c r="O101" s="174" t="s">
        <v>3407</v>
      </c>
      <c r="P101" s="177">
        <v>30864</v>
      </c>
      <c r="Q101" s="176">
        <v>348</v>
      </c>
      <c r="R101" s="175">
        <v>20110.46</v>
      </c>
      <c r="S101" s="175">
        <v>14566.1</v>
      </c>
    </row>
    <row r="102" spans="4:19">
      <c r="D102" s="174" t="s">
        <v>3626</v>
      </c>
      <c r="E102" s="176">
        <v>1490559</v>
      </c>
      <c r="F102" s="174" t="s">
        <v>3409</v>
      </c>
      <c r="G102" s="174" t="s">
        <v>3627</v>
      </c>
      <c r="H102" s="174" t="s">
        <v>170</v>
      </c>
      <c r="I102" s="174" t="s">
        <v>3628</v>
      </c>
      <c r="J102" s="174" t="s">
        <v>3629</v>
      </c>
      <c r="K102" s="174"/>
      <c r="L102" s="174" t="s">
        <v>3424</v>
      </c>
      <c r="M102" s="174" t="s">
        <v>3535</v>
      </c>
      <c r="N102" s="176">
        <v>600</v>
      </c>
      <c r="O102" s="174" t="s">
        <v>3407</v>
      </c>
      <c r="P102" s="177">
        <v>30864</v>
      </c>
      <c r="Q102" s="176">
        <v>348</v>
      </c>
      <c r="R102" s="175">
        <v>864441.41</v>
      </c>
      <c r="S102" s="175">
        <v>626117.59</v>
      </c>
    </row>
    <row r="103" spans="4:19">
      <c r="D103" s="174" t="s">
        <v>3630</v>
      </c>
      <c r="E103" s="176">
        <v>633546</v>
      </c>
      <c r="F103" s="174" t="s">
        <v>3420</v>
      </c>
      <c r="G103" s="174" t="s">
        <v>3627</v>
      </c>
      <c r="H103" s="174" t="s">
        <v>170</v>
      </c>
      <c r="I103" s="174" t="s">
        <v>3628</v>
      </c>
      <c r="J103" s="174" t="s">
        <v>3629</v>
      </c>
      <c r="K103" s="174"/>
      <c r="L103" s="174" t="s">
        <v>3424</v>
      </c>
      <c r="M103" s="174" t="s">
        <v>3535</v>
      </c>
      <c r="N103" s="176">
        <v>600</v>
      </c>
      <c r="O103" s="174" t="s">
        <v>3407</v>
      </c>
      <c r="P103" s="177">
        <v>30864</v>
      </c>
      <c r="Q103" s="176">
        <v>348</v>
      </c>
      <c r="R103" s="175">
        <v>367421.48</v>
      </c>
      <c r="S103" s="175">
        <v>266124.52</v>
      </c>
    </row>
    <row r="104" spans="4:19">
      <c r="D104" s="174" t="s">
        <v>3631</v>
      </c>
      <c r="E104" s="176">
        <v>6882</v>
      </c>
      <c r="F104" s="174" t="s">
        <v>3612</v>
      </c>
      <c r="G104" s="174" t="s">
        <v>3627</v>
      </c>
      <c r="H104" s="174" t="s">
        <v>170</v>
      </c>
      <c r="I104" s="174" t="s">
        <v>3628</v>
      </c>
      <c r="J104" s="174" t="s">
        <v>3629</v>
      </c>
      <c r="K104" s="174"/>
      <c r="L104" s="174" t="s">
        <v>3424</v>
      </c>
      <c r="M104" s="174" t="s">
        <v>3535</v>
      </c>
      <c r="N104" s="176">
        <v>600</v>
      </c>
      <c r="O104" s="174" t="s">
        <v>3407</v>
      </c>
      <c r="P104" s="177">
        <v>30864</v>
      </c>
      <c r="Q104" s="176">
        <v>348</v>
      </c>
      <c r="R104" s="175">
        <v>3991.18</v>
      </c>
      <c r="S104" s="175">
        <v>2890.82</v>
      </c>
    </row>
    <row r="105" spans="4:19">
      <c r="D105" s="174" t="s">
        <v>3632</v>
      </c>
      <c r="E105" s="175">
        <v>7595980.7400000002</v>
      </c>
      <c r="F105" s="174" t="s">
        <v>3426</v>
      </c>
      <c r="G105" s="174" t="s">
        <v>3627</v>
      </c>
      <c r="H105" s="174" t="s">
        <v>170</v>
      </c>
      <c r="I105" s="174" t="s">
        <v>3628</v>
      </c>
      <c r="J105" s="174" t="s">
        <v>3629</v>
      </c>
      <c r="K105" s="174"/>
      <c r="L105" s="174" t="s">
        <v>3424</v>
      </c>
      <c r="M105" s="174" t="s">
        <v>3535</v>
      </c>
      <c r="N105" s="176">
        <v>600</v>
      </c>
      <c r="O105" s="174" t="s">
        <v>3407</v>
      </c>
      <c r="P105" s="177">
        <v>30864</v>
      </c>
      <c r="Q105" s="176">
        <v>348</v>
      </c>
      <c r="R105" s="175">
        <v>4405246.7699999996</v>
      </c>
      <c r="S105" s="175">
        <v>3190733.97</v>
      </c>
    </row>
    <row r="106" spans="4:19">
      <c r="D106" s="174" t="s">
        <v>3633</v>
      </c>
      <c r="E106" s="176">
        <v>321</v>
      </c>
      <c r="F106" s="174" t="s">
        <v>3420</v>
      </c>
      <c r="G106" s="174" t="s">
        <v>3634</v>
      </c>
      <c r="H106" s="174" t="s">
        <v>170</v>
      </c>
      <c r="I106" s="174" t="s">
        <v>3628</v>
      </c>
      <c r="J106" s="174" t="s">
        <v>3635</v>
      </c>
      <c r="K106" s="174"/>
      <c r="L106" s="174" t="s">
        <v>3424</v>
      </c>
      <c r="M106" s="174" t="s">
        <v>3535</v>
      </c>
      <c r="N106" s="176">
        <v>600</v>
      </c>
      <c r="O106" s="174" t="s">
        <v>3407</v>
      </c>
      <c r="P106" s="177">
        <v>30864</v>
      </c>
      <c r="Q106" s="176">
        <v>348</v>
      </c>
      <c r="R106" s="175">
        <v>186.16</v>
      </c>
      <c r="S106" s="175">
        <v>134.84</v>
      </c>
    </row>
    <row r="107" spans="4:19">
      <c r="D107" s="174" t="s">
        <v>3636</v>
      </c>
      <c r="E107" s="176">
        <v>3</v>
      </c>
      <c r="F107" s="174" t="s">
        <v>3612</v>
      </c>
      <c r="G107" s="174" t="s">
        <v>3634</v>
      </c>
      <c r="H107" s="174" t="s">
        <v>170</v>
      </c>
      <c r="I107" s="174" t="s">
        <v>3628</v>
      </c>
      <c r="J107" s="174" t="s">
        <v>3635</v>
      </c>
      <c r="K107" s="174"/>
      <c r="L107" s="174" t="s">
        <v>3424</v>
      </c>
      <c r="M107" s="174" t="s">
        <v>3535</v>
      </c>
      <c r="N107" s="176">
        <v>600</v>
      </c>
      <c r="O107" s="174" t="s">
        <v>3407</v>
      </c>
      <c r="P107" s="177">
        <v>30864</v>
      </c>
      <c r="Q107" s="176">
        <v>348</v>
      </c>
      <c r="R107" s="175">
        <v>1.73</v>
      </c>
      <c r="S107" s="175">
        <v>1.27</v>
      </c>
    </row>
    <row r="108" spans="4:19">
      <c r="D108" s="174" t="s">
        <v>3637</v>
      </c>
      <c r="E108" s="175">
        <v>3847.84</v>
      </c>
      <c r="F108" s="174" t="s">
        <v>3426</v>
      </c>
      <c r="G108" s="174" t="s">
        <v>3634</v>
      </c>
      <c r="H108" s="174" t="s">
        <v>170</v>
      </c>
      <c r="I108" s="174" t="s">
        <v>3628</v>
      </c>
      <c r="J108" s="174" t="s">
        <v>3635</v>
      </c>
      <c r="K108" s="174"/>
      <c r="L108" s="174" t="s">
        <v>3424</v>
      </c>
      <c r="M108" s="174" t="s">
        <v>3535</v>
      </c>
      <c r="N108" s="176">
        <v>600</v>
      </c>
      <c r="O108" s="174" t="s">
        <v>3407</v>
      </c>
      <c r="P108" s="177">
        <v>30864</v>
      </c>
      <c r="Q108" s="176">
        <v>348</v>
      </c>
      <c r="R108" s="175">
        <v>2231.44</v>
      </c>
      <c r="S108" s="175">
        <v>1616.4</v>
      </c>
    </row>
    <row r="109" spans="4:19">
      <c r="D109" s="174" t="s">
        <v>3638</v>
      </c>
      <c r="E109" s="175">
        <v>1381958.53</v>
      </c>
      <c r="F109" s="174" t="s">
        <v>3409</v>
      </c>
      <c r="G109" s="174" t="s">
        <v>3639</v>
      </c>
      <c r="H109" s="174" t="s">
        <v>170</v>
      </c>
      <c r="I109" s="174" t="s">
        <v>3640</v>
      </c>
      <c r="J109" s="174" t="s">
        <v>3641</v>
      </c>
      <c r="K109" s="174"/>
      <c r="L109" s="174" t="s">
        <v>3424</v>
      </c>
      <c r="M109" s="174" t="s">
        <v>3642</v>
      </c>
      <c r="N109" s="176">
        <v>600</v>
      </c>
      <c r="O109" s="174" t="s">
        <v>3407</v>
      </c>
      <c r="P109" s="177">
        <v>31229</v>
      </c>
      <c r="Q109" s="176">
        <v>336</v>
      </c>
      <c r="R109" s="175">
        <v>773819.99</v>
      </c>
      <c r="S109" s="175">
        <v>608138.54</v>
      </c>
    </row>
    <row r="110" spans="4:19">
      <c r="D110" s="174" t="s">
        <v>3643</v>
      </c>
      <c r="E110" s="176">
        <v>543403</v>
      </c>
      <c r="F110" s="174" t="s">
        <v>3420</v>
      </c>
      <c r="G110" s="174" t="s">
        <v>3639</v>
      </c>
      <c r="H110" s="174" t="s">
        <v>170</v>
      </c>
      <c r="I110" s="174" t="s">
        <v>3640</v>
      </c>
      <c r="J110" s="174" t="s">
        <v>3641</v>
      </c>
      <c r="K110" s="174"/>
      <c r="L110" s="174" t="s">
        <v>3424</v>
      </c>
      <c r="M110" s="174" t="s">
        <v>3642</v>
      </c>
      <c r="N110" s="176">
        <v>600</v>
      </c>
      <c r="O110" s="174" t="s">
        <v>3407</v>
      </c>
      <c r="P110" s="177">
        <v>31229</v>
      </c>
      <c r="Q110" s="176">
        <v>336</v>
      </c>
      <c r="R110" s="175">
        <v>304275.49</v>
      </c>
      <c r="S110" s="175">
        <v>239127.51</v>
      </c>
    </row>
    <row r="111" spans="4:19">
      <c r="D111" s="174" t="s">
        <v>3644</v>
      </c>
      <c r="E111" s="176">
        <v>17334</v>
      </c>
      <c r="F111" s="174" t="s">
        <v>3612</v>
      </c>
      <c r="G111" s="174" t="s">
        <v>3639</v>
      </c>
      <c r="H111" s="174" t="s">
        <v>170</v>
      </c>
      <c r="I111" s="174" t="s">
        <v>3640</v>
      </c>
      <c r="J111" s="174" t="s">
        <v>3641</v>
      </c>
      <c r="K111" s="174"/>
      <c r="L111" s="174" t="s">
        <v>3424</v>
      </c>
      <c r="M111" s="174" t="s">
        <v>3642</v>
      </c>
      <c r="N111" s="176">
        <v>600</v>
      </c>
      <c r="O111" s="174" t="s">
        <v>3407</v>
      </c>
      <c r="P111" s="177">
        <v>31229</v>
      </c>
      <c r="Q111" s="176">
        <v>336</v>
      </c>
      <c r="R111" s="175">
        <v>9706.08</v>
      </c>
      <c r="S111" s="175">
        <v>7627.92</v>
      </c>
    </row>
    <row r="112" spans="4:19">
      <c r="D112" s="174" t="s">
        <v>3645</v>
      </c>
      <c r="E112" s="175">
        <v>5973870.9500000002</v>
      </c>
      <c r="F112" s="174" t="s">
        <v>3426</v>
      </c>
      <c r="G112" s="174" t="s">
        <v>3639</v>
      </c>
      <c r="H112" s="174" t="s">
        <v>170</v>
      </c>
      <c r="I112" s="174" t="s">
        <v>3640</v>
      </c>
      <c r="J112" s="174" t="s">
        <v>3641</v>
      </c>
      <c r="K112" s="174"/>
      <c r="L112" s="174" t="s">
        <v>3424</v>
      </c>
      <c r="M112" s="174" t="s">
        <v>3642</v>
      </c>
      <c r="N112" s="176">
        <v>600</v>
      </c>
      <c r="O112" s="174" t="s">
        <v>3407</v>
      </c>
      <c r="P112" s="177">
        <v>31229</v>
      </c>
      <c r="Q112" s="176">
        <v>336</v>
      </c>
      <c r="R112" s="175">
        <v>3345035.72</v>
      </c>
      <c r="S112" s="175">
        <v>2628835.23</v>
      </c>
    </row>
    <row r="113" spans="4:19">
      <c r="D113" s="174" t="s">
        <v>3646</v>
      </c>
      <c r="E113" s="175">
        <v>-77524.33</v>
      </c>
      <c r="F113" s="174" t="s">
        <v>3409</v>
      </c>
      <c r="G113" s="174" t="s">
        <v>3647</v>
      </c>
      <c r="H113" s="174" t="s">
        <v>170</v>
      </c>
      <c r="I113" s="174" t="s">
        <v>3640</v>
      </c>
      <c r="J113" s="174" t="s">
        <v>3648</v>
      </c>
      <c r="K113" s="174"/>
      <c r="L113" s="174" t="s">
        <v>3424</v>
      </c>
      <c r="M113" s="174" t="s">
        <v>3642</v>
      </c>
      <c r="N113" s="176">
        <v>600</v>
      </c>
      <c r="O113" s="174" t="s">
        <v>3407</v>
      </c>
      <c r="P113" s="177">
        <v>31229</v>
      </c>
      <c r="Q113" s="176">
        <v>336</v>
      </c>
      <c r="R113" s="175">
        <v>-43409.23</v>
      </c>
      <c r="S113" s="175">
        <v>-34115.1</v>
      </c>
    </row>
    <row r="114" spans="4:19">
      <c r="D114" s="174" t="s">
        <v>3649</v>
      </c>
      <c r="E114" s="175">
        <v>109731.77</v>
      </c>
      <c r="F114" s="174" t="s">
        <v>3426</v>
      </c>
      <c r="G114" s="174" t="s">
        <v>3647</v>
      </c>
      <c r="H114" s="174" t="s">
        <v>170</v>
      </c>
      <c r="I114" s="174" t="s">
        <v>3640</v>
      </c>
      <c r="J114" s="174" t="s">
        <v>3648</v>
      </c>
      <c r="K114" s="174"/>
      <c r="L114" s="174" t="s">
        <v>3424</v>
      </c>
      <c r="M114" s="174" t="s">
        <v>3642</v>
      </c>
      <c r="N114" s="176">
        <v>600</v>
      </c>
      <c r="O114" s="174" t="s">
        <v>3407</v>
      </c>
      <c r="P114" s="177">
        <v>31229</v>
      </c>
      <c r="Q114" s="176">
        <v>336</v>
      </c>
      <c r="R114" s="175">
        <v>61443.62</v>
      </c>
      <c r="S114" s="175">
        <v>48288.15</v>
      </c>
    </row>
    <row r="115" spans="4:19">
      <c r="D115" s="174" t="s">
        <v>3650</v>
      </c>
      <c r="E115" s="175">
        <v>105764.75</v>
      </c>
      <c r="F115" s="174" t="s">
        <v>3409</v>
      </c>
      <c r="G115" s="174" t="s">
        <v>3651</v>
      </c>
      <c r="H115" s="174" t="s">
        <v>170</v>
      </c>
      <c r="I115" s="174" t="s">
        <v>3640</v>
      </c>
      <c r="J115" s="174" t="s">
        <v>3652</v>
      </c>
      <c r="K115" s="174"/>
      <c r="L115" s="174" t="s">
        <v>3424</v>
      </c>
      <c r="M115" s="174" t="s">
        <v>3642</v>
      </c>
      <c r="N115" s="176">
        <v>600</v>
      </c>
      <c r="O115" s="174" t="s">
        <v>3407</v>
      </c>
      <c r="P115" s="177">
        <v>31229</v>
      </c>
      <c r="Q115" s="176">
        <v>336</v>
      </c>
      <c r="R115" s="175">
        <v>59222.31</v>
      </c>
      <c r="S115" s="175">
        <v>46542.44</v>
      </c>
    </row>
    <row r="116" spans="4:19">
      <c r="D116" s="174" t="s">
        <v>3653</v>
      </c>
      <c r="E116" s="175">
        <v>3289296.72</v>
      </c>
      <c r="F116" s="174" t="s">
        <v>3409</v>
      </c>
      <c r="G116" s="174" t="s">
        <v>3654</v>
      </c>
      <c r="H116" s="174" t="s">
        <v>170</v>
      </c>
      <c r="I116" s="174" t="s">
        <v>3655</v>
      </c>
      <c r="J116" s="174" t="s">
        <v>3656</v>
      </c>
      <c r="K116" s="174"/>
      <c r="L116" s="174" t="s">
        <v>3424</v>
      </c>
      <c r="M116" s="174" t="s">
        <v>3552</v>
      </c>
      <c r="N116" s="176">
        <v>600</v>
      </c>
      <c r="O116" s="174" t="s">
        <v>3407</v>
      </c>
      <c r="P116" s="177">
        <v>31229</v>
      </c>
      <c r="Q116" s="176">
        <v>336</v>
      </c>
      <c r="R116" s="175">
        <v>1841823.36</v>
      </c>
      <c r="S116" s="175">
        <v>1447473.36</v>
      </c>
    </row>
    <row r="117" spans="4:19">
      <c r="D117" s="174" t="s">
        <v>3657</v>
      </c>
      <c r="E117" s="176">
        <v>960057</v>
      </c>
      <c r="F117" s="174" t="s">
        <v>3420</v>
      </c>
      <c r="G117" s="174" t="s">
        <v>3654</v>
      </c>
      <c r="H117" s="174" t="s">
        <v>170</v>
      </c>
      <c r="I117" s="174" t="s">
        <v>3655</v>
      </c>
      <c r="J117" s="174" t="s">
        <v>3656</v>
      </c>
      <c r="K117" s="174"/>
      <c r="L117" s="174" t="s">
        <v>3424</v>
      </c>
      <c r="M117" s="174" t="s">
        <v>3552</v>
      </c>
      <c r="N117" s="176">
        <v>600</v>
      </c>
      <c r="O117" s="174" t="s">
        <v>3407</v>
      </c>
      <c r="P117" s="177">
        <v>31229</v>
      </c>
      <c r="Q117" s="176">
        <v>336</v>
      </c>
      <c r="R117" s="175">
        <v>537578.57999999996</v>
      </c>
      <c r="S117" s="175">
        <v>422478.42</v>
      </c>
    </row>
    <row r="118" spans="4:19">
      <c r="D118" s="174" t="s">
        <v>3658</v>
      </c>
      <c r="E118" s="176">
        <v>262156</v>
      </c>
      <c r="F118" s="174" t="s">
        <v>3612</v>
      </c>
      <c r="G118" s="174" t="s">
        <v>3654</v>
      </c>
      <c r="H118" s="174" t="s">
        <v>170</v>
      </c>
      <c r="I118" s="174" t="s">
        <v>3655</v>
      </c>
      <c r="J118" s="174" t="s">
        <v>3656</v>
      </c>
      <c r="K118" s="174"/>
      <c r="L118" s="174" t="s">
        <v>3424</v>
      </c>
      <c r="M118" s="174" t="s">
        <v>3552</v>
      </c>
      <c r="N118" s="176">
        <v>600</v>
      </c>
      <c r="O118" s="174" t="s">
        <v>3407</v>
      </c>
      <c r="P118" s="177">
        <v>31229</v>
      </c>
      <c r="Q118" s="176">
        <v>336</v>
      </c>
      <c r="R118" s="175">
        <v>146792.79999999999</v>
      </c>
      <c r="S118" s="175">
        <v>115363.2</v>
      </c>
    </row>
    <row r="119" spans="4:19">
      <c r="D119" s="174" t="s">
        <v>3659</v>
      </c>
      <c r="E119" s="175">
        <v>4662534.1399999997</v>
      </c>
      <c r="F119" s="174" t="s">
        <v>3426</v>
      </c>
      <c r="G119" s="174" t="s">
        <v>3654</v>
      </c>
      <c r="H119" s="174" t="s">
        <v>170</v>
      </c>
      <c r="I119" s="174" t="s">
        <v>3655</v>
      </c>
      <c r="J119" s="174" t="s">
        <v>3656</v>
      </c>
      <c r="K119" s="174"/>
      <c r="L119" s="174" t="s">
        <v>3424</v>
      </c>
      <c r="M119" s="174" t="s">
        <v>3552</v>
      </c>
      <c r="N119" s="176">
        <v>600</v>
      </c>
      <c r="O119" s="174" t="s">
        <v>3407</v>
      </c>
      <c r="P119" s="177">
        <v>31229</v>
      </c>
      <c r="Q119" s="176">
        <v>336</v>
      </c>
      <c r="R119" s="175">
        <v>2610760.0499999998</v>
      </c>
      <c r="S119" s="175">
        <v>2051774.09</v>
      </c>
    </row>
    <row r="120" spans="4:19">
      <c r="D120" s="174" t="s">
        <v>3660</v>
      </c>
      <c r="E120" s="175">
        <v>3014209.33</v>
      </c>
      <c r="F120" s="174" t="s">
        <v>3409</v>
      </c>
      <c r="G120" s="174" t="s">
        <v>3661</v>
      </c>
      <c r="H120" s="174" t="s">
        <v>170</v>
      </c>
      <c r="I120" s="174" t="s">
        <v>3655</v>
      </c>
      <c r="J120" s="174" t="s">
        <v>3662</v>
      </c>
      <c r="K120" s="174"/>
      <c r="L120" s="174" t="s">
        <v>3424</v>
      </c>
      <c r="M120" s="174" t="s">
        <v>3462</v>
      </c>
      <c r="N120" s="176">
        <v>600</v>
      </c>
      <c r="O120" s="174" t="s">
        <v>3407</v>
      </c>
      <c r="P120" s="177">
        <v>31229</v>
      </c>
      <c r="Q120" s="176">
        <v>336</v>
      </c>
      <c r="R120" s="175">
        <v>1687789.67</v>
      </c>
      <c r="S120" s="175">
        <v>1326419.6599999999</v>
      </c>
    </row>
    <row r="121" spans="4:19">
      <c r="D121" s="174" t="s">
        <v>3663</v>
      </c>
      <c r="E121" s="176">
        <v>779909</v>
      </c>
      <c r="F121" s="174" t="s">
        <v>3420</v>
      </c>
      <c r="G121" s="174" t="s">
        <v>3661</v>
      </c>
      <c r="H121" s="174" t="s">
        <v>170</v>
      </c>
      <c r="I121" s="174" t="s">
        <v>3655</v>
      </c>
      <c r="J121" s="174" t="s">
        <v>3662</v>
      </c>
      <c r="K121" s="174"/>
      <c r="L121" s="174" t="s">
        <v>3424</v>
      </c>
      <c r="M121" s="174" t="s">
        <v>3462</v>
      </c>
      <c r="N121" s="176">
        <v>600</v>
      </c>
      <c r="O121" s="174" t="s">
        <v>3407</v>
      </c>
      <c r="P121" s="177">
        <v>31229</v>
      </c>
      <c r="Q121" s="176">
        <v>336</v>
      </c>
      <c r="R121" s="175">
        <v>436705.71</v>
      </c>
      <c r="S121" s="175">
        <v>343203.29</v>
      </c>
    </row>
    <row r="122" spans="4:19">
      <c r="D122" s="174" t="s">
        <v>3664</v>
      </c>
      <c r="E122" s="176">
        <v>212964</v>
      </c>
      <c r="F122" s="174" t="s">
        <v>3612</v>
      </c>
      <c r="G122" s="174" t="s">
        <v>3661</v>
      </c>
      <c r="H122" s="174" t="s">
        <v>170</v>
      </c>
      <c r="I122" s="174" t="s">
        <v>3655</v>
      </c>
      <c r="J122" s="174" t="s">
        <v>3662</v>
      </c>
      <c r="K122" s="174"/>
      <c r="L122" s="174" t="s">
        <v>3424</v>
      </c>
      <c r="M122" s="174" t="s">
        <v>3462</v>
      </c>
      <c r="N122" s="176">
        <v>600</v>
      </c>
      <c r="O122" s="174" t="s">
        <v>3407</v>
      </c>
      <c r="P122" s="177">
        <v>31229</v>
      </c>
      <c r="Q122" s="176">
        <v>336</v>
      </c>
      <c r="R122" s="175">
        <v>119248.01</v>
      </c>
      <c r="S122" s="175">
        <v>93715.99</v>
      </c>
    </row>
    <row r="123" spans="4:19">
      <c r="D123" s="174" t="s">
        <v>3665</v>
      </c>
      <c r="E123" s="175">
        <v>3787640.75</v>
      </c>
      <c r="F123" s="174" t="s">
        <v>3426</v>
      </c>
      <c r="G123" s="174" t="s">
        <v>3661</v>
      </c>
      <c r="H123" s="174" t="s">
        <v>170</v>
      </c>
      <c r="I123" s="174" t="s">
        <v>3655</v>
      </c>
      <c r="J123" s="174" t="s">
        <v>3662</v>
      </c>
      <c r="K123" s="174"/>
      <c r="L123" s="174" t="s">
        <v>3424</v>
      </c>
      <c r="M123" s="174" t="s">
        <v>3462</v>
      </c>
      <c r="N123" s="176">
        <v>600</v>
      </c>
      <c r="O123" s="174" t="s">
        <v>3407</v>
      </c>
      <c r="P123" s="177">
        <v>31229</v>
      </c>
      <c r="Q123" s="176">
        <v>336</v>
      </c>
      <c r="R123" s="175">
        <v>2120868.3199999998</v>
      </c>
      <c r="S123" s="175">
        <v>1666772.43</v>
      </c>
    </row>
    <row r="124" spans="4:19">
      <c r="D124" s="174" t="s">
        <v>3666</v>
      </c>
      <c r="E124" s="175">
        <v>50440.27</v>
      </c>
      <c r="F124" s="174" t="s">
        <v>3409</v>
      </c>
      <c r="G124" s="174" t="s">
        <v>3667</v>
      </c>
      <c r="H124" s="174" t="s">
        <v>170</v>
      </c>
      <c r="I124" s="174" t="s">
        <v>3655</v>
      </c>
      <c r="J124" s="174" t="s">
        <v>3668</v>
      </c>
      <c r="K124" s="174"/>
      <c r="L124" s="174" t="s">
        <v>3424</v>
      </c>
      <c r="M124" s="174" t="s">
        <v>3552</v>
      </c>
      <c r="N124" s="176">
        <v>600</v>
      </c>
      <c r="O124" s="174" t="s">
        <v>3407</v>
      </c>
      <c r="P124" s="177">
        <v>31229</v>
      </c>
      <c r="Q124" s="176">
        <v>336</v>
      </c>
      <c r="R124" s="175">
        <v>28243.68</v>
      </c>
      <c r="S124" s="175">
        <v>22196.59</v>
      </c>
    </row>
    <row r="125" spans="4:19">
      <c r="D125" s="174" t="s">
        <v>3669</v>
      </c>
      <c r="E125" s="176">
        <v>300000</v>
      </c>
      <c r="F125" s="174" t="s">
        <v>3409</v>
      </c>
      <c r="G125" s="174" t="s">
        <v>3670</v>
      </c>
      <c r="H125" s="174" t="s">
        <v>170</v>
      </c>
      <c r="I125" s="174" t="s">
        <v>3655</v>
      </c>
      <c r="J125" s="174" t="s">
        <v>3671</v>
      </c>
      <c r="K125" s="174"/>
      <c r="L125" s="174" t="s">
        <v>3424</v>
      </c>
      <c r="M125" s="174" t="s">
        <v>3462</v>
      </c>
      <c r="N125" s="176">
        <v>600</v>
      </c>
      <c r="O125" s="174" t="s">
        <v>3407</v>
      </c>
      <c r="P125" s="177">
        <v>31229</v>
      </c>
      <c r="Q125" s="176">
        <v>336</v>
      </c>
      <c r="R125" s="175">
        <v>167983.33</v>
      </c>
      <c r="S125" s="175">
        <v>132016.67000000001</v>
      </c>
    </row>
    <row r="126" spans="4:19">
      <c r="D126" s="174" t="s">
        <v>3672</v>
      </c>
      <c r="E126" s="175">
        <v>5842320.3200000003</v>
      </c>
      <c r="F126" s="174" t="s">
        <v>3409</v>
      </c>
      <c r="G126" s="174" t="s">
        <v>3673</v>
      </c>
      <c r="H126" s="174" t="s">
        <v>170</v>
      </c>
      <c r="I126" s="174" t="s">
        <v>3098</v>
      </c>
      <c r="J126" s="174" t="s">
        <v>3674</v>
      </c>
      <c r="K126" s="174"/>
      <c r="L126" s="174" t="s">
        <v>3424</v>
      </c>
      <c r="M126" s="174" t="s">
        <v>3565</v>
      </c>
      <c r="N126" s="176">
        <v>600</v>
      </c>
      <c r="O126" s="174" t="s">
        <v>3407</v>
      </c>
      <c r="P126" s="177">
        <v>31594</v>
      </c>
      <c r="Q126" s="176">
        <v>324</v>
      </c>
      <c r="R126" s="175">
        <v>3154528.31</v>
      </c>
      <c r="S126" s="175">
        <v>2687792.01</v>
      </c>
    </row>
    <row r="127" spans="4:19">
      <c r="D127" s="174" t="s">
        <v>3675</v>
      </c>
      <c r="E127" s="176">
        <v>382488</v>
      </c>
      <c r="F127" s="174" t="s">
        <v>3420</v>
      </c>
      <c r="G127" s="174" t="s">
        <v>3673</v>
      </c>
      <c r="H127" s="174" t="s">
        <v>170</v>
      </c>
      <c r="I127" s="174" t="s">
        <v>3098</v>
      </c>
      <c r="J127" s="174" t="s">
        <v>3674</v>
      </c>
      <c r="K127" s="174"/>
      <c r="L127" s="174" t="s">
        <v>3424</v>
      </c>
      <c r="M127" s="174" t="s">
        <v>3565</v>
      </c>
      <c r="N127" s="176">
        <v>600</v>
      </c>
      <c r="O127" s="174" t="s">
        <v>3407</v>
      </c>
      <c r="P127" s="177">
        <v>31594</v>
      </c>
      <c r="Q127" s="176">
        <v>324</v>
      </c>
      <c r="R127" s="175">
        <v>206522.27</v>
      </c>
      <c r="S127" s="175">
        <v>175965.73</v>
      </c>
    </row>
    <row r="128" spans="4:19">
      <c r="D128" s="174" t="s">
        <v>3676</v>
      </c>
      <c r="E128" s="176">
        <v>327622</v>
      </c>
      <c r="F128" s="174" t="s">
        <v>3612</v>
      </c>
      <c r="G128" s="174" t="s">
        <v>3673</v>
      </c>
      <c r="H128" s="174" t="s">
        <v>170</v>
      </c>
      <c r="I128" s="174" t="s">
        <v>3098</v>
      </c>
      <c r="J128" s="174" t="s">
        <v>3674</v>
      </c>
      <c r="K128" s="174"/>
      <c r="L128" s="174" t="s">
        <v>3424</v>
      </c>
      <c r="M128" s="174" t="s">
        <v>3565</v>
      </c>
      <c r="N128" s="176">
        <v>600</v>
      </c>
      <c r="O128" s="174" t="s">
        <v>3407</v>
      </c>
      <c r="P128" s="177">
        <v>31594</v>
      </c>
      <c r="Q128" s="176">
        <v>324</v>
      </c>
      <c r="R128" s="175">
        <v>176897.68</v>
      </c>
      <c r="S128" s="175">
        <v>150724.32</v>
      </c>
    </row>
    <row r="129" spans="4:19">
      <c r="D129" s="174" t="s">
        <v>3677</v>
      </c>
      <c r="E129" s="175">
        <v>952420.45</v>
      </c>
      <c r="F129" s="174" t="s">
        <v>3426</v>
      </c>
      <c r="G129" s="174" t="s">
        <v>3673</v>
      </c>
      <c r="H129" s="174" t="s">
        <v>170</v>
      </c>
      <c r="I129" s="174" t="s">
        <v>3098</v>
      </c>
      <c r="J129" s="174" t="s">
        <v>3674</v>
      </c>
      <c r="K129" s="174"/>
      <c r="L129" s="174" t="s">
        <v>3424</v>
      </c>
      <c r="M129" s="174" t="s">
        <v>3565</v>
      </c>
      <c r="N129" s="176">
        <v>600</v>
      </c>
      <c r="O129" s="174" t="s">
        <v>3407</v>
      </c>
      <c r="P129" s="177">
        <v>31594</v>
      </c>
      <c r="Q129" s="176">
        <v>324</v>
      </c>
      <c r="R129" s="175">
        <v>514254.01</v>
      </c>
      <c r="S129" s="175">
        <v>438166.44</v>
      </c>
    </row>
    <row r="130" spans="4:19">
      <c r="D130" s="174" t="s">
        <v>3678</v>
      </c>
      <c r="E130" s="175">
        <v>40536.639999999999</v>
      </c>
      <c r="F130" s="174" t="s">
        <v>3409</v>
      </c>
      <c r="G130" s="174" t="s">
        <v>3679</v>
      </c>
      <c r="H130" s="174" t="s">
        <v>170</v>
      </c>
      <c r="I130" s="174" t="s">
        <v>3098</v>
      </c>
      <c r="J130" s="174" t="s">
        <v>3680</v>
      </c>
      <c r="K130" s="174"/>
      <c r="L130" s="174" t="s">
        <v>3424</v>
      </c>
      <c r="M130" s="174" t="s">
        <v>3565</v>
      </c>
      <c r="N130" s="176">
        <v>600</v>
      </c>
      <c r="O130" s="174" t="s">
        <v>3407</v>
      </c>
      <c r="P130" s="177">
        <v>31594</v>
      </c>
      <c r="Q130" s="176">
        <v>324</v>
      </c>
      <c r="R130" s="175">
        <v>21887.49</v>
      </c>
      <c r="S130" s="175">
        <v>18649.150000000001</v>
      </c>
    </row>
    <row r="131" spans="4:19">
      <c r="D131" s="174" t="s">
        <v>3681</v>
      </c>
      <c r="E131" s="176">
        <v>439</v>
      </c>
      <c r="F131" s="174" t="s">
        <v>3420</v>
      </c>
      <c r="G131" s="174" t="s">
        <v>3682</v>
      </c>
      <c r="H131" s="174" t="s">
        <v>170</v>
      </c>
      <c r="I131" s="174" t="s">
        <v>3098</v>
      </c>
      <c r="J131" s="174" t="s">
        <v>3683</v>
      </c>
      <c r="K131" s="174"/>
      <c r="L131" s="174" t="s">
        <v>3424</v>
      </c>
      <c r="M131" s="174" t="s">
        <v>3565</v>
      </c>
      <c r="N131" s="176">
        <v>600</v>
      </c>
      <c r="O131" s="174" t="s">
        <v>3407</v>
      </c>
      <c r="P131" s="177">
        <v>31594</v>
      </c>
      <c r="Q131" s="176">
        <v>324</v>
      </c>
      <c r="R131" s="175">
        <v>237.03</v>
      </c>
      <c r="S131" s="175">
        <v>201.97</v>
      </c>
    </row>
    <row r="132" spans="4:19">
      <c r="D132" s="174" t="s">
        <v>3684</v>
      </c>
      <c r="E132" s="176">
        <v>376</v>
      </c>
      <c r="F132" s="174" t="s">
        <v>3612</v>
      </c>
      <c r="G132" s="174" t="s">
        <v>3682</v>
      </c>
      <c r="H132" s="174" t="s">
        <v>170</v>
      </c>
      <c r="I132" s="174" t="s">
        <v>3098</v>
      </c>
      <c r="J132" s="174" t="s">
        <v>3683</v>
      </c>
      <c r="K132" s="174"/>
      <c r="L132" s="174" t="s">
        <v>3424</v>
      </c>
      <c r="M132" s="174" t="s">
        <v>3565</v>
      </c>
      <c r="N132" s="176">
        <v>600</v>
      </c>
      <c r="O132" s="174" t="s">
        <v>3407</v>
      </c>
      <c r="P132" s="177">
        <v>31594</v>
      </c>
      <c r="Q132" s="176">
        <v>324</v>
      </c>
      <c r="R132" s="175">
        <v>203.02</v>
      </c>
      <c r="S132" s="175">
        <v>172.98</v>
      </c>
    </row>
    <row r="133" spans="4:19">
      <c r="D133" s="174" t="s">
        <v>3685</v>
      </c>
      <c r="E133" s="175">
        <v>7797.57</v>
      </c>
      <c r="F133" s="174" t="s">
        <v>3426</v>
      </c>
      <c r="G133" s="174" t="s">
        <v>3682</v>
      </c>
      <c r="H133" s="174" t="s">
        <v>170</v>
      </c>
      <c r="I133" s="174" t="s">
        <v>3098</v>
      </c>
      <c r="J133" s="174" t="s">
        <v>3683</v>
      </c>
      <c r="K133" s="174"/>
      <c r="L133" s="174" t="s">
        <v>3424</v>
      </c>
      <c r="M133" s="174" t="s">
        <v>3565</v>
      </c>
      <c r="N133" s="176">
        <v>600</v>
      </c>
      <c r="O133" s="174" t="s">
        <v>3407</v>
      </c>
      <c r="P133" s="177">
        <v>31594</v>
      </c>
      <c r="Q133" s="176">
        <v>324</v>
      </c>
      <c r="R133" s="175">
        <v>4210.24</v>
      </c>
      <c r="S133" s="175">
        <v>3587.33</v>
      </c>
    </row>
    <row r="134" spans="4:19">
      <c r="D134" s="174" t="s">
        <v>3686</v>
      </c>
      <c r="E134" s="175">
        <v>5299747.18</v>
      </c>
      <c r="F134" s="174" t="s">
        <v>3409</v>
      </c>
      <c r="G134" s="174" t="s">
        <v>3687</v>
      </c>
      <c r="H134" s="174" t="s">
        <v>170</v>
      </c>
      <c r="I134" s="174" t="s">
        <v>3098</v>
      </c>
      <c r="J134" s="174" t="s">
        <v>3688</v>
      </c>
      <c r="K134" s="174"/>
      <c r="L134" s="174" t="s">
        <v>3424</v>
      </c>
      <c r="M134" s="174" t="s">
        <v>3689</v>
      </c>
      <c r="N134" s="176">
        <v>600</v>
      </c>
      <c r="O134" s="174" t="s">
        <v>3407</v>
      </c>
      <c r="P134" s="177">
        <v>31594</v>
      </c>
      <c r="Q134" s="176">
        <v>324</v>
      </c>
      <c r="R134" s="175">
        <v>2861568.99</v>
      </c>
      <c r="S134" s="175">
        <v>2438178.19</v>
      </c>
    </row>
    <row r="135" spans="4:19">
      <c r="D135" s="174" t="s">
        <v>3690</v>
      </c>
      <c r="E135" s="176">
        <v>298332</v>
      </c>
      <c r="F135" s="174" t="s">
        <v>3420</v>
      </c>
      <c r="G135" s="174" t="s">
        <v>3687</v>
      </c>
      <c r="H135" s="174" t="s">
        <v>170</v>
      </c>
      <c r="I135" s="174" t="s">
        <v>3098</v>
      </c>
      <c r="J135" s="174" t="s">
        <v>3688</v>
      </c>
      <c r="K135" s="174"/>
      <c r="L135" s="174" t="s">
        <v>3424</v>
      </c>
      <c r="M135" s="174" t="s">
        <v>3689</v>
      </c>
      <c r="N135" s="176">
        <v>600</v>
      </c>
      <c r="O135" s="174" t="s">
        <v>3407</v>
      </c>
      <c r="P135" s="177">
        <v>31594</v>
      </c>
      <c r="Q135" s="176">
        <v>324</v>
      </c>
      <c r="R135" s="175">
        <v>161082.71</v>
      </c>
      <c r="S135" s="175">
        <v>137249.29</v>
      </c>
    </row>
    <row r="136" spans="4:19">
      <c r="D136" s="174" t="s">
        <v>3691</v>
      </c>
      <c r="E136" s="176">
        <v>255537</v>
      </c>
      <c r="F136" s="174" t="s">
        <v>3612</v>
      </c>
      <c r="G136" s="174" t="s">
        <v>3687</v>
      </c>
      <c r="H136" s="174" t="s">
        <v>170</v>
      </c>
      <c r="I136" s="174" t="s">
        <v>3098</v>
      </c>
      <c r="J136" s="174" t="s">
        <v>3688</v>
      </c>
      <c r="K136" s="174"/>
      <c r="L136" s="174" t="s">
        <v>3424</v>
      </c>
      <c r="M136" s="174" t="s">
        <v>3689</v>
      </c>
      <c r="N136" s="176">
        <v>600</v>
      </c>
      <c r="O136" s="174" t="s">
        <v>3407</v>
      </c>
      <c r="P136" s="177">
        <v>31594</v>
      </c>
      <c r="Q136" s="176">
        <v>324</v>
      </c>
      <c r="R136" s="175">
        <v>137975.79</v>
      </c>
      <c r="S136" s="175">
        <v>117561.21</v>
      </c>
    </row>
    <row r="137" spans="4:19">
      <c r="D137" s="174" t="s">
        <v>3692</v>
      </c>
      <c r="E137" s="176">
        <v>15000</v>
      </c>
      <c r="F137" s="174" t="s">
        <v>3409</v>
      </c>
      <c r="G137" s="174" t="s">
        <v>3693</v>
      </c>
      <c r="H137" s="174" t="s">
        <v>170</v>
      </c>
      <c r="I137" s="174" t="s">
        <v>3098</v>
      </c>
      <c r="J137" s="174" t="s">
        <v>3694</v>
      </c>
      <c r="K137" s="174"/>
      <c r="L137" s="174" t="s">
        <v>3424</v>
      </c>
      <c r="M137" s="174" t="s">
        <v>3689</v>
      </c>
      <c r="N137" s="176">
        <v>600</v>
      </c>
      <c r="O137" s="174" t="s">
        <v>3407</v>
      </c>
      <c r="P137" s="177">
        <v>31594</v>
      </c>
      <c r="Q137" s="176">
        <v>324</v>
      </c>
      <c r="R137" s="175">
        <v>8099.17</v>
      </c>
      <c r="S137" s="175">
        <v>6900.83</v>
      </c>
    </row>
    <row r="138" spans="4:19">
      <c r="D138" s="174" t="s">
        <v>3695</v>
      </c>
      <c r="E138" s="176">
        <v>844</v>
      </c>
      <c r="F138" s="174" t="s">
        <v>3420</v>
      </c>
      <c r="G138" s="174" t="s">
        <v>3693</v>
      </c>
      <c r="H138" s="174" t="s">
        <v>170</v>
      </c>
      <c r="I138" s="174" t="s">
        <v>3098</v>
      </c>
      <c r="J138" s="174" t="s">
        <v>3694</v>
      </c>
      <c r="K138" s="174"/>
      <c r="L138" s="174" t="s">
        <v>3424</v>
      </c>
      <c r="M138" s="174" t="s">
        <v>3689</v>
      </c>
      <c r="N138" s="176">
        <v>600</v>
      </c>
      <c r="O138" s="174" t="s">
        <v>3407</v>
      </c>
      <c r="P138" s="177">
        <v>31594</v>
      </c>
      <c r="Q138" s="176">
        <v>324</v>
      </c>
      <c r="R138" s="175">
        <v>455.72</v>
      </c>
      <c r="S138" s="175">
        <v>388.28</v>
      </c>
    </row>
    <row r="139" spans="4:19">
      <c r="D139" s="174" t="s">
        <v>3696</v>
      </c>
      <c r="E139" s="176">
        <v>723</v>
      </c>
      <c r="F139" s="174" t="s">
        <v>3612</v>
      </c>
      <c r="G139" s="174" t="s">
        <v>3693</v>
      </c>
      <c r="H139" s="174" t="s">
        <v>170</v>
      </c>
      <c r="I139" s="174" t="s">
        <v>3098</v>
      </c>
      <c r="J139" s="174" t="s">
        <v>3694</v>
      </c>
      <c r="K139" s="174"/>
      <c r="L139" s="174" t="s">
        <v>3424</v>
      </c>
      <c r="M139" s="174" t="s">
        <v>3689</v>
      </c>
      <c r="N139" s="176">
        <v>600</v>
      </c>
      <c r="O139" s="174" t="s">
        <v>3407</v>
      </c>
      <c r="P139" s="177">
        <v>31594</v>
      </c>
      <c r="Q139" s="176">
        <v>324</v>
      </c>
      <c r="R139" s="175">
        <v>390.38</v>
      </c>
      <c r="S139" s="175">
        <v>332.62</v>
      </c>
    </row>
    <row r="140" spans="4:19">
      <c r="D140" s="174" t="s">
        <v>3697</v>
      </c>
      <c r="E140" s="176">
        <v>2820</v>
      </c>
      <c r="F140" s="174" t="s">
        <v>3612</v>
      </c>
      <c r="G140" s="174" t="s">
        <v>3698</v>
      </c>
      <c r="H140" s="174" t="s">
        <v>170</v>
      </c>
      <c r="I140" s="174" t="s">
        <v>3699</v>
      </c>
      <c r="J140" s="174" t="s">
        <v>3700</v>
      </c>
      <c r="K140" s="174"/>
      <c r="L140" s="174" t="s">
        <v>3424</v>
      </c>
      <c r="M140" s="174" t="s">
        <v>3575</v>
      </c>
      <c r="N140" s="176">
        <v>600</v>
      </c>
      <c r="O140" s="174" t="s">
        <v>3407</v>
      </c>
      <c r="P140" s="177">
        <v>30864</v>
      </c>
      <c r="Q140" s="176">
        <v>348</v>
      </c>
      <c r="R140" s="175">
        <v>1635.44</v>
      </c>
      <c r="S140" s="175">
        <v>1184.56</v>
      </c>
    </row>
    <row r="141" spans="4:19">
      <c r="D141" s="174" t="s">
        <v>3701</v>
      </c>
      <c r="E141" s="175">
        <v>97782.13</v>
      </c>
      <c r="F141" s="174" t="s">
        <v>3426</v>
      </c>
      <c r="G141" s="174" t="s">
        <v>3698</v>
      </c>
      <c r="H141" s="174" t="s">
        <v>170</v>
      </c>
      <c r="I141" s="174" t="s">
        <v>3699</v>
      </c>
      <c r="J141" s="174" t="s">
        <v>3700</v>
      </c>
      <c r="K141" s="174"/>
      <c r="L141" s="174" t="s">
        <v>3424</v>
      </c>
      <c r="M141" s="174" t="s">
        <v>3575</v>
      </c>
      <c r="N141" s="176">
        <v>600</v>
      </c>
      <c r="O141" s="174" t="s">
        <v>3407</v>
      </c>
      <c r="P141" s="177">
        <v>30864</v>
      </c>
      <c r="Q141" s="176">
        <v>348</v>
      </c>
      <c r="R141" s="175">
        <v>56708.17</v>
      </c>
      <c r="S141" s="175">
        <v>41073.96</v>
      </c>
    </row>
    <row r="142" spans="4:19">
      <c r="D142" s="174" t="s">
        <v>3702</v>
      </c>
      <c r="E142" s="175">
        <v>6239402.0300000003</v>
      </c>
      <c r="F142" s="174" t="s">
        <v>3409</v>
      </c>
      <c r="G142" s="174" t="s">
        <v>3703</v>
      </c>
      <c r="H142" s="174" t="s">
        <v>170</v>
      </c>
      <c r="I142" s="174" t="s">
        <v>3098</v>
      </c>
      <c r="J142" s="174" t="s">
        <v>3704</v>
      </c>
      <c r="K142" s="174"/>
      <c r="L142" s="174" t="s">
        <v>3424</v>
      </c>
      <c r="M142" s="174" t="s">
        <v>3705</v>
      </c>
      <c r="N142" s="176">
        <v>600</v>
      </c>
      <c r="O142" s="174" t="s">
        <v>3407</v>
      </c>
      <c r="P142" s="177">
        <v>31959</v>
      </c>
      <c r="Q142" s="176">
        <v>312</v>
      </c>
      <c r="R142" s="175">
        <v>3244142.41</v>
      </c>
      <c r="S142" s="175">
        <v>2995259.62</v>
      </c>
    </row>
    <row r="143" spans="4:19">
      <c r="D143" s="174" t="s">
        <v>3706</v>
      </c>
      <c r="E143" s="176">
        <v>436468</v>
      </c>
      <c r="F143" s="174" t="s">
        <v>3420</v>
      </c>
      <c r="G143" s="174" t="s">
        <v>3703</v>
      </c>
      <c r="H143" s="174" t="s">
        <v>170</v>
      </c>
      <c r="I143" s="174" t="s">
        <v>3098</v>
      </c>
      <c r="J143" s="174" t="s">
        <v>3704</v>
      </c>
      <c r="K143" s="174"/>
      <c r="L143" s="174" t="s">
        <v>3424</v>
      </c>
      <c r="M143" s="174" t="s">
        <v>3705</v>
      </c>
      <c r="N143" s="176">
        <v>600</v>
      </c>
      <c r="O143" s="174" t="s">
        <v>3407</v>
      </c>
      <c r="P143" s="177">
        <v>31959</v>
      </c>
      <c r="Q143" s="176">
        <v>312</v>
      </c>
      <c r="R143" s="175">
        <v>226939.12</v>
      </c>
      <c r="S143" s="175">
        <v>209528.88</v>
      </c>
    </row>
    <row r="144" spans="4:19">
      <c r="D144" s="174" t="s">
        <v>3707</v>
      </c>
      <c r="E144" s="176">
        <v>151415</v>
      </c>
      <c r="F144" s="174" t="s">
        <v>3612</v>
      </c>
      <c r="G144" s="174" t="s">
        <v>3703</v>
      </c>
      <c r="H144" s="174" t="s">
        <v>170</v>
      </c>
      <c r="I144" s="174" t="s">
        <v>3098</v>
      </c>
      <c r="J144" s="174" t="s">
        <v>3704</v>
      </c>
      <c r="K144" s="174"/>
      <c r="L144" s="174" t="s">
        <v>3424</v>
      </c>
      <c r="M144" s="174" t="s">
        <v>3705</v>
      </c>
      <c r="N144" s="176">
        <v>600</v>
      </c>
      <c r="O144" s="174" t="s">
        <v>3407</v>
      </c>
      <c r="P144" s="177">
        <v>31959</v>
      </c>
      <c r="Q144" s="176">
        <v>312</v>
      </c>
      <c r="R144" s="175">
        <v>78727.39</v>
      </c>
      <c r="S144" s="175">
        <v>72687.61</v>
      </c>
    </row>
    <row r="145" spans="4:19">
      <c r="D145" s="174" t="s">
        <v>3708</v>
      </c>
      <c r="E145" s="176">
        <v>30000</v>
      </c>
      <c r="F145" s="174" t="s">
        <v>3409</v>
      </c>
      <c r="G145" s="174" t="s">
        <v>3709</v>
      </c>
      <c r="H145" s="174" t="s">
        <v>170</v>
      </c>
      <c r="I145" s="174" t="s">
        <v>3098</v>
      </c>
      <c r="J145" s="174" t="s">
        <v>3710</v>
      </c>
      <c r="K145" s="174"/>
      <c r="L145" s="174" t="s">
        <v>3424</v>
      </c>
      <c r="M145" s="174" t="s">
        <v>3705</v>
      </c>
      <c r="N145" s="176">
        <v>600</v>
      </c>
      <c r="O145" s="174" t="s">
        <v>3407</v>
      </c>
      <c r="P145" s="177">
        <v>31959</v>
      </c>
      <c r="Q145" s="176">
        <v>312</v>
      </c>
      <c r="R145" s="175">
        <v>15598.33</v>
      </c>
      <c r="S145" s="175">
        <v>14401.67</v>
      </c>
    </row>
    <row r="146" spans="4:19">
      <c r="D146" s="174" t="s">
        <v>3711</v>
      </c>
      <c r="E146" s="175">
        <v>6754222.5199999996</v>
      </c>
      <c r="F146" s="174" t="s">
        <v>3409</v>
      </c>
      <c r="G146" s="174" t="s">
        <v>3712</v>
      </c>
      <c r="H146" s="174" t="s">
        <v>170</v>
      </c>
      <c r="I146" s="174" t="s">
        <v>3098</v>
      </c>
      <c r="J146" s="174" t="s">
        <v>3713</v>
      </c>
      <c r="K146" s="174"/>
      <c r="L146" s="174" t="s">
        <v>3424</v>
      </c>
      <c r="M146" s="174" t="s">
        <v>3714</v>
      </c>
      <c r="N146" s="176">
        <v>600</v>
      </c>
      <c r="O146" s="174" t="s">
        <v>3407</v>
      </c>
      <c r="P146" s="177">
        <v>33055</v>
      </c>
      <c r="Q146" s="176">
        <v>276</v>
      </c>
      <c r="R146" s="175">
        <v>3106567.12</v>
      </c>
      <c r="S146" s="175">
        <v>3647655.4</v>
      </c>
    </row>
    <row r="147" spans="4:19">
      <c r="D147" s="174" t="s">
        <v>3715</v>
      </c>
      <c r="E147" s="176">
        <v>533043</v>
      </c>
      <c r="F147" s="174" t="s">
        <v>3420</v>
      </c>
      <c r="G147" s="174" t="s">
        <v>3712</v>
      </c>
      <c r="H147" s="174" t="s">
        <v>170</v>
      </c>
      <c r="I147" s="174" t="s">
        <v>3098</v>
      </c>
      <c r="J147" s="174" t="s">
        <v>3713</v>
      </c>
      <c r="K147" s="174"/>
      <c r="L147" s="174" t="s">
        <v>3424</v>
      </c>
      <c r="M147" s="174" t="s">
        <v>3714</v>
      </c>
      <c r="N147" s="176">
        <v>600</v>
      </c>
      <c r="O147" s="174" t="s">
        <v>3407</v>
      </c>
      <c r="P147" s="177">
        <v>33055</v>
      </c>
      <c r="Q147" s="176">
        <v>276</v>
      </c>
      <c r="R147" s="175">
        <v>245170.17</v>
      </c>
      <c r="S147" s="175">
        <v>287872.83</v>
      </c>
    </row>
    <row r="148" spans="4:19">
      <c r="D148" s="174" t="s">
        <v>3716</v>
      </c>
      <c r="E148" s="176">
        <v>37514</v>
      </c>
      <c r="F148" s="174" t="s">
        <v>3612</v>
      </c>
      <c r="G148" s="174" t="s">
        <v>3712</v>
      </c>
      <c r="H148" s="174" t="s">
        <v>170</v>
      </c>
      <c r="I148" s="174" t="s">
        <v>3098</v>
      </c>
      <c r="J148" s="174" t="s">
        <v>3713</v>
      </c>
      <c r="K148" s="174"/>
      <c r="L148" s="174" t="s">
        <v>3424</v>
      </c>
      <c r="M148" s="174" t="s">
        <v>3714</v>
      </c>
      <c r="N148" s="176">
        <v>600</v>
      </c>
      <c r="O148" s="174" t="s">
        <v>3407</v>
      </c>
      <c r="P148" s="177">
        <v>33055</v>
      </c>
      <c r="Q148" s="176">
        <v>276</v>
      </c>
      <c r="R148" s="175">
        <v>17254.349999999999</v>
      </c>
      <c r="S148" s="175">
        <v>20259.650000000001</v>
      </c>
    </row>
    <row r="149" spans="4:19">
      <c r="D149" s="174" t="s">
        <v>3717</v>
      </c>
      <c r="E149" s="175">
        <v>663583.25</v>
      </c>
      <c r="F149" s="174" t="s">
        <v>3409</v>
      </c>
      <c r="G149" s="174" t="s">
        <v>3718</v>
      </c>
      <c r="H149" s="174" t="s">
        <v>170</v>
      </c>
      <c r="I149" s="174" t="s">
        <v>3098</v>
      </c>
      <c r="J149" s="174" t="s">
        <v>3719</v>
      </c>
      <c r="K149" s="174"/>
      <c r="L149" s="174" t="s">
        <v>3424</v>
      </c>
      <c r="M149" s="174" t="s">
        <v>3714</v>
      </c>
      <c r="N149" s="176">
        <v>600</v>
      </c>
      <c r="O149" s="174" t="s">
        <v>3407</v>
      </c>
      <c r="P149" s="177">
        <v>33055</v>
      </c>
      <c r="Q149" s="176">
        <v>276</v>
      </c>
      <c r="R149" s="175">
        <v>305211.36</v>
      </c>
      <c r="S149" s="175">
        <v>358371.89</v>
      </c>
    </row>
    <row r="150" spans="4:19">
      <c r="D150" s="174" t="s">
        <v>3720</v>
      </c>
      <c r="E150" s="176">
        <v>52370</v>
      </c>
      <c r="F150" s="174" t="s">
        <v>3420</v>
      </c>
      <c r="G150" s="174" t="s">
        <v>3718</v>
      </c>
      <c r="H150" s="174" t="s">
        <v>170</v>
      </c>
      <c r="I150" s="174" t="s">
        <v>3098</v>
      </c>
      <c r="J150" s="174" t="s">
        <v>3719</v>
      </c>
      <c r="K150" s="174"/>
      <c r="L150" s="174" t="s">
        <v>3424</v>
      </c>
      <c r="M150" s="174" t="s">
        <v>3714</v>
      </c>
      <c r="N150" s="176">
        <v>600</v>
      </c>
      <c r="O150" s="174" t="s">
        <v>3407</v>
      </c>
      <c r="P150" s="177">
        <v>33055</v>
      </c>
      <c r="Q150" s="176">
        <v>276</v>
      </c>
      <c r="R150" s="175">
        <v>24087.29</v>
      </c>
      <c r="S150" s="175">
        <v>28282.71</v>
      </c>
    </row>
    <row r="151" spans="4:19">
      <c r="D151" s="174" t="s">
        <v>3721</v>
      </c>
      <c r="E151" s="176">
        <v>3686</v>
      </c>
      <c r="F151" s="174" t="s">
        <v>3612</v>
      </c>
      <c r="G151" s="174" t="s">
        <v>3718</v>
      </c>
      <c r="H151" s="174" t="s">
        <v>170</v>
      </c>
      <c r="I151" s="174" t="s">
        <v>3098</v>
      </c>
      <c r="J151" s="174" t="s">
        <v>3719</v>
      </c>
      <c r="K151" s="174"/>
      <c r="L151" s="174" t="s">
        <v>3424</v>
      </c>
      <c r="M151" s="174" t="s">
        <v>3714</v>
      </c>
      <c r="N151" s="176">
        <v>600</v>
      </c>
      <c r="O151" s="174" t="s">
        <v>3407</v>
      </c>
      <c r="P151" s="177">
        <v>33055</v>
      </c>
      <c r="Q151" s="176">
        <v>276</v>
      </c>
      <c r="R151" s="175">
        <v>1695.35</v>
      </c>
      <c r="S151" s="175">
        <v>1990.65</v>
      </c>
    </row>
    <row r="152" spans="4:19">
      <c r="D152" s="174" t="s">
        <v>3722</v>
      </c>
      <c r="E152" s="175">
        <v>1860994.68</v>
      </c>
      <c r="F152" s="174" t="s">
        <v>3409</v>
      </c>
      <c r="G152" s="174" t="s">
        <v>3723</v>
      </c>
      <c r="H152" s="174" t="s">
        <v>170</v>
      </c>
      <c r="I152" s="174" t="s">
        <v>3098</v>
      </c>
      <c r="J152" s="174" t="s">
        <v>3724</v>
      </c>
      <c r="K152" s="174"/>
      <c r="L152" s="174" t="s">
        <v>3424</v>
      </c>
      <c r="M152" s="174" t="s">
        <v>3725</v>
      </c>
      <c r="N152" s="176">
        <v>600</v>
      </c>
      <c r="O152" s="174" t="s">
        <v>3407</v>
      </c>
      <c r="P152" s="177">
        <v>33055</v>
      </c>
      <c r="Q152" s="176">
        <v>276</v>
      </c>
      <c r="R152" s="175">
        <v>855954.12</v>
      </c>
      <c r="S152" s="175">
        <v>1005040.56</v>
      </c>
    </row>
    <row r="153" spans="4:19">
      <c r="D153" s="174" t="s">
        <v>3726</v>
      </c>
      <c r="E153" s="175">
        <v>5945007.9199999999</v>
      </c>
      <c r="F153" s="174" t="s">
        <v>3409</v>
      </c>
      <c r="G153" s="174" t="s">
        <v>3727</v>
      </c>
      <c r="H153" s="174" t="s">
        <v>170</v>
      </c>
      <c r="I153" s="174" t="s">
        <v>3098</v>
      </c>
      <c r="J153" s="174" t="s">
        <v>3728</v>
      </c>
      <c r="K153" s="174"/>
      <c r="L153" s="174" t="s">
        <v>3424</v>
      </c>
      <c r="M153" s="174" t="s">
        <v>3725</v>
      </c>
      <c r="N153" s="176">
        <v>600</v>
      </c>
      <c r="O153" s="174" t="s">
        <v>3407</v>
      </c>
      <c r="P153" s="177">
        <v>33055</v>
      </c>
      <c r="Q153" s="176">
        <v>276</v>
      </c>
      <c r="R153" s="175">
        <v>2734373.25</v>
      </c>
      <c r="S153" s="175">
        <v>3210634.67</v>
      </c>
    </row>
    <row r="154" spans="4:19">
      <c r="D154" s="174" t="s">
        <v>3729</v>
      </c>
      <c r="E154" s="175">
        <v>19380.98</v>
      </c>
      <c r="F154" s="174" t="s">
        <v>3409</v>
      </c>
      <c r="G154" s="174" t="s">
        <v>3730</v>
      </c>
      <c r="H154" s="174" t="s">
        <v>170</v>
      </c>
      <c r="I154" s="174" t="s">
        <v>3098</v>
      </c>
      <c r="J154" s="174" t="s">
        <v>3731</v>
      </c>
      <c r="K154" s="174"/>
      <c r="L154" s="174" t="s">
        <v>3424</v>
      </c>
      <c r="M154" s="174" t="s">
        <v>3725</v>
      </c>
      <c r="N154" s="176">
        <v>600</v>
      </c>
      <c r="O154" s="174" t="s">
        <v>3407</v>
      </c>
      <c r="P154" s="177">
        <v>33055</v>
      </c>
      <c r="Q154" s="176">
        <v>276</v>
      </c>
      <c r="R154" s="175">
        <v>8914.0400000000009</v>
      </c>
      <c r="S154" s="175">
        <v>10466.94</v>
      </c>
    </row>
    <row r="155" spans="4:19">
      <c r="D155" s="174" t="s">
        <v>3732</v>
      </c>
      <c r="E155" s="175">
        <v>480149.94</v>
      </c>
      <c r="F155" s="174" t="s">
        <v>3409</v>
      </c>
      <c r="G155" s="174" t="s">
        <v>3733</v>
      </c>
      <c r="H155" s="174" t="s">
        <v>170</v>
      </c>
      <c r="I155" s="174" t="s">
        <v>3098</v>
      </c>
      <c r="J155" s="174" t="s">
        <v>3734</v>
      </c>
      <c r="K155" s="174"/>
      <c r="L155" s="174" t="s">
        <v>3424</v>
      </c>
      <c r="M155" s="174" t="s">
        <v>3725</v>
      </c>
      <c r="N155" s="176">
        <v>600</v>
      </c>
      <c r="O155" s="174" t="s">
        <v>3407</v>
      </c>
      <c r="P155" s="177">
        <v>33055</v>
      </c>
      <c r="Q155" s="176">
        <v>276</v>
      </c>
      <c r="R155" s="175">
        <v>220842.17</v>
      </c>
      <c r="S155" s="175">
        <v>259307.77</v>
      </c>
    </row>
    <row r="156" spans="4:19">
      <c r="D156" s="174" t="s">
        <v>3735</v>
      </c>
      <c r="E156" s="176">
        <v>24029</v>
      </c>
      <c r="F156" s="174" t="s">
        <v>3420</v>
      </c>
      <c r="G156" s="174" t="s">
        <v>3736</v>
      </c>
      <c r="H156" s="174" t="s">
        <v>170</v>
      </c>
      <c r="I156" s="174" t="s">
        <v>3737</v>
      </c>
      <c r="J156" s="174" t="s">
        <v>3738</v>
      </c>
      <c r="K156" s="174"/>
      <c r="L156" s="174" t="s">
        <v>3509</v>
      </c>
      <c r="M156" s="174" t="s">
        <v>3714</v>
      </c>
      <c r="N156" s="176">
        <v>600</v>
      </c>
      <c r="O156" s="174" t="s">
        <v>3407</v>
      </c>
      <c r="P156" s="177">
        <v>31594</v>
      </c>
      <c r="Q156" s="176">
        <v>324</v>
      </c>
      <c r="R156" s="175">
        <v>12974.33</v>
      </c>
      <c r="S156" s="175">
        <v>11054.67</v>
      </c>
    </row>
    <row r="157" spans="4:19">
      <c r="D157" s="174" t="s">
        <v>3739</v>
      </c>
      <c r="E157" s="175">
        <v>49915.8</v>
      </c>
      <c r="F157" s="174" t="s">
        <v>3426</v>
      </c>
      <c r="G157" s="174" t="s">
        <v>3736</v>
      </c>
      <c r="H157" s="174" t="s">
        <v>170</v>
      </c>
      <c r="I157" s="174" t="s">
        <v>3737</v>
      </c>
      <c r="J157" s="174" t="s">
        <v>3738</v>
      </c>
      <c r="K157" s="174"/>
      <c r="L157" s="174" t="s">
        <v>3509</v>
      </c>
      <c r="M157" s="174" t="s">
        <v>3714</v>
      </c>
      <c r="N157" s="176">
        <v>600</v>
      </c>
      <c r="O157" s="174" t="s">
        <v>3407</v>
      </c>
      <c r="P157" s="177">
        <v>31594</v>
      </c>
      <c r="Q157" s="176">
        <v>324</v>
      </c>
      <c r="R157" s="175">
        <v>26951.67</v>
      </c>
      <c r="S157" s="175">
        <v>22964.13</v>
      </c>
    </row>
    <row r="158" spans="4:19">
      <c r="D158" s="174" t="s">
        <v>3740</v>
      </c>
      <c r="E158" s="176">
        <v>2505</v>
      </c>
      <c r="F158" s="174" t="s">
        <v>3472</v>
      </c>
      <c r="G158" s="174" t="s">
        <v>3741</v>
      </c>
      <c r="H158" s="174" t="s">
        <v>170</v>
      </c>
      <c r="I158" s="174" t="s">
        <v>3742</v>
      </c>
      <c r="J158" s="174" t="s">
        <v>3743</v>
      </c>
      <c r="K158" s="174"/>
      <c r="L158" s="174" t="s">
        <v>3509</v>
      </c>
      <c r="M158" s="174" t="s">
        <v>3531</v>
      </c>
      <c r="N158" s="176">
        <v>600</v>
      </c>
      <c r="O158" s="174" t="s">
        <v>3407</v>
      </c>
      <c r="P158" s="177">
        <v>32325</v>
      </c>
      <c r="Q158" s="176">
        <v>300</v>
      </c>
      <c r="R158" s="175">
        <v>1252.3699999999999</v>
      </c>
      <c r="S158" s="175">
        <v>1252.6300000000001</v>
      </c>
    </row>
    <row r="159" spans="4:19">
      <c r="D159" s="174" t="s">
        <v>3744</v>
      </c>
      <c r="E159" s="175">
        <v>38150.18</v>
      </c>
      <c r="F159" s="174" t="s">
        <v>3464</v>
      </c>
      <c r="G159" s="174" t="s">
        <v>3741</v>
      </c>
      <c r="H159" s="174" t="s">
        <v>170</v>
      </c>
      <c r="I159" s="174" t="s">
        <v>3742</v>
      </c>
      <c r="J159" s="174" t="s">
        <v>3743</v>
      </c>
      <c r="K159" s="174"/>
      <c r="L159" s="174" t="s">
        <v>3509</v>
      </c>
      <c r="M159" s="174" t="s">
        <v>3531</v>
      </c>
      <c r="N159" s="176">
        <v>600</v>
      </c>
      <c r="O159" s="174" t="s">
        <v>3407</v>
      </c>
      <c r="P159" s="177">
        <v>32325</v>
      </c>
      <c r="Q159" s="176">
        <v>300</v>
      </c>
      <c r="R159" s="175">
        <v>19072.919999999998</v>
      </c>
      <c r="S159" s="175">
        <v>19077.259999999998</v>
      </c>
    </row>
    <row r="160" spans="4:19">
      <c r="D160" s="174" t="s">
        <v>3745</v>
      </c>
      <c r="E160" s="176">
        <v>6805</v>
      </c>
      <c r="F160" s="174" t="s">
        <v>3420</v>
      </c>
      <c r="G160" s="174" t="s">
        <v>3746</v>
      </c>
      <c r="H160" s="174" t="s">
        <v>170</v>
      </c>
      <c r="I160" s="174" t="s">
        <v>3747</v>
      </c>
      <c r="J160" s="174" t="s">
        <v>3748</v>
      </c>
      <c r="K160" s="174"/>
      <c r="L160" s="174" t="s">
        <v>3424</v>
      </c>
      <c r="M160" s="174" t="s">
        <v>3582</v>
      </c>
      <c r="N160" s="176">
        <v>600</v>
      </c>
      <c r="O160" s="174" t="s">
        <v>3407</v>
      </c>
      <c r="P160" s="177">
        <v>32690</v>
      </c>
      <c r="Q160" s="176">
        <v>288</v>
      </c>
      <c r="R160" s="175">
        <v>3266.02</v>
      </c>
      <c r="S160" s="175">
        <v>3538.98</v>
      </c>
    </row>
    <row r="161" spans="4:19">
      <c r="D161" s="174" t="s">
        <v>3749</v>
      </c>
      <c r="E161" s="175">
        <v>88370.08</v>
      </c>
      <c r="F161" s="174" t="s">
        <v>3540</v>
      </c>
      <c r="G161" s="174" t="s">
        <v>3746</v>
      </c>
      <c r="H161" s="174" t="s">
        <v>170</v>
      </c>
      <c r="I161" s="174" t="s">
        <v>3747</v>
      </c>
      <c r="J161" s="174" t="s">
        <v>3748</v>
      </c>
      <c r="K161" s="174"/>
      <c r="L161" s="174" t="s">
        <v>3424</v>
      </c>
      <c r="M161" s="174" t="s">
        <v>3582</v>
      </c>
      <c r="N161" s="176">
        <v>600</v>
      </c>
      <c r="O161" s="174" t="s">
        <v>3407</v>
      </c>
      <c r="P161" s="177">
        <v>32690</v>
      </c>
      <c r="Q161" s="176">
        <v>288</v>
      </c>
      <c r="R161" s="175">
        <v>42412.7</v>
      </c>
      <c r="S161" s="175">
        <v>45957.38</v>
      </c>
    </row>
    <row r="162" spans="4:19">
      <c r="D162" s="174" t="s">
        <v>3750</v>
      </c>
      <c r="E162" s="176">
        <v>13743</v>
      </c>
      <c r="F162" s="174" t="s">
        <v>3472</v>
      </c>
      <c r="G162" s="174" t="s">
        <v>3751</v>
      </c>
      <c r="H162" s="174" t="s">
        <v>170</v>
      </c>
      <c r="I162" s="174" t="s">
        <v>3098</v>
      </c>
      <c r="J162" s="174" t="s">
        <v>3752</v>
      </c>
      <c r="K162" s="174"/>
      <c r="L162" s="174" t="s">
        <v>3424</v>
      </c>
      <c r="M162" s="174" t="s">
        <v>3535</v>
      </c>
      <c r="N162" s="176">
        <v>600</v>
      </c>
      <c r="O162" s="174" t="s">
        <v>3407</v>
      </c>
      <c r="P162" s="177">
        <v>34151</v>
      </c>
      <c r="Q162" s="176">
        <v>240</v>
      </c>
      <c r="R162" s="175">
        <v>5496.43</v>
      </c>
      <c r="S162" s="175">
        <v>8246.57</v>
      </c>
    </row>
    <row r="163" spans="4:19">
      <c r="D163" s="174" t="s">
        <v>3753</v>
      </c>
      <c r="E163" s="175">
        <v>70648.05</v>
      </c>
      <c r="F163" s="174" t="s">
        <v>3464</v>
      </c>
      <c r="G163" s="174" t="s">
        <v>3751</v>
      </c>
      <c r="H163" s="174" t="s">
        <v>170</v>
      </c>
      <c r="I163" s="174" t="s">
        <v>3098</v>
      </c>
      <c r="J163" s="174" t="s">
        <v>3752</v>
      </c>
      <c r="K163" s="174"/>
      <c r="L163" s="174" t="s">
        <v>3424</v>
      </c>
      <c r="M163" s="174" t="s">
        <v>3535</v>
      </c>
      <c r="N163" s="176">
        <v>600</v>
      </c>
      <c r="O163" s="174" t="s">
        <v>3407</v>
      </c>
      <c r="P163" s="177">
        <v>34151</v>
      </c>
      <c r="Q163" s="176">
        <v>240</v>
      </c>
      <c r="R163" s="175">
        <v>28255.360000000001</v>
      </c>
      <c r="S163" s="175">
        <v>42392.69</v>
      </c>
    </row>
    <row r="164" spans="4:19">
      <c r="D164" s="174" t="s">
        <v>3754</v>
      </c>
      <c r="E164" s="175">
        <v>7.5</v>
      </c>
      <c r="F164" s="174" t="s">
        <v>3459</v>
      </c>
      <c r="G164" s="174" t="s">
        <v>3755</v>
      </c>
      <c r="H164" s="174" t="s">
        <v>172</v>
      </c>
      <c r="I164" s="174" t="s">
        <v>3756</v>
      </c>
      <c r="J164" s="174" t="s">
        <v>3757</v>
      </c>
      <c r="K164" s="174"/>
      <c r="L164" s="174" t="s">
        <v>172</v>
      </c>
      <c r="M164" s="174" t="s">
        <v>3758</v>
      </c>
      <c r="N164" s="176">
        <v>960</v>
      </c>
      <c r="O164" s="174" t="s">
        <v>3407</v>
      </c>
      <c r="P164" s="177">
        <v>35247</v>
      </c>
      <c r="Q164" s="176">
        <v>204</v>
      </c>
      <c r="R164" s="175">
        <v>1.54</v>
      </c>
      <c r="S164" s="175">
        <v>5.96</v>
      </c>
    </row>
    <row r="165" spans="4:19">
      <c r="D165" s="174" t="s">
        <v>3759</v>
      </c>
      <c r="E165" s="175">
        <v>652.96</v>
      </c>
      <c r="F165" s="174" t="s">
        <v>3501</v>
      </c>
      <c r="G165" s="174" t="s">
        <v>3755</v>
      </c>
      <c r="H165" s="174" t="s">
        <v>172</v>
      </c>
      <c r="I165" s="174" t="s">
        <v>3756</v>
      </c>
      <c r="J165" s="174" t="s">
        <v>3757</v>
      </c>
      <c r="K165" s="174"/>
      <c r="L165" s="174" t="s">
        <v>172</v>
      </c>
      <c r="M165" s="174" t="s">
        <v>3758</v>
      </c>
      <c r="N165" s="176">
        <v>960</v>
      </c>
      <c r="O165" s="174" t="s">
        <v>3407</v>
      </c>
      <c r="P165" s="177">
        <v>35247</v>
      </c>
      <c r="Q165" s="176">
        <v>204</v>
      </c>
      <c r="R165" s="175">
        <v>138.69999999999999</v>
      </c>
      <c r="S165" s="175">
        <v>514.26</v>
      </c>
    </row>
    <row r="166" spans="4:19">
      <c r="D166" s="174" t="s">
        <v>3760</v>
      </c>
      <c r="E166" s="175">
        <v>73056.52</v>
      </c>
      <c r="F166" s="174" t="s">
        <v>3540</v>
      </c>
      <c r="G166" s="174" t="s">
        <v>3755</v>
      </c>
      <c r="H166" s="174" t="s">
        <v>172</v>
      </c>
      <c r="I166" s="174" t="s">
        <v>3756</v>
      </c>
      <c r="J166" s="174" t="s">
        <v>3757</v>
      </c>
      <c r="K166" s="174"/>
      <c r="L166" s="174" t="s">
        <v>172</v>
      </c>
      <c r="M166" s="174" t="s">
        <v>3758</v>
      </c>
      <c r="N166" s="176">
        <v>960</v>
      </c>
      <c r="O166" s="174" t="s">
        <v>3407</v>
      </c>
      <c r="P166" s="177">
        <v>35247</v>
      </c>
      <c r="Q166" s="176">
        <v>204</v>
      </c>
      <c r="R166" s="175">
        <v>15521.88</v>
      </c>
      <c r="S166" s="175">
        <v>57534.64</v>
      </c>
    </row>
    <row r="167" spans="4:19">
      <c r="D167" s="174" t="s">
        <v>3761</v>
      </c>
      <c r="E167" s="175">
        <v>7129.34</v>
      </c>
      <c r="F167" s="174" t="s">
        <v>3459</v>
      </c>
      <c r="G167" s="174" t="s">
        <v>3755</v>
      </c>
      <c r="H167" s="174" t="s">
        <v>172</v>
      </c>
      <c r="I167" s="174" t="s">
        <v>3762</v>
      </c>
      <c r="J167" s="174" t="s">
        <v>3757</v>
      </c>
      <c r="K167" s="174"/>
      <c r="L167" s="174" t="s">
        <v>172</v>
      </c>
      <c r="M167" s="174" t="s">
        <v>3758</v>
      </c>
      <c r="N167" s="176">
        <v>960</v>
      </c>
      <c r="O167" s="174" t="s">
        <v>3407</v>
      </c>
      <c r="P167" s="177">
        <v>35247</v>
      </c>
      <c r="Q167" s="176">
        <v>204</v>
      </c>
      <c r="R167" s="175">
        <v>1514.65</v>
      </c>
      <c r="S167" s="175">
        <v>5614.69</v>
      </c>
    </row>
    <row r="168" spans="4:19">
      <c r="D168" s="174" t="s">
        <v>3763</v>
      </c>
      <c r="E168" s="175">
        <v>8765.2900000000009</v>
      </c>
      <c r="F168" s="174" t="s">
        <v>3501</v>
      </c>
      <c r="G168" s="174" t="s">
        <v>3755</v>
      </c>
      <c r="H168" s="174" t="s">
        <v>172</v>
      </c>
      <c r="I168" s="174" t="s">
        <v>3762</v>
      </c>
      <c r="J168" s="174" t="s">
        <v>3757</v>
      </c>
      <c r="K168" s="174"/>
      <c r="L168" s="174" t="s">
        <v>172</v>
      </c>
      <c r="M168" s="174" t="s">
        <v>3758</v>
      </c>
      <c r="N168" s="176">
        <v>960</v>
      </c>
      <c r="O168" s="174" t="s">
        <v>3407</v>
      </c>
      <c r="P168" s="177">
        <v>35247</v>
      </c>
      <c r="Q168" s="176">
        <v>204</v>
      </c>
      <c r="R168" s="175">
        <v>1862.23</v>
      </c>
      <c r="S168" s="175">
        <v>6903.06</v>
      </c>
    </row>
    <row r="169" spans="4:19">
      <c r="D169" s="174" t="s">
        <v>3764</v>
      </c>
      <c r="E169" s="175">
        <v>184369.32</v>
      </c>
      <c r="F169" s="174" t="s">
        <v>3540</v>
      </c>
      <c r="G169" s="174" t="s">
        <v>3755</v>
      </c>
      <c r="H169" s="174" t="s">
        <v>172</v>
      </c>
      <c r="I169" s="174" t="s">
        <v>3762</v>
      </c>
      <c r="J169" s="174" t="s">
        <v>3757</v>
      </c>
      <c r="K169" s="174"/>
      <c r="L169" s="174" t="s">
        <v>172</v>
      </c>
      <c r="M169" s="174" t="s">
        <v>3758</v>
      </c>
      <c r="N169" s="176">
        <v>960</v>
      </c>
      <c r="O169" s="174" t="s">
        <v>3407</v>
      </c>
      <c r="P169" s="177">
        <v>35247</v>
      </c>
      <c r="Q169" s="176">
        <v>204</v>
      </c>
      <c r="R169" s="175">
        <v>39171.99</v>
      </c>
      <c r="S169" s="175">
        <v>145197.32999999999</v>
      </c>
    </row>
    <row r="170" spans="4:19">
      <c r="D170" s="174" t="s">
        <v>3765</v>
      </c>
      <c r="E170" s="175">
        <v>-800.91</v>
      </c>
      <c r="F170" s="174" t="s">
        <v>3459</v>
      </c>
      <c r="G170" s="174" t="s">
        <v>3755</v>
      </c>
      <c r="H170" s="174" t="s">
        <v>172</v>
      </c>
      <c r="I170" s="174" t="s">
        <v>3766</v>
      </c>
      <c r="J170" s="174" t="s">
        <v>3767</v>
      </c>
      <c r="K170" s="174"/>
      <c r="L170" s="174" t="s">
        <v>172</v>
      </c>
      <c r="M170" s="174" t="s">
        <v>3758</v>
      </c>
      <c r="N170" s="176">
        <v>960</v>
      </c>
      <c r="O170" s="174" t="s">
        <v>3407</v>
      </c>
      <c r="P170" s="177">
        <v>20637</v>
      </c>
      <c r="Q170" s="176">
        <v>684</v>
      </c>
      <c r="R170" s="175">
        <v>-570.6</v>
      </c>
      <c r="S170" s="175">
        <v>-230.31</v>
      </c>
    </row>
    <row r="171" spans="4:19">
      <c r="D171" s="174" t="s">
        <v>3768</v>
      </c>
      <c r="E171" s="175">
        <v>-984.7</v>
      </c>
      <c r="F171" s="174" t="s">
        <v>3501</v>
      </c>
      <c r="G171" s="174" t="s">
        <v>3755</v>
      </c>
      <c r="H171" s="174" t="s">
        <v>172</v>
      </c>
      <c r="I171" s="174" t="s">
        <v>3766</v>
      </c>
      <c r="J171" s="174" t="s">
        <v>3767</v>
      </c>
      <c r="K171" s="174"/>
      <c r="L171" s="174" t="s">
        <v>172</v>
      </c>
      <c r="M171" s="174" t="s">
        <v>3758</v>
      </c>
      <c r="N171" s="176">
        <v>960</v>
      </c>
      <c r="O171" s="174" t="s">
        <v>3407</v>
      </c>
      <c r="P171" s="177">
        <v>20637</v>
      </c>
      <c r="Q171" s="176">
        <v>684</v>
      </c>
      <c r="R171" s="175">
        <v>-701.45</v>
      </c>
      <c r="S171" s="175">
        <v>-283.25</v>
      </c>
    </row>
    <row r="172" spans="4:19">
      <c r="D172" s="174" t="s">
        <v>3769</v>
      </c>
      <c r="E172" s="175">
        <v>-20712.13</v>
      </c>
      <c r="F172" s="174" t="s">
        <v>3540</v>
      </c>
      <c r="G172" s="174" t="s">
        <v>3755</v>
      </c>
      <c r="H172" s="174" t="s">
        <v>172</v>
      </c>
      <c r="I172" s="174" t="s">
        <v>3766</v>
      </c>
      <c r="J172" s="174" t="s">
        <v>3767</v>
      </c>
      <c r="K172" s="174"/>
      <c r="L172" s="174" t="s">
        <v>172</v>
      </c>
      <c r="M172" s="174" t="s">
        <v>3758</v>
      </c>
      <c r="N172" s="176">
        <v>960</v>
      </c>
      <c r="O172" s="174" t="s">
        <v>3407</v>
      </c>
      <c r="P172" s="177">
        <v>20637</v>
      </c>
      <c r="Q172" s="176">
        <v>684</v>
      </c>
      <c r="R172" s="175">
        <v>-14756.65</v>
      </c>
      <c r="S172" s="175">
        <v>-5955.48</v>
      </c>
    </row>
    <row r="173" spans="4:19">
      <c r="D173" s="174" t="s">
        <v>3770</v>
      </c>
      <c r="E173" s="176">
        <v>814</v>
      </c>
      <c r="F173" s="174" t="s">
        <v>3466</v>
      </c>
      <c r="G173" s="174" t="s">
        <v>3755</v>
      </c>
      <c r="H173" s="174" t="s">
        <v>172</v>
      </c>
      <c r="I173" s="174" t="s">
        <v>3098</v>
      </c>
      <c r="J173" s="174" t="s">
        <v>3757</v>
      </c>
      <c r="K173" s="174"/>
      <c r="L173" s="174" t="s">
        <v>172</v>
      </c>
      <c r="M173" s="174" t="s">
        <v>3758</v>
      </c>
      <c r="N173" s="176">
        <v>960</v>
      </c>
      <c r="O173" s="174" t="s">
        <v>3407</v>
      </c>
      <c r="P173" s="177">
        <v>35247</v>
      </c>
      <c r="Q173" s="176">
        <v>204</v>
      </c>
      <c r="R173" s="175">
        <v>172.88</v>
      </c>
      <c r="S173" s="175">
        <v>641.12</v>
      </c>
    </row>
    <row r="174" spans="4:19">
      <c r="D174" s="174" t="s">
        <v>3771</v>
      </c>
      <c r="E174" s="175">
        <v>49936.79</v>
      </c>
      <c r="F174" s="174" t="s">
        <v>3540</v>
      </c>
      <c r="G174" s="174" t="s">
        <v>3772</v>
      </c>
      <c r="H174" s="174" t="s">
        <v>172</v>
      </c>
      <c r="I174" s="174" t="s">
        <v>3773</v>
      </c>
      <c r="J174" s="174" t="s">
        <v>3774</v>
      </c>
      <c r="K174" s="174"/>
      <c r="L174" s="174" t="s">
        <v>3775</v>
      </c>
      <c r="M174" s="174" t="s">
        <v>3776</v>
      </c>
      <c r="N174" s="176">
        <v>960</v>
      </c>
      <c r="O174" s="174" t="s">
        <v>3407</v>
      </c>
      <c r="P174" s="177">
        <v>35247</v>
      </c>
      <c r="Q174" s="176">
        <v>204</v>
      </c>
      <c r="R174" s="175">
        <v>10609.7</v>
      </c>
      <c r="S174" s="175">
        <v>39327.089999999997</v>
      </c>
    </row>
    <row r="175" spans="4:19">
      <c r="D175" s="174" t="s">
        <v>3777</v>
      </c>
      <c r="E175" s="175">
        <v>28974.97</v>
      </c>
      <c r="F175" s="174" t="s">
        <v>3540</v>
      </c>
      <c r="G175" s="174" t="s">
        <v>3772</v>
      </c>
      <c r="H175" s="174" t="s">
        <v>172</v>
      </c>
      <c r="I175" s="174" t="s">
        <v>3778</v>
      </c>
      <c r="J175" s="174" t="s">
        <v>3779</v>
      </c>
      <c r="K175" s="174"/>
      <c r="L175" s="174" t="s">
        <v>3775</v>
      </c>
      <c r="M175" s="174" t="s">
        <v>3548</v>
      </c>
      <c r="N175" s="176">
        <v>960</v>
      </c>
      <c r="O175" s="174" t="s">
        <v>3407</v>
      </c>
      <c r="P175" s="177">
        <v>35247</v>
      </c>
      <c r="Q175" s="176">
        <v>204</v>
      </c>
      <c r="R175" s="175">
        <v>6156.07</v>
      </c>
      <c r="S175" s="175">
        <v>22818.9</v>
      </c>
    </row>
    <row r="176" spans="4:19">
      <c r="D176" s="174" t="s">
        <v>3780</v>
      </c>
      <c r="E176" s="176">
        <v>6014</v>
      </c>
      <c r="F176" s="174" t="s">
        <v>3466</v>
      </c>
      <c r="G176" s="174" t="s">
        <v>3781</v>
      </c>
      <c r="H176" s="174" t="s">
        <v>172</v>
      </c>
      <c r="I176" s="174" t="s">
        <v>3782</v>
      </c>
      <c r="J176" s="174" t="s">
        <v>3783</v>
      </c>
      <c r="K176" s="174"/>
      <c r="L176" s="174" t="s">
        <v>3775</v>
      </c>
      <c r="M176" s="174" t="s">
        <v>3784</v>
      </c>
      <c r="N176" s="176">
        <v>960</v>
      </c>
      <c r="O176" s="174" t="s">
        <v>3407</v>
      </c>
      <c r="P176" s="177">
        <v>35247</v>
      </c>
      <c r="Q176" s="176">
        <v>204</v>
      </c>
      <c r="R176" s="175">
        <v>1277.69</v>
      </c>
      <c r="S176" s="175">
        <v>4736.3100000000004</v>
      </c>
    </row>
    <row r="177" spans="4:19">
      <c r="D177" s="174" t="s">
        <v>3785</v>
      </c>
      <c r="E177" s="175">
        <v>64239.53</v>
      </c>
      <c r="F177" s="174" t="s">
        <v>3540</v>
      </c>
      <c r="G177" s="174" t="s">
        <v>3781</v>
      </c>
      <c r="H177" s="174" t="s">
        <v>172</v>
      </c>
      <c r="I177" s="174" t="s">
        <v>3782</v>
      </c>
      <c r="J177" s="174" t="s">
        <v>3783</v>
      </c>
      <c r="K177" s="174"/>
      <c r="L177" s="174" t="s">
        <v>3775</v>
      </c>
      <c r="M177" s="174" t="s">
        <v>3784</v>
      </c>
      <c r="N177" s="176">
        <v>960</v>
      </c>
      <c r="O177" s="174" t="s">
        <v>3407</v>
      </c>
      <c r="P177" s="177">
        <v>35247</v>
      </c>
      <c r="Q177" s="176">
        <v>204</v>
      </c>
      <c r="R177" s="175">
        <v>13648.62</v>
      </c>
      <c r="S177" s="175">
        <v>50590.91</v>
      </c>
    </row>
    <row r="178" spans="4:19">
      <c r="D178" s="174" t="s">
        <v>3786</v>
      </c>
      <c r="E178" s="176">
        <v>6486</v>
      </c>
      <c r="F178" s="174" t="s">
        <v>3466</v>
      </c>
      <c r="G178" s="174" t="s">
        <v>3781</v>
      </c>
      <c r="H178" s="174" t="s">
        <v>172</v>
      </c>
      <c r="I178" s="174" t="s">
        <v>3787</v>
      </c>
      <c r="J178" s="174" t="s">
        <v>3788</v>
      </c>
      <c r="K178" s="174"/>
      <c r="L178" s="174" t="s">
        <v>3775</v>
      </c>
      <c r="M178" s="174" t="s">
        <v>3789</v>
      </c>
      <c r="N178" s="176">
        <v>960</v>
      </c>
      <c r="O178" s="174" t="s">
        <v>3407</v>
      </c>
      <c r="P178" s="177">
        <v>35247</v>
      </c>
      <c r="Q178" s="176">
        <v>204</v>
      </c>
      <c r="R178" s="175">
        <v>1377.98</v>
      </c>
      <c r="S178" s="175">
        <v>5108.0200000000004</v>
      </c>
    </row>
    <row r="179" spans="4:19">
      <c r="D179" s="174" t="s">
        <v>3790</v>
      </c>
      <c r="E179" s="175">
        <v>44071.12</v>
      </c>
      <c r="F179" s="174" t="s">
        <v>3459</v>
      </c>
      <c r="G179" s="174" t="s">
        <v>3781</v>
      </c>
      <c r="H179" s="174" t="s">
        <v>172</v>
      </c>
      <c r="I179" s="174" t="s">
        <v>3787</v>
      </c>
      <c r="J179" s="174" t="s">
        <v>3788</v>
      </c>
      <c r="K179" s="174"/>
      <c r="L179" s="174" t="s">
        <v>3775</v>
      </c>
      <c r="M179" s="174" t="s">
        <v>3789</v>
      </c>
      <c r="N179" s="176">
        <v>960</v>
      </c>
      <c r="O179" s="174" t="s">
        <v>3407</v>
      </c>
      <c r="P179" s="177">
        <v>35247</v>
      </c>
      <c r="Q179" s="176">
        <v>204</v>
      </c>
      <c r="R179" s="175">
        <v>9363.4599999999991</v>
      </c>
      <c r="S179" s="175">
        <v>34707.660000000003</v>
      </c>
    </row>
    <row r="180" spans="4:19">
      <c r="D180" s="174" t="s">
        <v>3791</v>
      </c>
      <c r="E180" s="175">
        <v>25212.31</v>
      </c>
      <c r="F180" s="174" t="s">
        <v>3540</v>
      </c>
      <c r="G180" s="174" t="s">
        <v>3781</v>
      </c>
      <c r="H180" s="174" t="s">
        <v>172</v>
      </c>
      <c r="I180" s="174" t="s">
        <v>3787</v>
      </c>
      <c r="J180" s="174" t="s">
        <v>3788</v>
      </c>
      <c r="K180" s="174"/>
      <c r="L180" s="174" t="s">
        <v>3775</v>
      </c>
      <c r="M180" s="174" t="s">
        <v>3789</v>
      </c>
      <c r="N180" s="176">
        <v>960</v>
      </c>
      <c r="O180" s="174" t="s">
        <v>3407</v>
      </c>
      <c r="P180" s="177">
        <v>35247</v>
      </c>
      <c r="Q180" s="176">
        <v>204</v>
      </c>
      <c r="R180" s="175">
        <v>5356.68</v>
      </c>
      <c r="S180" s="175">
        <v>19855.63</v>
      </c>
    </row>
    <row r="181" spans="4:19">
      <c r="D181" s="174" t="s">
        <v>3792</v>
      </c>
      <c r="E181" s="176">
        <v>28322</v>
      </c>
      <c r="F181" s="174" t="s">
        <v>3466</v>
      </c>
      <c r="G181" s="174" t="s">
        <v>3793</v>
      </c>
      <c r="H181" s="174" t="s">
        <v>172</v>
      </c>
      <c r="I181" s="174" t="s">
        <v>3794</v>
      </c>
      <c r="J181" s="174" t="s">
        <v>3795</v>
      </c>
      <c r="K181" s="174"/>
      <c r="L181" s="174" t="s">
        <v>172</v>
      </c>
      <c r="M181" s="174" t="s">
        <v>3784</v>
      </c>
      <c r="N181" s="176">
        <v>960</v>
      </c>
      <c r="O181" s="174" t="s">
        <v>3407</v>
      </c>
      <c r="P181" s="177">
        <v>35247</v>
      </c>
      <c r="Q181" s="176">
        <v>204</v>
      </c>
      <c r="R181" s="175">
        <v>6017.37</v>
      </c>
      <c r="S181" s="175">
        <v>22304.63</v>
      </c>
    </row>
    <row r="182" spans="4:19">
      <c r="D182" s="174" t="s">
        <v>3796</v>
      </c>
      <c r="E182" s="175">
        <v>169644.53</v>
      </c>
      <c r="F182" s="174" t="s">
        <v>3459</v>
      </c>
      <c r="G182" s="174" t="s">
        <v>3793</v>
      </c>
      <c r="H182" s="174" t="s">
        <v>172</v>
      </c>
      <c r="I182" s="174" t="s">
        <v>3794</v>
      </c>
      <c r="J182" s="174" t="s">
        <v>3795</v>
      </c>
      <c r="K182" s="174"/>
      <c r="L182" s="174" t="s">
        <v>172</v>
      </c>
      <c r="M182" s="174" t="s">
        <v>3784</v>
      </c>
      <c r="N182" s="176">
        <v>960</v>
      </c>
      <c r="O182" s="174" t="s">
        <v>3407</v>
      </c>
      <c r="P182" s="177">
        <v>35247</v>
      </c>
      <c r="Q182" s="176">
        <v>204</v>
      </c>
      <c r="R182" s="175">
        <v>36043.480000000003</v>
      </c>
      <c r="S182" s="175">
        <v>133601.04999999999</v>
      </c>
    </row>
    <row r="183" spans="4:19">
      <c r="D183" s="174" t="s">
        <v>3797</v>
      </c>
      <c r="E183" s="176">
        <v>13881</v>
      </c>
      <c r="F183" s="174" t="s">
        <v>3466</v>
      </c>
      <c r="G183" s="174" t="s">
        <v>3793</v>
      </c>
      <c r="H183" s="174" t="s">
        <v>172</v>
      </c>
      <c r="I183" s="174" t="s">
        <v>3798</v>
      </c>
      <c r="J183" s="174" t="s">
        <v>3799</v>
      </c>
      <c r="K183" s="174"/>
      <c r="L183" s="174" t="s">
        <v>172</v>
      </c>
      <c r="M183" s="174" t="s">
        <v>3800</v>
      </c>
      <c r="N183" s="176">
        <v>960</v>
      </c>
      <c r="O183" s="174" t="s">
        <v>3407</v>
      </c>
      <c r="P183" s="177">
        <v>35611</v>
      </c>
      <c r="Q183" s="176">
        <v>192</v>
      </c>
      <c r="R183" s="175">
        <v>2776.17</v>
      </c>
      <c r="S183" s="175">
        <v>11104.83</v>
      </c>
    </row>
    <row r="184" spans="4:19">
      <c r="D184" s="174" t="s">
        <v>3801</v>
      </c>
      <c r="E184" s="175">
        <v>80253.09</v>
      </c>
      <c r="F184" s="174" t="s">
        <v>3459</v>
      </c>
      <c r="G184" s="174" t="s">
        <v>3793</v>
      </c>
      <c r="H184" s="174" t="s">
        <v>172</v>
      </c>
      <c r="I184" s="174" t="s">
        <v>3798</v>
      </c>
      <c r="J184" s="174" t="s">
        <v>3799</v>
      </c>
      <c r="K184" s="174"/>
      <c r="L184" s="174" t="s">
        <v>172</v>
      </c>
      <c r="M184" s="174" t="s">
        <v>3800</v>
      </c>
      <c r="N184" s="176">
        <v>960</v>
      </c>
      <c r="O184" s="174" t="s">
        <v>3407</v>
      </c>
      <c r="P184" s="177">
        <v>35611</v>
      </c>
      <c r="Q184" s="176">
        <v>192</v>
      </c>
      <c r="R184" s="175">
        <v>16050.57</v>
      </c>
      <c r="S184" s="175">
        <v>64202.52</v>
      </c>
    </row>
    <row r="185" spans="4:19">
      <c r="D185" s="174" t="s">
        <v>3802</v>
      </c>
      <c r="E185" s="175">
        <v>2889.87</v>
      </c>
      <c r="F185" s="174" t="s">
        <v>3540</v>
      </c>
      <c r="G185" s="174" t="s">
        <v>3793</v>
      </c>
      <c r="H185" s="174" t="s">
        <v>172</v>
      </c>
      <c r="I185" s="174" t="s">
        <v>3798</v>
      </c>
      <c r="J185" s="174" t="s">
        <v>3799</v>
      </c>
      <c r="K185" s="174"/>
      <c r="L185" s="174" t="s">
        <v>172</v>
      </c>
      <c r="M185" s="174" t="s">
        <v>3800</v>
      </c>
      <c r="N185" s="176">
        <v>960</v>
      </c>
      <c r="O185" s="174" t="s">
        <v>3407</v>
      </c>
      <c r="P185" s="177">
        <v>35611</v>
      </c>
      <c r="Q185" s="176">
        <v>192</v>
      </c>
      <c r="R185" s="175">
        <v>577.92999999999995</v>
      </c>
      <c r="S185" s="175">
        <v>2311.94</v>
      </c>
    </row>
    <row r="186" spans="4:19">
      <c r="D186" s="174" t="s">
        <v>3803</v>
      </c>
      <c r="E186" s="176">
        <v>6427</v>
      </c>
      <c r="F186" s="174" t="s">
        <v>3466</v>
      </c>
      <c r="G186" s="174" t="s">
        <v>3804</v>
      </c>
      <c r="H186" s="174" t="s">
        <v>172</v>
      </c>
      <c r="I186" s="174" t="s">
        <v>3805</v>
      </c>
      <c r="J186" s="174" t="s">
        <v>3806</v>
      </c>
      <c r="K186" s="174"/>
      <c r="L186" s="174" t="s">
        <v>172</v>
      </c>
      <c r="M186" s="174" t="s">
        <v>3800</v>
      </c>
      <c r="N186" s="176">
        <v>960</v>
      </c>
      <c r="O186" s="174" t="s">
        <v>3407</v>
      </c>
      <c r="P186" s="177">
        <v>35247</v>
      </c>
      <c r="Q186" s="176">
        <v>204</v>
      </c>
      <c r="R186" s="175">
        <v>1365.4</v>
      </c>
      <c r="S186" s="175">
        <v>5061.6000000000004</v>
      </c>
    </row>
    <row r="187" spans="4:19">
      <c r="D187" s="174" t="s">
        <v>3807</v>
      </c>
      <c r="E187" s="175">
        <v>42606.7</v>
      </c>
      <c r="F187" s="174" t="s">
        <v>3459</v>
      </c>
      <c r="G187" s="174" t="s">
        <v>3804</v>
      </c>
      <c r="H187" s="174" t="s">
        <v>172</v>
      </c>
      <c r="I187" s="174" t="s">
        <v>3805</v>
      </c>
      <c r="J187" s="174" t="s">
        <v>3806</v>
      </c>
      <c r="K187" s="174"/>
      <c r="L187" s="174" t="s">
        <v>172</v>
      </c>
      <c r="M187" s="174" t="s">
        <v>3800</v>
      </c>
      <c r="N187" s="176">
        <v>960</v>
      </c>
      <c r="O187" s="174" t="s">
        <v>3407</v>
      </c>
      <c r="P187" s="177">
        <v>35247</v>
      </c>
      <c r="Q187" s="176">
        <v>204</v>
      </c>
      <c r="R187" s="175">
        <v>9052.39</v>
      </c>
      <c r="S187" s="175">
        <v>33554.31</v>
      </c>
    </row>
    <row r="188" spans="4:19">
      <c r="D188" s="174" t="s">
        <v>3808</v>
      </c>
      <c r="E188" s="175">
        <v>129780.77</v>
      </c>
      <c r="F188" s="174" t="s">
        <v>3540</v>
      </c>
      <c r="G188" s="174" t="s">
        <v>3804</v>
      </c>
      <c r="H188" s="174" t="s">
        <v>172</v>
      </c>
      <c r="I188" s="174" t="s">
        <v>3805</v>
      </c>
      <c r="J188" s="174" t="s">
        <v>3806</v>
      </c>
      <c r="K188" s="174"/>
      <c r="L188" s="174" t="s">
        <v>172</v>
      </c>
      <c r="M188" s="174" t="s">
        <v>3800</v>
      </c>
      <c r="N188" s="176">
        <v>960</v>
      </c>
      <c r="O188" s="174" t="s">
        <v>3407</v>
      </c>
      <c r="P188" s="177">
        <v>35247</v>
      </c>
      <c r="Q188" s="176">
        <v>204</v>
      </c>
      <c r="R188" s="175">
        <v>27573.77</v>
      </c>
      <c r="S188" s="176">
        <v>102207</v>
      </c>
    </row>
    <row r="189" spans="4:19">
      <c r="D189" s="174" t="s">
        <v>3809</v>
      </c>
      <c r="E189" s="176">
        <v>99478</v>
      </c>
      <c r="F189" s="174" t="s">
        <v>3466</v>
      </c>
      <c r="G189" s="174" t="s">
        <v>3810</v>
      </c>
      <c r="H189" s="174" t="s">
        <v>172</v>
      </c>
      <c r="I189" s="174" t="s">
        <v>3811</v>
      </c>
      <c r="J189" s="174" t="s">
        <v>3812</v>
      </c>
      <c r="K189" s="174"/>
      <c r="L189" s="174" t="s">
        <v>172</v>
      </c>
      <c r="M189" s="174" t="s">
        <v>3548</v>
      </c>
      <c r="N189" s="176">
        <v>960</v>
      </c>
      <c r="O189" s="174" t="s">
        <v>3407</v>
      </c>
      <c r="P189" s="177">
        <v>35247</v>
      </c>
      <c r="Q189" s="176">
        <v>204</v>
      </c>
      <c r="R189" s="175">
        <v>21135.55</v>
      </c>
      <c r="S189" s="175">
        <v>78342.45</v>
      </c>
    </row>
    <row r="190" spans="4:19">
      <c r="D190" s="174" t="s">
        <v>3813</v>
      </c>
      <c r="E190" s="176">
        <v>656</v>
      </c>
      <c r="F190" s="174" t="s">
        <v>3516</v>
      </c>
      <c r="G190" s="174" t="s">
        <v>3810</v>
      </c>
      <c r="H190" s="174" t="s">
        <v>172</v>
      </c>
      <c r="I190" s="174" t="s">
        <v>3811</v>
      </c>
      <c r="J190" s="174" t="s">
        <v>3812</v>
      </c>
      <c r="K190" s="174"/>
      <c r="L190" s="174" t="s">
        <v>172</v>
      </c>
      <c r="M190" s="174" t="s">
        <v>3548</v>
      </c>
      <c r="N190" s="176">
        <v>960</v>
      </c>
      <c r="O190" s="174" t="s">
        <v>3407</v>
      </c>
      <c r="P190" s="177">
        <v>35247</v>
      </c>
      <c r="Q190" s="176">
        <v>204</v>
      </c>
      <c r="R190" s="175">
        <v>139.37</v>
      </c>
      <c r="S190" s="175">
        <v>516.63</v>
      </c>
    </row>
    <row r="191" spans="4:19">
      <c r="D191" s="174" t="s">
        <v>3814</v>
      </c>
      <c r="E191" s="175">
        <v>949889.91</v>
      </c>
      <c r="F191" s="174" t="s">
        <v>3501</v>
      </c>
      <c r="G191" s="174" t="s">
        <v>3810</v>
      </c>
      <c r="H191" s="174" t="s">
        <v>172</v>
      </c>
      <c r="I191" s="174" t="s">
        <v>3811</v>
      </c>
      <c r="J191" s="174" t="s">
        <v>3812</v>
      </c>
      <c r="K191" s="174"/>
      <c r="L191" s="174" t="s">
        <v>172</v>
      </c>
      <c r="M191" s="174" t="s">
        <v>3548</v>
      </c>
      <c r="N191" s="176">
        <v>960</v>
      </c>
      <c r="O191" s="174" t="s">
        <v>3407</v>
      </c>
      <c r="P191" s="177">
        <v>35247</v>
      </c>
      <c r="Q191" s="176">
        <v>204</v>
      </c>
      <c r="R191" s="175">
        <v>201818.57</v>
      </c>
      <c r="S191" s="175">
        <v>748071.34</v>
      </c>
    </row>
    <row r="192" spans="4:19">
      <c r="D192" s="174" t="s">
        <v>3815</v>
      </c>
      <c r="E192" s="175">
        <v>120764.62</v>
      </c>
      <c r="F192" s="174" t="s">
        <v>3520</v>
      </c>
      <c r="G192" s="174" t="s">
        <v>3810</v>
      </c>
      <c r="H192" s="174" t="s">
        <v>172</v>
      </c>
      <c r="I192" s="174" t="s">
        <v>3811</v>
      </c>
      <c r="J192" s="174" t="s">
        <v>3812</v>
      </c>
      <c r="K192" s="174"/>
      <c r="L192" s="174" t="s">
        <v>172</v>
      </c>
      <c r="M192" s="174" t="s">
        <v>3548</v>
      </c>
      <c r="N192" s="176">
        <v>960</v>
      </c>
      <c r="O192" s="174" t="s">
        <v>3407</v>
      </c>
      <c r="P192" s="177">
        <v>35247</v>
      </c>
      <c r="Q192" s="176">
        <v>204</v>
      </c>
      <c r="R192" s="175">
        <v>25658.18</v>
      </c>
      <c r="S192" s="175">
        <v>95106.44</v>
      </c>
    </row>
    <row r="193" spans="4:19">
      <c r="D193" s="174" t="s">
        <v>3816</v>
      </c>
      <c r="E193" s="175">
        <v>62.44</v>
      </c>
      <c r="F193" s="174" t="s">
        <v>3503</v>
      </c>
      <c r="G193" s="174" t="s">
        <v>3810</v>
      </c>
      <c r="H193" s="174" t="s">
        <v>172</v>
      </c>
      <c r="I193" s="174" t="s">
        <v>3811</v>
      </c>
      <c r="J193" s="174" t="s">
        <v>3812</v>
      </c>
      <c r="K193" s="174"/>
      <c r="L193" s="174" t="s">
        <v>172</v>
      </c>
      <c r="M193" s="174" t="s">
        <v>3548</v>
      </c>
      <c r="N193" s="176">
        <v>960</v>
      </c>
      <c r="O193" s="174" t="s">
        <v>3407</v>
      </c>
      <c r="P193" s="177">
        <v>35247</v>
      </c>
      <c r="Q193" s="176">
        <v>204</v>
      </c>
      <c r="R193" s="175">
        <v>13.26</v>
      </c>
      <c r="S193" s="175">
        <v>49.18</v>
      </c>
    </row>
    <row r="194" spans="4:19">
      <c r="D194" s="174" t="s">
        <v>3817</v>
      </c>
      <c r="E194" s="175">
        <v>-38885.35</v>
      </c>
      <c r="F194" s="174" t="s">
        <v>3501</v>
      </c>
      <c r="G194" s="174" t="s">
        <v>3810</v>
      </c>
      <c r="H194" s="174" t="s">
        <v>172</v>
      </c>
      <c r="I194" s="174" t="s">
        <v>3818</v>
      </c>
      <c r="J194" s="174" t="s">
        <v>3819</v>
      </c>
      <c r="K194" s="174"/>
      <c r="L194" s="174" t="s">
        <v>172</v>
      </c>
      <c r="M194" s="174" t="s">
        <v>3548</v>
      </c>
      <c r="N194" s="176">
        <v>960</v>
      </c>
      <c r="O194" s="174" t="s">
        <v>3407</v>
      </c>
      <c r="P194" s="177">
        <v>15189</v>
      </c>
      <c r="Q194" s="176">
        <v>863</v>
      </c>
      <c r="R194" s="175">
        <v>-34954.86</v>
      </c>
      <c r="S194" s="175">
        <v>-3930.49</v>
      </c>
    </row>
    <row r="195" spans="4:19">
      <c r="D195" s="174" t="s">
        <v>3820</v>
      </c>
      <c r="E195" s="175">
        <v>-4943.7</v>
      </c>
      <c r="F195" s="174" t="s">
        <v>3520</v>
      </c>
      <c r="G195" s="174" t="s">
        <v>3810</v>
      </c>
      <c r="H195" s="174" t="s">
        <v>172</v>
      </c>
      <c r="I195" s="174" t="s">
        <v>3818</v>
      </c>
      <c r="J195" s="174" t="s">
        <v>3819</v>
      </c>
      <c r="K195" s="174"/>
      <c r="L195" s="174" t="s">
        <v>172</v>
      </c>
      <c r="M195" s="174" t="s">
        <v>3548</v>
      </c>
      <c r="N195" s="176">
        <v>960</v>
      </c>
      <c r="O195" s="174" t="s">
        <v>3407</v>
      </c>
      <c r="P195" s="177">
        <v>15189</v>
      </c>
      <c r="Q195" s="176">
        <v>863</v>
      </c>
      <c r="R195" s="175">
        <v>-4443.92</v>
      </c>
      <c r="S195" s="175">
        <v>-499.78</v>
      </c>
    </row>
    <row r="196" spans="4:19">
      <c r="D196" s="174" t="s">
        <v>3821</v>
      </c>
      <c r="E196" s="175">
        <v>-2.56</v>
      </c>
      <c r="F196" s="174" t="s">
        <v>3503</v>
      </c>
      <c r="G196" s="174" t="s">
        <v>3810</v>
      </c>
      <c r="H196" s="174" t="s">
        <v>172</v>
      </c>
      <c r="I196" s="174" t="s">
        <v>3818</v>
      </c>
      <c r="J196" s="174" t="s">
        <v>3819</v>
      </c>
      <c r="K196" s="174"/>
      <c r="L196" s="174" t="s">
        <v>172</v>
      </c>
      <c r="M196" s="174" t="s">
        <v>3548</v>
      </c>
      <c r="N196" s="176">
        <v>960</v>
      </c>
      <c r="O196" s="174" t="s">
        <v>3407</v>
      </c>
      <c r="P196" s="177">
        <v>15189</v>
      </c>
      <c r="Q196" s="176">
        <v>863</v>
      </c>
      <c r="R196" s="175">
        <v>-2.27</v>
      </c>
      <c r="S196" s="175">
        <v>-0.28999999999999998</v>
      </c>
    </row>
    <row r="197" spans="4:19">
      <c r="D197" s="174" t="s">
        <v>3822</v>
      </c>
      <c r="E197" s="175">
        <v>1031985.92</v>
      </c>
      <c r="F197" s="174" t="s">
        <v>3540</v>
      </c>
      <c r="G197" s="174" t="s">
        <v>3823</v>
      </c>
      <c r="H197" s="174" t="s">
        <v>172</v>
      </c>
      <c r="I197" s="174" t="s">
        <v>3824</v>
      </c>
      <c r="J197" s="174" t="s">
        <v>3825</v>
      </c>
      <c r="K197" s="174"/>
      <c r="L197" s="174" t="s">
        <v>172</v>
      </c>
      <c r="M197" s="174" t="s">
        <v>3548</v>
      </c>
      <c r="N197" s="176">
        <v>960</v>
      </c>
      <c r="O197" s="174" t="s">
        <v>3407</v>
      </c>
      <c r="P197" s="177">
        <v>35247</v>
      </c>
      <c r="Q197" s="176">
        <v>204</v>
      </c>
      <c r="R197" s="175">
        <v>219261.12</v>
      </c>
      <c r="S197" s="175">
        <v>812724.8</v>
      </c>
    </row>
    <row r="198" spans="4:19">
      <c r="D198" s="174" t="s">
        <v>3826</v>
      </c>
      <c r="E198" s="175">
        <v>3444.04</v>
      </c>
      <c r="F198" s="174" t="s">
        <v>3540</v>
      </c>
      <c r="G198" s="174" t="s">
        <v>3827</v>
      </c>
      <c r="H198" s="174" t="s">
        <v>172</v>
      </c>
      <c r="I198" s="174" t="s">
        <v>3828</v>
      </c>
      <c r="J198" s="174" t="s">
        <v>3829</v>
      </c>
      <c r="K198" s="174"/>
      <c r="L198" s="174" t="s">
        <v>3509</v>
      </c>
      <c r="M198" s="174" t="s">
        <v>3548</v>
      </c>
      <c r="N198" s="176">
        <v>960</v>
      </c>
      <c r="O198" s="174" t="s">
        <v>3407</v>
      </c>
      <c r="P198" s="177">
        <v>35976</v>
      </c>
      <c r="Q198" s="176">
        <v>180</v>
      </c>
      <c r="R198" s="175">
        <v>645.75</v>
      </c>
      <c r="S198" s="175">
        <v>2798.29</v>
      </c>
    </row>
    <row r="199" spans="4:19">
      <c r="D199" s="174" t="s">
        <v>3830</v>
      </c>
      <c r="E199" s="175">
        <v>10079.959999999999</v>
      </c>
      <c r="F199" s="174" t="s">
        <v>3540</v>
      </c>
      <c r="G199" s="174" t="s">
        <v>3827</v>
      </c>
      <c r="H199" s="174" t="s">
        <v>172</v>
      </c>
      <c r="I199" s="174" t="s">
        <v>3831</v>
      </c>
      <c r="J199" s="174" t="s">
        <v>3832</v>
      </c>
      <c r="K199" s="174"/>
      <c r="L199" s="174" t="s">
        <v>3509</v>
      </c>
      <c r="M199" s="174" t="s">
        <v>3548</v>
      </c>
      <c r="N199" s="176">
        <v>960</v>
      </c>
      <c r="O199" s="174" t="s">
        <v>3407</v>
      </c>
      <c r="P199" s="177">
        <v>35976</v>
      </c>
      <c r="Q199" s="176">
        <v>180</v>
      </c>
      <c r="R199" s="175">
        <v>1889.86</v>
      </c>
      <c r="S199" s="175">
        <v>8190.1</v>
      </c>
    </row>
    <row r="200" spans="4:19">
      <c r="D200" s="174" t="s">
        <v>3833</v>
      </c>
      <c r="E200" s="176">
        <v>-12258</v>
      </c>
      <c r="F200" s="174" t="s">
        <v>3409</v>
      </c>
      <c r="G200" s="174" t="s">
        <v>3834</v>
      </c>
      <c r="H200" s="174" t="s">
        <v>172</v>
      </c>
      <c r="I200" s="174" t="s">
        <v>3098</v>
      </c>
      <c r="J200" s="174" t="s">
        <v>3835</v>
      </c>
      <c r="K200" s="174"/>
      <c r="L200" s="174" t="s">
        <v>172</v>
      </c>
      <c r="M200" s="174" t="s">
        <v>3548</v>
      </c>
      <c r="N200" s="176">
        <v>960</v>
      </c>
      <c r="O200" s="174" t="s">
        <v>3407</v>
      </c>
      <c r="P200" s="177">
        <v>17715</v>
      </c>
      <c r="Q200" s="176">
        <v>780</v>
      </c>
      <c r="R200" s="175">
        <v>-9959.1299999999992</v>
      </c>
      <c r="S200" s="175">
        <v>-2298.87</v>
      </c>
    </row>
    <row r="201" spans="4:19">
      <c r="D201" s="174" t="s">
        <v>3836</v>
      </c>
      <c r="E201" s="175">
        <v>-5402.53</v>
      </c>
      <c r="F201" s="174" t="s">
        <v>3409</v>
      </c>
      <c r="G201" s="174" t="s">
        <v>3837</v>
      </c>
      <c r="H201" s="174" t="s">
        <v>172</v>
      </c>
      <c r="I201" s="174" t="s">
        <v>3098</v>
      </c>
      <c r="J201" s="174" t="s">
        <v>3838</v>
      </c>
      <c r="K201" s="174"/>
      <c r="L201" s="174" t="s">
        <v>172</v>
      </c>
      <c r="M201" s="174" t="s">
        <v>3758</v>
      </c>
      <c r="N201" s="176">
        <v>960</v>
      </c>
      <c r="O201" s="174" t="s">
        <v>3407</v>
      </c>
      <c r="P201" s="177">
        <v>21732</v>
      </c>
      <c r="Q201" s="176">
        <v>648</v>
      </c>
      <c r="R201" s="175">
        <v>-3646.5</v>
      </c>
      <c r="S201" s="175">
        <v>-1756.03</v>
      </c>
    </row>
    <row r="202" spans="4:19">
      <c r="D202" s="174" t="s">
        <v>3839</v>
      </c>
      <c r="E202" s="175">
        <v>-3258.71</v>
      </c>
      <c r="F202" s="174" t="s">
        <v>3409</v>
      </c>
      <c r="G202" s="174" t="s">
        <v>3840</v>
      </c>
      <c r="H202" s="174" t="s">
        <v>172</v>
      </c>
      <c r="I202" s="174" t="s">
        <v>3098</v>
      </c>
      <c r="J202" s="174" t="s">
        <v>3841</v>
      </c>
      <c r="K202" s="174"/>
      <c r="L202" s="174" t="s">
        <v>172</v>
      </c>
      <c r="M202" s="174" t="s">
        <v>3548</v>
      </c>
      <c r="N202" s="176">
        <v>960</v>
      </c>
      <c r="O202" s="174" t="s">
        <v>3407</v>
      </c>
      <c r="P202" s="177">
        <v>17715</v>
      </c>
      <c r="Q202" s="176">
        <v>780</v>
      </c>
      <c r="R202" s="175">
        <v>-2647.53</v>
      </c>
      <c r="S202" s="175">
        <v>-611.17999999999995</v>
      </c>
    </row>
    <row r="203" spans="4:19">
      <c r="D203" s="174" t="s">
        <v>3842</v>
      </c>
      <c r="E203" s="175">
        <v>-4028.53</v>
      </c>
      <c r="F203" s="174" t="s">
        <v>3409</v>
      </c>
      <c r="G203" s="174" t="s">
        <v>3843</v>
      </c>
      <c r="H203" s="174" t="s">
        <v>172</v>
      </c>
      <c r="I203" s="174" t="s">
        <v>3098</v>
      </c>
      <c r="J203" s="174" t="s">
        <v>3844</v>
      </c>
      <c r="K203" s="174"/>
      <c r="L203" s="174" t="s">
        <v>3509</v>
      </c>
      <c r="M203" s="174" t="s">
        <v>3776</v>
      </c>
      <c r="N203" s="176">
        <v>960</v>
      </c>
      <c r="O203" s="174" t="s">
        <v>3407</v>
      </c>
      <c r="P203" s="177">
        <v>25385</v>
      </c>
      <c r="Q203" s="176">
        <v>528</v>
      </c>
      <c r="R203" s="175">
        <v>-2215.46</v>
      </c>
      <c r="S203" s="175">
        <v>-1813.07</v>
      </c>
    </row>
    <row r="204" spans="4:19">
      <c r="D204" s="174" t="s">
        <v>3845</v>
      </c>
      <c r="E204" s="175">
        <v>-3719.89</v>
      </c>
      <c r="F204" s="174" t="s">
        <v>3409</v>
      </c>
      <c r="G204" s="174" t="s">
        <v>3846</v>
      </c>
      <c r="H204" s="174" t="s">
        <v>172</v>
      </c>
      <c r="I204" s="174" t="s">
        <v>3098</v>
      </c>
      <c r="J204" s="174" t="s">
        <v>3847</v>
      </c>
      <c r="K204" s="174"/>
      <c r="L204" s="174" t="s">
        <v>172</v>
      </c>
      <c r="M204" s="174" t="s">
        <v>3548</v>
      </c>
      <c r="N204" s="176">
        <v>960</v>
      </c>
      <c r="O204" s="174" t="s">
        <v>3407</v>
      </c>
      <c r="P204" s="177">
        <v>17715</v>
      </c>
      <c r="Q204" s="176">
        <v>780</v>
      </c>
      <c r="R204" s="175">
        <v>-3022.16</v>
      </c>
      <c r="S204" s="175">
        <v>-697.73</v>
      </c>
    </row>
    <row r="205" spans="4:19">
      <c r="D205" s="174" t="s">
        <v>3848</v>
      </c>
      <c r="E205" s="175">
        <v>-10398.280000000001</v>
      </c>
      <c r="F205" s="174" t="s">
        <v>3409</v>
      </c>
      <c r="G205" s="174" t="s">
        <v>3849</v>
      </c>
      <c r="H205" s="174" t="s">
        <v>172</v>
      </c>
      <c r="I205" s="174" t="s">
        <v>3098</v>
      </c>
      <c r="J205" s="174" t="s">
        <v>3850</v>
      </c>
      <c r="K205" s="174"/>
      <c r="L205" s="174" t="s">
        <v>172</v>
      </c>
      <c r="M205" s="174" t="s">
        <v>3548</v>
      </c>
      <c r="N205" s="176">
        <v>960</v>
      </c>
      <c r="O205" s="174" t="s">
        <v>3407</v>
      </c>
      <c r="P205" s="177">
        <v>17715</v>
      </c>
      <c r="Q205" s="176">
        <v>780</v>
      </c>
      <c r="R205" s="175">
        <v>-8448.1200000000008</v>
      </c>
      <c r="S205" s="175">
        <v>-1950.16</v>
      </c>
    </row>
    <row r="206" spans="4:19">
      <c r="D206" s="174" t="s">
        <v>3851</v>
      </c>
      <c r="E206" s="175">
        <v>-17991.16</v>
      </c>
      <c r="F206" s="174" t="s">
        <v>3426</v>
      </c>
      <c r="G206" s="174" t="s">
        <v>3852</v>
      </c>
      <c r="H206" s="174" t="s">
        <v>172</v>
      </c>
      <c r="I206" s="174" t="s">
        <v>3098</v>
      </c>
      <c r="J206" s="174" t="s">
        <v>3853</v>
      </c>
      <c r="K206" s="174"/>
      <c r="L206" s="174" t="s">
        <v>172</v>
      </c>
      <c r="M206" s="174" t="s">
        <v>3758</v>
      </c>
      <c r="N206" s="176">
        <v>960</v>
      </c>
      <c r="O206" s="174" t="s">
        <v>3407</v>
      </c>
      <c r="P206" s="177">
        <v>21732</v>
      </c>
      <c r="Q206" s="176">
        <v>648</v>
      </c>
      <c r="R206" s="175">
        <v>-12143.27</v>
      </c>
      <c r="S206" s="175">
        <v>-5847.89</v>
      </c>
    </row>
    <row r="207" spans="4:19">
      <c r="D207" s="174" t="s">
        <v>3854</v>
      </c>
      <c r="E207" s="175">
        <v>-27807.96</v>
      </c>
      <c r="F207" s="174" t="s">
        <v>3426</v>
      </c>
      <c r="G207" s="174" t="s">
        <v>3855</v>
      </c>
      <c r="H207" s="174" t="s">
        <v>172</v>
      </c>
      <c r="I207" s="174" t="s">
        <v>3098</v>
      </c>
      <c r="J207" s="174" t="s">
        <v>3856</v>
      </c>
      <c r="K207" s="174"/>
      <c r="L207" s="174" t="s">
        <v>172</v>
      </c>
      <c r="M207" s="174" t="s">
        <v>3548</v>
      </c>
      <c r="N207" s="176">
        <v>960</v>
      </c>
      <c r="O207" s="174" t="s">
        <v>3407</v>
      </c>
      <c r="P207" s="177">
        <v>17715</v>
      </c>
      <c r="Q207" s="176">
        <v>780</v>
      </c>
      <c r="R207" s="175">
        <v>-22592.87</v>
      </c>
      <c r="S207" s="175">
        <v>-5215.09</v>
      </c>
    </row>
    <row r="208" spans="4:19">
      <c r="D208" s="174" t="s">
        <v>3857</v>
      </c>
      <c r="E208" s="175">
        <v>-12569.62</v>
      </c>
      <c r="F208" s="174" t="s">
        <v>3426</v>
      </c>
      <c r="G208" s="174" t="s">
        <v>3858</v>
      </c>
      <c r="H208" s="174" t="s">
        <v>172</v>
      </c>
      <c r="I208" s="174" t="s">
        <v>3098</v>
      </c>
      <c r="J208" s="174" t="s">
        <v>3859</v>
      </c>
      <c r="K208" s="174"/>
      <c r="L208" s="174" t="s">
        <v>172</v>
      </c>
      <c r="M208" s="174" t="s">
        <v>3548</v>
      </c>
      <c r="N208" s="176">
        <v>960</v>
      </c>
      <c r="O208" s="174" t="s">
        <v>3407</v>
      </c>
      <c r="P208" s="177">
        <v>17715</v>
      </c>
      <c r="Q208" s="176">
        <v>780</v>
      </c>
      <c r="R208" s="175">
        <v>-10212.370000000001</v>
      </c>
      <c r="S208" s="175">
        <v>-2357.25</v>
      </c>
    </row>
    <row r="209" spans="4:19">
      <c r="D209" s="174" t="s">
        <v>3860</v>
      </c>
      <c r="E209" s="175">
        <v>-5273.64</v>
      </c>
      <c r="F209" s="174" t="s">
        <v>3426</v>
      </c>
      <c r="G209" s="174" t="s">
        <v>3861</v>
      </c>
      <c r="H209" s="174" t="s">
        <v>172</v>
      </c>
      <c r="I209" s="174" t="s">
        <v>3098</v>
      </c>
      <c r="J209" s="174" t="s">
        <v>3862</v>
      </c>
      <c r="K209" s="174"/>
      <c r="L209" s="174" t="s">
        <v>172</v>
      </c>
      <c r="M209" s="174" t="s">
        <v>3758</v>
      </c>
      <c r="N209" s="176">
        <v>960</v>
      </c>
      <c r="O209" s="174" t="s">
        <v>3407</v>
      </c>
      <c r="P209" s="177">
        <v>21732</v>
      </c>
      <c r="Q209" s="176">
        <v>648</v>
      </c>
      <c r="R209" s="175">
        <v>-3559.51</v>
      </c>
      <c r="S209" s="175">
        <v>-1714.13</v>
      </c>
    </row>
    <row r="210" spans="4:19">
      <c r="D210" s="174" t="s">
        <v>3863</v>
      </c>
      <c r="E210" s="175">
        <v>-32856.61</v>
      </c>
      <c r="F210" s="174" t="s">
        <v>3426</v>
      </c>
      <c r="G210" s="174" t="s">
        <v>3864</v>
      </c>
      <c r="H210" s="174" t="s">
        <v>172</v>
      </c>
      <c r="I210" s="174" t="s">
        <v>3098</v>
      </c>
      <c r="J210" s="174" t="s">
        <v>3865</v>
      </c>
      <c r="K210" s="174"/>
      <c r="L210" s="174" t="s">
        <v>3509</v>
      </c>
      <c r="M210" s="174" t="s">
        <v>3866</v>
      </c>
      <c r="N210" s="176">
        <v>960</v>
      </c>
      <c r="O210" s="174" t="s">
        <v>3407</v>
      </c>
      <c r="P210" s="177">
        <v>17715</v>
      </c>
      <c r="Q210" s="176">
        <v>780</v>
      </c>
      <c r="R210" s="175">
        <v>-26694.74</v>
      </c>
      <c r="S210" s="175">
        <v>-6161.87</v>
      </c>
    </row>
    <row r="211" spans="4:19">
      <c r="D211" s="174" t="s">
        <v>3867</v>
      </c>
      <c r="E211" s="175">
        <v>-14199.48</v>
      </c>
      <c r="F211" s="174" t="s">
        <v>3409</v>
      </c>
      <c r="G211" s="174" t="s">
        <v>3868</v>
      </c>
      <c r="H211" s="174" t="s">
        <v>172</v>
      </c>
      <c r="I211" s="174" t="s">
        <v>3098</v>
      </c>
      <c r="J211" s="174" t="s">
        <v>3869</v>
      </c>
      <c r="K211" s="174"/>
      <c r="L211" s="174" t="s">
        <v>172</v>
      </c>
      <c r="M211" s="174" t="s">
        <v>3870</v>
      </c>
      <c r="N211" s="176">
        <v>960</v>
      </c>
      <c r="O211" s="174" t="s">
        <v>3407</v>
      </c>
      <c r="P211" s="177">
        <v>28307</v>
      </c>
      <c r="Q211" s="176">
        <v>432</v>
      </c>
      <c r="R211" s="175">
        <v>-6389.22</v>
      </c>
      <c r="S211" s="175">
        <v>-7810.26</v>
      </c>
    </row>
    <row r="212" spans="4:19">
      <c r="D212" s="174" t="s">
        <v>3871</v>
      </c>
      <c r="E212" s="175">
        <v>-2747.09</v>
      </c>
      <c r="F212" s="174" t="s">
        <v>3426</v>
      </c>
      <c r="G212" s="174" t="s">
        <v>3872</v>
      </c>
      <c r="H212" s="174" t="s">
        <v>172</v>
      </c>
      <c r="I212" s="174" t="s">
        <v>3098</v>
      </c>
      <c r="J212" s="174" t="s">
        <v>3873</v>
      </c>
      <c r="K212" s="174"/>
      <c r="L212" s="174" t="s">
        <v>172</v>
      </c>
      <c r="M212" s="174" t="s">
        <v>3548</v>
      </c>
      <c r="N212" s="176">
        <v>960</v>
      </c>
      <c r="O212" s="174" t="s">
        <v>3407</v>
      </c>
      <c r="P212" s="177">
        <v>17715</v>
      </c>
      <c r="Q212" s="176">
        <v>780</v>
      </c>
      <c r="R212" s="175">
        <v>-2231.79</v>
      </c>
      <c r="S212" s="175">
        <v>-515.29999999999995</v>
      </c>
    </row>
    <row r="213" spans="4:19">
      <c r="D213" s="174" t="s">
        <v>3874</v>
      </c>
      <c r="E213" s="175">
        <v>-11307.19</v>
      </c>
      <c r="F213" s="174" t="s">
        <v>3426</v>
      </c>
      <c r="G213" s="174" t="s">
        <v>3875</v>
      </c>
      <c r="H213" s="174" t="s">
        <v>172</v>
      </c>
      <c r="I213" s="174" t="s">
        <v>3098</v>
      </c>
      <c r="J213" s="174" t="s">
        <v>3876</v>
      </c>
      <c r="K213" s="174"/>
      <c r="L213" s="174" t="s">
        <v>172</v>
      </c>
      <c r="M213" s="174" t="s">
        <v>3866</v>
      </c>
      <c r="N213" s="176">
        <v>960</v>
      </c>
      <c r="O213" s="174" t="s">
        <v>3407</v>
      </c>
      <c r="P213" s="177">
        <v>17715</v>
      </c>
      <c r="Q213" s="176">
        <v>780</v>
      </c>
      <c r="R213" s="175">
        <v>-9186.56</v>
      </c>
      <c r="S213" s="175">
        <v>-2120.63</v>
      </c>
    </row>
    <row r="214" spans="4:19">
      <c r="D214" s="174" t="s">
        <v>3877</v>
      </c>
      <c r="E214" s="175">
        <v>-66876.31</v>
      </c>
      <c r="F214" s="174" t="s">
        <v>3426</v>
      </c>
      <c r="G214" s="174" t="s">
        <v>3878</v>
      </c>
      <c r="H214" s="174" t="s">
        <v>172</v>
      </c>
      <c r="I214" s="174" t="s">
        <v>3098</v>
      </c>
      <c r="J214" s="174" t="s">
        <v>3879</v>
      </c>
      <c r="K214" s="174"/>
      <c r="L214" s="174" t="s">
        <v>172</v>
      </c>
      <c r="M214" s="174" t="s">
        <v>3548</v>
      </c>
      <c r="N214" s="176">
        <v>960</v>
      </c>
      <c r="O214" s="174" t="s">
        <v>3407</v>
      </c>
      <c r="P214" s="177">
        <v>17715</v>
      </c>
      <c r="Q214" s="176">
        <v>780</v>
      </c>
      <c r="R214" s="175">
        <v>-54334.62</v>
      </c>
      <c r="S214" s="175">
        <v>-12541.69</v>
      </c>
    </row>
    <row r="215" spans="4:19">
      <c r="D215" s="174" t="s">
        <v>3880</v>
      </c>
      <c r="E215" s="175">
        <v>-74859.570000000007</v>
      </c>
      <c r="F215" s="174" t="s">
        <v>3459</v>
      </c>
      <c r="G215" s="174" t="s">
        <v>3881</v>
      </c>
      <c r="H215" s="174" t="s">
        <v>172</v>
      </c>
      <c r="I215" s="174" t="s">
        <v>3098</v>
      </c>
      <c r="J215" s="174" t="s">
        <v>3882</v>
      </c>
      <c r="K215" s="174"/>
      <c r="L215" s="174" t="s">
        <v>172</v>
      </c>
      <c r="M215" s="174" t="s">
        <v>3776</v>
      </c>
      <c r="N215" s="176">
        <v>960</v>
      </c>
      <c r="O215" s="174" t="s">
        <v>3407</v>
      </c>
      <c r="P215" s="177">
        <v>25385</v>
      </c>
      <c r="Q215" s="176">
        <v>528</v>
      </c>
      <c r="R215" s="175">
        <v>-41170.1</v>
      </c>
      <c r="S215" s="175">
        <v>-33689.47</v>
      </c>
    </row>
    <row r="216" spans="4:19">
      <c r="D216" s="174" t="s">
        <v>3883</v>
      </c>
      <c r="E216" s="175">
        <v>-18396.88</v>
      </c>
      <c r="F216" s="174" t="s">
        <v>3501</v>
      </c>
      <c r="G216" s="174" t="s">
        <v>3881</v>
      </c>
      <c r="H216" s="174" t="s">
        <v>172</v>
      </c>
      <c r="I216" s="174" t="s">
        <v>3098</v>
      </c>
      <c r="J216" s="174" t="s">
        <v>3882</v>
      </c>
      <c r="K216" s="174"/>
      <c r="L216" s="174" t="s">
        <v>172</v>
      </c>
      <c r="M216" s="174" t="s">
        <v>3776</v>
      </c>
      <c r="N216" s="176">
        <v>960</v>
      </c>
      <c r="O216" s="174" t="s">
        <v>3407</v>
      </c>
      <c r="P216" s="177">
        <v>25385</v>
      </c>
      <c r="Q216" s="176">
        <v>528</v>
      </c>
      <c r="R216" s="175">
        <v>-10117.629999999999</v>
      </c>
      <c r="S216" s="175">
        <v>-8279.25</v>
      </c>
    </row>
    <row r="217" spans="4:19">
      <c r="D217" s="174" t="s">
        <v>3884</v>
      </c>
      <c r="E217" s="175">
        <v>-6214.76</v>
      </c>
      <c r="F217" s="174" t="s">
        <v>3540</v>
      </c>
      <c r="G217" s="174" t="s">
        <v>3881</v>
      </c>
      <c r="H217" s="174" t="s">
        <v>172</v>
      </c>
      <c r="I217" s="174" t="s">
        <v>3098</v>
      </c>
      <c r="J217" s="174" t="s">
        <v>3882</v>
      </c>
      <c r="K217" s="174"/>
      <c r="L217" s="174" t="s">
        <v>172</v>
      </c>
      <c r="M217" s="174" t="s">
        <v>3776</v>
      </c>
      <c r="N217" s="176">
        <v>960</v>
      </c>
      <c r="O217" s="174" t="s">
        <v>3407</v>
      </c>
      <c r="P217" s="177">
        <v>25385</v>
      </c>
      <c r="Q217" s="176">
        <v>528</v>
      </c>
      <c r="R217" s="175">
        <v>-3417.84</v>
      </c>
      <c r="S217" s="175">
        <v>-2796.92</v>
      </c>
    </row>
    <row r="218" spans="4:19">
      <c r="D218" s="174" t="s">
        <v>3885</v>
      </c>
      <c r="E218" s="175">
        <v>424774.85</v>
      </c>
      <c r="F218" s="174" t="s">
        <v>3409</v>
      </c>
      <c r="G218" s="174" t="s">
        <v>3886</v>
      </c>
      <c r="H218" s="174" t="s">
        <v>172</v>
      </c>
      <c r="I218" s="174" t="s">
        <v>3098</v>
      </c>
      <c r="J218" s="174" t="s">
        <v>3887</v>
      </c>
      <c r="K218" s="174"/>
      <c r="L218" s="174" t="s">
        <v>3509</v>
      </c>
      <c r="M218" s="174" t="s">
        <v>3548</v>
      </c>
      <c r="N218" s="176">
        <v>960</v>
      </c>
      <c r="O218" s="174" t="s">
        <v>3407</v>
      </c>
      <c r="P218" s="177">
        <v>25385</v>
      </c>
      <c r="Q218" s="176">
        <v>528</v>
      </c>
      <c r="R218" s="175">
        <v>233611.34</v>
      </c>
      <c r="S218" s="175">
        <v>191163.51</v>
      </c>
    </row>
    <row r="219" spans="4:19">
      <c r="D219" s="174" t="s">
        <v>3888</v>
      </c>
      <c r="E219" s="175">
        <v>24380.38</v>
      </c>
      <c r="F219" s="174" t="s">
        <v>3409</v>
      </c>
      <c r="G219" s="174" t="s">
        <v>3889</v>
      </c>
      <c r="H219" s="174" t="s">
        <v>172</v>
      </c>
      <c r="I219" s="174" t="s">
        <v>3098</v>
      </c>
      <c r="J219" s="174" t="s">
        <v>3890</v>
      </c>
      <c r="K219" s="174"/>
      <c r="L219" s="174" t="s">
        <v>3509</v>
      </c>
      <c r="M219" s="174" t="s">
        <v>3891</v>
      </c>
      <c r="N219" s="176">
        <v>960</v>
      </c>
      <c r="O219" s="174" t="s">
        <v>3407</v>
      </c>
      <c r="P219" s="177">
        <v>24289</v>
      </c>
      <c r="Q219" s="176">
        <v>564</v>
      </c>
      <c r="R219" s="175">
        <v>14322.56</v>
      </c>
      <c r="S219" s="175">
        <v>10057.82</v>
      </c>
    </row>
    <row r="220" spans="4:19">
      <c r="D220" s="174" t="s">
        <v>3892</v>
      </c>
      <c r="E220" s="175">
        <v>1712.28</v>
      </c>
      <c r="F220" s="174" t="s">
        <v>3409</v>
      </c>
      <c r="G220" s="174" t="s">
        <v>3893</v>
      </c>
      <c r="H220" s="174" t="s">
        <v>172</v>
      </c>
      <c r="I220" s="174" t="s">
        <v>3098</v>
      </c>
      <c r="J220" s="174" t="s">
        <v>3894</v>
      </c>
      <c r="K220" s="174"/>
      <c r="L220" s="174" t="s">
        <v>172</v>
      </c>
      <c r="M220" s="174" t="s">
        <v>3891</v>
      </c>
      <c r="N220" s="176">
        <v>960</v>
      </c>
      <c r="O220" s="174" t="s">
        <v>3407</v>
      </c>
      <c r="P220" s="177">
        <v>27576</v>
      </c>
      <c r="Q220" s="176">
        <v>456</v>
      </c>
      <c r="R220" s="175">
        <v>813.22</v>
      </c>
      <c r="S220" s="175">
        <v>899.06</v>
      </c>
    </row>
    <row r="221" spans="4:19">
      <c r="D221" s="174" t="s">
        <v>3895</v>
      </c>
      <c r="E221" s="175">
        <v>814.22</v>
      </c>
      <c r="F221" s="174" t="s">
        <v>3409</v>
      </c>
      <c r="G221" s="174" t="s">
        <v>3893</v>
      </c>
      <c r="H221" s="174" t="s">
        <v>172</v>
      </c>
      <c r="I221" s="174" t="s">
        <v>3098</v>
      </c>
      <c r="J221" s="174" t="s">
        <v>3894</v>
      </c>
      <c r="K221" s="174"/>
      <c r="L221" s="174" t="s">
        <v>172</v>
      </c>
      <c r="M221" s="174" t="s">
        <v>3896</v>
      </c>
      <c r="N221" s="176">
        <v>960</v>
      </c>
      <c r="O221" s="174" t="s">
        <v>3407</v>
      </c>
      <c r="P221" s="177">
        <v>27576</v>
      </c>
      <c r="Q221" s="176">
        <v>456</v>
      </c>
      <c r="R221" s="175">
        <v>386.62</v>
      </c>
      <c r="S221" s="175">
        <v>427.6</v>
      </c>
    </row>
    <row r="222" spans="4:19">
      <c r="D222" s="174" t="s">
        <v>3897</v>
      </c>
      <c r="E222" s="175">
        <v>41462.14</v>
      </c>
      <c r="F222" s="174" t="s">
        <v>3409</v>
      </c>
      <c r="G222" s="174" t="s">
        <v>3893</v>
      </c>
      <c r="H222" s="174" t="s">
        <v>172</v>
      </c>
      <c r="I222" s="174" t="s">
        <v>3098</v>
      </c>
      <c r="J222" s="174" t="s">
        <v>3894</v>
      </c>
      <c r="K222" s="174"/>
      <c r="L222" s="174" t="s">
        <v>172</v>
      </c>
      <c r="M222" s="174" t="s">
        <v>3758</v>
      </c>
      <c r="N222" s="176">
        <v>960</v>
      </c>
      <c r="O222" s="174" t="s">
        <v>3407</v>
      </c>
      <c r="P222" s="177">
        <v>27576</v>
      </c>
      <c r="Q222" s="176">
        <v>456</v>
      </c>
      <c r="R222" s="175">
        <v>19692.98</v>
      </c>
      <c r="S222" s="175">
        <v>21769.16</v>
      </c>
    </row>
    <row r="223" spans="4:19">
      <c r="D223" s="174" t="s">
        <v>3898</v>
      </c>
      <c r="E223" s="175">
        <v>2046.4</v>
      </c>
      <c r="F223" s="174" t="s">
        <v>3409</v>
      </c>
      <c r="G223" s="174" t="s">
        <v>3893</v>
      </c>
      <c r="H223" s="174" t="s">
        <v>172</v>
      </c>
      <c r="I223" s="174" t="s">
        <v>3098</v>
      </c>
      <c r="J223" s="174" t="s">
        <v>3894</v>
      </c>
      <c r="K223" s="174"/>
      <c r="L223" s="174" t="s">
        <v>172</v>
      </c>
      <c r="M223" s="174" t="s">
        <v>3899</v>
      </c>
      <c r="N223" s="176">
        <v>960</v>
      </c>
      <c r="O223" s="174" t="s">
        <v>3407</v>
      </c>
      <c r="P223" s="177">
        <v>27576</v>
      </c>
      <c r="Q223" s="176">
        <v>456</v>
      </c>
      <c r="R223" s="175">
        <v>971.97</v>
      </c>
      <c r="S223" s="175">
        <v>1074.43</v>
      </c>
    </row>
    <row r="224" spans="4:19">
      <c r="D224" s="174" t="s">
        <v>3900</v>
      </c>
      <c r="E224" s="175">
        <v>154641.13</v>
      </c>
      <c r="F224" s="174" t="s">
        <v>3409</v>
      </c>
      <c r="G224" s="174" t="s">
        <v>3893</v>
      </c>
      <c r="H224" s="174" t="s">
        <v>172</v>
      </c>
      <c r="I224" s="174" t="s">
        <v>3098</v>
      </c>
      <c r="J224" s="174" t="s">
        <v>3894</v>
      </c>
      <c r="K224" s="174"/>
      <c r="L224" s="174" t="s">
        <v>172</v>
      </c>
      <c r="M224" s="174" t="s">
        <v>3548</v>
      </c>
      <c r="N224" s="176">
        <v>960</v>
      </c>
      <c r="O224" s="174" t="s">
        <v>3407</v>
      </c>
      <c r="P224" s="177">
        <v>27576</v>
      </c>
      <c r="Q224" s="176">
        <v>456</v>
      </c>
      <c r="R224" s="175">
        <v>73449.11</v>
      </c>
      <c r="S224" s="175">
        <v>81192.02</v>
      </c>
    </row>
    <row r="225" spans="4:19">
      <c r="D225" s="174" t="s">
        <v>3901</v>
      </c>
      <c r="E225" s="175">
        <v>2925.41</v>
      </c>
      <c r="F225" s="174" t="s">
        <v>3409</v>
      </c>
      <c r="G225" s="174" t="s">
        <v>3893</v>
      </c>
      <c r="H225" s="174" t="s">
        <v>172</v>
      </c>
      <c r="I225" s="174" t="s">
        <v>3098</v>
      </c>
      <c r="J225" s="174" t="s">
        <v>3894</v>
      </c>
      <c r="K225" s="174"/>
      <c r="L225" s="174" t="s">
        <v>172</v>
      </c>
      <c r="M225" s="174" t="s">
        <v>3789</v>
      </c>
      <c r="N225" s="176">
        <v>960</v>
      </c>
      <c r="O225" s="174" t="s">
        <v>3407</v>
      </c>
      <c r="P225" s="177">
        <v>27576</v>
      </c>
      <c r="Q225" s="176">
        <v>456</v>
      </c>
      <c r="R225" s="175">
        <v>1389.36</v>
      </c>
      <c r="S225" s="175">
        <v>1536.05</v>
      </c>
    </row>
    <row r="226" spans="4:19">
      <c r="D226" s="174" t="s">
        <v>3902</v>
      </c>
      <c r="E226" s="175">
        <v>39668.33</v>
      </c>
      <c r="F226" s="174" t="s">
        <v>3409</v>
      </c>
      <c r="G226" s="174" t="s">
        <v>3893</v>
      </c>
      <c r="H226" s="174" t="s">
        <v>172</v>
      </c>
      <c r="I226" s="174" t="s">
        <v>3098</v>
      </c>
      <c r="J226" s="174" t="s">
        <v>3894</v>
      </c>
      <c r="K226" s="174"/>
      <c r="L226" s="174" t="s">
        <v>172</v>
      </c>
      <c r="M226" s="174" t="s">
        <v>3866</v>
      </c>
      <c r="N226" s="176">
        <v>960</v>
      </c>
      <c r="O226" s="174" t="s">
        <v>3407</v>
      </c>
      <c r="P226" s="177">
        <v>27576</v>
      </c>
      <c r="Q226" s="176">
        <v>456</v>
      </c>
      <c r="R226" s="175">
        <v>18841.02</v>
      </c>
      <c r="S226" s="175">
        <v>20827.310000000001</v>
      </c>
    </row>
    <row r="227" spans="4:19">
      <c r="D227" s="174" t="s">
        <v>3903</v>
      </c>
      <c r="E227" s="175">
        <v>36148.839999999997</v>
      </c>
      <c r="F227" s="174" t="s">
        <v>3409</v>
      </c>
      <c r="G227" s="174" t="s">
        <v>3893</v>
      </c>
      <c r="H227" s="174" t="s">
        <v>172</v>
      </c>
      <c r="I227" s="174" t="s">
        <v>3098</v>
      </c>
      <c r="J227" s="174" t="s">
        <v>3894</v>
      </c>
      <c r="K227" s="174"/>
      <c r="L227" s="174" t="s">
        <v>172</v>
      </c>
      <c r="M227" s="174" t="s">
        <v>3776</v>
      </c>
      <c r="N227" s="176">
        <v>960</v>
      </c>
      <c r="O227" s="174" t="s">
        <v>3407</v>
      </c>
      <c r="P227" s="177">
        <v>27576</v>
      </c>
      <c r="Q227" s="176">
        <v>456</v>
      </c>
      <c r="R227" s="175">
        <v>17169.43</v>
      </c>
      <c r="S227" s="175">
        <v>18979.41</v>
      </c>
    </row>
    <row r="228" spans="4:19">
      <c r="D228" s="174" t="s">
        <v>3904</v>
      </c>
      <c r="E228" s="175">
        <v>711.54</v>
      </c>
      <c r="F228" s="174" t="s">
        <v>3409</v>
      </c>
      <c r="G228" s="174" t="s">
        <v>3893</v>
      </c>
      <c r="H228" s="174" t="s">
        <v>172</v>
      </c>
      <c r="I228" s="174" t="s">
        <v>3098</v>
      </c>
      <c r="J228" s="174" t="s">
        <v>3894</v>
      </c>
      <c r="K228" s="174"/>
      <c r="L228" s="174" t="s">
        <v>172</v>
      </c>
      <c r="M228" s="174" t="s">
        <v>3870</v>
      </c>
      <c r="N228" s="176">
        <v>960</v>
      </c>
      <c r="O228" s="174" t="s">
        <v>3407</v>
      </c>
      <c r="P228" s="177">
        <v>27576</v>
      </c>
      <c r="Q228" s="176">
        <v>456</v>
      </c>
      <c r="R228" s="175">
        <v>337.9</v>
      </c>
      <c r="S228" s="175">
        <v>373.64</v>
      </c>
    </row>
    <row r="229" spans="4:19">
      <c r="D229" s="174" t="s">
        <v>3905</v>
      </c>
      <c r="E229" s="175">
        <v>449482.4</v>
      </c>
      <c r="F229" s="174" t="s">
        <v>3409</v>
      </c>
      <c r="G229" s="174" t="s">
        <v>3906</v>
      </c>
      <c r="H229" s="174" t="s">
        <v>172</v>
      </c>
      <c r="I229" s="174" t="s">
        <v>3098</v>
      </c>
      <c r="J229" s="174" t="s">
        <v>3907</v>
      </c>
      <c r="K229" s="174"/>
      <c r="L229" s="174" t="s">
        <v>3509</v>
      </c>
      <c r="M229" s="174" t="s">
        <v>3800</v>
      </c>
      <c r="N229" s="176">
        <v>960</v>
      </c>
      <c r="O229" s="174" t="s">
        <v>3407</v>
      </c>
      <c r="P229" s="177">
        <v>29403</v>
      </c>
      <c r="Q229" s="176">
        <v>396</v>
      </c>
      <c r="R229" s="175">
        <v>185395.88</v>
      </c>
      <c r="S229" s="175">
        <v>264086.52</v>
      </c>
    </row>
    <row r="230" spans="4:19">
      <c r="D230" s="174" t="s">
        <v>3908</v>
      </c>
      <c r="E230" s="175">
        <v>3433463.78</v>
      </c>
      <c r="F230" s="174" t="s">
        <v>3426</v>
      </c>
      <c r="G230" s="174" t="s">
        <v>3906</v>
      </c>
      <c r="H230" s="174" t="s">
        <v>172</v>
      </c>
      <c r="I230" s="174" t="s">
        <v>3098</v>
      </c>
      <c r="J230" s="174" t="s">
        <v>3907</v>
      </c>
      <c r="K230" s="174"/>
      <c r="L230" s="174" t="s">
        <v>3509</v>
      </c>
      <c r="M230" s="174" t="s">
        <v>3800</v>
      </c>
      <c r="N230" s="176">
        <v>960</v>
      </c>
      <c r="O230" s="174" t="s">
        <v>3407</v>
      </c>
      <c r="P230" s="177">
        <v>29403</v>
      </c>
      <c r="Q230" s="176">
        <v>396</v>
      </c>
      <c r="R230" s="175">
        <v>1416184.49</v>
      </c>
      <c r="S230" s="175">
        <v>2017279.29</v>
      </c>
    </row>
    <row r="231" spans="4:19">
      <c r="D231" s="174" t="s">
        <v>3909</v>
      </c>
      <c r="E231" s="175">
        <v>22420821.280000001</v>
      </c>
      <c r="F231" s="174" t="s">
        <v>3464</v>
      </c>
      <c r="G231" s="174" t="s">
        <v>3906</v>
      </c>
      <c r="H231" s="174" t="s">
        <v>172</v>
      </c>
      <c r="I231" s="174" t="s">
        <v>3098</v>
      </c>
      <c r="J231" s="174" t="s">
        <v>3907</v>
      </c>
      <c r="K231" s="174"/>
      <c r="L231" s="174" t="s">
        <v>3509</v>
      </c>
      <c r="M231" s="174" t="s">
        <v>3800</v>
      </c>
      <c r="N231" s="176">
        <v>960</v>
      </c>
      <c r="O231" s="174" t="s">
        <v>3407</v>
      </c>
      <c r="P231" s="177">
        <v>29403</v>
      </c>
      <c r="Q231" s="176">
        <v>396</v>
      </c>
      <c r="R231" s="175">
        <v>9247810.1899999995</v>
      </c>
      <c r="S231" s="175">
        <v>13173011.09</v>
      </c>
    </row>
    <row r="232" spans="4:19">
      <c r="D232" s="174" t="s">
        <v>3910</v>
      </c>
      <c r="E232" s="175">
        <v>82166.34</v>
      </c>
      <c r="F232" s="174" t="s">
        <v>3464</v>
      </c>
      <c r="G232" s="174" t="s">
        <v>3911</v>
      </c>
      <c r="H232" s="174" t="s">
        <v>172</v>
      </c>
      <c r="I232" s="174" t="s">
        <v>3098</v>
      </c>
      <c r="J232" s="174" t="s">
        <v>3912</v>
      </c>
      <c r="K232" s="174"/>
      <c r="L232" s="174" t="s">
        <v>3509</v>
      </c>
      <c r="M232" s="174" t="s">
        <v>3800</v>
      </c>
      <c r="N232" s="176">
        <v>960</v>
      </c>
      <c r="O232" s="174" t="s">
        <v>3407</v>
      </c>
      <c r="P232" s="177">
        <v>29403</v>
      </c>
      <c r="Q232" s="176">
        <v>396</v>
      </c>
      <c r="R232" s="175">
        <v>33890.629999999997</v>
      </c>
      <c r="S232" s="175">
        <v>48275.71</v>
      </c>
    </row>
    <row r="233" spans="4:19">
      <c r="D233" s="174" t="s">
        <v>3913</v>
      </c>
      <c r="E233" s="175">
        <v>85304.49</v>
      </c>
      <c r="F233" s="174" t="s">
        <v>3464</v>
      </c>
      <c r="G233" s="174" t="s">
        <v>3914</v>
      </c>
      <c r="H233" s="174" t="s">
        <v>172</v>
      </c>
      <c r="I233" s="174" t="s">
        <v>3098</v>
      </c>
      <c r="J233" s="174" t="s">
        <v>3915</v>
      </c>
      <c r="K233" s="174"/>
      <c r="L233" s="174" t="s">
        <v>3509</v>
      </c>
      <c r="M233" s="174" t="s">
        <v>3800</v>
      </c>
      <c r="N233" s="176">
        <v>960</v>
      </c>
      <c r="O233" s="174" t="s">
        <v>3407</v>
      </c>
      <c r="P233" s="177">
        <v>29403</v>
      </c>
      <c r="Q233" s="176">
        <v>396</v>
      </c>
      <c r="R233" s="175">
        <v>35185.06</v>
      </c>
      <c r="S233" s="175">
        <v>50119.43</v>
      </c>
    </row>
    <row r="234" spans="4:19">
      <c r="D234" s="174" t="s">
        <v>3916</v>
      </c>
      <c r="E234" s="175">
        <v>172232.16</v>
      </c>
      <c r="F234" s="174" t="s">
        <v>3464</v>
      </c>
      <c r="G234" s="174" t="s">
        <v>3917</v>
      </c>
      <c r="H234" s="174" t="s">
        <v>172</v>
      </c>
      <c r="I234" s="174" t="s">
        <v>3098</v>
      </c>
      <c r="J234" s="174" t="s">
        <v>3918</v>
      </c>
      <c r="K234" s="174"/>
      <c r="L234" s="174" t="s">
        <v>3509</v>
      </c>
      <c r="M234" s="174" t="s">
        <v>3800</v>
      </c>
      <c r="N234" s="176">
        <v>960</v>
      </c>
      <c r="O234" s="174" t="s">
        <v>3407</v>
      </c>
      <c r="P234" s="177">
        <v>29403</v>
      </c>
      <c r="Q234" s="176">
        <v>396</v>
      </c>
      <c r="R234" s="175">
        <v>71039.759999999995</v>
      </c>
      <c r="S234" s="175">
        <v>101192.4</v>
      </c>
    </row>
    <row r="235" spans="4:19">
      <c r="D235" s="174" t="s">
        <v>3919</v>
      </c>
      <c r="E235" s="175">
        <v>40153.57</v>
      </c>
      <c r="F235" s="174" t="s">
        <v>3464</v>
      </c>
      <c r="G235" s="174" t="s">
        <v>3920</v>
      </c>
      <c r="H235" s="174" t="s">
        <v>172</v>
      </c>
      <c r="I235" s="174" t="s">
        <v>3098</v>
      </c>
      <c r="J235" s="174" t="s">
        <v>3921</v>
      </c>
      <c r="K235" s="174"/>
      <c r="L235" s="174" t="s">
        <v>3509</v>
      </c>
      <c r="M235" s="174" t="s">
        <v>3800</v>
      </c>
      <c r="N235" s="176">
        <v>960</v>
      </c>
      <c r="O235" s="174" t="s">
        <v>3407</v>
      </c>
      <c r="P235" s="177">
        <v>29403</v>
      </c>
      <c r="Q235" s="176">
        <v>396</v>
      </c>
      <c r="R235" s="175">
        <v>16561.82</v>
      </c>
      <c r="S235" s="175">
        <v>23591.75</v>
      </c>
    </row>
    <row r="236" spans="4:19">
      <c r="D236" s="174" t="s">
        <v>3922</v>
      </c>
      <c r="E236" s="175">
        <v>1346899.11</v>
      </c>
      <c r="F236" s="174" t="s">
        <v>3426</v>
      </c>
      <c r="G236" s="174" t="s">
        <v>3923</v>
      </c>
      <c r="H236" s="174" t="s">
        <v>172</v>
      </c>
      <c r="I236" s="174" t="s">
        <v>3098</v>
      </c>
      <c r="J236" s="174" t="s">
        <v>3924</v>
      </c>
      <c r="K236" s="174"/>
      <c r="L236" s="174" t="s">
        <v>172</v>
      </c>
      <c r="M236" s="174" t="s">
        <v>3800</v>
      </c>
      <c r="N236" s="176">
        <v>960</v>
      </c>
      <c r="O236" s="174" t="s">
        <v>3407</v>
      </c>
      <c r="P236" s="177">
        <v>29403</v>
      </c>
      <c r="Q236" s="176">
        <v>396</v>
      </c>
      <c r="R236" s="175">
        <v>555548.99</v>
      </c>
      <c r="S236" s="175">
        <v>791350.12</v>
      </c>
    </row>
    <row r="237" spans="4:19">
      <c r="D237" s="174" t="s">
        <v>3925</v>
      </c>
      <c r="E237" s="176">
        <v>28525</v>
      </c>
      <c r="F237" s="174" t="s">
        <v>3466</v>
      </c>
      <c r="G237" s="174" t="s">
        <v>3926</v>
      </c>
      <c r="H237" s="174" t="s">
        <v>172</v>
      </c>
      <c r="I237" s="174" t="s">
        <v>3098</v>
      </c>
      <c r="J237" s="174" t="s">
        <v>3927</v>
      </c>
      <c r="K237" s="174"/>
      <c r="L237" s="174" t="s">
        <v>172</v>
      </c>
      <c r="M237" s="174" t="s">
        <v>3776</v>
      </c>
      <c r="N237" s="176">
        <v>960</v>
      </c>
      <c r="O237" s="174" t="s">
        <v>3407</v>
      </c>
      <c r="P237" s="177">
        <v>34881</v>
      </c>
      <c r="Q237" s="176">
        <v>216</v>
      </c>
      <c r="R237" s="175">
        <v>6417.1</v>
      </c>
      <c r="S237" s="175">
        <v>22107.9</v>
      </c>
    </row>
    <row r="238" spans="4:19">
      <c r="D238" s="174" t="s">
        <v>3928</v>
      </c>
      <c r="E238" s="175">
        <v>199359.72</v>
      </c>
      <c r="F238" s="174" t="s">
        <v>3459</v>
      </c>
      <c r="G238" s="174" t="s">
        <v>3926</v>
      </c>
      <c r="H238" s="174" t="s">
        <v>172</v>
      </c>
      <c r="I238" s="174" t="s">
        <v>3098</v>
      </c>
      <c r="J238" s="174" t="s">
        <v>3927</v>
      </c>
      <c r="K238" s="174"/>
      <c r="L238" s="174" t="s">
        <v>172</v>
      </c>
      <c r="M238" s="174" t="s">
        <v>3776</v>
      </c>
      <c r="N238" s="176">
        <v>960</v>
      </c>
      <c r="O238" s="174" t="s">
        <v>3407</v>
      </c>
      <c r="P238" s="177">
        <v>34881</v>
      </c>
      <c r="Q238" s="176">
        <v>216</v>
      </c>
      <c r="R238" s="175">
        <v>44848.93</v>
      </c>
      <c r="S238" s="175">
        <v>154510.79</v>
      </c>
    </row>
    <row r="239" spans="4:19">
      <c r="D239" s="174" t="s">
        <v>3929</v>
      </c>
      <c r="E239" s="175">
        <v>48993.01</v>
      </c>
      <c r="F239" s="174" t="s">
        <v>3501</v>
      </c>
      <c r="G239" s="174" t="s">
        <v>3926</v>
      </c>
      <c r="H239" s="174" t="s">
        <v>172</v>
      </c>
      <c r="I239" s="174" t="s">
        <v>3098</v>
      </c>
      <c r="J239" s="174" t="s">
        <v>3927</v>
      </c>
      <c r="K239" s="174"/>
      <c r="L239" s="174" t="s">
        <v>172</v>
      </c>
      <c r="M239" s="174" t="s">
        <v>3776</v>
      </c>
      <c r="N239" s="176">
        <v>960</v>
      </c>
      <c r="O239" s="174" t="s">
        <v>3407</v>
      </c>
      <c r="P239" s="177">
        <v>34881</v>
      </c>
      <c r="Q239" s="176">
        <v>216</v>
      </c>
      <c r="R239" s="175">
        <v>11021.68</v>
      </c>
      <c r="S239" s="175">
        <v>37971.33</v>
      </c>
    </row>
    <row r="240" spans="4:19">
      <c r="D240" s="174" t="s">
        <v>3930</v>
      </c>
      <c r="E240" s="175">
        <v>16550.62</v>
      </c>
      <c r="F240" s="174" t="s">
        <v>3540</v>
      </c>
      <c r="G240" s="174" t="s">
        <v>3926</v>
      </c>
      <c r="H240" s="174" t="s">
        <v>172</v>
      </c>
      <c r="I240" s="174" t="s">
        <v>3098</v>
      </c>
      <c r="J240" s="174" t="s">
        <v>3927</v>
      </c>
      <c r="K240" s="174"/>
      <c r="L240" s="174" t="s">
        <v>172</v>
      </c>
      <c r="M240" s="174" t="s">
        <v>3776</v>
      </c>
      <c r="N240" s="176">
        <v>960</v>
      </c>
      <c r="O240" s="174" t="s">
        <v>3407</v>
      </c>
      <c r="P240" s="177">
        <v>34881</v>
      </c>
      <c r="Q240" s="176">
        <v>216</v>
      </c>
      <c r="R240" s="175">
        <v>3723.28</v>
      </c>
      <c r="S240" s="175">
        <v>12827.34</v>
      </c>
    </row>
    <row r="241" spans="4:19">
      <c r="D241" s="174" t="s">
        <v>3931</v>
      </c>
      <c r="E241" s="175">
        <v>788771.71</v>
      </c>
      <c r="F241" s="174" t="s">
        <v>3409</v>
      </c>
      <c r="G241" s="174" t="s">
        <v>3932</v>
      </c>
      <c r="H241" s="174" t="s">
        <v>172</v>
      </c>
      <c r="I241" s="174" t="s">
        <v>3098</v>
      </c>
      <c r="J241" s="174" t="s">
        <v>3933</v>
      </c>
      <c r="K241" s="174"/>
      <c r="L241" s="174" t="s">
        <v>172</v>
      </c>
      <c r="M241" s="174" t="s">
        <v>3866</v>
      </c>
      <c r="N241" s="176">
        <v>960</v>
      </c>
      <c r="O241" s="174" t="s">
        <v>3407</v>
      </c>
      <c r="P241" s="177">
        <v>25750</v>
      </c>
      <c r="Q241" s="176">
        <v>516</v>
      </c>
      <c r="R241" s="175">
        <v>423937.32</v>
      </c>
      <c r="S241" s="175">
        <v>364834.39</v>
      </c>
    </row>
    <row r="242" spans="4:19">
      <c r="D242" s="174" t="s">
        <v>3934</v>
      </c>
      <c r="E242" s="175">
        <v>14787.05</v>
      </c>
      <c r="F242" s="174" t="s">
        <v>3409</v>
      </c>
      <c r="G242" s="174" t="s">
        <v>3935</v>
      </c>
      <c r="H242" s="174" t="s">
        <v>172</v>
      </c>
      <c r="I242" s="174" t="s">
        <v>3098</v>
      </c>
      <c r="J242" s="174" t="s">
        <v>3936</v>
      </c>
      <c r="K242" s="174"/>
      <c r="L242" s="174" t="s">
        <v>3509</v>
      </c>
      <c r="M242" s="174" t="s">
        <v>3776</v>
      </c>
      <c r="N242" s="176">
        <v>960</v>
      </c>
      <c r="O242" s="174" t="s">
        <v>3407</v>
      </c>
      <c r="P242" s="177">
        <v>25020</v>
      </c>
      <c r="Q242" s="176">
        <v>540</v>
      </c>
      <c r="R242" s="175">
        <v>8317.09</v>
      </c>
      <c r="S242" s="175">
        <v>6469.96</v>
      </c>
    </row>
    <row r="243" spans="4:19">
      <c r="D243" s="174" t="s">
        <v>3937</v>
      </c>
      <c r="E243" s="175">
        <v>60425.49</v>
      </c>
      <c r="F243" s="174" t="s">
        <v>3409</v>
      </c>
      <c r="G243" s="174" t="s">
        <v>3938</v>
      </c>
      <c r="H243" s="174" t="s">
        <v>172</v>
      </c>
      <c r="I243" s="174" t="s">
        <v>3098</v>
      </c>
      <c r="J243" s="174" t="s">
        <v>3939</v>
      </c>
      <c r="K243" s="174"/>
      <c r="L243" s="174" t="s">
        <v>172</v>
      </c>
      <c r="M243" s="174" t="s">
        <v>3776</v>
      </c>
      <c r="N243" s="176">
        <v>960</v>
      </c>
      <c r="O243" s="174" t="s">
        <v>3407</v>
      </c>
      <c r="P243" s="177">
        <v>25385</v>
      </c>
      <c r="Q243" s="176">
        <v>528</v>
      </c>
      <c r="R243" s="175">
        <v>33231.800000000003</v>
      </c>
      <c r="S243" s="175">
        <v>27193.69</v>
      </c>
    </row>
    <row r="244" spans="4:19">
      <c r="D244" s="174" t="s">
        <v>3940</v>
      </c>
      <c r="E244" s="175">
        <v>21587.06</v>
      </c>
      <c r="F244" s="174" t="s">
        <v>3409</v>
      </c>
      <c r="G244" s="174" t="s">
        <v>3941</v>
      </c>
      <c r="H244" s="174" t="s">
        <v>172</v>
      </c>
      <c r="I244" s="174" t="s">
        <v>3098</v>
      </c>
      <c r="J244" s="174" t="s">
        <v>3942</v>
      </c>
      <c r="K244" s="174"/>
      <c r="L244" s="174" t="s">
        <v>172</v>
      </c>
      <c r="M244" s="174" t="s">
        <v>3548</v>
      </c>
      <c r="N244" s="176">
        <v>960</v>
      </c>
      <c r="O244" s="174" t="s">
        <v>3407</v>
      </c>
      <c r="P244" s="177">
        <v>25385</v>
      </c>
      <c r="Q244" s="176">
        <v>528</v>
      </c>
      <c r="R244" s="175">
        <v>11872.02</v>
      </c>
      <c r="S244" s="175">
        <v>9715.0400000000009</v>
      </c>
    </row>
    <row r="245" spans="4:19">
      <c r="D245" s="174" t="s">
        <v>3943</v>
      </c>
      <c r="E245" s="175">
        <v>61997.59</v>
      </c>
      <c r="F245" s="174" t="s">
        <v>3409</v>
      </c>
      <c r="G245" s="174" t="s">
        <v>3944</v>
      </c>
      <c r="H245" s="174" t="s">
        <v>172</v>
      </c>
      <c r="I245" s="174" t="s">
        <v>3098</v>
      </c>
      <c r="J245" s="174" t="s">
        <v>3945</v>
      </c>
      <c r="K245" s="174"/>
      <c r="L245" s="174" t="s">
        <v>172</v>
      </c>
      <c r="M245" s="174" t="s">
        <v>3548</v>
      </c>
      <c r="N245" s="176">
        <v>960</v>
      </c>
      <c r="O245" s="174" t="s">
        <v>3407</v>
      </c>
      <c r="P245" s="177">
        <v>27211</v>
      </c>
      <c r="Q245" s="176">
        <v>468</v>
      </c>
      <c r="R245" s="175">
        <v>30221.53</v>
      </c>
      <c r="S245" s="175">
        <v>31776.06</v>
      </c>
    </row>
    <row r="246" spans="4:19">
      <c r="D246" s="174" t="s">
        <v>3946</v>
      </c>
      <c r="E246" s="175">
        <v>6234.87</v>
      </c>
      <c r="F246" s="174" t="s">
        <v>3464</v>
      </c>
      <c r="G246" s="174" t="s">
        <v>3944</v>
      </c>
      <c r="H246" s="174" t="s">
        <v>172</v>
      </c>
      <c r="I246" s="174" t="s">
        <v>3098</v>
      </c>
      <c r="J246" s="174" t="s">
        <v>3945</v>
      </c>
      <c r="K246" s="174"/>
      <c r="L246" s="174" t="s">
        <v>172</v>
      </c>
      <c r="M246" s="174" t="s">
        <v>3548</v>
      </c>
      <c r="N246" s="176">
        <v>960</v>
      </c>
      <c r="O246" s="174" t="s">
        <v>3407</v>
      </c>
      <c r="P246" s="177">
        <v>27211</v>
      </c>
      <c r="Q246" s="176">
        <v>468</v>
      </c>
      <c r="R246" s="175">
        <v>3039.2</v>
      </c>
      <c r="S246" s="175">
        <v>3195.67</v>
      </c>
    </row>
    <row r="247" spans="4:19">
      <c r="D247" s="174" t="s">
        <v>3947</v>
      </c>
      <c r="E247" s="175">
        <v>12644.3</v>
      </c>
      <c r="F247" s="174" t="s">
        <v>3409</v>
      </c>
      <c r="G247" s="174" t="s">
        <v>3948</v>
      </c>
      <c r="H247" s="174" t="s">
        <v>172</v>
      </c>
      <c r="I247" s="174" t="s">
        <v>3098</v>
      </c>
      <c r="J247" s="174" t="s">
        <v>3949</v>
      </c>
      <c r="K247" s="174"/>
      <c r="L247" s="174" t="s">
        <v>172</v>
      </c>
      <c r="M247" s="174" t="s">
        <v>3758</v>
      </c>
      <c r="N247" s="176">
        <v>960</v>
      </c>
      <c r="O247" s="174" t="s">
        <v>3407</v>
      </c>
      <c r="P247" s="177">
        <v>26115</v>
      </c>
      <c r="Q247" s="176">
        <v>504</v>
      </c>
      <c r="R247" s="175">
        <v>6637.76</v>
      </c>
      <c r="S247" s="175">
        <v>6006.54</v>
      </c>
    </row>
    <row r="248" spans="4:19">
      <c r="D248" s="174" t="s">
        <v>3950</v>
      </c>
      <c r="E248" s="175">
        <v>12644.3</v>
      </c>
      <c r="F248" s="174" t="s">
        <v>3409</v>
      </c>
      <c r="G248" s="174" t="s">
        <v>3948</v>
      </c>
      <c r="H248" s="174" t="s">
        <v>172</v>
      </c>
      <c r="I248" s="174" t="s">
        <v>3098</v>
      </c>
      <c r="J248" s="174" t="s">
        <v>3949</v>
      </c>
      <c r="K248" s="174"/>
      <c r="L248" s="174" t="s">
        <v>172</v>
      </c>
      <c r="M248" s="174" t="s">
        <v>3866</v>
      </c>
      <c r="N248" s="176">
        <v>960</v>
      </c>
      <c r="O248" s="174" t="s">
        <v>3407</v>
      </c>
      <c r="P248" s="177">
        <v>26115</v>
      </c>
      <c r="Q248" s="176">
        <v>504</v>
      </c>
      <c r="R248" s="175">
        <v>6637.76</v>
      </c>
      <c r="S248" s="175">
        <v>6006.54</v>
      </c>
    </row>
    <row r="249" spans="4:19">
      <c r="D249" s="174" t="s">
        <v>3951</v>
      </c>
      <c r="E249" s="175">
        <v>74096.570000000007</v>
      </c>
      <c r="F249" s="174" t="s">
        <v>3464</v>
      </c>
      <c r="G249" s="174" t="s">
        <v>3948</v>
      </c>
      <c r="H249" s="174" t="s">
        <v>172</v>
      </c>
      <c r="I249" s="174" t="s">
        <v>3098</v>
      </c>
      <c r="J249" s="174" t="s">
        <v>3949</v>
      </c>
      <c r="K249" s="174"/>
      <c r="L249" s="174" t="s">
        <v>172</v>
      </c>
      <c r="M249" s="174" t="s">
        <v>3758</v>
      </c>
      <c r="N249" s="176">
        <v>960</v>
      </c>
      <c r="O249" s="174" t="s">
        <v>3407</v>
      </c>
      <c r="P249" s="177">
        <v>26115</v>
      </c>
      <c r="Q249" s="176">
        <v>504</v>
      </c>
      <c r="R249" s="175">
        <v>38898.019999999997</v>
      </c>
      <c r="S249" s="175">
        <v>35198.550000000003</v>
      </c>
    </row>
    <row r="250" spans="4:19">
      <c r="D250" s="174" t="s">
        <v>3952</v>
      </c>
      <c r="E250" s="175">
        <v>74096.570000000007</v>
      </c>
      <c r="F250" s="174" t="s">
        <v>3464</v>
      </c>
      <c r="G250" s="174" t="s">
        <v>3948</v>
      </c>
      <c r="H250" s="174" t="s">
        <v>172</v>
      </c>
      <c r="I250" s="174" t="s">
        <v>3098</v>
      </c>
      <c r="J250" s="174" t="s">
        <v>3949</v>
      </c>
      <c r="K250" s="174"/>
      <c r="L250" s="174" t="s">
        <v>172</v>
      </c>
      <c r="M250" s="174" t="s">
        <v>3866</v>
      </c>
      <c r="N250" s="176">
        <v>960</v>
      </c>
      <c r="O250" s="174" t="s">
        <v>3407</v>
      </c>
      <c r="P250" s="177">
        <v>26115</v>
      </c>
      <c r="Q250" s="176">
        <v>504</v>
      </c>
      <c r="R250" s="175">
        <v>38898.019999999997</v>
      </c>
      <c r="S250" s="175">
        <v>35198.550000000003</v>
      </c>
    </row>
    <row r="251" spans="4:19">
      <c r="D251" s="174" t="s">
        <v>3953</v>
      </c>
      <c r="E251" s="175">
        <v>2137567.59</v>
      </c>
      <c r="F251" s="174" t="s">
        <v>3409</v>
      </c>
      <c r="G251" s="174" t="s">
        <v>3954</v>
      </c>
      <c r="H251" s="174" t="s">
        <v>172</v>
      </c>
      <c r="I251" s="174" t="s">
        <v>3098</v>
      </c>
      <c r="J251" s="174" t="s">
        <v>3955</v>
      </c>
      <c r="K251" s="174"/>
      <c r="L251" s="174" t="s">
        <v>172</v>
      </c>
      <c r="M251" s="174" t="s">
        <v>3784</v>
      </c>
      <c r="N251" s="176">
        <v>960</v>
      </c>
      <c r="O251" s="174" t="s">
        <v>3407</v>
      </c>
      <c r="P251" s="177">
        <v>29403</v>
      </c>
      <c r="Q251" s="176">
        <v>396</v>
      </c>
      <c r="R251" s="175">
        <v>881672.34</v>
      </c>
      <c r="S251" s="175">
        <v>1255895.25</v>
      </c>
    </row>
    <row r="252" spans="4:19">
      <c r="D252" s="174" t="s">
        <v>3956</v>
      </c>
      <c r="E252" s="175">
        <v>2694189.56</v>
      </c>
      <c r="F252" s="174" t="s">
        <v>3426</v>
      </c>
      <c r="G252" s="174" t="s">
        <v>3954</v>
      </c>
      <c r="H252" s="174" t="s">
        <v>172</v>
      </c>
      <c r="I252" s="174" t="s">
        <v>3098</v>
      </c>
      <c r="J252" s="174" t="s">
        <v>3955</v>
      </c>
      <c r="K252" s="174"/>
      <c r="L252" s="174" t="s">
        <v>172</v>
      </c>
      <c r="M252" s="174" t="s">
        <v>3784</v>
      </c>
      <c r="N252" s="176">
        <v>960</v>
      </c>
      <c r="O252" s="174" t="s">
        <v>3407</v>
      </c>
      <c r="P252" s="177">
        <v>29403</v>
      </c>
      <c r="Q252" s="176">
        <v>396</v>
      </c>
      <c r="R252" s="175">
        <v>1111259.51</v>
      </c>
      <c r="S252" s="175">
        <v>1582930.05</v>
      </c>
    </row>
    <row r="253" spans="4:19">
      <c r="D253" s="174" t="s">
        <v>3957</v>
      </c>
      <c r="E253" s="175">
        <v>11243727.210000001</v>
      </c>
      <c r="F253" s="174" t="s">
        <v>3464</v>
      </c>
      <c r="G253" s="174" t="s">
        <v>3954</v>
      </c>
      <c r="H253" s="174" t="s">
        <v>172</v>
      </c>
      <c r="I253" s="174" t="s">
        <v>3098</v>
      </c>
      <c r="J253" s="174" t="s">
        <v>3955</v>
      </c>
      <c r="K253" s="174"/>
      <c r="L253" s="174" t="s">
        <v>172</v>
      </c>
      <c r="M253" s="174" t="s">
        <v>3784</v>
      </c>
      <c r="N253" s="176">
        <v>960</v>
      </c>
      <c r="O253" s="174" t="s">
        <v>3407</v>
      </c>
      <c r="P253" s="177">
        <v>29403</v>
      </c>
      <c r="Q253" s="176">
        <v>396</v>
      </c>
      <c r="R253" s="175">
        <v>4637647.07</v>
      </c>
      <c r="S253" s="175">
        <v>6606080.1399999997</v>
      </c>
    </row>
    <row r="254" spans="4:19">
      <c r="D254" s="174" t="s">
        <v>3958</v>
      </c>
      <c r="E254" s="175">
        <v>5846.43</v>
      </c>
      <c r="F254" s="174" t="s">
        <v>3409</v>
      </c>
      <c r="G254" s="174" t="s">
        <v>3959</v>
      </c>
      <c r="H254" s="174" t="s">
        <v>172</v>
      </c>
      <c r="I254" s="174" t="s">
        <v>3098</v>
      </c>
      <c r="J254" s="174" t="s">
        <v>3960</v>
      </c>
      <c r="K254" s="174"/>
      <c r="L254" s="174" t="s">
        <v>3509</v>
      </c>
      <c r="M254" s="174" t="s">
        <v>3784</v>
      </c>
      <c r="N254" s="176">
        <v>960</v>
      </c>
      <c r="O254" s="174" t="s">
        <v>3407</v>
      </c>
      <c r="P254" s="177">
        <v>29403</v>
      </c>
      <c r="Q254" s="176">
        <v>396</v>
      </c>
      <c r="R254" s="175">
        <v>2411.44</v>
      </c>
      <c r="S254" s="175">
        <v>3434.99</v>
      </c>
    </row>
    <row r="255" spans="4:19">
      <c r="D255" s="174" t="s">
        <v>3961</v>
      </c>
      <c r="E255" s="175">
        <v>60209.51</v>
      </c>
      <c r="F255" s="174" t="s">
        <v>3426</v>
      </c>
      <c r="G255" s="174" t="s">
        <v>3959</v>
      </c>
      <c r="H255" s="174" t="s">
        <v>172</v>
      </c>
      <c r="I255" s="174" t="s">
        <v>3098</v>
      </c>
      <c r="J255" s="174" t="s">
        <v>3960</v>
      </c>
      <c r="K255" s="174"/>
      <c r="L255" s="174" t="s">
        <v>3509</v>
      </c>
      <c r="M255" s="174" t="s">
        <v>3784</v>
      </c>
      <c r="N255" s="176">
        <v>960</v>
      </c>
      <c r="O255" s="174" t="s">
        <v>3407</v>
      </c>
      <c r="P255" s="177">
        <v>29403</v>
      </c>
      <c r="Q255" s="176">
        <v>396</v>
      </c>
      <c r="R255" s="175">
        <v>24834.21</v>
      </c>
      <c r="S255" s="175">
        <v>35375.300000000003</v>
      </c>
    </row>
    <row r="256" spans="4:19">
      <c r="D256" s="174" t="s">
        <v>3962</v>
      </c>
      <c r="E256" s="175">
        <v>47222.57</v>
      </c>
      <c r="F256" s="174" t="s">
        <v>3464</v>
      </c>
      <c r="G256" s="174" t="s">
        <v>3959</v>
      </c>
      <c r="H256" s="174" t="s">
        <v>172</v>
      </c>
      <c r="I256" s="174" t="s">
        <v>3098</v>
      </c>
      <c r="J256" s="174" t="s">
        <v>3960</v>
      </c>
      <c r="K256" s="174"/>
      <c r="L256" s="174" t="s">
        <v>3509</v>
      </c>
      <c r="M256" s="174" t="s">
        <v>3784</v>
      </c>
      <c r="N256" s="176">
        <v>960</v>
      </c>
      <c r="O256" s="174" t="s">
        <v>3407</v>
      </c>
      <c r="P256" s="177">
        <v>29403</v>
      </c>
      <c r="Q256" s="176">
        <v>396</v>
      </c>
      <c r="R256" s="175">
        <v>19477.64</v>
      </c>
      <c r="S256" s="175">
        <v>27744.93</v>
      </c>
    </row>
    <row r="257" spans="4:19">
      <c r="D257" s="174" t="s">
        <v>3963</v>
      </c>
      <c r="E257" s="175">
        <v>180189.74</v>
      </c>
      <c r="F257" s="174" t="s">
        <v>3426</v>
      </c>
      <c r="G257" s="174" t="s">
        <v>3964</v>
      </c>
      <c r="H257" s="174" t="s">
        <v>172</v>
      </c>
      <c r="I257" s="174" t="s">
        <v>3098</v>
      </c>
      <c r="J257" s="174" t="s">
        <v>3965</v>
      </c>
      <c r="K257" s="174"/>
      <c r="L257" s="174" t="s">
        <v>172</v>
      </c>
      <c r="M257" s="174" t="s">
        <v>3784</v>
      </c>
      <c r="N257" s="176">
        <v>960</v>
      </c>
      <c r="O257" s="174" t="s">
        <v>3407</v>
      </c>
      <c r="P257" s="177">
        <v>29403</v>
      </c>
      <c r="Q257" s="176">
        <v>396</v>
      </c>
      <c r="R257" s="175">
        <v>74321.990000000005</v>
      </c>
      <c r="S257" s="175">
        <v>105867.75</v>
      </c>
    </row>
    <row r="258" spans="4:19">
      <c r="D258" s="174" t="s">
        <v>3966</v>
      </c>
      <c r="E258" s="175">
        <v>14988.46</v>
      </c>
      <c r="F258" s="174" t="s">
        <v>3409</v>
      </c>
      <c r="G258" s="174" t="s">
        <v>3967</v>
      </c>
      <c r="H258" s="174" t="s">
        <v>172</v>
      </c>
      <c r="I258" s="174" t="s">
        <v>3098</v>
      </c>
      <c r="J258" s="174" t="s">
        <v>3968</v>
      </c>
      <c r="K258" s="174"/>
      <c r="L258" s="174" t="s">
        <v>172</v>
      </c>
      <c r="M258" s="174" t="s">
        <v>3899</v>
      </c>
      <c r="N258" s="176">
        <v>960</v>
      </c>
      <c r="O258" s="174" t="s">
        <v>3407</v>
      </c>
      <c r="P258" s="177">
        <v>25750</v>
      </c>
      <c r="Q258" s="176">
        <v>516</v>
      </c>
      <c r="R258" s="175">
        <v>8055.69</v>
      </c>
      <c r="S258" s="175">
        <v>6932.77</v>
      </c>
    </row>
    <row r="259" spans="4:19">
      <c r="D259" s="174" t="s">
        <v>3969</v>
      </c>
      <c r="E259" s="175">
        <v>9318.0499999999993</v>
      </c>
      <c r="F259" s="174" t="s">
        <v>3464</v>
      </c>
      <c r="G259" s="174" t="s">
        <v>3970</v>
      </c>
      <c r="H259" s="174" t="s">
        <v>172</v>
      </c>
      <c r="I259" s="174" t="s">
        <v>3098</v>
      </c>
      <c r="J259" s="174" t="s">
        <v>3971</v>
      </c>
      <c r="K259" s="174"/>
      <c r="L259" s="174" t="s">
        <v>3509</v>
      </c>
      <c r="M259" s="174" t="s">
        <v>3548</v>
      </c>
      <c r="N259" s="176">
        <v>960</v>
      </c>
      <c r="O259" s="174" t="s">
        <v>3407</v>
      </c>
      <c r="P259" s="177">
        <v>26846</v>
      </c>
      <c r="Q259" s="176">
        <v>480</v>
      </c>
      <c r="R259" s="175">
        <v>4658.63</v>
      </c>
      <c r="S259" s="175">
        <v>4659.42</v>
      </c>
    </row>
    <row r="260" spans="4:19">
      <c r="D260" s="174" t="s">
        <v>3972</v>
      </c>
      <c r="E260" s="175">
        <v>29947.46</v>
      </c>
      <c r="F260" s="174" t="s">
        <v>3464</v>
      </c>
      <c r="G260" s="174" t="s">
        <v>3973</v>
      </c>
      <c r="H260" s="174" t="s">
        <v>172</v>
      </c>
      <c r="I260" s="174" t="s">
        <v>3098</v>
      </c>
      <c r="J260" s="174" t="s">
        <v>3974</v>
      </c>
      <c r="K260" s="174"/>
      <c r="L260" s="174" t="s">
        <v>3509</v>
      </c>
      <c r="M260" s="174" t="s">
        <v>3548</v>
      </c>
      <c r="N260" s="176">
        <v>960</v>
      </c>
      <c r="O260" s="174" t="s">
        <v>3407</v>
      </c>
      <c r="P260" s="177">
        <v>26115</v>
      </c>
      <c r="Q260" s="176">
        <v>504</v>
      </c>
      <c r="R260" s="175">
        <v>15721.33</v>
      </c>
      <c r="S260" s="175">
        <v>14226.13</v>
      </c>
    </row>
    <row r="261" spans="4:19">
      <c r="D261" s="174" t="s">
        <v>3975</v>
      </c>
      <c r="E261" s="175">
        <v>32311.27</v>
      </c>
      <c r="F261" s="174" t="s">
        <v>3464</v>
      </c>
      <c r="G261" s="174" t="s">
        <v>3976</v>
      </c>
      <c r="H261" s="174" t="s">
        <v>172</v>
      </c>
      <c r="I261" s="174" t="s">
        <v>3098</v>
      </c>
      <c r="J261" s="174" t="s">
        <v>3977</v>
      </c>
      <c r="K261" s="174"/>
      <c r="L261" s="174" t="s">
        <v>3509</v>
      </c>
      <c r="M261" s="174" t="s">
        <v>3789</v>
      </c>
      <c r="N261" s="176">
        <v>960</v>
      </c>
      <c r="O261" s="174" t="s">
        <v>3407</v>
      </c>
      <c r="P261" s="177">
        <v>26846</v>
      </c>
      <c r="Q261" s="176">
        <v>480</v>
      </c>
      <c r="R261" s="175">
        <v>16154.5</v>
      </c>
      <c r="S261" s="175">
        <v>16156.77</v>
      </c>
    </row>
    <row r="262" spans="4:19">
      <c r="D262" s="174" t="s">
        <v>3978</v>
      </c>
      <c r="E262" s="175">
        <v>1259780.58</v>
      </c>
      <c r="F262" s="174" t="s">
        <v>3409</v>
      </c>
      <c r="G262" s="174" t="s">
        <v>3979</v>
      </c>
      <c r="H262" s="174" t="s">
        <v>172</v>
      </c>
      <c r="I262" s="174" t="s">
        <v>3098</v>
      </c>
      <c r="J262" s="174" t="s">
        <v>3980</v>
      </c>
      <c r="K262" s="174"/>
      <c r="L262" s="174" t="s">
        <v>172</v>
      </c>
      <c r="M262" s="174" t="s">
        <v>3870</v>
      </c>
      <c r="N262" s="176">
        <v>960</v>
      </c>
      <c r="O262" s="174" t="s">
        <v>3407</v>
      </c>
      <c r="P262" s="177">
        <v>28307</v>
      </c>
      <c r="Q262" s="176">
        <v>432</v>
      </c>
      <c r="R262" s="175">
        <v>566857.42000000004</v>
      </c>
      <c r="S262" s="175">
        <v>692923.16</v>
      </c>
    </row>
    <row r="263" spans="4:19">
      <c r="D263" s="174" t="s">
        <v>3981</v>
      </c>
      <c r="E263" s="175">
        <v>133474.74</v>
      </c>
      <c r="F263" s="174" t="s">
        <v>3426</v>
      </c>
      <c r="G263" s="174" t="s">
        <v>3979</v>
      </c>
      <c r="H263" s="174" t="s">
        <v>172</v>
      </c>
      <c r="I263" s="174" t="s">
        <v>3098</v>
      </c>
      <c r="J263" s="174" t="s">
        <v>3980</v>
      </c>
      <c r="K263" s="174"/>
      <c r="L263" s="174" t="s">
        <v>172</v>
      </c>
      <c r="M263" s="174" t="s">
        <v>3870</v>
      </c>
      <c r="N263" s="176">
        <v>960</v>
      </c>
      <c r="O263" s="174" t="s">
        <v>3407</v>
      </c>
      <c r="P263" s="177">
        <v>28307</v>
      </c>
      <c r="Q263" s="176">
        <v>432</v>
      </c>
      <c r="R263" s="175">
        <v>60058.94</v>
      </c>
      <c r="S263" s="175">
        <v>73415.8</v>
      </c>
    </row>
    <row r="264" spans="4:19">
      <c r="D264" s="174" t="s">
        <v>3982</v>
      </c>
      <c r="E264" s="175">
        <v>9818.4599999999991</v>
      </c>
      <c r="F264" s="174" t="s">
        <v>3409</v>
      </c>
      <c r="G264" s="174" t="s">
        <v>3983</v>
      </c>
      <c r="H264" s="174" t="s">
        <v>172</v>
      </c>
      <c r="I264" s="174" t="s">
        <v>3098</v>
      </c>
      <c r="J264" s="174" t="s">
        <v>3984</v>
      </c>
      <c r="K264" s="174"/>
      <c r="L264" s="174" t="s">
        <v>172</v>
      </c>
      <c r="M264" s="174" t="s">
        <v>3548</v>
      </c>
      <c r="N264" s="176">
        <v>960</v>
      </c>
      <c r="O264" s="174" t="s">
        <v>3407</v>
      </c>
      <c r="P264" s="177">
        <v>27576</v>
      </c>
      <c r="Q264" s="176">
        <v>456</v>
      </c>
      <c r="R264" s="175">
        <v>4663.42</v>
      </c>
      <c r="S264" s="175">
        <v>5155.04</v>
      </c>
    </row>
    <row r="265" spans="4:19">
      <c r="D265" s="174" t="s">
        <v>3985</v>
      </c>
      <c r="E265" s="176">
        <v>20000</v>
      </c>
      <c r="F265" s="174" t="s">
        <v>3464</v>
      </c>
      <c r="G265" s="174" t="s">
        <v>3983</v>
      </c>
      <c r="H265" s="174" t="s">
        <v>172</v>
      </c>
      <c r="I265" s="174" t="s">
        <v>3098</v>
      </c>
      <c r="J265" s="174" t="s">
        <v>3984</v>
      </c>
      <c r="K265" s="174"/>
      <c r="L265" s="174" t="s">
        <v>3509</v>
      </c>
      <c r="M265" s="174" t="s">
        <v>3548</v>
      </c>
      <c r="N265" s="176">
        <v>960</v>
      </c>
      <c r="O265" s="174" t="s">
        <v>3407</v>
      </c>
      <c r="P265" s="177">
        <v>27576</v>
      </c>
      <c r="Q265" s="176">
        <v>456</v>
      </c>
      <c r="R265" s="175">
        <v>9499.2999999999993</v>
      </c>
      <c r="S265" s="175">
        <v>10500.7</v>
      </c>
    </row>
    <row r="266" spans="4:19">
      <c r="D266" s="174" t="s">
        <v>3986</v>
      </c>
      <c r="E266" s="175">
        <v>24768.22</v>
      </c>
      <c r="F266" s="174" t="s">
        <v>3464</v>
      </c>
      <c r="G266" s="174" t="s">
        <v>3987</v>
      </c>
      <c r="H266" s="174" t="s">
        <v>172</v>
      </c>
      <c r="I266" s="174" t="s">
        <v>3098</v>
      </c>
      <c r="J266" s="174" t="s">
        <v>3988</v>
      </c>
      <c r="K266" s="174"/>
      <c r="L266" s="174" t="s">
        <v>172</v>
      </c>
      <c r="M266" s="174" t="s">
        <v>3548</v>
      </c>
      <c r="N266" s="176">
        <v>960</v>
      </c>
      <c r="O266" s="174" t="s">
        <v>3407</v>
      </c>
      <c r="P266" s="177">
        <v>26846</v>
      </c>
      <c r="Q266" s="176">
        <v>480</v>
      </c>
      <c r="R266" s="175">
        <v>12383.21</v>
      </c>
      <c r="S266" s="175">
        <v>12385.01</v>
      </c>
    </row>
    <row r="267" spans="4:19">
      <c r="D267" s="174" t="s">
        <v>3989</v>
      </c>
      <c r="E267" s="175">
        <v>14421.31</v>
      </c>
      <c r="F267" s="174" t="s">
        <v>3409</v>
      </c>
      <c r="G267" s="174" t="s">
        <v>3990</v>
      </c>
      <c r="H267" s="174" t="s">
        <v>172</v>
      </c>
      <c r="I267" s="174" t="s">
        <v>3098</v>
      </c>
      <c r="J267" s="174" t="s">
        <v>3991</v>
      </c>
      <c r="K267" s="174"/>
      <c r="L267" s="174" t="s">
        <v>172</v>
      </c>
      <c r="M267" s="174" t="s">
        <v>3548</v>
      </c>
      <c r="N267" s="176">
        <v>960</v>
      </c>
      <c r="O267" s="174" t="s">
        <v>3407</v>
      </c>
      <c r="P267" s="177">
        <v>27211</v>
      </c>
      <c r="Q267" s="176">
        <v>468</v>
      </c>
      <c r="R267" s="175">
        <v>7029.8</v>
      </c>
      <c r="S267" s="175">
        <v>7391.51</v>
      </c>
    </row>
    <row r="268" spans="4:19">
      <c r="D268" s="174" t="s">
        <v>3992</v>
      </c>
      <c r="E268" s="175">
        <v>26021.279999999999</v>
      </c>
      <c r="F268" s="174" t="s">
        <v>3409</v>
      </c>
      <c r="G268" s="174" t="s">
        <v>3993</v>
      </c>
      <c r="H268" s="174" t="s">
        <v>172</v>
      </c>
      <c r="I268" s="174" t="s">
        <v>3098</v>
      </c>
      <c r="J268" s="174" t="s">
        <v>3994</v>
      </c>
      <c r="K268" s="174"/>
      <c r="L268" s="174" t="s">
        <v>172</v>
      </c>
      <c r="M268" s="174" t="s">
        <v>3548</v>
      </c>
      <c r="N268" s="176">
        <v>960</v>
      </c>
      <c r="O268" s="174" t="s">
        <v>3407</v>
      </c>
      <c r="P268" s="177">
        <v>27211</v>
      </c>
      <c r="Q268" s="176">
        <v>468</v>
      </c>
      <c r="R268" s="175">
        <v>12684.38</v>
      </c>
      <c r="S268" s="175">
        <v>13336.9</v>
      </c>
    </row>
    <row r="269" spans="4:19">
      <c r="D269" s="174" t="s">
        <v>3995</v>
      </c>
      <c r="E269" s="175">
        <v>17838.43</v>
      </c>
      <c r="F269" s="174" t="s">
        <v>3409</v>
      </c>
      <c r="G269" s="174" t="s">
        <v>3996</v>
      </c>
      <c r="H269" s="174" t="s">
        <v>172</v>
      </c>
      <c r="I269" s="174" t="s">
        <v>3098</v>
      </c>
      <c r="J269" s="174" t="s">
        <v>3997</v>
      </c>
      <c r="K269" s="174"/>
      <c r="L269" s="174" t="s">
        <v>3509</v>
      </c>
      <c r="M269" s="174" t="s">
        <v>3548</v>
      </c>
      <c r="N269" s="176">
        <v>960</v>
      </c>
      <c r="O269" s="174" t="s">
        <v>3407</v>
      </c>
      <c r="P269" s="177">
        <v>27211</v>
      </c>
      <c r="Q269" s="176">
        <v>468</v>
      </c>
      <c r="R269" s="175">
        <v>8695.61</v>
      </c>
      <c r="S269" s="175">
        <v>9142.82</v>
      </c>
    </row>
    <row r="270" spans="4:19">
      <c r="D270" s="174" t="s">
        <v>3998</v>
      </c>
      <c r="E270" s="175">
        <v>39816.14</v>
      </c>
      <c r="F270" s="174" t="s">
        <v>3409</v>
      </c>
      <c r="G270" s="174" t="s">
        <v>3999</v>
      </c>
      <c r="H270" s="174" t="s">
        <v>172</v>
      </c>
      <c r="I270" s="174" t="s">
        <v>3098</v>
      </c>
      <c r="J270" s="174" t="s">
        <v>4000</v>
      </c>
      <c r="K270" s="174"/>
      <c r="L270" s="174" t="s">
        <v>172</v>
      </c>
      <c r="M270" s="174" t="s">
        <v>3758</v>
      </c>
      <c r="N270" s="176">
        <v>960</v>
      </c>
      <c r="O270" s="174" t="s">
        <v>3407</v>
      </c>
      <c r="P270" s="177">
        <v>27576</v>
      </c>
      <c r="Q270" s="176">
        <v>456</v>
      </c>
      <c r="R270" s="175">
        <v>18911.25</v>
      </c>
      <c r="S270" s="175">
        <v>20904.89</v>
      </c>
    </row>
    <row r="271" spans="4:19">
      <c r="D271" s="174" t="s">
        <v>4001</v>
      </c>
      <c r="E271" s="175">
        <v>7480.05</v>
      </c>
      <c r="F271" s="174" t="s">
        <v>3409</v>
      </c>
      <c r="G271" s="174" t="s">
        <v>4002</v>
      </c>
      <c r="H271" s="174" t="s">
        <v>172</v>
      </c>
      <c r="I271" s="174" t="s">
        <v>3098</v>
      </c>
      <c r="J271" s="174" t="s">
        <v>4003</v>
      </c>
      <c r="K271" s="174"/>
      <c r="L271" s="174" t="s">
        <v>172</v>
      </c>
      <c r="M271" s="174" t="s">
        <v>3548</v>
      </c>
      <c r="N271" s="176">
        <v>960</v>
      </c>
      <c r="O271" s="174" t="s">
        <v>3407</v>
      </c>
      <c r="P271" s="177">
        <v>27942</v>
      </c>
      <c r="Q271" s="176">
        <v>444</v>
      </c>
      <c r="R271" s="175">
        <v>3459.25</v>
      </c>
      <c r="S271" s="175">
        <v>4020.8</v>
      </c>
    </row>
    <row r="272" spans="4:19">
      <c r="D272" s="174" t="s">
        <v>4004</v>
      </c>
      <c r="E272" s="175">
        <v>2608.13</v>
      </c>
      <c r="F272" s="174" t="s">
        <v>3426</v>
      </c>
      <c r="G272" s="174" t="s">
        <v>4002</v>
      </c>
      <c r="H272" s="174" t="s">
        <v>172</v>
      </c>
      <c r="I272" s="174" t="s">
        <v>3098</v>
      </c>
      <c r="J272" s="174" t="s">
        <v>4003</v>
      </c>
      <c r="K272" s="174"/>
      <c r="L272" s="174" t="s">
        <v>172</v>
      </c>
      <c r="M272" s="174" t="s">
        <v>3548</v>
      </c>
      <c r="N272" s="176">
        <v>960</v>
      </c>
      <c r="O272" s="174" t="s">
        <v>3407</v>
      </c>
      <c r="P272" s="177">
        <v>27942</v>
      </c>
      <c r="Q272" s="176">
        <v>444</v>
      </c>
      <c r="R272" s="175">
        <v>1206.1500000000001</v>
      </c>
      <c r="S272" s="175">
        <v>1401.98</v>
      </c>
    </row>
    <row r="273" spans="4:19">
      <c r="D273" s="174" t="s">
        <v>4005</v>
      </c>
      <c r="E273" s="175">
        <v>91717.29</v>
      </c>
      <c r="F273" s="174" t="s">
        <v>3409</v>
      </c>
      <c r="G273" s="174" t="s">
        <v>4006</v>
      </c>
      <c r="H273" s="174" t="s">
        <v>172</v>
      </c>
      <c r="I273" s="174" t="s">
        <v>3098</v>
      </c>
      <c r="J273" s="174" t="s">
        <v>4007</v>
      </c>
      <c r="K273" s="174"/>
      <c r="L273" s="174" t="s">
        <v>172</v>
      </c>
      <c r="M273" s="174" t="s">
        <v>3548</v>
      </c>
      <c r="N273" s="176">
        <v>960</v>
      </c>
      <c r="O273" s="174" t="s">
        <v>3407</v>
      </c>
      <c r="P273" s="177">
        <v>28307</v>
      </c>
      <c r="Q273" s="176">
        <v>432</v>
      </c>
      <c r="R273" s="175">
        <v>41269.51</v>
      </c>
      <c r="S273" s="175">
        <v>50447.78</v>
      </c>
    </row>
    <row r="274" spans="4:19">
      <c r="D274" s="174" t="s">
        <v>4008</v>
      </c>
      <c r="E274" s="175">
        <v>32978.51</v>
      </c>
      <c r="F274" s="174" t="s">
        <v>3426</v>
      </c>
      <c r="G274" s="174" t="s">
        <v>4006</v>
      </c>
      <c r="H274" s="174" t="s">
        <v>172</v>
      </c>
      <c r="I274" s="174" t="s">
        <v>3098</v>
      </c>
      <c r="J274" s="174" t="s">
        <v>4007</v>
      </c>
      <c r="K274" s="174"/>
      <c r="L274" s="174" t="s">
        <v>172</v>
      </c>
      <c r="M274" s="174" t="s">
        <v>3548</v>
      </c>
      <c r="N274" s="176">
        <v>960</v>
      </c>
      <c r="O274" s="174" t="s">
        <v>3407</v>
      </c>
      <c r="P274" s="177">
        <v>28307</v>
      </c>
      <c r="Q274" s="176">
        <v>432</v>
      </c>
      <c r="R274" s="175">
        <v>14839.16</v>
      </c>
      <c r="S274" s="175">
        <v>18139.349999999999</v>
      </c>
    </row>
    <row r="275" spans="4:19">
      <c r="D275" s="174" t="s">
        <v>4009</v>
      </c>
      <c r="E275" s="175">
        <v>39547.46</v>
      </c>
      <c r="F275" s="174" t="s">
        <v>3409</v>
      </c>
      <c r="G275" s="174" t="s">
        <v>4010</v>
      </c>
      <c r="H275" s="174" t="s">
        <v>172</v>
      </c>
      <c r="I275" s="174" t="s">
        <v>3098</v>
      </c>
      <c r="J275" s="174" t="s">
        <v>4011</v>
      </c>
      <c r="K275" s="174"/>
      <c r="L275" s="174" t="s">
        <v>172</v>
      </c>
      <c r="M275" s="174" t="s">
        <v>3866</v>
      </c>
      <c r="N275" s="176">
        <v>960</v>
      </c>
      <c r="O275" s="174" t="s">
        <v>3407</v>
      </c>
      <c r="P275" s="177">
        <v>27576</v>
      </c>
      <c r="Q275" s="176">
        <v>456</v>
      </c>
      <c r="R275" s="175">
        <v>18783.62</v>
      </c>
      <c r="S275" s="175">
        <v>20763.84</v>
      </c>
    </row>
    <row r="276" spans="4:19">
      <c r="D276" s="174" t="s">
        <v>4012</v>
      </c>
      <c r="E276" s="175">
        <v>13339.78</v>
      </c>
      <c r="F276" s="174" t="s">
        <v>3409</v>
      </c>
      <c r="G276" s="174" t="s">
        <v>4013</v>
      </c>
      <c r="H276" s="174" t="s">
        <v>172</v>
      </c>
      <c r="I276" s="174" t="s">
        <v>3098</v>
      </c>
      <c r="J276" s="174" t="s">
        <v>4014</v>
      </c>
      <c r="K276" s="174"/>
      <c r="L276" s="174" t="s">
        <v>3509</v>
      </c>
      <c r="M276" s="174" t="s">
        <v>3548</v>
      </c>
      <c r="N276" s="176">
        <v>960</v>
      </c>
      <c r="O276" s="174" t="s">
        <v>3407</v>
      </c>
      <c r="P276" s="177">
        <v>27576</v>
      </c>
      <c r="Q276" s="176">
        <v>456</v>
      </c>
      <c r="R276" s="175">
        <v>6335.83</v>
      </c>
      <c r="S276" s="175">
        <v>7003.95</v>
      </c>
    </row>
    <row r="277" spans="4:19">
      <c r="D277" s="174" t="s">
        <v>4015</v>
      </c>
      <c r="E277" s="175">
        <v>39852.1</v>
      </c>
      <c r="F277" s="174" t="s">
        <v>3426</v>
      </c>
      <c r="G277" s="174" t="s">
        <v>4016</v>
      </c>
      <c r="H277" s="174" t="s">
        <v>172</v>
      </c>
      <c r="I277" s="174" t="s">
        <v>3098</v>
      </c>
      <c r="J277" s="174" t="s">
        <v>4017</v>
      </c>
      <c r="K277" s="174"/>
      <c r="L277" s="174" t="s">
        <v>172</v>
      </c>
      <c r="M277" s="174" t="s">
        <v>3891</v>
      </c>
      <c r="N277" s="176">
        <v>960</v>
      </c>
      <c r="O277" s="174" t="s">
        <v>3407</v>
      </c>
      <c r="P277" s="177">
        <v>28672</v>
      </c>
      <c r="Q277" s="176">
        <v>420</v>
      </c>
      <c r="R277" s="175">
        <v>17433.89</v>
      </c>
      <c r="S277" s="175">
        <v>22418.21</v>
      </c>
    </row>
    <row r="278" spans="4:19">
      <c r="D278" s="174" t="s">
        <v>4018</v>
      </c>
      <c r="E278" s="175">
        <v>26935.25</v>
      </c>
      <c r="F278" s="174" t="s">
        <v>3409</v>
      </c>
      <c r="G278" s="174" t="s">
        <v>4019</v>
      </c>
      <c r="H278" s="174" t="s">
        <v>172</v>
      </c>
      <c r="I278" s="174" t="s">
        <v>3098</v>
      </c>
      <c r="J278" s="174" t="s">
        <v>4020</v>
      </c>
      <c r="K278" s="174"/>
      <c r="L278" s="174" t="s">
        <v>3509</v>
      </c>
      <c r="M278" s="174" t="s">
        <v>3548</v>
      </c>
      <c r="N278" s="176">
        <v>960</v>
      </c>
      <c r="O278" s="174" t="s">
        <v>3407</v>
      </c>
      <c r="P278" s="177">
        <v>28307</v>
      </c>
      <c r="Q278" s="176">
        <v>432</v>
      </c>
      <c r="R278" s="175">
        <v>12119.92</v>
      </c>
      <c r="S278" s="175">
        <v>14815.33</v>
      </c>
    </row>
    <row r="279" spans="4:19">
      <c r="D279" s="174" t="s">
        <v>4021</v>
      </c>
      <c r="E279" s="175">
        <v>190173.59</v>
      </c>
      <c r="F279" s="174" t="s">
        <v>3426</v>
      </c>
      <c r="G279" s="174" t="s">
        <v>4019</v>
      </c>
      <c r="H279" s="174" t="s">
        <v>172</v>
      </c>
      <c r="I279" s="174" t="s">
        <v>3098</v>
      </c>
      <c r="J279" s="174" t="s">
        <v>4020</v>
      </c>
      <c r="K279" s="174"/>
      <c r="L279" s="174" t="s">
        <v>3509</v>
      </c>
      <c r="M279" s="174" t="s">
        <v>3548</v>
      </c>
      <c r="N279" s="176">
        <v>960</v>
      </c>
      <c r="O279" s="174" t="s">
        <v>3407</v>
      </c>
      <c r="P279" s="177">
        <v>28307</v>
      </c>
      <c r="Q279" s="176">
        <v>432</v>
      </c>
      <c r="R279" s="175">
        <v>85571.38</v>
      </c>
      <c r="S279" s="175">
        <v>104602.21</v>
      </c>
    </row>
    <row r="280" spans="4:19">
      <c r="D280" s="174" t="s">
        <v>4022</v>
      </c>
      <c r="E280" s="176">
        <v>396197</v>
      </c>
      <c r="F280" s="174" t="s">
        <v>3420</v>
      </c>
      <c r="G280" s="174" t="s">
        <v>4023</v>
      </c>
      <c r="H280" s="174" t="s">
        <v>172</v>
      </c>
      <c r="I280" s="174" t="s">
        <v>3098</v>
      </c>
      <c r="J280" s="174" t="s">
        <v>4024</v>
      </c>
      <c r="K280" s="174"/>
      <c r="L280" s="174" t="s">
        <v>172</v>
      </c>
      <c r="M280" s="174" t="s">
        <v>3548</v>
      </c>
      <c r="N280" s="176">
        <v>960</v>
      </c>
      <c r="O280" s="174" t="s">
        <v>3407</v>
      </c>
      <c r="P280" s="177">
        <v>31959</v>
      </c>
      <c r="Q280" s="176">
        <v>312</v>
      </c>
      <c r="R280" s="175">
        <v>128750.24</v>
      </c>
      <c r="S280" s="175">
        <v>267446.76</v>
      </c>
    </row>
    <row r="281" spans="4:19">
      <c r="D281" s="174" t="s">
        <v>4025</v>
      </c>
      <c r="E281" s="176">
        <v>419</v>
      </c>
      <c r="F281" s="174" t="s">
        <v>3612</v>
      </c>
      <c r="G281" s="174" t="s">
        <v>4023</v>
      </c>
      <c r="H281" s="174" t="s">
        <v>172</v>
      </c>
      <c r="I281" s="174" t="s">
        <v>3098</v>
      </c>
      <c r="J281" s="174" t="s">
        <v>4024</v>
      </c>
      <c r="K281" s="174"/>
      <c r="L281" s="174" t="s">
        <v>172</v>
      </c>
      <c r="M281" s="174" t="s">
        <v>3548</v>
      </c>
      <c r="N281" s="176">
        <v>960</v>
      </c>
      <c r="O281" s="174" t="s">
        <v>3407</v>
      </c>
      <c r="P281" s="177">
        <v>31959</v>
      </c>
      <c r="Q281" s="176">
        <v>312</v>
      </c>
      <c r="R281" s="175">
        <v>136.06</v>
      </c>
      <c r="S281" s="175">
        <v>282.94</v>
      </c>
    </row>
    <row r="282" spans="4:19">
      <c r="D282" s="174" t="s">
        <v>4026</v>
      </c>
      <c r="E282" s="175">
        <v>1127762.33</v>
      </c>
      <c r="F282" s="174" t="s">
        <v>3426</v>
      </c>
      <c r="G282" s="174" t="s">
        <v>4023</v>
      </c>
      <c r="H282" s="174" t="s">
        <v>172</v>
      </c>
      <c r="I282" s="174" t="s">
        <v>3098</v>
      </c>
      <c r="J282" s="174" t="s">
        <v>4024</v>
      </c>
      <c r="K282" s="174"/>
      <c r="L282" s="174" t="s">
        <v>172</v>
      </c>
      <c r="M282" s="174" t="s">
        <v>3548</v>
      </c>
      <c r="N282" s="176">
        <v>960</v>
      </c>
      <c r="O282" s="174" t="s">
        <v>3407</v>
      </c>
      <c r="P282" s="177">
        <v>31959</v>
      </c>
      <c r="Q282" s="176">
        <v>312</v>
      </c>
      <c r="R282" s="175">
        <v>366483.47</v>
      </c>
      <c r="S282" s="175">
        <v>761278.86</v>
      </c>
    </row>
    <row r="283" spans="4:19">
      <c r="D283" s="174" t="s">
        <v>4027</v>
      </c>
      <c r="E283" s="175">
        <v>195446.59</v>
      </c>
      <c r="F283" s="174" t="s">
        <v>3426</v>
      </c>
      <c r="G283" s="174" t="s">
        <v>4028</v>
      </c>
      <c r="H283" s="174" t="s">
        <v>172</v>
      </c>
      <c r="I283" s="174" t="s">
        <v>3098</v>
      </c>
      <c r="J283" s="174" t="s">
        <v>4029</v>
      </c>
      <c r="K283" s="174"/>
      <c r="L283" s="174" t="s">
        <v>3509</v>
      </c>
      <c r="M283" s="174" t="s">
        <v>3548</v>
      </c>
      <c r="N283" s="176">
        <v>960</v>
      </c>
      <c r="O283" s="174" t="s">
        <v>3407</v>
      </c>
      <c r="P283" s="177">
        <v>29037</v>
      </c>
      <c r="Q283" s="176">
        <v>408</v>
      </c>
      <c r="R283" s="175">
        <v>83057.98</v>
      </c>
      <c r="S283" s="175">
        <v>112388.61</v>
      </c>
    </row>
    <row r="284" spans="4:19">
      <c r="D284" s="174" t="s">
        <v>4030</v>
      </c>
      <c r="E284" s="175">
        <v>290043.68</v>
      </c>
      <c r="F284" s="174" t="s">
        <v>3426</v>
      </c>
      <c r="G284" s="174" t="s">
        <v>4031</v>
      </c>
      <c r="H284" s="174" t="s">
        <v>172</v>
      </c>
      <c r="I284" s="174" t="s">
        <v>4032</v>
      </c>
      <c r="J284" s="174" t="s">
        <v>4033</v>
      </c>
      <c r="K284" s="174"/>
      <c r="L284" s="174" t="s">
        <v>172</v>
      </c>
      <c r="M284" s="174" t="s">
        <v>3800</v>
      </c>
      <c r="N284" s="176">
        <v>960</v>
      </c>
      <c r="O284" s="174" t="s">
        <v>3407</v>
      </c>
      <c r="P284" s="177">
        <v>29403</v>
      </c>
      <c r="Q284" s="176">
        <v>396</v>
      </c>
      <c r="R284" s="175">
        <v>119632.86</v>
      </c>
      <c r="S284" s="175">
        <v>170410.82</v>
      </c>
    </row>
    <row r="285" spans="4:19">
      <c r="D285" s="174" t="s">
        <v>4034</v>
      </c>
      <c r="E285" s="176">
        <v>93178</v>
      </c>
      <c r="F285" s="174" t="s">
        <v>3420</v>
      </c>
      <c r="G285" s="174" t="s">
        <v>4035</v>
      </c>
      <c r="H285" s="174" t="s">
        <v>172</v>
      </c>
      <c r="I285" s="174" t="s">
        <v>4036</v>
      </c>
      <c r="J285" s="174" t="s">
        <v>4037</v>
      </c>
      <c r="K285" s="174"/>
      <c r="L285" s="174" t="s">
        <v>172</v>
      </c>
      <c r="M285" s="174" t="s">
        <v>3789</v>
      </c>
      <c r="N285" s="176">
        <v>960</v>
      </c>
      <c r="O285" s="174" t="s">
        <v>3407</v>
      </c>
      <c r="P285" s="177">
        <v>29768</v>
      </c>
      <c r="Q285" s="176">
        <v>384</v>
      </c>
      <c r="R285" s="175">
        <v>37267.89</v>
      </c>
      <c r="S285" s="175">
        <v>55910.11</v>
      </c>
    </row>
    <row r="286" spans="4:19">
      <c r="D286" s="174" t="s">
        <v>4038</v>
      </c>
      <c r="E286" s="175">
        <v>2608312.38</v>
      </c>
      <c r="F286" s="174" t="s">
        <v>3426</v>
      </c>
      <c r="G286" s="174" t="s">
        <v>4035</v>
      </c>
      <c r="H286" s="174" t="s">
        <v>172</v>
      </c>
      <c r="I286" s="174" t="s">
        <v>4036</v>
      </c>
      <c r="J286" s="174" t="s">
        <v>4037</v>
      </c>
      <c r="K286" s="174"/>
      <c r="L286" s="174" t="s">
        <v>172</v>
      </c>
      <c r="M286" s="174" t="s">
        <v>3789</v>
      </c>
      <c r="N286" s="176">
        <v>960</v>
      </c>
      <c r="O286" s="174" t="s">
        <v>3407</v>
      </c>
      <c r="P286" s="177">
        <v>29768</v>
      </c>
      <c r="Q286" s="176">
        <v>384</v>
      </c>
      <c r="R286" s="175">
        <v>1043234.32</v>
      </c>
      <c r="S286" s="175">
        <v>1565078.06</v>
      </c>
    </row>
    <row r="287" spans="4:19">
      <c r="D287" s="174" t="s">
        <v>4039</v>
      </c>
      <c r="E287" s="175">
        <v>39524.39</v>
      </c>
      <c r="F287" s="174" t="s">
        <v>3426</v>
      </c>
      <c r="G287" s="174" t="s">
        <v>4040</v>
      </c>
      <c r="H287" s="174" t="s">
        <v>172</v>
      </c>
      <c r="I287" s="174" t="s">
        <v>4041</v>
      </c>
      <c r="J287" s="174" t="s">
        <v>4042</v>
      </c>
      <c r="K287" s="174"/>
      <c r="L287" s="174" t="s">
        <v>172</v>
      </c>
      <c r="M287" s="174" t="s">
        <v>3548</v>
      </c>
      <c r="N287" s="176">
        <v>960</v>
      </c>
      <c r="O287" s="174" t="s">
        <v>3407</v>
      </c>
      <c r="P287" s="177">
        <v>29403</v>
      </c>
      <c r="Q287" s="176">
        <v>396</v>
      </c>
      <c r="R287" s="175">
        <v>16302.37</v>
      </c>
      <c r="S287" s="175">
        <v>23222.02</v>
      </c>
    </row>
    <row r="288" spans="4:19">
      <c r="D288" s="174" t="s">
        <v>4043</v>
      </c>
      <c r="E288" s="176">
        <v>3843</v>
      </c>
      <c r="F288" s="174" t="s">
        <v>3420</v>
      </c>
      <c r="G288" s="174" t="s">
        <v>4044</v>
      </c>
      <c r="H288" s="174" t="s">
        <v>172</v>
      </c>
      <c r="I288" s="174" t="s">
        <v>3098</v>
      </c>
      <c r="J288" s="174" t="s">
        <v>4045</v>
      </c>
      <c r="K288" s="174"/>
      <c r="L288" s="174" t="s">
        <v>172</v>
      </c>
      <c r="M288" s="174" t="s">
        <v>3548</v>
      </c>
      <c r="N288" s="176">
        <v>960</v>
      </c>
      <c r="O288" s="174" t="s">
        <v>3407</v>
      </c>
      <c r="P288" s="177">
        <v>30864</v>
      </c>
      <c r="Q288" s="176">
        <v>348</v>
      </c>
      <c r="R288" s="175">
        <v>1392.85</v>
      </c>
      <c r="S288" s="175">
        <v>2450.15</v>
      </c>
    </row>
    <row r="289" spans="4:19">
      <c r="D289" s="174" t="s">
        <v>4046</v>
      </c>
      <c r="E289" s="175">
        <v>40983.440000000002</v>
      </c>
      <c r="F289" s="174" t="s">
        <v>3426</v>
      </c>
      <c r="G289" s="174" t="s">
        <v>4044</v>
      </c>
      <c r="H289" s="174" t="s">
        <v>172</v>
      </c>
      <c r="I289" s="174" t="s">
        <v>3098</v>
      </c>
      <c r="J289" s="174" t="s">
        <v>4045</v>
      </c>
      <c r="K289" s="174"/>
      <c r="L289" s="174" t="s">
        <v>172</v>
      </c>
      <c r="M289" s="174" t="s">
        <v>3548</v>
      </c>
      <c r="N289" s="176">
        <v>960</v>
      </c>
      <c r="O289" s="174" t="s">
        <v>3407</v>
      </c>
      <c r="P289" s="177">
        <v>30864</v>
      </c>
      <c r="Q289" s="176">
        <v>348</v>
      </c>
      <c r="R289" s="175">
        <v>14855.03</v>
      </c>
      <c r="S289" s="175">
        <v>26128.41</v>
      </c>
    </row>
    <row r="290" spans="4:19">
      <c r="D290" s="174" t="s">
        <v>4047</v>
      </c>
      <c r="E290" s="176">
        <v>5359</v>
      </c>
      <c r="F290" s="174" t="s">
        <v>3420</v>
      </c>
      <c r="G290" s="174" t="s">
        <v>4048</v>
      </c>
      <c r="H290" s="174" t="s">
        <v>172</v>
      </c>
      <c r="I290" s="174" t="s">
        <v>4049</v>
      </c>
      <c r="J290" s="174" t="s">
        <v>4050</v>
      </c>
      <c r="K290" s="174"/>
      <c r="L290" s="174" t="s">
        <v>172</v>
      </c>
      <c r="M290" s="174" t="s">
        <v>3896</v>
      </c>
      <c r="N290" s="176">
        <v>960</v>
      </c>
      <c r="O290" s="174" t="s">
        <v>3407</v>
      </c>
      <c r="P290" s="177">
        <v>29768</v>
      </c>
      <c r="Q290" s="176">
        <v>384</v>
      </c>
      <c r="R290" s="175">
        <v>2143.31</v>
      </c>
      <c r="S290" s="175">
        <v>3215.69</v>
      </c>
    </row>
    <row r="291" spans="4:19">
      <c r="D291" s="174" t="s">
        <v>4051</v>
      </c>
      <c r="E291" s="176">
        <v>150000</v>
      </c>
      <c r="F291" s="174" t="s">
        <v>3426</v>
      </c>
      <c r="G291" s="174" t="s">
        <v>4048</v>
      </c>
      <c r="H291" s="174" t="s">
        <v>172</v>
      </c>
      <c r="I291" s="174" t="s">
        <v>4049</v>
      </c>
      <c r="J291" s="174" t="s">
        <v>4050</v>
      </c>
      <c r="K291" s="174"/>
      <c r="L291" s="174" t="s">
        <v>172</v>
      </c>
      <c r="M291" s="174" t="s">
        <v>3896</v>
      </c>
      <c r="N291" s="176">
        <v>960</v>
      </c>
      <c r="O291" s="174" t="s">
        <v>3407</v>
      </c>
      <c r="P291" s="177">
        <v>29768</v>
      </c>
      <c r="Q291" s="176">
        <v>384</v>
      </c>
      <c r="R291" s="175">
        <v>59994.79</v>
      </c>
      <c r="S291" s="175">
        <v>90005.21</v>
      </c>
    </row>
    <row r="292" spans="4:19">
      <c r="D292" s="174" t="s">
        <v>4052</v>
      </c>
      <c r="E292" s="176">
        <v>3886</v>
      </c>
      <c r="F292" s="174" t="s">
        <v>3420</v>
      </c>
      <c r="G292" s="174" t="s">
        <v>4053</v>
      </c>
      <c r="H292" s="174" t="s">
        <v>172</v>
      </c>
      <c r="I292" s="174" t="s">
        <v>3098</v>
      </c>
      <c r="J292" s="174" t="s">
        <v>4054</v>
      </c>
      <c r="K292" s="174"/>
      <c r="L292" s="174" t="s">
        <v>172</v>
      </c>
      <c r="M292" s="174" t="s">
        <v>3548</v>
      </c>
      <c r="N292" s="176">
        <v>960</v>
      </c>
      <c r="O292" s="174" t="s">
        <v>3407</v>
      </c>
      <c r="P292" s="177">
        <v>29768</v>
      </c>
      <c r="Q292" s="176">
        <v>384</v>
      </c>
      <c r="R292" s="175">
        <v>1554.2</v>
      </c>
      <c r="S292" s="175">
        <v>2331.8000000000002</v>
      </c>
    </row>
    <row r="293" spans="4:19">
      <c r="D293" s="174" t="s">
        <v>4055</v>
      </c>
      <c r="E293" s="175">
        <v>108768.65</v>
      </c>
      <c r="F293" s="174" t="s">
        <v>3426</v>
      </c>
      <c r="G293" s="174" t="s">
        <v>4053</v>
      </c>
      <c r="H293" s="174" t="s">
        <v>172</v>
      </c>
      <c r="I293" s="174" t="s">
        <v>3098</v>
      </c>
      <c r="J293" s="174" t="s">
        <v>4054</v>
      </c>
      <c r="K293" s="174"/>
      <c r="L293" s="174" t="s">
        <v>172</v>
      </c>
      <c r="M293" s="174" t="s">
        <v>3548</v>
      </c>
      <c r="N293" s="176">
        <v>960</v>
      </c>
      <c r="O293" s="174" t="s">
        <v>3407</v>
      </c>
      <c r="P293" s="177">
        <v>29768</v>
      </c>
      <c r="Q293" s="176">
        <v>384</v>
      </c>
      <c r="R293" s="175">
        <v>43503.57</v>
      </c>
      <c r="S293" s="175">
        <v>65265.08</v>
      </c>
    </row>
    <row r="294" spans="4:19">
      <c r="D294" s="174" t="s">
        <v>4056</v>
      </c>
      <c r="E294" s="176">
        <v>3891</v>
      </c>
      <c r="F294" s="174" t="s">
        <v>3420</v>
      </c>
      <c r="G294" s="174" t="s">
        <v>4057</v>
      </c>
      <c r="H294" s="174" t="s">
        <v>172</v>
      </c>
      <c r="I294" s="174" t="s">
        <v>4058</v>
      </c>
      <c r="J294" s="174" t="s">
        <v>4059</v>
      </c>
      <c r="K294" s="174"/>
      <c r="L294" s="174" t="s">
        <v>3509</v>
      </c>
      <c r="M294" s="174" t="s">
        <v>3548</v>
      </c>
      <c r="N294" s="176">
        <v>960</v>
      </c>
      <c r="O294" s="174" t="s">
        <v>3407</v>
      </c>
      <c r="P294" s="177">
        <v>29768</v>
      </c>
      <c r="Q294" s="176">
        <v>384</v>
      </c>
      <c r="R294" s="175">
        <v>1556.16</v>
      </c>
      <c r="S294" s="175">
        <v>2334.84</v>
      </c>
    </row>
    <row r="295" spans="4:19">
      <c r="D295" s="174" t="s">
        <v>4060</v>
      </c>
      <c r="E295" s="175">
        <v>51318.239999999998</v>
      </c>
      <c r="F295" s="174" t="s">
        <v>3426</v>
      </c>
      <c r="G295" s="174" t="s">
        <v>4057</v>
      </c>
      <c r="H295" s="174" t="s">
        <v>172</v>
      </c>
      <c r="I295" s="174" t="s">
        <v>4058</v>
      </c>
      <c r="J295" s="174" t="s">
        <v>4059</v>
      </c>
      <c r="K295" s="174"/>
      <c r="L295" s="174" t="s">
        <v>3509</v>
      </c>
      <c r="M295" s="174" t="s">
        <v>3548</v>
      </c>
      <c r="N295" s="176">
        <v>960</v>
      </c>
      <c r="O295" s="174" t="s">
        <v>3407</v>
      </c>
      <c r="P295" s="177">
        <v>29768</v>
      </c>
      <c r="Q295" s="176">
        <v>384</v>
      </c>
      <c r="R295" s="175">
        <v>20525.41</v>
      </c>
      <c r="S295" s="175">
        <v>30792.83</v>
      </c>
    </row>
    <row r="296" spans="4:19">
      <c r="D296" s="174" t="s">
        <v>4061</v>
      </c>
      <c r="E296" s="175">
        <v>57607.41</v>
      </c>
      <c r="F296" s="174" t="s">
        <v>3426</v>
      </c>
      <c r="G296" s="174" t="s">
        <v>4057</v>
      </c>
      <c r="H296" s="174" t="s">
        <v>172</v>
      </c>
      <c r="I296" s="174" t="s">
        <v>4058</v>
      </c>
      <c r="J296" s="174" t="s">
        <v>4062</v>
      </c>
      <c r="K296" s="174"/>
      <c r="L296" s="174" t="s">
        <v>3509</v>
      </c>
      <c r="M296" s="174" t="s">
        <v>3548</v>
      </c>
      <c r="N296" s="176">
        <v>960</v>
      </c>
      <c r="O296" s="174" t="s">
        <v>3407</v>
      </c>
      <c r="P296" s="177">
        <v>29768</v>
      </c>
      <c r="Q296" s="176">
        <v>384</v>
      </c>
      <c r="R296" s="175">
        <v>23040.93</v>
      </c>
      <c r="S296" s="175">
        <v>34566.480000000003</v>
      </c>
    </row>
    <row r="297" spans="4:19">
      <c r="D297" s="174" t="s">
        <v>4063</v>
      </c>
      <c r="E297" s="176">
        <v>18856</v>
      </c>
      <c r="F297" s="174" t="s">
        <v>3420</v>
      </c>
      <c r="G297" s="174" t="s">
        <v>4064</v>
      </c>
      <c r="H297" s="174" t="s">
        <v>172</v>
      </c>
      <c r="I297" s="174" t="s">
        <v>4065</v>
      </c>
      <c r="J297" s="174" t="s">
        <v>4066</v>
      </c>
      <c r="K297" s="174"/>
      <c r="L297" s="174" t="s">
        <v>172</v>
      </c>
      <c r="M297" s="174" t="s">
        <v>3866</v>
      </c>
      <c r="N297" s="176">
        <v>960</v>
      </c>
      <c r="O297" s="174" t="s">
        <v>3407</v>
      </c>
      <c r="P297" s="177">
        <v>31594</v>
      </c>
      <c r="Q297" s="176">
        <v>324</v>
      </c>
      <c r="R297" s="175">
        <v>6363.24</v>
      </c>
      <c r="S297" s="175">
        <v>12492.76</v>
      </c>
    </row>
    <row r="298" spans="4:19">
      <c r="D298" s="174" t="s">
        <v>4067</v>
      </c>
      <c r="E298" s="176">
        <v>34</v>
      </c>
      <c r="F298" s="174" t="s">
        <v>3612</v>
      </c>
      <c r="G298" s="174" t="s">
        <v>4064</v>
      </c>
      <c r="H298" s="174" t="s">
        <v>172</v>
      </c>
      <c r="I298" s="174" t="s">
        <v>4065</v>
      </c>
      <c r="J298" s="174" t="s">
        <v>4066</v>
      </c>
      <c r="K298" s="174"/>
      <c r="L298" s="174" t="s">
        <v>172</v>
      </c>
      <c r="M298" s="174" t="s">
        <v>3866</v>
      </c>
      <c r="N298" s="176">
        <v>960</v>
      </c>
      <c r="O298" s="174" t="s">
        <v>3407</v>
      </c>
      <c r="P298" s="177">
        <v>31594</v>
      </c>
      <c r="Q298" s="176">
        <v>324</v>
      </c>
      <c r="R298" s="175">
        <v>11.41</v>
      </c>
      <c r="S298" s="175">
        <v>22.59</v>
      </c>
    </row>
    <row r="299" spans="4:19">
      <c r="D299" s="174" t="s">
        <v>4068</v>
      </c>
      <c r="E299" s="175">
        <v>142483.14000000001</v>
      </c>
      <c r="F299" s="174" t="s">
        <v>3426</v>
      </c>
      <c r="G299" s="174" t="s">
        <v>4064</v>
      </c>
      <c r="H299" s="174" t="s">
        <v>172</v>
      </c>
      <c r="I299" s="174" t="s">
        <v>4065</v>
      </c>
      <c r="J299" s="174" t="s">
        <v>4066</v>
      </c>
      <c r="K299" s="174"/>
      <c r="L299" s="174" t="s">
        <v>172</v>
      </c>
      <c r="M299" s="174" t="s">
        <v>3866</v>
      </c>
      <c r="N299" s="176">
        <v>960</v>
      </c>
      <c r="O299" s="174" t="s">
        <v>3407</v>
      </c>
      <c r="P299" s="177">
        <v>31594</v>
      </c>
      <c r="Q299" s="176">
        <v>324</v>
      </c>
      <c r="R299" s="175">
        <v>48082.98</v>
      </c>
      <c r="S299" s="175">
        <v>94400.16</v>
      </c>
    </row>
    <row r="300" spans="4:19">
      <c r="D300" s="174" t="s">
        <v>4069</v>
      </c>
      <c r="E300" s="176">
        <v>976</v>
      </c>
      <c r="F300" s="174" t="s">
        <v>3420</v>
      </c>
      <c r="G300" s="174" t="s">
        <v>4070</v>
      </c>
      <c r="H300" s="174" t="s">
        <v>172</v>
      </c>
      <c r="I300" s="174" t="s">
        <v>3098</v>
      </c>
      <c r="J300" s="174" t="s">
        <v>4071</v>
      </c>
      <c r="K300" s="174"/>
      <c r="L300" s="174" t="s">
        <v>3509</v>
      </c>
      <c r="M300" s="174" t="s">
        <v>3776</v>
      </c>
      <c r="N300" s="176">
        <v>960</v>
      </c>
      <c r="O300" s="174" t="s">
        <v>3407</v>
      </c>
      <c r="P300" s="177">
        <v>29768</v>
      </c>
      <c r="Q300" s="176">
        <v>384</v>
      </c>
      <c r="R300" s="175">
        <v>390.37</v>
      </c>
      <c r="S300" s="175">
        <v>585.63</v>
      </c>
    </row>
    <row r="301" spans="4:19">
      <c r="D301" s="174" t="s">
        <v>4072</v>
      </c>
      <c r="E301" s="175">
        <v>27328.19</v>
      </c>
      <c r="F301" s="174" t="s">
        <v>3426</v>
      </c>
      <c r="G301" s="174" t="s">
        <v>4070</v>
      </c>
      <c r="H301" s="174" t="s">
        <v>172</v>
      </c>
      <c r="I301" s="174" t="s">
        <v>3098</v>
      </c>
      <c r="J301" s="174" t="s">
        <v>4071</v>
      </c>
      <c r="K301" s="174"/>
      <c r="L301" s="174" t="s">
        <v>3509</v>
      </c>
      <c r="M301" s="174" t="s">
        <v>3776</v>
      </c>
      <c r="N301" s="176">
        <v>960</v>
      </c>
      <c r="O301" s="174" t="s">
        <v>3407</v>
      </c>
      <c r="P301" s="177">
        <v>29768</v>
      </c>
      <c r="Q301" s="176">
        <v>384</v>
      </c>
      <c r="R301" s="175">
        <v>10930.3</v>
      </c>
      <c r="S301" s="175">
        <v>16397.89</v>
      </c>
    </row>
    <row r="302" spans="4:19">
      <c r="D302" s="174" t="s">
        <v>4073</v>
      </c>
      <c r="E302" s="176">
        <v>5362</v>
      </c>
      <c r="F302" s="174" t="s">
        <v>3612</v>
      </c>
      <c r="G302" s="174" t="s">
        <v>4074</v>
      </c>
      <c r="H302" s="174" t="s">
        <v>172</v>
      </c>
      <c r="I302" s="174" t="s">
        <v>4075</v>
      </c>
      <c r="J302" s="174" t="s">
        <v>4076</v>
      </c>
      <c r="K302" s="174"/>
      <c r="L302" s="174" t="s">
        <v>172</v>
      </c>
      <c r="M302" s="174" t="s">
        <v>3548</v>
      </c>
      <c r="N302" s="176">
        <v>960</v>
      </c>
      <c r="O302" s="174" t="s">
        <v>3407</v>
      </c>
      <c r="P302" s="177">
        <v>30864</v>
      </c>
      <c r="Q302" s="176">
        <v>348</v>
      </c>
      <c r="R302" s="175">
        <v>1943.47</v>
      </c>
      <c r="S302" s="175">
        <v>3418.53</v>
      </c>
    </row>
    <row r="303" spans="4:19">
      <c r="D303" s="174" t="s">
        <v>4077</v>
      </c>
      <c r="E303" s="175">
        <v>56875.55</v>
      </c>
      <c r="F303" s="174" t="s">
        <v>3426</v>
      </c>
      <c r="G303" s="174" t="s">
        <v>4074</v>
      </c>
      <c r="H303" s="174" t="s">
        <v>172</v>
      </c>
      <c r="I303" s="174" t="s">
        <v>4075</v>
      </c>
      <c r="J303" s="174" t="s">
        <v>4076</v>
      </c>
      <c r="K303" s="174"/>
      <c r="L303" s="174" t="s">
        <v>172</v>
      </c>
      <c r="M303" s="174" t="s">
        <v>3548</v>
      </c>
      <c r="N303" s="176">
        <v>960</v>
      </c>
      <c r="O303" s="174" t="s">
        <v>3407</v>
      </c>
      <c r="P303" s="177">
        <v>30864</v>
      </c>
      <c r="Q303" s="176">
        <v>348</v>
      </c>
      <c r="R303" s="175">
        <v>20615.349999999999</v>
      </c>
      <c r="S303" s="175">
        <v>36260.199999999997</v>
      </c>
    </row>
    <row r="304" spans="4:19">
      <c r="D304" s="174" t="s">
        <v>4078</v>
      </c>
      <c r="E304" s="176">
        <v>5574</v>
      </c>
      <c r="F304" s="174" t="s">
        <v>3420</v>
      </c>
      <c r="G304" s="174" t="s">
        <v>4079</v>
      </c>
      <c r="H304" s="174" t="s">
        <v>172</v>
      </c>
      <c r="I304" s="174" t="s">
        <v>4080</v>
      </c>
      <c r="J304" s="174" t="s">
        <v>4081</v>
      </c>
      <c r="K304" s="174"/>
      <c r="L304" s="174" t="s">
        <v>172</v>
      </c>
      <c r="M304" s="174" t="s">
        <v>3548</v>
      </c>
      <c r="N304" s="176">
        <v>960</v>
      </c>
      <c r="O304" s="174" t="s">
        <v>3407</v>
      </c>
      <c r="P304" s="177">
        <v>30498</v>
      </c>
      <c r="Q304" s="176">
        <v>360</v>
      </c>
      <c r="R304" s="175">
        <v>2089.9899999999998</v>
      </c>
      <c r="S304" s="175">
        <v>3484.01</v>
      </c>
    </row>
    <row r="305" spans="4:19">
      <c r="D305" s="174" t="s">
        <v>4082</v>
      </c>
      <c r="E305" s="176">
        <v>314</v>
      </c>
      <c r="F305" s="174" t="s">
        <v>3612</v>
      </c>
      <c r="G305" s="174" t="s">
        <v>4079</v>
      </c>
      <c r="H305" s="174" t="s">
        <v>172</v>
      </c>
      <c r="I305" s="174" t="s">
        <v>4080</v>
      </c>
      <c r="J305" s="174" t="s">
        <v>4081</v>
      </c>
      <c r="K305" s="174"/>
      <c r="L305" s="174" t="s">
        <v>172</v>
      </c>
      <c r="M305" s="174" t="s">
        <v>3548</v>
      </c>
      <c r="N305" s="176">
        <v>960</v>
      </c>
      <c r="O305" s="174" t="s">
        <v>3407</v>
      </c>
      <c r="P305" s="177">
        <v>30498</v>
      </c>
      <c r="Q305" s="176">
        <v>360</v>
      </c>
      <c r="R305" s="175">
        <v>117.67</v>
      </c>
      <c r="S305" s="175">
        <v>196.33</v>
      </c>
    </row>
    <row r="306" spans="4:19">
      <c r="D306" s="174" t="s">
        <v>4083</v>
      </c>
      <c r="E306" s="175">
        <v>132229.97</v>
      </c>
      <c r="F306" s="174" t="s">
        <v>3426</v>
      </c>
      <c r="G306" s="174" t="s">
        <v>4079</v>
      </c>
      <c r="H306" s="174" t="s">
        <v>172</v>
      </c>
      <c r="I306" s="174" t="s">
        <v>4080</v>
      </c>
      <c r="J306" s="174" t="s">
        <v>4081</v>
      </c>
      <c r="K306" s="174"/>
      <c r="L306" s="174" t="s">
        <v>172</v>
      </c>
      <c r="M306" s="174" t="s">
        <v>3548</v>
      </c>
      <c r="N306" s="176">
        <v>960</v>
      </c>
      <c r="O306" s="174" t="s">
        <v>3407</v>
      </c>
      <c r="P306" s="177">
        <v>30498</v>
      </c>
      <c r="Q306" s="176">
        <v>360</v>
      </c>
      <c r="R306" s="175">
        <v>49581.58</v>
      </c>
      <c r="S306" s="175">
        <v>82648.39</v>
      </c>
    </row>
    <row r="307" spans="4:19">
      <c r="D307" s="174" t="s">
        <v>4084</v>
      </c>
      <c r="E307" s="176">
        <v>4359</v>
      </c>
      <c r="F307" s="174" t="s">
        <v>3420</v>
      </c>
      <c r="G307" s="174" t="s">
        <v>4085</v>
      </c>
      <c r="H307" s="174" t="s">
        <v>172</v>
      </c>
      <c r="I307" s="174" t="s">
        <v>4086</v>
      </c>
      <c r="J307" s="174" t="s">
        <v>4087</v>
      </c>
      <c r="K307" s="174"/>
      <c r="L307" s="174" t="s">
        <v>172</v>
      </c>
      <c r="M307" s="174" t="s">
        <v>3758</v>
      </c>
      <c r="N307" s="176">
        <v>960</v>
      </c>
      <c r="O307" s="174" t="s">
        <v>3407</v>
      </c>
      <c r="P307" s="177">
        <v>30498</v>
      </c>
      <c r="Q307" s="176">
        <v>360</v>
      </c>
      <c r="R307" s="175">
        <v>1634.37</v>
      </c>
      <c r="S307" s="175">
        <v>2724.63</v>
      </c>
    </row>
    <row r="308" spans="4:19">
      <c r="D308" s="174" t="s">
        <v>4088</v>
      </c>
      <c r="E308" s="176">
        <v>245</v>
      </c>
      <c r="F308" s="174" t="s">
        <v>3612</v>
      </c>
      <c r="G308" s="174" t="s">
        <v>4085</v>
      </c>
      <c r="H308" s="174" t="s">
        <v>172</v>
      </c>
      <c r="I308" s="174" t="s">
        <v>4086</v>
      </c>
      <c r="J308" s="174" t="s">
        <v>4087</v>
      </c>
      <c r="K308" s="174"/>
      <c r="L308" s="174" t="s">
        <v>172</v>
      </c>
      <c r="M308" s="174" t="s">
        <v>3758</v>
      </c>
      <c r="N308" s="176">
        <v>960</v>
      </c>
      <c r="O308" s="174" t="s">
        <v>3407</v>
      </c>
      <c r="P308" s="177">
        <v>30498</v>
      </c>
      <c r="Q308" s="176">
        <v>360</v>
      </c>
      <c r="R308" s="175">
        <v>91.83</v>
      </c>
      <c r="S308" s="175">
        <v>153.16999999999999</v>
      </c>
    </row>
    <row r="309" spans="4:19">
      <c r="D309" s="174" t="s">
        <v>4089</v>
      </c>
      <c r="E309" s="175">
        <v>103397.47</v>
      </c>
      <c r="F309" s="174" t="s">
        <v>3426</v>
      </c>
      <c r="G309" s="174" t="s">
        <v>4085</v>
      </c>
      <c r="H309" s="174" t="s">
        <v>172</v>
      </c>
      <c r="I309" s="174" t="s">
        <v>4086</v>
      </c>
      <c r="J309" s="174" t="s">
        <v>4087</v>
      </c>
      <c r="K309" s="174"/>
      <c r="L309" s="174" t="s">
        <v>172</v>
      </c>
      <c r="M309" s="174" t="s">
        <v>3758</v>
      </c>
      <c r="N309" s="176">
        <v>960</v>
      </c>
      <c r="O309" s="174" t="s">
        <v>3407</v>
      </c>
      <c r="P309" s="177">
        <v>30498</v>
      </c>
      <c r="Q309" s="176">
        <v>360</v>
      </c>
      <c r="R309" s="175">
        <v>38770.35</v>
      </c>
      <c r="S309" s="175">
        <v>64627.12</v>
      </c>
    </row>
    <row r="310" spans="4:19">
      <c r="D310" s="174" t="s">
        <v>4090</v>
      </c>
      <c r="E310" s="176">
        <v>196160</v>
      </c>
      <c r="F310" s="174" t="s">
        <v>3420</v>
      </c>
      <c r="G310" s="174" t="s">
        <v>4091</v>
      </c>
      <c r="H310" s="174" t="s">
        <v>172</v>
      </c>
      <c r="I310" s="174" t="s">
        <v>3098</v>
      </c>
      <c r="J310" s="174" t="s">
        <v>4092</v>
      </c>
      <c r="K310" s="174"/>
      <c r="L310" s="174" t="s">
        <v>172</v>
      </c>
      <c r="M310" s="174" t="s">
        <v>3758</v>
      </c>
      <c r="N310" s="176">
        <v>960</v>
      </c>
      <c r="O310" s="174" t="s">
        <v>3407</v>
      </c>
      <c r="P310" s="177">
        <v>31594</v>
      </c>
      <c r="Q310" s="176">
        <v>324</v>
      </c>
      <c r="R310" s="175">
        <v>66197.19</v>
      </c>
      <c r="S310" s="175">
        <v>129962.81</v>
      </c>
    </row>
    <row r="311" spans="4:19">
      <c r="D311" s="174" t="s">
        <v>4093</v>
      </c>
      <c r="E311" s="176">
        <v>13612</v>
      </c>
      <c r="F311" s="174" t="s">
        <v>3612</v>
      </c>
      <c r="G311" s="174" t="s">
        <v>4091</v>
      </c>
      <c r="H311" s="174" t="s">
        <v>172</v>
      </c>
      <c r="I311" s="174" t="s">
        <v>3098</v>
      </c>
      <c r="J311" s="174" t="s">
        <v>4092</v>
      </c>
      <c r="K311" s="174"/>
      <c r="L311" s="174" t="s">
        <v>172</v>
      </c>
      <c r="M311" s="174" t="s">
        <v>3758</v>
      </c>
      <c r="N311" s="176">
        <v>960</v>
      </c>
      <c r="O311" s="174" t="s">
        <v>3407</v>
      </c>
      <c r="P311" s="177">
        <v>31594</v>
      </c>
      <c r="Q311" s="176">
        <v>324</v>
      </c>
      <c r="R311" s="175">
        <v>4593.58</v>
      </c>
      <c r="S311" s="175">
        <v>9018.42</v>
      </c>
    </row>
    <row r="312" spans="4:19">
      <c r="D312" s="174" t="s">
        <v>4094</v>
      </c>
      <c r="E312" s="175">
        <v>4557129.09</v>
      </c>
      <c r="F312" s="174" t="s">
        <v>3426</v>
      </c>
      <c r="G312" s="174" t="s">
        <v>4091</v>
      </c>
      <c r="H312" s="174" t="s">
        <v>172</v>
      </c>
      <c r="I312" s="174" t="s">
        <v>3098</v>
      </c>
      <c r="J312" s="174" t="s">
        <v>4092</v>
      </c>
      <c r="K312" s="174"/>
      <c r="L312" s="174" t="s">
        <v>172</v>
      </c>
      <c r="M312" s="174" t="s">
        <v>3758</v>
      </c>
      <c r="N312" s="176">
        <v>960</v>
      </c>
      <c r="O312" s="174" t="s">
        <v>3407</v>
      </c>
      <c r="P312" s="177">
        <v>31594</v>
      </c>
      <c r="Q312" s="176">
        <v>324</v>
      </c>
      <c r="R312" s="175">
        <v>1537872.78</v>
      </c>
      <c r="S312" s="175">
        <v>3019256.31</v>
      </c>
    </row>
    <row r="313" spans="4:19">
      <c r="D313" s="174" t="s">
        <v>4095</v>
      </c>
      <c r="E313" s="175">
        <v>1915402.21</v>
      </c>
      <c r="F313" s="174" t="s">
        <v>3426</v>
      </c>
      <c r="G313" s="174" t="s">
        <v>4096</v>
      </c>
      <c r="H313" s="174" t="s">
        <v>172</v>
      </c>
      <c r="I313" s="174" t="s">
        <v>4097</v>
      </c>
      <c r="J313" s="174" t="s">
        <v>4098</v>
      </c>
      <c r="K313" s="174"/>
      <c r="L313" s="174" t="s">
        <v>172</v>
      </c>
      <c r="M313" s="174" t="s">
        <v>3575</v>
      </c>
      <c r="N313" s="176">
        <v>960</v>
      </c>
      <c r="O313" s="174" t="s">
        <v>3407</v>
      </c>
      <c r="P313" s="177">
        <v>32325</v>
      </c>
      <c r="Q313" s="176">
        <v>300</v>
      </c>
      <c r="R313" s="175">
        <v>598496.57999999996</v>
      </c>
      <c r="S313" s="175">
        <v>1316905.6299999999</v>
      </c>
    </row>
    <row r="314" spans="4:19">
      <c r="D314" s="174" t="s">
        <v>4099</v>
      </c>
      <c r="E314" s="176">
        <v>6626</v>
      </c>
      <c r="F314" s="174" t="s">
        <v>3420</v>
      </c>
      <c r="G314" s="174" t="s">
        <v>4100</v>
      </c>
      <c r="H314" s="174" t="s">
        <v>172</v>
      </c>
      <c r="I314" s="174" t="s">
        <v>3098</v>
      </c>
      <c r="J314" s="174" t="s">
        <v>4101</v>
      </c>
      <c r="K314" s="174"/>
      <c r="L314" s="174" t="s">
        <v>172</v>
      </c>
      <c r="M314" s="174" t="s">
        <v>3758</v>
      </c>
      <c r="N314" s="176">
        <v>960</v>
      </c>
      <c r="O314" s="174" t="s">
        <v>3407</v>
      </c>
      <c r="P314" s="177">
        <v>31229</v>
      </c>
      <c r="Q314" s="176">
        <v>336</v>
      </c>
      <c r="R314" s="175">
        <v>2318.8000000000002</v>
      </c>
      <c r="S314" s="175">
        <v>4307.2</v>
      </c>
    </row>
    <row r="315" spans="4:19">
      <c r="D315" s="174" t="s">
        <v>4102</v>
      </c>
      <c r="E315" s="176">
        <v>166</v>
      </c>
      <c r="F315" s="174" t="s">
        <v>3612</v>
      </c>
      <c r="G315" s="174" t="s">
        <v>4100</v>
      </c>
      <c r="H315" s="174" t="s">
        <v>172</v>
      </c>
      <c r="I315" s="174" t="s">
        <v>3098</v>
      </c>
      <c r="J315" s="174" t="s">
        <v>4101</v>
      </c>
      <c r="K315" s="174"/>
      <c r="L315" s="174" t="s">
        <v>172</v>
      </c>
      <c r="M315" s="174" t="s">
        <v>3758</v>
      </c>
      <c r="N315" s="176">
        <v>960</v>
      </c>
      <c r="O315" s="174" t="s">
        <v>3407</v>
      </c>
      <c r="P315" s="177">
        <v>31229</v>
      </c>
      <c r="Q315" s="176">
        <v>336</v>
      </c>
      <c r="R315" s="175">
        <v>58.02</v>
      </c>
      <c r="S315" s="175">
        <v>107.98</v>
      </c>
    </row>
    <row r="316" spans="4:19">
      <c r="D316" s="174" t="s">
        <v>4103</v>
      </c>
      <c r="E316" s="175">
        <v>215316.51</v>
      </c>
      <c r="F316" s="174" t="s">
        <v>3426</v>
      </c>
      <c r="G316" s="174" t="s">
        <v>4100</v>
      </c>
      <c r="H316" s="174" t="s">
        <v>172</v>
      </c>
      <c r="I316" s="174" t="s">
        <v>3098</v>
      </c>
      <c r="J316" s="174" t="s">
        <v>4101</v>
      </c>
      <c r="K316" s="174"/>
      <c r="L316" s="174" t="s">
        <v>172</v>
      </c>
      <c r="M316" s="174" t="s">
        <v>3758</v>
      </c>
      <c r="N316" s="176">
        <v>960</v>
      </c>
      <c r="O316" s="174" t="s">
        <v>3407</v>
      </c>
      <c r="P316" s="177">
        <v>31229</v>
      </c>
      <c r="Q316" s="176">
        <v>336</v>
      </c>
      <c r="R316" s="175">
        <v>75353.210000000006</v>
      </c>
      <c r="S316" s="175">
        <v>139963.29999999999</v>
      </c>
    </row>
    <row r="317" spans="4:19">
      <c r="D317" s="174" t="s">
        <v>4104</v>
      </c>
      <c r="E317" s="176">
        <v>224911</v>
      </c>
      <c r="F317" s="174" t="s">
        <v>3420</v>
      </c>
      <c r="G317" s="174" t="s">
        <v>4105</v>
      </c>
      <c r="H317" s="174" t="s">
        <v>172</v>
      </c>
      <c r="I317" s="174" t="s">
        <v>4106</v>
      </c>
      <c r="J317" s="174" t="s">
        <v>4107</v>
      </c>
      <c r="K317" s="174"/>
      <c r="L317" s="174" t="s">
        <v>172</v>
      </c>
      <c r="M317" s="174" t="s">
        <v>3776</v>
      </c>
      <c r="N317" s="176">
        <v>960</v>
      </c>
      <c r="O317" s="174" t="s">
        <v>3407</v>
      </c>
      <c r="P317" s="177">
        <v>31594</v>
      </c>
      <c r="Q317" s="176">
        <v>324</v>
      </c>
      <c r="R317" s="175">
        <v>75899.55</v>
      </c>
      <c r="S317" s="175">
        <v>149011.45000000001</v>
      </c>
    </row>
    <row r="318" spans="4:19">
      <c r="D318" s="174" t="s">
        <v>4108</v>
      </c>
      <c r="E318" s="176">
        <v>403</v>
      </c>
      <c r="F318" s="174" t="s">
        <v>3612</v>
      </c>
      <c r="G318" s="174" t="s">
        <v>4105</v>
      </c>
      <c r="H318" s="174" t="s">
        <v>172</v>
      </c>
      <c r="I318" s="174" t="s">
        <v>4106</v>
      </c>
      <c r="J318" s="174" t="s">
        <v>4107</v>
      </c>
      <c r="K318" s="174"/>
      <c r="L318" s="174" t="s">
        <v>172</v>
      </c>
      <c r="M318" s="174" t="s">
        <v>3776</v>
      </c>
      <c r="N318" s="176">
        <v>960</v>
      </c>
      <c r="O318" s="174" t="s">
        <v>3407</v>
      </c>
      <c r="P318" s="177">
        <v>31594</v>
      </c>
      <c r="Q318" s="176">
        <v>324</v>
      </c>
      <c r="R318" s="175">
        <v>135.88999999999999</v>
      </c>
      <c r="S318" s="175">
        <v>267.11</v>
      </c>
    </row>
    <row r="319" spans="4:19">
      <c r="D319" s="174" t="s">
        <v>4109</v>
      </c>
      <c r="E319" s="175">
        <v>1699470.89</v>
      </c>
      <c r="F319" s="174" t="s">
        <v>3426</v>
      </c>
      <c r="G319" s="174" t="s">
        <v>4105</v>
      </c>
      <c r="H319" s="174" t="s">
        <v>172</v>
      </c>
      <c r="I319" s="174" t="s">
        <v>4106</v>
      </c>
      <c r="J319" s="174" t="s">
        <v>4107</v>
      </c>
      <c r="K319" s="174"/>
      <c r="L319" s="174" t="s">
        <v>172</v>
      </c>
      <c r="M319" s="174" t="s">
        <v>3776</v>
      </c>
      <c r="N319" s="176">
        <v>960</v>
      </c>
      <c r="O319" s="174" t="s">
        <v>3407</v>
      </c>
      <c r="P319" s="177">
        <v>31594</v>
      </c>
      <c r="Q319" s="176">
        <v>324</v>
      </c>
      <c r="R319" s="175">
        <v>573512.32999999996</v>
      </c>
      <c r="S319" s="175">
        <v>1125958.56</v>
      </c>
    </row>
    <row r="320" spans="4:19">
      <c r="D320" s="174" t="s">
        <v>4110</v>
      </c>
      <c r="E320" s="175">
        <v>44429.05</v>
      </c>
      <c r="F320" s="174" t="s">
        <v>3426</v>
      </c>
      <c r="G320" s="174" t="s">
        <v>4111</v>
      </c>
      <c r="H320" s="174" t="s">
        <v>172</v>
      </c>
      <c r="I320" s="174" t="s">
        <v>3098</v>
      </c>
      <c r="J320" s="174" t="s">
        <v>4112</v>
      </c>
      <c r="K320" s="174"/>
      <c r="L320" s="174" t="s">
        <v>172</v>
      </c>
      <c r="M320" s="174" t="s">
        <v>3866</v>
      </c>
      <c r="N320" s="176">
        <v>960</v>
      </c>
      <c r="O320" s="174" t="s">
        <v>3407</v>
      </c>
      <c r="P320" s="177">
        <v>31959</v>
      </c>
      <c r="Q320" s="176">
        <v>312</v>
      </c>
      <c r="R320" s="175">
        <v>14437.85</v>
      </c>
      <c r="S320" s="175">
        <v>29991.200000000001</v>
      </c>
    </row>
    <row r="321" spans="4:19">
      <c r="D321" s="174" t="s">
        <v>4113</v>
      </c>
      <c r="E321" s="176">
        <v>6595</v>
      </c>
      <c r="F321" s="174" t="s">
        <v>3420</v>
      </c>
      <c r="G321" s="174" t="s">
        <v>4114</v>
      </c>
      <c r="H321" s="174" t="s">
        <v>172</v>
      </c>
      <c r="I321" s="174" t="s">
        <v>4115</v>
      </c>
      <c r="J321" s="174" t="s">
        <v>4116</v>
      </c>
      <c r="K321" s="174"/>
      <c r="L321" s="174" t="s">
        <v>3509</v>
      </c>
      <c r="M321" s="174" t="s">
        <v>3548</v>
      </c>
      <c r="N321" s="176">
        <v>960</v>
      </c>
      <c r="O321" s="174" t="s">
        <v>3407</v>
      </c>
      <c r="P321" s="177">
        <v>31594</v>
      </c>
      <c r="Q321" s="176">
        <v>324</v>
      </c>
      <c r="R321" s="175">
        <v>2225.48</v>
      </c>
      <c r="S321" s="175">
        <v>4369.5200000000004</v>
      </c>
    </row>
    <row r="322" spans="4:19">
      <c r="D322" s="174" t="s">
        <v>4117</v>
      </c>
      <c r="E322" s="176">
        <v>12</v>
      </c>
      <c r="F322" s="174" t="s">
        <v>3612</v>
      </c>
      <c r="G322" s="174" t="s">
        <v>4114</v>
      </c>
      <c r="H322" s="174" t="s">
        <v>172</v>
      </c>
      <c r="I322" s="174" t="s">
        <v>4115</v>
      </c>
      <c r="J322" s="174" t="s">
        <v>4116</v>
      </c>
      <c r="K322" s="174"/>
      <c r="L322" s="174" t="s">
        <v>3509</v>
      </c>
      <c r="M322" s="174" t="s">
        <v>3548</v>
      </c>
      <c r="N322" s="176">
        <v>960</v>
      </c>
      <c r="O322" s="174" t="s">
        <v>3407</v>
      </c>
      <c r="P322" s="177">
        <v>31594</v>
      </c>
      <c r="Q322" s="176">
        <v>324</v>
      </c>
      <c r="R322" s="175">
        <v>4.05</v>
      </c>
      <c r="S322" s="175">
        <v>7.95</v>
      </c>
    </row>
    <row r="323" spans="4:19">
      <c r="D323" s="174" t="s">
        <v>4118</v>
      </c>
      <c r="E323" s="175">
        <v>49834.400000000001</v>
      </c>
      <c r="F323" s="174" t="s">
        <v>3426</v>
      </c>
      <c r="G323" s="174" t="s">
        <v>4114</v>
      </c>
      <c r="H323" s="174" t="s">
        <v>172</v>
      </c>
      <c r="I323" s="174" t="s">
        <v>4115</v>
      </c>
      <c r="J323" s="174" t="s">
        <v>4116</v>
      </c>
      <c r="K323" s="174"/>
      <c r="L323" s="174" t="s">
        <v>3509</v>
      </c>
      <c r="M323" s="174" t="s">
        <v>3548</v>
      </c>
      <c r="N323" s="176">
        <v>960</v>
      </c>
      <c r="O323" s="174" t="s">
        <v>3407</v>
      </c>
      <c r="P323" s="177">
        <v>31594</v>
      </c>
      <c r="Q323" s="176">
        <v>324</v>
      </c>
      <c r="R323" s="175">
        <v>16817.38</v>
      </c>
      <c r="S323" s="175">
        <v>33017.019999999997</v>
      </c>
    </row>
    <row r="324" spans="4:19">
      <c r="D324" s="174" t="s">
        <v>4119</v>
      </c>
      <c r="E324" s="176">
        <v>2344</v>
      </c>
      <c r="F324" s="174" t="s">
        <v>3420</v>
      </c>
      <c r="G324" s="174" t="s">
        <v>4120</v>
      </c>
      <c r="H324" s="174" t="s">
        <v>172</v>
      </c>
      <c r="I324" s="174" t="s">
        <v>3098</v>
      </c>
      <c r="J324" s="174" t="s">
        <v>4121</v>
      </c>
      <c r="K324" s="174"/>
      <c r="L324" s="174" t="s">
        <v>172</v>
      </c>
      <c r="M324" s="174" t="s">
        <v>3758</v>
      </c>
      <c r="N324" s="176">
        <v>960</v>
      </c>
      <c r="O324" s="174" t="s">
        <v>3407</v>
      </c>
      <c r="P324" s="177">
        <v>30864</v>
      </c>
      <c r="Q324" s="176">
        <v>348</v>
      </c>
      <c r="R324" s="175">
        <v>849.62</v>
      </c>
      <c r="S324" s="175">
        <v>1494.38</v>
      </c>
    </row>
    <row r="325" spans="4:19">
      <c r="D325" s="174" t="s">
        <v>4122</v>
      </c>
      <c r="E325" s="175">
        <v>123723.84</v>
      </c>
      <c r="F325" s="174" t="s">
        <v>3426</v>
      </c>
      <c r="G325" s="174" t="s">
        <v>4120</v>
      </c>
      <c r="H325" s="174" t="s">
        <v>172</v>
      </c>
      <c r="I325" s="174" t="s">
        <v>3098</v>
      </c>
      <c r="J325" s="174" t="s">
        <v>4121</v>
      </c>
      <c r="K325" s="174"/>
      <c r="L325" s="174" t="s">
        <v>172</v>
      </c>
      <c r="M325" s="174" t="s">
        <v>3758</v>
      </c>
      <c r="N325" s="176">
        <v>960</v>
      </c>
      <c r="O325" s="174" t="s">
        <v>3407</v>
      </c>
      <c r="P325" s="177">
        <v>30864</v>
      </c>
      <c r="Q325" s="176">
        <v>348</v>
      </c>
      <c r="R325" s="175">
        <v>44845.49</v>
      </c>
      <c r="S325" s="175">
        <v>78878.350000000006</v>
      </c>
    </row>
    <row r="326" spans="4:19">
      <c r="D326" s="174" t="s">
        <v>4123</v>
      </c>
      <c r="E326" s="176">
        <v>3324</v>
      </c>
      <c r="F326" s="174" t="s">
        <v>3420</v>
      </c>
      <c r="G326" s="174" t="s">
        <v>4124</v>
      </c>
      <c r="H326" s="174" t="s">
        <v>172</v>
      </c>
      <c r="I326" s="174" t="s">
        <v>3098</v>
      </c>
      <c r="J326" s="174" t="s">
        <v>4125</v>
      </c>
      <c r="K326" s="174"/>
      <c r="L326" s="174" t="s">
        <v>172</v>
      </c>
      <c r="M326" s="174" t="s">
        <v>3548</v>
      </c>
      <c r="N326" s="176">
        <v>960</v>
      </c>
      <c r="O326" s="174" t="s">
        <v>3407</v>
      </c>
      <c r="P326" s="177">
        <v>31229</v>
      </c>
      <c r="Q326" s="176">
        <v>336</v>
      </c>
      <c r="R326" s="175">
        <v>1163.28</v>
      </c>
      <c r="S326" s="175">
        <v>2160.7199999999998</v>
      </c>
    </row>
    <row r="327" spans="4:19">
      <c r="D327" s="174" t="s">
        <v>4126</v>
      </c>
      <c r="E327" s="176">
        <v>83</v>
      </c>
      <c r="F327" s="174" t="s">
        <v>3612</v>
      </c>
      <c r="G327" s="174" t="s">
        <v>4124</v>
      </c>
      <c r="H327" s="174" t="s">
        <v>172</v>
      </c>
      <c r="I327" s="174" t="s">
        <v>3098</v>
      </c>
      <c r="J327" s="174" t="s">
        <v>4125</v>
      </c>
      <c r="K327" s="174"/>
      <c r="L327" s="174" t="s">
        <v>172</v>
      </c>
      <c r="M327" s="174" t="s">
        <v>3548</v>
      </c>
      <c r="N327" s="176">
        <v>960</v>
      </c>
      <c r="O327" s="174" t="s">
        <v>3407</v>
      </c>
      <c r="P327" s="177">
        <v>31229</v>
      </c>
      <c r="Q327" s="176">
        <v>336</v>
      </c>
      <c r="R327" s="175">
        <v>28.95</v>
      </c>
      <c r="S327" s="175">
        <v>54.05</v>
      </c>
    </row>
    <row r="328" spans="4:19">
      <c r="D328" s="174" t="s">
        <v>4127</v>
      </c>
      <c r="E328" s="175">
        <v>108002.75</v>
      </c>
      <c r="F328" s="174" t="s">
        <v>3426</v>
      </c>
      <c r="G328" s="174" t="s">
        <v>4124</v>
      </c>
      <c r="H328" s="174" t="s">
        <v>172</v>
      </c>
      <c r="I328" s="174" t="s">
        <v>3098</v>
      </c>
      <c r="J328" s="174" t="s">
        <v>4125</v>
      </c>
      <c r="K328" s="174"/>
      <c r="L328" s="174" t="s">
        <v>172</v>
      </c>
      <c r="M328" s="174" t="s">
        <v>3548</v>
      </c>
      <c r="N328" s="176">
        <v>960</v>
      </c>
      <c r="O328" s="174" t="s">
        <v>3407</v>
      </c>
      <c r="P328" s="177">
        <v>31229</v>
      </c>
      <c r="Q328" s="176">
        <v>336</v>
      </c>
      <c r="R328" s="175">
        <v>37797.15</v>
      </c>
      <c r="S328" s="175">
        <v>70205.600000000006</v>
      </c>
    </row>
    <row r="329" spans="4:19">
      <c r="D329" s="174" t="s">
        <v>4128</v>
      </c>
      <c r="E329" s="176">
        <v>3631</v>
      </c>
      <c r="F329" s="174" t="s">
        <v>3420</v>
      </c>
      <c r="G329" s="174" t="s">
        <v>4129</v>
      </c>
      <c r="H329" s="174" t="s">
        <v>172</v>
      </c>
      <c r="I329" s="174" t="s">
        <v>4130</v>
      </c>
      <c r="J329" s="174" t="s">
        <v>4131</v>
      </c>
      <c r="K329" s="174"/>
      <c r="L329" s="174" t="s">
        <v>172</v>
      </c>
      <c r="M329" s="174" t="s">
        <v>3758</v>
      </c>
      <c r="N329" s="176">
        <v>960</v>
      </c>
      <c r="O329" s="174" t="s">
        <v>3407</v>
      </c>
      <c r="P329" s="177">
        <v>31229</v>
      </c>
      <c r="Q329" s="176">
        <v>336</v>
      </c>
      <c r="R329" s="175">
        <v>1270.6199999999999</v>
      </c>
      <c r="S329" s="175">
        <v>2360.38</v>
      </c>
    </row>
    <row r="330" spans="4:19">
      <c r="D330" s="174" t="s">
        <v>4132</v>
      </c>
      <c r="E330" s="175">
        <v>35110.76</v>
      </c>
      <c r="F330" s="174" t="s">
        <v>3426</v>
      </c>
      <c r="G330" s="174" t="s">
        <v>4129</v>
      </c>
      <c r="H330" s="174" t="s">
        <v>172</v>
      </c>
      <c r="I330" s="174" t="s">
        <v>4130</v>
      </c>
      <c r="J330" s="174" t="s">
        <v>4131</v>
      </c>
      <c r="K330" s="174"/>
      <c r="L330" s="174" t="s">
        <v>172</v>
      </c>
      <c r="M330" s="174" t="s">
        <v>3758</v>
      </c>
      <c r="N330" s="176">
        <v>960</v>
      </c>
      <c r="O330" s="174" t="s">
        <v>3407</v>
      </c>
      <c r="P330" s="177">
        <v>31229</v>
      </c>
      <c r="Q330" s="176">
        <v>336</v>
      </c>
      <c r="R330" s="175">
        <v>12287.48</v>
      </c>
      <c r="S330" s="175">
        <v>22823.279999999999</v>
      </c>
    </row>
    <row r="331" spans="4:19">
      <c r="D331" s="174" t="s">
        <v>4133</v>
      </c>
      <c r="E331" s="176">
        <v>8197</v>
      </c>
      <c r="F331" s="174" t="s">
        <v>3420</v>
      </c>
      <c r="G331" s="174" t="s">
        <v>4134</v>
      </c>
      <c r="H331" s="174" t="s">
        <v>172</v>
      </c>
      <c r="I331" s="174" t="s">
        <v>4135</v>
      </c>
      <c r="J331" s="174" t="s">
        <v>4136</v>
      </c>
      <c r="K331" s="174"/>
      <c r="L331" s="174" t="s">
        <v>172</v>
      </c>
      <c r="M331" s="174" t="s">
        <v>3866</v>
      </c>
      <c r="N331" s="176">
        <v>960</v>
      </c>
      <c r="O331" s="174" t="s">
        <v>3407</v>
      </c>
      <c r="P331" s="177">
        <v>31594</v>
      </c>
      <c r="Q331" s="176">
        <v>324</v>
      </c>
      <c r="R331" s="175">
        <v>2766.17</v>
      </c>
      <c r="S331" s="175">
        <v>5430.83</v>
      </c>
    </row>
    <row r="332" spans="4:19">
      <c r="D332" s="174" t="s">
        <v>4137</v>
      </c>
      <c r="E332" s="176">
        <v>738</v>
      </c>
      <c r="F332" s="174" t="s">
        <v>3612</v>
      </c>
      <c r="G332" s="174" t="s">
        <v>4134</v>
      </c>
      <c r="H332" s="174" t="s">
        <v>172</v>
      </c>
      <c r="I332" s="174" t="s">
        <v>4135</v>
      </c>
      <c r="J332" s="174" t="s">
        <v>4136</v>
      </c>
      <c r="K332" s="174"/>
      <c r="L332" s="174" t="s">
        <v>172</v>
      </c>
      <c r="M332" s="174" t="s">
        <v>3866</v>
      </c>
      <c r="N332" s="176">
        <v>960</v>
      </c>
      <c r="O332" s="174" t="s">
        <v>3407</v>
      </c>
      <c r="P332" s="177">
        <v>31594</v>
      </c>
      <c r="Q332" s="176">
        <v>324</v>
      </c>
      <c r="R332" s="175">
        <v>248.98</v>
      </c>
      <c r="S332" s="175">
        <v>489.02</v>
      </c>
    </row>
    <row r="333" spans="4:19">
      <c r="D333" s="174" t="s">
        <v>4138</v>
      </c>
      <c r="E333" s="175">
        <v>198958.6</v>
      </c>
      <c r="F333" s="174" t="s">
        <v>3426</v>
      </c>
      <c r="G333" s="174" t="s">
        <v>4134</v>
      </c>
      <c r="H333" s="174" t="s">
        <v>172</v>
      </c>
      <c r="I333" s="174" t="s">
        <v>4135</v>
      </c>
      <c r="J333" s="174" t="s">
        <v>4136</v>
      </c>
      <c r="K333" s="174"/>
      <c r="L333" s="174" t="s">
        <v>172</v>
      </c>
      <c r="M333" s="174" t="s">
        <v>3866</v>
      </c>
      <c r="N333" s="176">
        <v>960</v>
      </c>
      <c r="O333" s="174" t="s">
        <v>3407</v>
      </c>
      <c r="P333" s="177">
        <v>31594</v>
      </c>
      <c r="Q333" s="176">
        <v>324</v>
      </c>
      <c r="R333" s="175">
        <v>67141.59</v>
      </c>
      <c r="S333" s="175">
        <v>131817.01</v>
      </c>
    </row>
    <row r="334" spans="4:19">
      <c r="D334" s="174" t="s">
        <v>4139</v>
      </c>
      <c r="E334" s="176">
        <v>3746</v>
      </c>
      <c r="F334" s="174" t="s">
        <v>3420</v>
      </c>
      <c r="G334" s="174" t="s">
        <v>4140</v>
      </c>
      <c r="H334" s="174" t="s">
        <v>172</v>
      </c>
      <c r="I334" s="174" t="s">
        <v>3737</v>
      </c>
      <c r="J334" s="174" t="s">
        <v>4141</v>
      </c>
      <c r="K334" s="174"/>
      <c r="L334" s="174" t="s">
        <v>172</v>
      </c>
      <c r="M334" s="174" t="s">
        <v>3866</v>
      </c>
      <c r="N334" s="176">
        <v>960</v>
      </c>
      <c r="O334" s="174" t="s">
        <v>3407</v>
      </c>
      <c r="P334" s="177">
        <v>31594</v>
      </c>
      <c r="Q334" s="176">
        <v>324</v>
      </c>
      <c r="R334" s="175">
        <v>1264.07</v>
      </c>
      <c r="S334" s="175">
        <v>2481.9299999999998</v>
      </c>
    </row>
    <row r="335" spans="4:19">
      <c r="D335" s="174" t="s">
        <v>4142</v>
      </c>
      <c r="E335" s="176">
        <v>7</v>
      </c>
      <c r="F335" s="174" t="s">
        <v>3612</v>
      </c>
      <c r="G335" s="174" t="s">
        <v>4140</v>
      </c>
      <c r="H335" s="174" t="s">
        <v>172</v>
      </c>
      <c r="I335" s="174" t="s">
        <v>3737</v>
      </c>
      <c r="J335" s="174" t="s">
        <v>4141</v>
      </c>
      <c r="K335" s="174"/>
      <c r="L335" s="174" t="s">
        <v>172</v>
      </c>
      <c r="M335" s="174" t="s">
        <v>3866</v>
      </c>
      <c r="N335" s="176">
        <v>960</v>
      </c>
      <c r="O335" s="174" t="s">
        <v>3407</v>
      </c>
      <c r="P335" s="177">
        <v>31594</v>
      </c>
      <c r="Q335" s="176">
        <v>324</v>
      </c>
      <c r="R335" s="175">
        <v>2.2599999999999998</v>
      </c>
      <c r="S335" s="175">
        <v>4.74</v>
      </c>
    </row>
    <row r="336" spans="4:19">
      <c r="D336" s="174" t="s">
        <v>4143</v>
      </c>
      <c r="E336" s="175">
        <v>28306.68</v>
      </c>
      <c r="F336" s="174" t="s">
        <v>3426</v>
      </c>
      <c r="G336" s="174" t="s">
        <v>4140</v>
      </c>
      <c r="H336" s="174" t="s">
        <v>172</v>
      </c>
      <c r="I336" s="174" t="s">
        <v>3737</v>
      </c>
      <c r="J336" s="174" t="s">
        <v>4141</v>
      </c>
      <c r="K336" s="174"/>
      <c r="L336" s="174" t="s">
        <v>172</v>
      </c>
      <c r="M336" s="174" t="s">
        <v>3866</v>
      </c>
      <c r="N336" s="176">
        <v>960</v>
      </c>
      <c r="O336" s="174" t="s">
        <v>3407</v>
      </c>
      <c r="P336" s="177">
        <v>31594</v>
      </c>
      <c r="Q336" s="176">
        <v>324</v>
      </c>
      <c r="R336" s="175">
        <v>9552.48</v>
      </c>
      <c r="S336" s="175">
        <v>18754.2</v>
      </c>
    </row>
    <row r="337" spans="4:19">
      <c r="D337" s="174" t="s">
        <v>4144</v>
      </c>
      <c r="E337" s="176">
        <v>5863</v>
      </c>
      <c r="F337" s="174" t="s">
        <v>3420</v>
      </c>
      <c r="G337" s="174" t="s">
        <v>4145</v>
      </c>
      <c r="H337" s="174" t="s">
        <v>172</v>
      </c>
      <c r="I337" s="174" t="s">
        <v>3737</v>
      </c>
      <c r="J337" s="174" t="s">
        <v>4146</v>
      </c>
      <c r="K337" s="174"/>
      <c r="L337" s="174" t="s">
        <v>3509</v>
      </c>
      <c r="M337" s="174" t="s">
        <v>3866</v>
      </c>
      <c r="N337" s="176">
        <v>960</v>
      </c>
      <c r="O337" s="174" t="s">
        <v>3407</v>
      </c>
      <c r="P337" s="177">
        <v>31594</v>
      </c>
      <c r="Q337" s="176">
        <v>324</v>
      </c>
      <c r="R337" s="175">
        <v>1978.46</v>
      </c>
      <c r="S337" s="175">
        <v>3884.54</v>
      </c>
    </row>
    <row r="338" spans="4:19">
      <c r="D338" s="174" t="s">
        <v>4147</v>
      </c>
      <c r="E338" s="176">
        <v>11</v>
      </c>
      <c r="F338" s="174" t="s">
        <v>3612</v>
      </c>
      <c r="G338" s="174" t="s">
        <v>4145</v>
      </c>
      <c r="H338" s="174" t="s">
        <v>172</v>
      </c>
      <c r="I338" s="174" t="s">
        <v>3737</v>
      </c>
      <c r="J338" s="174" t="s">
        <v>4146</v>
      </c>
      <c r="K338" s="174"/>
      <c r="L338" s="174" t="s">
        <v>3509</v>
      </c>
      <c r="M338" s="174" t="s">
        <v>3866</v>
      </c>
      <c r="N338" s="176">
        <v>960</v>
      </c>
      <c r="O338" s="174" t="s">
        <v>3407</v>
      </c>
      <c r="P338" s="177">
        <v>31594</v>
      </c>
      <c r="Q338" s="176">
        <v>324</v>
      </c>
      <c r="R338" s="175">
        <v>3.61</v>
      </c>
      <c r="S338" s="175">
        <v>7.39</v>
      </c>
    </row>
    <row r="339" spans="4:19">
      <c r="D339" s="174" t="s">
        <v>4148</v>
      </c>
      <c r="E339" s="175">
        <v>44305.17</v>
      </c>
      <c r="F339" s="174" t="s">
        <v>3426</v>
      </c>
      <c r="G339" s="174" t="s">
        <v>4145</v>
      </c>
      <c r="H339" s="174" t="s">
        <v>172</v>
      </c>
      <c r="I339" s="174" t="s">
        <v>3737</v>
      </c>
      <c r="J339" s="174" t="s">
        <v>4146</v>
      </c>
      <c r="K339" s="174"/>
      <c r="L339" s="174" t="s">
        <v>3509</v>
      </c>
      <c r="M339" s="174" t="s">
        <v>3866</v>
      </c>
      <c r="N339" s="176">
        <v>960</v>
      </c>
      <c r="O339" s="174" t="s">
        <v>3407</v>
      </c>
      <c r="P339" s="177">
        <v>31594</v>
      </c>
      <c r="Q339" s="176">
        <v>324</v>
      </c>
      <c r="R339" s="175">
        <v>14951.39</v>
      </c>
      <c r="S339" s="175">
        <v>29353.78</v>
      </c>
    </row>
    <row r="340" spans="4:19">
      <c r="D340" s="174" t="s">
        <v>4149</v>
      </c>
      <c r="E340" s="176">
        <v>77590</v>
      </c>
      <c r="F340" s="174" t="s">
        <v>3420</v>
      </c>
      <c r="G340" s="174" t="s">
        <v>4150</v>
      </c>
      <c r="H340" s="174" t="s">
        <v>172</v>
      </c>
      <c r="I340" s="174" t="s">
        <v>4151</v>
      </c>
      <c r="J340" s="174" t="s">
        <v>4152</v>
      </c>
      <c r="K340" s="174"/>
      <c r="L340" s="174" t="s">
        <v>172</v>
      </c>
      <c r="M340" s="174" t="s">
        <v>3789</v>
      </c>
      <c r="N340" s="176">
        <v>960</v>
      </c>
      <c r="O340" s="174" t="s">
        <v>3407</v>
      </c>
      <c r="P340" s="177">
        <v>33055</v>
      </c>
      <c r="Q340" s="176">
        <v>276</v>
      </c>
      <c r="R340" s="175">
        <v>22304.36</v>
      </c>
      <c r="S340" s="175">
        <v>55285.64</v>
      </c>
    </row>
    <row r="341" spans="4:19">
      <c r="D341" s="174" t="s">
        <v>4153</v>
      </c>
      <c r="E341" s="176">
        <v>102</v>
      </c>
      <c r="F341" s="174" t="s">
        <v>3472</v>
      </c>
      <c r="G341" s="174" t="s">
        <v>4150</v>
      </c>
      <c r="H341" s="174" t="s">
        <v>172</v>
      </c>
      <c r="I341" s="174" t="s">
        <v>4151</v>
      </c>
      <c r="J341" s="174" t="s">
        <v>4152</v>
      </c>
      <c r="K341" s="174"/>
      <c r="L341" s="174" t="s">
        <v>172</v>
      </c>
      <c r="M341" s="174" t="s">
        <v>3789</v>
      </c>
      <c r="N341" s="176">
        <v>960</v>
      </c>
      <c r="O341" s="174" t="s">
        <v>3407</v>
      </c>
      <c r="P341" s="177">
        <v>33055</v>
      </c>
      <c r="Q341" s="176">
        <v>276</v>
      </c>
      <c r="R341" s="175">
        <v>29.26</v>
      </c>
      <c r="S341" s="175">
        <v>72.739999999999995</v>
      </c>
    </row>
    <row r="342" spans="4:19">
      <c r="D342" s="174" t="s">
        <v>4154</v>
      </c>
      <c r="E342" s="175">
        <v>277231.61</v>
      </c>
      <c r="F342" s="174" t="s">
        <v>3426</v>
      </c>
      <c r="G342" s="174" t="s">
        <v>4150</v>
      </c>
      <c r="H342" s="174" t="s">
        <v>172</v>
      </c>
      <c r="I342" s="174" t="s">
        <v>4151</v>
      </c>
      <c r="J342" s="174" t="s">
        <v>4152</v>
      </c>
      <c r="K342" s="174"/>
      <c r="L342" s="174" t="s">
        <v>172</v>
      </c>
      <c r="M342" s="174" t="s">
        <v>3789</v>
      </c>
      <c r="N342" s="176">
        <v>960</v>
      </c>
      <c r="O342" s="174" t="s">
        <v>3407</v>
      </c>
      <c r="P342" s="177">
        <v>33055</v>
      </c>
      <c r="Q342" s="176">
        <v>276</v>
      </c>
      <c r="R342" s="175">
        <v>79694.39</v>
      </c>
      <c r="S342" s="175">
        <v>197537.22</v>
      </c>
    </row>
    <row r="343" spans="4:19">
      <c r="D343" s="174" t="s">
        <v>4155</v>
      </c>
      <c r="E343" s="176">
        <v>36760</v>
      </c>
      <c r="F343" s="174" t="s">
        <v>3464</v>
      </c>
      <c r="G343" s="174" t="s">
        <v>4150</v>
      </c>
      <c r="H343" s="174" t="s">
        <v>172</v>
      </c>
      <c r="I343" s="174" t="s">
        <v>4151</v>
      </c>
      <c r="J343" s="174" t="s">
        <v>4152</v>
      </c>
      <c r="K343" s="174"/>
      <c r="L343" s="174" t="s">
        <v>172</v>
      </c>
      <c r="M343" s="174" t="s">
        <v>3789</v>
      </c>
      <c r="N343" s="176">
        <v>960</v>
      </c>
      <c r="O343" s="174" t="s">
        <v>3407</v>
      </c>
      <c r="P343" s="177">
        <v>33055</v>
      </c>
      <c r="Q343" s="176">
        <v>276</v>
      </c>
      <c r="R343" s="175">
        <v>10567.22</v>
      </c>
      <c r="S343" s="175">
        <v>26192.78</v>
      </c>
    </row>
    <row r="344" spans="4:19">
      <c r="D344" s="174" t="s">
        <v>4156</v>
      </c>
      <c r="E344" s="176">
        <v>4923</v>
      </c>
      <c r="F344" s="174" t="s">
        <v>3472</v>
      </c>
      <c r="G344" s="174" t="s">
        <v>4157</v>
      </c>
      <c r="H344" s="174" t="s">
        <v>172</v>
      </c>
      <c r="I344" s="174" t="s">
        <v>3098</v>
      </c>
      <c r="J344" s="174" t="s">
        <v>4158</v>
      </c>
      <c r="K344" s="174"/>
      <c r="L344" s="174" t="s">
        <v>172</v>
      </c>
      <c r="M344" s="174" t="s">
        <v>3548</v>
      </c>
      <c r="N344" s="176">
        <v>960</v>
      </c>
      <c r="O344" s="174" t="s">
        <v>3407</v>
      </c>
      <c r="P344" s="177">
        <v>32325</v>
      </c>
      <c r="Q344" s="176">
        <v>300</v>
      </c>
      <c r="R344" s="175">
        <v>1538.16</v>
      </c>
      <c r="S344" s="175">
        <v>3384.84</v>
      </c>
    </row>
    <row r="345" spans="4:19">
      <c r="D345" s="174" t="s">
        <v>4159</v>
      </c>
      <c r="E345" s="175">
        <v>74970.42</v>
      </c>
      <c r="F345" s="174" t="s">
        <v>3464</v>
      </c>
      <c r="G345" s="174" t="s">
        <v>4157</v>
      </c>
      <c r="H345" s="174" t="s">
        <v>172</v>
      </c>
      <c r="I345" s="174" t="s">
        <v>3098</v>
      </c>
      <c r="J345" s="174" t="s">
        <v>4158</v>
      </c>
      <c r="K345" s="174"/>
      <c r="L345" s="174" t="s">
        <v>172</v>
      </c>
      <c r="M345" s="174" t="s">
        <v>3548</v>
      </c>
      <c r="N345" s="176">
        <v>960</v>
      </c>
      <c r="O345" s="174" t="s">
        <v>3407</v>
      </c>
      <c r="P345" s="177">
        <v>32325</v>
      </c>
      <c r="Q345" s="176">
        <v>300</v>
      </c>
      <c r="R345" s="175">
        <v>23425.65</v>
      </c>
      <c r="S345" s="175">
        <v>51544.77</v>
      </c>
    </row>
    <row r="346" spans="4:19">
      <c r="D346" s="174" t="s">
        <v>4160</v>
      </c>
      <c r="E346" s="176">
        <v>709097</v>
      </c>
      <c r="F346" s="174" t="s">
        <v>3472</v>
      </c>
      <c r="G346" s="174" t="s">
        <v>4161</v>
      </c>
      <c r="H346" s="174" t="s">
        <v>172</v>
      </c>
      <c r="I346" s="174" t="s">
        <v>3098</v>
      </c>
      <c r="J346" s="174" t="s">
        <v>4162</v>
      </c>
      <c r="K346" s="174"/>
      <c r="L346" s="174" t="s">
        <v>172</v>
      </c>
      <c r="M346" s="174" t="s">
        <v>3776</v>
      </c>
      <c r="N346" s="176">
        <v>960</v>
      </c>
      <c r="O346" s="174" t="s">
        <v>3407</v>
      </c>
      <c r="P346" s="177">
        <v>33055</v>
      </c>
      <c r="Q346" s="176">
        <v>276</v>
      </c>
      <c r="R346" s="175">
        <v>203840.73</v>
      </c>
      <c r="S346" s="175">
        <v>505256.27</v>
      </c>
    </row>
    <row r="347" spans="4:19">
      <c r="D347" s="174" t="s">
        <v>4163</v>
      </c>
      <c r="E347" s="175">
        <v>5209804.03</v>
      </c>
      <c r="F347" s="174" t="s">
        <v>3464</v>
      </c>
      <c r="G347" s="174" t="s">
        <v>4161</v>
      </c>
      <c r="H347" s="174" t="s">
        <v>172</v>
      </c>
      <c r="I347" s="174" t="s">
        <v>3098</v>
      </c>
      <c r="J347" s="174" t="s">
        <v>4162</v>
      </c>
      <c r="K347" s="174"/>
      <c r="L347" s="174" t="s">
        <v>172</v>
      </c>
      <c r="M347" s="174" t="s">
        <v>3776</v>
      </c>
      <c r="N347" s="176">
        <v>960</v>
      </c>
      <c r="O347" s="174" t="s">
        <v>3407</v>
      </c>
      <c r="P347" s="177">
        <v>33055</v>
      </c>
      <c r="Q347" s="176">
        <v>276</v>
      </c>
      <c r="R347" s="175">
        <v>1497637.76</v>
      </c>
      <c r="S347" s="175">
        <v>3712166.27</v>
      </c>
    </row>
    <row r="348" spans="4:19">
      <c r="D348" s="174" t="s">
        <v>4164</v>
      </c>
      <c r="E348" s="176">
        <v>25523</v>
      </c>
      <c r="F348" s="174" t="s">
        <v>3472</v>
      </c>
      <c r="G348" s="174" t="s">
        <v>4165</v>
      </c>
      <c r="H348" s="174" t="s">
        <v>172</v>
      </c>
      <c r="I348" s="174" t="s">
        <v>3098</v>
      </c>
      <c r="J348" s="174" t="s">
        <v>4166</v>
      </c>
      <c r="K348" s="174"/>
      <c r="L348" s="174" t="s">
        <v>172</v>
      </c>
      <c r="M348" s="174" t="s">
        <v>3776</v>
      </c>
      <c r="N348" s="176">
        <v>960</v>
      </c>
      <c r="O348" s="174" t="s">
        <v>3407</v>
      </c>
      <c r="P348" s="177">
        <v>33055</v>
      </c>
      <c r="Q348" s="176">
        <v>276</v>
      </c>
      <c r="R348" s="175">
        <v>7336.87</v>
      </c>
      <c r="S348" s="175">
        <v>18186.13</v>
      </c>
    </row>
    <row r="349" spans="4:19">
      <c r="D349" s="174" t="s">
        <v>4167</v>
      </c>
      <c r="E349" s="175">
        <v>174716.79999999999</v>
      </c>
      <c r="F349" s="174" t="s">
        <v>3464</v>
      </c>
      <c r="G349" s="174" t="s">
        <v>4165</v>
      </c>
      <c r="H349" s="174" t="s">
        <v>172</v>
      </c>
      <c r="I349" s="174" t="s">
        <v>3098</v>
      </c>
      <c r="J349" s="174" t="s">
        <v>4166</v>
      </c>
      <c r="K349" s="174"/>
      <c r="L349" s="174" t="s">
        <v>172</v>
      </c>
      <c r="M349" s="174" t="s">
        <v>3776</v>
      </c>
      <c r="N349" s="176">
        <v>960</v>
      </c>
      <c r="O349" s="174" t="s">
        <v>3407</v>
      </c>
      <c r="P349" s="177">
        <v>33055</v>
      </c>
      <c r="Q349" s="176">
        <v>276</v>
      </c>
      <c r="R349" s="175">
        <v>50225.02</v>
      </c>
      <c r="S349" s="175">
        <v>124491.78</v>
      </c>
    </row>
    <row r="350" spans="4:19">
      <c r="D350" s="174" t="s">
        <v>4168</v>
      </c>
      <c r="E350" s="176">
        <v>37274</v>
      </c>
      <c r="F350" s="174" t="s">
        <v>3472</v>
      </c>
      <c r="G350" s="174" t="s">
        <v>4169</v>
      </c>
      <c r="H350" s="174" t="s">
        <v>172</v>
      </c>
      <c r="I350" s="174" t="s">
        <v>3098</v>
      </c>
      <c r="J350" s="174" t="s">
        <v>4170</v>
      </c>
      <c r="K350" s="174"/>
      <c r="L350" s="174" t="s">
        <v>3509</v>
      </c>
      <c r="M350" s="174" t="s">
        <v>3776</v>
      </c>
      <c r="N350" s="176">
        <v>960</v>
      </c>
      <c r="O350" s="174" t="s">
        <v>3407</v>
      </c>
      <c r="P350" s="177">
        <v>33055</v>
      </c>
      <c r="Q350" s="176">
        <v>276</v>
      </c>
      <c r="R350" s="175">
        <v>10714.91</v>
      </c>
      <c r="S350" s="175">
        <v>26559.09</v>
      </c>
    </row>
    <row r="351" spans="4:19">
      <c r="D351" s="174" t="s">
        <v>4171</v>
      </c>
      <c r="E351" s="175">
        <v>255160.85</v>
      </c>
      <c r="F351" s="174" t="s">
        <v>3464</v>
      </c>
      <c r="G351" s="174" t="s">
        <v>4169</v>
      </c>
      <c r="H351" s="174" t="s">
        <v>172</v>
      </c>
      <c r="I351" s="174" t="s">
        <v>3098</v>
      </c>
      <c r="J351" s="174" t="s">
        <v>4170</v>
      </c>
      <c r="K351" s="174"/>
      <c r="L351" s="174" t="s">
        <v>3509</v>
      </c>
      <c r="M351" s="174" t="s">
        <v>3776</v>
      </c>
      <c r="N351" s="176">
        <v>960</v>
      </c>
      <c r="O351" s="174" t="s">
        <v>3407</v>
      </c>
      <c r="P351" s="177">
        <v>33055</v>
      </c>
      <c r="Q351" s="176">
        <v>276</v>
      </c>
      <c r="R351" s="175">
        <v>73349.87</v>
      </c>
      <c r="S351" s="175">
        <v>181810.98</v>
      </c>
    </row>
    <row r="352" spans="4:19">
      <c r="D352" s="174" t="s">
        <v>4172</v>
      </c>
      <c r="E352" s="175">
        <v>16229.22</v>
      </c>
      <c r="F352" s="174" t="s">
        <v>3486</v>
      </c>
      <c r="G352" s="174" t="s">
        <v>4169</v>
      </c>
      <c r="H352" s="174" t="s">
        <v>172</v>
      </c>
      <c r="I352" s="174" t="s">
        <v>3098</v>
      </c>
      <c r="J352" s="174" t="s">
        <v>4170</v>
      </c>
      <c r="K352" s="174"/>
      <c r="L352" s="174" t="s">
        <v>3509</v>
      </c>
      <c r="M352" s="174" t="s">
        <v>3776</v>
      </c>
      <c r="N352" s="176">
        <v>960</v>
      </c>
      <c r="O352" s="174" t="s">
        <v>3407</v>
      </c>
      <c r="P352" s="177">
        <v>33055</v>
      </c>
      <c r="Q352" s="176">
        <v>276</v>
      </c>
      <c r="R352" s="175">
        <v>4665.26</v>
      </c>
      <c r="S352" s="175">
        <v>11563.96</v>
      </c>
    </row>
    <row r="353" spans="4:19">
      <c r="D353" s="174" t="s">
        <v>4173</v>
      </c>
      <c r="E353" s="175">
        <v>3032.5</v>
      </c>
      <c r="F353" s="174" t="s">
        <v>3472</v>
      </c>
      <c r="G353" s="174" t="s">
        <v>4174</v>
      </c>
      <c r="H353" s="174" t="s">
        <v>172</v>
      </c>
      <c r="I353" s="174" t="s">
        <v>3098</v>
      </c>
      <c r="J353" s="174" t="s">
        <v>4175</v>
      </c>
      <c r="K353" s="174"/>
      <c r="L353" s="174" t="s">
        <v>172</v>
      </c>
      <c r="M353" s="174" t="s">
        <v>3891</v>
      </c>
      <c r="N353" s="176">
        <v>960</v>
      </c>
      <c r="O353" s="174" t="s">
        <v>3407</v>
      </c>
      <c r="P353" s="177">
        <v>32690</v>
      </c>
      <c r="Q353" s="176">
        <v>288</v>
      </c>
      <c r="R353" s="175">
        <v>909.56</v>
      </c>
      <c r="S353" s="175">
        <v>2122.94</v>
      </c>
    </row>
    <row r="354" spans="4:19">
      <c r="D354" s="174" t="s">
        <v>4176</v>
      </c>
      <c r="E354" s="175">
        <v>3032.5</v>
      </c>
      <c r="F354" s="174" t="s">
        <v>3472</v>
      </c>
      <c r="G354" s="174" t="s">
        <v>4174</v>
      </c>
      <c r="H354" s="174" t="s">
        <v>172</v>
      </c>
      <c r="I354" s="174" t="s">
        <v>3098</v>
      </c>
      <c r="J354" s="174" t="s">
        <v>4175</v>
      </c>
      <c r="K354" s="174"/>
      <c r="L354" s="174" t="s">
        <v>172</v>
      </c>
      <c r="M354" s="174" t="s">
        <v>3899</v>
      </c>
      <c r="N354" s="176">
        <v>960</v>
      </c>
      <c r="O354" s="174" t="s">
        <v>3407</v>
      </c>
      <c r="P354" s="177">
        <v>32690</v>
      </c>
      <c r="Q354" s="176">
        <v>288</v>
      </c>
      <c r="R354" s="175">
        <v>909.56</v>
      </c>
      <c r="S354" s="175">
        <v>2122.94</v>
      </c>
    </row>
    <row r="355" spans="4:19">
      <c r="D355" s="174" t="s">
        <v>4177</v>
      </c>
      <c r="E355" s="175">
        <v>25332.49</v>
      </c>
      <c r="F355" s="174" t="s">
        <v>3464</v>
      </c>
      <c r="G355" s="174" t="s">
        <v>4174</v>
      </c>
      <c r="H355" s="174" t="s">
        <v>172</v>
      </c>
      <c r="I355" s="174" t="s">
        <v>3098</v>
      </c>
      <c r="J355" s="174" t="s">
        <v>4175</v>
      </c>
      <c r="K355" s="174"/>
      <c r="L355" s="174" t="s">
        <v>172</v>
      </c>
      <c r="M355" s="174" t="s">
        <v>3891</v>
      </c>
      <c r="N355" s="176">
        <v>960</v>
      </c>
      <c r="O355" s="174" t="s">
        <v>3407</v>
      </c>
      <c r="P355" s="177">
        <v>32690</v>
      </c>
      <c r="Q355" s="176">
        <v>288</v>
      </c>
      <c r="R355" s="175">
        <v>7598.78</v>
      </c>
      <c r="S355" s="175">
        <v>17733.71</v>
      </c>
    </row>
    <row r="356" spans="4:19">
      <c r="D356" s="174" t="s">
        <v>4178</v>
      </c>
      <c r="E356" s="175">
        <v>25332.49</v>
      </c>
      <c r="F356" s="174" t="s">
        <v>3464</v>
      </c>
      <c r="G356" s="174" t="s">
        <v>4174</v>
      </c>
      <c r="H356" s="174" t="s">
        <v>172</v>
      </c>
      <c r="I356" s="174" t="s">
        <v>3098</v>
      </c>
      <c r="J356" s="174" t="s">
        <v>4175</v>
      </c>
      <c r="K356" s="174"/>
      <c r="L356" s="174" t="s">
        <v>172</v>
      </c>
      <c r="M356" s="174" t="s">
        <v>3899</v>
      </c>
      <c r="N356" s="176">
        <v>960</v>
      </c>
      <c r="O356" s="174" t="s">
        <v>3407</v>
      </c>
      <c r="P356" s="177">
        <v>32690</v>
      </c>
      <c r="Q356" s="176">
        <v>288</v>
      </c>
      <c r="R356" s="175">
        <v>7598.78</v>
      </c>
      <c r="S356" s="175">
        <v>17733.71</v>
      </c>
    </row>
    <row r="357" spans="4:19">
      <c r="D357" s="174" t="s">
        <v>4179</v>
      </c>
      <c r="E357" s="175">
        <v>26087.18</v>
      </c>
      <c r="F357" s="174" t="s">
        <v>3540</v>
      </c>
      <c r="G357" s="174" t="s">
        <v>4180</v>
      </c>
      <c r="H357" s="174" t="s">
        <v>172</v>
      </c>
      <c r="I357" s="174" t="s">
        <v>4181</v>
      </c>
      <c r="J357" s="174" t="s">
        <v>4182</v>
      </c>
      <c r="K357" s="174"/>
      <c r="L357" s="174" t="s">
        <v>172</v>
      </c>
      <c r="M357" s="174" t="s">
        <v>3548</v>
      </c>
      <c r="N357" s="176">
        <v>960</v>
      </c>
      <c r="O357" s="174" t="s">
        <v>3407</v>
      </c>
      <c r="P357" s="177">
        <v>34151</v>
      </c>
      <c r="Q357" s="176">
        <v>240</v>
      </c>
      <c r="R357" s="175">
        <v>6520.75</v>
      </c>
      <c r="S357" s="175">
        <v>19566.43</v>
      </c>
    </row>
    <row r="358" spans="4:19">
      <c r="D358" s="174" t="s">
        <v>4183</v>
      </c>
      <c r="E358" s="176">
        <v>-14430</v>
      </c>
      <c r="F358" s="174" t="s">
        <v>3409</v>
      </c>
      <c r="G358" s="174" t="s">
        <v>4184</v>
      </c>
      <c r="H358" s="174" t="s">
        <v>172</v>
      </c>
      <c r="I358" s="174" t="s">
        <v>3098</v>
      </c>
      <c r="J358" s="174" t="s">
        <v>4185</v>
      </c>
      <c r="K358" s="174"/>
      <c r="L358" s="174" t="s">
        <v>172</v>
      </c>
      <c r="M358" s="174" t="s">
        <v>3548</v>
      </c>
      <c r="N358" s="176">
        <v>960</v>
      </c>
      <c r="O358" s="174" t="s">
        <v>3407</v>
      </c>
      <c r="P358" s="177">
        <v>17715</v>
      </c>
      <c r="Q358" s="176">
        <v>780</v>
      </c>
      <c r="R358" s="175">
        <v>-11723.8</v>
      </c>
      <c r="S358" s="175">
        <v>-2706.2</v>
      </c>
    </row>
    <row r="359" spans="4:19">
      <c r="D359" s="174" t="s">
        <v>4186</v>
      </c>
      <c r="E359" s="176">
        <v>-7000</v>
      </c>
      <c r="F359" s="174" t="s">
        <v>3409</v>
      </c>
      <c r="G359" s="174" t="s">
        <v>4187</v>
      </c>
      <c r="H359" s="174" t="s">
        <v>172</v>
      </c>
      <c r="I359" s="174" t="s">
        <v>3098</v>
      </c>
      <c r="J359" s="174" t="s">
        <v>4188</v>
      </c>
      <c r="K359" s="174"/>
      <c r="L359" s="174" t="s">
        <v>172</v>
      </c>
      <c r="M359" s="174" t="s">
        <v>3899</v>
      </c>
      <c r="N359" s="176">
        <v>960</v>
      </c>
      <c r="O359" s="174" t="s">
        <v>3407</v>
      </c>
      <c r="P359" s="177">
        <v>16984</v>
      </c>
      <c r="Q359" s="176">
        <v>804</v>
      </c>
      <c r="R359" s="175">
        <v>-5862.26</v>
      </c>
      <c r="S359" s="175">
        <v>-1137.74</v>
      </c>
    </row>
    <row r="360" spans="4:19">
      <c r="D360" s="174" t="s">
        <v>4189</v>
      </c>
      <c r="E360" s="176">
        <v>-2000</v>
      </c>
      <c r="F360" s="174" t="s">
        <v>3409</v>
      </c>
      <c r="G360" s="174" t="s">
        <v>4190</v>
      </c>
      <c r="H360" s="174" t="s">
        <v>172</v>
      </c>
      <c r="I360" s="174" t="s">
        <v>3098</v>
      </c>
      <c r="J360" s="174" t="s">
        <v>4191</v>
      </c>
      <c r="K360" s="174"/>
      <c r="L360" s="174" t="s">
        <v>3509</v>
      </c>
      <c r="M360" s="174" t="s">
        <v>3548</v>
      </c>
      <c r="N360" s="176">
        <v>960</v>
      </c>
      <c r="O360" s="174" t="s">
        <v>3407</v>
      </c>
      <c r="P360" s="177">
        <v>17715</v>
      </c>
      <c r="Q360" s="176">
        <v>780</v>
      </c>
      <c r="R360" s="175">
        <v>-1624.93</v>
      </c>
      <c r="S360" s="175">
        <v>-375.07</v>
      </c>
    </row>
    <row r="361" spans="4:19">
      <c r="D361" s="174" t="s">
        <v>4192</v>
      </c>
      <c r="E361" s="176">
        <v>-2000</v>
      </c>
      <c r="F361" s="174" t="s">
        <v>3409</v>
      </c>
      <c r="G361" s="174" t="s">
        <v>4193</v>
      </c>
      <c r="H361" s="174" t="s">
        <v>172</v>
      </c>
      <c r="I361" s="174" t="s">
        <v>3098</v>
      </c>
      <c r="J361" s="174" t="s">
        <v>4194</v>
      </c>
      <c r="K361" s="174"/>
      <c r="L361" s="174" t="s">
        <v>3509</v>
      </c>
      <c r="M361" s="174" t="s">
        <v>3548</v>
      </c>
      <c r="N361" s="176">
        <v>960</v>
      </c>
      <c r="O361" s="174" t="s">
        <v>3407</v>
      </c>
      <c r="P361" s="177">
        <v>17715</v>
      </c>
      <c r="Q361" s="176">
        <v>780</v>
      </c>
      <c r="R361" s="175">
        <v>-1624.93</v>
      </c>
      <c r="S361" s="175">
        <v>-375.07</v>
      </c>
    </row>
    <row r="362" spans="4:19">
      <c r="D362" s="174" t="s">
        <v>4195</v>
      </c>
      <c r="E362" s="176">
        <v>-2200</v>
      </c>
      <c r="F362" s="174" t="s">
        <v>3409</v>
      </c>
      <c r="G362" s="174" t="s">
        <v>4196</v>
      </c>
      <c r="H362" s="174" t="s">
        <v>172</v>
      </c>
      <c r="I362" s="174" t="s">
        <v>3098</v>
      </c>
      <c r="J362" s="174" t="s">
        <v>4197</v>
      </c>
      <c r="K362" s="174"/>
      <c r="L362" s="174" t="s">
        <v>3509</v>
      </c>
      <c r="M362" s="174" t="s">
        <v>3866</v>
      </c>
      <c r="N362" s="176">
        <v>960</v>
      </c>
      <c r="O362" s="174" t="s">
        <v>3407</v>
      </c>
      <c r="P362" s="177">
        <v>17715</v>
      </c>
      <c r="Q362" s="176">
        <v>780</v>
      </c>
      <c r="R362" s="175">
        <v>-1787.42</v>
      </c>
      <c r="S362" s="175">
        <v>-412.58</v>
      </c>
    </row>
    <row r="363" spans="4:19">
      <c r="D363" s="174" t="s">
        <v>4198</v>
      </c>
      <c r="E363" s="175">
        <v>-9360.1200000000008</v>
      </c>
      <c r="F363" s="174" t="s">
        <v>3409</v>
      </c>
      <c r="G363" s="174" t="s">
        <v>4199</v>
      </c>
      <c r="H363" s="174" t="s">
        <v>172</v>
      </c>
      <c r="I363" s="174" t="s">
        <v>3098</v>
      </c>
      <c r="J363" s="174" t="s">
        <v>4200</v>
      </c>
      <c r="K363" s="174"/>
      <c r="L363" s="174" t="s">
        <v>3509</v>
      </c>
      <c r="M363" s="174" t="s">
        <v>3870</v>
      </c>
      <c r="N363" s="176">
        <v>960</v>
      </c>
      <c r="O363" s="174" t="s">
        <v>3407</v>
      </c>
      <c r="P363" s="177">
        <v>17715</v>
      </c>
      <c r="Q363" s="176">
        <v>780</v>
      </c>
      <c r="R363" s="175">
        <v>-7604.75</v>
      </c>
      <c r="S363" s="175">
        <v>-1755.37</v>
      </c>
    </row>
    <row r="364" spans="4:19">
      <c r="D364" s="174" t="s">
        <v>4201</v>
      </c>
      <c r="E364" s="175">
        <v>-6163.21</v>
      </c>
      <c r="F364" s="174" t="s">
        <v>3409</v>
      </c>
      <c r="G364" s="174" t="s">
        <v>4202</v>
      </c>
      <c r="H364" s="174" t="s">
        <v>172</v>
      </c>
      <c r="I364" s="174" t="s">
        <v>3098</v>
      </c>
      <c r="J364" s="174" t="s">
        <v>4203</v>
      </c>
      <c r="K364" s="174"/>
      <c r="L364" s="174" t="s">
        <v>3509</v>
      </c>
      <c r="M364" s="174" t="s">
        <v>3870</v>
      </c>
      <c r="N364" s="176">
        <v>960</v>
      </c>
      <c r="O364" s="174" t="s">
        <v>3407</v>
      </c>
      <c r="P364" s="177">
        <v>17715</v>
      </c>
      <c r="Q364" s="176">
        <v>780</v>
      </c>
      <c r="R364" s="175">
        <v>-5007.3900000000003</v>
      </c>
      <c r="S364" s="175">
        <v>-1155.82</v>
      </c>
    </row>
    <row r="365" spans="4:19">
      <c r="D365" s="174" t="s">
        <v>4204</v>
      </c>
      <c r="E365" s="176">
        <v>-4300</v>
      </c>
      <c r="F365" s="174" t="s">
        <v>3409</v>
      </c>
      <c r="G365" s="174" t="s">
        <v>4205</v>
      </c>
      <c r="H365" s="174" t="s">
        <v>172</v>
      </c>
      <c r="I365" s="174" t="s">
        <v>3098</v>
      </c>
      <c r="J365" s="174" t="s">
        <v>4206</v>
      </c>
      <c r="K365" s="174"/>
      <c r="L365" s="174" t="s">
        <v>3509</v>
      </c>
      <c r="M365" s="174" t="s">
        <v>3896</v>
      </c>
      <c r="N365" s="176">
        <v>960</v>
      </c>
      <c r="O365" s="174" t="s">
        <v>3407</v>
      </c>
      <c r="P365" s="177">
        <v>27942</v>
      </c>
      <c r="Q365" s="176">
        <v>444</v>
      </c>
      <c r="R365" s="175">
        <v>-1988.6</v>
      </c>
      <c r="S365" s="175">
        <v>-2311.4</v>
      </c>
    </row>
    <row r="366" spans="4:19">
      <c r="D366" s="174" t="s">
        <v>4207</v>
      </c>
      <c r="E366" s="175">
        <v>-3691.38</v>
      </c>
      <c r="F366" s="174" t="s">
        <v>3409</v>
      </c>
      <c r="G366" s="174" t="s">
        <v>4208</v>
      </c>
      <c r="H366" s="174" t="s">
        <v>172</v>
      </c>
      <c r="I366" s="174" t="s">
        <v>3098</v>
      </c>
      <c r="J366" s="174" t="s">
        <v>4206</v>
      </c>
      <c r="K366" s="174"/>
      <c r="L366" s="174" t="s">
        <v>3509</v>
      </c>
      <c r="M366" s="174" t="s">
        <v>3896</v>
      </c>
      <c r="N366" s="176">
        <v>960</v>
      </c>
      <c r="O366" s="174" t="s">
        <v>3407</v>
      </c>
      <c r="P366" s="177">
        <v>27942</v>
      </c>
      <c r="Q366" s="176">
        <v>444</v>
      </c>
      <c r="R366" s="175">
        <v>-1707.11</v>
      </c>
      <c r="S366" s="175">
        <v>-1984.27</v>
      </c>
    </row>
    <row r="367" spans="4:19">
      <c r="D367" s="174" t="s">
        <v>4209</v>
      </c>
      <c r="E367" s="176">
        <v>-4393</v>
      </c>
      <c r="F367" s="174" t="s">
        <v>3409</v>
      </c>
      <c r="G367" s="174" t="s">
        <v>4210</v>
      </c>
      <c r="H367" s="174" t="s">
        <v>172</v>
      </c>
      <c r="I367" s="174" t="s">
        <v>3098</v>
      </c>
      <c r="J367" s="174" t="s">
        <v>4211</v>
      </c>
      <c r="K367" s="174"/>
      <c r="L367" s="174" t="s">
        <v>3509</v>
      </c>
      <c r="M367" s="174" t="s">
        <v>3548</v>
      </c>
      <c r="N367" s="176">
        <v>960</v>
      </c>
      <c r="O367" s="174" t="s">
        <v>3407</v>
      </c>
      <c r="P367" s="177">
        <v>17715</v>
      </c>
      <c r="Q367" s="176">
        <v>780</v>
      </c>
      <c r="R367" s="175">
        <v>-3569.13</v>
      </c>
      <c r="S367" s="175">
        <v>-823.87</v>
      </c>
    </row>
    <row r="368" spans="4:19">
      <c r="D368" s="174" t="s">
        <v>4212</v>
      </c>
      <c r="E368" s="176">
        <v>-8495</v>
      </c>
      <c r="F368" s="174" t="s">
        <v>3409</v>
      </c>
      <c r="G368" s="174" t="s">
        <v>4213</v>
      </c>
      <c r="H368" s="174" t="s">
        <v>172</v>
      </c>
      <c r="I368" s="174" t="s">
        <v>3098</v>
      </c>
      <c r="J368" s="174" t="s">
        <v>4214</v>
      </c>
      <c r="K368" s="174"/>
      <c r="L368" s="174" t="s">
        <v>172</v>
      </c>
      <c r="M368" s="174" t="s">
        <v>3548</v>
      </c>
      <c r="N368" s="176">
        <v>960</v>
      </c>
      <c r="O368" s="174" t="s">
        <v>3407</v>
      </c>
      <c r="P368" s="177">
        <v>17715</v>
      </c>
      <c r="Q368" s="176">
        <v>780</v>
      </c>
      <c r="R368" s="175">
        <v>-6901.79</v>
      </c>
      <c r="S368" s="175">
        <v>-1593.21</v>
      </c>
    </row>
    <row r="369" spans="4:19">
      <c r="D369" s="174" t="s">
        <v>4215</v>
      </c>
      <c r="E369" s="176">
        <v>-3395</v>
      </c>
      <c r="F369" s="174" t="s">
        <v>3409</v>
      </c>
      <c r="G369" s="174" t="s">
        <v>4216</v>
      </c>
      <c r="H369" s="174" t="s">
        <v>172</v>
      </c>
      <c r="I369" s="174" t="s">
        <v>3098</v>
      </c>
      <c r="J369" s="174" t="s">
        <v>4217</v>
      </c>
      <c r="K369" s="174"/>
      <c r="L369" s="174" t="s">
        <v>172</v>
      </c>
      <c r="M369" s="174" t="s">
        <v>3548</v>
      </c>
      <c r="N369" s="176">
        <v>960</v>
      </c>
      <c r="O369" s="174" t="s">
        <v>3407</v>
      </c>
      <c r="P369" s="177">
        <v>17715</v>
      </c>
      <c r="Q369" s="176">
        <v>780</v>
      </c>
      <c r="R369" s="175">
        <v>-2758.22</v>
      </c>
      <c r="S369" s="175">
        <v>-636.78</v>
      </c>
    </row>
    <row r="370" spans="4:19">
      <c r="D370" s="174" t="s">
        <v>4218</v>
      </c>
      <c r="E370" s="176">
        <v>-14502</v>
      </c>
      <c r="F370" s="174" t="s">
        <v>3409</v>
      </c>
      <c r="G370" s="174" t="s">
        <v>4219</v>
      </c>
      <c r="H370" s="174" t="s">
        <v>172</v>
      </c>
      <c r="I370" s="174" t="s">
        <v>3098</v>
      </c>
      <c r="J370" s="174" t="s">
        <v>4220</v>
      </c>
      <c r="K370" s="174"/>
      <c r="L370" s="174" t="s">
        <v>3509</v>
      </c>
      <c r="M370" s="174" t="s">
        <v>3548</v>
      </c>
      <c r="N370" s="176">
        <v>960</v>
      </c>
      <c r="O370" s="174" t="s">
        <v>3407</v>
      </c>
      <c r="P370" s="177">
        <v>17715</v>
      </c>
      <c r="Q370" s="176">
        <v>780</v>
      </c>
      <c r="R370" s="175">
        <v>-11782.31</v>
      </c>
      <c r="S370" s="175">
        <v>-2719.69</v>
      </c>
    </row>
    <row r="371" spans="4:19">
      <c r="D371" s="174" t="s">
        <v>4221</v>
      </c>
      <c r="E371" s="176">
        <v>-299328</v>
      </c>
      <c r="F371" s="174" t="s">
        <v>3409</v>
      </c>
      <c r="G371" s="174" t="s">
        <v>4222</v>
      </c>
      <c r="H371" s="174" t="s">
        <v>172</v>
      </c>
      <c r="I371" s="174" t="s">
        <v>4223</v>
      </c>
      <c r="J371" s="174" t="s">
        <v>4224</v>
      </c>
      <c r="K371" s="174"/>
      <c r="L371" s="174" t="s">
        <v>172</v>
      </c>
      <c r="M371" s="174" t="s">
        <v>3870</v>
      </c>
      <c r="N371" s="176">
        <v>960</v>
      </c>
      <c r="O371" s="174" t="s">
        <v>3407</v>
      </c>
      <c r="P371" s="177">
        <v>28307</v>
      </c>
      <c r="Q371" s="176">
        <v>432</v>
      </c>
      <c r="R371" s="175">
        <v>-134687.21</v>
      </c>
      <c r="S371" s="175">
        <v>-164640.79</v>
      </c>
    </row>
    <row r="372" spans="4:19">
      <c r="D372" s="174" t="s">
        <v>4225</v>
      </c>
      <c r="E372" s="176">
        <v>149664</v>
      </c>
      <c r="F372" s="174" t="s">
        <v>3409</v>
      </c>
      <c r="G372" s="174" t="s">
        <v>4222</v>
      </c>
      <c r="H372" s="174" t="s">
        <v>172</v>
      </c>
      <c r="I372" s="174" t="s">
        <v>4223</v>
      </c>
      <c r="J372" s="174" t="s">
        <v>4224</v>
      </c>
      <c r="K372" s="174"/>
      <c r="L372" s="174" t="s">
        <v>172</v>
      </c>
      <c r="M372" s="174" t="s">
        <v>3870</v>
      </c>
      <c r="N372" s="176">
        <v>960</v>
      </c>
      <c r="O372" s="174" t="s">
        <v>3407</v>
      </c>
      <c r="P372" s="177">
        <v>29768</v>
      </c>
      <c r="Q372" s="176">
        <v>384</v>
      </c>
      <c r="R372" s="175">
        <v>59860.4</v>
      </c>
      <c r="S372" s="175">
        <v>89803.6</v>
      </c>
    </row>
    <row r="373" spans="4:19">
      <c r="D373" s="174" t="s">
        <v>4226</v>
      </c>
      <c r="E373" s="176">
        <v>-3182</v>
      </c>
      <c r="F373" s="174" t="s">
        <v>3409</v>
      </c>
      <c r="G373" s="174" t="s">
        <v>4227</v>
      </c>
      <c r="H373" s="174" t="s">
        <v>172</v>
      </c>
      <c r="I373" s="174" t="s">
        <v>4228</v>
      </c>
      <c r="J373" s="174" t="s">
        <v>4229</v>
      </c>
      <c r="K373" s="174"/>
      <c r="L373" s="174" t="s">
        <v>3509</v>
      </c>
      <c r="M373" s="174" t="s">
        <v>3548</v>
      </c>
      <c r="N373" s="176">
        <v>960</v>
      </c>
      <c r="O373" s="174" t="s">
        <v>3407</v>
      </c>
      <c r="P373" s="177">
        <v>17715</v>
      </c>
      <c r="Q373" s="176">
        <v>780</v>
      </c>
      <c r="R373" s="175">
        <v>-2585.19</v>
      </c>
      <c r="S373" s="175">
        <v>-596.80999999999995</v>
      </c>
    </row>
    <row r="374" spans="4:19">
      <c r="D374" s="174" t="s">
        <v>4230</v>
      </c>
      <c r="E374" s="176">
        <v>-1941</v>
      </c>
      <c r="F374" s="174" t="s">
        <v>3409</v>
      </c>
      <c r="G374" s="174" t="s">
        <v>4231</v>
      </c>
      <c r="H374" s="174" t="s">
        <v>172</v>
      </c>
      <c r="I374" s="174" t="s">
        <v>4228</v>
      </c>
      <c r="J374" s="174" t="s">
        <v>4232</v>
      </c>
      <c r="K374" s="174"/>
      <c r="L374" s="174" t="s">
        <v>3509</v>
      </c>
      <c r="M374" s="174" t="s">
        <v>3548</v>
      </c>
      <c r="N374" s="176">
        <v>960</v>
      </c>
      <c r="O374" s="174" t="s">
        <v>3407</v>
      </c>
      <c r="P374" s="177">
        <v>17715</v>
      </c>
      <c r="Q374" s="176">
        <v>780</v>
      </c>
      <c r="R374" s="175">
        <v>-1576.96</v>
      </c>
      <c r="S374" s="175">
        <v>-364.04</v>
      </c>
    </row>
    <row r="375" spans="4:19">
      <c r="D375" s="174" t="s">
        <v>4233</v>
      </c>
      <c r="E375" s="175">
        <v>19791.59</v>
      </c>
      <c r="F375" s="174" t="s">
        <v>3428</v>
      </c>
      <c r="G375" s="174" t="s">
        <v>4234</v>
      </c>
      <c r="H375" s="174" t="s">
        <v>172</v>
      </c>
      <c r="I375" s="174" t="s">
        <v>3098</v>
      </c>
      <c r="J375" s="174" t="s">
        <v>4235</v>
      </c>
      <c r="K375" s="174"/>
      <c r="L375" s="174" t="s">
        <v>172</v>
      </c>
      <c r="M375" s="174" t="s">
        <v>3899</v>
      </c>
      <c r="N375" s="176">
        <v>960</v>
      </c>
      <c r="O375" s="174" t="s">
        <v>3407</v>
      </c>
      <c r="P375" s="177">
        <v>16984</v>
      </c>
      <c r="Q375" s="176">
        <v>804</v>
      </c>
      <c r="R375" s="175">
        <v>16574.7</v>
      </c>
      <c r="S375" s="175">
        <v>3216.89</v>
      </c>
    </row>
    <row r="376" spans="4:19">
      <c r="D376" s="174" t="s">
        <v>4236</v>
      </c>
      <c r="E376" s="175">
        <v>392210.02</v>
      </c>
      <c r="F376" s="174" t="s">
        <v>3428</v>
      </c>
      <c r="G376" s="174" t="s">
        <v>4237</v>
      </c>
      <c r="H376" s="174" t="s">
        <v>172</v>
      </c>
      <c r="I376" s="174" t="s">
        <v>3098</v>
      </c>
      <c r="J376" s="174" t="s">
        <v>4238</v>
      </c>
      <c r="K376" s="174"/>
      <c r="L376" s="174" t="s">
        <v>172</v>
      </c>
      <c r="M376" s="174" t="s">
        <v>3899</v>
      </c>
      <c r="N376" s="176">
        <v>960</v>
      </c>
      <c r="O376" s="174" t="s">
        <v>3407</v>
      </c>
      <c r="P376" s="177">
        <v>16984</v>
      </c>
      <c r="Q376" s="176">
        <v>804</v>
      </c>
      <c r="R376" s="175">
        <v>328462.2</v>
      </c>
      <c r="S376" s="175">
        <v>63747.82</v>
      </c>
    </row>
    <row r="377" spans="4:19">
      <c r="D377" s="174" t="s">
        <v>4239</v>
      </c>
      <c r="E377" s="175">
        <v>638551.1</v>
      </c>
      <c r="F377" s="174" t="s">
        <v>3428</v>
      </c>
      <c r="G377" s="174" t="s">
        <v>4240</v>
      </c>
      <c r="H377" s="174" t="s">
        <v>172</v>
      </c>
      <c r="I377" s="174" t="s">
        <v>3098</v>
      </c>
      <c r="J377" s="174" t="s">
        <v>4241</v>
      </c>
      <c r="K377" s="174"/>
      <c r="L377" s="174" t="s">
        <v>172</v>
      </c>
      <c r="M377" s="174" t="s">
        <v>3891</v>
      </c>
      <c r="N377" s="176">
        <v>960</v>
      </c>
      <c r="O377" s="174" t="s">
        <v>3407</v>
      </c>
      <c r="P377" s="177">
        <v>16984</v>
      </c>
      <c r="Q377" s="176">
        <v>804</v>
      </c>
      <c r="R377" s="175">
        <v>534764.25</v>
      </c>
      <c r="S377" s="175">
        <v>103786.85</v>
      </c>
    </row>
    <row r="378" spans="4:19">
      <c r="D378" s="174" t="s">
        <v>4242</v>
      </c>
      <c r="E378" s="175">
        <v>5995.52</v>
      </c>
      <c r="F378" s="174" t="s">
        <v>3428</v>
      </c>
      <c r="G378" s="174" t="s">
        <v>4243</v>
      </c>
      <c r="H378" s="174" t="s">
        <v>172</v>
      </c>
      <c r="I378" s="174" t="s">
        <v>3098</v>
      </c>
      <c r="J378" s="174" t="s">
        <v>4244</v>
      </c>
      <c r="K378" s="174"/>
      <c r="L378" s="174" t="s">
        <v>3509</v>
      </c>
      <c r="M378" s="174" t="s">
        <v>3891</v>
      </c>
      <c r="N378" s="176">
        <v>960</v>
      </c>
      <c r="O378" s="174" t="s">
        <v>3407</v>
      </c>
      <c r="P378" s="177">
        <v>16984</v>
      </c>
      <c r="Q378" s="176">
        <v>804</v>
      </c>
      <c r="R378" s="175">
        <v>5020.99</v>
      </c>
      <c r="S378" s="175">
        <v>974.53</v>
      </c>
    </row>
    <row r="379" spans="4:19">
      <c r="D379" s="174" t="s">
        <v>4245</v>
      </c>
      <c r="E379" s="175">
        <v>23282.81</v>
      </c>
      <c r="F379" s="174" t="s">
        <v>3428</v>
      </c>
      <c r="G379" s="174" t="s">
        <v>4246</v>
      </c>
      <c r="H379" s="174" t="s">
        <v>172</v>
      </c>
      <c r="I379" s="174" t="s">
        <v>3098</v>
      </c>
      <c r="J379" s="174" t="s">
        <v>4247</v>
      </c>
      <c r="K379" s="174"/>
      <c r="L379" s="174" t="s">
        <v>3509</v>
      </c>
      <c r="M379" s="174" t="s">
        <v>3548</v>
      </c>
      <c r="N379" s="176">
        <v>960</v>
      </c>
      <c r="O379" s="174" t="s">
        <v>3407</v>
      </c>
      <c r="P379" s="177">
        <v>17715</v>
      </c>
      <c r="Q379" s="176">
        <v>780</v>
      </c>
      <c r="R379" s="175">
        <v>18916.400000000001</v>
      </c>
      <c r="S379" s="175">
        <v>4366.41</v>
      </c>
    </row>
    <row r="380" spans="4:19">
      <c r="D380" s="174" t="s">
        <v>4248</v>
      </c>
      <c r="E380" s="175">
        <v>20548.48</v>
      </c>
      <c r="F380" s="174" t="s">
        <v>3428</v>
      </c>
      <c r="G380" s="174" t="s">
        <v>4249</v>
      </c>
      <c r="H380" s="174" t="s">
        <v>172</v>
      </c>
      <c r="I380" s="174" t="s">
        <v>3098</v>
      </c>
      <c r="J380" s="174" t="s">
        <v>4250</v>
      </c>
      <c r="K380" s="174"/>
      <c r="L380" s="174" t="s">
        <v>172</v>
      </c>
      <c r="M380" s="174" t="s">
        <v>3789</v>
      </c>
      <c r="N380" s="176">
        <v>960</v>
      </c>
      <c r="O380" s="174" t="s">
        <v>3407</v>
      </c>
      <c r="P380" s="177">
        <v>17715</v>
      </c>
      <c r="Q380" s="176">
        <v>780</v>
      </c>
      <c r="R380" s="175">
        <v>16694.84</v>
      </c>
      <c r="S380" s="175">
        <v>3853.64</v>
      </c>
    </row>
    <row r="381" spans="4:19">
      <c r="D381" s="174" t="s">
        <v>4251</v>
      </c>
      <c r="E381" s="175">
        <v>42335.1</v>
      </c>
      <c r="F381" s="174" t="s">
        <v>3428</v>
      </c>
      <c r="G381" s="174" t="s">
        <v>4252</v>
      </c>
      <c r="H381" s="174" t="s">
        <v>172</v>
      </c>
      <c r="I381" s="174" t="s">
        <v>3098</v>
      </c>
      <c r="J381" s="174" t="s">
        <v>4253</v>
      </c>
      <c r="K381" s="174"/>
      <c r="L381" s="174" t="s">
        <v>3509</v>
      </c>
      <c r="M381" s="174" t="s">
        <v>3548</v>
      </c>
      <c r="N381" s="176">
        <v>960</v>
      </c>
      <c r="O381" s="174" t="s">
        <v>3407</v>
      </c>
      <c r="P381" s="177">
        <v>17715</v>
      </c>
      <c r="Q381" s="176">
        <v>780</v>
      </c>
      <c r="R381" s="175">
        <v>34395.68</v>
      </c>
      <c r="S381" s="175">
        <v>7939.42</v>
      </c>
    </row>
    <row r="382" spans="4:19">
      <c r="D382" s="174" t="s">
        <v>4254</v>
      </c>
      <c r="E382" s="175">
        <v>274532.88</v>
      </c>
      <c r="F382" s="174" t="s">
        <v>3428</v>
      </c>
      <c r="G382" s="174" t="s">
        <v>4255</v>
      </c>
      <c r="H382" s="174" t="s">
        <v>172</v>
      </c>
      <c r="I382" s="174" t="s">
        <v>3098</v>
      </c>
      <c r="J382" s="174" t="s">
        <v>4256</v>
      </c>
      <c r="K382" s="174"/>
      <c r="L382" s="174" t="s">
        <v>172</v>
      </c>
      <c r="M382" s="174" t="s">
        <v>3548</v>
      </c>
      <c r="N382" s="176">
        <v>960</v>
      </c>
      <c r="O382" s="174" t="s">
        <v>3407</v>
      </c>
      <c r="P382" s="177">
        <v>17715</v>
      </c>
      <c r="Q382" s="176">
        <v>780</v>
      </c>
      <c r="R382" s="175">
        <v>223048.42</v>
      </c>
      <c r="S382" s="175">
        <v>51484.46</v>
      </c>
    </row>
    <row r="383" spans="4:19">
      <c r="D383" s="174" t="s">
        <v>4257</v>
      </c>
      <c r="E383" s="175">
        <v>8519.42</v>
      </c>
      <c r="F383" s="174" t="s">
        <v>3428</v>
      </c>
      <c r="G383" s="174" t="s">
        <v>4258</v>
      </c>
      <c r="H383" s="174" t="s">
        <v>172</v>
      </c>
      <c r="I383" s="174" t="s">
        <v>3098</v>
      </c>
      <c r="J383" s="174" t="s">
        <v>4259</v>
      </c>
      <c r="K383" s="174"/>
      <c r="L383" s="174" t="s">
        <v>172</v>
      </c>
      <c r="M383" s="174" t="s">
        <v>3548</v>
      </c>
      <c r="N383" s="176">
        <v>960</v>
      </c>
      <c r="O383" s="174" t="s">
        <v>3407</v>
      </c>
      <c r="P383" s="177">
        <v>17715</v>
      </c>
      <c r="Q383" s="176">
        <v>780</v>
      </c>
      <c r="R383" s="175">
        <v>6921.69</v>
      </c>
      <c r="S383" s="175">
        <v>1597.73</v>
      </c>
    </row>
    <row r="384" spans="4:19">
      <c r="D384" s="174" t="s">
        <v>4260</v>
      </c>
      <c r="E384" s="175">
        <v>852923.71</v>
      </c>
      <c r="F384" s="174" t="s">
        <v>3428</v>
      </c>
      <c r="G384" s="174" t="s">
        <v>4261</v>
      </c>
      <c r="H384" s="174" t="s">
        <v>172</v>
      </c>
      <c r="I384" s="174" t="s">
        <v>3098</v>
      </c>
      <c r="J384" s="174" t="s">
        <v>4262</v>
      </c>
      <c r="K384" s="174"/>
      <c r="L384" s="174" t="s">
        <v>172</v>
      </c>
      <c r="M384" s="174" t="s">
        <v>3776</v>
      </c>
      <c r="N384" s="176">
        <v>960</v>
      </c>
      <c r="O384" s="174" t="s">
        <v>3407</v>
      </c>
      <c r="P384" s="177">
        <v>25385</v>
      </c>
      <c r="Q384" s="176">
        <v>528</v>
      </c>
      <c r="R384" s="175">
        <v>469078.33</v>
      </c>
      <c r="S384" s="175">
        <v>383845.38</v>
      </c>
    </row>
    <row r="385" spans="4:19">
      <c r="D385" s="174" t="s">
        <v>4263</v>
      </c>
      <c r="E385" s="175">
        <v>19492.830000000002</v>
      </c>
      <c r="F385" s="174" t="s">
        <v>3428</v>
      </c>
      <c r="G385" s="174" t="s">
        <v>4264</v>
      </c>
      <c r="H385" s="174" t="s">
        <v>172</v>
      </c>
      <c r="I385" s="174" t="s">
        <v>3098</v>
      </c>
      <c r="J385" s="174" t="s">
        <v>4265</v>
      </c>
      <c r="K385" s="174"/>
      <c r="L385" s="174" t="s">
        <v>3509</v>
      </c>
      <c r="M385" s="174" t="s">
        <v>3548</v>
      </c>
      <c r="N385" s="176">
        <v>960</v>
      </c>
      <c r="O385" s="174" t="s">
        <v>3407</v>
      </c>
      <c r="P385" s="177">
        <v>17715</v>
      </c>
      <c r="Q385" s="176">
        <v>780</v>
      </c>
      <c r="R385" s="175">
        <v>15837.24</v>
      </c>
      <c r="S385" s="175">
        <v>3655.59</v>
      </c>
    </row>
    <row r="386" spans="4:19">
      <c r="D386" s="174" t="s">
        <v>4266</v>
      </c>
      <c r="E386" s="176">
        <v>151585</v>
      </c>
      <c r="F386" s="174" t="s">
        <v>3428</v>
      </c>
      <c r="G386" s="174" t="s">
        <v>4267</v>
      </c>
      <c r="H386" s="174" t="s">
        <v>172</v>
      </c>
      <c r="I386" s="174" t="s">
        <v>3098</v>
      </c>
      <c r="J386" s="174" t="s">
        <v>4268</v>
      </c>
      <c r="K386" s="174" t="s">
        <v>4269</v>
      </c>
      <c r="L386" s="174" t="s">
        <v>172</v>
      </c>
      <c r="M386" s="174" t="s">
        <v>3866</v>
      </c>
      <c r="N386" s="176">
        <v>960</v>
      </c>
      <c r="O386" s="174" t="s">
        <v>3407</v>
      </c>
      <c r="P386" s="177">
        <v>17715</v>
      </c>
      <c r="Q386" s="176">
        <v>780</v>
      </c>
      <c r="R386" s="175">
        <v>123157.51</v>
      </c>
      <c r="S386" s="175">
        <v>28427.49</v>
      </c>
    </row>
    <row r="387" spans="4:19">
      <c r="D387" s="174" t="s">
        <v>4270</v>
      </c>
      <c r="E387" s="175">
        <v>35412.21</v>
      </c>
      <c r="F387" s="174" t="s">
        <v>3428</v>
      </c>
      <c r="G387" s="174" t="s">
        <v>4271</v>
      </c>
      <c r="H387" s="174" t="s">
        <v>172</v>
      </c>
      <c r="I387" s="174" t="s">
        <v>3098</v>
      </c>
      <c r="J387" s="174" t="s">
        <v>4272</v>
      </c>
      <c r="K387" s="174"/>
      <c r="L387" s="174" t="s">
        <v>172</v>
      </c>
      <c r="M387" s="174" t="s">
        <v>3776</v>
      </c>
      <c r="N387" s="176">
        <v>960</v>
      </c>
      <c r="O387" s="174" t="s">
        <v>3407</v>
      </c>
      <c r="P387" s="177">
        <v>26115</v>
      </c>
      <c r="Q387" s="176">
        <v>504</v>
      </c>
      <c r="R387" s="175">
        <v>18590.150000000001</v>
      </c>
      <c r="S387" s="175">
        <v>16822.060000000001</v>
      </c>
    </row>
    <row r="388" spans="4:19">
      <c r="D388" s="174" t="s">
        <v>4273</v>
      </c>
      <c r="E388" s="175">
        <v>27038.93</v>
      </c>
      <c r="F388" s="174" t="s">
        <v>3428</v>
      </c>
      <c r="G388" s="174" t="s">
        <v>4274</v>
      </c>
      <c r="H388" s="174" t="s">
        <v>172</v>
      </c>
      <c r="I388" s="174" t="s">
        <v>3098</v>
      </c>
      <c r="J388" s="174" t="s">
        <v>4275</v>
      </c>
      <c r="K388" s="174"/>
      <c r="L388" s="174" t="s">
        <v>172</v>
      </c>
      <c r="M388" s="174" t="s">
        <v>3866</v>
      </c>
      <c r="N388" s="176">
        <v>960</v>
      </c>
      <c r="O388" s="174" t="s">
        <v>3407</v>
      </c>
      <c r="P388" s="177">
        <v>17715</v>
      </c>
      <c r="Q388" s="176">
        <v>780</v>
      </c>
      <c r="R388" s="175">
        <v>21968.09</v>
      </c>
      <c r="S388" s="175">
        <v>5070.84</v>
      </c>
    </row>
    <row r="389" spans="4:19">
      <c r="D389" s="174" t="s">
        <v>4276</v>
      </c>
      <c r="E389" s="175">
        <v>9800.49</v>
      </c>
      <c r="F389" s="174" t="s">
        <v>3428</v>
      </c>
      <c r="G389" s="174" t="s">
        <v>4277</v>
      </c>
      <c r="H389" s="174" t="s">
        <v>172</v>
      </c>
      <c r="I389" s="174" t="s">
        <v>3098</v>
      </c>
      <c r="J389" s="174" t="s">
        <v>4278</v>
      </c>
      <c r="K389" s="174"/>
      <c r="L389" s="174" t="s">
        <v>3509</v>
      </c>
      <c r="M389" s="174" t="s">
        <v>3789</v>
      </c>
      <c r="N389" s="176">
        <v>960</v>
      </c>
      <c r="O389" s="174" t="s">
        <v>3407</v>
      </c>
      <c r="P389" s="177">
        <v>17715</v>
      </c>
      <c r="Q389" s="176">
        <v>780</v>
      </c>
      <c r="R389" s="175">
        <v>7962.47</v>
      </c>
      <c r="S389" s="175">
        <v>1838.02</v>
      </c>
    </row>
    <row r="390" spans="4:19">
      <c r="D390" s="174" t="s">
        <v>4279</v>
      </c>
      <c r="E390" s="175">
        <v>2407.9299999999998</v>
      </c>
      <c r="F390" s="174" t="s">
        <v>3428</v>
      </c>
      <c r="G390" s="174" t="s">
        <v>4280</v>
      </c>
      <c r="H390" s="174" t="s">
        <v>172</v>
      </c>
      <c r="I390" s="174" t="s">
        <v>3098</v>
      </c>
      <c r="J390" s="174" t="s">
        <v>4281</v>
      </c>
      <c r="K390" s="174"/>
      <c r="L390" s="174" t="s">
        <v>172</v>
      </c>
      <c r="M390" s="174" t="s">
        <v>3789</v>
      </c>
      <c r="N390" s="176">
        <v>960</v>
      </c>
      <c r="O390" s="174" t="s">
        <v>3407</v>
      </c>
      <c r="P390" s="177">
        <v>17715</v>
      </c>
      <c r="Q390" s="176">
        <v>780</v>
      </c>
      <c r="R390" s="175">
        <v>1956.23</v>
      </c>
      <c r="S390" s="175">
        <v>451.7</v>
      </c>
    </row>
    <row r="391" spans="4:19">
      <c r="D391" s="174" t="s">
        <v>4282</v>
      </c>
      <c r="E391" s="175">
        <v>201054.75</v>
      </c>
      <c r="F391" s="174" t="s">
        <v>3428</v>
      </c>
      <c r="G391" s="174" t="s">
        <v>4283</v>
      </c>
      <c r="H391" s="174" t="s">
        <v>172</v>
      </c>
      <c r="I391" s="174" t="s">
        <v>3098</v>
      </c>
      <c r="J391" s="174" t="s">
        <v>4284</v>
      </c>
      <c r="K391" s="174"/>
      <c r="L391" s="174" t="s">
        <v>172</v>
      </c>
      <c r="M391" s="174" t="s">
        <v>3548</v>
      </c>
      <c r="N391" s="176">
        <v>960</v>
      </c>
      <c r="O391" s="174" t="s">
        <v>3407</v>
      </c>
      <c r="P391" s="177">
        <v>17715</v>
      </c>
      <c r="Q391" s="176">
        <v>780</v>
      </c>
      <c r="R391" s="175">
        <v>163349.94</v>
      </c>
      <c r="S391" s="175">
        <v>37704.81</v>
      </c>
    </row>
    <row r="392" spans="4:19">
      <c r="D392" s="174" t="s">
        <v>4285</v>
      </c>
      <c r="E392" s="175">
        <v>441280.95</v>
      </c>
      <c r="F392" s="174" t="s">
        <v>3428</v>
      </c>
      <c r="G392" s="174" t="s">
        <v>4286</v>
      </c>
      <c r="H392" s="174" t="s">
        <v>172</v>
      </c>
      <c r="I392" s="174" t="s">
        <v>3098</v>
      </c>
      <c r="J392" s="174" t="s">
        <v>4287</v>
      </c>
      <c r="K392" s="174"/>
      <c r="L392" s="174" t="s">
        <v>172</v>
      </c>
      <c r="M392" s="174" t="s">
        <v>3548</v>
      </c>
      <c r="N392" s="176">
        <v>960</v>
      </c>
      <c r="O392" s="174" t="s">
        <v>3407</v>
      </c>
      <c r="P392" s="177">
        <v>17715</v>
      </c>
      <c r="Q392" s="176">
        <v>780</v>
      </c>
      <c r="R392" s="175">
        <v>358525.43</v>
      </c>
      <c r="S392" s="175">
        <v>82755.520000000004</v>
      </c>
    </row>
    <row r="393" spans="4:19">
      <c r="D393" s="174" t="s">
        <v>4288</v>
      </c>
      <c r="E393" s="175">
        <v>1999340.56</v>
      </c>
      <c r="F393" s="174" t="s">
        <v>3428</v>
      </c>
      <c r="G393" s="174" t="s">
        <v>4289</v>
      </c>
      <c r="H393" s="174" t="s">
        <v>172</v>
      </c>
      <c r="I393" s="174" t="s">
        <v>3098</v>
      </c>
      <c r="J393" s="174" t="s">
        <v>4290</v>
      </c>
      <c r="K393" s="174"/>
      <c r="L393" s="174" t="s">
        <v>172</v>
      </c>
      <c r="M393" s="174" t="s">
        <v>3548</v>
      </c>
      <c r="N393" s="176">
        <v>960</v>
      </c>
      <c r="O393" s="174" t="s">
        <v>3407</v>
      </c>
      <c r="P393" s="177">
        <v>17715</v>
      </c>
      <c r="Q393" s="176">
        <v>780</v>
      </c>
      <c r="R393" s="175">
        <v>1624394.69</v>
      </c>
      <c r="S393" s="175">
        <v>374945.87</v>
      </c>
    </row>
    <row r="394" spans="4:19">
      <c r="D394" s="174" t="s">
        <v>4291</v>
      </c>
      <c r="E394" s="175">
        <v>2613363.12</v>
      </c>
      <c r="F394" s="174" t="s">
        <v>3428</v>
      </c>
      <c r="G394" s="174" t="s">
        <v>4292</v>
      </c>
      <c r="H394" s="174" t="s">
        <v>172</v>
      </c>
      <c r="I394" s="174" t="s">
        <v>3098</v>
      </c>
      <c r="J394" s="174" t="s">
        <v>4293</v>
      </c>
      <c r="K394" s="174"/>
      <c r="L394" s="174" t="s">
        <v>172</v>
      </c>
      <c r="M394" s="174" t="s">
        <v>3548</v>
      </c>
      <c r="N394" s="176">
        <v>960</v>
      </c>
      <c r="O394" s="174" t="s">
        <v>3407</v>
      </c>
      <c r="P394" s="177">
        <v>17715</v>
      </c>
      <c r="Q394" s="176">
        <v>780</v>
      </c>
      <c r="R394" s="175">
        <v>2123266.66</v>
      </c>
      <c r="S394" s="175">
        <v>490096.46</v>
      </c>
    </row>
    <row r="395" spans="4:19">
      <c r="D395" s="174" t="s">
        <v>4294</v>
      </c>
      <c r="E395" s="175">
        <v>343041.08</v>
      </c>
      <c r="F395" s="174" t="s">
        <v>3428</v>
      </c>
      <c r="G395" s="174" t="s">
        <v>4295</v>
      </c>
      <c r="H395" s="174" t="s">
        <v>172</v>
      </c>
      <c r="I395" s="174" t="s">
        <v>3098</v>
      </c>
      <c r="J395" s="174" t="s">
        <v>4296</v>
      </c>
      <c r="K395" s="174"/>
      <c r="L395" s="174" t="s">
        <v>172</v>
      </c>
      <c r="M395" s="174" t="s">
        <v>3548</v>
      </c>
      <c r="N395" s="176">
        <v>960</v>
      </c>
      <c r="O395" s="174" t="s">
        <v>3407</v>
      </c>
      <c r="P395" s="177">
        <v>17715</v>
      </c>
      <c r="Q395" s="176">
        <v>780</v>
      </c>
      <c r="R395" s="175">
        <v>278708.90999999997</v>
      </c>
      <c r="S395" s="175">
        <v>64332.17</v>
      </c>
    </row>
    <row r="396" spans="4:19">
      <c r="D396" s="174" t="s">
        <v>4297</v>
      </c>
      <c r="E396" s="175">
        <v>878.46</v>
      </c>
      <c r="F396" s="174" t="s">
        <v>3428</v>
      </c>
      <c r="G396" s="174" t="s">
        <v>4298</v>
      </c>
      <c r="H396" s="174" t="s">
        <v>172</v>
      </c>
      <c r="I396" s="174" t="s">
        <v>3098</v>
      </c>
      <c r="J396" s="174" t="s">
        <v>4299</v>
      </c>
      <c r="K396" s="174"/>
      <c r="L396" s="174" t="s">
        <v>3509</v>
      </c>
      <c r="M396" s="174" t="s">
        <v>3548</v>
      </c>
      <c r="N396" s="176">
        <v>960</v>
      </c>
      <c r="O396" s="174" t="s">
        <v>3407</v>
      </c>
      <c r="P396" s="177">
        <v>17715</v>
      </c>
      <c r="Q396" s="176">
        <v>780</v>
      </c>
      <c r="R396" s="175">
        <v>713.7</v>
      </c>
      <c r="S396" s="175">
        <v>164.76</v>
      </c>
    </row>
    <row r="397" spans="4:19">
      <c r="D397" s="174" t="s">
        <v>4300</v>
      </c>
      <c r="E397" s="176">
        <v>5580000</v>
      </c>
      <c r="F397" s="174" t="s">
        <v>3409</v>
      </c>
      <c r="G397" s="174" t="s">
        <v>4301</v>
      </c>
      <c r="H397" s="174" t="s">
        <v>172</v>
      </c>
      <c r="I397" s="174" t="s">
        <v>3098</v>
      </c>
      <c r="J397" s="174" t="s">
        <v>4302</v>
      </c>
      <c r="K397" s="174"/>
      <c r="L397" s="174" t="s">
        <v>172</v>
      </c>
      <c r="M397" s="174" t="s">
        <v>3789</v>
      </c>
      <c r="N397" s="176">
        <v>960</v>
      </c>
      <c r="O397" s="174" t="s">
        <v>3407</v>
      </c>
      <c r="P397" s="177">
        <v>17715</v>
      </c>
      <c r="Q397" s="176">
        <v>780</v>
      </c>
      <c r="R397" s="175">
        <v>4533556.25</v>
      </c>
      <c r="S397" s="175">
        <v>1046443.75</v>
      </c>
    </row>
    <row r="398" spans="4:19">
      <c r="D398" s="174" t="s">
        <v>4303</v>
      </c>
      <c r="E398" s="175">
        <v>731180.46</v>
      </c>
      <c r="F398" s="174" t="s">
        <v>3428</v>
      </c>
      <c r="G398" s="174" t="s">
        <v>4301</v>
      </c>
      <c r="H398" s="174" t="s">
        <v>172</v>
      </c>
      <c r="I398" s="174" t="s">
        <v>3098</v>
      </c>
      <c r="J398" s="174" t="s">
        <v>4302</v>
      </c>
      <c r="K398" s="174"/>
      <c r="L398" s="174" t="s">
        <v>172</v>
      </c>
      <c r="M398" s="174" t="s">
        <v>3789</v>
      </c>
      <c r="N398" s="176">
        <v>960</v>
      </c>
      <c r="O398" s="174" t="s">
        <v>3407</v>
      </c>
      <c r="P398" s="177">
        <v>17715</v>
      </c>
      <c r="Q398" s="176">
        <v>780</v>
      </c>
      <c r="R398" s="175">
        <v>594058.66</v>
      </c>
      <c r="S398" s="175">
        <v>137121.79999999999</v>
      </c>
    </row>
    <row r="399" spans="4:19">
      <c r="D399" s="174" t="s">
        <v>4304</v>
      </c>
      <c r="E399" s="175">
        <v>4581217.88</v>
      </c>
      <c r="F399" s="174" t="s">
        <v>3409</v>
      </c>
      <c r="G399" s="174" t="s">
        <v>4305</v>
      </c>
      <c r="H399" s="174" t="s">
        <v>172</v>
      </c>
      <c r="I399" s="174" t="s">
        <v>3098</v>
      </c>
      <c r="J399" s="174" t="s">
        <v>4306</v>
      </c>
      <c r="K399" s="174"/>
      <c r="L399" s="174" t="s">
        <v>172</v>
      </c>
      <c r="M399" s="174" t="s">
        <v>3789</v>
      </c>
      <c r="N399" s="176">
        <v>960</v>
      </c>
      <c r="O399" s="174" t="s">
        <v>3407</v>
      </c>
      <c r="P399" s="177">
        <v>17715</v>
      </c>
      <c r="Q399" s="176">
        <v>780</v>
      </c>
      <c r="R399" s="175">
        <v>3722080.41</v>
      </c>
      <c r="S399" s="175">
        <v>859137.47</v>
      </c>
    </row>
    <row r="400" spans="4:19">
      <c r="D400" s="174" t="s">
        <v>4307</v>
      </c>
      <c r="E400" s="175">
        <v>164860.16</v>
      </c>
      <c r="F400" s="174" t="s">
        <v>3428</v>
      </c>
      <c r="G400" s="174" t="s">
        <v>4305</v>
      </c>
      <c r="H400" s="174" t="s">
        <v>172</v>
      </c>
      <c r="I400" s="174" t="s">
        <v>3098</v>
      </c>
      <c r="J400" s="174" t="s">
        <v>4306</v>
      </c>
      <c r="K400" s="174"/>
      <c r="L400" s="174" t="s">
        <v>172</v>
      </c>
      <c r="M400" s="174" t="s">
        <v>3789</v>
      </c>
      <c r="N400" s="176">
        <v>960</v>
      </c>
      <c r="O400" s="174" t="s">
        <v>3407</v>
      </c>
      <c r="P400" s="177">
        <v>17715</v>
      </c>
      <c r="Q400" s="176">
        <v>780</v>
      </c>
      <c r="R400" s="175">
        <v>133943.13</v>
      </c>
      <c r="S400" s="175">
        <v>30917.03</v>
      </c>
    </row>
    <row r="401" spans="4:19">
      <c r="D401" s="174" t="s">
        <v>4308</v>
      </c>
      <c r="E401" s="175">
        <v>1116.46</v>
      </c>
      <c r="F401" s="174" t="s">
        <v>3428</v>
      </c>
      <c r="G401" s="174" t="s">
        <v>4309</v>
      </c>
      <c r="H401" s="174" t="s">
        <v>172</v>
      </c>
      <c r="I401" s="174" t="s">
        <v>3098</v>
      </c>
      <c r="J401" s="174" t="s">
        <v>4310</v>
      </c>
      <c r="K401" s="174"/>
      <c r="L401" s="174" t="s">
        <v>172</v>
      </c>
      <c r="M401" s="174" t="s">
        <v>3789</v>
      </c>
      <c r="N401" s="176">
        <v>960</v>
      </c>
      <c r="O401" s="174" t="s">
        <v>3407</v>
      </c>
      <c r="P401" s="177">
        <v>19541</v>
      </c>
      <c r="Q401" s="176">
        <v>720</v>
      </c>
      <c r="R401" s="175">
        <v>837.22</v>
      </c>
      <c r="S401" s="175">
        <v>279.24</v>
      </c>
    </row>
    <row r="402" spans="4:19">
      <c r="D402" s="174" t="s">
        <v>4311</v>
      </c>
      <c r="E402" s="175">
        <v>2626.81</v>
      </c>
      <c r="F402" s="174" t="s">
        <v>3428</v>
      </c>
      <c r="G402" s="174" t="s">
        <v>4312</v>
      </c>
      <c r="H402" s="174" t="s">
        <v>172</v>
      </c>
      <c r="I402" s="174" t="s">
        <v>3098</v>
      </c>
      <c r="J402" s="174" t="s">
        <v>4313</v>
      </c>
      <c r="K402" s="174"/>
      <c r="L402" s="174" t="s">
        <v>172</v>
      </c>
      <c r="M402" s="174" t="s">
        <v>3548</v>
      </c>
      <c r="N402" s="176">
        <v>960</v>
      </c>
      <c r="O402" s="174" t="s">
        <v>3407</v>
      </c>
      <c r="P402" s="177">
        <v>19541</v>
      </c>
      <c r="Q402" s="176">
        <v>720</v>
      </c>
      <c r="R402" s="175">
        <v>1969.95</v>
      </c>
      <c r="S402" s="175">
        <v>656.86</v>
      </c>
    </row>
    <row r="403" spans="4:19">
      <c r="D403" s="174" t="s">
        <v>4314</v>
      </c>
      <c r="E403" s="175">
        <v>9360.1200000000008</v>
      </c>
      <c r="F403" s="174" t="s">
        <v>3428</v>
      </c>
      <c r="G403" s="174" t="s">
        <v>4315</v>
      </c>
      <c r="H403" s="174" t="s">
        <v>172</v>
      </c>
      <c r="I403" s="174" t="s">
        <v>3098</v>
      </c>
      <c r="J403" s="174" t="s">
        <v>4316</v>
      </c>
      <c r="K403" s="174"/>
      <c r="L403" s="174" t="s">
        <v>3509</v>
      </c>
      <c r="M403" s="174" t="s">
        <v>3870</v>
      </c>
      <c r="N403" s="176">
        <v>960</v>
      </c>
      <c r="O403" s="174" t="s">
        <v>3407</v>
      </c>
      <c r="P403" s="177">
        <v>19541</v>
      </c>
      <c r="Q403" s="176">
        <v>720</v>
      </c>
      <c r="R403" s="175">
        <v>7019.74</v>
      </c>
      <c r="S403" s="175">
        <v>2340.38</v>
      </c>
    </row>
    <row r="404" spans="4:19">
      <c r="D404" s="174" t="s">
        <v>4317</v>
      </c>
      <c r="E404" s="175">
        <v>80053.31</v>
      </c>
      <c r="F404" s="174" t="s">
        <v>3428</v>
      </c>
      <c r="G404" s="174" t="s">
        <v>4318</v>
      </c>
      <c r="H404" s="174" t="s">
        <v>172</v>
      </c>
      <c r="I404" s="174" t="s">
        <v>3098</v>
      </c>
      <c r="J404" s="174" t="s">
        <v>4319</v>
      </c>
      <c r="K404" s="174"/>
      <c r="L404" s="174" t="s">
        <v>172</v>
      </c>
      <c r="M404" s="174" t="s">
        <v>3548</v>
      </c>
      <c r="N404" s="176">
        <v>960</v>
      </c>
      <c r="O404" s="174" t="s">
        <v>3407</v>
      </c>
      <c r="P404" s="177">
        <v>19541</v>
      </c>
      <c r="Q404" s="176">
        <v>720</v>
      </c>
      <c r="R404" s="175">
        <v>60037.11</v>
      </c>
      <c r="S404" s="175">
        <v>20016.2</v>
      </c>
    </row>
    <row r="405" spans="4:19">
      <c r="D405" s="174" t="s">
        <v>4320</v>
      </c>
      <c r="E405" s="175">
        <v>9582.42</v>
      </c>
      <c r="F405" s="174" t="s">
        <v>3428</v>
      </c>
      <c r="G405" s="174" t="s">
        <v>4321</v>
      </c>
      <c r="H405" s="174" t="s">
        <v>172</v>
      </c>
      <c r="I405" s="174" t="s">
        <v>3098</v>
      </c>
      <c r="J405" s="174" t="s">
        <v>4322</v>
      </c>
      <c r="K405" s="174"/>
      <c r="L405" s="174" t="s">
        <v>172</v>
      </c>
      <c r="M405" s="174" t="s">
        <v>3870</v>
      </c>
      <c r="N405" s="176">
        <v>960</v>
      </c>
      <c r="O405" s="174" t="s">
        <v>3407</v>
      </c>
      <c r="P405" s="177">
        <v>19541</v>
      </c>
      <c r="Q405" s="176">
        <v>720</v>
      </c>
      <c r="R405" s="175">
        <v>7186.48</v>
      </c>
      <c r="S405" s="175">
        <v>2395.94</v>
      </c>
    </row>
    <row r="406" spans="4:19">
      <c r="D406" s="174" t="s">
        <v>4323</v>
      </c>
      <c r="E406" s="175">
        <v>3875412.9</v>
      </c>
      <c r="F406" s="174" t="s">
        <v>3428</v>
      </c>
      <c r="G406" s="174" t="s">
        <v>4324</v>
      </c>
      <c r="H406" s="174" t="s">
        <v>172</v>
      </c>
      <c r="I406" s="174" t="s">
        <v>3098</v>
      </c>
      <c r="J406" s="174" t="s">
        <v>4325</v>
      </c>
      <c r="K406" s="174" t="s">
        <v>4326</v>
      </c>
      <c r="L406" s="174" t="s">
        <v>172</v>
      </c>
      <c r="M406" s="174" t="s">
        <v>3758</v>
      </c>
      <c r="N406" s="176">
        <v>960</v>
      </c>
      <c r="O406" s="174" t="s">
        <v>3407</v>
      </c>
      <c r="P406" s="177">
        <v>21732</v>
      </c>
      <c r="Q406" s="176">
        <v>648</v>
      </c>
      <c r="R406" s="175">
        <v>2615769.13</v>
      </c>
      <c r="S406" s="175">
        <v>1259643.77</v>
      </c>
    </row>
    <row r="407" spans="4:19">
      <c r="D407" s="174" t="s">
        <v>4327</v>
      </c>
      <c r="E407" s="175">
        <v>857.13</v>
      </c>
      <c r="F407" s="174" t="s">
        <v>3409</v>
      </c>
      <c r="G407" s="174" t="s">
        <v>4328</v>
      </c>
      <c r="H407" s="174" t="s">
        <v>172</v>
      </c>
      <c r="I407" s="174" t="s">
        <v>3098</v>
      </c>
      <c r="J407" s="174" t="s">
        <v>4329</v>
      </c>
      <c r="K407" s="174"/>
      <c r="L407" s="174" t="s">
        <v>172</v>
      </c>
      <c r="M407" s="174" t="s">
        <v>3548</v>
      </c>
      <c r="N407" s="176">
        <v>960</v>
      </c>
      <c r="O407" s="174" t="s">
        <v>3407</v>
      </c>
      <c r="P407" s="177">
        <v>23193</v>
      </c>
      <c r="Q407" s="176">
        <v>600</v>
      </c>
      <c r="R407" s="175">
        <v>535.62</v>
      </c>
      <c r="S407" s="175">
        <v>321.51</v>
      </c>
    </row>
    <row r="408" spans="4:19">
      <c r="D408" s="174" t="s">
        <v>4330</v>
      </c>
      <c r="E408" s="175">
        <v>48784.28</v>
      </c>
      <c r="F408" s="174" t="s">
        <v>3428</v>
      </c>
      <c r="G408" s="174" t="s">
        <v>4328</v>
      </c>
      <c r="H408" s="174" t="s">
        <v>172</v>
      </c>
      <c r="I408" s="174" t="s">
        <v>3098</v>
      </c>
      <c r="J408" s="174" t="s">
        <v>4329</v>
      </c>
      <c r="K408" s="174"/>
      <c r="L408" s="174" t="s">
        <v>172</v>
      </c>
      <c r="M408" s="174" t="s">
        <v>3548</v>
      </c>
      <c r="N408" s="176">
        <v>960</v>
      </c>
      <c r="O408" s="174" t="s">
        <v>3407</v>
      </c>
      <c r="P408" s="177">
        <v>23193</v>
      </c>
      <c r="Q408" s="176">
        <v>600</v>
      </c>
      <c r="R408" s="175">
        <v>30488.44</v>
      </c>
      <c r="S408" s="175">
        <v>18295.84</v>
      </c>
    </row>
    <row r="409" spans="4:19">
      <c r="D409" s="174" t="s">
        <v>4331</v>
      </c>
      <c r="E409" s="175">
        <v>-227.43</v>
      </c>
      <c r="F409" s="174" t="s">
        <v>3428</v>
      </c>
      <c r="G409" s="174" t="s">
        <v>4332</v>
      </c>
      <c r="H409" s="174" t="s">
        <v>172</v>
      </c>
      <c r="I409" s="174" t="s">
        <v>3098</v>
      </c>
      <c r="J409" s="174" t="s">
        <v>4333</v>
      </c>
      <c r="K409" s="174" t="s">
        <v>4334</v>
      </c>
      <c r="L409" s="174" t="s">
        <v>172</v>
      </c>
      <c r="M409" s="174" t="s">
        <v>3548</v>
      </c>
      <c r="N409" s="176">
        <v>960</v>
      </c>
      <c r="O409" s="174" t="s">
        <v>3407</v>
      </c>
      <c r="P409" s="177">
        <v>23559</v>
      </c>
      <c r="Q409" s="176">
        <v>588</v>
      </c>
      <c r="R409" s="175">
        <v>-139.26</v>
      </c>
      <c r="S409" s="175">
        <v>-88.17</v>
      </c>
    </row>
    <row r="410" spans="4:19">
      <c r="D410" s="174" t="s">
        <v>4335</v>
      </c>
      <c r="E410" s="175">
        <v>247342.58</v>
      </c>
      <c r="F410" s="174" t="s">
        <v>3428</v>
      </c>
      <c r="G410" s="174" t="s">
        <v>4332</v>
      </c>
      <c r="H410" s="174" t="s">
        <v>172</v>
      </c>
      <c r="I410" s="174" t="s">
        <v>3098</v>
      </c>
      <c r="J410" s="174" t="s">
        <v>4333</v>
      </c>
      <c r="K410" s="174" t="s">
        <v>4334</v>
      </c>
      <c r="L410" s="174" t="s">
        <v>172</v>
      </c>
      <c r="M410" s="174" t="s">
        <v>3548</v>
      </c>
      <c r="N410" s="176">
        <v>960</v>
      </c>
      <c r="O410" s="174" t="s">
        <v>3407</v>
      </c>
      <c r="P410" s="177">
        <v>23559</v>
      </c>
      <c r="Q410" s="176">
        <v>588</v>
      </c>
      <c r="R410" s="175">
        <v>151488.71</v>
      </c>
      <c r="S410" s="175">
        <v>95853.87</v>
      </c>
    </row>
    <row r="411" spans="4:19">
      <c r="D411" s="174" t="s">
        <v>4336</v>
      </c>
      <c r="E411" s="175">
        <v>-1447.77</v>
      </c>
      <c r="F411" s="174" t="s">
        <v>4337</v>
      </c>
      <c r="G411" s="174" t="s">
        <v>4332</v>
      </c>
      <c r="H411" s="174" t="s">
        <v>172</v>
      </c>
      <c r="I411" s="174" t="s">
        <v>3098</v>
      </c>
      <c r="J411" s="174" t="s">
        <v>4333</v>
      </c>
      <c r="K411" s="174" t="s">
        <v>4334</v>
      </c>
      <c r="L411" s="174" t="s">
        <v>172</v>
      </c>
      <c r="M411" s="174" t="s">
        <v>3548</v>
      </c>
      <c r="N411" s="176">
        <v>960</v>
      </c>
      <c r="O411" s="174" t="s">
        <v>3407</v>
      </c>
      <c r="P411" s="177">
        <v>23559</v>
      </c>
      <c r="Q411" s="176">
        <v>588</v>
      </c>
      <c r="R411" s="175">
        <v>-886.61</v>
      </c>
      <c r="S411" s="175">
        <v>-561.16</v>
      </c>
    </row>
    <row r="412" spans="4:19">
      <c r="D412" s="174" t="s">
        <v>4338</v>
      </c>
      <c r="E412" s="175">
        <v>1889.44</v>
      </c>
      <c r="F412" s="174" t="s">
        <v>4337</v>
      </c>
      <c r="G412" s="174" t="s">
        <v>4332</v>
      </c>
      <c r="H412" s="174" t="s">
        <v>172</v>
      </c>
      <c r="I412" s="174" t="s">
        <v>3098</v>
      </c>
      <c r="J412" s="174" t="s">
        <v>4333</v>
      </c>
      <c r="K412" s="174" t="s">
        <v>4334</v>
      </c>
      <c r="L412" s="174" t="s">
        <v>172</v>
      </c>
      <c r="M412" s="174" t="s">
        <v>3548</v>
      </c>
      <c r="N412" s="176">
        <v>960</v>
      </c>
      <c r="O412" s="174" t="s">
        <v>3407</v>
      </c>
      <c r="P412" s="177">
        <v>23559</v>
      </c>
      <c r="Q412" s="176">
        <v>588</v>
      </c>
      <c r="R412" s="175">
        <v>1157.1099999999999</v>
      </c>
      <c r="S412" s="175">
        <v>732.33</v>
      </c>
    </row>
    <row r="413" spans="4:19">
      <c r="D413" s="174" t="s">
        <v>4339</v>
      </c>
      <c r="E413" s="175">
        <v>12399.5</v>
      </c>
      <c r="F413" s="174" t="s">
        <v>4337</v>
      </c>
      <c r="G413" s="174" t="s">
        <v>4332</v>
      </c>
      <c r="H413" s="174" t="s">
        <v>172</v>
      </c>
      <c r="I413" s="174" t="s">
        <v>3098</v>
      </c>
      <c r="J413" s="174" t="s">
        <v>4333</v>
      </c>
      <c r="K413" s="174" t="s">
        <v>4334</v>
      </c>
      <c r="L413" s="174" t="s">
        <v>172</v>
      </c>
      <c r="M413" s="174" t="s">
        <v>3548</v>
      </c>
      <c r="N413" s="176">
        <v>960</v>
      </c>
      <c r="O413" s="174" t="s">
        <v>3407</v>
      </c>
      <c r="P413" s="177">
        <v>23559</v>
      </c>
      <c r="Q413" s="176">
        <v>588</v>
      </c>
      <c r="R413" s="175">
        <v>7594.21</v>
      </c>
      <c r="S413" s="175">
        <v>4805.29</v>
      </c>
    </row>
    <row r="414" spans="4:19">
      <c r="D414" s="174" t="s">
        <v>4340</v>
      </c>
      <c r="E414" s="175">
        <v>9100459.5600000005</v>
      </c>
      <c r="F414" s="174" t="s">
        <v>4337</v>
      </c>
      <c r="G414" s="174" t="s">
        <v>4332</v>
      </c>
      <c r="H414" s="174" t="s">
        <v>172</v>
      </c>
      <c r="I414" s="174" t="s">
        <v>3098</v>
      </c>
      <c r="J414" s="174" t="s">
        <v>4333</v>
      </c>
      <c r="K414" s="174" t="s">
        <v>4334</v>
      </c>
      <c r="L414" s="174" t="s">
        <v>172</v>
      </c>
      <c r="M414" s="174" t="s">
        <v>3548</v>
      </c>
      <c r="N414" s="176">
        <v>960</v>
      </c>
      <c r="O414" s="174" t="s">
        <v>3407</v>
      </c>
      <c r="P414" s="177">
        <v>23559</v>
      </c>
      <c r="Q414" s="176">
        <v>588</v>
      </c>
      <c r="R414" s="175">
        <v>5573715.4199999999</v>
      </c>
      <c r="S414" s="175">
        <v>3526744.14</v>
      </c>
    </row>
    <row r="415" spans="4:19">
      <c r="D415" s="174" t="s">
        <v>4341</v>
      </c>
      <c r="E415" s="175">
        <v>-58.75</v>
      </c>
      <c r="F415" s="174" t="s">
        <v>4342</v>
      </c>
      <c r="G415" s="174" t="s">
        <v>4332</v>
      </c>
      <c r="H415" s="174" t="s">
        <v>172</v>
      </c>
      <c r="I415" s="174" t="s">
        <v>3098</v>
      </c>
      <c r="J415" s="174" t="s">
        <v>4333</v>
      </c>
      <c r="K415" s="174" t="s">
        <v>4334</v>
      </c>
      <c r="L415" s="174" t="s">
        <v>172</v>
      </c>
      <c r="M415" s="174" t="s">
        <v>3548</v>
      </c>
      <c r="N415" s="176">
        <v>960</v>
      </c>
      <c r="O415" s="174" t="s">
        <v>3407</v>
      </c>
      <c r="P415" s="177">
        <v>23559</v>
      </c>
      <c r="Q415" s="176">
        <v>588</v>
      </c>
      <c r="R415" s="175">
        <v>-35.92</v>
      </c>
      <c r="S415" s="175">
        <v>-22.83</v>
      </c>
    </row>
    <row r="416" spans="4:19">
      <c r="D416" s="174" t="s">
        <v>4343</v>
      </c>
      <c r="E416" s="175">
        <v>163849.37</v>
      </c>
      <c r="F416" s="174" t="s">
        <v>4342</v>
      </c>
      <c r="G416" s="174" t="s">
        <v>4332</v>
      </c>
      <c r="H416" s="174" t="s">
        <v>172</v>
      </c>
      <c r="I416" s="174" t="s">
        <v>3098</v>
      </c>
      <c r="J416" s="174" t="s">
        <v>4333</v>
      </c>
      <c r="K416" s="174" t="s">
        <v>4334</v>
      </c>
      <c r="L416" s="174" t="s">
        <v>172</v>
      </c>
      <c r="M416" s="174" t="s">
        <v>3548</v>
      </c>
      <c r="N416" s="176">
        <v>960</v>
      </c>
      <c r="O416" s="174" t="s">
        <v>3407</v>
      </c>
      <c r="P416" s="177">
        <v>23559</v>
      </c>
      <c r="Q416" s="176">
        <v>588</v>
      </c>
      <c r="R416" s="175">
        <v>100351.95</v>
      </c>
      <c r="S416" s="175">
        <v>63497.42</v>
      </c>
    </row>
    <row r="417" spans="4:19">
      <c r="D417" s="174" t="s">
        <v>4344</v>
      </c>
      <c r="E417" s="175">
        <v>6163.21</v>
      </c>
      <c r="F417" s="174" t="s">
        <v>3409</v>
      </c>
      <c r="G417" s="174" t="s">
        <v>4345</v>
      </c>
      <c r="H417" s="174" t="s">
        <v>172</v>
      </c>
      <c r="I417" s="174" t="s">
        <v>3098</v>
      </c>
      <c r="J417" s="174" t="s">
        <v>4346</v>
      </c>
      <c r="K417" s="174"/>
      <c r="L417" s="174" t="s">
        <v>3509</v>
      </c>
      <c r="M417" s="174" t="s">
        <v>3870</v>
      </c>
      <c r="N417" s="176">
        <v>960</v>
      </c>
      <c r="O417" s="174" t="s">
        <v>3407</v>
      </c>
      <c r="P417" s="177">
        <v>19541</v>
      </c>
      <c r="Q417" s="176">
        <v>720</v>
      </c>
      <c r="R417" s="175">
        <v>4622.1899999999996</v>
      </c>
      <c r="S417" s="175">
        <v>1541.02</v>
      </c>
    </row>
    <row r="418" spans="4:19">
      <c r="D418" s="174" t="s">
        <v>4347</v>
      </c>
      <c r="E418" s="175">
        <v>7426.67</v>
      </c>
      <c r="F418" s="174" t="s">
        <v>3409</v>
      </c>
      <c r="G418" s="174" t="s">
        <v>4348</v>
      </c>
      <c r="H418" s="174" t="s">
        <v>172</v>
      </c>
      <c r="I418" s="174" t="s">
        <v>3098</v>
      </c>
      <c r="J418" s="174" t="s">
        <v>4349</v>
      </c>
      <c r="K418" s="174"/>
      <c r="L418" s="174" t="s">
        <v>3509</v>
      </c>
      <c r="M418" s="174" t="s">
        <v>3896</v>
      </c>
      <c r="N418" s="176">
        <v>960</v>
      </c>
      <c r="O418" s="174" t="s">
        <v>3407</v>
      </c>
      <c r="P418" s="177">
        <v>19541</v>
      </c>
      <c r="Q418" s="176">
        <v>720</v>
      </c>
      <c r="R418" s="175">
        <v>5569.7</v>
      </c>
      <c r="S418" s="175">
        <v>1856.97</v>
      </c>
    </row>
    <row r="419" spans="4:19">
      <c r="D419" s="174" t="s">
        <v>4350</v>
      </c>
      <c r="E419" s="175">
        <v>6500.37</v>
      </c>
      <c r="F419" s="174" t="s">
        <v>3409</v>
      </c>
      <c r="G419" s="174" t="s">
        <v>4351</v>
      </c>
      <c r="H419" s="174" t="s">
        <v>172</v>
      </c>
      <c r="I419" s="174" t="s">
        <v>3098</v>
      </c>
      <c r="J419" s="174" t="s">
        <v>4352</v>
      </c>
      <c r="K419" s="174"/>
      <c r="L419" s="174" t="s">
        <v>3509</v>
      </c>
      <c r="M419" s="174" t="s">
        <v>3866</v>
      </c>
      <c r="N419" s="176">
        <v>960</v>
      </c>
      <c r="O419" s="174" t="s">
        <v>3407</v>
      </c>
      <c r="P419" s="177">
        <v>19541</v>
      </c>
      <c r="Q419" s="176">
        <v>720</v>
      </c>
      <c r="R419" s="175">
        <v>4874.99</v>
      </c>
      <c r="S419" s="175">
        <v>1625.38</v>
      </c>
    </row>
    <row r="420" spans="4:19">
      <c r="D420" s="174" t="s">
        <v>4353</v>
      </c>
      <c r="E420" s="175">
        <v>4919.3999999999996</v>
      </c>
      <c r="F420" s="174" t="s">
        <v>3409</v>
      </c>
      <c r="G420" s="174" t="s">
        <v>4354</v>
      </c>
      <c r="H420" s="174" t="s">
        <v>172</v>
      </c>
      <c r="I420" s="174" t="s">
        <v>3098</v>
      </c>
      <c r="J420" s="174" t="s">
        <v>4355</v>
      </c>
      <c r="K420" s="174"/>
      <c r="L420" s="174" t="s">
        <v>3509</v>
      </c>
      <c r="M420" s="174" t="s">
        <v>3776</v>
      </c>
      <c r="N420" s="176">
        <v>960</v>
      </c>
      <c r="O420" s="174" t="s">
        <v>3407</v>
      </c>
      <c r="P420" s="177">
        <v>19541</v>
      </c>
      <c r="Q420" s="176">
        <v>720</v>
      </c>
      <c r="R420" s="175">
        <v>3689.34</v>
      </c>
      <c r="S420" s="175">
        <v>1230.06</v>
      </c>
    </row>
    <row r="421" spans="4:19">
      <c r="D421" s="174" t="s">
        <v>4356</v>
      </c>
      <c r="E421" s="175">
        <v>6880.91</v>
      </c>
      <c r="F421" s="174" t="s">
        <v>3409</v>
      </c>
      <c r="G421" s="174" t="s">
        <v>4357</v>
      </c>
      <c r="H421" s="174" t="s">
        <v>172</v>
      </c>
      <c r="I421" s="174" t="s">
        <v>3098</v>
      </c>
      <c r="J421" s="174" t="s">
        <v>4358</v>
      </c>
      <c r="K421" s="174"/>
      <c r="L421" s="174" t="s">
        <v>172</v>
      </c>
      <c r="M421" s="174" t="s">
        <v>3776</v>
      </c>
      <c r="N421" s="176">
        <v>960</v>
      </c>
      <c r="O421" s="174" t="s">
        <v>3407</v>
      </c>
      <c r="P421" s="177">
        <v>19906</v>
      </c>
      <c r="Q421" s="176">
        <v>708</v>
      </c>
      <c r="R421" s="175">
        <v>5074.42</v>
      </c>
      <c r="S421" s="175">
        <v>1806.49</v>
      </c>
    </row>
    <row r="422" spans="4:19">
      <c r="D422" s="174" t="s">
        <v>4359</v>
      </c>
      <c r="E422" s="175">
        <v>20240.23</v>
      </c>
      <c r="F422" s="174" t="s">
        <v>3409</v>
      </c>
      <c r="G422" s="174" t="s">
        <v>4360</v>
      </c>
      <c r="H422" s="174" t="s">
        <v>172</v>
      </c>
      <c r="I422" s="174" t="s">
        <v>3098</v>
      </c>
      <c r="J422" s="174" t="s">
        <v>4361</v>
      </c>
      <c r="K422" s="174"/>
      <c r="L422" s="174" t="s">
        <v>3509</v>
      </c>
      <c r="M422" s="174" t="s">
        <v>3758</v>
      </c>
      <c r="N422" s="176">
        <v>960</v>
      </c>
      <c r="O422" s="174" t="s">
        <v>3407</v>
      </c>
      <c r="P422" s="177">
        <v>20637</v>
      </c>
      <c r="Q422" s="176">
        <v>684</v>
      </c>
      <c r="R422" s="175">
        <v>14420.42</v>
      </c>
      <c r="S422" s="175">
        <v>5819.81</v>
      </c>
    </row>
    <row r="423" spans="4:19">
      <c r="D423" s="174" t="s">
        <v>4362</v>
      </c>
      <c r="E423" s="175">
        <v>86239.37</v>
      </c>
      <c r="F423" s="174" t="s">
        <v>3409</v>
      </c>
      <c r="G423" s="174" t="s">
        <v>4363</v>
      </c>
      <c r="H423" s="174" t="s">
        <v>172</v>
      </c>
      <c r="I423" s="174" t="s">
        <v>3098</v>
      </c>
      <c r="J423" s="174" t="s">
        <v>4364</v>
      </c>
      <c r="K423" s="174"/>
      <c r="L423" s="174" t="s">
        <v>172</v>
      </c>
      <c r="M423" s="174" t="s">
        <v>3548</v>
      </c>
      <c r="N423" s="176">
        <v>960</v>
      </c>
      <c r="O423" s="174" t="s">
        <v>3407</v>
      </c>
      <c r="P423" s="177">
        <v>22098</v>
      </c>
      <c r="Q423" s="176">
        <v>636</v>
      </c>
      <c r="R423" s="175">
        <v>57130.559999999998</v>
      </c>
      <c r="S423" s="175">
        <v>29108.81</v>
      </c>
    </row>
    <row r="424" spans="4:19">
      <c r="D424" s="174" t="s">
        <v>4365</v>
      </c>
      <c r="E424" s="175">
        <v>19697.669999999998</v>
      </c>
      <c r="F424" s="174" t="s">
        <v>3409</v>
      </c>
      <c r="G424" s="174" t="s">
        <v>4366</v>
      </c>
      <c r="H424" s="174" t="s">
        <v>172</v>
      </c>
      <c r="I424" s="174" t="s">
        <v>3098</v>
      </c>
      <c r="J424" s="174" t="s">
        <v>4367</v>
      </c>
      <c r="K424" s="174"/>
      <c r="L424" s="174" t="s">
        <v>3509</v>
      </c>
      <c r="M424" s="174" t="s">
        <v>3891</v>
      </c>
      <c r="N424" s="176">
        <v>960</v>
      </c>
      <c r="O424" s="174" t="s">
        <v>3407</v>
      </c>
      <c r="P424" s="177">
        <v>23193</v>
      </c>
      <c r="Q424" s="176">
        <v>600</v>
      </c>
      <c r="R424" s="175">
        <v>12310.35</v>
      </c>
      <c r="S424" s="175">
        <v>7387.32</v>
      </c>
    </row>
    <row r="425" spans="4:19">
      <c r="D425" s="174" t="s">
        <v>4368</v>
      </c>
      <c r="E425" s="175">
        <v>-141.26</v>
      </c>
      <c r="F425" s="174" t="s">
        <v>3409</v>
      </c>
      <c r="G425" s="174" t="s">
        <v>4369</v>
      </c>
      <c r="H425" s="174" t="s">
        <v>172</v>
      </c>
      <c r="I425" s="174" t="s">
        <v>3098</v>
      </c>
      <c r="J425" s="174" t="s">
        <v>4370</v>
      </c>
      <c r="K425" s="174" t="s">
        <v>4371</v>
      </c>
      <c r="L425" s="174" t="s">
        <v>172</v>
      </c>
      <c r="M425" s="174" t="s">
        <v>3776</v>
      </c>
      <c r="N425" s="176">
        <v>960</v>
      </c>
      <c r="O425" s="174" t="s">
        <v>3407</v>
      </c>
      <c r="P425" s="177">
        <v>23924</v>
      </c>
      <c r="Q425" s="176">
        <v>576</v>
      </c>
      <c r="R425" s="175">
        <v>-84.67</v>
      </c>
      <c r="S425" s="175">
        <v>-56.59</v>
      </c>
    </row>
    <row r="426" spans="4:19">
      <c r="D426" s="174" t="s">
        <v>4372</v>
      </c>
      <c r="E426" s="176">
        <v>383111</v>
      </c>
      <c r="F426" s="174" t="s">
        <v>3409</v>
      </c>
      <c r="G426" s="174" t="s">
        <v>4369</v>
      </c>
      <c r="H426" s="174" t="s">
        <v>172</v>
      </c>
      <c r="I426" s="174" t="s">
        <v>3098</v>
      </c>
      <c r="J426" s="174" t="s">
        <v>4370</v>
      </c>
      <c r="K426" s="174" t="s">
        <v>4371</v>
      </c>
      <c r="L426" s="174" t="s">
        <v>172</v>
      </c>
      <c r="M426" s="174" t="s">
        <v>3776</v>
      </c>
      <c r="N426" s="176">
        <v>960</v>
      </c>
      <c r="O426" s="174" t="s">
        <v>3407</v>
      </c>
      <c r="P426" s="177">
        <v>23924</v>
      </c>
      <c r="Q426" s="176">
        <v>576</v>
      </c>
      <c r="R426" s="175">
        <v>229853.2</v>
      </c>
      <c r="S426" s="175">
        <v>153257.79999999999</v>
      </c>
    </row>
    <row r="427" spans="4:19">
      <c r="D427" s="174" t="s">
        <v>4373</v>
      </c>
      <c r="E427" s="175">
        <v>479484.1</v>
      </c>
      <c r="F427" s="174" t="s">
        <v>3426</v>
      </c>
      <c r="G427" s="174" t="s">
        <v>4374</v>
      </c>
      <c r="H427" s="174" t="s">
        <v>191</v>
      </c>
      <c r="I427" s="174" t="s">
        <v>4375</v>
      </c>
      <c r="J427" s="174" t="s">
        <v>4376</v>
      </c>
      <c r="K427" s="174"/>
      <c r="L427" s="174" t="s">
        <v>4377</v>
      </c>
      <c r="M427" s="174" t="s">
        <v>4378</v>
      </c>
      <c r="N427" s="176">
        <v>960</v>
      </c>
      <c r="O427" s="174" t="s">
        <v>3407</v>
      </c>
      <c r="P427" s="177">
        <v>34881</v>
      </c>
      <c r="Q427" s="176">
        <v>216</v>
      </c>
      <c r="R427" s="175">
        <v>107867.25</v>
      </c>
      <c r="S427" s="175">
        <v>371616.85</v>
      </c>
    </row>
    <row r="428" spans="4:19">
      <c r="D428" s="174" t="s">
        <v>4379</v>
      </c>
      <c r="E428" s="175">
        <v>15813.73</v>
      </c>
      <c r="F428" s="174" t="s">
        <v>3483</v>
      </c>
      <c r="G428" s="174" t="s">
        <v>4374</v>
      </c>
      <c r="H428" s="174" t="s">
        <v>191</v>
      </c>
      <c r="I428" s="174" t="s">
        <v>4375</v>
      </c>
      <c r="J428" s="174" t="s">
        <v>4376</v>
      </c>
      <c r="K428" s="174"/>
      <c r="L428" s="174" t="s">
        <v>4377</v>
      </c>
      <c r="M428" s="174" t="s">
        <v>4378</v>
      </c>
      <c r="N428" s="176">
        <v>960</v>
      </c>
      <c r="O428" s="174" t="s">
        <v>3407</v>
      </c>
      <c r="P428" s="177">
        <v>34881</v>
      </c>
      <c r="Q428" s="176">
        <v>216</v>
      </c>
      <c r="R428" s="175">
        <v>3557.51</v>
      </c>
      <c r="S428" s="175">
        <v>12256.22</v>
      </c>
    </row>
    <row r="429" spans="4:19">
      <c r="D429" s="174" t="s">
        <v>4380</v>
      </c>
      <c r="E429" s="175">
        <v>263313.65999999997</v>
      </c>
      <c r="F429" s="174" t="s">
        <v>3464</v>
      </c>
      <c r="G429" s="174" t="s">
        <v>4374</v>
      </c>
      <c r="H429" s="174" t="s">
        <v>191</v>
      </c>
      <c r="I429" s="174" t="s">
        <v>4375</v>
      </c>
      <c r="J429" s="174" t="s">
        <v>4376</v>
      </c>
      <c r="K429" s="174"/>
      <c r="L429" s="174" t="s">
        <v>4377</v>
      </c>
      <c r="M429" s="174" t="s">
        <v>4378</v>
      </c>
      <c r="N429" s="176">
        <v>960</v>
      </c>
      <c r="O429" s="174" t="s">
        <v>3407</v>
      </c>
      <c r="P429" s="177">
        <v>34881</v>
      </c>
      <c r="Q429" s="176">
        <v>216</v>
      </c>
      <c r="R429" s="175">
        <v>59236.43</v>
      </c>
      <c r="S429" s="175">
        <v>204077.23</v>
      </c>
    </row>
    <row r="430" spans="4:19">
      <c r="D430" s="174" t="s">
        <v>4381</v>
      </c>
      <c r="E430" s="175">
        <v>478327.94</v>
      </c>
      <c r="F430" s="174" t="s">
        <v>3426</v>
      </c>
      <c r="G430" s="174" t="s">
        <v>4374</v>
      </c>
      <c r="H430" s="174" t="s">
        <v>191</v>
      </c>
      <c r="I430" s="174" t="s">
        <v>4382</v>
      </c>
      <c r="J430" s="174" t="s">
        <v>4383</v>
      </c>
      <c r="K430" s="174"/>
      <c r="L430" s="174" t="s">
        <v>4377</v>
      </c>
      <c r="M430" s="174" t="s">
        <v>4378</v>
      </c>
      <c r="N430" s="176">
        <v>960</v>
      </c>
      <c r="O430" s="174" t="s">
        <v>3407</v>
      </c>
      <c r="P430" s="177">
        <v>34881</v>
      </c>
      <c r="Q430" s="176">
        <v>216</v>
      </c>
      <c r="R430" s="175">
        <v>107607.05</v>
      </c>
      <c r="S430" s="175">
        <v>370720.89</v>
      </c>
    </row>
    <row r="431" spans="4:19">
      <c r="D431" s="174" t="s">
        <v>4384</v>
      </c>
      <c r="E431" s="175">
        <v>259344.45</v>
      </c>
      <c r="F431" s="174" t="s">
        <v>3483</v>
      </c>
      <c r="G431" s="174" t="s">
        <v>4374</v>
      </c>
      <c r="H431" s="174" t="s">
        <v>191</v>
      </c>
      <c r="I431" s="174" t="s">
        <v>4382</v>
      </c>
      <c r="J431" s="174" t="s">
        <v>4383</v>
      </c>
      <c r="K431" s="174"/>
      <c r="L431" s="174" t="s">
        <v>4377</v>
      </c>
      <c r="M431" s="174" t="s">
        <v>4378</v>
      </c>
      <c r="N431" s="176">
        <v>960</v>
      </c>
      <c r="O431" s="174" t="s">
        <v>3407</v>
      </c>
      <c r="P431" s="177">
        <v>34881</v>
      </c>
      <c r="Q431" s="176">
        <v>216</v>
      </c>
      <c r="R431" s="175">
        <v>58343.42</v>
      </c>
      <c r="S431" s="175">
        <v>201001.03</v>
      </c>
    </row>
    <row r="432" spans="4:19">
      <c r="D432" s="174" t="s">
        <v>4385</v>
      </c>
      <c r="E432" s="175">
        <v>474256.93</v>
      </c>
      <c r="F432" s="174" t="s">
        <v>3464</v>
      </c>
      <c r="G432" s="174" t="s">
        <v>4374</v>
      </c>
      <c r="H432" s="174" t="s">
        <v>191</v>
      </c>
      <c r="I432" s="174" t="s">
        <v>4382</v>
      </c>
      <c r="J432" s="174" t="s">
        <v>4383</v>
      </c>
      <c r="K432" s="174"/>
      <c r="L432" s="174" t="s">
        <v>4377</v>
      </c>
      <c r="M432" s="174" t="s">
        <v>4378</v>
      </c>
      <c r="N432" s="176">
        <v>960</v>
      </c>
      <c r="O432" s="174" t="s">
        <v>3407</v>
      </c>
      <c r="P432" s="177">
        <v>34881</v>
      </c>
      <c r="Q432" s="176">
        <v>216</v>
      </c>
      <c r="R432" s="175">
        <v>106691.32</v>
      </c>
      <c r="S432" s="175">
        <v>367565.61</v>
      </c>
    </row>
    <row r="433" spans="4:19">
      <c r="D433" s="174" t="s">
        <v>4386</v>
      </c>
      <c r="E433" s="175">
        <v>231073.97</v>
      </c>
      <c r="F433" s="174" t="s">
        <v>3426</v>
      </c>
      <c r="G433" s="174" t="s">
        <v>4374</v>
      </c>
      <c r="H433" s="174" t="s">
        <v>191</v>
      </c>
      <c r="I433" s="174" t="s">
        <v>4387</v>
      </c>
      <c r="J433" s="174" t="s">
        <v>4388</v>
      </c>
      <c r="K433" s="174"/>
      <c r="L433" s="174" t="s">
        <v>4377</v>
      </c>
      <c r="M433" s="174" t="s">
        <v>4378</v>
      </c>
      <c r="N433" s="176">
        <v>960</v>
      </c>
      <c r="O433" s="174" t="s">
        <v>3407</v>
      </c>
      <c r="P433" s="177">
        <v>34881</v>
      </c>
      <c r="Q433" s="176">
        <v>216</v>
      </c>
      <c r="R433" s="175">
        <v>51983.55</v>
      </c>
      <c r="S433" s="175">
        <v>179090.42</v>
      </c>
    </row>
    <row r="434" spans="4:19">
      <c r="D434" s="174" t="s">
        <v>4389</v>
      </c>
      <c r="E434" s="175">
        <v>387476.93</v>
      </c>
      <c r="F434" s="174" t="s">
        <v>3483</v>
      </c>
      <c r="G434" s="174" t="s">
        <v>4374</v>
      </c>
      <c r="H434" s="174" t="s">
        <v>191</v>
      </c>
      <c r="I434" s="174" t="s">
        <v>4387</v>
      </c>
      <c r="J434" s="174" t="s">
        <v>4388</v>
      </c>
      <c r="K434" s="174"/>
      <c r="L434" s="174" t="s">
        <v>4377</v>
      </c>
      <c r="M434" s="174" t="s">
        <v>4378</v>
      </c>
      <c r="N434" s="176">
        <v>960</v>
      </c>
      <c r="O434" s="174" t="s">
        <v>3407</v>
      </c>
      <c r="P434" s="177">
        <v>34881</v>
      </c>
      <c r="Q434" s="176">
        <v>216</v>
      </c>
      <c r="R434" s="175">
        <v>87168.83</v>
      </c>
      <c r="S434" s="175">
        <v>300308.09999999998</v>
      </c>
    </row>
    <row r="435" spans="4:19">
      <c r="D435" s="174" t="s">
        <v>4390</v>
      </c>
      <c r="E435" s="175">
        <v>411460.29</v>
      </c>
      <c r="F435" s="174" t="s">
        <v>3464</v>
      </c>
      <c r="G435" s="174" t="s">
        <v>4374</v>
      </c>
      <c r="H435" s="174" t="s">
        <v>191</v>
      </c>
      <c r="I435" s="174" t="s">
        <v>4387</v>
      </c>
      <c r="J435" s="174" t="s">
        <v>4388</v>
      </c>
      <c r="K435" s="174"/>
      <c r="L435" s="174" t="s">
        <v>4377</v>
      </c>
      <c r="M435" s="174" t="s">
        <v>4378</v>
      </c>
      <c r="N435" s="176">
        <v>960</v>
      </c>
      <c r="O435" s="174" t="s">
        <v>3407</v>
      </c>
      <c r="P435" s="177">
        <v>34881</v>
      </c>
      <c r="Q435" s="176">
        <v>216</v>
      </c>
      <c r="R435" s="175">
        <v>92564.22</v>
      </c>
      <c r="S435" s="175">
        <v>318896.07</v>
      </c>
    </row>
    <row r="436" spans="4:19">
      <c r="D436" s="174" t="s">
        <v>4391</v>
      </c>
      <c r="E436" s="175">
        <v>-12075.07</v>
      </c>
      <c r="F436" s="174" t="s">
        <v>3426</v>
      </c>
      <c r="G436" s="174" t="s">
        <v>4392</v>
      </c>
      <c r="H436" s="174" t="s">
        <v>191</v>
      </c>
      <c r="I436" s="174" t="s">
        <v>4393</v>
      </c>
      <c r="J436" s="174" t="s">
        <v>4394</v>
      </c>
      <c r="K436" s="174"/>
      <c r="L436" s="174" t="s">
        <v>4395</v>
      </c>
      <c r="M436" s="174" t="s">
        <v>3575</v>
      </c>
      <c r="N436" s="176">
        <v>960</v>
      </c>
      <c r="O436" s="174" t="s">
        <v>3407</v>
      </c>
      <c r="P436" s="177">
        <v>22098</v>
      </c>
      <c r="Q436" s="176">
        <v>636</v>
      </c>
      <c r="R436" s="175">
        <v>-7999.2</v>
      </c>
      <c r="S436" s="175">
        <v>-4075.87</v>
      </c>
    </row>
    <row r="437" spans="4:19">
      <c r="D437" s="174" t="s">
        <v>4396</v>
      </c>
      <c r="E437" s="175">
        <v>-39.04</v>
      </c>
      <c r="F437" s="174" t="s">
        <v>3459</v>
      </c>
      <c r="G437" s="174" t="s">
        <v>4392</v>
      </c>
      <c r="H437" s="174" t="s">
        <v>191</v>
      </c>
      <c r="I437" s="174" t="s">
        <v>4393</v>
      </c>
      <c r="J437" s="174" t="s">
        <v>4394</v>
      </c>
      <c r="K437" s="174"/>
      <c r="L437" s="174" t="s">
        <v>4395</v>
      </c>
      <c r="M437" s="174" t="s">
        <v>3575</v>
      </c>
      <c r="N437" s="176">
        <v>960</v>
      </c>
      <c r="O437" s="174" t="s">
        <v>3407</v>
      </c>
      <c r="P437" s="177">
        <v>22098</v>
      </c>
      <c r="Q437" s="176">
        <v>636</v>
      </c>
      <c r="R437" s="175">
        <v>-25.75</v>
      </c>
      <c r="S437" s="175">
        <v>-13.29</v>
      </c>
    </row>
    <row r="438" spans="4:19">
      <c r="D438" s="174" t="s">
        <v>4397</v>
      </c>
      <c r="E438" s="175">
        <v>-9947.8799999999992</v>
      </c>
      <c r="F438" s="174" t="s">
        <v>3501</v>
      </c>
      <c r="G438" s="174" t="s">
        <v>4392</v>
      </c>
      <c r="H438" s="174" t="s">
        <v>191</v>
      </c>
      <c r="I438" s="174" t="s">
        <v>4393</v>
      </c>
      <c r="J438" s="174" t="s">
        <v>4394</v>
      </c>
      <c r="K438" s="174"/>
      <c r="L438" s="174" t="s">
        <v>4395</v>
      </c>
      <c r="M438" s="174" t="s">
        <v>3575</v>
      </c>
      <c r="N438" s="176">
        <v>960</v>
      </c>
      <c r="O438" s="174" t="s">
        <v>3407</v>
      </c>
      <c r="P438" s="177">
        <v>22098</v>
      </c>
      <c r="Q438" s="176">
        <v>636</v>
      </c>
      <c r="R438" s="176">
        <v>-6590</v>
      </c>
      <c r="S438" s="175">
        <v>-3357.88</v>
      </c>
    </row>
    <row r="439" spans="4:19">
      <c r="D439" s="174" t="s">
        <v>4398</v>
      </c>
      <c r="E439" s="175">
        <v>-23356.2</v>
      </c>
      <c r="F439" s="174" t="s">
        <v>3426</v>
      </c>
      <c r="G439" s="174" t="s">
        <v>4392</v>
      </c>
      <c r="H439" s="174" t="s">
        <v>191</v>
      </c>
      <c r="I439" s="174" t="s">
        <v>4399</v>
      </c>
      <c r="J439" s="174" t="s">
        <v>4400</v>
      </c>
      <c r="K439" s="174"/>
      <c r="L439" s="174" t="s">
        <v>4395</v>
      </c>
      <c r="M439" s="174" t="s">
        <v>3575</v>
      </c>
      <c r="N439" s="176">
        <v>960</v>
      </c>
      <c r="O439" s="174" t="s">
        <v>3407</v>
      </c>
      <c r="P439" s="177">
        <v>22098</v>
      </c>
      <c r="Q439" s="176">
        <v>636</v>
      </c>
      <c r="R439" s="175">
        <v>-15472.64</v>
      </c>
      <c r="S439" s="175">
        <v>-7883.56</v>
      </c>
    </row>
    <row r="440" spans="4:19">
      <c r="D440" s="174" t="s">
        <v>4401</v>
      </c>
      <c r="E440" s="175">
        <v>-22.4</v>
      </c>
      <c r="F440" s="174" t="s">
        <v>3501</v>
      </c>
      <c r="G440" s="174" t="s">
        <v>4392</v>
      </c>
      <c r="H440" s="174" t="s">
        <v>191</v>
      </c>
      <c r="I440" s="174" t="s">
        <v>4399</v>
      </c>
      <c r="J440" s="174" t="s">
        <v>4400</v>
      </c>
      <c r="K440" s="174"/>
      <c r="L440" s="174" t="s">
        <v>4395</v>
      </c>
      <c r="M440" s="174" t="s">
        <v>3575</v>
      </c>
      <c r="N440" s="176">
        <v>960</v>
      </c>
      <c r="O440" s="174" t="s">
        <v>3407</v>
      </c>
      <c r="P440" s="177">
        <v>22098</v>
      </c>
      <c r="Q440" s="176">
        <v>636</v>
      </c>
      <c r="R440" s="175">
        <v>-6.23</v>
      </c>
      <c r="S440" s="175">
        <v>-16.170000000000002</v>
      </c>
    </row>
    <row r="441" spans="4:19">
      <c r="D441" s="174" t="s">
        <v>4402</v>
      </c>
      <c r="E441" s="175">
        <v>-1641.26</v>
      </c>
      <c r="F441" s="174" t="s">
        <v>3459</v>
      </c>
      <c r="G441" s="174" t="s">
        <v>4392</v>
      </c>
      <c r="H441" s="174" t="s">
        <v>191</v>
      </c>
      <c r="I441" s="174" t="s">
        <v>4403</v>
      </c>
      <c r="J441" s="174" t="s">
        <v>4404</v>
      </c>
      <c r="K441" s="174"/>
      <c r="L441" s="174" t="s">
        <v>4405</v>
      </c>
      <c r="M441" s="174" t="s">
        <v>4406</v>
      </c>
      <c r="N441" s="176">
        <v>960</v>
      </c>
      <c r="O441" s="174" t="s">
        <v>3407</v>
      </c>
      <c r="P441" s="177">
        <v>16984</v>
      </c>
      <c r="Q441" s="176">
        <v>804</v>
      </c>
      <c r="R441" s="175">
        <v>-1374.42</v>
      </c>
      <c r="S441" s="175">
        <v>-266.83999999999997</v>
      </c>
    </row>
    <row r="442" spans="4:19">
      <c r="D442" s="174" t="s">
        <v>4407</v>
      </c>
      <c r="E442" s="175">
        <v>-4154.53</v>
      </c>
      <c r="F442" s="174" t="s">
        <v>3501</v>
      </c>
      <c r="G442" s="174" t="s">
        <v>4392</v>
      </c>
      <c r="H442" s="174" t="s">
        <v>191</v>
      </c>
      <c r="I442" s="174" t="s">
        <v>4403</v>
      </c>
      <c r="J442" s="174" t="s">
        <v>4404</v>
      </c>
      <c r="K442" s="174"/>
      <c r="L442" s="174" t="s">
        <v>4405</v>
      </c>
      <c r="M442" s="174" t="s">
        <v>4406</v>
      </c>
      <c r="N442" s="176">
        <v>960</v>
      </c>
      <c r="O442" s="174" t="s">
        <v>3407</v>
      </c>
      <c r="P442" s="177">
        <v>16984</v>
      </c>
      <c r="Q442" s="176">
        <v>804</v>
      </c>
      <c r="R442" s="175">
        <v>-3479.25</v>
      </c>
      <c r="S442" s="175">
        <v>-675.28</v>
      </c>
    </row>
    <row r="443" spans="4:19">
      <c r="D443" s="174" t="s">
        <v>4408</v>
      </c>
      <c r="E443" s="175">
        <v>38800.239999999998</v>
      </c>
      <c r="F443" s="174" t="s">
        <v>3426</v>
      </c>
      <c r="G443" s="174" t="s">
        <v>4392</v>
      </c>
      <c r="H443" s="174" t="s">
        <v>191</v>
      </c>
      <c r="I443" s="174" t="s">
        <v>4409</v>
      </c>
      <c r="J443" s="174" t="s">
        <v>4410</v>
      </c>
      <c r="K443" s="174"/>
      <c r="L443" s="174" t="s">
        <v>4377</v>
      </c>
      <c r="M443" s="174" t="s">
        <v>4411</v>
      </c>
      <c r="N443" s="176">
        <v>960</v>
      </c>
      <c r="O443" s="174" t="s">
        <v>3407</v>
      </c>
      <c r="P443" s="177">
        <v>35246</v>
      </c>
      <c r="Q443" s="176">
        <v>204</v>
      </c>
      <c r="R443" s="175">
        <v>8245.01</v>
      </c>
      <c r="S443" s="175">
        <v>30555.23</v>
      </c>
    </row>
    <row r="444" spans="4:19">
      <c r="D444" s="174" t="s">
        <v>4412</v>
      </c>
      <c r="E444" s="175">
        <v>83692.2</v>
      </c>
      <c r="F444" s="174" t="s">
        <v>3426</v>
      </c>
      <c r="G444" s="174" t="s">
        <v>4392</v>
      </c>
      <c r="H444" s="174" t="s">
        <v>191</v>
      </c>
      <c r="I444" s="174" t="s">
        <v>4413</v>
      </c>
      <c r="J444" s="174" t="s">
        <v>4414</v>
      </c>
      <c r="K444" s="174"/>
      <c r="L444" s="174" t="s">
        <v>4395</v>
      </c>
      <c r="M444" s="174" t="s">
        <v>3575</v>
      </c>
      <c r="N444" s="176">
        <v>960</v>
      </c>
      <c r="O444" s="174" t="s">
        <v>3407</v>
      </c>
      <c r="P444" s="177">
        <v>35246</v>
      </c>
      <c r="Q444" s="176">
        <v>204</v>
      </c>
      <c r="R444" s="175">
        <v>17784.560000000001</v>
      </c>
      <c r="S444" s="175">
        <v>65907.64</v>
      </c>
    </row>
    <row r="445" spans="4:19">
      <c r="D445" s="174" t="s">
        <v>4415</v>
      </c>
      <c r="E445" s="175">
        <v>270.61</v>
      </c>
      <c r="F445" s="174" t="s">
        <v>3459</v>
      </c>
      <c r="G445" s="174" t="s">
        <v>4392</v>
      </c>
      <c r="H445" s="174" t="s">
        <v>191</v>
      </c>
      <c r="I445" s="174" t="s">
        <v>4413</v>
      </c>
      <c r="J445" s="174" t="s">
        <v>4414</v>
      </c>
      <c r="K445" s="174"/>
      <c r="L445" s="174" t="s">
        <v>4395</v>
      </c>
      <c r="M445" s="174" t="s">
        <v>3575</v>
      </c>
      <c r="N445" s="176">
        <v>960</v>
      </c>
      <c r="O445" s="174" t="s">
        <v>3407</v>
      </c>
      <c r="P445" s="177">
        <v>35246</v>
      </c>
      <c r="Q445" s="176">
        <v>204</v>
      </c>
      <c r="R445" s="175">
        <v>57.47</v>
      </c>
      <c r="S445" s="175">
        <v>213.14</v>
      </c>
    </row>
    <row r="446" spans="4:19">
      <c r="D446" s="174" t="s">
        <v>4416</v>
      </c>
      <c r="E446" s="175">
        <v>68948.679999999993</v>
      </c>
      <c r="F446" s="174" t="s">
        <v>3501</v>
      </c>
      <c r="G446" s="174" t="s">
        <v>4392</v>
      </c>
      <c r="H446" s="174" t="s">
        <v>191</v>
      </c>
      <c r="I446" s="174" t="s">
        <v>4413</v>
      </c>
      <c r="J446" s="174" t="s">
        <v>4414</v>
      </c>
      <c r="K446" s="174"/>
      <c r="L446" s="174" t="s">
        <v>4395</v>
      </c>
      <c r="M446" s="174" t="s">
        <v>3575</v>
      </c>
      <c r="N446" s="176">
        <v>960</v>
      </c>
      <c r="O446" s="174" t="s">
        <v>3407</v>
      </c>
      <c r="P446" s="177">
        <v>35246</v>
      </c>
      <c r="Q446" s="176">
        <v>204</v>
      </c>
      <c r="R446" s="175">
        <v>14651.47</v>
      </c>
      <c r="S446" s="175">
        <v>54297.21</v>
      </c>
    </row>
    <row r="447" spans="4:19">
      <c r="D447" s="174" t="s">
        <v>4417</v>
      </c>
      <c r="E447" s="175">
        <v>161881.64000000001</v>
      </c>
      <c r="F447" s="174" t="s">
        <v>3426</v>
      </c>
      <c r="G447" s="174" t="s">
        <v>4392</v>
      </c>
      <c r="H447" s="174" t="s">
        <v>191</v>
      </c>
      <c r="I447" s="174" t="s">
        <v>4418</v>
      </c>
      <c r="J447" s="174" t="s">
        <v>4419</v>
      </c>
      <c r="K447" s="174"/>
      <c r="L447" s="174" t="s">
        <v>4395</v>
      </c>
      <c r="M447" s="174" t="s">
        <v>3575</v>
      </c>
      <c r="N447" s="176">
        <v>960</v>
      </c>
      <c r="O447" s="174" t="s">
        <v>3407</v>
      </c>
      <c r="P447" s="177">
        <v>35246</v>
      </c>
      <c r="Q447" s="176">
        <v>204</v>
      </c>
      <c r="R447" s="175">
        <v>34399.839999999997</v>
      </c>
      <c r="S447" s="175">
        <v>127481.8</v>
      </c>
    </row>
    <row r="448" spans="4:19">
      <c r="D448" s="174" t="s">
        <v>4420</v>
      </c>
      <c r="E448" s="175">
        <v>155.22999999999999</v>
      </c>
      <c r="F448" s="174" t="s">
        <v>3501</v>
      </c>
      <c r="G448" s="174" t="s">
        <v>4392</v>
      </c>
      <c r="H448" s="174" t="s">
        <v>191</v>
      </c>
      <c r="I448" s="174" t="s">
        <v>4418</v>
      </c>
      <c r="J448" s="174" t="s">
        <v>4419</v>
      </c>
      <c r="K448" s="174"/>
      <c r="L448" s="174" t="s">
        <v>4395</v>
      </c>
      <c r="M448" s="174" t="s">
        <v>3575</v>
      </c>
      <c r="N448" s="176">
        <v>960</v>
      </c>
      <c r="O448" s="174" t="s">
        <v>3407</v>
      </c>
      <c r="P448" s="177">
        <v>35246</v>
      </c>
      <c r="Q448" s="176">
        <v>204</v>
      </c>
      <c r="R448" s="175">
        <v>32.979999999999997</v>
      </c>
      <c r="S448" s="175">
        <v>122.25</v>
      </c>
    </row>
    <row r="449" spans="4:19">
      <c r="D449" s="174" t="s">
        <v>4421</v>
      </c>
      <c r="E449" s="175">
        <v>28818.02</v>
      </c>
      <c r="F449" s="174" t="s">
        <v>3459</v>
      </c>
      <c r="G449" s="174" t="s">
        <v>4392</v>
      </c>
      <c r="H449" s="174" t="s">
        <v>191</v>
      </c>
      <c r="I449" s="174" t="s">
        <v>4422</v>
      </c>
      <c r="J449" s="174" t="s">
        <v>4423</v>
      </c>
      <c r="K449" s="174"/>
      <c r="L449" s="174" t="s">
        <v>4405</v>
      </c>
      <c r="M449" s="174" t="s">
        <v>4406</v>
      </c>
      <c r="N449" s="176">
        <v>960</v>
      </c>
      <c r="O449" s="174" t="s">
        <v>3407</v>
      </c>
      <c r="P449" s="177">
        <v>35246</v>
      </c>
      <c r="Q449" s="176">
        <v>204</v>
      </c>
      <c r="R449" s="175">
        <v>6123.76</v>
      </c>
      <c r="S449" s="175">
        <v>22694.26</v>
      </c>
    </row>
    <row r="450" spans="4:19">
      <c r="D450" s="174" t="s">
        <v>4424</v>
      </c>
      <c r="E450" s="175">
        <v>72947.02</v>
      </c>
      <c r="F450" s="174" t="s">
        <v>3501</v>
      </c>
      <c r="G450" s="174" t="s">
        <v>4392</v>
      </c>
      <c r="H450" s="174" t="s">
        <v>191</v>
      </c>
      <c r="I450" s="174" t="s">
        <v>4422</v>
      </c>
      <c r="J450" s="174" t="s">
        <v>4423</v>
      </c>
      <c r="K450" s="174"/>
      <c r="L450" s="174" t="s">
        <v>4405</v>
      </c>
      <c r="M450" s="174" t="s">
        <v>4406</v>
      </c>
      <c r="N450" s="176">
        <v>960</v>
      </c>
      <c r="O450" s="174" t="s">
        <v>3407</v>
      </c>
      <c r="P450" s="177">
        <v>35246</v>
      </c>
      <c r="Q450" s="176">
        <v>204</v>
      </c>
      <c r="R450" s="175">
        <v>15501.14</v>
      </c>
      <c r="S450" s="175">
        <v>57445.88</v>
      </c>
    </row>
    <row r="451" spans="4:19">
      <c r="D451" s="174" t="s">
        <v>4425</v>
      </c>
      <c r="E451" s="176">
        <v>9</v>
      </c>
      <c r="F451" s="174" t="s">
        <v>3466</v>
      </c>
      <c r="G451" s="174" t="s">
        <v>4426</v>
      </c>
      <c r="H451" s="174" t="s">
        <v>191</v>
      </c>
      <c r="I451" s="174" t="s">
        <v>4427</v>
      </c>
      <c r="J451" s="174" t="s">
        <v>4428</v>
      </c>
      <c r="K451" s="174"/>
      <c r="L451" s="174" t="s">
        <v>4377</v>
      </c>
      <c r="M451" s="174" t="s">
        <v>4411</v>
      </c>
      <c r="N451" s="176">
        <v>960</v>
      </c>
      <c r="O451" s="174" t="s">
        <v>3407</v>
      </c>
      <c r="P451" s="177">
        <v>34881</v>
      </c>
      <c r="Q451" s="176">
        <v>216</v>
      </c>
      <c r="R451" s="175">
        <v>1.99</v>
      </c>
      <c r="S451" s="175">
        <v>7.01</v>
      </c>
    </row>
    <row r="452" spans="4:19">
      <c r="D452" s="174" t="s">
        <v>4429</v>
      </c>
      <c r="E452" s="175">
        <v>471580.96</v>
      </c>
      <c r="F452" s="174" t="s">
        <v>3426</v>
      </c>
      <c r="G452" s="174" t="s">
        <v>4426</v>
      </c>
      <c r="H452" s="174" t="s">
        <v>191</v>
      </c>
      <c r="I452" s="174" t="s">
        <v>4427</v>
      </c>
      <c r="J452" s="174" t="s">
        <v>4430</v>
      </c>
      <c r="K452" s="174"/>
      <c r="L452" s="174" t="s">
        <v>4377</v>
      </c>
      <c r="M452" s="174" t="s">
        <v>4411</v>
      </c>
      <c r="N452" s="176">
        <v>960</v>
      </c>
      <c r="O452" s="174" t="s">
        <v>3407</v>
      </c>
      <c r="P452" s="177">
        <v>34881</v>
      </c>
      <c r="Q452" s="176">
        <v>216</v>
      </c>
      <c r="R452" s="175">
        <v>106089.31</v>
      </c>
      <c r="S452" s="175">
        <v>365491.65</v>
      </c>
    </row>
    <row r="453" spans="4:19">
      <c r="D453" s="174" t="s">
        <v>4431</v>
      </c>
      <c r="E453" s="175">
        <v>17697.73</v>
      </c>
      <c r="F453" s="174" t="s">
        <v>3459</v>
      </c>
      <c r="G453" s="174" t="s">
        <v>4426</v>
      </c>
      <c r="H453" s="174" t="s">
        <v>191</v>
      </c>
      <c r="I453" s="174" t="s">
        <v>4427</v>
      </c>
      <c r="J453" s="174" t="s">
        <v>4430</v>
      </c>
      <c r="K453" s="174"/>
      <c r="L453" s="174" t="s">
        <v>4377</v>
      </c>
      <c r="M453" s="174" t="s">
        <v>4411</v>
      </c>
      <c r="N453" s="176">
        <v>960</v>
      </c>
      <c r="O453" s="174" t="s">
        <v>3407</v>
      </c>
      <c r="P453" s="177">
        <v>34881</v>
      </c>
      <c r="Q453" s="176">
        <v>216</v>
      </c>
      <c r="R453" s="175">
        <v>3981.35</v>
      </c>
      <c r="S453" s="175">
        <v>13716.38</v>
      </c>
    </row>
    <row r="454" spans="4:19">
      <c r="D454" s="174" t="s">
        <v>4432</v>
      </c>
      <c r="E454" s="176">
        <v>150</v>
      </c>
      <c r="F454" s="174" t="s">
        <v>3501</v>
      </c>
      <c r="G454" s="174" t="s">
        <v>4426</v>
      </c>
      <c r="H454" s="174" t="s">
        <v>191</v>
      </c>
      <c r="I454" s="174" t="s">
        <v>4427</v>
      </c>
      <c r="J454" s="174" t="s">
        <v>4430</v>
      </c>
      <c r="K454" s="174"/>
      <c r="L454" s="174" t="s">
        <v>4377</v>
      </c>
      <c r="M454" s="174" t="s">
        <v>4411</v>
      </c>
      <c r="N454" s="176">
        <v>960</v>
      </c>
      <c r="O454" s="174" t="s">
        <v>3407</v>
      </c>
      <c r="P454" s="177">
        <v>34881</v>
      </c>
      <c r="Q454" s="176">
        <v>216</v>
      </c>
      <c r="R454" s="175">
        <v>33.68</v>
      </c>
      <c r="S454" s="175">
        <v>116.32</v>
      </c>
    </row>
    <row r="455" spans="4:19">
      <c r="D455" s="174" t="s">
        <v>4433</v>
      </c>
      <c r="E455" s="175">
        <v>1224745.98</v>
      </c>
      <c r="F455" s="174" t="s">
        <v>3464</v>
      </c>
      <c r="G455" s="174" t="s">
        <v>4426</v>
      </c>
      <c r="H455" s="174" t="s">
        <v>191</v>
      </c>
      <c r="I455" s="174" t="s">
        <v>4427</v>
      </c>
      <c r="J455" s="174" t="s">
        <v>4430</v>
      </c>
      <c r="K455" s="174"/>
      <c r="L455" s="174" t="s">
        <v>4377</v>
      </c>
      <c r="M455" s="174" t="s">
        <v>4411</v>
      </c>
      <c r="N455" s="176">
        <v>960</v>
      </c>
      <c r="O455" s="174" t="s">
        <v>3407</v>
      </c>
      <c r="P455" s="177">
        <v>34881</v>
      </c>
      <c r="Q455" s="176">
        <v>216</v>
      </c>
      <c r="R455" s="175">
        <v>275525.26</v>
      </c>
      <c r="S455" s="175">
        <v>949220.72</v>
      </c>
    </row>
    <row r="456" spans="4:19">
      <c r="D456" s="174" t="s">
        <v>4434</v>
      </c>
      <c r="E456" s="175">
        <v>96011.36</v>
      </c>
      <c r="F456" s="174" t="s">
        <v>3486</v>
      </c>
      <c r="G456" s="174" t="s">
        <v>4426</v>
      </c>
      <c r="H456" s="174" t="s">
        <v>191</v>
      </c>
      <c r="I456" s="174" t="s">
        <v>4427</v>
      </c>
      <c r="J456" s="174" t="s">
        <v>4430</v>
      </c>
      <c r="K456" s="174"/>
      <c r="L456" s="174" t="s">
        <v>4377</v>
      </c>
      <c r="M456" s="174" t="s">
        <v>4411</v>
      </c>
      <c r="N456" s="176">
        <v>960</v>
      </c>
      <c r="O456" s="174" t="s">
        <v>3407</v>
      </c>
      <c r="P456" s="177">
        <v>34881</v>
      </c>
      <c r="Q456" s="176">
        <v>216</v>
      </c>
      <c r="R456" s="175">
        <v>21599.19</v>
      </c>
      <c r="S456" s="175">
        <v>74412.17</v>
      </c>
    </row>
    <row r="457" spans="4:19">
      <c r="D457" s="174" t="s">
        <v>4435</v>
      </c>
      <c r="E457" s="176">
        <v>121764</v>
      </c>
      <c r="F457" s="174" t="s">
        <v>3466</v>
      </c>
      <c r="G457" s="174" t="s">
        <v>4436</v>
      </c>
      <c r="H457" s="174" t="s">
        <v>191</v>
      </c>
      <c r="I457" s="174" t="s">
        <v>4437</v>
      </c>
      <c r="J457" s="174" t="s">
        <v>4438</v>
      </c>
      <c r="K457" s="174"/>
      <c r="L457" s="174" t="s">
        <v>4439</v>
      </c>
      <c r="M457" s="174" t="s">
        <v>4440</v>
      </c>
      <c r="N457" s="176">
        <v>960</v>
      </c>
      <c r="O457" s="174" t="s">
        <v>3407</v>
      </c>
      <c r="P457" s="177">
        <v>35611</v>
      </c>
      <c r="Q457" s="176">
        <v>192</v>
      </c>
      <c r="R457" s="175">
        <v>24352.799999999999</v>
      </c>
      <c r="S457" s="175">
        <v>97411.199999999997</v>
      </c>
    </row>
    <row r="458" spans="4:19">
      <c r="D458" s="174" t="s">
        <v>4441</v>
      </c>
      <c r="E458" s="176">
        <v>865067</v>
      </c>
      <c r="F458" s="174" t="s">
        <v>3472</v>
      </c>
      <c r="G458" s="174" t="s">
        <v>4436</v>
      </c>
      <c r="H458" s="174" t="s">
        <v>191</v>
      </c>
      <c r="I458" s="174" t="s">
        <v>4437</v>
      </c>
      <c r="J458" s="174" t="s">
        <v>4438</v>
      </c>
      <c r="K458" s="174"/>
      <c r="L458" s="174" t="s">
        <v>4439</v>
      </c>
      <c r="M458" s="174" t="s">
        <v>4440</v>
      </c>
      <c r="N458" s="176">
        <v>960</v>
      </c>
      <c r="O458" s="174" t="s">
        <v>3407</v>
      </c>
      <c r="P458" s="177">
        <v>35611</v>
      </c>
      <c r="Q458" s="176">
        <v>192</v>
      </c>
      <c r="R458" s="175">
        <v>173013.29</v>
      </c>
      <c r="S458" s="175">
        <v>692053.71</v>
      </c>
    </row>
    <row r="459" spans="4:19">
      <c r="D459" s="174" t="s">
        <v>4442</v>
      </c>
      <c r="E459" s="176">
        <v>1797089</v>
      </c>
      <c r="F459" s="174" t="s">
        <v>3475</v>
      </c>
      <c r="G459" s="174" t="s">
        <v>4436</v>
      </c>
      <c r="H459" s="174" t="s">
        <v>191</v>
      </c>
      <c r="I459" s="174" t="s">
        <v>4437</v>
      </c>
      <c r="J459" s="174" t="s">
        <v>4438</v>
      </c>
      <c r="K459" s="174"/>
      <c r="L459" s="174" t="s">
        <v>4439</v>
      </c>
      <c r="M459" s="174" t="s">
        <v>4440</v>
      </c>
      <c r="N459" s="176">
        <v>960</v>
      </c>
      <c r="O459" s="174" t="s">
        <v>3407</v>
      </c>
      <c r="P459" s="177">
        <v>35611</v>
      </c>
      <c r="Q459" s="176">
        <v>192</v>
      </c>
      <c r="R459" s="175">
        <v>359417.77</v>
      </c>
      <c r="S459" s="175">
        <v>1437671.23</v>
      </c>
    </row>
    <row r="460" spans="4:19">
      <c r="D460" s="174" t="s">
        <v>4443</v>
      </c>
      <c r="E460" s="176">
        <v>93521</v>
      </c>
      <c r="F460" s="174" t="s">
        <v>3478</v>
      </c>
      <c r="G460" s="174" t="s">
        <v>4436</v>
      </c>
      <c r="H460" s="174" t="s">
        <v>191</v>
      </c>
      <c r="I460" s="174" t="s">
        <v>4437</v>
      </c>
      <c r="J460" s="174" t="s">
        <v>4438</v>
      </c>
      <c r="K460" s="174"/>
      <c r="L460" s="174" t="s">
        <v>4439</v>
      </c>
      <c r="M460" s="174" t="s">
        <v>4440</v>
      </c>
      <c r="N460" s="176">
        <v>960</v>
      </c>
      <c r="O460" s="174" t="s">
        <v>3407</v>
      </c>
      <c r="P460" s="177">
        <v>35611</v>
      </c>
      <c r="Q460" s="176">
        <v>192</v>
      </c>
      <c r="R460" s="175">
        <v>18704.169999999998</v>
      </c>
      <c r="S460" s="175">
        <v>74816.83</v>
      </c>
    </row>
    <row r="461" spans="4:19">
      <c r="D461" s="174" t="s">
        <v>4444</v>
      </c>
      <c r="E461" s="175">
        <v>3283443.43</v>
      </c>
      <c r="F461" s="174" t="s">
        <v>3459</v>
      </c>
      <c r="G461" s="174" t="s">
        <v>4436</v>
      </c>
      <c r="H461" s="174" t="s">
        <v>191</v>
      </c>
      <c r="I461" s="174" t="s">
        <v>4437</v>
      </c>
      <c r="J461" s="174" t="s">
        <v>4445</v>
      </c>
      <c r="K461" s="174"/>
      <c r="L461" s="174" t="s">
        <v>4439</v>
      </c>
      <c r="M461" s="174" t="s">
        <v>4440</v>
      </c>
      <c r="N461" s="176">
        <v>960</v>
      </c>
      <c r="O461" s="174" t="s">
        <v>3407</v>
      </c>
      <c r="P461" s="177">
        <v>35611</v>
      </c>
      <c r="Q461" s="176">
        <v>192</v>
      </c>
      <c r="R461" s="175">
        <v>656688.64000000001</v>
      </c>
      <c r="S461" s="175">
        <v>2626754.79</v>
      </c>
    </row>
    <row r="462" spans="4:19">
      <c r="D462" s="174" t="s">
        <v>4446</v>
      </c>
      <c r="E462" s="175">
        <v>237631.12</v>
      </c>
      <c r="F462" s="174" t="s">
        <v>3501</v>
      </c>
      <c r="G462" s="174" t="s">
        <v>4436</v>
      </c>
      <c r="H462" s="174" t="s">
        <v>191</v>
      </c>
      <c r="I462" s="174" t="s">
        <v>4437</v>
      </c>
      <c r="J462" s="174" t="s">
        <v>4445</v>
      </c>
      <c r="K462" s="174"/>
      <c r="L462" s="174" t="s">
        <v>4439</v>
      </c>
      <c r="M462" s="174" t="s">
        <v>4440</v>
      </c>
      <c r="N462" s="176">
        <v>960</v>
      </c>
      <c r="O462" s="174" t="s">
        <v>3407</v>
      </c>
      <c r="P462" s="177">
        <v>35611</v>
      </c>
      <c r="Q462" s="176">
        <v>192</v>
      </c>
      <c r="R462" s="175">
        <v>47526.1</v>
      </c>
      <c r="S462" s="175">
        <v>190105.02</v>
      </c>
    </row>
    <row r="463" spans="4:19">
      <c r="D463" s="174" t="s">
        <v>4447</v>
      </c>
      <c r="E463" s="175">
        <v>363433.84</v>
      </c>
      <c r="F463" s="174" t="s">
        <v>3464</v>
      </c>
      <c r="G463" s="174" t="s">
        <v>4436</v>
      </c>
      <c r="H463" s="174" t="s">
        <v>191</v>
      </c>
      <c r="I463" s="174" t="s">
        <v>4437</v>
      </c>
      <c r="J463" s="174" t="s">
        <v>4445</v>
      </c>
      <c r="K463" s="174"/>
      <c r="L463" s="174" t="s">
        <v>4439</v>
      </c>
      <c r="M463" s="174" t="s">
        <v>4440</v>
      </c>
      <c r="N463" s="176">
        <v>960</v>
      </c>
      <c r="O463" s="174" t="s">
        <v>3407</v>
      </c>
      <c r="P463" s="177">
        <v>35611</v>
      </c>
      <c r="Q463" s="176">
        <v>192</v>
      </c>
      <c r="R463" s="175">
        <v>72686.73</v>
      </c>
      <c r="S463" s="175">
        <v>290747.11</v>
      </c>
    </row>
    <row r="464" spans="4:19">
      <c r="D464" s="174" t="s">
        <v>4448</v>
      </c>
      <c r="E464" s="175">
        <v>3521047.25</v>
      </c>
      <c r="F464" s="174" t="s">
        <v>3486</v>
      </c>
      <c r="G464" s="174" t="s">
        <v>4436</v>
      </c>
      <c r="H464" s="174" t="s">
        <v>191</v>
      </c>
      <c r="I464" s="174" t="s">
        <v>4437</v>
      </c>
      <c r="J464" s="174" t="s">
        <v>4445</v>
      </c>
      <c r="K464" s="174"/>
      <c r="L464" s="174" t="s">
        <v>4439</v>
      </c>
      <c r="M464" s="174" t="s">
        <v>4440</v>
      </c>
      <c r="N464" s="176">
        <v>960</v>
      </c>
      <c r="O464" s="174" t="s">
        <v>3407</v>
      </c>
      <c r="P464" s="177">
        <v>35611</v>
      </c>
      <c r="Q464" s="176">
        <v>192</v>
      </c>
      <c r="R464" s="175">
        <v>704209.44</v>
      </c>
      <c r="S464" s="175">
        <v>2816837.81</v>
      </c>
    </row>
    <row r="465" spans="4:19">
      <c r="D465" s="174" t="s">
        <v>4449</v>
      </c>
      <c r="E465" s="175">
        <v>3197368.84</v>
      </c>
      <c r="F465" s="174" t="s">
        <v>3488</v>
      </c>
      <c r="G465" s="174" t="s">
        <v>4436</v>
      </c>
      <c r="H465" s="174" t="s">
        <v>191</v>
      </c>
      <c r="I465" s="174" t="s">
        <v>4437</v>
      </c>
      <c r="J465" s="174" t="s">
        <v>4445</v>
      </c>
      <c r="K465" s="174"/>
      <c r="L465" s="174" t="s">
        <v>4439</v>
      </c>
      <c r="M465" s="174" t="s">
        <v>4440</v>
      </c>
      <c r="N465" s="176">
        <v>960</v>
      </c>
      <c r="O465" s="174" t="s">
        <v>3407</v>
      </c>
      <c r="P465" s="177">
        <v>35611</v>
      </c>
      <c r="Q465" s="176">
        <v>192</v>
      </c>
      <c r="R465" s="175">
        <v>639473.76</v>
      </c>
      <c r="S465" s="175">
        <v>2557895.08</v>
      </c>
    </row>
    <row r="466" spans="4:19">
      <c r="D466" s="174" t="s">
        <v>4450</v>
      </c>
      <c r="E466" s="176">
        <v>1727323</v>
      </c>
      <c r="F466" s="174" t="s">
        <v>3466</v>
      </c>
      <c r="G466" s="174" t="s">
        <v>3467</v>
      </c>
      <c r="H466" s="174" t="s">
        <v>191</v>
      </c>
      <c r="I466" s="174" t="s">
        <v>4451</v>
      </c>
      <c r="J466" s="174" t="s">
        <v>4452</v>
      </c>
      <c r="K466" s="174"/>
      <c r="L466" s="174" t="s">
        <v>4439</v>
      </c>
      <c r="M466" s="174" t="s">
        <v>3470</v>
      </c>
      <c r="N466" s="176">
        <v>960</v>
      </c>
      <c r="O466" s="174" t="s">
        <v>3407</v>
      </c>
      <c r="P466" s="177">
        <v>35246</v>
      </c>
      <c r="Q466" s="176">
        <v>204</v>
      </c>
      <c r="R466" s="175">
        <v>367056.03</v>
      </c>
      <c r="S466" s="175">
        <v>1360266.97</v>
      </c>
    </row>
    <row r="467" spans="4:19">
      <c r="D467" s="174" t="s">
        <v>4453</v>
      </c>
      <c r="E467" s="176">
        <v>68</v>
      </c>
      <c r="F467" s="174" t="s">
        <v>3516</v>
      </c>
      <c r="G467" s="174" t="s">
        <v>3467</v>
      </c>
      <c r="H467" s="174" t="s">
        <v>191</v>
      </c>
      <c r="I467" s="174" t="s">
        <v>4451</v>
      </c>
      <c r="J467" s="174" t="s">
        <v>4452</v>
      </c>
      <c r="K467" s="174"/>
      <c r="L467" s="174" t="s">
        <v>4439</v>
      </c>
      <c r="M467" s="174" t="s">
        <v>3470</v>
      </c>
      <c r="N467" s="176">
        <v>960</v>
      </c>
      <c r="O467" s="174" t="s">
        <v>3407</v>
      </c>
      <c r="P467" s="177">
        <v>35246</v>
      </c>
      <c r="Q467" s="176">
        <v>204</v>
      </c>
      <c r="R467" s="175">
        <v>14.45</v>
      </c>
      <c r="S467" s="175">
        <v>53.55</v>
      </c>
    </row>
    <row r="468" spans="4:19">
      <c r="D468" s="174" t="s">
        <v>4454</v>
      </c>
      <c r="E468" s="176">
        <v>4086330</v>
      </c>
      <c r="F468" s="174" t="s">
        <v>3472</v>
      </c>
      <c r="G468" s="174" t="s">
        <v>3467</v>
      </c>
      <c r="H468" s="174" t="s">
        <v>191</v>
      </c>
      <c r="I468" s="174" t="s">
        <v>4451</v>
      </c>
      <c r="J468" s="174" t="s">
        <v>4452</v>
      </c>
      <c r="K468" s="174"/>
      <c r="L468" s="174" t="s">
        <v>4439</v>
      </c>
      <c r="M468" s="174" t="s">
        <v>3470</v>
      </c>
      <c r="N468" s="176">
        <v>960</v>
      </c>
      <c r="O468" s="174" t="s">
        <v>3407</v>
      </c>
      <c r="P468" s="177">
        <v>35246</v>
      </c>
      <c r="Q468" s="176">
        <v>204</v>
      </c>
      <c r="R468" s="175">
        <v>868345.05</v>
      </c>
      <c r="S468" s="175">
        <v>3217984.95</v>
      </c>
    </row>
    <row r="469" spans="4:19">
      <c r="D469" s="174" t="s">
        <v>4455</v>
      </c>
      <c r="E469" s="176">
        <v>9516977</v>
      </c>
      <c r="F469" s="174" t="s">
        <v>3475</v>
      </c>
      <c r="G469" s="174" t="s">
        <v>3467</v>
      </c>
      <c r="H469" s="174" t="s">
        <v>191</v>
      </c>
      <c r="I469" s="174" t="s">
        <v>4451</v>
      </c>
      <c r="J469" s="174" t="s">
        <v>4452</v>
      </c>
      <c r="K469" s="174"/>
      <c r="L469" s="174" t="s">
        <v>4439</v>
      </c>
      <c r="M469" s="174" t="s">
        <v>3470</v>
      </c>
      <c r="N469" s="176">
        <v>960</v>
      </c>
      <c r="O469" s="174" t="s">
        <v>3407</v>
      </c>
      <c r="P469" s="177">
        <v>35246</v>
      </c>
      <c r="Q469" s="176">
        <v>204</v>
      </c>
      <c r="R469" s="175">
        <v>2022357.58</v>
      </c>
      <c r="S469" s="175">
        <v>7494619.4199999999</v>
      </c>
    </row>
    <row r="470" spans="4:19">
      <c r="D470" s="174" t="s">
        <v>4456</v>
      </c>
      <c r="E470" s="176">
        <v>4252993</v>
      </c>
      <c r="F470" s="174" t="s">
        <v>3478</v>
      </c>
      <c r="G470" s="174" t="s">
        <v>3467</v>
      </c>
      <c r="H470" s="174" t="s">
        <v>191</v>
      </c>
      <c r="I470" s="174" t="s">
        <v>4451</v>
      </c>
      <c r="J470" s="174" t="s">
        <v>4452</v>
      </c>
      <c r="K470" s="174"/>
      <c r="L470" s="174" t="s">
        <v>4439</v>
      </c>
      <c r="M470" s="174" t="s">
        <v>3470</v>
      </c>
      <c r="N470" s="176">
        <v>960</v>
      </c>
      <c r="O470" s="174" t="s">
        <v>3407</v>
      </c>
      <c r="P470" s="177">
        <v>35246</v>
      </c>
      <c r="Q470" s="176">
        <v>204</v>
      </c>
      <c r="R470" s="175">
        <v>903760.98</v>
      </c>
      <c r="S470" s="175">
        <v>3349232.02</v>
      </c>
    </row>
    <row r="471" spans="4:19">
      <c r="D471" s="174" t="s">
        <v>4457</v>
      </c>
      <c r="E471" s="175">
        <v>4473098.0999999996</v>
      </c>
      <c r="F471" s="174" t="s">
        <v>3459</v>
      </c>
      <c r="G471" s="174" t="s">
        <v>3467</v>
      </c>
      <c r="H471" s="174" t="s">
        <v>191</v>
      </c>
      <c r="I471" s="174" t="s">
        <v>4451</v>
      </c>
      <c r="J471" s="174" t="s">
        <v>4458</v>
      </c>
      <c r="K471" s="174"/>
      <c r="L471" s="174" t="s">
        <v>4439</v>
      </c>
      <c r="M471" s="174" t="s">
        <v>3470</v>
      </c>
      <c r="N471" s="176">
        <v>960</v>
      </c>
      <c r="O471" s="174" t="s">
        <v>3407</v>
      </c>
      <c r="P471" s="177">
        <v>35246</v>
      </c>
      <c r="Q471" s="176">
        <v>204</v>
      </c>
      <c r="R471" s="175">
        <v>950533.26</v>
      </c>
      <c r="S471" s="175">
        <v>3522564.84</v>
      </c>
    </row>
    <row r="472" spans="4:19">
      <c r="D472" s="174" t="s">
        <v>4459</v>
      </c>
      <c r="E472" s="175">
        <v>551790.32999999996</v>
      </c>
      <c r="F472" s="174" t="s">
        <v>3501</v>
      </c>
      <c r="G472" s="174" t="s">
        <v>3467</v>
      </c>
      <c r="H472" s="174" t="s">
        <v>191</v>
      </c>
      <c r="I472" s="174" t="s">
        <v>4451</v>
      </c>
      <c r="J472" s="174" t="s">
        <v>4458</v>
      </c>
      <c r="K472" s="174"/>
      <c r="L472" s="174" t="s">
        <v>4439</v>
      </c>
      <c r="M472" s="174" t="s">
        <v>3470</v>
      </c>
      <c r="N472" s="176">
        <v>960</v>
      </c>
      <c r="O472" s="174" t="s">
        <v>3407</v>
      </c>
      <c r="P472" s="177">
        <v>35246</v>
      </c>
      <c r="Q472" s="176">
        <v>204</v>
      </c>
      <c r="R472" s="175">
        <v>117255.32</v>
      </c>
      <c r="S472" s="175">
        <v>434535.01</v>
      </c>
    </row>
    <row r="473" spans="4:19">
      <c r="D473" s="174" t="s">
        <v>4460</v>
      </c>
      <c r="E473" s="175">
        <v>10307.56</v>
      </c>
      <c r="F473" s="174" t="s">
        <v>3520</v>
      </c>
      <c r="G473" s="174" t="s">
        <v>3467</v>
      </c>
      <c r="H473" s="174" t="s">
        <v>191</v>
      </c>
      <c r="I473" s="174" t="s">
        <v>4451</v>
      </c>
      <c r="J473" s="174" t="s">
        <v>4458</v>
      </c>
      <c r="K473" s="174"/>
      <c r="L473" s="174" t="s">
        <v>4439</v>
      </c>
      <c r="M473" s="174" t="s">
        <v>3470</v>
      </c>
      <c r="N473" s="176">
        <v>960</v>
      </c>
      <c r="O473" s="174" t="s">
        <v>3407</v>
      </c>
      <c r="P473" s="177">
        <v>35246</v>
      </c>
      <c r="Q473" s="176">
        <v>204</v>
      </c>
      <c r="R473" s="175">
        <v>2190.3000000000002</v>
      </c>
      <c r="S473" s="175">
        <v>8117.26</v>
      </c>
    </row>
    <row r="474" spans="4:19">
      <c r="D474" s="174" t="s">
        <v>4461</v>
      </c>
      <c r="E474" s="175">
        <v>876.4</v>
      </c>
      <c r="F474" s="174" t="s">
        <v>3503</v>
      </c>
      <c r="G474" s="174" t="s">
        <v>3467</v>
      </c>
      <c r="H474" s="174" t="s">
        <v>191</v>
      </c>
      <c r="I474" s="174" t="s">
        <v>4451</v>
      </c>
      <c r="J474" s="174" t="s">
        <v>4458</v>
      </c>
      <c r="K474" s="174"/>
      <c r="L474" s="174" t="s">
        <v>4439</v>
      </c>
      <c r="M474" s="174" t="s">
        <v>3470</v>
      </c>
      <c r="N474" s="176">
        <v>960</v>
      </c>
      <c r="O474" s="174" t="s">
        <v>3407</v>
      </c>
      <c r="P474" s="177">
        <v>35246</v>
      </c>
      <c r="Q474" s="176">
        <v>204</v>
      </c>
      <c r="R474" s="175">
        <v>186.16</v>
      </c>
      <c r="S474" s="175">
        <v>690.24</v>
      </c>
    </row>
    <row r="475" spans="4:19">
      <c r="D475" s="174" t="s">
        <v>4462</v>
      </c>
      <c r="E475" s="175">
        <v>7716409.3099999996</v>
      </c>
      <c r="F475" s="174" t="s">
        <v>3464</v>
      </c>
      <c r="G475" s="174" t="s">
        <v>3467</v>
      </c>
      <c r="H475" s="174" t="s">
        <v>191</v>
      </c>
      <c r="I475" s="174" t="s">
        <v>4451</v>
      </c>
      <c r="J475" s="174" t="s">
        <v>4458</v>
      </c>
      <c r="K475" s="174"/>
      <c r="L475" s="174" t="s">
        <v>4439</v>
      </c>
      <c r="M475" s="174" t="s">
        <v>3470</v>
      </c>
      <c r="N475" s="176">
        <v>960</v>
      </c>
      <c r="O475" s="174" t="s">
        <v>3407</v>
      </c>
      <c r="P475" s="177">
        <v>35246</v>
      </c>
      <c r="Q475" s="176">
        <v>204</v>
      </c>
      <c r="R475" s="175">
        <v>1639736.89</v>
      </c>
      <c r="S475" s="175">
        <v>6076672.4199999999</v>
      </c>
    </row>
    <row r="476" spans="4:19">
      <c r="D476" s="174" t="s">
        <v>4463</v>
      </c>
      <c r="E476" s="175">
        <v>22493332.440000001</v>
      </c>
      <c r="F476" s="174" t="s">
        <v>3486</v>
      </c>
      <c r="G476" s="174" t="s">
        <v>3467</v>
      </c>
      <c r="H476" s="174" t="s">
        <v>191</v>
      </c>
      <c r="I476" s="174" t="s">
        <v>4451</v>
      </c>
      <c r="J476" s="174" t="s">
        <v>4458</v>
      </c>
      <c r="K476" s="174"/>
      <c r="L476" s="174" t="s">
        <v>4439</v>
      </c>
      <c r="M476" s="174" t="s">
        <v>3470</v>
      </c>
      <c r="N476" s="176">
        <v>960</v>
      </c>
      <c r="O476" s="174" t="s">
        <v>3407</v>
      </c>
      <c r="P476" s="177">
        <v>35246</v>
      </c>
      <c r="Q476" s="176">
        <v>204</v>
      </c>
      <c r="R476" s="175">
        <v>4779833.0599999996</v>
      </c>
      <c r="S476" s="175">
        <v>17713499.379999999</v>
      </c>
    </row>
    <row r="477" spans="4:19">
      <c r="D477" s="174" t="s">
        <v>4464</v>
      </c>
      <c r="E477" s="175">
        <v>20667234.460000001</v>
      </c>
      <c r="F477" s="174" t="s">
        <v>3488</v>
      </c>
      <c r="G477" s="174" t="s">
        <v>3467</v>
      </c>
      <c r="H477" s="174" t="s">
        <v>191</v>
      </c>
      <c r="I477" s="174" t="s">
        <v>4451</v>
      </c>
      <c r="J477" s="174" t="s">
        <v>4458</v>
      </c>
      <c r="K477" s="174"/>
      <c r="L477" s="174" t="s">
        <v>4439</v>
      </c>
      <c r="M477" s="174" t="s">
        <v>3470</v>
      </c>
      <c r="N477" s="176">
        <v>960</v>
      </c>
      <c r="O477" s="174" t="s">
        <v>3407</v>
      </c>
      <c r="P477" s="177">
        <v>35246</v>
      </c>
      <c r="Q477" s="176">
        <v>204</v>
      </c>
      <c r="R477" s="175">
        <v>4391787.3099999996</v>
      </c>
      <c r="S477" s="175">
        <v>16275447.15</v>
      </c>
    </row>
    <row r="478" spans="4:19">
      <c r="D478" s="174" t="s">
        <v>4465</v>
      </c>
      <c r="E478" s="176">
        <v>9381</v>
      </c>
      <c r="F478" s="174" t="s">
        <v>3466</v>
      </c>
      <c r="G478" s="174" t="s">
        <v>3467</v>
      </c>
      <c r="H478" s="174" t="s">
        <v>191</v>
      </c>
      <c r="I478" s="174" t="s">
        <v>4466</v>
      </c>
      <c r="J478" s="174" t="s">
        <v>4452</v>
      </c>
      <c r="K478" s="174"/>
      <c r="L478" s="174" t="s">
        <v>4439</v>
      </c>
      <c r="M478" s="174" t="s">
        <v>3470</v>
      </c>
      <c r="N478" s="176">
        <v>960</v>
      </c>
      <c r="O478" s="174" t="s">
        <v>3407</v>
      </c>
      <c r="P478" s="177">
        <v>35246</v>
      </c>
      <c r="Q478" s="176">
        <v>204</v>
      </c>
      <c r="R478" s="175">
        <v>1993.43</v>
      </c>
      <c r="S478" s="175">
        <v>7387.57</v>
      </c>
    </row>
    <row r="479" spans="4:19">
      <c r="D479" s="174" t="s">
        <v>4467</v>
      </c>
      <c r="E479" s="176">
        <v>1253</v>
      </c>
      <c r="F479" s="174" t="s">
        <v>3516</v>
      </c>
      <c r="G479" s="174" t="s">
        <v>3467</v>
      </c>
      <c r="H479" s="174" t="s">
        <v>191</v>
      </c>
      <c r="I479" s="174" t="s">
        <v>4466</v>
      </c>
      <c r="J479" s="174" t="s">
        <v>4452</v>
      </c>
      <c r="K479" s="174"/>
      <c r="L479" s="174" t="s">
        <v>4439</v>
      </c>
      <c r="M479" s="174" t="s">
        <v>3470</v>
      </c>
      <c r="N479" s="176">
        <v>960</v>
      </c>
      <c r="O479" s="174" t="s">
        <v>3407</v>
      </c>
      <c r="P479" s="177">
        <v>35246</v>
      </c>
      <c r="Q479" s="176">
        <v>204</v>
      </c>
      <c r="R479" s="175">
        <v>266.23</v>
      </c>
      <c r="S479" s="175">
        <v>986.77</v>
      </c>
    </row>
    <row r="480" spans="4:19">
      <c r="D480" s="174" t="s">
        <v>4468</v>
      </c>
      <c r="E480" s="175">
        <v>48464.43</v>
      </c>
      <c r="F480" s="174" t="s">
        <v>3501</v>
      </c>
      <c r="G480" s="174" t="s">
        <v>3467</v>
      </c>
      <c r="H480" s="174" t="s">
        <v>191</v>
      </c>
      <c r="I480" s="174" t="s">
        <v>4466</v>
      </c>
      <c r="J480" s="174" t="s">
        <v>4469</v>
      </c>
      <c r="K480" s="174"/>
      <c r="L480" s="174" t="s">
        <v>4439</v>
      </c>
      <c r="M480" s="174" t="s">
        <v>3470</v>
      </c>
      <c r="N480" s="176">
        <v>960</v>
      </c>
      <c r="O480" s="174" t="s">
        <v>3407</v>
      </c>
      <c r="P480" s="177">
        <v>35246</v>
      </c>
      <c r="Q480" s="176">
        <v>204</v>
      </c>
      <c r="R480" s="175">
        <v>10298.61</v>
      </c>
      <c r="S480" s="175">
        <v>38165.82</v>
      </c>
    </row>
    <row r="481" spans="4:19">
      <c r="D481" s="174" t="s">
        <v>4470</v>
      </c>
      <c r="E481" s="175">
        <v>191110.77</v>
      </c>
      <c r="F481" s="174" t="s">
        <v>3520</v>
      </c>
      <c r="G481" s="174" t="s">
        <v>3467</v>
      </c>
      <c r="H481" s="174" t="s">
        <v>191</v>
      </c>
      <c r="I481" s="174" t="s">
        <v>4466</v>
      </c>
      <c r="J481" s="174" t="s">
        <v>4469</v>
      </c>
      <c r="K481" s="174"/>
      <c r="L481" s="174" t="s">
        <v>4439</v>
      </c>
      <c r="M481" s="174" t="s">
        <v>3470</v>
      </c>
      <c r="N481" s="176">
        <v>960</v>
      </c>
      <c r="O481" s="174" t="s">
        <v>3407</v>
      </c>
      <c r="P481" s="177">
        <v>35246</v>
      </c>
      <c r="Q481" s="176">
        <v>204</v>
      </c>
      <c r="R481" s="175">
        <v>40610.97</v>
      </c>
      <c r="S481" s="175">
        <v>150499.79999999999</v>
      </c>
    </row>
    <row r="482" spans="4:19">
      <c r="D482" s="174" t="s">
        <v>4471</v>
      </c>
      <c r="E482" s="175">
        <v>1543.43</v>
      </c>
      <c r="F482" s="174" t="s">
        <v>3503</v>
      </c>
      <c r="G482" s="174" t="s">
        <v>3467</v>
      </c>
      <c r="H482" s="174" t="s">
        <v>191</v>
      </c>
      <c r="I482" s="174" t="s">
        <v>4466</v>
      </c>
      <c r="J482" s="174" t="s">
        <v>4469</v>
      </c>
      <c r="K482" s="174"/>
      <c r="L482" s="174" t="s">
        <v>4439</v>
      </c>
      <c r="M482" s="174" t="s">
        <v>3470</v>
      </c>
      <c r="N482" s="176">
        <v>960</v>
      </c>
      <c r="O482" s="174" t="s">
        <v>3407</v>
      </c>
      <c r="P482" s="177">
        <v>35246</v>
      </c>
      <c r="Q482" s="176">
        <v>204</v>
      </c>
      <c r="R482" s="175">
        <v>327.94</v>
      </c>
      <c r="S482" s="175">
        <v>1215.49</v>
      </c>
    </row>
    <row r="483" spans="4:19">
      <c r="D483" s="174" t="s">
        <v>4472</v>
      </c>
      <c r="E483" s="175">
        <v>26852.13</v>
      </c>
      <c r="F483" s="174" t="s">
        <v>3464</v>
      </c>
      <c r="G483" s="174" t="s">
        <v>3523</v>
      </c>
      <c r="H483" s="174" t="s">
        <v>191</v>
      </c>
      <c r="I483" s="174" t="s">
        <v>4473</v>
      </c>
      <c r="J483" s="174" t="s">
        <v>4474</v>
      </c>
      <c r="K483" s="174"/>
      <c r="L483" s="174" t="s">
        <v>4475</v>
      </c>
      <c r="M483" s="174" t="s">
        <v>4476</v>
      </c>
      <c r="N483" s="176">
        <v>960</v>
      </c>
      <c r="O483" s="174" t="s">
        <v>3407</v>
      </c>
      <c r="P483" s="177">
        <v>35247</v>
      </c>
      <c r="Q483" s="176">
        <v>204</v>
      </c>
      <c r="R483" s="175">
        <v>5705.12</v>
      </c>
      <c r="S483" s="175">
        <v>21147.01</v>
      </c>
    </row>
    <row r="484" spans="4:19">
      <c r="D484" s="174" t="s">
        <v>4477</v>
      </c>
      <c r="E484" s="175">
        <v>81.37</v>
      </c>
      <c r="F484" s="174" t="s">
        <v>3464</v>
      </c>
      <c r="G484" s="174" t="s">
        <v>3523</v>
      </c>
      <c r="H484" s="174" t="s">
        <v>191</v>
      </c>
      <c r="I484" s="174" t="s">
        <v>4478</v>
      </c>
      <c r="J484" s="174" t="s">
        <v>4479</v>
      </c>
      <c r="K484" s="174"/>
      <c r="L484" s="174" t="s">
        <v>4377</v>
      </c>
      <c r="M484" s="174" t="s">
        <v>3535</v>
      </c>
      <c r="N484" s="176">
        <v>960</v>
      </c>
      <c r="O484" s="174" t="s">
        <v>3407</v>
      </c>
      <c r="P484" s="177">
        <v>35247</v>
      </c>
      <c r="Q484" s="176">
        <v>204</v>
      </c>
      <c r="R484" s="175">
        <v>17.18</v>
      </c>
      <c r="S484" s="175">
        <v>64.19</v>
      </c>
    </row>
    <row r="485" spans="4:19">
      <c r="D485" s="174" t="s">
        <v>4480</v>
      </c>
      <c r="E485" s="175">
        <v>48083.67</v>
      </c>
      <c r="F485" s="174" t="s">
        <v>3486</v>
      </c>
      <c r="G485" s="174" t="s">
        <v>3523</v>
      </c>
      <c r="H485" s="174" t="s">
        <v>191</v>
      </c>
      <c r="I485" s="174" t="s">
        <v>4478</v>
      </c>
      <c r="J485" s="174" t="s">
        <v>4479</v>
      </c>
      <c r="K485" s="174"/>
      <c r="L485" s="174" t="s">
        <v>4377</v>
      </c>
      <c r="M485" s="174" t="s">
        <v>3535</v>
      </c>
      <c r="N485" s="176">
        <v>960</v>
      </c>
      <c r="O485" s="174" t="s">
        <v>3407</v>
      </c>
      <c r="P485" s="177">
        <v>35247</v>
      </c>
      <c r="Q485" s="176">
        <v>204</v>
      </c>
      <c r="R485" s="175">
        <v>10216.030000000001</v>
      </c>
      <c r="S485" s="175">
        <v>37867.64</v>
      </c>
    </row>
    <row r="486" spans="4:19">
      <c r="D486" s="174" t="s">
        <v>4481</v>
      </c>
      <c r="E486" s="175">
        <v>222.24</v>
      </c>
      <c r="F486" s="174" t="s">
        <v>3464</v>
      </c>
      <c r="G486" s="174" t="s">
        <v>3523</v>
      </c>
      <c r="H486" s="174" t="s">
        <v>191</v>
      </c>
      <c r="I486" s="174" t="s">
        <v>4482</v>
      </c>
      <c r="J486" s="174" t="s">
        <v>4483</v>
      </c>
      <c r="K486" s="174"/>
      <c r="L486" s="174" t="s">
        <v>4377</v>
      </c>
      <c r="M486" s="174" t="s">
        <v>4484</v>
      </c>
      <c r="N486" s="176">
        <v>960</v>
      </c>
      <c r="O486" s="174" t="s">
        <v>3407</v>
      </c>
      <c r="P486" s="177">
        <v>35247</v>
      </c>
      <c r="Q486" s="176">
        <v>204</v>
      </c>
      <c r="R486" s="175">
        <v>47.1</v>
      </c>
      <c r="S486" s="175">
        <v>175.14</v>
      </c>
    </row>
    <row r="487" spans="4:19">
      <c r="D487" s="174" t="s">
        <v>4485</v>
      </c>
      <c r="E487" s="175">
        <v>56631.35</v>
      </c>
      <c r="F487" s="174" t="s">
        <v>3486</v>
      </c>
      <c r="G487" s="174" t="s">
        <v>3523</v>
      </c>
      <c r="H487" s="174" t="s">
        <v>191</v>
      </c>
      <c r="I487" s="174" t="s">
        <v>4482</v>
      </c>
      <c r="J487" s="174" t="s">
        <v>4483</v>
      </c>
      <c r="K487" s="174"/>
      <c r="L487" s="174" t="s">
        <v>4377</v>
      </c>
      <c r="M487" s="174" t="s">
        <v>4484</v>
      </c>
      <c r="N487" s="176">
        <v>960</v>
      </c>
      <c r="O487" s="174" t="s">
        <v>3407</v>
      </c>
      <c r="P487" s="177">
        <v>35247</v>
      </c>
      <c r="Q487" s="176">
        <v>204</v>
      </c>
      <c r="R487" s="175">
        <v>12032.17</v>
      </c>
      <c r="S487" s="175">
        <v>44599.18</v>
      </c>
    </row>
    <row r="488" spans="4:19">
      <c r="D488" s="174" t="s">
        <v>4486</v>
      </c>
      <c r="E488" s="175">
        <v>29127.03</v>
      </c>
      <c r="F488" s="174" t="s">
        <v>3464</v>
      </c>
      <c r="G488" s="174" t="s">
        <v>3523</v>
      </c>
      <c r="H488" s="174" t="s">
        <v>191</v>
      </c>
      <c r="I488" s="174" t="s">
        <v>4487</v>
      </c>
      <c r="J488" s="174" t="s">
        <v>4488</v>
      </c>
      <c r="K488" s="174"/>
      <c r="L488" s="174" t="s">
        <v>4377</v>
      </c>
      <c r="M488" s="174" t="s">
        <v>4489</v>
      </c>
      <c r="N488" s="176">
        <v>960</v>
      </c>
      <c r="O488" s="174" t="s">
        <v>3407</v>
      </c>
      <c r="P488" s="177">
        <v>35247</v>
      </c>
      <c r="Q488" s="176">
        <v>204</v>
      </c>
      <c r="R488" s="175">
        <v>6188.37</v>
      </c>
      <c r="S488" s="175">
        <v>22938.66</v>
      </c>
    </row>
    <row r="489" spans="4:19">
      <c r="D489" s="174" t="s">
        <v>4490</v>
      </c>
      <c r="E489" s="175">
        <v>90.12</v>
      </c>
      <c r="F489" s="174" t="s">
        <v>3459</v>
      </c>
      <c r="G489" s="174" t="s">
        <v>3523</v>
      </c>
      <c r="H489" s="174" t="s">
        <v>191</v>
      </c>
      <c r="I489" s="174" t="s">
        <v>4491</v>
      </c>
      <c r="J489" s="174" t="s">
        <v>4492</v>
      </c>
      <c r="K489" s="174"/>
      <c r="L489" s="174" t="s">
        <v>4377</v>
      </c>
      <c r="M489" s="174" t="s">
        <v>4493</v>
      </c>
      <c r="N489" s="176">
        <v>960</v>
      </c>
      <c r="O489" s="174" t="s">
        <v>3407</v>
      </c>
      <c r="P489" s="177">
        <v>34881</v>
      </c>
      <c r="Q489" s="176">
        <v>216</v>
      </c>
      <c r="R489" s="175">
        <v>20.18</v>
      </c>
      <c r="S489" s="175">
        <v>69.94</v>
      </c>
    </row>
    <row r="490" spans="4:19">
      <c r="D490" s="174" t="s">
        <v>4494</v>
      </c>
      <c r="E490" s="175">
        <v>15228.72</v>
      </c>
      <c r="F490" s="174" t="s">
        <v>3464</v>
      </c>
      <c r="G490" s="174" t="s">
        <v>3523</v>
      </c>
      <c r="H490" s="174" t="s">
        <v>191</v>
      </c>
      <c r="I490" s="174" t="s">
        <v>4491</v>
      </c>
      <c r="J490" s="174" t="s">
        <v>4492</v>
      </c>
      <c r="K490" s="174"/>
      <c r="L490" s="174" t="s">
        <v>4377</v>
      </c>
      <c r="M490" s="174" t="s">
        <v>4493</v>
      </c>
      <c r="N490" s="176">
        <v>960</v>
      </c>
      <c r="O490" s="174" t="s">
        <v>3407</v>
      </c>
      <c r="P490" s="177">
        <v>34881</v>
      </c>
      <c r="Q490" s="176">
        <v>216</v>
      </c>
      <c r="R490" s="175">
        <v>3425.8</v>
      </c>
      <c r="S490" s="175">
        <v>11802.92</v>
      </c>
    </row>
    <row r="491" spans="4:19">
      <c r="D491" s="174" t="s">
        <v>4495</v>
      </c>
      <c r="E491" s="175">
        <v>23682.98</v>
      </c>
      <c r="F491" s="174" t="s">
        <v>3486</v>
      </c>
      <c r="G491" s="174" t="s">
        <v>3523</v>
      </c>
      <c r="H491" s="174" t="s">
        <v>191</v>
      </c>
      <c r="I491" s="174" t="s">
        <v>4491</v>
      </c>
      <c r="J491" s="174" t="s">
        <v>4492</v>
      </c>
      <c r="K491" s="174"/>
      <c r="L491" s="174" t="s">
        <v>4377</v>
      </c>
      <c r="M491" s="174" t="s">
        <v>4493</v>
      </c>
      <c r="N491" s="176">
        <v>960</v>
      </c>
      <c r="O491" s="174" t="s">
        <v>3407</v>
      </c>
      <c r="P491" s="177">
        <v>34881</v>
      </c>
      <c r="Q491" s="176">
        <v>216</v>
      </c>
      <c r="R491" s="175">
        <v>5327.75</v>
      </c>
      <c r="S491" s="175">
        <v>18355.23</v>
      </c>
    </row>
    <row r="492" spans="4:19">
      <c r="D492" s="174" t="s">
        <v>4496</v>
      </c>
      <c r="E492" s="176">
        <v>6</v>
      </c>
      <c r="F492" s="174" t="s">
        <v>3466</v>
      </c>
      <c r="G492" s="174" t="s">
        <v>3523</v>
      </c>
      <c r="H492" s="174" t="s">
        <v>191</v>
      </c>
      <c r="I492" s="174" t="s">
        <v>3098</v>
      </c>
      <c r="J492" s="174" t="s">
        <v>4497</v>
      </c>
      <c r="K492" s="174"/>
      <c r="L492" s="174" t="s">
        <v>4475</v>
      </c>
      <c r="M492" s="174" t="s">
        <v>4476</v>
      </c>
      <c r="N492" s="176">
        <v>960</v>
      </c>
      <c r="O492" s="174" t="s">
        <v>3407</v>
      </c>
      <c r="P492" s="177">
        <v>35247</v>
      </c>
      <c r="Q492" s="176">
        <v>204</v>
      </c>
      <c r="R492" s="175">
        <v>1.21</v>
      </c>
      <c r="S492" s="175">
        <v>4.79</v>
      </c>
    </row>
    <row r="493" spans="4:19">
      <c r="D493" s="174" t="s">
        <v>4498</v>
      </c>
      <c r="E493" s="176">
        <v>16855</v>
      </c>
      <c r="F493" s="174" t="s">
        <v>3472</v>
      </c>
      <c r="G493" s="174" t="s">
        <v>3523</v>
      </c>
      <c r="H493" s="174" t="s">
        <v>191</v>
      </c>
      <c r="I493" s="174" t="s">
        <v>3098</v>
      </c>
      <c r="J493" s="174" t="s">
        <v>4497</v>
      </c>
      <c r="K493" s="174"/>
      <c r="L493" s="174" t="s">
        <v>4475</v>
      </c>
      <c r="M493" s="174" t="s">
        <v>4476</v>
      </c>
      <c r="N493" s="176">
        <v>960</v>
      </c>
      <c r="O493" s="174" t="s">
        <v>3407</v>
      </c>
      <c r="P493" s="177">
        <v>35247</v>
      </c>
      <c r="Q493" s="176">
        <v>204</v>
      </c>
      <c r="R493" s="176">
        <v>3581</v>
      </c>
      <c r="S493" s="176">
        <v>13274</v>
      </c>
    </row>
    <row r="494" spans="4:19">
      <c r="D494" s="174" t="s">
        <v>4499</v>
      </c>
      <c r="E494" s="176">
        <v>11988</v>
      </c>
      <c r="F494" s="174" t="s">
        <v>3475</v>
      </c>
      <c r="G494" s="174" t="s">
        <v>3523</v>
      </c>
      <c r="H494" s="174" t="s">
        <v>191</v>
      </c>
      <c r="I494" s="174" t="s">
        <v>3098</v>
      </c>
      <c r="J494" s="174" t="s">
        <v>4497</v>
      </c>
      <c r="K494" s="174"/>
      <c r="L494" s="174" t="s">
        <v>4475</v>
      </c>
      <c r="M494" s="174" t="s">
        <v>4476</v>
      </c>
      <c r="N494" s="176">
        <v>960</v>
      </c>
      <c r="O494" s="174" t="s">
        <v>3407</v>
      </c>
      <c r="P494" s="177">
        <v>35247</v>
      </c>
      <c r="Q494" s="176">
        <v>204</v>
      </c>
      <c r="R494" s="175">
        <v>2547.04</v>
      </c>
      <c r="S494" s="175">
        <v>9440.9599999999991</v>
      </c>
    </row>
    <row r="495" spans="4:19">
      <c r="D495" s="174" t="s">
        <v>4500</v>
      </c>
      <c r="E495" s="176">
        <v>248577</v>
      </c>
      <c r="F495" s="174" t="s">
        <v>3466</v>
      </c>
      <c r="G495" s="174" t="s">
        <v>4501</v>
      </c>
      <c r="H495" s="174" t="s">
        <v>191</v>
      </c>
      <c r="I495" s="174" t="s">
        <v>4502</v>
      </c>
      <c r="J495" s="174" t="s">
        <v>4503</v>
      </c>
      <c r="K495" s="174"/>
      <c r="L495" s="174" t="s">
        <v>4439</v>
      </c>
      <c r="M495" s="174" t="s">
        <v>4440</v>
      </c>
      <c r="N495" s="176">
        <v>960</v>
      </c>
      <c r="O495" s="174" t="s">
        <v>3407</v>
      </c>
      <c r="P495" s="177">
        <v>35976</v>
      </c>
      <c r="Q495" s="176">
        <v>180</v>
      </c>
      <c r="R495" s="175">
        <v>46608.15</v>
      </c>
      <c r="S495" s="175">
        <v>201968.85</v>
      </c>
    </row>
    <row r="496" spans="4:19">
      <c r="D496" s="174" t="s">
        <v>4504</v>
      </c>
      <c r="E496" s="175">
        <v>1115937.1299999999</v>
      </c>
      <c r="F496" s="174" t="s">
        <v>3459</v>
      </c>
      <c r="G496" s="174" t="s">
        <v>4501</v>
      </c>
      <c r="H496" s="174" t="s">
        <v>191</v>
      </c>
      <c r="I496" s="174" t="s">
        <v>4502</v>
      </c>
      <c r="J496" s="174" t="s">
        <v>4505</v>
      </c>
      <c r="K496" s="174"/>
      <c r="L496" s="174" t="s">
        <v>4439</v>
      </c>
      <c r="M496" s="174" t="s">
        <v>4440</v>
      </c>
      <c r="N496" s="176">
        <v>960</v>
      </c>
      <c r="O496" s="174" t="s">
        <v>3407</v>
      </c>
      <c r="P496" s="177">
        <v>35976</v>
      </c>
      <c r="Q496" s="176">
        <v>180</v>
      </c>
      <c r="R496" s="175">
        <v>209238.15</v>
      </c>
      <c r="S496" s="175">
        <v>906698.98</v>
      </c>
    </row>
    <row r="497" spans="4:19">
      <c r="D497" s="174" t="s">
        <v>4506</v>
      </c>
      <c r="E497" s="175">
        <v>2568017.98</v>
      </c>
      <c r="F497" s="174" t="s">
        <v>3540</v>
      </c>
      <c r="G497" s="174" t="s">
        <v>4501</v>
      </c>
      <c r="H497" s="174" t="s">
        <v>191</v>
      </c>
      <c r="I497" s="174" t="s">
        <v>4502</v>
      </c>
      <c r="J497" s="174" t="s">
        <v>4505</v>
      </c>
      <c r="K497" s="174"/>
      <c r="L497" s="174" t="s">
        <v>4439</v>
      </c>
      <c r="M497" s="174" t="s">
        <v>4440</v>
      </c>
      <c r="N497" s="176">
        <v>960</v>
      </c>
      <c r="O497" s="174" t="s">
        <v>3407</v>
      </c>
      <c r="P497" s="177">
        <v>35976</v>
      </c>
      <c r="Q497" s="176">
        <v>180</v>
      </c>
      <c r="R497" s="175">
        <v>481503.31</v>
      </c>
      <c r="S497" s="175">
        <v>2086514.67</v>
      </c>
    </row>
    <row r="498" spans="4:19">
      <c r="D498" s="174" t="s">
        <v>4507</v>
      </c>
      <c r="E498" s="176">
        <v>146022</v>
      </c>
      <c r="F498" s="174" t="s">
        <v>3466</v>
      </c>
      <c r="G498" s="174" t="s">
        <v>4508</v>
      </c>
      <c r="H498" s="174" t="s">
        <v>191</v>
      </c>
      <c r="I498" s="174" t="s">
        <v>4509</v>
      </c>
      <c r="J498" s="174" t="s">
        <v>4510</v>
      </c>
      <c r="K498" s="174"/>
      <c r="L498" s="174" t="s">
        <v>4377</v>
      </c>
      <c r="M498" s="174" t="s">
        <v>3776</v>
      </c>
      <c r="N498" s="176">
        <v>960</v>
      </c>
      <c r="O498" s="174" t="s">
        <v>3407</v>
      </c>
      <c r="P498" s="177">
        <v>35247</v>
      </c>
      <c r="Q498" s="176">
        <v>204</v>
      </c>
      <c r="R498" s="175">
        <v>31024.54</v>
      </c>
      <c r="S498" s="175">
        <v>114997.46</v>
      </c>
    </row>
    <row r="499" spans="4:19">
      <c r="D499" s="174" t="s">
        <v>4511</v>
      </c>
      <c r="E499" s="175">
        <v>472700.59</v>
      </c>
      <c r="F499" s="174" t="s">
        <v>3459</v>
      </c>
      <c r="G499" s="174" t="s">
        <v>4508</v>
      </c>
      <c r="H499" s="174" t="s">
        <v>191</v>
      </c>
      <c r="I499" s="174" t="s">
        <v>4509</v>
      </c>
      <c r="J499" s="174" t="s">
        <v>4512</v>
      </c>
      <c r="K499" s="174"/>
      <c r="L499" s="174" t="s">
        <v>4377</v>
      </c>
      <c r="M499" s="174" t="s">
        <v>3776</v>
      </c>
      <c r="N499" s="176">
        <v>960</v>
      </c>
      <c r="O499" s="174" t="s">
        <v>3407</v>
      </c>
      <c r="P499" s="177">
        <v>35247</v>
      </c>
      <c r="Q499" s="176">
        <v>204</v>
      </c>
      <c r="R499" s="175">
        <v>100432.36</v>
      </c>
      <c r="S499" s="175">
        <v>372268.23</v>
      </c>
    </row>
    <row r="500" spans="4:19">
      <c r="D500" s="174" t="s">
        <v>4513</v>
      </c>
      <c r="E500" s="175">
        <v>49926.93</v>
      </c>
      <c r="F500" s="174" t="s">
        <v>3501</v>
      </c>
      <c r="G500" s="174" t="s">
        <v>4508</v>
      </c>
      <c r="H500" s="174" t="s">
        <v>191</v>
      </c>
      <c r="I500" s="174" t="s">
        <v>4509</v>
      </c>
      <c r="J500" s="174" t="s">
        <v>4512</v>
      </c>
      <c r="K500" s="174"/>
      <c r="L500" s="174" t="s">
        <v>4377</v>
      </c>
      <c r="M500" s="174" t="s">
        <v>3776</v>
      </c>
      <c r="N500" s="176">
        <v>960</v>
      </c>
      <c r="O500" s="174" t="s">
        <v>3407</v>
      </c>
      <c r="P500" s="177">
        <v>35247</v>
      </c>
      <c r="Q500" s="176">
        <v>204</v>
      </c>
      <c r="R500" s="175">
        <v>10607.65</v>
      </c>
      <c r="S500" s="175">
        <v>39319.279999999999</v>
      </c>
    </row>
    <row r="501" spans="4:19">
      <c r="D501" s="174" t="s">
        <v>4514</v>
      </c>
      <c r="E501" s="175">
        <v>571283.69999999995</v>
      </c>
      <c r="F501" s="174" t="s">
        <v>3540</v>
      </c>
      <c r="G501" s="174" t="s">
        <v>4508</v>
      </c>
      <c r="H501" s="174" t="s">
        <v>191</v>
      </c>
      <c r="I501" s="174" t="s">
        <v>4509</v>
      </c>
      <c r="J501" s="174" t="s">
        <v>4512</v>
      </c>
      <c r="K501" s="174"/>
      <c r="L501" s="174" t="s">
        <v>4377</v>
      </c>
      <c r="M501" s="174" t="s">
        <v>3776</v>
      </c>
      <c r="N501" s="176">
        <v>960</v>
      </c>
      <c r="O501" s="174" t="s">
        <v>3407</v>
      </c>
      <c r="P501" s="177">
        <v>35247</v>
      </c>
      <c r="Q501" s="176">
        <v>204</v>
      </c>
      <c r="R501" s="175">
        <v>121377.87</v>
      </c>
      <c r="S501" s="175">
        <v>449905.83</v>
      </c>
    </row>
    <row r="502" spans="4:19">
      <c r="D502" s="174" t="s">
        <v>4515</v>
      </c>
      <c r="E502" s="175">
        <v>63254.43</v>
      </c>
      <c r="F502" s="174" t="s">
        <v>3540</v>
      </c>
      <c r="G502" s="174" t="s">
        <v>3772</v>
      </c>
      <c r="H502" s="174" t="s">
        <v>191</v>
      </c>
      <c r="I502" s="174" t="s">
        <v>4516</v>
      </c>
      <c r="J502" s="174" t="s">
        <v>4517</v>
      </c>
      <c r="K502" s="174"/>
      <c r="L502" s="174" t="s">
        <v>4475</v>
      </c>
      <c r="M502" s="174" t="s">
        <v>4518</v>
      </c>
      <c r="N502" s="176">
        <v>960</v>
      </c>
      <c r="O502" s="174" t="s">
        <v>3407</v>
      </c>
      <c r="P502" s="177">
        <v>35247</v>
      </c>
      <c r="Q502" s="176">
        <v>204</v>
      </c>
      <c r="R502" s="175">
        <v>13439.36</v>
      </c>
      <c r="S502" s="175">
        <v>49815.07</v>
      </c>
    </row>
    <row r="503" spans="4:19">
      <c r="D503" s="174" t="s">
        <v>4519</v>
      </c>
      <c r="E503" s="175">
        <v>48751.78</v>
      </c>
      <c r="F503" s="174" t="s">
        <v>3540</v>
      </c>
      <c r="G503" s="174" t="s">
        <v>3772</v>
      </c>
      <c r="H503" s="174" t="s">
        <v>191</v>
      </c>
      <c r="I503" s="174" t="s">
        <v>4520</v>
      </c>
      <c r="J503" s="174" t="s">
        <v>4521</v>
      </c>
      <c r="K503" s="174"/>
      <c r="L503" s="174" t="s">
        <v>4475</v>
      </c>
      <c r="M503" s="174" t="s">
        <v>4522</v>
      </c>
      <c r="N503" s="176">
        <v>960</v>
      </c>
      <c r="O503" s="174" t="s">
        <v>3407</v>
      </c>
      <c r="P503" s="177">
        <v>35247</v>
      </c>
      <c r="Q503" s="176">
        <v>204</v>
      </c>
      <c r="R503" s="175">
        <v>10357.959999999999</v>
      </c>
      <c r="S503" s="175">
        <v>38393.82</v>
      </c>
    </row>
    <row r="504" spans="4:19">
      <c r="D504" s="174" t="s">
        <v>4523</v>
      </c>
      <c r="E504" s="176">
        <v>282423</v>
      </c>
      <c r="F504" s="174" t="s">
        <v>3466</v>
      </c>
      <c r="G504" s="174" t="s">
        <v>4524</v>
      </c>
      <c r="H504" s="174" t="s">
        <v>191</v>
      </c>
      <c r="I504" s="174" t="s">
        <v>4525</v>
      </c>
      <c r="J504" s="174" t="s">
        <v>4526</v>
      </c>
      <c r="K504" s="174"/>
      <c r="L504" s="174" t="s">
        <v>4377</v>
      </c>
      <c r="M504" s="174" t="s">
        <v>4527</v>
      </c>
      <c r="N504" s="176">
        <v>960</v>
      </c>
      <c r="O504" s="174" t="s">
        <v>3407</v>
      </c>
      <c r="P504" s="177">
        <v>35247</v>
      </c>
      <c r="Q504" s="176">
        <v>204</v>
      </c>
      <c r="R504" s="175">
        <v>60004.98</v>
      </c>
      <c r="S504" s="175">
        <v>222418.02</v>
      </c>
    </row>
    <row r="505" spans="4:19">
      <c r="D505" s="174" t="s">
        <v>4528</v>
      </c>
      <c r="E505" s="175">
        <v>1986504.35</v>
      </c>
      <c r="F505" s="174" t="s">
        <v>3459</v>
      </c>
      <c r="G505" s="174" t="s">
        <v>4524</v>
      </c>
      <c r="H505" s="174" t="s">
        <v>191</v>
      </c>
      <c r="I505" s="174" t="s">
        <v>4525</v>
      </c>
      <c r="J505" s="174" t="s">
        <v>4529</v>
      </c>
      <c r="K505" s="174"/>
      <c r="L505" s="174" t="s">
        <v>4377</v>
      </c>
      <c r="M505" s="174" t="s">
        <v>4530</v>
      </c>
      <c r="N505" s="176">
        <v>960</v>
      </c>
      <c r="O505" s="174" t="s">
        <v>3407</v>
      </c>
      <c r="P505" s="177">
        <v>35247</v>
      </c>
      <c r="Q505" s="176">
        <v>204</v>
      </c>
      <c r="R505" s="175">
        <v>422063.13</v>
      </c>
      <c r="S505" s="175">
        <v>1564441.22</v>
      </c>
    </row>
    <row r="506" spans="4:19">
      <c r="D506" s="174" t="s">
        <v>4531</v>
      </c>
      <c r="E506" s="175">
        <v>21333.040000000001</v>
      </c>
      <c r="F506" s="174" t="s">
        <v>3501</v>
      </c>
      <c r="G506" s="174" t="s">
        <v>4524</v>
      </c>
      <c r="H506" s="174" t="s">
        <v>191</v>
      </c>
      <c r="I506" s="174" t="s">
        <v>4525</v>
      </c>
      <c r="J506" s="174" t="s">
        <v>4529</v>
      </c>
      <c r="K506" s="174"/>
      <c r="L506" s="174" t="s">
        <v>4377</v>
      </c>
      <c r="M506" s="174" t="s">
        <v>4530</v>
      </c>
      <c r="N506" s="176">
        <v>960</v>
      </c>
      <c r="O506" s="174" t="s">
        <v>3407</v>
      </c>
      <c r="P506" s="177">
        <v>35247</v>
      </c>
      <c r="Q506" s="176">
        <v>204</v>
      </c>
      <c r="R506" s="175">
        <v>4532.49</v>
      </c>
      <c r="S506" s="175">
        <v>16800.55</v>
      </c>
    </row>
    <row r="507" spans="4:19">
      <c r="D507" s="174" t="s">
        <v>4532</v>
      </c>
      <c r="E507" s="175">
        <v>342261.98</v>
      </c>
      <c r="F507" s="174" t="s">
        <v>3540</v>
      </c>
      <c r="G507" s="174" t="s">
        <v>4524</v>
      </c>
      <c r="H507" s="174" t="s">
        <v>191</v>
      </c>
      <c r="I507" s="174" t="s">
        <v>4525</v>
      </c>
      <c r="J507" s="174" t="s">
        <v>4529</v>
      </c>
      <c r="K507" s="174"/>
      <c r="L507" s="174" t="s">
        <v>4377</v>
      </c>
      <c r="M507" s="174" t="s">
        <v>4530</v>
      </c>
      <c r="N507" s="176">
        <v>960</v>
      </c>
      <c r="O507" s="174" t="s">
        <v>3407</v>
      </c>
      <c r="P507" s="177">
        <v>35247</v>
      </c>
      <c r="Q507" s="176">
        <v>204</v>
      </c>
      <c r="R507" s="175">
        <v>72718.720000000001</v>
      </c>
      <c r="S507" s="175">
        <v>269543.26</v>
      </c>
    </row>
    <row r="508" spans="4:19">
      <c r="D508" s="174" t="s">
        <v>4533</v>
      </c>
      <c r="E508" s="176">
        <v>486003</v>
      </c>
      <c r="F508" s="174" t="s">
        <v>3466</v>
      </c>
      <c r="G508" s="174" t="s">
        <v>4534</v>
      </c>
      <c r="H508" s="174" t="s">
        <v>191</v>
      </c>
      <c r="I508" s="174" t="s">
        <v>4535</v>
      </c>
      <c r="J508" s="174" t="s">
        <v>4536</v>
      </c>
      <c r="K508" s="174"/>
      <c r="L508" s="174" t="s">
        <v>4377</v>
      </c>
      <c r="M508" s="174" t="s">
        <v>3596</v>
      </c>
      <c r="N508" s="176">
        <v>960</v>
      </c>
      <c r="O508" s="174" t="s">
        <v>3407</v>
      </c>
      <c r="P508" s="177">
        <v>34516</v>
      </c>
      <c r="Q508" s="176">
        <v>228</v>
      </c>
      <c r="R508" s="175">
        <v>115408.73</v>
      </c>
      <c r="S508" s="175">
        <v>370594.27</v>
      </c>
    </row>
    <row r="509" spans="4:19">
      <c r="D509" s="174" t="s">
        <v>4537</v>
      </c>
      <c r="E509" s="176">
        <v>72136</v>
      </c>
      <c r="F509" s="174" t="s">
        <v>3475</v>
      </c>
      <c r="G509" s="174" t="s">
        <v>4534</v>
      </c>
      <c r="H509" s="174" t="s">
        <v>191</v>
      </c>
      <c r="I509" s="174" t="s">
        <v>4535</v>
      </c>
      <c r="J509" s="174" t="s">
        <v>4536</v>
      </c>
      <c r="K509" s="174"/>
      <c r="L509" s="174" t="s">
        <v>4377</v>
      </c>
      <c r="M509" s="174" t="s">
        <v>3596</v>
      </c>
      <c r="N509" s="176">
        <v>960</v>
      </c>
      <c r="O509" s="174" t="s">
        <v>3407</v>
      </c>
      <c r="P509" s="177">
        <v>34516</v>
      </c>
      <c r="Q509" s="176">
        <v>228</v>
      </c>
      <c r="R509" s="175">
        <v>17129.79</v>
      </c>
      <c r="S509" s="175">
        <v>55006.21</v>
      </c>
    </row>
    <row r="510" spans="4:19">
      <c r="D510" s="174" t="s">
        <v>4538</v>
      </c>
      <c r="E510" s="175">
        <v>3063051.59</v>
      </c>
      <c r="F510" s="174" t="s">
        <v>3459</v>
      </c>
      <c r="G510" s="174" t="s">
        <v>4534</v>
      </c>
      <c r="H510" s="174" t="s">
        <v>191</v>
      </c>
      <c r="I510" s="174" t="s">
        <v>4535</v>
      </c>
      <c r="J510" s="174" t="s">
        <v>4539</v>
      </c>
      <c r="K510" s="174"/>
      <c r="L510" s="174" t="s">
        <v>4377</v>
      </c>
      <c r="M510" s="174" t="s">
        <v>3596</v>
      </c>
      <c r="N510" s="176">
        <v>960</v>
      </c>
      <c r="O510" s="174" t="s">
        <v>3407</v>
      </c>
      <c r="P510" s="177">
        <v>34516</v>
      </c>
      <c r="Q510" s="176">
        <v>228</v>
      </c>
      <c r="R510" s="175">
        <v>727368.33</v>
      </c>
      <c r="S510" s="175">
        <v>2335683.2599999998</v>
      </c>
    </row>
    <row r="511" spans="4:19">
      <c r="D511" s="174" t="s">
        <v>4540</v>
      </c>
      <c r="E511" s="175">
        <v>467542.29</v>
      </c>
      <c r="F511" s="174" t="s">
        <v>3486</v>
      </c>
      <c r="G511" s="174" t="s">
        <v>4534</v>
      </c>
      <c r="H511" s="174" t="s">
        <v>191</v>
      </c>
      <c r="I511" s="174" t="s">
        <v>4535</v>
      </c>
      <c r="J511" s="174" t="s">
        <v>4539</v>
      </c>
      <c r="K511" s="174"/>
      <c r="L511" s="174" t="s">
        <v>4377</v>
      </c>
      <c r="M511" s="174" t="s">
        <v>3596</v>
      </c>
      <c r="N511" s="176">
        <v>960</v>
      </c>
      <c r="O511" s="174" t="s">
        <v>3407</v>
      </c>
      <c r="P511" s="177">
        <v>34516</v>
      </c>
      <c r="Q511" s="176">
        <v>228</v>
      </c>
      <c r="R511" s="175">
        <v>111024.94</v>
      </c>
      <c r="S511" s="175">
        <v>356517.35</v>
      </c>
    </row>
    <row r="512" spans="4:19">
      <c r="D512" s="174" t="s">
        <v>4541</v>
      </c>
      <c r="E512" s="176">
        <v>643610</v>
      </c>
      <c r="F512" s="174" t="s">
        <v>3466</v>
      </c>
      <c r="G512" s="174" t="s">
        <v>4542</v>
      </c>
      <c r="H512" s="174" t="s">
        <v>191</v>
      </c>
      <c r="I512" s="174" t="s">
        <v>4543</v>
      </c>
      <c r="J512" s="174" t="s">
        <v>4544</v>
      </c>
      <c r="K512" s="174"/>
      <c r="L512" s="174" t="s">
        <v>4405</v>
      </c>
      <c r="M512" s="174" t="s">
        <v>4545</v>
      </c>
      <c r="N512" s="176">
        <v>960</v>
      </c>
      <c r="O512" s="174" t="s">
        <v>3407</v>
      </c>
      <c r="P512" s="177">
        <v>35247</v>
      </c>
      <c r="Q512" s="176">
        <v>204</v>
      </c>
      <c r="R512" s="175">
        <v>136744.71</v>
      </c>
      <c r="S512" s="175">
        <v>506865.29</v>
      </c>
    </row>
    <row r="513" spans="4:19">
      <c r="D513" s="174" t="s">
        <v>4546</v>
      </c>
      <c r="E513" s="176">
        <v>91252</v>
      </c>
      <c r="F513" s="174" t="s">
        <v>3475</v>
      </c>
      <c r="G513" s="174" t="s">
        <v>4542</v>
      </c>
      <c r="H513" s="174" t="s">
        <v>191</v>
      </c>
      <c r="I513" s="174" t="s">
        <v>4543</v>
      </c>
      <c r="J513" s="174" t="s">
        <v>4547</v>
      </c>
      <c r="K513" s="174"/>
      <c r="L513" s="174" t="s">
        <v>4405</v>
      </c>
      <c r="M513" s="174" t="s">
        <v>4545</v>
      </c>
      <c r="N513" s="176">
        <v>960</v>
      </c>
      <c r="O513" s="174" t="s">
        <v>3407</v>
      </c>
      <c r="P513" s="177">
        <v>35247</v>
      </c>
      <c r="Q513" s="176">
        <v>204</v>
      </c>
      <c r="R513" s="175">
        <v>19387.88</v>
      </c>
      <c r="S513" s="175">
        <v>71864.12</v>
      </c>
    </row>
    <row r="514" spans="4:19">
      <c r="D514" s="174" t="s">
        <v>4548</v>
      </c>
      <c r="E514" s="175">
        <v>2338351.31</v>
      </c>
      <c r="F514" s="174" t="s">
        <v>3459</v>
      </c>
      <c r="G514" s="174" t="s">
        <v>4542</v>
      </c>
      <c r="H514" s="174" t="s">
        <v>191</v>
      </c>
      <c r="I514" s="174" t="s">
        <v>4543</v>
      </c>
      <c r="J514" s="174" t="s">
        <v>4549</v>
      </c>
      <c r="K514" s="174"/>
      <c r="L514" s="174" t="s">
        <v>4405</v>
      </c>
      <c r="M514" s="174" t="s">
        <v>4545</v>
      </c>
      <c r="N514" s="176">
        <v>960</v>
      </c>
      <c r="O514" s="174" t="s">
        <v>3407</v>
      </c>
      <c r="P514" s="177">
        <v>35247</v>
      </c>
      <c r="Q514" s="176">
        <v>204</v>
      </c>
      <c r="R514" s="175">
        <v>496818.44</v>
      </c>
      <c r="S514" s="175">
        <v>1841532.87</v>
      </c>
    </row>
    <row r="515" spans="4:19">
      <c r="D515" s="174" t="s">
        <v>4550</v>
      </c>
      <c r="E515" s="175">
        <v>459416.78</v>
      </c>
      <c r="F515" s="174" t="s">
        <v>3501</v>
      </c>
      <c r="G515" s="174" t="s">
        <v>4542</v>
      </c>
      <c r="H515" s="174" t="s">
        <v>191</v>
      </c>
      <c r="I515" s="174" t="s">
        <v>4543</v>
      </c>
      <c r="J515" s="174" t="s">
        <v>4549</v>
      </c>
      <c r="K515" s="174"/>
      <c r="L515" s="174" t="s">
        <v>4405</v>
      </c>
      <c r="M515" s="174" t="s">
        <v>4545</v>
      </c>
      <c r="N515" s="176">
        <v>960</v>
      </c>
      <c r="O515" s="174" t="s">
        <v>3407</v>
      </c>
      <c r="P515" s="177">
        <v>35247</v>
      </c>
      <c r="Q515" s="176">
        <v>204</v>
      </c>
      <c r="R515" s="175">
        <v>97609.98</v>
      </c>
      <c r="S515" s="175">
        <v>361806.8</v>
      </c>
    </row>
    <row r="516" spans="4:19">
      <c r="D516" s="174" t="s">
        <v>4551</v>
      </c>
      <c r="E516" s="175">
        <v>209.32</v>
      </c>
      <c r="F516" s="174" t="s">
        <v>3520</v>
      </c>
      <c r="G516" s="174" t="s">
        <v>4542</v>
      </c>
      <c r="H516" s="174" t="s">
        <v>191</v>
      </c>
      <c r="I516" s="174" t="s">
        <v>4543</v>
      </c>
      <c r="J516" s="174" t="s">
        <v>4549</v>
      </c>
      <c r="K516" s="174"/>
      <c r="L516" s="174" t="s">
        <v>4405</v>
      </c>
      <c r="M516" s="174" t="s">
        <v>4545</v>
      </c>
      <c r="N516" s="176">
        <v>960</v>
      </c>
      <c r="O516" s="174" t="s">
        <v>3407</v>
      </c>
      <c r="P516" s="177">
        <v>35247</v>
      </c>
      <c r="Q516" s="176">
        <v>204</v>
      </c>
      <c r="R516" s="175">
        <v>44.38</v>
      </c>
      <c r="S516" s="175">
        <v>164.94</v>
      </c>
    </row>
    <row r="517" spans="4:19">
      <c r="D517" s="174" t="s">
        <v>4552</v>
      </c>
      <c r="E517" s="175">
        <v>247631.7</v>
      </c>
      <c r="F517" s="174" t="s">
        <v>3486</v>
      </c>
      <c r="G517" s="174" t="s">
        <v>4542</v>
      </c>
      <c r="H517" s="174" t="s">
        <v>191</v>
      </c>
      <c r="I517" s="174" t="s">
        <v>4543</v>
      </c>
      <c r="J517" s="174" t="s">
        <v>4549</v>
      </c>
      <c r="K517" s="174"/>
      <c r="L517" s="174" t="s">
        <v>4405</v>
      </c>
      <c r="M517" s="174" t="s">
        <v>4545</v>
      </c>
      <c r="N517" s="176">
        <v>960</v>
      </c>
      <c r="O517" s="174" t="s">
        <v>3407</v>
      </c>
      <c r="P517" s="177">
        <v>35247</v>
      </c>
      <c r="Q517" s="176">
        <v>204</v>
      </c>
      <c r="R517" s="175">
        <v>52613.05</v>
      </c>
      <c r="S517" s="175">
        <v>195018.65</v>
      </c>
    </row>
    <row r="518" spans="4:19">
      <c r="D518" s="174" t="s">
        <v>4553</v>
      </c>
      <c r="E518" s="176">
        <v>294013</v>
      </c>
      <c r="F518" s="174" t="s">
        <v>3466</v>
      </c>
      <c r="G518" s="174" t="s">
        <v>4554</v>
      </c>
      <c r="H518" s="174" t="s">
        <v>191</v>
      </c>
      <c r="I518" s="174" t="s">
        <v>4555</v>
      </c>
      <c r="J518" s="174" t="s">
        <v>4556</v>
      </c>
      <c r="K518" s="174"/>
      <c r="L518" s="174" t="s">
        <v>4377</v>
      </c>
      <c r="M518" s="174" t="s">
        <v>4484</v>
      </c>
      <c r="N518" s="176">
        <v>960</v>
      </c>
      <c r="O518" s="174" t="s">
        <v>3407</v>
      </c>
      <c r="P518" s="177">
        <v>35247</v>
      </c>
      <c r="Q518" s="176">
        <v>204</v>
      </c>
      <c r="R518" s="175">
        <v>62467.519999999997</v>
      </c>
      <c r="S518" s="175">
        <v>231545.48</v>
      </c>
    </row>
    <row r="519" spans="4:19">
      <c r="D519" s="174" t="s">
        <v>4557</v>
      </c>
      <c r="E519" s="175">
        <v>19017.689999999999</v>
      </c>
      <c r="F519" s="174" t="s">
        <v>3426</v>
      </c>
      <c r="G519" s="174" t="s">
        <v>4554</v>
      </c>
      <c r="H519" s="174" t="s">
        <v>191</v>
      </c>
      <c r="I519" s="174" t="s">
        <v>4555</v>
      </c>
      <c r="J519" s="174" t="s">
        <v>4558</v>
      </c>
      <c r="K519" s="174"/>
      <c r="L519" s="174" t="s">
        <v>4377</v>
      </c>
      <c r="M519" s="174" t="s">
        <v>4484</v>
      </c>
      <c r="N519" s="176">
        <v>960</v>
      </c>
      <c r="O519" s="174" t="s">
        <v>3407</v>
      </c>
      <c r="P519" s="177">
        <v>35247</v>
      </c>
      <c r="Q519" s="176">
        <v>204</v>
      </c>
      <c r="R519" s="175">
        <v>4040.58</v>
      </c>
      <c r="S519" s="175">
        <v>14977.11</v>
      </c>
    </row>
    <row r="520" spans="4:19">
      <c r="D520" s="174" t="s">
        <v>4559</v>
      </c>
      <c r="E520" s="175">
        <v>1148581.51</v>
      </c>
      <c r="F520" s="174" t="s">
        <v>3459</v>
      </c>
      <c r="G520" s="174" t="s">
        <v>4554</v>
      </c>
      <c r="H520" s="174" t="s">
        <v>191</v>
      </c>
      <c r="I520" s="174" t="s">
        <v>4555</v>
      </c>
      <c r="J520" s="174" t="s">
        <v>4558</v>
      </c>
      <c r="K520" s="174"/>
      <c r="L520" s="174" t="s">
        <v>4377</v>
      </c>
      <c r="M520" s="174" t="s">
        <v>4484</v>
      </c>
      <c r="N520" s="176">
        <v>960</v>
      </c>
      <c r="O520" s="174" t="s">
        <v>3407</v>
      </c>
      <c r="P520" s="177">
        <v>35247</v>
      </c>
      <c r="Q520" s="176">
        <v>204</v>
      </c>
      <c r="R520" s="175">
        <v>244033.57</v>
      </c>
      <c r="S520" s="175">
        <v>904547.94</v>
      </c>
    </row>
    <row r="521" spans="4:19">
      <c r="D521" s="174" t="s">
        <v>4560</v>
      </c>
      <c r="E521" s="175">
        <v>1620319.26</v>
      </c>
      <c r="F521" s="174" t="s">
        <v>3540</v>
      </c>
      <c r="G521" s="174" t="s">
        <v>4554</v>
      </c>
      <c r="H521" s="174" t="s">
        <v>191</v>
      </c>
      <c r="I521" s="174" t="s">
        <v>4555</v>
      </c>
      <c r="J521" s="174" t="s">
        <v>4558</v>
      </c>
      <c r="K521" s="174"/>
      <c r="L521" s="174" t="s">
        <v>4377</v>
      </c>
      <c r="M521" s="174" t="s">
        <v>4484</v>
      </c>
      <c r="N521" s="176">
        <v>960</v>
      </c>
      <c r="O521" s="174" t="s">
        <v>3407</v>
      </c>
      <c r="P521" s="177">
        <v>35247</v>
      </c>
      <c r="Q521" s="176">
        <v>204</v>
      </c>
      <c r="R521" s="175">
        <v>344261.57</v>
      </c>
      <c r="S521" s="175">
        <v>1276057.69</v>
      </c>
    </row>
    <row r="522" spans="4:19">
      <c r="D522" s="174" t="s">
        <v>4561</v>
      </c>
      <c r="E522" s="176">
        <v>12501</v>
      </c>
      <c r="F522" s="174" t="s">
        <v>3466</v>
      </c>
      <c r="G522" s="174" t="s">
        <v>3781</v>
      </c>
      <c r="H522" s="174" t="s">
        <v>191</v>
      </c>
      <c r="I522" s="174" t="s">
        <v>4562</v>
      </c>
      <c r="J522" s="174" t="s">
        <v>4563</v>
      </c>
      <c r="K522" s="174"/>
      <c r="L522" s="174" t="s">
        <v>4377</v>
      </c>
      <c r="M522" s="174" t="s">
        <v>3531</v>
      </c>
      <c r="N522" s="176">
        <v>960</v>
      </c>
      <c r="O522" s="174" t="s">
        <v>3407</v>
      </c>
      <c r="P522" s="177">
        <v>35247</v>
      </c>
      <c r="Q522" s="176">
        <v>204</v>
      </c>
      <c r="R522" s="175">
        <v>2655.99</v>
      </c>
      <c r="S522" s="175">
        <v>9845.01</v>
      </c>
    </row>
    <row r="523" spans="4:19">
      <c r="D523" s="174" t="s">
        <v>4564</v>
      </c>
      <c r="E523" s="175">
        <v>72950.91</v>
      </c>
      <c r="F523" s="174" t="s">
        <v>3540</v>
      </c>
      <c r="G523" s="174" t="s">
        <v>3781</v>
      </c>
      <c r="H523" s="174" t="s">
        <v>191</v>
      </c>
      <c r="I523" s="174" t="s">
        <v>4562</v>
      </c>
      <c r="J523" s="174" t="s">
        <v>4565</v>
      </c>
      <c r="K523" s="174"/>
      <c r="L523" s="174" t="s">
        <v>4377</v>
      </c>
      <c r="M523" s="174" t="s">
        <v>3531</v>
      </c>
      <c r="N523" s="176">
        <v>960</v>
      </c>
      <c r="O523" s="174" t="s">
        <v>3407</v>
      </c>
      <c r="P523" s="177">
        <v>35247</v>
      </c>
      <c r="Q523" s="176">
        <v>204</v>
      </c>
      <c r="R523" s="175">
        <v>15499.45</v>
      </c>
      <c r="S523" s="175">
        <v>57451.46</v>
      </c>
    </row>
    <row r="524" spans="4:19">
      <c r="D524" s="174" t="s">
        <v>4566</v>
      </c>
      <c r="E524" s="175">
        <v>49680.77</v>
      </c>
      <c r="F524" s="174" t="s">
        <v>3459</v>
      </c>
      <c r="G524" s="174" t="s">
        <v>3781</v>
      </c>
      <c r="H524" s="174" t="s">
        <v>191</v>
      </c>
      <c r="I524" s="174" t="s">
        <v>4567</v>
      </c>
      <c r="J524" s="174" t="s">
        <v>4568</v>
      </c>
      <c r="K524" s="174"/>
      <c r="L524" s="174" t="s">
        <v>4439</v>
      </c>
      <c r="M524" s="174" t="s">
        <v>4569</v>
      </c>
      <c r="N524" s="176">
        <v>960</v>
      </c>
      <c r="O524" s="174" t="s">
        <v>3407</v>
      </c>
      <c r="P524" s="177">
        <v>35247</v>
      </c>
      <c r="Q524" s="176">
        <v>204</v>
      </c>
      <c r="R524" s="175">
        <v>10555.3</v>
      </c>
      <c r="S524" s="175">
        <v>39125.47</v>
      </c>
    </row>
    <row r="525" spans="4:19">
      <c r="D525" s="174" t="s">
        <v>4570</v>
      </c>
      <c r="E525" s="175">
        <v>2702.96</v>
      </c>
      <c r="F525" s="174" t="s">
        <v>3540</v>
      </c>
      <c r="G525" s="174" t="s">
        <v>3781</v>
      </c>
      <c r="H525" s="174" t="s">
        <v>191</v>
      </c>
      <c r="I525" s="174" t="s">
        <v>4567</v>
      </c>
      <c r="J525" s="174" t="s">
        <v>4568</v>
      </c>
      <c r="K525" s="174"/>
      <c r="L525" s="174" t="s">
        <v>4439</v>
      </c>
      <c r="M525" s="174" t="s">
        <v>4569</v>
      </c>
      <c r="N525" s="176">
        <v>960</v>
      </c>
      <c r="O525" s="174" t="s">
        <v>3407</v>
      </c>
      <c r="P525" s="177">
        <v>35247</v>
      </c>
      <c r="Q525" s="176">
        <v>204</v>
      </c>
      <c r="R525" s="175">
        <v>574.19000000000005</v>
      </c>
      <c r="S525" s="175">
        <v>2128.77</v>
      </c>
    </row>
    <row r="526" spans="4:19">
      <c r="D526" s="174" t="s">
        <v>4571</v>
      </c>
      <c r="E526" s="176">
        <v>6427</v>
      </c>
      <c r="F526" s="174" t="s">
        <v>3466</v>
      </c>
      <c r="G526" s="174" t="s">
        <v>3793</v>
      </c>
      <c r="H526" s="174" t="s">
        <v>191</v>
      </c>
      <c r="I526" s="174" t="s">
        <v>4572</v>
      </c>
      <c r="J526" s="174" t="s">
        <v>4573</v>
      </c>
      <c r="K526" s="174"/>
      <c r="L526" s="174" t="s">
        <v>4377</v>
      </c>
      <c r="M526" s="174" t="s">
        <v>4378</v>
      </c>
      <c r="N526" s="176">
        <v>960</v>
      </c>
      <c r="O526" s="174" t="s">
        <v>3407</v>
      </c>
      <c r="P526" s="177">
        <v>35247</v>
      </c>
      <c r="Q526" s="176">
        <v>204</v>
      </c>
      <c r="R526" s="175">
        <v>1365.4</v>
      </c>
      <c r="S526" s="175">
        <v>5061.6000000000004</v>
      </c>
    </row>
    <row r="527" spans="4:19">
      <c r="D527" s="174" t="s">
        <v>4574</v>
      </c>
      <c r="E527" s="175">
        <v>29211.23</v>
      </c>
      <c r="F527" s="174" t="s">
        <v>3459</v>
      </c>
      <c r="G527" s="174" t="s">
        <v>3793</v>
      </c>
      <c r="H527" s="174" t="s">
        <v>191</v>
      </c>
      <c r="I527" s="174" t="s">
        <v>4572</v>
      </c>
      <c r="J527" s="174" t="s">
        <v>4575</v>
      </c>
      <c r="K527" s="174"/>
      <c r="L527" s="174" t="s">
        <v>4377</v>
      </c>
      <c r="M527" s="174" t="s">
        <v>4378</v>
      </c>
      <c r="N527" s="176">
        <v>960</v>
      </c>
      <c r="O527" s="174" t="s">
        <v>3407</v>
      </c>
      <c r="P527" s="177">
        <v>35247</v>
      </c>
      <c r="Q527" s="176">
        <v>204</v>
      </c>
      <c r="R527" s="175">
        <v>6206.37</v>
      </c>
      <c r="S527" s="175">
        <v>23004.86</v>
      </c>
    </row>
    <row r="528" spans="4:19">
      <c r="D528" s="174" t="s">
        <v>4576</v>
      </c>
      <c r="E528" s="175">
        <v>9283.6299999999992</v>
      </c>
      <c r="F528" s="174" t="s">
        <v>3540</v>
      </c>
      <c r="G528" s="174" t="s">
        <v>3793</v>
      </c>
      <c r="H528" s="174" t="s">
        <v>191</v>
      </c>
      <c r="I528" s="174" t="s">
        <v>4572</v>
      </c>
      <c r="J528" s="174" t="s">
        <v>4575</v>
      </c>
      <c r="K528" s="174"/>
      <c r="L528" s="174" t="s">
        <v>4377</v>
      </c>
      <c r="M528" s="174" t="s">
        <v>4378</v>
      </c>
      <c r="N528" s="176">
        <v>960</v>
      </c>
      <c r="O528" s="174" t="s">
        <v>3407</v>
      </c>
      <c r="P528" s="177">
        <v>35247</v>
      </c>
      <c r="Q528" s="176">
        <v>204</v>
      </c>
      <c r="R528" s="175">
        <v>1972.37</v>
      </c>
      <c r="S528" s="175">
        <v>7311.26</v>
      </c>
    </row>
    <row r="529" spans="4:19">
      <c r="D529" s="174" t="s">
        <v>4577</v>
      </c>
      <c r="E529" s="176">
        <v>10275</v>
      </c>
      <c r="F529" s="174" t="s">
        <v>3466</v>
      </c>
      <c r="G529" s="174" t="s">
        <v>3793</v>
      </c>
      <c r="H529" s="174" t="s">
        <v>191</v>
      </c>
      <c r="I529" s="174" t="s">
        <v>4578</v>
      </c>
      <c r="J529" s="174" t="s">
        <v>4579</v>
      </c>
      <c r="K529" s="174"/>
      <c r="L529" s="174" t="s">
        <v>4377</v>
      </c>
      <c r="M529" s="174" t="s">
        <v>3596</v>
      </c>
      <c r="N529" s="176">
        <v>960</v>
      </c>
      <c r="O529" s="174" t="s">
        <v>3407</v>
      </c>
      <c r="P529" s="177">
        <v>35247</v>
      </c>
      <c r="Q529" s="176">
        <v>204</v>
      </c>
      <c r="R529" s="175">
        <v>2182.9699999999998</v>
      </c>
      <c r="S529" s="175">
        <v>8092.03</v>
      </c>
    </row>
    <row r="530" spans="4:19">
      <c r="D530" s="174" t="s">
        <v>4580</v>
      </c>
      <c r="E530" s="175">
        <v>61543.96</v>
      </c>
      <c r="F530" s="174" t="s">
        <v>3459</v>
      </c>
      <c r="G530" s="174" t="s">
        <v>3793</v>
      </c>
      <c r="H530" s="174" t="s">
        <v>191</v>
      </c>
      <c r="I530" s="174" t="s">
        <v>4578</v>
      </c>
      <c r="J530" s="174" t="s">
        <v>4581</v>
      </c>
      <c r="K530" s="174"/>
      <c r="L530" s="174" t="s">
        <v>4377</v>
      </c>
      <c r="M530" s="174" t="s">
        <v>3596</v>
      </c>
      <c r="N530" s="176">
        <v>960</v>
      </c>
      <c r="O530" s="174" t="s">
        <v>3407</v>
      </c>
      <c r="P530" s="177">
        <v>35247</v>
      </c>
      <c r="Q530" s="176">
        <v>204</v>
      </c>
      <c r="R530" s="175">
        <v>13075.82</v>
      </c>
      <c r="S530" s="175">
        <v>48468.14</v>
      </c>
    </row>
    <row r="531" spans="4:19">
      <c r="D531" s="174" t="s">
        <v>4582</v>
      </c>
      <c r="E531" s="176">
        <v>16691</v>
      </c>
      <c r="F531" s="174" t="s">
        <v>3466</v>
      </c>
      <c r="G531" s="174" t="s">
        <v>3793</v>
      </c>
      <c r="H531" s="174" t="s">
        <v>191</v>
      </c>
      <c r="I531" s="174" t="s">
        <v>4583</v>
      </c>
      <c r="J531" s="174" t="s">
        <v>4584</v>
      </c>
      <c r="K531" s="174"/>
      <c r="L531" s="174" t="s">
        <v>4439</v>
      </c>
      <c r="M531" s="174" t="s">
        <v>4585</v>
      </c>
      <c r="N531" s="176">
        <v>960</v>
      </c>
      <c r="O531" s="174" t="s">
        <v>3407</v>
      </c>
      <c r="P531" s="177">
        <v>35247</v>
      </c>
      <c r="Q531" s="176">
        <v>204</v>
      </c>
      <c r="R531" s="175">
        <v>3546.16</v>
      </c>
      <c r="S531" s="175">
        <v>13144.84</v>
      </c>
    </row>
    <row r="532" spans="4:19">
      <c r="D532" s="174" t="s">
        <v>4586</v>
      </c>
      <c r="E532" s="175">
        <v>87786.43</v>
      </c>
      <c r="F532" s="174" t="s">
        <v>3459</v>
      </c>
      <c r="G532" s="174" t="s">
        <v>3793</v>
      </c>
      <c r="H532" s="174" t="s">
        <v>191</v>
      </c>
      <c r="I532" s="174" t="s">
        <v>4583</v>
      </c>
      <c r="J532" s="174" t="s">
        <v>4587</v>
      </c>
      <c r="K532" s="174"/>
      <c r="L532" s="174" t="s">
        <v>4439</v>
      </c>
      <c r="M532" s="174" t="s">
        <v>4585</v>
      </c>
      <c r="N532" s="176">
        <v>960</v>
      </c>
      <c r="O532" s="174" t="s">
        <v>3407</v>
      </c>
      <c r="P532" s="177">
        <v>35247</v>
      </c>
      <c r="Q532" s="176">
        <v>204</v>
      </c>
      <c r="R532" s="175">
        <v>18651.560000000001</v>
      </c>
      <c r="S532" s="175">
        <v>69134.87</v>
      </c>
    </row>
    <row r="533" spans="4:19">
      <c r="D533" s="174" t="s">
        <v>4588</v>
      </c>
      <c r="E533" s="175">
        <v>12192.11</v>
      </c>
      <c r="F533" s="174" t="s">
        <v>3540</v>
      </c>
      <c r="G533" s="174" t="s">
        <v>3793</v>
      </c>
      <c r="H533" s="174" t="s">
        <v>191</v>
      </c>
      <c r="I533" s="174" t="s">
        <v>4583</v>
      </c>
      <c r="J533" s="174" t="s">
        <v>4587</v>
      </c>
      <c r="K533" s="174"/>
      <c r="L533" s="174" t="s">
        <v>4439</v>
      </c>
      <c r="M533" s="174" t="s">
        <v>4585</v>
      </c>
      <c r="N533" s="176">
        <v>960</v>
      </c>
      <c r="O533" s="174" t="s">
        <v>3407</v>
      </c>
      <c r="P533" s="177">
        <v>35247</v>
      </c>
      <c r="Q533" s="176">
        <v>204</v>
      </c>
      <c r="R533" s="175">
        <v>2590.38</v>
      </c>
      <c r="S533" s="175">
        <v>9601.73</v>
      </c>
    </row>
    <row r="534" spans="4:19">
      <c r="D534" s="174" t="s">
        <v>4589</v>
      </c>
      <c r="E534" s="176">
        <v>12810</v>
      </c>
      <c r="F534" s="174" t="s">
        <v>3466</v>
      </c>
      <c r="G534" s="174" t="s">
        <v>3793</v>
      </c>
      <c r="H534" s="174" t="s">
        <v>191</v>
      </c>
      <c r="I534" s="174" t="s">
        <v>4590</v>
      </c>
      <c r="J534" s="174" t="s">
        <v>4591</v>
      </c>
      <c r="K534" s="174"/>
      <c r="L534" s="174" t="s">
        <v>4377</v>
      </c>
      <c r="M534" s="174" t="s">
        <v>3535</v>
      </c>
      <c r="N534" s="176">
        <v>960</v>
      </c>
      <c r="O534" s="174" t="s">
        <v>3407</v>
      </c>
      <c r="P534" s="177">
        <v>35247</v>
      </c>
      <c r="Q534" s="176">
        <v>204</v>
      </c>
      <c r="R534" s="175">
        <v>2721.61</v>
      </c>
      <c r="S534" s="175">
        <v>10088.39</v>
      </c>
    </row>
    <row r="535" spans="4:19">
      <c r="D535" s="174" t="s">
        <v>4592</v>
      </c>
      <c r="E535" s="175">
        <v>42709.5</v>
      </c>
      <c r="F535" s="174" t="s">
        <v>3459</v>
      </c>
      <c r="G535" s="174" t="s">
        <v>3793</v>
      </c>
      <c r="H535" s="174" t="s">
        <v>191</v>
      </c>
      <c r="I535" s="174" t="s">
        <v>4590</v>
      </c>
      <c r="J535" s="174" t="s">
        <v>4593</v>
      </c>
      <c r="K535" s="174"/>
      <c r="L535" s="174" t="s">
        <v>4377</v>
      </c>
      <c r="M535" s="174" t="s">
        <v>3535</v>
      </c>
      <c r="N535" s="176">
        <v>960</v>
      </c>
      <c r="O535" s="174" t="s">
        <v>3407</v>
      </c>
      <c r="P535" s="177">
        <v>35247</v>
      </c>
      <c r="Q535" s="176">
        <v>204</v>
      </c>
      <c r="R535" s="175">
        <v>9074.16</v>
      </c>
      <c r="S535" s="175">
        <v>33635.339999999997</v>
      </c>
    </row>
    <row r="536" spans="4:19">
      <c r="D536" s="174" t="s">
        <v>4594</v>
      </c>
      <c r="E536" s="175">
        <v>34021.800000000003</v>
      </c>
      <c r="F536" s="174" t="s">
        <v>3540</v>
      </c>
      <c r="G536" s="174" t="s">
        <v>3793</v>
      </c>
      <c r="H536" s="174" t="s">
        <v>191</v>
      </c>
      <c r="I536" s="174" t="s">
        <v>4590</v>
      </c>
      <c r="J536" s="174" t="s">
        <v>4593</v>
      </c>
      <c r="K536" s="174"/>
      <c r="L536" s="174" t="s">
        <v>4377</v>
      </c>
      <c r="M536" s="174" t="s">
        <v>3535</v>
      </c>
      <c r="N536" s="176">
        <v>960</v>
      </c>
      <c r="O536" s="174" t="s">
        <v>3407</v>
      </c>
      <c r="P536" s="177">
        <v>35247</v>
      </c>
      <c r="Q536" s="176">
        <v>204</v>
      </c>
      <c r="R536" s="175">
        <v>7228.42</v>
      </c>
      <c r="S536" s="175">
        <v>26793.38</v>
      </c>
    </row>
    <row r="537" spans="4:19">
      <c r="D537" s="174" t="s">
        <v>4595</v>
      </c>
      <c r="E537" s="175">
        <v>128914.71</v>
      </c>
      <c r="F537" s="174" t="s">
        <v>3459</v>
      </c>
      <c r="G537" s="174" t="s">
        <v>4596</v>
      </c>
      <c r="H537" s="174" t="s">
        <v>191</v>
      </c>
      <c r="I537" s="174" t="s">
        <v>4597</v>
      </c>
      <c r="J537" s="174" t="s">
        <v>4598</v>
      </c>
      <c r="K537" s="174"/>
      <c r="L537" s="174" t="s">
        <v>4395</v>
      </c>
      <c r="M537" s="174" t="s">
        <v>3575</v>
      </c>
      <c r="N537" s="176">
        <v>960</v>
      </c>
      <c r="O537" s="174" t="s">
        <v>3407</v>
      </c>
      <c r="P537" s="177">
        <v>35247</v>
      </c>
      <c r="Q537" s="176">
        <v>204</v>
      </c>
      <c r="R537" s="175">
        <v>27389.85</v>
      </c>
      <c r="S537" s="175">
        <v>101524.86</v>
      </c>
    </row>
    <row r="538" spans="4:19">
      <c r="D538" s="174" t="s">
        <v>4599</v>
      </c>
      <c r="E538" s="175">
        <v>9330.91</v>
      </c>
      <c r="F538" s="174" t="s">
        <v>3540</v>
      </c>
      <c r="G538" s="174" t="s">
        <v>4596</v>
      </c>
      <c r="H538" s="174" t="s">
        <v>191</v>
      </c>
      <c r="I538" s="174" t="s">
        <v>4597</v>
      </c>
      <c r="J538" s="174" t="s">
        <v>4598</v>
      </c>
      <c r="K538" s="174"/>
      <c r="L538" s="174" t="s">
        <v>4395</v>
      </c>
      <c r="M538" s="174" t="s">
        <v>3575</v>
      </c>
      <c r="N538" s="176">
        <v>960</v>
      </c>
      <c r="O538" s="174" t="s">
        <v>3407</v>
      </c>
      <c r="P538" s="177">
        <v>35247</v>
      </c>
      <c r="Q538" s="176">
        <v>204</v>
      </c>
      <c r="R538" s="175">
        <v>1982.41</v>
      </c>
      <c r="S538" s="175">
        <v>7348.5</v>
      </c>
    </row>
    <row r="539" spans="4:19">
      <c r="D539" s="174" t="s">
        <v>4600</v>
      </c>
      <c r="E539" s="175">
        <v>5863574.6799999997</v>
      </c>
      <c r="F539" s="174" t="s">
        <v>3459</v>
      </c>
      <c r="G539" s="174" t="s">
        <v>4596</v>
      </c>
      <c r="H539" s="174" t="s">
        <v>191</v>
      </c>
      <c r="I539" s="174" t="s">
        <v>4601</v>
      </c>
      <c r="J539" s="174" t="s">
        <v>4598</v>
      </c>
      <c r="K539" s="174"/>
      <c r="L539" s="174" t="s">
        <v>4395</v>
      </c>
      <c r="M539" s="174" t="s">
        <v>3575</v>
      </c>
      <c r="N539" s="176">
        <v>960</v>
      </c>
      <c r="O539" s="174" t="s">
        <v>3407</v>
      </c>
      <c r="P539" s="177">
        <v>35247</v>
      </c>
      <c r="Q539" s="176">
        <v>204</v>
      </c>
      <c r="R539" s="175">
        <v>1245805.97</v>
      </c>
      <c r="S539" s="175">
        <v>4617768.71</v>
      </c>
    </row>
    <row r="540" spans="4:19">
      <c r="D540" s="174" t="s">
        <v>4602</v>
      </c>
      <c r="E540" s="175">
        <v>1525051.19</v>
      </c>
      <c r="F540" s="174" t="s">
        <v>3540</v>
      </c>
      <c r="G540" s="174" t="s">
        <v>4596</v>
      </c>
      <c r="H540" s="174" t="s">
        <v>191</v>
      </c>
      <c r="I540" s="174" t="s">
        <v>4601</v>
      </c>
      <c r="J540" s="174" t="s">
        <v>4598</v>
      </c>
      <c r="K540" s="174"/>
      <c r="L540" s="174" t="s">
        <v>4395</v>
      </c>
      <c r="M540" s="174" t="s">
        <v>3575</v>
      </c>
      <c r="N540" s="176">
        <v>960</v>
      </c>
      <c r="O540" s="174" t="s">
        <v>3407</v>
      </c>
      <c r="P540" s="177">
        <v>35247</v>
      </c>
      <c r="Q540" s="176">
        <v>204</v>
      </c>
      <c r="R540" s="175">
        <v>324020.28000000003</v>
      </c>
      <c r="S540" s="175">
        <v>1201030.9099999999</v>
      </c>
    </row>
    <row r="541" spans="4:19">
      <c r="D541" s="174" t="s">
        <v>4603</v>
      </c>
      <c r="E541" s="175">
        <v>-845993.67</v>
      </c>
      <c r="F541" s="174" t="s">
        <v>3459</v>
      </c>
      <c r="G541" s="174" t="s">
        <v>4596</v>
      </c>
      <c r="H541" s="174" t="s">
        <v>191</v>
      </c>
      <c r="I541" s="174" t="s">
        <v>4604</v>
      </c>
      <c r="J541" s="174" t="s">
        <v>4605</v>
      </c>
      <c r="K541" s="174"/>
      <c r="L541" s="174" t="s">
        <v>4395</v>
      </c>
      <c r="M541" s="174" t="s">
        <v>3575</v>
      </c>
      <c r="N541" s="176">
        <v>960</v>
      </c>
      <c r="O541" s="174" t="s">
        <v>3407</v>
      </c>
      <c r="P541" s="177">
        <v>22098</v>
      </c>
      <c r="Q541" s="176">
        <v>636</v>
      </c>
      <c r="R541" s="175">
        <v>-560441.42000000004</v>
      </c>
      <c r="S541" s="175">
        <v>-285552.25</v>
      </c>
    </row>
    <row r="542" spans="4:19">
      <c r="D542" s="174" t="s">
        <v>4606</v>
      </c>
      <c r="E542" s="175">
        <v>-220033.63</v>
      </c>
      <c r="F542" s="174" t="s">
        <v>3540</v>
      </c>
      <c r="G542" s="174" t="s">
        <v>4596</v>
      </c>
      <c r="H542" s="174" t="s">
        <v>191</v>
      </c>
      <c r="I542" s="174" t="s">
        <v>4604</v>
      </c>
      <c r="J542" s="174" t="s">
        <v>4605</v>
      </c>
      <c r="K542" s="174"/>
      <c r="L542" s="174" t="s">
        <v>4395</v>
      </c>
      <c r="M542" s="174" t="s">
        <v>3575</v>
      </c>
      <c r="N542" s="176">
        <v>960</v>
      </c>
      <c r="O542" s="174" t="s">
        <v>3407</v>
      </c>
      <c r="P542" s="177">
        <v>22098</v>
      </c>
      <c r="Q542" s="176">
        <v>636</v>
      </c>
      <c r="R542" s="175">
        <v>-145764.63</v>
      </c>
      <c r="S542" s="176">
        <v>-74269</v>
      </c>
    </row>
    <row r="543" spans="4:19">
      <c r="D543" s="174" t="s">
        <v>4607</v>
      </c>
      <c r="E543" s="176">
        <v>1786167</v>
      </c>
      <c r="F543" s="174" t="s">
        <v>3466</v>
      </c>
      <c r="G543" s="174" t="s">
        <v>4596</v>
      </c>
      <c r="H543" s="174" t="s">
        <v>191</v>
      </c>
      <c r="I543" s="174" t="s">
        <v>3098</v>
      </c>
      <c r="J543" s="174" t="s">
        <v>4608</v>
      </c>
      <c r="K543" s="174"/>
      <c r="L543" s="174" t="s">
        <v>4395</v>
      </c>
      <c r="M543" s="174" t="s">
        <v>3575</v>
      </c>
      <c r="N543" s="176">
        <v>960</v>
      </c>
      <c r="O543" s="174" t="s">
        <v>3407</v>
      </c>
      <c r="P543" s="177">
        <v>35247</v>
      </c>
      <c r="Q543" s="176">
        <v>204</v>
      </c>
      <c r="R543" s="175">
        <v>379498.36</v>
      </c>
      <c r="S543" s="175">
        <v>1406668.64</v>
      </c>
    </row>
    <row r="544" spans="4:19">
      <c r="D544" s="174" t="s">
        <v>4609</v>
      </c>
      <c r="E544" s="176">
        <v>12938</v>
      </c>
      <c r="F544" s="174" t="s">
        <v>3466</v>
      </c>
      <c r="G544" s="174" t="s">
        <v>4610</v>
      </c>
      <c r="H544" s="174" t="s">
        <v>191</v>
      </c>
      <c r="I544" s="174" t="s">
        <v>4611</v>
      </c>
      <c r="J544" s="174" t="s">
        <v>4612</v>
      </c>
      <c r="K544" s="174"/>
      <c r="L544" s="174" t="s">
        <v>4377</v>
      </c>
      <c r="M544" s="174" t="s">
        <v>4613</v>
      </c>
      <c r="N544" s="176">
        <v>960</v>
      </c>
      <c r="O544" s="174" t="s">
        <v>3407</v>
      </c>
      <c r="P544" s="177">
        <v>35247</v>
      </c>
      <c r="Q544" s="176">
        <v>204</v>
      </c>
      <c r="R544" s="175">
        <v>2748.81</v>
      </c>
      <c r="S544" s="175">
        <v>10189.19</v>
      </c>
    </row>
    <row r="545" spans="4:19">
      <c r="D545" s="174" t="s">
        <v>4614</v>
      </c>
      <c r="E545" s="175">
        <v>50703.37</v>
      </c>
      <c r="F545" s="174" t="s">
        <v>3459</v>
      </c>
      <c r="G545" s="174" t="s">
        <v>4610</v>
      </c>
      <c r="H545" s="174" t="s">
        <v>191</v>
      </c>
      <c r="I545" s="174" t="s">
        <v>4611</v>
      </c>
      <c r="J545" s="174" t="s">
        <v>4615</v>
      </c>
      <c r="K545" s="174"/>
      <c r="L545" s="174" t="s">
        <v>4377</v>
      </c>
      <c r="M545" s="174" t="s">
        <v>4613</v>
      </c>
      <c r="N545" s="176">
        <v>960</v>
      </c>
      <c r="O545" s="174" t="s">
        <v>3407</v>
      </c>
      <c r="P545" s="177">
        <v>35247</v>
      </c>
      <c r="Q545" s="176">
        <v>204</v>
      </c>
      <c r="R545" s="175">
        <v>10772.68</v>
      </c>
      <c r="S545" s="175">
        <v>39930.69</v>
      </c>
    </row>
    <row r="546" spans="4:19">
      <c r="D546" s="174" t="s">
        <v>4616</v>
      </c>
      <c r="E546" s="175">
        <v>194786.64</v>
      </c>
      <c r="F546" s="174" t="s">
        <v>3501</v>
      </c>
      <c r="G546" s="174" t="s">
        <v>4610</v>
      </c>
      <c r="H546" s="174" t="s">
        <v>191</v>
      </c>
      <c r="I546" s="174" t="s">
        <v>4611</v>
      </c>
      <c r="J546" s="174" t="s">
        <v>4615</v>
      </c>
      <c r="K546" s="174"/>
      <c r="L546" s="174" t="s">
        <v>4377</v>
      </c>
      <c r="M546" s="174" t="s">
        <v>4613</v>
      </c>
      <c r="N546" s="176">
        <v>960</v>
      </c>
      <c r="O546" s="174" t="s">
        <v>3407</v>
      </c>
      <c r="P546" s="177">
        <v>35247</v>
      </c>
      <c r="Q546" s="176">
        <v>204</v>
      </c>
      <c r="R546" s="175">
        <v>41385.35</v>
      </c>
      <c r="S546" s="175">
        <v>153401.29</v>
      </c>
    </row>
    <row r="547" spans="4:19">
      <c r="D547" s="174" t="s">
        <v>4617</v>
      </c>
      <c r="E547" s="175">
        <v>305.42</v>
      </c>
      <c r="F547" s="174" t="s">
        <v>3520</v>
      </c>
      <c r="G547" s="174" t="s">
        <v>4610</v>
      </c>
      <c r="H547" s="174" t="s">
        <v>191</v>
      </c>
      <c r="I547" s="174" t="s">
        <v>4611</v>
      </c>
      <c r="J547" s="174" t="s">
        <v>4615</v>
      </c>
      <c r="K547" s="174"/>
      <c r="L547" s="174" t="s">
        <v>4377</v>
      </c>
      <c r="M547" s="174" t="s">
        <v>4613</v>
      </c>
      <c r="N547" s="176">
        <v>960</v>
      </c>
      <c r="O547" s="174" t="s">
        <v>3407</v>
      </c>
      <c r="P547" s="177">
        <v>35247</v>
      </c>
      <c r="Q547" s="176">
        <v>204</v>
      </c>
      <c r="R547" s="175">
        <v>64.78</v>
      </c>
      <c r="S547" s="175">
        <v>240.64</v>
      </c>
    </row>
    <row r="548" spans="4:19">
      <c r="D548" s="174" t="s">
        <v>4618</v>
      </c>
      <c r="E548" s="176">
        <v>28098</v>
      </c>
      <c r="F548" s="174" t="s">
        <v>3466</v>
      </c>
      <c r="G548" s="174" t="s">
        <v>4619</v>
      </c>
      <c r="H548" s="174" t="s">
        <v>191</v>
      </c>
      <c r="I548" s="174" t="s">
        <v>4620</v>
      </c>
      <c r="J548" s="174" t="s">
        <v>4621</v>
      </c>
      <c r="K548" s="174"/>
      <c r="L548" s="174" t="s">
        <v>4439</v>
      </c>
      <c r="M548" s="174" t="s">
        <v>4440</v>
      </c>
      <c r="N548" s="176">
        <v>960</v>
      </c>
      <c r="O548" s="174" t="s">
        <v>3407</v>
      </c>
      <c r="P548" s="177">
        <v>35247</v>
      </c>
      <c r="Q548" s="176">
        <v>204</v>
      </c>
      <c r="R548" s="175">
        <v>5969.78</v>
      </c>
      <c r="S548" s="175">
        <v>22128.22</v>
      </c>
    </row>
    <row r="549" spans="4:19">
      <c r="D549" s="174" t="s">
        <v>4622</v>
      </c>
      <c r="E549" s="175">
        <v>146928.89000000001</v>
      </c>
      <c r="F549" s="174" t="s">
        <v>3459</v>
      </c>
      <c r="G549" s="174" t="s">
        <v>4619</v>
      </c>
      <c r="H549" s="174" t="s">
        <v>191</v>
      </c>
      <c r="I549" s="174" t="s">
        <v>4620</v>
      </c>
      <c r="J549" s="174" t="s">
        <v>4623</v>
      </c>
      <c r="K549" s="174"/>
      <c r="L549" s="174" t="s">
        <v>4439</v>
      </c>
      <c r="M549" s="174" t="s">
        <v>4440</v>
      </c>
      <c r="N549" s="176">
        <v>960</v>
      </c>
      <c r="O549" s="174" t="s">
        <v>3407</v>
      </c>
      <c r="P549" s="177">
        <v>35247</v>
      </c>
      <c r="Q549" s="176">
        <v>204</v>
      </c>
      <c r="R549" s="175">
        <v>31217.27</v>
      </c>
      <c r="S549" s="175">
        <v>115711.62</v>
      </c>
    </row>
    <row r="550" spans="4:19">
      <c r="D550" s="174" t="s">
        <v>4624</v>
      </c>
      <c r="E550" s="175">
        <v>1458739.71</v>
      </c>
      <c r="F550" s="174" t="s">
        <v>3540</v>
      </c>
      <c r="G550" s="174" t="s">
        <v>4619</v>
      </c>
      <c r="H550" s="174" t="s">
        <v>191</v>
      </c>
      <c r="I550" s="174" t="s">
        <v>4620</v>
      </c>
      <c r="J550" s="174" t="s">
        <v>4623</v>
      </c>
      <c r="K550" s="174"/>
      <c r="L550" s="174" t="s">
        <v>4439</v>
      </c>
      <c r="M550" s="174" t="s">
        <v>4440</v>
      </c>
      <c r="N550" s="176">
        <v>960</v>
      </c>
      <c r="O550" s="174" t="s">
        <v>3407</v>
      </c>
      <c r="P550" s="177">
        <v>35247</v>
      </c>
      <c r="Q550" s="176">
        <v>204</v>
      </c>
      <c r="R550" s="175">
        <v>309931.45</v>
      </c>
      <c r="S550" s="175">
        <v>1148808.26</v>
      </c>
    </row>
    <row r="551" spans="4:19">
      <c r="D551" s="174" t="s">
        <v>4625</v>
      </c>
      <c r="E551" s="176">
        <v>3067</v>
      </c>
      <c r="F551" s="174" t="s">
        <v>3466</v>
      </c>
      <c r="G551" s="174" t="s">
        <v>3804</v>
      </c>
      <c r="H551" s="174" t="s">
        <v>191</v>
      </c>
      <c r="I551" s="174" t="s">
        <v>4626</v>
      </c>
      <c r="J551" s="174" t="s">
        <v>4627</v>
      </c>
      <c r="K551" s="174"/>
      <c r="L551" s="174" t="s">
        <v>4377</v>
      </c>
      <c r="M551" s="174" t="s">
        <v>4411</v>
      </c>
      <c r="N551" s="176">
        <v>960</v>
      </c>
      <c r="O551" s="174" t="s">
        <v>3407</v>
      </c>
      <c r="P551" s="177">
        <v>35247</v>
      </c>
      <c r="Q551" s="176">
        <v>204</v>
      </c>
      <c r="R551" s="175">
        <v>651.52</v>
      </c>
      <c r="S551" s="175">
        <v>2415.48</v>
      </c>
    </row>
    <row r="552" spans="4:19">
      <c r="D552" s="174" t="s">
        <v>4628</v>
      </c>
      <c r="E552" s="175">
        <v>13294.94</v>
      </c>
      <c r="F552" s="174" t="s">
        <v>3459</v>
      </c>
      <c r="G552" s="174" t="s">
        <v>3804</v>
      </c>
      <c r="H552" s="174" t="s">
        <v>191</v>
      </c>
      <c r="I552" s="174" t="s">
        <v>4626</v>
      </c>
      <c r="J552" s="174" t="s">
        <v>4629</v>
      </c>
      <c r="K552" s="174"/>
      <c r="L552" s="174" t="s">
        <v>4377</v>
      </c>
      <c r="M552" s="174" t="s">
        <v>4411</v>
      </c>
      <c r="N552" s="176">
        <v>960</v>
      </c>
      <c r="O552" s="174" t="s">
        <v>3407</v>
      </c>
      <c r="P552" s="177">
        <v>35247</v>
      </c>
      <c r="Q552" s="176">
        <v>204</v>
      </c>
      <c r="R552" s="175">
        <v>2824.62</v>
      </c>
      <c r="S552" s="175">
        <v>10470.32</v>
      </c>
    </row>
    <row r="553" spans="4:19">
      <c r="D553" s="174" t="s">
        <v>4630</v>
      </c>
      <c r="E553" s="175">
        <v>68969.47</v>
      </c>
      <c r="F553" s="174" t="s">
        <v>3540</v>
      </c>
      <c r="G553" s="174" t="s">
        <v>3804</v>
      </c>
      <c r="H553" s="174" t="s">
        <v>191</v>
      </c>
      <c r="I553" s="174" t="s">
        <v>4626</v>
      </c>
      <c r="J553" s="174" t="s">
        <v>4629</v>
      </c>
      <c r="K553" s="174"/>
      <c r="L553" s="174" t="s">
        <v>4377</v>
      </c>
      <c r="M553" s="174" t="s">
        <v>4411</v>
      </c>
      <c r="N553" s="176">
        <v>960</v>
      </c>
      <c r="O553" s="174" t="s">
        <v>3407</v>
      </c>
      <c r="P553" s="177">
        <v>35247</v>
      </c>
      <c r="Q553" s="176">
        <v>204</v>
      </c>
      <c r="R553" s="175">
        <v>14653.5</v>
      </c>
      <c r="S553" s="175">
        <v>54315.97</v>
      </c>
    </row>
    <row r="554" spans="4:19">
      <c r="D554" s="174" t="s">
        <v>4631</v>
      </c>
      <c r="E554" s="176">
        <v>31257</v>
      </c>
      <c r="F554" s="174" t="s">
        <v>3466</v>
      </c>
      <c r="G554" s="174" t="s">
        <v>4632</v>
      </c>
      <c r="H554" s="174" t="s">
        <v>191</v>
      </c>
      <c r="I554" s="174" t="s">
        <v>4633</v>
      </c>
      <c r="J554" s="174" t="s">
        <v>4634</v>
      </c>
      <c r="K554" s="174"/>
      <c r="L554" s="174" t="s">
        <v>4439</v>
      </c>
      <c r="M554" s="174" t="s">
        <v>4635</v>
      </c>
      <c r="N554" s="176">
        <v>960</v>
      </c>
      <c r="O554" s="174" t="s">
        <v>3407</v>
      </c>
      <c r="P554" s="177">
        <v>35247</v>
      </c>
      <c r="Q554" s="176">
        <v>204</v>
      </c>
      <c r="R554" s="175">
        <v>6640.99</v>
      </c>
      <c r="S554" s="175">
        <v>24616.01</v>
      </c>
    </row>
    <row r="555" spans="4:19">
      <c r="D555" s="174" t="s">
        <v>4636</v>
      </c>
      <c r="E555" s="175">
        <v>139426.63</v>
      </c>
      <c r="F555" s="174" t="s">
        <v>3459</v>
      </c>
      <c r="G555" s="174" t="s">
        <v>4632</v>
      </c>
      <c r="H555" s="174" t="s">
        <v>191</v>
      </c>
      <c r="I555" s="174" t="s">
        <v>4633</v>
      </c>
      <c r="J555" s="174" t="s">
        <v>4637</v>
      </c>
      <c r="K555" s="174"/>
      <c r="L555" s="174" t="s">
        <v>4439</v>
      </c>
      <c r="M555" s="174" t="s">
        <v>4635</v>
      </c>
      <c r="N555" s="176">
        <v>960</v>
      </c>
      <c r="O555" s="174" t="s">
        <v>3407</v>
      </c>
      <c r="P555" s="177">
        <v>35247</v>
      </c>
      <c r="Q555" s="176">
        <v>204</v>
      </c>
      <c r="R555" s="175">
        <v>29623.279999999999</v>
      </c>
      <c r="S555" s="175">
        <v>109803.35</v>
      </c>
    </row>
    <row r="556" spans="4:19">
      <c r="D556" s="174" t="s">
        <v>4638</v>
      </c>
      <c r="E556" s="175">
        <v>1275411.53</v>
      </c>
      <c r="F556" s="174" t="s">
        <v>3540</v>
      </c>
      <c r="G556" s="174" t="s">
        <v>4632</v>
      </c>
      <c r="H556" s="174" t="s">
        <v>191</v>
      </c>
      <c r="I556" s="174" t="s">
        <v>4633</v>
      </c>
      <c r="J556" s="174" t="s">
        <v>4637</v>
      </c>
      <c r="K556" s="174"/>
      <c r="L556" s="174" t="s">
        <v>4439</v>
      </c>
      <c r="M556" s="174" t="s">
        <v>4635</v>
      </c>
      <c r="N556" s="176">
        <v>960</v>
      </c>
      <c r="O556" s="174" t="s">
        <v>3407</v>
      </c>
      <c r="P556" s="177">
        <v>35247</v>
      </c>
      <c r="Q556" s="176">
        <v>204</v>
      </c>
      <c r="R556" s="175">
        <v>270980.59999999998</v>
      </c>
      <c r="S556" s="175">
        <v>1004430.93</v>
      </c>
    </row>
    <row r="557" spans="4:19">
      <c r="D557" s="174" t="s">
        <v>4639</v>
      </c>
      <c r="E557" s="176">
        <v>28951</v>
      </c>
      <c r="F557" s="174" t="s">
        <v>3466</v>
      </c>
      <c r="G557" s="174" t="s">
        <v>4640</v>
      </c>
      <c r="H557" s="174" t="s">
        <v>191</v>
      </c>
      <c r="I557" s="174" t="s">
        <v>4641</v>
      </c>
      <c r="J557" s="174" t="s">
        <v>4642</v>
      </c>
      <c r="K557" s="174"/>
      <c r="L557" s="174" t="s">
        <v>4377</v>
      </c>
      <c r="M557" s="174" t="s">
        <v>3776</v>
      </c>
      <c r="N557" s="176">
        <v>960</v>
      </c>
      <c r="O557" s="174" t="s">
        <v>3407</v>
      </c>
      <c r="P557" s="177">
        <v>35247</v>
      </c>
      <c r="Q557" s="176">
        <v>204</v>
      </c>
      <c r="R557" s="175">
        <v>6150.98</v>
      </c>
      <c r="S557" s="175">
        <v>22800.02</v>
      </c>
    </row>
    <row r="558" spans="4:19">
      <c r="D558" s="174" t="s">
        <v>4643</v>
      </c>
      <c r="E558" s="175">
        <v>102250.86</v>
      </c>
      <c r="F558" s="174" t="s">
        <v>3459</v>
      </c>
      <c r="G558" s="174" t="s">
        <v>4640</v>
      </c>
      <c r="H558" s="174" t="s">
        <v>191</v>
      </c>
      <c r="I558" s="174" t="s">
        <v>4641</v>
      </c>
      <c r="J558" s="174" t="s">
        <v>4644</v>
      </c>
      <c r="K558" s="174"/>
      <c r="L558" s="174" t="s">
        <v>4377</v>
      </c>
      <c r="M558" s="174" t="s">
        <v>3776</v>
      </c>
      <c r="N558" s="176">
        <v>960</v>
      </c>
      <c r="O558" s="174" t="s">
        <v>3407</v>
      </c>
      <c r="P558" s="177">
        <v>35247</v>
      </c>
      <c r="Q558" s="176">
        <v>204</v>
      </c>
      <c r="R558" s="175">
        <v>21724.68</v>
      </c>
      <c r="S558" s="175">
        <v>80526.179999999993</v>
      </c>
    </row>
    <row r="559" spans="4:19">
      <c r="D559" s="174" t="s">
        <v>4645</v>
      </c>
      <c r="E559" s="175">
        <v>75646.75</v>
      </c>
      <c r="F559" s="174" t="s">
        <v>3501</v>
      </c>
      <c r="G559" s="174" t="s">
        <v>4640</v>
      </c>
      <c r="H559" s="174" t="s">
        <v>191</v>
      </c>
      <c r="I559" s="174" t="s">
        <v>4641</v>
      </c>
      <c r="J559" s="174" t="s">
        <v>4644</v>
      </c>
      <c r="K559" s="174"/>
      <c r="L559" s="174" t="s">
        <v>4377</v>
      </c>
      <c r="M559" s="174" t="s">
        <v>3776</v>
      </c>
      <c r="N559" s="176">
        <v>960</v>
      </c>
      <c r="O559" s="174" t="s">
        <v>3407</v>
      </c>
      <c r="P559" s="177">
        <v>35247</v>
      </c>
      <c r="Q559" s="176">
        <v>204</v>
      </c>
      <c r="R559" s="175">
        <v>16072.25</v>
      </c>
      <c r="S559" s="175">
        <v>59574.5</v>
      </c>
    </row>
    <row r="560" spans="4:19">
      <c r="D560" s="174" t="s">
        <v>4646</v>
      </c>
      <c r="E560" s="176">
        <v>1134</v>
      </c>
      <c r="F560" s="174" t="s">
        <v>3459</v>
      </c>
      <c r="G560" s="174" t="s">
        <v>4647</v>
      </c>
      <c r="H560" s="174" t="s">
        <v>191</v>
      </c>
      <c r="I560" s="174" t="s">
        <v>4648</v>
      </c>
      <c r="J560" s="174" t="s">
        <v>4649</v>
      </c>
      <c r="K560" s="174"/>
      <c r="L560" s="174" t="s">
        <v>4377</v>
      </c>
      <c r="M560" s="174" t="s">
        <v>4530</v>
      </c>
      <c r="N560" s="176">
        <v>960</v>
      </c>
      <c r="O560" s="174" t="s">
        <v>3407</v>
      </c>
      <c r="P560" s="177">
        <v>35976</v>
      </c>
      <c r="Q560" s="176">
        <v>180</v>
      </c>
      <c r="R560" s="175">
        <v>212.55</v>
      </c>
      <c r="S560" s="175">
        <v>921.45</v>
      </c>
    </row>
    <row r="561" spans="4:19">
      <c r="D561" s="174" t="s">
        <v>4650</v>
      </c>
      <c r="E561" s="175">
        <v>480833.6</v>
      </c>
      <c r="F561" s="174" t="s">
        <v>3501</v>
      </c>
      <c r="G561" s="174" t="s">
        <v>4647</v>
      </c>
      <c r="H561" s="174" t="s">
        <v>191</v>
      </c>
      <c r="I561" s="174" t="s">
        <v>4648</v>
      </c>
      <c r="J561" s="174" t="s">
        <v>4649</v>
      </c>
      <c r="K561" s="174"/>
      <c r="L561" s="174" t="s">
        <v>4377</v>
      </c>
      <c r="M561" s="174" t="s">
        <v>4530</v>
      </c>
      <c r="N561" s="176">
        <v>960</v>
      </c>
      <c r="O561" s="174" t="s">
        <v>3407</v>
      </c>
      <c r="P561" s="177">
        <v>35976</v>
      </c>
      <c r="Q561" s="176">
        <v>180</v>
      </c>
      <c r="R561" s="175">
        <v>90156.3</v>
      </c>
      <c r="S561" s="175">
        <v>390677.3</v>
      </c>
    </row>
    <row r="562" spans="4:19">
      <c r="D562" s="174" t="s">
        <v>4651</v>
      </c>
      <c r="E562" s="175">
        <v>64244.56</v>
      </c>
      <c r="F562" s="174" t="s">
        <v>3520</v>
      </c>
      <c r="G562" s="174" t="s">
        <v>4647</v>
      </c>
      <c r="H562" s="174" t="s">
        <v>191</v>
      </c>
      <c r="I562" s="174" t="s">
        <v>4648</v>
      </c>
      <c r="J562" s="174" t="s">
        <v>4649</v>
      </c>
      <c r="K562" s="174"/>
      <c r="L562" s="174" t="s">
        <v>4377</v>
      </c>
      <c r="M562" s="174" t="s">
        <v>4530</v>
      </c>
      <c r="N562" s="176">
        <v>960</v>
      </c>
      <c r="O562" s="174" t="s">
        <v>3407</v>
      </c>
      <c r="P562" s="177">
        <v>35976</v>
      </c>
      <c r="Q562" s="176">
        <v>180</v>
      </c>
      <c r="R562" s="175">
        <v>12045.76</v>
      </c>
      <c r="S562" s="175">
        <v>52198.8</v>
      </c>
    </row>
    <row r="563" spans="4:19">
      <c r="D563" s="174" t="s">
        <v>4652</v>
      </c>
      <c r="E563" s="175">
        <v>27616.76</v>
      </c>
      <c r="F563" s="174" t="s">
        <v>3503</v>
      </c>
      <c r="G563" s="174" t="s">
        <v>4647</v>
      </c>
      <c r="H563" s="174" t="s">
        <v>191</v>
      </c>
      <c r="I563" s="174" t="s">
        <v>4648</v>
      </c>
      <c r="J563" s="174" t="s">
        <v>4649</v>
      </c>
      <c r="K563" s="174"/>
      <c r="L563" s="174" t="s">
        <v>4377</v>
      </c>
      <c r="M563" s="174" t="s">
        <v>4530</v>
      </c>
      <c r="N563" s="176">
        <v>960</v>
      </c>
      <c r="O563" s="174" t="s">
        <v>3407</v>
      </c>
      <c r="P563" s="177">
        <v>35976</v>
      </c>
      <c r="Q563" s="176">
        <v>180</v>
      </c>
      <c r="R563" s="175">
        <v>5178.01</v>
      </c>
      <c r="S563" s="175">
        <v>22438.75</v>
      </c>
    </row>
    <row r="564" spans="4:19">
      <c r="D564" s="174" t="s">
        <v>4653</v>
      </c>
      <c r="E564" s="175">
        <v>1183.58</v>
      </c>
      <c r="F564" s="174" t="s">
        <v>4654</v>
      </c>
      <c r="G564" s="174" t="s">
        <v>4647</v>
      </c>
      <c r="H564" s="174" t="s">
        <v>191</v>
      </c>
      <c r="I564" s="174" t="s">
        <v>4648</v>
      </c>
      <c r="J564" s="174" t="s">
        <v>4649</v>
      </c>
      <c r="K564" s="174"/>
      <c r="L564" s="174" t="s">
        <v>4377</v>
      </c>
      <c r="M564" s="174" t="s">
        <v>4530</v>
      </c>
      <c r="N564" s="176">
        <v>960</v>
      </c>
      <c r="O564" s="174" t="s">
        <v>3407</v>
      </c>
      <c r="P564" s="177">
        <v>35976</v>
      </c>
      <c r="Q564" s="176">
        <v>180</v>
      </c>
      <c r="R564" s="175">
        <v>221.85</v>
      </c>
      <c r="S564" s="175">
        <v>961.73</v>
      </c>
    </row>
    <row r="565" spans="4:19">
      <c r="D565" s="174" t="s">
        <v>4655</v>
      </c>
      <c r="E565" s="175">
        <v>1053.1199999999999</v>
      </c>
      <c r="F565" s="174" t="s">
        <v>3459</v>
      </c>
      <c r="G565" s="174" t="s">
        <v>4647</v>
      </c>
      <c r="H565" s="174" t="s">
        <v>191</v>
      </c>
      <c r="I565" s="174" t="s">
        <v>4656</v>
      </c>
      <c r="J565" s="174" t="s">
        <v>4649</v>
      </c>
      <c r="K565" s="174"/>
      <c r="L565" s="174" t="s">
        <v>4377</v>
      </c>
      <c r="M565" s="174" t="s">
        <v>4530</v>
      </c>
      <c r="N565" s="176">
        <v>960</v>
      </c>
      <c r="O565" s="174" t="s">
        <v>3407</v>
      </c>
      <c r="P565" s="177">
        <v>35976</v>
      </c>
      <c r="Q565" s="176">
        <v>180</v>
      </c>
      <c r="R565" s="175">
        <v>197.41</v>
      </c>
      <c r="S565" s="175">
        <v>855.71</v>
      </c>
    </row>
    <row r="566" spans="4:19">
      <c r="D566" s="174" t="s">
        <v>4657</v>
      </c>
      <c r="E566" s="175">
        <v>171293.06</v>
      </c>
      <c r="F566" s="174" t="s">
        <v>3501</v>
      </c>
      <c r="G566" s="174" t="s">
        <v>4647</v>
      </c>
      <c r="H566" s="174" t="s">
        <v>191</v>
      </c>
      <c r="I566" s="174" t="s">
        <v>4656</v>
      </c>
      <c r="J566" s="174" t="s">
        <v>4649</v>
      </c>
      <c r="K566" s="174"/>
      <c r="L566" s="174" t="s">
        <v>4377</v>
      </c>
      <c r="M566" s="174" t="s">
        <v>4530</v>
      </c>
      <c r="N566" s="176">
        <v>960</v>
      </c>
      <c r="O566" s="174" t="s">
        <v>3407</v>
      </c>
      <c r="P566" s="177">
        <v>35976</v>
      </c>
      <c r="Q566" s="176">
        <v>180</v>
      </c>
      <c r="R566" s="175">
        <v>32117.4</v>
      </c>
      <c r="S566" s="175">
        <v>139175.66</v>
      </c>
    </row>
    <row r="567" spans="4:19">
      <c r="D567" s="174" t="s">
        <v>4658</v>
      </c>
      <c r="E567" s="175">
        <v>598704.05000000005</v>
      </c>
      <c r="F567" s="174" t="s">
        <v>3520</v>
      </c>
      <c r="G567" s="174" t="s">
        <v>4647</v>
      </c>
      <c r="H567" s="174" t="s">
        <v>191</v>
      </c>
      <c r="I567" s="174" t="s">
        <v>4656</v>
      </c>
      <c r="J567" s="174" t="s">
        <v>4649</v>
      </c>
      <c r="K567" s="174"/>
      <c r="L567" s="174" t="s">
        <v>4377</v>
      </c>
      <c r="M567" s="174" t="s">
        <v>4530</v>
      </c>
      <c r="N567" s="176">
        <v>960</v>
      </c>
      <c r="O567" s="174" t="s">
        <v>3407</v>
      </c>
      <c r="P567" s="177">
        <v>35976</v>
      </c>
      <c r="Q567" s="176">
        <v>180</v>
      </c>
      <c r="R567" s="176">
        <v>112257</v>
      </c>
      <c r="S567" s="175">
        <v>486447.05</v>
      </c>
    </row>
    <row r="568" spans="4:19">
      <c r="D568" s="174" t="s">
        <v>4659</v>
      </c>
      <c r="E568" s="175">
        <v>173809.82</v>
      </c>
      <c r="F568" s="174" t="s">
        <v>3503</v>
      </c>
      <c r="G568" s="174" t="s">
        <v>4647</v>
      </c>
      <c r="H568" s="174" t="s">
        <v>191</v>
      </c>
      <c r="I568" s="174" t="s">
        <v>4656</v>
      </c>
      <c r="J568" s="174" t="s">
        <v>4649</v>
      </c>
      <c r="K568" s="174"/>
      <c r="L568" s="174" t="s">
        <v>4377</v>
      </c>
      <c r="M568" s="174" t="s">
        <v>4530</v>
      </c>
      <c r="N568" s="176">
        <v>960</v>
      </c>
      <c r="O568" s="174" t="s">
        <v>3407</v>
      </c>
      <c r="P568" s="177">
        <v>35976</v>
      </c>
      <c r="Q568" s="176">
        <v>180</v>
      </c>
      <c r="R568" s="175">
        <v>32589.3</v>
      </c>
      <c r="S568" s="175">
        <v>141220.51999999999</v>
      </c>
    </row>
    <row r="569" spans="4:19">
      <c r="D569" s="174" t="s">
        <v>4660</v>
      </c>
      <c r="E569" s="175">
        <v>170076.07</v>
      </c>
      <c r="F569" s="174" t="s">
        <v>4654</v>
      </c>
      <c r="G569" s="174" t="s">
        <v>4647</v>
      </c>
      <c r="H569" s="174" t="s">
        <v>191</v>
      </c>
      <c r="I569" s="174" t="s">
        <v>4656</v>
      </c>
      <c r="J569" s="174" t="s">
        <v>4649</v>
      </c>
      <c r="K569" s="174"/>
      <c r="L569" s="174" t="s">
        <v>4377</v>
      </c>
      <c r="M569" s="174" t="s">
        <v>4530</v>
      </c>
      <c r="N569" s="176">
        <v>960</v>
      </c>
      <c r="O569" s="174" t="s">
        <v>3407</v>
      </c>
      <c r="P569" s="177">
        <v>35976</v>
      </c>
      <c r="Q569" s="176">
        <v>180</v>
      </c>
      <c r="R569" s="175">
        <v>31889.25</v>
      </c>
      <c r="S569" s="175">
        <v>138186.82</v>
      </c>
    </row>
    <row r="570" spans="4:19">
      <c r="D570" s="174" t="s">
        <v>4661</v>
      </c>
      <c r="E570" s="175">
        <v>66912.44</v>
      </c>
      <c r="F570" s="174" t="s">
        <v>3459</v>
      </c>
      <c r="G570" s="174" t="s">
        <v>4647</v>
      </c>
      <c r="H570" s="174" t="s">
        <v>191</v>
      </c>
      <c r="I570" s="174" t="s">
        <v>4662</v>
      </c>
      <c r="J570" s="174" t="s">
        <v>4649</v>
      </c>
      <c r="K570" s="174"/>
      <c r="L570" s="174" t="s">
        <v>4377</v>
      </c>
      <c r="M570" s="174" t="s">
        <v>4530</v>
      </c>
      <c r="N570" s="176">
        <v>960</v>
      </c>
      <c r="O570" s="174" t="s">
        <v>3407</v>
      </c>
      <c r="P570" s="177">
        <v>35976</v>
      </c>
      <c r="Q570" s="176">
        <v>180</v>
      </c>
      <c r="R570" s="175">
        <v>12546.01</v>
      </c>
      <c r="S570" s="175">
        <v>54366.43</v>
      </c>
    </row>
    <row r="571" spans="4:19">
      <c r="D571" s="174" t="s">
        <v>4663</v>
      </c>
      <c r="E571" s="175">
        <v>525971.91</v>
      </c>
      <c r="F571" s="174" t="s">
        <v>3501</v>
      </c>
      <c r="G571" s="174" t="s">
        <v>4647</v>
      </c>
      <c r="H571" s="174" t="s">
        <v>191</v>
      </c>
      <c r="I571" s="174" t="s">
        <v>4662</v>
      </c>
      <c r="J571" s="174" t="s">
        <v>4649</v>
      </c>
      <c r="K571" s="174"/>
      <c r="L571" s="174" t="s">
        <v>4377</v>
      </c>
      <c r="M571" s="174" t="s">
        <v>4530</v>
      </c>
      <c r="N571" s="176">
        <v>960</v>
      </c>
      <c r="O571" s="174" t="s">
        <v>3407</v>
      </c>
      <c r="P571" s="177">
        <v>35976</v>
      </c>
      <c r="Q571" s="176">
        <v>180</v>
      </c>
      <c r="R571" s="175">
        <v>98619.61</v>
      </c>
      <c r="S571" s="175">
        <v>427352.3</v>
      </c>
    </row>
    <row r="572" spans="4:19">
      <c r="D572" s="174" t="s">
        <v>4664</v>
      </c>
      <c r="E572" s="175">
        <v>1548.26</v>
      </c>
      <c r="F572" s="174" t="s">
        <v>3520</v>
      </c>
      <c r="G572" s="174" t="s">
        <v>4647</v>
      </c>
      <c r="H572" s="174" t="s">
        <v>191</v>
      </c>
      <c r="I572" s="174" t="s">
        <v>4662</v>
      </c>
      <c r="J572" s="174" t="s">
        <v>4649</v>
      </c>
      <c r="K572" s="174"/>
      <c r="L572" s="174" t="s">
        <v>4377</v>
      </c>
      <c r="M572" s="174" t="s">
        <v>4530</v>
      </c>
      <c r="N572" s="176">
        <v>960</v>
      </c>
      <c r="O572" s="174" t="s">
        <v>3407</v>
      </c>
      <c r="P572" s="177">
        <v>35976</v>
      </c>
      <c r="Q572" s="176">
        <v>180</v>
      </c>
      <c r="R572" s="175">
        <v>290.25</v>
      </c>
      <c r="S572" s="175">
        <v>1258.01</v>
      </c>
    </row>
    <row r="573" spans="4:19">
      <c r="D573" s="174" t="s">
        <v>4665</v>
      </c>
      <c r="E573" s="176">
        <v>211136</v>
      </c>
      <c r="F573" s="174" t="s">
        <v>3466</v>
      </c>
      <c r="G573" s="174" t="s">
        <v>4647</v>
      </c>
      <c r="H573" s="174" t="s">
        <v>191</v>
      </c>
      <c r="I573" s="174" t="s">
        <v>3098</v>
      </c>
      <c r="J573" s="174" t="s">
        <v>4666</v>
      </c>
      <c r="K573" s="174"/>
      <c r="L573" s="174" t="s">
        <v>4377</v>
      </c>
      <c r="M573" s="174" t="s">
        <v>4530</v>
      </c>
      <c r="N573" s="176">
        <v>960</v>
      </c>
      <c r="O573" s="174" t="s">
        <v>3407</v>
      </c>
      <c r="P573" s="177">
        <v>35976</v>
      </c>
      <c r="Q573" s="176">
        <v>180</v>
      </c>
      <c r="R573" s="176">
        <v>39588</v>
      </c>
      <c r="S573" s="176">
        <v>171548</v>
      </c>
    </row>
    <row r="574" spans="4:19">
      <c r="D574" s="174" t="s">
        <v>4667</v>
      </c>
      <c r="E574" s="176">
        <v>55199</v>
      </c>
      <c r="F574" s="174" t="s">
        <v>3516</v>
      </c>
      <c r="G574" s="174" t="s">
        <v>4647</v>
      </c>
      <c r="H574" s="174" t="s">
        <v>191</v>
      </c>
      <c r="I574" s="174" t="s">
        <v>3098</v>
      </c>
      <c r="J574" s="174" t="s">
        <v>4666</v>
      </c>
      <c r="K574" s="174"/>
      <c r="L574" s="174" t="s">
        <v>4377</v>
      </c>
      <c r="M574" s="174" t="s">
        <v>4530</v>
      </c>
      <c r="N574" s="176">
        <v>960</v>
      </c>
      <c r="O574" s="174" t="s">
        <v>3407</v>
      </c>
      <c r="P574" s="177">
        <v>35976</v>
      </c>
      <c r="Q574" s="176">
        <v>180</v>
      </c>
      <c r="R574" s="175">
        <v>10349.709999999999</v>
      </c>
      <c r="S574" s="175">
        <v>44849.29</v>
      </c>
    </row>
    <row r="575" spans="4:19">
      <c r="D575" s="174" t="s">
        <v>4668</v>
      </c>
      <c r="E575" s="176">
        <v>7314</v>
      </c>
      <c r="F575" s="174" t="s">
        <v>4669</v>
      </c>
      <c r="G575" s="174" t="s">
        <v>4647</v>
      </c>
      <c r="H575" s="174" t="s">
        <v>191</v>
      </c>
      <c r="I575" s="174" t="s">
        <v>3098</v>
      </c>
      <c r="J575" s="174" t="s">
        <v>4666</v>
      </c>
      <c r="K575" s="174"/>
      <c r="L575" s="174" t="s">
        <v>4377</v>
      </c>
      <c r="M575" s="174" t="s">
        <v>4530</v>
      </c>
      <c r="N575" s="176">
        <v>960</v>
      </c>
      <c r="O575" s="174" t="s">
        <v>3407</v>
      </c>
      <c r="P575" s="177">
        <v>35976</v>
      </c>
      <c r="Q575" s="176">
        <v>180</v>
      </c>
      <c r="R575" s="175">
        <v>1371.31</v>
      </c>
      <c r="S575" s="175">
        <v>5942.69</v>
      </c>
    </row>
    <row r="576" spans="4:19">
      <c r="D576" s="174" t="s">
        <v>4670</v>
      </c>
      <c r="E576" s="176">
        <v>9683</v>
      </c>
      <c r="F576" s="174" t="s">
        <v>4671</v>
      </c>
      <c r="G576" s="174" t="s">
        <v>4647</v>
      </c>
      <c r="H576" s="174" t="s">
        <v>191</v>
      </c>
      <c r="I576" s="174" t="s">
        <v>3098</v>
      </c>
      <c r="J576" s="174" t="s">
        <v>4666</v>
      </c>
      <c r="K576" s="174"/>
      <c r="L576" s="174" t="s">
        <v>4377</v>
      </c>
      <c r="M576" s="174" t="s">
        <v>4530</v>
      </c>
      <c r="N576" s="176">
        <v>960</v>
      </c>
      <c r="O576" s="174" t="s">
        <v>3407</v>
      </c>
      <c r="P576" s="177">
        <v>35976</v>
      </c>
      <c r="Q576" s="176">
        <v>180</v>
      </c>
      <c r="R576" s="175">
        <v>1815.46</v>
      </c>
      <c r="S576" s="175">
        <v>7867.54</v>
      </c>
    </row>
    <row r="577" spans="4:19">
      <c r="D577" s="174" t="s">
        <v>4672</v>
      </c>
      <c r="E577" s="175">
        <v>166304.46</v>
      </c>
      <c r="F577" s="174" t="s">
        <v>3540</v>
      </c>
      <c r="G577" s="174" t="s">
        <v>4673</v>
      </c>
      <c r="H577" s="174" t="s">
        <v>191</v>
      </c>
      <c r="I577" s="174" t="s">
        <v>4674</v>
      </c>
      <c r="J577" s="174" t="s">
        <v>4675</v>
      </c>
      <c r="K577" s="174"/>
      <c r="L577" s="174" t="s">
        <v>4377</v>
      </c>
      <c r="M577" s="174" t="s">
        <v>3776</v>
      </c>
      <c r="N577" s="176">
        <v>960</v>
      </c>
      <c r="O577" s="174" t="s">
        <v>3407</v>
      </c>
      <c r="P577" s="177">
        <v>35247</v>
      </c>
      <c r="Q577" s="176">
        <v>204</v>
      </c>
      <c r="R577" s="175">
        <v>35333.839999999997</v>
      </c>
      <c r="S577" s="175">
        <v>130970.62</v>
      </c>
    </row>
    <row r="578" spans="4:19">
      <c r="D578" s="174" t="s">
        <v>4676</v>
      </c>
      <c r="E578" s="176">
        <v>24639</v>
      </c>
      <c r="F578" s="174" t="s">
        <v>3466</v>
      </c>
      <c r="G578" s="174" t="s">
        <v>4677</v>
      </c>
      <c r="H578" s="174" t="s">
        <v>191</v>
      </c>
      <c r="I578" s="174" t="s">
        <v>4678</v>
      </c>
      <c r="J578" s="174" t="s">
        <v>4679</v>
      </c>
      <c r="K578" s="174"/>
      <c r="L578" s="174" t="s">
        <v>4439</v>
      </c>
      <c r="M578" s="174" t="s">
        <v>4680</v>
      </c>
      <c r="N578" s="176">
        <v>960</v>
      </c>
      <c r="O578" s="174" t="s">
        <v>3407</v>
      </c>
      <c r="P578" s="177">
        <v>35246</v>
      </c>
      <c r="Q578" s="176">
        <v>204</v>
      </c>
      <c r="R578" s="175">
        <v>5235.68</v>
      </c>
      <c r="S578" s="175">
        <v>19403.32</v>
      </c>
    </row>
    <row r="579" spans="4:19">
      <c r="D579" s="174" t="s">
        <v>4681</v>
      </c>
      <c r="E579" s="175">
        <v>898853.67</v>
      </c>
      <c r="F579" s="174" t="s">
        <v>3501</v>
      </c>
      <c r="G579" s="174" t="s">
        <v>4677</v>
      </c>
      <c r="H579" s="174" t="s">
        <v>191</v>
      </c>
      <c r="I579" s="174" t="s">
        <v>4678</v>
      </c>
      <c r="J579" s="174" t="s">
        <v>4682</v>
      </c>
      <c r="K579" s="174"/>
      <c r="L579" s="174" t="s">
        <v>4439</v>
      </c>
      <c r="M579" s="174" t="s">
        <v>4683</v>
      </c>
      <c r="N579" s="176">
        <v>960</v>
      </c>
      <c r="O579" s="174" t="s">
        <v>3407</v>
      </c>
      <c r="P579" s="177">
        <v>35246</v>
      </c>
      <c r="Q579" s="176">
        <v>204</v>
      </c>
      <c r="R579" s="175">
        <v>191006.4</v>
      </c>
      <c r="S579" s="175">
        <v>707847.27</v>
      </c>
    </row>
    <row r="580" spans="4:19">
      <c r="D580" s="174" t="s">
        <v>4684</v>
      </c>
      <c r="E580" s="175">
        <v>153687.48000000001</v>
      </c>
      <c r="F580" s="174" t="s">
        <v>3540</v>
      </c>
      <c r="G580" s="174" t="s">
        <v>4685</v>
      </c>
      <c r="H580" s="174" t="s">
        <v>191</v>
      </c>
      <c r="I580" s="174" t="s">
        <v>4686</v>
      </c>
      <c r="J580" s="174" t="s">
        <v>4687</v>
      </c>
      <c r="K580" s="174"/>
      <c r="L580" s="174" t="s">
        <v>4395</v>
      </c>
      <c r="M580" s="174" t="s">
        <v>3575</v>
      </c>
      <c r="N580" s="176">
        <v>960</v>
      </c>
      <c r="O580" s="174" t="s">
        <v>3407</v>
      </c>
      <c r="P580" s="177">
        <v>35246</v>
      </c>
      <c r="Q580" s="176">
        <v>204</v>
      </c>
      <c r="R580" s="175">
        <v>32658.54</v>
      </c>
      <c r="S580" s="175">
        <v>121028.94</v>
      </c>
    </row>
    <row r="581" spans="4:19">
      <c r="D581" s="174" t="s">
        <v>4688</v>
      </c>
      <c r="E581" s="175">
        <v>340387.32</v>
      </c>
      <c r="F581" s="174" t="s">
        <v>3540</v>
      </c>
      <c r="G581" s="174" t="s">
        <v>4689</v>
      </c>
      <c r="H581" s="174" t="s">
        <v>191</v>
      </c>
      <c r="I581" s="174" t="s">
        <v>4690</v>
      </c>
      <c r="J581" s="174" t="s">
        <v>4691</v>
      </c>
      <c r="K581" s="174"/>
      <c r="L581" s="174" t="s">
        <v>4377</v>
      </c>
      <c r="M581" s="174" t="s">
        <v>4411</v>
      </c>
      <c r="N581" s="176">
        <v>960</v>
      </c>
      <c r="O581" s="174" t="s">
        <v>3407</v>
      </c>
      <c r="P581" s="177">
        <v>35247</v>
      </c>
      <c r="Q581" s="176">
        <v>204</v>
      </c>
      <c r="R581" s="175">
        <v>72320.47</v>
      </c>
      <c r="S581" s="175">
        <v>268066.84999999998</v>
      </c>
    </row>
    <row r="582" spans="4:19">
      <c r="D582" s="174" t="s">
        <v>4692</v>
      </c>
      <c r="E582" s="175">
        <v>554862.97</v>
      </c>
      <c r="F582" s="174" t="s">
        <v>3540</v>
      </c>
      <c r="G582" s="174" t="s">
        <v>4693</v>
      </c>
      <c r="H582" s="174" t="s">
        <v>191</v>
      </c>
      <c r="I582" s="174" t="s">
        <v>4694</v>
      </c>
      <c r="J582" s="174" t="s">
        <v>4695</v>
      </c>
      <c r="K582" s="174"/>
      <c r="L582" s="174" t="s">
        <v>4377</v>
      </c>
      <c r="M582" s="174" t="s">
        <v>4696</v>
      </c>
      <c r="N582" s="176">
        <v>960</v>
      </c>
      <c r="O582" s="174" t="s">
        <v>3407</v>
      </c>
      <c r="P582" s="177">
        <v>35976</v>
      </c>
      <c r="Q582" s="176">
        <v>180</v>
      </c>
      <c r="R582" s="175">
        <v>104036.7</v>
      </c>
      <c r="S582" s="175">
        <v>450826.27</v>
      </c>
    </row>
    <row r="583" spans="4:19">
      <c r="D583" s="174" t="s">
        <v>4697</v>
      </c>
      <c r="E583" s="175">
        <v>201432.17</v>
      </c>
      <c r="F583" s="174" t="s">
        <v>3540</v>
      </c>
      <c r="G583" s="174" t="s">
        <v>4693</v>
      </c>
      <c r="H583" s="174" t="s">
        <v>191</v>
      </c>
      <c r="I583" s="174" t="s">
        <v>4698</v>
      </c>
      <c r="J583" s="174" t="s">
        <v>4699</v>
      </c>
      <c r="K583" s="174"/>
      <c r="L583" s="174" t="s">
        <v>4377</v>
      </c>
      <c r="M583" s="174" t="s">
        <v>4696</v>
      </c>
      <c r="N583" s="176">
        <v>960</v>
      </c>
      <c r="O583" s="174" t="s">
        <v>3407</v>
      </c>
      <c r="P583" s="177">
        <v>35976</v>
      </c>
      <c r="Q583" s="176">
        <v>180</v>
      </c>
      <c r="R583" s="175">
        <v>37768.51</v>
      </c>
      <c r="S583" s="175">
        <v>163663.66</v>
      </c>
    </row>
    <row r="584" spans="4:19">
      <c r="D584" s="174" t="s">
        <v>4700</v>
      </c>
      <c r="E584" s="175">
        <v>777789.11</v>
      </c>
      <c r="F584" s="174" t="s">
        <v>3540</v>
      </c>
      <c r="G584" s="174" t="s">
        <v>4701</v>
      </c>
      <c r="H584" s="174" t="s">
        <v>191</v>
      </c>
      <c r="I584" s="174" t="s">
        <v>4702</v>
      </c>
      <c r="J584" s="174" t="s">
        <v>4703</v>
      </c>
      <c r="K584" s="174"/>
      <c r="L584" s="174" t="s">
        <v>4704</v>
      </c>
      <c r="M584" s="174" t="s">
        <v>4705</v>
      </c>
      <c r="N584" s="176">
        <v>960</v>
      </c>
      <c r="O584" s="174" t="s">
        <v>3407</v>
      </c>
      <c r="P584" s="177">
        <v>35976</v>
      </c>
      <c r="Q584" s="176">
        <v>180</v>
      </c>
      <c r="R584" s="175">
        <v>145835.41</v>
      </c>
      <c r="S584" s="175">
        <v>631953.69999999995</v>
      </c>
    </row>
    <row r="585" spans="4:19">
      <c r="D585" s="174" t="s">
        <v>4706</v>
      </c>
      <c r="E585" s="175">
        <v>1504453.31</v>
      </c>
      <c r="F585" s="174" t="s">
        <v>3540</v>
      </c>
      <c r="G585" s="174" t="s">
        <v>4707</v>
      </c>
      <c r="H585" s="174" t="s">
        <v>191</v>
      </c>
      <c r="I585" s="174" t="s">
        <v>4708</v>
      </c>
      <c r="J585" s="174" t="s">
        <v>4709</v>
      </c>
      <c r="K585" s="174"/>
      <c r="L585" s="174" t="s">
        <v>4377</v>
      </c>
      <c r="M585" s="174" t="s">
        <v>4489</v>
      </c>
      <c r="N585" s="176">
        <v>960</v>
      </c>
      <c r="O585" s="174" t="s">
        <v>3407</v>
      </c>
      <c r="P585" s="177">
        <v>35247</v>
      </c>
      <c r="Q585" s="176">
        <v>204</v>
      </c>
      <c r="R585" s="176">
        <v>319644</v>
      </c>
      <c r="S585" s="175">
        <v>1184809.31</v>
      </c>
    </row>
    <row r="586" spans="4:19">
      <c r="D586" s="174" t="s">
        <v>4710</v>
      </c>
      <c r="E586" s="176">
        <v>1000</v>
      </c>
      <c r="F586" s="174" t="s">
        <v>3540</v>
      </c>
      <c r="G586" s="174" t="s">
        <v>4711</v>
      </c>
      <c r="H586" s="174" t="s">
        <v>191</v>
      </c>
      <c r="I586" s="174" t="s">
        <v>4712</v>
      </c>
      <c r="J586" s="174" t="s">
        <v>4713</v>
      </c>
      <c r="K586" s="174"/>
      <c r="L586" s="174" t="s">
        <v>4439</v>
      </c>
      <c r="M586" s="174" t="s">
        <v>4683</v>
      </c>
      <c r="N586" s="176">
        <v>960</v>
      </c>
      <c r="O586" s="174" t="s">
        <v>3407</v>
      </c>
      <c r="P586" s="177">
        <v>35246</v>
      </c>
      <c r="Q586" s="176">
        <v>204</v>
      </c>
      <c r="R586" s="175">
        <v>212.5</v>
      </c>
      <c r="S586" s="175">
        <v>787.5</v>
      </c>
    </row>
    <row r="587" spans="4:19">
      <c r="D587" s="174" t="s">
        <v>4714</v>
      </c>
      <c r="E587" s="175">
        <v>-349.4</v>
      </c>
      <c r="F587" s="174" t="s">
        <v>3464</v>
      </c>
      <c r="G587" s="174" t="s">
        <v>4715</v>
      </c>
      <c r="H587" s="174" t="s">
        <v>191</v>
      </c>
      <c r="I587" s="174" t="s">
        <v>3098</v>
      </c>
      <c r="J587" s="174" t="s">
        <v>4716</v>
      </c>
      <c r="K587" s="174"/>
      <c r="L587" s="174" t="s">
        <v>4377</v>
      </c>
      <c r="M587" s="174" t="s">
        <v>3596</v>
      </c>
      <c r="N587" s="176">
        <v>960</v>
      </c>
      <c r="O587" s="174" t="s">
        <v>3407</v>
      </c>
      <c r="P587" s="177">
        <v>26481</v>
      </c>
      <c r="Q587" s="176">
        <v>492</v>
      </c>
      <c r="R587" s="175">
        <v>-178.95</v>
      </c>
      <c r="S587" s="175">
        <v>-170.45</v>
      </c>
    </row>
    <row r="588" spans="4:19">
      <c r="D588" s="174" t="s">
        <v>4717</v>
      </c>
      <c r="E588" s="176">
        <v>-12921</v>
      </c>
      <c r="F588" s="174" t="s">
        <v>3409</v>
      </c>
      <c r="G588" s="174" t="s">
        <v>4718</v>
      </c>
      <c r="H588" s="174" t="s">
        <v>191</v>
      </c>
      <c r="I588" s="174" t="s">
        <v>3098</v>
      </c>
      <c r="J588" s="174" t="s">
        <v>4719</v>
      </c>
      <c r="K588" s="174"/>
      <c r="L588" s="174" t="s">
        <v>4405</v>
      </c>
      <c r="M588" s="174" t="s">
        <v>4720</v>
      </c>
      <c r="N588" s="176">
        <v>960</v>
      </c>
      <c r="O588" s="174" t="s">
        <v>3407</v>
      </c>
      <c r="P588" s="177">
        <v>15189</v>
      </c>
      <c r="Q588" s="176">
        <v>863</v>
      </c>
      <c r="R588" s="175">
        <v>-11614.96</v>
      </c>
      <c r="S588" s="175">
        <v>-1306.04</v>
      </c>
    </row>
    <row r="589" spans="4:19">
      <c r="D589" s="174" t="s">
        <v>4721</v>
      </c>
      <c r="E589" s="176">
        <v>-5171</v>
      </c>
      <c r="F589" s="174" t="s">
        <v>3409</v>
      </c>
      <c r="G589" s="174" t="s">
        <v>4722</v>
      </c>
      <c r="H589" s="174" t="s">
        <v>191</v>
      </c>
      <c r="I589" s="174" t="s">
        <v>3098</v>
      </c>
      <c r="J589" s="174" t="s">
        <v>4723</v>
      </c>
      <c r="K589" s="174"/>
      <c r="L589" s="174" t="s">
        <v>4377</v>
      </c>
      <c r="M589" s="174" t="s">
        <v>4696</v>
      </c>
      <c r="N589" s="176">
        <v>960</v>
      </c>
      <c r="O589" s="174" t="s">
        <v>3407</v>
      </c>
      <c r="P589" s="177">
        <v>15189</v>
      </c>
      <c r="Q589" s="176">
        <v>863</v>
      </c>
      <c r="R589" s="175">
        <v>-4648.2299999999996</v>
      </c>
      <c r="S589" s="175">
        <v>-522.77</v>
      </c>
    </row>
    <row r="590" spans="4:19">
      <c r="D590" s="174" t="s">
        <v>4724</v>
      </c>
      <c r="E590" s="175">
        <v>-7402.18</v>
      </c>
      <c r="F590" s="174" t="s">
        <v>3540</v>
      </c>
      <c r="G590" s="174" t="s">
        <v>4725</v>
      </c>
      <c r="H590" s="174" t="s">
        <v>191</v>
      </c>
      <c r="I590" s="174" t="s">
        <v>4726</v>
      </c>
      <c r="J590" s="174" t="s">
        <v>4727</v>
      </c>
      <c r="K590" s="174"/>
      <c r="L590" s="174" t="s">
        <v>4377</v>
      </c>
      <c r="M590" s="174" t="s">
        <v>3776</v>
      </c>
      <c r="N590" s="176">
        <v>960</v>
      </c>
      <c r="O590" s="174" t="s">
        <v>3407</v>
      </c>
      <c r="P590" s="177">
        <v>15189</v>
      </c>
      <c r="Q590" s="176">
        <v>863</v>
      </c>
      <c r="R590" s="175">
        <v>-6653.89</v>
      </c>
      <c r="S590" s="175">
        <v>-748.29</v>
      </c>
    </row>
    <row r="591" spans="4:19">
      <c r="D591" s="174" t="s">
        <v>4728</v>
      </c>
      <c r="E591" s="175">
        <v>-8139.22</v>
      </c>
      <c r="F591" s="174" t="s">
        <v>3540</v>
      </c>
      <c r="G591" s="174" t="s">
        <v>4725</v>
      </c>
      <c r="H591" s="174" t="s">
        <v>191</v>
      </c>
      <c r="I591" s="174" t="s">
        <v>4729</v>
      </c>
      <c r="J591" s="174" t="s">
        <v>4730</v>
      </c>
      <c r="K591" s="174"/>
      <c r="L591" s="174" t="s">
        <v>4377</v>
      </c>
      <c r="M591" s="174" t="s">
        <v>4696</v>
      </c>
      <c r="N591" s="176">
        <v>960</v>
      </c>
      <c r="O591" s="174" t="s">
        <v>3407</v>
      </c>
      <c r="P591" s="177">
        <v>15189</v>
      </c>
      <c r="Q591" s="176">
        <v>863</v>
      </c>
      <c r="R591" s="175">
        <v>-7316.54</v>
      </c>
      <c r="S591" s="175">
        <v>-822.68</v>
      </c>
    </row>
    <row r="592" spans="4:19">
      <c r="D592" s="174" t="s">
        <v>4731</v>
      </c>
      <c r="E592" s="176">
        <v>-27801</v>
      </c>
      <c r="F592" s="174" t="s">
        <v>3409</v>
      </c>
      <c r="G592" s="174" t="s">
        <v>4732</v>
      </c>
      <c r="H592" s="174" t="s">
        <v>191</v>
      </c>
      <c r="I592" s="174" t="s">
        <v>3098</v>
      </c>
      <c r="J592" s="174" t="s">
        <v>4733</v>
      </c>
      <c r="K592" s="174"/>
      <c r="L592" s="174" t="s">
        <v>4377</v>
      </c>
      <c r="M592" s="174" t="s">
        <v>4734</v>
      </c>
      <c r="N592" s="176">
        <v>960</v>
      </c>
      <c r="O592" s="174" t="s">
        <v>3407</v>
      </c>
      <c r="P592" s="177">
        <v>28307</v>
      </c>
      <c r="Q592" s="176">
        <v>432</v>
      </c>
      <c r="R592" s="175">
        <v>-12509.45</v>
      </c>
      <c r="S592" s="175">
        <v>-15291.55</v>
      </c>
    </row>
    <row r="593" spans="4:19">
      <c r="D593" s="174" t="s">
        <v>4735</v>
      </c>
      <c r="E593" s="176">
        <v>-4280</v>
      </c>
      <c r="F593" s="174" t="s">
        <v>3409</v>
      </c>
      <c r="G593" s="174" t="s">
        <v>4736</v>
      </c>
      <c r="H593" s="174" t="s">
        <v>191</v>
      </c>
      <c r="I593" s="174" t="s">
        <v>3098</v>
      </c>
      <c r="J593" s="174" t="s">
        <v>4737</v>
      </c>
      <c r="K593" s="174"/>
      <c r="L593" s="174" t="s">
        <v>4377</v>
      </c>
      <c r="M593" s="174" t="s">
        <v>3866</v>
      </c>
      <c r="N593" s="176">
        <v>960</v>
      </c>
      <c r="O593" s="174" t="s">
        <v>3407</v>
      </c>
      <c r="P593" s="177">
        <v>15189</v>
      </c>
      <c r="Q593" s="176">
        <v>863</v>
      </c>
      <c r="R593" s="175">
        <v>-3847.39</v>
      </c>
      <c r="S593" s="175">
        <v>-432.61</v>
      </c>
    </row>
    <row r="594" spans="4:19">
      <c r="D594" s="174" t="s">
        <v>4738</v>
      </c>
      <c r="E594" s="175">
        <v>-4692.3900000000003</v>
      </c>
      <c r="F594" s="174" t="s">
        <v>3426</v>
      </c>
      <c r="G594" s="174" t="s">
        <v>4739</v>
      </c>
      <c r="H594" s="174" t="s">
        <v>191</v>
      </c>
      <c r="I594" s="174" t="s">
        <v>3098</v>
      </c>
      <c r="J594" s="174" t="s">
        <v>4740</v>
      </c>
      <c r="K594" s="174"/>
      <c r="L594" s="174" t="s">
        <v>4377</v>
      </c>
      <c r="M594" s="174" t="s">
        <v>4493</v>
      </c>
      <c r="N594" s="176">
        <v>960</v>
      </c>
      <c r="O594" s="174" t="s">
        <v>3407</v>
      </c>
      <c r="P594" s="177">
        <v>26846</v>
      </c>
      <c r="Q594" s="176">
        <v>480</v>
      </c>
      <c r="R594" s="175">
        <v>-2345.9699999999998</v>
      </c>
      <c r="S594" s="175">
        <v>-2346.42</v>
      </c>
    </row>
    <row r="595" spans="4:19">
      <c r="D595" s="174" t="s">
        <v>4741</v>
      </c>
      <c r="E595" s="176">
        <v>-29260</v>
      </c>
      <c r="F595" s="174" t="s">
        <v>3409</v>
      </c>
      <c r="G595" s="174" t="s">
        <v>4742</v>
      </c>
      <c r="H595" s="174" t="s">
        <v>191</v>
      </c>
      <c r="I595" s="174" t="s">
        <v>3098</v>
      </c>
      <c r="J595" s="174" t="s">
        <v>4743</v>
      </c>
      <c r="K595" s="174"/>
      <c r="L595" s="174" t="s">
        <v>4377</v>
      </c>
      <c r="M595" s="174" t="s">
        <v>4744</v>
      </c>
      <c r="N595" s="176">
        <v>960</v>
      </c>
      <c r="O595" s="174" t="s">
        <v>3407</v>
      </c>
      <c r="P595" s="177">
        <v>19906</v>
      </c>
      <c r="Q595" s="176">
        <v>708</v>
      </c>
      <c r="R595" s="175">
        <v>-21578.23</v>
      </c>
      <c r="S595" s="175">
        <v>-7681.77</v>
      </c>
    </row>
    <row r="596" spans="4:19">
      <c r="D596" s="174" t="s">
        <v>4745</v>
      </c>
      <c r="E596" s="175">
        <v>-9913.27</v>
      </c>
      <c r="F596" s="174" t="s">
        <v>3426</v>
      </c>
      <c r="G596" s="174" t="s">
        <v>4746</v>
      </c>
      <c r="H596" s="174" t="s">
        <v>191</v>
      </c>
      <c r="I596" s="174" t="s">
        <v>3098</v>
      </c>
      <c r="J596" s="174" t="s">
        <v>4747</v>
      </c>
      <c r="K596" s="174"/>
      <c r="L596" s="174" t="s">
        <v>4377</v>
      </c>
      <c r="M596" s="174" t="s">
        <v>4489</v>
      </c>
      <c r="N596" s="176">
        <v>960</v>
      </c>
      <c r="O596" s="174" t="s">
        <v>3407</v>
      </c>
      <c r="P596" s="177">
        <v>26115</v>
      </c>
      <c r="Q596" s="176">
        <v>504</v>
      </c>
      <c r="R596" s="175">
        <v>-5204.04</v>
      </c>
      <c r="S596" s="175">
        <v>-4709.2299999999996</v>
      </c>
    </row>
    <row r="597" spans="4:19">
      <c r="D597" s="174" t="s">
        <v>4748</v>
      </c>
      <c r="E597" s="175">
        <v>-50943.68</v>
      </c>
      <c r="F597" s="174" t="s">
        <v>3426</v>
      </c>
      <c r="G597" s="174" t="s">
        <v>4749</v>
      </c>
      <c r="H597" s="174" t="s">
        <v>191</v>
      </c>
      <c r="I597" s="174" t="s">
        <v>3098</v>
      </c>
      <c r="J597" s="174" t="s">
        <v>4750</v>
      </c>
      <c r="K597" s="174"/>
      <c r="L597" s="174" t="s">
        <v>4377</v>
      </c>
      <c r="M597" s="174" t="s">
        <v>3776</v>
      </c>
      <c r="N597" s="176">
        <v>960</v>
      </c>
      <c r="O597" s="174" t="s">
        <v>3407</v>
      </c>
      <c r="P597" s="177">
        <v>15189</v>
      </c>
      <c r="Q597" s="176">
        <v>863</v>
      </c>
      <c r="R597" s="175">
        <v>-45794.400000000001</v>
      </c>
      <c r="S597" s="175">
        <v>-5149.28</v>
      </c>
    </row>
    <row r="598" spans="4:19">
      <c r="D598" s="174" t="s">
        <v>4751</v>
      </c>
      <c r="E598" s="175">
        <v>-70683.27</v>
      </c>
      <c r="F598" s="174" t="s">
        <v>3426</v>
      </c>
      <c r="G598" s="174" t="s">
        <v>4752</v>
      </c>
      <c r="H598" s="174" t="s">
        <v>191</v>
      </c>
      <c r="I598" s="174" t="s">
        <v>3098</v>
      </c>
      <c r="J598" s="174" t="s">
        <v>4753</v>
      </c>
      <c r="K598" s="174"/>
      <c r="L598" s="174" t="s">
        <v>4377</v>
      </c>
      <c r="M598" s="174" t="s">
        <v>3776</v>
      </c>
      <c r="N598" s="176">
        <v>960</v>
      </c>
      <c r="O598" s="174" t="s">
        <v>3407</v>
      </c>
      <c r="P598" s="177">
        <v>15189</v>
      </c>
      <c r="Q598" s="176">
        <v>863</v>
      </c>
      <c r="R598" s="175">
        <v>-63538.85</v>
      </c>
      <c r="S598" s="175">
        <v>-7144.42</v>
      </c>
    </row>
    <row r="599" spans="4:19">
      <c r="D599" s="174" t="s">
        <v>4754</v>
      </c>
      <c r="E599" s="175">
        <v>-7998.71</v>
      </c>
      <c r="F599" s="174" t="s">
        <v>3464</v>
      </c>
      <c r="G599" s="174" t="s">
        <v>4755</v>
      </c>
      <c r="H599" s="174" t="s">
        <v>191</v>
      </c>
      <c r="I599" s="174" t="s">
        <v>3098</v>
      </c>
      <c r="J599" s="174" t="s">
        <v>4756</v>
      </c>
      <c r="K599" s="174"/>
      <c r="L599" s="174" t="s">
        <v>4377</v>
      </c>
      <c r="M599" s="174" t="s">
        <v>4696</v>
      </c>
      <c r="N599" s="176">
        <v>960</v>
      </c>
      <c r="O599" s="174" t="s">
        <v>3407</v>
      </c>
      <c r="P599" s="177">
        <v>15189</v>
      </c>
      <c r="Q599" s="176">
        <v>863</v>
      </c>
      <c r="R599" s="175">
        <v>-7190.17</v>
      </c>
      <c r="S599" s="175">
        <v>-808.54</v>
      </c>
    </row>
    <row r="600" spans="4:19">
      <c r="D600" s="174" t="s">
        <v>4757</v>
      </c>
      <c r="E600" s="175">
        <v>-28838.77</v>
      </c>
      <c r="F600" s="174" t="s">
        <v>3464</v>
      </c>
      <c r="G600" s="174" t="s">
        <v>4758</v>
      </c>
      <c r="H600" s="174" t="s">
        <v>191</v>
      </c>
      <c r="I600" s="174" t="s">
        <v>3098</v>
      </c>
      <c r="J600" s="174" t="s">
        <v>4759</v>
      </c>
      <c r="K600" s="174"/>
      <c r="L600" s="174" t="s">
        <v>4377</v>
      </c>
      <c r="M600" s="174" t="s">
        <v>4760</v>
      </c>
      <c r="N600" s="176">
        <v>960</v>
      </c>
      <c r="O600" s="174" t="s">
        <v>3407</v>
      </c>
      <c r="P600" s="177">
        <v>28307</v>
      </c>
      <c r="Q600" s="176">
        <v>432</v>
      </c>
      <c r="R600" s="175">
        <v>-12976.38</v>
      </c>
      <c r="S600" s="175">
        <v>-15862.39</v>
      </c>
    </row>
    <row r="601" spans="4:19">
      <c r="D601" s="174" t="s">
        <v>4761</v>
      </c>
      <c r="E601" s="175">
        <v>-57952.98</v>
      </c>
      <c r="F601" s="174" t="s">
        <v>3464</v>
      </c>
      <c r="G601" s="174" t="s">
        <v>4762</v>
      </c>
      <c r="H601" s="174" t="s">
        <v>191</v>
      </c>
      <c r="I601" s="174" t="s">
        <v>3098</v>
      </c>
      <c r="J601" s="174" t="s">
        <v>4763</v>
      </c>
      <c r="K601" s="174"/>
      <c r="L601" s="174" t="s">
        <v>4377</v>
      </c>
      <c r="M601" s="174" t="s">
        <v>4696</v>
      </c>
      <c r="N601" s="176">
        <v>960</v>
      </c>
      <c r="O601" s="174" t="s">
        <v>3407</v>
      </c>
      <c r="P601" s="177">
        <v>15189</v>
      </c>
      <c r="Q601" s="176">
        <v>863</v>
      </c>
      <c r="R601" s="175">
        <v>-52095.27</v>
      </c>
      <c r="S601" s="175">
        <v>-5857.71</v>
      </c>
    </row>
    <row r="602" spans="4:19">
      <c r="D602" s="174" t="s">
        <v>4764</v>
      </c>
      <c r="E602" s="175">
        <v>37358.42</v>
      </c>
      <c r="F602" s="174" t="s">
        <v>3409</v>
      </c>
      <c r="G602" s="174" t="s">
        <v>4765</v>
      </c>
      <c r="H602" s="174" t="s">
        <v>191</v>
      </c>
      <c r="I602" s="174" t="s">
        <v>3098</v>
      </c>
      <c r="J602" s="174" t="s">
        <v>4766</v>
      </c>
      <c r="K602" s="174"/>
      <c r="L602" s="174" t="s">
        <v>172</v>
      </c>
      <c r="M602" s="174" t="s">
        <v>3548</v>
      </c>
      <c r="N602" s="176">
        <v>960</v>
      </c>
      <c r="O602" s="174" t="s">
        <v>3407</v>
      </c>
      <c r="P602" s="177">
        <v>24654</v>
      </c>
      <c r="Q602" s="176">
        <v>552</v>
      </c>
      <c r="R602" s="175">
        <v>21479.79</v>
      </c>
      <c r="S602" s="175">
        <v>15878.63</v>
      </c>
    </row>
    <row r="603" spans="4:19">
      <c r="D603" s="174" t="s">
        <v>4767</v>
      </c>
      <c r="E603" s="175">
        <v>-9343728.4100000001</v>
      </c>
      <c r="F603" s="174" t="s">
        <v>3409</v>
      </c>
      <c r="G603" s="174" t="s">
        <v>4768</v>
      </c>
      <c r="H603" s="174" t="s">
        <v>191</v>
      </c>
      <c r="I603" s="174" t="s">
        <v>3098</v>
      </c>
      <c r="J603" s="174" t="s">
        <v>4769</v>
      </c>
      <c r="K603" s="174"/>
      <c r="L603" s="174" t="s">
        <v>4377</v>
      </c>
      <c r="M603" s="174" t="s">
        <v>3596</v>
      </c>
      <c r="N603" s="176">
        <v>960</v>
      </c>
      <c r="O603" s="174" t="s">
        <v>3407</v>
      </c>
      <c r="P603" s="177">
        <v>34516</v>
      </c>
      <c r="Q603" s="176">
        <v>228</v>
      </c>
      <c r="R603" s="175">
        <v>-2218810.9900000002</v>
      </c>
      <c r="S603" s="175">
        <v>-7124917.4199999999</v>
      </c>
    </row>
    <row r="604" spans="4:19">
      <c r="D604" s="174" t="s">
        <v>4770</v>
      </c>
      <c r="E604" s="175">
        <v>86672.42</v>
      </c>
      <c r="F604" s="174" t="s">
        <v>3409</v>
      </c>
      <c r="G604" s="174" t="s">
        <v>4771</v>
      </c>
      <c r="H604" s="174" t="s">
        <v>191</v>
      </c>
      <c r="I604" s="174" t="s">
        <v>3098</v>
      </c>
      <c r="J604" s="174" t="s">
        <v>4772</v>
      </c>
      <c r="K604" s="174"/>
      <c r="L604" s="174" t="s">
        <v>4704</v>
      </c>
      <c r="M604" s="174" t="s">
        <v>4705</v>
      </c>
      <c r="N604" s="176">
        <v>960</v>
      </c>
      <c r="O604" s="174" t="s">
        <v>3407</v>
      </c>
      <c r="P604" s="177">
        <v>24654</v>
      </c>
      <c r="Q604" s="176">
        <v>552</v>
      </c>
      <c r="R604" s="175">
        <v>49833.55</v>
      </c>
      <c r="S604" s="175">
        <v>36838.870000000003</v>
      </c>
    </row>
    <row r="605" spans="4:19">
      <c r="D605" s="174" t="s">
        <v>4773</v>
      </c>
      <c r="E605" s="175">
        <v>2917401.44</v>
      </c>
      <c r="F605" s="174" t="s">
        <v>3409</v>
      </c>
      <c r="G605" s="174" t="s">
        <v>4774</v>
      </c>
      <c r="H605" s="174" t="s">
        <v>191</v>
      </c>
      <c r="I605" s="174" t="s">
        <v>3098</v>
      </c>
      <c r="J605" s="174" t="s">
        <v>4775</v>
      </c>
      <c r="K605" s="174" t="s">
        <v>4776</v>
      </c>
      <c r="L605" s="174" t="s">
        <v>4377</v>
      </c>
      <c r="M605" s="174" t="s">
        <v>4777</v>
      </c>
      <c r="N605" s="176">
        <v>960</v>
      </c>
      <c r="O605" s="174" t="s">
        <v>3407</v>
      </c>
      <c r="P605" s="177">
        <v>24654</v>
      </c>
      <c r="Q605" s="176">
        <v>552</v>
      </c>
      <c r="R605" s="175">
        <v>1677404.42</v>
      </c>
      <c r="S605" s="175">
        <v>1239997.02</v>
      </c>
    </row>
    <row r="606" spans="4:19">
      <c r="D606" s="174" t="s">
        <v>4778</v>
      </c>
      <c r="E606" s="175">
        <v>502210.66</v>
      </c>
      <c r="F606" s="174" t="s">
        <v>3409</v>
      </c>
      <c r="G606" s="174" t="s">
        <v>4779</v>
      </c>
      <c r="H606" s="174" t="s">
        <v>191</v>
      </c>
      <c r="I606" s="174" t="s">
        <v>3098</v>
      </c>
      <c r="J606" s="174" t="s">
        <v>4780</v>
      </c>
      <c r="K606" s="174" t="s">
        <v>4781</v>
      </c>
      <c r="L606" s="174" t="s">
        <v>4377</v>
      </c>
      <c r="M606" s="174" t="s">
        <v>4782</v>
      </c>
      <c r="N606" s="176">
        <v>960</v>
      </c>
      <c r="O606" s="174" t="s">
        <v>3407</v>
      </c>
      <c r="P606" s="177">
        <v>24289</v>
      </c>
      <c r="Q606" s="176">
        <v>564</v>
      </c>
      <c r="R606" s="175">
        <v>295031.28000000003</v>
      </c>
      <c r="S606" s="175">
        <v>207179.38</v>
      </c>
    </row>
    <row r="607" spans="4:19">
      <c r="D607" s="174" t="s">
        <v>4783</v>
      </c>
      <c r="E607" s="175">
        <v>750485.31</v>
      </c>
      <c r="F607" s="174" t="s">
        <v>3409</v>
      </c>
      <c r="G607" s="174" t="s">
        <v>4784</v>
      </c>
      <c r="H607" s="174" t="s">
        <v>191</v>
      </c>
      <c r="I607" s="174" t="s">
        <v>3098</v>
      </c>
      <c r="J607" s="174" t="s">
        <v>4785</v>
      </c>
      <c r="K607" s="174"/>
      <c r="L607" s="174" t="s">
        <v>4377</v>
      </c>
      <c r="M607" s="174" t="s">
        <v>4411</v>
      </c>
      <c r="N607" s="176">
        <v>960</v>
      </c>
      <c r="O607" s="174" t="s">
        <v>3407</v>
      </c>
      <c r="P607" s="177">
        <v>25750</v>
      </c>
      <c r="Q607" s="176">
        <v>516</v>
      </c>
      <c r="R607" s="175">
        <v>403359.71</v>
      </c>
      <c r="S607" s="175">
        <v>347125.6</v>
      </c>
    </row>
    <row r="608" spans="4:19">
      <c r="D608" s="174" t="s">
        <v>4786</v>
      </c>
      <c r="E608" s="175">
        <v>-72864.22</v>
      </c>
      <c r="F608" s="174" t="s">
        <v>3464</v>
      </c>
      <c r="G608" s="174" t="s">
        <v>4784</v>
      </c>
      <c r="H608" s="174" t="s">
        <v>191</v>
      </c>
      <c r="I608" s="174" t="s">
        <v>3098</v>
      </c>
      <c r="J608" s="174" t="s">
        <v>4785</v>
      </c>
      <c r="K608" s="174"/>
      <c r="L608" s="174" t="s">
        <v>4377</v>
      </c>
      <c r="M608" s="174" t="s">
        <v>4411</v>
      </c>
      <c r="N608" s="176">
        <v>960</v>
      </c>
      <c r="O608" s="174" t="s">
        <v>3407</v>
      </c>
      <c r="P608" s="177">
        <v>15189</v>
      </c>
      <c r="Q608" s="176">
        <v>863</v>
      </c>
      <c r="R608" s="175">
        <v>-65499.33</v>
      </c>
      <c r="S608" s="175">
        <v>-7364.89</v>
      </c>
    </row>
    <row r="609" spans="4:19">
      <c r="D609" s="174" t="s">
        <v>4787</v>
      </c>
      <c r="E609" s="175">
        <v>49831.65</v>
      </c>
      <c r="F609" s="174" t="s">
        <v>3409</v>
      </c>
      <c r="G609" s="174" t="s">
        <v>4788</v>
      </c>
      <c r="H609" s="174" t="s">
        <v>191</v>
      </c>
      <c r="I609" s="174" t="s">
        <v>3098</v>
      </c>
      <c r="J609" s="174" t="s">
        <v>4789</v>
      </c>
      <c r="K609" s="174"/>
      <c r="L609" s="174" t="s">
        <v>4704</v>
      </c>
      <c r="M609" s="174" t="s">
        <v>4705</v>
      </c>
      <c r="N609" s="176">
        <v>960</v>
      </c>
      <c r="O609" s="174" t="s">
        <v>3407</v>
      </c>
      <c r="P609" s="177">
        <v>24289</v>
      </c>
      <c r="Q609" s="176">
        <v>564</v>
      </c>
      <c r="R609" s="175">
        <v>29274.29</v>
      </c>
      <c r="S609" s="175">
        <v>20557.36</v>
      </c>
    </row>
    <row r="610" spans="4:19">
      <c r="D610" s="174" t="s">
        <v>4790</v>
      </c>
      <c r="E610" s="175">
        <v>23274.95</v>
      </c>
      <c r="F610" s="174" t="s">
        <v>3409</v>
      </c>
      <c r="G610" s="174" t="s">
        <v>4791</v>
      </c>
      <c r="H610" s="174" t="s">
        <v>191</v>
      </c>
      <c r="I610" s="174" t="s">
        <v>3098</v>
      </c>
      <c r="J610" s="174" t="s">
        <v>4792</v>
      </c>
      <c r="K610" s="174"/>
      <c r="L610" s="174" t="s">
        <v>4439</v>
      </c>
      <c r="M610" s="174" t="s">
        <v>4793</v>
      </c>
      <c r="N610" s="176">
        <v>960</v>
      </c>
      <c r="O610" s="174" t="s">
        <v>3407</v>
      </c>
      <c r="P610" s="177">
        <v>24654</v>
      </c>
      <c r="Q610" s="176">
        <v>552</v>
      </c>
      <c r="R610" s="175">
        <v>13382.19</v>
      </c>
      <c r="S610" s="175">
        <v>9892.76</v>
      </c>
    </row>
    <row r="611" spans="4:19">
      <c r="D611" s="174" t="s">
        <v>4794</v>
      </c>
      <c r="E611" s="175">
        <v>6096276.0999999996</v>
      </c>
      <c r="F611" s="174" t="s">
        <v>3409</v>
      </c>
      <c r="G611" s="174" t="s">
        <v>4795</v>
      </c>
      <c r="H611" s="174" t="s">
        <v>191</v>
      </c>
      <c r="I611" s="174" t="s">
        <v>3098</v>
      </c>
      <c r="J611" s="174" t="s">
        <v>4796</v>
      </c>
      <c r="K611" s="174"/>
      <c r="L611" s="174" t="s">
        <v>4377</v>
      </c>
      <c r="M611" s="174" t="s">
        <v>4489</v>
      </c>
      <c r="N611" s="176">
        <v>960</v>
      </c>
      <c r="O611" s="174" t="s">
        <v>3407</v>
      </c>
      <c r="P611" s="177">
        <v>27211</v>
      </c>
      <c r="Q611" s="176">
        <v>468</v>
      </c>
      <c r="R611" s="175">
        <v>2971722.91</v>
      </c>
      <c r="S611" s="175">
        <v>3124553.19</v>
      </c>
    </row>
    <row r="612" spans="4:19">
      <c r="D612" s="174" t="s">
        <v>4797</v>
      </c>
      <c r="E612" s="175">
        <v>4705820.34</v>
      </c>
      <c r="F612" s="174" t="s">
        <v>3464</v>
      </c>
      <c r="G612" s="174" t="s">
        <v>4795</v>
      </c>
      <c r="H612" s="174" t="s">
        <v>191</v>
      </c>
      <c r="I612" s="174" t="s">
        <v>3098</v>
      </c>
      <c r="J612" s="174" t="s">
        <v>4796</v>
      </c>
      <c r="K612" s="174"/>
      <c r="L612" s="174" t="s">
        <v>4377</v>
      </c>
      <c r="M612" s="174" t="s">
        <v>4489</v>
      </c>
      <c r="N612" s="176">
        <v>960</v>
      </c>
      <c r="O612" s="174" t="s">
        <v>3407</v>
      </c>
      <c r="P612" s="177">
        <v>27211</v>
      </c>
      <c r="Q612" s="176">
        <v>468</v>
      </c>
      <c r="R612" s="175">
        <v>2293923.96</v>
      </c>
      <c r="S612" s="175">
        <v>2411896.38</v>
      </c>
    </row>
    <row r="613" spans="4:19">
      <c r="D613" s="174" t="s">
        <v>4798</v>
      </c>
      <c r="E613" s="175">
        <v>21639.88</v>
      </c>
      <c r="F613" s="174" t="s">
        <v>3409</v>
      </c>
      <c r="G613" s="174" t="s">
        <v>4799</v>
      </c>
      <c r="H613" s="174" t="s">
        <v>191</v>
      </c>
      <c r="I613" s="174" t="s">
        <v>3098</v>
      </c>
      <c r="J613" s="174" t="s">
        <v>4800</v>
      </c>
      <c r="K613" s="174"/>
      <c r="L613" s="174" t="s">
        <v>4439</v>
      </c>
      <c r="M613" s="174" t="s">
        <v>4793</v>
      </c>
      <c r="N613" s="176">
        <v>960</v>
      </c>
      <c r="O613" s="174" t="s">
        <v>3407</v>
      </c>
      <c r="P613" s="177">
        <v>25020</v>
      </c>
      <c r="Q613" s="176">
        <v>540</v>
      </c>
      <c r="R613" s="175">
        <v>12171.56</v>
      </c>
      <c r="S613" s="175">
        <v>9468.32</v>
      </c>
    </row>
    <row r="614" spans="4:19">
      <c r="D614" s="174" t="s">
        <v>4801</v>
      </c>
      <c r="E614" s="176">
        <v>708000</v>
      </c>
      <c r="F614" s="174" t="s">
        <v>3409</v>
      </c>
      <c r="G614" s="174" t="s">
        <v>4802</v>
      </c>
      <c r="H614" s="174" t="s">
        <v>191</v>
      </c>
      <c r="I614" s="174" t="s">
        <v>3098</v>
      </c>
      <c r="J614" s="174" t="s">
        <v>4803</v>
      </c>
      <c r="K614" s="174"/>
      <c r="L614" s="174" t="s">
        <v>4377</v>
      </c>
      <c r="M614" s="174" t="s">
        <v>4489</v>
      </c>
      <c r="N614" s="176">
        <v>960</v>
      </c>
      <c r="O614" s="174" t="s">
        <v>3407</v>
      </c>
      <c r="P614" s="177">
        <v>26481</v>
      </c>
      <c r="Q614" s="176">
        <v>492</v>
      </c>
      <c r="R614" s="175">
        <v>362825.42</v>
      </c>
      <c r="S614" s="175">
        <v>345174.58</v>
      </c>
    </row>
    <row r="615" spans="4:19">
      <c r="D615" s="174" t="s">
        <v>4804</v>
      </c>
      <c r="E615" s="175">
        <v>2613454.2599999998</v>
      </c>
      <c r="F615" s="174" t="s">
        <v>3464</v>
      </c>
      <c r="G615" s="174" t="s">
        <v>4802</v>
      </c>
      <c r="H615" s="174" t="s">
        <v>191</v>
      </c>
      <c r="I615" s="174" t="s">
        <v>3098</v>
      </c>
      <c r="J615" s="174" t="s">
        <v>4803</v>
      </c>
      <c r="K615" s="174"/>
      <c r="L615" s="174" t="s">
        <v>4377</v>
      </c>
      <c r="M615" s="174" t="s">
        <v>4489</v>
      </c>
      <c r="N615" s="176">
        <v>960</v>
      </c>
      <c r="O615" s="174" t="s">
        <v>3407</v>
      </c>
      <c r="P615" s="177">
        <v>26481</v>
      </c>
      <c r="Q615" s="176">
        <v>492</v>
      </c>
      <c r="R615" s="175">
        <v>1339304.45</v>
      </c>
      <c r="S615" s="175">
        <v>1274149.81</v>
      </c>
    </row>
    <row r="616" spans="4:19">
      <c r="D616" s="174" t="s">
        <v>4805</v>
      </c>
      <c r="E616" s="175">
        <v>1137850.45</v>
      </c>
      <c r="F616" s="174" t="s">
        <v>3409</v>
      </c>
      <c r="G616" s="174" t="s">
        <v>4806</v>
      </c>
      <c r="H616" s="174" t="s">
        <v>191</v>
      </c>
      <c r="I616" s="174" t="s">
        <v>3098</v>
      </c>
      <c r="J616" s="174" t="s">
        <v>4807</v>
      </c>
      <c r="K616" s="174"/>
      <c r="L616" s="174" t="s">
        <v>4377</v>
      </c>
      <c r="M616" s="174" t="s">
        <v>4489</v>
      </c>
      <c r="N616" s="176">
        <v>960</v>
      </c>
      <c r="O616" s="174" t="s">
        <v>3407</v>
      </c>
      <c r="P616" s="177">
        <v>26481</v>
      </c>
      <c r="Q616" s="176">
        <v>492</v>
      </c>
      <c r="R616" s="175">
        <v>583108.84</v>
      </c>
      <c r="S616" s="175">
        <v>554741.61</v>
      </c>
    </row>
    <row r="617" spans="4:19">
      <c r="D617" s="174" t="s">
        <v>4808</v>
      </c>
      <c r="E617" s="175">
        <v>8488809.3200000003</v>
      </c>
      <c r="F617" s="174" t="s">
        <v>3464</v>
      </c>
      <c r="G617" s="174" t="s">
        <v>4806</v>
      </c>
      <c r="H617" s="174" t="s">
        <v>191</v>
      </c>
      <c r="I617" s="174" t="s">
        <v>3098</v>
      </c>
      <c r="J617" s="174" t="s">
        <v>4807</v>
      </c>
      <c r="K617" s="174"/>
      <c r="L617" s="174" t="s">
        <v>4377</v>
      </c>
      <c r="M617" s="174" t="s">
        <v>4489</v>
      </c>
      <c r="N617" s="176">
        <v>960</v>
      </c>
      <c r="O617" s="174" t="s">
        <v>3407</v>
      </c>
      <c r="P617" s="177">
        <v>26481</v>
      </c>
      <c r="Q617" s="176">
        <v>492</v>
      </c>
      <c r="R617" s="175">
        <v>4350219.9400000004</v>
      </c>
      <c r="S617" s="175">
        <v>4138589.38</v>
      </c>
    </row>
    <row r="618" spans="4:19">
      <c r="D618" s="174" t="s">
        <v>4809</v>
      </c>
      <c r="E618" s="175">
        <v>64738.01</v>
      </c>
      <c r="F618" s="174" t="s">
        <v>3409</v>
      </c>
      <c r="G618" s="174" t="s">
        <v>4810</v>
      </c>
      <c r="H618" s="174" t="s">
        <v>191</v>
      </c>
      <c r="I618" s="174" t="s">
        <v>3098</v>
      </c>
      <c r="J618" s="174" t="s">
        <v>4811</v>
      </c>
      <c r="K618" s="174"/>
      <c r="L618" s="174" t="s">
        <v>4377</v>
      </c>
      <c r="M618" s="174" t="s">
        <v>4411</v>
      </c>
      <c r="N618" s="176">
        <v>960</v>
      </c>
      <c r="O618" s="174" t="s">
        <v>3407</v>
      </c>
      <c r="P618" s="177">
        <v>24654</v>
      </c>
      <c r="Q618" s="176">
        <v>552</v>
      </c>
      <c r="R618" s="175">
        <v>37222.03</v>
      </c>
      <c r="S618" s="175">
        <v>27515.98</v>
      </c>
    </row>
    <row r="619" spans="4:19">
      <c r="D619" s="174" t="s">
        <v>4812</v>
      </c>
      <c r="E619" s="175">
        <v>9810091.5099999998</v>
      </c>
      <c r="F619" s="174" t="s">
        <v>3409</v>
      </c>
      <c r="G619" s="174" t="s">
        <v>4813</v>
      </c>
      <c r="H619" s="174" t="s">
        <v>191</v>
      </c>
      <c r="I619" s="174" t="s">
        <v>3098</v>
      </c>
      <c r="J619" s="174" t="s">
        <v>4814</v>
      </c>
      <c r="K619" s="174"/>
      <c r="L619" s="174" t="s">
        <v>4377</v>
      </c>
      <c r="M619" s="174" t="s">
        <v>3596</v>
      </c>
      <c r="N619" s="176">
        <v>960</v>
      </c>
      <c r="O619" s="174" t="s">
        <v>3407</v>
      </c>
      <c r="P619" s="177">
        <v>26481</v>
      </c>
      <c r="Q619" s="176">
        <v>492</v>
      </c>
      <c r="R619" s="175">
        <v>5027331.22</v>
      </c>
      <c r="S619" s="175">
        <v>4782760.29</v>
      </c>
    </row>
    <row r="620" spans="4:19">
      <c r="D620" s="174" t="s">
        <v>4815</v>
      </c>
      <c r="E620" s="175">
        <v>18673473.989999998</v>
      </c>
      <c r="F620" s="174" t="s">
        <v>3464</v>
      </c>
      <c r="G620" s="174" t="s">
        <v>4813</v>
      </c>
      <c r="H620" s="174" t="s">
        <v>191</v>
      </c>
      <c r="I620" s="174" t="s">
        <v>3098</v>
      </c>
      <c r="J620" s="174" t="s">
        <v>4814</v>
      </c>
      <c r="K620" s="174"/>
      <c r="L620" s="174" t="s">
        <v>4377</v>
      </c>
      <c r="M620" s="174" t="s">
        <v>3596</v>
      </c>
      <c r="N620" s="176">
        <v>960</v>
      </c>
      <c r="O620" s="174" t="s">
        <v>3407</v>
      </c>
      <c r="P620" s="177">
        <v>27211</v>
      </c>
      <c r="Q620" s="176">
        <v>468</v>
      </c>
      <c r="R620" s="175">
        <v>9102670.1199999992</v>
      </c>
      <c r="S620" s="175">
        <v>9570803.8699999992</v>
      </c>
    </row>
    <row r="621" spans="4:19">
      <c r="D621" s="174" t="s">
        <v>4816</v>
      </c>
      <c r="E621" s="175">
        <v>89908.49</v>
      </c>
      <c r="F621" s="174" t="s">
        <v>4337</v>
      </c>
      <c r="G621" s="174" t="s">
        <v>4813</v>
      </c>
      <c r="H621" s="174" t="s">
        <v>191</v>
      </c>
      <c r="I621" s="174" t="s">
        <v>3098</v>
      </c>
      <c r="J621" s="174" t="s">
        <v>4814</v>
      </c>
      <c r="K621" s="174"/>
      <c r="L621" s="174" t="s">
        <v>4377</v>
      </c>
      <c r="M621" s="174" t="s">
        <v>3596</v>
      </c>
      <c r="N621" s="176">
        <v>960</v>
      </c>
      <c r="O621" s="174" t="s">
        <v>3407</v>
      </c>
      <c r="P621" s="177">
        <v>26481</v>
      </c>
      <c r="Q621" s="176">
        <v>492</v>
      </c>
      <c r="R621" s="175">
        <v>46074.89</v>
      </c>
      <c r="S621" s="175">
        <v>43833.599999999999</v>
      </c>
    </row>
    <row r="622" spans="4:19">
      <c r="D622" s="174" t="s">
        <v>4817</v>
      </c>
      <c r="E622" s="175">
        <v>508702.67</v>
      </c>
      <c r="F622" s="174" t="s">
        <v>3409</v>
      </c>
      <c r="G622" s="174" t="s">
        <v>4818</v>
      </c>
      <c r="H622" s="174" t="s">
        <v>191</v>
      </c>
      <c r="I622" s="174" t="s">
        <v>3098</v>
      </c>
      <c r="J622" s="174" t="s">
        <v>4819</v>
      </c>
      <c r="K622" s="174"/>
      <c r="L622" s="174" t="s">
        <v>4377</v>
      </c>
      <c r="M622" s="174" t="s">
        <v>4489</v>
      </c>
      <c r="N622" s="176">
        <v>960</v>
      </c>
      <c r="O622" s="174" t="s">
        <v>3407</v>
      </c>
      <c r="P622" s="177">
        <v>26481</v>
      </c>
      <c r="Q622" s="176">
        <v>492</v>
      </c>
      <c r="R622" s="175">
        <v>260692.41</v>
      </c>
      <c r="S622" s="175">
        <v>248010.26</v>
      </c>
    </row>
    <row r="623" spans="4:19">
      <c r="D623" s="174" t="s">
        <v>4820</v>
      </c>
      <c r="E623" s="175">
        <v>4788128.76</v>
      </c>
      <c r="F623" s="174" t="s">
        <v>3464</v>
      </c>
      <c r="G623" s="174" t="s">
        <v>4818</v>
      </c>
      <c r="H623" s="174" t="s">
        <v>191</v>
      </c>
      <c r="I623" s="174" t="s">
        <v>3098</v>
      </c>
      <c r="J623" s="174" t="s">
        <v>4819</v>
      </c>
      <c r="K623" s="174"/>
      <c r="L623" s="174" t="s">
        <v>4377</v>
      </c>
      <c r="M623" s="174" t="s">
        <v>4489</v>
      </c>
      <c r="N623" s="176">
        <v>960</v>
      </c>
      <c r="O623" s="174" t="s">
        <v>3407</v>
      </c>
      <c r="P623" s="177">
        <v>26481</v>
      </c>
      <c r="Q623" s="176">
        <v>492</v>
      </c>
      <c r="R623" s="175">
        <v>2453749.6</v>
      </c>
      <c r="S623" s="175">
        <v>2334379.16</v>
      </c>
    </row>
    <row r="624" spans="4:19">
      <c r="D624" s="174" t="s">
        <v>4821</v>
      </c>
      <c r="E624" s="175">
        <v>653140.66</v>
      </c>
      <c r="F624" s="174" t="s">
        <v>3409</v>
      </c>
      <c r="G624" s="174" t="s">
        <v>4822</v>
      </c>
      <c r="H624" s="174" t="s">
        <v>191</v>
      </c>
      <c r="I624" s="174" t="s">
        <v>3098</v>
      </c>
      <c r="J624" s="174" t="s">
        <v>4823</v>
      </c>
      <c r="K624" s="174"/>
      <c r="L624" s="174" t="s">
        <v>4377</v>
      </c>
      <c r="M624" s="174" t="s">
        <v>4489</v>
      </c>
      <c r="N624" s="176">
        <v>960</v>
      </c>
      <c r="O624" s="174" t="s">
        <v>3407</v>
      </c>
      <c r="P624" s="177">
        <v>26481</v>
      </c>
      <c r="Q624" s="176">
        <v>492</v>
      </c>
      <c r="R624" s="175">
        <v>334711.78999999998</v>
      </c>
      <c r="S624" s="175">
        <v>318428.87</v>
      </c>
    </row>
    <row r="625" spans="4:19">
      <c r="D625" s="174" t="s">
        <v>4824</v>
      </c>
      <c r="E625" s="175">
        <v>3307406.11</v>
      </c>
      <c r="F625" s="174" t="s">
        <v>3464</v>
      </c>
      <c r="G625" s="174" t="s">
        <v>4822</v>
      </c>
      <c r="H625" s="174" t="s">
        <v>191</v>
      </c>
      <c r="I625" s="174" t="s">
        <v>3098</v>
      </c>
      <c r="J625" s="174" t="s">
        <v>4823</v>
      </c>
      <c r="K625" s="174"/>
      <c r="L625" s="174" t="s">
        <v>4377</v>
      </c>
      <c r="M625" s="174" t="s">
        <v>4489</v>
      </c>
      <c r="N625" s="176">
        <v>960</v>
      </c>
      <c r="O625" s="174" t="s">
        <v>3407</v>
      </c>
      <c r="P625" s="177">
        <v>26481</v>
      </c>
      <c r="Q625" s="176">
        <v>492</v>
      </c>
      <c r="R625" s="175">
        <v>1694930.7</v>
      </c>
      <c r="S625" s="175">
        <v>1612475.41</v>
      </c>
    </row>
    <row r="626" spans="4:19">
      <c r="D626" s="174" t="s">
        <v>4825</v>
      </c>
      <c r="E626" s="175">
        <v>481129.08</v>
      </c>
      <c r="F626" s="174" t="s">
        <v>3409</v>
      </c>
      <c r="G626" s="174" t="s">
        <v>4826</v>
      </c>
      <c r="H626" s="174" t="s">
        <v>191</v>
      </c>
      <c r="I626" s="174" t="s">
        <v>3098</v>
      </c>
      <c r="J626" s="174" t="s">
        <v>4827</v>
      </c>
      <c r="K626" s="174"/>
      <c r="L626" s="174" t="s">
        <v>4377</v>
      </c>
      <c r="M626" s="174" t="s">
        <v>4489</v>
      </c>
      <c r="N626" s="176">
        <v>960</v>
      </c>
      <c r="O626" s="174" t="s">
        <v>3407</v>
      </c>
      <c r="P626" s="177">
        <v>26481</v>
      </c>
      <c r="Q626" s="176">
        <v>492</v>
      </c>
      <c r="R626" s="175">
        <v>246561.9</v>
      </c>
      <c r="S626" s="175">
        <v>234567.18</v>
      </c>
    </row>
    <row r="627" spans="4:19">
      <c r="D627" s="174" t="s">
        <v>4828</v>
      </c>
      <c r="E627" s="175">
        <v>3517009.96</v>
      </c>
      <c r="F627" s="174" t="s">
        <v>3464</v>
      </c>
      <c r="G627" s="174" t="s">
        <v>4826</v>
      </c>
      <c r="H627" s="174" t="s">
        <v>191</v>
      </c>
      <c r="I627" s="174" t="s">
        <v>3098</v>
      </c>
      <c r="J627" s="174" t="s">
        <v>4827</v>
      </c>
      <c r="K627" s="174"/>
      <c r="L627" s="174" t="s">
        <v>4377</v>
      </c>
      <c r="M627" s="174" t="s">
        <v>4489</v>
      </c>
      <c r="N627" s="176">
        <v>960</v>
      </c>
      <c r="O627" s="174" t="s">
        <v>3407</v>
      </c>
      <c r="P627" s="177">
        <v>26481</v>
      </c>
      <c r="Q627" s="176">
        <v>492</v>
      </c>
      <c r="R627" s="175">
        <v>1802345.42</v>
      </c>
      <c r="S627" s="175">
        <v>1714664.54</v>
      </c>
    </row>
    <row r="628" spans="4:19">
      <c r="D628" s="174" t="s">
        <v>4829</v>
      </c>
      <c r="E628" s="175">
        <v>686772.82</v>
      </c>
      <c r="F628" s="174" t="s">
        <v>3409</v>
      </c>
      <c r="G628" s="174" t="s">
        <v>4830</v>
      </c>
      <c r="H628" s="174" t="s">
        <v>191</v>
      </c>
      <c r="I628" s="174" t="s">
        <v>3098</v>
      </c>
      <c r="J628" s="174" t="s">
        <v>4831</v>
      </c>
      <c r="K628" s="174"/>
      <c r="L628" s="174" t="s">
        <v>4377</v>
      </c>
      <c r="M628" s="174" t="s">
        <v>4489</v>
      </c>
      <c r="N628" s="176">
        <v>960</v>
      </c>
      <c r="O628" s="174" t="s">
        <v>3407</v>
      </c>
      <c r="P628" s="177">
        <v>26481</v>
      </c>
      <c r="Q628" s="176">
        <v>492</v>
      </c>
      <c r="R628" s="175">
        <v>351947.22</v>
      </c>
      <c r="S628" s="175">
        <v>334825.59999999998</v>
      </c>
    </row>
    <row r="629" spans="4:19">
      <c r="D629" s="174" t="s">
        <v>4832</v>
      </c>
      <c r="E629" s="175">
        <v>13132107.67</v>
      </c>
      <c r="F629" s="174" t="s">
        <v>3464</v>
      </c>
      <c r="G629" s="174" t="s">
        <v>4830</v>
      </c>
      <c r="H629" s="174" t="s">
        <v>191</v>
      </c>
      <c r="I629" s="174" t="s">
        <v>3098</v>
      </c>
      <c r="J629" s="174" t="s">
        <v>4831</v>
      </c>
      <c r="K629" s="174"/>
      <c r="L629" s="174" t="s">
        <v>4377</v>
      </c>
      <c r="M629" s="174" t="s">
        <v>4489</v>
      </c>
      <c r="N629" s="176">
        <v>960</v>
      </c>
      <c r="O629" s="174" t="s">
        <v>3407</v>
      </c>
      <c r="P629" s="177">
        <v>26846</v>
      </c>
      <c r="Q629" s="176">
        <v>480</v>
      </c>
      <c r="R629" s="175">
        <v>6565597.7800000003</v>
      </c>
      <c r="S629" s="175">
        <v>6566509.8899999997</v>
      </c>
    </row>
    <row r="630" spans="4:19">
      <c r="D630" s="174" t="s">
        <v>4833</v>
      </c>
      <c r="E630" s="175">
        <v>27198.13</v>
      </c>
      <c r="F630" s="174" t="s">
        <v>3409</v>
      </c>
      <c r="G630" s="174" t="s">
        <v>4834</v>
      </c>
      <c r="H630" s="174" t="s">
        <v>191</v>
      </c>
      <c r="I630" s="174" t="s">
        <v>3098</v>
      </c>
      <c r="J630" s="174" t="s">
        <v>4835</v>
      </c>
      <c r="K630" s="174"/>
      <c r="L630" s="174" t="s">
        <v>4377</v>
      </c>
      <c r="M630" s="174" t="s">
        <v>4530</v>
      </c>
      <c r="N630" s="176">
        <v>960</v>
      </c>
      <c r="O630" s="174" t="s">
        <v>3407</v>
      </c>
      <c r="P630" s="177">
        <v>24654</v>
      </c>
      <c r="Q630" s="176">
        <v>552</v>
      </c>
      <c r="R630" s="175">
        <v>15637.89</v>
      </c>
      <c r="S630" s="175">
        <v>11560.24</v>
      </c>
    </row>
    <row r="631" spans="4:19">
      <c r="D631" s="174" t="s">
        <v>4836</v>
      </c>
      <c r="E631" s="175">
        <v>58468.4</v>
      </c>
      <c r="F631" s="174" t="s">
        <v>3409</v>
      </c>
      <c r="G631" s="174" t="s">
        <v>4837</v>
      </c>
      <c r="H631" s="174" t="s">
        <v>191</v>
      </c>
      <c r="I631" s="174" t="s">
        <v>3098</v>
      </c>
      <c r="J631" s="174" t="s">
        <v>4838</v>
      </c>
      <c r="K631" s="174"/>
      <c r="L631" s="174" t="s">
        <v>4377</v>
      </c>
      <c r="M631" s="174" t="s">
        <v>3866</v>
      </c>
      <c r="N631" s="176">
        <v>960</v>
      </c>
      <c r="O631" s="174" t="s">
        <v>3407</v>
      </c>
      <c r="P631" s="177">
        <v>25020</v>
      </c>
      <c r="Q631" s="176">
        <v>540</v>
      </c>
      <c r="R631" s="175">
        <v>32886.370000000003</v>
      </c>
      <c r="S631" s="175">
        <v>25582.03</v>
      </c>
    </row>
    <row r="632" spans="4:19">
      <c r="D632" s="174" t="s">
        <v>4839</v>
      </c>
      <c r="E632" s="175">
        <v>120832.02</v>
      </c>
      <c r="F632" s="174" t="s">
        <v>3409</v>
      </c>
      <c r="G632" s="174" t="s">
        <v>4840</v>
      </c>
      <c r="H632" s="174" t="s">
        <v>191</v>
      </c>
      <c r="I632" s="174" t="s">
        <v>3098</v>
      </c>
      <c r="J632" s="174" t="s">
        <v>4841</v>
      </c>
      <c r="K632" s="174"/>
      <c r="L632" s="174" t="s">
        <v>4704</v>
      </c>
      <c r="M632" s="174" t="s">
        <v>4705</v>
      </c>
      <c r="N632" s="176">
        <v>960</v>
      </c>
      <c r="O632" s="174" t="s">
        <v>3407</v>
      </c>
      <c r="P632" s="177">
        <v>26115</v>
      </c>
      <c r="Q632" s="176">
        <v>504</v>
      </c>
      <c r="R632" s="175">
        <v>63432.61</v>
      </c>
      <c r="S632" s="175">
        <v>57399.41</v>
      </c>
    </row>
    <row r="633" spans="4:19">
      <c r="D633" s="174" t="s">
        <v>4842</v>
      </c>
      <c r="E633" s="176">
        <v>34672</v>
      </c>
      <c r="F633" s="174" t="s">
        <v>3466</v>
      </c>
      <c r="G633" s="174" t="s">
        <v>4843</v>
      </c>
      <c r="H633" s="174" t="s">
        <v>191</v>
      </c>
      <c r="I633" s="174" t="s">
        <v>3098</v>
      </c>
      <c r="J633" s="174" t="s">
        <v>4844</v>
      </c>
      <c r="K633" s="174"/>
      <c r="L633" s="174" t="s">
        <v>4439</v>
      </c>
      <c r="M633" s="174" t="s">
        <v>4793</v>
      </c>
      <c r="N633" s="176">
        <v>960</v>
      </c>
      <c r="O633" s="174" t="s">
        <v>3407</v>
      </c>
      <c r="P633" s="177">
        <v>34881</v>
      </c>
      <c r="Q633" s="176">
        <v>216</v>
      </c>
      <c r="R633" s="176">
        <v>7800</v>
      </c>
      <c r="S633" s="176">
        <v>26872</v>
      </c>
    </row>
    <row r="634" spans="4:19">
      <c r="D634" s="174" t="s">
        <v>4845</v>
      </c>
      <c r="E634" s="175">
        <v>355661.63</v>
      </c>
      <c r="F634" s="174" t="s">
        <v>3459</v>
      </c>
      <c r="G634" s="174" t="s">
        <v>4843</v>
      </c>
      <c r="H634" s="174" t="s">
        <v>191</v>
      </c>
      <c r="I634" s="174" t="s">
        <v>3098</v>
      </c>
      <c r="J634" s="174" t="s">
        <v>4846</v>
      </c>
      <c r="K634" s="174"/>
      <c r="L634" s="174" t="s">
        <v>4439</v>
      </c>
      <c r="M634" s="174" t="s">
        <v>4793</v>
      </c>
      <c r="N634" s="176">
        <v>960</v>
      </c>
      <c r="O634" s="174" t="s">
        <v>3407</v>
      </c>
      <c r="P634" s="177">
        <v>34881</v>
      </c>
      <c r="Q634" s="176">
        <v>216</v>
      </c>
      <c r="R634" s="175">
        <v>80011.509999999995</v>
      </c>
      <c r="S634" s="175">
        <v>275650.12</v>
      </c>
    </row>
    <row r="635" spans="4:19">
      <c r="D635" s="174" t="s">
        <v>4847</v>
      </c>
      <c r="E635" s="175">
        <v>1949017.63</v>
      </c>
      <c r="F635" s="174" t="s">
        <v>3409</v>
      </c>
      <c r="G635" s="174" t="s">
        <v>4848</v>
      </c>
      <c r="H635" s="174" t="s">
        <v>191</v>
      </c>
      <c r="I635" s="174" t="s">
        <v>3098</v>
      </c>
      <c r="J635" s="174" t="s">
        <v>4849</v>
      </c>
      <c r="K635" s="174"/>
      <c r="L635" s="174" t="s">
        <v>4377</v>
      </c>
      <c r="M635" s="174" t="s">
        <v>4744</v>
      </c>
      <c r="N635" s="176">
        <v>960</v>
      </c>
      <c r="O635" s="174" t="s">
        <v>3407</v>
      </c>
      <c r="P635" s="177">
        <v>26481</v>
      </c>
      <c r="Q635" s="176">
        <v>492</v>
      </c>
      <c r="R635" s="175">
        <v>998803.86</v>
      </c>
      <c r="S635" s="175">
        <v>950213.77</v>
      </c>
    </row>
    <row r="636" spans="4:19">
      <c r="D636" s="174" t="s">
        <v>4850</v>
      </c>
      <c r="E636" s="175">
        <v>479815.04</v>
      </c>
      <c r="F636" s="174" t="s">
        <v>3464</v>
      </c>
      <c r="G636" s="174" t="s">
        <v>4848</v>
      </c>
      <c r="H636" s="174" t="s">
        <v>191</v>
      </c>
      <c r="I636" s="174" t="s">
        <v>3098</v>
      </c>
      <c r="J636" s="174" t="s">
        <v>4849</v>
      </c>
      <c r="K636" s="174"/>
      <c r="L636" s="174" t="s">
        <v>4377</v>
      </c>
      <c r="M636" s="174" t="s">
        <v>4744</v>
      </c>
      <c r="N636" s="176">
        <v>960</v>
      </c>
      <c r="O636" s="174" t="s">
        <v>3407</v>
      </c>
      <c r="P636" s="177">
        <v>26481</v>
      </c>
      <c r="Q636" s="176">
        <v>492</v>
      </c>
      <c r="R636" s="175">
        <v>245888.44</v>
      </c>
      <c r="S636" s="175">
        <v>233926.6</v>
      </c>
    </row>
    <row r="637" spans="4:19">
      <c r="D637" s="174" t="s">
        <v>4851</v>
      </c>
      <c r="E637" s="176">
        <v>3500000</v>
      </c>
      <c r="F637" s="174" t="s">
        <v>3409</v>
      </c>
      <c r="G637" s="174" t="s">
        <v>4852</v>
      </c>
      <c r="H637" s="174" t="s">
        <v>191</v>
      </c>
      <c r="I637" s="174" t="s">
        <v>3098</v>
      </c>
      <c r="J637" s="174" t="s">
        <v>4853</v>
      </c>
      <c r="K637" s="174"/>
      <c r="L637" s="174" t="s">
        <v>4439</v>
      </c>
      <c r="M637" s="174" t="s">
        <v>4854</v>
      </c>
      <c r="N637" s="176">
        <v>960</v>
      </c>
      <c r="O637" s="174" t="s">
        <v>3407</v>
      </c>
      <c r="P637" s="177">
        <v>26481</v>
      </c>
      <c r="Q637" s="176">
        <v>492</v>
      </c>
      <c r="R637" s="175">
        <v>1793628.47</v>
      </c>
      <c r="S637" s="175">
        <v>1706371.53</v>
      </c>
    </row>
    <row r="638" spans="4:19">
      <c r="D638" s="174" t="s">
        <v>4855</v>
      </c>
      <c r="E638" s="175">
        <v>4141975.55</v>
      </c>
      <c r="F638" s="174" t="s">
        <v>3464</v>
      </c>
      <c r="G638" s="174" t="s">
        <v>4852</v>
      </c>
      <c r="H638" s="174" t="s">
        <v>191</v>
      </c>
      <c r="I638" s="174" t="s">
        <v>3098</v>
      </c>
      <c r="J638" s="174" t="s">
        <v>4853</v>
      </c>
      <c r="K638" s="174"/>
      <c r="L638" s="174" t="s">
        <v>4439</v>
      </c>
      <c r="M638" s="174" t="s">
        <v>4854</v>
      </c>
      <c r="N638" s="176">
        <v>960</v>
      </c>
      <c r="O638" s="174" t="s">
        <v>3407</v>
      </c>
      <c r="P638" s="177">
        <v>26481</v>
      </c>
      <c r="Q638" s="176">
        <v>492</v>
      </c>
      <c r="R638" s="175">
        <v>2122618.59</v>
      </c>
      <c r="S638" s="175">
        <v>2019356.96</v>
      </c>
    </row>
    <row r="639" spans="4:19">
      <c r="D639" s="174" t="s">
        <v>4856</v>
      </c>
      <c r="E639" s="176">
        <v>5400000</v>
      </c>
      <c r="F639" s="174" t="s">
        <v>3409</v>
      </c>
      <c r="G639" s="174" t="s">
        <v>4857</v>
      </c>
      <c r="H639" s="174" t="s">
        <v>191</v>
      </c>
      <c r="I639" s="174" t="s">
        <v>3098</v>
      </c>
      <c r="J639" s="174" t="s">
        <v>4858</v>
      </c>
      <c r="K639" s="174"/>
      <c r="L639" s="174" t="s">
        <v>4377</v>
      </c>
      <c r="M639" s="174" t="s">
        <v>3596</v>
      </c>
      <c r="N639" s="176">
        <v>960</v>
      </c>
      <c r="O639" s="174" t="s">
        <v>3407</v>
      </c>
      <c r="P639" s="177">
        <v>26846</v>
      </c>
      <c r="Q639" s="176">
        <v>480</v>
      </c>
      <c r="R639" s="175">
        <v>2699812.5</v>
      </c>
      <c r="S639" s="175">
        <v>2700187.5</v>
      </c>
    </row>
    <row r="640" spans="4:19">
      <c r="D640" s="174" t="s">
        <v>4859</v>
      </c>
      <c r="E640" s="175">
        <v>28717801.18</v>
      </c>
      <c r="F640" s="174" t="s">
        <v>3464</v>
      </c>
      <c r="G640" s="174" t="s">
        <v>4857</v>
      </c>
      <c r="H640" s="174" t="s">
        <v>191</v>
      </c>
      <c r="I640" s="174" t="s">
        <v>3098</v>
      </c>
      <c r="J640" s="174" t="s">
        <v>4858</v>
      </c>
      <c r="K640" s="174"/>
      <c r="L640" s="174" t="s">
        <v>4377</v>
      </c>
      <c r="M640" s="174" t="s">
        <v>3596</v>
      </c>
      <c r="N640" s="176">
        <v>960</v>
      </c>
      <c r="O640" s="174" t="s">
        <v>3407</v>
      </c>
      <c r="P640" s="177">
        <v>27211</v>
      </c>
      <c r="Q640" s="176">
        <v>468</v>
      </c>
      <c r="R640" s="175">
        <v>13998930.869999999</v>
      </c>
      <c r="S640" s="175">
        <v>14718870.310000001</v>
      </c>
    </row>
    <row r="641" spans="4:19">
      <c r="D641" s="174" t="s">
        <v>4860</v>
      </c>
      <c r="E641" s="176">
        <v>1700000</v>
      </c>
      <c r="F641" s="174" t="s">
        <v>3409</v>
      </c>
      <c r="G641" s="174" t="s">
        <v>4861</v>
      </c>
      <c r="H641" s="174" t="s">
        <v>191</v>
      </c>
      <c r="I641" s="174" t="s">
        <v>3098</v>
      </c>
      <c r="J641" s="174" t="s">
        <v>4862</v>
      </c>
      <c r="K641" s="174"/>
      <c r="L641" s="174" t="s">
        <v>4377</v>
      </c>
      <c r="M641" s="174" t="s">
        <v>3596</v>
      </c>
      <c r="N641" s="176">
        <v>960</v>
      </c>
      <c r="O641" s="174" t="s">
        <v>3407</v>
      </c>
      <c r="P641" s="177">
        <v>26481</v>
      </c>
      <c r="Q641" s="176">
        <v>492</v>
      </c>
      <c r="R641" s="175">
        <v>871190.97</v>
      </c>
      <c r="S641" s="175">
        <v>828809.03</v>
      </c>
    </row>
    <row r="642" spans="4:19">
      <c r="D642" s="174" t="s">
        <v>4863</v>
      </c>
      <c r="E642" s="175">
        <v>34856133.159999996</v>
      </c>
      <c r="F642" s="174" t="s">
        <v>3464</v>
      </c>
      <c r="G642" s="174" t="s">
        <v>4861</v>
      </c>
      <c r="H642" s="174" t="s">
        <v>191</v>
      </c>
      <c r="I642" s="174" t="s">
        <v>3098</v>
      </c>
      <c r="J642" s="174" t="s">
        <v>4862</v>
      </c>
      <c r="K642" s="174"/>
      <c r="L642" s="174" t="s">
        <v>4377</v>
      </c>
      <c r="M642" s="174" t="s">
        <v>3596</v>
      </c>
      <c r="N642" s="176">
        <v>960</v>
      </c>
      <c r="O642" s="174" t="s">
        <v>3407</v>
      </c>
      <c r="P642" s="177">
        <v>27211</v>
      </c>
      <c r="Q642" s="176">
        <v>468</v>
      </c>
      <c r="R642" s="175">
        <v>16991154.57</v>
      </c>
      <c r="S642" s="175">
        <v>17864978.59</v>
      </c>
    </row>
    <row r="643" spans="4:19">
      <c r="D643" s="174" t="s">
        <v>4864</v>
      </c>
      <c r="E643" s="176">
        <v>600000</v>
      </c>
      <c r="F643" s="174" t="s">
        <v>3409</v>
      </c>
      <c r="G643" s="174" t="s">
        <v>4865</v>
      </c>
      <c r="H643" s="174" t="s">
        <v>191</v>
      </c>
      <c r="I643" s="174" t="s">
        <v>3098</v>
      </c>
      <c r="J643" s="174" t="s">
        <v>4866</v>
      </c>
      <c r="K643" s="174"/>
      <c r="L643" s="174" t="s">
        <v>4439</v>
      </c>
      <c r="M643" s="174" t="s">
        <v>4867</v>
      </c>
      <c r="N643" s="176">
        <v>960</v>
      </c>
      <c r="O643" s="174" t="s">
        <v>3407</v>
      </c>
      <c r="P643" s="177">
        <v>26481</v>
      </c>
      <c r="Q643" s="176">
        <v>492</v>
      </c>
      <c r="R643" s="175">
        <v>307479.17</v>
      </c>
      <c r="S643" s="175">
        <v>292520.83</v>
      </c>
    </row>
    <row r="644" spans="4:19">
      <c r="D644" s="174" t="s">
        <v>4868</v>
      </c>
      <c r="E644" s="175">
        <v>292438.99</v>
      </c>
      <c r="F644" s="174" t="s">
        <v>3464</v>
      </c>
      <c r="G644" s="174" t="s">
        <v>4865</v>
      </c>
      <c r="H644" s="174" t="s">
        <v>191</v>
      </c>
      <c r="I644" s="174" t="s">
        <v>3098</v>
      </c>
      <c r="J644" s="174" t="s">
        <v>4866</v>
      </c>
      <c r="K644" s="174"/>
      <c r="L644" s="174" t="s">
        <v>4439</v>
      </c>
      <c r="M644" s="174" t="s">
        <v>4867</v>
      </c>
      <c r="N644" s="176">
        <v>960</v>
      </c>
      <c r="O644" s="174" t="s">
        <v>3407</v>
      </c>
      <c r="P644" s="177">
        <v>26481</v>
      </c>
      <c r="Q644" s="176">
        <v>492</v>
      </c>
      <c r="R644" s="175">
        <v>149864.72</v>
      </c>
      <c r="S644" s="175">
        <v>142574.26999999999</v>
      </c>
    </row>
    <row r="645" spans="4:19">
      <c r="D645" s="174" t="s">
        <v>4869</v>
      </c>
      <c r="E645" s="175">
        <v>3387599.86</v>
      </c>
      <c r="F645" s="174" t="s">
        <v>3464</v>
      </c>
      <c r="G645" s="174" t="s">
        <v>4865</v>
      </c>
      <c r="H645" s="174" t="s">
        <v>191</v>
      </c>
      <c r="I645" s="174" t="s">
        <v>3098</v>
      </c>
      <c r="J645" s="174" t="s">
        <v>4870</v>
      </c>
      <c r="K645" s="174"/>
      <c r="L645" s="174" t="s">
        <v>4439</v>
      </c>
      <c r="M645" s="174" t="s">
        <v>4867</v>
      </c>
      <c r="N645" s="176">
        <v>960</v>
      </c>
      <c r="O645" s="174" t="s">
        <v>3407</v>
      </c>
      <c r="P645" s="177">
        <v>26481</v>
      </c>
      <c r="Q645" s="176">
        <v>492</v>
      </c>
      <c r="R645" s="175">
        <v>1736027.19</v>
      </c>
      <c r="S645" s="175">
        <v>1651572.67</v>
      </c>
    </row>
    <row r="646" spans="4:19">
      <c r="D646" s="174" t="s">
        <v>4871</v>
      </c>
      <c r="E646" s="175">
        <v>3596886.93</v>
      </c>
      <c r="F646" s="174" t="s">
        <v>3464</v>
      </c>
      <c r="G646" s="174" t="s">
        <v>4865</v>
      </c>
      <c r="H646" s="174" t="s">
        <v>191</v>
      </c>
      <c r="I646" s="174" t="s">
        <v>3098</v>
      </c>
      <c r="J646" s="174" t="s">
        <v>4872</v>
      </c>
      <c r="K646" s="174"/>
      <c r="L646" s="174" t="s">
        <v>4439</v>
      </c>
      <c r="M646" s="174" t="s">
        <v>4867</v>
      </c>
      <c r="N646" s="176">
        <v>960</v>
      </c>
      <c r="O646" s="174" t="s">
        <v>3407</v>
      </c>
      <c r="P646" s="177">
        <v>26481</v>
      </c>
      <c r="Q646" s="176">
        <v>492</v>
      </c>
      <c r="R646" s="175">
        <v>1843279.57</v>
      </c>
      <c r="S646" s="175">
        <v>1753607.36</v>
      </c>
    </row>
    <row r="647" spans="4:19">
      <c r="D647" s="174" t="s">
        <v>4873</v>
      </c>
      <c r="E647" s="175">
        <v>4860319.9000000004</v>
      </c>
      <c r="F647" s="174" t="s">
        <v>3464</v>
      </c>
      <c r="G647" s="174" t="s">
        <v>4865</v>
      </c>
      <c r="H647" s="174" t="s">
        <v>191</v>
      </c>
      <c r="I647" s="174" t="s">
        <v>3098</v>
      </c>
      <c r="J647" s="174" t="s">
        <v>4874</v>
      </c>
      <c r="K647" s="174"/>
      <c r="L647" s="174" t="s">
        <v>4439</v>
      </c>
      <c r="M647" s="174" t="s">
        <v>4867</v>
      </c>
      <c r="N647" s="176">
        <v>960</v>
      </c>
      <c r="O647" s="174" t="s">
        <v>3407</v>
      </c>
      <c r="P647" s="177">
        <v>26481</v>
      </c>
      <c r="Q647" s="176">
        <v>492</v>
      </c>
      <c r="R647" s="175">
        <v>2490745.06</v>
      </c>
      <c r="S647" s="175">
        <v>2369574.84</v>
      </c>
    </row>
    <row r="648" spans="4:19">
      <c r="D648" s="174" t="s">
        <v>4875</v>
      </c>
      <c r="E648" s="175">
        <v>5066933.28</v>
      </c>
      <c r="F648" s="174" t="s">
        <v>3464</v>
      </c>
      <c r="G648" s="174" t="s">
        <v>4865</v>
      </c>
      <c r="H648" s="174" t="s">
        <v>191</v>
      </c>
      <c r="I648" s="174" t="s">
        <v>3098</v>
      </c>
      <c r="J648" s="174" t="s">
        <v>4876</v>
      </c>
      <c r="K648" s="174"/>
      <c r="L648" s="174" t="s">
        <v>4439</v>
      </c>
      <c r="M648" s="174" t="s">
        <v>4867</v>
      </c>
      <c r="N648" s="176">
        <v>960</v>
      </c>
      <c r="O648" s="174" t="s">
        <v>3407</v>
      </c>
      <c r="P648" s="177">
        <v>26481</v>
      </c>
      <c r="Q648" s="176">
        <v>492</v>
      </c>
      <c r="R648" s="175">
        <v>2596627.2799999998</v>
      </c>
      <c r="S648" s="176">
        <v>2470306</v>
      </c>
    </row>
    <row r="649" spans="4:19">
      <c r="D649" s="174" t="s">
        <v>4877</v>
      </c>
      <c r="E649" s="175">
        <v>9747128.7799999993</v>
      </c>
      <c r="F649" s="174" t="s">
        <v>3464</v>
      </c>
      <c r="G649" s="174" t="s">
        <v>4878</v>
      </c>
      <c r="H649" s="174" t="s">
        <v>191</v>
      </c>
      <c r="I649" s="174" t="s">
        <v>4879</v>
      </c>
      <c r="J649" s="174" t="s">
        <v>4880</v>
      </c>
      <c r="K649" s="174"/>
      <c r="L649" s="174" t="s">
        <v>4377</v>
      </c>
      <c r="M649" s="174" t="s">
        <v>3596</v>
      </c>
      <c r="N649" s="176">
        <v>960</v>
      </c>
      <c r="O649" s="174" t="s">
        <v>3407</v>
      </c>
      <c r="P649" s="177">
        <v>27576</v>
      </c>
      <c r="Q649" s="176">
        <v>456</v>
      </c>
      <c r="R649" s="175">
        <v>4629547.59</v>
      </c>
      <c r="S649" s="175">
        <v>5117581.1900000004</v>
      </c>
    </row>
    <row r="650" spans="4:19">
      <c r="D650" s="174" t="s">
        <v>4881</v>
      </c>
      <c r="E650" s="175">
        <v>28196.63</v>
      </c>
      <c r="F650" s="174" t="s">
        <v>3409</v>
      </c>
      <c r="G650" s="174" t="s">
        <v>4882</v>
      </c>
      <c r="H650" s="174" t="s">
        <v>191</v>
      </c>
      <c r="I650" s="174" t="s">
        <v>3098</v>
      </c>
      <c r="J650" s="174" t="s">
        <v>4883</v>
      </c>
      <c r="K650" s="174"/>
      <c r="L650" s="174" t="s">
        <v>4377</v>
      </c>
      <c r="M650" s="174" t="s">
        <v>3866</v>
      </c>
      <c r="N650" s="176">
        <v>960</v>
      </c>
      <c r="O650" s="174" t="s">
        <v>3407</v>
      </c>
      <c r="P650" s="177">
        <v>25385</v>
      </c>
      <c r="Q650" s="176">
        <v>528</v>
      </c>
      <c r="R650" s="175">
        <v>15507.06</v>
      </c>
      <c r="S650" s="175">
        <v>12689.57</v>
      </c>
    </row>
    <row r="651" spans="4:19">
      <c r="D651" s="174" t="s">
        <v>4884</v>
      </c>
      <c r="E651" s="175">
        <v>153174.67000000001</v>
      </c>
      <c r="F651" s="174" t="s">
        <v>3409</v>
      </c>
      <c r="G651" s="174" t="s">
        <v>4885</v>
      </c>
      <c r="H651" s="174" t="s">
        <v>191</v>
      </c>
      <c r="I651" s="174" t="s">
        <v>3098</v>
      </c>
      <c r="J651" s="174" t="s">
        <v>4886</v>
      </c>
      <c r="K651" s="174"/>
      <c r="L651" s="174" t="s">
        <v>4405</v>
      </c>
      <c r="M651" s="174" t="s">
        <v>3575</v>
      </c>
      <c r="N651" s="176">
        <v>960</v>
      </c>
      <c r="O651" s="174" t="s">
        <v>3407</v>
      </c>
      <c r="P651" s="177">
        <v>29403</v>
      </c>
      <c r="Q651" s="176">
        <v>396</v>
      </c>
      <c r="R651" s="175">
        <v>63179.19</v>
      </c>
      <c r="S651" s="175">
        <v>89995.48</v>
      </c>
    </row>
    <row r="652" spans="4:19">
      <c r="D652" s="174" t="s">
        <v>4887</v>
      </c>
      <c r="E652" s="175">
        <v>327646.59999999998</v>
      </c>
      <c r="F652" s="174" t="s">
        <v>3426</v>
      </c>
      <c r="G652" s="174" t="s">
        <v>4885</v>
      </c>
      <c r="H652" s="174" t="s">
        <v>191</v>
      </c>
      <c r="I652" s="174" t="s">
        <v>3098</v>
      </c>
      <c r="J652" s="174" t="s">
        <v>4886</v>
      </c>
      <c r="K652" s="174"/>
      <c r="L652" s="174" t="s">
        <v>4405</v>
      </c>
      <c r="M652" s="174" t="s">
        <v>3575</v>
      </c>
      <c r="N652" s="176">
        <v>960</v>
      </c>
      <c r="O652" s="174" t="s">
        <v>3407</v>
      </c>
      <c r="P652" s="177">
        <v>29403</v>
      </c>
      <c r="Q652" s="176">
        <v>396</v>
      </c>
      <c r="R652" s="175">
        <v>135142.81</v>
      </c>
      <c r="S652" s="175">
        <v>192503.79</v>
      </c>
    </row>
    <row r="653" spans="4:19">
      <c r="D653" s="174" t="s">
        <v>4888</v>
      </c>
      <c r="E653" s="175">
        <v>349156.61</v>
      </c>
      <c r="F653" s="174" t="s">
        <v>3464</v>
      </c>
      <c r="G653" s="174" t="s">
        <v>4885</v>
      </c>
      <c r="H653" s="174" t="s">
        <v>191</v>
      </c>
      <c r="I653" s="174" t="s">
        <v>3098</v>
      </c>
      <c r="J653" s="174" t="s">
        <v>4886</v>
      </c>
      <c r="K653" s="174"/>
      <c r="L653" s="174" t="s">
        <v>4405</v>
      </c>
      <c r="M653" s="174" t="s">
        <v>3575</v>
      </c>
      <c r="N653" s="176">
        <v>960</v>
      </c>
      <c r="O653" s="174" t="s">
        <v>3407</v>
      </c>
      <c r="P653" s="177">
        <v>29403</v>
      </c>
      <c r="Q653" s="176">
        <v>396</v>
      </c>
      <c r="R653" s="175">
        <v>144014.87</v>
      </c>
      <c r="S653" s="175">
        <v>205141.74</v>
      </c>
    </row>
    <row r="654" spans="4:19">
      <c r="D654" s="174" t="s">
        <v>4889</v>
      </c>
      <c r="E654" s="175">
        <v>9624.92</v>
      </c>
      <c r="F654" s="174" t="s">
        <v>3409</v>
      </c>
      <c r="G654" s="174" t="s">
        <v>4890</v>
      </c>
      <c r="H654" s="174" t="s">
        <v>191</v>
      </c>
      <c r="I654" s="174" t="s">
        <v>3098</v>
      </c>
      <c r="J654" s="174" t="s">
        <v>4891</v>
      </c>
      <c r="K654" s="174"/>
      <c r="L654" s="174" t="s">
        <v>4377</v>
      </c>
      <c r="M654" s="174" t="s">
        <v>3866</v>
      </c>
      <c r="N654" s="176">
        <v>960</v>
      </c>
      <c r="O654" s="174" t="s">
        <v>3407</v>
      </c>
      <c r="P654" s="177">
        <v>25385</v>
      </c>
      <c r="Q654" s="176">
        <v>528</v>
      </c>
      <c r="R654" s="175">
        <v>5293.35</v>
      </c>
      <c r="S654" s="175">
        <v>4331.57</v>
      </c>
    </row>
    <row r="655" spans="4:19">
      <c r="D655" s="174" t="s">
        <v>4892</v>
      </c>
      <c r="E655" s="175">
        <v>61011.360000000001</v>
      </c>
      <c r="F655" s="174" t="s">
        <v>3409</v>
      </c>
      <c r="G655" s="174" t="s">
        <v>4893</v>
      </c>
      <c r="H655" s="174" t="s">
        <v>191</v>
      </c>
      <c r="I655" s="174" t="s">
        <v>3098</v>
      </c>
      <c r="J655" s="174" t="s">
        <v>4894</v>
      </c>
      <c r="K655" s="174"/>
      <c r="L655" s="174" t="s">
        <v>4377</v>
      </c>
      <c r="M655" s="174" t="s">
        <v>3866</v>
      </c>
      <c r="N655" s="176">
        <v>960</v>
      </c>
      <c r="O655" s="174" t="s">
        <v>3407</v>
      </c>
      <c r="P655" s="177">
        <v>26115</v>
      </c>
      <c r="Q655" s="176">
        <v>504</v>
      </c>
      <c r="R655" s="175">
        <v>32028.81</v>
      </c>
      <c r="S655" s="175">
        <v>28982.55</v>
      </c>
    </row>
    <row r="656" spans="4:19">
      <c r="D656" s="174" t="s">
        <v>4895</v>
      </c>
      <c r="E656" s="175">
        <v>44542.31</v>
      </c>
      <c r="F656" s="174" t="s">
        <v>3464</v>
      </c>
      <c r="G656" s="174" t="s">
        <v>4893</v>
      </c>
      <c r="H656" s="174" t="s">
        <v>191</v>
      </c>
      <c r="I656" s="174" t="s">
        <v>3098</v>
      </c>
      <c r="J656" s="174" t="s">
        <v>4894</v>
      </c>
      <c r="K656" s="174"/>
      <c r="L656" s="174" t="s">
        <v>4377</v>
      </c>
      <c r="M656" s="174" t="s">
        <v>3866</v>
      </c>
      <c r="N656" s="176">
        <v>960</v>
      </c>
      <c r="O656" s="174" t="s">
        <v>3407</v>
      </c>
      <c r="P656" s="177">
        <v>26115</v>
      </c>
      <c r="Q656" s="176">
        <v>504</v>
      </c>
      <c r="R656" s="175">
        <v>23383.040000000001</v>
      </c>
      <c r="S656" s="175">
        <v>21159.27</v>
      </c>
    </row>
    <row r="657" spans="4:19">
      <c r="D657" s="174" t="s">
        <v>4896</v>
      </c>
      <c r="E657" s="175">
        <v>84263.92</v>
      </c>
      <c r="F657" s="174" t="s">
        <v>3409</v>
      </c>
      <c r="G657" s="174" t="s">
        <v>4897</v>
      </c>
      <c r="H657" s="174" t="s">
        <v>191</v>
      </c>
      <c r="I657" s="174" t="s">
        <v>3098</v>
      </c>
      <c r="J657" s="174" t="s">
        <v>4898</v>
      </c>
      <c r="K657" s="174"/>
      <c r="L657" s="174" t="s">
        <v>4704</v>
      </c>
      <c r="M657" s="174" t="s">
        <v>4705</v>
      </c>
      <c r="N657" s="176">
        <v>960</v>
      </c>
      <c r="O657" s="174" t="s">
        <v>3407</v>
      </c>
      <c r="P657" s="177">
        <v>26115</v>
      </c>
      <c r="Q657" s="176">
        <v>504</v>
      </c>
      <c r="R657" s="175">
        <v>44235.5</v>
      </c>
      <c r="S657" s="175">
        <v>40028.42</v>
      </c>
    </row>
    <row r="658" spans="4:19">
      <c r="D658" s="174" t="s">
        <v>4899</v>
      </c>
      <c r="E658" s="175">
        <v>349537.42</v>
      </c>
      <c r="F658" s="174" t="s">
        <v>3409</v>
      </c>
      <c r="G658" s="174" t="s">
        <v>4900</v>
      </c>
      <c r="H658" s="174" t="s">
        <v>191</v>
      </c>
      <c r="I658" s="174" t="s">
        <v>3098</v>
      </c>
      <c r="J658" s="174" t="s">
        <v>4901</v>
      </c>
      <c r="K658" s="174"/>
      <c r="L658" s="174" t="s">
        <v>4704</v>
      </c>
      <c r="M658" s="174" t="s">
        <v>4705</v>
      </c>
      <c r="N658" s="176">
        <v>960</v>
      </c>
      <c r="O658" s="174" t="s">
        <v>3407</v>
      </c>
      <c r="P658" s="177">
        <v>26115</v>
      </c>
      <c r="Q658" s="176">
        <v>504</v>
      </c>
      <c r="R658" s="175">
        <v>183494.9</v>
      </c>
      <c r="S658" s="175">
        <v>166042.51999999999</v>
      </c>
    </row>
    <row r="659" spans="4:19">
      <c r="D659" s="174" t="s">
        <v>4902</v>
      </c>
      <c r="E659" s="176">
        <v>-263</v>
      </c>
      <c r="F659" s="174" t="s">
        <v>3409</v>
      </c>
      <c r="G659" s="174" t="s">
        <v>4903</v>
      </c>
      <c r="H659" s="174" t="s">
        <v>191</v>
      </c>
      <c r="I659" s="174" t="s">
        <v>3098</v>
      </c>
      <c r="J659" s="174" t="s">
        <v>4904</v>
      </c>
      <c r="K659" s="174"/>
      <c r="L659" s="174" t="s">
        <v>4377</v>
      </c>
      <c r="M659" s="174" t="s">
        <v>3596</v>
      </c>
      <c r="N659" s="176">
        <v>960</v>
      </c>
      <c r="O659" s="174" t="s">
        <v>3407</v>
      </c>
      <c r="P659" s="177">
        <v>26481</v>
      </c>
      <c r="Q659" s="176">
        <v>492</v>
      </c>
      <c r="R659" s="175">
        <v>-134.66999999999999</v>
      </c>
      <c r="S659" s="175">
        <v>-128.33000000000001</v>
      </c>
    </row>
    <row r="660" spans="4:19">
      <c r="D660" s="174" t="s">
        <v>4905</v>
      </c>
      <c r="E660" s="175">
        <v>31649204.41</v>
      </c>
      <c r="F660" s="174" t="s">
        <v>3464</v>
      </c>
      <c r="G660" s="174" t="s">
        <v>4903</v>
      </c>
      <c r="H660" s="174" t="s">
        <v>191</v>
      </c>
      <c r="I660" s="174" t="s">
        <v>3098</v>
      </c>
      <c r="J660" s="174" t="s">
        <v>4904</v>
      </c>
      <c r="K660" s="174"/>
      <c r="L660" s="174" t="s">
        <v>4377</v>
      </c>
      <c r="M660" s="174" t="s">
        <v>3596</v>
      </c>
      <c r="N660" s="176">
        <v>960</v>
      </c>
      <c r="O660" s="174" t="s">
        <v>3407</v>
      </c>
      <c r="P660" s="177">
        <v>27211</v>
      </c>
      <c r="Q660" s="176">
        <v>468</v>
      </c>
      <c r="R660" s="175">
        <v>15427888.15</v>
      </c>
      <c r="S660" s="175">
        <v>16221316.26</v>
      </c>
    </row>
    <row r="661" spans="4:19">
      <c r="D661" s="174" t="s">
        <v>4906</v>
      </c>
      <c r="E661" s="175">
        <v>8774969.9600000009</v>
      </c>
      <c r="F661" s="174" t="s">
        <v>3464</v>
      </c>
      <c r="G661" s="174" t="s">
        <v>4907</v>
      </c>
      <c r="H661" s="174" t="s">
        <v>191</v>
      </c>
      <c r="I661" s="174" t="s">
        <v>3098</v>
      </c>
      <c r="J661" s="174" t="s">
        <v>4908</v>
      </c>
      <c r="K661" s="174"/>
      <c r="L661" s="174" t="s">
        <v>4377</v>
      </c>
      <c r="M661" s="174" t="s">
        <v>3535</v>
      </c>
      <c r="N661" s="176">
        <v>960</v>
      </c>
      <c r="O661" s="174" t="s">
        <v>3407</v>
      </c>
      <c r="P661" s="177">
        <v>26846</v>
      </c>
      <c r="Q661" s="176">
        <v>480</v>
      </c>
      <c r="R661" s="175">
        <v>4387180.2300000004</v>
      </c>
      <c r="S661" s="175">
        <v>4387789.7300000004</v>
      </c>
    </row>
    <row r="662" spans="4:19">
      <c r="D662" s="174" t="s">
        <v>4909</v>
      </c>
      <c r="E662" s="175">
        <v>3487.97</v>
      </c>
      <c r="F662" s="174" t="s">
        <v>3426</v>
      </c>
      <c r="G662" s="174" t="s">
        <v>4910</v>
      </c>
      <c r="H662" s="174" t="s">
        <v>191</v>
      </c>
      <c r="I662" s="174" t="s">
        <v>3098</v>
      </c>
      <c r="J662" s="174" t="s">
        <v>4911</v>
      </c>
      <c r="K662" s="174"/>
      <c r="L662" s="174" t="s">
        <v>4377</v>
      </c>
      <c r="M662" s="174" t="s">
        <v>4530</v>
      </c>
      <c r="N662" s="176">
        <v>960</v>
      </c>
      <c r="O662" s="174" t="s">
        <v>3407</v>
      </c>
      <c r="P662" s="177">
        <v>27942</v>
      </c>
      <c r="Q662" s="176">
        <v>444</v>
      </c>
      <c r="R662" s="175">
        <v>1612.93</v>
      </c>
      <c r="S662" s="175">
        <v>1875.04</v>
      </c>
    </row>
    <row r="663" spans="4:19">
      <c r="D663" s="174" t="s">
        <v>4912</v>
      </c>
      <c r="E663" s="175">
        <v>591041.35</v>
      </c>
      <c r="F663" s="174" t="s">
        <v>3464</v>
      </c>
      <c r="G663" s="174" t="s">
        <v>4910</v>
      </c>
      <c r="H663" s="174" t="s">
        <v>191</v>
      </c>
      <c r="I663" s="174" t="s">
        <v>3098</v>
      </c>
      <c r="J663" s="174" t="s">
        <v>4911</v>
      </c>
      <c r="K663" s="174"/>
      <c r="L663" s="174" t="s">
        <v>4377</v>
      </c>
      <c r="M663" s="174" t="s">
        <v>4530</v>
      </c>
      <c r="N663" s="176">
        <v>960</v>
      </c>
      <c r="O663" s="174" t="s">
        <v>3407</v>
      </c>
      <c r="P663" s="177">
        <v>27942</v>
      </c>
      <c r="Q663" s="176">
        <v>444</v>
      </c>
      <c r="R663" s="175">
        <v>273336.01</v>
      </c>
      <c r="S663" s="175">
        <v>317705.34000000003</v>
      </c>
    </row>
    <row r="664" spans="4:19">
      <c r="D664" s="174" t="s">
        <v>4913</v>
      </c>
      <c r="E664" s="175">
        <v>1145596.6200000001</v>
      </c>
      <c r="F664" s="174" t="s">
        <v>3409</v>
      </c>
      <c r="G664" s="174" t="s">
        <v>4914</v>
      </c>
      <c r="H664" s="174" t="s">
        <v>191</v>
      </c>
      <c r="I664" s="174" t="s">
        <v>3098</v>
      </c>
      <c r="J664" s="174" t="s">
        <v>4915</v>
      </c>
      <c r="K664" s="174"/>
      <c r="L664" s="174" t="s">
        <v>4377</v>
      </c>
      <c r="M664" s="174" t="s">
        <v>3596</v>
      </c>
      <c r="N664" s="176">
        <v>960</v>
      </c>
      <c r="O664" s="174" t="s">
        <v>3407</v>
      </c>
      <c r="P664" s="177">
        <v>27942</v>
      </c>
      <c r="Q664" s="176">
        <v>444</v>
      </c>
      <c r="R664" s="175">
        <v>529798.55000000005</v>
      </c>
      <c r="S664" s="175">
        <v>615798.06999999995</v>
      </c>
    </row>
    <row r="665" spans="4:19">
      <c r="D665" s="174" t="s">
        <v>4916</v>
      </c>
      <c r="E665" s="175">
        <v>-2830.35</v>
      </c>
      <c r="F665" s="174" t="s">
        <v>3426</v>
      </c>
      <c r="G665" s="174" t="s">
        <v>4914</v>
      </c>
      <c r="H665" s="174" t="s">
        <v>191</v>
      </c>
      <c r="I665" s="174" t="s">
        <v>3098</v>
      </c>
      <c r="J665" s="174" t="s">
        <v>4915</v>
      </c>
      <c r="K665" s="174"/>
      <c r="L665" s="174" t="s">
        <v>4377</v>
      </c>
      <c r="M665" s="174" t="s">
        <v>3596</v>
      </c>
      <c r="N665" s="176">
        <v>960</v>
      </c>
      <c r="O665" s="174" t="s">
        <v>3407</v>
      </c>
      <c r="P665" s="177">
        <v>27942</v>
      </c>
      <c r="Q665" s="176">
        <v>444</v>
      </c>
      <c r="R665" s="175">
        <v>-1308.81</v>
      </c>
      <c r="S665" s="175">
        <v>-1521.54</v>
      </c>
    </row>
    <row r="666" spans="4:19">
      <c r="D666" s="174" t="s">
        <v>4917</v>
      </c>
      <c r="E666" s="175">
        <v>2993281.87</v>
      </c>
      <c r="F666" s="174" t="s">
        <v>3426</v>
      </c>
      <c r="G666" s="174" t="s">
        <v>4914</v>
      </c>
      <c r="H666" s="174" t="s">
        <v>191</v>
      </c>
      <c r="I666" s="174" t="s">
        <v>3098</v>
      </c>
      <c r="J666" s="174" t="s">
        <v>4915</v>
      </c>
      <c r="K666" s="174"/>
      <c r="L666" s="174" t="s">
        <v>4377</v>
      </c>
      <c r="M666" s="174" t="s">
        <v>3596</v>
      </c>
      <c r="N666" s="176">
        <v>960</v>
      </c>
      <c r="O666" s="174" t="s">
        <v>3407</v>
      </c>
      <c r="P666" s="177">
        <v>28307</v>
      </c>
      <c r="Q666" s="176">
        <v>432</v>
      </c>
      <c r="R666" s="175">
        <v>1346872.86</v>
      </c>
      <c r="S666" s="175">
        <v>1646409.01</v>
      </c>
    </row>
    <row r="667" spans="4:19">
      <c r="D667" s="174" t="s">
        <v>4918</v>
      </c>
      <c r="E667" s="175">
        <v>27247077.02</v>
      </c>
      <c r="F667" s="174" t="s">
        <v>3464</v>
      </c>
      <c r="G667" s="174" t="s">
        <v>4914</v>
      </c>
      <c r="H667" s="174" t="s">
        <v>191</v>
      </c>
      <c r="I667" s="174" t="s">
        <v>3098</v>
      </c>
      <c r="J667" s="174" t="s">
        <v>4915</v>
      </c>
      <c r="K667" s="174"/>
      <c r="L667" s="174" t="s">
        <v>4377</v>
      </c>
      <c r="M667" s="174" t="s">
        <v>3596</v>
      </c>
      <c r="N667" s="176">
        <v>960</v>
      </c>
      <c r="O667" s="174" t="s">
        <v>3407</v>
      </c>
      <c r="P667" s="177">
        <v>29037</v>
      </c>
      <c r="Q667" s="176">
        <v>408</v>
      </c>
      <c r="R667" s="175">
        <v>11579061.609999999</v>
      </c>
      <c r="S667" s="175">
        <v>15668015.41</v>
      </c>
    </row>
    <row r="668" spans="4:19">
      <c r="D668" s="174" t="s">
        <v>4919</v>
      </c>
      <c r="E668" s="175">
        <v>11250085.5</v>
      </c>
      <c r="F668" s="174" t="s">
        <v>3464</v>
      </c>
      <c r="G668" s="174" t="s">
        <v>4920</v>
      </c>
      <c r="H668" s="174" t="s">
        <v>191</v>
      </c>
      <c r="I668" s="174" t="s">
        <v>3098</v>
      </c>
      <c r="J668" s="174" t="s">
        <v>4921</v>
      </c>
      <c r="K668" s="174"/>
      <c r="L668" s="174" t="s">
        <v>4377</v>
      </c>
      <c r="M668" s="174" t="s">
        <v>3596</v>
      </c>
      <c r="N668" s="176">
        <v>960</v>
      </c>
      <c r="O668" s="174" t="s">
        <v>3407</v>
      </c>
      <c r="P668" s="177">
        <v>27211</v>
      </c>
      <c r="Q668" s="176">
        <v>468</v>
      </c>
      <c r="R668" s="175">
        <v>5484025.9299999997</v>
      </c>
      <c r="S668" s="175">
        <v>5766059.5700000003</v>
      </c>
    </row>
    <row r="669" spans="4:19">
      <c r="D669" s="174" t="s">
        <v>4922</v>
      </c>
      <c r="E669" s="175">
        <v>6083157.4800000004</v>
      </c>
      <c r="F669" s="174" t="s">
        <v>3464</v>
      </c>
      <c r="G669" s="174" t="s">
        <v>4923</v>
      </c>
      <c r="H669" s="174" t="s">
        <v>191</v>
      </c>
      <c r="I669" s="174" t="s">
        <v>3098</v>
      </c>
      <c r="J669" s="174" t="s">
        <v>4924</v>
      </c>
      <c r="K669" s="174"/>
      <c r="L669" s="174" t="s">
        <v>4377</v>
      </c>
      <c r="M669" s="174" t="s">
        <v>3596</v>
      </c>
      <c r="N669" s="176">
        <v>960</v>
      </c>
      <c r="O669" s="174" t="s">
        <v>3407</v>
      </c>
      <c r="P669" s="177">
        <v>26481</v>
      </c>
      <c r="Q669" s="176">
        <v>492</v>
      </c>
      <c r="R669" s="175">
        <v>3117406.87</v>
      </c>
      <c r="S669" s="175">
        <v>2965750.61</v>
      </c>
    </row>
    <row r="670" spans="4:19">
      <c r="D670" s="174" t="s">
        <v>4925</v>
      </c>
      <c r="E670" s="175">
        <v>4464322.58</v>
      </c>
      <c r="F670" s="174" t="s">
        <v>3464</v>
      </c>
      <c r="G670" s="174" t="s">
        <v>4926</v>
      </c>
      <c r="H670" s="174" t="s">
        <v>191</v>
      </c>
      <c r="I670" s="174" t="s">
        <v>3098</v>
      </c>
      <c r="J670" s="174" t="s">
        <v>4927</v>
      </c>
      <c r="K670" s="174"/>
      <c r="L670" s="174" t="s">
        <v>4377</v>
      </c>
      <c r="M670" s="174" t="s">
        <v>3535</v>
      </c>
      <c r="N670" s="176">
        <v>960</v>
      </c>
      <c r="O670" s="174" t="s">
        <v>3407</v>
      </c>
      <c r="P670" s="177">
        <v>26846</v>
      </c>
      <c r="Q670" s="176">
        <v>480</v>
      </c>
      <c r="R670" s="175">
        <v>2232006.25</v>
      </c>
      <c r="S670" s="175">
        <v>2232316.33</v>
      </c>
    </row>
    <row r="671" spans="4:19">
      <c r="D671" s="174" t="s">
        <v>4928</v>
      </c>
      <c r="E671" s="175">
        <v>2487631.44</v>
      </c>
      <c r="F671" s="174" t="s">
        <v>3464</v>
      </c>
      <c r="G671" s="174" t="s">
        <v>4929</v>
      </c>
      <c r="H671" s="174" t="s">
        <v>191</v>
      </c>
      <c r="I671" s="174" t="s">
        <v>3098</v>
      </c>
      <c r="J671" s="174" t="s">
        <v>4930</v>
      </c>
      <c r="K671" s="174"/>
      <c r="L671" s="174" t="s">
        <v>4704</v>
      </c>
      <c r="M671" s="174" t="s">
        <v>4705</v>
      </c>
      <c r="N671" s="176">
        <v>960</v>
      </c>
      <c r="O671" s="174" t="s">
        <v>3407</v>
      </c>
      <c r="P671" s="177">
        <v>26481</v>
      </c>
      <c r="Q671" s="176">
        <v>492</v>
      </c>
      <c r="R671" s="175">
        <v>1274824.69</v>
      </c>
      <c r="S671" s="175">
        <v>1212806.75</v>
      </c>
    </row>
    <row r="672" spans="4:19">
      <c r="D672" s="174" t="s">
        <v>4931</v>
      </c>
      <c r="E672" s="175">
        <v>13938709.93</v>
      </c>
      <c r="F672" s="174" t="s">
        <v>3464</v>
      </c>
      <c r="G672" s="174" t="s">
        <v>4932</v>
      </c>
      <c r="H672" s="174" t="s">
        <v>191</v>
      </c>
      <c r="I672" s="174" t="s">
        <v>3098</v>
      </c>
      <c r="J672" s="174" t="s">
        <v>4933</v>
      </c>
      <c r="K672" s="174"/>
      <c r="L672" s="174" t="s">
        <v>4439</v>
      </c>
      <c r="M672" s="174" t="s">
        <v>4569</v>
      </c>
      <c r="N672" s="176">
        <v>960</v>
      </c>
      <c r="O672" s="174" t="s">
        <v>3407</v>
      </c>
      <c r="P672" s="177">
        <v>27576</v>
      </c>
      <c r="Q672" s="176">
        <v>456</v>
      </c>
      <c r="R672" s="175">
        <v>6620403.1799999997</v>
      </c>
      <c r="S672" s="175">
        <v>7318306.75</v>
      </c>
    </row>
    <row r="673" spans="4:19">
      <c r="D673" s="174" t="s">
        <v>4934</v>
      </c>
      <c r="E673" s="175">
        <v>275447.78999999998</v>
      </c>
      <c r="F673" s="174" t="s">
        <v>3409</v>
      </c>
      <c r="G673" s="174" t="s">
        <v>4935</v>
      </c>
      <c r="H673" s="174" t="s">
        <v>191</v>
      </c>
      <c r="I673" s="174" t="s">
        <v>3098</v>
      </c>
      <c r="J673" s="174" t="s">
        <v>4936</v>
      </c>
      <c r="K673" s="174"/>
      <c r="L673" s="174" t="s">
        <v>4439</v>
      </c>
      <c r="M673" s="174" t="s">
        <v>4937</v>
      </c>
      <c r="N673" s="176">
        <v>960</v>
      </c>
      <c r="O673" s="174" t="s">
        <v>3407</v>
      </c>
      <c r="P673" s="177">
        <v>29037</v>
      </c>
      <c r="Q673" s="176">
        <v>408</v>
      </c>
      <c r="R673" s="175">
        <v>117055.64</v>
      </c>
      <c r="S673" s="175">
        <v>158392.15</v>
      </c>
    </row>
    <row r="674" spans="4:19">
      <c r="D674" s="174" t="s">
        <v>4938</v>
      </c>
      <c r="E674" s="175">
        <v>149371.57</v>
      </c>
      <c r="F674" s="174" t="s">
        <v>3426</v>
      </c>
      <c r="G674" s="174" t="s">
        <v>4935</v>
      </c>
      <c r="H674" s="174" t="s">
        <v>191</v>
      </c>
      <c r="I674" s="174" t="s">
        <v>3098</v>
      </c>
      <c r="J674" s="174" t="s">
        <v>4936</v>
      </c>
      <c r="K674" s="174"/>
      <c r="L674" s="174" t="s">
        <v>4439</v>
      </c>
      <c r="M674" s="174" t="s">
        <v>4937</v>
      </c>
      <c r="N674" s="176">
        <v>960</v>
      </c>
      <c r="O674" s="174" t="s">
        <v>3407</v>
      </c>
      <c r="P674" s="177">
        <v>29037</v>
      </c>
      <c r="Q674" s="176">
        <v>408</v>
      </c>
      <c r="R674" s="175">
        <v>63477.67</v>
      </c>
      <c r="S674" s="175">
        <v>85893.9</v>
      </c>
    </row>
    <row r="675" spans="4:19">
      <c r="D675" s="174" t="s">
        <v>4939</v>
      </c>
      <c r="E675" s="175">
        <v>4847690.91</v>
      </c>
      <c r="F675" s="174" t="s">
        <v>3464</v>
      </c>
      <c r="G675" s="174" t="s">
        <v>4935</v>
      </c>
      <c r="H675" s="174" t="s">
        <v>191</v>
      </c>
      <c r="I675" s="174" t="s">
        <v>3098</v>
      </c>
      <c r="J675" s="174" t="s">
        <v>4936</v>
      </c>
      <c r="K675" s="174"/>
      <c r="L675" s="174" t="s">
        <v>4439</v>
      </c>
      <c r="M675" s="174" t="s">
        <v>4937</v>
      </c>
      <c r="N675" s="176">
        <v>960</v>
      </c>
      <c r="O675" s="174" t="s">
        <v>3407</v>
      </c>
      <c r="P675" s="177">
        <v>29037</v>
      </c>
      <c r="Q675" s="176">
        <v>408</v>
      </c>
      <c r="R675" s="175">
        <v>2060100.23</v>
      </c>
      <c r="S675" s="175">
        <v>2787590.68</v>
      </c>
    </row>
    <row r="676" spans="4:19">
      <c r="D676" s="174" t="s">
        <v>4940</v>
      </c>
      <c r="E676" s="175">
        <v>343357.61</v>
      </c>
      <c r="F676" s="174" t="s">
        <v>3409</v>
      </c>
      <c r="G676" s="174" t="s">
        <v>4941</v>
      </c>
      <c r="H676" s="174" t="s">
        <v>191</v>
      </c>
      <c r="I676" s="174" t="s">
        <v>3098</v>
      </c>
      <c r="J676" s="174" t="s">
        <v>4942</v>
      </c>
      <c r="K676" s="174"/>
      <c r="L676" s="174" t="s">
        <v>4377</v>
      </c>
      <c r="M676" s="174" t="s">
        <v>3535</v>
      </c>
      <c r="N676" s="176">
        <v>960</v>
      </c>
      <c r="O676" s="174" t="s">
        <v>3407</v>
      </c>
      <c r="P676" s="177">
        <v>27576</v>
      </c>
      <c r="Q676" s="176">
        <v>456</v>
      </c>
      <c r="R676" s="175">
        <v>163082.94</v>
      </c>
      <c r="S676" s="175">
        <v>180274.67</v>
      </c>
    </row>
    <row r="677" spans="4:19">
      <c r="D677" s="174" t="s">
        <v>4943</v>
      </c>
      <c r="E677" s="175">
        <v>-343357.61</v>
      </c>
      <c r="F677" s="174" t="s">
        <v>3464</v>
      </c>
      <c r="G677" s="174" t="s">
        <v>4941</v>
      </c>
      <c r="H677" s="174" t="s">
        <v>191</v>
      </c>
      <c r="I677" s="174" t="s">
        <v>3098</v>
      </c>
      <c r="J677" s="174" t="s">
        <v>4942</v>
      </c>
      <c r="K677" s="174"/>
      <c r="L677" s="174" t="s">
        <v>4377</v>
      </c>
      <c r="M677" s="174" t="s">
        <v>3535</v>
      </c>
      <c r="N677" s="176">
        <v>960</v>
      </c>
      <c r="O677" s="174" t="s">
        <v>3407</v>
      </c>
      <c r="P677" s="177">
        <v>27576</v>
      </c>
      <c r="Q677" s="176">
        <v>456</v>
      </c>
      <c r="R677" s="175">
        <v>-163082.94</v>
      </c>
      <c r="S677" s="175">
        <v>-180274.67</v>
      </c>
    </row>
    <row r="678" spans="4:19">
      <c r="D678" s="174" t="s">
        <v>4944</v>
      </c>
      <c r="E678" s="175">
        <v>16262863.060000001</v>
      </c>
      <c r="F678" s="174" t="s">
        <v>3464</v>
      </c>
      <c r="G678" s="174" t="s">
        <v>4941</v>
      </c>
      <c r="H678" s="174" t="s">
        <v>191</v>
      </c>
      <c r="I678" s="174" t="s">
        <v>3098</v>
      </c>
      <c r="J678" s="174" t="s">
        <v>4942</v>
      </c>
      <c r="K678" s="174"/>
      <c r="L678" s="174" t="s">
        <v>4377</v>
      </c>
      <c r="M678" s="174" t="s">
        <v>3535</v>
      </c>
      <c r="N678" s="176">
        <v>960</v>
      </c>
      <c r="O678" s="174" t="s">
        <v>3407</v>
      </c>
      <c r="P678" s="177">
        <v>27942</v>
      </c>
      <c r="Q678" s="176">
        <v>444</v>
      </c>
      <c r="R678" s="175">
        <v>7521009.3600000003</v>
      </c>
      <c r="S678" s="175">
        <v>8741853.6999999993</v>
      </c>
    </row>
    <row r="679" spans="4:19">
      <c r="D679" s="174" t="s">
        <v>4945</v>
      </c>
      <c r="E679" s="175">
        <v>30188.23</v>
      </c>
      <c r="F679" s="174" t="s">
        <v>3409</v>
      </c>
      <c r="G679" s="174" t="s">
        <v>4946</v>
      </c>
      <c r="H679" s="174" t="s">
        <v>191</v>
      </c>
      <c r="I679" s="174" t="s">
        <v>3098</v>
      </c>
      <c r="J679" s="174" t="s">
        <v>4947</v>
      </c>
      <c r="K679" s="174"/>
      <c r="L679" s="174" t="s">
        <v>4377</v>
      </c>
      <c r="M679" s="174" t="s">
        <v>3776</v>
      </c>
      <c r="N679" s="176">
        <v>960</v>
      </c>
      <c r="O679" s="174" t="s">
        <v>3407</v>
      </c>
      <c r="P679" s="177">
        <v>26846</v>
      </c>
      <c r="Q679" s="176">
        <v>480</v>
      </c>
      <c r="R679" s="175">
        <v>15093.03</v>
      </c>
      <c r="S679" s="175">
        <v>15095.2</v>
      </c>
    </row>
    <row r="680" spans="4:19">
      <c r="D680" s="174" t="s">
        <v>4948</v>
      </c>
      <c r="E680" s="175">
        <v>9047.99</v>
      </c>
      <c r="F680" s="174" t="s">
        <v>3409</v>
      </c>
      <c r="G680" s="174" t="s">
        <v>4949</v>
      </c>
      <c r="H680" s="174" t="s">
        <v>191</v>
      </c>
      <c r="I680" s="174" t="s">
        <v>3098</v>
      </c>
      <c r="J680" s="174" t="s">
        <v>4950</v>
      </c>
      <c r="K680" s="174"/>
      <c r="L680" s="174" t="s">
        <v>4377</v>
      </c>
      <c r="M680" s="174" t="s">
        <v>3535</v>
      </c>
      <c r="N680" s="176">
        <v>960</v>
      </c>
      <c r="O680" s="174" t="s">
        <v>3407</v>
      </c>
      <c r="P680" s="177">
        <v>27942</v>
      </c>
      <c r="Q680" s="176">
        <v>444</v>
      </c>
      <c r="R680" s="175">
        <v>4184.24</v>
      </c>
      <c r="S680" s="175">
        <v>4863.75</v>
      </c>
    </row>
    <row r="681" spans="4:19">
      <c r="D681" s="174" t="s">
        <v>4951</v>
      </c>
      <c r="E681" s="175">
        <v>11372.83</v>
      </c>
      <c r="F681" s="174" t="s">
        <v>3426</v>
      </c>
      <c r="G681" s="174" t="s">
        <v>4949</v>
      </c>
      <c r="H681" s="174" t="s">
        <v>191</v>
      </c>
      <c r="I681" s="174" t="s">
        <v>3098</v>
      </c>
      <c r="J681" s="174" t="s">
        <v>4950</v>
      </c>
      <c r="K681" s="174"/>
      <c r="L681" s="174" t="s">
        <v>4377</v>
      </c>
      <c r="M681" s="174" t="s">
        <v>3535</v>
      </c>
      <c r="N681" s="176">
        <v>960</v>
      </c>
      <c r="O681" s="174" t="s">
        <v>3407</v>
      </c>
      <c r="P681" s="177">
        <v>27942</v>
      </c>
      <c r="Q681" s="176">
        <v>444</v>
      </c>
      <c r="R681" s="175">
        <v>5259.54</v>
      </c>
      <c r="S681" s="175">
        <v>6113.29</v>
      </c>
    </row>
    <row r="682" spans="4:19">
      <c r="D682" s="174" t="s">
        <v>4952</v>
      </c>
      <c r="E682" s="175">
        <v>2697912.22</v>
      </c>
      <c r="F682" s="174" t="s">
        <v>3464</v>
      </c>
      <c r="G682" s="174" t="s">
        <v>4949</v>
      </c>
      <c r="H682" s="174" t="s">
        <v>191</v>
      </c>
      <c r="I682" s="174" t="s">
        <v>3098</v>
      </c>
      <c r="J682" s="174" t="s">
        <v>4950</v>
      </c>
      <c r="K682" s="174"/>
      <c r="L682" s="174" t="s">
        <v>4377</v>
      </c>
      <c r="M682" s="174" t="s">
        <v>3535</v>
      </c>
      <c r="N682" s="176">
        <v>960</v>
      </c>
      <c r="O682" s="174" t="s">
        <v>3407</v>
      </c>
      <c r="P682" s="177">
        <v>27942</v>
      </c>
      <c r="Q682" s="176">
        <v>444</v>
      </c>
      <c r="R682" s="175">
        <v>1247690.68</v>
      </c>
      <c r="S682" s="175">
        <v>1450221.54</v>
      </c>
    </row>
    <row r="683" spans="4:19">
      <c r="D683" s="174" t="s">
        <v>4953</v>
      </c>
      <c r="E683" s="175">
        <v>67120.86</v>
      </c>
      <c r="F683" s="174" t="s">
        <v>3464</v>
      </c>
      <c r="G683" s="174" t="s">
        <v>4954</v>
      </c>
      <c r="H683" s="174" t="s">
        <v>191</v>
      </c>
      <c r="I683" s="174" t="s">
        <v>3098</v>
      </c>
      <c r="J683" s="174" t="s">
        <v>4955</v>
      </c>
      <c r="K683" s="174"/>
      <c r="L683" s="174" t="s">
        <v>4377</v>
      </c>
      <c r="M683" s="174" t="s">
        <v>4493</v>
      </c>
      <c r="N683" s="176">
        <v>960</v>
      </c>
      <c r="O683" s="174" t="s">
        <v>3407</v>
      </c>
      <c r="P683" s="177">
        <v>26846</v>
      </c>
      <c r="Q683" s="176">
        <v>480</v>
      </c>
      <c r="R683" s="175">
        <v>33558.089999999997</v>
      </c>
      <c r="S683" s="175">
        <v>33562.769999999997</v>
      </c>
    </row>
    <row r="684" spans="4:19">
      <c r="D684" s="174" t="s">
        <v>4956</v>
      </c>
      <c r="E684" s="175">
        <v>27946.15</v>
      </c>
      <c r="F684" s="174" t="s">
        <v>3409</v>
      </c>
      <c r="G684" s="174" t="s">
        <v>4957</v>
      </c>
      <c r="H684" s="174" t="s">
        <v>191</v>
      </c>
      <c r="I684" s="174" t="s">
        <v>3098</v>
      </c>
      <c r="J684" s="174" t="s">
        <v>4958</v>
      </c>
      <c r="K684" s="174"/>
      <c r="L684" s="174" t="s">
        <v>4377</v>
      </c>
      <c r="M684" s="174" t="s">
        <v>3535</v>
      </c>
      <c r="N684" s="176">
        <v>960</v>
      </c>
      <c r="O684" s="174" t="s">
        <v>3407</v>
      </c>
      <c r="P684" s="177">
        <v>29037</v>
      </c>
      <c r="Q684" s="176">
        <v>408</v>
      </c>
      <c r="R684" s="175">
        <v>11876.05</v>
      </c>
      <c r="S684" s="175">
        <v>16070.1</v>
      </c>
    </row>
    <row r="685" spans="4:19">
      <c r="D685" s="174" t="s">
        <v>4959</v>
      </c>
      <c r="E685" s="175">
        <v>527136.63</v>
      </c>
      <c r="F685" s="174" t="s">
        <v>3426</v>
      </c>
      <c r="G685" s="174" t="s">
        <v>4957</v>
      </c>
      <c r="H685" s="174" t="s">
        <v>191</v>
      </c>
      <c r="I685" s="174" t="s">
        <v>3098</v>
      </c>
      <c r="J685" s="174" t="s">
        <v>4958</v>
      </c>
      <c r="K685" s="174"/>
      <c r="L685" s="174" t="s">
        <v>4377</v>
      </c>
      <c r="M685" s="174" t="s">
        <v>3535</v>
      </c>
      <c r="N685" s="176">
        <v>960</v>
      </c>
      <c r="O685" s="174" t="s">
        <v>3407</v>
      </c>
      <c r="P685" s="177">
        <v>29037</v>
      </c>
      <c r="Q685" s="176">
        <v>408</v>
      </c>
      <c r="R685" s="175">
        <v>224014.65</v>
      </c>
      <c r="S685" s="175">
        <v>303121.98</v>
      </c>
    </row>
    <row r="686" spans="4:19">
      <c r="D686" s="174" t="s">
        <v>4960</v>
      </c>
      <c r="E686" s="175">
        <v>9744131.25</v>
      </c>
      <c r="F686" s="174" t="s">
        <v>3464</v>
      </c>
      <c r="G686" s="174" t="s">
        <v>4957</v>
      </c>
      <c r="H686" s="174" t="s">
        <v>191</v>
      </c>
      <c r="I686" s="174" t="s">
        <v>3098</v>
      </c>
      <c r="J686" s="174" t="s">
        <v>4958</v>
      </c>
      <c r="K686" s="174"/>
      <c r="L686" s="174" t="s">
        <v>4377</v>
      </c>
      <c r="M686" s="174" t="s">
        <v>3535</v>
      </c>
      <c r="N686" s="176">
        <v>960</v>
      </c>
      <c r="O686" s="174" t="s">
        <v>3407</v>
      </c>
      <c r="P686" s="177">
        <v>28864</v>
      </c>
      <c r="Q686" s="176">
        <v>414</v>
      </c>
      <c r="R686" s="175">
        <v>4199111.5599999996</v>
      </c>
      <c r="S686" s="175">
        <v>5545019.6900000004</v>
      </c>
    </row>
    <row r="687" spans="4:19">
      <c r="D687" s="174" t="s">
        <v>4961</v>
      </c>
      <c r="E687" s="175">
        <v>19850781.32</v>
      </c>
      <c r="F687" s="174" t="s">
        <v>3464</v>
      </c>
      <c r="G687" s="174" t="s">
        <v>4962</v>
      </c>
      <c r="H687" s="174" t="s">
        <v>191</v>
      </c>
      <c r="I687" s="174" t="s">
        <v>3098</v>
      </c>
      <c r="J687" s="174" t="s">
        <v>4963</v>
      </c>
      <c r="K687" s="174"/>
      <c r="L687" s="174" t="s">
        <v>4377</v>
      </c>
      <c r="M687" s="174" t="s">
        <v>3535</v>
      </c>
      <c r="N687" s="176">
        <v>960</v>
      </c>
      <c r="O687" s="174" t="s">
        <v>3407</v>
      </c>
      <c r="P687" s="177">
        <v>27211</v>
      </c>
      <c r="Q687" s="176">
        <v>468</v>
      </c>
      <c r="R687" s="175">
        <v>9676566.5399999991</v>
      </c>
      <c r="S687" s="175">
        <v>10174214.779999999</v>
      </c>
    </row>
    <row r="688" spans="4:19">
      <c r="D688" s="174" t="s">
        <v>4964</v>
      </c>
      <c r="E688" s="175">
        <v>39968.22</v>
      </c>
      <c r="F688" s="174" t="s">
        <v>3409</v>
      </c>
      <c r="G688" s="174" t="s">
        <v>4965</v>
      </c>
      <c r="H688" s="174" t="s">
        <v>191</v>
      </c>
      <c r="I688" s="174" t="s">
        <v>3098</v>
      </c>
      <c r="J688" s="174" t="s">
        <v>4966</v>
      </c>
      <c r="K688" s="174"/>
      <c r="L688" s="174" t="s">
        <v>4377</v>
      </c>
      <c r="M688" s="174" t="s">
        <v>4734</v>
      </c>
      <c r="N688" s="176">
        <v>960</v>
      </c>
      <c r="O688" s="174" t="s">
        <v>3407</v>
      </c>
      <c r="P688" s="177">
        <v>28672</v>
      </c>
      <c r="Q688" s="176">
        <v>420</v>
      </c>
      <c r="R688" s="175">
        <v>17484.669999999998</v>
      </c>
      <c r="S688" s="175">
        <v>22483.55</v>
      </c>
    </row>
    <row r="689" spans="4:19">
      <c r="D689" s="174" t="s">
        <v>4967</v>
      </c>
      <c r="E689" s="175">
        <v>106566.12</v>
      </c>
      <c r="F689" s="174" t="s">
        <v>3426</v>
      </c>
      <c r="G689" s="174" t="s">
        <v>4965</v>
      </c>
      <c r="H689" s="174" t="s">
        <v>191</v>
      </c>
      <c r="I689" s="174" t="s">
        <v>3098</v>
      </c>
      <c r="J689" s="174" t="s">
        <v>4966</v>
      </c>
      <c r="K689" s="174"/>
      <c r="L689" s="174" t="s">
        <v>4377</v>
      </c>
      <c r="M689" s="174" t="s">
        <v>4734</v>
      </c>
      <c r="N689" s="176">
        <v>960</v>
      </c>
      <c r="O689" s="174" t="s">
        <v>3407</v>
      </c>
      <c r="P689" s="177">
        <v>28672</v>
      </c>
      <c r="Q689" s="176">
        <v>420</v>
      </c>
      <c r="R689" s="175">
        <v>46618.89</v>
      </c>
      <c r="S689" s="175">
        <v>59947.23</v>
      </c>
    </row>
    <row r="690" spans="4:19">
      <c r="D690" s="174" t="s">
        <v>4968</v>
      </c>
      <c r="E690" s="175">
        <v>5125099.0599999996</v>
      </c>
      <c r="F690" s="174" t="s">
        <v>3464</v>
      </c>
      <c r="G690" s="174" t="s">
        <v>4965</v>
      </c>
      <c r="H690" s="174" t="s">
        <v>191</v>
      </c>
      <c r="I690" s="174" t="s">
        <v>3098</v>
      </c>
      <c r="J690" s="174" t="s">
        <v>4969</v>
      </c>
      <c r="K690" s="174"/>
      <c r="L690" s="174" t="s">
        <v>4377</v>
      </c>
      <c r="M690" s="174" t="s">
        <v>4760</v>
      </c>
      <c r="N690" s="176">
        <v>960</v>
      </c>
      <c r="O690" s="174" t="s">
        <v>3407</v>
      </c>
      <c r="P690" s="177">
        <v>28307</v>
      </c>
      <c r="Q690" s="176">
        <v>432</v>
      </c>
      <c r="R690" s="175">
        <v>2306116.5</v>
      </c>
      <c r="S690" s="175">
        <v>2818982.56</v>
      </c>
    </row>
    <row r="691" spans="4:19">
      <c r="D691" s="174" t="s">
        <v>4970</v>
      </c>
      <c r="E691" s="175">
        <v>1824727.37</v>
      </c>
      <c r="F691" s="174" t="s">
        <v>3464</v>
      </c>
      <c r="G691" s="174" t="s">
        <v>4965</v>
      </c>
      <c r="H691" s="174" t="s">
        <v>191</v>
      </c>
      <c r="I691" s="174" t="s">
        <v>3098</v>
      </c>
      <c r="J691" s="174" t="s">
        <v>4966</v>
      </c>
      <c r="K691" s="174"/>
      <c r="L691" s="174" t="s">
        <v>4377</v>
      </c>
      <c r="M691" s="174" t="s">
        <v>4734</v>
      </c>
      <c r="N691" s="176">
        <v>960</v>
      </c>
      <c r="O691" s="174" t="s">
        <v>3407</v>
      </c>
      <c r="P691" s="177">
        <v>28672</v>
      </c>
      <c r="Q691" s="176">
        <v>420</v>
      </c>
      <c r="R691" s="175">
        <v>798254.84</v>
      </c>
      <c r="S691" s="175">
        <v>1026472.53</v>
      </c>
    </row>
    <row r="692" spans="4:19">
      <c r="D692" s="174" t="s">
        <v>4971</v>
      </c>
      <c r="E692" s="175">
        <v>13677329.109999999</v>
      </c>
      <c r="F692" s="174" t="s">
        <v>3464</v>
      </c>
      <c r="G692" s="174" t="s">
        <v>4972</v>
      </c>
      <c r="H692" s="174" t="s">
        <v>191</v>
      </c>
      <c r="I692" s="174" t="s">
        <v>3098</v>
      </c>
      <c r="J692" s="174" t="s">
        <v>4973</v>
      </c>
      <c r="K692" s="174"/>
      <c r="L692" s="174" t="s">
        <v>4377</v>
      </c>
      <c r="M692" s="174" t="s">
        <v>3535</v>
      </c>
      <c r="N692" s="176">
        <v>960</v>
      </c>
      <c r="O692" s="174" t="s">
        <v>3407</v>
      </c>
      <c r="P692" s="177">
        <v>27211</v>
      </c>
      <c r="Q692" s="176">
        <v>468</v>
      </c>
      <c r="R692" s="175">
        <v>6667222.9800000004</v>
      </c>
      <c r="S692" s="175">
        <v>7010106.1299999999</v>
      </c>
    </row>
    <row r="693" spans="4:19">
      <c r="D693" s="174" t="s">
        <v>4974</v>
      </c>
      <c r="E693" s="175">
        <v>-5473.31</v>
      </c>
      <c r="F693" s="174" t="s">
        <v>3409</v>
      </c>
      <c r="G693" s="174" t="s">
        <v>4975</v>
      </c>
      <c r="H693" s="174" t="s">
        <v>191</v>
      </c>
      <c r="I693" s="174" t="s">
        <v>3098</v>
      </c>
      <c r="J693" s="174" t="s">
        <v>4976</v>
      </c>
      <c r="K693" s="174"/>
      <c r="L693" s="174" t="s">
        <v>4377</v>
      </c>
      <c r="M693" s="174" t="s">
        <v>3531</v>
      </c>
      <c r="N693" s="176">
        <v>960</v>
      </c>
      <c r="O693" s="174" t="s">
        <v>3407</v>
      </c>
      <c r="P693" s="177">
        <v>28307</v>
      </c>
      <c r="Q693" s="176">
        <v>432</v>
      </c>
      <c r="R693" s="175">
        <v>-2462.71</v>
      </c>
      <c r="S693" s="175">
        <v>-3010.6</v>
      </c>
    </row>
    <row r="694" spans="4:19">
      <c r="D694" s="174" t="s">
        <v>4977</v>
      </c>
      <c r="E694" s="175">
        <v>3515.04</v>
      </c>
      <c r="F694" s="174" t="s">
        <v>3409</v>
      </c>
      <c r="G694" s="174" t="s">
        <v>4975</v>
      </c>
      <c r="H694" s="174" t="s">
        <v>191</v>
      </c>
      <c r="I694" s="174" t="s">
        <v>3098</v>
      </c>
      <c r="J694" s="174" t="s">
        <v>4976</v>
      </c>
      <c r="K694" s="174"/>
      <c r="L694" s="174" t="s">
        <v>4377</v>
      </c>
      <c r="M694" s="174" t="s">
        <v>3531</v>
      </c>
      <c r="N694" s="176">
        <v>960</v>
      </c>
      <c r="O694" s="174" t="s">
        <v>3407</v>
      </c>
      <c r="P694" s="177">
        <v>28307</v>
      </c>
      <c r="Q694" s="176">
        <v>432</v>
      </c>
      <c r="R694" s="175">
        <v>1581.53</v>
      </c>
      <c r="S694" s="175">
        <v>1933.51</v>
      </c>
    </row>
    <row r="695" spans="4:19">
      <c r="D695" s="174" t="s">
        <v>4978</v>
      </c>
      <c r="E695" s="175">
        <v>700814.24</v>
      </c>
      <c r="F695" s="174" t="s">
        <v>3426</v>
      </c>
      <c r="G695" s="174" t="s">
        <v>4975</v>
      </c>
      <c r="H695" s="174" t="s">
        <v>191</v>
      </c>
      <c r="I695" s="174" t="s">
        <v>3098</v>
      </c>
      <c r="J695" s="174" t="s">
        <v>4976</v>
      </c>
      <c r="K695" s="174"/>
      <c r="L695" s="174" t="s">
        <v>4377</v>
      </c>
      <c r="M695" s="174" t="s">
        <v>3531</v>
      </c>
      <c r="N695" s="176">
        <v>960</v>
      </c>
      <c r="O695" s="174" t="s">
        <v>3407</v>
      </c>
      <c r="P695" s="177">
        <v>28307</v>
      </c>
      <c r="Q695" s="176">
        <v>432</v>
      </c>
      <c r="R695" s="175">
        <v>315341.96000000002</v>
      </c>
      <c r="S695" s="175">
        <v>385472.28</v>
      </c>
    </row>
    <row r="696" spans="4:19">
      <c r="D696" s="174" t="s">
        <v>4979</v>
      </c>
      <c r="E696" s="175">
        <v>11984730.16</v>
      </c>
      <c r="F696" s="174" t="s">
        <v>3464</v>
      </c>
      <c r="G696" s="174" t="s">
        <v>4975</v>
      </c>
      <c r="H696" s="174" t="s">
        <v>191</v>
      </c>
      <c r="I696" s="174" t="s">
        <v>3098</v>
      </c>
      <c r="J696" s="174" t="s">
        <v>4976</v>
      </c>
      <c r="K696" s="174"/>
      <c r="L696" s="174" t="s">
        <v>4377</v>
      </c>
      <c r="M696" s="174" t="s">
        <v>3531</v>
      </c>
      <c r="N696" s="176">
        <v>960</v>
      </c>
      <c r="O696" s="174" t="s">
        <v>3407</v>
      </c>
      <c r="P696" s="177">
        <v>28672</v>
      </c>
      <c r="Q696" s="176">
        <v>420</v>
      </c>
      <c r="R696" s="175">
        <v>5242903.21</v>
      </c>
      <c r="S696" s="175">
        <v>6741826.9500000002</v>
      </c>
    </row>
    <row r="697" spans="4:19">
      <c r="D697" s="174" t="s">
        <v>4980</v>
      </c>
      <c r="E697" s="175">
        <v>23856.92</v>
      </c>
      <c r="F697" s="174" t="s">
        <v>3464</v>
      </c>
      <c r="G697" s="174" t="s">
        <v>4981</v>
      </c>
      <c r="H697" s="174" t="s">
        <v>191</v>
      </c>
      <c r="I697" s="174" t="s">
        <v>3098</v>
      </c>
      <c r="J697" s="174" t="s">
        <v>4982</v>
      </c>
      <c r="K697" s="174"/>
      <c r="L697" s="174" t="s">
        <v>4377</v>
      </c>
      <c r="M697" s="174" t="s">
        <v>4744</v>
      </c>
      <c r="N697" s="176">
        <v>960</v>
      </c>
      <c r="O697" s="174" t="s">
        <v>3407</v>
      </c>
      <c r="P697" s="177">
        <v>26846</v>
      </c>
      <c r="Q697" s="176">
        <v>480</v>
      </c>
      <c r="R697" s="175">
        <v>11927.61</v>
      </c>
      <c r="S697" s="175">
        <v>11929.31</v>
      </c>
    </row>
    <row r="698" spans="4:19">
      <c r="D698" s="174" t="s">
        <v>4983</v>
      </c>
      <c r="E698" s="175">
        <v>1856832.09</v>
      </c>
      <c r="F698" s="174" t="s">
        <v>3464</v>
      </c>
      <c r="G698" s="174" t="s">
        <v>4984</v>
      </c>
      <c r="H698" s="174" t="s">
        <v>191</v>
      </c>
      <c r="I698" s="174" t="s">
        <v>3098</v>
      </c>
      <c r="J698" s="174" t="s">
        <v>4985</v>
      </c>
      <c r="K698" s="174"/>
      <c r="L698" s="174" t="s">
        <v>4439</v>
      </c>
      <c r="M698" s="174" t="s">
        <v>4867</v>
      </c>
      <c r="N698" s="176">
        <v>960</v>
      </c>
      <c r="O698" s="174" t="s">
        <v>3407</v>
      </c>
      <c r="P698" s="177">
        <v>27576</v>
      </c>
      <c r="Q698" s="176">
        <v>456</v>
      </c>
      <c r="R698" s="175">
        <v>881930.75</v>
      </c>
      <c r="S698" s="175">
        <v>974901.34</v>
      </c>
    </row>
    <row r="699" spans="4:19">
      <c r="D699" s="174" t="s">
        <v>4986</v>
      </c>
      <c r="E699" s="175">
        <v>67241.740000000005</v>
      </c>
      <c r="F699" s="174" t="s">
        <v>3464</v>
      </c>
      <c r="G699" s="174" t="s">
        <v>4987</v>
      </c>
      <c r="H699" s="174" t="s">
        <v>191</v>
      </c>
      <c r="I699" s="174" t="s">
        <v>3098</v>
      </c>
      <c r="J699" s="174" t="s">
        <v>4988</v>
      </c>
      <c r="K699" s="174"/>
      <c r="L699" s="174" t="s">
        <v>4377</v>
      </c>
      <c r="M699" s="174" t="s">
        <v>4989</v>
      </c>
      <c r="N699" s="176">
        <v>960</v>
      </c>
      <c r="O699" s="174" t="s">
        <v>3407</v>
      </c>
      <c r="P699" s="177">
        <v>26115</v>
      </c>
      <c r="Q699" s="176">
        <v>504</v>
      </c>
      <c r="R699" s="175">
        <v>35299.550000000003</v>
      </c>
      <c r="S699" s="175">
        <v>31942.19</v>
      </c>
    </row>
    <row r="700" spans="4:19">
      <c r="D700" s="174" t="s">
        <v>4990</v>
      </c>
      <c r="E700" s="175">
        <v>9166713.5</v>
      </c>
      <c r="F700" s="174" t="s">
        <v>3464</v>
      </c>
      <c r="G700" s="174" t="s">
        <v>4991</v>
      </c>
      <c r="H700" s="174" t="s">
        <v>191</v>
      </c>
      <c r="I700" s="174" t="s">
        <v>3098</v>
      </c>
      <c r="J700" s="174" t="s">
        <v>4992</v>
      </c>
      <c r="K700" s="174"/>
      <c r="L700" s="174" t="s">
        <v>4377</v>
      </c>
      <c r="M700" s="174" t="s">
        <v>3535</v>
      </c>
      <c r="N700" s="176">
        <v>960</v>
      </c>
      <c r="O700" s="174" t="s">
        <v>3407</v>
      </c>
      <c r="P700" s="177">
        <v>27211</v>
      </c>
      <c r="Q700" s="176">
        <v>468</v>
      </c>
      <c r="R700" s="175">
        <v>4468454.42</v>
      </c>
      <c r="S700" s="175">
        <v>4698259.08</v>
      </c>
    </row>
    <row r="701" spans="4:19">
      <c r="D701" s="174" t="s">
        <v>4993</v>
      </c>
      <c r="E701" s="175">
        <v>115421.59</v>
      </c>
      <c r="F701" s="174" t="s">
        <v>3426</v>
      </c>
      <c r="G701" s="174" t="s">
        <v>4994</v>
      </c>
      <c r="H701" s="174" t="s">
        <v>191</v>
      </c>
      <c r="I701" s="174" t="s">
        <v>3098</v>
      </c>
      <c r="J701" s="174" t="s">
        <v>4995</v>
      </c>
      <c r="K701" s="174"/>
      <c r="L701" s="174" t="s">
        <v>4377</v>
      </c>
      <c r="M701" s="174" t="s">
        <v>3866</v>
      </c>
      <c r="N701" s="176">
        <v>960</v>
      </c>
      <c r="O701" s="174" t="s">
        <v>3407</v>
      </c>
      <c r="P701" s="177">
        <v>29037</v>
      </c>
      <c r="Q701" s="176">
        <v>408</v>
      </c>
      <c r="R701" s="175">
        <v>49050.03</v>
      </c>
      <c r="S701" s="175">
        <v>66371.56</v>
      </c>
    </row>
    <row r="702" spans="4:19">
      <c r="D702" s="174" t="s">
        <v>4996</v>
      </c>
      <c r="E702" s="175">
        <v>46012.75</v>
      </c>
      <c r="F702" s="174" t="s">
        <v>3464</v>
      </c>
      <c r="G702" s="174" t="s">
        <v>4994</v>
      </c>
      <c r="H702" s="174" t="s">
        <v>191</v>
      </c>
      <c r="I702" s="174" t="s">
        <v>3098</v>
      </c>
      <c r="J702" s="174" t="s">
        <v>4995</v>
      </c>
      <c r="K702" s="174"/>
      <c r="L702" s="174" t="s">
        <v>4377</v>
      </c>
      <c r="M702" s="174" t="s">
        <v>3866</v>
      </c>
      <c r="N702" s="176">
        <v>960</v>
      </c>
      <c r="O702" s="174" t="s">
        <v>3407</v>
      </c>
      <c r="P702" s="177">
        <v>27576</v>
      </c>
      <c r="Q702" s="176">
        <v>456</v>
      </c>
      <c r="R702" s="175">
        <v>21854.33</v>
      </c>
      <c r="S702" s="175">
        <v>24158.42</v>
      </c>
    </row>
    <row r="703" spans="4:19">
      <c r="D703" s="174" t="s">
        <v>4997</v>
      </c>
      <c r="E703" s="175">
        <v>921795.32</v>
      </c>
      <c r="F703" s="174" t="s">
        <v>3409</v>
      </c>
      <c r="G703" s="174" t="s">
        <v>4998</v>
      </c>
      <c r="H703" s="174" t="s">
        <v>191</v>
      </c>
      <c r="I703" s="174" t="s">
        <v>3098</v>
      </c>
      <c r="J703" s="174" t="s">
        <v>4999</v>
      </c>
      <c r="K703" s="174"/>
      <c r="L703" s="174" t="s">
        <v>4377</v>
      </c>
      <c r="M703" s="174" t="s">
        <v>3531</v>
      </c>
      <c r="N703" s="176">
        <v>960</v>
      </c>
      <c r="O703" s="174" t="s">
        <v>3407</v>
      </c>
      <c r="P703" s="177">
        <v>28307</v>
      </c>
      <c r="Q703" s="176">
        <v>432</v>
      </c>
      <c r="R703" s="175">
        <v>414775.86</v>
      </c>
      <c r="S703" s="175">
        <v>507019.46</v>
      </c>
    </row>
    <row r="704" spans="4:19">
      <c r="D704" s="174" t="s">
        <v>5000</v>
      </c>
      <c r="E704" s="175">
        <v>4756823.53</v>
      </c>
      <c r="F704" s="174" t="s">
        <v>3426</v>
      </c>
      <c r="G704" s="174" t="s">
        <v>4998</v>
      </c>
      <c r="H704" s="174" t="s">
        <v>191</v>
      </c>
      <c r="I704" s="174" t="s">
        <v>3098</v>
      </c>
      <c r="J704" s="174" t="s">
        <v>4999</v>
      </c>
      <c r="K704" s="174"/>
      <c r="L704" s="174" t="s">
        <v>4377</v>
      </c>
      <c r="M704" s="174" t="s">
        <v>3531</v>
      </c>
      <c r="N704" s="176">
        <v>960</v>
      </c>
      <c r="O704" s="174" t="s">
        <v>3407</v>
      </c>
      <c r="P704" s="177">
        <v>28307</v>
      </c>
      <c r="Q704" s="176">
        <v>432</v>
      </c>
      <c r="R704" s="175">
        <v>2140405.36</v>
      </c>
      <c r="S704" s="175">
        <v>2616418.17</v>
      </c>
    </row>
    <row r="705" spans="4:19">
      <c r="D705" s="174" t="s">
        <v>5001</v>
      </c>
      <c r="E705" s="175">
        <v>13178435.9</v>
      </c>
      <c r="F705" s="174" t="s">
        <v>3464</v>
      </c>
      <c r="G705" s="174" t="s">
        <v>4998</v>
      </c>
      <c r="H705" s="174" t="s">
        <v>191</v>
      </c>
      <c r="I705" s="174" t="s">
        <v>3098</v>
      </c>
      <c r="J705" s="174" t="s">
        <v>4999</v>
      </c>
      <c r="K705" s="174"/>
      <c r="L705" s="174" t="s">
        <v>4377</v>
      </c>
      <c r="M705" s="174" t="s">
        <v>3531</v>
      </c>
      <c r="N705" s="176">
        <v>960</v>
      </c>
      <c r="O705" s="174" t="s">
        <v>3407</v>
      </c>
      <c r="P705" s="177">
        <v>28672</v>
      </c>
      <c r="Q705" s="176">
        <v>420</v>
      </c>
      <c r="R705" s="176">
        <v>5765108</v>
      </c>
      <c r="S705" s="175">
        <v>7413327.9000000004</v>
      </c>
    </row>
    <row r="706" spans="4:19">
      <c r="D706" s="174" t="s">
        <v>5002</v>
      </c>
      <c r="E706" s="175">
        <v>6361193.8099999996</v>
      </c>
      <c r="F706" s="174" t="s">
        <v>3464</v>
      </c>
      <c r="G706" s="174" t="s">
        <v>5003</v>
      </c>
      <c r="H706" s="174" t="s">
        <v>191</v>
      </c>
      <c r="I706" s="174" t="s">
        <v>3098</v>
      </c>
      <c r="J706" s="174" t="s">
        <v>5004</v>
      </c>
      <c r="K706" s="174"/>
      <c r="L706" s="174" t="s">
        <v>4377</v>
      </c>
      <c r="M706" s="174" t="s">
        <v>3596</v>
      </c>
      <c r="N706" s="176">
        <v>960</v>
      </c>
      <c r="O706" s="174" t="s">
        <v>3407</v>
      </c>
      <c r="P706" s="177">
        <v>27576</v>
      </c>
      <c r="Q706" s="176">
        <v>456</v>
      </c>
      <c r="R706" s="175">
        <v>3021346.14</v>
      </c>
      <c r="S706" s="175">
        <v>3339847.67</v>
      </c>
    </row>
    <row r="707" spans="4:19">
      <c r="D707" s="174" t="s">
        <v>5005</v>
      </c>
      <c r="E707" s="175">
        <v>724.54</v>
      </c>
      <c r="F707" s="174" t="s">
        <v>3409</v>
      </c>
      <c r="G707" s="174" t="s">
        <v>5006</v>
      </c>
      <c r="H707" s="174" t="s">
        <v>191</v>
      </c>
      <c r="I707" s="174" t="s">
        <v>3098</v>
      </c>
      <c r="J707" s="174" t="s">
        <v>5007</v>
      </c>
      <c r="K707" s="174"/>
      <c r="L707" s="174" t="s">
        <v>4377</v>
      </c>
      <c r="M707" s="174" t="s">
        <v>3596</v>
      </c>
      <c r="N707" s="176">
        <v>960</v>
      </c>
      <c r="O707" s="174" t="s">
        <v>3407</v>
      </c>
      <c r="P707" s="177">
        <v>27942</v>
      </c>
      <c r="Q707" s="176">
        <v>444</v>
      </c>
      <c r="R707" s="175">
        <v>334.98</v>
      </c>
      <c r="S707" s="175">
        <v>389.56</v>
      </c>
    </row>
    <row r="708" spans="4:19">
      <c r="D708" s="174" t="s">
        <v>5008</v>
      </c>
      <c r="E708" s="175">
        <v>1021.31</v>
      </c>
      <c r="F708" s="174" t="s">
        <v>3426</v>
      </c>
      <c r="G708" s="174" t="s">
        <v>5006</v>
      </c>
      <c r="H708" s="174" t="s">
        <v>191</v>
      </c>
      <c r="I708" s="174" t="s">
        <v>3098</v>
      </c>
      <c r="J708" s="174" t="s">
        <v>5007</v>
      </c>
      <c r="K708" s="174"/>
      <c r="L708" s="174" t="s">
        <v>4377</v>
      </c>
      <c r="M708" s="174" t="s">
        <v>3596</v>
      </c>
      <c r="N708" s="176">
        <v>960</v>
      </c>
      <c r="O708" s="174" t="s">
        <v>3407</v>
      </c>
      <c r="P708" s="177">
        <v>27942</v>
      </c>
      <c r="Q708" s="176">
        <v>444</v>
      </c>
      <c r="R708" s="175">
        <v>472.23</v>
      </c>
      <c r="S708" s="175">
        <v>549.08000000000004</v>
      </c>
    </row>
    <row r="709" spans="4:19">
      <c r="D709" s="174" t="s">
        <v>5009</v>
      </c>
      <c r="E709" s="175">
        <v>5193230.47</v>
      </c>
      <c r="F709" s="174" t="s">
        <v>3464</v>
      </c>
      <c r="G709" s="174" t="s">
        <v>5006</v>
      </c>
      <c r="H709" s="174" t="s">
        <v>191</v>
      </c>
      <c r="I709" s="174" t="s">
        <v>3098</v>
      </c>
      <c r="J709" s="174" t="s">
        <v>5007</v>
      </c>
      <c r="K709" s="174"/>
      <c r="L709" s="174" t="s">
        <v>4377</v>
      </c>
      <c r="M709" s="174" t="s">
        <v>3596</v>
      </c>
      <c r="N709" s="176">
        <v>960</v>
      </c>
      <c r="O709" s="174" t="s">
        <v>3407</v>
      </c>
      <c r="P709" s="177">
        <v>27942</v>
      </c>
      <c r="Q709" s="176">
        <v>444</v>
      </c>
      <c r="R709" s="175">
        <v>2401688.75</v>
      </c>
      <c r="S709" s="175">
        <v>2791541.72</v>
      </c>
    </row>
    <row r="710" spans="4:19">
      <c r="D710" s="174" t="s">
        <v>5010</v>
      </c>
      <c r="E710" s="175">
        <v>1455595.5</v>
      </c>
      <c r="F710" s="174" t="s">
        <v>3409</v>
      </c>
      <c r="G710" s="174" t="s">
        <v>5011</v>
      </c>
      <c r="H710" s="174" t="s">
        <v>191</v>
      </c>
      <c r="I710" s="174" t="s">
        <v>3098</v>
      </c>
      <c r="J710" s="174" t="s">
        <v>5012</v>
      </c>
      <c r="K710" s="174"/>
      <c r="L710" s="174" t="s">
        <v>4377</v>
      </c>
      <c r="M710" s="174" t="s">
        <v>3596</v>
      </c>
      <c r="N710" s="176">
        <v>960</v>
      </c>
      <c r="O710" s="174" t="s">
        <v>3407</v>
      </c>
      <c r="P710" s="177">
        <v>28672</v>
      </c>
      <c r="Q710" s="176">
        <v>420</v>
      </c>
      <c r="R710" s="175">
        <v>636772.43000000005</v>
      </c>
      <c r="S710" s="175">
        <v>818823.07</v>
      </c>
    </row>
    <row r="711" spans="4:19">
      <c r="D711" s="174" t="s">
        <v>5013</v>
      </c>
      <c r="E711" s="175">
        <v>771544.99</v>
      </c>
      <c r="F711" s="174" t="s">
        <v>3426</v>
      </c>
      <c r="G711" s="174" t="s">
        <v>5011</v>
      </c>
      <c r="H711" s="174" t="s">
        <v>191</v>
      </c>
      <c r="I711" s="174" t="s">
        <v>3098</v>
      </c>
      <c r="J711" s="174" t="s">
        <v>5012</v>
      </c>
      <c r="K711" s="174"/>
      <c r="L711" s="174" t="s">
        <v>4377</v>
      </c>
      <c r="M711" s="174" t="s">
        <v>3596</v>
      </c>
      <c r="N711" s="176">
        <v>960</v>
      </c>
      <c r="O711" s="174" t="s">
        <v>3407</v>
      </c>
      <c r="P711" s="177">
        <v>28307</v>
      </c>
      <c r="Q711" s="176">
        <v>432</v>
      </c>
      <c r="R711" s="175">
        <v>347168.42</v>
      </c>
      <c r="S711" s="175">
        <v>424376.57</v>
      </c>
    </row>
    <row r="712" spans="4:19">
      <c r="D712" s="174" t="s">
        <v>5014</v>
      </c>
      <c r="E712" s="175">
        <v>6227071.3399999999</v>
      </c>
      <c r="F712" s="174" t="s">
        <v>3464</v>
      </c>
      <c r="G712" s="174" t="s">
        <v>5011</v>
      </c>
      <c r="H712" s="174" t="s">
        <v>191</v>
      </c>
      <c r="I712" s="174" t="s">
        <v>3098</v>
      </c>
      <c r="J712" s="174" t="s">
        <v>5012</v>
      </c>
      <c r="K712" s="174"/>
      <c r="L712" s="174" t="s">
        <v>4377</v>
      </c>
      <c r="M712" s="174" t="s">
        <v>3596</v>
      </c>
      <c r="N712" s="176">
        <v>960</v>
      </c>
      <c r="O712" s="174" t="s">
        <v>3407</v>
      </c>
      <c r="P712" s="177">
        <v>28672</v>
      </c>
      <c r="Q712" s="176">
        <v>420</v>
      </c>
      <c r="R712" s="175">
        <v>2724127.47</v>
      </c>
      <c r="S712" s="175">
        <v>3502943.87</v>
      </c>
    </row>
    <row r="713" spans="4:19">
      <c r="D713" s="174" t="s">
        <v>5015</v>
      </c>
      <c r="E713" s="175">
        <v>47006.34</v>
      </c>
      <c r="F713" s="174" t="s">
        <v>3464</v>
      </c>
      <c r="G713" s="174" t="s">
        <v>5016</v>
      </c>
      <c r="H713" s="174" t="s">
        <v>191</v>
      </c>
      <c r="I713" s="174" t="s">
        <v>3098</v>
      </c>
      <c r="J713" s="174" t="s">
        <v>5017</v>
      </c>
      <c r="K713" s="174"/>
      <c r="L713" s="174" t="s">
        <v>4405</v>
      </c>
      <c r="M713" s="174" t="s">
        <v>4545</v>
      </c>
      <c r="N713" s="176">
        <v>960</v>
      </c>
      <c r="O713" s="174" t="s">
        <v>3407</v>
      </c>
      <c r="P713" s="177">
        <v>27211</v>
      </c>
      <c r="Q713" s="176">
        <v>468</v>
      </c>
      <c r="R713" s="175">
        <v>22913.82</v>
      </c>
      <c r="S713" s="175">
        <v>24092.52</v>
      </c>
    </row>
    <row r="714" spans="4:19">
      <c r="D714" s="174" t="s">
        <v>5018</v>
      </c>
      <c r="E714" s="175">
        <v>11052.55</v>
      </c>
      <c r="F714" s="174" t="s">
        <v>3409</v>
      </c>
      <c r="G714" s="174" t="s">
        <v>5019</v>
      </c>
      <c r="H714" s="174" t="s">
        <v>191</v>
      </c>
      <c r="I714" s="174" t="s">
        <v>3098</v>
      </c>
      <c r="J714" s="174" t="s">
        <v>5020</v>
      </c>
      <c r="K714" s="174"/>
      <c r="L714" s="174" t="s">
        <v>4377</v>
      </c>
      <c r="M714" s="174" t="s">
        <v>3866</v>
      </c>
      <c r="N714" s="176">
        <v>960</v>
      </c>
      <c r="O714" s="174" t="s">
        <v>3407</v>
      </c>
      <c r="P714" s="177">
        <v>26846</v>
      </c>
      <c r="Q714" s="176">
        <v>480</v>
      </c>
      <c r="R714" s="175">
        <v>5525.79</v>
      </c>
      <c r="S714" s="175">
        <v>5526.76</v>
      </c>
    </row>
    <row r="715" spans="4:19">
      <c r="D715" s="174" t="s">
        <v>5021</v>
      </c>
      <c r="E715" s="175">
        <v>94939.520000000004</v>
      </c>
      <c r="F715" s="174" t="s">
        <v>3409</v>
      </c>
      <c r="G715" s="174" t="s">
        <v>5022</v>
      </c>
      <c r="H715" s="174" t="s">
        <v>191</v>
      </c>
      <c r="I715" s="174" t="s">
        <v>3098</v>
      </c>
      <c r="J715" s="174" t="s">
        <v>5023</v>
      </c>
      <c r="K715" s="174"/>
      <c r="L715" s="174" t="s">
        <v>4405</v>
      </c>
      <c r="M715" s="174" t="s">
        <v>4720</v>
      </c>
      <c r="N715" s="176">
        <v>960</v>
      </c>
      <c r="O715" s="174" t="s">
        <v>3407</v>
      </c>
      <c r="P715" s="177">
        <v>26846</v>
      </c>
      <c r="Q715" s="176">
        <v>480</v>
      </c>
      <c r="R715" s="175">
        <v>47466.400000000001</v>
      </c>
      <c r="S715" s="175">
        <v>47473.120000000003</v>
      </c>
    </row>
    <row r="716" spans="4:19">
      <c r="D716" s="174" t="s">
        <v>5024</v>
      </c>
      <c r="E716" s="175">
        <v>19475.03</v>
      </c>
      <c r="F716" s="174" t="s">
        <v>3409</v>
      </c>
      <c r="G716" s="174" t="s">
        <v>5025</v>
      </c>
      <c r="H716" s="174" t="s">
        <v>191</v>
      </c>
      <c r="I716" s="174" t="s">
        <v>3098</v>
      </c>
      <c r="J716" s="174" t="s">
        <v>5026</v>
      </c>
      <c r="K716" s="174"/>
      <c r="L716" s="174" t="s">
        <v>4377</v>
      </c>
      <c r="M716" s="174" t="s">
        <v>5027</v>
      </c>
      <c r="N716" s="176">
        <v>960</v>
      </c>
      <c r="O716" s="174" t="s">
        <v>3407</v>
      </c>
      <c r="P716" s="177">
        <v>28672</v>
      </c>
      <c r="Q716" s="176">
        <v>420</v>
      </c>
      <c r="R716" s="175">
        <v>8519.5400000000009</v>
      </c>
      <c r="S716" s="175">
        <v>10955.49</v>
      </c>
    </row>
    <row r="717" spans="4:19">
      <c r="D717" s="174" t="s">
        <v>5028</v>
      </c>
      <c r="E717" s="175">
        <v>136802.01</v>
      </c>
      <c r="F717" s="174" t="s">
        <v>3426</v>
      </c>
      <c r="G717" s="174" t="s">
        <v>5025</v>
      </c>
      <c r="H717" s="174" t="s">
        <v>191</v>
      </c>
      <c r="I717" s="174" t="s">
        <v>3098</v>
      </c>
      <c r="J717" s="174" t="s">
        <v>5026</v>
      </c>
      <c r="K717" s="174"/>
      <c r="L717" s="174" t="s">
        <v>4377</v>
      </c>
      <c r="M717" s="174" t="s">
        <v>5027</v>
      </c>
      <c r="N717" s="176">
        <v>960</v>
      </c>
      <c r="O717" s="174" t="s">
        <v>3407</v>
      </c>
      <c r="P717" s="177">
        <v>28672</v>
      </c>
      <c r="Q717" s="176">
        <v>420</v>
      </c>
      <c r="R717" s="175">
        <v>59846.06</v>
      </c>
      <c r="S717" s="175">
        <v>76955.95</v>
      </c>
    </row>
    <row r="718" spans="4:19">
      <c r="D718" s="174" t="s">
        <v>5029</v>
      </c>
      <c r="E718" s="175">
        <v>4900075.6100000003</v>
      </c>
      <c r="F718" s="174" t="s">
        <v>3464</v>
      </c>
      <c r="G718" s="174" t="s">
        <v>5025</v>
      </c>
      <c r="H718" s="174" t="s">
        <v>191</v>
      </c>
      <c r="I718" s="174" t="s">
        <v>3098</v>
      </c>
      <c r="J718" s="174" t="s">
        <v>5026</v>
      </c>
      <c r="K718" s="174"/>
      <c r="L718" s="174" t="s">
        <v>4377</v>
      </c>
      <c r="M718" s="174" t="s">
        <v>5027</v>
      </c>
      <c r="N718" s="176">
        <v>960</v>
      </c>
      <c r="O718" s="174" t="s">
        <v>3407</v>
      </c>
      <c r="P718" s="177">
        <v>28672</v>
      </c>
      <c r="Q718" s="176">
        <v>420</v>
      </c>
      <c r="R718" s="175">
        <v>2143612.86</v>
      </c>
      <c r="S718" s="175">
        <v>2756462.75</v>
      </c>
    </row>
    <row r="719" spans="4:19">
      <c r="D719" s="174" t="s">
        <v>5030</v>
      </c>
      <c r="E719" s="175">
        <v>332350.51</v>
      </c>
      <c r="F719" s="174" t="s">
        <v>3409</v>
      </c>
      <c r="G719" s="174" t="s">
        <v>5031</v>
      </c>
      <c r="H719" s="174" t="s">
        <v>191</v>
      </c>
      <c r="I719" s="174" t="s">
        <v>3098</v>
      </c>
      <c r="J719" s="174" t="s">
        <v>5032</v>
      </c>
      <c r="K719" s="174"/>
      <c r="L719" s="174" t="s">
        <v>4377</v>
      </c>
      <c r="M719" s="174" t="s">
        <v>3535</v>
      </c>
      <c r="N719" s="176">
        <v>960</v>
      </c>
      <c r="O719" s="174" t="s">
        <v>3407</v>
      </c>
      <c r="P719" s="177">
        <v>28672</v>
      </c>
      <c r="Q719" s="176">
        <v>420</v>
      </c>
      <c r="R719" s="175">
        <v>145391.79</v>
      </c>
      <c r="S719" s="175">
        <v>186958.72</v>
      </c>
    </row>
    <row r="720" spans="4:19">
      <c r="D720" s="174" t="s">
        <v>5033</v>
      </c>
      <c r="E720" s="175">
        <v>80345.64</v>
      </c>
      <c r="F720" s="174" t="s">
        <v>3426</v>
      </c>
      <c r="G720" s="174" t="s">
        <v>5031</v>
      </c>
      <c r="H720" s="174" t="s">
        <v>191</v>
      </c>
      <c r="I720" s="174" t="s">
        <v>3098</v>
      </c>
      <c r="J720" s="174" t="s">
        <v>5032</v>
      </c>
      <c r="K720" s="174"/>
      <c r="L720" s="174" t="s">
        <v>4377</v>
      </c>
      <c r="M720" s="174" t="s">
        <v>3535</v>
      </c>
      <c r="N720" s="176">
        <v>960</v>
      </c>
      <c r="O720" s="174" t="s">
        <v>3407</v>
      </c>
      <c r="P720" s="177">
        <v>28672</v>
      </c>
      <c r="Q720" s="176">
        <v>420</v>
      </c>
      <c r="R720" s="175">
        <v>35148.42</v>
      </c>
      <c r="S720" s="175">
        <v>45197.22</v>
      </c>
    </row>
    <row r="721" spans="4:19">
      <c r="D721" s="174" t="s">
        <v>5034</v>
      </c>
      <c r="E721" s="175">
        <v>8486308.3599999994</v>
      </c>
      <c r="F721" s="174" t="s">
        <v>3464</v>
      </c>
      <c r="G721" s="174" t="s">
        <v>5031</v>
      </c>
      <c r="H721" s="174" t="s">
        <v>191</v>
      </c>
      <c r="I721" s="174" t="s">
        <v>3098</v>
      </c>
      <c r="J721" s="174" t="s">
        <v>5032</v>
      </c>
      <c r="K721" s="174"/>
      <c r="L721" s="174" t="s">
        <v>4377</v>
      </c>
      <c r="M721" s="174" t="s">
        <v>3535</v>
      </c>
      <c r="N721" s="176">
        <v>960</v>
      </c>
      <c r="O721" s="174" t="s">
        <v>3407</v>
      </c>
      <c r="P721" s="177">
        <v>28672</v>
      </c>
      <c r="Q721" s="176">
        <v>420</v>
      </c>
      <c r="R721" s="175">
        <v>3712465.18</v>
      </c>
      <c r="S721" s="175">
        <v>4773843.18</v>
      </c>
    </row>
    <row r="722" spans="4:19">
      <c r="D722" s="174" t="s">
        <v>5035</v>
      </c>
      <c r="E722" s="175">
        <v>264306.92</v>
      </c>
      <c r="F722" s="174" t="s">
        <v>3409</v>
      </c>
      <c r="G722" s="174" t="s">
        <v>5036</v>
      </c>
      <c r="H722" s="174" t="s">
        <v>191</v>
      </c>
      <c r="I722" s="174" t="s">
        <v>3098</v>
      </c>
      <c r="J722" s="174" t="s">
        <v>5037</v>
      </c>
      <c r="K722" s="174"/>
      <c r="L722" s="174" t="s">
        <v>4377</v>
      </c>
      <c r="M722" s="174" t="s">
        <v>5027</v>
      </c>
      <c r="N722" s="176">
        <v>960</v>
      </c>
      <c r="O722" s="174" t="s">
        <v>3407</v>
      </c>
      <c r="P722" s="177">
        <v>28672</v>
      </c>
      <c r="Q722" s="176">
        <v>420</v>
      </c>
      <c r="R722" s="175">
        <v>115625.01</v>
      </c>
      <c r="S722" s="175">
        <v>148681.91</v>
      </c>
    </row>
    <row r="723" spans="4:19">
      <c r="D723" s="174" t="s">
        <v>5038</v>
      </c>
      <c r="E723" s="175">
        <v>490203.4</v>
      </c>
      <c r="F723" s="174" t="s">
        <v>3426</v>
      </c>
      <c r="G723" s="174" t="s">
        <v>5036</v>
      </c>
      <c r="H723" s="174" t="s">
        <v>191</v>
      </c>
      <c r="I723" s="174" t="s">
        <v>3098</v>
      </c>
      <c r="J723" s="174" t="s">
        <v>5037</v>
      </c>
      <c r="K723" s="174"/>
      <c r="L723" s="174" t="s">
        <v>4377</v>
      </c>
      <c r="M723" s="174" t="s">
        <v>5027</v>
      </c>
      <c r="N723" s="176">
        <v>960</v>
      </c>
      <c r="O723" s="174" t="s">
        <v>3407</v>
      </c>
      <c r="P723" s="177">
        <v>28672</v>
      </c>
      <c r="Q723" s="176">
        <v>420</v>
      </c>
      <c r="R723" s="175">
        <v>214446.93</v>
      </c>
      <c r="S723" s="175">
        <v>275756.46999999997</v>
      </c>
    </row>
    <row r="724" spans="4:19">
      <c r="D724" s="174" t="s">
        <v>5039</v>
      </c>
      <c r="E724" s="175">
        <v>4749033.25</v>
      </c>
      <c r="F724" s="174" t="s">
        <v>3464</v>
      </c>
      <c r="G724" s="174" t="s">
        <v>5036</v>
      </c>
      <c r="H724" s="174" t="s">
        <v>191</v>
      </c>
      <c r="I724" s="174" t="s">
        <v>3098</v>
      </c>
      <c r="J724" s="174" t="s">
        <v>5037</v>
      </c>
      <c r="K724" s="174"/>
      <c r="L724" s="174" t="s">
        <v>4377</v>
      </c>
      <c r="M724" s="174" t="s">
        <v>5027</v>
      </c>
      <c r="N724" s="176">
        <v>960</v>
      </c>
      <c r="O724" s="174" t="s">
        <v>3407</v>
      </c>
      <c r="P724" s="177">
        <v>28672</v>
      </c>
      <c r="Q724" s="176">
        <v>420</v>
      </c>
      <c r="R724" s="175">
        <v>2077537.07</v>
      </c>
      <c r="S724" s="175">
        <v>2671496.1800000002</v>
      </c>
    </row>
    <row r="725" spans="4:19">
      <c r="D725" s="174" t="s">
        <v>5040</v>
      </c>
      <c r="E725" s="175">
        <v>418070.98</v>
      </c>
      <c r="F725" s="174" t="s">
        <v>3409</v>
      </c>
      <c r="G725" s="174" t="s">
        <v>5041</v>
      </c>
      <c r="H725" s="174" t="s">
        <v>191</v>
      </c>
      <c r="I725" s="174" t="s">
        <v>3098</v>
      </c>
      <c r="J725" s="174" t="s">
        <v>5042</v>
      </c>
      <c r="K725" s="174"/>
      <c r="L725" s="174" t="s">
        <v>4377</v>
      </c>
      <c r="M725" s="174" t="s">
        <v>3596</v>
      </c>
      <c r="N725" s="176">
        <v>960</v>
      </c>
      <c r="O725" s="174" t="s">
        <v>3407</v>
      </c>
      <c r="P725" s="177">
        <v>28307</v>
      </c>
      <c r="Q725" s="176">
        <v>432</v>
      </c>
      <c r="R725" s="175">
        <v>188117.32</v>
      </c>
      <c r="S725" s="175">
        <v>229953.66</v>
      </c>
    </row>
    <row r="726" spans="4:19">
      <c r="D726" s="174" t="s">
        <v>5043</v>
      </c>
      <c r="E726" s="175">
        <v>2183684.4500000002</v>
      </c>
      <c r="F726" s="174" t="s">
        <v>3426</v>
      </c>
      <c r="G726" s="174" t="s">
        <v>5041</v>
      </c>
      <c r="H726" s="174" t="s">
        <v>191</v>
      </c>
      <c r="I726" s="174" t="s">
        <v>3098</v>
      </c>
      <c r="J726" s="174" t="s">
        <v>5042</v>
      </c>
      <c r="K726" s="174"/>
      <c r="L726" s="174" t="s">
        <v>4377</v>
      </c>
      <c r="M726" s="174" t="s">
        <v>3596</v>
      </c>
      <c r="N726" s="176">
        <v>960</v>
      </c>
      <c r="O726" s="174" t="s">
        <v>3407</v>
      </c>
      <c r="P726" s="177">
        <v>28307</v>
      </c>
      <c r="Q726" s="176">
        <v>432</v>
      </c>
      <c r="R726" s="175">
        <v>982582.1</v>
      </c>
      <c r="S726" s="175">
        <v>1201102.3500000001</v>
      </c>
    </row>
    <row r="727" spans="4:19">
      <c r="D727" s="174" t="s">
        <v>5044</v>
      </c>
      <c r="E727" s="175">
        <v>3622496.71</v>
      </c>
      <c r="F727" s="174" t="s">
        <v>3464</v>
      </c>
      <c r="G727" s="174" t="s">
        <v>5041</v>
      </c>
      <c r="H727" s="174" t="s">
        <v>191</v>
      </c>
      <c r="I727" s="174" t="s">
        <v>3098</v>
      </c>
      <c r="J727" s="174" t="s">
        <v>5042</v>
      </c>
      <c r="K727" s="174"/>
      <c r="L727" s="174" t="s">
        <v>4377</v>
      </c>
      <c r="M727" s="174" t="s">
        <v>3596</v>
      </c>
      <c r="N727" s="176">
        <v>960</v>
      </c>
      <c r="O727" s="174" t="s">
        <v>3407</v>
      </c>
      <c r="P727" s="177">
        <v>28307</v>
      </c>
      <c r="Q727" s="176">
        <v>432</v>
      </c>
      <c r="R727" s="175">
        <v>1629997.61</v>
      </c>
      <c r="S727" s="175">
        <v>1992499.1</v>
      </c>
    </row>
    <row r="728" spans="4:19">
      <c r="D728" s="174" t="s">
        <v>5045</v>
      </c>
      <c r="E728" s="175">
        <v>1665251.31</v>
      </c>
      <c r="F728" s="174" t="s">
        <v>3409</v>
      </c>
      <c r="G728" s="174" t="s">
        <v>5046</v>
      </c>
      <c r="H728" s="174" t="s">
        <v>191</v>
      </c>
      <c r="I728" s="174" t="s">
        <v>3098</v>
      </c>
      <c r="J728" s="174" t="s">
        <v>5047</v>
      </c>
      <c r="K728" s="174"/>
      <c r="L728" s="174" t="s">
        <v>4377</v>
      </c>
      <c r="M728" s="174" t="s">
        <v>5027</v>
      </c>
      <c r="N728" s="176">
        <v>960</v>
      </c>
      <c r="O728" s="174" t="s">
        <v>3407</v>
      </c>
      <c r="P728" s="177">
        <v>28672</v>
      </c>
      <c r="Q728" s="176">
        <v>420</v>
      </c>
      <c r="R728" s="175">
        <v>728489.61</v>
      </c>
      <c r="S728" s="175">
        <v>936761.7</v>
      </c>
    </row>
    <row r="729" spans="4:19">
      <c r="D729" s="174" t="s">
        <v>5048</v>
      </c>
      <c r="E729" s="175">
        <v>490542.35</v>
      </c>
      <c r="F729" s="174" t="s">
        <v>3426</v>
      </c>
      <c r="G729" s="174" t="s">
        <v>5046</v>
      </c>
      <c r="H729" s="174" t="s">
        <v>191</v>
      </c>
      <c r="I729" s="174" t="s">
        <v>3098</v>
      </c>
      <c r="J729" s="174" t="s">
        <v>5047</v>
      </c>
      <c r="K729" s="174"/>
      <c r="L729" s="174" t="s">
        <v>4377</v>
      </c>
      <c r="M729" s="174" t="s">
        <v>5027</v>
      </c>
      <c r="N729" s="176">
        <v>960</v>
      </c>
      <c r="O729" s="174" t="s">
        <v>3407</v>
      </c>
      <c r="P729" s="177">
        <v>28672</v>
      </c>
      <c r="Q729" s="176">
        <v>420</v>
      </c>
      <c r="R729" s="175">
        <v>214595.11</v>
      </c>
      <c r="S729" s="175">
        <v>275947.24</v>
      </c>
    </row>
    <row r="730" spans="4:19">
      <c r="D730" s="174" t="s">
        <v>5049</v>
      </c>
      <c r="E730" s="175">
        <v>3905410.1</v>
      </c>
      <c r="F730" s="174" t="s">
        <v>3464</v>
      </c>
      <c r="G730" s="174" t="s">
        <v>5046</v>
      </c>
      <c r="H730" s="174" t="s">
        <v>191</v>
      </c>
      <c r="I730" s="174" t="s">
        <v>3098</v>
      </c>
      <c r="J730" s="174" t="s">
        <v>5047</v>
      </c>
      <c r="K730" s="174"/>
      <c r="L730" s="174" t="s">
        <v>4377</v>
      </c>
      <c r="M730" s="174" t="s">
        <v>5027</v>
      </c>
      <c r="N730" s="176">
        <v>960</v>
      </c>
      <c r="O730" s="174" t="s">
        <v>3407</v>
      </c>
      <c r="P730" s="177">
        <v>28672</v>
      </c>
      <c r="Q730" s="176">
        <v>420</v>
      </c>
      <c r="R730" s="175">
        <v>1708481.22</v>
      </c>
      <c r="S730" s="175">
        <v>2196928.88</v>
      </c>
    </row>
    <row r="731" spans="4:19">
      <c r="D731" s="174" t="s">
        <v>5050</v>
      </c>
      <c r="E731" s="175">
        <v>249533.69</v>
      </c>
      <c r="F731" s="174" t="s">
        <v>3409</v>
      </c>
      <c r="G731" s="174" t="s">
        <v>5051</v>
      </c>
      <c r="H731" s="174" t="s">
        <v>191</v>
      </c>
      <c r="I731" s="174" t="s">
        <v>3098</v>
      </c>
      <c r="J731" s="174" t="s">
        <v>5052</v>
      </c>
      <c r="K731" s="174"/>
      <c r="L731" s="174" t="s">
        <v>4377</v>
      </c>
      <c r="M731" s="174" t="s">
        <v>3531</v>
      </c>
      <c r="N731" s="176">
        <v>960</v>
      </c>
      <c r="O731" s="174" t="s">
        <v>3407</v>
      </c>
      <c r="P731" s="177">
        <v>29037</v>
      </c>
      <c r="Q731" s="176">
        <v>408</v>
      </c>
      <c r="R731" s="175">
        <v>106043.14</v>
      </c>
      <c r="S731" s="175">
        <v>143490.54999999999</v>
      </c>
    </row>
    <row r="732" spans="4:19">
      <c r="D732" s="174" t="s">
        <v>5053</v>
      </c>
      <c r="E732" s="175">
        <v>12154605.75</v>
      </c>
      <c r="F732" s="174" t="s">
        <v>3426</v>
      </c>
      <c r="G732" s="174" t="s">
        <v>5051</v>
      </c>
      <c r="H732" s="174" t="s">
        <v>191</v>
      </c>
      <c r="I732" s="174" t="s">
        <v>3098</v>
      </c>
      <c r="J732" s="174" t="s">
        <v>5052</v>
      </c>
      <c r="K732" s="174"/>
      <c r="L732" s="174" t="s">
        <v>4377</v>
      </c>
      <c r="M732" s="174" t="s">
        <v>3531</v>
      </c>
      <c r="N732" s="176">
        <v>960</v>
      </c>
      <c r="O732" s="174" t="s">
        <v>3407</v>
      </c>
      <c r="P732" s="177">
        <v>29403</v>
      </c>
      <c r="Q732" s="176">
        <v>396</v>
      </c>
      <c r="R732" s="175">
        <v>5013352.8099999996</v>
      </c>
      <c r="S732" s="175">
        <v>7141252.9400000004</v>
      </c>
    </row>
    <row r="733" spans="4:19">
      <c r="D733" s="174" t="s">
        <v>5054</v>
      </c>
      <c r="E733" s="175">
        <v>1819493.58</v>
      </c>
      <c r="F733" s="174" t="s">
        <v>3464</v>
      </c>
      <c r="G733" s="174" t="s">
        <v>5051</v>
      </c>
      <c r="H733" s="174" t="s">
        <v>191</v>
      </c>
      <c r="I733" s="174" t="s">
        <v>3098</v>
      </c>
      <c r="J733" s="174" t="s">
        <v>5052</v>
      </c>
      <c r="K733" s="174"/>
      <c r="L733" s="174" t="s">
        <v>4377</v>
      </c>
      <c r="M733" s="174" t="s">
        <v>3531</v>
      </c>
      <c r="N733" s="176">
        <v>960</v>
      </c>
      <c r="O733" s="174" t="s">
        <v>3407</v>
      </c>
      <c r="P733" s="177">
        <v>29037</v>
      </c>
      <c r="Q733" s="176">
        <v>408</v>
      </c>
      <c r="R733" s="175">
        <v>773221.45</v>
      </c>
      <c r="S733" s="175">
        <v>1046272.13</v>
      </c>
    </row>
    <row r="734" spans="4:19">
      <c r="D734" s="174" t="s">
        <v>5055</v>
      </c>
      <c r="E734" s="175">
        <v>36211.85</v>
      </c>
      <c r="F734" s="174" t="s">
        <v>3409</v>
      </c>
      <c r="G734" s="174" t="s">
        <v>5056</v>
      </c>
      <c r="H734" s="174" t="s">
        <v>191</v>
      </c>
      <c r="I734" s="174" t="s">
        <v>5057</v>
      </c>
      <c r="J734" s="174" t="s">
        <v>5058</v>
      </c>
      <c r="K734" s="174"/>
      <c r="L734" s="174" t="s">
        <v>4405</v>
      </c>
      <c r="M734" s="174" t="s">
        <v>5059</v>
      </c>
      <c r="N734" s="176">
        <v>960</v>
      </c>
      <c r="O734" s="174" t="s">
        <v>3407</v>
      </c>
      <c r="P734" s="177">
        <v>27942</v>
      </c>
      <c r="Q734" s="176">
        <v>444</v>
      </c>
      <c r="R734" s="175">
        <v>16746.61</v>
      </c>
      <c r="S734" s="175">
        <v>19465.240000000002</v>
      </c>
    </row>
    <row r="735" spans="4:19">
      <c r="D735" s="174" t="s">
        <v>5060</v>
      </c>
      <c r="E735" s="175">
        <v>5220.25</v>
      </c>
      <c r="F735" s="174" t="s">
        <v>3426</v>
      </c>
      <c r="G735" s="174" t="s">
        <v>5056</v>
      </c>
      <c r="H735" s="174" t="s">
        <v>191</v>
      </c>
      <c r="I735" s="174" t="s">
        <v>5057</v>
      </c>
      <c r="J735" s="174" t="s">
        <v>5058</v>
      </c>
      <c r="K735" s="174"/>
      <c r="L735" s="174" t="s">
        <v>4405</v>
      </c>
      <c r="M735" s="174" t="s">
        <v>5059</v>
      </c>
      <c r="N735" s="176">
        <v>960</v>
      </c>
      <c r="O735" s="174" t="s">
        <v>3407</v>
      </c>
      <c r="P735" s="177">
        <v>27942</v>
      </c>
      <c r="Q735" s="176">
        <v>444</v>
      </c>
      <c r="R735" s="175">
        <v>2414.14</v>
      </c>
      <c r="S735" s="175">
        <v>2806.11</v>
      </c>
    </row>
    <row r="736" spans="4:19">
      <c r="D736" s="174" t="s">
        <v>5061</v>
      </c>
      <c r="E736" s="176">
        <v>8847</v>
      </c>
      <c r="F736" s="174" t="s">
        <v>3420</v>
      </c>
      <c r="G736" s="174" t="s">
        <v>5062</v>
      </c>
      <c r="H736" s="174" t="s">
        <v>191</v>
      </c>
      <c r="I736" s="174" t="s">
        <v>5063</v>
      </c>
      <c r="J736" s="174" t="s">
        <v>5064</v>
      </c>
      <c r="K736" s="174"/>
      <c r="L736" s="174" t="s">
        <v>4377</v>
      </c>
      <c r="M736" s="174" t="s">
        <v>4530</v>
      </c>
      <c r="N736" s="176">
        <v>960</v>
      </c>
      <c r="O736" s="174" t="s">
        <v>3407</v>
      </c>
      <c r="P736" s="177">
        <v>30864</v>
      </c>
      <c r="Q736" s="176">
        <v>348</v>
      </c>
      <c r="R736" s="175">
        <v>3206.63</v>
      </c>
      <c r="S736" s="175">
        <v>5640.37</v>
      </c>
    </row>
    <row r="737" spans="4:19">
      <c r="D737" s="174" t="s">
        <v>5065</v>
      </c>
      <c r="E737" s="175">
        <v>316670.44</v>
      </c>
      <c r="F737" s="174" t="s">
        <v>3426</v>
      </c>
      <c r="G737" s="174" t="s">
        <v>5062</v>
      </c>
      <c r="H737" s="174" t="s">
        <v>191</v>
      </c>
      <c r="I737" s="174" t="s">
        <v>5063</v>
      </c>
      <c r="J737" s="174" t="s">
        <v>5066</v>
      </c>
      <c r="K737" s="174"/>
      <c r="L737" s="174" t="s">
        <v>4377</v>
      </c>
      <c r="M737" s="174" t="s">
        <v>4530</v>
      </c>
      <c r="N737" s="176">
        <v>960</v>
      </c>
      <c r="O737" s="174" t="s">
        <v>3407</v>
      </c>
      <c r="P737" s="177">
        <v>30864</v>
      </c>
      <c r="Q737" s="176">
        <v>348</v>
      </c>
      <c r="R737" s="175">
        <v>114782.04</v>
      </c>
      <c r="S737" s="175">
        <v>201888.4</v>
      </c>
    </row>
    <row r="738" spans="4:19">
      <c r="D738" s="174" t="s">
        <v>5067</v>
      </c>
      <c r="E738" s="175">
        <v>81651.91</v>
      </c>
      <c r="F738" s="174" t="s">
        <v>3409</v>
      </c>
      <c r="G738" s="174" t="s">
        <v>5068</v>
      </c>
      <c r="H738" s="174" t="s">
        <v>191</v>
      </c>
      <c r="I738" s="174" t="s">
        <v>5069</v>
      </c>
      <c r="J738" s="174" t="s">
        <v>5070</v>
      </c>
      <c r="K738" s="174"/>
      <c r="L738" s="174" t="s">
        <v>4377</v>
      </c>
      <c r="M738" s="174" t="s">
        <v>3776</v>
      </c>
      <c r="N738" s="176">
        <v>960</v>
      </c>
      <c r="O738" s="174" t="s">
        <v>3407</v>
      </c>
      <c r="P738" s="177">
        <v>30864</v>
      </c>
      <c r="Q738" s="176">
        <v>348</v>
      </c>
      <c r="R738" s="175">
        <v>29595.85</v>
      </c>
      <c r="S738" s="175">
        <v>52056.06</v>
      </c>
    </row>
    <row r="739" spans="4:19">
      <c r="D739" s="174" t="s">
        <v>5071</v>
      </c>
      <c r="E739" s="176">
        <v>148409</v>
      </c>
      <c r="F739" s="174" t="s">
        <v>3420</v>
      </c>
      <c r="G739" s="174" t="s">
        <v>5068</v>
      </c>
      <c r="H739" s="174" t="s">
        <v>191</v>
      </c>
      <c r="I739" s="174" t="s">
        <v>5069</v>
      </c>
      <c r="J739" s="174" t="s">
        <v>5072</v>
      </c>
      <c r="K739" s="174"/>
      <c r="L739" s="174" t="s">
        <v>4377</v>
      </c>
      <c r="M739" s="174" t="s">
        <v>3776</v>
      </c>
      <c r="N739" s="176">
        <v>960</v>
      </c>
      <c r="O739" s="174" t="s">
        <v>3407</v>
      </c>
      <c r="P739" s="177">
        <v>30864</v>
      </c>
      <c r="Q739" s="176">
        <v>348</v>
      </c>
      <c r="R739" s="175">
        <v>53793.07</v>
      </c>
      <c r="S739" s="175">
        <v>94615.93</v>
      </c>
    </row>
    <row r="740" spans="4:19">
      <c r="D740" s="174" t="s">
        <v>5073</v>
      </c>
      <c r="E740" s="176">
        <v>15525</v>
      </c>
      <c r="F740" s="174" t="s">
        <v>3612</v>
      </c>
      <c r="G740" s="174" t="s">
        <v>5068</v>
      </c>
      <c r="H740" s="174" t="s">
        <v>191</v>
      </c>
      <c r="I740" s="174" t="s">
        <v>5069</v>
      </c>
      <c r="J740" s="174" t="s">
        <v>5072</v>
      </c>
      <c r="K740" s="174"/>
      <c r="L740" s="174" t="s">
        <v>4377</v>
      </c>
      <c r="M740" s="174" t="s">
        <v>3776</v>
      </c>
      <c r="N740" s="176">
        <v>960</v>
      </c>
      <c r="O740" s="174" t="s">
        <v>3407</v>
      </c>
      <c r="P740" s="177">
        <v>30864</v>
      </c>
      <c r="Q740" s="176">
        <v>348</v>
      </c>
      <c r="R740" s="175">
        <v>5627.24</v>
      </c>
      <c r="S740" s="175">
        <v>9897.76</v>
      </c>
    </row>
    <row r="741" spans="4:19">
      <c r="D741" s="174" t="s">
        <v>5074</v>
      </c>
      <c r="E741" s="175">
        <v>621664.65</v>
      </c>
      <c r="F741" s="174" t="s">
        <v>3426</v>
      </c>
      <c r="G741" s="174" t="s">
        <v>5068</v>
      </c>
      <c r="H741" s="174" t="s">
        <v>191</v>
      </c>
      <c r="I741" s="174" t="s">
        <v>5069</v>
      </c>
      <c r="J741" s="174" t="s">
        <v>5075</v>
      </c>
      <c r="K741" s="174"/>
      <c r="L741" s="174" t="s">
        <v>4405</v>
      </c>
      <c r="M741" s="174" t="s">
        <v>4545</v>
      </c>
      <c r="N741" s="176">
        <v>960</v>
      </c>
      <c r="O741" s="174" t="s">
        <v>3407</v>
      </c>
      <c r="P741" s="177">
        <v>30864</v>
      </c>
      <c r="Q741" s="176">
        <v>348</v>
      </c>
      <c r="R741" s="175">
        <v>225331.74</v>
      </c>
      <c r="S741" s="175">
        <v>396332.91</v>
      </c>
    </row>
    <row r="742" spans="4:19">
      <c r="D742" s="174" t="s">
        <v>5076</v>
      </c>
      <c r="E742" s="175">
        <v>366401.53</v>
      </c>
      <c r="F742" s="174" t="s">
        <v>3426</v>
      </c>
      <c r="G742" s="174" t="s">
        <v>5068</v>
      </c>
      <c r="H742" s="174" t="s">
        <v>191</v>
      </c>
      <c r="I742" s="174" t="s">
        <v>5069</v>
      </c>
      <c r="J742" s="174" t="s">
        <v>5070</v>
      </c>
      <c r="K742" s="174"/>
      <c r="L742" s="174" t="s">
        <v>4377</v>
      </c>
      <c r="M742" s="174" t="s">
        <v>3776</v>
      </c>
      <c r="N742" s="176">
        <v>960</v>
      </c>
      <c r="O742" s="174" t="s">
        <v>3407</v>
      </c>
      <c r="P742" s="177">
        <v>30864</v>
      </c>
      <c r="Q742" s="176">
        <v>348</v>
      </c>
      <c r="R742" s="175">
        <v>132807.71</v>
      </c>
      <c r="S742" s="175">
        <v>233593.82</v>
      </c>
    </row>
    <row r="743" spans="4:19">
      <c r="D743" s="174" t="s">
        <v>5077</v>
      </c>
      <c r="E743" s="175">
        <v>5673887.9000000004</v>
      </c>
      <c r="F743" s="174" t="s">
        <v>3426</v>
      </c>
      <c r="G743" s="174" t="s">
        <v>5078</v>
      </c>
      <c r="H743" s="174" t="s">
        <v>191</v>
      </c>
      <c r="I743" s="174" t="s">
        <v>3098</v>
      </c>
      <c r="J743" s="174" t="s">
        <v>5079</v>
      </c>
      <c r="K743" s="174"/>
      <c r="L743" s="174" t="s">
        <v>4377</v>
      </c>
      <c r="M743" s="174" t="s">
        <v>4378</v>
      </c>
      <c r="N743" s="176">
        <v>960</v>
      </c>
      <c r="O743" s="174" t="s">
        <v>3407</v>
      </c>
      <c r="P743" s="177">
        <v>28307</v>
      </c>
      <c r="Q743" s="176">
        <v>432</v>
      </c>
      <c r="R743" s="175">
        <v>2553052.42</v>
      </c>
      <c r="S743" s="175">
        <v>3120835.48</v>
      </c>
    </row>
    <row r="744" spans="4:19">
      <c r="D744" s="174" t="s">
        <v>5080</v>
      </c>
      <c r="E744" s="175">
        <v>45120.78</v>
      </c>
      <c r="F744" s="174" t="s">
        <v>3426</v>
      </c>
      <c r="G744" s="174" t="s">
        <v>5081</v>
      </c>
      <c r="H744" s="174" t="s">
        <v>191</v>
      </c>
      <c r="I744" s="174" t="s">
        <v>5082</v>
      </c>
      <c r="J744" s="174" t="s">
        <v>5083</v>
      </c>
      <c r="K744" s="174"/>
      <c r="L744" s="174" t="s">
        <v>4405</v>
      </c>
      <c r="M744" s="174" t="s">
        <v>5084</v>
      </c>
      <c r="N744" s="176">
        <v>960</v>
      </c>
      <c r="O744" s="174" t="s">
        <v>3407</v>
      </c>
      <c r="P744" s="177">
        <v>28307</v>
      </c>
      <c r="Q744" s="176">
        <v>432</v>
      </c>
      <c r="R744" s="175">
        <v>20302.650000000001</v>
      </c>
      <c r="S744" s="175">
        <v>24818.13</v>
      </c>
    </row>
    <row r="745" spans="4:19">
      <c r="D745" s="174" t="s">
        <v>5085</v>
      </c>
      <c r="E745" s="175">
        <v>53743.14</v>
      </c>
      <c r="F745" s="174" t="s">
        <v>3426</v>
      </c>
      <c r="G745" s="174" t="s">
        <v>5086</v>
      </c>
      <c r="H745" s="174" t="s">
        <v>191</v>
      </c>
      <c r="I745" s="174" t="s">
        <v>3098</v>
      </c>
      <c r="J745" s="174" t="s">
        <v>5087</v>
      </c>
      <c r="K745" s="174"/>
      <c r="L745" s="174" t="s">
        <v>4704</v>
      </c>
      <c r="M745" s="174" t="s">
        <v>4705</v>
      </c>
      <c r="N745" s="176">
        <v>960</v>
      </c>
      <c r="O745" s="174" t="s">
        <v>3407</v>
      </c>
      <c r="P745" s="177">
        <v>29403</v>
      </c>
      <c r="Q745" s="176">
        <v>396</v>
      </c>
      <c r="R745" s="175">
        <v>22167.05</v>
      </c>
      <c r="S745" s="175">
        <v>31576.09</v>
      </c>
    </row>
    <row r="746" spans="4:19">
      <c r="D746" s="174" t="s">
        <v>5088</v>
      </c>
      <c r="E746" s="176">
        <v>60000</v>
      </c>
      <c r="F746" s="174" t="s">
        <v>3426</v>
      </c>
      <c r="G746" s="174" t="s">
        <v>5089</v>
      </c>
      <c r="H746" s="174" t="s">
        <v>191</v>
      </c>
      <c r="I746" s="174" t="s">
        <v>3098</v>
      </c>
      <c r="J746" s="174" t="s">
        <v>5090</v>
      </c>
      <c r="K746" s="174"/>
      <c r="L746" s="174" t="s">
        <v>4405</v>
      </c>
      <c r="M746" s="174" t="s">
        <v>5091</v>
      </c>
      <c r="N746" s="176">
        <v>960</v>
      </c>
      <c r="O746" s="174" t="s">
        <v>3407</v>
      </c>
      <c r="P746" s="177">
        <v>28307</v>
      </c>
      <c r="Q746" s="176">
        <v>432</v>
      </c>
      <c r="R746" s="175">
        <v>26997.919999999998</v>
      </c>
      <c r="S746" s="175">
        <v>33002.080000000002</v>
      </c>
    </row>
    <row r="747" spans="4:19">
      <c r="D747" s="174" t="s">
        <v>5092</v>
      </c>
      <c r="E747" s="175">
        <v>89390.9</v>
      </c>
      <c r="F747" s="174" t="s">
        <v>3426</v>
      </c>
      <c r="G747" s="174" t="s">
        <v>5093</v>
      </c>
      <c r="H747" s="174" t="s">
        <v>191</v>
      </c>
      <c r="I747" s="174" t="s">
        <v>3098</v>
      </c>
      <c r="J747" s="174" t="s">
        <v>5094</v>
      </c>
      <c r="K747" s="174"/>
      <c r="L747" s="174" t="s">
        <v>4377</v>
      </c>
      <c r="M747" s="174" t="s">
        <v>3535</v>
      </c>
      <c r="N747" s="176">
        <v>960</v>
      </c>
      <c r="O747" s="174" t="s">
        <v>3407</v>
      </c>
      <c r="P747" s="177">
        <v>29403</v>
      </c>
      <c r="Q747" s="176">
        <v>396</v>
      </c>
      <c r="R747" s="175">
        <v>36870.550000000003</v>
      </c>
      <c r="S747" s="175">
        <v>52520.35</v>
      </c>
    </row>
    <row r="748" spans="4:19">
      <c r="D748" s="174" t="s">
        <v>5095</v>
      </c>
      <c r="E748" s="175">
        <v>97777.11</v>
      </c>
      <c r="F748" s="174" t="s">
        <v>3426</v>
      </c>
      <c r="G748" s="174" t="s">
        <v>5096</v>
      </c>
      <c r="H748" s="174" t="s">
        <v>191</v>
      </c>
      <c r="I748" s="174" t="s">
        <v>3098</v>
      </c>
      <c r="J748" s="174" t="s">
        <v>5097</v>
      </c>
      <c r="K748" s="174"/>
      <c r="L748" s="174" t="s">
        <v>4439</v>
      </c>
      <c r="M748" s="174" t="s">
        <v>5098</v>
      </c>
      <c r="N748" s="176">
        <v>960</v>
      </c>
      <c r="O748" s="174" t="s">
        <v>3407</v>
      </c>
      <c r="P748" s="177">
        <v>29403</v>
      </c>
      <c r="Q748" s="176">
        <v>396</v>
      </c>
      <c r="R748" s="175">
        <v>40329.61</v>
      </c>
      <c r="S748" s="175">
        <v>57447.5</v>
      </c>
    </row>
    <row r="749" spans="4:19">
      <c r="D749" s="174" t="s">
        <v>5099</v>
      </c>
      <c r="E749" s="176">
        <v>198294</v>
      </c>
      <c r="F749" s="174" t="s">
        <v>3420</v>
      </c>
      <c r="G749" s="174" t="s">
        <v>5100</v>
      </c>
      <c r="H749" s="174" t="s">
        <v>191</v>
      </c>
      <c r="I749" s="174" t="s">
        <v>5101</v>
      </c>
      <c r="J749" s="174" t="s">
        <v>5102</v>
      </c>
      <c r="K749" s="174"/>
      <c r="L749" s="174" t="s">
        <v>4439</v>
      </c>
      <c r="M749" s="174" t="s">
        <v>5103</v>
      </c>
      <c r="N749" s="176">
        <v>960</v>
      </c>
      <c r="O749" s="174" t="s">
        <v>3407</v>
      </c>
      <c r="P749" s="177">
        <v>31594</v>
      </c>
      <c r="Q749" s="176">
        <v>324</v>
      </c>
      <c r="R749" s="175">
        <v>66917.27</v>
      </c>
      <c r="S749" s="175">
        <v>131376.73000000001</v>
      </c>
    </row>
    <row r="750" spans="4:19">
      <c r="D750" s="174" t="s">
        <v>5104</v>
      </c>
      <c r="E750" s="176">
        <v>4074</v>
      </c>
      <c r="F750" s="174" t="s">
        <v>3612</v>
      </c>
      <c r="G750" s="174" t="s">
        <v>5100</v>
      </c>
      <c r="H750" s="174" t="s">
        <v>191</v>
      </c>
      <c r="I750" s="174" t="s">
        <v>5101</v>
      </c>
      <c r="J750" s="174" t="s">
        <v>5102</v>
      </c>
      <c r="K750" s="174"/>
      <c r="L750" s="174" t="s">
        <v>4439</v>
      </c>
      <c r="M750" s="174" t="s">
        <v>5103</v>
      </c>
      <c r="N750" s="176">
        <v>960</v>
      </c>
      <c r="O750" s="174" t="s">
        <v>3407</v>
      </c>
      <c r="P750" s="177">
        <v>31594</v>
      </c>
      <c r="Q750" s="176">
        <v>324</v>
      </c>
      <c r="R750" s="175">
        <v>1374.76</v>
      </c>
      <c r="S750" s="175">
        <v>2699.24</v>
      </c>
    </row>
    <row r="751" spans="4:19">
      <c r="D751" s="174" t="s">
        <v>5105</v>
      </c>
      <c r="E751" s="175">
        <v>1519998.79</v>
      </c>
      <c r="F751" s="174" t="s">
        <v>3540</v>
      </c>
      <c r="G751" s="174" t="s">
        <v>5100</v>
      </c>
      <c r="H751" s="174" t="s">
        <v>191</v>
      </c>
      <c r="I751" s="174" t="s">
        <v>5101</v>
      </c>
      <c r="J751" s="174" t="s">
        <v>5106</v>
      </c>
      <c r="K751" s="174"/>
      <c r="L751" s="174" t="s">
        <v>4439</v>
      </c>
      <c r="M751" s="174" t="s">
        <v>5103</v>
      </c>
      <c r="N751" s="176">
        <v>960</v>
      </c>
      <c r="O751" s="174" t="s">
        <v>3407</v>
      </c>
      <c r="P751" s="177">
        <v>31594</v>
      </c>
      <c r="Q751" s="176">
        <v>324</v>
      </c>
      <c r="R751" s="175">
        <v>512946.74</v>
      </c>
      <c r="S751" s="175">
        <v>1007052.05</v>
      </c>
    </row>
    <row r="752" spans="4:19">
      <c r="D752" s="174" t="s">
        <v>5107</v>
      </c>
      <c r="E752" s="175">
        <v>49136.51</v>
      </c>
      <c r="F752" s="174" t="s">
        <v>3426</v>
      </c>
      <c r="G752" s="174" t="s">
        <v>5108</v>
      </c>
      <c r="H752" s="174" t="s">
        <v>191</v>
      </c>
      <c r="I752" s="174" t="s">
        <v>5109</v>
      </c>
      <c r="J752" s="174" t="s">
        <v>5110</v>
      </c>
      <c r="K752" s="174"/>
      <c r="L752" s="174" t="s">
        <v>4377</v>
      </c>
      <c r="M752" s="174" t="s">
        <v>3866</v>
      </c>
      <c r="N752" s="176">
        <v>960</v>
      </c>
      <c r="O752" s="174" t="s">
        <v>3407</v>
      </c>
      <c r="P752" s="177">
        <v>29037</v>
      </c>
      <c r="Q752" s="176">
        <v>408</v>
      </c>
      <c r="R752" s="175">
        <v>20881.22</v>
      </c>
      <c r="S752" s="175">
        <v>28255.29</v>
      </c>
    </row>
    <row r="753" spans="4:19">
      <c r="D753" s="174" t="s">
        <v>5111</v>
      </c>
      <c r="E753" s="176">
        <v>1084682</v>
      </c>
      <c r="F753" s="174" t="s">
        <v>3420</v>
      </c>
      <c r="G753" s="174" t="s">
        <v>5112</v>
      </c>
      <c r="H753" s="174" t="s">
        <v>191</v>
      </c>
      <c r="I753" s="174" t="s">
        <v>3098</v>
      </c>
      <c r="J753" s="174" t="s">
        <v>5113</v>
      </c>
      <c r="K753" s="174" t="s">
        <v>5114</v>
      </c>
      <c r="L753" s="174" t="s">
        <v>4439</v>
      </c>
      <c r="M753" s="174" t="s">
        <v>5115</v>
      </c>
      <c r="N753" s="176">
        <v>960</v>
      </c>
      <c r="O753" s="174" t="s">
        <v>3407</v>
      </c>
      <c r="P753" s="177">
        <v>31229</v>
      </c>
      <c r="Q753" s="176">
        <v>336</v>
      </c>
      <c r="R753" s="175">
        <v>379600.97</v>
      </c>
      <c r="S753" s="175">
        <v>705081.03</v>
      </c>
    </row>
    <row r="754" spans="4:19">
      <c r="D754" s="174" t="s">
        <v>5116</v>
      </c>
      <c r="E754" s="176">
        <v>1286312</v>
      </c>
      <c r="F754" s="174" t="s">
        <v>3612</v>
      </c>
      <c r="G754" s="174" t="s">
        <v>5112</v>
      </c>
      <c r="H754" s="174" t="s">
        <v>191</v>
      </c>
      <c r="I754" s="174" t="s">
        <v>3098</v>
      </c>
      <c r="J754" s="174" t="s">
        <v>5113</v>
      </c>
      <c r="K754" s="174" t="s">
        <v>5114</v>
      </c>
      <c r="L754" s="174" t="s">
        <v>4439</v>
      </c>
      <c r="M754" s="174" t="s">
        <v>5115</v>
      </c>
      <c r="N754" s="176">
        <v>960</v>
      </c>
      <c r="O754" s="174" t="s">
        <v>3407</v>
      </c>
      <c r="P754" s="177">
        <v>31229</v>
      </c>
      <c r="Q754" s="176">
        <v>336</v>
      </c>
      <c r="R754" s="175">
        <v>450164.54</v>
      </c>
      <c r="S754" s="175">
        <v>836147.46</v>
      </c>
    </row>
    <row r="755" spans="4:19">
      <c r="D755" s="174" t="s">
        <v>5117</v>
      </c>
      <c r="E755" s="175">
        <v>16664164.710000001</v>
      </c>
      <c r="F755" s="174" t="s">
        <v>3426</v>
      </c>
      <c r="G755" s="174" t="s">
        <v>5112</v>
      </c>
      <c r="H755" s="174" t="s">
        <v>191</v>
      </c>
      <c r="I755" s="174" t="s">
        <v>3098</v>
      </c>
      <c r="J755" s="174" t="s">
        <v>5118</v>
      </c>
      <c r="K755" s="174" t="s">
        <v>5114</v>
      </c>
      <c r="L755" s="174" t="s">
        <v>4439</v>
      </c>
      <c r="M755" s="174" t="s">
        <v>5115</v>
      </c>
      <c r="N755" s="176">
        <v>960</v>
      </c>
      <c r="O755" s="174" t="s">
        <v>3407</v>
      </c>
      <c r="P755" s="177">
        <v>31229</v>
      </c>
      <c r="Q755" s="176">
        <v>336</v>
      </c>
      <c r="R755" s="175">
        <v>5831878.9000000004</v>
      </c>
      <c r="S755" s="175">
        <v>10832285.810000001</v>
      </c>
    </row>
    <row r="756" spans="4:19">
      <c r="D756" s="174" t="s">
        <v>5119</v>
      </c>
      <c r="E756" s="176">
        <v>4008</v>
      </c>
      <c r="F756" s="174" t="s">
        <v>3420</v>
      </c>
      <c r="G756" s="174" t="s">
        <v>5120</v>
      </c>
      <c r="H756" s="174" t="s">
        <v>191</v>
      </c>
      <c r="I756" s="174" t="s">
        <v>5121</v>
      </c>
      <c r="J756" s="174" t="s">
        <v>5122</v>
      </c>
      <c r="K756" s="174"/>
      <c r="L756" s="174" t="s">
        <v>4405</v>
      </c>
      <c r="M756" s="174" t="s">
        <v>5123</v>
      </c>
      <c r="N756" s="176">
        <v>960</v>
      </c>
      <c r="O756" s="174" t="s">
        <v>3407</v>
      </c>
      <c r="P756" s="177">
        <v>30864</v>
      </c>
      <c r="Q756" s="176">
        <v>348</v>
      </c>
      <c r="R756" s="175">
        <v>1452.77</v>
      </c>
      <c r="S756" s="175">
        <v>2555.23</v>
      </c>
    </row>
    <row r="757" spans="4:19">
      <c r="D757" s="174" t="s">
        <v>5124</v>
      </c>
      <c r="E757" s="175">
        <v>143488.22</v>
      </c>
      <c r="F757" s="174" t="s">
        <v>3426</v>
      </c>
      <c r="G757" s="174" t="s">
        <v>5120</v>
      </c>
      <c r="H757" s="174" t="s">
        <v>191</v>
      </c>
      <c r="I757" s="174" t="s">
        <v>5121</v>
      </c>
      <c r="J757" s="174" t="s">
        <v>5125</v>
      </c>
      <c r="K757" s="174"/>
      <c r="L757" s="174" t="s">
        <v>4405</v>
      </c>
      <c r="M757" s="174" t="s">
        <v>5123</v>
      </c>
      <c r="N757" s="176">
        <v>960</v>
      </c>
      <c r="O757" s="174" t="s">
        <v>3407</v>
      </c>
      <c r="P757" s="177">
        <v>30864</v>
      </c>
      <c r="Q757" s="176">
        <v>348</v>
      </c>
      <c r="R757" s="175">
        <v>52009.46</v>
      </c>
      <c r="S757" s="175">
        <v>91478.76</v>
      </c>
    </row>
    <row r="758" spans="4:19">
      <c r="D758" s="174" t="s">
        <v>5126</v>
      </c>
      <c r="E758" s="176">
        <v>29663</v>
      </c>
      <c r="F758" s="174" t="s">
        <v>3420</v>
      </c>
      <c r="G758" s="174" t="s">
        <v>5127</v>
      </c>
      <c r="H758" s="174" t="s">
        <v>191</v>
      </c>
      <c r="I758" s="174" t="s">
        <v>5128</v>
      </c>
      <c r="J758" s="174" t="s">
        <v>5129</v>
      </c>
      <c r="K758" s="174"/>
      <c r="L758" s="174" t="s">
        <v>4439</v>
      </c>
      <c r="M758" s="174" t="s">
        <v>4937</v>
      </c>
      <c r="N758" s="176">
        <v>960</v>
      </c>
      <c r="O758" s="174" t="s">
        <v>3407</v>
      </c>
      <c r="P758" s="177">
        <v>31229</v>
      </c>
      <c r="Q758" s="176">
        <v>336</v>
      </c>
      <c r="R758" s="175">
        <v>10380.92</v>
      </c>
      <c r="S758" s="175">
        <v>19282.080000000002</v>
      </c>
    </row>
    <row r="759" spans="4:19">
      <c r="D759" s="174" t="s">
        <v>5130</v>
      </c>
      <c r="E759" s="176">
        <v>29287</v>
      </c>
      <c r="F759" s="174" t="s">
        <v>3612</v>
      </c>
      <c r="G759" s="174" t="s">
        <v>5127</v>
      </c>
      <c r="H759" s="174" t="s">
        <v>191</v>
      </c>
      <c r="I759" s="174" t="s">
        <v>5128</v>
      </c>
      <c r="J759" s="174" t="s">
        <v>5131</v>
      </c>
      <c r="K759" s="174"/>
      <c r="L759" s="174" t="s">
        <v>4439</v>
      </c>
      <c r="M759" s="174" t="s">
        <v>4937</v>
      </c>
      <c r="N759" s="176">
        <v>960</v>
      </c>
      <c r="O759" s="174" t="s">
        <v>3407</v>
      </c>
      <c r="P759" s="177">
        <v>31229</v>
      </c>
      <c r="Q759" s="176">
        <v>336</v>
      </c>
      <c r="R759" s="175">
        <v>10249.33</v>
      </c>
      <c r="S759" s="175">
        <v>19037.669999999998</v>
      </c>
    </row>
    <row r="760" spans="4:19">
      <c r="D760" s="174" t="s">
        <v>5132</v>
      </c>
      <c r="E760" s="175">
        <v>665782.87</v>
      </c>
      <c r="F760" s="174" t="s">
        <v>3426</v>
      </c>
      <c r="G760" s="174" t="s">
        <v>5127</v>
      </c>
      <c r="H760" s="174" t="s">
        <v>191</v>
      </c>
      <c r="I760" s="174" t="s">
        <v>5128</v>
      </c>
      <c r="J760" s="174" t="s">
        <v>5131</v>
      </c>
      <c r="K760" s="174"/>
      <c r="L760" s="174" t="s">
        <v>4439</v>
      </c>
      <c r="M760" s="174" t="s">
        <v>4937</v>
      </c>
      <c r="N760" s="176">
        <v>960</v>
      </c>
      <c r="O760" s="174" t="s">
        <v>3407</v>
      </c>
      <c r="P760" s="177">
        <v>31229</v>
      </c>
      <c r="Q760" s="176">
        <v>336</v>
      </c>
      <c r="R760" s="175">
        <v>233000.8</v>
      </c>
      <c r="S760" s="175">
        <v>432782.07</v>
      </c>
    </row>
    <row r="761" spans="4:19">
      <c r="D761" s="174" t="s">
        <v>5133</v>
      </c>
      <c r="E761" s="176">
        <v>22073</v>
      </c>
      <c r="F761" s="174" t="s">
        <v>3420</v>
      </c>
      <c r="G761" s="174" t="s">
        <v>5134</v>
      </c>
      <c r="H761" s="174" t="s">
        <v>191</v>
      </c>
      <c r="I761" s="174" t="s">
        <v>5135</v>
      </c>
      <c r="J761" s="174" t="s">
        <v>5136</v>
      </c>
      <c r="K761" s="174"/>
      <c r="L761" s="174" t="s">
        <v>4439</v>
      </c>
      <c r="M761" s="174" t="s">
        <v>4635</v>
      </c>
      <c r="N761" s="176">
        <v>960</v>
      </c>
      <c r="O761" s="174" t="s">
        <v>3407</v>
      </c>
      <c r="P761" s="177">
        <v>31229</v>
      </c>
      <c r="Q761" s="176">
        <v>336</v>
      </c>
      <c r="R761" s="175">
        <v>7724.75</v>
      </c>
      <c r="S761" s="175">
        <v>14348.25</v>
      </c>
    </row>
    <row r="762" spans="4:19">
      <c r="D762" s="174" t="s">
        <v>5137</v>
      </c>
      <c r="E762" s="175">
        <v>411169.7</v>
      </c>
      <c r="F762" s="174" t="s">
        <v>3426</v>
      </c>
      <c r="G762" s="174" t="s">
        <v>5134</v>
      </c>
      <c r="H762" s="174" t="s">
        <v>191</v>
      </c>
      <c r="I762" s="174" t="s">
        <v>5135</v>
      </c>
      <c r="J762" s="174" t="s">
        <v>5138</v>
      </c>
      <c r="K762" s="174"/>
      <c r="L762" s="174" t="s">
        <v>4439</v>
      </c>
      <c r="M762" s="174" t="s">
        <v>4635</v>
      </c>
      <c r="N762" s="176">
        <v>960</v>
      </c>
      <c r="O762" s="174" t="s">
        <v>3407</v>
      </c>
      <c r="P762" s="177">
        <v>31229</v>
      </c>
      <c r="Q762" s="176">
        <v>336</v>
      </c>
      <c r="R762" s="175">
        <v>143895.1</v>
      </c>
      <c r="S762" s="175">
        <v>267274.59999999998</v>
      </c>
    </row>
    <row r="763" spans="4:19">
      <c r="D763" s="174" t="s">
        <v>5139</v>
      </c>
      <c r="E763" s="176">
        <v>1208</v>
      </c>
      <c r="F763" s="174" t="s">
        <v>3420</v>
      </c>
      <c r="G763" s="174" t="s">
        <v>5140</v>
      </c>
      <c r="H763" s="174" t="s">
        <v>191</v>
      </c>
      <c r="I763" s="174" t="s">
        <v>3098</v>
      </c>
      <c r="J763" s="174" t="s">
        <v>5141</v>
      </c>
      <c r="K763" s="174"/>
      <c r="L763" s="174" t="s">
        <v>4377</v>
      </c>
      <c r="M763" s="174" t="s">
        <v>3776</v>
      </c>
      <c r="N763" s="176">
        <v>960</v>
      </c>
      <c r="O763" s="174" t="s">
        <v>3407</v>
      </c>
      <c r="P763" s="177">
        <v>30864</v>
      </c>
      <c r="Q763" s="176">
        <v>348</v>
      </c>
      <c r="R763" s="175">
        <v>437.86</v>
      </c>
      <c r="S763" s="175">
        <v>770.14</v>
      </c>
    </row>
    <row r="764" spans="4:19">
      <c r="D764" s="174" t="s">
        <v>5142</v>
      </c>
      <c r="E764" s="175">
        <v>66275.13</v>
      </c>
      <c r="F764" s="174" t="s">
        <v>3426</v>
      </c>
      <c r="G764" s="174" t="s">
        <v>5140</v>
      </c>
      <c r="H764" s="174" t="s">
        <v>191</v>
      </c>
      <c r="I764" s="174" t="s">
        <v>3098</v>
      </c>
      <c r="J764" s="174" t="s">
        <v>5143</v>
      </c>
      <c r="K764" s="174"/>
      <c r="L764" s="174" t="s">
        <v>4377</v>
      </c>
      <c r="M764" s="174" t="s">
        <v>3776</v>
      </c>
      <c r="N764" s="176">
        <v>960</v>
      </c>
      <c r="O764" s="174" t="s">
        <v>3407</v>
      </c>
      <c r="P764" s="177">
        <v>30864</v>
      </c>
      <c r="Q764" s="176">
        <v>348</v>
      </c>
      <c r="R764" s="175">
        <v>24022.31</v>
      </c>
      <c r="S764" s="175">
        <v>42252.82</v>
      </c>
    </row>
    <row r="765" spans="4:19">
      <c r="D765" s="174" t="s">
        <v>5144</v>
      </c>
      <c r="E765" s="176">
        <v>3176057</v>
      </c>
      <c r="F765" s="174" t="s">
        <v>3420</v>
      </c>
      <c r="G765" s="174" t="s">
        <v>5145</v>
      </c>
      <c r="H765" s="174" t="s">
        <v>191</v>
      </c>
      <c r="I765" s="174" t="s">
        <v>5146</v>
      </c>
      <c r="J765" s="174" t="s">
        <v>5147</v>
      </c>
      <c r="K765" s="174" t="s">
        <v>5148</v>
      </c>
      <c r="L765" s="174" t="s">
        <v>4439</v>
      </c>
      <c r="M765" s="174" t="s">
        <v>5115</v>
      </c>
      <c r="N765" s="176">
        <v>960</v>
      </c>
      <c r="O765" s="174" t="s">
        <v>3407</v>
      </c>
      <c r="P765" s="177">
        <v>32325</v>
      </c>
      <c r="Q765" s="176">
        <v>300</v>
      </c>
      <c r="R765" s="175">
        <v>992407.5</v>
      </c>
      <c r="S765" s="175">
        <v>2183649.5</v>
      </c>
    </row>
    <row r="766" spans="4:19">
      <c r="D766" s="174" t="s">
        <v>5149</v>
      </c>
      <c r="E766" s="176">
        <v>1600293</v>
      </c>
      <c r="F766" s="174" t="s">
        <v>3612</v>
      </c>
      <c r="G766" s="174" t="s">
        <v>5145</v>
      </c>
      <c r="H766" s="174" t="s">
        <v>191</v>
      </c>
      <c r="I766" s="174" t="s">
        <v>5146</v>
      </c>
      <c r="J766" s="174" t="s">
        <v>5147</v>
      </c>
      <c r="K766" s="174" t="s">
        <v>5148</v>
      </c>
      <c r="L766" s="174" t="s">
        <v>4439</v>
      </c>
      <c r="M766" s="174" t="s">
        <v>5115</v>
      </c>
      <c r="N766" s="176">
        <v>960</v>
      </c>
      <c r="O766" s="174" t="s">
        <v>3407</v>
      </c>
      <c r="P766" s="177">
        <v>32325</v>
      </c>
      <c r="Q766" s="176">
        <v>300</v>
      </c>
      <c r="R766" s="175">
        <v>500035.96</v>
      </c>
      <c r="S766" s="175">
        <v>1100257.04</v>
      </c>
    </row>
    <row r="767" spans="4:19">
      <c r="D767" s="174" t="s">
        <v>5150</v>
      </c>
      <c r="E767" s="176">
        <v>1042</v>
      </c>
      <c r="F767" s="174" t="s">
        <v>3472</v>
      </c>
      <c r="G767" s="174" t="s">
        <v>5145</v>
      </c>
      <c r="H767" s="174" t="s">
        <v>191</v>
      </c>
      <c r="I767" s="174" t="s">
        <v>5146</v>
      </c>
      <c r="J767" s="174" t="s">
        <v>5147</v>
      </c>
      <c r="K767" s="174" t="s">
        <v>5148</v>
      </c>
      <c r="L767" s="174" t="s">
        <v>4439</v>
      </c>
      <c r="M767" s="174" t="s">
        <v>5115</v>
      </c>
      <c r="N767" s="176">
        <v>960</v>
      </c>
      <c r="O767" s="174" t="s">
        <v>3407</v>
      </c>
      <c r="P767" s="177">
        <v>32325</v>
      </c>
      <c r="Q767" s="176">
        <v>300</v>
      </c>
      <c r="R767" s="175">
        <v>325.52</v>
      </c>
      <c r="S767" s="175">
        <v>716.48</v>
      </c>
    </row>
    <row r="768" spans="4:19">
      <c r="D768" s="174" t="s">
        <v>5151</v>
      </c>
      <c r="E768" s="175">
        <v>43998374.560000002</v>
      </c>
      <c r="F768" s="174" t="s">
        <v>3426</v>
      </c>
      <c r="G768" s="174" t="s">
        <v>5145</v>
      </c>
      <c r="H768" s="174" t="s">
        <v>191</v>
      </c>
      <c r="I768" s="174" t="s">
        <v>5146</v>
      </c>
      <c r="J768" s="174" t="s">
        <v>5152</v>
      </c>
      <c r="K768" s="174" t="s">
        <v>5148</v>
      </c>
      <c r="L768" s="174" t="s">
        <v>4439</v>
      </c>
      <c r="M768" s="174" t="s">
        <v>5115</v>
      </c>
      <c r="N768" s="176">
        <v>960</v>
      </c>
      <c r="O768" s="174" t="s">
        <v>3407</v>
      </c>
      <c r="P768" s="177">
        <v>32325</v>
      </c>
      <c r="Q768" s="176">
        <v>300</v>
      </c>
      <c r="R768" s="175">
        <v>13747964.300000001</v>
      </c>
      <c r="S768" s="175">
        <v>30250410.260000002</v>
      </c>
    </row>
    <row r="769" spans="4:19">
      <c r="D769" s="174" t="s">
        <v>5153</v>
      </c>
      <c r="E769" s="176">
        <v>297884</v>
      </c>
      <c r="F769" s="174" t="s">
        <v>3420</v>
      </c>
      <c r="G769" s="174" t="s">
        <v>5154</v>
      </c>
      <c r="H769" s="174" t="s">
        <v>191</v>
      </c>
      <c r="I769" s="174" t="s">
        <v>5155</v>
      </c>
      <c r="J769" s="174" t="s">
        <v>5156</v>
      </c>
      <c r="K769" s="174"/>
      <c r="L769" s="174" t="s">
        <v>4439</v>
      </c>
      <c r="M769" s="174" t="s">
        <v>4937</v>
      </c>
      <c r="N769" s="176">
        <v>960</v>
      </c>
      <c r="O769" s="174" t="s">
        <v>3407</v>
      </c>
      <c r="P769" s="177">
        <v>32690</v>
      </c>
      <c r="Q769" s="176">
        <v>288</v>
      </c>
      <c r="R769" s="175">
        <v>89354.86</v>
      </c>
      <c r="S769" s="175">
        <v>208529.14</v>
      </c>
    </row>
    <row r="770" spans="4:19">
      <c r="D770" s="174" t="s">
        <v>5157</v>
      </c>
      <c r="E770" s="176">
        <v>103464</v>
      </c>
      <c r="F770" s="174" t="s">
        <v>3612</v>
      </c>
      <c r="G770" s="174" t="s">
        <v>5154</v>
      </c>
      <c r="H770" s="174" t="s">
        <v>191</v>
      </c>
      <c r="I770" s="174" t="s">
        <v>5155</v>
      </c>
      <c r="J770" s="174" t="s">
        <v>5156</v>
      </c>
      <c r="K770" s="174"/>
      <c r="L770" s="174" t="s">
        <v>4439</v>
      </c>
      <c r="M770" s="174" t="s">
        <v>4937</v>
      </c>
      <c r="N770" s="176">
        <v>960</v>
      </c>
      <c r="O770" s="174" t="s">
        <v>3407</v>
      </c>
      <c r="P770" s="177">
        <v>32690</v>
      </c>
      <c r="Q770" s="176">
        <v>288</v>
      </c>
      <c r="R770" s="175">
        <v>31035.61</v>
      </c>
      <c r="S770" s="175">
        <v>72428.39</v>
      </c>
    </row>
    <row r="771" spans="4:19">
      <c r="D771" s="174" t="s">
        <v>5158</v>
      </c>
      <c r="E771" s="175">
        <v>10171578.83</v>
      </c>
      <c r="F771" s="174" t="s">
        <v>3426</v>
      </c>
      <c r="G771" s="174" t="s">
        <v>5154</v>
      </c>
      <c r="H771" s="174" t="s">
        <v>191</v>
      </c>
      <c r="I771" s="174" t="s">
        <v>5155</v>
      </c>
      <c r="J771" s="174" t="s">
        <v>5159</v>
      </c>
      <c r="K771" s="174"/>
      <c r="L771" s="174" t="s">
        <v>4439</v>
      </c>
      <c r="M771" s="174" t="s">
        <v>4937</v>
      </c>
      <c r="N771" s="176">
        <v>960</v>
      </c>
      <c r="O771" s="174" t="s">
        <v>3407</v>
      </c>
      <c r="P771" s="177">
        <v>32690</v>
      </c>
      <c r="Q771" s="176">
        <v>288</v>
      </c>
      <c r="R771" s="175">
        <v>3051120.39</v>
      </c>
      <c r="S771" s="175">
        <v>7120458.4400000004</v>
      </c>
    </row>
    <row r="772" spans="4:19">
      <c r="D772" s="174" t="s">
        <v>5160</v>
      </c>
      <c r="E772" s="175">
        <v>38695.74</v>
      </c>
      <c r="F772" s="174" t="s">
        <v>3426</v>
      </c>
      <c r="G772" s="174" t="s">
        <v>5161</v>
      </c>
      <c r="H772" s="174" t="s">
        <v>191</v>
      </c>
      <c r="I772" s="174" t="s">
        <v>5155</v>
      </c>
      <c r="J772" s="174" t="s">
        <v>5162</v>
      </c>
      <c r="K772" s="174"/>
      <c r="L772" s="174" t="s">
        <v>4439</v>
      </c>
      <c r="M772" s="174" t="s">
        <v>4937</v>
      </c>
      <c r="N772" s="176">
        <v>960</v>
      </c>
      <c r="O772" s="174" t="s">
        <v>3407</v>
      </c>
      <c r="P772" s="177">
        <v>32325</v>
      </c>
      <c r="Q772" s="176">
        <v>300</v>
      </c>
      <c r="R772" s="175">
        <v>12090.98</v>
      </c>
      <c r="S772" s="175">
        <v>26604.76</v>
      </c>
    </row>
    <row r="773" spans="4:19">
      <c r="D773" s="174" t="s">
        <v>5163</v>
      </c>
      <c r="E773" s="176">
        <v>61920</v>
      </c>
      <c r="F773" s="174" t="s">
        <v>3612</v>
      </c>
      <c r="G773" s="174" t="s">
        <v>5164</v>
      </c>
      <c r="H773" s="174" t="s">
        <v>191</v>
      </c>
      <c r="I773" s="174" t="s">
        <v>5165</v>
      </c>
      <c r="J773" s="174" t="s">
        <v>5166</v>
      </c>
      <c r="K773" s="174"/>
      <c r="L773" s="174" t="s">
        <v>4377</v>
      </c>
      <c r="M773" s="174" t="s">
        <v>4530</v>
      </c>
      <c r="N773" s="176">
        <v>960</v>
      </c>
      <c r="O773" s="174" t="s">
        <v>3407</v>
      </c>
      <c r="P773" s="177">
        <v>30864</v>
      </c>
      <c r="Q773" s="176">
        <v>348</v>
      </c>
      <c r="R773" s="175">
        <v>22443.85</v>
      </c>
      <c r="S773" s="175">
        <v>39476.15</v>
      </c>
    </row>
    <row r="774" spans="4:19">
      <c r="D774" s="174" t="s">
        <v>5167</v>
      </c>
      <c r="E774" s="175">
        <v>914190.98</v>
      </c>
      <c r="F774" s="174" t="s">
        <v>3426</v>
      </c>
      <c r="G774" s="174" t="s">
        <v>5164</v>
      </c>
      <c r="H774" s="174" t="s">
        <v>191</v>
      </c>
      <c r="I774" s="174" t="s">
        <v>5165</v>
      </c>
      <c r="J774" s="174" t="s">
        <v>5168</v>
      </c>
      <c r="K774" s="174"/>
      <c r="L774" s="174" t="s">
        <v>4377</v>
      </c>
      <c r="M774" s="174" t="s">
        <v>4530</v>
      </c>
      <c r="N774" s="176">
        <v>960</v>
      </c>
      <c r="O774" s="174" t="s">
        <v>3407</v>
      </c>
      <c r="P774" s="177">
        <v>30864</v>
      </c>
      <c r="Q774" s="176">
        <v>348</v>
      </c>
      <c r="R774" s="175">
        <v>331362.38</v>
      </c>
      <c r="S774" s="175">
        <v>582828.6</v>
      </c>
    </row>
    <row r="775" spans="4:19">
      <c r="D775" s="174" t="s">
        <v>5169</v>
      </c>
      <c r="E775" s="176">
        <v>2839</v>
      </c>
      <c r="F775" s="174" t="s">
        <v>3612</v>
      </c>
      <c r="G775" s="174" t="s">
        <v>5170</v>
      </c>
      <c r="H775" s="174" t="s">
        <v>191</v>
      </c>
      <c r="I775" s="174" t="s">
        <v>5171</v>
      </c>
      <c r="J775" s="174" t="s">
        <v>5172</v>
      </c>
      <c r="K775" s="174"/>
      <c r="L775" s="174" t="s">
        <v>4377</v>
      </c>
      <c r="M775" s="174" t="s">
        <v>5173</v>
      </c>
      <c r="N775" s="176">
        <v>960</v>
      </c>
      <c r="O775" s="174" t="s">
        <v>3407</v>
      </c>
      <c r="P775" s="177">
        <v>30498</v>
      </c>
      <c r="Q775" s="176">
        <v>360</v>
      </c>
      <c r="R775" s="175">
        <v>1064.42</v>
      </c>
      <c r="S775" s="175">
        <v>1774.58</v>
      </c>
    </row>
    <row r="776" spans="4:19">
      <c r="D776" s="174" t="s">
        <v>5174</v>
      </c>
      <c r="E776" s="175">
        <v>65833.83</v>
      </c>
      <c r="F776" s="174" t="s">
        <v>3426</v>
      </c>
      <c r="G776" s="174" t="s">
        <v>5170</v>
      </c>
      <c r="H776" s="174" t="s">
        <v>191</v>
      </c>
      <c r="I776" s="174" t="s">
        <v>5171</v>
      </c>
      <c r="J776" s="174" t="s">
        <v>5175</v>
      </c>
      <c r="K776" s="174"/>
      <c r="L776" s="174" t="s">
        <v>4377</v>
      </c>
      <c r="M776" s="174" t="s">
        <v>5173</v>
      </c>
      <c r="N776" s="176">
        <v>960</v>
      </c>
      <c r="O776" s="174" t="s">
        <v>3407</v>
      </c>
      <c r="P776" s="177">
        <v>30498</v>
      </c>
      <c r="Q776" s="176">
        <v>360</v>
      </c>
      <c r="R776" s="175">
        <v>24685.360000000001</v>
      </c>
      <c r="S776" s="175">
        <v>41148.47</v>
      </c>
    </row>
    <row r="777" spans="4:19">
      <c r="D777" s="174" t="s">
        <v>5176</v>
      </c>
      <c r="E777" s="175">
        <v>34392.959999999999</v>
      </c>
      <c r="F777" s="174" t="s">
        <v>3426</v>
      </c>
      <c r="G777" s="174" t="s">
        <v>5177</v>
      </c>
      <c r="H777" s="174" t="s">
        <v>191</v>
      </c>
      <c r="I777" s="174" t="s">
        <v>4115</v>
      </c>
      <c r="J777" s="174" t="s">
        <v>5178</v>
      </c>
      <c r="K777" s="174"/>
      <c r="L777" s="174" t="s">
        <v>4439</v>
      </c>
      <c r="M777" s="174" t="s">
        <v>4569</v>
      </c>
      <c r="N777" s="176">
        <v>960</v>
      </c>
      <c r="O777" s="174" t="s">
        <v>3407</v>
      </c>
      <c r="P777" s="177">
        <v>31594</v>
      </c>
      <c r="Q777" s="176">
        <v>324</v>
      </c>
      <c r="R777" s="175">
        <v>11606.41</v>
      </c>
      <c r="S777" s="175">
        <v>22786.55</v>
      </c>
    </row>
    <row r="778" spans="4:19">
      <c r="D778" s="174" t="s">
        <v>5179</v>
      </c>
      <c r="E778" s="176">
        <v>421446</v>
      </c>
      <c r="F778" s="174" t="s">
        <v>3420</v>
      </c>
      <c r="G778" s="174" t="s">
        <v>5180</v>
      </c>
      <c r="H778" s="174" t="s">
        <v>191</v>
      </c>
      <c r="I778" s="174" t="s">
        <v>3098</v>
      </c>
      <c r="J778" s="174" t="s">
        <v>5181</v>
      </c>
      <c r="K778" s="174"/>
      <c r="L778" s="174" t="s">
        <v>4405</v>
      </c>
      <c r="M778" s="174" t="s">
        <v>5182</v>
      </c>
      <c r="N778" s="176">
        <v>960</v>
      </c>
      <c r="O778" s="174" t="s">
        <v>3407</v>
      </c>
      <c r="P778" s="177">
        <v>32690</v>
      </c>
      <c r="Q778" s="176">
        <v>288</v>
      </c>
      <c r="R778" s="175">
        <v>126419.1</v>
      </c>
      <c r="S778" s="175">
        <v>295026.90000000002</v>
      </c>
    </row>
    <row r="779" spans="4:19">
      <c r="D779" s="174" t="s">
        <v>5183</v>
      </c>
      <c r="E779" s="175">
        <v>930165.88</v>
      </c>
      <c r="F779" s="174" t="s">
        <v>3426</v>
      </c>
      <c r="G779" s="174" t="s">
        <v>5180</v>
      </c>
      <c r="H779" s="174" t="s">
        <v>191</v>
      </c>
      <c r="I779" s="174" t="s">
        <v>3098</v>
      </c>
      <c r="J779" s="174" t="s">
        <v>5184</v>
      </c>
      <c r="K779" s="174"/>
      <c r="L779" s="174" t="s">
        <v>4405</v>
      </c>
      <c r="M779" s="174" t="s">
        <v>5182</v>
      </c>
      <c r="N779" s="176">
        <v>960</v>
      </c>
      <c r="O779" s="174" t="s">
        <v>3407</v>
      </c>
      <c r="P779" s="177">
        <v>32690</v>
      </c>
      <c r="Q779" s="176">
        <v>288</v>
      </c>
      <c r="R779" s="175">
        <v>279017.40999999997</v>
      </c>
      <c r="S779" s="175">
        <v>651148.47</v>
      </c>
    </row>
    <row r="780" spans="4:19">
      <c r="D780" s="174" t="s">
        <v>5185</v>
      </c>
      <c r="E780" s="176">
        <v>258184</v>
      </c>
      <c r="F780" s="174" t="s">
        <v>3420</v>
      </c>
      <c r="G780" s="174" t="s">
        <v>5186</v>
      </c>
      <c r="H780" s="174" t="s">
        <v>191</v>
      </c>
      <c r="I780" s="174" t="s">
        <v>3098</v>
      </c>
      <c r="J780" s="174" t="s">
        <v>5187</v>
      </c>
      <c r="K780" s="174"/>
      <c r="L780" s="174" t="s">
        <v>4405</v>
      </c>
      <c r="M780" s="174" t="s">
        <v>5182</v>
      </c>
      <c r="N780" s="176">
        <v>960</v>
      </c>
      <c r="O780" s="174" t="s">
        <v>3407</v>
      </c>
      <c r="P780" s="177">
        <v>32690</v>
      </c>
      <c r="Q780" s="176">
        <v>288</v>
      </c>
      <c r="R780" s="175">
        <v>77446.23</v>
      </c>
      <c r="S780" s="175">
        <v>180737.77</v>
      </c>
    </row>
    <row r="781" spans="4:19">
      <c r="D781" s="174" t="s">
        <v>5188</v>
      </c>
      <c r="E781" s="175">
        <v>76036.460000000006</v>
      </c>
      <c r="F781" s="174" t="s">
        <v>3426</v>
      </c>
      <c r="G781" s="174" t="s">
        <v>5186</v>
      </c>
      <c r="H781" s="174" t="s">
        <v>191</v>
      </c>
      <c r="I781" s="174" t="s">
        <v>3098</v>
      </c>
      <c r="J781" s="174" t="s">
        <v>5189</v>
      </c>
      <c r="K781" s="174"/>
      <c r="L781" s="174" t="s">
        <v>4405</v>
      </c>
      <c r="M781" s="174" t="s">
        <v>5182</v>
      </c>
      <c r="N781" s="176">
        <v>960</v>
      </c>
      <c r="O781" s="174" t="s">
        <v>3407</v>
      </c>
      <c r="P781" s="177">
        <v>32690</v>
      </c>
      <c r="Q781" s="176">
        <v>288</v>
      </c>
      <c r="R781" s="175">
        <v>22808.21</v>
      </c>
      <c r="S781" s="175">
        <v>53228.25</v>
      </c>
    </row>
    <row r="782" spans="4:19">
      <c r="D782" s="174" t="s">
        <v>5190</v>
      </c>
      <c r="E782" s="175">
        <v>493795.82</v>
      </c>
      <c r="F782" s="174" t="s">
        <v>3464</v>
      </c>
      <c r="G782" s="174" t="s">
        <v>5186</v>
      </c>
      <c r="H782" s="174" t="s">
        <v>191</v>
      </c>
      <c r="I782" s="174" t="s">
        <v>3098</v>
      </c>
      <c r="J782" s="174" t="s">
        <v>5189</v>
      </c>
      <c r="K782" s="174"/>
      <c r="L782" s="174" t="s">
        <v>4405</v>
      </c>
      <c r="M782" s="174" t="s">
        <v>5182</v>
      </c>
      <c r="N782" s="176">
        <v>960</v>
      </c>
      <c r="O782" s="174" t="s">
        <v>3407</v>
      </c>
      <c r="P782" s="177">
        <v>32690</v>
      </c>
      <c r="Q782" s="176">
        <v>288</v>
      </c>
      <c r="R782" s="175">
        <v>148121.49</v>
      </c>
      <c r="S782" s="175">
        <v>345674.33</v>
      </c>
    </row>
    <row r="783" spans="4:19">
      <c r="D783" s="174" t="s">
        <v>5191</v>
      </c>
      <c r="E783" s="176">
        <v>267422</v>
      </c>
      <c r="F783" s="174" t="s">
        <v>3420</v>
      </c>
      <c r="G783" s="174" t="s">
        <v>5192</v>
      </c>
      <c r="H783" s="174" t="s">
        <v>191</v>
      </c>
      <c r="I783" s="174" t="s">
        <v>3098</v>
      </c>
      <c r="J783" s="174" t="s">
        <v>5193</v>
      </c>
      <c r="K783" s="174"/>
      <c r="L783" s="174" t="s">
        <v>4439</v>
      </c>
      <c r="M783" s="174" t="s">
        <v>5194</v>
      </c>
      <c r="N783" s="176">
        <v>960</v>
      </c>
      <c r="O783" s="174" t="s">
        <v>3407</v>
      </c>
      <c r="P783" s="177">
        <v>32690</v>
      </c>
      <c r="Q783" s="176">
        <v>288</v>
      </c>
      <c r="R783" s="175">
        <v>80217.240000000005</v>
      </c>
      <c r="S783" s="175">
        <v>187204.76</v>
      </c>
    </row>
    <row r="784" spans="4:19">
      <c r="D784" s="174" t="s">
        <v>5195</v>
      </c>
      <c r="E784" s="176">
        <v>338464</v>
      </c>
      <c r="F784" s="174" t="s">
        <v>3472</v>
      </c>
      <c r="G784" s="174" t="s">
        <v>5192</v>
      </c>
      <c r="H784" s="174" t="s">
        <v>191</v>
      </c>
      <c r="I784" s="174" t="s">
        <v>3098</v>
      </c>
      <c r="J784" s="174" t="s">
        <v>5193</v>
      </c>
      <c r="K784" s="174"/>
      <c r="L784" s="174" t="s">
        <v>4439</v>
      </c>
      <c r="M784" s="174" t="s">
        <v>5194</v>
      </c>
      <c r="N784" s="176">
        <v>960</v>
      </c>
      <c r="O784" s="174" t="s">
        <v>3407</v>
      </c>
      <c r="P784" s="177">
        <v>32690</v>
      </c>
      <c r="Q784" s="176">
        <v>288</v>
      </c>
      <c r="R784" s="175">
        <v>101527.45</v>
      </c>
      <c r="S784" s="175">
        <v>236936.55</v>
      </c>
    </row>
    <row r="785" spans="4:19">
      <c r="D785" s="174" t="s">
        <v>5196</v>
      </c>
      <c r="E785" s="175">
        <v>2449631.65</v>
      </c>
      <c r="F785" s="174" t="s">
        <v>3426</v>
      </c>
      <c r="G785" s="174" t="s">
        <v>5192</v>
      </c>
      <c r="H785" s="174" t="s">
        <v>191</v>
      </c>
      <c r="I785" s="174" t="s">
        <v>3098</v>
      </c>
      <c r="J785" s="174" t="s">
        <v>5197</v>
      </c>
      <c r="K785" s="174"/>
      <c r="L785" s="174" t="s">
        <v>4439</v>
      </c>
      <c r="M785" s="174" t="s">
        <v>5194</v>
      </c>
      <c r="N785" s="176">
        <v>960</v>
      </c>
      <c r="O785" s="174" t="s">
        <v>3407</v>
      </c>
      <c r="P785" s="177">
        <v>32690</v>
      </c>
      <c r="Q785" s="176">
        <v>288</v>
      </c>
      <c r="R785" s="175">
        <v>734804.36</v>
      </c>
      <c r="S785" s="175">
        <v>1714827.29</v>
      </c>
    </row>
    <row r="786" spans="4:19">
      <c r="D786" s="174" t="s">
        <v>5198</v>
      </c>
      <c r="E786" s="175">
        <v>7410669.6600000001</v>
      </c>
      <c r="F786" s="174" t="s">
        <v>3464</v>
      </c>
      <c r="G786" s="174" t="s">
        <v>5192</v>
      </c>
      <c r="H786" s="174" t="s">
        <v>191</v>
      </c>
      <c r="I786" s="174" t="s">
        <v>3098</v>
      </c>
      <c r="J786" s="174" t="s">
        <v>5197</v>
      </c>
      <c r="K786" s="174"/>
      <c r="L786" s="174" t="s">
        <v>4439</v>
      </c>
      <c r="M786" s="174" t="s">
        <v>5194</v>
      </c>
      <c r="N786" s="176">
        <v>960</v>
      </c>
      <c r="O786" s="174" t="s">
        <v>3407</v>
      </c>
      <c r="P786" s="177">
        <v>32690</v>
      </c>
      <c r="Q786" s="176">
        <v>288</v>
      </c>
      <c r="R786" s="175">
        <v>2222943.58</v>
      </c>
      <c r="S786" s="175">
        <v>5187726.08</v>
      </c>
    </row>
    <row r="787" spans="4:19">
      <c r="D787" s="174" t="s">
        <v>5199</v>
      </c>
      <c r="E787" s="176">
        <v>8034</v>
      </c>
      <c r="F787" s="174" t="s">
        <v>3420</v>
      </c>
      <c r="G787" s="174" t="s">
        <v>5200</v>
      </c>
      <c r="H787" s="174" t="s">
        <v>191</v>
      </c>
      <c r="I787" s="174" t="s">
        <v>3098</v>
      </c>
      <c r="J787" s="174" t="s">
        <v>5201</v>
      </c>
      <c r="K787" s="174"/>
      <c r="L787" s="174" t="s">
        <v>5202</v>
      </c>
      <c r="M787" s="174" t="s">
        <v>3575</v>
      </c>
      <c r="N787" s="176">
        <v>960</v>
      </c>
      <c r="O787" s="174" t="s">
        <v>3407</v>
      </c>
      <c r="P787" s="177">
        <v>31229</v>
      </c>
      <c r="Q787" s="176">
        <v>336</v>
      </c>
      <c r="R787" s="175">
        <v>2811.55</v>
      </c>
      <c r="S787" s="175">
        <v>5222.45</v>
      </c>
    </row>
    <row r="788" spans="4:19">
      <c r="D788" s="174" t="s">
        <v>5203</v>
      </c>
      <c r="E788" s="175">
        <v>149656.51</v>
      </c>
      <c r="F788" s="174" t="s">
        <v>3426</v>
      </c>
      <c r="G788" s="174" t="s">
        <v>5200</v>
      </c>
      <c r="H788" s="174" t="s">
        <v>191</v>
      </c>
      <c r="I788" s="174" t="s">
        <v>3098</v>
      </c>
      <c r="J788" s="174" t="s">
        <v>5204</v>
      </c>
      <c r="K788" s="174"/>
      <c r="L788" s="174" t="s">
        <v>5202</v>
      </c>
      <c r="M788" s="174" t="s">
        <v>3575</v>
      </c>
      <c r="N788" s="176">
        <v>960</v>
      </c>
      <c r="O788" s="174" t="s">
        <v>3407</v>
      </c>
      <c r="P788" s="177">
        <v>31229</v>
      </c>
      <c r="Q788" s="176">
        <v>336</v>
      </c>
      <c r="R788" s="175">
        <v>52374.49</v>
      </c>
      <c r="S788" s="175">
        <v>97282.02</v>
      </c>
    </row>
    <row r="789" spans="4:19">
      <c r="D789" s="174" t="s">
        <v>5205</v>
      </c>
      <c r="E789" s="175">
        <v>30140.69</v>
      </c>
      <c r="F789" s="174" t="s">
        <v>3426</v>
      </c>
      <c r="G789" s="174" t="s">
        <v>5206</v>
      </c>
      <c r="H789" s="174" t="s">
        <v>191</v>
      </c>
      <c r="I789" s="174" t="s">
        <v>3737</v>
      </c>
      <c r="J789" s="174" t="s">
        <v>5207</v>
      </c>
      <c r="K789" s="174"/>
      <c r="L789" s="174" t="s">
        <v>4377</v>
      </c>
      <c r="M789" s="174" t="s">
        <v>4489</v>
      </c>
      <c r="N789" s="176">
        <v>960</v>
      </c>
      <c r="O789" s="174" t="s">
        <v>3407</v>
      </c>
      <c r="P789" s="177">
        <v>31594</v>
      </c>
      <c r="Q789" s="176">
        <v>324</v>
      </c>
      <c r="R789" s="175">
        <v>10171.32</v>
      </c>
      <c r="S789" s="175">
        <v>19969.37</v>
      </c>
    </row>
    <row r="790" spans="4:19">
      <c r="D790" s="174" t="s">
        <v>5208</v>
      </c>
      <c r="E790" s="175">
        <v>277106.01</v>
      </c>
      <c r="F790" s="174" t="s">
        <v>3426</v>
      </c>
      <c r="G790" s="174" t="s">
        <v>5209</v>
      </c>
      <c r="H790" s="174" t="s">
        <v>191</v>
      </c>
      <c r="I790" s="174" t="s">
        <v>3098</v>
      </c>
      <c r="J790" s="174" t="s">
        <v>5210</v>
      </c>
      <c r="K790" s="174"/>
      <c r="L790" s="174" t="s">
        <v>4377</v>
      </c>
      <c r="M790" s="174" t="s">
        <v>3866</v>
      </c>
      <c r="N790" s="176">
        <v>960</v>
      </c>
      <c r="O790" s="174" t="s">
        <v>3407</v>
      </c>
      <c r="P790" s="177">
        <v>32690</v>
      </c>
      <c r="Q790" s="176">
        <v>288</v>
      </c>
      <c r="R790" s="175">
        <v>83122.11</v>
      </c>
      <c r="S790" s="175">
        <v>193983.9</v>
      </c>
    </row>
    <row r="791" spans="4:19">
      <c r="D791" s="174" t="s">
        <v>5211</v>
      </c>
      <c r="E791" s="176">
        <v>310361</v>
      </c>
      <c r="F791" s="174" t="s">
        <v>3420</v>
      </c>
      <c r="G791" s="174" t="s">
        <v>5212</v>
      </c>
      <c r="H791" s="174" t="s">
        <v>191</v>
      </c>
      <c r="I791" s="174" t="s">
        <v>5213</v>
      </c>
      <c r="J791" s="174" t="s">
        <v>5214</v>
      </c>
      <c r="K791" s="174"/>
      <c r="L791" s="174" t="s">
        <v>4377</v>
      </c>
      <c r="M791" s="174" t="s">
        <v>4760</v>
      </c>
      <c r="N791" s="176">
        <v>960</v>
      </c>
      <c r="O791" s="174" t="s">
        <v>3407</v>
      </c>
      <c r="P791" s="177">
        <v>33420</v>
      </c>
      <c r="Q791" s="176">
        <v>264</v>
      </c>
      <c r="R791" s="175">
        <v>85338.46</v>
      </c>
      <c r="S791" s="175">
        <v>225022.54</v>
      </c>
    </row>
    <row r="792" spans="4:19">
      <c r="D792" s="174" t="s">
        <v>5215</v>
      </c>
      <c r="E792" s="176">
        <v>14281</v>
      </c>
      <c r="F792" s="174" t="s">
        <v>3472</v>
      </c>
      <c r="G792" s="174" t="s">
        <v>5212</v>
      </c>
      <c r="H792" s="174" t="s">
        <v>191</v>
      </c>
      <c r="I792" s="174" t="s">
        <v>5213</v>
      </c>
      <c r="J792" s="174" t="s">
        <v>5214</v>
      </c>
      <c r="K792" s="174"/>
      <c r="L792" s="174" t="s">
        <v>4377</v>
      </c>
      <c r="M792" s="174" t="s">
        <v>4760</v>
      </c>
      <c r="N792" s="176">
        <v>960</v>
      </c>
      <c r="O792" s="174" t="s">
        <v>3407</v>
      </c>
      <c r="P792" s="177">
        <v>33420</v>
      </c>
      <c r="Q792" s="176">
        <v>264</v>
      </c>
      <c r="R792" s="175">
        <v>3926.75</v>
      </c>
      <c r="S792" s="175">
        <v>10354.25</v>
      </c>
    </row>
    <row r="793" spans="4:19">
      <c r="D793" s="174" t="s">
        <v>5216</v>
      </c>
      <c r="E793" s="176">
        <v>598</v>
      </c>
      <c r="F793" s="174" t="s">
        <v>3475</v>
      </c>
      <c r="G793" s="174" t="s">
        <v>5212</v>
      </c>
      <c r="H793" s="174" t="s">
        <v>191</v>
      </c>
      <c r="I793" s="174" t="s">
        <v>5213</v>
      </c>
      <c r="J793" s="174" t="s">
        <v>5214</v>
      </c>
      <c r="K793" s="174"/>
      <c r="L793" s="174" t="s">
        <v>4377</v>
      </c>
      <c r="M793" s="174" t="s">
        <v>4760</v>
      </c>
      <c r="N793" s="176">
        <v>960</v>
      </c>
      <c r="O793" s="174" t="s">
        <v>3407</v>
      </c>
      <c r="P793" s="177">
        <v>33420</v>
      </c>
      <c r="Q793" s="176">
        <v>264</v>
      </c>
      <c r="R793" s="175">
        <v>164.36</v>
      </c>
      <c r="S793" s="175">
        <v>433.64</v>
      </c>
    </row>
    <row r="794" spans="4:19">
      <c r="D794" s="174" t="s">
        <v>5217</v>
      </c>
      <c r="E794" s="175">
        <v>1431940.24</v>
      </c>
      <c r="F794" s="174" t="s">
        <v>3426</v>
      </c>
      <c r="G794" s="174" t="s">
        <v>5212</v>
      </c>
      <c r="H794" s="174" t="s">
        <v>191</v>
      </c>
      <c r="I794" s="174" t="s">
        <v>5213</v>
      </c>
      <c r="J794" s="174" t="s">
        <v>5218</v>
      </c>
      <c r="K794" s="174"/>
      <c r="L794" s="174" t="s">
        <v>4377</v>
      </c>
      <c r="M794" s="174" t="s">
        <v>4760</v>
      </c>
      <c r="N794" s="176">
        <v>960</v>
      </c>
      <c r="O794" s="174" t="s">
        <v>3407</v>
      </c>
      <c r="P794" s="177">
        <v>33420</v>
      </c>
      <c r="Q794" s="176">
        <v>264</v>
      </c>
      <c r="R794" s="175">
        <v>393733.8</v>
      </c>
      <c r="S794" s="175">
        <v>1038206.44</v>
      </c>
    </row>
    <row r="795" spans="4:19">
      <c r="D795" s="174" t="s">
        <v>5219</v>
      </c>
      <c r="E795" s="175">
        <v>164065.65</v>
      </c>
      <c r="F795" s="174" t="s">
        <v>3464</v>
      </c>
      <c r="G795" s="174" t="s">
        <v>5212</v>
      </c>
      <c r="H795" s="174" t="s">
        <v>191</v>
      </c>
      <c r="I795" s="174" t="s">
        <v>5213</v>
      </c>
      <c r="J795" s="174" t="s">
        <v>5218</v>
      </c>
      <c r="K795" s="174"/>
      <c r="L795" s="174" t="s">
        <v>4377</v>
      </c>
      <c r="M795" s="174" t="s">
        <v>4760</v>
      </c>
      <c r="N795" s="176">
        <v>960</v>
      </c>
      <c r="O795" s="174" t="s">
        <v>3407</v>
      </c>
      <c r="P795" s="177">
        <v>33420</v>
      </c>
      <c r="Q795" s="176">
        <v>264</v>
      </c>
      <c r="R795" s="175">
        <v>45112.35</v>
      </c>
      <c r="S795" s="175">
        <v>118953.3</v>
      </c>
    </row>
    <row r="796" spans="4:19">
      <c r="D796" s="174" t="s">
        <v>5220</v>
      </c>
      <c r="E796" s="175">
        <v>79032.77</v>
      </c>
      <c r="F796" s="174" t="s">
        <v>3486</v>
      </c>
      <c r="G796" s="174" t="s">
        <v>5212</v>
      </c>
      <c r="H796" s="174" t="s">
        <v>191</v>
      </c>
      <c r="I796" s="174" t="s">
        <v>5213</v>
      </c>
      <c r="J796" s="174" t="s">
        <v>5218</v>
      </c>
      <c r="K796" s="174"/>
      <c r="L796" s="174" t="s">
        <v>4377</v>
      </c>
      <c r="M796" s="174" t="s">
        <v>4760</v>
      </c>
      <c r="N796" s="176">
        <v>960</v>
      </c>
      <c r="O796" s="174" t="s">
        <v>3407</v>
      </c>
      <c r="P796" s="177">
        <v>33420</v>
      </c>
      <c r="Q796" s="176">
        <v>264</v>
      </c>
      <c r="R796" s="175">
        <v>21731.13</v>
      </c>
      <c r="S796" s="175">
        <v>57301.64</v>
      </c>
    </row>
    <row r="797" spans="4:19">
      <c r="D797" s="174" t="s">
        <v>5221</v>
      </c>
      <c r="E797" s="176">
        <v>8114</v>
      </c>
      <c r="F797" s="174" t="s">
        <v>3472</v>
      </c>
      <c r="G797" s="174" t="s">
        <v>5222</v>
      </c>
      <c r="H797" s="174" t="s">
        <v>191</v>
      </c>
      <c r="I797" s="174" t="s">
        <v>5223</v>
      </c>
      <c r="J797" s="174" t="s">
        <v>5224</v>
      </c>
      <c r="K797" s="174"/>
      <c r="L797" s="174" t="s">
        <v>4377</v>
      </c>
      <c r="M797" s="174" t="s">
        <v>4696</v>
      </c>
      <c r="N797" s="176">
        <v>960</v>
      </c>
      <c r="O797" s="174" t="s">
        <v>3407</v>
      </c>
      <c r="P797" s="177">
        <v>31959</v>
      </c>
      <c r="Q797" s="176">
        <v>312</v>
      </c>
      <c r="R797" s="175">
        <v>2636.7</v>
      </c>
      <c r="S797" s="175">
        <v>5477.3</v>
      </c>
    </row>
    <row r="798" spans="4:19">
      <c r="D798" s="174" t="s">
        <v>5225</v>
      </c>
      <c r="E798" s="175">
        <v>133090.04999999999</v>
      </c>
      <c r="F798" s="174" t="s">
        <v>3464</v>
      </c>
      <c r="G798" s="174" t="s">
        <v>5222</v>
      </c>
      <c r="H798" s="174" t="s">
        <v>191</v>
      </c>
      <c r="I798" s="174" t="s">
        <v>5223</v>
      </c>
      <c r="J798" s="174" t="s">
        <v>5224</v>
      </c>
      <c r="K798" s="174"/>
      <c r="L798" s="174" t="s">
        <v>4377</v>
      </c>
      <c r="M798" s="174" t="s">
        <v>4696</v>
      </c>
      <c r="N798" s="176">
        <v>960</v>
      </c>
      <c r="O798" s="174" t="s">
        <v>3407</v>
      </c>
      <c r="P798" s="177">
        <v>31959</v>
      </c>
      <c r="Q798" s="176">
        <v>312</v>
      </c>
      <c r="R798" s="175">
        <v>43249.57</v>
      </c>
      <c r="S798" s="175">
        <v>89840.48</v>
      </c>
    </row>
    <row r="799" spans="4:19">
      <c r="D799" s="174" t="s">
        <v>5226</v>
      </c>
      <c r="E799" s="176">
        <v>4835</v>
      </c>
      <c r="F799" s="174" t="s">
        <v>3472</v>
      </c>
      <c r="G799" s="174" t="s">
        <v>5227</v>
      </c>
      <c r="H799" s="174" t="s">
        <v>191</v>
      </c>
      <c r="I799" s="174" t="s">
        <v>5228</v>
      </c>
      <c r="J799" s="174" t="s">
        <v>5229</v>
      </c>
      <c r="K799" s="174"/>
      <c r="L799" s="174" t="s">
        <v>4377</v>
      </c>
      <c r="M799" s="174" t="s">
        <v>5173</v>
      </c>
      <c r="N799" s="176">
        <v>960</v>
      </c>
      <c r="O799" s="174" t="s">
        <v>3407</v>
      </c>
      <c r="P799" s="177">
        <v>32325</v>
      </c>
      <c r="Q799" s="176">
        <v>300</v>
      </c>
      <c r="R799" s="175">
        <v>1510.67</v>
      </c>
      <c r="S799" s="175">
        <v>3324.33</v>
      </c>
    </row>
    <row r="800" spans="4:19">
      <c r="D800" s="174" t="s">
        <v>5230</v>
      </c>
      <c r="E800" s="175">
        <v>73631.960000000006</v>
      </c>
      <c r="F800" s="174" t="s">
        <v>3464</v>
      </c>
      <c r="G800" s="174" t="s">
        <v>5227</v>
      </c>
      <c r="H800" s="174" t="s">
        <v>191</v>
      </c>
      <c r="I800" s="174" t="s">
        <v>5228</v>
      </c>
      <c r="J800" s="174" t="s">
        <v>5231</v>
      </c>
      <c r="K800" s="174"/>
      <c r="L800" s="174" t="s">
        <v>4377</v>
      </c>
      <c r="M800" s="174" t="s">
        <v>5173</v>
      </c>
      <c r="N800" s="176">
        <v>960</v>
      </c>
      <c r="O800" s="174" t="s">
        <v>3407</v>
      </c>
      <c r="P800" s="177">
        <v>32325</v>
      </c>
      <c r="Q800" s="176">
        <v>300</v>
      </c>
      <c r="R800" s="175">
        <v>23007.3</v>
      </c>
      <c r="S800" s="175">
        <v>50624.66</v>
      </c>
    </row>
    <row r="801" spans="4:19">
      <c r="D801" s="174" t="s">
        <v>5232</v>
      </c>
      <c r="E801" s="176">
        <v>4892</v>
      </c>
      <c r="F801" s="174" t="s">
        <v>3472</v>
      </c>
      <c r="G801" s="174" t="s">
        <v>5233</v>
      </c>
      <c r="H801" s="174" t="s">
        <v>191</v>
      </c>
      <c r="I801" s="174" t="s">
        <v>5228</v>
      </c>
      <c r="J801" s="174" t="s">
        <v>5234</v>
      </c>
      <c r="K801" s="174"/>
      <c r="L801" s="174" t="s">
        <v>4377</v>
      </c>
      <c r="M801" s="174" t="s">
        <v>4411</v>
      </c>
      <c r="N801" s="176">
        <v>960</v>
      </c>
      <c r="O801" s="174" t="s">
        <v>3407</v>
      </c>
      <c r="P801" s="177">
        <v>32325</v>
      </c>
      <c r="Q801" s="176">
        <v>300</v>
      </c>
      <c r="R801" s="175">
        <v>1528.58</v>
      </c>
      <c r="S801" s="175">
        <v>3363.42</v>
      </c>
    </row>
    <row r="802" spans="4:19">
      <c r="D802" s="174" t="s">
        <v>5235</v>
      </c>
      <c r="E802" s="175">
        <v>74497.88</v>
      </c>
      <c r="F802" s="174" t="s">
        <v>3464</v>
      </c>
      <c r="G802" s="174" t="s">
        <v>5233</v>
      </c>
      <c r="H802" s="174" t="s">
        <v>191</v>
      </c>
      <c r="I802" s="174" t="s">
        <v>5228</v>
      </c>
      <c r="J802" s="174" t="s">
        <v>5236</v>
      </c>
      <c r="K802" s="174"/>
      <c r="L802" s="174" t="s">
        <v>4377</v>
      </c>
      <c r="M802" s="174" t="s">
        <v>4411</v>
      </c>
      <c r="N802" s="176">
        <v>960</v>
      </c>
      <c r="O802" s="174" t="s">
        <v>3407</v>
      </c>
      <c r="P802" s="177">
        <v>32325</v>
      </c>
      <c r="Q802" s="176">
        <v>300</v>
      </c>
      <c r="R802" s="175">
        <v>23277.95</v>
      </c>
      <c r="S802" s="175">
        <v>51219.93</v>
      </c>
    </row>
    <row r="803" spans="4:19">
      <c r="D803" s="174" t="s">
        <v>5237</v>
      </c>
      <c r="E803" s="176">
        <v>137772</v>
      </c>
      <c r="F803" s="174" t="s">
        <v>3472</v>
      </c>
      <c r="G803" s="174" t="s">
        <v>5238</v>
      </c>
      <c r="H803" s="174" t="s">
        <v>191</v>
      </c>
      <c r="I803" s="174" t="s">
        <v>3098</v>
      </c>
      <c r="J803" s="174" t="s">
        <v>5239</v>
      </c>
      <c r="K803" s="174"/>
      <c r="L803" s="174" t="s">
        <v>4439</v>
      </c>
      <c r="M803" s="174" t="s">
        <v>5240</v>
      </c>
      <c r="N803" s="176">
        <v>960</v>
      </c>
      <c r="O803" s="174" t="s">
        <v>3407</v>
      </c>
      <c r="P803" s="177">
        <v>32690</v>
      </c>
      <c r="Q803" s="176">
        <v>288</v>
      </c>
      <c r="R803" s="175">
        <v>41326.81</v>
      </c>
      <c r="S803" s="175">
        <v>96445.19</v>
      </c>
    </row>
    <row r="804" spans="4:19">
      <c r="D804" s="174" t="s">
        <v>5241</v>
      </c>
      <c r="E804" s="175">
        <v>9616204.5099999998</v>
      </c>
      <c r="F804" s="174" t="s">
        <v>3464</v>
      </c>
      <c r="G804" s="174" t="s">
        <v>5238</v>
      </c>
      <c r="H804" s="174" t="s">
        <v>191</v>
      </c>
      <c r="I804" s="174" t="s">
        <v>3098</v>
      </c>
      <c r="J804" s="174" t="s">
        <v>5242</v>
      </c>
      <c r="K804" s="174"/>
      <c r="L804" s="174" t="s">
        <v>4439</v>
      </c>
      <c r="M804" s="174" t="s">
        <v>5240</v>
      </c>
      <c r="N804" s="176">
        <v>960</v>
      </c>
      <c r="O804" s="174" t="s">
        <v>3407</v>
      </c>
      <c r="P804" s="177">
        <v>32690</v>
      </c>
      <c r="Q804" s="176">
        <v>288</v>
      </c>
      <c r="R804" s="175">
        <v>2884527.37</v>
      </c>
      <c r="S804" s="175">
        <v>6731677.1399999997</v>
      </c>
    </row>
    <row r="805" spans="4:19">
      <c r="D805" s="174" t="s">
        <v>5243</v>
      </c>
      <c r="E805" s="176">
        <v>2000</v>
      </c>
      <c r="F805" s="174" t="s">
        <v>3472</v>
      </c>
      <c r="G805" s="174" t="s">
        <v>5244</v>
      </c>
      <c r="H805" s="174" t="s">
        <v>191</v>
      </c>
      <c r="I805" s="174" t="s">
        <v>5245</v>
      </c>
      <c r="J805" s="174" t="s">
        <v>5246</v>
      </c>
      <c r="K805" s="174"/>
      <c r="L805" s="174" t="s">
        <v>4377</v>
      </c>
      <c r="M805" s="174" t="s">
        <v>3866</v>
      </c>
      <c r="N805" s="176">
        <v>960</v>
      </c>
      <c r="O805" s="174" t="s">
        <v>3407</v>
      </c>
      <c r="P805" s="177">
        <v>32690</v>
      </c>
      <c r="Q805" s="176">
        <v>288</v>
      </c>
      <c r="R805" s="175">
        <v>599.92999999999995</v>
      </c>
      <c r="S805" s="175">
        <v>1400.07</v>
      </c>
    </row>
    <row r="806" spans="4:19">
      <c r="D806" s="174" t="s">
        <v>5247</v>
      </c>
      <c r="E806" s="175">
        <v>73841.09</v>
      </c>
      <c r="F806" s="174" t="s">
        <v>3464</v>
      </c>
      <c r="G806" s="174" t="s">
        <v>5244</v>
      </c>
      <c r="H806" s="174" t="s">
        <v>191</v>
      </c>
      <c r="I806" s="174" t="s">
        <v>5245</v>
      </c>
      <c r="J806" s="174" t="s">
        <v>5248</v>
      </c>
      <c r="K806" s="174"/>
      <c r="L806" s="174" t="s">
        <v>4377</v>
      </c>
      <c r="M806" s="174" t="s">
        <v>3866</v>
      </c>
      <c r="N806" s="176">
        <v>960</v>
      </c>
      <c r="O806" s="174" t="s">
        <v>3407</v>
      </c>
      <c r="P806" s="177">
        <v>32690</v>
      </c>
      <c r="Q806" s="176">
        <v>288</v>
      </c>
      <c r="R806" s="175">
        <v>22149.71</v>
      </c>
      <c r="S806" s="175">
        <v>51691.38</v>
      </c>
    </row>
    <row r="807" spans="4:19">
      <c r="D807" s="174" t="s">
        <v>5249</v>
      </c>
      <c r="E807" s="176">
        <v>3985</v>
      </c>
      <c r="F807" s="174" t="s">
        <v>3472</v>
      </c>
      <c r="G807" s="174" t="s">
        <v>5250</v>
      </c>
      <c r="H807" s="174" t="s">
        <v>191</v>
      </c>
      <c r="I807" s="174" t="s">
        <v>3098</v>
      </c>
      <c r="J807" s="174" t="s">
        <v>5251</v>
      </c>
      <c r="K807" s="174"/>
      <c r="L807" s="174" t="s">
        <v>4377</v>
      </c>
      <c r="M807" s="174" t="s">
        <v>4411</v>
      </c>
      <c r="N807" s="176">
        <v>960</v>
      </c>
      <c r="O807" s="174" t="s">
        <v>3407</v>
      </c>
      <c r="P807" s="177">
        <v>32690</v>
      </c>
      <c r="Q807" s="176">
        <v>288</v>
      </c>
      <c r="R807" s="175">
        <v>1195.33</v>
      </c>
      <c r="S807" s="175">
        <v>2789.67</v>
      </c>
    </row>
    <row r="808" spans="4:19">
      <c r="D808" s="174" t="s">
        <v>5252</v>
      </c>
      <c r="E808" s="175">
        <v>33310.28</v>
      </c>
      <c r="F808" s="174" t="s">
        <v>3464</v>
      </c>
      <c r="G808" s="174" t="s">
        <v>5250</v>
      </c>
      <c r="H808" s="174" t="s">
        <v>191</v>
      </c>
      <c r="I808" s="174" t="s">
        <v>3098</v>
      </c>
      <c r="J808" s="174" t="s">
        <v>5253</v>
      </c>
      <c r="K808" s="174"/>
      <c r="L808" s="174" t="s">
        <v>4377</v>
      </c>
      <c r="M808" s="174" t="s">
        <v>4411</v>
      </c>
      <c r="N808" s="176">
        <v>960</v>
      </c>
      <c r="O808" s="174" t="s">
        <v>3407</v>
      </c>
      <c r="P808" s="177">
        <v>32690</v>
      </c>
      <c r="Q808" s="176">
        <v>288</v>
      </c>
      <c r="R808" s="175">
        <v>9991.81</v>
      </c>
      <c r="S808" s="175">
        <v>23318.47</v>
      </c>
    </row>
    <row r="809" spans="4:19">
      <c r="D809" s="174" t="s">
        <v>5254</v>
      </c>
      <c r="E809" s="176">
        <v>7286</v>
      </c>
      <c r="F809" s="174" t="s">
        <v>3472</v>
      </c>
      <c r="G809" s="174" t="s">
        <v>5255</v>
      </c>
      <c r="H809" s="174" t="s">
        <v>191</v>
      </c>
      <c r="I809" s="174" t="s">
        <v>3098</v>
      </c>
      <c r="J809" s="174" t="s">
        <v>5256</v>
      </c>
      <c r="K809" s="174"/>
      <c r="L809" s="174" t="s">
        <v>4377</v>
      </c>
      <c r="M809" s="174" t="s">
        <v>4489</v>
      </c>
      <c r="N809" s="176">
        <v>960</v>
      </c>
      <c r="O809" s="174" t="s">
        <v>3407</v>
      </c>
      <c r="P809" s="177">
        <v>32690</v>
      </c>
      <c r="Q809" s="176">
        <v>288</v>
      </c>
      <c r="R809" s="175">
        <v>2185.48</v>
      </c>
      <c r="S809" s="175">
        <v>5100.5200000000004</v>
      </c>
    </row>
    <row r="810" spans="4:19">
      <c r="D810" s="174" t="s">
        <v>5257</v>
      </c>
      <c r="E810" s="175">
        <v>60907.1</v>
      </c>
      <c r="F810" s="174" t="s">
        <v>3464</v>
      </c>
      <c r="G810" s="174" t="s">
        <v>5255</v>
      </c>
      <c r="H810" s="174" t="s">
        <v>191</v>
      </c>
      <c r="I810" s="174" t="s">
        <v>3098</v>
      </c>
      <c r="J810" s="174" t="s">
        <v>5258</v>
      </c>
      <c r="K810" s="174"/>
      <c r="L810" s="174" t="s">
        <v>4377</v>
      </c>
      <c r="M810" s="174" t="s">
        <v>4489</v>
      </c>
      <c r="N810" s="176">
        <v>960</v>
      </c>
      <c r="O810" s="174" t="s">
        <v>3407</v>
      </c>
      <c r="P810" s="177">
        <v>32690</v>
      </c>
      <c r="Q810" s="176">
        <v>288</v>
      </c>
      <c r="R810" s="175">
        <v>18269.89</v>
      </c>
      <c r="S810" s="175">
        <v>42637.21</v>
      </c>
    </row>
    <row r="811" spans="4:19">
      <c r="D811" s="174" t="s">
        <v>5259</v>
      </c>
      <c r="E811" s="176">
        <v>3400</v>
      </c>
      <c r="F811" s="174" t="s">
        <v>3472</v>
      </c>
      <c r="G811" s="174" t="s">
        <v>5260</v>
      </c>
      <c r="H811" s="174" t="s">
        <v>191</v>
      </c>
      <c r="I811" s="174" t="s">
        <v>3098</v>
      </c>
      <c r="J811" s="174" t="s">
        <v>5261</v>
      </c>
      <c r="K811" s="174"/>
      <c r="L811" s="174" t="s">
        <v>4377</v>
      </c>
      <c r="M811" s="174" t="s">
        <v>4411</v>
      </c>
      <c r="N811" s="176">
        <v>960</v>
      </c>
      <c r="O811" s="174" t="s">
        <v>3407</v>
      </c>
      <c r="P811" s="177">
        <v>32690</v>
      </c>
      <c r="Q811" s="176">
        <v>288</v>
      </c>
      <c r="R811" s="175">
        <v>1019.88</v>
      </c>
      <c r="S811" s="175">
        <v>2380.12</v>
      </c>
    </row>
    <row r="812" spans="4:19">
      <c r="D812" s="174" t="s">
        <v>5262</v>
      </c>
      <c r="E812" s="175">
        <v>28418.93</v>
      </c>
      <c r="F812" s="174" t="s">
        <v>3464</v>
      </c>
      <c r="G812" s="174" t="s">
        <v>5260</v>
      </c>
      <c r="H812" s="174" t="s">
        <v>191</v>
      </c>
      <c r="I812" s="174" t="s">
        <v>3098</v>
      </c>
      <c r="J812" s="174" t="s">
        <v>5263</v>
      </c>
      <c r="K812" s="174"/>
      <c r="L812" s="174" t="s">
        <v>4377</v>
      </c>
      <c r="M812" s="174" t="s">
        <v>4411</v>
      </c>
      <c r="N812" s="176">
        <v>960</v>
      </c>
      <c r="O812" s="174" t="s">
        <v>3407</v>
      </c>
      <c r="P812" s="177">
        <v>32690</v>
      </c>
      <c r="Q812" s="176">
        <v>288</v>
      </c>
      <c r="R812" s="175">
        <v>8524.6</v>
      </c>
      <c r="S812" s="175">
        <v>19894.330000000002</v>
      </c>
    </row>
    <row r="813" spans="4:19">
      <c r="D813" s="174" t="s">
        <v>5264</v>
      </c>
      <c r="E813" s="176">
        <v>3223</v>
      </c>
      <c r="F813" s="174" t="s">
        <v>3472</v>
      </c>
      <c r="G813" s="174" t="s">
        <v>5265</v>
      </c>
      <c r="H813" s="174" t="s">
        <v>191</v>
      </c>
      <c r="I813" s="174" t="s">
        <v>3098</v>
      </c>
      <c r="J813" s="174" t="s">
        <v>5266</v>
      </c>
      <c r="K813" s="174"/>
      <c r="L813" s="174" t="s">
        <v>4377</v>
      </c>
      <c r="M813" s="174" t="s">
        <v>4411</v>
      </c>
      <c r="N813" s="176">
        <v>960</v>
      </c>
      <c r="O813" s="174" t="s">
        <v>3407</v>
      </c>
      <c r="P813" s="177">
        <v>32690</v>
      </c>
      <c r="Q813" s="176">
        <v>288</v>
      </c>
      <c r="R813" s="175">
        <v>966.69</v>
      </c>
      <c r="S813" s="175">
        <v>2256.31</v>
      </c>
    </row>
    <row r="814" spans="4:19">
      <c r="D814" s="174" t="s">
        <v>5267</v>
      </c>
      <c r="E814" s="175">
        <v>26939.52</v>
      </c>
      <c r="F814" s="174" t="s">
        <v>3464</v>
      </c>
      <c r="G814" s="174" t="s">
        <v>5265</v>
      </c>
      <c r="H814" s="174" t="s">
        <v>191</v>
      </c>
      <c r="I814" s="174" t="s">
        <v>3098</v>
      </c>
      <c r="J814" s="174" t="s">
        <v>5268</v>
      </c>
      <c r="K814" s="174"/>
      <c r="L814" s="174" t="s">
        <v>4377</v>
      </c>
      <c r="M814" s="174" t="s">
        <v>4411</v>
      </c>
      <c r="N814" s="176">
        <v>960</v>
      </c>
      <c r="O814" s="174" t="s">
        <v>3407</v>
      </c>
      <c r="P814" s="177">
        <v>32690</v>
      </c>
      <c r="Q814" s="176">
        <v>288</v>
      </c>
      <c r="R814" s="175">
        <v>8080.86</v>
      </c>
      <c r="S814" s="175">
        <v>18858.66</v>
      </c>
    </row>
    <row r="815" spans="4:19">
      <c r="D815" s="174" t="s">
        <v>5269</v>
      </c>
      <c r="E815" s="176">
        <v>4424</v>
      </c>
      <c r="F815" s="174" t="s">
        <v>3472</v>
      </c>
      <c r="G815" s="174" t="s">
        <v>5270</v>
      </c>
      <c r="H815" s="174" t="s">
        <v>191</v>
      </c>
      <c r="I815" s="174" t="s">
        <v>3098</v>
      </c>
      <c r="J815" s="174" t="s">
        <v>5271</v>
      </c>
      <c r="K815" s="174"/>
      <c r="L815" s="174" t="s">
        <v>4405</v>
      </c>
      <c r="M815" s="174" t="s">
        <v>5272</v>
      </c>
      <c r="N815" s="176">
        <v>960</v>
      </c>
      <c r="O815" s="174" t="s">
        <v>3407</v>
      </c>
      <c r="P815" s="177">
        <v>32690</v>
      </c>
      <c r="Q815" s="176">
        <v>288</v>
      </c>
      <c r="R815" s="175">
        <v>1327.05</v>
      </c>
      <c r="S815" s="175">
        <v>3096.95</v>
      </c>
    </row>
    <row r="816" spans="4:19">
      <c r="D816" s="174" t="s">
        <v>5273</v>
      </c>
      <c r="E816" s="175">
        <v>36977.370000000003</v>
      </c>
      <c r="F816" s="174" t="s">
        <v>3464</v>
      </c>
      <c r="G816" s="174" t="s">
        <v>5270</v>
      </c>
      <c r="H816" s="174" t="s">
        <v>191</v>
      </c>
      <c r="I816" s="174" t="s">
        <v>3098</v>
      </c>
      <c r="J816" s="174" t="s">
        <v>5274</v>
      </c>
      <c r="K816" s="174"/>
      <c r="L816" s="174" t="s">
        <v>4405</v>
      </c>
      <c r="M816" s="174" t="s">
        <v>5272</v>
      </c>
      <c r="N816" s="176">
        <v>960</v>
      </c>
      <c r="O816" s="174" t="s">
        <v>3407</v>
      </c>
      <c r="P816" s="177">
        <v>32690</v>
      </c>
      <c r="Q816" s="176">
        <v>288</v>
      </c>
      <c r="R816" s="175">
        <v>11091.83</v>
      </c>
      <c r="S816" s="175">
        <v>25885.54</v>
      </c>
    </row>
    <row r="817" spans="4:19">
      <c r="D817" s="174" t="s">
        <v>5275</v>
      </c>
      <c r="E817" s="176">
        <v>15256</v>
      </c>
      <c r="F817" s="174" t="s">
        <v>3472</v>
      </c>
      <c r="G817" s="174" t="s">
        <v>5276</v>
      </c>
      <c r="H817" s="174" t="s">
        <v>191</v>
      </c>
      <c r="I817" s="174" t="s">
        <v>5277</v>
      </c>
      <c r="J817" s="174" t="s">
        <v>5278</v>
      </c>
      <c r="K817" s="174"/>
      <c r="L817" s="174" t="s">
        <v>4377</v>
      </c>
      <c r="M817" s="174" t="s">
        <v>4696</v>
      </c>
      <c r="N817" s="176">
        <v>960</v>
      </c>
      <c r="O817" s="174" t="s">
        <v>3407</v>
      </c>
      <c r="P817" s="177">
        <v>32690</v>
      </c>
      <c r="Q817" s="176">
        <v>288</v>
      </c>
      <c r="R817" s="175">
        <v>4576.2700000000004</v>
      </c>
      <c r="S817" s="175">
        <v>10679.73</v>
      </c>
    </row>
    <row r="818" spans="4:19">
      <c r="D818" s="174" t="s">
        <v>5279</v>
      </c>
      <c r="E818" s="175">
        <v>563197.12</v>
      </c>
      <c r="F818" s="174" t="s">
        <v>3464</v>
      </c>
      <c r="G818" s="174" t="s">
        <v>5276</v>
      </c>
      <c r="H818" s="174" t="s">
        <v>191</v>
      </c>
      <c r="I818" s="174" t="s">
        <v>5277</v>
      </c>
      <c r="J818" s="174" t="s">
        <v>5280</v>
      </c>
      <c r="K818" s="174"/>
      <c r="L818" s="174" t="s">
        <v>4377</v>
      </c>
      <c r="M818" s="174" t="s">
        <v>4696</v>
      </c>
      <c r="N818" s="176">
        <v>960</v>
      </c>
      <c r="O818" s="174" t="s">
        <v>3407</v>
      </c>
      <c r="P818" s="177">
        <v>32690</v>
      </c>
      <c r="Q818" s="176">
        <v>288</v>
      </c>
      <c r="R818" s="175">
        <v>168939.51999999999</v>
      </c>
      <c r="S818" s="175">
        <v>394257.6</v>
      </c>
    </row>
    <row r="819" spans="4:19">
      <c r="D819" s="174" t="s">
        <v>5281</v>
      </c>
      <c r="E819" s="176">
        <v>2349</v>
      </c>
      <c r="F819" s="174" t="s">
        <v>3472</v>
      </c>
      <c r="G819" s="174" t="s">
        <v>5282</v>
      </c>
      <c r="H819" s="174" t="s">
        <v>191</v>
      </c>
      <c r="I819" s="174" t="s">
        <v>3098</v>
      </c>
      <c r="J819" s="174" t="s">
        <v>5283</v>
      </c>
      <c r="K819" s="174"/>
      <c r="L819" s="174" t="s">
        <v>4377</v>
      </c>
      <c r="M819" s="174" t="s">
        <v>4760</v>
      </c>
      <c r="N819" s="176">
        <v>960</v>
      </c>
      <c r="O819" s="174" t="s">
        <v>3407</v>
      </c>
      <c r="P819" s="177">
        <v>32325</v>
      </c>
      <c r="Q819" s="176">
        <v>300</v>
      </c>
      <c r="R819" s="175">
        <v>733.95</v>
      </c>
      <c r="S819" s="175">
        <v>1615.05</v>
      </c>
    </row>
    <row r="820" spans="4:19">
      <c r="D820" s="174" t="s">
        <v>5284</v>
      </c>
      <c r="E820" s="175">
        <v>140130.07</v>
      </c>
      <c r="F820" s="174" t="s">
        <v>3464</v>
      </c>
      <c r="G820" s="174" t="s">
        <v>5282</v>
      </c>
      <c r="H820" s="174" t="s">
        <v>191</v>
      </c>
      <c r="I820" s="174" t="s">
        <v>3098</v>
      </c>
      <c r="J820" s="174" t="s">
        <v>5285</v>
      </c>
      <c r="K820" s="174"/>
      <c r="L820" s="174" t="s">
        <v>4377</v>
      </c>
      <c r="M820" s="174" t="s">
        <v>4760</v>
      </c>
      <c r="N820" s="176">
        <v>960</v>
      </c>
      <c r="O820" s="174" t="s">
        <v>3407</v>
      </c>
      <c r="P820" s="177">
        <v>32325</v>
      </c>
      <c r="Q820" s="176">
        <v>300</v>
      </c>
      <c r="R820" s="175">
        <v>43785.7</v>
      </c>
      <c r="S820" s="175">
        <v>96344.37</v>
      </c>
    </row>
    <row r="821" spans="4:19">
      <c r="D821" s="174" t="s">
        <v>5286</v>
      </c>
      <c r="E821" s="175">
        <v>72828.61</v>
      </c>
      <c r="F821" s="174" t="s">
        <v>3464</v>
      </c>
      <c r="G821" s="174" t="s">
        <v>5287</v>
      </c>
      <c r="H821" s="174" t="s">
        <v>191</v>
      </c>
      <c r="I821" s="174" t="s">
        <v>5288</v>
      </c>
      <c r="J821" s="174" t="s">
        <v>5289</v>
      </c>
      <c r="K821" s="174"/>
      <c r="L821" s="174" t="s">
        <v>4377</v>
      </c>
      <c r="M821" s="174" t="s">
        <v>4696</v>
      </c>
      <c r="N821" s="176">
        <v>960</v>
      </c>
      <c r="O821" s="174" t="s">
        <v>3407</v>
      </c>
      <c r="P821" s="177">
        <v>32325</v>
      </c>
      <c r="Q821" s="176">
        <v>300</v>
      </c>
      <c r="R821" s="175">
        <v>22756.3</v>
      </c>
      <c r="S821" s="175">
        <v>50072.31</v>
      </c>
    </row>
    <row r="822" spans="4:19">
      <c r="D822" s="174" t="s">
        <v>5290</v>
      </c>
      <c r="E822" s="176">
        <v>2930</v>
      </c>
      <c r="F822" s="174" t="s">
        <v>3472</v>
      </c>
      <c r="G822" s="174" t="s">
        <v>5291</v>
      </c>
      <c r="H822" s="174" t="s">
        <v>191</v>
      </c>
      <c r="I822" s="174" t="s">
        <v>3098</v>
      </c>
      <c r="J822" s="174" t="s">
        <v>5292</v>
      </c>
      <c r="K822" s="174"/>
      <c r="L822" s="174" t="s">
        <v>4377</v>
      </c>
      <c r="M822" s="174" t="s">
        <v>3776</v>
      </c>
      <c r="N822" s="176">
        <v>960</v>
      </c>
      <c r="O822" s="174" t="s">
        <v>3407</v>
      </c>
      <c r="P822" s="177">
        <v>32690</v>
      </c>
      <c r="Q822" s="176">
        <v>288</v>
      </c>
      <c r="R822" s="175">
        <v>878.83</v>
      </c>
      <c r="S822" s="175">
        <v>2051.17</v>
      </c>
    </row>
    <row r="823" spans="4:19">
      <c r="D823" s="174" t="s">
        <v>5293</v>
      </c>
      <c r="E823" s="175">
        <v>108147.71</v>
      </c>
      <c r="F823" s="174" t="s">
        <v>3464</v>
      </c>
      <c r="G823" s="174" t="s">
        <v>5291</v>
      </c>
      <c r="H823" s="174" t="s">
        <v>191</v>
      </c>
      <c r="I823" s="174" t="s">
        <v>3098</v>
      </c>
      <c r="J823" s="174" t="s">
        <v>5294</v>
      </c>
      <c r="K823" s="174"/>
      <c r="L823" s="174" t="s">
        <v>4377</v>
      </c>
      <c r="M823" s="174" t="s">
        <v>3776</v>
      </c>
      <c r="N823" s="176">
        <v>960</v>
      </c>
      <c r="O823" s="174" t="s">
        <v>3407</v>
      </c>
      <c r="P823" s="177">
        <v>32690</v>
      </c>
      <c r="Q823" s="176">
        <v>288</v>
      </c>
      <c r="R823" s="175">
        <v>32440.46</v>
      </c>
      <c r="S823" s="175">
        <v>75707.25</v>
      </c>
    </row>
    <row r="824" spans="4:19">
      <c r="D824" s="174" t="s">
        <v>5295</v>
      </c>
      <c r="E824" s="176">
        <v>34656</v>
      </c>
      <c r="F824" s="174" t="s">
        <v>3464</v>
      </c>
      <c r="G824" s="174" t="s">
        <v>5296</v>
      </c>
      <c r="H824" s="174" t="s">
        <v>191</v>
      </c>
      <c r="I824" s="174" t="s">
        <v>3098</v>
      </c>
      <c r="J824" s="174" t="s">
        <v>5297</v>
      </c>
      <c r="K824" s="174"/>
      <c r="L824" s="174" t="s">
        <v>4704</v>
      </c>
      <c r="M824" s="174" t="s">
        <v>4705</v>
      </c>
      <c r="N824" s="176">
        <v>960</v>
      </c>
      <c r="O824" s="174" t="s">
        <v>3407</v>
      </c>
      <c r="P824" s="177">
        <v>33055</v>
      </c>
      <c r="Q824" s="176">
        <v>276</v>
      </c>
      <c r="R824" s="175">
        <v>9962.4</v>
      </c>
      <c r="S824" s="175">
        <v>24693.599999999999</v>
      </c>
    </row>
    <row r="825" spans="4:19">
      <c r="D825" s="174" t="s">
        <v>5298</v>
      </c>
      <c r="E825" s="175">
        <v>419078.68</v>
      </c>
      <c r="F825" s="174" t="s">
        <v>3464</v>
      </c>
      <c r="G825" s="174" t="s">
        <v>5296</v>
      </c>
      <c r="H825" s="174" t="s">
        <v>191</v>
      </c>
      <c r="I825" s="174" t="s">
        <v>3098</v>
      </c>
      <c r="J825" s="174" t="s">
        <v>5299</v>
      </c>
      <c r="K825" s="174"/>
      <c r="L825" s="174" t="s">
        <v>4704</v>
      </c>
      <c r="M825" s="174" t="s">
        <v>4705</v>
      </c>
      <c r="N825" s="176">
        <v>960</v>
      </c>
      <c r="O825" s="174" t="s">
        <v>3407</v>
      </c>
      <c r="P825" s="177">
        <v>33055</v>
      </c>
      <c r="Q825" s="176">
        <v>276</v>
      </c>
      <c r="R825" s="175">
        <v>120470.52</v>
      </c>
      <c r="S825" s="175">
        <v>298608.15999999997</v>
      </c>
    </row>
    <row r="826" spans="4:19">
      <c r="D826" s="174" t="s">
        <v>5300</v>
      </c>
      <c r="E826" s="176">
        <v>1644613</v>
      </c>
      <c r="F826" s="174" t="s">
        <v>3472</v>
      </c>
      <c r="G826" s="174" t="s">
        <v>5301</v>
      </c>
      <c r="H826" s="174" t="s">
        <v>191</v>
      </c>
      <c r="I826" s="174" t="s">
        <v>3098</v>
      </c>
      <c r="J826" s="174" t="s">
        <v>5302</v>
      </c>
      <c r="K826" s="174"/>
      <c r="L826" s="174" t="s">
        <v>4377</v>
      </c>
      <c r="M826" s="174" t="s">
        <v>3596</v>
      </c>
      <c r="N826" s="176">
        <v>960</v>
      </c>
      <c r="O826" s="174" t="s">
        <v>3407</v>
      </c>
      <c r="P826" s="177">
        <v>33786</v>
      </c>
      <c r="Q826" s="176">
        <v>252</v>
      </c>
      <c r="R826" s="175">
        <v>431653.77</v>
      </c>
      <c r="S826" s="175">
        <v>1212959.23</v>
      </c>
    </row>
    <row r="827" spans="4:19">
      <c r="D827" s="174" t="s">
        <v>5303</v>
      </c>
      <c r="E827" s="176">
        <v>520</v>
      </c>
      <c r="F827" s="174" t="s">
        <v>3475</v>
      </c>
      <c r="G827" s="174" t="s">
        <v>5301</v>
      </c>
      <c r="H827" s="174" t="s">
        <v>191</v>
      </c>
      <c r="I827" s="174" t="s">
        <v>3098</v>
      </c>
      <c r="J827" s="174" t="s">
        <v>5302</v>
      </c>
      <c r="K827" s="174"/>
      <c r="L827" s="174" t="s">
        <v>4377</v>
      </c>
      <c r="M827" s="174" t="s">
        <v>3596</v>
      </c>
      <c r="N827" s="176">
        <v>960</v>
      </c>
      <c r="O827" s="174" t="s">
        <v>3407</v>
      </c>
      <c r="P827" s="177">
        <v>33786</v>
      </c>
      <c r="Q827" s="176">
        <v>252</v>
      </c>
      <c r="R827" s="175">
        <v>136.47999999999999</v>
      </c>
      <c r="S827" s="175">
        <v>383.52</v>
      </c>
    </row>
    <row r="828" spans="4:19">
      <c r="D828" s="174" t="s">
        <v>5304</v>
      </c>
      <c r="E828" s="175">
        <v>9840817.3300000001</v>
      </c>
      <c r="F828" s="174" t="s">
        <v>3464</v>
      </c>
      <c r="G828" s="174" t="s">
        <v>5301</v>
      </c>
      <c r="H828" s="174" t="s">
        <v>191</v>
      </c>
      <c r="I828" s="174" t="s">
        <v>3098</v>
      </c>
      <c r="J828" s="174" t="s">
        <v>5305</v>
      </c>
      <c r="K828" s="174"/>
      <c r="L828" s="174" t="s">
        <v>4377</v>
      </c>
      <c r="M828" s="174" t="s">
        <v>3596</v>
      </c>
      <c r="N828" s="176">
        <v>960</v>
      </c>
      <c r="O828" s="174" t="s">
        <v>3407</v>
      </c>
      <c r="P828" s="177">
        <v>33786</v>
      </c>
      <c r="Q828" s="176">
        <v>252</v>
      </c>
      <c r="R828" s="175">
        <v>2582872.7599999998</v>
      </c>
      <c r="S828" s="175">
        <v>7257944.5700000003</v>
      </c>
    </row>
    <row r="829" spans="4:19">
      <c r="D829" s="174" t="s">
        <v>5306</v>
      </c>
      <c r="E829" s="175">
        <v>32307.16</v>
      </c>
      <c r="F829" s="174" t="s">
        <v>3486</v>
      </c>
      <c r="G829" s="174" t="s">
        <v>5301</v>
      </c>
      <c r="H829" s="174" t="s">
        <v>191</v>
      </c>
      <c r="I829" s="174" t="s">
        <v>3098</v>
      </c>
      <c r="J829" s="174" t="s">
        <v>5305</v>
      </c>
      <c r="K829" s="174"/>
      <c r="L829" s="174" t="s">
        <v>4377</v>
      </c>
      <c r="M829" s="174" t="s">
        <v>3596</v>
      </c>
      <c r="N829" s="176">
        <v>960</v>
      </c>
      <c r="O829" s="174" t="s">
        <v>3407</v>
      </c>
      <c r="P829" s="177">
        <v>33786</v>
      </c>
      <c r="Q829" s="176">
        <v>252</v>
      </c>
      <c r="R829" s="175">
        <v>8479.3700000000008</v>
      </c>
      <c r="S829" s="175">
        <v>23827.79</v>
      </c>
    </row>
    <row r="830" spans="4:19">
      <c r="D830" s="174" t="s">
        <v>5307</v>
      </c>
      <c r="E830" s="176">
        <v>21069</v>
      </c>
      <c r="F830" s="174" t="s">
        <v>3475</v>
      </c>
      <c r="G830" s="174" t="s">
        <v>5308</v>
      </c>
      <c r="H830" s="174" t="s">
        <v>191</v>
      </c>
      <c r="I830" s="174" t="s">
        <v>3098</v>
      </c>
      <c r="J830" s="174" t="s">
        <v>5309</v>
      </c>
      <c r="K830" s="174"/>
      <c r="L830" s="174" t="s">
        <v>4377</v>
      </c>
      <c r="M830" s="174" t="s">
        <v>3596</v>
      </c>
      <c r="N830" s="176">
        <v>960</v>
      </c>
      <c r="O830" s="174" t="s">
        <v>3407</v>
      </c>
      <c r="P830" s="177">
        <v>33786</v>
      </c>
      <c r="Q830" s="176">
        <v>252</v>
      </c>
      <c r="R830" s="175">
        <v>5529.85</v>
      </c>
      <c r="S830" s="175">
        <v>15539.15</v>
      </c>
    </row>
    <row r="831" spans="4:19">
      <c r="D831" s="174" t="s">
        <v>5310</v>
      </c>
      <c r="E831" s="175">
        <v>1308445.44</v>
      </c>
      <c r="F831" s="174" t="s">
        <v>3486</v>
      </c>
      <c r="G831" s="174" t="s">
        <v>5308</v>
      </c>
      <c r="H831" s="174" t="s">
        <v>191</v>
      </c>
      <c r="I831" s="174" t="s">
        <v>3098</v>
      </c>
      <c r="J831" s="174" t="s">
        <v>5311</v>
      </c>
      <c r="K831" s="174"/>
      <c r="L831" s="174" t="s">
        <v>4377</v>
      </c>
      <c r="M831" s="174" t="s">
        <v>3596</v>
      </c>
      <c r="N831" s="176">
        <v>960</v>
      </c>
      <c r="O831" s="174" t="s">
        <v>3407</v>
      </c>
      <c r="P831" s="177">
        <v>33786</v>
      </c>
      <c r="Q831" s="176">
        <v>252</v>
      </c>
      <c r="R831" s="175">
        <v>343421.38</v>
      </c>
      <c r="S831" s="175">
        <v>965024.06</v>
      </c>
    </row>
    <row r="832" spans="4:19">
      <c r="D832" s="174" t="s">
        <v>5312</v>
      </c>
      <c r="E832" s="176">
        <v>59924</v>
      </c>
      <c r="F832" s="174" t="s">
        <v>3466</v>
      </c>
      <c r="G832" s="174" t="s">
        <v>5313</v>
      </c>
      <c r="H832" s="174" t="s">
        <v>191</v>
      </c>
      <c r="I832" s="174" t="s">
        <v>3098</v>
      </c>
      <c r="J832" s="174" t="s">
        <v>5314</v>
      </c>
      <c r="K832" s="174"/>
      <c r="L832" s="174" t="s">
        <v>4439</v>
      </c>
      <c r="M832" s="174" t="s">
        <v>5240</v>
      </c>
      <c r="N832" s="176">
        <v>960</v>
      </c>
      <c r="O832" s="174" t="s">
        <v>3407</v>
      </c>
      <c r="P832" s="177">
        <v>34516</v>
      </c>
      <c r="Q832" s="176">
        <v>228</v>
      </c>
      <c r="R832" s="175">
        <v>14229.87</v>
      </c>
      <c r="S832" s="175">
        <v>45694.13</v>
      </c>
    </row>
    <row r="833" spans="4:19">
      <c r="D833" s="174" t="s">
        <v>5315</v>
      </c>
      <c r="E833" s="176">
        <v>1799216</v>
      </c>
      <c r="F833" s="174" t="s">
        <v>3472</v>
      </c>
      <c r="G833" s="174" t="s">
        <v>5313</v>
      </c>
      <c r="H833" s="174" t="s">
        <v>191</v>
      </c>
      <c r="I833" s="174" t="s">
        <v>3098</v>
      </c>
      <c r="J833" s="174" t="s">
        <v>5314</v>
      </c>
      <c r="K833" s="174"/>
      <c r="L833" s="174" t="s">
        <v>4439</v>
      </c>
      <c r="M833" s="174" t="s">
        <v>5240</v>
      </c>
      <c r="N833" s="176">
        <v>960</v>
      </c>
      <c r="O833" s="174" t="s">
        <v>3407</v>
      </c>
      <c r="P833" s="177">
        <v>34516</v>
      </c>
      <c r="Q833" s="176">
        <v>228</v>
      </c>
      <c r="R833" s="175">
        <v>427251.32</v>
      </c>
      <c r="S833" s="175">
        <v>1371964.68</v>
      </c>
    </row>
    <row r="834" spans="4:19">
      <c r="D834" s="174" t="s">
        <v>5316</v>
      </c>
      <c r="E834" s="175">
        <v>1024208.09</v>
      </c>
      <c r="F834" s="174" t="s">
        <v>3459</v>
      </c>
      <c r="G834" s="174" t="s">
        <v>5313</v>
      </c>
      <c r="H834" s="174" t="s">
        <v>191</v>
      </c>
      <c r="I834" s="174" t="s">
        <v>3098</v>
      </c>
      <c r="J834" s="174" t="s">
        <v>5317</v>
      </c>
      <c r="K834" s="174"/>
      <c r="L834" s="174" t="s">
        <v>4439</v>
      </c>
      <c r="M834" s="174" t="s">
        <v>5240</v>
      </c>
      <c r="N834" s="176">
        <v>960</v>
      </c>
      <c r="O834" s="174" t="s">
        <v>3407</v>
      </c>
      <c r="P834" s="177">
        <v>34516</v>
      </c>
      <c r="Q834" s="176">
        <v>228</v>
      </c>
      <c r="R834" s="175">
        <v>243213.84</v>
      </c>
      <c r="S834" s="175">
        <v>780994.25</v>
      </c>
    </row>
    <row r="835" spans="4:19">
      <c r="D835" s="174" t="s">
        <v>5318</v>
      </c>
      <c r="E835" s="175">
        <v>5689616.25</v>
      </c>
      <c r="F835" s="174" t="s">
        <v>3464</v>
      </c>
      <c r="G835" s="174" t="s">
        <v>5313</v>
      </c>
      <c r="H835" s="174" t="s">
        <v>191</v>
      </c>
      <c r="I835" s="174" t="s">
        <v>3098</v>
      </c>
      <c r="J835" s="174" t="s">
        <v>5317</v>
      </c>
      <c r="K835" s="174"/>
      <c r="L835" s="174" t="s">
        <v>4439</v>
      </c>
      <c r="M835" s="174" t="s">
        <v>5240</v>
      </c>
      <c r="N835" s="176">
        <v>960</v>
      </c>
      <c r="O835" s="174" t="s">
        <v>3407</v>
      </c>
      <c r="P835" s="177">
        <v>34516</v>
      </c>
      <c r="Q835" s="176">
        <v>228</v>
      </c>
      <c r="R835" s="175">
        <v>1351086.26</v>
      </c>
      <c r="S835" s="175">
        <v>4338529.99</v>
      </c>
    </row>
    <row r="836" spans="4:19">
      <c r="D836" s="174" t="s">
        <v>5319</v>
      </c>
      <c r="E836" s="176">
        <v>4997303</v>
      </c>
      <c r="F836" s="174" t="s">
        <v>3475</v>
      </c>
      <c r="G836" s="174" t="s">
        <v>5313</v>
      </c>
      <c r="H836" s="174" t="s">
        <v>191</v>
      </c>
      <c r="I836" s="174" t="s">
        <v>3098</v>
      </c>
      <c r="J836" s="174" t="s">
        <v>5314</v>
      </c>
      <c r="K836" s="174"/>
      <c r="L836" s="174" t="s">
        <v>4439</v>
      </c>
      <c r="M836" s="174" t="s">
        <v>5240</v>
      </c>
      <c r="N836" s="176">
        <v>960</v>
      </c>
      <c r="O836" s="174" t="s">
        <v>3407</v>
      </c>
      <c r="P836" s="177">
        <v>34516</v>
      </c>
      <c r="Q836" s="176">
        <v>228</v>
      </c>
      <c r="R836" s="175">
        <v>1186685.8400000001</v>
      </c>
      <c r="S836" s="175">
        <v>3810617.16</v>
      </c>
    </row>
    <row r="837" spans="4:19">
      <c r="D837" s="174" t="s">
        <v>5320</v>
      </c>
      <c r="E837" s="175">
        <v>32145084.420000002</v>
      </c>
      <c r="F837" s="174" t="s">
        <v>3486</v>
      </c>
      <c r="G837" s="174" t="s">
        <v>5313</v>
      </c>
      <c r="H837" s="174" t="s">
        <v>191</v>
      </c>
      <c r="I837" s="174" t="s">
        <v>3098</v>
      </c>
      <c r="J837" s="174" t="s">
        <v>5317</v>
      </c>
      <c r="K837" s="174"/>
      <c r="L837" s="174" t="s">
        <v>4439</v>
      </c>
      <c r="M837" s="174" t="s">
        <v>5240</v>
      </c>
      <c r="N837" s="176">
        <v>960</v>
      </c>
      <c r="O837" s="174" t="s">
        <v>3407</v>
      </c>
      <c r="P837" s="177">
        <v>34516</v>
      </c>
      <c r="Q837" s="176">
        <v>228</v>
      </c>
      <c r="R837" s="175">
        <v>7633341.3200000003</v>
      </c>
      <c r="S837" s="175">
        <v>24511743.100000001</v>
      </c>
    </row>
    <row r="838" spans="4:19">
      <c r="D838" s="174" t="s">
        <v>5321</v>
      </c>
      <c r="E838" s="176">
        <v>27952</v>
      </c>
      <c r="F838" s="174" t="s">
        <v>3472</v>
      </c>
      <c r="G838" s="174" t="s">
        <v>5322</v>
      </c>
      <c r="H838" s="174" t="s">
        <v>191</v>
      </c>
      <c r="I838" s="174" t="s">
        <v>3098</v>
      </c>
      <c r="J838" s="174" t="s">
        <v>5323</v>
      </c>
      <c r="K838" s="174"/>
      <c r="L838" s="174" t="s">
        <v>4377</v>
      </c>
      <c r="M838" s="174" t="s">
        <v>5173</v>
      </c>
      <c r="N838" s="176">
        <v>960</v>
      </c>
      <c r="O838" s="174" t="s">
        <v>3407</v>
      </c>
      <c r="P838" s="177">
        <v>33055</v>
      </c>
      <c r="Q838" s="176">
        <v>276</v>
      </c>
      <c r="R838" s="175">
        <v>8035.23</v>
      </c>
      <c r="S838" s="175">
        <v>19916.77</v>
      </c>
    </row>
    <row r="839" spans="4:19">
      <c r="D839" s="174" t="s">
        <v>5324</v>
      </c>
      <c r="E839" s="175">
        <v>299991.24</v>
      </c>
      <c r="F839" s="174" t="s">
        <v>3464</v>
      </c>
      <c r="G839" s="174" t="s">
        <v>5322</v>
      </c>
      <c r="H839" s="174" t="s">
        <v>191</v>
      </c>
      <c r="I839" s="174" t="s">
        <v>3098</v>
      </c>
      <c r="J839" s="174" t="s">
        <v>5325</v>
      </c>
      <c r="K839" s="174"/>
      <c r="L839" s="174" t="s">
        <v>4377</v>
      </c>
      <c r="M839" s="174" t="s">
        <v>5173</v>
      </c>
      <c r="N839" s="176">
        <v>960</v>
      </c>
      <c r="O839" s="174" t="s">
        <v>3407</v>
      </c>
      <c r="P839" s="177">
        <v>33055</v>
      </c>
      <c r="Q839" s="176">
        <v>276</v>
      </c>
      <c r="R839" s="175">
        <v>86237.06</v>
      </c>
      <c r="S839" s="175">
        <v>213754.18</v>
      </c>
    </row>
    <row r="840" spans="4:19">
      <c r="D840" s="174" t="s">
        <v>5326</v>
      </c>
      <c r="E840" s="175">
        <v>182162.19</v>
      </c>
      <c r="F840" s="174" t="s">
        <v>3540</v>
      </c>
      <c r="G840" s="174" t="s">
        <v>5327</v>
      </c>
      <c r="H840" s="174" t="s">
        <v>191</v>
      </c>
      <c r="I840" s="174" t="s">
        <v>5328</v>
      </c>
      <c r="J840" s="174" t="s">
        <v>5329</v>
      </c>
      <c r="K840" s="174"/>
      <c r="L840" s="174" t="s">
        <v>4377</v>
      </c>
      <c r="M840" s="174" t="s">
        <v>4493</v>
      </c>
      <c r="N840" s="176">
        <v>960</v>
      </c>
      <c r="O840" s="174" t="s">
        <v>3407</v>
      </c>
      <c r="P840" s="177">
        <v>34151</v>
      </c>
      <c r="Q840" s="176">
        <v>240</v>
      </c>
      <c r="R840" s="175">
        <v>45534.12</v>
      </c>
      <c r="S840" s="175">
        <v>136628.07</v>
      </c>
    </row>
    <row r="841" spans="4:19">
      <c r="D841" s="174" t="s">
        <v>5330</v>
      </c>
      <c r="E841" s="176">
        <v>12</v>
      </c>
      <c r="F841" s="174" t="s">
        <v>3466</v>
      </c>
      <c r="G841" s="174" t="s">
        <v>5327</v>
      </c>
      <c r="H841" s="174" t="s">
        <v>191</v>
      </c>
      <c r="I841" s="174" t="s">
        <v>5328</v>
      </c>
      <c r="J841" s="174" t="s">
        <v>5331</v>
      </c>
      <c r="K841" s="174"/>
      <c r="L841" s="174" t="s">
        <v>4377</v>
      </c>
      <c r="M841" s="174" t="s">
        <v>4493</v>
      </c>
      <c r="N841" s="176">
        <v>960</v>
      </c>
      <c r="O841" s="174" t="s">
        <v>3407</v>
      </c>
      <c r="P841" s="177">
        <v>34151</v>
      </c>
      <c r="Q841" s="176">
        <v>240</v>
      </c>
      <c r="R841" s="176">
        <v>3</v>
      </c>
      <c r="S841" s="176">
        <v>9</v>
      </c>
    </row>
    <row r="842" spans="4:19">
      <c r="D842" s="174" t="s">
        <v>5332</v>
      </c>
      <c r="E842" s="175">
        <v>98.58</v>
      </c>
      <c r="F842" s="174" t="s">
        <v>3459</v>
      </c>
      <c r="G842" s="174" t="s">
        <v>5327</v>
      </c>
      <c r="H842" s="174" t="s">
        <v>191</v>
      </c>
      <c r="I842" s="174" t="s">
        <v>5328</v>
      </c>
      <c r="J842" s="174" t="s">
        <v>5329</v>
      </c>
      <c r="K842" s="174"/>
      <c r="L842" s="174" t="s">
        <v>4377</v>
      </c>
      <c r="M842" s="174" t="s">
        <v>4493</v>
      </c>
      <c r="N842" s="176">
        <v>960</v>
      </c>
      <c r="O842" s="174" t="s">
        <v>3407</v>
      </c>
      <c r="P842" s="177">
        <v>34151</v>
      </c>
      <c r="Q842" s="176">
        <v>240</v>
      </c>
      <c r="R842" s="175">
        <v>24.61</v>
      </c>
      <c r="S842" s="175">
        <v>73.97</v>
      </c>
    </row>
    <row r="843" spans="4:19">
      <c r="D843" s="174" t="s">
        <v>5333</v>
      </c>
      <c r="E843" s="175">
        <v>339169.59</v>
      </c>
      <c r="F843" s="174" t="s">
        <v>3540</v>
      </c>
      <c r="G843" s="174" t="s">
        <v>5334</v>
      </c>
      <c r="H843" s="174" t="s">
        <v>191</v>
      </c>
      <c r="I843" s="174" t="s">
        <v>5335</v>
      </c>
      <c r="J843" s="174" t="s">
        <v>5336</v>
      </c>
      <c r="K843" s="174"/>
      <c r="L843" s="174" t="s">
        <v>4377</v>
      </c>
      <c r="M843" s="174" t="s">
        <v>4378</v>
      </c>
      <c r="N843" s="176">
        <v>960</v>
      </c>
      <c r="O843" s="174" t="s">
        <v>3407</v>
      </c>
      <c r="P843" s="177">
        <v>33420</v>
      </c>
      <c r="Q843" s="176">
        <v>264</v>
      </c>
      <c r="R843" s="175">
        <v>93259.72</v>
      </c>
      <c r="S843" s="175">
        <v>245909.87</v>
      </c>
    </row>
    <row r="844" spans="4:19">
      <c r="D844" s="174" t="s">
        <v>5337</v>
      </c>
      <c r="E844" s="176">
        <v>3265</v>
      </c>
      <c r="F844" s="174" t="s">
        <v>3466</v>
      </c>
      <c r="G844" s="174" t="s">
        <v>5338</v>
      </c>
      <c r="H844" s="174" t="s">
        <v>191</v>
      </c>
      <c r="I844" s="174" t="s">
        <v>5339</v>
      </c>
      <c r="J844" s="174" t="s">
        <v>5340</v>
      </c>
      <c r="K844" s="174"/>
      <c r="L844" s="174" t="s">
        <v>4377</v>
      </c>
      <c r="M844" s="174" t="s">
        <v>3776</v>
      </c>
      <c r="N844" s="176">
        <v>960</v>
      </c>
      <c r="O844" s="174" t="s">
        <v>3407</v>
      </c>
      <c r="P844" s="177">
        <v>34151</v>
      </c>
      <c r="Q844" s="176">
        <v>240</v>
      </c>
      <c r="R844" s="175">
        <v>816.1</v>
      </c>
      <c r="S844" s="175">
        <v>2448.9</v>
      </c>
    </row>
    <row r="845" spans="4:19">
      <c r="D845" s="174" t="s">
        <v>5341</v>
      </c>
      <c r="E845" s="175">
        <v>62771.3</v>
      </c>
      <c r="F845" s="174" t="s">
        <v>3459</v>
      </c>
      <c r="G845" s="174" t="s">
        <v>5338</v>
      </c>
      <c r="H845" s="174" t="s">
        <v>191</v>
      </c>
      <c r="I845" s="174" t="s">
        <v>5339</v>
      </c>
      <c r="J845" s="174" t="s">
        <v>5342</v>
      </c>
      <c r="K845" s="174"/>
      <c r="L845" s="174" t="s">
        <v>4377</v>
      </c>
      <c r="M845" s="174" t="s">
        <v>3776</v>
      </c>
      <c r="N845" s="176">
        <v>960</v>
      </c>
      <c r="O845" s="174" t="s">
        <v>3407</v>
      </c>
      <c r="P845" s="177">
        <v>34151</v>
      </c>
      <c r="Q845" s="176">
        <v>240</v>
      </c>
      <c r="R845" s="175">
        <v>15690.63</v>
      </c>
      <c r="S845" s="175">
        <v>47080.67</v>
      </c>
    </row>
    <row r="846" spans="4:19">
      <c r="D846" s="174" t="s">
        <v>5343</v>
      </c>
      <c r="E846" s="175">
        <v>36025.89</v>
      </c>
      <c r="F846" s="174" t="s">
        <v>3540</v>
      </c>
      <c r="G846" s="174" t="s">
        <v>5338</v>
      </c>
      <c r="H846" s="174" t="s">
        <v>191</v>
      </c>
      <c r="I846" s="174" t="s">
        <v>5339</v>
      </c>
      <c r="J846" s="174" t="s">
        <v>5344</v>
      </c>
      <c r="K846" s="174"/>
      <c r="L846" s="174" t="s">
        <v>4377</v>
      </c>
      <c r="M846" s="174" t="s">
        <v>4378</v>
      </c>
      <c r="N846" s="176">
        <v>960</v>
      </c>
      <c r="O846" s="174" t="s">
        <v>3407</v>
      </c>
      <c r="P846" s="177">
        <v>34151</v>
      </c>
      <c r="Q846" s="176">
        <v>240</v>
      </c>
      <c r="R846" s="175">
        <v>9005.17</v>
      </c>
      <c r="S846" s="175">
        <v>27020.720000000001</v>
      </c>
    </row>
    <row r="847" spans="4:19">
      <c r="D847" s="174" t="s">
        <v>5345</v>
      </c>
      <c r="E847" s="176">
        <v>6533</v>
      </c>
      <c r="F847" s="174" t="s">
        <v>3466</v>
      </c>
      <c r="G847" s="174" t="s">
        <v>5346</v>
      </c>
      <c r="H847" s="174" t="s">
        <v>191</v>
      </c>
      <c r="I847" s="174" t="s">
        <v>3098</v>
      </c>
      <c r="J847" s="174" t="s">
        <v>5347</v>
      </c>
      <c r="K847" s="174"/>
      <c r="L847" s="174" t="s">
        <v>4439</v>
      </c>
      <c r="M847" s="174" t="s">
        <v>4635</v>
      </c>
      <c r="N847" s="176">
        <v>960</v>
      </c>
      <c r="O847" s="174" t="s">
        <v>3407</v>
      </c>
      <c r="P847" s="177">
        <v>33786</v>
      </c>
      <c r="Q847" s="176">
        <v>252</v>
      </c>
      <c r="R847" s="175">
        <v>1714.66</v>
      </c>
      <c r="S847" s="175">
        <v>4818.34</v>
      </c>
    </row>
    <row r="848" spans="4:19">
      <c r="D848" s="174" t="s">
        <v>5348</v>
      </c>
      <c r="E848" s="175">
        <v>132304.99</v>
      </c>
      <c r="F848" s="174" t="s">
        <v>3459</v>
      </c>
      <c r="G848" s="174" t="s">
        <v>5346</v>
      </c>
      <c r="H848" s="174" t="s">
        <v>191</v>
      </c>
      <c r="I848" s="174" t="s">
        <v>3098</v>
      </c>
      <c r="J848" s="174" t="s">
        <v>5349</v>
      </c>
      <c r="K848" s="174"/>
      <c r="L848" s="174" t="s">
        <v>4439</v>
      </c>
      <c r="M848" s="174" t="s">
        <v>4635</v>
      </c>
      <c r="N848" s="176">
        <v>960</v>
      </c>
      <c r="O848" s="174" t="s">
        <v>3407</v>
      </c>
      <c r="P848" s="177">
        <v>33786</v>
      </c>
      <c r="Q848" s="176">
        <v>252</v>
      </c>
      <c r="R848" s="175">
        <v>34725.440000000002</v>
      </c>
      <c r="S848" s="175">
        <v>97579.55</v>
      </c>
    </row>
    <row r="849" spans="4:19">
      <c r="D849" s="174" t="s">
        <v>5350</v>
      </c>
      <c r="E849" s="175">
        <v>6599.25</v>
      </c>
      <c r="F849" s="174" t="s">
        <v>3540</v>
      </c>
      <c r="G849" s="174" t="s">
        <v>5346</v>
      </c>
      <c r="H849" s="174" t="s">
        <v>191</v>
      </c>
      <c r="I849" s="174" t="s">
        <v>3098</v>
      </c>
      <c r="J849" s="174" t="s">
        <v>5349</v>
      </c>
      <c r="K849" s="174"/>
      <c r="L849" s="174" t="s">
        <v>4439</v>
      </c>
      <c r="M849" s="174" t="s">
        <v>4635</v>
      </c>
      <c r="N849" s="176">
        <v>960</v>
      </c>
      <c r="O849" s="174" t="s">
        <v>3407</v>
      </c>
      <c r="P849" s="177">
        <v>34151</v>
      </c>
      <c r="Q849" s="176">
        <v>240</v>
      </c>
      <c r="R849" s="175">
        <v>1649.57</v>
      </c>
      <c r="S849" s="175">
        <v>4949.68</v>
      </c>
    </row>
    <row r="850" spans="4:19">
      <c r="D850" s="174" t="s">
        <v>5351</v>
      </c>
      <c r="E850" s="175">
        <v>6107182.6900000004</v>
      </c>
      <c r="F850" s="174" t="s">
        <v>3409</v>
      </c>
      <c r="G850" s="174" t="s">
        <v>5352</v>
      </c>
      <c r="H850" s="174" t="s">
        <v>191</v>
      </c>
      <c r="I850" s="174" t="s">
        <v>3098</v>
      </c>
      <c r="J850" s="174" t="s">
        <v>5353</v>
      </c>
      <c r="K850" s="174"/>
      <c r="L850" s="174" t="s">
        <v>4377</v>
      </c>
      <c r="M850" s="174" t="s">
        <v>4613</v>
      </c>
      <c r="N850" s="176">
        <v>960</v>
      </c>
      <c r="O850" s="174" t="s">
        <v>3407</v>
      </c>
      <c r="P850" s="177">
        <v>25750</v>
      </c>
      <c r="Q850" s="176">
        <v>516</v>
      </c>
      <c r="R850" s="175">
        <v>3282398.59</v>
      </c>
      <c r="S850" s="175">
        <v>2824784.1</v>
      </c>
    </row>
    <row r="851" spans="4:19">
      <c r="D851" s="174" t="s">
        <v>5354</v>
      </c>
      <c r="E851" s="176">
        <v>16504746</v>
      </c>
      <c r="F851" s="174" t="s">
        <v>3540</v>
      </c>
      <c r="G851" s="174" t="s">
        <v>5355</v>
      </c>
      <c r="H851" s="174" t="s">
        <v>191</v>
      </c>
      <c r="I851" s="174" t="s">
        <v>3098</v>
      </c>
      <c r="J851" s="174" t="s">
        <v>5356</v>
      </c>
      <c r="K851" s="174"/>
      <c r="L851" s="174" t="s">
        <v>5357</v>
      </c>
      <c r="M851" s="174" t="s">
        <v>4683</v>
      </c>
      <c r="N851" s="176">
        <v>960</v>
      </c>
      <c r="O851" s="174" t="s">
        <v>3407</v>
      </c>
      <c r="P851" s="177">
        <v>35246</v>
      </c>
      <c r="Q851" s="176">
        <v>204</v>
      </c>
      <c r="R851" s="175">
        <v>3507258.45</v>
      </c>
      <c r="S851" s="175">
        <v>12997487.550000001</v>
      </c>
    </row>
    <row r="852" spans="4:19">
      <c r="D852" s="174" t="s">
        <v>5358</v>
      </c>
      <c r="E852" s="175">
        <v>65720176.219999999</v>
      </c>
      <c r="F852" s="174" t="s">
        <v>3540</v>
      </c>
      <c r="G852" s="174" t="s">
        <v>5355</v>
      </c>
      <c r="H852" s="174" t="s">
        <v>191</v>
      </c>
      <c r="I852" s="174" t="s">
        <v>3098</v>
      </c>
      <c r="J852" s="174" t="s">
        <v>5359</v>
      </c>
      <c r="K852" s="174"/>
      <c r="L852" s="174" t="s">
        <v>5357</v>
      </c>
      <c r="M852" s="174" t="s">
        <v>4683</v>
      </c>
      <c r="N852" s="176">
        <v>960</v>
      </c>
      <c r="O852" s="174" t="s">
        <v>3407</v>
      </c>
      <c r="P852" s="177">
        <v>35246</v>
      </c>
      <c r="Q852" s="176">
        <v>204</v>
      </c>
      <c r="R852" s="175">
        <v>13965537.41</v>
      </c>
      <c r="S852" s="175">
        <v>51754638.810000002</v>
      </c>
    </row>
    <row r="853" spans="4:19">
      <c r="D853" s="174" t="s">
        <v>5360</v>
      </c>
      <c r="E853" s="175">
        <v>-1625.86</v>
      </c>
      <c r="F853" s="174" t="s">
        <v>4337</v>
      </c>
      <c r="G853" s="174" t="s">
        <v>5361</v>
      </c>
      <c r="H853" s="174" t="s">
        <v>191</v>
      </c>
      <c r="I853" s="174" t="s">
        <v>3098</v>
      </c>
      <c r="J853" s="174" t="s">
        <v>5362</v>
      </c>
      <c r="K853" s="174"/>
      <c r="L853" s="174" t="s">
        <v>4704</v>
      </c>
      <c r="M853" s="174" t="s">
        <v>4705</v>
      </c>
      <c r="N853" s="176">
        <v>960</v>
      </c>
      <c r="O853" s="174" t="s">
        <v>3407</v>
      </c>
      <c r="P853" s="177">
        <v>15189</v>
      </c>
      <c r="Q853" s="176">
        <v>863</v>
      </c>
      <c r="R853" s="175">
        <v>-1461.47</v>
      </c>
      <c r="S853" s="175">
        <v>-164.39</v>
      </c>
    </row>
    <row r="854" spans="4:19">
      <c r="D854" s="174" t="s">
        <v>5363</v>
      </c>
      <c r="E854" s="175">
        <v>-8175.87</v>
      </c>
      <c r="F854" s="174" t="s">
        <v>3409</v>
      </c>
      <c r="G854" s="174" t="s">
        <v>5364</v>
      </c>
      <c r="H854" s="174" t="s">
        <v>191</v>
      </c>
      <c r="I854" s="174" t="s">
        <v>3098</v>
      </c>
      <c r="J854" s="174" t="s">
        <v>5365</v>
      </c>
      <c r="K854" s="174"/>
      <c r="L854" s="174" t="s">
        <v>4475</v>
      </c>
      <c r="M854" s="174" t="s">
        <v>5366</v>
      </c>
      <c r="N854" s="176">
        <v>960</v>
      </c>
      <c r="O854" s="174" t="s">
        <v>3407</v>
      </c>
      <c r="P854" s="177">
        <v>15189</v>
      </c>
      <c r="Q854" s="176">
        <v>863</v>
      </c>
      <c r="R854" s="175">
        <v>-7349.37</v>
      </c>
      <c r="S854" s="175">
        <v>-826.5</v>
      </c>
    </row>
    <row r="855" spans="4:19">
      <c r="D855" s="174" t="s">
        <v>5367</v>
      </c>
      <c r="E855" s="176">
        <v>-20000</v>
      </c>
      <c r="F855" s="174" t="s">
        <v>3428</v>
      </c>
      <c r="G855" s="174" t="s">
        <v>5364</v>
      </c>
      <c r="H855" s="174" t="s">
        <v>191</v>
      </c>
      <c r="I855" s="174" t="s">
        <v>3098</v>
      </c>
      <c r="J855" s="174" t="s">
        <v>5365</v>
      </c>
      <c r="K855" s="174"/>
      <c r="L855" s="174" t="s">
        <v>4475</v>
      </c>
      <c r="M855" s="174" t="s">
        <v>5366</v>
      </c>
      <c r="N855" s="176">
        <v>960</v>
      </c>
      <c r="O855" s="174" t="s">
        <v>3407</v>
      </c>
      <c r="P855" s="177">
        <v>15189</v>
      </c>
      <c r="Q855" s="176">
        <v>863</v>
      </c>
      <c r="R855" s="175">
        <v>-17978.47</v>
      </c>
      <c r="S855" s="175">
        <v>-2021.53</v>
      </c>
    </row>
    <row r="856" spans="4:19">
      <c r="D856" s="174" t="s">
        <v>5368</v>
      </c>
      <c r="E856" s="175">
        <v>-26160.65</v>
      </c>
      <c r="F856" s="174" t="s">
        <v>3409</v>
      </c>
      <c r="G856" s="174" t="s">
        <v>5369</v>
      </c>
      <c r="H856" s="174" t="s">
        <v>191</v>
      </c>
      <c r="I856" s="174" t="s">
        <v>3098</v>
      </c>
      <c r="J856" s="174" t="s">
        <v>5370</v>
      </c>
      <c r="K856" s="174"/>
      <c r="L856" s="174" t="s">
        <v>4475</v>
      </c>
      <c r="M856" s="174" t="s">
        <v>5371</v>
      </c>
      <c r="N856" s="176">
        <v>960</v>
      </c>
      <c r="O856" s="174" t="s">
        <v>3407</v>
      </c>
      <c r="P856" s="177">
        <v>15189</v>
      </c>
      <c r="Q856" s="176">
        <v>863</v>
      </c>
      <c r="R856" s="175">
        <v>-23516.31</v>
      </c>
      <c r="S856" s="175">
        <v>-2644.34</v>
      </c>
    </row>
    <row r="857" spans="4:19">
      <c r="D857" s="174" t="s">
        <v>5372</v>
      </c>
      <c r="E857" s="175">
        <v>-6379.09</v>
      </c>
      <c r="F857" s="174" t="s">
        <v>3428</v>
      </c>
      <c r="G857" s="174" t="s">
        <v>5369</v>
      </c>
      <c r="H857" s="174" t="s">
        <v>191</v>
      </c>
      <c r="I857" s="174" t="s">
        <v>3098</v>
      </c>
      <c r="J857" s="174" t="s">
        <v>5370</v>
      </c>
      <c r="K857" s="174"/>
      <c r="L857" s="174" t="s">
        <v>4475</v>
      </c>
      <c r="M857" s="174" t="s">
        <v>5371</v>
      </c>
      <c r="N857" s="176">
        <v>960</v>
      </c>
      <c r="O857" s="174" t="s">
        <v>3407</v>
      </c>
      <c r="P857" s="177">
        <v>15189</v>
      </c>
      <c r="Q857" s="176">
        <v>863</v>
      </c>
      <c r="R857" s="175">
        <v>-5734.19</v>
      </c>
      <c r="S857" s="175">
        <v>-644.9</v>
      </c>
    </row>
    <row r="858" spans="4:19">
      <c r="D858" s="174" t="s">
        <v>5373</v>
      </c>
      <c r="E858" s="175">
        <v>-3772.46</v>
      </c>
      <c r="F858" s="174" t="s">
        <v>3409</v>
      </c>
      <c r="G858" s="174" t="s">
        <v>5374</v>
      </c>
      <c r="H858" s="174" t="s">
        <v>191</v>
      </c>
      <c r="I858" s="174" t="s">
        <v>3098</v>
      </c>
      <c r="J858" s="174" t="s">
        <v>5375</v>
      </c>
      <c r="K858" s="174"/>
      <c r="L858" s="174" t="s">
        <v>4377</v>
      </c>
      <c r="M858" s="174" t="s">
        <v>5376</v>
      </c>
      <c r="N858" s="176">
        <v>960</v>
      </c>
      <c r="O858" s="174" t="s">
        <v>3407</v>
      </c>
      <c r="P858" s="177">
        <v>18445</v>
      </c>
      <c r="Q858" s="176">
        <v>756</v>
      </c>
      <c r="R858" s="175">
        <v>-2970.6</v>
      </c>
      <c r="S858" s="175">
        <v>-801.86</v>
      </c>
    </row>
    <row r="859" spans="4:19">
      <c r="D859" s="174" t="s">
        <v>5377</v>
      </c>
      <c r="E859" s="176">
        <v>-12080</v>
      </c>
      <c r="F859" s="174" t="s">
        <v>3409</v>
      </c>
      <c r="G859" s="174" t="s">
        <v>5378</v>
      </c>
      <c r="H859" s="174" t="s">
        <v>191</v>
      </c>
      <c r="I859" s="174" t="s">
        <v>3098</v>
      </c>
      <c r="J859" s="174" t="s">
        <v>5379</v>
      </c>
      <c r="K859" s="174"/>
      <c r="L859" s="174" t="s">
        <v>4377</v>
      </c>
      <c r="M859" s="174" t="s">
        <v>3776</v>
      </c>
      <c r="N859" s="176">
        <v>960</v>
      </c>
      <c r="O859" s="174" t="s">
        <v>3407</v>
      </c>
      <c r="P859" s="177">
        <v>15189</v>
      </c>
      <c r="Q859" s="176">
        <v>863</v>
      </c>
      <c r="R859" s="175">
        <v>-10858.99</v>
      </c>
      <c r="S859" s="175">
        <v>-1221.01</v>
      </c>
    </row>
    <row r="860" spans="4:19">
      <c r="D860" s="174" t="s">
        <v>5380</v>
      </c>
      <c r="E860" s="176">
        <v>-5819</v>
      </c>
      <c r="F860" s="174" t="s">
        <v>3409</v>
      </c>
      <c r="G860" s="174" t="s">
        <v>5381</v>
      </c>
      <c r="H860" s="174" t="s">
        <v>191</v>
      </c>
      <c r="I860" s="174" t="s">
        <v>3098</v>
      </c>
      <c r="J860" s="174" t="s">
        <v>5382</v>
      </c>
      <c r="K860" s="174"/>
      <c r="L860" s="174" t="s">
        <v>4439</v>
      </c>
      <c r="M860" s="174" t="s">
        <v>4793</v>
      </c>
      <c r="N860" s="176">
        <v>960</v>
      </c>
      <c r="O860" s="174" t="s">
        <v>3407</v>
      </c>
      <c r="P860" s="177">
        <v>17349</v>
      </c>
      <c r="Q860" s="176">
        <v>792</v>
      </c>
      <c r="R860" s="175">
        <v>-4800.37</v>
      </c>
      <c r="S860" s="175">
        <v>-1018.63</v>
      </c>
    </row>
    <row r="861" spans="4:19">
      <c r="D861" s="174" t="s">
        <v>5383</v>
      </c>
      <c r="E861" s="176">
        <v>-9049</v>
      </c>
      <c r="F861" s="174" t="s">
        <v>3409</v>
      </c>
      <c r="G861" s="174" t="s">
        <v>5384</v>
      </c>
      <c r="H861" s="174" t="s">
        <v>191</v>
      </c>
      <c r="I861" s="174" t="s">
        <v>3098</v>
      </c>
      <c r="J861" s="174" t="s">
        <v>5385</v>
      </c>
      <c r="K861" s="174"/>
      <c r="L861" s="174" t="s">
        <v>4439</v>
      </c>
      <c r="M861" s="174" t="s">
        <v>4793</v>
      </c>
      <c r="N861" s="176">
        <v>960</v>
      </c>
      <c r="O861" s="174" t="s">
        <v>3407</v>
      </c>
      <c r="P861" s="177">
        <v>17349</v>
      </c>
      <c r="Q861" s="176">
        <v>792</v>
      </c>
      <c r="R861" s="175">
        <v>-7465.08</v>
      </c>
      <c r="S861" s="175">
        <v>-1583.92</v>
      </c>
    </row>
    <row r="862" spans="4:19">
      <c r="D862" s="174" t="s">
        <v>5386</v>
      </c>
      <c r="E862" s="176">
        <v>-100000</v>
      </c>
      <c r="F862" s="174" t="s">
        <v>3409</v>
      </c>
      <c r="G862" s="174" t="s">
        <v>5387</v>
      </c>
      <c r="H862" s="174" t="s">
        <v>191</v>
      </c>
      <c r="I862" s="174" t="s">
        <v>3098</v>
      </c>
      <c r="J862" s="174" t="s">
        <v>5388</v>
      </c>
      <c r="K862" s="174"/>
      <c r="L862" s="174" t="s">
        <v>4377</v>
      </c>
      <c r="M862" s="174" t="s">
        <v>4411</v>
      </c>
      <c r="N862" s="176">
        <v>960</v>
      </c>
      <c r="O862" s="174" t="s">
        <v>3407</v>
      </c>
      <c r="P862" s="177">
        <v>15189</v>
      </c>
      <c r="Q862" s="176">
        <v>863</v>
      </c>
      <c r="R862" s="175">
        <v>-89892.36</v>
      </c>
      <c r="S862" s="175">
        <v>-10107.64</v>
      </c>
    </row>
    <row r="863" spans="4:19">
      <c r="D863" s="174" t="s">
        <v>5389</v>
      </c>
      <c r="E863" s="176">
        <v>-8000</v>
      </c>
      <c r="F863" s="174" t="s">
        <v>3409</v>
      </c>
      <c r="G863" s="174" t="s">
        <v>5390</v>
      </c>
      <c r="H863" s="174" t="s">
        <v>191</v>
      </c>
      <c r="I863" s="174" t="s">
        <v>3098</v>
      </c>
      <c r="J863" s="174" t="s">
        <v>5391</v>
      </c>
      <c r="K863" s="174"/>
      <c r="L863" s="174" t="s">
        <v>4377</v>
      </c>
      <c r="M863" s="174" t="s">
        <v>3866</v>
      </c>
      <c r="N863" s="176">
        <v>960</v>
      </c>
      <c r="O863" s="174" t="s">
        <v>3407</v>
      </c>
      <c r="P863" s="177">
        <v>15189</v>
      </c>
      <c r="Q863" s="176">
        <v>863</v>
      </c>
      <c r="R863" s="175">
        <v>-7191.39</v>
      </c>
      <c r="S863" s="175">
        <v>-808.61</v>
      </c>
    </row>
    <row r="864" spans="4:19">
      <c r="D864" s="174" t="s">
        <v>5392</v>
      </c>
      <c r="E864" s="176">
        <v>-50000</v>
      </c>
      <c r="F864" s="174" t="s">
        <v>3409</v>
      </c>
      <c r="G864" s="174" t="s">
        <v>5393</v>
      </c>
      <c r="H864" s="174" t="s">
        <v>191</v>
      </c>
      <c r="I864" s="174" t="s">
        <v>3098</v>
      </c>
      <c r="J864" s="174" t="s">
        <v>5394</v>
      </c>
      <c r="K864" s="174"/>
      <c r="L864" s="174" t="s">
        <v>5395</v>
      </c>
      <c r="M864" s="174" t="s">
        <v>5396</v>
      </c>
      <c r="N864" s="176">
        <v>960</v>
      </c>
      <c r="O864" s="174" t="s">
        <v>3407</v>
      </c>
      <c r="P864" s="177">
        <v>22098</v>
      </c>
      <c r="Q864" s="176">
        <v>636</v>
      </c>
      <c r="R864" s="175">
        <v>-33123.26</v>
      </c>
      <c r="S864" s="175">
        <v>-16876.740000000002</v>
      </c>
    </row>
    <row r="865" spans="4:19">
      <c r="D865" s="174" t="s">
        <v>5397</v>
      </c>
      <c r="E865" s="176">
        <v>-5907</v>
      </c>
      <c r="F865" s="174" t="s">
        <v>3409</v>
      </c>
      <c r="G865" s="174" t="s">
        <v>5398</v>
      </c>
      <c r="H865" s="174" t="s">
        <v>191</v>
      </c>
      <c r="I865" s="174" t="s">
        <v>3098</v>
      </c>
      <c r="J865" s="174" t="s">
        <v>5399</v>
      </c>
      <c r="K865" s="174"/>
      <c r="L865" s="174" t="s">
        <v>4377</v>
      </c>
      <c r="M865" s="174" t="s">
        <v>3866</v>
      </c>
      <c r="N865" s="176">
        <v>960</v>
      </c>
      <c r="O865" s="174" t="s">
        <v>3407</v>
      </c>
      <c r="P865" s="177">
        <v>15189</v>
      </c>
      <c r="Q865" s="176">
        <v>863</v>
      </c>
      <c r="R865" s="175">
        <v>-5309.83</v>
      </c>
      <c r="S865" s="175">
        <v>-597.16999999999996</v>
      </c>
    </row>
    <row r="866" spans="4:19">
      <c r="D866" s="174" t="s">
        <v>5400</v>
      </c>
      <c r="E866" s="176">
        <v>-4225</v>
      </c>
      <c r="F866" s="174" t="s">
        <v>3409</v>
      </c>
      <c r="G866" s="174" t="s">
        <v>5401</v>
      </c>
      <c r="H866" s="174" t="s">
        <v>191</v>
      </c>
      <c r="I866" s="174" t="s">
        <v>3098</v>
      </c>
      <c r="J866" s="174" t="s">
        <v>5402</v>
      </c>
      <c r="K866" s="174"/>
      <c r="L866" s="174" t="s">
        <v>4405</v>
      </c>
      <c r="M866" s="174" t="s">
        <v>3575</v>
      </c>
      <c r="N866" s="176">
        <v>960</v>
      </c>
      <c r="O866" s="174" t="s">
        <v>3407</v>
      </c>
      <c r="P866" s="177">
        <v>29403</v>
      </c>
      <c r="Q866" s="176">
        <v>396</v>
      </c>
      <c r="R866" s="175">
        <v>-1742.63</v>
      </c>
      <c r="S866" s="175">
        <v>-2482.37</v>
      </c>
    </row>
    <row r="867" spans="4:19">
      <c r="D867" s="174" t="s">
        <v>5403</v>
      </c>
      <c r="E867" s="176">
        <v>-19155</v>
      </c>
      <c r="F867" s="174" t="s">
        <v>3409</v>
      </c>
      <c r="G867" s="174" t="s">
        <v>5404</v>
      </c>
      <c r="H867" s="174" t="s">
        <v>191</v>
      </c>
      <c r="I867" s="174" t="s">
        <v>3098</v>
      </c>
      <c r="J867" s="174" t="s">
        <v>5405</v>
      </c>
      <c r="K867" s="174"/>
      <c r="L867" s="174" t="s">
        <v>4377</v>
      </c>
      <c r="M867" s="174" t="s">
        <v>4696</v>
      </c>
      <c r="N867" s="176">
        <v>960</v>
      </c>
      <c r="O867" s="174" t="s">
        <v>3407</v>
      </c>
      <c r="P867" s="177">
        <v>17349</v>
      </c>
      <c r="Q867" s="176">
        <v>792</v>
      </c>
      <c r="R867" s="175">
        <v>-15802.1</v>
      </c>
      <c r="S867" s="175">
        <v>-3352.9</v>
      </c>
    </row>
    <row r="868" spans="4:19">
      <c r="D868" s="174" t="s">
        <v>5406</v>
      </c>
      <c r="E868" s="176">
        <v>-9782</v>
      </c>
      <c r="F868" s="174" t="s">
        <v>3409</v>
      </c>
      <c r="G868" s="174" t="s">
        <v>5407</v>
      </c>
      <c r="H868" s="174" t="s">
        <v>191</v>
      </c>
      <c r="I868" s="174" t="s">
        <v>3098</v>
      </c>
      <c r="J868" s="174" t="s">
        <v>5408</v>
      </c>
      <c r="K868" s="174"/>
      <c r="L868" s="174" t="s">
        <v>4405</v>
      </c>
      <c r="M868" s="174" t="s">
        <v>5084</v>
      </c>
      <c r="N868" s="176">
        <v>960</v>
      </c>
      <c r="O868" s="174" t="s">
        <v>3407</v>
      </c>
      <c r="P868" s="177">
        <v>28307</v>
      </c>
      <c r="Q868" s="176">
        <v>432</v>
      </c>
      <c r="R868" s="175">
        <v>-4401.49</v>
      </c>
      <c r="S868" s="175">
        <v>-5380.51</v>
      </c>
    </row>
    <row r="869" spans="4:19">
      <c r="D869" s="174" t="s">
        <v>5409</v>
      </c>
      <c r="E869" s="176">
        <v>-4617</v>
      </c>
      <c r="F869" s="174" t="s">
        <v>3409</v>
      </c>
      <c r="G869" s="174" t="s">
        <v>5410</v>
      </c>
      <c r="H869" s="174" t="s">
        <v>191</v>
      </c>
      <c r="I869" s="174" t="s">
        <v>3098</v>
      </c>
      <c r="J869" s="174" t="s">
        <v>5411</v>
      </c>
      <c r="K869" s="174"/>
      <c r="L869" s="174" t="s">
        <v>4704</v>
      </c>
      <c r="M869" s="174" t="s">
        <v>4705</v>
      </c>
      <c r="N869" s="176">
        <v>960</v>
      </c>
      <c r="O869" s="174" t="s">
        <v>3407</v>
      </c>
      <c r="P869" s="177">
        <v>17349</v>
      </c>
      <c r="Q869" s="176">
        <v>792</v>
      </c>
      <c r="R869" s="175">
        <v>-3808.83</v>
      </c>
      <c r="S869" s="175">
        <v>-808.17</v>
      </c>
    </row>
    <row r="870" spans="4:19">
      <c r="D870" s="174" t="s">
        <v>5412</v>
      </c>
      <c r="E870" s="176">
        <v>-6542</v>
      </c>
      <c r="F870" s="174" t="s">
        <v>3409</v>
      </c>
      <c r="G870" s="174" t="s">
        <v>5413</v>
      </c>
      <c r="H870" s="174" t="s">
        <v>191</v>
      </c>
      <c r="I870" s="174" t="s">
        <v>3098</v>
      </c>
      <c r="J870" s="174" t="s">
        <v>5414</v>
      </c>
      <c r="K870" s="174"/>
      <c r="L870" s="174" t="s">
        <v>4704</v>
      </c>
      <c r="M870" s="174" t="s">
        <v>4705</v>
      </c>
      <c r="N870" s="176">
        <v>960</v>
      </c>
      <c r="O870" s="174" t="s">
        <v>3407</v>
      </c>
      <c r="P870" s="177">
        <v>15189</v>
      </c>
      <c r="Q870" s="176">
        <v>863</v>
      </c>
      <c r="R870" s="175">
        <v>-5880.68</v>
      </c>
      <c r="S870" s="175">
        <v>-661.32</v>
      </c>
    </row>
    <row r="871" spans="4:19">
      <c r="D871" s="174" t="s">
        <v>5415</v>
      </c>
      <c r="E871" s="176">
        <v>-97187</v>
      </c>
      <c r="F871" s="174" t="s">
        <v>3409</v>
      </c>
      <c r="G871" s="174" t="s">
        <v>5416</v>
      </c>
      <c r="H871" s="174" t="s">
        <v>191</v>
      </c>
      <c r="I871" s="174" t="s">
        <v>3098</v>
      </c>
      <c r="J871" s="174" t="s">
        <v>5417</v>
      </c>
      <c r="K871" s="174"/>
      <c r="L871" s="174" t="s">
        <v>4405</v>
      </c>
      <c r="M871" s="174" t="s">
        <v>3575</v>
      </c>
      <c r="N871" s="176">
        <v>960</v>
      </c>
      <c r="O871" s="174" t="s">
        <v>3407</v>
      </c>
      <c r="P871" s="177">
        <v>29403</v>
      </c>
      <c r="Q871" s="176">
        <v>396</v>
      </c>
      <c r="R871" s="175">
        <v>-40086.160000000003</v>
      </c>
      <c r="S871" s="175">
        <v>-57100.84</v>
      </c>
    </row>
    <row r="872" spans="4:19">
      <c r="D872" s="174" t="s">
        <v>5418</v>
      </c>
      <c r="E872" s="176">
        <v>-5876</v>
      </c>
      <c r="F872" s="174" t="s">
        <v>3409</v>
      </c>
      <c r="G872" s="174" t="s">
        <v>5419</v>
      </c>
      <c r="H872" s="174" t="s">
        <v>191</v>
      </c>
      <c r="I872" s="174" t="s">
        <v>5420</v>
      </c>
      <c r="J872" s="174" t="s">
        <v>5421</v>
      </c>
      <c r="K872" s="174"/>
      <c r="L872" s="174" t="s">
        <v>4377</v>
      </c>
      <c r="M872" s="174" t="s">
        <v>3866</v>
      </c>
      <c r="N872" s="176">
        <v>960</v>
      </c>
      <c r="O872" s="174" t="s">
        <v>3407</v>
      </c>
      <c r="P872" s="177">
        <v>15189</v>
      </c>
      <c r="Q872" s="176">
        <v>863</v>
      </c>
      <c r="R872" s="175">
        <v>-5282.07</v>
      </c>
      <c r="S872" s="175">
        <v>-593.92999999999995</v>
      </c>
    </row>
    <row r="873" spans="4:19">
      <c r="D873" s="174" t="s">
        <v>5422</v>
      </c>
      <c r="E873" s="175">
        <v>257427.92</v>
      </c>
      <c r="F873" s="174" t="s">
        <v>3428</v>
      </c>
      <c r="G873" s="174" t="s">
        <v>5423</v>
      </c>
      <c r="H873" s="174" t="s">
        <v>191</v>
      </c>
      <c r="I873" s="174" t="s">
        <v>3098</v>
      </c>
      <c r="J873" s="174" t="s">
        <v>5424</v>
      </c>
      <c r="K873" s="174"/>
      <c r="L873" s="174" t="s">
        <v>4704</v>
      </c>
      <c r="M873" s="174" t="s">
        <v>4705</v>
      </c>
      <c r="N873" s="176">
        <v>960</v>
      </c>
      <c r="O873" s="174" t="s">
        <v>3407</v>
      </c>
      <c r="P873" s="177">
        <v>15189</v>
      </c>
      <c r="Q873" s="176">
        <v>863</v>
      </c>
      <c r="R873" s="175">
        <v>231407.91</v>
      </c>
      <c r="S873" s="175">
        <v>26020.01</v>
      </c>
    </row>
    <row r="874" spans="4:19">
      <c r="D874" s="174" t="s">
        <v>5425</v>
      </c>
      <c r="E874" s="175">
        <v>52672.95</v>
      </c>
      <c r="F874" s="174" t="s">
        <v>3428</v>
      </c>
      <c r="G874" s="174" t="s">
        <v>5426</v>
      </c>
      <c r="H874" s="174" t="s">
        <v>191</v>
      </c>
      <c r="I874" s="174" t="s">
        <v>3098</v>
      </c>
      <c r="J874" s="174" t="s">
        <v>5427</v>
      </c>
      <c r="K874" s="174"/>
      <c r="L874" s="174" t="s">
        <v>4704</v>
      </c>
      <c r="M874" s="174" t="s">
        <v>4705</v>
      </c>
      <c r="N874" s="176">
        <v>960</v>
      </c>
      <c r="O874" s="174" t="s">
        <v>3407</v>
      </c>
      <c r="P874" s="177">
        <v>15189</v>
      </c>
      <c r="Q874" s="176">
        <v>863</v>
      </c>
      <c r="R874" s="175">
        <v>47348.93</v>
      </c>
      <c r="S874" s="175">
        <v>5324.02</v>
      </c>
    </row>
    <row r="875" spans="4:19">
      <c r="D875" s="174" t="s">
        <v>5428</v>
      </c>
      <c r="E875" s="175">
        <v>629152.68000000005</v>
      </c>
      <c r="F875" s="174" t="s">
        <v>3428</v>
      </c>
      <c r="G875" s="174" t="s">
        <v>5429</v>
      </c>
      <c r="H875" s="174" t="s">
        <v>191</v>
      </c>
      <c r="I875" s="174" t="s">
        <v>3098</v>
      </c>
      <c r="J875" s="174" t="s">
        <v>5430</v>
      </c>
      <c r="K875" s="174"/>
      <c r="L875" s="174" t="s">
        <v>4704</v>
      </c>
      <c r="M875" s="174" t="s">
        <v>4705</v>
      </c>
      <c r="N875" s="176">
        <v>960</v>
      </c>
      <c r="O875" s="174" t="s">
        <v>3407</v>
      </c>
      <c r="P875" s="177">
        <v>15189</v>
      </c>
      <c r="Q875" s="176">
        <v>863</v>
      </c>
      <c r="R875" s="175">
        <v>565560.07999999996</v>
      </c>
      <c r="S875" s="175">
        <v>63592.6</v>
      </c>
    </row>
    <row r="876" spans="4:19">
      <c r="D876" s="174" t="s">
        <v>5431</v>
      </c>
      <c r="E876" s="175">
        <v>1338336.1399999999</v>
      </c>
      <c r="F876" s="174" t="s">
        <v>3428</v>
      </c>
      <c r="G876" s="174" t="s">
        <v>5432</v>
      </c>
      <c r="H876" s="174" t="s">
        <v>191</v>
      </c>
      <c r="I876" s="174" t="s">
        <v>3098</v>
      </c>
      <c r="J876" s="174" t="s">
        <v>5433</v>
      </c>
      <c r="K876" s="174"/>
      <c r="L876" s="174" t="s">
        <v>4704</v>
      </c>
      <c r="M876" s="174" t="s">
        <v>4705</v>
      </c>
      <c r="N876" s="176">
        <v>960</v>
      </c>
      <c r="O876" s="174" t="s">
        <v>3407</v>
      </c>
      <c r="P876" s="177">
        <v>15189</v>
      </c>
      <c r="Q876" s="176">
        <v>863</v>
      </c>
      <c r="R876" s="175">
        <v>1203061.93</v>
      </c>
      <c r="S876" s="175">
        <v>135274.21</v>
      </c>
    </row>
    <row r="877" spans="4:19">
      <c r="D877" s="174" t="s">
        <v>5434</v>
      </c>
      <c r="E877" s="175">
        <v>3090275.32</v>
      </c>
      <c r="F877" s="174" t="s">
        <v>3428</v>
      </c>
      <c r="G877" s="174" t="s">
        <v>5435</v>
      </c>
      <c r="H877" s="174" t="s">
        <v>191</v>
      </c>
      <c r="I877" s="174" t="s">
        <v>3098</v>
      </c>
      <c r="J877" s="174" t="s">
        <v>5436</v>
      </c>
      <c r="K877" s="174"/>
      <c r="L877" s="174" t="s">
        <v>4704</v>
      </c>
      <c r="M877" s="174" t="s">
        <v>4705</v>
      </c>
      <c r="N877" s="176">
        <v>960</v>
      </c>
      <c r="O877" s="174" t="s">
        <v>3407</v>
      </c>
      <c r="P877" s="177">
        <v>15189</v>
      </c>
      <c r="Q877" s="176">
        <v>863</v>
      </c>
      <c r="R877" s="175">
        <v>2777921.43</v>
      </c>
      <c r="S877" s="175">
        <v>312353.89</v>
      </c>
    </row>
    <row r="878" spans="4:19">
      <c r="D878" s="174" t="s">
        <v>5437</v>
      </c>
      <c r="E878" s="175">
        <v>1380021.32</v>
      </c>
      <c r="F878" s="174" t="s">
        <v>3428</v>
      </c>
      <c r="G878" s="174" t="s">
        <v>5438</v>
      </c>
      <c r="H878" s="174" t="s">
        <v>191</v>
      </c>
      <c r="I878" s="174" t="s">
        <v>3098</v>
      </c>
      <c r="J878" s="174" t="s">
        <v>5439</v>
      </c>
      <c r="K878" s="174"/>
      <c r="L878" s="174" t="s">
        <v>4704</v>
      </c>
      <c r="M878" s="174" t="s">
        <v>4705</v>
      </c>
      <c r="N878" s="176">
        <v>960</v>
      </c>
      <c r="O878" s="174" t="s">
        <v>3407</v>
      </c>
      <c r="P878" s="177">
        <v>15189</v>
      </c>
      <c r="Q878" s="176">
        <v>863</v>
      </c>
      <c r="R878" s="175">
        <v>1240533.6599999999</v>
      </c>
      <c r="S878" s="175">
        <v>139487.66</v>
      </c>
    </row>
    <row r="879" spans="4:19">
      <c r="D879" s="174" t="s">
        <v>5440</v>
      </c>
      <c r="E879" s="175">
        <v>92223.99</v>
      </c>
      <c r="F879" s="174" t="s">
        <v>3428</v>
      </c>
      <c r="G879" s="174" t="s">
        <v>5441</v>
      </c>
      <c r="H879" s="174" t="s">
        <v>191</v>
      </c>
      <c r="I879" s="174" t="s">
        <v>3098</v>
      </c>
      <c r="J879" s="174" t="s">
        <v>5442</v>
      </c>
      <c r="K879" s="174"/>
      <c r="L879" s="174" t="s">
        <v>4704</v>
      </c>
      <c r="M879" s="174" t="s">
        <v>4705</v>
      </c>
      <c r="N879" s="176">
        <v>960</v>
      </c>
      <c r="O879" s="174" t="s">
        <v>3407</v>
      </c>
      <c r="P879" s="177">
        <v>15189</v>
      </c>
      <c r="Q879" s="176">
        <v>863</v>
      </c>
      <c r="R879" s="175">
        <v>82902.19</v>
      </c>
      <c r="S879" s="175">
        <v>9321.7999999999993</v>
      </c>
    </row>
    <row r="880" spans="4:19">
      <c r="D880" s="174" t="s">
        <v>5443</v>
      </c>
      <c r="E880" s="175">
        <v>74273.64</v>
      </c>
      <c r="F880" s="174" t="s">
        <v>3428</v>
      </c>
      <c r="G880" s="174" t="s">
        <v>5444</v>
      </c>
      <c r="H880" s="174" t="s">
        <v>191</v>
      </c>
      <c r="I880" s="174" t="s">
        <v>3098</v>
      </c>
      <c r="J880" s="174" t="s">
        <v>5445</v>
      </c>
      <c r="K880" s="174"/>
      <c r="L880" s="174" t="s">
        <v>4704</v>
      </c>
      <c r="M880" s="174" t="s">
        <v>4705</v>
      </c>
      <c r="N880" s="176">
        <v>960</v>
      </c>
      <c r="O880" s="174" t="s">
        <v>3407</v>
      </c>
      <c r="P880" s="177">
        <v>15189</v>
      </c>
      <c r="Q880" s="176">
        <v>863</v>
      </c>
      <c r="R880" s="175">
        <v>66766.320000000007</v>
      </c>
      <c r="S880" s="175">
        <v>7507.32</v>
      </c>
    </row>
    <row r="881" spans="4:19">
      <c r="D881" s="174" t="s">
        <v>5446</v>
      </c>
      <c r="E881" s="175">
        <v>1092839.93</v>
      </c>
      <c r="F881" s="174" t="s">
        <v>3428</v>
      </c>
      <c r="G881" s="174" t="s">
        <v>5447</v>
      </c>
      <c r="H881" s="174" t="s">
        <v>191</v>
      </c>
      <c r="I881" s="174" t="s">
        <v>3098</v>
      </c>
      <c r="J881" s="174" t="s">
        <v>5448</v>
      </c>
      <c r="K881" s="174"/>
      <c r="L881" s="174" t="s">
        <v>4704</v>
      </c>
      <c r="M881" s="174" t="s">
        <v>4705</v>
      </c>
      <c r="N881" s="176">
        <v>960</v>
      </c>
      <c r="O881" s="174" t="s">
        <v>3407</v>
      </c>
      <c r="P881" s="177">
        <v>15189</v>
      </c>
      <c r="Q881" s="176">
        <v>863</v>
      </c>
      <c r="R881" s="175">
        <v>982379.48</v>
      </c>
      <c r="S881" s="175">
        <v>110460.45</v>
      </c>
    </row>
    <row r="882" spans="4:19">
      <c r="D882" s="174" t="s">
        <v>5449</v>
      </c>
      <c r="E882" s="175">
        <v>242488.33</v>
      </c>
      <c r="F882" s="174" t="s">
        <v>3428</v>
      </c>
      <c r="G882" s="174" t="s">
        <v>5450</v>
      </c>
      <c r="H882" s="174" t="s">
        <v>191</v>
      </c>
      <c r="I882" s="174" t="s">
        <v>3098</v>
      </c>
      <c r="J882" s="174" t="s">
        <v>5451</v>
      </c>
      <c r="K882" s="174"/>
      <c r="L882" s="174" t="s">
        <v>4704</v>
      </c>
      <c r="M882" s="174" t="s">
        <v>4705</v>
      </c>
      <c r="N882" s="176">
        <v>960</v>
      </c>
      <c r="O882" s="174" t="s">
        <v>3407</v>
      </c>
      <c r="P882" s="177">
        <v>15189</v>
      </c>
      <c r="Q882" s="176">
        <v>863</v>
      </c>
      <c r="R882" s="175">
        <v>217978.43</v>
      </c>
      <c r="S882" s="175">
        <v>24509.9</v>
      </c>
    </row>
    <row r="883" spans="4:19">
      <c r="D883" s="174" t="s">
        <v>5452</v>
      </c>
      <c r="E883" s="175">
        <v>1355877.39</v>
      </c>
      <c r="F883" s="174" t="s">
        <v>3428</v>
      </c>
      <c r="G883" s="174" t="s">
        <v>5453</v>
      </c>
      <c r="H883" s="174" t="s">
        <v>191</v>
      </c>
      <c r="I883" s="174" t="s">
        <v>3098</v>
      </c>
      <c r="J883" s="174" t="s">
        <v>5454</v>
      </c>
      <c r="K883" s="174"/>
      <c r="L883" s="174" t="s">
        <v>4704</v>
      </c>
      <c r="M883" s="174" t="s">
        <v>4705</v>
      </c>
      <c r="N883" s="176">
        <v>960</v>
      </c>
      <c r="O883" s="174" t="s">
        <v>3407</v>
      </c>
      <c r="P883" s="177">
        <v>15189</v>
      </c>
      <c r="Q883" s="176">
        <v>863</v>
      </c>
      <c r="R883" s="175">
        <v>1218830.0900000001</v>
      </c>
      <c r="S883" s="175">
        <v>137047.29999999999</v>
      </c>
    </row>
    <row r="884" spans="4:19">
      <c r="D884" s="174" t="s">
        <v>5455</v>
      </c>
      <c r="E884" s="175">
        <v>352639.2</v>
      </c>
      <c r="F884" s="174" t="s">
        <v>3428</v>
      </c>
      <c r="G884" s="174" t="s">
        <v>5456</v>
      </c>
      <c r="H884" s="174" t="s">
        <v>191</v>
      </c>
      <c r="I884" s="174" t="s">
        <v>3098</v>
      </c>
      <c r="J884" s="174" t="s">
        <v>5457</v>
      </c>
      <c r="K884" s="174"/>
      <c r="L884" s="174" t="s">
        <v>4704</v>
      </c>
      <c r="M884" s="174" t="s">
        <v>4705</v>
      </c>
      <c r="N884" s="176">
        <v>960</v>
      </c>
      <c r="O884" s="174" t="s">
        <v>3407</v>
      </c>
      <c r="P884" s="177">
        <v>15189</v>
      </c>
      <c r="Q884" s="176">
        <v>863</v>
      </c>
      <c r="R884" s="175">
        <v>316995.7</v>
      </c>
      <c r="S884" s="175">
        <v>35643.5</v>
      </c>
    </row>
    <row r="885" spans="4:19">
      <c r="D885" s="174" t="s">
        <v>5458</v>
      </c>
      <c r="E885" s="175">
        <v>826603.1</v>
      </c>
      <c r="F885" s="174" t="s">
        <v>3428</v>
      </c>
      <c r="G885" s="174" t="s">
        <v>5459</v>
      </c>
      <c r="H885" s="174" t="s">
        <v>191</v>
      </c>
      <c r="I885" s="174" t="s">
        <v>3098</v>
      </c>
      <c r="J885" s="174" t="s">
        <v>5460</v>
      </c>
      <c r="K885" s="174"/>
      <c r="L885" s="174" t="s">
        <v>4704</v>
      </c>
      <c r="M885" s="174" t="s">
        <v>4705</v>
      </c>
      <c r="N885" s="176">
        <v>960</v>
      </c>
      <c r="O885" s="174" t="s">
        <v>3407</v>
      </c>
      <c r="P885" s="177">
        <v>15189</v>
      </c>
      <c r="Q885" s="176">
        <v>863</v>
      </c>
      <c r="R885" s="175">
        <v>743052.92</v>
      </c>
      <c r="S885" s="175">
        <v>83550.179999999993</v>
      </c>
    </row>
    <row r="886" spans="4:19">
      <c r="D886" s="174" t="s">
        <v>5461</v>
      </c>
      <c r="E886" s="175">
        <v>379970.08</v>
      </c>
      <c r="F886" s="174" t="s">
        <v>3428</v>
      </c>
      <c r="G886" s="174" t="s">
        <v>5462</v>
      </c>
      <c r="H886" s="174" t="s">
        <v>191</v>
      </c>
      <c r="I886" s="174" t="s">
        <v>3098</v>
      </c>
      <c r="J886" s="174" t="s">
        <v>5463</v>
      </c>
      <c r="K886" s="174"/>
      <c r="L886" s="174" t="s">
        <v>4704</v>
      </c>
      <c r="M886" s="174" t="s">
        <v>4705</v>
      </c>
      <c r="N886" s="176">
        <v>960</v>
      </c>
      <c r="O886" s="174" t="s">
        <v>3407</v>
      </c>
      <c r="P886" s="177">
        <v>15189</v>
      </c>
      <c r="Q886" s="176">
        <v>863</v>
      </c>
      <c r="R886" s="175">
        <v>341563.99</v>
      </c>
      <c r="S886" s="175">
        <v>38406.089999999997</v>
      </c>
    </row>
    <row r="887" spans="4:19">
      <c r="D887" s="174" t="s">
        <v>5464</v>
      </c>
      <c r="E887" s="175">
        <v>448607.29</v>
      </c>
      <c r="F887" s="174" t="s">
        <v>3428</v>
      </c>
      <c r="G887" s="174" t="s">
        <v>5465</v>
      </c>
      <c r="H887" s="174" t="s">
        <v>191</v>
      </c>
      <c r="I887" s="174" t="s">
        <v>3098</v>
      </c>
      <c r="J887" s="174" t="s">
        <v>5466</v>
      </c>
      <c r="K887" s="174"/>
      <c r="L887" s="174" t="s">
        <v>4704</v>
      </c>
      <c r="M887" s="174" t="s">
        <v>4705</v>
      </c>
      <c r="N887" s="176">
        <v>960</v>
      </c>
      <c r="O887" s="174" t="s">
        <v>3407</v>
      </c>
      <c r="P887" s="177">
        <v>15189</v>
      </c>
      <c r="Q887" s="176">
        <v>863</v>
      </c>
      <c r="R887" s="175">
        <v>403263.67</v>
      </c>
      <c r="S887" s="175">
        <v>45343.62</v>
      </c>
    </row>
    <row r="888" spans="4:19">
      <c r="D888" s="174" t="s">
        <v>5467</v>
      </c>
      <c r="E888" s="175">
        <v>1069156.26</v>
      </c>
      <c r="F888" s="174" t="s">
        <v>3428</v>
      </c>
      <c r="G888" s="174" t="s">
        <v>5468</v>
      </c>
      <c r="H888" s="174" t="s">
        <v>191</v>
      </c>
      <c r="I888" s="174" t="s">
        <v>3098</v>
      </c>
      <c r="J888" s="174" t="s">
        <v>5469</v>
      </c>
      <c r="K888" s="174"/>
      <c r="L888" s="174" t="s">
        <v>4704</v>
      </c>
      <c r="M888" s="174" t="s">
        <v>4705</v>
      </c>
      <c r="N888" s="176">
        <v>960</v>
      </c>
      <c r="O888" s="174" t="s">
        <v>3407</v>
      </c>
      <c r="P888" s="177">
        <v>15189</v>
      </c>
      <c r="Q888" s="176">
        <v>863</v>
      </c>
      <c r="R888" s="175">
        <v>961089.76</v>
      </c>
      <c r="S888" s="175">
        <v>108066.5</v>
      </c>
    </row>
    <row r="889" spans="4:19">
      <c r="D889" s="174" t="s">
        <v>5470</v>
      </c>
      <c r="E889" s="175">
        <v>340934.81</v>
      </c>
      <c r="F889" s="174" t="s">
        <v>3428</v>
      </c>
      <c r="G889" s="174" t="s">
        <v>5471</v>
      </c>
      <c r="H889" s="174" t="s">
        <v>191</v>
      </c>
      <c r="I889" s="174" t="s">
        <v>3098</v>
      </c>
      <c r="J889" s="174" t="s">
        <v>5472</v>
      </c>
      <c r="K889" s="174"/>
      <c r="L889" s="174" t="s">
        <v>4704</v>
      </c>
      <c r="M889" s="174" t="s">
        <v>4705</v>
      </c>
      <c r="N889" s="176">
        <v>960</v>
      </c>
      <c r="O889" s="174" t="s">
        <v>3407</v>
      </c>
      <c r="P889" s="177">
        <v>15189</v>
      </c>
      <c r="Q889" s="176">
        <v>863</v>
      </c>
      <c r="R889" s="175">
        <v>306474.28000000003</v>
      </c>
      <c r="S889" s="175">
        <v>34460.53</v>
      </c>
    </row>
    <row r="890" spans="4:19">
      <c r="D890" s="174" t="s">
        <v>5473</v>
      </c>
      <c r="E890" s="175">
        <v>761320.1</v>
      </c>
      <c r="F890" s="174" t="s">
        <v>3428</v>
      </c>
      <c r="G890" s="174" t="s">
        <v>5474</v>
      </c>
      <c r="H890" s="174" t="s">
        <v>191</v>
      </c>
      <c r="I890" s="174" t="s">
        <v>3098</v>
      </c>
      <c r="J890" s="174" t="s">
        <v>5475</v>
      </c>
      <c r="K890" s="174"/>
      <c r="L890" s="174" t="s">
        <v>4704</v>
      </c>
      <c r="M890" s="174" t="s">
        <v>4705</v>
      </c>
      <c r="N890" s="176">
        <v>960</v>
      </c>
      <c r="O890" s="174" t="s">
        <v>3407</v>
      </c>
      <c r="P890" s="177">
        <v>15189</v>
      </c>
      <c r="Q890" s="176">
        <v>863</v>
      </c>
      <c r="R890" s="175">
        <v>684368.59</v>
      </c>
      <c r="S890" s="175">
        <v>76951.509999999995</v>
      </c>
    </row>
    <row r="891" spans="4:19">
      <c r="D891" s="174" t="s">
        <v>5476</v>
      </c>
      <c r="E891" s="175">
        <v>955423.38</v>
      </c>
      <c r="F891" s="174" t="s">
        <v>3428</v>
      </c>
      <c r="G891" s="174" t="s">
        <v>5477</v>
      </c>
      <c r="H891" s="174" t="s">
        <v>191</v>
      </c>
      <c r="I891" s="174" t="s">
        <v>3098</v>
      </c>
      <c r="J891" s="174" t="s">
        <v>5478</v>
      </c>
      <c r="K891" s="174"/>
      <c r="L891" s="174" t="s">
        <v>4704</v>
      </c>
      <c r="M891" s="174" t="s">
        <v>4705</v>
      </c>
      <c r="N891" s="176">
        <v>960</v>
      </c>
      <c r="O891" s="174" t="s">
        <v>3407</v>
      </c>
      <c r="P891" s="177">
        <v>15189</v>
      </c>
      <c r="Q891" s="176">
        <v>863</v>
      </c>
      <c r="R891" s="175">
        <v>858852.6</v>
      </c>
      <c r="S891" s="175">
        <v>96570.78</v>
      </c>
    </row>
    <row r="892" spans="4:19">
      <c r="D892" s="174" t="s">
        <v>5479</v>
      </c>
      <c r="E892" s="175">
        <v>421067.44</v>
      </c>
      <c r="F892" s="174" t="s">
        <v>3428</v>
      </c>
      <c r="G892" s="174" t="s">
        <v>5480</v>
      </c>
      <c r="H892" s="174" t="s">
        <v>191</v>
      </c>
      <c r="I892" s="174" t="s">
        <v>3098</v>
      </c>
      <c r="J892" s="174" t="s">
        <v>5481</v>
      </c>
      <c r="K892" s="174"/>
      <c r="L892" s="174" t="s">
        <v>4704</v>
      </c>
      <c r="M892" s="174" t="s">
        <v>4705</v>
      </c>
      <c r="N892" s="176">
        <v>960</v>
      </c>
      <c r="O892" s="174" t="s">
        <v>3407</v>
      </c>
      <c r="P892" s="177">
        <v>15189</v>
      </c>
      <c r="Q892" s="176">
        <v>863</v>
      </c>
      <c r="R892" s="175">
        <v>378507.42</v>
      </c>
      <c r="S892" s="175">
        <v>42560.02</v>
      </c>
    </row>
    <row r="893" spans="4:19">
      <c r="D893" s="174" t="s">
        <v>5482</v>
      </c>
      <c r="E893" s="175">
        <v>146948.44</v>
      </c>
      <c r="F893" s="174" t="s">
        <v>3428</v>
      </c>
      <c r="G893" s="174" t="s">
        <v>5483</v>
      </c>
      <c r="H893" s="174" t="s">
        <v>191</v>
      </c>
      <c r="I893" s="174" t="s">
        <v>3098</v>
      </c>
      <c r="J893" s="174" t="s">
        <v>5484</v>
      </c>
      <c r="K893" s="174"/>
      <c r="L893" s="174" t="s">
        <v>4704</v>
      </c>
      <c r="M893" s="174" t="s">
        <v>4705</v>
      </c>
      <c r="N893" s="176">
        <v>960</v>
      </c>
      <c r="O893" s="174" t="s">
        <v>3407</v>
      </c>
      <c r="P893" s="177">
        <v>15189</v>
      </c>
      <c r="Q893" s="176">
        <v>863</v>
      </c>
      <c r="R893" s="175">
        <v>132095.34</v>
      </c>
      <c r="S893" s="175">
        <v>14853.1</v>
      </c>
    </row>
    <row r="894" spans="4:19">
      <c r="D894" s="174" t="s">
        <v>5485</v>
      </c>
      <c r="E894" s="175">
        <v>779575.47</v>
      </c>
      <c r="F894" s="174" t="s">
        <v>3428</v>
      </c>
      <c r="G894" s="174" t="s">
        <v>5486</v>
      </c>
      <c r="H894" s="174" t="s">
        <v>191</v>
      </c>
      <c r="I894" s="174" t="s">
        <v>3098</v>
      </c>
      <c r="J894" s="174" t="s">
        <v>5487</v>
      </c>
      <c r="K894" s="174"/>
      <c r="L894" s="174" t="s">
        <v>4704</v>
      </c>
      <c r="M894" s="174" t="s">
        <v>4705</v>
      </c>
      <c r="N894" s="176">
        <v>960</v>
      </c>
      <c r="O894" s="174" t="s">
        <v>3407</v>
      </c>
      <c r="P894" s="177">
        <v>15189</v>
      </c>
      <c r="Q894" s="176">
        <v>863</v>
      </c>
      <c r="R894" s="175">
        <v>700778.75</v>
      </c>
      <c r="S894" s="175">
        <v>78796.72</v>
      </c>
    </row>
    <row r="895" spans="4:19">
      <c r="D895" s="174" t="s">
        <v>5488</v>
      </c>
      <c r="E895" s="175">
        <v>425511.85</v>
      </c>
      <c r="F895" s="174" t="s">
        <v>3428</v>
      </c>
      <c r="G895" s="174" t="s">
        <v>5489</v>
      </c>
      <c r="H895" s="174" t="s">
        <v>191</v>
      </c>
      <c r="I895" s="174" t="s">
        <v>3098</v>
      </c>
      <c r="J895" s="174" t="s">
        <v>5490</v>
      </c>
      <c r="K895" s="174"/>
      <c r="L895" s="174" t="s">
        <v>4704</v>
      </c>
      <c r="M895" s="174" t="s">
        <v>4705</v>
      </c>
      <c r="N895" s="176">
        <v>960</v>
      </c>
      <c r="O895" s="174" t="s">
        <v>3407</v>
      </c>
      <c r="P895" s="177">
        <v>15189</v>
      </c>
      <c r="Q895" s="176">
        <v>863</v>
      </c>
      <c r="R895" s="175">
        <v>382502.53</v>
      </c>
      <c r="S895" s="175">
        <v>43009.32</v>
      </c>
    </row>
    <row r="896" spans="4:19">
      <c r="D896" s="174" t="s">
        <v>5491</v>
      </c>
      <c r="E896" s="175">
        <v>1037038.82</v>
      </c>
      <c r="F896" s="174" t="s">
        <v>3428</v>
      </c>
      <c r="G896" s="174" t="s">
        <v>5492</v>
      </c>
      <c r="H896" s="174" t="s">
        <v>191</v>
      </c>
      <c r="I896" s="174" t="s">
        <v>3098</v>
      </c>
      <c r="J896" s="174" t="s">
        <v>5493</v>
      </c>
      <c r="K896" s="174"/>
      <c r="L896" s="174" t="s">
        <v>4704</v>
      </c>
      <c r="M896" s="174" t="s">
        <v>4705</v>
      </c>
      <c r="N896" s="176">
        <v>960</v>
      </c>
      <c r="O896" s="174" t="s">
        <v>3407</v>
      </c>
      <c r="P896" s="177">
        <v>15189</v>
      </c>
      <c r="Q896" s="176">
        <v>863</v>
      </c>
      <c r="R896" s="175">
        <v>932218.61</v>
      </c>
      <c r="S896" s="175">
        <v>104820.21</v>
      </c>
    </row>
    <row r="897" spans="4:19">
      <c r="D897" s="174" t="s">
        <v>5494</v>
      </c>
      <c r="E897" s="175">
        <v>231219.44</v>
      </c>
      <c r="F897" s="174" t="s">
        <v>3428</v>
      </c>
      <c r="G897" s="174" t="s">
        <v>5495</v>
      </c>
      <c r="H897" s="174" t="s">
        <v>191</v>
      </c>
      <c r="I897" s="174" t="s">
        <v>3098</v>
      </c>
      <c r="J897" s="174" t="s">
        <v>5496</v>
      </c>
      <c r="K897" s="174"/>
      <c r="L897" s="174" t="s">
        <v>4704</v>
      </c>
      <c r="M897" s="174" t="s">
        <v>4705</v>
      </c>
      <c r="N897" s="176">
        <v>960</v>
      </c>
      <c r="O897" s="174" t="s">
        <v>3407</v>
      </c>
      <c r="P897" s="177">
        <v>15189</v>
      </c>
      <c r="Q897" s="176">
        <v>863</v>
      </c>
      <c r="R897" s="175">
        <v>207848.57</v>
      </c>
      <c r="S897" s="175">
        <v>23370.87</v>
      </c>
    </row>
    <row r="898" spans="4:19">
      <c r="D898" s="174" t="s">
        <v>5497</v>
      </c>
      <c r="E898" s="175">
        <v>283766.27</v>
      </c>
      <c r="F898" s="174" t="s">
        <v>3428</v>
      </c>
      <c r="G898" s="174" t="s">
        <v>5498</v>
      </c>
      <c r="H898" s="174" t="s">
        <v>191</v>
      </c>
      <c r="I898" s="174" t="s">
        <v>3098</v>
      </c>
      <c r="J898" s="174" t="s">
        <v>5499</v>
      </c>
      <c r="K898" s="174"/>
      <c r="L898" s="174" t="s">
        <v>4704</v>
      </c>
      <c r="M898" s="174" t="s">
        <v>4705</v>
      </c>
      <c r="N898" s="176">
        <v>960</v>
      </c>
      <c r="O898" s="174" t="s">
        <v>3407</v>
      </c>
      <c r="P898" s="177">
        <v>15189</v>
      </c>
      <c r="Q898" s="176">
        <v>863</v>
      </c>
      <c r="R898" s="175">
        <v>255084.08</v>
      </c>
      <c r="S898" s="175">
        <v>28682.19</v>
      </c>
    </row>
    <row r="899" spans="4:19">
      <c r="D899" s="174" t="s">
        <v>5500</v>
      </c>
      <c r="E899" s="175">
        <v>927903.11</v>
      </c>
      <c r="F899" s="174" t="s">
        <v>3428</v>
      </c>
      <c r="G899" s="174" t="s">
        <v>5501</v>
      </c>
      <c r="H899" s="174" t="s">
        <v>191</v>
      </c>
      <c r="I899" s="174" t="s">
        <v>3098</v>
      </c>
      <c r="J899" s="174" t="s">
        <v>5502</v>
      </c>
      <c r="K899" s="174"/>
      <c r="L899" s="174" t="s">
        <v>4704</v>
      </c>
      <c r="M899" s="174" t="s">
        <v>4705</v>
      </c>
      <c r="N899" s="176">
        <v>960</v>
      </c>
      <c r="O899" s="174" t="s">
        <v>3407</v>
      </c>
      <c r="P899" s="177">
        <v>15189</v>
      </c>
      <c r="Q899" s="176">
        <v>863</v>
      </c>
      <c r="R899" s="175">
        <v>834113.89</v>
      </c>
      <c r="S899" s="175">
        <v>93789.22</v>
      </c>
    </row>
    <row r="900" spans="4:19">
      <c r="D900" s="174" t="s">
        <v>5503</v>
      </c>
      <c r="E900" s="175">
        <v>330779.53999999998</v>
      </c>
      <c r="F900" s="174" t="s">
        <v>3428</v>
      </c>
      <c r="G900" s="174" t="s">
        <v>5504</v>
      </c>
      <c r="H900" s="174" t="s">
        <v>191</v>
      </c>
      <c r="I900" s="174" t="s">
        <v>3098</v>
      </c>
      <c r="J900" s="174" t="s">
        <v>5505</v>
      </c>
      <c r="K900" s="174"/>
      <c r="L900" s="174" t="s">
        <v>4704</v>
      </c>
      <c r="M900" s="174" t="s">
        <v>4705</v>
      </c>
      <c r="N900" s="176">
        <v>960</v>
      </c>
      <c r="O900" s="174" t="s">
        <v>3407</v>
      </c>
      <c r="P900" s="177">
        <v>15189</v>
      </c>
      <c r="Q900" s="176">
        <v>863</v>
      </c>
      <c r="R900" s="175">
        <v>297345.48</v>
      </c>
      <c r="S900" s="175">
        <v>33434.06</v>
      </c>
    </row>
    <row r="901" spans="4:19">
      <c r="D901" s="174" t="s">
        <v>5506</v>
      </c>
      <c r="E901" s="175">
        <v>70147.929999999993</v>
      </c>
      <c r="F901" s="174" t="s">
        <v>3428</v>
      </c>
      <c r="G901" s="174" t="s">
        <v>5507</v>
      </c>
      <c r="H901" s="174" t="s">
        <v>191</v>
      </c>
      <c r="I901" s="174" t="s">
        <v>3098</v>
      </c>
      <c r="J901" s="174" t="s">
        <v>5508</v>
      </c>
      <c r="K901" s="174"/>
      <c r="L901" s="174" t="s">
        <v>4704</v>
      </c>
      <c r="M901" s="174" t="s">
        <v>4705</v>
      </c>
      <c r="N901" s="176">
        <v>960</v>
      </c>
      <c r="O901" s="174" t="s">
        <v>3407</v>
      </c>
      <c r="P901" s="177">
        <v>15189</v>
      </c>
      <c r="Q901" s="176">
        <v>863</v>
      </c>
      <c r="R901" s="175">
        <v>63057.5</v>
      </c>
      <c r="S901" s="175">
        <v>7090.43</v>
      </c>
    </row>
    <row r="902" spans="4:19">
      <c r="D902" s="174" t="s">
        <v>5509</v>
      </c>
      <c r="E902" s="175">
        <v>3084402.02</v>
      </c>
      <c r="F902" s="174" t="s">
        <v>3428</v>
      </c>
      <c r="G902" s="174" t="s">
        <v>5510</v>
      </c>
      <c r="H902" s="174" t="s">
        <v>191</v>
      </c>
      <c r="I902" s="174" t="s">
        <v>3098</v>
      </c>
      <c r="J902" s="174" t="s">
        <v>5511</v>
      </c>
      <c r="K902" s="174"/>
      <c r="L902" s="174" t="s">
        <v>4704</v>
      </c>
      <c r="M902" s="174" t="s">
        <v>4705</v>
      </c>
      <c r="N902" s="176">
        <v>960</v>
      </c>
      <c r="O902" s="174" t="s">
        <v>3407</v>
      </c>
      <c r="P902" s="177">
        <v>15189</v>
      </c>
      <c r="Q902" s="176">
        <v>863</v>
      </c>
      <c r="R902" s="175">
        <v>2772641.73</v>
      </c>
      <c r="S902" s="175">
        <v>311760.28999999998</v>
      </c>
    </row>
    <row r="903" spans="4:19">
      <c r="D903" s="174" t="s">
        <v>5512</v>
      </c>
      <c r="E903" s="175">
        <v>34247.47</v>
      </c>
      <c r="F903" s="174" t="s">
        <v>3428</v>
      </c>
      <c r="G903" s="174" t="s">
        <v>5513</v>
      </c>
      <c r="H903" s="174" t="s">
        <v>191</v>
      </c>
      <c r="I903" s="174" t="s">
        <v>3098</v>
      </c>
      <c r="J903" s="174" t="s">
        <v>5514</v>
      </c>
      <c r="K903" s="174"/>
      <c r="L903" s="174" t="s">
        <v>4704</v>
      </c>
      <c r="M903" s="174" t="s">
        <v>4705</v>
      </c>
      <c r="N903" s="176">
        <v>960</v>
      </c>
      <c r="O903" s="174" t="s">
        <v>3407</v>
      </c>
      <c r="P903" s="177">
        <v>15189</v>
      </c>
      <c r="Q903" s="176">
        <v>863</v>
      </c>
      <c r="R903" s="175">
        <v>30785.81</v>
      </c>
      <c r="S903" s="175">
        <v>3461.66</v>
      </c>
    </row>
    <row r="904" spans="4:19">
      <c r="D904" s="174" t="s">
        <v>5515</v>
      </c>
      <c r="E904" s="175">
        <v>2277467.2200000002</v>
      </c>
      <c r="F904" s="174" t="s">
        <v>3428</v>
      </c>
      <c r="G904" s="174" t="s">
        <v>5516</v>
      </c>
      <c r="H904" s="174" t="s">
        <v>191</v>
      </c>
      <c r="I904" s="174" t="s">
        <v>3098</v>
      </c>
      <c r="J904" s="174" t="s">
        <v>5517</v>
      </c>
      <c r="K904" s="174"/>
      <c r="L904" s="174" t="s">
        <v>4704</v>
      </c>
      <c r="M904" s="174" t="s">
        <v>4705</v>
      </c>
      <c r="N904" s="176">
        <v>960</v>
      </c>
      <c r="O904" s="174" t="s">
        <v>3407</v>
      </c>
      <c r="P904" s="177">
        <v>15189</v>
      </c>
      <c r="Q904" s="176">
        <v>863</v>
      </c>
      <c r="R904" s="175">
        <v>2047269.05</v>
      </c>
      <c r="S904" s="175">
        <v>230198.17</v>
      </c>
    </row>
    <row r="905" spans="4:19">
      <c r="D905" s="174" t="s">
        <v>5518</v>
      </c>
      <c r="E905" s="175">
        <v>2204513.96</v>
      </c>
      <c r="F905" s="174" t="s">
        <v>3428</v>
      </c>
      <c r="G905" s="174" t="s">
        <v>5519</v>
      </c>
      <c r="H905" s="174" t="s">
        <v>191</v>
      </c>
      <c r="I905" s="174" t="s">
        <v>3098</v>
      </c>
      <c r="J905" s="174" t="s">
        <v>5520</v>
      </c>
      <c r="K905" s="174"/>
      <c r="L905" s="174" t="s">
        <v>4704</v>
      </c>
      <c r="M905" s="174" t="s">
        <v>4705</v>
      </c>
      <c r="N905" s="176">
        <v>960</v>
      </c>
      <c r="O905" s="174" t="s">
        <v>3407</v>
      </c>
      <c r="P905" s="177">
        <v>15189</v>
      </c>
      <c r="Q905" s="176">
        <v>863</v>
      </c>
      <c r="R905" s="175">
        <v>1981689.59</v>
      </c>
      <c r="S905" s="175">
        <v>222824.37</v>
      </c>
    </row>
    <row r="906" spans="4:19">
      <c r="D906" s="174" t="s">
        <v>5521</v>
      </c>
      <c r="E906" s="175">
        <v>1046655.24</v>
      </c>
      <c r="F906" s="174" t="s">
        <v>3428</v>
      </c>
      <c r="G906" s="174" t="s">
        <v>5522</v>
      </c>
      <c r="H906" s="174" t="s">
        <v>191</v>
      </c>
      <c r="I906" s="174" t="s">
        <v>3098</v>
      </c>
      <c r="J906" s="174" t="s">
        <v>5523</v>
      </c>
      <c r="K906" s="174"/>
      <c r="L906" s="174" t="s">
        <v>4704</v>
      </c>
      <c r="M906" s="174" t="s">
        <v>4705</v>
      </c>
      <c r="N906" s="176">
        <v>960</v>
      </c>
      <c r="O906" s="174" t="s">
        <v>3407</v>
      </c>
      <c r="P906" s="177">
        <v>15189</v>
      </c>
      <c r="Q906" s="176">
        <v>863</v>
      </c>
      <c r="R906" s="175">
        <v>940863.11</v>
      </c>
      <c r="S906" s="175">
        <v>105792.13</v>
      </c>
    </row>
    <row r="907" spans="4:19">
      <c r="D907" s="174" t="s">
        <v>5524</v>
      </c>
      <c r="E907" s="175">
        <v>1946649.04</v>
      </c>
      <c r="F907" s="174" t="s">
        <v>3428</v>
      </c>
      <c r="G907" s="174" t="s">
        <v>5525</v>
      </c>
      <c r="H907" s="174" t="s">
        <v>191</v>
      </c>
      <c r="I907" s="174" t="s">
        <v>3098</v>
      </c>
      <c r="J907" s="174" t="s">
        <v>5526</v>
      </c>
      <c r="K907" s="174"/>
      <c r="L907" s="174" t="s">
        <v>4704</v>
      </c>
      <c r="M907" s="174" t="s">
        <v>4705</v>
      </c>
      <c r="N907" s="176">
        <v>960</v>
      </c>
      <c r="O907" s="174" t="s">
        <v>3407</v>
      </c>
      <c r="P907" s="177">
        <v>15189</v>
      </c>
      <c r="Q907" s="176">
        <v>863</v>
      </c>
      <c r="R907" s="175">
        <v>1749888.74</v>
      </c>
      <c r="S907" s="175">
        <v>196760.3</v>
      </c>
    </row>
    <row r="908" spans="4:19">
      <c r="D908" s="174" t="s">
        <v>5527</v>
      </c>
      <c r="E908" s="175">
        <v>1342157.71</v>
      </c>
      <c r="F908" s="174" t="s">
        <v>3428</v>
      </c>
      <c r="G908" s="174" t="s">
        <v>5528</v>
      </c>
      <c r="H908" s="174" t="s">
        <v>191</v>
      </c>
      <c r="I908" s="174" t="s">
        <v>3098</v>
      </c>
      <c r="J908" s="174" t="s">
        <v>5529</v>
      </c>
      <c r="K908" s="174"/>
      <c r="L908" s="174" t="s">
        <v>4704</v>
      </c>
      <c r="M908" s="174" t="s">
        <v>4705</v>
      </c>
      <c r="N908" s="176">
        <v>960</v>
      </c>
      <c r="O908" s="174" t="s">
        <v>3407</v>
      </c>
      <c r="P908" s="177">
        <v>15189</v>
      </c>
      <c r="Q908" s="176">
        <v>863</v>
      </c>
      <c r="R908" s="175">
        <v>1206497.24</v>
      </c>
      <c r="S908" s="175">
        <v>135660.47</v>
      </c>
    </row>
    <row r="909" spans="4:19">
      <c r="D909" s="174" t="s">
        <v>5530</v>
      </c>
      <c r="E909" s="175">
        <v>785825.17</v>
      </c>
      <c r="F909" s="174" t="s">
        <v>3428</v>
      </c>
      <c r="G909" s="174" t="s">
        <v>5531</v>
      </c>
      <c r="H909" s="174" t="s">
        <v>191</v>
      </c>
      <c r="I909" s="174" t="s">
        <v>3098</v>
      </c>
      <c r="J909" s="174" t="s">
        <v>5532</v>
      </c>
      <c r="K909" s="174"/>
      <c r="L909" s="174" t="s">
        <v>4704</v>
      </c>
      <c r="M909" s="174" t="s">
        <v>4705</v>
      </c>
      <c r="N909" s="176">
        <v>960</v>
      </c>
      <c r="O909" s="174" t="s">
        <v>3407</v>
      </c>
      <c r="P909" s="177">
        <v>15189</v>
      </c>
      <c r="Q909" s="176">
        <v>863</v>
      </c>
      <c r="R909" s="175">
        <v>706396.74</v>
      </c>
      <c r="S909" s="175">
        <v>79428.429999999993</v>
      </c>
    </row>
    <row r="910" spans="4:19">
      <c r="D910" s="174" t="s">
        <v>5533</v>
      </c>
      <c r="E910" s="175">
        <v>185538.88</v>
      </c>
      <c r="F910" s="174" t="s">
        <v>3428</v>
      </c>
      <c r="G910" s="174" t="s">
        <v>5534</v>
      </c>
      <c r="H910" s="174" t="s">
        <v>191</v>
      </c>
      <c r="I910" s="174" t="s">
        <v>3098</v>
      </c>
      <c r="J910" s="174" t="s">
        <v>5535</v>
      </c>
      <c r="K910" s="174"/>
      <c r="L910" s="174" t="s">
        <v>4704</v>
      </c>
      <c r="M910" s="174" t="s">
        <v>4705</v>
      </c>
      <c r="N910" s="176">
        <v>960</v>
      </c>
      <c r="O910" s="174" t="s">
        <v>3407</v>
      </c>
      <c r="P910" s="177">
        <v>15189</v>
      </c>
      <c r="Q910" s="176">
        <v>863</v>
      </c>
      <c r="R910" s="175">
        <v>166785.20000000001</v>
      </c>
      <c r="S910" s="175">
        <v>18753.68</v>
      </c>
    </row>
    <row r="911" spans="4:19">
      <c r="D911" s="174" t="s">
        <v>5536</v>
      </c>
      <c r="E911" s="175">
        <v>352615.17</v>
      </c>
      <c r="F911" s="174" t="s">
        <v>3428</v>
      </c>
      <c r="G911" s="174" t="s">
        <v>5537</v>
      </c>
      <c r="H911" s="174" t="s">
        <v>191</v>
      </c>
      <c r="I911" s="174" t="s">
        <v>3098</v>
      </c>
      <c r="J911" s="174" t="s">
        <v>5538</v>
      </c>
      <c r="K911" s="174"/>
      <c r="L911" s="174" t="s">
        <v>4704</v>
      </c>
      <c r="M911" s="174" t="s">
        <v>4705</v>
      </c>
      <c r="N911" s="176">
        <v>960</v>
      </c>
      <c r="O911" s="174" t="s">
        <v>3407</v>
      </c>
      <c r="P911" s="177">
        <v>15189</v>
      </c>
      <c r="Q911" s="176">
        <v>863</v>
      </c>
      <c r="R911" s="175">
        <v>316973.96999999997</v>
      </c>
      <c r="S911" s="175">
        <v>35641.199999999997</v>
      </c>
    </row>
    <row r="912" spans="4:19">
      <c r="D912" s="174" t="s">
        <v>5539</v>
      </c>
      <c r="E912" s="175">
        <v>176287.05</v>
      </c>
      <c r="F912" s="174" t="s">
        <v>3428</v>
      </c>
      <c r="G912" s="174" t="s">
        <v>5540</v>
      </c>
      <c r="H912" s="174" t="s">
        <v>191</v>
      </c>
      <c r="I912" s="174" t="s">
        <v>3098</v>
      </c>
      <c r="J912" s="174" t="s">
        <v>5541</v>
      </c>
      <c r="K912" s="174"/>
      <c r="L912" s="174" t="s">
        <v>4704</v>
      </c>
      <c r="M912" s="174" t="s">
        <v>4705</v>
      </c>
      <c r="N912" s="176">
        <v>960</v>
      </c>
      <c r="O912" s="174" t="s">
        <v>3407</v>
      </c>
      <c r="P912" s="177">
        <v>15189</v>
      </c>
      <c r="Q912" s="176">
        <v>863</v>
      </c>
      <c r="R912" s="175">
        <v>158468.48000000001</v>
      </c>
      <c r="S912" s="175">
        <v>17818.57</v>
      </c>
    </row>
    <row r="913" spans="4:19">
      <c r="D913" s="174" t="s">
        <v>5542</v>
      </c>
      <c r="E913" s="175">
        <v>626409.9</v>
      </c>
      <c r="F913" s="174" t="s">
        <v>3428</v>
      </c>
      <c r="G913" s="174" t="s">
        <v>5543</v>
      </c>
      <c r="H913" s="174" t="s">
        <v>191</v>
      </c>
      <c r="I913" s="174" t="s">
        <v>3098</v>
      </c>
      <c r="J913" s="174" t="s">
        <v>5544</v>
      </c>
      <c r="K913" s="174"/>
      <c r="L913" s="174" t="s">
        <v>4704</v>
      </c>
      <c r="M913" s="174" t="s">
        <v>4705</v>
      </c>
      <c r="N913" s="176">
        <v>960</v>
      </c>
      <c r="O913" s="174" t="s">
        <v>3407</v>
      </c>
      <c r="P913" s="177">
        <v>15189</v>
      </c>
      <c r="Q913" s="176">
        <v>863</v>
      </c>
      <c r="R913" s="175">
        <v>563094.6</v>
      </c>
      <c r="S913" s="175">
        <v>63315.3</v>
      </c>
    </row>
    <row r="914" spans="4:19">
      <c r="D914" s="174" t="s">
        <v>5545</v>
      </c>
      <c r="E914" s="175">
        <v>64886.41</v>
      </c>
      <c r="F914" s="174" t="s">
        <v>3428</v>
      </c>
      <c r="G914" s="174" t="s">
        <v>5546</v>
      </c>
      <c r="H914" s="174" t="s">
        <v>191</v>
      </c>
      <c r="I914" s="174" t="s">
        <v>3098</v>
      </c>
      <c r="J914" s="174" t="s">
        <v>5547</v>
      </c>
      <c r="K914" s="174"/>
      <c r="L914" s="174" t="s">
        <v>4704</v>
      </c>
      <c r="M914" s="174" t="s">
        <v>4705</v>
      </c>
      <c r="N914" s="176">
        <v>960</v>
      </c>
      <c r="O914" s="174" t="s">
        <v>3407</v>
      </c>
      <c r="P914" s="177">
        <v>15189</v>
      </c>
      <c r="Q914" s="176">
        <v>863</v>
      </c>
      <c r="R914" s="175">
        <v>58327.92</v>
      </c>
      <c r="S914" s="175">
        <v>6558.49</v>
      </c>
    </row>
    <row r="915" spans="4:19">
      <c r="D915" s="174" t="s">
        <v>5548</v>
      </c>
      <c r="E915" s="175">
        <v>245520.61</v>
      </c>
      <c r="F915" s="174" t="s">
        <v>3428</v>
      </c>
      <c r="G915" s="174" t="s">
        <v>5549</v>
      </c>
      <c r="H915" s="174" t="s">
        <v>191</v>
      </c>
      <c r="I915" s="174" t="s">
        <v>3098</v>
      </c>
      <c r="J915" s="174" t="s">
        <v>5550</v>
      </c>
      <c r="K915" s="174"/>
      <c r="L915" s="174" t="s">
        <v>4704</v>
      </c>
      <c r="M915" s="174" t="s">
        <v>4705</v>
      </c>
      <c r="N915" s="176">
        <v>960</v>
      </c>
      <c r="O915" s="174" t="s">
        <v>3407</v>
      </c>
      <c r="P915" s="177">
        <v>15189</v>
      </c>
      <c r="Q915" s="176">
        <v>863</v>
      </c>
      <c r="R915" s="175">
        <v>220704.17</v>
      </c>
      <c r="S915" s="175">
        <v>24816.44</v>
      </c>
    </row>
    <row r="916" spans="4:19">
      <c r="D916" s="174" t="s">
        <v>5551</v>
      </c>
      <c r="E916" s="175">
        <v>1726311.67</v>
      </c>
      <c r="F916" s="174" t="s">
        <v>3428</v>
      </c>
      <c r="G916" s="174" t="s">
        <v>5552</v>
      </c>
      <c r="H916" s="174" t="s">
        <v>191</v>
      </c>
      <c r="I916" s="174" t="s">
        <v>3098</v>
      </c>
      <c r="J916" s="174" t="s">
        <v>5553</v>
      </c>
      <c r="K916" s="174"/>
      <c r="L916" s="174" t="s">
        <v>4704</v>
      </c>
      <c r="M916" s="174" t="s">
        <v>4705</v>
      </c>
      <c r="N916" s="176">
        <v>960</v>
      </c>
      <c r="O916" s="174" t="s">
        <v>3407</v>
      </c>
      <c r="P916" s="177">
        <v>15189</v>
      </c>
      <c r="Q916" s="176">
        <v>863</v>
      </c>
      <c r="R916" s="175">
        <v>1551822.24</v>
      </c>
      <c r="S916" s="175">
        <v>174489.43</v>
      </c>
    </row>
    <row r="917" spans="4:19">
      <c r="D917" s="174" t="s">
        <v>5554</v>
      </c>
      <c r="E917" s="175">
        <v>230379.08</v>
      </c>
      <c r="F917" s="174" t="s">
        <v>3428</v>
      </c>
      <c r="G917" s="174" t="s">
        <v>5555</v>
      </c>
      <c r="H917" s="174" t="s">
        <v>191</v>
      </c>
      <c r="I917" s="174" t="s">
        <v>3098</v>
      </c>
      <c r="J917" s="174" t="s">
        <v>5556</v>
      </c>
      <c r="K917" s="174"/>
      <c r="L917" s="174" t="s">
        <v>4704</v>
      </c>
      <c r="M917" s="174" t="s">
        <v>4705</v>
      </c>
      <c r="N917" s="176">
        <v>960</v>
      </c>
      <c r="O917" s="174" t="s">
        <v>3407</v>
      </c>
      <c r="P917" s="177">
        <v>15189</v>
      </c>
      <c r="Q917" s="176">
        <v>863</v>
      </c>
      <c r="R917" s="175">
        <v>207093.08</v>
      </c>
      <c r="S917" s="176">
        <v>23286</v>
      </c>
    </row>
    <row r="918" spans="4:19">
      <c r="D918" s="174" t="s">
        <v>5557</v>
      </c>
      <c r="E918" s="175">
        <v>1283770.6200000001</v>
      </c>
      <c r="F918" s="174" t="s">
        <v>3428</v>
      </c>
      <c r="G918" s="174" t="s">
        <v>5558</v>
      </c>
      <c r="H918" s="174" t="s">
        <v>191</v>
      </c>
      <c r="I918" s="174" t="s">
        <v>3098</v>
      </c>
      <c r="J918" s="174" t="s">
        <v>5559</v>
      </c>
      <c r="K918" s="174"/>
      <c r="L918" s="174" t="s">
        <v>4704</v>
      </c>
      <c r="M918" s="174" t="s">
        <v>4705</v>
      </c>
      <c r="N918" s="176">
        <v>960</v>
      </c>
      <c r="O918" s="174" t="s">
        <v>3407</v>
      </c>
      <c r="P918" s="177">
        <v>15189</v>
      </c>
      <c r="Q918" s="176">
        <v>863</v>
      </c>
      <c r="R918" s="175">
        <v>1154011.68</v>
      </c>
      <c r="S918" s="175">
        <v>129758.94</v>
      </c>
    </row>
    <row r="919" spans="4:19">
      <c r="D919" s="174" t="s">
        <v>5560</v>
      </c>
      <c r="E919" s="175">
        <v>127085.65</v>
      </c>
      <c r="F919" s="174" t="s">
        <v>3428</v>
      </c>
      <c r="G919" s="174" t="s">
        <v>5561</v>
      </c>
      <c r="H919" s="174" t="s">
        <v>191</v>
      </c>
      <c r="I919" s="174" t="s">
        <v>3098</v>
      </c>
      <c r="J919" s="174" t="s">
        <v>5562</v>
      </c>
      <c r="K919" s="174"/>
      <c r="L919" s="174" t="s">
        <v>4704</v>
      </c>
      <c r="M919" s="174" t="s">
        <v>4705</v>
      </c>
      <c r="N919" s="176">
        <v>960</v>
      </c>
      <c r="O919" s="174" t="s">
        <v>3407</v>
      </c>
      <c r="P919" s="177">
        <v>15189</v>
      </c>
      <c r="Q919" s="176">
        <v>863</v>
      </c>
      <c r="R919" s="175">
        <v>114240.28</v>
      </c>
      <c r="S919" s="175">
        <v>12845.37</v>
      </c>
    </row>
    <row r="920" spans="4:19">
      <c r="D920" s="174" t="s">
        <v>5563</v>
      </c>
      <c r="E920" s="175">
        <v>1389304.11</v>
      </c>
      <c r="F920" s="174" t="s">
        <v>3428</v>
      </c>
      <c r="G920" s="174" t="s">
        <v>5564</v>
      </c>
      <c r="H920" s="174" t="s">
        <v>191</v>
      </c>
      <c r="I920" s="174" t="s">
        <v>3098</v>
      </c>
      <c r="J920" s="174" t="s">
        <v>5565</v>
      </c>
      <c r="K920" s="174"/>
      <c r="L920" s="174" t="s">
        <v>4704</v>
      </c>
      <c r="M920" s="174" t="s">
        <v>4705</v>
      </c>
      <c r="N920" s="176">
        <v>960</v>
      </c>
      <c r="O920" s="174" t="s">
        <v>3407</v>
      </c>
      <c r="P920" s="177">
        <v>15189</v>
      </c>
      <c r="Q920" s="176">
        <v>863</v>
      </c>
      <c r="R920" s="175">
        <v>1248878.25</v>
      </c>
      <c r="S920" s="175">
        <v>140425.85999999999</v>
      </c>
    </row>
    <row r="921" spans="4:19">
      <c r="D921" s="174" t="s">
        <v>5566</v>
      </c>
      <c r="E921" s="175">
        <v>99483.17</v>
      </c>
      <c r="F921" s="174" t="s">
        <v>3428</v>
      </c>
      <c r="G921" s="174" t="s">
        <v>5567</v>
      </c>
      <c r="H921" s="174" t="s">
        <v>191</v>
      </c>
      <c r="I921" s="174" t="s">
        <v>3098</v>
      </c>
      <c r="J921" s="174" t="s">
        <v>5568</v>
      </c>
      <c r="K921" s="174"/>
      <c r="L921" s="174" t="s">
        <v>4704</v>
      </c>
      <c r="M921" s="174" t="s">
        <v>4705</v>
      </c>
      <c r="N921" s="176">
        <v>960</v>
      </c>
      <c r="O921" s="174" t="s">
        <v>3407</v>
      </c>
      <c r="P921" s="177">
        <v>15189</v>
      </c>
      <c r="Q921" s="176">
        <v>863</v>
      </c>
      <c r="R921" s="175">
        <v>89427.64</v>
      </c>
      <c r="S921" s="175">
        <v>10055.530000000001</v>
      </c>
    </row>
    <row r="922" spans="4:19">
      <c r="D922" s="174" t="s">
        <v>5569</v>
      </c>
      <c r="E922" s="175">
        <v>62440.38</v>
      </c>
      <c r="F922" s="174" t="s">
        <v>3428</v>
      </c>
      <c r="G922" s="174" t="s">
        <v>5570</v>
      </c>
      <c r="H922" s="174" t="s">
        <v>191</v>
      </c>
      <c r="I922" s="174" t="s">
        <v>3098</v>
      </c>
      <c r="J922" s="174" t="s">
        <v>5571</v>
      </c>
      <c r="K922" s="174"/>
      <c r="L922" s="174" t="s">
        <v>4704</v>
      </c>
      <c r="M922" s="174" t="s">
        <v>4705</v>
      </c>
      <c r="N922" s="176">
        <v>960</v>
      </c>
      <c r="O922" s="174" t="s">
        <v>3407</v>
      </c>
      <c r="P922" s="177">
        <v>15189</v>
      </c>
      <c r="Q922" s="176">
        <v>863</v>
      </c>
      <c r="R922" s="175">
        <v>56129.06</v>
      </c>
      <c r="S922" s="175">
        <v>6311.32</v>
      </c>
    </row>
    <row r="923" spans="4:19">
      <c r="D923" s="174" t="s">
        <v>5572</v>
      </c>
      <c r="E923" s="175">
        <v>6986049.46</v>
      </c>
      <c r="F923" s="174" t="s">
        <v>3409</v>
      </c>
      <c r="G923" s="174" t="s">
        <v>5573</v>
      </c>
      <c r="H923" s="174" t="s">
        <v>191</v>
      </c>
      <c r="I923" s="174" t="s">
        <v>3098</v>
      </c>
      <c r="J923" s="174" t="s">
        <v>5574</v>
      </c>
      <c r="K923" s="174"/>
      <c r="L923" s="174" t="s">
        <v>4439</v>
      </c>
      <c r="M923" s="174" t="s">
        <v>4793</v>
      </c>
      <c r="N923" s="176">
        <v>960</v>
      </c>
      <c r="O923" s="174" t="s">
        <v>3407</v>
      </c>
      <c r="P923" s="177">
        <v>23559</v>
      </c>
      <c r="Q923" s="176">
        <v>588</v>
      </c>
      <c r="R923" s="175">
        <v>4278712.5999999996</v>
      </c>
      <c r="S923" s="175">
        <v>2707336.86</v>
      </c>
    </row>
    <row r="924" spans="4:19">
      <c r="D924" s="174" t="s">
        <v>5575</v>
      </c>
      <c r="E924" s="175">
        <v>8272086.75</v>
      </c>
      <c r="F924" s="174" t="s">
        <v>3409</v>
      </c>
      <c r="G924" s="174" t="s">
        <v>5573</v>
      </c>
      <c r="H924" s="174" t="s">
        <v>191</v>
      </c>
      <c r="I924" s="174" t="s">
        <v>3098</v>
      </c>
      <c r="J924" s="174" t="s">
        <v>5576</v>
      </c>
      <c r="K924" s="174"/>
      <c r="L924" s="174" t="s">
        <v>4439</v>
      </c>
      <c r="M924" s="174" t="s">
        <v>4793</v>
      </c>
      <c r="N924" s="176">
        <v>960</v>
      </c>
      <c r="O924" s="174" t="s">
        <v>3407</v>
      </c>
      <c r="P924" s="177">
        <v>23559</v>
      </c>
      <c r="Q924" s="176">
        <v>588</v>
      </c>
      <c r="R924" s="175">
        <v>5066365.8499999996</v>
      </c>
      <c r="S924" s="175">
        <v>3205720.9</v>
      </c>
    </row>
    <row r="925" spans="4:19">
      <c r="D925" s="174" t="s">
        <v>5577</v>
      </c>
      <c r="E925" s="175">
        <v>4172969.14</v>
      </c>
      <c r="F925" s="174" t="s">
        <v>3409</v>
      </c>
      <c r="G925" s="174" t="s">
        <v>5573</v>
      </c>
      <c r="H925" s="174" t="s">
        <v>191</v>
      </c>
      <c r="I925" s="174" t="s">
        <v>3098</v>
      </c>
      <c r="J925" s="174" t="s">
        <v>5578</v>
      </c>
      <c r="K925" s="174"/>
      <c r="L925" s="174" t="s">
        <v>4439</v>
      </c>
      <c r="M925" s="174" t="s">
        <v>4793</v>
      </c>
      <c r="N925" s="176">
        <v>960</v>
      </c>
      <c r="O925" s="174" t="s">
        <v>3407</v>
      </c>
      <c r="P925" s="177">
        <v>23924</v>
      </c>
      <c r="Q925" s="176">
        <v>576</v>
      </c>
      <c r="R925" s="175">
        <v>2503636.5299999998</v>
      </c>
      <c r="S925" s="175">
        <v>1669332.61</v>
      </c>
    </row>
    <row r="926" spans="4:19">
      <c r="D926" s="174" t="s">
        <v>5579</v>
      </c>
      <c r="E926" s="175">
        <v>17864062.559999999</v>
      </c>
      <c r="F926" s="174" t="s">
        <v>3428</v>
      </c>
      <c r="G926" s="174" t="s">
        <v>5580</v>
      </c>
      <c r="H926" s="174" t="s">
        <v>191</v>
      </c>
      <c r="I926" s="174" t="s">
        <v>3098</v>
      </c>
      <c r="J926" s="174" t="s">
        <v>5581</v>
      </c>
      <c r="K926" s="174"/>
      <c r="L926" s="174" t="s">
        <v>4704</v>
      </c>
      <c r="M926" s="174" t="s">
        <v>4705</v>
      </c>
      <c r="N926" s="176">
        <v>960</v>
      </c>
      <c r="O926" s="174" t="s">
        <v>3407</v>
      </c>
      <c r="P926" s="177">
        <v>15189</v>
      </c>
      <c r="Q926" s="176">
        <v>863</v>
      </c>
      <c r="R926" s="175">
        <v>16058427.6</v>
      </c>
      <c r="S926" s="175">
        <v>1805634.96</v>
      </c>
    </row>
    <row r="927" spans="4:19">
      <c r="D927" s="174" t="s">
        <v>5582</v>
      </c>
      <c r="E927" s="175">
        <v>2726764.28</v>
      </c>
      <c r="F927" s="174" t="s">
        <v>3428</v>
      </c>
      <c r="G927" s="174" t="s">
        <v>5583</v>
      </c>
      <c r="H927" s="174" t="s">
        <v>191</v>
      </c>
      <c r="I927" s="174" t="s">
        <v>3098</v>
      </c>
      <c r="J927" s="174" t="s">
        <v>5584</v>
      </c>
      <c r="K927" s="174"/>
      <c r="L927" s="174" t="s">
        <v>4704</v>
      </c>
      <c r="M927" s="174" t="s">
        <v>4705</v>
      </c>
      <c r="N927" s="176">
        <v>960</v>
      </c>
      <c r="O927" s="174" t="s">
        <v>3407</v>
      </c>
      <c r="P927" s="177">
        <v>15189</v>
      </c>
      <c r="Q927" s="176">
        <v>863</v>
      </c>
      <c r="R927" s="175">
        <v>2451152.7400000002</v>
      </c>
      <c r="S927" s="175">
        <v>275611.53999999998</v>
      </c>
    </row>
    <row r="928" spans="4:19">
      <c r="D928" s="174" t="s">
        <v>5585</v>
      </c>
      <c r="E928" s="175">
        <v>1171578.02</v>
      </c>
      <c r="F928" s="174" t="s">
        <v>3428</v>
      </c>
      <c r="G928" s="174" t="s">
        <v>5586</v>
      </c>
      <c r="H928" s="174" t="s">
        <v>191</v>
      </c>
      <c r="I928" s="174" t="s">
        <v>3098</v>
      </c>
      <c r="J928" s="174" t="s">
        <v>5587</v>
      </c>
      <c r="K928" s="174"/>
      <c r="L928" s="174" t="s">
        <v>4704</v>
      </c>
      <c r="M928" s="174" t="s">
        <v>4705</v>
      </c>
      <c r="N928" s="176">
        <v>960</v>
      </c>
      <c r="O928" s="174" t="s">
        <v>3407</v>
      </c>
      <c r="P928" s="177">
        <v>15189</v>
      </c>
      <c r="Q928" s="176">
        <v>863</v>
      </c>
      <c r="R928" s="175">
        <v>1053159.07</v>
      </c>
      <c r="S928" s="175">
        <v>118418.95</v>
      </c>
    </row>
    <row r="929" spans="4:19">
      <c r="D929" s="174" t="s">
        <v>5588</v>
      </c>
      <c r="E929" s="175">
        <v>652069.78</v>
      </c>
      <c r="F929" s="174" t="s">
        <v>3428</v>
      </c>
      <c r="G929" s="174" t="s">
        <v>5589</v>
      </c>
      <c r="H929" s="174" t="s">
        <v>191</v>
      </c>
      <c r="I929" s="174" t="s">
        <v>3098</v>
      </c>
      <c r="J929" s="174" t="s">
        <v>5590</v>
      </c>
      <c r="K929" s="174"/>
      <c r="L929" s="174" t="s">
        <v>4704</v>
      </c>
      <c r="M929" s="174" t="s">
        <v>4705</v>
      </c>
      <c r="N929" s="176">
        <v>960</v>
      </c>
      <c r="O929" s="174" t="s">
        <v>3407</v>
      </c>
      <c r="P929" s="177">
        <v>15189</v>
      </c>
      <c r="Q929" s="176">
        <v>863</v>
      </c>
      <c r="R929" s="175">
        <v>586160.89</v>
      </c>
      <c r="S929" s="175">
        <v>65908.89</v>
      </c>
    </row>
    <row r="930" spans="4:19">
      <c r="D930" s="174" t="s">
        <v>5591</v>
      </c>
      <c r="E930" s="175">
        <v>795604.26</v>
      </c>
      <c r="F930" s="174" t="s">
        <v>3428</v>
      </c>
      <c r="G930" s="174" t="s">
        <v>5592</v>
      </c>
      <c r="H930" s="174" t="s">
        <v>191</v>
      </c>
      <c r="I930" s="174" t="s">
        <v>3098</v>
      </c>
      <c r="J930" s="174" t="s">
        <v>5593</v>
      </c>
      <c r="K930" s="174"/>
      <c r="L930" s="174" t="s">
        <v>4704</v>
      </c>
      <c r="M930" s="174" t="s">
        <v>4705</v>
      </c>
      <c r="N930" s="176">
        <v>960</v>
      </c>
      <c r="O930" s="174" t="s">
        <v>3407</v>
      </c>
      <c r="P930" s="177">
        <v>15189</v>
      </c>
      <c r="Q930" s="176">
        <v>863</v>
      </c>
      <c r="R930" s="175">
        <v>715187.4</v>
      </c>
      <c r="S930" s="175">
        <v>80416.86</v>
      </c>
    </row>
    <row r="931" spans="4:19">
      <c r="D931" s="174" t="s">
        <v>5594</v>
      </c>
      <c r="E931" s="175">
        <v>82620.88</v>
      </c>
      <c r="F931" s="174" t="s">
        <v>3428</v>
      </c>
      <c r="G931" s="174" t="s">
        <v>5595</v>
      </c>
      <c r="H931" s="174" t="s">
        <v>191</v>
      </c>
      <c r="I931" s="174" t="s">
        <v>3098</v>
      </c>
      <c r="J931" s="174" t="s">
        <v>5596</v>
      </c>
      <c r="K931" s="174"/>
      <c r="L931" s="174" t="s">
        <v>4704</v>
      </c>
      <c r="M931" s="174" t="s">
        <v>4705</v>
      </c>
      <c r="N931" s="176">
        <v>960</v>
      </c>
      <c r="O931" s="174" t="s">
        <v>3407</v>
      </c>
      <c r="P931" s="177">
        <v>15189</v>
      </c>
      <c r="Q931" s="176">
        <v>863</v>
      </c>
      <c r="R931" s="175">
        <v>74269.84</v>
      </c>
      <c r="S931" s="175">
        <v>8351.0400000000009</v>
      </c>
    </row>
    <row r="932" spans="4:19">
      <c r="D932" s="174" t="s">
        <v>5597</v>
      </c>
      <c r="E932" s="175">
        <v>91883.02</v>
      </c>
      <c r="F932" s="174" t="s">
        <v>3428</v>
      </c>
      <c r="G932" s="174" t="s">
        <v>5598</v>
      </c>
      <c r="H932" s="174" t="s">
        <v>191</v>
      </c>
      <c r="I932" s="174" t="s">
        <v>3098</v>
      </c>
      <c r="J932" s="174" t="s">
        <v>5599</v>
      </c>
      <c r="K932" s="174"/>
      <c r="L932" s="174" t="s">
        <v>4704</v>
      </c>
      <c r="M932" s="174" t="s">
        <v>4705</v>
      </c>
      <c r="N932" s="176">
        <v>960</v>
      </c>
      <c r="O932" s="174" t="s">
        <v>3407</v>
      </c>
      <c r="P932" s="177">
        <v>15189</v>
      </c>
      <c r="Q932" s="176">
        <v>863</v>
      </c>
      <c r="R932" s="175">
        <v>82595.710000000006</v>
      </c>
      <c r="S932" s="175">
        <v>9287.31</v>
      </c>
    </row>
    <row r="933" spans="4:19">
      <c r="D933" s="174" t="s">
        <v>5600</v>
      </c>
      <c r="E933" s="175">
        <v>124654.21</v>
      </c>
      <c r="F933" s="174" t="s">
        <v>3428</v>
      </c>
      <c r="G933" s="174" t="s">
        <v>5598</v>
      </c>
      <c r="H933" s="174" t="s">
        <v>191</v>
      </c>
      <c r="I933" s="174" t="s">
        <v>3098</v>
      </c>
      <c r="J933" s="174" t="s">
        <v>5601</v>
      </c>
      <c r="K933" s="174"/>
      <c r="L933" s="174" t="s">
        <v>4704</v>
      </c>
      <c r="M933" s="174" t="s">
        <v>4705</v>
      </c>
      <c r="N933" s="176">
        <v>960</v>
      </c>
      <c r="O933" s="174" t="s">
        <v>3407</v>
      </c>
      <c r="P933" s="177">
        <v>15189</v>
      </c>
      <c r="Q933" s="176">
        <v>863</v>
      </c>
      <c r="R933" s="175">
        <v>112054.51</v>
      </c>
      <c r="S933" s="175">
        <v>12599.7</v>
      </c>
    </row>
    <row r="934" spans="4:19">
      <c r="D934" s="174" t="s">
        <v>5602</v>
      </c>
      <c r="E934" s="175">
        <v>814857.15</v>
      </c>
      <c r="F934" s="174" t="s">
        <v>3428</v>
      </c>
      <c r="G934" s="174" t="s">
        <v>5598</v>
      </c>
      <c r="H934" s="174" t="s">
        <v>191</v>
      </c>
      <c r="I934" s="174" t="s">
        <v>3098</v>
      </c>
      <c r="J934" s="174" t="s">
        <v>5603</v>
      </c>
      <c r="K934" s="174"/>
      <c r="L934" s="174" t="s">
        <v>4704</v>
      </c>
      <c r="M934" s="174" t="s">
        <v>4705</v>
      </c>
      <c r="N934" s="176">
        <v>960</v>
      </c>
      <c r="O934" s="174" t="s">
        <v>3407</v>
      </c>
      <c r="P934" s="177">
        <v>15189</v>
      </c>
      <c r="Q934" s="176">
        <v>863</v>
      </c>
      <c r="R934" s="175">
        <v>732494.27</v>
      </c>
      <c r="S934" s="175">
        <v>82362.880000000005</v>
      </c>
    </row>
    <row r="935" spans="4:19">
      <c r="D935" s="174" t="s">
        <v>5604</v>
      </c>
      <c r="E935" s="175">
        <v>604900.75</v>
      </c>
      <c r="F935" s="174" t="s">
        <v>3428</v>
      </c>
      <c r="G935" s="174" t="s">
        <v>5605</v>
      </c>
      <c r="H935" s="174" t="s">
        <v>191</v>
      </c>
      <c r="I935" s="174" t="s">
        <v>3098</v>
      </c>
      <c r="J935" s="174" t="s">
        <v>5606</v>
      </c>
      <c r="K935" s="174"/>
      <c r="L935" s="174" t="s">
        <v>4704</v>
      </c>
      <c r="M935" s="174" t="s">
        <v>4705</v>
      </c>
      <c r="N935" s="176">
        <v>960</v>
      </c>
      <c r="O935" s="174" t="s">
        <v>3407</v>
      </c>
      <c r="P935" s="177">
        <v>15189</v>
      </c>
      <c r="Q935" s="176">
        <v>863</v>
      </c>
      <c r="R935" s="175">
        <v>543759.43000000005</v>
      </c>
      <c r="S935" s="175">
        <v>61141.32</v>
      </c>
    </row>
    <row r="936" spans="4:19">
      <c r="D936" s="174" t="s">
        <v>5607</v>
      </c>
      <c r="E936" s="175">
        <v>877180.66</v>
      </c>
      <c r="F936" s="174" t="s">
        <v>3428</v>
      </c>
      <c r="G936" s="174" t="s">
        <v>5605</v>
      </c>
      <c r="H936" s="174" t="s">
        <v>191</v>
      </c>
      <c r="I936" s="174" t="s">
        <v>3098</v>
      </c>
      <c r="J936" s="174" t="s">
        <v>5608</v>
      </c>
      <c r="K936" s="174"/>
      <c r="L936" s="174" t="s">
        <v>4704</v>
      </c>
      <c r="M936" s="174" t="s">
        <v>4705</v>
      </c>
      <c r="N936" s="176">
        <v>960</v>
      </c>
      <c r="O936" s="174" t="s">
        <v>3407</v>
      </c>
      <c r="P936" s="177">
        <v>15189</v>
      </c>
      <c r="Q936" s="176">
        <v>863</v>
      </c>
      <c r="R936" s="175">
        <v>788518.29</v>
      </c>
      <c r="S936" s="175">
        <v>88662.37</v>
      </c>
    </row>
    <row r="937" spans="4:19">
      <c r="D937" s="174" t="s">
        <v>5609</v>
      </c>
      <c r="E937" s="175">
        <v>82894.509999999995</v>
      </c>
      <c r="F937" s="174" t="s">
        <v>3428</v>
      </c>
      <c r="G937" s="174" t="s">
        <v>5610</v>
      </c>
      <c r="H937" s="174" t="s">
        <v>191</v>
      </c>
      <c r="I937" s="174" t="s">
        <v>3098</v>
      </c>
      <c r="J937" s="174" t="s">
        <v>5611</v>
      </c>
      <c r="K937" s="174"/>
      <c r="L937" s="174" t="s">
        <v>4704</v>
      </c>
      <c r="M937" s="174" t="s">
        <v>4705</v>
      </c>
      <c r="N937" s="176">
        <v>960</v>
      </c>
      <c r="O937" s="174" t="s">
        <v>3407</v>
      </c>
      <c r="P937" s="177">
        <v>15189</v>
      </c>
      <c r="Q937" s="176">
        <v>863</v>
      </c>
      <c r="R937" s="175">
        <v>74515.81</v>
      </c>
      <c r="S937" s="175">
        <v>8378.7000000000007</v>
      </c>
    </row>
    <row r="938" spans="4:19">
      <c r="D938" s="174" t="s">
        <v>5612</v>
      </c>
      <c r="E938" s="175">
        <v>106558.16</v>
      </c>
      <c r="F938" s="174" t="s">
        <v>3428</v>
      </c>
      <c r="G938" s="174" t="s">
        <v>5613</v>
      </c>
      <c r="H938" s="174" t="s">
        <v>191</v>
      </c>
      <c r="I938" s="174" t="s">
        <v>3098</v>
      </c>
      <c r="J938" s="174" t="s">
        <v>5614</v>
      </c>
      <c r="K938" s="174"/>
      <c r="L938" s="174" t="s">
        <v>4704</v>
      </c>
      <c r="M938" s="174" t="s">
        <v>4705</v>
      </c>
      <c r="N938" s="176">
        <v>960</v>
      </c>
      <c r="O938" s="174" t="s">
        <v>3407</v>
      </c>
      <c r="P938" s="177">
        <v>15189</v>
      </c>
      <c r="Q938" s="176">
        <v>863</v>
      </c>
      <c r="R938" s="175">
        <v>95787.55</v>
      </c>
      <c r="S938" s="175">
        <v>10770.61</v>
      </c>
    </row>
    <row r="939" spans="4:19">
      <c r="D939" s="174" t="s">
        <v>5615</v>
      </c>
      <c r="E939" s="175">
        <v>23469772.309999999</v>
      </c>
      <c r="F939" s="174" t="s">
        <v>3428</v>
      </c>
      <c r="G939" s="174" t="s">
        <v>5616</v>
      </c>
      <c r="H939" s="174" t="s">
        <v>191</v>
      </c>
      <c r="I939" s="174" t="s">
        <v>3098</v>
      </c>
      <c r="J939" s="174" t="s">
        <v>5617</v>
      </c>
      <c r="K939" s="174"/>
      <c r="L939" s="174" t="s">
        <v>4704</v>
      </c>
      <c r="M939" s="174" t="s">
        <v>4705</v>
      </c>
      <c r="N939" s="176">
        <v>960</v>
      </c>
      <c r="O939" s="174" t="s">
        <v>3407</v>
      </c>
      <c r="P939" s="177">
        <v>15189</v>
      </c>
      <c r="Q939" s="176">
        <v>863</v>
      </c>
      <c r="R939" s="175">
        <v>21097532.420000002</v>
      </c>
      <c r="S939" s="175">
        <v>2372239.89</v>
      </c>
    </row>
    <row r="940" spans="4:19">
      <c r="D940" s="174" t="s">
        <v>5618</v>
      </c>
      <c r="E940" s="175">
        <v>1278427.6599999999</v>
      </c>
      <c r="F940" s="174" t="s">
        <v>3428</v>
      </c>
      <c r="G940" s="174" t="s">
        <v>5619</v>
      </c>
      <c r="H940" s="174" t="s">
        <v>191</v>
      </c>
      <c r="I940" s="174" t="s">
        <v>3098</v>
      </c>
      <c r="J940" s="174" t="s">
        <v>5620</v>
      </c>
      <c r="K940" s="174"/>
      <c r="L940" s="174" t="s">
        <v>4704</v>
      </c>
      <c r="M940" s="174" t="s">
        <v>4705</v>
      </c>
      <c r="N940" s="176">
        <v>960</v>
      </c>
      <c r="O940" s="174" t="s">
        <v>3407</v>
      </c>
      <c r="P940" s="177">
        <v>15189</v>
      </c>
      <c r="Q940" s="176">
        <v>863</v>
      </c>
      <c r="R940" s="175">
        <v>1149208.72</v>
      </c>
      <c r="S940" s="175">
        <v>129218.94</v>
      </c>
    </row>
    <row r="941" spans="4:19">
      <c r="D941" s="174" t="s">
        <v>5621</v>
      </c>
      <c r="E941" s="175">
        <v>12568.33</v>
      </c>
      <c r="F941" s="174" t="s">
        <v>3428</v>
      </c>
      <c r="G941" s="174" t="s">
        <v>5622</v>
      </c>
      <c r="H941" s="174" t="s">
        <v>191</v>
      </c>
      <c r="I941" s="174" t="s">
        <v>3098</v>
      </c>
      <c r="J941" s="174" t="s">
        <v>5623</v>
      </c>
      <c r="K941" s="174"/>
      <c r="L941" s="174" t="s">
        <v>4704</v>
      </c>
      <c r="M941" s="174" t="s">
        <v>4705</v>
      </c>
      <c r="N941" s="176">
        <v>960</v>
      </c>
      <c r="O941" s="174" t="s">
        <v>3407</v>
      </c>
      <c r="P941" s="177">
        <v>15189</v>
      </c>
      <c r="Q941" s="176">
        <v>863</v>
      </c>
      <c r="R941" s="175">
        <v>11297.91</v>
      </c>
      <c r="S941" s="175">
        <v>1270.42</v>
      </c>
    </row>
    <row r="942" spans="4:19">
      <c r="D942" s="174" t="s">
        <v>5624</v>
      </c>
      <c r="E942" s="175">
        <v>559148.5</v>
      </c>
      <c r="F942" s="174" t="s">
        <v>3428</v>
      </c>
      <c r="G942" s="174" t="s">
        <v>5625</v>
      </c>
      <c r="H942" s="174" t="s">
        <v>191</v>
      </c>
      <c r="I942" s="174" t="s">
        <v>3098</v>
      </c>
      <c r="J942" s="174" t="s">
        <v>5626</v>
      </c>
      <c r="K942" s="174"/>
      <c r="L942" s="174" t="s">
        <v>4704</v>
      </c>
      <c r="M942" s="174" t="s">
        <v>4705</v>
      </c>
      <c r="N942" s="176">
        <v>960</v>
      </c>
      <c r="O942" s="174" t="s">
        <v>3407</v>
      </c>
      <c r="P942" s="177">
        <v>15189</v>
      </c>
      <c r="Q942" s="176">
        <v>863</v>
      </c>
      <c r="R942" s="175">
        <v>502631.7</v>
      </c>
      <c r="S942" s="175">
        <v>56516.800000000003</v>
      </c>
    </row>
    <row r="943" spans="4:19">
      <c r="D943" s="174" t="s">
        <v>5627</v>
      </c>
      <c r="E943" s="175">
        <v>1196920.72</v>
      </c>
      <c r="F943" s="174" t="s">
        <v>3428</v>
      </c>
      <c r="G943" s="174" t="s">
        <v>5628</v>
      </c>
      <c r="H943" s="174" t="s">
        <v>191</v>
      </c>
      <c r="I943" s="174" t="s">
        <v>3098</v>
      </c>
      <c r="J943" s="174" t="s">
        <v>5629</v>
      </c>
      <c r="K943" s="174"/>
      <c r="L943" s="174" t="s">
        <v>4704</v>
      </c>
      <c r="M943" s="174" t="s">
        <v>4705</v>
      </c>
      <c r="N943" s="176">
        <v>960</v>
      </c>
      <c r="O943" s="174" t="s">
        <v>3407</v>
      </c>
      <c r="P943" s="177">
        <v>15189</v>
      </c>
      <c r="Q943" s="176">
        <v>863</v>
      </c>
      <c r="R943" s="175">
        <v>1075940.17</v>
      </c>
      <c r="S943" s="175">
        <v>120980.55</v>
      </c>
    </row>
    <row r="944" spans="4:19">
      <c r="D944" s="174" t="s">
        <v>5630</v>
      </c>
      <c r="E944" s="175">
        <v>61433.55</v>
      </c>
      <c r="F944" s="174" t="s">
        <v>3428</v>
      </c>
      <c r="G944" s="174" t="s">
        <v>5631</v>
      </c>
      <c r="H944" s="174" t="s">
        <v>191</v>
      </c>
      <c r="I944" s="174" t="s">
        <v>3098</v>
      </c>
      <c r="J944" s="174" t="s">
        <v>5632</v>
      </c>
      <c r="K944" s="174"/>
      <c r="L944" s="174" t="s">
        <v>4704</v>
      </c>
      <c r="M944" s="174" t="s">
        <v>4705</v>
      </c>
      <c r="N944" s="176">
        <v>960</v>
      </c>
      <c r="O944" s="174" t="s">
        <v>3407</v>
      </c>
      <c r="P944" s="177">
        <v>15189</v>
      </c>
      <c r="Q944" s="176">
        <v>863</v>
      </c>
      <c r="R944" s="175">
        <v>55223.93</v>
      </c>
      <c r="S944" s="175">
        <v>6209.62</v>
      </c>
    </row>
    <row r="945" spans="4:19">
      <c r="D945" s="174" t="s">
        <v>5633</v>
      </c>
      <c r="E945" s="175">
        <v>1615110.25</v>
      </c>
      <c r="F945" s="174" t="s">
        <v>3428</v>
      </c>
      <c r="G945" s="174" t="s">
        <v>5634</v>
      </c>
      <c r="H945" s="174" t="s">
        <v>191</v>
      </c>
      <c r="I945" s="174" t="s">
        <v>3098</v>
      </c>
      <c r="J945" s="174" t="s">
        <v>5635</v>
      </c>
      <c r="K945" s="174"/>
      <c r="L945" s="174" t="s">
        <v>4704</v>
      </c>
      <c r="M945" s="174" t="s">
        <v>4705</v>
      </c>
      <c r="N945" s="176">
        <v>960</v>
      </c>
      <c r="O945" s="174" t="s">
        <v>3407</v>
      </c>
      <c r="P945" s="177">
        <v>15189</v>
      </c>
      <c r="Q945" s="176">
        <v>863</v>
      </c>
      <c r="R945" s="175">
        <v>1451860.63</v>
      </c>
      <c r="S945" s="175">
        <v>163249.62</v>
      </c>
    </row>
    <row r="946" spans="4:19">
      <c r="D946" s="174" t="s">
        <v>5636</v>
      </c>
      <c r="E946" s="175">
        <v>130895.14</v>
      </c>
      <c r="F946" s="174" t="s">
        <v>3428</v>
      </c>
      <c r="G946" s="174" t="s">
        <v>5637</v>
      </c>
      <c r="H946" s="174" t="s">
        <v>191</v>
      </c>
      <c r="I946" s="174" t="s">
        <v>3098</v>
      </c>
      <c r="J946" s="174" t="s">
        <v>5638</v>
      </c>
      <c r="K946" s="174"/>
      <c r="L946" s="174" t="s">
        <v>4704</v>
      </c>
      <c r="M946" s="174" t="s">
        <v>4705</v>
      </c>
      <c r="N946" s="176">
        <v>960</v>
      </c>
      <c r="O946" s="174" t="s">
        <v>3407</v>
      </c>
      <c r="P946" s="177">
        <v>15189</v>
      </c>
      <c r="Q946" s="176">
        <v>863</v>
      </c>
      <c r="R946" s="175">
        <v>117664.6</v>
      </c>
      <c r="S946" s="175">
        <v>13230.54</v>
      </c>
    </row>
    <row r="947" spans="4:19">
      <c r="D947" s="174" t="s">
        <v>5639</v>
      </c>
      <c r="E947" s="175">
        <v>4617374.17</v>
      </c>
      <c r="F947" s="174" t="s">
        <v>3428</v>
      </c>
      <c r="G947" s="174" t="s">
        <v>5640</v>
      </c>
      <c r="H947" s="174" t="s">
        <v>191</v>
      </c>
      <c r="I947" s="174" t="s">
        <v>3098</v>
      </c>
      <c r="J947" s="174" t="s">
        <v>5641</v>
      </c>
      <c r="K947" s="174"/>
      <c r="L947" s="174" t="s">
        <v>4704</v>
      </c>
      <c r="M947" s="174" t="s">
        <v>4705</v>
      </c>
      <c r="N947" s="176">
        <v>960</v>
      </c>
      <c r="O947" s="174" t="s">
        <v>3407</v>
      </c>
      <c r="P947" s="177">
        <v>15189</v>
      </c>
      <c r="Q947" s="176">
        <v>863</v>
      </c>
      <c r="R947" s="175">
        <v>4150666.56</v>
      </c>
      <c r="S947" s="175">
        <v>466707.61</v>
      </c>
    </row>
    <row r="948" spans="4:19">
      <c r="D948" s="174" t="s">
        <v>5642</v>
      </c>
      <c r="E948" s="175">
        <v>491233.57</v>
      </c>
      <c r="F948" s="174" t="s">
        <v>3428</v>
      </c>
      <c r="G948" s="174" t="s">
        <v>5643</v>
      </c>
      <c r="H948" s="174" t="s">
        <v>191</v>
      </c>
      <c r="I948" s="174" t="s">
        <v>3098</v>
      </c>
      <c r="J948" s="174" t="s">
        <v>5644</v>
      </c>
      <c r="K948" s="174"/>
      <c r="L948" s="174" t="s">
        <v>4704</v>
      </c>
      <c r="M948" s="174" t="s">
        <v>4705</v>
      </c>
      <c r="N948" s="176">
        <v>960</v>
      </c>
      <c r="O948" s="174" t="s">
        <v>3407</v>
      </c>
      <c r="P948" s="177">
        <v>15189</v>
      </c>
      <c r="Q948" s="176">
        <v>863</v>
      </c>
      <c r="R948" s="175">
        <v>441581.32</v>
      </c>
      <c r="S948" s="175">
        <v>49652.25</v>
      </c>
    </row>
    <row r="949" spans="4:19">
      <c r="D949" s="174" t="s">
        <v>5645</v>
      </c>
      <c r="E949" s="175">
        <v>934147.92</v>
      </c>
      <c r="F949" s="174" t="s">
        <v>3428</v>
      </c>
      <c r="G949" s="174" t="s">
        <v>5646</v>
      </c>
      <c r="H949" s="174" t="s">
        <v>191</v>
      </c>
      <c r="I949" s="174" t="s">
        <v>3098</v>
      </c>
      <c r="J949" s="174" t="s">
        <v>5647</v>
      </c>
      <c r="K949" s="174"/>
      <c r="L949" s="174" t="s">
        <v>4704</v>
      </c>
      <c r="M949" s="174" t="s">
        <v>4705</v>
      </c>
      <c r="N949" s="176">
        <v>960</v>
      </c>
      <c r="O949" s="174" t="s">
        <v>3407</v>
      </c>
      <c r="P949" s="177">
        <v>15189</v>
      </c>
      <c r="Q949" s="176">
        <v>863</v>
      </c>
      <c r="R949" s="175">
        <v>839727.49</v>
      </c>
      <c r="S949" s="175">
        <v>94420.43</v>
      </c>
    </row>
    <row r="950" spans="4:19">
      <c r="D950" s="174" t="s">
        <v>5648</v>
      </c>
      <c r="E950" s="175">
        <v>113992.07</v>
      </c>
      <c r="F950" s="174" t="s">
        <v>3428</v>
      </c>
      <c r="G950" s="174" t="s">
        <v>5649</v>
      </c>
      <c r="H950" s="174" t="s">
        <v>191</v>
      </c>
      <c r="I950" s="174" t="s">
        <v>3098</v>
      </c>
      <c r="J950" s="174" t="s">
        <v>5650</v>
      </c>
      <c r="K950" s="174"/>
      <c r="L950" s="174" t="s">
        <v>4704</v>
      </c>
      <c r="M950" s="174" t="s">
        <v>4705</v>
      </c>
      <c r="N950" s="176">
        <v>960</v>
      </c>
      <c r="O950" s="174" t="s">
        <v>3407</v>
      </c>
      <c r="P950" s="177">
        <v>15189</v>
      </c>
      <c r="Q950" s="176">
        <v>863</v>
      </c>
      <c r="R950" s="175">
        <v>102470.15</v>
      </c>
      <c r="S950" s="175">
        <v>11521.92</v>
      </c>
    </row>
    <row r="951" spans="4:19">
      <c r="D951" s="174" t="s">
        <v>5651</v>
      </c>
      <c r="E951" s="175">
        <v>374243.23</v>
      </c>
      <c r="F951" s="174" t="s">
        <v>3428</v>
      </c>
      <c r="G951" s="174" t="s">
        <v>5652</v>
      </c>
      <c r="H951" s="174" t="s">
        <v>191</v>
      </c>
      <c r="I951" s="174" t="s">
        <v>3098</v>
      </c>
      <c r="J951" s="174" t="s">
        <v>5653</v>
      </c>
      <c r="K951" s="174"/>
      <c r="L951" s="174" t="s">
        <v>4704</v>
      </c>
      <c r="M951" s="174" t="s">
        <v>4705</v>
      </c>
      <c r="N951" s="176">
        <v>960</v>
      </c>
      <c r="O951" s="174" t="s">
        <v>3407</v>
      </c>
      <c r="P951" s="177">
        <v>15189</v>
      </c>
      <c r="Q951" s="176">
        <v>863</v>
      </c>
      <c r="R951" s="175">
        <v>336416.07</v>
      </c>
      <c r="S951" s="175">
        <v>37827.160000000003</v>
      </c>
    </row>
    <row r="952" spans="4:19">
      <c r="D952" s="174" t="s">
        <v>5654</v>
      </c>
      <c r="E952" s="175">
        <v>546674.19999999995</v>
      </c>
      <c r="F952" s="174" t="s">
        <v>3428</v>
      </c>
      <c r="G952" s="174" t="s">
        <v>5655</v>
      </c>
      <c r="H952" s="174" t="s">
        <v>191</v>
      </c>
      <c r="I952" s="174" t="s">
        <v>3098</v>
      </c>
      <c r="J952" s="174" t="s">
        <v>5656</v>
      </c>
      <c r="K952" s="174"/>
      <c r="L952" s="174" t="s">
        <v>4704</v>
      </c>
      <c r="M952" s="174" t="s">
        <v>4705</v>
      </c>
      <c r="N952" s="176">
        <v>960</v>
      </c>
      <c r="O952" s="174" t="s">
        <v>3407</v>
      </c>
      <c r="P952" s="177">
        <v>15189</v>
      </c>
      <c r="Q952" s="176">
        <v>863</v>
      </c>
      <c r="R952" s="175">
        <v>491418.24</v>
      </c>
      <c r="S952" s="175">
        <v>55255.96</v>
      </c>
    </row>
    <row r="953" spans="4:19">
      <c r="D953" s="174" t="s">
        <v>5657</v>
      </c>
      <c r="E953" s="175">
        <v>265113.49</v>
      </c>
      <c r="F953" s="174" t="s">
        <v>3428</v>
      </c>
      <c r="G953" s="174" t="s">
        <v>5658</v>
      </c>
      <c r="H953" s="174" t="s">
        <v>191</v>
      </c>
      <c r="I953" s="174" t="s">
        <v>3098</v>
      </c>
      <c r="J953" s="174" t="s">
        <v>5659</v>
      </c>
      <c r="K953" s="174"/>
      <c r="L953" s="174" t="s">
        <v>4704</v>
      </c>
      <c r="M953" s="174" t="s">
        <v>4705</v>
      </c>
      <c r="N953" s="176">
        <v>960</v>
      </c>
      <c r="O953" s="174" t="s">
        <v>3407</v>
      </c>
      <c r="P953" s="177">
        <v>15189</v>
      </c>
      <c r="Q953" s="176">
        <v>863</v>
      </c>
      <c r="R953" s="175">
        <v>238316.66</v>
      </c>
      <c r="S953" s="175">
        <v>26796.83</v>
      </c>
    </row>
    <row r="954" spans="4:19">
      <c r="D954" s="174" t="s">
        <v>5660</v>
      </c>
      <c r="E954" s="175">
        <v>1380617.32</v>
      </c>
      <c r="F954" s="174" t="s">
        <v>3428</v>
      </c>
      <c r="G954" s="174" t="s">
        <v>5661</v>
      </c>
      <c r="H954" s="174" t="s">
        <v>191</v>
      </c>
      <c r="I954" s="174" t="s">
        <v>3098</v>
      </c>
      <c r="J954" s="174" t="s">
        <v>5662</v>
      </c>
      <c r="K954" s="174"/>
      <c r="L954" s="174" t="s">
        <v>4704</v>
      </c>
      <c r="M954" s="174" t="s">
        <v>4705</v>
      </c>
      <c r="N954" s="176">
        <v>960</v>
      </c>
      <c r="O954" s="174" t="s">
        <v>3407</v>
      </c>
      <c r="P954" s="177">
        <v>15189</v>
      </c>
      <c r="Q954" s="176">
        <v>863</v>
      </c>
      <c r="R954" s="175">
        <v>1241069.4099999999</v>
      </c>
      <c r="S954" s="175">
        <v>139547.91</v>
      </c>
    </row>
    <row r="955" spans="4:19">
      <c r="D955" s="174" t="s">
        <v>5663</v>
      </c>
      <c r="E955" s="175">
        <v>1653649.51</v>
      </c>
      <c r="F955" s="174" t="s">
        <v>4342</v>
      </c>
      <c r="G955" s="174" t="s">
        <v>5664</v>
      </c>
      <c r="H955" s="174" t="s">
        <v>191</v>
      </c>
      <c r="I955" s="174" t="s">
        <v>3098</v>
      </c>
      <c r="J955" s="174" t="s">
        <v>5665</v>
      </c>
      <c r="K955" s="174" t="s">
        <v>5666</v>
      </c>
      <c r="L955" s="174" t="s">
        <v>4377</v>
      </c>
      <c r="M955" s="174" t="s">
        <v>5173</v>
      </c>
      <c r="N955" s="176">
        <v>960</v>
      </c>
      <c r="O955" s="174" t="s">
        <v>3407</v>
      </c>
      <c r="P955" s="177">
        <v>21002</v>
      </c>
      <c r="Q955" s="176">
        <v>672</v>
      </c>
      <c r="R955" s="175">
        <v>1157497.1100000001</v>
      </c>
      <c r="S955" s="175">
        <v>496152.4</v>
      </c>
    </row>
    <row r="956" spans="4:19">
      <c r="D956" s="174" t="s">
        <v>5667</v>
      </c>
      <c r="E956" s="175">
        <v>2755643.62</v>
      </c>
      <c r="F956" s="174" t="s">
        <v>4342</v>
      </c>
      <c r="G956" s="174" t="s">
        <v>5668</v>
      </c>
      <c r="H956" s="174" t="s">
        <v>191</v>
      </c>
      <c r="I956" s="174" t="s">
        <v>3098</v>
      </c>
      <c r="J956" s="174" t="s">
        <v>5669</v>
      </c>
      <c r="K956" s="174" t="s">
        <v>5670</v>
      </c>
      <c r="L956" s="174" t="s">
        <v>4377</v>
      </c>
      <c r="M956" s="174" t="s">
        <v>4530</v>
      </c>
      <c r="N956" s="176">
        <v>960</v>
      </c>
      <c r="O956" s="174" t="s">
        <v>3407</v>
      </c>
      <c r="P956" s="177">
        <v>21002</v>
      </c>
      <c r="Q956" s="176">
        <v>672</v>
      </c>
      <c r="R956" s="175">
        <v>1928854.78</v>
      </c>
      <c r="S956" s="175">
        <v>826788.84</v>
      </c>
    </row>
    <row r="957" spans="4:19">
      <c r="D957" s="174" t="s">
        <v>5671</v>
      </c>
      <c r="E957" s="175">
        <v>5138795.79</v>
      </c>
      <c r="F957" s="174" t="s">
        <v>3409</v>
      </c>
      <c r="G957" s="174" t="s">
        <v>5672</v>
      </c>
      <c r="H957" s="174" t="s">
        <v>191</v>
      </c>
      <c r="I957" s="174" t="s">
        <v>3098</v>
      </c>
      <c r="J957" s="174" t="s">
        <v>5673</v>
      </c>
      <c r="K957" s="174" t="s">
        <v>5674</v>
      </c>
      <c r="L957" s="174" t="s">
        <v>4377</v>
      </c>
      <c r="M957" s="174" t="s">
        <v>5675</v>
      </c>
      <c r="N957" s="176">
        <v>960</v>
      </c>
      <c r="O957" s="174" t="s">
        <v>3407</v>
      </c>
      <c r="P957" s="177">
        <v>23193</v>
      </c>
      <c r="Q957" s="176">
        <v>600</v>
      </c>
      <c r="R957" s="175">
        <v>3211568.83</v>
      </c>
      <c r="S957" s="175">
        <v>1927226.96</v>
      </c>
    </row>
    <row r="958" spans="4:19">
      <c r="D958" s="174" t="s">
        <v>5676</v>
      </c>
      <c r="E958" s="175">
        <v>135279.79999999999</v>
      </c>
      <c r="F958" s="174" t="s">
        <v>4342</v>
      </c>
      <c r="G958" s="174" t="s">
        <v>5672</v>
      </c>
      <c r="H958" s="174" t="s">
        <v>191</v>
      </c>
      <c r="I958" s="174" t="s">
        <v>3098</v>
      </c>
      <c r="J958" s="174" t="s">
        <v>5673</v>
      </c>
      <c r="K958" s="174" t="s">
        <v>5674</v>
      </c>
      <c r="L958" s="174" t="s">
        <v>4377</v>
      </c>
      <c r="M958" s="174" t="s">
        <v>5675</v>
      </c>
      <c r="N958" s="176">
        <v>960</v>
      </c>
      <c r="O958" s="174" t="s">
        <v>3407</v>
      </c>
      <c r="P958" s="177">
        <v>23193</v>
      </c>
      <c r="Q958" s="176">
        <v>600</v>
      </c>
      <c r="R958" s="175">
        <v>84545.08</v>
      </c>
      <c r="S958" s="175">
        <v>50734.720000000001</v>
      </c>
    </row>
    <row r="959" spans="4:19">
      <c r="D959" s="174" t="s">
        <v>5677</v>
      </c>
      <c r="E959" s="175">
        <v>534919.99</v>
      </c>
      <c r="F959" s="174" t="s">
        <v>3409</v>
      </c>
      <c r="G959" s="174" t="s">
        <v>5678</v>
      </c>
      <c r="H959" s="174" t="s">
        <v>191</v>
      </c>
      <c r="I959" s="174" t="s">
        <v>3098</v>
      </c>
      <c r="J959" s="174" t="s">
        <v>5679</v>
      </c>
      <c r="K959" s="174" t="s">
        <v>5680</v>
      </c>
      <c r="L959" s="174" t="s">
        <v>4377</v>
      </c>
      <c r="M959" s="174" t="s">
        <v>4744</v>
      </c>
      <c r="N959" s="176">
        <v>960</v>
      </c>
      <c r="O959" s="174" t="s">
        <v>3407</v>
      </c>
      <c r="P959" s="177">
        <v>23193</v>
      </c>
      <c r="Q959" s="176">
        <v>600</v>
      </c>
      <c r="R959" s="175">
        <v>334306.28000000003</v>
      </c>
      <c r="S959" s="175">
        <v>200613.71</v>
      </c>
    </row>
    <row r="960" spans="4:19">
      <c r="D960" s="174" t="s">
        <v>5681</v>
      </c>
      <c r="E960" s="175">
        <v>2123195.69</v>
      </c>
      <c r="F960" s="174" t="s">
        <v>4342</v>
      </c>
      <c r="G960" s="174" t="s">
        <v>5678</v>
      </c>
      <c r="H960" s="174" t="s">
        <v>191</v>
      </c>
      <c r="I960" s="174" t="s">
        <v>3098</v>
      </c>
      <c r="J960" s="174" t="s">
        <v>5679</v>
      </c>
      <c r="K960" s="174" t="s">
        <v>5680</v>
      </c>
      <c r="L960" s="174" t="s">
        <v>4377</v>
      </c>
      <c r="M960" s="174" t="s">
        <v>4744</v>
      </c>
      <c r="N960" s="176">
        <v>960</v>
      </c>
      <c r="O960" s="174" t="s">
        <v>3407</v>
      </c>
      <c r="P960" s="177">
        <v>23193</v>
      </c>
      <c r="Q960" s="176">
        <v>600</v>
      </c>
      <c r="R960" s="175">
        <v>1326923.5</v>
      </c>
      <c r="S960" s="175">
        <v>796272.19</v>
      </c>
    </row>
    <row r="961" spans="4:19">
      <c r="D961" s="174" t="s">
        <v>5682</v>
      </c>
      <c r="E961" s="175">
        <v>1907193.21</v>
      </c>
      <c r="F961" s="174" t="s">
        <v>3409</v>
      </c>
      <c r="G961" s="174" t="s">
        <v>5683</v>
      </c>
      <c r="H961" s="174" t="s">
        <v>191</v>
      </c>
      <c r="I961" s="174" t="s">
        <v>3098</v>
      </c>
      <c r="J961" s="174" t="s">
        <v>5684</v>
      </c>
      <c r="K961" s="174" t="s">
        <v>5680</v>
      </c>
      <c r="L961" s="174" t="s">
        <v>4377</v>
      </c>
      <c r="M961" s="174" t="s">
        <v>4744</v>
      </c>
      <c r="N961" s="176">
        <v>960</v>
      </c>
      <c r="O961" s="174" t="s">
        <v>3407</v>
      </c>
      <c r="P961" s="177">
        <v>23193</v>
      </c>
      <c r="Q961" s="176">
        <v>600</v>
      </c>
      <c r="R961" s="175">
        <v>1191929.46</v>
      </c>
      <c r="S961" s="175">
        <v>715263.75</v>
      </c>
    </row>
    <row r="962" spans="4:19">
      <c r="D962" s="174" t="s">
        <v>5685</v>
      </c>
      <c r="E962" s="175">
        <v>758634.7</v>
      </c>
      <c r="F962" s="174" t="s">
        <v>4342</v>
      </c>
      <c r="G962" s="174" t="s">
        <v>5683</v>
      </c>
      <c r="H962" s="174" t="s">
        <v>191</v>
      </c>
      <c r="I962" s="174" t="s">
        <v>3098</v>
      </c>
      <c r="J962" s="174" t="s">
        <v>5684</v>
      </c>
      <c r="K962" s="174" t="s">
        <v>5680</v>
      </c>
      <c r="L962" s="174" t="s">
        <v>4377</v>
      </c>
      <c r="M962" s="174" t="s">
        <v>4744</v>
      </c>
      <c r="N962" s="176">
        <v>960</v>
      </c>
      <c r="O962" s="174" t="s">
        <v>3407</v>
      </c>
      <c r="P962" s="177">
        <v>23193</v>
      </c>
      <c r="Q962" s="176">
        <v>600</v>
      </c>
      <c r="R962" s="175">
        <v>474120.29</v>
      </c>
      <c r="S962" s="175">
        <v>284514.40999999997</v>
      </c>
    </row>
    <row r="963" spans="4:19">
      <c r="D963" s="174" t="s">
        <v>5686</v>
      </c>
      <c r="E963" s="175">
        <v>434147.44</v>
      </c>
      <c r="F963" s="174" t="s">
        <v>3409</v>
      </c>
      <c r="G963" s="174" t="s">
        <v>5687</v>
      </c>
      <c r="H963" s="174" t="s">
        <v>191</v>
      </c>
      <c r="I963" s="174" t="s">
        <v>3098</v>
      </c>
      <c r="J963" s="174" t="s">
        <v>5688</v>
      </c>
      <c r="K963" s="174" t="s">
        <v>5689</v>
      </c>
      <c r="L963" s="174" t="s">
        <v>4377</v>
      </c>
      <c r="M963" s="174" t="s">
        <v>4744</v>
      </c>
      <c r="N963" s="176">
        <v>960</v>
      </c>
      <c r="O963" s="174" t="s">
        <v>3407</v>
      </c>
      <c r="P963" s="177">
        <v>21732</v>
      </c>
      <c r="Q963" s="176">
        <v>648</v>
      </c>
      <c r="R963" s="175">
        <v>293034.40999999997</v>
      </c>
      <c r="S963" s="175">
        <v>141113.03</v>
      </c>
    </row>
    <row r="964" spans="4:19">
      <c r="D964" s="174" t="s">
        <v>5690</v>
      </c>
      <c r="E964" s="175">
        <v>1800450.35</v>
      </c>
      <c r="F964" s="174" t="s">
        <v>4342</v>
      </c>
      <c r="G964" s="174" t="s">
        <v>5687</v>
      </c>
      <c r="H964" s="174" t="s">
        <v>191</v>
      </c>
      <c r="I964" s="174" t="s">
        <v>3098</v>
      </c>
      <c r="J964" s="174" t="s">
        <v>5688</v>
      </c>
      <c r="K964" s="174" t="s">
        <v>5689</v>
      </c>
      <c r="L964" s="174" t="s">
        <v>4377</v>
      </c>
      <c r="M964" s="174" t="s">
        <v>4744</v>
      </c>
      <c r="N964" s="176">
        <v>960</v>
      </c>
      <c r="O964" s="174" t="s">
        <v>3407</v>
      </c>
      <c r="P964" s="177">
        <v>21732</v>
      </c>
      <c r="Q964" s="176">
        <v>648</v>
      </c>
      <c r="R964" s="175">
        <v>1215241.3400000001</v>
      </c>
      <c r="S964" s="175">
        <v>585209.01</v>
      </c>
    </row>
    <row r="965" spans="4:19">
      <c r="D965" s="174" t="s">
        <v>5691</v>
      </c>
      <c r="E965" s="175">
        <v>1709495.81</v>
      </c>
      <c r="F965" s="174" t="s">
        <v>3409</v>
      </c>
      <c r="G965" s="174" t="s">
        <v>5692</v>
      </c>
      <c r="H965" s="174" t="s">
        <v>191</v>
      </c>
      <c r="I965" s="174" t="s">
        <v>3098</v>
      </c>
      <c r="J965" s="174" t="s">
        <v>5693</v>
      </c>
      <c r="K965" s="174" t="s">
        <v>5689</v>
      </c>
      <c r="L965" s="174" t="s">
        <v>4377</v>
      </c>
      <c r="M965" s="174" t="s">
        <v>4744</v>
      </c>
      <c r="N965" s="176">
        <v>960</v>
      </c>
      <c r="O965" s="174" t="s">
        <v>3407</v>
      </c>
      <c r="P965" s="177">
        <v>21732</v>
      </c>
      <c r="Q965" s="176">
        <v>648</v>
      </c>
      <c r="R965" s="175">
        <v>1153850.2</v>
      </c>
      <c r="S965" s="175">
        <v>555645.61</v>
      </c>
    </row>
    <row r="966" spans="4:19">
      <c r="D966" s="174" t="s">
        <v>5694</v>
      </c>
      <c r="E966" s="175">
        <v>425801.52</v>
      </c>
      <c r="F966" s="174" t="s">
        <v>4342</v>
      </c>
      <c r="G966" s="174" t="s">
        <v>5692</v>
      </c>
      <c r="H966" s="174" t="s">
        <v>191</v>
      </c>
      <c r="I966" s="174" t="s">
        <v>3098</v>
      </c>
      <c r="J966" s="174" t="s">
        <v>5693</v>
      </c>
      <c r="K966" s="174" t="s">
        <v>5689</v>
      </c>
      <c r="L966" s="174" t="s">
        <v>4377</v>
      </c>
      <c r="M966" s="174" t="s">
        <v>4744</v>
      </c>
      <c r="N966" s="176">
        <v>960</v>
      </c>
      <c r="O966" s="174" t="s">
        <v>3407</v>
      </c>
      <c r="P966" s="177">
        <v>21732</v>
      </c>
      <c r="Q966" s="176">
        <v>648</v>
      </c>
      <c r="R966" s="175">
        <v>287401.11</v>
      </c>
      <c r="S966" s="175">
        <v>138400.41</v>
      </c>
    </row>
    <row r="967" spans="4:19">
      <c r="D967" s="174" t="s">
        <v>5695</v>
      </c>
      <c r="E967" s="175">
        <v>1112642.21</v>
      </c>
      <c r="F967" s="174" t="s">
        <v>4337</v>
      </c>
      <c r="G967" s="174" t="s">
        <v>5696</v>
      </c>
      <c r="H967" s="174" t="s">
        <v>191</v>
      </c>
      <c r="I967" s="174" t="s">
        <v>3098</v>
      </c>
      <c r="J967" s="174" t="s">
        <v>5697</v>
      </c>
      <c r="K967" s="174" t="s">
        <v>5698</v>
      </c>
      <c r="L967" s="174" t="s">
        <v>4377</v>
      </c>
      <c r="M967" s="174" t="s">
        <v>4744</v>
      </c>
      <c r="N967" s="176">
        <v>960</v>
      </c>
      <c r="O967" s="174" t="s">
        <v>3407</v>
      </c>
      <c r="P967" s="177">
        <v>21367</v>
      </c>
      <c r="Q967" s="176">
        <v>660</v>
      </c>
      <c r="R967" s="175">
        <v>764902.78</v>
      </c>
      <c r="S967" s="175">
        <v>347739.43</v>
      </c>
    </row>
    <row r="968" spans="4:19">
      <c r="D968" s="174" t="s">
        <v>5699</v>
      </c>
      <c r="E968" s="175">
        <v>1139457.6299999999</v>
      </c>
      <c r="F968" s="174" t="s">
        <v>4342</v>
      </c>
      <c r="G968" s="174" t="s">
        <v>5696</v>
      </c>
      <c r="H968" s="174" t="s">
        <v>191</v>
      </c>
      <c r="I968" s="174" t="s">
        <v>3098</v>
      </c>
      <c r="J968" s="174" t="s">
        <v>5697</v>
      </c>
      <c r="K968" s="174" t="s">
        <v>5698</v>
      </c>
      <c r="L968" s="174" t="s">
        <v>4377</v>
      </c>
      <c r="M968" s="174" t="s">
        <v>4744</v>
      </c>
      <c r="N968" s="176">
        <v>960</v>
      </c>
      <c r="O968" s="174" t="s">
        <v>3407</v>
      </c>
      <c r="P968" s="177">
        <v>21367</v>
      </c>
      <c r="Q968" s="176">
        <v>660</v>
      </c>
      <c r="R968" s="175">
        <v>783337.56</v>
      </c>
      <c r="S968" s="175">
        <v>356120.07</v>
      </c>
    </row>
    <row r="969" spans="4:19">
      <c r="D969" s="174" t="s">
        <v>5700</v>
      </c>
      <c r="E969" s="175">
        <v>1484952.38</v>
      </c>
      <c r="F969" s="174" t="s">
        <v>3428</v>
      </c>
      <c r="G969" s="174" t="s">
        <v>5701</v>
      </c>
      <c r="H969" s="174" t="s">
        <v>191</v>
      </c>
      <c r="I969" s="174" t="s">
        <v>3098</v>
      </c>
      <c r="J969" s="174" t="s">
        <v>5702</v>
      </c>
      <c r="K969" s="174"/>
      <c r="L969" s="174" t="s">
        <v>4377</v>
      </c>
      <c r="M969" s="174" t="s">
        <v>4411</v>
      </c>
      <c r="N969" s="176">
        <v>960</v>
      </c>
      <c r="O969" s="174" t="s">
        <v>3407</v>
      </c>
      <c r="P969" s="177">
        <v>15189</v>
      </c>
      <c r="Q969" s="176">
        <v>863</v>
      </c>
      <c r="R969" s="175">
        <v>1334858.68</v>
      </c>
      <c r="S969" s="175">
        <v>150093.70000000001</v>
      </c>
    </row>
    <row r="970" spans="4:19">
      <c r="D970" s="174" t="s">
        <v>5703</v>
      </c>
      <c r="E970" s="175">
        <v>339176.24</v>
      </c>
      <c r="F970" s="174" t="s">
        <v>3428</v>
      </c>
      <c r="G970" s="174" t="s">
        <v>5704</v>
      </c>
      <c r="H970" s="174" t="s">
        <v>191</v>
      </c>
      <c r="I970" s="174" t="s">
        <v>3098</v>
      </c>
      <c r="J970" s="174" t="s">
        <v>5705</v>
      </c>
      <c r="K970" s="174" t="s">
        <v>5706</v>
      </c>
      <c r="L970" s="174" t="s">
        <v>4377</v>
      </c>
      <c r="M970" s="174" t="s">
        <v>4696</v>
      </c>
      <c r="N970" s="176">
        <v>960</v>
      </c>
      <c r="O970" s="174" t="s">
        <v>3407</v>
      </c>
      <c r="P970" s="177">
        <v>15189</v>
      </c>
      <c r="Q970" s="176">
        <v>863</v>
      </c>
      <c r="R970" s="175">
        <v>304893.49</v>
      </c>
      <c r="S970" s="175">
        <v>34282.75</v>
      </c>
    </row>
    <row r="971" spans="4:19">
      <c r="D971" s="174" t="s">
        <v>5707</v>
      </c>
      <c r="E971" s="175">
        <v>162271.93</v>
      </c>
      <c r="F971" s="174" t="s">
        <v>3428</v>
      </c>
      <c r="G971" s="174" t="s">
        <v>5708</v>
      </c>
      <c r="H971" s="174" t="s">
        <v>191</v>
      </c>
      <c r="I971" s="174" t="s">
        <v>3098</v>
      </c>
      <c r="J971" s="174" t="s">
        <v>5709</v>
      </c>
      <c r="K971" s="174" t="s">
        <v>5710</v>
      </c>
      <c r="L971" s="174" t="s">
        <v>4377</v>
      </c>
      <c r="M971" s="174" t="s">
        <v>4696</v>
      </c>
      <c r="N971" s="176">
        <v>960</v>
      </c>
      <c r="O971" s="174" t="s">
        <v>3407</v>
      </c>
      <c r="P971" s="177">
        <v>15189</v>
      </c>
      <c r="Q971" s="176">
        <v>863</v>
      </c>
      <c r="R971" s="175">
        <v>145869.94</v>
      </c>
      <c r="S971" s="175">
        <v>16401.990000000002</v>
      </c>
    </row>
    <row r="972" spans="4:19">
      <c r="D972" s="174" t="s">
        <v>5711</v>
      </c>
      <c r="E972" s="175">
        <v>577673.18000000005</v>
      </c>
      <c r="F972" s="174" t="s">
        <v>3428</v>
      </c>
      <c r="G972" s="174" t="s">
        <v>5712</v>
      </c>
      <c r="H972" s="174" t="s">
        <v>191</v>
      </c>
      <c r="I972" s="174" t="s">
        <v>3098</v>
      </c>
      <c r="J972" s="174" t="s">
        <v>5713</v>
      </c>
      <c r="K972" s="174"/>
      <c r="L972" s="174" t="s">
        <v>4377</v>
      </c>
      <c r="M972" s="174" t="s">
        <v>4696</v>
      </c>
      <c r="N972" s="176">
        <v>960</v>
      </c>
      <c r="O972" s="174" t="s">
        <v>3407</v>
      </c>
      <c r="P972" s="177">
        <v>15189</v>
      </c>
      <c r="Q972" s="176">
        <v>863</v>
      </c>
      <c r="R972" s="175">
        <v>519283.99</v>
      </c>
      <c r="S972" s="175">
        <v>58389.19</v>
      </c>
    </row>
    <row r="973" spans="4:19">
      <c r="D973" s="174" t="s">
        <v>5714</v>
      </c>
      <c r="E973" s="175">
        <v>643682.05000000005</v>
      </c>
      <c r="F973" s="174" t="s">
        <v>3428</v>
      </c>
      <c r="G973" s="174" t="s">
        <v>5715</v>
      </c>
      <c r="H973" s="174" t="s">
        <v>191</v>
      </c>
      <c r="I973" s="174" t="s">
        <v>3098</v>
      </c>
      <c r="J973" s="174" t="s">
        <v>5716</v>
      </c>
      <c r="K973" s="174"/>
      <c r="L973" s="174" t="s">
        <v>4377</v>
      </c>
      <c r="M973" s="174" t="s">
        <v>4696</v>
      </c>
      <c r="N973" s="176">
        <v>960</v>
      </c>
      <c r="O973" s="174" t="s">
        <v>3407</v>
      </c>
      <c r="P973" s="177">
        <v>15189</v>
      </c>
      <c r="Q973" s="176">
        <v>863</v>
      </c>
      <c r="R973" s="175">
        <v>578620.91</v>
      </c>
      <c r="S973" s="175">
        <v>65061.14</v>
      </c>
    </row>
    <row r="974" spans="4:19">
      <c r="D974" s="174" t="s">
        <v>5717</v>
      </c>
      <c r="E974" s="175">
        <v>775474.58</v>
      </c>
      <c r="F974" s="174" t="s">
        <v>3428</v>
      </c>
      <c r="G974" s="174" t="s">
        <v>5718</v>
      </c>
      <c r="H974" s="174" t="s">
        <v>191</v>
      </c>
      <c r="I974" s="174" t="s">
        <v>3098</v>
      </c>
      <c r="J974" s="174" t="s">
        <v>5719</v>
      </c>
      <c r="K974" s="174"/>
      <c r="L974" s="174" t="s">
        <v>4377</v>
      </c>
      <c r="M974" s="174" t="s">
        <v>3866</v>
      </c>
      <c r="N974" s="176">
        <v>960</v>
      </c>
      <c r="O974" s="174" t="s">
        <v>3407</v>
      </c>
      <c r="P974" s="177">
        <v>15189</v>
      </c>
      <c r="Q974" s="176">
        <v>863</v>
      </c>
      <c r="R974" s="175">
        <v>697092.38</v>
      </c>
      <c r="S974" s="175">
        <v>78382.2</v>
      </c>
    </row>
    <row r="975" spans="4:19">
      <c r="D975" s="174" t="s">
        <v>5720</v>
      </c>
      <c r="E975" s="175">
        <v>665614.68000000005</v>
      </c>
      <c r="F975" s="174" t="s">
        <v>3428</v>
      </c>
      <c r="G975" s="174" t="s">
        <v>5721</v>
      </c>
      <c r="H975" s="174" t="s">
        <v>191</v>
      </c>
      <c r="I975" s="174" t="s">
        <v>3098</v>
      </c>
      <c r="J975" s="174" t="s">
        <v>5722</v>
      </c>
      <c r="K975" s="174"/>
      <c r="L975" s="174" t="s">
        <v>4377</v>
      </c>
      <c r="M975" s="174" t="s">
        <v>4411</v>
      </c>
      <c r="N975" s="176">
        <v>960</v>
      </c>
      <c r="O975" s="174" t="s">
        <v>3407</v>
      </c>
      <c r="P975" s="177">
        <v>15189</v>
      </c>
      <c r="Q975" s="176">
        <v>863</v>
      </c>
      <c r="R975" s="175">
        <v>598336.69999999995</v>
      </c>
      <c r="S975" s="175">
        <v>67277.98</v>
      </c>
    </row>
    <row r="976" spans="4:19">
      <c r="D976" s="174" t="s">
        <v>5723</v>
      </c>
      <c r="E976" s="175">
        <v>2486154.0099999998</v>
      </c>
      <c r="F976" s="174" t="s">
        <v>3428</v>
      </c>
      <c r="G976" s="174" t="s">
        <v>5724</v>
      </c>
      <c r="H976" s="174" t="s">
        <v>191</v>
      </c>
      <c r="I976" s="174" t="s">
        <v>3098</v>
      </c>
      <c r="J976" s="174" t="s">
        <v>5725</v>
      </c>
      <c r="K976" s="174"/>
      <c r="L976" s="174" t="s">
        <v>4377</v>
      </c>
      <c r="M976" s="174" t="s">
        <v>4411</v>
      </c>
      <c r="N976" s="176">
        <v>960</v>
      </c>
      <c r="O976" s="174" t="s">
        <v>3407</v>
      </c>
      <c r="P976" s="177">
        <v>15189</v>
      </c>
      <c r="Q976" s="176">
        <v>863</v>
      </c>
      <c r="R976" s="175">
        <v>2234862.46</v>
      </c>
      <c r="S976" s="175">
        <v>251291.55</v>
      </c>
    </row>
    <row r="977" spans="4:19">
      <c r="D977" s="174" t="s">
        <v>5726</v>
      </c>
      <c r="E977" s="175">
        <v>159761.34</v>
      </c>
      <c r="F977" s="174" t="s">
        <v>3428</v>
      </c>
      <c r="G977" s="174" t="s">
        <v>5727</v>
      </c>
      <c r="H977" s="174" t="s">
        <v>191</v>
      </c>
      <c r="I977" s="174" t="s">
        <v>3098</v>
      </c>
      <c r="J977" s="174" t="s">
        <v>5728</v>
      </c>
      <c r="K977" s="174" t="s">
        <v>5729</v>
      </c>
      <c r="L977" s="174" t="s">
        <v>4377</v>
      </c>
      <c r="M977" s="174" t="s">
        <v>4411</v>
      </c>
      <c r="N977" s="176">
        <v>960</v>
      </c>
      <c r="O977" s="174" t="s">
        <v>3407</v>
      </c>
      <c r="P977" s="177">
        <v>15189</v>
      </c>
      <c r="Q977" s="176">
        <v>863</v>
      </c>
      <c r="R977" s="175">
        <v>143613.15</v>
      </c>
      <c r="S977" s="175">
        <v>16148.19</v>
      </c>
    </row>
    <row r="978" spans="4:19">
      <c r="D978" s="174" t="s">
        <v>5730</v>
      </c>
      <c r="E978" s="175">
        <v>28175.87</v>
      </c>
      <c r="F978" s="174" t="s">
        <v>3428</v>
      </c>
      <c r="G978" s="174" t="s">
        <v>5731</v>
      </c>
      <c r="H978" s="174" t="s">
        <v>191</v>
      </c>
      <c r="I978" s="174" t="s">
        <v>3098</v>
      </c>
      <c r="J978" s="174" t="s">
        <v>5732</v>
      </c>
      <c r="K978" s="174"/>
      <c r="L978" s="174" t="s">
        <v>4475</v>
      </c>
      <c r="M978" s="174" t="s">
        <v>5366</v>
      </c>
      <c r="N978" s="176">
        <v>960</v>
      </c>
      <c r="O978" s="174" t="s">
        <v>3407</v>
      </c>
      <c r="P978" s="177">
        <v>15189</v>
      </c>
      <c r="Q978" s="176">
        <v>863</v>
      </c>
      <c r="R978" s="175">
        <v>25327.84</v>
      </c>
      <c r="S978" s="175">
        <v>2848.03</v>
      </c>
    </row>
    <row r="979" spans="4:19">
      <c r="D979" s="174" t="s">
        <v>5733</v>
      </c>
      <c r="E979" s="175">
        <v>117389.66</v>
      </c>
      <c r="F979" s="174" t="s">
        <v>3428</v>
      </c>
      <c r="G979" s="174" t="s">
        <v>5734</v>
      </c>
      <c r="H979" s="174" t="s">
        <v>191</v>
      </c>
      <c r="I979" s="174" t="s">
        <v>3098</v>
      </c>
      <c r="J979" s="174" t="s">
        <v>5735</v>
      </c>
      <c r="K979" s="174" t="s">
        <v>5736</v>
      </c>
      <c r="L979" s="174" t="s">
        <v>4475</v>
      </c>
      <c r="M979" s="174" t="s">
        <v>4518</v>
      </c>
      <c r="N979" s="176">
        <v>960</v>
      </c>
      <c r="O979" s="174" t="s">
        <v>3407</v>
      </c>
      <c r="P979" s="177">
        <v>15189</v>
      </c>
      <c r="Q979" s="176">
        <v>863</v>
      </c>
      <c r="R979" s="175">
        <v>105524.33</v>
      </c>
      <c r="S979" s="175">
        <v>11865.33</v>
      </c>
    </row>
    <row r="980" spans="4:19">
      <c r="D980" s="174" t="s">
        <v>5737</v>
      </c>
      <c r="E980" s="175">
        <v>1049873.3700000001</v>
      </c>
      <c r="F980" s="174" t="s">
        <v>3428</v>
      </c>
      <c r="G980" s="174" t="s">
        <v>5738</v>
      </c>
      <c r="H980" s="174" t="s">
        <v>191</v>
      </c>
      <c r="I980" s="174" t="s">
        <v>3098</v>
      </c>
      <c r="J980" s="174" t="s">
        <v>5739</v>
      </c>
      <c r="K980" s="174"/>
      <c r="L980" s="174" t="s">
        <v>4377</v>
      </c>
      <c r="M980" s="174" t="s">
        <v>4411</v>
      </c>
      <c r="N980" s="176">
        <v>960</v>
      </c>
      <c r="O980" s="174" t="s">
        <v>3407</v>
      </c>
      <c r="P980" s="177">
        <v>15189</v>
      </c>
      <c r="Q980" s="176">
        <v>863</v>
      </c>
      <c r="R980" s="175">
        <v>943755.86</v>
      </c>
      <c r="S980" s="175">
        <v>106117.51</v>
      </c>
    </row>
    <row r="981" spans="4:19">
      <c r="D981" s="174" t="s">
        <v>5740</v>
      </c>
      <c r="E981" s="175">
        <v>1096058.6599999999</v>
      </c>
      <c r="F981" s="174" t="s">
        <v>3428</v>
      </c>
      <c r="G981" s="174" t="s">
        <v>5741</v>
      </c>
      <c r="H981" s="174" t="s">
        <v>191</v>
      </c>
      <c r="I981" s="174" t="s">
        <v>3098</v>
      </c>
      <c r="J981" s="174" t="s">
        <v>5742</v>
      </c>
      <c r="K981" s="174"/>
      <c r="L981" s="174" t="s">
        <v>4377</v>
      </c>
      <c r="M981" s="174" t="s">
        <v>3866</v>
      </c>
      <c r="N981" s="176">
        <v>960</v>
      </c>
      <c r="O981" s="174" t="s">
        <v>3407</v>
      </c>
      <c r="P981" s="177">
        <v>15189</v>
      </c>
      <c r="Q981" s="176">
        <v>863</v>
      </c>
      <c r="R981" s="175">
        <v>985272.97</v>
      </c>
      <c r="S981" s="175">
        <v>110785.69</v>
      </c>
    </row>
    <row r="982" spans="4:19">
      <c r="D982" s="174" t="s">
        <v>5743</v>
      </c>
      <c r="E982" s="175">
        <v>624363.56000000006</v>
      </c>
      <c r="F982" s="174" t="s">
        <v>3428</v>
      </c>
      <c r="G982" s="174" t="s">
        <v>5744</v>
      </c>
      <c r="H982" s="174" t="s">
        <v>191</v>
      </c>
      <c r="I982" s="174" t="s">
        <v>3098</v>
      </c>
      <c r="J982" s="174" t="s">
        <v>5745</v>
      </c>
      <c r="K982" s="174"/>
      <c r="L982" s="174" t="s">
        <v>4377</v>
      </c>
      <c r="M982" s="174" t="s">
        <v>4411</v>
      </c>
      <c r="N982" s="176">
        <v>960</v>
      </c>
      <c r="O982" s="174" t="s">
        <v>3407</v>
      </c>
      <c r="P982" s="177">
        <v>15189</v>
      </c>
      <c r="Q982" s="176">
        <v>863</v>
      </c>
      <c r="R982" s="175">
        <v>561255.07999999996</v>
      </c>
      <c r="S982" s="175">
        <v>63108.480000000003</v>
      </c>
    </row>
    <row r="983" spans="4:19">
      <c r="D983" s="174" t="s">
        <v>5746</v>
      </c>
      <c r="E983" s="175">
        <v>841898.81</v>
      </c>
      <c r="F983" s="174" t="s">
        <v>3428</v>
      </c>
      <c r="G983" s="174" t="s">
        <v>5747</v>
      </c>
      <c r="H983" s="174" t="s">
        <v>191</v>
      </c>
      <c r="I983" s="174" t="s">
        <v>3098</v>
      </c>
      <c r="J983" s="174" t="s">
        <v>5748</v>
      </c>
      <c r="K983" s="174"/>
      <c r="L983" s="174" t="s">
        <v>4377</v>
      </c>
      <c r="M983" s="174" t="s">
        <v>4411</v>
      </c>
      <c r="N983" s="176">
        <v>960</v>
      </c>
      <c r="O983" s="174" t="s">
        <v>3407</v>
      </c>
      <c r="P983" s="177">
        <v>15189</v>
      </c>
      <c r="Q983" s="176">
        <v>863</v>
      </c>
      <c r="R983" s="175">
        <v>756802.65</v>
      </c>
      <c r="S983" s="175">
        <v>85096.16</v>
      </c>
    </row>
    <row r="984" spans="4:19">
      <c r="D984" s="174" t="s">
        <v>5749</v>
      </c>
      <c r="E984" s="175">
        <v>462155.71</v>
      </c>
      <c r="F984" s="174" t="s">
        <v>3428</v>
      </c>
      <c r="G984" s="174" t="s">
        <v>5750</v>
      </c>
      <c r="H984" s="174" t="s">
        <v>191</v>
      </c>
      <c r="I984" s="174" t="s">
        <v>3098</v>
      </c>
      <c r="J984" s="174" t="s">
        <v>5751</v>
      </c>
      <c r="K984" s="174"/>
      <c r="L984" s="174" t="s">
        <v>4377</v>
      </c>
      <c r="M984" s="174" t="s">
        <v>4411</v>
      </c>
      <c r="N984" s="176">
        <v>960</v>
      </c>
      <c r="O984" s="174" t="s">
        <v>3407</v>
      </c>
      <c r="P984" s="177">
        <v>15189</v>
      </c>
      <c r="Q984" s="176">
        <v>863</v>
      </c>
      <c r="R984" s="175">
        <v>415442.59</v>
      </c>
      <c r="S984" s="175">
        <v>46713.120000000003</v>
      </c>
    </row>
    <row r="985" spans="4:19">
      <c r="D985" s="174" t="s">
        <v>5752</v>
      </c>
      <c r="E985" s="175">
        <v>413652.21</v>
      </c>
      <c r="F985" s="174" t="s">
        <v>3428</v>
      </c>
      <c r="G985" s="174" t="s">
        <v>5753</v>
      </c>
      <c r="H985" s="174" t="s">
        <v>191</v>
      </c>
      <c r="I985" s="174" t="s">
        <v>3098</v>
      </c>
      <c r="J985" s="174" t="s">
        <v>5754</v>
      </c>
      <c r="K985" s="174"/>
      <c r="L985" s="174" t="s">
        <v>4377</v>
      </c>
      <c r="M985" s="174" t="s">
        <v>4411</v>
      </c>
      <c r="N985" s="176">
        <v>960</v>
      </c>
      <c r="O985" s="174" t="s">
        <v>3407</v>
      </c>
      <c r="P985" s="177">
        <v>15189</v>
      </c>
      <c r="Q985" s="176">
        <v>863</v>
      </c>
      <c r="R985" s="175">
        <v>371841.7</v>
      </c>
      <c r="S985" s="175">
        <v>41810.51</v>
      </c>
    </row>
    <row r="986" spans="4:19">
      <c r="D986" s="174" t="s">
        <v>5755</v>
      </c>
      <c r="E986" s="175">
        <v>1292746.1100000001</v>
      </c>
      <c r="F986" s="174" t="s">
        <v>3428</v>
      </c>
      <c r="G986" s="174" t="s">
        <v>5756</v>
      </c>
      <c r="H986" s="174" t="s">
        <v>191</v>
      </c>
      <c r="I986" s="174" t="s">
        <v>3098</v>
      </c>
      <c r="J986" s="174" t="s">
        <v>5757</v>
      </c>
      <c r="K986" s="174"/>
      <c r="L986" s="174" t="s">
        <v>4377</v>
      </c>
      <c r="M986" s="174" t="s">
        <v>4411</v>
      </c>
      <c r="N986" s="176">
        <v>960</v>
      </c>
      <c r="O986" s="174" t="s">
        <v>3407</v>
      </c>
      <c r="P986" s="177">
        <v>15189</v>
      </c>
      <c r="Q986" s="176">
        <v>863</v>
      </c>
      <c r="R986" s="175">
        <v>1162079.9099999999</v>
      </c>
      <c r="S986" s="175">
        <v>130666.2</v>
      </c>
    </row>
    <row r="987" spans="4:19">
      <c r="D987" s="174" t="s">
        <v>5758</v>
      </c>
      <c r="E987" s="175">
        <v>1146064.03</v>
      </c>
      <c r="F987" s="174" t="s">
        <v>3428</v>
      </c>
      <c r="G987" s="174" t="s">
        <v>5759</v>
      </c>
      <c r="H987" s="174" t="s">
        <v>191</v>
      </c>
      <c r="I987" s="174" t="s">
        <v>3098</v>
      </c>
      <c r="J987" s="174" t="s">
        <v>5760</v>
      </c>
      <c r="K987" s="174"/>
      <c r="L987" s="174" t="s">
        <v>4377</v>
      </c>
      <c r="M987" s="174" t="s">
        <v>4411</v>
      </c>
      <c r="N987" s="176">
        <v>960</v>
      </c>
      <c r="O987" s="174" t="s">
        <v>3407</v>
      </c>
      <c r="P987" s="177">
        <v>15189</v>
      </c>
      <c r="Q987" s="176">
        <v>863</v>
      </c>
      <c r="R987" s="175">
        <v>1030224.01</v>
      </c>
      <c r="S987" s="175">
        <v>115840.02</v>
      </c>
    </row>
    <row r="988" spans="4:19">
      <c r="D988" s="174" t="s">
        <v>5761</v>
      </c>
      <c r="E988" s="175">
        <v>1506614.56</v>
      </c>
      <c r="F988" s="174" t="s">
        <v>3428</v>
      </c>
      <c r="G988" s="174" t="s">
        <v>5762</v>
      </c>
      <c r="H988" s="174" t="s">
        <v>191</v>
      </c>
      <c r="I988" s="174" t="s">
        <v>3098</v>
      </c>
      <c r="J988" s="174" t="s">
        <v>5763</v>
      </c>
      <c r="K988" s="174"/>
      <c r="L988" s="174" t="s">
        <v>4377</v>
      </c>
      <c r="M988" s="174" t="s">
        <v>4411</v>
      </c>
      <c r="N988" s="176">
        <v>960</v>
      </c>
      <c r="O988" s="174" t="s">
        <v>3407</v>
      </c>
      <c r="P988" s="177">
        <v>15189</v>
      </c>
      <c r="Q988" s="176">
        <v>863</v>
      </c>
      <c r="R988" s="175">
        <v>1354331.37</v>
      </c>
      <c r="S988" s="175">
        <v>152283.19</v>
      </c>
    </row>
    <row r="989" spans="4:19">
      <c r="D989" s="174" t="s">
        <v>5764</v>
      </c>
      <c r="E989" s="175">
        <v>1711839.22</v>
      </c>
      <c r="F989" s="174" t="s">
        <v>3428</v>
      </c>
      <c r="G989" s="174" t="s">
        <v>5765</v>
      </c>
      <c r="H989" s="174" t="s">
        <v>191</v>
      </c>
      <c r="I989" s="174" t="s">
        <v>3098</v>
      </c>
      <c r="J989" s="174" t="s">
        <v>5766</v>
      </c>
      <c r="K989" s="174"/>
      <c r="L989" s="174" t="s">
        <v>4377</v>
      </c>
      <c r="M989" s="174" t="s">
        <v>4411</v>
      </c>
      <c r="N989" s="176">
        <v>960</v>
      </c>
      <c r="O989" s="174" t="s">
        <v>3407</v>
      </c>
      <c r="P989" s="177">
        <v>15189</v>
      </c>
      <c r="Q989" s="176">
        <v>863</v>
      </c>
      <c r="R989" s="175">
        <v>1538812.69</v>
      </c>
      <c r="S989" s="175">
        <v>173026.53</v>
      </c>
    </row>
    <row r="990" spans="4:19">
      <c r="D990" s="174" t="s">
        <v>5767</v>
      </c>
      <c r="E990" s="175">
        <v>652542.05000000005</v>
      </c>
      <c r="F990" s="174" t="s">
        <v>3428</v>
      </c>
      <c r="G990" s="174" t="s">
        <v>5768</v>
      </c>
      <c r="H990" s="174" t="s">
        <v>191</v>
      </c>
      <c r="I990" s="174" t="s">
        <v>3098</v>
      </c>
      <c r="J990" s="174" t="s">
        <v>5769</v>
      </c>
      <c r="K990" s="174"/>
      <c r="L990" s="174" t="s">
        <v>4377</v>
      </c>
      <c r="M990" s="174" t="s">
        <v>4411</v>
      </c>
      <c r="N990" s="176">
        <v>960</v>
      </c>
      <c r="O990" s="174" t="s">
        <v>3407</v>
      </c>
      <c r="P990" s="177">
        <v>15189</v>
      </c>
      <c r="Q990" s="176">
        <v>863</v>
      </c>
      <c r="R990" s="175">
        <v>586585.38</v>
      </c>
      <c r="S990" s="175">
        <v>65956.67</v>
      </c>
    </row>
    <row r="991" spans="4:19">
      <c r="D991" s="174" t="s">
        <v>5770</v>
      </c>
      <c r="E991" s="175">
        <v>1217411.6599999999</v>
      </c>
      <c r="F991" s="174" t="s">
        <v>3428</v>
      </c>
      <c r="G991" s="174" t="s">
        <v>5771</v>
      </c>
      <c r="H991" s="174" t="s">
        <v>191</v>
      </c>
      <c r="I991" s="174" t="s">
        <v>3098</v>
      </c>
      <c r="J991" s="174" t="s">
        <v>5772</v>
      </c>
      <c r="K991" s="174"/>
      <c r="L991" s="174" t="s">
        <v>4377</v>
      </c>
      <c r="M991" s="174" t="s">
        <v>4411</v>
      </c>
      <c r="N991" s="176">
        <v>960</v>
      </c>
      <c r="O991" s="174" t="s">
        <v>3407</v>
      </c>
      <c r="P991" s="177">
        <v>15189</v>
      </c>
      <c r="Q991" s="176">
        <v>863</v>
      </c>
      <c r="R991" s="175">
        <v>1094360.01</v>
      </c>
      <c r="S991" s="175">
        <v>123051.65</v>
      </c>
    </row>
    <row r="992" spans="4:19">
      <c r="D992" s="174" t="s">
        <v>5773</v>
      </c>
      <c r="E992" s="175">
        <v>4498292.25</v>
      </c>
      <c r="F992" s="174" t="s">
        <v>3428</v>
      </c>
      <c r="G992" s="174" t="s">
        <v>5774</v>
      </c>
      <c r="H992" s="174" t="s">
        <v>191</v>
      </c>
      <c r="I992" s="174" t="s">
        <v>3098</v>
      </c>
      <c r="J992" s="174" t="s">
        <v>5775</v>
      </c>
      <c r="K992" s="174"/>
      <c r="L992" s="174" t="s">
        <v>4377</v>
      </c>
      <c r="M992" s="174" t="s">
        <v>4411</v>
      </c>
      <c r="N992" s="176">
        <v>960</v>
      </c>
      <c r="O992" s="174" t="s">
        <v>3407</v>
      </c>
      <c r="P992" s="177">
        <v>15189</v>
      </c>
      <c r="Q992" s="176">
        <v>863</v>
      </c>
      <c r="R992" s="175">
        <v>4043621.07</v>
      </c>
      <c r="S992" s="175">
        <v>454671.18</v>
      </c>
    </row>
    <row r="993" spans="4:19">
      <c r="D993" s="174" t="s">
        <v>5776</v>
      </c>
      <c r="E993" s="175">
        <v>223462.47</v>
      </c>
      <c r="F993" s="174" t="s">
        <v>3428</v>
      </c>
      <c r="G993" s="174" t="s">
        <v>5777</v>
      </c>
      <c r="H993" s="174" t="s">
        <v>191</v>
      </c>
      <c r="I993" s="174" t="s">
        <v>3098</v>
      </c>
      <c r="J993" s="174" t="s">
        <v>5778</v>
      </c>
      <c r="K993" s="174"/>
      <c r="L993" s="174" t="s">
        <v>4377</v>
      </c>
      <c r="M993" s="174" t="s">
        <v>4411</v>
      </c>
      <c r="N993" s="176">
        <v>960</v>
      </c>
      <c r="O993" s="174" t="s">
        <v>3407</v>
      </c>
      <c r="P993" s="177">
        <v>15189</v>
      </c>
      <c r="Q993" s="176">
        <v>863</v>
      </c>
      <c r="R993" s="175">
        <v>200875.67</v>
      </c>
      <c r="S993" s="175">
        <v>22586.799999999999</v>
      </c>
    </row>
    <row r="994" spans="4:19">
      <c r="D994" s="174" t="s">
        <v>5779</v>
      </c>
      <c r="E994" s="175">
        <v>458327.01</v>
      </c>
      <c r="F994" s="174" t="s">
        <v>3428</v>
      </c>
      <c r="G994" s="174" t="s">
        <v>5780</v>
      </c>
      <c r="H994" s="174" t="s">
        <v>191</v>
      </c>
      <c r="I994" s="174" t="s">
        <v>3098</v>
      </c>
      <c r="J994" s="174" t="s">
        <v>5781</v>
      </c>
      <c r="K994" s="174"/>
      <c r="L994" s="174" t="s">
        <v>4377</v>
      </c>
      <c r="M994" s="174" t="s">
        <v>4411</v>
      </c>
      <c r="N994" s="176">
        <v>960</v>
      </c>
      <c r="O994" s="174" t="s">
        <v>3407</v>
      </c>
      <c r="P994" s="177">
        <v>15189</v>
      </c>
      <c r="Q994" s="176">
        <v>863</v>
      </c>
      <c r="R994" s="175">
        <v>412000.86</v>
      </c>
      <c r="S994" s="175">
        <v>46326.15</v>
      </c>
    </row>
    <row r="995" spans="4:19">
      <c r="D995" s="174" t="s">
        <v>5782</v>
      </c>
      <c r="E995" s="175">
        <v>531151.88</v>
      </c>
      <c r="F995" s="174" t="s">
        <v>3428</v>
      </c>
      <c r="G995" s="174" t="s">
        <v>5783</v>
      </c>
      <c r="H995" s="174" t="s">
        <v>191</v>
      </c>
      <c r="I995" s="174" t="s">
        <v>3098</v>
      </c>
      <c r="J995" s="174" t="s">
        <v>5784</v>
      </c>
      <c r="K995" s="174"/>
      <c r="L995" s="174" t="s">
        <v>4377</v>
      </c>
      <c r="M995" s="174" t="s">
        <v>4411</v>
      </c>
      <c r="N995" s="176">
        <v>960</v>
      </c>
      <c r="O995" s="174" t="s">
        <v>3407</v>
      </c>
      <c r="P995" s="177">
        <v>15189</v>
      </c>
      <c r="Q995" s="176">
        <v>863</v>
      </c>
      <c r="R995" s="175">
        <v>477464.84</v>
      </c>
      <c r="S995" s="175">
        <v>53687.040000000001</v>
      </c>
    </row>
    <row r="996" spans="4:19">
      <c r="D996" s="174" t="s">
        <v>5785</v>
      </c>
      <c r="E996" s="175">
        <v>301468.18</v>
      </c>
      <c r="F996" s="174" t="s">
        <v>3428</v>
      </c>
      <c r="G996" s="174" t="s">
        <v>5786</v>
      </c>
      <c r="H996" s="174" t="s">
        <v>191</v>
      </c>
      <c r="I996" s="174" t="s">
        <v>3098</v>
      </c>
      <c r="J996" s="174" t="s">
        <v>5787</v>
      </c>
      <c r="K996" s="174"/>
      <c r="L996" s="174" t="s">
        <v>4377</v>
      </c>
      <c r="M996" s="174" t="s">
        <v>4411</v>
      </c>
      <c r="N996" s="176">
        <v>960</v>
      </c>
      <c r="O996" s="174" t="s">
        <v>3407</v>
      </c>
      <c r="P996" s="177">
        <v>15189</v>
      </c>
      <c r="Q996" s="176">
        <v>863</v>
      </c>
      <c r="R996" s="175">
        <v>270996.83</v>
      </c>
      <c r="S996" s="175">
        <v>30471.35</v>
      </c>
    </row>
    <row r="997" spans="4:19">
      <c r="D997" s="174" t="s">
        <v>5788</v>
      </c>
      <c r="E997" s="175">
        <v>182927.6</v>
      </c>
      <c r="F997" s="174" t="s">
        <v>3428</v>
      </c>
      <c r="G997" s="174" t="s">
        <v>5789</v>
      </c>
      <c r="H997" s="174" t="s">
        <v>191</v>
      </c>
      <c r="I997" s="174" t="s">
        <v>3098</v>
      </c>
      <c r="J997" s="174" t="s">
        <v>5790</v>
      </c>
      <c r="K997" s="174"/>
      <c r="L997" s="174" t="s">
        <v>4377</v>
      </c>
      <c r="M997" s="174" t="s">
        <v>4411</v>
      </c>
      <c r="N997" s="176">
        <v>960</v>
      </c>
      <c r="O997" s="174" t="s">
        <v>3407</v>
      </c>
      <c r="P997" s="177">
        <v>15189</v>
      </c>
      <c r="Q997" s="176">
        <v>863</v>
      </c>
      <c r="R997" s="175">
        <v>164437.87</v>
      </c>
      <c r="S997" s="175">
        <v>18489.73</v>
      </c>
    </row>
    <row r="998" spans="4:19">
      <c r="D998" s="174" t="s">
        <v>5791</v>
      </c>
      <c r="E998" s="175">
        <v>113135.72</v>
      </c>
      <c r="F998" s="174" t="s">
        <v>3428</v>
      </c>
      <c r="G998" s="174" t="s">
        <v>5792</v>
      </c>
      <c r="H998" s="174" t="s">
        <v>191</v>
      </c>
      <c r="I998" s="174" t="s">
        <v>3098</v>
      </c>
      <c r="J998" s="174" t="s">
        <v>5793</v>
      </c>
      <c r="K998" s="174"/>
      <c r="L998" s="174" t="s">
        <v>4377</v>
      </c>
      <c r="M998" s="174" t="s">
        <v>4411</v>
      </c>
      <c r="N998" s="176">
        <v>960</v>
      </c>
      <c r="O998" s="174" t="s">
        <v>3407</v>
      </c>
      <c r="P998" s="177">
        <v>15189</v>
      </c>
      <c r="Q998" s="176">
        <v>863</v>
      </c>
      <c r="R998" s="175">
        <v>101700.28</v>
      </c>
      <c r="S998" s="175">
        <v>11435.44</v>
      </c>
    </row>
    <row r="999" spans="4:19">
      <c r="D999" s="174" t="s">
        <v>5794</v>
      </c>
      <c r="E999" s="175">
        <v>85443.92</v>
      </c>
      <c r="F999" s="174" t="s">
        <v>3428</v>
      </c>
      <c r="G999" s="174" t="s">
        <v>5795</v>
      </c>
      <c r="H999" s="174" t="s">
        <v>191</v>
      </c>
      <c r="I999" s="174" t="s">
        <v>3098</v>
      </c>
      <c r="J999" s="174" t="s">
        <v>5796</v>
      </c>
      <c r="K999" s="174"/>
      <c r="L999" s="174" t="s">
        <v>4377</v>
      </c>
      <c r="M999" s="174" t="s">
        <v>4411</v>
      </c>
      <c r="N999" s="176">
        <v>960</v>
      </c>
      <c r="O999" s="174" t="s">
        <v>3407</v>
      </c>
      <c r="P999" s="177">
        <v>15189</v>
      </c>
      <c r="Q999" s="176">
        <v>863</v>
      </c>
      <c r="R999" s="175">
        <v>76807.429999999993</v>
      </c>
      <c r="S999" s="175">
        <v>8636.49</v>
      </c>
    </row>
    <row r="1000" spans="4:19">
      <c r="D1000" s="174" t="s">
        <v>5797</v>
      </c>
      <c r="E1000" s="175">
        <v>917599.32</v>
      </c>
      <c r="F1000" s="174" t="s">
        <v>3428</v>
      </c>
      <c r="G1000" s="174" t="s">
        <v>5798</v>
      </c>
      <c r="H1000" s="174" t="s">
        <v>191</v>
      </c>
      <c r="I1000" s="174" t="s">
        <v>3098</v>
      </c>
      <c r="J1000" s="174" t="s">
        <v>5799</v>
      </c>
      <c r="K1000" s="174"/>
      <c r="L1000" s="174" t="s">
        <v>4377</v>
      </c>
      <c r="M1000" s="174" t="s">
        <v>3776</v>
      </c>
      <c r="N1000" s="176">
        <v>960</v>
      </c>
      <c r="O1000" s="174" t="s">
        <v>3407</v>
      </c>
      <c r="P1000" s="177">
        <v>15189</v>
      </c>
      <c r="Q1000" s="176">
        <v>863</v>
      </c>
      <c r="R1000" s="175">
        <v>824851.67</v>
      </c>
      <c r="S1000" s="175">
        <v>92747.65</v>
      </c>
    </row>
    <row r="1001" spans="4:19">
      <c r="D1001" s="174" t="s">
        <v>5800</v>
      </c>
      <c r="E1001" s="175">
        <v>864867.18</v>
      </c>
      <c r="F1001" s="174" t="s">
        <v>3428</v>
      </c>
      <c r="G1001" s="174" t="s">
        <v>5801</v>
      </c>
      <c r="H1001" s="174" t="s">
        <v>191</v>
      </c>
      <c r="I1001" s="174" t="s">
        <v>3098</v>
      </c>
      <c r="J1001" s="174" t="s">
        <v>5802</v>
      </c>
      <c r="K1001" s="174"/>
      <c r="L1001" s="174" t="s">
        <v>4377</v>
      </c>
      <c r="M1001" s="174" t="s">
        <v>3776</v>
      </c>
      <c r="N1001" s="176">
        <v>960</v>
      </c>
      <c r="O1001" s="174" t="s">
        <v>3407</v>
      </c>
      <c r="P1001" s="177">
        <v>15189</v>
      </c>
      <c r="Q1001" s="176">
        <v>863</v>
      </c>
      <c r="R1001" s="175">
        <v>777449.39</v>
      </c>
      <c r="S1001" s="175">
        <v>87417.79</v>
      </c>
    </row>
    <row r="1002" spans="4:19">
      <c r="D1002" s="174" t="s">
        <v>5803</v>
      </c>
      <c r="E1002" s="175">
        <v>953641.11</v>
      </c>
      <c r="F1002" s="174" t="s">
        <v>3428</v>
      </c>
      <c r="G1002" s="174" t="s">
        <v>5804</v>
      </c>
      <c r="H1002" s="174" t="s">
        <v>191</v>
      </c>
      <c r="I1002" s="174" t="s">
        <v>3098</v>
      </c>
      <c r="J1002" s="174" t="s">
        <v>5805</v>
      </c>
      <c r="K1002" s="174"/>
      <c r="L1002" s="174" t="s">
        <v>4377</v>
      </c>
      <c r="M1002" s="174" t="s">
        <v>3776</v>
      </c>
      <c r="N1002" s="176">
        <v>960</v>
      </c>
      <c r="O1002" s="174" t="s">
        <v>3407</v>
      </c>
      <c r="P1002" s="177">
        <v>15189</v>
      </c>
      <c r="Q1002" s="176">
        <v>863</v>
      </c>
      <c r="R1002" s="175">
        <v>857250.46</v>
      </c>
      <c r="S1002" s="175">
        <v>96390.65</v>
      </c>
    </row>
    <row r="1003" spans="4:19">
      <c r="D1003" s="174" t="s">
        <v>5806</v>
      </c>
      <c r="E1003" s="175">
        <v>672817.76</v>
      </c>
      <c r="F1003" s="174" t="s">
        <v>3428</v>
      </c>
      <c r="G1003" s="174" t="s">
        <v>5807</v>
      </c>
      <c r="H1003" s="174" t="s">
        <v>191</v>
      </c>
      <c r="I1003" s="174" t="s">
        <v>3098</v>
      </c>
      <c r="J1003" s="174" t="s">
        <v>5808</v>
      </c>
      <c r="K1003" s="174"/>
      <c r="L1003" s="174" t="s">
        <v>4377</v>
      </c>
      <c r="M1003" s="174" t="s">
        <v>3776</v>
      </c>
      <c r="N1003" s="176">
        <v>960</v>
      </c>
      <c r="O1003" s="174" t="s">
        <v>3407</v>
      </c>
      <c r="P1003" s="177">
        <v>15189</v>
      </c>
      <c r="Q1003" s="176">
        <v>863</v>
      </c>
      <c r="R1003" s="175">
        <v>604811.74</v>
      </c>
      <c r="S1003" s="175">
        <v>68006.02</v>
      </c>
    </row>
    <row r="1004" spans="4:19">
      <c r="D1004" s="174" t="s">
        <v>5809</v>
      </c>
      <c r="E1004" s="175">
        <v>659969.76</v>
      </c>
      <c r="F1004" s="174" t="s">
        <v>3428</v>
      </c>
      <c r="G1004" s="174" t="s">
        <v>5810</v>
      </c>
      <c r="H1004" s="174" t="s">
        <v>191</v>
      </c>
      <c r="I1004" s="174" t="s">
        <v>3098</v>
      </c>
      <c r="J1004" s="174" t="s">
        <v>5811</v>
      </c>
      <c r="K1004" s="174"/>
      <c r="L1004" s="174" t="s">
        <v>4377</v>
      </c>
      <c r="M1004" s="174" t="s">
        <v>3776</v>
      </c>
      <c r="N1004" s="176">
        <v>960</v>
      </c>
      <c r="O1004" s="174" t="s">
        <v>3407</v>
      </c>
      <c r="P1004" s="177">
        <v>15189</v>
      </c>
      <c r="Q1004" s="176">
        <v>863</v>
      </c>
      <c r="R1004" s="175">
        <v>593262.37</v>
      </c>
      <c r="S1004" s="175">
        <v>66707.39</v>
      </c>
    </row>
    <row r="1005" spans="4:19">
      <c r="D1005" s="174" t="s">
        <v>5812</v>
      </c>
      <c r="E1005" s="175">
        <v>318383.44</v>
      </c>
      <c r="F1005" s="174" t="s">
        <v>3428</v>
      </c>
      <c r="G1005" s="174" t="s">
        <v>5813</v>
      </c>
      <c r="H1005" s="174" t="s">
        <v>191</v>
      </c>
      <c r="I1005" s="174" t="s">
        <v>3098</v>
      </c>
      <c r="J1005" s="174" t="s">
        <v>5814</v>
      </c>
      <c r="K1005" s="174" t="s">
        <v>5815</v>
      </c>
      <c r="L1005" s="174" t="s">
        <v>4475</v>
      </c>
      <c r="M1005" s="174" t="s">
        <v>4518</v>
      </c>
      <c r="N1005" s="176">
        <v>960</v>
      </c>
      <c r="O1005" s="174" t="s">
        <v>3407</v>
      </c>
      <c r="P1005" s="177">
        <v>15189</v>
      </c>
      <c r="Q1005" s="176">
        <v>863</v>
      </c>
      <c r="R1005" s="175">
        <v>286202.34999999998</v>
      </c>
      <c r="S1005" s="175">
        <v>32181.09</v>
      </c>
    </row>
    <row r="1006" spans="4:19">
      <c r="D1006" s="174" t="s">
        <v>5816</v>
      </c>
      <c r="E1006" s="175">
        <v>72700.100000000006</v>
      </c>
      <c r="F1006" s="174" t="s">
        <v>3428</v>
      </c>
      <c r="G1006" s="174" t="s">
        <v>5817</v>
      </c>
      <c r="H1006" s="174" t="s">
        <v>191</v>
      </c>
      <c r="I1006" s="174" t="s">
        <v>3098</v>
      </c>
      <c r="J1006" s="174" t="s">
        <v>5818</v>
      </c>
      <c r="K1006" s="174"/>
      <c r="L1006" s="174" t="s">
        <v>4475</v>
      </c>
      <c r="M1006" s="174" t="s">
        <v>5819</v>
      </c>
      <c r="N1006" s="176">
        <v>960</v>
      </c>
      <c r="O1006" s="174" t="s">
        <v>3407</v>
      </c>
      <c r="P1006" s="177">
        <v>15189</v>
      </c>
      <c r="Q1006" s="176">
        <v>863</v>
      </c>
      <c r="R1006" s="175">
        <v>65351.82</v>
      </c>
      <c r="S1006" s="175">
        <v>7348.28</v>
      </c>
    </row>
    <row r="1007" spans="4:19">
      <c r="D1007" s="174" t="s">
        <v>5820</v>
      </c>
      <c r="E1007" s="175">
        <v>61004.87</v>
      </c>
      <c r="F1007" s="174" t="s">
        <v>3428</v>
      </c>
      <c r="G1007" s="174" t="s">
        <v>5821</v>
      </c>
      <c r="H1007" s="174" t="s">
        <v>191</v>
      </c>
      <c r="I1007" s="174" t="s">
        <v>3098</v>
      </c>
      <c r="J1007" s="174" t="s">
        <v>5822</v>
      </c>
      <c r="K1007" s="174"/>
      <c r="L1007" s="174" t="s">
        <v>4475</v>
      </c>
      <c r="M1007" s="174" t="s">
        <v>5371</v>
      </c>
      <c r="N1007" s="176">
        <v>960</v>
      </c>
      <c r="O1007" s="174" t="s">
        <v>3407</v>
      </c>
      <c r="P1007" s="177">
        <v>15189</v>
      </c>
      <c r="Q1007" s="176">
        <v>863</v>
      </c>
      <c r="R1007" s="175">
        <v>54838.71</v>
      </c>
      <c r="S1007" s="175">
        <v>6166.16</v>
      </c>
    </row>
    <row r="1008" spans="4:19">
      <c r="D1008" s="174" t="s">
        <v>5823</v>
      </c>
      <c r="E1008" s="175">
        <v>452584.15</v>
      </c>
      <c r="F1008" s="174" t="s">
        <v>3428</v>
      </c>
      <c r="G1008" s="174" t="s">
        <v>5824</v>
      </c>
      <c r="H1008" s="174" t="s">
        <v>191</v>
      </c>
      <c r="I1008" s="174" t="s">
        <v>3098</v>
      </c>
      <c r="J1008" s="174" t="s">
        <v>5825</v>
      </c>
      <c r="K1008" s="174" t="s">
        <v>5826</v>
      </c>
      <c r="L1008" s="174" t="s">
        <v>4377</v>
      </c>
      <c r="M1008" s="174" t="s">
        <v>4696</v>
      </c>
      <c r="N1008" s="176">
        <v>960</v>
      </c>
      <c r="O1008" s="174" t="s">
        <v>3407</v>
      </c>
      <c r="P1008" s="177">
        <v>15189</v>
      </c>
      <c r="Q1008" s="176">
        <v>863</v>
      </c>
      <c r="R1008" s="175">
        <v>406838.55</v>
      </c>
      <c r="S1008" s="175">
        <v>45745.599999999999</v>
      </c>
    </row>
    <row r="1009" spans="4:19">
      <c r="D1009" s="174" t="s">
        <v>5827</v>
      </c>
      <c r="E1009" s="175">
        <v>412278.02</v>
      </c>
      <c r="F1009" s="174" t="s">
        <v>3428</v>
      </c>
      <c r="G1009" s="174" t="s">
        <v>5828</v>
      </c>
      <c r="H1009" s="174" t="s">
        <v>191</v>
      </c>
      <c r="I1009" s="174" t="s">
        <v>3098</v>
      </c>
      <c r="J1009" s="174" t="s">
        <v>5829</v>
      </c>
      <c r="K1009" s="174"/>
      <c r="L1009" s="174" t="s">
        <v>4377</v>
      </c>
      <c r="M1009" s="174" t="s">
        <v>4696</v>
      </c>
      <c r="N1009" s="176">
        <v>960</v>
      </c>
      <c r="O1009" s="174" t="s">
        <v>3407</v>
      </c>
      <c r="P1009" s="177">
        <v>15189</v>
      </c>
      <c r="Q1009" s="176">
        <v>863</v>
      </c>
      <c r="R1009" s="175">
        <v>370606.38</v>
      </c>
      <c r="S1009" s="175">
        <v>41671.64</v>
      </c>
    </row>
    <row r="1010" spans="4:19">
      <c r="D1010" s="174" t="s">
        <v>5830</v>
      </c>
      <c r="E1010" s="175">
        <v>427023.03</v>
      </c>
      <c r="F1010" s="174" t="s">
        <v>3428</v>
      </c>
      <c r="G1010" s="174" t="s">
        <v>5831</v>
      </c>
      <c r="H1010" s="174" t="s">
        <v>191</v>
      </c>
      <c r="I1010" s="174" t="s">
        <v>3098</v>
      </c>
      <c r="J1010" s="174" t="s">
        <v>5832</v>
      </c>
      <c r="K1010" s="174"/>
      <c r="L1010" s="174" t="s">
        <v>4377</v>
      </c>
      <c r="M1010" s="174" t="s">
        <v>3866</v>
      </c>
      <c r="N1010" s="176">
        <v>960</v>
      </c>
      <c r="O1010" s="174" t="s">
        <v>3407</v>
      </c>
      <c r="P1010" s="177">
        <v>15189</v>
      </c>
      <c r="Q1010" s="176">
        <v>863</v>
      </c>
      <c r="R1010" s="175">
        <v>383860.98</v>
      </c>
      <c r="S1010" s="175">
        <v>43162.05</v>
      </c>
    </row>
    <row r="1011" spans="4:19">
      <c r="D1011" s="174" t="s">
        <v>5833</v>
      </c>
      <c r="E1011" s="175">
        <v>580507.94999999995</v>
      </c>
      <c r="F1011" s="174" t="s">
        <v>3428</v>
      </c>
      <c r="G1011" s="174" t="s">
        <v>5834</v>
      </c>
      <c r="H1011" s="174" t="s">
        <v>191</v>
      </c>
      <c r="I1011" s="174" t="s">
        <v>3098</v>
      </c>
      <c r="J1011" s="174" t="s">
        <v>5835</v>
      </c>
      <c r="K1011" s="174"/>
      <c r="L1011" s="174" t="s">
        <v>4377</v>
      </c>
      <c r="M1011" s="174" t="s">
        <v>3866</v>
      </c>
      <c r="N1011" s="176">
        <v>960</v>
      </c>
      <c r="O1011" s="174" t="s">
        <v>3407</v>
      </c>
      <c r="P1011" s="177">
        <v>15189</v>
      </c>
      <c r="Q1011" s="176">
        <v>863</v>
      </c>
      <c r="R1011" s="175">
        <v>521832.18</v>
      </c>
      <c r="S1011" s="175">
        <v>58675.77</v>
      </c>
    </row>
    <row r="1012" spans="4:19">
      <c r="D1012" s="174" t="s">
        <v>5836</v>
      </c>
      <c r="E1012" s="175">
        <v>254352.39</v>
      </c>
      <c r="F1012" s="174" t="s">
        <v>3428</v>
      </c>
      <c r="G1012" s="174" t="s">
        <v>5837</v>
      </c>
      <c r="H1012" s="174" t="s">
        <v>191</v>
      </c>
      <c r="I1012" s="174" t="s">
        <v>3098</v>
      </c>
      <c r="J1012" s="174" t="s">
        <v>5838</v>
      </c>
      <c r="K1012" s="174"/>
      <c r="L1012" s="174" t="s">
        <v>4377</v>
      </c>
      <c r="M1012" s="174" t="s">
        <v>3866</v>
      </c>
      <c r="N1012" s="176">
        <v>960</v>
      </c>
      <c r="O1012" s="174" t="s">
        <v>3407</v>
      </c>
      <c r="P1012" s="177">
        <v>15189</v>
      </c>
      <c r="Q1012" s="176">
        <v>863</v>
      </c>
      <c r="R1012" s="175">
        <v>228643.3</v>
      </c>
      <c r="S1012" s="175">
        <v>25709.09</v>
      </c>
    </row>
    <row r="1013" spans="4:19">
      <c r="D1013" s="174" t="s">
        <v>5839</v>
      </c>
      <c r="E1013" s="175">
        <v>487199.41</v>
      </c>
      <c r="F1013" s="174" t="s">
        <v>4337</v>
      </c>
      <c r="G1013" s="174" t="s">
        <v>5840</v>
      </c>
      <c r="H1013" s="174" t="s">
        <v>191</v>
      </c>
      <c r="I1013" s="174" t="s">
        <v>3098</v>
      </c>
      <c r="J1013" s="174" t="s">
        <v>5841</v>
      </c>
      <c r="K1013" s="174"/>
      <c r="L1013" s="174" t="s">
        <v>4439</v>
      </c>
      <c r="M1013" s="174" t="s">
        <v>5098</v>
      </c>
      <c r="N1013" s="176">
        <v>960</v>
      </c>
      <c r="O1013" s="174" t="s">
        <v>3407</v>
      </c>
      <c r="P1013" s="177">
        <v>22098</v>
      </c>
      <c r="Q1013" s="176">
        <v>636</v>
      </c>
      <c r="R1013" s="175">
        <v>322752.65999999997</v>
      </c>
      <c r="S1013" s="175">
        <v>164446.75</v>
      </c>
    </row>
    <row r="1014" spans="4:19">
      <c r="D1014" s="174" t="s">
        <v>5842</v>
      </c>
      <c r="E1014" s="175">
        <v>1040887.19</v>
      </c>
      <c r="F1014" s="174" t="s">
        <v>4337</v>
      </c>
      <c r="G1014" s="174" t="s">
        <v>5843</v>
      </c>
      <c r="H1014" s="174" t="s">
        <v>191</v>
      </c>
      <c r="I1014" s="174" t="s">
        <v>3098</v>
      </c>
      <c r="J1014" s="174" t="s">
        <v>5844</v>
      </c>
      <c r="K1014" s="174" t="s">
        <v>5845</v>
      </c>
      <c r="L1014" s="174" t="s">
        <v>4377</v>
      </c>
      <c r="M1014" s="174" t="s">
        <v>4530</v>
      </c>
      <c r="N1014" s="176">
        <v>960</v>
      </c>
      <c r="O1014" s="174" t="s">
        <v>3407</v>
      </c>
      <c r="P1014" s="177">
        <v>24289</v>
      </c>
      <c r="Q1014" s="176">
        <v>564</v>
      </c>
      <c r="R1014" s="175">
        <v>611484.94999999995</v>
      </c>
      <c r="S1014" s="175">
        <v>429402.24</v>
      </c>
    </row>
    <row r="1015" spans="4:19">
      <c r="D1015" s="174" t="s">
        <v>5846</v>
      </c>
      <c r="E1015" s="175">
        <v>482780.47</v>
      </c>
      <c r="F1015" s="174" t="s">
        <v>4337</v>
      </c>
      <c r="G1015" s="174" t="s">
        <v>5847</v>
      </c>
      <c r="H1015" s="174" t="s">
        <v>191</v>
      </c>
      <c r="I1015" s="174" t="s">
        <v>3098</v>
      </c>
      <c r="J1015" s="174" t="s">
        <v>5848</v>
      </c>
      <c r="K1015" s="174" t="s">
        <v>5845</v>
      </c>
      <c r="L1015" s="174" t="s">
        <v>4377</v>
      </c>
      <c r="M1015" s="174" t="s">
        <v>4530</v>
      </c>
      <c r="N1015" s="176">
        <v>960</v>
      </c>
      <c r="O1015" s="174" t="s">
        <v>3407</v>
      </c>
      <c r="P1015" s="177">
        <v>24289</v>
      </c>
      <c r="Q1015" s="176">
        <v>564</v>
      </c>
      <c r="R1015" s="175">
        <v>283616.68</v>
      </c>
      <c r="S1015" s="175">
        <v>199163.79</v>
      </c>
    </row>
    <row r="1016" spans="4:19">
      <c r="D1016" s="174" t="s">
        <v>5849</v>
      </c>
      <c r="E1016" s="175">
        <v>3808533.14</v>
      </c>
      <c r="F1016" s="174" t="s">
        <v>4337</v>
      </c>
      <c r="G1016" s="174" t="s">
        <v>5850</v>
      </c>
      <c r="H1016" s="174" t="s">
        <v>191</v>
      </c>
      <c r="I1016" s="174" t="s">
        <v>3098</v>
      </c>
      <c r="J1016" s="174" t="s">
        <v>5851</v>
      </c>
      <c r="K1016" s="174" t="s">
        <v>5845</v>
      </c>
      <c r="L1016" s="174" t="s">
        <v>4377</v>
      </c>
      <c r="M1016" s="174" t="s">
        <v>4744</v>
      </c>
      <c r="N1016" s="176">
        <v>960</v>
      </c>
      <c r="O1016" s="174" t="s">
        <v>3407</v>
      </c>
      <c r="P1016" s="177">
        <v>24289</v>
      </c>
      <c r="Q1016" s="176">
        <v>564</v>
      </c>
      <c r="R1016" s="175">
        <v>2237380.92</v>
      </c>
      <c r="S1016" s="175">
        <v>1571152.22</v>
      </c>
    </row>
    <row r="1017" spans="4:19">
      <c r="D1017" s="174" t="s">
        <v>5852</v>
      </c>
      <c r="E1017" s="175">
        <v>3619396.09</v>
      </c>
      <c r="F1017" s="174" t="s">
        <v>4337</v>
      </c>
      <c r="G1017" s="174" t="s">
        <v>5853</v>
      </c>
      <c r="H1017" s="174" t="s">
        <v>191</v>
      </c>
      <c r="I1017" s="174" t="s">
        <v>3098</v>
      </c>
      <c r="J1017" s="174" t="s">
        <v>5854</v>
      </c>
      <c r="K1017" s="174" t="s">
        <v>5845</v>
      </c>
      <c r="L1017" s="174" t="s">
        <v>4377</v>
      </c>
      <c r="M1017" s="174" t="s">
        <v>4744</v>
      </c>
      <c r="N1017" s="176">
        <v>960</v>
      </c>
      <c r="O1017" s="174" t="s">
        <v>3407</v>
      </c>
      <c r="P1017" s="177">
        <v>24289</v>
      </c>
      <c r="Q1017" s="176">
        <v>564</v>
      </c>
      <c r="R1017" s="175">
        <v>2126269.5099999998</v>
      </c>
      <c r="S1017" s="175">
        <v>1493126.58</v>
      </c>
    </row>
    <row r="1018" spans="4:19">
      <c r="D1018" s="174" t="s">
        <v>5855</v>
      </c>
      <c r="E1018" s="175">
        <v>5522396.4299999997</v>
      </c>
      <c r="F1018" s="174" t="s">
        <v>4337</v>
      </c>
      <c r="G1018" s="174" t="s">
        <v>5856</v>
      </c>
      <c r="H1018" s="174" t="s">
        <v>191</v>
      </c>
      <c r="I1018" s="174" t="s">
        <v>3098</v>
      </c>
      <c r="J1018" s="174" t="s">
        <v>5857</v>
      </c>
      <c r="K1018" s="174" t="s">
        <v>5845</v>
      </c>
      <c r="L1018" s="174" t="s">
        <v>4377</v>
      </c>
      <c r="M1018" s="174" t="s">
        <v>4744</v>
      </c>
      <c r="N1018" s="176">
        <v>960</v>
      </c>
      <c r="O1018" s="174" t="s">
        <v>3407</v>
      </c>
      <c r="P1018" s="177">
        <v>24289</v>
      </c>
      <c r="Q1018" s="176">
        <v>564</v>
      </c>
      <c r="R1018" s="175">
        <v>3244216.08</v>
      </c>
      <c r="S1018" s="175">
        <v>2278180.35</v>
      </c>
    </row>
    <row r="1019" spans="4:19">
      <c r="D1019" s="174" t="s">
        <v>5858</v>
      </c>
      <c r="E1019" s="175">
        <v>-4179.1899999999996</v>
      </c>
      <c r="F1019" s="174" t="s">
        <v>4337</v>
      </c>
      <c r="G1019" s="174" t="s">
        <v>5859</v>
      </c>
      <c r="H1019" s="174" t="s">
        <v>191</v>
      </c>
      <c r="I1019" s="174" t="s">
        <v>3098</v>
      </c>
      <c r="J1019" s="174" t="s">
        <v>5860</v>
      </c>
      <c r="K1019" s="174" t="s">
        <v>5845</v>
      </c>
      <c r="L1019" s="174" t="s">
        <v>4377</v>
      </c>
      <c r="M1019" s="174" t="s">
        <v>4744</v>
      </c>
      <c r="N1019" s="176">
        <v>960</v>
      </c>
      <c r="O1019" s="174" t="s">
        <v>3407</v>
      </c>
      <c r="P1019" s="177">
        <v>24289</v>
      </c>
      <c r="Q1019" s="176">
        <v>564</v>
      </c>
      <c r="R1019" s="175">
        <v>-2454.9899999999998</v>
      </c>
      <c r="S1019" s="175">
        <v>-1724.2</v>
      </c>
    </row>
    <row r="1020" spans="4:19">
      <c r="D1020" s="174" t="s">
        <v>5861</v>
      </c>
      <c r="E1020" s="175">
        <v>2631395.2799999998</v>
      </c>
      <c r="F1020" s="174" t="s">
        <v>4337</v>
      </c>
      <c r="G1020" s="174" t="s">
        <v>5862</v>
      </c>
      <c r="H1020" s="174" t="s">
        <v>191</v>
      </c>
      <c r="I1020" s="174" t="s">
        <v>3098</v>
      </c>
      <c r="J1020" s="174" t="s">
        <v>5863</v>
      </c>
      <c r="K1020" s="174" t="s">
        <v>5864</v>
      </c>
      <c r="L1020" s="174" t="s">
        <v>4439</v>
      </c>
      <c r="M1020" s="174" t="s">
        <v>5098</v>
      </c>
      <c r="N1020" s="176">
        <v>960</v>
      </c>
      <c r="O1020" s="174" t="s">
        <v>3407</v>
      </c>
      <c r="P1020" s="177">
        <v>23193</v>
      </c>
      <c r="Q1020" s="176">
        <v>600</v>
      </c>
      <c r="R1020" s="175">
        <v>1644530.67</v>
      </c>
      <c r="S1020" s="175">
        <v>986864.61</v>
      </c>
    </row>
    <row r="1021" spans="4:19">
      <c r="D1021" s="174" t="s">
        <v>5865</v>
      </c>
      <c r="E1021" s="175">
        <v>3069464.59</v>
      </c>
      <c r="F1021" s="174" t="s">
        <v>4337</v>
      </c>
      <c r="G1021" s="174" t="s">
        <v>5866</v>
      </c>
      <c r="H1021" s="174" t="s">
        <v>191</v>
      </c>
      <c r="I1021" s="174" t="s">
        <v>3098</v>
      </c>
      <c r="J1021" s="174" t="s">
        <v>5867</v>
      </c>
      <c r="K1021" s="174" t="s">
        <v>5864</v>
      </c>
      <c r="L1021" s="174" t="s">
        <v>4439</v>
      </c>
      <c r="M1021" s="174" t="s">
        <v>5098</v>
      </c>
      <c r="N1021" s="176">
        <v>960</v>
      </c>
      <c r="O1021" s="174" t="s">
        <v>3407</v>
      </c>
      <c r="P1021" s="177">
        <v>23193</v>
      </c>
      <c r="Q1021" s="176">
        <v>600</v>
      </c>
      <c r="R1021" s="175">
        <v>1918308.69</v>
      </c>
      <c r="S1021" s="175">
        <v>1151155.8999999999</v>
      </c>
    </row>
    <row r="1022" spans="4:19">
      <c r="D1022" s="174" t="s">
        <v>5868</v>
      </c>
      <c r="E1022" s="175">
        <v>2165063.4</v>
      </c>
      <c r="F1022" s="174" t="s">
        <v>4337</v>
      </c>
      <c r="G1022" s="174" t="s">
        <v>5869</v>
      </c>
      <c r="H1022" s="174" t="s">
        <v>191</v>
      </c>
      <c r="I1022" s="174" t="s">
        <v>3098</v>
      </c>
      <c r="J1022" s="174" t="s">
        <v>5870</v>
      </c>
      <c r="K1022" s="174" t="s">
        <v>5864</v>
      </c>
      <c r="L1022" s="174" t="s">
        <v>4439</v>
      </c>
      <c r="M1022" s="174" t="s">
        <v>5098</v>
      </c>
      <c r="N1022" s="176">
        <v>960</v>
      </c>
      <c r="O1022" s="174" t="s">
        <v>3407</v>
      </c>
      <c r="P1022" s="177">
        <v>23193</v>
      </c>
      <c r="Q1022" s="176">
        <v>600</v>
      </c>
      <c r="R1022" s="175">
        <v>1353089.41</v>
      </c>
      <c r="S1022" s="175">
        <v>811973.99</v>
      </c>
    </row>
    <row r="1023" spans="4:19">
      <c r="D1023" s="174" t="s">
        <v>5871</v>
      </c>
      <c r="E1023" s="175">
        <v>1272716.8400000001</v>
      </c>
      <c r="F1023" s="174" t="s">
        <v>4337</v>
      </c>
      <c r="G1023" s="174" t="s">
        <v>5872</v>
      </c>
      <c r="H1023" s="174" t="s">
        <v>191</v>
      </c>
      <c r="I1023" s="174" t="s">
        <v>3098</v>
      </c>
      <c r="J1023" s="174" t="s">
        <v>5873</v>
      </c>
      <c r="K1023" s="174" t="s">
        <v>5864</v>
      </c>
      <c r="L1023" s="174" t="s">
        <v>4439</v>
      </c>
      <c r="M1023" s="174" t="s">
        <v>5098</v>
      </c>
      <c r="N1023" s="176">
        <v>960</v>
      </c>
      <c r="O1023" s="174" t="s">
        <v>3407</v>
      </c>
      <c r="P1023" s="177">
        <v>23193</v>
      </c>
      <c r="Q1023" s="176">
        <v>600</v>
      </c>
      <c r="R1023" s="175">
        <v>795403.83</v>
      </c>
      <c r="S1023" s="175">
        <v>477313.01</v>
      </c>
    </row>
    <row r="1024" spans="4:19">
      <c r="D1024" s="174" t="s">
        <v>5874</v>
      </c>
      <c r="E1024" s="175">
        <v>2989870.59</v>
      </c>
      <c r="F1024" s="174" t="s">
        <v>3409</v>
      </c>
      <c r="G1024" s="174" t="s">
        <v>5875</v>
      </c>
      <c r="H1024" s="174" t="s">
        <v>191</v>
      </c>
      <c r="I1024" s="174" t="s">
        <v>3098</v>
      </c>
      <c r="J1024" s="174" t="s">
        <v>5876</v>
      </c>
      <c r="K1024" s="174" t="s">
        <v>5877</v>
      </c>
      <c r="L1024" s="174" t="s">
        <v>4377</v>
      </c>
      <c r="M1024" s="174" t="s">
        <v>5878</v>
      </c>
      <c r="N1024" s="176">
        <v>960</v>
      </c>
      <c r="O1024" s="174" t="s">
        <v>3407</v>
      </c>
      <c r="P1024" s="177">
        <v>24289</v>
      </c>
      <c r="Q1024" s="176">
        <v>564</v>
      </c>
      <c r="R1024" s="175">
        <v>1756445.12</v>
      </c>
      <c r="S1024" s="175">
        <v>1233425.47</v>
      </c>
    </row>
    <row r="1025" spans="4:19">
      <c r="D1025" s="174" t="s">
        <v>5879</v>
      </c>
      <c r="E1025" s="175">
        <v>104097.28</v>
      </c>
      <c r="F1025" s="174" t="s">
        <v>4337</v>
      </c>
      <c r="G1025" s="174" t="s">
        <v>5875</v>
      </c>
      <c r="H1025" s="174" t="s">
        <v>191</v>
      </c>
      <c r="I1025" s="174" t="s">
        <v>3098</v>
      </c>
      <c r="J1025" s="174" t="s">
        <v>5876</v>
      </c>
      <c r="K1025" s="174" t="s">
        <v>5877</v>
      </c>
      <c r="L1025" s="174" t="s">
        <v>4377</v>
      </c>
      <c r="M1025" s="174" t="s">
        <v>5878</v>
      </c>
      <c r="N1025" s="176">
        <v>960</v>
      </c>
      <c r="O1025" s="174" t="s">
        <v>3407</v>
      </c>
      <c r="P1025" s="177">
        <v>24289</v>
      </c>
      <c r="Q1025" s="176">
        <v>564</v>
      </c>
      <c r="R1025" s="175">
        <v>61153.45</v>
      </c>
      <c r="S1025" s="175">
        <v>42943.83</v>
      </c>
    </row>
    <row r="1026" spans="4:19">
      <c r="D1026" s="174" t="s">
        <v>5880</v>
      </c>
      <c r="E1026" s="175">
        <v>3409529.72</v>
      </c>
      <c r="F1026" s="174" t="s">
        <v>3409</v>
      </c>
      <c r="G1026" s="174" t="s">
        <v>5881</v>
      </c>
      <c r="H1026" s="174" t="s">
        <v>191</v>
      </c>
      <c r="I1026" s="174" t="s">
        <v>3098</v>
      </c>
      <c r="J1026" s="174" t="s">
        <v>5876</v>
      </c>
      <c r="K1026" s="174" t="s">
        <v>5877</v>
      </c>
      <c r="L1026" s="174" t="s">
        <v>4377</v>
      </c>
      <c r="M1026" s="174" t="s">
        <v>5878</v>
      </c>
      <c r="N1026" s="176">
        <v>960</v>
      </c>
      <c r="O1026" s="174" t="s">
        <v>3407</v>
      </c>
      <c r="P1026" s="177">
        <v>24289</v>
      </c>
      <c r="Q1026" s="176">
        <v>564</v>
      </c>
      <c r="R1026" s="175">
        <v>2002980.3</v>
      </c>
      <c r="S1026" s="175">
        <v>1406549.42</v>
      </c>
    </row>
    <row r="1027" spans="4:19">
      <c r="D1027" s="174" t="s">
        <v>5882</v>
      </c>
      <c r="E1027" s="175">
        <v>110440.38</v>
      </c>
      <c r="F1027" s="174" t="s">
        <v>4337</v>
      </c>
      <c r="G1027" s="174" t="s">
        <v>5881</v>
      </c>
      <c r="H1027" s="174" t="s">
        <v>191</v>
      </c>
      <c r="I1027" s="174" t="s">
        <v>3098</v>
      </c>
      <c r="J1027" s="174" t="s">
        <v>5876</v>
      </c>
      <c r="K1027" s="174" t="s">
        <v>5877</v>
      </c>
      <c r="L1027" s="174" t="s">
        <v>4377</v>
      </c>
      <c r="M1027" s="174" t="s">
        <v>5878</v>
      </c>
      <c r="N1027" s="176">
        <v>960</v>
      </c>
      <c r="O1027" s="174" t="s">
        <v>3407</v>
      </c>
      <c r="P1027" s="177">
        <v>24289</v>
      </c>
      <c r="Q1027" s="176">
        <v>564</v>
      </c>
      <c r="R1027" s="175">
        <v>64879.82</v>
      </c>
      <c r="S1027" s="175">
        <v>45560.56</v>
      </c>
    </row>
    <row r="1028" spans="4:19">
      <c r="D1028" s="174" t="s">
        <v>5883</v>
      </c>
      <c r="E1028" s="175">
        <v>1879775.46</v>
      </c>
      <c r="F1028" s="174" t="s">
        <v>3409</v>
      </c>
      <c r="G1028" s="174" t="s">
        <v>5884</v>
      </c>
      <c r="H1028" s="174" t="s">
        <v>191</v>
      </c>
      <c r="I1028" s="174" t="s">
        <v>3098</v>
      </c>
      <c r="J1028" s="174" t="s">
        <v>5885</v>
      </c>
      <c r="K1028" s="174" t="s">
        <v>5877</v>
      </c>
      <c r="L1028" s="174" t="s">
        <v>4377</v>
      </c>
      <c r="M1028" s="174" t="s">
        <v>5878</v>
      </c>
      <c r="N1028" s="176">
        <v>960</v>
      </c>
      <c r="O1028" s="174" t="s">
        <v>3407</v>
      </c>
      <c r="P1028" s="177">
        <v>24289</v>
      </c>
      <c r="Q1028" s="176">
        <v>564</v>
      </c>
      <c r="R1028" s="175">
        <v>1104302.77</v>
      </c>
      <c r="S1028" s="175">
        <v>775472.69</v>
      </c>
    </row>
    <row r="1029" spans="4:19">
      <c r="D1029" s="174" t="s">
        <v>5886</v>
      </c>
      <c r="E1029" s="175">
        <v>533010.74</v>
      </c>
      <c r="F1029" s="174" t="s">
        <v>4337</v>
      </c>
      <c r="G1029" s="174" t="s">
        <v>5884</v>
      </c>
      <c r="H1029" s="174" t="s">
        <v>191</v>
      </c>
      <c r="I1029" s="174" t="s">
        <v>3098</v>
      </c>
      <c r="J1029" s="174" t="s">
        <v>5885</v>
      </c>
      <c r="K1029" s="174" t="s">
        <v>5877</v>
      </c>
      <c r="L1029" s="174" t="s">
        <v>4377</v>
      </c>
      <c r="M1029" s="174" t="s">
        <v>5878</v>
      </c>
      <c r="N1029" s="176">
        <v>960</v>
      </c>
      <c r="O1029" s="174" t="s">
        <v>3407</v>
      </c>
      <c r="P1029" s="177">
        <v>24289</v>
      </c>
      <c r="Q1029" s="176">
        <v>564</v>
      </c>
      <c r="R1029" s="175">
        <v>313125.24</v>
      </c>
      <c r="S1029" s="175">
        <v>219885.5</v>
      </c>
    </row>
    <row r="1030" spans="4:19">
      <c r="D1030" s="174" t="s">
        <v>5887</v>
      </c>
      <c r="E1030" s="175">
        <v>176.91</v>
      </c>
      <c r="F1030" s="174" t="s">
        <v>3409</v>
      </c>
      <c r="G1030" s="174" t="s">
        <v>5888</v>
      </c>
      <c r="H1030" s="174" t="s">
        <v>191</v>
      </c>
      <c r="I1030" s="174" t="s">
        <v>3098</v>
      </c>
      <c r="J1030" s="174" t="s">
        <v>5889</v>
      </c>
      <c r="K1030" s="174" t="s">
        <v>5877</v>
      </c>
      <c r="L1030" s="174" t="s">
        <v>4377</v>
      </c>
      <c r="M1030" s="174" t="s">
        <v>5878</v>
      </c>
      <c r="N1030" s="176">
        <v>960</v>
      </c>
      <c r="O1030" s="174" t="s">
        <v>3407</v>
      </c>
      <c r="P1030" s="177">
        <v>24289</v>
      </c>
      <c r="Q1030" s="176">
        <v>564</v>
      </c>
      <c r="R1030" s="175">
        <v>103.9</v>
      </c>
      <c r="S1030" s="175">
        <v>73.010000000000005</v>
      </c>
    </row>
    <row r="1031" spans="4:19">
      <c r="D1031" s="174" t="s">
        <v>5890</v>
      </c>
      <c r="E1031" s="175">
        <v>-206.69</v>
      </c>
      <c r="F1031" s="174" t="s">
        <v>3409</v>
      </c>
      <c r="G1031" s="174" t="s">
        <v>5891</v>
      </c>
      <c r="H1031" s="174" t="s">
        <v>191</v>
      </c>
      <c r="I1031" s="174" t="s">
        <v>3098</v>
      </c>
      <c r="J1031" s="174" t="s">
        <v>5892</v>
      </c>
      <c r="K1031" s="174" t="s">
        <v>5877</v>
      </c>
      <c r="L1031" s="174" t="s">
        <v>4377</v>
      </c>
      <c r="M1031" s="174" t="s">
        <v>5878</v>
      </c>
      <c r="N1031" s="176">
        <v>960</v>
      </c>
      <c r="O1031" s="174" t="s">
        <v>3407</v>
      </c>
      <c r="P1031" s="177">
        <v>24289</v>
      </c>
      <c r="Q1031" s="176">
        <v>564</v>
      </c>
      <c r="R1031" s="175">
        <v>-121.37</v>
      </c>
      <c r="S1031" s="175">
        <v>-85.32</v>
      </c>
    </row>
    <row r="1032" spans="4:19">
      <c r="D1032" s="174" t="s">
        <v>5893</v>
      </c>
      <c r="E1032" s="175">
        <v>-716.53</v>
      </c>
      <c r="F1032" s="174" t="s">
        <v>4337</v>
      </c>
      <c r="G1032" s="174" t="s">
        <v>5891</v>
      </c>
      <c r="H1032" s="174" t="s">
        <v>191</v>
      </c>
      <c r="I1032" s="174" t="s">
        <v>3098</v>
      </c>
      <c r="J1032" s="174" t="s">
        <v>5892</v>
      </c>
      <c r="K1032" s="174" t="s">
        <v>5877</v>
      </c>
      <c r="L1032" s="174" t="s">
        <v>4377</v>
      </c>
      <c r="M1032" s="174" t="s">
        <v>5878</v>
      </c>
      <c r="N1032" s="176">
        <v>960</v>
      </c>
      <c r="O1032" s="174" t="s">
        <v>3407</v>
      </c>
      <c r="P1032" s="177">
        <v>24289</v>
      </c>
      <c r="Q1032" s="176">
        <v>564</v>
      </c>
      <c r="R1032" s="175">
        <v>-420.85</v>
      </c>
      <c r="S1032" s="175">
        <v>-295.68</v>
      </c>
    </row>
    <row r="1033" spans="4:19">
      <c r="D1033" s="174" t="s">
        <v>5894</v>
      </c>
      <c r="E1033" s="175">
        <v>340925.61</v>
      </c>
      <c r="F1033" s="174" t="s">
        <v>4337</v>
      </c>
      <c r="G1033" s="174" t="s">
        <v>5895</v>
      </c>
      <c r="H1033" s="174" t="s">
        <v>191</v>
      </c>
      <c r="I1033" s="174" t="s">
        <v>3098</v>
      </c>
      <c r="J1033" s="174" t="s">
        <v>5896</v>
      </c>
      <c r="K1033" s="174" t="s">
        <v>5897</v>
      </c>
      <c r="L1033" s="174" t="s">
        <v>4439</v>
      </c>
      <c r="M1033" s="174" t="s">
        <v>5240</v>
      </c>
      <c r="N1033" s="176">
        <v>960</v>
      </c>
      <c r="O1033" s="174" t="s">
        <v>3407</v>
      </c>
      <c r="P1033" s="177">
        <v>23924</v>
      </c>
      <c r="Q1033" s="176">
        <v>576</v>
      </c>
      <c r="R1033" s="175">
        <v>204543.53</v>
      </c>
      <c r="S1033" s="175">
        <v>136382.07999999999</v>
      </c>
    </row>
    <row r="1034" spans="4:19">
      <c r="D1034" s="174" t="s">
        <v>5898</v>
      </c>
      <c r="E1034" s="175">
        <v>1792508.78</v>
      </c>
      <c r="F1034" s="174" t="s">
        <v>4337</v>
      </c>
      <c r="G1034" s="174" t="s">
        <v>5899</v>
      </c>
      <c r="H1034" s="174" t="s">
        <v>191</v>
      </c>
      <c r="I1034" s="174" t="s">
        <v>3098</v>
      </c>
      <c r="J1034" s="174" t="s">
        <v>5900</v>
      </c>
      <c r="K1034" s="174" t="s">
        <v>5897</v>
      </c>
      <c r="L1034" s="174" t="s">
        <v>4439</v>
      </c>
      <c r="M1034" s="174" t="s">
        <v>5240</v>
      </c>
      <c r="N1034" s="176">
        <v>960</v>
      </c>
      <c r="O1034" s="174" t="s">
        <v>3407</v>
      </c>
      <c r="P1034" s="177">
        <v>23924</v>
      </c>
      <c r="Q1034" s="176">
        <v>576</v>
      </c>
      <c r="R1034" s="175">
        <v>1075442.8899999999</v>
      </c>
      <c r="S1034" s="175">
        <v>717065.89</v>
      </c>
    </row>
    <row r="1035" spans="4:19">
      <c r="D1035" s="174" t="s">
        <v>5901</v>
      </c>
      <c r="E1035" s="175">
        <v>1397876.51</v>
      </c>
      <c r="F1035" s="174" t="s">
        <v>4337</v>
      </c>
      <c r="G1035" s="174" t="s">
        <v>5902</v>
      </c>
      <c r="H1035" s="174" t="s">
        <v>191</v>
      </c>
      <c r="I1035" s="174" t="s">
        <v>3098</v>
      </c>
      <c r="J1035" s="174" t="s">
        <v>5903</v>
      </c>
      <c r="K1035" s="174" t="s">
        <v>5897</v>
      </c>
      <c r="L1035" s="174" t="s">
        <v>4439</v>
      </c>
      <c r="M1035" s="174" t="s">
        <v>5240</v>
      </c>
      <c r="N1035" s="176">
        <v>960</v>
      </c>
      <c r="O1035" s="174" t="s">
        <v>3407</v>
      </c>
      <c r="P1035" s="177">
        <v>23924</v>
      </c>
      <c r="Q1035" s="176">
        <v>576</v>
      </c>
      <c r="R1035" s="175">
        <v>838677.28</v>
      </c>
      <c r="S1035" s="175">
        <v>559199.23</v>
      </c>
    </row>
    <row r="1036" spans="4:19">
      <c r="D1036" s="174" t="s">
        <v>5904</v>
      </c>
      <c r="E1036" s="175">
        <v>2408850.15</v>
      </c>
      <c r="F1036" s="174" t="s">
        <v>4337</v>
      </c>
      <c r="G1036" s="174" t="s">
        <v>5905</v>
      </c>
      <c r="H1036" s="174" t="s">
        <v>191</v>
      </c>
      <c r="I1036" s="174" t="s">
        <v>3098</v>
      </c>
      <c r="J1036" s="174" t="s">
        <v>5906</v>
      </c>
      <c r="K1036" s="174" t="s">
        <v>5897</v>
      </c>
      <c r="L1036" s="174" t="s">
        <v>4439</v>
      </c>
      <c r="M1036" s="174" t="s">
        <v>5240</v>
      </c>
      <c r="N1036" s="176">
        <v>960</v>
      </c>
      <c r="O1036" s="174" t="s">
        <v>3407</v>
      </c>
      <c r="P1036" s="177">
        <v>23924</v>
      </c>
      <c r="Q1036" s="176">
        <v>576</v>
      </c>
      <c r="R1036" s="175">
        <v>1445226.35</v>
      </c>
      <c r="S1036" s="175">
        <v>963623.8</v>
      </c>
    </row>
    <row r="1037" spans="4:19">
      <c r="D1037" s="174" t="s">
        <v>5907</v>
      </c>
      <c r="E1037" s="175">
        <v>-1135.52</v>
      </c>
      <c r="F1037" s="174" t="s">
        <v>4337</v>
      </c>
      <c r="G1037" s="174" t="s">
        <v>5908</v>
      </c>
      <c r="H1037" s="174" t="s">
        <v>191</v>
      </c>
      <c r="I1037" s="174" t="s">
        <v>3098</v>
      </c>
      <c r="J1037" s="174" t="s">
        <v>5909</v>
      </c>
      <c r="K1037" s="174" t="s">
        <v>5897</v>
      </c>
      <c r="L1037" s="174" t="s">
        <v>4439</v>
      </c>
      <c r="M1037" s="174" t="s">
        <v>5240</v>
      </c>
      <c r="N1037" s="176">
        <v>960</v>
      </c>
      <c r="O1037" s="174" t="s">
        <v>3407</v>
      </c>
      <c r="P1037" s="177">
        <v>23924</v>
      </c>
      <c r="Q1037" s="176">
        <v>576</v>
      </c>
      <c r="R1037" s="175">
        <v>-681.21</v>
      </c>
      <c r="S1037" s="175">
        <v>-454.31</v>
      </c>
    </row>
    <row r="1038" spans="4:19">
      <c r="D1038" s="174" t="s">
        <v>5910</v>
      </c>
      <c r="E1038" s="175">
        <v>198410.89</v>
      </c>
      <c r="F1038" s="174" t="s">
        <v>3428</v>
      </c>
      <c r="G1038" s="174" t="s">
        <v>5911</v>
      </c>
      <c r="H1038" s="174" t="s">
        <v>191</v>
      </c>
      <c r="I1038" s="174" t="s">
        <v>3098</v>
      </c>
      <c r="J1038" s="174" t="s">
        <v>5912</v>
      </c>
      <c r="K1038" s="174"/>
      <c r="L1038" s="174" t="s">
        <v>4704</v>
      </c>
      <c r="M1038" s="174" t="s">
        <v>4705</v>
      </c>
      <c r="N1038" s="176">
        <v>960</v>
      </c>
      <c r="O1038" s="174" t="s">
        <v>3407</v>
      </c>
      <c r="P1038" s="177">
        <v>19541</v>
      </c>
      <c r="Q1038" s="176">
        <v>720</v>
      </c>
      <c r="R1038" s="175">
        <v>148801.19</v>
      </c>
      <c r="S1038" s="175">
        <v>49609.7</v>
      </c>
    </row>
    <row r="1039" spans="4:19">
      <c r="D1039" s="174" t="s">
        <v>5913</v>
      </c>
      <c r="E1039" s="175">
        <v>-264.72000000000003</v>
      </c>
      <c r="F1039" s="174" t="s">
        <v>3409</v>
      </c>
      <c r="G1039" s="174" t="s">
        <v>5914</v>
      </c>
      <c r="H1039" s="174" t="s">
        <v>191</v>
      </c>
      <c r="I1039" s="174" t="s">
        <v>3098</v>
      </c>
      <c r="J1039" s="174" t="s">
        <v>5915</v>
      </c>
      <c r="K1039" s="174" t="s">
        <v>5916</v>
      </c>
      <c r="L1039" s="174" t="s">
        <v>4377</v>
      </c>
      <c r="M1039" s="174" t="s">
        <v>5376</v>
      </c>
      <c r="N1039" s="176">
        <v>960</v>
      </c>
      <c r="O1039" s="174" t="s">
        <v>3407</v>
      </c>
      <c r="P1039" s="177">
        <v>19541</v>
      </c>
      <c r="Q1039" s="176">
        <v>720</v>
      </c>
      <c r="R1039" s="175">
        <v>-198.4</v>
      </c>
      <c r="S1039" s="175">
        <v>-66.319999999999993</v>
      </c>
    </row>
    <row r="1040" spans="4:19">
      <c r="D1040" s="174" t="s">
        <v>5917</v>
      </c>
      <c r="E1040" s="175">
        <v>896955.84</v>
      </c>
      <c r="F1040" s="174" t="s">
        <v>3409</v>
      </c>
      <c r="G1040" s="174" t="s">
        <v>5914</v>
      </c>
      <c r="H1040" s="174" t="s">
        <v>191</v>
      </c>
      <c r="I1040" s="174" t="s">
        <v>3098</v>
      </c>
      <c r="J1040" s="174" t="s">
        <v>5915</v>
      </c>
      <c r="K1040" s="174" t="s">
        <v>5916</v>
      </c>
      <c r="L1040" s="174" t="s">
        <v>4377</v>
      </c>
      <c r="M1040" s="174" t="s">
        <v>5376</v>
      </c>
      <c r="N1040" s="176">
        <v>960</v>
      </c>
      <c r="O1040" s="174" t="s">
        <v>3407</v>
      </c>
      <c r="P1040" s="177">
        <v>19541</v>
      </c>
      <c r="Q1040" s="176">
        <v>720</v>
      </c>
      <c r="R1040" s="175">
        <v>672685.62</v>
      </c>
      <c r="S1040" s="175">
        <v>224270.22</v>
      </c>
    </row>
    <row r="1041" spans="4:19">
      <c r="D1041" s="174" t="s">
        <v>5918</v>
      </c>
      <c r="E1041" s="175">
        <v>481937.97</v>
      </c>
      <c r="F1041" s="174" t="s">
        <v>3428</v>
      </c>
      <c r="G1041" s="174" t="s">
        <v>5919</v>
      </c>
      <c r="H1041" s="174" t="s">
        <v>191</v>
      </c>
      <c r="I1041" s="174" t="s">
        <v>3098</v>
      </c>
      <c r="J1041" s="174" t="s">
        <v>5920</v>
      </c>
      <c r="K1041" s="174"/>
      <c r="L1041" s="174" t="s">
        <v>4475</v>
      </c>
      <c r="M1041" s="174" t="s">
        <v>5376</v>
      </c>
      <c r="N1041" s="176">
        <v>960</v>
      </c>
      <c r="O1041" s="174" t="s">
        <v>3407</v>
      </c>
      <c r="P1041" s="177">
        <v>19541</v>
      </c>
      <c r="Q1041" s="176">
        <v>720</v>
      </c>
      <c r="R1041" s="175">
        <v>361436.68</v>
      </c>
      <c r="S1041" s="175">
        <v>120501.29</v>
      </c>
    </row>
    <row r="1042" spans="4:19">
      <c r="D1042" s="174" t="s">
        <v>5921</v>
      </c>
      <c r="E1042" s="175">
        <v>23211.93</v>
      </c>
      <c r="F1042" s="174" t="s">
        <v>3428</v>
      </c>
      <c r="G1042" s="174" t="s">
        <v>5922</v>
      </c>
      <c r="H1042" s="174" t="s">
        <v>191</v>
      </c>
      <c r="I1042" s="174" t="s">
        <v>3098</v>
      </c>
      <c r="J1042" s="174" t="s">
        <v>5920</v>
      </c>
      <c r="K1042" s="174"/>
      <c r="L1042" s="174" t="s">
        <v>4475</v>
      </c>
      <c r="M1042" s="174" t="s">
        <v>5376</v>
      </c>
      <c r="N1042" s="176">
        <v>960</v>
      </c>
      <c r="O1042" s="174" t="s">
        <v>3407</v>
      </c>
      <c r="P1042" s="177">
        <v>19541</v>
      </c>
      <c r="Q1042" s="176">
        <v>720</v>
      </c>
      <c r="R1042" s="175">
        <v>17408.009999999998</v>
      </c>
      <c r="S1042" s="175">
        <v>5803.92</v>
      </c>
    </row>
    <row r="1043" spans="4:19">
      <c r="D1043" s="174" t="s">
        <v>5923</v>
      </c>
      <c r="E1043" s="175">
        <v>83998.77</v>
      </c>
      <c r="F1043" s="174" t="s">
        <v>3428</v>
      </c>
      <c r="G1043" s="174" t="s">
        <v>5924</v>
      </c>
      <c r="H1043" s="174" t="s">
        <v>191</v>
      </c>
      <c r="I1043" s="174" t="s">
        <v>3098</v>
      </c>
      <c r="J1043" s="174" t="s">
        <v>5925</v>
      </c>
      <c r="K1043" s="174" t="s">
        <v>5926</v>
      </c>
      <c r="L1043" s="174" t="s">
        <v>4475</v>
      </c>
      <c r="M1043" s="174" t="s">
        <v>5927</v>
      </c>
      <c r="N1043" s="176">
        <v>960</v>
      </c>
      <c r="O1043" s="174" t="s">
        <v>3407</v>
      </c>
      <c r="P1043" s="177">
        <v>19541</v>
      </c>
      <c r="Q1043" s="176">
        <v>720</v>
      </c>
      <c r="R1043" s="175">
        <v>62996.1</v>
      </c>
      <c r="S1043" s="175">
        <v>21002.67</v>
      </c>
    </row>
    <row r="1044" spans="4:19">
      <c r="D1044" s="174" t="s">
        <v>5928</v>
      </c>
      <c r="E1044" s="175">
        <v>2323618.58</v>
      </c>
      <c r="F1044" s="174" t="s">
        <v>3409</v>
      </c>
      <c r="G1044" s="174" t="s">
        <v>5929</v>
      </c>
      <c r="H1044" s="174" t="s">
        <v>191</v>
      </c>
      <c r="I1044" s="174" t="s">
        <v>3098</v>
      </c>
      <c r="J1044" s="174" t="s">
        <v>5930</v>
      </c>
      <c r="K1044" s="174" t="s">
        <v>5931</v>
      </c>
      <c r="L1044" s="174" t="s">
        <v>4377</v>
      </c>
      <c r="M1044" s="174" t="s">
        <v>5932</v>
      </c>
      <c r="N1044" s="176">
        <v>960</v>
      </c>
      <c r="O1044" s="174" t="s">
        <v>3407</v>
      </c>
      <c r="P1044" s="177">
        <v>19906</v>
      </c>
      <c r="Q1044" s="176">
        <v>708</v>
      </c>
      <c r="R1044" s="175">
        <v>1713587.99</v>
      </c>
      <c r="S1044" s="175">
        <v>610030.59</v>
      </c>
    </row>
    <row r="1045" spans="4:19">
      <c r="D1045" s="174" t="s">
        <v>5933</v>
      </c>
      <c r="E1045" s="175">
        <v>35574.129999999997</v>
      </c>
      <c r="F1045" s="174" t="s">
        <v>3428</v>
      </c>
      <c r="G1045" s="174" t="s">
        <v>5929</v>
      </c>
      <c r="H1045" s="174" t="s">
        <v>191</v>
      </c>
      <c r="I1045" s="174" t="s">
        <v>3098</v>
      </c>
      <c r="J1045" s="174" t="s">
        <v>5930</v>
      </c>
      <c r="K1045" s="174" t="s">
        <v>5931</v>
      </c>
      <c r="L1045" s="174" t="s">
        <v>4377</v>
      </c>
      <c r="M1045" s="174" t="s">
        <v>5932</v>
      </c>
      <c r="N1045" s="176">
        <v>960</v>
      </c>
      <c r="O1045" s="174" t="s">
        <v>3407</v>
      </c>
      <c r="P1045" s="177">
        <v>19906</v>
      </c>
      <c r="Q1045" s="176">
        <v>708</v>
      </c>
      <c r="R1045" s="175">
        <v>26234.6</v>
      </c>
      <c r="S1045" s="175">
        <v>9339.5300000000007</v>
      </c>
    </row>
    <row r="1046" spans="4:19">
      <c r="D1046" s="174" t="s">
        <v>5934</v>
      </c>
      <c r="E1046" s="175">
        <v>93162.73</v>
      </c>
      <c r="F1046" s="174" t="s">
        <v>3409</v>
      </c>
      <c r="G1046" s="174" t="s">
        <v>5935</v>
      </c>
      <c r="H1046" s="174" t="s">
        <v>191</v>
      </c>
      <c r="I1046" s="174" t="s">
        <v>3098</v>
      </c>
      <c r="J1046" s="174" t="s">
        <v>5936</v>
      </c>
      <c r="K1046" s="174" t="s">
        <v>5937</v>
      </c>
      <c r="L1046" s="174" t="s">
        <v>4377</v>
      </c>
      <c r="M1046" s="174" t="s">
        <v>4744</v>
      </c>
      <c r="N1046" s="176">
        <v>960</v>
      </c>
      <c r="O1046" s="174" t="s">
        <v>3407</v>
      </c>
      <c r="P1046" s="177">
        <v>21002</v>
      </c>
      <c r="Q1046" s="176">
        <v>672</v>
      </c>
      <c r="R1046" s="175">
        <v>65210.61</v>
      </c>
      <c r="S1046" s="175">
        <v>27952.12</v>
      </c>
    </row>
    <row r="1047" spans="4:19">
      <c r="D1047" s="174" t="s">
        <v>5938</v>
      </c>
      <c r="E1047" s="175">
        <v>3944426.06</v>
      </c>
      <c r="F1047" s="174" t="s">
        <v>3428</v>
      </c>
      <c r="G1047" s="174" t="s">
        <v>5935</v>
      </c>
      <c r="H1047" s="174" t="s">
        <v>191</v>
      </c>
      <c r="I1047" s="174" t="s">
        <v>3098</v>
      </c>
      <c r="J1047" s="174" t="s">
        <v>5936</v>
      </c>
      <c r="K1047" s="174" t="s">
        <v>5937</v>
      </c>
      <c r="L1047" s="174" t="s">
        <v>4377</v>
      </c>
      <c r="M1047" s="174" t="s">
        <v>4744</v>
      </c>
      <c r="N1047" s="176">
        <v>960</v>
      </c>
      <c r="O1047" s="174" t="s">
        <v>3407</v>
      </c>
      <c r="P1047" s="177">
        <v>21002</v>
      </c>
      <c r="Q1047" s="176">
        <v>672</v>
      </c>
      <c r="R1047" s="175">
        <v>2760961.21</v>
      </c>
      <c r="S1047" s="175">
        <v>1183464.8500000001</v>
      </c>
    </row>
    <row r="1048" spans="4:19">
      <c r="D1048" s="174" t="s">
        <v>5939</v>
      </c>
      <c r="E1048" s="175">
        <v>3627166.26</v>
      </c>
      <c r="F1048" s="174" t="s">
        <v>4342</v>
      </c>
      <c r="G1048" s="174" t="s">
        <v>5935</v>
      </c>
      <c r="H1048" s="174" t="s">
        <v>191</v>
      </c>
      <c r="I1048" s="174" t="s">
        <v>3098</v>
      </c>
      <c r="J1048" s="174" t="s">
        <v>5936</v>
      </c>
      <c r="K1048" s="174" t="s">
        <v>5937</v>
      </c>
      <c r="L1048" s="174" t="s">
        <v>4377</v>
      </c>
      <c r="M1048" s="174" t="s">
        <v>4744</v>
      </c>
      <c r="N1048" s="176">
        <v>960</v>
      </c>
      <c r="O1048" s="174" t="s">
        <v>3407</v>
      </c>
      <c r="P1048" s="177">
        <v>21002</v>
      </c>
      <c r="Q1048" s="176">
        <v>672</v>
      </c>
      <c r="R1048" s="175">
        <v>2538890.33</v>
      </c>
      <c r="S1048" s="175">
        <v>1088275.93</v>
      </c>
    </row>
    <row r="1049" spans="4:19">
      <c r="D1049" s="174" t="s">
        <v>5940</v>
      </c>
      <c r="E1049" s="175">
        <v>2867320.41</v>
      </c>
      <c r="F1049" s="174" t="s">
        <v>3428</v>
      </c>
      <c r="G1049" s="174" t="s">
        <v>5941</v>
      </c>
      <c r="H1049" s="174" t="s">
        <v>191</v>
      </c>
      <c r="I1049" s="174" t="s">
        <v>3098</v>
      </c>
      <c r="J1049" s="174" t="s">
        <v>5942</v>
      </c>
      <c r="K1049" s="174" t="s">
        <v>5943</v>
      </c>
      <c r="L1049" s="174" t="s">
        <v>4377</v>
      </c>
      <c r="M1049" s="174" t="s">
        <v>5944</v>
      </c>
      <c r="N1049" s="176">
        <v>960</v>
      </c>
      <c r="O1049" s="174" t="s">
        <v>3407</v>
      </c>
      <c r="P1049" s="177">
        <v>21732</v>
      </c>
      <c r="Q1049" s="176">
        <v>648</v>
      </c>
      <c r="R1049" s="175">
        <v>1935341.64</v>
      </c>
      <c r="S1049" s="175">
        <v>931978.77</v>
      </c>
    </row>
    <row r="1050" spans="4:19">
      <c r="D1050" s="174" t="s">
        <v>5945</v>
      </c>
      <c r="E1050" s="175">
        <v>30171.18</v>
      </c>
      <c r="F1050" s="174" t="s">
        <v>4337</v>
      </c>
      <c r="G1050" s="174" t="s">
        <v>5941</v>
      </c>
      <c r="H1050" s="174" t="s">
        <v>191</v>
      </c>
      <c r="I1050" s="174" t="s">
        <v>3098</v>
      </c>
      <c r="J1050" s="174" t="s">
        <v>5942</v>
      </c>
      <c r="K1050" s="174" t="s">
        <v>5943</v>
      </c>
      <c r="L1050" s="174" t="s">
        <v>4377</v>
      </c>
      <c r="M1050" s="174" t="s">
        <v>5944</v>
      </c>
      <c r="N1050" s="176">
        <v>960</v>
      </c>
      <c r="O1050" s="174" t="s">
        <v>3407</v>
      </c>
      <c r="P1050" s="177">
        <v>21732</v>
      </c>
      <c r="Q1050" s="176">
        <v>648</v>
      </c>
      <c r="R1050" s="175">
        <v>20364.36</v>
      </c>
      <c r="S1050" s="175">
        <v>9806.82</v>
      </c>
    </row>
    <row r="1051" spans="4:19">
      <c r="D1051" s="174" t="s">
        <v>5946</v>
      </c>
      <c r="E1051" s="175">
        <v>237159.12</v>
      </c>
      <c r="F1051" s="174" t="s">
        <v>4342</v>
      </c>
      <c r="G1051" s="174" t="s">
        <v>5941</v>
      </c>
      <c r="H1051" s="174" t="s">
        <v>191</v>
      </c>
      <c r="I1051" s="174" t="s">
        <v>3098</v>
      </c>
      <c r="J1051" s="174" t="s">
        <v>5942</v>
      </c>
      <c r="K1051" s="174" t="s">
        <v>5943</v>
      </c>
      <c r="L1051" s="174" t="s">
        <v>4377</v>
      </c>
      <c r="M1051" s="174" t="s">
        <v>5944</v>
      </c>
      <c r="N1051" s="176">
        <v>960</v>
      </c>
      <c r="O1051" s="174" t="s">
        <v>3407</v>
      </c>
      <c r="P1051" s="177">
        <v>21732</v>
      </c>
      <c r="Q1051" s="176">
        <v>648</v>
      </c>
      <c r="R1051" s="175">
        <v>160074.04</v>
      </c>
      <c r="S1051" s="175">
        <v>77085.08</v>
      </c>
    </row>
    <row r="1052" spans="4:19">
      <c r="D1052" s="174" t="s">
        <v>5947</v>
      </c>
      <c r="E1052" s="175">
        <v>1162664.17</v>
      </c>
      <c r="F1052" s="174" t="s">
        <v>3428</v>
      </c>
      <c r="G1052" s="174" t="s">
        <v>5948</v>
      </c>
      <c r="H1052" s="174" t="s">
        <v>191</v>
      </c>
      <c r="I1052" s="174" t="s">
        <v>3098</v>
      </c>
      <c r="J1052" s="174" t="s">
        <v>5949</v>
      </c>
      <c r="K1052" s="174" t="s">
        <v>5950</v>
      </c>
      <c r="L1052" s="174" t="s">
        <v>4377</v>
      </c>
      <c r="M1052" s="174" t="s">
        <v>5951</v>
      </c>
      <c r="N1052" s="176">
        <v>960</v>
      </c>
      <c r="O1052" s="174" t="s">
        <v>3407</v>
      </c>
      <c r="P1052" s="177">
        <v>19906</v>
      </c>
      <c r="Q1052" s="176">
        <v>708</v>
      </c>
      <c r="R1052" s="175">
        <v>857424.43</v>
      </c>
      <c r="S1052" s="175">
        <v>305239.74</v>
      </c>
    </row>
    <row r="1053" spans="4:19">
      <c r="D1053" s="174" t="s">
        <v>5952</v>
      </c>
      <c r="E1053" s="176">
        <v>1674707</v>
      </c>
      <c r="F1053" s="174" t="s">
        <v>3428</v>
      </c>
      <c r="G1053" s="174" t="s">
        <v>5953</v>
      </c>
      <c r="H1053" s="174" t="s">
        <v>191</v>
      </c>
      <c r="I1053" s="174" t="s">
        <v>3098</v>
      </c>
      <c r="J1053" s="174" t="s">
        <v>5954</v>
      </c>
      <c r="K1053" s="174" t="s">
        <v>5955</v>
      </c>
      <c r="L1053" s="174" t="s">
        <v>4377</v>
      </c>
      <c r="M1053" s="174" t="s">
        <v>4530</v>
      </c>
      <c r="N1053" s="176">
        <v>960</v>
      </c>
      <c r="O1053" s="174" t="s">
        <v>3407</v>
      </c>
      <c r="P1053" s="177">
        <v>20271</v>
      </c>
      <c r="Q1053" s="176">
        <v>696</v>
      </c>
      <c r="R1053" s="175">
        <v>1214104.32</v>
      </c>
      <c r="S1053" s="175">
        <v>460602.68</v>
      </c>
    </row>
    <row r="1054" spans="4:19">
      <c r="D1054" s="174" t="s">
        <v>5956</v>
      </c>
      <c r="E1054" s="175">
        <v>750604.55</v>
      </c>
      <c r="F1054" s="174" t="s">
        <v>3428</v>
      </c>
      <c r="G1054" s="174" t="s">
        <v>5957</v>
      </c>
      <c r="H1054" s="174" t="s">
        <v>191</v>
      </c>
      <c r="I1054" s="174" t="s">
        <v>3098</v>
      </c>
      <c r="J1054" s="174" t="s">
        <v>5958</v>
      </c>
      <c r="K1054" s="174"/>
      <c r="L1054" s="174" t="s">
        <v>4377</v>
      </c>
      <c r="M1054" s="174" t="s">
        <v>4530</v>
      </c>
      <c r="N1054" s="176">
        <v>960</v>
      </c>
      <c r="O1054" s="174" t="s">
        <v>3407</v>
      </c>
      <c r="P1054" s="177">
        <v>21732</v>
      </c>
      <c r="Q1054" s="176">
        <v>648</v>
      </c>
      <c r="R1054" s="175">
        <v>506631.91</v>
      </c>
      <c r="S1054" s="175">
        <v>243972.64</v>
      </c>
    </row>
    <row r="1055" spans="4:19">
      <c r="D1055" s="174" t="s">
        <v>5959</v>
      </c>
      <c r="E1055" s="175">
        <v>1988434.54</v>
      </c>
      <c r="F1055" s="174" t="s">
        <v>3428</v>
      </c>
      <c r="G1055" s="174" t="s">
        <v>5960</v>
      </c>
      <c r="H1055" s="174" t="s">
        <v>191</v>
      </c>
      <c r="I1055" s="174" t="s">
        <v>3098</v>
      </c>
      <c r="J1055" s="174" t="s">
        <v>5961</v>
      </c>
      <c r="K1055" s="174" t="s">
        <v>5962</v>
      </c>
      <c r="L1055" s="174" t="s">
        <v>4475</v>
      </c>
      <c r="M1055" s="174" t="s">
        <v>4522</v>
      </c>
      <c r="N1055" s="176">
        <v>960</v>
      </c>
      <c r="O1055" s="174" t="s">
        <v>3407</v>
      </c>
      <c r="P1055" s="177">
        <v>21732</v>
      </c>
      <c r="Q1055" s="176">
        <v>648</v>
      </c>
      <c r="R1055" s="175">
        <v>1342124.25</v>
      </c>
      <c r="S1055" s="175">
        <v>646310.29</v>
      </c>
    </row>
    <row r="1056" spans="4:19">
      <c r="D1056" s="174" t="s">
        <v>5963</v>
      </c>
      <c r="E1056" s="175">
        <v>1695158.49</v>
      </c>
      <c r="F1056" s="174" t="s">
        <v>3428</v>
      </c>
      <c r="G1056" s="174" t="s">
        <v>5964</v>
      </c>
      <c r="H1056" s="174" t="s">
        <v>191</v>
      </c>
      <c r="I1056" s="174" t="s">
        <v>3098</v>
      </c>
      <c r="J1056" s="174" t="s">
        <v>5965</v>
      </c>
      <c r="K1056" s="174" t="s">
        <v>5966</v>
      </c>
      <c r="L1056" s="174" t="s">
        <v>4377</v>
      </c>
      <c r="M1056" s="174" t="s">
        <v>4530</v>
      </c>
      <c r="N1056" s="176">
        <v>960</v>
      </c>
      <c r="O1056" s="174" t="s">
        <v>3407</v>
      </c>
      <c r="P1056" s="177">
        <v>21002</v>
      </c>
      <c r="Q1056" s="176">
        <v>672</v>
      </c>
      <c r="R1056" s="175">
        <v>1186552.07</v>
      </c>
      <c r="S1056" s="175">
        <v>508606.42</v>
      </c>
    </row>
    <row r="1057" spans="4:19">
      <c r="D1057" s="174" t="s">
        <v>5967</v>
      </c>
      <c r="E1057" s="175">
        <v>1585327.01</v>
      </c>
      <c r="F1057" s="174" t="s">
        <v>3428</v>
      </c>
      <c r="G1057" s="174" t="s">
        <v>5968</v>
      </c>
      <c r="H1057" s="174" t="s">
        <v>191</v>
      </c>
      <c r="I1057" s="174" t="s">
        <v>3098</v>
      </c>
      <c r="J1057" s="174" t="s">
        <v>5969</v>
      </c>
      <c r="K1057" s="174" t="s">
        <v>5670</v>
      </c>
      <c r="L1057" s="174" t="s">
        <v>4377</v>
      </c>
      <c r="M1057" s="174" t="s">
        <v>4530</v>
      </c>
      <c r="N1057" s="176">
        <v>960</v>
      </c>
      <c r="O1057" s="174" t="s">
        <v>3407</v>
      </c>
      <c r="P1057" s="177">
        <v>21002</v>
      </c>
      <c r="Q1057" s="176">
        <v>672</v>
      </c>
      <c r="R1057" s="175">
        <v>1109673.75</v>
      </c>
      <c r="S1057" s="175">
        <v>475653.26</v>
      </c>
    </row>
    <row r="1058" spans="4:19">
      <c r="D1058" s="174" t="s">
        <v>5970</v>
      </c>
      <c r="E1058" s="175">
        <v>2264858.4300000002</v>
      </c>
      <c r="F1058" s="174" t="s">
        <v>3428</v>
      </c>
      <c r="G1058" s="174" t="s">
        <v>5971</v>
      </c>
      <c r="H1058" s="174" t="s">
        <v>191</v>
      </c>
      <c r="I1058" s="174" t="s">
        <v>3098</v>
      </c>
      <c r="J1058" s="174" t="s">
        <v>5972</v>
      </c>
      <c r="K1058" s="174" t="s">
        <v>5973</v>
      </c>
      <c r="L1058" s="174" t="s">
        <v>4475</v>
      </c>
      <c r="M1058" s="174" t="s">
        <v>4522</v>
      </c>
      <c r="N1058" s="176">
        <v>960</v>
      </c>
      <c r="O1058" s="174" t="s">
        <v>3407</v>
      </c>
      <c r="P1058" s="177">
        <v>21732</v>
      </c>
      <c r="Q1058" s="176">
        <v>648</v>
      </c>
      <c r="R1058" s="175">
        <v>1528700.8</v>
      </c>
      <c r="S1058" s="175">
        <v>736157.63</v>
      </c>
    </row>
    <row r="1059" spans="4:19">
      <c r="D1059" s="174" t="s">
        <v>5974</v>
      </c>
      <c r="E1059" s="175">
        <v>-147.78</v>
      </c>
      <c r="F1059" s="174" t="s">
        <v>3428</v>
      </c>
      <c r="G1059" s="174" t="s">
        <v>5975</v>
      </c>
      <c r="H1059" s="174" t="s">
        <v>191</v>
      </c>
      <c r="I1059" s="174" t="s">
        <v>3098</v>
      </c>
      <c r="J1059" s="174" t="s">
        <v>5976</v>
      </c>
      <c r="K1059" s="174" t="s">
        <v>5977</v>
      </c>
      <c r="L1059" s="174" t="s">
        <v>4377</v>
      </c>
      <c r="M1059" s="174" t="s">
        <v>4530</v>
      </c>
      <c r="N1059" s="176">
        <v>960</v>
      </c>
      <c r="O1059" s="174" t="s">
        <v>3407</v>
      </c>
      <c r="P1059" s="177">
        <v>23924</v>
      </c>
      <c r="Q1059" s="176">
        <v>576</v>
      </c>
      <c r="R1059" s="175">
        <v>-88.56</v>
      </c>
      <c r="S1059" s="175">
        <v>-59.22</v>
      </c>
    </row>
    <row r="1060" spans="4:19">
      <c r="D1060" s="174" t="s">
        <v>5978</v>
      </c>
      <c r="E1060" s="175">
        <v>1057593.1200000001</v>
      </c>
      <c r="F1060" s="174" t="s">
        <v>3428</v>
      </c>
      <c r="G1060" s="174" t="s">
        <v>5975</v>
      </c>
      <c r="H1060" s="174" t="s">
        <v>191</v>
      </c>
      <c r="I1060" s="174" t="s">
        <v>3098</v>
      </c>
      <c r="J1060" s="174" t="s">
        <v>5976</v>
      </c>
      <c r="K1060" s="174" t="s">
        <v>5977</v>
      </c>
      <c r="L1060" s="174" t="s">
        <v>4377</v>
      </c>
      <c r="M1060" s="174" t="s">
        <v>4530</v>
      </c>
      <c r="N1060" s="176">
        <v>960</v>
      </c>
      <c r="O1060" s="174" t="s">
        <v>3407</v>
      </c>
      <c r="P1060" s="177">
        <v>23924</v>
      </c>
      <c r="Q1060" s="176">
        <v>576</v>
      </c>
      <c r="R1060" s="175">
        <v>634519.09</v>
      </c>
      <c r="S1060" s="175">
        <v>423074.03</v>
      </c>
    </row>
    <row r="1061" spans="4:19">
      <c r="D1061" s="174" t="s">
        <v>5979</v>
      </c>
      <c r="E1061" s="175">
        <v>291613.48</v>
      </c>
      <c r="F1061" s="174" t="s">
        <v>4337</v>
      </c>
      <c r="G1061" s="174" t="s">
        <v>5975</v>
      </c>
      <c r="H1061" s="174" t="s">
        <v>191</v>
      </c>
      <c r="I1061" s="174" t="s">
        <v>3098</v>
      </c>
      <c r="J1061" s="174" t="s">
        <v>5976</v>
      </c>
      <c r="K1061" s="174" t="s">
        <v>5977</v>
      </c>
      <c r="L1061" s="174" t="s">
        <v>4377</v>
      </c>
      <c r="M1061" s="174" t="s">
        <v>4530</v>
      </c>
      <c r="N1061" s="176">
        <v>960</v>
      </c>
      <c r="O1061" s="174" t="s">
        <v>3407</v>
      </c>
      <c r="P1061" s="177">
        <v>23924</v>
      </c>
      <c r="Q1061" s="176">
        <v>576</v>
      </c>
      <c r="R1061" s="175">
        <v>174957.84</v>
      </c>
      <c r="S1061" s="175">
        <v>116655.64</v>
      </c>
    </row>
    <row r="1062" spans="4:19">
      <c r="D1062" s="174" t="s">
        <v>5980</v>
      </c>
      <c r="E1062" s="175">
        <v>-5.4</v>
      </c>
      <c r="F1062" s="174" t="s">
        <v>4342</v>
      </c>
      <c r="G1062" s="174" t="s">
        <v>5975</v>
      </c>
      <c r="H1062" s="174" t="s">
        <v>191</v>
      </c>
      <c r="I1062" s="174" t="s">
        <v>3098</v>
      </c>
      <c r="J1062" s="174" t="s">
        <v>5976</v>
      </c>
      <c r="K1062" s="174" t="s">
        <v>5977</v>
      </c>
      <c r="L1062" s="174" t="s">
        <v>4377</v>
      </c>
      <c r="M1062" s="174" t="s">
        <v>4530</v>
      </c>
      <c r="N1062" s="176">
        <v>960</v>
      </c>
      <c r="O1062" s="174" t="s">
        <v>3407</v>
      </c>
      <c r="P1062" s="177">
        <v>23924</v>
      </c>
      <c r="Q1062" s="176">
        <v>576</v>
      </c>
      <c r="R1062" s="175">
        <v>-3.13</v>
      </c>
      <c r="S1062" s="175">
        <v>-2.27</v>
      </c>
    </row>
    <row r="1063" spans="4:19">
      <c r="D1063" s="174" t="s">
        <v>5981</v>
      </c>
      <c r="E1063" s="175">
        <v>1830414.44</v>
      </c>
      <c r="F1063" s="174" t="s">
        <v>4342</v>
      </c>
      <c r="G1063" s="174" t="s">
        <v>5975</v>
      </c>
      <c r="H1063" s="174" t="s">
        <v>191</v>
      </c>
      <c r="I1063" s="174" t="s">
        <v>3098</v>
      </c>
      <c r="J1063" s="174" t="s">
        <v>5976</v>
      </c>
      <c r="K1063" s="174" t="s">
        <v>5977</v>
      </c>
      <c r="L1063" s="174" t="s">
        <v>4377</v>
      </c>
      <c r="M1063" s="174" t="s">
        <v>4530</v>
      </c>
      <c r="N1063" s="176">
        <v>960</v>
      </c>
      <c r="O1063" s="174" t="s">
        <v>3407</v>
      </c>
      <c r="P1063" s="177">
        <v>23924</v>
      </c>
      <c r="Q1063" s="176">
        <v>576</v>
      </c>
      <c r="R1063" s="175">
        <v>1098185.1000000001</v>
      </c>
      <c r="S1063" s="175">
        <v>732229.34</v>
      </c>
    </row>
    <row r="1064" spans="4:19">
      <c r="D1064" s="174" t="s">
        <v>5982</v>
      </c>
      <c r="E1064" s="175">
        <v>1910202.07</v>
      </c>
      <c r="F1064" s="174" t="s">
        <v>3428</v>
      </c>
      <c r="G1064" s="174" t="s">
        <v>5983</v>
      </c>
      <c r="H1064" s="174" t="s">
        <v>191</v>
      </c>
      <c r="I1064" s="174" t="s">
        <v>3098</v>
      </c>
      <c r="J1064" s="174" t="s">
        <v>5984</v>
      </c>
      <c r="K1064" s="174" t="s">
        <v>5977</v>
      </c>
      <c r="L1064" s="174" t="s">
        <v>4377</v>
      </c>
      <c r="M1064" s="174" t="s">
        <v>4530</v>
      </c>
      <c r="N1064" s="176">
        <v>960</v>
      </c>
      <c r="O1064" s="174" t="s">
        <v>3407</v>
      </c>
      <c r="P1064" s="177">
        <v>23924</v>
      </c>
      <c r="Q1064" s="176">
        <v>576</v>
      </c>
      <c r="R1064" s="175">
        <v>1146054.83</v>
      </c>
      <c r="S1064" s="175">
        <v>764147.24</v>
      </c>
    </row>
    <row r="1065" spans="4:19">
      <c r="D1065" s="174" t="s">
        <v>5985</v>
      </c>
      <c r="E1065" s="175">
        <v>454282.96</v>
      </c>
      <c r="F1065" s="174" t="s">
        <v>4337</v>
      </c>
      <c r="G1065" s="174" t="s">
        <v>5983</v>
      </c>
      <c r="H1065" s="174" t="s">
        <v>191</v>
      </c>
      <c r="I1065" s="174" t="s">
        <v>3098</v>
      </c>
      <c r="J1065" s="174" t="s">
        <v>5984</v>
      </c>
      <c r="K1065" s="174" t="s">
        <v>5977</v>
      </c>
      <c r="L1065" s="174" t="s">
        <v>4377</v>
      </c>
      <c r="M1065" s="174" t="s">
        <v>4530</v>
      </c>
      <c r="N1065" s="176">
        <v>960</v>
      </c>
      <c r="O1065" s="174" t="s">
        <v>3407</v>
      </c>
      <c r="P1065" s="177">
        <v>23924</v>
      </c>
      <c r="Q1065" s="176">
        <v>576</v>
      </c>
      <c r="R1065" s="175">
        <v>272553.90000000002</v>
      </c>
      <c r="S1065" s="175">
        <v>181729.06</v>
      </c>
    </row>
    <row r="1066" spans="4:19">
      <c r="D1066" s="174" t="s">
        <v>5986</v>
      </c>
      <c r="E1066" s="175">
        <v>1841219.08</v>
      </c>
      <c r="F1066" s="174" t="s">
        <v>4342</v>
      </c>
      <c r="G1066" s="174" t="s">
        <v>5983</v>
      </c>
      <c r="H1066" s="174" t="s">
        <v>191</v>
      </c>
      <c r="I1066" s="174" t="s">
        <v>3098</v>
      </c>
      <c r="J1066" s="174" t="s">
        <v>5984</v>
      </c>
      <c r="K1066" s="174" t="s">
        <v>5977</v>
      </c>
      <c r="L1066" s="174" t="s">
        <v>4377</v>
      </c>
      <c r="M1066" s="174" t="s">
        <v>4530</v>
      </c>
      <c r="N1066" s="176">
        <v>960</v>
      </c>
      <c r="O1066" s="174" t="s">
        <v>3407</v>
      </c>
      <c r="P1066" s="177">
        <v>23924</v>
      </c>
      <c r="Q1066" s="176">
        <v>576</v>
      </c>
      <c r="R1066" s="175">
        <v>1104667.3999999999</v>
      </c>
      <c r="S1066" s="175">
        <v>736551.68</v>
      </c>
    </row>
    <row r="1067" spans="4:19">
      <c r="D1067" s="174" t="s">
        <v>5987</v>
      </c>
      <c r="E1067" s="175">
        <v>598036.07999999996</v>
      </c>
      <c r="F1067" s="174" t="s">
        <v>4337</v>
      </c>
      <c r="G1067" s="174" t="s">
        <v>5988</v>
      </c>
      <c r="H1067" s="174" t="s">
        <v>191</v>
      </c>
      <c r="I1067" s="174" t="s">
        <v>3098</v>
      </c>
      <c r="J1067" s="174" t="s">
        <v>5989</v>
      </c>
      <c r="K1067" s="174" t="s">
        <v>5990</v>
      </c>
      <c r="L1067" s="174" t="s">
        <v>4377</v>
      </c>
      <c r="M1067" s="174" t="s">
        <v>4530</v>
      </c>
      <c r="N1067" s="176">
        <v>960</v>
      </c>
      <c r="O1067" s="174" t="s">
        <v>3407</v>
      </c>
      <c r="P1067" s="177">
        <v>23924</v>
      </c>
      <c r="Q1067" s="176">
        <v>576</v>
      </c>
      <c r="R1067" s="175">
        <v>358800.86</v>
      </c>
      <c r="S1067" s="175">
        <v>239235.22</v>
      </c>
    </row>
    <row r="1068" spans="4:19">
      <c r="D1068" s="174" t="s">
        <v>5991</v>
      </c>
      <c r="E1068" s="175">
        <v>-157.91999999999999</v>
      </c>
      <c r="F1068" s="174" t="s">
        <v>3428</v>
      </c>
      <c r="G1068" s="174" t="s">
        <v>5992</v>
      </c>
      <c r="H1068" s="174" t="s">
        <v>191</v>
      </c>
      <c r="I1068" s="174" t="s">
        <v>3098</v>
      </c>
      <c r="J1068" s="174" t="s">
        <v>5993</v>
      </c>
      <c r="K1068" s="174" t="s">
        <v>5977</v>
      </c>
      <c r="L1068" s="174" t="s">
        <v>4377</v>
      </c>
      <c r="M1068" s="174" t="s">
        <v>4530</v>
      </c>
      <c r="N1068" s="176">
        <v>960</v>
      </c>
      <c r="O1068" s="174" t="s">
        <v>3407</v>
      </c>
      <c r="P1068" s="177">
        <v>23924</v>
      </c>
      <c r="Q1068" s="176">
        <v>576</v>
      </c>
      <c r="R1068" s="175">
        <v>-94.69</v>
      </c>
      <c r="S1068" s="175">
        <v>-63.23</v>
      </c>
    </row>
    <row r="1069" spans="4:19">
      <c r="D1069" s="174" t="s">
        <v>5994</v>
      </c>
      <c r="E1069" s="175">
        <v>-1082.83</v>
      </c>
      <c r="F1069" s="174" t="s">
        <v>4337</v>
      </c>
      <c r="G1069" s="174" t="s">
        <v>5992</v>
      </c>
      <c r="H1069" s="174" t="s">
        <v>191</v>
      </c>
      <c r="I1069" s="174" t="s">
        <v>3098</v>
      </c>
      <c r="J1069" s="174" t="s">
        <v>5995</v>
      </c>
      <c r="K1069" s="174" t="s">
        <v>5977</v>
      </c>
      <c r="L1069" s="174" t="s">
        <v>4377</v>
      </c>
      <c r="M1069" s="174" t="s">
        <v>4530</v>
      </c>
      <c r="N1069" s="176">
        <v>960</v>
      </c>
      <c r="O1069" s="174" t="s">
        <v>3407</v>
      </c>
      <c r="P1069" s="177">
        <v>23924</v>
      </c>
      <c r="Q1069" s="176">
        <v>576</v>
      </c>
      <c r="R1069" s="175">
        <v>-649.59</v>
      </c>
      <c r="S1069" s="175">
        <v>-433.24</v>
      </c>
    </row>
    <row r="1070" spans="4:19">
      <c r="D1070" s="174" t="s">
        <v>5996</v>
      </c>
      <c r="E1070" s="175">
        <v>-4292.1499999999996</v>
      </c>
      <c r="F1070" s="174" t="s">
        <v>4342</v>
      </c>
      <c r="G1070" s="174" t="s">
        <v>5992</v>
      </c>
      <c r="H1070" s="174" t="s">
        <v>191</v>
      </c>
      <c r="I1070" s="174" t="s">
        <v>3098</v>
      </c>
      <c r="J1070" s="174" t="s">
        <v>5995</v>
      </c>
      <c r="K1070" s="174" t="s">
        <v>5977</v>
      </c>
      <c r="L1070" s="174" t="s">
        <v>4377</v>
      </c>
      <c r="M1070" s="174" t="s">
        <v>4530</v>
      </c>
      <c r="N1070" s="176">
        <v>960</v>
      </c>
      <c r="O1070" s="174" t="s">
        <v>3407</v>
      </c>
      <c r="P1070" s="177">
        <v>23924</v>
      </c>
      <c r="Q1070" s="176">
        <v>576</v>
      </c>
      <c r="R1070" s="175">
        <v>-2575.11</v>
      </c>
      <c r="S1070" s="175">
        <v>-1717.04</v>
      </c>
    </row>
    <row r="1071" spans="4:19">
      <c r="D1071" s="174" t="s">
        <v>5997</v>
      </c>
      <c r="E1071" s="175">
        <v>631728.81000000006</v>
      </c>
      <c r="F1071" s="174" t="s">
        <v>3409</v>
      </c>
      <c r="G1071" s="174" t="s">
        <v>5998</v>
      </c>
      <c r="H1071" s="174" t="s">
        <v>191</v>
      </c>
      <c r="I1071" s="174" t="s">
        <v>3098</v>
      </c>
      <c r="J1071" s="174" t="s">
        <v>5999</v>
      </c>
      <c r="K1071" s="174"/>
      <c r="L1071" s="174" t="s">
        <v>4475</v>
      </c>
      <c r="M1071" s="174" t="s">
        <v>6000</v>
      </c>
      <c r="N1071" s="176">
        <v>960</v>
      </c>
      <c r="O1071" s="174" t="s">
        <v>3407</v>
      </c>
      <c r="P1071" s="177">
        <v>19541</v>
      </c>
      <c r="Q1071" s="176">
        <v>720</v>
      </c>
      <c r="R1071" s="175">
        <v>473774.67</v>
      </c>
      <c r="S1071" s="175">
        <v>157954.14000000001</v>
      </c>
    </row>
    <row r="1072" spans="4:19">
      <c r="D1072" s="174" t="s">
        <v>6001</v>
      </c>
      <c r="E1072" s="175">
        <v>233346.6</v>
      </c>
      <c r="F1072" s="174" t="s">
        <v>3409</v>
      </c>
      <c r="G1072" s="174" t="s">
        <v>6002</v>
      </c>
      <c r="H1072" s="174" t="s">
        <v>191</v>
      </c>
      <c r="I1072" s="174" t="s">
        <v>3098</v>
      </c>
      <c r="J1072" s="174" t="s">
        <v>6003</v>
      </c>
      <c r="K1072" s="174" t="s">
        <v>6004</v>
      </c>
      <c r="L1072" s="174" t="s">
        <v>4475</v>
      </c>
      <c r="M1072" s="174" t="s">
        <v>6005</v>
      </c>
      <c r="N1072" s="176">
        <v>960</v>
      </c>
      <c r="O1072" s="174" t="s">
        <v>3407</v>
      </c>
      <c r="P1072" s="177">
        <v>19906</v>
      </c>
      <c r="Q1072" s="176">
        <v>708</v>
      </c>
      <c r="R1072" s="175">
        <v>172084.98</v>
      </c>
      <c r="S1072" s="175">
        <v>61261.62</v>
      </c>
    </row>
    <row r="1073" spans="4:19">
      <c r="D1073" s="174" t="s">
        <v>6006</v>
      </c>
      <c r="E1073" s="175">
        <v>181450.77</v>
      </c>
      <c r="F1073" s="174" t="s">
        <v>3409</v>
      </c>
      <c r="G1073" s="174" t="s">
        <v>6007</v>
      </c>
      <c r="H1073" s="174" t="s">
        <v>191</v>
      </c>
      <c r="I1073" s="174" t="s">
        <v>3098</v>
      </c>
      <c r="J1073" s="174" t="s">
        <v>6008</v>
      </c>
      <c r="K1073" s="174"/>
      <c r="L1073" s="174" t="s">
        <v>4377</v>
      </c>
      <c r="M1073" s="174" t="s">
        <v>3866</v>
      </c>
      <c r="N1073" s="176">
        <v>960</v>
      </c>
      <c r="O1073" s="174" t="s">
        <v>3407</v>
      </c>
      <c r="P1073" s="177">
        <v>19906</v>
      </c>
      <c r="Q1073" s="176">
        <v>708</v>
      </c>
      <c r="R1073" s="175">
        <v>133813.57999999999</v>
      </c>
      <c r="S1073" s="175">
        <v>47637.19</v>
      </c>
    </row>
    <row r="1074" spans="4:19">
      <c r="D1074" s="174" t="s">
        <v>6009</v>
      </c>
      <c r="E1074" s="175">
        <v>2528857.58</v>
      </c>
      <c r="F1074" s="174" t="s">
        <v>3409</v>
      </c>
      <c r="G1074" s="174" t="s">
        <v>6010</v>
      </c>
      <c r="H1074" s="174" t="s">
        <v>191</v>
      </c>
      <c r="I1074" s="174" t="s">
        <v>3098</v>
      </c>
      <c r="J1074" s="174" t="s">
        <v>6011</v>
      </c>
      <c r="K1074" s="174" t="s">
        <v>6012</v>
      </c>
      <c r="L1074" s="174" t="s">
        <v>4377</v>
      </c>
      <c r="M1074" s="174" t="s">
        <v>4530</v>
      </c>
      <c r="N1074" s="176">
        <v>960</v>
      </c>
      <c r="O1074" s="174" t="s">
        <v>3407</v>
      </c>
      <c r="P1074" s="177">
        <v>21002</v>
      </c>
      <c r="Q1074" s="176">
        <v>672</v>
      </c>
      <c r="R1074" s="175">
        <v>1770112.37</v>
      </c>
      <c r="S1074" s="175">
        <v>758745.21</v>
      </c>
    </row>
    <row r="1075" spans="4:19">
      <c r="D1075" s="174" t="s">
        <v>6013</v>
      </c>
      <c r="E1075" s="175">
        <v>2224357.3199999998</v>
      </c>
      <c r="F1075" s="174" t="s">
        <v>3409</v>
      </c>
      <c r="G1075" s="174" t="s">
        <v>6014</v>
      </c>
      <c r="H1075" s="174" t="s">
        <v>191</v>
      </c>
      <c r="I1075" s="174" t="s">
        <v>3098</v>
      </c>
      <c r="J1075" s="174" t="s">
        <v>6015</v>
      </c>
      <c r="K1075" s="174" t="s">
        <v>6012</v>
      </c>
      <c r="L1075" s="174" t="s">
        <v>4377</v>
      </c>
      <c r="M1075" s="174" t="s">
        <v>4530</v>
      </c>
      <c r="N1075" s="176">
        <v>960</v>
      </c>
      <c r="O1075" s="174" t="s">
        <v>3407</v>
      </c>
      <c r="P1075" s="177">
        <v>21002</v>
      </c>
      <c r="Q1075" s="176">
        <v>672</v>
      </c>
      <c r="R1075" s="175">
        <v>1556972.8</v>
      </c>
      <c r="S1075" s="175">
        <v>667384.52</v>
      </c>
    </row>
    <row r="1076" spans="4:19">
      <c r="D1076" s="174" t="s">
        <v>6016</v>
      </c>
      <c r="E1076" s="175">
        <v>999677.03</v>
      </c>
      <c r="F1076" s="174" t="s">
        <v>3409</v>
      </c>
      <c r="G1076" s="174" t="s">
        <v>6017</v>
      </c>
      <c r="H1076" s="174" t="s">
        <v>191</v>
      </c>
      <c r="I1076" s="174" t="s">
        <v>3098</v>
      </c>
      <c r="J1076" s="174" t="s">
        <v>6018</v>
      </c>
      <c r="K1076" s="174" t="s">
        <v>6019</v>
      </c>
      <c r="L1076" s="174" t="s">
        <v>4377</v>
      </c>
      <c r="M1076" s="174" t="s">
        <v>5944</v>
      </c>
      <c r="N1076" s="176">
        <v>960</v>
      </c>
      <c r="O1076" s="174" t="s">
        <v>3407</v>
      </c>
      <c r="P1076" s="177">
        <v>20271</v>
      </c>
      <c r="Q1076" s="176">
        <v>696</v>
      </c>
      <c r="R1076" s="175">
        <v>724731.1</v>
      </c>
      <c r="S1076" s="175">
        <v>274945.93</v>
      </c>
    </row>
    <row r="1077" spans="4:19">
      <c r="D1077" s="174" t="s">
        <v>6020</v>
      </c>
      <c r="E1077" s="175">
        <v>645338.88</v>
      </c>
      <c r="F1077" s="174" t="s">
        <v>3409</v>
      </c>
      <c r="G1077" s="174" t="s">
        <v>6021</v>
      </c>
      <c r="H1077" s="174" t="s">
        <v>191</v>
      </c>
      <c r="I1077" s="174" t="s">
        <v>3098</v>
      </c>
      <c r="J1077" s="174" t="s">
        <v>6022</v>
      </c>
      <c r="K1077" s="174" t="s">
        <v>6019</v>
      </c>
      <c r="L1077" s="174" t="s">
        <v>4377</v>
      </c>
      <c r="M1077" s="174" t="s">
        <v>5944</v>
      </c>
      <c r="N1077" s="176">
        <v>960</v>
      </c>
      <c r="O1077" s="174" t="s">
        <v>3407</v>
      </c>
      <c r="P1077" s="177">
        <v>20271</v>
      </c>
      <c r="Q1077" s="176">
        <v>696</v>
      </c>
      <c r="R1077" s="175">
        <v>467848.2</v>
      </c>
      <c r="S1077" s="175">
        <v>177490.68</v>
      </c>
    </row>
    <row r="1078" spans="4:19">
      <c r="D1078" s="174" t="s">
        <v>6023</v>
      </c>
      <c r="E1078" s="175">
        <v>1774902.14</v>
      </c>
      <c r="F1078" s="174" t="s">
        <v>3409</v>
      </c>
      <c r="G1078" s="174" t="s">
        <v>6024</v>
      </c>
      <c r="H1078" s="174" t="s">
        <v>191</v>
      </c>
      <c r="I1078" s="174" t="s">
        <v>3098</v>
      </c>
      <c r="J1078" s="174" t="s">
        <v>6025</v>
      </c>
      <c r="K1078" s="174"/>
      <c r="L1078" s="174" t="s">
        <v>4377</v>
      </c>
      <c r="M1078" s="174" t="s">
        <v>4530</v>
      </c>
      <c r="N1078" s="176">
        <v>960</v>
      </c>
      <c r="O1078" s="174" t="s">
        <v>3407</v>
      </c>
      <c r="P1078" s="177">
        <v>21002</v>
      </c>
      <c r="Q1078" s="176">
        <v>672</v>
      </c>
      <c r="R1078" s="175">
        <v>1242369.78</v>
      </c>
      <c r="S1078" s="175">
        <v>532532.36</v>
      </c>
    </row>
    <row r="1079" spans="4:19">
      <c r="D1079" s="174" t="s">
        <v>6026</v>
      </c>
      <c r="E1079" s="175">
        <v>1952380.7</v>
      </c>
      <c r="F1079" s="174" t="s">
        <v>3409</v>
      </c>
      <c r="G1079" s="174" t="s">
        <v>6027</v>
      </c>
      <c r="H1079" s="174" t="s">
        <v>191</v>
      </c>
      <c r="I1079" s="174" t="s">
        <v>3098</v>
      </c>
      <c r="J1079" s="174" t="s">
        <v>6028</v>
      </c>
      <c r="K1079" s="174" t="s">
        <v>6029</v>
      </c>
      <c r="L1079" s="174" t="s">
        <v>4377</v>
      </c>
      <c r="M1079" s="174" t="s">
        <v>5173</v>
      </c>
      <c r="N1079" s="176">
        <v>960</v>
      </c>
      <c r="O1079" s="174" t="s">
        <v>3407</v>
      </c>
      <c r="P1079" s="177">
        <v>21732</v>
      </c>
      <c r="Q1079" s="176">
        <v>648</v>
      </c>
      <c r="R1079" s="175">
        <v>1317789.06</v>
      </c>
      <c r="S1079" s="175">
        <v>634591.64</v>
      </c>
    </row>
    <row r="1080" spans="4:19">
      <c r="D1080" s="174" t="s">
        <v>6030</v>
      </c>
      <c r="E1080" s="175">
        <v>223115.91</v>
      </c>
      <c r="F1080" s="174" t="s">
        <v>3409</v>
      </c>
      <c r="G1080" s="174" t="s">
        <v>6031</v>
      </c>
      <c r="H1080" s="174" t="s">
        <v>191</v>
      </c>
      <c r="I1080" s="174" t="s">
        <v>3098</v>
      </c>
      <c r="J1080" s="174" t="s">
        <v>6032</v>
      </c>
      <c r="K1080" s="174"/>
      <c r="L1080" s="174" t="s">
        <v>4704</v>
      </c>
      <c r="M1080" s="174" t="s">
        <v>4705</v>
      </c>
      <c r="N1080" s="176">
        <v>960</v>
      </c>
      <c r="O1080" s="174" t="s">
        <v>3407</v>
      </c>
      <c r="P1080" s="177">
        <v>23193</v>
      </c>
      <c r="Q1080" s="176">
        <v>600</v>
      </c>
      <c r="R1080" s="175">
        <v>139439.57</v>
      </c>
      <c r="S1080" s="175">
        <v>83676.34</v>
      </c>
    </row>
    <row r="1081" spans="4:19">
      <c r="D1081" s="174" t="s">
        <v>6033</v>
      </c>
      <c r="E1081" s="175">
        <v>15974469.08</v>
      </c>
      <c r="F1081" s="174" t="s">
        <v>4337</v>
      </c>
      <c r="G1081" s="174" t="s">
        <v>6031</v>
      </c>
      <c r="H1081" s="174" t="s">
        <v>191</v>
      </c>
      <c r="I1081" s="174" t="s">
        <v>3098</v>
      </c>
      <c r="J1081" s="174" t="s">
        <v>6032</v>
      </c>
      <c r="K1081" s="174"/>
      <c r="L1081" s="174" t="s">
        <v>4704</v>
      </c>
      <c r="M1081" s="174" t="s">
        <v>4705</v>
      </c>
      <c r="N1081" s="176">
        <v>960</v>
      </c>
      <c r="O1081" s="174" t="s">
        <v>3407</v>
      </c>
      <c r="P1081" s="177">
        <v>23559</v>
      </c>
      <c r="Q1081" s="176">
        <v>588</v>
      </c>
      <c r="R1081" s="175">
        <v>9783807.5899999999</v>
      </c>
      <c r="S1081" s="175">
        <v>6190661.4900000002</v>
      </c>
    </row>
    <row r="1082" spans="4:19">
      <c r="D1082" s="174" t="s">
        <v>6034</v>
      </c>
      <c r="E1082" s="175">
        <v>-538.16999999999996</v>
      </c>
      <c r="F1082" s="174" t="s">
        <v>3409</v>
      </c>
      <c r="G1082" s="174" t="s">
        <v>6035</v>
      </c>
      <c r="H1082" s="174" t="s">
        <v>191</v>
      </c>
      <c r="I1082" s="174" t="s">
        <v>3098</v>
      </c>
      <c r="J1082" s="174" t="s">
        <v>6036</v>
      </c>
      <c r="K1082" s="174" t="s">
        <v>5897</v>
      </c>
      <c r="L1082" s="174" t="s">
        <v>5395</v>
      </c>
      <c r="M1082" s="174" t="s">
        <v>5396</v>
      </c>
      <c r="N1082" s="176">
        <v>960</v>
      </c>
      <c r="O1082" s="174" t="s">
        <v>3407</v>
      </c>
      <c r="P1082" s="177">
        <v>23924</v>
      </c>
      <c r="Q1082" s="176">
        <v>576</v>
      </c>
      <c r="R1082" s="175">
        <v>-322.77999999999997</v>
      </c>
      <c r="S1082" s="175">
        <v>-215.39</v>
      </c>
    </row>
    <row r="1083" spans="4:19">
      <c r="D1083" s="174" t="s">
        <v>6037</v>
      </c>
      <c r="E1083" s="175">
        <v>1392514.92</v>
      </c>
      <c r="F1083" s="174" t="s">
        <v>3409</v>
      </c>
      <c r="G1083" s="174" t="s">
        <v>6035</v>
      </c>
      <c r="H1083" s="174" t="s">
        <v>191</v>
      </c>
      <c r="I1083" s="174" t="s">
        <v>3098</v>
      </c>
      <c r="J1083" s="174" t="s">
        <v>6036</v>
      </c>
      <c r="K1083" s="174" t="s">
        <v>5897</v>
      </c>
      <c r="L1083" s="174" t="s">
        <v>5395</v>
      </c>
      <c r="M1083" s="174" t="s">
        <v>5396</v>
      </c>
      <c r="N1083" s="176">
        <v>960</v>
      </c>
      <c r="O1083" s="174" t="s">
        <v>3407</v>
      </c>
      <c r="P1083" s="177">
        <v>23924</v>
      </c>
      <c r="Q1083" s="176">
        <v>576</v>
      </c>
      <c r="R1083" s="175">
        <v>835460.51</v>
      </c>
      <c r="S1083" s="175">
        <v>557054.41</v>
      </c>
    </row>
    <row r="1084" spans="4:19">
      <c r="D1084" s="174" t="s">
        <v>6038</v>
      </c>
      <c r="E1084" s="175">
        <v>6393450.8899999997</v>
      </c>
      <c r="F1084" s="174" t="s">
        <v>3409</v>
      </c>
      <c r="G1084" s="174" t="s">
        <v>6039</v>
      </c>
      <c r="H1084" s="174" t="s">
        <v>191</v>
      </c>
      <c r="I1084" s="174" t="s">
        <v>3098</v>
      </c>
      <c r="J1084" s="174" t="s">
        <v>6040</v>
      </c>
      <c r="K1084" s="174"/>
      <c r="L1084" s="174" t="s">
        <v>4704</v>
      </c>
      <c r="M1084" s="174" t="s">
        <v>4705</v>
      </c>
      <c r="N1084" s="176">
        <v>960</v>
      </c>
      <c r="O1084" s="174" t="s">
        <v>3407</v>
      </c>
      <c r="P1084" s="177">
        <v>23559</v>
      </c>
      <c r="Q1084" s="176">
        <v>588</v>
      </c>
      <c r="R1084" s="175">
        <v>3915766.58</v>
      </c>
      <c r="S1084" s="175">
        <v>2477684.31</v>
      </c>
    </row>
    <row r="1085" spans="4:19">
      <c r="D1085" s="174" t="s">
        <v>6041</v>
      </c>
      <c r="E1085" s="175">
        <v>-736.02</v>
      </c>
      <c r="F1085" s="174" t="s">
        <v>3409</v>
      </c>
      <c r="G1085" s="174" t="s">
        <v>6042</v>
      </c>
      <c r="H1085" s="174" t="s">
        <v>191</v>
      </c>
      <c r="I1085" s="174" t="s">
        <v>3098</v>
      </c>
      <c r="J1085" s="174" t="s">
        <v>6043</v>
      </c>
      <c r="K1085" s="174" t="s">
        <v>6044</v>
      </c>
      <c r="L1085" s="174" t="s">
        <v>4377</v>
      </c>
      <c r="M1085" s="174" t="s">
        <v>4989</v>
      </c>
      <c r="N1085" s="176">
        <v>960</v>
      </c>
      <c r="O1085" s="174" t="s">
        <v>3407</v>
      </c>
      <c r="P1085" s="177">
        <v>23559</v>
      </c>
      <c r="Q1085" s="176">
        <v>588</v>
      </c>
      <c r="R1085" s="175">
        <v>-450.79</v>
      </c>
      <c r="S1085" s="175">
        <v>-285.23</v>
      </c>
    </row>
    <row r="1086" spans="4:19">
      <c r="D1086" s="174" t="s">
        <v>6045</v>
      </c>
      <c r="E1086" s="175">
        <v>2355153.11</v>
      </c>
      <c r="F1086" s="174" t="s">
        <v>3409</v>
      </c>
      <c r="G1086" s="174" t="s">
        <v>6042</v>
      </c>
      <c r="H1086" s="174" t="s">
        <v>191</v>
      </c>
      <c r="I1086" s="174" t="s">
        <v>3098</v>
      </c>
      <c r="J1086" s="174" t="s">
        <v>6043</v>
      </c>
      <c r="K1086" s="174" t="s">
        <v>6044</v>
      </c>
      <c r="L1086" s="174" t="s">
        <v>4377</v>
      </c>
      <c r="M1086" s="174" t="s">
        <v>4989</v>
      </c>
      <c r="N1086" s="176">
        <v>960</v>
      </c>
      <c r="O1086" s="174" t="s">
        <v>3407</v>
      </c>
      <c r="P1086" s="177">
        <v>23559</v>
      </c>
      <c r="Q1086" s="176">
        <v>588</v>
      </c>
      <c r="R1086" s="175">
        <v>1442449.44</v>
      </c>
      <c r="S1086" s="175">
        <v>912703.67</v>
      </c>
    </row>
    <row r="1087" spans="4:19">
      <c r="D1087" s="174" t="s">
        <v>6046</v>
      </c>
      <c r="E1087" s="175">
        <v>-213233.03</v>
      </c>
      <c r="F1087" s="174" t="s">
        <v>3409</v>
      </c>
      <c r="G1087" s="174" t="s">
        <v>6047</v>
      </c>
      <c r="H1087" s="174" t="s">
        <v>191</v>
      </c>
      <c r="I1087" s="174" t="s">
        <v>3098</v>
      </c>
      <c r="J1087" s="174" t="s">
        <v>6048</v>
      </c>
      <c r="K1087" s="174"/>
      <c r="L1087" s="174" t="s">
        <v>4377</v>
      </c>
      <c r="M1087" s="174" t="s">
        <v>4613</v>
      </c>
      <c r="N1087" s="176">
        <v>960</v>
      </c>
      <c r="O1087" s="174" t="s">
        <v>3407</v>
      </c>
      <c r="P1087" s="177">
        <v>23559</v>
      </c>
      <c r="Q1087" s="176">
        <v>588</v>
      </c>
      <c r="R1087" s="175">
        <v>-130597.79</v>
      </c>
      <c r="S1087" s="175">
        <v>-82635.240000000005</v>
      </c>
    </row>
    <row r="1088" spans="4:19">
      <c r="D1088" s="174" t="s">
        <v>6049</v>
      </c>
      <c r="E1088" s="175">
        <v>-32.36</v>
      </c>
      <c r="F1088" s="174" t="s">
        <v>3409</v>
      </c>
      <c r="G1088" s="174" t="s">
        <v>6047</v>
      </c>
      <c r="H1088" s="174" t="s">
        <v>191</v>
      </c>
      <c r="I1088" s="174" t="s">
        <v>3098</v>
      </c>
      <c r="J1088" s="174" t="s">
        <v>6048</v>
      </c>
      <c r="K1088" s="174"/>
      <c r="L1088" s="174" t="s">
        <v>4377</v>
      </c>
      <c r="M1088" s="174" t="s">
        <v>4613</v>
      </c>
      <c r="N1088" s="176">
        <v>960</v>
      </c>
      <c r="O1088" s="174" t="s">
        <v>3407</v>
      </c>
      <c r="P1088" s="177">
        <v>23559</v>
      </c>
      <c r="Q1088" s="176">
        <v>588</v>
      </c>
      <c r="R1088" s="175">
        <v>-19.75</v>
      </c>
      <c r="S1088" s="175">
        <v>-12.61</v>
      </c>
    </row>
    <row r="1089" spans="4:19">
      <c r="D1089" s="174" t="s">
        <v>6050</v>
      </c>
      <c r="E1089" s="175">
        <v>14206.39</v>
      </c>
      <c r="F1089" s="174" t="s">
        <v>3409</v>
      </c>
      <c r="G1089" s="174" t="s">
        <v>6047</v>
      </c>
      <c r="H1089" s="174" t="s">
        <v>191</v>
      </c>
      <c r="I1089" s="174" t="s">
        <v>3098</v>
      </c>
      <c r="J1089" s="174" t="s">
        <v>6048</v>
      </c>
      <c r="K1089" s="174"/>
      <c r="L1089" s="174" t="s">
        <v>4377</v>
      </c>
      <c r="M1089" s="174" t="s">
        <v>4613</v>
      </c>
      <c r="N1089" s="176">
        <v>960</v>
      </c>
      <c r="O1089" s="174" t="s">
        <v>3407</v>
      </c>
      <c r="P1089" s="177">
        <v>23559</v>
      </c>
      <c r="Q1089" s="176">
        <v>588</v>
      </c>
      <c r="R1089" s="175">
        <v>8700.7800000000007</v>
      </c>
      <c r="S1089" s="175">
        <v>5505.61</v>
      </c>
    </row>
    <row r="1090" spans="4:19">
      <c r="D1090" s="174" t="s">
        <v>6051</v>
      </c>
      <c r="E1090" s="175">
        <v>15449.2</v>
      </c>
      <c r="F1090" s="174" t="s">
        <v>3409</v>
      </c>
      <c r="G1090" s="174" t="s">
        <v>6047</v>
      </c>
      <c r="H1090" s="174" t="s">
        <v>191</v>
      </c>
      <c r="I1090" s="174" t="s">
        <v>3098</v>
      </c>
      <c r="J1090" s="174" t="s">
        <v>6048</v>
      </c>
      <c r="K1090" s="174"/>
      <c r="L1090" s="174" t="s">
        <v>4377</v>
      </c>
      <c r="M1090" s="174" t="s">
        <v>4613</v>
      </c>
      <c r="N1090" s="176">
        <v>960</v>
      </c>
      <c r="O1090" s="174" t="s">
        <v>3407</v>
      </c>
      <c r="P1090" s="177">
        <v>23559</v>
      </c>
      <c r="Q1090" s="176">
        <v>588</v>
      </c>
      <c r="R1090" s="175">
        <v>9462.0300000000007</v>
      </c>
      <c r="S1090" s="175">
        <v>5987.17</v>
      </c>
    </row>
    <row r="1091" spans="4:19">
      <c r="D1091" s="174" t="s">
        <v>6052</v>
      </c>
      <c r="E1091" s="175">
        <v>18302.36</v>
      </c>
      <c r="F1091" s="174" t="s">
        <v>3409</v>
      </c>
      <c r="G1091" s="174" t="s">
        <v>6047</v>
      </c>
      <c r="H1091" s="174" t="s">
        <v>191</v>
      </c>
      <c r="I1091" s="174" t="s">
        <v>3098</v>
      </c>
      <c r="J1091" s="174" t="s">
        <v>6048</v>
      </c>
      <c r="K1091" s="174"/>
      <c r="L1091" s="174" t="s">
        <v>4377</v>
      </c>
      <c r="M1091" s="174" t="s">
        <v>4613</v>
      </c>
      <c r="N1091" s="176">
        <v>960</v>
      </c>
      <c r="O1091" s="174" t="s">
        <v>3407</v>
      </c>
      <c r="P1091" s="177">
        <v>23559</v>
      </c>
      <c r="Q1091" s="176">
        <v>588</v>
      </c>
      <c r="R1091" s="175">
        <v>11209.42</v>
      </c>
      <c r="S1091" s="175">
        <v>7092.94</v>
      </c>
    </row>
    <row r="1092" spans="4:19">
      <c r="D1092" s="174" t="s">
        <v>6053</v>
      </c>
      <c r="E1092" s="175">
        <v>19640.29</v>
      </c>
      <c r="F1092" s="174" t="s">
        <v>3409</v>
      </c>
      <c r="G1092" s="174" t="s">
        <v>6047</v>
      </c>
      <c r="H1092" s="174" t="s">
        <v>191</v>
      </c>
      <c r="I1092" s="174" t="s">
        <v>3098</v>
      </c>
      <c r="J1092" s="174" t="s">
        <v>6048</v>
      </c>
      <c r="K1092" s="174"/>
      <c r="L1092" s="174" t="s">
        <v>4377</v>
      </c>
      <c r="M1092" s="174" t="s">
        <v>4613</v>
      </c>
      <c r="N1092" s="176">
        <v>960</v>
      </c>
      <c r="O1092" s="174" t="s">
        <v>3407</v>
      </c>
      <c r="P1092" s="177">
        <v>23559</v>
      </c>
      <c r="Q1092" s="176">
        <v>588</v>
      </c>
      <c r="R1092" s="175">
        <v>12028.95</v>
      </c>
      <c r="S1092" s="175">
        <v>7611.34</v>
      </c>
    </row>
    <row r="1093" spans="4:19">
      <c r="D1093" s="174" t="s">
        <v>6054</v>
      </c>
      <c r="E1093" s="175">
        <v>20519.86</v>
      </c>
      <c r="F1093" s="174" t="s">
        <v>3409</v>
      </c>
      <c r="G1093" s="174" t="s">
        <v>6047</v>
      </c>
      <c r="H1093" s="174" t="s">
        <v>191</v>
      </c>
      <c r="I1093" s="174" t="s">
        <v>3098</v>
      </c>
      <c r="J1093" s="174" t="s">
        <v>6048</v>
      </c>
      <c r="K1093" s="174"/>
      <c r="L1093" s="174" t="s">
        <v>4377</v>
      </c>
      <c r="M1093" s="174" t="s">
        <v>4613</v>
      </c>
      <c r="N1093" s="176">
        <v>960</v>
      </c>
      <c r="O1093" s="174" t="s">
        <v>3407</v>
      </c>
      <c r="P1093" s="177">
        <v>23559</v>
      </c>
      <c r="Q1093" s="176">
        <v>588</v>
      </c>
      <c r="R1093" s="175">
        <v>12567.58</v>
      </c>
      <c r="S1093" s="175">
        <v>7952.28</v>
      </c>
    </row>
    <row r="1094" spans="4:19">
      <c r="D1094" s="174" t="s">
        <v>6055</v>
      </c>
      <c r="E1094" s="175">
        <v>24174.62</v>
      </c>
      <c r="F1094" s="174" t="s">
        <v>3409</v>
      </c>
      <c r="G1094" s="174" t="s">
        <v>6047</v>
      </c>
      <c r="H1094" s="174" t="s">
        <v>191</v>
      </c>
      <c r="I1094" s="174" t="s">
        <v>3098</v>
      </c>
      <c r="J1094" s="174" t="s">
        <v>6048</v>
      </c>
      <c r="K1094" s="174"/>
      <c r="L1094" s="174" t="s">
        <v>4377</v>
      </c>
      <c r="M1094" s="174" t="s">
        <v>4613</v>
      </c>
      <c r="N1094" s="176">
        <v>960</v>
      </c>
      <c r="O1094" s="174" t="s">
        <v>3407</v>
      </c>
      <c r="P1094" s="177">
        <v>23559</v>
      </c>
      <c r="Q1094" s="176">
        <v>588</v>
      </c>
      <c r="R1094" s="175">
        <v>14806.07</v>
      </c>
      <c r="S1094" s="175">
        <v>9368.5499999999993</v>
      </c>
    </row>
    <row r="1095" spans="4:19">
      <c r="D1095" s="174" t="s">
        <v>6056</v>
      </c>
      <c r="E1095" s="175">
        <v>34839.910000000003</v>
      </c>
      <c r="F1095" s="174" t="s">
        <v>3409</v>
      </c>
      <c r="G1095" s="174" t="s">
        <v>6047</v>
      </c>
      <c r="H1095" s="174" t="s">
        <v>191</v>
      </c>
      <c r="I1095" s="174" t="s">
        <v>3098</v>
      </c>
      <c r="J1095" s="174" t="s">
        <v>6048</v>
      </c>
      <c r="K1095" s="174"/>
      <c r="L1095" s="174" t="s">
        <v>4377</v>
      </c>
      <c r="M1095" s="174" t="s">
        <v>4613</v>
      </c>
      <c r="N1095" s="176">
        <v>960</v>
      </c>
      <c r="O1095" s="174" t="s">
        <v>3407</v>
      </c>
      <c r="P1095" s="177">
        <v>23559</v>
      </c>
      <c r="Q1095" s="176">
        <v>588</v>
      </c>
      <c r="R1095" s="175">
        <v>21338.11</v>
      </c>
      <c r="S1095" s="175">
        <v>13501.8</v>
      </c>
    </row>
    <row r="1096" spans="4:19">
      <c r="D1096" s="174" t="s">
        <v>6057</v>
      </c>
      <c r="E1096" s="175">
        <v>166528.1</v>
      </c>
      <c r="F1096" s="174" t="s">
        <v>3409</v>
      </c>
      <c r="G1096" s="174" t="s">
        <v>6047</v>
      </c>
      <c r="H1096" s="174" t="s">
        <v>191</v>
      </c>
      <c r="I1096" s="174" t="s">
        <v>3098</v>
      </c>
      <c r="J1096" s="174" t="s">
        <v>6048</v>
      </c>
      <c r="K1096" s="174"/>
      <c r="L1096" s="174" t="s">
        <v>4377</v>
      </c>
      <c r="M1096" s="174" t="s">
        <v>4613</v>
      </c>
      <c r="N1096" s="176">
        <v>960</v>
      </c>
      <c r="O1096" s="174" t="s">
        <v>3407</v>
      </c>
      <c r="P1096" s="177">
        <v>23559</v>
      </c>
      <c r="Q1096" s="176">
        <v>588</v>
      </c>
      <c r="R1096" s="175">
        <v>101984.04</v>
      </c>
      <c r="S1096" s="175">
        <v>64544.06</v>
      </c>
    </row>
    <row r="1097" spans="4:19">
      <c r="D1097" s="174" t="s">
        <v>6058</v>
      </c>
      <c r="E1097" s="175">
        <v>301565.87</v>
      </c>
      <c r="F1097" s="174" t="s">
        <v>3464</v>
      </c>
      <c r="G1097" s="174" t="s">
        <v>6059</v>
      </c>
      <c r="H1097" s="174" t="s">
        <v>177</v>
      </c>
      <c r="I1097" s="174" t="s">
        <v>6060</v>
      </c>
      <c r="J1097" s="174" t="s">
        <v>6061</v>
      </c>
      <c r="K1097" s="174"/>
      <c r="L1097" s="174" t="s">
        <v>6062</v>
      </c>
      <c r="M1097" s="174" t="s">
        <v>3575</v>
      </c>
      <c r="N1097" s="176">
        <v>960</v>
      </c>
      <c r="O1097" s="174" t="s">
        <v>3407</v>
      </c>
      <c r="P1097" s="177">
        <v>35247</v>
      </c>
      <c r="Q1097" s="176">
        <v>204</v>
      </c>
      <c r="R1097" s="175">
        <v>64072.23</v>
      </c>
      <c r="S1097" s="175">
        <v>237493.64</v>
      </c>
    </row>
    <row r="1098" spans="4:19">
      <c r="D1098" s="174" t="s">
        <v>6063</v>
      </c>
      <c r="E1098" s="175">
        <v>1676048.02</v>
      </c>
      <c r="F1098" s="174" t="s">
        <v>3464</v>
      </c>
      <c r="G1098" s="174" t="s">
        <v>6059</v>
      </c>
      <c r="H1098" s="174" t="s">
        <v>177</v>
      </c>
      <c r="I1098" s="174" t="s">
        <v>6064</v>
      </c>
      <c r="J1098" s="174" t="s">
        <v>6065</v>
      </c>
      <c r="K1098" s="174"/>
      <c r="L1098" s="174" t="s">
        <v>6062</v>
      </c>
      <c r="M1098" s="174" t="s">
        <v>3575</v>
      </c>
      <c r="N1098" s="176">
        <v>960</v>
      </c>
      <c r="O1098" s="174" t="s">
        <v>3407</v>
      </c>
      <c r="P1098" s="177">
        <v>35247</v>
      </c>
      <c r="Q1098" s="176">
        <v>204</v>
      </c>
      <c r="R1098" s="176">
        <v>356102</v>
      </c>
      <c r="S1098" s="175">
        <v>1319946.02</v>
      </c>
    </row>
    <row r="1099" spans="4:19">
      <c r="D1099" s="174" t="s">
        <v>6066</v>
      </c>
      <c r="E1099" s="175">
        <v>248427.37</v>
      </c>
      <c r="F1099" s="174" t="s">
        <v>3486</v>
      </c>
      <c r="G1099" s="174" t="s">
        <v>6059</v>
      </c>
      <c r="H1099" s="174" t="s">
        <v>177</v>
      </c>
      <c r="I1099" s="174" t="s">
        <v>6064</v>
      </c>
      <c r="J1099" s="174" t="s">
        <v>6065</v>
      </c>
      <c r="K1099" s="174"/>
      <c r="L1099" s="174" t="s">
        <v>6062</v>
      </c>
      <c r="M1099" s="174" t="s">
        <v>3575</v>
      </c>
      <c r="N1099" s="176">
        <v>960</v>
      </c>
      <c r="O1099" s="174" t="s">
        <v>3407</v>
      </c>
      <c r="P1099" s="177">
        <v>35247</v>
      </c>
      <c r="Q1099" s="176">
        <v>204</v>
      </c>
      <c r="R1099" s="175">
        <v>52782.16</v>
      </c>
      <c r="S1099" s="175">
        <v>195645.21</v>
      </c>
    </row>
    <row r="1100" spans="4:19">
      <c r="D1100" s="174" t="s">
        <v>6067</v>
      </c>
      <c r="E1100" s="175">
        <v>238667.73</v>
      </c>
      <c r="F1100" s="174" t="s">
        <v>3459</v>
      </c>
      <c r="G1100" s="174" t="s">
        <v>6059</v>
      </c>
      <c r="H1100" s="174" t="s">
        <v>177</v>
      </c>
      <c r="I1100" s="174" t="s">
        <v>6068</v>
      </c>
      <c r="J1100" s="174" t="s">
        <v>6069</v>
      </c>
      <c r="K1100" s="174"/>
      <c r="L1100" s="174" t="s">
        <v>6062</v>
      </c>
      <c r="M1100" s="174" t="s">
        <v>3575</v>
      </c>
      <c r="N1100" s="176">
        <v>960</v>
      </c>
      <c r="O1100" s="174" t="s">
        <v>3407</v>
      </c>
      <c r="P1100" s="177">
        <v>35247</v>
      </c>
      <c r="Q1100" s="176">
        <v>204</v>
      </c>
      <c r="R1100" s="175">
        <v>50708.51</v>
      </c>
      <c r="S1100" s="175">
        <v>187959.22</v>
      </c>
    </row>
    <row r="1101" spans="4:19">
      <c r="D1101" s="174" t="s">
        <v>6070</v>
      </c>
      <c r="E1101" s="175">
        <v>1429.68</v>
      </c>
      <c r="F1101" s="174" t="s">
        <v>3501</v>
      </c>
      <c r="G1101" s="174" t="s">
        <v>6059</v>
      </c>
      <c r="H1101" s="174" t="s">
        <v>177</v>
      </c>
      <c r="I1101" s="174" t="s">
        <v>6068</v>
      </c>
      <c r="J1101" s="174" t="s">
        <v>6069</v>
      </c>
      <c r="K1101" s="174"/>
      <c r="L1101" s="174" t="s">
        <v>6062</v>
      </c>
      <c r="M1101" s="174" t="s">
        <v>3575</v>
      </c>
      <c r="N1101" s="176">
        <v>960</v>
      </c>
      <c r="O1101" s="174" t="s">
        <v>3407</v>
      </c>
      <c r="P1101" s="177">
        <v>35247</v>
      </c>
      <c r="Q1101" s="176">
        <v>204</v>
      </c>
      <c r="R1101" s="175">
        <v>303.74</v>
      </c>
      <c r="S1101" s="175">
        <v>1125.94</v>
      </c>
    </row>
    <row r="1102" spans="4:19">
      <c r="D1102" s="174" t="s">
        <v>6071</v>
      </c>
      <c r="E1102" s="175">
        <v>549649.13</v>
      </c>
      <c r="F1102" s="174" t="s">
        <v>3464</v>
      </c>
      <c r="G1102" s="174" t="s">
        <v>6059</v>
      </c>
      <c r="H1102" s="174" t="s">
        <v>177</v>
      </c>
      <c r="I1102" s="174" t="s">
        <v>6068</v>
      </c>
      <c r="J1102" s="174" t="s">
        <v>6069</v>
      </c>
      <c r="K1102" s="174"/>
      <c r="L1102" s="174" t="s">
        <v>6062</v>
      </c>
      <c r="M1102" s="174" t="s">
        <v>3575</v>
      </c>
      <c r="N1102" s="176">
        <v>960</v>
      </c>
      <c r="O1102" s="174" t="s">
        <v>3407</v>
      </c>
      <c r="P1102" s="177">
        <v>35247</v>
      </c>
      <c r="Q1102" s="176">
        <v>204</v>
      </c>
      <c r="R1102" s="175">
        <v>116781.3</v>
      </c>
      <c r="S1102" s="175">
        <v>432867.83</v>
      </c>
    </row>
    <row r="1103" spans="4:19">
      <c r="D1103" s="174" t="s">
        <v>6072</v>
      </c>
      <c r="E1103" s="175">
        <v>504216.97</v>
      </c>
      <c r="F1103" s="174" t="s">
        <v>3486</v>
      </c>
      <c r="G1103" s="174" t="s">
        <v>6059</v>
      </c>
      <c r="H1103" s="174" t="s">
        <v>177</v>
      </c>
      <c r="I1103" s="174" t="s">
        <v>6068</v>
      </c>
      <c r="J1103" s="174" t="s">
        <v>6069</v>
      </c>
      <c r="K1103" s="174"/>
      <c r="L1103" s="174" t="s">
        <v>6062</v>
      </c>
      <c r="M1103" s="174" t="s">
        <v>3575</v>
      </c>
      <c r="N1103" s="176">
        <v>960</v>
      </c>
      <c r="O1103" s="174" t="s">
        <v>3407</v>
      </c>
      <c r="P1103" s="177">
        <v>35247</v>
      </c>
      <c r="Q1103" s="176">
        <v>204</v>
      </c>
      <c r="R1103" s="175">
        <v>107128.57</v>
      </c>
      <c r="S1103" s="175">
        <v>397088.4</v>
      </c>
    </row>
    <row r="1104" spans="4:19">
      <c r="D1104" s="174" t="s">
        <v>6073</v>
      </c>
      <c r="E1104" s="176">
        <v>32678</v>
      </c>
      <c r="F1104" s="174" t="s">
        <v>3464</v>
      </c>
      <c r="G1104" s="174" t="s">
        <v>6059</v>
      </c>
      <c r="H1104" s="174" t="s">
        <v>177</v>
      </c>
      <c r="I1104" s="174" t="s">
        <v>6074</v>
      </c>
      <c r="J1104" s="174" t="s">
        <v>6075</v>
      </c>
      <c r="K1104" s="174"/>
      <c r="L1104" s="174" t="s">
        <v>6062</v>
      </c>
      <c r="M1104" s="174" t="s">
        <v>3575</v>
      </c>
      <c r="N1104" s="176">
        <v>960</v>
      </c>
      <c r="O1104" s="174" t="s">
        <v>3407</v>
      </c>
      <c r="P1104" s="177">
        <v>35247</v>
      </c>
      <c r="Q1104" s="176">
        <v>204</v>
      </c>
      <c r="R1104" s="175">
        <v>6942.87</v>
      </c>
      <c r="S1104" s="175">
        <v>25735.13</v>
      </c>
    </row>
    <row r="1105" spans="4:19">
      <c r="D1105" s="174" t="s">
        <v>6076</v>
      </c>
      <c r="E1105" s="175">
        <v>331515.32</v>
      </c>
      <c r="F1105" s="174" t="s">
        <v>3426</v>
      </c>
      <c r="G1105" s="174" t="s">
        <v>6059</v>
      </c>
      <c r="H1105" s="174" t="s">
        <v>177</v>
      </c>
      <c r="I1105" s="174" t="s">
        <v>6077</v>
      </c>
      <c r="J1105" s="174" t="s">
        <v>6078</v>
      </c>
      <c r="K1105" s="174"/>
      <c r="L1105" s="174" t="s">
        <v>6062</v>
      </c>
      <c r="M1105" s="174" t="s">
        <v>3575</v>
      </c>
      <c r="N1105" s="176">
        <v>960</v>
      </c>
      <c r="O1105" s="174" t="s">
        <v>3407</v>
      </c>
      <c r="P1105" s="177">
        <v>35247</v>
      </c>
      <c r="Q1105" s="176">
        <v>204</v>
      </c>
      <c r="R1105" s="175">
        <v>70435.48</v>
      </c>
      <c r="S1105" s="175">
        <v>261079.84</v>
      </c>
    </row>
    <row r="1106" spans="4:19">
      <c r="D1106" s="174" t="s">
        <v>6079</v>
      </c>
      <c r="E1106" s="175">
        <v>60.29</v>
      </c>
      <c r="F1106" s="174" t="s">
        <v>3459</v>
      </c>
      <c r="G1106" s="174" t="s">
        <v>6059</v>
      </c>
      <c r="H1106" s="174" t="s">
        <v>177</v>
      </c>
      <c r="I1106" s="174" t="s">
        <v>6077</v>
      </c>
      <c r="J1106" s="174" t="s">
        <v>6078</v>
      </c>
      <c r="K1106" s="174"/>
      <c r="L1106" s="174" t="s">
        <v>6062</v>
      </c>
      <c r="M1106" s="174" t="s">
        <v>3575</v>
      </c>
      <c r="N1106" s="176">
        <v>960</v>
      </c>
      <c r="O1106" s="174" t="s">
        <v>3407</v>
      </c>
      <c r="P1106" s="177">
        <v>35247</v>
      </c>
      <c r="Q1106" s="176">
        <v>204</v>
      </c>
      <c r="R1106" s="175">
        <v>12.76</v>
      </c>
      <c r="S1106" s="175">
        <v>47.53</v>
      </c>
    </row>
    <row r="1107" spans="4:19">
      <c r="D1107" s="174" t="s">
        <v>6080</v>
      </c>
      <c r="E1107" s="175">
        <v>314919.92</v>
      </c>
      <c r="F1107" s="174" t="s">
        <v>3486</v>
      </c>
      <c r="G1107" s="174" t="s">
        <v>6059</v>
      </c>
      <c r="H1107" s="174" t="s">
        <v>177</v>
      </c>
      <c r="I1107" s="174" t="s">
        <v>6077</v>
      </c>
      <c r="J1107" s="174" t="s">
        <v>6078</v>
      </c>
      <c r="K1107" s="174"/>
      <c r="L1107" s="174" t="s">
        <v>6062</v>
      </c>
      <c r="M1107" s="174" t="s">
        <v>3575</v>
      </c>
      <c r="N1107" s="176">
        <v>960</v>
      </c>
      <c r="O1107" s="174" t="s">
        <v>3407</v>
      </c>
      <c r="P1107" s="177">
        <v>35247</v>
      </c>
      <c r="Q1107" s="176">
        <v>204</v>
      </c>
      <c r="R1107" s="175">
        <v>66909.42</v>
      </c>
      <c r="S1107" s="175">
        <v>248010.5</v>
      </c>
    </row>
    <row r="1108" spans="4:19">
      <c r="D1108" s="174" t="s">
        <v>6081</v>
      </c>
      <c r="E1108" s="175">
        <v>429314.09</v>
      </c>
      <c r="F1108" s="174" t="s">
        <v>3464</v>
      </c>
      <c r="G1108" s="174" t="s">
        <v>6059</v>
      </c>
      <c r="H1108" s="174" t="s">
        <v>177</v>
      </c>
      <c r="I1108" s="174" t="s">
        <v>6082</v>
      </c>
      <c r="J1108" s="174" t="s">
        <v>6083</v>
      </c>
      <c r="K1108" s="174"/>
      <c r="L1108" s="174" t="s">
        <v>6062</v>
      </c>
      <c r="M1108" s="174" t="s">
        <v>3575</v>
      </c>
      <c r="N1108" s="176">
        <v>960</v>
      </c>
      <c r="O1108" s="174" t="s">
        <v>3407</v>
      </c>
      <c r="P1108" s="177">
        <v>35247</v>
      </c>
      <c r="Q1108" s="176">
        <v>204</v>
      </c>
      <c r="R1108" s="175">
        <v>91214.25</v>
      </c>
      <c r="S1108" s="175">
        <v>338099.84</v>
      </c>
    </row>
    <row r="1109" spans="4:19">
      <c r="D1109" s="174" t="s">
        <v>6084</v>
      </c>
      <c r="E1109" s="175">
        <v>75237.240000000005</v>
      </c>
      <c r="F1109" s="174" t="s">
        <v>3459</v>
      </c>
      <c r="G1109" s="174" t="s">
        <v>6059</v>
      </c>
      <c r="H1109" s="174" t="s">
        <v>177</v>
      </c>
      <c r="I1109" s="174" t="s">
        <v>6085</v>
      </c>
      <c r="J1109" s="174" t="s">
        <v>6086</v>
      </c>
      <c r="K1109" s="174"/>
      <c r="L1109" s="174" t="s">
        <v>6062</v>
      </c>
      <c r="M1109" s="174" t="s">
        <v>3575</v>
      </c>
      <c r="N1109" s="176">
        <v>960</v>
      </c>
      <c r="O1109" s="174" t="s">
        <v>3407</v>
      </c>
      <c r="P1109" s="177">
        <v>35247</v>
      </c>
      <c r="Q1109" s="176">
        <v>204</v>
      </c>
      <c r="R1109" s="175">
        <v>15985.22</v>
      </c>
      <c r="S1109" s="175">
        <v>59252.02</v>
      </c>
    </row>
    <row r="1110" spans="4:19">
      <c r="D1110" s="174" t="s">
        <v>6087</v>
      </c>
      <c r="E1110" s="175">
        <v>3.25</v>
      </c>
      <c r="F1110" s="174" t="s">
        <v>3501</v>
      </c>
      <c r="G1110" s="174" t="s">
        <v>6059</v>
      </c>
      <c r="H1110" s="174" t="s">
        <v>177</v>
      </c>
      <c r="I1110" s="174" t="s">
        <v>6085</v>
      </c>
      <c r="J1110" s="174" t="s">
        <v>6086</v>
      </c>
      <c r="K1110" s="174"/>
      <c r="L1110" s="174" t="s">
        <v>6062</v>
      </c>
      <c r="M1110" s="174" t="s">
        <v>3575</v>
      </c>
      <c r="N1110" s="176">
        <v>960</v>
      </c>
      <c r="O1110" s="174" t="s">
        <v>3407</v>
      </c>
      <c r="P1110" s="177">
        <v>35247</v>
      </c>
      <c r="Q1110" s="176">
        <v>204</v>
      </c>
      <c r="R1110" s="175">
        <v>0.68</v>
      </c>
      <c r="S1110" s="175">
        <v>2.57</v>
      </c>
    </row>
    <row r="1111" spans="4:19">
      <c r="D1111" s="174" t="s">
        <v>6088</v>
      </c>
      <c r="E1111" s="175">
        <v>13362.94</v>
      </c>
      <c r="F1111" s="174" t="s">
        <v>3464</v>
      </c>
      <c r="G1111" s="174" t="s">
        <v>6059</v>
      </c>
      <c r="H1111" s="174" t="s">
        <v>177</v>
      </c>
      <c r="I1111" s="174" t="s">
        <v>6085</v>
      </c>
      <c r="J1111" s="174" t="s">
        <v>6086</v>
      </c>
      <c r="K1111" s="174"/>
      <c r="L1111" s="174" t="s">
        <v>6062</v>
      </c>
      <c r="M1111" s="174" t="s">
        <v>3575</v>
      </c>
      <c r="N1111" s="176">
        <v>960</v>
      </c>
      <c r="O1111" s="174" t="s">
        <v>3407</v>
      </c>
      <c r="P1111" s="177">
        <v>35247</v>
      </c>
      <c r="Q1111" s="176">
        <v>204</v>
      </c>
      <c r="R1111" s="175">
        <v>2839.07</v>
      </c>
      <c r="S1111" s="175">
        <v>10523.87</v>
      </c>
    </row>
    <row r="1112" spans="4:19">
      <c r="D1112" s="174" t="s">
        <v>6089</v>
      </c>
      <c r="E1112" s="175">
        <v>53082.36</v>
      </c>
      <c r="F1112" s="174" t="s">
        <v>3486</v>
      </c>
      <c r="G1112" s="174" t="s">
        <v>6059</v>
      </c>
      <c r="H1112" s="174" t="s">
        <v>177</v>
      </c>
      <c r="I1112" s="174" t="s">
        <v>6085</v>
      </c>
      <c r="J1112" s="174" t="s">
        <v>6086</v>
      </c>
      <c r="K1112" s="174"/>
      <c r="L1112" s="174" t="s">
        <v>6062</v>
      </c>
      <c r="M1112" s="174" t="s">
        <v>3575</v>
      </c>
      <c r="N1112" s="176">
        <v>960</v>
      </c>
      <c r="O1112" s="174" t="s">
        <v>3407</v>
      </c>
      <c r="P1112" s="177">
        <v>35247</v>
      </c>
      <c r="Q1112" s="176">
        <v>204</v>
      </c>
      <c r="R1112" s="175">
        <v>11278.02</v>
      </c>
      <c r="S1112" s="175">
        <v>41804.339999999997</v>
      </c>
    </row>
    <row r="1113" spans="4:19">
      <c r="D1113" s="174" t="s">
        <v>6090</v>
      </c>
      <c r="E1113" s="175">
        <v>195592.6</v>
      </c>
      <c r="F1113" s="174" t="s">
        <v>3488</v>
      </c>
      <c r="G1113" s="174" t="s">
        <v>6059</v>
      </c>
      <c r="H1113" s="174" t="s">
        <v>177</v>
      </c>
      <c r="I1113" s="174" t="s">
        <v>6085</v>
      </c>
      <c r="J1113" s="174" t="s">
        <v>6086</v>
      </c>
      <c r="K1113" s="174"/>
      <c r="L1113" s="174" t="s">
        <v>6062</v>
      </c>
      <c r="M1113" s="174" t="s">
        <v>3575</v>
      </c>
      <c r="N1113" s="176">
        <v>960</v>
      </c>
      <c r="O1113" s="174" t="s">
        <v>3407</v>
      </c>
      <c r="P1113" s="177">
        <v>35247</v>
      </c>
      <c r="Q1113" s="176">
        <v>204</v>
      </c>
      <c r="R1113" s="175">
        <v>41556.53</v>
      </c>
      <c r="S1113" s="175">
        <v>154036.07</v>
      </c>
    </row>
    <row r="1114" spans="4:19">
      <c r="D1114" s="174" t="s">
        <v>6091</v>
      </c>
      <c r="E1114" s="175">
        <v>121332.53</v>
      </c>
      <c r="F1114" s="174" t="s">
        <v>3459</v>
      </c>
      <c r="G1114" s="174" t="s">
        <v>6059</v>
      </c>
      <c r="H1114" s="174" t="s">
        <v>177</v>
      </c>
      <c r="I1114" s="174" t="s">
        <v>6092</v>
      </c>
      <c r="J1114" s="174" t="s">
        <v>6093</v>
      </c>
      <c r="K1114" s="174"/>
      <c r="L1114" s="174" t="s">
        <v>6062</v>
      </c>
      <c r="M1114" s="174" t="s">
        <v>3575</v>
      </c>
      <c r="N1114" s="176">
        <v>960</v>
      </c>
      <c r="O1114" s="174" t="s">
        <v>3407</v>
      </c>
      <c r="P1114" s="177">
        <v>35247</v>
      </c>
      <c r="Q1114" s="176">
        <v>204</v>
      </c>
      <c r="R1114" s="175">
        <v>25778.86</v>
      </c>
      <c r="S1114" s="175">
        <v>95553.67</v>
      </c>
    </row>
    <row r="1115" spans="4:19">
      <c r="D1115" s="174" t="s">
        <v>6094</v>
      </c>
      <c r="E1115" s="175">
        <v>34939.040000000001</v>
      </c>
      <c r="F1115" s="174" t="s">
        <v>3501</v>
      </c>
      <c r="G1115" s="174" t="s">
        <v>6059</v>
      </c>
      <c r="H1115" s="174" t="s">
        <v>177</v>
      </c>
      <c r="I1115" s="174" t="s">
        <v>6092</v>
      </c>
      <c r="J1115" s="174" t="s">
        <v>6093</v>
      </c>
      <c r="K1115" s="174"/>
      <c r="L1115" s="174" t="s">
        <v>6062</v>
      </c>
      <c r="M1115" s="174" t="s">
        <v>3575</v>
      </c>
      <c r="N1115" s="176">
        <v>960</v>
      </c>
      <c r="O1115" s="174" t="s">
        <v>3407</v>
      </c>
      <c r="P1115" s="177">
        <v>35247</v>
      </c>
      <c r="Q1115" s="176">
        <v>204</v>
      </c>
      <c r="R1115" s="175">
        <v>7423.22</v>
      </c>
      <c r="S1115" s="175">
        <v>27515.82</v>
      </c>
    </row>
    <row r="1116" spans="4:19">
      <c r="D1116" s="174" t="s">
        <v>6095</v>
      </c>
      <c r="E1116" s="175">
        <v>4472773.41</v>
      </c>
      <c r="F1116" s="174" t="s">
        <v>3464</v>
      </c>
      <c r="G1116" s="174" t="s">
        <v>6059</v>
      </c>
      <c r="H1116" s="174" t="s">
        <v>177</v>
      </c>
      <c r="I1116" s="174" t="s">
        <v>6092</v>
      </c>
      <c r="J1116" s="174" t="s">
        <v>6093</v>
      </c>
      <c r="K1116" s="174"/>
      <c r="L1116" s="174" t="s">
        <v>6062</v>
      </c>
      <c r="M1116" s="174" t="s">
        <v>3575</v>
      </c>
      <c r="N1116" s="176">
        <v>960</v>
      </c>
      <c r="O1116" s="174" t="s">
        <v>3407</v>
      </c>
      <c r="P1116" s="177">
        <v>35247</v>
      </c>
      <c r="Q1116" s="176">
        <v>204</v>
      </c>
      <c r="R1116" s="175">
        <v>950308.94</v>
      </c>
      <c r="S1116" s="175">
        <v>3522464.47</v>
      </c>
    </row>
    <row r="1117" spans="4:19">
      <c r="D1117" s="174" t="s">
        <v>6096</v>
      </c>
      <c r="E1117" s="175">
        <v>1989953.03</v>
      </c>
      <c r="F1117" s="174" t="s">
        <v>3486</v>
      </c>
      <c r="G1117" s="174" t="s">
        <v>6059</v>
      </c>
      <c r="H1117" s="174" t="s">
        <v>177</v>
      </c>
      <c r="I1117" s="174" t="s">
        <v>6092</v>
      </c>
      <c r="J1117" s="174" t="s">
        <v>6093</v>
      </c>
      <c r="K1117" s="174"/>
      <c r="L1117" s="174" t="s">
        <v>6062</v>
      </c>
      <c r="M1117" s="174" t="s">
        <v>3575</v>
      </c>
      <c r="N1117" s="176">
        <v>960</v>
      </c>
      <c r="O1117" s="174" t="s">
        <v>3407</v>
      </c>
      <c r="P1117" s="177">
        <v>35247</v>
      </c>
      <c r="Q1117" s="176">
        <v>204</v>
      </c>
      <c r="R1117" s="175">
        <v>422795.89</v>
      </c>
      <c r="S1117" s="175">
        <v>1567157.14</v>
      </c>
    </row>
    <row r="1118" spans="4:19">
      <c r="D1118" s="174" t="s">
        <v>6097</v>
      </c>
      <c r="E1118" s="175">
        <v>534161.43000000005</v>
      </c>
      <c r="F1118" s="174" t="s">
        <v>3426</v>
      </c>
      <c r="G1118" s="174" t="s">
        <v>6059</v>
      </c>
      <c r="H1118" s="174" t="s">
        <v>177</v>
      </c>
      <c r="I1118" s="174" t="s">
        <v>6098</v>
      </c>
      <c r="J1118" s="174" t="s">
        <v>6099</v>
      </c>
      <c r="K1118" s="174"/>
      <c r="L1118" s="174" t="s">
        <v>6062</v>
      </c>
      <c r="M1118" s="174" t="s">
        <v>3575</v>
      </c>
      <c r="N1118" s="176">
        <v>960</v>
      </c>
      <c r="O1118" s="174" t="s">
        <v>3407</v>
      </c>
      <c r="P1118" s="177">
        <v>35247</v>
      </c>
      <c r="Q1118" s="176">
        <v>204</v>
      </c>
      <c r="R1118" s="175">
        <v>113490.65</v>
      </c>
      <c r="S1118" s="175">
        <v>420670.78</v>
      </c>
    </row>
    <row r="1119" spans="4:19">
      <c r="D1119" s="174" t="s">
        <v>6100</v>
      </c>
      <c r="E1119" s="175">
        <v>97070.65</v>
      </c>
      <c r="F1119" s="174" t="s">
        <v>3464</v>
      </c>
      <c r="G1119" s="174" t="s">
        <v>6059</v>
      </c>
      <c r="H1119" s="174" t="s">
        <v>177</v>
      </c>
      <c r="I1119" s="174" t="s">
        <v>6098</v>
      </c>
      <c r="J1119" s="174" t="s">
        <v>6099</v>
      </c>
      <c r="K1119" s="174"/>
      <c r="L1119" s="174" t="s">
        <v>6062</v>
      </c>
      <c r="M1119" s="174" t="s">
        <v>3575</v>
      </c>
      <c r="N1119" s="176">
        <v>960</v>
      </c>
      <c r="O1119" s="174" t="s">
        <v>3407</v>
      </c>
      <c r="P1119" s="177">
        <v>35247</v>
      </c>
      <c r="Q1119" s="176">
        <v>204</v>
      </c>
      <c r="R1119" s="175">
        <v>20624.099999999999</v>
      </c>
      <c r="S1119" s="175">
        <v>76446.55</v>
      </c>
    </row>
    <row r="1120" spans="4:19">
      <c r="D1120" s="174" t="s">
        <v>6101</v>
      </c>
      <c r="E1120" s="175">
        <v>3346.2</v>
      </c>
      <c r="F1120" s="174" t="s">
        <v>3464</v>
      </c>
      <c r="G1120" s="174" t="s">
        <v>6059</v>
      </c>
      <c r="H1120" s="174" t="s">
        <v>177</v>
      </c>
      <c r="I1120" s="174" t="s">
        <v>6102</v>
      </c>
      <c r="J1120" s="174" t="s">
        <v>6103</v>
      </c>
      <c r="K1120" s="174"/>
      <c r="L1120" s="174" t="s">
        <v>6062</v>
      </c>
      <c r="M1120" s="174" t="s">
        <v>3575</v>
      </c>
      <c r="N1120" s="176">
        <v>960</v>
      </c>
      <c r="O1120" s="174" t="s">
        <v>3407</v>
      </c>
      <c r="P1120" s="177">
        <v>35247</v>
      </c>
      <c r="Q1120" s="176">
        <v>204</v>
      </c>
      <c r="R1120" s="175">
        <v>710.85</v>
      </c>
      <c r="S1120" s="175">
        <v>2635.35</v>
      </c>
    </row>
    <row r="1121" spans="4:19">
      <c r="D1121" s="174" t="s">
        <v>6104</v>
      </c>
      <c r="E1121" s="175">
        <v>19801.580000000002</v>
      </c>
      <c r="F1121" s="174" t="s">
        <v>3501</v>
      </c>
      <c r="G1121" s="174" t="s">
        <v>6059</v>
      </c>
      <c r="H1121" s="174" t="s">
        <v>177</v>
      </c>
      <c r="I1121" s="174" t="s">
        <v>6105</v>
      </c>
      <c r="J1121" s="174" t="s">
        <v>6106</v>
      </c>
      <c r="K1121" s="174"/>
      <c r="L1121" s="174" t="s">
        <v>6062</v>
      </c>
      <c r="M1121" s="174" t="s">
        <v>3575</v>
      </c>
      <c r="N1121" s="176">
        <v>960</v>
      </c>
      <c r="O1121" s="174" t="s">
        <v>3407</v>
      </c>
      <c r="P1121" s="177">
        <v>35247</v>
      </c>
      <c r="Q1121" s="176">
        <v>204</v>
      </c>
      <c r="R1121" s="175">
        <v>4207.0200000000004</v>
      </c>
      <c r="S1121" s="175">
        <v>15594.56</v>
      </c>
    </row>
    <row r="1122" spans="4:19">
      <c r="D1122" s="174" t="s">
        <v>6107</v>
      </c>
      <c r="E1122" s="175">
        <v>3795.84</v>
      </c>
      <c r="F1122" s="174" t="s">
        <v>3520</v>
      </c>
      <c r="G1122" s="174" t="s">
        <v>6059</v>
      </c>
      <c r="H1122" s="174" t="s">
        <v>177</v>
      </c>
      <c r="I1122" s="174" t="s">
        <v>6105</v>
      </c>
      <c r="J1122" s="174" t="s">
        <v>6106</v>
      </c>
      <c r="K1122" s="174"/>
      <c r="L1122" s="174" t="s">
        <v>6062</v>
      </c>
      <c r="M1122" s="174" t="s">
        <v>3575</v>
      </c>
      <c r="N1122" s="176">
        <v>960</v>
      </c>
      <c r="O1122" s="174" t="s">
        <v>3407</v>
      </c>
      <c r="P1122" s="177">
        <v>35247</v>
      </c>
      <c r="Q1122" s="176">
        <v>204</v>
      </c>
      <c r="R1122" s="175">
        <v>806.37</v>
      </c>
      <c r="S1122" s="175">
        <v>2989.47</v>
      </c>
    </row>
    <row r="1123" spans="4:19">
      <c r="D1123" s="174" t="s">
        <v>6108</v>
      </c>
      <c r="E1123" s="176">
        <v>711134</v>
      </c>
      <c r="F1123" s="174" t="s">
        <v>3420</v>
      </c>
      <c r="G1123" s="174" t="s">
        <v>6059</v>
      </c>
      <c r="H1123" s="174" t="s">
        <v>177</v>
      </c>
      <c r="I1123" s="174" t="s">
        <v>3098</v>
      </c>
      <c r="J1123" s="174" t="s">
        <v>6109</v>
      </c>
      <c r="K1123" s="174"/>
      <c r="L1123" s="174" t="s">
        <v>6062</v>
      </c>
      <c r="M1123" s="174" t="s">
        <v>3575</v>
      </c>
      <c r="N1123" s="176">
        <v>960</v>
      </c>
      <c r="O1123" s="174" t="s">
        <v>3407</v>
      </c>
      <c r="P1123" s="177">
        <v>35247</v>
      </c>
      <c r="Q1123" s="176">
        <v>204</v>
      </c>
      <c r="R1123" s="175">
        <v>151091.21</v>
      </c>
      <c r="S1123" s="175">
        <v>560042.79</v>
      </c>
    </row>
    <row r="1124" spans="4:19">
      <c r="D1124" s="174" t="s">
        <v>6110</v>
      </c>
      <c r="E1124" s="176">
        <v>117424</v>
      </c>
      <c r="F1124" s="174" t="s">
        <v>3466</v>
      </c>
      <c r="G1124" s="174" t="s">
        <v>6059</v>
      </c>
      <c r="H1124" s="174" t="s">
        <v>177</v>
      </c>
      <c r="I1124" s="174" t="s">
        <v>3098</v>
      </c>
      <c r="J1124" s="174" t="s">
        <v>6109</v>
      </c>
      <c r="K1124" s="174"/>
      <c r="L1124" s="174" t="s">
        <v>6062</v>
      </c>
      <c r="M1124" s="174" t="s">
        <v>3575</v>
      </c>
      <c r="N1124" s="176">
        <v>960</v>
      </c>
      <c r="O1124" s="174" t="s">
        <v>3407</v>
      </c>
      <c r="P1124" s="177">
        <v>35247</v>
      </c>
      <c r="Q1124" s="176">
        <v>204</v>
      </c>
      <c r="R1124" s="175">
        <v>24948.53</v>
      </c>
      <c r="S1124" s="175">
        <v>92475.47</v>
      </c>
    </row>
    <row r="1125" spans="4:19">
      <c r="D1125" s="174" t="s">
        <v>6111</v>
      </c>
      <c r="E1125" s="176">
        <v>7</v>
      </c>
      <c r="F1125" s="174" t="s">
        <v>3516</v>
      </c>
      <c r="G1125" s="174" t="s">
        <v>6059</v>
      </c>
      <c r="H1125" s="174" t="s">
        <v>177</v>
      </c>
      <c r="I1125" s="174" t="s">
        <v>3098</v>
      </c>
      <c r="J1125" s="174" t="s">
        <v>6109</v>
      </c>
      <c r="K1125" s="174"/>
      <c r="L1125" s="174" t="s">
        <v>6062</v>
      </c>
      <c r="M1125" s="174" t="s">
        <v>3575</v>
      </c>
      <c r="N1125" s="176">
        <v>960</v>
      </c>
      <c r="O1125" s="174" t="s">
        <v>3407</v>
      </c>
      <c r="P1125" s="177">
        <v>35247</v>
      </c>
      <c r="Q1125" s="176">
        <v>204</v>
      </c>
      <c r="R1125" s="175">
        <v>1.38</v>
      </c>
      <c r="S1125" s="175">
        <v>5.62</v>
      </c>
    </row>
    <row r="1126" spans="4:19">
      <c r="D1126" s="174" t="s">
        <v>6112</v>
      </c>
      <c r="E1126" s="176">
        <v>4543782</v>
      </c>
      <c r="F1126" s="174" t="s">
        <v>3472</v>
      </c>
      <c r="G1126" s="174" t="s">
        <v>6059</v>
      </c>
      <c r="H1126" s="174" t="s">
        <v>177</v>
      </c>
      <c r="I1126" s="174" t="s">
        <v>3098</v>
      </c>
      <c r="J1126" s="174" t="s">
        <v>6109</v>
      </c>
      <c r="K1126" s="174"/>
      <c r="L1126" s="174" t="s">
        <v>6062</v>
      </c>
      <c r="M1126" s="174" t="s">
        <v>3575</v>
      </c>
      <c r="N1126" s="176">
        <v>960</v>
      </c>
      <c r="O1126" s="174" t="s">
        <v>3407</v>
      </c>
      <c r="P1126" s="177">
        <v>35247</v>
      </c>
      <c r="Q1126" s="176">
        <v>204</v>
      </c>
      <c r="R1126" s="175">
        <v>965395.84</v>
      </c>
      <c r="S1126" s="175">
        <v>3578386.16</v>
      </c>
    </row>
    <row r="1127" spans="4:19">
      <c r="D1127" s="174" t="s">
        <v>6113</v>
      </c>
      <c r="E1127" s="176">
        <v>975237</v>
      </c>
      <c r="F1127" s="174" t="s">
        <v>3475</v>
      </c>
      <c r="G1127" s="174" t="s">
        <v>6059</v>
      </c>
      <c r="H1127" s="174" t="s">
        <v>177</v>
      </c>
      <c r="I1127" s="174" t="s">
        <v>3098</v>
      </c>
      <c r="J1127" s="174" t="s">
        <v>6109</v>
      </c>
      <c r="K1127" s="174"/>
      <c r="L1127" s="174" t="s">
        <v>6062</v>
      </c>
      <c r="M1127" s="174" t="s">
        <v>3575</v>
      </c>
      <c r="N1127" s="176">
        <v>960</v>
      </c>
      <c r="O1127" s="174" t="s">
        <v>3407</v>
      </c>
      <c r="P1127" s="177">
        <v>35247</v>
      </c>
      <c r="Q1127" s="176">
        <v>204</v>
      </c>
      <c r="R1127" s="175">
        <v>207203.96</v>
      </c>
      <c r="S1127" s="175">
        <v>768033.04</v>
      </c>
    </row>
    <row r="1128" spans="4:19">
      <c r="D1128" s="174" t="s">
        <v>6114</v>
      </c>
      <c r="E1128" s="176">
        <v>38988</v>
      </c>
      <c r="F1128" s="174" t="s">
        <v>3478</v>
      </c>
      <c r="G1128" s="174" t="s">
        <v>6059</v>
      </c>
      <c r="H1128" s="174" t="s">
        <v>177</v>
      </c>
      <c r="I1128" s="174" t="s">
        <v>3098</v>
      </c>
      <c r="J1128" s="174" t="s">
        <v>6109</v>
      </c>
      <c r="K1128" s="174"/>
      <c r="L1128" s="174" t="s">
        <v>6062</v>
      </c>
      <c r="M1128" s="174" t="s">
        <v>3575</v>
      </c>
      <c r="N1128" s="176">
        <v>960</v>
      </c>
      <c r="O1128" s="174" t="s">
        <v>3407</v>
      </c>
      <c r="P1128" s="177">
        <v>35247</v>
      </c>
      <c r="Q1128" s="176">
        <v>204</v>
      </c>
      <c r="R1128" s="175">
        <v>8283.59</v>
      </c>
      <c r="S1128" s="175">
        <v>30704.41</v>
      </c>
    </row>
    <row r="1129" spans="4:19">
      <c r="D1129" s="174" t="s">
        <v>6115</v>
      </c>
      <c r="E1129" s="175">
        <v>68205.960000000006</v>
      </c>
      <c r="F1129" s="174" t="s">
        <v>3540</v>
      </c>
      <c r="G1129" s="174" t="s">
        <v>3772</v>
      </c>
      <c r="H1129" s="174" t="s">
        <v>177</v>
      </c>
      <c r="I1129" s="174" t="s">
        <v>6116</v>
      </c>
      <c r="J1129" s="174" t="s">
        <v>6117</v>
      </c>
      <c r="K1129" s="174"/>
      <c r="L1129" s="174" t="s">
        <v>6062</v>
      </c>
      <c r="M1129" s="174" t="s">
        <v>6118</v>
      </c>
      <c r="N1129" s="176">
        <v>960</v>
      </c>
      <c r="O1129" s="174" t="s">
        <v>3407</v>
      </c>
      <c r="P1129" s="177">
        <v>35246</v>
      </c>
      <c r="Q1129" s="176">
        <v>204</v>
      </c>
      <c r="R1129" s="175">
        <v>14493.71</v>
      </c>
      <c r="S1129" s="175">
        <v>53712.25</v>
      </c>
    </row>
    <row r="1130" spans="4:19">
      <c r="D1130" s="174" t="s">
        <v>6119</v>
      </c>
      <c r="E1130" s="175">
        <v>52104.79</v>
      </c>
      <c r="F1130" s="174" t="s">
        <v>3540</v>
      </c>
      <c r="G1130" s="174" t="s">
        <v>3772</v>
      </c>
      <c r="H1130" s="174" t="s">
        <v>177</v>
      </c>
      <c r="I1130" s="174" t="s">
        <v>6120</v>
      </c>
      <c r="J1130" s="174" t="s">
        <v>6121</v>
      </c>
      <c r="K1130" s="174"/>
      <c r="L1130" s="174" t="s">
        <v>6062</v>
      </c>
      <c r="M1130" s="174" t="s">
        <v>6122</v>
      </c>
      <c r="N1130" s="176">
        <v>960</v>
      </c>
      <c r="O1130" s="174" t="s">
        <v>3407</v>
      </c>
      <c r="P1130" s="177">
        <v>35246</v>
      </c>
      <c r="Q1130" s="176">
        <v>204</v>
      </c>
      <c r="R1130" s="175">
        <v>11072.12</v>
      </c>
      <c r="S1130" s="175">
        <v>41032.67</v>
      </c>
    </row>
    <row r="1131" spans="4:19">
      <c r="D1131" s="174" t="s">
        <v>6123</v>
      </c>
      <c r="E1131" s="175">
        <v>11740.86</v>
      </c>
      <c r="F1131" s="174" t="s">
        <v>3540</v>
      </c>
      <c r="G1131" s="174" t="s">
        <v>3781</v>
      </c>
      <c r="H1131" s="174" t="s">
        <v>177</v>
      </c>
      <c r="I1131" s="174" t="s">
        <v>6124</v>
      </c>
      <c r="J1131" s="174" t="s">
        <v>6125</v>
      </c>
      <c r="K1131" s="174"/>
      <c r="L1131" s="174" t="s">
        <v>6062</v>
      </c>
      <c r="M1131" s="174" t="s">
        <v>6122</v>
      </c>
      <c r="N1131" s="176">
        <v>960</v>
      </c>
      <c r="O1131" s="174" t="s">
        <v>3407</v>
      </c>
      <c r="P1131" s="177">
        <v>35246</v>
      </c>
      <c r="Q1131" s="176">
        <v>204</v>
      </c>
      <c r="R1131" s="175">
        <v>2494.92</v>
      </c>
      <c r="S1131" s="175">
        <v>9245.94</v>
      </c>
    </row>
    <row r="1132" spans="4:19">
      <c r="D1132" s="174" t="s">
        <v>6126</v>
      </c>
      <c r="E1132" s="176">
        <v>34266</v>
      </c>
      <c r="F1132" s="174" t="s">
        <v>3466</v>
      </c>
      <c r="G1132" s="174" t="s">
        <v>3793</v>
      </c>
      <c r="H1132" s="174" t="s">
        <v>177</v>
      </c>
      <c r="I1132" s="174" t="s">
        <v>6127</v>
      </c>
      <c r="J1132" s="174" t="s">
        <v>6128</v>
      </c>
      <c r="K1132" s="174"/>
      <c r="L1132" s="174" t="s">
        <v>6062</v>
      </c>
      <c r="M1132" s="174" t="s">
        <v>3575</v>
      </c>
      <c r="N1132" s="176">
        <v>960</v>
      </c>
      <c r="O1132" s="174" t="s">
        <v>3407</v>
      </c>
      <c r="P1132" s="177">
        <v>35611</v>
      </c>
      <c r="Q1132" s="176">
        <v>192</v>
      </c>
      <c r="R1132" s="175">
        <v>6853.13</v>
      </c>
      <c r="S1132" s="175">
        <v>27412.87</v>
      </c>
    </row>
    <row r="1133" spans="4:19">
      <c r="D1133" s="174" t="s">
        <v>6129</v>
      </c>
      <c r="E1133" s="175">
        <v>143713.79</v>
      </c>
      <c r="F1133" s="174" t="s">
        <v>3459</v>
      </c>
      <c r="G1133" s="174" t="s">
        <v>3793</v>
      </c>
      <c r="H1133" s="174" t="s">
        <v>177</v>
      </c>
      <c r="I1133" s="174" t="s">
        <v>6127</v>
      </c>
      <c r="J1133" s="174" t="s">
        <v>6130</v>
      </c>
      <c r="K1133" s="174"/>
      <c r="L1133" s="174" t="s">
        <v>6062</v>
      </c>
      <c r="M1133" s="174" t="s">
        <v>3575</v>
      </c>
      <c r="N1133" s="176">
        <v>960</v>
      </c>
      <c r="O1133" s="174" t="s">
        <v>3407</v>
      </c>
      <c r="P1133" s="177">
        <v>35611</v>
      </c>
      <c r="Q1133" s="176">
        <v>192</v>
      </c>
      <c r="R1133" s="175">
        <v>28742.720000000001</v>
      </c>
      <c r="S1133" s="175">
        <v>114971.07</v>
      </c>
    </row>
    <row r="1134" spans="4:19">
      <c r="D1134" s="174" t="s">
        <v>6131</v>
      </c>
      <c r="E1134" s="175">
        <v>61535.42</v>
      </c>
      <c r="F1134" s="174" t="s">
        <v>3540</v>
      </c>
      <c r="G1134" s="174" t="s">
        <v>3793</v>
      </c>
      <c r="H1134" s="174" t="s">
        <v>177</v>
      </c>
      <c r="I1134" s="174" t="s">
        <v>6127</v>
      </c>
      <c r="J1134" s="174" t="s">
        <v>6130</v>
      </c>
      <c r="K1134" s="174"/>
      <c r="L1134" s="174" t="s">
        <v>6062</v>
      </c>
      <c r="M1134" s="174" t="s">
        <v>3575</v>
      </c>
      <c r="N1134" s="176">
        <v>960</v>
      </c>
      <c r="O1134" s="174" t="s">
        <v>3407</v>
      </c>
      <c r="P1134" s="177">
        <v>35611</v>
      </c>
      <c r="Q1134" s="176">
        <v>192</v>
      </c>
      <c r="R1134" s="175">
        <v>12307.05</v>
      </c>
      <c r="S1134" s="175">
        <v>49228.37</v>
      </c>
    </row>
    <row r="1135" spans="4:19">
      <c r="D1135" s="174" t="s">
        <v>6132</v>
      </c>
      <c r="E1135" s="176">
        <v>21627</v>
      </c>
      <c r="F1135" s="174" t="s">
        <v>3466</v>
      </c>
      <c r="G1135" s="174" t="s">
        <v>3793</v>
      </c>
      <c r="H1135" s="174" t="s">
        <v>177</v>
      </c>
      <c r="I1135" s="174" t="s">
        <v>6133</v>
      </c>
      <c r="J1135" s="174" t="s">
        <v>6134</v>
      </c>
      <c r="K1135" s="174"/>
      <c r="L1135" s="174" t="s">
        <v>6062</v>
      </c>
      <c r="M1135" s="174" t="s">
        <v>6118</v>
      </c>
      <c r="N1135" s="176">
        <v>960</v>
      </c>
      <c r="O1135" s="174" t="s">
        <v>3407</v>
      </c>
      <c r="P1135" s="177">
        <v>35611</v>
      </c>
      <c r="Q1135" s="176">
        <v>192</v>
      </c>
      <c r="R1135" s="175">
        <v>4325.3</v>
      </c>
      <c r="S1135" s="175">
        <v>17301.7</v>
      </c>
    </row>
    <row r="1136" spans="4:19">
      <c r="D1136" s="174" t="s">
        <v>6135</v>
      </c>
      <c r="E1136" s="175">
        <v>129540.13</v>
      </c>
      <c r="F1136" s="174" t="s">
        <v>3540</v>
      </c>
      <c r="G1136" s="174" t="s">
        <v>3793</v>
      </c>
      <c r="H1136" s="174" t="s">
        <v>177</v>
      </c>
      <c r="I1136" s="174" t="s">
        <v>6133</v>
      </c>
      <c r="J1136" s="174" t="s">
        <v>6136</v>
      </c>
      <c r="K1136" s="174"/>
      <c r="L1136" s="174" t="s">
        <v>6062</v>
      </c>
      <c r="M1136" s="174" t="s">
        <v>6118</v>
      </c>
      <c r="N1136" s="176">
        <v>960</v>
      </c>
      <c r="O1136" s="174" t="s">
        <v>3407</v>
      </c>
      <c r="P1136" s="177">
        <v>35611</v>
      </c>
      <c r="Q1136" s="176">
        <v>192</v>
      </c>
      <c r="R1136" s="175">
        <v>25908.01</v>
      </c>
      <c r="S1136" s="175">
        <v>103632.12</v>
      </c>
    </row>
    <row r="1137" spans="4:19">
      <c r="D1137" s="174" t="s">
        <v>6137</v>
      </c>
      <c r="E1137" s="176">
        <v>12530</v>
      </c>
      <c r="F1137" s="174" t="s">
        <v>3466</v>
      </c>
      <c r="G1137" s="174" t="s">
        <v>3793</v>
      </c>
      <c r="H1137" s="174" t="s">
        <v>177</v>
      </c>
      <c r="I1137" s="174" t="s">
        <v>6138</v>
      </c>
      <c r="J1137" s="174" t="s">
        <v>6139</v>
      </c>
      <c r="K1137" s="174"/>
      <c r="L1137" s="174" t="s">
        <v>6062</v>
      </c>
      <c r="M1137" s="174" t="s">
        <v>6140</v>
      </c>
      <c r="N1137" s="176">
        <v>960</v>
      </c>
      <c r="O1137" s="174" t="s">
        <v>3407</v>
      </c>
      <c r="P1137" s="177">
        <v>35611</v>
      </c>
      <c r="Q1137" s="176">
        <v>192</v>
      </c>
      <c r="R1137" s="175">
        <v>2505.9299999999998</v>
      </c>
      <c r="S1137" s="175">
        <v>10024.07</v>
      </c>
    </row>
    <row r="1138" spans="4:19">
      <c r="D1138" s="174" t="s">
        <v>6141</v>
      </c>
      <c r="E1138" s="175">
        <v>75051.25</v>
      </c>
      <c r="F1138" s="174" t="s">
        <v>3540</v>
      </c>
      <c r="G1138" s="174" t="s">
        <v>3793</v>
      </c>
      <c r="H1138" s="174" t="s">
        <v>177</v>
      </c>
      <c r="I1138" s="174" t="s">
        <v>6138</v>
      </c>
      <c r="J1138" s="174" t="s">
        <v>6142</v>
      </c>
      <c r="K1138" s="174"/>
      <c r="L1138" s="174" t="s">
        <v>6062</v>
      </c>
      <c r="M1138" s="174" t="s">
        <v>6140</v>
      </c>
      <c r="N1138" s="176">
        <v>960</v>
      </c>
      <c r="O1138" s="174" t="s">
        <v>3407</v>
      </c>
      <c r="P1138" s="177">
        <v>35611</v>
      </c>
      <c r="Q1138" s="176">
        <v>192</v>
      </c>
      <c r="R1138" s="175">
        <v>15010.24</v>
      </c>
      <c r="S1138" s="175">
        <v>60041.01</v>
      </c>
    </row>
    <row r="1139" spans="4:19">
      <c r="D1139" s="174" t="s">
        <v>6143</v>
      </c>
      <c r="E1139" s="175">
        <v>116380.24</v>
      </c>
      <c r="F1139" s="174" t="s">
        <v>3540</v>
      </c>
      <c r="G1139" s="174" t="s">
        <v>4673</v>
      </c>
      <c r="H1139" s="174" t="s">
        <v>177</v>
      </c>
      <c r="I1139" s="174" t="s">
        <v>6144</v>
      </c>
      <c r="J1139" s="174" t="s">
        <v>6145</v>
      </c>
      <c r="K1139" s="174"/>
      <c r="L1139" s="174" t="s">
        <v>6062</v>
      </c>
      <c r="M1139" s="174" t="s">
        <v>3575</v>
      </c>
      <c r="N1139" s="176">
        <v>960</v>
      </c>
      <c r="O1139" s="174" t="s">
        <v>3407</v>
      </c>
      <c r="P1139" s="177">
        <v>35246</v>
      </c>
      <c r="Q1139" s="176">
        <v>204</v>
      </c>
      <c r="R1139" s="175">
        <v>24730.76</v>
      </c>
      <c r="S1139" s="175">
        <v>91649.48</v>
      </c>
    </row>
    <row r="1140" spans="4:19">
      <c r="D1140" s="174" t="s">
        <v>6146</v>
      </c>
      <c r="E1140" s="175">
        <v>-6085.5</v>
      </c>
      <c r="F1140" s="174" t="s">
        <v>3409</v>
      </c>
      <c r="G1140" s="174" t="s">
        <v>6147</v>
      </c>
      <c r="H1140" s="174" t="s">
        <v>177</v>
      </c>
      <c r="I1140" s="174" t="s">
        <v>3098</v>
      </c>
      <c r="J1140" s="174" t="s">
        <v>6148</v>
      </c>
      <c r="K1140" s="174"/>
      <c r="L1140" s="174" t="s">
        <v>3509</v>
      </c>
      <c r="M1140" s="174" t="s">
        <v>6118</v>
      </c>
      <c r="N1140" s="176">
        <v>960</v>
      </c>
      <c r="O1140" s="174" t="s">
        <v>3407</v>
      </c>
      <c r="P1140" s="177">
        <v>15888</v>
      </c>
      <c r="Q1140" s="176">
        <v>840</v>
      </c>
      <c r="R1140" s="175">
        <v>-5324.48</v>
      </c>
      <c r="S1140" s="175">
        <v>-761.02</v>
      </c>
    </row>
    <row r="1141" spans="4:19">
      <c r="D1141" s="174" t="s">
        <v>6149</v>
      </c>
      <c r="E1141" s="175">
        <v>-6085.5</v>
      </c>
      <c r="F1141" s="174" t="s">
        <v>3409</v>
      </c>
      <c r="G1141" s="174" t="s">
        <v>6147</v>
      </c>
      <c r="H1141" s="174" t="s">
        <v>177</v>
      </c>
      <c r="I1141" s="174" t="s">
        <v>3098</v>
      </c>
      <c r="J1141" s="174" t="s">
        <v>6148</v>
      </c>
      <c r="K1141" s="174"/>
      <c r="L1141" s="174" t="s">
        <v>3509</v>
      </c>
      <c r="M1141" s="174" t="s">
        <v>6140</v>
      </c>
      <c r="N1141" s="176">
        <v>960</v>
      </c>
      <c r="O1141" s="174" t="s">
        <v>3407</v>
      </c>
      <c r="P1141" s="177">
        <v>15888</v>
      </c>
      <c r="Q1141" s="176">
        <v>840</v>
      </c>
      <c r="R1141" s="175">
        <v>-5324.48</v>
      </c>
      <c r="S1141" s="175">
        <v>-761.02</v>
      </c>
    </row>
    <row r="1142" spans="4:19">
      <c r="D1142" s="174" t="s">
        <v>6150</v>
      </c>
      <c r="E1142" s="176">
        <v>-24388</v>
      </c>
      <c r="F1142" s="174" t="s">
        <v>3409</v>
      </c>
      <c r="G1142" s="174" t="s">
        <v>6151</v>
      </c>
      <c r="H1142" s="174" t="s">
        <v>177</v>
      </c>
      <c r="I1142" s="174" t="s">
        <v>3098</v>
      </c>
      <c r="J1142" s="174" t="s">
        <v>6152</v>
      </c>
      <c r="K1142" s="174"/>
      <c r="L1142" s="174" t="s">
        <v>6062</v>
      </c>
      <c r="M1142" s="174" t="s">
        <v>6122</v>
      </c>
      <c r="N1142" s="176">
        <v>960</v>
      </c>
      <c r="O1142" s="174" t="s">
        <v>3407</v>
      </c>
      <c r="P1142" s="177">
        <v>15888</v>
      </c>
      <c r="Q1142" s="176">
        <v>840</v>
      </c>
      <c r="R1142" s="175">
        <v>-21338.65</v>
      </c>
      <c r="S1142" s="175">
        <v>-3049.35</v>
      </c>
    </row>
    <row r="1143" spans="4:19">
      <c r="D1143" s="174" t="s">
        <v>6153</v>
      </c>
      <c r="E1143" s="176">
        <v>-8554</v>
      </c>
      <c r="F1143" s="174" t="s">
        <v>3409</v>
      </c>
      <c r="G1143" s="174" t="s">
        <v>3127</v>
      </c>
      <c r="H1143" s="174" t="s">
        <v>177</v>
      </c>
      <c r="I1143" s="174" t="s">
        <v>3098</v>
      </c>
      <c r="J1143" s="174" t="s">
        <v>6154</v>
      </c>
      <c r="K1143" s="174"/>
      <c r="L1143" s="174" t="s">
        <v>6062</v>
      </c>
      <c r="M1143" s="174" t="s">
        <v>3575</v>
      </c>
      <c r="N1143" s="176">
        <v>960</v>
      </c>
      <c r="O1143" s="174" t="s">
        <v>3407</v>
      </c>
      <c r="P1143" s="177">
        <v>15888</v>
      </c>
      <c r="Q1143" s="176">
        <v>840</v>
      </c>
      <c r="R1143" s="175">
        <v>-7484.38</v>
      </c>
      <c r="S1143" s="175">
        <v>-1069.6199999999999</v>
      </c>
    </row>
    <row r="1144" spans="4:19">
      <c r="D1144" s="174" t="s">
        <v>6155</v>
      </c>
      <c r="E1144" s="176">
        <v>-1513</v>
      </c>
      <c r="F1144" s="174" t="s">
        <v>3409</v>
      </c>
      <c r="G1144" s="174" t="s">
        <v>4725</v>
      </c>
      <c r="H1144" s="174" t="s">
        <v>177</v>
      </c>
      <c r="I1144" s="174" t="s">
        <v>3098</v>
      </c>
      <c r="J1144" s="174" t="s">
        <v>6156</v>
      </c>
      <c r="K1144" s="174"/>
      <c r="L1144" s="174" t="s">
        <v>6062</v>
      </c>
      <c r="M1144" s="174" t="s">
        <v>6157</v>
      </c>
      <c r="N1144" s="176">
        <v>960</v>
      </c>
      <c r="O1144" s="174" t="s">
        <v>3407</v>
      </c>
      <c r="P1144" s="177">
        <v>15888</v>
      </c>
      <c r="Q1144" s="176">
        <v>840</v>
      </c>
      <c r="R1144" s="175">
        <v>-1323.79</v>
      </c>
      <c r="S1144" s="175">
        <v>-189.21</v>
      </c>
    </row>
    <row r="1145" spans="4:19">
      <c r="D1145" s="174" t="s">
        <v>6158</v>
      </c>
      <c r="E1145" s="176">
        <v>-2011</v>
      </c>
      <c r="F1145" s="174" t="s">
        <v>3409</v>
      </c>
      <c r="G1145" s="174" t="s">
        <v>6159</v>
      </c>
      <c r="H1145" s="174" t="s">
        <v>177</v>
      </c>
      <c r="I1145" s="174" t="s">
        <v>3098</v>
      </c>
      <c r="J1145" s="174" t="s">
        <v>6160</v>
      </c>
      <c r="K1145" s="174"/>
      <c r="L1145" s="174" t="s">
        <v>6062</v>
      </c>
      <c r="M1145" s="174" t="s">
        <v>6118</v>
      </c>
      <c r="N1145" s="176">
        <v>960</v>
      </c>
      <c r="O1145" s="174" t="s">
        <v>3407</v>
      </c>
      <c r="P1145" s="177">
        <v>16619</v>
      </c>
      <c r="Q1145" s="176">
        <v>816</v>
      </c>
      <c r="R1145" s="175">
        <v>-1709.17</v>
      </c>
      <c r="S1145" s="175">
        <v>-301.83</v>
      </c>
    </row>
    <row r="1146" spans="4:19">
      <c r="D1146" s="174" t="s">
        <v>6161</v>
      </c>
      <c r="E1146" s="176">
        <v>-1504</v>
      </c>
      <c r="F1146" s="174" t="s">
        <v>3409</v>
      </c>
      <c r="G1146" s="174" t="s">
        <v>6162</v>
      </c>
      <c r="H1146" s="174" t="s">
        <v>177</v>
      </c>
      <c r="I1146" s="174" t="s">
        <v>3098</v>
      </c>
      <c r="J1146" s="174" t="s">
        <v>6163</v>
      </c>
      <c r="K1146" s="174"/>
      <c r="L1146" s="174" t="s">
        <v>6062</v>
      </c>
      <c r="M1146" s="174" t="s">
        <v>6122</v>
      </c>
      <c r="N1146" s="176">
        <v>960</v>
      </c>
      <c r="O1146" s="174" t="s">
        <v>3407</v>
      </c>
      <c r="P1146" s="177">
        <v>15888</v>
      </c>
      <c r="Q1146" s="176">
        <v>840</v>
      </c>
      <c r="R1146" s="175">
        <v>-1315.95</v>
      </c>
      <c r="S1146" s="175">
        <v>-188.05</v>
      </c>
    </row>
    <row r="1147" spans="4:19">
      <c r="D1147" s="174" t="s">
        <v>6164</v>
      </c>
      <c r="E1147" s="175">
        <v>-5491.05</v>
      </c>
      <c r="F1147" s="174" t="s">
        <v>3409</v>
      </c>
      <c r="G1147" s="174" t="s">
        <v>6165</v>
      </c>
      <c r="H1147" s="174" t="s">
        <v>177</v>
      </c>
      <c r="I1147" s="174" t="s">
        <v>3098</v>
      </c>
      <c r="J1147" s="174" t="s">
        <v>6166</v>
      </c>
      <c r="K1147" s="174"/>
      <c r="L1147" s="174" t="s">
        <v>3509</v>
      </c>
      <c r="M1147" s="174" t="s">
        <v>6118</v>
      </c>
      <c r="N1147" s="176">
        <v>960</v>
      </c>
      <c r="O1147" s="174" t="s">
        <v>3407</v>
      </c>
      <c r="P1147" s="177">
        <v>16619</v>
      </c>
      <c r="Q1147" s="176">
        <v>816</v>
      </c>
      <c r="R1147" s="175">
        <v>-4667.09</v>
      </c>
      <c r="S1147" s="175">
        <v>-823.96</v>
      </c>
    </row>
    <row r="1148" spans="4:19">
      <c r="D1148" s="174" t="s">
        <v>6167</v>
      </c>
      <c r="E1148" s="175">
        <v>-18861.45</v>
      </c>
      <c r="F1148" s="174" t="s">
        <v>3426</v>
      </c>
      <c r="G1148" s="174" t="s">
        <v>6168</v>
      </c>
      <c r="H1148" s="174" t="s">
        <v>177</v>
      </c>
      <c r="I1148" s="174" t="s">
        <v>3098</v>
      </c>
      <c r="J1148" s="174" t="s">
        <v>6169</v>
      </c>
      <c r="K1148" s="174"/>
      <c r="L1148" s="174" t="s">
        <v>3509</v>
      </c>
      <c r="M1148" s="174" t="s">
        <v>6122</v>
      </c>
      <c r="N1148" s="176">
        <v>960</v>
      </c>
      <c r="O1148" s="174" t="s">
        <v>3407</v>
      </c>
      <c r="P1148" s="177">
        <v>15888</v>
      </c>
      <c r="Q1148" s="176">
        <v>840</v>
      </c>
      <c r="R1148" s="176">
        <v>-16503</v>
      </c>
      <c r="S1148" s="175">
        <v>-2358.4499999999998</v>
      </c>
    </row>
    <row r="1149" spans="4:19">
      <c r="D1149" s="174" t="s">
        <v>6170</v>
      </c>
      <c r="E1149" s="175">
        <v>-11346.56</v>
      </c>
      <c r="F1149" s="174" t="s">
        <v>3409</v>
      </c>
      <c r="G1149" s="174" t="s">
        <v>6171</v>
      </c>
      <c r="H1149" s="174" t="s">
        <v>177</v>
      </c>
      <c r="I1149" s="174" t="s">
        <v>3098</v>
      </c>
      <c r="J1149" s="174" t="s">
        <v>6172</v>
      </c>
      <c r="K1149" s="174"/>
      <c r="L1149" s="174" t="s">
        <v>6062</v>
      </c>
      <c r="M1149" s="174" t="s">
        <v>6122</v>
      </c>
      <c r="N1149" s="176">
        <v>960</v>
      </c>
      <c r="O1149" s="174" t="s">
        <v>3407</v>
      </c>
      <c r="P1149" s="177">
        <v>15888</v>
      </c>
      <c r="Q1149" s="176">
        <v>840</v>
      </c>
      <c r="R1149" s="175">
        <v>-9927.82</v>
      </c>
      <c r="S1149" s="175">
        <v>-1418.74</v>
      </c>
    </row>
    <row r="1150" spans="4:19">
      <c r="D1150" s="174" t="s">
        <v>6173</v>
      </c>
      <c r="E1150" s="175">
        <v>-3967.06</v>
      </c>
      <c r="F1150" s="174" t="s">
        <v>3426</v>
      </c>
      <c r="G1150" s="174" t="s">
        <v>6174</v>
      </c>
      <c r="H1150" s="174" t="s">
        <v>177</v>
      </c>
      <c r="I1150" s="174" t="s">
        <v>3098</v>
      </c>
      <c r="J1150" s="174" t="s">
        <v>6175</v>
      </c>
      <c r="K1150" s="174"/>
      <c r="L1150" s="174" t="s">
        <v>3509</v>
      </c>
      <c r="M1150" s="174" t="s">
        <v>6176</v>
      </c>
      <c r="N1150" s="176">
        <v>960</v>
      </c>
      <c r="O1150" s="174" t="s">
        <v>3407</v>
      </c>
      <c r="P1150" s="177">
        <v>15888</v>
      </c>
      <c r="Q1150" s="176">
        <v>840</v>
      </c>
      <c r="R1150" s="175">
        <v>-3470.92</v>
      </c>
      <c r="S1150" s="175">
        <v>-496.14</v>
      </c>
    </row>
    <row r="1151" spans="4:19">
      <c r="D1151" s="174" t="s">
        <v>6177</v>
      </c>
      <c r="E1151" s="175">
        <v>-14329.97</v>
      </c>
      <c r="F1151" s="174" t="s">
        <v>3426</v>
      </c>
      <c r="G1151" s="174" t="s">
        <v>6178</v>
      </c>
      <c r="H1151" s="174" t="s">
        <v>177</v>
      </c>
      <c r="I1151" s="174" t="s">
        <v>3098</v>
      </c>
      <c r="J1151" s="174" t="s">
        <v>6179</v>
      </c>
      <c r="K1151" s="174"/>
      <c r="L1151" s="174" t="s">
        <v>3509</v>
      </c>
      <c r="M1151" s="174" t="s">
        <v>6157</v>
      </c>
      <c r="N1151" s="176">
        <v>960</v>
      </c>
      <c r="O1151" s="174" t="s">
        <v>3407</v>
      </c>
      <c r="P1151" s="177">
        <v>15888</v>
      </c>
      <c r="Q1151" s="176">
        <v>840</v>
      </c>
      <c r="R1151" s="175">
        <v>-12538.16</v>
      </c>
      <c r="S1151" s="175">
        <v>-1791.81</v>
      </c>
    </row>
    <row r="1152" spans="4:19">
      <c r="D1152" s="174" t="s">
        <v>6180</v>
      </c>
      <c r="E1152" s="175">
        <v>-22143.66</v>
      </c>
      <c r="F1152" s="174" t="s">
        <v>3426</v>
      </c>
      <c r="G1152" s="174" t="s">
        <v>6181</v>
      </c>
      <c r="H1152" s="174" t="s">
        <v>177</v>
      </c>
      <c r="I1152" s="174" t="s">
        <v>3098</v>
      </c>
      <c r="J1152" s="174" t="s">
        <v>6182</v>
      </c>
      <c r="K1152" s="174"/>
      <c r="L1152" s="174" t="s">
        <v>6062</v>
      </c>
      <c r="M1152" s="174" t="s">
        <v>6140</v>
      </c>
      <c r="N1152" s="176">
        <v>960</v>
      </c>
      <c r="O1152" s="174" t="s">
        <v>3407</v>
      </c>
      <c r="P1152" s="177">
        <v>16619</v>
      </c>
      <c r="Q1152" s="176">
        <v>816</v>
      </c>
      <c r="R1152" s="175">
        <v>-18821.27</v>
      </c>
      <c r="S1152" s="175">
        <v>-3322.39</v>
      </c>
    </row>
    <row r="1153" spans="4:19">
      <c r="D1153" s="174" t="s">
        <v>6183</v>
      </c>
      <c r="E1153" s="175">
        <v>-7381.44</v>
      </c>
      <c r="F1153" s="174" t="s">
        <v>3464</v>
      </c>
      <c r="G1153" s="174" t="s">
        <v>6184</v>
      </c>
      <c r="H1153" s="174" t="s">
        <v>177</v>
      </c>
      <c r="I1153" s="174" t="s">
        <v>3098</v>
      </c>
      <c r="J1153" s="174" t="s">
        <v>6185</v>
      </c>
      <c r="K1153" s="174"/>
      <c r="L1153" s="174" t="s">
        <v>3509</v>
      </c>
      <c r="M1153" s="174" t="s">
        <v>6157</v>
      </c>
      <c r="N1153" s="176">
        <v>960</v>
      </c>
      <c r="O1153" s="174" t="s">
        <v>3407</v>
      </c>
      <c r="P1153" s="177">
        <v>15888</v>
      </c>
      <c r="Q1153" s="176">
        <v>840</v>
      </c>
      <c r="R1153" s="175">
        <v>-6458.39</v>
      </c>
      <c r="S1153" s="175">
        <v>-923.05</v>
      </c>
    </row>
    <row r="1154" spans="4:19">
      <c r="D1154" s="174" t="s">
        <v>6186</v>
      </c>
      <c r="E1154" s="175">
        <v>-70162.320000000007</v>
      </c>
      <c r="F1154" s="174" t="s">
        <v>3464</v>
      </c>
      <c r="G1154" s="174" t="s">
        <v>6187</v>
      </c>
      <c r="H1154" s="174" t="s">
        <v>177</v>
      </c>
      <c r="I1154" s="174" t="s">
        <v>3098</v>
      </c>
      <c r="J1154" s="174" t="s">
        <v>6188</v>
      </c>
      <c r="K1154" s="174"/>
      <c r="L1154" s="174" t="s">
        <v>6062</v>
      </c>
      <c r="M1154" s="174" t="s">
        <v>6118</v>
      </c>
      <c r="N1154" s="176">
        <v>960</v>
      </c>
      <c r="O1154" s="174" t="s">
        <v>3407</v>
      </c>
      <c r="P1154" s="177">
        <v>16619</v>
      </c>
      <c r="Q1154" s="176">
        <v>816</v>
      </c>
      <c r="R1154" s="175">
        <v>-59635.4</v>
      </c>
      <c r="S1154" s="175">
        <v>-10526.92</v>
      </c>
    </row>
    <row r="1155" spans="4:19">
      <c r="D1155" s="174" t="s">
        <v>6189</v>
      </c>
      <c r="E1155" s="175">
        <v>-18983.22</v>
      </c>
      <c r="F1155" s="174" t="s">
        <v>3464</v>
      </c>
      <c r="G1155" s="174" t="s">
        <v>1619</v>
      </c>
      <c r="H1155" s="174" t="s">
        <v>177</v>
      </c>
      <c r="I1155" s="174" t="s">
        <v>3098</v>
      </c>
      <c r="J1155" s="174" t="s">
        <v>6190</v>
      </c>
      <c r="K1155" s="174"/>
      <c r="L1155" s="174" t="s">
        <v>6062</v>
      </c>
      <c r="M1155" s="174" t="s">
        <v>6122</v>
      </c>
      <c r="N1155" s="176">
        <v>960</v>
      </c>
      <c r="O1155" s="174" t="s">
        <v>3407</v>
      </c>
      <c r="P1155" s="177">
        <v>15888</v>
      </c>
      <c r="Q1155" s="176">
        <v>840</v>
      </c>
      <c r="R1155" s="175">
        <v>-16609.650000000001</v>
      </c>
      <c r="S1155" s="175">
        <v>-2373.5700000000002</v>
      </c>
    </row>
    <row r="1156" spans="4:19">
      <c r="D1156" s="174" t="s">
        <v>6191</v>
      </c>
      <c r="E1156" s="175">
        <v>-395.07</v>
      </c>
      <c r="F1156" s="174" t="s">
        <v>3464</v>
      </c>
      <c r="G1156" s="174" t="s">
        <v>6192</v>
      </c>
      <c r="H1156" s="174" t="s">
        <v>177</v>
      </c>
      <c r="I1156" s="174" t="s">
        <v>3098</v>
      </c>
      <c r="J1156" s="174" t="s">
        <v>6193</v>
      </c>
      <c r="K1156" s="174"/>
      <c r="L1156" s="174" t="s">
        <v>6062</v>
      </c>
      <c r="M1156" s="174" t="s">
        <v>3575</v>
      </c>
      <c r="N1156" s="176">
        <v>960</v>
      </c>
      <c r="O1156" s="174" t="s">
        <v>3407</v>
      </c>
      <c r="P1156" s="177">
        <v>15888</v>
      </c>
      <c r="Q1156" s="176">
        <v>840</v>
      </c>
      <c r="R1156" s="175">
        <v>-345.55</v>
      </c>
      <c r="S1156" s="175">
        <v>-49.52</v>
      </c>
    </row>
    <row r="1157" spans="4:19">
      <c r="D1157" s="174" t="s">
        <v>6194</v>
      </c>
      <c r="E1157" s="175">
        <v>-9462.5</v>
      </c>
      <c r="F1157" s="174" t="s">
        <v>3464</v>
      </c>
      <c r="G1157" s="174" t="s">
        <v>6195</v>
      </c>
      <c r="H1157" s="174" t="s">
        <v>177</v>
      </c>
      <c r="I1157" s="174" t="s">
        <v>3098</v>
      </c>
      <c r="J1157" s="174" t="s">
        <v>6196</v>
      </c>
      <c r="K1157" s="174"/>
      <c r="L1157" s="174" t="s">
        <v>3509</v>
      </c>
      <c r="M1157" s="174" t="s">
        <v>6140</v>
      </c>
      <c r="N1157" s="176">
        <v>960</v>
      </c>
      <c r="O1157" s="174" t="s">
        <v>3407</v>
      </c>
      <c r="P1157" s="177">
        <v>16619</v>
      </c>
      <c r="Q1157" s="176">
        <v>816</v>
      </c>
      <c r="R1157" s="175">
        <v>-8042.78</v>
      </c>
      <c r="S1157" s="175">
        <v>-1419.72</v>
      </c>
    </row>
    <row r="1158" spans="4:19">
      <c r="D1158" s="174" t="s">
        <v>6197</v>
      </c>
      <c r="E1158" s="175">
        <v>-5432.35</v>
      </c>
      <c r="F1158" s="174" t="s">
        <v>3426</v>
      </c>
      <c r="G1158" s="174" t="s">
        <v>6198</v>
      </c>
      <c r="H1158" s="174" t="s">
        <v>177</v>
      </c>
      <c r="I1158" s="174" t="s">
        <v>3098</v>
      </c>
      <c r="J1158" s="174" t="s">
        <v>6199</v>
      </c>
      <c r="K1158" s="174"/>
      <c r="L1158" s="174" t="s">
        <v>6062</v>
      </c>
      <c r="M1158" s="174" t="s">
        <v>3575</v>
      </c>
      <c r="N1158" s="176">
        <v>960</v>
      </c>
      <c r="O1158" s="174" t="s">
        <v>3407</v>
      </c>
      <c r="P1158" s="177">
        <v>15888</v>
      </c>
      <c r="Q1158" s="176">
        <v>840</v>
      </c>
      <c r="R1158" s="175">
        <v>-4753.0600000000004</v>
      </c>
      <c r="S1158" s="175">
        <v>-679.29</v>
      </c>
    </row>
    <row r="1159" spans="4:19">
      <c r="D1159" s="174" t="s">
        <v>6200</v>
      </c>
      <c r="E1159" s="175">
        <v>-164.09</v>
      </c>
      <c r="F1159" s="174" t="s">
        <v>3459</v>
      </c>
      <c r="G1159" s="174" t="s">
        <v>6198</v>
      </c>
      <c r="H1159" s="174" t="s">
        <v>177</v>
      </c>
      <c r="I1159" s="174" t="s">
        <v>3098</v>
      </c>
      <c r="J1159" s="174" t="s">
        <v>6199</v>
      </c>
      <c r="K1159" s="174"/>
      <c r="L1159" s="174" t="s">
        <v>6062</v>
      </c>
      <c r="M1159" s="174" t="s">
        <v>3575</v>
      </c>
      <c r="N1159" s="176">
        <v>960</v>
      </c>
      <c r="O1159" s="174" t="s">
        <v>3407</v>
      </c>
      <c r="P1159" s="177">
        <v>15888</v>
      </c>
      <c r="Q1159" s="176">
        <v>840</v>
      </c>
      <c r="R1159" s="175">
        <v>-143.56</v>
      </c>
      <c r="S1159" s="175">
        <v>-20.53</v>
      </c>
    </row>
    <row r="1160" spans="4:19">
      <c r="D1160" s="174" t="s">
        <v>6201</v>
      </c>
      <c r="E1160" s="175">
        <v>-238.87</v>
      </c>
      <c r="F1160" s="174" t="s">
        <v>3464</v>
      </c>
      <c r="G1160" s="174" t="s">
        <v>6198</v>
      </c>
      <c r="H1160" s="174" t="s">
        <v>177</v>
      </c>
      <c r="I1160" s="174" t="s">
        <v>3098</v>
      </c>
      <c r="J1160" s="174" t="s">
        <v>6199</v>
      </c>
      <c r="K1160" s="174"/>
      <c r="L1160" s="174" t="s">
        <v>6062</v>
      </c>
      <c r="M1160" s="174" t="s">
        <v>3575</v>
      </c>
      <c r="N1160" s="176">
        <v>960</v>
      </c>
      <c r="O1160" s="174" t="s">
        <v>3407</v>
      </c>
      <c r="P1160" s="177">
        <v>15888</v>
      </c>
      <c r="Q1160" s="176">
        <v>840</v>
      </c>
      <c r="R1160" s="175">
        <v>-208.92</v>
      </c>
      <c r="S1160" s="175">
        <v>-29.95</v>
      </c>
    </row>
    <row r="1161" spans="4:19">
      <c r="D1161" s="174" t="s">
        <v>6202</v>
      </c>
      <c r="E1161" s="175">
        <v>-50721.85</v>
      </c>
      <c r="F1161" s="174" t="s">
        <v>3426</v>
      </c>
      <c r="G1161" s="174" t="s">
        <v>6203</v>
      </c>
      <c r="H1161" s="174" t="s">
        <v>177</v>
      </c>
      <c r="I1161" s="174" t="s">
        <v>3098</v>
      </c>
      <c r="J1161" s="174" t="s">
        <v>6204</v>
      </c>
      <c r="K1161" s="174"/>
      <c r="L1161" s="174" t="s">
        <v>6062</v>
      </c>
      <c r="M1161" s="174" t="s">
        <v>3575</v>
      </c>
      <c r="N1161" s="176">
        <v>960</v>
      </c>
      <c r="O1161" s="174" t="s">
        <v>3407</v>
      </c>
      <c r="P1161" s="177">
        <v>15888</v>
      </c>
      <c r="Q1161" s="176">
        <v>840</v>
      </c>
      <c r="R1161" s="175">
        <v>-44379.81</v>
      </c>
      <c r="S1161" s="175">
        <v>-6342.04</v>
      </c>
    </row>
    <row r="1162" spans="4:19">
      <c r="D1162" s="174" t="s">
        <v>6205</v>
      </c>
      <c r="E1162" s="175">
        <v>-2924.34</v>
      </c>
      <c r="F1162" s="174" t="s">
        <v>3459</v>
      </c>
      <c r="G1162" s="174" t="s">
        <v>6203</v>
      </c>
      <c r="H1162" s="174" t="s">
        <v>177</v>
      </c>
      <c r="I1162" s="174" t="s">
        <v>3098</v>
      </c>
      <c r="J1162" s="174" t="s">
        <v>6204</v>
      </c>
      <c r="K1162" s="174"/>
      <c r="L1162" s="174" t="s">
        <v>6062</v>
      </c>
      <c r="M1162" s="174" t="s">
        <v>3575</v>
      </c>
      <c r="N1162" s="176">
        <v>960</v>
      </c>
      <c r="O1162" s="174" t="s">
        <v>3407</v>
      </c>
      <c r="P1162" s="177">
        <v>15888</v>
      </c>
      <c r="Q1162" s="176">
        <v>840</v>
      </c>
      <c r="R1162" s="175">
        <v>-2558.64</v>
      </c>
      <c r="S1162" s="175">
        <v>-365.7</v>
      </c>
    </row>
    <row r="1163" spans="4:19">
      <c r="D1163" s="174" t="s">
        <v>6206</v>
      </c>
      <c r="E1163" s="175">
        <v>-7324.89</v>
      </c>
      <c r="F1163" s="174" t="s">
        <v>3486</v>
      </c>
      <c r="G1163" s="174" t="s">
        <v>6203</v>
      </c>
      <c r="H1163" s="174" t="s">
        <v>177</v>
      </c>
      <c r="I1163" s="174" t="s">
        <v>3098</v>
      </c>
      <c r="J1163" s="174" t="s">
        <v>6204</v>
      </c>
      <c r="K1163" s="174"/>
      <c r="L1163" s="174" t="s">
        <v>6062</v>
      </c>
      <c r="M1163" s="174" t="s">
        <v>3575</v>
      </c>
      <c r="N1163" s="176">
        <v>960</v>
      </c>
      <c r="O1163" s="174" t="s">
        <v>3407</v>
      </c>
      <c r="P1163" s="177">
        <v>15888</v>
      </c>
      <c r="Q1163" s="176">
        <v>840</v>
      </c>
      <c r="R1163" s="175">
        <v>-6409.01</v>
      </c>
      <c r="S1163" s="175">
        <v>-915.88</v>
      </c>
    </row>
    <row r="1164" spans="4:19">
      <c r="D1164" s="174" t="s">
        <v>6207</v>
      </c>
      <c r="E1164" s="175">
        <v>-3441.48</v>
      </c>
      <c r="F1164" s="174" t="s">
        <v>3459</v>
      </c>
      <c r="G1164" s="174" t="s">
        <v>6208</v>
      </c>
      <c r="H1164" s="174" t="s">
        <v>177</v>
      </c>
      <c r="I1164" s="174" t="s">
        <v>3098</v>
      </c>
      <c r="J1164" s="174" t="s">
        <v>6209</v>
      </c>
      <c r="K1164" s="174"/>
      <c r="L1164" s="174" t="s">
        <v>6062</v>
      </c>
      <c r="M1164" s="174" t="s">
        <v>3575</v>
      </c>
      <c r="N1164" s="176">
        <v>960</v>
      </c>
      <c r="O1164" s="174" t="s">
        <v>3407</v>
      </c>
      <c r="P1164" s="177">
        <v>15888</v>
      </c>
      <c r="Q1164" s="176">
        <v>840</v>
      </c>
      <c r="R1164" s="175">
        <v>-3011.05</v>
      </c>
      <c r="S1164" s="175">
        <v>-430.43</v>
      </c>
    </row>
    <row r="1165" spans="4:19">
      <c r="D1165" s="174" t="s">
        <v>6210</v>
      </c>
      <c r="E1165" s="175">
        <v>-614.15</v>
      </c>
      <c r="F1165" s="174" t="s">
        <v>3464</v>
      </c>
      <c r="G1165" s="174" t="s">
        <v>6208</v>
      </c>
      <c r="H1165" s="174" t="s">
        <v>177</v>
      </c>
      <c r="I1165" s="174" t="s">
        <v>3098</v>
      </c>
      <c r="J1165" s="174" t="s">
        <v>6209</v>
      </c>
      <c r="K1165" s="174"/>
      <c r="L1165" s="174" t="s">
        <v>6062</v>
      </c>
      <c r="M1165" s="174" t="s">
        <v>3575</v>
      </c>
      <c r="N1165" s="176">
        <v>960</v>
      </c>
      <c r="O1165" s="174" t="s">
        <v>3407</v>
      </c>
      <c r="P1165" s="177">
        <v>15888</v>
      </c>
      <c r="Q1165" s="176">
        <v>840</v>
      </c>
      <c r="R1165" s="175">
        <v>-537.26</v>
      </c>
      <c r="S1165" s="175">
        <v>-76.89</v>
      </c>
    </row>
    <row r="1166" spans="4:19">
      <c r="D1166" s="174" t="s">
        <v>6211</v>
      </c>
      <c r="E1166" s="175">
        <v>-2439.62</v>
      </c>
      <c r="F1166" s="174" t="s">
        <v>3486</v>
      </c>
      <c r="G1166" s="174" t="s">
        <v>6208</v>
      </c>
      <c r="H1166" s="174" t="s">
        <v>177</v>
      </c>
      <c r="I1166" s="174" t="s">
        <v>3098</v>
      </c>
      <c r="J1166" s="174" t="s">
        <v>6209</v>
      </c>
      <c r="K1166" s="174"/>
      <c r="L1166" s="174" t="s">
        <v>6062</v>
      </c>
      <c r="M1166" s="174" t="s">
        <v>3575</v>
      </c>
      <c r="N1166" s="176">
        <v>960</v>
      </c>
      <c r="O1166" s="174" t="s">
        <v>3407</v>
      </c>
      <c r="P1166" s="177">
        <v>15888</v>
      </c>
      <c r="Q1166" s="176">
        <v>840</v>
      </c>
      <c r="R1166" s="175">
        <v>-2134.5100000000002</v>
      </c>
      <c r="S1166" s="175">
        <v>-305.11</v>
      </c>
    </row>
    <row r="1167" spans="4:19">
      <c r="D1167" s="174" t="s">
        <v>6212</v>
      </c>
      <c r="E1167" s="175">
        <v>-8989.26</v>
      </c>
      <c r="F1167" s="174" t="s">
        <v>3488</v>
      </c>
      <c r="G1167" s="174" t="s">
        <v>6208</v>
      </c>
      <c r="H1167" s="174" t="s">
        <v>177</v>
      </c>
      <c r="I1167" s="174" t="s">
        <v>3098</v>
      </c>
      <c r="J1167" s="174" t="s">
        <v>6209</v>
      </c>
      <c r="K1167" s="174"/>
      <c r="L1167" s="174" t="s">
        <v>6062</v>
      </c>
      <c r="M1167" s="174" t="s">
        <v>3575</v>
      </c>
      <c r="N1167" s="176">
        <v>960</v>
      </c>
      <c r="O1167" s="174" t="s">
        <v>3407</v>
      </c>
      <c r="P1167" s="177">
        <v>15888</v>
      </c>
      <c r="Q1167" s="176">
        <v>840</v>
      </c>
      <c r="R1167" s="175">
        <v>-7865.21</v>
      </c>
      <c r="S1167" s="175">
        <v>-1124.05</v>
      </c>
    </row>
    <row r="1168" spans="4:19">
      <c r="D1168" s="174" t="s">
        <v>6213</v>
      </c>
      <c r="E1168" s="175">
        <v>350503.86</v>
      </c>
      <c r="F1168" s="174" t="s">
        <v>3409</v>
      </c>
      <c r="G1168" s="174" t="s">
        <v>6214</v>
      </c>
      <c r="H1168" s="174" t="s">
        <v>177</v>
      </c>
      <c r="I1168" s="174" t="s">
        <v>3098</v>
      </c>
      <c r="J1168" s="174" t="s">
        <v>6215</v>
      </c>
      <c r="K1168" s="174"/>
      <c r="L1168" s="174" t="s">
        <v>3509</v>
      </c>
      <c r="M1168" s="174" t="s">
        <v>3575</v>
      </c>
      <c r="N1168" s="176">
        <v>960</v>
      </c>
      <c r="O1168" s="174" t="s">
        <v>3407</v>
      </c>
      <c r="P1168" s="177">
        <v>25385</v>
      </c>
      <c r="Q1168" s="176">
        <v>528</v>
      </c>
      <c r="R1168" s="175">
        <v>192764.84</v>
      </c>
      <c r="S1168" s="175">
        <v>157739.01999999999</v>
      </c>
    </row>
    <row r="1169" spans="4:19">
      <c r="D1169" s="174" t="s">
        <v>6216</v>
      </c>
      <c r="E1169" s="175">
        <v>33039.760000000002</v>
      </c>
      <c r="F1169" s="174" t="s">
        <v>3409</v>
      </c>
      <c r="G1169" s="174" t="s">
        <v>6217</v>
      </c>
      <c r="H1169" s="174" t="s">
        <v>177</v>
      </c>
      <c r="I1169" s="174" t="s">
        <v>3098</v>
      </c>
      <c r="J1169" s="174" t="s">
        <v>6218</v>
      </c>
      <c r="K1169" s="174"/>
      <c r="L1169" s="174" t="s">
        <v>3509</v>
      </c>
      <c r="M1169" s="174" t="s">
        <v>6118</v>
      </c>
      <c r="N1169" s="176">
        <v>960</v>
      </c>
      <c r="O1169" s="174" t="s">
        <v>3407</v>
      </c>
      <c r="P1169" s="177">
        <v>25020</v>
      </c>
      <c r="Q1169" s="176">
        <v>540</v>
      </c>
      <c r="R1169" s="175">
        <v>18583.62</v>
      </c>
      <c r="S1169" s="175">
        <v>14456.14</v>
      </c>
    </row>
    <row r="1170" spans="4:19">
      <c r="D1170" s="174" t="s">
        <v>6219</v>
      </c>
      <c r="E1170" s="175">
        <v>37098.97</v>
      </c>
      <c r="F1170" s="174" t="s">
        <v>3409</v>
      </c>
      <c r="G1170" s="174" t="s">
        <v>6220</v>
      </c>
      <c r="H1170" s="174" t="s">
        <v>177</v>
      </c>
      <c r="I1170" s="174" t="s">
        <v>3098</v>
      </c>
      <c r="J1170" s="174" t="s">
        <v>6221</v>
      </c>
      <c r="K1170" s="174"/>
      <c r="L1170" s="174" t="s">
        <v>6062</v>
      </c>
      <c r="M1170" s="174" t="s">
        <v>6118</v>
      </c>
      <c r="N1170" s="176">
        <v>960</v>
      </c>
      <c r="O1170" s="174" t="s">
        <v>3407</v>
      </c>
      <c r="P1170" s="177">
        <v>24654</v>
      </c>
      <c r="Q1170" s="176">
        <v>552</v>
      </c>
      <c r="R1170" s="175">
        <v>21330.52</v>
      </c>
      <c r="S1170" s="175">
        <v>15768.45</v>
      </c>
    </row>
    <row r="1171" spans="4:19">
      <c r="D1171" s="174" t="s">
        <v>6222</v>
      </c>
      <c r="E1171" s="175">
        <v>37098.97</v>
      </c>
      <c r="F1171" s="174" t="s">
        <v>3409</v>
      </c>
      <c r="G1171" s="174" t="s">
        <v>6220</v>
      </c>
      <c r="H1171" s="174" t="s">
        <v>177</v>
      </c>
      <c r="I1171" s="174" t="s">
        <v>3098</v>
      </c>
      <c r="J1171" s="174" t="s">
        <v>6221</v>
      </c>
      <c r="K1171" s="174"/>
      <c r="L1171" s="174" t="s">
        <v>6062</v>
      </c>
      <c r="M1171" s="174" t="s">
        <v>6140</v>
      </c>
      <c r="N1171" s="176">
        <v>960</v>
      </c>
      <c r="O1171" s="174" t="s">
        <v>3407</v>
      </c>
      <c r="P1171" s="177">
        <v>24654</v>
      </c>
      <c r="Q1171" s="176">
        <v>552</v>
      </c>
      <c r="R1171" s="175">
        <v>21330.52</v>
      </c>
      <c r="S1171" s="175">
        <v>15768.45</v>
      </c>
    </row>
    <row r="1172" spans="4:19">
      <c r="D1172" s="174" t="s">
        <v>6223</v>
      </c>
      <c r="E1172" s="176">
        <v>1698</v>
      </c>
      <c r="F1172" s="174" t="s">
        <v>3466</v>
      </c>
      <c r="G1172" s="174" t="s">
        <v>3804</v>
      </c>
      <c r="H1172" s="174" t="s">
        <v>177</v>
      </c>
      <c r="I1172" s="174" t="s">
        <v>6224</v>
      </c>
      <c r="J1172" s="174" t="s">
        <v>6225</v>
      </c>
      <c r="K1172" s="174"/>
      <c r="L1172" s="174" t="s">
        <v>3509</v>
      </c>
      <c r="M1172" s="174" t="s">
        <v>6118</v>
      </c>
      <c r="N1172" s="176">
        <v>960</v>
      </c>
      <c r="O1172" s="174" t="s">
        <v>3407</v>
      </c>
      <c r="P1172" s="177">
        <v>35246</v>
      </c>
      <c r="Q1172" s="176">
        <v>204</v>
      </c>
      <c r="R1172" s="175">
        <v>360.76</v>
      </c>
      <c r="S1172" s="175">
        <v>1337.24</v>
      </c>
    </row>
    <row r="1173" spans="4:19">
      <c r="D1173" s="174" t="s">
        <v>6226</v>
      </c>
      <c r="E1173" s="175">
        <v>650.30999999999995</v>
      </c>
      <c r="F1173" s="174" t="s">
        <v>3459</v>
      </c>
      <c r="G1173" s="174" t="s">
        <v>3804</v>
      </c>
      <c r="H1173" s="174" t="s">
        <v>177</v>
      </c>
      <c r="I1173" s="174" t="s">
        <v>6224</v>
      </c>
      <c r="J1173" s="174" t="s">
        <v>6227</v>
      </c>
      <c r="K1173" s="174"/>
      <c r="L1173" s="174" t="s">
        <v>3509</v>
      </c>
      <c r="M1173" s="174" t="s">
        <v>6118</v>
      </c>
      <c r="N1173" s="176">
        <v>960</v>
      </c>
      <c r="O1173" s="174" t="s">
        <v>3407</v>
      </c>
      <c r="P1173" s="177">
        <v>35246</v>
      </c>
      <c r="Q1173" s="176">
        <v>204</v>
      </c>
      <c r="R1173" s="175">
        <v>138.07</v>
      </c>
      <c r="S1173" s="175">
        <v>512.24</v>
      </c>
    </row>
    <row r="1174" spans="4:19">
      <c r="D1174" s="174" t="s">
        <v>6228</v>
      </c>
      <c r="E1174" s="175">
        <v>44890.48</v>
      </c>
      <c r="F1174" s="174" t="s">
        <v>3540</v>
      </c>
      <c r="G1174" s="174" t="s">
        <v>3804</v>
      </c>
      <c r="H1174" s="174" t="s">
        <v>177</v>
      </c>
      <c r="I1174" s="174" t="s">
        <v>6224</v>
      </c>
      <c r="J1174" s="174" t="s">
        <v>6227</v>
      </c>
      <c r="K1174" s="174"/>
      <c r="L1174" s="174" t="s">
        <v>3509</v>
      </c>
      <c r="M1174" s="174" t="s">
        <v>6118</v>
      </c>
      <c r="N1174" s="176">
        <v>960</v>
      </c>
      <c r="O1174" s="174" t="s">
        <v>3407</v>
      </c>
      <c r="P1174" s="177">
        <v>35246</v>
      </c>
      <c r="Q1174" s="176">
        <v>204</v>
      </c>
      <c r="R1174" s="175">
        <v>9539.2099999999991</v>
      </c>
      <c r="S1174" s="175">
        <v>35351.269999999997</v>
      </c>
    </row>
    <row r="1175" spans="4:19">
      <c r="D1175" s="174" t="s">
        <v>6229</v>
      </c>
      <c r="E1175" s="176">
        <v>6900</v>
      </c>
      <c r="F1175" s="174" t="s">
        <v>3466</v>
      </c>
      <c r="G1175" s="174" t="s">
        <v>3804</v>
      </c>
      <c r="H1175" s="174" t="s">
        <v>177</v>
      </c>
      <c r="I1175" s="174" t="s">
        <v>6230</v>
      </c>
      <c r="J1175" s="174" t="s">
        <v>6231</v>
      </c>
      <c r="K1175" s="174"/>
      <c r="L1175" s="174" t="s">
        <v>6062</v>
      </c>
      <c r="M1175" s="174" t="s">
        <v>3575</v>
      </c>
      <c r="N1175" s="176">
        <v>960</v>
      </c>
      <c r="O1175" s="174" t="s">
        <v>3407</v>
      </c>
      <c r="P1175" s="177">
        <v>35246</v>
      </c>
      <c r="Q1175" s="176">
        <v>204</v>
      </c>
      <c r="R1175" s="175">
        <v>1466.25</v>
      </c>
      <c r="S1175" s="175">
        <v>5433.75</v>
      </c>
    </row>
    <row r="1176" spans="4:19">
      <c r="D1176" s="174" t="s">
        <v>6232</v>
      </c>
      <c r="E1176" s="175">
        <v>18109.8</v>
      </c>
      <c r="F1176" s="174" t="s">
        <v>3459</v>
      </c>
      <c r="G1176" s="174" t="s">
        <v>3804</v>
      </c>
      <c r="H1176" s="174" t="s">
        <v>177</v>
      </c>
      <c r="I1176" s="174" t="s">
        <v>6230</v>
      </c>
      <c r="J1176" s="174" t="s">
        <v>6233</v>
      </c>
      <c r="K1176" s="174"/>
      <c r="L1176" s="174" t="s">
        <v>6062</v>
      </c>
      <c r="M1176" s="174" t="s">
        <v>3575</v>
      </c>
      <c r="N1176" s="176">
        <v>960</v>
      </c>
      <c r="O1176" s="174" t="s">
        <v>3407</v>
      </c>
      <c r="P1176" s="177">
        <v>35246</v>
      </c>
      <c r="Q1176" s="176">
        <v>204</v>
      </c>
      <c r="R1176" s="175">
        <v>3848.29</v>
      </c>
      <c r="S1176" s="175">
        <v>14261.51</v>
      </c>
    </row>
    <row r="1177" spans="4:19">
      <c r="D1177" s="174" t="s">
        <v>6234</v>
      </c>
      <c r="E1177" s="175">
        <v>166998.39000000001</v>
      </c>
      <c r="F1177" s="174" t="s">
        <v>3540</v>
      </c>
      <c r="G1177" s="174" t="s">
        <v>3804</v>
      </c>
      <c r="H1177" s="174" t="s">
        <v>177</v>
      </c>
      <c r="I1177" s="174" t="s">
        <v>6230</v>
      </c>
      <c r="J1177" s="174" t="s">
        <v>6233</v>
      </c>
      <c r="K1177" s="174"/>
      <c r="L1177" s="174" t="s">
        <v>6062</v>
      </c>
      <c r="M1177" s="174" t="s">
        <v>3575</v>
      </c>
      <c r="N1177" s="176">
        <v>960</v>
      </c>
      <c r="O1177" s="174" t="s">
        <v>3407</v>
      </c>
      <c r="P1177" s="177">
        <v>35246</v>
      </c>
      <c r="Q1177" s="176">
        <v>204</v>
      </c>
      <c r="R1177" s="175">
        <v>35487.019999999997</v>
      </c>
      <c r="S1177" s="175">
        <v>131511.37</v>
      </c>
    </row>
    <row r="1178" spans="4:19">
      <c r="D1178" s="174" t="s">
        <v>6235</v>
      </c>
      <c r="E1178" s="176">
        <v>1784</v>
      </c>
      <c r="F1178" s="174" t="s">
        <v>3466</v>
      </c>
      <c r="G1178" s="174" t="s">
        <v>3804</v>
      </c>
      <c r="H1178" s="174" t="s">
        <v>177</v>
      </c>
      <c r="I1178" s="174" t="s">
        <v>6236</v>
      </c>
      <c r="J1178" s="174" t="s">
        <v>6237</v>
      </c>
      <c r="K1178" s="174"/>
      <c r="L1178" s="174" t="s">
        <v>6062</v>
      </c>
      <c r="M1178" s="174" t="s">
        <v>3575</v>
      </c>
      <c r="N1178" s="176">
        <v>960</v>
      </c>
      <c r="O1178" s="174" t="s">
        <v>3407</v>
      </c>
      <c r="P1178" s="177">
        <v>35246</v>
      </c>
      <c r="Q1178" s="176">
        <v>204</v>
      </c>
      <c r="R1178" s="175">
        <v>379.1</v>
      </c>
      <c r="S1178" s="175">
        <v>1404.9</v>
      </c>
    </row>
    <row r="1179" spans="4:19">
      <c r="D1179" s="174" t="s">
        <v>6238</v>
      </c>
      <c r="E1179" s="175">
        <v>23468.82</v>
      </c>
      <c r="F1179" s="174" t="s">
        <v>3459</v>
      </c>
      <c r="G1179" s="174" t="s">
        <v>3804</v>
      </c>
      <c r="H1179" s="174" t="s">
        <v>177</v>
      </c>
      <c r="I1179" s="174" t="s">
        <v>6236</v>
      </c>
      <c r="J1179" s="174" t="s">
        <v>6239</v>
      </c>
      <c r="K1179" s="174"/>
      <c r="L1179" s="174" t="s">
        <v>6062</v>
      </c>
      <c r="M1179" s="174" t="s">
        <v>3575</v>
      </c>
      <c r="N1179" s="176">
        <v>960</v>
      </c>
      <c r="O1179" s="174" t="s">
        <v>3407</v>
      </c>
      <c r="P1179" s="177">
        <v>35246</v>
      </c>
      <c r="Q1179" s="176">
        <v>204</v>
      </c>
      <c r="R1179" s="175">
        <v>4987.12</v>
      </c>
      <c r="S1179" s="175">
        <v>18481.7</v>
      </c>
    </row>
    <row r="1180" spans="4:19">
      <c r="D1180" s="174" t="s">
        <v>6240</v>
      </c>
      <c r="E1180" s="175">
        <v>24384.71</v>
      </c>
      <c r="F1180" s="174" t="s">
        <v>3540</v>
      </c>
      <c r="G1180" s="174" t="s">
        <v>3804</v>
      </c>
      <c r="H1180" s="174" t="s">
        <v>177</v>
      </c>
      <c r="I1180" s="174" t="s">
        <v>6236</v>
      </c>
      <c r="J1180" s="174" t="s">
        <v>6239</v>
      </c>
      <c r="K1180" s="174"/>
      <c r="L1180" s="174" t="s">
        <v>6062</v>
      </c>
      <c r="M1180" s="174" t="s">
        <v>3575</v>
      </c>
      <c r="N1180" s="176">
        <v>960</v>
      </c>
      <c r="O1180" s="174" t="s">
        <v>3407</v>
      </c>
      <c r="P1180" s="177">
        <v>35246</v>
      </c>
      <c r="Q1180" s="176">
        <v>204</v>
      </c>
      <c r="R1180" s="175">
        <v>5181.63</v>
      </c>
      <c r="S1180" s="175">
        <v>19203.080000000002</v>
      </c>
    </row>
    <row r="1181" spans="4:19">
      <c r="D1181" s="174" t="s">
        <v>6241</v>
      </c>
      <c r="E1181" s="175">
        <v>11631.66</v>
      </c>
      <c r="F1181" s="174" t="s">
        <v>3540</v>
      </c>
      <c r="G1181" s="174" t="s">
        <v>3827</v>
      </c>
      <c r="H1181" s="174" t="s">
        <v>177</v>
      </c>
      <c r="I1181" s="174" t="s">
        <v>6242</v>
      </c>
      <c r="J1181" s="174" t="s">
        <v>6243</v>
      </c>
      <c r="K1181" s="174"/>
      <c r="L1181" s="174" t="s">
        <v>3509</v>
      </c>
      <c r="M1181" s="174" t="s">
        <v>6122</v>
      </c>
      <c r="N1181" s="176">
        <v>960</v>
      </c>
      <c r="O1181" s="174" t="s">
        <v>3407</v>
      </c>
      <c r="P1181" s="177">
        <v>35976</v>
      </c>
      <c r="Q1181" s="176">
        <v>180</v>
      </c>
      <c r="R1181" s="175">
        <v>2180.86</v>
      </c>
      <c r="S1181" s="175">
        <v>9450.7999999999993</v>
      </c>
    </row>
    <row r="1182" spans="4:19">
      <c r="D1182" s="174" t="s">
        <v>6244</v>
      </c>
      <c r="E1182" s="175">
        <v>10989.35</v>
      </c>
      <c r="F1182" s="174" t="s">
        <v>3540</v>
      </c>
      <c r="G1182" s="174" t="s">
        <v>3827</v>
      </c>
      <c r="H1182" s="174" t="s">
        <v>177</v>
      </c>
      <c r="I1182" s="174" t="s">
        <v>6245</v>
      </c>
      <c r="J1182" s="174" t="s">
        <v>6246</v>
      </c>
      <c r="K1182" s="174"/>
      <c r="L1182" s="174" t="s">
        <v>3509</v>
      </c>
      <c r="M1182" s="174" t="s">
        <v>6122</v>
      </c>
      <c r="N1182" s="176">
        <v>960</v>
      </c>
      <c r="O1182" s="174" t="s">
        <v>3407</v>
      </c>
      <c r="P1182" s="177">
        <v>35976</v>
      </c>
      <c r="Q1182" s="176">
        <v>180</v>
      </c>
      <c r="R1182" s="175">
        <v>2060.41</v>
      </c>
      <c r="S1182" s="175">
        <v>8928.94</v>
      </c>
    </row>
    <row r="1183" spans="4:19">
      <c r="D1183" s="174" t="s">
        <v>6247</v>
      </c>
      <c r="E1183" s="175">
        <v>2463.09</v>
      </c>
      <c r="F1183" s="174" t="s">
        <v>3540</v>
      </c>
      <c r="G1183" s="174" t="s">
        <v>3827</v>
      </c>
      <c r="H1183" s="174" t="s">
        <v>177</v>
      </c>
      <c r="I1183" s="174" t="s">
        <v>6248</v>
      </c>
      <c r="J1183" s="174" t="s">
        <v>6249</v>
      </c>
      <c r="K1183" s="174"/>
      <c r="L1183" s="174" t="s">
        <v>3509</v>
      </c>
      <c r="M1183" s="174" t="s">
        <v>6118</v>
      </c>
      <c r="N1183" s="176">
        <v>960</v>
      </c>
      <c r="O1183" s="174" t="s">
        <v>3407</v>
      </c>
      <c r="P1183" s="177">
        <v>35976</v>
      </c>
      <c r="Q1183" s="176">
        <v>180</v>
      </c>
      <c r="R1183" s="175">
        <v>461.71</v>
      </c>
      <c r="S1183" s="175">
        <v>2001.38</v>
      </c>
    </row>
    <row r="1184" spans="4:19">
      <c r="D1184" s="174" t="s">
        <v>6250</v>
      </c>
      <c r="E1184" s="175">
        <v>41461.32</v>
      </c>
      <c r="F1184" s="174" t="s">
        <v>3540</v>
      </c>
      <c r="G1184" s="174" t="s">
        <v>3827</v>
      </c>
      <c r="H1184" s="174" t="s">
        <v>177</v>
      </c>
      <c r="I1184" s="174" t="s">
        <v>6251</v>
      </c>
      <c r="J1184" s="174" t="s">
        <v>6252</v>
      </c>
      <c r="K1184" s="174"/>
      <c r="L1184" s="174" t="s">
        <v>3509</v>
      </c>
      <c r="M1184" s="174" t="s">
        <v>6122</v>
      </c>
      <c r="N1184" s="176">
        <v>960</v>
      </c>
      <c r="O1184" s="174" t="s">
        <v>3407</v>
      </c>
      <c r="P1184" s="177">
        <v>35976</v>
      </c>
      <c r="Q1184" s="176">
        <v>180</v>
      </c>
      <c r="R1184" s="175">
        <v>7773.91</v>
      </c>
      <c r="S1184" s="175">
        <v>33687.410000000003</v>
      </c>
    </row>
    <row r="1185" spans="4:19">
      <c r="D1185" s="174" t="s">
        <v>6253</v>
      </c>
      <c r="E1185" s="175">
        <v>314947.46999999997</v>
      </c>
      <c r="F1185" s="174" t="s">
        <v>3409</v>
      </c>
      <c r="G1185" s="174" t="s">
        <v>6254</v>
      </c>
      <c r="H1185" s="174" t="s">
        <v>177</v>
      </c>
      <c r="I1185" s="174" t="s">
        <v>3098</v>
      </c>
      <c r="J1185" s="174" t="s">
        <v>6255</v>
      </c>
      <c r="K1185" s="174"/>
      <c r="L1185" s="174" t="s">
        <v>3509</v>
      </c>
      <c r="M1185" s="174" t="s">
        <v>6118</v>
      </c>
      <c r="N1185" s="176">
        <v>960</v>
      </c>
      <c r="O1185" s="174" t="s">
        <v>3407</v>
      </c>
      <c r="P1185" s="177">
        <v>25750</v>
      </c>
      <c r="Q1185" s="176">
        <v>516</v>
      </c>
      <c r="R1185" s="175">
        <v>169273.28</v>
      </c>
      <c r="S1185" s="175">
        <v>145674.19</v>
      </c>
    </row>
    <row r="1186" spans="4:19">
      <c r="D1186" s="174" t="s">
        <v>6256</v>
      </c>
      <c r="E1186" s="175">
        <v>314947.46999999997</v>
      </c>
      <c r="F1186" s="174" t="s">
        <v>3409</v>
      </c>
      <c r="G1186" s="174" t="s">
        <v>6254</v>
      </c>
      <c r="H1186" s="174" t="s">
        <v>177</v>
      </c>
      <c r="I1186" s="174" t="s">
        <v>3098</v>
      </c>
      <c r="J1186" s="174" t="s">
        <v>6255</v>
      </c>
      <c r="K1186" s="174"/>
      <c r="L1186" s="174" t="s">
        <v>3509</v>
      </c>
      <c r="M1186" s="174" t="s">
        <v>6157</v>
      </c>
      <c r="N1186" s="176">
        <v>960</v>
      </c>
      <c r="O1186" s="174" t="s">
        <v>3407</v>
      </c>
      <c r="P1186" s="177">
        <v>25750</v>
      </c>
      <c r="Q1186" s="176">
        <v>516</v>
      </c>
      <c r="R1186" s="175">
        <v>169273.28</v>
      </c>
      <c r="S1186" s="175">
        <v>145674.19</v>
      </c>
    </row>
    <row r="1187" spans="4:19">
      <c r="D1187" s="174" t="s">
        <v>6257</v>
      </c>
      <c r="E1187" s="175">
        <v>66105.5</v>
      </c>
      <c r="F1187" s="174" t="s">
        <v>3409</v>
      </c>
      <c r="G1187" s="174" t="s">
        <v>6258</v>
      </c>
      <c r="H1187" s="174" t="s">
        <v>177</v>
      </c>
      <c r="I1187" s="174" t="s">
        <v>3098</v>
      </c>
      <c r="J1187" s="174" t="s">
        <v>6259</v>
      </c>
      <c r="K1187" s="174"/>
      <c r="L1187" s="174" t="s">
        <v>6062</v>
      </c>
      <c r="M1187" s="174" t="s">
        <v>6118</v>
      </c>
      <c r="N1187" s="176">
        <v>960</v>
      </c>
      <c r="O1187" s="174" t="s">
        <v>3407</v>
      </c>
      <c r="P1187" s="177">
        <v>26481</v>
      </c>
      <c r="Q1187" s="176">
        <v>492</v>
      </c>
      <c r="R1187" s="175">
        <v>33876.65</v>
      </c>
      <c r="S1187" s="175">
        <v>32228.85</v>
      </c>
    </row>
    <row r="1188" spans="4:19">
      <c r="D1188" s="174" t="s">
        <v>6260</v>
      </c>
      <c r="E1188" s="175">
        <v>66105.5</v>
      </c>
      <c r="F1188" s="174" t="s">
        <v>3409</v>
      </c>
      <c r="G1188" s="174" t="s">
        <v>6258</v>
      </c>
      <c r="H1188" s="174" t="s">
        <v>177</v>
      </c>
      <c r="I1188" s="174" t="s">
        <v>3098</v>
      </c>
      <c r="J1188" s="174" t="s">
        <v>6259</v>
      </c>
      <c r="K1188" s="174"/>
      <c r="L1188" s="174" t="s">
        <v>6062</v>
      </c>
      <c r="M1188" s="174" t="s">
        <v>6122</v>
      </c>
      <c r="N1188" s="176">
        <v>960</v>
      </c>
      <c r="O1188" s="174" t="s">
        <v>3407</v>
      </c>
      <c r="P1188" s="177">
        <v>26481</v>
      </c>
      <c r="Q1188" s="176">
        <v>492</v>
      </c>
      <c r="R1188" s="175">
        <v>33876.65</v>
      </c>
      <c r="S1188" s="175">
        <v>32228.85</v>
      </c>
    </row>
    <row r="1189" spans="4:19">
      <c r="D1189" s="174" t="s">
        <v>6261</v>
      </c>
      <c r="E1189" s="175">
        <v>66105.5</v>
      </c>
      <c r="F1189" s="174" t="s">
        <v>3409</v>
      </c>
      <c r="G1189" s="174" t="s">
        <v>6258</v>
      </c>
      <c r="H1189" s="174" t="s">
        <v>177</v>
      </c>
      <c r="I1189" s="174" t="s">
        <v>3098</v>
      </c>
      <c r="J1189" s="174" t="s">
        <v>6259</v>
      </c>
      <c r="K1189" s="174"/>
      <c r="L1189" s="174" t="s">
        <v>6062</v>
      </c>
      <c r="M1189" s="174" t="s">
        <v>6140</v>
      </c>
      <c r="N1189" s="176">
        <v>960</v>
      </c>
      <c r="O1189" s="174" t="s">
        <v>3407</v>
      </c>
      <c r="P1189" s="177">
        <v>26481</v>
      </c>
      <c r="Q1189" s="176">
        <v>492</v>
      </c>
      <c r="R1189" s="175">
        <v>33876.65</v>
      </c>
      <c r="S1189" s="175">
        <v>32228.85</v>
      </c>
    </row>
    <row r="1190" spans="4:19">
      <c r="D1190" s="174" t="s">
        <v>6262</v>
      </c>
      <c r="E1190" s="175">
        <v>66105.5</v>
      </c>
      <c r="F1190" s="174" t="s">
        <v>3409</v>
      </c>
      <c r="G1190" s="174" t="s">
        <v>6258</v>
      </c>
      <c r="H1190" s="174" t="s">
        <v>177</v>
      </c>
      <c r="I1190" s="174" t="s">
        <v>3098</v>
      </c>
      <c r="J1190" s="174" t="s">
        <v>6259</v>
      </c>
      <c r="K1190" s="174"/>
      <c r="L1190" s="174" t="s">
        <v>6062</v>
      </c>
      <c r="M1190" s="174" t="s">
        <v>6176</v>
      </c>
      <c r="N1190" s="176">
        <v>960</v>
      </c>
      <c r="O1190" s="174" t="s">
        <v>3407</v>
      </c>
      <c r="P1190" s="177">
        <v>26481</v>
      </c>
      <c r="Q1190" s="176">
        <v>492</v>
      </c>
      <c r="R1190" s="175">
        <v>33876.65</v>
      </c>
      <c r="S1190" s="175">
        <v>32228.85</v>
      </c>
    </row>
    <row r="1191" spans="4:19">
      <c r="D1191" s="174" t="s">
        <v>6263</v>
      </c>
      <c r="E1191" s="175">
        <v>66105.5</v>
      </c>
      <c r="F1191" s="174" t="s">
        <v>3409</v>
      </c>
      <c r="G1191" s="174" t="s">
        <v>6258</v>
      </c>
      <c r="H1191" s="174" t="s">
        <v>177</v>
      </c>
      <c r="I1191" s="174" t="s">
        <v>3098</v>
      </c>
      <c r="J1191" s="174" t="s">
        <v>6259</v>
      </c>
      <c r="K1191" s="174"/>
      <c r="L1191" s="174" t="s">
        <v>6062</v>
      </c>
      <c r="M1191" s="174" t="s">
        <v>6157</v>
      </c>
      <c r="N1191" s="176">
        <v>960</v>
      </c>
      <c r="O1191" s="174" t="s">
        <v>3407</v>
      </c>
      <c r="P1191" s="177">
        <v>26481</v>
      </c>
      <c r="Q1191" s="176">
        <v>492</v>
      </c>
      <c r="R1191" s="175">
        <v>33876.65</v>
      </c>
      <c r="S1191" s="175">
        <v>32228.85</v>
      </c>
    </row>
    <row r="1192" spans="4:19">
      <c r="D1192" s="174" t="s">
        <v>6264</v>
      </c>
      <c r="E1192" s="175">
        <v>39302.269999999997</v>
      </c>
      <c r="F1192" s="174" t="s">
        <v>3409</v>
      </c>
      <c r="G1192" s="174" t="s">
        <v>6265</v>
      </c>
      <c r="H1192" s="174" t="s">
        <v>177</v>
      </c>
      <c r="I1192" s="174" t="s">
        <v>3098</v>
      </c>
      <c r="J1192" s="174" t="s">
        <v>6266</v>
      </c>
      <c r="K1192" s="174"/>
      <c r="L1192" s="174" t="s">
        <v>6062</v>
      </c>
      <c r="M1192" s="174" t="s">
        <v>6157</v>
      </c>
      <c r="N1192" s="176">
        <v>960</v>
      </c>
      <c r="O1192" s="174" t="s">
        <v>3407</v>
      </c>
      <c r="P1192" s="177">
        <v>25385</v>
      </c>
      <c r="Q1192" s="176">
        <v>528</v>
      </c>
      <c r="R1192" s="175">
        <v>21614.77</v>
      </c>
      <c r="S1192" s="175">
        <v>17687.5</v>
      </c>
    </row>
    <row r="1193" spans="4:19">
      <c r="D1193" s="174" t="s">
        <v>6267</v>
      </c>
      <c r="E1193" s="175">
        <v>258891.23</v>
      </c>
      <c r="F1193" s="174" t="s">
        <v>3409</v>
      </c>
      <c r="G1193" s="174" t="s">
        <v>6268</v>
      </c>
      <c r="H1193" s="174" t="s">
        <v>177</v>
      </c>
      <c r="I1193" s="174" t="s">
        <v>3098</v>
      </c>
      <c r="J1193" s="174" t="s">
        <v>6269</v>
      </c>
      <c r="K1193" s="174"/>
      <c r="L1193" s="174" t="s">
        <v>3509</v>
      </c>
      <c r="M1193" s="174" t="s">
        <v>6157</v>
      </c>
      <c r="N1193" s="176">
        <v>960</v>
      </c>
      <c r="O1193" s="174" t="s">
        <v>3407</v>
      </c>
      <c r="P1193" s="177">
        <v>26115</v>
      </c>
      <c r="Q1193" s="176">
        <v>504</v>
      </c>
      <c r="R1193" s="175">
        <v>135908.9</v>
      </c>
      <c r="S1193" s="175">
        <v>122982.33</v>
      </c>
    </row>
    <row r="1194" spans="4:19">
      <c r="D1194" s="174" t="s">
        <v>6270</v>
      </c>
      <c r="E1194" s="175">
        <v>48049.53</v>
      </c>
      <c r="F1194" s="174" t="s">
        <v>3409</v>
      </c>
      <c r="G1194" s="174" t="s">
        <v>6271</v>
      </c>
      <c r="H1194" s="174" t="s">
        <v>177</v>
      </c>
      <c r="I1194" s="174" t="s">
        <v>3098</v>
      </c>
      <c r="J1194" s="174" t="s">
        <v>6272</v>
      </c>
      <c r="K1194" s="174"/>
      <c r="L1194" s="174" t="s">
        <v>3509</v>
      </c>
      <c r="M1194" s="174" t="s">
        <v>6122</v>
      </c>
      <c r="N1194" s="176">
        <v>960</v>
      </c>
      <c r="O1194" s="174" t="s">
        <v>3407</v>
      </c>
      <c r="P1194" s="177">
        <v>25385</v>
      </c>
      <c r="Q1194" s="176">
        <v>528</v>
      </c>
      <c r="R1194" s="175">
        <v>26425.439999999999</v>
      </c>
      <c r="S1194" s="175">
        <v>21624.09</v>
      </c>
    </row>
    <row r="1195" spans="4:19">
      <c r="D1195" s="174" t="s">
        <v>6273</v>
      </c>
      <c r="E1195" s="175">
        <v>9036.14</v>
      </c>
      <c r="F1195" s="174" t="s">
        <v>3409</v>
      </c>
      <c r="G1195" s="174" t="s">
        <v>6274</v>
      </c>
      <c r="H1195" s="174" t="s">
        <v>177</v>
      </c>
      <c r="I1195" s="174" t="s">
        <v>3098</v>
      </c>
      <c r="J1195" s="174" t="s">
        <v>6275</v>
      </c>
      <c r="K1195" s="174"/>
      <c r="L1195" s="174" t="s">
        <v>6062</v>
      </c>
      <c r="M1195" s="174" t="s">
        <v>6122</v>
      </c>
      <c r="N1195" s="176">
        <v>960</v>
      </c>
      <c r="O1195" s="174" t="s">
        <v>3407</v>
      </c>
      <c r="P1195" s="177">
        <v>25385</v>
      </c>
      <c r="Q1195" s="176">
        <v>528</v>
      </c>
      <c r="R1195" s="175">
        <v>4969.54</v>
      </c>
      <c r="S1195" s="175">
        <v>4066.6</v>
      </c>
    </row>
    <row r="1196" spans="4:19">
      <c r="D1196" s="174" t="s">
        <v>6276</v>
      </c>
      <c r="E1196" s="175">
        <v>149664.41</v>
      </c>
      <c r="F1196" s="174" t="s">
        <v>3409</v>
      </c>
      <c r="G1196" s="174" t="s">
        <v>6277</v>
      </c>
      <c r="H1196" s="174" t="s">
        <v>177</v>
      </c>
      <c r="I1196" s="174" t="s">
        <v>3098</v>
      </c>
      <c r="J1196" s="174" t="s">
        <v>6278</v>
      </c>
      <c r="K1196" s="174"/>
      <c r="L1196" s="174" t="s">
        <v>3509</v>
      </c>
      <c r="M1196" s="174" t="s">
        <v>6122</v>
      </c>
      <c r="N1196" s="176">
        <v>960</v>
      </c>
      <c r="O1196" s="174" t="s">
        <v>3407</v>
      </c>
      <c r="P1196" s="177">
        <v>25385</v>
      </c>
      <c r="Q1196" s="176">
        <v>528</v>
      </c>
      <c r="R1196" s="175">
        <v>82310.16</v>
      </c>
      <c r="S1196" s="175">
        <v>67354.25</v>
      </c>
    </row>
    <row r="1197" spans="4:19">
      <c r="D1197" s="174" t="s">
        <v>6279</v>
      </c>
      <c r="E1197" s="175">
        <v>17927.73</v>
      </c>
      <c r="F1197" s="174" t="s">
        <v>3409</v>
      </c>
      <c r="G1197" s="174" t="s">
        <v>6280</v>
      </c>
      <c r="H1197" s="174" t="s">
        <v>177</v>
      </c>
      <c r="I1197" s="174" t="s">
        <v>3098</v>
      </c>
      <c r="J1197" s="174" t="s">
        <v>6281</v>
      </c>
      <c r="K1197" s="174"/>
      <c r="L1197" s="174" t="s">
        <v>6062</v>
      </c>
      <c r="M1197" s="174" t="s">
        <v>6122</v>
      </c>
      <c r="N1197" s="176">
        <v>960</v>
      </c>
      <c r="O1197" s="174" t="s">
        <v>3407</v>
      </c>
      <c r="P1197" s="177">
        <v>26115</v>
      </c>
      <c r="Q1197" s="176">
        <v>504</v>
      </c>
      <c r="R1197" s="175">
        <v>9411.34</v>
      </c>
      <c r="S1197" s="175">
        <v>8516.39</v>
      </c>
    </row>
    <row r="1198" spans="4:19">
      <c r="D1198" s="174" t="s">
        <v>6282</v>
      </c>
      <c r="E1198" s="175">
        <v>17927.73</v>
      </c>
      <c r="F1198" s="174" t="s">
        <v>3409</v>
      </c>
      <c r="G1198" s="174" t="s">
        <v>6280</v>
      </c>
      <c r="H1198" s="174" t="s">
        <v>177</v>
      </c>
      <c r="I1198" s="174" t="s">
        <v>3098</v>
      </c>
      <c r="J1198" s="174" t="s">
        <v>6281</v>
      </c>
      <c r="K1198" s="174"/>
      <c r="L1198" s="174" t="s">
        <v>6062</v>
      </c>
      <c r="M1198" s="174" t="s">
        <v>6176</v>
      </c>
      <c r="N1198" s="176">
        <v>960</v>
      </c>
      <c r="O1198" s="174" t="s">
        <v>3407</v>
      </c>
      <c r="P1198" s="177">
        <v>26115</v>
      </c>
      <c r="Q1198" s="176">
        <v>504</v>
      </c>
      <c r="R1198" s="175">
        <v>9411.34</v>
      </c>
      <c r="S1198" s="175">
        <v>8516.39</v>
      </c>
    </row>
    <row r="1199" spans="4:19">
      <c r="D1199" s="174" t="s">
        <v>6283</v>
      </c>
      <c r="E1199" s="175">
        <v>32202.93</v>
      </c>
      <c r="F1199" s="174" t="s">
        <v>3409</v>
      </c>
      <c r="G1199" s="174" t="s">
        <v>6284</v>
      </c>
      <c r="H1199" s="174" t="s">
        <v>177</v>
      </c>
      <c r="I1199" s="174" t="s">
        <v>3098</v>
      </c>
      <c r="J1199" s="174" t="s">
        <v>6285</v>
      </c>
      <c r="K1199" s="174"/>
      <c r="L1199" s="174" t="s">
        <v>6062</v>
      </c>
      <c r="M1199" s="174" t="s">
        <v>6157</v>
      </c>
      <c r="N1199" s="176">
        <v>960</v>
      </c>
      <c r="O1199" s="174" t="s">
        <v>3407</v>
      </c>
      <c r="P1199" s="177">
        <v>26115</v>
      </c>
      <c r="Q1199" s="176">
        <v>504</v>
      </c>
      <c r="R1199" s="175">
        <v>16905.32</v>
      </c>
      <c r="S1199" s="175">
        <v>15297.61</v>
      </c>
    </row>
    <row r="1200" spans="4:19">
      <c r="D1200" s="174" t="s">
        <v>6286</v>
      </c>
      <c r="E1200" s="175">
        <v>322899.44</v>
      </c>
      <c r="F1200" s="174" t="s">
        <v>3409</v>
      </c>
      <c r="G1200" s="174" t="s">
        <v>6287</v>
      </c>
      <c r="H1200" s="174" t="s">
        <v>177</v>
      </c>
      <c r="I1200" s="174" t="s">
        <v>3098</v>
      </c>
      <c r="J1200" s="174" t="s">
        <v>6288</v>
      </c>
      <c r="K1200" s="174"/>
      <c r="L1200" s="174" t="s">
        <v>3509</v>
      </c>
      <c r="M1200" s="174" t="s">
        <v>3575</v>
      </c>
      <c r="N1200" s="176">
        <v>960</v>
      </c>
      <c r="O1200" s="174" t="s">
        <v>3407</v>
      </c>
      <c r="P1200" s="177">
        <v>26481</v>
      </c>
      <c r="Q1200" s="176">
        <v>492</v>
      </c>
      <c r="R1200" s="175">
        <v>165474.71</v>
      </c>
      <c r="S1200" s="175">
        <v>157424.73000000001</v>
      </c>
    </row>
    <row r="1201" spans="4:19">
      <c r="D1201" s="174" t="s">
        <v>6289</v>
      </c>
      <c r="E1201" s="175">
        <v>55609.94</v>
      </c>
      <c r="F1201" s="174" t="s">
        <v>3409</v>
      </c>
      <c r="G1201" s="174" t="s">
        <v>6290</v>
      </c>
      <c r="H1201" s="174" t="s">
        <v>177</v>
      </c>
      <c r="I1201" s="174" t="s">
        <v>3098</v>
      </c>
      <c r="J1201" s="174" t="s">
        <v>6291</v>
      </c>
      <c r="K1201" s="174"/>
      <c r="L1201" s="174" t="s">
        <v>6062</v>
      </c>
      <c r="M1201" s="174" t="s">
        <v>6157</v>
      </c>
      <c r="N1201" s="176">
        <v>960</v>
      </c>
      <c r="O1201" s="174" t="s">
        <v>3407</v>
      </c>
      <c r="P1201" s="177">
        <v>26115</v>
      </c>
      <c r="Q1201" s="176">
        <v>504</v>
      </c>
      <c r="R1201" s="175">
        <v>29193.23</v>
      </c>
      <c r="S1201" s="175">
        <v>26416.71</v>
      </c>
    </row>
    <row r="1202" spans="4:19">
      <c r="D1202" s="174" t="s">
        <v>6292</v>
      </c>
      <c r="E1202" s="175">
        <v>8879.75</v>
      </c>
      <c r="F1202" s="174" t="s">
        <v>3409</v>
      </c>
      <c r="G1202" s="174" t="s">
        <v>6293</v>
      </c>
      <c r="H1202" s="174" t="s">
        <v>177</v>
      </c>
      <c r="I1202" s="174" t="s">
        <v>3098</v>
      </c>
      <c r="J1202" s="174" t="s">
        <v>6294</v>
      </c>
      <c r="K1202" s="174"/>
      <c r="L1202" s="174" t="s">
        <v>6062</v>
      </c>
      <c r="M1202" s="174" t="s">
        <v>6118</v>
      </c>
      <c r="N1202" s="176">
        <v>960</v>
      </c>
      <c r="O1202" s="174" t="s">
        <v>3407</v>
      </c>
      <c r="P1202" s="177">
        <v>26115</v>
      </c>
      <c r="Q1202" s="176">
        <v>504</v>
      </c>
      <c r="R1202" s="175">
        <v>4661.46</v>
      </c>
      <c r="S1202" s="175">
        <v>4218.29</v>
      </c>
    </row>
    <row r="1203" spans="4:19">
      <c r="D1203" s="174" t="s">
        <v>6295</v>
      </c>
      <c r="E1203" s="175">
        <v>8879.75</v>
      </c>
      <c r="F1203" s="174" t="s">
        <v>3409</v>
      </c>
      <c r="G1203" s="174" t="s">
        <v>6293</v>
      </c>
      <c r="H1203" s="174" t="s">
        <v>177</v>
      </c>
      <c r="I1203" s="174" t="s">
        <v>3098</v>
      </c>
      <c r="J1203" s="174" t="s">
        <v>6294</v>
      </c>
      <c r="K1203" s="174"/>
      <c r="L1203" s="174" t="s">
        <v>6062</v>
      </c>
      <c r="M1203" s="174" t="s">
        <v>6140</v>
      </c>
      <c r="N1203" s="176">
        <v>960</v>
      </c>
      <c r="O1203" s="174" t="s">
        <v>3407</v>
      </c>
      <c r="P1203" s="177">
        <v>26115</v>
      </c>
      <c r="Q1203" s="176">
        <v>504</v>
      </c>
      <c r="R1203" s="175">
        <v>4661.46</v>
      </c>
      <c r="S1203" s="175">
        <v>4218.29</v>
      </c>
    </row>
    <row r="1204" spans="4:19">
      <c r="D1204" s="174" t="s">
        <v>6296</v>
      </c>
      <c r="E1204" s="175">
        <v>58386.21</v>
      </c>
      <c r="F1204" s="174" t="s">
        <v>3409</v>
      </c>
      <c r="G1204" s="174" t="s">
        <v>6297</v>
      </c>
      <c r="H1204" s="174" t="s">
        <v>177</v>
      </c>
      <c r="I1204" s="174" t="s">
        <v>3098</v>
      </c>
      <c r="J1204" s="174" t="s">
        <v>6298</v>
      </c>
      <c r="K1204" s="174"/>
      <c r="L1204" s="174" t="s">
        <v>6062</v>
      </c>
      <c r="M1204" s="174" t="s">
        <v>6118</v>
      </c>
      <c r="N1204" s="176">
        <v>960</v>
      </c>
      <c r="O1204" s="174" t="s">
        <v>3407</v>
      </c>
      <c r="P1204" s="177">
        <v>26481</v>
      </c>
      <c r="Q1204" s="176">
        <v>492</v>
      </c>
      <c r="R1204" s="175">
        <v>29920.799999999999</v>
      </c>
      <c r="S1204" s="175">
        <v>28465.41</v>
      </c>
    </row>
    <row r="1205" spans="4:19">
      <c r="D1205" s="174" t="s">
        <v>6299</v>
      </c>
      <c r="E1205" s="175">
        <v>58386.21</v>
      </c>
      <c r="F1205" s="174" t="s">
        <v>3409</v>
      </c>
      <c r="G1205" s="174" t="s">
        <v>6297</v>
      </c>
      <c r="H1205" s="174" t="s">
        <v>177</v>
      </c>
      <c r="I1205" s="174" t="s">
        <v>3098</v>
      </c>
      <c r="J1205" s="174" t="s">
        <v>6298</v>
      </c>
      <c r="K1205" s="174"/>
      <c r="L1205" s="174" t="s">
        <v>6062</v>
      </c>
      <c r="M1205" s="174" t="s">
        <v>6140</v>
      </c>
      <c r="N1205" s="176">
        <v>960</v>
      </c>
      <c r="O1205" s="174" t="s">
        <v>3407</v>
      </c>
      <c r="P1205" s="177">
        <v>26481</v>
      </c>
      <c r="Q1205" s="176">
        <v>492</v>
      </c>
      <c r="R1205" s="175">
        <v>29920.799999999999</v>
      </c>
      <c r="S1205" s="175">
        <v>28465.41</v>
      </c>
    </row>
    <row r="1206" spans="4:19">
      <c r="D1206" s="174" t="s">
        <v>6300</v>
      </c>
      <c r="E1206" s="175">
        <v>58386.21</v>
      </c>
      <c r="F1206" s="174" t="s">
        <v>3409</v>
      </c>
      <c r="G1206" s="174" t="s">
        <v>6297</v>
      </c>
      <c r="H1206" s="174" t="s">
        <v>177</v>
      </c>
      <c r="I1206" s="174" t="s">
        <v>3098</v>
      </c>
      <c r="J1206" s="174" t="s">
        <v>6298</v>
      </c>
      <c r="K1206" s="174"/>
      <c r="L1206" s="174" t="s">
        <v>6062</v>
      </c>
      <c r="M1206" s="174" t="s">
        <v>6157</v>
      </c>
      <c r="N1206" s="176">
        <v>960</v>
      </c>
      <c r="O1206" s="174" t="s">
        <v>3407</v>
      </c>
      <c r="P1206" s="177">
        <v>26481</v>
      </c>
      <c r="Q1206" s="176">
        <v>492</v>
      </c>
      <c r="R1206" s="175">
        <v>29920.799999999999</v>
      </c>
      <c r="S1206" s="175">
        <v>28465.41</v>
      </c>
    </row>
    <row r="1207" spans="4:19">
      <c r="D1207" s="174" t="s">
        <v>6301</v>
      </c>
      <c r="E1207" s="175">
        <v>8425.4500000000007</v>
      </c>
      <c r="F1207" s="174" t="s">
        <v>3409</v>
      </c>
      <c r="G1207" s="174" t="s">
        <v>6302</v>
      </c>
      <c r="H1207" s="174" t="s">
        <v>177</v>
      </c>
      <c r="I1207" s="174" t="s">
        <v>3098</v>
      </c>
      <c r="J1207" s="174" t="s">
        <v>6303</v>
      </c>
      <c r="K1207" s="174"/>
      <c r="L1207" s="174" t="s">
        <v>3509</v>
      </c>
      <c r="M1207" s="174" t="s">
        <v>6122</v>
      </c>
      <c r="N1207" s="176">
        <v>960</v>
      </c>
      <c r="O1207" s="174" t="s">
        <v>3407</v>
      </c>
      <c r="P1207" s="177">
        <v>26481</v>
      </c>
      <c r="Q1207" s="176">
        <v>492</v>
      </c>
      <c r="R1207" s="175">
        <v>4317.6400000000003</v>
      </c>
      <c r="S1207" s="175">
        <v>4107.8100000000004</v>
      </c>
    </row>
    <row r="1208" spans="4:19">
      <c r="D1208" s="174" t="s">
        <v>6304</v>
      </c>
      <c r="E1208" s="175">
        <v>8425.4500000000007</v>
      </c>
      <c r="F1208" s="174" t="s">
        <v>3409</v>
      </c>
      <c r="G1208" s="174" t="s">
        <v>6302</v>
      </c>
      <c r="H1208" s="174" t="s">
        <v>177</v>
      </c>
      <c r="I1208" s="174" t="s">
        <v>3098</v>
      </c>
      <c r="J1208" s="174" t="s">
        <v>6303</v>
      </c>
      <c r="K1208" s="174"/>
      <c r="L1208" s="174" t="s">
        <v>3509</v>
      </c>
      <c r="M1208" s="174" t="s">
        <v>6157</v>
      </c>
      <c r="N1208" s="176">
        <v>960</v>
      </c>
      <c r="O1208" s="174" t="s">
        <v>3407</v>
      </c>
      <c r="P1208" s="177">
        <v>26481</v>
      </c>
      <c r="Q1208" s="176">
        <v>492</v>
      </c>
      <c r="R1208" s="175">
        <v>4317.6400000000003</v>
      </c>
      <c r="S1208" s="175">
        <v>4107.8100000000004</v>
      </c>
    </row>
    <row r="1209" spans="4:19">
      <c r="D1209" s="174" t="s">
        <v>6305</v>
      </c>
      <c r="E1209" s="175">
        <v>74606.16</v>
      </c>
      <c r="F1209" s="174" t="s">
        <v>3409</v>
      </c>
      <c r="G1209" s="174" t="s">
        <v>6306</v>
      </c>
      <c r="H1209" s="174" t="s">
        <v>177</v>
      </c>
      <c r="I1209" s="174" t="s">
        <v>3098</v>
      </c>
      <c r="J1209" s="174" t="s">
        <v>6307</v>
      </c>
      <c r="K1209" s="174"/>
      <c r="L1209" s="174" t="s">
        <v>6062</v>
      </c>
      <c r="M1209" s="174" t="s">
        <v>3575</v>
      </c>
      <c r="N1209" s="176">
        <v>960</v>
      </c>
      <c r="O1209" s="174" t="s">
        <v>3407</v>
      </c>
      <c r="P1209" s="177">
        <v>26846</v>
      </c>
      <c r="Q1209" s="176">
        <v>480</v>
      </c>
      <c r="R1209" s="175">
        <v>37300.39</v>
      </c>
      <c r="S1209" s="175">
        <v>37305.769999999997</v>
      </c>
    </row>
    <row r="1210" spans="4:19">
      <c r="D1210" s="174" t="s">
        <v>6308</v>
      </c>
      <c r="E1210" s="175">
        <v>16852.990000000002</v>
      </c>
      <c r="F1210" s="174" t="s">
        <v>3409</v>
      </c>
      <c r="G1210" s="174" t="s">
        <v>6309</v>
      </c>
      <c r="H1210" s="174" t="s">
        <v>177</v>
      </c>
      <c r="I1210" s="174" t="s">
        <v>3098</v>
      </c>
      <c r="J1210" s="174" t="s">
        <v>6310</v>
      </c>
      <c r="K1210" s="174"/>
      <c r="L1210" s="174" t="s">
        <v>3509</v>
      </c>
      <c r="M1210" s="174" t="s">
        <v>6122</v>
      </c>
      <c r="N1210" s="176">
        <v>960</v>
      </c>
      <c r="O1210" s="174" t="s">
        <v>3407</v>
      </c>
      <c r="P1210" s="177">
        <v>26481</v>
      </c>
      <c r="Q1210" s="176">
        <v>492</v>
      </c>
      <c r="R1210" s="175">
        <v>8636.5300000000007</v>
      </c>
      <c r="S1210" s="175">
        <v>8216.4599999999991</v>
      </c>
    </row>
    <row r="1211" spans="4:19">
      <c r="D1211" s="174" t="s">
        <v>6311</v>
      </c>
      <c r="E1211" s="175">
        <v>17639.21</v>
      </c>
      <c r="F1211" s="174" t="s">
        <v>3409</v>
      </c>
      <c r="G1211" s="174" t="s">
        <v>6312</v>
      </c>
      <c r="H1211" s="174" t="s">
        <v>177</v>
      </c>
      <c r="I1211" s="174" t="s">
        <v>3098</v>
      </c>
      <c r="J1211" s="174" t="s">
        <v>6313</v>
      </c>
      <c r="K1211" s="174"/>
      <c r="L1211" s="174" t="s">
        <v>3509</v>
      </c>
      <c r="M1211" s="174" t="s">
        <v>3575</v>
      </c>
      <c r="N1211" s="176">
        <v>960</v>
      </c>
      <c r="O1211" s="174" t="s">
        <v>3407</v>
      </c>
      <c r="P1211" s="177">
        <v>26115</v>
      </c>
      <c r="Q1211" s="176">
        <v>504</v>
      </c>
      <c r="R1211" s="175">
        <v>9259.9699999999993</v>
      </c>
      <c r="S1211" s="175">
        <v>8379.24</v>
      </c>
    </row>
    <row r="1212" spans="4:19">
      <c r="D1212" s="174" t="s">
        <v>6314</v>
      </c>
      <c r="E1212" s="175">
        <v>59708.34</v>
      </c>
      <c r="F1212" s="174" t="s">
        <v>3409</v>
      </c>
      <c r="G1212" s="174" t="s">
        <v>6315</v>
      </c>
      <c r="H1212" s="174" t="s">
        <v>177</v>
      </c>
      <c r="I1212" s="174" t="s">
        <v>3098</v>
      </c>
      <c r="J1212" s="174" t="s">
        <v>6316</v>
      </c>
      <c r="K1212" s="174"/>
      <c r="L1212" s="174" t="s">
        <v>6062</v>
      </c>
      <c r="M1212" s="174" t="s">
        <v>6157</v>
      </c>
      <c r="N1212" s="176">
        <v>960</v>
      </c>
      <c r="O1212" s="174" t="s">
        <v>3407</v>
      </c>
      <c r="P1212" s="177">
        <v>26846</v>
      </c>
      <c r="Q1212" s="176">
        <v>480</v>
      </c>
      <c r="R1212" s="175">
        <v>29852.04</v>
      </c>
      <c r="S1212" s="175">
        <v>29856.3</v>
      </c>
    </row>
    <row r="1213" spans="4:19">
      <c r="D1213" s="174" t="s">
        <v>6317</v>
      </c>
      <c r="E1213" s="175">
        <v>59205.74</v>
      </c>
      <c r="F1213" s="174" t="s">
        <v>3409</v>
      </c>
      <c r="G1213" s="174" t="s">
        <v>6318</v>
      </c>
      <c r="H1213" s="174" t="s">
        <v>177</v>
      </c>
      <c r="I1213" s="174" t="s">
        <v>3098</v>
      </c>
      <c r="J1213" s="174" t="s">
        <v>6319</v>
      </c>
      <c r="K1213" s="174"/>
      <c r="L1213" s="174" t="s">
        <v>3509</v>
      </c>
      <c r="M1213" s="174" t="s">
        <v>6122</v>
      </c>
      <c r="N1213" s="176">
        <v>960</v>
      </c>
      <c r="O1213" s="174" t="s">
        <v>3407</v>
      </c>
      <c r="P1213" s="177">
        <v>27211</v>
      </c>
      <c r="Q1213" s="176">
        <v>468</v>
      </c>
      <c r="R1213" s="175">
        <v>28860.720000000001</v>
      </c>
      <c r="S1213" s="175">
        <v>30345.02</v>
      </c>
    </row>
    <row r="1214" spans="4:19">
      <c r="D1214" s="174" t="s">
        <v>6320</v>
      </c>
      <c r="E1214" s="175">
        <v>36701.279999999999</v>
      </c>
      <c r="F1214" s="174" t="s">
        <v>3409</v>
      </c>
      <c r="G1214" s="174" t="s">
        <v>6321</v>
      </c>
      <c r="H1214" s="174" t="s">
        <v>177</v>
      </c>
      <c r="I1214" s="174" t="s">
        <v>3098</v>
      </c>
      <c r="J1214" s="174" t="s">
        <v>6322</v>
      </c>
      <c r="K1214" s="174"/>
      <c r="L1214" s="174" t="s">
        <v>6062</v>
      </c>
      <c r="M1214" s="174" t="s">
        <v>3575</v>
      </c>
      <c r="N1214" s="176">
        <v>960</v>
      </c>
      <c r="O1214" s="174" t="s">
        <v>3407</v>
      </c>
      <c r="P1214" s="177">
        <v>26846</v>
      </c>
      <c r="Q1214" s="176">
        <v>480</v>
      </c>
      <c r="R1214" s="175">
        <v>18349.28</v>
      </c>
      <c r="S1214" s="176">
        <v>18352</v>
      </c>
    </row>
    <row r="1215" spans="4:19">
      <c r="D1215" s="174" t="s">
        <v>6323</v>
      </c>
      <c r="E1215" s="175">
        <v>82577.899999999994</v>
      </c>
      <c r="F1215" s="174" t="s">
        <v>3409</v>
      </c>
      <c r="G1215" s="174" t="s">
        <v>6324</v>
      </c>
      <c r="H1215" s="174" t="s">
        <v>177</v>
      </c>
      <c r="I1215" s="174" t="s">
        <v>3098</v>
      </c>
      <c r="J1215" s="174" t="s">
        <v>6325</v>
      </c>
      <c r="K1215" s="174"/>
      <c r="L1215" s="174" t="s">
        <v>3509</v>
      </c>
      <c r="M1215" s="174" t="s">
        <v>6118</v>
      </c>
      <c r="N1215" s="176">
        <v>960</v>
      </c>
      <c r="O1215" s="174" t="s">
        <v>3407</v>
      </c>
      <c r="P1215" s="177">
        <v>26481</v>
      </c>
      <c r="Q1215" s="176">
        <v>492</v>
      </c>
      <c r="R1215" s="175">
        <v>42318.26</v>
      </c>
      <c r="S1215" s="175">
        <v>40259.64</v>
      </c>
    </row>
    <row r="1216" spans="4:19">
      <c r="D1216" s="174" t="s">
        <v>6326</v>
      </c>
      <c r="E1216" s="175">
        <v>82577.899999999994</v>
      </c>
      <c r="F1216" s="174" t="s">
        <v>3409</v>
      </c>
      <c r="G1216" s="174" t="s">
        <v>6324</v>
      </c>
      <c r="H1216" s="174" t="s">
        <v>177</v>
      </c>
      <c r="I1216" s="174" t="s">
        <v>3098</v>
      </c>
      <c r="J1216" s="174" t="s">
        <v>6325</v>
      </c>
      <c r="K1216" s="174"/>
      <c r="L1216" s="174" t="s">
        <v>3509</v>
      </c>
      <c r="M1216" s="174" t="s">
        <v>6122</v>
      </c>
      <c r="N1216" s="176">
        <v>960</v>
      </c>
      <c r="O1216" s="174" t="s">
        <v>3407</v>
      </c>
      <c r="P1216" s="177">
        <v>26481</v>
      </c>
      <c r="Q1216" s="176">
        <v>492</v>
      </c>
      <c r="R1216" s="175">
        <v>42318.26</v>
      </c>
      <c r="S1216" s="175">
        <v>40259.64</v>
      </c>
    </row>
    <row r="1217" spans="4:19">
      <c r="D1217" s="174" t="s">
        <v>6327</v>
      </c>
      <c r="E1217" s="175">
        <v>82577.899999999994</v>
      </c>
      <c r="F1217" s="174" t="s">
        <v>3409</v>
      </c>
      <c r="G1217" s="174" t="s">
        <v>6324</v>
      </c>
      <c r="H1217" s="174" t="s">
        <v>177</v>
      </c>
      <c r="I1217" s="174" t="s">
        <v>3098</v>
      </c>
      <c r="J1217" s="174" t="s">
        <v>6325</v>
      </c>
      <c r="K1217" s="174"/>
      <c r="L1217" s="174" t="s">
        <v>3509</v>
      </c>
      <c r="M1217" s="174" t="s">
        <v>6157</v>
      </c>
      <c r="N1217" s="176">
        <v>960</v>
      </c>
      <c r="O1217" s="174" t="s">
        <v>3407</v>
      </c>
      <c r="P1217" s="177">
        <v>26481</v>
      </c>
      <c r="Q1217" s="176">
        <v>492</v>
      </c>
      <c r="R1217" s="175">
        <v>42318.26</v>
      </c>
      <c r="S1217" s="175">
        <v>40259.64</v>
      </c>
    </row>
    <row r="1218" spans="4:19">
      <c r="D1218" s="174" t="s">
        <v>6328</v>
      </c>
      <c r="E1218" s="175">
        <v>10292.530000000001</v>
      </c>
      <c r="F1218" s="174" t="s">
        <v>3409</v>
      </c>
      <c r="G1218" s="174" t="s">
        <v>6329</v>
      </c>
      <c r="H1218" s="174" t="s">
        <v>177</v>
      </c>
      <c r="I1218" s="174" t="s">
        <v>3098</v>
      </c>
      <c r="J1218" s="174" t="s">
        <v>6330</v>
      </c>
      <c r="K1218" s="174"/>
      <c r="L1218" s="174" t="s">
        <v>6062</v>
      </c>
      <c r="M1218" s="174" t="s">
        <v>6176</v>
      </c>
      <c r="N1218" s="176">
        <v>960</v>
      </c>
      <c r="O1218" s="174" t="s">
        <v>3407</v>
      </c>
      <c r="P1218" s="177">
        <v>26481</v>
      </c>
      <c r="Q1218" s="176">
        <v>492</v>
      </c>
      <c r="R1218" s="175">
        <v>5274.47</v>
      </c>
      <c r="S1218" s="175">
        <v>5018.0600000000004</v>
      </c>
    </row>
    <row r="1219" spans="4:19">
      <c r="D1219" s="174" t="s">
        <v>6331</v>
      </c>
      <c r="E1219" s="175">
        <v>10292.530000000001</v>
      </c>
      <c r="F1219" s="174" t="s">
        <v>3409</v>
      </c>
      <c r="G1219" s="174" t="s">
        <v>6329</v>
      </c>
      <c r="H1219" s="174" t="s">
        <v>177</v>
      </c>
      <c r="I1219" s="174" t="s">
        <v>3098</v>
      </c>
      <c r="J1219" s="174" t="s">
        <v>6330</v>
      </c>
      <c r="K1219" s="174"/>
      <c r="L1219" s="174" t="s">
        <v>6062</v>
      </c>
      <c r="M1219" s="174" t="s">
        <v>6157</v>
      </c>
      <c r="N1219" s="176">
        <v>960</v>
      </c>
      <c r="O1219" s="174" t="s">
        <v>3407</v>
      </c>
      <c r="P1219" s="177">
        <v>26481</v>
      </c>
      <c r="Q1219" s="176">
        <v>492</v>
      </c>
      <c r="R1219" s="175">
        <v>5274.47</v>
      </c>
      <c r="S1219" s="175">
        <v>5018.0600000000004</v>
      </c>
    </row>
    <row r="1220" spans="4:19">
      <c r="D1220" s="174" t="s">
        <v>6332</v>
      </c>
      <c r="E1220" s="175">
        <v>39388.74</v>
      </c>
      <c r="F1220" s="174" t="s">
        <v>3409</v>
      </c>
      <c r="G1220" s="174" t="s">
        <v>6333</v>
      </c>
      <c r="H1220" s="174" t="s">
        <v>177</v>
      </c>
      <c r="I1220" s="174" t="s">
        <v>3098</v>
      </c>
      <c r="J1220" s="174" t="s">
        <v>6334</v>
      </c>
      <c r="K1220" s="174"/>
      <c r="L1220" s="174" t="s">
        <v>6062</v>
      </c>
      <c r="M1220" s="174" t="s">
        <v>6118</v>
      </c>
      <c r="N1220" s="176">
        <v>960</v>
      </c>
      <c r="O1220" s="174" t="s">
        <v>3407</v>
      </c>
      <c r="P1220" s="177">
        <v>26846</v>
      </c>
      <c r="Q1220" s="176">
        <v>480</v>
      </c>
      <c r="R1220" s="175">
        <v>19692.87</v>
      </c>
      <c r="S1220" s="175">
        <v>19695.87</v>
      </c>
    </row>
    <row r="1221" spans="4:19">
      <c r="D1221" s="174" t="s">
        <v>6335</v>
      </c>
      <c r="E1221" s="175">
        <v>39388.74</v>
      </c>
      <c r="F1221" s="174" t="s">
        <v>3409</v>
      </c>
      <c r="G1221" s="174" t="s">
        <v>6333</v>
      </c>
      <c r="H1221" s="174" t="s">
        <v>177</v>
      </c>
      <c r="I1221" s="174" t="s">
        <v>3098</v>
      </c>
      <c r="J1221" s="174" t="s">
        <v>6334</v>
      </c>
      <c r="K1221" s="174"/>
      <c r="L1221" s="174" t="s">
        <v>6062</v>
      </c>
      <c r="M1221" s="174" t="s">
        <v>6140</v>
      </c>
      <c r="N1221" s="176">
        <v>960</v>
      </c>
      <c r="O1221" s="174" t="s">
        <v>3407</v>
      </c>
      <c r="P1221" s="177">
        <v>26846</v>
      </c>
      <c r="Q1221" s="176">
        <v>480</v>
      </c>
      <c r="R1221" s="175">
        <v>19692.87</v>
      </c>
      <c r="S1221" s="175">
        <v>19695.87</v>
      </c>
    </row>
    <row r="1222" spans="4:19">
      <c r="D1222" s="174" t="s">
        <v>6336</v>
      </c>
      <c r="E1222" s="175">
        <v>11595.85</v>
      </c>
      <c r="F1222" s="174" t="s">
        <v>3409</v>
      </c>
      <c r="G1222" s="174" t="s">
        <v>6337</v>
      </c>
      <c r="H1222" s="174" t="s">
        <v>177</v>
      </c>
      <c r="I1222" s="174" t="s">
        <v>3098</v>
      </c>
      <c r="J1222" s="174" t="s">
        <v>6338</v>
      </c>
      <c r="K1222" s="174"/>
      <c r="L1222" s="174" t="s">
        <v>3509</v>
      </c>
      <c r="M1222" s="174" t="s">
        <v>6157</v>
      </c>
      <c r="N1222" s="176">
        <v>960</v>
      </c>
      <c r="O1222" s="174" t="s">
        <v>3407</v>
      </c>
      <c r="P1222" s="177">
        <v>26846</v>
      </c>
      <c r="Q1222" s="176">
        <v>480</v>
      </c>
      <c r="R1222" s="175">
        <v>5797.41</v>
      </c>
      <c r="S1222" s="175">
        <v>5798.44</v>
      </c>
    </row>
    <row r="1223" spans="4:19">
      <c r="D1223" s="174" t="s">
        <v>6339</v>
      </c>
      <c r="E1223" s="175">
        <v>11595.85</v>
      </c>
      <c r="F1223" s="174" t="s">
        <v>3409</v>
      </c>
      <c r="G1223" s="174" t="s">
        <v>6337</v>
      </c>
      <c r="H1223" s="174" t="s">
        <v>177</v>
      </c>
      <c r="I1223" s="174" t="s">
        <v>3098</v>
      </c>
      <c r="J1223" s="174" t="s">
        <v>6338</v>
      </c>
      <c r="K1223" s="174"/>
      <c r="L1223" s="174" t="s">
        <v>3509</v>
      </c>
      <c r="M1223" s="174" t="s">
        <v>6157</v>
      </c>
      <c r="N1223" s="176">
        <v>960</v>
      </c>
      <c r="O1223" s="174" t="s">
        <v>3407</v>
      </c>
      <c r="P1223" s="177">
        <v>26846</v>
      </c>
      <c r="Q1223" s="176">
        <v>480</v>
      </c>
      <c r="R1223" s="175">
        <v>5797.41</v>
      </c>
      <c r="S1223" s="175">
        <v>5798.44</v>
      </c>
    </row>
    <row r="1224" spans="4:19">
      <c r="D1224" s="174" t="s">
        <v>6340</v>
      </c>
      <c r="E1224" s="175">
        <v>74314.69</v>
      </c>
      <c r="F1224" s="174" t="s">
        <v>3409</v>
      </c>
      <c r="G1224" s="174" t="s">
        <v>6341</v>
      </c>
      <c r="H1224" s="174" t="s">
        <v>177</v>
      </c>
      <c r="I1224" s="174" t="s">
        <v>3098</v>
      </c>
      <c r="J1224" s="174" t="s">
        <v>6342</v>
      </c>
      <c r="K1224" s="174"/>
      <c r="L1224" s="174" t="s">
        <v>3509</v>
      </c>
      <c r="M1224" s="174" t="s">
        <v>6122</v>
      </c>
      <c r="N1224" s="176">
        <v>960</v>
      </c>
      <c r="O1224" s="174" t="s">
        <v>3407</v>
      </c>
      <c r="P1224" s="177">
        <v>26846</v>
      </c>
      <c r="Q1224" s="176">
        <v>480</v>
      </c>
      <c r="R1224" s="175">
        <v>37154.71</v>
      </c>
      <c r="S1224" s="175">
        <v>37159.980000000003</v>
      </c>
    </row>
    <row r="1225" spans="4:19">
      <c r="D1225" s="174" t="s">
        <v>6343</v>
      </c>
      <c r="E1225" s="175">
        <v>74314.69</v>
      </c>
      <c r="F1225" s="174" t="s">
        <v>3409</v>
      </c>
      <c r="G1225" s="174" t="s">
        <v>6341</v>
      </c>
      <c r="H1225" s="174" t="s">
        <v>177</v>
      </c>
      <c r="I1225" s="174" t="s">
        <v>3098</v>
      </c>
      <c r="J1225" s="174" t="s">
        <v>6342</v>
      </c>
      <c r="K1225" s="174"/>
      <c r="L1225" s="174" t="s">
        <v>3509</v>
      </c>
      <c r="M1225" s="174" t="s">
        <v>6157</v>
      </c>
      <c r="N1225" s="176">
        <v>960</v>
      </c>
      <c r="O1225" s="174" t="s">
        <v>3407</v>
      </c>
      <c r="P1225" s="177">
        <v>26846</v>
      </c>
      <c r="Q1225" s="176">
        <v>480</v>
      </c>
      <c r="R1225" s="175">
        <v>37154.71</v>
      </c>
      <c r="S1225" s="175">
        <v>37159.980000000003</v>
      </c>
    </row>
    <row r="1226" spans="4:19">
      <c r="D1226" s="174" t="s">
        <v>6344</v>
      </c>
      <c r="E1226" s="175">
        <v>19908.22</v>
      </c>
      <c r="F1226" s="174" t="s">
        <v>3409</v>
      </c>
      <c r="G1226" s="174" t="s">
        <v>6345</v>
      </c>
      <c r="H1226" s="174" t="s">
        <v>177</v>
      </c>
      <c r="I1226" s="174" t="s">
        <v>3098</v>
      </c>
      <c r="J1226" s="174" t="s">
        <v>6346</v>
      </c>
      <c r="K1226" s="174"/>
      <c r="L1226" s="174" t="s">
        <v>6062</v>
      </c>
      <c r="M1226" s="174" t="s">
        <v>6176</v>
      </c>
      <c r="N1226" s="176">
        <v>960</v>
      </c>
      <c r="O1226" s="174" t="s">
        <v>3407</v>
      </c>
      <c r="P1226" s="177">
        <v>27211</v>
      </c>
      <c r="Q1226" s="176">
        <v>468</v>
      </c>
      <c r="R1226" s="175">
        <v>9704.5300000000007</v>
      </c>
      <c r="S1226" s="175">
        <v>10203.69</v>
      </c>
    </row>
    <row r="1227" spans="4:19">
      <c r="D1227" s="174" t="s">
        <v>6347</v>
      </c>
      <c r="E1227" s="175">
        <v>68920.600000000006</v>
      </c>
      <c r="F1227" s="174" t="s">
        <v>3409</v>
      </c>
      <c r="G1227" s="174" t="s">
        <v>6348</v>
      </c>
      <c r="H1227" s="174" t="s">
        <v>177</v>
      </c>
      <c r="I1227" s="174" t="s">
        <v>3098</v>
      </c>
      <c r="J1227" s="174" t="s">
        <v>6349</v>
      </c>
      <c r="K1227" s="174"/>
      <c r="L1227" s="174" t="s">
        <v>3509</v>
      </c>
      <c r="M1227" s="174" t="s">
        <v>6122</v>
      </c>
      <c r="N1227" s="176">
        <v>960</v>
      </c>
      <c r="O1227" s="174" t="s">
        <v>3407</v>
      </c>
      <c r="P1227" s="177">
        <v>27211</v>
      </c>
      <c r="Q1227" s="176">
        <v>468</v>
      </c>
      <c r="R1227" s="175">
        <v>33596.29</v>
      </c>
      <c r="S1227" s="175">
        <v>35324.31</v>
      </c>
    </row>
    <row r="1228" spans="4:19">
      <c r="D1228" s="174" t="s">
        <v>6350</v>
      </c>
      <c r="E1228" s="175">
        <v>15624.58</v>
      </c>
      <c r="F1228" s="174" t="s">
        <v>3409</v>
      </c>
      <c r="G1228" s="174" t="s">
        <v>6351</v>
      </c>
      <c r="H1228" s="174" t="s">
        <v>177</v>
      </c>
      <c r="I1228" s="174" t="s">
        <v>3098</v>
      </c>
      <c r="J1228" s="174" t="s">
        <v>6352</v>
      </c>
      <c r="K1228" s="174"/>
      <c r="L1228" s="174" t="s">
        <v>6062</v>
      </c>
      <c r="M1228" s="174" t="s">
        <v>6122</v>
      </c>
      <c r="N1228" s="176">
        <v>960</v>
      </c>
      <c r="O1228" s="174" t="s">
        <v>3407</v>
      </c>
      <c r="P1228" s="177">
        <v>27942</v>
      </c>
      <c r="Q1228" s="176">
        <v>444</v>
      </c>
      <c r="R1228" s="175">
        <v>7225.72</v>
      </c>
      <c r="S1228" s="175">
        <v>8398.86</v>
      </c>
    </row>
    <row r="1229" spans="4:19">
      <c r="D1229" s="174" t="s">
        <v>6353</v>
      </c>
      <c r="E1229" s="175">
        <v>22316.09</v>
      </c>
      <c r="F1229" s="174" t="s">
        <v>3409</v>
      </c>
      <c r="G1229" s="174" t="s">
        <v>6354</v>
      </c>
      <c r="H1229" s="174" t="s">
        <v>177</v>
      </c>
      <c r="I1229" s="174" t="s">
        <v>3098</v>
      </c>
      <c r="J1229" s="174" t="s">
        <v>6355</v>
      </c>
      <c r="K1229" s="174"/>
      <c r="L1229" s="174" t="s">
        <v>3509</v>
      </c>
      <c r="M1229" s="174" t="s">
        <v>6176</v>
      </c>
      <c r="N1229" s="176">
        <v>960</v>
      </c>
      <c r="O1229" s="174" t="s">
        <v>3407</v>
      </c>
      <c r="P1229" s="177">
        <v>26846</v>
      </c>
      <c r="Q1229" s="176">
        <v>480</v>
      </c>
      <c r="R1229" s="175">
        <v>11157.26</v>
      </c>
      <c r="S1229" s="175">
        <v>11158.83</v>
      </c>
    </row>
    <row r="1230" spans="4:19">
      <c r="D1230" s="174" t="s">
        <v>6356</v>
      </c>
      <c r="E1230" s="175">
        <v>14869.2</v>
      </c>
      <c r="F1230" s="174" t="s">
        <v>3409</v>
      </c>
      <c r="G1230" s="174" t="s">
        <v>6357</v>
      </c>
      <c r="H1230" s="174" t="s">
        <v>177</v>
      </c>
      <c r="I1230" s="174" t="s">
        <v>3098</v>
      </c>
      <c r="J1230" s="174" t="s">
        <v>6358</v>
      </c>
      <c r="K1230" s="174"/>
      <c r="L1230" s="174" t="s">
        <v>6062</v>
      </c>
      <c r="M1230" s="174" t="s">
        <v>6122</v>
      </c>
      <c r="N1230" s="176">
        <v>960</v>
      </c>
      <c r="O1230" s="174" t="s">
        <v>3407</v>
      </c>
      <c r="P1230" s="177">
        <v>27576</v>
      </c>
      <c r="Q1230" s="176">
        <v>456</v>
      </c>
      <c r="R1230" s="175">
        <v>7062.28</v>
      </c>
      <c r="S1230" s="175">
        <v>7806.92</v>
      </c>
    </row>
    <row r="1231" spans="4:19">
      <c r="D1231" s="174" t="s">
        <v>6359</v>
      </c>
      <c r="E1231" s="175">
        <v>49997.919999999998</v>
      </c>
      <c r="F1231" s="174" t="s">
        <v>3409</v>
      </c>
      <c r="G1231" s="174" t="s">
        <v>6360</v>
      </c>
      <c r="H1231" s="174" t="s">
        <v>177</v>
      </c>
      <c r="I1231" s="174" t="s">
        <v>3098</v>
      </c>
      <c r="J1231" s="174" t="s">
        <v>6361</v>
      </c>
      <c r="K1231" s="174"/>
      <c r="L1231" s="174" t="s">
        <v>3509</v>
      </c>
      <c r="M1231" s="174" t="s">
        <v>6122</v>
      </c>
      <c r="N1231" s="176">
        <v>960</v>
      </c>
      <c r="O1231" s="174" t="s">
        <v>3407</v>
      </c>
      <c r="P1231" s="177">
        <v>27211</v>
      </c>
      <c r="Q1231" s="176">
        <v>468</v>
      </c>
      <c r="R1231" s="175">
        <v>24372.19</v>
      </c>
      <c r="S1231" s="175">
        <v>25625.73</v>
      </c>
    </row>
    <row r="1232" spans="4:19">
      <c r="D1232" s="174" t="s">
        <v>6362</v>
      </c>
      <c r="E1232" s="175">
        <v>24937.99</v>
      </c>
      <c r="F1232" s="174" t="s">
        <v>3409</v>
      </c>
      <c r="G1232" s="174" t="s">
        <v>6363</v>
      </c>
      <c r="H1232" s="174" t="s">
        <v>177</v>
      </c>
      <c r="I1232" s="174" t="s">
        <v>3098</v>
      </c>
      <c r="J1232" s="174" t="s">
        <v>6364</v>
      </c>
      <c r="K1232" s="174"/>
      <c r="L1232" s="174" t="s">
        <v>3509</v>
      </c>
      <c r="M1232" s="174" t="s">
        <v>6122</v>
      </c>
      <c r="N1232" s="176">
        <v>960</v>
      </c>
      <c r="O1232" s="174" t="s">
        <v>3407</v>
      </c>
      <c r="P1232" s="177">
        <v>27211</v>
      </c>
      <c r="Q1232" s="176">
        <v>468</v>
      </c>
      <c r="R1232" s="175">
        <v>12156.34</v>
      </c>
      <c r="S1232" s="175">
        <v>12781.65</v>
      </c>
    </row>
    <row r="1233" spans="4:19">
      <c r="D1233" s="174" t="s">
        <v>6365</v>
      </c>
      <c r="E1233" s="175">
        <v>65370.74</v>
      </c>
      <c r="F1233" s="174" t="s">
        <v>3409</v>
      </c>
      <c r="G1233" s="174" t="s">
        <v>6366</v>
      </c>
      <c r="H1233" s="174" t="s">
        <v>177</v>
      </c>
      <c r="I1233" s="174" t="s">
        <v>3098</v>
      </c>
      <c r="J1233" s="174" t="s">
        <v>6367</v>
      </c>
      <c r="K1233" s="174"/>
      <c r="L1233" s="174" t="s">
        <v>6062</v>
      </c>
      <c r="M1233" s="174" t="s">
        <v>6122</v>
      </c>
      <c r="N1233" s="176">
        <v>960</v>
      </c>
      <c r="O1233" s="174" t="s">
        <v>3407</v>
      </c>
      <c r="P1233" s="177">
        <v>27576</v>
      </c>
      <c r="Q1233" s="176">
        <v>456</v>
      </c>
      <c r="R1233" s="175">
        <v>31048.77</v>
      </c>
      <c r="S1233" s="175">
        <v>34321.97</v>
      </c>
    </row>
    <row r="1234" spans="4:19">
      <c r="D1234" s="174" t="s">
        <v>6368</v>
      </c>
      <c r="E1234" s="175">
        <v>52100.27</v>
      </c>
      <c r="F1234" s="174" t="s">
        <v>3409</v>
      </c>
      <c r="G1234" s="174" t="s">
        <v>6369</v>
      </c>
      <c r="H1234" s="174" t="s">
        <v>177</v>
      </c>
      <c r="I1234" s="174" t="s">
        <v>3098</v>
      </c>
      <c r="J1234" s="174" t="s">
        <v>6370</v>
      </c>
      <c r="K1234" s="174"/>
      <c r="L1234" s="174" t="s">
        <v>3509</v>
      </c>
      <c r="M1234" s="174" t="s">
        <v>6118</v>
      </c>
      <c r="N1234" s="176">
        <v>960</v>
      </c>
      <c r="O1234" s="174" t="s">
        <v>3407</v>
      </c>
      <c r="P1234" s="177">
        <v>27576</v>
      </c>
      <c r="Q1234" s="176">
        <v>456</v>
      </c>
      <c r="R1234" s="175">
        <v>24745.77</v>
      </c>
      <c r="S1234" s="175">
        <v>27354.5</v>
      </c>
    </row>
    <row r="1235" spans="4:19">
      <c r="D1235" s="174" t="s">
        <v>6371</v>
      </c>
      <c r="E1235" s="175">
        <v>52100.27</v>
      </c>
      <c r="F1235" s="174" t="s">
        <v>3409</v>
      </c>
      <c r="G1235" s="174" t="s">
        <v>6369</v>
      </c>
      <c r="H1235" s="174" t="s">
        <v>177</v>
      </c>
      <c r="I1235" s="174" t="s">
        <v>3098</v>
      </c>
      <c r="J1235" s="174" t="s">
        <v>6370</v>
      </c>
      <c r="K1235" s="174"/>
      <c r="L1235" s="174" t="s">
        <v>3509</v>
      </c>
      <c r="M1235" s="174" t="s">
        <v>6140</v>
      </c>
      <c r="N1235" s="176">
        <v>960</v>
      </c>
      <c r="O1235" s="174" t="s">
        <v>3407</v>
      </c>
      <c r="P1235" s="177">
        <v>27576</v>
      </c>
      <c r="Q1235" s="176">
        <v>456</v>
      </c>
      <c r="R1235" s="175">
        <v>24745.77</v>
      </c>
      <c r="S1235" s="175">
        <v>27354.5</v>
      </c>
    </row>
    <row r="1236" spans="4:19">
      <c r="D1236" s="174" t="s">
        <v>6372</v>
      </c>
      <c r="E1236" s="175">
        <v>62672.77</v>
      </c>
      <c r="F1236" s="174" t="s">
        <v>3409</v>
      </c>
      <c r="G1236" s="174" t="s">
        <v>6373</v>
      </c>
      <c r="H1236" s="174" t="s">
        <v>177</v>
      </c>
      <c r="I1236" s="174" t="s">
        <v>3098</v>
      </c>
      <c r="J1236" s="174" t="s">
        <v>6374</v>
      </c>
      <c r="K1236" s="174"/>
      <c r="L1236" s="174" t="s">
        <v>6062</v>
      </c>
      <c r="M1236" s="174" t="s">
        <v>6122</v>
      </c>
      <c r="N1236" s="176">
        <v>960</v>
      </c>
      <c r="O1236" s="174" t="s">
        <v>3407</v>
      </c>
      <c r="P1236" s="177">
        <v>27576</v>
      </c>
      <c r="Q1236" s="176">
        <v>456</v>
      </c>
      <c r="R1236" s="175">
        <v>29767.25</v>
      </c>
      <c r="S1236" s="175">
        <v>32905.519999999997</v>
      </c>
    </row>
    <row r="1237" spans="4:19">
      <c r="D1237" s="174" t="s">
        <v>6375</v>
      </c>
      <c r="E1237" s="175">
        <v>62672.77</v>
      </c>
      <c r="F1237" s="174" t="s">
        <v>3409</v>
      </c>
      <c r="G1237" s="174" t="s">
        <v>6373</v>
      </c>
      <c r="H1237" s="174" t="s">
        <v>177</v>
      </c>
      <c r="I1237" s="174" t="s">
        <v>3098</v>
      </c>
      <c r="J1237" s="174" t="s">
        <v>6374</v>
      </c>
      <c r="K1237" s="174"/>
      <c r="L1237" s="174" t="s">
        <v>6062</v>
      </c>
      <c r="M1237" s="174" t="s">
        <v>6176</v>
      </c>
      <c r="N1237" s="176">
        <v>960</v>
      </c>
      <c r="O1237" s="174" t="s">
        <v>3407</v>
      </c>
      <c r="P1237" s="177">
        <v>27576</v>
      </c>
      <c r="Q1237" s="176">
        <v>456</v>
      </c>
      <c r="R1237" s="175">
        <v>29767.25</v>
      </c>
      <c r="S1237" s="175">
        <v>32905.519999999997</v>
      </c>
    </row>
    <row r="1238" spans="4:19">
      <c r="D1238" s="174" t="s">
        <v>6376</v>
      </c>
      <c r="E1238" s="175">
        <v>27332.18</v>
      </c>
      <c r="F1238" s="174" t="s">
        <v>3409</v>
      </c>
      <c r="G1238" s="174" t="s">
        <v>6377</v>
      </c>
      <c r="H1238" s="174" t="s">
        <v>177</v>
      </c>
      <c r="I1238" s="174" t="s">
        <v>3098</v>
      </c>
      <c r="J1238" s="174" t="s">
        <v>6378</v>
      </c>
      <c r="K1238" s="174"/>
      <c r="L1238" s="174" t="s">
        <v>6062</v>
      </c>
      <c r="M1238" s="174" t="s">
        <v>6157</v>
      </c>
      <c r="N1238" s="176">
        <v>960</v>
      </c>
      <c r="O1238" s="174" t="s">
        <v>3407</v>
      </c>
      <c r="P1238" s="177">
        <v>27576</v>
      </c>
      <c r="Q1238" s="176">
        <v>456</v>
      </c>
      <c r="R1238" s="175">
        <v>12981.8</v>
      </c>
      <c r="S1238" s="175">
        <v>14350.38</v>
      </c>
    </row>
    <row r="1239" spans="4:19">
      <c r="D1239" s="174" t="s">
        <v>6379</v>
      </c>
      <c r="E1239" s="175">
        <v>62142.7</v>
      </c>
      <c r="F1239" s="174" t="s">
        <v>3409</v>
      </c>
      <c r="G1239" s="174" t="s">
        <v>6380</v>
      </c>
      <c r="H1239" s="174" t="s">
        <v>177</v>
      </c>
      <c r="I1239" s="174" t="s">
        <v>3098</v>
      </c>
      <c r="J1239" s="174" t="s">
        <v>6381</v>
      </c>
      <c r="K1239" s="174"/>
      <c r="L1239" s="174" t="s">
        <v>3509</v>
      </c>
      <c r="M1239" s="174" t="s">
        <v>6122</v>
      </c>
      <c r="N1239" s="176">
        <v>960</v>
      </c>
      <c r="O1239" s="174" t="s">
        <v>3407</v>
      </c>
      <c r="P1239" s="177">
        <v>27576</v>
      </c>
      <c r="Q1239" s="176">
        <v>456</v>
      </c>
      <c r="R1239" s="175">
        <v>29515.57</v>
      </c>
      <c r="S1239" s="175">
        <v>32627.13</v>
      </c>
    </row>
    <row r="1240" spans="4:19">
      <c r="D1240" s="174" t="s">
        <v>6382</v>
      </c>
      <c r="E1240" s="175">
        <v>62142.7</v>
      </c>
      <c r="F1240" s="174" t="s">
        <v>3409</v>
      </c>
      <c r="G1240" s="174" t="s">
        <v>6380</v>
      </c>
      <c r="H1240" s="174" t="s">
        <v>177</v>
      </c>
      <c r="I1240" s="174" t="s">
        <v>3098</v>
      </c>
      <c r="J1240" s="174" t="s">
        <v>6381</v>
      </c>
      <c r="K1240" s="174"/>
      <c r="L1240" s="174" t="s">
        <v>3509</v>
      </c>
      <c r="M1240" s="174" t="s">
        <v>6157</v>
      </c>
      <c r="N1240" s="176">
        <v>960</v>
      </c>
      <c r="O1240" s="174" t="s">
        <v>3407</v>
      </c>
      <c r="P1240" s="177">
        <v>27576</v>
      </c>
      <c r="Q1240" s="176">
        <v>456</v>
      </c>
      <c r="R1240" s="175">
        <v>29515.57</v>
      </c>
      <c r="S1240" s="175">
        <v>32627.13</v>
      </c>
    </row>
    <row r="1241" spans="4:19">
      <c r="D1241" s="174" t="s">
        <v>6383</v>
      </c>
      <c r="E1241" s="175">
        <v>28851.84</v>
      </c>
      <c r="F1241" s="174" t="s">
        <v>3409</v>
      </c>
      <c r="G1241" s="174" t="s">
        <v>6384</v>
      </c>
      <c r="H1241" s="174" t="s">
        <v>177</v>
      </c>
      <c r="I1241" s="174" t="s">
        <v>3098</v>
      </c>
      <c r="J1241" s="174" t="s">
        <v>6385</v>
      </c>
      <c r="K1241" s="174"/>
      <c r="L1241" s="174" t="s">
        <v>3509</v>
      </c>
      <c r="M1241" s="174" t="s">
        <v>3575</v>
      </c>
      <c r="N1241" s="176">
        <v>960</v>
      </c>
      <c r="O1241" s="174" t="s">
        <v>3407</v>
      </c>
      <c r="P1241" s="177">
        <v>27942</v>
      </c>
      <c r="Q1241" s="176">
        <v>444</v>
      </c>
      <c r="R1241" s="175">
        <v>13342.86</v>
      </c>
      <c r="S1241" s="175">
        <v>15508.98</v>
      </c>
    </row>
    <row r="1242" spans="4:19">
      <c r="D1242" s="174" t="s">
        <v>6386</v>
      </c>
      <c r="E1242" s="175">
        <v>49553.18</v>
      </c>
      <c r="F1242" s="174" t="s">
        <v>3426</v>
      </c>
      <c r="G1242" s="174" t="s">
        <v>6384</v>
      </c>
      <c r="H1242" s="174" t="s">
        <v>177</v>
      </c>
      <c r="I1242" s="174" t="s">
        <v>3098</v>
      </c>
      <c r="J1242" s="174" t="s">
        <v>6385</v>
      </c>
      <c r="K1242" s="174"/>
      <c r="L1242" s="174" t="s">
        <v>3509</v>
      </c>
      <c r="M1242" s="174" t="s">
        <v>3575</v>
      </c>
      <c r="N1242" s="176">
        <v>960</v>
      </c>
      <c r="O1242" s="174" t="s">
        <v>3407</v>
      </c>
      <c r="P1242" s="177">
        <v>27942</v>
      </c>
      <c r="Q1242" s="176">
        <v>444</v>
      </c>
      <c r="R1242" s="175">
        <v>22916.560000000001</v>
      </c>
      <c r="S1242" s="175">
        <v>26636.62</v>
      </c>
    </row>
    <row r="1243" spans="4:19">
      <c r="D1243" s="174" t="s">
        <v>6387</v>
      </c>
      <c r="E1243" s="175">
        <v>41838.99</v>
      </c>
      <c r="F1243" s="174" t="s">
        <v>3409</v>
      </c>
      <c r="G1243" s="174" t="s">
        <v>6388</v>
      </c>
      <c r="H1243" s="174" t="s">
        <v>177</v>
      </c>
      <c r="I1243" s="174" t="s">
        <v>3098</v>
      </c>
      <c r="J1243" s="174" t="s">
        <v>6389</v>
      </c>
      <c r="K1243" s="174"/>
      <c r="L1243" s="174" t="s">
        <v>6062</v>
      </c>
      <c r="M1243" s="174" t="s">
        <v>6118</v>
      </c>
      <c r="N1243" s="176">
        <v>960</v>
      </c>
      <c r="O1243" s="174" t="s">
        <v>3407</v>
      </c>
      <c r="P1243" s="177">
        <v>27576</v>
      </c>
      <c r="Q1243" s="176">
        <v>456</v>
      </c>
      <c r="R1243" s="175">
        <v>19871.96</v>
      </c>
      <c r="S1243" s="175">
        <v>21967.03</v>
      </c>
    </row>
    <row r="1244" spans="4:19">
      <c r="D1244" s="174" t="s">
        <v>6390</v>
      </c>
      <c r="E1244" s="175">
        <v>41838.99</v>
      </c>
      <c r="F1244" s="174" t="s">
        <v>3409</v>
      </c>
      <c r="G1244" s="174" t="s">
        <v>6388</v>
      </c>
      <c r="H1244" s="174" t="s">
        <v>177</v>
      </c>
      <c r="I1244" s="174" t="s">
        <v>3098</v>
      </c>
      <c r="J1244" s="174" t="s">
        <v>6389</v>
      </c>
      <c r="K1244" s="174"/>
      <c r="L1244" s="174" t="s">
        <v>6062</v>
      </c>
      <c r="M1244" s="174" t="s">
        <v>6140</v>
      </c>
      <c r="N1244" s="176">
        <v>960</v>
      </c>
      <c r="O1244" s="174" t="s">
        <v>3407</v>
      </c>
      <c r="P1244" s="177">
        <v>27576</v>
      </c>
      <c r="Q1244" s="176">
        <v>456</v>
      </c>
      <c r="R1244" s="175">
        <v>19871.96</v>
      </c>
      <c r="S1244" s="175">
        <v>21967.03</v>
      </c>
    </row>
    <row r="1245" spans="4:19">
      <c r="D1245" s="174" t="s">
        <v>6391</v>
      </c>
      <c r="E1245" s="175">
        <v>14570.42</v>
      </c>
      <c r="F1245" s="174" t="s">
        <v>3409</v>
      </c>
      <c r="G1245" s="174" t="s">
        <v>6392</v>
      </c>
      <c r="H1245" s="174" t="s">
        <v>177</v>
      </c>
      <c r="I1245" s="174" t="s">
        <v>3098</v>
      </c>
      <c r="J1245" s="174" t="s">
        <v>6393</v>
      </c>
      <c r="K1245" s="174"/>
      <c r="L1245" s="174" t="s">
        <v>6062</v>
      </c>
      <c r="M1245" s="174" t="s">
        <v>6122</v>
      </c>
      <c r="N1245" s="176">
        <v>960</v>
      </c>
      <c r="O1245" s="174" t="s">
        <v>3407</v>
      </c>
      <c r="P1245" s="177">
        <v>27942</v>
      </c>
      <c r="Q1245" s="176">
        <v>444</v>
      </c>
      <c r="R1245" s="175">
        <v>6738.31</v>
      </c>
      <c r="S1245" s="175">
        <v>7832.11</v>
      </c>
    </row>
    <row r="1246" spans="4:19">
      <c r="D1246" s="174" t="s">
        <v>6394</v>
      </c>
      <c r="E1246" s="175">
        <v>28213.85</v>
      </c>
      <c r="F1246" s="174" t="s">
        <v>3426</v>
      </c>
      <c r="G1246" s="174" t="s">
        <v>6392</v>
      </c>
      <c r="H1246" s="174" t="s">
        <v>177</v>
      </c>
      <c r="I1246" s="174" t="s">
        <v>3098</v>
      </c>
      <c r="J1246" s="174" t="s">
        <v>6393</v>
      </c>
      <c r="K1246" s="174"/>
      <c r="L1246" s="174" t="s">
        <v>6062</v>
      </c>
      <c r="M1246" s="174" t="s">
        <v>6122</v>
      </c>
      <c r="N1246" s="176">
        <v>960</v>
      </c>
      <c r="O1246" s="174" t="s">
        <v>3407</v>
      </c>
      <c r="P1246" s="177">
        <v>27942</v>
      </c>
      <c r="Q1246" s="176">
        <v>444</v>
      </c>
      <c r="R1246" s="175">
        <v>13047.88</v>
      </c>
      <c r="S1246" s="175">
        <v>15165.97</v>
      </c>
    </row>
    <row r="1247" spans="4:19">
      <c r="D1247" s="174" t="s">
        <v>6395</v>
      </c>
      <c r="E1247" s="175">
        <v>12937.51</v>
      </c>
      <c r="F1247" s="174" t="s">
        <v>3409</v>
      </c>
      <c r="G1247" s="174" t="s">
        <v>6396</v>
      </c>
      <c r="H1247" s="174" t="s">
        <v>177</v>
      </c>
      <c r="I1247" s="174" t="s">
        <v>6397</v>
      </c>
      <c r="J1247" s="174" t="s">
        <v>6398</v>
      </c>
      <c r="K1247" s="174"/>
      <c r="L1247" s="174" t="s">
        <v>6062</v>
      </c>
      <c r="M1247" s="174" t="s">
        <v>6118</v>
      </c>
      <c r="N1247" s="176">
        <v>960</v>
      </c>
      <c r="O1247" s="174" t="s">
        <v>3407</v>
      </c>
      <c r="P1247" s="177">
        <v>28307</v>
      </c>
      <c r="Q1247" s="176">
        <v>432</v>
      </c>
      <c r="R1247" s="175">
        <v>5821.31</v>
      </c>
      <c r="S1247" s="175">
        <v>7116.2</v>
      </c>
    </row>
    <row r="1248" spans="4:19">
      <c r="D1248" s="174" t="s">
        <v>6399</v>
      </c>
      <c r="E1248" s="175">
        <v>12937.51</v>
      </c>
      <c r="F1248" s="174" t="s">
        <v>3409</v>
      </c>
      <c r="G1248" s="174" t="s">
        <v>6396</v>
      </c>
      <c r="H1248" s="174" t="s">
        <v>177</v>
      </c>
      <c r="I1248" s="174" t="s">
        <v>6397</v>
      </c>
      <c r="J1248" s="174" t="s">
        <v>6398</v>
      </c>
      <c r="K1248" s="174"/>
      <c r="L1248" s="174" t="s">
        <v>6062</v>
      </c>
      <c r="M1248" s="174" t="s">
        <v>6140</v>
      </c>
      <c r="N1248" s="176">
        <v>960</v>
      </c>
      <c r="O1248" s="174" t="s">
        <v>3407</v>
      </c>
      <c r="P1248" s="177">
        <v>28307</v>
      </c>
      <c r="Q1248" s="176">
        <v>432</v>
      </c>
      <c r="R1248" s="175">
        <v>5821.31</v>
      </c>
      <c r="S1248" s="175">
        <v>7116.2</v>
      </c>
    </row>
    <row r="1249" spans="4:19">
      <c r="D1249" s="174" t="s">
        <v>6400</v>
      </c>
      <c r="E1249" s="175">
        <v>12937.51</v>
      </c>
      <c r="F1249" s="174" t="s">
        <v>3409</v>
      </c>
      <c r="G1249" s="174" t="s">
        <v>6396</v>
      </c>
      <c r="H1249" s="174" t="s">
        <v>177</v>
      </c>
      <c r="I1249" s="174" t="s">
        <v>6397</v>
      </c>
      <c r="J1249" s="174" t="s">
        <v>6398</v>
      </c>
      <c r="K1249" s="174"/>
      <c r="L1249" s="174" t="s">
        <v>6062</v>
      </c>
      <c r="M1249" s="174" t="s">
        <v>6176</v>
      </c>
      <c r="N1249" s="176">
        <v>960</v>
      </c>
      <c r="O1249" s="174" t="s">
        <v>3407</v>
      </c>
      <c r="P1249" s="177">
        <v>28307</v>
      </c>
      <c r="Q1249" s="176">
        <v>432</v>
      </c>
      <c r="R1249" s="175">
        <v>5821.31</v>
      </c>
      <c r="S1249" s="175">
        <v>7116.2</v>
      </c>
    </row>
    <row r="1250" spans="4:19">
      <c r="D1250" s="174" t="s">
        <v>6401</v>
      </c>
      <c r="E1250" s="175">
        <v>12937.51</v>
      </c>
      <c r="F1250" s="174" t="s">
        <v>3409</v>
      </c>
      <c r="G1250" s="174" t="s">
        <v>6396</v>
      </c>
      <c r="H1250" s="174" t="s">
        <v>177</v>
      </c>
      <c r="I1250" s="174" t="s">
        <v>6397</v>
      </c>
      <c r="J1250" s="174" t="s">
        <v>6398</v>
      </c>
      <c r="K1250" s="174"/>
      <c r="L1250" s="174" t="s">
        <v>6062</v>
      </c>
      <c r="M1250" s="174" t="s">
        <v>6157</v>
      </c>
      <c r="N1250" s="176">
        <v>960</v>
      </c>
      <c r="O1250" s="174" t="s">
        <v>3407</v>
      </c>
      <c r="P1250" s="177">
        <v>28307</v>
      </c>
      <c r="Q1250" s="176">
        <v>432</v>
      </c>
      <c r="R1250" s="175">
        <v>5821.31</v>
      </c>
      <c r="S1250" s="175">
        <v>7116.2</v>
      </c>
    </row>
    <row r="1251" spans="4:19">
      <c r="D1251" s="174" t="s">
        <v>6402</v>
      </c>
      <c r="E1251" s="175">
        <v>8632.14</v>
      </c>
      <c r="F1251" s="174" t="s">
        <v>3426</v>
      </c>
      <c r="G1251" s="174" t="s">
        <v>6396</v>
      </c>
      <c r="H1251" s="174" t="s">
        <v>177</v>
      </c>
      <c r="I1251" s="174" t="s">
        <v>6397</v>
      </c>
      <c r="J1251" s="174" t="s">
        <v>6398</v>
      </c>
      <c r="K1251" s="174"/>
      <c r="L1251" s="174" t="s">
        <v>6062</v>
      </c>
      <c r="M1251" s="174" t="s">
        <v>6118</v>
      </c>
      <c r="N1251" s="176">
        <v>960</v>
      </c>
      <c r="O1251" s="174" t="s">
        <v>3407</v>
      </c>
      <c r="P1251" s="177">
        <v>28307</v>
      </c>
      <c r="Q1251" s="176">
        <v>432</v>
      </c>
      <c r="R1251" s="175">
        <v>3884.14</v>
      </c>
      <c r="S1251" s="176">
        <v>4748</v>
      </c>
    </row>
    <row r="1252" spans="4:19">
      <c r="D1252" s="174" t="s">
        <v>6403</v>
      </c>
      <c r="E1252" s="175">
        <v>8632.14</v>
      </c>
      <c r="F1252" s="174" t="s">
        <v>3426</v>
      </c>
      <c r="G1252" s="174" t="s">
        <v>6396</v>
      </c>
      <c r="H1252" s="174" t="s">
        <v>177</v>
      </c>
      <c r="I1252" s="174" t="s">
        <v>6397</v>
      </c>
      <c r="J1252" s="174" t="s">
        <v>6398</v>
      </c>
      <c r="K1252" s="174"/>
      <c r="L1252" s="174" t="s">
        <v>6062</v>
      </c>
      <c r="M1252" s="174" t="s">
        <v>6140</v>
      </c>
      <c r="N1252" s="176">
        <v>960</v>
      </c>
      <c r="O1252" s="174" t="s">
        <v>3407</v>
      </c>
      <c r="P1252" s="177">
        <v>28307</v>
      </c>
      <c r="Q1252" s="176">
        <v>432</v>
      </c>
      <c r="R1252" s="175">
        <v>3884.14</v>
      </c>
      <c r="S1252" s="176">
        <v>4748</v>
      </c>
    </row>
    <row r="1253" spans="4:19">
      <c r="D1253" s="174" t="s">
        <v>6404</v>
      </c>
      <c r="E1253" s="175">
        <v>8632.14</v>
      </c>
      <c r="F1253" s="174" t="s">
        <v>3426</v>
      </c>
      <c r="G1253" s="174" t="s">
        <v>6396</v>
      </c>
      <c r="H1253" s="174" t="s">
        <v>177</v>
      </c>
      <c r="I1253" s="174" t="s">
        <v>6397</v>
      </c>
      <c r="J1253" s="174" t="s">
        <v>6398</v>
      </c>
      <c r="K1253" s="174"/>
      <c r="L1253" s="174" t="s">
        <v>6062</v>
      </c>
      <c r="M1253" s="174" t="s">
        <v>6176</v>
      </c>
      <c r="N1253" s="176">
        <v>960</v>
      </c>
      <c r="O1253" s="174" t="s">
        <v>3407</v>
      </c>
      <c r="P1253" s="177">
        <v>28307</v>
      </c>
      <c r="Q1253" s="176">
        <v>432</v>
      </c>
      <c r="R1253" s="175">
        <v>3884.14</v>
      </c>
      <c r="S1253" s="176">
        <v>4748</v>
      </c>
    </row>
    <row r="1254" spans="4:19">
      <c r="D1254" s="174" t="s">
        <v>6405</v>
      </c>
      <c r="E1254" s="175">
        <v>8632.14</v>
      </c>
      <c r="F1254" s="174" t="s">
        <v>3426</v>
      </c>
      <c r="G1254" s="174" t="s">
        <v>6396</v>
      </c>
      <c r="H1254" s="174" t="s">
        <v>177</v>
      </c>
      <c r="I1254" s="174" t="s">
        <v>6397</v>
      </c>
      <c r="J1254" s="174" t="s">
        <v>6398</v>
      </c>
      <c r="K1254" s="174"/>
      <c r="L1254" s="174" t="s">
        <v>6062</v>
      </c>
      <c r="M1254" s="174" t="s">
        <v>6157</v>
      </c>
      <c r="N1254" s="176">
        <v>960</v>
      </c>
      <c r="O1254" s="174" t="s">
        <v>3407</v>
      </c>
      <c r="P1254" s="177">
        <v>28307</v>
      </c>
      <c r="Q1254" s="176">
        <v>432</v>
      </c>
      <c r="R1254" s="175">
        <v>3884.14</v>
      </c>
      <c r="S1254" s="176">
        <v>4748</v>
      </c>
    </row>
    <row r="1255" spans="4:19">
      <c r="D1255" s="174" t="s">
        <v>6406</v>
      </c>
      <c r="E1255" s="175">
        <v>84779.51</v>
      </c>
      <c r="F1255" s="174" t="s">
        <v>3409</v>
      </c>
      <c r="G1255" s="174" t="s">
        <v>6407</v>
      </c>
      <c r="H1255" s="174" t="s">
        <v>177</v>
      </c>
      <c r="I1255" s="174" t="s">
        <v>3098</v>
      </c>
      <c r="J1255" s="174" t="s">
        <v>6408</v>
      </c>
      <c r="K1255" s="174"/>
      <c r="L1255" s="174" t="s">
        <v>3509</v>
      </c>
      <c r="M1255" s="174" t="s">
        <v>6122</v>
      </c>
      <c r="N1255" s="176">
        <v>960</v>
      </c>
      <c r="O1255" s="174" t="s">
        <v>3407</v>
      </c>
      <c r="P1255" s="177">
        <v>27576</v>
      </c>
      <c r="Q1255" s="176">
        <v>456</v>
      </c>
      <c r="R1255" s="175">
        <v>40267.269999999997</v>
      </c>
      <c r="S1255" s="175">
        <v>44512.24</v>
      </c>
    </row>
    <row r="1256" spans="4:19">
      <c r="D1256" s="174" t="s">
        <v>6409</v>
      </c>
      <c r="E1256" s="175">
        <v>7298.48</v>
      </c>
      <c r="F1256" s="174" t="s">
        <v>3409</v>
      </c>
      <c r="G1256" s="174" t="s">
        <v>6410</v>
      </c>
      <c r="H1256" s="174" t="s">
        <v>177</v>
      </c>
      <c r="I1256" s="174" t="s">
        <v>6411</v>
      </c>
      <c r="J1256" s="174" t="s">
        <v>6412</v>
      </c>
      <c r="K1256" s="174"/>
      <c r="L1256" s="174" t="s">
        <v>6062</v>
      </c>
      <c r="M1256" s="174" t="s">
        <v>6122</v>
      </c>
      <c r="N1256" s="176">
        <v>960</v>
      </c>
      <c r="O1256" s="174" t="s">
        <v>3407</v>
      </c>
      <c r="P1256" s="177">
        <v>27942</v>
      </c>
      <c r="Q1256" s="176">
        <v>444</v>
      </c>
      <c r="R1256" s="175">
        <v>3375.28</v>
      </c>
      <c r="S1256" s="175">
        <v>3923.2</v>
      </c>
    </row>
    <row r="1257" spans="4:19">
      <c r="D1257" s="174" t="s">
        <v>6413</v>
      </c>
      <c r="E1257" s="175">
        <v>240796.28</v>
      </c>
      <c r="F1257" s="174" t="s">
        <v>3426</v>
      </c>
      <c r="G1257" s="174" t="s">
        <v>6410</v>
      </c>
      <c r="H1257" s="174" t="s">
        <v>177</v>
      </c>
      <c r="I1257" s="174" t="s">
        <v>6411</v>
      </c>
      <c r="J1257" s="174" t="s">
        <v>6412</v>
      </c>
      <c r="K1257" s="174"/>
      <c r="L1257" s="174" t="s">
        <v>6062</v>
      </c>
      <c r="M1257" s="174" t="s">
        <v>6122</v>
      </c>
      <c r="N1257" s="176">
        <v>960</v>
      </c>
      <c r="O1257" s="174" t="s">
        <v>3407</v>
      </c>
      <c r="P1257" s="177">
        <v>27942</v>
      </c>
      <c r="Q1257" s="176">
        <v>444</v>
      </c>
      <c r="R1257" s="175">
        <v>111359.87</v>
      </c>
      <c r="S1257" s="175">
        <v>129436.41</v>
      </c>
    </row>
    <row r="1258" spans="4:19">
      <c r="D1258" s="174" t="s">
        <v>6414</v>
      </c>
      <c r="E1258" s="175">
        <v>20282.599999999999</v>
      </c>
      <c r="F1258" s="174" t="s">
        <v>3409</v>
      </c>
      <c r="G1258" s="174" t="s">
        <v>6415</v>
      </c>
      <c r="H1258" s="174" t="s">
        <v>177</v>
      </c>
      <c r="I1258" s="174" t="s">
        <v>6416</v>
      </c>
      <c r="J1258" s="174" t="s">
        <v>6417</v>
      </c>
      <c r="K1258" s="174"/>
      <c r="L1258" s="174" t="s">
        <v>3509</v>
      </c>
      <c r="M1258" s="174" t="s">
        <v>6157</v>
      </c>
      <c r="N1258" s="176">
        <v>960</v>
      </c>
      <c r="O1258" s="174" t="s">
        <v>3407</v>
      </c>
      <c r="P1258" s="177">
        <v>27942</v>
      </c>
      <c r="Q1258" s="176">
        <v>444</v>
      </c>
      <c r="R1258" s="175">
        <v>9379.9699999999993</v>
      </c>
      <c r="S1258" s="175">
        <v>10902.63</v>
      </c>
    </row>
    <row r="1259" spans="4:19">
      <c r="D1259" s="174" t="s">
        <v>6418</v>
      </c>
      <c r="E1259" s="175">
        <v>114018.92</v>
      </c>
      <c r="F1259" s="174" t="s">
        <v>3426</v>
      </c>
      <c r="G1259" s="174" t="s">
        <v>6415</v>
      </c>
      <c r="H1259" s="174" t="s">
        <v>177</v>
      </c>
      <c r="I1259" s="174" t="s">
        <v>6416</v>
      </c>
      <c r="J1259" s="174" t="s">
        <v>6417</v>
      </c>
      <c r="K1259" s="174"/>
      <c r="L1259" s="174" t="s">
        <v>3509</v>
      </c>
      <c r="M1259" s="174" t="s">
        <v>6157</v>
      </c>
      <c r="N1259" s="176">
        <v>960</v>
      </c>
      <c r="O1259" s="174" t="s">
        <v>3407</v>
      </c>
      <c r="P1259" s="177">
        <v>27942</v>
      </c>
      <c r="Q1259" s="176">
        <v>444</v>
      </c>
      <c r="R1259" s="175">
        <v>52729.7</v>
      </c>
      <c r="S1259" s="175">
        <v>61289.22</v>
      </c>
    </row>
    <row r="1260" spans="4:19">
      <c r="D1260" s="174" t="s">
        <v>6419</v>
      </c>
      <c r="E1260" s="175">
        <v>3117.47</v>
      </c>
      <c r="F1260" s="174" t="s">
        <v>3409</v>
      </c>
      <c r="G1260" s="174" t="s">
        <v>6420</v>
      </c>
      <c r="H1260" s="174" t="s">
        <v>177</v>
      </c>
      <c r="I1260" s="174" t="s">
        <v>6421</v>
      </c>
      <c r="J1260" s="174" t="s">
        <v>6422</v>
      </c>
      <c r="K1260" s="174"/>
      <c r="L1260" s="174" t="s">
        <v>6062</v>
      </c>
      <c r="M1260" s="174" t="s">
        <v>3575</v>
      </c>
      <c r="N1260" s="176">
        <v>960</v>
      </c>
      <c r="O1260" s="174" t="s">
        <v>3407</v>
      </c>
      <c r="P1260" s="177">
        <v>29403</v>
      </c>
      <c r="Q1260" s="176">
        <v>396</v>
      </c>
      <c r="R1260" s="175">
        <v>1285.73</v>
      </c>
      <c r="S1260" s="175">
        <v>1831.74</v>
      </c>
    </row>
    <row r="1261" spans="4:19">
      <c r="D1261" s="174" t="s">
        <v>6423</v>
      </c>
      <c r="E1261" s="175">
        <v>112555.36</v>
      </c>
      <c r="F1261" s="174" t="s">
        <v>3426</v>
      </c>
      <c r="G1261" s="174" t="s">
        <v>6420</v>
      </c>
      <c r="H1261" s="174" t="s">
        <v>177</v>
      </c>
      <c r="I1261" s="174" t="s">
        <v>6421</v>
      </c>
      <c r="J1261" s="174" t="s">
        <v>6422</v>
      </c>
      <c r="K1261" s="174"/>
      <c r="L1261" s="174" t="s">
        <v>6062</v>
      </c>
      <c r="M1261" s="174" t="s">
        <v>3575</v>
      </c>
      <c r="N1261" s="176">
        <v>960</v>
      </c>
      <c r="O1261" s="174" t="s">
        <v>3407</v>
      </c>
      <c r="P1261" s="177">
        <v>29403</v>
      </c>
      <c r="Q1261" s="176">
        <v>396</v>
      </c>
      <c r="R1261" s="175">
        <v>46425.15</v>
      </c>
      <c r="S1261" s="175">
        <v>66130.210000000006</v>
      </c>
    </row>
    <row r="1262" spans="4:19">
      <c r="D1262" s="174" t="s">
        <v>6424</v>
      </c>
      <c r="E1262" s="175">
        <v>15858.33</v>
      </c>
      <c r="F1262" s="174" t="s">
        <v>3409</v>
      </c>
      <c r="G1262" s="174" t="s">
        <v>6425</v>
      </c>
      <c r="H1262" s="174" t="s">
        <v>177</v>
      </c>
      <c r="I1262" s="174" t="s">
        <v>6426</v>
      </c>
      <c r="J1262" s="174" t="s">
        <v>6427</v>
      </c>
      <c r="K1262" s="174"/>
      <c r="L1262" s="174" t="s">
        <v>3509</v>
      </c>
      <c r="M1262" s="174" t="s">
        <v>6157</v>
      </c>
      <c r="N1262" s="176">
        <v>960</v>
      </c>
      <c r="O1262" s="174" t="s">
        <v>3407</v>
      </c>
      <c r="P1262" s="177">
        <v>27942</v>
      </c>
      <c r="Q1262" s="176">
        <v>444</v>
      </c>
      <c r="R1262" s="175">
        <v>7333.8</v>
      </c>
      <c r="S1262" s="175">
        <v>8524.5300000000007</v>
      </c>
    </row>
    <row r="1263" spans="4:19">
      <c r="D1263" s="174" t="s">
        <v>6428</v>
      </c>
      <c r="E1263" s="175">
        <v>37035.94</v>
      </c>
      <c r="F1263" s="174" t="s">
        <v>3426</v>
      </c>
      <c r="G1263" s="174" t="s">
        <v>6425</v>
      </c>
      <c r="H1263" s="174" t="s">
        <v>177</v>
      </c>
      <c r="I1263" s="174" t="s">
        <v>6426</v>
      </c>
      <c r="J1263" s="174" t="s">
        <v>6427</v>
      </c>
      <c r="K1263" s="174"/>
      <c r="L1263" s="174" t="s">
        <v>3509</v>
      </c>
      <c r="M1263" s="174" t="s">
        <v>6157</v>
      </c>
      <c r="N1263" s="176">
        <v>960</v>
      </c>
      <c r="O1263" s="174" t="s">
        <v>3407</v>
      </c>
      <c r="P1263" s="177">
        <v>27942</v>
      </c>
      <c r="Q1263" s="176">
        <v>444</v>
      </c>
      <c r="R1263" s="175">
        <v>17127.71</v>
      </c>
      <c r="S1263" s="175">
        <v>19908.23</v>
      </c>
    </row>
    <row r="1264" spans="4:19">
      <c r="D1264" s="174" t="s">
        <v>6429</v>
      </c>
      <c r="E1264" s="175">
        <v>328.7</v>
      </c>
      <c r="F1264" s="174" t="s">
        <v>3409</v>
      </c>
      <c r="G1264" s="174" t="s">
        <v>6430</v>
      </c>
      <c r="H1264" s="174" t="s">
        <v>177</v>
      </c>
      <c r="I1264" s="174" t="s">
        <v>3098</v>
      </c>
      <c r="J1264" s="174" t="s">
        <v>6431</v>
      </c>
      <c r="K1264" s="174"/>
      <c r="L1264" s="174" t="s">
        <v>6062</v>
      </c>
      <c r="M1264" s="174" t="s">
        <v>6118</v>
      </c>
      <c r="N1264" s="176">
        <v>960</v>
      </c>
      <c r="O1264" s="174" t="s">
        <v>3407</v>
      </c>
      <c r="P1264" s="177">
        <v>27942</v>
      </c>
      <c r="Q1264" s="176">
        <v>444</v>
      </c>
      <c r="R1264" s="175">
        <v>151.88999999999999</v>
      </c>
      <c r="S1264" s="175">
        <v>176.81</v>
      </c>
    </row>
    <row r="1265" spans="4:19">
      <c r="D1265" s="174" t="s">
        <v>6432</v>
      </c>
      <c r="E1265" s="175">
        <v>328.7</v>
      </c>
      <c r="F1265" s="174" t="s">
        <v>3409</v>
      </c>
      <c r="G1265" s="174" t="s">
        <v>6430</v>
      </c>
      <c r="H1265" s="174" t="s">
        <v>177</v>
      </c>
      <c r="I1265" s="174" t="s">
        <v>3098</v>
      </c>
      <c r="J1265" s="174" t="s">
        <v>6431</v>
      </c>
      <c r="K1265" s="174"/>
      <c r="L1265" s="174" t="s">
        <v>6062</v>
      </c>
      <c r="M1265" s="174" t="s">
        <v>6140</v>
      </c>
      <c r="N1265" s="176">
        <v>960</v>
      </c>
      <c r="O1265" s="174" t="s">
        <v>3407</v>
      </c>
      <c r="P1265" s="177">
        <v>27942</v>
      </c>
      <c r="Q1265" s="176">
        <v>444</v>
      </c>
      <c r="R1265" s="175">
        <v>151.88999999999999</v>
      </c>
      <c r="S1265" s="175">
        <v>176.81</v>
      </c>
    </row>
    <row r="1266" spans="4:19">
      <c r="D1266" s="174" t="s">
        <v>6433</v>
      </c>
      <c r="E1266" s="175">
        <v>54656.639999999999</v>
      </c>
      <c r="F1266" s="174" t="s">
        <v>3426</v>
      </c>
      <c r="G1266" s="174" t="s">
        <v>6430</v>
      </c>
      <c r="H1266" s="174" t="s">
        <v>177</v>
      </c>
      <c r="I1266" s="174" t="s">
        <v>3098</v>
      </c>
      <c r="J1266" s="174" t="s">
        <v>6431</v>
      </c>
      <c r="K1266" s="174"/>
      <c r="L1266" s="174" t="s">
        <v>6062</v>
      </c>
      <c r="M1266" s="174" t="s">
        <v>6118</v>
      </c>
      <c r="N1266" s="176">
        <v>960</v>
      </c>
      <c r="O1266" s="174" t="s">
        <v>3407</v>
      </c>
      <c r="P1266" s="177">
        <v>27942</v>
      </c>
      <c r="Q1266" s="176">
        <v>444</v>
      </c>
      <c r="R1266" s="175">
        <v>25276.68</v>
      </c>
      <c r="S1266" s="175">
        <v>29379.96</v>
      </c>
    </row>
    <row r="1267" spans="4:19">
      <c r="D1267" s="174" t="s">
        <v>6434</v>
      </c>
      <c r="E1267" s="175">
        <v>54656.639999999999</v>
      </c>
      <c r="F1267" s="174" t="s">
        <v>3426</v>
      </c>
      <c r="G1267" s="174" t="s">
        <v>6430</v>
      </c>
      <c r="H1267" s="174" t="s">
        <v>177</v>
      </c>
      <c r="I1267" s="174" t="s">
        <v>3098</v>
      </c>
      <c r="J1267" s="174" t="s">
        <v>6431</v>
      </c>
      <c r="K1267" s="174"/>
      <c r="L1267" s="174" t="s">
        <v>6062</v>
      </c>
      <c r="M1267" s="174" t="s">
        <v>6140</v>
      </c>
      <c r="N1267" s="176">
        <v>960</v>
      </c>
      <c r="O1267" s="174" t="s">
        <v>3407</v>
      </c>
      <c r="P1267" s="177">
        <v>27942</v>
      </c>
      <c r="Q1267" s="176">
        <v>444</v>
      </c>
      <c r="R1267" s="175">
        <v>25276.68</v>
      </c>
      <c r="S1267" s="175">
        <v>29379.96</v>
      </c>
    </row>
    <row r="1268" spans="4:19">
      <c r="D1268" s="174" t="s">
        <v>6435</v>
      </c>
      <c r="E1268" s="175">
        <v>39173.379999999997</v>
      </c>
      <c r="F1268" s="174" t="s">
        <v>3426</v>
      </c>
      <c r="G1268" s="174" t="s">
        <v>6436</v>
      </c>
      <c r="H1268" s="174" t="s">
        <v>177</v>
      </c>
      <c r="I1268" s="174" t="s">
        <v>6437</v>
      </c>
      <c r="J1268" s="174" t="s">
        <v>6438</v>
      </c>
      <c r="K1268" s="174"/>
      <c r="L1268" s="174" t="s">
        <v>6062</v>
      </c>
      <c r="M1268" s="174" t="s">
        <v>6122</v>
      </c>
      <c r="N1268" s="176">
        <v>960</v>
      </c>
      <c r="O1268" s="174" t="s">
        <v>3407</v>
      </c>
      <c r="P1268" s="177">
        <v>28672</v>
      </c>
      <c r="Q1268" s="176">
        <v>420</v>
      </c>
      <c r="R1268" s="175">
        <v>17136.89</v>
      </c>
      <c r="S1268" s="175">
        <v>22036.49</v>
      </c>
    </row>
    <row r="1269" spans="4:19">
      <c r="D1269" s="174" t="s">
        <v>6439</v>
      </c>
      <c r="E1269" s="175">
        <v>37885.089999999997</v>
      </c>
      <c r="F1269" s="174" t="s">
        <v>3426</v>
      </c>
      <c r="G1269" s="174" t="s">
        <v>6440</v>
      </c>
      <c r="H1269" s="174" t="s">
        <v>177</v>
      </c>
      <c r="I1269" s="174" t="s">
        <v>6441</v>
      </c>
      <c r="J1269" s="174" t="s">
        <v>6442</v>
      </c>
      <c r="K1269" s="174"/>
      <c r="L1269" s="174" t="s">
        <v>3509</v>
      </c>
      <c r="M1269" s="174" t="s">
        <v>6118</v>
      </c>
      <c r="N1269" s="176">
        <v>960</v>
      </c>
      <c r="O1269" s="174" t="s">
        <v>3407</v>
      </c>
      <c r="P1269" s="177">
        <v>27942</v>
      </c>
      <c r="Q1269" s="176">
        <v>444</v>
      </c>
      <c r="R1269" s="175">
        <v>17520.48</v>
      </c>
      <c r="S1269" s="175">
        <v>20364.61</v>
      </c>
    </row>
    <row r="1270" spans="4:19">
      <c r="D1270" s="174" t="s">
        <v>6443</v>
      </c>
      <c r="E1270" s="175">
        <v>153645.63</v>
      </c>
      <c r="F1270" s="174" t="s">
        <v>3426</v>
      </c>
      <c r="G1270" s="174" t="s">
        <v>6444</v>
      </c>
      <c r="H1270" s="174" t="s">
        <v>177</v>
      </c>
      <c r="I1270" s="174" t="s">
        <v>6445</v>
      </c>
      <c r="J1270" s="174" t="s">
        <v>6446</v>
      </c>
      <c r="K1270" s="174"/>
      <c r="L1270" s="174" t="s">
        <v>6062</v>
      </c>
      <c r="M1270" s="174" t="s">
        <v>6140</v>
      </c>
      <c r="N1270" s="176">
        <v>960</v>
      </c>
      <c r="O1270" s="174" t="s">
        <v>3407</v>
      </c>
      <c r="P1270" s="177">
        <v>29037</v>
      </c>
      <c r="Q1270" s="176">
        <v>408</v>
      </c>
      <c r="R1270" s="175">
        <v>65294.06</v>
      </c>
      <c r="S1270" s="175">
        <v>88351.57</v>
      </c>
    </row>
    <row r="1271" spans="4:19">
      <c r="D1271" s="174" t="s">
        <v>6447</v>
      </c>
      <c r="E1271" s="175">
        <v>45239.41</v>
      </c>
      <c r="F1271" s="174" t="s">
        <v>3426</v>
      </c>
      <c r="G1271" s="174" t="s">
        <v>6448</v>
      </c>
      <c r="H1271" s="174" t="s">
        <v>177</v>
      </c>
      <c r="I1271" s="174" t="s">
        <v>6449</v>
      </c>
      <c r="J1271" s="174" t="s">
        <v>6450</v>
      </c>
      <c r="K1271" s="174"/>
      <c r="L1271" s="174" t="s">
        <v>3509</v>
      </c>
      <c r="M1271" s="174" t="s">
        <v>6122</v>
      </c>
      <c r="N1271" s="176">
        <v>960</v>
      </c>
      <c r="O1271" s="174" t="s">
        <v>3407</v>
      </c>
      <c r="P1271" s="177">
        <v>28307</v>
      </c>
      <c r="Q1271" s="176">
        <v>432</v>
      </c>
      <c r="R1271" s="175">
        <v>20356.12</v>
      </c>
      <c r="S1271" s="175">
        <v>24883.29</v>
      </c>
    </row>
    <row r="1272" spans="4:19">
      <c r="D1272" s="174" t="s">
        <v>6451</v>
      </c>
      <c r="E1272" s="175">
        <v>124174.41</v>
      </c>
      <c r="F1272" s="174" t="s">
        <v>3426</v>
      </c>
      <c r="G1272" s="174" t="s">
        <v>6452</v>
      </c>
      <c r="H1272" s="174" t="s">
        <v>177</v>
      </c>
      <c r="I1272" s="174" t="s">
        <v>4712</v>
      </c>
      <c r="J1272" s="174" t="s">
        <v>6453</v>
      </c>
      <c r="K1272" s="174"/>
      <c r="L1272" s="174" t="s">
        <v>6062</v>
      </c>
      <c r="M1272" s="174" t="s">
        <v>6140</v>
      </c>
      <c r="N1272" s="176">
        <v>960</v>
      </c>
      <c r="O1272" s="174" t="s">
        <v>3407</v>
      </c>
      <c r="P1272" s="177">
        <v>28307</v>
      </c>
      <c r="Q1272" s="176">
        <v>432</v>
      </c>
      <c r="R1272" s="175">
        <v>55874.17</v>
      </c>
      <c r="S1272" s="175">
        <v>68300.240000000005</v>
      </c>
    </row>
    <row r="1273" spans="4:19">
      <c r="D1273" s="174" t="s">
        <v>6454</v>
      </c>
      <c r="E1273" s="175">
        <v>14924.15</v>
      </c>
      <c r="F1273" s="174" t="s">
        <v>3426</v>
      </c>
      <c r="G1273" s="174" t="s">
        <v>6455</v>
      </c>
      <c r="H1273" s="174" t="s">
        <v>177</v>
      </c>
      <c r="I1273" s="174" t="s">
        <v>3098</v>
      </c>
      <c r="J1273" s="174" t="s">
        <v>6456</v>
      </c>
      <c r="K1273" s="174"/>
      <c r="L1273" s="174" t="s">
        <v>6062</v>
      </c>
      <c r="M1273" s="174" t="s">
        <v>6122</v>
      </c>
      <c r="N1273" s="176">
        <v>960</v>
      </c>
      <c r="O1273" s="174" t="s">
        <v>3407</v>
      </c>
      <c r="P1273" s="177">
        <v>28307</v>
      </c>
      <c r="Q1273" s="176">
        <v>432</v>
      </c>
      <c r="R1273" s="175">
        <v>6715.33</v>
      </c>
      <c r="S1273" s="175">
        <v>8208.82</v>
      </c>
    </row>
    <row r="1274" spans="4:19">
      <c r="D1274" s="174" t="s">
        <v>6457</v>
      </c>
      <c r="E1274" s="175">
        <v>62459.59</v>
      </c>
      <c r="F1274" s="174" t="s">
        <v>3426</v>
      </c>
      <c r="G1274" s="174" t="s">
        <v>6458</v>
      </c>
      <c r="H1274" s="174" t="s">
        <v>177</v>
      </c>
      <c r="I1274" s="174" t="s">
        <v>3098</v>
      </c>
      <c r="J1274" s="174" t="s">
        <v>6459</v>
      </c>
      <c r="K1274" s="174"/>
      <c r="L1274" s="174" t="s">
        <v>6062</v>
      </c>
      <c r="M1274" s="174" t="s">
        <v>3575</v>
      </c>
      <c r="N1274" s="176">
        <v>960</v>
      </c>
      <c r="O1274" s="174" t="s">
        <v>3407</v>
      </c>
      <c r="P1274" s="177">
        <v>28672</v>
      </c>
      <c r="Q1274" s="176">
        <v>420</v>
      </c>
      <c r="R1274" s="175">
        <v>27323.83</v>
      </c>
      <c r="S1274" s="175">
        <v>35135.760000000002</v>
      </c>
    </row>
    <row r="1275" spans="4:19">
      <c r="D1275" s="174" t="s">
        <v>6460</v>
      </c>
      <c r="E1275" s="176">
        <v>10493</v>
      </c>
      <c r="F1275" s="174" t="s">
        <v>3420</v>
      </c>
      <c r="G1275" s="174" t="s">
        <v>6461</v>
      </c>
      <c r="H1275" s="174" t="s">
        <v>177</v>
      </c>
      <c r="I1275" s="174" t="s">
        <v>3098</v>
      </c>
      <c r="J1275" s="174" t="s">
        <v>6462</v>
      </c>
      <c r="K1275" s="174"/>
      <c r="L1275" s="174" t="s">
        <v>6062</v>
      </c>
      <c r="M1275" s="174" t="s">
        <v>3575</v>
      </c>
      <c r="N1275" s="176">
        <v>960</v>
      </c>
      <c r="O1275" s="174" t="s">
        <v>3407</v>
      </c>
      <c r="P1275" s="177">
        <v>29768</v>
      </c>
      <c r="Q1275" s="176">
        <v>384</v>
      </c>
      <c r="R1275" s="175">
        <v>4196.8</v>
      </c>
      <c r="S1275" s="175">
        <v>6296.2</v>
      </c>
    </row>
    <row r="1276" spans="4:19">
      <c r="D1276" s="174" t="s">
        <v>6463</v>
      </c>
      <c r="E1276" s="175">
        <v>285942.49</v>
      </c>
      <c r="F1276" s="174" t="s">
        <v>3426</v>
      </c>
      <c r="G1276" s="174" t="s">
        <v>6461</v>
      </c>
      <c r="H1276" s="174" t="s">
        <v>177</v>
      </c>
      <c r="I1276" s="174" t="s">
        <v>3098</v>
      </c>
      <c r="J1276" s="174" t="s">
        <v>6464</v>
      </c>
      <c r="K1276" s="174"/>
      <c r="L1276" s="174" t="s">
        <v>6062</v>
      </c>
      <c r="M1276" s="174" t="s">
        <v>3575</v>
      </c>
      <c r="N1276" s="176">
        <v>960</v>
      </c>
      <c r="O1276" s="174" t="s">
        <v>3407</v>
      </c>
      <c r="P1276" s="177">
        <v>29768</v>
      </c>
      <c r="Q1276" s="176">
        <v>384</v>
      </c>
      <c r="R1276" s="175">
        <v>114367.05</v>
      </c>
      <c r="S1276" s="175">
        <v>171575.44</v>
      </c>
    </row>
    <row r="1277" spans="4:19">
      <c r="D1277" s="174" t="s">
        <v>6465</v>
      </c>
      <c r="E1277" s="175">
        <v>46310.48</v>
      </c>
      <c r="F1277" s="174" t="s">
        <v>3426</v>
      </c>
      <c r="G1277" s="174" t="s">
        <v>6466</v>
      </c>
      <c r="H1277" s="174" t="s">
        <v>177</v>
      </c>
      <c r="I1277" s="174" t="s">
        <v>6467</v>
      </c>
      <c r="J1277" s="174" t="s">
        <v>6468</v>
      </c>
      <c r="K1277" s="174"/>
      <c r="L1277" s="174" t="s">
        <v>6062</v>
      </c>
      <c r="M1277" s="174" t="s">
        <v>6118</v>
      </c>
      <c r="N1277" s="176">
        <v>960</v>
      </c>
      <c r="O1277" s="174" t="s">
        <v>3407</v>
      </c>
      <c r="P1277" s="177">
        <v>29403</v>
      </c>
      <c r="Q1277" s="176">
        <v>396</v>
      </c>
      <c r="R1277" s="175">
        <v>19101.45</v>
      </c>
      <c r="S1277" s="175">
        <v>27209.03</v>
      </c>
    </row>
    <row r="1278" spans="4:19">
      <c r="D1278" s="174" t="s">
        <v>6469</v>
      </c>
      <c r="E1278" s="175">
        <v>46310.48</v>
      </c>
      <c r="F1278" s="174" t="s">
        <v>3426</v>
      </c>
      <c r="G1278" s="174" t="s">
        <v>6466</v>
      </c>
      <c r="H1278" s="174" t="s">
        <v>177</v>
      </c>
      <c r="I1278" s="174" t="s">
        <v>6467</v>
      </c>
      <c r="J1278" s="174" t="s">
        <v>6468</v>
      </c>
      <c r="K1278" s="174"/>
      <c r="L1278" s="174" t="s">
        <v>6062</v>
      </c>
      <c r="M1278" s="174" t="s">
        <v>6140</v>
      </c>
      <c r="N1278" s="176">
        <v>960</v>
      </c>
      <c r="O1278" s="174" t="s">
        <v>3407</v>
      </c>
      <c r="P1278" s="177">
        <v>29403</v>
      </c>
      <c r="Q1278" s="176">
        <v>396</v>
      </c>
      <c r="R1278" s="175">
        <v>19101.45</v>
      </c>
      <c r="S1278" s="175">
        <v>27209.03</v>
      </c>
    </row>
    <row r="1279" spans="4:19">
      <c r="D1279" s="174" t="s">
        <v>6470</v>
      </c>
      <c r="E1279" s="175">
        <v>74990.259999999995</v>
      </c>
      <c r="F1279" s="174" t="s">
        <v>3426</v>
      </c>
      <c r="G1279" s="174" t="s">
        <v>6471</v>
      </c>
      <c r="H1279" s="174" t="s">
        <v>177</v>
      </c>
      <c r="I1279" s="174" t="s">
        <v>3098</v>
      </c>
      <c r="J1279" s="174" t="s">
        <v>6472</v>
      </c>
      <c r="K1279" s="174"/>
      <c r="L1279" s="174" t="s">
        <v>6062</v>
      </c>
      <c r="M1279" s="174" t="s">
        <v>6176</v>
      </c>
      <c r="N1279" s="176">
        <v>960</v>
      </c>
      <c r="O1279" s="174" t="s">
        <v>3407</v>
      </c>
      <c r="P1279" s="177">
        <v>29403</v>
      </c>
      <c r="Q1279" s="176">
        <v>396</v>
      </c>
      <c r="R1279" s="175">
        <v>30930.76</v>
      </c>
      <c r="S1279" s="175">
        <v>44059.5</v>
      </c>
    </row>
    <row r="1280" spans="4:19">
      <c r="D1280" s="174" t="s">
        <v>6473</v>
      </c>
      <c r="E1280" s="176">
        <v>3757</v>
      </c>
      <c r="F1280" s="174" t="s">
        <v>3420</v>
      </c>
      <c r="G1280" s="174" t="s">
        <v>6474</v>
      </c>
      <c r="H1280" s="174" t="s">
        <v>177</v>
      </c>
      <c r="I1280" s="174" t="s">
        <v>6475</v>
      </c>
      <c r="J1280" s="174" t="s">
        <v>6476</v>
      </c>
      <c r="K1280" s="174"/>
      <c r="L1280" s="174" t="s">
        <v>6062</v>
      </c>
      <c r="M1280" s="174" t="s">
        <v>3575</v>
      </c>
      <c r="N1280" s="176">
        <v>960</v>
      </c>
      <c r="O1280" s="174" t="s">
        <v>3407</v>
      </c>
      <c r="P1280" s="177">
        <v>29768</v>
      </c>
      <c r="Q1280" s="176">
        <v>384</v>
      </c>
      <c r="R1280" s="175">
        <v>1502.63</v>
      </c>
      <c r="S1280" s="175">
        <v>2254.37</v>
      </c>
    </row>
    <row r="1281" spans="4:19">
      <c r="D1281" s="174" t="s">
        <v>6477</v>
      </c>
      <c r="E1281" s="175">
        <v>102381.79</v>
      </c>
      <c r="F1281" s="174" t="s">
        <v>3426</v>
      </c>
      <c r="G1281" s="174" t="s">
        <v>6474</v>
      </c>
      <c r="H1281" s="174" t="s">
        <v>177</v>
      </c>
      <c r="I1281" s="174" t="s">
        <v>6475</v>
      </c>
      <c r="J1281" s="174" t="s">
        <v>6478</v>
      </c>
      <c r="K1281" s="174"/>
      <c r="L1281" s="174" t="s">
        <v>6062</v>
      </c>
      <c r="M1281" s="174" t="s">
        <v>3575</v>
      </c>
      <c r="N1281" s="176">
        <v>960</v>
      </c>
      <c r="O1281" s="174" t="s">
        <v>3407</v>
      </c>
      <c r="P1281" s="177">
        <v>29768</v>
      </c>
      <c r="Q1281" s="176">
        <v>384</v>
      </c>
      <c r="R1281" s="175">
        <v>40949.129999999997</v>
      </c>
      <c r="S1281" s="175">
        <v>61432.66</v>
      </c>
    </row>
    <row r="1282" spans="4:19">
      <c r="D1282" s="174" t="s">
        <v>6479</v>
      </c>
      <c r="E1282" s="176">
        <v>74457</v>
      </c>
      <c r="F1282" s="174" t="s">
        <v>3420</v>
      </c>
      <c r="G1282" s="174" t="s">
        <v>6480</v>
      </c>
      <c r="H1282" s="174" t="s">
        <v>177</v>
      </c>
      <c r="I1282" s="174" t="s">
        <v>6481</v>
      </c>
      <c r="J1282" s="174" t="s">
        <v>6482</v>
      </c>
      <c r="K1282" s="174"/>
      <c r="L1282" s="174" t="s">
        <v>6062</v>
      </c>
      <c r="M1282" s="174" t="s">
        <v>3575</v>
      </c>
      <c r="N1282" s="176">
        <v>960</v>
      </c>
      <c r="O1282" s="174" t="s">
        <v>3407</v>
      </c>
      <c r="P1282" s="177">
        <v>34151</v>
      </c>
      <c r="Q1282" s="176">
        <v>240</v>
      </c>
      <c r="R1282" s="175">
        <v>18611.63</v>
      </c>
      <c r="S1282" s="175">
        <v>55845.37</v>
      </c>
    </row>
    <row r="1283" spans="4:19">
      <c r="D1283" s="174" t="s">
        <v>6483</v>
      </c>
      <c r="E1283" s="176">
        <v>699</v>
      </c>
      <c r="F1283" s="174" t="s">
        <v>3612</v>
      </c>
      <c r="G1283" s="174" t="s">
        <v>6480</v>
      </c>
      <c r="H1283" s="174" t="s">
        <v>177</v>
      </c>
      <c r="I1283" s="174" t="s">
        <v>6481</v>
      </c>
      <c r="J1283" s="174" t="s">
        <v>6482</v>
      </c>
      <c r="K1283" s="174"/>
      <c r="L1283" s="174" t="s">
        <v>6062</v>
      </c>
      <c r="M1283" s="174" t="s">
        <v>3575</v>
      </c>
      <c r="N1283" s="176">
        <v>960</v>
      </c>
      <c r="O1283" s="174" t="s">
        <v>3407</v>
      </c>
      <c r="P1283" s="177">
        <v>34151</v>
      </c>
      <c r="Q1283" s="176">
        <v>240</v>
      </c>
      <c r="R1283" s="175">
        <v>174.62</v>
      </c>
      <c r="S1283" s="175">
        <v>524.38</v>
      </c>
    </row>
    <row r="1284" spans="4:19">
      <c r="D1284" s="174" t="s">
        <v>6484</v>
      </c>
      <c r="E1284" s="176">
        <v>183</v>
      </c>
      <c r="F1284" s="174" t="s">
        <v>3466</v>
      </c>
      <c r="G1284" s="174" t="s">
        <v>6480</v>
      </c>
      <c r="H1284" s="174" t="s">
        <v>177</v>
      </c>
      <c r="I1284" s="174" t="s">
        <v>6481</v>
      </c>
      <c r="J1284" s="174" t="s">
        <v>6482</v>
      </c>
      <c r="K1284" s="174"/>
      <c r="L1284" s="174" t="s">
        <v>6062</v>
      </c>
      <c r="M1284" s="174" t="s">
        <v>3575</v>
      </c>
      <c r="N1284" s="176">
        <v>960</v>
      </c>
      <c r="O1284" s="174" t="s">
        <v>3407</v>
      </c>
      <c r="P1284" s="177">
        <v>34151</v>
      </c>
      <c r="Q1284" s="176">
        <v>240</v>
      </c>
      <c r="R1284" s="175">
        <v>45.64</v>
      </c>
      <c r="S1284" s="175">
        <v>137.36000000000001</v>
      </c>
    </row>
    <row r="1285" spans="4:19">
      <c r="D1285" s="174" t="s">
        <v>6485</v>
      </c>
      <c r="E1285" s="176">
        <v>3193</v>
      </c>
      <c r="F1285" s="174" t="s">
        <v>3475</v>
      </c>
      <c r="G1285" s="174" t="s">
        <v>6480</v>
      </c>
      <c r="H1285" s="174" t="s">
        <v>177</v>
      </c>
      <c r="I1285" s="174" t="s">
        <v>6481</v>
      </c>
      <c r="J1285" s="174" t="s">
        <v>6482</v>
      </c>
      <c r="K1285" s="174"/>
      <c r="L1285" s="174" t="s">
        <v>6062</v>
      </c>
      <c r="M1285" s="174" t="s">
        <v>3575</v>
      </c>
      <c r="N1285" s="176">
        <v>960</v>
      </c>
      <c r="O1285" s="174" t="s">
        <v>3407</v>
      </c>
      <c r="P1285" s="177">
        <v>34151</v>
      </c>
      <c r="Q1285" s="176">
        <v>240</v>
      </c>
      <c r="R1285" s="175">
        <v>798.11</v>
      </c>
      <c r="S1285" s="175">
        <v>2394.89</v>
      </c>
    </row>
    <row r="1286" spans="4:19">
      <c r="D1286" s="174" t="s">
        <v>6486</v>
      </c>
      <c r="E1286" s="175">
        <v>302293.65999999997</v>
      </c>
      <c r="F1286" s="174" t="s">
        <v>3426</v>
      </c>
      <c r="G1286" s="174" t="s">
        <v>6480</v>
      </c>
      <c r="H1286" s="174" t="s">
        <v>177</v>
      </c>
      <c r="I1286" s="174" t="s">
        <v>6481</v>
      </c>
      <c r="J1286" s="174" t="s">
        <v>6487</v>
      </c>
      <c r="K1286" s="174"/>
      <c r="L1286" s="174" t="s">
        <v>6062</v>
      </c>
      <c r="M1286" s="174" t="s">
        <v>3575</v>
      </c>
      <c r="N1286" s="176">
        <v>960</v>
      </c>
      <c r="O1286" s="174" t="s">
        <v>3407</v>
      </c>
      <c r="P1286" s="177">
        <v>34151</v>
      </c>
      <c r="Q1286" s="176">
        <v>240</v>
      </c>
      <c r="R1286" s="175">
        <v>75562.91</v>
      </c>
      <c r="S1286" s="175">
        <v>226730.75</v>
      </c>
    </row>
    <row r="1287" spans="4:19">
      <c r="D1287" s="174" t="s">
        <v>6488</v>
      </c>
      <c r="E1287" s="175">
        <v>17428.580000000002</v>
      </c>
      <c r="F1287" s="174" t="s">
        <v>3459</v>
      </c>
      <c r="G1287" s="174" t="s">
        <v>6480</v>
      </c>
      <c r="H1287" s="174" t="s">
        <v>177</v>
      </c>
      <c r="I1287" s="174" t="s">
        <v>6481</v>
      </c>
      <c r="J1287" s="174" t="s">
        <v>6487</v>
      </c>
      <c r="K1287" s="174"/>
      <c r="L1287" s="174" t="s">
        <v>6062</v>
      </c>
      <c r="M1287" s="174" t="s">
        <v>3575</v>
      </c>
      <c r="N1287" s="176">
        <v>960</v>
      </c>
      <c r="O1287" s="174" t="s">
        <v>3407</v>
      </c>
      <c r="P1287" s="177">
        <v>34151</v>
      </c>
      <c r="Q1287" s="176">
        <v>240</v>
      </c>
      <c r="R1287" s="175">
        <v>4356.43</v>
      </c>
      <c r="S1287" s="175">
        <v>13072.15</v>
      </c>
    </row>
    <row r="1288" spans="4:19">
      <c r="D1288" s="174" t="s">
        <v>6489</v>
      </c>
      <c r="E1288" s="175">
        <v>43655.09</v>
      </c>
      <c r="F1288" s="174" t="s">
        <v>3486</v>
      </c>
      <c r="G1288" s="174" t="s">
        <v>6480</v>
      </c>
      <c r="H1288" s="174" t="s">
        <v>177</v>
      </c>
      <c r="I1288" s="174" t="s">
        <v>6481</v>
      </c>
      <c r="J1288" s="174" t="s">
        <v>6487</v>
      </c>
      <c r="K1288" s="174"/>
      <c r="L1288" s="174" t="s">
        <v>6062</v>
      </c>
      <c r="M1288" s="174" t="s">
        <v>3575</v>
      </c>
      <c r="N1288" s="176">
        <v>960</v>
      </c>
      <c r="O1288" s="174" t="s">
        <v>3407</v>
      </c>
      <c r="P1288" s="177">
        <v>34151</v>
      </c>
      <c r="Q1288" s="176">
        <v>240</v>
      </c>
      <c r="R1288" s="175">
        <v>10912.13</v>
      </c>
      <c r="S1288" s="175">
        <v>32742.959999999999</v>
      </c>
    </row>
    <row r="1289" spans="4:19">
      <c r="D1289" s="174" t="s">
        <v>6490</v>
      </c>
      <c r="E1289" s="176">
        <v>41523</v>
      </c>
      <c r="F1289" s="174" t="s">
        <v>3420</v>
      </c>
      <c r="G1289" s="174" t="s">
        <v>6491</v>
      </c>
      <c r="H1289" s="174" t="s">
        <v>177</v>
      </c>
      <c r="I1289" s="174" t="s">
        <v>3098</v>
      </c>
      <c r="J1289" s="174" t="s">
        <v>6492</v>
      </c>
      <c r="K1289" s="174"/>
      <c r="L1289" s="174" t="s">
        <v>6062</v>
      </c>
      <c r="M1289" s="174" t="s">
        <v>6118</v>
      </c>
      <c r="N1289" s="176">
        <v>960</v>
      </c>
      <c r="O1289" s="174" t="s">
        <v>3407</v>
      </c>
      <c r="P1289" s="177">
        <v>30864</v>
      </c>
      <c r="Q1289" s="176">
        <v>348</v>
      </c>
      <c r="R1289" s="175">
        <v>15050.54</v>
      </c>
      <c r="S1289" s="175">
        <v>26472.46</v>
      </c>
    </row>
    <row r="1290" spans="4:19">
      <c r="D1290" s="174" t="s">
        <v>6493</v>
      </c>
      <c r="E1290" s="176">
        <v>5174</v>
      </c>
      <c r="F1290" s="174" t="s">
        <v>3612</v>
      </c>
      <c r="G1290" s="174" t="s">
        <v>6491</v>
      </c>
      <c r="H1290" s="174" t="s">
        <v>177</v>
      </c>
      <c r="I1290" s="174" t="s">
        <v>3098</v>
      </c>
      <c r="J1290" s="174" t="s">
        <v>6492</v>
      </c>
      <c r="K1290" s="174"/>
      <c r="L1290" s="174" t="s">
        <v>6062</v>
      </c>
      <c r="M1290" s="174" t="s">
        <v>6118</v>
      </c>
      <c r="N1290" s="176">
        <v>960</v>
      </c>
      <c r="O1290" s="174" t="s">
        <v>3407</v>
      </c>
      <c r="P1290" s="177">
        <v>30864</v>
      </c>
      <c r="Q1290" s="176">
        <v>348</v>
      </c>
      <c r="R1290" s="175">
        <v>1875.33</v>
      </c>
      <c r="S1290" s="175">
        <v>3298.67</v>
      </c>
    </row>
    <row r="1291" spans="4:19">
      <c r="D1291" s="174" t="s">
        <v>6494</v>
      </c>
      <c r="E1291" s="175">
        <v>285650.32</v>
      </c>
      <c r="F1291" s="174" t="s">
        <v>3426</v>
      </c>
      <c r="G1291" s="174" t="s">
        <v>6491</v>
      </c>
      <c r="H1291" s="174" t="s">
        <v>177</v>
      </c>
      <c r="I1291" s="174" t="s">
        <v>3098</v>
      </c>
      <c r="J1291" s="174" t="s">
        <v>6495</v>
      </c>
      <c r="K1291" s="174"/>
      <c r="L1291" s="174" t="s">
        <v>6062</v>
      </c>
      <c r="M1291" s="174" t="s">
        <v>6118</v>
      </c>
      <c r="N1291" s="176">
        <v>960</v>
      </c>
      <c r="O1291" s="174" t="s">
        <v>3407</v>
      </c>
      <c r="P1291" s="177">
        <v>30864</v>
      </c>
      <c r="Q1291" s="176">
        <v>348</v>
      </c>
      <c r="R1291" s="175">
        <v>103538.19</v>
      </c>
      <c r="S1291" s="175">
        <v>182112.13</v>
      </c>
    </row>
    <row r="1292" spans="4:19">
      <c r="D1292" s="174" t="s">
        <v>6496</v>
      </c>
      <c r="E1292" s="175">
        <v>48513.36</v>
      </c>
      <c r="F1292" s="174" t="s">
        <v>3426</v>
      </c>
      <c r="G1292" s="174" t="s">
        <v>6497</v>
      </c>
      <c r="H1292" s="174" t="s">
        <v>177</v>
      </c>
      <c r="I1292" s="174" t="s">
        <v>3098</v>
      </c>
      <c r="J1292" s="174" t="s">
        <v>6498</v>
      </c>
      <c r="K1292" s="174"/>
      <c r="L1292" s="174" t="s">
        <v>3509</v>
      </c>
      <c r="M1292" s="174" t="s">
        <v>6122</v>
      </c>
      <c r="N1292" s="176">
        <v>960</v>
      </c>
      <c r="O1292" s="174" t="s">
        <v>3407</v>
      </c>
      <c r="P1292" s="177">
        <v>29403</v>
      </c>
      <c r="Q1292" s="176">
        <v>396</v>
      </c>
      <c r="R1292" s="175">
        <v>20009.97</v>
      </c>
      <c r="S1292" s="175">
        <v>28503.39</v>
      </c>
    </row>
    <row r="1293" spans="4:19">
      <c r="D1293" s="174" t="s">
        <v>6499</v>
      </c>
      <c r="E1293" s="175">
        <v>156009.73000000001</v>
      </c>
      <c r="F1293" s="174" t="s">
        <v>3426</v>
      </c>
      <c r="G1293" s="174" t="s">
        <v>6500</v>
      </c>
      <c r="H1293" s="174" t="s">
        <v>177</v>
      </c>
      <c r="I1293" s="174" t="s">
        <v>3098</v>
      </c>
      <c r="J1293" s="174" t="s">
        <v>6501</v>
      </c>
      <c r="K1293" s="174"/>
      <c r="L1293" s="174" t="s">
        <v>6062</v>
      </c>
      <c r="M1293" s="174" t="s">
        <v>6122</v>
      </c>
      <c r="N1293" s="176">
        <v>960</v>
      </c>
      <c r="O1293" s="174" t="s">
        <v>3407</v>
      </c>
      <c r="P1293" s="177">
        <v>29403</v>
      </c>
      <c r="Q1293" s="176">
        <v>396</v>
      </c>
      <c r="R1293" s="175">
        <v>64348.57</v>
      </c>
      <c r="S1293" s="175">
        <v>91661.16</v>
      </c>
    </row>
    <row r="1294" spans="4:19">
      <c r="D1294" s="174" t="s">
        <v>6502</v>
      </c>
      <c r="E1294" s="175">
        <v>34449.46</v>
      </c>
      <c r="F1294" s="174" t="s">
        <v>3426</v>
      </c>
      <c r="G1294" s="174" t="s">
        <v>6503</v>
      </c>
      <c r="H1294" s="174" t="s">
        <v>177</v>
      </c>
      <c r="I1294" s="174" t="s">
        <v>6504</v>
      </c>
      <c r="J1294" s="174" t="s">
        <v>6505</v>
      </c>
      <c r="K1294" s="174"/>
      <c r="L1294" s="174" t="s">
        <v>3509</v>
      </c>
      <c r="M1294" s="174" t="s">
        <v>6118</v>
      </c>
      <c r="N1294" s="176">
        <v>960</v>
      </c>
      <c r="O1294" s="174" t="s">
        <v>3407</v>
      </c>
      <c r="P1294" s="177">
        <v>29403</v>
      </c>
      <c r="Q1294" s="176">
        <v>396</v>
      </c>
      <c r="R1294" s="175">
        <v>14209.09</v>
      </c>
      <c r="S1294" s="175">
        <v>20240.37</v>
      </c>
    </row>
    <row r="1295" spans="4:19">
      <c r="D1295" s="174" t="s">
        <v>6506</v>
      </c>
      <c r="E1295" s="176">
        <v>10047</v>
      </c>
      <c r="F1295" s="174" t="s">
        <v>3420</v>
      </c>
      <c r="G1295" s="174" t="s">
        <v>6507</v>
      </c>
      <c r="H1295" s="174" t="s">
        <v>177</v>
      </c>
      <c r="I1295" s="174" t="s">
        <v>6508</v>
      </c>
      <c r="J1295" s="174" t="s">
        <v>6509</v>
      </c>
      <c r="K1295" s="174"/>
      <c r="L1295" s="174" t="s">
        <v>6062</v>
      </c>
      <c r="M1295" s="174" t="s">
        <v>6176</v>
      </c>
      <c r="N1295" s="176">
        <v>960</v>
      </c>
      <c r="O1295" s="174" t="s">
        <v>3407</v>
      </c>
      <c r="P1295" s="177">
        <v>30864</v>
      </c>
      <c r="Q1295" s="176">
        <v>348</v>
      </c>
      <c r="R1295" s="175">
        <v>3641.59</v>
      </c>
      <c r="S1295" s="175">
        <v>6405.41</v>
      </c>
    </row>
    <row r="1296" spans="4:19">
      <c r="D1296" s="174" t="s">
        <v>6510</v>
      </c>
      <c r="E1296" s="176">
        <v>1252</v>
      </c>
      <c r="F1296" s="174" t="s">
        <v>3612</v>
      </c>
      <c r="G1296" s="174" t="s">
        <v>6507</v>
      </c>
      <c r="H1296" s="174" t="s">
        <v>177</v>
      </c>
      <c r="I1296" s="174" t="s">
        <v>6508</v>
      </c>
      <c r="J1296" s="174" t="s">
        <v>6509</v>
      </c>
      <c r="K1296" s="174"/>
      <c r="L1296" s="174" t="s">
        <v>6062</v>
      </c>
      <c r="M1296" s="174" t="s">
        <v>6176</v>
      </c>
      <c r="N1296" s="176">
        <v>960</v>
      </c>
      <c r="O1296" s="174" t="s">
        <v>3407</v>
      </c>
      <c r="P1296" s="177">
        <v>30864</v>
      </c>
      <c r="Q1296" s="176">
        <v>348</v>
      </c>
      <c r="R1296" s="175">
        <v>453.8</v>
      </c>
      <c r="S1296" s="175">
        <v>798.2</v>
      </c>
    </row>
    <row r="1297" spans="4:19">
      <c r="D1297" s="174" t="s">
        <v>6511</v>
      </c>
      <c r="E1297" s="175">
        <v>69112.58</v>
      </c>
      <c r="F1297" s="174" t="s">
        <v>3426</v>
      </c>
      <c r="G1297" s="174" t="s">
        <v>6507</v>
      </c>
      <c r="H1297" s="174" t="s">
        <v>177</v>
      </c>
      <c r="I1297" s="174" t="s">
        <v>6508</v>
      </c>
      <c r="J1297" s="174" t="s">
        <v>6509</v>
      </c>
      <c r="K1297" s="174"/>
      <c r="L1297" s="174" t="s">
        <v>6062</v>
      </c>
      <c r="M1297" s="174" t="s">
        <v>6176</v>
      </c>
      <c r="N1297" s="176">
        <v>960</v>
      </c>
      <c r="O1297" s="174" t="s">
        <v>3407</v>
      </c>
      <c r="P1297" s="177">
        <v>30864</v>
      </c>
      <c r="Q1297" s="176">
        <v>348</v>
      </c>
      <c r="R1297" s="175">
        <v>25050.81</v>
      </c>
      <c r="S1297" s="175">
        <v>44061.77</v>
      </c>
    </row>
    <row r="1298" spans="4:19">
      <c r="D1298" s="174" t="s">
        <v>6512</v>
      </c>
      <c r="E1298" s="176">
        <v>2742</v>
      </c>
      <c r="F1298" s="174" t="s">
        <v>3420</v>
      </c>
      <c r="G1298" s="174" t="s">
        <v>6513</v>
      </c>
      <c r="H1298" s="174" t="s">
        <v>177</v>
      </c>
      <c r="I1298" s="174" t="s">
        <v>3098</v>
      </c>
      <c r="J1298" s="174" t="s">
        <v>6514</v>
      </c>
      <c r="K1298" s="174"/>
      <c r="L1298" s="174" t="s">
        <v>3509</v>
      </c>
      <c r="M1298" s="174" t="s">
        <v>6118</v>
      </c>
      <c r="N1298" s="176">
        <v>960</v>
      </c>
      <c r="O1298" s="174" t="s">
        <v>3407</v>
      </c>
      <c r="P1298" s="177">
        <v>29768</v>
      </c>
      <c r="Q1298" s="176">
        <v>384</v>
      </c>
      <c r="R1298" s="175">
        <v>1096.6400000000001</v>
      </c>
      <c r="S1298" s="175">
        <v>1645.36</v>
      </c>
    </row>
    <row r="1299" spans="4:19">
      <c r="D1299" s="174" t="s">
        <v>6515</v>
      </c>
      <c r="E1299" s="175">
        <v>74708.13</v>
      </c>
      <c r="F1299" s="174" t="s">
        <v>3426</v>
      </c>
      <c r="G1299" s="174" t="s">
        <v>6513</v>
      </c>
      <c r="H1299" s="174" t="s">
        <v>177</v>
      </c>
      <c r="I1299" s="174" t="s">
        <v>3098</v>
      </c>
      <c r="J1299" s="174" t="s">
        <v>6514</v>
      </c>
      <c r="K1299" s="174"/>
      <c r="L1299" s="174" t="s">
        <v>3509</v>
      </c>
      <c r="M1299" s="174" t="s">
        <v>6118</v>
      </c>
      <c r="N1299" s="176">
        <v>960</v>
      </c>
      <c r="O1299" s="174" t="s">
        <v>3407</v>
      </c>
      <c r="P1299" s="177">
        <v>29768</v>
      </c>
      <c r="Q1299" s="176">
        <v>384</v>
      </c>
      <c r="R1299" s="175">
        <v>29880.63</v>
      </c>
      <c r="S1299" s="175">
        <v>44827.5</v>
      </c>
    </row>
    <row r="1300" spans="4:19">
      <c r="D1300" s="174" t="s">
        <v>6516</v>
      </c>
      <c r="E1300" s="175">
        <v>87939.46</v>
      </c>
      <c r="F1300" s="174" t="s">
        <v>3426</v>
      </c>
      <c r="G1300" s="174" t="s">
        <v>6517</v>
      </c>
      <c r="H1300" s="174" t="s">
        <v>177</v>
      </c>
      <c r="I1300" s="174" t="s">
        <v>4086</v>
      </c>
      <c r="J1300" s="174" t="s">
        <v>6518</v>
      </c>
      <c r="K1300" s="174"/>
      <c r="L1300" s="174" t="s">
        <v>3509</v>
      </c>
      <c r="M1300" s="174" t="s">
        <v>6122</v>
      </c>
      <c r="N1300" s="176">
        <v>960</v>
      </c>
      <c r="O1300" s="174" t="s">
        <v>3407</v>
      </c>
      <c r="P1300" s="177">
        <v>30133</v>
      </c>
      <c r="Q1300" s="176">
        <v>372</v>
      </c>
      <c r="R1300" s="175">
        <v>34073.440000000002</v>
      </c>
      <c r="S1300" s="175">
        <v>53866.02</v>
      </c>
    </row>
    <row r="1301" spans="4:19">
      <c r="D1301" s="174" t="s">
        <v>6519</v>
      </c>
      <c r="E1301" s="176">
        <v>809</v>
      </c>
      <c r="F1301" s="174" t="s">
        <v>3420</v>
      </c>
      <c r="G1301" s="174" t="s">
        <v>6520</v>
      </c>
      <c r="H1301" s="174" t="s">
        <v>177</v>
      </c>
      <c r="I1301" s="174" t="s">
        <v>3098</v>
      </c>
      <c r="J1301" s="174" t="s">
        <v>6521</v>
      </c>
      <c r="K1301" s="174"/>
      <c r="L1301" s="174" t="s">
        <v>6062</v>
      </c>
      <c r="M1301" s="174" t="s">
        <v>6122</v>
      </c>
      <c r="N1301" s="176">
        <v>960</v>
      </c>
      <c r="O1301" s="174" t="s">
        <v>3407</v>
      </c>
      <c r="P1301" s="177">
        <v>30133</v>
      </c>
      <c r="Q1301" s="176">
        <v>372</v>
      </c>
      <c r="R1301" s="175">
        <v>313.42</v>
      </c>
      <c r="S1301" s="175">
        <v>495.58</v>
      </c>
    </row>
    <row r="1302" spans="4:19">
      <c r="D1302" s="174" t="s">
        <v>6522</v>
      </c>
      <c r="E1302" s="176">
        <v>8078</v>
      </c>
      <c r="F1302" s="174" t="s">
        <v>3612</v>
      </c>
      <c r="G1302" s="174" t="s">
        <v>6520</v>
      </c>
      <c r="H1302" s="174" t="s">
        <v>177</v>
      </c>
      <c r="I1302" s="174" t="s">
        <v>3098</v>
      </c>
      <c r="J1302" s="174" t="s">
        <v>6521</v>
      </c>
      <c r="K1302" s="174"/>
      <c r="L1302" s="174" t="s">
        <v>6062</v>
      </c>
      <c r="M1302" s="174" t="s">
        <v>6122</v>
      </c>
      <c r="N1302" s="176">
        <v>960</v>
      </c>
      <c r="O1302" s="174" t="s">
        <v>3407</v>
      </c>
      <c r="P1302" s="177">
        <v>30133</v>
      </c>
      <c r="Q1302" s="176">
        <v>372</v>
      </c>
      <c r="R1302" s="175">
        <v>3129.87</v>
      </c>
      <c r="S1302" s="175">
        <v>4948.13</v>
      </c>
    </row>
    <row r="1303" spans="4:19">
      <c r="D1303" s="174" t="s">
        <v>6523</v>
      </c>
      <c r="E1303" s="175">
        <v>180390.39999999999</v>
      </c>
      <c r="F1303" s="174" t="s">
        <v>3426</v>
      </c>
      <c r="G1303" s="174" t="s">
        <v>6520</v>
      </c>
      <c r="H1303" s="174" t="s">
        <v>177</v>
      </c>
      <c r="I1303" s="174" t="s">
        <v>3098</v>
      </c>
      <c r="J1303" s="174" t="s">
        <v>6524</v>
      </c>
      <c r="K1303" s="174"/>
      <c r="L1303" s="174" t="s">
        <v>6062</v>
      </c>
      <c r="M1303" s="174" t="s">
        <v>6122</v>
      </c>
      <c r="N1303" s="176">
        <v>960</v>
      </c>
      <c r="O1303" s="174" t="s">
        <v>3407</v>
      </c>
      <c r="P1303" s="177">
        <v>30133</v>
      </c>
      <c r="Q1303" s="176">
        <v>372</v>
      </c>
      <c r="R1303" s="175">
        <v>69895.02</v>
      </c>
      <c r="S1303" s="175">
        <v>110495.38</v>
      </c>
    </row>
    <row r="1304" spans="4:19">
      <c r="D1304" s="174" t="s">
        <v>6525</v>
      </c>
      <c r="E1304" s="176">
        <v>27841</v>
      </c>
      <c r="F1304" s="174" t="s">
        <v>3420</v>
      </c>
      <c r="G1304" s="174" t="s">
        <v>6526</v>
      </c>
      <c r="H1304" s="174" t="s">
        <v>177</v>
      </c>
      <c r="I1304" s="174" t="s">
        <v>3098</v>
      </c>
      <c r="J1304" s="174" t="s">
        <v>6527</v>
      </c>
      <c r="K1304" s="174"/>
      <c r="L1304" s="174" t="s">
        <v>6062</v>
      </c>
      <c r="M1304" s="174" t="s">
        <v>3575</v>
      </c>
      <c r="N1304" s="176">
        <v>960</v>
      </c>
      <c r="O1304" s="174" t="s">
        <v>3407</v>
      </c>
      <c r="P1304" s="177">
        <v>34151</v>
      </c>
      <c r="Q1304" s="176">
        <v>240</v>
      </c>
      <c r="R1304" s="175">
        <v>6959.25</v>
      </c>
      <c r="S1304" s="175">
        <v>20881.75</v>
      </c>
    </row>
    <row r="1305" spans="4:19">
      <c r="D1305" s="174" t="s">
        <v>6528</v>
      </c>
      <c r="E1305" s="176">
        <v>261</v>
      </c>
      <c r="F1305" s="174" t="s">
        <v>3612</v>
      </c>
      <c r="G1305" s="174" t="s">
        <v>6526</v>
      </c>
      <c r="H1305" s="174" t="s">
        <v>177</v>
      </c>
      <c r="I1305" s="174" t="s">
        <v>3098</v>
      </c>
      <c r="J1305" s="174" t="s">
        <v>6527</v>
      </c>
      <c r="K1305" s="174"/>
      <c r="L1305" s="174" t="s">
        <v>6062</v>
      </c>
      <c r="M1305" s="174" t="s">
        <v>3575</v>
      </c>
      <c r="N1305" s="176">
        <v>960</v>
      </c>
      <c r="O1305" s="174" t="s">
        <v>3407</v>
      </c>
      <c r="P1305" s="177">
        <v>34151</v>
      </c>
      <c r="Q1305" s="176">
        <v>240</v>
      </c>
      <c r="R1305" s="175">
        <v>65.2</v>
      </c>
      <c r="S1305" s="175">
        <v>195.8</v>
      </c>
    </row>
    <row r="1306" spans="4:19">
      <c r="D1306" s="174" t="s">
        <v>6529</v>
      </c>
      <c r="E1306" s="176">
        <v>36</v>
      </c>
      <c r="F1306" s="174" t="s">
        <v>3466</v>
      </c>
      <c r="G1306" s="174" t="s">
        <v>6526</v>
      </c>
      <c r="H1306" s="174" t="s">
        <v>177</v>
      </c>
      <c r="I1306" s="174" t="s">
        <v>3098</v>
      </c>
      <c r="J1306" s="174" t="s">
        <v>6527</v>
      </c>
      <c r="K1306" s="174"/>
      <c r="L1306" s="174" t="s">
        <v>6062</v>
      </c>
      <c r="M1306" s="174" t="s">
        <v>3575</v>
      </c>
      <c r="N1306" s="176">
        <v>960</v>
      </c>
      <c r="O1306" s="174" t="s">
        <v>3407</v>
      </c>
      <c r="P1306" s="177">
        <v>34151</v>
      </c>
      <c r="Q1306" s="176">
        <v>240</v>
      </c>
      <c r="R1306" s="176">
        <v>9</v>
      </c>
      <c r="S1306" s="176">
        <v>27</v>
      </c>
    </row>
    <row r="1307" spans="4:19">
      <c r="D1307" s="174" t="s">
        <v>6530</v>
      </c>
      <c r="E1307" s="176">
        <v>3444</v>
      </c>
      <c r="F1307" s="174" t="s">
        <v>3472</v>
      </c>
      <c r="G1307" s="174" t="s">
        <v>6526</v>
      </c>
      <c r="H1307" s="174" t="s">
        <v>177</v>
      </c>
      <c r="I1307" s="174" t="s">
        <v>3098</v>
      </c>
      <c r="J1307" s="174" t="s">
        <v>6527</v>
      </c>
      <c r="K1307" s="174"/>
      <c r="L1307" s="174" t="s">
        <v>6062</v>
      </c>
      <c r="M1307" s="174" t="s">
        <v>3575</v>
      </c>
      <c r="N1307" s="176">
        <v>960</v>
      </c>
      <c r="O1307" s="174" t="s">
        <v>3407</v>
      </c>
      <c r="P1307" s="177">
        <v>34151</v>
      </c>
      <c r="Q1307" s="176">
        <v>240</v>
      </c>
      <c r="R1307" s="175">
        <v>860.88</v>
      </c>
      <c r="S1307" s="175">
        <v>2583.12</v>
      </c>
    </row>
    <row r="1308" spans="4:19">
      <c r="D1308" s="174" t="s">
        <v>6531</v>
      </c>
      <c r="E1308" s="175">
        <v>113032.69</v>
      </c>
      <c r="F1308" s="174" t="s">
        <v>3426</v>
      </c>
      <c r="G1308" s="174" t="s">
        <v>6526</v>
      </c>
      <c r="H1308" s="174" t="s">
        <v>177</v>
      </c>
      <c r="I1308" s="174" t="s">
        <v>3098</v>
      </c>
      <c r="J1308" s="174" t="s">
        <v>6532</v>
      </c>
      <c r="K1308" s="174"/>
      <c r="L1308" s="174" t="s">
        <v>6062</v>
      </c>
      <c r="M1308" s="174" t="s">
        <v>3575</v>
      </c>
      <c r="N1308" s="176">
        <v>960</v>
      </c>
      <c r="O1308" s="174" t="s">
        <v>3407</v>
      </c>
      <c r="P1308" s="177">
        <v>34151</v>
      </c>
      <c r="Q1308" s="176">
        <v>240</v>
      </c>
      <c r="R1308" s="175">
        <v>28254.12</v>
      </c>
      <c r="S1308" s="175">
        <v>84778.57</v>
      </c>
    </row>
    <row r="1309" spans="4:19">
      <c r="D1309" s="174" t="s">
        <v>6533</v>
      </c>
      <c r="E1309" s="175">
        <v>3387.72</v>
      </c>
      <c r="F1309" s="174" t="s">
        <v>3459</v>
      </c>
      <c r="G1309" s="174" t="s">
        <v>6526</v>
      </c>
      <c r="H1309" s="174" t="s">
        <v>177</v>
      </c>
      <c r="I1309" s="174" t="s">
        <v>3098</v>
      </c>
      <c r="J1309" s="174" t="s">
        <v>6532</v>
      </c>
      <c r="K1309" s="174"/>
      <c r="L1309" s="174" t="s">
        <v>6062</v>
      </c>
      <c r="M1309" s="174" t="s">
        <v>3575</v>
      </c>
      <c r="N1309" s="176">
        <v>960</v>
      </c>
      <c r="O1309" s="174" t="s">
        <v>3407</v>
      </c>
      <c r="P1309" s="177">
        <v>34151</v>
      </c>
      <c r="Q1309" s="176">
        <v>240</v>
      </c>
      <c r="R1309" s="175">
        <v>846.72</v>
      </c>
      <c r="S1309" s="176">
        <v>2541</v>
      </c>
    </row>
    <row r="1310" spans="4:19">
      <c r="D1310" s="174" t="s">
        <v>6534</v>
      </c>
      <c r="E1310" s="175">
        <v>4970.3100000000004</v>
      </c>
      <c r="F1310" s="174" t="s">
        <v>3464</v>
      </c>
      <c r="G1310" s="174" t="s">
        <v>6526</v>
      </c>
      <c r="H1310" s="174" t="s">
        <v>177</v>
      </c>
      <c r="I1310" s="174" t="s">
        <v>3098</v>
      </c>
      <c r="J1310" s="174" t="s">
        <v>6532</v>
      </c>
      <c r="K1310" s="174"/>
      <c r="L1310" s="174" t="s">
        <v>6062</v>
      </c>
      <c r="M1310" s="174" t="s">
        <v>3575</v>
      </c>
      <c r="N1310" s="176">
        <v>960</v>
      </c>
      <c r="O1310" s="174" t="s">
        <v>3407</v>
      </c>
      <c r="P1310" s="177">
        <v>34151</v>
      </c>
      <c r="Q1310" s="176">
        <v>240</v>
      </c>
      <c r="R1310" s="175">
        <v>1242.28</v>
      </c>
      <c r="S1310" s="175">
        <v>3728.03</v>
      </c>
    </row>
    <row r="1311" spans="4:19">
      <c r="D1311" s="174" t="s">
        <v>6535</v>
      </c>
      <c r="E1311" s="176">
        <v>8549</v>
      </c>
      <c r="F1311" s="174" t="s">
        <v>3420</v>
      </c>
      <c r="G1311" s="174" t="s">
        <v>6536</v>
      </c>
      <c r="H1311" s="174" t="s">
        <v>177</v>
      </c>
      <c r="I1311" s="174" t="s">
        <v>6537</v>
      </c>
      <c r="J1311" s="174" t="s">
        <v>6538</v>
      </c>
      <c r="K1311" s="174"/>
      <c r="L1311" s="174" t="s">
        <v>6062</v>
      </c>
      <c r="M1311" s="174" t="s">
        <v>6140</v>
      </c>
      <c r="N1311" s="176">
        <v>960</v>
      </c>
      <c r="O1311" s="174" t="s">
        <v>3407</v>
      </c>
      <c r="P1311" s="177">
        <v>31229</v>
      </c>
      <c r="Q1311" s="176">
        <v>336</v>
      </c>
      <c r="R1311" s="175">
        <v>2991.82</v>
      </c>
      <c r="S1311" s="175">
        <v>5557.18</v>
      </c>
    </row>
    <row r="1312" spans="4:19">
      <c r="D1312" s="174" t="s">
        <v>6539</v>
      </c>
      <c r="E1312" s="175">
        <v>148775.67000000001</v>
      </c>
      <c r="F1312" s="174" t="s">
        <v>3426</v>
      </c>
      <c r="G1312" s="174" t="s">
        <v>6536</v>
      </c>
      <c r="H1312" s="174" t="s">
        <v>177</v>
      </c>
      <c r="I1312" s="174" t="s">
        <v>6537</v>
      </c>
      <c r="J1312" s="174" t="s">
        <v>6540</v>
      </c>
      <c r="K1312" s="174"/>
      <c r="L1312" s="174" t="s">
        <v>6062</v>
      </c>
      <c r="M1312" s="174" t="s">
        <v>6140</v>
      </c>
      <c r="N1312" s="176">
        <v>960</v>
      </c>
      <c r="O1312" s="174" t="s">
        <v>3407</v>
      </c>
      <c r="P1312" s="177">
        <v>31229</v>
      </c>
      <c r="Q1312" s="176">
        <v>336</v>
      </c>
      <c r="R1312" s="175">
        <v>52066.23</v>
      </c>
      <c r="S1312" s="175">
        <v>96709.440000000002</v>
      </c>
    </row>
    <row r="1313" spans="4:19">
      <c r="D1313" s="174" t="s">
        <v>6541</v>
      </c>
      <c r="E1313" s="176">
        <v>23104</v>
      </c>
      <c r="F1313" s="174" t="s">
        <v>3420</v>
      </c>
      <c r="G1313" s="174" t="s">
        <v>6542</v>
      </c>
      <c r="H1313" s="174" t="s">
        <v>177</v>
      </c>
      <c r="I1313" s="174" t="s">
        <v>6543</v>
      </c>
      <c r="J1313" s="174" t="s">
        <v>6544</v>
      </c>
      <c r="K1313" s="174"/>
      <c r="L1313" s="174" t="s">
        <v>6062</v>
      </c>
      <c r="M1313" s="174" t="s">
        <v>6118</v>
      </c>
      <c r="N1313" s="176">
        <v>960</v>
      </c>
      <c r="O1313" s="174" t="s">
        <v>3407</v>
      </c>
      <c r="P1313" s="177">
        <v>31959</v>
      </c>
      <c r="Q1313" s="176">
        <v>312</v>
      </c>
      <c r="R1313" s="176">
        <v>7508</v>
      </c>
      <c r="S1313" s="176">
        <v>15596</v>
      </c>
    </row>
    <row r="1314" spans="4:19">
      <c r="D1314" s="174" t="s">
        <v>6545</v>
      </c>
      <c r="E1314" s="175">
        <v>224657.22</v>
      </c>
      <c r="F1314" s="174" t="s">
        <v>3426</v>
      </c>
      <c r="G1314" s="174" t="s">
        <v>6542</v>
      </c>
      <c r="H1314" s="174" t="s">
        <v>177</v>
      </c>
      <c r="I1314" s="174" t="s">
        <v>6543</v>
      </c>
      <c r="J1314" s="174" t="s">
        <v>6546</v>
      </c>
      <c r="K1314" s="174"/>
      <c r="L1314" s="174" t="s">
        <v>6062</v>
      </c>
      <c r="M1314" s="174" t="s">
        <v>6118</v>
      </c>
      <c r="N1314" s="176">
        <v>960</v>
      </c>
      <c r="O1314" s="174" t="s">
        <v>3407</v>
      </c>
      <c r="P1314" s="177">
        <v>31959</v>
      </c>
      <c r="Q1314" s="176">
        <v>312</v>
      </c>
      <c r="R1314" s="175">
        <v>73005.72</v>
      </c>
      <c r="S1314" s="175">
        <v>151651.5</v>
      </c>
    </row>
    <row r="1315" spans="4:19">
      <c r="D1315" s="174" t="s">
        <v>6547</v>
      </c>
      <c r="E1315" s="176">
        <v>11757</v>
      </c>
      <c r="F1315" s="174" t="s">
        <v>3420</v>
      </c>
      <c r="G1315" s="174" t="s">
        <v>6548</v>
      </c>
      <c r="H1315" s="174" t="s">
        <v>177</v>
      </c>
      <c r="I1315" s="174" t="s">
        <v>6549</v>
      </c>
      <c r="J1315" s="174" t="s">
        <v>6550</v>
      </c>
      <c r="K1315" s="174"/>
      <c r="L1315" s="174" t="s">
        <v>6062</v>
      </c>
      <c r="M1315" s="174" t="s">
        <v>6140</v>
      </c>
      <c r="N1315" s="176">
        <v>960</v>
      </c>
      <c r="O1315" s="174" t="s">
        <v>3407</v>
      </c>
      <c r="P1315" s="177">
        <v>31959</v>
      </c>
      <c r="Q1315" s="176">
        <v>312</v>
      </c>
      <c r="R1315" s="175">
        <v>3820.58</v>
      </c>
      <c r="S1315" s="175">
        <v>7936.42</v>
      </c>
    </row>
    <row r="1316" spans="4:19">
      <c r="D1316" s="174" t="s">
        <v>6551</v>
      </c>
      <c r="E1316" s="175">
        <v>137027.6</v>
      </c>
      <c r="F1316" s="174" t="s">
        <v>3426</v>
      </c>
      <c r="G1316" s="174" t="s">
        <v>6548</v>
      </c>
      <c r="H1316" s="174" t="s">
        <v>177</v>
      </c>
      <c r="I1316" s="174" t="s">
        <v>6549</v>
      </c>
      <c r="J1316" s="174" t="s">
        <v>6552</v>
      </c>
      <c r="K1316" s="174"/>
      <c r="L1316" s="174" t="s">
        <v>6062</v>
      </c>
      <c r="M1316" s="174" t="s">
        <v>6140</v>
      </c>
      <c r="N1316" s="176">
        <v>960</v>
      </c>
      <c r="O1316" s="174" t="s">
        <v>3407</v>
      </c>
      <c r="P1316" s="177">
        <v>31959</v>
      </c>
      <c r="Q1316" s="176">
        <v>312</v>
      </c>
      <c r="R1316" s="175">
        <v>44529.15</v>
      </c>
      <c r="S1316" s="175">
        <v>92498.45</v>
      </c>
    </row>
    <row r="1317" spans="4:19">
      <c r="D1317" s="174" t="s">
        <v>6553</v>
      </c>
      <c r="E1317" s="176">
        <v>83380</v>
      </c>
      <c r="F1317" s="174" t="s">
        <v>3420</v>
      </c>
      <c r="G1317" s="174" t="s">
        <v>6554</v>
      </c>
      <c r="H1317" s="174" t="s">
        <v>177</v>
      </c>
      <c r="I1317" s="174" t="s">
        <v>6555</v>
      </c>
      <c r="J1317" s="174" t="s">
        <v>6556</v>
      </c>
      <c r="K1317" s="174"/>
      <c r="L1317" s="174" t="s">
        <v>6062</v>
      </c>
      <c r="M1317" s="174" t="s">
        <v>6118</v>
      </c>
      <c r="N1317" s="176">
        <v>960</v>
      </c>
      <c r="O1317" s="174" t="s">
        <v>3407</v>
      </c>
      <c r="P1317" s="177">
        <v>33420</v>
      </c>
      <c r="Q1317" s="176">
        <v>264</v>
      </c>
      <c r="R1317" s="175">
        <v>22926.6</v>
      </c>
      <c r="S1317" s="175">
        <v>60453.4</v>
      </c>
    </row>
    <row r="1318" spans="4:19">
      <c r="D1318" s="174" t="s">
        <v>6557</v>
      </c>
      <c r="E1318" s="176">
        <v>13690</v>
      </c>
      <c r="F1318" s="174" t="s">
        <v>3472</v>
      </c>
      <c r="G1318" s="174" t="s">
        <v>6554</v>
      </c>
      <c r="H1318" s="174" t="s">
        <v>177</v>
      </c>
      <c r="I1318" s="174" t="s">
        <v>6555</v>
      </c>
      <c r="J1318" s="174" t="s">
        <v>6558</v>
      </c>
      <c r="K1318" s="174"/>
      <c r="L1318" s="174" t="s">
        <v>6062</v>
      </c>
      <c r="M1318" s="174" t="s">
        <v>3575</v>
      </c>
      <c r="N1318" s="176">
        <v>960</v>
      </c>
      <c r="O1318" s="174" t="s">
        <v>3407</v>
      </c>
      <c r="P1318" s="177">
        <v>33420</v>
      </c>
      <c r="Q1318" s="176">
        <v>264</v>
      </c>
      <c r="R1318" s="175">
        <v>3764.2</v>
      </c>
      <c r="S1318" s="175">
        <v>9925.7999999999993</v>
      </c>
    </row>
    <row r="1319" spans="4:19">
      <c r="D1319" s="174" t="s">
        <v>6559</v>
      </c>
      <c r="E1319" s="175">
        <v>383909.81</v>
      </c>
      <c r="F1319" s="174" t="s">
        <v>3426</v>
      </c>
      <c r="G1319" s="174" t="s">
        <v>6554</v>
      </c>
      <c r="H1319" s="174" t="s">
        <v>177</v>
      </c>
      <c r="I1319" s="174" t="s">
        <v>6555</v>
      </c>
      <c r="J1319" s="174" t="s">
        <v>6560</v>
      </c>
      <c r="K1319" s="174"/>
      <c r="L1319" s="174" t="s">
        <v>6062</v>
      </c>
      <c r="M1319" s="174" t="s">
        <v>6118</v>
      </c>
      <c r="N1319" s="176">
        <v>960</v>
      </c>
      <c r="O1319" s="174" t="s">
        <v>3407</v>
      </c>
      <c r="P1319" s="177">
        <v>33420</v>
      </c>
      <c r="Q1319" s="176">
        <v>264</v>
      </c>
      <c r="R1319" s="175">
        <v>105561.83</v>
      </c>
      <c r="S1319" s="175">
        <v>278347.98</v>
      </c>
    </row>
    <row r="1320" spans="4:19">
      <c r="D1320" s="174" t="s">
        <v>6561</v>
      </c>
      <c r="E1320" s="175">
        <v>194594.7</v>
      </c>
      <c r="F1320" s="174" t="s">
        <v>3464</v>
      </c>
      <c r="G1320" s="174" t="s">
        <v>6554</v>
      </c>
      <c r="H1320" s="174" t="s">
        <v>177</v>
      </c>
      <c r="I1320" s="174" t="s">
        <v>6555</v>
      </c>
      <c r="J1320" s="174" t="s">
        <v>6562</v>
      </c>
      <c r="K1320" s="174"/>
      <c r="L1320" s="174" t="s">
        <v>6062</v>
      </c>
      <c r="M1320" s="174" t="s">
        <v>3575</v>
      </c>
      <c r="N1320" s="176">
        <v>960</v>
      </c>
      <c r="O1320" s="174" t="s">
        <v>3407</v>
      </c>
      <c r="P1320" s="177">
        <v>33420</v>
      </c>
      <c r="Q1320" s="176">
        <v>264</v>
      </c>
      <c r="R1320" s="175">
        <v>53506.73</v>
      </c>
      <c r="S1320" s="175">
        <v>141087.97</v>
      </c>
    </row>
    <row r="1321" spans="4:19">
      <c r="D1321" s="174" t="s">
        <v>6563</v>
      </c>
      <c r="E1321" s="175">
        <v>54579.07</v>
      </c>
      <c r="F1321" s="174" t="s">
        <v>3486</v>
      </c>
      <c r="G1321" s="174" t="s">
        <v>6554</v>
      </c>
      <c r="H1321" s="174" t="s">
        <v>177</v>
      </c>
      <c r="I1321" s="174" t="s">
        <v>6555</v>
      </c>
      <c r="J1321" s="174" t="s">
        <v>6562</v>
      </c>
      <c r="K1321" s="174"/>
      <c r="L1321" s="174" t="s">
        <v>6062</v>
      </c>
      <c r="M1321" s="174" t="s">
        <v>3575</v>
      </c>
      <c r="N1321" s="176">
        <v>960</v>
      </c>
      <c r="O1321" s="174" t="s">
        <v>3407</v>
      </c>
      <c r="P1321" s="177">
        <v>33420</v>
      </c>
      <c r="Q1321" s="176">
        <v>264</v>
      </c>
      <c r="R1321" s="175">
        <v>15007.23</v>
      </c>
      <c r="S1321" s="175">
        <v>39571.839999999997</v>
      </c>
    </row>
    <row r="1322" spans="4:19">
      <c r="D1322" s="174" t="s">
        <v>6564</v>
      </c>
      <c r="E1322" s="176">
        <v>15531</v>
      </c>
      <c r="F1322" s="174" t="s">
        <v>3472</v>
      </c>
      <c r="G1322" s="174" t="s">
        <v>6565</v>
      </c>
      <c r="H1322" s="174" t="s">
        <v>177</v>
      </c>
      <c r="I1322" s="174" t="s">
        <v>3098</v>
      </c>
      <c r="J1322" s="174" t="s">
        <v>6566</v>
      </c>
      <c r="K1322" s="174"/>
      <c r="L1322" s="174" t="s">
        <v>3509</v>
      </c>
      <c r="M1322" s="174" t="s">
        <v>6122</v>
      </c>
      <c r="N1322" s="176">
        <v>960</v>
      </c>
      <c r="O1322" s="174" t="s">
        <v>3407</v>
      </c>
      <c r="P1322" s="177">
        <v>31959</v>
      </c>
      <c r="Q1322" s="176">
        <v>312</v>
      </c>
      <c r="R1322" s="175">
        <v>5046.93</v>
      </c>
      <c r="S1322" s="175">
        <v>10484.07</v>
      </c>
    </row>
    <row r="1323" spans="4:19">
      <c r="D1323" s="174" t="s">
        <v>6567</v>
      </c>
      <c r="E1323" s="175">
        <v>228276.63</v>
      </c>
      <c r="F1323" s="174" t="s">
        <v>3464</v>
      </c>
      <c r="G1323" s="174" t="s">
        <v>6565</v>
      </c>
      <c r="H1323" s="174" t="s">
        <v>177</v>
      </c>
      <c r="I1323" s="174" t="s">
        <v>3098</v>
      </c>
      <c r="J1323" s="174" t="s">
        <v>6568</v>
      </c>
      <c r="K1323" s="174"/>
      <c r="L1323" s="174" t="s">
        <v>3509</v>
      </c>
      <c r="M1323" s="174" t="s">
        <v>6122</v>
      </c>
      <c r="N1323" s="176">
        <v>960</v>
      </c>
      <c r="O1323" s="174" t="s">
        <v>3407</v>
      </c>
      <c r="P1323" s="177">
        <v>31959</v>
      </c>
      <c r="Q1323" s="176">
        <v>312</v>
      </c>
      <c r="R1323" s="175">
        <v>74181.87</v>
      </c>
      <c r="S1323" s="175">
        <v>154094.76</v>
      </c>
    </row>
    <row r="1324" spans="4:19">
      <c r="D1324" s="174" t="s">
        <v>6569</v>
      </c>
      <c r="E1324" s="176">
        <v>806</v>
      </c>
      <c r="F1324" s="174" t="s">
        <v>3420</v>
      </c>
      <c r="G1324" s="174" t="s">
        <v>6570</v>
      </c>
      <c r="H1324" s="174" t="s">
        <v>177</v>
      </c>
      <c r="I1324" s="174" t="s">
        <v>6571</v>
      </c>
      <c r="J1324" s="174" t="s">
        <v>6572</v>
      </c>
      <c r="K1324" s="174"/>
      <c r="L1324" s="174" t="s">
        <v>6062</v>
      </c>
      <c r="M1324" s="174" t="s">
        <v>6122</v>
      </c>
      <c r="N1324" s="176">
        <v>960</v>
      </c>
      <c r="O1324" s="174" t="s">
        <v>3407</v>
      </c>
      <c r="P1324" s="177">
        <v>32325</v>
      </c>
      <c r="Q1324" s="176">
        <v>300</v>
      </c>
      <c r="R1324" s="175">
        <v>251.78</v>
      </c>
      <c r="S1324" s="175">
        <v>554.22</v>
      </c>
    </row>
    <row r="1325" spans="4:19">
      <c r="D1325" s="174" t="s">
        <v>6573</v>
      </c>
      <c r="E1325" s="176">
        <v>915</v>
      </c>
      <c r="F1325" s="174" t="s">
        <v>3472</v>
      </c>
      <c r="G1325" s="174" t="s">
        <v>6570</v>
      </c>
      <c r="H1325" s="174" t="s">
        <v>177</v>
      </c>
      <c r="I1325" s="174" t="s">
        <v>6571</v>
      </c>
      <c r="J1325" s="174" t="s">
        <v>6572</v>
      </c>
      <c r="K1325" s="174"/>
      <c r="L1325" s="174" t="s">
        <v>6062</v>
      </c>
      <c r="M1325" s="174" t="s">
        <v>6122</v>
      </c>
      <c r="N1325" s="176">
        <v>960</v>
      </c>
      <c r="O1325" s="174" t="s">
        <v>3407</v>
      </c>
      <c r="P1325" s="177">
        <v>32325</v>
      </c>
      <c r="Q1325" s="176">
        <v>300</v>
      </c>
      <c r="R1325" s="175">
        <v>285.8</v>
      </c>
      <c r="S1325" s="175">
        <v>629.20000000000005</v>
      </c>
    </row>
    <row r="1326" spans="4:19">
      <c r="D1326" s="174" t="s">
        <v>6574</v>
      </c>
      <c r="E1326" s="175">
        <v>29223.96</v>
      </c>
      <c r="F1326" s="174" t="s">
        <v>3464</v>
      </c>
      <c r="G1326" s="174" t="s">
        <v>6570</v>
      </c>
      <c r="H1326" s="174" t="s">
        <v>177</v>
      </c>
      <c r="I1326" s="174" t="s">
        <v>6571</v>
      </c>
      <c r="J1326" s="174" t="s">
        <v>6575</v>
      </c>
      <c r="K1326" s="174"/>
      <c r="L1326" s="174" t="s">
        <v>6062</v>
      </c>
      <c r="M1326" s="174" t="s">
        <v>6122</v>
      </c>
      <c r="N1326" s="176">
        <v>960</v>
      </c>
      <c r="O1326" s="174" t="s">
        <v>3407</v>
      </c>
      <c r="P1326" s="177">
        <v>32325</v>
      </c>
      <c r="Q1326" s="176">
        <v>300</v>
      </c>
      <c r="R1326" s="175">
        <v>9131.34</v>
      </c>
      <c r="S1326" s="175">
        <v>20092.62</v>
      </c>
    </row>
    <row r="1327" spans="4:19">
      <c r="D1327" s="174" t="s">
        <v>6576</v>
      </c>
      <c r="E1327" s="176">
        <v>89193</v>
      </c>
      <c r="F1327" s="174" t="s">
        <v>3472</v>
      </c>
      <c r="G1327" s="174" t="s">
        <v>6577</v>
      </c>
      <c r="H1327" s="174" t="s">
        <v>177</v>
      </c>
      <c r="I1327" s="174" t="s">
        <v>6578</v>
      </c>
      <c r="J1327" s="174" t="s">
        <v>6579</v>
      </c>
      <c r="K1327" s="174"/>
      <c r="L1327" s="174" t="s">
        <v>6062</v>
      </c>
      <c r="M1327" s="174" t="s">
        <v>3565</v>
      </c>
      <c r="N1327" s="176">
        <v>960</v>
      </c>
      <c r="O1327" s="174" t="s">
        <v>3407</v>
      </c>
      <c r="P1327" s="177">
        <v>33055</v>
      </c>
      <c r="Q1327" s="176">
        <v>276</v>
      </c>
      <c r="R1327" s="175">
        <v>25639.86</v>
      </c>
      <c r="S1327" s="175">
        <v>63553.14</v>
      </c>
    </row>
    <row r="1328" spans="4:19">
      <c r="D1328" s="174" t="s">
        <v>6580</v>
      </c>
      <c r="E1328" s="175">
        <v>1010702.32</v>
      </c>
      <c r="F1328" s="174" t="s">
        <v>3464</v>
      </c>
      <c r="G1328" s="174" t="s">
        <v>6577</v>
      </c>
      <c r="H1328" s="174" t="s">
        <v>177</v>
      </c>
      <c r="I1328" s="174" t="s">
        <v>6578</v>
      </c>
      <c r="J1328" s="174" t="s">
        <v>6581</v>
      </c>
      <c r="K1328" s="174"/>
      <c r="L1328" s="174" t="s">
        <v>6062</v>
      </c>
      <c r="M1328" s="174" t="s">
        <v>3565</v>
      </c>
      <c r="N1328" s="176">
        <v>960</v>
      </c>
      <c r="O1328" s="174" t="s">
        <v>3407</v>
      </c>
      <c r="P1328" s="177">
        <v>33055</v>
      </c>
      <c r="Q1328" s="176">
        <v>276</v>
      </c>
      <c r="R1328" s="175">
        <v>290541.69</v>
      </c>
      <c r="S1328" s="175">
        <v>720160.63</v>
      </c>
    </row>
    <row r="1329" spans="4:19">
      <c r="D1329" s="174" t="s">
        <v>6582</v>
      </c>
      <c r="E1329" s="176">
        <v>11023</v>
      </c>
      <c r="F1329" s="174" t="s">
        <v>3472</v>
      </c>
      <c r="G1329" s="174" t="s">
        <v>6583</v>
      </c>
      <c r="H1329" s="174" t="s">
        <v>177</v>
      </c>
      <c r="I1329" s="174" t="s">
        <v>3098</v>
      </c>
      <c r="J1329" s="174" t="s">
        <v>6584</v>
      </c>
      <c r="K1329" s="174"/>
      <c r="L1329" s="174" t="s">
        <v>6062</v>
      </c>
      <c r="M1329" s="174" t="s">
        <v>6176</v>
      </c>
      <c r="N1329" s="176">
        <v>960</v>
      </c>
      <c r="O1329" s="174" t="s">
        <v>3407</v>
      </c>
      <c r="P1329" s="177">
        <v>34151</v>
      </c>
      <c r="Q1329" s="176">
        <v>240</v>
      </c>
      <c r="R1329" s="175">
        <v>2755.26</v>
      </c>
      <c r="S1329" s="175">
        <v>8267.74</v>
      </c>
    </row>
    <row r="1330" spans="4:19">
      <c r="D1330" s="174" t="s">
        <v>6585</v>
      </c>
      <c r="E1330" s="176">
        <v>227</v>
      </c>
      <c r="F1330" s="174" t="s">
        <v>3475</v>
      </c>
      <c r="G1330" s="174" t="s">
        <v>6583</v>
      </c>
      <c r="H1330" s="174" t="s">
        <v>177</v>
      </c>
      <c r="I1330" s="174" t="s">
        <v>3098</v>
      </c>
      <c r="J1330" s="174" t="s">
        <v>6584</v>
      </c>
      <c r="K1330" s="174"/>
      <c r="L1330" s="174" t="s">
        <v>6062</v>
      </c>
      <c r="M1330" s="174" t="s">
        <v>6176</v>
      </c>
      <c r="N1330" s="176">
        <v>960</v>
      </c>
      <c r="O1330" s="174" t="s">
        <v>3407</v>
      </c>
      <c r="P1330" s="177">
        <v>34151</v>
      </c>
      <c r="Q1330" s="176">
        <v>240</v>
      </c>
      <c r="R1330" s="175">
        <v>56.64</v>
      </c>
      <c r="S1330" s="175">
        <v>170.36</v>
      </c>
    </row>
    <row r="1331" spans="4:19">
      <c r="D1331" s="174" t="s">
        <v>6586</v>
      </c>
      <c r="E1331" s="175">
        <v>56664.86</v>
      </c>
      <c r="F1331" s="174" t="s">
        <v>3464</v>
      </c>
      <c r="G1331" s="174" t="s">
        <v>6583</v>
      </c>
      <c r="H1331" s="174" t="s">
        <v>177</v>
      </c>
      <c r="I1331" s="174" t="s">
        <v>3098</v>
      </c>
      <c r="J1331" s="174" t="s">
        <v>6587</v>
      </c>
      <c r="K1331" s="174"/>
      <c r="L1331" s="174" t="s">
        <v>6062</v>
      </c>
      <c r="M1331" s="174" t="s">
        <v>6176</v>
      </c>
      <c r="N1331" s="176">
        <v>960</v>
      </c>
      <c r="O1331" s="174" t="s">
        <v>3407</v>
      </c>
      <c r="P1331" s="177">
        <v>34151</v>
      </c>
      <c r="Q1331" s="176">
        <v>240</v>
      </c>
      <c r="R1331" s="175">
        <v>14164.24</v>
      </c>
      <c r="S1331" s="175">
        <v>42500.62</v>
      </c>
    </row>
    <row r="1332" spans="4:19">
      <c r="D1332" s="174" t="s">
        <v>6588</v>
      </c>
      <c r="E1332" s="175">
        <v>4787.59</v>
      </c>
      <c r="F1332" s="174" t="s">
        <v>3486</v>
      </c>
      <c r="G1332" s="174" t="s">
        <v>6583</v>
      </c>
      <c r="H1332" s="174" t="s">
        <v>177</v>
      </c>
      <c r="I1332" s="174" t="s">
        <v>3098</v>
      </c>
      <c r="J1332" s="174" t="s">
        <v>6587</v>
      </c>
      <c r="K1332" s="174"/>
      <c r="L1332" s="174" t="s">
        <v>6062</v>
      </c>
      <c r="M1332" s="174" t="s">
        <v>6176</v>
      </c>
      <c r="N1332" s="176">
        <v>960</v>
      </c>
      <c r="O1332" s="174" t="s">
        <v>3407</v>
      </c>
      <c r="P1332" s="177">
        <v>34151</v>
      </c>
      <c r="Q1332" s="176">
        <v>240</v>
      </c>
      <c r="R1332" s="175">
        <v>1196.67</v>
      </c>
      <c r="S1332" s="175">
        <v>3590.92</v>
      </c>
    </row>
    <row r="1333" spans="4:19">
      <c r="D1333" s="174" t="s">
        <v>6589</v>
      </c>
      <c r="E1333" s="176">
        <v>6360</v>
      </c>
      <c r="F1333" s="174" t="s">
        <v>3472</v>
      </c>
      <c r="G1333" s="174" t="s">
        <v>6590</v>
      </c>
      <c r="H1333" s="174" t="s">
        <v>177</v>
      </c>
      <c r="I1333" s="174" t="s">
        <v>3098</v>
      </c>
      <c r="J1333" s="174" t="s">
        <v>6591</v>
      </c>
      <c r="K1333" s="174"/>
      <c r="L1333" s="174" t="s">
        <v>6062</v>
      </c>
      <c r="M1333" s="174" t="s">
        <v>6122</v>
      </c>
      <c r="N1333" s="176">
        <v>960</v>
      </c>
      <c r="O1333" s="174" t="s">
        <v>3407</v>
      </c>
      <c r="P1333" s="177">
        <v>34151</v>
      </c>
      <c r="Q1333" s="176">
        <v>240</v>
      </c>
      <c r="R1333" s="175">
        <v>1589.78</v>
      </c>
      <c r="S1333" s="175">
        <v>4770.22</v>
      </c>
    </row>
    <row r="1334" spans="4:19">
      <c r="D1334" s="174" t="s">
        <v>6592</v>
      </c>
      <c r="E1334" s="176">
        <v>1491</v>
      </c>
      <c r="F1334" s="174" t="s">
        <v>3475</v>
      </c>
      <c r="G1334" s="174" t="s">
        <v>6590</v>
      </c>
      <c r="H1334" s="174" t="s">
        <v>177</v>
      </c>
      <c r="I1334" s="174" t="s">
        <v>3098</v>
      </c>
      <c r="J1334" s="174" t="s">
        <v>6591</v>
      </c>
      <c r="K1334" s="174"/>
      <c r="L1334" s="174" t="s">
        <v>6062</v>
      </c>
      <c r="M1334" s="174" t="s">
        <v>6122</v>
      </c>
      <c r="N1334" s="176">
        <v>960</v>
      </c>
      <c r="O1334" s="174" t="s">
        <v>3407</v>
      </c>
      <c r="P1334" s="177">
        <v>34151</v>
      </c>
      <c r="Q1334" s="176">
        <v>240</v>
      </c>
      <c r="R1334" s="175">
        <v>372.59</v>
      </c>
      <c r="S1334" s="175">
        <v>1118.4100000000001</v>
      </c>
    </row>
    <row r="1335" spans="4:19">
      <c r="D1335" s="174" t="s">
        <v>6593</v>
      </c>
      <c r="E1335" s="175">
        <v>32692.76</v>
      </c>
      <c r="F1335" s="174" t="s">
        <v>3464</v>
      </c>
      <c r="G1335" s="174" t="s">
        <v>6590</v>
      </c>
      <c r="H1335" s="174" t="s">
        <v>177</v>
      </c>
      <c r="I1335" s="174" t="s">
        <v>3098</v>
      </c>
      <c r="J1335" s="174" t="s">
        <v>6594</v>
      </c>
      <c r="K1335" s="174"/>
      <c r="L1335" s="174" t="s">
        <v>6062</v>
      </c>
      <c r="M1335" s="174" t="s">
        <v>6122</v>
      </c>
      <c r="N1335" s="176">
        <v>960</v>
      </c>
      <c r="O1335" s="174" t="s">
        <v>3407</v>
      </c>
      <c r="P1335" s="177">
        <v>34151</v>
      </c>
      <c r="Q1335" s="176">
        <v>240</v>
      </c>
      <c r="R1335" s="175">
        <v>8171.92</v>
      </c>
      <c r="S1335" s="175">
        <v>24520.84</v>
      </c>
    </row>
    <row r="1336" spans="4:19">
      <c r="D1336" s="174" t="s">
        <v>6595</v>
      </c>
      <c r="E1336" s="175">
        <v>31419.07</v>
      </c>
      <c r="F1336" s="174" t="s">
        <v>3486</v>
      </c>
      <c r="G1336" s="174" t="s">
        <v>6590</v>
      </c>
      <c r="H1336" s="174" t="s">
        <v>177</v>
      </c>
      <c r="I1336" s="174" t="s">
        <v>3098</v>
      </c>
      <c r="J1336" s="174" t="s">
        <v>6594</v>
      </c>
      <c r="K1336" s="174"/>
      <c r="L1336" s="174" t="s">
        <v>6062</v>
      </c>
      <c r="M1336" s="174" t="s">
        <v>6122</v>
      </c>
      <c r="N1336" s="176">
        <v>960</v>
      </c>
      <c r="O1336" s="174" t="s">
        <v>3407</v>
      </c>
      <c r="P1336" s="177">
        <v>34151</v>
      </c>
      <c r="Q1336" s="176">
        <v>240</v>
      </c>
      <c r="R1336" s="175">
        <v>7853.56</v>
      </c>
      <c r="S1336" s="175">
        <v>23565.51</v>
      </c>
    </row>
    <row r="1337" spans="4:19">
      <c r="D1337" s="174" t="s">
        <v>6596</v>
      </c>
      <c r="E1337" s="176">
        <v>5829</v>
      </c>
      <c r="F1337" s="174" t="s">
        <v>3472</v>
      </c>
      <c r="G1337" s="174" t="s">
        <v>6597</v>
      </c>
      <c r="H1337" s="174" t="s">
        <v>177</v>
      </c>
      <c r="I1337" s="174" t="s">
        <v>6598</v>
      </c>
      <c r="J1337" s="174" t="s">
        <v>6599</v>
      </c>
      <c r="K1337" s="174"/>
      <c r="L1337" s="174" t="s">
        <v>3509</v>
      </c>
      <c r="M1337" s="174" t="s">
        <v>6157</v>
      </c>
      <c r="N1337" s="176">
        <v>960</v>
      </c>
      <c r="O1337" s="174" t="s">
        <v>3407</v>
      </c>
      <c r="P1337" s="177">
        <v>32690</v>
      </c>
      <c r="Q1337" s="176">
        <v>288</v>
      </c>
      <c r="R1337" s="175">
        <v>1748.46</v>
      </c>
      <c r="S1337" s="175">
        <v>4080.54</v>
      </c>
    </row>
    <row r="1338" spans="4:19">
      <c r="D1338" s="174" t="s">
        <v>6600</v>
      </c>
      <c r="E1338" s="175">
        <v>194248.35</v>
      </c>
      <c r="F1338" s="174" t="s">
        <v>3464</v>
      </c>
      <c r="G1338" s="174" t="s">
        <v>6597</v>
      </c>
      <c r="H1338" s="174" t="s">
        <v>177</v>
      </c>
      <c r="I1338" s="174" t="s">
        <v>6598</v>
      </c>
      <c r="J1338" s="174" t="s">
        <v>6601</v>
      </c>
      <c r="K1338" s="174"/>
      <c r="L1338" s="174" t="s">
        <v>3509</v>
      </c>
      <c r="M1338" s="174" t="s">
        <v>6157</v>
      </c>
      <c r="N1338" s="176">
        <v>960</v>
      </c>
      <c r="O1338" s="174" t="s">
        <v>3407</v>
      </c>
      <c r="P1338" s="177">
        <v>32690</v>
      </c>
      <c r="Q1338" s="176">
        <v>288</v>
      </c>
      <c r="R1338" s="175">
        <v>58267.7</v>
      </c>
      <c r="S1338" s="175">
        <v>135980.65</v>
      </c>
    </row>
    <row r="1339" spans="4:19">
      <c r="D1339" s="174" t="s">
        <v>6602</v>
      </c>
      <c r="E1339" s="176">
        <v>18931</v>
      </c>
      <c r="F1339" s="174" t="s">
        <v>3472</v>
      </c>
      <c r="G1339" s="174" t="s">
        <v>6603</v>
      </c>
      <c r="H1339" s="174" t="s">
        <v>177</v>
      </c>
      <c r="I1339" s="174" t="s">
        <v>3098</v>
      </c>
      <c r="J1339" s="174" t="s">
        <v>6604</v>
      </c>
      <c r="K1339" s="174"/>
      <c r="L1339" s="174" t="s">
        <v>3509</v>
      </c>
      <c r="M1339" s="174" t="s">
        <v>6122</v>
      </c>
      <c r="N1339" s="176">
        <v>960</v>
      </c>
      <c r="O1339" s="174" t="s">
        <v>3407</v>
      </c>
      <c r="P1339" s="177">
        <v>33055</v>
      </c>
      <c r="Q1339" s="176">
        <v>276</v>
      </c>
      <c r="R1339" s="175">
        <v>5441.9</v>
      </c>
      <c r="S1339" s="175">
        <v>13489.1</v>
      </c>
    </row>
    <row r="1340" spans="4:19">
      <c r="D1340" s="174" t="s">
        <v>6605</v>
      </c>
      <c r="E1340" s="175">
        <v>209342.94</v>
      </c>
      <c r="F1340" s="174" t="s">
        <v>3464</v>
      </c>
      <c r="G1340" s="174" t="s">
        <v>6603</v>
      </c>
      <c r="H1340" s="174" t="s">
        <v>177</v>
      </c>
      <c r="I1340" s="174" t="s">
        <v>3098</v>
      </c>
      <c r="J1340" s="174" t="s">
        <v>6606</v>
      </c>
      <c r="K1340" s="174"/>
      <c r="L1340" s="174" t="s">
        <v>3509</v>
      </c>
      <c r="M1340" s="174" t="s">
        <v>6122</v>
      </c>
      <c r="N1340" s="176">
        <v>960</v>
      </c>
      <c r="O1340" s="174" t="s">
        <v>3407</v>
      </c>
      <c r="P1340" s="177">
        <v>33055</v>
      </c>
      <c r="Q1340" s="176">
        <v>276</v>
      </c>
      <c r="R1340" s="175">
        <v>60178.74</v>
      </c>
      <c r="S1340" s="175">
        <v>149164.20000000001</v>
      </c>
    </row>
    <row r="1341" spans="4:19">
      <c r="D1341" s="174" t="s">
        <v>6607</v>
      </c>
      <c r="E1341" s="176">
        <v>201308</v>
      </c>
      <c r="F1341" s="174" t="s">
        <v>3466</v>
      </c>
      <c r="G1341" s="174" t="s">
        <v>6608</v>
      </c>
      <c r="H1341" s="174" t="s">
        <v>177</v>
      </c>
      <c r="I1341" s="174" t="s">
        <v>3098</v>
      </c>
      <c r="J1341" s="174" t="s">
        <v>6609</v>
      </c>
      <c r="K1341" s="174"/>
      <c r="L1341" s="174" t="s">
        <v>6062</v>
      </c>
      <c r="M1341" s="174" t="s">
        <v>3565</v>
      </c>
      <c r="N1341" s="176">
        <v>960</v>
      </c>
      <c r="O1341" s="174" t="s">
        <v>3407</v>
      </c>
      <c r="P1341" s="177">
        <v>34151</v>
      </c>
      <c r="Q1341" s="176">
        <v>240</v>
      </c>
      <c r="R1341" s="175">
        <v>50320.01</v>
      </c>
      <c r="S1341" s="175">
        <v>150987.99</v>
      </c>
    </row>
    <row r="1342" spans="4:19">
      <c r="D1342" s="174" t="s">
        <v>6610</v>
      </c>
      <c r="E1342" s="176">
        <v>80120</v>
      </c>
      <c r="F1342" s="174" t="s">
        <v>3475</v>
      </c>
      <c r="G1342" s="174" t="s">
        <v>6608</v>
      </c>
      <c r="H1342" s="174" t="s">
        <v>177</v>
      </c>
      <c r="I1342" s="174" t="s">
        <v>3098</v>
      </c>
      <c r="J1342" s="174" t="s">
        <v>6609</v>
      </c>
      <c r="K1342" s="174"/>
      <c r="L1342" s="174" t="s">
        <v>6062</v>
      </c>
      <c r="M1342" s="174" t="s">
        <v>3565</v>
      </c>
      <c r="N1342" s="176">
        <v>960</v>
      </c>
      <c r="O1342" s="174" t="s">
        <v>3407</v>
      </c>
      <c r="P1342" s="177">
        <v>34151</v>
      </c>
      <c r="Q1342" s="176">
        <v>240</v>
      </c>
      <c r="R1342" s="175">
        <v>20027.22</v>
      </c>
      <c r="S1342" s="175">
        <v>60092.78</v>
      </c>
    </row>
    <row r="1343" spans="4:19">
      <c r="D1343" s="174" t="s">
        <v>6611</v>
      </c>
      <c r="E1343" s="175">
        <v>2915706.21</v>
      </c>
      <c r="F1343" s="174" t="s">
        <v>3459</v>
      </c>
      <c r="G1343" s="174" t="s">
        <v>6608</v>
      </c>
      <c r="H1343" s="174" t="s">
        <v>177</v>
      </c>
      <c r="I1343" s="174" t="s">
        <v>3098</v>
      </c>
      <c r="J1343" s="174" t="s">
        <v>6612</v>
      </c>
      <c r="K1343" s="174"/>
      <c r="L1343" s="174" t="s">
        <v>6062</v>
      </c>
      <c r="M1343" s="174" t="s">
        <v>3565</v>
      </c>
      <c r="N1343" s="176">
        <v>960</v>
      </c>
      <c r="O1343" s="174" t="s">
        <v>3407</v>
      </c>
      <c r="P1343" s="177">
        <v>34151</v>
      </c>
      <c r="Q1343" s="176">
        <v>240</v>
      </c>
      <c r="R1343" s="175">
        <v>728825.2</v>
      </c>
      <c r="S1343" s="175">
        <v>2186881.0099999998</v>
      </c>
    </row>
    <row r="1344" spans="4:19">
      <c r="D1344" s="174" t="s">
        <v>6613</v>
      </c>
      <c r="E1344" s="175">
        <v>987954.79</v>
      </c>
      <c r="F1344" s="174" t="s">
        <v>3486</v>
      </c>
      <c r="G1344" s="174" t="s">
        <v>6608</v>
      </c>
      <c r="H1344" s="174" t="s">
        <v>177</v>
      </c>
      <c r="I1344" s="174" t="s">
        <v>3098</v>
      </c>
      <c r="J1344" s="174" t="s">
        <v>6612</v>
      </c>
      <c r="K1344" s="174"/>
      <c r="L1344" s="174" t="s">
        <v>6062</v>
      </c>
      <c r="M1344" s="174" t="s">
        <v>3565</v>
      </c>
      <c r="N1344" s="176">
        <v>960</v>
      </c>
      <c r="O1344" s="174" t="s">
        <v>3407</v>
      </c>
      <c r="P1344" s="177">
        <v>34151</v>
      </c>
      <c r="Q1344" s="176">
        <v>240</v>
      </c>
      <c r="R1344" s="175">
        <v>246954.33</v>
      </c>
      <c r="S1344" s="175">
        <v>741000.46</v>
      </c>
    </row>
    <row r="1345" spans="4:19">
      <c r="D1345" s="174" t="s">
        <v>6614</v>
      </c>
      <c r="E1345" s="176">
        <v>18746</v>
      </c>
      <c r="F1345" s="174" t="s">
        <v>3420</v>
      </c>
      <c r="G1345" s="174" t="s">
        <v>6615</v>
      </c>
      <c r="H1345" s="174" t="s">
        <v>177</v>
      </c>
      <c r="I1345" s="174" t="s">
        <v>6616</v>
      </c>
      <c r="J1345" s="174" t="s">
        <v>6617</v>
      </c>
      <c r="K1345" s="174"/>
      <c r="L1345" s="174" t="s">
        <v>6062</v>
      </c>
      <c r="M1345" s="174" t="s">
        <v>6118</v>
      </c>
      <c r="N1345" s="176">
        <v>960</v>
      </c>
      <c r="O1345" s="174" t="s">
        <v>3407</v>
      </c>
      <c r="P1345" s="177">
        <v>32690</v>
      </c>
      <c r="Q1345" s="176">
        <v>288</v>
      </c>
      <c r="R1345" s="175">
        <v>5623.08</v>
      </c>
      <c r="S1345" s="175">
        <v>13122.92</v>
      </c>
    </row>
    <row r="1346" spans="4:19">
      <c r="D1346" s="174" t="s">
        <v>6618</v>
      </c>
      <c r="E1346" s="175">
        <v>180691.9</v>
      </c>
      <c r="F1346" s="174" t="s">
        <v>3426</v>
      </c>
      <c r="G1346" s="174" t="s">
        <v>6615</v>
      </c>
      <c r="H1346" s="174" t="s">
        <v>177</v>
      </c>
      <c r="I1346" s="174" t="s">
        <v>6616</v>
      </c>
      <c r="J1346" s="174" t="s">
        <v>6619</v>
      </c>
      <c r="K1346" s="174"/>
      <c r="L1346" s="174" t="s">
        <v>6062</v>
      </c>
      <c r="M1346" s="174" t="s">
        <v>6118</v>
      </c>
      <c r="N1346" s="176">
        <v>960</v>
      </c>
      <c r="O1346" s="174" t="s">
        <v>3407</v>
      </c>
      <c r="P1346" s="177">
        <v>32690</v>
      </c>
      <c r="Q1346" s="176">
        <v>288</v>
      </c>
      <c r="R1346" s="175">
        <v>54201.17</v>
      </c>
      <c r="S1346" s="175">
        <v>126490.73</v>
      </c>
    </row>
    <row r="1347" spans="4:19">
      <c r="D1347" s="174" t="s">
        <v>6620</v>
      </c>
      <c r="E1347" s="176">
        <v>3353</v>
      </c>
      <c r="F1347" s="174" t="s">
        <v>3420</v>
      </c>
      <c r="G1347" s="174" t="s">
        <v>6621</v>
      </c>
      <c r="H1347" s="174" t="s">
        <v>177</v>
      </c>
      <c r="I1347" s="174" t="s">
        <v>6622</v>
      </c>
      <c r="J1347" s="174" t="s">
        <v>6623</v>
      </c>
      <c r="K1347" s="174"/>
      <c r="L1347" s="174" t="s">
        <v>3509</v>
      </c>
      <c r="M1347" s="174" t="s">
        <v>6122</v>
      </c>
      <c r="N1347" s="176">
        <v>960</v>
      </c>
      <c r="O1347" s="174" t="s">
        <v>3407</v>
      </c>
      <c r="P1347" s="177">
        <v>31594</v>
      </c>
      <c r="Q1347" s="176">
        <v>324</v>
      </c>
      <c r="R1347" s="175">
        <v>1131.48</v>
      </c>
      <c r="S1347" s="175">
        <v>2221.52</v>
      </c>
    </row>
    <row r="1348" spans="4:19">
      <c r="D1348" s="174" t="s">
        <v>6624</v>
      </c>
      <c r="E1348" s="175">
        <v>68858.94</v>
      </c>
      <c r="F1348" s="174" t="s">
        <v>3426</v>
      </c>
      <c r="G1348" s="174" t="s">
        <v>6621</v>
      </c>
      <c r="H1348" s="174" t="s">
        <v>177</v>
      </c>
      <c r="I1348" s="174" t="s">
        <v>6622</v>
      </c>
      <c r="J1348" s="174" t="s">
        <v>6625</v>
      </c>
      <c r="K1348" s="174"/>
      <c r="L1348" s="174" t="s">
        <v>3509</v>
      </c>
      <c r="M1348" s="174" t="s">
        <v>6122</v>
      </c>
      <c r="N1348" s="176">
        <v>960</v>
      </c>
      <c r="O1348" s="174" t="s">
        <v>3407</v>
      </c>
      <c r="P1348" s="177">
        <v>31594</v>
      </c>
      <c r="Q1348" s="176">
        <v>324</v>
      </c>
      <c r="R1348" s="175">
        <v>23237.41</v>
      </c>
      <c r="S1348" s="175">
        <v>45621.53</v>
      </c>
    </row>
    <row r="1349" spans="4:19">
      <c r="D1349" s="174" t="s">
        <v>6626</v>
      </c>
      <c r="E1349" s="176">
        <v>-74940</v>
      </c>
      <c r="F1349" s="174" t="s">
        <v>3409</v>
      </c>
      <c r="G1349" s="174" t="s">
        <v>6627</v>
      </c>
      <c r="H1349" s="174" t="s">
        <v>177</v>
      </c>
      <c r="I1349" s="174" t="s">
        <v>3098</v>
      </c>
      <c r="J1349" s="174" t="s">
        <v>6628</v>
      </c>
      <c r="K1349" s="174"/>
      <c r="L1349" s="174" t="s">
        <v>6062</v>
      </c>
      <c r="M1349" s="174" t="s">
        <v>3575</v>
      </c>
      <c r="N1349" s="176">
        <v>960</v>
      </c>
      <c r="O1349" s="174" t="s">
        <v>3407</v>
      </c>
      <c r="P1349" s="177">
        <v>15888</v>
      </c>
      <c r="Q1349" s="176">
        <v>840</v>
      </c>
      <c r="R1349" s="175">
        <v>-65569.899999999994</v>
      </c>
      <c r="S1349" s="175">
        <v>-9370.1</v>
      </c>
    </row>
    <row r="1350" spans="4:19">
      <c r="D1350" s="174" t="s">
        <v>6629</v>
      </c>
      <c r="E1350" s="176">
        <v>-9100</v>
      </c>
      <c r="F1350" s="174" t="s">
        <v>3409</v>
      </c>
      <c r="G1350" s="174" t="s">
        <v>6630</v>
      </c>
      <c r="H1350" s="174" t="s">
        <v>177</v>
      </c>
      <c r="I1350" s="174" t="s">
        <v>3098</v>
      </c>
      <c r="J1350" s="174" t="s">
        <v>6631</v>
      </c>
      <c r="K1350" s="174"/>
      <c r="L1350" s="174" t="s">
        <v>3509</v>
      </c>
      <c r="M1350" s="174" t="s">
        <v>6122</v>
      </c>
      <c r="N1350" s="176">
        <v>960</v>
      </c>
      <c r="O1350" s="174" t="s">
        <v>3407</v>
      </c>
      <c r="P1350" s="177">
        <v>15888</v>
      </c>
      <c r="Q1350" s="176">
        <v>840</v>
      </c>
      <c r="R1350" s="175">
        <v>-7962.18</v>
      </c>
      <c r="S1350" s="175">
        <v>-1137.82</v>
      </c>
    </row>
    <row r="1351" spans="4:19">
      <c r="D1351" s="174" t="s">
        <v>6632</v>
      </c>
      <c r="E1351" s="175">
        <v>-274218.40000000002</v>
      </c>
      <c r="F1351" s="174" t="s">
        <v>3428</v>
      </c>
      <c r="G1351" s="174" t="s">
        <v>6633</v>
      </c>
      <c r="H1351" s="174" t="s">
        <v>177</v>
      </c>
      <c r="I1351" s="174" t="s">
        <v>3098</v>
      </c>
      <c r="J1351" s="174" t="s">
        <v>6634</v>
      </c>
      <c r="K1351" s="174"/>
      <c r="L1351" s="174" t="s">
        <v>6062</v>
      </c>
      <c r="M1351" s="174" t="s">
        <v>3575</v>
      </c>
      <c r="N1351" s="176">
        <v>960</v>
      </c>
      <c r="O1351" s="174" t="s">
        <v>3407</v>
      </c>
      <c r="P1351" s="177">
        <v>15189</v>
      </c>
      <c r="Q1351" s="176">
        <v>863</v>
      </c>
      <c r="R1351" s="175">
        <v>-246501.39</v>
      </c>
      <c r="S1351" s="175">
        <v>-27717.01</v>
      </c>
    </row>
    <row r="1352" spans="4:19">
      <c r="D1352" s="174" t="s">
        <v>6635</v>
      </c>
      <c r="E1352" s="176">
        <v>-16860</v>
      </c>
      <c r="F1352" s="174" t="s">
        <v>3409</v>
      </c>
      <c r="G1352" s="174" t="s">
        <v>6636</v>
      </c>
      <c r="H1352" s="174" t="s">
        <v>177</v>
      </c>
      <c r="I1352" s="174" t="s">
        <v>3098</v>
      </c>
      <c r="J1352" s="174" t="s">
        <v>6637</v>
      </c>
      <c r="K1352" s="174"/>
      <c r="L1352" s="174" t="s">
        <v>6062</v>
      </c>
      <c r="M1352" s="174" t="s">
        <v>6122</v>
      </c>
      <c r="N1352" s="176">
        <v>960</v>
      </c>
      <c r="O1352" s="174" t="s">
        <v>3407</v>
      </c>
      <c r="P1352" s="177">
        <v>15888</v>
      </c>
      <c r="Q1352" s="176">
        <v>840</v>
      </c>
      <c r="R1352" s="175">
        <v>-14751.91</v>
      </c>
      <c r="S1352" s="175">
        <v>-2108.09</v>
      </c>
    </row>
    <row r="1353" spans="4:19">
      <c r="D1353" s="174" t="s">
        <v>6638</v>
      </c>
      <c r="E1353" s="176">
        <v>-16860</v>
      </c>
      <c r="F1353" s="174" t="s">
        <v>3409</v>
      </c>
      <c r="G1353" s="174" t="s">
        <v>6636</v>
      </c>
      <c r="H1353" s="174" t="s">
        <v>177</v>
      </c>
      <c r="I1353" s="174" t="s">
        <v>3098</v>
      </c>
      <c r="J1353" s="174" t="s">
        <v>6637</v>
      </c>
      <c r="K1353" s="174"/>
      <c r="L1353" s="174" t="s">
        <v>6062</v>
      </c>
      <c r="M1353" s="174" t="s">
        <v>6176</v>
      </c>
      <c r="N1353" s="176">
        <v>960</v>
      </c>
      <c r="O1353" s="174" t="s">
        <v>3407</v>
      </c>
      <c r="P1353" s="177">
        <v>15888</v>
      </c>
      <c r="Q1353" s="176">
        <v>840</v>
      </c>
      <c r="R1353" s="175">
        <v>-14751.91</v>
      </c>
      <c r="S1353" s="175">
        <v>-2108.09</v>
      </c>
    </row>
    <row r="1354" spans="4:19">
      <c r="D1354" s="174" t="s">
        <v>6639</v>
      </c>
      <c r="E1354" s="176">
        <v>-44821</v>
      </c>
      <c r="F1354" s="174" t="s">
        <v>3409</v>
      </c>
      <c r="G1354" s="174" t="s">
        <v>6640</v>
      </c>
      <c r="H1354" s="174" t="s">
        <v>177</v>
      </c>
      <c r="I1354" s="174" t="s">
        <v>3098</v>
      </c>
      <c r="J1354" s="174" t="s">
        <v>6641</v>
      </c>
      <c r="K1354" s="174"/>
      <c r="L1354" s="174" t="s">
        <v>3509</v>
      </c>
      <c r="M1354" s="174" t="s">
        <v>3575</v>
      </c>
      <c r="N1354" s="176">
        <v>960</v>
      </c>
      <c r="O1354" s="174" t="s">
        <v>3407</v>
      </c>
      <c r="P1354" s="177">
        <v>15888</v>
      </c>
      <c r="Q1354" s="176">
        <v>840</v>
      </c>
      <c r="R1354" s="175">
        <v>-39216.79</v>
      </c>
      <c r="S1354" s="175">
        <v>-5604.21</v>
      </c>
    </row>
    <row r="1355" spans="4:19">
      <c r="D1355" s="174" t="s">
        <v>6642</v>
      </c>
      <c r="E1355" s="176">
        <v>-14899</v>
      </c>
      <c r="F1355" s="174" t="s">
        <v>3409</v>
      </c>
      <c r="G1355" s="174" t="s">
        <v>6643</v>
      </c>
      <c r="H1355" s="174" t="s">
        <v>177</v>
      </c>
      <c r="I1355" s="174" t="s">
        <v>3098</v>
      </c>
      <c r="J1355" s="174" t="s">
        <v>6644</v>
      </c>
      <c r="K1355" s="174"/>
      <c r="L1355" s="174" t="s">
        <v>6062</v>
      </c>
      <c r="M1355" s="174" t="s">
        <v>6118</v>
      </c>
      <c r="N1355" s="176">
        <v>960</v>
      </c>
      <c r="O1355" s="174" t="s">
        <v>3407</v>
      </c>
      <c r="P1355" s="177">
        <v>16619</v>
      </c>
      <c r="Q1355" s="176">
        <v>816</v>
      </c>
      <c r="R1355" s="175">
        <v>-12663.53</v>
      </c>
      <c r="S1355" s="175">
        <v>-2235.4699999999998</v>
      </c>
    </row>
    <row r="1356" spans="4:19">
      <c r="D1356" s="174" t="s">
        <v>6645</v>
      </c>
      <c r="E1356" s="176">
        <v>-14899</v>
      </c>
      <c r="F1356" s="174" t="s">
        <v>3409</v>
      </c>
      <c r="G1356" s="174" t="s">
        <v>6643</v>
      </c>
      <c r="H1356" s="174" t="s">
        <v>177</v>
      </c>
      <c r="I1356" s="174" t="s">
        <v>3098</v>
      </c>
      <c r="J1356" s="174" t="s">
        <v>6644</v>
      </c>
      <c r="K1356" s="174"/>
      <c r="L1356" s="174" t="s">
        <v>6062</v>
      </c>
      <c r="M1356" s="174" t="s">
        <v>6140</v>
      </c>
      <c r="N1356" s="176">
        <v>960</v>
      </c>
      <c r="O1356" s="174" t="s">
        <v>3407</v>
      </c>
      <c r="P1356" s="177">
        <v>16619</v>
      </c>
      <c r="Q1356" s="176">
        <v>816</v>
      </c>
      <c r="R1356" s="175">
        <v>-12663.53</v>
      </c>
      <c r="S1356" s="175">
        <v>-2235.4699999999998</v>
      </c>
    </row>
    <row r="1357" spans="4:19">
      <c r="D1357" s="174" t="s">
        <v>6646</v>
      </c>
      <c r="E1357" s="176">
        <v>-75000</v>
      </c>
      <c r="F1357" s="174" t="s">
        <v>3409</v>
      </c>
      <c r="G1357" s="174" t="s">
        <v>6647</v>
      </c>
      <c r="H1357" s="174" t="s">
        <v>177</v>
      </c>
      <c r="I1357" s="174" t="s">
        <v>3098</v>
      </c>
      <c r="J1357" s="174" t="s">
        <v>6648</v>
      </c>
      <c r="K1357" s="174"/>
      <c r="L1357" s="174" t="s">
        <v>3509</v>
      </c>
      <c r="M1357" s="174" t="s">
        <v>6157</v>
      </c>
      <c r="N1357" s="176">
        <v>960</v>
      </c>
      <c r="O1357" s="174" t="s">
        <v>3407</v>
      </c>
      <c r="P1357" s="177">
        <v>15888</v>
      </c>
      <c r="Q1357" s="176">
        <v>840</v>
      </c>
      <c r="R1357" s="175">
        <v>-65622.39</v>
      </c>
      <c r="S1357" s="175">
        <v>-9377.61</v>
      </c>
    </row>
    <row r="1358" spans="4:19">
      <c r="D1358" s="174" t="s">
        <v>6649</v>
      </c>
      <c r="E1358" s="176">
        <v>-4200</v>
      </c>
      <c r="F1358" s="174" t="s">
        <v>3409</v>
      </c>
      <c r="G1358" s="174" t="s">
        <v>6650</v>
      </c>
      <c r="H1358" s="174" t="s">
        <v>177</v>
      </c>
      <c r="I1358" s="174" t="s">
        <v>3098</v>
      </c>
      <c r="J1358" s="174" t="s">
        <v>6651</v>
      </c>
      <c r="K1358" s="174"/>
      <c r="L1358" s="174" t="s">
        <v>6062</v>
      </c>
      <c r="M1358" s="174" t="s">
        <v>6157</v>
      </c>
      <c r="N1358" s="176">
        <v>960</v>
      </c>
      <c r="O1358" s="174" t="s">
        <v>3407</v>
      </c>
      <c r="P1358" s="177">
        <v>15888</v>
      </c>
      <c r="Q1358" s="176">
        <v>840</v>
      </c>
      <c r="R1358" s="175">
        <v>-3674.86</v>
      </c>
      <c r="S1358" s="175">
        <v>-525.14</v>
      </c>
    </row>
    <row r="1359" spans="4:19">
      <c r="D1359" s="174" t="s">
        <v>6652</v>
      </c>
      <c r="E1359" s="176">
        <v>-5000</v>
      </c>
      <c r="F1359" s="174" t="s">
        <v>3409</v>
      </c>
      <c r="G1359" s="174" t="s">
        <v>6653</v>
      </c>
      <c r="H1359" s="174" t="s">
        <v>177</v>
      </c>
      <c r="I1359" s="174" t="s">
        <v>3098</v>
      </c>
      <c r="J1359" s="174" t="s">
        <v>6654</v>
      </c>
      <c r="K1359" s="174"/>
      <c r="L1359" s="174" t="s">
        <v>6062</v>
      </c>
      <c r="M1359" s="174" t="s">
        <v>6118</v>
      </c>
      <c r="N1359" s="176">
        <v>960</v>
      </c>
      <c r="O1359" s="174" t="s">
        <v>3407</v>
      </c>
      <c r="P1359" s="177">
        <v>16619</v>
      </c>
      <c r="Q1359" s="176">
        <v>816</v>
      </c>
      <c r="R1359" s="175">
        <v>-4249.83</v>
      </c>
      <c r="S1359" s="175">
        <v>-750.17</v>
      </c>
    </row>
    <row r="1360" spans="4:19">
      <c r="D1360" s="174" t="s">
        <v>6655</v>
      </c>
      <c r="E1360" s="176">
        <v>-5000</v>
      </c>
      <c r="F1360" s="174" t="s">
        <v>3409</v>
      </c>
      <c r="G1360" s="174" t="s">
        <v>6653</v>
      </c>
      <c r="H1360" s="174" t="s">
        <v>177</v>
      </c>
      <c r="I1360" s="174" t="s">
        <v>3098</v>
      </c>
      <c r="J1360" s="174" t="s">
        <v>6654</v>
      </c>
      <c r="K1360" s="174"/>
      <c r="L1360" s="174" t="s">
        <v>6062</v>
      </c>
      <c r="M1360" s="174" t="s">
        <v>6140</v>
      </c>
      <c r="N1360" s="176">
        <v>960</v>
      </c>
      <c r="O1360" s="174" t="s">
        <v>3407</v>
      </c>
      <c r="P1360" s="177">
        <v>16619</v>
      </c>
      <c r="Q1360" s="176">
        <v>816</v>
      </c>
      <c r="R1360" s="175">
        <v>-4249.83</v>
      </c>
      <c r="S1360" s="175">
        <v>-750.17</v>
      </c>
    </row>
    <row r="1361" spans="4:19">
      <c r="D1361" s="174" t="s">
        <v>6656</v>
      </c>
      <c r="E1361" s="176">
        <v>-8840</v>
      </c>
      <c r="F1361" s="174" t="s">
        <v>3409</v>
      </c>
      <c r="G1361" s="174" t="s">
        <v>6657</v>
      </c>
      <c r="H1361" s="174" t="s">
        <v>177</v>
      </c>
      <c r="I1361" s="174" t="s">
        <v>3098</v>
      </c>
      <c r="J1361" s="174" t="s">
        <v>6658</v>
      </c>
      <c r="K1361" s="174"/>
      <c r="L1361" s="174" t="s">
        <v>6062</v>
      </c>
      <c r="M1361" s="174" t="s">
        <v>6122</v>
      </c>
      <c r="N1361" s="176">
        <v>960</v>
      </c>
      <c r="O1361" s="174" t="s">
        <v>3407</v>
      </c>
      <c r="P1361" s="177">
        <v>15888</v>
      </c>
      <c r="Q1361" s="176">
        <v>840</v>
      </c>
      <c r="R1361" s="175">
        <v>-7734.69</v>
      </c>
      <c r="S1361" s="175">
        <v>-1105.31</v>
      </c>
    </row>
    <row r="1362" spans="4:19">
      <c r="D1362" s="174" t="s">
        <v>6659</v>
      </c>
      <c r="E1362" s="176">
        <v>-8840</v>
      </c>
      <c r="F1362" s="174" t="s">
        <v>3409</v>
      </c>
      <c r="G1362" s="174" t="s">
        <v>6657</v>
      </c>
      <c r="H1362" s="174" t="s">
        <v>177</v>
      </c>
      <c r="I1362" s="174" t="s">
        <v>3098</v>
      </c>
      <c r="J1362" s="174" t="s">
        <v>6660</v>
      </c>
      <c r="K1362" s="174"/>
      <c r="L1362" s="174" t="s">
        <v>6062</v>
      </c>
      <c r="M1362" s="174" t="s">
        <v>6176</v>
      </c>
      <c r="N1362" s="176">
        <v>960</v>
      </c>
      <c r="O1362" s="174" t="s">
        <v>3407</v>
      </c>
      <c r="P1362" s="177">
        <v>15888</v>
      </c>
      <c r="Q1362" s="176">
        <v>840</v>
      </c>
      <c r="R1362" s="175">
        <v>-7734.69</v>
      </c>
      <c r="S1362" s="175">
        <v>-1105.31</v>
      </c>
    </row>
    <row r="1363" spans="4:19">
      <c r="D1363" s="174" t="s">
        <v>6661</v>
      </c>
      <c r="E1363" s="176">
        <v>-16320</v>
      </c>
      <c r="F1363" s="174" t="s">
        <v>3409</v>
      </c>
      <c r="G1363" s="174" t="s">
        <v>6657</v>
      </c>
      <c r="H1363" s="174" t="s">
        <v>177</v>
      </c>
      <c r="I1363" s="174" t="s">
        <v>3098</v>
      </c>
      <c r="J1363" s="174" t="s">
        <v>6662</v>
      </c>
      <c r="K1363" s="174"/>
      <c r="L1363" s="174" t="s">
        <v>6062</v>
      </c>
      <c r="M1363" s="174" t="s">
        <v>6157</v>
      </c>
      <c r="N1363" s="176">
        <v>960</v>
      </c>
      <c r="O1363" s="174" t="s">
        <v>3407</v>
      </c>
      <c r="P1363" s="177">
        <v>15888</v>
      </c>
      <c r="Q1363" s="176">
        <v>840</v>
      </c>
      <c r="R1363" s="175">
        <v>-14279.43</v>
      </c>
      <c r="S1363" s="175">
        <v>-2040.57</v>
      </c>
    </row>
    <row r="1364" spans="4:19">
      <c r="D1364" s="174" t="s">
        <v>6663</v>
      </c>
      <c r="E1364" s="175">
        <v>-13279.73</v>
      </c>
      <c r="F1364" s="174" t="s">
        <v>3409</v>
      </c>
      <c r="G1364" s="174" t="s">
        <v>6664</v>
      </c>
      <c r="H1364" s="174" t="s">
        <v>177</v>
      </c>
      <c r="I1364" s="174" t="s">
        <v>3098</v>
      </c>
      <c r="J1364" s="174" t="s">
        <v>6665</v>
      </c>
      <c r="K1364" s="174"/>
      <c r="L1364" s="174" t="s">
        <v>3509</v>
      </c>
      <c r="M1364" s="174" t="s">
        <v>3575</v>
      </c>
      <c r="N1364" s="176">
        <v>960</v>
      </c>
      <c r="O1364" s="174" t="s">
        <v>3407</v>
      </c>
      <c r="P1364" s="177">
        <v>15189</v>
      </c>
      <c r="Q1364" s="176">
        <v>863</v>
      </c>
      <c r="R1364" s="175">
        <v>-11937.37</v>
      </c>
      <c r="S1364" s="175">
        <v>-1342.36</v>
      </c>
    </row>
    <row r="1365" spans="4:19">
      <c r="D1365" s="174" t="s">
        <v>6666</v>
      </c>
      <c r="E1365" s="175">
        <v>-20633.86</v>
      </c>
      <c r="F1365" s="174" t="s">
        <v>3409</v>
      </c>
      <c r="G1365" s="174" t="s">
        <v>6667</v>
      </c>
      <c r="H1365" s="174" t="s">
        <v>177</v>
      </c>
      <c r="I1365" s="174" t="s">
        <v>3098</v>
      </c>
      <c r="J1365" s="174" t="s">
        <v>6668</v>
      </c>
      <c r="K1365" s="174"/>
      <c r="L1365" s="174" t="s">
        <v>3509</v>
      </c>
      <c r="M1365" s="174" t="s">
        <v>3575</v>
      </c>
      <c r="N1365" s="176">
        <v>960</v>
      </c>
      <c r="O1365" s="174" t="s">
        <v>3407</v>
      </c>
      <c r="P1365" s="177">
        <v>15189</v>
      </c>
      <c r="Q1365" s="176">
        <v>863</v>
      </c>
      <c r="R1365" s="175">
        <v>-18548.21</v>
      </c>
      <c r="S1365" s="175">
        <v>-2085.65</v>
      </c>
    </row>
    <row r="1366" spans="4:19">
      <c r="D1366" s="174" t="s">
        <v>6669</v>
      </c>
      <c r="E1366" s="175">
        <v>-3743.2</v>
      </c>
      <c r="F1366" s="174" t="s">
        <v>3409</v>
      </c>
      <c r="G1366" s="174" t="s">
        <v>6670</v>
      </c>
      <c r="H1366" s="174" t="s">
        <v>177</v>
      </c>
      <c r="I1366" s="174" t="s">
        <v>3098</v>
      </c>
      <c r="J1366" s="174" t="s">
        <v>6671</v>
      </c>
      <c r="K1366" s="174"/>
      <c r="L1366" s="174" t="s">
        <v>3509</v>
      </c>
      <c r="M1366" s="174" t="s">
        <v>6157</v>
      </c>
      <c r="N1366" s="176">
        <v>960</v>
      </c>
      <c r="O1366" s="174" t="s">
        <v>3407</v>
      </c>
      <c r="P1366" s="177">
        <v>15888</v>
      </c>
      <c r="Q1366" s="176">
        <v>840</v>
      </c>
      <c r="R1366" s="175">
        <v>-3275.17</v>
      </c>
      <c r="S1366" s="175">
        <v>-468.03</v>
      </c>
    </row>
    <row r="1367" spans="4:19">
      <c r="D1367" s="174" t="s">
        <v>6672</v>
      </c>
      <c r="E1367" s="175">
        <v>-1858.35</v>
      </c>
      <c r="F1367" s="174" t="s">
        <v>3409</v>
      </c>
      <c r="G1367" s="174" t="s">
        <v>6673</v>
      </c>
      <c r="H1367" s="174" t="s">
        <v>177</v>
      </c>
      <c r="I1367" s="174" t="s">
        <v>3098</v>
      </c>
      <c r="J1367" s="174" t="s">
        <v>6674</v>
      </c>
      <c r="K1367" s="174"/>
      <c r="L1367" s="174" t="s">
        <v>3509</v>
      </c>
      <c r="M1367" s="174" t="s">
        <v>6157</v>
      </c>
      <c r="N1367" s="176">
        <v>960</v>
      </c>
      <c r="O1367" s="174" t="s">
        <v>3407</v>
      </c>
      <c r="P1367" s="177">
        <v>27942</v>
      </c>
      <c r="Q1367" s="176">
        <v>444</v>
      </c>
      <c r="R1367" s="175">
        <v>-859.3</v>
      </c>
      <c r="S1367" s="175">
        <v>-999.05</v>
      </c>
    </row>
    <row r="1368" spans="4:19">
      <c r="D1368" s="174" t="s">
        <v>6675</v>
      </c>
      <c r="E1368" s="175">
        <v>-8613.6</v>
      </c>
      <c r="F1368" s="174" t="s">
        <v>3409</v>
      </c>
      <c r="G1368" s="174" t="s">
        <v>6676</v>
      </c>
      <c r="H1368" s="174" t="s">
        <v>177</v>
      </c>
      <c r="I1368" s="174" t="s">
        <v>3098</v>
      </c>
      <c r="J1368" s="174" t="s">
        <v>6677</v>
      </c>
      <c r="K1368" s="174"/>
      <c r="L1368" s="174" t="s">
        <v>6062</v>
      </c>
      <c r="M1368" s="174" t="s">
        <v>6118</v>
      </c>
      <c r="N1368" s="176">
        <v>960</v>
      </c>
      <c r="O1368" s="174" t="s">
        <v>3407</v>
      </c>
      <c r="P1368" s="177">
        <v>16619</v>
      </c>
      <c r="Q1368" s="176">
        <v>816</v>
      </c>
      <c r="R1368" s="175">
        <v>-7321.26</v>
      </c>
      <c r="S1368" s="175">
        <v>-1292.3399999999999</v>
      </c>
    </row>
    <row r="1369" spans="4:19">
      <c r="D1369" s="174" t="s">
        <v>6678</v>
      </c>
      <c r="E1369" s="175">
        <v>-8613.6</v>
      </c>
      <c r="F1369" s="174" t="s">
        <v>3409</v>
      </c>
      <c r="G1369" s="174" t="s">
        <v>6676</v>
      </c>
      <c r="H1369" s="174" t="s">
        <v>177</v>
      </c>
      <c r="I1369" s="174" t="s">
        <v>3098</v>
      </c>
      <c r="J1369" s="174" t="s">
        <v>6677</v>
      </c>
      <c r="K1369" s="174"/>
      <c r="L1369" s="174" t="s">
        <v>6062</v>
      </c>
      <c r="M1369" s="174" t="s">
        <v>6122</v>
      </c>
      <c r="N1369" s="176">
        <v>960</v>
      </c>
      <c r="O1369" s="174" t="s">
        <v>3407</v>
      </c>
      <c r="P1369" s="177">
        <v>15888</v>
      </c>
      <c r="Q1369" s="176">
        <v>840</v>
      </c>
      <c r="R1369" s="175">
        <v>-7536.6</v>
      </c>
      <c r="S1369" s="176">
        <v>-1077</v>
      </c>
    </row>
    <row r="1370" spans="4:19">
      <c r="D1370" s="174" t="s">
        <v>6679</v>
      </c>
      <c r="E1370" s="175">
        <v>-8613.6</v>
      </c>
      <c r="F1370" s="174" t="s">
        <v>3409</v>
      </c>
      <c r="G1370" s="174" t="s">
        <v>6676</v>
      </c>
      <c r="H1370" s="174" t="s">
        <v>177</v>
      </c>
      <c r="I1370" s="174" t="s">
        <v>3098</v>
      </c>
      <c r="J1370" s="174" t="s">
        <v>6677</v>
      </c>
      <c r="K1370" s="174"/>
      <c r="L1370" s="174" t="s">
        <v>6062</v>
      </c>
      <c r="M1370" s="174" t="s">
        <v>6140</v>
      </c>
      <c r="N1370" s="176">
        <v>960</v>
      </c>
      <c r="O1370" s="174" t="s">
        <v>3407</v>
      </c>
      <c r="P1370" s="177">
        <v>16619</v>
      </c>
      <c r="Q1370" s="176">
        <v>816</v>
      </c>
      <c r="R1370" s="175">
        <v>-7321.26</v>
      </c>
      <c r="S1370" s="175">
        <v>-1292.3399999999999</v>
      </c>
    </row>
    <row r="1371" spans="4:19">
      <c r="D1371" s="174" t="s">
        <v>6680</v>
      </c>
      <c r="E1371" s="175">
        <v>-8613.6</v>
      </c>
      <c r="F1371" s="174" t="s">
        <v>3409</v>
      </c>
      <c r="G1371" s="174" t="s">
        <v>6676</v>
      </c>
      <c r="H1371" s="174" t="s">
        <v>177</v>
      </c>
      <c r="I1371" s="174" t="s">
        <v>3098</v>
      </c>
      <c r="J1371" s="174" t="s">
        <v>6677</v>
      </c>
      <c r="K1371" s="174"/>
      <c r="L1371" s="174" t="s">
        <v>6062</v>
      </c>
      <c r="M1371" s="174" t="s">
        <v>6176</v>
      </c>
      <c r="N1371" s="176">
        <v>960</v>
      </c>
      <c r="O1371" s="174" t="s">
        <v>3407</v>
      </c>
      <c r="P1371" s="177">
        <v>15888</v>
      </c>
      <c r="Q1371" s="176">
        <v>840</v>
      </c>
      <c r="R1371" s="175">
        <v>-7536.6</v>
      </c>
      <c r="S1371" s="176">
        <v>-1077</v>
      </c>
    </row>
    <row r="1372" spans="4:19">
      <c r="D1372" s="174" t="s">
        <v>6681</v>
      </c>
      <c r="E1372" s="175">
        <v>-8613.6</v>
      </c>
      <c r="F1372" s="174" t="s">
        <v>3409</v>
      </c>
      <c r="G1372" s="174" t="s">
        <v>6676</v>
      </c>
      <c r="H1372" s="174" t="s">
        <v>177</v>
      </c>
      <c r="I1372" s="174" t="s">
        <v>3098</v>
      </c>
      <c r="J1372" s="174" t="s">
        <v>6677</v>
      </c>
      <c r="K1372" s="174"/>
      <c r="L1372" s="174" t="s">
        <v>6062</v>
      </c>
      <c r="M1372" s="174" t="s">
        <v>6157</v>
      </c>
      <c r="N1372" s="176">
        <v>960</v>
      </c>
      <c r="O1372" s="174" t="s">
        <v>3407</v>
      </c>
      <c r="P1372" s="177">
        <v>15888</v>
      </c>
      <c r="Q1372" s="176">
        <v>840</v>
      </c>
      <c r="R1372" s="175">
        <v>-7536.6</v>
      </c>
      <c r="S1372" s="176">
        <v>-1077</v>
      </c>
    </row>
    <row r="1373" spans="4:19">
      <c r="D1373" s="174" t="s">
        <v>6682</v>
      </c>
      <c r="E1373" s="176">
        <v>-1846</v>
      </c>
      <c r="F1373" s="174" t="s">
        <v>3409</v>
      </c>
      <c r="G1373" s="174" t="s">
        <v>6683</v>
      </c>
      <c r="H1373" s="174" t="s">
        <v>177</v>
      </c>
      <c r="I1373" s="174" t="s">
        <v>3098</v>
      </c>
      <c r="J1373" s="174" t="s">
        <v>6684</v>
      </c>
      <c r="K1373" s="174"/>
      <c r="L1373" s="174" t="s">
        <v>6062</v>
      </c>
      <c r="M1373" s="174" t="s">
        <v>6122</v>
      </c>
      <c r="N1373" s="176">
        <v>960</v>
      </c>
      <c r="O1373" s="174" t="s">
        <v>3407</v>
      </c>
      <c r="P1373" s="177">
        <v>15888</v>
      </c>
      <c r="Q1373" s="176">
        <v>840</v>
      </c>
      <c r="R1373" s="175">
        <v>-1615.11</v>
      </c>
      <c r="S1373" s="175">
        <v>-230.89</v>
      </c>
    </row>
    <row r="1374" spans="4:19">
      <c r="D1374" s="174" t="s">
        <v>6685</v>
      </c>
      <c r="E1374" s="176">
        <v>-22031</v>
      </c>
      <c r="F1374" s="174" t="s">
        <v>3409</v>
      </c>
      <c r="G1374" s="174" t="s">
        <v>6686</v>
      </c>
      <c r="H1374" s="174" t="s">
        <v>177</v>
      </c>
      <c r="I1374" s="174" t="s">
        <v>3098</v>
      </c>
      <c r="J1374" s="174" t="s">
        <v>6687</v>
      </c>
      <c r="K1374" s="174"/>
      <c r="L1374" s="174" t="s">
        <v>3509</v>
      </c>
      <c r="M1374" s="174" t="s">
        <v>3575</v>
      </c>
      <c r="N1374" s="176">
        <v>960</v>
      </c>
      <c r="O1374" s="174" t="s">
        <v>3407</v>
      </c>
      <c r="P1374" s="177">
        <v>15189</v>
      </c>
      <c r="Q1374" s="176">
        <v>863</v>
      </c>
      <c r="R1374" s="175">
        <v>-19804.080000000002</v>
      </c>
      <c r="S1374" s="175">
        <v>-2226.92</v>
      </c>
    </row>
    <row r="1375" spans="4:19">
      <c r="D1375" s="174" t="s">
        <v>6688</v>
      </c>
      <c r="E1375" s="176">
        <v>-2825</v>
      </c>
      <c r="F1375" s="174" t="s">
        <v>3409</v>
      </c>
      <c r="G1375" s="174" t="s">
        <v>6689</v>
      </c>
      <c r="H1375" s="174" t="s">
        <v>177</v>
      </c>
      <c r="I1375" s="174" t="s">
        <v>3098</v>
      </c>
      <c r="J1375" s="174" t="s">
        <v>6690</v>
      </c>
      <c r="K1375" s="174"/>
      <c r="L1375" s="174" t="s">
        <v>3509</v>
      </c>
      <c r="M1375" s="174" t="s">
        <v>6122</v>
      </c>
      <c r="N1375" s="176">
        <v>960</v>
      </c>
      <c r="O1375" s="174" t="s">
        <v>3407</v>
      </c>
      <c r="P1375" s="177">
        <v>15888</v>
      </c>
      <c r="Q1375" s="176">
        <v>840</v>
      </c>
      <c r="R1375" s="175">
        <v>-2471.7399999999998</v>
      </c>
      <c r="S1375" s="175">
        <v>-353.26</v>
      </c>
    </row>
    <row r="1376" spans="4:19">
      <c r="D1376" s="174" t="s">
        <v>6691</v>
      </c>
      <c r="E1376" s="175">
        <v>-1536.5</v>
      </c>
      <c r="F1376" s="174" t="s">
        <v>3409</v>
      </c>
      <c r="G1376" s="174" t="s">
        <v>6692</v>
      </c>
      <c r="H1376" s="174" t="s">
        <v>177</v>
      </c>
      <c r="I1376" s="174" t="s">
        <v>3098</v>
      </c>
      <c r="J1376" s="174" t="s">
        <v>6693</v>
      </c>
      <c r="K1376" s="174"/>
      <c r="L1376" s="174" t="s">
        <v>6062</v>
      </c>
      <c r="M1376" s="174" t="s">
        <v>6176</v>
      </c>
      <c r="N1376" s="176">
        <v>960</v>
      </c>
      <c r="O1376" s="174" t="s">
        <v>3407</v>
      </c>
      <c r="P1376" s="177">
        <v>29768</v>
      </c>
      <c r="Q1376" s="176">
        <v>384</v>
      </c>
      <c r="R1376" s="175">
        <v>-614.46</v>
      </c>
      <c r="S1376" s="175">
        <v>-922.04</v>
      </c>
    </row>
    <row r="1377" spans="4:19">
      <c r="D1377" s="174" t="s">
        <v>6694</v>
      </c>
      <c r="E1377" s="175">
        <v>-1536.5</v>
      </c>
      <c r="F1377" s="174" t="s">
        <v>3409</v>
      </c>
      <c r="G1377" s="174" t="s">
        <v>6692</v>
      </c>
      <c r="H1377" s="174" t="s">
        <v>177</v>
      </c>
      <c r="I1377" s="174" t="s">
        <v>3098</v>
      </c>
      <c r="J1377" s="174" t="s">
        <v>6693</v>
      </c>
      <c r="K1377" s="174"/>
      <c r="L1377" s="174" t="s">
        <v>6062</v>
      </c>
      <c r="M1377" s="174" t="s">
        <v>6157</v>
      </c>
      <c r="N1377" s="176">
        <v>960</v>
      </c>
      <c r="O1377" s="174" t="s">
        <v>3407</v>
      </c>
      <c r="P1377" s="177">
        <v>29768</v>
      </c>
      <c r="Q1377" s="176">
        <v>384</v>
      </c>
      <c r="R1377" s="175">
        <v>-614.46</v>
      </c>
      <c r="S1377" s="175">
        <v>-922.04</v>
      </c>
    </row>
    <row r="1378" spans="4:19">
      <c r="D1378" s="174" t="s">
        <v>6695</v>
      </c>
      <c r="E1378" s="176">
        <v>-5835</v>
      </c>
      <c r="F1378" s="174" t="s">
        <v>3409</v>
      </c>
      <c r="G1378" s="174" t="s">
        <v>6696</v>
      </c>
      <c r="H1378" s="174" t="s">
        <v>177</v>
      </c>
      <c r="I1378" s="174" t="s">
        <v>3098</v>
      </c>
      <c r="J1378" s="174" t="s">
        <v>6697</v>
      </c>
      <c r="K1378" s="174"/>
      <c r="L1378" s="174" t="s">
        <v>6062</v>
      </c>
      <c r="M1378" s="174" t="s">
        <v>6176</v>
      </c>
      <c r="N1378" s="176">
        <v>960</v>
      </c>
      <c r="O1378" s="174" t="s">
        <v>3407</v>
      </c>
      <c r="P1378" s="177">
        <v>15888</v>
      </c>
      <c r="Q1378" s="176">
        <v>840</v>
      </c>
      <c r="R1378" s="175">
        <v>-5105.32</v>
      </c>
      <c r="S1378" s="175">
        <v>-729.68</v>
      </c>
    </row>
    <row r="1379" spans="4:19">
      <c r="D1379" s="174" t="s">
        <v>6698</v>
      </c>
      <c r="E1379" s="176">
        <v>-5835</v>
      </c>
      <c r="F1379" s="174" t="s">
        <v>3409</v>
      </c>
      <c r="G1379" s="174" t="s">
        <v>6696</v>
      </c>
      <c r="H1379" s="174" t="s">
        <v>177</v>
      </c>
      <c r="I1379" s="174" t="s">
        <v>3098</v>
      </c>
      <c r="J1379" s="174" t="s">
        <v>6697</v>
      </c>
      <c r="K1379" s="174"/>
      <c r="L1379" s="174" t="s">
        <v>6062</v>
      </c>
      <c r="M1379" s="174" t="s">
        <v>6157</v>
      </c>
      <c r="N1379" s="176">
        <v>960</v>
      </c>
      <c r="O1379" s="174" t="s">
        <v>3407</v>
      </c>
      <c r="P1379" s="177">
        <v>15888</v>
      </c>
      <c r="Q1379" s="176">
        <v>840</v>
      </c>
      <c r="R1379" s="175">
        <v>-5105.32</v>
      </c>
      <c r="S1379" s="175">
        <v>-729.68</v>
      </c>
    </row>
    <row r="1380" spans="4:19">
      <c r="D1380" s="174" t="s">
        <v>6699</v>
      </c>
      <c r="E1380" s="175">
        <v>-1967.25</v>
      </c>
      <c r="F1380" s="174" t="s">
        <v>3409</v>
      </c>
      <c r="G1380" s="174" t="s">
        <v>6700</v>
      </c>
      <c r="H1380" s="174" t="s">
        <v>177</v>
      </c>
      <c r="I1380" s="174" t="s">
        <v>3098</v>
      </c>
      <c r="J1380" s="174" t="s">
        <v>6701</v>
      </c>
      <c r="K1380" s="174"/>
      <c r="L1380" s="174" t="s">
        <v>6062</v>
      </c>
      <c r="M1380" s="174" t="s">
        <v>6118</v>
      </c>
      <c r="N1380" s="176">
        <v>960</v>
      </c>
      <c r="O1380" s="174" t="s">
        <v>3407</v>
      </c>
      <c r="P1380" s="177">
        <v>16619</v>
      </c>
      <c r="Q1380" s="176">
        <v>816</v>
      </c>
      <c r="R1380" s="175">
        <v>-1672.09</v>
      </c>
      <c r="S1380" s="175">
        <v>-295.16000000000003</v>
      </c>
    </row>
    <row r="1381" spans="4:19">
      <c r="D1381" s="174" t="s">
        <v>6702</v>
      </c>
      <c r="E1381" s="175">
        <v>-1967.25</v>
      </c>
      <c r="F1381" s="174" t="s">
        <v>3409</v>
      </c>
      <c r="G1381" s="174" t="s">
        <v>6700</v>
      </c>
      <c r="H1381" s="174" t="s">
        <v>177</v>
      </c>
      <c r="I1381" s="174" t="s">
        <v>3098</v>
      </c>
      <c r="J1381" s="174" t="s">
        <v>6701</v>
      </c>
      <c r="K1381" s="174"/>
      <c r="L1381" s="174" t="s">
        <v>6062</v>
      </c>
      <c r="M1381" s="174" t="s">
        <v>6140</v>
      </c>
      <c r="N1381" s="176">
        <v>960</v>
      </c>
      <c r="O1381" s="174" t="s">
        <v>3407</v>
      </c>
      <c r="P1381" s="177">
        <v>16619</v>
      </c>
      <c r="Q1381" s="176">
        <v>816</v>
      </c>
      <c r="R1381" s="175">
        <v>-1672.09</v>
      </c>
      <c r="S1381" s="175">
        <v>-295.16000000000003</v>
      </c>
    </row>
    <row r="1382" spans="4:19">
      <c r="D1382" s="174" t="s">
        <v>6703</v>
      </c>
      <c r="E1382" s="175">
        <v>-1967.25</v>
      </c>
      <c r="F1382" s="174" t="s">
        <v>3409</v>
      </c>
      <c r="G1382" s="174" t="s">
        <v>6700</v>
      </c>
      <c r="H1382" s="174" t="s">
        <v>177</v>
      </c>
      <c r="I1382" s="174" t="s">
        <v>3098</v>
      </c>
      <c r="J1382" s="174" t="s">
        <v>6701</v>
      </c>
      <c r="K1382" s="174"/>
      <c r="L1382" s="174" t="s">
        <v>6062</v>
      </c>
      <c r="M1382" s="174" t="s">
        <v>6176</v>
      </c>
      <c r="N1382" s="176">
        <v>960</v>
      </c>
      <c r="O1382" s="174" t="s">
        <v>3407</v>
      </c>
      <c r="P1382" s="177">
        <v>15888</v>
      </c>
      <c r="Q1382" s="176">
        <v>840</v>
      </c>
      <c r="R1382" s="175">
        <v>-1721.27</v>
      </c>
      <c r="S1382" s="175">
        <v>-245.98</v>
      </c>
    </row>
    <row r="1383" spans="4:19">
      <c r="D1383" s="174" t="s">
        <v>6704</v>
      </c>
      <c r="E1383" s="175">
        <v>-1967.25</v>
      </c>
      <c r="F1383" s="174" t="s">
        <v>3409</v>
      </c>
      <c r="G1383" s="174" t="s">
        <v>6700</v>
      </c>
      <c r="H1383" s="174" t="s">
        <v>177</v>
      </c>
      <c r="I1383" s="174" t="s">
        <v>3098</v>
      </c>
      <c r="J1383" s="174" t="s">
        <v>6701</v>
      </c>
      <c r="K1383" s="174"/>
      <c r="L1383" s="174" t="s">
        <v>6062</v>
      </c>
      <c r="M1383" s="174" t="s">
        <v>6157</v>
      </c>
      <c r="N1383" s="176">
        <v>960</v>
      </c>
      <c r="O1383" s="174" t="s">
        <v>3407</v>
      </c>
      <c r="P1383" s="177">
        <v>15888</v>
      </c>
      <c r="Q1383" s="176">
        <v>840</v>
      </c>
      <c r="R1383" s="175">
        <v>-1721.27</v>
      </c>
      <c r="S1383" s="175">
        <v>-245.98</v>
      </c>
    </row>
    <row r="1384" spans="4:19">
      <c r="D1384" s="174" t="s">
        <v>6705</v>
      </c>
      <c r="E1384" s="176">
        <v>-3588</v>
      </c>
      <c r="F1384" s="174" t="s">
        <v>3409</v>
      </c>
      <c r="G1384" s="174" t="s">
        <v>6706</v>
      </c>
      <c r="H1384" s="174" t="s">
        <v>177</v>
      </c>
      <c r="I1384" s="174" t="s">
        <v>3098</v>
      </c>
      <c r="J1384" s="174" t="s">
        <v>6707</v>
      </c>
      <c r="K1384" s="174"/>
      <c r="L1384" s="174" t="s">
        <v>6062</v>
      </c>
      <c r="M1384" s="174" t="s">
        <v>6122</v>
      </c>
      <c r="N1384" s="176">
        <v>960</v>
      </c>
      <c r="O1384" s="174" t="s">
        <v>3407</v>
      </c>
      <c r="P1384" s="177">
        <v>15888</v>
      </c>
      <c r="Q1384" s="176">
        <v>840</v>
      </c>
      <c r="R1384" s="175">
        <v>-3139.38</v>
      </c>
      <c r="S1384" s="175">
        <v>-448.62</v>
      </c>
    </row>
    <row r="1385" spans="4:19">
      <c r="D1385" s="174" t="s">
        <v>6708</v>
      </c>
      <c r="E1385" s="176">
        <v>-1192</v>
      </c>
      <c r="F1385" s="174" t="s">
        <v>3409</v>
      </c>
      <c r="G1385" s="174" t="s">
        <v>6709</v>
      </c>
      <c r="H1385" s="174" t="s">
        <v>177</v>
      </c>
      <c r="I1385" s="174" t="s">
        <v>3098</v>
      </c>
      <c r="J1385" s="174" t="s">
        <v>6710</v>
      </c>
      <c r="K1385" s="174"/>
      <c r="L1385" s="174" t="s">
        <v>6062</v>
      </c>
      <c r="M1385" s="174" t="s">
        <v>6122</v>
      </c>
      <c r="N1385" s="176">
        <v>960</v>
      </c>
      <c r="O1385" s="174" t="s">
        <v>3407</v>
      </c>
      <c r="P1385" s="177">
        <v>15888</v>
      </c>
      <c r="Q1385" s="176">
        <v>840</v>
      </c>
      <c r="R1385" s="175">
        <v>-1042.96</v>
      </c>
      <c r="S1385" s="175">
        <v>-149.04</v>
      </c>
    </row>
    <row r="1386" spans="4:19">
      <c r="D1386" s="174" t="s">
        <v>6711</v>
      </c>
      <c r="E1386" s="176">
        <v>-5894</v>
      </c>
      <c r="F1386" s="174" t="s">
        <v>3409</v>
      </c>
      <c r="G1386" s="174" t="s">
        <v>6712</v>
      </c>
      <c r="H1386" s="174" t="s">
        <v>177</v>
      </c>
      <c r="I1386" s="174" t="s">
        <v>3098</v>
      </c>
      <c r="J1386" s="174" t="s">
        <v>6713</v>
      </c>
      <c r="K1386" s="174"/>
      <c r="L1386" s="174" t="s">
        <v>6062</v>
      </c>
      <c r="M1386" s="174" t="s">
        <v>6176</v>
      </c>
      <c r="N1386" s="176">
        <v>960</v>
      </c>
      <c r="O1386" s="174" t="s">
        <v>3407</v>
      </c>
      <c r="P1386" s="177">
        <v>15888</v>
      </c>
      <c r="Q1386" s="176">
        <v>840</v>
      </c>
      <c r="R1386" s="175">
        <v>-5156.9799999999996</v>
      </c>
      <c r="S1386" s="175">
        <v>-737.02</v>
      </c>
    </row>
    <row r="1387" spans="4:19">
      <c r="D1387" s="174" t="s">
        <v>6714</v>
      </c>
      <c r="E1387" s="175">
        <v>-1529.6</v>
      </c>
      <c r="F1387" s="174" t="s">
        <v>3409</v>
      </c>
      <c r="G1387" s="174" t="s">
        <v>6715</v>
      </c>
      <c r="H1387" s="174" t="s">
        <v>177</v>
      </c>
      <c r="I1387" s="174" t="s">
        <v>3098</v>
      </c>
      <c r="J1387" s="174" t="s">
        <v>6716</v>
      </c>
      <c r="K1387" s="174"/>
      <c r="L1387" s="174" t="s">
        <v>6062</v>
      </c>
      <c r="M1387" s="174" t="s">
        <v>6118</v>
      </c>
      <c r="N1387" s="176">
        <v>960</v>
      </c>
      <c r="O1387" s="174" t="s">
        <v>3407</v>
      </c>
      <c r="P1387" s="177">
        <v>16619</v>
      </c>
      <c r="Q1387" s="176">
        <v>816</v>
      </c>
      <c r="R1387" s="175">
        <v>-1300.0999999999999</v>
      </c>
      <c r="S1387" s="175">
        <v>-229.5</v>
      </c>
    </row>
    <row r="1388" spans="4:19">
      <c r="D1388" s="174" t="s">
        <v>6717</v>
      </c>
      <c r="E1388" s="175">
        <v>-1529.6</v>
      </c>
      <c r="F1388" s="174" t="s">
        <v>3409</v>
      </c>
      <c r="G1388" s="174" t="s">
        <v>6715</v>
      </c>
      <c r="H1388" s="174" t="s">
        <v>177</v>
      </c>
      <c r="I1388" s="174" t="s">
        <v>3098</v>
      </c>
      <c r="J1388" s="174" t="s">
        <v>6716</v>
      </c>
      <c r="K1388" s="174"/>
      <c r="L1388" s="174" t="s">
        <v>6062</v>
      </c>
      <c r="M1388" s="174" t="s">
        <v>6122</v>
      </c>
      <c r="N1388" s="176">
        <v>960</v>
      </c>
      <c r="O1388" s="174" t="s">
        <v>3407</v>
      </c>
      <c r="P1388" s="177">
        <v>15888</v>
      </c>
      <c r="Q1388" s="176">
        <v>840</v>
      </c>
      <c r="R1388" s="175">
        <v>-1338.34</v>
      </c>
      <c r="S1388" s="175">
        <v>-191.26</v>
      </c>
    </row>
    <row r="1389" spans="4:19">
      <c r="D1389" s="174" t="s">
        <v>6718</v>
      </c>
      <c r="E1389" s="175">
        <v>-1529.6</v>
      </c>
      <c r="F1389" s="174" t="s">
        <v>3409</v>
      </c>
      <c r="G1389" s="174" t="s">
        <v>6715</v>
      </c>
      <c r="H1389" s="174" t="s">
        <v>177</v>
      </c>
      <c r="I1389" s="174" t="s">
        <v>3098</v>
      </c>
      <c r="J1389" s="174" t="s">
        <v>6716</v>
      </c>
      <c r="K1389" s="174"/>
      <c r="L1389" s="174" t="s">
        <v>6062</v>
      </c>
      <c r="M1389" s="174" t="s">
        <v>6140</v>
      </c>
      <c r="N1389" s="176">
        <v>960</v>
      </c>
      <c r="O1389" s="174" t="s">
        <v>3407</v>
      </c>
      <c r="P1389" s="177">
        <v>16619</v>
      </c>
      <c r="Q1389" s="176">
        <v>816</v>
      </c>
      <c r="R1389" s="175">
        <v>-1300.0999999999999</v>
      </c>
      <c r="S1389" s="175">
        <v>-229.5</v>
      </c>
    </row>
    <row r="1390" spans="4:19">
      <c r="D1390" s="174" t="s">
        <v>6719</v>
      </c>
      <c r="E1390" s="175">
        <v>-1529.6</v>
      </c>
      <c r="F1390" s="174" t="s">
        <v>3409</v>
      </c>
      <c r="G1390" s="174" t="s">
        <v>6715</v>
      </c>
      <c r="H1390" s="174" t="s">
        <v>177</v>
      </c>
      <c r="I1390" s="174" t="s">
        <v>3098</v>
      </c>
      <c r="J1390" s="174" t="s">
        <v>6716</v>
      </c>
      <c r="K1390" s="174"/>
      <c r="L1390" s="174" t="s">
        <v>6062</v>
      </c>
      <c r="M1390" s="174" t="s">
        <v>6176</v>
      </c>
      <c r="N1390" s="176">
        <v>960</v>
      </c>
      <c r="O1390" s="174" t="s">
        <v>3407</v>
      </c>
      <c r="P1390" s="177">
        <v>15888</v>
      </c>
      <c r="Q1390" s="176">
        <v>840</v>
      </c>
      <c r="R1390" s="175">
        <v>-1338.34</v>
      </c>
      <c r="S1390" s="175">
        <v>-191.26</v>
      </c>
    </row>
    <row r="1391" spans="4:19">
      <c r="D1391" s="174" t="s">
        <v>6720</v>
      </c>
      <c r="E1391" s="175">
        <v>-1529.6</v>
      </c>
      <c r="F1391" s="174" t="s">
        <v>3409</v>
      </c>
      <c r="G1391" s="174" t="s">
        <v>6715</v>
      </c>
      <c r="H1391" s="174" t="s">
        <v>177</v>
      </c>
      <c r="I1391" s="174" t="s">
        <v>3098</v>
      </c>
      <c r="J1391" s="174" t="s">
        <v>6716</v>
      </c>
      <c r="K1391" s="174"/>
      <c r="L1391" s="174" t="s">
        <v>6062</v>
      </c>
      <c r="M1391" s="174" t="s">
        <v>6157</v>
      </c>
      <c r="N1391" s="176">
        <v>960</v>
      </c>
      <c r="O1391" s="174" t="s">
        <v>3407</v>
      </c>
      <c r="P1391" s="177">
        <v>15888</v>
      </c>
      <c r="Q1391" s="176">
        <v>840</v>
      </c>
      <c r="R1391" s="175">
        <v>-1338.34</v>
      </c>
      <c r="S1391" s="175">
        <v>-191.26</v>
      </c>
    </row>
    <row r="1392" spans="4:19">
      <c r="D1392" s="174" t="s">
        <v>6721</v>
      </c>
      <c r="E1392" s="176">
        <v>-11944</v>
      </c>
      <c r="F1392" s="174" t="s">
        <v>3409</v>
      </c>
      <c r="G1392" s="174" t="s">
        <v>6722</v>
      </c>
      <c r="H1392" s="174" t="s">
        <v>177</v>
      </c>
      <c r="I1392" s="174" t="s">
        <v>3098</v>
      </c>
      <c r="J1392" s="174" t="s">
        <v>6723</v>
      </c>
      <c r="K1392" s="174"/>
      <c r="L1392" s="174" t="s">
        <v>3509</v>
      </c>
      <c r="M1392" s="174" t="s">
        <v>6122</v>
      </c>
      <c r="N1392" s="176">
        <v>960</v>
      </c>
      <c r="O1392" s="174" t="s">
        <v>3407</v>
      </c>
      <c r="P1392" s="177">
        <v>15888</v>
      </c>
      <c r="Q1392" s="176">
        <v>840</v>
      </c>
      <c r="R1392" s="175">
        <v>-10450.58</v>
      </c>
      <c r="S1392" s="175">
        <v>-1493.42</v>
      </c>
    </row>
    <row r="1393" spans="4:19">
      <c r="D1393" s="174" t="s">
        <v>6724</v>
      </c>
      <c r="E1393" s="176">
        <v>-7622</v>
      </c>
      <c r="F1393" s="174" t="s">
        <v>3409</v>
      </c>
      <c r="G1393" s="174" t="s">
        <v>6725</v>
      </c>
      <c r="H1393" s="174" t="s">
        <v>177</v>
      </c>
      <c r="I1393" s="174" t="s">
        <v>3098</v>
      </c>
      <c r="J1393" s="174" t="s">
        <v>6726</v>
      </c>
      <c r="K1393" s="174"/>
      <c r="L1393" s="174" t="s">
        <v>6062</v>
      </c>
      <c r="M1393" s="174" t="s">
        <v>6122</v>
      </c>
      <c r="N1393" s="176">
        <v>960</v>
      </c>
      <c r="O1393" s="174" t="s">
        <v>3407</v>
      </c>
      <c r="P1393" s="177">
        <v>15888</v>
      </c>
      <c r="Q1393" s="176">
        <v>840</v>
      </c>
      <c r="R1393" s="175">
        <v>-6668.92</v>
      </c>
      <c r="S1393" s="175">
        <v>-953.08</v>
      </c>
    </row>
    <row r="1394" spans="4:19">
      <c r="D1394" s="174" t="s">
        <v>6727</v>
      </c>
      <c r="E1394" s="176">
        <v>-14517</v>
      </c>
      <c r="F1394" s="174" t="s">
        <v>3409</v>
      </c>
      <c r="G1394" s="174" t="s">
        <v>6728</v>
      </c>
      <c r="H1394" s="174" t="s">
        <v>177</v>
      </c>
      <c r="I1394" s="174" t="s">
        <v>3098</v>
      </c>
      <c r="J1394" s="174" t="s">
        <v>6729</v>
      </c>
      <c r="K1394" s="174"/>
      <c r="L1394" s="174" t="s">
        <v>3509</v>
      </c>
      <c r="M1394" s="174" t="s">
        <v>6122</v>
      </c>
      <c r="N1394" s="176">
        <v>960</v>
      </c>
      <c r="O1394" s="174" t="s">
        <v>3407</v>
      </c>
      <c r="P1394" s="177">
        <v>15888</v>
      </c>
      <c r="Q1394" s="176">
        <v>840</v>
      </c>
      <c r="R1394" s="175">
        <v>-12701.83</v>
      </c>
      <c r="S1394" s="175">
        <v>-1815.17</v>
      </c>
    </row>
    <row r="1395" spans="4:19">
      <c r="D1395" s="174" t="s">
        <v>6730</v>
      </c>
      <c r="E1395" s="176">
        <v>-9902</v>
      </c>
      <c r="F1395" s="174" t="s">
        <v>3409</v>
      </c>
      <c r="G1395" s="174" t="s">
        <v>6731</v>
      </c>
      <c r="H1395" s="174" t="s">
        <v>177</v>
      </c>
      <c r="I1395" s="174" t="s">
        <v>3098</v>
      </c>
      <c r="J1395" s="174" t="s">
        <v>6732</v>
      </c>
      <c r="K1395" s="174"/>
      <c r="L1395" s="174" t="s">
        <v>3509</v>
      </c>
      <c r="M1395" s="174" t="s">
        <v>6122</v>
      </c>
      <c r="N1395" s="176">
        <v>960</v>
      </c>
      <c r="O1395" s="174" t="s">
        <v>3407</v>
      </c>
      <c r="P1395" s="177">
        <v>15888</v>
      </c>
      <c r="Q1395" s="176">
        <v>840</v>
      </c>
      <c r="R1395" s="175">
        <v>-8663.83</v>
      </c>
      <c r="S1395" s="175">
        <v>-1238.17</v>
      </c>
    </row>
    <row r="1396" spans="4:19">
      <c r="D1396" s="174" t="s">
        <v>6733</v>
      </c>
      <c r="E1396" s="176">
        <v>-3303</v>
      </c>
      <c r="F1396" s="174" t="s">
        <v>3409</v>
      </c>
      <c r="G1396" s="174" t="s">
        <v>6734</v>
      </c>
      <c r="H1396" s="174" t="s">
        <v>177</v>
      </c>
      <c r="I1396" s="174" t="s">
        <v>3098</v>
      </c>
      <c r="J1396" s="174" t="s">
        <v>6735</v>
      </c>
      <c r="K1396" s="174"/>
      <c r="L1396" s="174" t="s">
        <v>6062</v>
      </c>
      <c r="M1396" s="174" t="s">
        <v>6118</v>
      </c>
      <c r="N1396" s="176">
        <v>960</v>
      </c>
      <c r="O1396" s="174" t="s">
        <v>3407</v>
      </c>
      <c r="P1396" s="177">
        <v>16619</v>
      </c>
      <c r="Q1396" s="176">
        <v>816</v>
      </c>
      <c r="R1396" s="175">
        <v>-2807.33</v>
      </c>
      <c r="S1396" s="175">
        <v>-495.67</v>
      </c>
    </row>
    <row r="1397" spans="4:19">
      <c r="D1397" s="174" t="s">
        <v>6736</v>
      </c>
      <c r="E1397" s="176">
        <v>-9817</v>
      </c>
      <c r="F1397" s="174" t="s">
        <v>3409</v>
      </c>
      <c r="G1397" s="174" t="s">
        <v>6737</v>
      </c>
      <c r="H1397" s="174" t="s">
        <v>177</v>
      </c>
      <c r="I1397" s="174" t="s">
        <v>3098</v>
      </c>
      <c r="J1397" s="174" t="s">
        <v>6738</v>
      </c>
      <c r="K1397" s="174"/>
      <c r="L1397" s="174" t="s">
        <v>3509</v>
      </c>
      <c r="M1397" s="174" t="s">
        <v>6122</v>
      </c>
      <c r="N1397" s="176">
        <v>960</v>
      </c>
      <c r="O1397" s="174" t="s">
        <v>3407</v>
      </c>
      <c r="P1397" s="177">
        <v>15888</v>
      </c>
      <c r="Q1397" s="176">
        <v>840</v>
      </c>
      <c r="R1397" s="175">
        <v>-8589.5</v>
      </c>
      <c r="S1397" s="175">
        <v>-1227.5</v>
      </c>
    </row>
    <row r="1398" spans="4:19">
      <c r="D1398" s="174" t="s">
        <v>6739</v>
      </c>
      <c r="E1398" s="176">
        <v>-5802</v>
      </c>
      <c r="F1398" s="174" t="s">
        <v>3409</v>
      </c>
      <c r="G1398" s="174" t="s">
        <v>6740</v>
      </c>
      <c r="H1398" s="174" t="s">
        <v>177</v>
      </c>
      <c r="I1398" s="174" t="s">
        <v>3098</v>
      </c>
      <c r="J1398" s="174" t="s">
        <v>6741</v>
      </c>
      <c r="K1398" s="174"/>
      <c r="L1398" s="174" t="s">
        <v>6062</v>
      </c>
      <c r="M1398" s="174" t="s">
        <v>6118</v>
      </c>
      <c r="N1398" s="176">
        <v>960</v>
      </c>
      <c r="O1398" s="174" t="s">
        <v>3407</v>
      </c>
      <c r="P1398" s="177">
        <v>16619</v>
      </c>
      <c r="Q1398" s="176">
        <v>816</v>
      </c>
      <c r="R1398" s="175">
        <v>-4931.42</v>
      </c>
      <c r="S1398" s="175">
        <v>-870.58</v>
      </c>
    </row>
    <row r="1399" spans="4:19">
      <c r="D1399" s="174" t="s">
        <v>6742</v>
      </c>
      <c r="E1399" s="176">
        <v>-5802</v>
      </c>
      <c r="F1399" s="174" t="s">
        <v>3409</v>
      </c>
      <c r="G1399" s="174" t="s">
        <v>6740</v>
      </c>
      <c r="H1399" s="174" t="s">
        <v>177</v>
      </c>
      <c r="I1399" s="174" t="s">
        <v>3098</v>
      </c>
      <c r="J1399" s="174" t="s">
        <v>6741</v>
      </c>
      <c r="K1399" s="174"/>
      <c r="L1399" s="174" t="s">
        <v>6062</v>
      </c>
      <c r="M1399" s="174" t="s">
        <v>6140</v>
      </c>
      <c r="N1399" s="176">
        <v>960</v>
      </c>
      <c r="O1399" s="174" t="s">
        <v>3407</v>
      </c>
      <c r="P1399" s="177">
        <v>16619</v>
      </c>
      <c r="Q1399" s="176">
        <v>816</v>
      </c>
      <c r="R1399" s="175">
        <v>-4931.42</v>
      </c>
      <c r="S1399" s="175">
        <v>-870.58</v>
      </c>
    </row>
    <row r="1400" spans="4:19">
      <c r="D1400" s="174" t="s">
        <v>6743</v>
      </c>
      <c r="E1400" s="176">
        <v>-7301</v>
      </c>
      <c r="F1400" s="174" t="s">
        <v>3409</v>
      </c>
      <c r="G1400" s="174" t="s">
        <v>6744</v>
      </c>
      <c r="H1400" s="174" t="s">
        <v>177</v>
      </c>
      <c r="I1400" s="174" t="s">
        <v>3098</v>
      </c>
      <c r="J1400" s="174" t="s">
        <v>6745</v>
      </c>
      <c r="K1400" s="174"/>
      <c r="L1400" s="174" t="s">
        <v>6062</v>
      </c>
      <c r="M1400" s="174" t="s">
        <v>6118</v>
      </c>
      <c r="N1400" s="176">
        <v>960</v>
      </c>
      <c r="O1400" s="174" t="s">
        <v>3407</v>
      </c>
      <c r="P1400" s="177">
        <v>16619</v>
      </c>
      <c r="Q1400" s="176">
        <v>816</v>
      </c>
      <c r="R1400" s="175">
        <v>-6205.57</v>
      </c>
      <c r="S1400" s="175">
        <v>-1095.43</v>
      </c>
    </row>
    <row r="1401" spans="4:19">
      <c r="D1401" s="174" t="s">
        <v>6746</v>
      </c>
      <c r="E1401" s="176">
        <v>-7301</v>
      </c>
      <c r="F1401" s="174" t="s">
        <v>3409</v>
      </c>
      <c r="G1401" s="174" t="s">
        <v>6744</v>
      </c>
      <c r="H1401" s="174" t="s">
        <v>177</v>
      </c>
      <c r="I1401" s="174" t="s">
        <v>3098</v>
      </c>
      <c r="J1401" s="174" t="s">
        <v>6745</v>
      </c>
      <c r="K1401" s="174"/>
      <c r="L1401" s="174" t="s">
        <v>6062</v>
      </c>
      <c r="M1401" s="174" t="s">
        <v>6140</v>
      </c>
      <c r="N1401" s="176">
        <v>960</v>
      </c>
      <c r="O1401" s="174" t="s">
        <v>3407</v>
      </c>
      <c r="P1401" s="177">
        <v>16619</v>
      </c>
      <c r="Q1401" s="176">
        <v>816</v>
      </c>
      <c r="R1401" s="175">
        <v>-6205.57</v>
      </c>
      <c r="S1401" s="175">
        <v>-1095.43</v>
      </c>
    </row>
    <row r="1402" spans="4:19">
      <c r="D1402" s="174" t="s">
        <v>6747</v>
      </c>
      <c r="E1402" s="176">
        <v>-7301</v>
      </c>
      <c r="F1402" s="174" t="s">
        <v>3409</v>
      </c>
      <c r="G1402" s="174" t="s">
        <v>6744</v>
      </c>
      <c r="H1402" s="174" t="s">
        <v>177</v>
      </c>
      <c r="I1402" s="174" t="s">
        <v>3098</v>
      </c>
      <c r="J1402" s="174" t="s">
        <v>6745</v>
      </c>
      <c r="K1402" s="174"/>
      <c r="L1402" s="174" t="s">
        <v>6062</v>
      </c>
      <c r="M1402" s="174" t="s">
        <v>6157</v>
      </c>
      <c r="N1402" s="176">
        <v>960</v>
      </c>
      <c r="O1402" s="174" t="s">
        <v>3407</v>
      </c>
      <c r="P1402" s="177">
        <v>15888</v>
      </c>
      <c r="Q1402" s="176">
        <v>840</v>
      </c>
      <c r="R1402" s="175">
        <v>-6388.09</v>
      </c>
      <c r="S1402" s="175">
        <v>-912.91</v>
      </c>
    </row>
    <row r="1403" spans="4:19">
      <c r="D1403" s="174" t="s">
        <v>6748</v>
      </c>
      <c r="E1403" s="176">
        <v>-8234</v>
      </c>
      <c r="F1403" s="174" t="s">
        <v>3409</v>
      </c>
      <c r="G1403" s="174" t="s">
        <v>6749</v>
      </c>
      <c r="H1403" s="174" t="s">
        <v>177</v>
      </c>
      <c r="I1403" s="174" t="s">
        <v>3098</v>
      </c>
      <c r="J1403" s="174" t="s">
        <v>6750</v>
      </c>
      <c r="K1403" s="174"/>
      <c r="L1403" s="174" t="s">
        <v>6062</v>
      </c>
      <c r="M1403" s="174" t="s">
        <v>6157</v>
      </c>
      <c r="N1403" s="176">
        <v>960</v>
      </c>
      <c r="O1403" s="174" t="s">
        <v>3407</v>
      </c>
      <c r="P1403" s="177">
        <v>15888</v>
      </c>
      <c r="Q1403" s="176">
        <v>840</v>
      </c>
      <c r="R1403" s="175">
        <v>-7204.4</v>
      </c>
      <c r="S1403" s="175">
        <v>-1029.5999999999999</v>
      </c>
    </row>
    <row r="1404" spans="4:19">
      <c r="D1404" s="174" t="s">
        <v>6751</v>
      </c>
      <c r="E1404" s="176">
        <v>-43254</v>
      </c>
      <c r="F1404" s="174" t="s">
        <v>3409</v>
      </c>
      <c r="G1404" s="174" t="s">
        <v>6752</v>
      </c>
      <c r="H1404" s="174" t="s">
        <v>177</v>
      </c>
      <c r="I1404" s="174" t="s">
        <v>6753</v>
      </c>
      <c r="J1404" s="174" t="s">
        <v>6754</v>
      </c>
      <c r="K1404" s="174"/>
      <c r="L1404" s="174" t="s">
        <v>3509</v>
      </c>
      <c r="M1404" s="174" t="s">
        <v>3575</v>
      </c>
      <c r="N1404" s="176">
        <v>960</v>
      </c>
      <c r="O1404" s="174" t="s">
        <v>3407</v>
      </c>
      <c r="P1404" s="177">
        <v>15888</v>
      </c>
      <c r="Q1404" s="176">
        <v>840</v>
      </c>
      <c r="R1404" s="175">
        <v>-37845.68</v>
      </c>
      <c r="S1404" s="175">
        <v>-5408.32</v>
      </c>
    </row>
    <row r="1405" spans="4:19">
      <c r="D1405" s="174" t="s">
        <v>6755</v>
      </c>
      <c r="E1405" s="176">
        <v>-2937</v>
      </c>
      <c r="F1405" s="174" t="s">
        <v>3409</v>
      </c>
      <c r="G1405" s="174" t="s">
        <v>6756</v>
      </c>
      <c r="H1405" s="174" t="s">
        <v>177</v>
      </c>
      <c r="I1405" s="174" t="s">
        <v>6757</v>
      </c>
      <c r="J1405" s="174" t="s">
        <v>6758</v>
      </c>
      <c r="K1405" s="174"/>
      <c r="L1405" s="174" t="s">
        <v>3509</v>
      </c>
      <c r="M1405" s="174" t="s">
        <v>6122</v>
      </c>
      <c r="N1405" s="176">
        <v>960</v>
      </c>
      <c r="O1405" s="174" t="s">
        <v>3407</v>
      </c>
      <c r="P1405" s="177">
        <v>15888</v>
      </c>
      <c r="Q1405" s="176">
        <v>840</v>
      </c>
      <c r="R1405" s="175">
        <v>-2569.7399999999998</v>
      </c>
      <c r="S1405" s="175">
        <v>-367.26</v>
      </c>
    </row>
    <row r="1406" spans="4:19">
      <c r="D1406" s="174" t="s">
        <v>6759</v>
      </c>
      <c r="E1406" s="175">
        <v>41685.46</v>
      </c>
      <c r="F1406" s="174" t="s">
        <v>3409</v>
      </c>
      <c r="G1406" s="174" t="s">
        <v>6760</v>
      </c>
      <c r="H1406" s="174" t="s">
        <v>177</v>
      </c>
      <c r="I1406" s="174" t="s">
        <v>3098</v>
      </c>
      <c r="J1406" s="174" t="s">
        <v>6761</v>
      </c>
      <c r="K1406" s="174"/>
      <c r="L1406" s="174" t="s">
        <v>6062</v>
      </c>
      <c r="M1406" s="174" t="s">
        <v>6122</v>
      </c>
      <c r="N1406" s="176">
        <v>960</v>
      </c>
      <c r="O1406" s="174" t="s">
        <v>3407</v>
      </c>
      <c r="P1406" s="177">
        <v>22098</v>
      </c>
      <c r="Q1406" s="176">
        <v>636</v>
      </c>
      <c r="R1406" s="175">
        <v>27615.05</v>
      </c>
      <c r="S1406" s="175">
        <v>14070.41</v>
      </c>
    </row>
    <row r="1407" spans="4:19">
      <c r="D1407" s="174" t="s">
        <v>6762</v>
      </c>
      <c r="E1407" s="175">
        <v>3869.36</v>
      </c>
      <c r="F1407" s="174" t="s">
        <v>3409</v>
      </c>
      <c r="G1407" s="174" t="s">
        <v>6763</v>
      </c>
      <c r="H1407" s="174" t="s">
        <v>177</v>
      </c>
      <c r="I1407" s="174" t="s">
        <v>6764</v>
      </c>
      <c r="J1407" s="174" t="s">
        <v>6765</v>
      </c>
      <c r="K1407" s="174"/>
      <c r="L1407" s="174" t="s">
        <v>6062</v>
      </c>
      <c r="M1407" s="174" t="s">
        <v>3575</v>
      </c>
      <c r="N1407" s="176">
        <v>960</v>
      </c>
      <c r="O1407" s="174" t="s">
        <v>3407</v>
      </c>
      <c r="P1407" s="177">
        <v>24654</v>
      </c>
      <c r="Q1407" s="176">
        <v>552</v>
      </c>
      <c r="R1407" s="175">
        <v>2224.65</v>
      </c>
      <c r="S1407" s="175">
        <v>1644.71</v>
      </c>
    </row>
    <row r="1408" spans="4:19">
      <c r="D1408" s="174" t="s">
        <v>6766</v>
      </c>
      <c r="E1408" s="175">
        <v>44215.63</v>
      </c>
      <c r="F1408" s="174" t="s">
        <v>3409</v>
      </c>
      <c r="G1408" s="174" t="s">
        <v>6767</v>
      </c>
      <c r="H1408" s="174" t="s">
        <v>177</v>
      </c>
      <c r="I1408" s="174" t="s">
        <v>6768</v>
      </c>
      <c r="J1408" s="174" t="s">
        <v>6769</v>
      </c>
      <c r="K1408" s="174"/>
      <c r="L1408" s="174" t="s">
        <v>6062</v>
      </c>
      <c r="M1408" s="174" t="s">
        <v>6176</v>
      </c>
      <c r="N1408" s="176">
        <v>960</v>
      </c>
      <c r="O1408" s="174" t="s">
        <v>3407</v>
      </c>
      <c r="P1408" s="177">
        <v>24654</v>
      </c>
      <c r="Q1408" s="176">
        <v>552</v>
      </c>
      <c r="R1408" s="175">
        <v>25422.38</v>
      </c>
      <c r="S1408" s="175">
        <v>18793.25</v>
      </c>
    </row>
    <row r="1409" spans="4:19">
      <c r="D1409" s="174" t="s">
        <v>6770</v>
      </c>
      <c r="E1409" s="175">
        <v>34879.339999999997</v>
      </c>
      <c r="F1409" s="174" t="s">
        <v>3409</v>
      </c>
      <c r="G1409" s="174" t="s">
        <v>6771</v>
      </c>
      <c r="H1409" s="174" t="s">
        <v>177</v>
      </c>
      <c r="I1409" s="174" t="s">
        <v>6772</v>
      </c>
      <c r="J1409" s="174" t="s">
        <v>6773</v>
      </c>
      <c r="K1409" s="174"/>
      <c r="L1409" s="174" t="s">
        <v>6062</v>
      </c>
      <c r="M1409" s="174" t="s">
        <v>6122</v>
      </c>
      <c r="N1409" s="176">
        <v>960</v>
      </c>
      <c r="O1409" s="174" t="s">
        <v>3407</v>
      </c>
      <c r="P1409" s="177">
        <v>24654</v>
      </c>
      <c r="Q1409" s="176">
        <v>552</v>
      </c>
      <c r="R1409" s="175">
        <v>20054.38</v>
      </c>
      <c r="S1409" s="175">
        <v>14824.96</v>
      </c>
    </row>
    <row r="1410" spans="4:19">
      <c r="D1410" s="174" t="s">
        <v>6774</v>
      </c>
      <c r="E1410" s="175">
        <v>91661.38</v>
      </c>
      <c r="F1410" s="174" t="s">
        <v>3409</v>
      </c>
      <c r="G1410" s="174" t="s">
        <v>6775</v>
      </c>
      <c r="H1410" s="174" t="s">
        <v>177</v>
      </c>
      <c r="I1410" s="174" t="s">
        <v>6776</v>
      </c>
      <c r="J1410" s="174" t="s">
        <v>6777</v>
      </c>
      <c r="K1410" s="174"/>
      <c r="L1410" s="174" t="s">
        <v>6062</v>
      </c>
      <c r="M1410" s="174" t="s">
        <v>6157</v>
      </c>
      <c r="N1410" s="176">
        <v>960</v>
      </c>
      <c r="O1410" s="174" t="s">
        <v>3407</v>
      </c>
      <c r="P1410" s="177">
        <v>24654</v>
      </c>
      <c r="Q1410" s="176">
        <v>552</v>
      </c>
      <c r="R1410" s="175">
        <v>52702.01</v>
      </c>
      <c r="S1410" s="175">
        <v>38959.370000000003</v>
      </c>
    </row>
    <row r="1411" spans="4:19">
      <c r="D1411" s="174" t="s">
        <v>6778</v>
      </c>
      <c r="E1411" s="175">
        <v>55242.89</v>
      </c>
      <c r="F1411" s="174" t="s">
        <v>3409</v>
      </c>
      <c r="G1411" s="174" t="s">
        <v>6779</v>
      </c>
      <c r="H1411" s="174" t="s">
        <v>177</v>
      </c>
      <c r="I1411" s="174" t="s">
        <v>6780</v>
      </c>
      <c r="J1411" s="174" t="s">
        <v>6781</v>
      </c>
      <c r="K1411" s="174"/>
      <c r="L1411" s="174" t="s">
        <v>6062</v>
      </c>
      <c r="M1411" s="174" t="s">
        <v>6118</v>
      </c>
      <c r="N1411" s="176">
        <v>960</v>
      </c>
      <c r="O1411" s="174" t="s">
        <v>3407</v>
      </c>
      <c r="P1411" s="177">
        <v>24654</v>
      </c>
      <c r="Q1411" s="176">
        <v>552</v>
      </c>
      <c r="R1411" s="175">
        <v>31762.65</v>
      </c>
      <c r="S1411" s="175">
        <v>23480.240000000002</v>
      </c>
    </row>
    <row r="1412" spans="4:19">
      <c r="D1412" s="174" t="s">
        <v>6782</v>
      </c>
      <c r="E1412" s="175">
        <v>70011.75</v>
      </c>
      <c r="F1412" s="174" t="s">
        <v>3409</v>
      </c>
      <c r="G1412" s="174" t="s">
        <v>6783</v>
      </c>
      <c r="H1412" s="174" t="s">
        <v>177</v>
      </c>
      <c r="I1412" s="174" t="s">
        <v>6784</v>
      </c>
      <c r="J1412" s="174" t="s">
        <v>6785</v>
      </c>
      <c r="K1412" s="174"/>
      <c r="L1412" s="174" t="s">
        <v>6062</v>
      </c>
      <c r="M1412" s="174" t="s">
        <v>6140</v>
      </c>
      <c r="N1412" s="176">
        <v>960</v>
      </c>
      <c r="O1412" s="174" t="s">
        <v>3407</v>
      </c>
      <c r="P1412" s="177">
        <v>24654</v>
      </c>
      <c r="Q1412" s="176">
        <v>552</v>
      </c>
      <c r="R1412" s="175">
        <v>40254.230000000003</v>
      </c>
      <c r="S1412" s="175">
        <v>29757.52</v>
      </c>
    </row>
    <row r="1413" spans="4:19">
      <c r="D1413" s="174" t="s">
        <v>6786</v>
      </c>
      <c r="E1413" s="175">
        <v>13218.25</v>
      </c>
      <c r="F1413" s="174" t="s">
        <v>3409</v>
      </c>
      <c r="G1413" s="174" t="s">
        <v>6787</v>
      </c>
      <c r="H1413" s="174" t="s">
        <v>177</v>
      </c>
      <c r="I1413" s="174" t="s">
        <v>3098</v>
      </c>
      <c r="J1413" s="174" t="s">
        <v>6788</v>
      </c>
      <c r="K1413" s="174" t="s">
        <v>6789</v>
      </c>
      <c r="L1413" s="174" t="s">
        <v>6062</v>
      </c>
      <c r="M1413" s="174" t="s">
        <v>6176</v>
      </c>
      <c r="N1413" s="176">
        <v>960</v>
      </c>
      <c r="O1413" s="174" t="s">
        <v>3407</v>
      </c>
      <c r="P1413" s="177">
        <v>23559</v>
      </c>
      <c r="Q1413" s="176">
        <v>588</v>
      </c>
      <c r="R1413" s="175">
        <v>8095.61</v>
      </c>
      <c r="S1413" s="175">
        <v>5122.6400000000003</v>
      </c>
    </row>
    <row r="1414" spans="4:19">
      <c r="D1414" s="174" t="s">
        <v>6790</v>
      </c>
      <c r="E1414" s="175">
        <v>13034.84</v>
      </c>
      <c r="F1414" s="174" t="s">
        <v>3409</v>
      </c>
      <c r="G1414" s="174" t="s">
        <v>6791</v>
      </c>
      <c r="H1414" s="174" t="s">
        <v>177</v>
      </c>
      <c r="I1414" s="174" t="s">
        <v>3098</v>
      </c>
      <c r="J1414" s="174" t="s">
        <v>6792</v>
      </c>
      <c r="K1414" s="174" t="s">
        <v>6789</v>
      </c>
      <c r="L1414" s="174" t="s">
        <v>6062</v>
      </c>
      <c r="M1414" s="174" t="s">
        <v>6122</v>
      </c>
      <c r="N1414" s="176">
        <v>960</v>
      </c>
      <c r="O1414" s="174" t="s">
        <v>3407</v>
      </c>
      <c r="P1414" s="177">
        <v>23559</v>
      </c>
      <c r="Q1414" s="176">
        <v>588</v>
      </c>
      <c r="R1414" s="175">
        <v>7983.31</v>
      </c>
      <c r="S1414" s="175">
        <v>5051.53</v>
      </c>
    </row>
    <row r="1415" spans="4:19">
      <c r="D1415" s="174" t="s">
        <v>6793</v>
      </c>
      <c r="E1415" s="175">
        <v>-116.07</v>
      </c>
      <c r="F1415" s="174" t="s">
        <v>3409</v>
      </c>
      <c r="G1415" s="174" t="s">
        <v>6794</v>
      </c>
      <c r="H1415" s="174" t="s">
        <v>177</v>
      </c>
      <c r="I1415" s="174" t="s">
        <v>3098</v>
      </c>
      <c r="J1415" s="174" t="s">
        <v>6795</v>
      </c>
      <c r="K1415" s="174" t="s">
        <v>6789</v>
      </c>
      <c r="L1415" s="174" t="s">
        <v>6062</v>
      </c>
      <c r="M1415" s="174" t="s">
        <v>6122</v>
      </c>
      <c r="N1415" s="176">
        <v>960</v>
      </c>
      <c r="O1415" s="174" t="s">
        <v>3407</v>
      </c>
      <c r="P1415" s="177">
        <v>23559</v>
      </c>
      <c r="Q1415" s="176">
        <v>588</v>
      </c>
      <c r="R1415" s="175">
        <v>-71.08</v>
      </c>
      <c r="S1415" s="175">
        <v>-44.99</v>
      </c>
    </row>
    <row r="1416" spans="4:19">
      <c r="D1416" s="174" t="s">
        <v>6796</v>
      </c>
      <c r="E1416" s="175">
        <v>6675.14</v>
      </c>
      <c r="F1416" s="174" t="s">
        <v>3409</v>
      </c>
      <c r="G1416" s="174" t="s">
        <v>6797</v>
      </c>
      <c r="H1416" s="174" t="s">
        <v>177</v>
      </c>
      <c r="I1416" s="174" t="s">
        <v>3098</v>
      </c>
      <c r="J1416" s="174" t="s">
        <v>6798</v>
      </c>
      <c r="K1416" s="174"/>
      <c r="L1416" s="174" t="s">
        <v>6062</v>
      </c>
      <c r="M1416" s="174" t="s">
        <v>6176</v>
      </c>
      <c r="N1416" s="176">
        <v>960</v>
      </c>
      <c r="O1416" s="174" t="s">
        <v>3407</v>
      </c>
      <c r="P1416" s="177">
        <v>23193</v>
      </c>
      <c r="Q1416" s="176">
        <v>600</v>
      </c>
      <c r="R1416" s="175">
        <v>4171.6000000000004</v>
      </c>
      <c r="S1416" s="175">
        <v>2503.54</v>
      </c>
    </row>
    <row r="1417" spans="4:19">
      <c r="D1417" s="174" t="s">
        <v>6799</v>
      </c>
      <c r="E1417" s="175">
        <v>6270.82</v>
      </c>
      <c r="F1417" s="174" t="s">
        <v>3409</v>
      </c>
      <c r="G1417" s="174" t="s">
        <v>6800</v>
      </c>
      <c r="H1417" s="174" t="s">
        <v>177</v>
      </c>
      <c r="I1417" s="174" t="s">
        <v>3098</v>
      </c>
      <c r="J1417" s="174" t="s">
        <v>6798</v>
      </c>
      <c r="K1417" s="174"/>
      <c r="L1417" s="174" t="s">
        <v>6062</v>
      </c>
      <c r="M1417" s="174" t="s">
        <v>6122</v>
      </c>
      <c r="N1417" s="176">
        <v>960</v>
      </c>
      <c r="O1417" s="174" t="s">
        <v>3407</v>
      </c>
      <c r="P1417" s="177">
        <v>23193</v>
      </c>
      <c r="Q1417" s="176">
        <v>600</v>
      </c>
      <c r="R1417" s="175">
        <v>3918.97</v>
      </c>
      <c r="S1417" s="175">
        <v>2351.85</v>
      </c>
    </row>
    <row r="1418" spans="4:19">
      <c r="D1418" s="174" t="s">
        <v>6801</v>
      </c>
      <c r="E1418" s="175">
        <v>6293.08</v>
      </c>
      <c r="F1418" s="174" t="s">
        <v>3409</v>
      </c>
      <c r="G1418" s="174" t="s">
        <v>6802</v>
      </c>
      <c r="H1418" s="174" t="s">
        <v>177</v>
      </c>
      <c r="I1418" s="174" t="s">
        <v>3098</v>
      </c>
      <c r="J1418" s="174" t="s">
        <v>6798</v>
      </c>
      <c r="K1418" s="174"/>
      <c r="L1418" s="174" t="s">
        <v>6062</v>
      </c>
      <c r="M1418" s="174" t="s">
        <v>6157</v>
      </c>
      <c r="N1418" s="176">
        <v>960</v>
      </c>
      <c r="O1418" s="174" t="s">
        <v>3407</v>
      </c>
      <c r="P1418" s="177">
        <v>23193</v>
      </c>
      <c r="Q1418" s="176">
        <v>600</v>
      </c>
      <c r="R1418" s="175">
        <v>3932.91</v>
      </c>
      <c r="S1418" s="175">
        <v>2360.17</v>
      </c>
    </row>
    <row r="1419" spans="4:19">
      <c r="D1419" s="174" t="s">
        <v>6803</v>
      </c>
      <c r="E1419" s="175">
        <v>6588.74</v>
      </c>
      <c r="F1419" s="174" t="s">
        <v>3409</v>
      </c>
      <c r="G1419" s="174" t="s">
        <v>6804</v>
      </c>
      <c r="H1419" s="174" t="s">
        <v>177</v>
      </c>
      <c r="I1419" s="174" t="s">
        <v>3098</v>
      </c>
      <c r="J1419" s="174" t="s">
        <v>6798</v>
      </c>
      <c r="K1419" s="174"/>
      <c r="L1419" s="174" t="s">
        <v>6062</v>
      </c>
      <c r="M1419" s="174" t="s">
        <v>6118</v>
      </c>
      <c r="N1419" s="176">
        <v>960</v>
      </c>
      <c r="O1419" s="174" t="s">
        <v>3407</v>
      </c>
      <c r="P1419" s="177">
        <v>23193</v>
      </c>
      <c r="Q1419" s="176">
        <v>600</v>
      </c>
      <c r="R1419" s="175">
        <v>4117.6000000000004</v>
      </c>
      <c r="S1419" s="175">
        <v>2471.14</v>
      </c>
    </row>
    <row r="1420" spans="4:19">
      <c r="D1420" s="174" t="s">
        <v>6805</v>
      </c>
      <c r="E1420" s="175">
        <v>6569.8</v>
      </c>
      <c r="F1420" s="174" t="s">
        <v>3409</v>
      </c>
      <c r="G1420" s="174" t="s">
        <v>6806</v>
      </c>
      <c r="H1420" s="174" t="s">
        <v>177</v>
      </c>
      <c r="I1420" s="174" t="s">
        <v>3098</v>
      </c>
      <c r="J1420" s="174" t="s">
        <v>6798</v>
      </c>
      <c r="K1420" s="174"/>
      <c r="L1420" s="174" t="s">
        <v>6062</v>
      </c>
      <c r="M1420" s="174" t="s">
        <v>6140</v>
      </c>
      <c r="N1420" s="176">
        <v>960</v>
      </c>
      <c r="O1420" s="174" t="s">
        <v>3407</v>
      </c>
      <c r="P1420" s="177">
        <v>23193</v>
      </c>
      <c r="Q1420" s="176">
        <v>600</v>
      </c>
      <c r="R1420" s="175">
        <v>4105.8599999999997</v>
      </c>
      <c r="S1420" s="175">
        <v>2463.94</v>
      </c>
    </row>
    <row r="1421" spans="4:19">
      <c r="D1421" s="174" t="s">
        <v>6807</v>
      </c>
      <c r="E1421" s="175">
        <v>37345.25</v>
      </c>
      <c r="F1421" s="174" t="s">
        <v>3409</v>
      </c>
      <c r="G1421" s="174" t="s">
        <v>6808</v>
      </c>
      <c r="H1421" s="174" t="s">
        <v>177</v>
      </c>
      <c r="I1421" s="174" t="s">
        <v>6809</v>
      </c>
      <c r="J1421" s="174" t="s">
        <v>6810</v>
      </c>
      <c r="K1421" s="174"/>
      <c r="L1421" s="174" t="s">
        <v>3509</v>
      </c>
      <c r="M1421" s="174" t="s">
        <v>6157</v>
      </c>
      <c r="N1421" s="176">
        <v>960</v>
      </c>
      <c r="O1421" s="174" t="s">
        <v>3407</v>
      </c>
      <c r="P1421" s="177">
        <v>24289</v>
      </c>
      <c r="Q1421" s="176">
        <v>564</v>
      </c>
      <c r="R1421" s="175">
        <v>21938.959999999999</v>
      </c>
      <c r="S1421" s="175">
        <v>15406.29</v>
      </c>
    </row>
    <row r="1422" spans="4:19">
      <c r="D1422" s="174" t="s">
        <v>6811</v>
      </c>
      <c r="E1422" s="175">
        <v>10527.47</v>
      </c>
      <c r="F1422" s="174" t="s">
        <v>3409</v>
      </c>
      <c r="G1422" s="174" t="s">
        <v>6812</v>
      </c>
      <c r="H1422" s="174" t="s">
        <v>177</v>
      </c>
      <c r="I1422" s="174" t="s">
        <v>6813</v>
      </c>
      <c r="J1422" s="174" t="s">
        <v>6810</v>
      </c>
      <c r="K1422" s="174"/>
      <c r="L1422" s="174" t="s">
        <v>3509</v>
      </c>
      <c r="M1422" s="174" t="s">
        <v>6118</v>
      </c>
      <c r="N1422" s="176">
        <v>960</v>
      </c>
      <c r="O1422" s="174" t="s">
        <v>3407</v>
      </c>
      <c r="P1422" s="177">
        <v>24289</v>
      </c>
      <c r="Q1422" s="176">
        <v>564</v>
      </c>
      <c r="R1422" s="175">
        <v>6184.48</v>
      </c>
      <c r="S1422" s="175">
        <v>4342.99</v>
      </c>
    </row>
    <row r="1423" spans="4:19">
      <c r="D1423" s="174" t="s">
        <v>6814</v>
      </c>
      <c r="E1423" s="175">
        <v>1039.07</v>
      </c>
      <c r="F1423" s="174" t="s">
        <v>3409</v>
      </c>
      <c r="G1423" s="174" t="s">
        <v>6815</v>
      </c>
      <c r="H1423" s="174" t="s">
        <v>177</v>
      </c>
      <c r="I1423" s="174" t="s">
        <v>6816</v>
      </c>
      <c r="J1423" s="174" t="s">
        <v>6810</v>
      </c>
      <c r="K1423" s="174"/>
      <c r="L1423" s="174" t="s">
        <v>3509</v>
      </c>
      <c r="M1423" s="174" t="s">
        <v>6140</v>
      </c>
      <c r="N1423" s="176">
        <v>960</v>
      </c>
      <c r="O1423" s="174" t="s">
        <v>3407</v>
      </c>
      <c r="P1423" s="177">
        <v>24289</v>
      </c>
      <c r="Q1423" s="176">
        <v>564</v>
      </c>
      <c r="R1423" s="175">
        <v>610.29999999999995</v>
      </c>
      <c r="S1423" s="175">
        <v>428.77</v>
      </c>
    </row>
    <row r="1424" spans="4:19">
      <c r="D1424" s="174" t="s">
        <v>6817</v>
      </c>
      <c r="E1424" s="175">
        <v>117431.8</v>
      </c>
      <c r="F1424" s="174" t="s">
        <v>3428</v>
      </c>
      <c r="G1424" s="174" t="s">
        <v>6818</v>
      </c>
      <c r="H1424" s="174" t="s">
        <v>177</v>
      </c>
      <c r="I1424" s="174" t="s">
        <v>3098</v>
      </c>
      <c r="J1424" s="174" t="s">
        <v>6819</v>
      </c>
      <c r="K1424" s="174"/>
      <c r="L1424" s="174" t="s">
        <v>6062</v>
      </c>
      <c r="M1424" s="174" t="s">
        <v>3575</v>
      </c>
      <c r="N1424" s="176">
        <v>960</v>
      </c>
      <c r="O1424" s="174" t="s">
        <v>3407</v>
      </c>
      <c r="P1424" s="177">
        <v>15192</v>
      </c>
      <c r="Q1424" s="176">
        <v>863</v>
      </c>
      <c r="R1424" s="175">
        <v>105549.88</v>
      </c>
      <c r="S1424" s="175">
        <v>11881.92</v>
      </c>
    </row>
    <row r="1425" spans="4:19">
      <c r="D1425" s="174" t="s">
        <v>6820</v>
      </c>
      <c r="E1425" s="175">
        <v>19333.580000000002</v>
      </c>
      <c r="F1425" s="174" t="s">
        <v>3428</v>
      </c>
      <c r="G1425" s="174" t="s">
        <v>6821</v>
      </c>
      <c r="H1425" s="174" t="s">
        <v>177</v>
      </c>
      <c r="I1425" s="174" t="s">
        <v>3098</v>
      </c>
      <c r="J1425" s="174" t="s">
        <v>6822</v>
      </c>
      <c r="K1425" s="174"/>
      <c r="L1425" s="174" t="s">
        <v>6062</v>
      </c>
      <c r="M1425" s="174" t="s">
        <v>3575</v>
      </c>
      <c r="N1425" s="176">
        <v>960</v>
      </c>
      <c r="O1425" s="174" t="s">
        <v>3407</v>
      </c>
      <c r="P1425" s="177">
        <v>15189</v>
      </c>
      <c r="Q1425" s="176">
        <v>863</v>
      </c>
      <c r="R1425" s="175">
        <v>17379.28</v>
      </c>
      <c r="S1425" s="175">
        <v>1954.3</v>
      </c>
    </row>
    <row r="1426" spans="4:19">
      <c r="D1426" s="174" t="s">
        <v>6823</v>
      </c>
      <c r="E1426" s="175">
        <v>48269.01</v>
      </c>
      <c r="F1426" s="174" t="s">
        <v>3428</v>
      </c>
      <c r="G1426" s="174" t="s">
        <v>6824</v>
      </c>
      <c r="H1426" s="174" t="s">
        <v>177</v>
      </c>
      <c r="I1426" s="174" t="s">
        <v>3098</v>
      </c>
      <c r="J1426" s="174" t="s">
        <v>6825</v>
      </c>
      <c r="K1426" s="174"/>
      <c r="L1426" s="174" t="s">
        <v>3509</v>
      </c>
      <c r="M1426" s="174" t="s">
        <v>6157</v>
      </c>
      <c r="N1426" s="176">
        <v>960</v>
      </c>
      <c r="O1426" s="174" t="s">
        <v>3407</v>
      </c>
      <c r="P1426" s="177">
        <v>16619</v>
      </c>
      <c r="Q1426" s="176">
        <v>816</v>
      </c>
      <c r="R1426" s="175">
        <v>41026.949999999997</v>
      </c>
      <c r="S1426" s="175">
        <v>7242.06</v>
      </c>
    </row>
    <row r="1427" spans="4:19">
      <c r="D1427" s="174" t="s">
        <v>6826</v>
      </c>
      <c r="E1427" s="175">
        <v>28758.400000000001</v>
      </c>
      <c r="F1427" s="174" t="s">
        <v>3428</v>
      </c>
      <c r="G1427" s="174" t="s">
        <v>6827</v>
      </c>
      <c r="H1427" s="174" t="s">
        <v>177</v>
      </c>
      <c r="I1427" s="174" t="s">
        <v>3098</v>
      </c>
      <c r="J1427" s="174" t="s">
        <v>6828</v>
      </c>
      <c r="K1427" s="174"/>
      <c r="L1427" s="174" t="s">
        <v>3509</v>
      </c>
      <c r="M1427" s="174" t="s">
        <v>6118</v>
      </c>
      <c r="N1427" s="176">
        <v>960</v>
      </c>
      <c r="O1427" s="174" t="s">
        <v>3407</v>
      </c>
      <c r="P1427" s="177">
        <v>16619</v>
      </c>
      <c r="Q1427" s="176">
        <v>816</v>
      </c>
      <c r="R1427" s="175">
        <v>24443.64</v>
      </c>
      <c r="S1427" s="175">
        <v>4314.76</v>
      </c>
    </row>
    <row r="1428" spans="4:19">
      <c r="D1428" s="174" t="s">
        <v>6829</v>
      </c>
      <c r="E1428" s="175">
        <v>36212.089999999997</v>
      </c>
      <c r="F1428" s="174" t="s">
        <v>3428</v>
      </c>
      <c r="G1428" s="174" t="s">
        <v>6830</v>
      </c>
      <c r="H1428" s="174" t="s">
        <v>177</v>
      </c>
      <c r="I1428" s="174" t="s">
        <v>3098</v>
      </c>
      <c r="J1428" s="174" t="s">
        <v>6831</v>
      </c>
      <c r="K1428" s="174"/>
      <c r="L1428" s="174" t="s">
        <v>3509</v>
      </c>
      <c r="M1428" s="174" t="s">
        <v>6140</v>
      </c>
      <c r="N1428" s="176">
        <v>960</v>
      </c>
      <c r="O1428" s="174" t="s">
        <v>3407</v>
      </c>
      <c r="P1428" s="177">
        <v>16984</v>
      </c>
      <c r="Q1428" s="176">
        <v>804</v>
      </c>
      <c r="R1428" s="175">
        <v>30326.35</v>
      </c>
      <c r="S1428" s="175">
        <v>5885.74</v>
      </c>
    </row>
    <row r="1429" spans="4:19">
      <c r="D1429" s="174" t="s">
        <v>6832</v>
      </c>
      <c r="E1429" s="175">
        <v>23089.17</v>
      </c>
      <c r="F1429" s="174" t="s">
        <v>3428</v>
      </c>
      <c r="G1429" s="174" t="s">
        <v>6833</v>
      </c>
      <c r="H1429" s="174" t="s">
        <v>177</v>
      </c>
      <c r="I1429" s="174" t="s">
        <v>3098</v>
      </c>
      <c r="J1429" s="174" t="s">
        <v>6834</v>
      </c>
      <c r="K1429" s="174"/>
      <c r="L1429" s="174" t="s">
        <v>3509</v>
      </c>
      <c r="M1429" s="174" t="s">
        <v>6122</v>
      </c>
      <c r="N1429" s="176">
        <v>960</v>
      </c>
      <c r="O1429" s="174" t="s">
        <v>3407</v>
      </c>
      <c r="P1429" s="177">
        <v>16619</v>
      </c>
      <c r="Q1429" s="176">
        <v>816</v>
      </c>
      <c r="R1429" s="175">
        <v>19624.93</v>
      </c>
      <c r="S1429" s="175">
        <v>3464.24</v>
      </c>
    </row>
    <row r="1430" spans="4:19">
      <c r="D1430" s="174" t="s">
        <v>6835</v>
      </c>
      <c r="E1430" s="175">
        <v>1040770.36</v>
      </c>
      <c r="F1430" s="174" t="s">
        <v>3428</v>
      </c>
      <c r="G1430" s="174" t="s">
        <v>6836</v>
      </c>
      <c r="H1430" s="174" t="s">
        <v>177</v>
      </c>
      <c r="I1430" s="174" t="s">
        <v>3098</v>
      </c>
      <c r="J1430" s="174" t="s">
        <v>6837</v>
      </c>
      <c r="K1430" s="174"/>
      <c r="L1430" s="174" t="s">
        <v>6062</v>
      </c>
      <c r="M1430" s="174" t="s">
        <v>3575</v>
      </c>
      <c r="N1430" s="176">
        <v>960</v>
      </c>
      <c r="O1430" s="174" t="s">
        <v>3407</v>
      </c>
      <c r="P1430" s="177">
        <v>15189</v>
      </c>
      <c r="Q1430" s="176">
        <v>863</v>
      </c>
      <c r="R1430" s="175">
        <v>935572.92</v>
      </c>
      <c r="S1430" s="175">
        <v>105197.44</v>
      </c>
    </row>
    <row r="1431" spans="4:19">
      <c r="D1431" s="174" t="s">
        <v>6838</v>
      </c>
      <c r="E1431" s="175">
        <v>17533.38</v>
      </c>
      <c r="F1431" s="174" t="s">
        <v>3428</v>
      </c>
      <c r="G1431" s="174" t="s">
        <v>6839</v>
      </c>
      <c r="H1431" s="174" t="s">
        <v>177</v>
      </c>
      <c r="I1431" s="174" t="s">
        <v>3098</v>
      </c>
      <c r="J1431" s="174" t="s">
        <v>6840</v>
      </c>
      <c r="K1431" s="174"/>
      <c r="L1431" s="174" t="s">
        <v>3509</v>
      </c>
      <c r="M1431" s="174" t="s">
        <v>6157</v>
      </c>
      <c r="N1431" s="176">
        <v>960</v>
      </c>
      <c r="O1431" s="174" t="s">
        <v>3407</v>
      </c>
      <c r="P1431" s="177">
        <v>16619</v>
      </c>
      <c r="Q1431" s="176">
        <v>816</v>
      </c>
      <c r="R1431" s="175">
        <v>14902.66</v>
      </c>
      <c r="S1431" s="175">
        <v>2630.72</v>
      </c>
    </row>
    <row r="1432" spans="4:19">
      <c r="D1432" s="174" t="s">
        <v>6841</v>
      </c>
      <c r="E1432" s="175">
        <v>18707.580000000002</v>
      </c>
      <c r="F1432" s="174" t="s">
        <v>3428</v>
      </c>
      <c r="G1432" s="174" t="s">
        <v>6842</v>
      </c>
      <c r="H1432" s="174" t="s">
        <v>177</v>
      </c>
      <c r="I1432" s="174" t="s">
        <v>3098</v>
      </c>
      <c r="J1432" s="174" t="s">
        <v>6843</v>
      </c>
      <c r="K1432" s="174"/>
      <c r="L1432" s="174" t="s">
        <v>3509</v>
      </c>
      <c r="M1432" s="174" t="s">
        <v>6118</v>
      </c>
      <c r="N1432" s="176">
        <v>960</v>
      </c>
      <c r="O1432" s="174" t="s">
        <v>3407</v>
      </c>
      <c r="P1432" s="177">
        <v>16984</v>
      </c>
      <c r="Q1432" s="176">
        <v>804</v>
      </c>
      <c r="R1432" s="175">
        <v>15666.89</v>
      </c>
      <c r="S1432" s="175">
        <v>3040.69</v>
      </c>
    </row>
    <row r="1433" spans="4:19">
      <c r="D1433" s="174" t="s">
        <v>6844</v>
      </c>
      <c r="E1433" s="175">
        <v>5256.54</v>
      </c>
      <c r="F1433" s="174" t="s">
        <v>3428</v>
      </c>
      <c r="G1433" s="174" t="s">
        <v>6845</v>
      </c>
      <c r="H1433" s="174" t="s">
        <v>177</v>
      </c>
      <c r="I1433" s="174" t="s">
        <v>3098</v>
      </c>
      <c r="J1433" s="174" t="s">
        <v>6846</v>
      </c>
      <c r="K1433" s="174"/>
      <c r="L1433" s="174" t="s">
        <v>6062</v>
      </c>
      <c r="M1433" s="174" t="s">
        <v>6122</v>
      </c>
      <c r="N1433" s="176">
        <v>960</v>
      </c>
      <c r="O1433" s="174" t="s">
        <v>3407</v>
      </c>
      <c r="P1433" s="177">
        <v>16984</v>
      </c>
      <c r="Q1433" s="176">
        <v>804</v>
      </c>
      <c r="R1433" s="175">
        <v>4402.08</v>
      </c>
      <c r="S1433" s="175">
        <v>854.46</v>
      </c>
    </row>
    <row r="1434" spans="4:19">
      <c r="D1434" s="174" t="s">
        <v>6847</v>
      </c>
      <c r="E1434" s="175">
        <v>777576.73</v>
      </c>
      <c r="F1434" s="174" t="s">
        <v>3428</v>
      </c>
      <c r="G1434" s="174" t="s">
        <v>6848</v>
      </c>
      <c r="H1434" s="174" t="s">
        <v>177</v>
      </c>
      <c r="I1434" s="174" t="s">
        <v>3098</v>
      </c>
      <c r="J1434" s="174" t="s">
        <v>6849</v>
      </c>
      <c r="K1434" s="174"/>
      <c r="L1434" s="174" t="s">
        <v>6062</v>
      </c>
      <c r="M1434" s="174" t="s">
        <v>6176</v>
      </c>
      <c r="N1434" s="176">
        <v>960</v>
      </c>
      <c r="O1434" s="174" t="s">
        <v>3407</v>
      </c>
      <c r="P1434" s="177">
        <v>15888</v>
      </c>
      <c r="Q1434" s="176">
        <v>840</v>
      </c>
      <c r="R1434" s="175">
        <v>680352.52</v>
      </c>
      <c r="S1434" s="175">
        <v>97224.21</v>
      </c>
    </row>
    <row r="1435" spans="4:19">
      <c r="D1435" s="174" t="s">
        <v>6850</v>
      </c>
      <c r="E1435" s="175">
        <v>180753.89</v>
      </c>
      <c r="F1435" s="174" t="s">
        <v>3428</v>
      </c>
      <c r="G1435" s="174" t="s">
        <v>6851</v>
      </c>
      <c r="H1435" s="174" t="s">
        <v>177</v>
      </c>
      <c r="I1435" s="174" t="s">
        <v>3098</v>
      </c>
      <c r="J1435" s="174" t="s">
        <v>6852</v>
      </c>
      <c r="K1435" s="174"/>
      <c r="L1435" s="174" t="s">
        <v>6062</v>
      </c>
      <c r="M1435" s="174" t="s">
        <v>6176</v>
      </c>
      <c r="N1435" s="176">
        <v>960</v>
      </c>
      <c r="O1435" s="174" t="s">
        <v>3407</v>
      </c>
      <c r="P1435" s="177">
        <v>15888</v>
      </c>
      <c r="Q1435" s="176">
        <v>840</v>
      </c>
      <c r="R1435" s="175">
        <v>158153.32999999999</v>
      </c>
      <c r="S1435" s="175">
        <v>22600.560000000001</v>
      </c>
    </row>
    <row r="1436" spans="4:19">
      <c r="D1436" s="174" t="s">
        <v>6853</v>
      </c>
      <c r="E1436" s="175">
        <v>245898.66</v>
      </c>
      <c r="F1436" s="174" t="s">
        <v>3428</v>
      </c>
      <c r="G1436" s="174" t="s">
        <v>6854</v>
      </c>
      <c r="H1436" s="174" t="s">
        <v>177</v>
      </c>
      <c r="I1436" s="174" t="s">
        <v>3098</v>
      </c>
      <c r="J1436" s="174" t="s">
        <v>6855</v>
      </c>
      <c r="K1436" s="174"/>
      <c r="L1436" s="174" t="s">
        <v>6062</v>
      </c>
      <c r="M1436" s="174" t="s">
        <v>6176</v>
      </c>
      <c r="N1436" s="176">
        <v>960</v>
      </c>
      <c r="O1436" s="174" t="s">
        <v>3407</v>
      </c>
      <c r="P1436" s="177">
        <v>15888</v>
      </c>
      <c r="Q1436" s="176">
        <v>840</v>
      </c>
      <c r="R1436" s="175">
        <v>215152.74</v>
      </c>
      <c r="S1436" s="175">
        <v>30745.919999999998</v>
      </c>
    </row>
    <row r="1437" spans="4:19">
      <c r="D1437" s="174" t="s">
        <v>6856</v>
      </c>
      <c r="E1437" s="175">
        <v>1393488.17</v>
      </c>
      <c r="F1437" s="174" t="s">
        <v>3428</v>
      </c>
      <c r="G1437" s="174" t="s">
        <v>6857</v>
      </c>
      <c r="H1437" s="174" t="s">
        <v>177</v>
      </c>
      <c r="I1437" s="174" t="s">
        <v>3098</v>
      </c>
      <c r="J1437" s="174" t="s">
        <v>6858</v>
      </c>
      <c r="K1437" s="174"/>
      <c r="L1437" s="174" t="s">
        <v>6062</v>
      </c>
      <c r="M1437" s="174" t="s">
        <v>6176</v>
      </c>
      <c r="N1437" s="176">
        <v>960</v>
      </c>
      <c r="O1437" s="174" t="s">
        <v>3407</v>
      </c>
      <c r="P1437" s="177">
        <v>15888</v>
      </c>
      <c r="Q1437" s="176">
        <v>840</v>
      </c>
      <c r="R1437" s="175">
        <v>1219253.73</v>
      </c>
      <c r="S1437" s="175">
        <v>174234.44</v>
      </c>
    </row>
    <row r="1438" spans="4:19">
      <c r="D1438" s="174" t="s">
        <v>6859</v>
      </c>
      <c r="E1438" s="175">
        <v>432802.17</v>
      </c>
      <c r="F1438" s="174" t="s">
        <v>3428</v>
      </c>
      <c r="G1438" s="174" t="s">
        <v>6860</v>
      </c>
      <c r="H1438" s="174" t="s">
        <v>177</v>
      </c>
      <c r="I1438" s="174" t="s">
        <v>3098</v>
      </c>
      <c r="J1438" s="174" t="s">
        <v>6861</v>
      </c>
      <c r="K1438" s="174"/>
      <c r="L1438" s="174" t="s">
        <v>6062</v>
      </c>
      <c r="M1438" s="174" t="s">
        <v>6122</v>
      </c>
      <c r="N1438" s="176">
        <v>960</v>
      </c>
      <c r="O1438" s="174" t="s">
        <v>3407</v>
      </c>
      <c r="P1438" s="177">
        <v>15888</v>
      </c>
      <c r="Q1438" s="176">
        <v>840</v>
      </c>
      <c r="R1438" s="175">
        <v>378686.78</v>
      </c>
      <c r="S1438" s="175">
        <v>54115.39</v>
      </c>
    </row>
    <row r="1439" spans="4:19">
      <c r="D1439" s="174" t="s">
        <v>6862</v>
      </c>
      <c r="E1439" s="175">
        <v>372290.81</v>
      </c>
      <c r="F1439" s="174" t="s">
        <v>3428</v>
      </c>
      <c r="G1439" s="174" t="s">
        <v>6863</v>
      </c>
      <c r="H1439" s="174" t="s">
        <v>177</v>
      </c>
      <c r="I1439" s="174" t="s">
        <v>3098</v>
      </c>
      <c r="J1439" s="174" t="s">
        <v>6864</v>
      </c>
      <c r="K1439" s="174"/>
      <c r="L1439" s="174" t="s">
        <v>6062</v>
      </c>
      <c r="M1439" s="174" t="s">
        <v>6122</v>
      </c>
      <c r="N1439" s="176">
        <v>960</v>
      </c>
      <c r="O1439" s="174" t="s">
        <v>3407</v>
      </c>
      <c r="P1439" s="177">
        <v>15888</v>
      </c>
      <c r="Q1439" s="176">
        <v>840</v>
      </c>
      <c r="R1439" s="175">
        <v>325741.46000000002</v>
      </c>
      <c r="S1439" s="175">
        <v>46549.35</v>
      </c>
    </row>
    <row r="1440" spans="4:19">
      <c r="D1440" s="174" t="s">
        <v>6865</v>
      </c>
      <c r="E1440" s="175">
        <v>226052.65</v>
      </c>
      <c r="F1440" s="174" t="s">
        <v>3428</v>
      </c>
      <c r="G1440" s="174" t="s">
        <v>6866</v>
      </c>
      <c r="H1440" s="174" t="s">
        <v>177</v>
      </c>
      <c r="I1440" s="174" t="s">
        <v>3098</v>
      </c>
      <c r="J1440" s="174" t="s">
        <v>6867</v>
      </c>
      <c r="K1440" s="174"/>
      <c r="L1440" s="174" t="s">
        <v>6062</v>
      </c>
      <c r="M1440" s="174" t="s">
        <v>6122</v>
      </c>
      <c r="N1440" s="176">
        <v>960</v>
      </c>
      <c r="O1440" s="174" t="s">
        <v>3407</v>
      </c>
      <c r="P1440" s="177">
        <v>15888</v>
      </c>
      <c r="Q1440" s="176">
        <v>840</v>
      </c>
      <c r="R1440" s="175">
        <v>197788.1</v>
      </c>
      <c r="S1440" s="175">
        <v>28264.55</v>
      </c>
    </row>
    <row r="1441" spans="4:19">
      <c r="D1441" s="174" t="s">
        <v>6868</v>
      </c>
      <c r="E1441" s="175">
        <v>1892225.83</v>
      </c>
      <c r="F1441" s="174" t="s">
        <v>3428</v>
      </c>
      <c r="G1441" s="174" t="s">
        <v>6869</v>
      </c>
      <c r="H1441" s="174" t="s">
        <v>177</v>
      </c>
      <c r="I1441" s="174" t="s">
        <v>3098</v>
      </c>
      <c r="J1441" s="174" t="s">
        <v>6870</v>
      </c>
      <c r="K1441" s="174"/>
      <c r="L1441" s="174" t="s">
        <v>6062</v>
      </c>
      <c r="M1441" s="174" t="s">
        <v>6122</v>
      </c>
      <c r="N1441" s="176">
        <v>960</v>
      </c>
      <c r="O1441" s="174" t="s">
        <v>3407</v>
      </c>
      <c r="P1441" s="177">
        <v>15888</v>
      </c>
      <c r="Q1441" s="176">
        <v>840</v>
      </c>
      <c r="R1441" s="175">
        <v>1655631.86</v>
      </c>
      <c r="S1441" s="175">
        <v>236593.97</v>
      </c>
    </row>
    <row r="1442" spans="4:19">
      <c r="D1442" s="174" t="s">
        <v>6871</v>
      </c>
      <c r="E1442" s="175">
        <v>440329.28</v>
      </c>
      <c r="F1442" s="174" t="s">
        <v>3428</v>
      </c>
      <c r="G1442" s="174" t="s">
        <v>6872</v>
      </c>
      <c r="H1442" s="174" t="s">
        <v>177</v>
      </c>
      <c r="I1442" s="174" t="s">
        <v>3098</v>
      </c>
      <c r="J1442" s="174" t="s">
        <v>6873</v>
      </c>
      <c r="K1442" s="174"/>
      <c r="L1442" s="174" t="s">
        <v>6062</v>
      </c>
      <c r="M1442" s="174" t="s">
        <v>6157</v>
      </c>
      <c r="N1442" s="176">
        <v>960</v>
      </c>
      <c r="O1442" s="174" t="s">
        <v>3407</v>
      </c>
      <c r="P1442" s="177">
        <v>15888</v>
      </c>
      <c r="Q1442" s="176">
        <v>840</v>
      </c>
      <c r="R1442" s="175">
        <v>385272.75</v>
      </c>
      <c r="S1442" s="175">
        <v>55056.53</v>
      </c>
    </row>
    <row r="1443" spans="4:19">
      <c r="D1443" s="174" t="s">
        <v>6874</v>
      </c>
      <c r="E1443" s="175">
        <v>99646.79</v>
      </c>
      <c r="F1443" s="174" t="s">
        <v>3428</v>
      </c>
      <c r="G1443" s="174" t="s">
        <v>6875</v>
      </c>
      <c r="H1443" s="174" t="s">
        <v>177</v>
      </c>
      <c r="I1443" s="174" t="s">
        <v>3098</v>
      </c>
      <c r="J1443" s="174" t="s">
        <v>6876</v>
      </c>
      <c r="K1443" s="174"/>
      <c r="L1443" s="174" t="s">
        <v>6062</v>
      </c>
      <c r="M1443" s="174" t="s">
        <v>6157</v>
      </c>
      <c r="N1443" s="176">
        <v>960</v>
      </c>
      <c r="O1443" s="174" t="s">
        <v>3407</v>
      </c>
      <c r="P1443" s="177">
        <v>15888</v>
      </c>
      <c r="Q1443" s="176">
        <v>840</v>
      </c>
      <c r="R1443" s="175">
        <v>87187.41</v>
      </c>
      <c r="S1443" s="175">
        <v>12459.38</v>
      </c>
    </row>
    <row r="1444" spans="4:19">
      <c r="D1444" s="174" t="s">
        <v>6877</v>
      </c>
      <c r="E1444" s="175">
        <v>176811.4</v>
      </c>
      <c r="F1444" s="174" t="s">
        <v>3428</v>
      </c>
      <c r="G1444" s="174" t="s">
        <v>6878</v>
      </c>
      <c r="H1444" s="174" t="s">
        <v>177</v>
      </c>
      <c r="I1444" s="174" t="s">
        <v>3098</v>
      </c>
      <c r="J1444" s="174" t="s">
        <v>6879</v>
      </c>
      <c r="K1444" s="174"/>
      <c r="L1444" s="174" t="s">
        <v>6062</v>
      </c>
      <c r="M1444" s="174" t="s">
        <v>6157</v>
      </c>
      <c r="N1444" s="176">
        <v>960</v>
      </c>
      <c r="O1444" s="174" t="s">
        <v>3407</v>
      </c>
      <c r="P1444" s="177">
        <v>15888</v>
      </c>
      <c r="Q1444" s="176">
        <v>840</v>
      </c>
      <c r="R1444" s="175">
        <v>154703.79999999999</v>
      </c>
      <c r="S1444" s="175">
        <v>22107.599999999999</v>
      </c>
    </row>
    <row r="1445" spans="4:19">
      <c r="D1445" s="174" t="s">
        <v>6880</v>
      </c>
      <c r="E1445" s="175">
        <v>1480586.26</v>
      </c>
      <c r="F1445" s="174" t="s">
        <v>3428</v>
      </c>
      <c r="G1445" s="174" t="s">
        <v>6881</v>
      </c>
      <c r="H1445" s="174" t="s">
        <v>177</v>
      </c>
      <c r="I1445" s="174" t="s">
        <v>3098</v>
      </c>
      <c r="J1445" s="174" t="s">
        <v>6882</v>
      </c>
      <c r="K1445" s="174"/>
      <c r="L1445" s="174" t="s">
        <v>6062</v>
      </c>
      <c r="M1445" s="174" t="s">
        <v>6157</v>
      </c>
      <c r="N1445" s="176">
        <v>960</v>
      </c>
      <c r="O1445" s="174" t="s">
        <v>3407</v>
      </c>
      <c r="P1445" s="177">
        <v>15888</v>
      </c>
      <c r="Q1445" s="176">
        <v>840</v>
      </c>
      <c r="R1445" s="175">
        <v>1295461.46</v>
      </c>
      <c r="S1445" s="175">
        <v>185124.8</v>
      </c>
    </row>
    <row r="1446" spans="4:19">
      <c r="D1446" s="174" t="s">
        <v>6883</v>
      </c>
      <c r="E1446" s="175">
        <v>26141.72</v>
      </c>
      <c r="F1446" s="174" t="s">
        <v>3428</v>
      </c>
      <c r="G1446" s="174" t="s">
        <v>6884</v>
      </c>
      <c r="H1446" s="174" t="s">
        <v>177</v>
      </c>
      <c r="I1446" s="174" t="s">
        <v>3098</v>
      </c>
      <c r="J1446" s="174" t="s">
        <v>6819</v>
      </c>
      <c r="K1446" s="174"/>
      <c r="L1446" s="174" t="s">
        <v>6062</v>
      </c>
      <c r="M1446" s="174" t="s">
        <v>3575</v>
      </c>
      <c r="N1446" s="176">
        <v>960</v>
      </c>
      <c r="O1446" s="174" t="s">
        <v>3407</v>
      </c>
      <c r="P1446" s="177">
        <v>15191</v>
      </c>
      <c r="Q1446" s="176">
        <v>863</v>
      </c>
      <c r="R1446" s="175">
        <v>23497.57</v>
      </c>
      <c r="S1446" s="175">
        <v>2644.15</v>
      </c>
    </row>
    <row r="1447" spans="4:19">
      <c r="D1447" s="174" t="s">
        <v>6885</v>
      </c>
      <c r="E1447" s="175">
        <v>618095.59</v>
      </c>
      <c r="F1447" s="174" t="s">
        <v>3428</v>
      </c>
      <c r="G1447" s="174" t="s">
        <v>6886</v>
      </c>
      <c r="H1447" s="174" t="s">
        <v>177</v>
      </c>
      <c r="I1447" s="174" t="s">
        <v>3098</v>
      </c>
      <c r="J1447" s="174" t="s">
        <v>6887</v>
      </c>
      <c r="K1447" s="174"/>
      <c r="L1447" s="174" t="s">
        <v>6062</v>
      </c>
      <c r="M1447" s="174" t="s">
        <v>6118</v>
      </c>
      <c r="N1447" s="176">
        <v>960</v>
      </c>
      <c r="O1447" s="174" t="s">
        <v>3407</v>
      </c>
      <c r="P1447" s="177">
        <v>16619</v>
      </c>
      <c r="Q1447" s="176">
        <v>816</v>
      </c>
      <c r="R1447" s="175">
        <v>525359.72</v>
      </c>
      <c r="S1447" s="175">
        <v>92735.87</v>
      </c>
    </row>
    <row r="1448" spans="4:19">
      <c r="D1448" s="174" t="s">
        <v>6888</v>
      </c>
      <c r="E1448" s="175">
        <v>192039.13</v>
      </c>
      <c r="F1448" s="174" t="s">
        <v>3428</v>
      </c>
      <c r="G1448" s="174" t="s">
        <v>6889</v>
      </c>
      <c r="H1448" s="174" t="s">
        <v>177</v>
      </c>
      <c r="I1448" s="174" t="s">
        <v>3098</v>
      </c>
      <c r="J1448" s="174" t="s">
        <v>6890</v>
      </c>
      <c r="K1448" s="174"/>
      <c r="L1448" s="174" t="s">
        <v>6062</v>
      </c>
      <c r="M1448" s="174" t="s">
        <v>6118</v>
      </c>
      <c r="N1448" s="176">
        <v>960</v>
      </c>
      <c r="O1448" s="174" t="s">
        <v>3407</v>
      </c>
      <c r="P1448" s="177">
        <v>16619</v>
      </c>
      <c r="Q1448" s="176">
        <v>816</v>
      </c>
      <c r="R1448" s="175">
        <v>163226.46</v>
      </c>
      <c r="S1448" s="175">
        <v>28812.67</v>
      </c>
    </row>
    <row r="1449" spans="4:19">
      <c r="D1449" s="174" t="s">
        <v>6891</v>
      </c>
      <c r="E1449" s="175">
        <v>244805.99</v>
      </c>
      <c r="F1449" s="174" t="s">
        <v>3428</v>
      </c>
      <c r="G1449" s="174" t="s">
        <v>6892</v>
      </c>
      <c r="H1449" s="174" t="s">
        <v>177</v>
      </c>
      <c r="I1449" s="174" t="s">
        <v>3098</v>
      </c>
      <c r="J1449" s="174" t="s">
        <v>6893</v>
      </c>
      <c r="K1449" s="174"/>
      <c r="L1449" s="174" t="s">
        <v>6062</v>
      </c>
      <c r="M1449" s="174" t="s">
        <v>6118</v>
      </c>
      <c r="N1449" s="176">
        <v>960</v>
      </c>
      <c r="O1449" s="174" t="s">
        <v>3407</v>
      </c>
      <c r="P1449" s="177">
        <v>16619</v>
      </c>
      <c r="Q1449" s="176">
        <v>816</v>
      </c>
      <c r="R1449" s="175">
        <v>208076.53</v>
      </c>
      <c r="S1449" s="175">
        <v>36729.46</v>
      </c>
    </row>
    <row r="1450" spans="4:19">
      <c r="D1450" s="174" t="s">
        <v>6894</v>
      </c>
      <c r="E1450" s="175">
        <v>1806495.19</v>
      </c>
      <c r="F1450" s="174" t="s">
        <v>3428</v>
      </c>
      <c r="G1450" s="174" t="s">
        <v>6895</v>
      </c>
      <c r="H1450" s="174" t="s">
        <v>177</v>
      </c>
      <c r="I1450" s="174" t="s">
        <v>3098</v>
      </c>
      <c r="J1450" s="174" t="s">
        <v>6887</v>
      </c>
      <c r="K1450" s="174"/>
      <c r="L1450" s="174" t="s">
        <v>6062</v>
      </c>
      <c r="M1450" s="174" t="s">
        <v>6118</v>
      </c>
      <c r="N1450" s="176">
        <v>960</v>
      </c>
      <c r="O1450" s="174" t="s">
        <v>3407</v>
      </c>
      <c r="P1450" s="177">
        <v>16619</v>
      </c>
      <c r="Q1450" s="176">
        <v>816</v>
      </c>
      <c r="R1450" s="175">
        <v>1535458.04</v>
      </c>
      <c r="S1450" s="175">
        <v>271037.15000000002</v>
      </c>
    </row>
    <row r="1451" spans="4:19">
      <c r="D1451" s="174" t="s">
        <v>6896</v>
      </c>
      <c r="E1451" s="175">
        <v>958576.36</v>
      </c>
      <c r="F1451" s="174" t="s">
        <v>3428</v>
      </c>
      <c r="G1451" s="174" t="s">
        <v>6897</v>
      </c>
      <c r="H1451" s="174" t="s">
        <v>177</v>
      </c>
      <c r="I1451" s="174" t="s">
        <v>3098</v>
      </c>
      <c r="J1451" s="174" t="s">
        <v>6898</v>
      </c>
      <c r="K1451" s="174"/>
      <c r="L1451" s="174" t="s">
        <v>6062</v>
      </c>
      <c r="M1451" s="174" t="s">
        <v>6140</v>
      </c>
      <c r="N1451" s="176">
        <v>960</v>
      </c>
      <c r="O1451" s="174" t="s">
        <v>3407</v>
      </c>
      <c r="P1451" s="177">
        <v>16619</v>
      </c>
      <c r="Q1451" s="176">
        <v>816</v>
      </c>
      <c r="R1451" s="175">
        <v>814756.56</v>
      </c>
      <c r="S1451" s="175">
        <v>143819.79999999999</v>
      </c>
    </row>
    <row r="1452" spans="4:19">
      <c r="D1452" s="174" t="s">
        <v>6899</v>
      </c>
      <c r="E1452" s="175">
        <v>392030.82</v>
      </c>
      <c r="F1452" s="174" t="s">
        <v>3428</v>
      </c>
      <c r="G1452" s="174" t="s">
        <v>6900</v>
      </c>
      <c r="H1452" s="174" t="s">
        <v>177</v>
      </c>
      <c r="I1452" s="174" t="s">
        <v>3098</v>
      </c>
      <c r="J1452" s="174" t="s">
        <v>6901</v>
      </c>
      <c r="K1452" s="174"/>
      <c r="L1452" s="174" t="s">
        <v>6062</v>
      </c>
      <c r="M1452" s="174" t="s">
        <v>6140</v>
      </c>
      <c r="N1452" s="176">
        <v>960</v>
      </c>
      <c r="O1452" s="174" t="s">
        <v>3407</v>
      </c>
      <c r="P1452" s="177">
        <v>16619</v>
      </c>
      <c r="Q1452" s="176">
        <v>816</v>
      </c>
      <c r="R1452" s="175">
        <v>333212.52</v>
      </c>
      <c r="S1452" s="175">
        <v>58818.3</v>
      </c>
    </row>
    <row r="1453" spans="4:19">
      <c r="D1453" s="174" t="s">
        <v>6902</v>
      </c>
      <c r="E1453" s="175">
        <v>370289.02</v>
      </c>
      <c r="F1453" s="174" t="s">
        <v>3428</v>
      </c>
      <c r="G1453" s="174" t="s">
        <v>6903</v>
      </c>
      <c r="H1453" s="174" t="s">
        <v>177</v>
      </c>
      <c r="I1453" s="174" t="s">
        <v>3098</v>
      </c>
      <c r="J1453" s="174" t="s">
        <v>6904</v>
      </c>
      <c r="K1453" s="174"/>
      <c r="L1453" s="174" t="s">
        <v>6062</v>
      </c>
      <c r="M1453" s="174" t="s">
        <v>6140</v>
      </c>
      <c r="N1453" s="176">
        <v>960</v>
      </c>
      <c r="O1453" s="174" t="s">
        <v>3407</v>
      </c>
      <c r="P1453" s="177">
        <v>16619</v>
      </c>
      <c r="Q1453" s="176">
        <v>816</v>
      </c>
      <c r="R1453" s="175">
        <v>314732.77</v>
      </c>
      <c r="S1453" s="175">
        <v>55556.25</v>
      </c>
    </row>
    <row r="1454" spans="4:19">
      <c r="D1454" s="174" t="s">
        <v>6905</v>
      </c>
      <c r="E1454" s="175">
        <v>1788972.14</v>
      </c>
      <c r="F1454" s="174" t="s">
        <v>3428</v>
      </c>
      <c r="G1454" s="174" t="s">
        <v>6906</v>
      </c>
      <c r="H1454" s="174" t="s">
        <v>177</v>
      </c>
      <c r="I1454" s="174" t="s">
        <v>3098</v>
      </c>
      <c r="J1454" s="174" t="s">
        <v>6907</v>
      </c>
      <c r="K1454" s="174"/>
      <c r="L1454" s="174" t="s">
        <v>6062</v>
      </c>
      <c r="M1454" s="174" t="s">
        <v>6140</v>
      </c>
      <c r="N1454" s="176">
        <v>960</v>
      </c>
      <c r="O1454" s="174" t="s">
        <v>3407</v>
      </c>
      <c r="P1454" s="177">
        <v>16619</v>
      </c>
      <c r="Q1454" s="176">
        <v>816</v>
      </c>
      <c r="R1454" s="175">
        <v>1520564.17</v>
      </c>
      <c r="S1454" s="175">
        <v>268407.96999999997</v>
      </c>
    </row>
    <row r="1455" spans="4:19">
      <c r="D1455" s="174" t="s">
        <v>6908</v>
      </c>
      <c r="E1455" s="175">
        <v>122841.86</v>
      </c>
      <c r="F1455" s="174" t="s">
        <v>3428</v>
      </c>
      <c r="G1455" s="174" t="s">
        <v>6909</v>
      </c>
      <c r="H1455" s="174" t="s">
        <v>177</v>
      </c>
      <c r="I1455" s="174" t="s">
        <v>3098</v>
      </c>
      <c r="J1455" s="174" t="s">
        <v>6910</v>
      </c>
      <c r="K1455" s="174"/>
      <c r="L1455" s="174" t="s">
        <v>3509</v>
      </c>
      <c r="M1455" s="174" t="s">
        <v>6122</v>
      </c>
      <c r="N1455" s="176">
        <v>960</v>
      </c>
      <c r="O1455" s="174" t="s">
        <v>3407</v>
      </c>
      <c r="P1455" s="177">
        <v>16619</v>
      </c>
      <c r="Q1455" s="176">
        <v>816</v>
      </c>
      <c r="R1455" s="175">
        <v>104411.27</v>
      </c>
      <c r="S1455" s="175">
        <v>18430.59</v>
      </c>
    </row>
    <row r="1456" spans="4:19">
      <c r="D1456" s="174" t="s">
        <v>6911</v>
      </c>
      <c r="E1456" s="175">
        <v>36028.07</v>
      </c>
      <c r="F1456" s="174" t="s">
        <v>3428</v>
      </c>
      <c r="G1456" s="174" t="s">
        <v>6912</v>
      </c>
      <c r="H1456" s="174" t="s">
        <v>177</v>
      </c>
      <c r="I1456" s="174" t="s">
        <v>3098</v>
      </c>
      <c r="J1456" s="174" t="s">
        <v>6913</v>
      </c>
      <c r="K1456" s="174"/>
      <c r="L1456" s="174" t="s">
        <v>3509</v>
      </c>
      <c r="M1456" s="174" t="s">
        <v>6118</v>
      </c>
      <c r="N1456" s="176">
        <v>960</v>
      </c>
      <c r="O1456" s="174" t="s">
        <v>3407</v>
      </c>
      <c r="P1456" s="177">
        <v>16619</v>
      </c>
      <c r="Q1456" s="176">
        <v>816</v>
      </c>
      <c r="R1456" s="175">
        <v>30622.6</v>
      </c>
      <c r="S1456" s="175">
        <v>5405.47</v>
      </c>
    </row>
    <row r="1457" spans="4:19">
      <c r="D1457" s="174" t="s">
        <v>6914</v>
      </c>
      <c r="E1457" s="175">
        <v>46147.66</v>
      </c>
      <c r="F1457" s="174" t="s">
        <v>3428</v>
      </c>
      <c r="G1457" s="174" t="s">
        <v>6915</v>
      </c>
      <c r="H1457" s="174" t="s">
        <v>177</v>
      </c>
      <c r="I1457" s="174" t="s">
        <v>3098</v>
      </c>
      <c r="J1457" s="174" t="s">
        <v>6916</v>
      </c>
      <c r="K1457" s="174"/>
      <c r="L1457" s="174" t="s">
        <v>3509</v>
      </c>
      <c r="M1457" s="174" t="s">
        <v>6140</v>
      </c>
      <c r="N1457" s="176">
        <v>960</v>
      </c>
      <c r="O1457" s="174" t="s">
        <v>3407</v>
      </c>
      <c r="P1457" s="177">
        <v>16619</v>
      </c>
      <c r="Q1457" s="176">
        <v>816</v>
      </c>
      <c r="R1457" s="175">
        <v>39223.83</v>
      </c>
      <c r="S1457" s="175">
        <v>6923.83</v>
      </c>
    </row>
    <row r="1458" spans="4:19">
      <c r="D1458" s="174" t="s">
        <v>6917</v>
      </c>
      <c r="E1458" s="175">
        <v>27350.43</v>
      </c>
      <c r="F1458" s="174" t="s">
        <v>3428</v>
      </c>
      <c r="G1458" s="174" t="s">
        <v>6918</v>
      </c>
      <c r="H1458" s="174" t="s">
        <v>177</v>
      </c>
      <c r="I1458" s="174" t="s">
        <v>3098</v>
      </c>
      <c r="J1458" s="174" t="s">
        <v>6834</v>
      </c>
      <c r="K1458" s="174"/>
      <c r="L1458" s="174" t="s">
        <v>3509</v>
      </c>
      <c r="M1458" s="174" t="s">
        <v>6122</v>
      </c>
      <c r="N1458" s="176">
        <v>960</v>
      </c>
      <c r="O1458" s="174" t="s">
        <v>3407</v>
      </c>
      <c r="P1458" s="177">
        <v>16984</v>
      </c>
      <c r="Q1458" s="176">
        <v>804</v>
      </c>
      <c r="R1458" s="175">
        <v>22905.03</v>
      </c>
      <c r="S1458" s="175">
        <v>4445.3999999999996</v>
      </c>
    </row>
    <row r="1459" spans="4:19">
      <c r="D1459" s="174" t="s">
        <v>6919</v>
      </c>
      <c r="E1459" s="175">
        <v>248.43</v>
      </c>
      <c r="F1459" s="174" t="s">
        <v>3428</v>
      </c>
      <c r="G1459" s="174" t="s">
        <v>6920</v>
      </c>
      <c r="H1459" s="174" t="s">
        <v>177</v>
      </c>
      <c r="I1459" s="174" t="s">
        <v>3098</v>
      </c>
      <c r="J1459" s="174" t="s">
        <v>6921</v>
      </c>
      <c r="K1459" s="174"/>
      <c r="L1459" s="174" t="s">
        <v>3509</v>
      </c>
      <c r="M1459" s="174" t="s">
        <v>6157</v>
      </c>
      <c r="N1459" s="176">
        <v>960</v>
      </c>
      <c r="O1459" s="174" t="s">
        <v>3407</v>
      </c>
      <c r="P1459" s="177">
        <v>16984</v>
      </c>
      <c r="Q1459" s="176">
        <v>804</v>
      </c>
      <c r="R1459" s="175">
        <v>207.98</v>
      </c>
      <c r="S1459" s="175">
        <v>40.450000000000003</v>
      </c>
    </row>
    <row r="1460" spans="4:19">
      <c r="D1460" s="174" t="s">
        <v>6922</v>
      </c>
      <c r="E1460" s="175">
        <v>7258.91</v>
      </c>
      <c r="F1460" s="174" t="s">
        <v>3428</v>
      </c>
      <c r="G1460" s="174" t="s">
        <v>6923</v>
      </c>
      <c r="H1460" s="174" t="s">
        <v>177</v>
      </c>
      <c r="I1460" s="174" t="s">
        <v>3098</v>
      </c>
      <c r="J1460" s="174" t="s">
        <v>6831</v>
      </c>
      <c r="K1460" s="174"/>
      <c r="L1460" s="174" t="s">
        <v>3509</v>
      </c>
      <c r="M1460" s="174" t="s">
        <v>6140</v>
      </c>
      <c r="N1460" s="176">
        <v>960</v>
      </c>
      <c r="O1460" s="174" t="s">
        <v>3407</v>
      </c>
      <c r="P1460" s="177">
        <v>16619</v>
      </c>
      <c r="Q1460" s="176">
        <v>816</v>
      </c>
      <c r="R1460" s="175">
        <v>6169.73</v>
      </c>
      <c r="S1460" s="175">
        <v>1089.18</v>
      </c>
    </row>
    <row r="1461" spans="4:19">
      <c r="D1461" s="174" t="s">
        <v>6924</v>
      </c>
      <c r="E1461" s="175">
        <v>27087.16</v>
      </c>
      <c r="F1461" s="174" t="s">
        <v>3428</v>
      </c>
      <c r="G1461" s="174" t="s">
        <v>6925</v>
      </c>
      <c r="H1461" s="174" t="s">
        <v>177</v>
      </c>
      <c r="I1461" s="174" t="s">
        <v>3098</v>
      </c>
      <c r="J1461" s="174" t="s">
        <v>6834</v>
      </c>
      <c r="K1461" s="174"/>
      <c r="L1461" s="174" t="s">
        <v>3509</v>
      </c>
      <c r="M1461" s="174" t="s">
        <v>6122</v>
      </c>
      <c r="N1461" s="176">
        <v>960</v>
      </c>
      <c r="O1461" s="174" t="s">
        <v>3407</v>
      </c>
      <c r="P1461" s="177">
        <v>16984</v>
      </c>
      <c r="Q1461" s="176">
        <v>804</v>
      </c>
      <c r="R1461" s="175">
        <v>22684.42</v>
      </c>
      <c r="S1461" s="175">
        <v>4402.74</v>
      </c>
    </row>
    <row r="1462" spans="4:19">
      <c r="D1462" s="174" t="s">
        <v>6926</v>
      </c>
      <c r="E1462" s="175">
        <v>14322.07</v>
      </c>
      <c r="F1462" s="174" t="s">
        <v>3428</v>
      </c>
      <c r="G1462" s="174" t="s">
        <v>6927</v>
      </c>
      <c r="H1462" s="174" t="s">
        <v>177</v>
      </c>
      <c r="I1462" s="174" t="s">
        <v>3098</v>
      </c>
      <c r="J1462" s="174" t="s">
        <v>6840</v>
      </c>
      <c r="K1462" s="174"/>
      <c r="L1462" s="174" t="s">
        <v>3509</v>
      </c>
      <c r="M1462" s="174" t="s">
        <v>6157</v>
      </c>
      <c r="N1462" s="176">
        <v>960</v>
      </c>
      <c r="O1462" s="174" t="s">
        <v>3407</v>
      </c>
      <c r="P1462" s="177">
        <v>16984</v>
      </c>
      <c r="Q1462" s="176">
        <v>804</v>
      </c>
      <c r="R1462" s="175">
        <v>11994.16</v>
      </c>
      <c r="S1462" s="175">
        <v>2327.91</v>
      </c>
    </row>
    <row r="1463" spans="4:19">
      <c r="D1463" s="174" t="s">
        <v>6928</v>
      </c>
      <c r="E1463" s="176">
        <v>442</v>
      </c>
      <c r="F1463" s="174" t="s">
        <v>3428</v>
      </c>
      <c r="G1463" s="174" t="s">
        <v>6929</v>
      </c>
      <c r="H1463" s="174" t="s">
        <v>177</v>
      </c>
      <c r="I1463" s="174" t="s">
        <v>3098</v>
      </c>
      <c r="J1463" s="174" t="s">
        <v>6930</v>
      </c>
      <c r="K1463" s="174"/>
      <c r="L1463" s="174" t="s">
        <v>3509</v>
      </c>
      <c r="M1463" s="174" t="s">
        <v>6176</v>
      </c>
      <c r="N1463" s="176">
        <v>960</v>
      </c>
      <c r="O1463" s="174" t="s">
        <v>3407</v>
      </c>
      <c r="P1463" s="177">
        <v>19541</v>
      </c>
      <c r="Q1463" s="176">
        <v>720</v>
      </c>
      <c r="R1463" s="175">
        <v>331.41</v>
      </c>
      <c r="S1463" s="175">
        <v>110.59</v>
      </c>
    </row>
    <row r="1464" spans="4:19">
      <c r="D1464" s="174" t="s">
        <v>6931</v>
      </c>
      <c r="E1464" s="175">
        <v>1859.51</v>
      </c>
      <c r="F1464" s="174" t="s">
        <v>3428</v>
      </c>
      <c r="G1464" s="174" t="s">
        <v>6932</v>
      </c>
      <c r="H1464" s="174" t="s">
        <v>177</v>
      </c>
      <c r="I1464" s="174" t="s">
        <v>3098</v>
      </c>
      <c r="J1464" s="174" t="s">
        <v>6933</v>
      </c>
      <c r="K1464" s="174"/>
      <c r="L1464" s="174" t="s">
        <v>3509</v>
      </c>
      <c r="M1464" s="174" t="s">
        <v>6122</v>
      </c>
      <c r="N1464" s="176">
        <v>960</v>
      </c>
      <c r="O1464" s="174" t="s">
        <v>3407</v>
      </c>
      <c r="P1464" s="177">
        <v>19541</v>
      </c>
      <c r="Q1464" s="176">
        <v>720</v>
      </c>
      <c r="R1464" s="175">
        <v>1394.52</v>
      </c>
      <c r="S1464" s="175">
        <v>464.99</v>
      </c>
    </row>
    <row r="1465" spans="4:19">
      <c r="D1465" s="174" t="s">
        <v>6934</v>
      </c>
      <c r="E1465" s="175">
        <v>4803.9799999999996</v>
      </c>
      <c r="F1465" s="174" t="s">
        <v>3428</v>
      </c>
      <c r="G1465" s="174" t="s">
        <v>6935</v>
      </c>
      <c r="H1465" s="174" t="s">
        <v>177</v>
      </c>
      <c r="I1465" s="174" t="s">
        <v>3098</v>
      </c>
      <c r="J1465" s="174" t="s">
        <v>6936</v>
      </c>
      <c r="K1465" s="174"/>
      <c r="L1465" s="174" t="s">
        <v>3509</v>
      </c>
      <c r="M1465" s="174" t="s">
        <v>6157</v>
      </c>
      <c r="N1465" s="176">
        <v>960</v>
      </c>
      <c r="O1465" s="174" t="s">
        <v>3407</v>
      </c>
      <c r="P1465" s="177">
        <v>19541</v>
      </c>
      <c r="Q1465" s="176">
        <v>720</v>
      </c>
      <c r="R1465" s="175">
        <v>3602.68</v>
      </c>
      <c r="S1465" s="175">
        <v>1201.3</v>
      </c>
    </row>
    <row r="1466" spans="4:19">
      <c r="D1466" s="174" t="s">
        <v>6937</v>
      </c>
      <c r="E1466" s="175">
        <v>6968.71</v>
      </c>
      <c r="F1466" s="174" t="s">
        <v>3428</v>
      </c>
      <c r="G1466" s="174" t="s">
        <v>6938</v>
      </c>
      <c r="H1466" s="174" t="s">
        <v>177</v>
      </c>
      <c r="I1466" s="174" t="s">
        <v>3098</v>
      </c>
      <c r="J1466" s="174" t="s">
        <v>6936</v>
      </c>
      <c r="K1466" s="174"/>
      <c r="L1466" s="174" t="s">
        <v>3509</v>
      </c>
      <c r="M1466" s="174" t="s">
        <v>6118</v>
      </c>
      <c r="N1466" s="176">
        <v>960</v>
      </c>
      <c r="O1466" s="174" t="s">
        <v>3407</v>
      </c>
      <c r="P1466" s="177">
        <v>19541</v>
      </c>
      <c r="Q1466" s="176">
        <v>720</v>
      </c>
      <c r="R1466" s="175">
        <v>5226.17</v>
      </c>
      <c r="S1466" s="175">
        <v>1742.54</v>
      </c>
    </row>
    <row r="1467" spans="4:19">
      <c r="D1467" s="174" t="s">
        <v>6939</v>
      </c>
      <c r="E1467" s="175">
        <v>4365.6899999999996</v>
      </c>
      <c r="F1467" s="174" t="s">
        <v>3428</v>
      </c>
      <c r="G1467" s="174" t="s">
        <v>6940</v>
      </c>
      <c r="H1467" s="174" t="s">
        <v>177</v>
      </c>
      <c r="I1467" s="174" t="s">
        <v>3098</v>
      </c>
      <c r="J1467" s="174" t="s">
        <v>6936</v>
      </c>
      <c r="K1467" s="174"/>
      <c r="L1467" s="174" t="s">
        <v>3509</v>
      </c>
      <c r="M1467" s="174" t="s">
        <v>6140</v>
      </c>
      <c r="N1467" s="176">
        <v>960</v>
      </c>
      <c r="O1467" s="174" t="s">
        <v>3407</v>
      </c>
      <c r="P1467" s="177">
        <v>19541</v>
      </c>
      <c r="Q1467" s="176">
        <v>720</v>
      </c>
      <c r="R1467" s="175">
        <v>3274.1</v>
      </c>
      <c r="S1467" s="175">
        <v>1091.5899999999999</v>
      </c>
    </row>
    <row r="1468" spans="4:19">
      <c r="D1468" s="174" t="s">
        <v>6941</v>
      </c>
      <c r="E1468" s="175">
        <v>3731.37</v>
      </c>
      <c r="F1468" s="174" t="s">
        <v>3428</v>
      </c>
      <c r="G1468" s="174" t="s">
        <v>6942</v>
      </c>
      <c r="H1468" s="174" t="s">
        <v>177</v>
      </c>
      <c r="I1468" s="174" t="s">
        <v>3098</v>
      </c>
      <c r="J1468" s="174" t="s">
        <v>6943</v>
      </c>
      <c r="K1468" s="174"/>
      <c r="L1468" s="174" t="s">
        <v>3509</v>
      </c>
      <c r="M1468" s="174" t="s">
        <v>6118</v>
      </c>
      <c r="N1468" s="176">
        <v>960</v>
      </c>
      <c r="O1468" s="174" t="s">
        <v>3407</v>
      </c>
      <c r="P1468" s="177">
        <v>19541</v>
      </c>
      <c r="Q1468" s="176">
        <v>720</v>
      </c>
      <c r="R1468" s="175">
        <v>2798.37</v>
      </c>
      <c r="S1468" s="176">
        <v>933</v>
      </c>
    </row>
    <row r="1469" spans="4:19">
      <c r="D1469" s="174" t="s">
        <v>6944</v>
      </c>
      <c r="E1469" s="175">
        <v>17287.259999999998</v>
      </c>
      <c r="F1469" s="174" t="s">
        <v>3428</v>
      </c>
      <c r="G1469" s="174" t="s">
        <v>6945</v>
      </c>
      <c r="H1469" s="174" t="s">
        <v>177</v>
      </c>
      <c r="I1469" s="174" t="s">
        <v>3098</v>
      </c>
      <c r="J1469" s="174" t="s">
        <v>6946</v>
      </c>
      <c r="K1469" s="174"/>
      <c r="L1469" s="174" t="s">
        <v>3509</v>
      </c>
      <c r="M1469" s="174" t="s">
        <v>6122</v>
      </c>
      <c r="N1469" s="176">
        <v>960</v>
      </c>
      <c r="O1469" s="174" t="s">
        <v>3407</v>
      </c>
      <c r="P1469" s="177">
        <v>19541</v>
      </c>
      <c r="Q1469" s="176">
        <v>720</v>
      </c>
      <c r="R1469" s="175">
        <v>12964.84</v>
      </c>
      <c r="S1469" s="175">
        <v>4322.42</v>
      </c>
    </row>
    <row r="1470" spans="4:19">
      <c r="D1470" s="174" t="s">
        <v>6947</v>
      </c>
      <c r="E1470" s="175">
        <v>10554.57</v>
      </c>
      <c r="F1470" s="174" t="s">
        <v>3428</v>
      </c>
      <c r="G1470" s="174" t="s">
        <v>6948</v>
      </c>
      <c r="H1470" s="174" t="s">
        <v>177</v>
      </c>
      <c r="I1470" s="174" t="s">
        <v>3098</v>
      </c>
      <c r="J1470" s="174" t="s">
        <v>6949</v>
      </c>
      <c r="K1470" s="174"/>
      <c r="L1470" s="174" t="s">
        <v>3509</v>
      </c>
      <c r="M1470" s="174" t="s">
        <v>6122</v>
      </c>
      <c r="N1470" s="176">
        <v>960</v>
      </c>
      <c r="O1470" s="174" t="s">
        <v>3407</v>
      </c>
      <c r="P1470" s="177">
        <v>19541</v>
      </c>
      <c r="Q1470" s="176">
        <v>720</v>
      </c>
      <c r="R1470" s="175">
        <v>7915.53</v>
      </c>
      <c r="S1470" s="175">
        <v>2639.04</v>
      </c>
    </row>
    <row r="1471" spans="4:19">
      <c r="D1471" s="174" t="s">
        <v>6950</v>
      </c>
      <c r="E1471" s="175">
        <v>152387.76</v>
      </c>
      <c r="F1471" s="174" t="s">
        <v>3428</v>
      </c>
      <c r="G1471" s="174" t="s">
        <v>6951</v>
      </c>
      <c r="H1471" s="174" t="s">
        <v>177</v>
      </c>
      <c r="I1471" s="174" t="s">
        <v>3098</v>
      </c>
      <c r="J1471" s="174" t="s">
        <v>6952</v>
      </c>
      <c r="K1471" s="174"/>
      <c r="L1471" s="174" t="s">
        <v>6062</v>
      </c>
      <c r="M1471" s="174" t="s">
        <v>3575</v>
      </c>
      <c r="N1471" s="176">
        <v>960</v>
      </c>
      <c r="O1471" s="174" t="s">
        <v>3407</v>
      </c>
      <c r="P1471" s="177">
        <v>15189</v>
      </c>
      <c r="Q1471" s="176">
        <v>863</v>
      </c>
      <c r="R1471" s="175">
        <v>136984.85999999999</v>
      </c>
      <c r="S1471" s="175">
        <v>15402.9</v>
      </c>
    </row>
    <row r="1472" spans="4:19">
      <c r="D1472" s="174" t="s">
        <v>6953</v>
      </c>
      <c r="E1472" s="175">
        <v>11055.7</v>
      </c>
      <c r="F1472" s="174" t="s">
        <v>3409</v>
      </c>
      <c r="G1472" s="174" t="s">
        <v>6954</v>
      </c>
      <c r="H1472" s="174" t="s">
        <v>177</v>
      </c>
      <c r="I1472" s="174" t="s">
        <v>3098</v>
      </c>
      <c r="J1472" s="174" t="s">
        <v>6955</v>
      </c>
      <c r="K1472" s="174"/>
      <c r="L1472" s="174" t="s">
        <v>3509</v>
      </c>
      <c r="M1472" s="174" t="s">
        <v>6140</v>
      </c>
      <c r="N1472" s="176">
        <v>960</v>
      </c>
      <c r="O1472" s="174" t="s">
        <v>3407</v>
      </c>
      <c r="P1472" s="177">
        <v>19541</v>
      </c>
      <c r="Q1472" s="176">
        <v>720</v>
      </c>
      <c r="R1472" s="175">
        <v>8291.31</v>
      </c>
      <c r="S1472" s="175">
        <v>2764.39</v>
      </c>
    </row>
    <row r="1473" spans="4:19">
      <c r="D1473" s="174" t="s">
        <v>6956</v>
      </c>
      <c r="E1473" s="175">
        <v>205170.9</v>
      </c>
      <c r="F1473" s="174" t="s">
        <v>3409</v>
      </c>
      <c r="G1473" s="174" t="s">
        <v>6957</v>
      </c>
      <c r="H1473" s="174" t="s">
        <v>177</v>
      </c>
      <c r="I1473" s="174" t="s">
        <v>3098</v>
      </c>
      <c r="J1473" s="174" t="s">
        <v>6958</v>
      </c>
      <c r="K1473" s="174"/>
      <c r="L1473" s="174" t="s">
        <v>6062</v>
      </c>
      <c r="M1473" s="174" t="s">
        <v>6176</v>
      </c>
      <c r="N1473" s="176">
        <v>960</v>
      </c>
      <c r="O1473" s="174" t="s">
        <v>3407</v>
      </c>
      <c r="P1473" s="177">
        <v>21732</v>
      </c>
      <c r="Q1473" s="176">
        <v>648</v>
      </c>
      <c r="R1473" s="175">
        <v>138483.15</v>
      </c>
      <c r="S1473" s="175">
        <v>66687.75</v>
      </c>
    </row>
    <row r="1474" spans="4:19">
      <c r="D1474" s="174" t="s">
        <v>6959</v>
      </c>
      <c r="E1474" s="175">
        <v>2130450.52</v>
      </c>
      <c r="F1474" s="174" t="s">
        <v>3428</v>
      </c>
      <c r="G1474" s="174" t="s">
        <v>6960</v>
      </c>
      <c r="H1474" s="174" t="s">
        <v>177</v>
      </c>
      <c r="I1474" s="174" t="s">
        <v>3098</v>
      </c>
      <c r="J1474" s="174" t="s">
        <v>6958</v>
      </c>
      <c r="K1474" s="174"/>
      <c r="L1474" s="174" t="s">
        <v>6062</v>
      </c>
      <c r="M1474" s="174" t="s">
        <v>6176</v>
      </c>
      <c r="N1474" s="176">
        <v>960</v>
      </c>
      <c r="O1474" s="174" t="s">
        <v>3407</v>
      </c>
      <c r="P1474" s="177">
        <v>21732</v>
      </c>
      <c r="Q1474" s="176">
        <v>648</v>
      </c>
      <c r="R1474" s="175">
        <v>1437980.11</v>
      </c>
      <c r="S1474" s="175">
        <v>692470.41</v>
      </c>
    </row>
    <row r="1475" spans="4:19">
      <c r="D1475" s="174" t="s">
        <v>6961</v>
      </c>
      <c r="E1475" s="175">
        <v>231513.42</v>
      </c>
      <c r="F1475" s="174" t="s">
        <v>3409</v>
      </c>
      <c r="G1475" s="174" t="s">
        <v>6962</v>
      </c>
      <c r="H1475" s="174" t="s">
        <v>177</v>
      </c>
      <c r="I1475" s="174" t="s">
        <v>3098</v>
      </c>
      <c r="J1475" s="174" t="s">
        <v>6963</v>
      </c>
      <c r="K1475" s="174"/>
      <c r="L1475" s="174" t="s">
        <v>6062</v>
      </c>
      <c r="M1475" s="174" t="s">
        <v>6122</v>
      </c>
      <c r="N1475" s="176">
        <v>960</v>
      </c>
      <c r="O1475" s="174" t="s">
        <v>3407</v>
      </c>
      <c r="P1475" s="177">
        <v>21732</v>
      </c>
      <c r="Q1475" s="176">
        <v>648</v>
      </c>
      <c r="R1475" s="175">
        <v>156263.41</v>
      </c>
      <c r="S1475" s="175">
        <v>75250.009999999995</v>
      </c>
    </row>
    <row r="1476" spans="4:19">
      <c r="D1476" s="174" t="s">
        <v>6964</v>
      </c>
      <c r="E1476" s="175">
        <v>2403985.5099999998</v>
      </c>
      <c r="F1476" s="174" t="s">
        <v>3428</v>
      </c>
      <c r="G1476" s="174" t="s">
        <v>6965</v>
      </c>
      <c r="H1476" s="174" t="s">
        <v>177</v>
      </c>
      <c r="I1476" s="174" t="s">
        <v>3098</v>
      </c>
      <c r="J1476" s="174" t="s">
        <v>6963</v>
      </c>
      <c r="K1476" s="174"/>
      <c r="L1476" s="174" t="s">
        <v>6062</v>
      </c>
      <c r="M1476" s="174" t="s">
        <v>6122</v>
      </c>
      <c r="N1476" s="176">
        <v>960</v>
      </c>
      <c r="O1476" s="174" t="s">
        <v>3407</v>
      </c>
      <c r="P1476" s="177">
        <v>21732</v>
      </c>
      <c r="Q1476" s="176">
        <v>648</v>
      </c>
      <c r="R1476" s="175">
        <v>1622606.62</v>
      </c>
      <c r="S1476" s="175">
        <v>781378.89</v>
      </c>
    </row>
    <row r="1477" spans="4:19">
      <c r="D1477" s="174" t="s">
        <v>6966</v>
      </c>
      <c r="E1477" s="175">
        <v>153752.12</v>
      </c>
      <c r="F1477" s="174" t="s">
        <v>3409</v>
      </c>
      <c r="G1477" s="174" t="s">
        <v>6967</v>
      </c>
      <c r="H1477" s="174" t="s">
        <v>177</v>
      </c>
      <c r="I1477" s="174" t="s">
        <v>3098</v>
      </c>
      <c r="J1477" s="174" t="s">
        <v>6968</v>
      </c>
      <c r="K1477" s="174"/>
      <c r="L1477" s="174" t="s">
        <v>6062</v>
      </c>
      <c r="M1477" s="174" t="s">
        <v>6157</v>
      </c>
      <c r="N1477" s="176">
        <v>960</v>
      </c>
      <c r="O1477" s="174" t="s">
        <v>3407</v>
      </c>
      <c r="P1477" s="177">
        <v>21732</v>
      </c>
      <c r="Q1477" s="176">
        <v>648</v>
      </c>
      <c r="R1477" s="175">
        <v>103777.32</v>
      </c>
      <c r="S1477" s="175">
        <v>49974.8</v>
      </c>
    </row>
    <row r="1478" spans="4:19">
      <c r="D1478" s="174" t="s">
        <v>6969</v>
      </c>
      <c r="E1478" s="175">
        <v>1596528.87</v>
      </c>
      <c r="F1478" s="174" t="s">
        <v>3428</v>
      </c>
      <c r="G1478" s="174" t="s">
        <v>6970</v>
      </c>
      <c r="H1478" s="174" t="s">
        <v>177</v>
      </c>
      <c r="I1478" s="174" t="s">
        <v>3098</v>
      </c>
      <c r="J1478" s="174" t="s">
        <v>6968</v>
      </c>
      <c r="K1478" s="174"/>
      <c r="L1478" s="174" t="s">
        <v>6062</v>
      </c>
      <c r="M1478" s="174" t="s">
        <v>6157</v>
      </c>
      <c r="N1478" s="176">
        <v>960</v>
      </c>
      <c r="O1478" s="174" t="s">
        <v>3407</v>
      </c>
      <c r="P1478" s="177">
        <v>21732</v>
      </c>
      <c r="Q1478" s="176">
        <v>648</v>
      </c>
      <c r="R1478" s="175">
        <v>1077601.54</v>
      </c>
      <c r="S1478" s="175">
        <v>518927.33</v>
      </c>
    </row>
    <row r="1479" spans="4:19">
      <c r="D1479" s="174" t="s">
        <v>6971</v>
      </c>
      <c r="E1479" s="175">
        <v>205444.86</v>
      </c>
      <c r="F1479" s="174" t="s">
        <v>3409</v>
      </c>
      <c r="G1479" s="174" t="s">
        <v>6972</v>
      </c>
      <c r="H1479" s="174" t="s">
        <v>177</v>
      </c>
      <c r="I1479" s="174" t="s">
        <v>3098</v>
      </c>
      <c r="J1479" s="174" t="s">
        <v>6973</v>
      </c>
      <c r="K1479" s="174"/>
      <c r="L1479" s="174" t="s">
        <v>6062</v>
      </c>
      <c r="M1479" s="174" t="s">
        <v>6118</v>
      </c>
      <c r="N1479" s="176">
        <v>960</v>
      </c>
      <c r="O1479" s="174" t="s">
        <v>3407</v>
      </c>
      <c r="P1479" s="177">
        <v>21732</v>
      </c>
      <c r="Q1479" s="176">
        <v>648</v>
      </c>
      <c r="R1479" s="175">
        <v>138668.14000000001</v>
      </c>
      <c r="S1479" s="175">
        <v>66776.72</v>
      </c>
    </row>
    <row r="1480" spans="4:19">
      <c r="D1480" s="174" t="s">
        <v>6974</v>
      </c>
      <c r="E1480" s="175">
        <v>2133295.2400000002</v>
      </c>
      <c r="F1480" s="174" t="s">
        <v>3428</v>
      </c>
      <c r="G1480" s="174" t="s">
        <v>6975</v>
      </c>
      <c r="H1480" s="174" t="s">
        <v>177</v>
      </c>
      <c r="I1480" s="174" t="s">
        <v>3098</v>
      </c>
      <c r="J1480" s="174" t="s">
        <v>6973</v>
      </c>
      <c r="K1480" s="174"/>
      <c r="L1480" s="174" t="s">
        <v>6062</v>
      </c>
      <c r="M1480" s="174" t="s">
        <v>6118</v>
      </c>
      <c r="N1480" s="176">
        <v>960</v>
      </c>
      <c r="O1480" s="174" t="s">
        <v>3407</v>
      </c>
      <c r="P1480" s="177">
        <v>21732</v>
      </c>
      <c r="Q1480" s="176">
        <v>648</v>
      </c>
      <c r="R1480" s="175">
        <v>1439900.2</v>
      </c>
      <c r="S1480" s="175">
        <v>693395.04</v>
      </c>
    </row>
    <row r="1481" spans="4:19">
      <c r="D1481" s="174" t="s">
        <v>6976</v>
      </c>
      <c r="E1481" s="175">
        <v>228649.19</v>
      </c>
      <c r="F1481" s="174" t="s">
        <v>3409</v>
      </c>
      <c r="G1481" s="174" t="s">
        <v>6977</v>
      </c>
      <c r="H1481" s="174" t="s">
        <v>177</v>
      </c>
      <c r="I1481" s="174" t="s">
        <v>3098</v>
      </c>
      <c r="J1481" s="174" t="s">
        <v>6978</v>
      </c>
      <c r="K1481" s="174"/>
      <c r="L1481" s="174" t="s">
        <v>6062</v>
      </c>
      <c r="M1481" s="174" t="s">
        <v>6140</v>
      </c>
      <c r="N1481" s="176">
        <v>960</v>
      </c>
      <c r="O1481" s="174" t="s">
        <v>3407</v>
      </c>
      <c r="P1481" s="177">
        <v>21732</v>
      </c>
      <c r="Q1481" s="176">
        <v>648</v>
      </c>
      <c r="R1481" s="175">
        <v>154330.20000000001</v>
      </c>
      <c r="S1481" s="175">
        <v>74318.990000000005</v>
      </c>
    </row>
    <row r="1482" spans="4:19">
      <c r="D1482" s="174" t="s">
        <v>6979</v>
      </c>
      <c r="E1482" s="175">
        <v>2374243.98</v>
      </c>
      <c r="F1482" s="174" t="s">
        <v>3428</v>
      </c>
      <c r="G1482" s="174" t="s">
        <v>6980</v>
      </c>
      <c r="H1482" s="174" t="s">
        <v>177</v>
      </c>
      <c r="I1482" s="174" t="s">
        <v>3098</v>
      </c>
      <c r="J1482" s="174" t="s">
        <v>6978</v>
      </c>
      <c r="K1482" s="174"/>
      <c r="L1482" s="174" t="s">
        <v>6062</v>
      </c>
      <c r="M1482" s="174" t="s">
        <v>6140</v>
      </c>
      <c r="N1482" s="176">
        <v>960</v>
      </c>
      <c r="O1482" s="174" t="s">
        <v>3407</v>
      </c>
      <c r="P1482" s="177">
        <v>21732</v>
      </c>
      <c r="Q1482" s="176">
        <v>648</v>
      </c>
      <c r="R1482" s="175">
        <v>1602532.11</v>
      </c>
      <c r="S1482" s="175">
        <v>771711.87</v>
      </c>
    </row>
    <row r="1483" spans="4:19">
      <c r="D1483" s="174" t="s">
        <v>6981</v>
      </c>
      <c r="E1483" s="175">
        <v>66055.59</v>
      </c>
      <c r="F1483" s="174" t="s">
        <v>3409</v>
      </c>
      <c r="G1483" s="174" t="s">
        <v>6982</v>
      </c>
      <c r="H1483" s="174" t="s">
        <v>177</v>
      </c>
      <c r="I1483" s="174" t="s">
        <v>3098</v>
      </c>
      <c r="J1483" s="174" t="s">
        <v>6983</v>
      </c>
      <c r="K1483" s="174"/>
      <c r="L1483" s="174" t="s">
        <v>3509</v>
      </c>
      <c r="M1483" s="174" t="s">
        <v>6122</v>
      </c>
      <c r="N1483" s="176">
        <v>960</v>
      </c>
      <c r="O1483" s="174" t="s">
        <v>3407</v>
      </c>
      <c r="P1483" s="177">
        <v>19906</v>
      </c>
      <c r="Q1483" s="176">
        <v>708</v>
      </c>
      <c r="R1483" s="175">
        <v>48713.64</v>
      </c>
      <c r="S1483" s="175">
        <v>17341.95</v>
      </c>
    </row>
    <row r="1484" spans="4:19">
      <c r="D1484" s="174" t="s">
        <v>6984</v>
      </c>
      <c r="E1484" s="175">
        <v>28601.07</v>
      </c>
      <c r="F1484" s="174" t="s">
        <v>3409</v>
      </c>
      <c r="G1484" s="174" t="s">
        <v>6985</v>
      </c>
      <c r="H1484" s="174" t="s">
        <v>177</v>
      </c>
      <c r="I1484" s="174" t="s">
        <v>3098</v>
      </c>
      <c r="J1484" s="174" t="s">
        <v>6986</v>
      </c>
      <c r="K1484" s="174"/>
      <c r="L1484" s="174" t="s">
        <v>3509</v>
      </c>
      <c r="M1484" s="174" t="s">
        <v>6157</v>
      </c>
      <c r="N1484" s="176">
        <v>960</v>
      </c>
      <c r="O1484" s="174" t="s">
        <v>3407</v>
      </c>
      <c r="P1484" s="177">
        <v>19906</v>
      </c>
      <c r="Q1484" s="176">
        <v>708</v>
      </c>
      <c r="R1484" s="175">
        <v>21092.25</v>
      </c>
      <c r="S1484" s="175">
        <v>7508.82</v>
      </c>
    </row>
    <row r="1485" spans="4:19">
      <c r="D1485" s="174" t="s">
        <v>6987</v>
      </c>
      <c r="E1485" s="175">
        <v>26345.31</v>
      </c>
      <c r="F1485" s="174" t="s">
        <v>3409</v>
      </c>
      <c r="G1485" s="174" t="s">
        <v>6988</v>
      </c>
      <c r="H1485" s="174" t="s">
        <v>177</v>
      </c>
      <c r="I1485" s="174" t="s">
        <v>3098</v>
      </c>
      <c r="J1485" s="174" t="s">
        <v>6989</v>
      </c>
      <c r="K1485" s="174"/>
      <c r="L1485" s="174" t="s">
        <v>3509</v>
      </c>
      <c r="M1485" s="174" t="s">
        <v>6122</v>
      </c>
      <c r="N1485" s="176">
        <v>960</v>
      </c>
      <c r="O1485" s="174" t="s">
        <v>3407</v>
      </c>
      <c r="P1485" s="177">
        <v>19906</v>
      </c>
      <c r="Q1485" s="176">
        <v>708</v>
      </c>
      <c r="R1485" s="175">
        <v>19428.66</v>
      </c>
      <c r="S1485" s="175">
        <v>6916.65</v>
      </c>
    </row>
    <row r="1486" spans="4:19">
      <c r="D1486" s="174" t="s">
        <v>6990</v>
      </c>
      <c r="E1486" s="175">
        <v>49422.31</v>
      </c>
      <c r="F1486" s="174" t="s">
        <v>3409</v>
      </c>
      <c r="G1486" s="174" t="s">
        <v>6991</v>
      </c>
      <c r="H1486" s="174" t="s">
        <v>177</v>
      </c>
      <c r="I1486" s="174" t="s">
        <v>3098</v>
      </c>
      <c r="J1486" s="174" t="s">
        <v>6992</v>
      </c>
      <c r="K1486" s="174"/>
      <c r="L1486" s="174" t="s">
        <v>3509</v>
      </c>
      <c r="M1486" s="174" t="s">
        <v>6122</v>
      </c>
      <c r="N1486" s="176">
        <v>960</v>
      </c>
      <c r="O1486" s="174" t="s">
        <v>3407</v>
      </c>
      <c r="P1486" s="177">
        <v>19906</v>
      </c>
      <c r="Q1486" s="176">
        <v>708</v>
      </c>
      <c r="R1486" s="175">
        <v>36447.11</v>
      </c>
      <c r="S1486" s="175">
        <v>12975.2</v>
      </c>
    </row>
    <row r="1487" spans="4:19">
      <c r="D1487" s="174" t="s">
        <v>6993</v>
      </c>
      <c r="E1487" s="175">
        <v>14661.35</v>
      </c>
      <c r="F1487" s="174" t="s">
        <v>3409</v>
      </c>
      <c r="G1487" s="174" t="s">
        <v>6994</v>
      </c>
      <c r="H1487" s="174" t="s">
        <v>177</v>
      </c>
      <c r="I1487" s="174" t="s">
        <v>3098</v>
      </c>
      <c r="J1487" s="174" t="s">
        <v>6995</v>
      </c>
      <c r="K1487" s="174"/>
      <c r="L1487" s="174" t="s">
        <v>3509</v>
      </c>
      <c r="M1487" s="174" t="s">
        <v>6122</v>
      </c>
      <c r="N1487" s="176">
        <v>960</v>
      </c>
      <c r="O1487" s="174" t="s">
        <v>3407</v>
      </c>
      <c r="P1487" s="177">
        <v>20271</v>
      </c>
      <c r="Q1487" s="176">
        <v>696</v>
      </c>
      <c r="R1487" s="175">
        <v>10628.87</v>
      </c>
      <c r="S1487" s="175">
        <v>4032.48</v>
      </c>
    </row>
    <row r="1488" spans="4:19">
      <c r="D1488" s="174" t="s">
        <v>6996</v>
      </c>
      <c r="E1488" s="175">
        <v>43143.21</v>
      </c>
      <c r="F1488" s="174" t="s">
        <v>3409</v>
      </c>
      <c r="G1488" s="174" t="s">
        <v>6997</v>
      </c>
      <c r="H1488" s="174" t="s">
        <v>177</v>
      </c>
      <c r="I1488" s="174" t="s">
        <v>3098</v>
      </c>
      <c r="J1488" s="174" t="s">
        <v>6998</v>
      </c>
      <c r="K1488" s="174"/>
      <c r="L1488" s="174" t="s">
        <v>3509</v>
      </c>
      <c r="M1488" s="174" t="s">
        <v>6122</v>
      </c>
      <c r="N1488" s="176">
        <v>960</v>
      </c>
      <c r="O1488" s="174" t="s">
        <v>3407</v>
      </c>
      <c r="P1488" s="177">
        <v>20271</v>
      </c>
      <c r="Q1488" s="176">
        <v>696</v>
      </c>
      <c r="R1488" s="175">
        <v>31277.33</v>
      </c>
      <c r="S1488" s="175">
        <v>11865.88</v>
      </c>
    </row>
    <row r="1489" spans="4:19">
      <c r="D1489" s="174" t="s">
        <v>6999</v>
      </c>
      <c r="E1489" s="175">
        <v>16964.400000000001</v>
      </c>
      <c r="F1489" s="174" t="s">
        <v>3409</v>
      </c>
      <c r="G1489" s="174" t="s">
        <v>7000</v>
      </c>
      <c r="H1489" s="174" t="s">
        <v>177</v>
      </c>
      <c r="I1489" s="174" t="s">
        <v>3098</v>
      </c>
      <c r="J1489" s="174" t="s">
        <v>7001</v>
      </c>
      <c r="K1489" s="174"/>
      <c r="L1489" s="174" t="s">
        <v>3509</v>
      </c>
      <c r="M1489" s="174" t="s">
        <v>6118</v>
      </c>
      <c r="N1489" s="176">
        <v>960</v>
      </c>
      <c r="O1489" s="174" t="s">
        <v>3407</v>
      </c>
      <c r="P1489" s="177">
        <v>21367</v>
      </c>
      <c r="Q1489" s="176">
        <v>660</v>
      </c>
      <c r="R1489" s="175">
        <v>11662.36</v>
      </c>
      <c r="S1489" s="175">
        <v>5302.04</v>
      </c>
    </row>
    <row r="1490" spans="4:19">
      <c r="D1490" s="174" t="s">
        <v>7002</v>
      </c>
      <c r="E1490" s="175">
        <v>909389.48</v>
      </c>
      <c r="F1490" s="174" t="s">
        <v>3409</v>
      </c>
      <c r="G1490" s="174" t="s">
        <v>7003</v>
      </c>
      <c r="H1490" s="174" t="s">
        <v>177</v>
      </c>
      <c r="I1490" s="174" t="s">
        <v>3098</v>
      </c>
      <c r="J1490" s="174" t="s">
        <v>7004</v>
      </c>
      <c r="K1490" s="174"/>
      <c r="L1490" s="174" t="s">
        <v>6062</v>
      </c>
      <c r="M1490" s="174" t="s">
        <v>6176</v>
      </c>
      <c r="N1490" s="176">
        <v>960</v>
      </c>
      <c r="O1490" s="174" t="s">
        <v>3407</v>
      </c>
      <c r="P1490" s="177">
        <v>23559</v>
      </c>
      <c r="Q1490" s="176">
        <v>588</v>
      </c>
      <c r="R1490" s="175">
        <v>556969.36</v>
      </c>
      <c r="S1490" s="175">
        <v>352420.12</v>
      </c>
    </row>
    <row r="1491" spans="4:19">
      <c r="D1491" s="174" t="s">
        <v>7005</v>
      </c>
      <c r="E1491" s="175">
        <v>971124.93</v>
      </c>
      <c r="F1491" s="174" t="s">
        <v>3409</v>
      </c>
      <c r="G1491" s="174" t="s">
        <v>7006</v>
      </c>
      <c r="H1491" s="174" t="s">
        <v>177</v>
      </c>
      <c r="I1491" s="174" t="s">
        <v>3098</v>
      </c>
      <c r="J1491" s="174" t="s">
        <v>7007</v>
      </c>
      <c r="K1491" s="174"/>
      <c r="L1491" s="174" t="s">
        <v>6062</v>
      </c>
      <c r="M1491" s="174" t="s">
        <v>6122</v>
      </c>
      <c r="N1491" s="176">
        <v>960</v>
      </c>
      <c r="O1491" s="174" t="s">
        <v>3407</v>
      </c>
      <c r="P1491" s="177">
        <v>23559</v>
      </c>
      <c r="Q1491" s="176">
        <v>588</v>
      </c>
      <c r="R1491" s="175">
        <v>594780.28</v>
      </c>
      <c r="S1491" s="175">
        <v>376344.65</v>
      </c>
    </row>
    <row r="1492" spans="4:19">
      <c r="D1492" s="174" t="s">
        <v>7008</v>
      </c>
      <c r="E1492" s="175">
        <v>839390.49</v>
      </c>
      <c r="F1492" s="174" t="s">
        <v>3409</v>
      </c>
      <c r="G1492" s="174" t="s">
        <v>7009</v>
      </c>
      <c r="H1492" s="174" t="s">
        <v>177</v>
      </c>
      <c r="I1492" s="174" t="s">
        <v>3098</v>
      </c>
      <c r="J1492" s="174" t="s">
        <v>7010</v>
      </c>
      <c r="K1492" s="174"/>
      <c r="L1492" s="174" t="s">
        <v>6062</v>
      </c>
      <c r="M1492" s="174" t="s">
        <v>6157</v>
      </c>
      <c r="N1492" s="176">
        <v>960</v>
      </c>
      <c r="O1492" s="174" t="s">
        <v>3407</v>
      </c>
      <c r="P1492" s="177">
        <v>23559</v>
      </c>
      <c r="Q1492" s="176">
        <v>588</v>
      </c>
      <c r="R1492" s="175">
        <v>514097.52</v>
      </c>
      <c r="S1492" s="175">
        <v>325292.96999999997</v>
      </c>
    </row>
    <row r="1493" spans="4:19">
      <c r="D1493" s="174" t="s">
        <v>7011</v>
      </c>
      <c r="E1493" s="175">
        <v>977839.7</v>
      </c>
      <c r="F1493" s="174" t="s">
        <v>3409</v>
      </c>
      <c r="G1493" s="174" t="s">
        <v>7012</v>
      </c>
      <c r="H1493" s="174" t="s">
        <v>177</v>
      </c>
      <c r="I1493" s="174" t="s">
        <v>3098</v>
      </c>
      <c r="J1493" s="174" t="s">
        <v>7013</v>
      </c>
      <c r="K1493" s="174"/>
      <c r="L1493" s="174" t="s">
        <v>6062</v>
      </c>
      <c r="M1493" s="174" t="s">
        <v>6118</v>
      </c>
      <c r="N1493" s="176">
        <v>960</v>
      </c>
      <c r="O1493" s="174" t="s">
        <v>3407</v>
      </c>
      <c r="P1493" s="177">
        <v>23559</v>
      </c>
      <c r="Q1493" s="176">
        <v>588</v>
      </c>
      <c r="R1493" s="175">
        <v>598892.77</v>
      </c>
      <c r="S1493" s="175">
        <v>378946.93</v>
      </c>
    </row>
    <row r="1494" spans="4:19">
      <c r="D1494" s="174" t="s">
        <v>7014</v>
      </c>
      <c r="E1494" s="175">
        <v>1033484.42</v>
      </c>
      <c r="F1494" s="174" t="s">
        <v>3409</v>
      </c>
      <c r="G1494" s="174" t="s">
        <v>7015</v>
      </c>
      <c r="H1494" s="174" t="s">
        <v>177</v>
      </c>
      <c r="I1494" s="174" t="s">
        <v>3098</v>
      </c>
      <c r="J1494" s="174" t="s">
        <v>7016</v>
      </c>
      <c r="K1494" s="174"/>
      <c r="L1494" s="174" t="s">
        <v>6062</v>
      </c>
      <c r="M1494" s="174" t="s">
        <v>6140</v>
      </c>
      <c r="N1494" s="176">
        <v>960</v>
      </c>
      <c r="O1494" s="174" t="s">
        <v>3407</v>
      </c>
      <c r="P1494" s="177">
        <v>23559</v>
      </c>
      <c r="Q1494" s="176">
        <v>588</v>
      </c>
      <c r="R1494" s="175">
        <v>632973.25</v>
      </c>
      <c r="S1494" s="175">
        <v>400511.17</v>
      </c>
    </row>
    <row r="1495" spans="4:19">
      <c r="D1495" s="174" t="s">
        <v>7017</v>
      </c>
      <c r="E1495" s="175">
        <v>-5234.62</v>
      </c>
      <c r="F1495" s="174" t="s">
        <v>3409</v>
      </c>
      <c r="G1495" s="174" t="s">
        <v>7018</v>
      </c>
      <c r="H1495" s="174" t="s">
        <v>177</v>
      </c>
      <c r="I1495" s="174" t="s">
        <v>3098</v>
      </c>
      <c r="J1495" s="174" t="s">
        <v>7019</v>
      </c>
      <c r="K1495" s="174"/>
      <c r="L1495" s="174" t="s">
        <v>6062</v>
      </c>
      <c r="M1495" s="174" t="s">
        <v>6140</v>
      </c>
      <c r="N1495" s="176">
        <v>960</v>
      </c>
      <c r="O1495" s="174" t="s">
        <v>3407</v>
      </c>
      <c r="P1495" s="177">
        <v>23559</v>
      </c>
      <c r="Q1495" s="176">
        <v>588</v>
      </c>
      <c r="R1495" s="175">
        <v>-3205.98</v>
      </c>
      <c r="S1495" s="175">
        <v>-2028.64</v>
      </c>
    </row>
    <row r="1496" spans="4:19">
      <c r="D1496" s="174" t="s">
        <v>7020</v>
      </c>
      <c r="E1496" s="175">
        <v>290983.33</v>
      </c>
      <c r="F1496" s="174" t="s">
        <v>3409</v>
      </c>
      <c r="G1496" s="174" t="s">
        <v>7021</v>
      </c>
      <c r="H1496" s="174" t="s">
        <v>177</v>
      </c>
      <c r="I1496" s="174" t="s">
        <v>3098</v>
      </c>
      <c r="J1496" s="174" t="s">
        <v>7022</v>
      </c>
      <c r="K1496" s="174"/>
      <c r="L1496" s="174" t="s">
        <v>6062</v>
      </c>
      <c r="M1496" s="174" t="s">
        <v>6176</v>
      </c>
      <c r="N1496" s="176">
        <v>960</v>
      </c>
      <c r="O1496" s="174" t="s">
        <v>3407</v>
      </c>
      <c r="P1496" s="177">
        <v>21732</v>
      </c>
      <c r="Q1496" s="176">
        <v>648</v>
      </c>
      <c r="R1496" s="175">
        <v>196403.62</v>
      </c>
      <c r="S1496" s="175">
        <v>94579.71</v>
      </c>
    </row>
    <row r="1497" spans="4:19">
      <c r="D1497" s="174" t="s">
        <v>7023</v>
      </c>
      <c r="E1497" s="175">
        <v>282587.45</v>
      </c>
      <c r="F1497" s="174" t="s">
        <v>3409</v>
      </c>
      <c r="G1497" s="174" t="s">
        <v>7024</v>
      </c>
      <c r="H1497" s="174" t="s">
        <v>177</v>
      </c>
      <c r="I1497" s="174" t="s">
        <v>3098</v>
      </c>
      <c r="J1497" s="174" t="s">
        <v>7025</v>
      </c>
      <c r="K1497" s="174"/>
      <c r="L1497" s="174" t="s">
        <v>6062</v>
      </c>
      <c r="M1497" s="174" t="s">
        <v>6122</v>
      </c>
      <c r="N1497" s="176">
        <v>960</v>
      </c>
      <c r="O1497" s="174" t="s">
        <v>3407</v>
      </c>
      <c r="P1497" s="177">
        <v>21732</v>
      </c>
      <c r="Q1497" s="176">
        <v>648</v>
      </c>
      <c r="R1497" s="175">
        <v>190736.67</v>
      </c>
      <c r="S1497" s="175">
        <v>91850.78</v>
      </c>
    </row>
    <row r="1498" spans="4:19">
      <c r="D1498" s="174" t="s">
        <v>7026</v>
      </c>
      <c r="E1498" s="175">
        <v>263362.34000000003</v>
      </c>
      <c r="F1498" s="174" t="s">
        <v>3409</v>
      </c>
      <c r="G1498" s="174" t="s">
        <v>7027</v>
      </c>
      <c r="H1498" s="174" t="s">
        <v>177</v>
      </c>
      <c r="I1498" s="174" t="s">
        <v>3098</v>
      </c>
      <c r="J1498" s="174" t="s">
        <v>7028</v>
      </c>
      <c r="K1498" s="174"/>
      <c r="L1498" s="174" t="s">
        <v>6062</v>
      </c>
      <c r="M1498" s="174" t="s">
        <v>6157</v>
      </c>
      <c r="N1498" s="176">
        <v>960</v>
      </c>
      <c r="O1498" s="174" t="s">
        <v>3407</v>
      </c>
      <c r="P1498" s="177">
        <v>21732</v>
      </c>
      <c r="Q1498" s="176">
        <v>648</v>
      </c>
      <c r="R1498" s="175">
        <v>177760.31</v>
      </c>
      <c r="S1498" s="175">
        <v>85602.03</v>
      </c>
    </row>
    <row r="1499" spans="4:19">
      <c r="D1499" s="174" t="s">
        <v>7029</v>
      </c>
      <c r="E1499" s="175">
        <v>295969.59999999998</v>
      </c>
      <c r="F1499" s="174" t="s">
        <v>3409</v>
      </c>
      <c r="G1499" s="174" t="s">
        <v>7030</v>
      </c>
      <c r="H1499" s="174" t="s">
        <v>177</v>
      </c>
      <c r="I1499" s="174" t="s">
        <v>3098</v>
      </c>
      <c r="J1499" s="174" t="s">
        <v>7031</v>
      </c>
      <c r="K1499" s="174"/>
      <c r="L1499" s="174" t="s">
        <v>6062</v>
      </c>
      <c r="M1499" s="174" t="s">
        <v>6118</v>
      </c>
      <c r="N1499" s="176">
        <v>960</v>
      </c>
      <c r="O1499" s="174" t="s">
        <v>3407</v>
      </c>
      <c r="P1499" s="177">
        <v>21732</v>
      </c>
      <c r="Q1499" s="176">
        <v>648</v>
      </c>
      <c r="R1499" s="175">
        <v>199769.2</v>
      </c>
      <c r="S1499" s="175">
        <v>96200.4</v>
      </c>
    </row>
    <row r="1500" spans="4:19">
      <c r="D1500" s="174" t="s">
        <v>7032</v>
      </c>
      <c r="E1500" s="175">
        <v>355522.15</v>
      </c>
      <c r="F1500" s="174" t="s">
        <v>3409</v>
      </c>
      <c r="G1500" s="174" t="s">
        <v>7033</v>
      </c>
      <c r="H1500" s="174" t="s">
        <v>177</v>
      </c>
      <c r="I1500" s="174" t="s">
        <v>3098</v>
      </c>
      <c r="J1500" s="174" t="s">
        <v>7034</v>
      </c>
      <c r="K1500" s="174"/>
      <c r="L1500" s="174" t="s">
        <v>6062</v>
      </c>
      <c r="M1500" s="174" t="s">
        <v>6140</v>
      </c>
      <c r="N1500" s="176">
        <v>960</v>
      </c>
      <c r="O1500" s="174" t="s">
        <v>3407</v>
      </c>
      <c r="P1500" s="177">
        <v>21732</v>
      </c>
      <c r="Q1500" s="176">
        <v>648</v>
      </c>
      <c r="R1500" s="175">
        <v>239965.01</v>
      </c>
      <c r="S1500" s="175">
        <v>115557.14</v>
      </c>
    </row>
    <row r="1501" spans="4:19">
      <c r="D1501" s="174" t="s">
        <v>7035</v>
      </c>
      <c r="E1501" s="175">
        <v>72976.210000000006</v>
      </c>
      <c r="F1501" s="174" t="s">
        <v>3409</v>
      </c>
      <c r="G1501" s="174" t="s">
        <v>7036</v>
      </c>
      <c r="H1501" s="174" t="s">
        <v>177</v>
      </c>
      <c r="I1501" s="174" t="s">
        <v>3098</v>
      </c>
      <c r="J1501" s="174" t="s">
        <v>7037</v>
      </c>
      <c r="K1501" s="174"/>
      <c r="L1501" s="174" t="s">
        <v>3509</v>
      </c>
      <c r="M1501" s="174" t="s">
        <v>6122</v>
      </c>
      <c r="N1501" s="176">
        <v>960</v>
      </c>
      <c r="O1501" s="174" t="s">
        <v>3407</v>
      </c>
      <c r="P1501" s="177">
        <v>21732</v>
      </c>
      <c r="Q1501" s="176">
        <v>648</v>
      </c>
      <c r="R1501" s="175">
        <v>49256.37</v>
      </c>
      <c r="S1501" s="175">
        <v>23719.84</v>
      </c>
    </row>
    <row r="1502" spans="4:19">
      <c r="D1502" s="174" t="s">
        <v>7038</v>
      </c>
      <c r="E1502" s="175">
        <v>10738.68</v>
      </c>
      <c r="F1502" s="174" t="s">
        <v>3409</v>
      </c>
      <c r="G1502" s="174" t="s">
        <v>7039</v>
      </c>
      <c r="H1502" s="174" t="s">
        <v>177</v>
      </c>
      <c r="I1502" s="174" t="s">
        <v>3098</v>
      </c>
      <c r="J1502" s="174" t="s">
        <v>7040</v>
      </c>
      <c r="K1502" s="174"/>
      <c r="L1502" s="174" t="s">
        <v>3509</v>
      </c>
      <c r="M1502" s="174" t="s">
        <v>6157</v>
      </c>
      <c r="N1502" s="176">
        <v>960</v>
      </c>
      <c r="O1502" s="174" t="s">
        <v>3407</v>
      </c>
      <c r="P1502" s="177">
        <v>21367</v>
      </c>
      <c r="Q1502" s="176">
        <v>660</v>
      </c>
      <c r="R1502" s="175">
        <v>7382.42</v>
      </c>
      <c r="S1502" s="175">
        <v>3356.26</v>
      </c>
    </row>
    <row r="1503" spans="4:19">
      <c r="D1503" s="174" t="s">
        <v>7041</v>
      </c>
      <c r="E1503" s="175">
        <v>8401.32</v>
      </c>
      <c r="F1503" s="174" t="s">
        <v>3409</v>
      </c>
      <c r="G1503" s="174" t="s">
        <v>7042</v>
      </c>
      <c r="H1503" s="174" t="s">
        <v>177</v>
      </c>
      <c r="I1503" s="174" t="s">
        <v>3098</v>
      </c>
      <c r="J1503" s="174" t="s">
        <v>7040</v>
      </c>
      <c r="K1503" s="174"/>
      <c r="L1503" s="174" t="s">
        <v>3509</v>
      </c>
      <c r="M1503" s="174" t="s">
        <v>6118</v>
      </c>
      <c r="N1503" s="176">
        <v>960</v>
      </c>
      <c r="O1503" s="174" t="s">
        <v>3407</v>
      </c>
      <c r="P1503" s="177">
        <v>21367</v>
      </c>
      <c r="Q1503" s="176">
        <v>660</v>
      </c>
      <c r="R1503" s="175">
        <v>5775.52</v>
      </c>
      <c r="S1503" s="175">
        <v>2625.8</v>
      </c>
    </row>
    <row r="1504" spans="4:19">
      <c r="D1504" s="174" t="s">
        <v>7043</v>
      </c>
      <c r="E1504" s="175">
        <v>743.51</v>
      </c>
      <c r="F1504" s="174" t="s">
        <v>3409</v>
      </c>
      <c r="G1504" s="174" t="s">
        <v>7044</v>
      </c>
      <c r="H1504" s="174" t="s">
        <v>177</v>
      </c>
      <c r="I1504" s="174" t="s">
        <v>3098</v>
      </c>
      <c r="J1504" s="174" t="s">
        <v>7040</v>
      </c>
      <c r="K1504" s="174"/>
      <c r="L1504" s="174" t="s">
        <v>3509</v>
      </c>
      <c r="M1504" s="174" t="s">
        <v>6140</v>
      </c>
      <c r="N1504" s="176">
        <v>960</v>
      </c>
      <c r="O1504" s="174" t="s">
        <v>3407</v>
      </c>
      <c r="P1504" s="177">
        <v>21367</v>
      </c>
      <c r="Q1504" s="176">
        <v>660</v>
      </c>
      <c r="R1504" s="175">
        <v>511.08</v>
      </c>
      <c r="S1504" s="175">
        <v>232.43</v>
      </c>
    </row>
    <row r="1505" spans="4:19">
      <c r="D1505" s="174" t="s">
        <v>7045</v>
      </c>
      <c r="E1505" s="175">
        <v>11064.85</v>
      </c>
      <c r="F1505" s="174" t="s">
        <v>3409</v>
      </c>
      <c r="G1505" s="174" t="s">
        <v>7046</v>
      </c>
      <c r="H1505" s="174" t="s">
        <v>177</v>
      </c>
      <c r="I1505" s="174" t="s">
        <v>3098</v>
      </c>
      <c r="J1505" s="174" t="s">
        <v>7047</v>
      </c>
      <c r="K1505" s="174"/>
      <c r="L1505" s="174" t="s">
        <v>3509</v>
      </c>
      <c r="M1505" s="174" t="s">
        <v>6140</v>
      </c>
      <c r="N1505" s="176">
        <v>960</v>
      </c>
      <c r="O1505" s="174" t="s">
        <v>3407</v>
      </c>
      <c r="P1505" s="177">
        <v>21732</v>
      </c>
      <c r="Q1505" s="176">
        <v>648</v>
      </c>
      <c r="R1505" s="175">
        <v>7468.38</v>
      </c>
      <c r="S1505" s="175">
        <v>3596.47</v>
      </c>
    </row>
    <row r="1506" spans="4:19">
      <c r="D1506" s="174" t="s">
        <v>7048</v>
      </c>
      <c r="E1506" s="175">
        <v>7185.66</v>
      </c>
      <c r="F1506" s="174" t="s">
        <v>3409</v>
      </c>
      <c r="G1506" s="174" t="s">
        <v>7049</v>
      </c>
      <c r="H1506" s="174" t="s">
        <v>177</v>
      </c>
      <c r="I1506" s="174" t="s">
        <v>3098</v>
      </c>
      <c r="J1506" s="174" t="s">
        <v>7050</v>
      </c>
      <c r="K1506" s="174"/>
      <c r="L1506" s="174" t="s">
        <v>3509</v>
      </c>
      <c r="M1506" s="174" t="s">
        <v>6157</v>
      </c>
      <c r="N1506" s="176">
        <v>960</v>
      </c>
      <c r="O1506" s="174" t="s">
        <v>3407</v>
      </c>
      <c r="P1506" s="177">
        <v>21732</v>
      </c>
      <c r="Q1506" s="176">
        <v>648</v>
      </c>
      <c r="R1506" s="175">
        <v>4850.07</v>
      </c>
      <c r="S1506" s="175">
        <v>2335.59</v>
      </c>
    </row>
    <row r="1507" spans="4:19">
      <c r="D1507" s="174" t="s">
        <v>7051</v>
      </c>
      <c r="E1507" s="175">
        <v>7637.75</v>
      </c>
      <c r="F1507" s="174" t="s">
        <v>3409</v>
      </c>
      <c r="G1507" s="174" t="s">
        <v>7052</v>
      </c>
      <c r="H1507" s="174" t="s">
        <v>177</v>
      </c>
      <c r="I1507" s="174" t="s">
        <v>3098</v>
      </c>
      <c r="J1507" s="174" t="s">
        <v>7053</v>
      </c>
      <c r="K1507" s="174"/>
      <c r="L1507" s="174" t="s">
        <v>6062</v>
      </c>
      <c r="M1507" s="174" t="s">
        <v>3575</v>
      </c>
      <c r="N1507" s="176">
        <v>960</v>
      </c>
      <c r="O1507" s="174" t="s">
        <v>3407</v>
      </c>
      <c r="P1507" s="177">
        <v>23924</v>
      </c>
      <c r="Q1507" s="176">
        <v>576</v>
      </c>
      <c r="R1507" s="175">
        <v>4582.3599999999997</v>
      </c>
      <c r="S1507" s="175">
        <v>3055.39</v>
      </c>
    </row>
    <row r="1508" spans="4:19">
      <c r="D1508" s="174" t="s">
        <v>7054</v>
      </c>
      <c r="E1508" s="175">
        <v>371650.5</v>
      </c>
      <c r="F1508" s="174" t="s">
        <v>4337</v>
      </c>
      <c r="G1508" s="174" t="s">
        <v>7052</v>
      </c>
      <c r="H1508" s="174" t="s">
        <v>177</v>
      </c>
      <c r="I1508" s="174" t="s">
        <v>3098</v>
      </c>
      <c r="J1508" s="174" t="s">
        <v>7055</v>
      </c>
      <c r="K1508" s="174"/>
      <c r="L1508" s="174" t="s">
        <v>6062</v>
      </c>
      <c r="M1508" s="174" t="s">
        <v>3575</v>
      </c>
      <c r="N1508" s="176">
        <v>960</v>
      </c>
      <c r="O1508" s="174" t="s">
        <v>3407</v>
      </c>
      <c r="P1508" s="177">
        <v>23924</v>
      </c>
      <c r="Q1508" s="176">
        <v>576</v>
      </c>
      <c r="R1508" s="175">
        <v>222977.38</v>
      </c>
      <c r="S1508" s="175">
        <v>148673.12</v>
      </c>
    </row>
    <row r="1509" spans="4:19">
      <c r="D1509" s="174" t="s">
        <v>7056</v>
      </c>
      <c r="E1509" s="175">
        <v>260593.48</v>
      </c>
      <c r="F1509" s="174" t="s">
        <v>3409</v>
      </c>
      <c r="G1509" s="174" t="s">
        <v>7057</v>
      </c>
      <c r="H1509" s="174" t="s">
        <v>177</v>
      </c>
      <c r="I1509" s="174" t="s">
        <v>3098</v>
      </c>
      <c r="J1509" s="174" t="s">
        <v>7058</v>
      </c>
      <c r="K1509" s="174"/>
      <c r="L1509" s="174" t="s">
        <v>6062</v>
      </c>
      <c r="M1509" s="174" t="s">
        <v>6176</v>
      </c>
      <c r="N1509" s="176">
        <v>960</v>
      </c>
      <c r="O1509" s="174" t="s">
        <v>3407</v>
      </c>
      <c r="P1509" s="177">
        <v>23924</v>
      </c>
      <c r="Q1509" s="176">
        <v>576</v>
      </c>
      <c r="R1509" s="175">
        <v>156346.92000000001</v>
      </c>
      <c r="S1509" s="175">
        <v>104246.56</v>
      </c>
    </row>
    <row r="1510" spans="4:19">
      <c r="D1510" s="174" t="s">
        <v>7059</v>
      </c>
      <c r="E1510" s="175">
        <v>2537918.9500000002</v>
      </c>
      <c r="F1510" s="174" t="s">
        <v>4337</v>
      </c>
      <c r="G1510" s="174" t="s">
        <v>7057</v>
      </c>
      <c r="H1510" s="174" t="s">
        <v>177</v>
      </c>
      <c r="I1510" s="174" t="s">
        <v>3098</v>
      </c>
      <c r="J1510" s="174" t="s">
        <v>7060</v>
      </c>
      <c r="K1510" s="174"/>
      <c r="L1510" s="174" t="s">
        <v>6062</v>
      </c>
      <c r="M1510" s="174" t="s">
        <v>6176</v>
      </c>
      <c r="N1510" s="176">
        <v>960</v>
      </c>
      <c r="O1510" s="174" t="s">
        <v>3407</v>
      </c>
      <c r="P1510" s="177">
        <v>23924</v>
      </c>
      <c r="Q1510" s="176">
        <v>576</v>
      </c>
      <c r="R1510" s="175">
        <v>1522663.15</v>
      </c>
      <c r="S1510" s="175">
        <v>1015255.8</v>
      </c>
    </row>
    <row r="1511" spans="4:19">
      <c r="D1511" s="174" t="s">
        <v>7061</v>
      </c>
      <c r="E1511" s="175">
        <v>137659.5</v>
      </c>
      <c r="F1511" s="174" t="s">
        <v>3409</v>
      </c>
      <c r="G1511" s="174" t="s">
        <v>7062</v>
      </c>
      <c r="H1511" s="174" t="s">
        <v>177</v>
      </c>
      <c r="I1511" s="174" t="s">
        <v>3098</v>
      </c>
      <c r="J1511" s="174" t="s">
        <v>7063</v>
      </c>
      <c r="K1511" s="174"/>
      <c r="L1511" s="174" t="s">
        <v>6062</v>
      </c>
      <c r="M1511" s="174" t="s">
        <v>6122</v>
      </c>
      <c r="N1511" s="176">
        <v>960</v>
      </c>
      <c r="O1511" s="174" t="s">
        <v>3407</v>
      </c>
      <c r="P1511" s="177">
        <v>23924</v>
      </c>
      <c r="Q1511" s="176">
        <v>576</v>
      </c>
      <c r="R1511" s="175">
        <v>82590.87</v>
      </c>
      <c r="S1511" s="175">
        <v>55068.63</v>
      </c>
    </row>
    <row r="1512" spans="4:19">
      <c r="D1512" s="174" t="s">
        <v>7064</v>
      </c>
      <c r="E1512" s="175">
        <v>3439466.43</v>
      </c>
      <c r="F1512" s="174" t="s">
        <v>4337</v>
      </c>
      <c r="G1512" s="174" t="s">
        <v>7062</v>
      </c>
      <c r="H1512" s="174" t="s">
        <v>177</v>
      </c>
      <c r="I1512" s="174" t="s">
        <v>3098</v>
      </c>
      <c r="J1512" s="174" t="s">
        <v>7063</v>
      </c>
      <c r="K1512" s="174"/>
      <c r="L1512" s="174" t="s">
        <v>6062</v>
      </c>
      <c r="M1512" s="174" t="s">
        <v>6122</v>
      </c>
      <c r="N1512" s="176">
        <v>960</v>
      </c>
      <c r="O1512" s="174" t="s">
        <v>3407</v>
      </c>
      <c r="P1512" s="177">
        <v>23924</v>
      </c>
      <c r="Q1512" s="176">
        <v>576</v>
      </c>
      <c r="R1512" s="175">
        <v>2063560.43</v>
      </c>
      <c r="S1512" s="176">
        <v>1375906</v>
      </c>
    </row>
    <row r="1513" spans="4:19">
      <c r="D1513" s="174" t="s">
        <v>7065</v>
      </c>
      <c r="E1513" s="175">
        <v>128383.42</v>
      </c>
      <c r="F1513" s="174" t="s">
        <v>3409</v>
      </c>
      <c r="G1513" s="174" t="s">
        <v>7066</v>
      </c>
      <c r="H1513" s="174" t="s">
        <v>177</v>
      </c>
      <c r="I1513" s="174" t="s">
        <v>3098</v>
      </c>
      <c r="J1513" s="174" t="s">
        <v>7067</v>
      </c>
      <c r="K1513" s="174"/>
      <c r="L1513" s="174" t="s">
        <v>6062</v>
      </c>
      <c r="M1513" s="174" t="s">
        <v>6157</v>
      </c>
      <c r="N1513" s="176">
        <v>960</v>
      </c>
      <c r="O1513" s="174" t="s">
        <v>3407</v>
      </c>
      <c r="P1513" s="177">
        <v>23924</v>
      </c>
      <c r="Q1513" s="176">
        <v>576</v>
      </c>
      <c r="R1513" s="175">
        <v>77025.55</v>
      </c>
      <c r="S1513" s="175">
        <v>51357.87</v>
      </c>
    </row>
    <row r="1514" spans="4:19">
      <c r="D1514" s="174" t="s">
        <v>7068</v>
      </c>
      <c r="E1514" s="175">
        <v>2943239.42</v>
      </c>
      <c r="F1514" s="174" t="s">
        <v>4337</v>
      </c>
      <c r="G1514" s="174" t="s">
        <v>7066</v>
      </c>
      <c r="H1514" s="174" t="s">
        <v>177</v>
      </c>
      <c r="I1514" s="174" t="s">
        <v>3098</v>
      </c>
      <c r="J1514" s="174" t="s">
        <v>7067</v>
      </c>
      <c r="K1514" s="174"/>
      <c r="L1514" s="174" t="s">
        <v>6062</v>
      </c>
      <c r="M1514" s="174" t="s">
        <v>6157</v>
      </c>
      <c r="N1514" s="176">
        <v>960</v>
      </c>
      <c r="O1514" s="174" t="s">
        <v>3407</v>
      </c>
      <c r="P1514" s="177">
        <v>23924</v>
      </c>
      <c r="Q1514" s="176">
        <v>576</v>
      </c>
      <c r="R1514" s="175">
        <v>1765841.41</v>
      </c>
      <c r="S1514" s="175">
        <v>1177398.01</v>
      </c>
    </row>
    <row r="1515" spans="4:19">
      <c r="D1515" s="174" t="s">
        <v>7069</v>
      </c>
      <c r="E1515" s="175">
        <v>273112.07</v>
      </c>
      <c r="F1515" s="174" t="s">
        <v>3409</v>
      </c>
      <c r="G1515" s="174" t="s">
        <v>7070</v>
      </c>
      <c r="H1515" s="174" t="s">
        <v>177</v>
      </c>
      <c r="I1515" s="174" t="s">
        <v>3098</v>
      </c>
      <c r="J1515" s="174" t="s">
        <v>7071</v>
      </c>
      <c r="K1515" s="174"/>
      <c r="L1515" s="174" t="s">
        <v>6062</v>
      </c>
      <c r="M1515" s="174" t="s">
        <v>6118</v>
      </c>
      <c r="N1515" s="176">
        <v>960</v>
      </c>
      <c r="O1515" s="174" t="s">
        <v>3407</v>
      </c>
      <c r="P1515" s="177">
        <v>23924</v>
      </c>
      <c r="Q1515" s="176">
        <v>576</v>
      </c>
      <c r="R1515" s="175">
        <v>163857.74</v>
      </c>
      <c r="S1515" s="175">
        <v>109254.33</v>
      </c>
    </row>
    <row r="1516" spans="4:19">
      <c r="D1516" s="174" t="s">
        <v>7072</v>
      </c>
      <c r="E1516" s="175">
        <v>3144194.61</v>
      </c>
      <c r="F1516" s="174" t="s">
        <v>4337</v>
      </c>
      <c r="G1516" s="174" t="s">
        <v>7070</v>
      </c>
      <c r="H1516" s="174" t="s">
        <v>177</v>
      </c>
      <c r="I1516" s="174" t="s">
        <v>3098</v>
      </c>
      <c r="J1516" s="174" t="s">
        <v>7071</v>
      </c>
      <c r="K1516" s="174"/>
      <c r="L1516" s="174" t="s">
        <v>6062</v>
      </c>
      <c r="M1516" s="174" t="s">
        <v>6118</v>
      </c>
      <c r="N1516" s="176">
        <v>960</v>
      </c>
      <c r="O1516" s="174" t="s">
        <v>3407</v>
      </c>
      <c r="P1516" s="177">
        <v>23924</v>
      </c>
      <c r="Q1516" s="176">
        <v>576</v>
      </c>
      <c r="R1516" s="175">
        <v>1886407.55</v>
      </c>
      <c r="S1516" s="175">
        <v>1257787.06</v>
      </c>
    </row>
    <row r="1517" spans="4:19">
      <c r="D1517" s="174" t="s">
        <v>7073</v>
      </c>
      <c r="E1517" s="175">
        <v>230669.78</v>
      </c>
      <c r="F1517" s="174" t="s">
        <v>3409</v>
      </c>
      <c r="G1517" s="174" t="s">
        <v>7074</v>
      </c>
      <c r="H1517" s="174" t="s">
        <v>177</v>
      </c>
      <c r="I1517" s="174" t="s">
        <v>3098</v>
      </c>
      <c r="J1517" s="174" t="s">
        <v>7075</v>
      </c>
      <c r="K1517" s="174"/>
      <c r="L1517" s="174" t="s">
        <v>6062</v>
      </c>
      <c r="M1517" s="174" t="s">
        <v>6140</v>
      </c>
      <c r="N1517" s="176">
        <v>960</v>
      </c>
      <c r="O1517" s="174" t="s">
        <v>3407</v>
      </c>
      <c r="P1517" s="177">
        <v>23924</v>
      </c>
      <c r="Q1517" s="176">
        <v>576</v>
      </c>
      <c r="R1517" s="175">
        <v>138393.82999999999</v>
      </c>
      <c r="S1517" s="175">
        <v>92275.95</v>
      </c>
    </row>
    <row r="1518" spans="4:19">
      <c r="D1518" s="174" t="s">
        <v>7076</v>
      </c>
      <c r="E1518" s="175">
        <v>3438914.26</v>
      </c>
      <c r="F1518" s="174" t="s">
        <v>4337</v>
      </c>
      <c r="G1518" s="174" t="s">
        <v>7074</v>
      </c>
      <c r="H1518" s="174" t="s">
        <v>177</v>
      </c>
      <c r="I1518" s="174" t="s">
        <v>3098</v>
      </c>
      <c r="J1518" s="174" t="s">
        <v>7075</v>
      </c>
      <c r="K1518" s="174"/>
      <c r="L1518" s="174" t="s">
        <v>6062</v>
      </c>
      <c r="M1518" s="174" t="s">
        <v>6140</v>
      </c>
      <c r="N1518" s="176">
        <v>960</v>
      </c>
      <c r="O1518" s="174" t="s">
        <v>3407</v>
      </c>
      <c r="P1518" s="177">
        <v>23924</v>
      </c>
      <c r="Q1518" s="176">
        <v>576</v>
      </c>
      <c r="R1518" s="175">
        <v>2063229.03</v>
      </c>
      <c r="S1518" s="175">
        <v>1375685.23</v>
      </c>
    </row>
    <row r="1519" spans="4:19">
      <c r="D1519" s="174" t="s">
        <v>7077</v>
      </c>
      <c r="E1519" s="175">
        <v>-126.47</v>
      </c>
      <c r="F1519" s="174" t="s">
        <v>3409</v>
      </c>
      <c r="G1519" s="174" t="s">
        <v>7078</v>
      </c>
      <c r="H1519" s="174" t="s">
        <v>177</v>
      </c>
      <c r="I1519" s="174" t="s">
        <v>3098</v>
      </c>
      <c r="J1519" s="174" t="s">
        <v>7079</v>
      </c>
      <c r="K1519" s="174"/>
      <c r="L1519" s="174" t="s">
        <v>6062</v>
      </c>
      <c r="M1519" s="174" t="s">
        <v>3575</v>
      </c>
      <c r="N1519" s="176">
        <v>960</v>
      </c>
      <c r="O1519" s="174" t="s">
        <v>3407</v>
      </c>
      <c r="P1519" s="177">
        <v>23924</v>
      </c>
      <c r="Q1519" s="176">
        <v>576</v>
      </c>
      <c r="R1519" s="175">
        <v>-75.86</v>
      </c>
      <c r="S1519" s="175">
        <v>-50.61</v>
      </c>
    </row>
    <row r="1520" spans="4:19">
      <c r="D1520" s="174" t="s">
        <v>7080</v>
      </c>
      <c r="E1520" s="175">
        <v>-4329.49</v>
      </c>
      <c r="F1520" s="174" t="s">
        <v>4337</v>
      </c>
      <c r="G1520" s="174" t="s">
        <v>7078</v>
      </c>
      <c r="H1520" s="174" t="s">
        <v>177</v>
      </c>
      <c r="I1520" s="174" t="s">
        <v>3098</v>
      </c>
      <c r="J1520" s="174" t="s">
        <v>7079</v>
      </c>
      <c r="K1520" s="174"/>
      <c r="L1520" s="174" t="s">
        <v>6062</v>
      </c>
      <c r="M1520" s="174" t="s">
        <v>3575</v>
      </c>
      <c r="N1520" s="176">
        <v>960</v>
      </c>
      <c r="O1520" s="174" t="s">
        <v>3407</v>
      </c>
      <c r="P1520" s="177">
        <v>23924</v>
      </c>
      <c r="Q1520" s="176">
        <v>576</v>
      </c>
      <c r="R1520" s="175">
        <v>-2597.42</v>
      </c>
      <c r="S1520" s="175">
        <v>-1732.07</v>
      </c>
    </row>
    <row r="1521" spans="4:19">
      <c r="D1521" s="174" t="s">
        <v>7081</v>
      </c>
      <c r="E1521" s="175">
        <v>24054.53</v>
      </c>
      <c r="F1521" s="174" t="s">
        <v>3409</v>
      </c>
      <c r="G1521" s="174" t="s">
        <v>7082</v>
      </c>
      <c r="H1521" s="174" t="s">
        <v>177</v>
      </c>
      <c r="I1521" s="174" t="s">
        <v>3098</v>
      </c>
      <c r="J1521" s="174" t="s">
        <v>7083</v>
      </c>
      <c r="K1521" s="174"/>
      <c r="L1521" s="174" t="s">
        <v>3509</v>
      </c>
      <c r="M1521" s="174" t="s">
        <v>6122</v>
      </c>
      <c r="N1521" s="176">
        <v>960</v>
      </c>
      <c r="O1521" s="174" t="s">
        <v>3407</v>
      </c>
      <c r="P1521" s="177">
        <v>21732</v>
      </c>
      <c r="Q1521" s="176">
        <v>648</v>
      </c>
      <c r="R1521" s="175">
        <v>16235.95</v>
      </c>
      <c r="S1521" s="175">
        <v>7818.58</v>
      </c>
    </row>
    <row r="1522" spans="4:19">
      <c r="D1522" s="174" t="s">
        <v>7084</v>
      </c>
      <c r="E1522" s="175">
        <v>40088.49</v>
      </c>
      <c r="F1522" s="174" t="s">
        <v>3409</v>
      </c>
      <c r="G1522" s="174" t="s">
        <v>7085</v>
      </c>
      <c r="H1522" s="174" t="s">
        <v>177</v>
      </c>
      <c r="I1522" s="174" t="s">
        <v>3098</v>
      </c>
      <c r="J1522" s="174" t="s">
        <v>7086</v>
      </c>
      <c r="K1522" s="174"/>
      <c r="L1522" s="174" t="s">
        <v>3509</v>
      </c>
      <c r="M1522" s="174" t="s">
        <v>6176</v>
      </c>
      <c r="N1522" s="176">
        <v>960</v>
      </c>
      <c r="O1522" s="174" t="s">
        <v>3407</v>
      </c>
      <c r="P1522" s="177">
        <v>23193</v>
      </c>
      <c r="Q1522" s="176">
        <v>600</v>
      </c>
      <c r="R1522" s="175">
        <v>25053.83</v>
      </c>
      <c r="S1522" s="175">
        <v>15034.66</v>
      </c>
    </row>
    <row r="1523" spans="4:19">
      <c r="D1523" s="174" t="s">
        <v>7087</v>
      </c>
      <c r="E1523" s="175">
        <v>83799.11</v>
      </c>
      <c r="F1523" s="174" t="s">
        <v>3409</v>
      </c>
      <c r="G1523" s="174" t="s">
        <v>7088</v>
      </c>
      <c r="H1523" s="174" t="s">
        <v>177</v>
      </c>
      <c r="I1523" s="174" t="s">
        <v>3098</v>
      </c>
      <c r="J1523" s="174" t="s">
        <v>7089</v>
      </c>
      <c r="K1523" s="174"/>
      <c r="L1523" s="174" t="s">
        <v>3509</v>
      </c>
      <c r="M1523" s="174" t="s">
        <v>6122</v>
      </c>
      <c r="N1523" s="176">
        <v>960</v>
      </c>
      <c r="O1523" s="174" t="s">
        <v>3407</v>
      </c>
      <c r="P1523" s="177">
        <v>23193</v>
      </c>
      <c r="Q1523" s="176">
        <v>600</v>
      </c>
      <c r="R1523" s="175">
        <v>52371.41</v>
      </c>
      <c r="S1523" s="175">
        <v>31427.7</v>
      </c>
    </row>
    <row r="1524" spans="4:19">
      <c r="D1524" s="174" t="s">
        <v>7090</v>
      </c>
      <c r="E1524" s="175">
        <v>749463.54</v>
      </c>
      <c r="F1524" s="174" t="s">
        <v>3409</v>
      </c>
      <c r="G1524" s="174" t="s">
        <v>7091</v>
      </c>
      <c r="H1524" s="174" t="s">
        <v>177</v>
      </c>
      <c r="I1524" s="174" t="s">
        <v>3098</v>
      </c>
      <c r="J1524" s="174" t="s">
        <v>7092</v>
      </c>
      <c r="K1524" s="174"/>
      <c r="L1524" s="174" t="s">
        <v>6062</v>
      </c>
      <c r="M1524" s="174" t="s">
        <v>6176</v>
      </c>
      <c r="N1524" s="176">
        <v>960</v>
      </c>
      <c r="O1524" s="174" t="s">
        <v>3407</v>
      </c>
      <c r="P1524" s="177">
        <v>23193</v>
      </c>
      <c r="Q1524" s="176">
        <v>600</v>
      </c>
      <c r="R1524" s="175">
        <v>468388.63</v>
      </c>
      <c r="S1524" s="175">
        <v>281074.90999999997</v>
      </c>
    </row>
    <row r="1525" spans="4:19">
      <c r="D1525" s="174" t="s">
        <v>7093</v>
      </c>
      <c r="E1525" s="175">
        <v>1498057.35</v>
      </c>
      <c r="F1525" s="174" t="s">
        <v>3409</v>
      </c>
      <c r="G1525" s="174" t="s">
        <v>7094</v>
      </c>
      <c r="H1525" s="174" t="s">
        <v>177</v>
      </c>
      <c r="I1525" s="174" t="s">
        <v>3098</v>
      </c>
      <c r="J1525" s="174" t="s">
        <v>7095</v>
      </c>
      <c r="K1525" s="174"/>
      <c r="L1525" s="174" t="s">
        <v>6062</v>
      </c>
      <c r="M1525" s="174" t="s">
        <v>6122</v>
      </c>
      <c r="N1525" s="176">
        <v>960</v>
      </c>
      <c r="O1525" s="174" t="s">
        <v>3407</v>
      </c>
      <c r="P1525" s="177">
        <v>23193</v>
      </c>
      <c r="Q1525" s="176">
        <v>600</v>
      </c>
      <c r="R1525" s="175">
        <v>936233.74</v>
      </c>
      <c r="S1525" s="175">
        <v>561823.61</v>
      </c>
    </row>
    <row r="1526" spans="4:19">
      <c r="D1526" s="174" t="s">
        <v>7096</v>
      </c>
      <c r="E1526" s="175">
        <v>517893.63</v>
      </c>
      <c r="F1526" s="174" t="s">
        <v>3409</v>
      </c>
      <c r="G1526" s="174" t="s">
        <v>7097</v>
      </c>
      <c r="H1526" s="174" t="s">
        <v>177</v>
      </c>
      <c r="I1526" s="174" t="s">
        <v>3098</v>
      </c>
      <c r="J1526" s="174" t="s">
        <v>7098</v>
      </c>
      <c r="K1526" s="174"/>
      <c r="L1526" s="174" t="s">
        <v>6062</v>
      </c>
      <c r="M1526" s="174" t="s">
        <v>6157</v>
      </c>
      <c r="N1526" s="176">
        <v>960</v>
      </c>
      <c r="O1526" s="174" t="s">
        <v>3407</v>
      </c>
      <c r="P1526" s="177">
        <v>23193</v>
      </c>
      <c r="Q1526" s="176">
        <v>600</v>
      </c>
      <c r="R1526" s="175">
        <v>323665.53000000003</v>
      </c>
      <c r="S1526" s="175">
        <v>194228.1</v>
      </c>
    </row>
    <row r="1527" spans="4:19">
      <c r="D1527" s="174" t="s">
        <v>7099</v>
      </c>
      <c r="E1527" s="175">
        <v>718360.51</v>
      </c>
      <c r="F1527" s="174" t="s">
        <v>3409</v>
      </c>
      <c r="G1527" s="174" t="s">
        <v>7100</v>
      </c>
      <c r="H1527" s="174" t="s">
        <v>177</v>
      </c>
      <c r="I1527" s="174" t="s">
        <v>3098</v>
      </c>
      <c r="J1527" s="174" t="s">
        <v>7101</v>
      </c>
      <c r="K1527" s="174"/>
      <c r="L1527" s="174" t="s">
        <v>6062</v>
      </c>
      <c r="M1527" s="174" t="s">
        <v>6118</v>
      </c>
      <c r="N1527" s="176">
        <v>960</v>
      </c>
      <c r="O1527" s="174" t="s">
        <v>3407</v>
      </c>
      <c r="P1527" s="177">
        <v>23193</v>
      </c>
      <c r="Q1527" s="176">
        <v>600</v>
      </c>
      <c r="R1527" s="175">
        <v>448950.28</v>
      </c>
      <c r="S1527" s="175">
        <v>269410.23</v>
      </c>
    </row>
    <row r="1528" spans="4:19">
      <c r="D1528" s="174" t="s">
        <v>7102</v>
      </c>
      <c r="E1528" s="175">
        <v>958249.92</v>
      </c>
      <c r="F1528" s="174" t="s">
        <v>3409</v>
      </c>
      <c r="G1528" s="174" t="s">
        <v>7103</v>
      </c>
      <c r="H1528" s="174" t="s">
        <v>177</v>
      </c>
      <c r="I1528" s="174" t="s">
        <v>3098</v>
      </c>
      <c r="J1528" s="174" t="s">
        <v>7104</v>
      </c>
      <c r="K1528" s="174"/>
      <c r="L1528" s="174" t="s">
        <v>6062</v>
      </c>
      <c r="M1528" s="174" t="s">
        <v>6140</v>
      </c>
      <c r="N1528" s="176">
        <v>960</v>
      </c>
      <c r="O1528" s="174" t="s">
        <v>3407</v>
      </c>
      <c r="P1528" s="177">
        <v>23193</v>
      </c>
      <c r="Q1528" s="176">
        <v>600</v>
      </c>
      <c r="R1528" s="175">
        <v>598872.87</v>
      </c>
      <c r="S1528" s="175">
        <v>359377.05</v>
      </c>
    </row>
    <row r="1529" spans="4:19">
      <c r="D1529" s="174" t="s">
        <v>7105</v>
      </c>
      <c r="E1529" s="175">
        <v>137721.07999999999</v>
      </c>
      <c r="F1529" s="174" t="s">
        <v>3409</v>
      </c>
      <c r="G1529" s="174" t="s">
        <v>7106</v>
      </c>
      <c r="H1529" s="174" t="s">
        <v>177</v>
      </c>
      <c r="I1529" s="174" t="s">
        <v>3098</v>
      </c>
      <c r="J1529" s="174" t="s">
        <v>7107</v>
      </c>
      <c r="K1529" s="174"/>
      <c r="L1529" s="174" t="s">
        <v>3509</v>
      </c>
      <c r="M1529" s="174" t="s">
        <v>6157</v>
      </c>
      <c r="N1529" s="176">
        <v>960</v>
      </c>
      <c r="O1529" s="174" t="s">
        <v>3407</v>
      </c>
      <c r="P1529" s="177">
        <v>23193</v>
      </c>
      <c r="Q1529" s="176">
        <v>600</v>
      </c>
      <c r="R1529" s="175">
        <v>86070.84</v>
      </c>
      <c r="S1529" s="175">
        <v>51650.239999999998</v>
      </c>
    </row>
    <row r="1530" spans="4:19">
      <c r="D1530" s="174" t="s">
        <v>7108</v>
      </c>
      <c r="E1530" s="175">
        <v>47373.32</v>
      </c>
      <c r="F1530" s="174" t="s">
        <v>3409</v>
      </c>
      <c r="G1530" s="174" t="s">
        <v>7109</v>
      </c>
      <c r="H1530" s="174" t="s">
        <v>177</v>
      </c>
      <c r="I1530" s="174" t="s">
        <v>3098</v>
      </c>
      <c r="J1530" s="174" t="s">
        <v>7107</v>
      </c>
      <c r="K1530" s="174"/>
      <c r="L1530" s="174" t="s">
        <v>3509</v>
      </c>
      <c r="M1530" s="174" t="s">
        <v>6118</v>
      </c>
      <c r="N1530" s="176">
        <v>960</v>
      </c>
      <c r="O1530" s="174" t="s">
        <v>3407</v>
      </c>
      <c r="P1530" s="177">
        <v>23193</v>
      </c>
      <c r="Q1530" s="176">
        <v>600</v>
      </c>
      <c r="R1530" s="175">
        <v>29606.59</v>
      </c>
      <c r="S1530" s="175">
        <v>17766.73</v>
      </c>
    </row>
    <row r="1531" spans="4:19">
      <c r="D1531" s="174" t="s">
        <v>7110</v>
      </c>
      <c r="E1531" s="175">
        <v>47724.93</v>
      </c>
      <c r="F1531" s="174" t="s">
        <v>3409</v>
      </c>
      <c r="G1531" s="174" t="s">
        <v>7111</v>
      </c>
      <c r="H1531" s="174" t="s">
        <v>177</v>
      </c>
      <c r="I1531" s="174" t="s">
        <v>3098</v>
      </c>
      <c r="J1531" s="174" t="s">
        <v>7107</v>
      </c>
      <c r="K1531" s="174"/>
      <c r="L1531" s="174" t="s">
        <v>3509</v>
      </c>
      <c r="M1531" s="174" t="s">
        <v>6140</v>
      </c>
      <c r="N1531" s="176">
        <v>960</v>
      </c>
      <c r="O1531" s="174" t="s">
        <v>3407</v>
      </c>
      <c r="P1531" s="177">
        <v>23193</v>
      </c>
      <c r="Q1531" s="176">
        <v>600</v>
      </c>
      <c r="R1531" s="175">
        <v>29826.400000000001</v>
      </c>
      <c r="S1531" s="175">
        <v>17898.53</v>
      </c>
    </row>
    <row r="1532" spans="4:19">
      <c r="D1532" s="174" t="s">
        <v>7112</v>
      </c>
      <c r="E1532" s="175">
        <v>7842.63</v>
      </c>
      <c r="F1532" s="174" t="s">
        <v>3409</v>
      </c>
      <c r="G1532" s="174" t="s">
        <v>7113</v>
      </c>
      <c r="H1532" s="174" t="s">
        <v>177</v>
      </c>
      <c r="I1532" s="174" t="s">
        <v>3098</v>
      </c>
      <c r="J1532" s="174" t="s">
        <v>7114</v>
      </c>
      <c r="K1532" s="174"/>
      <c r="L1532" s="174" t="s">
        <v>3509</v>
      </c>
      <c r="M1532" s="174" t="s">
        <v>6122</v>
      </c>
      <c r="N1532" s="176">
        <v>960</v>
      </c>
      <c r="O1532" s="174" t="s">
        <v>3407</v>
      </c>
      <c r="P1532" s="177">
        <v>23559</v>
      </c>
      <c r="Q1532" s="176">
        <v>588</v>
      </c>
      <c r="R1532" s="175">
        <v>4803.3</v>
      </c>
      <c r="S1532" s="175">
        <v>3039.33</v>
      </c>
    </row>
    <row r="1533" spans="4:19">
      <c r="D1533" s="174" t="s">
        <v>7115</v>
      </c>
      <c r="E1533" s="175">
        <v>5276.54</v>
      </c>
      <c r="F1533" s="174" t="s">
        <v>3409</v>
      </c>
      <c r="G1533" s="174" t="s">
        <v>7116</v>
      </c>
      <c r="H1533" s="174" t="s">
        <v>177</v>
      </c>
      <c r="I1533" s="174" t="s">
        <v>3098</v>
      </c>
      <c r="J1533" s="174" t="s">
        <v>7117</v>
      </c>
      <c r="K1533" s="174"/>
      <c r="L1533" s="174" t="s">
        <v>3509</v>
      </c>
      <c r="M1533" s="174" t="s">
        <v>6157</v>
      </c>
      <c r="N1533" s="176">
        <v>960</v>
      </c>
      <c r="O1533" s="174" t="s">
        <v>3407</v>
      </c>
      <c r="P1533" s="177">
        <v>23559</v>
      </c>
      <c r="Q1533" s="176">
        <v>588</v>
      </c>
      <c r="R1533" s="175">
        <v>3231.61</v>
      </c>
      <c r="S1533" s="175">
        <v>2044.93</v>
      </c>
    </row>
    <row r="1534" spans="4:19">
      <c r="D1534" s="174" t="s">
        <v>7118</v>
      </c>
      <c r="E1534" s="175">
        <v>4924.5</v>
      </c>
      <c r="F1534" s="174" t="s">
        <v>3409</v>
      </c>
      <c r="G1534" s="174" t="s">
        <v>7119</v>
      </c>
      <c r="H1534" s="174" t="s">
        <v>177</v>
      </c>
      <c r="I1534" s="174" t="s">
        <v>3098</v>
      </c>
      <c r="J1534" s="174" t="s">
        <v>7120</v>
      </c>
      <c r="K1534" s="174"/>
      <c r="L1534" s="174" t="s">
        <v>3509</v>
      </c>
      <c r="M1534" s="174" t="s">
        <v>6118</v>
      </c>
      <c r="N1534" s="176">
        <v>960</v>
      </c>
      <c r="O1534" s="174" t="s">
        <v>3407</v>
      </c>
      <c r="P1534" s="177">
        <v>23559</v>
      </c>
      <c r="Q1534" s="176">
        <v>588</v>
      </c>
      <c r="R1534" s="176">
        <v>3016</v>
      </c>
      <c r="S1534" s="175">
        <v>1908.5</v>
      </c>
    </row>
    <row r="1535" spans="4:19">
      <c r="D1535" s="174" t="s">
        <v>7121</v>
      </c>
      <c r="E1535" s="175">
        <v>1931.34</v>
      </c>
      <c r="F1535" s="174" t="s">
        <v>3409</v>
      </c>
      <c r="G1535" s="174" t="s">
        <v>7122</v>
      </c>
      <c r="H1535" s="174" t="s">
        <v>177</v>
      </c>
      <c r="I1535" s="174" t="s">
        <v>3098</v>
      </c>
      <c r="J1535" s="174" t="s">
        <v>7123</v>
      </c>
      <c r="K1535" s="174"/>
      <c r="L1535" s="174" t="s">
        <v>3509</v>
      </c>
      <c r="M1535" s="174" t="s">
        <v>6140</v>
      </c>
      <c r="N1535" s="176">
        <v>960</v>
      </c>
      <c r="O1535" s="174" t="s">
        <v>3407</v>
      </c>
      <c r="P1535" s="177">
        <v>23559</v>
      </c>
      <c r="Q1535" s="176">
        <v>588</v>
      </c>
      <c r="R1535" s="175">
        <v>1182.8499999999999</v>
      </c>
      <c r="S1535" s="175">
        <v>748.49</v>
      </c>
    </row>
    <row r="1536" spans="4:19">
      <c r="D1536" s="174" t="s">
        <v>7124</v>
      </c>
      <c r="E1536" s="175">
        <v>-2.4300000000000002</v>
      </c>
      <c r="F1536" s="174" t="s">
        <v>3409</v>
      </c>
      <c r="G1536" s="174" t="s">
        <v>7125</v>
      </c>
      <c r="H1536" s="174" t="s">
        <v>177</v>
      </c>
      <c r="I1536" s="174" t="s">
        <v>3098</v>
      </c>
      <c r="J1536" s="174" t="s">
        <v>7126</v>
      </c>
      <c r="K1536" s="174"/>
      <c r="L1536" s="174" t="s">
        <v>3509</v>
      </c>
      <c r="M1536" s="174" t="s">
        <v>6122</v>
      </c>
      <c r="N1536" s="176">
        <v>960</v>
      </c>
      <c r="O1536" s="174" t="s">
        <v>3407</v>
      </c>
      <c r="P1536" s="177">
        <v>23559</v>
      </c>
      <c r="Q1536" s="176">
        <v>588</v>
      </c>
      <c r="R1536" s="175">
        <v>-1.48</v>
      </c>
      <c r="S1536" s="175">
        <v>-0.95</v>
      </c>
    </row>
    <row r="1537" spans="4:19">
      <c r="D1537" s="174" t="s">
        <v>7127</v>
      </c>
      <c r="E1537" s="175">
        <v>280488.62</v>
      </c>
      <c r="F1537" s="174" t="s">
        <v>3409</v>
      </c>
      <c r="G1537" s="174" t="s">
        <v>7128</v>
      </c>
      <c r="H1537" s="174" t="s">
        <v>177</v>
      </c>
      <c r="I1537" s="174" t="s">
        <v>3098</v>
      </c>
      <c r="J1537" s="174" t="s">
        <v>7129</v>
      </c>
      <c r="K1537" s="174"/>
      <c r="L1537" s="174" t="s">
        <v>3509</v>
      </c>
      <c r="M1537" s="174" t="s">
        <v>6122</v>
      </c>
      <c r="N1537" s="176">
        <v>960</v>
      </c>
      <c r="O1537" s="174" t="s">
        <v>3407</v>
      </c>
      <c r="P1537" s="177">
        <v>24289</v>
      </c>
      <c r="Q1537" s="176">
        <v>564</v>
      </c>
      <c r="R1537" s="175">
        <v>164777.22</v>
      </c>
      <c r="S1537" s="175">
        <v>115711.4</v>
      </c>
    </row>
    <row r="1538" spans="4:19">
      <c r="D1538" s="174" t="s">
        <v>7130</v>
      </c>
      <c r="E1538" s="175">
        <v>453697.57</v>
      </c>
      <c r="F1538" s="174" t="s">
        <v>3409</v>
      </c>
      <c r="G1538" s="174" t="s">
        <v>7131</v>
      </c>
      <c r="H1538" s="174" t="s">
        <v>177</v>
      </c>
      <c r="I1538" s="174" t="s">
        <v>3098</v>
      </c>
      <c r="J1538" s="174" t="s">
        <v>7132</v>
      </c>
      <c r="K1538" s="174"/>
      <c r="L1538" s="174" t="s">
        <v>6062</v>
      </c>
      <c r="M1538" s="174" t="s">
        <v>3575</v>
      </c>
      <c r="N1538" s="176">
        <v>960</v>
      </c>
      <c r="O1538" s="174" t="s">
        <v>3407</v>
      </c>
      <c r="P1538" s="177">
        <v>26481</v>
      </c>
      <c r="Q1538" s="176">
        <v>492</v>
      </c>
      <c r="R1538" s="175">
        <v>232504.13</v>
      </c>
      <c r="S1538" s="175">
        <v>221193.44</v>
      </c>
    </row>
    <row r="1539" spans="4:19">
      <c r="D1539" s="174" t="s">
        <v>7133</v>
      </c>
      <c r="E1539" s="175">
        <v>-12203.26</v>
      </c>
      <c r="F1539" s="174" t="s">
        <v>3540</v>
      </c>
      <c r="G1539" s="174" t="s">
        <v>4725</v>
      </c>
      <c r="H1539" s="174" t="s">
        <v>179</v>
      </c>
      <c r="I1539" s="174" t="s">
        <v>7134</v>
      </c>
      <c r="J1539" s="174" t="s">
        <v>7135</v>
      </c>
      <c r="K1539" s="174"/>
      <c r="L1539" s="174" t="s">
        <v>7136</v>
      </c>
      <c r="M1539" s="174" t="s">
        <v>3800</v>
      </c>
      <c r="N1539" s="176">
        <v>600</v>
      </c>
      <c r="O1539" s="174" t="s">
        <v>3407</v>
      </c>
      <c r="P1539" s="177">
        <v>27942</v>
      </c>
      <c r="Q1539" s="176">
        <v>444</v>
      </c>
      <c r="R1539" s="175">
        <v>-9029.66</v>
      </c>
      <c r="S1539" s="175">
        <v>-3173.6</v>
      </c>
    </row>
    <row r="1540" spans="4:19">
      <c r="D1540" s="174" t="s">
        <v>7137</v>
      </c>
      <c r="E1540" s="175">
        <v>-28508.22</v>
      </c>
      <c r="F1540" s="174" t="s">
        <v>3540</v>
      </c>
      <c r="G1540" s="174" t="s">
        <v>4725</v>
      </c>
      <c r="H1540" s="174" t="s">
        <v>179</v>
      </c>
      <c r="I1540" s="174" t="s">
        <v>7138</v>
      </c>
      <c r="J1540" s="174" t="s">
        <v>7139</v>
      </c>
      <c r="K1540" s="174"/>
      <c r="L1540" s="174" t="s">
        <v>3509</v>
      </c>
      <c r="M1540" s="174" t="s">
        <v>4854</v>
      </c>
      <c r="N1540" s="176">
        <v>600</v>
      </c>
      <c r="O1540" s="174" t="s">
        <v>3407</v>
      </c>
      <c r="P1540" s="177">
        <v>26115</v>
      </c>
      <c r="Q1540" s="176">
        <v>504</v>
      </c>
      <c r="R1540" s="175">
        <v>-23945.26</v>
      </c>
      <c r="S1540" s="175">
        <v>-4562.96</v>
      </c>
    </row>
    <row r="1541" spans="4:19">
      <c r="D1541" s="174" t="s">
        <v>7140</v>
      </c>
      <c r="E1541" s="175">
        <v>-230684.33</v>
      </c>
      <c r="F1541" s="174" t="s">
        <v>3540</v>
      </c>
      <c r="G1541" s="174" t="s">
        <v>4725</v>
      </c>
      <c r="H1541" s="174" t="s">
        <v>179</v>
      </c>
      <c r="I1541" s="174" t="s">
        <v>7141</v>
      </c>
      <c r="J1541" s="174" t="s">
        <v>7142</v>
      </c>
      <c r="K1541" s="174"/>
      <c r="L1541" s="174" t="s">
        <v>3509</v>
      </c>
      <c r="M1541" s="174" t="s">
        <v>7143</v>
      </c>
      <c r="N1541" s="176">
        <v>600</v>
      </c>
      <c r="O1541" s="174" t="s">
        <v>3407</v>
      </c>
      <c r="P1541" s="177">
        <v>28672</v>
      </c>
      <c r="Q1541" s="176">
        <v>420</v>
      </c>
      <c r="R1541" s="175">
        <v>-161466.12</v>
      </c>
      <c r="S1541" s="175">
        <v>-69218.210000000006</v>
      </c>
    </row>
    <row r="1542" spans="4:19">
      <c r="D1542" s="174" t="s">
        <v>7144</v>
      </c>
      <c r="E1542" s="175">
        <v>2145717.56</v>
      </c>
      <c r="F1542" s="174" t="s">
        <v>3459</v>
      </c>
      <c r="G1542" s="174" t="s">
        <v>4436</v>
      </c>
      <c r="H1542" s="174" t="s">
        <v>179</v>
      </c>
      <c r="I1542" s="174" t="s">
        <v>7145</v>
      </c>
      <c r="J1542" s="174" t="s">
        <v>7146</v>
      </c>
      <c r="K1542" s="174"/>
      <c r="L1542" s="174" t="s">
        <v>7136</v>
      </c>
      <c r="M1542" s="174" t="s">
        <v>3800</v>
      </c>
      <c r="N1542" s="176">
        <v>600</v>
      </c>
      <c r="O1542" s="174" t="s">
        <v>3407</v>
      </c>
      <c r="P1542" s="177">
        <v>35612</v>
      </c>
      <c r="Q1542" s="176">
        <v>192</v>
      </c>
      <c r="R1542" s="175">
        <v>686510.4</v>
      </c>
      <c r="S1542" s="175">
        <v>1459207.16</v>
      </c>
    </row>
    <row r="1543" spans="4:19">
      <c r="D1543" s="174" t="s">
        <v>7147</v>
      </c>
      <c r="E1543" s="175">
        <v>534149.15</v>
      </c>
      <c r="F1543" s="174" t="s">
        <v>3501</v>
      </c>
      <c r="G1543" s="174" t="s">
        <v>4436</v>
      </c>
      <c r="H1543" s="174" t="s">
        <v>179</v>
      </c>
      <c r="I1543" s="174" t="s">
        <v>7145</v>
      </c>
      <c r="J1543" s="174" t="s">
        <v>7146</v>
      </c>
      <c r="K1543" s="174"/>
      <c r="L1543" s="174" t="s">
        <v>7136</v>
      </c>
      <c r="M1543" s="174" t="s">
        <v>3800</v>
      </c>
      <c r="N1543" s="176">
        <v>600</v>
      </c>
      <c r="O1543" s="174" t="s">
        <v>3407</v>
      </c>
      <c r="P1543" s="177">
        <v>35612</v>
      </c>
      <c r="Q1543" s="176">
        <v>192</v>
      </c>
      <c r="R1543" s="175">
        <v>170898.01</v>
      </c>
      <c r="S1543" s="175">
        <v>363251.14</v>
      </c>
    </row>
    <row r="1544" spans="4:19">
      <c r="D1544" s="174" t="s">
        <v>7148</v>
      </c>
      <c r="E1544" s="175">
        <v>12146692.49</v>
      </c>
      <c r="F1544" s="174" t="s">
        <v>3464</v>
      </c>
      <c r="G1544" s="174" t="s">
        <v>4436</v>
      </c>
      <c r="H1544" s="174" t="s">
        <v>179</v>
      </c>
      <c r="I1544" s="174" t="s">
        <v>7145</v>
      </c>
      <c r="J1544" s="174" t="s">
        <v>7146</v>
      </c>
      <c r="K1544" s="174"/>
      <c r="L1544" s="174" t="s">
        <v>7136</v>
      </c>
      <c r="M1544" s="174" t="s">
        <v>3800</v>
      </c>
      <c r="N1544" s="176">
        <v>600</v>
      </c>
      <c r="O1544" s="174" t="s">
        <v>3407</v>
      </c>
      <c r="P1544" s="177">
        <v>35612</v>
      </c>
      <c r="Q1544" s="176">
        <v>192</v>
      </c>
      <c r="R1544" s="175">
        <v>3886266.65</v>
      </c>
      <c r="S1544" s="175">
        <v>8260425.8399999999</v>
      </c>
    </row>
    <row r="1545" spans="4:19">
      <c r="D1545" s="174" t="s">
        <v>7149</v>
      </c>
      <c r="E1545" s="175">
        <v>48722800.469999999</v>
      </c>
      <c r="F1545" s="174" t="s">
        <v>3486</v>
      </c>
      <c r="G1545" s="174" t="s">
        <v>4436</v>
      </c>
      <c r="H1545" s="174" t="s">
        <v>179</v>
      </c>
      <c r="I1545" s="174" t="s">
        <v>7145</v>
      </c>
      <c r="J1545" s="174" t="s">
        <v>7146</v>
      </c>
      <c r="K1545" s="174"/>
      <c r="L1545" s="174" t="s">
        <v>7136</v>
      </c>
      <c r="M1545" s="174" t="s">
        <v>3800</v>
      </c>
      <c r="N1545" s="176">
        <v>600</v>
      </c>
      <c r="O1545" s="174" t="s">
        <v>3407</v>
      </c>
      <c r="P1545" s="177">
        <v>35612</v>
      </c>
      <c r="Q1545" s="176">
        <v>192</v>
      </c>
      <c r="R1545" s="175">
        <v>15588589.199999999</v>
      </c>
      <c r="S1545" s="175">
        <v>33134211.27</v>
      </c>
    </row>
    <row r="1546" spans="4:19">
      <c r="D1546" s="174" t="s">
        <v>7150</v>
      </c>
      <c r="E1546" s="175">
        <v>2101951.25</v>
      </c>
      <c r="F1546" s="174" t="s">
        <v>3488</v>
      </c>
      <c r="G1546" s="174" t="s">
        <v>4436</v>
      </c>
      <c r="H1546" s="174" t="s">
        <v>179</v>
      </c>
      <c r="I1546" s="174" t="s">
        <v>7145</v>
      </c>
      <c r="J1546" s="174" t="s">
        <v>7146</v>
      </c>
      <c r="K1546" s="174"/>
      <c r="L1546" s="174" t="s">
        <v>7136</v>
      </c>
      <c r="M1546" s="174" t="s">
        <v>3800</v>
      </c>
      <c r="N1546" s="176">
        <v>600</v>
      </c>
      <c r="O1546" s="174" t="s">
        <v>3407</v>
      </c>
      <c r="P1546" s="177">
        <v>35612</v>
      </c>
      <c r="Q1546" s="176">
        <v>192</v>
      </c>
      <c r="R1546" s="175">
        <v>672507.55</v>
      </c>
      <c r="S1546" s="175">
        <v>1429443.7</v>
      </c>
    </row>
    <row r="1547" spans="4:19">
      <c r="D1547" s="174" t="s">
        <v>7151</v>
      </c>
      <c r="E1547" s="175">
        <v>411585.5</v>
      </c>
      <c r="F1547" s="174" t="s">
        <v>3459</v>
      </c>
      <c r="G1547" s="174" t="s">
        <v>4436</v>
      </c>
      <c r="H1547" s="174" t="s">
        <v>179</v>
      </c>
      <c r="I1547" s="174" t="s">
        <v>7152</v>
      </c>
      <c r="J1547" s="174" t="s">
        <v>7146</v>
      </c>
      <c r="K1547" s="174"/>
      <c r="L1547" s="174" t="s">
        <v>7136</v>
      </c>
      <c r="M1547" s="174" t="s">
        <v>3800</v>
      </c>
      <c r="N1547" s="176">
        <v>600</v>
      </c>
      <c r="O1547" s="174" t="s">
        <v>3407</v>
      </c>
      <c r="P1547" s="177">
        <v>35612</v>
      </c>
      <c r="Q1547" s="176">
        <v>192</v>
      </c>
      <c r="R1547" s="175">
        <v>131684.5</v>
      </c>
      <c r="S1547" s="176">
        <v>279901</v>
      </c>
    </row>
    <row r="1548" spans="4:19">
      <c r="D1548" s="174" t="s">
        <v>7153</v>
      </c>
      <c r="E1548" s="175">
        <v>4491.08</v>
      </c>
      <c r="F1548" s="174" t="s">
        <v>3501</v>
      </c>
      <c r="G1548" s="174" t="s">
        <v>4436</v>
      </c>
      <c r="H1548" s="174" t="s">
        <v>179</v>
      </c>
      <c r="I1548" s="174" t="s">
        <v>7152</v>
      </c>
      <c r="J1548" s="174" t="s">
        <v>7146</v>
      </c>
      <c r="K1548" s="174"/>
      <c r="L1548" s="174" t="s">
        <v>7136</v>
      </c>
      <c r="M1548" s="174" t="s">
        <v>3800</v>
      </c>
      <c r="N1548" s="176">
        <v>600</v>
      </c>
      <c r="O1548" s="174" t="s">
        <v>3407</v>
      </c>
      <c r="P1548" s="177">
        <v>35612</v>
      </c>
      <c r="Q1548" s="176">
        <v>192</v>
      </c>
      <c r="R1548" s="175">
        <v>1436.88</v>
      </c>
      <c r="S1548" s="175">
        <v>3054.2</v>
      </c>
    </row>
    <row r="1549" spans="4:19">
      <c r="D1549" s="174" t="s">
        <v>7154</v>
      </c>
      <c r="E1549" s="176">
        <v>5350502</v>
      </c>
      <c r="F1549" s="174" t="s">
        <v>3464</v>
      </c>
      <c r="G1549" s="174" t="s">
        <v>4436</v>
      </c>
      <c r="H1549" s="174" t="s">
        <v>179</v>
      </c>
      <c r="I1549" s="174" t="s">
        <v>7152</v>
      </c>
      <c r="J1549" s="174" t="s">
        <v>7146</v>
      </c>
      <c r="K1549" s="174"/>
      <c r="L1549" s="174" t="s">
        <v>7136</v>
      </c>
      <c r="M1549" s="174" t="s">
        <v>3800</v>
      </c>
      <c r="N1549" s="176">
        <v>600</v>
      </c>
      <c r="O1549" s="174" t="s">
        <v>3407</v>
      </c>
      <c r="P1549" s="177">
        <v>35612</v>
      </c>
      <c r="Q1549" s="176">
        <v>192</v>
      </c>
      <c r="R1549" s="175">
        <v>1711863.39</v>
      </c>
      <c r="S1549" s="175">
        <v>3638638.61</v>
      </c>
    </row>
    <row r="1550" spans="4:19">
      <c r="D1550" s="174" t="s">
        <v>7155</v>
      </c>
      <c r="E1550" s="175">
        <v>18130213.23</v>
      </c>
      <c r="F1550" s="174" t="s">
        <v>3486</v>
      </c>
      <c r="G1550" s="174" t="s">
        <v>4436</v>
      </c>
      <c r="H1550" s="174" t="s">
        <v>179</v>
      </c>
      <c r="I1550" s="174" t="s">
        <v>7152</v>
      </c>
      <c r="J1550" s="174" t="s">
        <v>7146</v>
      </c>
      <c r="K1550" s="174"/>
      <c r="L1550" s="174" t="s">
        <v>7136</v>
      </c>
      <c r="M1550" s="174" t="s">
        <v>3800</v>
      </c>
      <c r="N1550" s="176">
        <v>600</v>
      </c>
      <c r="O1550" s="174" t="s">
        <v>3407</v>
      </c>
      <c r="P1550" s="177">
        <v>35612</v>
      </c>
      <c r="Q1550" s="176">
        <v>192</v>
      </c>
      <c r="R1550" s="175">
        <v>5800660.9299999997</v>
      </c>
      <c r="S1550" s="175">
        <v>12329552.300000001</v>
      </c>
    </row>
    <row r="1551" spans="4:19">
      <c r="D1551" s="174" t="s">
        <v>7156</v>
      </c>
      <c r="E1551" s="175">
        <v>926038.33</v>
      </c>
      <c r="F1551" s="174" t="s">
        <v>3488</v>
      </c>
      <c r="G1551" s="174" t="s">
        <v>4436</v>
      </c>
      <c r="H1551" s="174" t="s">
        <v>179</v>
      </c>
      <c r="I1551" s="174" t="s">
        <v>7152</v>
      </c>
      <c r="J1551" s="174" t="s">
        <v>7146</v>
      </c>
      <c r="K1551" s="174"/>
      <c r="L1551" s="174" t="s">
        <v>7136</v>
      </c>
      <c r="M1551" s="174" t="s">
        <v>3800</v>
      </c>
      <c r="N1551" s="176">
        <v>600</v>
      </c>
      <c r="O1551" s="174" t="s">
        <v>3407</v>
      </c>
      <c r="P1551" s="177">
        <v>35612</v>
      </c>
      <c r="Q1551" s="176">
        <v>192</v>
      </c>
      <c r="R1551" s="175">
        <v>296280.73</v>
      </c>
      <c r="S1551" s="175">
        <v>629757.6</v>
      </c>
    </row>
    <row r="1552" spans="4:19">
      <c r="D1552" s="174" t="s">
        <v>7157</v>
      </c>
      <c r="E1552" s="175">
        <v>1267008.9099999999</v>
      </c>
      <c r="F1552" s="174" t="s">
        <v>3464</v>
      </c>
      <c r="G1552" s="174" t="s">
        <v>4436</v>
      </c>
      <c r="H1552" s="174" t="s">
        <v>179</v>
      </c>
      <c r="I1552" s="174" t="s">
        <v>7158</v>
      </c>
      <c r="J1552" s="174" t="s">
        <v>7146</v>
      </c>
      <c r="K1552" s="174"/>
      <c r="L1552" s="174" t="s">
        <v>7136</v>
      </c>
      <c r="M1552" s="174" t="s">
        <v>3800</v>
      </c>
      <c r="N1552" s="176">
        <v>600</v>
      </c>
      <c r="O1552" s="174" t="s">
        <v>3407</v>
      </c>
      <c r="P1552" s="177">
        <v>35612</v>
      </c>
      <c r="Q1552" s="176">
        <v>192</v>
      </c>
      <c r="R1552" s="175">
        <v>405372.35</v>
      </c>
      <c r="S1552" s="175">
        <v>861636.56</v>
      </c>
    </row>
    <row r="1553" spans="4:19">
      <c r="D1553" s="174" t="s">
        <v>7159</v>
      </c>
      <c r="E1553" s="175">
        <v>144.84</v>
      </c>
      <c r="F1553" s="174" t="s">
        <v>3486</v>
      </c>
      <c r="G1553" s="174" t="s">
        <v>4436</v>
      </c>
      <c r="H1553" s="174" t="s">
        <v>179</v>
      </c>
      <c r="I1553" s="174" t="s">
        <v>7158</v>
      </c>
      <c r="J1553" s="174" t="s">
        <v>7146</v>
      </c>
      <c r="K1553" s="174"/>
      <c r="L1553" s="174" t="s">
        <v>7136</v>
      </c>
      <c r="M1553" s="174" t="s">
        <v>3800</v>
      </c>
      <c r="N1553" s="176">
        <v>600</v>
      </c>
      <c r="O1553" s="174" t="s">
        <v>3407</v>
      </c>
      <c r="P1553" s="177">
        <v>35612</v>
      </c>
      <c r="Q1553" s="176">
        <v>192</v>
      </c>
      <c r="R1553" s="175">
        <v>46.24</v>
      </c>
      <c r="S1553" s="175">
        <v>98.6</v>
      </c>
    </row>
    <row r="1554" spans="4:19">
      <c r="D1554" s="174" t="s">
        <v>7160</v>
      </c>
      <c r="E1554" s="175">
        <v>5930.51</v>
      </c>
      <c r="F1554" s="174" t="s">
        <v>3459</v>
      </c>
      <c r="G1554" s="174" t="s">
        <v>4436</v>
      </c>
      <c r="H1554" s="174" t="s">
        <v>179</v>
      </c>
      <c r="I1554" s="174" t="s">
        <v>7161</v>
      </c>
      <c r="J1554" s="174" t="s">
        <v>7146</v>
      </c>
      <c r="K1554" s="174"/>
      <c r="L1554" s="174" t="s">
        <v>7136</v>
      </c>
      <c r="M1554" s="174" t="s">
        <v>3800</v>
      </c>
      <c r="N1554" s="176">
        <v>600</v>
      </c>
      <c r="O1554" s="174" t="s">
        <v>3407</v>
      </c>
      <c r="P1554" s="177">
        <v>35612</v>
      </c>
      <c r="Q1554" s="176">
        <v>192</v>
      </c>
      <c r="R1554" s="175">
        <v>1897.43</v>
      </c>
      <c r="S1554" s="175">
        <v>4033.08</v>
      </c>
    </row>
    <row r="1555" spans="4:19">
      <c r="D1555" s="174" t="s">
        <v>7162</v>
      </c>
      <c r="E1555" s="175">
        <v>245605.7</v>
      </c>
      <c r="F1555" s="174" t="s">
        <v>3464</v>
      </c>
      <c r="G1555" s="174" t="s">
        <v>4436</v>
      </c>
      <c r="H1555" s="174" t="s">
        <v>179</v>
      </c>
      <c r="I1555" s="174" t="s">
        <v>7161</v>
      </c>
      <c r="J1555" s="174" t="s">
        <v>7146</v>
      </c>
      <c r="K1555" s="174"/>
      <c r="L1555" s="174" t="s">
        <v>7136</v>
      </c>
      <c r="M1555" s="174" t="s">
        <v>3800</v>
      </c>
      <c r="N1555" s="176">
        <v>600</v>
      </c>
      <c r="O1555" s="174" t="s">
        <v>3407</v>
      </c>
      <c r="P1555" s="177">
        <v>35612</v>
      </c>
      <c r="Q1555" s="176">
        <v>192</v>
      </c>
      <c r="R1555" s="175">
        <v>78580.12</v>
      </c>
      <c r="S1555" s="175">
        <v>167025.57999999999</v>
      </c>
    </row>
    <row r="1556" spans="4:19">
      <c r="D1556" s="174" t="s">
        <v>7163</v>
      </c>
      <c r="E1556" s="175">
        <v>190615.29</v>
      </c>
      <c r="F1556" s="174" t="s">
        <v>3486</v>
      </c>
      <c r="G1556" s="174" t="s">
        <v>4436</v>
      </c>
      <c r="H1556" s="174" t="s">
        <v>179</v>
      </c>
      <c r="I1556" s="174" t="s">
        <v>7161</v>
      </c>
      <c r="J1556" s="174" t="s">
        <v>7146</v>
      </c>
      <c r="K1556" s="174"/>
      <c r="L1556" s="174" t="s">
        <v>7136</v>
      </c>
      <c r="M1556" s="174" t="s">
        <v>3800</v>
      </c>
      <c r="N1556" s="176">
        <v>600</v>
      </c>
      <c r="O1556" s="174" t="s">
        <v>3407</v>
      </c>
      <c r="P1556" s="177">
        <v>35612</v>
      </c>
      <c r="Q1556" s="176">
        <v>192</v>
      </c>
      <c r="R1556" s="175">
        <v>60986.22</v>
      </c>
      <c r="S1556" s="175">
        <v>129629.07</v>
      </c>
    </row>
    <row r="1557" spans="4:19">
      <c r="D1557" s="174" t="s">
        <v>7164</v>
      </c>
      <c r="E1557" s="175">
        <v>89447.31</v>
      </c>
      <c r="F1557" s="174" t="s">
        <v>3459</v>
      </c>
      <c r="G1557" s="174" t="s">
        <v>4436</v>
      </c>
      <c r="H1557" s="174" t="s">
        <v>179</v>
      </c>
      <c r="I1557" s="174" t="s">
        <v>7165</v>
      </c>
      <c r="J1557" s="174" t="s">
        <v>7146</v>
      </c>
      <c r="K1557" s="174"/>
      <c r="L1557" s="174" t="s">
        <v>7136</v>
      </c>
      <c r="M1557" s="174" t="s">
        <v>3800</v>
      </c>
      <c r="N1557" s="176">
        <v>600</v>
      </c>
      <c r="O1557" s="174" t="s">
        <v>3407</v>
      </c>
      <c r="P1557" s="177">
        <v>35612</v>
      </c>
      <c r="Q1557" s="176">
        <v>192</v>
      </c>
      <c r="R1557" s="175">
        <v>28618.080000000002</v>
      </c>
      <c r="S1557" s="175">
        <v>60829.23</v>
      </c>
    </row>
    <row r="1558" spans="4:19">
      <c r="D1558" s="174" t="s">
        <v>7166</v>
      </c>
      <c r="E1558" s="176">
        <v>1059660</v>
      </c>
      <c r="F1558" s="174" t="s">
        <v>3466</v>
      </c>
      <c r="G1558" s="174" t="s">
        <v>4436</v>
      </c>
      <c r="H1558" s="174" t="s">
        <v>179</v>
      </c>
      <c r="I1558" s="174" t="s">
        <v>3098</v>
      </c>
      <c r="J1558" s="174" t="s">
        <v>7167</v>
      </c>
      <c r="K1558" s="174"/>
      <c r="L1558" s="174" t="s">
        <v>7136</v>
      </c>
      <c r="M1558" s="174" t="s">
        <v>3800</v>
      </c>
      <c r="N1558" s="176">
        <v>600</v>
      </c>
      <c r="O1558" s="174" t="s">
        <v>3407</v>
      </c>
      <c r="P1558" s="177">
        <v>35612</v>
      </c>
      <c r="Q1558" s="176">
        <v>192</v>
      </c>
      <c r="R1558" s="175">
        <v>339032.33</v>
      </c>
      <c r="S1558" s="175">
        <v>720627.67</v>
      </c>
    </row>
    <row r="1559" spans="4:19">
      <c r="D1559" s="174" t="s">
        <v>7168</v>
      </c>
      <c r="E1559" s="176">
        <v>7528326</v>
      </c>
      <c r="F1559" s="174" t="s">
        <v>3472</v>
      </c>
      <c r="G1559" s="174" t="s">
        <v>4436</v>
      </c>
      <c r="H1559" s="174" t="s">
        <v>179</v>
      </c>
      <c r="I1559" s="174" t="s">
        <v>3098</v>
      </c>
      <c r="J1559" s="174" t="s">
        <v>7167</v>
      </c>
      <c r="K1559" s="174"/>
      <c r="L1559" s="174" t="s">
        <v>7136</v>
      </c>
      <c r="M1559" s="174" t="s">
        <v>3800</v>
      </c>
      <c r="N1559" s="176">
        <v>600</v>
      </c>
      <c r="O1559" s="174" t="s">
        <v>3407</v>
      </c>
      <c r="P1559" s="177">
        <v>35612</v>
      </c>
      <c r="Q1559" s="176">
        <v>192</v>
      </c>
      <c r="R1559" s="175">
        <v>2408646.08</v>
      </c>
      <c r="S1559" s="175">
        <v>5119679.92</v>
      </c>
    </row>
    <row r="1560" spans="4:19">
      <c r="D1560" s="174" t="s">
        <v>7169</v>
      </c>
      <c r="E1560" s="176">
        <v>15639326</v>
      </c>
      <c r="F1560" s="174" t="s">
        <v>3475</v>
      </c>
      <c r="G1560" s="174" t="s">
        <v>4436</v>
      </c>
      <c r="H1560" s="174" t="s">
        <v>179</v>
      </c>
      <c r="I1560" s="174" t="s">
        <v>3098</v>
      </c>
      <c r="J1560" s="174" t="s">
        <v>7167</v>
      </c>
      <c r="K1560" s="174"/>
      <c r="L1560" s="174" t="s">
        <v>7136</v>
      </c>
      <c r="M1560" s="174" t="s">
        <v>3800</v>
      </c>
      <c r="N1560" s="176">
        <v>600</v>
      </c>
      <c r="O1560" s="174" t="s">
        <v>3407</v>
      </c>
      <c r="P1560" s="177">
        <v>35612</v>
      </c>
      <c r="Q1560" s="176">
        <v>192</v>
      </c>
      <c r="R1560" s="175">
        <v>5003715.47</v>
      </c>
      <c r="S1560" s="175">
        <v>10635610.529999999</v>
      </c>
    </row>
    <row r="1561" spans="4:19">
      <c r="D1561" s="174" t="s">
        <v>7170</v>
      </c>
      <c r="E1561" s="176">
        <v>813871</v>
      </c>
      <c r="F1561" s="174" t="s">
        <v>3478</v>
      </c>
      <c r="G1561" s="174" t="s">
        <v>4436</v>
      </c>
      <c r="H1561" s="174" t="s">
        <v>179</v>
      </c>
      <c r="I1561" s="174" t="s">
        <v>3098</v>
      </c>
      <c r="J1561" s="174" t="s">
        <v>7167</v>
      </c>
      <c r="K1561" s="174"/>
      <c r="L1561" s="174" t="s">
        <v>7136</v>
      </c>
      <c r="M1561" s="174" t="s">
        <v>3800</v>
      </c>
      <c r="N1561" s="176">
        <v>600</v>
      </c>
      <c r="O1561" s="174" t="s">
        <v>3407</v>
      </c>
      <c r="P1561" s="177">
        <v>35612</v>
      </c>
      <c r="Q1561" s="176">
        <v>192</v>
      </c>
      <c r="R1561" s="175">
        <v>260393.5</v>
      </c>
      <c r="S1561" s="175">
        <v>553477.5</v>
      </c>
    </row>
    <row r="1562" spans="4:19">
      <c r="D1562" s="174" t="s">
        <v>7171</v>
      </c>
      <c r="E1562" s="175">
        <v>414406.79</v>
      </c>
      <c r="F1562" s="174" t="s">
        <v>3459</v>
      </c>
      <c r="G1562" s="174" t="s">
        <v>7172</v>
      </c>
      <c r="H1562" s="174" t="s">
        <v>179</v>
      </c>
      <c r="I1562" s="174" t="s">
        <v>7173</v>
      </c>
      <c r="J1562" s="174" t="s">
        <v>7174</v>
      </c>
      <c r="K1562" s="174"/>
      <c r="L1562" s="174" t="s">
        <v>7136</v>
      </c>
      <c r="M1562" s="174" t="s">
        <v>7175</v>
      </c>
      <c r="N1562" s="176">
        <v>600</v>
      </c>
      <c r="O1562" s="174" t="s">
        <v>3407</v>
      </c>
      <c r="P1562" s="177">
        <v>35247</v>
      </c>
      <c r="Q1562" s="176">
        <v>204</v>
      </c>
      <c r="R1562" s="175">
        <v>140875.21</v>
      </c>
      <c r="S1562" s="175">
        <v>273531.58</v>
      </c>
    </row>
    <row r="1563" spans="4:19">
      <c r="D1563" s="174" t="s">
        <v>7176</v>
      </c>
      <c r="E1563" s="175">
        <v>949182.42</v>
      </c>
      <c r="F1563" s="174" t="s">
        <v>3464</v>
      </c>
      <c r="G1563" s="174" t="s">
        <v>7172</v>
      </c>
      <c r="H1563" s="174" t="s">
        <v>179</v>
      </c>
      <c r="I1563" s="174" t="s">
        <v>7173</v>
      </c>
      <c r="J1563" s="174" t="s">
        <v>7174</v>
      </c>
      <c r="K1563" s="174"/>
      <c r="L1563" s="174" t="s">
        <v>7136</v>
      </c>
      <c r="M1563" s="174" t="s">
        <v>7175</v>
      </c>
      <c r="N1563" s="176">
        <v>600</v>
      </c>
      <c r="O1563" s="174" t="s">
        <v>3407</v>
      </c>
      <c r="P1563" s="177">
        <v>35247</v>
      </c>
      <c r="Q1563" s="176">
        <v>204</v>
      </c>
      <c r="R1563" s="175">
        <v>322669.17</v>
      </c>
      <c r="S1563" s="175">
        <v>626513.25</v>
      </c>
    </row>
    <row r="1564" spans="4:19">
      <c r="D1564" s="174" t="s">
        <v>7177</v>
      </c>
      <c r="E1564" s="175">
        <v>9635386.9800000004</v>
      </c>
      <c r="F1564" s="174" t="s">
        <v>3486</v>
      </c>
      <c r="G1564" s="174" t="s">
        <v>7172</v>
      </c>
      <c r="H1564" s="174" t="s">
        <v>179</v>
      </c>
      <c r="I1564" s="174" t="s">
        <v>7173</v>
      </c>
      <c r="J1564" s="174" t="s">
        <v>7174</v>
      </c>
      <c r="K1564" s="174"/>
      <c r="L1564" s="174" t="s">
        <v>7136</v>
      </c>
      <c r="M1564" s="174" t="s">
        <v>7175</v>
      </c>
      <c r="N1564" s="176">
        <v>600</v>
      </c>
      <c r="O1564" s="174" t="s">
        <v>3407</v>
      </c>
      <c r="P1564" s="177">
        <v>35247</v>
      </c>
      <c r="Q1564" s="176">
        <v>204</v>
      </c>
      <c r="R1564" s="175">
        <v>3275496.14</v>
      </c>
      <c r="S1564" s="175">
        <v>6359890.8399999999</v>
      </c>
    </row>
    <row r="1565" spans="4:19">
      <c r="D1565" s="174" t="s">
        <v>7178</v>
      </c>
      <c r="E1565" s="175">
        <v>389164.35</v>
      </c>
      <c r="F1565" s="174" t="s">
        <v>3459</v>
      </c>
      <c r="G1565" s="174" t="s">
        <v>7172</v>
      </c>
      <c r="H1565" s="174" t="s">
        <v>179</v>
      </c>
      <c r="I1565" s="174" t="s">
        <v>7179</v>
      </c>
      <c r="J1565" s="174" t="s">
        <v>7180</v>
      </c>
      <c r="K1565" s="174"/>
      <c r="L1565" s="174" t="s">
        <v>7136</v>
      </c>
      <c r="M1565" s="174" t="s">
        <v>7175</v>
      </c>
      <c r="N1565" s="176">
        <v>600</v>
      </c>
      <c r="O1565" s="174" t="s">
        <v>3407</v>
      </c>
      <c r="P1565" s="177">
        <v>35247</v>
      </c>
      <c r="Q1565" s="176">
        <v>204</v>
      </c>
      <c r="R1565" s="175">
        <v>132294.16</v>
      </c>
      <c r="S1565" s="175">
        <v>256870.19</v>
      </c>
    </row>
    <row r="1566" spans="4:19">
      <c r="D1566" s="174" t="s">
        <v>7181</v>
      </c>
      <c r="E1566" s="175">
        <v>299341.89</v>
      </c>
      <c r="F1566" s="174" t="s">
        <v>3501</v>
      </c>
      <c r="G1566" s="174" t="s">
        <v>7172</v>
      </c>
      <c r="H1566" s="174" t="s">
        <v>179</v>
      </c>
      <c r="I1566" s="174" t="s">
        <v>7179</v>
      </c>
      <c r="J1566" s="174" t="s">
        <v>7180</v>
      </c>
      <c r="K1566" s="174"/>
      <c r="L1566" s="174" t="s">
        <v>7136</v>
      </c>
      <c r="M1566" s="174" t="s">
        <v>7175</v>
      </c>
      <c r="N1566" s="176">
        <v>600</v>
      </c>
      <c r="O1566" s="174" t="s">
        <v>3407</v>
      </c>
      <c r="P1566" s="177">
        <v>35247</v>
      </c>
      <c r="Q1566" s="176">
        <v>204</v>
      </c>
      <c r="R1566" s="175">
        <v>101759.5</v>
      </c>
      <c r="S1566" s="175">
        <v>197582.39</v>
      </c>
    </row>
    <row r="1567" spans="4:19">
      <c r="D1567" s="174" t="s">
        <v>7182</v>
      </c>
      <c r="E1567" s="175">
        <v>532.26</v>
      </c>
      <c r="F1567" s="174" t="s">
        <v>3520</v>
      </c>
      <c r="G1567" s="174" t="s">
        <v>7172</v>
      </c>
      <c r="H1567" s="174" t="s">
        <v>179</v>
      </c>
      <c r="I1567" s="174" t="s">
        <v>7179</v>
      </c>
      <c r="J1567" s="174" t="s">
        <v>7180</v>
      </c>
      <c r="K1567" s="174"/>
      <c r="L1567" s="174" t="s">
        <v>7136</v>
      </c>
      <c r="M1567" s="174" t="s">
        <v>7175</v>
      </c>
      <c r="N1567" s="176">
        <v>600</v>
      </c>
      <c r="O1567" s="174" t="s">
        <v>3407</v>
      </c>
      <c r="P1567" s="177">
        <v>35247</v>
      </c>
      <c r="Q1567" s="176">
        <v>204</v>
      </c>
      <c r="R1567" s="175">
        <v>180.87</v>
      </c>
      <c r="S1567" s="175">
        <v>351.39</v>
      </c>
    </row>
    <row r="1568" spans="4:19">
      <c r="D1568" s="174" t="s">
        <v>7183</v>
      </c>
      <c r="E1568" s="175">
        <v>32093.759999999998</v>
      </c>
      <c r="F1568" s="174" t="s">
        <v>3464</v>
      </c>
      <c r="G1568" s="174" t="s">
        <v>7172</v>
      </c>
      <c r="H1568" s="174" t="s">
        <v>179</v>
      </c>
      <c r="I1568" s="174" t="s">
        <v>7179</v>
      </c>
      <c r="J1568" s="174" t="s">
        <v>7180</v>
      </c>
      <c r="K1568" s="174"/>
      <c r="L1568" s="174" t="s">
        <v>7136</v>
      </c>
      <c r="M1568" s="174" t="s">
        <v>7175</v>
      </c>
      <c r="N1568" s="176">
        <v>600</v>
      </c>
      <c r="O1568" s="174" t="s">
        <v>3407</v>
      </c>
      <c r="P1568" s="177">
        <v>35247</v>
      </c>
      <c r="Q1568" s="176">
        <v>204</v>
      </c>
      <c r="R1568" s="175">
        <v>10910.02</v>
      </c>
      <c r="S1568" s="175">
        <v>21183.74</v>
      </c>
    </row>
    <row r="1569" spans="4:19">
      <c r="D1569" s="174" t="s">
        <v>7184</v>
      </c>
      <c r="E1569" s="175">
        <v>721935.23</v>
      </c>
      <c r="F1569" s="174" t="s">
        <v>3486</v>
      </c>
      <c r="G1569" s="174" t="s">
        <v>7172</v>
      </c>
      <c r="H1569" s="174" t="s">
        <v>179</v>
      </c>
      <c r="I1569" s="174" t="s">
        <v>7179</v>
      </c>
      <c r="J1569" s="174" t="s">
        <v>7180</v>
      </c>
      <c r="K1569" s="174"/>
      <c r="L1569" s="174" t="s">
        <v>7136</v>
      </c>
      <c r="M1569" s="174" t="s">
        <v>7175</v>
      </c>
      <c r="N1569" s="176">
        <v>600</v>
      </c>
      <c r="O1569" s="174" t="s">
        <v>3407</v>
      </c>
      <c r="P1569" s="177">
        <v>35247</v>
      </c>
      <c r="Q1569" s="176">
        <v>204</v>
      </c>
      <c r="R1569" s="175">
        <v>245417.81</v>
      </c>
      <c r="S1569" s="175">
        <v>476517.42</v>
      </c>
    </row>
    <row r="1570" spans="4:19">
      <c r="D1570" s="174" t="s">
        <v>7185</v>
      </c>
      <c r="E1570" s="175">
        <v>463330.77</v>
      </c>
      <c r="F1570" s="174" t="s">
        <v>3501</v>
      </c>
      <c r="G1570" s="174" t="s">
        <v>7172</v>
      </c>
      <c r="H1570" s="174" t="s">
        <v>179</v>
      </c>
      <c r="I1570" s="174" t="s">
        <v>7186</v>
      </c>
      <c r="J1570" s="174" t="s">
        <v>7187</v>
      </c>
      <c r="K1570" s="174"/>
      <c r="L1570" s="174" t="s">
        <v>7136</v>
      </c>
      <c r="M1570" s="174" t="s">
        <v>7175</v>
      </c>
      <c r="N1570" s="176">
        <v>600</v>
      </c>
      <c r="O1570" s="174" t="s">
        <v>3407</v>
      </c>
      <c r="P1570" s="177">
        <v>35247</v>
      </c>
      <c r="Q1570" s="176">
        <v>204</v>
      </c>
      <c r="R1570" s="175">
        <v>157506.65</v>
      </c>
      <c r="S1570" s="175">
        <v>305824.12</v>
      </c>
    </row>
    <row r="1571" spans="4:19">
      <c r="D1571" s="174" t="s">
        <v>7188</v>
      </c>
      <c r="E1571" s="176">
        <v>321923</v>
      </c>
      <c r="F1571" s="174" t="s">
        <v>3466</v>
      </c>
      <c r="G1571" s="174" t="s">
        <v>7172</v>
      </c>
      <c r="H1571" s="174" t="s">
        <v>179</v>
      </c>
      <c r="I1571" s="174" t="s">
        <v>3098</v>
      </c>
      <c r="J1571" s="174" t="s">
        <v>7189</v>
      </c>
      <c r="K1571" s="174"/>
      <c r="L1571" s="174" t="s">
        <v>7136</v>
      </c>
      <c r="M1571" s="174" t="s">
        <v>7175</v>
      </c>
      <c r="N1571" s="176">
        <v>600</v>
      </c>
      <c r="O1571" s="174" t="s">
        <v>3407</v>
      </c>
      <c r="P1571" s="177">
        <v>35247</v>
      </c>
      <c r="Q1571" s="176">
        <v>204</v>
      </c>
      <c r="R1571" s="175">
        <v>109435.94</v>
      </c>
      <c r="S1571" s="175">
        <v>212487.06</v>
      </c>
    </row>
    <row r="1572" spans="4:19">
      <c r="D1572" s="174" t="s">
        <v>7190</v>
      </c>
      <c r="E1572" s="176">
        <v>462274</v>
      </c>
      <c r="F1572" s="174" t="s">
        <v>3472</v>
      </c>
      <c r="G1572" s="174" t="s">
        <v>7172</v>
      </c>
      <c r="H1572" s="174" t="s">
        <v>179</v>
      </c>
      <c r="I1572" s="174" t="s">
        <v>3098</v>
      </c>
      <c r="J1572" s="174" t="s">
        <v>7189</v>
      </c>
      <c r="K1572" s="174"/>
      <c r="L1572" s="174" t="s">
        <v>7136</v>
      </c>
      <c r="M1572" s="174" t="s">
        <v>7175</v>
      </c>
      <c r="N1572" s="176">
        <v>600</v>
      </c>
      <c r="O1572" s="174" t="s">
        <v>3407</v>
      </c>
      <c r="P1572" s="177">
        <v>35247</v>
      </c>
      <c r="Q1572" s="176">
        <v>204</v>
      </c>
      <c r="R1572" s="175">
        <v>157147.48000000001</v>
      </c>
      <c r="S1572" s="175">
        <v>305126.52</v>
      </c>
    </row>
    <row r="1573" spans="4:19">
      <c r="D1573" s="174" t="s">
        <v>7191</v>
      </c>
      <c r="E1573" s="176">
        <v>3429809</v>
      </c>
      <c r="F1573" s="174" t="s">
        <v>3475</v>
      </c>
      <c r="G1573" s="174" t="s">
        <v>7172</v>
      </c>
      <c r="H1573" s="174" t="s">
        <v>179</v>
      </c>
      <c r="I1573" s="174" t="s">
        <v>3098</v>
      </c>
      <c r="J1573" s="174" t="s">
        <v>7192</v>
      </c>
      <c r="K1573" s="174"/>
      <c r="L1573" s="174" t="s">
        <v>7136</v>
      </c>
      <c r="M1573" s="174" t="s">
        <v>7175</v>
      </c>
      <c r="N1573" s="176">
        <v>600</v>
      </c>
      <c r="O1573" s="174" t="s">
        <v>3407</v>
      </c>
      <c r="P1573" s="177">
        <v>35247</v>
      </c>
      <c r="Q1573" s="176">
        <v>204</v>
      </c>
      <c r="R1573" s="175">
        <v>1165944.52</v>
      </c>
      <c r="S1573" s="175">
        <v>2263864.48</v>
      </c>
    </row>
    <row r="1574" spans="4:19">
      <c r="D1574" s="174" t="s">
        <v>7193</v>
      </c>
      <c r="E1574" s="175">
        <v>182883.65</v>
      </c>
      <c r="F1574" s="174" t="s">
        <v>3540</v>
      </c>
      <c r="G1574" s="174" t="s">
        <v>7194</v>
      </c>
      <c r="H1574" s="174" t="s">
        <v>179</v>
      </c>
      <c r="I1574" s="174" t="s">
        <v>7195</v>
      </c>
      <c r="J1574" s="174" t="s">
        <v>7196</v>
      </c>
      <c r="K1574" s="174"/>
      <c r="L1574" s="174" t="s">
        <v>7136</v>
      </c>
      <c r="M1574" s="174" t="s">
        <v>7197</v>
      </c>
      <c r="N1574" s="176">
        <v>600</v>
      </c>
      <c r="O1574" s="174" t="s">
        <v>3407</v>
      </c>
      <c r="P1574" s="177">
        <v>34881</v>
      </c>
      <c r="Q1574" s="176">
        <v>216</v>
      </c>
      <c r="R1574" s="175">
        <v>65827.92</v>
      </c>
      <c r="S1574" s="175">
        <v>117055.73</v>
      </c>
    </row>
    <row r="1575" spans="4:19">
      <c r="D1575" s="174" t="s">
        <v>7198</v>
      </c>
      <c r="E1575" s="176">
        <v>790229</v>
      </c>
      <c r="F1575" s="174" t="s">
        <v>3466</v>
      </c>
      <c r="G1575" s="174" t="s">
        <v>7199</v>
      </c>
      <c r="H1575" s="174" t="s">
        <v>179</v>
      </c>
      <c r="I1575" s="174" t="s">
        <v>7200</v>
      </c>
      <c r="J1575" s="174" t="s">
        <v>7201</v>
      </c>
      <c r="K1575" s="174"/>
      <c r="L1575" s="174" t="s">
        <v>7136</v>
      </c>
      <c r="M1575" s="174" t="s">
        <v>7202</v>
      </c>
      <c r="N1575" s="176">
        <v>600</v>
      </c>
      <c r="O1575" s="174" t="s">
        <v>3407</v>
      </c>
      <c r="P1575" s="177">
        <v>35247</v>
      </c>
      <c r="Q1575" s="176">
        <v>204</v>
      </c>
      <c r="R1575" s="175">
        <v>268633.96000000002</v>
      </c>
      <c r="S1575" s="175">
        <v>521595.04</v>
      </c>
    </row>
    <row r="1576" spans="4:19">
      <c r="D1576" s="174" t="s">
        <v>7203</v>
      </c>
      <c r="E1576" s="176">
        <v>7</v>
      </c>
      <c r="F1576" s="174" t="s">
        <v>3516</v>
      </c>
      <c r="G1576" s="174" t="s">
        <v>7199</v>
      </c>
      <c r="H1576" s="174" t="s">
        <v>179</v>
      </c>
      <c r="I1576" s="174" t="s">
        <v>7200</v>
      </c>
      <c r="J1576" s="174" t="s">
        <v>7201</v>
      </c>
      <c r="K1576" s="174"/>
      <c r="L1576" s="174" t="s">
        <v>7136</v>
      </c>
      <c r="M1576" s="174" t="s">
        <v>7202</v>
      </c>
      <c r="N1576" s="176">
        <v>600</v>
      </c>
      <c r="O1576" s="174" t="s">
        <v>3407</v>
      </c>
      <c r="P1576" s="177">
        <v>35247</v>
      </c>
      <c r="Q1576" s="176">
        <v>204</v>
      </c>
      <c r="R1576" s="175">
        <v>2.38</v>
      </c>
      <c r="S1576" s="175">
        <v>4.62</v>
      </c>
    </row>
    <row r="1577" spans="4:19">
      <c r="D1577" s="174" t="s">
        <v>7204</v>
      </c>
      <c r="E1577" s="176">
        <v>58015</v>
      </c>
      <c r="F1577" s="174" t="s">
        <v>3472</v>
      </c>
      <c r="G1577" s="174" t="s">
        <v>7199</v>
      </c>
      <c r="H1577" s="174" t="s">
        <v>179</v>
      </c>
      <c r="I1577" s="174" t="s">
        <v>7200</v>
      </c>
      <c r="J1577" s="174" t="s">
        <v>7201</v>
      </c>
      <c r="K1577" s="174"/>
      <c r="L1577" s="174" t="s">
        <v>7136</v>
      </c>
      <c r="M1577" s="174" t="s">
        <v>7202</v>
      </c>
      <c r="N1577" s="176">
        <v>600</v>
      </c>
      <c r="O1577" s="174" t="s">
        <v>3407</v>
      </c>
      <c r="P1577" s="177">
        <v>35247</v>
      </c>
      <c r="Q1577" s="176">
        <v>204</v>
      </c>
      <c r="R1577" s="175">
        <v>19721.88</v>
      </c>
      <c r="S1577" s="175">
        <v>38293.120000000003</v>
      </c>
    </row>
    <row r="1578" spans="4:19">
      <c r="D1578" s="174" t="s">
        <v>7205</v>
      </c>
      <c r="E1578" s="176">
        <v>246682</v>
      </c>
      <c r="F1578" s="174" t="s">
        <v>3475</v>
      </c>
      <c r="G1578" s="174" t="s">
        <v>7199</v>
      </c>
      <c r="H1578" s="174" t="s">
        <v>179</v>
      </c>
      <c r="I1578" s="174" t="s">
        <v>7200</v>
      </c>
      <c r="J1578" s="174" t="s">
        <v>7201</v>
      </c>
      <c r="K1578" s="174"/>
      <c r="L1578" s="174" t="s">
        <v>7136</v>
      </c>
      <c r="M1578" s="174" t="s">
        <v>7202</v>
      </c>
      <c r="N1578" s="176">
        <v>600</v>
      </c>
      <c r="O1578" s="174" t="s">
        <v>3407</v>
      </c>
      <c r="P1578" s="177">
        <v>35247</v>
      </c>
      <c r="Q1578" s="176">
        <v>204</v>
      </c>
      <c r="R1578" s="175">
        <v>83858.179999999993</v>
      </c>
      <c r="S1578" s="175">
        <v>162823.82</v>
      </c>
    </row>
    <row r="1579" spans="4:19">
      <c r="D1579" s="174" t="s">
        <v>7206</v>
      </c>
      <c r="E1579" s="175">
        <v>3653800.33</v>
      </c>
      <c r="F1579" s="174" t="s">
        <v>3459</v>
      </c>
      <c r="G1579" s="174" t="s">
        <v>7199</v>
      </c>
      <c r="H1579" s="174" t="s">
        <v>179</v>
      </c>
      <c r="I1579" s="174" t="s">
        <v>7200</v>
      </c>
      <c r="J1579" s="174" t="s">
        <v>7207</v>
      </c>
      <c r="K1579" s="174"/>
      <c r="L1579" s="174" t="s">
        <v>7136</v>
      </c>
      <c r="M1579" s="174" t="s">
        <v>7202</v>
      </c>
      <c r="N1579" s="176">
        <v>600</v>
      </c>
      <c r="O1579" s="174" t="s">
        <v>3407</v>
      </c>
      <c r="P1579" s="177">
        <v>35247</v>
      </c>
      <c r="Q1579" s="176">
        <v>204</v>
      </c>
      <c r="R1579" s="175">
        <v>1242089.03</v>
      </c>
      <c r="S1579" s="175">
        <v>2411711.2999999998</v>
      </c>
    </row>
    <row r="1580" spans="4:19">
      <c r="D1580" s="174" t="s">
        <v>7208</v>
      </c>
      <c r="E1580" s="175">
        <v>82265.58</v>
      </c>
      <c r="F1580" s="174" t="s">
        <v>3501</v>
      </c>
      <c r="G1580" s="174" t="s">
        <v>7199</v>
      </c>
      <c r="H1580" s="174" t="s">
        <v>179</v>
      </c>
      <c r="I1580" s="174" t="s">
        <v>7200</v>
      </c>
      <c r="J1580" s="174" t="s">
        <v>7207</v>
      </c>
      <c r="K1580" s="174"/>
      <c r="L1580" s="174" t="s">
        <v>7136</v>
      </c>
      <c r="M1580" s="174" t="s">
        <v>7202</v>
      </c>
      <c r="N1580" s="176">
        <v>600</v>
      </c>
      <c r="O1580" s="174" t="s">
        <v>3407</v>
      </c>
      <c r="P1580" s="177">
        <v>35247</v>
      </c>
      <c r="Q1580" s="176">
        <v>204</v>
      </c>
      <c r="R1580" s="175">
        <v>27965.71</v>
      </c>
      <c r="S1580" s="175">
        <v>54299.87</v>
      </c>
    </row>
    <row r="1581" spans="4:19">
      <c r="D1581" s="174" t="s">
        <v>7209</v>
      </c>
      <c r="E1581" s="175">
        <v>984.01</v>
      </c>
      <c r="F1581" s="174" t="s">
        <v>3520</v>
      </c>
      <c r="G1581" s="174" t="s">
        <v>7199</v>
      </c>
      <c r="H1581" s="174" t="s">
        <v>179</v>
      </c>
      <c r="I1581" s="174" t="s">
        <v>7200</v>
      </c>
      <c r="J1581" s="174" t="s">
        <v>7207</v>
      </c>
      <c r="K1581" s="174"/>
      <c r="L1581" s="174" t="s">
        <v>7136</v>
      </c>
      <c r="M1581" s="174" t="s">
        <v>7202</v>
      </c>
      <c r="N1581" s="176">
        <v>600</v>
      </c>
      <c r="O1581" s="174" t="s">
        <v>3407</v>
      </c>
      <c r="P1581" s="177">
        <v>35247</v>
      </c>
      <c r="Q1581" s="176">
        <v>204</v>
      </c>
      <c r="R1581" s="175">
        <v>334.51</v>
      </c>
      <c r="S1581" s="175">
        <v>649.5</v>
      </c>
    </row>
    <row r="1582" spans="4:19">
      <c r="D1582" s="174" t="s">
        <v>7210</v>
      </c>
      <c r="E1582" s="175">
        <v>126096.28</v>
      </c>
      <c r="F1582" s="174" t="s">
        <v>3464</v>
      </c>
      <c r="G1582" s="174" t="s">
        <v>7199</v>
      </c>
      <c r="H1582" s="174" t="s">
        <v>179</v>
      </c>
      <c r="I1582" s="174" t="s">
        <v>7200</v>
      </c>
      <c r="J1582" s="174" t="s">
        <v>7207</v>
      </c>
      <c r="K1582" s="174"/>
      <c r="L1582" s="174" t="s">
        <v>7136</v>
      </c>
      <c r="M1582" s="174" t="s">
        <v>7202</v>
      </c>
      <c r="N1582" s="176">
        <v>600</v>
      </c>
      <c r="O1582" s="174" t="s">
        <v>3407</v>
      </c>
      <c r="P1582" s="177">
        <v>35247</v>
      </c>
      <c r="Q1582" s="176">
        <v>204</v>
      </c>
      <c r="R1582" s="175">
        <v>42865.65</v>
      </c>
      <c r="S1582" s="175">
        <v>83230.63</v>
      </c>
    </row>
    <row r="1583" spans="4:19">
      <c r="D1583" s="174" t="s">
        <v>7211</v>
      </c>
      <c r="E1583" s="175">
        <v>723224.31</v>
      </c>
      <c r="F1583" s="174" t="s">
        <v>3486</v>
      </c>
      <c r="G1583" s="174" t="s">
        <v>7199</v>
      </c>
      <c r="H1583" s="174" t="s">
        <v>179</v>
      </c>
      <c r="I1583" s="174" t="s">
        <v>7200</v>
      </c>
      <c r="J1583" s="174" t="s">
        <v>7207</v>
      </c>
      <c r="K1583" s="174"/>
      <c r="L1583" s="174" t="s">
        <v>7136</v>
      </c>
      <c r="M1583" s="174" t="s">
        <v>7202</v>
      </c>
      <c r="N1583" s="176">
        <v>600</v>
      </c>
      <c r="O1583" s="174" t="s">
        <v>3407</v>
      </c>
      <c r="P1583" s="177">
        <v>35247</v>
      </c>
      <c r="Q1583" s="176">
        <v>204</v>
      </c>
      <c r="R1583" s="176">
        <v>245856</v>
      </c>
      <c r="S1583" s="175">
        <v>477368.31</v>
      </c>
    </row>
    <row r="1584" spans="4:19">
      <c r="D1584" s="174" t="s">
        <v>7212</v>
      </c>
      <c r="E1584" s="176">
        <v>36653</v>
      </c>
      <c r="F1584" s="174" t="s">
        <v>3466</v>
      </c>
      <c r="G1584" s="174" t="s">
        <v>7213</v>
      </c>
      <c r="H1584" s="174" t="s">
        <v>179</v>
      </c>
      <c r="I1584" s="174" t="s">
        <v>7214</v>
      </c>
      <c r="J1584" s="174" t="s">
        <v>7215</v>
      </c>
      <c r="K1584" s="174"/>
      <c r="L1584" s="174" t="s">
        <v>7136</v>
      </c>
      <c r="M1584" s="174" t="s">
        <v>3800</v>
      </c>
      <c r="N1584" s="176">
        <v>600</v>
      </c>
      <c r="O1584" s="174" t="s">
        <v>3407</v>
      </c>
      <c r="P1584" s="177">
        <v>35247</v>
      </c>
      <c r="Q1584" s="176">
        <v>204</v>
      </c>
      <c r="R1584" s="175">
        <v>12459.99</v>
      </c>
      <c r="S1584" s="175">
        <v>24193.01</v>
      </c>
    </row>
    <row r="1585" spans="4:19">
      <c r="D1585" s="174" t="s">
        <v>7216</v>
      </c>
      <c r="E1585" s="175">
        <v>198153.12</v>
      </c>
      <c r="F1585" s="174" t="s">
        <v>3459</v>
      </c>
      <c r="G1585" s="174" t="s">
        <v>7213</v>
      </c>
      <c r="H1585" s="174" t="s">
        <v>179</v>
      </c>
      <c r="I1585" s="174" t="s">
        <v>7214</v>
      </c>
      <c r="J1585" s="174" t="s">
        <v>7217</v>
      </c>
      <c r="K1585" s="174"/>
      <c r="L1585" s="174" t="s">
        <v>7136</v>
      </c>
      <c r="M1585" s="174" t="s">
        <v>3800</v>
      </c>
      <c r="N1585" s="176">
        <v>600</v>
      </c>
      <c r="O1585" s="174" t="s">
        <v>3407</v>
      </c>
      <c r="P1585" s="177">
        <v>35247</v>
      </c>
      <c r="Q1585" s="176">
        <v>204</v>
      </c>
      <c r="R1585" s="175">
        <v>67361.02</v>
      </c>
      <c r="S1585" s="175">
        <v>130792.1</v>
      </c>
    </row>
    <row r="1586" spans="4:19">
      <c r="D1586" s="174" t="s">
        <v>7218</v>
      </c>
      <c r="E1586" s="175">
        <v>1725.81</v>
      </c>
      <c r="F1586" s="174" t="s">
        <v>3501</v>
      </c>
      <c r="G1586" s="174" t="s">
        <v>7213</v>
      </c>
      <c r="H1586" s="174" t="s">
        <v>179</v>
      </c>
      <c r="I1586" s="174" t="s">
        <v>7214</v>
      </c>
      <c r="J1586" s="174" t="s">
        <v>7217</v>
      </c>
      <c r="K1586" s="174"/>
      <c r="L1586" s="174" t="s">
        <v>7136</v>
      </c>
      <c r="M1586" s="174" t="s">
        <v>3800</v>
      </c>
      <c r="N1586" s="176">
        <v>600</v>
      </c>
      <c r="O1586" s="174" t="s">
        <v>3407</v>
      </c>
      <c r="P1586" s="177">
        <v>35247</v>
      </c>
      <c r="Q1586" s="176">
        <v>204</v>
      </c>
      <c r="R1586" s="175">
        <v>586.6</v>
      </c>
      <c r="S1586" s="175">
        <v>1139.21</v>
      </c>
    </row>
    <row r="1587" spans="4:19">
      <c r="D1587" s="174" t="s">
        <v>7219</v>
      </c>
      <c r="E1587" s="175">
        <v>412.24</v>
      </c>
      <c r="F1587" s="174" t="s">
        <v>3520</v>
      </c>
      <c r="G1587" s="174" t="s">
        <v>7213</v>
      </c>
      <c r="H1587" s="174" t="s">
        <v>179</v>
      </c>
      <c r="I1587" s="174" t="s">
        <v>7214</v>
      </c>
      <c r="J1587" s="174" t="s">
        <v>7217</v>
      </c>
      <c r="K1587" s="174"/>
      <c r="L1587" s="174" t="s">
        <v>7136</v>
      </c>
      <c r="M1587" s="174" t="s">
        <v>3800</v>
      </c>
      <c r="N1587" s="176">
        <v>600</v>
      </c>
      <c r="O1587" s="174" t="s">
        <v>3407</v>
      </c>
      <c r="P1587" s="177">
        <v>35247</v>
      </c>
      <c r="Q1587" s="176">
        <v>204</v>
      </c>
      <c r="R1587" s="175">
        <v>140.07</v>
      </c>
      <c r="S1587" s="175">
        <v>272.17</v>
      </c>
    </row>
    <row r="1588" spans="4:19">
      <c r="D1588" s="174" t="s">
        <v>7220</v>
      </c>
      <c r="E1588" s="175">
        <v>1330907.45</v>
      </c>
      <c r="F1588" s="174" t="s">
        <v>3540</v>
      </c>
      <c r="G1588" s="174" t="s">
        <v>7213</v>
      </c>
      <c r="H1588" s="174" t="s">
        <v>179</v>
      </c>
      <c r="I1588" s="174" t="s">
        <v>7214</v>
      </c>
      <c r="J1588" s="174" t="s">
        <v>7217</v>
      </c>
      <c r="K1588" s="174"/>
      <c r="L1588" s="174" t="s">
        <v>7136</v>
      </c>
      <c r="M1588" s="174" t="s">
        <v>3800</v>
      </c>
      <c r="N1588" s="176">
        <v>600</v>
      </c>
      <c r="O1588" s="174" t="s">
        <v>3407</v>
      </c>
      <c r="P1588" s="177">
        <v>35247</v>
      </c>
      <c r="Q1588" s="176">
        <v>204</v>
      </c>
      <c r="R1588" s="175">
        <v>452434.47</v>
      </c>
      <c r="S1588" s="175">
        <v>878472.98</v>
      </c>
    </row>
    <row r="1589" spans="4:19">
      <c r="D1589" s="174" t="s">
        <v>7221</v>
      </c>
      <c r="E1589" s="175">
        <v>30175.42</v>
      </c>
      <c r="F1589" s="174" t="s">
        <v>3540</v>
      </c>
      <c r="G1589" s="174" t="s">
        <v>3772</v>
      </c>
      <c r="H1589" s="174" t="s">
        <v>179</v>
      </c>
      <c r="I1589" s="174" t="s">
        <v>7222</v>
      </c>
      <c r="J1589" s="174" t="s">
        <v>7223</v>
      </c>
      <c r="K1589" s="174"/>
      <c r="L1589" s="174" t="s">
        <v>7136</v>
      </c>
      <c r="M1589" s="174" t="s">
        <v>7197</v>
      </c>
      <c r="N1589" s="176">
        <v>600</v>
      </c>
      <c r="O1589" s="174" t="s">
        <v>3407</v>
      </c>
      <c r="P1589" s="177">
        <v>35247</v>
      </c>
      <c r="Q1589" s="176">
        <v>204</v>
      </c>
      <c r="R1589" s="175">
        <v>10257.85</v>
      </c>
      <c r="S1589" s="175">
        <v>19917.57</v>
      </c>
    </row>
    <row r="1590" spans="4:19">
      <c r="D1590" s="174" t="s">
        <v>7224</v>
      </c>
      <c r="E1590" s="175">
        <v>55446.59</v>
      </c>
      <c r="F1590" s="174" t="s">
        <v>3540</v>
      </c>
      <c r="G1590" s="174" t="s">
        <v>3772</v>
      </c>
      <c r="H1590" s="174" t="s">
        <v>179</v>
      </c>
      <c r="I1590" s="174" t="s">
        <v>7225</v>
      </c>
      <c r="J1590" s="174" t="s">
        <v>7226</v>
      </c>
      <c r="K1590" s="174"/>
      <c r="L1590" s="174" t="s">
        <v>7136</v>
      </c>
      <c r="M1590" s="174" t="s">
        <v>7202</v>
      </c>
      <c r="N1590" s="176">
        <v>600</v>
      </c>
      <c r="O1590" s="174" t="s">
        <v>3407</v>
      </c>
      <c r="P1590" s="177">
        <v>35247</v>
      </c>
      <c r="Q1590" s="176">
        <v>204</v>
      </c>
      <c r="R1590" s="175">
        <v>18848.73</v>
      </c>
      <c r="S1590" s="175">
        <v>36597.86</v>
      </c>
    </row>
    <row r="1591" spans="4:19">
      <c r="D1591" s="174" t="s">
        <v>7227</v>
      </c>
      <c r="E1591" s="175">
        <v>36087.269999999997</v>
      </c>
      <c r="F1591" s="174" t="s">
        <v>3540</v>
      </c>
      <c r="G1591" s="174" t="s">
        <v>3772</v>
      </c>
      <c r="H1591" s="174" t="s">
        <v>179</v>
      </c>
      <c r="I1591" s="174" t="s">
        <v>7228</v>
      </c>
      <c r="J1591" s="174" t="s">
        <v>7229</v>
      </c>
      <c r="K1591" s="174"/>
      <c r="L1591" s="174" t="s">
        <v>7136</v>
      </c>
      <c r="M1591" s="174" t="s">
        <v>3575</v>
      </c>
      <c r="N1591" s="176">
        <v>600</v>
      </c>
      <c r="O1591" s="174" t="s">
        <v>3407</v>
      </c>
      <c r="P1591" s="177">
        <v>35246</v>
      </c>
      <c r="Q1591" s="176">
        <v>204</v>
      </c>
      <c r="R1591" s="175">
        <v>12269.59</v>
      </c>
      <c r="S1591" s="175">
        <v>23817.68</v>
      </c>
    </row>
    <row r="1592" spans="4:19">
      <c r="D1592" s="174" t="s">
        <v>7230</v>
      </c>
      <c r="E1592" s="176">
        <v>15692</v>
      </c>
      <c r="F1592" s="174" t="s">
        <v>3466</v>
      </c>
      <c r="G1592" s="174" t="s">
        <v>7231</v>
      </c>
      <c r="H1592" s="174" t="s">
        <v>179</v>
      </c>
      <c r="I1592" s="174" t="s">
        <v>7232</v>
      </c>
      <c r="J1592" s="174" t="s">
        <v>7233</v>
      </c>
      <c r="K1592" s="174"/>
      <c r="L1592" s="174" t="s">
        <v>5202</v>
      </c>
      <c r="M1592" s="174" t="s">
        <v>3565</v>
      </c>
      <c r="N1592" s="176">
        <v>600</v>
      </c>
      <c r="O1592" s="174" t="s">
        <v>3407</v>
      </c>
      <c r="P1592" s="177">
        <v>35247</v>
      </c>
      <c r="Q1592" s="176">
        <v>204</v>
      </c>
      <c r="R1592" s="175">
        <v>5334.4</v>
      </c>
      <c r="S1592" s="175">
        <v>10357.6</v>
      </c>
    </row>
    <row r="1593" spans="4:19">
      <c r="D1593" s="174" t="s">
        <v>7234</v>
      </c>
      <c r="E1593" s="175">
        <v>131541.37</v>
      </c>
      <c r="F1593" s="174" t="s">
        <v>3459</v>
      </c>
      <c r="G1593" s="174" t="s">
        <v>7231</v>
      </c>
      <c r="H1593" s="174" t="s">
        <v>179</v>
      </c>
      <c r="I1593" s="174" t="s">
        <v>7232</v>
      </c>
      <c r="J1593" s="174" t="s">
        <v>7235</v>
      </c>
      <c r="K1593" s="174"/>
      <c r="L1593" s="174" t="s">
        <v>5202</v>
      </c>
      <c r="M1593" s="174" t="s">
        <v>3565</v>
      </c>
      <c r="N1593" s="176">
        <v>600</v>
      </c>
      <c r="O1593" s="174" t="s">
        <v>3407</v>
      </c>
      <c r="P1593" s="177">
        <v>35247</v>
      </c>
      <c r="Q1593" s="176">
        <v>204</v>
      </c>
      <c r="R1593" s="175">
        <v>44716.66</v>
      </c>
      <c r="S1593" s="175">
        <v>86824.71</v>
      </c>
    </row>
    <row r="1594" spans="4:19">
      <c r="D1594" s="174" t="s">
        <v>7236</v>
      </c>
      <c r="E1594" s="176">
        <v>175</v>
      </c>
      <c r="F1594" s="174" t="s">
        <v>3520</v>
      </c>
      <c r="G1594" s="174" t="s">
        <v>7231</v>
      </c>
      <c r="H1594" s="174" t="s">
        <v>179</v>
      </c>
      <c r="I1594" s="174" t="s">
        <v>7232</v>
      </c>
      <c r="J1594" s="174" t="s">
        <v>7235</v>
      </c>
      <c r="K1594" s="174"/>
      <c r="L1594" s="174" t="s">
        <v>5202</v>
      </c>
      <c r="M1594" s="174" t="s">
        <v>3565</v>
      </c>
      <c r="N1594" s="176">
        <v>600</v>
      </c>
      <c r="O1594" s="174" t="s">
        <v>3407</v>
      </c>
      <c r="P1594" s="177">
        <v>35247</v>
      </c>
      <c r="Q1594" s="176">
        <v>204</v>
      </c>
      <c r="R1594" s="175">
        <v>59.49</v>
      </c>
      <c r="S1594" s="175">
        <v>115.51</v>
      </c>
    </row>
    <row r="1595" spans="4:19">
      <c r="D1595" s="174" t="s">
        <v>7237</v>
      </c>
      <c r="E1595" s="175">
        <v>1036362.24</v>
      </c>
      <c r="F1595" s="174" t="s">
        <v>3540</v>
      </c>
      <c r="G1595" s="174" t="s">
        <v>7231</v>
      </c>
      <c r="H1595" s="174" t="s">
        <v>179</v>
      </c>
      <c r="I1595" s="174" t="s">
        <v>7232</v>
      </c>
      <c r="J1595" s="174" t="s">
        <v>7235</v>
      </c>
      <c r="K1595" s="174"/>
      <c r="L1595" s="174" t="s">
        <v>5202</v>
      </c>
      <c r="M1595" s="174" t="s">
        <v>3565</v>
      </c>
      <c r="N1595" s="176">
        <v>600</v>
      </c>
      <c r="O1595" s="174" t="s">
        <v>3407</v>
      </c>
      <c r="P1595" s="177">
        <v>35247</v>
      </c>
      <c r="Q1595" s="176">
        <v>204</v>
      </c>
      <c r="R1595" s="175">
        <v>352305.52</v>
      </c>
      <c r="S1595" s="175">
        <v>684056.72</v>
      </c>
    </row>
    <row r="1596" spans="4:19">
      <c r="D1596" s="174" t="s">
        <v>7238</v>
      </c>
      <c r="E1596" s="176">
        <v>119</v>
      </c>
      <c r="F1596" s="174" t="s">
        <v>3466</v>
      </c>
      <c r="G1596" s="174" t="s">
        <v>7239</v>
      </c>
      <c r="H1596" s="174" t="s">
        <v>179</v>
      </c>
      <c r="I1596" s="174" t="s">
        <v>7240</v>
      </c>
      <c r="J1596" s="174" t="s">
        <v>7241</v>
      </c>
      <c r="K1596" s="174"/>
      <c r="L1596" s="174" t="s">
        <v>5202</v>
      </c>
      <c r="M1596" s="174" t="s">
        <v>7175</v>
      </c>
      <c r="N1596" s="176">
        <v>600</v>
      </c>
      <c r="O1596" s="174" t="s">
        <v>3407</v>
      </c>
      <c r="P1596" s="177">
        <v>35247</v>
      </c>
      <c r="Q1596" s="176">
        <v>204</v>
      </c>
      <c r="R1596" s="175">
        <v>40.46</v>
      </c>
      <c r="S1596" s="175">
        <v>78.540000000000006</v>
      </c>
    </row>
    <row r="1597" spans="4:19">
      <c r="D1597" s="174" t="s">
        <v>7242</v>
      </c>
      <c r="E1597" s="175">
        <v>1432.85</v>
      </c>
      <c r="F1597" s="174" t="s">
        <v>3459</v>
      </c>
      <c r="G1597" s="174" t="s">
        <v>7239</v>
      </c>
      <c r="H1597" s="174" t="s">
        <v>179</v>
      </c>
      <c r="I1597" s="174" t="s">
        <v>7240</v>
      </c>
      <c r="J1597" s="174" t="s">
        <v>7243</v>
      </c>
      <c r="K1597" s="174"/>
      <c r="L1597" s="174" t="s">
        <v>5202</v>
      </c>
      <c r="M1597" s="174" t="s">
        <v>7175</v>
      </c>
      <c r="N1597" s="176">
        <v>600</v>
      </c>
      <c r="O1597" s="174" t="s">
        <v>3407</v>
      </c>
      <c r="P1597" s="177">
        <v>35247</v>
      </c>
      <c r="Q1597" s="176">
        <v>204</v>
      </c>
      <c r="R1597" s="175">
        <v>486.99</v>
      </c>
      <c r="S1597" s="175">
        <v>945.86</v>
      </c>
    </row>
    <row r="1598" spans="4:19">
      <c r="D1598" s="174" t="s">
        <v>7244</v>
      </c>
      <c r="E1598" s="175">
        <v>50121.26</v>
      </c>
      <c r="F1598" s="174" t="s">
        <v>3540</v>
      </c>
      <c r="G1598" s="174" t="s">
        <v>7239</v>
      </c>
      <c r="H1598" s="174" t="s">
        <v>179</v>
      </c>
      <c r="I1598" s="174" t="s">
        <v>7240</v>
      </c>
      <c r="J1598" s="174" t="s">
        <v>7243</v>
      </c>
      <c r="K1598" s="174"/>
      <c r="L1598" s="174" t="s">
        <v>5202</v>
      </c>
      <c r="M1598" s="174" t="s">
        <v>7175</v>
      </c>
      <c r="N1598" s="176">
        <v>600</v>
      </c>
      <c r="O1598" s="174" t="s">
        <v>3407</v>
      </c>
      <c r="P1598" s="177">
        <v>35247</v>
      </c>
      <c r="Q1598" s="176">
        <v>204</v>
      </c>
      <c r="R1598" s="175">
        <v>17038.37</v>
      </c>
      <c r="S1598" s="175">
        <v>33082.89</v>
      </c>
    </row>
    <row r="1599" spans="4:19">
      <c r="D1599" s="174" t="s">
        <v>7245</v>
      </c>
      <c r="E1599" s="176">
        <v>37430</v>
      </c>
      <c r="F1599" s="174" t="s">
        <v>3466</v>
      </c>
      <c r="G1599" s="174" t="s">
        <v>7246</v>
      </c>
      <c r="H1599" s="174" t="s">
        <v>179</v>
      </c>
      <c r="I1599" s="174" t="s">
        <v>7247</v>
      </c>
      <c r="J1599" s="174" t="s">
        <v>7248</v>
      </c>
      <c r="K1599" s="174"/>
      <c r="L1599" s="174" t="s">
        <v>3509</v>
      </c>
      <c r="M1599" s="174" t="s">
        <v>4854</v>
      </c>
      <c r="N1599" s="176">
        <v>600</v>
      </c>
      <c r="O1599" s="174" t="s">
        <v>3407</v>
      </c>
      <c r="P1599" s="177">
        <v>35247</v>
      </c>
      <c r="Q1599" s="176">
        <v>204</v>
      </c>
      <c r="R1599" s="175">
        <v>12724.12</v>
      </c>
      <c r="S1599" s="175">
        <v>24705.88</v>
      </c>
    </row>
    <row r="1600" spans="4:19">
      <c r="D1600" s="174" t="s">
        <v>7249</v>
      </c>
      <c r="E1600" s="175">
        <v>337919.55</v>
      </c>
      <c r="F1600" s="174" t="s">
        <v>3459</v>
      </c>
      <c r="G1600" s="174" t="s">
        <v>7246</v>
      </c>
      <c r="H1600" s="174" t="s">
        <v>179</v>
      </c>
      <c r="I1600" s="174" t="s">
        <v>7247</v>
      </c>
      <c r="J1600" s="174" t="s">
        <v>7250</v>
      </c>
      <c r="K1600" s="174"/>
      <c r="L1600" s="174" t="s">
        <v>3509</v>
      </c>
      <c r="M1600" s="174" t="s">
        <v>4854</v>
      </c>
      <c r="N1600" s="176">
        <v>600</v>
      </c>
      <c r="O1600" s="174" t="s">
        <v>3407</v>
      </c>
      <c r="P1600" s="177">
        <v>35247</v>
      </c>
      <c r="Q1600" s="176">
        <v>204</v>
      </c>
      <c r="R1600" s="175">
        <v>114873.86</v>
      </c>
      <c r="S1600" s="175">
        <v>223045.69</v>
      </c>
    </row>
    <row r="1601" spans="4:19">
      <c r="D1601" s="174" t="s">
        <v>7251</v>
      </c>
      <c r="E1601" s="175">
        <v>545.75</v>
      </c>
      <c r="F1601" s="174" t="s">
        <v>3501</v>
      </c>
      <c r="G1601" s="174" t="s">
        <v>7246</v>
      </c>
      <c r="H1601" s="174" t="s">
        <v>179</v>
      </c>
      <c r="I1601" s="174" t="s">
        <v>7247</v>
      </c>
      <c r="J1601" s="174" t="s">
        <v>7250</v>
      </c>
      <c r="K1601" s="174"/>
      <c r="L1601" s="174" t="s">
        <v>3509</v>
      </c>
      <c r="M1601" s="174" t="s">
        <v>4854</v>
      </c>
      <c r="N1601" s="176">
        <v>600</v>
      </c>
      <c r="O1601" s="174" t="s">
        <v>3407</v>
      </c>
      <c r="P1601" s="177">
        <v>35247</v>
      </c>
      <c r="Q1601" s="176">
        <v>204</v>
      </c>
      <c r="R1601" s="175">
        <v>185.46</v>
      </c>
      <c r="S1601" s="175">
        <v>360.29</v>
      </c>
    </row>
    <row r="1602" spans="4:19">
      <c r="D1602" s="174" t="s">
        <v>7252</v>
      </c>
      <c r="E1602" s="175">
        <v>309939.56</v>
      </c>
      <c r="F1602" s="174" t="s">
        <v>3540</v>
      </c>
      <c r="G1602" s="174" t="s">
        <v>7246</v>
      </c>
      <c r="H1602" s="174" t="s">
        <v>179</v>
      </c>
      <c r="I1602" s="174" t="s">
        <v>7247</v>
      </c>
      <c r="J1602" s="174" t="s">
        <v>7250</v>
      </c>
      <c r="K1602" s="174"/>
      <c r="L1602" s="174" t="s">
        <v>3509</v>
      </c>
      <c r="M1602" s="174" t="s">
        <v>4854</v>
      </c>
      <c r="N1602" s="176">
        <v>600</v>
      </c>
      <c r="O1602" s="174" t="s">
        <v>3407</v>
      </c>
      <c r="P1602" s="177">
        <v>35247</v>
      </c>
      <c r="Q1602" s="176">
        <v>204</v>
      </c>
      <c r="R1602" s="175">
        <v>105362.22</v>
      </c>
      <c r="S1602" s="175">
        <v>204577.34</v>
      </c>
    </row>
    <row r="1603" spans="4:19">
      <c r="D1603" s="174" t="s">
        <v>7253</v>
      </c>
      <c r="E1603" s="176">
        <v>3402</v>
      </c>
      <c r="F1603" s="174" t="s">
        <v>3466</v>
      </c>
      <c r="G1603" s="174" t="s">
        <v>7254</v>
      </c>
      <c r="H1603" s="174" t="s">
        <v>179</v>
      </c>
      <c r="I1603" s="174" t="s">
        <v>7255</v>
      </c>
      <c r="J1603" s="174" t="s">
        <v>7256</v>
      </c>
      <c r="K1603" s="174"/>
      <c r="L1603" s="174" t="s">
        <v>3509</v>
      </c>
      <c r="M1603" s="174" t="s">
        <v>4854</v>
      </c>
      <c r="N1603" s="176">
        <v>600</v>
      </c>
      <c r="O1603" s="174" t="s">
        <v>3407</v>
      </c>
      <c r="P1603" s="177">
        <v>35247</v>
      </c>
      <c r="Q1603" s="176">
        <v>204</v>
      </c>
      <c r="R1603" s="175">
        <v>1156.49</v>
      </c>
      <c r="S1603" s="175">
        <v>2245.5100000000002</v>
      </c>
    </row>
    <row r="1604" spans="4:19">
      <c r="D1604" s="174" t="s">
        <v>7257</v>
      </c>
      <c r="E1604" s="175">
        <v>56842.61</v>
      </c>
      <c r="F1604" s="174" t="s">
        <v>3459</v>
      </c>
      <c r="G1604" s="174" t="s">
        <v>7254</v>
      </c>
      <c r="H1604" s="174" t="s">
        <v>179</v>
      </c>
      <c r="I1604" s="174" t="s">
        <v>7255</v>
      </c>
      <c r="J1604" s="174" t="s">
        <v>7258</v>
      </c>
      <c r="K1604" s="174"/>
      <c r="L1604" s="174" t="s">
        <v>3509</v>
      </c>
      <c r="M1604" s="174" t="s">
        <v>4854</v>
      </c>
      <c r="N1604" s="176">
        <v>600</v>
      </c>
      <c r="O1604" s="174" t="s">
        <v>3407</v>
      </c>
      <c r="P1604" s="177">
        <v>35247</v>
      </c>
      <c r="Q1604" s="176">
        <v>204</v>
      </c>
      <c r="R1604" s="175">
        <v>19323.3</v>
      </c>
      <c r="S1604" s="175">
        <v>37519.31</v>
      </c>
    </row>
    <row r="1605" spans="4:19">
      <c r="D1605" s="174" t="s">
        <v>7259</v>
      </c>
      <c r="E1605" s="175">
        <v>468995.36</v>
      </c>
      <c r="F1605" s="174" t="s">
        <v>3540</v>
      </c>
      <c r="G1605" s="174" t="s">
        <v>7254</v>
      </c>
      <c r="H1605" s="174" t="s">
        <v>179</v>
      </c>
      <c r="I1605" s="174" t="s">
        <v>7255</v>
      </c>
      <c r="J1605" s="174" t="s">
        <v>7258</v>
      </c>
      <c r="K1605" s="174"/>
      <c r="L1605" s="174" t="s">
        <v>3509</v>
      </c>
      <c r="M1605" s="174" t="s">
        <v>4854</v>
      </c>
      <c r="N1605" s="176">
        <v>600</v>
      </c>
      <c r="O1605" s="174" t="s">
        <v>3407</v>
      </c>
      <c r="P1605" s="177">
        <v>35247</v>
      </c>
      <c r="Q1605" s="176">
        <v>204</v>
      </c>
      <c r="R1605" s="175">
        <v>159432.26999999999</v>
      </c>
      <c r="S1605" s="175">
        <v>309563.09000000003</v>
      </c>
    </row>
    <row r="1606" spans="4:19">
      <c r="D1606" s="174" t="s">
        <v>7260</v>
      </c>
      <c r="E1606" s="176">
        <v>46117</v>
      </c>
      <c r="F1606" s="174" t="s">
        <v>3466</v>
      </c>
      <c r="G1606" s="174" t="s">
        <v>7261</v>
      </c>
      <c r="H1606" s="174" t="s">
        <v>179</v>
      </c>
      <c r="I1606" s="174" t="s">
        <v>7262</v>
      </c>
      <c r="J1606" s="174" t="s">
        <v>7263</v>
      </c>
      <c r="K1606" s="174"/>
      <c r="L1606" s="174" t="s">
        <v>3509</v>
      </c>
      <c r="M1606" s="174" t="s">
        <v>7143</v>
      </c>
      <c r="N1606" s="176">
        <v>600</v>
      </c>
      <c r="O1606" s="174" t="s">
        <v>3407</v>
      </c>
      <c r="P1606" s="177">
        <v>35247</v>
      </c>
      <c r="Q1606" s="176">
        <v>204</v>
      </c>
      <c r="R1606" s="175">
        <v>15677.22</v>
      </c>
      <c r="S1606" s="175">
        <v>30439.78</v>
      </c>
    </row>
    <row r="1607" spans="4:19">
      <c r="D1607" s="174" t="s">
        <v>7264</v>
      </c>
      <c r="E1607" s="175">
        <v>288080.98</v>
      </c>
      <c r="F1607" s="174" t="s">
        <v>3459</v>
      </c>
      <c r="G1607" s="174" t="s">
        <v>7261</v>
      </c>
      <c r="H1607" s="174" t="s">
        <v>179</v>
      </c>
      <c r="I1607" s="174" t="s">
        <v>7262</v>
      </c>
      <c r="J1607" s="174" t="s">
        <v>7265</v>
      </c>
      <c r="K1607" s="174"/>
      <c r="L1607" s="174" t="s">
        <v>3509</v>
      </c>
      <c r="M1607" s="174" t="s">
        <v>7143</v>
      </c>
      <c r="N1607" s="176">
        <v>600</v>
      </c>
      <c r="O1607" s="174" t="s">
        <v>3407</v>
      </c>
      <c r="P1607" s="177">
        <v>35247</v>
      </c>
      <c r="Q1607" s="176">
        <v>204</v>
      </c>
      <c r="R1607" s="175">
        <v>97931.39</v>
      </c>
      <c r="S1607" s="175">
        <v>190149.59</v>
      </c>
    </row>
    <row r="1608" spans="4:19">
      <c r="D1608" s="174" t="s">
        <v>7266</v>
      </c>
      <c r="E1608" s="175">
        <v>21888.05</v>
      </c>
      <c r="F1608" s="174" t="s">
        <v>3501</v>
      </c>
      <c r="G1608" s="174" t="s">
        <v>7261</v>
      </c>
      <c r="H1608" s="174" t="s">
        <v>179</v>
      </c>
      <c r="I1608" s="174" t="s">
        <v>7262</v>
      </c>
      <c r="J1608" s="174" t="s">
        <v>7265</v>
      </c>
      <c r="K1608" s="174"/>
      <c r="L1608" s="174" t="s">
        <v>3509</v>
      </c>
      <c r="M1608" s="174" t="s">
        <v>7143</v>
      </c>
      <c r="N1608" s="176">
        <v>600</v>
      </c>
      <c r="O1608" s="174" t="s">
        <v>3407</v>
      </c>
      <c r="P1608" s="177">
        <v>35247</v>
      </c>
      <c r="Q1608" s="176">
        <v>204</v>
      </c>
      <c r="R1608" s="175">
        <v>7440.71</v>
      </c>
      <c r="S1608" s="175">
        <v>14447.34</v>
      </c>
    </row>
    <row r="1609" spans="4:19">
      <c r="D1609" s="174" t="s">
        <v>7267</v>
      </c>
      <c r="E1609" s="175">
        <v>78268.09</v>
      </c>
      <c r="F1609" s="174" t="s">
        <v>3540</v>
      </c>
      <c r="G1609" s="174" t="s">
        <v>7261</v>
      </c>
      <c r="H1609" s="174" t="s">
        <v>179</v>
      </c>
      <c r="I1609" s="174" t="s">
        <v>7262</v>
      </c>
      <c r="J1609" s="174" t="s">
        <v>7265</v>
      </c>
      <c r="K1609" s="174"/>
      <c r="L1609" s="174" t="s">
        <v>3509</v>
      </c>
      <c r="M1609" s="174" t="s">
        <v>7143</v>
      </c>
      <c r="N1609" s="176">
        <v>600</v>
      </c>
      <c r="O1609" s="174" t="s">
        <v>3407</v>
      </c>
      <c r="P1609" s="177">
        <v>35247</v>
      </c>
      <c r="Q1609" s="176">
        <v>204</v>
      </c>
      <c r="R1609" s="175">
        <v>26606.78</v>
      </c>
      <c r="S1609" s="175">
        <v>51661.31</v>
      </c>
    </row>
    <row r="1610" spans="4:19">
      <c r="D1610" s="174" t="s">
        <v>7268</v>
      </c>
      <c r="E1610" s="175">
        <v>456.06</v>
      </c>
      <c r="F1610" s="174" t="s">
        <v>3459</v>
      </c>
      <c r="G1610" s="174" t="s">
        <v>3781</v>
      </c>
      <c r="H1610" s="174" t="s">
        <v>179</v>
      </c>
      <c r="I1610" s="174" t="s">
        <v>7269</v>
      </c>
      <c r="J1610" s="174" t="s">
        <v>7270</v>
      </c>
      <c r="K1610" s="174"/>
      <c r="L1610" s="174" t="s">
        <v>7136</v>
      </c>
      <c r="M1610" s="174" t="s">
        <v>7202</v>
      </c>
      <c r="N1610" s="176">
        <v>600</v>
      </c>
      <c r="O1610" s="174" t="s">
        <v>3407</v>
      </c>
      <c r="P1610" s="177">
        <v>35247</v>
      </c>
      <c r="Q1610" s="176">
        <v>204</v>
      </c>
      <c r="R1610" s="175">
        <v>155.02000000000001</v>
      </c>
      <c r="S1610" s="175">
        <v>301.04000000000002</v>
      </c>
    </row>
    <row r="1611" spans="4:19">
      <c r="D1611" s="174" t="s">
        <v>7271</v>
      </c>
      <c r="E1611" s="175">
        <v>67990.23</v>
      </c>
      <c r="F1611" s="174" t="s">
        <v>3540</v>
      </c>
      <c r="G1611" s="174" t="s">
        <v>3781</v>
      </c>
      <c r="H1611" s="174" t="s">
        <v>179</v>
      </c>
      <c r="I1611" s="174" t="s">
        <v>7269</v>
      </c>
      <c r="J1611" s="174" t="s">
        <v>7270</v>
      </c>
      <c r="K1611" s="174"/>
      <c r="L1611" s="174" t="s">
        <v>7136</v>
      </c>
      <c r="M1611" s="174" t="s">
        <v>7202</v>
      </c>
      <c r="N1611" s="176">
        <v>600</v>
      </c>
      <c r="O1611" s="174" t="s">
        <v>3407</v>
      </c>
      <c r="P1611" s="177">
        <v>35247</v>
      </c>
      <c r="Q1611" s="176">
        <v>204</v>
      </c>
      <c r="R1611" s="175">
        <v>23112.84</v>
      </c>
      <c r="S1611" s="175">
        <v>44877.39</v>
      </c>
    </row>
    <row r="1612" spans="4:19">
      <c r="D1612" s="174" t="s">
        <v>7272</v>
      </c>
      <c r="E1612" s="175">
        <v>18595.64</v>
      </c>
      <c r="F1612" s="174" t="s">
        <v>3459</v>
      </c>
      <c r="G1612" s="174" t="s">
        <v>3781</v>
      </c>
      <c r="H1612" s="174" t="s">
        <v>179</v>
      </c>
      <c r="I1612" s="174" t="s">
        <v>7273</v>
      </c>
      <c r="J1612" s="174" t="s">
        <v>7274</v>
      </c>
      <c r="K1612" s="174"/>
      <c r="L1612" s="174" t="s">
        <v>3509</v>
      </c>
      <c r="M1612" s="174" t="s">
        <v>4854</v>
      </c>
      <c r="N1612" s="176">
        <v>600</v>
      </c>
      <c r="O1612" s="174" t="s">
        <v>3407</v>
      </c>
      <c r="P1612" s="177">
        <v>35247</v>
      </c>
      <c r="Q1612" s="176">
        <v>204</v>
      </c>
      <c r="R1612" s="175">
        <v>6321.44</v>
      </c>
      <c r="S1612" s="175">
        <v>12274.2</v>
      </c>
    </row>
    <row r="1613" spans="4:19">
      <c r="D1613" s="174" t="s">
        <v>7275</v>
      </c>
      <c r="E1613" s="175">
        <v>50973.23</v>
      </c>
      <c r="F1613" s="174" t="s">
        <v>3540</v>
      </c>
      <c r="G1613" s="174" t="s">
        <v>3781</v>
      </c>
      <c r="H1613" s="174" t="s">
        <v>179</v>
      </c>
      <c r="I1613" s="174" t="s">
        <v>7273</v>
      </c>
      <c r="J1613" s="174" t="s">
        <v>7274</v>
      </c>
      <c r="K1613" s="174"/>
      <c r="L1613" s="174" t="s">
        <v>3509</v>
      </c>
      <c r="M1613" s="174" t="s">
        <v>4854</v>
      </c>
      <c r="N1613" s="176">
        <v>600</v>
      </c>
      <c r="O1613" s="174" t="s">
        <v>3407</v>
      </c>
      <c r="P1613" s="177">
        <v>35247</v>
      </c>
      <c r="Q1613" s="176">
        <v>204</v>
      </c>
      <c r="R1613" s="176">
        <v>17328</v>
      </c>
      <c r="S1613" s="175">
        <v>33645.230000000003</v>
      </c>
    </row>
    <row r="1614" spans="4:19">
      <c r="D1614" s="174" t="s">
        <v>7276</v>
      </c>
      <c r="E1614" s="175">
        <v>41472.54</v>
      </c>
      <c r="F1614" s="174" t="s">
        <v>3459</v>
      </c>
      <c r="G1614" s="174" t="s">
        <v>3781</v>
      </c>
      <c r="H1614" s="174" t="s">
        <v>179</v>
      </c>
      <c r="I1614" s="174" t="s">
        <v>7277</v>
      </c>
      <c r="J1614" s="174" t="s">
        <v>7278</v>
      </c>
      <c r="K1614" s="174"/>
      <c r="L1614" s="174" t="s">
        <v>7136</v>
      </c>
      <c r="M1614" s="174" t="s">
        <v>7279</v>
      </c>
      <c r="N1614" s="176">
        <v>600</v>
      </c>
      <c r="O1614" s="174" t="s">
        <v>3407</v>
      </c>
      <c r="P1614" s="177">
        <v>35247</v>
      </c>
      <c r="Q1614" s="176">
        <v>204</v>
      </c>
      <c r="R1614" s="175">
        <v>14098.35</v>
      </c>
      <c r="S1614" s="175">
        <v>27374.19</v>
      </c>
    </row>
    <row r="1615" spans="4:19">
      <c r="D1615" s="174" t="s">
        <v>7280</v>
      </c>
      <c r="E1615" s="175">
        <v>3943.05</v>
      </c>
      <c r="F1615" s="174" t="s">
        <v>3540</v>
      </c>
      <c r="G1615" s="174" t="s">
        <v>3781</v>
      </c>
      <c r="H1615" s="174" t="s">
        <v>179</v>
      </c>
      <c r="I1615" s="174" t="s">
        <v>7277</v>
      </c>
      <c r="J1615" s="174" t="s">
        <v>7278</v>
      </c>
      <c r="K1615" s="174"/>
      <c r="L1615" s="174" t="s">
        <v>7136</v>
      </c>
      <c r="M1615" s="174" t="s">
        <v>7279</v>
      </c>
      <c r="N1615" s="176">
        <v>600</v>
      </c>
      <c r="O1615" s="174" t="s">
        <v>3407</v>
      </c>
      <c r="P1615" s="177">
        <v>35247</v>
      </c>
      <c r="Q1615" s="176">
        <v>204</v>
      </c>
      <c r="R1615" s="175">
        <v>1340.4</v>
      </c>
      <c r="S1615" s="175">
        <v>2602.65</v>
      </c>
    </row>
    <row r="1616" spans="4:19">
      <c r="D1616" s="174" t="s">
        <v>7281</v>
      </c>
      <c r="E1616" s="175">
        <v>69868.42</v>
      </c>
      <c r="F1616" s="174" t="s">
        <v>3540</v>
      </c>
      <c r="G1616" s="174" t="s">
        <v>3781</v>
      </c>
      <c r="H1616" s="174" t="s">
        <v>179</v>
      </c>
      <c r="I1616" s="174" t="s">
        <v>7282</v>
      </c>
      <c r="J1616" s="174" t="s">
        <v>7283</v>
      </c>
      <c r="K1616" s="174"/>
      <c r="L1616" s="174" t="s">
        <v>7136</v>
      </c>
      <c r="M1616" s="174" t="s">
        <v>7175</v>
      </c>
      <c r="N1616" s="176">
        <v>600</v>
      </c>
      <c r="O1616" s="174" t="s">
        <v>3407</v>
      </c>
      <c r="P1616" s="177">
        <v>35246</v>
      </c>
      <c r="Q1616" s="176">
        <v>204</v>
      </c>
      <c r="R1616" s="175">
        <v>23755.15</v>
      </c>
      <c r="S1616" s="175">
        <v>46113.27</v>
      </c>
    </row>
    <row r="1617" spans="4:19">
      <c r="D1617" s="174" t="s">
        <v>7284</v>
      </c>
      <c r="E1617" s="176">
        <v>12501</v>
      </c>
      <c r="F1617" s="174" t="s">
        <v>3466</v>
      </c>
      <c r="G1617" s="174" t="s">
        <v>3781</v>
      </c>
      <c r="H1617" s="174" t="s">
        <v>179</v>
      </c>
      <c r="I1617" s="174" t="s">
        <v>3098</v>
      </c>
      <c r="J1617" s="174" t="s">
        <v>7285</v>
      </c>
      <c r="K1617" s="174"/>
      <c r="L1617" s="174" t="s">
        <v>7136</v>
      </c>
      <c r="M1617" s="174" t="s">
        <v>7202</v>
      </c>
      <c r="N1617" s="176">
        <v>600</v>
      </c>
      <c r="O1617" s="174" t="s">
        <v>3407</v>
      </c>
      <c r="P1617" s="177">
        <v>35247</v>
      </c>
      <c r="Q1617" s="176">
        <v>204</v>
      </c>
      <c r="R1617" s="175">
        <v>4249.6400000000003</v>
      </c>
      <c r="S1617" s="175">
        <v>8251.36</v>
      </c>
    </row>
    <row r="1618" spans="4:19">
      <c r="D1618" s="174" t="s">
        <v>7286</v>
      </c>
      <c r="E1618" s="176">
        <v>868</v>
      </c>
      <c r="F1618" s="174" t="s">
        <v>3466</v>
      </c>
      <c r="G1618" s="174" t="s">
        <v>7287</v>
      </c>
      <c r="H1618" s="174" t="s">
        <v>179</v>
      </c>
      <c r="I1618" s="174" t="s">
        <v>7288</v>
      </c>
      <c r="J1618" s="174" t="s">
        <v>7289</v>
      </c>
      <c r="K1618" s="174"/>
      <c r="L1618" s="174" t="s">
        <v>5202</v>
      </c>
      <c r="M1618" s="174" t="s">
        <v>3575</v>
      </c>
      <c r="N1618" s="176">
        <v>600</v>
      </c>
      <c r="O1618" s="174" t="s">
        <v>3407</v>
      </c>
      <c r="P1618" s="177">
        <v>35247</v>
      </c>
      <c r="Q1618" s="176">
        <v>204</v>
      </c>
      <c r="R1618" s="175">
        <v>295.08</v>
      </c>
      <c r="S1618" s="175">
        <v>572.91999999999996</v>
      </c>
    </row>
    <row r="1619" spans="4:19">
      <c r="D1619" s="174" t="s">
        <v>7290</v>
      </c>
      <c r="E1619" s="175">
        <v>12278.64</v>
      </c>
      <c r="F1619" s="174" t="s">
        <v>3459</v>
      </c>
      <c r="G1619" s="174" t="s">
        <v>7287</v>
      </c>
      <c r="H1619" s="174" t="s">
        <v>179</v>
      </c>
      <c r="I1619" s="174" t="s">
        <v>7288</v>
      </c>
      <c r="J1619" s="174" t="s">
        <v>7291</v>
      </c>
      <c r="K1619" s="174"/>
      <c r="L1619" s="174" t="s">
        <v>5202</v>
      </c>
      <c r="M1619" s="174" t="s">
        <v>3575</v>
      </c>
      <c r="N1619" s="176">
        <v>600</v>
      </c>
      <c r="O1619" s="174" t="s">
        <v>3407</v>
      </c>
      <c r="P1619" s="177">
        <v>35247</v>
      </c>
      <c r="Q1619" s="176">
        <v>204</v>
      </c>
      <c r="R1619" s="175">
        <v>4174.01</v>
      </c>
      <c r="S1619" s="175">
        <v>8104.63</v>
      </c>
    </row>
    <row r="1620" spans="4:19">
      <c r="D1620" s="174" t="s">
        <v>7292</v>
      </c>
      <c r="E1620" s="175">
        <v>9.85</v>
      </c>
      <c r="F1620" s="174" t="s">
        <v>3501</v>
      </c>
      <c r="G1620" s="174" t="s">
        <v>7287</v>
      </c>
      <c r="H1620" s="174" t="s">
        <v>179</v>
      </c>
      <c r="I1620" s="174" t="s">
        <v>7288</v>
      </c>
      <c r="J1620" s="174" t="s">
        <v>7291</v>
      </c>
      <c r="K1620" s="174"/>
      <c r="L1620" s="174" t="s">
        <v>5202</v>
      </c>
      <c r="M1620" s="174" t="s">
        <v>3575</v>
      </c>
      <c r="N1620" s="176">
        <v>600</v>
      </c>
      <c r="O1620" s="174" t="s">
        <v>3407</v>
      </c>
      <c r="P1620" s="177">
        <v>35247</v>
      </c>
      <c r="Q1620" s="176">
        <v>204</v>
      </c>
      <c r="R1620" s="175">
        <v>3.25</v>
      </c>
      <c r="S1620" s="175">
        <v>6.6</v>
      </c>
    </row>
    <row r="1621" spans="4:19">
      <c r="D1621" s="174" t="s">
        <v>7293</v>
      </c>
      <c r="E1621" s="175">
        <v>90060.38</v>
      </c>
      <c r="F1621" s="174" t="s">
        <v>3540</v>
      </c>
      <c r="G1621" s="174" t="s">
        <v>7287</v>
      </c>
      <c r="H1621" s="174" t="s">
        <v>179</v>
      </c>
      <c r="I1621" s="174" t="s">
        <v>7288</v>
      </c>
      <c r="J1621" s="174" t="s">
        <v>7291</v>
      </c>
      <c r="K1621" s="174"/>
      <c r="L1621" s="174" t="s">
        <v>5202</v>
      </c>
      <c r="M1621" s="174" t="s">
        <v>3575</v>
      </c>
      <c r="N1621" s="176">
        <v>600</v>
      </c>
      <c r="O1621" s="174" t="s">
        <v>3407</v>
      </c>
      <c r="P1621" s="177">
        <v>35247</v>
      </c>
      <c r="Q1621" s="176">
        <v>204</v>
      </c>
      <c r="R1621" s="175">
        <v>30615.42</v>
      </c>
      <c r="S1621" s="175">
        <v>59444.959999999999</v>
      </c>
    </row>
    <row r="1622" spans="4:19">
      <c r="D1622" s="174" t="s">
        <v>7294</v>
      </c>
      <c r="E1622" s="176">
        <v>44222</v>
      </c>
      <c r="F1622" s="174" t="s">
        <v>3466</v>
      </c>
      <c r="G1622" s="174" t="s">
        <v>7295</v>
      </c>
      <c r="H1622" s="174" t="s">
        <v>179</v>
      </c>
      <c r="I1622" s="174" t="s">
        <v>7296</v>
      </c>
      <c r="J1622" s="174" t="s">
        <v>7297</v>
      </c>
      <c r="K1622" s="174"/>
      <c r="L1622" s="174" t="s">
        <v>7136</v>
      </c>
      <c r="M1622" s="174" t="s">
        <v>7279</v>
      </c>
      <c r="N1622" s="176">
        <v>600</v>
      </c>
      <c r="O1622" s="174" t="s">
        <v>3407</v>
      </c>
      <c r="P1622" s="177">
        <v>35247</v>
      </c>
      <c r="Q1622" s="176">
        <v>204</v>
      </c>
      <c r="R1622" s="175">
        <v>15033.02</v>
      </c>
      <c r="S1622" s="175">
        <v>29188.98</v>
      </c>
    </row>
    <row r="1623" spans="4:19">
      <c r="D1623" s="174" t="s">
        <v>7298</v>
      </c>
      <c r="E1623" s="175">
        <v>374630.38</v>
      </c>
      <c r="F1623" s="174" t="s">
        <v>3459</v>
      </c>
      <c r="G1623" s="174" t="s">
        <v>7295</v>
      </c>
      <c r="H1623" s="174" t="s">
        <v>179</v>
      </c>
      <c r="I1623" s="174" t="s">
        <v>7296</v>
      </c>
      <c r="J1623" s="174" t="s">
        <v>7299</v>
      </c>
      <c r="K1623" s="174"/>
      <c r="L1623" s="174" t="s">
        <v>7136</v>
      </c>
      <c r="M1623" s="174" t="s">
        <v>7279</v>
      </c>
      <c r="N1623" s="176">
        <v>600</v>
      </c>
      <c r="O1623" s="174" t="s">
        <v>3407</v>
      </c>
      <c r="P1623" s="177">
        <v>35247</v>
      </c>
      <c r="Q1623" s="176">
        <v>204</v>
      </c>
      <c r="R1623" s="175">
        <v>127353.41</v>
      </c>
      <c r="S1623" s="175">
        <v>247276.97</v>
      </c>
    </row>
    <row r="1624" spans="4:19">
      <c r="D1624" s="174" t="s">
        <v>7300</v>
      </c>
      <c r="E1624" s="175">
        <v>383.52</v>
      </c>
      <c r="F1624" s="174" t="s">
        <v>3520</v>
      </c>
      <c r="G1624" s="174" t="s">
        <v>7295</v>
      </c>
      <c r="H1624" s="174" t="s">
        <v>179</v>
      </c>
      <c r="I1624" s="174" t="s">
        <v>7296</v>
      </c>
      <c r="J1624" s="174" t="s">
        <v>7299</v>
      </c>
      <c r="K1624" s="174"/>
      <c r="L1624" s="174" t="s">
        <v>7136</v>
      </c>
      <c r="M1624" s="174" t="s">
        <v>7279</v>
      </c>
      <c r="N1624" s="176">
        <v>600</v>
      </c>
      <c r="O1624" s="174" t="s">
        <v>3407</v>
      </c>
      <c r="P1624" s="177">
        <v>35247</v>
      </c>
      <c r="Q1624" s="176">
        <v>204</v>
      </c>
      <c r="R1624" s="175">
        <v>130.37</v>
      </c>
      <c r="S1624" s="175">
        <v>253.15</v>
      </c>
    </row>
    <row r="1625" spans="4:19">
      <c r="D1625" s="174" t="s">
        <v>7301</v>
      </c>
      <c r="E1625" s="175">
        <v>25575.07</v>
      </c>
      <c r="F1625" s="174" t="s">
        <v>3540</v>
      </c>
      <c r="G1625" s="174" t="s">
        <v>7295</v>
      </c>
      <c r="H1625" s="174" t="s">
        <v>179</v>
      </c>
      <c r="I1625" s="174" t="s">
        <v>7296</v>
      </c>
      <c r="J1625" s="174" t="s">
        <v>7299</v>
      </c>
      <c r="K1625" s="174"/>
      <c r="L1625" s="174" t="s">
        <v>7136</v>
      </c>
      <c r="M1625" s="174" t="s">
        <v>7279</v>
      </c>
      <c r="N1625" s="176">
        <v>600</v>
      </c>
      <c r="O1625" s="174" t="s">
        <v>3407</v>
      </c>
      <c r="P1625" s="177">
        <v>35247</v>
      </c>
      <c r="Q1625" s="176">
        <v>204</v>
      </c>
      <c r="R1625" s="175">
        <v>8694.08</v>
      </c>
      <c r="S1625" s="175">
        <v>16880.990000000002</v>
      </c>
    </row>
    <row r="1626" spans="4:19">
      <c r="D1626" s="174" t="s">
        <v>7302</v>
      </c>
      <c r="E1626" s="175">
        <v>-57601.02</v>
      </c>
      <c r="F1626" s="174" t="s">
        <v>3459</v>
      </c>
      <c r="G1626" s="174" t="s">
        <v>7295</v>
      </c>
      <c r="H1626" s="174" t="s">
        <v>179</v>
      </c>
      <c r="I1626" s="174" t="s">
        <v>7303</v>
      </c>
      <c r="J1626" s="174" t="s">
        <v>7304</v>
      </c>
      <c r="K1626" s="174"/>
      <c r="L1626" s="174" t="s">
        <v>7136</v>
      </c>
      <c r="M1626" s="174" t="s">
        <v>7279</v>
      </c>
      <c r="N1626" s="176">
        <v>600</v>
      </c>
      <c r="O1626" s="174" t="s">
        <v>3407</v>
      </c>
      <c r="P1626" s="177">
        <v>23559</v>
      </c>
      <c r="Q1626" s="176">
        <v>588</v>
      </c>
      <c r="R1626" s="175">
        <v>-56445.79</v>
      </c>
      <c r="S1626" s="175">
        <v>-1155.23</v>
      </c>
    </row>
    <row r="1627" spans="4:19">
      <c r="D1627" s="174" t="s">
        <v>7305</v>
      </c>
      <c r="E1627" s="175">
        <v>-58.97</v>
      </c>
      <c r="F1627" s="174" t="s">
        <v>3520</v>
      </c>
      <c r="G1627" s="174" t="s">
        <v>7295</v>
      </c>
      <c r="H1627" s="174" t="s">
        <v>179</v>
      </c>
      <c r="I1627" s="174" t="s">
        <v>7303</v>
      </c>
      <c r="J1627" s="174" t="s">
        <v>7304</v>
      </c>
      <c r="K1627" s="174"/>
      <c r="L1627" s="174" t="s">
        <v>7136</v>
      </c>
      <c r="M1627" s="174" t="s">
        <v>7279</v>
      </c>
      <c r="N1627" s="176">
        <v>600</v>
      </c>
      <c r="O1627" s="174" t="s">
        <v>3407</v>
      </c>
      <c r="P1627" s="177">
        <v>23559</v>
      </c>
      <c r="Q1627" s="176">
        <v>588</v>
      </c>
      <c r="R1627" s="175">
        <v>-57.66</v>
      </c>
      <c r="S1627" s="175">
        <v>-1.31</v>
      </c>
    </row>
    <row r="1628" spans="4:19">
      <c r="D1628" s="174" t="s">
        <v>7306</v>
      </c>
      <c r="E1628" s="175">
        <v>-3932.28</v>
      </c>
      <c r="F1628" s="174" t="s">
        <v>3540</v>
      </c>
      <c r="G1628" s="174" t="s">
        <v>7295</v>
      </c>
      <c r="H1628" s="174" t="s">
        <v>179</v>
      </c>
      <c r="I1628" s="174" t="s">
        <v>7303</v>
      </c>
      <c r="J1628" s="174" t="s">
        <v>7304</v>
      </c>
      <c r="K1628" s="174"/>
      <c r="L1628" s="174" t="s">
        <v>7136</v>
      </c>
      <c r="M1628" s="174" t="s">
        <v>7279</v>
      </c>
      <c r="N1628" s="176">
        <v>600</v>
      </c>
      <c r="O1628" s="174" t="s">
        <v>3407</v>
      </c>
      <c r="P1628" s="177">
        <v>23559</v>
      </c>
      <c r="Q1628" s="176">
        <v>588</v>
      </c>
      <c r="R1628" s="175">
        <v>-3853.33</v>
      </c>
      <c r="S1628" s="175">
        <v>-78.95</v>
      </c>
    </row>
    <row r="1629" spans="4:19">
      <c r="D1629" s="174" t="s">
        <v>7307</v>
      </c>
      <c r="E1629" s="176">
        <v>12090</v>
      </c>
      <c r="F1629" s="174" t="s">
        <v>3466</v>
      </c>
      <c r="G1629" s="174" t="s">
        <v>7308</v>
      </c>
      <c r="H1629" s="174" t="s">
        <v>179</v>
      </c>
      <c r="I1629" s="174" t="s">
        <v>7309</v>
      </c>
      <c r="J1629" s="174" t="s">
        <v>7310</v>
      </c>
      <c r="K1629" s="174"/>
      <c r="L1629" s="174" t="s">
        <v>3509</v>
      </c>
      <c r="M1629" s="174" t="s">
        <v>3800</v>
      </c>
      <c r="N1629" s="176">
        <v>600</v>
      </c>
      <c r="O1629" s="174" t="s">
        <v>3407</v>
      </c>
      <c r="P1629" s="177">
        <v>35612</v>
      </c>
      <c r="Q1629" s="176">
        <v>192</v>
      </c>
      <c r="R1629" s="175">
        <v>3868.13</v>
      </c>
      <c r="S1629" s="175">
        <v>8221.8700000000008</v>
      </c>
    </row>
    <row r="1630" spans="4:19">
      <c r="D1630" s="174" t="s">
        <v>7311</v>
      </c>
      <c r="E1630" s="176">
        <v>5465</v>
      </c>
      <c r="F1630" s="174" t="s">
        <v>3516</v>
      </c>
      <c r="G1630" s="174" t="s">
        <v>7308</v>
      </c>
      <c r="H1630" s="174" t="s">
        <v>179</v>
      </c>
      <c r="I1630" s="174" t="s">
        <v>7309</v>
      </c>
      <c r="J1630" s="174" t="s">
        <v>7310</v>
      </c>
      <c r="K1630" s="174"/>
      <c r="L1630" s="174" t="s">
        <v>3509</v>
      </c>
      <c r="M1630" s="174" t="s">
        <v>3800</v>
      </c>
      <c r="N1630" s="176">
        <v>600</v>
      </c>
      <c r="O1630" s="174" t="s">
        <v>3407</v>
      </c>
      <c r="P1630" s="177">
        <v>35612</v>
      </c>
      <c r="Q1630" s="176">
        <v>192</v>
      </c>
      <c r="R1630" s="175">
        <v>1748.5</v>
      </c>
      <c r="S1630" s="175">
        <v>3716.5</v>
      </c>
    </row>
    <row r="1631" spans="4:19">
      <c r="D1631" s="174" t="s">
        <v>7312</v>
      </c>
      <c r="E1631" s="175">
        <v>5955.93</v>
      </c>
      <c r="F1631" s="174" t="s">
        <v>3459</v>
      </c>
      <c r="G1631" s="174" t="s">
        <v>7308</v>
      </c>
      <c r="H1631" s="174" t="s">
        <v>179</v>
      </c>
      <c r="I1631" s="174" t="s">
        <v>7309</v>
      </c>
      <c r="J1631" s="174" t="s">
        <v>7313</v>
      </c>
      <c r="K1631" s="174"/>
      <c r="L1631" s="174" t="s">
        <v>3509</v>
      </c>
      <c r="M1631" s="174" t="s">
        <v>3800</v>
      </c>
      <c r="N1631" s="176">
        <v>600</v>
      </c>
      <c r="O1631" s="174" t="s">
        <v>3407</v>
      </c>
      <c r="P1631" s="177">
        <v>35612</v>
      </c>
      <c r="Q1631" s="176">
        <v>192</v>
      </c>
      <c r="R1631" s="175">
        <v>1905.45</v>
      </c>
      <c r="S1631" s="175">
        <v>4050.48</v>
      </c>
    </row>
    <row r="1632" spans="4:19">
      <c r="D1632" s="174" t="s">
        <v>7314</v>
      </c>
      <c r="E1632" s="175">
        <v>100996.86</v>
      </c>
      <c r="F1632" s="174" t="s">
        <v>3501</v>
      </c>
      <c r="G1632" s="174" t="s">
        <v>7308</v>
      </c>
      <c r="H1632" s="174" t="s">
        <v>179</v>
      </c>
      <c r="I1632" s="174" t="s">
        <v>7309</v>
      </c>
      <c r="J1632" s="174" t="s">
        <v>7313</v>
      </c>
      <c r="K1632" s="174"/>
      <c r="L1632" s="174" t="s">
        <v>3509</v>
      </c>
      <c r="M1632" s="174" t="s">
        <v>3800</v>
      </c>
      <c r="N1632" s="176">
        <v>600</v>
      </c>
      <c r="O1632" s="174" t="s">
        <v>3407</v>
      </c>
      <c r="P1632" s="177">
        <v>35612</v>
      </c>
      <c r="Q1632" s="176">
        <v>192</v>
      </c>
      <c r="R1632" s="175">
        <v>32313.29</v>
      </c>
      <c r="S1632" s="175">
        <v>68683.570000000007</v>
      </c>
    </row>
    <row r="1633" spans="4:19">
      <c r="D1633" s="174" t="s">
        <v>7315</v>
      </c>
      <c r="E1633" s="175">
        <v>103306.63</v>
      </c>
      <c r="F1633" s="174" t="s">
        <v>3520</v>
      </c>
      <c r="G1633" s="174" t="s">
        <v>7308</v>
      </c>
      <c r="H1633" s="174" t="s">
        <v>179</v>
      </c>
      <c r="I1633" s="174" t="s">
        <v>7309</v>
      </c>
      <c r="J1633" s="174" t="s">
        <v>7313</v>
      </c>
      <c r="K1633" s="174"/>
      <c r="L1633" s="174" t="s">
        <v>3509</v>
      </c>
      <c r="M1633" s="174" t="s">
        <v>3800</v>
      </c>
      <c r="N1633" s="176">
        <v>600</v>
      </c>
      <c r="O1633" s="174" t="s">
        <v>3407</v>
      </c>
      <c r="P1633" s="177">
        <v>35612</v>
      </c>
      <c r="Q1633" s="176">
        <v>192</v>
      </c>
      <c r="R1633" s="175">
        <v>33052.35</v>
      </c>
      <c r="S1633" s="175">
        <v>70254.28</v>
      </c>
    </row>
    <row r="1634" spans="4:19">
      <c r="D1634" s="174" t="s">
        <v>7316</v>
      </c>
      <c r="E1634" s="175">
        <v>58528.92</v>
      </c>
      <c r="F1634" s="174" t="s">
        <v>3540</v>
      </c>
      <c r="G1634" s="174" t="s">
        <v>7308</v>
      </c>
      <c r="H1634" s="174" t="s">
        <v>179</v>
      </c>
      <c r="I1634" s="174" t="s">
        <v>7309</v>
      </c>
      <c r="J1634" s="174" t="s">
        <v>7313</v>
      </c>
      <c r="K1634" s="174"/>
      <c r="L1634" s="174" t="s">
        <v>3509</v>
      </c>
      <c r="M1634" s="174" t="s">
        <v>3800</v>
      </c>
      <c r="N1634" s="176">
        <v>600</v>
      </c>
      <c r="O1634" s="174" t="s">
        <v>3407</v>
      </c>
      <c r="P1634" s="177">
        <v>35612</v>
      </c>
      <c r="Q1634" s="176">
        <v>192</v>
      </c>
      <c r="R1634" s="175">
        <v>18725.89</v>
      </c>
      <c r="S1634" s="175">
        <v>39803.03</v>
      </c>
    </row>
    <row r="1635" spans="4:19">
      <c r="D1635" s="174" t="s">
        <v>7317</v>
      </c>
      <c r="E1635" s="176">
        <v>517930</v>
      </c>
      <c r="F1635" s="174" t="s">
        <v>3466</v>
      </c>
      <c r="G1635" s="174" t="s">
        <v>7318</v>
      </c>
      <c r="H1635" s="174" t="s">
        <v>179</v>
      </c>
      <c r="I1635" s="174" t="s">
        <v>7319</v>
      </c>
      <c r="J1635" s="174" t="s">
        <v>7320</v>
      </c>
      <c r="K1635" s="174"/>
      <c r="L1635" s="174" t="s">
        <v>7136</v>
      </c>
      <c r="M1635" s="174" t="s">
        <v>3575</v>
      </c>
      <c r="N1635" s="176">
        <v>600</v>
      </c>
      <c r="O1635" s="174" t="s">
        <v>3407</v>
      </c>
      <c r="P1635" s="177">
        <v>35976</v>
      </c>
      <c r="Q1635" s="176">
        <v>180</v>
      </c>
      <c r="R1635" s="176">
        <v>155379</v>
      </c>
      <c r="S1635" s="176">
        <v>362551</v>
      </c>
    </row>
    <row r="1636" spans="4:19">
      <c r="D1636" s="174" t="s">
        <v>7321</v>
      </c>
      <c r="E1636" s="176">
        <v>7966</v>
      </c>
      <c r="F1636" s="174" t="s">
        <v>3516</v>
      </c>
      <c r="G1636" s="174" t="s">
        <v>7318</v>
      </c>
      <c r="H1636" s="174" t="s">
        <v>179</v>
      </c>
      <c r="I1636" s="174" t="s">
        <v>7319</v>
      </c>
      <c r="J1636" s="174" t="s">
        <v>7320</v>
      </c>
      <c r="K1636" s="174"/>
      <c r="L1636" s="174" t="s">
        <v>7136</v>
      </c>
      <c r="M1636" s="174" t="s">
        <v>3575</v>
      </c>
      <c r="N1636" s="176">
        <v>600</v>
      </c>
      <c r="O1636" s="174" t="s">
        <v>3407</v>
      </c>
      <c r="P1636" s="177">
        <v>35976</v>
      </c>
      <c r="Q1636" s="176">
        <v>180</v>
      </c>
      <c r="R1636" s="175">
        <v>2389.8000000000002</v>
      </c>
      <c r="S1636" s="175">
        <v>5576.2</v>
      </c>
    </row>
    <row r="1637" spans="4:19">
      <c r="D1637" s="174" t="s">
        <v>7322</v>
      </c>
      <c r="E1637" s="176">
        <v>3962</v>
      </c>
      <c r="F1637" s="174" t="s">
        <v>3475</v>
      </c>
      <c r="G1637" s="174" t="s">
        <v>7318</v>
      </c>
      <c r="H1637" s="174" t="s">
        <v>179</v>
      </c>
      <c r="I1637" s="174" t="s">
        <v>7319</v>
      </c>
      <c r="J1637" s="174" t="s">
        <v>7320</v>
      </c>
      <c r="K1637" s="174"/>
      <c r="L1637" s="174" t="s">
        <v>7136</v>
      </c>
      <c r="M1637" s="174" t="s">
        <v>3575</v>
      </c>
      <c r="N1637" s="176">
        <v>600</v>
      </c>
      <c r="O1637" s="174" t="s">
        <v>3407</v>
      </c>
      <c r="P1637" s="177">
        <v>35976</v>
      </c>
      <c r="Q1637" s="176">
        <v>180</v>
      </c>
      <c r="R1637" s="175">
        <v>1188.5999999999999</v>
      </c>
      <c r="S1637" s="175">
        <v>2773.4</v>
      </c>
    </row>
    <row r="1638" spans="4:19">
      <c r="D1638" s="174" t="s">
        <v>7323</v>
      </c>
      <c r="E1638" s="175">
        <v>1073450.02</v>
      </c>
      <c r="F1638" s="174" t="s">
        <v>3459</v>
      </c>
      <c r="G1638" s="174" t="s">
        <v>7318</v>
      </c>
      <c r="H1638" s="174" t="s">
        <v>179</v>
      </c>
      <c r="I1638" s="174" t="s">
        <v>7319</v>
      </c>
      <c r="J1638" s="174" t="s">
        <v>7324</v>
      </c>
      <c r="K1638" s="174"/>
      <c r="L1638" s="174" t="s">
        <v>7136</v>
      </c>
      <c r="M1638" s="174" t="s">
        <v>3575</v>
      </c>
      <c r="N1638" s="176">
        <v>600</v>
      </c>
      <c r="O1638" s="174" t="s">
        <v>3407</v>
      </c>
      <c r="P1638" s="177">
        <v>35976</v>
      </c>
      <c r="Q1638" s="176">
        <v>180</v>
      </c>
      <c r="R1638" s="176">
        <v>322035</v>
      </c>
      <c r="S1638" s="175">
        <v>751415.02</v>
      </c>
    </row>
    <row r="1639" spans="4:19">
      <c r="D1639" s="174" t="s">
        <v>7325</v>
      </c>
      <c r="E1639" s="175">
        <v>821543.23</v>
      </c>
      <c r="F1639" s="174" t="s">
        <v>3501</v>
      </c>
      <c r="G1639" s="174" t="s">
        <v>7318</v>
      </c>
      <c r="H1639" s="174" t="s">
        <v>179</v>
      </c>
      <c r="I1639" s="174" t="s">
        <v>7319</v>
      </c>
      <c r="J1639" s="174" t="s">
        <v>7324</v>
      </c>
      <c r="K1639" s="174"/>
      <c r="L1639" s="174" t="s">
        <v>7136</v>
      </c>
      <c r="M1639" s="174" t="s">
        <v>3575</v>
      </c>
      <c r="N1639" s="176">
        <v>600</v>
      </c>
      <c r="O1639" s="174" t="s">
        <v>3407</v>
      </c>
      <c r="P1639" s="177">
        <v>35976</v>
      </c>
      <c r="Q1639" s="176">
        <v>180</v>
      </c>
      <c r="R1639" s="175">
        <v>246462.91</v>
      </c>
      <c r="S1639" s="175">
        <v>575080.31999999995</v>
      </c>
    </row>
    <row r="1640" spans="4:19">
      <c r="D1640" s="174" t="s">
        <v>7326</v>
      </c>
      <c r="E1640" s="175">
        <v>93137.31</v>
      </c>
      <c r="F1640" s="174" t="s">
        <v>3520</v>
      </c>
      <c r="G1640" s="174" t="s">
        <v>7318</v>
      </c>
      <c r="H1640" s="174" t="s">
        <v>179</v>
      </c>
      <c r="I1640" s="174" t="s">
        <v>7319</v>
      </c>
      <c r="J1640" s="174" t="s">
        <v>7324</v>
      </c>
      <c r="K1640" s="174"/>
      <c r="L1640" s="174" t="s">
        <v>7136</v>
      </c>
      <c r="M1640" s="174" t="s">
        <v>3575</v>
      </c>
      <c r="N1640" s="176">
        <v>600</v>
      </c>
      <c r="O1640" s="174" t="s">
        <v>3407</v>
      </c>
      <c r="P1640" s="177">
        <v>35976</v>
      </c>
      <c r="Q1640" s="176">
        <v>180</v>
      </c>
      <c r="R1640" s="175">
        <v>27941.11</v>
      </c>
      <c r="S1640" s="175">
        <v>65196.2</v>
      </c>
    </row>
    <row r="1641" spans="4:19">
      <c r="D1641" s="174" t="s">
        <v>7327</v>
      </c>
      <c r="E1641" s="175">
        <v>7607.45</v>
      </c>
      <c r="F1641" s="174" t="s">
        <v>3503</v>
      </c>
      <c r="G1641" s="174" t="s">
        <v>7318</v>
      </c>
      <c r="H1641" s="174" t="s">
        <v>179</v>
      </c>
      <c r="I1641" s="174" t="s">
        <v>7319</v>
      </c>
      <c r="J1641" s="174" t="s">
        <v>7324</v>
      </c>
      <c r="K1641" s="174"/>
      <c r="L1641" s="174" t="s">
        <v>7136</v>
      </c>
      <c r="M1641" s="174" t="s">
        <v>3575</v>
      </c>
      <c r="N1641" s="176">
        <v>600</v>
      </c>
      <c r="O1641" s="174" t="s">
        <v>3407</v>
      </c>
      <c r="P1641" s="177">
        <v>35976</v>
      </c>
      <c r="Q1641" s="176">
        <v>180</v>
      </c>
      <c r="R1641" s="175">
        <v>2282.11</v>
      </c>
      <c r="S1641" s="175">
        <v>5325.34</v>
      </c>
    </row>
    <row r="1642" spans="4:19">
      <c r="D1642" s="174" t="s">
        <v>7328</v>
      </c>
      <c r="E1642" s="175">
        <v>9978.2000000000007</v>
      </c>
      <c r="F1642" s="174" t="s">
        <v>3486</v>
      </c>
      <c r="G1642" s="174" t="s">
        <v>7318</v>
      </c>
      <c r="H1642" s="174" t="s">
        <v>179</v>
      </c>
      <c r="I1642" s="174" t="s">
        <v>7319</v>
      </c>
      <c r="J1642" s="174" t="s">
        <v>7324</v>
      </c>
      <c r="K1642" s="174"/>
      <c r="L1642" s="174" t="s">
        <v>7136</v>
      </c>
      <c r="M1642" s="174" t="s">
        <v>3575</v>
      </c>
      <c r="N1642" s="176">
        <v>600</v>
      </c>
      <c r="O1642" s="174" t="s">
        <v>3407</v>
      </c>
      <c r="P1642" s="177">
        <v>35976</v>
      </c>
      <c r="Q1642" s="176">
        <v>180</v>
      </c>
      <c r="R1642" s="175">
        <v>2993.4</v>
      </c>
      <c r="S1642" s="175">
        <v>6984.8</v>
      </c>
    </row>
    <row r="1643" spans="4:19">
      <c r="D1643" s="174" t="s">
        <v>7329</v>
      </c>
      <c r="E1643" s="176">
        <v>25910</v>
      </c>
      <c r="F1643" s="174" t="s">
        <v>3466</v>
      </c>
      <c r="G1643" s="174" t="s">
        <v>3793</v>
      </c>
      <c r="H1643" s="174" t="s">
        <v>179</v>
      </c>
      <c r="I1643" s="174" t="s">
        <v>7330</v>
      </c>
      <c r="J1643" s="174" t="s">
        <v>7331</v>
      </c>
      <c r="K1643" s="174"/>
      <c r="L1643" s="174" t="s">
        <v>3509</v>
      </c>
      <c r="M1643" s="174" t="s">
        <v>4854</v>
      </c>
      <c r="N1643" s="176">
        <v>600</v>
      </c>
      <c r="O1643" s="174" t="s">
        <v>3407</v>
      </c>
      <c r="P1643" s="177">
        <v>35611</v>
      </c>
      <c r="Q1643" s="176">
        <v>192</v>
      </c>
      <c r="R1643" s="175">
        <v>8291.2000000000007</v>
      </c>
      <c r="S1643" s="175">
        <v>17618.8</v>
      </c>
    </row>
    <row r="1644" spans="4:19">
      <c r="D1644" s="174" t="s">
        <v>7332</v>
      </c>
      <c r="E1644" s="175">
        <v>109108.43</v>
      </c>
      <c r="F1644" s="174" t="s">
        <v>3459</v>
      </c>
      <c r="G1644" s="174" t="s">
        <v>3793</v>
      </c>
      <c r="H1644" s="174" t="s">
        <v>179</v>
      </c>
      <c r="I1644" s="174" t="s">
        <v>7330</v>
      </c>
      <c r="J1644" s="174" t="s">
        <v>7333</v>
      </c>
      <c r="K1644" s="174"/>
      <c r="L1644" s="174" t="s">
        <v>3509</v>
      </c>
      <c r="M1644" s="174" t="s">
        <v>4854</v>
      </c>
      <c r="N1644" s="176">
        <v>600</v>
      </c>
      <c r="O1644" s="174" t="s">
        <v>3407</v>
      </c>
      <c r="P1644" s="177">
        <v>35611</v>
      </c>
      <c r="Q1644" s="176">
        <v>192</v>
      </c>
      <c r="R1644" s="175">
        <v>34914.58</v>
      </c>
      <c r="S1644" s="175">
        <v>74193.850000000006</v>
      </c>
    </row>
    <row r="1645" spans="4:19">
      <c r="D1645" s="174" t="s">
        <v>7334</v>
      </c>
      <c r="E1645" s="175">
        <v>46088.46</v>
      </c>
      <c r="F1645" s="174" t="s">
        <v>3540</v>
      </c>
      <c r="G1645" s="174" t="s">
        <v>3793</v>
      </c>
      <c r="H1645" s="174" t="s">
        <v>179</v>
      </c>
      <c r="I1645" s="174" t="s">
        <v>7330</v>
      </c>
      <c r="J1645" s="174" t="s">
        <v>7333</v>
      </c>
      <c r="K1645" s="174"/>
      <c r="L1645" s="174" t="s">
        <v>3509</v>
      </c>
      <c r="M1645" s="174" t="s">
        <v>4854</v>
      </c>
      <c r="N1645" s="176">
        <v>600</v>
      </c>
      <c r="O1645" s="174" t="s">
        <v>3407</v>
      </c>
      <c r="P1645" s="177">
        <v>35611</v>
      </c>
      <c r="Q1645" s="176">
        <v>192</v>
      </c>
      <c r="R1645" s="175">
        <v>14748.17</v>
      </c>
      <c r="S1645" s="175">
        <v>31340.29</v>
      </c>
    </row>
    <row r="1646" spans="4:19">
      <c r="D1646" s="174" t="s">
        <v>7335</v>
      </c>
      <c r="E1646" s="176">
        <v>15253</v>
      </c>
      <c r="F1646" s="174" t="s">
        <v>3466</v>
      </c>
      <c r="G1646" s="174" t="s">
        <v>3793</v>
      </c>
      <c r="H1646" s="174" t="s">
        <v>179</v>
      </c>
      <c r="I1646" s="174" t="s">
        <v>7336</v>
      </c>
      <c r="J1646" s="174" t="s">
        <v>7337</v>
      </c>
      <c r="K1646" s="174"/>
      <c r="L1646" s="174" t="s">
        <v>3509</v>
      </c>
      <c r="M1646" s="174" t="s">
        <v>4854</v>
      </c>
      <c r="N1646" s="176">
        <v>600</v>
      </c>
      <c r="O1646" s="174" t="s">
        <v>3407</v>
      </c>
      <c r="P1646" s="177">
        <v>35611</v>
      </c>
      <c r="Q1646" s="176">
        <v>192</v>
      </c>
      <c r="R1646" s="175">
        <v>4880.96</v>
      </c>
      <c r="S1646" s="175">
        <v>10372.040000000001</v>
      </c>
    </row>
    <row r="1647" spans="4:19">
      <c r="D1647" s="174" t="s">
        <v>7338</v>
      </c>
      <c r="E1647" s="175">
        <v>91360.12</v>
      </c>
      <c r="F1647" s="174" t="s">
        <v>3459</v>
      </c>
      <c r="G1647" s="174" t="s">
        <v>3793</v>
      </c>
      <c r="H1647" s="174" t="s">
        <v>179</v>
      </c>
      <c r="I1647" s="174" t="s">
        <v>7336</v>
      </c>
      <c r="J1647" s="174" t="s">
        <v>7339</v>
      </c>
      <c r="K1647" s="174"/>
      <c r="L1647" s="174" t="s">
        <v>3509</v>
      </c>
      <c r="M1647" s="174" t="s">
        <v>4854</v>
      </c>
      <c r="N1647" s="176">
        <v>600</v>
      </c>
      <c r="O1647" s="174" t="s">
        <v>3407</v>
      </c>
      <c r="P1647" s="177">
        <v>35611</v>
      </c>
      <c r="Q1647" s="176">
        <v>192</v>
      </c>
      <c r="R1647" s="175">
        <v>29235.21</v>
      </c>
      <c r="S1647" s="175">
        <v>62124.91</v>
      </c>
    </row>
    <row r="1648" spans="4:19">
      <c r="D1648" s="174" t="s">
        <v>7340</v>
      </c>
      <c r="E1648" s="176">
        <v>21551</v>
      </c>
      <c r="F1648" s="174" t="s">
        <v>3466</v>
      </c>
      <c r="G1648" s="174" t="s">
        <v>3793</v>
      </c>
      <c r="H1648" s="174" t="s">
        <v>179</v>
      </c>
      <c r="I1648" s="174" t="s">
        <v>7341</v>
      </c>
      <c r="J1648" s="174" t="s">
        <v>7342</v>
      </c>
      <c r="K1648" s="174"/>
      <c r="L1648" s="174" t="s">
        <v>7136</v>
      </c>
      <c r="M1648" s="174" t="s">
        <v>3800</v>
      </c>
      <c r="N1648" s="176">
        <v>600</v>
      </c>
      <c r="O1648" s="174" t="s">
        <v>3407</v>
      </c>
      <c r="P1648" s="177">
        <v>35611</v>
      </c>
      <c r="Q1648" s="176">
        <v>192</v>
      </c>
      <c r="R1648" s="175">
        <v>6896.32</v>
      </c>
      <c r="S1648" s="175">
        <v>14654.68</v>
      </c>
    </row>
    <row r="1649" spans="4:19">
      <c r="D1649" s="174" t="s">
        <v>7343</v>
      </c>
      <c r="E1649" s="175">
        <v>101773.18</v>
      </c>
      <c r="F1649" s="174" t="s">
        <v>3459</v>
      </c>
      <c r="G1649" s="174" t="s">
        <v>3793</v>
      </c>
      <c r="H1649" s="174" t="s">
        <v>179</v>
      </c>
      <c r="I1649" s="174" t="s">
        <v>7341</v>
      </c>
      <c r="J1649" s="174" t="s">
        <v>7344</v>
      </c>
      <c r="K1649" s="174"/>
      <c r="L1649" s="174" t="s">
        <v>7136</v>
      </c>
      <c r="M1649" s="174" t="s">
        <v>3800</v>
      </c>
      <c r="N1649" s="176">
        <v>600</v>
      </c>
      <c r="O1649" s="174" t="s">
        <v>3407</v>
      </c>
      <c r="P1649" s="177">
        <v>35611</v>
      </c>
      <c r="Q1649" s="176">
        <v>192</v>
      </c>
      <c r="R1649" s="175">
        <v>32567.37</v>
      </c>
      <c r="S1649" s="175">
        <v>69205.81</v>
      </c>
    </row>
    <row r="1650" spans="4:19">
      <c r="D1650" s="174" t="s">
        <v>7345</v>
      </c>
      <c r="E1650" s="175">
        <v>27317.46</v>
      </c>
      <c r="F1650" s="174" t="s">
        <v>3540</v>
      </c>
      <c r="G1650" s="174" t="s">
        <v>3793</v>
      </c>
      <c r="H1650" s="174" t="s">
        <v>179</v>
      </c>
      <c r="I1650" s="174" t="s">
        <v>7341</v>
      </c>
      <c r="J1650" s="174" t="s">
        <v>7344</v>
      </c>
      <c r="K1650" s="174"/>
      <c r="L1650" s="174" t="s">
        <v>7136</v>
      </c>
      <c r="M1650" s="174" t="s">
        <v>3800</v>
      </c>
      <c r="N1650" s="176">
        <v>600</v>
      </c>
      <c r="O1650" s="174" t="s">
        <v>3407</v>
      </c>
      <c r="P1650" s="177">
        <v>35611</v>
      </c>
      <c r="Q1650" s="176">
        <v>192</v>
      </c>
      <c r="R1650" s="175">
        <v>8741.4599999999991</v>
      </c>
      <c r="S1650" s="176">
        <v>18576</v>
      </c>
    </row>
    <row r="1651" spans="4:19">
      <c r="D1651" s="174" t="s">
        <v>7346</v>
      </c>
      <c r="E1651" s="176">
        <v>7136</v>
      </c>
      <c r="F1651" s="174" t="s">
        <v>3466</v>
      </c>
      <c r="G1651" s="174" t="s">
        <v>3793</v>
      </c>
      <c r="H1651" s="174" t="s">
        <v>179</v>
      </c>
      <c r="I1651" s="174" t="s">
        <v>7347</v>
      </c>
      <c r="J1651" s="174" t="s">
        <v>7348</v>
      </c>
      <c r="K1651" s="174"/>
      <c r="L1651" s="174" t="s">
        <v>7136</v>
      </c>
      <c r="M1651" s="174" t="s">
        <v>7279</v>
      </c>
      <c r="N1651" s="176">
        <v>600</v>
      </c>
      <c r="O1651" s="174" t="s">
        <v>3407</v>
      </c>
      <c r="P1651" s="177">
        <v>35611</v>
      </c>
      <c r="Q1651" s="176">
        <v>192</v>
      </c>
      <c r="R1651" s="175">
        <v>2283.52</v>
      </c>
      <c r="S1651" s="175">
        <v>4852.4799999999996</v>
      </c>
    </row>
    <row r="1652" spans="4:19">
      <c r="D1652" s="174" t="s">
        <v>7349</v>
      </c>
      <c r="E1652" s="176">
        <v>36357</v>
      </c>
      <c r="F1652" s="174" t="s">
        <v>3459</v>
      </c>
      <c r="G1652" s="174" t="s">
        <v>3793</v>
      </c>
      <c r="H1652" s="174" t="s">
        <v>179</v>
      </c>
      <c r="I1652" s="174" t="s">
        <v>7347</v>
      </c>
      <c r="J1652" s="174" t="s">
        <v>7350</v>
      </c>
      <c r="K1652" s="174"/>
      <c r="L1652" s="174" t="s">
        <v>7136</v>
      </c>
      <c r="M1652" s="174" t="s">
        <v>7279</v>
      </c>
      <c r="N1652" s="176">
        <v>600</v>
      </c>
      <c r="O1652" s="174" t="s">
        <v>3407</v>
      </c>
      <c r="P1652" s="177">
        <v>35611</v>
      </c>
      <c r="Q1652" s="176">
        <v>192</v>
      </c>
      <c r="R1652" s="175">
        <v>11634.24</v>
      </c>
      <c r="S1652" s="175">
        <v>24722.76</v>
      </c>
    </row>
    <row r="1653" spans="4:19">
      <c r="D1653" s="174" t="s">
        <v>7351</v>
      </c>
      <c r="E1653" s="176">
        <v>6388</v>
      </c>
      <c r="F1653" s="174" t="s">
        <v>3540</v>
      </c>
      <c r="G1653" s="174" t="s">
        <v>3793</v>
      </c>
      <c r="H1653" s="174" t="s">
        <v>179</v>
      </c>
      <c r="I1653" s="174" t="s">
        <v>7347</v>
      </c>
      <c r="J1653" s="174" t="s">
        <v>7350</v>
      </c>
      <c r="K1653" s="174"/>
      <c r="L1653" s="174" t="s">
        <v>7136</v>
      </c>
      <c r="M1653" s="174" t="s">
        <v>7279</v>
      </c>
      <c r="N1653" s="176">
        <v>600</v>
      </c>
      <c r="O1653" s="174" t="s">
        <v>3407</v>
      </c>
      <c r="P1653" s="177">
        <v>35611</v>
      </c>
      <c r="Q1653" s="176">
        <v>192</v>
      </c>
      <c r="R1653" s="175">
        <v>2044.16</v>
      </c>
      <c r="S1653" s="175">
        <v>4343.84</v>
      </c>
    </row>
    <row r="1654" spans="4:19">
      <c r="D1654" s="174" t="s">
        <v>7352</v>
      </c>
      <c r="E1654" s="176">
        <v>27697</v>
      </c>
      <c r="F1654" s="174" t="s">
        <v>3466</v>
      </c>
      <c r="G1654" s="174" t="s">
        <v>3793</v>
      </c>
      <c r="H1654" s="174" t="s">
        <v>179</v>
      </c>
      <c r="I1654" s="174" t="s">
        <v>7353</v>
      </c>
      <c r="J1654" s="174" t="s">
        <v>7354</v>
      </c>
      <c r="K1654" s="174"/>
      <c r="L1654" s="174" t="s">
        <v>3509</v>
      </c>
      <c r="M1654" s="174" t="s">
        <v>4854</v>
      </c>
      <c r="N1654" s="176">
        <v>600</v>
      </c>
      <c r="O1654" s="174" t="s">
        <v>3407</v>
      </c>
      <c r="P1654" s="177">
        <v>35611</v>
      </c>
      <c r="Q1654" s="176">
        <v>192</v>
      </c>
      <c r="R1654" s="175">
        <v>8863.0400000000009</v>
      </c>
      <c r="S1654" s="175">
        <v>18833.96</v>
      </c>
    </row>
    <row r="1655" spans="4:19">
      <c r="D1655" s="174" t="s">
        <v>7355</v>
      </c>
      <c r="E1655" s="175">
        <v>165903.16</v>
      </c>
      <c r="F1655" s="174" t="s">
        <v>3540</v>
      </c>
      <c r="G1655" s="174" t="s">
        <v>3793</v>
      </c>
      <c r="H1655" s="174" t="s">
        <v>179</v>
      </c>
      <c r="I1655" s="174" t="s">
        <v>7353</v>
      </c>
      <c r="J1655" s="174" t="s">
        <v>7356</v>
      </c>
      <c r="K1655" s="174"/>
      <c r="L1655" s="174" t="s">
        <v>3509</v>
      </c>
      <c r="M1655" s="174" t="s">
        <v>4854</v>
      </c>
      <c r="N1655" s="176">
        <v>600</v>
      </c>
      <c r="O1655" s="174" t="s">
        <v>3407</v>
      </c>
      <c r="P1655" s="177">
        <v>35611</v>
      </c>
      <c r="Q1655" s="176">
        <v>192</v>
      </c>
      <c r="R1655" s="175">
        <v>53088.97</v>
      </c>
      <c r="S1655" s="175">
        <v>112814.19</v>
      </c>
    </row>
    <row r="1656" spans="4:19">
      <c r="D1656" s="174" t="s">
        <v>7357</v>
      </c>
      <c r="E1656" s="176">
        <v>11324</v>
      </c>
      <c r="F1656" s="174" t="s">
        <v>3466</v>
      </c>
      <c r="G1656" s="174" t="s">
        <v>3793</v>
      </c>
      <c r="H1656" s="174" t="s">
        <v>179</v>
      </c>
      <c r="I1656" s="174" t="s">
        <v>7358</v>
      </c>
      <c r="J1656" s="174" t="s">
        <v>7359</v>
      </c>
      <c r="K1656" s="174"/>
      <c r="L1656" s="174" t="s">
        <v>3509</v>
      </c>
      <c r="M1656" s="174" t="s">
        <v>4854</v>
      </c>
      <c r="N1656" s="176">
        <v>600</v>
      </c>
      <c r="O1656" s="174" t="s">
        <v>3407</v>
      </c>
      <c r="P1656" s="177">
        <v>35611</v>
      </c>
      <c r="Q1656" s="176">
        <v>192</v>
      </c>
      <c r="R1656" s="175">
        <v>3623.68</v>
      </c>
      <c r="S1656" s="175">
        <v>7700.32</v>
      </c>
    </row>
    <row r="1657" spans="4:19">
      <c r="D1657" s="174" t="s">
        <v>7360</v>
      </c>
      <c r="E1657" s="175">
        <v>67825.81</v>
      </c>
      <c r="F1657" s="174" t="s">
        <v>3459</v>
      </c>
      <c r="G1657" s="174" t="s">
        <v>3793</v>
      </c>
      <c r="H1657" s="174" t="s">
        <v>179</v>
      </c>
      <c r="I1657" s="174" t="s">
        <v>7358</v>
      </c>
      <c r="J1657" s="174" t="s">
        <v>7361</v>
      </c>
      <c r="K1657" s="174"/>
      <c r="L1657" s="174" t="s">
        <v>3509</v>
      </c>
      <c r="M1657" s="174" t="s">
        <v>4854</v>
      </c>
      <c r="N1657" s="176">
        <v>600</v>
      </c>
      <c r="O1657" s="174" t="s">
        <v>3407</v>
      </c>
      <c r="P1657" s="177">
        <v>35611</v>
      </c>
      <c r="Q1657" s="176">
        <v>192</v>
      </c>
      <c r="R1657" s="175">
        <v>21704.17</v>
      </c>
      <c r="S1657" s="175">
        <v>46121.64</v>
      </c>
    </row>
    <row r="1658" spans="4:19">
      <c r="D1658" s="174" t="s">
        <v>7362</v>
      </c>
      <c r="E1658" s="176">
        <v>14480</v>
      </c>
      <c r="F1658" s="174" t="s">
        <v>3466</v>
      </c>
      <c r="G1658" s="174" t="s">
        <v>3793</v>
      </c>
      <c r="H1658" s="174" t="s">
        <v>179</v>
      </c>
      <c r="I1658" s="174" t="s">
        <v>7363</v>
      </c>
      <c r="J1658" s="174" t="s">
        <v>7364</v>
      </c>
      <c r="K1658" s="174"/>
      <c r="L1658" s="174" t="s">
        <v>3509</v>
      </c>
      <c r="M1658" s="174" t="s">
        <v>4854</v>
      </c>
      <c r="N1658" s="176">
        <v>600</v>
      </c>
      <c r="O1658" s="174" t="s">
        <v>3407</v>
      </c>
      <c r="P1658" s="177">
        <v>35611</v>
      </c>
      <c r="Q1658" s="176">
        <v>192</v>
      </c>
      <c r="R1658" s="175">
        <v>4633.6000000000004</v>
      </c>
      <c r="S1658" s="175">
        <v>9846.4</v>
      </c>
    </row>
    <row r="1659" spans="4:19">
      <c r="D1659" s="174" t="s">
        <v>7365</v>
      </c>
      <c r="E1659" s="175">
        <v>86729.61</v>
      </c>
      <c r="F1659" s="174" t="s">
        <v>3459</v>
      </c>
      <c r="G1659" s="174" t="s">
        <v>3793</v>
      </c>
      <c r="H1659" s="174" t="s">
        <v>179</v>
      </c>
      <c r="I1659" s="174" t="s">
        <v>7363</v>
      </c>
      <c r="J1659" s="174" t="s">
        <v>7366</v>
      </c>
      <c r="K1659" s="174"/>
      <c r="L1659" s="174" t="s">
        <v>3509</v>
      </c>
      <c r="M1659" s="174" t="s">
        <v>4854</v>
      </c>
      <c r="N1659" s="176">
        <v>600</v>
      </c>
      <c r="O1659" s="174" t="s">
        <v>3407</v>
      </c>
      <c r="P1659" s="177">
        <v>35611</v>
      </c>
      <c r="Q1659" s="176">
        <v>192</v>
      </c>
      <c r="R1659" s="175">
        <v>27753.45</v>
      </c>
      <c r="S1659" s="175">
        <v>58976.160000000003</v>
      </c>
    </row>
    <row r="1660" spans="4:19">
      <c r="D1660" s="174" t="s">
        <v>7367</v>
      </c>
      <c r="E1660" s="175">
        <v>-94297.13</v>
      </c>
      <c r="F1660" s="174" t="s">
        <v>3540</v>
      </c>
      <c r="G1660" s="174" t="s">
        <v>3793</v>
      </c>
      <c r="H1660" s="174" t="s">
        <v>179</v>
      </c>
      <c r="I1660" s="174" t="s">
        <v>7368</v>
      </c>
      <c r="J1660" s="174" t="s">
        <v>7369</v>
      </c>
      <c r="K1660" s="174"/>
      <c r="L1660" s="174" t="s">
        <v>3509</v>
      </c>
      <c r="M1660" s="174" t="s">
        <v>4854</v>
      </c>
      <c r="N1660" s="176">
        <v>600</v>
      </c>
      <c r="O1660" s="174" t="s">
        <v>3407</v>
      </c>
      <c r="P1660" s="177">
        <v>29037</v>
      </c>
      <c r="Q1660" s="176">
        <v>408</v>
      </c>
      <c r="R1660" s="175">
        <v>-64116.77</v>
      </c>
      <c r="S1660" s="175">
        <v>-30180.36</v>
      </c>
    </row>
    <row r="1661" spans="4:19">
      <c r="D1661" s="174" t="s">
        <v>7370</v>
      </c>
      <c r="E1661" s="176">
        <v>6474</v>
      </c>
      <c r="F1661" s="174" t="s">
        <v>3466</v>
      </c>
      <c r="G1661" s="174" t="s">
        <v>3804</v>
      </c>
      <c r="H1661" s="174" t="s">
        <v>179</v>
      </c>
      <c r="I1661" s="174" t="s">
        <v>7371</v>
      </c>
      <c r="J1661" s="174" t="s">
        <v>7372</v>
      </c>
      <c r="K1661" s="174"/>
      <c r="L1661" s="174" t="s">
        <v>3509</v>
      </c>
      <c r="M1661" s="174" t="s">
        <v>4854</v>
      </c>
      <c r="N1661" s="176">
        <v>600</v>
      </c>
      <c r="O1661" s="174" t="s">
        <v>3407</v>
      </c>
      <c r="P1661" s="177">
        <v>35247</v>
      </c>
      <c r="Q1661" s="176">
        <v>204</v>
      </c>
      <c r="R1661" s="175">
        <v>2200.8000000000002</v>
      </c>
      <c r="S1661" s="175">
        <v>4273.2</v>
      </c>
    </row>
    <row r="1662" spans="4:19">
      <c r="D1662" s="174" t="s">
        <v>7373</v>
      </c>
      <c r="E1662" s="175">
        <v>62084.04</v>
      </c>
      <c r="F1662" s="174" t="s">
        <v>3459</v>
      </c>
      <c r="G1662" s="174" t="s">
        <v>3804</v>
      </c>
      <c r="H1662" s="174" t="s">
        <v>179</v>
      </c>
      <c r="I1662" s="174" t="s">
        <v>7371</v>
      </c>
      <c r="J1662" s="174" t="s">
        <v>7374</v>
      </c>
      <c r="K1662" s="174"/>
      <c r="L1662" s="174" t="s">
        <v>3509</v>
      </c>
      <c r="M1662" s="174" t="s">
        <v>4854</v>
      </c>
      <c r="N1662" s="176">
        <v>600</v>
      </c>
      <c r="O1662" s="174" t="s">
        <v>3407</v>
      </c>
      <c r="P1662" s="177">
        <v>35247</v>
      </c>
      <c r="Q1662" s="176">
        <v>204</v>
      </c>
      <c r="R1662" s="175">
        <v>21105.11</v>
      </c>
      <c r="S1662" s="175">
        <v>40978.93</v>
      </c>
    </row>
    <row r="1663" spans="4:19">
      <c r="D1663" s="174" t="s">
        <v>7375</v>
      </c>
      <c r="E1663" s="175">
        <v>111576.34</v>
      </c>
      <c r="F1663" s="174" t="s">
        <v>3540</v>
      </c>
      <c r="G1663" s="174" t="s">
        <v>3804</v>
      </c>
      <c r="H1663" s="174" t="s">
        <v>179</v>
      </c>
      <c r="I1663" s="174" t="s">
        <v>7371</v>
      </c>
      <c r="J1663" s="174" t="s">
        <v>7374</v>
      </c>
      <c r="K1663" s="174"/>
      <c r="L1663" s="174" t="s">
        <v>3509</v>
      </c>
      <c r="M1663" s="174" t="s">
        <v>4854</v>
      </c>
      <c r="N1663" s="176">
        <v>600</v>
      </c>
      <c r="O1663" s="174" t="s">
        <v>3407</v>
      </c>
      <c r="P1663" s="177">
        <v>35247</v>
      </c>
      <c r="Q1663" s="176">
        <v>204</v>
      </c>
      <c r="R1663" s="175">
        <v>37929.660000000003</v>
      </c>
      <c r="S1663" s="175">
        <v>73646.679999999993</v>
      </c>
    </row>
    <row r="1664" spans="4:19">
      <c r="D1664" s="174" t="s">
        <v>7376</v>
      </c>
      <c r="E1664" s="176">
        <v>2668</v>
      </c>
      <c r="F1664" s="174" t="s">
        <v>3466</v>
      </c>
      <c r="G1664" s="174" t="s">
        <v>3804</v>
      </c>
      <c r="H1664" s="174" t="s">
        <v>179</v>
      </c>
      <c r="I1664" s="174" t="s">
        <v>7377</v>
      </c>
      <c r="J1664" s="174" t="s">
        <v>7378</v>
      </c>
      <c r="K1664" s="174"/>
      <c r="L1664" s="174" t="s">
        <v>7136</v>
      </c>
      <c r="M1664" s="174" t="s">
        <v>3800</v>
      </c>
      <c r="N1664" s="176">
        <v>600</v>
      </c>
      <c r="O1664" s="174" t="s">
        <v>3407</v>
      </c>
      <c r="P1664" s="177">
        <v>35247</v>
      </c>
      <c r="Q1664" s="176">
        <v>204</v>
      </c>
      <c r="R1664" s="175">
        <v>906.98</v>
      </c>
      <c r="S1664" s="175">
        <v>1761.02</v>
      </c>
    </row>
    <row r="1665" spans="4:19">
      <c r="D1665" s="174" t="s">
        <v>7379</v>
      </c>
      <c r="E1665" s="176">
        <v>40948</v>
      </c>
      <c r="F1665" s="174" t="s">
        <v>3459</v>
      </c>
      <c r="G1665" s="174" t="s">
        <v>3804</v>
      </c>
      <c r="H1665" s="174" t="s">
        <v>179</v>
      </c>
      <c r="I1665" s="174" t="s">
        <v>7377</v>
      </c>
      <c r="J1665" s="174" t="s">
        <v>7380</v>
      </c>
      <c r="K1665" s="174"/>
      <c r="L1665" s="174" t="s">
        <v>7136</v>
      </c>
      <c r="M1665" s="174" t="s">
        <v>3800</v>
      </c>
      <c r="N1665" s="176">
        <v>600</v>
      </c>
      <c r="O1665" s="174" t="s">
        <v>3407</v>
      </c>
      <c r="P1665" s="177">
        <v>35247</v>
      </c>
      <c r="Q1665" s="176">
        <v>204</v>
      </c>
      <c r="R1665" s="175">
        <v>13920.05</v>
      </c>
      <c r="S1665" s="175">
        <v>27027.95</v>
      </c>
    </row>
    <row r="1666" spans="4:19">
      <c r="D1666" s="174" t="s">
        <v>7381</v>
      </c>
      <c r="E1666" s="175">
        <v>30618.49</v>
      </c>
      <c r="F1666" s="174" t="s">
        <v>3540</v>
      </c>
      <c r="G1666" s="174" t="s">
        <v>3804</v>
      </c>
      <c r="H1666" s="174" t="s">
        <v>179</v>
      </c>
      <c r="I1666" s="174" t="s">
        <v>7377</v>
      </c>
      <c r="J1666" s="174" t="s">
        <v>7380</v>
      </c>
      <c r="K1666" s="174"/>
      <c r="L1666" s="174" t="s">
        <v>7136</v>
      </c>
      <c r="M1666" s="174" t="s">
        <v>3800</v>
      </c>
      <c r="N1666" s="176">
        <v>600</v>
      </c>
      <c r="O1666" s="174" t="s">
        <v>3407</v>
      </c>
      <c r="P1666" s="177">
        <v>35247</v>
      </c>
      <c r="Q1666" s="176">
        <v>204</v>
      </c>
      <c r="R1666" s="175">
        <v>10408.450000000001</v>
      </c>
      <c r="S1666" s="175">
        <v>20210.04</v>
      </c>
    </row>
    <row r="1667" spans="4:19">
      <c r="D1667" s="174" t="s">
        <v>7382</v>
      </c>
      <c r="E1667" s="176">
        <v>146551</v>
      </c>
      <c r="F1667" s="174" t="s">
        <v>3466</v>
      </c>
      <c r="G1667" s="174" t="s">
        <v>7383</v>
      </c>
      <c r="H1667" s="174" t="s">
        <v>179</v>
      </c>
      <c r="I1667" s="174" t="s">
        <v>7384</v>
      </c>
      <c r="J1667" s="174" t="s">
        <v>7385</v>
      </c>
      <c r="K1667" s="174"/>
      <c r="L1667" s="174" t="s">
        <v>7136</v>
      </c>
      <c r="M1667" s="174" t="s">
        <v>3800</v>
      </c>
      <c r="N1667" s="176">
        <v>600</v>
      </c>
      <c r="O1667" s="174" t="s">
        <v>3407</v>
      </c>
      <c r="P1667" s="177">
        <v>35611</v>
      </c>
      <c r="Q1667" s="176">
        <v>192</v>
      </c>
      <c r="R1667" s="175">
        <v>46896.32</v>
      </c>
      <c r="S1667" s="175">
        <v>99654.68</v>
      </c>
    </row>
    <row r="1668" spans="4:19">
      <c r="D1668" s="174" t="s">
        <v>7386</v>
      </c>
      <c r="E1668" s="176">
        <v>84</v>
      </c>
      <c r="F1668" s="174" t="s">
        <v>3516</v>
      </c>
      <c r="G1668" s="174" t="s">
        <v>7383</v>
      </c>
      <c r="H1668" s="174" t="s">
        <v>179</v>
      </c>
      <c r="I1668" s="174" t="s">
        <v>7384</v>
      </c>
      <c r="J1668" s="174" t="s">
        <v>7385</v>
      </c>
      <c r="K1668" s="174"/>
      <c r="L1668" s="174" t="s">
        <v>7136</v>
      </c>
      <c r="M1668" s="174" t="s">
        <v>3800</v>
      </c>
      <c r="N1668" s="176">
        <v>600</v>
      </c>
      <c r="O1668" s="174" t="s">
        <v>3407</v>
      </c>
      <c r="P1668" s="177">
        <v>35611</v>
      </c>
      <c r="Q1668" s="176">
        <v>192</v>
      </c>
      <c r="R1668" s="175">
        <v>26.88</v>
      </c>
      <c r="S1668" s="175">
        <v>57.12</v>
      </c>
    </row>
    <row r="1669" spans="4:19">
      <c r="D1669" s="174" t="s">
        <v>7387</v>
      </c>
      <c r="E1669" s="175">
        <v>480632.51</v>
      </c>
      <c r="F1669" s="174" t="s">
        <v>3459</v>
      </c>
      <c r="G1669" s="174" t="s">
        <v>7383</v>
      </c>
      <c r="H1669" s="174" t="s">
        <v>179</v>
      </c>
      <c r="I1669" s="174" t="s">
        <v>7384</v>
      </c>
      <c r="J1669" s="174" t="s">
        <v>7388</v>
      </c>
      <c r="K1669" s="174"/>
      <c r="L1669" s="174" t="s">
        <v>7136</v>
      </c>
      <c r="M1669" s="174" t="s">
        <v>3800</v>
      </c>
      <c r="N1669" s="176">
        <v>600</v>
      </c>
      <c r="O1669" s="174" t="s">
        <v>3407</v>
      </c>
      <c r="P1669" s="177">
        <v>35611</v>
      </c>
      <c r="Q1669" s="176">
        <v>192</v>
      </c>
      <c r="R1669" s="175">
        <v>153802.4</v>
      </c>
      <c r="S1669" s="175">
        <v>326830.11</v>
      </c>
    </row>
    <row r="1670" spans="4:19">
      <c r="D1670" s="174" t="s">
        <v>7389</v>
      </c>
      <c r="E1670" s="175">
        <v>139619.78</v>
      </c>
      <c r="F1670" s="174" t="s">
        <v>3501</v>
      </c>
      <c r="G1670" s="174" t="s">
        <v>7383</v>
      </c>
      <c r="H1670" s="174" t="s">
        <v>179</v>
      </c>
      <c r="I1670" s="174" t="s">
        <v>7384</v>
      </c>
      <c r="J1670" s="174" t="s">
        <v>7388</v>
      </c>
      <c r="K1670" s="174"/>
      <c r="L1670" s="174" t="s">
        <v>7136</v>
      </c>
      <c r="M1670" s="174" t="s">
        <v>3800</v>
      </c>
      <c r="N1670" s="176">
        <v>600</v>
      </c>
      <c r="O1670" s="174" t="s">
        <v>3407</v>
      </c>
      <c r="P1670" s="177">
        <v>35611</v>
      </c>
      <c r="Q1670" s="176">
        <v>192</v>
      </c>
      <c r="R1670" s="175">
        <v>44678.25</v>
      </c>
      <c r="S1670" s="175">
        <v>94941.53</v>
      </c>
    </row>
    <row r="1671" spans="4:19">
      <c r="D1671" s="174" t="s">
        <v>7390</v>
      </c>
      <c r="E1671" s="175">
        <v>1707.95</v>
      </c>
      <c r="F1671" s="174" t="s">
        <v>3520</v>
      </c>
      <c r="G1671" s="174" t="s">
        <v>7383</v>
      </c>
      <c r="H1671" s="174" t="s">
        <v>179</v>
      </c>
      <c r="I1671" s="174" t="s">
        <v>7384</v>
      </c>
      <c r="J1671" s="174" t="s">
        <v>7388</v>
      </c>
      <c r="K1671" s="174"/>
      <c r="L1671" s="174" t="s">
        <v>7136</v>
      </c>
      <c r="M1671" s="174" t="s">
        <v>3800</v>
      </c>
      <c r="N1671" s="176">
        <v>600</v>
      </c>
      <c r="O1671" s="174" t="s">
        <v>3407</v>
      </c>
      <c r="P1671" s="177">
        <v>35611</v>
      </c>
      <c r="Q1671" s="176">
        <v>192</v>
      </c>
      <c r="R1671" s="175">
        <v>546.41999999999996</v>
      </c>
      <c r="S1671" s="175">
        <v>1161.53</v>
      </c>
    </row>
    <row r="1672" spans="4:19">
      <c r="D1672" s="174" t="s">
        <v>7391</v>
      </c>
      <c r="E1672" s="176">
        <v>7734</v>
      </c>
      <c r="F1672" s="174" t="s">
        <v>3466</v>
      </c>
      <c r="G1672" s="174" t="s">
        <v>7392</v>
      </c>
      <c r="H1672" s="174" t="s">
        <v>179</v>
      </c>
      <c r="I1672" s="174" t="s">
        <v>7393</v>
      </c>
      <c r="J1672" s="174" t="s">
        <v>7394</v>
      </c>
      <c r="K1672" s="174"/>
      <c r="L1672" s="174" t="s">
        <v>3509</v>
      </c>
      <c r="M1672" s="174" t="s">
        <v>4854</v>
      </c>
      <c r="N1672" s="176">
        <v>600</v>
      </c>
      <c r="O1672" s="174" t="s">
        <v>3407</v>
      </c>
      <c r="P1672" s="177">
        <v>35611</v>
      </c>
      <c r="Q1672" s="176">
        <v>192</v>
      </c>
      <c r="R1672" s="175">
        <v>2474.88</v>
      </c>
      <c r="S1672" s="175">
        <v>5259.12</v>
      </c>
    </row>
    <row r="1673" spans="4:19">
      <c r="D1673" s="174" t="s">
        <v>7395</v>
      </c>
      <c r="E1673" s="175">
        <v>22465.119999999999</v>
      </c>
      <c r="F1673" s="174" t="s">
        <v>3459</v>
      </c>
      <c r="G1673" s="174" t="s">
        <v>7392</v>
      </c>
      <c r="H1673" s="174" t="s">
        <v>179</v>
      </c>
      <c r="I1673" s="174" t="s">
        <v>7393</v>
      </c>
      <c r="J1673" s="174" t="s">
        <v>7396</v>
      </c>
      <c r="K1673" s="174"/>
      <c r="L1673" s="174" t="s">
        <v>3509</v>
      </c>
      <c r="M1673" s="174" t="s">
        <v>4854</v>
      </c>
      <c r="N1673" s="176">
        <v>600</v>
      </c>
      <c r="O1673" s="174" t="s">
        <v>3407</v>
      </c>
      <c r="P1673" s="177">
        <v>35611</v>
      </c>
      <c r="Q1673" s="176">
        <v>192</v>
      </c>
      <c r="R1673" s="175">
        <v>7188.8</v>
      </c>
      <c r="S1673" s="175">
        <v>15276.32</v>
      </c>
    </row>
    <row r="1674" spans="4:19">
      <c r="D1674" s="174" t="s">
        <v>7397</v>
      </c>
      <c r="E1674" s="175">
        <v>23732.38</v>
      </c>
      <c r="F1674" s="174" t="s">
        <v>3540</v>
      </c>
      <c r="G1674" s="174" t="s">
        <v>7392</v>
      </c>
      <c r="H1674" s="174" t="s">
        <v>179</v>
      </c>
      <c r="I1674" s="174" t="s">
        <v>7393</v>
      </c>
      <c r="J1674" s="174" t="s">
        <v>7396</v>
      </c>
      <c r="K1674" s="174"/>
      <c r="L1674" s="174" t="s">
        <v>3509</v>
      </c>
      <c r="M1674" s="174" t="s">
        <v>4854</v>
      </c>
      <c r="N1674" s="176">
        <v>600</v>
      </c>
      <c r="O1674" s="174" t="s">
        <v>3407</v>
      </c>
      <c r="P1674" s="177">
        <v>35611</v>
      </c>
      <c r="Q1674" s="176">
        <v>192</v>
      </c>
      <c r="R1674" s="175">
        <v>7594.25</v>
      </c>
      <c r="S1674" s="175">
        <v>16138.13</v>
      </c>
    </row>
    <row r="1675" spans="4:19">
      <c r="D1675" s="174" t="s">
        <v>7398</v>
      </c>
      <c r="E1675" s="175">
        <v>494837.41</v>
      </c>
      <c r="F1675" s="174" t="s">
        <v>3409</v>
      </c>
      <c r="G1675" s="174" t="s">
        <v>7399</v>
      </c>
      <c r="H1675" s="174" t="s">
        <v>179</v>
      </c>
      <c r="I1675" s="174" t="s">
        <v>7400</v>
      </c>
      <c r="J1675" s="174" t="s">
        <v>7401</v>
      </c>
      <c r="K1675" s="174"/>
      <c r="L1675" s="174" t="s">
        <v>3509</v>
      </c>
      <c r="M1675" s="174" t="s">
        <v>4854</v>
      </c>
      <c r="N1675" s="176">
        <v>600</v>
      </c>
      <c r="O1675" s="174" t="s">
        <v>3407</v>
      </c>
      <c r="P1675" s="177">
        <v>35247</v>
      </c>
      <c r="Q1675" s="176">
        <v>204</v>
      </c>
      <c r="R1675" s="175">
        <v>168217.11</v>
      </c>
      <c r="S1675" s="175">
        <v>326620.3</v>
      </c>
    </row>
    <row r="1676" spans="4:19">
      <c r="D1676" s="174" t="s">
        <v>7402</v>
      </c>
      <c r="E1676" s="176">
        <v>110280</v>
      </c>
      <c r="F1676" s="174" t="s">
        <v>3540</v>
      </c>
      <c r="G1676" s="174" t="s">
        <v>4673</v>
      </c>
      <c r="H1676" s="174" t="s">
        <v>179</v>
      </c>
      <c r="I1676" s="174" t="s">
        <v>7403</v>
      </c>
      <c r="J1676" s="174" t="s">
        <v>7404</v>
      </c>
      <c r="K1676" s="174"/>
      <c r="L1676" s="174" t="s">
        <v>7136</v>
      </c>
      <c r="M1676" s="174" t="s">
        <v>7175</v>
      </c>
      <c r="N1676" s="176">
        <v>600</v>
      </c>
      <c r="O1676" s="174" t="s">
        <v>3407</v>
      </c>
      <c r="P1676" s="177">
        <v>35247</v>
      </c>
      <c r="Q1676" s="176">
        <v>204</v>
      </c>
      <c r="R1676" s="175">
        <v>37489.07</v>
      </c>
      <c r="S1676" s="175">
        <v>72790.929999999993</v>
      </c>
    </row>
    <row r="1677" spans="4:19">
      <c r="D1677" s="174" t="s">
        <v>7405</v>
      </c>
      <c r="E1677" s="175">
        <v>34618.42</v>
      </c>
      <c r="F1677" s="174" t="s">
        <v>3540</v>
      </c>
      <c r="G1677" s="174" t="s">
        <v>4673</v>
      </c>
      <c r="H1677" s="174" t="s">
        <v>179</v>
      </c>
      <c r="I1677" s="174" t="s">
        <v>7406</v>
      </c>
      <c r="J1677" s="174" t="s">
        <v>7407</v>
      </c>
      <c r="K1677" s="174"/>
      <c r="L1677" s="174" t="s">
        <v>3509</v>
      </c>
      <c r="M1677" s="174" t="s">
        <v>4854</v>
      </c>
      <c r="N1677" s="176">
        <v>600</v>
      </c>
      <c r="O1677" s="174" t="s">
        <v>3407</v>
      </c>
      <c r="P1677" s="177">
        <v>35247</v>
      </c>
      <c r="Q1677" s="176">
        <v>204</v>
      </c>
      <c r="R1677" s="175">
        <v>11768.22</v>
      </c>
      <c r="S1677" s="175">
        <v>22850.2</v>
      </c>
    </row>
    <row r="1678" spans="4:19">
      <c r="D1678" s="174" t="s">
        <v>7408</v>
      </c>
      <c r="E1678" s="175">
        <v>41627.71</v>
      </c>
      <c r="F1678" s="174" t="s">
        <v>3540</v>
      </c>
      <c r="G1678" s="174" t="s">
        <v>4673</v>
      </c>
      <c r="H1678" s="174" t="s">
        <v>179</v>
      </c>
      <c r="I1678" s="174" t="s">
        <v>7409</v>
      </c>
      <c r="J1678" s="174" t="s">
        <v>7410</v>
      </c>
      <c r="K1678" s="174"/>
      <c r="L1678" s="174" t="s">
        <v>3509</v>
      </c>
      <c r="M1678" s="174" t="s">
        <v>7279</v>
      </c>
      <c r="N1678" s="176">
        <v>600</v>
      </c>
      <c r="O1678" s="174" t="s">
        <v>3407</v>
      </c>
      <c r="P1678" s="177">
        <v>35247</v>
      </c>
      <c r="Q1678" s="176">
        <v>204</v>
      </c>
      <c r="R1678" s="175">
        <v>14151.05</v>
      </c>
      <c r="S1678" s="175">
        <v>27476.66</v>
      </c>
    </row>
    <row r="1679" spans="4:19">
      <c r="D1679" s="174" t="s">
        <v>7411</v>
      </c>
      <c r="E1679" s="175">
        <v>30853.96</v>
      </c>
      <c r="F1679" s="174" t="s">
        <v>3540</v>
      </c>
      <c r="G1679" s="174" t="s">
        <v>4673</v>
      </c>
      <c r="H1679" s="174" t="s">
        <v>179</v>
      </c>
      <c r="I1679" s="174" t="s">
        <v>7412</v>
      </c>
      <c r="J1679" s="174" t="s">
        <v>7413</v>
      </c>
      <c r="K1679" s="174"/>
      <c r="L1679" s="174" t="s">
        <v>3509</v>
      </c>
      <c r="M1679" s="174" t="s">
        <v>7202</v>
      </c>
      <c r="N1679" s="176">
        <v>600</v>
      </c>
      <c r="O1679" s="174" t="s">
        <v>3407</v>
      </c>
      <c r="P1679" s="177">
        <v>35247</v>
      </c>
      <c r="Q1679" s="176">
        <v>204</v>
      </c>
      <c r="R1679" s="175">
        <v>10488.5</v>
      </c>
      <c r="S1679" s="175">
        <v>20365.46</v>
      </c>
    </row>
    <row r="1680" spans="4:19">
      <c r="D1680" s="174" t="s">
        <v>7414</v>
      </c>
      <c r="E1680" s="175">
        <v>33767.800000000003</v>
      </c>
      <c r="F1680" s="174" t="s">
        <v>3540</v>
      </c>
      <c r="G1680" s="174" t="s">
        <v>4673</v>
      </c>
      <c r="H1680" s="174" t="s">
        <v>179</v>
      </c>
      <c r="I1680" s="174" t="s">
        <v>7415</v>
      </c>
      <c r="J1680" s="174" t="s">
        <v>7416</v>
      </c>
      <c r="K1680" s="174"/>
      <c r="L1680" s="174" t="s">
        <v>7136</v>
      </c>
      <c r="M1680" s="174" t="s">
        <v>7202</v>
      </c>
      <c r="N1680" s="176">
        <v>600</v>
      </c>
      <c r="O1680" s="174" t="s">
        <v>3407</v>
      </c>
      <c r="P1680" s="177">
        <v>35247</v>
      </c>
      <c r="Q1680" s="176">
        <v>204</v>
      </c>
      <c r="R1680" s="175">
        <v>11479.09</v>
      </c>
      <c r="S1680" s="175">
        <v>22288.71</v>
      </c>
    </row>
    <row r="1681" spans="4:19">
      <c r="D1681" s="174" t="s">
        <v>7417</v>
      </c>
      <c r="E1681" s="175">
        <v>32719.71</v>
      </c>
      <c r="F1681" s="174" t="s">
        <v>3540</v>
      </c>
      <c r="G1681" s="174" t="s">
        <v>4673</v>
      </c>
      <c r="H1681" s="174" t="s">
        <v>179</v>
      </c>
      <c r="I1681" s="174" t="s">
        <v>7418</v>
      </c>
      <c r="J1681" s="174" t="s">
        <v>7419</v>
      </c>
      <c r="K1681" s="174"/>
      <c r="L1681" s="174" t="s">
        <v>7136</v>
      </c>
      <c r="M1681" s="174" t="s">
        <v>7202</v>
      </c>
      <c r="N1681" s="176">
        <v>600</v>
      </c>
      <c r="O1681" s="174" t="s">
        <v>3407</v>
      </c>
      <c r="P1681" s="177">
        <v>35247</v>
      </c>
      <c r="Q1681" s="176">
        <v>204</v>
      </c>
      <c r="R1681" s="175">
        <v>11122.82</v>
      </c>
      <c r="S1681" s="175">
        <v>21596.89</v>
      </c>
    </row>
    <row r="1682" spans="4:19">
      <c r="D1682" s="174" t="s">
        <v>7420</v>
      </c>
      <c r="E1682" s="175">
        <v>786443.05</v>
      </c>
      <c r="F1682" s="174" t="s">
        <v>3540</v>
      </c>
      <c r="G1682" s="174" t="s">
        <v>7421</v>
      </c>
      <c r="H1682" s="174" t="s">
        <v>179</v>
      </c>
      <c r="I1682" s="174" t="s">
        <v>7422</v>
      </c>
      <c r="J1682" s="174" t="s">
        <v>7423</v>
      </c>
      <c r="K1682" s="174"/>
      <c r="L1682" s="174" t="s">
        <v>3509</v>
      </c>
      <c r="M1682" s="174" t="s">
        <v>7143</v>
      </c>
      <c r="N1682" s="176">
        <v>600</v>
      </c>
      <c r="O1682" s="174" t="s">
        <v>3407</v>
      </c>
      <c r="P1682" s="177">
        <v>35612</v>
      </c>
      <c r="Q1682" s="176">
        <v>192</v>
      </c>
      <c r="R1682" s="175">
        <v>251618.07</v>
      </c>
      <c r="S1682" s="175">
        <v>534824.98</v>
      </c>
    </row>
    <row r="1683" spans="4:19">
      <c r="D1683" s="174" t="s">
        <v>7424</v>
      </c>
      <c r="E1683" s="175">
        <v>421733.2</v>
      </c>
      <c r="F1683" s="174" t="s">
        <v>3540</v>
      </c>
      <c r="G1683" s="174" t="s">
        <v>7425</v>
      </c>
      <c r="H1683" s="174" t="s">
        <v>179</v>
      </c>
      <c r="I1683" s="174" t="s">
        <v>7426</v>
      </c>
      <c r="J1683" s="174" t="s">
        <v>7427</v>
      </c>
      <c r="K1683" s="174"/>
      <c r="L1683" s="174" t="s">
        <v>7136</v>
      </c>
      <c r="M1683" s="174" t="s">
        <v>7175</v>
      </c>
      <c r="N1683" s="176">
        <v>600</v>
      </c>
      <c r="O1683" s="174" t="s">
        <v>3407</v>
      </c>
      <c r="P1683" s="177">
        <v>35976</v>
      </c>
      <c r="Q1683" s="176">
        <v>180</v>
      </c>
      <c r="R1683" s="175">
        <v>126519.91</v>
      </c>
      <c r="S1683" s="175">
        <v>295213.28999999998</v>
      </c>
    </row>
    <row r="1684" spans="4:19">
      <c r="D1684" s="174" t="s">
        <v>7428</v>
      </c>
      <c r="E1684" s="175">
        <v>446099.38</v>
      </c>
      <c r="F1684" s="174" t="s">
        <v>3540</v>
      </c>
      <c r="G1684" s="174" t="s">
        <v>7429</v>
      </c>
      <c r="H1684" s="174" t="s">
        <v>179</v>
      </c>
      <c r="I1684" s="174" t="s">
        <v>7430</v>
      </c>
      <c r="J1684" s="174" t="s">
        <v>7431</v>
      </c>
      <c r="K1684" s="174"/>
      <c r="L1684" s="174" t="s">
        <v>7136</v>
      </c>
      <c r="M1684" s="174" t="s">
        <v>3800</v>
      </c>
      <c r="N1684" s="176">
        <v>600</v>
      </c>
      <c r="O1684" s="174" t="s">
        <v>3407</v>
      </c>
      <c r="P1684" s="177">
        <v>35246</v>
      </c>
      <c r="Q1684" s="176">
        <v>204</v>
      </c>
      <c r="R1684" s="175">
        <v>151673.68</v>
      </c>
      <c r="S1684" s="175">
        <v>294425.7</v>
      </c>
    </row>
    <row r="1685" spans="4:19">
      <c r="D1685" s="174" t="s">
        <v>7432</v>
      </c>
      <c r="E1685" s="175">
        <v>-7624.67</v>
      </c>
      <c r="F1685" s="174" t="s">
        <v>3540</v>
      </c>
      <c r="G1685" s="174" t="s">
        <v>7429</v>
      </c>
      <c r="H1685" s="174" t="s">
        <v>179</v>
      </c>
      <c r="I1685" s="174" t="s">
        <v>7430</v>
      </c>
      <c r="J1685" s="174" t="s">
        <v>7431</v>
      </c>
      <c r="K1685" s="174"/>
      <c r="L1685" s="174" t="s">
        <v>7136</v>
      </c>
      <c r="M1685" s="174" t="s">
        <v>3800</v>
      </c>
      <c r="N1685" s="176">
        <v>600</v>
      </c>
      <c r="O1685" s="174" t="s">
        <v>3407</v>
      </c>
      <c r="P1685" s="177">
        <v>35246</v>
      </c>
      <c r="Q1685" s="176">
        <v>204</v>
      </c>
      <c r="R1685" s="175">
        <v>-2592.34</v>
      </c>
      <c r="S1685" s="175">
        <v>-5032.33</v>
      </c>
    </row>
    <row r="1686" spans="4:19">
      <c r="D1686" s="174" t="s">
        <v>7433</v>
      </c>
      <c r="E1686" s="175">
        <v>56922.06</v>
      </c>
      <c r="F1686" s="174" t="s">
        <v>3540</v>
      </c>
      <c r="G1686" s="174" t="s">
        <v>3827</v>
      </c>
      <c r="H1686" s="174" t="s">
        <v>179</v>
      </c>
      <c r="I1686" s="174" t="s">
        <v>7434</v>
      </c>
      <c r="J1686" s="174" t="s">
        <v>7435</v>
      </c>
      <c r="K1686" s="174"/>
      <c r="L1686" s="174" t="s">
        <v>3509</v>
      </c>
      <c r="M1686" s="174" t="s">
        <v>4854</v>
      </c>
      <c r="N1686" s="176">
        <v>600</v>
      </c>
      <c r="O1686" s="174" t="s">
        <v>3407</v>
      </c>
      <c r="P1686" s="177">
        <v>35976</v>
      </c>
      <c r="Q1686" s="176">
        <v>180</v>
      </c>
      <c r="R1686" s="175">
        <v>17076.599999999999</v>
      </c>
      <c r="S1686" s="175">
        <v>39845.46</v>
      </c>
    </row>
    <row r="1687" spans="4:19">
      <c r="D1687" s="174" t="s">
        <v>7436</v>
      </c>
      <c r="E1687" s="176">
        <v>19141</v>
      </c>
      <c r="F1687" s="174" t="s">
        <v>3540</v>
      </c>
      <c r="G1687" s="174" t="s">
        <v>3827</v>
      </c>
      <c r="H1687" s="174" t="s">
        <v>179</v>
      </c>
      <c r="I1687" s="174" t="s">
        <v>7437</v>
      </c>
      <c r="J1687" s="174" t="s">
        <v>7438</v>
      </c>
      <c r="K1687" s="174"/>
      <c r="L1687" s="174" t="s">
        <v>7136</v>
      </c>
      <c r="M1687" s="174" t="s">
        <v>3800</v>
      </c>
      <c r="N1687" s="176">
        <v>600</v>
      </c>
      <c r="O1687" s="174" t="s">
        <v>3407</v>
      </c>
      <c r="P1687" s="177">
        <v>35976</v>
      </c>
      <c r="Q1687" s="176">
        <v>180</v>
      </c>
      <c r="R1687" s="175">
        <v>5742.3</v>
      </c>
      <c r="S1687" s="175">
        <v>13398.7</v>
      </c>
    </row>
    <row r="1688" spans="4:19">
      <c r="D1688" s="174" t="s">
        <v>7439</v>
      </c>
      <c r="E1688" s="175">
        <v>40138.14</v>
      </c>
      <c r="F1688" s="174" t="s">
        <v>3540</v>
      </c>
      <c r="G1688" s="174" t="s">
        <v>3827</v>
      </c>
      <c r="H1688" s="174" t="s">
        <v>179</v>
      </c>
      <c r="I1688" s="174" t="s">
        <v>7440</v>
      </c>
      <c r="J1688" s="174" t="s">
        <v>7441</v>
      </c>
      <c r="K1688" s="174"/>
      <c r="L1688" s="174" t="s">
        <v>7136</v>
      </c>
      <c r="M1688" s="174" t="s">
        <v>7197</v>
      </c>
      <c r="N1688" s="176">
        <v>600</v>
      </c>
      <c r="O1688" s="174" t="s">
        <v>3407</v>
      </c>
      <c r="P1688" s="177">
        <v>35976</v>
      </c>
      <c r="Q1688" s="176">
        <v>180</v>
      </c>
      <c r="R1688" s="175">
        <v>12041.41</v>
      </c>
      <c r="S1688" s="175">
        <v>28096.73</v>
      </c>
    </row>
    <row r="1689" spans="4:19">
      <c r="D1689" s="174" t="s">
        <v>7442</v>
      </c>
      <c r="E1689" s="175">
        <v>79687.61</v>
      </c>
      <c r="F1689" s="174" t="s">
        <v>3540</v>
      </c>
      <c r="G1689" s="174" t="s">
        <v>3827</v>
      </c>
      <c r="H1689" s="174" t="s">
        <v>179</v>
      </c>
      <c r="I1689" s="174" t="s">
        <v>7443</v>
      </c>
      <c r="J1689" s="174" t="s">
        <v>7444</v>
      </c>
      <c r="K1689" s="174"/>
      <c r="L1689" s="174" t="s">
        <v>7136</v>
      </c>
      <c r="M1689" s="174" t="s">
        <v>7279</v>
      </c>
      <c r="N1689" s="176">
        <v>600</v>
      </c>
      <c r="O1689" s="174" t="s">
        <v>3407</v>
      </c>
      <c r="P1689" s="177">
        <v>35976</v>
      </c>
      <c r="Q1689" s="176">
        <v>180</v>
      </c>
      <c r="R1689" s="175">
        <v>23906.25</v>
      </c>
      <c r="S1689" s="175">
        <v>55781.36</v>
      </c>
    </row>
    <row r="1690" spans="4:19">
      <c r="D1690" s="174" t="s">
        <v>7445</v>
      </c>
      <c r="E1690" s="175">
        <v>41940.32</v>
      </c>
      <c r="F1690" s="174" t="s">
        <v>3540</v>
      </c>
      <c r="G1690" s="174" t="s">
        <v>3827</v>
      </c>
      <c r="H1690" s="174" t="s">
        <v>179</v>
      </c>
      <c r="I1690" s="174" t="s">
        <v>7446</v>
      </c>
      <c r="J1690" s="174" t="s">
        <v>7447</v>
      </c>
      <c r="K1690" s="174"/>
      <c r="L1690" s="174" t="s">
        <v>3509</v>
      </c>
      <c r="M1690" s="174" t="s">
        <v>4854</v>
      </c>
      <c r="N1690" s="176">
        <v>600</v>
      </c>
      <c r="O1690" s="174" t="s">
        <v>3407</v>
      </c>
      <c r="P1690" s="177">
        <v>35976</v>
      </c>
      <c r="Q1690" s="176">
        <v>180</v>
      </c>
      <c r="R1690" s="175">
        <v>12582.01</v>
      </c>
      <c r="S1690" s="175">
        <v>29358.31</v>
      </c>
    </row>
    <row r="1691" spans="4:19">
      <c r="D1691" s="174" t="s">
        <v>7448</v>
      </c>
      <c r="E1691" s="175">
        <v>465739.47</v>
      </c>
      <c r="F1691" s="174" t="s">
        <v>3540</v>
      </c>
      <c r="G1691" s="174" t="s">
        <v>7449</v>
      </c>
      <c r="H1691" s="174" t="s">
        <v>179</v>
      </c>
      <c r="I1691" s="174" t="s">
        <v>7450</v>
      </c>
      <c r="J1691" s="174" t="s">
        <v>7451</v>
      </c>
      <c r="K1691" s="174"/>
      <c r="L1691" s="174" t="s">
        <v>3509</v>
      </c>
      <c r="M1691" s="174" t="s">
        <v>4854</v>
      </c>
      <c r="N1691" s="176">
        <v>600</v>
      </c>
      <c r="O1691" s="174" t="s">
        <v>3407</v>
      </c>
      <c r="P1691" s="177">
        <v>35247</v>
      </c>
      <c r="Q1691" s="176">
        <v>204</v>
      </c>
      <c r="R1691" s="175">
        <v>158325.41</v>
      </c>
      <c r="S1691" s="175">
        <v>307414.06</v>
      </c>
    </row>
    <row r="1692" spans="4:19">
      <c r="D1692" s="174" t="s">
        <v>7452</v>
      </c>
      <c r="E1692" s="175">
        <v>171435.35</v>
      </c>
      <c r="F1692" s="174" t="s">
        <v>3540</v>
      </c>
      <c r="G1692" s="174" t="s">
        <v>7453</v>
      </c>
      <c r="H1692" s="174" t="s">
        <v>179</v>
      </c>
      <c r="I1692" s="174" t="s">
        <v>7454</v>
      </c>
      <c r="J1692" s="174" t="s">
        <v>7455</v>
      </c>
      <c r="K1692" s="174"/>
      <c r="L1692" s="174" t="s">
        <v>7136</v>
      </c>
      <c r="M1692" s="174" t="s">
        <v>7197</v>
      </c>
      <c r="N1692" s="176">
        <v>600</v>
      </c>
      <c r="O1692" s="174" t="s">
        <v>3407</v>
      </c>
      <c r="P1692" s="177">
        <v>35247</v>
      </c>
      <c r="Q1692" s="176">
        <v>204</v>
      </c>
      <c r="R1692" s="175">
        <v>58278.400000000001</v>
      </c>
      <c r="S1692" s="175">
        <v>113156.95</v>
      </c>
    </row>
    <row r="1693" spans="4:19">
      <c r="D1693" s="174" t="s">
        <v>7456</v>
      </c>
      <c r="E1693" s="175">
        <v>274905.78999999998</v>
      </c>
      <c r="F1693" s="174" t="s">
        <v>3540</v>
      </c>
      <c r="G1693" s="174" t="s">
        <v>7457</v>
      </c>
      <c r="H1693" s="174" t="s">
        <v>179</v>
      </c>
      <c r="I1693" s="174" t="s">
        <v>7458</v>
      </c>
      <c r="J1693" s="174" t="s">
        <v>7459</v>
      </c>
      <c r="K1693" s="174"/>
      <c r="L1693" s="174" t="s">
        <v>7136</v>
      </c>
      <c r="M1693" s="174" t="s">
        <v>3575</v>
      </c>
      <c r="N1693" s="176">
        <v>600</v>
      </c>
      <c r="O1693" s="174" t="s">
        <v>3407</v>
      </c>
      <c r="P1693" s="177">
        <v>35247</v>
      </c>
      <c r="Q1693" s="176">
        <v>204</v>
      </c>
      <c r="R1693" s="175">
        <v>93452.62</v>
      </c>
      <c r="S1693" s="175">
        <v>181453.17</v>
      </c>
    </row>
    <row r="1694" spans="4:19">
      <c r="D1694" s="174" t="s">
        <v>7460</v>
      </c>
      <c r="E1694" s="176">
        <v>49</v>
      </c>
      <c r="F1694" s="174" t="s">
        <v>3516</v>
      </c>
      <c r="G1694" s="174" t="s">
        <v>7461</v>
      </c>
      <c r="H1694" s="174" t="s">
        <v>179</v>
      </c>
      <c r="I1694" s="174" t="s">
        <v>7462</v>
      </c>
      <c r="J1694" s="174" t="s">
        <v>7463</v>
      </c>
      <c r="K1694" s="174"/>
      <c r="L1694" s="174" t="s">
        <v>3509</v>
      </c>
      <c r="M1694" s="174" t="s">
        <v>4854</v>
      </c>
      <c r="N1694" s="176">
        <v>600</v>
      </c>
      <c r="O1694" s="174" t="s">
        <v>3407</v>
      </c>
      <c r="P1694" s="177">
        <v>35247</v>
      </c>
      <c r="Q1694" s="176">
        <v>204</v>
      </c>
      <c r="R1694" s="175">
        <v>16.66</v>
      </c>
      <c r="S1694" s="175">
        <v>32.340000000000003</v>
      </c>
    </row>
    <row r="1695" spans="4:19">
      <c r="D1695" s="174" t="s">
        <v>7464</v>
      </c>
      <c r="E1695" s="176">
        <v>329440</v>
      </c>
      <c r="F1695" s="174" t="s">
        <v>3501</v>
      </c>
      <c r="G1695" s="174" t="s">
        <v>7461</v>
      </c>
      <c r="H1695" s="174" t="s">
        <v>179</v>
      </c>
      <c r="I1695" s="174" t="s">
        <v>7462</v>
      </c>
      <c r="J1695" s="174" t="s">
        <v>7465</v>
      </c>
      <c r="K1695" s="174"/>
      <c r="L1695" s="174" t="s">
        <v>3509</v>
      </c>
      <c r="M1695" s="174" t="s">
        <v>4854</v>
      </c>
      <c r="N1695" s="176">
        <v>600</v>
      </c>
      <c r="O1695" s="174" t="s">
        <v>3407</v>
      </c>
      <c r="P1695" s="177">
        <v>35247</v>
      </c>
      <c r="Q1695" s="176">
        <v>204</v>
      </c>
      <c r="R1695" s="175">
        <v>111991.3</v>
      </c>
      <c r="S1695" s="175">
        <v>217448.7</v>
      </c>
    </row>
    <row r="1696" spans="4:19">
      <c r="D1696" s="174" t="s">
        <v>7466</v>
      </c>
      <c r="E1696" s="175">
        <v>6656.05</v>
      </c>
      <c r="F1696" s="174" t="s">
        <v>3520</v>
      </c>
      <c r="G1696" s="174" t="s">
        <v>7461</v>
      </c>
      <c r="H1696" s="174" t="s">
        <v>179</v>
      </c>
      <c r="I1696" s="174" t="s">
        <v>7462</v>
      </c>
      <c r="J1696" s="174" t="s">
        <v>7465</v>
      </c>
      <c r="K1696" s="174"/>
      <c r="L1696" s="174" t="s">
        <v>3509</v>
      </c>
      <c r="M1696" s="174" t="s">
        <v>4854</v>
      </c>
      <c r="N1696" s="176">
        <v>600</v>
      </c>
      <c r="O1696" s="174" t="s">
        <v>3407</v>
      </c>
      <c r="P1696" s="177">
        <v>35247</v>
      </c>
      <c r="Q1696" s="176">
        <v>204</v>
      </c>
      <c r="R1696" s="175">
        <v>2262.67</v>
      </c>
      <c r="S1696" s="175">
        <v>4393.38</v>
      </c>
    </row>
    <row r="1697" spans="4:19">
      <c r="D1697" s="174" t="s">
        <v>7467</v>
      </c>
      <c r="E1697" s="175">
        <v>572504.80000000005</v>
      </c>
      <c r="F1697" s="174" t="s">
        <v>3540</v>
      </c>
      <c r="G1697" s="174" t="s">
        <v>7468</v>
      </c>
      <c r="H1697" s="174" t="s">
        <v>179</v>
      </c>
      <c r="I1697" s="174" t="s">
        <v>7469</v>
      </c>
      <c r="J1697" s="174" t="s">
        <v>7470</v>
      </c>
      <c r="K1697" s="174"/>
      <c r="L1697" s="174" t="s">
        <v>3509</v>
      </c>
      <c r="M1697" s="174" t="s">
        <v>4854</v>
      </c>
      <c r="N1697" s="176">
        <v>600</v>
      </c>
      <c r="O1697" s="174" t="s">
        <v>3407</v>
      </c>
      <c r="P1697" s="177">
        <v>35976</v>
      </c>
      <c r="Q1697" s="176">
        <v>180</v>
      </c>
      <c r="R1697" s="175">
        <v>171751.35</v>
      </c>
      <c r="S1697" s="175">
        <v>400753.45</v>
      </c>
    </row>
    <row r="1698" spans="4:19">
      <c r="D1698" s="174" t="s">
        <v>7471</v>
      </c>
      <c r="E1698" s="175">
        <v>109780.62</v>
      </c>
      <c r="F1698" s="174" t="s">
        <v>3540</v>
      </c>
      <c r="G1698" s="174" t="s">
        <v>7472</v>
      </c>
      <c r="H1698" s="174" t="s">
        <v>179</v>
      </c>
      <c r="I1698" s="174" t="s">
        <v>7473</v>
      </c>
      <c r="J1698" s="174" t="s">
        <v>7474</v>
      </c>
      <c r="K1698" s="174"/>
      <c r="L1698" s="174" t="s">
        <v>7136</v>
      </c>
      <c r="M1698" s="174" t="s">
        <v>7279</v>
      </c>
      <c r="N1698" s="176">
        <v>600</v>
      </c>
      <c r="O1698" s="174" t="s">
        <v>3407</v>
      </c>
      <c r="P1698" s="177">
        <v>35976</v>
      </c>
      <c r="Q1698" s="176">
        <v>180</v>
      </c>
      <c r="R1698" s="175">
        <v>32934.15</v>
      </c>
      <c r="S1698" s="175">
        <v>76846.47</v>
      </c>
    </row>
    <row r="1699" spans="4:19">
      <c r="D1699" s="174" t="s">
        <v>7475</v>
      </c>
      <c r="E1699" s="175">
        <v>191022.77</v>
      </c>
      <c r="F1699" s="174" t="s">
        <v>3540</v>
      </c>
      <c r="G1699" s="174" t="s">
        <v>7476</v>
      </c>
      <c r="H1699" s="174" t="s">
        <v>179</v>
      </c>
      <c r="I1699" s="174" t="s">
        <v>7477</v>
      </c>
      <c r="J1699" s="174" t="s">
        <v>7478</v>
      </c>
      <c r="K1699" s="174"/>
      <c r="L1699" s="174" t="s">
        <v>3509</v>
      </c>
      <c r="M1699" s="174" t="s">
        <v>4854</v>
      </c>
      <c r="N1699" s="176">
        <v>600</v>
      </c>
      <c r="O1699" s="174" t="s">
        <v>3407</v>
      </c>
      <c r="P1699" s="177">
        <v>35976</v>
      </c>
      <c r="Q1699" s="176">
        <v>180</v>
      </c>
      <c r="R1699" s="175">
        <v>57306.75</v>
      </c>
      <c r="S1699" s="175">
        <v>133716.01999999999</v>
      </c>
    </row>
    <row r="1700" spans="4:19">
      <c r="D1700" s="174" t="s">
        <v>7479</v>
      </c>
      <c r="E1700" s="175">
        <v>-16320.18</v>
      </c>
      <c r="F1700" s="174" t="s">
        <v>3459</v>
      </c>
      <c r="G1700" s="174" t="s">
        <v>4725</v>
      </c>
      <c r="H1700" s="174" t="s">
        <v>179</v>
      </c>
      <c r="I1700" s="174" t="s">
        <v>7134</v>
      </c>
      <c r="J1700" s="174" t="s">
        <v>7135</v>
      </c>
      <c r="K1700" s="174"/>
      <c r="L1700" s="174" t="s">
        <v>7136</v>
      </c>
      <c r="M1700" s="174" t="s">
        <v>3800</v>
      </c>
      <c r="N1700" s="176">
        <v>600</v>
      </c>
      <c r="O1700" s="174" t="s">
        <v>3407</v>
      </c>
      <c r="P1700" s="177">
        <v>27942</v>
      </c>
      <c r="Q1700" s="176">
        <v>444</v>
      </c>
      <c r="R1700" s="175">
        <v>-12075.98</v>
      </c>
      <c r="S1700" s="175">
        <v>-4244.2</v>
      </c>
    </row>
    <row r="1701" spans="4:19">
      <c r="D1701" s="174" t="s">
        <v>7480</v>
      </c>
      <c r="E1701" s="175">
        <v>-15862.73</v>
      </c>
      <c r="F1701" s="174" t="s">
        <v>3459</v>
      </c>
      <c r="G1701" s="174" t="s">
        <v>4725</v>
      </c>
      <c r="H1701" s="174" t="s">
        <v>179</v>
      </c>
      <c r="I1701" s="174" t="s">
        <v>7138</v>
      </c>
      <c r="J1701" s="174" t="s">
        <v>7139</v>
      </c>
      <c r="K1701" s="174"/>
      <c r="L1701" s="174" t="s">
        <v>3509</v>
      </c>
      <c r="M1701" s="174" t="s">
        <v>4854</v>
      </c>
      <c r="N1701" s="176">
        <v>600</v>
      </c>
      <c r="O1701" s="174" t="s">
        <v>3407</v>
      </c>
      <c r="P1701" s="177">
        <v>26115</v>
      </c>
      <c r="Q1701" s="176">
        <v>504</v>
      </c>
      <c r="R1701" s="175">
        <v>-13323.75</v>
      </c>
      <c r="S1701" s="175">
        <v>-2538.98</v>
      </c>
    </row>
    <row r="1702" spans="4:19">
      <c r="D1702" s="174" t="s">
        <v>7481</v>
      </c>
      <c r="E1702" s="176">
        <v>-135618</v>
      </c>
      <c r="F1702" s="174" t="s">
        <v>3409</v>
      </c>
      <c r="G1702" s="174" t="s">
        <v>7482</v>
      </c>
      <c r="H1702" s="174" t="s">
        <v>179</v>
      </c>
      <c r="I1702" s="174" t="s">
        <v>3098</v>
      </c>
      <c r="J1702" s="174" t="s">
        <v>7483</v>
      </c>
      <c r="K1702" s="174"/>
      <c r="L1702" s="174" t="s">
        <v>7136</v>
      </c>
      <c r="M1702" s="174" t="s">
        <v>7279</v>
      </c>
      <c r="N1702" s="176">
        <v>600</v>
      </c>
      <c r="O1702" s="174" t="s">
        <v>3407</v>
      </c>
      <c r="P1702" s="177">
        <v>24654</v>
      </c>
      <c r="Q1702" s="176">
        <v>552</v>
      </c>
      <c r="R1702" s="175">
        <v>-124761.03</v>
      </c>
      <c r="S1702" s="175">
        <v>-10856.97</v>
      </c>
    </row>
    <row r="1703" spans="4:19">
      <c r="D1703" s="174" t="s">
        <v>7484</v>
      </c>
      <c r="E1703" s="175">
        <v>-633034.67000000004</v>
      </c>
      <c r="F1703" s="174" t="s">
        <v>3409</v>
      </c>
      <c r="G1703" s="174" t="s">
        <v>7485</v>
      </c>
      <c r="H1703" s="174" t="s">
        <v>179</v>
      </c>
      <c r="I1703" s="174" t="s">
        <v>3098</v>
      </c>
      <c r="J1703" s="174" t="s">
        <v>7486</v>
      </c>
      <c r="K1703" s="174"/>
      <c r="L1703" s="174" t="s">
        <v>7136</v>
      </c>
      <c r="M1703" s="174" t="s">
        <v>7197</v>
      </c>
      <c r="N1703" s="176">
        <v>600</v>
      </c>
      <c r="O1703" s="174" t="s">
        <v>3407</v>
      </c>
      <c r="P1703" s="177">
        <v>29037</v>
      </c>
      <c r="Q1703" s="176">
        <v>408</v>
      </c>
      <c r="R1703" s="175">
        <v>-430428.36</v>
      </c>
      <c r="S1703" s="175">
        <v>-202606.31</v>
      </c>
    </row>
    <row r="1704" spans="4:19">
      <c r="D1704" s="174" t="s">
        <v>7487</v>
      </c>
      <c r="E1704" s="175">
        <v>-25582.35</v>
      </c>
      <c r="F1704" s="174" t="s">
        <v>3409</v>
      </c>
      <c r="G1704" s="174" t="s">
        <v>7488</v>
      </c>
      <c r="H1704" s="174" t="s">
        <v>179</v>
      </c>
      <c r="I1704" s="174" t="s">
        <v>3098</v>
      </c>
      <c r="J1704" s="174" t="s">
        <v>7489</v>
      </c>
      <c r="K1704" s="174"/>
      <c r="L1704" s="174" t="s">
        <v>7136</v>
      </c>
      <c r="M1704" s="174" t="s">
        <v>7175</v>
      </c>
      <c r="N1704" s="176">
        <v>600</v>
      </c>
      <c r="O1704" s="174" t="s">
        <v>3407</v>
      </c>
      <c r="P1704" s="177">
        <v>15189</v>
      </c>
      <c r="Q1704" s="176">
        <v>863</v>
      </c>
      <c r="R1704" s="175">
        <v>-25582.35</v>
      </c>
      <c r="S1704" s="176">
        <v>0</v>
      </c>
    </row>
    <row r="1705" spans="4:19">
      <c r="D1705" s="174" t="s">
        <v>7490</v>
      </c>
      <c r="E1705" s="175">
        <v>-446568.79</v>
      </c>
      <c r="F1705" s="174" t="s">
        <v>3426</v>
      </c>
      <c r="G1705" s="174" t="s">
        <v>7491</v>
      </c>
      <c r="H1705" s="174" t="s">
        <v>179</v>
      </c>
      <c r="I1705" s="174" t="s">
        <v>3098</v>
      </c>
      <c r="J1705" s="174" t="s">
        <v>7492</v>
      </c>
      <c r="K1705" s="174"/>
      <c r="L1705" s="174" t="s">
        <v>7136</v>
      </c>
      <c r="M1705" s="174" t="s">
        <v>7175</v>
      </c>
      <c r="N1705" s="176">
        <v>600</v>
      </c>
      <c r="O1705" s="174" t="s">
        <v>3407</v>
      </c>
      <c r="P1705" s="177">
        <v>15189</v>
      </c>
      <c r="Q1705" s="176">
        <v>863</v>
      </c>
      <c r="R1705" s="175">
        <v>-446568.79</v>
      </c>
      <c r="S1705" s="176">
        <v>0</v>
      </c>
    </row>
    <row r="1706" spans="4:19">
      <c r="D1706" s="174" t="s">
        <v>7493</v>
      </c>
      <c r="E1706" s="175">
        <v>-5214.8100000000004</v>
      </c>
      <c r="F1706" s="174" t="s">
        <v>3426</v>
      </c>
      <c r="G1706" s="174" t="s">
        <v>7494</v>
      </c>
      <c r="H1706" s="174" t="s">
        <v>179</v>
      </c>
      <c r="I1706" s="174" t="s">
        <v>3098</v>
      </c>
      <c r="J1706" s="174" t="s">
        <v>7495</v>
      </c>
      <c r="K1706" s="174"/>
      <c r="L1706" s="174" t="s">
        <v>7136</v>
      </c>
      <c r="M1706" s="174" t="s">
        <v>7279</v>
      </c>
      <c r="N1706" s="176">
        <v>600</v>
      </c>
      <c r="O1706" s="174" t="s">
        <v>3407</v>
      </c>
      <c r="P1706" s="177">
        <v>30133</v>
      </c>
      <c r="Q1706" s="176">
        <v>372</v>
      </c>
      <c r="R1706" s="175">
        <v>-3232.8</v>
      </c>
      <c r="S1706" s="175">
        <v>-1982.01</v>
      </c>
    </row>
    <row r="1707" spans="4:19">
      <c r="D1707" s="174" t="s">
        <v>7496</v>
      </c>
      <c r="E1707" s="175">
        <v>-42382.27</v>
      </c>
      <c r="F1707" s="174" t="s">
        <v>3426</v>
      </c>
      <c r="G1707" s="174" t="s">
        <v>7497</v>
      </c>
      <c r="H1707" s="174" t="s">
        <v>179</v>
      </c>
      <c r="I1707" s="174" t="s">
        <v>3098</v>
      </c>
      <c r="J1707" s="174" t="s">
        <v>7498</v>
      </c>
      <c r="K1707" s="174"/>
      <c r="L1707" s="174" t="s">
        <v>7136</v>
      </c>
      <c r="M1707" s="174" t="s">
        <v>7279</v>
      </c>
      <c r="N1707" s="176">
        <v>600</v>
      </c>
      <c r="O1707" s="174" t="s">
        <v>3407</v>
      </c>
      <c r="P1707" s="177">
        <v>24654</v>
      </c>
      <c r="Q1707" s="176">
        <v>552</v>
      </c>
      <c r="R1707" s="175">
        <v>-38989.26</v>
      </c>
      <c r="S1707" s="175">
        <v>-3393.01</v>
      </c>
    </row>
    <row r="1708" spans="4:19">
      <c r="D1708" s="174" t="s">
        <v>7499</v>
      </c>
      <c r="E1708" s="175">
        <v>-49807.48</v>
      </c>
      <c r="F1708" s="174" t="s">
        <v>3426</v>
      </c>
      <c r="G1708" s="174" t="s">
        <v>7500</v>
      </c>
      <c r="H1708" s="174" t="s">
        <v>179</v>
      </c>
      <c r="I1708" s="174" t="s">
        <v>3098</v>
      </c>
      <c r="J1708" s="174" t="s">
        <v>7501</v>
      </c>
      <c r="K1708" s="174"/>
      <c r="L1708" s="174" t="s">
        <v>7136</v>
      </c>
      <c r="M1708" s="174" t="s">
        <v>3800</v>
      </c>
      <c r="N1708" s="176">
        <v>600</v>
      </c>
      <c r="O1708" s="174" t="s">
        <v>3407</v>
      </c>
      <c r="P1708" s="177">
        <v>30133</v>
      </c>
      <c r="Q1708" s="176">
        <v>372</v>
      </c>
      <c r="R1708" s="175">
        <v>-30877.73</v>
      </c>
      <c r="S1708" s="175">
        <v>-18929.75</v>
      </c>
    </row>
    <row r="1709" spans="4:19">
      <c r="D1709" s="174" t="s">
        <v>7502</v>
      </c>
      <c r="E1709" s="175">
        <v>-25491.33</v>
      </c>
      <c r="F1709" s="174" t="s">
        <v>3426</v>
      </c>
      <c r="G1709" s="174" t="s">
        <v>7503</v>
      </c>
      <c r="H1709" s="174" t="s">
        <v>179</v>
      </c>
      <c r="I1709" s="174" t="s">
        <v>3098</v>
      </c>
      <c r="J1709" s="174" t="s">
        <v>7504</v>
      </c>
      <c r="K1709" s="174"/>
      <c r="L1709" s="174" t="s">
        <v>7136</v>
      </c>
      <c r="M1709" s="174" t="s">
        <v>7279</v>
      </c>
      <c r="N1709" s="176">
        <v>600</v>
      </c>
      <c r="O1709" s="174" t="s">
        <v>3407</v>
      </c>
      <c r="P1709" s="177">
        <v>24654</v>
      </c>
      <c r="Q1709" s="176">
        <v>552</v>
      </c>
      <c r="R1709" s="175">
        <v>-23450.51</v>
      </c>
      <c r="S1709" s="175">
        <v>-2040.82</v>
      </c>
    </row>
    <row r="1710" spans="4:19">
      <c r="D1710" s="174" t="s">
        <v>7505</v>
      </c>
      <c r="E1710" s="175">
        <v>-28026.67</v>
      </c>
      <c r="F1710" s="174" t="s">
        <v>3426</v>
      </c>
      <c r="G1710" s="174" t="s">
        <v>7506</v>
      </c>
      <c r="H1710" s="174" t="s">
        <v>179</v>
      </c>
      <c r="I1710" s="174" t="s">
        <v>3098</v>
      </c>
      <c r="J1710" s="174" t="s">
        <v>7507</v>
      </c>
      <c r="K1710" s="174"/>
      <c r="L1710" s="174" t="s">
        <v>7136</v>
      </c>
      <c r="M1710" s="174" t="s">
        <v>7279</v>
      </c>
      <c r="N1710" s="176">
        <v>600</v>
      </c>
      <c r="O1710" s="174" t="s">
        <v>3407</v>
      </c>
      <c r="P1710" s="177">
        <v>24654</v>
      </c>
      <c r="Q1710" s="176">
        <v>552</v>
      </c>
      <c r="R1710" s="175">
        <v>-25782.93</v>
      </c>
      <c r="S1710" s="175">
        <v>-2243.7399999999998</v>
      </c>
    </row>
    <row r="1711" spans="4:19">
      <c r="D1711" s="174" t="s">
        <v>7508</v>
      </c>
      <c r="E1711" s="175">
        <v>-15702.95</v>
      </c>
      <c r="F1711" s="174" t="s">
        <v>3426</v>
      </c>
      <c r="G1711" s="174" t="s">
        <v>7509</v>
      </c>
      <c r="H1711" s="174" t="s">
        <v>179</v>
      </c>
      <c r="I1711" s="174" t="s">
        <v>3098</v>
      </c>
      <c r="J1711" s="174" t="s">
        <v>7510</v>
      </c>
      <c r="K1711" s="174"/>
      <c r="L1711" s="174" t="s">
        <v>7136</v>
      </c>
      <c r="M1711" s="174" t="s">
        <v>7279</v>
      </c>
      <c r="N1711" s="176">
        <v>600</v>
      </c>
      <c r="O1711" s="174" t="s">
        <v>3407</v>
      </c>
      <c r="P1711" s="177">
        <v>24654</v>
      </c>
      <c r="Q1711" s="176">
        <v>552</v>
      </c>
      <c r="R1711" s="175">
        <v>-14445.71</v>
      </c>
      <c r="S1711" s="175">
        <v>-1257.24</v>
      </c>
    </row>
    <row r="1712" spans="4:19">
      <c r="D1712" s="174" t="s">
        <v>7511</v>
      </c>
      <c r="E1712" s="175">
        <v>-12545.9</v>
      </c>
      <c r="F1712" s="174" t="s">
        <v>3426</v>
      </c>
      <c r="G1712" s="174" t="s">
        <v>7512</v>
      </c>
      <c r="H1712" s="174" t="s">
        <v>179</v>
      </c>
      <c r="I1712" s="174" t="s">
        <v>3098</v>
      </c>
      <c r="J1712" s="174" t="s">
        <v>7513</v>
      </c>
      <c r="K1712" s="174"/>
      <c r="L1712" s="174" t="s">
        <v>7136</v>
      </c>
      <c r="M1712" s="174" t="s">
        <v>7175</v>
      </c>
      <c r="N1712" s="176">
        <v>600</v>
      </c>
      <c r="O1712" s="174" t="s">
        <v>3407</v>
      </c>
      <c r="P1712" s="177">
        <v>15189</v>
      </c>
      <c r="Q1712" s="176">
        <v>863</v>
      </c>
      <c r="R1712" s="175">
        <v>-12545.9</v>
      </c>
      <c r="S1712" s="176">
        <v>0</v>
      </c>
    </row>
    <row r="1713" spans="4:19">
      <c r="D1713" s="174" t="s">
        <v>7514</v>
      </c>
      <c r="E1713" s="175">
        <v>-20571.11</v>
      </c>
      <c r="F1713" s="174" t="s">
        <v>3464</v>
      </c>
      <c r="G1713" s="174" t="s">
        <v>7515</v>
      </c>
      <c r="H1713" s="174" t="s">
        <v>179</v>
      </c>
      <c r="I1713" s="174" t="s">
        <v>3098</v>
      </c>
      <c r="J1713" s="174" t="s">
        <v>7516</v>
      </c>
      <c r="K1713" s="174"/>
      <c r="L1713" s="174" t="s">
        <v>7136</v>
      </c>
      <c r="M1713" s="174" t="s">
        <v>7175</v>
      </c>
      <c r="N1713" s="176">
        <v>600</v>
      </c>
      <c r="O1713" s="174" t="s">
        <v>3407</v>
      </c>
      <c r="P1713" s="177">
        <v>15189</v>
      </c>
      <c r="Q1713" s="176">
        <v>863</v>
      </c>
      <c r="R1713" s="175">
        <v>-20571.11</v>
      </c>
      <c r="S1713" s="176">
        <v>0</v>
      </c>
    </row>
    <row r="1714" spans="4:19">
      <c r="D1714" s="174" t="s">
        <v>7517</v>
      </c>
      <c r="E1714" s="175">
        <v>-5164.92</v>
      </c>
      <c r="F1714" s="174" t="s">
        <v>3426</v>
      </c>
      <c r="G1714" s="174" t="s">
        <v>7518</v>
      </c>
      <c r="H1714" s="174" t="s">
        <v>179</v>
      </c>
      <c r="I1714" s="174" t="s">
        <v>3098</v>
      </c>
      <c r="J1714" s="174" t="s">
        <v>7519</v>
      </c>
      <c r="K1714" s="174"/>
      <c r="L1714" s="174" t="s">
        <v>7136</v>
      </c>
      <c r="M1714" s="174" t="s">
        <v>7175</v>
      </c>
      <c r="N1714" s="176">
        <v>600</v>
      </c>
      <c r="O1714" s="174" t="s">
        <v>3407</v>
      </c>
      <c r="P1714" s="177">
        <v>15189</v>
      </c>
      <c r="Q1714" s="176">
        <v>863</v>
      </c>
      <c r="R1714" s="175">
        <v>-5164.92</v>
      </c>
      <c r="S1714" s="176">
        <v>0</v>
      </c>
    </row>
    <row r="1715" spans="4:19">
      <c r="D1715" s="174" t="s">
        <v>7520</v>
      </c>
      <c r="E1715" s="175">
        <v>-13662.77</v>
      </c>
      <c r="F1715" s="174" t="s">
        <v>3426</v>
      </c>
      <c r="G1715" s="174" t="s">
        <v>7521</v>
      </c>
      <c r="H1715" s="174" t="s">
        <v>179</v>
      </c>
      <c r="I1715" s="174" t="s">
        <v>3098</v>
      </c>
      <c r="J1715" s="174" t="s">
        <v>7522</v>
      </c>
      <c r="K1715" s="174"/>
      <c r="L1715" s="174" t="s">
        <v>7136</v>
      </c>
      <c r="M1715" s="174" t="s">
        <v>7279</v>
      </c>
      <c r="N1715" s="176">
        <v>600</v>
      </c>
      <c r="O1715" s="174" t="s">
        <v>3407</v>
      </c>
      <c r="P1715" s="177">
        <v>24654</v>
      </c>
      <c r="Q1715" s="176">
        <v>552</v>
      </c>
      <c r="R1715" s="175">
        <v>-12568.91</v>
      </c>
      <c r="S1715" s="175">
        <v>-1093.8599999999999</v>
      </c>
    </row>
    <row r="1716" spans="4:19">
      <c r="D1716" s="174" t="s">
        <v>7523</v>
      </c>
      <c r="E1716" s="175">
        <v>-7248.52</v>
      </c>
      <c r="F1716" s="174" t="s">
        <v>3464</v>
      </c>
      <c r="G1716" s="174" t="s">
        <v>7524</v>
      </c>
      <c r="H1716" s="174" t="s">
        <v>179</v>
      </c>
      <c r="I1716" s="174" t="s">
        <v>3098</v>
      </c>
      <c r="J1716" s="174" t="s">
        <v>7525</v>
      </c>
      <c r="K1716" s="174"/>
      <c r="L1716" s="174" t="s">
        <v>7136</v>
      </c>
      <c r="M1716" s="174" t="s">
        <v>7175</v>
      </c>
      <c r="N1716" s="176">
        <v>600</v>
      </c>
      <c r="O1716" s="174" t="s">
        <v>3407</v>
      </c>
      <c r="P1716" s="177">
        <v>15189</v>
      </c>
      <c r="Q1716" s="176">
        <v>863</v>
      </c>
      <c r="R1716" s="175">
        <v>-7248.52</v>
      </c>
      <c r="S1716" s="176">
        <v>0</v>
      </c>
    </row>
    <row r="1717" spans="4:19">
      <c r="D1717" s="174" t="s">
        <v>7526</v>
      </c>
      <c r="E1717" s="175">
        <v>-13571.8</v>
      </c>
      <c r="F1717" s="174" t="s">
        <v>3426</v>
      </c>
      <c r="G1717" s="174" t="s">
        <v>7527</v>
      </c>
      <c r="H1717" s="174" t="s">
        <v>179</v>
      </c>
      <c r="I1717" s="174" t="s">
        <v>3098</v>
      </c>
      <c r="J1717" s="174" t="s">
        <v>7528</v>
      </c>
      <c r="K1717" s="174"/>
      <c r="L1717" s="174" t="s">
        <v>7136</v>
      </c>
      <c r="M1717" s="174" t="s">
        <v>7279</v>
      </c>
      <c r="N1717" s="176">
        <v>600</v>
      </c>
      <c r="O1717" s="174" t="s">
        <v>3407</v>
      </c>
      <c r="P1717" s="177">
        <v>24654</v>
      </c>
      <c r="Q1717" s="176">
        <v>552</v>
      </c>
      <c r="R1717" s="175">
        <v>-12485.22</v>
      </c>
      <c r="S1717" s="175">
        <v>-1086.58</v>
      </c>
    </row>
    <row r="1718" spans="4:19">
      <c r="D1718" s="174" t="s">
        <v>7529</v>
      </c>
      <c r="E1718" s="175">
        <v>-43085.66</v>
      </c>
      <c r="F1718" s="174" t="s">
        <v>3464</v>
      </c>
      <c r="G1718" s="174" t="s">
        <v>7530</v>
      </c>
      <c r="H1718" s="174" t="s">
        <v>179</v>
      </c>
      <c r="I1718" s="174" t="s">
        <v>3098</v>
      </c>
      <c r="J1718" s="174" t="s">
        <v>7531</v>
      </c>
      <c r="K1718" s="174"/>
      <c r="L1718" s="174" t="s">
        <v>7136</v>
      </c>
      <c r="M1718" s="174" t="s">
        <v>7175</v>
      </c>
      <c r="N1718" s="176">
        <v>600</v>
      </c>
      <c r="O1718" s="174" t="s">
        <v>3407</v>
      </c>
      <c r="P1718" s="177">
        <v>15189</v>
      </c>
      <c r="Q1718" s="176">
        <v>863</v>
      </c>
      <c r="R1718" s="175">
        <v>-43085.66</v>
      </c>
      <c r="S1718" s="176">
        <v>0</v>
      </c>
    </row>
    <row r="1719" spans="4:19">
      <c r="D1719" s="174" t="s">
        <v>7532</v>
      </c>
      <c r="E1719" s="175">
        <v>-77901.31</v>
      </c>
      <c r="F1719" s="174" t="s">
        <v>3464</v>
      </c>
      <c r="G1719" s="174" t="s">
        <v>7530</v>
      </c>
      <c r="H1719" s="174" t="s">
        <v>179</v>
      </c>
      <c r="I1719" s="174" t="s">
        <v>3098</v>
      </c>
      <c r="J1719" s="174" t="s">
        <v>7531</v>
      </c>
      <c r="K1719" s="174"/>
      <c r="L1719" s="174" t="s">
        <v>7136</v>
      </c>
      <c r="M1719" s="174" t="s">
        <v>7175</v>
      </c>
      <c r="N1719" s="176">
        <v>600</v>
      </c>
      <c r="O1719" s="174" t="s">
        <v>3407</v>
      </c>
      <c r="P1719" s="177">
        <v>15189</v>
      </c>
      <c r="Q1719" s="176">
        <v>863</v>
      </c>
      <c r="R1719" s="175">
        <v>-77901.31</v>
      </c>
      <c r="S1719" s="176">
        <v>0</v>
      </c>
    </row>
    <row r="1720" spans="4:19">
      <c r="D1720" s="174" t="s">
        <v>7533</v>
      </c>
      <c r="E1720" s="175">
        <v>-118852.2</v>
      </c>
      <c r="F1720" s="174" t="s">
        <v>3464</v>
      </c>
      <c r="G1720" s="174" t="s">
        <v>7534</v>
      </c>
      <c r="H1720" s="174" t="s">
        <v>179</v>
      </c>
      <c r="I1720" s="174" t="s">
        <v>3098</v>
      </c>
      <c r="J1720" s="174" t="s">
        <v>7535</v>
      </c>
      <c r="K1720" s="174"/>
      <c r="L1720" s="174" t="s">
        <v>7136</v>
      </c>
      <c r="M1720" s="174" t="s">
        <v>7175</v>
      </c>
      <c r="N1720" s="176">
        <v>600</v>
      </c>
      <c r="O1720" s="174" t="s">
        <v>3407</v>
      </c>
      <c r="P1720" s="177">
        <v>15189</v>
      </c>
      <c r="Q1720" s="176">
        <v>863</v>
      </c>
      <c r="R1720" s="175">
        <v>-118852.2</v>
      </c>
      <c r="S1720" s="176">
        <v>0</v>
      </c>
    </row>
    <row r="1721" spans="4:19">
      <c r="D1721" s="174" t="s">
        <v>7536</v>
      </c>
      <c r="E1721" s="175">
        <v>-291055.83</v>
      </c>
      <c r="F1721" s="174" t="s">
        <v>3464</v>
      </c>
      <c r="G1721" s="174" t="s">
        <v>7534</v>
      </c>
      <c r="H1721" s="174" t="s">
        <v>179</v>
      </c>
      <c r="I1721" s="174" t="s">
        <v>3098</v>
      </c>
      <c r="J1721" s="174" t="s">
        <v>7535</v>
      </c>
      <c r="K1721" s="174"/>
      <c r="L1721" s="174" t="s">
        <v>7136</v>
      </c>
      <c r="M1721" s="174" t="s">
        <v>7175</v>
      </c>
      <c r="N1721" s="176">
        <v>600</v>
      </c>
      <c r="O1721" s="174" t="s">
        <v>3407</v>
      </c>
      <c r="P1721" s="177">
        <v>15189</v>
      </c>
      <c r="Q1721" s="176">
        <v>863</v>
      </c>
      <c r="R1721" s="175">
        <v>-291055.83</v>
      </c>
      <c r="S1721" s="176">
        <v>0</v>
      </c>
    </row>
    <row r="1722" spans="4:19">
      <c r="D1722" s="174" t="s">
        <v>7537</v>
      </c>
      <c r="E1722" s="175">
        <v>-7549.54</v>
      </c>
      <c r="F1722" s="174" t="s">
        <v>3464</v>
      </c>
      <c r="G1722" s="174" t="s">
        <v>7538</v>
      </c>
      <c r="H1722" s="174" t="s">
        <v>179</v>
      </c>
      <c r="I1722" s="174" t="s">
        <v>3098</v>
      </c>
      <c r="J1722" s="174" t="s">
        <v>7539</v>
      </c>
      <c r="K1722" s="174"/>
      <c r="L1722" s="174" t="s">
        <v>7136</v>
      </c>
      <c r="M1722" s="174" t="s">
        <v>7279</v>
      </c>
      <c r="N1722" s="176">
        <v>600</v>
      </c>
      <c r="O1722" s="174" t="s">
        <v>3407</v>
      </c>
      <c r="P1722" s="177">
        <v>24654</v>
      </c>
      <c r="Q1722" s="176">
        <v>552</v>
      </c>
      <c r="R1722" s="175">
        <v>-6945.14</v>
      </c>
      <c r="S1722" s="175">
        <v>-604.4</v>
      </c>
    </row>
    <row r="1723" spans="4:19">
      <c r="D1723" s="174" t="s">
        <v>7540</v>
      </c>
      <c r="E1723" s="175">
        <v>-10197.83</v>
      </c>
      <c r="F1723" s="174" t="s">
        <v>3464</v>
      </c>
      <c r="G1723" s="174" t="s">
        <v>7541</v>
      </c>
      <c r="H1723" s="174" t="s">
        <v>179</v>
      </c>
      <c r="I1723" s="174" t="s">
        <v>3098</v>
      </c>
      <c r="J1723" s="174" t="s">
        <v>7542</v>
      </c>
      <c r="K1723" s="174"/>
      <c r="L1723" s="174" t="s">
        <v>7136</v>
      </c>
      <c r="M1723" s="174" t="s">
        <v>7279</v>
      </c>
      <c r="N1723" s="176">
        <v>600</v>
      </c>
      <c r="O1723" s="174" t="s">
        <v>3407</v>
      </c>
      <c r="P1723" s="177">
        <v>24654</v>
      </c>
      <c r="Q1723" s="176">
        <v>552</v>
      </c>
      <c r="R1723" s="175">
        <v>-9381.35</v>
      </c>
      <c r="S1723" s="175">
        <v>-816.48</v>
      </c>
    </row>
    <row r="1724" spans="4:19">
      <c r="D1724" s="174" t="s">
        <v>7543</v>
      </c>
      <c r="E1724" s="175">
        <v>-32645.22</v>
      </c>
      <c r="F1724" s="174" t="s">
        <v>3426</v>
      </c>
      <c r="G1724" s="174" t="s">
        <v>7544</v>
      </c>
      <c r="H1724" s="174" t="s">
        <v>179</v>
      </c>
      <c r="I1724" s="174" t="s">
        <v>3098</v>
      </c>
      <c r="J1724" s="174" t="s">
        <v>7545</v>
      </c>
      <c r="K1724" s="174"/>
      <c r="L1724" s="174" t="s">
        <v>7136</v>
      </c>
      <c r="M1724" s="174" t="s">
        <v>7175</v>
      </c>
      <c r="N1724" s="176">
        <v>600</v>
      </c>
      <c r="O1724" s="174" t="s">
        <v>3407</v>
      </c>
      <c r="P1724" s="177">
        <v>15189</v>
      </c>
      <c r="Q1724" s="176">
        <v>863</v>
      </c>
      <c r="R1724" s="175">
        <v>-32645.22</v>
      </c>
      <c r="S1724" s="176">
        <v>0</v>
      </c>
    </row>
    <row r="1725" spans="4:19">
      <c r="D1725" s="174" t="s">
        <v>7546</v>
      </c>
      <c r="E1725" s="175">
        <v>-3902.94</v>
      </c>
      <c r="F1725" s="174" t="s">
        <v>3464</v>
      </c>
      <c r="G1725" s="174" t="s">
        <v>7547</v>
      </c>
      <c r="H1725" s="174" t="s">
        <v>179</v>
      </c>
      <c r="I1725" s="174" t="s">
        <v>3098</v>
      </c>
      <c r="J1725" s="174" t="s">
        <v>7548</v>
      </c>
      <c r="K1725" s="174"/>
      <c r="L1725" s="174" t="s">
        <v>7136</v>
      </c>
      <c r="M1725" s="174" t="s">
        <v>7175</v>
      </c>
      <c r="N1725" s="176">
        <v>600</v>
      </c>
      <c r="O1725" s="174" t="s">
        <v>3407</v>
      </c>
      <c r="P1725" s="177">
        <v>15189</v>
      </c>
      <c r="Q1725" s="176">
        <v>863</v>
      </c>
      <c r="R1725" s="175">
        <v>-3902.94</v>
      </c>
      <c r="S1725" s="176">
        <v>0</v>
      </c>
    </row>
    <row r="1726" spans="4:19">
      <c r="D1726" s="174" t="s">
        <v>7549</v>
      </c>
      <c r="E1726" s="175">
        <v>-1378.09</v>
      </c>
      <c r="F1726" s="174" t="s">
        <v>3464</v>
      </c>
      <c r="G1726" s="174" t="s">
        <v>7550</v>
      </c>
      <c r="H1726" s="174" t="s">
        <v>179</v>
      </c>
      <c r="I1726" s="174" t="s">
        <v>3098</v>
      </c>
      <c r="J1726" s="174" t="s">
        <v>7551</v>
      </c>
      <c r="K1726" s="174"/>
      <c r="L1726" s="174" t="s">
        <v>7136</v>
      </c>
      <c r="M1726" s="174" t="s">
        <v>7175</v>
      </c>
      <c r="N1726" s="176">
        <v>600</v>
      </c>
      <c r="O1726" s="174" t="s">
        <v>3407</v>
      </c>
      <c r="P1726" s="177">
        <v>15189</v>
      </c>
      <c r="Q1726" s="176">
        <v>863</v>
      </c>
      <c r="R1726" s="175">
        <v>-1378.09</v>
      </c>
      <c r="S1726" s="176">
        <v>0</v>
      </c>
    </row>
    <row r="1727" spans="4:19">
      <c r="D1727" s="174" t="s">
        <v>7552</v>
      </c>
      <c r="E1727" s="175">
        <v>-23137.18</v>
      </c>
      <c r="F1727" s="174" t="s">
        <v>3464</v>
      </c>
      <c r="G1727" s="174" t="s">
        <v>7553</v>
      </c>
      <c r="H1727" s="174" t="s">
        <v>179</v>
      </c>
      <c r="I1727" s="174" t="s">
        <v>3098</v>
      </c>
      <c r="J1727" s="174" t="s">
        <v>7554</v>
      </c>
      <c r="K1727" s="174"/>
      <c r="L1727" s="174" t="s">
        <v>7136</v>
      </c>
      <c r="M1727" s="174" t="s">
        <v>7175</v>
      </c>
      <c r="N1727" s="176">
        <v>600</v>
      </c>
      <c r="O1727" s="174" t="s">
        <v>3407</v>
      </c>
      <c r="P1727" s="177">
        <v>15189</v>
      </c>
      <c r="Q1727" s="176">
        <v>863</v>
      </c>
      <c r="R1727" s="175">
        <v>-23137.18</v>
      </c>
      <c r="S1727" s="176">
        <v>0</v>
      </c>
    </row>
    <row r="1728" spans="4:19">
      <c r="D1728" s="174" t="s">
        <v>7555</v>
      </c>
      <c r="E1728" s="175">
        <v>-47540.57</v>
      </c>
      <c r="F1728" s="174" t="s">
        <v>3464</v>
      </c>
      <c r="G1728" s="174" t="s">
        <v>7556</v>
      </c>
      <c r="H1728" s="174" t="s">
        <v>179</v>
      </c>
      <c r="I1728" s="174" t="s">
        <v>3098</v>
      </c>
      <c r="J1728" s="174" t="s">
        <v>7557</v>
      </c>
      <c r="K1728" s="174"/>
      <c r="L1728" s="174" t="s">
        <v>3509</v>
      </c>
      <c r="M1728" s="174" t="s">
        <v>4854</v>
      </c>
      <c r="N1728" s="176">
        <v>600</v>
      </c>
      <c r="O1728" s="174" t="s">
        <v>3407</v>
      </c>
      <c r="P1728" s="177">
        <v>32690</v>
      </c>
      <c r="Q1728" s="176">
        <v>288</v>
      </c>
      <c r="R1728" s="175">
        <v>-22816.81</v>
      </c>
      <c r="S1728" s="175">
        <v>-24723.759999999998</v>
      </c>
    </row>
    <row r="1729" spans="4:19">
      <c r="D1729" s="174" t="s">
        <v>7558</v>
      </c>
      <c r="E1729" s="175">
        <v>-20393.830000000002</v>
      </c>
      <c r="F1729" s="174" t="s">
        <v>3464</v>
      </c>
      <c r="G1729" s="174" t="s">
        <v>7559</v>
      </c>
      <c r="H1729" s="174" t="s">
        <v>179</v>
      </c>
      <c r="I1729" s="174" t="s">
        <v>3098</v>
      </c>
      <c r="J1729" s="174" t="s">
        <v>7560</v>
      </c>
      <c r="K1729" s="174"/>
      <c r="L1729" s="174" t="s">
        <v>7136</v>
      </c>
      <c r="M1729" s="174" t="s">
        <v>7175</v>
      </c>
      <c r="N1729" s="176">
        <v>600</v>
      </c>
      <c r="O1729" s="174" t="s">
        <v>3407</v>
      </c>
      <c r="P1729" s="177">
        <v>15189</v>
      </c>
      <c r="Q1729" s="176">
        <v>863</v>
      </c>
      <c r="R1729" s="175">
        <v>-20393.830000000002</v>
      </c>
      <c r="S1729" s="176">
        <v>0</v>
      </c>
    </row>
    <row r="1730" spans="4:19">
      <c r="D1730" s="174" t="s">
        <v>7561</v>
      </c>
      <c r="E1730" s="175">
        <v>-508136.77</v>
      </c>
      <c r="F1730" s="174" t="s">
        <v>3426</v>
      </c>
      <c r="G1730" s="174" t="s">
        <v>7562</v>
      </c>
      <c r="H1730" s="174" t="s">
        <v>179</v>
      </c>
      <c r="I1730" s="174" t="s">
        <v>3098</v>
      </c>
      <c r="J1730" s="174" t="s">
        <v>7563</v>
      </c>
      <c r="K1730" s="174"/>
      <c r="L1730" s="174" t="s">
        <v>7136</v>
      </c>
      <c r="M1730" s="174" t="s">
        <v>7279</v>
      </c>
      <c r="N1730" s="176">
        <v>600</v>
      </c>
      <c r="O1730" s="174" t="s">
        <v>3407</v>
      </c>
      <c r="P1730" s="177">
        <v>24654</v>
      </c>
      <c r="Q1730" s="176">
        <v>552</v>
      </c>
      <c r="R1730" s="175">
        <v>-467457.52</v>
      </c>
      <c r="S1730" s="175">
        <v>-40679.25</v>
      </c>
    </row>
    <row r="1731" spans="4:19">
      <c r="D1731" s="174" t="s">
        <v>7564</v>
      </c>
      <c r="E1731" s="175">
        <v>-32466.400000000001</v>
      </c>
      <c r="F1731" s="174" t="s">
        <v>3426</v>
      </c>
      <c r="G1731" s="174" t="s">
        <v>7565</v>
      </c>
      <c r="H1731" s="174" t="s">
        <v>179</v>
      </c>
      <c r="I1731" s="174" t="s">
        <v>3098</v>
      </c>
      <c r="J1731" s="174" t="s">
        <v>7566</v>
      </c>
      <c r="K1731" s="174"/>
      <c r="L1731" s="174" t="s">
        <v>7136</v>
      </c>
      <c r="M1731" s="174" t="s">
        <v>7175</v>
      </c>
      <c r="N1731" s="176">
        <v>600</v>
      </c>
      <c r="O1731" s="174" t="s">
        <v>3407</v>
      </c>
      <c r="P1731" s="177">
        <v>15189</v>
      </c>
      <c r="Q1731" s="176">
        <v>863</v>
      </c>
      <c r="R1731" s="175">
        <v>-32466.400000000001</v>
      </c>
      <c r="S1731" s="176">
        <v>0</v>
      </c>
    </row>
    <row r="1732" spans="4:19">
      <c r="D1732" s="174" t="s">
        <v>7567</v>
      </c>
      <c r="E1732" s="175">
        <v>-10573.67</v>
      </c>
      <c r="F1732" s="174" t="s">
        <v>3464</v>
      </c>
      <c r="G1732" s="174" t="s">
        <v>7568</v>
      </c>
      <c r="H1732" s="174" t="s">
        <v>179</v>
      </c>
      <c r="I1732" s="174" t="s">
        <v>3098</v>
      </c>
      <c r="J1732" s="174" t="s">
        <v>7569</v>
      </c>
      <c r="K1732" s="174"/>
      <c r="L1732" s="174" t="s">
        <v>7136</v>
      </c>
      <c r="M1732" s="174" t="s">
        <v>7279</v>
      </c>
      <c r="N1732" s="176">
        <v>600</v>
      </c>
      <c r="O1732" s="174" t="s">
        <v>3407</v>
      </c>
      <c r="P1732" s="177">
        <v>24654</v>
      </c>
      <c r="Q1732" s="176">
        <v>552</v>
      </c>
      <c r="R1732" s="175">
        <v>-9727.14</v>
      </c>
      <c r="S1732" s="175">
        <v>-846.53</v>
      </c>
    </row>
    <row r="1733" spans="4:19">
      <c r="D1733" s="174" t="s">
        <v>7570</v>
      </c>
      <c r="E1733" s="175">
        <v>-32550.04</v>
      </c>
      <c r="F1733" s="174" t="s">
        <v>3426</v>
      </c>
      <c r="G1733" s="174" t="s">
        <v>7571</v>
      </c>
      <c r="H1733" s="174" t="s">
        <v>179</v>
      </c>
      <c r="I1733" s="174" t="s">
        <v>3098</v>
      </c>
      <c r="J1733" s="174" t="s">
        <v>7572</v>
      </c>
      <c r="K1733" s="174"/>
      <c r="L1733" s="174" t="s">
        <v>7136</v>
      </c>
      <c r="M1733" s="174" t="s">
        <v>7175</v>
      </c>
      <c r="N1733" s="176">
        <v>600</v>
      </c>
      <c r="O1733" s="174" t="s">
        <v>3407</v>
      </c>
      <c r="P1733" s="177">
        <v>15189</v>
      </c>
      <c r="Q1733" s="176">
        <v>863</v>
      </c>
      <c r="R1733" s="175">
        <v>-32550.04</v>
      </c>
      <c r="S1733" s="176">
        <v>0</v>
      </c>
    </row>
    <row r="1734" spans="4:19">
      <c r="D1734" s="174" t="s">
        <v>7573</v>
      </c>
      <c r="E1734" s="175">
        <v>-7148.99</v>
      </c>
      <c r="F1734" s="174" t="s">
        <v>3464</v>
      </c>
      <c r="G1734" s="174" t="s">
        <v>7574</v>
      </c>
      <c r="H1734" s="174" t="s">
        <v>179</v>
      </c>
      <c r="I1734" s="174" t="s">
        <v>3098</v>
      </c>
      <c r="J1734" s="174" t="s">
        <v>7545</v>
      </c>
      <c r="K1734" s="174"/>
      <c r="L1734" s="174" t="s">
        <v>7136</v>
      </c>
      <c r="M1734" s="174" t="s">
        <v>7175</v>
      </c>
      <c r="N1734" s="176">
        <v>600</v>
      </c>
      <c r="O1734" s="174" t="s">
        <v>3407</v>
      </c>
      <c r="P1734" s="177">
        <v>15189</v>
      </c>
      <c r="Q1734" s="176">
        <v>863</v>
      </c>
      <c r="R1734" s="175">
        <v>-7148.99</v>
      </c>
      <c r="S1734" s="176">
        <v>0</v>
      </c>
    </row>
    <row r="1735" spans="4:19">
      <c r="D1735" s="174" t="s">
        <v>7575</v>
      </c>
      <c r="E1735" s="175">
        <v>-18638.599999999999</v>
      </c>
      <c r="F1735" s="174" t="s">
        <v>3464</v>
      </c>
      <c r="G1735" s="174" t="s">
        <v>7576</v>
      </c>
      <c r="H1735" s="174" t="s">
        <v>179</v>
      </c>
      <c r="I1735" s="174" t="s">
        <v>3098</v>
      </c>
      <c r="J1735" s="174" t="s">
        <v>7577</v>
      </c>
      <c r="K1735" s="174"/>
      <c r="L1735" s="174" t="s">
        <v>7136</v>
      </c>
      <c r="M1735" s="174" t="s">
        <v>7175</v>
      </c>
      <c r="N1735" s="176">
        <v>600</v>
      </c>
      <c r="O1735" s="174" t="s">
        <v>3407</v>
      </c>
      <c r="P1735" s="177">
        <v>15189</v>
      </c>
      <c r="Q1735" s="176">
        <v>863</v>
      </c>
      <c r="R1735" s="175">
        <v>-18638.599999999999</v>
      </c>
      <c r="S1735" s="176">
        <v>0</v>
      </c>
    </row>
    <row r="1736" spans="4:19">
      <c r="D1736" s="174" t="s">
        <v>7578</v>
      </c>
      <c r="E1736" s="175">
        <v>-78393.47</v>
      </c>
      <c r="F1736" s="174" t="s">
        <v>3464</v>
      </c>
      <c r="G1736" s="174" t="s">
        <v>7579</v>
      </c>
      <c r="H1736" s="174" t="s">
        <v>179</v>
      </c>
      <c r="I1736" s="174" t="s">
        <v>3098</v>
      </c>
      <c r="J1736" s="174" t="s">
        <v>7580</v>
      </c>
      <c r="K1736" s="174"/>
      <c r="L1736" s="174" t="s">
        <v>7136</v>
      </c>
      <c r="M1736" s="174" t="s">
        <v>7197</v>
      </c>
      <c r="N1736" s="176">
        <v>600</v>
      </c>
      <c r="O1736" s="174" t="s">
        <v>3407</v>
      </c>
      <c r="P1736" s="177">
        <v>29037</v>
      </c>
      <c r="Q1736" s="176">
        <v>408</v>
      </c>
      <c r="R1736" s="175">
        <v>-53303.08</v>
      </c>
      <c r="S1736" s="175">
        <v>-25090.39</v>
      </c>
    </row>
    <row r="1737" spans="4:19">
      <c r="D1737" s="174" t="s">
        <v>7581</v>
      </c>
      <c r="E1737" s="175">
        <v>-11681.2</v>
      </c>
      <c r="F1737" s="174" t="s">
        <v>3464</v>
      </c>
      <c r="G1737" s="174" t="s">
        <v>7582</v>
      </c>
      <c r="H1737" s="174" t="s">
        <v>179</v>
      </c>
      <c r="I1737" s="174" t="s">
        <v>3098</v>
      </c>
      <c r="J1737" s="174" t="s">
        <v>7583</v>
      </c>
      <c r="K1737" s="174"/>
      <c r="L1737" s="174" t="s">
        <v>7136</v>
      </c>
      <c r="M1737" s="174" t="s">
        <v>7279</v>
      </c>
      <c r="N1737" s="176">
        <v>600</v>
      </c>
      <c r="O1737" s="174" t="s">
        <v>3407</v>
      </c>
      <c r="P1737" s="177">
        <v>24654</v>
      </c>
      <c r="Q1737" s="176">
        <v>552</v>
      </c>
      <c r="R1737" s="176">
        <v>-10746</v>
      </c>
      <c r="S1737" s="175">
        <v>-935.2</v>
      </c>
    </row>
    <row r="1738" spans="4:19">
      <c r="D1738" s="174" t="s">
        <v>7584</v>
      </c>
      <c r="E1738" s="175">
        <v>-67390.789999999994</v>
      </c>
      <c r="F1738" s="174" t="s">
        <v>3426</v>
      </c>
      <c r="G1738" s="174" t="s">
        <v>7585</v>
      </c>
      <c r="H1738" s="174" t="s">
        <v>179</v>
      </c>
      <c r="I1738" s="174" t="s">
        <v>3098</v>
      </c>
      <c r="J1738" s="174" t="s">
        <v>7586</v>
      </c>
      <c r="K1738" s="174"/>
      <c r="L1738" s="174" t="s">
        <v>7136</v>
      </c>
      <c r="M1738" s="174" t="s">
        <v>7175</v>
      </c>
      <c r="N1738" s="176">
        <v>600</v>
      </c>
      <c r="O1738" s="174" t="s">
        <v>3407</v>
      </c>
      <c r="P1738" s="177">
        <v>15189</v>
      </c>
      <c r="Q1738" s="176">
        <v>863</v>
      </c>
      <c r="R1738" s="175">
        <v>-67390.789999999994</v>
      </c>
      <c r="S1738" s="176">
        <v>0</v>
      </c>
    </row>
    <row r="1739" spans="4:19">
      <c r="D1739" s="174" t="s">
        <v>7587</v>
      </c>
      <c r="E1739" s="175">
        <v>-81097.69</v>
      </c>
      <c r="F1739" s="174" t="s">
        <v>3464</v>
      </c>
      <c r="G1739" s="174" t="s">
        <v>7588</v>
      </c>
      <c r="H1739" s="174" t="s">
        <v>179</v>
      </c>
      <c r="I1739" s="174" t="s">
        <v>3098</v>
      </c>
      <c r="J1739" s="174" t="s">
        <v>7589</v>
      </c>
      <c r="K1739" s="174"/>
      <c r="L1739" s="174" t="s">
        <v>7136</v>
      </c>
      <c r="M1739" s="174" t="s">
        <v>7197</v>
      </c>
      <c r="N1739" s="176">
        <v>600</v>
      </c>
      <c r="O1739" s="174" t="s">
        <v>3407</v>
      </c>
      <c r="P1739" s="177">
        <v>29037</v>
      </c>
      <c r="Q1739" s="176">
        <v>408</v>
      </c>
      <c r="R1739" s="175">
        <v>-55141.87</v>
      </c>
      <c r="S1739" s="175">
        <v>-25955.82</v>
      </c>
    </row>
    <row r="1740" spans="4:19">
      <c r="D1740" s="174" t="s">
        <v>7590</v>
      </c>
      <c r="E1740" s="175">
        <v>-21214.87</v>
      </c>
      <c r="F1740" s="174" t="s">
        <v>3464</v>
      </c>
      <c r="G1740" s="174" t="s">
        <v>7591</v>
      </c>
      <c r="H1740" s="174" t="s">
        <v>179</v>
      </c>
      <c r="I1740" s="174" t="s">
        <v>3098</v>
      </c>
      <c r="J1740" s="174" t="s">
        <v>7592</v>
      </c>
      <c r="K1740" s="174"/>
      <c r="L1740" s="174" t="s">
        <v>7136</v>
      </c>
      <c r="M1740" s="174" t="s">
        <v>7197</v>
      </c>
      <c r="N1740" s="176">
        <v>600</v>
      </c>
      <c r="O1740" s="174" t="s">
        <v>3407</v>
      </c>
      <c r="P1740" s="177">
        <v>29037</v>
      </c>
      <c r="Q1740" s="176">
        <v>408</v>
      </c>
      <c r="R1740" s="175">
        <v>-14424.83</v>
      </c>
      <c r="S1740" s="175">
        <v>-6790.04</v>
      </c>
    </row>
    <row r="1741" spans="4:19">
      <c r="D1741" s="174" t="s">
        <v>7593</v>
      </c>
      <c r="E1741" s="175">
        <v>-8356.6</v>
      </c>
      <c r="F1741" s="174" t="s">
        <v>3464</v>
      </c>
      <c r="G1741" s="174" t="s">
        <v>7594</v>
      </c>
      <c r="H1741" s="174" t="s">
        <v>179</v>
      </c>
      <c r="I1741" s="174" t="s">
        <v>3098</v>
      </c>
      <c r="J1741" s="174" t="s">
        <v>7595</v>
      </c>
      <c r="K1741" s="174"/>
      <c r="L1741" s="174" t="s">
        <v>7136</v>
      </c>
      <c r="M1741" s="174" t="s">
        <v>7175</v>
      </c>
      <c r="N1741" s="176">
        <v>600</v>
      </c>
      <c r="O1741" s="174" t="s">
        <v>3407</v>
      </c>
      <c r="P1741" s="177">
        <v>15189</v>
      </c>
      <c r="Q1741" s="176">
        <v>863</v>
      </c>
      <c r="R1741" s="175">
        <v>-8356.6</v>
      </c>
      <c r="S1741" s="176">
        <v>0</v>
      </c>
    </row>
    <row r="1742" spans="4:19">
      <c r="D1742" s="174" t="s">
        <v>7596</v>
      </c>
      <c r="E1742" s="175">
        <v>-207917.64</v>
      </c>
      <c r="F1742" s="174" t="s">
        <v>3464</v>
      </c>
      <c r="G1742" s="174" t="s">
        <v>7597</v>
      </c>
      <c r="H1742" s="174" t="s">
        <v>179</v>
      </c>
      <c r="I1742" s="174" t="s">
        <v>3098</v>
      </c>
      <c r="J1742" s="174" t="s">
        <v>7598</v>
      </c>
      <c r="K1742" s="174"/>
      <c r="L1742" s="174" t="s">
        <v>7136</v>
      </c>
      <c r="M1742" s="174" t="s">
        <v>7279</v>
      </c>
      <c r="N1742" s="176">
        <v>600</v>
      </c>
      <c r="O1742" s="174" t="s">
        <v>3407</v>
      </c>
      <c r="P1742" s="177">
        <v>24654</v>
      </c>
      <c r="Q1742" s="176">
        <v>552</v>
      </c>
      <c r="R1742" s="175">
        <v>-191272.64</v>
      </c>
      <c r="S1742" s="176">
        <v>-16645</v>
      </c>
    </row>
    <row r="1743" spans="4:19">
      <c r="D1743" s="174" t="s">
        <v>7599</v>
      </c>
      <c r="E1743" s="175">
        <v>-8706.11</v>
      </c>
      <c r="F1743" s="174" t="s">
        <v>3464</v>
      </c>
      <c r="G1743" s="174" t="s">
        <v>7600</v>
      </c>
      <c r="H1743" s="174" t="s">
        <v>179</v>
      </c>
      <c r="I1743" s="174" t="s">
        <v>3098</v>
      </c>
      <c r="J1743" s="174" t="s">
        <v>7601</v>
      </c>
      <c r="K1743" s="174"/>
      <c r="L1743" s="174" t="s">
        <v>7136</v>
      </c>
      <c r="M1743" s="174" t="s">
        <v>7175</v>
      </c>
      <c r="N1743" s="176">
        <v>600</v>
      </c>
      <c r="O1743" s="174" t="s">
        <v>3407</v>
      </c>
      <c r="P1743" s="177">
        <v>15189</v>
      </c>
      <c r="Q1743" s="176">
        <v>863</v>
      </c>
      <c r="R1743" s="175">
        <v>-8706.11</v>
      </c>
      <c r="S1743" s="176">
        <v>0</v>
      </c>
    </row>
    <row r="1744" spans="4:19">
      <c r="D1744" s="174" t="s">
        <v>7602</v>
      </c>
      <c r="E1744" s="175">
        <v>-37829.230000000003</v>
      </c>
      <c r="F1744" s="174" t="s">
        <v>3464</v>
      </c>
      <c r="G1744" s="174" t="s">
        <v>7603</v>
      </c>
      <c r="H1744" s="174" t="s">
        <v>179</v>
      </c>
      <c r="I1744" s="174" t="s">
        <v>3098</v>
      </c>
      <c r="J1744" s="174" t="s">
        <v>7604</v>
      </c>
      <c r="K1744" s="174"/>
      <c r="L1744" s="174" t="s">
        <v>7136</v>
      </c>
      <c r="M1744" s="174" t="s">
        <v>7175</v>
      </c>
      <c r="N1744" s="176">
        <v>600</v>
      </c>
      <c r="O1744" s="174" t="s">
        <v>3407</v>
      </c>
      <c r="P1744" s="177">
        <v>15189</v>
      </c>
      <c r="Q1744" s="176">
        <v>863</v>
      </c>
      <c r="R1744" s="175">
        <v>-37829.230000000003</v>
      </c>
      <c r="S1744" s="176">
        <v>0</v>
      </c>
    </row>
    <row r="1745" spans="4:19">
      <c r="D1745" s="174" t="s">
        <v>7605</v>
      </c>
      <c r="E1745" s="175">
        <v>-407.53</v>
      </c>
      <c r="F1745" s="174" t="s">
        <v>3486</v>
      </c>
      <c r="G1745" s="174" t="s">
        <v>7603</v>
      </c>
      <c r="H1745" s="174" t="s">
        <v>179</v>
      </c>
      <c r="I1745" s="174" t="s">
        <v>3098</v>
      </c>
      <c r="J1745" s="174" t="s">
        <v>7604</v>
      </c>
      <c r="K1745" s="174"/>
      <c r="L1745" s="174" t="s">
        <v>7136</v>
      </c>
      <c r="M1745" s="174" t="s">
        <v>7175</v>
      </c>
      <c r="N1745" s="176">
        <v>600</v>
      </c>
      <c r="O1745" s="174" t="s">
        <v>3407</v>
      </c>
      <c r="P1745" s="177">
        <v>15189</v>
      </c>
      <c r="Q1745" s="176">
        <v>863</v>
      </c>
      <c r="R1745" s="175">
        <v>-407.53</v>
      </c>
      <c r="S1745" s="176">
        <v>0</v>
      </c>
    </row>
    <row r="1746" spans="4:19">
      <c r="D1746" s="174" t="s">
        <v>7606</v>
      </c>
      <c r="E1746" s="175">
        <v>-36222.04</v>
      </c>
      <c r="F1746" s="174" t="s">
        <v>3464</v>
      </c>
      <c r="G1746" s="174" t="s">
        <v>7607</v>
      </c>
      <c r="H1746" s="174" t="s">
        <v>179</v>
      </c>
      <c r="I1746" s="174" t="s">
        <v>3098</v>
      </c>
      <c r="J1746" s="174" t="s">
        <v>7608</v>
      </c>
      <c r="K1746" s="174"/>
      <c r="L1746" s="174" t="s">
        <v>7136</v>
      </c>
      <c r="M1746" s="174" t="s">
        <v>7175</v>
      </c>
      <c r="N1746" s="176">
        <v>600</v>
      </c>
      <c r="O1746" s="174" t="s">
        <v>3407</v>
      </c>
      <c r="P1746" s="177">
        <v>15189</v>
      </c>
      <c r="Q1746" s="176">
        <v>863</v>
      </c>
      <c r="R1746" s="175">
        <v>-36222.04</v>
      </c>
      <c r="S1746" s="176">
        <v>0</v>
      </c>
    </row>
    <row r="1747" spans="4:19">
      <c r="D1747" s="174" t="s">
        <v>7609</v>
      </c>
      <c r="E1747" s="175">
        <v>-2317.41</v>
      </c>
      <c r="F1747" s="174" t="s">
        <v>3486</v>
      </c>
      <c r="G1747" s="174" t="s">
        <v>7607</v>
      </c>
      <c r="H1747" s="174" t="s">
        <v>179</v>
      </c>
      <c r="I1747" s="174" t="s">
        <v>3098</v>
      </c>
      <c r="J1747" s="174" t="s">
        <v>7608</v>
      </c>
      <c r="K1747" s="174"/>
      <c r="L1747" s="174" t="s">
        <v>7136</v>
      </c>
      <c r="M1747" s="174" t="s">
        <v>7175</v>
      </c>
      <c r="N1747" s="176">
        <v>600</v>
      </c>
      <c r="O1747" s="174" t="s">
        <v>3407</v>
      </c>
      <c r="P1747" s="177">
        <v>15189</v>
      </c>
      <c r="Q1747" s="176">
        <v>863</v>
      </c>
      <c r="R1747" s="175">
        <v>-2317.41</v>
      </c>
      <c r="S1747" s="176">
        <v>0</v>
      </c>
    </row>
    <row r="1748" spans="4:19">
      <c r="D1748" s="174" t="s">
        <v>7610</v>
      </c>
      <c r="E1748" s="175">
        <v>-65759.759999999995</v>
      </c>
      <c r="F1748" s="174" t="s">
        <v>3464</v>
      </c>
      <c r="G1748" s="174" t="s">
        <v>7611</v>
      </c>
      <c r="H1748" s="174" t="s">
        <v>179</v>
      </c>
      <c r="I1748" s="174" t="s">
        <v>3098</v>
      </c>
      <c r="J1748" s="174" t="s">
        <v>7612</v>
      </c>
      <c r="K1748" s="174"/>
      <c r="L1748" s="174" t="s">
        <v>7136</v>
      </c>
      <c r="M1748" s="174" t="s">
        <v>7197</v>
      </c>
      <c r="N1748" s="176">
        <v>600</v>
      </c>
      <c r="O1748" s="174" t="s">
        <v>3407</v>
      </c>
      <c r="P1748" s="177">
        <v>29037</v>
      </c>
      <c r="Q1748" s="176">
        <v>408</v>
      </c>
      <c r="R1748" s="175">
        <v>-44712.91</v>
      </c>
      <c r="S1748" s="175">
        <v>-21046.85</v>
      </c>
    </row>
    <row r="1749" spans="4:19">
      <c r="D1749" s="174" t="s">
        <v>7613</v>
      </c>
      <c r="E1749" s="175">
        <v>-31255.78</v>
      </c>
      <c r="F1749" s="174" t="s">
        <v>3540</v>
      </c>
      <c r="G1749" s="174" t="s">
        <v>7611</v>
      </c>
      <c r="H1749" s="174" t="s">
        <v>179</v>
      </c>
      <c r="I1749" s="174" t="s">
        <v>3098</v>
      </c>
      <c r="J1749" s="174" t="s">
        <v>7612</v>
      </c>
      <c r="K1749" s="174"/>
      <c r="L1749" s="174" t="s">
        <v>7136</v>
      </c>
      <c r="M1749" s="174" t="s">
        <v>7197</v>
      </c>
      <c r="N1749" s="176">
        <v>600</v>
      </c>
      <c r="O1749" s="174" t="s">
        <v>3407</v>
      </c>
      <c r="P1749" s="177">
        <v>29037</v>
      </c>
      <c r="Q1749" s="176">
        <v>408</v>
      </c>
      <c r="R1749" s="175">
        <v>-21252.11</v>
      </c>
      <c r="S1749" s="175">
        <v>-10003.67</v>
      </c>
    </row>
    <row r="1750" spans="4:19">
      <c r="D1750" s="174" t="s">
        <v>7614</v>
      </c>
      <c r="E1750" s="175">
        <v>-14792.51</v>
      </c>
      <c r="F1750" s="174" t="s">
        <v>3464</v>
      </c>
      <c r="G1750" s="174" t="s">
        <v>7615</v>
      </c>
      <c r="H1750" s="174" t="s">
        <v>179</v>
      </c>
      <c r="I1750" s="174" t="s">
        <v>3098</v>
      </c>
      <c r="J1750" s="174" t="s">
        <v>7616</v>
      </c>
      <c r="K1750" s="174"/>
      <c r="L1750" s="174" t="s">
        <v>7136</v>
      </c>
      <c r="M1750" s="174" t="s">
        <v>7175</v>
      </c>
      <c r="N1750" s="176">
        <v>600</v>
      </c>
      <c r="O1750" s="174" t="s">
        <v>3407</v>
      </c>
      <c r="P1750" s="177">
        <v>15189</v>
      </c>
      <c r="Q1750" s="176">
        <v>863</v>
      </c>
      <c r="R1750" s="175">
        <v>-14792.51</v>
      </c>
      <c r="S1750" s="176">
        <v>0</v>
      </c>
    </row>
    <row r="1751" spans="4:19">
      <c r="D1751" s="174" t="s">
        <v>7617</v>
      </c>
      <c r="E1751" s="175">
        <v>-49189.48</v>
      </c>
      <c r="F1751" s="174" t="s">
        <v>3486</v>
      </c>
      <c r="G1751" s="174" t="s">
        <v>7615</v>
      </c>
      <c r="H1751" s="174" t="s">
        <v>179</v>
      </c>
      <c r="I1751" s="174" t="s">
        <v>3098</v>
      </c>
      <c r="J1751" s="174" t="s">
        <v>7616</v>
      </c>
      <c r="K1751" s="174"/>
      <c r="L1751" s="174" t="s">
        <v>7136</v>
      </c>
      <c r="M1751" s="174" t="s">
        <v>7175</v>
      </c>
      <c r="N1751" s="176">
        <v>600</v>
      </c>
      <c r="O1751" s="174" t="s">
        <v>3407</v>
      </c>
      <c r="P1751" s="177">
        <v>15189</v>
      </c>
      <c r="Q1751" s="176">
        <v>863</v>
      </c>
      <c r="R1751" s="175">
        <v>-49189.48</v>
      </c>
      <c r="S1751" s="176">
        <v>0</v>
      </c>
    </row>
    <row r="1752" spans="4:19">
      <c r="D1752" s="174" t="s">
        <v>7618</v>
      </c>
      <c r="E1752" s="175">
        <v>-17909.72</v>
      </c>
      <c r="F1752" s="174" t="s">
        <v>3464</v>
      </c>
      <c r="G1752" s="174" t="s">
        <v>7619</v>
      </c>
      <c r="H1752" s="174" t="s">
        <v>179</v>
      </c>
      <c r="I1752" s="174" t="s">
        <v>3098</v>
      </c>
      <c r="J1752" s="174" t="s">
        <v>7620</v>
      </c>
      <c r="K1752" s="174"/>
      <c r="L1752" s="174" t="s">
        <v>7136</v>
      </c>
      <c r="M1752" s="174" t="s">
        <v>3800</v>
      </c>
      <c r="N1752" s="176">
        <v>600</v>
      </c>
      <c r="O1752" s="174" t="s">
        <v>3407</v>
      </c>
      <c r="P1752" s="177">
        <v>30133</v>
      </c>
      <c r="Q1752" s="176">
        <v>372</v>
      </c>
      <c r="R1752" s="175">
        <v>-11102.97</v>
      </c>
      <c r="S1752" s="175">
        <v>-6806.75</v>
      </c>
    </row>
    <row r="1753" spans="4:19">
      <c r="D1753" s="174" t="s">
        <v>7621</v>
      </c>
      <c r="E1753" s="175">
        <v>-1127.32</v>
      </c>
      <c r="F1753" s="174" t="s">
        <v>3486</v>
      </c>
      <c r="G1753" s="174" t="s">
        <v>7619</v>
      </c>
      <c r="H1753" s="174" t="s">
        <v>179</v>
      </c>
      <c r="I1753" s="174" t="s">
        <v>3098</v>
      </c>
      <c r="J1753" s="174" t="s">
        <v>7620</v>
      </c>
      <c r="K1753" s="174"/>
      <c r="L1753" s="174" t="s">
        <v>7136</v>
      </c>
      <c r="M1753" s="174" t="s">
        <v>3800</v>
      </c>
      <c r="N1753" s="176">
        <v>600</v>
      </c>
      <c r="O1753" s="174" t="s">
        <v>3407</v>
      </c>
      <c r="P1753" s="177">
        <v>30133</v>
      </c>
      <c r="Q1753" s="176">
        <v>372</v>
      </c>
      <c r="R1753" s="175">
        <v>-698.79</v>
      </c>
      <c r="S1753" s="175">
        <v>-428.53</v>
      </c>
    </row>
    <row r="1754" spans="4:19">
      <c r="D1754" s="174" t="s">
        <v>7622</v>
      </c>
      <c r="E1754" s="175">
        <v>-52130.3</v>
      </c>
      <c r="F1754" s="174" t="s">
        <v>3540</v>
      </c>
      <c r="G1754" s="174" t="s">
        <v>7623</v>
      </c>
      <c r="H1754" s="174" t="s">
        <v>179</v>
      </c>
      <c r="I1754" s="174" t="s">
        <v>3098</v>
      </c>
      <c r="J1754" s="174" t="s">
        <v>7624</v>
      </c>
      <c r="K1754" s="174"/>
      <c r="L1754" s="174" t="s">
        <v>7136</v>
      </c>
      <c r="M1754" s="174" t="s">
        <v>3800</v>
      </c>
      <c r="N1754" s="176">
        <v>600</v>
      </c>
      <c r="O1754" s="174" t="s">
        <v>3407</v>
      </c>
      <c r="P1754" s="177">
        <v>30133</v>
      </c>
      <c r="Q1754" s="176">
        <v>372</v>
      </c>
      <c r="R1754" s="175">
        <v>-32317.8</v>
      </c>
      <c r="S1754" s="175">
        <v>-19812.5</v>
      </c>
    </row>
    <row r="1755" spans="4:19">
      <c r="D1755" s="174" t="s">
        <v>7625</v>
      </c>
      <c r="E1755" s="175">
        <v>-16340.91</v>
      </c>
      <c r="F1755" s="174" t="s">
        <v>3540</v>
      </c>
      <c r="G1755" s="174" t="s">
        <v>7626</v>
      </c>
      <c r="H1755" s="174" t="s">
        <v>179</v>
      </c>
      <c r="I1755" s="174" t="s">
        <v>3098</v>
      </c>
      <c r="J1755" s="174" t="s">
        <v>7627</v>
      </c>
      <c r="K1755" s="174"/>
      <c r="L1755" s="174" t="s">
        <v>7136</v>
      </c>
      <c r="M1755" s="174" t="s">
        <v>3800</v>
      </c>
      <c r="N1755" s="176">
        <v>600</v>
      </c>
      <c r="O1755" s="174" t="s">
        <v>3407</v>
      </c>
      <c r="P1755" s="177">
        <v>30133</v>
      </c>
      <c r="Q1755" s="176">
        <v>372</v>
      </c>
      <c r="R1755" s="175">
        <v>-10130.34</v>
      </c>
      <c r="S1755" s="175">
        <v>-6210.57</v>
      </c>
    </row>
    <row r="1756" spans="4:19">
      <c r="D1756" s="174" t="s">
        <v>7628</v>
      </c>
      <c r="E1756" s="175">
        <v>-6532.57</v>
      </c>
      <c r="F1756" s="174" t="s">
        <v>3540</v>
      </c>
      <c r="G1756" s="174" t="s">
        <v>7629</v>
      </c>
      <c r="H1756" s="174" t="s">
        <v>179</v>
      </c>
      <c r="I1756" s="174" t="s">
        <v>3098</v>
      </c>
      <c r="J1756" s="174" t="s">
        <v>7630</v>
      </c>
      <c r="K1756" s="174"/>
      <c r="L1756" s="174" t="s">
        <v>7136</v>
      </c>
      <c r="M1756" s="174" t="s">
        <v>7175</v>
      </c>
      <c r="N1756" s="176">
        <v>600</v>
      </c>
      <c r="O1756" s="174" t="s">
        <v>3407</v>
      </c>
      <c r="P1756" s="177">
        <v>15189</v>
      </c>
      <c r="Q1756" s="176">
        <v>863</v>
      </c>
      <c r="R1756" s="175">
        <v>-6532.57</v>
      </c>
      <c r="S1756" s="176">
        <v>0</v>
      </c>
    </row>
    <row r="1757" spans="4:19">
      <c r="D1757" s="174" t="s">
        <v>7631</v>
      </c>
      <c r="E1757" s="175">
        <v>-1999.72</v>
      </c>
      <c r="F1757" s="174" t="s">
        <v>3459</v>
      </c>
      <c r="G1757" s="174" t="s">
        <v>7632</v>
      </c>
      <c r="H1757" s="174" t="s">
        <v>179</v>
      </c>
      <c r="I1757" s="174" t="s">
        <v>3098</v>
      </c>
      <c r="J1757" s="174" t="s">
        <v>7633</v>
      </c>
      <c r="K1757" s="174"/>
      <c r="L1757" s="174" t="s">
        <v>7136</v>
      </c>
      <c r="M1757" s="174" t="s">
        <v>7197</v>
      </c>
      <c r="N1757" s="176">
        <v>600</v>
      </c>
      <c r="O1757" s="174" t="s">
        <v>3407</v>
      </c>
      <c r="P1757" s="177">
        <v>29037</v>
      </c>
      <c r="Q1757" s="176">
        <v>408</v>
      </c>
      <c r="R1757" s="175">
        <v>-1359.63</v>
      </c>
      <c r="S1757" s="175">
        <v>-640.09</v>
      </c>
    </row>
    <row r="1758" spans="4:19">
      <c r="D1758" s="174" t="s">
        <v>7634</v>
      </c>
      <c r="E1758" s="175">
        <v>-27745.46</v>
      </c>
      <c r="F1758" s="174" t="s">
        <v>3540</v>
      </c>
      <c r="G1758" s="174" t="s">
        <v>7632</v>
      </c>
      <c r="H1758" s="174" t="s">
        <v>179</v>
      </c>
      <c r="I1758" s="174" t="s">
        <v>3098</v>
      </c>
      <c r="J1758" s="174" t="s">
        <v>7633</v>
      </c>
      <c r="K1758" s="174"/>
      <c r="L1758" s="174" t="s">
        <v>7136</v>
      </c>
      <c r="M1758" s="174" t="s">
        <v>7197</v>
      </c>
      <c r="N1758" s="176">
        <v>600</v>
      </c>
      <c r="O1758" s="174" t="s">
        <v>3407</v>
      </c>
      <c r="P1758" s="177">
        <v>29037</v>
      </c>
      <c r="Q1758" s="176">
        <v>408</v>
      </c>
      <c r="R1758" s="175">
        <v>-18865.240000000002</v>
      </c>
      <c r="S1758" s="175">
        <v>-8880.2199999999993</v>
      </c>
    </row>
    <row r="1759" spans="4:19">
      <c r="D1759" s="174" t="s">
        <v>7635</v>
      </c>
      <c r="E1759" s="175">
        <v>-7626.8</v>
      </c>
      <c r="F1759" s="174" t="s">
        <v>3459</v>
      </c>
      <c r="G1759" s="174" t="s">
        <v>7636</v>
      </c>
      <c r="H1759" s="174" t="s">
        <v>179</v>
      </c>
      <c r="I1759" s="174" t="s">
        <v>3098</v>
      </c>
      <c r="J1759" s="174" t="s">
        <v>7637</v>
      </c>
      <c r="K1759" s="174"/>
      <c r="L1759" s="174" t="s">
        <v>7136</v>
      </c>
      <c r="M1759" s="174" t="s">
        <v>7279</v>
      </c>
      <c r="N1759" s="176">
        <v>600</v>
      </c>
      <c r="O1759" s="174" t="s">
        <v>3407</v>
      </c>
      <c r="P1759" s="177">
        <v>24654</v>
      </c>
      <c r="Q1759" s="176">
        <v>552</v>
      </c>
      <c r="R1759" s="175">
        <v>-7016.15</v>
      </c>
      <c r="S1759" s="175">
        <v>-610.65</v>
      </c>
    </row>
    <row r="1760" spans="4:19">
      <c r="D1760" s="174" t="s">
        <v>7638</v>
      </c>
      <c r="E1760" s="175">
        <v>-725.13</v>
      </c>
      <c r="F1760" s="174" t="s">
        <v>3540</v>
      </c>
      <c r="G1760" s="174" t="s">
        <v>7636</v>
      </c>
      <c r="H1760" s="174" t="s">
        <v>179</v>
      </c>
      <c r="I1760" s="174" t="s">
        <v>3098</v>
      </c>
      <c r="J1760" s="174" t="s">
        <v>7637</v>
      </c>
      <c r="K1760" s="174"/>
      <c r="L1760" s="174" t="s">
        <v>7136</v>
      </c>
      <c r="M1760" s="174" t="s">
        <v>7279</v>
      </c>
      <c r="N1760" s="176">
        <v>600</v>
      </c>
      <c r="O1760" s="174" t="s">
        <v>3407</v>
      </c>
      <c r="P1760" s="177">
        <v>24654</v>
      </c>
      <c r="Q1760" s="176">
        <v>552</v>
      </c>
      <c r="R1760" s="175">
        <v>-667.04</v>
      </c>
      <c r="S1760" s="175">
        <v>-58.09</v>
      </c>
    </row>
    <row r="1761" spans="4:19">
      <c r="D1761" s="174" t="s">
        <v>7639</v>
      </c>
      <c r="E1761" s="175">
        <v>-20769.34</v>
      </c>
      <c r="F1761" s="174" t="s">
        <v>3459</v>
      </c>
      <c r="G1761" s="174" t="s">
        <v>7640</v>
      </c>
      <c r="H1761" s="174" t="s">
        <v>179</v>
      </c>
      <c r="I1761" s="174" t="s">
        <v>3098</v>
      </c>
      <c r="J1761" s="174" t="s">
        <v>7641</v>
      </c>
      <c r="K1761" s="174"/>
      <c r="L1761" s="174" t="s">
        <v>7136</v>
      </c>
      <c r="M1761" s="174" t="s">
        <v>7279</v>
      </c>
      <c r="N1761" s="176">
        <v>600</v>
      </c>
      <c r="O1761" s="174" t="s">
        <v>3407</v>
      </c>
      <c r="P1761" s="177">
        <v>24654</v>
      </c>
      <c r="Q1761" s="176">
        <v>552</v>
      </c>
      <c r="R1761" s="175">
        <v>-19106.54</v>
      </c>
      <c r="S1761" s="175">
        <v>-1662.8</v>
      </c>
    </row>
    <row r="1762" spans="4:19">
      <c r="D1762" s="174" t="s">
        <v>7642</v>
      </c>
      <c r="E1762" s="175">
        <v>-26189.439999999999</v>
      </c>
      <c r="F1762" s="174" t="s">
        <v>3486</v>
      </c>
      <c r="G1762" s="174" t="s">
        <v>7640</v>
      </c>
      <c r="H1762" s="174" t="s">
        <v>179</v>
      </c>
      <c r="I1762" s="174" t="s">
        <v>3098</v>
      </c>
      <c r="J1762" s="174" t="s">
        <v>7641</v>
      </c>
      <c r="K1762" s="174"/>
      <c r="L1762" s="174" t="s">
        <v>7136</v>
      </c>
      <c r="M1762" s="174" t="s">
        <v>7279</v>
      </c>
      <c r="N1762" s="176">
        <v>600</v>
      </c>
      <c r="O1762" s="174" t="s">
        <v>3407</v>
      </c>
      <c r="P1762" s="177">
        <v>24654</v>
      </c>
      <c r="Q1762" s="176">
        <v>552</v>
      </c>
      <c r="R1762" s="175">
        <v>-24092.71</v>
      </c>
      <c r="S1762" s="175">
        <v>-2096.73</v>
      </c>
    </row>
    <row r="1763" spans="4:19">
      <c r="D1763" s="174" t="s">
        <v>7643</v>
      </c>
      <c r="E1763" s="175">
        <v>-100.85</v>
      </c>
      <c r="F1763" s="174" t="s">
        <v>3488</v>
      </c>
      <c r="G1763" s="174" t="s">
        <v>7640</v>
      </c>
      <c r="H1763" s="174" t="s">
        <v>179</v>
      </c>
      <c r="I1763" s="174" t="s">
        <v>3098</v>
      </c>
      <c r="J1763" s="174" t="s">
        <v>7641</v>
      </c>
      <c r="K1763" s="174"/>
      <c r="L1763" s="174" t="s">
        <v>7136</v>
      </c>
      <c r="M1763" s="174" t="s">
        <v>7279</v>
      </c>
      <c r="N1763" s="176">
        <v>600</v>
      </c>
      <c r="O1763" s="174" t="s">
        <v>3407</v>
      </c>
      <c r="P1763" s="177">
        <v>24654</v>
      </c>
      <c r="Q1763" s="176">
        <v>552</v>
      </c>
      <c r="R1763" s="175">
        <v>-92.68</v>
      </c>
      <c r="S1763" s="175">
        <v>-8.17</v>
      </c>
    </row>
    <row r="1764" spans="4:19">
      <c r="D1764" s="174" t="s">
        <v>7644</v>
      </c>
      <c r="E1764" s="175">
        <v>-2937.41</v>
      </c>
      <c r="F1764" s="174" t="s">
        <v>3459</v>
      </c>
      <c r="G1764" s="174" t="s">
        <v>7645</v>
      </c>
      <c r="H1764" s="174" t="s">
        <v>179</v>
      </c>
      <c r="I1764" s="174" t="s">
        <v>3098</v>
      </c>
      <c r="J1764" s="174" t="s">
        <v>7646</v>
      </c>
      <c r="K1764" s="174"/>
      <c r="L1764" s="174" t="s">
        <v>7136</v>
      </c>
      <c r="M1764" s="174" t="s">
        <v>7202</v>
      </c>
      <c r="N1764" s="176">
        <v>600</v>
      </c>
      <c r="O1764" s="174" t="s">
        <v>3407</v>
      </c>
      <c r="P1764" s="177">
        <v>30864</v>
      </c>
      <c r="Q1764" s="176">
        <v>348</v>
      </c>
      <c r="R1764" s="175">
        <v>-1703.42</v>
      </c>
      <c r="S1764" s="175">
        <v>-1233.99</v>
      </c>
    </row>
    <row r="1765" spans="4:19">
      <c r="D1765" s="174" t="s">
        <v>7647</v>
      </c>
      <c r="E1765" s="175">
        <v>-868410.25</v>
      </c>
      <c r="F1765" s="174" t="s">
        <v>3464</v>
      </c>
      <c r="G1765" s="174" t="s">
        <v>7645</v>
      </c>
      <c r="H1765" s="174" t="s">
        <v>179</v>
      </c>
      <c r="I1765" s="174" t="s">
        <v>3098</v>
      </c>
      <c r="J1765" s="174" t="s">
        <v>7646</v>
      </c>
      <c r="K1765" s="174"/>
      <c r="L1765" s="174" t="s">
        <v>7136</v>
      </c>
      <c r="M1765" s="174" t="s">
        <v>7202</v>
      </c>
      <c r="N1765" s="176">
        <v>600</v>
      </c>
      <c r="O1765" s="174" t="s">
        <v>3407</v>
      </c>
      <c r="P1765" s="177">
        <v>30864</v>
      </c>
      <c r="Q1765" s="176">
        <v>348</v>
      </c>
      <c r="R1765" s="175">
        <v>-503629.63</v>
      </c>
      <c r="S1765" s="175">
        <v>-364780.62</v>
      </c>
    </row>
    <row r="1766" spans="4:19">
      <c r="D1766" s="174" t="s">
        <v>7648</v>
      </c>
      <c r="E1766" s="175">
        <v>-145984.79</v>
      </c>
      <c r="F1766" s="174" t="s">
        <v>3486</v>
      </c>
      <c r="G1766" s="174" t="s">
        <v>7645</v>
      </c>
      <c r="H1766" s="174" t="s">
        <v>179</v>
      </c>
      <c r="I1766" s="174" t="s">
        <v>3098</v>
      </c>
      <c r="J1766" s="174" t="s">
        <v>7646</v>
      </c>
      <c r="K1766" s="174"/>
      <c r="L1766" s="174" t="s">
        <v>7136</v>
      </c>
      <c r="M1766" s="174" t="s">
        <v>7202</v>
      </c>
      <c r="N1766" s="176">
        <v>600</v>
      </c>
      <c r="O1766" s="174" t="s">
        <v>3407</v>
      </c>
      <c r="P1766" s="177">
        <v>30864</v>
      </c>
      <c r="Q1766" s="176">
        <v>348</v>
      </c>
      <c r="R1766" s="175">
        <v>-84662.99</v>
      </c>
      <c r="S1766" s="175">
        <v>-61321.8</v>
      </c>
    </row>
    <row r="1767" spans="4:19">
      <c r="D1767" s="174" t="s">
        <v>7649</v>
      </c>
      <c r="E1767" s="175">
        <v>-362.01</v>
      </c>
      <c r="F1767" s="174" t="s">
        <v>3459</v>
      </c>
      <c r="G1767" s="174" t="s">
        <v>7650</v>
      </c>
      <c r="H1767" s="174" t="s">
        <v>179</v>
      </c>
      <c r="I1767" s="174" t="s">
        <v>3098</v>
      </c>
      <c r="J1767" s="174" t="s">
        <v>7651</v>
      </c>
      <c r="K1767" s="174"/>
      <c r="L1767" s="174" t="s">
        <v>7136</v>
      </c>
      <c r="M1767" s="174" t="s">
        <v>7197</v>
      </c>
      <c r="N1767" s="176">
        <v>600</v>
      </c>
      <c r="O1767" s="174" t="s">
        <v>3407</v>
      </c>
      <c r="P1767" s="177">
        <v>29037</v>
      </c>
      <c r="Q1767" s="176">
        <v>408</v>
      </c>
      <c r="R1767" s="175">
        <v>-246.14</v>
      </c>
      <c r="S1767" s="175">
        <v>-115.87</v>
      </c>
    </row>
    <row r="1768" spans="4:19">
      <c r="D1768" s="174" t="s">
        <v>7652</v>
      </c>
      <c r="E1768" s="175">
        <v>-241028.36</v>
      </c>
      <c r="F1768" s="174" t="s">
        <v>3540</v>
      </c>
      <c r="G1768" s="174" t="s">
        <v>7650</v>
      </c>
      <c r="H1768" s="174" t="s">
        <v>179</v>
      </c>
      <c r="I1768" s="174" t="s">
        <v>3098</v>
      </c>
      <c r="J1768" s="174" t="s">
        <v>7651</v>
      </c>
      <c r="K1768" s="174"/>
      <c r="L1768" s="174" t="s">
        <v>7136</v>
      </c>
      <c r="M1768" s="174" t="s">
        <v>7197</v>
      </c>
      <c r="N1768" s="176">
        <v>600</v>
      </c>
      <c r="O1768" s="174" t="s">
        <v>3407</v>
      </c>
      <c r="P1768" s="177">
        <v>29037</v>
      </c>
      <c r="Q1768" s="176">
        <v>408</v>
      </c>
      <c r="R1768" s="175">
        <v>-163885.79</v>
      </c>
      <c r="S1768" s="175">
        <v>-77142.570000000007</v>
      </c>
    </row>
    <row r="1769" spans="4:19">
      <c r="D1769" s="174" t="s">
        <v>7653</v>
      </c>
      <c r="E1769" s="175">
        <v>-126266.05</v>
      </c>
      <c r="F1769" s="174" t="s">
        <v>3459</v>
      </c>
      <c r="G1769" s="174" t="s">
        <v>7654</v>
      </c>
      <c r="H1769" s="174" t="s">
        <v>179</v>
      </c>
      <c r="I1769" s="174" t="s">
        <v>3098</v>
      </c>
      <c r="J1769" s="174" t="s">
        <v>7655</v>
      </c>
      <c r="K1769" s="174"/>
      <c r="L1769" s="174" t="s">
        <v>7136</v>
      </c>
      <c r="M1769" s="174" t="s">
        <v>7279</v>
      </c>
      <c r="N1769" s="176">
        <v>600</v>
      </c>
      <c r="O1769" s="174" t="s">
        <v>3407</v>
      </c>
      <c r="P1769" s="177">
        <v>24654</v>
      </c>
      <c r="Q1769" s="176">
        <v>552</v>
      </c>
      <c r="R1769" s="175">
        <v>-116157.73</v>
      </c>
      <c r="S1769" s="175">
        <v>-10108.32</v>
      </c>
    </row>
    <row r="1770" spans="4:19">
      <c r="D1770" s="174" t="s">
        <v>7656</v>
      </c>
      <c r="E1770" s="175">
        <v>-32377.37</v>
      </c>
      <c r="F1770" s="174" t="s">
        <v>3486</v>
      </c>
      <c r="G1770" s="174" t="s">
        <v>7654</v>
      </c>
      <c r="H1770" s="174" t="s">
        <v>179</v>
      </c>
      <c r="I1770" s="174" t="s">
        <v>3098</v>
      </c>
      <c r="J1770" s="174" t="s">
        <v>7655</v>
      </c>
      <c r="K1770" s="174"/>
      <c r="L1770" s="174" t="s">
        <v>7136</v>
      </c>
      <c r="M1770" s="174" t="s">
        <v>7279</v>
      </c>
      <c r="N1770" s="176">
        <v>600</v>
      </c>
      <c r="O1770" s="174" t="s">
        <v>3407</v>
      </c>
      <c r="P1770" s="177">
        <v>24654</v>
      </c>
      <c r="Q1770" s="176">
        <v>552</v>
      </c>
      <c r="R1770" s="175">
        <v>-29785.279999999999</v>
      </c>
      <c r="S1770" s="175">
        <v>-2592.09</v>
      </c>
    </row>
    <row r="1771" spans="4:19">
      <c r="D1771" s="174" t="s">
        <v>7657</v>
      </c>
      <c r="E1771" s="175">
        <v>-21285.58</v>
      </c>
      <c r="F1771" s="174" t="s">
        <v>3488</v>
      </c>
      <c r="G1771" s="174" t="s">
        <v>7654</v>
      </c>
      <c r="H1771" s="174" t="s">
        <v>179</v>
      </c>
      <c r="I1771" s="174" t="s">
        <v>3098</v>
      </c>
      <c r="J1771" s="174" t="s">
        <v>7655</v>
      </c>
      <c r="K1771" s="174"/>
      <c r="L1771" s="174" t="s">
        <v>7136</v>
      </c>
      <c r="M1771" s="174" t="s">
        <v>7279</v>
      </c>
      <c r="N1771" s="176">
        <v>600</v>
      </c>
      <c r="O1771" s="174" t="s">
        <v>3407</v>
      </c>
      <c r="P1771" s="177">
        <v>24654</v>
      </c>
      <c r="Q1771" s="176">
        <v>552</v>
      </c>
      <c r="R1771" s="175">
        <v>-19581.53</v>
      </c>
      <c r="S1771" s="175">
        <v>-1704.05</v>
      </c>
    </row>
    <row r="1772" spans="4:19">
      <c r="D1772" s="174" t="s">
        <v>7658</v>
      </c>
      <c r="E1772" s="175">
        <v>4862894.21</v>
      </c>
      <c r="F1772" s="174" t="s">
        <v>3409</v>
      </c>
      <c r="G1772" s="174" t="s">
        <v>7659</v>
      </c>
      <c r="H1772" s="174" t="s">
        <v>179</v>
      </c>
      <c r="I1772" s="174" t="s">
        <v>3098</v>
      </c>
      <c r="J1772" s="174" t="s">
        <v>7660</v>
      </c>
      <c r="K1772" s="174"/>
      <c r="L1772" s="174" t="s">
        <v>7136</v>
      </c>
      <c r="M1772" s="174" t="s">
        <v>7197</v>
      </c>
      <c r="N1772" s="176">
        <v>600</v>
      </c>
      <c r="O1772" s="174" t="s">
        <v>3407</v>
      </c>
      <c r="P1772" s="177">
        <v>29037</v>
      </c>
      <c r="Q1772" s="176">
        <v>408</v>
      </c>
      <c r="R1772" s="175">
        <v>3306497.84</v>
      </c>
      <c r="S1772" s="175">
        <v>1556396.37</v>
      </c>
    </row>
    <row r="1773" spans="4:19">
      <c r="D1773" s="174" t="s">
        <v>7661</v>
      </c>
      <c r="E1773" s="175">
        <v>-726686.94</v>
      </c>
      <c r="F1773" s="174" t="s">
        <v>3426</v>
      </c>
      <c r="G1773" s="174" t="s">
        <v>7659</v>
      </c>
      <c r="H1773" s="174" t="s">
        <v>179</v>
      </c>
      <c r="I1773" s="174" t="s">
        <v>3098</v>
      </c>
      <c r="J1773" s="174" t="s">
        <v>7660</v>
      </c>
      <c r="K1773" s="174"/>
      <c r="L1773" s="174" t="s">
        <v>7136</v>
      </c>
      <c r="M1773" s="174" t="s">
        <v>7197</v>
      </c>
      <c r="N1773" s="176">
        <v>600</v>
      </c>
      <c r="O1773" s="174" t="s">
        <v>3407</v>
      </c>
      <c r="P1773" s="177">
        <v>29037</v>
      </c>
      <c r="Q1773" s="176">
        <v>408</v>
      </c>
      <c r="R1773" s="175">
        <v>-494106.62</v>
      </c>
      <c r="S1773" s="175">
        <v>-232580.32</v>
      </c>
    </row>
    <row r="1774" spans="4:19">
      <c r="D1774" s="174" t="s">
        <v>7662</v>
      </c>
      <c r="E1774" s="175">
        <v>42290579.350000001</v>
      </c>
      <c r="F1774" s="174" t="s">
        <v>3464</v>
      </c>
      <c r="G1774" s="174" t="s">
        <v>7659</v>
      </c>
      <c r="H1774" s="174" t="s">
        <v>179</v>
      </c>
      <c r="I1774" s="174" t="s">
        <v>3098</v>
      </c>
      <c r="J1774" s="174" t="s">
        <v>7660</v>
      </c>
      <c r="K1774" s="174"/>
      <c r="L1774" s="174" t="s">
        <v>7136</v>
      </c>
      <c r="M1774" s="174" t="s">
        <v>7197</v>
      </c>
      <c r="N1774" s="176">
        <v>600</v>
      </c>
      <c r="O1774" s="174" t="s">
        <v>3407</v>
      </c>
      <c r="P1774" s="177">
        <v>29037</v>
      </c>
      <c r="Q1774" s="176">
        <v>408</v>
      </c>
      <c r="R1774" s="175">
        <v>28755244.300000001</v>
      </c>
      <c r="S1774" s="175">
        <v>13535335.050000001</v>
      </c>
    </row>
    <row r="1775" spans="4:19">
      <c r="D1775" s="174" t="s">
        <v>7663</v>
      </c>
      <c r="E1775" s="175">
        <v>15320.92</v>
      </c>
      <c r="F1775" s="174" t="s">
        <v>3409</v>
      </c>
      <c r="G1775" s="174" t="s">
        <v>7664</v>
      </c>
      <c r="H1775" s="174" t="s">
        <v>179</v>
      </c>
      <c r="I1775" s="174" t="s">
        <v>3098</v>
      </c>
      <c r="J1775" s="174" t="s">
        <v>7665</v>
      </c>
      <c r="K1775" s="174"/>
      <c r="L1775" s="174" t="s">
        <v>3509</v>
      </c>
      <c r="M1775" s="174" t="s">
        <v>7175</v>
      </c>
      <c r="N1775" s="176">
        <v>600</v>
      </c>
      <c r="O1775" s="174" t="s">
        <v>3407</v>
      </c>
      <c r="P1775" s="177">
        <v>24654</v>
      </c>
      <c r="Q1775" s="176">
        <v>552</v>
      </c>
      <c r="R1775" s="175">
        <v>14094.27</v>
      </c>
      <c r="S1775" s="175">
        <v>1226.6500000000001</v>
      </c>
    </row>
    <row r="1776" spans="4:19">
      <c r="D1776" s="174" t="s">
        <v>7666</v>
      </c>
      <c r="E1776" s="175">
        <v>16861.3</v>
      </c>
      <c r="F1776" s="174" t="s">
        <v>3409</v>
      </c>
      <c r="G1776" s="174" t="s">
        <v>7667</v>
      </c>
      <c r="H1776" s="174" t="s">
        <v>179</v>
      </c>
      <c r="I1776" s="174" t="s">
        <v>3098</v>
      </c>
      <c r="J1776" s="174" t="s">
        <v>7668</v>
      </c>
      <c r="K1776" s="174"/>
      <c r="L1776" s="174" t="s">
        <v>3509</v>
      </c>
      <c r="M1776" s="174" t="s">
        <v>7175</v>
      </c>
      <c r="N1776" s="176">
        <v>600</v>
      </c>
      <c r="O1776" s="174" t="s">
        <v>3407</v>
      </c>
      <c r="P1776" s="177">
        <v>24289</v>
      </c>
      <c r="Q1776" s="176">
        <v>564</v>
      </c>
      <c r="R1776" s="175">
        <v>15848.6</v>
      </c>
      <c r="S1776" s="175">
        <v>1012.7</v>
      </c>
    </row>
    <row r="1777" spans="4:19">
      <c r="D1777" s="174" t="s">
        <v>7669</v>
      </c>
      <c r="E1777" s="175">
        <v>9633970.2799999993</v>
      </c>
      <c r="F1777" s="174" t="s">
        <v>3409</v>
      </c>
      <c r="G1777" s="174" t="s">
        <v>7670</v>
      </c>
      <c r="H1777" s="174" t="s">
        <v>179</v>
      </c>
      <c r="I1777" s="174" t="s">
        <v>3098</v>
      </c>
      <c r="J1777" s="174" t="s">
        <v>7671</v>
      </c>
      <c r="K1777" s="174"/>
      <c r="L1777" s="174" t="s">
        <v>7136</v>
      </c>
      <c r="M1777" s="174" t="s">
        <v>7175</v>
      </c>
      <c r="N1777" s="176">
        <v>600</v>
      </c>
      <c r="O1777" s="174" t="s">
        <v>3407</v>
      </c>
      <c r="P1777" s="177">
        <v>26481</v>
      </c>
      <c r="Q1777" s="176">
        <v>492</v>
      </c>
      <c r="R1777" s="175">
        <v>7899320.3300000001</v>
      </c>
      <c r="S1777" s="175">
        <v>1734649.95</v>
      </c>
    </row>
    <row r="1778" spans="4:19">
      <c r="D1778" s="174" t="s">
        <v>7672</v>
      </c>
      <c r="E1778" s="175">
        <v>187929.34</v>
      </c>
      <c r="F1778" s="174" t="s">
        <v>3464</v>
      </c>
      <c r="G1778" s="174" t="s">
        <v>7670</v>
      </c>
      <c r="H1778" s="174" t="s">
        <v>179</v>
      </c>
      <c r="I1778" s="174" t="s">
        <v>3098</v>
      </c>
      <c r="J1778" s="174" t="s">
        <v>7671</v>
      </c>
      <c r="K1778" s="174"/>
      <c r="L1778" s="174" t="s">
        <v>7136</v>
      </c>
      <c r="M1778" s="174" t="s">
        <v>7175</v>
      </c>
      <c r="N1778" s="176">
        <v>600</v>
      </c>
      <c r="O1778" s="174" t="s">
        <v>3407</v>
      </c>
      <c r="P1778" s="177">
        <v>26481</v>
      </c>
      <c r="Q1778" s="176">
        <v>492</v>
      </c>
      <c r="R1778" s="175">
        <v>154091.53</v>
      </c>
      <c r="S1778" s="175">
        <v>33837.81</v>
      </c>
    </row>
    <row r="1779" spans="4:19">
      <c r="D1779" s="174" t="s">
        <v>7673</v>
      </c>
      <c r="E1779" s="175">
        <v>6442385.2000000002</v>
      </c>
      <c r="F1779" s="174" t="s">
        <v>3409</v>
      </c>
      <c r="G1779" s="174" t="s">
        <v>7674</v>
      </c>
      <c r="H1779" s="174" t="s">
        <v>179</v>
      </c>
      <c r="I1779" s="174" t="s">
        <v>3098</v>
      </c>
      <c r="J1779" s="174" t="s">
        <v>7675</v>
      </c>
      <c r="K1779" s="174"/>
      <c r="L1779" s="174" t="s">
        <v>7136</v>
      </c>
      <c r="M1779" s="174" t="s">
        <v>7279</v>
      </c>
      <c r="N1779" s="176">
        <v>600</v>
      </c>
      <c r="O1779" s="174" t="s">
        <v>3407</v>
      </c>
      <c r="P1779" s="177">
        <v>27576</v>
      </c>
      <c r="Q1779" s="176">
        <v>456</v>
      </c>
      <c r="R1779" s="175">
        <v>4895854.79</v>
      </c>
      <c r="S1779" s="175">
        <v>1546530.41</v>
      </c>
    </row>
    <row r="1780" spans="4:19">
      <c r="D1780" s="174" t="s">
        <v>7676</v>
      </c>
      <c r="E1780" s="175">
        <v>8297735.6900000004</v>
      </c>
      <c r="F1780" s="174" t="s">
        <v>3464</v>
      </c>
      <c r="G1780" s="174" t="s">
        <v>7674</v>
      </c>
      <c r="H1780" s="174" t="s">
        <v>179</v>
      </c>
      <c r="I1780" s="174" t="s">
        <v>3098</v>
      </c>
      <c r="J1780" s="174" t="s">
        <v>7675</v>
      </c>
      <c r="K1780" s="174"/>
      <c r="L1780" s="174" t="s">
        <v>7136</v>
      </c>
      <c r="M1780" s="174" t="s">
        <v>7279</v>
      </c>
      <c r="N1780" s="176">
        <v>600</v>
      </c>
      <c r="O1780" s="174" t="s">
        <v>3407</v>
      </c>
      <c r="P1780" s="177">
        <v>27576</v>
      </c>
      <c r="Q1780" s="176">
        <v>456</v>
      </c>
      <c r="R1780" s="175">
        <v>6305818.0899999999</v>
      </c>
      <c r="S1780" s="175">
        <v>1991917.6</v>
      </c>
    </row>
    <row r="1781" spans="4:19">
      <c r="D1781" s="174" t="s">
        <v>7677</v>
      </c>
      <c r="E1781" s="175">
        <v>266879.5</v>
      </c>
      <c r="F1781" s="174" t="s">
        <v>3409</v>
      </c>
      <c r="G1781" s="174" t="s">
        <v>7678</v>
      </c>
      <c r="H1781" s="174" t="s">
        <v>179</v>
      </c>
      <c r="I1781" s="174" t="s">
        <v>3098</v>
      </c>
      <c r="J1781" s="174" t="s">
        <v>7679</v>
      </c>
      <c r="K1781" s="174"/>
      <c r="L1781" s="174" t="s">
        <v>7136</v>
      </c>
      <c r="M1781" s="174" t="s">
        <v>7279</v>
      </c>
      <c r="N1781" s="176">
        <v>600</v>
      </c>
      <c r="O1781" s="174" t="s">
        <v>3407</v>
      </c>
      <c r="P1781" s="177">
        <v>25020</v>
      </c>
      <c r="Q1781" s="176">
        <v>540</v>
      </c>
      <c r="R1781" s="175">
        <v>240176.72</v>
      </c>
      <c r="S1781" s="175">
        <v>26702.78</v>
      </c>
    </row>
    <row r="1782" spans="4:19">
      <c r="D1782" s="174" t="s">
        <v>7680</v>
      </c>
      <c r="E1782" s="175">
        <v>24344.959999999999</v>
      </c>
      <c r="F1782" s="174" t="s">
        <v>3409</v>
      </c>
      <c r="G1782" s="174" t="s">
        <v>7681</v>
      </c>
      <c r="H1782" s="174" t="s">
        <v>179</v>
      </c>
      <c r="I1782" s="174" t="s">
        <v>3098</v>
      </c>
      <c r="J1782" s="174" t="s">
        <v>7682</v>
      </c>
      <c r="K1782" s="174"/>
      <c r="L1782" s="174" t="s">
        <v>7136</v>
      </c>
      <c r="M1782" s="174" t="s">
        <v>7175</v>
      </c>
      <c r="N1782" s="176">
        <v>600</v>
      </c>
      <c r="O1782" s="174" t="s">
        <v>3407</v>
      </c>
      <c r="P1782" s="177">
        <v>25020</v>
      </c>
      <c r="Q1782" s="176">
        <v>540</v>
      </c>
      <c r="R1782" s="175">
        <v>21908.98</v>
      </c>
      <c r="S1782" s="175">
        <v>2435.98</v>
      </c>
    </row>
    <row r="1783" spans="4:19">
      <c r="D1783" s="174" t="s">
        <v>7683</v>
      </c>
      <c r="E1783" s="176">
        <v>92</v>
      </c>
      <c r="F1783" s="174" t="s">
        <v>3466</v>
      </c>
      <c r="G1783" s="174" t="s">
        <v>7684</v>
      </c>
      <c r="H1783" s="174" t="s">
        <v>179</v>
      </c>
      <c r="I1783" s="174" t="s">
        <v>3098</v>
      </c>
      <c r="J1783" s="174" t="s">
        <v>7685</v>
      </c>
      <c r="K1783" s="174"/>
      <c r="L1783" s="174" t="s">
        <v>7136</v>
      </c>
      <c r="M1783" s="174" t="s">
        <v>7197</v>
      </c>
      <c r="N1783" s="176">
        <v>600</v>
      </c>
      <c r="O1783" s="174" t="s">
        <v>3407</v>
      </c>
      <c r="P1783" s="177">
        <v>34881</v>
      </c>
      <c r="Q1783" s="176">
        <v>216</v>
      </c>
      <c r="R1783" s="175">
        <v>33.11</v>
      </c>
      <c r="S1783" s="175">
        <v>58.89</v>
      </c>
    </row>
    <row r="1784" spans="4:19">
      <c r="D1784" s="174" t="s">
        <v>7686</v>
      </c>
      <c r="E1784" s="175">
        <v>1168.1600000000001</v>
      </c>
      <c r="F1784" s="174" t="s">
        <v>3459</v>
      </c>
      <c r="G1784" s="174" t="s">
        <v>7684</v>
      </c>
      <c r="H1784" s="174" t="s">
        <v>179</v>
      </c>
      <c r="I1784" s="174" t="s">
        <v>3098</v>
      </c>
      <c r="J1784" s="174" t="s">
        <v>7687</v>
      </c>
      <c r="K1784" s="174"/>
      <c r="L1784" s="174" t="s">
        <v>7136</v>
      </c>
      <c r="M1784" s="174" t="s">
        <v>7197</v>
      </c>
      <c r="N1784" s="176">
        <v>600</v>
      </c>
      <c r="O1784" s="174" t="s">
        <v>3407</v>
      </c>
      <c r="P1784" s="177">
        <v>34881</v>
      </c>
      <c r="Q1784" s="176">
        <v>216</v>
      </c>
      <c r="R1784" s="175">
        <v>420.43</v>
      </c>
      <c r="S1784" s="175">
        <v>747.73</v>
      </c>
    </row>
    <row r="1785" spans="4:19">
      <c r="D1785" s="174" t="s">
        <v>7688</v>
      </c>
      <c r="E1785" s="175">
        <v>777761.73</v>
      </c>
      <c r="F1785" s="174" t="s">
        <v>3540</v>
      </c>
      <c r="G1785" s="174" t="s">
        <v>7684</v>
      </c>
      <c r="H1785" s="174" t="s">
        <v>179</v>
      </c>
      <c r="I1785" s="174" t="s">
        <v>3098</v>
      </c>
      <c r="J1785" s="174" t="s">
        <v>7687</v>
      </c>
      <c r="K1785" s="174"/>
      <c r="L1785" s="174" t="s">
        <v>7136</v>
      </c>
      <c r="M1785" s="174" t="s">
        <v>7197</v>
      </c>
      <c r="N1785" s="176">
        <v>600</v>
      </c>
      <c r="O1785" s="174" t="s">
        <v>3407</v>
      </c>
      <c r="P1785" s="177">
        <v>34881</v>
      </c>
      <c r="Q1785" s="176">
        <v>216</v>
      </c>
      <c r="R1785" s="175">
        <v>279950.95</v>
      </c>
      <c r="S1785" s="175">
        <v>497810.78</v>
      </c>
    </row>
    <row r="1786" spans="4:19">
      <c r="D1786" s="174" t="s">
        <v>7689</v>
      </c>
      <c r="E1786" s="176">
        <v>3059</v>
      </c>
      <c r="F1786" s="174" t="s">
        <v>3466</v>
      </c>
      <c r="G1786" s="174" t="s">
        <v>7690</v>
      </c>
      <c r="H1786" s="174" t="s">
        <v>179</v>
      </c>
      <c r="I1786" s="174" t="s">
        <v>3098</v>
      </c>
      <c r="J1786" s="174" t="s">
        <v>7691</v>
      </c>
      <c r="K1786" s="174"/>
      <c r="L1786" s="174" t="s">
        <v>7136</v>
      </c>
      <c r="M1786" s="174" t="s">
        <v>3800</v>
      </c>
      <c r="N1786" s="176">
        <v>600</v>
      </c>
      <c r="O1786" s="174" t="s">
        <v>3407</v>
      </c>
      <c r="P1786" s="177">
        <v>34881</v>
      </c>
      <c r="Q1786" s="176">
        <v>216</v>
      </c>
      <c r="R1786" s="175">
        <v>1101.07</v>
      </c>
      <c r="S1786" s="175">
        <v>1957.93</v>
      </c>
    </row>
    <row r="1787" spans="4:19">
      <c r="D1787" s="174" t="s">
        <v>7692</v>
      </c>
      <c r="E1787" s="175">
        <v>1881.99</v>
      </c>
      <c r="F1787" s="174" t="s">
        <v>3459</v>
      </c>
      <c r="G1787" s="174" t="s">
        <v>7690</v>
      </c>
      <c r="H1787" s="174" t="s">
        <v>179</v>
      </c>
      <c r="I1787" s="174" t="s">
        <v>3098</v>
      </c>
      <c r="J1787" s="174" t="s">
        <v>7693</v>
      </c>
      <c r="K1787" s="174"/>
      <c r="L1787" s="174" t="s">
        <v>7136</v>
      </c>
      <c r="M1787" s="174" t="s">
        <v>3800</v>
      </c>
      <c r="N1787" s="176">
        <v>600</v>
      </c>
      <c r="O1787" s="174" t="s">
        <v>3407</v>
      </c>
      <c r="P1787" s="177">
        <v>34881</v>
      </c>
      <c r="Q1787" s="176">
        <v>216</v>
      </c>
      <c r="R1787" s="175">
        <v>677.28</v>
      </c>
      <c r="S1787" s="175">
        <v>1204.71</v>
      </c>
    </row>
    <row r="1788" spans="4:19">
      <c r="D1788" s="174" t="s">
        <v>7694</v>
      </c>
      <c r="E1788" s="175">
        <v>56769.24</v>
      </c>
      <c r="F1788" s="174" t="s">
        <v>3501</v>
      </c>
      <c r="G1788" s="174" t="s">
        <v>7690</v>
      </c>
      <c r="H1788" s="174" t="s">
        <v>179</v>
      </c>
      <c r="I1788" s="174" t="s">
        <v>3098</v>
      </c>
      <c r="J1788" s="174" t="s">
        <v>7693</v>
      </c>
      <c r="K1788" s="174"/>
      <c r="L1788" s="174" t="s">
        <v>7136</v>
      </c>
      <c r="M1788" s="174" t="s">
        <v>3800</v>
      </c>
      <c r="N1788" s="176">
        <v>600</v>
      </c>
      <c r="O1788" s="174" t="s">
        <v>3407</v>
      </c>
      <c r="P1788" s="177">
        <v>34881</v>
      </c>
      <c r="Q1788" s="176">
        <v>216</v>
      </c>
      <c r="R1788" s="175">
        <v>20433.7</v>
      </c>
      <c r="S1788" s="175">
        <v>36335.54</v>
      </c>
    </row>
    <row r="1789" spans="4:19">
      <c r="D1789" s="174" t="s">
        <v>7695</v>
      </c>
      <c r="E1789" s="175">
        <v>45530.73</v>
      </c>
      <c r="F1789" s="174" t="s">
        <v>3540</v>
      </c>
      <c r="G1789" s="174" t="s">
        <v>7690</v>
      </c>
      <c r="H1789" s="174" t="s">
        <v>179</v>
      </c>
      <c r="I1789" s="174" t="s">
        <v>3098</v>
      </c>
      <c r="J1789" s="174" t="s">
        <v>7693</v>
      </c>
      <c r="K1789" s="174"/>
      <c r="L1789" s="174" t="s">
        <v>7136</v>
      </c>
      <c r="M1789" s="174" t="s">
        <v>3800</v>
      </c>
      <c r="N1789" s="176">
        <v>600</v>
      </c>
      <c r="O1789" s="174" t="s">
        <v>3407</v>
      </c>
      <c r="P1789" s="177">
        <v>34881</v>
      </c>
      <c r="Q1789" s="176">
        <v>216</v>
      </c>
      <c r="R1789" s="175">
        <v>16388.46</v>
      </c>
      <c r="S1789" s="175">
        <v>29142.27</v>
      </c>
    </row>
    <row r="1790" spans="4:19">
      <c r="D1790" s="174" t="s">
        <v>7696</v>
      </c>
      <c r="E1790" s="176">
        <v>4470</v>
      </c>
      <c r="F1790" s="174" t="s">
        <v>3466</v>
      </c>
      <c r="G1790" s="174" t="s">
        <v>7697</v>
      </c>
      <c r="H1790" s="174" t="s">
        <v>179</v>
      </c>
      <c r="I1790" s="174" t="s">
        <v>3098</v>
      </c>
      <c r="J1790" s="174" t="s">
        <v>7698</v>
      </c>
      <c r="K1790" s="174"/>
      <c r="L1790" s="174" t="s">
        <v>5202</v>
      </c>
      <c r="M1790" s="174" t="s">
        <v>7143</v>
      </c>
      <c r="N1790" s="176">
        <v>600</v>
      </c>
      <c r="O1790" s="174" t="s">
        <v>3407</v>
      </c>
      <c r="P1790" s="177">
        <v>34881</v>
      </c>
      <c r="Q1790" s="176">
        <v>216</v>
      </c>
      <c r="R1790" s="175">
        <v>1608.95</v>
      </c>
      <c r="S1790" s="175">
        <v>2861.05</v>
      </c>
    </row>
    <row r="1791" spans="4:19">
      <c r="D1791" s="174" t="s">
        <v>7699</v>
      </c>
      <c r="E1791" s="175">
        <v>41445.1</v>
      </c>
      <c r="F1791" s="174" t="s">
        <v>3459</v>
      </c>
      <c r="G1791" s="174" t="s">
        <v>7697</v>
      </c>
      <c r="H1791" s="174" t="s">
        <v>179</v>
      </c>
      <c r="I1791" s="174" t="s">
        <v>3098</v>
      </c>
      <c r="J1791" s="174" t="s">
        <v>7700</v>
      </c>
      <c r="K1791" s="174"/>
      <c r="L1791" s="174" t="s">
        <v>5202</v>
      </c>
      <c r="M1791" s="174" t="s">
        <v>7143</v>
      </c>
      <c r="N1791" s="176">
        <v>600</v>
      </c>
      <c r="O1791" s="174" t="s">
        <v>3407</v>
      </c>
      <c r="P1791" s="177">
        <v>34881</v>
      </c>
      <c r="Q1791" s="176">
        <v>216</v>
      </c>
      <c r="R1791" s="175">
        <v>14917.9</v>
      </c>
      <c r="S1791" s="175">
        <v>26527.200000000001</v>
      </c>
    </row>
    <row r="1792" spans="4:19">
      <c r="D1792" s="174" t="s">
        <v>7701</v>
      </c>
      <c r="E1792" s="175">
        <v>16325.86</v>
      </c>
      <c r="F1792" s="174" t="s">
        <v>3501</v>
      </c>
      <c r="G1792" s="174" t="s">
        <v>7697</v>
      </c>
      <c r="H1792" s="174" t="s">
        <v>179</v>
      </c>
      <c r="I1792" s="174" t="s">
        <v>3098</v>
      </c>
      <c r="J1792" s="174" t="s">
        <v>7700</v>
      </c>
      <c r="K1792" s="174"/>
      <c r="L1792" s="174" t="s">
        <v>5202</v>
      </c>
      <c r="M1792" s="174" t="s">
        <v>7143</v>
      </c>
      <c r="N1792" s="176">
        <v>600</v>
      </c>
      <c r="O1792" s="174" t="s">
        <v>3407</v>
      </c>
      <c r="P1792" s="177">
        <v>34881</v>
      </c>
      <c r="Q1792" s="176">
        <v>216</v>
      </c>
      <c r="R1792" s="175">
        <v>5876.3</v>
      </c>
      <c r="S1792" s="175">
        <v>10449.56</v>
      </c>
    </row>
    <row r="1793" spans="4:19">
      <c r="D1793" s="174" t="s">
        <v>7702</v>
      </c>
      <c r="E1793" s="175">
        <v>248788.26</v>
      </c>
      <c r="F1793" s="174" t="s">
        <v>3540</v>
      </c>
      <c r="G1793" s="174" t="s">
        <v>7697</v>
      </c>
      <c r="H1793" s="174" t="s">
        <v>179</v>
      </c>
      <c r="I1793" s="174" t="s">
        <v>3098</v>
      </c>
      <c r="J1793" s="174" t="s">
        <v>7700</v>
      </c>
      <c r="K1793" s="174"/>
      <c r="L1793" s="174" t="s">
        <v>5202</v>
      </c>
      <c r="M1793" s="174" t="s">
        <v>7143</v>
      </c>
      <c r="N1793" s="176">
        <v>600</v>
      </c>
      <c r="O1793" s="174" t="s">
        <v>3407</v>
      </c>
      <c r="P1793" s="177">
        <v>34881</v>
      </c>
      <c r="Q1793" s="176">
        <v>216</v>
      </c>
      <c r="R1793" s="175">
        <v>89549.88</v>
      </c>
      <c r="S1793" s="175">
        <v>159238.38</v>
      </c>
    </row>
    <row r="1794" spans="4:19">
      <c r="D1794" s="174" t="s">
        <v>7703</v>
      </c>
      <c r="E1794" s="176">
        <v>86705</v>
      </c>
      <c r="F1794" s="174" t="s">
        <v>3466</v>
      </c>
      <c r="G1794" s="174" t="s">
        <v>7704</v>
      </c>
      <c r="H1794" s="174" t="s">
        <v>179</v>
      </c>
      <c r="I1794" s="174" t="s">
        <v>3098</v>
      </c>
      <c r="J1794" s="174" t="s">
        <v>7705</v>
      </c>
      <c r="K1794" s="174"/>
      <c r="L1794" s="174" t="s">
        <v>7136</v>
      </c>
      <c r="M1794" s="174" t="s">
        <v>3575</v>
      </c>
      <c r="N1794" s="176">
        <v>600</v>
      </c>
      <c r="O1794" s="174" t="s">
        <v>3407</v>
      </c>
      <c r="P1794" s="177">
        <v>34881</v>
      </c>
      <c r="Q1794" s="176">
        <v>216</v>
      </c>
      <c r="R1794" s="175">
        <v>31208.98</v>
      </c>
      <c r="S1794" s="175">
        <v>55496.02</v>
      </c>
    </row>
    <row r="1795" spans="4:19">
      <c r="D1795" s="174" t="s">
        <v>7706</v>
      </c>
      <c r="E1795" s="175">
        <v>601676.43999999994</v>
      </c>
      <c r="F1795" s="174" t="s">
        <v>3459</v>
      </c>
      <c r="G1795" s="174" t="s">
        <v>7704</v>
      </c>
      <c r="H1795" s="174" t="s">
        <v>179</v>
      </c>
      <c r="I1795" s="174" t="s">
        <v>3098</v>
      </c>
      <c r="J1795" s="174" t="s">
        <v>7707</v>
      </c>
      <c r="K1795" s="174"/>
      <c r="L1795" s="174" t="s">
        <v>7136</v>
      </c>
      <c r="M1795" s="174" t="s">
        <v>3575</v>
      </c>
      <c r="N1795" s="176">
        <v>600</v>
      </c>
      <c r="O1795" s="174" t="s">
        <v>3407</v>
      </c>
      <c r="P1795" s="177">
        <v>34881</v>
      </c>
      <c r="Q1795" s="176">
        <v>216</v>
      </c>
      <c r="R1795" s="175">
        <v>216569.96</v>
      </c>
      <c r="S1795" s="175">
        <v>385106.48</v>
      </c>
    </row>
    <row r="1796" spans="4:19">
      <c r="D1796" s="174" t="s">
        <v>7708</v>
      </c>
      <c r="E1796" s="175">
        <v>8415.66</v>
      </c>
      <c r="F1796" s="174" t="s">
        <v>3501</v>
      </c>
      <c r="G1796" s="174" t="s">
        <v>7704</v>
      </c>
      <c r="H1796" s="174" t="s">
        <v>179</v>
      </c>
      <c r="I1796" s="174" t="s">
        <v>3098</v>
      </c>
      <c r="J1796" s="174" t="s">
        <v>7707</v>
      </c>
      <c r="K1796" s="174"/>
      <c r="L1796" s="174" t="s">
        <v>7136</v>
      </c>
      <c r="M1796" s="174" t="s">
        <v>3575</v>
      </c>
      <c r="N1796" s="176">
        <v>600</v>
      </c>
      <c r="O1796" s="174" t="s">
        <v>3407</v>
      </c>
      <c r="P1796" s="177">
        <v>34881</v>
      </c>
      <c r="Q1796" s="176">
        <v>216</v>
      </c>
      <c r="R1796" s="175">
        <v>3029.13</v>
      </c>
      <c r="S1796" s="175">
        <v>5386.53</v>
      </c>
    </row>
    <row r="1797" spans="4:19">
      <c r="D1797" s="174" t="s">
        <v>7709</v>
      </c>
      <c r="E1797" s="175">
        <v>22328.79</v>
      </c>
      <c r="F1797" s="174" t="s">
        <v>3409</v>
      </c>
      <c r="G1797" s="174" t="s">
        <v>7710</v>
      </c>
      <c r="H1797" s="174" t="s">
        <v>179</v>
      </c>
      <c r="I1797" s="174" t="s">
        <v>3098</v>
      </c>
      <c r="J1797" s="174" t="s">
        <v>7711</v>
      </c>
      <c r="K1797" s="174"/>
      <c r="L1797" s="174" t="s">
        <v>7136</v>
      </c>
      <c r="M1797" s="174" t="s">
        <v>7175</v>
      </c>
      <c r="N1797" s="176">
        <v>600</v>
      </c>
      <c r="O1797" s="174" t="s">
        <v>3407</v>
      </c>
      <c r="P1797" s="177">
        <v>31229</v>
      </c>
      <c r="Q1797" s="176">
        <v>336</v>
      </c>
      <c r="R1797" s="175">
        <v>12502.8</v>
      </c>
      <c r="S1797" s="175">
        <v>9825.99</v>
      </c>
    </row>
    <row r="1798" spans="4:19">
      <c r="D1798" s="174" t="s">
        <v>7712</v>
      </c>
      <c r="E1798" s="176">
        <v>582841</v>
      </c>
      <c r="F1798" s="174" t="s">
        <v>3420</v>
      </c>
      <c r="G1798" s="174" t="s">
        <v>7710</v>
      </c>
      <c r="H1798" s="174" t="s">
        <v>179</v>
      </c>
      <c r="I1798" s="174" t="s">
        <v>3098</v>
      </c>
      <c r="J1798" s="174" t="s">
        <v>7713</v>
      </c>
      <c r="K1798" s="174"/>
      <c r="L1798" s="174" t="s">
        <v>7136</v>
      </c>
      <c r="M1798" s="174" t="s">
        <v>7175</v>
      </c>
      <c r="N1798" s="176">
        <v>600</v>
      </c>
      <c r="O1798" s="174" t="s">
        <v>3407</v>
      </c>
      <c r="P1798" s="177">
        <v>31229</v>
      </c>
      <c r="Q1798" s="176">
        <v>336</v>
      </c>
      <c r="R1798" s="175">
        <v>326358.58</v>
      </c>
      <c r="S1798" s="175">
        <v>256482.42</v>
      </c>
    </row>
    <row r="1799" spans="4:19">
      <c r="D1799" s="174" t="s">
        <v>7714</v>
      </c>
      <c r="E1799" s="176">
        <v>10205</v>
      </c>
      <c r="F1799" s="174" t="s">
        <v>3612</v>
      </c>
      <c r="G1799" s="174" t="s">
        <v>7710</v>
      </c>
      <c r="H1799" s="174" t="s">
        <v>179</v>
      </c>
      <c r="I1799" s="174" t="s">
        <v>3098</v>
      </c>
      <c r="J1799" s="174" t="s">
        <v>7715</v>
      </c>
      <c r="K1799" s="174"/>
      <c r="L1799" s="174" t="s">
        <v>3509</v>
      </c>
      <c r="M1799" s="174" t="s">
        <v>7175</v>
      </c>
      <c r="N1799" s="176">
        <v>600</v>
      </c>
      <c r="O1799" s="174" t="s">
        <v>3407</v>
      </c>
      <c r="P1799" s="177">
        <v>31229</v>
      </c>
      <c r="Q1799" s="176">
        <v>336</v>
      </c>
      <c r="R1799" s="175">
        <v>5714.23</v>
      </c>
      <c r="S1799" s="175">
        <v>4490.7700000000004</v>
      </c>
    </row>
    <row r="1800" spans="4:19">
      <c r="D1800" s="174" t="s">
        <v>7716</v>
      </c>
      <c r="E1800" s="175">
        <v>11893.42</v>
      </c>
      <c r="F1800" s="174" t="s">
        <v>3426</v>
      </c>
      <c r="G1800" s="174" t="s">
        <v>7710</v>
      </c>
      <c r="H1800" s="174" t="s">
        <v>179</v>
      </c>
      <c r="I1800" s="174" t="s">
        <v>3098</v>
      </c>
      <c r="J1800" s="174" t="s">
        <v>7717</v>
      </c>
      <c r="K1800" s="174"/>
      <c r="L1800" s="174" t="s">
        <v>3509</v>
      </c>
      <c r="M1800" s="174" t="s">
        <v>7175</v>
      </c>
      <c r="N1800" s="176">
        <v>600</v>
      </c>
      <c r="O1800" s="174" t="s">
        <v>3407</v>
      </c>
      <c r="P1800" s="177">
        <v>31229</v>
      </c>
      <c r="Q1800" s="176">
        <v>336</v>
      </c>
      <c r="R1800" s="175">
        <v>6659.53</v>
      </c>
      <c r="S1800" s="175">
        <v>5233.8900000000003</v>
      </c>
    </row>
    <row r="1801" spans="4:19">
      <c r="D1801" s="174" t="s">
        <v>7718</v>
      </c>
      <c r="E1801" s="175">
        <v>70048.02</v>
      </c>
      <c r="F1801" s="174" t="s">
        <v>3426</v>
      </c>
      <c r="G1801" s="174" t="s">
        <v>7710</v>
      </c>
      <c r="H1801" s="174" t="s">
        <v>179</v>
      </c>
      <c r="I1801" s="174" t="s">
        <v>3098</v>
      </c>
      <c r="J1801" s="174" t="s">
        <v>7719</v>
      </c>
      <c r="K1801" s="174"/>
      <c r="L1801" s="174" t="s">
        <v>3509</v>
      </c>
      <c r="M1801" s="174" t="s">
        <v>7175</v>
      </c>
      <c r="N1801" s="176">
        <v>600</v>
      </c>
      <c r="O1801" s="174" t="s">
        <v>3407</v>
      </c>
      <c r="P1801" s="177">
        <v>31229</v>
      </c>
      <c r="Q1801" s="176">
        <v>336</v>
      </c>
      <c r="R1801" s="176">
        <v>39223</v>
      </c>
      <c r="S1801" s="175">
        <v>30825.02</v>
      </c>
    </row>
    <row r="1802" spans="4:19">
      <c r="D1802" s="174" t="s">
        <v>7720</v>
      </c>
      <c r="E1802" s="176">
        <v>15943</v>
      </c>
      <c r="F1802" s="174" t="s">
        <v>3426</v>
      </c>
      <c r="G1802" s="174" t="s">
        <v>7710</v>
      </c>
      <c r="H1802" s="174" t="s">
        <v>179</v>
      </c>
      <c r="I1802" s="174" t="s">
        <v>3098</v>
      </c>
      <c r="J1802" s="174" t="s">
        <v>7721</v>
      </c>
      <c r="K1802" s="174"/>
      <c r="L1802" s="174" t="s">
        <v>3509</v>
      </c>
      <c r="M1802" s="174" t="s">
        <v>7175</v>
      </c>
      <c r="N1802" s="176">
        <v>600</v>
      </c>
      <c r="O1802" s="174" t="s">
        <v>3407</v>
      </c>
      <c r="P1802" s="177">
        <v>31229</v>
      </c>
      <c r="Q1802" s="176">
        <v>336</v>
      </c>
      <c r="R1802" s="175">
        <v>8927.19</v>
      </c>
      <c r="S1802" s="175">
        <v>7015.81</v>
      </c>
    </row>
    <row r="1803" spans="4:19">
      <c r="D1803" s="174" t="s">
        <v>7722</v>
      </c>
      <c r="E1803" s="175">
        <v>1243238.25</v>
      </c>
      <c r="F1803" s="174" t="s">
        <v>3426</v>
      </c>
      <c r="G1803" s="174" t="s">
        <v>7710</v>
      </c>
      <c r="H1803" s="174" t="s">
        <v>179</v>
      </c>
      <c r="I1803" s="174" t="s">
        <v>3098</v>
      </c>
      <c r="J1803" s="174" t="s">
        <v>7723</v>
      </c>
      <c r="K1803" s="174"/>
      <c r="L1803" s="174" t="s">
        <v>7136</v>
      </c>
      <c r="M1803" s="174" t="s">
        <v>7175</v>
      </c>
      <c r="N1803" s="176">
        <v>600</v>
      </c>
      <c r="O1803" s="174" t="s">
        <v>3407</v>
      </c>
      <c r="P1803" s="177">
        <v>31229</v>
      </c>
      <c r="Q1803" s="176">
        <v>336</v>
      </c>
      <c r="R1803" s="175">
        <v>696144.28</v>
      </c>
      <c r="S1803" s="175">
        <v>547093.97</v>
      </c>
    </row>
    <row r="1804" spans="4:19">
      <c r="D1804" s="174" t="s">
        <v>7724</v>
      </c>
      <c r="E1804" s="175">
        <v>341248.28</v>
      </c>
      <c r="F1804" s="174" t="s">
        <v>3426</v>
      </c>
      <c r="G1804" s="174" t="s">
        <v>7710</v>
      </c>
      <c r="H1804" s="174" t="s">
        <v>179</v>
      </c>
      <c r="I1804" s="174" t="s">
        <v>3098</v>
      </c>
      <c r="J1804" s="174" t="s">
        <v>7725</v>
      </c>
      <c r="K1804" s="174"/>
      <c r="L1804" s="174" t="s">
        <v>7136</v>
      </c>
      <c r="M1804" s="174" t="s">
        <v>7175</v>
      </c>
      <c r="N1804" s="176">
        <v>600</v>
      </c>
      <c r="O1804" s="174" t="s">
        <v>3407</v>
      </c>
      <c r="P1804" s="177">
        <v>31229</v>
      </c>
      <c r="Q1804" s="176">
        <v>336</v>
      </c>
      <c r="R1804" s="176">
        <v>191080</v>
      </c>
      <c r="S1804" s="175">
        <v>150168.28</v>
      </c>
    </row>
    <row r="1805" spans="4:19">
      <c r="D1805" s="174" t="s">
        <v>7726</v>
      </c>
      <c r="E1805" s="176">
        <v>227589</v>
      </c>
      <c r="F1805" s="174" t="s">
        <v>3426</v>
      </c>
      <c r="G1805" s="174" t="s">
        <v>7710</v>
      </c>
      <c r="H1805" s="174" t="s">
        <v>179</v>
      </c>
      <c r="I1805" s="174" t="s">
        <v>3098</v>
      </c>
      <c r="J1805" s="174" t="s">
        <v>7727</v>
      </c>
      <c r="K1805" s="174"/>
      <c r="L1805" s="174" t="s">
        <v>7136</v>
      </c>
      <c r="M1805" s="174" t="s">
        <v>7175</v>
      </c>
      <c r="N1805" s="176">
        <v>600</v>
      </c>
      <c r="O1805" s="174" t="s">
        <v>3407</v>
      </c>
      <c r="P1805" s="177">
        <v>31229</v>
      </c>
      <c r="Q1805" s="176">
        <v>336</v>
      </c>
      <c r="R1805" s="175">
        <v>127437.2</v>
      </c>
      <c r="S1805" s="175">
        <v>100151.8</v>
      </c>
    </row>
    <row r="1806" spans="4:19">
      <c r="D1806" s="174" t="s">
        <v>7728</v>
      </c>
      <c r="E1806" s="175">
        <v>51554.55</v>
      </c>
      <c r="F1806" s="174" t="s">
        <v>3426</v>
      </c>
      <c r="G1806" s="174" t="s">
        <v>7710</v>
      </c>
      <c r="H1806" s="174" t="s">
        <v>179</v>
      </c>
      <c r="I1806" s="174" t="s">
        <v>3098</v>
      </c>
      <c r="J1806" s="174" t="s">
        <v>7729</v>
      </c>
      <c r="K1806" s="174"/>
      <c r="L1806" s="174" t="s">
        <v>7136</v>
      </c>
      <c r="M1806" s="174" t="s">
        <v>7175</v>
      </c>
      <c r="N1806" s="176">
        <v>600</v>
      </c>
      <c r="O1806" s="174" t="s">
        <v>3407</v>
      </c>
      <c r="P1806" s="177">
        <v>31229</v>
      </c>
      <c r="Q1806" s="176">
        <v>336</v>
      </c>
      <c r="R1806" s="175">
        <v>28867.67</v>
      </c>
      <c r="S1806" s="175">
        <v>22686.880000000001</v>
      </c>
    </row>
    <row r="1807" spans="4:19">
      <c r="D1807" s="174" t="s">
        <v>7730</v>
      </c>
      <c r="E1807" s="175">
        <v>423405.99</v>
      </c>
      <c r="F1807" s="174" t="s">
        <v>3426</v>
      </c>
      <c r="G1807" s="174" t="s">
        <v>7710</v>
      </c>
      <c r="H1807" s="174" t="s">
        <v>179</v>
      </c>
      <c r="I1807" s="174" t="s">
        <v>3098</v>
      </c>
      <c r="J1807" s="174" t="s">
        <v>7731</v>
      </c>
      <c r="K1807" s="174"/>
      <c r="L1807" s="174" t="s">
        <v>7136</v>
      </c>
      <c r="M1807" s="174" t="s">
        <v>7175</v>
      </c>
      <c r="N1807" s="176">
        <v>600</v>
      </c>
      <c r="O1807" s="174" t="s">
        <v>3407</v>
      </c>
      <c r="P1807" s="177">
        <v>31229</v>
      </c>
      <c r="Q1807" s="176">
        <v>336</v>
      </c>
      <c r="R1807" s="175">
        <v>237083.7</v>
      </c>
      <c r="S1807" s="175">
        <v>186322.29</v>
      </c>
    </row>
    <row r="1808" spans="4:19">
      <c r="D1808" s="174" t="s">
        <v>7732</v>
      </c>
      <c r="E1808" s="175">
        <v>205075.22</v>
      </c>
      <c r="F1808" s="174" t="s">
        <v>3426</v>
      </c>
      <c r="G1808" s="174" t="s">
        <v>7710</v>
      </c>
      <c r="H1808" s="174" t="s">
        <v>179</v>
      </c>
      <c r="I1808" s="174" t="s">
        <v>3098</v>
      </c>
      <c r="J1808" s="174" t="s">
        <v>7733</v>
      </c>
      <c r="K1808" s="174"/>
      <c r="L1808" s="174" t="s">
        <v>7136</v>
      </c>
      <c r="M1808" s="174" t="s">
        <v>7175</v>
      </c>
      <c r="N1808" s="176">
        <v>600</v>
      </c>
      <c r="O1808" s="174" t="s">
        <v>3407</v>
      </c>
      <c r="P1808" s="177">
        <v>31229</v>
      </c>
      <c r="Q1808" s="176">
        <v>336</v>
      </c>
      <c r="R1808" s="175">
        <v>114830.67</v>
      </c>
      <c r="S1808" s="175">
        <v>90244.55</v>
      </c>
    </row>
    <row r="1809" spans="4:19">
      <c r="D1809" s="174" t="s">
        <v>7734</v>
      </c>
      <c r="E1809" s="175">
        <v>4094821.68</v>
      </c>
      <c r="F1809" s="174" t="s">
        <v>3426</v>
      </c>
      <c r="G1809" s="174" t="s">
        <v>7710</v>
      </c>
      <c r="H1809" s="174" t="s">
        <v>179</v>
      </c>
      <c r="I1809" s="174" t="s">
        <v>3098</v>
      </c>
      <c r="J1809" s="174" t="s">
        <v>7735</v>
      </c>
      <c r="K1809" s="174"/>
      <c r="L1809" s="174" t="s">
        <v>7136</v>
      </c>
      <c r="M1809" s="174" t="s">
        <v>7175</v>
      </c>
      <c r="N1809" s="176">
        <v>600</v>
      </c>
      <c r="O1809" s="174" t="s">
        <v>3407</v>
      </c>
      <c r="P1809" s="177">
        <v>31229</v>
      </c>
      <c r="Q1809" s="176">
        <v>336</v>
      </c>
      <c r="R1809" s="175">
        <v>2292872.6</v>
      </c>
      <c r="S1809" s="175">
        <v>1801949.08</v>
      </c>
    </row>
    <row r="1810" spans="4:19">
      <c r="D1810" s="174" t="s">
        <v>7736</v>
      </c>
      <c r="E1810" s="175">
        <v>704315.92</v>
      </c>
      <c r="F1810" s="174" t="s">
        <v>3426</v>
      </c>
      <c r="G1810" s="174" t="s">
        <v>7710</v>
      </c>
      <c r="H1810" s="174" t="s">
        <v>179</v>
      </c>
      <c r="I1810" s="174" t="s">
        <v>3098</v>
      </c>
      <c r="J1810" s="174" t="s">
        <v>7737</v>
      </c>
      <c r="K1810" s="174"/>
      <c r="L1810" s="174" t="s">
        <v>7136</v>
      </c>
      <c r="M1810" s="174" t="s">
        <v>7175</v>
      </c>
      <c r="N1810" s="176">
        <v>600</v>
      </c>
      <c r="O1810" s="174" t="s">
        <v>3407</v>
      </c>
      <c r="P1810" s="177">
        <v>31229</v>
      </c>
      <c r="Q1810" s="176">
        <v>336</v>
      </c>
      <c r="R1810" s="175">
        <v>394377.67</v>
      </c>
      <c r="S1810" s="175">
        <v>309938.25</v>
      </c>
    </row>
    <row r="1811" spans="4:19">
      <c r="D1811" s="174" t="s">
        <v>7738</v>
      </c>
      <c r="E1811" s="175">
        <v>155002.16</v>
      </c>
      <c r="F1811" s="174" t="s">
        <v>3426</v>
      </c>
      <c r="G1811" s="174" t="s">
        <v>7710</v>
      </c>
      <c r="H1811" s="174" t="s">
        <v>179</v>
      </c>
      <c r="I1811" s="174" t="s">
        <v>3098</v>
      </c>
      <c r="J1811" s="174" t="s">
        <v>7739</v>
      </c>
      <c r="K1811" s="174"/>
      <c r="L1811" s="174" t="s">
        <v>7136</v>
      </c>
      <c r="M1811" s="174" t="s">
        <v>7175</v>
      </c>
      <c r="N1811" s="176">
        <v>600</v>
      </c>
      <c r="O1811" s="174" t="s">
        <v>3407</v>
      </c>
      <c r="P1811" s="177">
        <v>31229</v>
      </c>
      <c r="Q1811" s="176">
        <v>336</v>
      </c>
      <c r="R1811" s="175">
        <v>86792.56</v>
      </c>
      <c r="S1811" s="175">
        <v>68209.600000000006</v>
      </c>
    </row>
    <row r="1812" spans="4:19">
      <c r="D1812" s="174" t="s">
        <v>7740</v>
      </c>
      <c r="E1812" s="175">
        <v>18315.97</v>
      </c>
      <c r="F1812" s="174" t="s">
        <v>3426</v>
      </c>
      <c r="G1812" s="174" t="s">
        <v>7710</v>
      </c>
      <c r="H1812" s="174" t="s">
        <v>179</v>
      </c>
      <c r="I1812" s="174" t="s">
        <v>3098</v>
      </c>
      <c r="J1812" s="174" t="s">
        <v>7741</v>
      </c>
      <c r="K1812" s="174"/>
      <c r="L1812" s="174" t="s">
        <v>7136</v>
      </c>
      <c r="M1812" s="174" t="s">
        <v>7175</v>
      </c>
      <c r="N1812" s="176">
        <v>600</v>
      </c>
      <c r="O1812" s="174" t="s">
        <v>3407</v>
      </c>
      <c r="P1812" s="177">
        <v>31229</v>
      </c>
      <c r="Q1812" s="176">
        <v>336</v>
      </c>
      <c r="R1812" s="175">
        <v>10255.799999999999</v>
      </c>
      <c r="S1812" s="175">
        <v>8060.17</v>
      </c>
    </row>
    <row r="1813" spans="4:19">
      <c r="D1813" s="174" t="s">
        <v>7742</v>
      </c>
      <c r="E1813" s="175">
        <v>231155.61</v>
      </c>
      <c r="F1813" s="174" t="s">
        <v>3426</v>
      </c>
      <c r="G1813" s="174" t="s">
        <v>7710</v>
      </c>
      <c r="H1813" s="174" t="s">
        <v>179</v>
      </c>
      <c r="I1813" s="174" t="s">
        <v>3098</v>
      </c>
      <c r="J1813" s="174" t="s">
        <v>7743</v>
      </c>
      <c r="K1813" s="174"/>
      <c r="L1813" s="174" t="s">
        <v>7136</v>
      </c>
      <c r="M1813" s="174" t="s">
        <v>7175</v>
      </c>
      <c r="N1813" s="176">
        <v>600</v>
      </c>
      <c r="O1813" s="174" t="s">
        <v>3407</v>
      </c>
      <c r="P1813" s="177">
        <v>31229</v>
      </c>
      <c r="Q1813" s="176">
        <v>336</v>
      </c>
      <c r="R1813" s="175">
        <v>129434.27</v>
      </c>
      <c r="S1813" s="175">
        <v>101721.34</v>
      </c>
    </row>
    <row r="1814" spans="4:19">
      <c r="D1814" s="174" t="s">
        <v>7744</v>
      </c>
      <c r="E1814" s="175">
        <v>79569.070000000007</v>
      </c>
      <c r="F1814" s="174" t="s">
        <v>3426</v>
      </c>
      <c r="G1814" s="174" t="s">
        <v>7710</v>
      </c>
      <c r="H1814" s="174" t="s">
        <v>179</v>
      </c>
      <c r="I1814" s="174" t="s">
        <v>3098</v>
      </c>
      <c r="J1814" s="174" t="s">
        <v>7745</v>
      </c>
      <c r="K1814" s="174"/>
      <c r="L1814" s="174" t="s">
        <v>7136</v>
      </c>
      <c r="M1814" s="174" t="s">
        <v>7175</v>
      </c>
      <c r="N1814" s="176">
        <v>600</v>
      </c>
      <c r="O1814" s="174" t="s">
        <v>3407</v>
      </c>
      <c r="P1814" s="177">
        <v>31229</v>
      </c>
      <c r="Q1814" s="176">
        <v>336</v>
      </c>
      <c r="R1814" s="175">
        <v>44554.239999999998</v>
      </c>
      <c r="S1814" s="175">
        <v>35014.83</v>
      </c>
    </row>
    <row r="1815" spans="4:19">
      <c r="D1815" s="174" t="s">
        <v>7746</v>
      </c>
      <c r="E1815" s="175">
        <v>162304.51</v>
      </c>
      <c r="F1815" s="174" t="s">
        <v>3426</v>
      </c>
      <c r="G1815" s="174" t="s">
        <v>7710</v>
      </c>
      <c r="H1815" s="174" t="s">
        <v>179</v>
      </c>
      <c r="I1815" s="174" t="s">
        <v>3098</v>
      </c>
      <c r="J1815" s="174" t="s">
        <v>7747</v>
      </c>
      <c r="K1815" s="174"/>
      <c r="L1815" s="174" t="s">
        <v>7136</v>
      </c>
      <c r="M1815" s="174" t="s">
        <v>7175</v>
      </c>
      <c r="N1815" s="176">
        <v>600</v>
      </c>
      <c r="O1815" s="174" t="s">
        <v>3407</v>
      </c>
      <c r="P1815" s="177">
        <v>31229</v>
      </c>
      <c r="Q1815" s="176">
        <v>336</v>
      </c>
      <c r="R1815" s="175">
        <v>90881.51</v>
      </c>
      <c r="S1815" s="176">
        <v>71423</v>
      </c>
    </row>
    <row r="1816" spans="4:19">
      <c r="D1816" s="174" t="s">
        <v>7748</v>
      </c>
      <c r="E1816" s="175">
        <v>124901.15</v>
      </c>
      <c r="F1816" s="174" t="s">
        <v>3426</v>
      </c>
      <c r="G1816" s="174" t="s">
        <v>7710</v>
      </c>
      <c r="H1816" s="174" t="s">
        <v>179</v>
      </c>
      <c r="I1816" s="174" t="s">
        <v>3098</v>
      </c>
      <c r="J1816" s="174" t="s">
        <v>7749</v>
      </c>
      <c r="K1816" s="174"/>
      <c r="L1816" s="174" t="s">
        <v>7136</v>
      </c>
      <c r="M1816" s="174" t="s">
        <v>7175</v>
      </c>
      <c r="N1816" s="176">
        <v>600</v>
      </c>
      <c r="O1816" s="174" t="s">
        <v>3407</v>
      </c>
      <c r="P1816" s="177">
        <v>31229</v>
      </c>
      <c r="Q1816" s="176">
        <v>336</v>
      </c>
      <c r="R1816" s="175">
        <v>69937.66</v>
      </c>
      <c r="S1816" s="175">
        <v>54963.49</v>
      </c>
    </row>
    <row r="1817" spans="4:19">
      <c r="D1817" s="174" t="s">
        <v>7750</v>
      </c>
      <c r="E1817" s="175">
        <v>99430.99</v>
      </c>
      <c r="F1817" s="174" t="s">
        <v>3426</v>
      </c>
      <c r="G1817" s="174" t="s">
        <v>7710</v>
      </c>
      <c r="H1817" s="174" t="s">
        <v>179</v>
      </c>
      <c r="I1817" s="174" t="s">
        <v>3098</v>
      </c>
      <c r="J1817" s="174" t="s">
        <v>7751</v>
      </c>
      <c r="K1817" s="174"/>
      <c r="L1817" s="174" t="s">
        <v>7136</v>
      </c>
      <c r="M1817" s="174" t="s">
        <v>7175</v>
      </c>
      <c r="N1817" s="176">
        <v>600</v>
      </c>
      <c r="O1817" s="174" t="s">
        <v>3407</v>
      </c>
      <c r="P1817" s="177">
        <v>31229</v>
      </c>
      <c r="Q1817" s="176">
        <v>336</v>
      </c>
      <c r="R1817" s="175">
        <v>55675.69</v>
      </c>
      <c r="S1817" s="175">
        <v>43755.3</v>
      </c>
    </row>
    <row r="1818" spans="4:19">
      <c r="D1818" s="174" t="s">
        <v>7752</v>
      </c>
      <c r="E1818" s="175">
        <v>29051.08</v>
      </c>
      <c r="F1818" s="174" t="s">
        <v>3426</v>
      </c>
      <c r="G1818" s="174" t="s">
        <v>7710</v>
      </c>
      <c r="H1818" s="174" t="s">
        <v>179</v>
      </c>
      <c r="I1818" s="174" t="s">
        <v>3098</v>
      </c>
      <c r="J1818" s="174" t="s">
        <v>7753</v>
      </c>
      <c r="K1818" s="174"/>
      <c r="L1818" s="174" t="s">
        <v>7136</v>
      </c>
      <c r="M1818" s="174" t="s">
        <v>7175</v>
      </c>
      <c r="N1818" s="176">
        <v>600</v>
      </c>
      <c r="O1818" s="174" t="s">
        <v>3407</v>
      </c>
      <c r="P1818" s="177">
        <v>31229</v>
      </c>
      <c r="Q1818" s="176">
        <v>336</v>
      </c>
      <c r="R1818" s="175">
        <v>16266.97</v>
      </c>
      <c r="S1818" s="175">
        <v>12784.11</v>
      </c>
    </row>
    <row r="1819" spans="4:19">
      <c r="D1819" s="174" t="s">
        <v>7754</v>
      </c>
      <c r="E1819" s="175">
        <v>151147.03</v>
      </c>
      <c r="F1819" s="174" t="s">
        <v>3426</v>
      </c>
      <c r="G1819" s="174" t="s">
        <v>7710</v>
      </c>
      <c r="H1819" s="174" t="s">
        <v>179</v>
      </c>
      <c r="I1819" s="174" t="s">
        <v>3098</v>
      </c>
      <c r="J1819" s="174" t="s">
        <v>7755</v>
      </c>
      <c r="K1819" s="174"/>
      <c r="L1819" s="174" t="s">
        <v>7136</v>
      </c>
      <c r="M1819" s="174" t="s">
        <v>7175</v>
      </c>
      <c r="N1819" s="176">
        <v>600</v>
      </c>
      <c r="O1819" s="174" t="s">
        <v>3407</v>
      </c>
      <c r="P1819" s="177">
        <v>31229</v>
      </c>
      <c r="Q1819" s="176">
        <v>336</v>
      </c>
      <c r="R1819" s="175">
        <v>84633.93</v>
      </c>
      <c r="S1819" s="175">
        <v>66513.100000000006</v>
      </c>
    </row>
    <row r="1820" spans="4:19">
      <c r="D1820" s="174" t="s">
        <v>7756</v>
      </c>
      <c r="E1820" s="175">
        <v>11182.96</v>
      </c>
      <c r="F1820" s="174" t="s">
        <v>3426</v>
      </c>
      <c r="G1820" s="174" t="s">
        <v>7710</v>
      </c>
      <c r="H1820" s="174" t="s">
        <v>179</v>
      </c>
      <c r="I1820" s="174" t="s">
        <v>3098</v>
      </c>
      <c r="J1820" s="174" t="s">
        <v>7757</v>
      </c>
      <c r="K1820" s="174"/>
      <c r="L1820" s="174" t="s">
        <v>7136</v>
      </c>
      <c r="M1820" s="174" t="s">
        <v>7175</v>
      </c>
      <c r="N1820" s="176">
        <v>600</v>
      </c>
      <c r="O1820" s="174" t="s">
        <v>3407</v>
      </c>
      <c r="P1820" s="177">
        <v>31229</v>
      </c>
      <c r="Q1820" s="176">
        <v>336</v>
      </c>
      <c r="R1820" s="175">
        <v>6261.71</v>
      </c>
      <c r="S1820" s="175">
        <v>4921.25</v>
      </c>
    </row>
    <row r="1821" spans="4:19">
      <c r="D1821" s="174" t="s">
        <v>7758</v>
      </c>
      <c r="E1821" s="175">
        <v>87624.7</v>
      </c>
      <c r="F1821" s="174" t="s">
        <v>3426</v>
      </c>
      <c r="G1821" s="174" t="s">
        <v>7710</v>
      </c>
      <c r="H1821" s="174" t="s">
        <v>179</v>
      </c>
      <c r="I1821" s="174" t="s">
        <v>3098</v>
      </c>
      <c r="J1821" s="174" t="s">
        <v>7759</v>
      </c>
      <c r="K1821" s="174"/>
      <c r="L1821" s="174" t="s">
        <v>7136</v>
      </c>
      <c r="M1821" s="174" t="s">
        <v>7175</v>
      </c>
      <c r="N1821" s="176">
        <v>600</v>
      </c>
      <c r="O1821" s="174" t="s">
        <v>3407</v>
      </c>
      <c r="P1821" s="177">
        <v>31229</v>
      </c>
      <c r="Q1821" s="176">
        <v>336</v>
      </c>
      <c r="R1821" s="175">
        <v>49064.91</v>
      </c>
      <c r="S1821" s="175">
        <v>38559.79</v>
      </c>
    </row>
    <row r="1822" spans="4:19">
      <c r="D1822" s="174" t="s">
        <v>7760</v>
      </c>
      <c r="E1822" s="175">
        <v>26385.24</v>
      </c>
      <c r="F1822" s="174" t="s">
        <v>3464</v>
      </c>
      <c r="G1822" s="174" t="s">
        <v>7710</v>
      </c>
      <c r="H1822" s="174" t="s">
        <v>179</v>
      </c>
      <c r="I1822" s="174" t="s">
        <v>3098</v>
      </c>
      <c r="J1822" s="174" t="s">
        <v>7761</v>
      </c>
      <c r="K1822" s="174"/>
      <c r="L1822" s="174" t="s">
        <v>3509</v>
      </c>
      <c r="M1822" s="174" t="s">
        <v>7175</v>
      </c>
      <c r="N1822" s="176">
        <v>600</v>
      </c>
      <c r="O1822" s="174" t="s">
        <v>3407</v>
      </c>
      <c r="P1822" s="177">
        <v>31229</v>
      </c>
      <c r="Q1822" s="176">
        <v>336</v>
      </c>
      <c r="R1822" s="175">
        <v>14774.2</v>
      </c>
      <c r="S1822" s="175">
        <v>11611.04</v>
      </c>
    </row>
    <row r="1823" spans="4:19">
      <c r="D1823" s="174" t="s">
        <v>7762</v>
      </c>
      <c r="E1823" s="175">
        <v>45062.03</v>
      </c>
      <c r="F1823" s="174" t="s">
        <v>3464</v>
      </c>
      <c r="G1823" s="174" t="s">
        <v>7763</v>
      </c>
      <c r="H1823" s="174" t="s">
        <v>179</v>
      </c>
      <c r="I1823" s="174" t="s">
        <v>3098</v>
      </c>
      <c r="J1823" s="174" t="s">
        <v>7764</v>
      </c>
      <c r="K1823" s="174"/>
      <c r="L1823" s="174" t="s">
        <v>7136</v>
      </c>
      <c r="M1823" s="174" t="s">
        <v>7765</v>
      </c>
      <c r="N1823" s="176">
        <v>600</v>
      </c>
      <c r="O1823" s="174" t="s">
        <v>3407</v>
      </c>
      <c r="P1823" s="177">
        <v>27942</v>
      </c>
      <c r="Q1823" s="176">
        <v>444</v>
      </c>
      <c r="R1823" s="175">
        <v>33343.39</v>
      </c>
      <c r="S1823" s="175">
        <v>11718.64</v>
      </c>
    </row>
    <row r="1824" spans="4:19">
      <c r="D1824" s="174" t="s">
        <v>7766</v>
      </c>
      <c r="E1824" s="175">
        <v>69461.429999999993</v>
      </c>
      <c r="F1824" s="174" t="s">
        <v>3464</v>
      </c>
      <c r="G1824" s="174" t="s">
        <v>7767</v>
      </c>
      <c r="H1824" s="174" t="s">
        <v>179</v>
      </c>
      <c r="I1824" s="174" t="s">
        <v>3098</v>
      </c>
      <c r="J1824" s="174" t="s">
        <v>7768</v>
      </c>
      <c r="K1824" s="174"/>
      <c r="L1824" s="174" t="s">
        <v>7136</v>
      </c>
      <c r="M1824" s="174" t="s">
        <v>7175</v>
      </c>
      <c r="N1824" s="176">
        <v>600</v>
      </c>
      <c r="O1824" s="174" t="s">
        <v>3407</v>
      </c>
      <c r="P1824" s="177">
        <v>26481</v>
      </c>
      <c r="Q1824" s="176">
        <v>492</v>
      </c>
      <c r="R1824" s="175">
        <v>56954.39</v>
      </c>
      <c r="S1824" s="175">
        <v>12507.04</v>
      </c>
    </row>
    <row r="1825" spans="4:19">
      <c r="D1825" s="174" t="s">
        <v>7769</v>
      </c>
      <c r="E1825" s="175">
        <v>16702072.560000001</v>
      </c>
      <c r="F1825" s="174" t="s">
        <v>3409</v>
      </c>
      <c r="G1825" s="174" t="s">
        <v>7770</v>
      </c>
      <c r="H1825" s="174" t="s">
        <v>179</v>
      </c>
      <c r="I1825" s="174" t="s">
        <v>3098</v>
      </c>
      <c r="J1825" s="174" t="s">
        <v>7771</v>
      </c>
      <c r="K1825" s="174"/>
      <c r="L1825" s="174" t="s">
        <v>7136</v>
      </c>
      <c r="M1825" s="174" t="s">
        <v>3800</v>
      </c>
      <c r="N1825" s="176">
        <v>600</v>
      </c>
      <c r="O1825" s="174" t="s">
        <v>3407</v>
      </c>
      <c r="P1825" s="177">
        <v>30498</v>
      </c>
      <c r="Q1825" s="176">
        <v>360</v>
      </c>
      <c r="R1825" s="175">
        <v>10020315.630000001</v>
      </c>
      <c r="S1825" s="175">
        <v>6681756.9299999997</v>
      </c>
    </row>
    <row r="1826" spans="4:19">
      <c r="D1826" s="174" t="s">
        <v>7772</v>
      </c>
      <c r="E1826" s="175">
        <v>9881882.3000000007</v>
      </c>
      <c r="F1826" s="174" t="s">
        <v>3426</v>
      </c>
      <c r="G1826" s="174" t="s">
        <v>7770</v>
      </c>
      <c r="H1826" s="174" t="s">
        <v>179</v>
      </c>
      <c r="I1826" s="174" t="s">
        <v>3098</v>
      </c>
      <c r="J1826" s="174" t="s">
        <v>7771</v>
      </c>
      <c r="K1826" s="174"/>
      <c r="L1826" s="174" t="s">
        <v>7136</v>
      </c>
      <c r="M1826" s="174" t="s">
        <v>3800</v>
      </c>
      <c r="N1826" s="176">
        <v>600</v>
      </c>
      <c r="O1826" s="174" t="s">
        <v>3407</v>
      </c>
      <c r="P1826" s="177">
        <v>30498</v>
      </c>
      <c r="Q1826" s="176">
        <v>360</v>
      </c>
      <c r="R1826" s="175">
        <v>5928580.2999999998</v>
      </c>
      <c r="S1826" s="176">
        <v>3953302</v>
      </c>
    </row>
    <row r="1827" spans="4:19">
      <c r="D1827" s="174" t="s">
        <v>7773</v>
      </c>
      <c r="E1827" s="175">
        <v>1543100.64</v>
      </c>
      <c r="F1827" s="174" t="s">
        <v>3426</v>
      </c>
      <c r="G1827" s="174" t="s">
        <v>7774</v>
      </c>
      <c r="H1827" s="174" t="s">
        <v>179</v>
      </c>
      <c r="I1827" s="174" t="s">
        <v>3098</v>
      </c>
      <c r="J1827" s="174" t="s">
        <v>7775</v>
      </c>
      <c r="K1827" s="174"/>
      <c r="L1827" s="174" t="s">
        <v>7136</v>
      </c>
      <c r="M1827" s="174" t="s">
        <v>3800</v>
      </c>
      <c r="N1827" s="176">
        <v>600</v>
      </c>
      <c r="O1827" s="174" t="s">
        <v>3407</v>
      </c>
      <c r="P1827" s="177">
        <v>30498</v>
      </c>
      <c r="Q1827" s="176">
        <v>360</v>
      </c>
      <c r="R1827" s="175">
        <v>925774.61</v>
      </c>
      <c r="S1827" s="175">
        <v>617326.03</v>
      </c>
    </row>
    <row r="1828" spans="4:19">
      <c r="D1828" s="174" t="s">
        <v>7776</v>
      </c>
      <c r="E1828" s="175">
        <v>16509.18</v>
      </c>
      <c r="F1828" s="174" t="s">
        <v>3426</v>
      </c>
      <c r="G1828" s="174" t="s">
        <v>7777</v>
      </c>
      <c r="H1828" s="174" t="s">
        <v>179</v>
      </c>
      <c r="I1828" s="174" t="s">
        <v>3098</v>
      </c>
      <c r="J1828" s="174" t="s">
        <v>7778</v>
      </c>
      <c r="K1828" s="174"/>
      <c r="L1828" s="174" t="s">
        <v>3509</v>
      </c>
      <c r="M1828" s="174" t="s">
        <v>3800</v>
      </c>
      <c r="N1828" s="176">
        <v>600</v>
      </c>
      <c r="O1828" s="174" t="s">
        <v>3407</v>
      </c>
      <c r="P1828" s="177">
        <v>30498</v>
      </c>
      <c r="Q1828" s="176">
        <v>360</v>
      </c>
      <c r="R1828" s="175">
        <v>9904.5400000000009</v>
      </c>
      <c r="S1828" s="175">
        <v>6604.64</v>
      </c>
    </row>
    <row r="1829" spans="4:19">
      <c r="D1829" s="174" t="s">
        <v>7779</v>
      </c>
      <c r="E1829" s="175">
        <v>108542.7</v>
      </c>
      <c r="F1829" s="174" t="s">
        <v>3426</v>
      </c>
      <c r="G1829" s="174" t="s">
        <v>7780</v>
      </c>
      <c r="H1829" s="174" t="s">
        <v>179</v>
      </c>
      <c r="I1829" s="174" t="s">
        <v>3098</v>
      </c>
      <c r="J1829" s="174" t="s">
        <v>7781</v>
      </c>
      <c r="K1829" s="174"/>
      <c r="L1829" s="174" t="s">
        <v>7136</v>
      </c>
      <c r="M1829" s="174" t="s">
        <v>3800</v>
      </c>
      <c r="N1829" s="176">
        <v>600</v>
      </c>
      <c r="O1829" s="174" t="s">
        <v>3407</v>
      </c>
      <c r="P1829" s="177">
        <v>30498</v>
      </c>
      <c r="Q1829" s="176">
        <v>360</v>
      </c>
      <c r="R1829" s="175">
        <v>65119.53</v>
      </c>
      <c r="S1829" s="175">
        <v>43423.17</v>
      </c>
    </row>
    <row r="1830" spans="4:19">
      <c r="D1830" s="174" t="s">
        <v>7782</v>
      </c>
      <c r="E1830" s="175">
        <v>58190.02</v>
      </c>
      <c r="F1830" s="174" t="s">
        <v>3409</v>
      </c>
      <c r="G1830" s="174" t="s">
        <v>7783</v>
      </c>
      <c r="H1830" s="174" t="s">
        <v>179</v>
      </c>
      <c r="I1830" s="174" t="s">
        <v>3098</v>
      </c>
      <c r="J1830" s="174" t="s">
        <v>7784</v>
      </c>
      <c r="K1830" s="174"/>
      <c r="L1830" s="174" t="s">
        <v>7136</v>
      </c>
      <c r="M1830" s="174" t="s">
        <v>7175</v>
      </c>
      <c r="N1830" s="176">
        <v>600</v>
      </c>
      <c r="O1830" s="174" t="s">
        <v>3407</v>
      </c>
      <c r="P1830" s="177">
        <v>27942</v>
      </c>
      <c r="Q1830" s="176">
        <v>444</v>
      </c>
      <c r="R1830" s="175">
        <v>43057.37</v>
      </c>
      <c r="S1830" s="175">
        <v>15132.65</v>
      </c>
    </row>
    <row r="1831" spans="4:19">
      <c r="D1831" s="174" t="s">
        <v>7785</v>
      </c>
      <c r="E1831" s="175">
        <v>10897.72</v>
      </c>
      <c r="F1831" s="174" t="s">
        <v>3409</v>
      </c>
      <c r="G1831" s="174" t="s">
        <v>4002</v>
      </c>
      <c r="H1831" s="174" t="s">
        <v>179</v>
      </c>
      <c r="I1831" s="174" t="s">
        <v>3098</v>
      </c>
      <c r="J1831" s="174" t="s">
        <v>7786</v>
      </c>
      <c r="K1831" s="174"/>
      <c r="L1831" s="174" t="s">
        <v>7136</v>
      </c>
      <c r="M1831" s="174" t="s">
        <v>7279</v>
      </c>
      <c r="N1831" s="176">
        <v>600</v>
      </c>
      <c r="O1831" s="174" t="s">
        <v>3407</v>
      </c>
      <c r="P1831" s="177">
        <v>27942</v>
      </c>
      <c r="Q1831" s="176">
        <v>444</v>
      </c>
      <c r="R1831" s="175">
        <v>8063.64</v>
      </c>
      <c r="S1831" s="175">
        <v>2834.08</v>
      </c>
    </row>
    <row r="1832" spans="4:19">
      <c r="D1832" s="174" t="s">
        <v>7787</v>
      </c>
      <c r="E1832" s="175">
        <v>2947.82</v>
      </c>
      <c r="F1832" s="174" t="s">
        <v>3426</v>
      </c>
      <c r="G1832" s="174" t="s">
        <v>4002</v>
      </c>
      <c r="H1832" s="174" t="s">
        <v>179</v>
      </c>
      <c r="I1832" s="174" t="s">
        <v>3098</v>
      </c>
      <c r="J1832" s="174" t="s">
        <v>7786</v>
      </c>
      <c r="K1832" s="174"/>
      <c r="L1832" s="174" t="s">
        <v>7136</v>
      </c>
      <c r="M1832" s="174" t="s">
        <v>7279</v>
      </c>
      <c r="N1832" s="176">
        <v>600</v>
      </c>
      <c r="O1832" s="174" t="s">
        <v>3407</v>
      </c>
      <c r="P1832" s="177">
        <v>27942</v>
      </c>
      <c r="Q1832" s="176">
        <v>444</v>
      </c>
      <c r="R1832" s="175">
        <v>2181.13</v>
      </c>
      <c r="S1832" s="175">
        <v>766.69</v>
      </c>
    </row>
    <row r="1833" spans="4:19">
      <c r="D1833" s="174" t="s">
        <v>7788</v>
      </c>
      <c r="E1833" s="175">
        <v>365711.79</v>
      </c>
      <c r="F1833" s="174" t="s">
        <v>3409</v>
      </c>
      <c r="G1833" s="174" t="s">
        <v>7789</v>
      </c>
      <c r="H1833" s="174" t="s">
        <v>179</v>
      </c>
      <c r="I1833" s="174" t="s">
        <v>3098</v>
      </c>
      <c r="J1833" s="174" t="s">
        <v>7790</v>
      </c>
      <c r="K1833" s="174"/>
      <c r="L1833" s="174" t="s">
        <v>7136</v>
      </c>
      <c r="M1833" s="174" t="s">
        <v>7202</v>
      </c>
      <c r="N1833" s="176">
        <v>600</v>
      </c>
      <c r="O1833" s="174" t="s">
        <v>3407</v>
      </c>
      <c r="P1833" s="177">
        <v>30864</v>
      </c>
      <c r="Q1833" s="176">
        <v>348</v>
      </c>
      <c r="R1833" s="175">
        <v>212092.44</v>
      </c>
      <c r="S1833" s="175">
        <v>153619.35</v>
      </c>
    </row>
    <row r="1834" spans="4:19">
      <c r="D1834" s="174" t="s">
        <v>7791</v>
      </c>
      <c r="E1834" s="176">
        <v>1086150</v>
      </c>
      <c r="F1834" s="174" t="s">
        <v>3420</v>
      </c>
      <c r="G1834" s="174" t="s">
        <v>7789</v>
      </c>
      <c r="H1834" s="174" t="s">
        <v>179</v>
      </c>
      <c r="I1834" s="174" t="s">
        <v>3098</v>
      </c>
      <c r="J1834" s="174" t="s">
        <v>7792</v>
      </c>
      <c r="K1834" s="174"/>
      <c r="L1834" s="174" t="s">
        <v>7136</v>
      </c>
      <c r="M1834" s="174" t="s">
        <v>7202</v>
      </c>
      <c r="N1834" s="176">
        <v>600</v>
      </c>
      <c r="O1834" s="174" t="s">
        <v>3407</v>
      </c>
      <c r="P1834" s="177">
        <v>30864</v>
      </c>
      <c r="Q1834" s="176">
        <v>348</v>
      </c>
      <c r="R1834" s="175">
        <v>629906.66</v>
      </c>
      <c r="S1834" s="175">
        <v>456243.34</v>
      </c>
    </row>
    <row r="1835" spans="4:19">
      <c r="D1835" s="174" t="s">
        <v>7793</v>
      </c>
      <c r="E1835" s="175">
        <v>16766908.130000001</v>
      </c>
      <c r="F1835" s="174" t="s">
        <v>3426</v>
      </c>
      <c r="G1835" s="174" t="s">
        <v>7789</v>
      </c>
      <c r="H1835" s="174" t="s">
        <v>179</v>
      </c>
      <c r="I1835" s="174" t="s">
        <v>3098</v>
      </c>
      <c r="J1835" s="174" t="s">
        <v>7790</v>
      </c>
      <c r="K1835" s="174"/>
      <c r="L1835" s="174" t="s">
        <v>7136</v>
      </c>
      <c r="M1835" s="174" t="s">
        <v>7202</v>
      </c>
      <c r="N1835" s="176">
        <v>600</v>
      </c>
      <c r="O1835" s="174" t="s">
        <v>3407</v>
      </c>
      <c r="P1835" s="177">
        <v>30864</v>
      </c>
      <c r="Q1835" s="176">
        <v>348</v>
      </c>
      <c r="R1835" s="175">
        <v>9723875.1899999995</v>
      </c>
      <c r="S1835" s="175">
        <v>7043032.9400000004</v>
      </c>
    </row>
    <row r="1836" spans="4:19">
      <c r="D1836" s="174" t="s">
        <v>7794</v>
      </c>
      <c r="E1836" s="176">
        <v>1700655</v>
      </c>
      <c r="F1836" s="174" t="s">
        <v>3464</v>
      </c>
      <c r="G1836" s="174" t="s">
        <v>7789</v>
      </c>
      <c r="H1836" s="174" t="s">
        <v>179</v>
      </c>
      <c r="I1836" s="174" t="s">
        <v>3098</v>
      </c>
      <c r="J1836" s="174" t="s">
        <v>7790</v>
      </c>
      <c r="K1836" s="174"/>
      <c r="L1836" s="174" t="s">
        <v>7136</v>
      </c>
      <c r="M1836" s="174" t="s">
        <v>7202</v>
      </c>
      <c r="N1836" s="176">
        <v>600</v>
      </c>
      <c r="O1836" s="174" t="s">
        <v>3407</v>
      </c>
      <c r="P1836" s="177">
        <v>30864</v>
      </c>
      <c r="Q1836" s="176">
        <v>348</v>
      </c>
      <c r="R1836" s="175">
        <v>986285.41</v>
      </c>
      <c r="S1836" s="175">
        <v>714369.59</v>
      </c>
    </row>
    <row r="1837" spans="4:19">
      <c r="D1837" s="174" t="s">
        <v>7795</v>
      </c>
      <c r="E1837" s="175">
        <v>48023.11</v>
      </c>
      <c r="F1837" s="174" t="s">
        <v>3426</v>
      </c>
      <c r="G1837" s="174" t="s">
        <v>7796</v>
      </c>
      <c r="H1837" s="174" t="s">
        <v>179</v>
      </c>
      <c r="I1837" s="174" t="s">
        <v>3098</v>
      </c>
      <c r="J1837" s="174" t="s">
        <v>7797</v>
      </c>
      <c r="K1837" s="174"/>
      <c r="L1837" s="174" t="s">
        <v>7136</v>
      </c>
      <c r="M1837" s="174" t="s">
        <v>7202</v>
      </c>
      <c r="N1837" s="176">
        <v>600</v>
      </c>
      <c r="O1837" s="174" t="s">
        <v>3407</v>
      </c>
      <c r="P1837" s="177">
        <v>30864</v>
      </c>
      <c r="Q1837" s="176">
        <v>348</v>
      </c>
      <c r="R1837" s="175">
        <v>27850.71</v>
      </c>
      <c r="S1837" s="175">
        <v>20172.400000000001</v>
      </c>
    </row>
    <row r="1838" spans="4:19">
      <c r="D1838" s="174" t="s">
        <v>7798</v>
      </c>
      <c r="E1838" s="175">
        <v>537.54</v>
      </c>
      <c r="F1838" s="174" t="s">
        <v>3409</v>
      </c>
      <c r="G1838" s="174" t="s">
        <v>7799</v>
      </c>
      <c r="H1838" s="174" t="s">
        <v>179</v>
      </c>
      <c r="I1838" s="174" t="s">
        <v>7800</v>
      </c>
      <c r="J1838" s="174" t="s">
        <v>7801</v>
      </c>
      <c r="K1838" s="174"/>
      <c r="L1838" s="174" t="s">
        <v>7136</v>
      </c>
      <c r="M1838" s="174" t="s">
        <v>7279</v>
      </c>
      <c r="N1838" s="176">
        <v>600</v>
      </c>
      <c r="O1838" s="174" t="s">
        <v>3407</v>
      </c>
      <c r="P1838" s="177">
        <v>28672</v>
      </c>
      <c r="Q1838" s="176">
        <v>420</v>
      </c>
      <c r="R1838" s="175">
        <v>376.24</v>
      </c>
      <c r="S1838" s="175">
        <v>161.30000000000001</v>
      </c>
    </row>
    <row r="1839" spans="4:19">
      <c r="D1839" s="174" t="s">
        <v>7802</v>
      </c>
      <c r="E1839" s="175">
        <v>21863.53</v>
      </c>
      <c r="F1839" s="174" t="s">
        <v>3426</v>
      </c>
      <c r="G1839" s="174" t="s">
        <v>7803</v>
      </c>
      <c r="H1839" s="174" t="s">
        <v>179</v>
      </c>
      <c r="I1839" s="174" t="s">
        <v>3098</v>
      </c>
      <c r="J1839" s="174" t="s">
        <v>7804</v>
      </c>
      <c r="K1839" s="174"/>
      <c r="L1839" s="174" t="s">
        <v>3509</v>
      </c>
      <c r="M1839" s="174" t="s">
        <v>7279</v>
      </c>
      <c r="N1839" s="176">
        <v>600</v>
      </c>
      <c r="O1839" s="174" t="s">
        <v>3407</v>
      </c>
      <c r="P1839" s="177">
        <v>28672</v>
      </c>
      <c r="Q1839" s="176">
        <v>420</v>
      </c>
      <c r="R1839" s="175">
        <v>15303.25</v>
      </c>
      <c r="S1839" s="175">
        <v>6560.28</v>
      </c>
    </row>
    <row r="1840" spans="4:19">
      <c r="D1840" s="174" t="s">
        <v>7805</v>
      </c>
      <c r="E1840" s="175">
        <v>14045.99</v>
      </c>
      <c r="F1840" s="174" t="s">
        <v>3426</v>
      </c>
      <c r="G1840" s="174" t="s">
        <v>7803</v>
      </c>
      <c r="H1840" s="174" t="s">
        <v>179</v>
      </c>
      <c r="I1840" s="174" t="s">
        <v>3098</v>
      </c>
      <c r="J1840" s="174" t="s">
        <v>7806</v>
      </c>
      <c r="K1840" s="174"/>
      <c r="L1840" s="174" t="s">
        <v>3509</v>
      </c>
      <c r="M1840" s="174" t="s">
        <v>7197</v>
      </c>
      <c r="N1840" s="176">
        <v>600</v>
      </c>
      <c r="O1840" s="174" t="s">
        <v>3407</v>
      </c>
      <c r="P1840" s="177">
        <v>29037</v>
      </c>
      <c r="Q1840" s="176">
        <v>408</v>
      </c>
      <c r="R1840" s="175">
        <v>9550.36</v>
      </c>
      <c r="S1840" s="175">
        <v>4495.63</v>
      </c>
    </row>
    <row r="1841" spans="4:19">
      <c r="D1841" s="174" t="s">
        <v>7807</v>
      </c>
      <c r="E1841" s="175">
        <v>308062.96000000002</v>
      </c>
      <c r="F1841" s="174" t="s">
        <v>3426</v>
      </c>
      <c r="G1841" s="174" t="s">
        <v>7808</v>
      </c>
      <c r="H1841" s="174" t="s">
        <v>179</v>
      </c>
      <c r="I1841" s="174" t="s">
        <v>3098</v>
      </c>
      <c r="J1841" s="174" t="s">
        <v>7809</v>
      </c>
      <c r="K1841" s="174"/>
      <c r="L1841" s="174" t="s">
        <v>7136</v>
      </c>
      <c r="M1841" s="174" t="s">
        <v>7279</v>
      </c>
      <c r="N1841" s="176">
        <v>600</v>
      </c>
      <c r="O1841" s="174" t="s">
        <v>3407</v>
      </c>
      <c r="P1841" s="177">
        <v>29037</v>
      </c>
      <c r="Q1841" s="176">
        <v>408</v>
      </c>
      <c r="R1841" s="175">
        <v>209465.57</v>
      </c>
      <c r="S1841" s="175">
        <v>98597.39</v>
      </c>
    </row>
    <row r="1842" spans="4:19">
      <c r="D1842" s="174" t="s">
        <v>7810</v>
      </c>
      <c r="E1842" s="176">
        <v>389359</v>
      </c>
      <c r="F1842" s="174" t="s">
        <v>3420</v>
      </c>
      <c r="G1842" s="174" t="s">
        <v>7811</v>
      </c>
      <c r="H1842" s="174" t="s">
        <v>179</v>
      </c>
      <c r="I1842" s="174" t="s">
        <v>7812</v>
      </c>
      <c r="J1842" s="174" t="s">
        <v>7813</v>
      </c>
      <c r="K1842" s="174"/>
      <c r="L1842" s="174" t="s">
        <v>7136</v>
      </c>
      <c r="M1842" s="174" t="s">
        <v>7279</v>
      </c>
      <c r="N1842" s="176">
        <v>600</v>
      </c>
      <c r="O1842" s="174" t="s">
        <v>3407</v>
      </c>
      <c r="P1842" s="177">
        <v>31229</v>
      </c>
      <c r="Q1842" s="176">
        <v>336</v>
      </c>
      <c r="R1842" s="175">
        <v>218019.41</v>
      </c>
      <c r="S1842" s="175">
        <v>171339.59</v>
      </c>
    </row>
    <row r="1843" spans="4:19">
      <c r="D1843" s="174" t="s">
        <v>7814</v>
      </c>
      <c r="E1843" s="176">
        <v>6818</v>
      </c>
      <c r="F1843" s="174" t="s">
        <v>3612</v>
      </c>
      <c r="G1843" s="174" t="s">
        <v>7811</v>
      </c>
      <c r="H1843" s="174" t="s">
        <v>179</v>
      </c>
      <c r="I1843" s="174" t="s">
        <v>7812</v>
      </c>
      <c r="J1843" s="174" t="s">
        <v>7813</v>
      </c>
      <c r="K1843" s="174"/>
      <c r="L1843" s="174" t="s">
        <v>7136</v>
      </c>
      <c r="M1843" s="174" t="s">
        <v>7279</v>
      </c>
      <c r="N1843" s="176">
        <v>600</v>
      </c>
      <c r="O1843" s="174" t="s">
        <v>3407</v>
      </c>
      <c r="P1843" s="177">
        <v>31229</v>
      </c>
      <c r="Q1843" s="176">
        <v>336</v>
      </c>
      <c r="R1843" s="175">
        <v>3817.7</v>
      </c>
      <c r="S1843" s="175">
        <v>3000.3</v>
      </c>
    </row>
    <row r="1844" spans="4:19">
      <c r="D1844" s="174" t="s">
        <v>7815</v>
      </c>
      <c r="E1844" s="175">
        <v>2034914.32</v>
      </c>
      <c r="F1844" s="174" t="s">
        <v>3426</v>
      </c>
      <c r="G1844" s="174" t="s">
        <v>7811</v>
      </c>
      <c r="H1844" s="174" t="s">
        <v>179</v>
      </c>
      <c r="I1844" s="174" t="s">
        <v>7812</v>
      </c>
      <c r="J1844" s="174" t="s">
        <v>7816</v>
      </c>
      <c r="K1844" s="174"/>
      <c r="L1844" s="174" t="s">
        <v>7136</v>
      </c>
      <c r="M1844" s="174" t="s">
        <v>7279</v>
      </c>
      <c r="N1844" s="176">
        <v>600</v>
      </c>
      <c r="O1844" s="174" t="s">
        <v>3407</v>
      </c>
      <c r="P1844" s="177">
        <v>31229</v>
      </c>
      <c r="Q1844" s="176">
        <v>336</v>
      </c>
      <c r="R1844" s="175">
        <v>1139438.8700000001</v>
      </c>
      <c r="S1844" s="175">
        <v>895475.45</v>
      </c>
    </row>
    <row r="1845" spans="4:19">
      <c r="D1845" s="174" t="s">
        <v>7817</v>
      </c>
      <c r="E1845" s="176">
        <v>596570</v>
      </c>
      <c r="F1845" s="174" t="s">
        <v>3420</v>
      </c>
      <c r="G1845" s="174" t="s">
        <v>7818</v>
      </c>
      <c r="H1845" s="174" t="s">
        <v>179</v>
      </c>
      <c r="I1845" s="174" t="s">
        <v>7819</v>
      </c>
      <c r="J1845" s="174" t="s">
        <v>7820</v>
      </c>
      <c r="K1845" s="174"/>
      <c r="L1845" s="174" t="s">
        <v>7136</v>
      </c>
      <c r="M1845" s="174" t="s">
        <v>3800</v>
      </c>
      <c r="N1845" s="176">
        <v>600</v>
      </c>
      <c r="O1845" s="174" t="s">
        <v>3407</v>
      </c>
      <c r="P1845" s="177">
        <v>30133</v>
      </c>
      <c r="Q1845" s="176">
        <v>372</v>
      </c>
      <c r="R1845" s="175">
        <v>369840.25</v>
      </c>
      <c r="S1845" s="175">
        <v>226729.75</v>
      </c>
    </row>
    <row r="1846" spans="4:19">
      <c r="D1846" s="174" t="s">
        <v>7821</v>
      </c>
      <c r="E1846" s="175">
        <v>10661440.33</v>
      </c>
      <c r="F1846" s="174" t="s">
        <v>3426</v>
      </c>
      <c r="G1846" s="174" t="s">
        <v>7818</v>
      </c>
      <c r="H1846" s="174" t="s">
        <v>179</v>
      </c>
      <c r="I1846" s="174" t="s">
        <v>7819</v>
      </c>
      <c r="J1846" s="174" t="s">
        <v>7822</v>
      </c>
      <c r="K1846" s="174"/>
      <c r="L1846" s="174" t="s">
        <v>7136</v>
      </c>
      <c r="M1846" s="174" t="s">
        <v>3800</v>
      </c>
      <c r="N1846" s="176">
        <v>600</v>
      </c>
      <c r="O1846" s="174" t="s">
        <v>3407</v>
      </c>
      <c r="P1846" s="177">
        <v>30133</v>
      </c>
      <c r="Q1846" s="176">
        <v>372</v>
      </c>
      <c r="R1846" s="175">
        <v>6609500.6100000003</v>
      </c>
      <c r="S1846" s="175">
        <v>4051939.72</v>
      </c>
    </row>
    <row r="1847" spans="4:19">
      <c r="D1847" s="174" t="s">
        <v>7823</v>
      </c>
      <c r="E1847" s="176">
        <v>699</v>
      </c>
      <c r="F1847" s="174" t="s">
        <v>3420</v>
      </c>
      <c r="G1847" s="174" t="s">
        <v>7824</v>
      </c>
      <c r="H1847" s="174" t="s">
        <v>179</v>
      </c>
      <c r="I1847" s="174" t="s">
        <v>7819</v>
      </c>
      <c r="J1847" s="174" t="s">
        <v>7825</v>
      </c>
      <c r="K1847" s="174"/>
      <c r="L1847" s="174" t="s">
        <v>7136</v>
      </c>
      <c r="M1847" s="174" t="s">
        <v>3800</v>
      </c>
      <c r="N1847" s="176">
        <v>600</v>
      </c>
      <c r="O1847" s="174" t="s">
        <v>3407</v>
      </c>
      <c r="P1847" s="177">
        <v>30133</v>
      </c>
      <c r="Q1847" s="176">
        <v>372</v>
      </c>
      <c r="R1847" s="175">
        <v>433.35</v>
      </c>
      <c r="S1847" s="175">
        <v>265.64999999999998</v>
      </c>
    </row>
    <row r="1848" spans="4:19">
      <c r="D1848" s="174" t="s">
        <v>7826</v>
      </c>
      <c r="E1848" s="175">
        <v>12494.72</v>
      </c>
      <c r="F1848" s="174" t="s">
        <v>3426</v>
      </c>
      <c r="G1848" s="174" t="s">
        <v>7824</v>
      </c>
      <c r="H1848" s="174" t="s">
        <v>179</v>
      </c>
      <c r="I1848" s="174" t="s">
        <v>7819</v>
      </c>
      <c r="J1848" s="174" t="s">
        <v>7827</v>
      </c>
      <c r="K1848" s="174"/>
      <c r="L1848" s="174" t="s">
        <v>7136</v>
      </c>
      <c r="M1848" s="174" t="s">
        <v>3800</v>
      </c>
      <c r="N1848" s="176">
        <v>600</v>
      </c>
      <c r="O1848" s="174" t="s">
        <v>3407</v>
      </c>
      <c r="P1848" s="177">
        <v>30133</v>
      </c>
      <c r="Q1848" s="176">
        <v>372</v>
      </c>
      <c r="R1848" s="175">
        <v>7745.97</v>
      </c>
      <c r="S1848" s="175">
        <v>4748.75</v>
      </c>
    </row>
    <row r="1849" spans="4:19">
      <c r="D1849" s="174" t="s">
        <v>7828</v>
      </c>
      <c r="E1849" s="175">
        <v>24677.39</v>
      </c>
      <c r="F1849" s="174" t="s">
        <v>3426</v>
      </c>
      <c r="G1849" s="174" t="s">
        <v>6458</v>
      </c>
      <c r="H1849" s="174" t="s">
        <v>179</v>
      </c>
      <c r="I1849" s="174" t="s">
        <v>3098</v>
      </c>
      <c r="J1849" s="174" t="s">
        <v>7829</v>
      </c>
      <c r="K1849" s="174"/>
      <c r="L1849" s="174" t="s">
        <v>3509</v>
      </c>
      <c r="M1849" s="174" t="s">
        <v>7197</v>
      </c>
      <c r="N1849" s="176">
        <v>600</v>
      </c>
      <c r="O1849" s="174" t="s">
        <v>3407</v>
      </c>
      <c r="P1849" s="177">
        <v>29037</v>
      </c>
      <c r="Q1849" s="176">
        <v>408</v>
      </c>
      <c r="R1849" s="175">
        <v>16779.150000000001</v>
      </c>
      <c r="S1849" s="175">
        <v>7898.24</v>
      </c>
    </row>
    <row r="1850" spans="4:19">
      <c r="D1850" s="174" t="s">
        <v>7830</v>
      </c>
      <c r="E1850" s="176">
        <v>5106221</v>
      </c>
      <c r="F1850" s="174" t="s">
        <v>3420</v>
      </c>
      <c r="G1850" s="174" t="s">
        <v>7831</v>
      </c>
      <c r="H1850" s="174" t="s">
        <v>179</v>
      </c>
      <c r="I1850" s="174" t="s">
        <v>3098</v>
      </c>
      <c r="J1850" s="174" t="s">
        <v>7832</v>
      </c>
      <c r="K1850" s="174"/>
      <c r="L1850" s="174" t="s">
        <v>7136</v>
      </c>
      <c r="M1850" s="174" t="s">
        <v>3800</v>
      </c>
      <c r="N1850" s="176">
        <v>600</v>
      </c>
      <c r="O1850" s="174" t="s">
        <v>3407</v>
      </c>
      <c r="P1850" s="177">
        <v>32325</v>
      </c>
      <c r="Q1850" s="176">
        <v>300</v>
      </c>
      <c r="R1850" s="175">
        <v>2552826.8199999998</v>
      </c>
      <c r="S1850" s="175">
        <v>2553394.1800000002</v>
      </c>
    </row>
    <row r="1851" spans="4:19">
      <c r="D1851" s="174" t="s">
        <v>7833</v>
      </c>
      <c r="E1851" s="176">
        <v>498506</v>
      </c>
      <c r="F1851" s="174" t="s">
        <v>3612</v>
      </c>
      <c r="G1851" s="174" t="s">
        <v>7831</v>
      </c>
      <c r="H1851" s="174" t="s">
        <v>179</v>
      </c>
      <c r="I1851" s="174" t="s">
        <v>3098</v>
      </c>
      <c r="J1851" s="174" t="s">
        <v>7832</v>
      </c>
      <c r="K1851" s="174"/>
      <c r="L1851" s="174" t="s">
        <v>7136</v>
      </c>
      <c r="M1851" s="174" t="s">
        <v>3800</v>
      </c>
      <c r="N1851" s="176">
        <v>600</v>
      </c>
      <c r="O1851" s="174" t="s">
        <v>3407</v>
      </c>
      <c r="P1851" s="177">
        <v>32325</v>
      </c>
      <c r="Q1851" s="176">
        <v>300</v>
      </c>
      <c r="R1851" s="175">
        <v>249225.3</v>
      </c>
      <c r="S1851" s="175">
        <v>249280.7</v>
      </c>
    </row>
    <row r="1852" spans="4:19">
      <c r="D1852" s="174" t="s">
        <v>7834</v>
      </c>
      <c r="E1852" s="175">
        <v>29670944.390000001</v>
      </c>
      <c r="F1852" s="174" t="s">
        <v>3426</v>
      </c>
      <c r="G1852" s="174" t="s">
        <v>7831</v>
      </c>
      <c r="H1852" s="174" t="s">
        <v>179</v>
      </c>
      <c r="I1852" s="174" t="s">
        <v>3098</v>
      </c>
      <c r="J1852" s="174" t="s">
        <v>7835</v>
      </c>
      <c r="K1852" s="174"/>
      <c r="L1852" s="174" t="s">
        <v>7136</v>
      </c>
      <c r="M1852" s="174" t="s">
        <v>3800</v>
      </c>
      <c r="N1852" s="176">
        <v>600</v>
      </c>
      <c r="O1852" s="174" t="s">
        <v>3407</v>
      </c>
      <c r="P1852" s="177">
        <v>32325</v>
      </c>
      <c r="Q1852" s="176">
        <v>300</v>
      </c>
      <c r="R1852" s="175">
        <v>14833823.699999999</v>
      </c>
      <c r="S1852" s="175">
        <v>14837120.689999999</v>
      </c>
    </row>
    <row r="1853" spans="4:19">
      <c r="D1853" s="174" t="s">
        <v>7836</v>
      </c>
      <c r="E1853" s="175">
        <v>27552.16</v>
      </c>
      <c r="F1853" s="174" t="s">
        <v>3426</v>
      </c>
      <c r="G1853" s="174" t="s">
        <v>7837</v>
      </c>
      <c r="H1853" s="174" t="s">
        <v>179</v>
      </c>
      <c r="I1853" s="174" t="s">
        <v>7838</v>
      </c>
      <c r="J1853" s="174" t="s">
        <v>7839</v>
      </c>
      <c r="K1853" s="174"/>
      <c r="L1853" s="174" t="s">
        <v>7136</v>
      </c>
      <c r="M1853" s="174" t="s">
        <v>7279</v>
      </c>
      <c r="N1853" s="176">
        <v>600</v>
      </c>
      <c r="O1853" s="174" t="s">
        <v>3407</v>
      </c>
      <c r="P1853" s="177">
        <v>29403</v>
      </c>
      <c r="Q1853" s="176">
        <v>396</v>
      </c>
      <c r="R1853" s="175">
        <v>18182.849999999999</v>
      </c>
      <c r="S1853" s="175">
        <v>9369.31</v>
      </c>
    </row>
    <row r="1854" spans="4:19">
      <c r="D1854" s="174" t="s">
        <v>7840</v>
      </c>
      <c r="E1854" s="176">
        <v>42282</v>
      </c>
      <c r="F1854" s="174" t="s">
        <v>3420</v>
      </c>
      <c r="G1854" s="174" t="s">
        <v>7841</v>
      </c>
      <c r="H1854" s="174" t="s">
        <v>179</v>
      </c>
      <c r="I1854" s="174" t="s">
        <v>7842</v>
      </c>
      <c r="J1854" s="174" t="s">
        <v>7843</v>
      </c>
      <c r="K1854" s="174"/>
      <c r="L1854" s="174" t="s">
        <v>3509</v>
      </c>
      <c r="M1854" s="174" t="s">
        <v>7197</v>
      </c>
      <c r="N1854" s="176">
        <v>600</v>
      </c>
      <c r="O1854" s="174" t="s">
        <v>3407</v>
      </c>
      <c r="P1854" s="177">
        <v>33055</v>
      </c>
      <c r="Q1854" s="176">
        <v>276</v>
      </c>
      <c r="R1854" s="175">
        <v>19447.37</v>
      </c>
      <c r="S1854" s="175">
        <v>22834.63</v>
      </c>
    </row>
    <row r="1855" spans="4:19">
      <c r="D1855" s="174" t="s">
        <v>7844</v>
      </c>
      <c r="E1855" s="176">
        <v>47128</v>
      </c>
      <c r="F1855" s="174" t="s">
        <v>3472</v>
      </c>
      <c r="G1855" s="174" t="s">
        <v>7841</v>
      </c>
      <c r="H1855" s="174" t="s">
        <v>179</v>
      </c>
      <c r="I1855" s="174" t="s">
        <v>7842</v>
      </c>
      <c r="J1855" s="174" t="s">
        <v>7843</v>
      </c>
      <c r="K1855" s="174"/>
      <c r="L1855" s="174" t="s">
        <v>3509</v>
      </c>
      <c r="M1855" s="174" t="s">
        <v>7197</v>
      </c>
      <c r="N1855" s="176">
        <v>600</v>
      </c>
      <c r="O1855" s="174" t="s">
        <v>3407</v>
      </c>
      <c r="P1855" s="177">
        <v>33055</v>
      </c>
      <c r="Q1855" s="176">
        <v>276</v>
      </c>
      <c r="R1855" s="175">
        <v>21676.27</v>
      </c>
      <c r="S1855" s="175">
        <v>25451.73</v>
      </c>
    </row>
    <row r="1856" spans="4:19">
      <c r="D1856" s="174" t="s">
        <v>7845</v>
      </c>
      <c r="E1856" s="175">
        <v>99373.07</v>
      </c>
      <c r="F1856" s="174" t="s">
        <v>3426</v>
      </c>
      <c r="G1856" s="174" t="s">
        <v>7841</v>
      </c>
      <c r="H1856" s="174" t="s">
        <v>179</v>
      </c>
      <c r="I1856" s="174" t="s">
        <v>7842</v>
      </c>
      <c r="J1856" s="174" t="s">
        <v>7846</v>
      </c>
      <c r="K1856" s="174"/>
      <c r="L1856" s="174" t="s">
        <v>3509</v>
      </c>
      <c r="M1856" s="174" t="s">
        <v>7197</v>
      </c>
      <c r="N1856" s="176">
        <v>600</v>
      </c>
      <c r="O1856" s="174" t="s">
        <v>3407</v>
      </c>
      <c r="P1856" s="177">
        <v>33055</v>
      </c>
      <c r="Q1856" s="176">
        <v>276</v>
      </c>
      <c r="R1856" s="175">
        <v>45706.07</v>
      </c>
      <c r="S1856" s="176">
        <v>53667</v>
      </c>
    </row>
    <row r="1857" spans="4:19">
      <c r="D1857" s="174" t="s">
        <v>7847</v>
      </c>
      <c r="E1857" s="175">
        <v>1947152.24</v>
      </c>
      <c r="F1857" s="174" t="s">
        <v>3464</v>
      </c>
      <c r="G1857" s="174" t="s">
        <v>7841</v>
      </c>
      <c r="H1857" s="174" t="s">
        <v>179</v>
      </c>
      <c r="I1857" s="174" t="s">
        <v>7842</v>
      </c>
      <c r="J1857" s="174" t="s">
        <v>7846</v>
      </c>
      <c r="K1857" s="174"/>
      <c r="L1857" s="174" t="s">
        <v>3509</v>
      </c>
      <c r="M1857" s="174" t="s">
        <v>7197</v>
      </c>
      <c r="N1857" s="176">
        <v>600</v>
      </c>
      <c r="O1857" s="174" t="s">
        <v>3407</v>
      </c>
      <c r="P1857" s="177">
        <v>33055</v>
      </c>
      <c r="Q1857" s="176">
        <v>276</v>
      </c>
      <c r="R1857" s="175">
        <v>895581.78</v>
      </c>
      <c r="S1857" s="175">
        <v>1051570.46</v>
      </c>
    </row>
    <row r="1858" spans="4:19">
      <c r="D1858" s="174" t="s">
        <v>7848</v>
      </c>
      <c r="E1858" s="175">
        <v>79150.03</v>
      </c>
      <c r="F1858" s="174" t="s">
        <v>3426</v>
      </c>
      <c r="G1858" s="174" t="s">
        <v>7849</v>
      </c>
      <c r="H1858" s="174" t="s">
        <v>179</v>
      </c>
      <c r="I1858" s="174" t="s">
        <v>7850</v>
      </c>
      <c r="J1858" s="174" t="s">
        <v>7851</v>
      </c>
      <c r="K1858" s="174"/>
      <c r="L1858" s="174" t="s">
        <v>7136</v>
      </c>
      <c r="M1858" s="174" t="s">
        <v>7279</v>
      </c>
      <c r="N1858" s="176">
        <v>600</v>
      </c>
      <c r="O1858" s="174" t="s">
        <v>3407</v>
      </c>
      <c r="P1858" s="177">
        <v>30133</v>
      </c>
      <c r="Q1858" s="176">
        <v>372</v>
      </c>
      <c r="R1858" s="175">
        <v>49068.62</v>
      </c>
      <c r="S1858" s="175">
        <v>30081.41</v>
      </c>
    </row>
    <row r="1859" spans="4:19">
      <c r="D1859" s="174" t="s">
        <v>7852</v>
      </c>
      <c r="E1859" s="176">
        <v>15126</v>
      </c>
      <c r="F1859" s="174" t="s">
        <v>3420</v>
      </c>
      <c r="G1859" s="174" t="s">
        <v>7853</v>
      </c>
      <c r="H1859" s="174" t="s">
        <v>179</v>
      </c>
      <c r="I1859" s="174" t="s">
        <v>3098</v>
      </c>
      <c r="J1859" s="174" t="s">
        <v>7854</v>
      </c>
      <c r="K1859" s="174"/>
      <c r="L1859" s="174" t="s">
        <v>7136</v>
      </c>
      <c r="M1859" s="174" t="s">
        <v>7279</v>
      </c>
      <c r="N1859" s="176">
        <v>600</v>
      </c>
      <c r="O1859" s="174" t="s">
        <v>3407</v>
      </c>
      <c r="P1859" s="177">
        <v>29768</v>
      </c>
      <c r="Q1859" s="176">
        <v>384</v>
      </c>
      <c r="R1859" s="175">
        <v>9679.7999999999993</v>
      </c>
      <c r="S1859" s="175">
        <v>5446.2</v>
      </c>
    </row>
    <row r="1860" spans="4:19">
      <c r="D1860" s="174" t="s">
        <v>7855</v>
      </c>
      <c r="E1860" s="175">
        <v>270311.28999999998</v>
      </c>
      <c r="F1860" s="174" t="s">
        <v>3426</v>
      </c>
      <c r="G1860" s="174" t="s">
        <v>7853</v>
      </c>
      <c r="H1860" s="174" t="s">
        <v>179</v>
      </c>
      <c r="I1860" s="174" t="s">
        <v>3098</v>
      </c>
      <c r="J1860" s="174" t="s">
        <v>7856</v>
      </c>
      <c r="K1860" s="174"/>
      <c r="L1860" s="174" t="s">
        <v>7136</v>
      </c>
      <c r="M1860" s="174" t="s">
        <v>7279</v>
      </c>
      <c r="N1860" s="176">
        <v>600</v>
      </c>
      <c r="O1860" s="174" t="s">
        <v>3407</v>
      </c>
      <c r="P1860" s="177">
        <v>29768</v>
      </c>
      <c r="Q1860" s="176">
        <v>384</v>
      </c>
      <c r="R1860" s="175">
        <v>172984.13</v>
      </c>
      <c r="S1860" s="175">
        <v>97327.16</v>
      </c>
    </row>
    <row r="1861" spans="4:19">
      <c r="D1861" s="174" t="s">
        <v>7857</v>
      </c>
      <c r="E1861" s="176">
        <v>8919</v>
      </c>
      <c r="F1861" s="174" t="s">
        <v>3420</v>
      </c>
      <c r="G1861" s="174" t="s">
        <v>7858</v>
      </c>
      <c r="H1861" s="174" t="s">
        <v>179</v>
      </c>
      <c r="I1861" s="174" t="s">
        <v>7859</v>
      </c>
      <c r="J1861" s="174" t="s">
        <v>7860</v>
      </c>
      <c r="K1861" s="174"/>
      <c r="L1861" s="174" t="s">
        <v>3509</v>
      </c>
      <c r="M1861" s="174" t="s">
        <v>7175</v>
      </c>
      <c r="N1861" s="176">
        <v>600</v>
      </c>
      <c r="O1861" s="174" t="s">
        <v>3407</v>
      </c>
      <c r="P1861" s="177">
        <v>29768</v>
      </c>
      <c r="Q1861" s="176">
        <v>384</v>
      </c>
      <c r="R1861" s="175">
        <v>5707.66</v>
      </c>
      <c r="S1861" s="175">
        <v>3211.34</v>
      </c>
    </row>
    <row r="1862" spans="4:19">
      <c r="D1862" s="174" t="s">
        <v>7861</v>
      </c>
      <c r="E1862" s="175">
        <v>159391.56</v>
      </c>
      <c r="F1862" s="174" t="s">
        <v>3426</v>
      </c>
      <c r="G1862" s="174" t="s">
        <v>7858</v>
      </c>
      <c r="H1862" s="174" t="s">
        <v>179</v>
      </c>
      <c r="I1862" s="174" t="s">
        <v>7859</v>
      </c>
      <c r="J1862" s="174" t="s">
        <v>7862</v>
      </c>
      <c r="K1862" s="174"/>
      <c r="L1862" s="174" t="s">
        <v>3509</v>
      </c>
      <c r="M1862" s="174" t="s">
        <v>7175</v>
      </c>
      <c r="N1862" s="176">
        <v>600</v>
      </c>
      <c r="O1862" s="174" t="s">
        <v>3407</v>
      </c>
      <c r="P1862" s="177">
        <v>29768</v>
      </c>
      <c r="Q1862" s="176">
        <v>384</v>
      </c>
      <c r="R1862" s="175">
        <v>102001.72</v>
      </c>
      <c r="S1862" s="175">
        <v>57389.84</v>
      </c>
    </row>
    <row r="1863" spans="4:19">
      <c r="D1863" s="174" t="s">
        <v>7863</v>
      </c>
      <c r="E1863" s="175">
        <v>326515.33</v>
      </c>
      <c r="F1863" s="174" t="s">
        <v>3426</v>
      </c>
      <c r="G1863" s="174" t="s">
        <v>7864</v>
      </c>
      <c r="H1863" s="174" t="s">
        <v>179</v>
      </c>
      <c r="I1863" s="174" t="s">
        <v>7865</v>
      </c>
      <c r="J1863" s="174" t="s">
        <v>7866</v>
      </c>
      <c r="K1863" s="174"/>
      <c r="L1863" s="174" t="s">
        <v>7136</v>
      </c>
      <c r="M1863" s="174" t="s">
        <v>7175</v>
      </c>
      <c r="N1863" s="176">
        <v>600</v>
      </c>
      <c r="O1863" s="174" t="s">
        <v>3407</v>
      </c>
      <c r="P1863" s="177">
        <v>29403</v>
      </c>
      <c r="Q1863" s="176">
        <v>396</v>
      </c>
      <c r="R1863" s="175">
        <v>215481.88</v>
      </c>
      <c r="S1863" s="175">
        <v>111033.45</v>
      </c>
    </row>
    <row r="1864" spans="4:19">
      <c r="D1864" s="174" t="s">
        <v>7867</v>
      </c>
      <c r="E1864" s="175">
        <v>35167.93</v>
      </c>
      <c r="F1864" s="174" t="s">
        <v>3426</v>
      </c>
      <c r="G1864" s="174" t="s">
        <v>7868</v>
      </c>
      <c r="H1864" s="174" t="s">
        <v>179</v>
      </c>
      <c r="I1864" s="174" t="s">
        <v>7869</v>
      </c>
      <c r="J1864" s="174" t="s">
        <v>7870</v>
      </c>
      <c r="K1864" s="174"/>
      <c r="L1864" s="174" t="s">
        <v>3509</v>
      </c>
      <c r="M1864" s="174" t="s">
        <v>7197</v>
      </c>
      <c r="N1864" s="176">
        <v>600</v>
      </c>
      <c r="O1864" s="174" t="s">
        <v>3407</v>
      </c>
      <c r="P1864" s="177">
        <v>29403</v>
      </c>
      <c r="Q1864" s="176">
        <v>396</v>
      </c>
      <c r="R1864" s="175">
        <v>23208.76</v>
      </c>
      <c r="S1864" s="175">
        <v>11959.17</v>
      </c>
    </row>
    <row r="1865" spans="4:19">
      <c r="D1865" s="174" t="s">
        <v>7871</v>
      </c>
      <c r="E1865" s="176">
        <v>45867</v>
      </c>
      <c r="F1865" s="174" t="s">
        <v>3420</v>
      </c>
      <c r="G1865" s="174" t="s">
        <v>7872</v>
      </c>
      <c r="H1865" s="174" t="s">
        <v>179</v>
      </c>
      <c r="I1865" s="174" t="s">
        <v>3098</v>
      </c>
      <c r="J1865" s="174" t="s">
        <v>7873</v>
      </c>
      <c r="K1865" s="174"/>
      <c r="L1865" s="174" t="s">
        <v>7136</v>
      </c>
      <c r="M1865" s="174" t="s">
        <v>7279</v>
      </c>
      <c r="N1865" s="176">
        <v>600</v>
      </c>
      <c r="O1865" s="174" t="s">
        <v>3407</v>
      </c>
      <c r="P1865" s="177">
        <v>30864</v>
      </c>
      <c r="Q1865" s="176">
        <v>348</v>
      </c>
      <c r="R1865" s="175">
        <v>26600.31</v>
      </c>
      <c r="S1865" s="175">
        <v>19266.689999999999</v>
      </c>
    </row>
    <row r="1866" spans="4:19">
      <c r="D1866" s="174" t="s">
        <v>7874</v>
      </c>
      <c r="E1866" s="176">
        <v>3673</v>
      </c>
      <c r="F1866" s="174" t="s">
        <v>3612</v>
      </c>
      <c r="G1866" s="174" t="s">
        <v>7872</v>
      </c>
      <c r="H1866" s="174" t="s">
        <v>179</v>
      </c>
      <c r="I1866" s="174" t="s">
        <v>3098</v>
      </c>
      <c r="J1866" s="174" t="s">
        <v>7873</v>
      </c>
      <c r="K1866" s="174"/>
      <c r="L1866" s="174" t="s">
        <v>7136</v>
      </c>
      <c r="M1866" s="174" t="s">
        <v>7279</v>
      </c>
      <c r="N1866" s="176">
        <v>600</v>
      </c>
      <c r="O1866" s="174" t="s">
        <v>3407</v>
      </c>
      <c r="P1866" s="177">
        <v>30864</v>
      </c>
      <c r="Q1866" s="176">
        <v>348</v>
      </c>
      <c r="R1866" s="175">
        <v>2130.13</v>
      </c>
      <c r="S1866" s="175">
        <v>1542.87</v>
      </c>
    </row>
    <row r="1867" spans="4:19">
      <c r="D1867" s="174" t="s">
        <v>7875</v>
      </c>
      <c r="E1867" s="175">
        <v>386055.44</v>
      </c>
      <c r="F1867" s="174" t="s">
        <v>3426</v>
      </c>
      <c r="G1867" s="174" t="s">
        <v>7872</v>
      </c>
      <c r="H1867" s="174" t="s">
        <v>179</v>
      </c>
      <c r="I1867" s="174" t="s">
        <v>3098</v>
      </c>
      <c r="J1867" s="174" t="s">
        <v>7876</v>
      </c>
      <c r="K1867" s="174"/>
      <c r="L1867" s="174" t="s">
        <v>7136</v>
      </c>
      <c r="M1867" s="174" t="s">
        <v>7279</v>
      </c>
      <c r="N1867" s="176">
        <v>600</v>
      </c>
      <c r="O1867" s="174" t="s">
        <v>3407</v>
      </c>
      <c r="P1867" s="177">
        <v>30864</v>
      </c>
      <c r="Q1867" s="176">
        <v>348</v>
      </c>
      <c r="R1867" s="175">
        <v>223890.59</v>
      </c>
      <c r="S1867" s="175">
        <v>162164.85</v>
      </c>
    </row>
    <row r="1868" spans="4:19">
      <c r="D1868" s="174" t="s">
        <v>7877</v>
      </c>
      <c r="E1868" s="176">
        <v>52432</v>
      </c>
      <c r="F1868" s="174" t="s">
        <v>3420</v>
      </c>
      <c r="G1868" s="174" t="s">
        <v>7878</v>
      </c>
      <c r="H1868" s="174" t="s">
        <v>179</v>
      </c>
      <c r="I1868" s="174" t="s">
        <v>3098</v>
      </c>
      <c r="J1868" s="174" t="s">
        <v>7879</v>
      </c>
      <c r="K1868" s="174"/>
      <c r="L1868" s="174" t="s">
        <v>7136</v>
      </c>
      <c r="M1868" s="174" t="s">
        <v>7279</v>
      </c>
      <c r="N1868" s="176">
        <v>600</v>
      </c>
      <c r="O1868" s="174" t="s">
        <v>3407</v>
      </c>
      <c r="P1868" s="177">
        <v>30864</v>
      </c>
      <c r="Q1868" s="176">
        <v>348</v>
      </c>
      <c r="R1868" s="175">
        <v>30407.65</v>
      </c>
      <c r="S1868" s="175">
        <v>22024.35</v>
      </c>
    </row>
    <row r="1869" spans="4:19">
      <c r="D1869" s="174" t="s">
        <v>7880</v>
      </c>
      <c r="E1869" s="176">
        <v>4198</v>
      </c>
      <c r="F1869" s="174" t="s">
        <v>3612</v>
      </c>
      <c r="G1869" s="174" t="s">
        <v>7878</v>
      </c>
      <c r="H1869" s="174" t="s">
        <v>179</v>
      </c>
      <c r="I1869" s="174" t="s">
        <v>3098</v>
      </c>
      <c r="J1869" s="174" t="s">
        <v>7879</v>
      </c>
      <c r="K1869" s="174"/>
      <c r="L1869" s="174" t="s">
        <v>7136</v>
      </c>
      <c r="M1869" s="174" t="s">
        <v>7279</v>
      </c>
      <c r="N1869" s="176">
        <v>600</v>
      </c>
      <c r="O1869" s="174" t="s">
        <v>3407</v>
      </c>
      <c r="P1869" s="177">
        <v>30864</v>
      </c>
      <c r="Q1869" s="176">
        <v>348</v>
      </c>
      <c r="R1869" s="175">
        <v>2434.61</v>
      </c>
      <c r="S1869" s="175">
        <v>1763.39</v>
      </c>
    </row>
    <row r="1870" spans="4:19">
      <c r="D1870" s="174" t="s">
        <v>7881</v>
      </c>
      <c r="E1870" s="175">
        <v>441311.36</v>
      </c>
      <c r="F1870" s="174" t="s">
        <v>3426</v>
      </c>
      <c r="G1870" s="174" t="s">
        <v>7878</v>
      </c>
      <c r="H1870" s="174" t="s">
        <v>179</v>
      </c>
      <c r="I1870" s="174" t="s">
        <v>3098</v>
      </c>
      <c r="J1870" s="174" t="s">
        <v>7882</v>
      </c>
      <c r="K1870" s="174"/>
      <c r="L1870" s="174" t="s">
        <v>7136</v>
      </c>
      <c r="M1870" s="174" t="s">
        <v>7279</v>
      </c>
      <c r="N1870" s="176">
        <v>600</v>
      </c>
      <c r="O1870" s="174" t="s">
        <v>3407</v>
      </c>
      <c r="P1870" s="177">
        <v>30864</v>
      </c>
      <c r="Q1870" s="176">
        <v>348</v>
      </c>
      <c r="R1870" s="175">
        <v>255935.97</v>
      </c>
      <c r="S1870" s="175">
        <v>185375.39</v>
      </c>
    </row>
    <row r="1871" spans="4:19">
      <c r="D1871" s="174" t="s">
        <v>7883</v>
      </c>
      <c r="E1871" s="176">
        <v>4549</v>
      </c>
      <c r="F1871" s="174" t="s">
        <v>3420</v>
      </c>
      <c r="G1871" s="174" t="s">
        <v>7884</v>
      </c>
      <c r="H1871" s="174" t="s">
        <v>179</v>
      </c>
      <c r="I1871" s="174" t="s">
        <v>3098</v>
      </c>
      <c r="J1871" s="174" t="s">
        <v>7885</v>
      </c>
      <c r="K1871" s="174"/>
      <c r="L1871" s="174" t="s">
        <v>7136</v>
      </c>
      <c r="M1871" s="174" t="s">
        <v>7279</v>
      </c>
      <c r="N1871" s="176">
        <v>600</v>
      </c>
      <c r="O1871" s="174" t="s">
        <v>3407</v>
      </c>
      <c r="P1871" s="177">
        <v>30864</v>
      </c>
      <c r="Q1871" s="176">
        <v>348</v>
      </c>
      <c r="R1871" s="175">
        <v>2638.17</v>
      </c>
      <c r="S1871" s="175">
        <v>1910.83</v>
      </c>
    </row>
    <row r="1872" spans="4:19">
      <c r="D1872" s="174" t="s">
        <v>7886</v>
      </c>
      <c r="E1872" s="176">
        <v>364</v>
      </c>
      <c r="F1872" s="174" t="s">
        <v>3612</v>
      </c>
      <c r="G1872" s="174" t="s">
        <v>7884</v>
      </c>
      <c r="H1872" s="174" t="s">
        <v>179</v>
      </c>
      <c r="I1872" s="174" t="s">
        <v>3098</v>
      </c>
      <c r="J1872" s="174" t="s">
        <v>7885</v>
      </c>
      <c r="K1872" s="174"/>
      <c r="L1872" s="174" t="s">
        <v>7136</v>
      </c>
      <c r="M1872" s="174" t="s">
        <v>7279</v>
      </c>
      <c r="N1872" s="176">
        <v>600</v>
      </c>
      <c r="O1872" s="174" t="s">
        <v>3407</v>
      </c>
      <c r="P1872" s="177">
        <v>30864</v>
      </c>
      <c r="Q1872" s="176">
        <v>348</v>
      </c>
      <c r="R1872" s="175">
        <v>211.1</v>
      </c>
      <c r="S1872" s="175">
        <v>152.9</v>
      </c>
    </row>
    <row r="1873" spans="4:19">
      <c r="D1873" s="174" t="s">
        <v>7887</v>
      </c>
      <c r="E1873" s="175">
        <v>38292.53</v>
      </c>
      <c r="F1873" s="174" t="s">
        <v>3426</v>
      </c>
      <c r="G1873" s="174" t="s">
        <v>7884</v>
      </c>
      <c r="H1873" s="174" t="s">
        <v>179</v>
      </c>
      <c r="I1873" s="174" t="s">
        <v>3098</v>
      </c>
      <c r="J1873" s="174" t="s">
        <v>7888</v>
      </c>
      <c r="K1873" s="174"/>
      <c r="L1873" s="174" t="s">
        <v>7136</v>
      </c>
      <c r="M1873" s="174" t="s">
        <v>7279</v>
      </c>
      <c r="N1873" s="176">
        <v>600</v>
      </c>
      <c r="O1873" s="174" t="s">
        <v>3407</v>
      </c>
      <c r="P1873" s="177">
        <v>30864</v>
      </c>
      <c r="Q1873" s="176">
        <v>348</v>
      </c>
      <c r="R1873" s="175">
        <v>22207.53</v>
      </c>
      <c r="S1873" s="176">
        <v>16085</v>
      </c>
    </row>
    <row r="1874" spans="4:19">
      <c r="D1874" s="174" t="s">
        <v>7889</v>
      </c>
      <c r="E1874" s="176">
        <v>11626</v>
      </c>
      <c r="F1874" s="174" t="s">
        <v>3420</v>
      </c>
      <c r="G1874" s="174" t="s">
        <v>7890</v>
      </c>
      <c r="H1874" s="174" t="s">
        <v>179</v>
      </c>
      <c r="I1874" s="174" t="s">
        <v>3098</v>
      </c>
      <c r="J1874" s="174" t="s">
        <v>7891</v>
      </c>
      <c r="K1874" s="174"/>
      <c r="L1874" s="174" t="s">
        <v>7136</v>
      </c>
      <c r="M1874" s="174" t="s">
        <v>7279</v>
      </c>
      <c r="N1874" s="176">
        <v>600</v>
      </c>
      <c r="O1874" s="174" t="s">
        <v>3407</v>
      </c>
      <c r="P1874" s="177">
        <v>30864</v>
      </c>
      <c r="Q1874" s="176">
        <v>348</v>
      </c>
      <c r="R1874" s="175">
        <v>6742.44</v>
      </c>
      <c r="S1874" s="175">
        <v>4883.5600000000004</v>
      </c>
    </row>
    <row r="1875" spans="4:19">
      <c r="D1875" s="174" t="s">
        <v>7892</v>
      </c>
      <c r="E1875" s="176">
        <v>931</v>
      </c>
      <c r="F1875" s="174" t="s">
        <v>3612</v>
      </c>
      <c r="G1875" s="174" t="s">
        <v>7890</v>
      </c>
      <c r="H1875" s="174" t="s">
        <v>179</v>
      </c>
      <c r="I1875" s="174" t="s">
        <v>3098</v>
      </c>
      <c r="J1875" s="174" t="s">
        <v>7891</v>
      </c>
      <c r="K1875" s="174"/>
      <c r="L1875" s="174" t="s">
        <v>7136</v>
      </c>
      <c r="M1875" s="174" t="s">
        <v>7279</v>
      </c>
      <c r="N1875" s="176">
        <v>600</v>
      </c>
      <c r="O1875" s="174" t="s">
        <v>3407</v>
      </c>
      <c r="P1875" s="177">
        <v>30864</v>
      </c>
      <c r="Q1875" s="176">
        <v>348</v>
      </c>
      <c r="R1875" s="175">
        <v>539.92999999999995</v>
      </c>
      <c r="S1875" s="175">
        <v>391.07</v>
      </c>
    </row>
    <row r="1876" spans="4:19">
      <c r="D1876" s="174" t="s">
        <v>7893</v>
      </c>
      <c r="E1876" s="175">
        <v>97857.919999999998</v>
      </c>
      <c r="F1876" s="174" t="s">
        <v>3426</v>
      </c>
      <c r="G1876" s="174" t="s">
        <v>7890</v>
      </c>
      <c r="H1876" s="174" t="s">
        <v>179</v>
      </c>
      <c r="I1876" s="174" t="s">
        <v>3098</v>
      </c>
      <c r="J1876" s="174" t="s">
        <v>7894</v>
      </c>
      <c r="K1876" s="174"/>
      <c r="L1876" s="174" t="s">
        <v>7136</v>
      </c>
      <c r="M1876" s="174" t="s">
        <v>7279</v>
      </c>
      <c r="N1876" s="176">
        <v>600</v>
      </c>
      <c r="O1876" s="174" t="s">
        <v>3407</v>
      </c>
      <c r="P1876" s="177">
        <v>30864</v>
      </c>
      <c r="Q1876" s="176">
        <v>348</v>
      </c>
      <c r="R1876" s="175">
        <v>56752.04</v>
      </c>
      <c r="S1876" s="175">
        <v>41105.879999999997</v>
      </c>
    </row>
    <row r="1877" spans="4:19">
      <c r="D1877" s="174" t="s">
        <v>7895</v>
      </c>
      <c r="E1877" s="176">
        <v>1474</v>
      </c>
      <c r="F1877" s="174" t="s">
        <v>3420</v>
      </c>
      <c r="G1877" s="174" t="s">
        <v>7896</v>
      </c>
      <c r="H1877" s="174" t="s">
        <v>179</v>
      </c>
      <c r="I1877" s="174" t="s">
        <v>3098</v>
      </c>
      <c r="J1877" s="174" t="s">
        <v>7897</v>
      </c>
      <c r="K1877" s="174"/>
      <c r="L1877" s="174" t="s">
        <v>7136</v>
      </c>
      <c r="M1877" s="174" t="s">
        <v>7197</v>
      </c>
      <c r="N1877" s="176">
        <v>600</v>
      </c>
      <c r="O1877" s="174" t="s">
        <v>3407</v>
      </c>
      <c r="P1877" s="177">
        <v>29768</v>
      </c>
      <c r="Q1877" s="176">
        <v>384</v>
      </c>
      <c r="R1877" s="175">
        <v>943.28</v>
      </c>
      <c r="S1877" s="175">
        <v>530.72</v>
      </c>
    </row>
    <row r="1878" spans="4:19">
      <c r="D1878" s="174" t="s">
        <v>7898</v>
      </c>
      <c r="E1878" s="175">
        <v>26349.279999999999</v>
      </c>
      <c r="F1878" s="174" t="s">
        <v>3426</v>
      </c>
      <c r="G1878" s="174" t="s">
        <v>7896</v>
      </c>
      <c r="H1878" s="174" t="s">
        <v>179</v>
      </c>
      <c r="I1878" s="174" t="s">
        <v>7899</v>
      </c>
      <c r="J1878" s="174" t="s">
        <v>7900</v>
      </c>
      <c r="K1878" s="174"/>
      <c r="L1878" s="174" t="s">
        <v>7136</v>
      </c>
      <c r="M1878" s="174" t="s">
        <v>7197</v>
      </c>
      <c r="N1878" s="176">
        <v>600</v>
      </c>
      <c r="O1878" s="174" t="s">
        <v>3407</v>
      </c>
      <c r="P1878" s="177">
        <v>29768</v>
      </c>
      <c r="Q1878" s="176">
        <v>384</v>
      </c>
      <c r="R1878" s="175">
        <v>16861.990000000002</v>
      </c>
      <c r="S1878" s="175">
        <v>9487.2900000000009</v>
      </c>
    </row>
    <row r="1879" spans="4:19">
      <c r="D1879" s="174" t="s">
        <v>7901</v>
      </c>
      <c r="E1879" s="176">
        <v>65403</v>
      </c>
      <c r="F1879" s="174" t="s">
        <v>3420</v>
      </c>
      <c r="G1879" s="174" t="s">
        <v>7902</v>
      </c>
      <c r="H1879" s="174" t="s">
        <v>179</v>
      </c>
      <c r="I1879" s="174" t="s">
        <v>7903</v>
      </c>
      <c r="J1879" s="174" t="s">
        <v>7904</v>
      </c>
      <c r="K1879" s="174"/>
      <c r="L1879" s="174" t="s">
        <v>7136</v>
      </c>
      <c r="M1879" s="174" t="s">
        <v>7197</v>
      </c>
      <c r="N1879" s="176">
        <v>600</v>
      </c>
      <c r="O1879" s="174" t="s">
        <v>3407</v>
      </c>
      <c r="P1879" s="177">
        <v>30133</v>
      </c>
      <c r="Q1879" s="176">
        <v>372</v>
      </c>
      <c r="R1879" s="175">
        <v>40546.230000000003</v>
      </c>
      <c r="S1879" s="175">
        <v>24856.77</v>
      </c>
    </row>
    <row r="1880" spans="4:19">
      <c r="D1880" s="174" t="s">
        <v>7905</v>
      </c>
      <c r="E1880" s="175">
        <v>1168823.6399999999</v>
      </c>
      <c r="F1880" s="174" t="s">
        <v>3426</v>
      </c>
      <c r="G1880" s="174" t="s">
        <v>7902</v>
      </c>
      <c r="H1880" s="174" t="s">
        <v>179</v>
      </c>
      <c r="I1880" s="174" t="s">
        <v>7903</v>
      </c>
      <c r="J1880" s="174" t="s">
        <v>7906</v>
      </c>
      <c r="K1880" s="174"/>
      <c r="L1880" s="174" t="s">
        <v>7136</v>
      </c>
      <c r="M1880" s="174" t="s">
        <v>7197</v>
      </c>
      <c r="N1880" s="176">
        <v>600</v>
      </c>
      <c r="O1880" s="174" t="s">
        <v>3407</v>
      </c>
      <c r="P1880" s="177">
        <v>30133</v>
      </c>
      <c r="Q1880" s="176">
        <v>372</v>
      </c>
      <c r="R1880" s="175">
        <v>724605.68</v>
      </c>
      <c r="S1880" s="175">
        <v>444217.96</v>
      </c>
    </row>
    <row r="1881" spans="4:19">
      <c r="D1881" s="174" t="s">
        <v>7907</v>
      </c>
      <c r="E1881" s="176">
        <v>4779</v>
      </c>
      <c r="F1881" s="174" t="s">
        <v>3420</v>
      </c>
      <c r="G1881" s="174" t="s">
        <v>7908</v>
      </c>
      <c r="H1881" s="174" t="s">
        <v>179</v>
      </c>
      <c r="I1881" s="174" t="s">
        <v>3098</v>
      </c>
      <c r="J1881" s="174" t="s">
        <v>7909</v>
      </c>
      <c r="K1881" s="174"/>
      <c r="L1881" s="174" t="s">
        <v>3509</v>
      </c>
      <c r="M1881" s="174" t="s">
        <v>7175</v>
      </c>
      <c r="N1881" s="176">
        <v>600</v>
      </c>
      <c r="O1881" s="174" t="s">
        <v>3407</v>
      </c>
      <c r="P1881" s="177">
        <v>30133</v>
      </c>
      <c r="Q1881" s="176">
        <v>372</v>
      </c>
      <c r="R1881" s="175">
        <v>2962.72</v>
      </c>
      <c r="S1881" s="175">
        <v>1816.28</v>
      </c>
    </row>
    <row r="1882" spans="4:19">
      <c r="D1882" s="174" t="s">
        <v>7910</v>
      </c>
      <c r="E1882" s="175">
        <v>85404.94</v>
      </c>
      <c r="F1882" s="174" t="s">
        <v>3426</v>
      </c>
      <c r="G1882" s="174" t="s">
        <v>7908</v>
      </c>
      <c r="H1882" s="174" t="s">
        <v>179</v>
      </c>
      <c r="I1882" s="174" t="s">
        <v>3098</v>
      </c>
      <c r="J1882" s="174" t="s">
        <v>7911</v>
      </c>
      <c r="K1882" s="174"/>
      <c r="L1882" s="174" t="s">
        <v>3509</v>
      </c>
      <c r="M1882" s="174" t="s">
        <v>7175</v>
      </c>
      <c r="N1882" s="176">
        <v>600</v>
      </c>
      <c r="O1882" s="174" t="s">
        <v>3407</v>
      </c>
      <c r="P1882" s="177">
        <v>30133</v>
      </c>
      <c r="Q1882" s="176">
        <v>372</v>
      </c>
      <c r="R1882" s="175">
        <v>52946.19</v>
      </c>
      <c r="S1882" s="175">
        <v>32458.75</v>
      </c>
    </row>
    <row r="1883" spans="4:19">
      <c r="D1883" s="174" t="s">
        <v>7912</v>
      </c>
      <c r="E1883" s="176">
        <v>2676</v>
      </c>
      <c r="F1883" s="174" t="s">
        <v>3420</v>
      </c>
      <c r="G1883" s="174" t="s">
        <v>7913</v>
      </c>
      <c r="H1883" s="174" t="s">
        <v>179</v>
      </c>
      <c r="I1883" s="174" t="s">
        <v>7914</v>
      </c>
      <c r="J1883" s="174" t="s">
        <v>7915</v>
      </c>
      <c r="K1883" s="174"/>
      <c r="L1883" s="174" t="s">
        <v>7136</v>
      </c>
      <c r="M1883" s="174" t="s">
        <v>7279</v>
      </c>
      <c r="N1883" s="176">
        <v>600</v>
      </c>
      <c r="O1883" s="174" t="s">
        <v>3407</v>
      </c>
      <c r="P1883" s="177">
        <v>31229</v>
      </c>
      <c r="Q1883" s="176">
        <v>336</v>
      </c>
      <c r="R1883" s="175">
        <v>1498.41</v>
      </c>
      <c r="S1883" s="175">
        <v>1177.5899999999999</v>
      </c>
    </row>
    <row r="1884" spans="4:19">
      <c r="D1884" s="174" t="s">
        <v>7916</v>
      </c>
      <c r="E1884" s="176">
        <v>8673</v>
      </c>
      <c r="F1884" s="174" t="s">
        <v>3612</v>
      </c>
      <c r="G1884" s="174" t="s">
        <v>7913</v>
      </c>
      <c r="H1884" s="174" t="s">
        <v>179</v>
      </c>
      <c r="I1884" s="174" t="s">
        <v>7914</v>
      </c>
      <c r="J1884" s="174" t="s">
        <v>7915</v>
      </c>
      <c r="K1884" s="174"/>
      <c r="L1884" s="174" t="s">
        <v>7136</v>
      </c>
      <c r="M1884" s="174" t="s">
        <v>7279</v>
      </c>
      <c r="N1884" s="176">
        <v>600</v>
      </c>
      <c r="O1884" s="174" t="s">
        <v>3407</v>
      </c>
      <c r="P1884" s="177">
        <v>31229</v>
      </c>
      <c r="Q1884" s="176">
        <v>336</v>
      </c>
      <c r="R1884" s="175">
        <v>4856.3900000000003</v>
      </c>
      <c r="S1884" s="175">
        <v>3816.61</v>
      </c>
    </row>
    <row r="1885" spans="4:19">
      <c r="D1885" s="174" t="s">
        <v>7917</v>
      </c>
      <c r="E1885" s="175">
        <v>162001.09</v>
      </c>
      <c r="F1885" s="174" t="s">
        <v>3426</v>
      </c>
      <c r="G1885" s="174" t="s">
        <v>7913</v>
      </c>
      <c r="H1885" s="174" t="s">
        <v>179</v>
      </c>
      <c r="I1885" s="174" t="s">
        <v>7914</v>
      </c>
      <c r="J1885" s="174" t="s">
        <v>7918</v>
      </c>
      <c r="K1885" s="174"/>
      <c r="L1885" s="174" t="s">
        <v>7136</v>
      </c>
      <c r="M1885" s="174" t="s">
        <v>7279</v>
      </c>
      <c r="N1885" s="176">
        <v>600</v>
      </c>
      <c r="O1885" s="174" t="s">
        <v>3407</v>
      </c>
      <c r="P1885" s="177">
        <v>31229</v>
      </c>
      <c r="Q1885" s="176">
        <v>336</v>
      </c>
      <c r="R1885" s="175">
        <v>90711.58</v>
      </c>
      <c r="S1885" s="175">
        <v>71289.509999999995</v>
      </c>
    </row>
    <row r="1886" spans="4:19">
      <c r="D1886" s="174" t="s">
        <v>7919</v>
      </c>
      <c r="E1886" s="176">
        <v>4095</v>
      </c>
      <c r="F1886" s="174" t="s">
        <v>3420</v>
      </c>
      <c r="G1886" s="174" t="s">
        <v>7920</v>
      </c>
      <c r="H1886" s="174" t="s">
        <v>179</v>
      </c>
      <c r="I1886" s="174" t="s">
        <v>7921</v>
      </c>
      <c r="J1886" s="174" t="s">
        <v>7922</v>
      </c>
      <c r="K1886" s="174"/>
      <c r="L1886" s="174" t="s">
        <v>7136</v>
      </c>
      <c r="M1886" s="174" t="s">
        <v>3800</v>
      </c>
      <c r="N1886" s="176">
        <v>600</v>
      </c>
      <c r="O1886" s="174" t="s">
        <v>3407</v>
      </c>
      <c r="P1886" s="177">
        <v>31229</v>
      </c>
      <c r="Q1886" s="176">
        <v>336</v>
      </c>
      <c r="R1886" s="175">
        <v>2292.98</v>
      </c>
      <c r="S1886" s="175">
        <v>1802.02</v>
      </c>
    </row>
    <row r="1887" spans="4:19">
      <c r="D1887" s="174" t="s">
        <v>7923</v>
      </c>
      <c r="E1887" s="176">
        <v>1739</v>
      </c>
      <c r="F1887" s="174" t="s">
        <v>3612</v>
      </c>
      <c r="G1887" s="174" t="s">
        <v>7920</v>
      </c>
      <c r="H1887" s="174" t="s">
        <v>179</v>
      </c>
      <c r="I1887" s="174" t="s">
        <v>7921</v>
      </c>
      <c r="J1887" s="174" t="s">
        <v>7922</v>
      </c>
      <c r="K1887" s="174"/>
      <c r="L1887" s="174" t="s">
        <v>7136</v>
      </c>
      <c r="M1887" s="174" t="s">
        <v>3800</v>
      </c>
      <c r="N1887" s="176">
        <v>600</v>
      </c>
      <c r="O1887" s="174" t="s">
        <v>3407</v>
      </c>
      <c r="P1887" s="177">
        <v>31229</v>
      </c>
      <c r="Q1887" s="176">
        <v>336</v>
      </c>
      <c r="R1887" s="175">
        <v>973.75</v>
      </c>
      <c r="S1887" s="175">
        <v>765.25</v>
      </c>
    </row>
    <row r="1888" spans="4:19">
      <c r="D1888" s="174" t="s">
        <v>7924</v>
      </c>
      <c r="E1888" s="175">
        <v>91557.87</v>
      </c>
      <c r="F1888" s="174" t="s">
        <v>3426</v>
      </c>
      <c r="G1888" s="174" t="s">
        <v>7920</v>
      </c>
      <c r="H1888" s="174" t="s">
        <v>179</v>
      </c>
      <c r="I1888" s="174" t="s">
        <v>7921</v>
      </c>
      <c r="J1888" s="174" t="s">
        <v>7925</v>
      </c>
      <c r="K1888" s="174"/>
      <c r="L1888" s="174" t="s">
        <v>7136</v>
      </c>
      <c r="M1888" s="174" t="s">
        <v>3800</v>
      </c>
      <c r="N1888" s="176">
        <v>600</v>
      </c>
      <c r="O1888" s="174" t="s">
        <v>3407</v>
      </c>
      <c r="P1888" s="177">
        <v>31229</v>
      </c>
      <c r="Q1888" s="176">
        <v>336</v>
      </c>
      <c r="R1888" s="175">
        <v>51267.22</v>
      </c>
      <c r="S1888" s="175">
        <v>40290.65</v>
      </c>
    </row>
    <row r="1889" spans="4:19">
      <c r="D1889" s="174" t="s">
        <v>7926</v>
      </c>
      <c r="E1889" s="176">
        <v>893</v>
      </c>
      <c r="F1889" s="174" t="s">
        <v>3420</v>
      </c>
      <c r="G1889" s="174" t="s">
        <v>7927</v>
      </c>
      <c r="H1889" s="174" t="s">
        <v>179</v>
      </c>
      <c r="I1889" s="174" t="s">
        <v>7928</v>
      </c>
      <c r="J1889" s="174" t="s">
        <v>7929</v>
      </c>
      <c r="K1889" s="174"/>
      <c r="L1889" s="174" t="s">
        <v>3509</v>
      </c>
      <c r="M1889" s="174" t="s">
        <v>7279</v>
      </c>
      <c r="N1889" s="176">
        <v>600</v>
      </c>
      <c r="O1889" s="174" t="s">
        <v>3407</v>
      </c>
      <c r="P1889" s="177">
        <v>30133</v>
      </c>
      <c r="Q1889" s="176">
        <v>372</v>
      </c>
      <c r="R1889" s="175">
        <v>553.61</v>
      </c>
      <c r="S1889" s="175">
        <v>339.39</v>
      </c>
    </row>
    <row r="1890" spans="4:19">
      <c r="D1890" s="174" t="s">
        <v>7930</v>
      </c>
      <c r="E1890" s="176">
        <v>1700</v>
      </c>
      <c r="F1890" s="174" t="s">
        <v>3612</v>
      </c>
      <c r="G1890" s="174" t="s">
        <v>7927</v>
      </c>
      <c r="H1890" s="174" t="s">
        <v>179</v>
      </c>
      <c r="I1890" s="174" t="s">
        <v>7928</v>
      </c>
      <c r="J1890" s="174" t="s">
        <v>7929</v>
      </c>
      <c r="K1890" s="174"/>
      <c r="L1890" s="174" t="s">
        <v>3509</v>
      </c>
      <c r="M1890" s="174" t="s">
        <v>7279</v>
      </c>
      <c r="N1890" s="176">
        <v>600</v>
      </c>
      <c r="O1890" s="174" t="s">
        <v>3407</v>
      </c>
      <c r="P1890" s="177">
        <v>30133</v>
      </c>
      <c r="Q1890" s="176">
        <v>372</v>
      </c>
      <c r="R1890" s="175">
        <v>1053.9000000000001</v>
      </c>
      <c r="S1890" s="175">
        <v>646.1</v>
      </c>
    </row>
    <row r="1891" spans="4:19">
      <c r="D1891" s="174" t="s">
        <v>7931</v>
      </c>
      <c r="E1891" s="175">
        <v>57605.279999999999</v>
      </c>
      <c r="F1891" s="174" t="s">
        <v>3426</v>
      </c>
      <c r="G1891" s="174" t="s">
        <v>7927</v>
      </c>
      <c r="H1891" s="174" t="s">
        <v>179</v>
      </c>
      <c r="I1891" s="174" t="s">
        <v>7928</v>
      </c>
      <c r="J1891" s="174" t="s">
        <v>7932</v>
      </c>
      <c r="K1891" s="174"/>
      <c r="L1891" s="174" t="s">
        <v>3509</v>
      </c>
      <c r="M1891" s="174" t="s">
        <v>7279</v>
      </c>
      <c r="N1891" s="176">
        <v>600</v>
      </c>
      <c r="O1891" s="174" t="s">
        <v>3407</v>
      </c>
      <c r="P1891" s="177">
        <v>30133</v>
      </c>
      <c r="Q1891" s="176">
        <v>372</v>
      </c>
      <c r="R1891" s="176">
        <v>35712</v>
      </c>
      <c r="S1891" s="175">
        <v>21893.279999999999</v>
      </c>
    </row>
    <row r="1892" spans="4:19">
      <c r="D1892" s="174" t="s">
        <v>7933</v>
      </c>
      <c r="E1892" s="176">
        <v>19279</v>
      </c>
      <c r="F1892" s="174" t="s">
        <v>3420</v>
      </c>
      <c r="G1892" s="174" t="s">
        <v>7934</v>
      </c>
      <c r="H1892" s="174" t="s">
        <v>179</v>
      </c>
      <c r="I1892" s="174" t="s">
        <v>7935</v>
      </c>
      <c r="J1892" s="174" t="s">
        <v>7936</v>
      </c>
      <c r="K1892" s="174"/>
      <c r="L1892" s="174" t="s">
        <v>7136</v>
      </c>
      <c r="M1892" s="174" t="s">
        <v>7279</v>
      </c>
      <c r="N1892" s="176">
        <v>600</v>
      </c>
      <c r="O1892" s="174" t="s">
        <v>3407</v>
      </c>
      <c r="P1892" s="177">
        <v>31594</v>
      </c>
      <c r="Q1892" s="176">
        <v>324</v>
      </c>
      <c r="R1892" s="175">
        <v>10409.59</v>
      </c>
      <c r="S1892" s="175">
        <v>8869.41</v>
      </c>
    </row>
    <row r="1893" spans="4:19">
      <c r="D1893" s="174" t="s">
        <v>7937</v>
      </c>
      <c r="E1893" s="176">
        <v>234</v>
      </c>
      <c r="F1893" s="174" t="s">
        <v>3612</v>
      </c>
      <c r="G1893" s="174" t="s">
        <v>7934</v>
      </c>
      <c r="H1893" s="174" t="s">
        <v>179</v>
      </c>
      <c r="I1893" s="174" t="s">
        <v>7935</v>
      </c>
      <c r="J1893" s="174" t="s">
        <v>7938</v>
      </c>
      <c r="K1893" s="174"/>
      <c r="L1893" s="174" t="s">
        <v>7136</v>
      </c>
      <c r="M1893" s="174" t="s">
        <v>7279</v>
      </c>
      <c r="N1893" s="176">
        <v>600</v>
      </c>
      <c r="O1893" s="174" t="s">
        <v>3407</v>
      </c>
      <c r="P1893" s="177">
        <v>31594</v>
      </c>
      <c r="Q1893" s="176">
        <v>324</v>
      </c>
      <c r="R1893" s="175">
        <v>126.35</v>
      </c>
      <c r="S1893" s="175">
        <v>107.65</v>
      </c>
    </row>
    <row r="1894" spans="4:19">
      <c r="D1894" s="174" t="s">
        <v>7939</v>
      </c>
      <c r="E1894" s="175">
        <v>130904.58</v>
      </c>
      <c r="F1894" s="174" t="s">
        <v>3426</v>
      </c>
      <c r="G1894" s="174" t="s">
        <v>7934</v>
      </c>
      <c r="H1894" s="174" t="s">
        <v>179</v>
      </c>
      <c r="I1894" s="174" t="s">
        <v>7935</v>
      </c>
      <c r="J1894" s="174" t="s">
        <v>7940</v>
      </c>
      <c r="K1894" s="174"/>
      <c r="L1894" s="174" t="s">
        <v>7136</v>
      </c>
      <c r="M1894" s="174" t="s">
        <v>7279</v>
      </c>
      <c r="N1894" s="176">
        <v>600</v>
      </c>
      <c r="O1894" s="174" t="s">
        <v>3407</v>
      </c>
      <c r="P1894" s="177">
        <v>31594</v>
      </c>
      <c r="Q1894" s="176">
        <v>324</v>
      </c>
      <c r="R1894" s="175">
        <v>70681.17</v>
      </c>
      <c r="S1894" s="175">
        <v>60223.41</v>
      </c>
    </row>
    <row r="1895" spans="4:19">
      <c r="D1895" s="174" t="s">
        <v>7941</v>
      </c>
      <c r="E1895" s="176">
        <v>10737</v>
      </c>
      <c r="F1895" s="174" t="s">
        <v>3420</v>
      </c>
      <c r="G1895" s="174" t="s">
        <v>7942</v>
      </c>
      <c r="H1895" s="174" t="s">
        <v>179</v>
      </c>
      <c r="I1895" s="174" t="s">
        <v>7935</v>
      </c>
      <c r="J1895" s="174" t="s">
        <v>7943</v>
      </c>
      <c r="K1895" s="174"/>
      <c r="L1895" s="174" t="s">
        <v>7136</v>
      </c>
      <c r="M1895" s="174" t="s">
        <v>7279</v>
      </c>
      <c r="N1895" s="176">
        <v>600</v>
      </c>
      <c r="O1895" s="174" t="s">
        <v>3407</v>
      </c>
      <c r="P1895" s="177">
        <v>31594</v>
      </c>
      <c r="Q1895" s="176">
        <v>324</v>
      </c>
      <c r="R1895" s="175">
        <v>5797.38</v>
      </c>
      <c r="S1895" s="175">
        <v>4939.62</v>
      </c>
    </row>
    <row r="1896" spans="4:19">
      <c r="D1896" s="174" t="s">
        <v>7944</v>
      </c>
      <c r="E1896" s="176">
        <v>131</v>
      </c>
      <c r="F1896" s="174" t="s">
        <v>3612</v>
      </c>
      <c r="G1896" s="174" t="s">
        <v>7942</v>
      </c>
      <c r="H1896" s="174" t="s">
        <v>179</v>
      </c>
      <c r="I1896" s="174" t="s">
        <v>7935</v>
      </c>
      <c r="J1896" s="174" t="s">
        <v>7943</v>
      </c>
      <c r="K1896" s="174"/>
      <c r="L1896" s="174" t="s">
        <v>7136</v>
      </c>
      <c r="M1896" s="174" t="s">
        <v>7279</v>
      </c>
      <c r="N1896" s="176">
        <v>600</v>
      </c>
      <c r="O1896" s="174" t="s">
        <v>3407</v>
      </c>
      <c r="P1896" s="177">
        <v>31594</v>
      </c>
      <c r="Q1896" s="176">
        <v>324</v>
      </c>
      <c r="R1896" s="175">
        <v>70.73</v>
      </c>
      <c r="S1896" s="175">
        <v>60.27</v>
      </c>
    </row>
    <row r="1897" spans="4:19">
      <c r="D1897" s="174" t="s">
        <v>7945</v>
      </c>
      <c r="E1897" s="175">
        <v>72901.350000000006</v>
      </c>
      <c r="F1897" s="174" t="s">
        <v>3426</v>
      </c>
      <c r="G1897" s="174" t="s">
        <v>7942</v>
      </c>
      <c r="H1897" s="174" t="s">
        <v>179</v>
      </c>
      <c r="I1897" s="174" t="s">
        <v>7935</v>
      </c>
      <c r="J1897" s="174" t="s">
        <v>7946</v>
      </c>
      <c r="K1897" s="174"/>
      <c r="L1897" s="174" t="s">
        <v>7136</v>
      </c>
      <c r="M1897" s="174" t="s">
        <v>7279</v>
      </c>
      <c r="N1897" s="176">
        <v>600</v>
      </c>
      <c r="O1897" s="174" t="s">
        <v>3407</v>
      </c>
      <c r="P1897" s="177">
        <v>31594</v>
      </c>
      <c r="Q1897" s="176">
        <v>324</v>
      </c>
      <c r="R1897" s="175">
        <v>39362.58</v>
      </c>
      <c r="S1897" s="175">
        <v>33538.769999999997</v>
      </c>
    </row>
    <row r="1898" spans="4:19">
      <c r="D1898" s="174" t="s">
        <v>7947</v>
      </c>
      <c r="E1898" s="176">
        <v>51645</v>
      </c>
      <c r="F1898" s="174" t="s">
        <v>3420</v>
      </c>
      <c r="G1898" s="174" t="s">
        <v>7948</v>
      </c>
      <c r="H1898" s="174" t="s">
        <v>179</v>
      </c>
      <c r="I1898" s="174" t="s">
        <v>3098</v>
      </c>
      <c r="J1898" s="174" t="s">
        <v>7949</v>
      </c>
      <c r="K1898" s="174"/>
      <c r="L1898" s="174" t="s">
        <v>3509</v>
      </c>
      <c r="M1898" s="174" t="s">
        <v>7143</v>
      </c>
      <c r="N1898" s="176">
        <v>600</v>
      </c>
      <c r="O1898" s="174" t="s">
        <v>3407</v>
      </c>
      <c r="P1898" s="177">
        <v>33055</v>
      </c>
      <c r="Q1898" s="176">
        <v>276</v>
      </c>
      <c r="R1898" s="175">
        <v>23753.83</v>
      </c>
      <c r="S1898" s="175">
        <v>27891.17</v>
      </c>
    </row>
    <row r="1899" spans="4:19">
      <c r="D1899" s="174" t="s">
        <v>7950</v>
      </c>
      <c r="E1899" s="176">
        <v>2638</v>
      </c>
      <c r="F1899" s="174" t="s">
        <v>3612</v>
      </c>
      <c r="G1899" s="174" t="s">
        <v>7948</v>
      </c>
      <c r="H1899" s="174" t="s">
        <v>179</v>
      </c>
      <c r="I1899" s="174" t="s">
        <v>3098</v>
      </c>
      <c r="J1899" s="174" t="s">
        <v>7949</v>
      </c>
      <c r="K1899" s="174"/>
      <c r="L1899" s="174" t="s">
        <v>3509</v>
      </c>
      <c r="M1899" s="174" t="s">
        <v>7143</v>
      </c>
      <c r="N1899" s="176">
        <v>600</v>
      </c>
      <c r="O1899" s="174" t="s">
        <v>3407</v>
      </c>
      <c r="P1899" s="177">
        <v>33055</v>
      </c>
      <c r="Q1899" s="176">
        <v>276</v>
      </c>
      <c r="R1899" s="175">
        <v>1213.3399999999999</v>
      </c>
      <c r="S1899" s="175">
        <v>1424.66</v>
      </c>
    </row>
    <row r="1900" spans="4:19">
      <c r="D1900" s="174" t="s">
        <v>7951</v>
      </c>
      <c r="E1900" s="175">
        <v>467401.83</v>
      </c>
      <c r="F1900" s="174" t="s">
        <v>3426</v>
      </c>
      <c r="G1900" s="174" t="s">
        <v>7948</v>
      </c>
      <c r="H1900" s="174" t="s">
        <v>179</v>
      </c>
      <c r="I1900" s="174" t="s">
        <v>3098</v>
      </c>
      <c r="J1900" s="174" t="s">
        <v>7952</v>
      </c>
      <c r="K1900" s="174"/>
      <c r="L1900" s="174" t="s">
        <v>3509</v>
      </c>
      <c r="M1900" s="174" t="s">
        <v>7143</v>
      </c>
      <c r="N1900" s="176">
        <v>600</v>
      </c>
      <c r="O1900" s="174" t="s">
        <v>3407</v>
      </c>
      <c r="P1900" s="177">
        <v>33055</v>
      </c>
      <c r="Q1900" s="176">
        <v>276</v>
      </c>
      <c r="R1900" s="175">
        <v>214978.78</v>
      </c>
      <c r="S1900" s="175">
        <v>252423.05</v>
      </c>
    </row>
    <row r="1901" spans="4:19">
      <c r="D1901" s="174" t="s">
        <v>7953</v>
      </c>
      <c r="E1901" s="176">
        <v>584059</v>
      </c>
      <c r="F1901" s="174" t="s">
        <v>3420</v>
      </c>
      <c r="G1901" s="174" t="s">
        <v>7954</v>
      </c>
      <c r="H1901" s="174" t="s">
        <v>179</v>
      </c>
      <c r="I1901" s="174" t="s">
        <v>3098</v>
      </c>
      <c r="J1901" s="174" t="s">
        <v>7955</v>
      </c>
      <c r="K1901" s="174"/>
      <c r="L1901" s="174" t="s">
        <v>3509</v>
      </c>
      <c r="M1901" s="174" t="s">
        <v>7143</v>
      </c>
      <c r="N1901" s="176">
        <v>600</v>
      </c>
      <c r="O1901" s="174" t="s">
        <v>3407</v>
      </c>
      <c r="P1901" s="177">
        <v>33420</v>
      </c>
      <c r="Q1901" s="176">
        <v>264</v>
      </c>
      <c r="R1901" s="175">
        <v>256953.51</v>
      </c>
      <c r="S1901" s="175">
        <v>327105.49</v>
      </c>
    </row>
    <row r="1902" spans="4:19">
      <c r="D1902" s="174" t="s">
        <v>7956</v>
      </c>
      <c r="E1902" s="176">
        <v>29828</v>
      </c>
      <c r="F1902" s="174" t="s">
        <v>3612</v>
      </c>
      <c r="G1902" s="174" t="s">
        <v>7954</v>
      </c>
      <c r="H1902" s="174" t="s">
        <v>179</v>
      </c>
      <c r="I1902" s="174" t="s">
        <v>3098</v>
      </c>
      <c r="J1902" s="174" t="s">
        <v>7955</v>
      </c>
      <c r="K1902" s="174"/>
      <c r="L1902" s="174" t="s">
        <v>3509</v>
      </c>
      <c r="M1902" s="174" t="s">
        <v>7143</v>
      </c>
      <c r="N1902" s="176">
        <v>600</v>
      </c>
      <c r="O1902" s="174" t="s">
        <v>3407</v>
      </c>
      <c r="P1902" s="177">
        <v>33420</v>
      </c>
      <c r="Q1902" s="176">
        <v>264</v>
      </c>
      <c r="R1902" s="175">
        <v>13122.66</v>
      </c>
      <c r="S1902" s="175">
        <v>16705.34</v>
      </c>
    </row>
    <row r="1903" spans="4:19">
      <c r="D1903" s="174" t="s">
        <v>7957</v>
      </c>
      <c r="E1903" s="175">
        <v>5285878.29</v>
      </c>
      <c r="F1903" s="174" t="s">
        <v>3426</v>
      </c>
      <c r="G1903" s="174" t="s">
        <v>7954</v>
      </c>
      <c r="H1903" s="174" t="s">
        <v>179</v>
      </c>
      <c r="I1903" s="174" t="s">
        <v>3098</v>
      </c>
      <c r="J1903" s="174" t="s">
        <v>7958</v>
      </c>
      <c r="K1903" s="174"/>
      <c r="L1903" s="174" t="s">
        <v>3509</v>
      </c>
      <c r="M1903" s="174" t="s">
        <v>7143</v>
      </c>
      <c r="N1903" s="176">
        <v>600</v>
      </c>
      <c r="O1903" s="174" t="s">
        <v>3407</v>
      </c>
      <c r="P1903" s="177">
        <v>33420</v>
      </c>
      <c r="Q1903" s="176">
        <v>264</v>
      </c>
      <c r="R1903" s="175">
        <v>2325492.71</v>
      </c>
      <c r="S1903" s="175">
        <v>2960385.58</v>
      </c>
    </row>
    <row r="1904" spans="4:19">
      <c r="D1904" s="174" t="s">
        <v>7959</v>
      </c>
      <c r="E1904" s="176">
        <v>50199</v>
      </c>
      <c r="F1904" s="174" t="s">
        <v>3420</v>
      </c>
      <c r="G1904" s="174" t="s">
        <v>7960</v>
      </c>
      <c r="H1904" s="174" t="s">
        <v>179</v>
      </c>
      <c r="I1904" s="174" t="s">
        <v>7961</v>
      </c>
      <c r="J1904" s="174" t="s">
        <v>7962</v>
      </c>
      <c r="K1904" s="174"/>
      <c r="L1904" s="174" t="s">
        <v>7136</v>
      </c>
      <c r="M1904" s="174" t="s">
        <v>7175</v>
      </c>
      <c r="N1904" s="176">
        <v>600</v>
      </c>
      <c r="O1904" s="174" t="s">
        <v>3407</v>
      </c>
      <c r="P1904" s="177">
        <v>31229</v>
      </c>
      <c r="Q1904" s="176">
        <v>336</v>
      </c>
      <c r="R1904" s="175">
        <v>28108.65</v>
      </c>
      <c r="S1904" s="175">
        <v>22090.35</v>
      </c>
    </row>
    <row r="1905" spans="4:19">
      <c r="D1905" s="174" t="s">
        <v>7963</v>
      </c>
      <c r="E1905" s="176">
        <v>21599</v>
      </c>
      <c r="F1905" s="174" t="s">
        <v>3612</v>
      </c>
      <c r="G1905" s="174" t="s">
        <v>7960</v>
      </c>
      <c r="H1905" s="174" t="s">
        <v>179</v>
      </c>
      <c r="I1905" s="174" t="s">
        <v>7961</v>
      </c>
      <c r="J1905" s="174" t="s">
        <v>7962</v>
      </c>
      <c r="K1905" s="174"/>
      <c r="L1905" s="174" t="s">
        <v>7136</v>
      </c>
      <c r="M1905" s="174" t="s">
        <v>7175</v>
      </c>
      <c r="N1905" s="176">
        <v>600</v>
      </c>
      <c r="O1905" s="174" t="s">
        <v>3407</v>
      </c>
      <c r="P1905" s="177">
        <v>31229</v>
      </c>
      <c r="Q1905" s="176">
        <v>336</v>
      </c>
      <c r="R1905" s="175">
        <v>12094.24</v>
      </c>
      <c r="S1905" s="175">
        <v>9504.76</v>
      </c>
    </row>
    <row r="1906" spans="4:19">
      <c r="D1906" s="174" t="s">
        <v>7964</v>
      </c>
      <c r="E1906" s="175">
        <v>639108.56000000006</v>
      </c>
      <c r="F1906" s="174" t="s">
        <v>3426</v>
      </c>
      <c r="G1906" s="174" t="s">
        <v>7960</v>
      </c>
      <c r="H1906" s="174" t="s">
        <v>179</v>
      </c>
      <c r="I1906" s="174" t="s">
        <v>7961</v>
      </c>
      <c r="J1906" s="174" t="s">
        <v>7965</v>
      </c>
      <c r="K1906" s="174"/>
      <c r="L1906" s="174" t="s">
        <v>7136</v>
      </c>
      <c r="M1906" s="174" t="s">
        <v>7175</v>
      </c>
      <c r="N1906" s="176">
        <v>600</v>
      </c>
      <c r="O1906" s="174" t="s">
        <v>3407</v>
      </c>
      <c r="P1906" s="177">
        <v>31229</v>
      </c>
      <c r="Q1906" s="176">
        <v>336</v>
      </c>
      <c r="R1906" s="175">
        <v>357865.27</v>
      </c>
      <c r="S1906" s="175">
        <v>281243.28999999998</v>
      </c>
    </row>
    <row r="1907" spans="4:19">
      <c r="D1907" s="174" t="s">
        <v>7966</v>
      </c>
      <c r="E1907" s="176">
        <v>7598</v>
      </c>
      <c r="F1907" s="174" t="s">
        <v>3420</v>
      </c>
      <c r="G1907" s="174" t="s">
        <v>7967</v>
      </c>
      <c r="H1907" s="174" t="s">
        <v>179</v>
      </c>
      <c r="I1907" s="174" t="s">
        <v>3098</v>
      </c>
      <c r="J1907" s="174" t="s">
        <v>7968</v>
      </c>
      <c r="K1907" s="174"/>
      <c r="L1907" s="174" t="s">
        <v>7136</v>
      </c>
      <c r="M1907" s="174" t="s">
        <v>7279</v>
      </c>
      <c r="N1907" s="176">
        <v>600</v>
      </c>
      <c r="O1907" s="174" t="s">
        <v>3407</v>
      </c>
      <c r="P1907" s="177">
        <v>31594</v>
      </c>
      <c r="Q1907" s="176">
        <v>324</v>
      </c>
      <c r="R1907" s="175">
        <v>4102.49</v>
      </c>
      <c r="S1907" s="175">
        <v>3495.51</v>
      </c>
    </row>
    <row r="1908" spans="4:19">
      <c r="D1908" s="174" t="s">
        <v>7969</v>
      </c>
      <c r="E1908" s="176">
        <v>2869</v>
      </c>
      <c r="F1908" s="174" t="s">
        <v>3612</v>
      </c>
      <c r="G1908" s="174" t="s">
        <v>7967</v>
      </c>
      <c r="H1908" s="174" t="s">
        <v>179</v>
      </c>
      <c r="I1908" s="174" t="s">
        <v>3098</v>
      </c>
      <c r="J1908" s="174" t="s">
        <v>7968</v>
      </c>
      <c r="K1908" s="174"/>
      <c r="L1908" s="174" t="s">
        <v>7136</v>
      </c>
      <c r="M1908" s="174" t="s">
        <v>7279</v>
      </c>
      <c r="N1908" s="176">
        <v>600</v>
      </c>
      <c r="O1908" s="174" t="s">
        <v>3407</v>
      </c>
      <c r="P1908" s="177">
        <v>31594</v>
      </c>
      <c r="Q1908" s="176">
        <v>324</v>
      </c>
      <c r="R1908" s="175">
        <v>1549.1</v>
      </c>
      <c r="S1908" s="175">
        <v>1319.9</v>
      </c>
    </row>
    <row r="1909" spans="4:19">
      <c r="D1909" s="174" t="s">
        <v>7970</v>
      </c>
      <c r="E1909" s="175">
        <v>118344.17</v>
      </c>
      <c r="F1909" s="174" t="s">
        <v>3426</v>
      </c>
      <c r="G1909" s="174" t="s">
        <v>7967</v>
      </c>
      <c r="H1909" s="174" t="s">
        <v>179</v>
      </c>
      <c r="I1909" s="174" t="s">
        <v>3098</v>
      </c>
      <c r="J1909" s="174" t="s">
        <v>7971</v>
      </c>
      <c r="K1909" s="174"/>
      <c r="L1909" s="174" t="s">
        <v>7136</v>
      </c>
      <c r="M1909" s="174" t="s">
        <v>7279</v>
      </c>
      <c r="N1909" s="176">
        <v>600</v>
      </c>
      <c r="O1909" s="174" t="s">
        <v>3407</v>
      </c>
      <c r="P1909" s="177">
        <v>31594</v>
      </c>
      <c r="Q1909" s="176">
        <v>324</v>
      </c>
      <c r="R1909" s="175">
        <v>63899.23</v>
      </c>
      <c r="S1909" s="175">
        <v>54444.94</v>
      </c>
    </row>
    <row r="1910" spans="4:19">
      <c r="D1910" s="174" t="s">
        <v>7972</v>
      </c>
      <c r="E1910" s="176">
        <v>1820966</v>
      </c>
      <c r="F1910" s="174" t="s">
        <v>3420</v>
      </c>
      <c r="G1910" s="174" t="s">
        <v>7973</v>
      </c>
      <c r="H1910" s="174" t="s">
        <v>179</v>
      </c>
      <c r="I1910" s="174" t="s">
        <v>3098</v>
      </c>
      <c r="J1910" s="174" t="s">
        <v>7974</v>
      </c>
      <c r="K1910" s="174"/>
      <c r="L1910" s="174" t="s">
        <v>7136</v>
      </c>
      <c r="M1910" s="174" t="s">
        <v>7279</v>
      </c>
      <c r="N1910" s="176">
        <v>600</v>
      </c>
      <c r="O1910" s="174" t="s">
        <v>3407</v>
      </c>
      <c r="P1910" s="177">
        <v>33420</v>
      </c>
      <c r="Q1910" s="176">
        <v>264</v>
      </c>
      <c r="R1910" s="175">
        <v>801123.87</v>
      </c>
      <c r="S1910" s="175">
        <v>1019842.13</v>
      </c>
    </row>
    <row r="1911" spans="4:19">
      <c r="D1911" s="174" t="s">
        <v>7975</v>
      </c>
      <c r="E1911" s="176">
        <v>12435</v>
      </c>
      <c r="F1911" s="174" t="s">
        <v>3612</v>
      </c>
      <c r="G1911" s="174" t="s">
        <v>7973</v>
      </c>
      <c r="H1911" s="174" t="s">
        <v>179</v>
      </c>
      <c r="I1911" s="174" t="s">
        <v>3098</v>
      </c>
      <c r="J1911" s="174" t="s">
        <v>7974</v>
      </c>
      <c r="K1911" s="174"/>
      <c r="L1911" s="174" t="s">
        <v>7136</v>
      </c>
      <c r="M1911" s="174" t="s">
        <v>7279</v>
      </c>
      <c r="N1911" s="176">
        <v>600</v>
      </c>
      <c r="O1911" s="174" t="s">
        <v>3407</v>
      </c>
      <c r="P1911" s="177">
        <v>33420</v>
      </c>
      <c r="Q1911" s="176">
        <v>264</v>
      </c>
      <c r="R1911" s="175">
        <v>5470.7</v>
      </c>
      <c r="S1911" s="175">
        <v>6964.3</v>
      </c>
    </row>
    <row r="1912" spans="4:19">
      <c r="D1912" s="174" t="s">
        <v>7976</v>
      </c>
      <c r="E1912" s="176">
        <v>29941</v>
      </c>
      <c r="F1912" s="174" t="s">
        <v>3472</v>
      </c>
      <c r="G1912" s="174" t="s">
        <v>7973</v>
      </c>
      <c r="H1912" s="174" t="s">
        <v>179</v>
      </c>
      <c r="I1912" s="174" t="s">
        <v>3098</v>
      </c>
      <c r="J1912" s="174" t="s">
        <v>7974</v>
      </c>
      <c r="K1912" s="174"/>
      <c r="L1912" s="174" t="s">
        <v>7136</v>
      </c>
      <c r="M1912" s="174" t="s">
        <v>7279</v>
      </c>
      <c r="N1912" s="176">
        <v>600</v>
      </c>
      <c r="O1912" s="174" t="s">
        <v>3407</v>
      </c>
      <c r="P1912" s="177">
        <v>33420</v>
      </c>
      <c r="Q1912" s="176">
        <v>264</v>
      </c>
      <c r="R1912" s="175">
        <v>13172.37</v>
      </c>
      <c r="S1912" s="175">
        <v>16768.63</v>
      </c>
    </row>
    <row r="1913" spans="4:19">
      <c r="D1913" s="174" t="s">
        <v>7977</v>
      </c>
      <c r="E1913" s="175">
        <v>4595522.59</v>
      </c>
      <c r="F1913" s="174" t="s">
        <v>3426</v>
      </c>
      <c r="G1913" s="174" t="s">
        <v>7973</v>
      </c>
      <c r="H1913" s="174" t="s">
        <v>179</v>
      </c>
      <c r="I1913" s="174" t="s">
        <v>3098</v>
      </c>
      <c r="J1913" s="174" t="s">
        <v>7978</v>
      </c>
      <c r="K1913" s="174"/>
      <c r="L1913" s="174" t="s">
        <v>7136</v>
      </c>
      <c r="M1913" s="174" t="s">
        <v>7279</v>
      </c>
      <c r="N1913" s="176">
        <v>600</v>
      </c>
      <c r="O1913" s="174" t="s">
        <v>3407</v>
      </c>
      <c r="P1913" s="177">
        <v>33420</v>
      </c>
      <c r="Q1913" s="176">
        <v>264</v>
      </c>
      <c r="R1913" s="175">
        <v>2021774.6</v>
      </c>
      <c r="S1913" s="175">
        <v>2573747.9900000002</v>
      </c>
    </row>
    <row r="1914" spans="4:19">
      <c r="D1914" s="174" t="s">
        <v>7979</v>
      </c>
      <c r="E1914" s="175">
        <v>457176.4</v>
      </c>
      <c r="F1914" s="174" t="s">
        <v>3464</v>
      </c>
      <c r="G1914" s="174" t="s">
        <v>7973</v>
      </c>
      <c r="H1914" s="174" t="s">
        <v>179</v>
      </c>
      <c r="I1914" s="174" t="s">
        <v>3098</v>
      </c>
      <c r="J1914" s="174" t="s">
        <v>7978</v>
      </c>
      <c r="K1914" s="174"/>
      <c r="L1914" s="174" t="s">
        <v>7136</v>
      </c>
      <c r="M1914" s="174" t="s">
        <v>7279</v>
      </c>
      <c r="N1914" s="176">
        <v>600</v>
      </c>
      <c r="O1914" s="174" t="s">
        <v>3407</v>
      </c>
      <c r="P1914" s="177">
        <v>33420</v>
      </c>
      <c r="Q1914" s="176">
        <v>264</v>
      </c>
      <c r="R1914" s="175">
        <v>201132.1</v>
      </c>
      <c r="S1914" s="175">
        <v>256044.3</v>
      </c>
    </row>
    <row r="1915" spans="4:19">
      <c r="D1915" s="174" t="s">
        <v>7980</v>
      </c>
      <c r="E1915" s="176">
        <v>858299</v>
      </c>
      <c r="F1915" s="174" t="s">
        <v>3420</v>
      </c>
      <c r="G1915" s="174" t="s">
        <v>7981</v>
      </c>
      <c r="H1915" s="174" t="s">
        <v>179</v>
      </c>
      <c r="I1915" s="174" t="s">
        <v>3098</v>
      </c>
      <c r="J1915" s="174" t="s">
        <v>7982</v>
      </c>
      <c r="K1915" s="174"/>
      <c r="L1915" s="174" t="s">
        <v>7136</v>
      </c>
      <c r="M1915" s="174" t="s">
        <v>3800</v>
      </c>
      <c r="N1915" s="176">
        <v>600</v>
      </c>
      <c r="O1915" s="174" t="s">
        <v>3407</v>
      </c>
      <c r="P1915" s="177">
        <v>33420</v>
      </c>
      <c r="Q1915" s="176">
        <v>264</v>
      </c>
      <c r="R1915" s="175">
        <v>377603.88</v>
      </c>
      <c r="S1915" s="175">
        <v>480695.12</v>
      </c>
    </row>
    <row r="1916" spans="4:19">
      <c r="D1916" s="174" t="s">
        <v>7983</v>
      </c>
      <c r="E1916" s="176">
        <v>5862</v>
      </c>
      <c r="F1916" s="174" t="s">
        <v>3612</v>
      </c>
      <c r="G1916" s="174" t="s">
        <v>7981</v>
      </c>
      <c r="H1916" s="174" t="s">
        <v>179</v>
      </c>
      <c r="I1916" s="174" t="s">
        <v>3098</v>
      </c>
      <c r="J1916" s="174" t="s">
        <v>7982</v>
      </c>
      <c r="K1916" s="174"/>
      <c r="L1916" s="174" t="s">
        <v>7136</v>
      </c>
      <c r="M1916" s="174" t="s">
        <v>3800</v>
      </c>
      <c r="N1916" s="176">
        <v>600</v>
      </c>
      <c r="O1916" s="174" t="s">
        <v>3407</v>
      </c>
      <c r="P1916" s="177">
        <v>33420</v>
      </c>
      <c r="Q1916" s="176">
        <v>264</v>
      </c>
      <c r="R1916" s="175">
        <v>2578.9499999999998</v>
      </c>
      <c r="S1916" s="175">
        <v>3283.05</v>
      </c>
    </row>
    <row r="1917" spans="4:19">
      <c r="D1917" s="174" t="s">
        <v>7984</v>
      </c>
      <c r="E1917" s="175">
        <v>2166067.11</v>
      </c>
      <c r="F1917" s="174" t="s">
        <v>3426</v>
      </c>
      <c r="G1917" s="174" t="s">
        <v>7981</v>
      </c>
      <c r="H1917" s="174" t="s">
        <v>179</v>
      </c>
      <c r="I1917" s="174" t="s">
        <v>3098</v>
      </c>
      <c r="J1917" s="174" t="s">
        <v>7985</v>
      </c>
      <c r="K1917" s="174"/>
      <c r="L1917" s="174" t="s">
        <v>7136</v>
      </c>
      <c r="M1917" s="174" t="s">
        <v>3800</v>
      </c>
      <c r="N1917" s="176">
        <v>600</v>
      </c>
      <c r="O1917" s="174" t="s">
        <v>3407</v>
      </c>
      <c r="P1917" s="177">
        <v>33420</v>
      </c>
      <c r="Q1917" s="176">
        <v>264</v>
      </c>
      <c r="R1917" s="175">
        <v>952949.16</v>
      </c>
      <c r="S1917" s="175">
        <v>1213117.95</v>
      </c>
    </row>
    <row r="1918" spans="4:19">
      <c r="D1918" s="174" t="s">
        <v>7986</v>
      </c>
      <c r="E1918" s="176">
        <v>830054</v>
      </c>
      <c r="F1918" s="174" t="s">
        <v>3420</v>
      </c>
      <c r="G1918" s="174" t="s">
        <v>7987</v>
      </c>
      <c r="H1918" s="174" t="s">
        <v>179</v>
      </c>
      <c r="I1918" s="174" t="s">
        <v>3098</v>
      </c>
      <c r="J1918" s="174" t="s">
        <v>7974</v>
      </c>
      <c r="K1918" s="174"/>
      <c r="L1918" s="174" t="s">
        <v>7136</v>
      </c>
      <c r="M1918" s="174" t="s">
        <v>7279</v>
      </c>
      <c r="N1918" s="176">
        <v>600</v>
      </c>
      <c r="O1918" s="174" t="s">
        <v>3407</v>
      </c>
      <c r="P1918" s="177">
        <v>33420</v>
      </c>
      <c r="Q1918" s="176">
        <v>264</v>
      </c>
      <c r="R1918" s="175">
        <v>365177.64</v>
      </c>
      <c r="S1918" s="175">
        <v>464876.36</v>
      </c>
    </row>
    <row r="1919" spans="4:19">
      <c r="D1919" s="174" t="s">
        <v>7988</v>
      </c>
      <c r="E1919" s="176">
        <v>5668</v>
      </c>
      <c r="F1919" s="174" t="s">
        <v>3612</v>
      </c>
      <c r="G1919" s="174" t="s">
        <v>7987</v>
      </c>
      <c r="H1919" s="174" t="s">
        <v>179</v>
      </c>
      <c r="I1919" s="174" t="s">
        <v>3098</v>
      </c>
      <c r="J1919" s="174" t="s">
        <v>7974</v>
      </c>
      <c r="K1919" s="174"/>
      <c r="L1919" s="174" t="s">
        <v>7136</v>
      </c>
      <c r="M1919" s="174" t="s">
        <v>7279</v>
      </c>
      <c r="N1919" s="176">
        <v>600</v>
      </c>
      <c r="O1919" s="174" t="s">
        <v>3407</v>
      </c>
      <c r="P1919" s="177">
        <v>33420</v>
      </c>
      <c r="Q1919" s="176">
        <v>264</v>
      </c>
      <c r="R1919" s="175">
        <v>2493.61</v>
      </c>
      <c r="S1919" s="175">
        <v>3174.39</v>
      </c>
    </row>
    <row r="1920" spans="4:19">
      <c r="D1920" s="174" t="s">
        <v>7989</v>
      </c>
      <c r="E1920" s="175">
        <v>2094784.69</v>
      </c>
      <c r="F1920" s="174" t="s">
        <v>3426</v>
      </c>
      <c r="G1920" s="174" t="s">
        <v>7987</v>
      </c>
      <c r="H1920" s="174" t="s">
        <v>179</v>
      </c>
      <c r="I1920" s="174" t="s">
        <v>3098</v>
      </c>
      <c r="J1920" s="174" t="s">
        <v>7978</v>
      </c>
      <c r="K1920" s="174"/>
      <c r="L1920" s="174" t="s">
        <v>7136</v>
      </c>
      <c r="M1920" s="174" t="s">
        <v>7279</v>
      </c>
      <c r="N1920" s="176">
        <v>600</v>
      </c>
      <c r="O1920" s="174" t="s">
        <v>3407</v>
      </c>
      <c r="P1920" s="177">
        <v>33420</v>
      </c>
      <c r="Q1920" s="176">
        <v>264</v>
      </c>
      <c r="R1920" s="175">
        <v>921588.84</v>
      </c>
      <c r="S1920" s="175">
        <v>1173195.8500000001</v>
      </c>
    </row>
    <row r="1921" spans="4:19">
      <c r="D1921" s="174" t="s">
        <v>7990</v>
      </c>
      <c r="E1921" s="176">
        <v>1144989</v>
      </c>
      <c r="F1921" s="174" t="s">
        <v>3420</v>
      </c>
      <c r="G1921" s="174" t="s">
        <v>7991</v>
      </c>
      <c r="H1921" s="174" t="s">
        <v>179</v>
      </c>
      <c r="I1921" s="174" t="s">
        <v>4097</v>
      </c>
      <c r="J1921" s="174" t="s">
        <v>7992</v>
      </c>
      <c r="K1921" s="174"/>
      <c r="L1921" s="174" t="s">
        <v>7136</v>
      </c>
      <c r="M1921" s="174" t="s">
        <v>3575</v>
      </c>
      <c r="N1921" s="176">
        <v>600</v>
      </c>
      <c r="O1921" s="174" t="s">
        <v>3407</v>
      </c>
      <c r="P1921" s="177">
        <v>32690</v>
      </c>
      <c r="Q1921" s="176">
        <v>288</v>
      </c>
      <c r="R1921" s="175">
        <v>549531.1</v>
      </c>
      <c r="S1921" s="175">
        <v>595457.9</v>
      </c>
    </row>
    <row r="1922" spans="4:19">
      <c r="D1922" s="174" t="s">
        <v>7993</v>
      </c>
      <c r="E1922" s="176">
        <v>10468</v>
      </c>
      <c r="F1922" s="174" t="s">
        <v>3612</v>
      </c>
      <c r="G1922" s="174" t="s">
        <v>7991</v>
      </c>
      <c r="H1922" s="174" t="s">
        <v>179</v>
      </c>
      <c r="I1922" s="174" t="s">
        <v>4097</v>
      </c>
      <c r="J1922" s="174" t="s">
        <v>7992</v>
      </c>
      <c r="K1922" s="174"/>
      <c r="L1922" s="174" t="s">
        <v>7136</v>
      </c>
      <c r="M1922" s="174" t="s">
        <v>3575</v>
      </c>
      <c r="N1922" s="176">
        <v>600</v>
      </c>
      <c r="O1922" s="174" t="s">
        <v>3407</v>
      </c>
      <c r="P1922" s="177">
        <v>32690</v>
      </c>
      <c r="Q1922" s="176">
        <v>288</v>
      </c>
      <c r="R1922" s="175">
        <v>5024.0600000000004</v>
      </c>
      <c r="S1922" s="175">
        <v>5443.94</v>
      </c>
    </row>
    <row r="1923" spans="4:19">
      <c r="D1923" s="174" t="s">
        <v>7994</v>
      </c>
      <c r="E1923" s="175">
        <v>4009215.12</v>
      </c>
      <c r="F1923" s="174" t="s">
        <v>3426</v>
      </c>
      <c r="G1923" s="174" t="s">
        <v>7991</v>
      </c>
      <c r="H1923" s="174" t="s">
        <v>179</v>
      </c>
      <c r="I1923" s="174" t="s">
        <v>4097</v>
      </c>
      <c r="J1923" s="174" t="s">
        <v>7995</v>
      </c>
      <c r="K1923" s="174"/>
      <c r="L1923" s="174" t="s">
        <v>7136</v>
      </c>
      <c r="M1923" s="174" t="s">
        <v>3575</v>
      </c>
      <c r="N1923" s="176">
        <v>600</v>
      </c>
      <c r="O1923" s="174" t="s">
        <v>3407</v>
      </c>
      <c r="P1923" s="177">
        <v>32690</v>
      </c>
      <c r="Q1923" s="176">
        <v>288</v>
      </c>
      <c r="R1923" s="175">
        <v>1924200.48</v>
      </c>
      <c r="S1923" s="175">
        <v>2085014.64</v>
      </c>
    </row>
    <row r="1924" spans="4:19">
      <c r="D1924" s="174" t="s">
        <v>7996</v>
      </c>
      <c r="E1924" s="176">
        <v>503336</v>
      </c>
      <c r="F1924" s="174" t="s">
        <v>3420</v>
      </c>
      <c r="G1924" s="174" t="s">
        <v>7997</v>
      </c>
      <c r="H1924" s="174" t="s">
        <v>179</v>
      </c>
      <c r="I1924" s="174" t="s">
        <v>3098</v>
      </c>
      <c r="J1924" s="174" t="s">
        <v>7998</v>
      </c>
      <c r="K1924" s="174"/>
      <c r="L1924" s="174" t="s">
        <v>3509</v>
      </c>
      <c r="M1924" s="174" t="s">
        <v>4854</v>
      </c>
      <c r="N1924" s="176">
        <v>600</v>
      </c>
      <c r="O1924" s="174" t="s">
        <v>3407</v>
      </c>
      <c r="P1924" s="177">
        <v>33055</v>
      </c>
      <c r="Q1924" s="176">
        <v>276</v>
      </c>
      <c r="R1924" s="175">
        <v>231506.59</v>
      </c>
      <c r="S1924" s="175">
        <v>271829.40999999997</v>
      </c>
    </row>
    <row r="1925" spans="4:19">
      <c r="D1925" s="174" t="s">
        <v>7999</v>
      </c>
      <c r="E1925" s="176">
        <v>10929</v>
      </c>
      <c r="F1925" s="174" t="s">
        <v>3612</v>
      </c>
      <c r="G1925" s="174" t="s">
        <v>7997</v>
      </c>
      <c r="H1925" s="174" t="s">
        <v>179</v>
      </c>
      <c r="I1925" s="174" t="s">
        <v>3098</v>
      </c>
      <c r="J1925" s="174" t="s">
        <v>7998</v>
      </c>
      <c r="K1925" s="174"/>
      <c r="L1925" s="174" t="s">
        <v>3509</v>
      </c>
      <c r="M1925" s="174" t="s">
        <v>4854</v>
      </c>
      <c r="N1925" s="176">
        <v>600</v>
      </c>
      <c r="O1925" s="174" t="s">
        <v>3407</v>
      </c>
      <c r="P1925" s="177">
        <v>33055</v>
      </c>
      <c r="Q1925" s="176">
        <v>276</v>
      </c>
      <c r="R1925" s="175">
        <v>5026.7299999999996</v>
      </c>
      <c r="S1925" s="175">
        <v>5902.27</v>
      </c>
    </row>
    <row r="1926" spans="4:19">
      <c r="D1926" s="174" t="s">
        <v>8000</v>
      </c>
      <c r="E1926" s="175">
        <v>3234859.87</v>
      </c>
      <c r="F1926" s="174" t="s">
        <v>3426</v>
      </c>
      <c r="G1926" s="174" t="s">
        <v>7997</v>
      </c>
      <c r="H1926" s="174" t="s">
        <v>179</v>
      </c>
      <c r="I1926" s="174" t="s">
        <v>3098</v>
      </c>
      <c r="J1926" s="174" t="s">
        <v>8001</v>
      </c>
      <c r="K1926" s="174"/>
      <c r="L1926" s="174" t="s">
        <v>3509</v>
      </c>
      <c r="M1926" s="174" t="s">
        <v>4854</v>
      </c>
      <c r="N1926" s="176">
        <v>600</v>
      </c>
      <c r="O1926" s="174" t="s">
        <v>3407</v>
      </c>
      <c r="P1926" s="177">
        <v>33055</v>
      </c>
      <c r="Q1926" s="176">
        <v>276</v>
      </c>
      <c r="R1926" s="175">
        <v>1487855.72</v>
      </c>
      <c r="S1926" s="175">
        <v>1747004.15</v>
      </c>
    </row>
    <row r="1927" spans="4:19">
      <c r="D1927" s="174" t="s">
        <v>8002</v>
      </c>
      <c r="E1927" s="175">
        <v>30204.38</v>
      </c>
      <c r="F1927" s="174" t="s">
        <v>3464</v>
      </c>
      <c r="G1927" s="174" t="s">
        <v>7997</v>
      </c>
      <c r="H1927" s="174" t="s">
        <v>179</v>
      </c>
      <c r="I1927" s="174" t="s">
        <v>3098</v>
      </c>
      <c r="J1927" s="174" t="s">
        <v>8001</v>
      </c>
      <c r="K1927" s="174"/>
      <c r="L1927" s="174" t="s">
        <v>3509</v>
      </c>
      <c r="M1927" s="174" t="s">
        <v>4854</v>
      </c>
      <c r="N1927" s="176">
        <v>600</v>
      </c>
      <c r="O1927" s="174" t="s">
        <v>3407</v>
      </c>
      <c r="P1927" s="177">
        <v>33055</v>
      </c>
      <c r="Q1927" s="176">
        <v>276</v>
      </c>
      <c r="R1927" s="175">
        <v>13892.23</v>
      </c>
      <c r="S1927" s="175">
        <v>16312.15</v>
      </c>
    </row>
    <row r="1928" spans="4:19">
      <c r="D1928" s="174" t="s">
        <v>8003</v>
      </c>
      <c r="E1928" s="176">
        <v>28741</v>
      </c>
      <c r="F1928" s="174" t="s">
        <v>3420</v>
      </c>
      <c r="G1928" s="174" t="s">
        <v>8004</v>
      </c>
      <c r="H1928" s="174" t="s">
        <v>179</v>
      </c>
      <c r="I1928" s="174" t="s">
        <v>8005</v>
      </c>
      <c r="J1928" s="174" t="s">
        <v>8006</v>
      </c>
      <c r="K1928" s="174"/>
      <c r="L1928" s="174" t="s">
        <v>7136</v>
      </c>
      <c r="M1928" s="174" t="s">
        <v>3575</v>
      </c>
      <c r="N1928" s="176">
        <v>600</v>
      </c>
      <c r="O1928" s="174" t="s">
        <v>3407</v>
      </c>
      <c r="P1928" s="177">
        <v>32325</v>
      </c>
      <c r="Q1928" s="176">
        <v>300</v>
      </c>
      <c r="R1928" s="175">
        <v>14368.9</v>
      </c>
      <c r="S1928" s="175">
        <v>14372.1</v>
      </c>
    </row>
    <row r="1929" spans="4:19">
      <c r="D1929" s="174" t="s">
        <v>8007</v>
      </c>
      <c r="E1929" s="176">
        <v>558</v>
      </c>
      <c r="F1929" s="174" t="s">
        <v>3612</v>
      </c>
      <c r="G1929" s="174" t="s">
        <v>8004</v>
      </c>
      <c r="H1929" s="174" t="s">
        <v>179</v>
      </c>
      <c r="I1929" s="174" t="s">
        <v>8005</v>
      </c>
      <c r="J1929" s="174" t="s">
        <v>8006</v>
      </c>
      <c r="K1929" s="174"/>
      <c r="L1929" s="174" t="s">
        <v>7136</v>
      </c>
      <c r="M1929" s="174" t="s">
        <v>3575</v>
      </c>
      <c r="N1929" s="176">
        <v>600</v>
      </c>
      <c r="O1929" s="174" t="s">
        <v>3407</v>
      </c>
      <c r="P1929" s="177">
        <v>32325</v>
      </c>
      <c r="Q1929" s="176">
        <v>300</v>
      </c>
      <c r="R1929" s="175">
        <v>278.97000000000003</v>
      </c>
      <c r="S1929" s="175">
        <v>279.02999999999997</v>
      </c>
    </row>
    <row r="1930" spans="4:19">
      <c r="D1930" s="174" t="s">
        <v>8008</v>
      </c>
      <c r="E1930" s="175">
        <v>148485.82</v>
      </c>
      <c r="F1930" s="174" t="s">
        <v>3426</v>
      </c>
      <c r="G1930" s="174" t="s">
        <v>8004</v>
      </c>
      <c r="H1930" s="174" t="s">
        <v>179</v>
      </c>
      <c r="I1930" s="174" t="s">
        <v>8005</v>
      </c>
      <c r="J1930" s="174" t="s">
        <v>8009</v>
      </c>
      <c r="K1930" s="174"/>
      <c r="L1930" s="174" t="s">
        <v>7136</v>
      </c>
      <c r="M1930" s="174" t="s">
        <v>3575</v>
      </c>
      <c r="N1930" s="176">
        <v>600</v>
      </c>
      <c r="O1930" s="174" t="s">
        <v>3407</v>
      </c>
      <c r="P1930" s="177">
        <v>32325</v>
      </c>
      <c r="Q1930" s="176">
        <v>300</v>
      </c>
      <c r="R1930" s="175">
        <v>74234.570000000007</v>
      </c>
      <c r="S1930" s="175">
        <v>74251.25</v>
      </c>
    </row>
    <row r="1931" spans="4:19">
      <c r="D1931" s="174" t="s">
        <v>8010</v>
      </c>
      <c r="E1931" s="176">
        <v>37863</v>
      </c>
      <c r="F1931" s="174" t="s">
        <v>3420</v>
      </c>
      <c r="G1931" s="174" t="s">
        <v>8011</v>
      </c>
      <c r="H1931" s="174" t="s">
        <v>179</v>
      </c>
      <c r="I1931" s="174" t="s">
        <v>8012</v>
      </c>
      <c r="J1931" s="174" t="s">
        <v>8013</v>
      </c>
      <c r="K1931" s="174"/>
      <c r="L1931" s="174" t="s">
        <v>7136</v>
      </c>
      <c r="M1931" s="174" t="s">
        <v>3800</v>
      </c>
      <c r="N1931" s="176">
        <v>600</v>
      </c>
      <c r="O1931" s="174" t="s">
        <v>3407</v>
      </c>
      <c r="P1931" s="177">
        <v>32325</v>
      </c>
      <c r="Q1931" s="176">
        <v>300</v>
      </c>
      <c r="R1931" s="175">
        <v>18929.39</v>
      </c>
      <c r="S1931" s="175">
        <v>18933.61</v>
      </c>
    </row>
    <row r="1932" spans="4:19">
      <c r="D1932" s="174" t="s">
        <v>8014</v>
      </c>
      <c r="E1932" s="176">
        <v>146</v>
      </c>
      <c r="F1932" s="174" t="s">
        <v>3612</v>
      </c>
      <c r="G1932" s="174" t="s">
        <v>8011</v>
      </c>
      <c r="H1932" s="174" t="s">
        <v>179</v>
      </c>
      <c r="I1932" s="174" t="s">
        <v>8012</v>
      </c>
      <c r="J1932" s="174" t="s">
        <v>8013</v>
      </c>
      <c r="K1932" s="174"/>
      <c r="L1932" s="174" t="s">
        <v>7136</v>
      </c>
      <c r="M1932" s="174" t="s">
        <v>3800</v>
      </c>
      <c r="N1932" s="176">
        <v>600</v>
      </c>
      <c r="O1932" s="174" t="s">
        <v>3407</v>
      </c>
      <c r="P1932" s="177">
        <v>32325</v>
      </c>
      <c r="Q1932" s="176">
        <v>300</v>
      </c>
      <c r="R1932" s="175">
        <v>72.989999999999995</v>
      </c>
      <c r="S1932" s="175">
        <v>73.010000000000005</v>
      </c>
    </row>
    <row r="1933" spans="4:19">
      <c r="D1933" s="174" t="s">
        <v>8015</v>
      </c>
      <c r="E1933" s="175">
        <v>215020.54</v>
      </c>
      <c r="F1933" s="174" t="s">
        <v>3426</v>
      </c>
      <c r="G1933" s="174" t="s">
        <v>8011</v>
      </c>
      <c r="H1933" s="174" t="s">
        <v>179</v>
      </c>
      <c r="I1933" s="174" t="s">
        <v>8012</v>
      </c>
      <c r="J1933" s="174" t="s">
        <v>8016</v>
      </c>
      <c r="K1933" s="174"/>
      <c r="L1933" s="174" t="s">
        <v>7136</v>
      </c>
      <c r="M1933" s="174" t="s">
        <v>3800</v>
      </c>
      <c r="N1933" s="176">
        <v>600</v>
      </c>
      <c r="O1933" s="174" t="s">
        <v>3407</v>
      </c>
      <c r="P1933" s="177">
        <v>32325</v>
      </c>
      <c r="Q1933" s="176">
        <v>300</v>
      </c>
      <c r="R1933" s="175">
        <v>107498.32</v>
      </c>
      <c r="S1933" s="175">
        <v>107522.22</v>
      </c>
    </row>
    <row r="1934" spans="4:19">
      <c r="D1934" s="174" t="s">
        <v>8017</v>
      </c>
      <c r="E1934" s="176">
        <v>23552</v>
      </c>
      <c r="F1934" s="174" t="s">
        <v>3420</v>
      </c>
      <c r="G1934" s="174" t="s">
        <v>8018</v>
      </c>
      <c r="H1934" s="174" t="s">
        <v>179</v>
      </c>
      <c r="I1934" s="174" t="s">
        <v>3098</v>
      </c>
      <c r="J1934" s="174" t="s">
        <v>8019</v>
      </c>
      <c r="K1934" s="174"/>
      <c r="L1934" s="174" t="s">
        <v>7136</v>
      </c>
      <c r="M1934" s="174" t="s">
        <v>7175</v>
      </c>
      <c r="N1934" s="176">
        <v>600</v>
      </c>
      <c r="O1934" s="174" t="s">
        <v>3407</v>
      </c>
      <c r="P1934" s="177">
        <v>31959</v>
      </c>
      <c r="Q1934" s="176">
        <v>312</v>
      </c>
      <c r="R1934" s="175">
        <v>12245.73</v>
      </c>
      <c r="S1934" s="175">
        <v>11306.27</v>
      </c>
    </row>
    <row r="1935" spans="4:19">
      <c r="D1935" s="174" t="s">
        <v>8020</v>
      </c>
      <c r="E1935" s="175">
        <v>158625.93</v>
      </c>
      <c r="F1935" s="174" t="s">
        <v>3426</v>
      </c>
      <c r="G1935" s="174" t="s">
        <v>8018</v>
      </c>
      <c r="H1935" s="174" t="s">
        <v>179</v>
      </c>
      <c r="I1935" s="174" t="s">
        <v>3098</v>
      </c>
      <c r="J1935" s="174" t="s">
        <v>8021</v>
      </c>
      <c r="K1935" s="174"/>
      <c r="L1935" s="174" t="s">
        <v>7136</v>
      </c>
      <c r="M1935" s="174" t="s">
        <v>7175</v>
      </c>
      <c r="N1935" s="176">
        <v>600</v>
      </c>
      <c r="O1935" s="174" t="s">
        <v>3407</v>
      </c>
      <c r="P1935" s="177">
        <v>31959</v>
      </c>
      <c r="Q1935" s="176">
        <v>312</v>
      </c>
      <c r="R1935" s="175">
        <v>82476.55</v>
      </c>
      <c r="S1935" s="175">
        <v>76149.38</v>
      </c>
    </row>
    <row r="1936" spans="4:19">
      <c r="D1936" s="174" t="s">
        <v>8022</v>
      </c>
      <c r="E1936" s="176">
        <v>63494</v>
      </c>
      <c r="F1936" s="174" t="s">
        <v>3420</v>
      </c>
      <c r="G1936" s="174" t="s">
        <v>8023</v>
      </c>
      <c r="H1936" s="174" t="s">
        <v>179</v>
      </c>
      <c r="I1936" s="174" t="s">
        <v>8024</v>
      </c>
      <c r="J1936" s="174" t="s">
        <v>8025</v>
      </c>
      <c r="K1936" s="174"/>
      <c r="L1936" s="174" t="s">
        <v>7136</v>
      </c>
      <c r="M1936" s="174" t="s">
        <v>7175</v>
      </c>
      <c r="N1936" s="176">
        <v>600</v>
      </c>
      <c r="O1936" s="174" t="s">
        <v>3407</v>
      </c>
      <c r="P1936" s="177">
        <v>32690</v>
      </c>
      <c r="Q1936" s="176">
        <v>288</v>
      </c>
      <c r="R1936" s="175">
        <v>30473.59</v>
      </c>
      <c r="S1936" s="175">
        <v>33020.410000000003</v>
      </c>
    </row>
    <row r="1937" spans="4:19">
      <c r="D1937" s="174" t="s">
        <v>8026</v>
      </c>
      <c r="E1937" s="176">
        <v>132</v>
      </c>
      <c r="F1937" s="174" t="s">
        <v>3472</v>
      </c>
      <c r="G1937" s="174" t="s">
        <v>8023</v>
      </c>
      <c r="H1937" s="174" t="s">
        <v>179</v>
      </c>
      <c r="I1937" s="174" t="s">
        <v>8024</v>
      </c>
      <c r="J1937" s="174" t="s">
        <v>8025</v>
      </c>
      <c r="K1937" s="174"/>
      <c r="L1937" s="174" t="s">
        <v>7136</v>
      </c>
      <c r="M1937" s="174" t="s">
        <v>7175</v>
      </c>
      <c r="N1937" s="176">
        <v>600</v>
      </c>
      <c r="O1937" s="174" t="s">
        <v>3407</v>
      </c>
      <c r="P1937" s="177">
        <v>32690</v>
      </c>
      <c r="Q1937" s="176">
        <v>288</v>
      </c>
      <c r="R1937" s="175">
        <v>63.35</v>
      </c>
      <c r="S1937" s="175">
        <v>68.650000000000006</v>
      </c>
    </row>
    <row r="1938" spans="4:19">
      <c r="D1938" s="174" t="s">
        <v>8027</v>
      </c>
      <c r="E1938" s="175">
        <v>336511.05</v>
      </c>
      <c r="F1938" s="174" t="s">
        <v>3426</v>
      </c>
      <c r="G1938" s="174" t="s">
        <v>8023</v>
      </c>
      <c r="H1938" s="174" t="s">
        <v>179</v>
      </c>
      <c r="I1938" s="174" t="s">
        <v>8024</v>
      </c>
      <c r="J1938" s="174" t="s">
        <v>8028</v>
      </c>
      <c r="K1938" s="174"/>
      <c r="L1938" s="174" t="s">
        <v>7136</v>
      </c>
      <c r="M1938" s="174" t="s">
        <v>7175</v>
      </c>
      <c r="N1938" s="176">
        <v>600</v>
      </c>
      <c r="O1938" s="174" t="s">
        <v>3407</v>
      </c>
      <c r="P1938" s="177">
        <v>32690</v>
      </c>
      <c r="Q1938" s="176">
        <v>288</v>
      </c>
      <c r="R1938" s="175">
        <v>161506.59</v>
      </c>
      <c r="S1938" s="175">
        <v>175004.46</v>
      </c>
    </row>
    <row r="1939" spans="4:19">
      <c r="D1939" s="174" t="s">
        <v>8029</v>
      </c>
      <c r="E1939" s="175">
        <v>12122.09</v>
      </c>
      <c r="F1939" s="174" t="s">
        <v>3464</v>
      </c>
      <c r="G1939" s="174" t="s">
        <v>8023</v>
      </c>
      <c r="H1939" s="174" t="s">
        <v>179</v>
      </c>
      <c r="I1939" s="174" t="s">
        <v>8024</v>
      </c>
      <c r="J1939" s="174" t="s">
        <v>8028</v>
      </c>
      <c r="K1939" s="174"/>
      <c r="L1939" s="174" t="s">
        <v>7136</v>
      </c>
      <c r="M1939" s="174" t="s">
        <v>7175</v>
      </c>
      <c r="N1939" s="176">
        <v>600</v>
      </c>
      <c r="O1939" s="174" t="s">
        <v>3407</v>
      </c>
      <c r="P1939" s="177">
        <v>32690</v>
      </c>
      <c r="Q1939" s="176">
        <v>288</v>
      </c>
      <c r="R1939" s="175">
        <v>5817.9</v>
      </c>
      <c r="S1939" s="175">
        <v>6304.19</v>
      </c>
    </row>
    <row r="1940" spans="4:19">
      <c r="D1940" s="174" t="s">
        <v>8030</v>
      </c>
      <c r="E1940" s="176">
        <v>6498</v>
      </c>
      <c r="F1940" s="174" t="s">
        <v>3420</v>
      </c>
      <c r="G1940" s="174" t="s">
        <v>8031</v>
      </c>
      <c r="H1940" s="174" t="s">
        <v>179</v>
      </c>
      <c r="I1940" s="174" t="s">
        <v>4115</v>
      </c>
      <c r="J1940" s="174" t="s">
        <v>8032</v>
      </c>
      <c r="K1940" s="174"/>
      <c r="L1940" s="174" t="s">
        <v>7136</v>
      </c>
      <c r="M1940" s="174" t="s">
        <v>7175</v>
      </c>
      <c r="N1940" s="176">
        <v>600</v>
      </c>
      <c r="O1940" s="174" t="s">
        <v>3407</v>
      </c>
      <c r="P1940" s="177">
        <v>31594</v>
      </c>
      <c r="Q1940" s="176">
        <v>324</v>
      </c>
      <c r="R1940" s="175">
        <v>3508.56</v>
      </c>
      <c r="S1940" s="175">
        <v>2989.44</v>
      </c>
    </row>
    <row r="1941" spans="4:19">
      <c r="D1941" s="174" t="s">
        <v>8033</v>
      </c>
      <c r="E1941" s="176">
        <v>133</v>
      </c>
      <c r="F1941" s="174" t="s">
        <v>3612</v>
      </c>
      <c r="G1941" s="174" t="s">
        <v>8031</v>
      </c>
      <c r="H1941" s="174" t="s">
        <v>179</v>
      </c>
      <c r="I1941" s="174" t="s">
        <v>4115</v>
      </c>
      <c r="J1941" s="174" t="s">
        <v>8032</v>
      </c>
      <c r="K1941" s="174"/>
      <c r="L1941" s="174" t="s">
        <v>7136</v>
      </c>
      <c r="M1941" s="174" t="s">
        <v>7175</v>
      </c>
      <c r="N1941" s="176">
        <v>600</v>
      </c>
      <c r="O1941" s="174" t="s">
        <v>3407</v>
      </c>
      <c r="P1941" s="177">
        <v>31594</v>
      </c>
      <c r="Q1941" s="176">
        <v>324</v>
      </c>
      <c r="R1941" s="175">
        <v>71.81</v>
      </c>
      <c r="S1941" s="175">
        <v>61.19</v>
      </c>
    </row>
    <row r="1942" spans="4:19">
      <c r="D1942" s="174" t="s">
        <v>8034</v>
      </c>
      <c r="E1942" s="175">
        <v>49807.55</v>
      </c>
      <c r="F1942" s="174" t="s">
        <v>3426</v>
      </c>
      <c r="G1942" s="174" t="s">
        <v>8031</v>
      </c>
      <c r="H1942" s="174" t="s">
        <v>179</v>
      </c>
      <c r="I1942" s="174" t="s">
        <v>4115</v>
      </c>
      <c r="J1942" s="174" t="s">
        <v>8035</v>
      </c>
      <c r="K1942" s="174"/>
      <c r="L1942" s="174" t="s">
        <v>7136</v>
      </c>
      <c r="M1942" s="174" t="s">
        <v>7175</v>
      </c>
      <c r="N1942" s="176">
        <v>600</v>
      </c>
      <c r="O1942" s="174" t="s">
        <v>3407</v>
      </c>
      <c r="P1942" s="177">
        <v>31594</v>
      </c>
      <c r="Q1942" s="176">
        <v>324</v>
      </c>
      <c r="R1942" s="175">
        <v>26893.29</v>
      </c>
      <c r="S1942" s="175">
        <v>22914.26</v>
      </c>
    </row>
    <row r="1943" spans="4:19">
      <c r="D1943" s="174" t="s">
        <v>8036</v>
      </c>
      <c r="E1943" s="176">
        <v>6387</v>
      </c>
      <c r="F1943" s="174" t="s">
        <v>3420</v>
      </c>
      <c r="G1943" s="174" t="s">
        <v>8037</v>
      </c>
      <c r="H1943" s="174" t="s">
        <v>179</v>
      </c>
      <c r="I1943" s="174" t="s">
        <v>4115</v>
      </c>
      <c r="J1943" s="174" t="s">
        <v>8038</v>
      </c>
      <c r="K1943" s="174"/>
      <c r="L1943" s="174" t="s">
        <v>3509</v>
      </c>
      <c r="M1943" s="174" t="s">
        <v>7279</v>
      </c>
      <c r="N1943" s="176">
        <v>600</v>
      </c>
      <c r="O1943" s="174" t="s">
        <v>3407</v>
      </c>
      <c r="P1943" s="177">
        <v>31594</v>
      </c>
      <c r="Q1943" s="176">
        <v>324</v>
      </c>
      <c r="R1943" s="175">
        <v>3448.63</v>
      </c>
      <c r="S1943" s="175">
        <v>2938.37</v>
      </c>
    </row>
    <row r="1944" spans="4:19">
      <c r="D1944" s="174" t="s">
        <v>8039</v>
      </c>
      <c r="E1944" s="176">
        <v>131</v>
      </c>
      <c r="F1944" s="174" t="s">
        <v>3612</v>
      </c>
      <c r="G1944" s="174" t="s">
        <v>8037</v>
      </c>
      <c r="H1944" s="174" t="s">
        <v>179</v>
      </c>
      <c r="I1944" s="174" t="s">
        <v>4115</v>
      </c>
      <c r="J1944" s="174" t="s">
        <v>8038</v>
      </c>
      <c r="K1944" s="174"/>
      <c r="L1944" s="174" t="s">
        <v>3509</v>
      </c>
      <c r="M1944" s="174" t="s">
        <v>7279</v>
      </c>
      <c r="N1944" s="176">
        <v>600</v>
      </c>
      <c r="O1944" s="174" t="s">
        <v>3407</v>
      </c>
      <c r="P1944" s="177">
        <v>31594</v>
      </c>
      <c r="Q1944" s="176">
        <v>324</v>
      </c>
      <c r="R1944" s="175">
        <v>70.73</v>
      </c>
      <c r="S1944" s="175">
        <v>60.27</v>
      </c>
    </row>
    <row r="1945" spans="4:19">
      <c r="D1945" s="174" t="s">
        <v>8040</v>
      </c>
      <c r="E1945" s="175">
        <v>48958.6</v>
      </c>
      <c r="F1945" s="174" t="s">
        <v>3426</v>
      </c>
      <c r="G1945" s="174" t="s">
        <v>8037</v>
      </c>
      <c r="H1945" s="174" t="s">
        <v>179</v>
      </c>
      <c r="I1945" s="174" t="s">
        <v>4115</v>
      </c>
      <c r="J1945" s="174" t="s">
        <v>8041</v>
      </c>
      <c r="K1945" s="174"/>
      <c r="L1945" s="174" t="s">
        <v>3509</v>
      </c>
      <c r="M1945" s="174" t="s">
        <v>7279</v>
      </c>
      <c r="N1945" s="176">
        <v>600</v>
      </c>
      <c r="O1945" s="174" t="s">
        <v>3407</v>
      </c>
      <c r="P1945" s="177">
        <v>31594</v>
      </c>
      <c r="Q1945" s="176">
        <v>324</v>
      </c>
      <c r="R1945" s="175">
        <v>26434.9</v>
      </c>
      <c r="S1945" s="175">
        <v>22523.7</v>
      </c>
    </row>
    <row r="1946" spans="4:19">
      <c r="D1946" s="174" t="s">
        <v>8042</v>
      </c>
      <c r="E1946" s="176">
        <v>6471</v>
      </c>
      <c r="F1946" s="174" t="s">
        <v>3420</v>
      </c>
      <c r="G1946" s="174" t="s">
        <v>8043</v>
      </c>
      <c r="H1946" s="174" t="s">
        <v>179</v>
      </c>
      <c r="I1946" s="174" t="s">
        <v>4115</v>
      </c>
      <c r="J1946" s="174" t="s">
        <v>8044</v>
      </c>
      <c r="K1946" s="174"/>
      <c r="L1946" s="174" t="s">
        <v>7136</v>
      </c>
      <c r="M1946" s="174" t="s">
        <v>3800</v>
      </c>
      <c r="N1946" s="176">
        <v>600</v>
      </c>
      <c r="O1946" s="174" t="s">
        <v>3407</v>
      </c>
      <c r="P1946" s="177">
        <v>31594</v>
      </c>
      <c r="Q1946" s="176">
        <v>324</v>
      </c>
      <c r="R1946" s="175">
        <v>3493.99</v>
      </c>
      <c r="S1946" s="175">
        <v>2977.01</v>
      </c>
    </row>
    <row r="1947" spans="4:19">
      <c r="D1947" s="174" t="s">
        <v>8045</v>
      </c>
      <c r="E1947" s="176">
        <v>133</v>
      </c>
      <c r="F1947" s="174" t="s">
        <v>3612</v>
      </c>
      <c r="G1947" s="174" t="s">
        <v>8043</v>
      </c>
      <c r="H1947" s="174" t="s">
        <v>179</v>
      </c>
      <c r="I1947" s="174" t="s">
        <v>4115</v>
      </c>
      <c r="J1947" s="174" t="s">
        <v>8044</v>
      </c>
      <c r="K1947" s="174"/>
      <c r="L1947" s="174" t="s">
        <v>7136</v>
      </c>
      <c r="M1947" s="174" t="s">
        <v>3800</v>
      </c>
      <c r="N1947" s="176">
        <v>600</v>
      </c>
      <c r="O1947" s="174" t="s">
        <v>3407</v>
      </c>
      <c r="P1947" s="177">
        <v>31594</v>
      </c>
      <c r="Q1947" s="176">
        <v>324</v>
      </c>
      <c r="R1947" s="175">
        <v>71.81</v>
      </c>
      <c r="S1947" s="175">
        <v>61.19</v>
      </c>
    </row>
    <row r="1948" spans="4:19">
      <c r="D1948" s="174" t="s">
        <v>8046</v>
      </c>
      <c r="E1948" s="175">
        <v>49599.95</v>
      </c>
      <c r="F1948" s="174" t="s">
        <v>3426</v>
      </c>
      <c r="G1948" s="174" t="s">
        <v>8043</v>
      </c>
      <c r="H1948" s="174" t="s">
        <v>179</v>
      </c>
      <c r="I1948" s="174" t="s">
        <v>4115</v>
      </c>
      <c r="J1948" s="174" t="s">
        <v>8047</v>
      </c>
      <c r="K1948" s="174"/>
      <c r="L1948" s="174" t="s">
        <v>7136</v>
      </c>
      <c r="M1948" s="174" t="s">
        <v>3800</v>
      </c>
      <c r="N1948" s="176">
        <v>600</v>
      </c>
      <c r="O1948" s="174" t="s">
        <v>3407</v>
      </c>
      <c r="P1948" s="177">
        <v>31594</v>
      </c>
      <c r="Q1948" s="176">
        <v>324</v>
      </c>
      <c r="R1948" s="175">
        <v>26781.09</v>
      </c>
      <c r="S1948" s="175">
        <v>22818.86</v>
      </c>
    </row>
    <row r="1949" spans="4:19">
      <c r="D1949" s="174" t="s">
        <v>8048</v>
      </c>
      <c r="E1949" s="176">
        <v>6283</v>
      </c>
      <c r="F1949" s="174" t="s">
        <v>3420</v>
      </c>
      <c r="G1949" s="174" t="s">
        <v>8049</v>
      </c>
      <c r="H1949" s="174" t="s">
        <v>179</v>
      </c>
      <c r="I1949" s="174" t="s">
        <v>4115</v>
      </c>
      <c r="J1949" s="174" t="s">
        <v>8050</v>
      </c>
      <c r="K1949" s="174"/>
      <c r="L1949" s="174" t="s">
        <v>7136</v>
      </c>
      <c r="M1949" s="174" t="s">
        <v>7175</v>
      </c>
      <c r="N1949" s="176">
        <v>600</v>
      </c>
      <c r="O1949" s="174" t="s">
        <v>3407</v>
      </c>
      <c r="P1949" s="177">
        <v>31594</v>
      </c>
      <c r="Q1949" s="176">
        <v>324</v>
      </c>
      <c r="R1949" s="175">
        <v>3392.47</v>
      </c>
      <c r="S1949" s="175">
        <v>2890.53</v>
      </c>
    </row>
    <row r="1950" spans="4:19">
      <c r="D1950" s="174" t="s">
        <v>8051</v>
      </c>
      <c r="E1950" s="176">
        <v>129</v>
      </c>
      <c r="F1950" s="174" t="s">
        <v>3612</v>
      </c>
      <c r="G1950" s="174" t="s">
        <v>8049</v>
      </c>
      <c r="H1950" s="174" t="s">
        <v>179</v>
      </c>
      <c r="I1950" s="174" t="s">
        <v>4115</v>
      </c>
      <c r="J1950" s="174" t="s">
        <v>8050</v>
      </c>
      <c r="K1950" s="174"/>
      <c r="L1950" s="174" t="s">
        <v>7136</v>
      </c>
      <c r="M1950" s="174" t="s">
        <v>7175</v>
      </c>
      <c r="N1950" s="176">
        <v>600</v>
      </c>
      <c r="O1950" s="174" t="s">
        <v>3407</v>
      </c>
      <c r="P1950" s="177">
        <v>31594</v>
      </c>
      <c r="Q1950" s="176">
        <v>324</v>
      </c>
      <c r="R1950" s="175">
        <v>69.650000000000006</v>
      </c>
      <c r="S1950" s="175">
        <v>59.35</v>
      </c>
    </row>
    <row r="1951" spans="4:19">
      <c r="D1951" s="174" t="s">
        <v>8052</v>
      </c>
      <c r="E1951" s="175">
        <v>48164.09</v>
      </c>
      <c r="F1951" s="174" t="s">
        <v>3426</v>
      </c>
      <c r="G1951" s="174" t="s">
        <v>8049</v>
      </c>
      <c r="H1951" s="174" t="s">
        <v>179</v>
      </c>
      <c r="I1951" s="174" t="s">
        <v>4115</v>
      </c>
      <c r="J1951" s="174" t="s">
        <v>8053</v>
      </c>
      <c r="K1951" s="174"/>
      <c r="L1951" s="174" t="s">
        <v>7136</v>
      </c>
      <c r="M1951" s="174" t="s">
        <v>7175</v>
      </c>
      <c r="N1951" s="176">
        <v>600</v>
      </c>
      <c r="O1951" s="174" t="s">
        <v>3407</v>
      </c>
      <c r="P1951" s="177">
        <v>31594</v>
      </c>
      <c r="Q1951" s="176">
        <v>324</v>
      </c>
      <c r="R1951" s="175">
        <v>26005.9</v>
      </c>
      <c r="S1951" s="175">
        <v>22158.19</v>
      </c>
    </row>
    <row r="1952" spans="4:19">
      <c r="D1952" s="174" t="s">
        <v>8054</v>
      </c>
      <c r="E1952" s="176">
        <v>5690</v>
      </c>
      <c r="F1952" s="174" t="s">
        <v>3420</v>
      </c>
      <c r="G1952" s="174" t="s">
        <v>8055</v>
      </c>
      <c r="H1952" s="174" t="s">
        <v>179</v>
      </c>
      <c r="I1952" s="174" t="s">
        <v>4115</v>
      </c>
      <c r="J1952" s="174" t="s">
        <v>8056</v>
      </c>
      <c r="K1952" s="174"/>
      <c r="L1952" s="174" t="s">
        <v>7136</v>
      </c>
      <c r="M1952" s="174" t="s">
        <v>7175</v>
      </c>
      <c r="N1952" s="176">
        <v>600</v>
      </c>
      <c r="O1952" s="174" t="s">
        <v>3407</v>
      </c>
      <c r="P1952" s="177">
        <v>31594</v>
      </c>
      <c r="Q1952" s="176">
        <v>324</v>
      </c>
      <c r="R1952" s="175">
        <v>3072.28</v>
      </c>
      <c r="S1952" s="175">
        <v>2617.7199999999998</v>
      </c>
    </row>
    <row r="1953" spans="4:19">
      <c r="D1953" s="174" t="s">
        <v>8057</v>
      </c>
      <c r="E1953" s="176">
        <v>117</v>
      </c>
      <c r="F1953" s="174" t="s">
        <v>3612</v>
      </c>
      <c r="G1953" s="174" t="s">
        <v>8055</v>
      </c>
      <c r="H1953" s="174" t="s">
        <v>179</v>
      </c>
      <c r="I1953" s="174" t="s">
        <v>4115</v>
      </c>
      <c r="J1953" s="174" t="s">
        <v>8056</v>
      </c>
      <c r="K1953" s="174"/>
      <c r="L1953" s="174" t="s">
        <v>7136</v>
      </c>
      <c r="M1953" s="174" t="s">
        <v>7175</v>
      </c>
      <c r="N1953" s="176">
        <v>600</v>
      </c>
      <c r="O1953" s="174" t="s">
        <v>3407</v>
      </c>
      <c r="P1953" s="177">
        <v>31594</v>
      </c>
      <c r="Q1953" s="176">
        <v>324</v>
      </c>
      <c r="R1953" s="175">
        <v>63.17</v>
      </c>
      <c r="S1953" s="175">
        <v>53.83</v>
      </c>
    </row>
    <row r="1954" spans="4:19">
      <c r="D1954" s="174" t="s">
        <v>8058</v>
      </c>
      <c r="E1954" s="175">
        <v>43617.23</v>
      </c>
      <c r="F1954" s="174" t="s">
        <v>3426</v>
      </c>
      <c r="G1954" s="174" t="s">
        <v>8055</v>
      </c>
      <c r="H1954" s="174" t="s">
        <v>179</v>
      </c>
      <c r="I1954" s="174" t="s">
        <v>4115</v>
      </c>
      <c r="J1954" s="174" t="s">
        <v>8059</v>
      </c>
      <c r="K1954" s="174"/>
      <c r="L1954" s="174" t="s">
        <v>7136</v>
      </c>
      <c r="M1954" s="174" t="s">
        <v>7175</v>
      </c>
      <c r="N1954" s="176">
        <v>600</v>
      </c>
      <c r="O1954" s="174" t="s">
        <v>3407</v>
      </c>
      <c r="P1954" s="177">
        <v>31594</v>
      </c>
      <c r="Q1954" s="176">
        <v>324</v>
      </c>
      <c r="R1954" s="175">
        <v>23550.81</v>
      </c>
      <c r="S1954" s="175">
        <v>20066.419999999998</v>
      </c>
    </row>
    <row r="1955" spans="4:19">
      <c r="D1955" s="174" t="s">
        <v>8060</v>
      </c>
      <c r="E1955" s="176">
        <v>44371</v>
      </c>
      <c r="F1955" s="174" t="s">
        <v>3420</v>
      </c>
      <c r="G1955" s="174" t="s">
        <v>8061</v>
      </c>
      <c r="H1955" s="174" t="s">
        <v>179</v>
      </c>
      <c r="I1955" s="174" t="s">
        <v>3098</v>
      </c>
      <c r="J1955" s="174" t="s">
        <v>8062</v>
      </c>
      <c r="K1955" s="174"/>
      <c r="L1955" s="174" t="s">
        <v>7136</v>
      </c>
      <c r="M1955" s="174" t="s">
        <v>7197</v>
      </c>
      <c r="N1955" s="176">
        <v>600</v>
      </c>
      <c r="O1955" s="174" t="s">
        <v>3407</v>
      </c>
      <c r="P1955" s="177">
        <v>33420</v>
      </c>
      <c r="Q1955" s="176">
        <v>264</v>
      </c>
      <c r="R1955" s="175">
        <v>19520.77</v>
      </c>
      <c r="S1955" s="175">
        <v>24850.23</v>
      </c>
    </row>
    <row r="1956" spans="4:19">
      <c r="D1956" s="174" t="s">
        <v>8063</v>
      </c>
      <c r="E1956" s="176">
        <v>119</v>
      </c>
      <c r="F1956" s="174" t="s">
        <v>3472</v>
      </c>
      <c r="G1956" s="174" t="s">
        <v>8061</v>
      </c>
      <c r="H1956" s="174" t="s">
        <v>179</v>
      </c>
      <c r="I1956" s="174" t="s">
        <v>3098</v>
      </c>
      <c r="J1956" s="174" t="s">
        <v>8064</v>
      </c>
      <c r="K1956" s="174"/>
      <c r="L1956" s="174" t="s">
        <v>7136</v>
      </c>
      <c r="M1956" s="174" t="s">
        <v>7197</v>
      </c>
      <c r="N1956" s="176">
        <v>600</v>
      </c>
      <c r="O1956" s="174" t="s">
        <v>3407</v>
      </c>
      <c r="P1956" s="177">
        <v>33420</v>
      </c>
      <c r="Q1956" s="176">
        <v>264</v>
      </c>
      <c r="R1956" s="175">
        <v>52.36</v>
      </c>
      <c r="S1956" s="175">
        <v>66.64</v>
      </c>
    </row>
    <row r="1957" spans="4:19">
      <c r="D1957" s="174" t="s">
        <v>8065</v>
      </c>
      <c r="E1957" s="175">
        <v>100406.94</v>
      </c>
      <c r="F1957" s="174" t="s">
        <v>3426</v>
      </c>
      <c r="G1957" s="174" t="s">
        <v>8061</v>
      </c>
      <c r="H1957" s="174" t="s">
        <v>179</v>
      </c>
      <c r="I1957" s="174" t="s">
        <v>3098</v>
      </c>
      <c r="J1957" s="174" t="s">
        <v>8066</v>
      </c>
      <c r="K1957" s="174"/>
      <c r="L1957" s="174" t="s">
        <v>7136</v>
      </c>
      <c r="M1957" s="174" t="s">
        <v>7197</v>
      </c>
      <c r="N1957" s="176">
        <v>600</v>
      </c>
      <c r="O1957" s="174" t="s">
        <v>3407</v>
      </c>
      <c r="P1957" s="177">
        <v>33420</v>
      </c>
      <c r="Q1957" s="176">
        <v>264</v>
      </c>
      <c r="R1957" s="175">
        <v>44173.35</v>
      </c>
      <c r="S1957" s="175">
        <v>56233.59</v>
      </c>
    </row>
    <row r="1958" spans="4:19">
      <c r="D1958" s="174" t="s">
        <v>8067</v>
      </c>
      <c r="E1958" s="175">
        <v>3298.87</v>
      </c>
      <c r="F1958" s="174" t="s">
        <v>3464</v>
      </c>
      <c r="G1958" s="174" t="s">
        <v>8061</v>
      </c>
      <c r="H1958" s="174" t="s">
        <v>179</v>
      </c>
      <c r="I1958" s="174" t="s">
        <v>3098</v>
      </c>
      <c r="J1958" s="174" t="s">
        <v>8068</v>
      </c>
      <c r="K1958" s="174"/>
      <c r="L1958" s="174" t="s">
        <v>7136</v>
      </c>
      <c r="M1958" s="174" t="s">
        <v>7197</v>
      </c>
      <c r="N1958" s="176">
        <v>600</v>
      </c>
      <c r="O1958" s="174" t="s">
        <v>3407</v>
      </c>
      <c r="P1958" s="177">
        <v>33420</v>
      </c>
      <c r="Q1958" s="176">
        <v>264</v>
      </c>
      <c r="R1958" s="175">
        <v>1451.22</v>
      </c>
      <c r="S1958" s="175">
        <v>1847.65</v>
      </c>
    </row>
    <row r="1959" spans="4:19">
      <c r="D1959" s="174" t="s">
        <v>8069</v>
      </c>
      <c r="E1959" s="175">
        <v>10.119999999999999</v>
      </c>
      <c r="F1959" s="174" t="s">
        <v>3486</v>
      </c>
      <c r="G1959" s="174" t="s">
        <v>8061</v>
      </c>
      <c r="H1959" s="174" t="s">
        <v>179</v>
      </c>
      <c r="I1959" s="174" t="s">
        <v>3098</v>
      </c>
      <c r="J1959" s="174" t="s">
        <v>8066</v>
      </c>
      <c r="K1959" s="174"/>
      <c r="L1959" s="174" t="s">
        <v>7136</v>
      </c>
      <c r="M1959" s="174" t="s">
        <v>7197</v>
      </c>
      <c r="N1959" s="176">
        <v>600</v>
      </c>
      <c r="O1959" s="174" t="s">
        <v>3407</v>
      </c>
      <c r="P1959" s="177">
        <v>33420</v>
      </c>
      <c r="Q1959" s="176">
        <v>264</v>
      </c>
      <c r="R1959" s="175">
        <v>4.42</v>
      </c>
      <c r="S1959" s="175">
        <v>5.7</v>
      </c>
    </row>
    <row r="1960" spans="4:19">
      <c r="D1960" s="174" t="s">
        <v>8070</v>
      </c>
      <c r="E1960" s="176">
        <v>21150</v>
      </c>
      <c r="F1960" s="174" t="s">
        <v>3420</v>
      </c>
      <c r="G1960" s="174" t="s">
        <v>8071</v>
      </c>
      <c r="H1960" s="174" t="s">
        <v>179</v>
      </c>
      <c r="I1960" s="174" t="s">
        <v>3098</v>
      </c>
      <c r="J1960" s="174" t="s">
        <v>8072</v>
      </c>
      <c r="K1960" s="174"/>
      <c r="L1960" s="174" t="s">
        <v>7136</v>
      </c>
      <c r="M1960" s="174" t="s">
        <v>8073</v>
      </c>
      <c r="N1960" s="176">
        <v>600</v>
      </c>
      <c r="O1960" s="174" t="s">
        <v>3407</v>
      </c>
      <c r="P1960" s="177">
        <v>33420</v>
      </c>
      <c r="Q1960" s="176">
        <v>264</v>
      </c>
      <c r="R1960" s="175">
        <v>9304.83</v>
      </c>
      <c r="S1960" s="175">
        <v>11845.17</v>
      </c>
    </row>
    <row r="1961" spans="4:19">
      <c r="D1961" s="174" t="s">
        <v>8074</v>
      </c>
      <c r="E1961" s="175">
        <v>47859.02</v>
      </c>
      <c r="F1961" s="174" t="s">
        <v>3426</v>
      </c>
      <c r="G1961" s="174" t="s">
        <v>8071</v>
      </c>
      <c r="H1961" s="174" t="s">
        <v>179</v>
      </c>
      <c r="I1961" s="174" t="s">
        <v>3098</v>
      </c>
      <c r="J1961" s="174" t="s">
        <v>8075</v>
      </c>
      <c r="K1961" s="174"/>
      <c r="L1961" s="174" t="s">
        <v>7136</v>
      </c>
      <c r="M1961" s="174" t="s">
        <v>8073</v>
      </c>
      <c r="N1961" s="176">
        <v>600</v>
      </c>
      <c r="O1961" s="174" t="s">
        <v>3407</v>
      </c>
      <c r="P1961" s="177">
        <v>33420</v>
      </c>
      <c r="Q1961" s="176">
        <v>264</v>
      </c>
      <c r="R1961" s="175">
        <v>21055.3</v>
      </c>
      <c r="S1961" s="175">
        <v>26803.72</v>
      </c>
    </row>
    <row r="1962" spans="4:19">
      <c r="D1962" s="174" t="s">
        <v>8076</v>
      </c>
      <c r="E1962" s="176">
        <v>39216</v>
      </c>
      <c r="F1962" s="174" t="s">
        <v>3420</v>
      </c>
      <c r="G1962" s="174" t="s">
        <v>8077</v>
      </c>
      <c r="H1962" s="174" t="s">
        <v>179</v>
      </c>
      <c r="I1962" s="174" t="s">
        <v>3098</v>
      </c>
      <c r="J1962" s="174" t="s">
        <v>8078</v>
      </c>
      <c r="K1962" s="174"/>
      <c r="L1962" s="174" t="s">
        <v>7136</v>
      </c>
      <c r="M1962" s="174" t="s">
        <v>3800</v>
      </c>
      <c r="N1962" s="176">
        <v>600</v>
      </c>
      <c r="O1962" s="174" t="s">
        <v>3407</v>
      </c>
      <c r="P1962" s="177">
        <v>33420</v>
      </c>
      <c r="Q1962" s="176">
        <v>264</v>
      </c>
      <c r="R1962" s="175">
        <v>17252.86</v>
      </c>
      <c r="S1962" s="175">
        <v>21963.14</v>
      </c>
    </row>
    <row r="1963" spans="4:19">
      <c r="D1963" s="174" t="s">
        <v>8079</v>
      </c>
      <c r="E1963" s="175">
        <v>88740.64</v>
      </c>
      <c r="F1963" s="174" t="s">
        <v>3426</v>
      </c>
      <c r="G1963" s="174" t="s">
        <v>8077</v>
      </c>
      <c r="H1963" s="174" t="s">
        <v>179</v>
      </c>
      <c r="I1963" s="174" t="s">
        <v>3098</v>
      </c>
      <c r="J1963" s="174" t="s">
        <v>8080</v>
      </c>
      <c r="K1963" s="174"/>
      <c r="L1963" s="174" t="s">
        <v>7136</v>
      </c>
      <c r="M1963" s="174" t="s">
        <v>3800</v>
      </c>
      <c r="N1963" s="176">
        <v>600</v>
      </c>
      <c r="O1963" s="174" t="s">
        <v>3407</v>
      </c>
      <c r="P1963" s="177">
        <v>33420</v>
      </c>
      <c r="Q1963" s="176">
        <v>264</v>
      </c>
      <c r="R1963" s="175">
        <v>39040.910000000003</v>
      </c>
      <c r="S1963" s="175">
        <v>49699.73</v>
      </c>
    </row>
    <row r="1964" spans="4:19">
      <c r="D1964" s="174" t="s">
        <v>8081</v>
      </c>
      <c r="E1964" s="176">
        <v>5107</v>
      </c>
      <c r="F1964" s="174" t="s">
        <v>3612</v>
      </c>
      <c r="G1964" s="174" t="s">
        <v>8082</v>
      </c>
      <c r="H1964" s="174" t="s">
        <v>179</v>
      </c>
      <c r="I1964" s="174" t="s">
        <v>3098</v>
      </c>
      <c r="J1964" s="174" t="s">
        <v>8083</v>
      </c>
      <c r="K1964" s="174"/>
      <c r="L1964" s="174" t="s">
        <v>7136</v>
      </c>
      <c r="M1964" s="174" t="s">
        <v>7175</v>
      </c>
      <c r="N1964" s="176">
        <v>600</v>
      </c>
      <c r="O1964" s="174" t="s">
        <v>3407</v>
      </c>
      <c r="P1964" s="177">
        <v>31229</v>
      </c>
      <c r="Q1964" s="176">
        <v>336</v>
      </c>
      <c r="R1964" s="175">
        <v>2859.63</v>
      </c>
      <c r="S1964" s="175">
        <v>2247.37</v>
      </c>
    </row>
    <row r="1965" spans="4:19">
      <c r="D1965" s="174" t="s">
        <v>8084</v>
      </c>
      <c r="E1965" s="176">
        <v>1928</v>
      </c>
      <c r="F1965" s="174" t="s">
        <v>3472</v>
      </c>
      <c r="G1965" s="174" t="s">
        <v>8082</v>
      </c>
      <c r="H1965" s="174" t="s">
        <v>179</v>
      </c>
      <c r="I1965" s="174" t="s">
        <v>3098</v>
      </c>
      <c r="J1965" s="174" t="s">
        <v>8083</v>
      </c>
      <c r="K1965" s="174"/>
      <c r="L1965" s="174" t="s">
        <v>7136</v>
      </c>
      <c r="M1965" s="174" t="s">
        <v>7175</v>
      </c>
      <c r="N1965" s="176">
        <v>600</v>
      </c>
      <c r="O1965" s="174" t="s">
        <v>3407</v>
      </c>
      <c r="P1965" s="177">
        <v>31229</v>
      </c>
      <c r="Q1965" s="176">
        <v>336</v>
      </c>
      <c r="R1965" s="175">
        <v>1079.57</v>
      </c>
      <c r="S1965" s="175">
        <v>848.43</v>
      </c>
    </row>
    <row r="1966" spans="4:19">
      <c r="D1966" s="174" t="s">
        <v>8085</v>
      </c>
      <c r="E1966" s="175">
        <v>79550.649999999994</v>
      </c>
      <c r="F1966" s="174" t="s">
        <v>3426</v>
      </c>
      <c r="G1966" s="174" t="s">
        <v>8082</v>
      </c>
      <c r="H1966" s="174" t="s">
        <v>179</v>
      </c>
      <c r="I1966" s="174" t="s">
        <v>3098</v>
      </c>
      <c r="J1966" s="174" t="s">
        <v>8086</v>
      </c>
      <c r="K1966" s="174"/>
      <c r="L1966" s="174" t="s">
        <v>7136</v>
      </c>
      <c r="M1966" s="174" t="s">
        <v>7175</v>
      </c>
      <c r="N1966" s="176">
        <v>600</v>
      </c>
      <c r="O1966" s="174" t="s">
        <v>3407</v>
      </c>
      <c r="P1966" s="177">
        <v>31229</v>
      </c>
      <c r="Q1966" s="176">
        <v>336</v>
      </c>
      <c r="R1966" s="175">
        <v>44543.9</v>
      </c>
      <c r="S1966" s="175">
        <v>35006.75</v>
      </c>
    </row>
    <row r="1967" spans="4:19">
      <c r="D1967" s="174" t="s">
        <v>8087</v>
      </c>
      <c r="E1967" s="176">
        <v>31177</v>
      </c>
      <c r="F1967" s="174" t="s">
        <v>3420</v>
      </c>
      <c r="G1967" s="174" t="s">
        <v>8088</v>
      </c>
      <c r="H1967" s="174" t="s">
        <v>179</v>
      </c>
      <c r="I1967" s="174" t="s">
        <v>3098</v>
      </c>
      <c r="J1967" s="174" t="s">
        <v>8089</v>
      </c>
      <c r="K1967" s="174"/>
      <c r="L1967" s="174" t="s">
        <v>7136</v>
      </c>
      <c r="M1967" s="174" t="s">
        <v>7202</v>
      </c>
      <c r="N1967" s="176">
        <v>600</v>
      </c>
      <c r="O1967" s="174" t="s">
        <v>3407</v>
      </c>
      <c r="P1967" s="177">
        <v>31594</v>
      </c>
      <c r="Q1967" s="176">
        <v>324</v>
      </c>
      <c r="R1967" s="175">
        <v>16833.849999999999</v>
      </c>
      <c r="S1967" s="175">
        <v>14343.15</v>
      </c>
    </row>
    <row r="1968" spans="4:19">
      <c r="D1968" s="174" t="s">
        <v>8090</v>
      </c>
      <c r="E1968" s="176">
        <v>640</v>
      </c>
      <c r="F1968" s="174" t="s">
        <v>3612</v>
      </c>
      <c r="G1968" s="174" t="s">
        <v>8088</v>
      </c>
      <c r="H1968" s="174" t="s">
        <v>179</v>
      </c>
      <c r="I1968" s="174" t="s">
        <v>3098</v>
      </c>
      <c r="J1968" s="174" t="s">
        <v>8089</v>
      </c>
      <c r="K1968" s="174"/>
      <c r="L1968" s="174" t="s">
        <v>7136</v>
      </c>
      <c r="M1968" s="174" t="s">
        <v>7202</v>
      </c>
      <c r="N1968" s="176">
        <v>600</v>
      </c>
      <c r="O1968" s="174" t="s">
        <v>3407</v>
      </c>
      <c r="P1968" s="177">
        <v>31594</v>
      </c>
      <c r="Q1968" s="176">
        <v>324</v>
      </c>
      <c r="R1968" s="175">
        <v>345.57</v>
      </c>
      <c r="S1968" s="175">
        <v>294.43</v>
      </c>
    </row>
    <row r="1969" spans="4:19">
      <c r="D1969" s="174" t="s">
        <v>8091</v>
      </c>
      <c r="E1969" s="175">
        <v>238981.97</v>
      </c>
      <c r="F1969" s="174" t="s">
        <v>3426</v>
      </c>
      <c r="G1969" s="174" t="s">
        <v>8088</v>
      </c>
      <c r="H1969" s="174" t="s">
        <v>179</v>
      </c>
      <c r="I1969" s="174" t="s">
        <v>3098</v>
      </c>
      <c r="J1969" s="174" t="s">
        <v>8092</v>
      </c>
      <c r="K1969" s="174"/>
      <c r="L1969" s="174" t="s">
        <v>7136</v>
      </c>
      <c r="M1969" s="174" t="s">
        <v>7202</v>
      </c>
      <c r="N1969" s="176">
        <v>600</v>
      </c>
      <c r="O1969" s="174" t="s">
        <v>3407</v>
      </c>
      <c r="P1969" s="177">
        <v>31594</v>
      </c>
      <c r="Q1969" s="176">
        <v>324</v>
      </c>
      <c r="R1969" s="175">
        <v>129036.85</v>
      </c>
      <c r="S1969" s="175">
        <v>109945.12</v>
      </c>
    </row>
    <row r="1970" spans="4:19">
      <c r="D1970" s="174" t="s">
        <v>8093</v>
      </c>
      <c r="E1970" s="176">
        <v>3763</v>
      </c>
      <c r="F1970" s="174" t="s">
        <v>3472</v>
      </c>
      <c r="G1970" s="174" t="s">
        <v>8094</v>
      </c>
      <c r="H1970" s="174" t="s">
        <v>179</v>
      </c>
      <c r="I1970" s="174" t="s">
        <v>3098</v>
      </c>
      <c r="J1970" s="174" t="s">
        <v>8095</v>
      </c>
      <c r="K1970" s="174"/>
      <c r="L1970" s="174" t="s">
        <v>7136</v>
      </c>
      <c r="M1970" s="174" t="s">
        <v>3800</v>
      </c>
      <c r="N1970" s="176">
        <v>600</v>
      </c>
      <c r="O1970" s="174" t="s">
        <v>3407</v>
      </c>
      <c r="P1970" s="177">
        <v>31594</v>
      </c>
      <c r="Q1970" s="176">
        <v>324</v>
      </c>
      <c r="R1970" s="175">
        <v>2031.81</v>
      </c>
      <c r="S1970" s="175">
        <v>1731.19</v>
      </c>
    </row>
    <row r="1971" spans="4:19">
      <c r="D1971" s="174" t="s">
        <v>8096</v>
      </c>
      <c r="E1971" s="175">
        <v>163176.81</v>
      </c>
      <c r="F1971" s="174" t="s">
        <v>3464</v>
      </c>
      <c r="G1971" s="174" t="s">
        <v>8094</v>
      </c>
      <c r="H1971" s="174" t="s">
        <v>179</v>
      </c>
      <c r="I1971" s="174" t="s">
        <v>8097</v>
      </c>
      <c r="J1971" s="174" t="s">
        <v>8098</v>
      </c>
      <c r="K1971" s="174"/>
      <c r="L1971" s="174" t="s">
        <v>7136</v>
      </c>
      <c r="M1971" s="174" t="s">
        <v>3800</v>
      </c>
      <c r="N1971" s="176">
        <v>600</v>
      </c>
      <c r="O1971" s="174" t="s">
        <v>3407</v>
      </c>
      <c r="P1971" s="177">
        <v>31594</v>
      </c>
      <c r="Q1971" s="176">
        <v>324</v>
      </c>
      <c r="R1971" s="175">
        <v>88106.32</v>
      </c>
      <c r="S1971" s="175">
        <v>75070.490000000005</v>
      </c>
    </row>
    <row r="1972" spans="4:19">
      <c r="D1972" s="174" t="s">
        <v>8099</v>
      </c>
      <c r="E1972" s="176">
        <v>767</v>
      </c>
      <c r="F1972" s="174" t="s">
        <v>3420</v>
      </c>
      <c r="G1972" s="174" t="s">
        <v>8100</v>
      </c>
      <c r="H1972" s="174" t="s">
        <v>179</v>
      </c>
      <c r="I1972" s="174" t="s">
        <v>8101</v>
      </c>
      <c r="J1972" s="174" t="s">
        <v>8102</v>
      </c>
      <c r="K1972" s="174"/>
      <c r="L1972" s="174" t="s">
        <v>3509</v>
      </c>
      <c r="M1972" s="174" t="s">
        <v>7279</v>
      </c>
      <c r="N1972" s="176">
        <v>600</v>
      </c>
      <c r="O1972" s="174" t="s">
        <v>3407</v>
      </c>
      <c r="P1972" s="177">
        <v>32325</v>
      </c>
      <c r="Q1972" s="176">
        <v>300</v>
      </c>
      <c r="R1972" s="175">
        <v>383.46</v>
      </c>
      <c r="S1972" s="175">
        <v>383.54</v>
      </c>
    </row>
    <row r="1973" spans="4:19">
      <c r="D1973" s="174" t="s">
        <v>8103</v>
      </c>
      <c r="E1973" s="176">
        <v>1685</v>
      </c>
      <c r="F1973" s="174" t="s">
        <v>3472</v>
      </c>
      <c r="G1973" s="174" t="s">
        <v>8100</v>
      </c>
      <c r="H1973" s="174" t="s">
        <v>179</v>
      </c>
      <c r="I1973" s="174" t="s">
        <v>8101</v>
      </c>
      <c r="J1973" s="174" t="s">
        <v>8102</v>
      </c>
      <c r="K1973" s="174"/>
      <c r="L1973" s="174" t="s">
        <v>3509</v>
      </c>
      <c r="M1973" s="174" t="s">
        <v>7279</v>
      </c>
      <c r="N1973" s="176">
        <v>600</v>
      </c>
      <c r="O1973" s="174" t="s">
        <v>3407</v>
      </c>
      <c r="P1973" s="177">
        <v>32325</v>
      </c>
      <c r="Q1973" s="176">
        <v>300</v>
      </c>
      <c r="R1973" s="175">
        <v>842.41</v>
      </c>
      <c r="S1973" s="175">
        <v>842.59</v>
      </c>
    </row>
    <row r="1974" spans="4:19">
      <c r="D1974" s="174" t="s">
        <v>8104</v>
      </c>
      <c r="E1974" s="175">
        <v>78833.039999999994</v>
      </c>
      <c r="F1974" s="174" t="s">
        <v>3464</v>
      </c>
      <c r="G1974" s="174" t="s">
        <v>8100</v>
      </c>
      <c r="H1974" s="174" t="s">
        <v>179</v>
      </c>
      <c r="I1974" s="174" t="s">
        <v>8101</v>
      </c>
      <c r="J1974" s="174" t="s">
        <v>8105</v>
      </c>
      <c r="K1974" s="174"/>
      <c r="L1974" s="174" t="s">
        <v>3509</v>
      </c>
      <c r="M1974" s="174" t="s">
        <v>7279</v>
      </c>
      <c r="N1974" s="176">
        <v>600</v>
      </c>
      <c r="O1974" s="174" t="s">
        <v>3407</v>
      </c>
      <c r="P1974" s="177">
        <v>32325</v>
      </c>
      <c r="Q1974" s="176">
        <v>300</v>
      </c>
      <c r="R1974" s="175">
        <v>39412.129999999997</v>
      </c>
      <c r="S1974" s="175">
        <v>39420.910000000003</v>
      </c>
    </row>
    <row r="1975" spans="4:19">
      <c r="D1975" s="174" t="s">
        <v>8106</v>
      </c>
      <c r="E1975" s="176">
        <v>11575</v>
      </c>
      <c r="F1975" s="174" t="s">
        <v>3420</v>
      </c>
      <c r="G1975" s="174" t="s">
        <v>8107</v>
      </c>
      <c r="H1975" s="174" t="s">
        <v>179</v>
      </c>
      <c r="I1975" s="174" t="s">
        <v>3098</v>
      </c>
      <c r="J1975" s="174" t="s">
        <v>8108</v>
      </c>
      <c r="K1975" s="174"/>
      <c r="L1975" s="174" t="s">
        <v>3509</v>
      </c>
      <c r="M1975" s="174" t="s">
        <v>7143</v>
      </c>
      <c r="N1975" s="176">
        <v>600</v>
      </c>
      <c r="O1975" s="174" t="s">
        <v>3407</v>
      </c>
      <c r="P1975" s="177">
        <v>33055</v>
      </c>
      <c r="Q1975" s="176">
        <v>276</v>
      </c>
      <c r="R1975" s="175">
        <v>5323.86</v>
      </c>
      <c r="S1975" s="175">
        <v>6251.14</v>
      </c>
    </row>
    <row r="1976" spans="4:19">
      <c r="D1976" s="174" t="s">
        <v>8109</v>
      </c>
      <c r="E1976" s="176">
        <v>130114</v>
      </c>
      <c r="F1976" s="174" t="s">
        <v>3472</v>
      </c>
      <c r="G1976" s="174" t="s">
        <v>8107</v>
      </c>
      <c r="H1976" s="174" t="s">
        <v>179</v>
      </c>
      <c r="I1976" s="174" t="s">
        <v>3098</v>
      </c>
      <c r="J1976" s="174" t="s">
        <v>8108</v>
      </c>
      <c r="K1976" s="174"/>
      <c r="L1976" s="174" t="s">
        <v>3509</v>
      </c>
      <c r="M1976" s="174" t="s">
        <v>7143</v>
      </c>
      <c r="N1976" s="176">
        <v>600</v>
      </c>
      <c r="O1976" s="174" t="s">
        <v>3407</v>
      </c>
      <c r="P1976" s="177">
        <v>33055</v>
      </c>
      <c r="Q1976" s="176">
        <v>276</v>
      </c>
      <c r="R1976" s="175">
        <v>59845.21</v>
      </c>
      <c r="S1976" s="175">
        <v>70268.789999999994</v>
      </c>
    </row>
    <row r="1977" spans="4:19">
      <c r="D1977" s="174" t="s">
        <v>8110</v>
      </c>
      <c r="E1977" s="175">
        <v>938820.15</v>
      </c>
      <c r="F1977" s="174" t="s">
        <v>3464</v>
      </c>
      <c r="G1977" s="174" t="s">
        <v>8107</v>
      </c>
      <c r="H1977" s="174" t="s">
        <v>179</v>
      </c>
      <c r="I1977" s="174" t="s">
        <v>3098</v>
      </c>
      <c r="J1977" s="174" t="s">
        <v>8111</v>
      </c>
      <c r="K1977" s="174"/>
      <c r="L1977" s="174" t="s">
        <v>3509</v>
      </c>
      <c r="M1977" s="174" t="s">
        <v>7143</v>
      </c>
      <c r="N1977" s="176">
        <v>600</v>
      </c>
      <c r="O1977" s="174" t="s">
        <v>3407</v>
      </c>
      <c r="P1977" s="177">
        <v>33055</v>
      </c>
      <c r="Q1977" s="176">
        <v>276</v>
      </c>
      <c r="R1977" s="175">
        <v>431805.07</v>
      </c>
      <c r="S1977" s="175">
        <v>507015.08</v>
      </c>
    </row>
    <row r="1978" spans="4:19">
      <c r="D1978" s="174" t="s">
        <v>8112</v>
      </c>
      <c r="E1978" s="176">
        <v>4250</v>
      </c>
      <c r="F1978" s="174" t="s">
        <v>3472</v>
      </c>
      <c r="G1978" s="174" t="s">
        <v>8113</v>
      </c>
      <c r="H1978" s="174" t="s">
        <v>179</v>
      </c>
      <c r="I1978" s="174" t="s">
        <v>8114</v>
      </c>
      <c r="J1978" s="174" t="s">
        <v>8115</v>
      </c>
      <c r="K1978" s="174"/>
      <c r="L1978" s="174" t="s">
        <v>7136</v>
      </c>
      <c r="M1978" s="174" t="s">
        <v>7197</v>
      </c>
      <c r="N1978" s="176">
        <v>600</v>
      </c>
      <c r="O1978" s="174" t="s">
        <v>3407</v>
      </c>
      <c r="P1978" s="177">
        <v>32325</v>
      </c>
      <c r="Q1978" s="176">
        <v>300</v>
      </c>
      <c r="R1978" s="175">
        <v>2124.7600000000002</v>
      </c>
      <c r="S1978" s="175">
        <v>2125.2399999999998</v>
      </c>
    </row>
    <row r="1979" spans="4:19">
      <c r="D1979" s="174" t="s">
        <v>8116</v>
      </c>
      <c r="E1979" s="175">
        <v>64722.16</v>
      </c>
      <c r="F1979" s="174" t="s">
        <v>3464</v>
      </c>
      <c r="G1979" s="174" t="s">
        <v>8113</v>
      </c>
      <c r="H1979" s="174" t="s">
        <v>179</v>
      </c>
      <c r="I1979" s="174" t="s">
        <v>8114</v>
      </c>
      <c r="J1979" s="174" t="s">
        <v>8117</v>
      </c>
      <c r="K1979" s="174"/>
      <c r="L1979" s="174" t="s">
        <v>7136</v>
      </c>
      <c r="M1979" s="174" t="s">
        <v>7197</v>
      </c>
      <c r="N1979" s="176">
        <v>600</v>
      </c>
      <c r="O1979" s="174" t="s">
        <v>3407</v>
      </c>
      <c r="P1979" s="177">
        <v>32325</v>
      </c>
      <c r="Q1979" s="176">
        <v>300</v>
      </c>
      <c r="R1979" s="175">
        <v>32357.439999999999</v>
      </c>
      <c r="S1979" s="175">
        <v>32364.720000000001</v>
      </c>
    </row>
    <row r="1980" spans="4:19">
      <c r="D1980" s="174" t="s">
        <v>8118</v>
      </c>
      <c r="E1980" s="176">
        <v>4822</v>
      </c>
      <c r="F1980" s="174" t="s">
        <v>3472</v>
      </c>
      <c r="G1980" s="174" t="s">
        <v>8119</v>
      </c>
      <c r="H1980" s="174" t="s">
        <v>179</v>
      </c>
      <c r="I1980" s="174" t="s">
        <v>8120</v>
      </c>
      <c r="J1980" s="174" t="s">
        <v>8121</v>
      </c>
      <c r="K1980" s="174"/>
      <c r="L1980" s="174" t="s">
        <v>3509</v>
      </c>
      <c r="M1980" s="174" t="s">
        <v>3800</v>
      </c>
      <c r="N1980" s="176">
        <v>600</v>
      </c>
      <c r="O1980" s="174" t="s">
        <v>3407</v>
      </c>
      <c r="P1980" s="177">
        <v>32690</v>
      </c>
      <c r="Q1980" s="176">
        <v>288</v>
      </c>
      <c r="R1980" s="175">
        <v>2314.3000000000002</v>
      </c>
      <c r="S1980" s="175">
        <v>2507.6999999999998</v>
      </c>
    </row>
    <row r="1981" spans="4:19">
      <c r="D1981" s="174" t="s">
        <v>8122</v>
      </c>
      <c r="E1981" s="175">
        <v>73440.87</v>
      </c>
      <c r="F1981" s="174" t="s">
        <v>3464</v>
      </c>
      <c r="G1981" s="174" t="s">
        <v>8119</v>
      </c>
      <c r="H1981" s="174" t="s">
        <v>179</v>
      </c>
      <c r="I1981" s="174" t="s">
        <v>8120</v>
      </c>
      <c r="J1981" s="174" t="s">
        <v>8123</v>
      </c>
      <c r="K1981" s="174"/>
      <c r="L1981" s="174" t="s">
        <v>3509</v>
      </c>
      <c r="M1981" s="174" t="s">
        <v>3800</v>
      </c>
      <c r="N1981" s="176">
        <v>600</v>
      </c>
      <c r="O1981" s="174" t="s">
        <v>3407</v>
      </c>
      <c r="P1981" s="177">
        <v>32690</v>
      </c>
      <c r="Q1981" s="176">
        <v>288</v>
      </c>
      <c r="R1981" s="175">
        <v>35247.43</v>
      </c>
      <c r="S1981" s="175">
        <v>38193.440000000002</v>
      </c>
    </row>
    <row r="1982" spans="4:19">
      <c r="D1982" s="174" t="s">
        <v>8124</v>
      </c>
      <c r="E1982" s="176">
        <v>4259</v>
      </c>
      <c r="F1982" s="174" t="s">
        <v>3472</v>
      </c>
      <c r="G1982" s="174" t="s">
        <v>8125</v>
      </c>
      <c r="H1982" s="174" t="s">
        <v>179</v>
      </c>
      <c r="I1982" s="174" t="s">
        <v>8126</v>
      </c>
      <c r="J1982" s="174" t="s">
        <v>8127</v>
      </c>
      <c r="K1982" s="174"/>
      <c r="L1982" s="174" t="s">
        <v>7136</v>
      </c>
      <c r="M1982" s="174" t="s">
        <v>7197</v>
      </c>
      <c r="N1982" s="176">
        <v>600</v>
      </c>
      <c r="O1982" s="174" t="s">
        <v>3407</v>
      </c>
      <c r="P1982" s="177">
        <v>32325</v>
      </c>
      <c r="Q1982" s="176">
        <v>300</v>
      </c>
      <c r="R1982" s="175">
        <v>2129.27</v>
      </c>
      <c r="S1982" s="175">
        <v>2129.73</v>
      </c>
    </row>
    <row r="1983" spans="4:19">
      <c r="D1983" s="174" t="s">
        <v>8128</v>
      </c>
      <c r="E1983" s="175">
        <v>64866.64</v>
      </c>
      <c r="F1983" s="174" t="s">
        <v>3464</v>
      </c>
      <c r="G1983" s="174" t="s">
        <v>8125</v>
      </c>
      <c r="H1983" s="174" t="s">
        <v>179</v>
      </c>
      <c r="I1983" s="174" t="s">
        <v>8126</v>
      </c>
      <c r="J1983" s="174" t="s">
        <v>8129</v>
      </c>
      <c r="K1983" s="174"/>
      <c r="L1983" s="174" t="s">
        <v>7136</v>
      </c>
      <c r="M1983" s="174" t="s">
        <v>7197</v>
      </c>
      <c r="N1983" s="176">
        <v>600</v>
      </c>
      <c r="O1983" s="174" t="s">
        <v>3407</v>
      </c>
      <c r="P1983" s="177">
        <v>32325</v>
      </c>
      <c r="Q1983" s="176">
        <v>300</v>
      </c>
      <c r="R1983" s="175">
        <v>32429.68</v>
      </c>
      <c r="S1983" s="175">
        <v>32436.959999999999</v>
      </c>
    </row>
    <row r="1984" spans="4:19">
      <c r="D1984" s="174" t="s">
        <v>8130</v>
      </c>
      <c r="E1984" s="176">
        <v>2052</v>
      </c>
      <c r="F1984" s="174" t="s">
        <v>3472</v>
      </c>
      <c r="G1984" s="174" t="s">
        <v>8131</v>
      </c>
      <c r="H1984" s="174" t="s">
        <v>179</v>
      </c>
      <c r="I1984" s="174" t="s">
        <v>3098</v>
      </c>
      <c r="J1984" s="174" t="s">
        <v>8132</v>
      </c>
      <c r="K1984" s="174"/>
      <c r="L1984" s="174" t="s">
        <v>7136</v>
      </c>
      <c r="M1984" s="174" t="s">
        <v>7279</v>
      </c>
      <c r="N1984" s="176">
        <v>600</v>
      </c>
      <c r="O1984" s="174" t="s">
        <v>3407</v>
      </c>
      <c r="P1984" s="177">
        <v>32325</v>
      </c>
      <c r="Q1984" s="176">
        <v>300</v>
      </c>
      <c r="R1984" s="175">
        <v>1025.8900000000001</v>
      </c>
      <c r="S1984" s="175">
        <v>1026.1099999999999</v>
      </c>
    </row>
    <row r="1985" spans="4:19">
      <c r="D1985" s="174" t="s">
        <v>8133</v>
      </c>
      <c r="E1985" s="175">
        <v>31248.1</v>
      </c>
      <c r="F1985" s="174" t="s">
        <v>3464</v>
      </c>
      <c r="G1985" s="174" t="s">
        <v>8131</v>
      </c>
      <c r="H1985" s="174" t="s">
        <v>179</v>
      </c>
      <c r="I1985" s="174" t="s">
        <v>3098</v>
      </c>
      <c r="J1985" s="174" t="s">
        <v>8134</v>
      </c>
      <c r="K1985" s="174"/>
      <c r="L1985" s="174" t="s">
        <v>7136</v>
      </c>
      <c r="M1985" s="174" t="s">
        <v>7279</v>
      </c>
      <c r="N1985" s="176">
        <v>600</v>
      </c>
      <c r="O1985" s="174" t="s">
        <v>3407</v>
      </c>
      <c r="P1985" s="177">
        <v>32325</v>
      </c>
      <c r="Q1985" s="176">
        <v>300</v>
      </c>
      <c r="R1985" s="175">
        <v>15622.29</v>
      </c>
      <c r="S1985" s="175">
        <v>15625.81</v>
      </c>
    </row>
    <row r="1986" spans="4:19">
      <c r="D1986" s="174" t="s">
        <v>8135</v>
      </c>
      <c r="E1986" s="176">
        <v>3135</v>
      </c>
      <c r="F1986" s="174" t="s">
        <v>3472</v>
      </c>
      <c r="G1986" s="174" t="s">
        <v>8136</v>
      </c>
      <c r="H1986" s="174" t="s">
        <v>179</v>
      </c>
      <c r="I1986" s="174" t="s">
        <v>3098</v>
      </c>
      <c r="J1986" s="174" t="s">
        <v>8137</v>
      </c>
      <c r="K1986" s="174"/>
      <c r="L1986" s="174" t="s">
        <v>7136</v>
      </c>
      <c r="M1986" s="174" t="s">
        <v>7279</v>
      </c>
      <c r="N1986" s="176">
        <v>600</v>
      </c>
      <c r="O1986" s="174" t="s">
        <v>3407</v>
      </c>
      <c r="P1986" s="177">
        <v>32325</v>
      </c>
      <c r="Q1986" s="176">
        <v>300</v>
      </c>
      <c r="R1986" s="175">
        <v>1567.33</v>
      </c>
      <c r="S1986" s="175">
        <v>1567.67</v>
      </c>
    </row>
    <row r="1987" spans="4:19">
      <c r="D1987" s="174" t="s">
        <v>8138</v>
      </c>
      <c r="E1987" s="175">
        <v>47742.67</v>
      </c>
      <c r="F1987" s="174" t="s">
        <v>3464</v>
      </c>
      <c r="G1987" s="174" t="s">
        <v>8136</v>
      </c>
      <c r="H1987" s="174" t="s">
        <v>179</v>
      </c>
      <c r="I1987" s="174" t="s">
        <v>3098</v>
      </c>
      <c r="J1987" s="174" t="s">
        <v>8139</v>
      </c>
      <c r="K1987" s="174"/>
      <c r="L1987" s="174" t="s">
        <v>7136</v>
      </c>
      <c r="M1987" s="174" t="s">
        <v>7279</v>
      </c>
      <c r="N1987" s="176">
        <v>600</v>
      </c>
      <c r="O1987" s="174" t="s">
        <v>3407</v>
      </c>
      <c r="P1987" s="177">
        <v>32325</v>
      </c>
      <c r="Q1987" s="176">
        <v>300</v>
      </c>
      <c r="R1987" s="175">
        <v>23868.63</v>
      </c>
      <c r="S1987" s="175">
        <v>23874.04</v>
      </c>
    </row>
    <row r="1988" spans="4:19">
      <c r="D1988" s="174" t="s">
        <v>8140</v>
      </c>
      <c r="E1988" s="176">
        <v>5745</v>
      </c>
      <c r="F1988" s="174" t="s">
        <v>3472</v>
      </c>
      <c r="G1988" s="174" t="s">
        <v>8141</v>
      </c>
      <c r="H1988" s="174" t="s">
        <v>179</v>
      </c>
      <c r="I1988" s="174" t="s">
        <v>8142</v>
      </c>
      <c r="J1988" s="174" t="s">
        <v>8143</v>
      </c>
      <c r="K1988" s="174"/>
      <c r="L1988" s="174" t="s">
        <v>3509</v>
      </c>
      <c r="M1988" s="174" t="s">
        <v>3800</v>
      </c>
      <c r="N1988" s="176">
        <v>600</v>
      </c>
      <c r="O1988" s="174" t="s">
        <v>3407</v>
      </c>
      <c r="P1988" s="177">
        <v>32325</v>
      </c>
      <c r="Q1988" s="176">
        <v>300</v>
      </c>
      <c r="R1988" s="175">
        <v>2872.19</v>
      </c>
      <c r="S1988" s="175">
        <v>2872.81</v>
      </c>
    </row>
    <row r="1989" spans="4:19">
      <c r="D1989" s="174" t="s">
        <v>8144</v>
      </c>
      <c r="E1989" s="175">
        <v>163571.60999999999</v>
      </c>
      <c r="F1989" s="174" t="s">
        <v>3464</v>
      </c>
      <c r="G1989" s="174" t="s">
        <v>8141</v>
      </c>
      <c r="H1989" s="174" t="s">
        <v>179</v>
      </c>
      <c r="I1989" s="174" t="s">
        <v>8142</v>
      </c>
      <c r="J1989" s="174" t="s">
        <v>8145</v>
      </c>
      <c r="K1989" s="174"/>
      <c r="L1989" s="174" t="s">
        <v>3509</v>
      </c>
      <c r="M1989" s="174" t="s">
        <v>3800</v>
      </c>
      <c r="N1989" s="176">
        <v>600</v>
      </c>
      <c r="O1989" s="174" t="s">
        <v>3407</v>
      </c>
      <c r="P1989" s="177">
        <v>32325</v>
      </c>
      <c r="Q1989" s="176">
        <v>300</v>
      </c>
      <c r="R1989" s="175">
        <v>81776.69</v>
      </c>
      <c r="S1989" s="175">
        <v>81794.92</v>
      </c>
    </row>
    <row r="1990" spans="4:19">
      <c r="D1990" s="174" t="s">
        <v>8146</v>
      </c>
      <c r="E1990" s="176">
        <v>15024</v>
      </c>
      <c r="F1990" s="174" t="s">
        <v>3472</v>
      </c>
      <c r="G1990" s="174" t="s">
        <v>8147</v>
      </c>
      <c r="H1990" s="174" t="s">
        <v>179</v>
      </c>
      <c r="I1990" s="174" t="s">
        <v>8148</v>
      </c>
      <c r="J1990" s="174" t="s">
        <v>8149</v>
      </c>
      <c r="K1990" s="174"/>
      <c r="L1990" s="174" t="s">
        <v>7136</v>
      </c>
      <c r="M1990" s="174" t="s">
        <v>3800</v>
      </c>
      <c r="N1990" s="176">
        <v>600</v>
      </c>
      <c r="O1990" s="174" t="s">
        <v>3407</v>
      </c>
      <c r="P1990" s="177">
        <v>33786</v>
      </c>
      <c r="Q1990" s="176">
        <v>252</v>
      </c>
      <c r="R1990" s="175">
        <v>6309.25</v>
      </c>
      <c r="S1990" s="175">
        <v>8714.75</v>
      </c>
    </row>
    <row r="1991" spans="4:19">
      <c r="D1991" s="174" t="s">
        <v>8150</v>
      </c>
      <c r="E1991" s="176">
        <v>275</v>
      </c>
      <c r="F1991" s="174" t="s">
        <v>3475</v>
      </c>
      <c r="G1991" s="174" t="s">
        <v>8147</v>
      </c>
      <c r="H1991" s="174" t="s">
        <v>179</v>
      </c>
      <c r="I1991" s="174" t="s">
        <v>8148</v>
      </c>
      <c r="J1991" s="174" t="s">
        <v>8149</v>
      </c>
      <c r="K1991" s="174"/>
      <c r="L1991" s="174" t="s">
        <v>7136</v>
      </c>
      <c r="M1991" s="174" t="s">
        <v>3800</v>
      </c>
      <c r="N1991" s="176">
        <v>600</v>
      </c>
      <c r="O1991" s="174" t="s">
        <v>3407</v>
      </c>
      <c r="P1991" s="177">
        <v>33786</v>
      </c>
      <c r="Q1991" s="176">
        <v>252</v>
      </c>
      <c r="R1991" s="175">
        <v>115.49</v>
      </c>
      <c r="S1991" s="175">
        <v>159.51</v>
      </c>
    </row>
    <row r="1992" spans="4:19">
      <c r="D1992" s="174" t="s">
        <v>8151</v>
      </c>
      <c r="E1992" s="175">
        <v>53083.07</v>
      </c>
      <c r="F1992" s="174" t="s">
        <v>3464</v>
      </c>
      <c r="G1992" s="174" t="s">
        <v>8147</v>
      </c>
      <c r="H1992" s="174" t="s">
        <v>179</v>
      </c>
      <c r="I1992" s="174" t="s">
        <v>8148</v>
      </c>
      <c r="J1992" s="174" t="s">
        <v>8152</v>
      </c>
      <c r="K1992" s="174"/>
      <c r="L1992" s="174" t="s">
        <v>7136</v>
      </c>
      <c r="M1992" s="174" t="s">
        <v>3800</v>
      </c>
      <c r="N1992" s="176">
        <v>600</v>
      </c>
      <c r="O1992" s="174" t="s">
        <v>3407</v>
      </c>
      <c r="P1992" s="177">
        <v>33786</v>
      </c>
      <c r="Q1992" s="176">
        <v>252</v>
      </c>
      <c r="R1992" s="175">
        <v>22291.919999999998</v>
      </c>
      <c r="S1992" s="175">
        <v>30791.15</v>
      </c>
    </row>
    <row r="1993" spans="4:19">
      <c r="D1993" s="174" t="s">
        <v>8153</v>
      </c>
      <c r="E1993" s="175">
        <v>13423.79</v>
      </c>
      <c r="F1993" s="174" t="s">
        <v>3486</v>
      </c>
      <c r="G1993" s="174" t="s">
        <v>8147</v>
      </c>
      <c r="H1993" s="174" t="s">
        <v>179</v>
      </c>
      <c r="I1993" s="174" t="s">
        <v>8148</v>
      </c>
      <c r="J1993" s="174" t="s">
        <v>8152</v>
      </c>
      <c r="K1993" s="174"/>
      <c r="L1993" s="174" t="s">
        <v>7136</v>
      </c>
      <c r="M1993" s="174" t="s">
        <v>3800</v>
      </c>
      <c r="N1993" s="176">
        <v>600</v>
      </c>
      <c r="O1993" s="174" t="s">
        <v>3407</v>
      </c>
      <c r="P1993" s="177">
        <v>33786</v>
      </c>
      <c r="Q1993" s="176">
        <v>252</v>
      </c>
      <c r="R1993" s="175">
        <v>5637.16</v>
      </c>
      <c r="S1993" s="175">
        <v>7786.63</v>
      </c>
    </row>
    <row r="1994" spans="4:19">
      <c r="D1994" s="174" t="s">
        <v>8154</v>
      </c>
      <c r="E1994" s="176">
        <v>8552</v>
      </c>
      <c r="F1994" s="174" t="s">
        <v>3472</v>
      </c>
      <c r="G1994" s="174" t="s">
        <v>8155</v>
      </c>
      <c r="H1994" s="174" t="s">
        <v>179</v>
      </c>
      <c r="I1994" s="174" t="s">
        <v>8156</v>
      </c>
      <c r="J1994" s="174" t="s">
        <v>8157</v>
      </c>
      <c r="K1994" s="174"/>
      <c r="L1994" s="174" t="s">
        <v>7136</v>
      </c>
      <c r="M1994" s="174" t="s">
        <v>3575</v>
      </c>
      <c r="N1994" s="176">
        <v>600</v>
      </c>
      <c r="O1994" s="174" t="s">
        <v>3407</v>
      </c>
      <c r="P1994" s="177">
        <v>32325</v>
      </c>
      <c r="Q1994" s="176">
        <v>300</v>
      </c>
      <c r="R1994" s="175">
        <v>4275.5200000000004</v>
      </c>
      <c r="S1994" s="175">
        <v>4276.4799999999996</v>
      </c>
    </row>
    <row r="1995" spans="4:19">
      <c r="D1995" s="174" t="s">
        <v>8158</v>
      </c>
      <c r="E1995" s="175">
        <v>243469.23</v>
      </c>
      <c r="F1995" s="174" t="s">
        <v>3464</v>
      </c>
      <c r="G1995" s="174" t="s">
        <v>8155</v>
      </c>
      <c r="H1995" s="174" t="s">
        <v>179</v>
      </c>
      <c r="I1995" s="174" t="s">
        <v>8156</v>
      </c>
      <c r="J1995" s="174" t="s">
        <v>8159</v>
      </c>
      <c r="K1995" s="174"/>
      <c r="L1995" s="174" t="s">
        <v>7136</v>
      </c>
      <c r="M1995" s="174" t="s">
        <v>3575</v>
      </c>
      <c r="N1995" s="176">
        <v>600</v>
      </c>
      <c r="O1995" s="174" t="s">
        <v>3407</v>
      </c>
      <c r="P1995" s="177">
        <v>32325</v>
      </c>
      <c r="Q1995" s="176">
        <v>300</v>
      </c>
      <c r="R1995" s="175">
        <v>121721.02</v>
      </c>
      <c r="S1995" s="175">
        <v>121748.21</v>
      </c>
    </row>
    <row r="1996" spans="4:19">
      <c r="D1996" s="174" t="s">
        <v>8160</v>
      </c>
      <c r="E1996" s="176">
        <v>123101</v>
      </c>
      <c r="F1996" s="174" t="s">
        <v>3466</v>
      </c>
      <c r="G1996" s="174" t="s">
        <v>8161</v>
      </c>
      <c r="H1996" s="174" t="s">
        <v>179</v>
      </c>
      <c r="I1996" s="174" t="s">
        <v>3098</v>
      </c>
      <c r="J1996" s="174" t="s">
        <v>8162</v>
      </c>
      <c r="K1996" s="174"/>
      <c r="L1996" s="174" t="s">
        <v>7136</v>
      </c>
      <c r="M1996" s="174" t="s">
        <v>7175</v>
      </c>
      <c r="N1996" s="176">
        <v>600</v>
      </c>
      <c r="O1996" s="174" t="s">
        <v>3407</v>
      </c>
      <c r="P1996" s="177">
        <v>34881</v>
      </c>
      <c r="Q1996" s="176">
        <v>216</v>
      </c>
      <c r="R1996" s="175">
        <v>44309.52</v>
      </c>
      <c r="S1996" s="175">
        <v>78791.48</v>
      </c>
    </row>
    <row r="1997" spans="4:19">
      <c r="D1997" s="174" t="s">
        <v>8163</v>
      </c>
      <c r="E1997" s="176">
        <v>2343664</v>
      </c>
      <c r="F1997" s="174" t="s">
        <v>3472</v>
      </c>
      <c r="G1997" s="174" t="s">
        <v>8161</v>
      </c>
      <c r="H1997" s="174" t="s">
        <v>179</v>
      </c>
      <c r="I1997" s="174" t="s">
        <v>3098</v>
      </c>
      <c r="J1997" s="174" t="s">
        <v>8162</v>
      </c>
      <c r="K1997" s="174"/>
      <c r="L1997" s="174" t="s">
        <v>7136</v>
      </c>
      <c r="M1997" s="174" t="s">
        <v>7175</v>
      </c>
      <c r="N1997" s="176">
        <v>600</v>
      </c>
      <c r="O1997" s="174" t="s">
        <v>3407</v>
      </c>
      <c r="P1997" s="177">
        <v>35246</v>
      </c>
      <c r="Q1997" s="176">
        <v>204</v>
      </c>
      <c r="R1997" s="175">
        <v>796845.76</v>
      </c>
      <c r="S1997" s="175">
        <v>1546818.24</v>
      </c>
    </row>
    <row r="1998" spans="4:19">
      <c r="D1998" s="174" t="s">
        <v>8164</v>
      </c>
      <c r="E1998" s="176">
        <v>251863</v>
      </c>
      <c r="F1998" s="174" t="s">
        <v>3475</v>
      </c>
      <c r="G1998" s="174" t="s">
        <v>8161</v>
      </c>
      <c r="H1998" s="174" t="s">
        <v>179</v>
      </c>
      <c r="I1998" s="174" t="s">
        <v>3098</v>
      </c>
      <c r="J1998" s="174" t="s">
        <v>8162</v>
      </c>
      <c r="K1998" s="174"/>
      <c r="L1998" s="174" t="s">
        <v>7136</v>
      </c>
      <c r="M1998" s="174" t="s">
        <v>7175</v>
      </c>
      <c r="N1998" s="176">
        <v>600</v>
      </c>
      <c r="O1998" s="174" t="s">
        <v>3407</v>
      </c>
      <c r="P1998" s="177">
        <v>34881</v>
      </c>
      <c r="Q1998" s="176">
        <v>216</v>
      </c>
      <c r="R1998" s="175">
        <v>90656.69</v>
      </c>
      <c r="S1998" s="175">
        <v>161206.31</v>
      </c>
    </row>
    <row r="1999" spans="4:19">
      <c r="D1999" s="174" t="s">
        <v>8165</v>
      </c>
      <c r="E1999" s="175">
        <v>1154215.3500000001</v>
      </c>
      <c r="F1999" s="174" t="s">
        <v>3459</v>
      </c>
      <c r="G1999" s="174" t="s">
        <v>8161</v>
      </c>
      <c r="H1999" s="174" t="s">
        <v>179</v>
      </c>
      <c r="I1999" s="174" t="s">
        <v>3098</v>
      </c>
      <c r="J1999" s="174" t="s">
        <v>8166</v>
      </c>
      <c r="K1999" s="174"/>
      <c r="L1999" s="174" t="s">
        <v>7136</v>
      </c>
      <c r="M1999" s="174" t="s">
        <v>7175</v>
      </c>
      <c r="N1999" s="176">
        <v>600</v>
      </c>
      <c r="O1999" s="174" t="s">
        <v>3407</v>
      </c>
      <c r="P1999" s="177">
        <v>34881</v>
      </c>
      <c r="Q1999" s="176">
        <v>216</v>
      </c>
      <c r="R1999" s="175">
        <v>415453.3</v>
      </c>
      <c r="S1999" s="175">
        <v>738762.05</v>
      </c>
    </row>
    <row r="2000" spans="4:19">
      <c r="D2000" s="174" t="s">
        <v>8167</v>
      </c>
      <c r="E2000" s="176">
        <v>12500</v>
      </c>
      <c r="F2000" s="174" t="s">
        <v>3501</v>
      </c>
      <c r="G2000" s="174" t="s">
        <v>8161</v>
      </c>
      <c r="H2000" s="174" t="s">
        <v>179</v>
      </c>
      <c r="I2000" s="174" t="s">
        <v>3098</v>
      </c>
      <c r="J2000" s="174" t="s">
        <v>8166</v>
      </c>
      <c r="K2000" s="174"/>
      <c r="L2000" s="174" t="s">
        <v>7136</v>
      </c>
      <c r="M2000" s="174" t="s">
        <v>7175</v>
      </c>
      <c r="N2000" s="176">
        <v>600</v>
      </c>
      <c r="O2000" s="174" t="s">
        <v>3407</v>
      </c>
      <c r="P2000" s="177">
        <v>34881</v>
      </c>
      <c r="Q2000" s="176">
        <v>216</v>
      </c>
      <c r="R2000" s="175">
        <v>4499.3</v>
      </c>
      <c r="S2000" s="175">
        <v>8000.7</v>
      </c>
    </row>
    <row r="2001" spans="4:19">
      <c r="D2001" s="174" t="s">
        <v>8168</v>
      </c>
      <c r="E2001" s="175">
        <v>6487427.6799999997</v>
      </c>
      <c r="F2001" s="174" t="s">
        <v>3464</v>
      </c>
      <c r="G2001" s="174" t="s">
        <v>8161</v>
      </c>
      <c r="H2001" s="174" t="s">
        <v>179</v>
      </c>
      <c r="I2001" s="174" t="s">
        <v>3098</v>
      </c>
      <c r="J2001" s="174" t="s">
        <v>8166</v>
      </c>
      <c r="K2001" s="174"/>
      <c r="L2001" s="174" t="s">
        <v>7136</v>
      </c>
      <c r="M2001" s="174" t="s">
        <v>7175</v>
      </c>
      <c r="N2001" s="176">
        <v>600</v>
      </c>
      <c r="O2001" s="174" t="s">
        <v>3407</v>
      </c>
      <c r="P2001" s="177">
        <v>35246</v>
      </c>
      <c r="Q2001" s="176">
        <v>204</v>
      </c>
      <c r="R2001" s="175">
        <v>2205725.36</v>
      </c>
      <c r="S2001" s="175">
        <v>4281702.32</v>
      </c>
    </row>
    <row r="2002" spans="4:19">
      <c r="D2002" s="174" t="s">
        <v>8169</v>
      </c>
      <c r="E2002" s="175">
        <v>1682525.28</v>
      </c>
      <c r="F2002" s="174" t="s">
        <v>3486</v>
      </c>
      <c r="G2002" s="174" t="s">
        <v>8161</v>
      </c>
      <c r="H2002" s="174" t="s">
        <v>179</v>
      </c>
      <c r="I2002" s="174" t="s">
        <v>3098</v>
      </c>
      <c r="J2002" s="174" t="s">
        <v>8166</v>
      </c>
      <c r="K2002" s="174"/>
      <c r="L2002" s="174" t="s">
        <v>7136</v>
      </c>
      <c r="M2002" s="174" t="s">
        <v>7175</v>
      </c>
      <c r="N2002" s="176">
        <v>600</v>
      </c>
      <c r="O2002" s="174" t="s">
        <v>3407</v>
      </c>
      <c r="P2002" s="177">
        <v>34881</v>
      </c>
      <c r="Q2002" s="176">
        <v>216</v>
      </c>
      <c r="R2002" s="175">
        <v>605615.55000000005</v>
      </c>
      <c r="S2002" s="175">
        <v>1076909.73</v>
      </c>
    </row>
    <row r="2003" spans="4:19">
      <c r="D2003" s="174" t="s">
        <v>8170</v>
      </c>
      <c r="E2003" s="176">
        <v>6101670</v>
      </c>
      <c r="F2003" s="174" t="s">
        <v>3472</v>
      </c>
      <c r="G2003" s="174" t="s">
        <v>8171</v>
      </c>
      <c r="H2003" s="174" t="s">
        <v>179</v>
      </c>
      <c r="I2003" s="174" t="s">
        <v>3098</v>
      </c>
      <c r="J2003" s="174" t="s">
        <v>8172</v>
      </c>
      <c r="K2003" s="174"/>
      <c r="L2003" s="174" t="s">
        <v>7136</v>
      </c>
      <c r="M2003" s="174" t="s">
        <v>7202</v>
      </c>
      <c r="N2003" s="176">
        <v>600</v>
      </c>
      <c r="O2003" s="174" t="s">
        <v>3407</v>
      </c>
      <c r="P2003" s="177">
        <v>34516</v>
      </c>
      <c r="Q2003" s="176">
        <v>228</v>
      </c>
      <c r="R2003" s="175">
        <v>2318295.62</v>
      </c>
      <c r="S2003" s="175">
        <v>3783374.38</v>
      </c>
    </row>
    <row r="2004" spans="4:19">
      <c r="D2004" s="174" t="s">
        <v>8173</v>
      </c>
      <c r="E2004" s="176">
        <v>8254</v>
      </c>
      <c r="F2004" s="174" t="s">
        <v>3475</v>
      </c>
      <c r="G2004" s="174" t="s">
        <v>8171</v>
      </c>
      <c r="H2004" s="174" t="s">
        <v>179</v>
      </c>
      <c r="I2004" s="174" t="s">
        <v>3098</v>
      </c>
      <c r="J2004" s="174" t="s">
        <v>8172</v>
      </c>
      <c r="K2004" s="174"/>
      <c r="L2004" s="174" t="s">
        <v>7136</v>
      </c>
      <c r="M2004" s="174" t="s">
        <v>7202</v>
      </c>
      <c r="N2004" s="176">
        <v>600</v>
      </c>
      <c r="O2004" s="174" t="s">
        <v>3407</v>
      </c>
      <c r="P2004" s="177">
        <v>34516</v>
      </c>
      <c r="Q2004" s="176">
        <v>228</v>
      </c>
      <c r="R2004" s="175">
        <v>3136.06</v>
      </c>
      <c r="S2004" s="175">
        <v>5117.9399999999996</v>
      </c>
    </row>
    <row r="2005" spans="4:19">
      <c r="D2005" s="174" t="s">
        <v>8174</v>
      </c>
      <c r="E2005" s="175">
        <v>19775532.670000002</v>
      </c>
      <c r="F2005" s="174" t="s">
        <v>3464</v>
      </c>
      <c r="G2005" s="174" t="s">
        <v>8171</v>
      </c>
      <c r="H2005" s="174" t="s">
        <v>179</v>
      </c>
      <c r="I2005" s="174" t="s">
        <v>3098</v>
      </c>
      <c r="J2005" s="174" t="s">
        <v>8175</v>
      </c>
      <c r="K2005" s="174"/>
      <c r="L2005" s="174" t="s">
        <v>7136</v>
      </c>
      <c r="M2005" s="174" t="s">
        <v>7202</v>
      </c>
      <c r="N2005" s="176">
        <v>600</v>
      </c>
      <c r="O2005" s="174" t="s">
        <v>3407</v>
      </c>
      <c r="P2005" s="177">
        <v>34516</v>
      </c>
      <c r="Q2005" s="176">
        <v>228</v>
      </c>
      <c r="R2005" s="175">
        <v>7513603.7300000004</v>
      </c>
      <c r="S2005" s="175">
        <v>12261928.939999999</v>
      </c>
    </row>
    <row r="2006" spans="4:19">
      <c r="D2006" s="174" t="s">
        <v>8176</v>
      </c>
      <c r="E2006" s="175">
        <v>55780.14</v>
      </c>
      <c r="F2006" s="174" t="s">
        <v>3486</v>
      </c>
      <c r="G2006" s="174" t="s">
        <v>8171</v>
      </c>
      <c r="H2006" s="174" t="s">
        <v>179</v>
      </c>
      <c r="I2006" s="174" t="s">
        <v>3098</v>
      </c>
      <c r="J2006" s="174" t="s">
        <v>8175</v>
      </c>
      <c r="K2006" s="174"/>
      <c r="L2006" s="174" t="s">
        <v>7136</v>
      </c>
      <c r="M2006" s="174" t="s">
        <v>7202</v>
      </c>
      <c r="N2006" s="176">
        <v>600</v>
      </c>
      <c r="O2006" s="174" t="s">
        <v>3407</v>
      </c>
      <c r="P2006" s="177">
        <v>34516</v>
      </c>
      <c r="Q2006" s="176">
        <v>228</v>
      </c>
      <c r="R2006" s="175">
        <v>21193.32</v>
      </c>
      <c r="S2006" s="175">
        <v>34586.82</v>
      </c>
    </row>
    <row r="2007" spans="4:19">
      <c r="D2007" s="174" t="s">
        <v>8177</v>
      </c>
      <c r="E2007" s="176">
        <v>665009</v>
      </c>
      <c r="F2007" s="174" t="s">
        <v>3472</v>
      </c>
      <c r="G2007" s="174" t="s">
        <v>8178</v>
      </c>
      <c r="H2007" s="174" t="s">
        <v>179</v>
      </c>
      <c r="I2007" s="174" t="s">
        <v>3098</v>
      </c>
      <c r="J2007" s="174" t="s">
        <v>8179</v>
      </c>
      <c r="K2007" s="174"/>
      <c r="L2007" s="174" t="s">
        <v>7136</v>
      </c>
      <c r="M2007" s="174" t="s">
        <v>7202</v>
      </c>
      <c r="N2007" s="176">
        <v>600</v>
      </c>
      <c r="O2007" s="174" t="s">
        <v>3407</v>
      </c>
      <c r="P2007" s="177">
        <v>34516</v>
      </c>
      <c r="Q2007" s="176">
        <v>228</v>
      </c>
      <c r="R2007" s="175">
        <v>252666.48</v>
      </c>
      <c r="S2007" s="175">
        <v>412342.52</v>
      </c>
    </row>
    <row r="2008" spans="4:19">
      <c r="D2008" s="174" t="s">
        <v>8180</v>
      </c>
      <c r="E2008" s="176">
        <v>112</v>
      </c>
      <c r="F2008" s="174" t="s">
        <v>3475</v>
      </c>
      <c r="G2008" s="174" t="s">
        <v>8178</v>
      </c>
      <c r="H2008" s="174" t="s">
        <v>179</v>
      </c>
      <c r="I2008" s="174" t="s">
        <v>3098</v>
      </c>
      <c r="J2008" s="174" t="s">
        <v>8179</v>
      </c>
      <c r="K2008" s="174"/>
      <c r="L2008" s="174" t="s">
        <v>7136</v>
      </c>
      <c r="M2008" s="174" t="s">
        <v>7202</v>
      </c>
      <c r="N2008" s="176">
        <v>600</v>
      </c>
      <c r="O2008" s="174" t="s">
        <v>3407</v>
      </c>
      <c r="P2008" s="177">
        <v>34516</v>
      </c>
      <c r="Q2008" s="176">
        <v>228</v>
      </c>
      <c r="R2008" s="175">
        <v>42.56</v>
      </c>
      <c r="S2008" s="175">
        <v>69.44</v>
      </c>
    </row>
    <row r="2009" spans="4:19">
      <c r="D2009" s="174" t="s">
        <v>8181</v>
      </c>
      <c r="E2009" s="175">
        <v>2155295.63</v>
      </c>
      <c r="F2009" s="174" t="s">
        <v>3464</v>
      </c>
      <c r="G2009" s="174" t="s">
        <v>8178</v>
      </c>
      <c r="H2009" s="174" t="s">
        <v>179</v>
      </c>
      <c r="I2009" s="174" t="s">
        <v>3098</v>
      </c>
      <c r="J2009" s="174" t="s">
        <v>8182</v>
      </c>
      <c r="K2009" s="174"/>
      <c r="L2009" s="174" t="s">
        <v>7136</v>
      </c>
      <c r="M2009" s="174" t="s">
        <v>7202</v>
      </c>
      <c r="N2009" s="176">
        <v>600</v>
      </c>
      <c r="O2009" s="174" t="s">
        <v>3407</v>
      </c>
      <c r="P2009" s="177">
        <v>34516</v>
      </c>
      <c r="Q2009" s="176">
        <v>228</v>
      </c>
      <c r="R2009" s="175">
        <v>818892.56</v>
      </c>
      <c r="S2009" s="175">
        <v>1336403.07</v>
      </c>
    </row>
    <row r="2010" spans="4:19">
      <c r="D2010" s="174" t="s">
        <v>8183</v>
      </c>
      <c r="E2010" s="175">
        <v>758.64</v>
      </c>
      <c r="F2010" s="174" t="s">
        <v>3486</v>
      </c>
      <c r="G2010" s="174" t="s">
        <v>8178</v>
      </c>
      <c r="H2010" s="174" t="s">
        <v>179</v>
      </c>
      <c r="I2010" s="174" t="s">
        <v>3098</v>
      </c>
      <c r="J2010" s="174" t="s">
        <v>8182</v>
      </c>
      <c r="K2010" s="174"/>
      <c r="L2010" s="174" t="s">
        <v>7136</v>
      </c>
      <c r="M2010" s="174" t="s">
        <v>7202</v>
      </c>
      <c r="N2010" s="176">
        <v>600</v>
      </c>
      <c r="O2010" s="174" t="s">
        <v>3407</v>
      </c>
      <c r="P2010" s="177">
        <v>34516</v>
      </c>
      <c r="Q2010" s="176">
        <v>228</v>
      </c>
      <c r="R2010" s="175">
        <v>288.2</v>
      </c>
      <c r="S2010" s="175">
        <v>470.44</v>
      </c>
    </row>
    <row r="2011" spans="4:19">
      <c r="D2011" s="174" t="s">
        <v>8184</v>
      </c>
      <c r="E2011" s="176">
        <v>309</v>
      </c>
      <c r="F2011" s="174" t="s">
        <v>3466</v>
      </c>
      <c r="G2011" s="174" t="s">
        <v>8185</v>
      </c>
      <c r="H2011" s="174" t="s">
        <v>179</v>
      </c>
      <c r="I2011" s="174" t="s">
        <v>3098</v>
      </c>
      <c r="J2011" s="174" t="s">
        <v>8186</v>
      </c>
      <c r="K2011" s="174"/>
      <c r="L2011" s="174" t="s">
        <v>7136</v>
      </c>
      <c r="M2011" s="174" t="s">
        <v>7202</v>
      </c>
      <c r="N2011" s="176">
        <v>600</v>
      </c>
      <c r="O2011" s="174" t="s">
        <v>3407</v>
      </c>
      <c r="P2011" s="177">
        <v>34516</v>
      </c>
      <c r="Q2011" s="176">
        <v>228</v>
      </c>
      <c r="R2011" s="175">
        <v>117.4</v>
      </c>
      <c r="S2011" s="175">
        <v>191.6</v>
      </c>
    </row>
    <row r="2012" spans="4:19">
      <c r="D2012" s="174" t="s">
        <v>8187</v>
      </c>
      <c r="E2012" s="176">
        <v>376697</v>
      </c>
      <c r="F2012" s="174" t="s">
        <v>3472</v>
      </c>
      <c r="G2012" s="174" t="s">
        <v>8185</v>
      </c>
      <c r="H2012" s="174" t="s">
        <v>179</v>
      </c>
      <c r="I2012" s="174" t="s">
        <v>3098</v>
      </c>
      <c r="J2012" s="174" t="s">
        <v>8186</v>
      </c>
      <c r="K2012" s="174"/>
      <c r="L2012" s="174" t="s">
        <v>7136</v>
      </c>
      <c r="M2012" s="174" t="s">
        <v>7202</v>
      </c>
      <c r="N2012" s="176">
        <v>600</v>
      </c>
      <c r="O2012" s="174" t="s">
        <v>3407</v>
      </c>
      <c r="P2012" s="177">
        <v>34516</v>
      </c>
      <c r="Q2012" s="176">
        <v>228</v>
      </c>
      <c r="R2012" s="175">
        <v>143123.93</v>
      </c>
      <c r="S2012" s="175">
        <v>233573.07</v>
      </c>
    </row>
    <row r="2013" spans="4:19">
      <c r="D2013" s="174" t="s">
        <v>8188</v>
      </c>
      <c r="E2013" s="176">
        <v>30369</v>
      </c>
      <c r="F2013" s="174" t="s">
        <v>3475</v>
      </c>
      <c r="G2013" s="174" t="s">
        <v>8185</v>
      </c>
      <c r="H2013" s="174" t="s">
        <v>179</v>
      </c>
      <c r="I2013" s="174" t="s">
        <v>3098</v>
      </c>
      <c r="J2013" s="174" t="s">
        <v>8186</v>
      </c>
      <c r="K2013" s="174"/>
      <c r="L2013" s="174" t="s">
        <v>7136</v>
      </c>
      <c r="M2013" s="174" t="s">
        <v>7202</v>
      </c>
      <c r="N2013" s="176">
        <v>600</v>
      </c>
      <c r="O2013" s="174" t="s">
        <v>3407</v>
      </c>
      <c r="P2013" s="177">
        <v>34516</v>
      </c>
      <c r="Q2013" s="176">
        <v>228</v>
      </c>
      <c r="R2013" s="175">
        <v>11538.53</v>
      </c>
      <c r="S2013" s="175">
        <v>18830.47</v>
      </c>
    </row>
    <row r="2014" spans="4:19">
      <c r="D2014" s="174" t="s">
        <v>8189</v>
      </c>
      <c r="E2014" s="175">
        <v>4129.6400000000003</v>
      </c>
      <c r="F2014" s="174" t="s">
        <v>3459</v>
      </c>
      <c r="G2014" s="174" t="s">
        <v>8185</v>
      </c>
      <c r="H2014" s="174" t="s">
        <v>179</v>
      </c>
      <c r="I2014" s="174" t="s">
        <v>3098</v>
      </c>
      <c r="J2014" s="174" t="s">
        <v>8190</v>
      </c>
      <c r="K2014" s="174"/>
      <c r="L2014" s="174" t="s">
        <v>7136</v>
      </c>
      <c r="M2014" s="174" t="s">
        <v>7202</v>
      </c>
      <c r="N2014" s="176">
        <v>600</v>
      </c>
      <c r="O2014" s="174" t="s">
        <v>3407</v>
      </c>
      <c r="P2014" s="177">
        <v>34516</v>
      </c>
      <c r="Q2014" s="176">
        <v>228</v>
      </c>
      <c r="R2014" s="175">
        <v>1568.99</v>
      </c>
      <c r="S2014" s="175">
        <v>2560.65</v>
      </c>
    </row>
    <row r="2015" spans="4:19">
      <c r="D2015" s="174" t="s">
        <v>8191</v>
      </c>
      <c r="E2015" s="175">
        <v>1220877.6200000001</v>
      </c>
      <c r="F2015" s="174" t="s">
        <v>3464</v>
      </c>
      <c r="G2015" s="174" t="s">
        <v>8185</v>
      </c>
      <c r="H2015" s="174" t="s">
        <v>179</v>
      </c>
      <c r="I2015" s="174" t="s">
        <v>3098</v>
      </c>
      <c r="J2015" s="174" t="s">
        <v>8190</v>
      </c>
      <c r="K2015" s="174"/>
      <c r="L2015" s="174" t="s">
        <v>7136</v>
      </c>
      <c r="M2015" s="174" t="s">
        <v>7202</v>
      </c>
      <c r="N2015" s="176">
        <v>600</v>
      </c>
      <c r="O2015" s="174" t="s">
        <v>3407</v>
      </c>
      <c r="P2015" s="177">
        <v>34516</v>
      </c>
      <c r="Q2015" s="176">
        <v>228</v>
      </c>
      <c r="R2015" s="175">
        <v>463865.64</v>
      </c>
      <c r="S2015" s="175">
        <v>757011.98</v>
      </c>
    </row>
    <row r="2016" spans="4:19">
      <c r="D2016" s="174" t="s">
        <v>8192</v>
      </c>
      <c r="E2016" s="175">
        <v>205236.59</v>
      </c>
      <c r="F2016" s="174" t="s">
        <v>3486</v>
      </c>
      <c r="G2016" s="174" t="s">
        <v>8185</v>
      </c>
      <c r="H2016" s="174" t="s">
        <v>179</v>
      </c>
      <c r="I2016" s="174" t="s">
        <v>3098</v>
      </c>
      <c r="J2016" s="174" t="s">
        <v>8190</v>
      </c>
      <c r="K2016" s="174"/>
      <c r="L2016" s="174" t="s">
        <v>7136</v>
      </c>
      <c r="M2016" s="174" t="s">
        <v>7202</v>
      </c>
      <c r="N2016" s="176">
        <v>600</v>
      </c>
      <c r="O2016" s="174" t="s">
        <v>3407</v>
      </c>
      <c r="P2016" s="177">
        <v>34516</v>
      </c>
      <c r="Q2016" s="176">
        <v>228</v>
      </c>
      <c r="R2016" s="175">
        <v>77978.48</v>
      </c>
      <c r="S2016" s="175">
        <v>127258.11</v>
      </c>
    </row>
    <row r="2017" spans="4:19">
      <c r="D2017" s="174" t="s">
        <v>8193</v>
      </c>
      <c r="E2017" s="176">
        <v>30673</v>
      </c>
      <c r="F2017" s="174" t="s">
        <v>3472</v>
      </c>
      <c r="G2017" s="174" t="s">
        <v>8194</v>
      </c>
      <c r="H2017" s="174" t="s">
        <v>179</v>
      </c>
      <c r="I2017" s="174" t="s">
        <v>3098</v>
      </c>
      <c r="J2017" s="174" t="s">
        <v>8195</v>
      </c>
      <c r="K2017" s="174"/>
      <c r="L2017" s="174" t="s">
        <v>7136</v>
      </c>
      <c r="M2017" s="174" t="s">
        <v>7197</v>
      </c>
      <c r="N2017" s="176">
        <v>600</v>
      </c>
      <c r="O2017" s="174" t="s">
        <v>3407</v>
      </c>
      <c r="P2017" s="177">
        <v>33420</v>
      </c>
      <c r="Q2017" s="176">
        <v>264</v>
      </c>
      <c r="R2017" s="175">
        <v>13494.41</v>
      </c>
      <c r="S2017" s="175">
        <v>17178.59</v>
      </c>
    </row>
    <row r="2018" spans="4:19">
      <c r="D2018" s="174" t="s">
        <v>8196</v>
      </c>
      <c r="E2018" s="176">
        <v>202000</v>
      </c>
      <c r="F2018" s="174" t="s">
        <v>3464</v>
      </c>
      <c r="G2018" s="174" t="s">
        <v>8194</v>
      </c>
      <c r="H2018" s="174" t="s">
        <v>179</v>
      </c>
      <c r="I2018" s="174" t="s">
        <v>3098</v>
      </c>
      <c r="J2018" s="174" t="s">
        <v>8197</v>
      </c>
      <c r="K2018" s="174"/>
      <c r="L2018" s="174" t="s">
        <v>7136</v>
      </c>
      <c r="M2018" s="174" t="s">
        <v>7197</v>
      </c>
      <c r="N2018" s="176">
        <v>600</v>
      </c>
      <c r="O2018" s="174" t="s">
        <v>3407</v>
      </c>
      <c r="P2018" s="177">
        <v>33420</v>
      </c>
      <c r="Q2018" s="176">
        <v>264</v>
      </c>
      <c r="R2018" s="175">
        <v>88868.78</v>
      </c>
      <c r="S2018" s="175">
        <v>113131.22</v>
      </c>
    </row>
    <row r="2019" spans="4:19">
      <c r="D2019" s="174" t="s">
        <v>8198</v>
      </c>
      <c r="E2019" s="175">
        <v>122773.72</v>
      </c>
      <c r="F2019" s="174" t="s">
        <v>3540</v>
      </c>
      <c r="G2019" s="174" t="s">
        <v>8194</v>
      </c>
      <c r="H2019" s="174" t="s">
        <v>179</v>
      </c>
      <c r="I2019" s="174" t="s">
        <v>3098</v>
      </c>
      <c r="J2019" s="174" t="s">
        <v>8197</v>
      </c>
      <c r="K2019" s="174"/>
      <c r="L2019" s="174" t="s">
        <v>7136</v>
      </c>
      <c r="M2019" s="174" t="s">
        <v>7197</v>
      </c>
      <c r="N2019" s="176">
        <v>600</v>
      </c>
      <c r="O2019" s="174" t="s">
        <v>3407</v>
      </c>
      <c r="P2019" s="177">
        <v>33420</v>
      </c>
      <c r="Q2019" s="176">
        <v>264</v>
      </c>
      <c r="R2019" s="175">
        <v>54013.55</v>
      </c>
      <c r="S2019" s="175">
        <v>68760.17</v>
      </c>
    </row>
    <row r="2020" spans="4:19">
      <c r="D2020" s="174" t="s">
        <v>8199</v>
      </c>
      <c r="E2020" s="176">
        <v>7202</v>
      </c>
      <c r="F2020" s="174" t="s">
        <v>3472</v>
      </c>
      <c r="G2020" s="174" t="s">
        <v>8200</v>
      </c>
      <c r="H2020" s="174" t="s">
        <v>179</v>
      </c>
      <c r="I2020" s="174" t="s">
        <v>8201</v>
      </c>
      <c r="J2020" s="174" t="s">
        <v>8202</v>
      </c>
      <c r="K2020" s="174"/>
      <c r="L2020" s="174" t="s">
        <v>7136</v>
      </c>
      <c r="M2020" s="174" t="s">
        <v>7197</v>
      </c>
      <c r="N2020" s="176">
        <v>600</v>
      </c>
      <c r="O2020" s="174" t="s">
        <v>3407</v>
      </c>
      <c r="P2020" s="177">
        <v>32690</v>
      </c>
      <c r="Q2020" s="176">
        <v>288</v>
      </c>
      <c r="R2020" s="175">
        <v>3456.56</v>
      </c>
      <c r="S2020" s="175">
        <v>3745.44</v>
      </c>
    </row>
    <row r="2021" spans="4:19">
      <c r="D2021" s="174" t="s">
        <v>8203</v>
      </c>
      <c r="E2021" s="175">
        <v>185021.17</v>
      </c>
      <c r="F2021" s="174" t="s">
        <v>3464</v>
      </c>
      <c r="G2021" s="174" t="s">
        <v>8200</v>
      </c>
      <c r="H2021" s="174" t="s">
        <v>179</v>
      </c>
      <c r="I2021" s="174" t="s">
        <v>8201</v>
      </c>
      <c r="J2021" s="174" t="s">
        <v>8204</v>
      </c>
      <c r="K2021" s="174"/>
      <c r="L2021" s="174" t="s">
        <v>7136</v>
      </c>
      <c r="M2021" s="174" t="s">
        <v>7197</v>
      </c>
      <c r="N2021" s="176">
        <v>600</v>
      </c>
      <c r="O2021" s="174" t="s">
        <v>3407</v>
      </c>
      <c r="P2021" s="177">
        <v>32690</v>
      </c>
      <c r="Q2021" s="176">
        <v>288</v>
      </c>
      <c r="R2021" s="175">
        <v>88799.84</v>
      </c>
      <c r="S2021" s="175">
        <v>96221.33</v>
      </c>
    </row>
    <row r="2022" spans="4:19">
      <c r="D2022" s="174" t="s">
        <v>8205</v>
      </c>
      <c r="E2022" s="176">
        <v>6626</v>
      </c>
      <c r="F2022" s="174" t="s">
        <v>3472</v>
      </c>
      <c r="G2022" s="174" t="s">
        <v>8206</v>
      </c>
      <c r="H2022" s="174" t="s">
        <v>179</v>
      </c>
      <c r="I2022" s="174" t="s">
        <v>3098</v>
      </c>
      <c r="J2022" s="174" t="s">
        <v>8207</v>
      </c>
      <c r="K2022" s="174"/>
      <c r="L2022" s="174" t="s">
        <v>7136</v>
      </c>
      <c r="M2022" s="174" t="s">
        <v>3800</v>
      </c>
      <c r="N2022" s="176">
        <v>600</v>
      </c>
      <c r="O2022" s="174" t="s">
        <v>3407</v>
      </c>
      <c r="P2022" s="177">
        <v>32690</v>
      </c>
      <c r="Q2022" s="176">
        <v>288</v>
      </c>
      <c r="R2022" s="175">
        <v>3180.11</v>
      </c>
      <c r="S2022" s="175">
        <v>3445.89</v>
      </c>
    </row>
    <row r="2023" spans="4:19">
      <c r="D2023" s="174" t="s">
        <v>8208</v>
      </c>
      <c r="E2023" s="175">
        <v>46762.83</v>
      </c>
      <c r="F2023" s="174" t="s">
        <v>3464</v>
      </c>
      <c r="G2023" s="174" t="s">
        <v>8206</v>
      </c>
      <c r="H2023" s="174" t="s">
        <v>179</v>
      </c>
      <c r="I2023" s="174" t="s">
        <v>3098</v>
      </c>
      <c r="J2023" s="174" t="s">
        <v>8209</v>
      </c>
      <c r="K2023" s="174"/>
      <c r="L2023" s="174" t="s">
        <v>7136</v>
      </c>
      <c r="M2023" s="174" t="s">
        <v>3800</v>
      </c>
      <c r="N2023" s="176">
        <v>600</v>
      </c>
      <c r="O2023" s="174" t="s">
        <v>3407</v>
      </c>
      <c r="P2023" s="177">
        <v>32690</v>
      </c>
      <c r="Q2023" s="176">
        <v>288</v>
      </c>
      <c r="R2023" s="175">
        <v>22443.47</v>
      </c>
      <c r="S2023" s="175">
        <v>24319.360000000001</v>
      </c>
    </row>
    <row r="2024" spans="4:19">
      <c r="D2024" s="174" t="s">
        <v>8210</v>
      </c>
      <c r="E2024" s="176">
        <v>5533</v>
      </c>
      <c r="F2024" s="174" t="s">
        <v>3472</v>
      </c>
      <c r="G2024" s="174" t="s">
        <v>8211</v>
      </c>
      <c r="H2024" s="174" t="s">
        <v>179</v>
      </c>
      <c r="I2024" s="174" t="s">
        <v>3098</v>
      </c>
      <c r="J2024" s="174" t="s">
        <v>8212</v>
      </c>
      <c r="K2024" s="174"/>
      <c r="L2024" s="174" t="s">
        <v>7136</v>
      </c>
      <c r="M2024" s="174" t="s">
        <v>7202</v>
      </c>
      <c r="N2024" s="176">
        <v>600</v>
      </c>
      <c r="O2024" s="174" t="s">
        <v>3407</v>
      </c>
      <c r="P2024" s="177">
        <v>32690</v>
      </c>
      <c r="Q2024" s="176">
        <v>288</v>
      </c>
      <c r="R2024" s="175">
        <v>2655.53</v>
      </c>
      <c r="S2024" s="175">
        <v>2877.47</v>
      </c>
    </row>
    <row r="2025" spans="4:19">
      <c r="D2025" s="174" t="s">
        <v>8213</v>
      </c>
      <c r="E2025" s="175">
        <v>39046.6</v>
      </c>
      <c r="F2025" s="174" t="s">
        <v>3464</v>
      </c>
      <c r="G2025" s="174" t="s">
        <v>8211</v>
      </c>
      <c r="H2025" s="174" t="s">
        <v>179</v>
      </c>
      <c r="I2025" s="174" t="s">
        <v>3098</v>
      </c>
      <c r="J2025" s="174" t="s">
        <v>8214</v>
      </c>
      <c r="K2025" s="174"/>
      <c r="L2025" s="174" t="s">
        <v>7136</v>
      </c>
      <c r="M2025" s="174" t="s">
        <v>7202</v>
      </c>
      <c r="N2025" s="176">
        <v>600</v>
      </c>
      <c r="O2025" s="174" t="s">
        <v>3407</v>
      </c>
      <c r="P2025" s="177">
        <v>32690</v>
      </c>
      <c r="Q2025" s="176">
        <v>288</v>
      </c>
      <c r="R2025" s="175">
        <v>18740.169999999998</v>
      </c>
      <c r="S2025" s="175">
        <v>20306.43</v>
      </c>
    </row>
    <row r="2026" spans="4:19">
      <c r="D2026" s="174" t="s">
        <v>8215</v>
      </c>
      <c r="E2026" s="176">
        <v>9220</v>
      </c>
      <c r="F2026" s="174" t="s">
        <v>3472</v>
      </c>
      <c r="G2026" s="174" t="s">
        <v>8216</v>
      </c>
      <c r="H2026" s="174" t="s">
        <v>179</v>
      </c>
      <c r="I2026" s="174" t="s">
        <v>3098</v>
      </c>
      <c r="J2026" s="174" t="s">
        <v>8217</v>
      </c>
      <c r="K2026" s="174"/>
      <c r="L2026" s="174" t="s">
        <v>7136</v>
      </c>
      <c r="M2026" s="174" t="s">
        <v>3800</v>
      </c>
      <c r="N2026" s="176">
        <v>600</v>
      </c>
      <c r="O2026" s="174" t="s">
        <v>3407</v>
      </c>
      <c r="P2026" s="177">
        <v>32690</v>
      </c>
      <c r="Q2026" s="176">
        <v>288</v>
      </c>
      <c r="R2026" s="175">
        <v>4425.09</v>
      </c>
      <c r="S2026" s="175">
        <v>4794.91</v>
      </c>
    </row>
    <row r="2027" spans="4:19">
      <c r="D2027" s="174" t="s">
        <v>8218</v>
      </c>
      <c r="E2027" s="175">
        <v>65062.19</v>
      </c>
      <c r="F2027" s="174" t="s">
        <v>3464</v>
      </c>
      <c r="G2027" s="174" t="s">
        <v>8216</v>
      </c>
      <c r="H2027" s="174" t="s">
        <v>179</v>
      </c>
      <c r="I2027" s="174" t="s">
        <v>3098</v>
      </c>
      <c r="J2027" s="174" t="s">
        <v>8219</v>
      </c>
      <c r="K2027" s="174"/>
      <c r="L2027" s="174" t="s">
        <v>7136</v>
      </c>
      <c r="M2027" s="174" t="s">
        <v>3800</v>
      </c>
      <c r="N2027" s="176">
        <v>600</v>
      </c>
      <c r="O2027" s="174" t="s">
        <v>3407</v>
      </c>
      <c r="P2027" s="177">
        <v>32690</v>
      </c>
      <c r="Q2027" s="176">
        <v>288</v>
      </c>
      <c r="R2027" s="175">
        <v>31226.19</v>
      </c>
      <c r="S2027" s="176">
        <v>33836</v>
      </c>
    </row>
    <row r="2028" spans="4:19">
      <c r="D2028" s="174" t="s">
        <v>8220</v>
      </c>
      <c r="E2028" s="176">
        <v>4319</v>
      </c>
      <c r="F2028" s="174" t="s">
        <v>3472</v>
      </c>
      <c r="G2028" s="174" t="s">
        <v>8221</v>
      </c>
      <c r="H2028" s="174" t="s">
        <v>179</v>
      </c>
      <c r="I2028" s="174" t="s">
        <v>3098</v>
      </c>
      <c r="J2028" s="174" t="s">
        <v>8222</v>
      </c>
      <c r="K2028" s="174"/>
      <c r="L2028" s="174" t="s">
        <v>7136</v>
      </c>
      <c r="M2028" s="174" t="s">
        <v>7175</v>
      </c>
      <c r="N2028" s="176">
        <v>600</v>
      </c>
      <c r="O2028" s="174" t="s">
        <v>3407</v>
      </c>
      <c r="P2028" s="177">
        <v>32690</v>
      </c>
      <c r="Q2028" s="176">
        <v>288</v>
      </c>
      <c r="R2028" s="175">
        <v>2072.88</v>
      </c>
      <c r="S2028" s="175">
        <v>2246.12</v>
      </c>
    </row>
    <row r="2029" spans="4:19">
      <c r="D2029" s="174" t="s">
        <v>8223</v>
      </c>
      <c r="E2029" s="175">
        <v>30480.880000000001</v>
      </c>
      <c r="F2029" s="174" t="s">
        <v>3464</v>
      </c>
      <c r="G2029" s="174" t="s">
        <v>8221</v>
      </c>
      <c r="H2029" s="174" t="s">
        <v>179</v>
      </c>
      <c r="I2029" s="174" t="s">
        <v>3098</v>
      </c>
      <c r="J2029" s="174" t="s">
        <v>8224</v>
      </c>
      <c r="K2029" s="174"/>
      <c r="L2029" s="174" t="s">
        <v>7136</v>
      </c>
      <c r="M2029" s="174" t="s">
        <v>7175</v>
      </c>
      <c r="N2029" s="176">
        <v>600</v>
      </c>
      <c r="O2029" s="174" t="s">
        <v>3407</v>
      </c>
      <c r="P2029" s="177">
        <v>32690</v>
      </c>
      <c r="Q2029" s="176">
        <v>288</v>
      </c>
      <c r="R2029" s="175">
        <v>14629.02</v>
      </c>
      <c r="S2029" s="175">
        <v>15851.86</v>
      </c>
    </row>
    <row r="2030" spans="4:19">
      <c r="D2030" s="174" t="s">
        <v>8225</v>
      </c>
      <c r="E2030" s="176">
        <v>3560</v>
      </c>
      <c r="F2030" s="174" t="s">
        <v>3472</v>
      </c>
      <c r="G2030" s="174" t="s">
        <v>8226</v>
      </c>
      <c r="H2030" s="174" t="s">
        <v>179</v>
      </c>
      <c r="I2030" s="174" t="s">
        <v>3098</v>
      </c>
      <c r="J2030" s="174" t="s">
        <v>8227</v>
      </c>
      <c r="K2030" s="174"/>
      <c r="L2030" s="174" t="s">
        <v>7136</v>
      </c>
      <c r="M2030" s="174" t="s">
        <v>3800</v>
      </c>
      <c r="N2030" s="176">
        <v>600</v>
      </c>
      <c r="O2030" s="174" t="s">
        <v>3407</v>
      </c>
      <c r="P2030" s="177">
        <v>32690</v>
      </c>
      <c r="Q2030" s="176">
        <v>288</v>
      </c>
      <c r="R2030" s="175">
        <v>1708.6</v>
      </c>
      <c r="S2030" s="175">
        <v>1851.4</v>
      </c>
    </row>
    <row r="2031" spans="4:19">
      <c r="D2031" s="174" t="s">
        <v>8228</v>
      </c>
      <c r="E2031" s="175">
        <v>25125.81</v>
      </c>
      <c r="F2031" s="174" t="s">
        <v>3464</v>
      </c>
      <c r="G2031" s="174" t="s">
        <v>8226</v>
      </c>
      <c r="H2031" s="174" t="s">
        <v>179</v>
      </c>
      <c r="I2031" s="174" t="s">
        <v>3098</v>
      </c>
      <c r="J2031" s="174" t="s">
        <v>8229</v>
      </c>
      <c r="K2031" s="174"/>
      <c r="L2031" s="174" t="s">
        <v>7136</v>
      </c>
      <c r="M2031" s="174" t="s">
        <v>3800</v>
      </c>
      <c r="N2031" s="176">
        <v>600</v>
      </c>
      <c r="O2031" s="174" t="s">
        <v>3407</v>
      </c>
      <c r="P2031" s="177">
        <v>32690</v>
      </c>
      <c r="Q2031" s="176">
        <v>288</v>
      </c>
      <c r="R2031" s="175">
        <v>12058.91</v>
      </c>
      <c r="S2031" s="175">
        <v>13066.9</v>
      </c>
    </row>
    <row r="2032" spans="4:19">
      <c r="D2032" s="174" t="s">
        <v>8230</v>
      </c>
      <c r="E2032" s="176">
        <v>3233</v>
      </c>
      <c r="F2032" s="174" t="s">
        <v>3472</v>
      </c>
      <c r="G2032" s="174" t="s">
        <v>8231</v>
      </c>
      <c r="H2032" s="174" t="s">
        <v>179</v>
      </c>
      <c r="I2032" s="174" t="s">
        <v>3098</v>
      </c>
      <c r="J2032" s="174" t="s">
        <v>8232</v>
      </c>
      <c r="K2032" s="174"/>
      <c r="L2032" s="174" t="s">
        <v>7136</v>
      </c>
      <c r="M2032" s="174" t="s">
        <v>7197</v>
      </c>
      <c r="N2032" s="176">
        <v>600</v>
      </c>
      <c r="O2032" s="174" t="s">
        <v>3407</v>
      </c>
      <c r="P2032" s="177">
        <v>32690</v>
      </c>
      <c r="Q2032" s="176">
        <v>288</v>
      </c>
      <c r="R2032" s="175">
        <v>1551.66</v>
      </c>
      <c r="S2032" s="175">
        <v>1681.34</v>
      </c>
    </row>
    <row r="2033" spans="4:19">
      <c r="D2033" s="174" t="s">
        <v>8233</v>
      </c>
      <c r="E2033" s="175">
        <v>22817.56</v>
      </c>
      <c r="F2033" s="174" t="s">
        <v>3464</v>
      </c>
      <c r="G2033" s="174" t="s">
        <v>8231</v>
      </c>
      <c r="H2033" s="174" t="s">
        <v>179</v>
      </c>
      <c r="I2033" s="174" t="s">
        <v>3098</v>
      </c>
      <c r="J2033" s="174" t="s">
        <v>8234</v>
      </c>
      <c r="K2033" s="174"/>
      <c r="L2033" s="174" t="s">
        <v>7136</v>
      </c>
      <c r="M2033" s="174" t="s">
        <v>7197</v>
      </c>
      <c r="N2033" s="176">
        <v>600</v>
      </c>
      <c r="O2033" s="174" t="s">
        <v>3407</v>
      </c>
      <c r="P2033" s="177">
        <v>32690</v>
      </c>
      <c r="Q2033" s="176">
        <v>288</v>
      </c>
      <c r="R2033" s="175">
        <v>10951.15</v>
      </c>
      <c r="S2033" s="175">
        <v>11866.41</v>
      </c>
    </row>
    <row r="2034" spans="4:19">
      <c r="D2034" s="174" t="s">
        <v>8235</v>
      </c>
      <c r="E2034" s="176">
        <v>6975</v>
      </c>
      <c r="F2034" s="174" t="s">
        <v>3472</v>
      </c>
      <c r="G2034" s="174" t="s">
        <v>8236</v>
      </c>
      <c r="H2034" s="174" t="s">
        <v>179</v>
      </c>
      <c r="I2034" s="174" t="s">
        <v>3098</v>
      </c>
      <c r="J2034" s="174" t="s">
        <v>8237</v>
      </c>
      <c r="K2034" s="174"/>
      <c r="L2034" s="174" t="s">
        <v>7136</v>
      </c>
      <c r="M2034" s="174" t="s">
        <v>7279</v>
      </c>
      <c r="N2034" s="176">
        <v>600</v>
      </c>
      <c r="O2034" s="174" t="s">
        <v>3407</v>
      </c>
      <c r="P2034" s="177">
        <v>32690</v>
      </c>
      <c r="Q2034" s="176">
        <v>288</v>
      </c>
      <c r="R2034" s="175">
        <v>3347.62</v>
      </c>
      <c r="S2034" s="175">
        <v>3627.38</v>
      </c>
    </row>
    <row r="2035" spans="4:19">
      <c r="D2035" s="174" t="s">
        <v>8238</v>
      </c>
      <c r="E2035" s="175">
        <v>49225.64</v>
      </c>
      <c r="F2035" s="174" t="s">
        <v>3464</v>
      </c>
      <c r="G2035" s="174" t="s">
        <v>8236</v>
      </c>
      <c r="H2035" s="174" t="s">
        <v>179</v>
      </c>
      <c r="I2035" s="174" t="s">
        <v>3098</v>
      </c>
      <c r="J2035" s="174" t="s">
        <v>8239</v>
      </c>
      <c r="K2035" s="174"/>
      <c r="L2035" s="174" t="s">
        <v>7136</v>
      </c>
      <c r="M2035" s="174" t="s">
        <v>7279</v>
      </c>
      <c r="N2035" s="176">
        <v>600</v>
      </c>
      <c r="O2035" s="174" t="s">
        <v>3407</v>
      </c>
      <c r="P2035" s="177">
        <v>32690</v>
      </c>
      <c r="Q2035" s="176">
        <v>288</v>
      </c>
      <c r="R2035" s="175">
        <v>23625.53</v>
      </c>
      <c r="S2035" s="175">
        <v>25600.11</v>
      </c>
    </row>
    <row r="2036" spans="4:19">
      <c r="D2036" s="174" t="s">
        <v>8240</v>
      </c>
      <c r="E2036" s="176">
        <v>10202</v>
      </c>
      <c r="F2036" s="174" t="s">
        <v>3472</v>
      </c>
      <c r="G2036" s="174" t="s">
        <v>8241</v>
      </c>
      <c r="H2036" s="174" t="s">
        <v>179</v>
      </c>
      <c r="I2036" s="174" t="s">
        <v>3098</v>
      </c>
      <c r="J2036" s="174" t="s">
        <v>8242</v>
      </c>
      <c r="K2036" s="174"/>
      <c r="L2036" s="174" t="s">
        <v>3509</v>
      </c>
      <c r="M2036" s="174" t="s">
        <v>7175</v>
      </c>
      <c r="N2036" s="176">
        <v>600</v>
      </c>
      <c r="O2036" s="174" t="s">
        <v>3407</v>
      </c>
      <c r="P2036" s="177">
        <v>32690</v>
      </c>
      <c r="Q2036" s="176">
        <v>288</v>
      </c>
      <c r="R2036" s="175">
        <v>4896.3900000000003</v>
      </c>
      <c r="S2036" s="175">
        <v>5305.61</v>
      </c>
    </row>
    <row r="2037" spans="4:19">
      <c r="D2037" s="174" t="s">
        <v>8243</v>
      </c>
      <c r="E2037" s="175">
        <v>71991.490000000005</v>
      </c>
      <c r="F2037" s="174" t="s">
        <v>3464</v>
      </c>
      <c r="G2037" s="174" t="s">
        <v>8241</v>
      </c>
      <c r="H2037" s="174" t="s">
        <v>179</v>
      </c>
      <c r="I2037" s="174" t="s">
        <v>3098</v>
      </c>
      <c r="J2037" s="174" t="s">
        <v>8244</v>
      </c>
      <c r="K2037" s="174"/>
      <c r="L2037" s="174" t="s">
        <v>3509</v>
      </c>
      <c r="M2037" s="174" t="s">
        <v>7175</v>
      </c>
      <c r="N2037" s="176">
        <v>600</v>
      </c>
      <c r="O2037" s="174" t="s">
        <v>3407</v>
      </c>
      <c r="P2037" s="177">
        <v>32690</v>
      </c>
      <c r="Q2037" s="176">
        <v>288</v>
      </c>
      <c r="R2037" s="175">
        <v>34551.78</v>
      </c>
      <c r="S2037" s="175">
        <v>37439.71</v>
      </c>
    </row>
    <row r="2038" spans="4:19">
      <c r="D2038" s="174" t="s">
        <v>8245</v>
      </c>
      <c r="E2038" s="176">
        <v>144693</v>
      </c>
      <c r="F2038" s="174" t="s">
        <v>3472</v>
      </c>
      <c r="G2038" s="174" t="s">
        <v>8246</v>
      </c>
      <c r="H2038" s="174" t="s">
        <v>179</v>
      </c>
      <c r="I2038" s="174" t="s">
        <v>8247</v>
      </c>
      <c r="J2038" s="174" t="s">
        <v>8248</v>
      </c>
      <c r="K2038" s="174"/>
      <c r="L2038" s="174" t="s">
        <v>7136</v>
      </c>
      <c r="M2038" s="174" t="s">
        <v>3800</v>
      </c>
      <c r="N2038" s="176">
        <v>600</v>
      </c>
      <c r="O2038" s="174" t="s">
        <v>3407</v>
      </c>
      <c r="P2038" s="177">
        <v>33420</v>
      </c>
      <c r="Q2038" s="176">
        <v>264</v>
      </c>
      <c r="R2038" s="175">
        <v>63656.89</v>
      </c>
      <c r="S2038" s="175">
        <v>81036.11</v>
      </c>
    </row>
    <row r="2039" spans="4:19">
      <c r="D2039" s="174" t="s">
        <v>8249</v>
      </c>
      <c r="E2039" s="175">
        <v>978087.07</v>
      </c>
      <c r="F2039" s="174" t="s">
        <v>3464</v>
      </c>
      <c r="G2039" s="174" t="s">
        <v>8246</v>
      </c>
      <c r="H2039" s="174" t="s">
        <v>179</v>
      </c>
      <c r="I2039" s="174" t="s">
        <v>8247</v>
      </c>
      <c r="J2039" s="174" t="s">
        <v>8250</v>
      </c>
      <c r="K2039" s="174"/>
      <c r="L2039" s="174" t="s">
        <v>7136</v>
      </c>
      <c r="M2039" s="174" t="s">
        <v>3800</v>
      </c>
      <c r="N2039" s="176">
        <v>600</v>
      </c>
      <c r="O2039" s="174" t="s">
        <v>3407</v>
      </c>
      <c r="P2039" s="177">
        <v>33420</v>
      </c>
      <c r="Q2039" s="176">
        <v>264</v>
      </c>
      <c r="R2039" s="175">
        <v>430303.95</v>
      </c>
      <c r="S2039" s="175">
        <v>547783.12</v>
      </c>
    </row>
    <row r="2040" spans="4:19">
      <c r="D2040" s="174" t="s">
        <v>8251</v>
      </c>
      <c r="E2040" s="175">
        <v>30714.46</v>
      </c>
      <c r="F2040" s="174" t="s">
        <v>3486</v>
      </c>
      <c r="G2040" s="174" t="s">
        <v>8246</v>
      </c>
      <c r="H2040" s="174" t="s">
        <v>179</v>
      </c>
      <c r="I2040" s="174" t="s">
        <v>8247</v>
      </c>
      <c r="J2040" s="174" t="s">
        <v>8250</v>
      </c>
      <c r="K2040" s="174"/>
      <c r="L2040" s="174" t="s">
        <v>7136</v>
      </c>
      <c r="M2040" s="174" t="s">
        <v>3800</v>
      </c>
      <c r="N2040" s="176">
        <v>600</v>
      </c>
      <c r="O2040" s="174" t="s">
        <v>3407</v>
      </c>
      <c r="P2040" s="177">
        <v>33420</v>
      </c>
      <c r="Q2040" s="176">
        <v>264</v>
      </c>
      <c r="R2040" s="175">
        <v>13512.53</v>
      </c>
      <c r="S2040" s="175">
        <v>17201.93</v>
      </c>
    </row>
    <row r="2041" spans="4:19">
      <c r="D2041" s="174" t="s">
        <v>8252</v>
      </c>
      <c r="E2041" s="176">
        <v>2073</v>
      </c>
      <c r="F2041" s="174" t="s">
        <v>3420</v>
      </c>
      <c r="G2041" s="174" t="s">
        <v>8253</v>
      </c>
      <c r="H2041" s="174" t="s">
        <v>179</v>
      </c>
      <c r="I2041" s="174" t="s">
        <v>3098</v>
      </c>
      <c r="J2041" s="174" t="s">
        <v>8254</v>
      </c>
      <c r="K2041" s="174"/>
      <c r="L2041" s="174" t="s">
        <v>3509</v>
      </c>
      <c r="M2041" s="174" t="s">
        <v>4854</v>
      </c>
      <c r="N2041" s="176">
        <v>600</v>
      </c>
      <c r="O2041" s="174" t="s">
        <v>3407</v>
      </c>
      <c r="P2041" s="177">
        <v>32325</v>
      </c>
      <c r="Q2041" s="176">
        <v>300</v>
      </c>
      <c r="R2041" s="175">
        <v>1036.3900000000001</v>
      </c>
      <c r="S2041" s="175">
        <v>1036.6099999999999</v>
      </c>
    </row>
    <row r="2042" spans="4:19">
      <c r="D2042" s="174" t="s">
        <v>8255</v>
      </c>
      <c r="E2042" s="176">
        <v>4560</v>
      </c>
      <c r="F2042" s="174" t="s">
        <v>3472</v>
      </c>
      <c r="G2042" s="174" t="s">
        <v>8253</v>
      </c>
      <c r="H2042" s="174" t="s">
        <v>179</v>
      </c>
      <c r="I2042" s="174" t="s">
        <v>3098</v>
      </c>
      <c r="J2042" s="174" t="s">
        <v>8254</v>
      </c>
      <c r="K2042" s="174"/>
      <c r="L2042" s="174" t="s">
        <v>3509</v>
      </c>
      <c r="M2042" s="174" t="s">
        <v>4854</v>
      </c>
      <c r="N2042" s="176">
        <v>600</v>
      </c>
      <c r="O2042" s="174" t="s">
        <v>3407</v>
      </c>
      <c r="P2042" s="177">
        <v>32325</v>
      </c>
      <c r="Q2042" s="176">
        <v>300</v>
      </c>
      <c r="R2042" s="175">
        <v>2279.75</v>
      </c>
      <c r="S2042" s="175">
        <v>2280.25</v>
      </c>
    </row>
    <row r="2043" spans="4:19">
      <c r="D2043" s="174" t="s">
        <v>8256</v>
      </c>
      <c r="E2043" s="175">
        <v>213282.05</v>
      </c>
      <c r="F2043" s="174" t="s">
        <v>3464</v>
      </c>
      <c r="G2043" s="174" t="s">
        <v>8253</v>
      </c>
      <c r="H2043" s="174" t="s">
        <v>179</v>
      </c>
      <c r="I2043" s="174" t="s">
        <v>3098</v>
      </c>
      <c r="J2043" s="174" t="s">
        <v>8257</v>
      </c>
      <c r="K2043" s="174"/>
      <c r="L2043" s="174" t="s">
        <v>3509</v>
      </c>
      <c r="M2043" s="174" t="s">
        <v>4854</v>
      </c>
      <c r="N2043" s="176">
        <v>600</v>
      </c>
      <c r="O2043" s="174" t="s">
        <v>3407</v>
      </c>
      <c r="P2043" s="177">
        <v>32325</v>
      </c>
      <c r="Q2043" s="176">
        <v>300</v>
      </c>
      <c r="R2043" s="175">
        <v>106629.16</v>
      </c>
      <c r="S2043" s="175">
        <v>106652.89</v>
      </c>
    </row>
    <row r="2044" spans="4:19">
      <c r="D2044" s="174" t="s">
        <v>8258</v>
      </c>
      <c r="E2044" s="176">
        <v>14365</v>
      </c>
      <c r="F2044" s="174" t="s">
        <v>3472</v>
      </c>
      <c r="G2044" s="174" t="s">
        <v>8259</v>
      </c>
      <c r="H2044" s="174" t="s">
        <v>179</v>
      </c>
      <c r="I2044" s="174" t="s">
        <v>8260</v>
      </c>
      <c r="J2044" s="174" t="s">
        <v>8261</v>
      </c>
      <c r="K2044" s="174"/>
      <c r="L2044" s="174" t="s">
        <v>7136</v>
      </c>
      <c r="M2044" s="174" t="s">
        <v>7279</v>
      </c>
      <c r="N2044" s="176">
        <v>600</v>
      </c>
      <c r="O2044" s="174" t="s">
        <v>3407</v>
      </c>
      <c r="P2044" s="177">
        <v>33055</v>
      </c>
      <c r="Q2044" s="176">
        <v>276</v>
      </c>
      <c r="R2044" s="175">
        <v>6607.1</v>
      </c>
      <c r="S2044" s="175">
        <v>7757.9</v>
      </c>
    </row>
    <row r="2045" spans="4:19">
      <c r="D2045" s="174" t="s">
        <v>8262</v>
      </c>
      <c r="E2045" s="175">
        <v>249720.82</v>
      </c>
      <c r="F2045" s="174" t="s">
        <v>3464</v>
      </c>
      <c r="G2045" s="174" t="s">
        <v>8259</v>
      </c>
      <c r="H2045" s="174" t="s">
        <v>179</v>
      </c>
      <c r="I2045" s="174" t="s">
        <v>8260</v>
      </c>
      <c r="J2045" s="174" t="s">
        <v>8263</v>
      </c>
      <c r="K2045" s="174"/>
      <c r="L2045" s="174" t="s">
        <v>7136</v>
      </c>
      <c r="M2045" s="174" t="s">
        <v>7279</v>
      </c>
      <c r="N2045" s="176">
        <v>600</v>
      </c>
      <c r="O2045" s="174" t="s">
        <v>3407</v>
      </c>
      <c r="P2045" s="177">
        <v>33055</v>
      </c>
      <c r="Q2045" s="176">
        <v>276</v>
      </c>
      <c r="R2045" s="175">
        <v>114857.61</v>
      </c>
      <c r="S2045" s="175">
        <v>134863.21</v>
      </c>
    </row>
    <row r="2046" spans="4:19">
      <c r="D2046" s="174" t="s">
        <v>8264</v>
      </c>
      <c r="E2046" s="176">
        <v>15880</v>
      </c>
      <c r="F2046" s="174" t="s">
        <v>3472</v>
      </c>
      <c r="G2046" s="174" t="s">
        <v>8265</v>
      </c>
      <c r="H2046" s="174" t="s">
        <v>179</v>
      </c>
      <c r="I2046" s="174" t="s">
        <v>3098</v>
      </c>
      <c r="J2046" s="174" t="s">
        <v>8266</v>
      </c>
      <c r="K2046" s="174"/>
      <c r="L2046" s="174" t="s">
        <v>3509</v>
      </c>
      <c r="M2046" s="174" t="s">
        <v>3800</v>
      </c>
      <c r="N2046" s="176">
        <v>600</v>
      </c>
      <c r="O2046" s="174" t="s">
        <v>3407</v>
      </c>
      <c r="P2046" s="177">
        <v>34151</v>
      </c>
      <c r="Q2046" s="176">
        <v>240</v>
      </c>
      <c r="R2046" s="175">
        <v>6351.12</v>
      </c>
      <c r="S2046" s="175">
        <v>9528.8799999999992</v>
      </c>
    </row>
    <row r="2047" spans="4:19">
      <c r="D2047" s="174" t="s">
        <v>8267</v>
      </c>
      <c r="E2047" s="176">
        <v>94</v>
      </c>
      <c r="F2047" s="174" t="s">
        <v>3475</v>
      </c>
      <c r="G2047" s="174" t="s">
        <v>8265</v>
      </c>
      <c r="H2047" s="174" t="s">
        <v>179</v>
      </c>
      <c r="I2047" s="174" t="s">
        <v>3098</v>
      </c>
      <c r="J2047" s="174" t="s">
        <v>8266</v>
      </c>
      <c r="K2047" s="174"/>
      <c r="L2047" s="174" t="s">
        <v>3509</v>
      </c>
      <c r="M2047" s="174" t="s">
        <v>3800</v>
      </c>
      <c r="N2047" s="176">
        <v>600</v>
      </c>
      <c r="O2047" s="174" t="s">
        <v>3407</v>
      </c>
      <c r="P2047" s="177">
        <v>34151</v>
      </c>
      <c r="Q2047" s="176">
        <v>240</v>
      </c>
      <c r="R2047" s="175">
        <v>37.6</v>
      </c>
      <c r="S2047" s="175">
        <v>56.4</v>
      </c>
    </row>
    <row r="2048" spans="4:19">
      <c r="D2048" s="174" t="s">
        <v>8268</v>
      </c>
      <c r="E2048" s="175">
        <v>63171.71</v>
      </c>
      <c r="F2048" s="174" t="s">
        <v>3464</v>
      </c>
      <c r="G2048" s="174" t="s">
        <v>8265</v>
      </c>
      <c r="H2048" s="174" t="s">
        <v>179</v>
      </c>
      <c r="I2048" s="174" t="s">
        <v>3098</v>
      </c>
      <c r="J2048" s="174" t="s">
        <v>8269</v>
      </c>
      <c r="K2048" s="174"/>
      <c r="L2048" s="174" t="s">
        <v>3509</v>
      </c>
      <c r="M2048" s="174" t="s">
        <v>3800</v>
      </c>
      <c r="N2048" s="176">
        <v>600</v>
      </c>
      <c r="O2048" s="174" t="s">
        <v>3407</v>
      </c>
      <c r="P2048" s="177">
        <v>34151</v>
      </c>
      <c r="Q2048" s="176">
        <v>240</v>
      </c>
      <c r="R2048" s="175">
        <v>25265.119999999999</v>
      </c>
      <c r="S2048" s="175">
        <v>37906.589999999997</v>
      </c>
    </row>
    <row r="2049" spans="4:19">
      <c r="D2049" s="174" t="s">
        <v>8270</v>
      </c>
      <c r="E2049" s="175">
        <v>1989.35</v>
      </c>
      <c r="F2049" s="174" t="s">
        <v>3486</v>
      </c>
      <c r="G2049" s="174" t="s">
        <v>8265</v>
      </c>
      <c r="H2049" s="174" t="s">
        <v>179</v>
      </c>
      <c r="I2049" s="174" t="s">
        <v>3098</v>
      </c>
      <c r="J2049" s="174" t="s">
        <v>8269</v>
      </c>
      <c r="K2049" s="174"/>
      <c r="L2049" s="174" t="s">
        <v>3509</v>
      </c>
      <c r="M2049" s="174" t="s">
        <v>3800</v>
      </c>
      <c r="N2049" s="176">
        <v>600</v>
      </c>
      <c r="O2049" s="174" t="s">
        <v>3407</v>
      </c>
      <c r="P2049" s="177">
        <v>34151</v>
      </c>
      <c r="Q2049" s="176">
        <v>240</v>
      </c>
      <c r="R2049" s="175">
        <v>795.54</v>
      </c>
      <c r="S2049" s="175">
        <v>1193.81</v>
      </c>
    </row>
    <row r="2050" spans="4:19">
      <c r="D2050" s="174" t="s">
        <v>8271</v>
      </c>
      <c r="E2050" s="176">
        <v>10843</v>
      </c>
      <c r="F2050" s="174" t="s">
        <v>3472</v>
      </c>
      <c r="G2050" s="174" t="s">
        <v>8272</v>
      </c>
      <c r="H2050" s="174" t="s">
        <v>179</v>
      </c>
      <c r="I2050" s="174" t="s">
        <v>3098</v>
      </c>
      <c r="J2050" s="174" t="s">
        <v>8273</v>
      </c>
      <c r="K2050" s="174"/>
      <c r="L2050" s="174" t="s">
        <v>3509</v>
      </c>
      <c r="M2050" s="174" t="s">
        <v>7202</v>
      </c>
      <c r="N2050" s="176">
        <v>600</v>
      </c>
      <c r="O2050" s="174" t="s">
        <v>3407</v>
      </c>
      <c r="P2050" s="177">
        <v>34151</v>
      </c>
      <c r="Q2050" s="176">
        <v>240</v>
      </c>
      <c r="R2050" s="175">
        <v>4336.6000000000004</v>
      </c>
      <c r="S2050" s="175">
        <v>6506.4</v>
      </c>
    </row>
    <row r="2051" spans="4:19">
      <c r="D2051" s="174" t="s">
        <v>8274</v>
      </c>
      <c r="E2051" s="175">
        <v>43131.76</v>
      </c>
      <c r="F2051" s="174" t="s">
        <v>3464</v>
      </c>
      <c r="G2051" s="174" t="s">
        <v>8272</v>
      </c>
      <c r="H2051" s="174" t="s">
        <v>179</v>
      </c>
      <c r="I2051" s="174" t="s">
        <v>3098</v>
      </c>
      <c r="J2051" s="174" t="s">
        <v>8275</v>
      </c>
      <c r="K2051" s="174"/>
      <c r="L2051" s="174" t="s">
        <v>3509</v>
      </c>
      <c r="M2051" s="174" t="s">
        <v>7202</v>
      </c>
      <c r="N2051" s="176">
        <v>600</v>
      </c>
      <c r="O2051" s="174" t="s">
        <v>3407</v>
      </c>
      <c r="P2051" s="177">
        <v>34151</v>
      </c>
      <c r="Q2051" s="176">
        <v>240</v>
      </c>
      <c r="R2051" s="175">
        <v>17250.240000000002</v>
      </c>
      <c r="S2051" s="175">
        <v>25881.52</v>
      </c>
    </row>
    <row r="2052" spans="4:19">
      <c r="D2052" s="174" t="s">
        <v>8276</v>
      </c>
      <c r="E2052" s="176">
        <v>13899</v>
      </c>
      <c r="F2052" s="174" t="s">
        <v>3472</v>
      </c>
      <c r="G2052" s="174" t="s">
        <v>8277</v>
      </c>
      <c r="H2052" s="174" t="s">
        <v>179</v>
      </c>
      <c r="I2052" s="174" t="s">
        <v>3098</v>
      </c>
      <c r="J2052" s="174" t="s">
        <v>8278</v>
      </c>
      <c r="K2052" s="174"/>
      <c r="L2052" s="174" t="s">
        <v>7136</v>
      </c>
      <c r="M2052" s="174" t="s">
        <v>7197</v>
      </c>
      <c r="N2052" s="176">
        <v>600</v>
      </c>
      <c r="O2052" s="174" t="s">
        <v>3407</v>
      </c>
      <c r="P2052" s="177">
        <v>34151</v>
      </c>
      <c r="Q2052" s="176">
        <v>240</v>
      </c>
      <c r="R2052" s="175">
        <v>5558.82</v>
      </c>
      <c r="S2052" s="175">
        <v>8340.18</v>
      </c>
    </row>
    <row r="2053" spans="4:19">
      <c r="D2053" s="174" t="s">
        <v>8279</v>
      </c>
      <c r="E2053" s="175">
        <v>55289.19</v>
      </c>
      <c r="F2053" s="174" t="s">
        <v>3464</v>
      </c>
      <c r="G2053" s="174" t="s">
        <v>8277</v>
      </c>
      <c r="H2053" s="174" t="s">
        <v>179</v>
      </c>
      <c r="I2053" s="174" t="s">
        <v>3098</v>
      </c>
      <c r="J2053" s="174" t="s">
        <v>8280</v>
      </c>
      <c r="K2053" s="174"/>
      <c r="L2053" s="174" t="s">
        <v>7136</v>
      </c>
      <c r="M2053" s="174" t="s">
        <v>7197</v>
      </c>
      <c r="N2053" s="176">
        <v>600</v>
      </c>
      <c r="O2053" s="174" t="s">
        <v>3407</v>
      </c>
      <c r="P2053" s="177">
        <v>34151</v>
      </c>
      <c r="Q2053" s="176">
        <v>240</v>
      </c>
      <c r="R2053" s="175">
        <v>22112.55</v>
      </c>
      <c r="S2053" s="175">
        <v>33176.639999999999</v>
      </c>
    </row>
    <row r="2054" spans="4:19">
      <c r="D2054" s="174" t="s">
        <v>8281</v>
      </c>
      <c r="E2054" s="176">
        <v>11412</v>
      </c>
      <c r="F2054" s="174" t="s">
        <v>3472</v>
      </c>
      <c r="G2054" s="174" t="s">
        <v>8282</v>
      </c>
      <c r="H2054" s="174" t="s">
        <v>179</v>
      </c>
      <c r="I2054" s="174" t="s">
        <v>3098</v>
      </c>
      <c r="J2054" s="174" t="s">
        <v>8283</v>
      </c>
      <c r="K2054" s="174"/>
      <c r="L2054" s="174" t="s">
        <v>7136</v>
      </c>
      <c r="M2054" s="174" t="s">
        <v>7279</v>
      </c>
      <c r="N2054" s="176">
        <v>600</v>
      </c>
      <c r="O2054" s="174" t="s">
        <v>3407</v>
      </c>
      <c r="P2054" s="177">
        <v>34151</v>
      </c>
      <c r="Q2054" s="176">
        <v>240</v>
      </c>
      <c r="R2054" s="175">
        <v>4564.17</v>
      </c>
      <c r="S2054" s="175">
        <v>6847.83</v>
      </c>
    </row>
    <row r="2055" spans="4:19">
      <c r="D2055" s="174" t="s">
        <v>8284</v>
      </c>
      <c r="E2055" s="175">
        <v>45399.15</v>
      </c>
      <c r="F2055" s="174" t="s">
        <v>3464</v>
      </c>
      <c r="G2055" s="174" t="s">
        <v>8282</v>
      </c>
      <c r="H2055" s="174" t="s">
        <v>179</v>
      </c>
      <c r="I2055" s="174" t="s">
        <v>3098</v>
      </c>
      <c r="J2055" s="174" t="s">
        <v>8285</v>
      </c>
      <c r="K2055" s="174"/>
      <c r="L2055" s="174" t="s">
        <v>7136</v>
      </c>
      <c r="M2055" s="174" t="s">
        <v>7279</v>
      </c>
      <c r="N2055" s="176">
        <v>600</v>
      </c>
      <c r="O2055" s="174" t="s">
        <v>3407</v>
      </c>
      <c r="P2055" s="177">
        <v>34151</v>
      </c>
      <c r="Q2055" s="176">
        <v>240</v>
      </c>
      <c r="R2055" s="175">
        <v>18157.09</v>
      </c>
      <c r="S2055" s="175">
        <v>27242.06</v>
      </c>
    </row>
    <row r="2056" spans="4:19">
      <c r="D2056" s="174" t="s">
        <v>8286</v>
      </c>
      <c r="E2056" s="176">
        <v>11503</v>
      </c>
      <c r="F2056" s="174" t="s">
        <v>3472</v>
      </c>
      <c r="G2056" s="174" t="s">
        <v>8287</v>
      </c>
      <c r="H2056" s="174" t="s">
        <v>179</v>
      </c>
      <c r="I2056" s="174" t="s">
        <v>3098</v>
      </c>
      <c r="J2056" s="174" t="s">
        <v>8288</v>
      </c>
      <c r="K2056" s="174"/>
      <c r="L2056" s="174" t="s">
        <v>7136</v>
      </c>
      <c r="M2056" s="174" t="s">
        <v>3800</v>
      </c>
      <c r="N2056" s="176">
        <v>600</v>
      </c>
      <c r="O2056" s="174" t="s">
        <v>3407</v>
      </c>
      <c r="P2056" s="177">
        <v>34151</v>
      </c>
      <c r="Q2056" s="176">
        <v>240</v>
      </c>
      <c r="R2056" s="175">
        <v>4600.5600000000004</v>
      </c>
      <c r="S2056" s="175">
        <v>6902.44</v>
      </c>
    </row>
    <row r="2057" spans="4:19">
      <c r="D2057" s="174" t="s">
        <v>8289</v>
      </c>
      <c r="E2057" s="176">
        <v>137</v>
      </c>
      <c r="F2057" s="174" t="s">
        <v>3475</v>
      </c>
      <c r="G2057" s="174" t="s">
        <v>8287</v>
      </c>
      <c r="H2057" s="174" t="s">
        <v>179</v>
      </c>
      <c r="I2057" s="174" t="s">
        <v>3098</v>
      </c>
      <c r="J2057" s="174" t="s">
        <v>8288</v>
      </c>
      <c r="K2057" s="174"/>
      <c r="L2057" s="174" t="s">
        <v>7136</v>
      </c>
      <c r="M2057" s="174" t="s">
        <v>3800</v>
      </c>
      <c r="N2057" s="176">
        <v>600</v>
      </c>
      <c r="O2057" s="174" t="s">
        <v>3407</v>
      </c>
      <c r="P2057" s="177">
        <v>34151</v>
      </c>
      <c r="Q2057" s="176">
        <v>240</v>
      </c>
      <c r="R2057" s="175">
        <v>54.79</v>
      </c>
      <c r="S2057" s="175">
        <v>82.21</v>
      </c>
    </row>
    <row r="2058" spans="4:19">
      <c r="D2058" s="174" t="s">
        <v>8290</v>
      </c>
      <c r="E2058" s="175">
        <v>45758.11</v>
      </c>
      <c r="F2058" s="174" t="s">
        <v>3464</v>
      </c>
      <c r="G2058" s="174" t="s">
        <v>8287</v>
      </c>
      <c r="H2058" s="174" t="s">
        <v>179</v>
      </c>
      <c r="I2058" s="174" t="s">
        <v>3098</v>
      </c>
      <c r="J2058" s="174" t="s">
        <v>8291</v>
      </c>
      <c r="K2058" s="174"/>
      <c r="L2058" s="174" t="s">
        <v>7136</v>
      </c>
      <c r="M2058" s="174" t="s">
        <v>3800</v>
      </c>
      <c r="N2058" s="176">
        <v>600</v>
      </c>
      <c r="O2058" s="174" t="s">
        <v>3407</v>
      </c>
      <c r="P2058" s="177">
        <v>34151</v>
      </c>
      <c r="Q2058" s="176">
        <v>240</v>
      </c>
      <c r="R2058" s="175">
        <v>18300.669999999998</v>
      </c>
      <c r="S2058" s="175">
        <v>27457.439999999999</v>
      </c>
    </row>
    <row r="2059" spans="4:19">
      <c r="D2059" s="174" t="s">
        <v>8292</v>
      </c>
      <c r="E2059" s="175">
        <v>2880.21</v>
      </c>
      <c r="F2059" s="174" t="s">
        <v>3486</v>
      </c>
      <c r="G2059" s="174" t="s">
        <v>8287</v>
      </c>
      <c r="H2059" s="174" t="s">
        <v>179</v>
      </c>
      <c r="I2059" s="174" t="s">
        <v>3098</v>
      </c>
      <c r="J2059" s="174" t="s">
        <v>8291</v>
      </c>
      <c r="K2059" s="174"/>
      <c r="L2059" s="174" t="s">
        <v>7136</v>
      </c>
      <c r="M2059" s="174" t="s">
        <v>3800</v>
      </c>
      <c r="N2059" s="176">
        <v>600</v>
      </c>
      <c r="O2059" s="174" t="s">
        <v>3407</v>
      </c>
      <c r="P2059" s="177">
        <v>34151</v>
      </c>
      <c r="Q2059" s="176">
        <v>240</v>
      </c>
      <c r="R2059" s="175">
        <v>1151.8599999999999</v>
      </c>
      <c r="S2059" s="175">
        <v>1728.35</v>
      </c>
    </row>
    <row r="2060" spans="4:19">
      <c r="D2060" s="174" t="s">
        <v>8293</v>
      </c>
      <c r="E2060" s="175">
        <v>211412.11</v>
      </c>
      <c r="F2060" s="174" t="s">
        <v>3464</v>
      </c>
      <c r="G2060" s="174" t="s">
        <v>8294</v>
      </c>
      <c r="H2060" s="174" t="s">
        <v>179</v>
      </c>
      <c r="I2060" s="174" t="s">
        <v>8295</v>
      </c>
      <c r="J2060" s="174" t="s">
        <v>8296</v>
      </c>
      <c r="K2060" s="174"/>
      <c r="L2060" s="174" t="s">
        <v>7136</v>
      </c>
      <c r="M2060" s="174" t="s">
        <v>7197</v>
      </c>
      <c r="N2060" s="176">
        <v>600</v>
      </c>
      <c r="O2060" s="174" t="s">
        <v>3407</v>
      </c>
      <c r="P2060" s="177">
        <v>32690</v>
      </c>
      <c r="Q2060" s="176">
        <v>288</v>
      </c>
      <c r="R2060" s="175">
        <v>101466.03</v>
      </c>
      <c r="S2060" s="175">
        <v>109946.08</v>
      </c>
    </row>
    <row r="2061" spans="4:19">
      <c r="D2061" s="174" t="s">
        <v>8297</v>
      </c>
      <c r="E2061" s="176">
        <v>6244</v>
      </c>
      <c r="F2061" s="174" t="s">
        <v>3472</v>
      </c>
      <c r="G2061" s="174" t="s">
        <v>8298</v>
      </c>
      <c r="H2061" s="174" t="s">
        <v>179</v>
      </c>
      <c r="I2061" s="174" t="s">
        <v>8299</v>
      </c>
      <c r="J2061" s="174" t="s">
        <v>8300</v>
      </c>
      <c r="K2061" s="174"/>
      <c r="L2061" s="174" t="s">
        <v>7136</v>
      </c>
      <c r="M2061" s="174" t="s">
        <v>8073</v>
      </c>
      <c r="N2061" s="176">
        <v>600</v>
      </c>
      <c r="O2061" s="174" t="s">
        <v>3407</v>
      </c>
      <c r="P2061" s="177">
        <v>33055</v>
      </c>
      <c r="Q2061" s="176">
        <v>276</v>
      </c>
      <c r="R2061" s="175">
        <v>2871.9</v>
      </c>
      <c r="S2061" s="175">
        <v>3372.1</v>
      </c>
    </row>
    <row r="2062" spans="4:19">
      <c r="D2062" s="174" t="s">
        <v>8301</v>
      </c>
      <c r="E2062" s="175">
        <v>99435.34</v>
      </c>
      <c r="F2062" s="174" t="s">
        <v>3464</v>
      </c>
      <c r="G2062" s="174" t="s">
        <v>8298</v>
      </c>
      <c r="H2062" s="174" t="s">
        <v>179</v>
      </c>
      <c r="I2062" s="174" t="s">
        <v>8299</v>
      </c>
      <c r="J2062" s="174" t="s">
        <v>8302</v>
      </c>
      <c r="K2062" s="174"/>
      <c r="L2062" s="174" t="s">
        <v>7136</v>
      </c>
      <c r="M2062" s="174" t="s">
        <v>8073</v>
      </c>
      <c r="N2062" s="176">
        <v>600</v>
      </c>
      <c r="O2062" s="174" t="s">
        <v>3407</v>
      </c>
      <c r="P2062" s="177">
        <v>33055</v>
      </c>
      <c r="Q2062" s="176">
        <v>276</v>
      </c>
      <c r="R2062" s="175">
        <v>45734.64</v>
      </c>
      <c r="S2062" s="175">
        <v>53700.7</v>
      </c>
    </row>
    <row r="2063" spans="4:19">
      <c r="D2063" s="174" t="s">
        <v>8303</v>
      </c>
      <c r="E2063" s="175">
        <v>439.62</v>
      </c>
      <c r="F2063" s="174" t="s">
        <v>3486</v>
      </c>
      <c r="G2063" s="174" t="s">
        <v>8298</v>
      </c>
      <c r="H2063" s="174" t="s">
        <v>179</v>
      </c>
      <c r="I2063" s="174" t="s">
        <v>8299</v>
      </c>
      <c r="J2063" s="174" t="s">
        <v>8302</v>
      </c>
      <c r="K2063" s="174"/>
      <c r="L2063" s="174" t="s">
        <v>7136</v>
      </c>
      <c r="M2063" s="174" t="s">
        <v>7202</v>
      </c>
      <c r="N2063" s="176">
        <v>600</v>
      </c>
      <c r="O2063" s="174" t="s">
        <v>3407</v>
      </c>
      <c r="P2063" s="177">
        <v>33055</v>
      </c>
      <c r="Q2063" s="176">
        <v>276</v>
      </c>
      <c r="R2063" s="175">
        <v>202.16</v>
      </c>
      <c r="S2063" s="175">
        <v>237.46</v>
      </c>
    </row>
    <row r="2064" spans="4:19">
      <c r="D2064" s="174" t="s">
        <v>8304</v>
      </c>
      <c r="E2064" s="175">
        <v>68862.559999999998</v>
      </c>
      <c r="F2064" s="174" t="s">
        <v>3540</v>
      </c>
      <c r="G2064" s="174" t="s">
        <v>8305</v>
      </c>
      <c r="H2064" s="174" t="s">
        <v>179</v>
      </c>
      <c r="I2064" s="174" t="s">
        <v>3098</v>
      </c>
      <c r="J2064" s="174" t="s">
        <v>8306</v>
      </c>
      <c r="K2064" s="174"/>
      <c r="L2064" s="174" t="s">
        <v>7136</v>
      </c>
      <c r="M2064" s="174" t="s">
        <v>3575</v>
      </c>
      <c r="N2064" s="176">
        <v>600</v>
      </c>
      <c r="O2064" s="174" t="s">
        <v>3407</v>
      </c>
      <c r="P2064" s="177">
        <v>34516</v>
      </c>
      <c r="Q2064" s="176">
        <v>228</v>
      </c>
      <c r="R2064" s="175">
        <v>26163.93</v>
      </c>
      <c r="S2064" s="175">
        <v>42698.63</v>
      </c>
    </row>
    <row r="2065" spans="4:19">
      <c r="D2065" s="174" t="s">
        <v>8307</v>
      </c>
      <c r="E2065" s="175">
        <v>76967.820000000007</v>
      </c>
      <c r="F2065" s="174" t="s">
        <v>3540</v>
      </c>
      <c r="G2065" s="174" t="s">
        <v>8308</v>
      </c>
      <c r="H2065" s="174" t="s">
        <v>179</v>
      </c>
      <c r="I2065" s="174" t="s">
        <v>8309</v>
      </c>
      <c r="J2065" s="174" t="s">
        <v>8310</v>
      </c>
      <c r="K2065" s="174"/>
      <c r="L2065" s="174" t="s">
        <v>7136</v>
      </c>
      <c r="M2065" s="174" t="s">
        <v>3800</v>
      </c>
      <c r="N2065" s="176">
        <v>600</v>
      </c>
      <c r="O2065" s="174" t="s">
        <v>3407</v>
      </c>
      <c r="P2065" s="177">
        <v>33786</v>
      </c>
      <c r="Q2065" s="176">
        <v>252</v>
      </c>
      <c r="R2065" s="175">
        <v>32322.12</v>
      </c>
      <c r="S2065" s="175">
        <v>44645.7</v>
      </c>
    </row>
    <row r="2066" spans="4:19">
      <c r="D2066" s="174" t="s">
        <v>8311</v>
      </c>
      <c r="E2066" s="175">
        <v>385658.49</v>
      </c>
      <c r="F2066" s="174" t="s">
        <v>3409</v>
      </c>
      <c r="G2066" s="174" t="s">
        <v>8312</v>
      </c>
      <c r="H2066" s="174" t="s">
        <v>179</v>
      </c>
      <c r="I2066" s="174" t="s">
        <v>3098</v>
      </c>
      <c r="J2066" s="174" t="s">
        <v>8313</v>
      </c>
      <c r="K2066" s="174"/>
      <c r="L2066" s="174" t="s">
        <v>3509</v>
      </c>
      <c r="M2066" s="174" t="s">
        <v>4854</v>
      </c>
      <c r="N2066" s="176">
        <v>600</v>
      </c>
      <c r="O2066" s="174" t="s">
        <v>3407</v>
      </c>
      <c r="P2066" s="177">
        <v>33786</v>
      </c>
      <c r="Q2066" s="176">
        <v>252</v>
      </c>
      <c r="R2066" s="176">
        <v>161955</v>
      </c>
      <c r="S2066" s="175">
        <v>223703.49</v>
      </c>
    </row>
    <row r="2067" spans="4:19">
      <c r="D2067" s="174" t="s">
        <v>8314</v>
      </c>
      <c r="E2067" s="175">
        <v>126654.76</v>
      </c>
      <c r="F2067" s="174" t="s">
        <v>3409</v>
      </c>
      <c r="G2067" s="174" t="s">
        <v>8315</v>
      </c>
      <c r="H2067" s="174" t="s">
        <v>179</v>
      </c>
      <c r="I2067" s="174" t="s">
        <v>3098</v>
      </c>
      <c r="J2067" s="174" t="s">
        <v>8316</v>
      </c>
      <c r="K2067" s="174"/>
      <c r="L2067" s="174" t="s">
        <v>3509</v>
      </c>
      <c r="M2067" s="174" t="s">
        <v>4854</v>
      </c>
      <c r="N2067" s="176">
        <v>600</v>
      </c>
      <c r="O2067" s="174" t="s">
        <v>3407</v>
      </c>
      <c r="P2067" s="177">
        <v>33420</v>
      </c>
      <c r="Q2067" s="176">
        <v>264</v>
      </c>
      <c r="R2067" s="175">
        <v>55720.98</v>
      </c>
      <c r="S2067" s="175">
        <v>70933.78</v>
      </c>
    </row>
    <row r="2068" spans="4:19">
      <c r="D2068" s="174" t="s">
        <v>8317</v>
      </c>
      <c r="E2068" s="175">
        <v>32636.12</v>
      </c>
      <c r="F2068" s="174" t="s">
        <v>3540</v>
      </c>
      <c r="G2068" s="174" t="s">
        <v>8318</v>
      </c>
      <c r="H2068" s="174" t="s">
        <v>179</v>
      </c>
      <c r="I2068" s="174" t="s">
        <v>3098</v>
      </c>
      <c r="J2068" s="174" t="s">
        <v>8319</v>
      </c>
      <c r="K2068" s="174"/>
      <c r="L2068" s="174" t="s">
        <v>7136</v>
      </c>
      <c r="M2068" s="174" t="s">
        <v>3800</v>
      </c>
      <c r="N2068" s="176">
        <v>600</v>
      </c>
      <c r="O2068" s="174" t="s">
        <v>3407</v>
      </c>
      <c r="P2068" s="177">
        <v>33786</v>
      </c>
      <c r="Q2068" s="176">
        <v>252</v>
      </c>
      <c r="R2068" s="175">
        <v>13705.32</v>
      </c>
      <c r="S2068" s="175">
        <v>18930.8</v>
      </c>
    </row>
    <row r="2069" spans="4:19">
      <c r="D2069" s="174" t="s">
        <v>8320</v>
      </c>
      <c r="E2069" s="176">
        <v>40</v>
      </c>
      <c r="F2069" s="174" t="s">
        <v>3466</v>
      </c>
      <c r="G2069" s="174" t="s">
        <v>8321</v>
      </c>
      <c r="H2069" s="174" t="s">
        <v>179</v>
      </c>
      <c r="I2069" s="174" t="s">
        <v>8322</v>
      </c>
      <c r="J2069" s="174" t="s">
        <v>8323</v>
      </c>
      <c r="K2069" s="174"/>
      <c r="L2069" s="174" t="s">
        <v>7136</v>
      </c>
      <c r="M2069" s="174" t="s">
        <v>7197</v>
      </c>
      <c r="N2069" s="176">
        <v>600</v>
      </c>
      <c r="O2069" s="174" t="s">
        <v>3407</v>
      </c>
      <c r="P2069" s="177">
        <v>34151</v>
      </c>
      <c r="Q2069" s="176">
        <v>240</v>
      </c>
      <c r="R2069" s="176">
        <v>16</v>
      </c>
      <c r="S2069" s="176">
        <v>24</v>
      </c>
    </row>
    <row r="2070" spans="4:19">
      <c r="D2070" s="174" t="s">
        <v>8324</v>
      </c>
      <c r="E2070" s="175">
        <v>4405.83</v>
      </c>
      <c r="F2070" s="174" t="s">
        <v>3459</v>
      </c>
      <c r="G2070" s="174" t="s">
        <v>8321</v>
      </c>
      <c r="H2070" s="174" t="s">
        <v>179</v>
      </c>
      <c r="I2070" s="174" t="s">
        <v>8322</v>
      </c>
      <c r="J2070" s="174" t="s">
        <v>8325</v>
      </c>
      <c r="K2070" s="174"/>
      <c r="L2070" s="174" t="s">
        <v>7136</v>
      </c>
      <c r="M2070" s="174" t="s">
        <v>7197</v>
      </c>
      <c r="N2070" s="176">
        <v>600</v>
      </c>
      <c r="O2070" s="174" t="s">
        <v>3407</v>
      </c>
      <c r="P2070" s="177">
        <v>34151</v>
      </c>
      <c r="Q2070" s="176">
        <v>240</v>
      </c>
      <c r="R2070" s="175">
        <v>1761.99</v>
      </c>
      <c r="S2070" s="175">
        <v>2643.84</v>
      </c>
    </row>
    <row r="2071" spans="4:19">
      <c r="D2071" s="174" t="s">
        <v>8326</v>
      </c>
      <c r="E2071" s="175">
        <v>61129.51</v>
      </c>
      <c r="F2071" s="174" t="s">
        <v>3540</v>
      </c>
      <c r="G2071" s="174" t="s">
        <v>8321</v>
      </c>
      <c r="H2071" s="174" t="s">
        <v>179</v>
      </c>
      <c r="I2071" s="174" t="s">
        <v>8322</v>
      </c>
      <c r="J2071" s="174" t="s">
        <v>8325</v>
      </c>
      <c r="K2071" s="174"/>
      <c r="L2071" s="174" t="s">
        <v>7136</v>
      </c>
      <c r="M2071" s="174" t="s">
        <v>7197</v>
      </c>
      <c r="N2071" s="176">
        <v>600</v>
      </c>
      <c r="O2071" s="174" t="s">
        <v>3407</v>
      </c>
      <c r="P2071" s="177">
        <v>34151</v>
      </c>
      <c r="Q2071" s="176">
        <v>240</v>
      </c>
      <c r="R2071" s="175">
        <v>24448.400000000001</v>
      </c>
      <c r="S2071" s="175">
        <v>36681.11</v>
      </c>
    </row>
    <row r="2072" spans="4:19">
      <c r="D2072" s="174" t="s">
        <v>8327</v>
      </c>
      <c r="E2072" s="175">
        <v>34115.94</v>
      </c>
      <c r="F2072" s="174" t="s">
        <v>3426</v>
      </c>
      <c r="G2072" s="174" t="s">
        <v>8328</v>
      </c>
      <c r="H2072" s="174" t="s">
        <v>179</v>
      </c>
      <c r="I2072" s="174" t="s">
        <v>7800</v>
      </c>
      <c r="J2072" s="174" t="s">
        <v>7801</v>
      </c>
      <c r="K2072" s="174"/>
      <c r="L2072" s="174" t="s">
        <v>7136</v>
      </c>
      <c r="M2072" s="174" t="s">
        <v>7279</v>
      </c>
      <c r="N2072" s="176">
        <v>600</v>
      </c>
      <c r="O2072" s="174" t="s">
        <v>3407</v>
      </c>
      <c r="P2072" s="177">
        <v>28672</v>
      </c>
      <c r="Q2072" s="176">
        <v>420</v>
      </c>
      <c r="R2072" s="175">
        <v>23879.14</v>
      </c>
      <c r="S2072" s="175">
        <v>10236.799999999999</v>
      </c>
    </row>
    <row r="2073" spans="4:19">
      <c r="D2073" s="174" t="s">
        <v>8329</v>
      </c>
      <c r="E2073" s="176">
        <v>8753</v>
      </c>
      <c r="F2073" s="174" t="s">
        <v>3420</v>
      </c>
      <c r="G2073" s="174" t="s">
        <v>8328</v>
      </c>
      <c r="H2073" s="174" t="s">
        <v>179</v>
      </c>
      <c r="I2073" s="174" t="s">
        <v>8330</v>
      </c>
      <c r="J2073" s="174" t="s">
        <v>8331</v>
      </c>
      <c r="K2073" s="174"/>
      <c r="L2073" s="174" t="s">
        <v>7136</v>
      </c>
      <c r="M2073" s="174" t="s">
        <v>7202</v>
      </c>
      <c r="N2073" s="176">
        <v>600</v>
      </c>
      <c r="O2073" s="174" t="s">
        <v>3407</v>
      </c>
      <c r="P2073" s="177">
        <v>31959</v>
      </c>
      <c r="Q2073" s="176">
        <v>312</v>
      </c>
      <c r="R2073" s="175">
        <v>4551.08</v>
      </c>
      <c r="S2073" s="175">
        <v>4201.92</v>
      </c>
    </row>
    <row r="2074" spans="4:19">
      <c r="D2074" s="174" t="s">
        <v>8332</v>
      </c>
      <c r="E2074" s="175">
        <v>58359.11</v>
      </c>
      <c r="F2074" s="174" t="s">
        <v>3426</v>
      </c>
      <c r="G2074" s="174" t="s">
        <v>8328</v>
      </c>
      <c r="H2074" s="174" t="s">
        <v>179</v>
      </c>
      <c r="I2074" s="174" t="s">
        <v>8330</v>
      </c>
      <c r="J2074" s="174" t="s">
        <v>8333</v>
      </c>
      <c r="K2074" s="174"/>
      <c r="L2074" s="174" t="s">
        <v>7136</v>
      </c>
      <c r="M2074" s="174" t="s">
        <v>7202</v>
      </c>
      <c r="N2074" s="176">
        <v>600</v>
      </c>
      <c r="O2074" s="174" t="s">
        <v>3407</v>
      </c>
      <c r="P2074" s="177">
        <v>31959</v>
      </c>
      <c r="Q2074" s="176">
        <v>312</v>
      </c>
      <c r="R2074" s="175">
        <v>30343.46</v>
      </c>
      <c r="S2074" s="175">
        <v>28015.65</v>
      </c>
    </row>
    <row r="2075" spans="4:19">
      <c r="D2075" s="174" t="s">
        <v>8334</v>
      </c>
      <c r="E2075" s="176">
        <v>8207</v>
      </c>
      <c r="F2075" s="174" t="s">
        <v>3420</v>
      </c>
      <c r="G2075" s="174" t="s">
        <v>8335</v>
      </c>
      <c r="H2075" s="174" t="s">
        <v>179</v>
      </c>
      <c r="I2075" s="174" t="s">
        <v>8336</v>
      </c>
      <c r="J2075" s="174" t="s">
        <v>8337</v>
      </c>
      <c r="K2075" s="174"/>
      <c r="L2075" s="174" t="s">
        <v>7136</v>
      </c>
      <c r="M2075" s="174" t="s">
        <v>7175</v>
      </c>
      <c r="N2075" s="176">
        <v>600</v>
      </c>
      <c r="O2075" s="174" t="s">
        <v>3407</v>
      </c>
      <c r="P2075" s="177">
        <v>31594</v>
      </c>
      <c r="Q2075" s="176">
        <v>324</v>
      </c>
      <c r="R2075" s="175">
        <v>4431.33</v>
      </c>
      <c r="S2075" s="175">
        <v>3775.67</v>
      </c>
    </row>
    <row r="2076" spans="4:19">
      <c r="D2076" s="174" t="s">
        <v>8338</v>
      </c>
      <c r="E2076" s="176">
        <v>169</v>
      </c>
      <c r="F2076" s="174" t="s">
        <v>3612</v>
      </c>
      <c r="G2076" s="174" t="s">
        <v>8335</v>
      </c>
      <c r="H2076" s="174" t="s">
        <v>179</v>
      </c>
      <c r="I2076" s="174" t="s">
        <v>8336</v>
      </c>
      <c r="J2076" s="174" t="s">
        <v>8337</v>
      </c>
      <c r="K2076" s="174"/>
      <c r="L2076" s="174" t="s">
        <v>7136</v>
      </c>
      <c r="M2076" s="174" t="s">
        <v>7175</v>
      </c>
      <c r="N2076" s="176">
        <v>600</v>
      </c>
      <c r="O2076" s="174" t="s">
        <v>3407</v>
      </c>
      <c r="P2076" s="177">
        <v>31594</v>
      </c>
      <c r="Q2076" s="176">
        <v>324</v>
      </c>
      <c r="R2076" s="175">
        <v>91.25</v>
      </c>
      <c r="S2076" s="175">
        <v>77.75</v>
      </c>
    </row>
    <row r="2077" spans="4:19">
      <c r="D2077" s="174" t="s">
        <v>8339</v>
      </c>
      <c r="E2077" s="175">
        <v>62910.05</v>
      </c>
      <c r="F2077" s="174" t="s">
        <v>3426</v>
      </c>
      <c r="G2077" s="174" t="s">
        <v>8335</v>
      </c>
      <c r="H2077" s="174" t="s">
        <v>179</v>
      </c>
      <c r="I2077" s="174" t="s">
        <v>8336</v>
      </c>
      <c r="J2077" s="174" t="s">
        <v>8340</v>
      </c>
      <c r="K2077" s="174"/>
      <c r="L2077" s="174" t="s">
        <v>7136</v>
      </c>
      <c r="M2077" s="174" t="s">
        <v>7175</v>
      </c>
      <c r="N2077" s="176">
        <v>600</v>
      </c>
      <c r="O2077" s="174" t="s">
        <v>3407</v>
      </c>
      <c r="P2077" s="177">
        <v>31594</v>
      </c>
      <c r="Q2077" s="176">
        <v>324</v>
      </c>
      <c r="R2077" s="175">
        <v>33967.919999999998</v>
      </c>
      <c r="S2077" s="175">
        <v>28942.13</v>
      </c>
    </row>
    <row r="2078" spans="4:19">
      <c r="D2078" s="174" t="s">
        <v>8341</v>
      </c>
      <c r="E2078" s="176">
        <v>19858</v>
      </c>
      <c r="F2078" s="174" t="s">
        <v>3420</v>
      </c>
      <c r="G2078" s="174" t="s">
        <v>8342</v>
      </c>
      <c r="H2078" s="174" t="s">
        <v>179</v>
      </c>
      <c r="I2078" s="174" t="s">
        <v>8343</v>
      </c>
      <c r="J2078" s="174" t="s">
        <v>8344</v>
      </c>
      <c r="K2078" s="174"/>
      <c r="L2078" s="174" t="s">
        <v>7136</v>
      </c>
      <c r="M2078" s="174" t="s">
        <v>7175</v>
      </c>
      <c r="N2078" s="176">
        <v>600</v>
      </c>
      <c r="O2078" s="174" t="s">
        <v>3407</v>
      </c>
      <c r="P2078" s="177">
        <v>32325</v>
      </c>
      <c r="Q2078" s="176">
        <v>300</v>
      </c>
      <c r="R2078" s="175">
        <v>9927.9</v>
      </c>
      <c r="S2078" s="175">
        <v>9930.1</v>
      </c>
    </row>
    <row r="2079" spans="4:19">
      <c r="D2079" s="174" t="s">
        <v>8345</v>
      </c>
      <c r="E2079" s="175">
        <v>168481.6</v>
      </c>
      <c r="F2079" s="174" t="s">
        <v>3426</v>
      </c>
      <c r="G2079" s="174" t="s">
        <v>8342</v>
      </c>
      <c r="H2079" s="174" t="s">
        <v>179</v>
      </c>
      <c r="I2079" s="174" t="s">
        <v>8343</v>
      </c>
      <c r="J2079" s="174" t="s">
        <v>8346</v>
      </c>
      <c r="K2079" s="174"/>
      <c r="L2079" s="174" t="s">
        <v>7136</v>
      </c>
      <c r="M2079" s="174" t="s">
        <v>7175</v>
      </c>
      <c r="N2079" s="176">
        <v>600</v>
      </c>
      <c r="O2079" s="174" t="s">
        <v>3407</v>
      </c>
      <c r="P2079" s="177">
        <v>32325</v>
      </c>
      <c r="Q2079" s="176">
        <v>300</v>
      </c>
      <c r="R2079" s="175">
        <v>84231.41</v>
      </c>
      <c r="S2079" s="175">
        <v>84250.19</v>
      </c>
    </row>
    <row r="2080" spans="4:19">
      <c r="D2080" s="174" t="s">
        <v>8347</v>
      </c>
      <c r="E2080" s="176">
        <v>-9000</v>
      </c>
      <c r="F2080" s="174" t="s">
        <v>3409</v>
      </c>
      <c r="G2080" s="174" t="s">
        <v>8348</v>
      </c>
      <c r="H2080" s="174" t="s">
        <v>179</v>
      </c>
      <c r="I2080" s="174" t="s">
        <v>3098</v>
      </c>
      <c r="J2080" s="174" t="s">
        <v>8349</v>
      </c>
      <c r="K2080" s="174"/>
      <c r="L2080" s="174" t="s">
        <v>7136</v>
      </c>
      <c r="M2080" s="174" t="s">
        <v>7175</v>
      </c>
      <c r="N2080" s="176">
        <v>600</v>
      </c>
      <c r="O2080" s="174" t="s">
        <v>3407</v>
      </c>
      <c r="P2080" s="177">
        <v>15189</v>
      </c>
      <c r="Q2080" s="176">
        <v>863</v>
      </c>
      <c r="R2080" s="176">
        <v>-9000</v>
      </c>
      <c r="S2080" s="176">
        <v>0</v>
      </c>
    </row>
    <row r="2081" spans="4:19">
      <c r="D2081" s="174" t="s">
        <v>8350</v>
      </c>
      <c r="E2081" s="176">
        <v>-186815</v>
      </c>
      <c r="F2081" s="174" t="s">
        <v>3409</v>
      </c>
      <c r="G2081" s="174" t="s">
        <v>8351</v>
      </c>
      <c r="H2081" s="174" t="s">
        <v>179</v>
      </c>
      <c r="I2081" s="174" t="s">
        <v>3098</v>
      </c>
      <c r="J2081" s="174" t="s">
        <v>8352</v>
      </c>
      <c r="K2081" s="174"/>
      <c r="L2081" s="174" t="s">
        <v>7136</v>
      </c>
      <c r="M2081" s="174" t="s">
        <v>7279</v>
      </c>
      <c r="N2081" s="176">
        <v>600</v>
      </c>
      <c r="O2081" s="174" t="s">
        <v>3407</v>
      </c>
      <c r="P2081" s="177">
        <v>24654</v>
      </c>
      <c r="Q2081" s="176">
        <v>552</v>
      </c>
      <c r="R2081" s="175">
        <v>-171859.42</v>
      </c>
      <c r="S2081" s="175">
        <v>-14955.58</v>
      </c>
    </row>
    <row r="2082" spans="4:19">
      <c r="D2082" s="174" t="s">
        <v>8353</v>
      </c>
      <c r="E2082" s="176">
        <v>-9000</v>
      </c>
      <c r="F2082" s="174" t="s">
        <v>3409</v>
      </c>
      <c r="G2082" s="174" t="s">
        <v>8354</v>
      </c>
      <c r="H2082" s="174" t="s">
        <v>179</v>
      </c>
      <c r="I2082" s="174" t="s">
        <v>3098</v>
      </c>
      <c r="J2082" s="174" t="s">
        <v>8355</v>
      </c>
      <c r="K2082" s="174"/>
      <c r="L2082" s="174" t="s">
        <v>7136</v>
      </c>
      <c r="M2082" s="174" t="s">
        <v>7175</v>
      </c>
      <c r="N2082" s="176">
        <v>600</v>
      </c>
      <c r="O2082" s="174" t="s">
        <v>3407</v>
      </c>
      <c r="P2082" s="177">
        <v>15189</v>
      </c>
      <c r="Q2082" s="176">
        <v>863</v>
      </c>
      <c r="R2082" s="176">
        <v>-9000</v>
      </c>
      <c r="S2082" s="176">
        <v>0</v>
      </c>
    </row>
    <row r="2083" spans="4:19">
      <c r="D2083" s="174" t="s">
        <v>8356</v>
      </c>
      <c r="E2083" s="176">
        <v>-28268</v>
      </c>
      <c r="F2083" s="174" t="s">
        <v>3409</v>
      </c>
      <c r="G2083" s="174" t="s">
        <v>8357</v>
      </c>
      <c r="H2083" s="174" t="s">
        <v>179</v>
      </c>
      <c r="I2083" s="174" t="s">
        <v>3098</v>
      </c>
      <c r="J2083" s="174" t="s">
        <v>8358</v>
      </c>
      <c r="K2083" s="174"/>
      <c r="L2083" s="174" t="s">
        <v>7136</v>
      </c>
      <c r="M2083" s="174" t="s">
        <v>7175</v>
      </c>
      <c r="N2083" s="176">
        <v>600</v>
      </c>
      <c r="O2083" s="174" t="s">
        <v>3407</v>
      </c>
      <c r="P2083" s="177">
        <v>15189</v>
      </c>
      <c r="Q2083" s="176">
        <v>863</v>
      </c>
      <c r="R2083" s="176">
        <v>-28268</v>
      </c>
      <c r="S2083" s="176">
        <v>0</v>
      </c>
    </row>
    <row r="2084" spans="4:19">
      <c r="D2084" s="174" t="s">
        <v>8359</v>
      </c>
      <c r="E2084" s="176">
        <v>-16663</v>
      </c>
      <c r="F2084" s="174" t="s">
        <v>3409</v>
      </c>
      <c r="G2084" s="174" t="s">
        <v>8360</v>
      </c>
      <c r="H2084" s="174" t="s">
        <v>179</v>
      </c>
      <c r="I2084" s="174" t="s">
        <v>3098</v>
      </c>
      <c r="J2084" s="174" t="s">
        <v>8361</v>
      </c>
      <c r="K2084" s="174"/>
      <c r="L2084" s="174" t="s">
        <v>3509</v>
      </c>
      <c r="M2084" s="174" t="s">
        <v>7175</v>
      </c>
      <c r="N2084" s="176">
        <v>600</v>
      </c>
      <c r="O2084" s="174" t="s">
        <v>3407</v>
      </c>
      <c r="P2084" s="177">
        <v>15189</v>
      </c>
      <c r="Q2084" s="176">
        <v>863</v>
      </c>
      <c r="R2084" s="176">
        <v>-16663</v>
      </c>
      <c r="S2084" s="176">
        <v>0</v>
      </c>
    </row>
    <row r="2085" spans="4:19">
      <c r="D2085" s="174" t="s">
        <v>8362</v>
      </c>
      <c r="E2085" s="176">
        <v>-2970</v>
      </c>
      <c r="F2085" s="174" t="s">
        <v>3409</v>
      </c>
      <c r="G2085" s="174" t="s">
        <v>8363</v>
      </c>
      <c r="H2085" s="174" t="s">
        <v>179</v>
      </c>
      <c r="I2085" s="174" t="s">
        <v>3098</v>
      </c>
      <c r="J2085" s="174" t="s">
        <v>8364</v>
      </c>
      <c r="K2085" s="174"/>
      <c r="L2085" s="174" t="s">
        <v>3509</v>
      </c>
      <c r="M2085" s="174" t="s">
        <v>7175</v>
      </c>
      <c r="N2085" s="176">
        <v>600</v>
      </c>
      <c r="O2085" s="174" t="s">
        <v>3407</v>
      </c>
      <c r="P2085" s="177">
        <v>15189</v>
      </c>
      <c r="Q2085" s="176">
        <v>863</v>
      </c>
      <c r="R2085" s="176">
        <v>-2970</v>
      </c>
      <c r="S2085" s="176">
        <v>0</v>
      </c>
    </row>
    <row r="2086" spans="4:19">
      <c r="D2086" s="174" t="s">
        <v>8365</v>
      </c>
      <c r="E2086" s="176">
        <v>-26188</v>
      </c>
      <c r="F2086" s="174" t="s">
        <v>3409</v>
      </c>
      <c r="G2086" s="174" t="s">
        <v>8366</v>
      </c>
      <c r="H2086" s="174" t="s">
        <v>179</v>
      </c>
      <c r="I2086" s="174" t="s">
        <v>3098</v>
      </c>
      <c r="J2086" s="174" t="s">
        <v>8367</v>
      </c>
      <c r="K2086" s="174"/>
      <c r="L2086" s="174" t="s">
        <v>7136</v>
      </c>
      <c r="M2086" s="174" t="s">
        <v>7175</v>
      </c>
      <c r="N2086" s="176">
        <v>600</v>
      </c>
      <c r="O2086" s="174" t="s">
        <v>3407</v>
      </c>
      <c r="P2086" s="177">
        <v>15189</v>
      </c>
      <c r="Q2086" s="176">
        <v>863</v>
      </c>
      <c r="R2086" s="176">
        <v>-26188</v>
      </c>
      <c r="S2086" s="176">
        <v>0</v>
      </c>
    </row>
    <row r="2087" spans="4:19">
      <c r="D2087" s="174" t="s">
        <v>8368</v>
      </c>
      <c r="E2087" s="176">
        <v>-2078</v>
      </c>
      <c r="F2087" s="174" t="s">
        <v>3409</v>
      </c>
      <c r="G2087" s="174" t="s">
        <v>8369</v>
      </c>
      <c r="H2087" s="174" t="s">
        <v>179</v>
      </c>
      <c r="I2087" s="174" t="s">
        <v>3098</v>
      </c>
      <c r="J2087" s="174" t="s">
        <v>8370</v>
      </c>
      <c r="K2087" s="174"/>
      <c r="L2087" s="174" t="s">
        <v>7136</v>
      </c>
      <c r="M2087" s="174" t="s">
        <v>7175</v>
      </c>
      <c r="N2087" s="176">
        <v>600</v>
      </c>
      <c r="O2087" s="174" t="s">
        <v>3407</v>
      </c>
      <c r="P2087" s="177">
        <v>15189</v>
      </c>
      <c r="Q2087" s="176">
        <v>863</v>
      </c>
      <c r="R2087" s="176">
        <v>-2078</v>
      </c>
      <c r="S2087" s="176">
        <v>0</v>
      </c>
    </row>
    <row r="2088" spans="4:19">
      <c r="D2088" s="174" t="s">
        <v>8371</v>
      </c>
      <c r="E2088" s="176">
        <v>-4610</v>
      </c>
      <c r="F2088" s="174" t="s">
        <v>3409</v>
      </c>
      <c r="G2088" s="174" t="s">
        <v>8372</v>
      </c>
      <c r="H2088" s="174" t="s">
        <v>179</v>
      </c>
      <c r="I2088" s="174" t="s">
        <v>3098</v>
      </c>
      <c r="J2088" s="174" t="s">
        <v>8373</v>
      </c>
      <c r="K2088" s="174"/>
      <c r="L2088" s="174" t="s">
        <v>7136</v>
      </c>
      <c r="M2088" s="174" t="s">
        <v>7175</v>
      </c>
      <c r="N2088" s="176">
        <v>600</v>
      </c>
      <c r="O2088" s="174" t="s">
        <v>3407</v>
      </c>
      <c r="P2088" s="177">
        <v>15189</v>
      </c>
      <c r="Q2088" s="176">
        <v>863</v>
      </c>
      <c r="R2088" s="176">
        <v>-4610</v>
      </c>
      <c r="S2088" s="176">
        <v>0</v>
      </c>
    </row>
    <row r="2089" spans="4:19">
      <c r="D2089" s="174" t="s">
        <v>8374</v>
      </c>
      <c r="E2089" s="176">
        <v>-6176</v>
      </c>
      <c r="F2089" s="174" t="s">
        <v>3409</v>
      </c>
      <c r="G2089" s="174" t="s">
        <v>8375</v>
      </c>
      <c r="H2089" s="174" t="s">
        <v>179</v>
      </c>
      <c r="I2089" s="174" t="s">
        <v>3098</v>
      </c>
      <c r="J2089" s="174" t="s">
        <v>8376</v>
      </c>
      <c r="K2089" s="174"/>
      <c r="L2089" s="174" t="s">
        <v>7136</v>
      </c>
      <c r="M2089" s="174" t="s">
        <v>7175</v>
      </c>
      <c r="N2089" s="176">
        <v>600</v>
      </c>
      <c r="O2089" s="174" t="s">
        <v>3407</v>
      </c>
      <c r="P2089" s="177">
        <v>15189</v>
      </c>
      <c r="Q2089" s="176">
        <v>863</v>
      </c>
      <c r="R2089" s="176">
        <v>-6176</v>
      </c>
      <c r="S2089" s="176">
        <v>0</v>
      </c>
    </row>
    <row r="2090" spans="4:19">
      <c r="D2090" s="174" t="s">
        <v>8377</v>
      </c>
      <c r="E2090" s="176">
        <v>-9817</v>
      </c>
      <c r="F2090" s="174" t="s">
        <v>3409</v>
      </c>
      <c r="G2090" s="174" t="s">
        <v>8378</v>
      </c>
      <c r="H2090" s="174" t="s">
        <v>179</v>
      </c>
      <c r="I2090" s="174" t="s">
        <v>3098</v>
      </c>
      <c r="J2090" s="174" t="s">
        <v>8379</v>
      </c>
      <c r="K2090" s="174"/>
      <c r="L2090" s="174" t="s">
        <v>7136</v>
      </c>
      <c r="M2090" s="174" t="s">
        <v>7279</v>
      </c>
      <c r="N2090" s="176">
        <v>600</v>
      </c>
      <c r="O2090" s="174" t="s">
        <v>3407</v>
      </c>
      <c r="P2090" s="177">
        <v>24654</v>
      </c>
      <c r="Q2090" s="176">
        <v>552</v>
      </c>
      <c r="R2090" s="175">
        <v>-9031.09</v>
      </c>
      <c r="S2090" s="175">
        <v>-785.91</v>
      </c>
    </row>
    <row r="2091" spans="4:19">
      <c r="D2091" s="174" t="s">
        <v>8380</v>
      </c>
      <c r="E2091" s="176">
        <v>-5809</v>
      </c>
      <c r="F2091" s="174" t="s">
        <v>3409</v>
      </c>
      <c r="G2091" s="174" t="s">
        <v>8381</v>
      </c>
      <c r="H2091" s="174" t="s">
        <v>179</v>
      </c>
      <c r="I2091" s="174" t="s">
        <v>3098</v>
      </c>
      <c r="J2091" s="174" t="s">
        <v>8382</v>
      </c>
      <c r="K2091" s="174"/>
      <c r="L2091" s="174" t="s">
        <v>7136</v>
      </c>
      <c r="M2091" s="174" t="s">
        <v>7279</v>
      </c>
      <c r="N2091" s="176">
        <v>600</v>
      </c>
      <c r="O2091" s="174" t="s">
        <v>3407</v>
      </c>
      <c r="P2091" s="177">
        <v>24654</v>
      </c>
      <c r="Q2091" s="176">
        <v>552</v>
      </c>
      <c r="R2091" s="175">
        <v>-5343.96</v>
      </c>
      <c r="S2091" s="175">
        <v>-465.04</v>
      </c>
    </row>
    <row r="2092" spans="4:19">
      <c r="D2092" s="174" t="s">
        <v>8383</v>
      </c>
      <c r="E2092" s="176">
        <v>-14471</v>
      </c>
      <c r="F2092" s="174" t="s">
        <v>3409</v>
      </c>
      <c r="G2092" s="174" t="s">
        <v>8384</v>
      </c>
      <c r="H2092" s="174" t="s">
        <v>179</v>
      </c>
      <c r="I2092" s="174" t="s">
        <v>3098</v>
      </c>
      <c r="J2092" s="174" t="s">
        <v>8385</v>
      </c>
      <c r="K2092" s="174"/>
      <c r="L2092" s="174" t="s">
        <v>7136</v>
      </c>
      <c r="M2092" s="174" t="s">
        <v>7197</v>
      </c>
      <c r="N2092" s="176">
        <v>600</v>
      </c>
      <c r="O2092" s="174" t="s">
        <v>3407</v>
      </c>
      <c r="P2092" s="177">
        <v>32325</v>
      </c>
      <c r="Q2092" s="176">
        <v>300</v>
      </c>
      <c r="R2092" s="175">
        <v>-7234.7</v>
      </c>
      <c r="S2092" s="175">
        <v>-7236.3</v>
      </c>
    </row>
    <row r="2093" spans="4:19">
      <c r="D2093" s="174" t="s">
        <v>8386</v>
      </c>
      <c r="E2093" s="176">
        <v>-16787</v>
      </c>
      <c r="F2093" s="174" t="s">
        <v>3409</v>
      </c>
      <c r="G2093" s="174" t="s">
        <v>8387</v>
      </c>
      <c r="H2093" s="174" t="s">
        <v>179</v>
      </c>
      <c r="I2093" s="174" t="s">
        <v>3098</v>
      </c>
      <c r="J2093" s="174" t="s">
        <v>8388</v>
      </c>
      <c r="K2093" s="174"/>
      <c r="L2093" s="174" t="s">
        <v>7136</v>
      </c>
      <c r="M2093" s="174" t="s">
        <v>7279</v>
      </c>
      <c r="N2093" s="176">
        <v>600</v>
      </c>
      <c r="O2093" s="174" t="s">
        <v>3407</v>
      </c>
      <c r="P2093" s="177">
        <v>24654</v>
      </c>
      <c r="Q2093" s="176">
        <v>552</v>
      </c>
      <c r="R2093" s="175">
        <v>-15443.11</v>
      </c>
      <c r="S2093" s="175">
        <v>-1343.89</v>
      </c>
    </row>
    <row r="2094" spans="4:19">
      <c r="D2094" s="174" t="s">
        <v>8389</v>
      </c>
      <c r="E2094" s="176">
        <v>-27868</v>
      </c>
      <c r="F2094" s="174" t="s">
        <v>3409</v>
      </c>
      <c r="G2094" s="174" t="s">
        <v>8390</v>
      </c>
      <c r="H2094" s="174" t="s">
        <v>179</v>
      </c>
      <c r="I2094" s="174" t="s">
        <v>3098</v>
      </c>
      <c r="J2094" s="174" t="s">
        <v>8391</v>
      </c>
      <c r="K2094" s="174"/>
      <c r="L2094" s="174" t="s">
        <v>7136</v>
      </c>
      <c r="M2094" s="174" t="s">
        <v>7175</v>
      </c>
      <c r="N2094" s="176">
        <v>600</v>
      </c>
      <c r="O2094" s="174" t="s">
        <v>3407</v>
      </c>
      <c r="P2094" s="177">
        <v>15189</v>
      </c>
      <c r="Q2094" s="176">
        <v>863</v>
      </c>
      <c r="R2094" s="176">
        <v>-27868</v>
      </c>
      <c r="S2094" s="176">
        <v>0</v>
      </c>
    </row>
    <row r="2095" spans="4:19">
      <c r="D2095" s="174" t="s">
        <v>8392</v>
      </c>
      <c r="E2095" s="176">
        <v>-15810</v>
      </c>
      <c r="F2095" s="174" t="s">
        <v>3409</v>
      </c>
      <c r="G2095" s="174" t="s">
        <v>8393</v>
      </c>
      <c r="H2095" s="174" t="s">
        <v>179</v>
      </c>
      <c r="I2095" s="174" t="s">
        <v>3098</v>
      </c>
      <c r="J2095" s="174" t="s">
        <v>8394</v>
      </c>
      <c r="K2095" s="174"/>
      <c r="L2095" s="174" t="s">
        <v>7136</v>
      </c>
      <c r="M2095" s="174" t="s">
        <v>7175</v>
      </c>
      <c r="N2095" s="176">
        <v>600</v>
      </c>
      <c r="O2095" s="174" t="s">
        <v>3407</v>
      </c>
      <c r="P2095" s="177">
        <v>15189</v>
      </c>
      <c r="Q2095" s="176">
        <v>863</v>
      </c>
      <c r="R2095" s="176">
        <v>-15810</v>
      </c>
      <c r="S2095" s="176">
        <v>0</v>
      </c>
    </row>
    <row r="2096" spans="4:19">
      <c r="D2096" s="174" t="s">
        <v>8395</v>
      </c>
      <c r="E2096" s="176">
        <v>-18875</v>
      </c>
      <c r="F2096" s="174" t="s">
        <v>3409</v>
      </c>
      <c r="G2096" s="174" t="s">
        <v>8396</v>
      </c>
      <c r="H2096" s="174" t="s">
        <v>179</v>
      </c>
      <c r="I2096" s="174" t="s">
        <v>3098</v>
      </c>
      <c r="J2096" s="174" t="s">
        <v>8397</v>
      </c>
      <c r="K2096" s="174"/>
      <c r="L2096" s="174" t="s">
        <v>7136</v>
      </c>
      <c r="M2096" s="174" t="s">
        <v>7175</v>
      </c>
      <c r="N2096" s="176">
        <v>600</v>
      </c>
      <c r="O2096" s="174" t="s">
        <v>3407</v>
      </c>
      <c r="P2096" s="177">
        <v>15189</v>
      </c>
      <c r="Q2096" s="176">
        <v>863</v>
      </c>
      <c r="R2096" s="176">
        <v>-18875</v>
      </c>
      <c r="S2096" s="176">
        <v>0</v>
      </c>
    </row>
    <row r="2097" spans="4:19">
      <c r="D2097" s="174" t="s">
        <v>8398</v>
      </c>
      <c r="E2097" s="176">
        <v>-42127</v>
      </c>
      <c r="F2097" s="174" t="s">
        <v>3409</v>
      </c>
      <c r="G2097" s="174" t="s">
        <v>8399</v>
      </c>
      <c r="H2097" s="174" t="s">
        <v>179</v>
      </c>
      <c r="I2097" s="174" t="s">
        <v>3098</v>
      </c>
      <c r="J2097" s="174" t="s">
        <v>8400</v>
      </c>
      <c r="K2097" s="174"/>
      <c r="L2097" s="174" t="s">
        <v>7136</v>
      </c>
      <c r="M2097" s="174" t="s">
        <v>7175</v>
      </c>
      <c r="N2097" s="176">
        <v>600</v>
      </c>
      <c r="O2097" s="174" t="s">
        <v>3407</v>
      </c>
      <c r="P2097" s="177">
        <v>15189</v>
      </c>
      <c r="Q2097" s="176">
        <v>863</v>
      </c>
      <c r="R2097" s="176">
        <v>-42127</v>
      </c>
      <c r="S2097" s="176">
        <v>0</v>
      </c>
    </row>
    <row r="2098" spans="4:19">
      <c r="D2098" s="174" t="s">
        <v>8401</v>
      </c>
      <c r="E2098" s="176">
        <v>-54190</v>
      </c>
      <c r="F2098" s="174" t="s">
        <v>3409</v>
      </c>
      <c r="G2098" s="174" t="s">
        <v>8402</v>
      </c>
      <c r="H2098" s="174" t="s">
        <v>179</v>
      </c>
      <c r="I2098" s="174" t="s">
        <v>3098</v>
      </c>
      <c r="J2098" s="174" t="s">
        <v>8403</v>
      </c>
      <c r="K2098" s="174"/>
      <c r="L2098" s="174" t="s">
        <v>7136</v>
      </c>
      <c r="M2098" s="174" t="s">
        <v>7175</v>
      </c>
      <c r="N2098" s="176">
        <v>600</v>
      </c>
      <c r="O2098" s="174" t="s">
        <v>3407</v>
      </c>
      <c r="P2098" s="177">
        <v>15189</v>
      </c>
      <c r="Q2098" s="176">
        <v>863</v>
      </c>
      <c r="R2098" s="176">
        <v>-54190</v>
      </c>
      <c r="S2098" s="176">
        <v>0</v>
      </c>
    </row>
    <row r="2099" spans="4:19">
      <c r="D2099" s="174" t="s">
        <v>8404</v>
      </c>
      <c r="E2099" s="176">
        <v>-34904</v>
      </c>
      <c r="F2099" s="174" t="s">
        <v>3409</v>
      </c>
      <c r="G2099" s="174" t="s">
        <v>8405</v>
      </c>
      <c r="H2099" s="174" t="s">
        <v>179</v>
      </c>
      <c r="I2099" s="174" t="s">
        <v>8406</v>
      </c>
      <c r="J2099" s="174" t="s">
        <v>8407</v>
      </c>
      <c r="K2099" s="174"/>
      <c r="L2099" s="174" t="s">
        <v>7136</v>
      </c>
      <c r="M2099" s="174" t="s">
        <v>7175</v>
      </c>
      <c r="N2099" s="176">
        <v>600</v>
      </c>
      <c r="O2099" s="174" t="s">
        <v>3407</v>
      </c>
      <c r="P2099" s="177">
        <v>15189</v>
      </c>
      <c r="Q2099" s="176">
        <v>863</v>
      </c>
      <c r="R2099" s="176">
        <v>-34904</v>
      </c>
      <c r="S2099" s="176">
        <v>0</v>
      </c>
    </row>
    <row r="2100" spans="4:19">
      <c r="D2100" s="174" t="s">
        <v>8408</v>
      </c>
      <c r="E2100" s="175">
        <v>584728.67000000004</v>
      </c>
      <c r="F2100" s="174" t="s">
        <v>3409</v>
      </c>
      <c r="G2100" s="174" t="s">
        <v>8409</v>
      </c>
      <c r="H2100" s="174" t="s">
        <v>179</v>
      </c>
      <c r="I2100" s="174" t="s">
        <v>3098</v>
      </c>
      <c r="J2100" s="174" t="s">
        <v>8410</v>
      </c>
      <c r="K2100" s="174" t="s">
        <v>8411</v>
      </c>
      <c r="L2100" s="174" t="s">
        <v>7136</v>
      </c>
      <c r="M2100" s="174" t="s">
        <v>7175</v>
      </c>
      <c r="N2100" s="176">
        <v>600</v>
      </c>
      <c r="O2100" s="174" t="s">
        <v>3407</v>
      </c>
      <c r="P2100" s="177">
        <v>23193</v>
      </c>
      <c r="Q2100" s="176">
        <v>600</v>
      </c>
      <c r="R2100" s="175">
        <v>584696.14</v>
      </c>
      <c r="S2100" s="175">
        <v>32.53</v>
      </c>
    </row>
    <row r="2101" spans="4:19">
      <c r="D2101" s="174" t="s">
        <v>8412</v>
      </c>
      <c r="E2101" s="176">
        <v>-471</v>
      </c>
      <c r="F2101" s="174" t="s">
        <v>3409</v>
      </c>
      <c r="G2101" s="174" t="s">
        <v>8409</v>
      </c>
      <c r="H2101" s="174" t="s">
        <v>179</v>
      </c>
      <c r="I2101" s="174" t="s">
        <v>3098</v>
      </c>
      <c r="J2101" s="174" t="s">
        <v>8410</v>
      </c>
      <c r="K2101" s="174" t="s">
        <v>8411</v>
      </c>
      <c r="L2101" s="174" t="s">
        <v>7136</v>
      </c>
      <c r="M2101" s="174" t="s">
        <v>7175</v>
      </c>
      <c r="N2101" s="176">
        <v>600</v>
      </c>
      <c r="O2101" s="174" t="s">
        <v>3407</v>
      </c>
      <c r="P2101" s="177">
        <v>23193</v>
      </c>
      <c r="Q2101" s="176">
        <v>600</v>
      </c>
      <c r="R2101" s="175">
        <v>-470.97</v>
      </c>
      <c r="S2101" s="175">
        <v>-0.03</v>
      </c>
    </row>
    <row r="2102" spans="4:19">
      <c r="D2102" s="174" t="s">
        <v>8413</v>
      </c>
      <c r="E2102" s="175">
        <v>35799.24</v>
      </c>
      <c r="F2102" s="174" t="s">
        <v>3409</v>
      </c>
      <c r="G2102" s="174" t="s">
        <v>8414</v>
      </c>
      <c r="H2102" s="174" t="s">
        <v>179</v>
      </c>
      <c r="I2102" s="174" t="s">
        <v>3098</v>
      </c>
      <c r="J2102" s="174" t="s">
        <v>8415</v>
      </c>
      <c r="K2102" s="174"/>
      <c r="L2102" s="174" t="s">
        <v>7136</v>
      </c>
      <c r="M2102" s="174" t="s">
        <v>7175</v>
      </c>
      <c r="N2102" s="176">
        <v>600</v>
      </c>
      <c r="O2102" s="174" t="s">
        <v>3407</v>
      </c>
      <c r="P2102" s="177">
        <v>22098</v>
      </c>
      <c r="Q2102" s="176">
        <v>636</v>
      </c>
      <c r="R2102" s="175">
        <v>35799.24</v>
      </c>
      <c r="S2102" s="176">
        <v>0</v>
      </c>
    </row>
    <row r="2103" spans="4:19">
      <c r="D2103" s="174" t="s">
        <v>8416</v>
      </c>
      <c r="E2103" s="175">
        <v>2857702.51</v>
      </c>
      <c r="F2103" s="174" t="s">
        <v>3428</v>
      </c>
      <c r="G2103" s="174" t="s">
        <v>8417</v>
      </c>
      <c r="H2103" s="174" t="s">
        <v>179</v>
      </c>
      <c r="I2103" s="174" t="s">
        <v>3098</v>
      </c>
      <c r="J2103" s="174" t="s">
        <v>8418</v>
      </c>
      <c r="K2103" s="174"/>
      <c r="L2103" s="174" t="s">
        <v>7136</v>
      </c>
      <c r="M2103" s="174" t="s">
        <v>7175</v>
      </c>
      <c r="N2103" s="176">
        <v>600</v>
      </c>
      <c r="O2103" s="174" t="s">
        <v>3407</v>
      </c>
      <c r="P2103" s="177">
        <v>15189</v>
      </c>
      <c r="Q2103" s="176">
        <v>863</v>
      </c>
      <c r="R2103" s="175">
        <v>2857702.51</v>
      </c>
      <c r="S2103" s="176">
        <v>0</v>
      </c>
    </row>
    <row r="2104" spans="4:19">
      <c r="D2104" s="174" t="s">
        <v>8419</v>
      </c>
      <c r="E2104" s="175">
        <v>446568.79</v>
      </c>
      <c r="F2104" s="174" t="s">
        <v>3428</v>
      </c>
      <c r="G2104" s="174" t="s">
        <v>8420</v>
      </c>
      <c r="H2104" s="174" t="s">
        <v>179</v>
      </c>
      <c r="I2104" s="174" t="s">
        <v>3098</v>
      </c>
      <c r="J2104" s="174" t="s">
        <v>8421</v>
      </c>
      <c r="K2104" s="174"/>
      <c r="L2104" s="174" t="s">
        <v>3509</v>
      </c>
      <c r="M2104" s="174" t="s">
        <v>7175</v>
      </c>
      <c r="N2104" s="176">
        <v>600</v>
      </c>
      <c r="O2104" s="174" t="s">
        <v>3407</v>
      </c>
      <c r="P2104" s="177">
        <v>15189</v>
      </c>
      <c r="Q2104" s="176">
        <v>863</v>
      </c>
      <c r="R2104" s="175">
        <v>446568.79</v>
      </c>
      <c r="S2104" s="176">
        <v>0</v>
      </c>
    </row>
    <row r="2105" spans="4:19">
      <c r="D2105" s="174" t="s">
        <v>8422</v>
      </c>
      <c r="E2105" s="175">
        <v>13970.11</v>
      </c>
      <c r="F2105" s="174" t="s">
        <v>3428</v>
      </c>
      <c r="G2105" s="174" t="s">
        <v>8423</v>
      </c>
      <c r="H2105" s="174" t="s">
        <v>179</v>
      </c>
      <c r="I2105" s="174" t="s">
        <v>3098</v>
      </c>
      <c r="J2105" s="174" t="s">
        <v>8424</v>
      </c>
      <c r="K2105" s="174"/>
      <c r="L2105" s="174" t="s">
        <v>7136</v>
      </c>
      <c r="M2105" s="174" t="s">
        <v>7175</v>
      </c>
      <c r="N2105" s="176">
        <v>600</v>
      </c>
      <c r="O2105" s="174" t="s">
        <v>3407</v>
      </c>
      <c r="P2105" s="177">
        <v>15189</v>
      </c>
      <c r="Q2105" s="176">
        <v>863</v>
      </c>
      <c r="R2105" s="175">
        <v>13970.11</v>
      </c>
      <c r="S2105" s="176">
        <v>0</v>
      </c>
    </row>
    <row r="2106" spans="4:19">
      <c r="D2106" s="174" t="s">
        <v>8425</v>
      </c>
      <c r="E2106" s="175">
        <v>7095.94</v>
      </c>
      <c r="F2106" s="174" t="s">
        <v>3428</v>
      </c>
      <c r="G2106" s="174" t="s">
        <v>8426</v>
      </c>
      <c r="H2106" s="174" t="s">
        <v>179</v>
      </c>
      <c r="I2106" s="174" t="s">
        <v>3098</v>
      </c>
      <c r="J2106" s="174" t="s">
        <v>8427</v>
      </c>
      <c r="K2106" s="174"/>
      <c r="L2106" s="174" t="s">
        <v>3509</v>
      </c>
      <c r="M2106" s="174" t="s">
        <v>7175</v>
      </c>
      <c r="N2106" s="176">
        <v>600</v>
      </c>
      <c r="O2106" s="174" t="s">
        <v>3407</v>
      </c>
      <c r="P2106" s="177">
        <v>15189</v>
      </c>
      <c r="Q2106" s="176">
        <v>863</v>
      </c>
      <c r="R2106" s="175">
        <v>7095.94</v>
      </c>
      <c r="S2106" s="176">
        <v>0</v>
      </c>
    </row>
    <row r="2107" spans="4:19">
      <c r="D2107" s="174" t="s">
        <v>8428</v>
      </c>
      <c r="E2107" s="175">
        <v>3902104.71</v>
      </c>
      <c r="F2107" s="174" t="s">
        <v>3409</v>
      </c>
      <c r="G2107" s="174" t="s">
        <v>8429</v>
      </c>
      <c r="H2107" s="174" t="s">
        <v>179</v>
      </c>
      <c r="I2107" s="174" t="s">
        <v>3098</v>
      </c>
      <c r="J2107" s="174" t="s">
        <v>8430</v>
      </c>
      <c r="K2107" s="174" t="s">
        <v>8431</v>
      </c>
      <c r="L2107" s="174" t="s">
        <v>7136</v>
      </c>
      <c r="M2107" s="174" t="s">
        <v>7175</v>
      </c>
      <c r="N2107" s="176">
        <v>600</v>
      </c>
      <c r="O2107" s="174" t="s">
        <v>3407</v>
      </c>
      <c r="P2107" s="177">
        <v>24289</v>
      </c>
      <c r="Q2107" s="176">
        <v>564</v>
      </c>
      <c r="R2107" s="175">
        <v>3667761.59</v>
      </c>
      <c r="S2107" s="175">
        <v>234343.12</v>
      </c>
    </row>
    <row r="2108" spans="4:19">
      <c r="D2108" s="174" t="s">
        <v>8432</v>
      </c>
      <c r="E2108" s="175">
        <v>3969118.8</v>
      </c>
      <c r="F2108" s="174" t="s">
        <v>4337</v>
      </c>
      <c r="G2108" s="174" t="s">
        <v>8429</v>
      </c>
      <c r="H2108" s="174" t="s">
        <v>179</v>
      </c>
      <c r="I2108" s="174" t="s">
        <v>3098</v>
      </c>
      <c r="J2108" s="174" t="s">
        <v>8433</v>
      </c>
      <c r="K2108" s="174" t="s">
        <v>8431</v>
      </c>
      <c r="L2108" s="174" t="s">
        <v>7136</v>
      </c>
      <c r="M2108" s="174" t="s">
        <v>7175</v>
      </c>
      <c r="N2108" s="176">
        <v>600</v>
      </c>
      <c r="O2108" s="174" t="s">
        <v>3407</v>
      </c>
      <c r="P2108" s="177">
        <v>24289</v>
      </c>
      <c r="Q2108" s="176">
        <v>564</v>
      </c>
      <c r="R2108" s="175">
        <v>3730751.08</v>
      </c>
      <c r="S2108" s="175">
        <v>238367.72</v>
      </c>
    </row>
    <row r="2109" spans="4:19">
      <c r="D2109" s="174" t="s">
        <v>8434</v>
      </c>
      <c r="E2109" s="175">
        <v>-1342.79</v>
      </c>
      <c r="F2109" s="174" t="s">
        <v>3409</v>
      </c>
      <c r="G2109" s="174" t="s">
        <v>8435</v>
      </c>
      <c r="H2109" s="174" t="s">
        <v>179</v>
      </c>
      <c r="I2109" s="174" t="s">
        <v>3098</v>
      </c>
      <c r="J2109" s="174" t="s">
        <v>8436</v>
      </c>
      <c r="K2109" s="174" t="s">
        <v>8431</v>
      </c>
      <c r="L2109" s="174" t="s">
        <v>7136</v>
      </c>
      <c r="M2109" s="174" t="s">
        <v>7175</v>
      </c>
      <c r="N2109" s="176">
        <v>600</v>
      </c>
      <c r="O2109" s="174" t="s">
        <v>3407</v>
      </c>
      <c r="P2109" s="177">
        <v>23924</v>
      </c>
      <c r="Q2109" s="176">
        <v>576</v>
      </c>
      <c r="R2109" s="175">
        <v>-1288.92</v>
      </c>
      <c r="S2109" s="175">
        <v>-53.87</v>
      </c>
    </row>
    <row r="2110" spans="4:19">
      <c r="D2110" s="174" t="s">
        <v>8437</v>
      </c>
      <c r="E2110" s="175">
        <v>-8927.85</v>
      </c>
      <c r="F2110" s="174" t="s">
        <v>4337</v>
      </c>
      <c r="G2110" s="174" t="s">
        <v>8435</v>
      </c>
      <c r="H2110" s="174" t="s">
        <v>179</v>
      </c>
      <c r="I2110" s="174" t="s">
        <v>3098</v>
      </c>
      <c r="J2110" s="174" t="s">
        <v>8438</v>
      </c>
      <c r="K2110" s="174" t="s">
        <v>8431</v>
      </c>
      <c r="L2110" s="174" t="s">
        <v>7136</v>
      </c>
      <c r="M2110" s="174" t="s">
        <v>7175</v>
      </c>
      <c r="N2110" s="176">
        <v>600</v>
      </c>
      <c r="O2110" s="174" t="s">
        <v>3407</v>
      </c>
      <c r="P2110" s="177">
        <v>23924</v>
      </c>
      <c r="Q2110" s="176">
        <v>576</v>
      </c>
      <c r="R2110" s="175">
        <v>-8570.14</v>
      </c>
      <c r="S2110" s="175">
        <v>-357.71</v>
      </c>
    </row>
    <row r="2111" spans="4:19">
      <c r="D2111" s="174" t="s">
        <v>8439</v>
      </c>
      <c r="E2111" s="175">
        <v>38475.71</v>
      </c>
      <c r="F2111" s="174" t="s">
        <v>3428</v>
      </c>
      <c r="G2111" s="174" t="s">
        <v>8440</v>
      </c>
      <c r="H2111" s="174" t="s">
        <v>179</v>
      </c>
      <c r="I2111" s="174" t="s">
        <v>3098</v>
      </c>
      <c r="J2111" s="174" t="s">
        <v>8441</v>
      </c>
      <c r="K2111" s="174"/>
      <c r="L2111" s="174" t="s">
        <v>7136</v>
      </c>
      <c r="M2111" s="174" t="s">
        <v>7175</v>
      </c>
      <c r="N2111" s="176">
        <v>600</v>
      </c>
      <c r="O2111" s="174" t="s">
        <v>3407</v>
      </c>
      <c r="P2111" s="177">
        <v>23559</v>
      </c>
      <c r="Q2111" s="176">
        <v>588</v>
      </c>
      <c r="R2111" s="176">
        <v>37704</v>
      </c>
      <c r="S2111" s="175">
        <v>771.71</v>
      </c>
    </row>
    <row r="2112" spans="4:19">
      <c r="D2112" s="174" t="s">
        <v>8442</v>
      </c>
      <c r="E2112" s="175">
        <v>3849437.51</v>
      </c>
      <c r="F2112" s="174" t="s">
        <v>3428</v>
      </c>
      <c r="G2112" s="174" t="s">
        <v>8443</v>
      </c>
      <c r="H2112" s="174" t="s">
        <v>179</v>
      </c>
      <c r="I2112" s="174" t="s">
        <v>3098</v>
      </c>
      <c r="J2112" s="174" t="s">
        <v>8444</v>
      </c>
      <c r="K2112" s="174" t="s">
        <v>8445</v>
      </c>
      <c r="L2112" s="174" t="s">
        <v>7136</v>
      </c>
      <c r="M2112" s="174" t="s">
        <v>7175</v>
      </c>
      <c r="N2112" s="176">
        <v>600</v>
      </c>
      <c r="O2112" s="174" t="s">
        <v>3407</v>
      </c>
      <c r="P2112" s="177">
        <v>19906</v>
      </c>
      <c r="Q2112" s="176">
        <v>708</v>
      </c>
      <c r="R2112" s="175">
        <v>3849437.51</v>
      </c>
      <c r="S2112" s="176">
        <v>0</v>
      </c>
    </row>
    <row r="2113" spans="4:19">
      <c r="D2113" s="174" t="s">
        <v>8446</v>
      </c>
      <c r="E2113" s="175">
        <v>7990.45</v>
      </c>
      <c r="F2113" s="174" t="s">
        <v>3428</v>
      </c>
      <c r="G2113" s="174" t="s">
        <v>8447</v>
      </c>
      <c r="H2113" s="174" t="s">
        <v>179</v>
      </c>
      <c r="I2113" s="174" t="s">
        <v>3098</v>
      </c>
      <c r="J2113" s="174" t="s">
        <v>8448</v>
      </c>
      <c r="K2113" s="174" t="s">
        <v>8449</v>
      </c>
      <c r="L2113" s="174" t="s">
        <v>7136</v>
      </c>
      <c r="M2113" s="174" t="s">
        <v>7175</v>
      </c>
      <c r="N2113" s="176">
        <v>600</v>
      </c>
      <c r="O2113" s="174" t="s">
        <v>3407</v>
      </c>
      <c r="P2113" s="177">
        <v>23559</v>
      </c>
      <c r="Q2113" s="176">
        <v>588</v>
      </c>
      <c r="R2113" s="175">
        <v>7830.07</v>
      </c>
      <c r="S2113" s="175">
        <v>160.38</v>
      </c>
    </row>
    <row r="2114" spans="4:19">
      <c r="D2114" s="174" t="s">
        <v>8450</v>
      </c>
      <c r="E2114" s="175">
        <v>33571.660000000003</v>
      </c>
      <c r="F2114" s="174" t="s">
        <v>3428</v>
      </c>
      <c r="G2114" s="174" t="s">
        <v>8451</v>
      </c>
      <c r="H2114" s="174" t="s">
        <v>179</v>
      </c>
      <c r="I2114" s="174" t="s">
        <v>3098</v>
      </c>
      <c r="J2114" s="174" t="s">
        <v>8452</v>
      </c>
      <c r="K2114" s="174" t="s">
        <v>8453</v>
      </c>
      <c r="L2114" s="174" t="s">
        <v>7136</v>
      </c>
      <c r="M2114" s="174" t="s">
        <v>7175</v>
      </c>
      <c r="N2114" s="176">
        <v>600</v>
      </c>
      <c r="O2114" s="174" t="s">
        <v>3407</v>
      </c>
      <c r="P2114" s="177">
        <v>23559</v>
      </c>
      <c r="Q2114" s="176">
        <v>588</v>
      </c>
      <c r="R2114" s="175">
        <v>32898.31</v>
      </c>
      <c r="S2114" s="175">
        <v>673.35</v>
      </c>
    </row>
    <row r="2115" spans="4:19">
      <c r="D2115" s="174" t="s">
        <v>8454</v>
      </c>
      <c r="E2115" s="175">
        <v>17290951.57</v>
      </c>
      <c r="F2115" s="174" t="s">
        <v>3409</v>
      </c>
      <c r="G2115" s="174" t="s">
        <v>8455</v>
      </c>
      <c r="H2115" s="174" t="s">
        <v>179</v>
      </c>
      <c r="I2115" s="174" t="s">
        <v>3098</v>
      </c>
      <c r="J2115" s="174" t="s">
        <v>8456</v>
      </c>
      <c r="K2115" s="174" t="s">
        <v>8457</v>
      </c>
      <c r="L2115" s="174" t="s">
        <v>7136</v>
      </c>
      <c r="M2115" s="174" t="s">
        <v>7279</v>
      </c>
      <c r="N2115" s="176">
        <v>600</v>
      </c>
      <c r="O2115" s="174" t="s">
        <v>3407</v>
      </c>
      <c r="P2115" s="177">
        <v>25020</v>
      </c>
      <c r="Q2115" s="176">
        <v>540</v>
      </c>
      <c r="R2115" s="175">
        <v>15560895.779999999</v>
      </c>
      <c r="S2115" s="175">
        <v>1730055.79</v>
      </c>
    </row>
    <row r="2116" spans="4:19">
      <c r="D2116" s="174" t="s">
        <v>8458</v>
      </c>
      <c r="E2116" s="175">
        <v>65991.63</v>
      </c>
      <c r="F2116" s="174" t="s">
        <v>3459</v>
      </c>
      <c r="G2116" s="174" t="s">
        <v>3772</v>
      </c>
      <c r="H2116" s="174" t="s">
        <v>176</v>
      </c>
      <c r="I2116" s="174" t="s">
        <v>8459</v>
      </c>
      <c r="J2116" s="174" t="s">
        <v>8460</v>
      </c>
      <c r="K2116" s="174"/>
      <c r="L2116" s="174" t="s">
        <v>8461</v>
      </c>
      <c r="M2116" s="174" t="s">
        <v>3575</v>
      </c>
      <c r="N2116" s="176">
        <v>960</v>
      </c>
      <c r="O2116" s="174" t="s">
        <v>3407</v>
      </c>
      <c r="P2116" s="177">
        <v>35247</v>
      </c>
      <c r="Q2116" s="176">
        <v>204</v>
      </c>
      <c r="R2116" s="175">
        <v>14020.85</v>
      </c>
      <c r="S2116" s="175">
        <v>51970.78</v>
      </c>
    </row>
    <row r="2117" spans="4:19">
      <c r="D2117" s="174" t="s">
        <v>8462</v>
      </c>
      <c r="E2117" s="175">
        <v>6.81</v>
      </c>
      <c r="F2117" s="174" t="s">
        <v>3540</v>
      </c>
      <c r="G2117" s="174" t="s">
        <v>3772</v>
      </c>
      <c r="H2117" s="174" t="s">
        <v>176</v>
      </c>
      <c r="I2117" s="174" t="s">
        <v>8459</v>
      </c>
      <c r="J2117" s="174" t="s">
        <v>8460</v>
      </c>
      <c r="K2117" s="174"/>
      <c r="L2117" s="174" t="s">
        <v>8461</v>
      </c>
      <c r="M2117" s="174" t="s">
        <v>3575</v>
      </c>
      <c r="N2117" s="176">
        <v>960</v>
      </c>
      <c r="O2117" s="174" t="s">
        <v>3407</v>
      </c>
      <c r="P2117" s="177">
        <v>35247</v>
      </c>
      <c r="Q2117" s="176">
        <v>204</v>
      </c>
      <c r="R2117" s="175">
        <v>1.38</v>
      </c>
      <c r="S2117" s="175">
        <v>5.43</v>
      </c>
    </row>
    <row r="2118" spans="4:19">
      <c r="D2118" s="174" t="s">
        <v>8463</v>
      </c>
      <c r="E2118" s="176">
        <v>13822</v>
      </c>
      <c r="F2118" s="174" t="s">
        <v>3466</v>
      </c>
      <c r="G2118" s="174" t="s">
        <v>3793</v>
      </c>
      <c r="H2118" s="174" t="s">
        <v>176</v>
      </c>
      <c r="I2118" s="174" t="s">
        <v>8464</v>
      </c>
      <c r="J2118" s="174" t="s">
        <v>8465</v>
      </c>
      <c r="K2118" s="174"/>
      <c r="L2118" s="174" t="s">
        <v>8461</v>
      </c>
      <c r="M2118" s="174" t="s">
        <v>3575</v>
      </c>
      <c r="N2118" s="176">
        <v>960</v>
      </c>
      <c r="O2118" s="174" t="s">
        <v>3407</v>
      </c>
      <c r="P2118" s="177">
        <v>35611</v>
      </c>
      <c r="Q2118" s="176">
        <v>192</v>
      </c>
      <c r="R2118" s="175">
        <v>2764.33</v>
      </c>
      <c r="S2118" s="175">
        <v>11057.67</v>
      </c>
    </row>
    <row r="2119" spans="4:19">
      <c r="D2119" s="174" t="s">
        <v>8466</v>
      </c>
      <c r="E2119" s="175">
        <v>52778.47</v>
      </c>
      <c r="F2119" s="174" t="s">
        <v>3459</v>
      </c>
      <c r="G2119" s="174" t="s">
        <v>3793</v>
      </c>
      <c r="H2119" s="174" t="s">
        <v>176</v>
      </c>
      <c r="I2119" s="174" t="s">
        <v>8464</v>
      </c>
      <c r="J2119" s="174" t="s">
        <v>8467</v>
      </c>
      <c r="K2119" s="174"/>
      <c r="L2119" s="174" t="s">
        <v>8461</v>
      </c>
      <c r="M2119" s="174" t="s">
        <v>3575</v>
      </c>
      <c r="N2119" s="176">
        <v>960</v>
      </c>
      <c r="O2119" s="174" t="s">
        <v>3407</v>
      </c>
      <c r="P2119" s="177">
        <v>35611</v>
      </c>
      <c r="Q2119" s="176">
        <v>192</v>
      </c>
      <c r="R2119" s="175">
        <v>10555.68</v>
      </c>
      <c r="S2119" s="175">
        <v>42222.79</v>
      </c>
    </row>
    <row r="2120" spans="4:19">
      <c r="D2120" s="174" t="s">
        <v>8468</v>
      </c>
      <c r="E2120" s="175">
        <v>30010.639999999999</v>
      </c>
      <c r="F2120" s="174" t="s">
        <v>3540</v>
      </c>
      <c r="G2120" s="174" t="s">
        <v>3793</v>
      </c>
      <c r="H2120" s="174" t="s">
        <v>176</v>
      </c>
      <c r="I2120" s="174" t="s">
        <v>8464</v>
      </c>
      <c r="J2120" s="174" t="s">
        <v>8467</v>
      </c>
      <c r="K2120" s="174"/>
      <c r="L2120" s="174" t="s">
        <v>8461</v>
      </c>
      <c r="M2120" s="174" t="s">
        <v>3575</v>
      </c>
      <c r="N2120" s="176">
        <v>960</v>
      </c>
      <c r="O2120" s="174" t="s">
        <v>3407</v>
      </c>
      <c r="P2120" s="177">
        <v>35611</v>
      </c>
      <c r="Q2120" s="176">
        <v>192</v>
      </c>
      <c r="R2120" s="175">
        <v>6002.08</v>
      </c>
      <c r="S2120" s="175">
        <v>24008.560000000001</v>
      </c>
    </row>
    <row r="2121" spans="4:19">
      <c r="D2121" s="174" t="s">
        <v>8469</v>
      </c>
      <c r="E2121" s="175">
        <v>1951864.75</v>
      </c>
      <c r="F2121" s="174" t="s">
        <v>8470</v>
      </c>
      <c r="G2121" s="174" t="s">
        <v>8471</v>
      </c>
      <c r="H2121" s="174" t="s">
        <v>176</v>
      </c>
      <c r="I2121" s="174" t="s">
        <v>3098</v>
      </c>
      <c r="J2121" s="174" t="s">
        <v>8472</v>
      </c>
      <c r="K2121" s="174"/>
      <c r="L2121" s="174" t="s">
        <v>8461</v>
      </c>
      <c r="M2121" s="174" t="s">
        <v>3575</v>
      </c>
      <c r="N2121" s="176">
        <v>960</v>
      </c>
      <c r="O2121" s="174" t="s">
        <v>3407</v>
      </c>
      <c r="P2121" s="177">
        <v>35246</v>
      </c>
      <c r="Q2121" s="176">
        <v>204</v>
      </c>
      <c r="R2121" s="175">
        <v>414771.13</v>
      </c>
      <c r="S2121" s="175">
        <v>1537093.62</v>
      </c>
    </row>
    <row r="2122" spans="4:19">
      <c r="D2122" s="174" t="s">
        <v>8473</v>
      </c>
      <c r="E2122" s="176">
        <v>-7041</v>
      </c>
      <c r="F2122" s="174" t="s">
        <v>3409</v>
      </c>
      <c r="G2122" s="174" t="s">
        <v>8474</v>
      </c>
      <c r="H2122" s="174" t="s">
        <v>176</v>
      </c>
      <c r="I2122" s="174" t="s">
        <v>3098</v>
      </c>
      <c r="J2122" s="174" t="s">
        <v>8475</v>
      </c>
      <c r="K2122" s="174"/>
      <c r="L2122" s="174" t="s">
        <v>8461</v>
      </c>
      <c r="M2122" s="174" t="s">
        <v>4705</v>
      </c>
      <c r="N2122" s="176">
        <v>960</v>
      </c>
      <c r="O2122" s="174" t="s">
        <v>3407</v>
      </c>
      <c r="P2122" s="177">
        <v>29768</v>
      </c>
      <c r="Q2122" s="176">
        <v>384</v>
      </c>
      <c r="R2122" s="175">
        <v>-2816.12</v>
      </c>
      <c r="S2122" s="175">
        <v>-4224.88</v>
      </c>
    </row>
    <row r="2123" spans="4:19">
      <c r="D2123" s="174" t="s">
        <v>8476</v>
      </c>
      <c r="E2123" s="176">
        <v>-6372</v>
      </c>
      <c r="F2123" s="174" t="s">
        <v>3409</v>
      </c>
      <c r="G2123" s="174" t="s">
        <v>8477</v>
      </c>
      <c r="H2123" s="174" t="s">
        <v>176</v>
      </c>
      <c r="I2123" s="174" t="s">
        <v>3098</v>
      </c>
      <c r="J2123" s="174" t="s">
        <v>8478</v>
      </c>
      <c r="K2123" s="174"/>
      <c r="L2123" s="174" t="s">
        <v>8461</v>
      </c>
      <c r="M2123" s="174" t="s">
        <v>4705</v>
      </c>
      <c r="N2123" s="176">
        <v>960</v>
      </c>
      <c r="O2123" s="174" t="s">
        <v>3407</v>
      </c>
      <c r="P2123" s="177">
        <v>29768</v>
      </c>
      <c r="Q2123" s="176">
        <v>384</v>
      </c>
      <c r="R2123" s="175">
        <v>-2548.58</v>
      </c>
      <c r="S2123" s="175">
        <v>-3823.42</v>
      </c>
    </row>
    <row r="2124" spans="4:19">
      <c r="D2124" s="174" t="s">
        <v>8479</v>
      </c>
      <c r="E2124" s="175">
        <v>-26703.43</v>
      </c>
      <c r="F2124" s="174" t="s">
        <v>3409</v>
      </c>
      <c r="G2124" s="174" t="s">
        <v>8480</v>
      </c>
      <c r="H2124" s="174" t="s">
        <v>176</v>
      </c>
      <c r="I2124" s="174" t="s">
        <v>3098</v>
      </c>
      <c r="J2124" s="174" t="s">
        <v>8481</v>
      </c>
      <c r="K2124" s="174"/>
      <c r="L2124" s="174" t="s">
        <v>3424</v>
      </c>
      <c r="M2124" s="174" t="s">
        <v>4705</v>
      </c>
      <c r="N2124" s="176">
        <v>960</v>
      </c>
      <c r="O2124" s="174" t="s">
        <v>3407</v>
      </c>
      <c r="P2124" s="177">
        <v>31229</v>
      </c>
      <c r="Q2124" s="176">
        <v>336</v>
      </c>
      <c r="R2124" s="175">
        <v>-9345.24</v>
      </c>
      <c r="S2124" s="175">
        <v>-17358.189999999999</v>
      </c>
    </row>
    <row r="2125" spans="4:19">
      <c r="D2125" s="174" t="s">
        <v>8482</v>
      </c>
      <c r="E2125" s="176">
        <v>-8000</v>
      </c>
      <c r="F2125" s="174" t="s">
        <v>3409</v>
      </c>
      <c r="G2125" s="174" t="s">
        <v>8483</v>
      </c>
      <c r="H2125" s="174" t="s">
        <v>176</v>
      </c>
      <c r="I2125" s="174" t="s">
        <v>3098</v>
      </c>
      <c r="J2125" s="174" t="s">
        <v>8484</v>
      </c>
      <c r="K2125" s="174"/>
      <c r="L2125" s="174" t="s">
        <v>3424</v>
      </c>
      <c r="M2125" s="174" t="s">
        <v>4705</v>
      </c>
      <c r="N2125" s="176">
        <v>960</v>
      </c>
      <c r="O2125" s="174" t="s">
        <v>3407</v>
      </c>
      <c r="P2125" s="177">
        <v>31229</v>
      </c>
      <c r="Q2125" s="176">
        <v>336</v>
      </c>
      <c r="R2125" s="175">
        <v>-2799.72</v>
      </c>
      <c r="S2125" s="175">
        <v>-5200.28</v>
      </c>
    </row>
    <row r="2126" spans="4:19">
      <c r="D2126" s="174" t="s">
        <v>8485</v>
      </c>
      <c r="E2126" s="175">
        <v>-467765.98</v>
      </c>
      <c r="F2126" s="174" t="s">
        <v>3426</v>
      </c>
      <c r="G2126" s="174" t="s">
        <v>8486</v>
      </c>
      <c r="H2126" s="174" t="s">
        <v>176</v>
      </c>
      <c r="I2126" s="174" t="s">
        <v>3098</v>
      </c>
      <c r="J2126" s="174" t="s">
        <v>8487</v>
      </c>
      <c r="K2126" s="174"/>
      <c r="L2126" s="174" t="s">
        <v>8461</v>
      </c>
      <c r="M2126" s="174" t="s">
        <v>3575</v>
      </c>
      <c r="N2126" s="176">
        <v>960</v>
      </c>
      <c r="O2126" s="174" t="s">
        <v>3407</v>
      </c>
      <c r="P2126" s="177">
        <v>31594</v>
      </c>
      <c r="Q2126" s="176">
        <v>324</v>
      </c>
      <c r="R2126" s="175">
        <v>-157854.71</v>
      </c>
      <c r="S2126" s="175">
        <v>-309911.27</v>
      </c>
    </row>
    <row r="2127" spans="4:19">
      <c r="D2127" s="174" t="s">
        <v>8488</v>
      </c>
      <c r="E2127" s="175">
        <v>-253637.65</v>
      </c>
      <c r="F2127" s="174" t="s">
        <v>3426</v>
      </c>
      <c r="G2127" s="174" t="s">
        <v>8489</v>
      </c>
      <c r="H2127" s="174" t="s">
        <v>176</v>
      </c>
      <c r="I2127" s="174" t="s">
        <v>3098</v>
      </c>
      <c r="J2127" s="174" t="s">
        <v>8490</v>
      </c>
      <c r="K2127" s="174"/>
      <c r="L2127" s="174" t="s">
        <v>8461</v>
      </c>
      <c r="M2127" s="174" t="s">
        <v>4705</v>
      </c>
      <c r="N2127" s="176">
        <v>960</v>
      </c>
      <c r="O2127" s="174" t="s">
        <v>3407</v>
      </c>
      <c r="P2127" s="177">
        <v>31959</v>
      </c>
      <c r="Q2127" s="176">
        <v>312</v>
      </c>
      <c r="R2127" s="175">
        <v>-82423.42</v>
      </c>
      <c r="S2127" s="175">
        <v>-171214.23</v>
      </c>
    </row>
    <row r="2128" spans="4:19">
      <c r="D2128" s="174" t="s">
        <v>8491</v>
      </c>
      <c r="E2128" s="175">
        <v>-589707.28</v>
      </c>
      <c r="F2128" s="174" t="s">
        <v>3540</v>
      </c>
      <c r="G2128" s="174" t="s">
        <v>8492</v>
      </c>
      <c r="H2128" s="174" t="s">
        <v>176</v>
      </c>
      <c r="I2128" s="174" t="s">
        <v>3098</v>
      </c>
      <c r="J2128" s="174" t="s">
        <v>8493</v>
      </c>
      <c r="K2128" s="174"/>
      <c r="L2128" s="174" t="s">
        <v>8461</v>
      </c>
      <c r="M2128" s="174" t="s">
        <v>8494</v>
      </c>
      <c r="N2128" s="176">
        <v>960</v>
      </c>
      <c r="O2128" s="174" t="s">
        <v>3407</v>
      </c>
      <c r="P2128" s="177">
        <v>34151</v>
      </c>
      <c r="Q2128" s="176">
        <v>240</v>
      </c>
      <c r="R2128" s="175">
        <v>-147406.32999999999</v>
      </c>
      <c r="S2128" s="175">
        <v>-442300.95</v>
      </c>
    </row>
    <row r="2129" spans="4:19">
      <c r="D2129" s="174" t="s">
        <v>8495</v>
      </c>
      <c r="E2129" s="175">
        <v>10972.66</v>
      </c>
      <c r="F2129" s="174" t="s">
        <v>3409</v>
      </c>
      <c r="G2129" s="174" t="s">
        <v>8496</v>
      </c>
      <c r="H2129" s="174" t="s">
        <v>176</v>
      </c>
      <c r="I2129" s="174" t="s">
        <v>3098</v>
      </c>
      <c r="J2129" s="174" t="s">
        <v>8497</v>
      </c>
      <c r="K2129" s="174"/>
      <c r="L2129" s="174" t="s">
        <v>3424</v>
      </c>
      <c r="M2129" s="174" t="s">
        <v>4705</v>
      </c>
      <c r="N2129" s="176">
        <v>960</v>
      </c>
      <c r="O2129" s="174" t="s">
        <v>3407</v>
      </c>
      <c r="P2129" s="177">
        <v>26115</v>
      </c>
      <c r="Q2129" s="176">
        <v>504</v>
      </c>
      <c r="R2129" s="175">
        <v>5760.15</v>
      </c>
      <c r="S2129" s="175">
        <v>5212.51</v>
      </c>
    </row>
    <row r="2130" spans="4:19">
      <c r="D2130" s="174" t="s">
        <v>8498</v>
      </c>
      <c r="E2130" s="175">
        <v>9856.1</v>
      </c>
      <c r="F2130" s="174" t="s">
        <v>3409</v>
      </c>
      <c r="G2130" s="174" t="s">
        <v>8499</v>
      </c>
      <c r="H2130" s="174" t="s">
        <v>176</v>
      </c>
      <c r="I2130" s="174" t="s">
        <v>3098</v>
      </c>
      <c r="J2130" s="174" t="s">
        <v>8500</v>
      </c>
      <c r="K2130" s="174"/>
      <c r="L2130" s="174" t="s">
        <v>3424</v>
      </c>
      <c r="M2130" s="174" t="s">
        <v>4705</v>
      </c>
      <c r="N2130" s="176">
        <v>960</v>
      </c>
      <c r="O2130" s="174" t="s">
        <v>3407</v>
      </c>
      <c r="P2130" s="177">
        <v>26481</v>
      </c>
      <c r="Q2130" s="176">
        <v>492</v>
      </c>
      <c r="R2130" s="175">
        <v>5050.8900000000003</v>
      </c>
      <c r="S2130" s="175">
        <v>4805.21</v>
      </c>
    </row>
    <row r="2131" spans="4:19">
      <c r="D2131" s="174" t="s">
        <v>8501</v>
      </c>
      <c r="E2131" s="175">
        <v>18956.82</v>
      </c>
      <c r="F2131" s="174" t="s">
        <v>3409</v>
      </c>
      <c r="G2131" s="174" t="s">
        <v>8502</v>
      </c>
      <c r="H2131" s="174" t="s">
        <v>176</v>
      </c>
      <c r="I2131" s="174" t="s">
        <v>3098</v>
      </c>
      <c r="J2131" s="174" t="s">
        <v>8503</v>
      </c>
      <c r="K2131" s="174"/>
      <c r="L2131" s="174" t="s">
        <v>8461</v>
      </c>
      <c r="M2131" s="174" t="s">
        <v>4705</v>
      </c>
      <c r="N2131" s="176">
        <v>960</v>
      </c>
      <c r="O2131" s="174" t="s">
        <v>3407</v>
      </c>
      <c r="P2131" s="177">
        <v>28672</v>
      </c>
      <c r="Q2131" s="176">
        <v>420</v>
      </c>
      <c r="R2131" s="175">
        <v>8292.9500000000007</v>
      </c>
      <c r="S2131" s="175">
        <v>10663.87</v>
      </c>
    </row>
    <row r="2132" spans="4:19">
      <c r="D2132" s="174" t="s">
        <v>8504</v>
      </c>
      <c r="E2132" s="175">
        <v>234680.83</v>
      </c>
      <c r="F2132" s="174" t="s">
        <v>3426</v>
      </c>
      <c r="G2132" s="174" t="s">
        <v>8502</v>
      </c>
      <c r="H2132" s="174" t="s">
        <v>176</v>
      </c>
      <c r="I2132" s="174" t="s">
        <v>3098</v>
      </c>
      <c r="J2132" s="174" t="s">
        <v>8503</v>
      </c>
      <c r="K2132" s="174"/>
      <c r="L2132" s="174" t="s">
        <v>8461</v>
      </c>
      <c r="M2132" s="174" t="s">
        <v>4705</v>
      </c>
      <c r="N2132" s="176">
        <v>960</v>
      </c>
      <c r="O2132" s="174" t="s">
        <v>3407</v>
      </c>
      <c r="P2132" s="177">
        <v>28672</v>
      </c>
      <c r="Q2132" s="176">
        <v>420</v>
      </c>
      <c r="R2132" s="175">
        <v>102664.71</v>
      </c>
      <c r="S2132" s="175">
        <v>132016.12</v>
      </c>
    </row>
    <row r="2133" spans="4:19">
      <c r="D2133" s="174" t="s">
        <v>8505</v>
      </c>
      <c r="E2133" s="175">
        <v>39082.239999999998</v>
      </c>
      <c r="F2133" s="174" t="s">
        <v>3426</v>
      </c>
      <c r="G2133" s="174" t="s">
        <v>7803</v>
      </c>
      <c r="H2133" s="174" t="s">
        <v>176</v>
      </c>
      <c r="I2133" s="174" t="s">
        <v>3098</v>
      </c>
      <c r="J2133" s="174" t="s">
        <v>8506</v>
      </c>
      <c r="K2133" s="174"/>
      <c r="L2133" s="174" t="s">
        <v>3509</v>
      </c>
      <c r="M2133" s="174" t="s">
        <v>3575</v>
      </c>
      <c r="N2133" s="176">
        <v>960</v>
      </c>
      <c r="O2133" s="174" t="s">
        <v>3407</v>
      </c>
      <c r="P2133" s="177">
        <v>28672</v>
      </c>
      <c r="Q2133" s="176">
        <v>420</v>
      </c>
      <c r="R2133" s="175">
        <v>17097.009999999998</v>
      </c>
      <c r="S2133" s="175">
        <v>21985.23</v>
      </c>
    </row>
    <row r="2134" spans="4:19">
      <c r="D2134" s="174" t="s">
        <v>8507</v>
      </c>
      <c r="E2134" s="175">
        <v>14615.25</v>
      </c>
      <c r="F2134" s="174" t="s">
        <v>3426</v>
      </c>
      <c r="G2134" s="174" t="s">
        <v>8508</v>
      </c>
      <c r="H2134" s="174" t="s">
        <v>176</v>
      </c>
      <c r="I2134" s="174" t="s">
        <v>8509</v>
      </c>
      <c r="J2134" s="174" t="s">
        <v>8510</v>
      </c>
      <c r="K2134" s="174"/>
      <c r="L2134" s="174" t="s">
        <v>3424</v>
      </c>
      <c r="M2134" s="174" t="s">
        <v>4705</v>
      </c>
      <c r="N2134" s="176">
        <v>960</v>
      </c>
      <c r="O2134" s="174" t="s">
        <v>3407</v>
      </c>
      <c r="P2134" s="177">
        <v>29403</v>
      </c>
      <c r="Q2134" s="176">
        <v>396</v>
      </c>
      <c r="R2134" s="175">
        <v>6028.27</v>
      </c>
      <c r="S2134" s="175">
        <v>8586.98</v>
      </c>
    </row>
    <row r="2135" spans="4:19">
      <c r="D2135" s="174" t="s">
        <v>8511</v>
      </c>
      <c r="E2135" s="176">
        <v>1080150</v>
      </c>
      <c r="F2135" s="174" t="s">
        <v>3420</v>
      </c>
      <c r="G2135" s="174" t="s">
        <v>8512</v>
      </c>
      <c r="H2135" s="174" t="s">
        <v>176</v>
      </c>
      <c r="I2135" s="174" t="s">
        <v>3098</v>
      </c>
      <c r="J2135" s="174" t="s">
        <v>8513</v>
      </c>
      <c r="K2135" s="174"/>
      <c r="L2135" s="174" t="s">
        <v>8461</v>
      </c>
      <c r="M2135" s="174" t="s">
        <v>3575</v>
      </c>
      <c r="N2135" s="176">
        <v>960</v>
      </c>
      <c r="O2135" s="174" t="s">
        <v>3407</v>
      </c>
      <c r="P2135" s="177">
        <v>33420</v>
      </c>
      <c r="Q2135" s="176">
        <v>264</v>
      </c>
      <c r="R2135" s="175">
        <v>297003.68</v>
      </c>
      <c r="S2135" s="175">
        <v>783146.32</v>
      </c>
    </row>
    <row r="2136" spans="4:19">
      <c r="D2136" s="174" t="s">
        <v>8514</v>
      </c>
      <c r="E2136" s="176">
        <v>16122</v>
      </c>
      <c r="F2136" s="174" t="s">
        <v>3612</v>
      </c>
      <c r="G2136" s="174" t="s">
        <v>8512</v>
      </c>
      <c r="H2136" s="174" t="s">
        <v>176</v>
      </c>
      <c r="I2136" s="174" t="s">
        <v>3098</v>
      </c>
      <c r="J2136" s="174" t="s">
        <v>8513</v>
      </c>
      <c r="K2136" s="174"/>
      <c r="L2136" s="174" t="s">
        <v>8461</v>
      </c>
      <c r="M2136" s="174" t="s">
        <v>3575</v>
      </c>
      <c r="N2136" s="176">
        <v>960</v>
      </c>
      <c r="O2136" s="174" t="s">
        <v>3407</v>
      </c>
      <c r="P2136" s="177">
        <v>33420</v>
      </c>
      <c r="Q2136" s="176">
        <v>264</v>
      </c>
      <c r="R2136" s="175">
        <v>4432.92</v>
      </c>
      <c r="S2136" s="175">
        <v>11689.08</v>
      </c>
    </row>
    <row r="2137" spans="4:19">
      <c r="D2137" s="174" t="s">
        <v>8515</v>
      </c>
      <c r="E2137" s="175">
        <v>4563034.3099999996</v>
      </c>
      <c r="F2137" s="174" t="s">
        <v>3426</v>
      </c>
      <c r="G2137" s="174" t="s">
        <v>8512</v>
      </c>
      <c r="H2137" s="174" t="s">
        <v>176</v>
      </c>
      <c r="I2137" s="174" t="s">
        <v>3098</v>
      </c>
      <c r="J2137" s="174" t="s">
        <v>8516</v>
      </c>
      <c r="K2137" s="174"/>
      <c r="L2137" s="174" t="s">
        <v>8461</v>
      </c>
      <c r="M2137" s="174" t="s">
        <v>3575</v>
      </c>
      <c r="N2137" s="176">
        <v>960</v>
      </c>
      <c r="O2137" s="174" t="s">
        <v>3407</v>
      </c>
      <c r="P2137" s="177">
        <v>33420</v>
      </c>
      <c r="Q2137" s="176">
        <v>264</v>
      </c>
      <c r="R2137" s="175">
        <v>1254675.8700000001</v>
      </c>
      <c r="S2137" s="175">
        <v>3308358.44</v>
      </c>
    </row>
    <row r="2138" spans="4:19">
      <c r="D2138" s="174" t="s">
        <v>8517</v>
      </c>
      <c r="E2138" s="176">
        <v>68065</v>
      </c>
      <c r="F2138" s="174" t="s">
        <v>3420</v>
      </c>
      <c r="G2138" s="174" t="s">
        <v>8518</v>
      </c>
      <c r="H2138" s="174" t="s">
        <v>176</v>
      </c>
      <c r="I2138" s="174" t="s">
        <v>3098</v>
      </c>
      <c r="J2138" s="174" t="s">
        <v>8519</v>
      </c>
      <c r="K2138" s="174"/>
      <c r="L2138" s="174" t="s">
        <v>8461</v>
      </c>
      <c r="M2138" s="174" t="s">
        <v>3575</v>
      </c>
      <c r="N2138" s="176">
        <v>960</v>
      </c>
      <c r="O2138" s="174" t="s">
        <v>3407</v>
      </c>
      <c r="P2138" s="177">
        <v>31594</v>
      </c>
      <c r="Q2138" s="176">
        <v>324</v>
      </c>
      <c r="R2138" s="175">
        <v>22969.54</v>
      </c>
      <c r="S2138" s="175">
        <v>45095.46</v>
      </c>
    </row>
    <row r="2139" spans="4:19">
      <c r="D2139" s="174" t="s">
        <v>8520</v>
      </c>
      <c r="E2139" s="175">
        <v>928623.51</v>
      </c>
      <c r="F2139" s="174" t="s">
        <v>3426</v>
      </c>
      <c r="G2139" s="174" t="s">
        <v>8518</v>
      </c>
      <c r="H2139" s="174" t="s">
        <v>176</v>
      </c>
      <c r="I2139" s="174" t="s">
        <v>3098</v>
      </c>
      <c r="J2139" s="174" t="s">
        <v>8487</v>
      </c>
      <c r="K2139" s="174"/>
      <c r="L2139" s="174" t="s">
        <v>8461</v>
      </c>
      <c r="M2139" s="174" t="s">
        <v>3575</v>
      </c>
      <c r="N2139" s="176">
        <v>960</v>
      </c>
      <c r="O2139" s="174" t="s">
        <v>3407</v>
      </c>
      <c r="P2139" s="177">
        <v>31594</v>
      </c>
      <c r="Q2139" s="176">
        <v>324</v>
      </c>
      <c r="R2139" s="175">
        <v>313378.14</v>
      </c>
      <c r="S2139" s="175">
        <v>615245.37</v>
      </c>
    </row>
    <row r="2140" spans="4:19">
      <c r="D2140" s="174" t="s">
        <v>8521</v>
      </c>
      <c r="E2140" s="176">
        <v>3658</v>
      </c>
      <c r="F2140" s="174" t="s">
        <v>3472</v>
      </c>
      <c r="G2140" s="174" t="s">
        <v>8522</v>
      </c>
      <c r="H2140" s="174" t="s">
        <v>176</v>
      </c>
      <c r="I2140" s="174" t="s">
        <v>3098</v>
      </c>
      <c r="J2140" s="174" t="s">
        <v>8523</v>
      </c>
      <c r="K2140" s="174"/>
      <c r="L2140" s="174" t="s">
        <v>3509</v>
      </c>
      <c r="M2140" s="174" t="s">
        <v>6005</v>
      </c>
      <c r="N2140" s="176">
        <v>960</v>
      </c>
      <c r="O2140" s="174" t="s">
        <v>3407</v>
      </c>
      <c r="P2140" s="177">
        <v>32690</v>
      </c>
      <c r="Q2140" s="176">
        <v>288</v>
      </c>
      <c r="R2140" s="175">
        <v>1097.2</v>
      </c>
      <c r="S2140" s="175">
        <v>2560.8000000000002</v>
      </c>
    </row>
    <row r="2141" spans="4:19">
      <c r="D2141" s="174" t="s">
        <v>8524</v>
      </c>
      <c r="E2141" s="175">
        <v>30427.8</v>
      </c>
      <c r="F2141" s="174" t="s">
        <v>3464</v>
      </c>
      <c r="G2141" s="174" t="s">
        <v>8522</v>
      </c>
      <c r="H2141" s="174" t="s">
        <v>176</v>
      </c>
      <c r="I2141" s="174" t="s">
        <v>3098</v>
      </c>
      <c r="J2141" s="174" t="s">
        <v>8525</v>
      </c>
      <c r="K2141" s="174"/>
      <c r="L2141" s="174" t="s">
        <v>3509</v>
      </c>
      <c r="M2141" s="174" t="s">
        <v>6005</v>
      </c>
      <c r="N2141" s="176">
        <v>960</v>
      </c>
      <c r="O2141" s="174" t="s">
        <v>3407</v>
      </c>
      <c r="P2141" s="177">
        <v>32690</v>
      </c>
      <c r="Q2141" s="176">
        <v>288</v>
      </c>
      <c r="R2141" s="175">
        <v>9127.17</v>
      </c>
      <c r="S2141" s="175">
        <v>21300.63</v>
      </c>
    </row>
    <row r="2142" spans="4:19">
      <c r="D2142" s="174" t="s">
        <v>8526</v>
      </c>
      <c r="E2142" s="176">
        <v>6854</v>
      </c>
      <c r="F2142" s="174" t="s">
        <v>3472</v>
      </c>
      <c r="G2142" s="174" t="s">
        <v>8527</v>
      </c>
      <c r="H2142" s="174" t="s">
        <v>176</v>
      </c>
      <c r="I2142" s="174" t="s">
        <v>3098</v>
      </c>
      <c r="J2142" s="174" t="s">
        <v>8528</v>
      </c>
      <c r="K2142" s="174"/>
      <c r="L2142" s="174" t="s">
        <v>3509</v>
      </c>
      <c r="M2142" s="174" t="s">
        <v>8494</v>
      </c>
      <c r="N2142" s="176">
        <v>960</v>
      </c>
      <c r="O2142" s="174" t="s">
        <v>3407</v>
      </c>
      <c r="P2142" s="177">
        <v>32690</v>
      </c>
      <c r="Q2142" s="176">
        <v>288</v>
      </c>
      <c r="R2142" s="175">
        <v>2055.89</v>
      </c>
      <c r="S2142" s="175">
        <v>4798.1099999999997</v>
      </c>
    </row>
    <row r="2143" spans="4:19">
      <c r="D2143" s="174" t="s">
        <v>8529</v>
      </c>
      <c r="E2143" s="175">
        <v>57010.67</v>
      </c>
      <c r="F2143" s="174" t="s">
        <v>3464</v>
      </c>
      <c r="G2143" s="174" t="s">
        <v>8527</v>
      </c>
      <c r="H2143" s="174" t="s">
        <v>176</v>
      </c>
      <c r="I2143" s="174" t="s">
        <v>3098</v>
      </c>
      <c r="J2143" s="174" t="s">
        <v>8530</v>
      </c>
      <c r="K2143" s="174"/>
      <c r="L2143" s="174" t="s">
        <v>3509</v>
      </c>
      <c r="M2143" s="174" t="s">
        <v>8494</v>
      </c>
      <c r="N2143" s="176">
        <v>960</v>
      </c>
      <c r="O2143" s="174" t="s">
        <v>3407</v>
      </c>
      <c r="P2143" s="177">
        <v>32690</v>
      </c>
      <c r="Q2143" s="176">
        <v>288</v>
      </c>
      <c r="R2143" s="175">
        <v>17101.18</v>
      </c>
      <c r="S2143" s="175">
        <v>39909.49</v>
      </c>
    </row>
    <row r="2144" spans="4:19">
      <c r="D2144" s="174" t="s">
        <v>8531</v>
      </c>
      <c r="E2144" s="176">
        <v>6907</v>
      </c>
      <c r="F2144" s="174" t="s">
        <v>3472</v>
      </c>
      <c r="G2144" s="174" t="s">
        <v>8532</v>
      </c>
      <c r="H2144" s="174" t="s">
        <v>176</v>
      </c>
      <c r="I2144" s="174" t="s">
        <v>3098</v>
      </c>
      <c r="J2144" s="174" t="s">
        <v>8533</v>
      </c>
      <c r="K2144" s="174"/>
      <c r="L2144" s="174" t="s">
        <v>8461</v>
      </c>
      <c r="M2144" s="174" t="s">
        <v>3575</v>
      </c>
      <c r="N2144" s="176">
        <v>960</v>
      </c>
      <c r="O2144" s="174" t="s">
        <v>3407</v>
      </c>
      <c r="P2144" s="177">
        <v>34151</v>
      </c>
      <c r="Q2144" s="176">
        <v>240</v>
      </c>
      <c r="R2144" s="175">
        <v>1726.4</v>
      </c>
      <c r="S2144" s="175">
        <v>5180.6000000000004</v>
      </c>
    </row>
    <row r="2145" spans="4:19">
      <c r="D2145" s="174" t="s">
        <v>8534</v>
      </c>
      <c r="E2145" s="176">
        <v>1320</v>
      </c>
      <c r="F2145" s="174" t="s">
        <v>3475</v>
      </c>
      <c r="G2145" s="174" t="s">
        <v>8532</v>
      </c>
      <c r="H2145" s="174" t="s">
        <v>176</v>
      </c>
      <c r="I2145" s="174" t="s">
        <v>3098</v>
      </c>
      <c r="J2145" s="174" t="s">
        <v>8533</v>
      </c>
      <c r="K2145" s="174"/>
      <c r="L2145" s="174" t="s">
        <v>8461</v>
      </c>
      <c r="M2145" s="174" t="s">
        <v>3575</v>
      </c>
      <c r="N2145" s="176">
        <v>960</v>
      </c>
      <c r="O2145" s="174" t="s">
        <v>3407</v>
      </c>
      <c r="P2145" s="177">
        <v>34151</v>
      </c>
      <c r="Q2145" s="176">
        <v>240</v>
      </c>
      <c r="R2145" s="175">
        <v>329.96</v>
      </c>
      <c r="S2145" s="175">
        <v>990.04</v>
      </c>
    </row>
    <row r="2146" spans="4:19">
      <c r="D2146" s="174" t="s">
        <v>8535</v>
      </c>
      <c r="E2146" s="175">
        <v>35502.910000000003</v>
      </c>
      <c r="F2146" s="174" t="s">
        <v>3464</v>
      </c>
      <c r="G2146" s="174" t="s">
        <v>8532</v>
      </c>
      <c r="H2146" s="174" t="s">
        <v>176</v>
      </c>
      <c r="I2146" s="174" t="s">
        <v>3098</v>
      </c>
      <c r="J2146" s="174" t="s">
        <v>8536</v>
      </c>
      <c r="K2146" s="174"/>
      <c r="L2146" s="174" t="s">
        <v>8461</v>
      </c>
      <c r="M2146" s="174" t="s">
        <v>3575</v>
      </c>
      <c r="N2146" s="176">
        <v>960</v>
      </c>
      <c r="O2146" s="174" t="s">
        <v>3407</v>
      </c>
      <c r="P2146" s="177">
        <v>34151</v>
      </c>
      <c r="Q2146" s="176">
        <v>240</v>
      </c>
      <c r="R2146" s="175">
        <v>8874.4</v>
      </c>
      <c r="S2146" s="175">
        <v>26628.51</v>
      </c>
    </row>
    <row r="2147" spans="4:19">
      <c r="D2147" s="174" t="s">
        <v>8537</v>
      </c>
      <c r="E2147" s="175">
        <v>27804.17</v>
      </c>
      <c r="F2147" s="174" t="s">
        <v>3486</v>
      </c>
      <c r="G2147" s="174" t="s">
        <v>8532</v>
      </c>
      <c r="H2147" s="174" t="s">
        <v>176</v>
      </c>
      <c r="I2147" s="174" t="s">
        <v>3098</v>
      </c>
      <c r="J2147" s="174" t="s">
        <v>8536</v>
      </c>
      <c r="K2147" s="174"/>
      <c r="L2147" s="174" t="s">
        <v>8461</v>
      </c>
      <c r="M2147" s="174" t="s">
        <v>3575</v>
      </c>
      <c r="N2147" s="176">
        <v>960</v>
      </c>
      <c r="O2147" s="174" t="s">
        <v>3407</v>
      </c>
      <c r="P2147" s="177">
        <v>34151</v>
      </c>
      <c r="Q2147" s="176">
        <v>240</v>
      </c>
      <c r="R2147" s="175">
        <v>6950.04</v>
      </c>
      <c r="S2147" s="175">
        <v>20854.13</v>
      </c>
    </row>
    <row r="2148" spans="4:19">
      <c r="D2148" s="174" t="s">
        <v>8538</v>
      </c>
      <c r="E2148" s="175">
        <v>104756.06</v>
      </c>
      <c r="F2148" s="174" t="s">
        <v>3540</v>
      </c>
      <c r="G2148" s="174" t="s">
        <v>8539</v>
      </c>
      <c r="H2148" s="174" t="s">
        <v>176</v>
      </c>
      <c r="I2148" s="174" t="s">
        <v>8540</v>
      </c>
      <c r="J2148" s="174" t="s">
        <v>8541</v>
      </c>
      <c r="K2148" s="174"/>
      <c r="L2148" s="174" t="s">
        <v>8461</v>
      </c>
      <c r="M2148" s="174" t="s">
        <v>3575</v>
      </c>
      <c r="N2148" s="176">
        <v>960</v>
      </c>
      <c r="O2148" s="174" t="s">
        <v>3407</v>
      </c>
      <c r="P2148" s="177">
        <v>32690</v>
      </c>
      <c r="Q2148" s="176">
        <v>288</v>
      </c>
      <c r="R2148" s="175">
        <v>31423.17</v>
      </c>
      <c r="S2148" s="175">
        <v>73332.89</v>
      </c>
    </row>
    <row r="2149" spans="4:19">
      <c r="D2149" s="174" t="s">
        <v>8542</v>
      </c>
      <c r="E2149" s="175">
        <v>721089.85</v>
      </c>
      <c r="F2149" s="174" t="s">
        <v>3540</v>
      </c>
      <c r="G2149" s="174" t="s">
        <v>8543</v>
      </c>
      <c r="H2149" s="174" t="s">
        <v>176</v>
      </c>
      <c r="I2149" s="174" t="s">
        <v>8544</v>
      </c>
      <c r="J2149" s="174" t="s">
        <v>8545</v>
      </c>
      <c r="K2149" s="174"/>
      <c r="L2149" s="174" t="s">
        <v>8461</v>
      </c>
      <c r="M2149" s="174" t="s">
        <v>8494</v>
      </c>
      <c r="N2149" s="176">
        <v>960</v>
      </c>
      <c r="O2149" s="174" t="s">
        <v>3407</v>
      </c>
      <c r="P2149" s="177">
        <v>34151</v>
      </c>
      <c r="Q2149" s="176">
        <v>240</v>
      </c>
      <c r="R2149" s="175">
        <v>180247.39</v>
      </c>
      <c r="S2149" s="175">
        <v>540842.46</v>
      </c>
    </row>
    <row r="2150" spans="4:19">
      <c r="D2150" s="174" t="s">
        <v>8546</v>
      </c>
      <c r="E2150" s="176">
        <v>-19803</v>
      </c>
      <c r="F2150" s="174" t="s">
        <v>3409</v>
      </c>
      <c r="G2150" s="174" t="s">
        <v>8547</v>
      </c>
      <c r="H2150" s="174" t="s">
        <v>176</v>
      </c>
      <c r="I2150" s="174" t="s">
        <v>3098</v>
      </c>
      <c r="J2150" s="174" t="s">
        <v>8548</v>
      </c>
      <c r="K2150" s="174"/>
      <c r="L2150" s="174" t="s">
        <v>3509</v>
      </c>
      <c r="M2150" s="174" t="s">
        <v>4705</v>
      </c>
      <c r="N2150" s="176">
        <v>960</v>
      </c>
      <c r="O2150" s="174" t="s">
        <v>3407</v>
      </c>
      <c r="P2150" s="177">
        <v>28307</v>
      </c>
      <c r="Q2150" s="176">
        <v>432</v>
      </c>
      <c r="R2150" s="175">
        <v>-8910.56</v>
      </c>
      <c r="S2150" s="175">
        <v>-10892.44</v>
      </c>
    </row>
    <row r="2151" spans="4:19">
      <c r="D2151" s="174" t="s">
        <v>8549</v>
      </c>
      <c r="E2151" s="175">
        <v>-2381.5700000000002</v>
      </c>
      <c r="F2151" s="174" t="s">
        <v>3409</v>
      </c>
      <c r="G2151" s="174" t="s">
        <v>8550</v>
      </c>
      <c r="H2151" s="174" t="s">
        <v>176</v>
      </c>
      <c r="I2151" s="174" t="s">
        <v>3098</v>
      </c>
      <c r="J2151" s="174" t="s">
        <v>8551</v>
      </c>
      <c r="K2151" s="174"/>
      <c r="L2151" s="174" t="s">
        <v>3509</v>
      </c>
      <c r="M2151" s="174" t="s">
        <v>4705</v>
      </c>
      <c r="N2151" s="176">
        <v>960</v>
      </c>
      <c r="O2151" s="174" t="s">
        <v>3407</v>
      </c>
      <c r="P2151" s="177">
        <v>28307</v>
      </c>
      <c r="Q2151" s="176">
        <v>432</v>
      </c>
      <c r="R2151" s="175">
        <v>-1071.49</v>
      </c>
      <c r="S2151" s="175">
        <v>-1310.08</v>
      </c>
    </row>
    <row r="2152" spans="4:19">
      <c r="D2152" s="174" t="s">
        <v>8552</v>
      </c>
      <c r="E2152" s="175">
        <v>-3972.66</v>
      </c>
      <c r="F2152" s="174" t="s">
        <v>3409</v>
      </c>
      <c r="G2152" s="174" t="s">
        <v>8553</v>
      </c>
      <c r="H2152" s="174" t="s">
        <v>176</v>
      </c>
      <c r="I2152" s="174" t="s">
        <v>3098</v>
      </c>
      <c r="J2152" s="174" t="s">
        <v>8554</v>
      </c>
      <c r="K2152" s="174"/>
      <c r="L2152" s="174" t="s">
        <v>3509</v>
      </c>
      <c r="M2152" s="174" t="s">
        <v>4705</v>
      </c>
      <c r="N2152" s="176">
        <v>960</v>
      </c>
      <c r="O2152" s="174" t="s">
        <v>3407</v>
      </c>
      <c r="P2152" s="177">
        <v>28307</v>
      </c>
      <c r="Q2152" s="176">
        <v>432</v>
      </c>
      <c r="R2152" s="175">
        <v>-1787.45</v>
      </c>
      <c r="S2152" s="175">
        <v>-2185.21</v>
      </c>
    </row>
    <row r="2153" spans="4:19">
      <c r="D2153" s="174" t="s">
        <v>8555</v>
      </c>
      <c r="E2153" s="175">
        <v>-7856.1</v>
      </c>
      <c r="F2153" s="174" t="s">
        <v>3409</v>
      </c>
      <c r="G2153" s="174" t="s">
        <v>8556</v>
      </c>
      <c r="H2153" s="174" t="s">
        <v>176</v>
      </c>
      <c r="I2153" s="174" t="s">
        <v>3098</v>
      </c>
      <c r="J2153" s="174" t="s">
        <v>8557</v>
      </c>
      <c r="K2153" s="174"/>
      <c r="L2153" s="174" t="s">
        <v>3509</v>
      </c>
      <c r="M2153" s="174" t="s">
        <v>4705</v>
      </c>
      <c r="N2153" s="176">
        <v>960</v>
      </c>
      <c r="O2153" s="174" t="s">
        <v>3407</v>
      </c>
      <c r="P2153" s="177">
        <v>28307</v>
      </c>
      <c r="Q2153" s="176">
        <v>432</v>
      </c>
      <c r="R2153" s="175">
        <v>-3534.95</v>
      </c>
      <c r="S2153" s="175">
        <v>-4321.1499999999996</v>
      </c>
    </row>
    <row r="2154" spans="4:19">
      <c r="D2154" s="174" t="s">
        <v>8558</v>
      </c>
      <c r="E2154" s="175">
        <v>-2691.94</v>
      </c>
      <c r="F2154" s="174" t="s">
        <v>3409</v>
      </c>
      <c r="G2154" s="174" t="s">
        <v>8559</v>
      </c>
      <c r="H2154" s="174" t="s">
        <v>176</v>
      </c>
      <c r="I2154" s="174" t="s">
        <v>3098</v>
      </c>
      <c r="J2154" s="174" t="s">
        <v>8560</v>
      </c>
      <c r="K2154" s="174"/>
      <c r="L2154" s="174" t="s">
        <v>3509</v>
      </c>
      <c r="M2154" s="174" t="s">
        <v>4705</v>
      </c>
      <c r="N2154" s="176">
        <v>960</v>
      </c>
      <c r="O2154" s="174" t="s">
        <v>3407</v>
      </c>
      <c r="P2154" s="177">
        <v>28307</v>
      </c>
      <c r="Q2154" s="176">
        <v>432</v>
      </c>
      <c r="R2154" s="175">
        <v>-1211.1500000000001</v>
      </c>
      <c r="S2154" s="175">
        <v>-1480.79</v>
      </c>
    </row>
    <row r="2155" spans="4:19">
      <c r="D2155" s="174" t="s">
        <v>8561</v>
      </c>
      <c r="E2155" s="176">
        <v>-1149</v>
      </c>
      <c r="F2155" s="174" t="s">
        <v>3409</v>
      </c>
      <c r="G2155" s="174" t="s">
        <v>8562</v>
      </c>
      <c r="H2155" s="174" t="s">
        <v>176</v>
      </c>
      <c r="I2155" s="174" t="s">
        <v>3098</v>
      </c>
      <c r="J2155" s="174" t="s">
        <v>8563</v>
      </c>
      <c r="K2155" s="174"/>
      <c r="L2155" s="174" t="s">
        <v>3424</v>
      </c>
      <c r="M2155" s="174" t="s">
        <v>4705</v>
      </c>
      <c r="N2155" s="176">
        <v>960</v>
      </c>
      <c r="O2155" s="174" t="s">
        <v>3407</v>
      </c>
      <c r="P2155" s="177">
        <v>15189</v>
      </c>
      <c r="Q2155" s="176">
        <v>863</v>
      </c>
      <c r="R2155" s="175">
        <v>-1032.83</v>
      </c>
      <c r="S2155" s="175">
        <v>-116.17</v>
      </c>
    </row>
    <row r="2156" spans="4:19">
      <c r="D2156" s="174" t="s">
        <v>8564</v>
      </c>
      <c r="E2156" s="175">
        <v>3645.61</v>
      </c>
      <c r="F2156" s="174" t="s">
        <v>3428</v>
      </c>
      <c r="G2156" s="174" t="s">
        <v>8565</v>
      </c>
      <c r="H2156" s="174" t="s">
        <v>176</v>
      </c>
      <c r="I2156" s="174" t="s">
        <v>3098</v>
      </c>
      <c r="J2156" s="174" t="s">
        <v>8566</v>
      </c>
      <c r="K2156" s="174"/>
      <c r="L2156" s="174" t="s">
        <v>8461</v>
      </c>
      <c r="M2156" s="174" t="s">
        <v>4705</v>
      </c>
      <c r="N2156" s="176">
        <v>960</v>
      </c>
      <c r="O2156" s="174" t="s">
        <v>3407</v>
      </c>
      <c r="P2156" s="177">
        <v>15189</v>
      </c>
      <c r="Q2156" s="176">
        <v>863</v>
      </c>
      <c r="R2156" s="175">
        <v>3277.13</v>
      </c>
      <c r="S2156" s="175">
        <v>368.48</v>
      </c>
    </row>
    <row r="2157" spans="4:19">
      <c r="D2157" s="174" t="s">
        <v>8567</v>
      </c>
      <c r="E2157" s="175">
        <v>-22723.41</v>
      </c>
      <c r="F2157" s="174" t="s">
        <v>3428</v>
      </c>
      <c r="G2157" s="174" t="s">
        <v>8568</v>
      </c>
      <c r="H2157" s="174" t="s">
        <v>176</v>
      </c>
      <c r="I2157" s="174" t="s">
        <v>3098</v>
      </c>
      <c r="J2157" s="174" t="s">
        <v>8569</v>
      </c>
      <c r="K2157" s="174"/>
      <c r="L2157" s="174" t="s">
        <v>8461</v>
      </c>
      <c r="M2157" s="174" t="s">
        <v>4705</v>
      </c>
      <c r="N2157" s="176">
        <v>960</v>
      </c>
      <c r="O2157" s="174" t="s">
        <v>3407</v>
      </c>
      <c r="P2157" s="177">
        <v>15189</v>
      </c>
      <c r="Q2157" s="176">
        <v>863</v>
      </c>
      <c r="R2157" s="175">
        <v>-20426.57</v>
      </c>
      <c r="S2157" s="175">
        <v>-2296.84</v>
      </c>
    </row>
    <row r="2158" spans="4:19">
      <c r="D2158" s="174" t="s">
        <v>8570</v>
      </c>
      <c r="E2158" s="175">
        <v>-73110.22</v>
      </c>
      <c r="F2158" s="174" t="s">
        <v>3428</v>
      </c>
      <c r="G2158" s="174" t="s">
        <v>8571</v>
      </c>
      <c r="H2158" s="174" t="s">
        <v>176</v>
      </c>
      <c r="I2158" s="174" t="s">
        <v>3098</v>
      </c>
      <c r="J2158" s="174" t="s">
        <v>8572</v>
      </c>
      <c r="K2158" s="174"/>
      <c r="L2158" s="174" t="s">
        <v>8461</v>
      </c>
      <c r="M2158" s="174" t="s">
        <v>4705</v>
      </c>
      <c r="N2158" s="176">
        <v>960</v>
      </c>
      <c r="O2158" s="174" t="s">
        <v>3407</v>
      </c>
      <c r="P2158" s="177">
        <v>15189</v>
      </c>
      <c r="Q2158" s="176">
        <v>863</v>
      </c>
      <c r="R2158" s="175">
        <v>-65720.399999999994</v>
      </c>
      <c r="S2158" s="175">
        <v>-7389.82</v>
      </c>
    </row>
    <row r="2159" spans="4:19">
      <c r="D2159" s="174" t="s">
        <v>8573</v>
      </c>
      <c r="E2159" s="175">
        <v>7049.44</v>
      </c>
      <c r="F2159" s="174" t="s">
        <v>3428</v>
      </c>
      <c r="G2159" s="174" t="s">
        <v>8574</v>
      </c>
      <c r="H2159" s="174" t="s">
        <v>176</v>
      </c>
      <c r="I2159" s="174" t="s">
        <v>3098</v>
      </c>
      <c r="J2159" s="174" t="s">
        <v>8575</v>
      </c>
      <c r="K2159" s="174"/>
      <c r="L2159" s="174" t="s">
        <v>8461</v>
      </c>
      <c r="M2159" s="174" t="s">
        <v>4705</v>
      </c>
      <c r="N2159" s="176">
        <v>960</v>
      </c>
      <c r="O2159" s="174" t="s">
        <v>3407</v>
      </c>
      <c r="P2159" s="177">
        <v>15189</v>
      </c>
      <c r="Q2159" s="176">
        <v>863</v>
      </c>
      <c r="R2159" s="175">
        <v>6336.79</v>
      </c>
      <c r="S2159" s="175">
        <v>712.65</v>
      </c>
    </row>
    <row r="2160" spans="4:19">
      <c r="D2160" s="174" t="s">
        <v>8576</v>
      </c>
      <c r="E2160" s="175">
        <v>11534.57</v>
      </c>
      <c r="F2160" s="174" t="s">
        <v>3428</v>
      </c>
      <c r="G2160" s="174" t="s">
        <v>8577</v>
      </c>
      <c r="H2160" s="174" t="s">
        <v>176</v>
      </c>
      <c r="I2160" s="174" t="s">
        <v>3098</v>
      </c>
      <c r="J2160" s="174" t="s">
        <v>8578</v>
      </c>
      <c r="K2160" s="174"/>
      <c r="L2160" s="174" t="s">
        <v>8461</v>
      </c>
      <c r="M2160" s="174" t="s">
        <v>4705</v>
      </c>
      <c r="N2160" s="176">
        <v>960</v>
      </c>
      <c r="O2160" s="174" t="s">
        <v>3407</v>
      </c>
      <c r="P2160" s="177">
        <v>15189</v>
      </c>
      <c r="Q2160" s="176">
        <v>863</v>
      </c>
      <c r="R2160" s="175">
        <v>10368.67</v>
      </c>
      <c r="S2160" s="175">
        <v>1165.9000000000001</v>
      </c>
    </row>
    <row r="2161" spans="4:19">
      <c r="D2161" s="174" t="s">
        <v>8579</v>
      </c>
      <c r="E2161" s="175">
        <v>-11534.57</v>
      </c>
      <c r="F2161" s="174" t="s">
        <v>3409</v>
      </c>
      <c r="G2161" s="174" t="s">
        <v>8580</v>
      </c>
      <c r="H2161" s="174" t="s">
        <v>176</v>
      </c>
      <c r="I2161" s="174" t="s">
        <v>3098</v>
      </c>
      <c r="J2161" s="174" t="s">
        <v>8581</v>
      </c>
      <c r="K2161" s="174"/>
      <c r="L2161" s="174" t="s">
        <v>8461</v>
      </c>
      <c r="M2161" s="174" t="s">
        <v>4705</v>
      </c>
      <c r="N2161" s="176">
        <v>960</v>
      </c>
      <c r="O2161" s="174" t="s">
        <v>3407</v>
      </c>
      <c r="P2161" s="177">
        <v>15189</v>
      </c>
      <c r="Q2161" s="176">
        <v>863</v>
      </c>
      <c r="R2161" s="175">
        <v>-10368.67</v>
      </c>
      <c r="S2161" s="175">
        <v>-1165.9000000000001</v>
      </c>
    </row>
    <row r="2162" spans="4:19">
      <c r="D2162" s="174" t="s">
        <v>8582</v>
      </c>
      <c r="E2162" s="175">
        <v>109840.18</v>
      </c>
      <c r="F2162" s="174" t="s">
        <v>3428</v>
      </c>
      <c r="G2162" s="174" t="s">
        <v>8583</v>
      </c>
      <c r="H2162" s="174" t="s">
        <v>176</v>
      </c>
      <c r="I2162" s="174" t="s">
        <v>3098</v>
      </c>
      <c r="J2162" s="174" t="s">
        <v>8584</v>
      </c>
      <c r="K2162" s="174"/>
      <c r="L2162" s="174" t="s">
        <v>8461</v>
      </c>
      <c r="M2162" s="174" t="s">
        <v>4705</v>
      </c>
      <c r="N2162" s="176">
        <v>960</v>
      </c>
      <c r="O2162" s="174" t="s">
        <v>3407</v>
      </c>
      <c r="P2162" s="177">
        <v>15189</v>
      </c>
      <c r="Q2162" s="176">
        <v>863</v>
      </c>
      <c r="R2162" s="175">
        <v>98737.9</v>
      </c>
      <c r="S2162" s="175">
        <v>11102.28</v>
      </c>
    </row>
    <row r="2163" spans="4:19">
      <c r="D2163" s="174" t="s">
        <v>8585</v>
      </c>
      <c r="E2163" s="175">
        <v>17353.259999999998</v>
      </c>
      <c r="F2163" s="174" t="s">
        <v>3428</v>
      </c>
      <c r="G2163" s="174" t="s">
        <v>8586</v>
      </c>
      <c r="H2163" s="174" t="s">
        <v>176</v>
      </c>
      <c r="I2163" s="174" t="s">
        <v>3098</v>
      </c>
      <c r="J2163" s="174" t="s">
        <v>8587</v>
      </c>
      <c r="K2163" s="174"/>
      <c r="L2163" s="174" t="s">
        <v>8461</v>
      </c>
      <c r="M2163" s="174" t="s">
        <v>4705</v>
      </c>
      <c r="N2163" s="176">
        <v>960</v>
      </c>
      <c r="O2163" s="174" t="s">
        <v>3407</v>
      </c>
      <c r="P2163" s="177">
        <v>15189</v>
      </c>
      <c r="Q2163" s="176">
        <v>863</v>
      </c>
      <c r="R2163" s="175">
        <v>15599.18</v>
      </c>
      <c r="S2163" s="175">
        <v>1754.08</v>
      </c>
    </row>
    <row r="2164" spans="4:19">
      <c r="D2164" s="174" t="s">
        <v>8588</v>
      </c>
      <c r="E2164" s="175">
        <v>-17353.259999999998</v>
      </c>
      <c r="F2164" s="174" t="s">
        <v>3409</v>
      </c>
      <c r="G2164" s="174" t="s">
        <v>8589</v>
      </c>
      <c r="H2164" s="174" t="s">
        <v>176</v>
      </c>
      <c r="I2164" s="174" t="s">
        <v>3098</v>
      </c>
      <c r="J2164" s="174" t="s">
        <v>8590</v>
      </c>
      <c r="K2164" s="174"/>
      <c r="L2164" s="174" t="s">
        <v>8461</v>
      </c>
      <c r="M2164" s="174" t="s">
        <v>4705</v>
      </c>
      <c r="N2164" s="176">
        <v>960</v>
      </c>
      <c r="O2164" s="174" t="s">
        <v>3407</v>
      </c>
      <c r="P2164" s="177">
        <v>15189</v>
      </c>
      <c r="Q2164" s="176">
        <v>863</v>
      </c>
      <c r="R2164" s="175">
        <v>-15599.18</v>
      </c>
      <c r="S2164" s="175">
        <v>-1754.08</v>
      </c>
    </row>
    <row r="2165" spans="4:19">
      <c r="D2165" s="174" t="s">
        <v>8591</v>
      </c>
      <c r="E2165" s="175">
        <v>11080.07</v>
      </c>
      <c r="F2165" s="174" t="s">
        <v>3428</v>
      </c>
      <c r="G2165" s="174" t="s">
        <v>8592</v>
      </c>
      <c r="H2165" s="174" t="s">
        <v>176</v>
      </c>
      <c r="I2165" s="174" t="s">
        <v>3098</v>
      </c>
      <c r="J2165" s="174" t="s">
        <v>8593</v>
      </c>
      <c r="K2165" s="174"/>
      <c r="L2165" s="174" t="s">
        <v>8461</v>
      </c>
      <c r="M2165" s="174" t="s">
        <v>4705</v>
      </c>
      <c r="N2165" s="176">
        <v>960</v>
      </c>
      <c r="O2165" s="174" t="s">
        <v>3407</v>
      </c>
      <c r="P2165" s="177">
        <v>15189</v>
      </c>
      <c r="Q2165" s="176">
        <v>863</v>
      </c>
      <c r="R2165" s="175">
        <v>9960.1200000000008</v>
      </c>
      <c r="S2165" s="175">
        <v>1119.95</v>
      </c>
    </row>
    <row r="2166" spans="4:19">
      <c r="D2166" s="174" t="s">
        <v>8594</v>
      </c>
      <c r="E2166" s="175">
        <v>111828.76</v>
      </c>
      <c r="F2166" s="174" t="s">
        <v>3428</v>
      </c>
      <c r="G2166" s="174" t="s">
        <v>8595</v>
      </c>
      <c r="H2166" s="174" t="s">
        <v>176</v>
      </c>
      <c r="I2166" s="174" t="s">
        <v>3098</v>
      </c>
      <c r="J2166" s="174" t="s">
        <v>8596</v>
      </c>
      <c r="K2166" s="174"/>
      <c r="L2166" s="174" t="s">
        <v>8461</v>
      </c>
      <c r="M2166" s="174" t="s">
        <v>4705</v>
      </c>
      <c r="N2166" s="176">
        <v>960</v>
      </c>
      <c r="O2166" s="174" t="s">
        <v>3407</v>
      </c>
      <c r="P2166" s="177">
        <v>15189</v>
      </c>
      <c r="Q2166" s="176">
        <v>863</v>
      </c>
      <c r="R2166" s="175">
        <v>100525.38</v>
      </c>
      <c r="S2166" s="175">
        <v>11303.38</v>
      </c>
    </row>
    <row r="2167" spans="4:19">
      <c r="D2167" s="174" t="s">
        <v>8597</v>
      </c>
      <c r="E2167" s="175">
        <v>21109.05</v>
      </c>
      <c r="F2167" s="174" t="s">
        <v>3428</v>
      </c>
      <c r="G2167" s="174" t="s">
        <v>8598</v>
      </c>
      <c r="H2167" s="174" t="s">
        <v>176</v>
      </c>
      <c r="I2167" s="174" t="s">
        <v>3098</v>
      </c>
      <c r="J2167" s="174" t="s">
        <v>8599</v>
      </c>
      <c r="K2167" s="174"/>
      <c r="L2167" s="174" t="s">
        <v>8461</v>
      </c>
      <c r="M2167" s="174" t="s">
        <v>4705</v>
      </c>
      <c r="N2167" s="176">
        <v>960</v>
      </c>
      <c r="O2167" s="174" t="s">
        <v>3407</v>
      </c>
      <c r="P2167" s="177">
        <v>15189</v>
      </c>
      <c r="Q2167" s="176">
        <v>863</v>
      </c>
      <c r="R2167" s="175">
        <v>18975.38</v>
      </c>
      <c r="S2167" s="175">
        <v>2133.67</v>
      </c>
    </row>
    <row r="2168" spans="4:19">
      <c r="D2168" s="174" t="s">
        <v>8600</v>
      </c>
      <c r="E2168" s="175">
        <v>5300.8</v>
      </c>
      <c r="F2168" s="174" t="s">
        <v>3428</v>
      </c>
      <c r="G2168" s="174" t="s">
        <v>8601</v>
      </c>
      <c r="H2168" s="174" t="s">
        <v>176</v>
      </c>
      <c r="I2168" s="174" t="s">
        <v>3098</v>
      </c>
      <c r="J2168" s="174" t="s">
        <v>8602</v>
      </c>
      <c r="K2168" s="174"/>
      <c r="L2168" s="174" t="s">
        <v>8461</v>
      </c>
      <c r="M2168" s="174" t="s">
        <v>4705</v>
      </c>
      <c r="N2168" s="176">
        <v>960</v>
      </c>
      <c r="O2168" s="174" t="s">
        <v>3407</v>
      </c>
      <c r="P2168" s="177">
        <v>15189</v>
      </c>
      <c r="Q2168" s="176">
        <v>863</v>
      </c>
      <c r="R2168" s="175">
        <v>4765.01</v>
      </c>
      <c r="S2168" s="175">
        <v>535.79</v>
      </c>
    </row>
    <row r="2169" spans="4:19">
      <c r="D2169" s="174" t="s">
        <v>8603</v>
      </c>
      <c r="E2169" s="175">
        <v>-5300.8</v>
      </c>
      <c r="F2169" s="174" t="s">
        <v>3409</v>
      </c>
      <c r="G2169" s="174" t="s">
        <v>8604</v>
      </c>
      <c r="H2169" s="174" t="s">
        <v>176</v>
      </c>
      <c r="I2169" s="174" t="s">
        <v>3098</v>
      </c>
      <c r="J2169" s="174" t="s">
        <v>8605</v>
      </c>
      <c r="K2169" s="174"/>
      <c r="L2169" s="174" t="s">
        <v>8461</v>
      </c>
      <c r="M2169" s="174" t="s">
        <v>4705</v>
      </c>
      <c r="N2169" s="176">
        <v>960</v>
      </c>
      <c r="O2169" s="174" t="s">
        <v>3407</v>
      </c>
      <c r="P2169" s="177">
        <v>15189</v>
      </c>
      <c r="Q2169" s="176">
        <v>863</v>
      </c>
      <c r="R2169" s="175">
        <v>-4765.01</v>
      </c>
      <c r="S2169" s="175">
        <v>-535.79</v>
      </c>
    </row>
    <row r="2170" spans="4:19">
      <c r="D2170" s="174" t="s">
        <v>8606</v>
      </c>
      <c r="E2170" s="175">
        <v>98652.09</v>
      </c>
      <c r="F2170" s="174" t="s">
        <v>3428</v>
      </c>
      <c r="G2170" s="174" t="s">
        <v>8607</v>
      </c>
      <c r="H2170" s="174" t="s">
        <v>176</v>
      </c>
      <c r="I2170" s="174" t="s">
        <v>3098</v>
      </c>
      <c r="J2170" s="174" t="s">
        <v>8608</v>
      </c>
      <c r="K2170" s="174"/>
      <c r="L2170" s="174" t="s">
        <v>8461</v>
      </c>
      <c r="M2170" s="174" t="s">
        <v>4705</v>
      </c>
      <c r="N2170" s="176">
        <v>960</v>
      </c>
      <c r="O2170" s="174" t="s">
        <v>3407</v>
      </c>
      <c r="P2170" s="177">
        <v>15189</v>
      </c>
      <c r="Q2170" s="176">
        <v>863</v>
      </c>
      <c r="R2170" s="175">
        <v>88680.67</v>
      </c>
      <c r="S2170" s="175">
        <v>9971.42</v>
      </c>
    </row>
    <row r="2171" spans="4:19">
      <c r="D2171" s="174" t="s">
        <v>8609</v>
      </c>
      <c r="E2171" s="175">
        <v>1410.36</v>
      </c>
      <c r="F2171" s="174" t="s">
        <v>3428</v>
      </c>
      <c r="G2171" s="174" t="s">
        <v>8610</v>
      </c>
      <c r="H2171" s="174" t="s">
        <v>176</v>
      </c>
      <c r="I2171" s="174" t="s">
        <v>3098</v>
      </c>
      <c r="J2171" s="174" t="s">
        <v>8575</v>
      </c>
      <c r="K2171" s="174"/>
      <c r="L2171" s="174" t="s">
        <v>8461</v>
      </c>
      <c r="M2171" s="174" t="s">
        <v>4705</v>
      </c>
      <c r="N2171" s="176">
        <v>960</v>
      </c>
      <c r="O2171" s="174" t="s">
        <v>3407</v>
      </c>
      <c r="P2171" s="177">
        <v>15189</v>
      </c>
      <c r="Q2171" s="176">
        <v>863</v>
      </c>
      <c r="R2171" s="175">
        <v>1267.67</v>
      </c>
      <c r="S2171" s="175">
        <v>142.69</v>
      </c>
    </row>
    <row r="2172" spans="4:19">
      <c r="D2172" s="174" t="s">
        <v>8611</v>
      </c>
      <c r="E2172" s="175">
        <v>2423.36</v>
      </c>
      <c r="F2172" s="174" t="s">
        <v>3428</v>
      </c>
      <c r="G2172" s="174" t="s">
        <v>8612</v>
      </c>
      <c r="H2172" s="174" t="s">
        <v>176</v>
      </c>
      <c r="I2172" s="174" t="s">
        <v>3098</v>
      </c>
      <c r="J2172" s="174" t="s">
        <v>8613</v>
      </c>
      <c r="K2172" s="174"/>
      <c r="L2172" s="174" t="s">
        <v>8461</v>
      </c>
      <c r="M2172" s="174" t="s">
        <v>4705</v>
      </c>
      <c r="N2172" s="176">
        <v>960</v>
      </c>
      <c r="O2172" s="174" t="s">
        <v>3407</v>
      </c>
      <c r="P2172" s="177">
        <v>15189</v>
      </c>
      <c r="Q2172" s="176">
        <v>863</v>
      </c>
      <c r="R2172" s="175">
        <v>2178.38</v>
      </c>
      <c r="S2172" s="175">
        <v>244.98</v>
      </c>
    </row>
    <row r="2173" spans="4:19">
      <c r="D2173" s="174" t="s">
        <v>8614</v>
      </c>
      <c r="E2173" s="175">
        <v>-2423.36</v>
      </c>
      <c r="F2173" s="174" t="s">
        <v>3409</v>
      </c>
      <c r="G2173" s="174" t="s">
        <v>8615</v>
      </c>
      <c r="H2173" s="174" t="s">
        <v>176</v>
      </c>
      <c r="I2173" s="174" t="s">
        <v>3098</v>
      </c>
      <c r="J2173" s="174" t="s">
        <v>8616</v>
      </c>
      <c r="K2173" s="174"/>
      <c r="L2173" s="174" t="s">
        <v>8461</v>
      </c>
      <c r="M2173" s="174" t="s">
        <v>4705</v>
      </c>
      <c r="N2173" s="176">
        <v>960</v>
      </c>
      <c r="O2173" s="174" t="s">
        <v>3407</v>
      </c>
      <c r="P2173" s="177">
        <v>15189</v>
      </c>
      <c r="Q2173" s="176">
        <v>863</v>
      </c>
      <c r="R2173" s="175">
        <v>-2178.38</v>
      </c>
      <c r="S2173" s="175">
        <v>-244.98</v>
      </c>
    </row>
    <row r="2174" spans="4:19">
      <c r="D2174" s="174" t="s">
        <v>8617</v>
      </c>
      <c r="E2174" s="175">
        <v>41472.57</v>
      </c>
      <c r="F2174" s="174" t="s">
        <v>3428</v>
      </c>
      <c r="G2174" s="174" t="s">
        <v>8618</v>
      </c>
      <c r="H2174" s="174" t="s">
        <v>176</v>
      </c>
      <c r="I2174" s="174" t="s">
        <v>3098</v>
      </c>
      <c r="J2174" s="174" t="s">
        <v>8619</v>
      </c>
      <c r="K2174" s="174"/>
      <c r="L2174" s="174" t="s">
        <v>8461</v>
      </c>
      <c r="M2174" s="174" t="s">
        <v>4705</v>
      </c>
      <c r="N2174" s="176">
        <v>960</v>
      </c>
      <c r="O2174" s="174" t="s">
        <v>3407</v>
      </c>
      <c r="P2174" s="177">
        <v>15189</v>
      </c>
      <c r="Q2174" s="176">
        <v>863</v>
      </c>
      <c r="R2174" s="175">
        <v>37280.57</v>
      </c>
      <c r="S2174" s="176">
        <v>4192</v>
      </c>
    </row>
    <row r="2175" spans="4:19">
      <c r="D2175" s="174" t="s">
        <v>8620</v>
      </c>
      <c r="E2175" s="175">
        <v>-41472.57</v>
      </c>
      <c r="F2175" s="174" t="s">
        <v>3409</v>
      </c>
      <c r="G2175" s="174" t="s">
        <v>8621</v>
      </c>
      <c r="H2175" s="174" t="s">
        <v>176</v>
      </c>
      <c r="I2175" s="174" t="s">
        <v>3098</v>
      </c>
      <c r="J2175" s="174" t="s">
        <v>8622</v>
      </c>
      <c r="K2175" s="174"/>
      <c r="L2175" s="174" t="s">
        <v>8461</v>
      </c>
      <c r="M2175" s="174" t="s">
        <v>4705</v>
      </c>
      <c r="N2175" s="176">
        <v>960</v>
      </c>
      <c r="O2175" s="174" t="s">
        <v>3407</v>
      </c>
      <c r="P2175" s="177">
        <v>15189</v>
      </c>
      <c r="Q2175" s="176">
        <v>863</v>
      </c>
      <c r="R2175" s="175">
        <v>-37280.57</v>
      </c>
      <c r="S2175" s="176">
        <v>-4192</v>
      </c>
    </row>
    <row r="2176" spans="4:19">
      <c r="D2176" s="174" t="s">
        <v>8623</v>
      </c>
      <c r="E2176" s="175">
        <v>17381.75</v>
      </c>
      <c r="F2176" s="174" t="s">
        <v>3428</v>
      </c>
      <c r="G2176" s="174" t="s">
        <v>8624</v>
      </c>
      <c r="H2176" s="174" t="s">
        <v>176</v>
      </c>
      <c r="I2176" s="174" t="s">
        <v>3098</v>
      </c>
      <c r="J2176" s="174" t="s">
        <v>8625</v>
      </c>
      <c r="K2176" s="174"/>
      <c r="L2176" s="174" t="s">
        <v>8461</v>
      </c>
      <c r="M2176" s="174" t="s">
        <v>4705</v>
      </c>
      <c r="N2176" s="176">
        <v>960</v>
      </c>
      <c r="O2176" s="174" t="s">
        <v>3407</v>
      </c>
      <c r="P2176" s="177">
        <v>15189</v>
      </c>
      <c r="Q2176" s="176">
        <v>863</v>
      </c>
      <c r="R2176" s="175">
        <v>15624.84</v>
      </c>
      <c r="S2176" s="175">
        <v>1756.91</v>
      </c>
    </row>
    <row r="2177" spans="4:19">
      <c r="D2177" s="174" t="s">
        <v>8626</v>
      </c>
      <c r="E2177" s="175">
        <v>55580.56</v>
      </c>
      <c r="F2177" s="174" t="s">
        <v>3428</v>
      </c>
      <c r="G2177" s="174" t="s">
        <v>8627</v>
      </c>
      <c r="H2177" s="174" t="s">
        <v>176</v>
      </c>
      <c r="I2177" s="174" t="s">
        <v>3098</v>
      </c>
      <c r="J2177" s="174" t="s">
        <v>8628</v>
      </c>
      <c r="K2177" s="174"/>
      <c r="L2177" s="174" t="s">
        <v>3424</v>
      </c>
      <c r="M2177" s="174" t="s">
        <v>4705</v>
      </c>
      <c r="N2177" s="176">
        <v>960</v>
      </c>
      <c r="O2177" s="174" t="s">
        <v>3407</v>
      </c>
      <c r="P2177" s="177">
        <v>15189</v>
      </c>
      <c r="Q2177" s="176">
        <v>863</v>
      </c>
      <c r="R2177" s="175">
        <v>49962.58</v>
      </c>
      <c r="S2177" s="175">
        <v>5617.98</v>
      </c>
    </row>
    <row r="2178" spans="4:19">
      <c r="D2178" s="174" t="s">
        <v>8629</v>
      </c>
      <c r="E2178" s="175">
        <v>11267.31</v>
      </c>
      <c r="F2178" s="174" t="s">
        <v>3428</v>
      </c>
      <c r="G2178" s="174" t="s">
        <v>8630</v>
      </c>
      <c r="H2178" s="174" t="s">
        <v>176</v>
      </c>
      <c r="I2178" s="174" t="s">
        <v>3098</v>
      </c>
      <c r="J2178" s="174" t="s">
        <v>8631</v>
      </c>
      <c r="K2178" s="174"/>
      <c r="L2178" s="174" t="s">
        <v>3424</v>
      </c>
      <c r="M2178" s="174" t="s">
        <v>4705</v>
      </c>
      <c r="N2178" s="176">
        <v>960</v>
      </c>
      <c r="O2178" s="174" t="s">
        <v>3407</v>
      </c>
      <c r="P2178" s="177">
        <v>15189</v>
      </c>
      <c r="Q2178" s="176">
        <v>863</v>
      </c>
      <c r="R2178" s="175">
        <v>10128.43</v>
      </c>
      <c r="S2178" s="175">
        <v>1138.8800000000001</v>
      </c>
    </row>
    <row r="2179" spans="4:19">
      <c r="D2179" s="174" t="s">
        <v>8632</v>
      </c>
      <c r="E2179" s="175">
        <v>92698.880000000005</v>
      </c>
      <c r="F2179" s="174" t="s">
        <v>3428</v>
      </c>
      <c r="G2179" s="174" t="s">
        <v>8633</v>
      </c>
      <c r="H2179" s="174" t="s">
        <v>176</v>
      </c>
      <c r="I2179" s="174" t="s">
        <v>3098</v>
      </c>
      <c r="J2179" s="174" t="s">
        <v>8634</v>
      </c>
      <c r="K2179" s="174"/>
      <c r="L2179" s="174" t="s">
        <v>3424</v>
      </c>
      <c r="M2179" s="174" t="s">
        <v>4705</v>
      </c>
      <c r="N2179" s="176">
        <v>960</v>
      </c>
      <c r="O2179" s="174" t="s">
        <v>3407</v>
      </c>
      <c r="P2179" s="177">
        <v>15189</v>
      </c>
      <c r="Q2179" s="176">
        <v>863</v>
      </c>
      <c r="R2179" s="175">
        <v>83329.13</v>
      </c>
      <c r="S2179" s="175">
        <v>9369.75</v>
      </c>
    </row>
    <row r="2180" spans="4:19">
      <c r="D2180" s="174" t="s">
        <v>8635</v>
      </c>
      <c r="E2180" s="175">
        <v>23677.37</v>
      </c>
      <c r="F2180" s="174" t="s">
        <v>3428</v>
      </c>
      <c r="G2180" s="174" t="s">
        <v>8636</v>
      </c>
      <c r="H2180" s="174" t="s">
        <v>176</v>
      </c>
      <c r="I2180" s="174" t="s">
        <v>3098</v>
      </c>
      <c r="J2180" s="174" t="s">
        <v>8637</v>
      </c>
      <c r="K2180" s="174"/>
      <c r="L2180" s="174" t="s">
        <v>3509</v>
      </c>
      <c r="M2180" s="174" t="s">
        <v>4705</v>
      </c>
      <c r="N2180" s="176">
        <v>960</v>
      </c>
      <c r="O2180" s="174" t="s">
        <v>3407</v>
      </c>
      <c r="P2180" s="177">
        <v>15189</v>
      </c>
      <c r="Q2180" s="176">
        <v>863</v>
      </c>
      <c r="R2180" s="175">
        <v>21284.04</v>
      </c>
      <c r="S2180" s="175">
        <v>2393.33</v>
      </c>
    </row>
    <row r="2181" spans="4:19">
      <c r="D2181" s="174" t="s">
        <v>8638</v>
      </c>
      <c r="E2181" s="176">
        <v>4377</v>
      </c>
      <c r="F2181" s="174" t="s">
        <v>3428</v>
      </c>
      <c r="G2181" s="174" t="s">
        <v>8639</v>
      </c>
      <c r="H2181" s="174" t="s">
        <v>176</v>
      </c>
      <c r="I2181" s="174" t="s">
        <v>3098</v>
      </c>
      <c r="J2181" s="174" t="s">
        <v>8631</v>
      </c>
      <c r="K2181" s="174"/>
      <c r="L2181" s="174" t="s">
        <v>3424</v>
      </c>
      <c r="M2181" s="174" t="s">
        <v>4705</v>
      </c>
      <c r="N2181" s="176">
        <v>960</v>
      </c>
      <c r="O2181" s="174" t="s">
        <v>3407</v>
      </c>
      <c r="P2181" s="177">
        <v>15189</v>
      </c>
      <c r="Q2181" s="176">
        <v>863</v>
      </c>
      <c r="R2181" s="175">
        <v>3934.55</v>
      </c>
      <c r="S2181" s="175">
        <v>442.45</v>
      </c>
    </row>
    <row r="2182" spans="4:19">
      <c r="D2182" s="174" t="s">
        <v>8640</v>
      </c>
      <c r="E2182" s="175">
        <v>2026424.34</v>
      </c>
      <c r="F2182" s="174" t="s">
        <v>3428</v>
      </c>
      <c r="G2182" s="174" t="s">
        <v>8641</v>
      </c>
      <c r="H2182" s="174" t="s">
        <v>176</v>
      </c>
      <c r="I2182" s="174" t="s">
        <v>3098</v>
      </c>
      <c r="J2182" s="174" t="s">
        <v>8642</v>
      </c>
      <c r="K2182" s="174"/>
      <c r="L2182" s="174" t="s">
        <v>3424</v>
      </c>
      <c r="M2182" s="174" t="s">
        <v>4705</v>
      </c>
      <c r="N2182" s="176">
        <v>960</v>
      </c>
      <c r="O2182" s="174" t="s">
        <v>3407</v>
      </c>
      <c r="P2182" s="177">
        <v>15189</v>
      </c>
      <c r="Q2182" s="176">
        <v>863</v>
      </c>
      <c r="R2182" s="175">
        <v>1821600.63</v>
      </c>
      <c r="S2182" s="175">
        <v>204823.71</v>
      </c>
    </row>
    <row r="2183" spans="4:19">
      <c r="D2183" s="174" t="s">
        <v>8643</v>
      </c>
      <c r="E2183" s="175">
        <v>61640.17</v>
      </c>
      <c r="F2183" s="174" t="s">
        <v>3428</v>
      </c>
      <c r="G2183" s="174" t="s">
        <v>8644</v>
      </c>
      <c r="H2183" s="174" t="s">
        <v>176</v>
      </c>
      <c r="I2183" s="174" t="s">
        <v>3098</v>
      </c>
      <c r="J2183" s="174" t="s">
        <v>8645</v>
      </c>
      <c r="K2183" s="174"/>
      <c r="L2183" s="174" t="s">
        <v>3509</v>
      </c>
      <c r="M2183" s="174" t="s">
        <v>4705</v>
      </c>
      <c r="N2183" s="176">
        <v>960</v>
      </c>
      <c r="O2183" s="174" t="s">
        <v>3407</v>
      </c>
      <c r="P2183" s="177">
        <v>15189</v>
      </c>
      <c r="Q2183" s="176">
        <v>863</v>
      </c>
      <c r="R2183" s="175">
        <v>55409.78</v>
      </c>
      <c r="S2183" s="175">
        <v>6230.39</v>
      </c>
    </row>
    <row r="2184" spans="4:19">
      <c r="D2184" s="174" t="s">
        <v>8646</v>
      </c>
      <c r="E2184" s="175">
        <v>38834.18</v>
      </c>
      <c r="F2184" s="174" t="s">
        <v>3428</v>
      </c>
      <c r="G2184" s="174" t="s">
        <v>8647</v>
      </c>
      <c r="H2184" s="174" t="s">
        <v>176</v>
      </c>
      <c r="I2184" s="174" t="s">
        <v>3098</v>
      </c>
      <c r="J2184" s="174" t="s">
        <v>8648</v>
      </c>
      <c r="K2184" s="174"/>
      <c r="L2184" s="174" t="s">
        <v>3424</v>
      </c>
      <c r="M2184" s="174" t="s">
        <v>4705</v>
      </c>
      <c r="N2184" s="176">
        <v>960</v>
      </c>
      <c r="O2184" s="174" t="s">
        <v>3407</v>
      </c>
      <c r="P2184" s="177">
        <v>15189</v>
      </c>
      <c r="Q2184" s="176">
        <v>863</v>
      </c>
      <c r="R2184" s="175">
        <v>34908.86</v>
      </c>
      <c r="S2184" s="175">
        <v>3925.32</v>
      </c>
    </row>
    <row r="2185" spans="4:19">
      <c r="D2185" s="174" t="s">
        <v>8649</v>
      </c>
      <c r="E2185" s="175">
        <v>18360.599999999999</v>
      </c>
      <c r="F2185" s="174" t="s">
        <v>3428</v>
      </c>
      <c r="G2185" s="174" t="s">
        <v>8650</v>
      </c>
      <c r="H2185" s="174" t="s">
        <v>176</v>
      </c>
      <c r="I2185" s="174" t="s">
        <v>3098</v>
      </c>
      <c r="J2185" s="174" t="s">
        <v>8651</v>
      </c>
      <c r="K2185" s="174"/>
      <c r="L2185" s="174" t="s">
        <v>3424</v>
      </c>
      <c r="M2185" s="174" t="s">
        <v>4705</v>
      </c>
      <c r="N2185" s="176">
        <v>960</v>
      </c>
      <c r="O2185" s="174" t="s">
        <v>3407</v>
      </c>
      <c r="P2185" s="177">
        <v>15189</v>
      </c>
      <c r="Q2185" s="176">
        <v>863</v>
      </c>
      <c r="R2185" s="175">
        <v>16504.669999999998</v>
      </c>
      <c r="S2185" s="175">
        <v>1855.93</v>
      </c>
    </row>
    <row r="2186" spans="4:19">
      <c r="D2186" s="174" t="s">
        <v>8652</v>
      </c>
      <c r="E2186" s="175">
        <v>84849.1</v>
      </c>
      <c r="F2186" s="174" t="s">
        <v>3428</v>
      </c>
      <c r="G2186" s="174" t="s">
        <v>8653</v>
      </c>
      <c r="H2186" s="174" t="s">
        <v>176</v>
      </c>
      <c r="I2186" s="174" t="s">
        <v>4106</v>
      </c>
      <c r="J2186" s="174" t="s">
        <v>8654</v>
      </c>
      <c r="K2186" s="174"/>
      <c r="L2186" s="174" t="s">
        <v>3424</v>
      </c>
      <c r="M2186" s="174" t="s">
        <v>4705</v>
      </c>
      <c r="N2186" s="176">
        <v>960</v>
      </c>
      <c r="O2186" s="174" t="s">
        <v>3407</v>
      </c>
      <c r="P2186" s="177">
        <v>15189</v>
      </c>
      <c r="Q2186" s="176">
        <v>863</v>
      </c>
      <c r="R2186" s="175">
        <v>76272.800000000003</v>
      </c>
      <c r="S2186" s="175">
        <v>8576.2999999999993</v>
      </c>
    </row>
    <row r="2187" spans="4:19">
      <c r="D2187" s="174" t="s">
        <v>8655</v>
      </c>
      <c r="E2187" s="175">
        <v>253261.37</v>
      </c>
      <c r="F2187" s="174" t="s">
        <v>3428</v>
      </c>
      <c r="G2187" s="174" t="s">
        <v>8656</v>
      </c>
      <c r="H2187" s="174" t="s">
        <v>176</v>
      </c>
      <c r="I2187" s="174" t="s">
        <v>3098</v>
      </c>
      <c r="J2187" s="174" t="s">
        <v>8657</v>
      </c>
      <c r="K2187" s="174"/>
      <c r="L2187" s="174" t="s">
        <v>3424</v>
      </c>
      <c r="M2187" s="174" t="s">
        <v>4705</v>
      </c>
      <c r="N2187" s="176">
        <v>960</v>
      </c>
      <c r="O2187" s="174" t="s">
        <v>3407</v>
      </c>
      <c r="P2187" s="177">
        <v>15189</v>
      </c>
      <c r="Q2187" s="176">
        <v>863</v>
      </c>
      <c r="R2187" s="175">
        <v>227662.52</v>
      </c>
      <c r="S2187" s="175">
        <v>25598.85</v>
      </c>
    </row>
    <row r="2188" spans="4:19">
      <c r="D2188" s="174" t="s">
        <v>8658</v>
      </c>
      <c r="E2188" s="175">
        <v>26703.74</v>
      </c>
      <c r="F2188" s="174" t="s">
        <v>3428</v>
      </c>
      <c r="G2188" s="174" t="s">
        <v>8659</v>
      </c>
      <c r="H2188" s="174" t="s">
        <v>176</v>
      </c>
      <c r="I2188" s="174" t="s">
        <v>3098</v>
      </c>
      <c r="J2188" s="174" t="s">
        <v>8660</v>
      </c>
      <c r="K2188" s="174"/>
      <c r="L2188" s="174" t="s">
        <v>3424</v>
      </c>
      <c r="M2188" s="174" t="s">
        <v>4705</v>
      </c>
      <c r="N2188" s="176">
        <v>960</v>
      </c>
      <c r="O2188" s="174" t="s">
        <v>3407</v>
      </c>
      <c r="P2188" s="177">
        <v>15189</v>
      </c>
      <c r="Q2188" s="176">
        <v>863</v>
      </c>
      <c r="R2188" s="175">
        <v>24004.53</v>
      </c>
      <c r="S2188" s="175">
        <v>2699.21</v>
      </c>
    </row>
    <row r="2189" spans="4:19">
      <c r="D2189" s="174" t="s">
        <v>8661</v>
      </c>
      <c r="E2189" s="175">
        <v>90.78</v>
      </c>
      <c r="F2189" s="174" t="s">
        <v>3428</v>
      </c>
      <c r="G2189" s="174" t="s">
        <v>8662</v>
      </c>
      <c r="H2189" s="174" t="s">
        <v>176</v>
      </c>
      <c r="I2189" s="174" t="s">
        <v>3098</v>
      </c>
      <c r="J2189" s="174" t="s">
        <v>8637</v>
      </c>
      <c r="K2189" s="174"/>
      <c r="L2189" s="174" t="s">
        <v>3509</v>
      </c>
      <c r="M2189" s="174" t="s">
        <v>4705</v>
      </c>
      <c r="N2189" s="176">
        <v>960</v>
      </c>
      <c r="O2189" s="174" t="s">
        <v>3407</v>
      </c>
      <c r="P2189" s="177">
        <v>15189</v>
      </c>
      <c r="Q2189" s="176">
        <v>863</v>
      </c>
      <c r="R2189" s="175">
        <v>81.53</v>
      </c>
      <c r="S2189" s="175">
        <v>9.25</v>
      </c>
    </row>
    <row r="2190" spans="4:19">
      <c r="D2190" s="174" t="s">
        <v>8663</v>
      </c>
      <c r="E2190" s="175">
        <v>5888.49</v>
      </c>
      <c r="F2190" s="174" t="s">
        <v>3428</v>
      </c>
      <c r="G2190" s="174" t="s">
        <v>8664</v>
      </c>
      <c r="H2190" s="174" t="s">
        <v>176</v>
      </c>
      <c r="I2190" s="174" t="s">
        <v>3098</v>
      </c>
      <c r="J2190" s="174" t="s">
        <v>8665</v>
      </c>
      <c r="K2190" s="174"/>
      <c r="L2190" s="174" t="s">
        <v>3509</v>
      </c>
      <c r="M2190" s="174" t="s">
        <v>4705</v>
      </c>
      <c r="N2190" s="176">
        <v>960</v>
      </c>
      <c r="O2190" s="174" t="s">
        <v>3407</v>
      </c>
      <c r="P2190" s="177">
        <v>19541</v>
      </c>
      <c r="Q2190" s="176">
        <v>720</v>
      </c>
      <c r="R2190" s="175">
        <v>4416.07</v>
      </c>
      <c r="S2190" s="175">
        <v>1472.42</v>
      </c>
    </row>
    <row r="2191" spans="4:19">
      <c r="D2191" s="174" t="s">
        <v>8666</v>
      </c>
      <c r="E2191" s="175">
        <v>2381.5700000000002</v>
      </c>
      <c r="F2191" s="174" t="s">
        <v>3428</v>
      </c>
      <c r="G2191" s="174" t="s">
        <v>8667</v>
      </c>
      <c r="H2191" s="174" t="s">
        <v>176</v>
      </c>
      <c r="I2191" s="174" t="s">
        <v>3098</v>
      </c>
      <c r="J2191" s="174" t="s">
        <v>6936</v>
      </c>
      <c r="K2191" s="174"/>
      <c r="L2191" s="174" t="s">
        <v>3509</v>
      </c>
      <c r="M2191" s="174" t="s">
        <v>4705</v>
      </c>
      <c r="N2191" s="176">
        <v>960</v>
      </c>
      <c r="O2191" s="174" t="s">
        <v>3407</v>
      </c>
      <c r="P2191" s="177">
        <v>19541</v>
      </c>
      <c r="Q2191" s="176">
        <v>720</v>
      </c>
      <c r="R2191" s="175">
        <v>1785.96</v>
      </c>
      <c r="S2191" s="175">
        <v>595.61</v>
      </c>
    </row>
    <row r="2192" spans="4:19">
      <c r="D2192" s="174" t="s">
        <v>8668</v>
      </c>
      <c r="E2192" s="175">
        <v>2691.94</v>
      </c>
      <c r="F2192" s="174" t="s">
        <v>3428</v>
      </c>
      <c r="G2192" s="174" t="s">
        <v>6942</v>
      </c>
      <c r="H2192" s="174" t="s">
        <v>176</v>
      </c>
      <c r="I2192" s="174" t="s">
        <v>3098</v>
      </c>
      <c r="J2192" s="174" t="s">
        <v>6943</v>
      </c>
      <c r="K2192" s="174"/>
      <c r="L2192" s="174" t="s">
        <v>3509</v>
      </c>
      <c r="M2192" s="174" t="s">
        <v>4705</v>
      </c>
      <c r="N2192" s="176">
        <v>960</v>
      </c>
      <c r="O2192" s="174" t="s">
        <v>3407</v>
      </c>
      <c r="P2192" s="177">
        <v>19541</v>
      </c>
      <c r="Q2192" s="176">
        <v>720</v>
      </c>
      <c r="R2192" s="175">
        <v>2018.73</v>
      </c>
      <c r="S2192" s="175">
        <v>673.21</v>
      </c>
    </row>
    <row r="2193" spans="4:19">
      <c r="D2193" s="174" t="s">
        <v>8669</v>
      </c>
      <c r="E2193" s="175">
        <v>8920.99</v>
      </c>
      <c r="F2193" s="174" t="s">
        <v>3428</v>
      </c>
      <c r="G2193" s="174" t="s">
        <v>8670</v>
      </c>
      <c r="H2193" s="174" t="s">
        <v>176</v>
      </c>
      <c r="I2193" s="174" t="s">
        <v>3098</v>
      </c>
      <c r="J2193" s="174" t="s">
        <v>8671</v>
      </c>
      <c r="K2193" s="174"/>
      <c r="L2193" s="174" t="s">
        <v>8461</v>
      </c>
      <c r="M2193" s="174" t="s">
        <v>5240</v>
      </c>
      <c r="N2193" s="176">
        <v>960</v>
      </c>
      <c r="O2193" s="174" t="s">
        <v>3407</v>
      </c>
      <c r="P2193" s="177">
        <v>19541</v>
      </c>
      <c r="Q2193" s="176">
        <v>720</v>
      </c>
      <c r="R2193" s="175">
        <v>6690.4</v>
      </c>
      <c r="S2193" s="175">
        <v>2230.59</v>
      </c>
    </row>
    <row r="2194" spans="4:19">
      <c r="D2194" s="174" t="s">
        <v>8672</v>
      </c>
      <c r="E2194" s="175">
        <v>5185.99</v>
      </c>
      <c r="F2194" s="174" t="s">
        <v>3428</v>
      </c>
      <c r="G2194" s="174" t="s">
        <v>8673</v>
      </c>
      <c r="H2194" s="174" t="s">
        <v>176</v>
      </c>
      <c r="I2194" s="174" t="s">
        <v>3098</v>
      </c>
      <c r="J2194" s="174" t="s">
        <v>8674</v>
      </c>
      <c r="K2194" s="174"/>
      <c r="L2194" s="174" t="s">
        <v>3509</v>
      </c>
      <c r="M2194" s="174" t="s">
        <v>4705</v>
      </c>
      <c r="N2194" s="176">
        <v>960</v>
      </c>
      <c r="O2194" s="174" t="s">
        <v>3407</v>
      </c>
      <c r="P2194" s="177">
        <v>19906</v>
      </c>
      <c r="Q2194" s="176">
        <v>708</v>
      </c>
      <c r="R2194" s="175">
        <v>3824.42</v>
      </c>
      <c r="S2194" s="175">
        <v>1361.57</v>
      </c>
    </row>
    <row r="2195" spans="4:19">
      <c r="D2195" s="174" t="s">
        <v>8675</v>
      </c>
      <c r="E2195" s="175">
        <v>18410.349999999999</v>
      </c>
      <c r="F2195" s="174" t="s">
        <v>3428</v>
      </c>
      <c r="G2195" s="174" t="s">
        <v>6951</v>
      </c>
      <c r="H2195" s="174" t="s">
        <v>176</v>
      </c>
      <c r="I2195" s="174" t="s">
        <v>3098</v>
      </c>
      <c r="J2195" s="174" t="s">
        <v>8676</v>
      </c>
      <c r="K2195" s="174"/>
      <c r="L2195" s="174" t="s">
        <v>3424</v>
      </c>
      <c r="M2195" s="174" t="s">
        <v>4705</v>
      </c>
      <c r="N2195" s="176">
        <v>960</v>
      </c>
      <c r="O2195" s="174" t="s">
        <v>3407</v>
      </c>
      <c r="P2195" s="177">
        <v>15189</v>
      </c>
      <c r="Q2195" s="176">
        <v>863</v>
      </c>
      <c r="R2195" s="175">
        <v>16549.37</v>
      </c>
      <c r="S2195" s="175">
        <v>1860.98</v>
      </c>
    </row>
    <row r="2196" spans="4:19">
      <c r="D2196" s="174" t="s">
        <v>8677</v>
      </c>
      <c r="E2196" s="175">
        <v>79110.05</v>
      </c>
      <c r="F2196" s="174" t="s">
        <v>3409</v>
      </c>
      <c r="G2196" s="174" t="s">
        <v>8678</v>
      </c>
      <c r="H2196" s="174" t="s">
        <v>176</v>
      </c>
      <c r="I2196" s="174" t="s">
        <v>3098</v>
      </c>
      <c r="J2196" s="174" t="s">
        <v>8679</v>
      </c>
      <c r="K2196" s="174"/>
      <c r="L2196" s="174" t="s">
        <v>8461</v>
      </c>
      <c r="M2196" s="174" t="s">
        <v>3575</v>
      </c>
      <c r="N2196" s="176">
        <v>960</v>
      </c>
      <c r="O2196" s="174" t="s">
        <v>3407</v>
      </c>
      <c r="P2196" s="177">
        <v>23193</v>
      </c>
      <c r="Q2196" s="176">
        <v>600</v>
      </c>
      <c r="R2196" s="175">
        <v>49440.959999999999</v>
      </c>
      <c r="S2196" s="175">
        <v>29669.09</v>
      </c>
    </row>
    <row r="2197" spans="4:19">
      <c r="D2197" s="174" t="s">
        <v>8680</v>
      </c>
      <c r="E2197" s="175">
        <v>10795.96</v>
      </c>
      <c r="F2197" s="174" t="s">
        <v>3409</v>
      </c>
      <c r="G2197" s="174" t="s">
        <v>8681</v>
      </c>
      <c r="H2197" s="174" t="s">
        <v>176</v>
      </c>
      <c r="I2197" s="174" t="s">
        <v>3098</v>
      </c>
      <c r="J2197" s="174" t="s">
        <v>8682</v>
      </c>
      <c r="K2197" s="174"/>
      <c r="L2197" s="174" t="s">
        <v>8461</v>
      </c>
      <c r="M2197" s="174" t="s">
        <v>4705</v>
      </c>
      <c r="N2197" s="176">
        <v>960</v>
      </c>
      <c r="O2197" s="174" t="s">
        <v>3407</v>
      </c>
      <c r="P2197" s="177">
        <v>22098</v>
      </c>
      <c r="Q2197" s="176">
        <v>636</v>
      </c>
      <c r="R2197" s="175">
        <v>7151.82</v>
      </c>
      <c r="S2197" s="175">
        <v>3644.14</v>
      </c>
    </row>
    <row r="2198" spans="4:19">
      <c r="D2198" s="174" t="s">
        <v>8683</v>
      </c>
      <c r="E2198" s="175">
        <v>2465855.13</v>
      </c>
      <c r="F2198" s="174" t="s">
        <v>3409</v>
      </c>
      <c r="G2198" s="174" t="s">
        <v>8684</v>
      </c>
      <c r="H2198" s="174" t="s">
        <v>176</v>
      </c>
      <c r="I2198" s="174" t="s">
        <v>3098</v>
      </c>
      <c r="J2198" s="174" t="s">
        <v>8685</v>
      </c>
      <c r="K2198" s="174"/>
      <c r="L2198" s="174" t="s">
        <v>3424</v>
      </c>
      <c r="M2198" s="174" t="s">
        <v>4705</v>
      </c>
      <c r="N2198" s="176">
        <v>960</v>
      </c>
      <c r="O2198" s="174" t="s">
        <v>3407</v>
      </c>
      <c r="P2198" s="177">
        <v>23924</v>
      </c>
      <c r="Q2198" s="176">
        <v>576</v>
      </c>
      <c r="R2198" s="175">
        <v>1479427.33</v>
      </c>
      <c r="S2198" s="175">
        <v>986427.8</v>
      </c>
    </row>
    <row r="2199" spans="4:19">
      <c r="D2199" s="174" t="s">
        <v>8686</v>
      </c>
      <c r="E2199" s="175">
        <v>-877.69</v>
      </c>
      <c r="F2199" s="174" t="s">
        <v>3409</v>
      </c>
      <c r="G2199" s="174" t="s">
        <v>8687</v>
      </c>
      <c r="H2199" s="174" t="s">
        <v>176</v>
      </c>
      <c r="I2199" s="174" t="s">
        <v>3098</v>
      </c>
      <c r="J2199" s="174" t="s">
        <v>8685</v>
      </c>
      <c r="K2199" s="174"/>
      <c r="L2199" s="174" t="s">
        <v>3424</v>
      </c>
      <c r="M2199" s="174" t="s">
        <v>4705</v>
      </c>
      <c r="N2199" s="176">
        <v>960</v>
      </c>
      <c r="O2199" s="174" t="s">
        <v>3407</v>
      </c>
      <c r="P2199" s="177">
        <v>23924</v>
      </c>
      <c r="Q2199" s="176">
        <v>576</v>
      </c>
      <c r="R2199" s="175">
        <v>-526.55999999999995</v>
      </c>
      <c r="S2199" s="175">
        <v>-351.13</v>
      </c>
    </row>
    <row r="2200" spans="4:19">
      <c r="D2200" s="174" t="s">
        <v>8688</v>
      </c>
      <c r="E2200" s="175">
        <v>948.92</v>
      </c>
      <c r="F2200" s="174" t="s">
        <v>3459</v>
      </c>
      <c r="G2200" s="174" t="s">
        <v>8689</v>
      </c>
      <c r="H2200" s="174" t="s">
        <v>176</v>
      </c>
      <c r="I2200" s="174" t="s">
        <v>8690</v>
      </c>
      <c r="J2200" s="174" t="s">
        <v>8691</v>
      </c>
      <c r="K2200" s="174"/>
      <c r="L2200" s="174" t="s">
        <v>3509</v>
      </c>
      <c r="M2200" s="174" t="s">
        <v>8494</v>
      </c>
      <c r="N2200" s="176">
        <v>960</v>
      </c>
      <c r="O2200" s="174" t="s">
        <v>3407</v>
      </c>
      <c r="P2200" s="177">
        <v>35611</v>
      </c>
      <c r="Q2200" s="176">
        <v>192</v>
      </c>
      <c r="R2200" s="175">
        <v>189.76</v>
      </c>
      <c r="S2200" s="175">
        <v>759.16</v>
      </c>
    </row>
    <row r="2201" spans="4:19">
      <c r="D2201" s="174" t="s">
        <v>8692</v>
      </c>
      <c r="E2201" s="175">
        <v>33394.980000000003</v>
      </c>
      <c r="F2201" s="174" t="s">
        <v>3540</v>
      </c>
      <c r="G2201" s="174" t="s">
        <v>8689</v>
      </c>
      <c r="H2201" s="174" t="s">
        <v>176</v>
      </c>
      <c r="I2201" s="174" t="s">
        <v>8690</v>
      </c>
      <c r="J2201" s="174" t="s">
        <v>8691</v>
      </c>
      <c r="K2201" s="174"/>
      <c r="L2201" s="174" t="s">
        <v>3509</v>
      </c>
      <c r="M2201" s="174" t="s">
        <v>8494</v>
      </c>
      <c r="N2201" s="176">
        <v>960</v>
      </c>
      <c r="O2201" s="174" t="s">
        <v>3407</v>
      </c>
      <c r="P2201" s="177">
        <v>35611</v>
      </c>
      <c r="Q2201" s="176">
        <v>192</v>
      </c>
      <c r="R2201" s="175">
        <v>6678.95</v>
      </c>
      <c r="S2201" s="175">
        <v>26716.03</v>
      </c>
    </row>
    <row r="2202" spans="4:19">
      <c r="D2202" s="174" t="s">
        <v>8693</v>
      </c>
      <c r="E2202" s="176">
        <v>102</v>
      </c>
      <c r="F2202" s="174" t="s">
        <v>3466</v>
      </c>
      <c r="G2202" s="174" t="s">
        <v>8689</v>
      </c>
      <c r="H2202" s="174" t="s">
        <v>176</v>
      </c>
      <c r="I2202" s="174" t="s">
        <v>8690</v>
      </c>
      <c r="J2202" s="174" t="s">
        <v>8691</v>
      </c>
      <c r="K2202" s="174"/>
      <c r="L2202" s="174" t="s">
        <v>3509</v>
      </c>
      <c r="M2202" s="174" t="s">
        <v>8494</v>
      </c>
      <c r="N2202" s="176">
        <v>960</v>
      </c>
      <c r="O2202" s="174" t="s">
        <v>3407</v>
      </c>
      <c r="P2202" s="177">
        <v>35611</v>
      </c>
      <c r="Q2202" s="176">
        <v>192</v>
      </c>
      <c r="R2202" s="175">
        <v>20.329999999999998</v>
      </c>
      <c r="S2202" s="175">
        <v>81.67</v>
      </c>
    </row>
    <row r="2203" spans="4:19">
      <c r="D2203" s="174" t="s">
        <v>8694</v>
      </c>
      <c r="E2203" s="175">
        <v>6938340.5199999996</v>
      </c>
      <c r="F2203" s="174" t="s">
        <v>3540</v>
      </c>
      <c r="G2203" s="174" t="s">
        <v>8695</v>
      </c>
      <c r="H2203" s="174" t="s">
        <v>183</v>
      </c>
      <c r="I2203" s="174" t="s">
        <v>8696</v>
      </c>
      <c r="J2203" s="174" t="s">
        <v>8697</v>
      </c>
      <c r="K2203" s="174"/>
      <c r="L2203" s="174" t="s">
        <v>183</v>
      </c>
      <c r="M2203" s="174" t="s">
        <v>3575</v>
      </c>
      <c r="N2203" s="176">
        <v>60</v>
      </c>
      <c r="O2203" s="174" t="s">
        <v>3407</v>
      </c>
      <c r="P2203" s="177">
        <v>34881</v>
      </c>
      <c r="Q2203" s="176">
        <v>216</v>
      </c>
      <c r="R2203" s="175">
        <v>6938340.5199999996</v>
      </c>
      <c r="S2203" s="176">
        <v>0</v>
      </c>
    </row>
    <row r="2204" spans="4:19">
      <c r="D2204" s="174" t="s">
        <v>8698</v>
      </c>
      <c r="E2204" s="175">
        <v>2227616.48</v>
      </c>
      <c r="F2204" s="174" t="s">
        <v>3540</v>
      </c>
      <c r="G2204" s="174" t="s">
        <v>8695</v>
      </c>
      <c r="H2204" s="174" t="s">
        <v>183</v>
      </c>
      <c r="I2204" s="174" t="s">
        <v>2753</v>
      </c>
      <c r="J2204" s="174" t="s">
        <v>8699</v>
      </c>
      <c r="K2204" s="174"/>
      <c r="L2204" s="174" t="s">
        <v>183</v>
      </c>
      <c r="M2204" s="174" t="s">
        <v>3575</v>
      </c>
      <c r="N2204" s="176">
        <v>60</v>
      </c>
      <c r="O2204" s="174" t="s">
        <v>3407</v>
      </c>
      <c r="P2204" s="177">
        <v>34881</v>
      </c>
      <c r="Q2204" s="176">
        <v>216</v>
      </c>
      <c r="R2204" s="175">
        <v>2227616.48</v>
      </c>
      <c r="S2204" s="176">
        <v>0</v>
      </c>
    </row>
    <row r="2205" spans="4:19">
      <c r="D2205" s="174" t="s">
        <v>8700</v>
      </c>
      <c r="E2205" s="175">
        <v>1434418.17</v>
      </c>
      <c r="F2205" s="174" t="s">
        <v>3540</v>
      </c>
      <c r="G2205" s="174" t="s">
        <v>8695</v>
      </c>
      <c r="H2205" s="174" t="s">
        <v>183</v>
      </c>
      <c r="I2205" s="174" t="s">
        <v>8701</v>
      </c>
      <c r="J2205" s="174" t="s">
        <v>8702</v>
      </c>
      <c r="K2205" s="174"/>
      <c r="L2205" s="174" t="s">
        <v>183</v>
      </c>
      <c r="M2205" s="174" t="s">
        <v>3575</v>
      </c>
      <c r="N2205" s="176">
        <v>60</v>
      </c>
      <c r="O2205" s="174" t="s">
        <v>3407</v>
      </c>
      <c r="P2205" s="177">
        <v>34881</v>
      </c>
      <c r="Q2205" s="176">
        <v>216</v>
      </c>
      <c r="R2205" s="175">
        <v>1434418.17</v>
      </c>
      <c r="S2205" s="176">
        <v>0</v>
      </c>
    </row>
    <row r="2206" spans="4:19">
      <c r="D2206" s="174" t="s">
        <v>8703</v>
      </c>
      <c r="E2206" s="175">
        <v>2336072.4500000002</v>
      </c>
      <c r="F2206" s="174" t="s">
        <v>3540</v>
      </c>
      <c r="G2206" s="174" t="s">
        <v>8695</v>
      </c>
      <c r="H2206" s="174" t="s">
        <v>183</v>
      </c>
      <c r="I2206" s="174" t="s">
        <v>8704</v>
      </c>
      <c r="J2206" s="174" t="s">
        <v>8705</v>
      </c>
      <c r="K2206" s="174"/>
      <c r="L2206" s="174" t="s">
        <v>183</v>
      </c>
      <c r="M2206" s="174" t="s">
        <v>3575</v>
      </c>
      <c r="N2206" s="176">
        <v>60</v>
      </c>
      <c r="O2206" s="174" t="s">
        <v>3407</v>
      </c>
      <c r="P2206" s="177">
        <v>34881</v>
      </c>
      <c r="Q2206" s="176">
        <v>216</v>
      </c>
      <c r="R2206" s="175">
        <v>2336072.4500000002</v>
      </c>
      <c r="S2206" s="176">
        <v>0</v>
      </c>
    </row>
    <row r="2207" spans="4:19">
      <c r="D2207" s="174" t="s">
        <v>8706</v>
      </c>
      <c r="E2207" s="175">
        <v>166624.04999999999</v>
      </c>
      <c r="F2207" s="174" t="s">
        <v>3540</v>
      </c>
      <c r="G2207" s="174" t="s">
        <v>8695</v>
      </c>
      <c r="H2207" s="174" t="s">
        <v>183</v>
      </c>
      <c r="I2207" s="174" t="s">
        <v>8707</v>
      </c>
      <c r="J2207" s="174" t="s">
        <v>8708</v>
      </c>
      <c r="K2207" s="174"/>
      <c r="L2207" s="174" t="s">
        <v>183</v>
      </c>
      <c r="M2207" s="174" t="s">
        <v>3575</v>
      </c>
      <c r="N2207" s="176">
        <v>60</v>
      </c>
      <c r="O2207" s="174" t="s">
        <v>3407</v>
      </c>
      <c r="P2207" s="177">
        <v>34881</v>
      </c>
      <c r="Q2207" s="176">
        <v>216</v>
      </c>
      <c r="R2207" s="175">
        <v>166624.04999999999</v>
      </c>
      <c r="S2207" s="176">
        <v>0</v>
      </c>
    </row>
    <row r="2208" spans="4:19">
      <c r="D2208" s="174" t="s">
        <v>8709</v>
      </c>
      <c r="E2208" s="175">
        <v>2097612.6</v>
      </c>
      <c r="F2208" s="174" t="s">
        <v>3540</v>
      </c>
      <c r="G2208" s="174" t="s">
        <v>8695</v>
      </c>
      <c r="H2208" s="174" t="s">
        <v>183</v>
      </c>
      <c r="I2208" s="174" t="s">
        <v>8710</v>
      </c>
      <c r="J2208" s="174" t="s">
        <v>8711</v>
      </c>
      <c r="K2208" s="174"/>
      <c r="L2208" s="174" t="s">
        <v>183</v>
      </c>
      <c r="M2208" s="174" t="s">
        <v>3575</v>
      </c>
      <c r="N2208" s="176">
        <v>60</v>
      </c>
      <c r="O2208" s="174" t="s">
        <v>3407</v>
      </c>
      <c r="P2208" s="177">
        <v>34881</v>
      </c>
      <c r="Q2208" s="176">
        <v>216</v>
      </c>
      <c r="R2208" s="175">
        <v>2097612.6</v>
      </c>
      <c r="S2208" s="176">
        <v>0</v>
      </c>
    </row>
    <row r="2209" spans="4:19">
      <c r="D2209" s="174" t="s">
        <v>8712</v>
      </c>
      <c r="E2209" s="175">
        <v>6518.5</v>
      </c>
      <c r="F2209" s="174" t="s">
        <v>3540</v>
      </c>
      <c r="G2209" s="174" t="s">
        <v>8695</v>
      </c>
      <c r="H2209" s="174" t="s">
        <v>183</v>
      </c>
      <c r="I2209" s="174" t="s">
        <v>8713</v>
      </c>
      <c r="J2209" s="174" t="s">
        <v>8714</v>
      </c>
      <c r="K2209" s="174"/>
      <c r="L2209" s="174" t="s">
        <v>183</v>
      </c>
      <c r="M2209" s="174" t="s">
        <v>3575</v>
      </c>
      <c r="N2209" s="176">
        <v>60</v>
      </c>
      <c r="O2209" s="174" t="s">
        <v>3407</v>
      </c>
      <c r="P2209" s="177">
        <v>34881</v>
      </c>
      <c r="Q2209" s="176">
        <v>216</v>
      </c>
      <c r="R2209" s="175">
        <v>6518.5</v>
      </c>
      <c r="S2209" s="176">
        <v>0</v>
      </c>
    </row>
    <row r="2210" spans="4:19">
      <c r="D2210" s="174" t="s">
        <v>8715</v>
      </c>
      <c r="E2210" s="175">
        <v>631253.13</v>
      </c>
      <c r="F2210" s="174" t="s">
        <v>3540</v>
      </c>
      <c r="G2210" s="174" t="s">
        <v>8695</v>
      </c>
      <c r="H2210" s="174" t="s">
        <v>183</v>
      </c>
      <c r="I2210" s="174" t="s">
        <v>8716</v>
      </c>
      <c r="J2210" s="174" t="s">
        <v>8717</v>
      </c>
      <c r="K2210" s="174"/>
      <c r="L2210" s="174" t="s">
        <v>183</v>
      </c>
      <c r="M2210" s="174" t="s">
        <v>3575</v>
      </c>
      <c r="N2210" s="176">
        <v>60</v>
      </c>
      <c r="O2210" s="174" t="s">
        <v>3407</v>
      </c>
      <c r="P2210" s="177">
        <v>34881</v>
      </c>
      <c r="Q2210" s="176">
        <v>216</v>
      </c>
      <c r="R2210" s="175">
        <v>631253.13</v>
      </c>
      <c r="S2210" s="176">
        <v>0</v>
      </c>
    </row>
    <row r="2211" spans="4:19">
      <c r="D2211" s="174" t="s">
        <v>8718</v>
      </c>
      <c r="E2211" s="175">
        <v>320201.78000000003</v>
      </c>
      <c r="F2211" s="174" t="s">
        <v>3409</v>
      </c>
      <c r="G2211" s="174" t="s">
        <v>8695</v>
      </c>
      <c r="H2211" s="174" t="s">
        <v>183</v>
      </c>
      <c r="I2211" s="174" t="s">
        <v>8719</v>
      </c>
      <c r="J2211" s="174" t="s">
        <v>8720</v>
      </c>
      <c r="K2211" s="174"/>
      <c r="L2211" s="174" t="s">
        <v>183</v>
      </c>
      <c r="M2211" s="174" t="s">
        <v>3575</v>
      </c>
      <c r="N2211" s="176">
        <v>60</v>
      </c>
      <c r="O2211" s="174" t="s">
        <v>3407</v>
      </c>
      <c r="P2211" s="177">
        <v>34881</v>
      </c>
      <c r="Q2211" s="176">
        <v>216</v>
      </c>
      <c r="R2211" s="175">
        <v>320201.78000000003</v>
      </c>
      <c r="S2211" s="176">
        <v>0</v>
      </c>
    </row>
    <row r="2212" spans="4:19">
      <c r="D2212" s="174" t="s">
        <v>8721</v>
      </c>
      <c r="E2212" s="175">
        <v>343016.81</v>
      </c>
      <c r="F2212" s="174" t="s">
        <v>3409</v>
      </c>
      <c r="G2212" s="174" t="s">
        <v>8695</v>
      </c>
      <c r="H2212" s="174" t="s">
        <v>183</v>
      </c>
      <c r="I2212" s="174" t="s">
        <v>8722</v>
      </c>
      <c r="J2212" s="174" t="s">
        <v>8723</v>
      </c>
      <c r="K2212" s="174"/>
      <c r="L2212" s="174" t="s">
        <v>183</v>
      </c>
      <c r="M2212" s="174" t="s">
        <v>3575</v>
      </c>
      <c r="N2212" s="176">
        <v>60</v>
      </c>
      <c r="O2212" s="174" t="s">
        <v>3407</v>
      </c>
      <c r="P2212" s="177">
        <v>34881</v>
      </c>
      <c r="Q2212" s="176">
        <v>216</v>
      </c>
      <c r="R2212" s="175">
        <v>343016.81</v>
      </c>
      <c r="S2212" s="176">
        <v>0</v>
      </c>
    </row>
    <row r="2213" spans="4:19">
      <c r="D2213" s="174" t="s">
        <v>8724</v>
      </c>
      <c r="E2213" s="175">
        <v>331619.28000000003</v>
      </c>
      <c r="F2213" s="174" t="s">
        <v>3409</v>
      </c>
      <c r="G2213" s="174" t="s">
        <v>8695</v>
      </c>
      <c r="H2213" s="174" t="s">
        <v>183</v>
      </c>
      <c r="I2213" s="174" t="s">
        <v>8725</v>
      </c>
      <c r="J2213" s="174" t="s">
        <v>8726</v>
      </c>
      <c r="K2213" s="174"/>
      <c r="L2213" s="174" t="s">
        <v>183</v>
      </c>
      <c r="M2213" s="174" t="s">
        <v>3575</v>
      </c>
      <c r="N2213" s="176">
        <v>60</v>
      </c>
      <c r="O2213" s="174" t="s">
        <v>3407</v>
      </c>
      <c r="P2213" s="177">
        <v>34881</v>
      </c>
      <c r="Q2213" s="176">
        <v>216</v>
      </c>
      <c r="R2213" s="175">
        <v>331619.28000000003</v>
      </c>
      <c r="S2213" s="176">
        <v>0</v>
      </c>
    </row>
    <row r="2214" spans="4:19">
      <c r="D2214" s="174" t="s">
        <v>8727</v>
      </c>
      <c r="E2214" s="175">
        <v>553518.44999999995</v>
      </c>
      <c r="F2214" s="174" t="s">
        <v>3409</v>
      </c>
      <c r="G2214" s="174" t="s">
        <v>8695</v>
      </c>
      <c r="H2214" s="174" t="s">
        <v>183</v>
      </c>
      <c r="I2214" s="174" t="s">
        <v>8728</v>
      </c>
      <c r="J2214" s="174" t="s">
        <v>8729</v>
      </c>
      <c r="K2214" s="174"/>
      <c r="L2214" s="174" t="s">
        <v>183</v>
      </c>
      <c r="M2214" s="174" t="s">
        <v>3575</v>
      </c>
      <c r="N2214" s="176">
        <v>60</v>
      </c>
      <c r="O2214" s="174" t="s">
        <v>3407</v>
      </c>
      <c r="P2214" s="177">
        <v>34881</v>
      </c>
      <c r="Q2214" s="176">
        <v>216</v>
      </c>
      <c r="R2214" s="175">
        <v>553518.44999999995</v>
      </c>
      <c r="S2214" s="176">
        <v>0</v>
      </c>
    </row>
    <row r="2215" spans="4:19">
      <c r="D2215" s="174" t="s">
        <v>8730</v>
      </c>
      <c r="E2215" s="176">
        <v>10720</v>
      </c>
      <c r="F2215" s="174" t="s">
        <v>3540</v>
      </c>
      <c r="G2215" s="174" t="s">
        <v>8695</v>
      </c>
      <c r="H2215" s="174" t="s">
        <v>183</v>
      </c>
      <c r="I2215" s="174" t="s">
        <v>8728</v>
      </c>
      <c r="J2215" s="174" t="s">
        <v>8729</v>
      </c>
      <c r="K2215" s="174"/>
      <c r="L2215" s="174" t="s">
        <v>183</v>
      </c>
      <c r="M2215" s="174" t="s">
        <v>3575</v>
      </c>
      <c r="N2215" s="176">
        <v>60</v>
      </c>
      <c r="O2215" s="174" t="s">
        <v>3407</v>
      </c>
      <c r="P2215" s="177">
        <v>34881</v>
      </c>
      <c r="Q2215" s="176">
        <v>216</v>
      </c>
      <c r="R2215" s="176">
        <v>10720</v>
      </c>
      <c r="S2215" s="176">
        <v>0</v>
      </c>
    </row>
    <row r="2216" spans="4:19">
      <c r="D2216" s="174" t="s">
        <v>8731</v>
      </c>
      <c r="E2216" s="175">
        <v>1257179.79</v>
      </c>
      <c r="F2216" s="174" t="s">
        <v>3409</v>
      </c>
      <c r="G2216" s="174" t="s">
        <v>8695</v>
      </c>
      <c r="H2216" s="174" t="s">
        <v>183</v>
      </c>
      <c r="I2216" s="174" t="s">
        <v>8732</v>
      </c>
      <c r="J2216" s="174" t="s">
        <v>8733</v>
      </c>
      <c r="K2216" s="174"/>
      <c r="L2216" s="174" t="s">
        <v>183</v>
      </c>
      <c r="M2216" s="174" t="s">
        <v>3575</v>
      </c>
      <c r="N2216" s="176">
        <v>60</v>
      </c>
      <c r="O2216" s="174" t="s">
        <v>3407</v>
      </c>
      <c r="P2216" s="177">
        <v>34881</v>
      </c>
      <c r="Q2216" s="176">
        <v>216</v>
      </c>
      <c r="R2216" s="175">
        <v>1257179.79</v>
      </c>
      <c r="S2216" s="176">
        <v>0</v>
      </c>
    </row>
    <row r="2217" spans="4:19">
      <c r="D2217" s="174" t="s">
        <v>8734</v>
      </c>
      <c r="E2217" s="175">
        <v>2498823.96</v>
      </c>
      <c r="F2217" s="174" t="s">
        <v>3540</v>
      </c>
      <c r="G2217" s="174" t="s">
        <v>8695</v>
      </c>
      <c r="H2217" s="174" t="s">
        <v>183</v>
      </c>
      <c r="I2217" s="174" t="s">
        <v>8732</v>
      </c>
      <c r="J2217" s="174" t="s">
        <v>8735</v>
      </c>
      <c r="K2217" s="174"/>
      <c r="L2217" s="174" t="s">
        <v>183</v>
      </c>
      <c r="M2217" s="174" t="s">
        <v>3575</v>
      </c>
      <c r="N2217" s="176">
        <v>60</v>
      </c>
      <c r="O2217" s="174" t="s">
        <v>3407</v>
      </c>
      <c r="P2217" s="177">
        <v>34881</v>
      </c>
      <c r="Q2217" s="176">
        <v>216</v>
      </c>
      <c r="R2217" s="175">
        <v>2498823.96</v>
      </c>
      <c r="S2217" s="176">
        <v>0</v>
      </c>
    </row>
    <row r="2218" spans="4:19">
      <c r="D2218" s="174" t="s">
        <v>8736</v>
      </c>
      <c r="E2218" s="175">
        <v>283694.98</v>
      </c>
      <c r="F2218" s="174" t="s">
        <v>3409</v>
      </c>
      <c r="G2218" s="174" t="s">
        <v>8695</v>
      </c>
      <c r="H2218" s="174" t="s">
        <v>183</v>
      </c>
      <c r="I2218" s="174" t="s">
        <v>8737</v>
      </c>
      <c r="J2218" s="174" t="s">
        <v>8738</v>
      </c>
      <c r="K2218" s="174"/>
      <c r="L2218" s="174" t="s">
        <v>183</v>
      </c>
      <c r="M2218" s="174" t="s">
        <v>3575</v>
      </c>
      <c r="N2218" s="176">
        <v>60</v>
      </c>
      <c r="O2218" s="174" t="s">
        <v>3407</v>
      </c>
      <c r="P2218" s="177">
        <v>34881</v>
      </c>
      <c r="Q2218" s="176">
        <v>216</v>
      </c>
      <c r="R2218" s="175">
        <v>283694.98</v>
      </c>
      <c r="S2218" s="176">
        <v>0</v>
      </c>
    </row>
    <row r="2219" spans="4:19">
      <c r="D2219" s="174" t="s">
        <v>8739</v>
      </c>
      <c r="E2219" s="175">
        <v>378715.4</v>
      </c>
      <c r="F2219" s="174" t="s">
        <v>3540</v>
      </c>
      <c r="G2219" s="174" t="s">
        <v>8740</v>
      </c>
      <c r="H2219" s="174" t="s">
        <v>183</v>
      </c>
      <c r="I2219" s="174" t="s">
        <v>3098</v>
      </c>
      <c r="J2219" s="174" t="s">
        <v>8741</v>
      </c>
      <c r="K2219" s="174"/>
      <c r="L2219" s="174" t="s">
        <v>183</v>
      </c>
      <c r="M2219" s="174" t="s">
        <v>8742</v>
      </c>
      <c r="N2219" s="176">
        <v>60</v>
      </c>
      <c r="O2219" s="174" t="s">
        <v>3407</v>
      </c>
      <c r="P2219" s="177">
        <v>34881</v>
      </c>
      <c r="Q2219" s="176">
        <v>216</v>
      </c>
      <c r="R2219" s="175">
        <v>378715.4</v>
      </c>
      <c r="S2219" s="176">
        <v>0</v>
      </c>
    </row>
    <row r="2220" spans="4:19">
      <c r="D2220" s="174" t="s">
        <v>8743</v>
      </c>
      <c r="E2220" s="175">
        <v>394224.03</v>
      </c>
      <c r="F2220" s="174" t="s">
        <v>3409</v>
      </c>
      <c r="G2220" s="174" t="s">
        <v>3109</v>
      </c>
      <c r="H2220" s="174" t="s">
        <v>166</v>
      </c>
      <c r="I2220" s="174" t="s">
        <v>8744</v>
      </c>
      <c r="J2220" s="174" t="s">
        <v>8745</v>
      </c>
      <c r="K2220" s="174"/>
      <c r="L2220" s="174" t="s">
        <v>8746</v>
      </c>
      <c r="M2220" s="174" t="s">
        <v>7202</v>
      </c>
      <c r="N2220" s="176">
        <v>960</v>
      </c>
      <c r="O2220" s="174" t="s">
        <v>3407</v>
      </c>
      <c r="P2220" s="177">
        <v>34880</v>
      </c>
      <c r="Q2220" s="176">
        <v>216</v>
      </c>
      <c r="R2220" s="175">
        <v>88700.4</v>
      </c>
      <c r="S2220" s="175">
        <v>305523.63</v>
      </c>
    </row>
    <row r="2221" spans="4:19">
      <c r="D2221" s="174" t="s">
        <v>8747</v>
      </c>
      <c r="E2221" s="175">
        <v>19133.939999999999</v>
      </c>
      <c r="F2221" s="174" t="s">
        <v>3409</v>
      </c>
      <c r="G2221" s="174" t="s">
        <v>3109</v>
      </c>
      <c r="H2221" s="174" t="s">
        <v>166</v>
      </c>
      <c r="I2221" s="174" t="s">
        <v>8748</v>
      </c>
      <c r="J2221" s="174" t="s">
        <v>8749</v>
      </c>
      <c r="K2221" s="174"/>
      <c r="L2221" s="174" t="s">
        <v>8750</v>
      </c>
      <c r="M2221" s="174" t="s">
        <v>8751</v>
      </c>
      <c r="N2221" s="176">
        <v>960</v>
      </c>
      <c r="O2221" s="174" t="s">
        <v>3407</v>
      </c>
      <c r="P2221" s="177">
        <v>35611</v>
      </c>
      <c r="Q2221" s="176">
        <v>192</v>
      </c>
      <c r="R2221" s="175">
        <v>3826.73</v>
      </c>
      <c r="S2221" s="175">
        <v>15307.21</v>
      </c>
    </row>
    <row r="2222" spans="4:19">
      <c r="D2222" s="174" t="s">
        <v>8752</v>
      </c>
      <c r="E2222" s="175">
        <v>231148.94</v>
      </c>
      <c r="F2222" s="174" t="s">
        <v>3409</v>
      </c>
      <c r="G2222" s="174" t="s">
        <v>3109</v>
      </c>
      <c r="H2222" s="174" t="s">
        <v>166</v>
      </c>
      <c r="I2222" s="174" t="s">
        <v>8753</v>
      </c>
      <c r="J2222" s="174" t="s">
        <v>8754</v>
      </c>
      <c r="K2222" s="174"/>
      <c r="L2222" s="174" t="s">
        <v>5366</v>
      </c>
      <c r="M2222" s="174" t="s">
        <v>4760</v>
      </c>
      <c r="N2222" s="176">
        <v>960</v>
      </c>
      <c r="O2222" s="174" t="s">
        <v>3407</v>
      </c>
      <c r="P2222" s="177">
        <v>34880</v>
      </c>
      <c r="Q2222" s="176">
        <v>216</v>
      </c>
      <c r="R2222" s="175">
        <v>52008.49</v>
      </c>
      <c r="S2222" s="175">
        <v>179140.45</v>
      </c>
    </row>
    <row r="2223" spans="4:19">
      <c r="D2223" s="174" t="s">
        <v>8755</v>
      </c>
      <c r="E2223" s="175">
        <v>705301.44</v>
      </c>
      <c r="F2223" s="174" t="s">
        <v>3409</v>
      </c>
      <c r="G2223" s="174" t="s">
        <v>3109</v>
      </c>
      <c r="H2223" s="174" t="s">
        <v>166</v>
      </c>
      <c r="I2223" s="174" t="s">
        <v>3098</v>
      </c>
      <c r="J2223" s="174" t="s">
        <v>8756</v>
      </c>
      <c r="K2223" s="174"/>
      <c r="L2223" s="174" t="s">
        <v>8746</v>
      </c>
      <c r="M2223" s="174" t="s">
        <v>5194</v>
      </c>
      <c r="N2223" s="176">
        <v>960</v>
      </c>
      <c r="O2223" s="174" t="s">
        <v>3407</v>
      </c>
      <c r="P2223" s="177">
        <v>32325</v>
      </c>
      <c r="Q2223" s="176">
        <v>300</v>
      </c>
      <c r="R2223" s="175">
        <v>220382.1</v>
      </c>
      <c r="S2223" s="175">
        <v>484919.34</v>
      </c>
    </row>
    <row r="2224" spans="4:19">
      <c r="D2224" s="174" t="s">
        <v>8757</v>
      </c>
      <c r="E2224" s="175">
        <v>456097.31</v>
      </c>
      <c r="F2224" s="174" t="s">
        <v>3409</v>
      </c>
      <c r="G2224" s="174" t="s">
        <v>3109</v>
      </c>
      <c r="H2224" s="174" t="s">
        <v>166</v>
      </c>
      <c r="I2224" s="174" t="s">
        <v>3098</v>
      </c>
      <c r="J2224" s="174" t="s">
        <v>8756</v>
      </c>
      <c r="K2224" s="174"/>
      <c r="L2224" s="174" t="s">
        <v>8746</v>
      </c>
      <c r="M2224" s="174" t="s">
        <v>5194</v>
      </c>
      <c r="N2224" s="176">
        <v>960</v>
      </c>
      <c r="O2224" s="174" t="s">
        <v>3407</v>
      </c>
      <c r="P2224" s="177">
        <v>34151</v>
      </c>
      <c r="Q2224" s="176">
        <v>240</v>
      </c>
      <c r="R2224" s="175">
        <v>114008.4</v>
      </c>
      <c r="S2224" s="175">
        <v>342088.91</v>
      </c>
    </row>
    <row r="2225" spans="4:19">
      <c r="D2225" s="174" t="s">
        <v>8758</v>
      </c>
      <c r="E2225" s="175">
        <v>2407.9299999999998</v>
      </c>
      <c r="F2225" s="174" t="s">
        <v>3409</v>
      </c>
      <c r="G2225" s="174" t="s">
        <v>3109</v>
      </c>
      <c r="H2225" s="174" t="s">
        <v>166</v>
      </c>
      <c r="I2225" s="174" t="s">
        <v>3098</v>
      </c>
      <c r="J2225" s="174" t="s">
        <v>8759</v>
      </c>
      <c r="K2225" s="174"/>
      <c r="L2225" s="174" t="s">
        <v>4720</v>
      </c>
      <c r="M2225" s="174" t="s">
        <v>8760</v>
      </c>
      <c r="N2225" s="176">
        <v>960</v>
      </c>
      <c r="O2225" s="174" t="s">
        <v>3407</v>
      </c>
      <c r="P2225" s="177">
        <v>21732</v>
      </c>
      <c r="Q2225" s="176">
        <v>648</v>
      </c>
      <c r="R2225" s="175">
        <v>1625.14</v>
      </c>
      <c r="S2225" s="175">
        <v>782.79</v>
      </c>
    </row>
    <row r="2226" spans="4:19">
      <c r="D2226" s="174" t="s">
        <v>8761</v>
      </c>
      <c r="E2226" s="175">
        <v>58007.33</v>
      </c>
      <c r="F2226" s="174" t="s">
        <v>3409</v>
      </c>
      <c r="G2226" s="174" t="s">
        <v>3109</v>
      </c>
      <c r="H2226" s="174" t="s">
        <v>166</v>
      </c>
      <c r="I2226" s="174" t="s">
        <v>3098</v>
      </c>
      <c r="J2226" s="174" t="s">
        <v>8762</v>
      </c>
      <c r="K2226" s="174"/>
      <c r="L2226" s="174" t="s">
        <v>8763</v>
      </c>
      <c r="M2226" s="174" t="s">
        <v>8764</v>
      </c>
      <c r="N2226" s="176">
        <v>960</v>
      </c>
      <c r="O2226" s="174" t="s">
        <v>3407</v>
      </c>
      <c r="P2226" s="177">
        <v>27942</v>
      </c>
      <c r="Q2226" s="176">
        <v>444</v>
      </c>
      <c r="R2226" s="175">
        <v>26826.35</v>
      </c>
      <c r="S2226" s="175">
        <v>31180.98</v>
      </c>
    </row>
    <row r="2227" spans="4:19">
      <c r="D2227" s="174" t="s">
        <v>8765</v>
      </c>
      <c r="E2227" s="175">
        <v>13696.02</v>
      </c>
      <c r="F2227" s="174" t="s">
        <v>3409</v>
      </c>
      <c r="G2227" s="174" t="s">
        <v>3109</v>
      </c>
      <c r="H2227" s="174" t="s">
        <v>166</v>
      </c>
      <c r="I2227" s="174" t="s">
        <v>3098</v>
      </c>
      <c r="J2227" s="174" t="s">
        <v>8766</v>
      </c>
      <c r="K2227" s="174"/>
      <c r="L2227" s="174" t="s">
        <v>5371</v>
      </c>
      <c r="M2227" s="174" t="s">
        <v>5371</v>
      </c>
      <c r="N2227" s="176">
        <v>960</v>
      </c>
      <c r="O2227" s="174" t="s">
        <v>3407</v>
      </c>
      <c r="P2227" s="177">
        <v>19906</v>
      </c>
      <c r="Q2227" s="176">
        <v>708</v>
      </c>
      <c r="R2227" s="175">
        <v>10100.34</v>
      </c>
      <c r="S2227" s="175">
        <v>3595.68</v>
      </c>
    </row>
    <row r="2228" spans="4:19">
      <c r="D2228" s="174" t="s">
        <v>8767</v>
      </c>
      <c r="E2228" s="176">
        <v>5000</v>
      </c>
      <c r="F2228" s="174" t="s">
        <v>3409</v>
      </c>
      <c r="G2228" s="174" t="s">
        <v>3109</v>
      </c>
      <c r="H2228" s="174" t="s">
        <v>166</v>
      </c>
      <c r="I2228" s="174" t="s">
        <v>3098</v>
      </c>
      <c r="J2228" s="174" t="s">
        <v>8768</v>
      </c>
      <c r="K2228" s="174"/>
      <c r="L2228" s="174" t="s">
        <v>8746</v>
      </c>
      <c r="M2228" s="174" t="s">
        <v>4705</v>
      </c>
      <c r="N2228" s="176">
        <v>960</v>
      </c>
      <c r="O2228" s="174" t="s">
        <v>3407</v>
      </c>
      <c r="P2228" s="177">
        <v>19541</v>
      </c>
      <c r="Q2228" s="176">
        <v>720</v>
      </c>
      <c r="R2228" s="175">
        <v>3749.83</v>
      </c>
      <c r="S2228" s="175">
        <v>1250.17</v>
      </c>
    </row>
    <row r="2229" spans="4:19">
      <c r="D2229" s="174" t="s">
        <v>8769</v>
      </c>
      <c r="E2229" s="175">
        <v>29951.38</v>
      </c>
      <c r="F2229" s="174" t="s">
        <v>3409</v>
      </c>
      <c r="G2229" s="174" t="s">
        <v>3109</v>
      </c>
      <c r="H2229" s="174" t="s">
        <v>166</v>
      </c>
      <c r="I2229" s="174" t="s">
        <v>3098</v>
      </c>
      <c r="J2229" s="174" t="s">
        <v>8770</v>
      </c>
      <c r="K2229" s="174"/>
      <c r="L2229" s="174" t="s">
        <v>8746</v>
      </c>
      <c r="M2229" s="174" t="s">
        <v>4705</v>
      </c>
      <c r="N2229" s="176">
        <v>960</v>
      </c>
      <c r="O2229" s="174" t="s">
        <v>3407</v>
      </c>
      <c r="P2229" s="177">
        <v>19906</v>
      </c>
      <c r="Q2229" s="176">
        <v>708</v>
      </c>
      <c r="R2229" s="175">
        <v>22088.07</v>
      </c>
      <c r="S2229" s="175">
        <v>7863.31</v>
      </c>
    </row>
    <row r="2230" spans="4:19">
      <c r="D2230" s="174" t="s">
        <v>8771</v>
      </c>
      <c r="E2230" s="175">
        <v>19176.78</v>
      </c>
      <c r="F2230" s="174" t="s">
        <v>3409</v>
      </c>
      <c r="G2230" s="174" t="s">
        <v>3109</v>
      </c>
      <c r="H2230" s="174" t="s">
        <v>166</v>
      </c>
      <c r="I2230" s="174" t="s">
        <v>3098</v>
      </c>
      <c r="J2230" s="174" t="s">
        <v>8772</v>
      </c>
      <c r="K2230" s="174"/>
      <c r="L2230" s="174" t="s">
        <v>8746</v>
      </c>
      <c r="M2230" s="174" t="s">
        <v>4705</v>
      </c>
      <c r="N2230" s="176">
        <v>960</v>
      </c>
      <c r="O2230" s="174" t="s">
        <v>3407</v>
      </c>
      <c r="P2230" s="177">
        <v>19906</v>
      </c>
      <c r="Q2230" s="176">
        <v>708</v>
      </c>
      <c r="R2230" s="175">
        <v>14142.07</v>
      </c>
      <c r="S2230" s="175">
        <v>5034.71</v>
      </c>
    </row>
    <row r="2231" spans="4:19">
      <c r="D2231" s="174" t="s">
        <v>8773</v>
      </c>
      <c r="E2231" s="175">
        <v>15391.93</v>
      </c>
      <c r="F2231" s="174" t="s">
        <v>3409</v>
      </c>
      <c r="G2231" s="174" t="s">
        <v>3109</v>
      </c>
      <c r="H2231" s="174" t="s">
        <v>166</v>
      </c>
      <c r="I2231" s="174" t="s">
        <v>3098</v>
      </c>
      <c r="J2231" s="174" t="s">
        <v>8774</v>
      </c>
      <c r="K2231" s="174"/>
      <c r="L2231" s="174" t="s">
        <v>8775</v>
      </c>
      <c r="M2231" s="174" t="s">
        <v>4705</v>
      </c>
      <c r="N2231" s="176">
        <v>960</v>
      </c>
      <c r="O2231" s="174" t="s">
        <v>3407</v>
      </c>
      <c r="P2231" s="177">
        <v>21367</v>
      </c>
      <c r="Q2231" s="176">
        <v>660</v>
      </c>
      <c r="R2231" s="175">
        <v>10581.29</v>
      </c>
      <c r="S2231" s="175">
        <v>4810.6400000000003</v>
      </c>
    </row>
    <row r="2232" spans="4:19">
      <c r="D2232" s="174" t="s">
        <v>8776</v>
      </c>
      <c r="E2232" s="175">
        <v>9366.84</v>
      </c>
      <c r="F2232" s="174" t="s">
        <v>3409</v>
      </c>
      <c r="G2232" s="174" t="s">
        <v>3109</v>
      </c>
      <c r="H2232" s="174" t="s">
        <v>166</v>
      </c>
      <c r="I2232" s="174" t="s">
        <v>3098</v>
      </c>
      <c r="J2232" s="174" t="s">
        <v>8777</v>
      </c>
      <c r="K2232" s="174"/>
      <c r="L2232" s="174" t="s">
        <v>8775</v>
      </c>
      <c r="M2232" s="174" t="s">
        <v>4705</v>
      </c>
      <c r="N2232" s="176">
        <v>960</v>
      </c>
      <c r="O2232" s="174" t="s">
        <v>3407</v>
      </c>
      <c r="P2232" s="177">
        <v>22828</v>
      </c>
      <c r="Q2232" s="176">
        <v>612</v>
      </c>
      <c r="R2232" s="175">
        <v>5970.96</v>
      </c>
      <c r="S2232" s="175">
        <v>3395.88</v>
      </c>
    </row>
    <row r="2233" spans="4:19">
      <c r="D2233" s="174" t="s">
        <v>8778</v>
      </c>
      <c r="E2233" s="175">
        <v>5733.82</v>
      </c>
      <c r="F2233" s="174" t="s">
        <v>3409</v>
      </c>
      <c r="G2233" s="174" t="s">
        <v>3109</v>
      </c>
      <c r="H2233" s="174" t="s">
        <v>166</v>
      </c>
      <c r="I2233" s="174" t="s">
        <v>3098</v>
      </c>
      <c r="J2233" s="174" t="s">
        <v>8779</v>
      </c>
      <c r="K2233" s="174"/>
      <c r="L2233" s="174" t="s">
        <v>8775</v>
      </c>
      <c r="M2233" s="174" t="s">
        <v>4705</v>
      </c>
      <c r="N2233" s="176">
        <v>960</v>
      </c>
      <c r="O2233" s="174" t="s">
        <v>3407</v>
      </c>
      <c r="P2233" s="177">
        <v>22828</v>
      </c>
      <c r="Q2233" s="176">
        <v>612</v>
      </c>
      <c r="R2233" s="175">
        <v>3655.07</v>
      </c>
      <c r="S2233" s="175">
        <v>2078.75</v>
      </c>
    </row>
    <row r="2234" spans="4:19">
      <c r="D2234" s="174" t="s">
        <v>8780</v>
      </c>
      <c r="E2234" s="175">
        <v>111729.45</v>
      </c>
      <c r="F2234" s="174" t="s">
        <v>3409</v>
      </c>
      <c r="G2234" s="174" t="s">
        <v>3109</v>
      </c>
      <c r="H2234" s="174" t="s">
        <v>166</v>
      </c>
      <c r="I2234" s="174" t="s">
        <v>3098</v>
      </c>
      <c r="J2234" s="174" t="s">
        <v>8781</v>
      </c>
      <c r="K2234" s="174"/>
      <c r="L2234" s="174" t="s">
        <v>8775</v>
      </c>
      <c r="M2234" s="174" t="s">
        <v>4705</v>
      </c>
      <c r="N2234" s="176">
        <v>960</v>
      </c>
      <c r="O2234" s="174" t="s">
        <v>3407</v>
      </c>
      <c r="P2234" s="177">
        <v>23559</v>
      </c>
      <c r="Q2234" s="176">
        <v>588</v>
      </c>
      <c r="R2234" s="175">
        <v>68430.289999999994</v>
      </c>
      <c r="S2234" s="175">
        <v>43299.16</v>
      </c>
    </row>
    <row r="2235" spans="4:19">
      <c r="D2235" s="174" t="s">
        <v>8782</v>
      </c>
      <c r="E2235" s="175">
        <v>6018.27</v>
      </c>
      <c r="F2235" s="174" t="s">
        <v>3409</v>
      </c>
      <c r="G2235" s="174" t="s">
        <v>3109</v>
      </c>
      <c r="H2235" s="174" t="s">
        <v>166</v>
      </c>
      <c r="I2235" s="174" t="s">
        <v>3098</v>
      </c>
      <c r="J2235" s="174" t="s">
        <v>8779</v>
      </c>
      <c r="K2235" s="174"/>
      <c r="L2235" s="174" t="s">
        <v>8775</v>
      </c>
      <c r="M2235" s="174" t="s">
        <v>4705</v>
      </c>
      <c r="N2235" s="176">
        <v>960</v>
      </c>
      <c r="O2235" s="174" t="s">
        <v>3407</v>
      </c>
      <c r="P2235" s="177">
        <v>23559</v>
      </c>
      <c r="Q2235" s="176">
        <v>588</v>
      </c>
      <c r="R2235" s="175">
        <v>3685.87</v>
      </c>
      <c r="S2235" s="175">
        <v>2332.4</v>
      </c>
    </row>
    <row r="2236" spans="4:19">
      <c r="D2236" s="174" t="s">
        <v>8783</v>
      </c>
      <c r="E2236" s="175">
        <v>16215.08</v>
      </c>
      <c r="F2236" s="174" t="s">
        <v>3409</v>
      </c>
      <c r="G2236" s="174" t="s">
        <v>3109</v>
      </c>
      <c r="H2236" s="174" t="s">
        <v>166</v>
      </c>
      <c r="I2236" s="174" t="s">
        <v>3098</v>
      </c>
      <c r="J2236" s="174" t="s">
        <v>8784</v>
      </c>
      <c r="K2236" s="174"/>
      <c r="L2236" s="174" t="s">
        <v>8775</v>
      </c>
      <c r="M2236" s="174" t="s">
        <v>4705</v>
      </c>
      <c r="N2236" s="176">
        <v>960</v>
      </c>
      <c r="O2236" s="174" t="s">
        <v>3407</v>
      </c>
      <c r="P2236" s="177">
        <v>23924</v>
      </c>
      <c r="Q2236" s="176">
        <v>576</v>
      </c>
      <c r="R2236" s="175">
        <v>9728.3700000000008</v>
      </c>
      <c r="S2236" s="175">
        <v>6486.71</v>
      </c>
    </row>
    <row r="2237" spans="4:19">
      <c r="D2237" s="174" t="s">
        <v>8785</v>
      </c>
      <c r="E2237" s="175">
        <v>241670.6</v>
      </c>
      <c r="F2237" s="174" t="s">
        <v>3409</v>
      </c>
      <c r="G2237" s="174" t="s">
        <v>3109</v>
      </c>
      <c r="H2237" s="174" t="s">
        <v>166</v>
      </c>
      <c r="I2237" s="174" t="s">
        <v>3098</v>
      </c>
      <c r="J2237" s="174" t="s">
        <v>8786</v>
      </c>
      <c r="K2237" s="174"/>
      <c r="L2237" s="174" t="s">
        <v>8787</v>
      </c>
      <c r="M2237" s="174" t="s">
        <v>4705</v>
      </c>
      <c r="N2237" s="176">
        <v>960</v>
      </c>
      <c r="O2237" s="174" t="s">
        <v>3407</v>
      </c>
      <c r="P2237" s="177">
        <v>27211</v>
      </c>
      <c r="Q2237" s="176">
        <v>468</v>
      </c>
      <c r="R2237" s="175">
        <v>117805.99</v>
      </c>
      <c r="S2237" s="175">
        <v>123864.61</v>
      </c>
    </row>
    <row r="2238" spans="4:19">
      <c r="D2238" s="174" t="s">
        <v>8788</v>
      </c>
      <c r="E2238" s="175">
        <v>496.95</v>
      </c>
      <c r="F2238" s="174" t="s">
        <v>3409</v>
      </c>
      <c r="G2238" s="174" t="s">
        <v>3109</v>
      </c>
      <c r="H2238" s="174" t="s">
        <v>166</v>
      </c>
      <c r="I2238" s="174" t="s">
        <v>3098</v>
      </c>
      <c r="J2238" s="174" t="s">
        <v>8789</v>
      </c>
      <c r="K2238" s="174"/>
      <c r="L2238" s="174" t="s">
        <v>8790</v>
      </c>
      <c r="M2238" s="174" t="s">
        <v>4705</v>
      </c>
      <c r="N2238" s="176">
        <v>960</v>
      </c>
      <c r="O2238" s="174" t="s">
        <v>3407</v>
      </c>
      <c r="P2238" s="177">
        <v>18810</v>
      </c>
      <c r="Q2238" s="176">
        <v>744</v>
      </c>
      <c r="R2238" s="175">
        <v>385.1</v>
      </c>
      <c r="S2238" s="175">
        <v>111.85</v>
      </c>
    </row>
    <row r="2239" spans="4:19">
      <c r="D2239" s="174" t="s">
        <v>8791</v>
      </c>
      <c r="E2239" s="175">
        <v>5437.97</v>
      </c>
      <c r="F2239" s="174" t="s">
        <v>3409</v>
      </c>
      <c r="G2239" s="174" t="s">
        <v>3109</v>
      </c>
      <c r="H2239" s="174" t="s">
        <v>166</v>
      </c>
      <c r="I2239" s="174" t="s">
        <v>3098</v>
      </c>
      <c r="J2239" s="174" t="s">
        <v>8792</v>
      </c>
      <c r="K2239" s="174"/>
      <c r="L2239" s="174" t="s">
        <v>8793</v>
      </c>
      <c r="M2239" s="174" t="s">
        <v>4705</v>
      </c>
      <c r="N2239" s="176">
        <v>960</v>
      </c>
      <c r="O2239" s="174" t="s">
        <v>3407</v>
      </c>
      <c r="P2239" s="177">
        <v>20637</v>
      </c>
      <c r="Q2239" s="176">
        <v>684</v>
      </c>
      <c r="R2239" s="175">
        <v>3874.3</v>
      </c>
      <c r="S2239" s="175">
        <v>1563.67</v>
      </c>
    </row>
    <row r="2240" spans="4:19">
      <c r="D2240" s="174" t="s">
        <v>8794</v>
      </c>
      <c r="E2240" s="175">
        <v>64741.87</v>
      </c>
      <c r="F2240" s="174" t="s">
        <v>3409</v>
      </c>
      <c r="G2240" s="174" t="s">
        <v>3109</v>
      </c>
      <c r="H2240" s="174" t="s">
        <v>166</v>
      </c>
      <c r="I2240" s="174" t="s">
        <v>3098</v>
      </c>
      <c r="J2240" s="174" t="s">
        <v>8795</v>
      </c>
      <c r="K2240" s="174"/>
      <c r="L2240" s="174" t="s">
        <v>4545</v>
      </c>
      <c r="M2240" s="174" t="s">
        <v>5675</v>
      </c>
      <c r="N2240" s="176">
        <v>960</v>
      </c>
      <c r="O2240" s="174" t="s">
        <v>3407</v>
      </c>
      <c r="P2240" s="177">
        <v>23559</v>
      </c>
      <c r="Q2240" s="176">
        <v>588</v>
      </c>
      <c r="R2240" s="175">
        <v>39652.1</v>
      </c>
      <c r="S2240" s="175">
        <v>25089.77</v>
      </c>
    </row>
    <row r="2241" spans="4:19">
      <c r="D2241" s="174" t="s">
        <v>8796</v>
      </c>
      <c r="E2241" s="175">
        <v>33176.51</v>
      </c>
      <c r="F2241" s="174" t="s">
        <v>3409</v>
      </c>
      <c r="G2241" s="174" t="s">
        <v>3109</v>
      </c>
      <c r="H2241" s="174" t="s">
        <v>166</v>
      </c>
      <c r="I2241" s="174" t="s">
        <v>3098</v>
      </c>
      <c r="J2241" s="174" t="s">
        <v>8797</v>
      </c>
      <c r="K2241" s="174"/>
      <c r="L2241" s="174" t="s">
        <v>4696</v>
      </c>
      <c r="M2241" s="174" t="s">
        <v>5675</v>
      </c>
      <c r="N2241" s="176">
        <v>960</v>
      </c>
      <c r="O2241" s="174" t="s">
        <v>3407</v>
      </c>
      <c r="P2241" s="177">
        <v>21732</v>
      </c>
      <c r="Q2241" s="176">
        <v>648</v>
      </c>
      <c r="R2241" s="175">
        <v>22392.9</v>
      </c>
      <c r="S2241" s="175">
        <v>10783.61</v>
      </c>
    </row>
    <row r="2242" spans="4:19">
      <c r="D2242" s="174" t="s">
        <v>8798</v>
      </c>
      <c r="E2242" s="175">
        <v>21866.48</v>
      </c>
      <c r="F2242" s="174" t="s">
        <v>3409</v>
      </c>
      <c r="G2242" s="174" t="s">
        <v>3109</v>
      </c>
      <c r="H2242" s="174" t="s">
        <v>166</v>
      </c>
      <c r="I2242" s="174" t="s">
        <v>3098</v>
      </c>
      <c r="J2242" s="174" t="s">
        <v>8799</v>
      </c>
      <c r="K2242" s="174"/>
      <c r="L2242" s="174" t="s">
        <v>5376</v>
      </c>
      <c r="M2242" s="174" t="s">
        <v>5675</v>
      </c>
      <c r="N2242" s="176">
        <v>960</v>
      </c>
      <c r="O2242" s="174" t="s">
        <v>3407</v>
      </c>
      <c r="P2242" s="177">
        <v>21732</v>
      </c>
      <c r="Q2242" s="176">
        <v>648</v>
      </c>
      <c r="R2242" s="175">
        <v>14759.1</v>
      </c>
      <c r="S2242" s="175">
        <v>7107.38</v>
      </c>
    </row>
    <row r="2243" spans="4:19">
      <c r="D2243" s="174" t="s">
        <v>8800</v>
      </c>
      <c r="E2243" s="175">
        <v>33285.760000000002</v>
      </c>
      <c r="F2243" s="174" t="s">
        <v>3409</v>
      </c>
      <c r="G2243" s="174" t="s">
        <v>3109</v>
      </c>
      <c r="H2243" s="174" t="s">
        <v>166</v>
      </c>
      <c r="I2243" s="174" t="s">
        <v>3098</v>
      </c>
      <c r="J2243" s="174" t="s">
        <v>8801</v>
      </c>
      <c r="K2243" s="174"/>
      <c r="L2243" s="174" t="s">
        <v>5376</v>
      </c>
      <c r="M2243" s="174" t="s">
        <v>5675</v>
      </c>
      <c r="N2243" s="176">
        <v>960</v>
      </c>
      <c r="O2243" s="174" t="s">
        <v>3407</v>
      </c>
      <c r="P2243" s="177">
        <v>21732</v>
      </c>
      <c r="Q2243" s="176">
        <v>648</v>
      </c>
      <c r="R2243" s="175">
        <v>22466.7</v>
      </c>
      <c r="S2243" s="175">
        <v>10819.06</v>
      </c>
    </row>
    <row r="2244" spans="4:19">
      <c r="D2244" s="174" t="s">
        <v>8802</v>
      </c>
      <c r="E2244" s="175">
        <v>35916.01</v>
      </c>
      <c r="F2244" s="174" t="s">
        <v>3409</v>
      </c>
      <c r="G2244" s="174" t="s">
        <v>3109</v>
      </c>
      <c r="H2244" s="174" t="s">
        <v>166</v>
      </c>
      <c r="I2244" s="174" t="s">
        <v>3098</v>
      </c>
      <c r="J2244" s="174" t="s">
        <v>8803</v>
      </c>
      <c r="K2244" s="174"/>
      <c r="L2244" s="174" t="s">
        <v>5376</v>
      </c>
      <c r="M2244" s="174" t="s">
        <v>5675</v>
      </c>
      <c r="N2244" s="176">
        <v>960</v>
      </c>
      <c r="O2244" s="174" t="s">
        <v>3407</v>
      </c>
      <c r="P2244" s="177">
        <v>21732</v>
      </c>
      <c r="Q2244" s="176">
        <v>648</v>
      </c>
      <c r="R2244" s="175">
        <v>24242.06</v>
      </c>
      <c r="S2244" s="175">
        <v>11673.95</v>
      </c>
    </row>
    <row r="2245" spans="4:19">
      <c r="D2245" s="174" t="s">
        <v>8804</v>
      </c>
      <c r="E2245" s="175">
        <v>90149.43</v>
      </c>
      <c r="F2245" s="174" t="s">
        <v>3409</v>
      </c>
      <c r="G2245" s="174" t="s">
        <v>3109</v>
      </c>
      <c r="H2245" s="174" t="s">
        <v>166</v>
      </c>
      <c r="I2245" s="174" t="s">
        <v>3098</v>
      </c>
      <c r="J2245" s="174" t="s">
        <v>8805</v>
      </c>
      <c r="K2245" s="174"/>
      <c r="L2245" s="174" t="s">
        <v>5376</v>
      </c>
      <c r="M2245" s="174" t="s">
        <v>5675</v>
      </c>
      <c r="N2245" s="176">
        <v>960</v>
      </c>
      <c r="O2245" s="174" t="s">
        <v>3407</v>
      </c>
      <c r="P2245" s="177">
        <v>22463</v>
      </c>
      <c r="Q2245" s="176">
        <v>624</v>
      </c>
      <c r="R2245" s="175">
        <v>58593.88</v>
      </c>
      <c r="S2245" s="175">
        <v>31555.55</v>
      </c>
    </row>
    <row r="2246" spans="4:19">
      <c r="D2246" s="174" t="s">
        <v>8806</v>
      </c>
      <c r="E2246" s="175">
        <v>37719.29</v>
      </c>
      <c r="F2246" s="174" t="s">
        <v>3409</v>
      </c>
      <c r="G2246" s="174" t="s">
        <v>3109</v>
      </c>
      <c r="H2246" s="174" t="s">
        <v>166</v>
      </c>
      <c r="I2246" s="174" t="s">
        <v>3098</v>
      </c>
      <c r="J2246" s="174" t="s">
        <v>8807</v>
      </c>
      <c r="K2246" s="174"/>
      <c r="L2246" s="174" t="s">
        <v>5376</v>
      </c>
      <c r="M2246" s="174" t="s">
        <v>5675</v>
      </c>
      <c r="N2246" s="176">
        <v>960</v>
      </c>
      <c r="O2246" s="174" t="s">
        <v>3407</v>
      </c>
      <c r="P2246" s="177">
        <v>22463</v>
      </c>
      <c r="Q2246" s="176">
        <v>624</v>
      </c>
      <c r="R2246" s="175">
        <v>24516.21</v>
      </c>
      <c r="S2246" s="175">
        <v>13203.08</v>
      </c>
    </row>
    <row r="2247" spans="4:19">
      <c r="D2247" s="174" t="s">
        <v>8808</v>
      </c>
      <c r="E2247" s="175">
        <v>15890.02</v>
      </c>
      <c r="F2247" s="174" t="s">
        <v>3409</v>
      </c>
      <c r="G2247" s="174" t="s">
        <v>3109</v>
      </c>
      <c r="H2247" s="174" t="s">
        <v>166</v>
      </c>
      <c r="I2247" s="174" t="s">
        <v>3098</v>
      </c>
      <c r="J2247" s="174" t="s">
        <v>8809</v>
      </c>
      <c r="K2247" s="174"/>
      <c r="L2247" s="174" t="s">
        <v>5376</v>
      </c>
      <c r="M2247" s="174" t="s">
        <v>5675</v>
      </c>
      <c r="N2247" s="176">
        <v>960</v>
      </c>
      <c r="O2247" s="174" t="s">
        <v>3407</v>
      </c>
      <c r="P2247" s="177">
        <v>24289</v>
      </c>
      <c r="Q2247" s="176">
        <v>564</v>
      </c>
      <c r="R2247" s="175">
        <v>9334.76</v>
      </c>
      <c r="S2247" s="175">
        <v>6555.26</v>
      </c>
    </row>
    <row r="2248" spans="4:19">
      <c r="D2248" s="174" t="s">
        <v>8810</v>
      </c>
      <c r="E2248" s="175">
        <v>270984.34000000003</v>
      </c>
      <c r="F2248" s="174" t="s">
        <v>3409</v>
      </c>
      <c r="G2248" s="174" t="s">
        <v>3109</v>
      </c>
      <c r="H2248" s="174" t="s">
        <v>166</v>
      </c>
      <c r="I2248" s="174" t="s">
        <v>3098</v>
      </c>
      <c r="J2248" s="174" t="s">
        <v>8811</v>
      </c>
      <c r="K2248" s="174"/>
      <c r="L2248" s="174" t="s">
        <v>3866</v>
      </c>
      <c r="M2248" s="174" t="s">
        <v>7279</v>
      </c>
      <c r="N2248" s="176">
        <v>960</v>
      </c>
      <c r="O2248" s="174" t="s">
        <v>3407</v>
      </c>
      <c r="P2248" s="177">
        <v>34516</v>
      </c>
      <c r="Q2248" s="176">
        <v>228</v>
      </c>
      <c r="R2248" s="175">
        <v>64349.32</v>
      </c>
      <c r="S2248" s="175">
        <v>206635.02</v>
      </c>
    </row>
    <row r="2249" spans="4:19">
      <c r="D2249" s="174" t="s">
        <v>8812</v>
      </c>
      <c r="E2249" s="176">
        <v>900</v>
      </c>
      <c r="F2249" s="174" t="s">
        <v>3409</v>
      </c>
      <c r="G2249" s="174" t="s">
        <v>3109</v>
      </c>
      <c r="H2249" s="174" t="s">
        <v>166</v>
      </c>
      <c r="I2249" s="174" t="s">
        <v>3098</v>
      </c>
      <c r="J2249" s="174" t="s">
        <v>8813</v>
      </c>
      <c r="K2249" s="174"/>
      <c r="L2249" s="174" t="s">
        <v>5272</v>
      </c>
      <c r="M2249" s="174" t="s">
        <v>4613</v>
      </c>
      <c r="N2249" s="176">
        <v>960</v>
      </c>
      <c r="O2249" s="174" t="s">
        <v>3407</v>
      </c>
      <c r="P2249" s="177">
        <v>23924</v>
      </c>
      <c r="Q2249" s="176">
        <v>576</v>
      </c>
      <c r="R2249" s="175">
        <v>539.97</v>
      </c>
      <c r="S2249" s="175">
        <v>360.03</v>
      </c>
    </row>
    <row r="2250" spans="4:19">
      <c r="D2250" s="174" t="s">
        <v>8814</v>
      </c>
      <c r="E2250" s="175">
        <v>73361.8</v>
      </c>
      <c r="F2250" s="174" t="s">
        <v>3409</v>
      </c>
      <c r="G2250" s="174" t="s">
        <v>3109</v>
      </c>
      <c r="H2250" s="174" t="s">
        <v>166</v>
      </c>
      <c r="I2250" s="174" t="s">
        <v>3098</v>
      </c>
      <c r="J2250" s="174" t="s">
        <v>8815</v>
      </c>
      <c r="K2250" s="174"/>
      <c r="L2250" s="174" t="s">
        <v>8816</v>
      </c>
      <c r="M2250" s="174" t="s">
        <v>8817</v>
      </c>
      <c r="N2250" s="176">
        <v>960</v>
      </c>
      <c r="O2250" s="174" t="s">
        <v>3407</v>
      </c>
      <c r="P2250" s="177">
        <v>26115</v>
      </c>
      <c r="Q2250" s="176">
        <v>504</v>
      </c>
      <c r="R2250" s="175">
        <v>38512.36</v>
      </c>
      <c r="S2250" s="175">
        <v>34849.440000000002</v>
      </c>
    </row>
    <row r="2251" spans="4:19">
      <c r="D2251" s="174" t="s">
        <v>8818</v>
      </c>
      <c r="E2251" s="175">
        <v>165251.81</v>
      </c>
      <c r="F2251" s="174" t="s">
        <v>3409</v>
      </c>
      <c r="G2251" s="174" t="s">
        <v>3109</v>
      </c>
      <c r="H2251" s="174" t="s">
        <v>166</v>
      </c>
      <c r="I2251" s="174" t="s">
        <v>3098</v>
      </c>
      <c r="J2251" s="174" t="s">
        <v>8819</v>
      </c>
      <c r="K2251" s="174"/>
      <c r="L2251" s="174" t="s">
        <v>3866</v>
      </c>
      <c r="M2251" s="174" t="s">
        <v>8820</v>
      </c>
      <c r="N2251" s="176">
        <v>960</v>
      </c>
      <c r="O2251" s="174" t="s">
        <v>3407</v>
      </c>
      <c r="P2251" s="177">
        <v>34516</v>
      </c>
      <c r="Q2251" s="176">
        <v>228</v>
      </c>
      <c r="R2251" s="175">
        <v>39241.46</v>
      </c>
      <c r="S2251" s="175">
        <v>126010.35</v>
      </c>
    </row>
    <row r="2252" spans="4:19">
      <c r="D2252" s="174" t="s">
        <v>8821</v>
      </c>
      <c r="E2252" s="175">
        <v>47917.19</v>
      </c>
      <c r="F2252" s="174" t="s">
        <v>3409</v>
      </c>
      <c r="G2252" s="174" t="s">
        <v>3109</v>
      </c>
      <c r="H2252" s="174" t="s">
        <v>166</v>
      </c>
      <c r="I2252" s="174" t="s">
        <v>3098</v>
      </c>
      <c r="J2252" s="174" t="s">
        <v>8754</v>
      </c>
      <c r="K2252" s="174"/>
      <c r="L2252" s="174" t="s">
        <v>5366</v>
      </c>
      <c r="M2252" s="174" t="s">
        <v>4760</v>
      </c>
      <c r="N2252" s="176">
        <v>960</v>
      </c>
      <c r="O2252" s="174" t="s">
        <v>3407</v>
      </c>
      <c r="P2252" s="177">
        <v>28672</v>
      </c>
      <c r="Q2252" s="176">
        <v>420</v>
      </c>
      <c r="R2252" s="175">
        <v>20962.03</v>
      </c>
      <c r="S2252" s="175">
        <v>26955.16</v>
      </c>
    </row>
    <row r="2253" spans="4:19">
      <c r="D2253" s="174" t="s">
        <v>8822</v>
      </c>
      <c r="E2253" s="175">
        <v>37724.629999999997</v>
      </c>
      <c r="F2253" s="174" t="s">
        <v>3409</v>
      </c>
      <c r="G2253" s="174" t="s">
        <v>3109</v>
      </c>
      <c r="H2253" s="174" t="s">
        <v>166</v>
      </c>
      <c r="I2253" s="174" t="s">
        <v>3098</v>
      </c>
      <c r="J2253" s="174" t="s">
        <v>8823</v>
      </c>
      <c r="K2253" s="174"/>
      <c r="L2253" s="174" t="s">
        <v>8824</v>
      </c>
      <c r="M2253" s="174" t="s">
        <v>4760</v>
      </c>
      <c r="N2253" s="176">
        <v>960</v>
      </c>
      <c r="O2253" s="174" t="s">
        <v>3407</v>
      </c>
      <c r="P2253" s="177">
        <v>26481</v>
      </c>
      <c r="Q2253" s="176">
        <v>492</v>
      </c>
      <c r="R2253" s="175">
        <v>19332.46</v>
      </c>
      <c r="S2253" s="175">
        <v>18392.169999999998</v>
      </c>
    </row>
    <row r="2254" spans="4:19">
      <c r="D2254" s="174" t="s">
        <v>8825</v>
      </c>
      <c r="E2254" s="175">
        <v>282838.3</v>
      </c>
      <c r="F2254" s="174" t="s">
        <v>3409</v>
      </c>
      <c r="G2254" s="174" t="s">
        <v>3109</v>
      </c>
      <c r="H2254" s="174" t="s">
        <v>166</v>
      </c>
      <c r="I2254" s="174" t="s">
        <v>3098</v>
      </c>
      <c r="J2254" s="174" t="s">
        <v>8826</v>
      </c>
      <c r="K2254" s="174"/>
      <c r="L2254" s="174" t="s">
        <v>8827</v>
      </c>
      <c r="M2254" s="174" t="s">
        <v>3596</v>
      </c>
      <c r="N2254" s="176">
        <v>960</v>
      </c>
      <c r="O2254" s="174" t="s">
        <v>3407</v>
      </c>
      <c r="P2254" s="177">
        <v>35976</v>
      </c>
      <c r="Q2254" s="176">
        <v>180</v>
      </c>
      <c r="R2254" s="175">
        <v>53032.06</v>
      </c>
      <c r="S2254" s="175">
        <v>229806.24</v>
      </c>
    </row>
    <row r="2255" spans="4:19">
      <c r="D2255" s="174" t="s">
        <v>8828</v>
      </c>
      <c r="E2255" s="175">
        <v>74101.98</v>
      </c>
      <c r="F2255" s="174" t="s">
        <v>3409</v>
      </c>
      <c r="G2255" s="174" t="s">
        <v>3109</v>
      </c>
      <c r="H2255" s="174" t="s">
        <v>166</v>
      </c>
      <c r="I2255" s="174" t="s">
        <v>3098</v>
      </c>
      <c r="J2255" s="174" t="s">
        <v>8829</v>
      </c>
      <c r="K2255" s="174"/>
      <c r="L2255" s="174" t="s">
        <v>8830</v>
      </c>
      <c r="M2255" s="174" t="s">
        <v>3596</v>
      </c>
      <c r="N2255" s="176">
        <v>960</v>
      </c>
      <c r="O2255" s="174" t="s">
        <v>3407</v>
      </c>
      <c r="P2255" s="177">
        <v>26115</v>
      </c>
      <c r="Q2255" s="176">
        <v>504</v>
      </c>
      <c r="R2255" s="175">
        <v>38900.9</v>
      </c>
      <c r="S2255" s="175">
        <v>35201.08</v>
      </c>
    </row>
    <row r="2256" spans="4:19">
      <c r="D2256" s="174" t="s">
        <v>8831</v>
      </c>
      <c r="E2256" s="175">
        <v>574994.54</v>
      </c>
      <c r="F2256" s="174" t="s">
        <v>3409</v>
      </c>
      <c r="G2256" s="174" t="s">
        <v>3109</v>
      </c>
      <c r="H2256" s="174" t="s">
        <v>166</v>
      </c>
      <c r="I2256" s="174" t="s">
        <v>3098</v>
      </c>
      <c r="J2256" s="174" t="s">
        <v>8829</v>
      </c>
      <c r="K2256" s="174"/>
      <c r="L2256" s="174" t="s">
        <v>8830</v>
      </c>
      <c r="M2256" s="174" t="s">
        <v>3596</v>
      </c>
      <c r="N2256" s="176">
        <v>960</v>
      </c>
      <c r="O2256" s="174" t="s">
        <v>3407</v>
      </c>
      <c r="P2256" s="177">
        <v>34151</v>
      </c>
      <c r="Q2256" s="176">
        <v>240</v>
      </c>
      <c r="R2256" s="175">
        <v>143728.64000000001</v>
      </c>
      <c r="S2256" s="175">
        <v>431265.9</v>
      </c>
    </row>
    <row r="2257" spans="4:19">
      <c r="D2257" s="174" t="s">
        <v>8832</v>
      </c>
      <c r="E2257" s="175">
        <v>895351.08</v>
      </c>
      <c r="F2257" s="174" t="s">
        <v>3409</v>
      </c>
      <c r="G2257" s="174" t="s">
        <v>3109</v>
      </c>
      <c r="H2257" s="174" t="s">
        <v>166</v>
      </c>
      <c r="I2257" s="174" t="s">
        <v>3098</v>
      </c>
      <c r="J2257" s="174" t="s">
        <v>8833</v>
      </c>
      <c r="K2257" s="174"/>
      <c r="L2257" s="174" t="s">
        <v>8834</v>
      </c>
      <c r="M2257" s="174" t="s">
        <v>3596</v>
      </c>
      <c r="N2257" s="176">
        <v>960</v>
      </c>
      <c r="O2257" s="174" t="s">
        <v>3407</v>
      </c>
      <c r="P2257" s="177">
        <v>34516</v>
      </c>
      <c r="Q2257" s="176">
        <v>228</v>
      </c>
      <c r="R2257" s="175">
        <v>212614.68</v>
      </c>
      <c r="S2257" s="175">
        <v>682736.4</v>
      </c>
    </row>
    <row r="2258" spans="4:19">
      <c r="D2258" s="174" t="s">
        <v>8835</v>
      </c>
      <c r="E2258" s="175">
        <v>77332.42</v>
      </c>
      <c r="F2258" s="174" t="s">
        <v>3409</v>
      </c>
      <c r="G2258" s="174" t="s">
        <v>3109</v>
      </c>
      <c r="H2258" s="174" t="s">
        <v>166</v>
      </c>
      <c r="I2258" s="174" t="s">
        <v>3098</v>
      </c>
      <c r="J2258" s="174" t="s">
        <v>8836</v>
      </c>
      <c r="K2258" s="174"/>
      <c r="L2258" s="174" t="s">
        <v>8830</v>
      </c>
      <c r="M2258" s="174" t="s">
        <v>8837</v>
      </c>
      <c r="N2258" s="176">
        <v>960</v>
      </c>
      <c r="O2258" s="174" t="s">
        <v>3407</v>
      </c>
      <c r="P2258" s="177">
        <v>28307</v>
      </c>
      <c r="Q2258" s="176">
        <v>432</v>
      </c>
      <c r="R2258" s="175">
        <v>34796.83</v>
      </c>
      <c r="S2258" s="175">
        <v>42535.59</v>
      </c>
    </row>
    <row r="2259" spans="4:19">
      <c r="D2259" s="174" t="s">
        <v>8838</v>
      </c>
      <c r="E2259" s="175">
        <v>68934.97</v>
      </c>
      <c r="F2259" s="174" t="s">
        <v>3409</v>
      </c>
      <c r="G2259" s="174" t="s">
        <v>3109</v>
      </c>
      <c r="H2259" s="174" t="s">
        <v>166</v>
      </c>
      <c r="I2259" s="174" t="s">
        <v>3098</v>
      </c>
      <c r="J2259" s="174" t="s">
        <v>8839</v>
      </c>
      <c r="K2259" s="174"/>
      <c r="L2259" s="174" t="s">
        <v>8840</v>
      </c>
      <c r="M2259" s="174" t="s">
        <v>8837</v>
      </c>
      <c r="N2259" s="176">
        <v>960</v>
      </c>
      <c r="O2259" s="174" t="s">
        <v>3407</v>
      </c>
      <c r="P2259" s="177">
        <v>29037</v>
      </c>
      <c r="Q2259" s="176">
        <v>408</v>
      </c>
      <c r="R2259" s="175">
        <v>29294.87</v>
      </c>
      <c r="S2259" s="175">
        <v>39640.1</v>
      </c>
    </row>
    <row r="2260" spans="4:19">
      <c r="D2260" s="174" t="s">
        <v>8841</v>
      </c>
      <c r="E2260" s="175">
        <v>39858.54</v>
      </c>
      <c r="F2260" s="174" t="s">
        <v>3409</v>
      </c>
      <c r="G2260" s="174" t="s">
        <v>3109</v>
      </c>
      <c r="H2260" s="174" t="s">
        <v>166</v>
      </c>
      <c r="I2260" s="174" t="s">
        <v>3098</v>
      </c>
      <c r="J2260" s="174" t="s">
        <v>8842</v>
      </c>
      <c r="K2260" s="174"/>
      <c r="L2260" s="174" t="s">
        <v>5272</v>
      </c>
      <c r="M2260" s="174" t="s">
        <v>3575</v>
      </c>
      <c r="N2260" s="176">
        <v>960</v>
      </c>
      <c r="O2260" s="174" t="s">
        <v>3407</v>
      </c>
      <c r="P2260" s="177">
        <v>23924</v>
      </c>
      <c r="Q2260" s="176">
        <v>576</v>
      </c>
      <c r="R2260" s="175">
        <v>23913.72</v>
      </c>
      <c r="S2260" s="175">
        <v>15944.82</v>
      </c>
    </row>
    <row r="2261" spans="4:19">
      <c r="D2261" s="174" t="s">
        <v>8843</v>
      </c>
      <c r="E2261" s="175">
        <v>17924.29</v>
      </c>
      <c r="F2261" s="174" t="s">
        <v>3409</v>
      </c>
      <c r="G2261" s="174" t="s">
        <v>3109</v>
      </c>
      <c r="H2261" s="174" t="s">
        <v>166</v>
      </c>
      <c r="I2261" s="174" t="s">
        <v>3098</v>
      </c>
      <c r="J2261" s="174" t="s">
        <v>8844</v>
      </c>
      <c r="K2261" s="174"/>
      <c r="L2261" s="174" t="s">
        <v>5371</v>
      </c>
      <c r="M2261" s="174" t="s">
        <v>3575</v>
      </c>
      <c r="N2261" s="176">
        <v>960</v>
      </c>
      <c r="O2261" s="174" t="s">
        <v>3407</v>
      </c>
      <c r="P2261" s="177">
        <v>20271</v>
      </c>
      <c r="Q2261" s="176">
        <v>696</v>
      </c>
      <c r="R2261" s="175">
        <v>12994.44</v>
      </c>
      <c r="S2261" s="175">
        <v>4929.8500000000004</v>
      </c>
    </row>
    <row r="2262" spans="4:19">
      <c r="D2262" s="174" t="s">
        <v>8845</v>
      </c>
      <c r="E2262" s="175">
        <v>35670.68</v>
      </c>
      <c r="F2262" s="174" t="s">
        <v>3409</v>
      </c>
      <c r="G2262" s="174" t="s">
        <v>3109</v>
      </c>
      <c r="H2262" s="174" t="s">
        <v>166</v>
      </c>
      <c r="I2262" s="174" t="s">
        <v>3098</v>
      </c>
      <c r="J2262" s="174" t="s">
        <v>8846</v>
      </c>
      <c r="K2262" s="174"/>
      <c r="L2262" s="174" t="s">
        <v>4518</v>
      </c>
      <c r="M2262" s="174" t="s">
        <v>3575</v>
      </c>
      <c r="N2262" s="176">
        <v>960</v>
      </c>
      <c r="O2262" s="174" t="s">
        <v>3407</v>
      </c>
      <c r="P2262" s="177">
        <v>32325</v>
      </c>
      <c r="Q2262" s="176">
        <v>300</v>
      </c>
      <c r="R2262" s="175">
        <v>11145.8</v>
      </c>
      <c r="S2262" s="175">
        <v>24524.880000000001</v>
      </c>
    </row>
    <row r="2263" spans="4:19">
      <c r="D2263" s="174" t="s">
        <v>8847</v>
      </c>
      <c r="E2263" s="175">
        <v>169646.8</v>
      </c>
      <c r="F2263" s="174" t="s">
        <v>3409</v>
      </c>
      <c r="G2263" s="174" t="s">
        <v>3109</v>
      </c>
      <c r="H2263" s="174" t="s">
        <v>166</v>
      </c>
      <c r="I2263" s="174" t="s">
        <v>3098</v>
      </c>
      <c r="J2263" s="174" t="s">
        <v>8848</v>
      </c>
      <c r="K2263" s="174"/>
      <c r="L2263" s="174" t="s">
        <v>4545</v>
      </c>
      <c r="M2263" s="174" t="s">
        <v>3575</v>
      </c>
      <c r="N2263" s="176">
        <v>960</v>
      </c>
      <c r="O2263" s="174" t="s">
        <v>3407</v>
      </c>
      <c r="P2263" s="177">
        <v>35246</v>
      </c>
      <c r="Q2263" s="176">
        <v>204</v>
      </c>
      <c r="R2263" s="175">
        <v>36049.879999999997</v>
      </c>
      <c r="S2263" s="175">
        <v>133596.92000000001</v>
      </c>
    </row>
    <row r="2264" spans="4:19">
      <c r="D2264" s="174" t="s">
        <v>8849</v>
      </c>
      <c r="E2264" s="175">
        <v>94656.91</v>
      </c>
      <c r="F2264" s="174" t="s">
        <v>3409</v>
      </c>
      <c r="G2264" s="174" t="s">
        <v>3109</v>
      </c>
      <c r="H2264" s="174" t="s">
        <v>166</v>
      </c>
      <c r="I2264" s="174" t="s">
        <v>3098</v>
      </c>
      <c r="J2264" s="174" t="s">
        <v>8850</v>
      </c>
      <c r="K2264" s="174"/>
      <c r="L2264" s="174" t="s">
        <v>3866</v>
      </c>
      <c r="M2264" s="174" t="s">
        <v>3575</v>
      </c>
      <c r="N2264" s="176">
        <v>960</v>
      </c>
      <c r="O2264" s="174" t="s">
        <v>3407</v>
      </c>
      <c r="P2264" s="177">
        <v>34516</v>
      </c>
      <c r="Q2264" s="176">
        <v>228</v>
      </c>
      <c r="R2264" s="175">
        <v>22477.71</v>
      </c>
      <c r="S2264" s="175">
        <v>72179.199999999997</v>
      </c>
    </row>
    <row r="2265" spans="4:19">
      <c r="D2265" s="174" t="s">
        <v>8851</v>
      </c>
      <c r="E2265" s="175">
        <v>82606.77</v>
      </c>
      <c r="F2265" s="174" t="s">
        <v>3409</v>
      </c>
      <c r="G2265" s="174" t="s">
        <v>3109</v>
      </c>
      <c r="H2265" s="174" t="s">
        <v>166</v>
      </c>
      <c r="I2265" s="174" t="s">
        <v>3098</v>
      </c>
      <c r="J2265" s="174" t="s">
        <v>8852</v>
      </c>
      <c r="K2265" s="174"/>
      <c r="L2265" s="174" t="s">
        <v>5240</v>
      </c>
      <c r="M2265" s="174" t="s">
        <v>3575</v>
      </c>
      <c r="N2265" s="176">
        <v>960</v>
      </c>
      <c r="O2265" s="174" t="s">
        <v>3407</v>
      </c>
      <c r="P2265" s="177">
        <v>23559</v>
      </c>
      <c r="Q2265" s="176">
        <v>588</v>
      </c>
      <c r="R2265" s="175">
        <v>50593.71</v>
      </c>
      <c r="S2265" s="175">
        <v>32013.06</v>
      </c>
    </row>
    <row r="2266" spans="4:19">
      <c r="D2266" s="174" t="s">
        <v>8853</v>
      </c>
      <c r="E2266" s="175">
        <v>307426.26</v>
      </c>
      <c r="F2266" s="174" t="s">
        <v>3409</v>
      </c>
      <c r="G2266" s="174" t="s">
        <v>3109</v>
      </c>
      <c r="H2266" s="174" t="s">
        <v>166</v>
      </c>
      <c r="I2266" s="174" t="s">
        <v>3098</v>
      </c>
      <c r="J2266" s="174" t="s">
        <v>8854</v>
      </c>
      <c r="K2266" s="174"/>
      <c r="L2266" s="174" t="s">
        <v>5376</v>
      </c>
      <c r="M2266" s="174" t="s">
        <v>3575</v>
      </c>
      <c r="N2266" s="176">
        <v>960</v>
      </c>
      <c r="O2266" s="174" t="s">
        <v>3407</v>
      </c>
      <c r="P2266" s="177">
        <v>22098</v>
      </c>
      <c r="Q2266" s="176">
        <v>636</v>
      </c>
      <c r="R2266" s="175">
        <v>203659.11</v>
      </c>
      <c r="S2266" s="175">
        <v>103767.15</v>
      </c>
    </row>
    <row r="2267" spans="4:19">
      <c r="D2267" s="174" t="s">
        <v>8855</v>
      </c>
      <c r="E2267" s="175">
        <v>29167.64</v>
      </c>
      <c r="F2267" s="174" t="s">
        <v>3409</v>
      </c>
      <c r="G2267" s="174" t="s">
        <v>3109</v>
      </c>
      <c r="H2267" s="174" t="s">
        <v>166</v>
      </c>
      <c r="I2267" s="174" t="s">
        <v>3098</v>
      </c>
      <c r="J2267" s="174" t="s">
        <v>5573</v>
      </c>
      <c r="K2267" s="174"/>
      <c r="L2267" s="174" t="s">
        <v>8856</v>
      </c>
      <c r="M2267" s="174" t="s">
        <v>3575</v>
      </c>
      <c r="N2267" s="176">
        <v>960</v>
      </c>
      <c r="O2267" s="174" t="s">
        <v>3407</v>
      </c>
      <c r="P2267" s="177">
        <v>27211</v>
      </c>
      <c r="Q2267" s="176">
        <v>468</v>
      </c>
      <c r="R2267" s="175">
        <v>14218.13</v>
      </c>
      <c r="S2267" s="175">
        <v>14949.51</v>
      </c>
    </row>
    <row r="2268" spans="4:19">
      <c r="D2268" s="174" t="s">
        <v>8857</v>
      </c>
      <c r="E2268" s="176">
        <v>630</v>
      </c>
      <c r="F2268" s="174" t="s">
        <v>3409</v>
      </c>
      <c r="G2268" s="174" t="s">
        <v>3109</v>
      </c>
      <c r="H2268" s="174" t="s">
        <v>166</v>
      </c>
      <c r="I2268" s="174" t="s">
        <v>3098</v>
      </c>
      <c r="J2268" s="174" t="s">
        <v>8858</v>
      </c>
      <c r="K2268" s="174"/>
      <c r="L2268" s="174" t="s">
        <v>5376</v>
      </c>
      <c r="M2268" s="174" t="s">
        <v>4476</v>
      </c>
      <c r="N2268" s="176">
        <v>960</v>
      </c>
      <c r="O2268" s="174" t="s">
        <v>3407</v>
      </c>
      <c r="P2268" s="177">
        <v>20637</v>
      </c>
      <c r="Q2268" s="176">
        <v>684</v>
      </c>
      <c r="R2268" s="175">
        <v>448.79</v>
      </c>
      <c r="S2268" s="175">
        <v>181.21</v>
      </c>
    </row>
    <row r="2269" spans="4:19">
      <c r="D2269" s="174" t="s">
        <v>8859</v>
      </c>
      <c r="E2269" s="175">
        <v>51119.91</v>
      </c>
      <c r="F2269" s="174" t="s">
        <v>3409</v>
      </c>
      <c r="G2269" s="174" t="s">
        <v>3109</v>
      </c>
      <c r="H2269" s="174" t="s">
        <v>166</v>
      </c>
      <c r="I2269" s="174" t="s">
        <v>3098</v>
      </c>
      <c r="J2269" s="174" t="s">
        <v>8860</v>
      </c>
      <c r="K2269" s="174"/>
      <c r="L2269" s="174" t="s">
        <v>8816</v>
      </c>
      <c r="M2269" s="174" t="s">
        <v>4782</v>
      </c>
      <c r="N2269" s="176">
        <v>960</v>
      </c>
      <c r="O2269" s="174" t="s">
        <v>3407</v>
      </c>
      <c r="P2269" s="177">
        <v>24654</v>
      </c>
      <c r="Q2269" s="176">
        <v>552</v>
      </c>
      <c r="R2269" s="175">
        <v>29392.05</v>
      </c>
      <c r="S2269" s="175">
        <v>21727.86</v>
      </c>
    </row>
    <row r="2270" spans="4:19">
      <c r="D2270" s="174" t="s">
        <v>8861</v>
      </c>
      <c r="E2270" s="175">
        <v>228088.16</v>
      </c>
      <c r="F2270" s="174" t="s">
        <v>3409</v>
      </c>
      <c r="G2270" s="174" t="s">
        <v>3109</v>
      </c>
      <c r="H2270" s="174" t="s">
        <v>166</v>
      </c>
      <c r="I2270" s="174" t="s">
        <v>3098</v>
      </c>
      <c r="J2270" s="174" t="s">
        <v>8862</v>
      </c>
      <c r="K2270" s="174"/>
      <c r="L2270" s="174" t="s">
        <v>4545</v>
      </c>
      <c r="M2270" s="174" t="s">
        <v>7197</v>
      </c>
      <c r="N2270" s="176">
        <v>960</v>
      </c>
      <c r="O2270" s="174" t="s">
        <v>3407</v>
      </c>
      <c r="P2270" s="177">
        <v>27211</v>
      </c>
      <c r="Q2270" s="176">
        <v>468</v>
      </c>
      <c r="R2270" s="175">
        <v>111185.03</v>
      </c>
      <c r="S2270" s="175">
        <v>116903.13</v>
      </c>
    </row>
    <row r="2271" spans="4:19">
      <c r="D2271" s="174" t="s">
        <v>8863</v>
      </c>
      <c r="E2271" s="175">
        <v>62675.12</v>
      </c>
      <c r="F2271" s="174" t="s">
        <v>3409</v>
      </c>
      <c r="G2271" s="174" t="s">
        <v>3109</v>
      </c>
      <c r="H2271" s="174" t="s">
        <v>166</v>
      </c>
      <c r="I2271" s="174" t="s">
        <v>3098</v>
      </c>
      <c r="J2271" s="174" t="s">
        <v>8862</v>
      </c>
      <c r="K2271" s="174"/>
      <c r="L2271" s="174" t="s">
        <v>4545</v>
      </c>
      <c r="M2271" s="174" t="s">
        <v>7197</v>
      </c>
      <c r="N2271" s="176">
        <v>960</v>
      </c>
      <c r="O2271" s="174" t="s">
        <v>3407</v>
      </c>
      <c r="P2271" s="177">
        <v>27211</v>
      </c>
      <c r="Q2271" s="176">
        <v>468</v>
      </c>
      <c r="R2271" s="175">
        <v>30551.82</v>
      </c>
      <c r="S2271" s="175">
        <v>32123.3</v>
      </c>
    </row>
    <row r="2272" spans="4:19">
      <c r="D2272" s="174" t="s">
        <v>8864</v>
      </c>
      <c r="E2272" s="175">
        <v>2997073.5</v>
      </c>
      <c r="F2272" s="174" t="s">
        <v>3409</v>
      </c>
      <c r="G2272" s="174" t="s">
        <v>3109</v>
      </c>
      <c r="H2272" s="174" t="s">
        <v>166</v>
      </c>
      <c r="I2272" s="174" t="s">
        <v>3098</v>
      </c>
      <c r="J2272" s="174" t="s">
        <v>8865</v>
      </c>
      <c r="K2272" s="174"/>
      <c r="L2272" s="174" t="s">
        <v>4545</v>
      </c>
      <c r="M2272" s="174" t="s">
        <v>7197</v>
      </c>
      <c r="N2272" s="176">
        <v>960</v>
      </c>
      <c r="O2272" s="174" t="s">
        <v>3407</v>
      </c>
      <c r="P2272" s="177">
        <v>35246</v>
      </c>
      <c r="Q2272" s="176">
        <v>204</v>
      </c>
      <c r="R2272" s="175">
        <v>636877.99</v>
      </c>
      <c r="S2272" s="175">
        <v>2360195.5099999998</v>
      </c>
    </row>
    <row r="2273" spans="4:19">
      <c r="D2273" s="174" t="s">
        <v>8866</v>
      </c>
      <c r="E2273" s="175">
        <v>1351408.83</v>
      </c>
      <c r="F2273" s="174" t="s">
        <v>3409</v>
      </c>
      <c r="G2273" s="174" t="s">
        <v>3109</v>
      </c>
      <c r="H2273" s="174" t="s">
        <v>166</v>
      </c>
      <c r="I2273" s="174" t="s">
        <v>3098</v>
      </c>
      <c r="J2273" s="174" t="s">
        <v>8811</v>
      </c>
      <c r="K2273" s="174"/>
      <c r="L2273" s="174" t="s">
        <v>3866</v>
      </c>
      <c r="M2273" s="174" t="s">
        <v>7197</v>
      </c>
      <c r="N2273" s="176">
        <v>960</v>
      </c>
      <c r="O2273" s="174" t="s">
        <v>3407</v>
      </c>
      <c r="P2273" s="177">
        <v>29037</v>
      </c>
      <c r="Q2273" s="176">
        <v>408</v>
      </c>
      <c r="R2273" s="175">
        <v>574301.82999999996</v>
      </c>
      <c r="S2273" s="176">
        <v>777107</v>
      </c>
    </row>
    <row r="2274" spans="4:19">
      <c r="D2274" s="174" t="s">
        <v>8867</v>
      </c>
      <c r="E2274" s="175">
        <v>328118.26</v>
      </c>
      <c r="F2274" s="174" t="s">
        <v>3409</v>
      </c>
      <c r="G2274" s="174" t="s">
        <v>3109</v>
      </c>
      <c r="H2274" s="174" t="s">
        <v>166</v>
      </c>
      <c r="I2274" s="174" t="s">
        <v>3098</v>
      </c>
      <c r="J2274" s="174" t="s">
        <v>8868</v>
      </c>
      <c r="K2274" s="174"/>
      <c r="L2274" s="174" t="s">
        <v>8746</v>
      </c>
      <c r="M2274" s="174" t="s">
        <v>4569</v>
      </c>
      <c r="N2274" s="176">
        <v>960</v>
      </c>
      <c r="O2274" s="174" t="s">
        <v>3407</v>
      </c>
      <c r="P2274" s="177">
        <v>31229</v>
      </c>
      <c r="Q2274" s="176">
        <v>336</v>
      </c>
      <c r="R2274" s="175">
        <v>114829.88</v>
      </c>
      <c r="S2274" s="175">
        <v>213288.38</v>
      </c>
    </row>
    <row r="2275" spans="4:19">
      <c r="D2275" s="174" t="s">
        <v>8869</v>
      </c>
      <c r="E2275" s="175">
        <v>199647.98</v>
      </c>
      <c r="F2275" s="174" t="s">
        <v>3409</v>
      </c>
      <c r="G2275" s="174" t="s">
        <v>3109</v>
      </c>
      <c r="H2275" s="174" t="s">
        <v>166</v>
      </c>
      <c r="I2275" s="174" t="s">
        <v>3098</v>
      </c>
      <c r="J2275" s="174" t="s">
        <v>8870</v>
      </c>
      <c r="K2275" s="174"/>
      <c r="L2275" s="174" t="s">
        <v>8871</v>
      </c>
      <c r="M2275" s="174" t="s">
        <v>4854</v>
      </c>
      <c r="N2275" s="176">
        <v>960</v>
      </c>
      <c r="O2275" s="174" t="s">
        <v>3407</v>
      </c>
      <c r="P2275" s="177">
        <v>25385</v>
      </c>
      <c r="Q2275" s="176">
        <v>528</v>
      </c>
      <c r="R2275" s="175">
        <v>109799.32</v>
      </c>
      <c r="S2275" s="175">
        <v>89848.66</v>
      </c>
    </row>
    <row r="2276" spans="4:19">
      <c r="D2276" s="174" t="s">
        <v>8872</v>
      </c>
      <c r="E2276" s="175">
        <v>6473.79</v>
      </c>
      <c r="F2276" s="174" t="s">
        <v>3409</v>
      </c>
      <c r="G2276" s="174" t="s">
        <v>3109</v>
      </c>
      <c r="H2276" s="174" t="s">
        <v>166</v>
      </c>
      <c r="I2276" s="174" t="s">
        <v>3098</v>
      </c>
      <c r="J2276" s="174" t="s">
        <v>8873</v>
      </c>
      <c r="K2276" s="174"/>
      <c r="L2276" s="174" t="s">
        <v>4518</v>
      </c>
      <c r="M2276" s="174" t="s">
        <v>4518</v>
      </c>
      <c r="N2276" s="176">
        <v>960</v>
      </c>
      <c r="O2276" s="174" t="s">
        <v>3407</v>
      </c>
      <c r="P2276" s="177">
        <v>15888</v>
      </c>
      <c r="Q2276" s="176">
        <v>840</v>
      </c>
      <c r="R2276" s="175">
        <v>5664.3</v>
      </c>
      <c r="S2276" s="175">
        <v>809.49</v>
      </c>
    </row>
    <row r="2277" spans="4:19">
      <c r="D2277" s="174" t="s">
        <v>8874</v>
      </c>
      <c r="E2277" s="175">
        <v>5343.6</v>
      </c>
      <c r="F2277" s="174" t="s">
        <v>3409</v>
      </c>
      <c r="G2277" s="174" t="s">
        <v>3109</v>
      </c>
      <c r="H2277" s="174" t="s">
        <v>166</v>
      </c>
      <c r="I2277" s="174" t="s">
        <v>3098</v>
      </c>
      <c r="J2277" s="174" t="s">
        <v>8875</v>
      </c>
      <c r="K2277" s="174"/>
      <c r="L2277" s="174" t="s">
        <v>4518</v>
      </c>
      <c r="M2277" s="174" t="s">
        <v>4518</v>
      </c>
      <c r="N2277" s="176">
        <v>960</v>
      </c>
      <c r="O2277" s="174" t="s">
        <v>3407</v>
      </c>
      <c r="P2277" s="177">
        <v>17349</v>
      </c>
      <c r="Q2277" s="176">
        <v>792</v>
      </c>
      <c r="R2277" s="175">
        <v>4408.22</v>
      </c>
      <c r="S2277" s="175">
        <v>935.38</v>
      </c>
    </row>
    <row r="2278" spans="4:19">
      <c r="D2278" s="174" t="s">
        <v>8876</v>
      </c>
      <c r="E2278" s="175">
        <v>11668.23</v>
      </c>
      <c r="F2278" s="174" t="s">
        <v>3409</v>
      </c>
      <c r="G2278" s="174" t="s">
        <v>3109</v>
      </c>
      <c r="H2278" s="174" t="s">
        <v>166</v>
      </c>
      <c r="I2278" s="174" t="s">
        <v>3098</v>
      </c>
      <c r="J2278" s="174" t="s">
        <v>8877</v>
      </c>
      <c r="K2278" s="174"/>
      <c r="L2278" s="174" t="s">
        <v>4545</v>
      </c>
      <c r="M2278" s="174" t="s">
        <v>4518</v>
      </c>
      <c r="N2278" s="176">
        <v>960</v>
      </c>
      <c r="O2278" s="174" t="s">
        <v>3407</v>
      </c>
      <c r="P2278" s="177">
        <v>20271</v>
      </c>
      <c r="Q2278" s="176">
        <v>696</v>
      </c>
      <c r="R2278" s="175">
        <v>8459.02</v>
      </c>
      <c r="S2278" s="175">
        <v>3209.21</v>
      </c>
    </row>
    <row r="2279" spans="4:19">
      <c r="D2279" s="174" t="s">
        <v>8878</v>
      </c>
      <c r="E2279" s="175">
        <v>5843.73</v>
      </c>
      <c r="F2279" s="174" t="s">
        <v>3409</v>
      </c>
      <c r="G2279" s="174" t="s">
        <v>3109</v>
      </c>
      <c r="H2279" s="174" t="s">
        <v>166</v>
      </c>
      <c r="I2279" s="174" t="s">
        <v>3098</v>
      </c>
      <c r="J2279" s="174" t="s">
        <v>8879</v>
      </c>
      <c r="K2279" s="174"/>
      <c r="L2279" s="174" t="s">
        <v>5376</v>
      </c>
      <c r="M2279" s="174" t="s">
        <v>4518</v>
      </c>
      <c r="N2279" s="176">
        <v>960</v>
      </c>
      <c r="O2279" s="174" t="s">
        <v>3407</v>
      </c>
      <c r="P2279" s="177">
        <v>18810</v>
      </c>
      <c r="Q2279" s="176">
        <v>744</v>
      </c>
      <c r="R2279" s="175">
        <v>4528.6000000000004</v>
      </c>
      <c r="S2279" s="175">
        <v>1315.13</v>
      </c>
    </row>
    <row r="2280" spans="4:19">
      <c r="D2280" s="174" t="s">
        <v>8880</v>
      </c>
      <c r="E2280" s="175">
        <v>7625.22</v>
      </c>
      <c r="F2280" s="174" t="s">
        <v>3409</v>
      </c>
      <c r="G2280" s="174" t="s">
        <v>3109</v>
      </c>
      <c r="H2280" s="174" t="s">
        <v>166</v>
      </c>
      <c r="I2280" s="174" t="s">
        <v>3098</v>
      </c>
      <c r="J2280" s="174" t="s">
        <v>8881</v>
      </c>
      <c r="K2280" s="174"/>
      <c r="L2280" s="174" t="s">
        <v>5376</v>
      </c>
      <c r="M2280" s="174" t="s">
        <v>4518</v>
      </c>
      <c r="N2280" s="176">
        <v>960</v>
      </c>
      <c r="O2280" s="174" t="s">
        <v>3407</v>
      </c>
      <c r="P2280" s="177">
        <v>22098</v>
      </c>
      <c r="Q2280" s="176">
        <v>636</v>
      </c>
      <c r="R2280" s="175">
        <v>5051.37</v>
      </c>
      <c r="S2280" s="175">
        <v>2573.85</v>
      </c>
    </row>
    <row r="2281" spans="4:19">
      <c r="D2281" s="174" t="s">
        <v>8882</v>
      </c>
      <c r="E2281" s="175">
        <v>21179.34</v>
      </c>
      <c r="F2281" s="174" t="s">
        <v>3409</v>
      </c>
      <c r="G2281" s="174" t="s">
        <v>3109</v>
      </c>
      <c r="H2281" s="174" t="s">
        <v>166</v>
      </c>
      <c r="I2281" s="174" t="s">
        <v>3098</v>
      </c>
      <c r="J2281" s="174" t="s">
        <v>8883</v>
      </c>
      <c r="K2281" s="174"/>
      <c r="L2281" s="174" t="s">
        <v>8871</v>
      </c>
      <c r="M2281" s="174" t="s">
        <v>4527</v>
      </c>
      <c r="N2281" s="176">
        <v>960</v>
      </c>
      <c r="O2281" s="174" t="s">
        <v>3407</v>
      </c>
      <c r="P2281" s="177">
        <v>21002</v>
      </c>
      <c r="Q2281" s="176">
        <v>672</v>
      </c>
      <c r="R2281" s="175">
        <v>14824.78</v>
      </c>
      <c r="S2281" s="175">
        <v>6354.56</v>
      </c>
    </row>
    <row r="2282" spans="4:19">
      <c r="D2282" s="174" t="s">
        <v>8884</v>
      </c>
      <c r="E2282" s="175">
        <v>28916.85</v>
      </c>
      <c r="F2282" s="174" t="s">
        <v>3409</v>
      </c>
      <c r="G2282" s="174" t="s">
        <v>3109</v>
      </c>
      <c r="H2282" s="174" t="s">
        <v>166</v>
      </c>
      <c r="I2282" s="174" t="s">
        <v>3098</v>
      </c>
      <c r="J2282" s="174" t="s">
        <v>8885</v>
      </c>
      <c r="K2282" s="174"/>
      <c r="L2282" s="174" t="s">
        <v>8871</v>
      </c>
      <c r="M2282" s="174" t="s">
        <v>4527</v>
      </c>
      <c r="N2282" s="176">
        <v>960</v>
      </c>
      <c r="O2282" s="174" t="s">
        <v>3407</v>
      </c>
      <c r="P2282" s="177">
        <v>21002</v>
      </c>
      <c r="Q2282" s="176">
        <v>672</v>
      </c>
      <c r="R2282" s="175">
        <v>20240.78</v>
      </c>
      <c r="S2282" s="175">
        <v>8676.07</v>
      </c>
    </row>
    <row r="2283" spans="4:19">
      <c r="D2283" s="174" t="s">
        <v>8886</v>
      </c>
      <c r="E2283" s="175">
        <v>10577.94</v>
      </c>
      <c r="F2283" s="174" t="s">
        <v>3409</v>
      </c>
      <c r="G2283" s="174" t="s">
        <v>3109</v>
      </c>
      <c r="H2283" s="174" t="s">
        <v>166</v>
      </c>
      <c r="I2283" s="174" t="s">
        <v>3098</v>
      </c>
      <c r="J2283" s="174" t="s">
        <v>8887</v>
      </c>
      <c r="K2283" s="174"/>
      <c r="L2283" s="174" t="s">
        <v>8871</v>
      </c>
      <c r="M2283" s="174" t="s">
        <v>4527</v>
      </c>
      <c r="N2283" s="176">
        <v>960</v>
      </c>
      <c r="O2283" s="174" t="s">
        <v>3407</v>
      </c>
      <c r="P2283" s="177">
        <v>21367</v>
      </c>
      <c r="Q2283" s="176">
        <v>660</v>
      </c>
      <c r="R2283" s="175">
        <v>7271.91</v>
      </c>
      <c r="S2283" s="175">
        <v>3306.03</v>
      </c>
    </row>
    <row r="2284" spans="4:19">
      <c r="D2284" s="174" t="s">
        <v>8888</v>
      </c>
      <c r="E2284" s="175">
        <v>13516.36</v>
      </c>
      <c r="F2284" s="174" t="s">
        <v>3409</v>
      </c>
      <c r="G2284" s="174" t="s">
        <v>3109</v>
      </c>
      <c r="H2284" s="174" t="s">
        <v>166</v>
      </c>
      <c r="I2284" s="174" t="s">
        <v>3098</v>
      </c>
      <c r="J2284" s="174" t="s">
        <v>8889</v>
      </c>
      <c r="K2284" s="174"/>
      <c r="L2284" s="174" t="s">
        <v>8871</v>
      </c>
      <c r="M2284" s="174" t="s">
        <v>4527</v>
      </c>
      <c r="N2284" s="176">
        <v>960</v>
      </c>
      <c r="O2284" s="174" t="s">
        <v>3407</v>
      </c>
      <c r="P2284" s="177">
        <v>21367</v>
      </c>
      <c r="Q2284" s="176">
        <v>660</v>
      </c>
      <c r="R2284" s="175">
        <v>9291.9699999999993</v>
      </c>
      <c r="S2284" s="175">
        <v>4224.3900000000003</v>
      </c>
    </row>
    <row r="2285" spans="4:19">
      <c r="D2285" s="174" t="s">
        <v>8890</v>
      </c>
      <c r="E2285" s="175">
        <v>26068.12</v>
      </c>
      <c r="F2285" s="174" t="s">
        <v>3409</v>
      </c>
      <c r="G2285" s="174" t="s">
        <v>3109</v>
      </c>
      <c r="H2285" s="174" t="s">
        <v>166</v>
      </c>
      <c r="I2285" s="174" t="s">
        <v>3098</v>
      </c>
      <c r="J2285" s="174" t="s">
        <v>8889</v>
      </c>
      <c r="K2285" s="174"/>
      <c r="L2285" s="174" t="s">
        <v>8871</v>
      </c>
      <c r="M2285" s="174" t="s">
        <v>4527</v>
      </c>
      <c r="N2285" s="176">
        <v>960</v>
      </c>
      <c r="O2285" s="174" t="s">
        <v>3407</v>
      </c>
      <c r="P2285" s="177">
        <v>21732</v>
      </c>
      <c r="Q2285" s="176">
        <v>648</v>
      </c>
      <c r="R2285" s="175">
        <v>17595.05</v>
      </c>
      <c r="S2285" s="175">
        <v>8473.07</v>
      </c>
    </row>
    <row r="2286" spans="4:19">
      <c r="D2286" s="174" t="s">
        <v>8891</v>
      </c>
      <c r="E2286" s="175">
        <v>21262.82</v>
      </c>
      <c r="F2286" s="174" t="s">
        <v>3409</v>
      </c>
      <c r="G2286" s="174" t="s">
        <v>3109</v>
      </c>
      <c r="H2286" s="174" t="s">
        <v>166</v>
      </c>
      <c r="I2286" s="174" t="s">
        <v>3098</v>
      </c>
      <c r="J2286" s="174" t="s">
        <v>8892</v>
      </c>
      <c r="K2286" s="174"/>
      <c r="L2286" s="174" t="s">
        <v>8871</v>
      </c>
      <c r="M2286" s="174" t="s">
        <v>4527</v>
      </c>
      <c r="N2286" s="176">
        <v>960</v>
      </c>
      <c r="O2286" s="174" t="s">
        <v>3407</v>
      </c>
      <c r="P2286" s="177">
        <v>21732</v>
      </c>
      <c r="Q2286" s="176">
        <v>648</v>
      </c>
      <c r="R2286" s="175">
        <v>14351.59</v>
      </c>
      <c r="S2286" s="175">
        <v>6911.23</v>
      </c>
    </row>
    <row r="2287" spans="4:19">
      <c r="D2287" s="174" t="s">
        <v>8893</v>
      </c>
      <c r="E2287" s="175">
        <v>28613.15</v>
      </c>
      <c r="F2287" s="174" t="s">
        <v>3409</v>
      </c>
      <c r="G2287" s="174" t="s">
        <v>3109</v>
      </c>
      <c r="H2287" s="174" t="s">
        <v>166</v>
      </c>
      <c r="I2287" s="174" t="s">
        <v>3098</v>
      </c>
      <c r="J2287" s="174" t="s">
        <v>8894</v>
      </c>
      <c r="K2287" s="174"/>
      <c r="L2287" s="174" t="s">
        <v>8871</v>
      </c>
      <c r="M2287" s="174" t="s">
        <v>4527</v>
      </c>
      <c r="N2287" s="176">
        <v>960</v>
      </c>
      <c r="O2287" s="174" t="s">
        <v>3407</v>
      </c>
      <c r="P2287" s="177">
        <v>21732</v>
      </c>
      <c r="Q2287" s="176">
        <v>648</v>
      </c>
      <c r="R2287" s="175">
        <v>19312.82</v>
      </c>
      <c r="S2287" s="175">
        <v>9300.33</v>
      </c>
    </row>
    <row r="2288" spans="4:19">
      <c r="D2288" s="174" t="s">
        <v>8895</v>
      </c>
      <c r="E2288" s="175">
        <v>13529.61</v>
      </c>
      <c r="F2288" s="174" t="s">
        <v>3409</v>
      </c>
      <c r="G2288" s="174" t="s">
        <v>3109</v>
      </c>
      <c r="H2288" s="174" t="s">
        <v>166</v>
      </c>
      <c r="I2288" s="174" t="s">
        <v>3098</v>
      </c>
      <c r="J2288" s="174" t="s">
        <v>8896</v>
      </c>
      <c r="K2288" s="174"/>
      <c r="L2288" s="174" t="s">
        <v>8871</v>
      </c>
      <c r="M2288" s="174" t="s">
        <v>4527</v>
      </c>
      <c r="N2288" s="176">
        <v>960</v>
      </c>
      <c r="O2288" s="174" t="s">
        <v>3407</v>
      </c>
      <c r="P2288" s="177">
        <v>22463</v>
      </c>
      <c r="Q2288" s="176">
        <v>624</v>
      </c>
      <c r="R2288" s="175">
        <v>8793.77</v>
      </c>
      <c r="S2288" s="175">
        <v>4735.84</v>
      </c>
    </row>
    <row r="2289" spans="4:19">
      <c r="D2289" s="174" t="s">
        <v>8897</v>
      </c>
      <c r="E2289" s="175">
        <v>37535.32</v>
      </c>
      <c r="F2289" s="174" t="s">
        <v>3409</v>
      </c>
      <c r="G2289" s="174" t="s">
        <v>3109</v>
      </c>
      <c r="H2289" s="174" t="s">
        <v>166</v>
      </c>
      <c r="I2289" s="174" t="s">
        <v>3098</v>
      </c>
      <c r="J2289" s="174" t="s">
        <v>8898</v>
      </c>
      <c r="K2289" s="174"/>
      <c r="L2289" s="174" t="s">
        <v>8871</v>
      </c>
      <c r="M2289" s="174" t="s">
        <v>4527</v>
      </c>
      <c r="N2289" s="176">
        <v>960</v>
      </c>
      <c r="O2289" s="174" t="s">
        <v>3407</v>
      </c>
      <c r="P2289" s="177">
        <v>22828</v>
      </c>
      <c r="Q2289" s="176">
        <v>612</v>
      </c>
      <c r="R2289" s="175">
        <v>23927.439999999999</v>
      </c>
      <c r="S2289" s="175">
        <v>13607.88</v>
      </c>
    </row>
    <row r="2290" spans="4:19">
      <c r="D2290" s="174" t="s">
        <v>8899</v>
      </c>
      <c r="E2290" s="175">
        <v>25543.54</v>
      </c>
      <c r="F2290" s="174" t="s">
        <v>3409</v>
      </c>
      <c r="G2290" s="174" t="s">
        <v>3109</v>
      </c>
      <c r="H2290" s="174" t="s">
        <v>166</v>
      </c>
      <c r="I2290" s="174" t="s">
        <v>3098</v>
      </c>
      <c r="J2290" s="174" t="s">
        <v>8900</v>
      </c>
      <c r="K2290" s="174"/>
      <c r="L2290" s="174" t="s">
        <v>8871</v>
      </c>
      <c r="M2290" s="174" t="s">
        <v>4527</v>
      </c>
      <c r="N2290" s="176">
        <v>960</v>
      </c>
      <c r="O2290" s="174" t="s">
        <v>3407</v>
      </c>
      <c r="P2290" s="177">
        <v>23193</v>
      </c>
      <c r="Q2290" s="176">
        <v>600</v>
      </c>
      <c r="R2290" s="175">
        <v>15963.77</v>
      </c>
      <c r="S2290" s="175">
        <v>9579.77</v>
      </c>
    </row>
    <row r="2291" spans="4:19">
      <c r="D2291" s="174" t="s">
        <v>8901</v>
      </c>
      <c r="E2291" s="175">
        <v>35382.03</v>
      </c>
      <c r="F2291" s="174" t="s">
        <v>3409</v>
      </c>
      <c r="G2291" s="174" t="s">
        <v>3109</v>
      </c>
      <c r="H2291" s="174" t="s">
        <v>166</v>
      </c>
      <c r="I2291" s="174" t="s">
        <v>3098</v>
      </c>
      <c r="J2291" s="174" t="s">
        <v>8896</v>
      </c>
      <c r="K2291" s="174"/>
      <c r="L2291" s="174" t="s">
        <v>8871</v>
      </c>
      <c r="M2291" s="174" t="s">
        <v>4527</v>
      </c>
      <c r="N2291" s="176">
        <v>960</v>
      </c>
      <c r="O2291" s="174" t="s">
        <v>3407</v>
      </c>
      <c r="P2291" s="177">
        <v>23559</v>
      </c>
      <c r="Q2291" s="176">
        <v>588</v>
      </c>
      <c r="R2291" s="175">
        <v>21670.19</v>
      </c>
      <c r="S2291" s="175">
        <v>13711.84</v>
      </c>
    </row>
    <row r="2292" spans="4:19">
      <c r="D2292" s="174" t="s">
        <v>8902</v>
      </c>
      <c r="E2292" s="175">
        <v>15102.87</v>
      </c>
      <c r="F2292" s="174" t="s">
        <v>3409</v>
      </c>
      <c r="G2292" s="174" t="s">
        <v>3109</v>
      </c>
      <c r="H2292" s="174" t="s">
        <v>166</v>
      </c>
      <c r="I2292" s="174" t="s">
        <v>3098</v>
      </c>
      <c r="J2292" s="174" t="s">
        <v>8903</v>
      </c>
      <c r="K2292" s="174"/>
      <c r="L2292" s="174" t="s">
        <v>8871</v>
      </c>
      <c r="M2292" s="174" t="s">
        <v>4527</v>
      </c>
      <c r="N2292" s="176">
        <v>960</v>
      </c>
      <c r="O2292" s="174" t="s">
        <v>3407</v>
      </c>
      <c r="P2292" s="177">
        <v>23559</v>
      </c>
      <c r="Q2292" s="176">
        <v>588</v>
      </c>
      <c r="R2292" s="175">
        <v>9249.9</v>
      </c>
      <c r="S2292" s="175">
        <v>5852.97</v>
      </c>
    </row>
    <row r="2293" spans="4:19">
      <c r="D2293" s="174" t="s">
        <v>8904</v>
      </c>
      <c r="E2293" s="175">
        <v>6617.62</v>
      </c>
      <c r="F2293" s="174" t="s">
        <v>3409</v>
      </c>
      <c r="G2293" s="174" t="s">
        <v>3109</v>
      </c>
      <c r="H2293" s="174" t="s">
        <v>166</v>
      </c>
      <c r="I2293" s="174" t="s">
        <v>3098</v>
      </c>
      <c r="J2293" s="174" t="s">
        <v>8905</v>
      </c>
      <c r="K2293" s="174"/>
      <c r="L2293" s="174" t="s">
        <v>8871</v>
      </c>
      <c r="M2293" s="174" t="s">
        <v>4527</v>
      </c>
      <c r="N2293" s="176">
        <v>960</v>
      </c>
      <c r="O2293" s="174" t="s">
        <v>3407</v>
      </c>
      <c r="P2293" s="177">
        <v>23559</v>
      </c>
      <c r="Q2293" s="176">
        <v>588</v>
      </c>
      <c r="R2293" s="175">
        <v>4053.06</v>
      </c>
      <c r="S2293" s="175">
        <v>2564.56</v>
      </c>
    </row>
    <row r="2294" spans="4:19">
      <c r="D2294" s="174" t="s">
        <v>8906</v>
      </c>
      <c r="E2294" s="175">
        <v>59710.89</v>
      </c>
      <c r="F2294" s="174" t="s">
        <v>3409</v>
      </c>
      <c r="G2294" s="174" t="s">
        <v>3109</v>
      </c>
      <c r="H2294" s="174" t="s">
        <v>166</v>
      </c>
      <c r="I2294" s="174" t="s">
        <v>3098</v>
      </c>
      <c r="J2294" s="174" t="s">
        <v>8905</v>
      </c>
      <c r="K2294" s="174"/>
      <c r="L2294" s="174" t="s">
        <v>8871</v>
      </c>
      <c r="M2294" s="174" t="s">
        <v>4527</v>
      </c>
      <c r="N2294" s="176">
        <v>960</v>
      </c>
      <c r="O2294" s="174" t="s">
        <v>3407</v>
      </c>
      <c r="P2294" s="177">
        <v>23924</v>
      </c>
      <c r="Q2294" s="176">
        <v>576</v>
      </c>
      <c r="R2294" s="175">
        <v>35824.379999999997</v>
      </c>
      <c r="S2294" s="175">
        <v>23886.51</v>
      </c>
    </row>
    <row r="2295" spans="4:19">
      <c r="D2295" s="174" t="s">
        <v>8907</v>
      </c>
      <c r="E2295" s="175">
        <v>45232.14</v>
      </c>
      <c r="F2295" s="174" t="s">
        <v>3409</v>
      </c>
      <c r="G2295" s="174" t="s">
        <v>3109</v>
      </c>
      <c r="H2295" s="174" t="s">
        <v>166</v>
      </c>
      <c r="I2295" s="174" t="s">
        <v>3098</v>
      </c>
      <c r="J2295" s="174" t="s">
        <v>8908</v>
      </c>
      <c r="K2295" s="174"/>
      <c r="L2295" s="174" t="s">
        <v>8871</v>
      </c>
      <c r="M2295" s="174" t="s">
        <v>4527</v>
      </c>
      <c r="N2295" s="176">
        <v>960</v>
      </c>
      <c r="O2295" s="174" t="s">
        <v>3407</v>
      </c>
      <c r="P2295" s="177">
        <v>24289</v>
      </c>
      <c r="Q2295" s="176">
        <v>564</v>
      </c>
      <c r="R2295" s="175">
        <v>26572.29</v>
      </c>
      <c r="S2295" s="175">
        <v>18659.849999999999</v>
      </c>
    </row>
    <row r="2296" spans="4:19">
      <c r="D2296" s="174" t="s">
        <v>8909</v>
      </c>
      <c r="E2296" s="175">
        <v>22309.8</v>
      </c>
      <c r="F2296" s="174" t="s">
        <v>3409</v>
      </c>
      <c r="G2296" s="174" t="s">
        <v>3109</v>
      </c>
      <c r="H2296" s="174" t="s">
        <v>166</v>
      </c>
      <c r="I2296" s="174" t="s">
        <v>3098</v>
      </c>
      <c r="J2296" s="174" t="s">
        <v>8903</v>
      </c>
      <c r="K2296" s="174"/>
      <c r="L2296" s="174" t="s">
        <v>8871</v>
      </c>
      <c r="M2296" s="174" t="s">
        <v>4527</v>
      </c>
      <c r="N2296" s="176">
        <v>960</v>
      </c>
      <c r="O2296" s="174" t="s">
        <v>3407</v>
      </c>
      <c r="P2296" s="177">
        <v>27211</v>
      </c>
      <c r="Q2296" s="176">
        <v>468</v>
      </c>
      <c r="R2296" s="175">
        <v>10875.22</v>
      </c>
      <c r="S2296" s="175">
        <v>11434.58</v>
      </c>
    </row>
    <row r="2297" spans="4:19">
      <c r="D2297" s="174" t="s">
        <v>8910</v>
      </c>
      <c r="E2297" s="175">
        <v>10721.06</v>
      </c>
      <c r="F2297" s="174" t="s">
        <v>3409</v>
      </c>
      <c r="G2297" s="174" t="s">
        <v>3109</v>
      </c>
      <c r="H2297" s="174" t="s">
        <v>166</v>
      </c>
      <c r="I2297" s="174" t="s">
        <v>3098</v>
      </c>
      <c r="J2297" s="174" t="s">
        <v>8911</v>
      </c>
      <c r="K2297" s="174"/>
      <c r="L2297" s="174" t="s">
        <v>8871</v>
      </c>
      <c r="M2297" s="174" t="s">
        <v>4527</v>
      </c>
      <c r="N2297" s="176">
        <v>960</v>
      </c>
      <c r="O2297" s="174" t="s">
        <v>3407</v>
      </c>
      <c r="P2297" s="177">
        <v>29037</v>
      </c>
      <c r="Q2297" s="176">
        <v>408</v>
      </c>
      <c r="R2297" s="175">
        <v>4556.03</v>
      </c>
      <c r="S2297" s="175">
        <v>6165.03</v>
      </c>
    </row>
    <row r="2298" spans="4:19">
      <c r="D2298" s="174" t="s">
        <v>8912</v>
      </c>
      <c r="E2298" s="175">
        <v>154641.15</v>
      </c>
      <c r="F2298" s="174" t="s">
        <v>3409</v>
      </c>
      <c r="G2298" s="174" t="s">
        <v>3109</v>
      </c>
      <c r="H2298" s="174" t="s">
        <v>166</v>
      </c>
      <c r="I2298" s="174" t="s">
        <v>3098</v>
      </c>
      <c r="J2298" s="174" t="s">
        <v>8911</v>
      </c>
      <c r="K2298" s="174"/>
      <c r="L2298" s="174" t="s">
        <v>8871</v>
      </c>
      <c r="M2298" s="174" t="s">
        <v>4527</v>
      </c>
      <c r="N2298" s="176">
        <v>960</v>
      </c>
      <c r="O2298" s="174" t="s">
        <v>3407</v>
      </c>
      <c r="P2298" s="177">
        <v>29037</v>
      </c>
      <c r="Q2298" s="176">
        <v>408</v>
      </c>
      <c r="R2298" s="175">
        <v>65717.05</v>
      </c>
      <c r="S2298" s="175">
        <v>88924.1</v>
      </c>
    </row>
    <row r="2299" spans="4:19">
      <c r="D2299" s="174" t="s">
        <v>8913</v>
      </c>
      <c r="E2299" s="175">
        <v>288265.56</v>
      </c>
      <c r="F2299" s="174" t="s">
        <v>3409</v>
      </c>
      <c r="G2299" s="174" t="s">
        <v>3109</v>
      </c>
      <c r="H2299" s="174" t="s">
        <v>166</v>
      </c>
      <c r="I2299" s="174" t="s">
        <v>3098</v>
      </c>
      <c r="J2299" s="174" t="s">
        <v>8914</v>
      </c>
      <c r="K2299" s="174"/>
      <c r="L2299" s="174" t="s">
        <v>8871</v>
      </c>
      <c r="M2299" s="174" t="s">
        <v>4527</v>
      </c>
      <c r="N2299" s="176">
        <v>960</v>
      </c>
      <c r="O2299" s="174" t="s">
        <v>3407</v>
      </c>
      <c r="P2299" s="177">
        <v>31229</v>
      </c>
      <c r="Q2299" s="176">
        <v>336</v>
      </c>
      <c r="R2299" s="175">
        <v>100882.81</v>
      </c>
      <c r="S2299" s="175">
        <v>187382.75</v>
      </c>
    </row>
    <row r="2300" spans="4:19">
      <c r="D2300" s="174" t="s">
        <v>8915</v>
      </c>
      <c r="E2300" s="175">
        <v>152293.20000000001</v>
      </c>
      <c r="F2300" s="174" t="s">
        <v>3409</v>
      </c>
      <c r="G2300" s="174" t="s">
        <v>3109</v>
      </c>
      <c r="H2300" s="174" t="s">
        <v>166</v>
      </c>
      <c r="I2300" s="174" t="s">
        <v>3098</v>
      </c>
      <c r="J2300" s="174" t="s">
        <v>8916</v>
      </c>
      <c r="K2300" s="174"/>
      <c r="L2300" s="174" t="s">
        <v>8871</v>
      </c>
      <c r="M2300" s="174" t="s">
        <v>4527</v>
      </c>
      <c r="N2300" s="176">
        <v>960</v>
      </c>
      <c r="O2300" s="174" t="s">
        <v>3407</v>
      </c>
      <c r="P2300" s="177">
        <v>33055</v>
      </c>
      <c r="Q2300" s="176">
        <v>276</v>
      </c>
      <c r="R2300" s="175">
        <v>43778.94</v>
      </c>
      <c r="S2300" s="175">
        <v>108514.26</v>
      </c>
    </row>
    <row r="2301" spans="4:19">
      <c r="D2301" s="174" t="s">
        <v>8917</v>
      </c>
      <c r="E2301" s="175">
        <v>48873.68</v>
      </c>
      <c r="F2301" s="174" t="s">
        <v>3409</v>
      </c>
      <c r="G2301" s="174" t="s">
        <v>3109</v>
      </c>
      <c r="H2301" s="174" t="s">
        <v>166</v>
      </c>
      <c r="I2301" s="174" t="s">
        <v>3098</v>
      </c>
      <c r="J2301" s="174" t="s">
        <v>8918</v>
      </c>
      <c r="K2301" s="174"/>
      <c r="L2301" s="174" t="s">
        <v>8919</v>
      </c>
      <c r="M2301" s="174" t="s">
        <v>4527</v>
      </c>
      <c r="N2301" s="176">
        <v>960</v>
      </c>
      <c r="O2301" s="174" t="s">
        <v>3407</v>
      </c>
      <c r="P2301" s="177">
        <v>23193</v>
      </c>
      <c r="Q2301" s="176">
        <v>600</v>
      </c>
      <c r="R2301" s="175">
        <v>30544.34</v>
      </c>
      <c r="S2301" s="175">
        <v>18329.34</v>
      </c>
    </row>
    <row r="2302" spans="4:19">
      <c r="D2302" s="174" t="s">
        <v>8920</v>
      </c>
      <c r="E2302" s="175">
        <v>94111.44</v>
      </c>
      <c r="F2302" s="174" t="s">
        <v>3409</v>
      </c>
      <c r="G2302" s="174" t="s">
        <v>3109</v>
      </c>
      <c r="H2302" s="174" t="s">
        <v>166</v>
      </c>
      <c r="I2302" s="174" t="s">
        <v>3098</v>
      </c>
      <c r="J2302" s="174" t="s">
        <v>8921</v>
      </c>
      <c r="K2302" s="174"/>
      <c r="L2302" s="174" t="s">
        <v>3866</v>
      </c>
      <c r="M2302" s="174" t="s">
        <v>4527</v>
      </c>
      <c r="N2302" s="176">
        <v>960</v>
      </c>
      <c r="O2302" s="174" t="s">
        <v>3407</v>
      </c>
      <c r="P2302" s="177">
        <v>22828</v>
      </c>
      <c r="Q2302" s="176">
        <v>612</v>
      </c>
      <c r="R2302" s="175">
        <v>59992.73</v>
      </c>
      <c r="S2302" s="175">
        <v>34118.71</v>
      </c>
    </row>
    <row r="2303" spans="4:19">
      <c r="D2303" s="174" t="s">
        <v>8922</v>
      </c>
      <c r="E2303" s="175">
        <v>14520.45</v>
      </c>
      <c r="F2303" s="174" t="s">
        <v>3409</v>
      </c>
      <c r="G2303" s="174" t="s">
        <v>3109</v>
      </c>
      <c r="H2303" s="174" t="s">
        <v>166</v>
      </c>
      <c r="I2303" s="174" t="s">
        <v>3098</v>
      </c>
      <c r="J2303" s="174" t="s">
        <v>8923</v>
      </c>
      <c r="K2303" s="174"/>
      <c r="L2303" s="174" t="s">
        <v>3866</v>
      </c>
      <c r="M2303" s="174" t="s">
        <v>4527</v>
      </c>
      <c r="N2303" s="176">
        <v>960</v>
      </c>
      <c r="O2303" s="174" t="s">
        <v>3407</v>
      </c>
      <c r="P2303" s="177">
        <v>22828</v>
      </c>
      <c r="Q2303" s="176">
        <v>612</v>
      </c>
      <c r="R2303" s="175">
        <v>9256.2000000000007</v>
      </c>
      <c r="S2303" s="175">
        <v>5264.25</v>
      </c>
    </row>
    <row r="2304" spans="4:19">
      <c r="D2304" s="174" t="s">
        <v>8924</v>
      </c>
      <c r="E2304" s="175">
        <v>1499.49</v>
      </c>
      <c r="F2304" s="174" t="s">
        <v>3409</v>
      </c>
      <c r="G2304" s="174" t="s">
        <v>3109</v>
      </c>
      <c r="H2304" s="174" t="s">
        <v>166</v>
      </c>
      <c r="I2304" s="174" t="s">
        <v>3098</v>
      </c>
      <c r="J2304" s="174" t="s">
        <v>8925</v>
      </c>
      <c r="K2304" s="174"/>
      <c r="L2304" s="174" t="s">
        <v>3866</v>
      </c>
      <c r="M2304" s="174" t="s">
        <v>4527</v>
      </c>
      <c r="N2304" s="176">
        <v>960</v>
      </c>
      <c r="O2304" s="174" t="s">
        <v>3407</v>
      </c>
      <c r="P2304" s="177">
        <v>23193</v>
      </c>
      <c r="Q2304" s="176">
        <v>600</v>
      </c>
      <c r="R2304" s="175">
        <v>937.08</v>
      </c>
      <c r="S2304" s="175">
        <v>562.41</v>
      </c>
    </row>
    <row r="2305" spans="4:19">
      <c r="D2305" s="174" t="s">
        <v>8926</v>
      </c>
      <c r="E2305" s="175">
        <v>2302.27</v>
      </c>
      <c r="F2305" s="174" t="s">
        <v>3409</v>
      </c>
      <c r="G2305" s="174" t="s">
        <v>3109</v>
      </c>
      <c r="H2305" s="174" t="s">
        <v>166</v>
      </c>
      <c r="I2305" s="174" t="s">
        <v>3098</v>
      </c>
      <c r="J2305" s="174" t="s">
        <v>8927</v>
      </c>
      <c r="K2305" s="174"/>
      <c r="L2305" s="174" t="s">
        <v>3866</v>
      </c>
      <c r="M2305" s="174" t="s">
        <v>4527</v>
      </c>
      <c r="N2305" s="176">
        <v>960</v>
      </c>
      <c r="O2305" s="174" t="s">
        <v>3407</v>
      </c>
      <c r="P2305" s="177">
        <v>23559</v>
      </c>
      <c r="Q2305" s="176">
        <v>588</v>
      </c>
      <c r="R2305" s="175">
        <v>1409.94</v>
      </c>
      <c r="S2305" s="175">
        <v>892.33</v>
      </c>
    </row>
    <row r="2306" spans="4:19">
      <c r="D2306" s="174" t="s">
        <v>8928</v>
      </c>
      <c r="E2306" s="175">
        <v>40444.01</v>
      </c>
      <c r="F2306" s="174" t="s">
        <v>3409</v>
      </c>
      <c r="G2306" s="174" t="s">
        <v>3109</v>
      </c>
      <c r="H2306" s="174" t="s">
        <v>166</v>
      </c>
      <c r="I2306" s="174" t="s">
        <v>3098</v>
      </c>
      <c r="J2306" s="174" t="s">
        <v>8929</v>
      </c>
      <c r="K2306" s="174"/>
      <c r="L2306" s="174" t="s">
        <v>3866</v>
      </c>
      <c r="M2306" s="174" t="s">
        <v>4527</v>
      </c>
      <c r="N2306" s="176">
        <v>960</v>
      </c>
      <c r="O2306" s="174" t="s">
        <v>3407</v>
      </c>
      <c r="P2306" s="177">
        <v>23559</v>
      </c>
      <c r="Q2306" s="176">
        <v>588</v>
      </c>
      <c r="R2306" s="175">
        <v>24770.55</v>
      </c>
      <c r="S2306" s="175">
        <v>15673.46</v>
      </c>
    </row>
    <row r="2307" spans="4:19">
      <c r="D2307" s="174" t="s">
        <v>8930</v>
      </c>
      <c r="E2307" s="175">
        <v>28342.400000000001</v>
      </c>
      <c r="F2307" s="174" t="s">
        <v>3409</v>
      </c>
      <c r="G2307" s="174" t="s">
        <v>3109</v>
      </c>
      <c r="H2307" s="174" t="s">
        <v>166</v>
      </c>
      <c r="I2307" s="174" t="s">
        <v>3098</v>
      </c>
      <c r="J2307" s="174" t="s">
        <v>8921</v>
      </c>
      <c r="K2307" s="174"/>
      <c r="L2307" s="174" t="s">
        <v>3866</v>
      </c>
      <c r="M2307" s="174" t="s">
        <v>4527</v>
      </c>
      <c r="N2307" s="176">
        <v>960</v>
      </c>
      <c r="O2307" s="174" t="s">
        <v>3407</v>
      </c>
      <c r="P2307" s="177">
        <v>23559</v>
      </c>
      <c r="Q2307" s="176">
        <v>588</v>
      </c>
      <c r="R2307" s="175">
        <v>17358.73</v>
      </c>
      <c r="S2307" s="175">
        <v>10983.67</v>
      </c>
    </row>
    <row r="2308" spans="4:19">
      <c r="D2308" s="174" t="s">
        <v>8931</v>
      </c>
      <c r="E2308" s="175">
        <v>37705.129999999997</v>
      </c>
      <c r="F2308" s="174" t="s">
        <v>3409</v>
      </c>
      <c r="G2308" s="174" t="s">
        <v>3109</v>
      </c>
      <c r="H2308" s="174" t="s">
        <v>166</v>
      </c>
      <c r="I2308" s="174" t="s">
        <v>3098</v>
      </c>
      <c r="J2308" s="174" t="s">
        <v>8932</v>
      </c>
      <c r="K2308" s="174"/>
      <c r="L2308" s="174" t="s">
        <v>3866</v>
      </c>
      <c r="M2308" s="174" t="s">
        <v>4527</v>
      </c>
      <c r="N2308" s="176">
        <v>960</v>
      </c>
      <c r="O2308" s="174" t="s">
        <v>3407</v>
      </c>
      <c r="P2308" s="177">
        <v>23924</v>
      </c>
      <c r="Q2308" s="176">
        <v>576</v>
      </c>
      <c r="R2308" s="175">
        <v>22621.71</v>
      </c>
      <c r="S2308" s="175">
        <v>15083.42</v>
      </c>
    </row>
    <row r="2309" spans="4:19">
      <c r="D2309" s="174" t="s">
        <v>8933</v>
      </c>
      <c r="E2309" s="175">
        <v>10721.06</v>
      </c>
      <c r="F2309" s="174" t="s">
        <v>3409</v>
      </c>
      <c r="G2309" s="174" t="s">
        <v>3109</v>
      </c>
      <c r="H2309" s="174" t="s">
        <v>166</v>
      </c>
      <c r="I2309" s="174" t="s">
        <v>3098</v>
      </c>
      <c r="J2309" s="174" t="s">
        <v>8934</v>
      </c>
      <c r="K2309" s="174"/>
      <c r="L2309" s="174" t="s">
        <v>3866</v>
      </c>
      <c r="M2309" s="174" t="s">
        <v>4527</v>
      </c>
      <c r="N2309" s="176">
        <v>960</v>
      </c>
      <c r="O2309" s="174" t="s">
        <v>3407</v>
      </c>
      <c r="P2309" s="177">
        <v>24289</v>
      </c>
      <c r="Q2309" s="176">
        <v>564</v>
      </c>
      <c r="R2309" s="175">
        <v>6298.21</v>
      </c>
      <c r="S2309" s="175">
        <v>4422.8500000000004</v>
      </c>
    </row>
    <row r="2310" spans="4:19">
      <c r="D2310" s="174" t="s">
        <v>8935</v>
      </c>
      <c r="E2310" s="175">
        <v>42967.59</v>
      </c>
      <c r="F2310" s="174" t="s">
        <v>3409</v>
      </c>
      <c r="G2310" s="174" t="s">
        <v>3109</v>
      </c>
      <c r="H2310" s="174" t="s">
        <v>166</v>
      </c>
      <c r="I2310" s="174" t="s">
        <v>3098</v>
      </c>
      <c r="J2310" s="174" t="s">
        <v>8936</v>
      </c>
      <c r="K2310" s="174"/>
      <c r="L2310" s="174" t="s">
        <v>3866</v>
      </c>
      <c r="M2310" s="174" t="s">
        <v>4527</v>
      </c>
      <c r="N2310" s="176">
        <v>960</v>
      </c>
      <c r="O2310" s="174" t="s">
        <v>3407</v>
      </c>
      <c r="P2310" s="177">
        <v>24289</v>
      </c>
      <c r="Q2310" s="176">
        <v>564</v>
      </c>
      <c r="R2310" s="175">
        <v>25241.9</v>
      </c>
      <c r="S2310" s="175">
        <v>17725.689999999999</v>
      </c>
    </row>
    <row r="2311" spans="4:19">
      <c r="D2311" s="174" t="s">
        <v>8937</v>
      </c>
      <c r="E2311" s="176">
        <v>40961</v>
      </c>
      <c r="F2311" s="174" t="s">
        <v>3409</v>
      </c>
      <c r="G2311" s="174" t="s">
        <v>3109</v>
      </c>
      <c r="H2311" s="174" t="s">
        <v>166</v>
      </c>
      <c r="I2311" s="174" t="s">
        <v>3098</v>
      </c>
      <c r="J2311" s="174" t="s">
        <v>8938</v>
      </c>
      <c r="K2311" s="174"/>
      <c r="L2311" s="174" t="s">
        <v>3866</v>
      </c>
      <c r="M2311" s="174" t="s">
        <v>4527</v>
      </c>
      <c r="N2311" s="176">
        <v>960</v>
      </c>
      <c r="O2311" s="174" t="s">
        <v>3407</v>
      </c>
      <c r="P2311" s="177">
        <v>24654</v>
      </c>
      <c r="Q2311" s="176">
        <v>552</v>
      </c>
      <c r="R2311" s="175">
        <v>23551.119999999999</v>
      </c>
      <c r="S2311" s="175">
        <v>17409.88</v>
      </c>
    </row>
    <row r="2312" spans="4:19">
      <c r="D2312" s="174" t="s">
        <v>8939</v>
      </c>
      <c r="E2312" s="175">
        <v>199678.61</v>
      </c>
      <c r="F2312" s="174" t="s">
        <v>3409</v>
      </c>
      <c r="G2312" s="174" t="s">
        <v>3109</v>
      </c>
      <c r="H2312" s="174" t="s">
        <v>166</v>
      </c>
      <c r="I2312" s="174" t="s">
        <v>3098</v>
      </c>
      <c r="J2312" s="174" t="s">
        <v>8940</v>
      </c>
      <c r="K2312" s="174"/>
      <c r="L2312" s="174" t="s">
        <v>3866</v>
      </c>
      <c r="M2312" s="174" t="s">
        <v>4527</v>
      </c>
      <c r="N2312" s="176">
        <v>960</v>
      </c>
      <c r="O2312" s="174" t="s">
        <v>3407</v>
      </c>
      <c r="P2312" s="177">
        <v>29403</v>
      </c>
      <c r="Q2312" s="176">
        <v>396</v>
      </c>
      <c r="R2312" s="175">
        <v>82360.460000000006</v>
      </c>
      <c r="S2312" s="175">
        <v>117318.15</v>
      </c>
    </row>
    <row r="2313" spans="4:19">
      <c r="D2313" s="174" t="s">
        <v>8941</v>
      </c>
      <c r="E2313" s="175">
        <v>13187.59</v>
      </c>
      <c r="F2313" s="174" t="s">
        <v>3409</v>
      </c>
      <c r="G2313" s="174" t="s">
        <v>3109</v>
      </c>
      <c r="H2313" s="174" t="s">
        <v>166</v>
      </c>
      <c r="I2313" s="174" t="s">
        <v>3098</v>
      </c>
      <c r="J2313" s="174" t="s">
        <v>8942</v>
      </c>
      <c r="K2313" s="174"/>
      <c r="L2313" s="174" t="s">
        <v>8775</v>
      </c>
      <c r="M2313" s="174" t="s">
        <v>4527</v>
      </c>
      <c r="N2313" s="176">
        <v>960</v>
      </c>
      <c r="O2313" s="174" t="s">
        <v>3407</v>
      </c>
      <c r="P2313" s="177">
        <v>20637</v>
      </c>
      <c r="Q2313" s="176">
        <v>684</v>
      </c>
      <c r="R2313" s="175">
        <v>9395.6299999999992</v>
      </c>
      <c r="S2313" s="175">
        <v>3791.96</v>
      </c>
    </row>
    <row r="2314" spans="4:19">
      <c r="D2314" s="174" t="s">
        <v>8943</v>
      </c>
      <c r="E2314" s="175">
        <v>23319.33</v>
      </c>
      <c r="F2314" s="174" t="s">
        <v>3409</v>
      </c>
      <c r="G2314" s="174" t="s">
        <v>3109</v>
      </c>
      <c r="H2314" s="174" t="s">
        <v>166</v>
      </c>
      <c r="I2314" s="174" t="s">
        <v>3098</v>
      </c>
      <c r="J2314" s="174" t="s">
        <v>8944</v>
      </c>
      <c r="K2314" s="174"/>
      <c r="L2314" s="174" t="s">
        <v>8775</v>
      </c>
      <c r="M2314" s="174" t="s">
        <v>4527</v>
      </c>
      <c r="N2314" s="176">
        <v>960</v>
      </c>
      <c r="O2314" s="174" t="s">
        <v>3407</v>
      </c>
      <c r="P2314" s="177">
        <v>21732</v>
      </c>
      <c r="Q2314" s="176">
        <v>648</v>
      </c>
      <c r="R2314" s="175">
        <v>15739.71</v>
      </c>
      <c r="S2314" s="175">
        <v>7579.62</v>
      </c>
    </row>
    <row r="2315" spans="4:19">
      <c r="D2315" s="174" t="s">
        <v>8945</v>
      </c>
      <c r="E2315" s="175">
        <v>823.77</v>
      </c>
      <c r="F2315" s="174" t="s">
        <v>3409</v>
      </c>
      <c r="G2315" s="174" t="s">
        <v>3109</v>
      </c>
      <c r="H2315" s="174" t="s">
        <v>166</v>
      </c>
      <c r="I2315" s="174" t="s">
        <v>3098</v>
      </c>
      <c r="J2315" s="174" t="s">
        <v>8946</v>
      </c>
      <c r="K2315" s="174"/>
      <c r="L2315" s="174" t="s">
        <v>8775</v>
      </c>
      <c r="M2315" s="174" t="s">
        <v>4527</v>
      </c>
      <c r="N2315" s="176">
        <v>960</v>
      </c>
      <c r="O2315" s="174" t="s">
        <v>3407</v>
      </c>
      <c r="P2315" s="177">
        <v>24289</v>
      </c>
      <c r="Q2315" s="176">
        <v>564</v>
      </c>
      <c r="R2315" s="175">
        <v>483.84</v>
      </c>
      <c r="S2315" s="175">
        <v>339.93</v>
      </c>
    </row>
    <row r="2316" spans="4:19">
      <c r="D2316" s="174" t="s">
        <v>8947</v>
      </c>
      <c r="E2316" s="175">
        <v>55314.22</v>
      </c>
      <c r="F2316" s="174" t="s">
        <v>3409</v>
      </c>
      <c r="G2316" s="174" t="s">
        <v>3109</v>
      </c>
      <c r="H2316" s="174" t="s">
        <v>166</v>
      </c>
      <c r="I2316" s="174" t="s">
        <v>3098</v>
      </c>
      <c r="J2316" s="174" t="s">
        <v>8948</v>
      </c>
      <c r="K2316" s="174"/>
      <c r="L2316" s="174" t="s">
        <v>8775</v>
      </c>
      <c r="M2316" s="174" t="s">
        <v>4527</v>
      </c>
      <c r="N2316" s="176">
        <v>960</v>
      </c>
      <c r="O2316" s="174" t="s">
        <v>3407</v>
      </c>
      <c r="P2316" s="177">
        <v>24289</v>
      </c>
      <c r="Q2316" s="176">
        <v>564</v>
      </c>
      <c r="R2316" s="175">
        <v>32495.08</v>
      </c>
      <c r="S2316" s="175">
        <v>22819.14</v>
      </c>
    </row>
    <row r="2317" spans="4:19">
      <c r="D2317" s="174" t="s">
        <v>8949</v>
      </c>
      <c r="E2317" s="175">
        <v>42855.51</v>
      </c>
      <c r="F2317" s="174" t="s">
        <v>3409</v>
      </c>
      <c r="G2317" s="174" t="s">
        <v>3109</v>
      </c>
      <c r="H2317" s="174" t="s">
        <v>166</v>
      </c>
      <c r="I2317" s="174" t="s">
        <v>3098</v>
      </c>
      <c r="J2317" s="174" t="s">
        <v>8950</v>
      </c>
      <c r="K2317" s="174"/>
      <c r="L2317" s="174" t="s">
        <v>8775</v>
      </c>
      <c r="M2317" s="174" t="s">
        <v>4527</v>
      </c>
      <c r="N2317" s="176">
        <v>960</v>
      </c>
      <c r="O2317" s="174" t="s">
        <v>3407</v>
      </c>
      <c r="P2317" s="177">
        <v>24289</v>
      </c>
      <c r="Q2317" s="176">
        <v>564</v>
      </c>
      <c r="R2317" s="175">
        <v>25176.07</v>
      </c>
      <c r="S2317" s="175">
        <v>17679.439999999999</v>
      </c>
    </row>
    <row r="2318" spans="4:19">
      <c r="D2318" s="174" t="s">
        <v>8951</v>
      </c>
      <c r="E2318" s="175">
        <v>128295.78</v>
      </c>
      <c r="F2318" s="174" t="s">
        <v>3409</v>
      </c>
      <c r="G2318" s="174" t="s">
        <v>3109</v>
      </c>
      <c r="H2318" s="174" t="s">
        <v>166</v>
      </c>
      <c r="I2318" s="174" t="s">
        <v>3098</v>
      </c>
      <c r="J2318" s="174" t="s">
        <v>8952</v>
      </c>
      <c r="K2318" s="174"/>
      <c r="L2318" s="174" t="s">
        <v>8775</v>
      </c>
      <c r="M2318" s="174" t="s">
        <v>4527</v>
      </c>
      <c r="N2318" s="176">
        <v>960</v>
      </c>
      <c r="O2318" s="174" t="s">
        <v>3407</v>
      </c>
      <c r="P2318" s="177">
        <v>29768</v>
      </c>
      <c r="Q2318" s="176">
        <v>384</v>
      </c>
      <c r="R2318" s="175">
        <v>51313.75</v>
      </c>
      <c r="S2318" s="175">
        <v>76982.03</v>
      </c>
    </row>
    <row r="2319" spans="4:19">
      <c r="D2319" s="174" t="s">
        <v>8953</v>
      </c>
      <c r="E2319" s="175">
        <v>140165.92000000001</v>
      </c>
      <c r="F2319" s="174" t="s">
        <v>3409</v>
      </c>
      <c r="G2319" s="174" t="s">
        <v>3109</v>
      </c>
      <c r="H2319" s="174" t="s">
        <v>166</v>
      </c>
      <c r="I2319" s="174" t="s">
        <v>3098</v>
      </c>
      <c r="J2319" s="174" t="s">
        <v>8954</v>
      </c>
      <c r="K2319" s="174"/>
      <c r="L2319" s="174" t="s">
        <v>8775</v>
      </c>
      <c r="M2319" s="174" t="s">
        <v>4527</v>
      </c>
      <c r="N2319" s="176">
        <v>960</v>
      </c>
      <c r="O2319" s="174" t="s">
        <v>3407</v>
      </c>
      <c r="P2319" s="177">
        <v>31229</v>
      </c>
      <c r="Q2319" s="176">
        <v>336</v>
      </c>
      <c r="R2319" s="175">
        <v>49053.15</v>
      </c>
      <c r="S2319" s="175">
        <v>91112.77</v>
      </c>
    </row>
    <row r="2320" spans="4:19">
      <c r="D2320" s="174" t="s">
        <v>8955</v>
      </c>
      <c r="E2320" s="175">
        <v>382586.84</v>
      </c>
      <c r="F2320" s="174" t="s">
        <v>3409</v>
      </c>
      <c r="G2320" s="174" t="s">
        <v>3109</v>
      </c>
      <c r="H2320" s="174" t="s">
        <v>166</v>
      </c>
      <c r="I2320" s="174" t="s">
        <v>3098</v>
      </c>
      <c r="J2320" s="174" t="s">
        <v>8956</v>
      </c>
      <c r="K2320" s="174"/>
      <c r="L2320" s="174" t="s">
        <v>8775</v>
      </c>
      <c r="M2320" s="174" t="s">
        <v>4527</v>
      </c>
      <c r="N2320" s="176">
        <v>960</v>
      </c>
      <c r="O2320" s="174" t="s">
        <v>3407</v>
      </c>
      <c r="P2320" s="177">
        <v>32325</v>
      </c>
      <c r="Q2320" s="176">
        <v>300</v>
      </c>
      <c r="R2320" s="175">
        <v>119545.03</v>
      </c>
      <c r="S2320" s="175">
        <v>263041.81</v>
      </c>
    </row>
    <row r="2321" spans="4:19">
      <c r="D2321" s="174" t="s">
        <v>8957</v>
      </c>
      <c r="E2321" s="176">
        <v>35000</v>
      </c>
      <c r="F2321" s="174" t="s">
        <v>3409</v>
      </c>
      <c r="G2321" s="174" t="s">
        <v>3109</v>
      </c>
      <c r="H2321" s="174" t="s">
        <v>166</v>
      </c>
      <c r="I2321" s="174" t="s">
        <v>3098</v>
      </c>
      <c r="J2321" s="174" t="s">
        <v>8958</v>
      </c>
      <c r="K2321" s="174"/>
      <c r="L2321" s="174" t="s">
        <v>8871</v>
      </c>
      <c r="M2321" s="174" t="s">
        <v>4744</v>
      </c>
      <c r="N2321" s="176">
        <v>960</v>
      </c>
      <c r="O2321" s="174" t="s">
        <v>3407</v>
      </c>
      <c r="P2321" s="177">
        <v>21732</v>
      </c>
      <c r="Q2321" s="176">
        <v>648</v>
      </c>
      <c r="R2321" s="175">
        <v>23623.79</v>
      </c>
      <c r="S2321" s="175">
        <v>11376.21</v>
      </c>
    </row>
    <row r="2322" spans="4:19">
      <c r="D2322" s="174" t="s">
        <v>8959</v>
      </c>
      <c r="E2322" s="175">
        <v>25961.19</v>
      </c>
      <c r="F2322" s="174" t="s">
        <v>3409</v>
      </c>
      <c r="G2322" s="174" t="s">
        <v>3109</v>
      </c>
      <c r="H2322" s="174" t="s">
        <v>166</v>
      </c>
      <c r="I2322" s="174" t="s">
        <v>3098</v>
      </c>
      <c r="J2322" s="174" t="s">
        <v>8960</v>
      </c>
      <c r="K2322" s="174"/>
      <c r="L2322" s="174" t="s">
        <v>8871</v>
      </c>
      <c r="M2322" s="174" t="s">
        <v>4744</v>
      </c>
      <c r="N2322" s="176">
        <v>960</v>
      </c>
      <c r="O2322" s="174" t="s">
        <v>3407</v>
      </c>
      <c r="P2322" s="177">
        <v>20637</v>
      </c>
      <c r="Q2322" s="176">
        <v>684</v>
      </c>
      <c r="R2322" s="175">
        <v>18496.38</v>
      </c>
      <c r="S2322" s="175">
        <v>7464.81</v>
      </c>
    </row>
    <row r="2323" spans="4:19">
      <c r="D2323" s="174" t="s">
        <v>8961</v>
      </c>
      <c r="E2323" s="175">
        <v>21866.959999999999</v>
      </c>
      <c r="F2323" s="174" t="s">
        <v>3409</v>
      </c>
      <c r="G2323" s="174" t="s">
        <v>3109</v>
      </c>
      <c r="H2323" s="174" t="s">
        <v>166</v>
      </c>
      <c r="I2323" s="174" t="s">
        <v>3098</v>
      </c>
      <c r="J2323" s="174" t="s">
        <v>8962</v>
      </c>
      <c r="K2323" s="174"/>
      <c r="L2323" s="174" t="s">
        <v>8871</v>
      </c>
      <c r="M2323" s="174" t="s">
        <v>4744</v>
      </c>
      <c r="N2323" s="176">
        <v>960</v>
      </c>
      <c r="O2323" s="174" t="s">
        <v>3407</v>
      </c>
      <c r="P2323" s="177">
        <v>20637</v>
      </c>
      <c r="Q2323" s="176">
        <v>684</v>
      </c>
      <c r="R2323" s="175">
        <v>15579.35</v>
      </c>
      <c r="S2323" s="175">
        <v>6287.61</v>
      </c>
    </row>
    <row r="2324" spans="4:19">
      <c r="D2324" s="174" t="s">
        <v>8963</v>
      </c>
      <c r="E2324" s="175">
        <v>34815.870000000003</v>
      </c>
      <c r="F2324" s="174" t="s">
        <v>3409</v>
      </c>
      <c r="G2324" s="174" t="s">
        <v>3109</v>
      </c>
      <c r="H2324" s="174" t="s">
        <v>166</v>
      </c>
      <c r="I2324" s="174" t="s">
        <v>3098</v>
      </c>
      <c r="J2324" s="174" t="s">
        <v>8964</v>
      </c>
      <c r="K2324" s="174"/>
      <c r="L2324" s="174" t="s">
        <v>8871</v>
      </c>
      <c r="M2324" s="174" t="s">
        <v>4744</v>
      </c>
      <c r="N2324" s="176">
        <v>960</v>
      </c>
      <c r="O2324" s="174" t="s">
        <v>3407</v>
      </c>
      <c r="P2324" s="177">
        <v>21367</v>
      </c>
      <c r="Q2324" s="176">
        <v>660</v>
      </c>
      <c r="R2324" s="175">
        <v>23934.59</v>
      </c>
      <c r="S2324" s="175">
        <v>10881.28</v>
      </c>
    </row>
    <row r="2325" spans="4:19">
      <c r="D2325" s="174" t="s">
        <v>8965</v>
      </c>
      <c r="E2325" s="175">
        <v>3432.15</v>
      </c>
      <c r="F2325" s="174" t="s">
        <v>3409</v>
      </c>
      <c r="G2325" s="174" t="s">
        <v>3109</v>
      </c>
      <c r="H2325" s="174" t="s">
        <v>166</v>
      </c>
      <c r="I2325" s="174" t="s">
        <v>3098</v>
      </c>
      <c r="J2325" s="174" t="s">
        <v>8962</v>
      </c>
      <c r="K2325" s="174"/>
      <c r="L2325" s="174" t="s">
        <v>8871</v>
      </c>
      <c r="M2325" s="174" t="s">
        <v>4744</v>
      </c>
      <c r="N2325" s="176">
        <v>960</v>
      </c>
      <c r="O2325" s="174" t="s">
        <v>3407</v>
      </c>
      <c r="P2325" s="177">
        <v>21367</v>
      </c>
      <c r="Q2325" s="176">
        <v>660</v>
      </c>
      <c r="R2325" s="175">
        <v>2359.46</v>
      </c>
      <c r="S2325" s="175">
        <v>1072.69</v>
      </c>
    </row>
    <row r="2326" spans="4:19">
      <c r="D2326" s="174" t="s">
        <v>8966</v>
      </c>
      <c r="E2326" s="175">
        <v>31213.4</v>
      </c>
      <c r="F2326" s="174" t="s">
        <v>3409</v>
      </c>
      <c r="G2326" s="174" t="s">
        <v>3109</v>
      </c>
      <c r="H2326" s="174" t="s">
        <v>166</v>
      </c>
      <c r="I2326" s="174" t="s">
        <v>3098</v>
      </c>
      <c r="J2326" s="174" t="s">
        <v>8967</v>
      </c>
      <c r="K2326" s="174"/>
      <c r="L2326" s="174" t="s">
        <v>8871</v>
      </c>
      <c r="M2326" s="174" t="s">
        <v>4744</v>
      </c>
      <c r="N2326" s="176">
        <v>960</v>
      </c>
      <c r="O2326" s="174" t="s">
        <v>3407</v>
      </c>
      <c r="P2326" s="177">
        <v>22098</v>
      </c>
      <c r="Q2326" s="176">
        <v>636</v>
      </c>
      <c r="R2326" s="175">
        <v>20677.68</v>
      </c>
      <c r="S2326" s="175">
        <v>10535.72</v>
      </c>
    </row>
    <row r="2327" spans="4:19">
      <c r="D2327" s="174" t="s">
        <v>8968</v>
      </c>
      <c r="E2327" s="175">
        <v>43481.99</v>
      </c>
      <c r="F2327" s="174" t="s">
        <v>3409</v>
      </c>
      <c r="G2327" s="174" t="s">
        <v>3109</v>
      </c>
      <c r="H2327" s="174" t="s">
        <v>166</v>
      </c>
      <c r="I2327" s="174" t="s">
        <v>3098</v>
      </c>
      <c r="J2327" s="174" t="s">
        <v>8969</v>
      </c>
      <c r="K2327" s="174"/>
      <c r="L2327" s="174" t="s">
        <v>8871</v>
      </c>
      <c r="M2327" s="174" t="s">
        <v>4744</v>
      </c>
      <c r="N2327" s="176">
        <v>960</v>
      </c>
      <c r="O2327" s="174" t="s">
        <v>3407</v>
      </c>
      <c r="P2327" s="177">
        <v>23559</v>
      </c>
      <c r="Q2327" s="176">
        <v>588</v>
      </c>
      <c r="R2327" s="175">
        <v>26631.14</v>
      </c>
      <c r="S2327" s="175">
        <v>16850.849999999999</v>
      </c>
    </row>
    <row r="2328" spans="4:19">
      <c r="D2328" s="174" t="s">
        <v>8970</v>
      </c>
      <c r="E2328" s="175">
        <v>41836.230000000003</v>
      </c>
      <c r="F2328" s="174" t="s">
        <v>3409</v>
      </c>
      <c r="G2328" s="174" t="s">
        <v>3109</v>
      </c>
      <c r="H2328" s="174" t="s">
        <v>166</v>
      </c>
      <c r="I2328" s="174" t="s">
        <v>3098</v>
      </c>
      <c r="J2328" s="174" t="s">
        <v>8971</v>
      </c>
      <c r="K2328" s="174"/>
      <c r="L2328" s="174" t="s">
        <v>8871</v>
      </c>
      <c r="M2328" s="174" t="s">
        <v>4744</v>
      </c>
      <c r="N2328" s="176">
        <v>960</v>
      </c>
      <c r="O2328" s="174" t="s">
        <v>3407</v>
      </c>
      <c r="P2328" s="177">
        <v>23924</v>
      </c>
      <c r="Q2328" s="176">
        <v>576</v>
      </c>
      <c r="R2328" s="175">
        <v>25100.25</v>
      </c>
      <c r="S2328" s="175">
        <v>16735.98</v>
      </c>
    </row>
    <row r="2329" spans="4:19">
      <c r="D2329" s="174" t="s">
        <v>8972</v>
      </c>
      <c r="E2329" s="175">
        <v>50232.11</v>
      </c>
      <c r="F2329" s="174" t="s">
        <v>3409</v>
      </c>
      <c r="G2329" s="174" t="s">
        <v>3109</v>
      </c>
      <c r="H2329" s="174" t="s">
        <v>166</v>
      </c>
      <c r="I2329" s="174" t="s">
        <v>3098</v>
      </c>
      <c r="J2329" s="174" t="s">
        <v>8973</v>
      </c>
      <c r="K2329" s="174"/>
      <c r="L2329" s="174" t="s">
        <v>8871</v>
      </c>
      <c r="M2329" s="174" t="s">
        <v>4744</v>
      </c>
      <c r="N2329" s="176">
        <v>960</v>
      </c>
      <c r="O2329" s="174" t="s">
        <v>3407</v>
      </c>
      <c r="P2329" s="177">
        <v>26115</v>
      </c>
      <c r="Q2329" s="176">
        <v>504</v>
      </c>
      <c r="R2329" s="175">
        <v>26370.09</v>
      </c>
      <c r="S2329" s="175">
        <v>23862.02</v>
      </c>
    </row>
    <row r="2330" spans="4:19">
      <c r="D2330" s="174" t="s">
        <v>8974</v>
      </c>
      <c r="E2330" s="175">
        <v>70860.22</v>
      </c>
      <c r="F2330" s="174" t="s">
        <v>3409</v>
      </c>
      <c r="G2330" s="174" t="s">
        <v>3109</v>
      </c>
      <c r="H2330" s="174" t="s">
        <v>166</v>
      </c>
      <c r="I2330" s="174" t="s">
        <v>3098</v>
      </c>
      <c r="J2330" s="174" t="s">
        <v>8975</v>
      </c>
      <c r="K2330" s="174"/>
      <c r="L2330" s="174" t="s">
        <v>8871</v>
      </c>
      <c r="M2330" s="174" t="s">
        <v>4744</v>
      </c>
      <c r="N2330" s="176">
        <v>960</v>
      </c>
      <c r="O2330" s="174" t="s">
        <v>3407</v>
      </c>
      <c r="P2330" s="177">
        <v>26846</v>
      </c>
      <c r="Q2330" s="176">
        <v>480</v>
      </c>
      <c r="R2330" s="175">
        <v>35427.61</v>
      </c>
      <c r="S2330" s="175">
        <v>35432.61</v>
      </c>
    </row>
    <row r="2331" spans="4:19">
      <c r="D2331" s="174" t="s">
        <v>8976</v>
      </c>
      <c r="E2331" s="175">
        <v>83630.080000000002</v>
      </c>
      <c r="F2331" s="174" t="s">
        <v>3409</v>
      </c>
      <c r="G2331" s="174" t="s">
        <v>3109</v>
      </c>
      <c r="H2331" s="174" t="s">
        <v>166</v>
      </c>
      <c r="I2331" s="174" t="s">
        <v>3098</v>
      </c>
      <c r="J2331" s="174" t="s">
        <v>8977</v>
      </c>
      <c r="K2331" s="174"/>
      <c r="L2331" s="174" t="s">
        <v>8871</v>
      </c>
      <c r="M2331" s="174" t="s">
        <v>4744</v>
      </c>
      <c r="N2331" s="176">
        <v>960</v>
      </c>
      <c r="O2331" s="174" t="s">
        <v>3407</v>
      </c>
      <c r="P2331" s="177">
        <v>28307</v>
      </c>
      <c r="Q2331" s="176">
        <v>432</v>
      </c>
      <c r="R2331" s="175">
        <v>37630.54</v>
      </c>
      <c r="S2331" s="175">
        <v>45999.54</v>
      </c>
    </row>
    <row r="2332" spans="4:19">
      <c r="D2332" s="174" t="s">
        <v>8978</v>
      </c>
      <c r="E2332" s="175">
        <v>9554.02</v>
      </c>
      <c r="F2332" s="174" t="s">
        <v>3409</v>
      </c>
      <c r="G2332" s="174" t="s">
        <v>3109</v>
      </c>
      <c r="H2332" s="174" t="s">
        <v>166</v>
      </c>
      <c r="I2332" s="174" t="s">
        <v>3098</v>
      </c>
      <c r="J2332" s="174" t="s">
        <v>8979</v>
      </c>
      <c r="K2332" s="174"/>
      <c r="L2332" s="174" t="s">
        <v>5371</v>
      </c>
      <c r="M2332" s="174" t="s">
        <v>4744</v>
      </c>
      <c r="N2332" s="176">
        <v>960</v>
      </c>
      <c r="O2332" s="174" t="s">
        <v>3407</v>
      </c>
      <c r="P2332" s="177">
        <v>20271</v>
      </c>
      <c r="Q2332" s="176">
        <v>696</v>
      </c>
      <c r="R2332" s="175">
        <v>6926.26</v>
      </c>
      <c r="S2332" s="175">
        <v>2627.76</v>
      </c>
    </row>
    <row r="2333" spans="4:19">
      <c r="D2333" s="174" t="s">
        <v>8980</v>
      </c>
      <c r="E2333" s="175">
        <v>47158.97</v>
      </c>
      <c r="F2333" s="174" t="s">
        <v>3409</v>
      </c>
      <c r="G2333" s="174" t="s">
        <v>3109</v>
      </c>
      <c r="H2333" s="174" t="s">
        <v>166</v>
      </c>
      <c r="I2333" s="174" t="s">
        <v>3098</v>
      </c>
      <c r="J2333" s="174" t="s">
        <v>8981</v>
      </c>
      <c r="K2333" s="174"/>
      <c r="L2333" s="174" t="s">
        <v>8827</v>
      </c>
      <c r="M2333" s="174" t="s">
        <v>4744</v>
      </c>
      <c r="N2333" s="176">
        <v>960</v>
      </c>
      <c r="O2333" s="174" t="s">
        <v>3407</v>
      </c>
      <c r="P2333" s="177">
        <v>26846</v>
      </c>
      <c r="Q2333" s="176">
        <v>480</v>
      </c>
      <c r="R2333" s="175">
        <v>23577.74</v>
      </c>
      <c r="S2333" s="175">
        <v>23581.23</v>
      </c>
    </row>
    <row r="2334" spans="4:19">
      <c r="D2334" s="174" t="s">
        <v>8982</v>
      </c>
      <c r="E2334" s="175">
        <v>125938.88</v>
      </c>
      <c r="F2334" s="174" t="s">
        <v>3409</v>
      </c>
      <c r="G2334" s="174" t="s">
        <v>3109</v>
      </c>
      <c r="H2334" s="174" t="s">
        <v>166</v>
      </c>
      <c r="I2334" s="174" t="s">
        <v>3098</v>
      </c>
      <c r="J2334" s="174" t="s">
        <v>8983</v>
      </c>
      <c r="K2334" s="174"/>
      <c r="L2334" s="174" t="s">
        <v>8827</v>
      </c>
      <c r="M2334" s="174" t="s">
        <v>4744</v>
      </c>
      <c r="N2334" s="176">
        <v>960</v>
      </c>
      <c r="O2334" s="174" t="s">
        <v>3407</v>
      </c>
      <c r="P2334" s="177">
        <v>28307</v>
      </c>
      <c r="Q2334" s="176">
        <v>432</v>
      </c>
      <c r="R2334" s="175">
        <v>56668.04</v>
      </c>
      <c r="S2334" s="175">
        <v>69270.84</v>
      </c>
    </row>
    <row r="2335" spans="4:19">
      <c r="D2335" s="174" t="s">
        <v>8984</v>
      </c>
      <c r="E2335" s="175">
        <v>637851.63</v>
      </c>
      <c r="F2335" s="174" t="s">
        <v>3409</v>
      </c>
      <c r="G2335" s="174" t="s">
        <v>3109</v>
      </c>
      <c r="H2335" s="174" t="s">
        <v>166</v>
      </c>
      <c r="I2335" s="174" t="s">
        <v>3098</v>
      </c>
      <c r="J2335" s="174" t="s">
        <v>8985</v>
      </c>
      <c r="K2335" s="174"/>
      <c r="L2335" s="174" t="s">
        <v>8827</v>
      </c>
      <c r="M2335" s="174" t="s">
        <v>4744</v>
      </c>
      <c r="N2335" s="176">
        <v>960</v>
      </c>
      <c r="O2335" s="174" t="s">
        <v>3407</v>
      </c>
      <c r="P2335" s="177">
        <v>32690</v>
      </c>
      <c r="Q2335" s="176">
        <v>288</v>
      </c>
      <c r="R2335" s="175">
        <v>191333.27</v>
      </c>
      <c r="S2335" s="175">
        <v>446518.36</v>
      </c>
    </row>
    <row r="2336" spans="4:19">
      <c r="D2336" s="174" t="s">
        <v>8986</v>
      </c>
      <c r="E2336" s="175">
        <v>46805.96</v>
      </c>
      <c r="F2336" s="174" t="s">
        <v>3409</v>
      </c>
      <c r="G2336" s="174" t="s">
        <v>3109</v>
      </c>
      <c r="H2336" s="174" t="s">
        <v>166</v>
      </c>
      <c r="I2336" s="174" t="s">
        <v>3098</v>
      </c>
      <c r="J2336" s="174" t="s">
        <v>8987</v>
      </c>
      <c r="K2336" s="174"/>
      <c r="L2336" s="174" t="s">
        <v>8830</v>
      </c>
      <c r="M2336" s="174" t="s">
        <v>4744</v>
      </c>
      <c r="N2336" s="176">
        <v>960</v>
      </c>
      <c r="O2336" s="174" t="s">
        <v>3407</v>
      </c>
      <c r="P2336" s="177">
        <v>25020</v>
      </c>
      <c r="Q2336" s="176">
        <v>540</v>
      </c>
      <c r="R2336" s="175">
        <v>26326.67</v>
      </c>
      <c r="S2336" s="175">
        <v>20479.29</v>
      </c>
    </row>
    <row r="2337" spans="4:19">
      <c r="D2337" s="174" t="s">
        <v>8988</v>
      </c>
      <c r="E2337" s="175">
        <v>60659.98</v>
      </c>
      <c r="F2337" s="174" t="s">
        <v>3409</v>
      </c>
      <c r="G2337" s="174" t="s">
        <v>3109</v>
      </c>
      <c r="H2337" s="174" t="s">
        <v>166</v>
      </c>
      <c r="I2337" s="174" t="s">
        <v>3098</v>
      </c>
      <c r="J2337" s="174" t="s">
        <v>8989</v>
      </c>
      <c r="K2337" s="174"/>
      <c r="L2337" s="174" t="s">
        <v>8830</v>
      </c>
      <c r="M2337" s="174" t="s">
        <v>4744</v>
      </c>
      <c r="N2337" s="176">
        <v>960</v>
      </c>
      <c r="O2337" s="174" t="s">
        <v>3407</v>
      </c>
      <c r="P2337" s="177">
        <v>26481</v>
      </c>
      <c r="Q2337" s="176">
        <v>492</v>
      </c>
      <c r="R2337" s="176">
        <v>31086</v>
      </c>
      <c r="S2337" s="175">
        <v>29573.98</v>
      </c>
    </row>
    <row r="2338" spans="4:19">
      <c r="D2338" s="174" t="s">
        <v>8990</v>
      </c>
      <c r="E2338" s="175">
        <v>51776.46</v>
      </c>
      <c r="F2338" s="174" t="s">
        <v>3409</v>
      </c>
      <c r="G2338" s="174" t="s">
        <v>3109</v>
      </c>
      <c r="H2338" s="174" t="s">
        <v>166</v>
      </c>
      <c r="I2338" s="174" t="s">
        <v>3098</v>
      </c>
      <c r="J2338" s="174" t="s">
        <v>8989</v>
      </c>
      <c r="K2338" s="174"/>
      <c r="L2338" s="174" t="s">
        <v>8830</v>
      </c>
      <c r="M2338" s="174" t="s">
        <v>4744</v>
      </c>
      <c r="N2338" s="176">
        <v>960</v>
      </c>
      <c r="O2338" s="174" t="s">
        <v>3407</v>
      </c>
      <c r="P2338" s="177">
        <v>27942</v>
      </c>
      <c r="Q2338" s="176">
        <v>444</v>
      </c>
      <c r="R2338" s="175">
        <v>23944.73</v>
      </c>
      <c r="S2338" s="175">
        <v>27831.73</v>
      </c>
    </row>
    <row r="2339" spans="4:19">
      <c r="D2339" s="174" t="s">
        <v>8991</v>
      </c>
      <c r="E2339" s="175">
        <v>15771.32</v>
      </c>
      <c r="F2339" s="174" t="s">
        <v>3409</v>
      </c>
      <c r="G2339" s="174" t="s">
        <v>3109</v>
      </c>
      <c r="H2339" s="174" t="s">
        <v>166</v>
      </c>
      <c r="I2339" s="174" t="s">
        <v>3098</v>
      </c>
      <c r="J2339" s="174" t="s">
        <v>8989</v>
      </c>
      <c r="K2339" s="174"/>
      <c r="L2339" s="174" t="s">
        <v>8830</v>
      </c>
      <c r="M2339" s="174" t="s">
        <v>4744</v>
      </c>
      <c r="N2339" s="176">
        <v>960</v>
      </c>
      <c r="O2339" s="174" t="s">
        <v>3407</v>
      </c>
      <c r="P2339" s="177">
        <v>28672</v>
      </c>
      <c r="Q2339" s="176">
        <v>420</v>
      </c>
      <c r="R2339" s="175">
        <v>6899.39</v>
      </c>
      <c r="S2339" s="175">
        <v>8871.93</v>
      </c>
    </row>
    <row r="2340" spans="4:19">
      <c r="D2340" s="174" t="s">
        <v>8992</v>
      </c>
      <c r="E2340" s="175">
        <v>208494.95</v>
      </c>
      <c r="F2340" s="174" t="s">
        <v>3409</v>
      </c>
      <c r="G2340" s="174" t="s">
        <v>3109</v>
      </c>
      <c r="H2340" s="174" t="s">
        <v>166</v>
      </c>
      <c r="I2340" s="174" t="s">
        <v>3098</v>
      </c>
      <c r="J2340" s="174" t="s">
        <v>8993</v>
      </c>
      <c r="K2340" s="174"/>
      <c r="L2340" s="174" t="s">
        <v>8830</v>
      </c>
      <c r="M2340" s="174" t="s">
        <v>4744</v>
      </c>
      <c r="N2340" s="176">
        <v>960</v>
      </c>
      <c r="O2340" s="174" t="s">
        <v>3407</v>
      </c>
      <c r="P2340" s="177">
        <v>31229</v>
      </c>
      <c r="Q2340" s="176">
        <v>336</v>
      </c>
      <c r="R2340" s="175">
        <v>72965.89</v>
      </c>
      <c r="S2340" s="175">
        <v>135529.06</v>
      </c>
    </row>
    <row r="2341" spans="4:19">
      <c r="D2341" s="174" t="s">
        <v>8994</v>
      </c>
      <c r="E2341" s="176">
        <v>-17000</v>
      </c>
      <c r="F2341" s="174" t="s">
        <v>3409</v>
      </c>
      <c r="G2341" s="174" t="s">
        <v>3109</v>
      </c>
      <c r="H2341" s="174" t="s">
        <v>166</v>
      </c>
      <c r="I2341" s="174" t="s">
        <v>3098</v>
      </c>
      <c r="J2341" s="174" t="s">
        <v>8993</v>
      </c>
      <c r="K2341" s="174"/>
      <c r="L2341" s="174" t="s">
        <v>8830</v>
      </c>
      <c r="M2341" s="174" t="s">
        <v>4744</v>
      </c>
      <c r="N2341" s="176">
        <v>960</v>
      </c>
      <c r="O2341" s="174" t="s">
        <v>3407</v>
      </c>
      <c r="P2341" s="177">
        <v>31959</v>
      </c>
      <c r="Q2341" s="176">
        <v>312</v>
      </c>
      <c r="R2341" s="175">
        <v>-5524.41</v>
      </c>
      <c r="S2341" s="175">
        <v>-11475.59</v>
      </c>
    </row>
    <row r="2342" spans="4:19">
      <c r="D2342" s="174" t="s">
        <v>8995</v>
      </c>
      <c r="E2342" s="175">
        <v>529728.56000000006</v>
      </c>
      <c r="F2342" s="174" t="s">
        <v>3409</v>
      </c>
      <c r="G2342" s="174" t="s">
        <v>3109</v>
      </c>
      <c r="H2342" s="174" t="s">
        <v>166</v>
      </c>
      <c r="I2342" s="174" t="s">
        <v>3098</v>
      </c>
      <c r="J2342" s="174" t="s">
        <v>8996</v>
      </c>
      <c r="K2342" s="174"/>
      <c r="L2342" s="174" t="s">
        <v>8830</v>
      </c>
      <c r="M2342" s="174" t="s">
        <v>4744</v>
      </c>
      <c r="N2342" s="176">
        <v>960</v>
      </c>
      <c r="O2342" s="174" t="s">
        <v>3407</v>
      </c>
      <c r="P2342" s="177">
        <v>34151</v>
      </c>
      <c r="Q2342" s="176">
        <v>240</v>
      </c>
      <c r="R2342" s="175">
        <v>132413.65</v>
      </c>
      <c r="S2342" s="175">
        <v>397314.91</v>
      </c>
    </row>
    <row r="2343" spans="4:19">
      <c r="D2343" s="174" t="s">
        <v>8997</v>
      </c>
      <c r="E2343" s="175">
        <v>20543.75</v>
      </c>
      <c r="F2343" s="174" t="s">
        <v>3409</v>
      </c>
      <c r="G2343" s="174" t="s">
        <v>3109</v>
      </c>
      <c r="H2343" s="174" t="s">
        <v>166</v>
      </c>
      <c r="I2343" s="174" t="s">
        <v>3098</v>
      </c>
      <c r="J2343" s="174" t="s">
        <v>8998</v>
      </c>
      <c r="K2343" s="174"/>
      <c r="L2343" s="174" t="s">
        <v>8871</v>
      </c>
      <c r="M2343" s="174" t="s">
        <v>5944</v>
      </c>
      <c r="N2343" s="176">
        <v>960</v>
      </c>
      <c r="O2343" s="174" t="s">
        <v>3407</v>
      </c>
      <c r="P2343" s="177">
        <v>21002</v>
      </c>
      <c r="Q2343" s="176">
        <v>672</v>
      </c>
      <c r="R2343" s="175">
        <v>14379.82</v>
      </c>
      <c r="S2343" s="175">
        <v>6163.93</v>
      </c>
    </row>
    <row r="2344" spans="4:19">
      <c r="D2344" s="174" t="s">
        <v>8999</v>
      </c>
      <c r="E2344" s="175">
        <v>15381.68</v>
      </c>
      <c r="F2344" s="174" t="s">
        <v>3409</v>
      </c>
      <c r="G2344" s="174" t="s">
        <v>3109</v>
      </c>
      <c r="H2344" s="174" t="s">
        <v>166</v>
      </c>
      <c r="I2344" s="174" t="s">
        <v>3098</v>
      </c>
      <c r="J2344" s="174" t="s">
        <v>9000</v>
      </c>
      <c r="K2344" s="174"/>
      <c r="L2344" s="174" t="s">
        <v>8871</v>
      </c>
      <c r="M2344" s="174" t="s">
        <v>5944</v>
      </c>
      <c r="N2344" s="176">
        <v>960</v>
      </c>
      <c r="O2344" s="174" t="s">
        <v>3407</v>
      </c>
      <c r="P2344" s="177">
        <v>21002</v>
      </c>
      <c r="Q2344" s="176">
        <v>672</v>
      </c>
      <c r="R2344" s="175">
        <v>10766.63</v>
      </c>
      <c r="S2344" s="175">
        <v>4615.05</v>
      </c>
    </row>
    <row r="2345" spans="4:19">
      <c r="D2345" s="174" t="s">
        <v>9001</v>
      </c>
      <c r="E2345" s="175">
        <v>24019.5</v>
      </c>
      <c r="F2345" s="174" t="s">
        <v>3409</v>
      </c>
      <c r="G2345" s="174" t="s">
        <v>3109</v>
      </c>
      <c r="H2345" s="174" t="s">
        <v>166</v>
      </c>
      <c r="I2345" s="174" t="s">
        <v>3098</v>
      </c>
      <c r="J2345" s="174" t="s">
        <v>9002</v>
      </c>
      <c r="K2345" s="174"/>
      <c r="L2345" s="174" t="s">
        <v>8871</v>
      </c>
      <c r="M2345" s="174" t="s">
        <v>5944</v>
      </c>
      <c r="N2345" s="176">
        <v>960</v>
      </c>
      <c r="O2345" s="174" t="s">
        <v>3407</v>
      </c>
      <c r="P2345" s="177">
        <v>21002</v>
      </c>
      <c r="Q2345" s="176">
        <v>672</v>
      </c>
      <c r="R2345" s="175">
        <v>16812.759999999998</v>
      </c>
      <c r="S2345" s="175">
        <v>7206.74</v>
      </c>
    </row>
    <row r="2346" spans="4:19">
      <c r="D2346" s="174" t="s">
        <v>9003</v>
      </c>
      <c r="E2346" s="175">
        <v>24176.89</v>
      </c>
      <c r="F2346" s="174" t="s">
        <v>3409</v>
      </c>
      <c r="G2346" s="174" t="s">
        <v>3109</v>
      </c>
      <c r="H2346" s="174" t="s">
        <v>166</v>
      </c>
      <c r="I2346" s="174" t="s">
        <v>3098</v>
      </c>
      <c r="J2346" s="174" t="s">
        <v>9004</v>
      </c>
      <c r="K2346" s="174"/>
      <c r="L2346" s="174" t="s">
        <v>8871</v>
      </c>
      <c r="M2346" s="174" t="s">
        <v>5944</v>
      </c>
      <c r="N2346" s="176">
        <v>960</v>
      </c>
      <c r="O2346" s="174" t="s">
        <v>3407</v>
      </c>
      <c r="P2346" s="177">
        <v>21002</v>
      </c>
      <c r="Q2346" s="176">
        <v>672</v>
      </c>
      <c r="R2346" s="175">
        <v>16922.96</v>
      </c>
      <c r="S2346" s="175">
        <v>7253.93</v>
      </c>
    </row>
    <row r="2347" spans="4:19">
      <c r="D2347" s="174" t="s">
        <v>9005</v>
      </c>
      <c r="E2347" s="175">
        <v>22138.86</v>
      </c>
      <c r="F2347" s="174" t="s">
        <v>3409</v>
      </c>
      <c r="G2347" s="174" t="s">
        <v>3109</v>
      </c>
      <c r="H2347" s="174" t="s">
        <v>166</v>
      </c>
      <c r="I2347" s="174" t="s">
        <v>3098</v>
      </c>
      <c r="J2347" s="174" t="s">
        <v>9006</v>
      </c>
      <c r="K2347" s="174"/>
      <c r="L2347" s="174" t="s">
        <v>8871</v>
      </c>
      <c r="M2347" s="174" t="s">
        <v>5944</v>
      </c>
      <c r="N2347" s="176">
        <v>960</v>
      </c>
      <c r="O2347" s="174" t="s">
        <v>3407</v>
      </c>
      <c r="P2347" s="177">
        <v>21732</v>
      </c>
      <c r="Q2347" s="176">
        <v>648</v>
      </c>
      <c r="R2347" s="175">
        <v>14942.88</v>
      </c>
      <c r="S2347" s="175">
        <v>7195.98</v>
      </c>
    </row>
    <row r="2348" spans="4:19">
      <c r="D2348" s="174" t="s">
        <v>9007</v>
      </c>
      <c r="E2348" s="176">
        <v>900</v>
      </c>
      <c r="F2348" s="174" t="s">
        <v>3409</v>
      </c>
      <c r="G2348" s="174" t="s">
        <v>3109</v>
      </c>
      <c r="H2348" s="174" t="s">
        <v>166</v>
      </c>
      <c r="I2348" s="174" t="s">
        <v>3098</v>
      </c>
      <c r="J2348" s="174" t="s">
        <v>9002</v>
      </c>
      <c r="K2348" s="174"/>
      <c r="L2348" s="174" t="s">
        <v>8871</v>
      </c>
      <c r="M2348" s="174" t="s">
        <v>5944</v>
      </c>
      <c r="N2348" s="176">
        <v>960</v>
      </c>
      <c r="O2348" s="174" t="s">
        <v>3407</v>
      </c>
      <c r="P2348" s="177">
        <v>27942</v>
      </c>
      <c r="Q2348" s="176">
        <v>444</v>
      </c>
      <c r="R2348" s="175">
        <v>416.22</v>
      </c>
      <c r="S2348" s="175">
        <v>483.78</v>
      </c>
    </row>
    <row r="2349" spans="4:19">
      <c r="D2349" s="174" t="s">
        <v>9008</v>
      </c>
      <c r="E2349" s="176">
        <v>900</v>
      </c>
      <c r="F2349" s="174" t="s">
        <v>3409</v>
      </c>
      <c r="G2349" s="174" t="s">
        <v>3109</v>
      </c>
      <c r="H2349" s="174" t="s">
        <v>166</v>
      </c>
      <c r="I2349" s="174" t="s">
        <v>3098</v>
      </c>
      <c r="J2349" s="174" t="s">
        <v>9004</v>
      </c>
      <c r="K2349" s="174"/>
      <c r="L2349" s="174" t="s">
        <v>8871</v>
      </c>
      <c r="M2349" s="174" t="s">
        <v>5944</v>
      </c>
      <c r="N2349" s="176">
        <v>960</v>
      </c>
      <c r="O2349" s="174" t="s">
        <v>3407</v>
      </c>
      <c r="P2349" s="177">
        <v>27942</v>
      </c>
      <c r="Q2349" s="176">
        <v>444</v>
      </c>
      <c r="R2349" s="175">
        <v>416.22</v>
      </c>
      <c r="S2349" s="175">
        <v>483.78</v>
      </c>
    </row>
    <row r="2350" spans="4:19">
      <c r="D2350" s="174" t="s">
        <v>9009</v>
      </c>
      <c r="E2350" s="175">
        <v>76612.92</v>
      </c>
      <c r="F2350" s="174" t="s">
        <v>3409</v>
      </c>
      <c r="G2350" s="174" t="s">
        <v>3109</v>
      </c>
      <c r="H2350" s="174" t="s">
        <v>166</v>
      </c>
      <c r="I2350" s="174" t="s">
        <v>3098</v>
      </c>
      <c r="J2350" s="174" t="s">
        <v>9010</v>
      </c>
      <c r="K2350" s="174"/>
      <c r="L2350" s="174" t="s">
        <v>8871</v>
      </c>
      <c r="M2350" s="174" t="s">
        <v>5944</v>
      </c>
      <c r="N2350" s="176">
        <v>960</v>
      </c>
      <c r="O2350" s="174" t="s">
        <v>3407</v>
      </c>
      <c r="P2350" s="177">
        <v>27942</v>
      </c>
      <c r="Q2350" s="176">
        <v>444</v>
      </c>
      <c r="R2350" s="175">
        <v>35430.79</v>
      </c>
      <c r="S2350" s="175">
        <v>41182.129999999997</v>
      </c>
    </row>
    <row r="2351" spans="4:19">
      <c r="D2351" s="174" t="s">
        <v>9011</v>
      </c>
      <c r="E2351" s="175">
        <v>362036.22</v>
      </c>
      <c r="F2351" s="174" t="s">
        <v>3409</v>
      </c>
      <c r="G2351" s="174" t="s">
        <v>3109</v>
      </c>
      <c r="H2351" s="174" t="s">
        <v>166</v>
      </c>
      <c r="I2351" s="174" t="s">
        <v>3098</v>
      </c>
      <c r="J2351" s="174" t="s">
        <v>8745</v>
      </c>
      <c r="K2351" s="174"/>
      <c r="L2351" s="174" t="s">
        <v>8746</v>
      </c>
      <c r="M2351" s="174" t="s">
        <v>7202</v>
      </c>
      <c r="N2351" s="176">
        <v>960</v>
      </c>
      <c r="O2351" s="174" t="s">
        <v>3407</v>
      </c>
      <c r="P2351" s="177">
        <v>30864</v>
      </c>
      <c r="Q2351" s="176">
        <v>348</v>
      </c>
      <c r="R2351" s="175">
        <v>131225.51999999999</v>
      </c>
      <c r="S2351" s="175">
        <v>230810.7</v>
      </c>
    </row>
    <row r="2352" spans="4:19">
      <c r="D2352" s="174" t="s">
        <v>9012</v>
      </c>
      <c r="E2352" s="175">
        <v>248512.25</v>
      </c>
      <c r="F2352" s="174" t="s">
        <v>3409</v>
      </c>
      <c r="G2352" s="174" t="s">
        <v>3109</v>
      </c>
      <c r="H2352" s="174" t="s">
        <v>166</v>
      </c>
      <c r="I2352" s="174" t="s">
        <v>3098</v>
      </c>
      <c r="J2352" s="174" t="s">
        <v>9013</v>
      </c>
      <c r="K2352" s="174"/>
      <c r="L2352" s="174" t="s">
        <v>8746</v>
      </c>
      <c r="M2352" s="174" t="s">
        <v>7202</v>
      </c>
      <c r="N2352" s="176">
        <v>960</v>
      </c>
      <c r="O2352" s="174" t="s">
        <v>3407</v>
      </c>
      <c r="P2352" s="177">
        <v>31959</v>
      </c>
      <c r="Q2352" s="176">
        <v>312</v>
      </c>
      <c r="R2352" s="175">
        <v>80757.81</v>
      </c>
      <c r="S2352" s="175">
        <v>167754.44</v>
      </c>
    </row>
    <row r="2353" spans="4:19">
      <c r="D2353" s="174" t="s">
        <v>9014</v>
      </c>
      <c r="E2353" s="175">
        <v>42949.08</v>
      </c>
      <c r="F2353" s="174" t="s">
        <v>3409</v>
      </c>
      <c r="G2353" s="174" t="s">
        <v>3109</v>
      </c>
      <c r="H2353" s="174" t="s">
        <v>166</v>
      </c>
      <c r="I2353" s="174" t="s">
        <v>3098</v>
      </c>
      <c r="J2353" s="174" t="s">
        <v>9015</v>
      </c>
      <c r="K2353" s="174"/>
      <c r="L2353" s="174" t="s">
        <v>8775</v>
      </c>
      <c r="M2353" s="174" t="s">
        <v>7202</v>
      </c>
      <c r="N2353" s="176">
        <v>960</v>
      </c>
      <c r="O2353" s="174" t="s">
        <v>3407</v>
      </c>
      <c r="P2353" s="177">
        <v>29403</v>
      </c>
      <c r="Q2353" s="176">
        <v>396</v>
      </c>
      <c r="R2353" s="175">
        <v>17714.96</v>
      </c>
      <c r="S2353" s="175">
        <v>25234.12</v>
      </c>
    </row>
    <row r="2354" spans="4:19">
      <c r="D2354" s="174" t="s">
        <v>9016</v>
      </c>
      <c r="E2354" s="176">
        <v>230386</v>
      </c>
      <c r="F2354" s="174" t="s">
        <v>3409</v>
      </c>
      <c r="G2354" s="174" t="s">
        <v>3109</v>
      </c>
      <c r="H2354" s="174" t="s">
        <v>166</v>
      </c>
      <c r="I2354" s="174" t="s">
        <v>3098</v>
      </c>
      <c r="J2354" s="174" t="s">
        <v>9017</v>
      </c>
      <c r="K2354" s="174"/>
      <c r="L2354" s="174" t="s">
        <v>8775</v>
      </c>
      <c r="M2354" s="174" t="s">
        <v>7202</v>
      </c>
      <c r="N2354" s="176">
        <v>960</v>
      </c>
      <c r="O2354" s="174" t="s">
        <v>3407</v>
      </c>
      <c r="P2354" s="177">
        <v>29768</v>
      </c>
      <c r="Q2354" s="176">
        <v>384</v>
      </c>
      <c r="R2354" s="175">
        <v>92146.34</v>
      </c>
      <c r="S2354" s="175">
        <v>138239.66</v>
      </c>
    </row>
    <row r="2355" spans="4:19">
      <c r="D2355" s="174" t="s">
        <v>9018</v>
      </c>
      <c r="E2355" s="175">
        <v>353454.8</v>
      </c>
      <c r="F2355" s="174" t="s">
        <v>3409</v>
      </c>
      <c r="G2355" s="174" t="s">
        <v>3109</v>
      </c>
      <c r="H2355" s="174" t="s">
        <v>166</v>
      </c>
      <c r="I2355" s="174" t="s">
        <v>3098</v>
      </c>
      <c r="J2355" s="174" t="s">
        <v>9019</v>
      </c>
      <c r="K2355" s="174"/>
      <c r="L2355" s="174" t="s">
        <v>8775</v>
      </c>
      <c r="M2355" s="174" t="s">
        <v>7202</v>
      </c>
      <c r="N2355" s="176">
        <v>960</v>
      </c>
      <c r="O2355" s="174" t="s">
        <v>3407</v>
      </c>
      <c r="P2355" s="177">
        <v>33420</v>
      </c>
      <c r="Q2355" s="176">
        <v>264</v>
      </c>
      <c r="R2355" s="175">
        <v>97187.73</v>
      </c>
      <c r="S2355" s="175">
        <v>256267.07</v>
      </c>
    </row>
    <row r="2356" spans="4:19">
      <c r="D2356" s="174" t="s">
        <v>9020</v>
      </c>
      <c r="E2356" s="175">
        <v>47707.12</v>
      </c>
      <c r="F2356" s="174" t="s">
        <v>3409</v>
      </c>
      <c r="G2356" s="174" t="s">
        <v>3109</v>
      </c>
      <c r="H2356" s="174" t="s">
        <v>166</v>
      </c>
      <c r="I2356" s="174" t="s">
        <v>3098</v>
      </c>
      <c r="J2356" s="174" t="s">
        <v>9015</v>
      </c>
      <c r="K2356" s="174"/>
      <c r="L2356" s="174" t="s">
        <v>8775</v>
      </c>
      <c r="M2356" s="174" t="s">
        <v>7202</v>
      </c>
      <c r="N2356" s="176">
        <v>960</v>
      </c>
      <c r="O2356" s="174" t="s">
        <v>3407</v>
      </c>
      <c r="P2356" s="177">
        <v>33055</v>
      </c>
      <c r="Q2356" s="176">
        <v>276</v>
      </c>
      <c r="R2356" s="175">
        <v>13714.01</v>
      </c>
      <c r="S2356" s="175">
        <v>33993.11</v>
      </c>
    </row>
    <row r="2357" spans="4:19">
      <c r="D2357" s="174" t="s">
        <v>9021</v>
      </c>
      <c r="E2357" s="175">
        <v>99588.55</v>
      </c>
      <c r="F2357" s="174" t="s">
        <v>3409</v>
      </c>
      <c r="G2357" s="174" t="s">
        <v>3109</v>
      </c>
      <c r="H2357" s="174" t="s">
        <v>166</v>
      </c>
      <c r="I2357" s="174" t="s">
        <v>3098</v>
      </c>
      <c r="J2357" s="174" t="s">
        <v>9015</v>
      </c>
      <c r="K2357" s="174"/>
      <c r="L2357" s="174" t="s">
        <v>8775</v>
      </c>
      <c r="M2357" s="174" t="s">
        <v>7202</v>
      </c>
      <c r="N2357" s="176">
        <v>960</v>
      </c>
      <c r="O2357" s="174" t="s">
        <v>3407</v>
      </c>
      <c r="P2357" s="177">
        <v>29768</v>
      </c>
      <c r="Q2357" s="176">
        <v>384</v>
      </c>
      <c r="R2357" s="175">
        <v>39831.870000000003</v>
      </c>
      <c r="S2357" s="175">
        <v>59756.68</v>
      </c>
    </row>
    <row r="2358" spans="4:19">
      <c r="D2358" s="174" t="s">
        <v>9022</v>
      </c>
      <c r="E2358" s="175">
        <v>10391.17</v>
      </c>
      <c r="F2358" s="174" t="s">
        <v>3409</v>
      </c>
      <c r="G2358" s="174" t="s">
        <v>3109</v>
      </c>
      <c r="H2358" s="174" t="s">
        <v>166</v>
      </c>
      <c r="I2358" s="174" t="s">
        <v>3098</v>
      </c>
      <c r="J2358" s="174" t="s">
        <v>9023</v>
      </c>
      <c r="K2358" s="174"/>
      <c r="L2358" s="174" t="s">
        <v>5272</v>
      </c>
      <c r="M2358" s="174" t="s">
        <v>3866</v>
      </c>
      <c r="N2358" s="176">
        <v>960</v>
      </c>
      <c r="O2358" s="174" t="s">
        <v>3407</v>
      </c>
      <c r="P2358" s="177">
        <v>17715</v>
      </c>
      <c r="Q2358" s="176">
        <v>780</v>
      </c>
      <c r="R2358" s="175">
        <v>8442.33</v>
      </c>
      <c r="S2358" s="175">
        <v>1948.84</v>
      </c>
    </row>
    <row r="2359" spans="4:19">
      <c r="D2359" s="174" t="s">
        <v>9024</v>
      </c>
      <c r="E2359" s="175">
        <v>27144.240000000002</v>
      </c>
      <c r="F2359" s="174" t="s">
        <v>3409</v>
      </c>
      <c r="G2359" s="174" t="s">
        <v>3109</v>
      </c>
      <c r="H2359" s="174" t="s">
        <v>166</v>
      </c>
      <c r="I2359" s="174" t="s">
        <v>3098</v>
      </c>
      <c r="J2359" s="174" t="s">
        <v>9025</v>
      </c>
      <c r="K2359" s="174"/>
      <c r="L2359" s="174" t="s">
        <v>5272</v>
      </c>
      <c r="M2359" s="174" t="s">
        <v>3866</v>
      </c>
      <c r="N2359" s="176">
        <v>960</v>
      </c>
      <c r="O2359" s="174" t="s">
        <v>3407</v>
      </c>
      <c r="P2359" s="177">
        <v>21732</v>
      </c>
      <c r="Q2359" s="176">
        <v>648</v>
      </c>
      <c r="R2359" s="175">
        <v>18321.37</v>
      </c>
      <c r="S2359" s="175">
        <v>8822.8700000000008</v>
      </c>
    </row>
    <row r="2360" spans="4:19">
      <c r="D2360" s="174" t="s">
        <v>9026</v>
      </c>
      <c r="E2360" s="175">
        <v>11265.12</v>
      </c>
      <c r="F2360" s="174" t="s">
        <v>3409</v>
      </c>
      <c r="G2360" s="174" t="s">
        <v>3109</v>
      </c>
      <c r="H2360" s="174" t="s">
        <v>166</v>
      </c>
      <c r="I2360" s="174" t="s">
        <v>3098</v>
      </c>
      <c r="J2360" s="174" t="s">
        <v>9027</v>
      </c>
      <c r="K2360" s="174"/>
      <c r="L2360" s="174" t="s">
        <v>8816</v>
      </c>
      <c r="M2360" s="174" t="s">
        <v>3866</v>
      </c>
      <c r="N2360" s="176">
        <v>960</v>
      </c>
      <c r="O2360" s="174" t="s">
        <v>3407</v>
      </c>
      <c r="P2360" s="177">
        <v>18080</v>
      </c>
      <c r="Q2360" s="176">
        <v>768</v>
      </c>
      <c r="R2360" s="175">
        <v>9011.64</v>
      </c>
      <c r="S2360" s="175">
        <v>2253.48</v>
      </c>
    </row>
    <row r="2361" spans="4:19">
      <c r="D2361" s="174" t="s">
        <v>9028</v>
      </c>
      <c r="E2361" s="175">
        <v>617.19000000000005</v>
      </c>
      <c r="F2361" s="174" t="s">
        <v>3409</v>
      </c>
      <c r="G2361" s="174" t="s">
        <v>3109</v>
      </c>
      <c r="H2361" s="174" t="s">
        <v>166</v>
      </c>
      <c r="I2361" s="174" t="s">
        <v>3098</v>
      </c>
      <c r="J2361" s="174" t="s">
        <v>9029</v>
      </c>
      <c r="K2361" s="174"/>
      <c r="L2361" s="174" t="s">
        <v>8816</v>
      </c>
      <c r="M2361" s="174" t="s">
        <v>3866</v>
      </c>
      <c r="N2361" s="176">
        <v>960</v>
      </c>
      <c r="O2361" s="174" t="s">
        <v>3407</v>
      </c>
      <c r="P2361" s="177">
        <v>18810</v>
      </c>
      <c r="Q2361" s="176">
        <v>744</v>
      </c>
      <c r="R2361" s="175">
        <v>478.23</v>
      </c>
      <c r="S2361" s="175">
        <v>138.96</v>
      </c>
    </row>
    <row r="2362" spans="4:19">
      <c r="D2362" s="174" t="s">
        <v>9030</v>
      </c>
      <c r="E2362" s="175">
        <v>6299.46</v>
      </c>
      <c r="F2362" s="174" t="s">
        <v>3409</v>
      </c>
      <c r="G2362" s="174" t="s">
        <v>3109</v>
      </c>
      <c r="H2362" s="174" t="s">
        <v>166</v>
      </c>
      <c r="I2362" s="174" t="s">
        <v>3098</v>
      </c>
      <c r="J2362" s="174" t="s">
        <v>9031</v>
      </c>
      <c r="K2362" s="174"/>
      <c r="L2362" s="174" t="s">
        <v>8816</v>
      </c>
      <c r="M2362" s="174" t="s">
        <v>3866</v>
      </c>
      <c r="N2362" s="176">
        <v>960</v>
      </c>
      <c r="O2362" s="174" t="s">
        <v>3407</v>
      </c>
      <c r="P2362" s="177">
        <v>18810</v>
      </c>
      <c r="Q2362" s="176">
        <v>744</v>
      </c>
      <c r="R2362" s="175">
        <v>4881.82</v>
      </c>
      <c r="S2362" s="175">
        <v>1417.64</v>
      </c>
    </row>
    <row r="2363" spans="4:19">
      <c r="D2363" s="174" t="s">
        <v>9032</v>
      </c>
      <c r="E2363" s="175">
        <v>11104.38</v>
      </c>
      <c r="F2363" s="174" t="s">
        <v>3409</v>
      </c>
      <c r="G2363" s="174" t="s">
        <v>3109</v>
      </c>
      <c r="H2363" s="174" t="s">
        <v>166</v>
      </c>
      <c r="I2363" s="174" t="s">
        <v>3098</v>
      </c>
      <c r="J2363" s="174" t="s">
        <v>9033</v>
      </c>
      <c r="K2363" s="174"/>
      <c r="L2363" s="174" t="s">
        <v>8816</v>
      </c>
      <c r="M2363" s="174" t="s">
        <v>3866</v>
      </c>
      <c r="N2363" s="176">
        <v>960</v>
      </c>
      <c r="O2363" s="174" t="s">
        <v>3407</v>
      </c>
      <c r="P2363" s="177">
        <v>19176</v>
      </c>
      <c r="Q2363" s="176">
        <v>732</v>
      </c>
      <c r="R2363" s="175">
        <v>8466.64</v>
      </c>
      <c r="S2363" s="175">
        <v>2637.74</v>
      </c>
    </row>
    <row r="2364" spans="4:19">
      <c r="D2364" s="174" t="s">
        <v>9034</v>
      </c>
      <c r="E2364" s="175">
        <v>10849.12</v>
      </c>
      <c r="F2364" s="174" t="s">
        <v>3409</v>
      </c>
      <c r="G2364" s="174" t="s">
        <v>3109</v>
      </c>
      <c r="H2364" s="174" t="s">
        <v>166</v>
      </c>
      <c r="I2364" s="174" t="s">
        <v>3098</v>
      </c>
      <c r="J2364" s="174" t="s">
        <v>9035</v>
      </c>
      <c r="K2364" s="174"/>
      <c r="L2364" s="174" t="s">
        <v>8816</v>
      </c>
      <c r="M2364" s="174" t="s">
        <v>3866</v>
      </c>
      <c r="N2364" s="176">
        <v>960</v>
      </c>
      <c r="O2364" s="174" t="s">
        <v>3407</v>
      </c>
      <c r="P2364" s="177">
        <v>20271</v>
      </c>
      <c r="Q2364" s="176">
        <v>696</v>
      </c>
      <c r="R2364" s="175">
        <v>7865.18</v>
      </c>
      <c r="S2364" s="175">
        <v>2983.94</v>
      </c>
    </row>
    <row r="2365" spans="4:19">
      <c r="D2365" s="174" t="s">
        <v>9036</v>
      </c>
      <c r="E2365" s="175">
        <v>31515.64</v>
      </c>
      <c r="F2365" s="174" t="s">
        <v>3409</v>
      </c>
      <c r="G2365" s="174" t="s">
        <v>3109</v>
      </c>
      <c r="H2365" s="174" t="s">
        <v>166</v>
      </c>
      <c r="I2365" s="174" t="s">
        <v>3098</v>
      </c>
      <c r="J2365" s="174" t="s">
        <v>9037</v>
      </c>
      <c r="K2365" s="174"/>
      <c r="L2365" s="174" t="s">
        <v>8816</v>
      </c>
      <c r="M2365" s="174" t="s">
        <v>3866</v>
      </c>
      <c r="N2365" s="176">
        <v>960</v>
      </c>
      <c r="O2365" s="174" t="s">
        <v>3407</v>
      </c>
      <c r="P2365" s="177">
        <v>21732</v>
      </c>
      <c r="Q2365" s="176">
        <v>648</v>
      </c>
      <c r="R2365" s="175">
        <v>21271.89</v>
      </c>
      <c r="S2365" s="175">
        <v>10243.75</v>
      </c>
    </row>
    <row r="2366" spans="4:19">
      <c r="D2366" s="174" t="s">
        <v>9038</v>
      </c>
      <c r="E2366" s="175">
        <v>26189.49</v>
      </c>
      <c r="F2366" s="174" t="s">
        <v>3409</v>
      </c>
      <c r="G2366" s="174" t="s">
        <v>3109</v>
      </c>
      <c r="H2366" s="174" t="s">
        <v>166</v>
      </c>
      <c r="I2366" s="174" t="s">
        <v>3098</v>
      </c>
      <c r="J2366" s="174" t="s">
        <v>9039</v>
      </c>
      <c r="K2366" s="174"/>
      <c r="L2366" s="174" t="s">
        <v>8816</v>
      </c>
      <c r="M2366" s="174" t="s">
        <v>3866</v>
      </c>
      <c r="N2366" s="176">
        <v>960</v>
      </c>
      <c r="O2366" s="174" t="s">
        <v>3407</v>
      </c>
      <c r="P2366" s="177">
        <v>22463</v>
      </c>
      <c r="Q2366" s="176">
        <v>624</v>
      </c>
      <c r="R2366" s="175">
        <v>17022.14</v>
      </c>
      <c r="S2366" s="175">
        <v>9167.35</v>
      </c>
    </row>
    <row r="2367" spans="4:19">
      <c r="D2367" s="174" t="s">
        <v>9040</v>
      </c>
      <c r="E2367" s="175">
        <v>161718.26999999999</v>
      </c>
      <c r="F2367" s="174" t="s">
        <v>3409</v>
      </c>
      <c r="G2367" s="174" t="s">
        <v>3109</v>
      </c>
      <c r="H2367" s="174" t="s">
        <v>166</v>
      </c>
      <c r="I2367" s="174" t="s">
        <v>3098</v>
      </c>
      <c r="J2367" s="174" t="s">
        <v>9041</v>
      </c>
      <c r="K2367" s="174"/>
      <c r="L2367" s="174" t="s">
        <v>8816</v>
      </c>
      <c r="M2367" s="174" t="s">
        <v>3866</v>
      </c>
      <c r="N2367" s="176">
        <v>960</v>
      </c>
      <c r="O2367" s="174" t="s">
        <v>3407</v>
      </c>
      <c r="P2367" s="177">
        <v>33420</v>
      </c>
      <c r="Q2367" s="176">
        <v>264</v>
      </c>
      <c r="R2367" s="175">
        <v>44466.8</v>
      </c>
      <c r="S2367" s="175">
        <v>117251.47</v>
      </c>
    </row>
    <row r="2368" spans="4:19">
      <c r="D2368" s="174" t="s">
        <v>9042</v>
      </c>
      <c r="E2368" s="175">
        <v>3621.5</v>
      </c>
      <c r="F2368" s="174" t="s">
        <v>3409</v>
      </c>
      <c r="G2368" s="174" t="s">
        <v>3109</v>
      </c>
      <c r="H2368" s="174" t="s">
        <v>166</v>
      </c>
      <c r="I2368" s="174" t="s">
        <v>3098</v>
      </c>
      <c r="J2368" s="174" t="s">
        <v>9043</v>
      </c>
      <c r="K2368" s="174"/>
      <c r="L2368" s="174" t="s">
        <v>8919</v>
      </c>
      <c r="M2368" s="174" t="s">
        <v>3866</v>
      </c>
      <c r="N2368" s="176">
        <v>960</v>
      </c>
      <c r="O2368" s="174" t="s">
        <v>3407</v>
      </c>
      <c r="P2368" s="177">
        <v>15189</v>
      </c>
      <c r="Q2368" s="176">
        <v>863</v>
      </c>
      <c r="R2368" s="175">
        <v>3255.33</v>
      </c>
      <c r="S2368" s="175">
        <v>366.17</v>
      </c>
    </row>
    <row r="2369" spans="4:19">
      <c r="D2369" s="174" t="s">
        <v>9044</v>
      </c>
      <c r="E2369" s="175">
        <v>2487.66</v>
      </c>
      <c r="F2369" s="174" t="s">
        <v>3409</v>
      </c>
      <c r="G2369" s="174" t="s">
        <v>3109</v>
      </c>
      <c r="H2369" s="174" t="s">
        <v>166</v>
      </c>
      <c r="I2369" s="174" t="s">
        <v>3098</v>
      </c>
      <c r="J2369" s="174" t="s">
        <v>9045</v>
      </c>
      <c r="K2369" s="174"/>
      <c r="L2369" s="174" t="s">
        <v>8919</v>
      </c>
      <c r="M2369" s="174" t="s">
        <v>3866</v>
      </c>
      <c r="N2369" s="176">
        <v>960</v>
      </c>
      <c r="O2369" s="174" t="s">
        <v>3407</v>
      </c>
      <c r="P2369" s="177">
        <v>15523</v>
      </c>
      <c r="Q2369" s="176">
        <v>852</v>
      </c>
      <c r="R2369" s="175">
        <v>2207.63</v>
      </c>
      <c r="S2369" s="175">
        <v>280.02999999999997</v>
      </c>
    </row>
    <row r="2370" spans="4:19">
      <c r="D2370" s="174" t="s">
        <v>9046</v>
      </c>
      <c r="E2370" s="175">
        <v>20849.39</v>
      </c>
      <c r="F2370" s="174" t="s">
        <v>3409</v>
      </c>
      <c r="G2370" s="174" t="s">
        <v>3109</v>
      </c>
      <c r="H2370" s="174" t="s">
        <v>166</v>
      </c>
      <c r="I2370" s="174" t="s">
        <v>3098</v>
      </c>
      <c r="J2370" s="174" t="s">
        <v>9047</v>
      </c>
      <c r="K2370" s="174"/>
      <c r="L2370" s="174" t="s">
        <v>8919</v>
      </c>
      <c r="M2370" s="174" t="s">
        <v>3866</v>
      </c>
      <c r="N2370" s="176">
        <v>960</v>
      </c>
      <c r="O2370" s="174" t="s">
        <v>3407</v>
      </c>
      <c r="P2370" s="177">
        <v>21002</v>
      </c>
      <c r="Q2370" s="176">
        <v>672</v>
      </c>
      <c r="R2370" s="175">
        <v>14593.75</v>
      </c>
      <c r="S2370" s="175">
        <v>6255.64</v>
      </c>
    </row>
    <row r="2371" spans="4:19">
      <c r="D2371" s="174" t="s">
        <v>9048</v>
      </c>
      <c r="E2371" s="175">
        <v>14467.55</v>
      </c>
      <c r="F2371" s="174" t="s">
        <v>3409</v>
      </c>
      <c r="G2371" s="174" t="s">
        <v>3109</v>
      </c>
      <c r="H2371" s="174" t="s">
        <v>166</v>
      </c>
      <c r="I2371" s="174" t="s">
        <v>3098</v>
      </c>
      <c r="J2371" s="174" t="s">
        <v>9049</v>
      </c>
      <c r="K2371" s="174"/>
      <c r="L2371" s="174" t="s">
        <v>8919</v>
      </c>
      <c r="M2371" s="174" t="s">
        <v>3866</v>
      </c>
      <c r="N2371" s="176">
        <v>960</v>
      </c>
      <c r="O2371" s="174" t="s">
        <v>3407</v>
      </c>
      <c r="P2371" s="177">
        <v>23559</v>
      </c>
      <c r="Q2371" s="176">
        <v>588</v>
      </c>
      <c r="R2371" s="175">
        <v>8860.81</v>
      </c>
      <c r="S2371" s="175">
        <v>5606.74</v>
      </c>
    </row>
    <row r="2372" spans="4:19">
      <c r="D2372" s="174" t="s">
        <v>9050</v>
      </c>
      <c r="E2372" s="175">
        <v>213885.5</v>
      </c>
      <c r="F2372" s="174" t="s">
        <v>3409</v>
      </c>
      <c r="G2372" s="174" t="s">
        <v>3109</v>
      </c>
      <c r="H2372" s="174" t="s">
        <v>166</v>
      </c>
      <c r="I2372" s="174" t="s">
        <v>3098</v>
      </c>
      <c r="J2372" s="174" t="s">
        <v>9049</v>
      </c>
      <c r="K2372" s="174"/>
      <c r="L2372" s="174" t="s">
        <v>8919</v>
      </c>
      <c r="M2372" s="174" t="s">
        <v>3866</v>
      </c>
      <c r="N2372" s="176">
        <v>960</v>
      </c>
      <c r="O2372" s="174" t="s">
        <v>3407</v>
      </c>
      <c r="P2372" s="177">
        <v>33055</v>
      </c>
      <c r="Q2372" s="176">
        <v>276</v>
      </c>
      <c r="R2372" s="175">
        <v>61484.53</v>
      </c>
      <c r="S2372" s="175">
        <v>152400.97</v>
      </c>
    </row>
    <row r="2373" spans="4:19">
      <c r="D2373" s="174" t="s">
        <v>9051</v>
      </c>
      <c r="E2373" s="175">
        <v>251299.11</v>
      </c>
      <c r="F2373" s="174" t="s">
        <v>3409</v>
      </c>
      <c r="G2373" s="174" t="s">
        <v>3109</v>
      </c>
      <c r="H2373" s="174" t="s">
        <v>166</v>
      </c>
      <c r="I2373" s="174" t="s">
        <v>3098</v>
      </c>
      <c r="J2373" s="174" t="s">
        <v>9052</v>
      </c>
      <c r="K2373" s="174"/>
      <c r="L2373" s="174" t="s">
        <v>3866</v>
      </c>
      <c r="M2373" s="174" t="s">
        <v>3866</v>
      </c>
      <c r="N2373" s="176">
        <v>960</v>
      </c>
      <c r="O2373" s="174" t="s">
        <v>3407</v>
      </c>
      <c r="P2373" s="177">
        <v>35976</v>
      </c>
      <c r="Q2373" s="176">
        <v>180</v>
      </c>
      <c r="R2373" s="175">
        <v>47118.46</v>
      </c>
      <c r="S2373" s="175">
        <v>204180.65</v>
      </c>
    </row>
    <row r="2374" spans="4:19">
      <c r="D2374" s="174" t="s">
        <v>9053</v>
      </c>
      <c r="E2374" s="175">
        <v>488828.51</v>
      </c>
      <c r="F2374" s="174" t="s">
        <v>3409</v>
      </c>
      <c r="G2374" s="174" t="s">
        <v>3109</v>
      </c>
      <c r="H2374" s="174" t="s">
        <v>166</v>
      </c>
      <c r="I2374" s="174" t="s">
        <v>3098</v>
      </c>
      <c r="J2374" s="174" t="s">
        <v>9054</v>
      </c>
      <c r="K2374" s="174"/>
      <c r="L2374" s="174" t="s">
        <v>3866</v>
      </c>
      <c r="M2374" s="174" t="s">
        <v>3866</v>
      </c>
      <c r="N2374" s="176">
        <v>960</v>
      </c>
      <c r="O2374" s="174" t="s">
        <v>3407</v>
      </c>
      <c r="P2374" s="177">
        <v>35976</v>
      </c>
      <c r="Q2374" s="176">
        <v>180</v>
      </c>
      <c r="R2374" s="175">
        <v>91655.26</v>
      </c>
      <c r="S2374" s="175">
        <v>397173.25</v>
      </c>
    </row>
    <row r="2375" spans="4:19">
      <c r="D2375" s="174" t="s">
        <v>9055</v>
      </c>
      <c r="E2375" s="175">
        <v>61521.52</v>
      </c>
      <c r="F2375" s="174" t="s">
        <v>3409</v>
      </c>
      <c r="G2375" s="174" t="s">
        <v>3109</v>
      </c>
      <c r="H2375" s="174" t="s">
        <v>166</v>
      </c>
      <c r="I2375" s="174" t="s">
        <v>3098</v>
      </c>
      <c r="J2375" s="174" t="s">
        <v>9056</v>
      </c>
      <c r="K2375" s="174"/>
      <c r="L2375" s="174" t="s">
        <v>3866</v>
      </c>
      <c r="M2375" s="174" t="s">
        <v>3866</v>
      </c>
      <c r="N2375" s="176">
        <v>960</v>
      </c>
      <c r="O2375" s="174" t="s">
        <v>3407</v>
      </c>
      <c r="P2375" s="177">
        <v>35976</v>
      </c>
      <c r="Q2375" s="176">
        <v>180</v>
      </c>
      <c r="R2375" s="175">
        <v>11535.15</v>
      </c>
      <c r="S2375" s="175">
        <v>49986.37</v>
      </c>
    </row>
    <row r="2376" spans="4:19">
      <c r="D2376" s="174" t="s">
        <v>9057</v>
      </c>
      <c r="E2376" s="175">
        <v>106974.64</v>
      </c>
      <c r="F2376" s="174" t="s">
        <v>3409</v>
      </c>
      <c r="G2376" s="174" t="s">
        <v>3109</v>
      </c>
      <c r="H2376" s="174" t="s">
        <v>166</v>
      </c>
      <c r="I2376" s="174" t="s">
        <v>3098</v>
      </c>
      <c r="J2376" s="174" t="s">
        <v>9058</v>
      </c>
      <c r="K2376" s="174"/>
      <c r="L2376" s="174" t="s">
        <v>3866</v>
      </c>
      <c r="M2376" s="174" t="s">
        <v>3866</v>
      </c>
      <c r="N2376" s="176">
        <v>960</v>
      </c>
      <c r="O2376" s="174" t="s">
        <v>3407</v>
      </c>
      <c r="P2376" s="177">
        <v>35976</v>
      </c>
      <c r="Q2376" s="176">
        <v>180</v>
      </c>
      <c r="R2376" s="175">
        <v>20057.7</v>
      </c>
      <c r="S2376" s="175">
        <v>86916.94</v>
      </c>
    </row>
    <row r="2377" spans="4:19">
      <c r="D2377" s="174" t="s">
        <v>9059</v>
      </c>
      <c r="E2377" s="175">
        <v>141741.93</v>
      </c>
      <c r="F2377" s="174" t="s">
        <v>3409</v>
      </c>
      <c r="G2377" s="174" t="s">
        <v>3109</v>
      </c>
      <c r="H2377" s="174" t="s">
        <v>166</v>
      </c>
      <c r="I2377" s="174" t="s">
        <v>3098</v>
      </c>
      <c r="J2377" s="174" t="s">
        <v>9060</v>
      </c>
      <c r="K2377" s="174"/>
      <c r="L2377" s="174" t="s">
        <v>3866</v>
      </c>
      <c r="M2377" s="174" t="s">
        <v>3866</v>
      </c>
      <c r="N2377" s="176">
        <v>960</v>
      </c>
      <c r="O2377" s="174" t="s">
        <v>3407</v>
      </c>
      <c r="P2377" s="177">
        <v>35976</v>
      </c>
      <c r="Q2377" s="176">
        <v>180</v>
      </c>
      <c r="R2377" s="175">
        <v>26576.560000000001</v>
      </c>
      <c r="S2377" s="175">
        <v>115165.37</v>
      </c>
    </row>
    <row r="2378" spans="4:19">
      <c r="D2378" s="174" t="s">
        <v>9061</v>
      </c>
      <c r="E2378" s="175">
        <v>20663.3</v>
      </c>
      <c r="F2378" s="174" t="s">
        <v>3409</v>
      </c>
      <c r="G2378" s="174" t="s">
        <v>3109</v>
      </c>
      <c r="H2378" s="174" t="s">
        <v>166</v>
      </c>
      <c r="I2378" s="174" t="s">
        <v>3098</v>
      </c>
      <c r="J2378" s="174" t="s">
        <v>9062</v>
      </c>
      <c r="K2378" s="174"/>
      <c r="L2378" s="174" t="s">
        <v>3866</v>
      </c>
      <c r="M2378" s="174" t="s">
        <v>3866</v>
      </c>
      <c r="N2378" s="176">
        <v>960</v>
      </c>
      <c r="O2378" s="174" t="s">
        <v>3407</v>
      </c>
      <c r="P2378" s="177">
        <v>19906</v>
      </c>
      <c r="Q2378" s="176">
        <v>708</v>
      </c>
      <c r="R2378" s="175">
        <v>15238.44</v>
      </c>
      <c r="S2378" s="175">
        <v>5424.86</v>
      </c>
    </row>
    <row r="2379" spans="4:19">
      <c r="D2379" s="174" t="s">
        <v>9063</v>
      </c>
      <c r="E2379" s="175">
        <v>31548.09</v>
      </c>
      <c r="F2379" s="174" t="s">
        <v>3409</v>
      </c>
      <c r="G2379" s="174" t="s">
        <v>3109</v>
      </c>
      <c r="H2379" s="174" t="s">
        <v>166</v>
      </c>
      <c r="I2379" s="174" t="s">
        <v>3098</v>
      </c>
      <c r="J2379" s="174" t="s">
        <v>9064</v>
      </c>
      <c r="K2379" s="174"/>
      <c r="L2379" s="174" t="s">
        <v>3866</v>
      </c>
      <c r="M2379" s="174" t="s">
        <v>3866</v>
      </c>
      <c r="N2379" s="176">
        <v>960</v>
      </c>
      <c r="O2379" s="174" t="s">
        <v>3407</v>
      </c>
      <c r="P2379" s="177">
        <v>19906</v>
      </c>
      <c r="Q2379" s="176">
        <v>708</v>
      </c>
      <c r="R2379" s="175">
        <v>23265.599999999999</v>
      </c>
      <c r="S2379" s="175">
        <v>8282.49</v>
      </c>
    </row>
    <row r="2380" spans="4:19">
      <c r="D2380" s="174" t="s">
        <v>9065</v>
      </c>
      <c r="E2380" s="175">
        <v>13817.56</v>
      </c>
      <c r="F2380" s="174" t="s">
        <v>3409</v>
      </c>
      <c r="G2380" s="174" t="s">
        <v>3109</v>
      </c>
      <c r="H2380" s="174" t="s">
        <v>166</v>
      </c>
      <c r="I2380" s="174" t="s">
        <v>3098</v>
      </c>
      <c r="J2380" s="174" t="s">
        <v>9066</v>
      </c>
      <c r="K2380" s="174"/>
      <c r="L2380" s="174" t="s">
        <v>3866</v>
      </c>
      <c r="M2380" s="174" t="s">
        <v>3866</v>
      </c>
      <c r="N2380" s="176">
        <v>960</v>
      </c>
      <c r="O2380" s="174" t="s">
        <v>3407</v>
      </c>
      <c r="P2380" s="177">
        <v>20637</v>
      </c>
      <c r="Q2380" s="176">
        <v>684</v>
      </c>
      <c r="R2380" s="175">
        <v>9844.4</v>
      </c>
      <c r="S2380" s="175">
        <v>3973.16</v>
      </c>
    </row>
    <row r="2381" spans="4:19">
      <c r="D2381" s="174" t="s">
        <v>9067</v>
      </c>
      <c r="E2381" s="175">
        <v>9037.3799999999992</v>
      </c>
      <c r="F2381" s="174" t="s">
        <v>3409</v>
      </c>
      <c r="G2381" s="174" t="s">
        <v>3109</v>
      </c>
      <c r="H2381" s="174" t="s">
        <v>166</v>
      </c>
      <c r="I2381" s="174" t="s">
        <v>3098</v>
      </c>
      <c r="J2381" s="174" t="s">
        <v>9068</v>
      </c>
      <c r="K2381" s="174"/>
      <c r="L2381" s="174" t="s">
        <v>3866</v>
      </c>
      <c r="M2381" s="174" t="s">
        <v>3866</v>
      </c>
      <c r="N2381" s="176">
        <v>960</v>
      </c>
      <c r="O2381" s="174" t="s">
        <v>3407</v>
      </c>
      <c r="P2381" s="177">
        <v>21367</v>
      </c>
      <c r="Q2381" s="176">
        <v>660</v>
      </c>
      <c r="R2381" s="175">
        <v>6212.78</v>
      </c>
      <c r="S2381" s="175">
        <v>2824.6</v>
      </c>
    </row>
    <row r="2382" spans="4:19">
      <c r="D2382" s="174" t="s">
        <v>9069</v>
      </c>
      <c r="E2382" s="175">
        <v>9037.3799999999992</v>
      </c>
      <c r="F2382" s="174" t="s">
        <v>3409</v>
      </c>
      <c r="G2382" s="174" t="s">
        <v>3109</v>
      </c>
      <c r="H2382" s="174" t="s">
        <v>166</v>
      </c>
      <c r="I2382" s="174" t="s">
        <v>3098</v>
      </c>
      <c r="J2382" s="174" t="s">
        <v>9070</v>
      </c>
      <c r="K2382" s="174"/>
      <c r="L2382" s="174" t="s">
        <v>3866</v>
      </c>
      <c r="M2382" s="174" t="s">
        <v>3866</v>
      </c>
      <c r="N2382" s="176">
        <v>960</v>
      </c>
      <c r="O2382" s="174" t="s">
        <v>3407</v>
      </c>
      <c r="P2382" s="177">
        <v>21367</v>
      </c>
      <c r="Q2382" s="176">
        <v>660</v>
      </c>
      <c r="R2382" s="175">
        <v>6212.78</v>
      </c>
      <c r="S2382" s="175">
        <v>2824.6</v>
      </c>
    </row>
    <row r="2383" spans="4:19">
      <c r="D2383" s="174" t="s">
        <v>9071</v>
      </c>
      <c r="E2383" s="175">
        <v>221.82</v>
      </c>
      <c r="F2383" s="174" t="s">
        <v>3409</v>
      </c>
      <c r="G2383" s="174" t="s">
        <v>3109</v>
      </c>
      <c r="H2383" s="174" t="s">
        <v>166</v>
      </c>
      <c r="I2383" s="174" t="s">
        <v>3098</v>
      </c>
      <c r="J2383" s="174" t="s">
        <v>9072</v>
      </c>
      <c r="K2383" s="174"/>
      <c r="L2383" s="174" t="s">
        <v>3866</v>
      </c>
      <c r="M2383" s="174" t="s">
        <v>3866</v>
      </c>
      <c r="N2383" s="176">
        <v>960</v>
      </c>
      <c r="O2383" s="174" t="s">
        <v>3407</v>
      </c>
      <c r="P2383" s="177">
        <v>23559</v>
      </c>
      <c r="Q2383" s="176">
        <v>588</v>
      </c>
      <c r="R2383" s="175">
        <v>135.82</v>
      </c>
      <c r="S2383" s="176">
        <v>86</v>
      </c>
    </row>
    <row r="2384" spans="4:19">
      <c r="D2384" s="174" t="s">
        <v>9073</v>
      </c>
      <c r="E2384" s="176">
        <v>178555</v>
      </c>
      <c r="F2384" s="174" t="s">
        <v>3409</v>
      </c>
      <c r="G2384" s="174" t="s">
        <v>3109</v>
      </c>
      <c r="H2384" s="174" t="s">
        <v>166</v>
      </c>
      <c r="I2384" s="174" t="s">
        <v>3098</v>
      </c>
      <c r="J2384" s="174" t="s">
        <v>9074</v>
      </c>
      <c r="K2384" s="174"/>
      <c r="L2384" s="174" t="s">
        <v>3866</v>
      </c>
      <c r="M2384" s="174" t="s">
        <v>3866</v>
      </c>
      <c r="N2384" s="176">
        <v>960</v>
      </c>
      <c r="O2384" s="174" t="s">
        <v>3407</v>
      </c>
      <c r="P2384" s="177">
        <v>30864</v>
      </c>
      <c r="Q2384" s="176">
        <v>348</v>
      </c>
      <c r="R2384" s="175">
        <v>64719.88</v>
      </c>
      <c r="S2384" s="175">
        <v>113835.12</v>
      </c>
    </row>
    <row r="2385" spans="4:19">
      <c r="D2385" s="174" t="s">
        <v>9075</v>
      </c>
      <c r="E2385" s="175">
        <v>5787.02</v>
      </c>
      <c r="F2385" s="174" t="s">
        <v>3409</v>
      </c>
      <c r="G2385" s="174" t="s">
        <v>3109</v>
      </c>
      <c r="H2385" s="174" t="s">
        <v>166</v>
      </c>
      <c r="I2385" s="174" t="s">
        <v>3098</v>
      </c>
      <c r="J2385" s="174" t="s">
        <v>9076</v>
      </c>
      <c r="K2385" s="174"/>
      <c r="L2385" s="174" t="s">
        <v>8827</v>
      </c>
      <c r="M2385" s="174" t="s">
        <v>3866</v>
      </c>
      <c r="N2385" s="176">
        <v>960</v>
      </c>
      <c r="O2385" s="174" t="s">
        <v>3407</v>
      </c>
      <c r="P2385" s="177">
        <v>19176</v>
      </c>
      <c r="Q2385" s="176">
        <v>732</v>
      </c>
      <c r="R2385" s="175">
        <v>4412.3</v>
      </c>
      <c r="S2385" s="175">
        <v>1374.72</v>
      </c>
    </row>
    <row r="2386" spans="4:19">
      <c r="D2386" s="174" t="s">
        <v>9077</v>
      </c>
      <c r="E2386" s="175">
        <v>16761.29</v>
      </c>
      <c r="F2386" s="174" t="s">
        <v>3409</v>
      </c>
      <c r="G2386" s="174" t="s">
        <v>3109</v>
      </c>
      <c r="H2386" s="174" t="s">
        <v>166</v>
      </c>
      <c r="I2386" s="174" t="s">
        <v>3098</v>
      </c>
      <c r="J2386" s="174" t="s">
        <v>9078</v>
      </c>
      <c r="K2386" s="174"/>
      <c r="L2386" s="174" t="s">
        <v>8827</v>
      </c>
      <c r="M2386" s="174" t="s">
        <v>3866</v>
      </c>
      <c r="N2386" s="176">
        <v>960</v>
      </c>
      <c r="O2386" s="174" t="s">
        <v>3407</v>
      </c>
      <c r="P2386" s="177">
        <v>19541</v>
      </c>
      <c r="Q2386" s="176">
        <v>720</v>
      </c>
      <c r="R2386" s="175">
        <v>12570.3</v>
      </c>
      <c r="S2386" s="175">
        <v>4190.99</v>
      </c>
    </row>
    <row r="2387" spans="4:19">
      <c r="D2387" s="174" t="s">
        <v>9079</v>
      </c>
      <c r="E2387" s="175">
        <v>5990.22</v>
      </c>
      <c r="F2387" s="174" t="s">
        <v>3409</v>
      </c>
      <c r="G2387" s="174" t="s">
        <v>3109</v>
      </c>
      <c r="H2387" s="174" t="s">
        <v>166</v>
      </c>
      <c r="I2387" s="174" t="s">
        <v>3098</v>
      </c>
      <c r="J2387" s="174" t="s">
        <v>9080</v>
      </c>
      <c r="K2387" s="174"/>
      <c r="L2387" s="174" t="s">
        <v>8827</v>
      </c>
      <c r="M2387" s="174" t="s">
        <v>3866</v>
      </c>
      <c r="N2387" s="176">
        <v>960</v>
      </c>
      <c r="O2387" s="174" t="s">
        <v>3407</v>
      </c>
      <c r="P2387" s="177">
        <v>19906</v>
      </c>
      <c r="Q2387" s="176">
        <v>708</v>
      </c>
      <c r="R2387" s="175">
        <v>4417.47</v>
      </c>
      <c r="S2387" s="175">
        <v>1572.75</v>
      </c>
    </row>
    <row r="2388" spans="4:19">
      <c r="D2388" s="174" t="s">
        <v>9081</v>
      </c>
      <c r="E2388" s="175">
        <v>4760.68</v>
      </c>
      <c r="F2388" s="174" t="s">
        <v>3409</v>
      </c>
      <c r="G2388" s="174" t="s">
        <v>3109</v>
      </c>
      <c r="H2388" s="174" t="s">
        <v>166</v>
      </c>
      <c r="I2388" s="174" t="s">
        <v>3098</v>
      </c>
      <c r="J2388" s="174" t="s">
        <v>9082</v>
      </c>
      <c r="K2388" s="174"/>
      <c r="L2388" s="174" t="s">
        <v>8827</v>
      </c>
      <c r="M2388" s="174" t="s">
        <v>3866</v>
      </c>
      <c r="N2388" s="176">
        <v>960</v>
      </c>
      <c r="O2388" s="174" t="s">
        <v>3407</v>
      </c>
      <c r="P2388" s="177">
        <v>20637</v>
      </c>
      <c r="Q2388" s="176">
        <v>684</v>
      </c>
      <c r="R2388" s="175">
        <v>3391.7</v>
      </c>
      <c r="S2388" s="175">
        <v>1368.98</v>
      </c>
    </row>
    <row r="2389" spans="4:19">
      <c r="D2389" s="174" t="s">
        <v>9083</v>
      </c>
      <c r="E2389" s="175">
        <v>11495.89</v>
      </c>
      <c r="F2389" s="174" t="s">
        <v>3409</v>
      </c>
      <c r="G2389" s="174" t="s">
        <v>3109</v>
      </c>
      <c r="H2389" s="174" t="s">
        <v>166</v>
      </c>
      <c r="I2389" s="174" t="s">
        <v>3098</v>
      </c>
      <c r="J2389" s="174" t="s">
        <v>9084</v>
      </c>
      <c r="K2389" s="174"/>
      <c r="L2389" s="174" t="s">
        <v>8827</v>
      </c>
      <c r="M2389" s="174" t="s">
        <v>3866</v>
      </c>
      <c r="N2389" s="176">
        <v>960</v>
      </c>
      <c r="O2389" s="174" t="s">
        <v>3407</v>
      </c>
      <c r="P2389" s="177">
        <v>20637</v>
      </c>
      <c r="Q2389" s="176">
        <v>684</v>
      </c>
      <c r="R2389" s="175">
        <v>8190.3</v>
      </c>
      <c r="S2389" s="175">
        <v>3305.59</v>
      </c>
    </row>
    <row r="2390" spans="4:19">
      <c r="D2390" s="174" t="s">
        <v>9085</v>
      </c>
      <c r="E2390" s="175">
        <v>13376.27</v>
      </c>
      <c r="F2390" s="174" t="s">
        <v>3409</v>
      </c>
      <c r="G2390" s="174" t="s">
        <v>3109</v>
      </c>
      <c r="H2390" s="174" t="s">
        <v>166</v>
      </c>
      <c r="I2390" s="174" t="s">
        <v>3098</v>
      </c>
      <c r="J2390" s="174" t="s">
        <v>9086</v>
      </c>
      <c r="K2390" s="174"/>
      <c r="L2390" s="174" t="s">
        <v>8827</v>
      </c>
      <c r="M2390" s="174" t="s">
        <v>3866</v>
      </c>
      <c r="N2390" s="176">
        <v>960</v>
      </c>
      <c r="O2390" s="174" t="s">
        <v>3407</v>
      </c>
      <c r="P2390" s="177">
        <v>21002</v>
      </c>
      <c r="Q2390" s="176">
        <v>672</v>
      </c>
      <c r="R2390" s="175">
        <v>9362.8700000000008</v>
      </c>
      <c r="S2390" s="175">
        <v>4013.4</v>
      </c>
    </row>
    <row r="2391" spans="4:19">
      <c r="D2391" s="174" t="s">
        <v>9087</v>
      </c>
      <c r="E2391" s="175">
        <v>1829.39</v>
      </c>
      <c r="F2391" s="174" t="s">
        <v>3409</v>
      </c>
      <c r="G2391" s="174" t="s">
        <v>3109</v>
      </c>
      <c r="H2391" s="174" t="s">
        <v>166</v>
      </c>
      <c r="I2391" s="174" t="s">
        <v>3098</v>
      </c>
      <c r="J2391" s="174" t="s">
        <v>9088</v>
      </c>
      <c r="K2391" s="174"/>
      <c r="L2391" s="174" t="s">
        <v>8827</v>
      </c>
      <c r="M2391" s="174" t="s">
        <v>3866</v>
      </c>
      <c r="N2391" s="176">
        <v>960</v>
      </c>
      <c r="O2391" s="174" t="s">
        <v>3407</v>
      </c>
      <c r="P2391" s="177">
        <v>21367</v>
      </c>
      <c r="Q2391" s="176">
        <v>660</v>
      </c>
      <c r="R2391" s="175">
        <v>1257.54</v>
      </c>
      <c r="S2391" s="175">
        <v>571.85</v>
      </c>
    </row>
    <row r="2392" spans="4:19">
      <c r="D2392" s="174" t="s">
        <v>9089</v>
      </c>
      <c r="E2392" s="175">
        <v>4435.55</v>
      </c>
      <c r="F2392" s="174" t="s">
        <v>3409</v>
      </c>
      <c r="G2392" s="174" t="s">
        <v>3109</v>
      </c>
      <c r="H2392" s="174" t="s">
        <v>166</v>
      </c>
      <c r="I2392" s="174" t="s">
        <v>3098</v>
      </c>
      <c r="J2392" s="174" t="s">
        <v>9088</v>
      </c>
      <c r="K2392" s="174"/>
      <c r="L2392" s="174" t="s">
        <v>8827</v>
      </c>
      <c r="M2392" s="174" t="s">
        <v>3866</v>
      </c>
      <c r="N2392" s="176">
        <v>960</v>
      </c>
      <c r="O2392" s="174" t="s">
        <v>3407</v>
      </c>
      <c r="P2392" s="177">
        <v>23559</v>
      </c>
      <c r="Q2392" s="176">
        <v>588</v>
      </c>
      <c r="R2392" s="175">
        <v>2716.56</v>
      </c>
      <c r="S2392" s="175">
        <v>1718.99</v>
      </c>
    </row>
    <row r="2393" spans="4:19">
      <c r="D2393" s="174" t="s">
        <v>9090</v>
      </c>
      <c r="E2393" s="175">
        <v>16587.79</v>
      </c>
      <c r="F2393" s="174" t="s">
        <v>3409</v>
      </c>
      <c r="G2393" s="174" t="s">
        <v>3109</v>
      </c>
      <c r="H2393" s="174" t="s">
        <v>166</v>
      </c>
      <c r="I2393" s="174" t="s">
        <v>3098</v>
      </c>
      <c r="J2393" s="174" t="s">
        <v>9084</v>
      </c>
      <c r="K2393" s="174"/>
      <c r="L2393" s="174" t="s">
        <v>8827</v>
      </c>
      <c r="M2393" s="174" t="s">
        <v>3866</v>
      </c>
      <c r="N2393" s="176">
        <v>960</v>
      </c>
      <c r="O2393" s="174" t="s">
        <v>3407</v>
      </c>
      <c r="P2393" s="177">
        <v>26481</v>
      </c>
      <c r="Q2393" s="176">
        <v>492</v>
      </c>
      <c r="R2393" s="175">
        <v>8500.56</v>
      </c>
      <c r="S2393" s="175">
        <v>8087.23</v>
      </c>
    </row>
    <row r="2394" spans="4:19">
      <c r="D2394" s="174" t="s">
        <v>9091</v>
      </c>
      <c r="E2394" s="175">
        <v>33588.79</v>
      </c>
      <c r="F2394" s="174" t="s">
        <v>3409</v>
      </c>
      <c r="G2394" s="174" t="s">
        <v>3109</v>
      </c>
      <c r="H2394" s="174" t="s">
        <v>166</v>
      </c>
      <c r="I2394" s="174" t="s">
        <v>3098</v>
      </c>
      <c r="J2394" s="174" t="s">
        <v>9076</v>
      </c>
      <c r="K2394" s="174"/>
      <c r="L2394" s="174" t="s">
        <v>8827</v>
      </c>
      <c r="M2394" s="174" t="s">
        <v>3866</v>
      </c>
      <c r="N2394" s="176">
        <v>960</v>
      </c>
      <c r="O2394" s="174" t="s">
        <v>3407</v>
      </c>
      <c r="P2394" s="177">
        <v>27211</v>
      </c>
      <c r="Q2394" s="176">
        <v>468</v>
      </c>
      <c r="R2394" s="175">
        <v>16373.23</v>
      </c>
      <c r="S2394" s="175">
        <v>17215.560000000001</v>
      </c>
    </row>
    <row r="2395" spans="4:19">
      <c r="D2395" s="174" t="s">
        <v>9092</v>
      </c>
      <c r="E2395" s="176">
        <v>600</v>
      </c>
      <c r="F2395" s="174" t="s">
        <v>3409</v>
      </c>
      <c r="G2395" s="174" t="s">
        <v>3109</v>
      </c>
      <c r="H2395" s="174" t="s">
        <v>166</v>
      </c>
      <c r="I2395" s="174" t="s">
        <v>3098</v>
      </c>
      <c r="J2395" s="174" t="s">
        <v>9086</v>
      </c>
      <c r="K2395" s="174"/>
      <c r="L2395" s="174" t="s">
        <v>8827</v>
      </c>
      <c r="M2395" s="174" t="s">
        <v>3866</v>
      </c>
      <c r="N2395" s="176">
        <v>960</v>
      </c>
      <c r="O2395" s="174" t="s">
        <v>3407</v>
      </c>
      <c r="P2395" s="177">
        <v>27211</v>
      </c>
      <c r="Q2395" s="176">
        <v>468</v>
      </c>
      <c r="R2395" s="175">
        <v>292.47000000000003</v>
      </c>
      <c r="S2395" s="175">
        <v>307.52999999999997</v>
      </c>
    </row>
    <row r="2396" spans="4:19">
      <c r="D2396" s="174" t="s">
        <v>9093</v>
      </c>
      <c r="E2396" s="175">
        <v>14588.79</v>
      </c>
      <c r="F2396" s="174" t="s">
        <v>3409</v>
      </c>
      <c r="G2396" s="174" t="s">
        <v>3109</v>
      </c>
      <c r="H2396" s="174" t="s">
        <v>166</v>
      </c>
      <c r="I2396" s="174" t="s">
        <v>3098</v>
      </c>
      <c r="J2396" s="174" t="s">
        <v>9094</v>
      </c>
      <c r="K2396" s="174"/>
      <c r="L2396" s="174" t="s">
        <v>8827</v>
      </c>
      <c r="M2396" s="174" t="s">
        <v>3866</v>
      </c>
      <c r="N2396" s="176">
        <v>960</v>
      </c>
      <c r="O2396" s="174" t="s">
        <v>3407</v>
      </c>
      <c r="P2396" s="177">
        <v>27211</v>
      </c>
      <c r="Q2396" s="176">
        <v>468</v>
      </c>
      <c r="R2396" s="175">
        <v>7111.39</v>
      </c>
      <c r="S2396" s="175">
        <v>7477.4</v>
      </c>
    </row>
    <row r="2397" spans="4:19">
      <c r="D2397" s="174" t="s">
        <v>9095</v>
      </c>
      <c r="E2397" s="175">
        <v>1089.0999999999999</v>
      </c>
      <c r="F2397" s="174" t="s">
        <v>3409</v>
      </c>
      <c r="G2397" s="174" t="s">
        <v>3109</v>
      </c>
      <c r="H2397" s="174" t="s">
        <v>166</v>
      </c>
      <c r="I2397" s="174" t="s">
        <v>3098</v>
      </c>
      <c r="J2397" s="174" t="s">
        <v>9076</v>
      </c>
      <c r="K2397" s="174"/>
      <c r="L2397" s="174" t="s">
        <v>8827</v>
      </c>
      <c r="M2397" s="174" t="s">
        <v>3866</v>
      </c>
      <c r="N2397" s="176">
        <v>960</v>
      </c>
      <c r="O2397" s="174" t="s">
        <v>3407</v>
      </c>
      <c r="P2397" s="177">
        <v>28307</v>
      </c>
      <c r="Q2397" s="176">
        <v>432</v>
      </c>
      <c r="R2397" s="176">
        <v>490</v>
      </c>
      <c r="S2397" s="175">
        <v>599.1</v>
      </c>
    </row>
    <row r="2398" spans="4:19">
      <c r="D2398" s="174" t="s">
        <v>9096</v>
      </c>
      <c r="E2398" s="175">
        <v>281080.01</v>
      </c>
      <c r="F2398" s="174" t="s">
        <v>3409</v>
      </c>
      <c r="G2398" s="174" t="s">
        <v>3109</v>
      </c>
      <c r="H2398" s="174" t="s">
        <v>166</v>
      </c>
      <c r="I2398" s="174" t="s">
        <v>3098</v>
      </c>
      <c r="J2398" s="174" t="s">
        <v>9097</v>
      </c>
      <c r="K2398" s="174"/>
      <c r="L2398" s="174" t="s">
        <v>8827</v>
      </c>
      <c r="M2398" s="174" t="s">
        <v>3866</v>
      </c>
      <c r="N2398" s="176">
        <v>960</v>
      </c>
      <c r="O2398" s="174" t="s">
        <v>3407</v>
      </c>
      <c r="P2398" s="177">
        <v>31229</v>
      </c>
      <c r="Q2398" s="176">
        <v>336</v>
      </c>
      <c r="R2398" s="175">
        <v>98368.24</v>
      </c>
      <c r="S2398" s="175">
        <v>182711.77</v>
      </c>
    </row>
    <row r="2399" spans="4:19">
      <c r="D2399" s="174" t="s">
        <v>9098</v>
      </c>
      <c r="E2399" s="175">
        <v>6082.79</v>
      </c>
      <c r="F2399" s="174" t="s">
        <v>3409</v>
      </c>
      <c r="G2399" s="174" t="s">
        <v>3109</v>
      </c>
      <c r="H2399" s="174" t="s">
        <v>166</v>
      </c>
      <c r="I2399" s="174" t="s">
        <v>3098</v>
      </c>
      <c r="J2399" s="174" t="s">
        <v>9099</v>
      </c>
      <c r="K2399" s="174"/>
      <c r="L2399" s="174" t="s">
        <v>4406</v>
      </c>
      <c r="M2399" s="174" t="s">
        <v>3866</v>
      </c>
      <c r="N2399" s="176">
        <v>960</v>
      </c>
      <c r="O2399" s="174" t="s">
        <v>3407</v>
      </c>
      <c r="P2399" s="177">
        <v>16254</v>
      </c>
      <c r="Q2399" s="176">
        <v>828</v>
      </c>
      <c r="R2399" s="175">
        <v>5246.13</v>
      </c>
      <c r="S2399" s="175">
        <v>836.66</v>
      </c>
    </row>
    <row r="2400" spans="4:19">
      <c r="D2400" s="174" t="s">
        <v>9100</v>
      </c>
      <c r="E2400" s="175">
        <v>4933.87</v>
      </c>
      <c r="F2400" s="174" t="s">
        <v>3409</v>
      </c>
      <c r="G2400" s="174" t="s">
        <v>3109</v>
      </c>
      <c r="H2400" s="174" t="s">
        <v>166</v>
      </c>
      <c r="I2400" s="174" t="s">
        <v>3098</v>
      </c>
      <c r="J2400" s="174" t="s">
        <v>9101</v>
      </c>
      <c r="K2400" s="174"/>
      <c r="L2400" s="174" t="s">
        <v>4406</v>
      </c>
      <c r="M2400" s="174" t="s">
        <v>3866</v>
      </c>
      <c r="N2400" s="176">
        <v>960</v>
      </c>
      <c r="O2400" s="174" t="s">
        <v>3407</v>
      </c>
      <c r="P2400" s="177">
        <v>17715</v>
      </c>
      <c r="Q2400" s="176">
        <v>780</v>
      </c>
      <c r="R2400" s="175">
        <v>4008.55</v>
      </c>
      <c r="S2400" s="175">
        <v>925.32</v>
      </c>
    </row>
    <row r="2401" spans="4:19">
      <c r="D2401" s="174" t="s">
        <v>9102</v>
      </c>
      <c r="E2401" s="175">
        <v>17554.759999999998</v>
      </c>
      <c r="F2401" s="174" t="s">
        <v>3409</v>
      </c>
      <c r="G2401" s="174" t="s">
        <v>3109</v>
      </c>
      <c r="H2401" s="174" t="s">
        <v>166</v>
      </c>
      <c r="I2401" s="174" t="s">
        <v>3098</v>
      </c>
      <c r="J2401" s="174" t="s">
        <v>9103</v>
      </c>
      <c r="K2401" s="174"/>
      <c r="L2401" s="174" t="s">
        <v>4406</v>
      </c>
      <c r="M2401" s="174" t="s">
        <v>3866</v>
      </c>
      <c r="N2401" s="176">
        <v>960</v>
      </c>
      <c r="O2401" s="174" t="s">
        <v>3407</v>
      </c>
      <c r="P2401" s="177">
        <v>19176</v>
      </c>
      <c r="Q2401" s="176">
        <v>732</v>
      </c>
      <c r="R2401" s="175">
        <v>13384.84</v>
      </c>
      <c r="S2401" s="175">
        <v>4169.92</v>
      </c>
    </row>
    <row r="2402" spans="4:19">
      <c r="D2402" s="174" t="s">
        <v>9104</v>
      </c>
      <c r="E2402" s="175">
        <v>29188.87</v>
      </c>
      <c r="F2402" s="174" t="s">
        <v>3409</v>
      </c>
      <c r="G2402" s="174" t="s">
        <v>3109</v>
      </c>
      <c r="H2402" s="174" t="s">
        <v>166</v>
      </c>
      <c r="I2402" s="174" t="s">
        <v>3098</v>
      </c>
      <c r="J2402" s="174" t="s">
        <v>9105</v>
      </c>
      <c r="K2402" s="174"/>
      <c r="L2402" s="174" t="s">
        <v>4406</v>
      </c>
      <c r="M2402" s="174" t="s">
        <v>3866</v>
      </c>
      <c r="N2402" s="176">
        <v>960</v>
      </c>
      <c r="O2402" s="174" t="s">
        <v>3407</v>
      </c>
      <c r="P2402" s="177">
        <v>22098</v>
      </c>
      <c r="Q2402" s="176">
        <v>636</v>
      </c>
      <c r="R2402" s="175">
        <v>19336.599999999999</v>
      </c>
      <c r="S2402" s="175">
        <v>9852.27</v>
      </c>
    </row>
    <row r="2403" spans="4:19">
      <c r="D2403" s="174" t="s">
        <v>9106</v>
      </c>
      <c r="E2403" s="175">
        <v>22898.52</v>
      </c>
      <c r="F2403" s="174" t="s">
        <v>3409</v>
      </c>
      <c r="G2403" s="174" t="s">
        <v>3109</v>
      </c>
      <c r="H2403" s="174" t="s">
        <v>166</v>
      </c>
      <c r="I2403" s="174" t="s">
        <v>3098</v>
      </c>
      <c r="J2403" s="174" t="s">
        <v>9107</v>
      </c>
      <c r="K2403" s="174"/>
      <c r="L2403" s="174" t="s">
        <v>8871</v>
      </c>
      <c r="M2403" s="174" t="s">
        <v>3776</v>
      </c>
      <c r="N2403" s="176">
        <v>960</v>
      </c>
      <c r="O2403" s="174" t="s">
        <v>3407</v>
      </c>
      <c r="P2403" s="177">
        <v>19906</v>
      </c>
      <c r="Q2403" s="176">
        <v>708</v>
      </c>
      <c r="R2403" s="175">
        <v>16886.84</v>
      </c>
      <c r="S2403" s="175">
        <v>6011.68</v>
      </c>
    </row>
    <row r="2404" spans="4:19">
      <c r="D2404" s="174" t="s">
        <v>9108</v>
      </c>
      <c r="E2404" s="175">
        <v>21103.17</v>
      </c>
      <c r="F2404" s="174" t="s">
        <v>3409</v>
      </c>
      <c r="G2404" s="174" t="s">
        <v>3109</v>
      </c>
      <c r="H2404" s="174" t="s">
        <v>166</v>
      </c>
      <c r="I2404" s="174" t="s">
        <v>3098</v>
      </c>
      <c r="J2404" s="174" t="s">
        <v>9109</v>
      </c>
      <c r="K2404" s="174"/>
      <c r="L2404" s="174" t="s">
        <v>8871</v>
      </c>
      <c r="M2404" s="174" t="s">
        <v>3776</v>
      </c>
      <c r="N2404" s="176">
        <v>960</v>
      </c>
      <c r="O2404" s="174" t="s">
        <v>3407</v>
      </c>
      <c r="P2404" s="177">
        <v>20637</v>
      </c>
      <c r="Q2404" s="176">
        <v>684</v>
      </c>
      <c r="R2404" s="175">
        <v>15035.14</v>
      </c>
      <c r="S2404" s="175">
        <v>6068.03</v>
      </c>
    </row>
    <row r="2405" spans="4:19">
      <c r="D2405" s="174" t="s">
        <v>9110</v>
      </c>
      <c r="E2405" s="175">
        <v>20255.259999999998</v>
      </c>
      <c r="F2405" s="174" t="s">
        <v>3409</v>
      </c>
      <c r="G2405" s="174" t="s">
        <v>3109</v>
      </c>
      <c r="H2405" s="174" t="s">
        <v>166</v>
      </c>
      <c r="I2405" s="174" t="s">
        <v>3098</v>
      </c>
      <c r="J2405" s="174" t="s">
        <v>9111</v>
      </c>
      <c r="K2405" s="174"/>
      <c r="L2405" s="174" t="s">
        <v>8871</v>
      </c>
      <c r="M2405" s="174" t="s">
        <v>3776</v>
      </c>
      <c r="N2405" s="176">
        <v>960</v>
      </c>
      <c r="O2405" s="174" t="s">
        <v>3407</v>
      </c>
      <c r="P2405" s="177">
        <v>21002</v>
      </c>
      <c r="Q2405" s="176">
        <v>672</v>
      </c>
      <c r="R2405" s="175">
        <v>14177.97</v>
      </c>
      <c r="S2405" s="175">
        <v>6077.29</v>
      </c>
    </row>
    <row r="2406" spans="4:19">
      <c r="D2406" s="174" t="s">
        <v>9112</v>
      </c>
      <c r="E2406" s="175">
        <v>41932.5</v>
      </c>
      <c r="F2406" s="174" t="s">
        <v>3409</v>
      </c>
      <c r="G2406" s="174" t="s">
        <v>3109</v>
      </c>
      <c r="H2406" s="174" t="s">
        <v>166</v>
      </c>
      <c r="I2406" s="174" t="s">
        <v>3098</v>
      </c>
      <c r="J2406" s="174" t="s">
        <v>9113</v>
      </c>
      <c r="K2406" s="174"/>
      <c r="L2406" s="174" t="s">
        <v>8871</v>
      </c>
      <c r="M2406" s="174" t="s">
        <v>3776</v>
      </c>
      <c r="N2406" s="176">
        <v>960</v>
      </c>
      <c r="O2406" s="174" t="s">
        <v>3407</v>
      </c>
      <c r="P2406" s="177">
        <v>21732</v>
      </c>
      <c r="Q2406" s="176">
        <v>648</v>
      </c>
      <c r="R2406" s="175">
        <v>28302.89</v>
      </c>
      <c r="S2406" s="175">
        <v>13629.61</v>
      </c>
    </row>
    <row r="2407" spans="4:19">
      <c r="D2407" s="174" t="s">
        <v>9114</v>
      </c>
      <c r="E2407" s="175">
        <v>20320.63</v>
      </c>
      <c r="F2407" s="174" t="s">
        <v>3409</v>
      </c>
      <c r="G2407" s="174" t="s">
        <v>3109</v>
      </c>
      <c r="H2407" s="174" t="s">
        <v>166</v>
      </c>
      <c r="I2407" s="174" t="s">
        <v>3098</v>
      </c>
      <c r="J2407" s="174" t="s">
        <v>9115</v>
      </c>
      <c r="K2407" s="174"/>
      <c r="L2407" s="174" t="s">
        <v>8871</v>
      </c>
      <c r="M2407" s="174" t="s">
        <v>3776</v>
      </c>
      <c r="N2407" s="176">
        <v>960</v>
      </c>
      <c r="O2407" s="174" t="s">
        <v>3407</v>
      </c>
      <c r="P2407" s="177">
        <v>22098</v>
      </c>
      <c r="Q2407" s="176">
        <v>636</v>
      </c>
      <c r="R2407" s="175">
        <v>13461.6</v>
      </c>
      <c r="S2407" s="175">
        <v>6859.03</v>
      </c>
    </row>
    <row r="2408" spans="4:19">
      <c r="D2408" s="174" t="s">
        <v>9116</v>
      </c>
      <c r="E2408" s="175">
        <v>14821.63</v>
      </c>
      <c r="F2408" s="174" t="s">
        <v>3409</v>
      </c>
      <c r="G2408" s="174" t="s">
        <v>3109</v>
      </c>
      <c r="H2408" s="174" t="s">
        <v>166</v>
      </c>
      <c r="I2408" s="174" t="s">
        <v>3098</v>
      </c>
      <c r="J2408" s="174" t="s">
        <v>9117</v>
      </c>
      <c r="K2408" s="174"/>
      <c r="L2408" s="174" t="s">
        <v>8871</v>
      </c>
      <c r="M2408" s="174" t="s">
        <v>3776</v>
      </c>
      <c r="N2408" s="176">
        <v>960</v>
      </c>
      <c r="O2408" s="174" t="s">
        <v>3407</v>
      </c>
      <c r="P2408" s="177">
        <v>23559</v>
      </c>
      <c r="Q2408" s="176">
        <v>588</v>
      </c>
      <c r="R2408" s="175">
        <v>9077.73</v>
      </c>
      <c r="S2408" s="175">
        <v>5743.9</v>
      </c>
    </row>
    <row r="2409" spans="4:19">
      <c r="D2409" s="174" t="s">
        <v>9118</v>
      </c>
      <c r="E2409" s="175">
        <v>3734.57</v>
      </c>
      <c r="F2409" s="174" t="s">
        <v>3409</v>
      </c>
      <c r="G2409" s="174" t="s">
        <v>3109</v>
      </c>
      <c r="H2409" s="174" t="s">
        <v>166</v>
      </c>
      <c r="I2409" s="174" t="s">
        <v>3098</v>
      </c>
      <c r="J2409" s="174" t="s">
        <v>9119</v>
      </c>
      <c r="K2409" s="174"/>
      <c r="L2409" s="174" t="s">
        <v>4545</v>
      </c>
      <c r="M2409" s="174" t="s">
        <v>3776</v>
      </c>
      <c r="N2409" s="176">
        <v>960</v>
      </c>
      <c r="O2409" s="174" t="s">
        <v>3407</v>
      </c>
      <c r="P2409" s="177">
        <v>15523</v>
      </c>
      <c r="Q2409" s="176">
        <v>852</v>
      </c>
      <c r="R2409" s="175">
        <v>3314.27</v>
      </c>
      <c r="S2409" s="175">
        <v>420.3</v>
      </c>
    </row>
    <row r="2410" spans="4:19">
      <c r="D2410" s="174" t="s">
        <v>9120</v>
      </c>
      <c r="E2410" s="175">
        <v>247.89</v>
      </c>
      <c r="F2410" s="174" t="s">
        <v>3409</v>
      </c>
      <c r="G2410" s="174" t="s">
        <v>3109</v>
      </c>
      <c r="H2410" s="174" t="s">
        <v>166</v>
      </c>
      <c r="I2410" s="174" t="s">
        <v>3098</v>
      </c>
      <c r="J2410" s="174" t="s">
        <v>9121</v>
      </c>
      <c r="K2410" s="174"/>
      <c r="L2410" s="174" t="s">
        <v>4545</v>
      </c>
      <c r="M2410" s="174" t="s">
        <v>3776</v>
      </c>
      <c r="N2410" s="176">
        <v>960</v>
      </c>
      <c r="O2410" s="174" t="s">
        <v>3407</v>
      </c>
      <c r="P2410" s="177">
        <v>15888</v>
      </c>
      <c r="Q2410" s="176">
        <v>840</v>
      </c>
      <c r="R2410" s="175">
        <v>216.78</v>
      </c>
      <c r="S2410" s="175">
        <v>31.11</v>
      </c>
    </row>
    <row r="2411" spans="4:19">
      <c r="D2411" s="174" t="s">
        <v>9122</v>
      </c>
      <c r="E2411" s="175">
        <v>6033.94</v>
      </c>
      <c r="F2411" s="174" t="s">
        <v>3409</v>
      </c>
      <c r="G2411" s="174" t="s">
        <v>3109</v>
      </c>
      <c r="H2411" s="174" t="s">
        <v>166</v>
      </c>
      <c r="I2411" s="174" t="s">
        <v>3098</v>
      </c>
      <c r="J2411" s="174" t="s">
        <v>9123</v>
      </c>
      <c r="K2411" s="174"/>
      <c r="L2411" s="174" t="s">
        <v>4545</v>
      </c>
      <c r="M2411" s="174" t="s">
        <v>3776</v>
      </c>
      <c r="N2411" s="176">
        <v>960</v>
      </c>
      <c r="O2411" s="174" t="s">
        <v>3407</v>
      </c>
      <c r="P2411" s="177">
        <v>16254</v>
      </c>
      <c r="Q2411" s="176">
        <v>828</v>
      </c>
      <c r="R2411" s="175">
        <v>5204.01</v>
      </c>
      <c r="S2411" s="175">
        <v>829.93</v>
      </c>
    </row>
    <row r="2412" spans="4:19">
      <c r="D2412" s="174" t="s">
        <v>9124</v>
      </c>
      <c r="E2412" s="175">
        <v>8061.96</v>
      </c>
      <c r="F2412" s="174" t="s">
        <v>3409</v>
      </c>
      <c r="G2412" s="174" t="s">
        <v>3109</v>
      </c>
      <c r="H2412" s="174" t="s">
        <v>166</v>
      </c>
      <c r="I2412" s="174" t="s">
        <v>3098</v>
      </c>
      <c r="J2412" s="174" t="s">
        <v>9125</v>
      </c>
      <c r="K2412" s="174"/>
      <c r="L2412" s="174" t="s">
        <v>4545</v>
      </c>
      <c r="M2412" s="174" t="s">
        <v>3776</v>
      </c>
      <c r="N2412" s="176">
        <v>960</v>
      </c>
      <c r="O2412" s="174" t="s">
        <v>3407</v>
      </c>
      <c r="P2412" s="177">
        <v>16254</v>
      </c>
      <c r="Q2412" s="176">
        <v>828</v>
      </c>
      <c r="R2412" s="175">
        <v>6953.1</v>
      </c>
      <c r="S2412" s="175">
        <v>1108.8599999999999</v>
      </c>
    </row>
    <row r="2413" spans="4:19">
      <c r="D2413" s="174" t="s">
        <v>9126</v>
      </c>
      <c r="E2413" s="175">
        <v>2198.86</v>
      </c>
      <c r="F2413" s="174" t="s">
        <v>3409</v>
      </c>
      <c r="G2413" s="174" t="s">
        <v>3109</v>
      </c>
      <c r="H2413" s="174" t="s">
        <v>166</v>
      </c>
      <c r="I2413" s="174" t="s">
        <v>3098</v>
      </c>
      <c r="J2413" s="174" t="s">
        <v>9127</v>
      </c>
      <c r="K2413" s="174"/>
      <c r="L2413" s="174" t="s">
        <v>4545</v>
      </c>
      <c r="M2413" s="174" t="s">
        <v>3776</v>
      </c>
      <c r="N2413" s="176">
        <v>960</v>
      </c>
      <c r="O2413" s="174" t="s">
        <v>3407</v>
      </c>
      <c r="P2413" s="177">
        <v>16254</v>
      </c>
      <c r="Q2413" s="176">
        <v>828</v>
      </c>
      <c r="R2413" s="175">
        <v>1896.36</v>
      </c>
      <c r="S2413" s="175">
        <v>302.5</v>
      </c>
    </row>
    <row r="2414" spans="4:19">
      <c r="D2414" s="174" t="s">
        <v>9128</v>
      </c>
      <c r="E2414" s="175">
        <v>4991.4799999999996</v>
      </c>
      <c r="F2414" s="174" t="s">
        <v>3409</v>
      </c>
      <c r="G2414" s="174" t="s">
        <v>3109</v>
      </c>
      <c r="H2414" s="174" t="s">
        <v>166</v>
      </c>
      <c r="I2414" s="174" t="s">
        <v>3098</v>
      </c>
      <c r="J2414" s="174" t="s">
        <v>9129</v>
      </c>
      <c r="K2414" s="174"/>
      <c r="L2414" s="174" t="s">
        <v>4545</v>
      </c>
      <c r="M2414" s="174" t="s">
        <v>3776</v>
      </c>
      <c r="N2414" s="176">
        <v>960</v>
      </c>
      <c r="O2414" s="174" t="s">
        <v>3407</v>
      </c>
      <c r="P2414" s="177">
        <v>16619</v>
      </c>
      <c r="Q2414" s="176">
        <v>816</v>
      </c>
      <c r="R2414" s="175">
        <v>4242.54</v>
      </c>
      <c r="S2414" s="175">
        <v>748.94</v>
      </c>
    </row>
    <row r="2415" spans="4:19">
      <c r="D2415" s="174" t="s">
        <v>9130</v>
      </c>
      <c r="E2415" s="175">
        <v>487.55</v>
      </c>
      <c r="F2415" s="174" t="s">
        <v>3409</v>
      </c>
      <c r="G2415" s="174" t="s">
        <v>3109</v>
      </c>
      <c r="H2415" s="174" t="s">
        <v>166</v>
      </c>
      <c r="I2415" s="174" t="s">
        <v>3098</v>
      </c>
      <c r="J2415" s="174" t="s">
        <v>9131</v>
      </c>
      <c r="K2415" s="174"/>
      <c r="L2415" s="174" t="s">
        <v>4545</v>
      </c>
      <c r="M2415" s="174" t="s">
        <v>3776</v>
      </c>
      <c r="N2415" s="176">
        <v>960</v>
      </c>
      <c r="O2415" s="174" t="s">
        <v>3407</v>
      </c>
      <c r="P2415" s="177">
        <v>17715</v>
      </c>
      <c r="Q2415" s="176">
        <v>780</v>
      </c>
      <c r="R2415" s="175">
        <v>396.06</v>
      </c>
      <c r="S2415" s="175">
        <v>91.49</v>
      </c>
    </row>
    <row r="2416" spans="4:19">
      <c r="D2416" s="174" t="s">
        <v>9132</v>
      </c>
      <c r="E2416" s="175">
        <v>7625.38</v>
      </c>
      <c r="F2416" s="174" t="s">
        <v>3409</v>
      </c>
      <c r="G2416" s="174" t="s">
        <v>3109</v>
      </c>
      <c r="H2416" s="174" t="s">
        <v>166</v>
      </c>
      <c r="I2416" s="174" t="s">
        <v>3098</v>
      </c>
      <c r="J2416" s="174" t="s">
        <v>9133</v>
      </c>
      <c r="K2416" s="174"/>
      <c r="L2416" s="174" t="s">
        <v>4545</v>
      </c>
      <c r="M2416" s="174" t="s">
        <v>3776</v>
      </c>
      <c r="N2416" s="176">
        <v>960</v>
      </c>
      <c r="O2416" s="174" t="s">
        <v>3407</v>
      </c>
      <c r="P2416" s="177">
        <v>18080</v>
      </c>
      <c r="Q2416" s="176">
        <v>768</v>
      </c>
      <c r="R2416" s="175">
        <v>6099.93</v>
      </c>
      <c r="S2416" s="175">
        <v>1525.45</v>
      </c>
    </row>
    <row r="2417" spans="4:19">
      <c r="D2417" s="174" t="s">
        <v>9134</v>
      </c>
      <c r="E2417" s="175">
        <v>306.35000000000002</v>
      </c>
      <c r="F2417" s="174" t="s">
        <v>3409</v>
      </c>
      <c r="G2417" s="174" t="s">
        <v>3109</v>
      </c>
      <c r="H2417" s="174" t="s">
        <v>166</v>
      </c>
      <c r="I2417" s="174" t="s">
        <v>3098</v>
      </c>
      <c r="J2417" s="174" t="s">
        <v>9135</v>
      </c>
      <c r="K2417" s="174"/>
      <c r="L2417" s="174" t="s">
        <v>4545</v>
      </c>
      <c r="M2417" s="174" t="s">
        <v>3776</v>
      </c>
      <c r="N2417" s="176">
        <v>960</v>
      </c>
      <c r="O2417" s="174" t="s">
        <v>3407</v>
      </c>
      <c r="P2417" s="177">
        <v>18080</v>
      </c>
      <c r="Q2417" s="176">
        <v>768</v>
      </c>
      <c r="R2417" s="175">
        <v>244.94</v>
      </c>
      <c r="S2417" s="175">
        <v>61.41</v>
      </c>
    </row>
    <row r="2418" spans="4:19">
      <c r="D2418" s="174" t="s">
        <v>9136</v>
      </c>
      <c r="E2418" s="175">
        <v>3189.37</v>
      </c>
      <c r="F2418" s="174" t="s">
        <v>3409</v>
      </c>
      <c r="G2418" s="174" t="s">
        <v>3109</v>
      </c>
      <c r="H2418" s="174" t="s">
        <v>166</v>
      </c>
      <c r="I2418" s="174" t="s">
        <v>3098</v>
      </c>
      <c r="J2418" s="174" t="s">
        <v>9137</v>
      </c>
      <c r="K2418" s="174"/>
      <c r="L2418" s="174" t="s">
        <v>4545</v>
      </c>
      <c r="M2418" s="174" t="s">
        <v>3776</v>
      </c>
      <c r="N2418" s="176">
        <v>960</v>
      </c>
      <c r="O2418" s="174" t="s">
        <v>3407</v>
      </c>
      <c r="P2418" s="177">
        <v>18810</v>
      </c>
      <c r="Q2418" s="176">
        <v>744</v>
      </c>
      <c r="R2418" s="175">
        <v>2471.5500000000002</v>
      </c>
      <c r="S2418" s="175">
        <v>717.82</v>
      </c>
    </row>
    <row r="2419" spans="4:19">
      <c r="D2419" s="174" t="s">
        <v>9138</v>
      </c>
      <c r="E2419" s="175">
        <v>283.79000000000002</v>
      </c>
      <c r="F2419" s="174" t="s">
        <v>3409</v>
      </c>
      <c r="G2419" s="174" t="s">
        <v>3109</v>
      </c>
      <c r="H2419" s="174" t="s">
        <v>166</v>
      </c>
      <c r="I2419" s="174" t="s">
        <v>3098</v>
      </c>
      <c r="J2419" s="174" t="s">
        <v>9139</v>
      </c>
      <c r="K2419" s="174"/>
      <c r="L2419" s="174" t="s">
        <v>4545</v>
      </c>
      <c r="M2419" s="174" t="s">
        <v>3776</v>
      </c>
      <c r="N2419" s="176">
        <v>960</v>
      </c>
      <c r="O2419" s="174" t="s">
        <v>3407</v>
      </c>
      <c r="P2419" s="177">
        <v>23193</v>
      </c>
      <c r="Q2419" s="176">
        <v>600</v>
      </c>
      <c r="R2419" s="175">
        <v>177.25</v>
      </c>
      <c r="S2419" s="175">
        <v>106.54</v>
      </c>
    </row>
    <row r="2420" spans="4:19">
      <c r="D2420" s="174" t="s">
        <v>9140</v>
      </c>
      <c r="E2420" s="175">
        <v>10278.540000000001</v>
      </c>
      <c r="F2420" s="174" t="s">
        <v>3409</v>
      </c>
      <c r="G2420" s="174" t="s">
        <v>3109</v>
      </c>
      <c r="H2420" s="174" t="s">
        <v>166</v>
      </c>
      <c r="I2420" s="174" t="s">
        <v>3098</v>
      </c>
      <c r="J2420" s="174" t="s">
        <v>9141</v>
      </c>
      <c r="K2420" s="174"/>
      <c r="L2420" s="174" t="s">
        <v>4545</v>
      </c>
      <c r="M2420" s="174" t="s">
        <v>3776</v>
      </c>
      <c r="N2420" s="176">
        <v>960</v>
      </c>
      <c r="O2420" s="174" t="s">
        <v>3407</v>
      </c>
      <c r="P2420" s="177">
        <v>23193</v>
      </c>
      <c r="Q2420" s="176">
        <v>600</v>
      </c>
      <c r="R2420" s="175">
        <v>6423.71</v>
      </c>
      <c r="S2420" s="175">
        <v>3854.83</v>
      </c>
    </row>
    <row r="2421" spans="4:19">
      <c r="D2421" s="174" t="s">
        <v>9142</v>
      </c>
      <c r="E2421" s="175">
        <v>30960.240000000002</v>
      </c>
      <c r="F2421" s="174" t="s">
        <v>3409</v>
      </c>
      <c r="G2421" s="174" t="s">
        <v>3109</v>
      </c>
      <c r="H2421" s="174" t="s">
        <v>166</v>
      </c>
      <c r="I2421" s="174" t="s">
        <v>3098</v>
      </c>
      <c r="J2421" s="174" t="s">
        <v>9143</v>
      </c>
      <c r="K2421" s="174"/>
      <c r="L2421" s="174" t="s">
        <v>4720</v>
      </c>
      <c r="M2421" s="174" t="s">
        <v>3776</v>
      </c>
      <c r="N2421" s="176">
        <v>960</v>
      </c>
      <c r="O2421" s="174" t="s">
        <v>3407</v>
      </c>
      <c r="P2421" s="177">
        <v>22098</v>
      </c>
      <c r="Q2421" s="176">
        <v>636</v>
      </c>
      <c r="R2421" s="175">
        <v>20510.04</v>
      </c>
      <c r="S2421" s="175">
        <v>10450.200000000001</v>
      </c>
    </row>
    <row r="2422" spans="4:19">
      <c r="D2422" s="174" t="s">
        <v>9144</v>
      </c>
      <c r="E2422" s="175">
        <v>8291.81</v>
      </c>
      <c r="F2422" s="174" t="s">
        <v>3409</v>
      </c>
      <c r="G2422" s="174" t="s">
        <v>3109</v>
      </c>
      <c r="H2422" s="174" t="s">
        <v>166</v>
      </c>
      <c r="I2422" s="174" t="s">
        <v>3098</v>
      </c>
      <c r="J2422" s="174" t="s">
        <v>8630</v>
      </c>
      <c r="K2422" s="174"/>
      <c r="L2422" s="174" t="s">
        <v>5819</v>
      </c>
      <c r="M2422" s="174" t="s">
        <v>3776</v>
      </c>
      <c r="N2422" s="176">
        <v>960</v>
      </c>
      <c r="O2422" s="174" t="s">
        <v>3407</v>
      </c>
      <c r="P2422" s="177">
        <v>17715</v>
      </c>
      <c r="Q2422" s="176">
        <v>780</v>
      </c>
      <c r="R2422" s="175">
        <v>6736.7</v>
      </c>
      <c r="S2422" s="175">
        <v>1555.11</v>
      </c>
    </row>
    <row r="2423" spans="4:19">
      <c r="D2423" s="174" t="s">
        <v>9145</v>
      </c>
      <c r="E2423" s="175">
        <v>15551.44</v>
      </c>
      <c r="F2423" s="174" t="s">
        <v>3409</v>
      </c>
      <c r="G2423" s="174" t="s">
        <v>3109</v>
      </c>
      <c r="H2423" s="174" t="s">
        <v>166</v>
      </c>
      <c r="I2423" s="174" t="s">
        <v>3098</v>
      </c>
      <c r="J2423" s="174" t="s">
        <v>9146</v>
      </c>
      <c r="K2423" s="174"/>
      <c r="L2423" s="174" t="s">
        <v>5819</v>
      </c>
      <c r="M2423" s="174" t="s">
        <v>3776</v>
      </c>
      <c r="N2423" s="176">
        <v>960</v>
      </c>
      <c r="O2423" s="174" t="s">
        <v>3407</v>
      </c>
      <c r="P2423" s="177">
        <v>19541</v>
      </c>
      <c r="Q2423" s="176">
        <v>720</v>
      </c>
      <c r="R2423" s="176">
        <v>11663</v>
      </c>
      <c r="S2423" s="175">
        <v>3888.44</v>
      </c>
    </row>
    <row r="2424" spans="4:19">
      <c r="D2424" s="174" t="s">
        <v>9147</v>
      </c>
      <c r="E2424" s="175">
        <v>30119.200000000001</v>
      </c>
      <c r="F2424" s="174" t="s">
        <v>3409</v>
      </c>
      <c r="G2424" s="174" t="s">
        <v>3109</v>
      </c>
      <c r="H2424" s="174" t="s">
        <v>166</v>
      </c>
      <c r="I2424" s="174" t="s">
        <v>3098</v>
      </c>
      <c r="J2424" s="174" t="s">
        <v>9148</v>
      </c>
      <c r="K2424" s="174"/>
      <c r="L2424" s="174" t="s">
        <v>5819</v>
      </c>
      <c r="M2424" s="174" t="s">
        <v>3776</v>
      </c>
      <c r="N2424" s="176">
        <v>960</v>
      </c>
      <c r="O2424" s="174" t="s">
        <v>3407</v>
      </c>
      <c r="P2424" s="177">
        <v>21367</v>
      </c>
      <c r="Q2424" s="176">
        <v>660</v>
      </c>
      <c r="R2424" s="175">
        <v>20705.900000000001</v>
      </c>
      <c r="S2424" s="175">
        <v>9413.2999999999993</v>
      </c>
    </row>
    <row r="2425" spans="4:19">
      <c r="D2425" s="174" t="s">
        <v>9149</v>
      </c>
      <c r="E2425" s="175">
        <v>41788.97</v>
      </c>
      <c r="F2425" s="174" t="s">
        <v>3409</v>
      </c>
      <c r="G2425" s="174" t="s">
        <v>3109</v>
      </c>
      <c r="H2425" s="174" t="s">
        <v>166</v>
      </c>
      <c r="I2425" s="174" t="s">
        <v>3098</v>
      </c>
      <c r="J2425" s="174" t="s">
        <v>9150</v>
      </c>
      <c r="K2425" s="174"/>
      <c r="L2425" s="174" t="s">
        <v>8830</v>
      </c>
      <c r="M2425" s="174" t="s">
        <v>3776</v>
      </c>
      <c r="N2425" s="176">
        <v>960</v>
      </c>
      <c r="O2425" s="174" t="s">
        <v>3407</v>
      </c>
      <c r="P2425" s="177">
        <v>27211</v>
      </c>
      <c r="Q2425" s="176">
        <v>468</v>
      </c>
      <c r="R2425" s="175">
        <v>20370.64</v>
      </c>
      <c r="S2425" s="175">
        <v>21418.33</v>
      </c>
    </row>
    <row r="2426" spans="4:19">
      <c r="D2426" s="174" t="s">
        <v>9151</v>
      </c>
      <c r="E2426" s="175">
        <v>2232.08</v>
      </c>
      <c r="F2426" s="174" t="s">
        <v>3409</v>
      </c>
      <c r="G2426" s="174" t="s">
        <v>3109</v>
      </c>
      <c r="H2426" s="174" t="s">
        <v>166</v>
      </c>
      <c r="I2426" s="174" t="s">
        <v>3098</v>
      </c>
      <c r="J2426" s="174" t="s">
        <v>9152</v>
      </c>
      <c r="K2426" s="174"/>
      <c r="L2426" s="174" t="s">
        <v>5376</v>
      </c>
      <c r="M2426" s="174" t="s">
        <v>3776</v>
      </c>
      <c r="N2426" s="176">
        <v>960</v>
      </c>
      <c r="O2426" s="174" t="s">
        <v>3407</v>
      </c>
      <c r="P2426" s="177">
        <v>18445</v>
      </c>
      <c r="Q2426" s="176">
        <v>756</v>
      </c>
      <c r="R2426" s="175">
        <v>1757.68</v>
      </c>
      <c r="S2426" s="175">
        <v>474.4</v>
      </c>
    </row>
    <row r="2427" spans="4:19">
      <c r="D2427" s="174" t="s">
        <v>9153</v>
      </c>
      <c r="E2427" s="175">
        <v>1487.71</v>
      </c>
      <c r="F2427" s="174" t="s">
        <v>3409</v>
      </c>
      <c r="G2427" s="174" t="s">
        <v>3109</v>
      </c>
      <c r="H2427" s="174" t="s">
        <v>166</v>
      </c>
      <c r="I2427" s="174" t="s">
        <v>3098</v>
      </c>
      <c r="J2427" s="174" t="s">
        <v>9154</v>
      </c>
      <c r="K2427" s="174"/>
      <c r="L2427" s="174" t="s">
        <v>5376</v>
      </c>
      <c r="M2427" s="174" t="s">
        <v>3776</v>
      </c>
      <c r="N2427" s="176">
        <v>960</v>
      </c>
      <c r="O2427" s="174" t="s">
        <v>3407</v>
      </c>
      <c r="P2427" s="177">
        <v>18810</v>
      </c>
      <c r="Q2427" s="176">
        <v>744</v>
      </c>
      <c r="R2427" s="175">
        <v>1152.83</v>
      </c>
      <c r="S2427" s="175">
        <v>334.88</v>
      </c>
    </row>
    <row r="2428" spans="4:19">
      <c r="D2428" s="174" t="s">
        <v>9155</v>
      </c>
      <c r="E2428" s="175">
        <v>2368.7399999999998</v>
      </c>
      <c r="F2428" s="174" t="s">
        <v>3409</v>
      </c>
      <c r="G2428" s="174" t="s">
        <v>3109</v>
      </c>
      <c r="H2428" s="174" t="s">
        <v>166</v>
      </c>
      <c r="I2428" s="174" t="s">
        <v>3098</v>
      </c>
      <c r="J2428" s="174" t="s">
        <v>9156</v>
      </c>
      <c r="K2428" s="174"/>
      <c r="L2428" s="174" t="s">
        <v>5376</v>
      </c>
      <c r="M2428" s="174" t="s">
        <v>3776</v>
      </c>
      <c r="N2428" s="176">
        <v>960</v>
      </c>
      <c r="O2428" s="174" t="s">
        <v>3407</v>
      </c>
      <c r="P2428" s="177">
        <v>18810</v>
      </c>
      <c r="Q2428" s="176">
        <v>744</v>
      </c>
      <c r="R2428" s="175">
        <v>1835.56</v>
      </c>
      <c r="S2428" s="175">
        <v>533.17999999999995</v>
      </c>
    </row>
    <row r="2429" spans="4:19">
      <c r="D2429" s="174" t="s">
        <v>9157</v>
      </c>
      <c r="E2429" s="175">
        <v>30126.54</v>
      </c>
      <c r="F2429" s="174" t="s">
        <v>3409</v>
      </c>
      <c r="G2429" s="174" t="s">
        <v>3109</v>
      </c>
      <c r="H2429" s="174" t="s">
        <v>166</v>
      </c>
      <c r="I2429" s="174" t="s">
        <v>3098</v>
      </c>
      <c r="J2429" s="174" t="s">
        <v>9158</v>
      </c>
      <c r="K2429" s="174"/>
      <c r="L2429" s="174" t="s">
        <v>5376</v>
      </c>
      <c r="M2429" s="174" t="s">
        <v>3776</v>
      </c>
      <c r="N2429" s="176">
        <v>960</v>
      </c>
      <c r="O2429" s="174" t="s">
        <v>3407</v>
      </c>
      <c r="P2429" s="177">
        <v>21367</v>
      </c>
      <c r="Q2429" s="176">
        <v>660</v>
      </c>
      <c r="R2429" s="175">
        <v>20710.919999999998</v>
      </c>
      <c r="S2429" s="175">
        <v>9415.6200000000008</v>
      </c>
    </row>
    <row r="2430" spans="4:19">
      <c r="D2430" s="174" t="s">
        <v>9159</v>
      </c>
      <c r="E2430" s="175">
        <v>36130.080000000002</v>
      </c>
      <c r="F2430" s="174" t="s">
        <v>3409</v>
      </c>
      <c r="G2430" s="174" t="s">
        <v>3109</v>
      </c>
      <c r="H2430" s="174" t="s">
        <v>166</v>
      </c>
      <c r="I2430" s="174" t="s">
        <v>3098</v>
      </c>
      <c r="J2430" s="174" t="s">
        <v>9160</v>
      </c>
      <c r="K2430" s="174"/>
      <c r="L2430" s="174" t="s">
        <v>5376</v>
      </c>
      <c r="M2430" s="174" t="s">
        <v>3776</v>
      </c>
      <c r="N2430" s="176">
        <v>960</v>
      </c>
      <c r="O2430" s="174" t="s">
        <v>3407</v>
      </c>
      <c r="P2430" s="177">
        <v>23559</v>
      </c>
      <c r="Q2430" s="176">
        <v>588</v>
      </c>
      <c r="R2430" s="175">
        <v>22128.33</v>
      </c>
      <c r="S2430" s="175">
        <v>14001.75</v>
      </c>
    </row>
    <row r="2431" spans="4:19">
      <c r="D2431" s="174" t="s">
        <v>9161</v>
      </c>
      <c r="E2431" s="175">
        <v>11528.72</v>
      </c>
      <c r="F2431" s="174" t="s">
        <v>3409</v>
      </c>
      <c r="G2431" s="174" t="s">
        <v>3109</v>
      </c>
      <c r="H2431" s="174" t="s">
        <v>166</v>
      </c>
      <c r="I2431" s="174" t="s">
        <v>3098</v>
      </c>
      <c r="J2431" s="174" t="s">
        <v>9154</v>
      </c>
      <c r="K2431" s="174"/>
      <c r="L2431" s="174" t="s">
        <v>5376</v>
      </c>
      <c r="M2431" s="174" t="s">
        <v>3776</v>
      </c>
      <c r="N2431" s="176">
        <v>960</v>
      </c>
      <c r="O2431" s="174" t="s">
        <v>3407</v>
      </c>
      <c r="P2431" s="177">
        <v>30133</v>
      </c>
      <c r="Q2431" s="176">
        <v>372</v>
      </c>
      <c r="R2431" s="175">
        <v>4466.8500000000004</v>
      </c>
      <c r="S2431" s="175">
        <v>7061.87</v>
      </c>
    </row>
    <row r="2432" spans="4:19">
      <c r="D2432" s="174" t="s">
        <v>9162</v>
      </c>
      <c r="E2432" s="175">
        <v>57115.34</v>
      </c>
      <c r="F2432" s="174" t="s">
        <v>3409</v>
      </c>
      <c r="G2432" s="174" t="s">
        <v>3109</v>
      </c>
      <c r="H2432" s="174" t="s">
        <v>166</v>
      </c>
      <c r="I2432" s="174" t="s">
        <v>3098</v>
      </c>
      <c r="J2432" s="174" t="s">
        <v>9163</v>
      </c>
      <c r="K2432" s="174"/>
      <c r="L2432" s="174" t="s">
        <v>5376</v>
      </c>
      <c r="M2432" s="174" t="s">
        <v>3776</v>
      </c>
      <c r="N2432" s="176">
        <v>960</v>
      </c>
      <c r="O2432" s="174" t="s">
        <v>3407</v>
      </c>
      <c r="P2432" s="177">
        <v>23193</v>
      </c>
      <c r="Q2432" s="176">
        <v>600</v>
      </c>
      <c r="R2432" s="175">
        <v>35695.07</v>
      </c>
      <c r="S2432" s="175">
        <v>21420.27</v>
      </c>
    </row>
    <row r="2433" spans="4:19">
      <c r="D2433" s="174" t="s">
        <v>9164</v>
      </c>
      <c r="E2433" s="175">
        <v>147116.98000000001</v>
      </c>
      <c r="F2433" s="174" t="s">
        <v>3409</v>
      </c>
      <c r="G2433" s="174" t="s">
        <v>3109</v>
      </c>
      <c r="H2433" s="174" t="s">
        <v>166</v>
      </c>
      <c r="I2433" s="174" t="s">
        <v>3098</v>
      </c>
      <c r="J2433" s="174" t="s">
        <v>9165</v>
      </c>
      <c r="K2433" s="174"/>
      <c r="L2433" s="174" t="s">
        <v>9166</v>
      </c>
      <c r="M2433" s="174" t="s">
        <v>4635</v>
      </c>
      <c r="N2433" s="176">
        <v>960</v>
      </c>
      <c r="O2433" s="174" t="s">
        <v>3407</v>
      </c>
      <c r="P2433" s="177">
        <v>29403</v>
      </c>
      <c r="Q2433" s="176">
        <v>396</v>
      </c>
      <c r="R2433" s="175">
        <v>60680.62</v>
      </c>
      <c r="S2433" s="175">
        <v>86436.36</v>
      </c>
    </row>
    <row r="2434" spans="4:19">
      <c r="D2434" s="174" t="s">
        <v>9167</v>
      </c>
      <c r="E2434" s="175">
        <v>786003.53</v>
      </c>
      <c r="F2434" s="174" t="s">
        <v>3409</v>
      </c>
      <c r="G2434" s="174" t="s">
        <v>3109</v>
      </c>
      <c r="H2434" s="174" t="s">
        <v>166</v>
      </c>
      <c r="I2434" s="174" t="s">
        <v>3098</v>
      </c>
      <c r="J2434" s="174" t="s">
        <v>9168</v>
      </c>
      <c r="K2434" s="174"/>
      <c r="L2434" s="174" t="s">
        <v>9166</v>
      </c>
      <c r="M2434" s="174" t="s">
        <v>4635</v>
      </c>
      <c r="N2434" s="176">
        <v>960</v>
      </c>
      <c r="O2434" s="174" t="s">
        <v>3407</v>
      </c>
      <c r="P2434" s="177">
        <v>32325</v>
      </c>
      <c r="Q2434" s="176">
        <v>300</v>
      </c>
      <c r="R2434" s="175">
        <v>245598.75</v>
      </c>
      <c r="S2434" s="175">
        <v>540404.78</v>
      </c>
    </row>
    <row r="2435" spans="4:19">
      <c r="D2435" s="174" t="s">
        <v>9169</v>
      </c>
      <c r="E2435" s="175">
        <v>877677.5</v>
      </c>
      <c r="F2435" s="174" t="s">
        <v>3409</v>
      </c>
      <c r="G2435" s="174" t="s">
        <v>3109</v>
      </c>
      <c r="H2435" s="174" t="s">
        <v>166</v>
      </c>
      <c r="I2435" s="174" t="s">
        <v>3098</v>
      </c>
      <c r="J2435" s="174" t="s">
        <v>9170</v>
      </c>
      <c r="K2435" s="174"/>
      <c r="L2435" s="174" t="s">
        <v>9166</v>
      </c>
      <c r="M2435" s="174" t="s">
        <v>4635</v>
      </c>
      <c r="N2435" s="176">
        <v>960</v>
      </c>
      <c r="O2435" s="174" t="s">
        <v>3407</v>
      </c>
      <c r="P2435" s="177">
        <v>33420</v>
      </c>
      <c r="Q2435" s="176">
        <v>264</v>
      </c>
      <c r="R2435" s="175">
        <v>241330.72</v>
      </c>
      <c r="S2435" s="175">
        <v>636346.78</v>
      </c>
    </row>
    <row r="2436" spans="4:19">
      <c r="D2436" s="174" t="s">
        <v>9171</v>
      </c>
      <c r="E2436" s="175">
        <v>1303.31</v>
      </c>
      <c r="F2436" s="174" t="s">
        <v>3409</v>
      </c>
      <c r="G2436" s="174" t="s">
        <v>3109</v>
      </c>
      <c r="H2436" s="174" t="s">
        <v>166</v>
      </c>
      <c r="I2436" s="174" t="s">
        <v>3098</v>
      </c>
      <c r="J2436" s="174" t="s">
        <v>9172</v>
      </c>
      <c r="K2436" s="174"/>
      <c r="L2436" s="174" t="s">
        <v>9166</v>
      </c>
      <c r="M2436" s="174" t="s">
        <v>4635</v>
      </c>
      <c r="N2436" s="176">
        <v>960</v>
      </c>
      <c r="O2436" s="174" t="s">
        <v>3407</v>
      </c>
      <c r="P2436" s="177">
        <v>33420</v>
      </c>
      <c r="Q2436" s="176">
        <v>264</v>
      </c>
      <c r="R2436" s="175">
        <v>358.35</v>
      </c>
      <c r="S2436" s="175">
        <v>944.96</v>
      </c>
    </row>
    <row r="2437" spans="4:19">
      <c r="D2437" s="174" t="s">
        <v>9173</v>
      </c>
      <c r="E2437" s="175">
        <v>1066397.23</v>
      </c>
      <c r="F2437" s="174" t="s">
        <v>3409</v>
      </c>
      <c r="G2437" s="174" t="s">
        <v>3109</v>
      </c>
      <c r="H2437" s="174" t="s">
        <v>166</v>
      </c>
      <c r="I2437" s="174" t="s">
        <v>3098</v>
      </c>
      <c r="J2437" s="174" t="s">
        <v>9174</v>
      </c>
      <c r="K2437" s="174"/>
      <c r="L2437" s="174" t="s">
        <v>3866</v>
      </c>
      <c r="M2437" s="174" t="s">
        <v>4635</v>
      </c>
      <c r="N2437" s="176">
        <v>960</v>
      </c>
      <c r="O2437" s="174" t="s">
        <v>3407</v>
      </c>
      <c r="P2437" s="177">
        <v>27576</v>
      </c>
      <c r="Q2437" s="176">
        <v>456</v>
      </c>
      <c r="R2437" s="175">
        <v>506501.58</v>
      </c>
      <c r="S2437" s="175">
        <v>559895.65</v>
      </c>
    </row>
    <row r="2438" spans="4:19">
      <c r="D2438" s="174" t="s">
        <v>9175</v>
      </c>
      <c r="E2438" s="175">
        <v>321725.7</v>
      </c>
      <c r="F2438" s="174" t="s">
        <v>3409</v>
      </c>
      <c r="G2438" s="174" t="s">
        <v>3109</v>
      </c>
      <c r="H2438" s="174" t="s">
        <v>166</v>
      </c>
      <c r="I2438" s="174" t="s">
        <v>3098</v>
      </c>
      <c r="J2438" s="174" t="s">
        <v>9176</v>
      </c>
      <c r="K2438" s="174"/>
      <c r="L2438" s="174" t="s">
        <v>8827</v>
      </c>
      <c r="M2438" s="174" t="s">
        <v>4635</v>
      </c>
      <c r="N2438" s="176">
        <v>960</v>
      </c>
      <c r="O2438" s="174" t="s">
        <v>3407</v>
      </c>
      <c r="P2438" s="177">
        <v>31959</v>
      </c>
      <c r="Q2438" s="176">
        <v>312</v>
      </c>
      <c r="R2438" s="175">
        <v>104549.66</v>
      </c>
      <c r="S2438" s="175">
        <v>217176.04</v>
      </c>
    </row>
    <row r="2439" spans="4:19">
      <c r="D2439" s="174" t="s">
        <v>9177</v>
      </c>
      <c r="E2439" s="175">
        <v>42117.29</v>
      </c>
      <c r="F2439" s="174" t="s">
        <v>3409</v>
      </c>
      <c r="G2439" s="174" t="s">
        <v>3109</v>
      </c>
      <c r="H2439" s="174" t="s">
        <v>166</v>
      </c>
      <c r="I2439" s="174" t="s">
        <v>3098</v>
      </c>
      <c r="J2439" s="174" t="s">
        <v>9178</v>
      </c>
      <c r="K2439" s="174"/>
      <c r="L2439" s="174" t="s">
        <v>8746</v>
      </c>
      <c r="M2439" s="174" t="s">
        <v>5240</v>
      </c>
      <c r="N2439" s="176">
        <v>960</v>
      </c>
      <c r="O2439" s="174" t="s">
        <v>3407</v>
      </c>
      <c r="P2439" s="177">
        <v>22463</v>
      </c>
      <c r="Q2439" s="176">
        <v>624</v>
      </c>
      <c r="R2439" s="175">
        <v>27374.69</v>
      </c>
      <c r="S2439" s="175">
        <v>14742.6</v>
      </c>
    </row>
    <row r="2440" spans="4:19">
      <c r="D2440" s="174" t="s">
        <v>9179</v>
      </c>
      <c r="E2440" s="176">
        <v>65000</v>
      </c>
      <c r="F2440" s="174" t="s">
        <v>3409</v>
      </c>
      <c r="G2440" s="174" t="s">
        <v>3109</v>
      </c>
      <c r="H2440" s="174" t="s">
        <v>166</v>
      </c>
      <c r="I2440" s="174" t="s">
        <v>3098</v>
      </c>
      <c r="J2440" s="174" t="s">
        <v>9180</v>
      </c>
      <c r="K2440" s="174"/>
      <c r="L2440" s="174" t="s">
        <v>5240</v>
      </c>
      <c r="M2440" s="174" t="s">
        <v>4793</v>
      </c>
      <c r="N2440" s="176">
        <v>960</v>
      </c>
      <c r="O2440" s="174" t="s">
        <v>3407</v>
      </c>
      <c r="P2440" s="177">
        <v>30133</v>
      </c>
      <c r="Q2440" s="176">
        <v>372</v>
      </c>
      <c r="R2440" s="175">
        <v>25185.24</v>
      </c>
      <c r="S2440" s="175">
        <v>39814.76</v>
      </c>
    </row>
    <row r="2441" spans="4:19">
      <c r="D2441" s="174" t="s">
        <v>9181</v>
      </c>
      <c r="E2441" s="175">
        <v>32227.85</v>
      </c>
      <c r="F2441" s="174" t="s">
        <v>3409</v>
      </c>
      <c r="G2441" s="174" t="s">
        <v>3109</v>
      </c>
      <c r="H2441" s="174" t="s">
        <v>166</v>
      </c>
      <c r="I2441" s="174" t="s">
        <v>3098</v>
      </c>
      <c r="J2441" s="174" t="s">
        <v>9182</v>
      </c>
      <c r="K2441" s="174"/>
      <c r="L2441" s="174" t="s">
        <v>8775</v>
      </c>
      <c r="M2441" s="174" t="s">
        <v>4793</v>
      </c>
      <c r="N2441" s="176">
        <v>960</v>
      </c>
      <c r="O2441" s="174" t="s">
        <v>3407</v>
      </c>
      <c r="P2441" s="177">
        <v>35976</v>
      </c>
      <c r="Q2441" s="176">
        <v>180</v>
      </c>
      <c r="R2441" s="175">
        <v>6042.61</v>
      </c>
      <c r="S2441" s="175">
        <v>26185.24</v>
      </c>
    </row>
    <row r="2442" spans="4:19">
      <c r="D2442" s="174" t="s">
        <v>9183</v>
      </c>
      <c r="E2442" s="175">
        <v>12804.47</v>
      </c>
      <c r="F2442" s="174" t="s">
        <v>3409</v>
      </c>
      <c r="G2442" s="174" t="s">
        <v>3109</v>
      </c>
      <c r="H2442" s="174" t="s">
        <v>166</v>
      </c>
      <c r="I2442" s="174" t="s">
        <v>3098</v>
      </c>
      <c r="J2442" s="174" t="s">
        <v>9184</v>
      </c>
      <c r="K2442" s="174"/>
      <c r="L2442" s="174" t="s">
        <v>8746</v>
      </c>
      <c r="M2442" s="174" t="s">
        <v>9185</v>
      </c>
      <c r="N2442" s="176">
        <v>960</v>
      </c>
      <c r="O2442" s="174" t="s">
        <v>3407</v>
      </c>
      <c r="P2442" s="177">
        <v>35976</v>
      </c>
      <c r="Q2442" s="176">
        <v>180</v>
      </c>
      <c r="R2442" s="175">
        <v>2400.7600000000002</v>
      </c>
      <c r="S2442" s="175">
        <v>10403.709999999999</v>
      </c>
    </row>
    <row r="2443" spans="4:19">
      <c r="D2443" s="174" t="s">
        <v>9186</v>
      </c>
      <c r="E2443" s="175">
        <v>19383.27</v>
      </c>
      <c r="F2443" s="174" t="s">
        <v>3409</v>
      </c>
      <c r="G2443" s="174" t="s">
        <v>3109</v>
      </c>
      <c r="H2443" s="174" t="s">
        <v>166</v>
      </c>
      <c r="I2443" s="174" t="s">
        <v>3098</v>
      </c>
      <c r="J2443" s="174" t="s">
        <v>9187</v>
      </c>
      <c r="K2443" s="174"/>
      <c r="L2443" s="174" t="s">
        <v>5240</v>
      </c>
      <c r="M2443" s="174" t="s">
        <v>5098</v>
      </c>
      <c r="N2443" s="176">
        <v>960</v>
      </c>
      <c r="O2443" s="174" t="s">
        <v>3407</v>
      </c>
      <c r="P2443" s="177">
        <v>23559</v>
      </c>
      <c r="Q2443" s="176">
        <v>588</v>
      </c>
      <c r="R2443" s="175">
        <v>11871.57</v>
      </c>
      <c r="S2443" s="175">
        <v>7511.7</v>
      </c>
    </row>
    <row r="2444" spans="4:19">
      <c r="D2444" s="174" t="s">
        <v>9188</v>
      </c>
      <c r="E2444" s="175">
        <v>111857.29</v>
      </c>
      <c r="F2444" s="174" t="s">
        <v>3409</v>
      </c>
      <c r="G2444" s="174" t="s">
        <v>3109</v>
      </c>
      <c r="H2444" s="174" t="s">
        <v>166</v>
      </c>
      <c r="I2444" s="174" t="s">
        <v>3098</v>
      </c>
      <c r="J2444" s="174" t="s">
        <v>9189</v>
      </c>
      <c r="K2444" s="174"/>
      <c r="L2444" s="174" t="s">
        <v>8775</v>
      </c>
      <c r="M2444" s="174" t="s">
        <v>5098</v>
      </c>
      <c r="N2444" s="176">
        <v>960</v>
      </c>
      <c r="O2444" s="174" t="s">
        <v>3407</v>
      </c>
      <c r="P2444" s="177">
        <v>28307</v>
      </c>
      <c r="Q2444" s="176">
        <v>432</v>
      </c>
      <c r="R2444" s="175">
        <v>50331.81</v>
      </c>
      <c r="S2444" s="175">
        <v>61525.48</v>
      </c>
    </row>
    <row r="2445" spans="4:19">
      <c r="D2445" s="174" t="s">
        <v>9190</v>
      </c>
      <c r="E2445" s="175">
        <v>59916.82</v>
      </c>
      <c r="F2445" s="174" t="s">
        <v>3409</v>
      </c>
      <c r="G2445" s="174" t="s">
        <v>3109</v>
      </c>
      <c r="H2445" s="174" t="s">
        <v>166</v>
      </c>
      <c r="I2445" s="174" t="s">
        <v>3098</v>
      </c>
      <c r="J2445" s="174" t="s">
        <v>9191</v>
      </c>
      <c r="K2445" s="174"/>
      <c r="L2445" s="174" t="s">
        <v>8746</v>
      </c>
      <c r="M2445" s="174" t="s">
        <v>4867</v>
      </c>
      <c r="N2445" s="176">
        <v>960</v>
      </c>
      <c r="O2445" s="174" t="s">
        <v>3407</v>
      </c>
      <c r="P2445" s="177">
        <v>28307</v>
      </c>
      <c r="Q2445" s="176">
        <v>432</v>
      </c>
      <c r="R2445" s="175">
        <v>26960.48</v>
      </c>
      <c r="S2445" s="175">
        <v>32956.339999999997</v>
      </c>
    </row>
    <row r="2446" spans="4:19">
      <c r="D2446" s="174" t="s">
        <v>9192</v>
      </c>
      <c r="E2446" s="175">
        <v>251358.21</v>
      </c>
      <c r="F2446" s="174" t="s">
        <v>3409</v>
      </c>
      <c r="G2446" s="174" t="s">
        <v>3109</v>
      </c>
      <c r="H2446" s="174" t="s">
        <v>166</v>
      </c>
      <c r="I2446" s="174" t="s">
        <v>3098</v>
      </c>
      <c r="J2446" s="174" t="s">
        <v>9193</v>
      </c>
      <c r="K2446" s="174"/>
      <c r="L2446" s="174" t="s">
        <v>8746</v>
      </c>
      <c r="M2446" s="174" t="s">
        <v>4867</v>
      </c>
      <c r="N2446" s="176">
        <v>960</v>
      </c>
      <c r="O2446" s="174" t="s">
        <v>3407</v>
      </c>
      <c r="P2446" s="177">
        <v>32325</v>
      </c>
      <c r="Q2446" s="176">
        <v>300</v>
      </c>
      <c r="R2446" s="175">
        <v>78540.600000000006</v>
      </c>
      <c r="S2446" s="175">
        <v>172817.61</v>
      </c>
    </row>
    <row r="2447" spans="4:19">
      <c r="D2447" s="174" t="s">
        <v>9194</v>
      </c>
      <c r="E2447" s="175">
        <v>43184.19</v>
      </c>
      <c r="F2447" s="174" t="s">
        <v>3409</v>
      </c>
      <c r="G2447" s="174" t="s">
        <v>3109</v>
      </c>
      <c r="H2447" s="174" t="s">
        <v>166</v>
      </c>
      <c r="I2447" s="174" t="s">
        <v>3098</v>
      </c>
      <c r="J2447" s="174" t="s">
        <v>9195</v>
      </c>
      <c r="K2447" s="174"/>
      <c r="L2447" s="174" t="s">
        <v>5240</v>
      </c>
      <c r="M2447" s="174" t="s">
        <v>4867</v>
      </c>
      <c r="N2447" s="176">
        <v>960</v>
      </c>
      <c r="O2447" s="174" t="s">
        <v>3407</v>
      </c>
      <c r="P2447" s="177">
        <v>27576</v>
      </c>
      <c r="Q2447" s="176">
        <v>456</v>
      </c>
      <c r="R2447" s="175">
        <v>20510.95</v>
      </c>
      <c r="S2447" s="175">
        <v>22673.24</v>
      </c>
    </row>
    <row r="2448" spans="4:19">
      <c r="D2448" s="174" t="s">
        <v>9196</v>
      </c>
      <c r="E2448" s="175">
        <v>189333.64</v>
      </c>
      <c r="F2448" s="174" t="s">
        <v>3409</v>
      </c>
      <c r="G2448" s="174" t="s">
        <v>3109</v>
      </c>
      <c r="H2448" s="174" t="s">
        <v>166</v>
      </c>
      <c r="I2448" s="174" t="s">
        <v>3098</v>
      </c>
      <c r="J2448" s="174" t="s">
        <v>9197</v>
      </c>
      <c r="K2448" s="174"/>
      <c r="L2448" s="174" t="s">
        <v>5240</v>
      </c>
      <c r="M2448" s="174" t="s">
        <v>4867</v>
      </c>
      <c r="N2448" s="176">
        <v>960</v>
      </c>
      <c r="O2448" s="174" t="s">
        <v>3407</v>
      </c>
      <c r="P2448" s="177">
        <v>29768</v>
      </c>
      <c r="Q2448" s="176">
        <v>384</v>
      </c>
      <c r="R2448" s="175">
        <v>75726.87</v>
      </c>
      <c r="S2448" s="175">
        <v>113606.77</v>
      </c>
    </row>
    <row r="2449" spans="4:19">
      <c r="D2449" s="174" t="s">
        <v>9198</v>
      </c>
      <c r="E2449" s="175">
        <v>175679.26</v>
      </c>
      <c r="F2449" s="174" t="s">
        <v>3409</v>
      </c>
      <c r="G2449" s="174" t="s">
        <v>3109</v>
      </c>
      <c r="H2449" s="174" t="s">
        <v>166</v>
      </c>
      <c r="I2449" s="174" t="s">
        <v>3098</v>
      </c>
      <c r="J2449" s="174" t="s">
        <v>9199</v>
      </c>
      <c r="K2449" s="174"/>
      <c r="L2449" s="174" t="s">
        <v>5240</v>
      </c>
      <c r="M2449" s="174" t="s">
        <v>4867</v>
      </c>
      <c r="N2449" s="176">
        <v>960</v>
      </c>
      <c r="O2449" s="174" t="s">
        <v>3407</v>
      </c>
      <c r="P2449" s="177">
        <v>29768</v>
      </c>
      <c r="Q2449" s="176">
        <v>384</v>
      </c>
      <c r="R2449" s="175">
        <v>70265.59</v>
      </c>
      <c r="S2449" s="175">
        <v>105413.67</v>
      </c>
    </row>
    <row r="2450" spans="4:19">
      <c r="D2450" s="174" t="s">
        <v>9200</v>
      </c>
      <c r="E2450" s="175">
        <v>195853.83</v>
      </c>
      <c r="F2450" s="174" t="s">
        <v>3409</v>
      </c>
      <c r="G2450" s="174" t="s">
        <v>3109</v>
      </c>
      <c r="H2450" s="174" t="s">
        <v>166</v>
      </c>
      <c r="I2450" s="174" t="s">
        <v>3098</v>
      </c>
      <c r="J2450" s="174" t="s">
        <v>9201</v>
      </c>
      <c r="K2450" s="174"/>
      <c r="L2450" s="174" t="s">
        <v>5240</v>
      </c>
      <c r="M2450" s="174" t="s">
        <v>4867</v>
      </c>
      <c r="N2450" s="176">
        <v>960</v>
      </c>
      <c r="O2450" s="174" t="s">
        <v>3407</v>
      </c>
      <c r="P2450" s="177">
        <v>29768</v>
      </c>
      <c r="Q2450" s="176">
        <v>384</v>
      </c>
      <c r="R2450" s="175">
        <v>78334.69</v>
      </c>
      <c r="S2450" s="175">
        <v>117519.14</v>
      </c>
    </row>
    <row r="2451" spans="4:19">
      <c r="D2451" s="174" t="s">
        <v>9202</v>
      </c>
      <c r="E2451" s="175">
        <v>168114.84</v>
      </c>
      <c r="F2451" s="174" t="s">
        <v>3409</v>
      </c>
      <c r="G2451" s="174" t="s">
        <v>3109</v>
      </c>
      <c r="H2451" s="174" t="s">
        <v>166</v>
      </c>
      <c r="I2451" s="174" t="s">
        <v>3098</v>
      </c>
      <c r="J2451" s="174" t="s">
        <v>9203</v>
      </c>
      <c r="K2451" s="174"/>
      <c r="L2451" s="174" t="s">
        <v>8775</v>
      </c>
      <c r="M2451" s="174" t="s">
        <v>4867</v>
      </c>
      <c r="N2451" s="176">
        <v>960</v>
      </c>
      <c r="O2451" s="174" t="s">
        <v>3407</v>
      </c>
      <c r="P2451" s="177">
        <v>29037</v>
      </c>
      <c r="Q2451" s="176">
        <v>408</v>
      </c>
      <c r="R2451" s="175">
        <v>71442.89</v>
      </c>
      <c r="S2451" s="175">
        <v>96671.95</v>
      </c>
    </row>
    <row r="2452" spans="4:19">
      <c r="D2452" s="174" t="s">
        <v>9204</v>
      </c>
      <c r="E2452" s="175">
        <v>176539.02</v>
      </c>
      <c r="F2452" s="174" t="s">
        <v>3409</v>
      </c>
      <c r="G2452" s="174" t="s">
        <v>3109</v>
      </c>
      <c r="H2452" s="174" t="s">
        <v>166</v>
      </c>
      <c r="I2452" s="174" t="s">
        <v>3098</v>
      </c>
      <c r="J2452" s="174" t="s">
        <v>9205</v>
      </c>
      <c r="K2452" s="174"/>
      <c r="L2452" s="174" t="s">
        <v>8775</v>
      </c>
      <c r="M2452" s="174" t="s">
        <v>4867</v>
      </c>
      <c r="N2452" s="176">
        <v>960</v>
      </c>
      <c r="O2452" s="174" t="s">
        <v>3407</v>
      </c>
      <c r="P2452" s="177">
        <v>29768</v>
      </c>
      <c r="Q2452" s="176">
        <v>384</v>
      </c>
      <c r="R2452" s="175">
        <v>70609.36</v>
      </c>
      <c r="S2452" s="175">
        <v>105929.66</v>
      </c>
    </row>
    <row r="2453" spans="4:19">
      <c r="D2453" s="174" t="s">
        <v>9206</v>
      </c>
      <c r="E2453" s="175">
        <v>9718.5400000000009</v>
      </c>
      <c r="F2453" s="174" t="s">
        <v>3409</v>
      </c>
      <c r="G2453" s="174" t="s">
        <v>3109</v>
      </c>
      <c r="H2453" s="174" t="s">
        <v>166</v>
      </c>
      <c r="I2453" s="174" t="s">
        <v>3098</v>
      </c>
      <c r="J2453" s="174" t="s">
        <v>9191</v>
      </c>
      <c r="K2453" s="174"/>
      <c r="L2453" s="174" t="s">
        <v>8746</v>
      </c>
      <c r="M2453" s="174" t="s">
        <v>5115</v>
      </c>
      <c r="N2453" s="176">
        <v>960</v>
      </c>
      <c r="O2453" s="174" t="s">
        <v>3407</v>
      </c>
      <c r="P2453" s="177">
        <v>28672</v>
      </c>
      <c r="Q2453" s="176">
        <v>420</v>
      </c>
      <c r="R2453" s="175">
        <v>4251.5</v>
      </c>
      <c r="S2453" s="175">
        <v>5467.04</v>
      </c>
    </row>
    <row r="2454" spans="4:19">
      <c r="D2454" s="174" t="s">
        <v>9207</v>
      </c>
      <c r="E2454" s="175">
        <v>406887.34</v>
      </c>
      <c r="F2454" s="174" t="s">
        <v>3409</v>
      </c>
      <c r="G2454" s="174" t="s">
        <v>3109</v>
      </c>
      <c r="H2454" s="174" t="s">
        <v>166</v>
      </c>
      <c r="I2454" s="174" t="s">
        <v>3098</v>
      </c>
      <c r="J2454" s="174" t="s">
        <v>9208</v>
      </c>
      <c r="K2454" s="174"/>
      <c r="L2454" s="174" t="s">
        <v>8746</v>
      </c>
      <c r="M2454" s="174" t="s">
        <v>5115</v>
      </c>
      <c r="N2454" s="176">
        <v>960</v>
      </c>
      <c r="O2454" s="174" t="s">
        <v>3407</v>
      </c>
      <c r="P2454" s="177">
        <v>34151</v>
      </c>
      <c r="Q2454" s="176">
        <v>240</v>
      </c>
      <c r="R2454" s="175">
        <v>101707.68</v>
      </c>
      <c r="S2454" s="175">
        <v>305179.65999999997</v>
      </c>
    </row>
    <row r="2455" spans="4:19">
      <c r="D2455" s="174" t="s">
        <v>9209</v>
      </c>
      <c r="E2455" s="175">
        <v>30508.9</v>
      </c>
      <c r="F2455" s="174" t="s">
        <v>3409</v>
      </c>
      <c r="G2455" s="174" t="s">
        <v>3109</v>
      </c>
      <c r="H2455" s="174" t="s">
        <v>166</v>
      </c>
      <c r="I2455" s="174" t="s">
        <v>3098</v>
      </c>
      <c r="J2455" s="174" t="s">
        <v>9195</v>
      </c>
      <c r="K2455" s="174"/>
      <c r="L2455" s="174" t="s">
        <v>5240</v>
      </c>
      <c r="M2455" s="174" t="s">
        <v>5115</v>
      </c>
      <c r="N2455" s="176">
        <v>960</v>
      </c>
      <c r="O2455" s="174" t="s">
        <v>3407</v>
      </c>
      <c r="P2455" s="177">
        <v>29037</v>
      </c>
      <c r="Q2455" s="176">
        <v>408</v>
      </c>
      <c r="R2455" s="175">
        <v>12965.21</v>
      </c>
      <c r="S2455" s="175">
        <v>17543.689999999999</v>
      </c>
    </row>
    <row r="2456" spans="4:19">
      <c r="D2456" s="174" t="s">
        <v>9210</v>
      </c>
      <c r="E2456" s="175">
        <v>372836.96</v>
      </c>
      <c r="F2456" s="174" t="s">
        <v>3409</v>
      </c>
      <c r="G2456" s="174" t="s">
        <v>3109</v>
      </c>
      <c r="H2456" s="174" t="s">
        <v>166</v>
      </c>
      <c r="I2456" s="174" t="s">
        <v>3098</v>
      </c>
      <c r="J2456" s="174" t="s">
        <v>9211</v>
      </c>
      <c r="K2456" s="174"/>
      <c r="L2456" s="174" t="s">
        <v>5240</v>
      </c>
      <c r="M2456" s="174" t="s">
        <v>5115</v>
      </c>
      <c r="N2456" s="176">
        <v>960</v>
      </c>
      <c r="O2456" s="174" t="s">
        <v>3407</v>
      </c>
      <c r="P2456" s="177">
        <v>30498</v>
      </c>
      <c r="Q2456" s="176">
        <v>360</v>
      </c>
      <c r="R2456" s="175">
        <v>139800.88</v>
      </c>
      <c r="S2456" s="175">
        <v>233036.08</v>
      </c>
    </row>
    <row r="2457" spans="4:19">
      <c r="D2457" s="174" t="s">
        <v>9212</v>
      </c>
      <c r="E2457" s="175">
        <v>58975.839999999997</v>
      </c>
      <c r="F2457" s="174" t="s">
        <v>3409</v>
      </c>
      <c r="G2457" s="174" t="s">
        <v>3109</v>
      </c>
      <c r="H2457" s="174" t="s">
        <v>166</v>
      </c>
      <c r="I2457" s="174" t="s">
        <v>3098</v>
      </c>
      <c r="J2457" s="174" t="s">
        <v>9191</v>
      </c>
      <c r="K2457" s="174"/>
      <c r="L2457" s="174" t="s">
        <v>8746</v>
      </c>
      <c r="M2457" s="174" t="s">
        <v>9213</v>
      </c>
      <c r="N2457" s="176">
        <v>960</v>
      </c>
      <c r="O2457" s="174" t="s">
        <v>3407</v>
      </c>
      <c r="P2457" s="177">
        <v>29373</v>
      </c>
      <c r="Q2457" s="176">
        <v>397</v>
      </c>
      <c r="R2457" s="175">
        <v>24386.799999999999</v>
      </c>
      <c r="S2457" s="175">
        <v>34589.040000000001</v>
      </c>
    </row>
    <row r="2458" spans="4:19">
      <c r="D2458" s="174" t="s">
        <v>9214</v>
      </c>
      <c r="E2458" s="176">
        <v>39053</v>
      </c>
      <c r="F2458" s="174" t="s">
        <v>3409</v>
      </c>
      <c r="G2458" s="174" t="s">
        <v>3109</v>
      </c>
      <c r="H2458" s="174" t="s">
        <v>166</v>
      </c>
      <c r="I2458" s="174" t="s">
        <v>3098</v>
      </c>
      <c r="J2458" s="174" t="s">
        <v>9215</v>
      </c>
      <c r="K2458" s="174"/>
      <c r="L2458" s="174" t="s">
        <v>3866</v>
      </c>
      <c r="M2458" s="174" t="s">
        <v>9216</v>
      </c>
      <c r="N2458" s="176">
        <v>960</v>
      </c>
      <c r="O2458" s="174" t="s">
        <v>3407</v>
      </c>
      <c r="P2458" s="177">
        <v>26481</v>
      </c>
      <c r="Q2458" s="176">
        <v>492</v>
      </c>
      <c r="R2458" s="175">
        <v>20013.27</v>
      </c>
      <c r="S2458" s="175">
        <v>19039.73</v>
      </c>
    </row>
    <row r="2459" spans="4:19">
      <c r="D2459" s="174" t="s">
        <v>9217</v>
      </c>
      <c r="E2459" s="175">
        <v>12153.7</v>
      </c>
      <c r="F2459" s="174" t="s">
        <v>3409</v>
      </c>
      <c r="G2459" s="174" t="s">
        <v>3109</v>
      </c>
      <c r="H2459" s="174" t="s">
        <v>166</v>
      </c>
      <c r="I2459" s="174" t="s">
        <v>3098</v>
      </c>
      <c r="J2459" s="174" t="s">
        <v>9215</v>
      </c>
      <c r="K2459" s="174"/>
      <c r="L2459" s="174" t="s">
        <v>3866</v>
      </c>
      <c r="M2459" s="174" t="s">
        <v>9216</v>
      </c>
      <c r="N2459" s="176">
        <v>960</v>
      </c>
      <c r="O2459" s="174" t="s">
        <v>3407</v>
      </c>
      <c r="P2459" s="177">
        <v>29037</v>
      </c>
      <c r="Q2459" s="176">
        <v>408</v>
      </c>
      <c r="R2459" s="175">
        <v>5164.88</v>
      </c>
      <c r="S2459" s="175">
        <v>6988.82</v>
      </c>
    </row>
    <row r="2460" spans="4:19">
      <c r="D2460" s="174" t="s">
        <v>9218</v>
      </c>
      <c r="E2460" s="175">
        <v>17927.84</v>
      </c>
      <c r="F2460" s="174" t="s">
        <v>3409</v>
      </c>
      <c r="G2460" s="174" t="s">
        <v>3109</v>
      </c>
      <c r="H2460" s="174" t="s">
        <v>166</v>
      </c>
      <c r="I2460" s="174" t="s">
        <v>3098</v>
      </c>
      <c r="J2460" s="174" t="s">
        <v>9219</v>
      </c>
      <c r="K2460" s="174"/>
      <c r="L2460" s="174" t="s">
        <v>8775</v>
      </c>
      <c r="M2460" s="174" t="s">
        <v>9220</v>
      </c>
      <c r="N2460" s="176">
        <v>960</v>
      </c>
      <c r="O2460" s="174" t="s">
        <v>3407</v>
      </c>
      <c r="P2460" s="177">
        <v>26846</v>
      </c>
      <c r="Q2460" s="176">
        <v>480</v>
      </c>
      <c r="R2460" s="175">
        <v>8963.18</v>
      </c>
      <c r="S2460" s="175">
        <v>8964.66</v>
      </c>
    </row>
    <row r="2461" spans="4:19">
      <c r="D2461" s="174" t="s">
        <v>9221</v>
      </c>
      <c r="E2461" s="175">
        <v>298236.93</v>
      </c>
      <c r="F2461" s="174" t="s">
        <v>3409</v>
      </c>
      <c r="G2461" s="174" t="s">
        <v>3109</v>
      </c>
      <c r="H2461" s="174" t="s">
        <v>166</v>
      </c>
      <c r="I2461" s="174" t="s">
        <v>3098</v>
      </c>
      <c r="J2461" s="174" t="s">
        <v>9222</v>
      </c>
      <c r="K2461" s="174"/>
      <c r="L2461" s="174" t="s">
        <v>5091</v>
      </c>
      <c r="M2461" s="174" t="s">
        <v>4696</v>
      </c>
      <c r="N2461" s="176">
        <v>960</v>
      </c>
      <c r="O2461" s="174" t="s">
        <v>3407</v>
      </c>
      <c r="P2461" s="177">
        <v>15189</v>
      </c>
      <c r="Q2461" s="176">
        <v>863</v>
      </c>
      <c r="R2461" s="175">
        <v>268092.19</v>
      </c>
      <c r="S2461" s="175">
        <v>30144.74</v>
      </c>
    </row>
    <row r="2462" spans="4:19">
      <c r="D2462" s="174" t="s">
        <v>9223</v>
      </c>
      <c r="E2462" s="175">
        <v>24548.66</v>
      </c>
      <c r="F2462" s="174" t="s">
        <v>3409</v>
      </c>
      <c r="G2462" s="174" t="s">
        <v>3109</v>
      </c>
      <c r="H2462" s="174" t="s">
        <v>166</v>
      </c>
      <c r="I2462" s="174" t="s">
        <v>3098</v>
      </c>
      <c r="J2462" s="174" t="s">
        <v>9224</v>
      </c>
      <c r="K2462" s="174"/>
      <c r="L2462" s="174" t="s">
        <v>5091</v>
      </c>
      <c r="M2462" s="174" t="s">
        <v>4696</v>
      </c>
      <c r="N2462" s="176">
        <v>960</v>
      </c>
      <c r="O2462" s="174" t="s">
        <v>3407</v>
      </c>
      <c r="P2462" s="177">
        <v>21002</v>
      </c>
      <c r="Q2462" s="176">
        <v>672</v>
      </c>
      <c r="R2462" s="175">
        <v>17183.09</v>
      </c>
      <c r="S2462" s="175">
        <v>7365.57</v>
      </c>
    </row>
    <row r="2463" spans="4:19">
      <c r="D2463" s="174" t="s">
        <v>9225</v>
      </c>
      <c r="E2463" s="175">
        <v>4025.93</v>
      </c>
      <c r="F2463" s="174" t="s">
        <v>3409</v>
      </c>
      <c r="G2463" s="174" t="s">
        <v>3109</v>
      </c>
      <c r="H2463" s="174" t="s">
        <v>166</v>
      </c>
      <c r="I2463" s="174" t="s">
        <v>3098</v>
      </c>
      <c r="J2463" s="174" t="s">
        <v>9226</v>
      </c>
      <c r="K2463" s="174"/>
      <c r="L2463" s="174" t="s">
        <v>5366</v>
      </c>
      <c r="M2463" s="174" t="s">
        <v>4696</v>
      </c>
      <c r="N2463" s="176">
        <v>960</v>
      </c>
      <c r="O2463" s="174" t="s">
        <v>3407</v>
      </c>
      <c r="P2463" s="177">
        <v>18810</v>
      </c>
      <c r="Q2463" s="176">
        <v>744</v>
      </c>
      <c r="R2463" s="175">
        <v>3119.89</v>
      </c>
      <c r="S2463" s="175">
        <v>906.04</v>
      </c>
    </row>
    <row r="2464" spans="4:19">
      <c r="D2464" s="174" t="s">
        <v>9227</v>
      </c>
      <c r="E2464" s="175">
        <v>5396.99</v>
      </c>
      <c r="F2464" s="174" t="s">
        <v>3409</v>
      </c>
      <c r="G2464" s="174" t="s">
        <v>3109</v>
      </c>
      <c r="H2464" s="174" t="s">
        <v>166</v>
      </c>
      <c r="I2464" s="174" t="s">
        <v>3098</v>
      </c>
      <c r="J2464" s="174" t="s">
        <v>9228</v>
      </c>
      <c r="K2464" s="174"/>
      <c r="L2464" s="174" t="s">
        <v>5366</v>
      </c>
      <c r="M2464" s="174" t="s">
        <v>4696</v>
      </c>
      <c r="N2464" s="176">
        <v>960</v>
      </c>
      <c r="O2464" s="174" t="s">
        <v>3407</v>
      </c>
      <c r="P2464" s="177">
        <v>18810</v>
      </c>
      <c r="Q2464" s="176">
        <v>744</v>
      </c>
      <c r="R2464" s="175">
        <v>4182.4399999999996</v>
      </c>
      <c r="S2464" s="175">
        <v>1214.55</v>
      </c>
    </row>
    <row r="2465" spans="4:19">
      <c r="D2465" s="174" t="s">
        <v>9229</v>
      </c>
      <c r="E2465" s="175">
        <v>116487.11</v>
      </c>
      <c r="F2465" s="174" t="s">
        <v>3409</v>
      </c>
      <c r="G2465" s="174" t="s">
        <v>3109</v>
      </c>
      <c r="H2465" s="174" t="s">
        <v>166</v>
      </c>
      <c r="I2465" s="174" t="s">
        <v>3098</v>
      </c>
      <c r="J2465" s="174" t="s">
        <v>9230</v>
      </c>
      <c r="K2465" s="174"/>
      <c r="L2465" s="174" t="s">
        <v>5059</v>
      </c>
      <c r="M2465" s="174" t="s">
        <v>4696</v>
      </c>
      <c r="N2465" s="176">
        <v>960</v>
      </c>
      <c r="O2465" s="174" t="s">
        <v>3407</v>
      </c>
      <c r="P2465" s="177">
        <v>29037</v>
      </c>
      <c r="Q2465" s="176">
        <v>408</v>
      </c>
      <c r="R2465" s="175">
        <v>49502.85</v>
      </c>
      <c r="S2465" s="175">
        <v>66984.259999999995</v>
      </c>
    </row>
    <row r="2466" spans="4:19">
      <c r="D2466" s="174" t="s">
        <v>9231</v>
      </c>
      <c r="E2466" s="175">
        <v>663.67</v>
      </c>
      <c r="F2466" s="174" t="s">
        <v>3409</v>
      </c>
      <c r="G2466" s="174" t="s">
        <v>3109</v>
      </c>
      <c r="H2466" s="174" t="s">
        <v>166</v>
      </c>
      <c r="I2466" s="174" t="s">
        <v>3098</v>
      </c>
      <c r="J2466" s="174" t="s">
        <v>9232</v>
      </c>
      <c r="K2466" s="174"/>
      <c r="L2466" s="174" t="s">
        <v>5059</v>
      </c>
      <c r="M2466" s="174" t="s">
        <v>4696</v>
      </c>
      <c r="N2466" s="176">
        <v>960</v>
      </c>
      <c r="O2466" s="174" t="s">
        <v>3407</v>
      </c>
      <c r="P2466" s="177">
        <v>15523</v>
      </c>
      <c r="Q2466" s="176">
        <v>852</v>
      </c>
      <c r="R2466" s="175">
        <v>588.9</v>
      </c>
      <c r="S2466" s="175">
        <v>74.77</v>
      </c>
    </row>
    <row r="2467" spans="4:19">
      <c r="D2467" s="174" t="s">
        <v>9233</v>
      </c>
      <c r="E2467" s="175">
        <v>69968.37</v>
      </c>
      <c r="F2467" s="174" t="s">
        <v>3409</v>
      </c>
      <c r="G2467" s="174" t="s">
        <v>3109</v>
      </c>
      <c r="H2467" s="174" t="s">
        <v>166</v>
      </c>
      <c r="I2467" s="174" t="s">
        <v>3098</v>
      </c>
      <c r="J2467" s="174" t="s">
        <v>9232</v>
      </c>
      <c r="K2467" s="174"/>
      <c r="L2467" s="174" t="s">
        <v>5059</v>
      </c>
      <c r="M2467" s="174" t="s">
        <v>4696</v>
      </c>
      <c r="N2467" s="176">
        <v>960</v>
      </c>
      <c r="O2467" s="174" t="s">
        <v>3407</v>
      </c>
      <c r="P2467" s="177">
        <v>27942</v>
      </c>
      <c r="Q2467" s="176">
        <v>444</v>
      </c>
      <c r="R2467" s="175">
        <v>32357.87</v>
      </c>
      <c r="S2467" s="175">
        <v>37610.5</v>
      </c>
    </row>
    <row r="2468" spans="4:19">
      <c r="D2468" s="174" t="s">
        <v>9234</v>
      </c>
      <c r="E2468" s="175">
        <v>2945.47</v>
      </c>
      <c r="F2468" s="174" t="s">
        <v>3409</v>
      </c>
      <c r="G2468" s="174" t="s">
        <v>3109</v>
      </c>
      <c r="H2468" s="174" t="s">
        <v>166</v>
      </c>
      <c r="I2468" s="174" t="s">
        <v>3098</v>
      </c>
      <c r="J2468" s="174" t="s">
        <v>9235</v>
      </c>
      <c r="K2468" s="174"/>
      <c r="L2468" s="174" t="s">
        <v>4545</v>
      </c>
      <c r="M2468" s="174" t="s">
        <v>4696</v>
      </c>
      <c r="N2468" s="176">
        <v>960</v>
      </c>
      <c r="O2468" s="174" t="s">
        <v>3407</v>
      </c>
      <c r="P2468" s="177">
        <v>19176</v>
      </c>
      <c r="Q2468" s="176">
        <v>732</v>
      </c>
      <c r="R2468" s="175">
        <v>2245.6999999999998</v>
      </c>
      <c r="S2468" s="175">
        <v>699.77</v>
      </c>
    </row>
    <row r="2469" spans="4:19">
      <c r="D2469" s="174" t="s">
        <v>9236</v>
      </c>
      <c r="E2469" s="175">
        <v>35702.31</v>
      </c>
      <c r="F2469" s="174" t="s">
        <v>3409</v>
      </c>
      <c r="G2469" s="174" t="s">
        <v>3109</v>
      </c>
      <c r="H2469" s="174" t="s">
        <v>166</v>
      </c>
      <c r="I2469" s="174" t="s">
        <v>3098</v>
      </c>
      <c r="J2469" s="174" t="s">
        <v>9237</v>
      </c>
      <c r="K2469" s="174"/>
      <c r="L2469" s="174" t="s">
        <v>4545</v>
      </c>
      <c r="M2469" s="174" t="s">
        <v>4696</v>
      </c>
      <c r="N2469" s="176">
        <v>960</v>
      </c>
      <c r="O2469" s="174" t="s">
        <v>3407</v>
      </c>
      <c r="P2469" s="177">
        <v>34516</v>
      </c>
      <c r="Q2469" s="176">
        <v>228</v>
      </c>
      <c r="R2469" s="175">
        <v>8477.93</v>
      </c>
      <c r="S2469" s="175">
        <v>27224.38</v>
      </c>
    </row>
    <row r="2470" spans="4:19">
      <c r="D2470" s="174" t="s">
        <v>9238</v>
      </c>
      <c r="E2470" s="176">
        <v>3500</v>
      </c>
      <c r="F2470" s="174" t="s">
        <v>3409</v>
      </c>
      <c r="G2470" s="174" t="s">
        <v>3109</v>
      </c>
      <c r="H2470" s="174" t="s">
        <v>166</v>
      </c>
      <c r="I2470" s="174" t="s">
        <v>3098</v>
      </c>
      <c r="J2470" s="174" t="s">
        <v>9143</v>
      </c>
      <c r="K2470" s="174"/>
      <c r="L2470" s="174" t="s">
        <v>4720</v>
      </c>
      <c r="M2470" s="174" t="s">
        <v>4696</v>
      </c>
      <c r="N2470" s="176">
        <v>960</v>
      </c>
      <c r="O2470" s="174" t="s">
        <v>3407</v>
      </c>
      <c r="P2470" s="177">
        <v>21732</v>
      </c>
      <c r="Q2470" s="176">
        <v>648</v>
      </c>
      <c r="R2470" s="175">
        <v>2362.38</v>
      </c>
      <c r="S2470" s="175">
        <v>1137.6199999999999</v>
      </c>
    </row>
    <row r="2471" spans="4:19">
      <c r="D2471" s="174" t="s">
        <v>9239</v>
      </c>
      <c r="E2471" s="175">
        <v>19969.759999999998</v>
      </c>
      <c r="F2471" s="174" t="s">
        <v>3409</v>
      </c>
      <c r="G2471" s="174" t="s">
        <v>3109</v>
      </c>
      <c r="H2471" s="174" t="s">
        <v>166</v>
      </c>
      <c r="I2471" s="174" t="s">
        <v>3098</v>
      </c>
      <c r="J2471" s="174" t="s">
        <v>9240</v>
      </c>
      <c r="K2471" s="174"/>
      <c r="L2471" s="174" t="s">
        <v>3866</v>
      </c>
      <c r="M2471" s="174" t="s">
        <v>4522</v>
      </c>
      <c r="N2471" s="176">
        <v>960</v>
      </c>
      <c r="O2471" s="174" t="s">
        <v>3407</v>
      </c>
      <c r="P2471" s="177">
        <v>21002</v>
      </c>
      <c r="Q2471" s="176">
        <v>672</v>
      </c>
      <c r="R2471" s="175">
        <v>13978.11</v>
      </c>
      <c r="S2471" s="175">
        <v>5991.65</v>
      </c>
    </row>
    <row r="2472" spans="4:19">
      <c r="D2472" s="174" t="s">
        <v>9241</v>
      </c>
      <c r="E2472" s="175">
        <v>14710.08</v>
      </c>
      <c r="F2472" s="174" t="s">
        <v>3409</v>
      </c>
      <c r="G2472" s="174" t="s">
        <v>3109</v>
      </c>
      <c r="H2472" s="174" t="s">
        <v>166</v>
      </c>
      <c r="I2472" s="174" t="s">
        <v>3098</v>
      </c>
      <c r="J2472" s="174" t="s">
        <v>9242</v>
      </c>
      <c r="K2472" s="174"/>
      <c r="L2472" s="174" t="s">
        <v>3866</v>
      </c>
      <c r="M2472" s="174" t="s">
        <v>4522</v>
      </c>
      <c r="N2472" s="176">
        <v>960</v>
      </c>
      <c r="O2472" s="174" t="s">
        <v>3407</v>
      </c>
      <c r="P2472" s="177">
        <v>21002</v>
      </c>
      <c r="Q2472" s="176">
        <v>672</v>
      </c>
      <c r="R2472" s="175">
        <v>10296.459999999999</v>
      </c>
      <c r="S2472" s="175">
        <v>4413.62</v>
      </c>
    </row>
    <row r="2473" spans="4:19">
      <c r="D2473" s="174" t="s">
        <v>9243</v>
      </c>
      <c r="E2473" s="175">
        <v>17662.78</v>
      </c>
      <c r="F2473" s="174" t="s">
        <v>3409</v>
      </c>
      <c r="G2473" s="174" t="s">
        <v>3109</v>
      </c>
      <c r="H2473" s="174" t="s">
        <v>166</v>
      </c>
      <c r="I2473" s="174" t="s">
        <v>3098</v>
      </c>
      <c r="J2473" s="174" t="s">
        <v>9244</v>
      </c>
      <c r="K2473" s="174"/>
      <c r="L2473" s="174" t="s">
        <v>3866</v>
      </c>
      <c r="M2473" s="174" t="s">
        <v>4522</v>
      </c>
      <c r="N2473" s="176">
        <v>960</v>
      </c>
      <c r="O2473" s="174" t="s">
        <v>3407</v>
      </c>
      <c r="P2473" s="177">
        <v>21732</v>
      </c>
      <c r="Q2473" s="176">
        <v>648</v>
      </c>
      <c r="R2473" s="175">
        <v>11921.7</v>
      </c>
      <c r="S2473" s="175">
        <v>5741.08</v>
      </c>
    </row>
    <row r="2474" spans="4:19">
      <c r="D2474" s="174" t="s">
        <v>9245</v>
      </c>
      <c r="E2474" s="175">
        <v>-639.73</v>
      </c>
      <c r="F2474" s="174" t="s">
        <v>3409</v>
      </c>
      <c r="G2474" s="174" t="s">
        <v>3109</v>
      </c>
      <c r="H2474" s="174" t="s">
        <v>166</v>
      </c>
      <c r="I2474" s="174" t="s">
        <v>3098</v>
      </c>
      <c r="J2474" s="174" t="s">
        <v>9246</v>
      </c>
      <c r="K2474" s="174"/>
      <c r="L2474" s="174" t="s">
        <v>3866</v>
      </c>
      <c r="M2474" s="174" t="s">
        <v>4522</v>
      </c>
      <c r="N2474" s="176">
        <v>960</v>
      </c>
      <c r="O2474" s="174" t="s">
        <v>3407</v>
      </c>
      <c r="P2474" s="177">
        <v>23193</v>
      </c>
      <c r="Q2474" s="176">
        <v>600</v>
      </c>
      <c r="R2474" s="175">
        <v>-399.72</v>
      </c>
      <c r="S2474" s="175">
        <v>-240.01</v>
      </c>
    </row>
    <row r="2475" spans="4:19">
      <c r="D2475" s="174" t="s">
        <v>9247</v>
      </c>
      <c r="E2475" s="175">
        <v>71621.3</v>
      </c>
      <c r="F2475" s="174" t="s">
        <v>3409</v>
      </c>
      <c r="G2475" s="174" t="s">
        <v>3109</v>
      </c>
      <c r="H2475" s="174" t="s">
        <v>166</v>
      </c>
      <c r="I2475" s="174" t="s">
        <v>3098</v>
      </c>
      <c r="J2475" s="174" t="s">
        <v>9246</v>
      </c>
      <c r="K2475" s="174"/>
      <c r="L2475" s="174" t="s">
        <v>3866</v>
      </c>
      <c r="M2475" s="174" t="s">
        <v>4522</v>
      </c>
      <c r="N2475" s="176">
        <v>960</v>
      </c>
      <c r="O2475" s="174" t="s">
        <v>3407</v>
      </c>
      <c r="P2475" s="177">
        <v>23193</v>
      </c>
      <c r="Q2475" s="176">
        <v>600</v>
      </c>
      <c r="R2475" s="175">
        <v>44760.73</v>
      </c>
      <c r="S2475" s="175">
        <v>26860.57</v>
      </c>
    </row>
    <row r="2476" spans="4:19">
      <c r="D2476" s="174" t="s">
        <v>9248</v>
      </c>
      <c r="E2476" s="175">
        <v>59697.56</v>
      </c>
      <c r="F2476" s="174" t="s">
        <v>3409</v>
      </c>
      <c r="G2476" s="174" t="s">
        <v>3109</v>
      </c>
      <c r="H2476" s="174" t="s">
        <v>166</v>
      </c>
      <c r="I2476" s="174" t="s">
        <v>3098</v>
      </c>
      <c r="J2476" s="174" t="s">
        <v>9249</v>
      </c>
      <c r="K2476" s="174"/>
      <c r="L2476" s="174" t="s">
        <v>3866</v>
      </c>
      <c r="M2476" s="174" t="s">
        <v>4522</v>
      </c>
      <c r="N2476" s="176">
        <v>960</v>
      </c>
      <c r="O2476" s="174" t="s">
        <v>3407</v>
      </c>
      <c r="P2476" s="177">
        <v>25020</v>
      </c>
      <c r="Q2476" s="176">
        <v>540</v>
      </c>
      <c r="R2476" s="175">
        <v>33577.67</v>
      </c>
      <c r="S2476" s="175">
        <v>26119.89</v>
      </c>
    </row>
    <row r="2477" spans="4:19">
      <c r="D2477" s="174" t="s">
        <v>9250</v>
      </c>
      <c r="E2477" s="176">
        <v>4000</v>
      </c>
      <c r="F2477" s="174" t="s">
        <v>3409</v>
      </c>
      <c r="G2477" s="174" t="s">
        <v>3109</v>
      </c>
      <c r="H2477" s="174" t="s">
        <v>166</v>
      </c>
      <c r="I2477" s="174" t="s">
        <v>3098</v>
      </c>
      <c r="J2477" s="174" t="s">
        <v>9251</v>
      </c>
      <c r="K2477" s="174"/>
      <c r="L2477" s="174" t="s">
        <v>3866</v>
      </c>
      <c r="M2477" s="174" t="s">
        <v>4522</v>
      </c>
      <c r="N2477" s="176">
        <v>960</v>
      </c>
      <c r="O2477" s="174" t="s">
        <v>3407</v>
      </c>
      <c r="P2477" s="177">
        <v>31229</v>
      </c>
      <c r="Q2477" s="176">
        <v>336</v>
      </c>
      <c r="R2477" s="175">
        <v>1399.86</v>
      </c>
      <c r="S2477" s="175">
        <v>2600.14</v>
      </c>
    </row>
    <row r="2478" spans="4:19">
      <c r="D2478" s="174" t="s">
        <v>9252</v>
      </c>
      <c r="E2478" s="175">
        <v>55256.15</v>
      </c>
      <c r="F2478" s="174" t="s">
        <v>3409</v>
      </c>
      <c r="G2478" s="174" t="s">
        <v>3109</v>
      </c>
      <c r="H2478" s="174" t="s">
        <v>166</v>
      </c>
      <c r="I2478" s="174" t="s">
        <v>3098</v>
      </c>
      <c r="J2478" s="174" t="s">
        <v>9253</v>
      </c>
      <c r="K2478" s="174"/>
      <c r="L2478" s="174" t="s">
        <v>8871</v>
      </c>
      <c r="M2478" s="174" t="s">
        <v>4489</v>
      </c>
      <c r="N2478" s="176">
        <v>960</v>
      </c>
      <c r="O2478" s="174" t="s">
        <v>3407</v>
      </c>
      <c r="P2478" s="177">
        <v>27576</v>
      </c>
      <c r="Q2478" s="176">
        <v>456</v>
      </c>
      <c r="R2478" s="175">
        <v>26244.73</v>
      </c>
      <c r="S2478" s="175">
        <v>29011.42</v>
      </c>
    </row>
    <row r="2479" spans="4:19">
      <c r="D2479" s="174" t="s">
        <v>9254</v>
      </c>
      <c r="E2479" s="175">
        <v>63143.94</v>
      </c>
      <c r="F2479" s="174" t="s">
        <v>3409</v>
      </c>
      <c r="G2479" s="174" t="s">
        <v>3109</v>
      </c>
      <c r="H2479" s="174" t="s">
        <v>166</v>
      </c>
      <c r="I2479" s="174" t="s">
        <v>3098</v>
      </c>
      <c r="J2479" s="174" t="s">
        <v>9255</v>
      </c>
      <c r="K2479" s="174"/>
      <c r="L2479" s="174" t="s">
        <v>4518</v>
      </c>
      <c r="M2479" s="174" t="s">
        <v>4489</v>
      </c>
      <c r="N2479" s="176">
        <v>960</v>
      </c>
      <c r="O2479" s="174" t="s">
        <v>3407</v>
      </c>
      <c r="P2479" s="177">
        <v>26115</v>
      </c>
      <c r="Q2479" s="176">
        <v>504</v>
      </c>
      <c r="R2479" s="175">
        <v>33148.239999999998</v>
      </c>
      <c r="S2479" s="175">
        <v>29995.7</v>
      </c>
    </row>
    <row r="2480" spans="4:19">
      <c r="D2480" s="174" t="s">
        <v>9256</v>
      </c>
      <c r="E2480" s="175">
        <v>89510.33</v>
      </c>
      <c r="F2480" s="174" t="s">
        <v>3409</v>
      </c>
      <c r="G2480" s="174" t="s">
        <v>3109</v>
      </c>
      <c r="H2480" s="174" t="s">
        <v>166</v>
      </c>
      <c r="I2480" s="174" t="s">
        <v>3098</v>
      </c>
      <c r="J2480" s="174" t="s">
        <v>9255</v>
      </c>
      <c r="K2480" s="174"/>
      <c r="L2480" s="174" t="s">
        <v>4518</v>
      </c>
      <c r="M2480" s="174" t="s">
        <v>4489</v>
      </c>
      <c r="N2480" s="176">
        <v>960</v>
      </c>
      <c r="O2480" s="174" t="s">
        <v>3407</v>
      </c>
      <c r="P2480" s="177">
        <v>30498</v>
      </c>
      <c r="Q2480" s="176">
        <v>360</v>
      </c>
      <c r="R2480" s="175">
        <v>33563.14</v>
      </c>
      <c r="S2480" s="175">
        <v>55947.19</v>
      </c>
    </row>
    <row r="2481" spans="4:19">
      <c r="D2481" s="174" t="s">
        <v>9257</v>
      </c>
      <c r="E2481" s="175">
        <v>118933.3</v>
      </c>
      <c r="F2481" s="174" t="s">
        <v>3409</v>
      </c>
      <c r="G2481" s="174" t="s">
        <v>3109</v>
      </c>
      <c r="H2481" s="174" t="s">
        <v>166</v>
      </c>
      <c r="I2481" s="174" t="s">
        <v>3098</v>
      </c>
      <c r="J2481" s="174" t="s">
        <v>9255</v>
      </c>
      <c r="K2481" s="174"/>
      <c r="L2481" s="174" t="s">
        <v>4518</v>
      </c>
      <c r="M2481" s="174" t="s">
        <v>4489</v>
      </c>
      <c r="N2481" s="176">
        <v>960</v>
      </c>
      <c r="O2481" s="174" t="s">
        <v>3407</v>
      </c>
      <c r="P2481" s="177">
        <v>32325</v>
      </c>
      <c r="Q2481" s="176">
        <v>300</v>
      </c>
      <c r="R2481" s="175">
        <v>37162.44</v>
      </c>
      <c r="S2481" s="175">
        <v>81770.86</v>
      </c>
    </row>
    <row r="2482" spans="4:19">
      <c r="D2482" s="174" t="s">
        <v>9258</v>
      </c>
      <c r="E2482" s="175">
        <v>54917.1</v>
      </c>
      <c r="F2482" s="174" t="s">
        <v>3409</v>
      </c>
      <c r="G2482" s="174" t="s">
        <v>3109</v>
      </c>
      <c r="H2482" s="174" t="s">
        <v>166</v>
      </c>
      <c r="I2482" s="174" t="s">
        <v>3098</v>
      </c>
      <c r="J2482" s="174" t="s">
        <v>9259</v>
      </c>
      <c r="K2482" s="174"/>
      <c r="L2482" s="174" t="s">
        <v>3866</v>
      </c>
      <c r="M2482" s="174" t="s">
        <v>4489</v>
      </c>
      <c r="N2482" s="176">
        <v>960</v>
      </c>
      <c r="O2482" s="174" t="s">
        <v>3407</v>
      </c>
      <c r="P2482" s="177">
        <v>25385</v>
      </c>
      <c r="Q2482" s="176">
        <v>528</v>
      </c>
      <c r="R2482" s="175">
        <v>30202.44</v>
      </c>
      <c r="S2482" s="175">
        <v>24714.66</v>
      </c>
    </row>
    <row r="2483" spans="4:19">
      <c r="D2483" s="174" t="s">
        <v>9260</v>
      </c>
      <c r="E2483" s="175">
        <v>19885.78</v>
      </c>
      <c r="F2483" s="174" t="s">
        <v>3409</v>
      </c>
      <c r="G2483" s="174" t="s">
        <v>3109</v>
      </c>
      <c r="H2483" s="174" t="s">
        <v>166</v>
      </c>
      <c r="I2483" s="174" t="s">
        <v>3098</v>
      </c>
      <c r="J2483" s="174" t="s">
        <v>9261</v>
      </c>
      <c r="K2483" s="174"/>
      <c r="L2483" s="174" t="s">
        <v>3866</v>
      </c>
      <c r="M2483" s="174" t="s">
        <v>4489</v>
      </c>
      <c r="N2483" s="176">
        <v>960</v>
      </c>
      <c r="O2483" s="174" t="s">
        <v>3407</v>
      </c>
      <c r="P2483" s="177">
        <v>26115</v>
      </c>
      <c r="Q2483" s="176">
        <v>504</v>
      </c>
      <c r="R2483" s="175">
        <v>10439.31</v>
      </c>
      <c r="S2483" s="175">
        <v>9446.4699999999993</v>
      </c>
    </row>
    <row r="2484" spans="4:19">
      <c r="D2484" s="174" t="s">
        <v>9262</v>
      </c>
      <c r="E2484" s="175">
        <v>55607.29</v>
      </c>
      <c r="F2484" s="174" t="s">
        <v>3409</v>
      </c>
      <c r="G2484" s="174" t="s">
        <v>3109</v>
      </c>
      <c r="H2484" s="174" t="s">
        <v>166</v>
      </c>
      <c r="I2484" s="174" t="s">
        <v>3098</v>
      </c>
      <c r="J2484" s="174" t="s">
        <v>9263</v>
      </c>
      <c r="K2484" s="174"/>
      <c r="L2484" s="174" t="s">
        <v>3866</v>
      </c>
      <c r="M2484" s="174" t="s">
        <v>4489</v>
      </c>
      <c r="N2484" s="176">
        <v>960</v>
      </c>
      <c r="O2484" s="174" t="s">
        <v>3407</v>
      </c>
      <c r="P2484" s="177">
        <v>26115</v>
      </c>
      <c r="Q2484" s="176">
        <v>504</v>
      </c>
      <c r="R2484" s="175">
        <v>29191.88</v>
      </c>
      <c r="S2484" s="175">
        <v>26415.41</v>
      </c>
    </row>
    <row r="2485" spans="4:19">
      <c r="D2485" s="174" t="s">
        <v>9264</v>
      </c>
      <c r="E2485" s="175">
        <v>2962.54</v>
      </c>
      <c r="F2485" s="174" t="s">
        <v>3409</v>
      </c>
      <c r="G2485" s="174" t="s">
        <v>3109</v>
      </c>
      <c r="H2485" s="174" t="s">
        <v>166</v>
      </c>
      <c r="I2485" s="174" t="s">
        <v>3098</v>
      </c>
      <c r="J2485" s="174" t="s">
        <v>9261</v>
      </c>
      <c r="K2485" s="174"/>
      <c r="L2485" s="174" t="s">
        <v>3866</v>
      </c>
      <c r="M2485" s="174" t="s">
        <v>4489</v>
      </c>
      <c r="N2485" s="176">
        <v>960</v>
      </c>
      <c r="O2485" s="174" t="s">
        <v>3407</v>
      </c>
      <c r="P2485" s="177">
        <v>27576</v>
      </c>
      <c r="Q2485" s="176">
        <v>456</v>
      </c>
      <c r="R2485" s="175">
        <v>1407.08</v>
      </c>
      <c r="S2485" s="175">
        <v>1555.46</v>
      </c>
    </row>
    <row r="2486" spans="4:19">
      <c r="D2486" s="174" t="s">
        <v>9265</v>
      </c>
      <c r="E2486" s="175">
        <v>19023.04</v>
      </c>
      <c r="F2486" s="174" t="s">
        <v>3409</v>
      </c>
      <c r="G2486" s="174" t="s">
        <v>3109</v>
      </c>
      <c r="H2486" s="174" t="s">
        <v>166</v>
      </c>
      <c r="I2486" s="174" t="s">
        <v>3098</v>
      </c>
      <c r="J2486" s="174" t="s">
        <v>9259</v>
      </c>
      <c r="K2486" s="174"/>
      <c r="L2486" s="174" t="s">
        <v>3866</v>
      </c>
      <c r="M2486" s="174" t="s">
        <v>4489</v>
      </c>
      <c r="N2486" s="176">
        <v>960</v>
      </c>
      <c r="O2486" s="174" t="s">
        <v>3407</v>
      </c>
      <c r="P2486" s="177">
        <v>30864</v>
      </c>
      <c r="Q2486" s="176">
        <v>348</v>
      </c>
      <c r="R2486" s="175">
        <v>6895.07</v>
      </c>
      <c r="S2486" s="175">
        <v>12127.97</v>
      </c>
    </row>
    <row r="2487" spans="4:19">
      <c r="D2487" s="174" t="s">
        <v>9266</v>
      </c>
      <c r="E2487" s="175">
        <v>737732.93</v>
      </c>
      <c r="F2487" s="174" t="s">
        <v>3409</v>
      </c>
      <c r="G2487" s="174" t="s">
        <v>3109</v>
      </c>
      <c r="H2487" s="174" t="s">
        <v>166</v>
      </c>
      <c r="I2487" s="174" t="s">
        <v>3098</v>
      </c>
      <c r="J2487" s="174" t="s">
        <v>9267</v>
      </c>
      <c r="K2487" s="174"/>
      <c r="L2487" s="174" t="s">
        <v>3866</v>
      </c>
      <c r="M2487" s="174" t="s">
        <v>4489</v>
      </c>
      <c r="N2487" s="176">
        <v>960</v>
      </c>
      <c r="O2487" s="174" t="s">
        <v>3407</v>
      </c>
      <c r="P2487" s="177">
        <v>31594</v>
      </c>
      <c r="Q2487" s="176">
        <v>324</v>
      </c>
      <c r="R2487" s="175">
        <v>248959.22</v>
      </c>
      <c r="S2487" s="175">
        <v>488773.71</v>
      </c>
    </row>
    <row r="2488" spans="4:19">
      <c r="D2488" s="174" t="s">
        <v>9268</v>
      </c>
      <c r="E2488" s="175">
        <v>193564.9</v>
      </c>
      <c r="F2488" s="174" t="s">
        <v>3409</v>
      </c>
      <c r="G2488" s="174" t="s">
        <v>3109</v>
      </c>
      <c r="H2488" s="174" t="s">
        <v>166</v>
      </c>
      <c r="I2488" s="174" t="s">
        <v>3098</v>
      </c>
      <c r="J2488" s="174" t="s">
        <v>9261</v>
      </c>
      <c r="K2488" s="174"/>
      <c r="L2488" s="174" t="s">
        <v>3866</v>
      </c>
      <c r="M2488" s="174" t="s">
        <v>4489</v>
      </c>
      <c r="N2488" s="176">
        <v>960</v>
      </c>
      <c r="O2488" s="174" t="s">
        <v>3407</v>
      </c>
      <c r="P2488" s="177">
        <v>34516</v>
      </c>
      <c r="Q2488" s="176">
        <v>228</v>
      </c>
      <c r="R2488" s="175">
        <v>45964.93</v>
      </c>
      <c r="S2488" s="175">
        <v>147599.97</v>
      </c>
    </row>
    <row r="2489" spans="4:19">
      <c r="D2489" s="174" t="s">
        <v>9269</v>
      </c>
      <c r="E2489" s="175">
        <v>229981.93</v>
      </c>
      <c r="F2489" s="174" t="s">
        <v>3409</v>
      </c>
      <c r="G2489" s="174" t="s">
        <v>3109</v>
      </c>
      <c r="H2489" s="174" t="s">
        <v>166</v>
      </c>
      <c r="I2489" s="174" t="s">
        <v>3098</v>
      </c>
      <c r="J2489" s="174" t="s">
        <v>8653</v>
      </c>
      <c r="K2489" s="174"/>
      <c r="L2489" s="174" t="s">
        <v>5819</v>
      </c>
      <c r="M2489" s="174" t="s">
        <v>4489</v>
      </c>
      <c r="N2489" s="176">
        <v>960</v>
      </c>
      <c r="O2489" s="174" t="s">
        <v>3407</v>
      </c>
      <c r="P2489" s="177">
        <v>33055</v>
      </c>
      <c r="Q2489" s="176">
        <v>276</v>
      </c>
      <c r="R2489" s="175">
        <v>66111.759999999995</v>
      </c>
      <c r="S2489" s="175">
        <v>163870.17000000001</v>
      </c>
    </row>
    <row r="2490" spans="4:19">
      <c r="D2490" s="174" t="s">
        <v>9270</v>
      </c>
      <c r="E2490" s="175">
        <v>2423.84</v>
      </c>
      <c r="F2490" s="174" t="s">
        <v>3409</v>
      </c>
      <c r="G2490" s="174" t="s">
        <v>3109</v>
      </c>
      <c r="H2490" s="174" t="s">
        <v>166</v>
      </c>
      <c r="I2490" s="174" t="s">
        <v>3098</v>
      </c>
      <c r="J2490" s="174" t="s">
        <v>9271</v>
      </c>
      <c r="K2490" s="174"/>
      <c r="L2490" s="174" t="s">
        <v>5376</v>
      </c>
      <c r="M2490" s="174" t="s">
        <v>4489</v>
      </c>
      <c r="N2490" s="176">
        <v>960</v>
      </c>
      <c r="O2490" s="174" t="s">
        <v>3407</v>
      </c>
      <c r="P2490" s="177">
        <v>18080</v>
      </c>
      <c r="Q2490" s="176">
        <v>768</v>
      </c>
      <c r="R2490" s="175">
        <v>1938.87</v>
      </c>
      <c r="S2490" s="175">
        <v>484.97</v>
      </c>
    </row>
    <row r="2491" spans="4:19">
      <c r="D2491" s="174" t="s">
        <v>9272</v>
      </c>
      <c r="E2491" s="175">
        <v>108342.54</v>
      </c>
      <c r="F2491" s="174" t="s">
        <v>3409</v>
      </c>
      <c r="G2491" s="174" t="s">
        <v>3109</v>
      </c>
      <c r="H2491" s="174" t="s">
        <v>166</v>
      </c>
      <c r="I2491" s="174" t="s">
        <v>3098</v>
      </c>
      <c r="J2491" s="174" t="s">
        <v>9273</v>
      </c>
      <c r="K2491" s="174"/>
      <c r="L2491" s="174" t="s">
        <v>5376</v>
      </c>
      <c r="M2491" s="174" t="s">
        <v>4489</v>
      </c>
      <c r="N2491" s="176">
        <v>960</v>
      </c>
      <c r="O2491" s="174" t="s">
        <v>3407</v>
      </c>
      <c r="P2491" s="177">
        <v>26115</v>
      </c>
      <c r="Q2491" s="176">
        <v>504</v>
      </c>
      <c r="R2491" s="175">
        <v>56876.05</v>
      </c>
      <c r="S2491" s="175">
        <v>51466.49</v>
      </c>
    </row>
    <row r="2492" spans="4:19">
      <c r="D2492" s="174" t="s">
        <v>9274</v>
      </c>
      <c r="E2492" s="175">
        <v>168318.75</v>
      </c>
      <c r="F2492" s="174" t="s">
        <v>3409</v>
      </c>
      <c r="G2492" s="174" t="s">
        <v>3109</v>
      </c>
      <c r="H2492" s="174" t="s">
        <v>166</v>
      </c>
      <c r="I2492" s="174" t="s">
        <v>3098</v>
      </c>
      <c r="J2492" s="174" t="s">
        <v>9275</v>
      </c>
      <c r="K2492" s="174"/>
      <c r="L2492" s="174" t="s">
        <v>5376</v>
      </c>
      <c r="M2492" s="174" t="s">
        <v>4489</v>
      </c>
      <c r="N2492" s="176">
        <v>960</v>
      </c>
      <c r="O2492" s="174" t="s">
        <v>3407</v>
      </c>
      <c r="P2492" s="177">
        <v>30864</v>
      </c>
      <c r="Q2492" s="176">
        <v>348</v>
      </c>
      <c r="R2492" s="175">
        <v>61009.64</v>
      </c>
      <c r="S2492" s="175">
        <v>107309.11</v>
      </c>
    </row>
    <row r="2493" spans="4:19">
      <c r="D2493" s="174" t="s">
        <v>9276</v>
      </c>
      <c r="E2493" s="175">
        <v>2713.36</v>
      </c>
      <c r="F2493" s="174" t="s">
        <v>3409</v>
      </c>
      <c r="G2493" s="174" t="s">
        <v>3109</v>
      </c>
      <c r="H2493" s="174" t="s">
        <v>166</v>
      </c>
      <c r="I2493" s="174" t="s">
        <v>3098</v>
      </c>
      <c r="J2493" s="174" t="s">
        <v>9273</v>
      </c>
      <c r="K2493" s="174"/>
      <c r="L2493" s="174" t="s">
        <v>5376</v>
      </c>
      <c r="M2493" s="174" t="s">
        <v>4489</v>
      </c>
      <c r="N2493" s="176">
        <v>960</v>
      </c>
      <c r="O2493" s="174" t="s">
        <v>3407</v>
      </c>
      <c r="P2493" s="177">
        <v>35976</v>
      </c>
      <c r="Q2493" s="176">
        <v>180</v>
      </c>
      <c r="R2493" s="175">
        <v>508.66</v>
      </c>
      <c r="S2493" s="175">
        <v>2204.6999999999998</v>
      </c>
    </row>
    <row r="2494" spans="4:19">
      <c r="D2494" s="174" t="s">
        <v>9277</v>
      </c>
      <c r="E2494" s="175">
        <v>285457.81</v>
      </c>
      <c r="F2494" s="174" t="s">
        <v>3409</v>
      </c>
      <c r="G2494" s="174" t="s">
        <v>3109</v>
      </c>
      <c r="H2494" s="174" t="s">
        <v>166</v>
      </c>
      <c r="I2494" s="174" t="s">
        <v>3098</v>
      </c>
      <c r="J2494" s="174" t="s">
        <v>9278</v>
      </c>
      <c r="K2494" s="174"/>
      <c r="L2494" s="174" t="s">
        <v>4545</v>
      </c>
      <c r="M2494" s="174" t="s">
        <v>3535</v>
      </c>
      <c r="N2494" s="176">
        <v>960</v>
      </c>
      <c r="O2494" s="174" t="s">
        <v>3407</v>
      </c>
      <c r="P2494" s="177">
        <v>27576</v>
      </c>
      <c r="Q2494" s="176">
        <v>456</v>
      </c>
      <c r="R2494" s="175">
        <v>135582.51</v>
      </c>
      <c r="S2494" s="175">
        <v>149875.29999999999</v>
      </c>
    </row>
    <row r="2495" spans="4:19">
      <c r="D2495" s="174" t="s">
        <v>9279</v>
      </c>
      <c r="E2495" s="175">
        <v>771213.05</v>
      </c>
      <c r="F2495" s="174" t="s">
        <v>3409</v>
      </c>
      <c r="G2495" s="174" t="s">
        <v>3109</v>
      </c>
      <c r="H2495" s="174" t="s">
        <v>166</v>
      </c>
      <c r="I2495" s="174" t="s">
        <v>3098</v>
      </c>
      <c r="J2495" s="174" t="s">
        <v>9280</v>
      </c>
      <c r="K2495" s="174"/>
      <c r="L2495" s="174" t="s">
        <v>4545</v>
      </c>
      <c r="M2495" s="174" t="s">
        <v>3535</v>
      </c>
      <c r="N2495" s="176">
        <v>960</v>
      </c>
      <c r="O2495" s="174" t="s">
        <v>3407</v>
      </c>
      <c r="P2495" s="177">
        <v>33055</v>
      </c>
      <c r="Q2495" s="176">
        <v>276</v>
      </c>
      <c r="R2495" s="175">
        <v>221696.93</v>
      </c>
      <c r="S2495" s="175">
        <v>549516.12</v>
      </c>
    </row>
    <row r="2496" spans="4:19">
      <c r="D2496" s="174" t="s">
        <v>9281</v>
      </c>
      <c r="E2496" s="175">
        <v>65363.61</v>
      </c>
      <c r="F2496" s="174" t="s">
        <v>3409</v>
      </c>
      <c r="G2496" s="174" t="s">
        <v>3109</v>
      </c>
      <c r="H2496" s="174" t="s">
        <v>166</v>
      </c>
      <c r="I2496" s="174" t="s">
        <v>3098</v>
      </c>
      <c r="J2496" s="174" t="s">
        <v>9282</v>
      </c>
      <c r="K2496" s="174"/>
      <c r="L2496" s="174" t="s">
        <v>5376</v>
      </c>
      <c r="M2496" s="174" t="s">
        <v>3535</v>
      </c>
      <c r="N2496" s="176">
        <v>960</v>
      </c>
      <c r="O2496" s="174" t="s">
        <v>3407</v>
      </c>
      <c r="P2496" s="177">
        <v>26846</v>
      </c>
      <c r="Q2496" s="176">
        <v>480</v>
      </c>
      <c r="R2496" s="175">
        <v>32679.47</v>
      </c>
      <c r="S2496" s="175">
        <v>32684.14</v>
      </c>
    </row>
    <row r="2497" spans="4:19">
      <c r="D2497" s="174" t="s">
        <v>9283</v>
      </c>
      <c r="E2497" s="175">
        <v>65229.16</v>
      </c>
      <c r="F2497" s="174" t="s">
        <v>3409</v>
      </c>
      <c r="G2497" s="174" t="s">
        <v>3109</v>
      </c>
      <c r="H2497" s="174" t="s">
        <v>166</v>
      </c>
      <c r="I2497" s="174" t="s">
        <v>3098</v>
      </c>
      <c r="J2497" s="174" t="s">
        <v>9284</v>
      </c>
      <c r="K2497" s="174"/>
      <c r="L2497" s="174" t="s">
        <v>8746</v>
      </c>
      <c r="M2497" s="174" t="s">
        <v>9285</v>
      </c>
      <c r="N2497" s="176">
        <v>960</v>
      </c>
      <c r="O2497" s="174" t="s">
        <v>3407</v>
      </c>
      <c r="P2497" s="177">
        <v>29037</v>
      </c>
      <c r="Q2497" s="176">
        <v>408</v>
      </c>
      <c r="R2497" s="175">
        <v>27720.07</v>
      </c>
      <c r="S2497" s="175">
        <v>37509.089999999997</v>
      </c>
    </row>
    <row r="2498" spans="4:19">
      <c r="D2498" s="174" t="s">
        <v>9286</v>
      </c>
      <c r="E2498" s="175">
        <v>55171.3</v>
      </c>
      <c r="F2498" s="174" t="s">
        <v>3409</v>
      </c>
      <c r="G2498" s="174" t="s">
        <v>3109</v>
      </c>
      <c r="H2498" s="174" t="s">
        <v>166</v>
      </c>
      <c r="I2498" s="174" t="s">
        <v>3098</v>
      </c>
      <c r="J2498" s="174" t="s">
        <v>9287</v>
      </c>
      <c r="K2498" s="174"/>
      <c r="L2498" s="174" t="s">
        <v>8871</v>
      </c>
      <c r="M2498" s="174" t="s">
        <v>4777</v>
      </c>
      <c r="N2498" s="176">
        <v>960</v>
      </c>
      <c r="O2498" s="174" t="s">
        <v>3407</v>
      </c>
      <c r="P2498" s="177">
        <v>23894</v>
      </c>
      <c r="Q2498" s="176">
        <v>577</v>
      </c>
      <c r="R2498" s="175">
        <v>33158.32</v>
      </c>
      <c r="S2498" s="175">
        <v>22012.98</v>
      </c>
    </row>
    <row r="2499" spans="4:19">
      <c r="D2499" s="174" t="s">
        <v>9288</v>
      </c>
      <c r="E2499" s="175">
        <v>63680.32</v>
      </c>
      <c r="F2499" s="174" t="s">
        <v>3409</v>
      </c>
      <c r="G2499" s="174" t="s">
        <v>3109</v>
      </c>
      <c r="H2499" s="174" t="s">
        <v>166</v>
      </c>
      <c r="I2499" s="174" t="s">
        <v>3098</v>
      </c>
      <c r="J2499" s="174" t="s">
        <v>9289</v>
      </c>
      <c r="K2499" s="174"/>
      <c r="L2499" s="174" t="s">
        <v>8871</v>
      </c>
      <c r="M2499" s="174" t="s">
        <v>4777</v>
      </c>
      <c r="N2499" s="176">
        <v>960</v>
      </c>
      <c r="O2499" s="174" t="s">
        <v>3407</v>
      </c>
      <c r="P2499" s="177">
        <v>24289</v>
      </c>
      <c r="Q2499" s="176">
        <v>564</v>
      </c>
      <c r="R2499" s="175">
        <v>37409.919999999998</v>
      </c>
      <c r="S2499" s="175">
        <v>26270.400000000001</v>
      </c>
    </row>
    <row r="2500" spans="4:19">
      <c r="D2500" s="174" t="s">
        <v>9290</v>
      </c>
      <c r="E2500" s="175">
        <v>93573.52</v>
      </c>
      <c r="F2500" s="174" t="s">
        <v>3409</v>
      </c>
      <c r="G2500" s="174" t="s">
        <v>3109</v>
      </c>
      <c r="H2500" s="174" t="s">
        <v>166</v>
      </c>
      <c r="I2500" s="174" t="s">
        <v>3098</v>
      </c>
      <c r="J2500" s="174" t="s">
        <v>9291</v>
      </c>
      <c r="K2500" s="174"/>
      <c r="L2500" s="174" t="s">
        <v>8871</v>
      </c>
      <c r="M2500" s="174" t="s">
        <v>4777</v>
      </c>
      <c r="N2500" s="176">
        <v>960</v>
      </c>
      <c r="O2500" s="174" t="s">
        <v>3407</v>
      </c>
      <c r="P2500" s="177">
        <v>24654</v>
      </c>
      <c r="Q2500" s="176">
        <v>552</v>
      </c>
      <c r="R2500" s="175">
        <v>53801.4</v>
      </c>
      <c r="S2500" s="175">
        <v>39772.120000000003</v>
      </c>
    </row>
    <row r="2501" spans="4:19">
      <c r="D2501" s="174" t="s">
        <v>9292</v>
      </c>
      <c r="E2501" s="175">
        <v>51252.67</v>
      </c>
      <c r="F2501" s="174" t="s">
        <v>3409</v>
      </c>
      <c r="G2501" s="174" t="s">
        <v>3109</v>
      </c>
      <c r="H2501" s="174" t="s">
        <v>166</v>
      </c>
      <c r="I2501" s="174" t="s">
        <v>3098</v>
      </c>
      <c r="J2501" s="174" t="s">
        <v>9293</v>
      </c>
      <c r="K2501" s="174"/>
      <c r="L2501" s="174" t="s">
        <v>4518</v>
      </c>
      <c r="M2501" s="174" t="s">
        <v>4777</v>
      </c>
      <c r="N2501" s="176">
        <v>960</v>
      </c>
      <c r="O2501" s="174" t="s">
        <v>3407</v>
      </c>
      <c r="P2501" s="177">
        <v>25020</v>
      </c>
      <c r="Q2501" s="176">
        <v>540</v>
      </c>
      <c r="R2501" s="175">
        <v>28827.73</v>
      </c>
      <c r="S2501" s="175">
        <v>22424.94</v>
      </c>
    </row>
    <row r="2502" spans="4:19">
      <c r="D2502" s="174" t="s">
        <v>9294</v>
      </c>
      <c r="E2502" s="175">
        <v>34044.58</v>
      </c>
      <c r="F2502" s="174" t="s">
        <v>3409</v>
      </c>
      <c r="G2502" s="174" t="s">
        <v>3109</v>
      </c>
      <c r="H2502" s="174" t="s">
        <v>166</v>
      </c>
      <c r="I2502" s="174" t="s">
        <v>3098</v>
      </c>
      <c r="J2502" s="174" t="s">
        <v>9295</v>
      </c>
      <c r="K2502" s="174"/>
      <c r="L2502" s="174" t="s">
        <v>8871</v>
      </c>
      <c r="M2502" s="174" t="s">
        <v>4411</v>
      </c>
      <c r="N2502" s="176">
        <v>960</v>
      </c>
      <c r="O2502" s="174" t="s">
        <v>3407</v>
      </c>
      <c r="P2502" s="177">
        <v>19906</v>
      </c>
      <c r="Q2502" s="176">
        <v>708</v>
      </c>
      <c r="R2502" s="175">
        <v>25106.59</v>
      </c>
      <c r="S2502" s="175">
        <v>8937.99</v>
      </c>
    </row>
    <row r="2503" spans="4:19">
      <c r="D2503" s="174" t="s">
        <v>9296</v>
      </c>
      <c r="E2503" s="175">
        <v>405252.89</v>
      </c>
      <c r="F2503" s="174" t="s">
        <v>3409</v>
      </c>
      <c r="G2503" s="174" t="s">
        <v>3109</v>
      </c>
      <c r="H2503" s="174" t="s">
        <v>166</v>
      </c>
      <c r="I2503" s="174" t="s">
        <v>3098</v>
      </c>
      <c r="J2503" s="174" t="s">
        <v>9297</v>
      </c>
      <c r="K2503" s="174"/>
      <c r="L2503" s="174" t="s">
        <v>8871</v>
      </c>
      <c r="M2503" s="174" t="s">
        <v>4411</v>
      </c>
      <c r="N2503" s="176">
        <v>960</v>
      </c>
      <c r="O2503" s="174" t="s">
        <v>3407</v>
      </c>
      <c r="P2503" s="177">
        <v>29768</v>
      </c>
      <c r="Q2503" s="176">
        <v>384</v>
      </c>
      <c r="R2503" s="175">
        <v>162087.07</v>
      </c>
      <c r="S2503" s="175">
        <v>243165.82</v>
      </c>
    </row>
    <row r="2504" spans="4:19">
      <c r="D2504" s="174" t="s">
        <v>9298</v>
      </c>
      <c r="E2504" s="175">
        <v>28267.31</v>
      </c>
      <c r="F2504" s="174" t="s">
        <v>3409</v>
      </c>
      <c r="G2504" s="174" t="s">
        <v>3109</v>
      </c>
      <c r="H2504" s="174" t="s">
        <v>166</v>
      </c>
      <c r="I2504" s="174" t="s">
        <v>3098</v>
      </c>
      <c r="J2504" s="174" t="s">
        <v>9299</v>
      </c>
      <c r="K2504" s="174"/>
      <c r="L2504" s="174" t="s">
        <v>9166</v>
      </c>
      <c r="M2504" s="174" t="s">
        <v>4411</v>
      </c>
      <c r="N2504" s="176">
        <v>960</v>
      </c>
      <c r="O2504" s="174" t="s">
        <v>3407</v>
      </c>
      <c r="P2504" s="177">
        <v>18810</v>
      </c>
      <c r="Q2504" s="176">
        <v>744</v>
      </c>
      <c r="R2504" s="175">
        <v>21906.16</v>
      </c>
      <c r="S2504" s="175">
        <v>6361.15</v>
      </c>
    </row>
    <row r="2505" spans="4:19">
      <c r="D2505" s="174" t="s">
        <v>9300</v>
      </c>
      <c r="E2505" s="175">
        <v>13641.68</v>
      </c>
      <c r="F2505" s="174" t="s">
        <v>3409</v>
      </c>
      <c r="G2505" s="174" t="s">
        <v>3109</v>
      </c>
      <c r="H2505" s="174" t="s">
        <v>166</v>
      </c>
      <c r="I2505" s="174" t="s">
        <v>3098</v>
      </c>
      <c r="J2505" s="174" t="s">
        <v>9301</v>
      </c>
      <c r="K2505" s="174"/>
      <c r="L2505" s="174" t="s">
        <v>9166</v>
      </c>
      <c r="M2505" s="174" t="s">
        <v>4411</v>
      </c>
      <c r="N2505" s="176">
        <v>960</v>
      </c>
      <c r="O2505" s="174" t="s">
        <v>3407</v>
      </c>
      <c r="P2505" s="177">
        <v>20637</v>
      </c>
      <c r="Q2505" s="176">
        <v>684</v>
      </c>
      <c r="R2505" s="175">
        <v>9719.2099999999991</v>
      </c>
      <c r="S2505" s="175">
        <v>3922.47</v>
      </c>
    </row>
    <row r="2506" spans="4:19">
      <c r="D2506" s="174" t="s">
        <v>9302</v>
      </c>
      <c r="E2506" s="175">
        <v>14637.68</v>
      </c>
      <c r="F2506" s="174" t="s">
        <v>3409</v>
      </c>
      <c r="G2506" s="174" t="s">
        <v>3109</v>
      </c>
      <c r="H2506" s="174" t="s">
        <v>166</v>
      </c>
      <c r="I2506" s="174" t="s">
        <v>3098</v>
      </c>
      <c r="J2506" s="174" t="s">
        <v>9303</v>
      </c>
      <c r="K2506" s="174"/>
      <c r="L2506" s="174" t="s">
        <v>9166</v>
      </c>
      <c r="M2506" s="174" t="s">
        <v>4411</v>
      </c>
      <c r="N2506" s="176">
        <v>960</v>
      </c>
      <c r="O2506" s="174" t="s">
        <v>3407</v>
      </c>
      <c r="P2506" s="177">
        <v>21002</v>
      </c>
      <c r="Q2506" s="176">
        <v>672</v>
      </c>
      <c r="R2506" s="175">
        <v>10245.86</v>
      </c>
      <c r="S2506" s="175">
        <v>4391.82</v>
      </c>
    </row>
    <row r="2507" spans="4:19">
      <c r="D2507" s="174" t="s">
        <v>9304</v>
      </c>
      <c r="E2507" s="175">
        <v>48624.63</v>
      </c>
      <c r="F2507" s="174" t="s">
        <v>3409</v>
      </c>
      <c r="G2507" s="174" t="s">
        <v>3109</v>
      </c>
      <c r="H2507" s="174" t="s">
        <v>166</v>
      </c>
      <c r="I2507" s="174" t="s">
        <v>3098</v>
      </c>
      <c r="J2507" s="174" t="s">
        <v>9305</v>
      </c>
      <c r="K2507" s="174"/>
      <c r="L2507" s="174" t="s">
        <v>9166</v>
      </c>
      <c r="M2507" s="174" t="s">
        <v>4411</v>
      </c>
      <c r="N2507" s="176">
        <v>960</v>
      </c>
      <c r="O2507" s="174" t="s">
        <v>3407</v>
      </c>
      <c r="P2507" s="177">
        <v>22463</v>
      </c>
      <c r="Q2507" s="176">
        <v>624</v>
      </c>
      <c r="R2507" s="175">
        <v>31604.21</v>
      </c>
      <c r="S2507" s="175">
        <v>17020.419999999998</v>
      </c>
    </row>
    <row r="2508" spans="4:19">
      <c r="D2508" s="174" t="s">
        <v>9306</v>
      </c>
      <c r="E2508" s="175">
        <v>9377.0400000000009</v>
      </c>
      <c r="F2508" s="174" t="s">
        <v>3409</v>
      </c>
      <c r="G2508" s="174" t="s">
        <v>3109</v>
      </c>
      <c r="H2508" s="174" t="s">
        <v>166</v>
      </c>
      <c r="I2508" s="174" t="s">
        <v>3098</v>
      </c>
      <c r="J2508" s="174" t="s">
        <v>9307</v>
      </c>
      <c r="K2508" s="174"/>
      <c r="L2508" s="174" t="s">
        <v>9166</v>
      </c>
      <c r="M2508" s="174" t="s">
        <v>4411</v>
      </c>
      <c r="N2508" s="176">
        <v>960</v>
      </c>
      <c r="O2508" s="174" t="s">
        <v>3407</v>
      </c>
      <c r="P2508" s="177">
        <v>24289</v>
      </c>
      <c r="Q2508" s="176">
        <v>564</v>
      </c>
      <c r="R2508" s="175">
        <v>5508.65</v>
      </c>
      <c r="S2508" s="175">
        <v>3868.39</v>
      </c>
    </row>
    <row r="2509" spans="4:19">
      <c r="D2509" s="174" t="s">
        <v>9308</v>
      </c>
      <c r="E2509" s="175">
        <v>28486.12</v>
      </c>
      <c r="F2509" s="174" t="s">
        <v>3409</v>
      </c>
      <c r="G2509" s="174" t="s">
        <v>3109</v>
      </c>
      <c r="H2509" s="174" t="s">
        <v>166</v>
      </c>
      <c r="I2509" s="174" t="s">
        <v>3098</v>
      </c>
      <c r="J2509" s="174" t="s">
        <v>9309</v>
      </c>
      <c r="K2509" s="174"/>
      <c r="L2509" s="174" t="s">
        <v>3596</v>
      </c>
      <c r="M2509" s="174" t="s">
        <v>4411</v>
      </c>
      <c r="N2509" s="176">
        <v>960</v>
      </c>
      <c r="O2509" s="174" t="s">
        <v>3407</v>
      </c>
      <c r="P2509" s="177">
        <v>30133</v>
      </c>
      <c r="Q2509" s="176">
        <v>372</v>
      </c>
      <c r="R2509" s="175">
        <v>11037.29</v>
      </c>
      <c r="S2509" s="175">
        <v>17448.830000000002</v>
      </c>
    </row>
    <row r="2510" spans="4:19">
      <c r="D2510" s="174" t="s">
        <v>9310</v>
      </c>
      <c r="E2510" s="175">
        <v>2643.87</v>
      </c>
      <c r="F2510" s="174" t="s">
        <v>3409</v>
      </c>
      <c r="G2510" s="174" t="s">
        <v>3109</v>
      </c>
      <c r="H2510" s="174" t="s">
        <v>166</v>
      </c>
      <c r="I2510" s="174" t="s">
        <v>3098</v>
      </c>
      <c r="J2510" s="174" t="s">
        <v>9311</v>
      </c>
      <c r="K2510" s="174"/>
      <c r="L2510" s="174" t="s">
        <v>3866</v>
      </c>
      <c r="M2510" s="174" t="s">
        <v>4411</v>
      </c>
      <c r="N2510" s="176">
        <v>960</v>
      </c>
      <c r="O2510" s="174" t="s">
        <v>3407</v>
      </c>
      <c r="P2510" s="177">
        <v>18445</v>
      </c>
      <c r="Q2510" s="176">
        <v>756</v>
      </c>
      <c r="R2510" s="175">
        <v>2081.83</v>
      </c>
      <c r="S2510" s="175">
        <v>562.04</v>
      </c>
    </row>
    <row r="2511" spans="4:19">
      <c r="D2511" s="174" t="s">
        <v>9312</v>
      </c>
      <c r="E2511" s="176">
        <v>20277</v>
      </c>
      <c r="F2511" s="174" t="s">
        <v>3409</v>
      </c>
      <c r="G2511" s="174" t="s">
        <v>3109</v>
      </c>
      <c r="H2511" s="174" t="s">
        <v>166</v>
      </c>
      <c r="I2511" s="174" t="s">
        <v>3098</v>
      </c>
      <c r="J2511" s="174" t="s">
        <v>9313</v>
      </c>
      <c r="K2511" s="174"/>
      <c r="L2511" s="174" t="s">
        <v>4720</v>
      </c>
      <c r="M2511" s="174" t="s">
        <v>4411</v>
      </c>
      <c r="N2511" s="176">
        <v>960</v>
      </c>
      <c r="O2511" s="174" t="s">
        <v>3407</v>
      </c>
      <c r="P2511" s="177">
        <v>18080</v>
      </c>
      <c r="Q2511" s="176">
        <v>768</v>
      </c>
      <c r="R2511" s="175">
        <v>16220.86</v>
      </c>
      <c r="S2511" s="175">
        <v>4056.14</v>
      </c>
    </row>
    <row r="2512" spans="4:19">
      <c r="D2512" s="174" t="s">
        <v>9314</v>
      </c>
      <c r="E2512" s="175">
        <v>8588.7199999999993</v>
      </c>
      <c r="F2512" s="174" t="s">
        <v>3409</v>
      </c>
      <c r="G2512" s="174" t="s">
        <v>3109</v>
      </c>
      <c r="H2512" s="174" t="s">
        <v>166</v>
      </c>
      <c r="I2512" s="174" t="s">
        <v>3098</v>
      </c>
      <c r="J2512" s="174" t="s">
        <v>9315</v>
      </c>
      <c r="K2512" s="174"/>
      <c r="L2512" s="174" t="s">
        <v>4720</v>
      </c>
      <c r="M2512" s="174" t="s">
        <v>4411</v>
      </c>
      <c r="N2512" s="176">
        <v>960</v>
      </c>
      <c r="O2512" s="174" t="s">
        <v>3407</v>
      </c>
      <c r="P2512" s="177">
        <v>18810</v>
      </c>
      <c r="Q2512" s="176">
        <v>744</v>
      </c>
      <c r="R2512" s="175">
        <v>6655.84</v>
      </c>
      <c r="S2512" s="175">
        <v>1932.88</v>
      </c>
    </row>
    <row r="2513" spans="4:19">
      <c r="D2513" s="174" t="s">
        <v>9316</v>
      </c>
      <c r="E2513" s="175">
        <v>27838.45</v>
      </c>
      <c r="F2513" s="174" t="s">
        <v>3409</v>
      </c>
      <c r="G2513" s="174" t="s">
        <v>3109</v>
      </c>
      <c r="H2513" s="174" t="s">
        <v>166</v>
      </c>
      <c r="I2513" s="174" t="s">
        <v>3098</v>
      </c>
      <c r="J2513" s="174" t="s">
        <v>9317</v>
      </c>
      <c r="K2513" s="174"/>
      <c r="L2513" s="174" t="s">
        <v>4720</v>
      </c>
      <c r="M2513" s="174" t="s">
        <v>4411</v>
      </c>
      <c r="N2513" s="176">
        <v>960</v>
      </c>
      <c r="O2513" s="174" t="s">
        <v>3407</v>
      </c>
      <c r="P2513" s="177">
        <v>18810</v>
      </c>
      <c r="Q2513" s="176">
        <v>744</v>
      </c>
      <c r="R2513" s="175">
        <v>21573.83</v>
      </c>
      <c r="S2513" s="175">
        <v>6264.62</v>
      </c>
    </row>
    <row r="2514" spans="4:19">
      <c r="D2514" s="174" t="s">
        <v>9318</v>
      </c>
      <c r="E2514" s="175">
        <v>1317.76</v>
      </c>
      <c r="F2514" s="174" t="s">
        <v>3409</v>
      </c>
      <c r="G2514" s="174" t="s">
        <v>3109</v>
      </c>
      <c r="H2514" s="174" t="s">
        <v>166</v>
      </c>
      <c r="I2514" s="174" t="s">
        <v>3098</v>
      </c>
      <c r="J2514" s="174" t="s">
        <v>9319</v>
      </c>
      <c r="K2514" s="174"/>
      <c r="L2514" s="174" t="s">
        <v>8827</v>
      </c>
      <c r="M2514" s="174" t="s">
        <v>4411</v>
      </c>
      <c r="N2514" s="176">
        <v>960</v>
      </c>
      <c r="O2514" s="174" t="s">
        <v>3407</v>
      </c>
      <c r="P2514" s="177">
        <v>18810</v>
      </c>
      <c r="Q2514" s="176">
        <v>744</v>
      </c>
      <c r="R2514" s="175">
        <v>1021.19</v>
      </c>
      <c r="S2514" s="175">
        <v>296.57</v>
      </c>
    </row>
    <row r="2515" spans="4:19">
      <c r="D2515" s="174" t="s">
        <v>9320</v>
      </c>
      <c r="E2515" s="175">
        <v>770.18</v>
      </c>
      <c r="F2515" s="174" t="s">
        <v>3409</v>
      </c>
      <c r="G2515" s="174" t="s">
        <v>3109</v>
      </c>
      <c r="H2515" s="174" t="s">
        <v>166</v>
      </c>
      <c r="I2515" s="174" t="s">
        <v>3098</v>
      </c>
      <c r="J2515" s="174" t="s">
        <v>9321</v>
      </c>
      <c r="K2515" s="174"/>
      <c r="L2515" s="174" t="s">
        <v>8827</v>
      </c>
      <c r="M2515" s="174" t="s">
        <v>4411</v>
      </c>
      <c r="N2515" s="176">
        <v>960</v>
      </c>
      <c r="O2515" s="174" t="s">
        <v>3407</v>
      </c>
      <c r="P2515" s="177">
        <v>18810</v>
      </c>
      <c r="Q2515" s="176">
        <v>744</v>
      </c>
      <c r="R2515" s="175">
        <v>596.76</v>
      </c>
      <c r="S2515" s="175">
        <v>173.42</v>
      </c>
    </row>
    <row r="2516" spans="4:19">
      <c r="D2516" s="174" t="s">
        <v>9322</v>
      </c>
      <c r="E2516" s="175">
        <v>14187.74</v>
      </c>
      <c r="F2516" s="174" t="s">
        <v>3409</v>
      </c>
      <c r="G2516" s="174" t="s">
        <v>3109</v>
      </c>
      <c r="H2516" s="174" t="s">
        <v>166</v>
      </c>
      <c r="I2516" s="174" t="s">
        <v>3098</v>
      </c>
      <c r="J2516" s="174" t="s">
        <v>9323</v>
      </c>
      <c r="K2516" s="174"/>
      <c r="L2516" s="174" t="s">
        <v>8827</v>
      </c>
      <c r="M2516" s="174" t="s">
        <v>4411</v>
      </c>
      <c r="N2516" s="176">
        <v>960</v>
      </c>
      <c r="O2516" s="174" t="s">
        <v>3407</v>
      </c>
      <c r="P2516" s="177">
        <v>18810</v>
      </c>
      <c r="Q2516" s="176">
        <v>744</v>
      </c>
      <c r="R2516" s="175">
        <v>10994.91</v>
      </c>
      <c r="S2516" s="175">
        <v>3192.83</v>
      </c>
    </row>
    <row r="2517" spans="4:19">
      <c r="D2517" s="174" t="s">
        <v>9324</v>
      </c>
      <c r="E2517" s="175">
        <v>12087.65</v>
      </c>
      <c r="F2517" s="174" t="s">
        <v>3409</v>
      </c>
      <c r="G2517" s="174" t="s">
        <v>3109</v>
      </c>
      <c r="H2517" s="174" t="s">
        <v>166</v>
      </c>
      <c r="I2517" s="174" t="s">
        <v>3098</v>
      </c>
      <c r="J2517" s="174" t="s">
        <v>9325</v>
      </c>
      <c r="K2517" s="174"/>
      <c r="L2517" s="174" t="s">
        <v>8827</v>
      </c>
      <c r="M2517" s="174" t="s">
        <v>4411</v>
      </c>
      <c r="N2517" s="176">
        <v>960</v>
      </c>
      <c r="O2517" s="174" t="s">
        <v>3407</v>
      </c>
      <c r="P2517" s="177">
        <v>18810</v>
      </c>
      <c r="Q2517" s="176">
        <v>744</v>
      </c>
      <c r="R2517" s="175">
        <v>9367.43</v>
      </c>
      <c r="S2517" s="175">
        <v>2720.22</v>
      </c>
    </row>
    <row r="2518" spans="4:19">
      <c r="D2518" s="174" t="s">
        <v>9326</v>
      </c>
      <c r="E2518" s="175">
        <v>21425.35</v>
      </c>
      <c r="F2518" s="174" t="s">
        <v>3409</v>
      </c>
      <c r="G2518" s="174" t="s">
        <v>3109</v>
      </c>
      <c r="H2518" s="174" t="s">
        <v>166</v>
      </c>
      <c r="I2518" s="174" t="s">
        <v>3098</v>
      </c>
      <c r="J2518" s="174" t="s">
        <v>9327</v>
      </c>
      <c r="K2518" s="174"/>
      <c r="L2518" s="174" t="s">
        <v>8827</v>
      </c>
      <c r="M2518" s="174" t="s">
        <v>4411</v>
      </c>
      <c r="N2518" s="176">
        <v>960</v>
      </c>
      <c r="O2518" s="174" t="s">
        <v>3407</v>
      </c>
      <c r="P2518" s="177">
        <v>19541</v>
      </c>
      <c r="Q2518" s="176">
        <v>720</v>
      </c>
      <c r="R2518" s="175">
        <v>16068.17</v>
      </c>
      <c r="S2518" s="175">
        <v>5357.18</v>
      </c>
    </row>
    <row r="2519" spans="4:19">
      <c r="D2519" s="174" t="s">
        <v>9328</v>
      </c>
      <c r="E2519" s="175">
        <v>14734.16</v>
      </c>
      <c r="F2519" s="174" t="s">
        <v>3409</v>
      </c>
      <c r="G2519" s="174" t="s">
        <v>3109</v>
      </c>
      <c r="H2519" s="174" t="s">
        <v>166</v>
      </c>
      <c r="I2519" s="174" t="s">
        <v>3098</v>
      </c>
      <c r="J2519" s="174" t="s">
        <v>9329</v>
      </c>
      <c r="K2519" s="174"/>
      <c r="L2519" s="174" t="s">
        <v>8827</v>
      </c>
      <c r="M2519" s="174" t="s">
        <v>4411</v>
      </c>
      <c r="N2519" s="176">
        <v>960</v>
      </c>
      <c r="O2519" s="174" t="s">
        <v>3407</v>
      </c>
      <c r="P2519" s="177">
        <v>20271</v>
      </c>
      <c r="Q2519" s="176">
        <v>696</v>
      </c>
      <c r="R2519" s="175">
        <v>10681.66</v>
      </c>
      <c r="S2519" s="175">
        <v>4052.5</v>
      </c>
    </row>
    <row r="2520" spans="4:19">
      <c r="D2520" s="174" t="s">
        <v>9330</v>
      </c>
      <c r="E2520" s="175">
        <v>33217.440000000002</v>
      </c>
      <c r="F2520" s="174" t="s">
        <v>3409</v>
      </c>
      <c r="G2520" s="174" t="s">
        <v>3109</v>
      </c>
      <c r="H2520" s="174" t="s">
        <v>166</v>
      </c>
      <c r="I2520" s="174" t="s">
        <v>3098</v>
      </c>
      <c r="J2520" s="174" t="s">
        <v>9331</v>
      </c>
      <c r="K2520" s="174"/>
      <c r="L2520" s="174" t="s">
        <v>8827</v>
      </c>
      <c r="M2520" s="174" t="s">
        <v>4411</v>
      </c>
      <c r="N2520" s="176">
        <v>960</v>
      </c>
      <c r="O2520" s="174" t="s">
        <v>3407</v>
      </c>
      <c r="P2520" s="177">
        <v>21732</v>
      </c>
      <c r="Q2520" s="176">
        <v>648</v>
      </c>
      <c r="R2520" s="175">
        <v>22420.51</v>
      </c>
      <c r="S2520" s="175">
        <v>10796.93</v>
      </c>
    </row>
    <row r="2521" spans="4:19">
      <c r="D2521" s="174" t="s">
        <v>9332</v>
      </c>
      <c r="E2521" s="175">
        <v>41792.620000000003</v>
      </c>
      <c r="F2521" s="174" t="s">
        <v>3409</v>
      </c>
      <c r="G2521" s="174" t="s">
        <v>3109</v>
      </c>
      <c r="H2521" s="174" t="s">
        <v>166</v>
      </c>
      <c r="I2521" s="174" t="s">
        <v>3098</v>
      </c>
      <c r="J2521" s="174" t="s">
        <v>9333</v>
      </c>
      <c r="K2521" s="174"/>
      <c r="L2521" s="174" t="s">
        <v>8827</v>
      </c>
      <c r="M2521" s="174" t="s">
        <v>4411</v>
      </c>
      <c r="N2521" s="176">
        <v>960</v>
      </c>
      <c r="O2521" s="174" t="s">
        <v>3407</v>
      </c>
      <c r="P2521" s="177">
        <v>23193</v>
      </c>
      <c r="Q2521" s="176">
        <v>600</v>
      </c>
      <c r="R2521" s="175">
        <v>26118.82</v>
      </c>
      <c r="S2521" s="175">
        <v>15673.8</v>
      </c>
    </row>
    <row r="2522" spans="4:19">
      <c r="D2522" s="174" t="s">
        <v>9334</v>
      </c>
      <c r="E2522" s="175">
        <v>17248.759999999998</v>
      </c>
      <c r="F2522" s="174" t="s">
        <v>3409</v>
      </c>
      <c r="G2522" s="174" t="s">
        <v>3109</v>
      </c>
      <c r="H2522" s="174" t="s">
        <v>166</v>
      </c>
      <c r="I2522" s="174" t="s">
        <v>3098</v>
      </c>
      <c r="J2522" s="174" t="s">
        <v>9319</v>
      </c>
      <c r="K2522" s="174"/>
      <c r="L2522" s="174" t="s">
        <v>8827</v>
      </c>
      <c r="M2522" s="174" t="s">
        <v>4411</v>
      </c>
      <c r="N2522" s="176">
        <v>960</v>
      </c>
      <c r="O2522" s="174" t="s">
        <v>3407</v>
      </c>
      <c r="P2522" s="177">
        <v>23559</v>
      </c>
      <c r="Q2522" s="176">
        <v>588</v>
      </c>
      <c r="R2522" s="175">
        <v>10564.14</v>
      </c>
      <c r="S2522" s="175">
        <v>6684.62</v>
      </c>
    </row>
    <row r="2523" spans="4:19">
      <c r="D2523" s="174" t="s">
        <v>9335</v>
      </c>
      <c r="E2523" s="175">
        <v>8176.56</v>
      </c>
      <c r="F2523" s="174" t="s">
        <v>3409</v>
      </c>
      <c r="G2523" s="174" t="s">
        <v>3109</v>
      </c>
      <c r="H2523" s="174" t="s">
        <v>166</v>
      </c>
      <c r="I2523" s="174" t="s">
        <v>3098</v>
      </c>
      <c r="J2523" s="174" t="s">
        <v>9325</v>
      </c>
      <c r="K2523" s="174"/>
      <c r="L2523" s="174" t="s">
        <v>8827</v>
      </c>
      <c r="M2523" s="174" t="s">
        <v>4411</v>
      </c>
      <c r="N2523" s="176">
        <v>960</v>
      </c>
      <c r="O2523" s="174" t="s">
        <v>3407</v>
      </c>
      <c r="P2523" s="177">
        <v>28672</v>
      </c>
      <c r="Q2523" s="176">
        <v>420</v>
      </c>
      <c r="R2523" s="175">
        <v>3576.87</v>
      </c>
      <c r="S2523" s="175">
        <v>4599.6899999999996</v>
      </c>
    </row>
    <row r="2524" spans="4:19">
      <c r="D2524" s="174" t="s">
        <v>9336</v>
      </c>
      <c r="E2524" s="175">
        <v>347964.26</v>
      </c>
      <c r="F2524" s="174" t="s">
        <v>3409</v>
      </c>
      <c r="G2524" s="174" t="s">
        <v>3109</v>
      </c>
      <c r="H2524" s="174" t="s">
        <v>166</v>
      </c>
      <c r="I2524" s="174" t="s">
        <v>3098</v>
      </c>
      <c r="J2524" s="174" t="s">
        <v>9337</v>
      </c>
      <c r="K2524" s="174"/>
      <c r="L2524" s="174" t="s">
        <v>8827</v>
      </c>
      <c r="M2524" s="174" t="s">
        <v>4411</v>
      </c>
      <c r="N2524" s="176">
        <v>960</v>
      </c>
      <c r="O2524" s="174" t="s">
        <v>3407</v>
      </c>
      <c r="P2524" s="177">
        <v>31594</v>
      </c>
      <c r="Q2524" s="176">
        <v>324</v>
      </c>
      <c r="R2524" s="175">
        <v>117425.81</v>
      </c>
      <c r="S2524" s="175">
        <v>230538.45</v>
      </c>
    </row>
    <row r="2525" spans="4:19">
      <c r="D2525" s="174" t="s">
        <v>9338</v>
      </c>
      <c r="E2525" s="175">
        <v>152728.25</v>
      </c>
      <c r="F2525" s="174" t="s">
        <v>3409</v>
      </c>
      <c r="G2525" s="174" t="s">
        <v>3109</v>
      </c>
      <c r="H2525" s="174" t="s">
        <v>166</v>
      </c>
      <c r="I2525" s="174" t="s">
        <v>3098</v>
      </c>
      <c r="J2525" s="174" t="s">
        <v>9339</v>
      </c>
      <c r="K2525" s="174"/>
      <c r="L2525" s="174" t="s">
        <v>8830</v>
      </c>
      <c r="M2525" s="174" t="s">
        <v>4411</v>
      </c>
      <c r="N2525" s="176">
        <v>960</v>
      </c>
      <c r="O2525" s="174" t="s">
        <v>3407</v>
      </c>
      <c r="P2525" s="177">
        <v>28672</v>
      </c>
      <c r="Q2525" s="176">
        <v>420</v>
      </c>
      <c r="R2525" s="175">
        <v>66813.259999999995</v>
      </c>
      <c r="S2525" s="175">
        <v>85914.99</v>
      </c>
    </row>
    <row r="2526" spans="4:19">
      <c r="D2526" s="174" t="s">
        <v>9340</v>
      </c>
      <c r="E2526" s="175">
        <v>200617.26</v>
      </c>
      <c r="F2526" s="174" t="s">
        <v>3409</v>
      </c>
      <c r="G2526" s="174" t="s">
        <v>3109</v>
      </c>
      <c r="H2526" s="174" t="s">
        <v>166</v>
      </c>
      <c r="I2526" s="174" t="s">
        <v>3098</v>
      </c>
      <c r="J2526" s="174" t="s">
        <v>9341</v>
      </c>
      <c r="K2526" s="174"/>
      <c r="L2526" s="174" t="s">
        <v>8830</v>
      </c>
      <c r="M2526" s="174" t="s">
        <v>4411</v>
      </c>
      <c r="N2526" s="176">
        <v>960</v>
      </c>
      <c r="O2526" s="174" t="s">
        <v>3407</v>
      </c>
      <c r="P2526" s="177">
        <v>30133</v>
      </c>
      <c r="Q2526" s="176">
        <v>372</v>
      </c>
      <c r="R2526" s="175">
        <v>77732.149999999994</v>
      </c>
      <c r="S2526" s="175">
        <v>122885.11</v>
      </c>
    </row>
    <row r="2527" spans="4:19">
      <c r="D2527" s="174" t="s">
        <v>9342</v>
      </c>
      <c r="E2527" s="175">
        <v>21254.14</v>
      </c>
      <c r="F2527" s="174" t="s">
        <v>3409</v>
      </c>
      <c r="G2527" s="174" t="s">
        <v>3109</v>
      </c>
      <c r="H2527" s="174" t="s">
        <v>166</v>
      </c>
      <c r="I2527" s="174" t="s">
        <v>3098</v>
      </c>
      <c r="J2527" s="174" t="s">
        <v>9343</v>
      </c>
      <c r="K2527" s="174"/>
      <c r="L2527" s="174" t="s">
        <v>8775</v>
      </c>
      <c r="M2527" s="174" t="s">
        <v>4411</v>
      </c>
      <c r="N2527" s="176">
        <v>960</v>
      </c>
      <c r="O2527" s="174" t="s">
        <v>3407</v>
      </c>
      <c r="P2527" s="177">
        <v>20637</v>
      </c>
      <c r="Q2527" s="176">
        <v>684</v>
      </c>
      <c r="R2527" s="175">
        <v>15142.74</v>
      </c>
      <c r="S2527" s="175">
        <v>6111.4</v>
      </c>
    </row>
    <row r="2528" spans="4:19">
      <c r="D2528" s="174" t="s">
        <v>9344</v>
      </c>
      <c r="E2528" s="175">
        <v>27190.5</v>
      </c>
      <c r="F2528" s="174" t="s">
        <v>3409</v>
      </c>
      <c r="G2528" s="174" t="s">
        <v>3109</v>
      </c>
      <c r="H2528" s="174" t="s">
        <v>166</v>
      </c>
      <c r="I2528" s="174" t="s">
        <v>3098</v>
      </c>
      <c r="J2528" s="174" t="s">
        <v>9345</v>
      </c>
      <c r="K2528" s="174"/>
      <c r="L2528" s="174" t="s">
        <v>8775</v>
      </c>
      <c r="M2528" s="174" t="s">
        <v>4411</v>
      </c>
      <c r="N2528" s="176">
        <v>960</v>
      </c>
      <c r="O2528" s="174" t="s">
        <v>3407</v>
      </c>
      <c r="P2528" s="177">
        <v>21367</v>
      </c>
      <c r="Q2528" s="176">
        <v>660</v>
      </c>
      <c r="R2528" s="175">
        <v>18692.5</v>
      </c>
      <c r="S2528" s="176">
        <v>8498</v>
      </c>
    </row>
    <row r="2529" spans="4:19">
      <c r="D2529" s="174" t="s">
        <v>9346</v>
      </c>
      <c r="E2529" s="175">
        <v>23975.41</v>
      </c>
      <c r="F2529" s="174" t="s">
        <v>3409</v>
      </c>
      <c r="G2529" s="174" t="s">
        <v>3109</v>
      </c>
      <c r="H2529" s="174" t="s">
        <v>166</v>
      </c>
      <c r="I2529" s="174" t="s">
        <v>3098</v>
      </c>
      <c r="J2529" s="174" t="s">
        <v>9343</v>
      </c>
      <c r="K2529" s="174"/>
      <c r="L2529" s="174" t="s">
        <v>8775</v>
      </c>
      <c r="M2529" s="174" t="s">
        <v>4411</v>
      </c>
      <c r="N2529" s="176">
        <v>960</v>
      </c>
      <c r="O2529" s="174" t="s">
        <v>3407</v>
      </c>
      <c r="P2529" s="177">
        <v>25750</v>
      </c>
      <c r="Q2529" s="176">
        <v>516</v>
      </c>
      <c r="R2529" s="175">
        <v>12885.91</v>
      </c>
      <c r="S2529" s="175">
        <v>11089.5</v>
      </c>
    </row>
    <row r="2530" spans="4:19">
      <c r="D2530" s="174" t="s">
        <v>9347</v>
      </c>
      <c r="E2530" s="175">
        <v>27442.91</v>
      </c>
      <c r="F2530" s="174" t="s">
        <v>3409</v>
      </c>
      <c r="G2530" s="174" t="s">
        <v>3109</v>
      </c>
      <c r="H2530" s="174" t="s">
        <v>166</v>
      </c>
      <c r="I2530" s="174" t="s">
        <v>3098</v>
      </c>
      <c r="J2530" s="174" t="s">
        <v>9348</v>
      </c>
      <c r="K2530" s="174"/>
      <c r="L2530" s="174" t="s">
        <v>4518</v>
      </c>
      <c r="M2530" s="174" t="s">
        <v>9349</v>
      </c>
      <c r="N2530" s="176">
        <v>960</v>
      </c>
      <c r="O2530" s="174" t="s">
        <v>3407</v>
      </c>
      <c r="P2530" s="177">
        <v>19176</v>
      </c>
      <c r="Q2530" s="176">
        <v>732</v>
      </c>
      <c r="R2530" s="175">
        <v>20924.18</v>
      </c>
      <c r="S2530" s="175">
        <v>6518.73</v>
      </c>
    </row>
    <row r="2531" spans="4:19">
      <c r="D2531" s="174" t="s">
        <v>9350</v>
      </c>
      <c r="E2531" s="175">
        <v>46062.39</v>
      </c>
      <c r="F2531" s="174" t="s">
        <v>3409</v>
      </c>
      <c r="G2531" s="174" t="s">
        <v>3109</v>
      </c>
      <c r="H2531" s="174" t="s">
        <v>166</v>
      </c>
      <c r="I2531" s="174" t="s">
        <v>3098</v>
      </c>
      <c r="J2531" s="174" t="s">
        <v>9351</v>
      </c>
      <c r="K2531" s="174"/>
      <c r="L2531" s="174" t="s">
        <v>5376</v>
      </c>
      <c r="M2531" s="174" t="s">
        <v>9349</v>
      </c>
      <c r="N2531" s="176">
        <v>960</v>
      </c>
      <c r="O2531" s="174" t="s">
        <v>3407</v>
      </c>
      <c r="P2531" s="177">
        <v>25020</v>
      </c>
      <c r="Q2531" s="176">
        <v>540</v>
      </c>
      <c r="R2531" s="175">
        <v>25908.36</v>
      </c>
      <c r="S2531" s="175">
        <v>20154.03</v>
      </c>
    </row>
    <row r="2532" spans="4:19">
      <c r="D2532" s="174" t="s">
        <v>9352</v>
      </c>
      <c r="E2532" s="175">
        <v>131106.98000000001</v>
      </c>
      <c r="F2532" s="174" t="s">
        <v>3409</v>
      </c>
      <c r="G2532" s="174" t="s">
        <v>3109</v>
      </c>
      <c r="H2532" s="174" t="s">
        <v>166</v>
      </c>
      <c r="I2532" s="174" t="s">
        <v>3098</v>
      </c>
      <c r="J2532" s="174" t="s">
        <v>9353</v>
      </c>
      <c r="K2532" s="174"/>
      <c r="L2532" s="174" t="s">
        <v>5376</v>
      </c>
      <c r="M2532" s="174" t="s">
        <v>9349</v>
      </c>
      <c r="N2532" s="176">
        <v>960</v>
      </c>
      <c r="O2532" s="174" t="s">
        <v>3407</v>
      </c>
      <c r="P2532" s="177">
        <v>29768</v>
      </c>
      <c r="Q2532" s="176">
        <v>384</v>
      </c>
      <c r="R2532" s="175">
        <v>52438.14</v>
      </c>
      <c r="S2532" s="175">
        <v>78668.84</v>
      </c>
    </row>
    <row r="2533" spans="4:19">
      <c r="D2533" s="174" t="s">
        <v>9354</v>
      </c>
      <c r="E2533" s="175">
        <v>22144.42</v>
      </c>
      <c r="F2533" s="174" t="s">
        <v>3409</v>
      </c>
      <c r="G2533" s="174" t="s">
        <v>3109</v>
      </c>
      <c r="H2533" s="174" t="s">
        <v>166</v>
      </c>
      <c r="I2533" s="174" t="s">
        <v>3098</v>
      </c>
      <c r="J2533" s="174" t="s">
        <v>8887</v>
      </c>
      <c r="K2533" s="174"/>
      <c r="L2533" s="174" t="s">
        <v>8871</v>
      </c>
      <c r="M2533" s="174" t="s">
        <v>5376</v>
      </c>
      <c r="N2533" s="176">
        <v>960</v>
      </c>
      <c r="O2533" s="174" t="s">
        <v>3407</v>
      </c>
      <c r="P2533" s="177">
        <v>21732</v>
      </c>
      <c r="Q2533" s="176">
        <v>648</v>
      </c>
      <c r="R2533" s="175">
        <v>14946.64</v>
      </c>
      <c r="S2533" s="175">
        <v>7197.78</v>
      </c>
    </row>
    <row r="2534" spans="4:19">
      <c r="D2534" s="174" t="s">
        <v>9355</v>
      </c>
      <c r="E2534" s="175">
        <v>2918.73</v>
      </c>
      <c r="F2534" s="174" t="s">
        <v>3409</v>
      </c>
      <c r="G2534" s="174" t="s">
        <v>3109</v>
      </c>
      <c r="H2534" s="174" t="s">
        <v>166</v>
      </c>
      <c r="I2534" s="174" t="s">
        <v>3098</v>
      </c>
      <c r="J2534" s="174" t="s">
        <v>9356</v>
      </c>
      <c r="K2534" s="174"/>
      <c r="L2534" s="174" t="s">
        <v>5376</v>
      </c>
      <c r="M2534" s="174" t="s">
        <v>5376</v>
      </c>
      <c r="N2534" s="176">
        <v>960</v>
      </c>
      <c r="O2534" s="174" t="s">
        <v>3407</v>
      </c>
      <c r="P2534" s="177">
        <v>18445</v>
      </c>
      <c r="Q2534" s="176">
        <v>756</v>
      </c>
      <c r="R2534" s="175">
        <v>2298.34</v>
      </c>
      <c r="S2534" s="175">
        <v>620.39</v>
      </c>
    </row>
    <row r="2535" spans="4:19">
      <c r="D2535" s="174" t="s">
        <v>9357</v>
      </c>
      <c r="E2535" s="175">
        <v>2916.54</v>
      </c>
      <c r="F2535" s="174" t="s">
        <v>3409</v>
      </c>
      <c r="G2535" s="174" t="s">
        <v>3109</v>
      </c>
      <c r="H2535" s="174" t="s">
        <v>166</v>
      </c>
      <c r="I2535" s="174" t="s">
        <v>3098</v>
      </c>
      <c r="J2535" s="174" t="s">
        <v>9358</v>
      </c>
      <c r="K2535" s="174"/>
      <c r="L2535" s="174" t="s">
        <v>5376</v>
      </c>
      <c r="M2535" s="174" t="s">
        <v>5376</v>
      </c>
      <c r="N2535" s="176">
        <v>960</v>
      </c>
      <c r="O2535" s="174" t="s">
        <v>3407</v>
      </c>
      <c r="P2535" s="177">
        <v>18445</v>
      </c>
      <c r="Q2535" s="176">
        <v>756</v>
      </c>
      <c r="R2535" s="175">
        <v>2296.58</v>
      </c>
      <c r="S2535" s="175">
        <v>619.96</v>
      </c>
    </row>
    <row r="2536" spans="4:19">
      <c r="D2536" s="174" t="s">
        <v>9359</v>
      </c>
      <c r="E2536" s="175">
        <v>3260.79</v>
      </c>
      <c r="F2536" s="174" t="s">
        <v>3409</v>
      </c>
      <c r="G2536" s="174" t="s">
        <v>3109</v>
      </c>
      <c r="H2536" s="174" t="s">
        <v>166</v>
      </c>
      <c r="I2536" s="174" t="s">
        <v>3098</v>
      </c>
      <c r="J2536" s="174" t="s">
        <v>9360</v>
      </c>
      <c r="K2536" s="174"/>
      <c r="L2536" s="174" t="s">
        <v>5376</v>
      </c>
      <c r="M2536" s="174" t="s">
        <v>5376</v>
      </c>
      <c r="N2536" s="176">
        <v>960</v>
      </c>
      <c r="O2536" s="174" t="s">
        <v>3407</v>
      </c>
      <c r="P2536" s="177">
        <v>18445</v>
      </c>
      <c r="Q2536" s="176">
        <v>756</v>
      </c>
      <c r="R2536" s="175">
        <v>2567.62</v>
      </c>
      <c r="S2536" s="175">
        <v>693.17</v>
      </c>
    </row>
    <row r="2537" spans="4:19">
      <c r="D2537" s="174" t="s">
        <v>9361</v>
      </c>
      <c r="E2537" s="175">
        <v>53130.67</v>
      </c>
      <c r="F2537" s="174" t="s">
        <v>3409</v>
      </c>
      <c r="G2537" s="174" t="s">
        <v>3109</v>
      </c>
      <c r="H2537" s="174" t="s">
        <v>166</v>
      </c>
      <c r="I2537" s="174" t="s">
        <v>3098</v>
      </c>
      <c r="J2537" s="174" t="s">
        <v>9362</v>
      </c>
      <c r="K2537" s="174"/>
      <c r="L2537" s="174" t="s">
        <v>5376</v>
      </c>
      <c r="M2537" s="174" t="s">
        <v>5376</v>
      </c>
      <c r="N2537" s="176">
        <v>960</v>
      </c>
      <c r="O2537" s="174" t="s">
        <v>3407</v>
      </c>
      <c r="P2537" s="177">
        <v>18810</v>
      </c>
      <c r="Q2537" s="176">
        <v>744</v>
      </c>
      <c r="R2537" s="175">
        <v>41174.370000000003</v>
      </c>
      <c r="S2537" s="175">
        <v>11956.3</v>
      </c>
    </row>
    <row r="2538" spans="4:19">
      <c r="D2538" s="174" t="s">
        <v>9363</v>
      </c>
      <c r="E2538" s="175">
        <v>14432.37</v>
      </c>
      <c r="F2538" s="174" t="s">
        <v>3409</v>
      </c>
      <c r="G2538" s="174" t="s">
        <v>3109</v>
      </c>
      <c r="H2538" s="174" t="s">
        <v>166</v>
      </c>
      <c r="I2538" s="174" t="s">
        <v>3098</v>
      </c>
      <c r="J2538" s="174" t="s">
        <v>9364</v>
      </c>
      <c r="K2538" s="174"/>
      <c r="L2538" s="174" t="s">
        <v>5376</v>
      </c>
      <c r="M2538" s="174" t="s">
        <v>5376</v>
      </c>
      <c r="N2538" s="176">
        <v>960</v>
      </c>
      <c r="O2538" s="174" t="s">
        <v>3407</v>
      </c>
      <c r="P2538" s="177">
        <v>19176</v>
      </c>
      <c r="Q2538" s="176">
        <v>732</v>
      </c>
      <c r="R2538" s="175">
        <v>11004.11</v>
      </c>
      <c r="S2538" s="175">
        <v>3428.26</v>
      </c>
    </row>
    <row r="2539" spans="4:19">
      <c r="D2539" s="174" t="s">
        <v>9365</v>
      </c>
      <c r="E2539" s="175">
        <v>14898.86</v>
      </c>
      <c r="F2539" s="174" t="s">
        <v>3409</v>
      </c>
      <c r="G2539" s="174" t="s">
        <v>3109</v>
      </c>
      <c r="H2539" s="174" t="s">
        <v>166</v>
      </c>
      <c r="I2539" s="174" t="s">
        <v>3098</v>
      </c>
      <c r="J2539" s="174" t="s">
        <v>9366</v>
      </c>
      <c r="K2539" s="174"/>
      <c r="L2539" s="174" t="s">
        <v>5376</v>
      </c>
      <c r="M2539" s="174" t="s">
        <v>5376</v>
      </c>
      <c r="N2539" s="176">
        <v>960</v>
      </c>
      <c r="O2539" s="174" t="s">
        <v>3407</v>
      </c>
      <c r="P2539" s="177">
        <v>19176</v>
      </c>
      <c r="Q2539" s="176">
        <v>732</v>
      </c>
      <c r="R2539" s="175">
        <v>11359.78</v>
      </c>
      <c r="S2539" s="175">
        <v>3539.08</v>
      </c>
    </row>
    <row r="2540" spans="4:19">
      <c r="D2540" s="174" t="s">
        <v>9367</v>
      </c>
      <c r="E2540" s="175">
        <v>14094.55</v>
      </c>
      <c r="F2540" s="174" t="s">
        <v>3409</v>
      </c>
      <c r="G2540" s="174" t="s">
        <v>3109</v>
      </c>
      <c r="H2540" s="174" t="s">
        <v>166</v>
      </c>
      <c r="I2540" s="174" t="s">
        <v>3098</v>
      </c>
      <c r="J2540" s="174" t="s">
        <v>9368</v>
      </c>
      <c r="K2540" s="174"/>
      <c r="L2540" s="174" t="s">
        <v>5376</v>
      </c>
      <c r="M2540" s="174" t="s">
        <v>5376</v>
      </c>
      <c r="N2540" s="176">
        <v>960</v>
      </c>
      <c r="O2540" s="174" t="s">
        <v>3407</v>
      </c>
      <c r="P2540" s="177">
        <v>19906</v>
      </c>
      <c r="Q2540" s="176">
        <v>708</v>
      </c>
      <c r="R2540" s="175">
        <v>10394.209999999999</v>
      </c>
      <c r="S2540" s="175">
        <v>3700.34</v>
      </c>
    </row>
    <row r="2541" spans="4:19">
      <c r="D2541" s="174" t="s">
        <v>9369</v>
      </c>
      <c r="E2541" s="175">
        <v>32311.99</v>
      </c>
      <c r="F2541" s="174" t="s">
        <v>3409</v>
      </c>
      <c r="G2541" s="174" t="s">
        <v>3109</v>
      </c>
      <c r="H2541" s="174" t="s">
        <v>166</v>
      </c>
      <c r="I2541" s="174" t="s">
        <v>3098</v>
      </c>
      <c r="J2541" s="174" t="s">
        <v>9370</v>
      </c>
      <c r="K2541" s="174"/>
      <c r="L2541" s="174" t="s">
        <v>5376</v>
      </c>
      <c r="M2541" s="174" t="s">
        <v>5376</v>
      </c>
      <c r="N2541" s="176">
        <v>960</v>
      </c>
      <c r="O2541" s="174" t="s">
        <v>3407</v>
      </c>
      <c r="P2541" s="177">
        <v>22828</v>
      </c>
      <c r="Q2541" s="176">
        <v>612</v>
      </c>
      <c r="R2541" s="175">
        <v>20597.64</v>
      </c>
      <c r="S2541" s="175">
        <v>11714.35</v>
      </c>
    </row>
    <row r="2542" spans="4:19">
      <c r="D2542" s="174" t="s">
        <v>9371</v>
      </c>
      <c r="E2542" s="175">
        <v>53897.86</v>
      </c>
      <c r="F2542" s="174" t="s">
        <v>3409</v>
      </c>
      <c r="G2542" s="174" t="s">
        <v>3109</v>
      </c>
      <c r="H2542" s="174" t="s">
        <v>166</v>
      </c>
      <c r="I2542" s="174" t="s">
        <v>3098</v>
      </c>
      <c r="J2542" s="174" t="s">
        <v>9372</v>
      </c>
      <c r="K2542" s="174"/>
      <c r="L2542" s="174" t="s">
        <v>8871</v>
      </c>
      <c r="M2542" s="174" t="s">
        <v>5878</v>
      </c>
      <c r="N2542" s="176">
        <v>960</v>
      </c>
      <c r="O2542" s="174" t="s">
        <v>3407</v>
      </c>
      <c r="P2542" s="177">
        <v>25750</v>
      </c>
      <c r="Q2542" s="176">
        <v>516</v>
      </c>
      <c r="R2542" s="175">
        <v>28968.18</v>
      </c>
      <c r="S2542" s="175">
        <v>24929.68</v>
      </c>
    </row>
    <row r="2543" spans="4:19">
      <c r="D2543" s="174" t="s">
        <v>9373</v>
      </c>
      <c r="E2543" s="175">
        <v>52203.11</v>
      </c>
      <c r="F2543" s="174" t="s">
        <v>3409</v>
      </c>
      <c r="G2543" s="174" t="s">
        <v>3109</v>
      </c>
      <c r="H2543" s="174" t="s">
        <v>166</v>
      </c>
      <c r="I2543" s="174" t="s">
        <v>3098</v>
      </c>
      <c r="J2543" s="174" t="s">
        <v>9374</v>
      </c>
      <c r="K2543" s="174"/>
      <c r="L2543" s="174" t="s">
        <v>8871</v>
      </c>
      <c r="M2543" s="174" t="s">
        <v>5878</v>
      </c>
      <c r="N2543" s="176">
        <v>960</v>
      </c>
      <c r="O2543" s="174" t="s">
        <v>3407</v>
      </c>
      <c r="P2543" s="177">
        <v>26115</v>
      </c>
      <c r="Q2543" s="176">
        <v>504</v>
      </c>
      <c r="R2543" s="175">
        <v>27404.7</v>
      </c>
      <c r="S2543" s="175">
        <v>24798.41</v>
      </c>
    </row>
    <row r="2544" spans="4:19">
      <c r="D2544" s="174" t="s">
        <v>9375</v>
      </c>
      <c r="E2544" s="175">
        <v>17138.34</v>
      </c>
      <c r="F2544" s="174" t="s">
        <v>3409</v>
      </c>
      <c r="G2544" s="174" t="s">
        <v>3109</v>
      </c>
      <c r="H2544" s="174" t="s">
        <v>166</v>
      </c>
      <c r="I2544" s="174" t="s">
        <v>3098</v>
      </c>
      <c r="J2544" s="174" t="s">
        <v>9376</v>
      </c>
      <c r="K2544" s="174"/>
      <c r="L2544" s="174" t="s">
        <v>8871</v>
      </c>
      <c r="M2544" s="174" t="s">
        <v>5878</v>
      </c>
      <c r="N2544" s="176">
        <v>960</v>
      </c>
      <c r="O2544" s="174" t="s">
        <v>3407</v>
      </c>
      <c r="P2544" s="177">
        <v>29037</v>
      </c>
      <c r="Q2544" s="176">
        <v>408</v>
      </c>
      <c r="R2544" s="175">
        <v>7283.07</v>
      </c>
      <c r="S2544" s="175">
        <v>9855.27</v>
      </c>
    </row>
    <row r="2545" spans="4:19">
      <c r="D2545" s="174" t="s">
        <v>9377</v>
      </c>
      <c r="E2545" s="175">
        <v>209017.91</v>
      </c>
      <c r="F2545" s="174" t="s">
        <v>3409</v>
      </c>
      <c r="G2545" s="174" t="s">
        <v>3109</v>
      </c>
      <c r="H2545" s="174" t="s">
        <v>166</v>
      </c>
      <c r="I2545" s="174" t="s">
        <v>3098</v>
      </c>
      <c r="J2545" s="174" t="s">
        <v>9376</v>
      </c>
      <c r="K2545" s="174"/>
      <c r="L2545" s="174" t="s">
        <v>8871</v>
      </c>
      <c r="M2545" s="174" t="s">
        <v>5878</v>
      </c>
      <c r="N2545" s="176">
        <v>960</v>
      </c>
      <c r="O2545" s="174" t="s">
        <v>3407</v>
      </c>
      <c r="P2545" s="177">
        <v>29037</v>
      </c>
      <c r="Q2545" s="176">
        <v>408</v>
      </c>
      <c r="R2545" s="175">
        <v>88825.3</v>
      </c>
      <c r="S2545" s="175">
        <v>120192.61</v>
      </c>
    </row>
    <row r="2546" spans="4:19">
      <c r="D2546" s="174" t="s">
        <v>9378</v>
      </c>
      <c r="E2546" s="175">
        <v>149755.39000000001</v>
      </c>
      <c r="F2546" s="174" t="s">
        <v>3409</v>
      </c>
      <c r="G2546" s="174" t="s">
        <v>3109</v>
      </c>
      <c r="H2546" s="174" t="s">
        <v>166</v>
      </c>
      <c r="I2546" s="174" t="s">
        <v>3098</v>
      </c>
      <c r="J2546" s="174" t="s">
        <v>9379</v>
      </c>
      <c r="K2546" s="174"/>
      <c r="L2546" s="174" t="s">
        <v>8871</v>
      </c>
      <c r="M2546" s="174" t="s">
        <v>5878</v>
      </c>
      <c r="N2546" s="176">
        <v>960</v>
      </c>
      <c r="O2546" s="174" t="s">
        <v>3407</v>
      </c>
      <c r="P2546" s="177">
        <v>29768</v>
      </c>
      <c r="Q2546" s="176">
        <v>384</v>
      </c>
      <c r="R2546" s="175">
        <v>59896.93</v>
      </c>
      <c r="S2546" s="175">
        <v>89858.46</v>
      </c>
    </row>
    <row r="2547" spans="4:19">
      <c r="D2547" s="174" t="s">
        <v>9380</v>
      </c>
      <c r="E2547" s="175">
        <v>80977.7</v>
      </c>
      <c r="F2547" s="174" t="s">
        <v>3409</v>
      </c>
      <c r="G2547" s="174" t="s">
        <v>3109</v>
      </c>
      <c r="H2547" s="174" t="s">
        <v>166</v>
      </c>
      <c r="I2547" s="174" t="s">
        <v>3098</v>
      </c>
      <c r="J2547" s="174" t="s">
        <v>9381</v>
      </c>
      <c r="K2547" s="174"/>
      <c r="L2547" s="174" t="s">
        <v>4545</v>
      </c>
      <c r="M2547" s="174" t="s">
        <v>5878</v>
      </c>
      <c r="N2547" s="176">
        <v>960</v>
      </c>
      <c r="O2547" s="174" t="s">
        <v>3407</v>
      </c>
      <c r="P2547" s="177">
        <v>23559</v>
      </c>
      <c r="Q2547" s="176">
        <v>588</v>
      </c>
      <c r="R2547" s="175">
        <v>49596.01</v>
      </c>
      <c r="S2547" s="175">
        <v>31381.69</v>
      </c>
    </row>
    <row r="2548" spans="4:19">
      <c r="D2548" s="174" t="s">
        <v>9382</v>
      </c>
      <c r="E2548" s="175">
        <v>28172.17</v>
      </c>
      <c r="F2548" s="174" t="s">
        <v>3409</v>
      </c>
      <c r="G2548" s="174" t="s">
        <v>3109</v>
      </c>
      <c r="H2548" s="174" t="s">
        <v>166</v>
      </c>
      <c r="I2548" s="174" t="s">
        <v>3098</v>
      </c>
      <c r="J2548" s="174" t="s">
        <v>9383</v>
      </c>
      <c r="K2548" s="174"/>
      <c r="L2548" s="174" t="s">
        <v>5376</v>
      </c>
      <c r="M2548" s="174" t="s">
        <v>5878</v>
      </c>
      <c r="N2548" s="176">
        <v>960</v>
      </c>
      <c r="O2548" s="174" t="s">
        <v>3407</v>
      </c>
      <c r="P2548" s="177">
        <v>22463</v>
      </c>
      <c r="Q2548" s="176">
        <v>624</v>
      </c>
      <c r="R2548" s="175">
        <v>18310.91</v>
      </c>
      <c r="S2548" s="175">
        <v>9861.26</v>
      </c>
    </row>
    <row r="2549" spans="4:19">
      <c r="D2549" s="174" t="s">
        <v>9384</v>
      </c>
      <c r="E2549" s="175">
        <v>28273.19</v>
      </c>
      <c r="F2549" s="174" t="s">
        <v>3409</v>
      </c>
      <c r="G2549" s="174" t="s">
        <v>3109</v>
      </c>
      <c r="H2549" s="174" t="s">
        <v>166</v>
      </c>
      <c r="I2549" s="174" t="s">
        <v>3098</v>
      </c>
      <c r="J2549" s="174" t="s">
        <v>9385</v>
      </c>
      <c r="K2549" s="174"/>
      <c r="L2549" s="174" t="s">
        <v>5376</v>
      </c>
      <c r="M2549" s="174" t="s">
        <v>5878</v>
      </c>
      <c r="N2549" s="176">
        <v>960</v>
      </c>
      <c r="O2549" s="174" t="s">
        <v>3407</v>
      </c>
      <c r="P2549" s="177">
        <v>22828</v>
      </c>
      <c r="Q2549" s="176">
        <v>612</v>
      </c>
      <c r="R2549" s="175">
        <v>18023.11</v>
      </c>
      <c r="S2549" s="175">
        <v>10250.08</v>
      </c>
    </row>
    <row r="2550" spans="4:19">
      <c r="D2550" s="174" t="s">
        <v>9386</v>
      </c>
      <c r="E2550" s="175">
        <v>31539.54</v>
      </c>
      <c r="F2550" s="174" t="s">
        <v>3409</v>
      </c>
      <c r="G2550" s="174" t="s">
        <v>3109</v>
      </c>
      <c r="H2550" s="174" t="s">
        <v>166</v>
      </c>
      <c r="I2550" s="174" t="s">
        <v>3098</v>
      </c>
      <c r="J2550" s="174" t="s">
        <v>9387</v>
      </c>
      <c r="K2550" s="174"/>
      <c r="L2550" s="174" t="s">
        <v>5376</v>
      </c>
      <c r="M2550" s="174" t="s">
        <v>5878</v>
      </c>
      <c r="N2550" s="176">
        <v>960</v>
      </c>
      <c r="O2550" s="174" t="s">
        <v>3407</v>
      </c>
      <c r="P2550" s="177">
        <v>22828</v>
      </c>
      <c r="Q2550" s="176">
        <v>612</v>
      </c>
      <c r="R2550" s="175">
        <v>20105.3</v>
      </c>
      <c r="S2550" s="175">
        <v>11434.24</v>
      </c>
    </row>
    <row r="2551" spans="4:19">
      <c r="D2551" s="174" t="s">
        <v>9388</v>
      </c>
      <c r="E2551" s="175">
        <v>10563.53</v>
      </c>
      <c r="F2551" s="174" t="s">
        <v>3409</v>
      </c>
      <c r="G2551" s="174" t="s">
        <v>3109</v>
      </c>
      <c r="H2551" s="174" t="s">
        <v>166</v>
      </c>
      <c r="I2551" s="174" t="s">
        <v>3098</v>
      </c>
      <c r="J2551" s="174" t="s">
        <v>9389</v>
      </c>
      <c r="K2551" s="174"/>
      <c r="L2551" s="174" t="s">
        <v>5376</v>
      </c>
      <c r="M2551" s="174" t="s">
        <v>5878</v>
      </c>
      <c r="N2551" s="176">
        <v>960</v>
      </c>
      <c r="O2551" s="174" t="s">
        <v>3407</v>
      </c>
      <c r="P2551" s="177">
        <v>23193</v>
      </c>
      <c r="Q2551" s="176">
        <v>600</v>
      </c>
      <c r="R2551" s="175">
        <v>6601.78</v>
      </c>
      <c r="S2551" s="175">
        <v>3961.75</v>
      </c>
    </row>
    <row r="2552" spans="4:19">
      <c r="D2552" s="174" t="s">
        <v>9390</v>
      </c>
      <c r="E2552" s="175">
        <v>17904.47</v>
      </c>
      <c r="F2552" s="174" t="s">
        <v>3409</v>
      </c>
      <c r="G2552" s="174" t="s">
        <v>3109</v>
      </c>
      <c r="H2552" s="174" t="s">
        <v>166</v>
      </c>
      <c r="I2552" s="174" t="s">
        <v>3098</v>
      </c>
      <c r="J2552" s="174" t="s">
        <v>9389</v>
      </c>
      <c r="K2552" s="174"/>
      <c r="L2552" s="174" t="s">
        <v>5376</v>
      </c>
      <c r="M2552" s="174" t="s">
        <v>5878</v>
      </c>
      <c r="N2552" s="176">
        <v>960</v>
      </c>
      <c r="O2552" s="174" t="s">
        <v>3407</v>
      </c>
      <c r="P2552" s="177">
        <v>23193</v>
      </c>
      <c r="Q2552" s="176">
        <v>600</v>
      </c>
      <c r="R2552" s="175">
        <v>11189.59</v>
      </c>
      <c r="S2552" s="175">
        <v>6714.88</v>
      </c>
    </row>
    <row r="2553" spans="4:19">
      <c r="D2553" s="174" t="s">
        <v>9391</v>
      </c>
      <c r="E2553" s="175">
        <v>7111.11</v>
      </c>
      <c r="F2553" s="174" t="s">
        <v>3409</v>
      </c>
      <c r="G2553" s="174" t="s">
        <v>3109</v>
      </c>
      <c r="H2553" s="174" t="s">
        <v>166</v>
      </c>
      <c r="I2553" s="174" t="s">
        <v>3098</v>
      </c>
      <c r="J2553" s="174" t="s">
        <v>9385</v>
      </c>
      <c r="K2553" s="174"/>
      <c r="L2553" s="174" t="s">
        <v>5376</v>
      </c>
      <c r="M2553" s="174" t="s">
        <v>5878</v>
      </c>
      <c r="N2553" s="176">
        <v>960</v>
      </c>
      <c r="O2553" s="174" t="s">
        <v>3407</v>
      </c>
      <c r="P2553" s="177">
        <v>35976</v>
      </c>
      <c r="Q2553" s="176">
        <v>180</v>
      </c>
      <c r="R2553" s="175">
        <v>1333.21</v>
      </c>
      <c r="S2553" s="175">
        <v>5777.9</v>
      </c>
    </row>
    <row r="2554" spans="4:19">
      <c r="D2554" s="174" t="s">
        <v>9392</v>
      </c>
      <c r="E2554" s="175">
        <v>24781.15</v>
      </c>
      <c r="F2554" s="174" t="s">
        <v>3409</v>
      </c>
      <c r="G2554" s="174" t="s">
        <v>3109</v>
      </c>
      <c r="H2554" s="174" t="s">
        <v>166</v>
      </c>
      <c r="I2554" s="174" t="s">
        <v>3098</v>
      </c>
      <c r="J2554" s="174" t="s">
        <v>9393</v>
      </c>
      <c r="K2554" s="174"/>
      <c r="L2554" s="174" t="s">
        <v>8919</v>
      </c>
      <c r="M2554" s="174" t="s">
        <v>5173</v>
      </c>
      <c r="N2554" s="176">
        <v>960</v>
      </c>
      <c r="O2554" s="174" t="s">
        <v>3407</v>
      </c>
      <c r="P2554" s="177">
        <v>21002</v>
      </c>
      <c r="Q2554" s="176">
        <v>672</v>
      </c>
      <c r="R2554" s="175">
        <v>17345.88</v>
      </c>
      <c r="S2554" s="175">
        <v>7435.27</v>
      </c>
    </row>
    <row r="2555" spans="4:19">
      <c r="D2555" s="174" t="s">
        <v>9394</v>
      </c>
      <c r="E2555" s="175">
        <v>54241.279999999999</v>
      </c>
      <c r="F2555" s="174" t="s">
        <v>3409</v>
      </c>
      <c r="G2555" s="174" t="s">
        <v>3109</v>
      </c>
      <c r="H2555" s="174" t="s">
        <v>166</v>
      </c>
      <c r="I2555" s="174" t="s">
        <v>3098</v>
      </c>
      <c r="J2555" s="174" t="s">
        <v>9395</v>
      </c>
      <c r="K2555" s="174"/>
      <c r="L2555" s="174" t="s">
        <v>8919</v>
      </c>
      <c r="M2555" s="174" t="s">
        <v>5173</v>
      </c>
      <c r="N2555" s="176">
        <v>960</v>
      </c>
      <c r="O2555" s="174" t="s">
        <v>3407</v>
      </c>
      <c r="P2555" s="177">
        <v>25385</v>
      </c>
      <c r="Q2555" s="176">
        <v>528</v>
      </c>
      <c r="R2555" s="175">
        <v>29830.74</v>
      </c>
      <c r="S2555" s="175">
        <v>24410.54</v>
      </c>
    </row>
    <row r="2556" spans="4:19">
      <c r="D2556" s="174" t="s">
        <v>9396</v>
      </c>
      <c r="E2556" s="175">
        <v>17356.009999999998</v>
      </c>
      <c r="F2556" s="174" t="s">
        <v>3409</v>
      </c>
      <c r="G2556" s="174" t="s">
        <v>3109</v>
      </c>
      <c r="H2556" s="174" t="s">
        <v>166</v>
      </c>
      <c r="I2556" s="174" t="s">
        <v>3098</v>
      </c>
      <c r="J2556" s="174" t="s">
        <v>9397</v>
      </c>
      <c r="K2556" s="174"/>
      <c r="L2556" s="174" t="s">
        <v>3866</v>
      </c>
      <c r="M2556" s="174" t="s">
        <v>5173</v>
      </c>
      <c r="N2556" s="176">
        <v>960</v>
      </c>
      <c r="O2556" s="174" t="s">
        <v>3407</v>
      </c>
      <c r="P2556" s="177">
        <v>21002</v>
      </c>
      <c r="Q2556" s="176">
        <v>672</v>
      </c>
      <c r="R2556" s="175">
        <v>12148.6</v>
      </c>
      <c r="S2556" s="175">
        <v>5207.41</v>
      </c>
    </row>
    <row r="2557" spans="4:19">
      <c r="D2557" s="174" t="s">
        <v>9398</v>
      </c>
      <c r="E2557" s="175">
        <v>24284.54</v>
      </c>
      <c r="F2557" s="174" t="s">
        <v>3409</v>
      </c>
      <c r="G2557" s="174" t="s">
        <v>3109</v>
      </c>
      <c r="H2557" s="174" t="s">
        <v>166</v>
      </c>
      <c r="I2557" s="174" t="s">
        <v>3098</v>
      </c>
      <c r="J2557" s="174" t="s">
        <v>9399</v>
      </c>
      <c r="K2557" s="174"/>
      <c r="L2557" s="174" t="s">
        <v>3866</v>
      </c>
      <c r="M2557" s="174" t="s">
        <v>5173</v>
      </c>
      <c r="N2557" s="176">
        <v>960</v>
      </c>
      <c r="O2557" s="174" t="s">
        <v>3407</v>
      </c>
      <c r="P2557" s="177">
        <v>21367</v>
      </c>
      <c r="Q2557" s="176">
        <v>660</v>
      </c>
      <c r="R2557" s="175">
        <v>16694.689999999999</v>
      </c>
      <c r="S2557" s="175">
        <v>7589.85</v>
      </c>
    </row>
    <row r="2558" spans="4:19">
      <c r="D2558" s="174" t="s">
        <v>9400</v>
      </c>
      <c r="E2558" s="175">
        <v>31622.240000000002</v>
      </c>
      <c r="F2558" s="174" t="s">
        <v>3409</v>
      </c>
      <c r="G2558" s="174" t="s">
        <v>3109</v>
      </c>
      <c r="H2558" s="174" t="s">
        <v>166</v>
      </c>
      <c r="I2558" s="174" t="s">
        <v>3098</v>
      </c>
      <c r="J2558" s="174" t="s">
        <v>9401</v>
      </c>
      <c r="K2558" s="174"/>
      <c r="L2558" s="174" t="s">
        <v>3866</v>
      </c>
      <c r="M2558" s="174" t="s">
        <v>5173</v>
      </c>
      <c r="N2558" s="176">
        <v>960</v>
      </c>
      <c r="O2558" s="174" t="s">
        <v>3407</v>
      </c>
      <c r="P2558" s="177">
        <v>21732</v>
      </c>
      <c r="Q2558" s="176">
        <v>648</v>
      </c>
      <c r="R2558" s="175">
        <v>21343.8</v>
      </c>
      <c r="S2558" s="175">
        <v>10278.44</v>
      </c>
    </row>
    <row r="2559" spans="4:19">
      <c r="D2559" s="174" t="s">
        <v>9402</v>
      </c>
      <c r="E2559" s="175">
        <v>29419.97</v>
      </c>
      <c r="F2559" s="174" t="s">
        <v>3409</v>
      </c>
      <c r="G2559" s="174" t="s">
        <v>3109</v>
      </c>
      <c r="H2559" s="174" t="s">
        <v>166</v>
      </c>
      <c r="I2559" s="174" t="s">
        <v>3098</v>
      </c>
      <c r="J2559" s="174" t="s">
        <v>9403</v>
      </c>
      <c r="K2559" s="174"/>
      <c r="L2559" s="174" t="s">
        <v>3866</v>
      </c>
      <c r="M2559" s="174" t="s">
        <v>5173</v>
      </c>
      <c r="N2559" s="176">
        <v>960</v>
      </c>
      <c r="O2559" s="174" t="s">
        <v>3407</v>
      </c>
      <c r="P2559" s="177">
        <v>22098</v>
      </c>
      <c r="Q2559" s="176">
        <v>636</v>
      </c>
      <c r="R2559" s="175">
        <v>19489.57</v>
      </c>
      <c r="S2559" s="175">
        <v>9930.4</v>
      </c>
    </row>
    <row r="2560" spans="4:19">
      <c r="D2560" s="174" t="s">
        <v>9404</v>
      </c>
      <c r="E2560" s="175">
        <v>24581.91</v>
      </c>
      <c r="F2560" s="174" t="s">
        <v>3409</v>
      </c>
      <c r="G2560" s="174" t="s">
        <v>3109</v>
      </c>
      <c r="H2560" s="174" t="s">
        <v>166</v>
      </c>
      <c r="I2560" s="174" t="s">
        <v>3098</v>
      </c>
      <c r="J2560" s="174" t="s">
        <v>9405</v>
      </c>
      <c r="K2560" s="174"/>
      <c r="L2560" s="174" t="s">
        <v>3866</v>
      </c>
      <c r="M2560" s="174" t="s">
        <v>5173</v>
      </c>
      <c r="N2560" s="176">
        <v>960</v>
      </c>
      <c r="O2560" s="174" t="s">
        <v>3407</v>
      </c>
      <c r="P2560" s="177">
        <v>23193</v>
      </c>
      <c r="Q2560" s="176">
        <v>600</v>
      </c>
      <c r="R2560" s="175">
        <v>15362.79</v>
      </c>
      <c r="S2560" s="175">
        <v>9219.1200000000008</v>
      </c>
    </row>
    <row r="2561" spans="1:19">
      <c r="D2561" s="174" t="s">
        <v>9406</v>
      </c>
      <c r="E2561" s="175">
        <v>48246.79</v>
      </c>
      <c r="F2561" s="174" t="s">
        <v>3409</v>
      </c>
      <c r="G2561" s="174" t="s">
        <v>3109</v>
      </c>
      <c r="H2561" s="174" t="s">
        <v>166</v>
      </c>
      <c r="I2561" s="174" t="s">
        <v>3098</v>
      </c>
      <c r="J2561" s="174" t="s">
        <v>9407</v>
      </c>
      <c r="K2561" s="174"/>
      <c r="L2561" s="174" t="s">
        <v>3866</v>
      </c>
      <c r="M2561" s="174" t="s">
        <v>5173</v>
      </c>
      <c r="N2561" s="176">
        <v>960</v>
      </c>
      <c r="O2561" s="174" t="s">
        <v>3407</v>
      </c>
      <c r="P2561" s="177">
        <v>23193</v>
      </c>
      <c r="Q2561" s="176">
        <v>600</v>
      </c>
      <c r="R2561" s="175">
        <v>30152.5</v>
      </c>
      <c r="S2561" s="175">
        <v>18094.29</v>
      </c>
    </row>
    <row r="2562" spans="1:19">
      <c r="D2562" s="174" t="s">
        <v>9408</v>
      </c>
      <c r="E2562" s="175">
        <v>69875.38</v>
      </c>
      <c r="F2562" s="174" t="s">
        <v>3409</v>
      </c>
      <c r="G2562" s="174" t="s">
        <v>3109</v>
      </c>
      <c r="H2562" s="174" t="s">
        <v>166</v>
      </c>
      <c r="I2562" s="174" t="s">
        <v>3098</v>
      </c>
      <c r="J2562" s="174" t="s">
        <v>9409</v>
      </c>
      <c r="K2562" s="174"/>
      <c r="L2562" s="174" t="s">
        <v>3866</v>
      </c>
      <c r="M2562" s="174" t="s">
        <v>5173</v>
      </c>
      <c r="N2562" s="176">
        <v>960</v>
      </c>
      <c r="O2562" s="174" t="s">
        <v>3407</v>
      </c>
      <c r="P2562" s="177">
        <v>23559</v>
      </c>
      <c r="Q2562" s="176">
        <v>588</v>
      </c>
      <c r="R2562" s="175">
        <v>42796.22</v>
      </c>
      <c r="S2562" s="175">
        <v>27079.16</v>
      </c>
    </row>
    <row r="2563" spans="1:19">
      <c r="D2563" s="174" t="s">
        <v>9410</v>
      </c>
      <c r="E2563" s="175">
        <v>54969.95</v>
      </c>
      <c r="F2563" s="174" t="s">
        <v>3409</v>
      </c>
      <c r="G2563" s="174" t="s">
        <v>3109</v>
      </c>
      <c r="H2563" s="174" t="s">
        <v>166</v>
      </c>
      <c r="I2563" s="174" t="s">
        <v>3098</v>
      </c>
      <c r="J2563" s="174" t="s">
        <v>9411</v>
      </c>
      <c r="K2563" s="174"/>
      <c r="L2563" s="174" t="s">
        <v>3866</v>
      </c>
      <c r="M2563" s="174" t="s">
        <v>5173</v>
      </c>
      <c r="N2563" s="176">
        <v>960</v>
      </c>
      <c r="O2563" s="174" t="s">
        <v>3407</v>
      </c>
      <c r="P2563" s="177">
        <v>25020</v>
      </c>
      <c r="Q2563" s="176">
        <v>540</v>
      </c>
      <c r="R2563" s="175">
        <v>30918.63</v>
      </c>
      <c r="S2563" s="175">
        <v>24051.32</v>
      </c>
    </row>
    <row r="2564" spans="1:19">
      <c r="D2564" s="174" t="s">
        <v>9412</v>
      </c>
      <c r="E2564" s="175">
        <v>62067.38</v>
      </c>
      <c r="F2564" s="174" t="s">
        <v>3409</v>
      </c>
      <c r="G2564" s="174" t="s">
        <v>3109</v>
      </c>
      <c r="H2564" s="174" t="s">
        <v>166</v>
      </c>
      <c r="I2564" s="174" t="s">
        <v>3098</v>
      </c>
      <c r="J2564" s="174" t="s">
        <v>9413</v>
      </c>
      <c r="K2564" s="174"/>
      <c r="L2564" s="174" t="s">
        <v>3866</v>
      </c>
      <c r="M2564" s="174" t="s">
        <v>5173</v>
      </c>
      <c r="N2564" s="176">
        <v>960</v>
      </c>
      <c r="O2564" s="174" t="s">
        <v>3407</v>
      </c>
      <c r="P2564" s="177">
        <v>25020</v>
      </c>
      <c r="Q2564" s="176">
        <v>540</v>
      </c>
      <c r="R2564" s="175">
        <v>34910.71</v>
      </c>
      <c r="S2564" s="175">
        <v>27156.67</v>
      </c>
    </row>
    <row r="2565" spans="1:19">
      <c r="D2565" s="174" t="s">
        <v>9414</v>
      </c>
      <c r="E2565" s="175">
        <v>134521.39000000001</v>
      </c>
      <c r="F2565" s="174" t="s">
        <v>3409</v>
      </c>
      <c r="G2565" s="174" t="s">
        <v>3109</v>
      </c>
      <c r="H2565" s="174" t="s">
        <v>166</v>
      </c>
      <c r="I2565" s="174" t="s">
        <v>3098</v>
      </c>
      <c r="J2565" s="174" t="s">
        <v>9415</v>
      </c>
      <c r="K2565" s="174"/>
      <c r="L2565" s="174" t="s">
        <v>8750</v>
      </c>
      <c r="M2565" s="174" t="s">
        <v>9416</v>
      </c>
      <c r="N2565" s="176">
        <v>960</v>
      </c>
      <c r="O2565" s="174" t="s">
        <v>3407</v>
      </c>
      <c r="P2565" s="177">
        <v>26481</v>
      </c>
      <c r="Q2565" s="176">
        <v>492</v>
      </c>
      <c r="R2565" s="175">
        <v>68937.440000000002</v>
      </c>
      <c r="S2565" s="175">
        <v>65583.95</v>
      </c>
    </row>
    <row r="2566" spans="1:19">
      <c r="D2566" s="174" t="s">
        <v>9417</v>
      </c>
      <c r="E2566" s="175">
        <v>54585.82</v>
      </c>
      <c r="F2566" s="174" t="s">
        <v>3409</v>
      </c>
      <c r="G2566" s="174" t="s">
        <v>3109</v>
      </c>
      <c r="H2566" s="174" t="s">
        <v>166</v>
      </c>
      <c r="I2566" s="174" t="s">
        <v>3098</v>
      </c>
      <c r="J2566" s="174" t="s">
        <v>8749</v>
      </c>
      <c r="K2566" s="174"/>
      <c r="L2566" s="174" t="s">
        <v>8750</v>
      </c>
      <c r="M2566" s="174" t="s">
        <v>9418</v>
      </c>
      <c r="N2566" s="176">
        <v>960</v>
      </c>
      <c r="O2566" s="174" t="s">
        <v>3407</v>
      </c>
      <c r="P2566" s="177">
        <v>31594</v>
      </c>
      <c r="Q2566" s="176">
        <v>324</v>
      </c>
      <c r="R2566" s="175">
        <v>18420.78</v>
      </c>
      <c r="S2566" s="175">
        <v>36165.040000000001</v>
      </c>
    </row>
    <row r="2567" spans="1:19">
      <c r="D2567" s="174" t="s">
        <v>9419</v>
      </c>
      <c r="E2567" s="175">
        <v>56245.35</v>
      </c>
      <c r="F2567" s="174" t="s">
        <v>3409</v>
      </c>
      <c r="G2567" s="174" t="s">
        <v>3109</v>
      </c>
      <c r="H2567" s="174" t="s">
        <v>166</v>
      </c>
      <c r="I2567" s="174" t="s">
        <v>3098</v>
      </c>
      <c r="J2567" s="174" t="s">
        <v>9420</v>
      </c>
      <c r="K2567" s="174"/>
      <c r="L2567" s="174" t="s">
        <v>8763</v>
      </c>
      <c r="M2567" s="174" t="s">
        <v>9418</v>
      </c>
      <c r="N2567" s="176">
        <v>960</v>
      </c>
      <c r="O2567" s="174" t="s">
        <v>3407</v>
      </c>
      <c r="P2567" s="177">
        <v>27942</v>
      </c>
      <c r="Q2567" s="176">
        <v>444</v>
      </c>
      <c r="R2567" s="175">
        <v>26011.43</v>
      </c>
      <c r="S2567" s="175">
        <v>30233.919999999998</v>
      </c>
    </row>
    <row r="2568" spans="1:19">
      <c r="D2568" s="174" t="s">
        <v>9421</v>
      </c>
      <c r="E2568" s="175">
        <v>201418.63</v>
      </c>
      <c r="F2568" s="174" t="s">
        <v>3409</v>
      </c>
      <c r="G2568" s="174" t="s">
        <v>3109</v>
      </c>
      <c r="H2568" s="174" t="s">
        <v>166</v>
      </c>
      <c r="I2568" s="174" t="s">
        <v>3098</v>
      </c>
      <c r="J2568" s="174" t="s">
        <v>9422</v>
      </c>
      <c r="K2568" s="174"/>
      <c r="L2568" s="174" t="s">
        <v>4545</v>
      </c>
      <c r="M2568" s="174" t="s">
        <v>9418</v>
      </c>
      <c r="N2568" s="176">
        <v>960</v>
      </c>
      <c r="O2568" s="174" t="s">
        <v>3407</v>
      </c>
      <c r="P2568" s="177">
        <v>29037</v>
      </c>
      <c r="Q2568" s="176">
        <v>408</v>
      </c>
      <c r="R2568" s="175">
        <v>85595.88</v>
      </c>
      <c r="S2568" s="175">
        <v>115822.75</v>
      </c>
    </row>
    <row r="2569" spans="1:19">
      <c r="D2569" s="174" t="s">
        <v>9423</v>
      </c>
      <c r="E2569" s="175">
        <v>104080.45</v>
      </c>
      <c r="F2569" s="174" t="s">
        <v>3409</v>
      </c>
      <c r="G2569" s="174" t="s">
        <v>3109</v>
      </c>
      <c r="H2569" s="174" t="s">
        <v>166</v>
      </c>
      <c r="I2569" s="174" t="s">
        <v>3098</v>
      </c>
      <c r="J2569" s="174" t="s">
        <v>8749</v>
      </c>
      <c r="K2569" s="174"/>
      <c r="L2569" s="174" t="s">
        <v>8750</v>
      </c>
      <c r="M2569" s="174" t="s">
        <v>8751</v>
      </c>
      <c r="N2569" s="176">
        <v>960</v>
      </c>
      <c r="O2569" s="174" t="s">
        <v>3407</v>
      </c>
      <c r="P2569" s="177">
        <v>32690</v>
      </c>
      <c r="Q2569" s="176">
        <v>288</v>
      </c>
      <c r="R2569" s="175">
        <v>31220.45</v>
      </c>
      <c r="S2569" s="176">
        <v>72860</v>
      </c>
    </row>
    <row r="2570" spans="1:19">
      <c r="D2570" s="174" t="s">
        <v>9424</v>
      </c>
      <c r="E2570" s="175">
        <v>-38663.870000000003</v>
      </c>
      <c r="F2570" s="174" t="s">
        <v>3409</v>
      </c>
      <c r="G2570" s="174" t="s">
        <v>3109</v>
      </c>
      <c r="H2570" s="174" t="s">
        <v>166</v>
      </c>
      <c r="I2570" s="174" t="s">
        <v>3098</v>
      </c>
      <c r="J2570" s="174" t="s">
        <v>8749</v>
      </c>
      <c r="K2570" s="174"/>
      <c r="L2570" s="174" t="s">
        <v>8750</v>
      </c>
      <c r="M2570" s="174" t="s">
        <v>8751</v>
      </c>
      <c r="N2570" s="176">
        <v>960</v>
      </c>
      <c r="O2570" s="174" t="s">
        <v>3407</v>
      </c>
      <c r="P2570" s="177">
        <v>35611</v>
      </c>
      <c r="Q2570" s="176">
        <v>192</v>
      </c>
      <c r="R2570" s="175">
        <v>-7732.65</v>
      </c>
      <c r="S2570" s="175">
        <v>-30931.22</v>
      </c>
    </row>
    <row r="2571" spans="1:19">
      <c r="D2571" s="174" t="s">
        <v>9425</v>
      </c>
      <c r="E2571" s="175">
        <v>38663.870000000003</v>
      </c>
      <c r="F2571" s="174" t="s">
        <v>3409</v>
      </c>
      <c r="G2571" s="174" t="s">
        <v>3109</v>
      </c>
      <c r="H2571" s="174" t="s">
        <v>166</v>
      </c>
      <c r="I2571" s="174" t="s">
        <v>3098</v>
      </c>
      <c r="J2571" s="174" t="s">
        <v>8749</v>
      </c>
      <c r="K2571" s="174"/>
      <c r="L2571" s="174" t="s">
        <v>8750</v>
      </c>
      <c r="M2571" s="174" t="s">
        <v>8751</v>
      </c>
      <c r="N2571" s="176">
        <v>960</v>
      </c>
      <c r="O2571" s="174" t="s">
        <v>3407</v>
      </c>
      <c r="P2571" s="177">
        <v>35611</v>
      </c>
      <c r="Q2571" s="176">
        <v>192</v>
      </c>
      <c r="R2571" s="175">
        <v>7732.65</v>
      </c>
      <c r="S2571" s="175">
        <v>30931.22</v>
      </c>
    </row>
    <row r="2572" spans="1:19">
      <c r="D2572" s="174" t="s">
        <v>9426</v>
      </c>
      <c r="E2572" s="175">
        <v>178770.26</v>
      </c>
      <c r="F2572" s="174" t="s">
        <v>3409</v>
      </c>
      <c r="G2572" s="174" t="s">
        <v>3109</v>
      </c>
      <c r="H2572" s="174" t="s">
        <v>166</v>
      </c>
      <c r="I2572" s="174" t="s">
        <v>3098</v>
      </c>
      <c r="J2572" s="174" t="s">
        <v>8749</v>
      </c>
      <c r="K2572" s="174"/>
      <c r="L2572" s="174" t="s">
        <v>8750</v>
      </c>
      <c r="M2572" s="174" t="s">
        <v>9427</v>
      </c>
      <c r="N2572" s="176">
        <v>960</v>
      </c>
      <c r="O2572" s="174" t="s">
        <v>3407</v>
      </c>
      <c r="P2572" s="177">
        <v>28307</v>
      </c>
      <c r="Q2572" s="176">
        <v>432</v>
      </c>
      <c r="R2572" s="175">
        <v>80440.3</v>
      </c>
      <c r="S2572" s="175">
        <v>98329.96</v>
      </c>
    </row>
    <row r="2573" spans="1:19">
      <c r="D2573" s="174" t="s">
        <v>9428</v>
      </c>
      <c r="E2573" s="175">
        <v>154126.17000000001</v>
      </c>
      <c r="F2573" s="174" t="s">
        <v>3409</v>
      </c>
      <c r="G2573" s="174" t="s">
        <v>3109</v>
      </c>
      <c r="H2573" s="174" t="s">
        <v>166</v>
      </c>
      <c r="I2573" s="174" t="s">
        <v>3098</v>
      </c>
      <c r="J2573" s="174" t="s">
        <v>9429</v>
      </c>
      <c r="K2573" s="174"/>
      <c r="L2573" s="174" t="s">
        <v>8827</v>
      </c>
      <c r="M2573" s="174" t="s">
        <v>7175</v>
      </c>
      <c r="N2573" s="176">
        <v>960</v>
      </c>
      <c r="O2573" s="174" t="s">
        <v>3407</v>
      </c>
      <c r="P2573" s="177">
        <v>21367</v>
      </c>
      <c r="Q2573" s="176">
        <v>660</v>
      </c>
      <c r="R2573" s="175">
        <v>105956.26</v>
      </c>
      <c r="S2573" s="175">
        <v>48169.91</v>
      </c>
    </row>
    <row r="2574" spans="1:19" s="184" customFormat="1" ht="15.75">
      <c r="A2574" s="51"/>
      <c r="B2574" s="51"/>
      <c r="D2574" s="174" t="s">
        <v>14563</v>
      </c>
      <c r="E2574" s="176">
        <v>-19000</v>
      </c>
      <c r="F2574" s="174" t="s">
        <v>3540</v>
      </c>
      <c r="G2574" s="174" t="s">
        <v>4725</v>
      </c>
      <c r="H2574" s="174" t="s">
        <v>164</v>
      </c>
      <c r="I2574" s="174" t="s">
        <v>3098</v>
      </c>
      <c r="J2574" s="174" t="s">
        <v>14564</v>
      </c>
      <c r="K2574" s="174"/>
      <c r="L2574" s="174" t="s">
        <v>4377</v>
      </c>
      <c r="M2574" s="174" t="s">
        <v>8764</v>
      </c>
      <c r="N2574" s="176">
        <v>960</v>
      </c>
      <c r="O2574" s="174" t="s">
        <v>3407</v>
      </c>
      <c r="P2574" s="177">
        <v>36312</v>
      </c>
      <c r="Q2574" s="176">
        <v>169</v>
      </c>
      <c r="R2574" s="176">
        <v>0</v>
      </c>
      <c r="S2574" s="176">
        <v>-19000</v>
      </c>
    </row>
    <row r="2575" spans="1:19" s="184" customFormat="1" ht="15.75">
      <c r="A2575" s="51"/>
      <c r="B2575" s="51"/>
      <c r="D2575" s="174" t="s">
        <v>14565</v>
      </c>
      <c r="E2575" s="175">
        <v>381096.69</v>
      </c>
      <c r="F2575" s="174" t="s">
        <v>3540</v>
      </c>
      <c r="G2575" s="174" t="s">
        <v>1405</v>
      </c>
      <c r="H2575" s="174" t="s">
        <v>164</v>
      </c>
      <c r="I2575" s="174" t="s">
        <v>1410</v>
      </c>
      <c r="J2575" s="174" t="s">
        <v>14566</v>
      </c>
      <c r="K2575" s="174"/>
      <c r="L2575" s="174" t="s">
        <v>172</v>
      </c>
      <c r="M2575" s="174" t="s">
        <v>3548</v>
      </c>
      <c r="N2575" s="176">
        <v>960</v>
      </c>
      <c r="O2575" s="174" t="s">
        <v>3407</v>
      </c>
      <c r="P2575" s="177">
        <v>36312</v>
      </c>
      <c r="Q2575" s="176">
        <v>169</v>
      </c>
      <c r="R2575" s="176">
        <v>0</v>
      </c>
      <c r="S2575" s="175">
        <v>381096.69</v>
      </c>
    </row>
    <row r="2576" spans="1:19" s="184" customFormat="1" ht="15.75">
      <c r="A2576" s="51"/>
      <c r="B2576" s="51"/>
      <c r="D2576" s="174" t="s">
        <v>14567</v>
      </c>
      <c r="E2576" s="175">
        <v>3079289.57</v>
      </c>
      <c r="F2576" s="174" t="s">
        <v>3503</v>
      </c>
      <c r="G2576" s="174" t="s">
        <v>3165</v>
      </c>
      <c r="H2576" s="174" t="s">
        <v>164</v>
      </c>
      <c r="I2576" s="174" t="s">
        <v>14568</v>
      </c>
      <c r="J2576" s="174" t="s">
        <v>14569</v>
      </c>
      <c r="K2576" s="174"/>
      <c r="L2576" s="174" t="s">
        <v>172</v>
      </c>
      <c r="M2576" s="174" t="s">
        <v>14570</v>
      </c>
      <c r="N2576" s="176">
        <v>960</v>
      </c>
      <c r="O2576" s="174" t="s">
        <v>3407</v>
      </c>
      <c r="P2576" s="177">
        <v>36312</v>
      </c>
      <c r="Q2576" s="176">
        <v>169</v>
      </c>
      <c r="R2576" s="176">
        <v>0</v>
      </c>
      <c r="S2576" s="175">
        <v>3079289.57</v>
      </c>
    </row>
    <row r="2577" spans="1:19" s="184" customFormat="1" ht="15.75">
      <c r="A2577" s="51"/>
      <c r="B2577" s="51"/>
      <c r="D2577" s="174" t="s">
        <v>14571</v>
      </c>
      <c r="E2577" s="175">
        <v>1162863.32</v>
      </c>
      <c r="F2577" s="174" t="s">
        <v>3483</v>
      </c>
      <c r="G2577" s="174" t="s">
        <v>3165</v>
      </c>
      <c r="H2577" s="174" t="s">
        <v>164</v>
      </c>
      <c r="I2577" s="174" t="s">
        <v>14568</v>
      </c>
      <c r="J2577" s="174" t="s">
        <v>14569</v>
      </c>
      <c r="K2577" s="174"/>
      <c r="L2577" s="174" t="s">
        <v>172</v>
      </c>
      <c r="M2577" s="174" t="s">
        <v>14570</v>
      </c>
      <c r="N2577" s="176">
        <v>960</v>
      </c>
      <c r="O2577" s="174" t="s">
        <v>3407</v>
      </c>
      <c r="P2577" s="177">
        <v>36312</v>
      </c>
      <c r="Q2577" s="176">
        <v>169</v>
      </c>
      <c r="R2577" s="176">
        <v>0</v>
      </c>
      <c r="S2577" s="175">
        <v>1162863.32</v>
      </c>
    </row>
    <row r="2578" spans="1:19" s="184" customFormat="1" ht="15.75">
      <c r="A2578" s="51"/>
      <c r="B2578" s="51"/>
      <c r="D2578" s="174" t="s">
        <v>14572</v>
      </c>
      <c r="E2578" s="175">
        <v>2109950.84</v>
      </c>
      <c r="F2578" s="174" t="s">
        <v>3409</v>
      </c>
      <c r="G2578" s="174" t="s">
        <v>3165</v>
      </c>
      <c r="H2578" s="174" t="s">
        <v>164</v>
      </c>
      <c r="I2578" s="174" t="s">
        <v>14568</v>
      </c>
      <c r="J2578" s="174" t="s">
        <v>14569</v>
      </c>
      <c r="K2578" s="174"/>
      <c r="L2578" s="174" t="s">
        <v>172</v>
      </c>
      <c r="M2578" s="174" t="s">
        <v>14570</v>
      </c>
      <c r="N2578" s="176">
        <v>960</v>
      </c>
      <c r="O2578" s="174" t="s">
        <v>3407</v>
      </c>
      <c r="P2578" s="177">
        <v>36312</v>
      </c>
      <c r="Q2578" s="176">
        <v>169</v>
      </c>
      <c r="R2578" s="176">
        <v>0</v>
      </c>
      <c r="S2578" s="175">
        <v>2109950.84</v>
      </c>
    </row>
    <row r="2579" spans="1:19" s="184" customFormat="1" ht="15.75">
      <c r="A2579" s="51"/>
      <c r="B2579" s="51"/>
      <c r="D2579" s="174" t="s">
        <v>14573</v>
      </c>
      <c r="E2579" s="175">
        <v>6000461.9699999997</v>
      </c>
      <c r="F2579" s="174" t="s">
        <v>3459</v>
      </c>
      <c r="G2579" s="174" t="s">
        <v>3165</v>
      </c>
      <c r="H2579" s="174" t="s">
        <v>164</v>
      </c>
      <c r="I2579" s="174" t="s">
        <v>14568</v>
      </c>
      <c r="J2579" s="174" t="s">
        <v>14569</v>
      </c>
      <c r="K2579" s="174"/>
      <c r="L2579" s="174" t="s">
        <v>172</v>
      </c>
      <c r="M2579" s="174" t="s">
        <v>14570</v>
      </c>
      <c r="N2579" s="176">
        <v>960</v>
      </c>
      <c r="O2579" s="174" t="s">
        <v>3407</v>
      </c>
      <c r="P2579" s="177">
        <v>36312</v>
      </c>
      <c r="Q2579" s="176">
        <v>169</v>
      </c>
      <c r="R2579" s="176">
        <v>0</v>
      </c>
      <c r="S2579" s="175">
        <v>6000461.9699999997</v>
      </c>
    </row>
    <row r="2580" spans="1:19" s="184" customFormat="1" ht="15.75">
      <c r="A2580" s="51"/>
      <c r="B2580" s="51"/>
      <c r="D2580" s="174" t="s">
        <v>14574</v>
      </c>
      <c r="E2580" s="175">
        <v>11172677.58</v>
      </c>
      <c r="F2580" s="174" t="s">
        <v>3501</v>
      </c>
      <c r="G2580" s="174" t="s">
        <v>3165</v>
      </c>
      <c r="H2580" s="174" t="s">
        <v>164</v>
      </c>
      <c r="I2580" s="174" t="s">
        <v>14568</v>
      </c>
      <c r="J2580" s="174" t="s">
        <v>14569</v>
      </c>
      <c r="K2580" s="174"/>
      <c r="L2580" s="174" t="s">
        <v>172</v>
      </c>
      <c r="M2580" s="174" t="s">
        <v>14570</v>
      </c>
      <c r="N2580" s="176">
        <v>960</v>
      </c>
      <c r="O2580" s="174" t="s">
        <v>3407</v>
      </c>
      <c r="P2580" s="177">
        <v>36312</v>
      </c>
      <c r="Q2580" s="176">
        <v>169</v>
      </c>
      <c r="R2580" s="176">
        <v>0</v>
      </c>
      <c r="S2580" s="175">
        <v>11172677.58</v>
      </c>
    </row>
    <row r="2581" spans="1:19" s="184" customFormat="1" ht="15.75">
      <c r="A2581" s="51"/>
      <c r="B2581" s="51"/>
      <c r="D2581" s="174" t="s">
        <v>14575</v>
      </c>
      <c r="E2581" s="175">
        <v>1795514.63</v>
      </c>
      <c r="F2581" s="174" t="s">
        <v>3520</v>
      </c>
      <c r="G2581" s="174" t="s">
        <v>3165</v>
      </c>
      <c r="H2581" s="174" t="s">
        <v>164</v>
      </c>
      <c r="I2581" s="174" t="s">
        <v>14568</v>
      </c>
      <c r="J2581" s="174" t="s">
        <v>14569</v>
      </c>
      <c r="K2581" s="174"/>
      <c r="L2581" s="174" t="s">
        <v>172</v>
      </c>
      <c r="M2581" s="174" t="s">
        <v>14570</v>
      </c>
      <c r="N2581" s="176">
        <v>960</v>
      </c>
      <c r="O2581" s="174" t="s">
        <v>3407</v>
      </c>
      <c r="P2581" s="177">
        <v>36312</v>
      </c>
      <c r="Q2581" s="176">
        <v>169</v>
      </c>
      <c r="R2581" s="176">
        <v>0</v>
      </c>
      <c r="S2581" s="175">
        <v>1795514.63</v>
      </c>
    </row>
    <row r="2582" spans="1:19" s="184" customFormat="1" ht="15.75">
      <c r="A2582" s="51"/>
      <c r="B2582" s="51"/>
      <c r="D2582" s="174" t="s">
        <v>14576</v>
      </c>
      <c r="E2582" s="176">
        <v>29600</v>
      </c>
      <c r="F2582" s="174" t="s">
        <v>3464</v>
      </c>
      <c r="G2582" s="174" t="s">
        <v>3165</v>
      </c>
      <c r="H2582" s="174" t="s">
        <v>164</v>
      </c>
      <c r="I2582" s="174" t="s">
        <v>14568</v>
      </c>
      <c r="J2582" s="174" t="s">
        <v>14569</v>
      </c>
      <c r="K2582" s="174"/>
      <c r="L2582" s="174" t="s">
        <v>172</v>
      </c>
      <c r="M2582" s="174" t="s">
        <v>14570</v>
      </c>
      <c r="N2582" s="176">
        <v>960</v>
      </c>
      <c r="O2582" s="174" t="s">
        <v>3407</v>
      </c>
      <c r="P2582" s="177">
        <v>36312</v>
      </c>
      <c r="Q2582" s="176">
        <v>169</v>
      </c>
      <c r="R2582" s="176">
        <v>0</v>
      </c>
      <c r="S2582" s="176">
        <v>29600</v>
      </c>
    </row>
    <row r="2583" spans="1:19" s="184" customFormat="1" ht="15.75">
      <c r="A2583" s="51"/>
      <c r="B2583" s="51"/>
      <c r="D2583" s="174" t="s">
        <v>14577</v>
      </c>
      <c r="E2583" s="175">
        <v>110022.19</v>
      </c>
      <c r="F2583" s="174" t="s">
        <v>3486</v>
      </c>
      <c r="G2583" s="174" t="s">
        <v>3165</v>
      </c>
      <c r="H2583" s="174" t="s">
        <v>164</v>
      </c>
      <c r="I2583" s="174" t="s">
        <v>14568</v>
      </c>
      <c r="J2583" s="174" t="s">
        <v>14569</v>
      </c>
      <c r="K2583" s="174"/>
      <c r="L2583" s="174" t="s">
        <v>172</v>
      </c>
      <c r="M2583" s="174" t="s">
        <v>14570</v>
      </c>
      <c r="N2583" s="176">
        <v>960</v>
      </c>
      <c r="O2583" s="174" t="s">
        <v>3407</v>
      </c>
      <c r="P2583" s="177">
        <v>36312</v>
      </c>
      <c r="Q2583" s="176">
        <v>169</v>
      </c>
      <c r="R2583" s="176">
        <v>0</v>
      </c>
      <c r="S2583" s="175">
        <v>110022.19</v>
      </c>
    </row>
    <row r="2584" spans="1:19" s="184" customFormat="1" ht="15.75">
      <c r="A2584" s="51"/>
      <c r="B2584" s="51"/>
      <c r="D2584" s="174" t="s">
        <v>14578</v>
      </c>
      <c r="E2584" s="175">
        <v>7453115.25</v>
      </c>
      <c r="F2584" s="174" t="s">
        <v>3540</v>
      </c>
      <c r="G2584" s="174" t="s">
        <v>3165</v>
      </c>
      <c r="H2584" s="174" t="s">
        <v>164</v>
      </c>
      <c r="I2584" s="174" t="s">
        <v>14568</v>
      </c>
      <c r="J2584" s="174" t="s">
        <v>14569</v>
      </c>
      <c r="K2584" s="174"/>
      <c r="L2584" s="174" t="s">
        <v>172</v>
      </c>
      <c r="M2584" s="174" t="s">
        <v>14570</v>
      </c>
      <c r="N2584" s="176">
        <v>960</v>
      </c>
      <c r="O2584" s="174" t="s">
        <v>3407</v>
      </c>
      <c r="P2584" s="177">
        <v>36312</v>
      </c>
      <c r="Q2584" s="176">
        <v>169</v>
      </c>
      <c r="R2584" s="176">
        <v>0</v>
      </c>
      <c r="S2584" s="175">
        <v>7453115.25</v>
      </c>
    </row>
    <row r="2585" spans="1:19" s="184" customFormat="1" ht="15.75">
      <c r="A2585" s="51"/>
      <c r="B2585" s="51"/>
      <c r="D2585" s="174" t="s">
        <v>14579</v>
      </c>
      <c r="E2585" s="175">
        <v>308390.28999999998</v>
      </c>
      <c r="F2585" s="174" t="s">
        <v>4654</v>
      </c>
      <c r="G2585" s="174" t="s">
        <v>3165</v>
      </c>
      <c r="H2585" s="174" t="s">
        <v>164</v>
      </c>
      <c r="I2585" s="174" t="s">
        <v>14568</v>
      </c>
      <c r="J2585" s="174" t="s">
        <v>14569</v>
      </c>
      <c r="K2585" s="174"/>
      <c r="L2585" s="174" t="s">
        <v>172</v>
      </c>
      <c r="M2585" s="174" t="s">
        <v>14570</v>
      </c>
      <c r="N2585" s="176">
        <v>960</v>
      </c>
      <c r="O2585" s="174" t="s">
        <v>3407</v>
      </c>
      <c r="P2585" s="177">
        <v>36312</v>
      </c>
      <c r="Q2585" s="176">
        <v>169</v>
      </c>
      <c r="R2585" s="176">
        <v>0</v>
      </c>
      <c r="S2585" s="175">
        <v>308390.28999999998</v>
      </c>
    </row>
    <row r="2586" spans="1:19" s="184" customFormat="1" ht="15.75">
      <c r="A2586" s="51"/>
      <c r="B2586" s="51"/>
      <c r="D2586" s="174" t="s">
        <v>14580</v>
      </c>
      <c r="E2586" s="176">
        <v>-161500</v>
      </c>
      <c r="F2586" s="174" t="s">
        <v>3483</v>
      </c>
      <c r="G2586" s="174" t="s">
        <v>3467</v>
      </c>
      <c r="H2586" s="174" t="s">
        <v>164</v>
      </c>
      <c r="I2586" s="174" t="s">
        <v>14581</v>
      </c>
      <c r="J2586" s="174" t="s">
        <v>14582</v>
      </c>
      <c r="K2586" s="174"/>
      <c r="L2586" s="174" t="s">
        <v>4439</v>
      </c>
      <c r="M2586" s="174" t="s">
        <v>14583</v>
      </c>
      <c r="N2586" s="176">
        <v>960</v>
      </c>
      <c r="O2586" s="174" t="s">
        <v>3407</v>
      </c>
      <c r="P2586" s="177">
        <v>36312</v>
      </c>
      <c r="Q2586" s="176">
        <v>169</v>
      </c>
      <c r="R2586" s="176">
        <v>0</v>
      </c>
      <c r="S2586" s="176">
        <v>-161500</v>
      </c>
    </row>
    <row r="2587" spans="1:19" s="184" customFormat="1" ht="15.75">
      <c r="A2587" s="51"/>
      <c r="B2587" s="51"/>
      <c r="D2587" s="174" t="s">
        <v>14584</v>
      </c>
      <c r="E2587" s="176">
        <v>856050</v>
      </c>
      <c r="F2587" s="174" t="s">
        <v>3483</v>
      </c>
      <c r="G2587" s="174" t="s">
        <v>1308</v>
      </c>
      <c r="H2587" s="174" t="s">
        <v>164</v>
      </c>
      <c r="I2587" s="174" t="s">
        <v>1317</v>
      </c>
      <c r="J2587" s="174" t="s">
        <v>13824</v>
      </c>
      <c r="K2587" s="174"/>
      <c r="L2587" s="174" t="s">
        <v>4377</v>
      </c>
      <c r="M2587" s="174" t="s">
        <v>14585</v>
      </c>
      <c r="N2587" s="176">
        <v>960</v>
      </c>
      <c r="O2587" s="174" t="s">
        <v>3407</v>
      </c>
      <c r="P2587" s="177">
        <v>36312</v>
      </c>
      <c r="Q2587" s="176">
        <v>169</v>
      </c>
      <c r="R2587" s="176">
        <v>0</v>
      </c>
      <c r="S2587" s="176">
        <v>856050</v>
      </c>
    </row>
    <row r="2588" spans="1:19" s="184" customFormat="1" ht="15.75">
      <c r="A2588" s="51"/>
      <c r="B2588" s="51"/>
      <c r="D2588" s="174" t="s">
        <v>14586</v>
      </c>
      <c r="E2588" s="175">
        <v>391651.58</v>
      </c>
      <c r="F2588" s="174" t="s">
        <v>3483</v>
      </c>
      <c r="G2588" s="174" t="s">
        <v>1308</v>
      </c>
      <c r="H2588" s="174" t="s">
        <v>164</v>
      </c>
      <c r="I2588" s="174" t="s">
        <v>2755</v>
      </c>
      <c r="J2588" s="174" t="s">
        <v>13824</v>
      </c>
      <c r="K2588" s="174"/>
      <c r="L2588" s="174" t="s">
        <v>4377</v>
      </c>
      <c r="M2588" s="174" t="s">
        <v>14585</v>
      </c>
      <c r="N2588" s="176">
        <v>960</v>
      </c>
      <c r="O2588" s="174" t="s">
        <v>3407</v>
      </c>
      <c r="P2588" s="177">
        <v>36312</v>
      </c>
      <c r="Q2588" s="176">
        <v>169</v>
      </c>
      <c r="R2588" s="176">
        <v>0</v>
      </c>
      <c r="S2588" s="175">
        <v>391651.58</v>
      </c>
    </row>
    <row r="2589" spans="1:19" s="184" customFormat="1" ht="15.75">
      <c r="A2589" s="51"/>
      <c r="B2589" s="51"/>
      <c r="D2589" s="174" t="s">
        <v>14587</v>
      </c>
      <c r="E2589" s="176">
        <v>-500</v>
      </c>
      <c r="F2589" s="174" t="s">
        <v>3483</v>
      </c>
      <c r="G2589" s="174" t="s">
        <v>1308</v>
      </c>
      <c r="H2589" s="174" t="s">
        <v>164</v>
      </c>
      <c r="I2589" s="174" t="s">
        <v>1317</v>
      </c>
      <c r="J2589" s="174" t="s">
        <v>13824</v>
      </c>
      <c r="K2589" s="174"/>
      <c r="L2589" s="174" t="s">
        <v>4377</v>
      </c>
      <c r="M2589" s="174" t="s">
        <v>14585</v>
      </c>
      <c r="N2589" s="176">
        <v>960</v>
      </c>
      <c r="O2589" s="174" t="s">
        <v>3407</v>
      </c>
      <c r="P2589" s="177">
        <v>36312</v>
      </c>
      <c r="Q2589" s="176">
        <v>169</v>
      </c>
      <c r="R2589" s="176">
        <v>0</v>
      </c>
      <c r="S2589" s="176">
        <v>-500</v>
      </c>
    </row>
    <row r="2590" spans="1:19" s="184" customFormat="1" ht="15.75">
      <c r="A2590" s="51"/>
      <c r="B2590" s="51"/>
      <c r="D2590" s="174" t="s">
        <v>14588</v>
      </c>
      <c r="E2590" s="176">
        <v>-5100</v>
      </c>
      <c r="F2590" s="174" t="s">
        <v>3540</v>
      </c>
      <c r="G2590" s="174" t="s">
        <v>4725</v>
      </c>
      <c r="H2590" s="174" t="s">
        <v>164</v>
      </c>
      <c r="I2590" s="174" t="s">
        <v>3098</v>
      </c>
      <c r="J2590" s="174" t="s">
        <v>14589</v>
      </c>
      <c r="K2590" s="174"/>
      <c r="L2590" s="174" t="s">
        <v>7136</v>
      </c>
      <c r="M2590" s="174" t="s">
        <v>7197</v>
      </c>
      <c r="N2590" s="176">
        <v>960</v>
      </c>
      <c r="O2590" s="174" t="s">
        <v>3407</v>
      </c>
      <c r="P2590" s="177">
        <v>36312</v>
      </c>
      <c r="Q2590" s="176">
        <v>169</v>
      </c>
      <c r="R2590" s="176">
        <v>0</v>
      </c>
      <c r="S2590" s="176">
        <v>-5100</v>
      </c>
    </row>
    <row r="2591" spans="1:19" s="184" customFormat="1" ht="15.75">
      <c r="A2591" s="51"/>
      <c r="B2591" s="51"/>
      <c r="D2591" s="174" t="s">
        <v>14590</v>
      </c>
      <c r="E2591" s="176">
        <v>0</v>
      </c>
      <c r="F2591" s="174" t="s">
        <v>3483</v>
      </c>
      <c r="G2591" s="174" t="s">
        <v>12189</v>
      </c>
      <c r="H2591" s="174" t="s">
        <v>164</v>
      </c>
      <c r="I2591" s="174" t="s">
        <v>13080</v>
      </c>
      <c r="J2591" s="174" t="s">
        <v>14591</v>
      </c>
      <c r="K2591" s="174"/>
      <c r="L2591" s="174" t="s">
        <v>172</v>
      </c>
      <c r="M2591" s="174" t="s">
        <v>3548</v>
      </c>
      <c r="N2591" s="176">
        <v>960</v>
      </c>
      <c r="O2591" s="174" t="s">
        <v>3407</v>
      </c>
      <c r="P2591" s="177">
        <v>36281</v>
      </c>
      <c r="Q2591" s="176">
        <v>170</v>
      </c>
      <c r="R2591" s="176">
        <v>0</v>
      </c>
      <c r="S2591" s="176">
        <v>0</v>
      </c>
    </row>
    <row r="2592" spans="1:19" s="184" customFormat="1" ht="15.75">
      <c r="A2592" s="51"/>
      <c r="B2592" s="51"/>
      <c r="D2592" s="174" t="s">
        <v>14592</v>
      </c>
      <c r="E2592" s="176">
        <v>345634</v>
      </c>
      <c r="F2592" s="174" t="s">
        <v>3520</v>
      </c>
      <c r="G2592" s="174" t="s">
        <v>3165</v>
      </c>
      <c r="H2592" s="174" t="s">
        <v>164</v>
      </c>
      <c r="I2592" s="174" t="s">
        <v>14568</v>
      </c>
      <c r="J2592" s="174" t="s">
        <v>14569</v>
      </c>
      <c r="K2592" s="174"/>
      <c r="L2592" s="174" t="s">
        <v>172</v>
      </c>
      <c r="M2592" s="174" t="s">
        <v>14570</v>
      </c>
      <c r="N2592" s="176">
        <v>960</v>
      </c>
      <c r="O2592" s="174" t="s">
        <v>3407</v>
      </c>
      <c r="P2592" s="177">
        <v>36281</v>
      </c>
      <c r="Q2592" s="176">
        <v>170</v>
      </c>
      <c r="R2592" s="176">
        <v>0</v>
      </c>
      <c r="S2592" s="176">
        <v>345634</v>
      </c>
    </row>
    <row r="2593" spans="1:19" s="184" customFormat="1" ht="15.75">
      <c r="A2593" s="51"/>
      <c r="B2593" s="51"/>
      <c r="D2593" s="174" t="s">
        <v>14593</v>
      </c>
      <c r="E2593" s="175">
        <v>-3978.5</v>
      </c>
      <c r="F2593" s="174" t="s">
        <v>3483</v>
      </c>
      <c r="G2593" s="174" t="s">
        <v>3165</v>
      </c>
      <c r="H2593" s="174" t="s">
        <v>164</v>
      </c>
      <c r="I2593" s="174" t="s">
        <v>14568</v>
      </c>
      <c r="J2593" s="174" t="s">
        <v>14569</v>
      </c>
      <c r="K2593" s="174"/>
      <c r="L2593" s="174" t="s">
        <v>172</v>
      </c>
      <c r="M2593" s="174" t="s">
        <v>14570</v>
      </c>
      <c r="N2593" s="176">
        <v>960</v>
      </c>
      <c r="O2593" s="174" t="s">
        <v>3407</v>
      </c>
      <c r="P2593" s="177">
        <v>36281</v>
      </c>
      <c r="Q2593" s="176">
        <v>170</v>
      </c>
      <c r="R2593" s="176">
        <v>0</v>
      </c>
      <c r="S2593" s="175">
        <v>-3978.5</v>
      </c>
    </row>
    <row r="2594" spans="1:19" s="184" customFormat="1" ht="15.75">
      <c r="A2594" s="51"/>
      <c r="B2594" s="51"/>
      <c r="D2594" s="174" t="s">
        <v>14594</v>
      </c>
      <c r="E2594" s="176">
        <v>-2633</v>
      </c>
      <c r="F2594" s="174" t="s">
        <v>3409</v>
      </c>
      <c r="G2594" s="174" t="s">
        <v>14595</v>
      </c>
      <c r="H2594" s="174" t="s">
        <v>164</v>
      </c>
      <c r="I2594" s="174" t="s">
        <v>14596</v>
      </c>
      <c r="J2594" s="174" t="s">
        <v>14597</v>
      </c>
      <c r="K2594" s="174"/>
      <c r="L2594" s="174" t="s">
        <v>4377</v>
      </c>
      <c r="M2594" s="174" t="s">
        <v>14585</v>
      </c>
      <c r="N2594" s="176">
        <v>960</v>
      </c>
      <c r="O2594" s="174" t="s">
        <v>3407</v>
      </c>
      <c r="P2594" s="177">
        <v>36281</v>
      </c>
      <c r="Q2594" s="176">
        <v>170</v>
      </c>
      <c r="R2594" s="176">
        <v>0</v>
      </c>
      <c r="S2594" s="176">
        <v>-2633</v>
      </c>
    </row>
    <row r="2595" spans="1:19" s="184" customFormat="1" ht="15.75">
      <c r="A2595" s="51"/>
      <c r="B2595" s="51"/>
      <c r="D2595" s="174" t="s">
        <v>14598</v>
      </c>
      <c r="E2595" s="175">
        <v>8476.5300000000007</v>
      </c>
      <c r="F2595" s="174" t="s">
        <v>3483</v>
      </c>
      <c r="G2595" s="174" t="s">
        <v>1308</v>
      </c>
      <c r="H2595" s="174" t="s">
        <v>164</v>
      </c>
      <c r="I2595" s="174" t="s">
        <v>1317</v>
      </c>
      <c r="J2595" s="174" t="s">
        <v>13824</v>
      </c>
      <c r="K2595" s="174"/>
      <c r="L2595" s="174" t="s">
        <v>4377</v>
      </c>
      <c r="M2595" s="174" t="s">
        <v>14585</v>
      </c>
      <c r="N2595" s="176">
        <v>960</v>
      </c>
      <c r="O2595" s="174" t="s">
        <v>3407</v>
      </c>
      <c r="P2595" s="177">
        <v>36281</v>
      </c>
      <c r="Q2595" s="176">
        <v>170</v>
      </c>
      <c r="R2595" s="176">
        <v>0</v>
      </c>
      <c r="S2595" s="175">
        <v>8476.5300000000007</v>
      </c>
    </row>
    <row r="2596" spans="1:19" s="184" customFormat="1" ht="15.75">
      <c r="A2596" s="51"/>
      <c r="B2596" s="51"/>
      <c r="D2596" s="174" t="s">
        <v>14599</v>
      </c>
      <c r="E2596" s="176">
        <v>420</v>
      </c>
      <c r="F2596" s="174" t="s">
        <v>3483</v>
      </c>
      <c r="G2596" s="174" t="s">
        <v>1308</v>
      </c>
      <c r="H2596" s="174" t="s">
        <v>164</v>
      </c>
      <c r="I2596" s="174" t="s">
        <v>2755</v>
      </c>
      <c r="J2596" s="174" t="s">
        <v>13824</v>
      </c>
      <c r="K2596" s="174"/>
      <c r="L2596" s="174" t="s">
        <v>4377</v>
      </c>
      <c r="M2596" s="174" t="s">
        <v>14585</v>
      </c>
      <c r="N2596" s="176">
        <v>960</v>
      </c>
      <c r="O2596" s="174" t="s">
        <v>3407</v>
      </c>
      <c r="P2596" s="177">
        <v>36281</v>
      </c>
      <c r="Q2596" s="176">
        <v>170</v>
      </c>
      <c r="R2596" s="176">
        <v>0</v>
      </c>
      <c r="S2596" s="176">
        <v>420</v>
      </c>
    </row>
    <row r="2597" spans="1:19" s="184" customFormat="1" ht="15.75">
      <c r="A2597" s="51"/>
      <c r="B2597" s="51"/>
      <c r="D2597" s="174" t="s">
        <v>14600</v>
      </c>
      <c r="E2597" s="176">
        <v>0</v>
      </c>
      <c r="F2597" s="174" t="s">
        <v>3483</v>
      </c>
      <c r="G2597" s="174" t="s">
        <v>12189</v>
      </c>
      <c r="H2597" s="174" t="s">
        <v>164</v>
      </c>
      <c r="I2597" s="174" t="s">
        <v>13080</v>
      </c>
      <c r="J2597" s="174" t="s">
        <v>14591</v>
      </c>
      <c r="K2597" s="174"/>
      <c r="L2597" s="174" t="s">
        <v>172</v>
      </c>
      <c r="M2597" s="174" t="s">
        <v>3548</v>
      </c>
      <c r="N2597" s="176">
        <v>960</v>
      </c>
      <c r="O2597" s="174" t="s">
        <v>3407</v>
      </c>
      <c r="P2597" s="177">
        <v>36281</v>
      </c>
      <c r="Q2597" s="176">
        <v>170</v>
      </c>
      <c r="R2597" s="176">
        <v>0</v>
      </c>
      <c r="S2597" s="176">
        <v>0</v>
      </c>
    </row>
    <row r="2598" spans="1:19" s="184" customFormat="1" ht="15.75">
      <c r="A2598" s="51"/>
      <c r="B2598" s="51"/>
      <c r="D2598" s="174" t="s">
        <v>14601</v>
      </c>
      <c r="E2598" s="175">
        <v>-143031.92000000001</v>
      </c>
      <c r="F2598" s="174" t="s">
        <v>3409</v>
      </c>
      <c r="G2598" s="174" t="s">
        <v>4725</v>
      </c>
      <c r="H2598" s="174" t="s">
        <v>164</v>
      </c>
      <c r="I2598" s="174" t="s">
        <v>3098</v>
      </c>
      <c r="J2598" s="174" t="s">
        <v>14602</v>
      </c>
      <c r="K2598" s="174"/>
      <c r="L2598" s="174" t="s">
        <v>10137</v>
      </c>
      <c r="M2598" s="174" t="s">
        <v>14603</v>
      </c>
      <c r="N2598" s="176">
        <v>960</v>
      </c>
      <c r="O2598" s="174" t="s">
        <v>3407</v>
      </c>
      <c r="P2598" s="177">
        <v>36251</v>
      </c>
      <c r="Q2598" s="176">
        <v>171</v>
      </c>
      <c r="R2598" s="176">
        <v>0</v>
      </c>
      <c r="S2598" s="175">
        <v>-143031.92000000001</v>
      </c>
    </row>
    <row r="2599" spans="1:19" s="184" customFormat="1" ht="15.75">
      <c r="A2599" s="51"/>
      <c r="B2599" s="51"/>
      <c r="D2599" s="174" t="s">
        <v>14604</v>
      </c>
      <c r="E2599" s="176">
        <v>-900</v>
      </c>
      <c r="F2599" s="174" t="s">
        <v>3483</v>
      </c>
      <c r="G2599" s="174" t="s">
        <v>1308</v>
      </c>
      <c r="H2599" s="174" t="s">
        <v>164</v>
      </c>
      <c r="I2599" s="174" t="s">
        <v>1317</v>
      </c>
      <c r="J2599" s="174" t="s">
        <v>13824</v>
      </c>
      <c r="K2599" s="174"/>
      <c r="L2599" s="174" t="s">
        <v>4377</v>
      </c>
      <c r="M2599" s="174" t="s">
        <v>14585</v>
      </c>
      <c r="N2599" s="176">
        <v>960</v>
      </c>
      <c r="O2599" s="174" t="s">
        <v>3407</v>
      </c>
      <c r="P2599" s="177">
        <v>36251</v>
      </c>
      <c r="Q2599" s="176">
        <v>171</v>
      </c>
      <c r="R2599" s="176">
        <v>0</v>
      </c>
      <c r="S2599" s="176">
        <v>-900</v>
      </c>
    </row>
    <row r="2600" spans="1:19" s="184" customFormat="1" ht="15.75">
      <c r="A2600" s="51"/>
      <c r="B2600" s="51"/>
      <c r="D2600" s="174" t="s">
        <v>14605</v>
      </c>
      <c r="E2600" s="175">
        <v>527466.94999999995</v>
      </c>
      <c r="F2600" s="174" t="s">
        <v>3483</v>
      </c>
      <c r="G2600" s="174" t="s">
        <v>1308</v>
      </c>
      <c r="H2600" s="174" t="s">
        <v>164</v>
      </c>
      <c r="I2600" s="174" t="s">
        <v>2755</v>
      </c>
      <c r="J2600" s="174" t="s">
        <v>13824</v>
      </c>
      <c r="K2600" s="174"/>
      <c r="L2600" s="174" t="s">
        <v>4377</v>
      </c>
      <c r="M2600" s="174" t="s">
        <v>14585</v>
      </c>
      <c r="N2600" s="176">
        <v>960</v>
      </c>
      <c r="O2600" s="174" t="s">
        <v>3407</v>
      </c>
      <c r="P2600" s="177">
        <v>36251</v>
      </c>
      <c r="Q2600" s="176">
        <v>171</v>
      </c>
      <c r="R2600" s="176">
        <v>0</v>
      </c>
      <c r="S2600" s="175">
        <v>527466.94999999995</v>
      </c>
    </row>
    <row r="2601" spans="1:19" s="184" customFormat="1" ht="15.75">
      <c r="A2601" s="51"/>
      <c r="B2601" s="51"/>
      <c r="D2601" s="174" t="s">
        <v>14606</v>
      </c>
      <c r="E2601" s="175">
        <v>10910.1</v>
      </c>
      <c r="F2601" s="174" t="s">
        <v>3483</v>
      </c>
      <c r="G2601" s="174" t="s">
        <v>595</v>
      </c>
      <c r="H2601" s="174" t="s">
        <v>164</v>
      </c>
      <c r="I2601" s="174" t="s">
        <v>3098</v>
      </c>
      <c r="J2601" s="174" t="s">
        <v>14607</v>
      </c>
      <c r="K2601" s="174"/>
      <c r="L2601" s="174" t="s">
        <v>5202</v>
      </c>
      <c r="M2601" s="174" t="s">
        <v>14608</v>
      </c>
      <c r="N2601" s="176">
        <v>960</v>
      </c>
      <c r="O2601" s="174" t="s">
        <v>3407</v>
      </c>
      <c r="P2601" s="177">
        <v>36220</v>
      </c>
      <c r="Q2601" s="176">
        <v>172</v>
      </c>
      <c r="R2601" s="176">
        <v>0</v>
      </c>
      <c r="S2601" s="175">
        <v>10910.1</v>
      </c>
    </row>
    <row r="2602" spans="1:19" s="184" customFormat="1" ht="15.75">
      <c r="A2602" s="51"/>
      <c r="B2602" s="51"/>
      <c r="D2602" s="174" t="s">
        <v>14609</v>
      </c>
      <c r="E2602" s="175">
        <v>-2983.62</v>
      </c>
      <c r="F2602" s="174" t="s">
        <v>3540</v>
      </c>
      <c r="G2602" s="174" t="s">
        <v>1869</v>
      </c>
      <c r="H2602" s="174" t="s">
        <v>164</v>
      </c>
      <c r="I2602" s="174" t="s">
        <v>1871</v>
      </c>
      <c r="J2602" s="174" t="s">
        <v>14610</v>
      </c>
      <c r="K2602" s="174"/>
      <c r="L2602" s="174" t="s">
        <v>4704</v>
      </c>
      <c r="M2602" s="174" t="s">
        <v>4705</v>
      </c>
      <c r="N2602" s="176">
        <v>960</v>
      </c>
      <c r="O2602" s="174" t="s">
        <v>3407</v>
      </c>
      <c r="P2602" s="177">
        <v>36220</v>
      </c>
      <c r="Q2602" s="176">
        <v>172</v>
      </c>
      <c r="R2602" s="176">
        <v>0</v>
      </c>
      <c r="S2602" s="175">
        <v>-2983.62</v>
      </c>
    </row>
    <row r="2603" spans="1:19" s="184" customFormat="1" ht="15.75">
      <c r="A2603" s="51"/>
      <c r="B2603" s="51"/>
      <c r="D2603" s="174" t="s">
        <v>14611</v>
      </c>
      <c r="E2603" s="176">
        <v>-300</v>
      </c>
      <c r="F2603" s="174" t="s">
        <v>3520</v>
      </c>
      <c r="G2603" s="174" t="s">
        <v>3165</v>
      </c>
      <c r="H2603" s="174" t="s">
        <v>164</v>
      </c>
      <c r="I2603" s="174" t="s">
        <v>1897</v>
      </c>
      <c r="J2603" s="174" t="s">
        <v>14569</v>
      </c>
      <c r="K2603" s="174"/>
      <c r="L2603" s="174" t="s">
        <v>172</v>
      </c>
      <c r="M2603" s="174" t="s">
        <v>14570</v>
      </c>
      <c r="N2603" s="176">
        <v>960</v>
      </c>
      <c r="O2603" s="174" t="s">
        <v>3407</v>
      </c>
      <c r="P2603" s="177">
        <v>36220</v>
      </c>
      <c r="Q2603" s="176">
        <v>172</v>
      </c>
      <c r="R2603" s="176">
        <v>0</v>
      </c>
      <c r="S2603" s="176">
        <v>-300</v>
      </c>
    </row>
    <row r="2604" spans="1:19" s="184" customFormat="1" ht="15.75">
      <c r="A2604" s="51"/>
      <c r="B2604" s="51"/>
      <c r="D2604" s="174" t="s">
        <v>14612</v>
      </c>
      <c r="E2604" s="176">
        <v>-833796</v>
      </c>
      <c r="F2604" s="174" t="s">
        <v>3483</v>
      </c>
      <c r="G2604" s="174" t="s">
        <v>1308</v>
      </c>
      <c r="H2604" s="174" t="s">
        <v>164</v>
      </c>
      <c r="I2604" s="174" t="s">
        <v>1317</v>
      </c>
      <c r="J2604" s="174" t="s">
        <v>13824</v>
      </c>
      <c r="K2604" s="174"/>
      <c r="L2604" s="174" t="s">
        <v>4377</v>
      </c>
      <c r="M2604" s="174" t="s">
        <v>14585</v>
      </c>
      <c r="N2604" s="176">
        <v>960</v>
      </c>
      <c r="O2604" s="174" t="s">
        <v>3407</v>
      </c>
      <c r="P2604" s="177">
        <v>36220</v>
      </c>
      <c r="Q2604" s="176">
        <v>172</v>
      </c>
      <c r="R2604" s="176">
        <v>0</v>
      </c>
      <c r="S2604" s="176">
        <v>-833796</v>
      </c>
    </row>
    <row r="2605" spans="1:19" s="184" customFormat="1" ht="15.75">
      <c r="A2605" s="51"/>
      <c r="B2605" s="51"/>
      <c r="D2605" s="174" t="s">
        <v>14613</v>
      </c>
      <c r="E2605" s="175">
        <v>-1684.79</v>
      </c>
      <c r="F2605" s="174" t="s">
        <v>3483</v>
      </c>
      <c r="G2605" s="174" t="s">
        <v>1308</v>
      </c>
      <c r="H2605" s="174" t="s">
        <v>164</v>
      </c>
      <c r="I2605" s="174" t="s">
        <v>2755</v>
      </c>
      <c r="J2605" s="174" t="s">
        <v>13824</v>
      </c>
      <c r="K2605" s="174"/>
      <c r="L2605" s="174" t="s">
        <v>4377</v>
      </c>
      <c r="M2605" s="174" t="s">
        <v>14585</v>
      </c>
      <c r="N2605" s="176">
        <v>960</v>
      </c>
      <c r="O2605" s="174" t="s">
        <v>3407</v>
      </c>
      <c r="P2605" s="177">
        <v>36220</v>
      </c>
      <c r="Q2605" s="176">
        <v>172</v>
      </c>
      <c r="R2605" s="176">
        <v>0</v>
      </c>
      <c r="S2605" s="175">
        <v>-1684.79</v>
      </c>
    </row>
    <row r="2606" spans="1:19" s="184" customFormat="1" ht="15.75">
      <c r="A2606" s="51"/>
      <c r="B2606" s="51"/>
      <c r="D2606" s="174" t="s">
        <v>14614</v>
      </c>
      <c r="E2606" s="176">
        <v>0</v>
      </c>
      <c r="F2606" s="174" t="s">
        <v>3483</v>
      </c>
      <c r="G2606" s="174" t="s">
        <v>12189</v>
      </c>
      <c r="H2606" s="174" t="s">
        <v>164</v>
      </c>
      <c r="I2606" s="174" t="s">
        <v>13080</v>
      </c>
      <c r="J2606" s="174" t="s">
        <v>14615</v>
      </c>
      <c r="K2606" s="174"/>
      <c r="L2606" s="174" t="s">
        <v>172</v>
      </c>
      <c r="M2606" s="174" t="s">
        <v>3548</v>
      </c>
      <c r="N2606" s="176">
        <v>960</v>
      </c>
      <c r="O2606" s="174" t="s">
        <v>3407</v>
      </c>
      <c r="P2606" s="177">
        <v>36192</v>
      </c>
      <c r="Q2606" s="176">
        <v>173</v>
      </c>
      <c r="R2606" s="176">
        <v>0</v>
      </c>
      <c r="S2606" s="176">
        <v>0</v>
      </c>
    </row>
    <row r="2607" spans="1:19" s="184" customFormat="1" ht="15.75">
      <c r="A2607" s="51"/>
      <c r="B2607" s="51"/>
      <c r="D2607" s="174" t="s">
        <v>14616</v>
      </c>
      <c r="E2607" s="176">
        <v>816800</v>
      </c>
      <c r="F2607" s="174" t="s">
        <v>3540</v>
      </c>
      <c r="G2607" s="174" t="s">
        <v>1869</v>
      </c>
      <c r="H2607" s="174" t="s">
        <v>164</v>
      </c>
      <c r="I2607" s="174" t="s">
        <v>1871</v>
      </c>
      <c r="J2607" s="174" t="s">
        <v>14610</v>
      </c>
      <c r="K2607" s="174"/>
      <c r="L2607" s="174" t="s">
        <v>4704</v>
      </c>
      <c r="M2607" s="174" t="s">
        <v>4705</v>
      </c>
      <c r="N2607" s="176">
        <v>960</v>
      </c>
      <c r="O2607" s="174" t="s">
        <v>3407</v>
      </c>
      <c r="P2607" s="177">
        <v>36192</v>
      </c>
      <c r="Q2607" s="176">
        <v>173</v>
      </c>
      <c r="R2607" s="176">
        <v>0</v>
      </c>
      <c r="S2607" s="176">
        <v>816800</v>
      </c>
    </row>
    <row r="2608" spans="1:19" s="184" customFormat="1" ht="15.75">
      <c r="A2608" s="51"/>
      <c r="B2608" s="51"/>
      <c r="D2608" s="174" t="s">
        <v>14617</v>
      </c>
      <c r="E2608" s="176">
        <v>225300</v>
      </c>
      <c r="F2608" s="174" t="s">
        <v>3483</v>
      </c>
      <c r="G2608" s="174" t="s">
        <v>1308</v>
      </c>
      <c r="H2608" s="174" t="s">
        <v>164</v>
      </c>
      <c r="I2608" s="174" t="s">
        <v>1317</v>
      </c>
      <c r="J2608" s="174" t="s">
        <v>13824</v>
      </c>
      <c r="K2608" s="174"/>
      <c r="L2608" s="174" t="s">
        <v>4377</v>
      </c>
      <c r="M2608" s="174" t="s">
        <v>14585</v>
      </c>
      <c r="N2608" s="176">
        <v>960</v>
      </c>
      <c r="O2608" s="174" t="s">
        <v>3407</v>
      </c>
      <c r="P2608" s="177">
        <v>36192</v>
      </c>
      <c r="Q2608" s="176">
        <v>173</v>
      </c>
      <c r="R2608" s="176">
        <v>0</v>
      </c>
      <c r="S2608" s="176">
        <v>225300</v>
      </c>
    </row>
    <row r="2609" spans="1:19" s="184" customFormat="1" ht="15.75">
      <c r="A2609" s="51"/>
      <c r="B2609" s="51"/>
      <c r="D2609" s="174" t="s">
        <v>14618</v>
      </c>
      <c r="E2609" s="176">
        <v>24563</v>
      </c>
      <c r="F2609" s="174" t="s">
        <v>3483</v>
      </c>
      <c r="G2609" s="174" t="s">
        <v>1308</v>
      </c>
      <c r="H2609" s="174" t="s">
        <v>164</v>
      </c>
      <c r="I2609" s="174" t="s">
        <v>2755</v>
      </c>
      <c r="J2609" s="174" t="s">
        <v>13824</v>
      </c>
      <c r="K2609" s="174"/>
      <c r="L2609" s="174" t="s">
        <v>4377</v>
      </c>
      <c r="M2609" s="174" t="s">
        <v>14585</v>
      </c>
      <c r="N2609" s="176">
        <v>960</v>
      </c>
      <c r="O2609" s="174" t="s">
        <v>3407</v>
      </c>
      <c r="P2609" s="177">
        <v>36192</v>
      </c>
      <c r="Q2609" s="176">
        <v>173</v>
      </c>
      <c r="R2609" s="176">
        <v>0</v>
      </c>
      <c r="S2609" s="176">
        <v>24563</v>
      </c>
    </row>
    <row r="2610" spans="1:19" s="184" customFormat="1" ht="15.75">
      <c r="A2610" s="51"/>
      <c r="B2610" s="51"/>
      <c r="D2610" s="174" t="s">
        <v>14619</v>
      </c>
      <c r="E2610" s="176">
        <v>19300</v>
      </c>
      <c r="F2610" s="174" t="s">
        <v>3540</v>
      </c>
      <c r="G2610" s="174" t="s">
        <v>11432</v>
      </c>
      <c r="H2610" s="174" t="s">
        <v>164</v>
      </c>
      <c r="I2610" s="174" t="s">
        <v>11445</v>
      </c>
      <c r="J2610" s="174" t="s">
        <v>14620</v>
      </c>
      <c r="K2610" s="174"/>
      <c r="L2610" s="174" t="s">
        <v>4377</v>
      </c>
      <c r="M2610" s="174" t="s">
        <v>4530</v>
      </c>
      <c r="N2610" s="176">
        <v>960</v>
      </c>
      <c r="O2610" s="174" t="s">
        <v>3407</v>
      </c>
      <c r="P2610" s="177">
        <v>36161</v>
      </c>
      <c r="Q2610" s="176">
        <v>174</v>
      </c>
      <c r="R2610" s="176">
        <v>0</v>
      </c>
      <c r="S2610" s="176">
        <v>19300</v>
      </c>
    </row>
    <row r="2611" spans="1:19" s="184" customFormat="1" ht="15.75">
      <c r="A2611" s="51"/>
      <c r="B2611" s="51"/>
      <c r="D2611" s="174" t="s">
        <v>14621</v>
      </c>
      <c r="E2611" s="176">
        <v>233</v>
      </c>
      <c r="F2611" s="174" t="s">
        <v>3503</v>
      </c>
      <c r="G2611" s="174" t="s">
        <v>1308</v>
      </c>
      <c r="H2611" s="174" t="s">
        <v>164</v>
      </c>
      <c r="I2611" s="174" t="s">
        <v>2755</v>
      </c>
      <c r="J2611" s="174" t="s">
        <v>13824</v>
      </c>
      <c r="K2611" s="174"/>
      <c r="L2611" s="174" t="s">
        <v>4377</v>
      </c>
      <c r="M2611" s="174" t="s">
        <v>14585</v>
      </c>
      <c r="N2611" s="176">
        <v>960</v>
      </c>
      <c r="O2611" s="174" t="s">
        <v>3407</v>
      </c>
      <c r="P2611" s="177">
        <v>36161</v>
      </c>
      <c r="Q2611" s="176">
        <v>174</v>
      </c>
      <c r="R2611" s="176">
        <v>0</v>
      </c>
      <c r="S2611" s="176">
        <v>233</v>
      </c>
    </row>
    <row r="2612" spans="1:19" s="184" customFormat="1" ht="15.75">
      <c r="A2612" s="51"/>
      <c r="B2612" s="51"/>
      <c r="D2612" s="174" t="s">
        <v>14622</v>
      </c>
      <c r="E2612" s="175">
        <v>-169089.98</v>
      </c>
      <c r="F2612" s="174" t="s">
        <v>3483</v>
      </c>
      <c r="G2612" s="174" t="s">
        <v>1308</v>
      </c>
      <c r="H2612" s="174" t="s">
        <v>164</v>
      </c>
      <c r="I2612" s="174" t="s">
        <v>1317</v>
      </c>
      <c r="J2612" s="174" t="s">
        <v>13824</v>
      </c>
      <c r="K2612" s="174"/>
      <c r="L2612" s="174" t="s">
        <v>4377</v>
      </c>
      <c r="M2612" s="174" t="s">
        <v>14585</v>
      </c>
      <c r="N2612" s="176">
        <v>960</v>
      </c>
      <c r="O2612" s="174" t="s">
        <v>3407</v>
      </c>
      <c r="P2612" s="177">
        <v>36161</v>
      </c>
      <c r="Q2612" s="176">
        <v>174</v>
      </c>
      <c r="R2612" s="176">
        <v>0</v>
      </c>
      <c r="S2612" s="175">
        <v>-169089.98</v>
      </c>
    </row>
    <row r="2613" spans="1:19" s="184" customFormat="1" ht="15.75">
      <c r="A2613" s="51"/>
      <c r="B2613" s="51"/>
      <c r="D2613" s="174" t="s">
        <v>14623</v>
      </c>
      <c r="E2613" s="175">
        <v>73876.12</v>
      </c>
      <c r="F2613" s="174" t="s">
        <v>3483</v>
      </c>
      <c r="G2613" s="174" t="s">
        <v>1308</v>
      </c>
      <c r="H2613" s="174" t="s">
        <v>164</v>
      </c>
      <c r="I2613" s="174" t="s">
        <v>2755</v>
      </c>
      <c r="J2613" s="174" t="s">
        <v>13824</v>
      </c>
      <c r="K2613" s="174"/>
      <c r="L2613" s="174" t="s">
        <v>4377</v>
      </c>
      <c r="M2613" s="174" t="s">
        <v>14585</v>
      </c>
      <c r="N2613" s="176">
        <v>960</v>
      </c>
      <c r="O2613" s="174" t="s">
        <v>3407</v>
      </c>
      <c r="P2613" s="177">
        <v>36130</v>
      </c>
      <c r="Q2613" s="176">
        <v>175</v>
      </c>
      <c r="R2613" s="176">
        <v>0</v>
      </c>
      <c r="S2613" s="175">
        <v>73876.12</v>
      </c>
    </row>
    <row r="2614" spans="1:19" s="184" customFormat="1" ht="15.75">
      <c r="A2614" s="51"/>
      <c r="B2614" s="51"/>
      <c r="D2614" s="174" t="s">
        <v>14624</v>
      </c>
      <c r="E2614" s="176">
        <v>8600</v>
      </c>
      <c r="F2614" s="174" t="s">
        <v>3483</v>
      </c>
      <c r="G2614" s="174" t="s">
        <v>1308</v>
      </c>
      <c r="H2614" s="174" t="s">
        <v>164</v>
      </c>
      <c r="I2614" s="174" t="s">
        <v>1317</v>
      </c>
      <c r="J2614" s="174" t="s">
        <v>13824</v>
      </c>
      <c r="K2614" s="174"/>
      <c r="L2614" s="174" t="s">
        <v>4377</v>
      </c>
      <c r="M2614" s="174" t="s">
        <v>14585</v>
      </c>
      <c r="N2614" s="176">
        <v>960</v>
      </c>
      <c r="O2614" s="174" t="s">
        <v>3407</v>
      </c>
      <c r="P2614" s="177">
        <v>36130</v>
      </c>
      <c r="Q2614" s="176">
        <v>175</v>
      </c>
      <c r="R2614" s="176">
        <v>0</v>
      </c>
      <c r="S2614" s="176">
        <v>8600</v>
      </c>
    </row>
    <row r="2615" spans="1:19" s="184" customFormat="1" ht="15.75">
      <c r="A2615" s="51"/>
      <c r="B2615" s="51"/>
      <c r="D2615" s="174" t="s">
        <v>14625</v>
      </c>
      <c r="E2615" s="175">
        <v>150478.79999999999</v>
      </c>
      <c r="F2615" s="174" t="s">
        <v>3483</v>
      </c>
      <c r="G2615" s="174" t="s">
        <v>1308</v>
      </c>
      <c r="H2615" s="174" t="s">
        <v>164</v>
      </c>
      <c r="I2615" s="174" t="s">
        <v>2755</v>
      </c>
      <c r="J2615" s="174" t="s">
        <v>13824</v>
      </c>
      <c r="K2615" s="174"/>
      <c r="L2615" s="174" t="s">
        <v>4377</v>
      </c>
      <c r="M2615" s="174" t="s">
        <v>14585</v>
      </c>
      <c r="N2615" s="176">
        <v>960</v>
      </c>
      <c r="O2615" s="174" t="s">
        <v>3407</v>
      </c>
      <c r="P2615" s="177">
        <v>36130</v>
      </c>
      <c r="Q2615" s="176">
        <v>175</v>
      </c>
      <c r="R2615" s="176">
        <v>0</v>
      </c>
      <c r="S2615" s="175">
        <v>150478.79999999999</v>
      </c>
    </row>
    <row r="2616" spans="1:19" s="184" customFormat="1" ht="15.75">
      <c r="A2616" s="51"/>
      <c r="B2616" s="51"/>
      <c r="D2616" s="174" t="s">
        <v>14626</v>
      </c>
      <c r="E2616" s="175">
        <v>-701.39</v>
      </c>
      <c r="F2616" s="174" t="s">
        <v>3540</v>
      </c>
      <c r="G2616" s="174" t="s">
        <v>11624</v>
      </c>
      <c r="H2616" s="174" t="s">
        <v>164</v>
      </c>
      <c r="I2616" s="174" t="s">
        <v>11678</v>
      </c>
      <c r="J2616" s="174" t="s">
        <v>14627</v>
      </c>
      <c r="K2616" s="174"/>
      <c r="L2616" s="174" t="s">
        <v>7136</v>
      </c>
      <c r="M2616" s="174" t="s">
        <v>7175</v>
      </c>
      <c r="N2616" s="176">
        <v>960</v>
      </c>
      <c r="O2616" s="174" t="s">
        <v>3407</v>
      </c>
      <c r="P2616" s="177">
        <v>36100</v>
      </c>
      <c r="Q2616" s="176">
        <v>176</v>
      </c>
      <c r="R2616" s="176">
        <v>0</v>
      </c>
      <c r="S2616" s="175">
        <v>-701.39</v>
      </c>
    </row>
    <row r="2617" spans="1:19" s="184" customFormat="1" ht="15.75">
      <c r="A2617" s="51"/>
      <c r="B2617" s="51"/>
      <c r="D2617" s="174" t="s">
        <v>14628</v>
      </c>
      <c r="E2617" s="175">
        <v>-647.53</v>
      </c>
      <c r="F2617" s="174" t="s">
        <v>3483</v>
      </c>
      <c r="G2617" s="174" t="s">
        <v>3165</v>
      </c>
      <c r="H2617" s="174" t="s">
        <v>164</v>
      </c>
      <c r="I2617" s="174" t="s">
        <v>1897</v>
      </c>
      <c r="J2617" s="174" t="s">
        <v>14569</v>
      </c>
      <c r="K2617" s="174"/>
      <c r="L2617" s="174" t="s">
        <v>4377</v>
      </c>
      <c r="M2617" s="174" t="s">
        <v>12808</v>
      </c>
      <c r="N2617" s="176">
        <v>960</v>
      </c>
      <c r="O2617" s="174" t="s">
        <v>3407</v>
      </c>
      <c r="P2617" s="177">
        <v>36100</v>
      </c>
      <c r="Q2617" s="176">
        <v>176</v>
      </c>
      <c r="R2617" s="176">
        <v>0</v>
      </c>
      <c r="S2617" s="175">
        <v>-647.53</v>
      </c>
    </row>
    <row r="2618" spans="1:19" s="184" customFormat="1" ht="15.75">
      <c r="A2618" s="51"/>
      <c r="B2618" s="51"/>
      <c r="D2618" s="174" t="s">
        <v>14629</v>
      </c>
      <c r="E2618" s="176">
        <v>-2000</v>
      </c>
      <c r="F2618" s="174" t="s">
        <v>3483</v>
      </c>
      <c r="G2618" s="174" t="s">
        <v>1308</v>
      </c>
      <c r="H2618" s="174" t="s">
        <v>164</v>
      </c>
      <c r="I2618" s="174" t="s">
        <v>1317</v>
      </c>
      <c r="J2618" s="174" t="s">
        <v>13824</v>
      </c>
      <c r="K2618" s="174"/>
      <c r="L2618" s="174" t="s">
        <v>4377</v>
      </c>
      <c r="M2618" s="174" t="s">
        <v>14585</v>
      </c>
      <c r="N2618" s="176">
        <v>960</v>
      </c>
      <c r="O2618" s="174" t="s">
        <v>3407</v>
      </c>
      <c r="P2618" s="177">
        <v>36100</v>
      </c>
      <c r="Q2618" s="176">
        <v>176</v>
      </c>
      <c r="R2618" s="176">
        <v>0</v>
      </c>
      <c r="S2618" s="176">
        <v>-2000</v>
      </c>
    </row>
    <row r="2619" spans="1:19" s="184" customFormat="1" ht="15.75">
      <c r="A2619" s="51"/>
      <c r="B2619" s="51"/>
      <c r="D2619" s="174" t="s">
        <v>14630</v>
      </c>
      <c r="E2619" s="176">
        <v>83929</v>
      </c>
      <c r="F2619" s="174" t="s">
        <v>3483</v>
      </c>
      <c r="G2619" s="174" t="s">
        <v>1308</v>
      </c>
      <c r="H2619" s="174" t="s">
        <v>164</v>
      </c>
      <c r="I2619" s="174" t="s">
        <v>2755</v>
      </c>
      <c r="J2619" s="174" t="s">
        <v>13824</v>
      </c>
      <c r="K2619" s="174"/>
      <c r="L2619" s="174" t="s">
        <v>4377</v>
      </c>
      <c r="M2619" s="174" t="s">
        <v>14585</v>
      </c>
      <c r="N2619" s="176">
        <v>960</v>
      </c>
      <c r="O2619" s="174" t="s">
        <v>3407</v>
      </c>
      <c r="P2619" s="177">
        <v>36100</v>
      </c>
      <c r="Q2619" s="176">
        <v>176</v>
      </c>
      <c r="R2619" s="176">
        <v>0</v>
      </c>
      <c r="S2619" s="176">
        <v>83929</v>
      </c>
    </row>
    <row r="2620" spans="1:19" s="184" customFormat="1" ht="15.75">
      <c r="A2620" s="51"/>
      <c r="B2620" s="51"/>
      <c r="D2620" s="174" t="s">
        <v>14631</v>
      </c>
      <c r="E2620" s="175">
        <v>217815.14</v>
      </c>
      <c r="F2620" s="174" t="s">
        <v>3540</v>
      </c>
      <c r="G2620" s="174" t="s">
        <v>11624</v>
      </c>
      <c r="H2620" s="174" t="s">
        <v>164</v>
      </c>
      <c r="I2620" s="174" t="s">
        <v>11678</v>
      </c>
      <c r="J2620" s="174" t="s">
        <v>14627</v>
      </c>
      <c r="K2620" s="174"/>
      <c r="L2620" s="174" t="s">
        <v>7136</v>
      </c>
      <c r="M2620" s="174" t="s">
        <v>7175</v>
      </c>
      <c r="N2620" s="176">
        <v>960</v>
      </c>
      <c r="O2620" s="174" t="s">
        <v>3407</v>
      </c>
      <c r="P2620" s="177">
        <v>36069</v>
      </c>
      <c r="Q2620" s="176">
        <v>177</v>
      </c>
      <c r="R2620" s="176">
        <v>0</v>
      </c>
      <c r="S2620" s="175">
        <v>217815.14</v>
      </c>
    </row>
    <row r="2621" spans="1:19" s="184" customFormat="1" ht="15.75">
      <c r="A2621" s="51"/>
      <c r="B2621" s="51"/>
      <c r="D2621" s="174" t="s">
        <v>14632</v>
      </c>
      <c r="E2621" s="176">
        <v>152144</v>
      </c>
      <c r="F2621" s="174" t="s">
        <v>3483</v>
      </c>
      <c r="G2621" s="174" t="s">
        <v>1308</v>
      </c>
      <c r="H2621" s="174" t="s">
        <v>164</v>
      </c>
      <c r="I2621" s="174" t="s">
        <v>2755</v>
      </c>
      <c r="J2621" s="174" t="s">
        <v>13824</v>
      </c>
      <c r="K2621" s="174"/>
      <c r="L2621" s="174" t="s">
        <v>4377</v>
      </c>
      <c r="M2621" s="174" t="s">
        <v>14585</v>
      </c>
      <c r="N2621" s="176">
        <v>960</v>
      </c>
      <c r="O2621" s="174" t="s">
        <v>3407</v>
      </c>
      <c r="P2621" s="177">
        <v>36069</v>
      </c>
      <c r="Q2621" s="176">
        <v>177</v>
      </c>
      <c r="R2621" s="176">
        <v>0</v>
      </c>
      <c r="S2621" s="176">
        <v>152144</v>
      </c>
    </row>
    <row r="2622" spans="1:19" s="184" customFormat="1" ht="15.75">
      <c r="A2622" s="51"/>
      <c r="B2622" s="51"/>
      <c r="D2622" s="174" t="s">
        <v>14633</v>
      </c>
      <c r="E2622" s="175">
        <v>835795.32</v>
      </c>
      <c r="F2622" s="174" t="s">
        <v>3483</v>
      </c>
      <c r="G2622" s="174" t="s">
        <v>1308</v>
      </c>
      <c r="H2622" s="174" t="s">
        <v>164</v>
      </c>
      <c r="I2622" s="174" t="s">
        <v>1317</v>
      </c>
      <c r="J2622" s="174" t="s">
        <v>13824</v>
      </c>
      <c r="K2622" s="174"/>
      <c r="L2622" s="174" t="s">
        <v>4377</v>
      </c>
      <c r="M2622" s="174" t="s">
        <v>14585</v>
      </c>
      <c r="N2622" s="176">
        <v>960</v>
      </c>
      <c r="O2622" s="174" t="s">
        <v>3407</v>
      </c>
      <c r="P2622" s="177">
        <v>36039</v>
      </c>
      <c r="Q2622" s="176">
        <v>178</v>
      </c>
      <c r="R2622" s="176">
        <v>0</v>
      </c>
      <c r="S2622" s="175">
        <v>835795.32</v>
      </c>
    </row>
    <row r="2623" spans="1:19" s="184" customFormat="1" ht="15.75">
      <c r="A2623" s="51"/>
      <c r="B2623" s="51"/>
      <c r="D2623" s="174" t="s">
        <v>14634</v>
      </c>
      <c r="E2623" s="175">
        <v>80647.53</v>
      </c>
      <c r="F2623" s="174" t="s">
        <v>3483</v>
      </c>
      <c r="G2623" s="174" t="s">
        <v>3165</v>
      </c>
      <c r="H2623" s="174" t="s">
        <v>164</v>
      </c>
      <c r="I2623" s="174" t="s">
        <v>1897</v>
      </c>
      <c r="J2623" s="174" t="s">
        <v>14569</v>
      </c>
      <c r="K2623" s="174"/>
      <c r="L2623" s="174" t="s">
        <v>172</v>
      </c>
      <c r="M2623" s="174" t="s">
        <v>14570</v>
      </c>
      <c r="N2623" s="176">
        <v>960</v>
      </c>
      <c r="O2623" s="174" t="s">
        <v>3407</v>
      </c>
      <c r="P2623" s="177">
        <v>36039</v>
      </c>
      <c r="Q2623" s="176">
        <v>178</v>
      </c>
      <c r="R2623" s="176">
        <v>0</v>
      </c>
      <c r="S2623" s="175">
        <v>80647.53</v>
      </c>
    </row>
    <row r="2624" spans="1:19" s="184" customFormat="1" ht="15.75">
      <c r="A2624" s="51"/>
      <c r="B2624" s="51"/>
      <c r="D2624" s="174" t="s">
        <v>14635</v>
      </c>
      <c r="E2624" s="176">
        <v>189447</v>
      </c>
      <c r="F2624" s="174" t="s">
        <v>3483</v>
      </c>
      <c r="G2624" s="174" t="s">
        <v>3165</v>
      </c>
      <c r="H2624" s="174" t="s">
        <v>164</v>
      </c>
      <c r="I2624" s="174" t="s">
        <v>14568</v>
      </c>
      <c r="J2624" s="174" t="s">
        <v>14569</v>
      </c>
      <c r="K2624" s="174"/>
      <c r="L2624" s="174" t="s">
        <v>172</v>
      </c>
      <c r="M2624" s="174" t="s">
        <v>14570</v>
      </c>
      <c r="N2624" s="176">
        <v>960</v>
      </c>
      <c r="O2624" s="174" t="s">
        <v>3407</v>
      </c>
      <c r="P2624" s="177">
        <v>36039</v>
      </c>
      <c r="Q2624" s="176">
        <v>178</v>
      </c>
      <c r="R2624" s="176">
        <v>0</v>
      </c>
      <c r="S2624" s="176">
        <v>189447</v>
      </c>
    </row>
    <row r="2625" spans="1:19" s="184" customFormat="1" ht="15.75">
      <c r="A2625" s="51"/>
      <c r="B2625" s="51"/>
      <c r="D2625" s="174" t="s">
        <v>14636</v>
      </c>
      <c r="E2625" s="175">
        <v>2443.12</v>
      </c>
      <c r="F2625" s="174" t="s">
        <v>3520</v>
      </c>
      <c r="G2625" s="174" t="s">
        <v>1308</v>
      </c>
      <c r="H2625" s="174" t="s">
        <v>164</v>
      </c>
      <c r="I2625" s="174" t="s">
        <v>1317</v>
      </c>
      <c r="J2625" s="174" t="s">
        <v>13824</v>
      </c>
      <c r="K2625" s="174"/>
      <c r="L2625" s="174" t="s">
        <v>4377</v>
      </c>
      <c r="M2625" s="174" t="s">
        <v>14585</v>
      </c>
      <c r="N2625" s="176">
        <v>960</v>
      </c>
      <c r="O2625" s="174" t="s">
        <v>3407</v>
      </c>
      <c r="P2625" s="177">
        <v>36039</v>
      </c>
      <c r="Q2625" s="176">
        <v>178</v>
      </c>
      <c r="R2625" s="176">
        <v>0</v>
      </c>
      <c r="S2625" s="175">
        <v>2443.12</v>
      </c>
    </row>
    <row r="2626" spans="1:19" s="184" customFormat="1" ht="15.75">
      <c r="A2626" s="51"/>
      <c r="B2626" s="51"/>
      <c r="D2626" s="174" t="s">
        <v>14637</v>
      </c>
      <c r="E2626" s="175">
        <v>-5665.35</v>
      </c>
      <c r="F2626" s="174" t="s">
        <v>3483</v>
      </c>
      <c r="G2626" s="174" t="s">
        <v>1308</v>
      </c>
      <c r="H2626" s="174" t="s">
        <v>164</v>
      </c>
      <c r="I2626" s="174" t="s">
        <v>1317</v>
      </c>
      <c r="J2626" s="174" t="s">
        <v>13824</v>
      </c>
      <c r="K2626" s="174"/>
      <c r="L2626" s="174" t="s">
        <v>4377</v>
      </c>
      <c r="M2626" s="174" t="s">
        <v>14585</v>
      </c>
      <c r="N2626" s="176">
        <v>960</v>
      </c>
      <c r="O2626" s="174" t="s">
        <v>3407</v>
      </c>
      <c r="P2626" s="177">
        <v>36039</v>
      </c>
      <c r="Q2626" s="176">
        <v>178</v>
      </c>
      <c r="R2626" s="176">
        <v>0</v>
      </c>
      <c r="S2626" s="175">
        <v>-5665.35</v>
      </c>
    </row>
    <row r="2627" spans="1:19" s="184" customFormat="1" ht="15.75">
      <c r="A2627" s="51"/>
      <c r="B2627" s="51"/>
      <c r="D2627" s="174" t="s">
        <v>14638</v>
      </c>
      <c r="E2627" s="176">
        <v>2500</v>
      </c>
      <c r="F2627" s="174" t="s">
        <v>3483</v>
      </c>
      <c r="G2627" s="174" t="s">
        <v>1308</v>
      </c>
      <c r="H2627" s="174" t="s">
        <v>164</v>
      </c>
      <c r="I2627" s="174" t="s">
        <v>1317</v>
      </c>
      <c r="J2627" s="174" t="s">
        <v>13824</v>
      </c>
      <c r="K2627" s="174"/>
      <c r="L2627" s="174" t="s">
        <v>4377</v>
      </c>
      <c r="M2627" s="174" t="s">
        <v>14585</v>
      </c>
      <c r="N2627" s="176">
        <v>960</v>
      </c>
      <c r="O2627" s="174" t="s">
        <v>3407</v>
      </c>
      <c r="P2627" s="177">
        <v>36039</v>
      </c>
      <c r="Q2627" s="176">
        <v>178</v>
      </c>
      <c r="R2627" s="176">
        <v>0</v>
      </c>
      <c r="S2627" s="176">
        <v>2500</v>
      </c>
    </row>
    <row r="2628" spans="1:19" s="184" customFormat="1" ht="15.75">
      <c r="A2628" s="51"/>
      <c r="B2628" s="51"/>
      <c r="D2628" s="174" t="s">
        <v>14639</v>
      </c>
      <c r="E2628" s="176">
        <v>23750</v>
      </c>
      <c r="F2628" s="174" t="s">
        <v>3483</v>
      </c>
      <c r="G2628" s="174" t="s">
        <v>1308</v>
      </c>
      <c r="H2628" s="174" t="s">
        <v>164</v>
      </c>
      <c r="I2628" s="174" t="s">
        <v>2755</v>
      </c>
      <c r="J2628" s="174" t="s">
        <v>13824</v>
      </c>
      <c r="K2628" s="174"/>
      <c r="L2628" s="174" t="s">
        <v>4377</v>
      </c>
      <c r="M2628" s="174" t="s">
        <v>14585</v>
      </c>
      <c r="N2628" s="176">
        <v>960</v>
      </c>
      <c r="O2628" s="174" t="s">
        <v>3407</v>
      </c>
      <c r="P2628" s="177">
        <v>36008</v>
      </c>
      <c r="Q2628" s="176">
        <v>179</v>
      </c>
      <c r="R2628" s="176">
        <v>0</v>
      </c>
      <c r="S2628" s="176">
        <v>23750</v>
      </c>
    </row>
    <row r="2629" spans="1:19" s="184" customFormat="1" ht="15.75">
      <c r="A2629" s="51"/>
      <c r="B2629" s="51"/>
      <c r="D2629" s="174" t="s">
        <v>14640</v>
      </c>
      <c r="E2629" s="175">
        <v>532336.68000000005</v>
      </c>
      <c r="F2629" s="174" t="s">
        <v>3520</v>
      </c>
      <c r="G2629" s="174" t="s">
        <v>3165</v>
      </c>
      <c r="H2629" s="174" t="s">
        <v>164</v>
      </c>
      <c r="I2629" s="174" t="s">
        <v>1897</v>
      </c>
      <c r="J2629" s="174" t="s">
        <v>14569</v>
      </c>
      <c r="K2629" s="174"/>
      <c r="L2629" s="174" t="s">
        <v>172</v>
      </c>
      <c r="M2629" s="174" t="s">
        <v>14570</v>
      </c>
      <c r="N2629" s="176">
        <v>960</v>
      </c>
      <c r="O2629" s="174" t="s">
        <v>3407</v>
      </c>
      <c r="P2629" s="177">
        <v>36008</v>
      </c>
      <c r="Q2629" s="176">
        <v>179</v>
      </c>
      <c r="R2629" s="176">
        <v>0</v>
      </c>
      <c r="S2629" s="175">
        <v>532336.68000000005</v>
      </c>
    </row>
    <row r="2630" spans="1:19" s="184" customFormat="1" ht="15.75">
      <c r="A2630" s="51"/>
      <c r="B2630" s="51"/>
      <c r="D2630" s="174" t="s">
        <v>14641</v>
      </c>
      <c r="E2630" s="175">
        <v>-532336.68000000005</v>
      </c>
      <c r="F2630" s="174" t="s">
        <v>3503</v>
      </c>
      <c r="G2630" s="174" t="s">
        <v>3165</v>
      </c>
      <c r="H2630" s="174" t="s">
        <v>164</v>
      </c>
      <c r="I2630" s="174" t="s">
        <v>1897</v>
      </c>
      <c r="J2630" s="174" t="s">
        <v>14569</v>
      </c>
      <c r="K2630" s="174"/>
      <c r="L2630" s="174" t="s">
        <v>172</v>
      </c>
      <c r="M2630" s="174" t="s">
        <v>14570</v>
      </c>
      <c r="N2630" s="176">
        <v>960</v>
      </c>
      <c r="O2630" s="174" t="s">
        <v>3407</v>
      </c>
      <c r="P2630" s="177">
        <v>36008</v>
      </c>
      <c r="Q2630" s="176">
        <v>179</v>
      </c>
      <c r="R2630" s="176">
        <v>0</v>
      </c>
      <c r="S2630" s="175">
        <v>-532336.68000000005</v>
      </c>
    </row>
    <row r="2631" spans="1:19" s="184" customFormat="1" ht="15.75">
      <c r="A2631" s="51"/>
      <c r="B2631" s="51"/>
      <c r="D2631" s="174" t="s">
        <v>14642</v>
      </c>
      <c r="E2631" s="175">
        <v>1167.9000000000001</v>
      </c>
      <c r="F2631" s="174" t="s">
        <v>3483</v>
      </c>
      <c r="G2631" s="174" t="s">
        <v>3165</v>
      </c>
      <c r="H2631" s="174" t="s">
        <v>164</v>
      </c>
      <c r="I2631" s="174" t="s">
        <v>14568</v>
      </c>
      <c r="J2631" s="174" t="s">
        <v>14569</v>
      </c>
      <c r="K2631" s="174"/>
      <c r="L2631" s="174" t="s">
        <v>172</v>
      </c>
      <c r="M2631" s="174" t="s">
        <v>14570</v>
      </c>
      <c r="N2631" s="176">
        <v>960</v>
      </c>
      <c r="O2631" s="174" t="s">
        <v>3407</v>
      </c>
      <c r="P2631" s="177">
        <v>36008</v>
      </c>
      <c r="Q2631" s="176">
        <v>179</v>
      </c>
      <c r="R2631" s="176">
        <v>0</v>
      </c>
      <c r="S2631" s="175">
        <v>1167.9000000000001</v>
      </c>
    </row>
    <row r="2632" spans="1:19" s="184" customFormat="1" ht="15.75">
      <c r="A2632" s="51"/>
      <c r="B2632" s="51"/>
      <c r="D2632" s="174" t="s">
        <v>14643</v>
      </c>
      <c r="E2632" s="176">
        <v>360000</v>
      </c>
      <c r="F2632" s="174" t="s">
        <v>3483</v>
      </c>
      <c r="G2632" s="174" t="s">
        <v>3165</v>
      </c>
      <c r="H2632" s="174" t="s">
        <v>164</v>
      </c>
      <c r="I2632" s="174" t="s">
        <v>1897</v>
      </c>
      <c r="J2632" s="174" t="s">
        <v>14569</v>
      </c>
      <c r="K2632" s="174"/>
      <c r="L2632" s="174" t="s">
        <v>172</v>
      </c>
      <c r="M2632" s="174" t="s">
        <v>14570</v>
      </c>
      <c r="N2632" s="176">
        <v>960</v>
      </c>
      <c r="O2632" s="174" t="s">
        <v>3407</v>
      </c>
      <c r="P2632" s="177">
        <v>36008</v>
      </c>
      <c r="Q2632" s="176">
        <v>179</v>
      </c>
      <c r="R2632" s="176">
        <v>0</v>
      </c>
      <c r="S2632" s="176">
        <v>360000</v>
      </c>
    </row>
    <row r="2633" spans="1:19" s="184" customFormat="1" ht="15.75">
      <c r="A2633" s="51"/>
      <c r="B2633" s="51"/>
      <c r="D2633" s="174" t="s">
        <v>14644</v>
      </c>
      <c r="E2633" s="176">
        <v>399556</v>
      </c>
      <c r="F2633" s="174" t="s">
        <v>3409</v>
      </c>
      <c r="G2633" s="174" t="s">
        <v>10953</v>
      </c>
      <c r="H2633" s="174" t="s">
        <v>164</v>
      </c>
      <c r="I2633" s="174" t="s">
        <v>10954</v>
      </c>
      <c r="J2633" s="174" t="s">
        <v>10956</v>
      </c>
      <c r="K2633" s="174"/>
      <c r="L2633" s="174" t="s">
        <v>3509</v>
      </c>
      <c r="M2633" s="174" t="s">
        <v>8494</v>
      </c>
      <c r="N2633" s="176">
        <v>960</v>
      </c>
      <c r="O2633" s="174" t="s">
        <v>3407</v>
      </c>
      <c r="P2633" s="177">
        <v>36008</v>
      </c>
      <c r="Q2633" s="176">
        <v>179</v>
      </c>
      <c r="R2633" s="176">
        <v>0</v>
      </c>
      <c r="S2633" s="176">
        <v>399556</v>
      </c>
    </row>
    <row r="2634" spans="1:19" s="184" customFormat="1" ht="15.75">
      <c r="A2634" s="51"/>
      <c r="B2634" s="51"/>
      <c r="D2634" s="174" t="s">
        <v>14645</v>
      </c>
      <c r="E2634" s="175">
        <v>-13282.82</v>
      </c>
      <c r="F2634" s="174" t="s">
        <v>3503</v>
      </c>
      <c r="G2634" s="174" t="s">
        <v>1308</v>
      </c>
      <c r="H2634" s="174" t="s">
        <v>164</v>
      </c>
      <c r="I2634" s="174" t="s">
        <v>2755</v>
      </c>
      <c r="J2634" s="174" t="s">
        <v>13824</v>
      </c>
      <c r="K2634" s="174"/>
      <c r="L2634" s="174" t="s">
        <v>4377</v>
      </c>
      <c r="M2634" s="174" t="s">
        <v>14585</v>
      </c>
      <c r="N2634" s="176">
        <v>960</v>
      </c>
      <c r="O2634" s="174" t="s">
        <v>3407</v>
      </c>
      <c r="P2634" s="177">
        <v>36008</v>
      </c>
      <c r="Q2634" s="176">
        <v>179</v>
      </c>
      <c r="R2634" s="176">
        <v>0</v>
      </c>
      <c r="S2634" s="175">
        <v>-13282.82</v>
      </c>
    </row>
    <row r="2635" spans="1:19" s="184" customFormat="1" ht="15.75">
      <c r="A2635" s="51"/>
      <c r="B2635" s="51"/>
      <c r="D2635" s="174" t="s">
        <v>14646</v>
      </c>
      <c r="E2635" s="176">
        <v>4250</v>
      </c>
      <c r="F2635" s="174" t="s">
        <v>3483</v>
      </c>
      <c r="G2635" s="174" t="s">
        <v>1308</v>
      </c>
      <c r="H2635" s="174" t="s">
        <v>164</v>
      </c>
      <c r="I2635" s="174" t="s">
        <v>2755</v>
      </c>
      <c r="J2635" s="174" t="s">
        <v>13824</v>
      </c>
      <c r="K2635" s="174"/>
      <c r="L2635" s="174" t="s">
        <v>4377</v>
      </c>
      <c r="M2635" s="174" t="s">
        <v>14585</v>
      </c>
      <c r="N2635" s="176">
        <v>960</v>
      </c>
      <c r="O2635" s="174" t="s">
        <v>3407</v>
      </c>
      <c r="P2635" s="177">
        <v>36008</v>
      </c>
      <c r="Q2635" s="176">
        <v>179</v>
      </c>
      <c r="R2635" s="176">
        <v>0</v>
      </c>
      <c r="S2635" s="176">
        <v>4250</v>
      </c>
    </row>
    <row r="2636" spans="1:19" s="184" customFormat="1" ht="15.75">
      <c r="A2636" s="51"/>
      <c r="B2636" s="51"/>
      <c r="D2636" s="174" t="s">
        <v>14647</v>
      </c>
      <c r="E2636" s="176">
        <v>17930</v>
      </c>
      <c r="F2636" s="174" t="s">
        <v>3483</v>
      </c>
      <c r="G2636" s="174" t="s">
        <v>1308</v>
      </c>
      <c r="H2636" s="174" t="s">
        <v>164</v>
      </c>
      <c r="I2636" s="174" t="s">
        <v>2755</v>
      </c>
      <c r="J2636" s="174" t="s">
        <v>13824</v>
      </c>
      <c r="K2636" s="174"/>
      <c r="L2636" s="174" t="s">
        <v>4377</v>
      </c>
      <c r="M2636" s="174" t="s">
        <v>14585</v>
      </c>
      <c r="N2636" s="176">
        <v>960</v>
      </c>
      <c r="O2636" s="174" t="s">
        <v>3407</v>
      </c>
      <c r="P2636" s="177">
        <v>36008</v>
      </c>
      <c r="Q2636" s="176">
        <v>179</v>
      </c>
      <c r="R2636" s="176">
        <v>0</v>
      </c>
      <c r="S2636" s="176">
        <v>17930</v>
      </c>
    </row>
    <row r="2637" spans="1:19" s="184" customFormat="1" ht="15.75">
      <c r="A2637" s="51"/>
      <c r="B2637" s="51"/>
      <c r="D2637" s="174" t="s">
        <v>14648</v>
      </c>
      <c r="E2637" s="176">
        <v>22081</v>
      </c>
      <c r="F2637" s="174" t="s">
        <v>3483</v>
      </c>
      <c r="G2637" s="174" t="s">
        <v>1308</v>
      </c>
      <c r="H2637" s="174" t="s">
        <v>164</v>
      </c>
      <c r="I2637" s="174" t="s">
        <v>1317</v>
      </c>
      <c r="J2637" s="174" t="s">
        <v>13824</v>
      </c>
      <c r="K2637" s="174"/>
      <c r="L2637" s="174" t="s">
        <v>4377</v>
      </c>
      <c r="M2637" s="174" t="s">
        <v>14585</v>
      </c>
      <c r="N2637" s="176">
        <v>960</v>
      </c>
      <c r="O2637" s="174" t="s">
        <v>3407</v>
      </c>
      <c r="P2637" s="177">
        <v>36008</v>
      </c>
      <c r="Q2637" s="176">
        <v>179</v>
      </c>
      <c r="R2637" s="176">
        <v>0</v>
      </c>
      <c r="S2637" s="176">
        <v>22081</v>
      </c>
    </row>
    <row r="2638" spans="1:19" s="184" customFormat="1" ht="15.75">
      <c r="A2638" s="51"/>
      <c r="B2638" s="51"/>
      <c r="D2638" s="174" t="s">
        <v>14649</v>
      </c>
      <c r="E2638" s="176">
        <v>44400</v>
      </c>
      <c r="F2638" s="174" t="s">
        <v>3483</v>
      </c>
      <c r="G2638" s="174" t="s">
        <v>1308</v>
      </c>
      <c r="H2638" s="174" t="s">
        <v>164</v>
      </c>
      <c r="I2638" s="174" t="s">
        <v>1317</v>
      </c>
      <c r="J2638" s="174" t="s">
        <v>13824</v>
      </c>
      <c r="K2638" s="174"/>
      <c r="L2638" s="174" t="s">
        <v>4377</v>
      </c>
      <c r="M2638" s="174" t="s">
        <v>14585</v>
      </c>
      <c r="N2638" s="176">
        <v>960</v>
      </c>
      <c r="O2638" s="174" t="s">
        <v>3407</v>
      </c>
      <c r="P2638" s="177">
        <v>35977</v>
      </c>
      <c r="Q2638" s="176">
        <v>180</v>
      </c>
      <c r="R2638" s="176">
        <v>0</v>
      </c>
      <c r="S2638" s="176">
        <v>44400</v>
      </c>
    </row>
    <row r="2639" spans="1:19" s="184" customFormat="1" ht="15.75">
      <c r="A2639" s="51"/>
      <c r="B2639" s="51"/>
      <c r="D2639" s="174" t="s">
        <v>14650</v>
      </c>
      <c r="E2639" s="175">
        <v>10910.1</v>
      </c>
      <c r="F2639" s="174" t="s">
        <v>3503</v>
      </c>
      <c r="G2639" s="174" t="s">
        <v>595</v>
      </c>
      <c r="H2639" s="174" t="s">
        <v>164</v>
      </c>
      <c r="I2639" s="174" t="s">
        <v>3098</v>
      </c>
      <c r="J2639" s="174" t="s">
        <v>14607</v>
      </c>
      <c r="K2639" s="174"/>
      <c r="L2639" s="174" t="s">
        <v>5202</v>
      </c>
      <c r="M2639" s="174" t="s">
        <v>14608</v>
      </c>
      <c r="N2639" s="176">
        <v>960</v>
      </c>
      <c r="O2639" s="174" t="s">
        <v>3407</v>
      </c>
      <c r="P2639" s="177">
        <v>35976</v>
      </c>
      <c r="Q2639" s="176">
        <v>180</v>
      </c>
      <c r="R2639" s="176">
        <v>0</v>
      </c>
      <c r="S2639" s="175">
        <v>10910.1</v>
      </c>
    </row>
    <row r="2640" spans="1:19" s="184" customFormat="1" ht="15.75">
      <c r="A2640" s="51"/>
      <c r="B2640" s="51"/>
      <c r="D2640" s="174" t="s">
        <v>14651</v>
      </c>
      <c r="E2640" s="175">
        <v>9051.02</v>
      </c>
      <c r="F2640" s="174" t="s">
        <v>3483</v>
      </c>
      <c r="G2640" s="174" t="s">
        <v>595</v>
      </c>
      <c r="H2640" s="174" t="s">
        <v>164</v>
      </c>
      <c r="I2640" s="174" t="s">
        <v>3098</v>
      </c>
      <c r="J2640" s="174" t="s">
        <v>14607</v>
      </c>
      <c r="K2640" s="174"/>
      <c r="L2640" s="174" t="s">
        <v>5202</v>
      </c>
      <c r="M2640" s="174" t="s">
        <v>14608</v>
      </c>
      <c r="N2640" s="176">
        <v>960</v>
      </c>
      <c r="O2640" s="174" t="s">
        <v>3407</v>
      </c>
      <c r="P2640" s="177">
        <v>35976</v>
      </c>
      <c r="Q2640" s="176">
        <v>180</v>
      </c>
      <c r="R2640" s="176">
        <v>0</v>
      </c>
      <c r="S2640" s="175">
        <v>9051.02</v>
      </c>
    </row>
    <row r="2641" spans="1:19" s="184" customFormat="1" ht="15.75">
      <c r="A2641" s="51"/>
      <c r="B2641" s="51"/>
      <c r="D2641" s="174" t="s">
        <v>14652</v>
      </c>
      <c r="E2641" s="175">
        <v>38.79</v>
      </c>
      <c r="F2641" s="174" t="s">
        <v>3540</v>
      </c>
      <c r="G2641" s="174" t="s">
        <v>9494</v>
      </c>
      <c r="H2641" s="174" t="s">
        <v>164</v>
      </c>
      <c r="I2641" s="174" t="s">
        <v>3098</v>
      </c>
      <c r="J2641" s="174" t="s">
        <v>14653</v>
      </c>
      <c r="K2641" s="174"/>
      <c r="L2641" s="174" t="s">
        <v>5202</v>
      </c>
      <c r="M2641" s="174" t="s">
        <v>3366</v>
      </c>
      <c r="N2641" s="176">
        <v>960</v>
      </c>
      <c r="O2641" s="174" t="s">
        <v>3407</v>
      </c>
      <c r="P2641" s="177">
        <v>35947</v>
      </c>
      <c r="Q2641" s="176">
        <v>181</v>
      </c>
      <c r="R2641" s="176">
        <v>0</v>
      </c>
      <c r="S2641" s="175">
        <v>38.79</v>
      </c>
    </row>
    <row r="2642" spans="1:19" s="184" customFormat="1" ht="15.75">
      <c r="A2642" s="51"/>
      <c r="B2642" s="51"/>
      <c r="D2642" s="174" t="s">
        <v>14654</v>
      </c>
      <c r="E2642" s="175">
        <v>1102894.18</v>
      </c>
      <c r="F2642" s="174" t="s">
        <v>3540</v>
      </c>
      <c r="G2642" s="174" t="s">
        <v>14655</v>
      </c>
      <c r="H2642" s="174" t="s">
        <v>164</v>
      </c>
      <c r="I2642" s="174" t="s">
        <v>3098</v>
      </c>
      <c r="J2642" s="174" t="s">
        <v>14656</v>
      </c>
      <c r="K2642" s="174"/>
      <c r="L2642" s="174" t="s">
        <v>5202</v>
      </c>
      <c r="M2642" s="174" t="s">
        <v>14657</v>
      </c>
      <c r="N2642" s="176">
        <v>960</v>
      </c>
      <c r="O2642" s="174" t="s">
        <v>3407</v>
      </c>
      <c r="P2642" s="177">
        <v>35947</v>
      </c>
      <c r="Q2642" s="176">
        <v>181</v>
      </c>
      <c r="R2642" s="176">
        <v>0</v>
      </c>
      <c r="S2642" s="175">
        <v>1102894.18</v>
      </c>
    </row>
    <row r="2643" spans="1:19" s="184" customFormat="1" ht="15.75">
      <c r="A2643" s="51"/>
      <c r="B2643" s="51"/>
      <c r="D2643" s="174" t="s">
        <v>14658</v>
      </c>
      <c r="E2643" s="176">
        <v>-584699</v>
      </c>
      <c r="F2643" s="174" t="s">
        <v>3501</v>
      </c>
      <c r="G2643" s="174" t="s">
        <v>3165</v>
      </c>
      <c r="H2643" s="174" t="s">
        <v>164</v>
      </c>
      <c r="I2643" s="174" t="s">
        <v>1897</v>
      </c>
      <c r="J2643" s="174" t="s">
        <v>14569</v>
      </c>
      <c r="K2643" s="174"/>
      <c r="L2643" s="174" t="s">
        <v>172</v>
      </c>
      <c r="M2643" s="174" t="s">
        <v>12808</v>
      </c>
      <c r="N2643" s="176">
        <v>960</v>
      </c>
      <c r="O2643" s="174" t="s">
        <v>3407</v>
      </c>
      <c r="P2643" s="177">
        <v>35947</v>
      </c>
      <c r="Q2643" s="176">
        <v>181</v>
      </c>
      <c r="R2643" s="176">
        <v>0</v>
      </c>
      <c r="S2643" s="176">
        <v>-584699</v>
      </c>
    </row>
    <row r="2644" spans="1:19" s="184" customFormat="1" ht="15.75">
      <c r="A2644" s="51"/>
      <c r="B2644" s="51"/>
      <c r="D2644" s="174" t="s">
        <v>14659</v>
      </c>
      <c r="E2644" s="175">
        <v>-534731.09</v>
      </c>
      <c r="F2644" s="174" t="s">
        <v>3520</v>
      </c>
      <c r="G2644" s="174" t="s">
        <v>3165</v>
      </c>
      <c r="H2644" s="174" t="s">
        <v>164</v>
      </c>
      <c r="I2644" s="174" t="s">
        <v>3098</v>
      </c>
      <c r="J2644" s="174" t="s">
        <v>14569</v>
      </c>
      <c r="K2644" s="174"/>
      <c r="L2644" s="174" t="s">
        <v>172</v>
      </c>
      <c r="M2644" s="174" t="s">
        <v>14570</v>
      </c>
      <c r="N2644" s="176">
        <v>960</v>
      </c>
      <c r="O2644" s="174" t="s">
        <v>3407</v>
      </c>
      <c r="P2644" s="177">
        <v>35947</v>
      </c>
      <c r="Q2644" s="176">
        <v>181</v>
      </c>
      <c r="R2644" s="176">
        <v>0</v>
      </c>
      <c r="S2644" s="175">
        <v>-534731.09</v>
      </c>
    </row>
    <row r="2645" spans="1:19" s="184" customFormat="1" ht="15.75">
      <c r="A2645" s="51"/>
      <c r="B2645" s="51"/>
      <c r="D2645" s="174" t="s">
        <v>14660</v>
      </c>
      <c r="E2645" s="175">
        <v>2548340.27</v>
      </c>
      <c r="F2645" s="174" t="s">
        <v>3503</v>
      </c>
      <c r="G2645" s="174" t="s">
        <v>3165</v>
      </c>
      <c r="H2645" s="174" t="s">
        <v>164</v>
      </c>
      <c r="I2645" s="174" t="s">
        <v>3098</v>
      </c>
      <c r="J2645" s="174" t="s">
        <v>14569</v>
      </c>
      <c r="K2645" s="174"/>
      <c r="L2645" s="174" t="s">
        <v>172</v>
      </c>
      <c r="M2645" s="174" t="s">
        <v>14570</v>
      </c>
      <c r="N2645" s="176">
        <v>960</v>
      </c>
      <c r="O2645" s="174" t="s">
        <v>3407</v>
      </c>
      <c r="P2645" s="177">
        <v>35947</v>
      </c>
      <c r="Q2645" s="176">
        <v>181</v>
      </c>
      <c r="R2645" s="176">
        <v>0</v>
      </c>
      <c r="S2645" s="175">
        <v>2548340.27</v>
      </c>
    </row>
    <row r="2646" spans="1:19" s="184" customFormat="1" ht="15.75">
      <c r="A2646" s="51"/>
      <c r="B2646" s="51"/>
      <c r="D2646" s="174" t="s">
        <v>14661</v>
      </c>
      <c r="E2646" s="176">
        <v>550</v>
      </c>
      <c r="F2646" s="174" t="s">
        <v>3483</v>
      </c>
      <c r="G2646" s="174" t="s">
        <v>3165</v>
      </c>
      <c r="H2646" s="174" t="s">
        <v>164</v>
      </c>
      <c r="I2646" s="174" t="s">
        <v>1897</v>
      </c>
      <c r="J2646" s="174" t="s">
        <v>14569</v>
      </c>
      <c r="K2646" s="174"/>
      <c r="L2646" s="174" t="s">
        <v>172</v>
      </c>
      <c r="M2646" s="174" t="s">
        <v>12808</v>
      </c>
      <c r="N2646" s="176">
        <v>960</v>
      </c>
      <c r="O2646" s="174" t="s">
        <v>3407</v>
      </c>
      <c r="P2646" s="177">
        <v>35947</v>
      </c>
      <c r="Q2646" s="176">
        <v>181</v>
      </c>
      <c r="R2646" s="176">
        <v>0</v>
      </c>
      <c r="S2646" s="176">
        <v>550</v>
      </c>
    </row>
    <row r="2647" spans="1:19" s="184" customFormat="1" ht="15.75">
      <c r="A2647" s="51"/>
      <c r="B2647" s="51"/>
      <c r="D2647" s="174" t="s">
        <v>14662</v>
      </c>
      <c r="E2647" s="176">
        <v>5300</v>
      </c>
      <c r="F2647" s="174" t="s">
        <v>3501</v>
      </c>
      <c r="G2647" s="174" t="s">
        <v>1308</v>
      </c>
      <c r="H2647" s="174" t="s">
        <v>164</v>
      </c>
      <c r="I2647" s="174" t="s">
        <v>3098</v>
      </c>
      <c r="J2647" s="174" t="s">
        <v>13824</v>
      </c>
      <c r="K2647" s="174"/>
      <c r="L2647" s="174" t="s">
        <v>4377</v>
      </c>
      <c r="M2647" s="174" t="s">
        <v>14585</v>
      </c>
      <c r="N2647" s="176">
        <v>960</v>
      </c>
      <c r="O2647" s="174" t="s">
        <v>3407</v>
      </c>
      <c r="P2647" s="177">
        <v>35947</v>
      </c>
      <c r="Q2647" s="176">
        <v>181</v>
      </c>
      <c r="R2647" s="176">
        <v>0</v>
      </c>
      <c r="S2647" s="176">
        <v>5300</v>
      </c>
    </row>
    <row r="2648" spans="1:19" s="184" customFormat="1" ht="15.75">
      <c r="A2648" s="51"/>
      <c r="B2648" s="51"/>
      <c r="D2648" s="174" t="s">
        <v>14663</v>
      </c>
      <c r="E2648" s="175">
        <v>2394.41</v>
      </c>
      <c r="F2648" s="174" t="s">
        <v>3520</v>
      </c>
      <c r="G2648" s="174" t="s">
        <v>1308</v>
      </c>
      <c r="H2648" s="174" t="s">
        <v>164</v>
      </c>
      <c r="I2648" s="174" t="s">
        <v>3098</v>
      </c>
      <c r="J2648" s="174" t="s">
        <v>13824</v>
      </c>
      <c r="K2648" s="174"/>
      <c r="L2648" s="174" t="s">
        <v>4377</v>
      </c>
      <c r="M2648" s="174" t="s">
        <v>14585</v>
      </c>
      <c r="N2648" s="176">
        <v>960</v>
      </c>
      <c r="O2648" s="174" t="s">
        <v>3407</v>
      </c>
      <c r="P2648" s="177">
        <v>35947</v>
      </c>
      <c r="Q2648" s="176">
        <v>181</v>
      </c>
      <c r="R2648" s="176">
        <v>0</v>
      </c>
      <c r="S2648" s="175">
        <v>2394.41</v>
      </c>
    </row>
    <row r="2649" spans="1:19" s="184" customFormat="1" ht="15.75">
      <c r="A2649" s="51"/>
      <c r="B2649" s="51"/>
      <c r="D2649" s="174" t="s">
        <v>14664</v>
      </c>
      <c r="E2649" s="175">
        <v>765516.87</v>
      </c>
      <c r="F2649" s="174" t="s">
        <v>3503</v>
      </c>
      <c r="G2649" s="174" t="s">
        <v>1308</v>
      </c>
      <c r="H2649" s="174" t="s">
        <v>164</v>
      </c>
      <c r="I2649" s="174" t="s">
        <v>3098</v>
      </c>
      <c r="J2649" s="174" t="s">
        <v>13824</v>
      </c>
      <c r="K2649" s="174"/>
      <c r="L2649" s="174" t="s">
        <v>4377</v>
      </c>
      <c r="M2649" s="174" t="s">
        <v>14585</v>
      </c>
      <c r="N2649" s="176">
        <v>960</v>
      </c>
      <c r="O2649" s="174" t="s">
        <v>3407</v>
      </c>
      <c r="P2649" s="177">
        <v>35947</v>
      </c>
      <c r="Q2649" s="176">
        <v>181</v>
      </c>
      <c r="R2649" s="176">
        <v>0</v>
      </c>
      <c r="S2649" s="175">
        <v>765516.87</v>
      </c>
    </row>
    <row r="2650" spans="1:19" s="184" customFormat="1" ht="15.75">
      <c r="A2650" s="51"/>
      <c r="B2650" s="51"/>
      <c r="D2650" s="174" t="s">
        <v>14665</v>
      </c>
      <c r="E2650" s="175">
        <v>389120.55</v>
      </c>
      <c r="F2650" s="174" t="s">
        <v>3483</v>
      </c>
      <c r="G2650" s="174" t="s">
        <v>1308</v>
      </c>
      <c r="H2650" s="174" t="s">
        <v>164</v>
      </c>
      <c r="I2650" s="174" t="s">
        <v>3098</v>
      </c>
      <c r="J2650" s="174" t="s">
        <v>13824</v>
      </c>
      <c r="K2650" s="174"/>
      <c r="L2650" s="174" t="s">
        <v>4377</v>
      </c>
      <c r="M2650" s="174" t="s">
        <v>14585</v>
      </c>
      <c r="N2650" s="176">
        <v>960</v>
      </c>
      <c r="O2650" s="174" t="s">
        <v>3407</v>
      </c>
      <c r="P2650" s="177">
        <v>35947</v>
      </c>
      <c r="Q2650" s="176">
        <v>181</v>
      </c>
      <c r="R2650" s="176">
        <v>0</v>
      </c>
      <c r="S2650" s="175">
        <v>389120.55</v>
      </c>
    </row>
    <row r="2651" spans="1:19" s="184" customFormat="1" ht="15.75">
      <c r="A2651" s="51"/>
      <c r="B2651" s="51"/>
      <c r="D2651" s="174" t="s">
        <v>14666</v>
      </c>
      <c r="E2651" s="176">
        <v>2150</v>
      </c>
      <c r="F2651" s="174" t="s">
        <v>3503</v>
      </c>
      <c r="G2651" s="174" t="s">
        <v>1628</v>
      </c>
      <c r="H2651" s="174" t="s">
        <v>164</v>
      </c>
      <c r="I2651" s="174" t="s">
        <v>3098</v>
      </c>
      <c r="J2651" s="174" t="s">
        <v>14667</v>
      </c>
      <c r="K2651" s="174"/>
      <c r="L2651" s="174" t="s">
        <v>4439</v>
      </c>
      <c r="M2651" s="174" t="s">
        <v>9213</v>
      </c>
      <c r="N2651" s="176">
        <v>960</v>
      </c>
      <c r="O2651" s="174" t="s">
        <v>3407</v>
      </c>
      <c r="P2651" s="177">
        <v>35947</v>
      </c>
      <c r="Q2651" s="176">
        <v>181</v>
      </c>
      <c r="R2651" s="176">
        <v>0</v>
      </c>
      <c r="S2651" s="176">
        <v>2150</v>
      </c>
    </row>
    <row r="2652" spans="1:19" s="184" customFormat="1" ht="15.75">
      <c r="A2652" s="51"/>
      <c r="B2652" s="51"/>
      <c r="D2652" s="174" t="s">
        <v>14668</v>
      </c>
      <c r="E2652" s="175">
        <v>1955473.63</v>
      </c>
      <c r="F2652" s="174" t="s">
        <v>3540</v>
      </c>
      <c r="G2652" s="174" t="s">
        <v>14669</v>
      </c>
      <c r="H2652" s="174" t="s">
        <v>164</v>
      </c>
      <c r="I2652" s="174" t="s">
        <v>3098</v>
      </c>
      <c r="J2652" s="174" t="s">
        <v>14670</v>
      </c>
      <c r="K2652" s="174"/>
      <c r="L2652" s="174" t="s">
        <v>7136</v>
      </c>
      <c r="M2652" s="174" t="s">
        <v>7175</v>
      </c>
      <c r="N2652" s="176">
        <v>960</v>
      </c>
      <c r="O2652" s="174" t="s">
        <v>3407</v>
      </c>
      <c r="P2652" s="177">
        <v>35886</v>
      </c>
      <c r="Q2652" s="176">
        <v>183</v>
      </c>
      <c r="R2652" s="176">
        <v>0</v>
      </c>
      <c r="S2652" s="175">
        <v>1955473.63</v>
      </c>
    </row>
    <row r="2653" spans="1:19" s="184" customFormat="1" ht="15.75">
      <c r="A2653" s="51"/>
      <c r="B2653" s="51"/>
      <c r="D2653" s="174" t="s">
        <v>14671</v>
      </c>
      <c r="E2653" s="175">
        <v>151560.38</v>
      </c>
      <c r="F2653" s="174" t="s">
        <v>3540</v>
      </c>
      <c r="G2653" s="174" t="s">
        <v>4673</v>
      </c>
      <c r="H2653" s="174" t="s">
        <v>164</v>
      </c>
      <c r="I2653" s="174" t="s">
        <v>14672</v>
      </c>
      <c r="J2653" s="174" t="s">
        <v>14673</v>
      </c>
      <c r="K2653" s="174"/>
      <c r="L2653" s="174" t="s">
        <v>4704</v>
      </c>
      <c r="M2653" s="174" t="s">
        <v>4705</v>
      </c>
      <c r="N2653" s="176">
        <v>960</v>
      </c>
      <c r="O2653" s="174" t="s">
        <v>3407</v>
      </c>
      <c r="P2653" s="177">
        <v>35611</v>
      </c>
      <c r="Q2653" s="176">
        <v>192</v>
      </c>
      <c r="R2653" s="176">
        <v>0</v>
      </c>
      <c r="S2653" s="175">
        <v>151560.38</v>
      </c>
    </row>
    <row r="2654" spans="1:19" s="184" customFormat="1" ht="15.75">
      <c r="A2654" s="51"/>
      <c r="B2654" s="51"/>
      <c r="D2654" s="174" t="s">
        <v>14674</v>
      </c>
      <c r="E2654" s="175">
        <v>39371.599999999999</v>
      </c>
      <c r="F2654" s="174" t="s">
        <v>3520</v>
      </c>
      <c r="G2654" s="174" t="s">
        <v>595</v>
      </c>
      <c r="H2654" s="174" t="s">
        <v>164</v>
      </c>
      <c r="I2654" s="174" t="s">
        <v>3098</v>
      </c>
      <c r="J2654" s="174" t="s">
        <v>14607</v>
      </c>
      <c r="K2654" s="174"/>
      <c r="L2654" s="174" t="s">
        <v>5202</v>
      </c>
      <c r="M2654" s="174" t="s">
        <v>14608</v>
      </c>
      <c r="N2654" s="176">
        <v>960</v>
      </c>
      <c r="O2654" s="174" t="s">
        <v>3407</v>
      </c>
      <c r="P2654" s="177">
        <v>35611</v>
      </c>
      <c r="Q2654" s="176">
        <v>192</v>
      </c>
      <c r="R2654" s="176">
        <v>0</v>
      </c>
      <c r="S2654" s="175">
        <v>39371.599999999999</v>
      </c>
    </row>
    <row r="2655" spans="1:19" s="184" customFormat="1" ht="15.75">
      <c r="A2655" s="51"/>
      <c r="B2655" s="51"/>
      <c r="D2655" s="174" t="s">
        <v>14675</v>
      </c>
      <c r="E2655" s="175">
        <v>44720.63</v>
      </c>
      <c r="F2655" s="174" t="s">
        <v>3503</v>
      </c>
      <c r="G2655" s="174" t="s">
        <v>595</v>
      </c>
      <c r="H2655" s="174" t="s">
        <v>164</v>
      </c>
      <c r="I2655" s="174" t="s">
        <v>3098</v>
      </c>
      <c r="J2655" s="174" t="s">
        <v>14607</v>
      </c>
      <c r="K2655" s="174"/>
      <c r="L2655" s="174" t="s">
        <v>5202</v>
      </c>
      <c r="M2655" s="174" t="s">
        <v>14608</v>
      </c>
      <c r="N2655" s="176">
        <v>960</v>
      </c>
      <c r="O2655" s="174" t="s">
        <v>3407</v>
      </c>
      <c r="P2655" s="177">
        <v>35582</v>
      </c>
      <c r="Q2655" s="176">
        <v>193</v>
      </c>
      <c r="R2655" s="176">
        <v>0</v>
      </c>
      <c r="S2655" s="175">
        <v>44720.63</v>
      </c>
    </row>
    <row r="2656" spans="1:19" s="184" customFormat="1" ht="15.75">
      <c r="A2656" s="51"/>
      <c r="B2656" s="51"/>
      <c r="D2656" s="174" t="s">
        <v>14676</v>
      </c>
      <c r="E2656" s="175">
        <v>-2855026.4</v>
      </c>
      <c r="F2656" s="174" t="s">
        <v>3409</v>
      </c>
      <c r="G2656" s="174" t="s">
        <v>4725</v>
      </c>
      <c r="H2656" s="174" t="s">
        <v>164</v>
      </c>
      <c r="I2656" s="174" t="s">
        <v>3098</v>
      </c>
      <c r="J2656" s="174" t="s">
        <v>14677</v>
      </c>
      <c r="K2656" s="174"/>
      <c r="L2656" s="174" t="s">
        <v>10137</v>
      </c>
      <c r="M2656" s="174" t="s">
        <v>14603</v>
      </c>
      <c r="N2656" s="176">
        <v>960</v>
      </c>
      <c r="O2656" s="174" t="s">
        <v>3407</v>
      </c>
      <c r="P2656" s="177">
        <v>35582</v>
      </c>
      <c r="Q2656" s="176">
        <v>193</v>
      </c>
      <c r="R2656" s="176">
        <v>0</v>
      </c>
      <c r="S2656" s="175">
        <v>-2855026.4</v>
      </c>
    </row>
    <row r="2657" spans="1:19" s="184" customFormat="1" ht="15.75">
      <c r="A2657" s="51"/>
      <c r="B2657" s="51"/>
      <c r="D2657" s="174" t="s">
        <v>14678</v>
      </c>
      <c r="E2657" s="175">
        <v>2323662.0499999998</v>
      </c>
      <c r="F2657" s="174" t="s">
        <v>3501</v>
      </c>
      <c r="G2657" s="174" t="s">
        <v>3165</v>
      </c>
      <c r="H2657" s="174" t="s">
        <v>164</v>
      </c>
      <c r="I2657" s="174" t="s">
        <v>3098</v>
      </c>
      <c r="J2657" s="174" t="s">
        <v>14569</v>
      </c>
      <c r="K2657" s="174"/>
      <c r="L2657" s="174" t="s">
        <v>172</v>
      </c>
      <c r="M2657" s="174" t="s">
        <v>14570</v>
      </c>
      <c r="N2657" s="176">
        <v>960</v>
      </c>
      <c r="O2657" s="174" t="s">
        <v>3407</v>
      </c>
      <c r="P2657" s="177">
        <v>35582</v>
      </c>
      <c r="Q2657" s="176">
        <v>193</v>
      </c>
      <c r="R2657" s="176">
        <v>0</v>
      </c>
      <c r="S2657" s="175">
        <v>2323662.0499999998</v>
      </c>
    </row>
    <row r="2658" spans="1:19" s="184" customFormat="1" ht="15.75">
      <c r="A2658" s="51"/>
      <c r="B2658" s="51"/>
      <c r="D2658" s="174" t="s">
        <v>14679</v>
      </c>
      <c r="E2658" s="175">
        <v>66877.429999999993</v>
      </c>
      <c r="F2658" s="174" t="s">
        <v>3520</v>
      </c>
      <c r="G2658" s="174" t="s">
        <v>3165</v>
      </c>
      <c r="H2658" s="174" t="s">
        <v>164</v>
      </c>
      <c r="I2658" s="174" t="s">
        <v>3098</v>
      </c>
      <c r="J2658" s="174" t="s">
        <v>14569</v>
      </c>
      <c r="K2658" s="174"/>
      <c r="L2658" s="174" t="s">
        <v>172</v>
      </c>
      <c r="M2658" s="174" t="s">
        <v>14570</v>
      </c>
      <c r="N2658" s="176">
        <v>960</v>
      </c>
      <c r="O2658" s="174" t="s">
        <v>3407</v>
      </c>
      <c r="P2658" s="177">
        <v>35582</v>
      </c>
      <c r="Q2658" s="176">
        <v>193</v>
      </c>
      <c r="R2658" s="176">
        <v>0</v>
      </c>
      <c r="S2658" s="175">
        <v>66877.429999999993</v>
      </c>
    </row>
    <row r="2659" spans="1:19" s="184" customFormat="1" ht="15.75">
      <c r="A2659" s="51"/>
      <c r="B2659" s="51"/>
      <c r="D2659" s="174" t="s">
        <v>14680</v>
      </c>
      <c r="E2659" s="175">
        <v>12176560.199999999</v>
      </c>
      <c r="F2659" s="174" t="s">
        <v>3503</v>
      </c>
      <c r="G2659" s="174" t="s">
        <v>3165</v>
      </c>
      <c r="H2659" s="174" t="s">
        <v>164</v>
      </c>
      <c r="I2659" s="174" t="s">
        <v>3098</v>
      </c>
      <c r="J2659" s="174" t="s">
        <v>14569</v>
      </c>
      <c r="K2659" s="174"/>
      <c r="L2659" s="174" t="s">
        <v>172</v>
      </c>
      <c r="M2659" s="174" t="s">
        <v>14570</v>
      </c>
      <c r="N2659" s="176">
        <v>960</v>
      </c>
      <c r="O2659" s="174" t="s">
        <v>3407</v>
      </c>
      <c r="P2659" s="177">
        <v>35582</v>
      </c>
      <c r="Q2659" s="176">
        <v>193</v>
      </c>
      <c r="R2659" s="176">
        <v>0</v>
      </c>
      <c r="S2659" s="175">
        <v>12176560.199999999</v>
      </c>
    </row>
    <row r="2660" spans="1:19" s="184" customFormat="1" ht="15.75">
      <c r="A2660" s="51"/>
      <c r="B2660" s="51"/>
      <c r="D2660" s="174" t="s">
        <v>14681</v>
      </c>
      <c r="E2660" s="176">
        <v>24629783</v>
      </c>
      <c r="F2660" s="174" t="s">
        <v>3540</v>
      </c>
      <c r="G2660" s="174" t="s">
        <v>3165</v>
      </c>
      <c r="H2660" s="174" t="s">
        <v>164</v>
      </c>
      <c r="I2660" s="174" t="s">
        <v>3098</v>
      </c>
      <c r="J2660" s="174" t="s">
        <v>14569</v>
      </c>
      <c r="K2660" s="174"/>
      <c r="L2660" s="174" t="s">
        <v>172</v>
      </c>
      <c r="M2660" s="174" t="s">
        <v>14570</v>
      </c>
      <c r="N2660" s="176">
        <v>960</v>
      </c>
      <c r="O2660" s="174" t="s">
        <v>3407</v>
      </c>
      <c r="P2660" s="177">
        <v>35582</v>
      </c>
      <c r="Q2660" s="176">
        <v>193</v>
      </c>
      <c r="R2660" s="176">
        <v>0</v>
      </c>
      <c r="S2660" s="176">
        <v>24629783</v>
      </c>
    </row>
    <row r="2661" spans="1:19" s="184" customFormat="1" ht="15.75">
      <c r="A2661" s="51"/>
      <c r="B2661" s="51"/>
      <c r="D2661" s="174" t="s">
        <v>14682</v>
      </c>
      <c r="E2661" s="175">
        <v>119466.82</v>
      </c>
      <c r="F2661" s="174" t="s">
        <v>3560</v>
      </c>
      <c r="G2661" s="174" t="s">
        <v>3165</v>
      </c>
      <c r="H2661" s="174" t="s">
        <v>164</v>
      </c>
      <c r="I2661" s="174" t="s">
        <v>3098</v>
      </c>
      <c r="J2661" s="174" t="s">
        <v>14569</v>
      </c>
      <c r="K2661" s="174"/>
      <c r="L2661" s="174" t="s">
        <v>172</v>
      </c>
      <c r="M2661" s="174" t="s">
        <v>14570</v>
      </c>
      <c r="N2661" s="176">
        <v>960</v>
      </c>
      <c r="O2661" s="174" t="s">
        <v>3407</v>
      </c>
      <c r="P2661" s="177">
        <v>35582</v>
      </c>
      <c r="Q2661" s="176">
        <v>193</v>
      </c>
      <c r="R2661" s="176">
        <v>0</v>
      </c>
      <c r="S2661" s="175">
        <v>119466.82</v>
      </c>
    </row>
    <row r="2662" spans="1:19" s="184" customFormat="1" ht="15.75">
      <c r="A2662" s="51"/>
      <c r="B2662" s="51"/>
      <c r="D2662" s="174" t="s">
        <v>14683</v>
      </c>
      <c r="E2662" s="175">
        <v>1113849.1000000001</v>
      </c>
      <c r="F2662" s="174" t="s">
        <v>4654</v>
      </c>
      <c r="G2662" s="174" t="s">
        <v>3165</v>
      </c>
      <c r="H2662" s="174" t="s">
        <v>164</v>
      </c>
      <c r="I2662" s="174" t="s">
        <v>3098</v>
      </c>
      <c r="J2662" s="174" t="s">
        <v>14569</v>
      </c>
      <c r="K2662" s="174"/>
      <c r="L2662" s="174" t="s">
        <v>172</v>
      </c>
      <c r="M2662" s="174" t="s">
        <v>14570</v>
      </c>
      <c r="N2662" s="176">
        <v>960</v>
      </c>
      <c r="O2662" s="174" t="s">
        <v>3407</v>
      </c>
      <c r="P2662" s="177">
        <v>35582</v>
      </c>
      <c r="Q2662" s="176">
        <v>193</v>
      </c>
      <c r="R2662" s="176">
        <v>0</v>
      </c>
      <c r="S2662" s="175">
        <v>1113849.1000000001</v>
      </c>
    </row>
    <row r="2663" spans="1:19" s="184" customFormat="1" ht="15.75">
      <c r="A2663" s="51"/>
      <c r="B2663" s="51"/>
      <c r="D2663" s="174" t="s">
        <v>14684</v>
      </c>
      <c r="E2663" s="175">
        <v>27935.49</v>
      </c>
      <c r="F2663" s="174" t="s">
        <v>3409</v>
      </c>
      <c r="G2663" s="174" t="s">
        <v>10953</v>
      </c>
      <c r="H2663" s="174" t="s">
        <v>164</v>
      </c>
      <c r="I2663" s="174" t="s">
        <v>3098</v>
      </c>
      <c r="J2663" s="174" t="s">
        <v>10956</v>
      </c>
      <c r="K2663" s="174"/>
      <c r="L2663" s="174" t="s">
        <v>3509</v>
      </c>
      <c r="M2663" s="174" t="s">
        <v>8494</v>
      </c>
      <c r="N2663" s="176">
        <v>960</v>
      </c>
      <c r="O2663" s="174" t="s">
        <v>3407</v>
      </c>
      <c r="P2663" s="177">
        <v>35582</v>
      </c>
      <c r="Q2663" s="176">
        <v>193</v>
      </c>
      <c r="R2663" s="176">
        <v>0</v>
      </c>
      <c r="S2663" s="175">
        <v>27935.49</v>
      </c>
    </row>
    <row r="2664" spans="1:19" s="184" customFormat="1" ht="15.75">
      <c r="A2664" s="51"/>
      <c r="B2664" s="51"/>
      <c r="D2664" s="174" t="s">
        <v>14685</v>
      </c>
      <c r="E2664" s="175">
        <v>-29607.99</v>
      </c>
      <c r="F2664" s="174" t="s">
        <v>3540</v>
      </c>
      <c r="G2664" s="174" t="s">
        <v>10953</v>
      </c>
      <c r="H2664" s="174" t="s">
        <v>164</v>
      </c>
      <c r="I2664" s="174" t="s">
        <v>3098</v>
      </c>
      <c r="J2664" s="174" t="s">
        <v>10956</v>
      </c>
      <c r="K2664" s="174"/>
      <c r="L2664" s="174" t="s">
        <v>3509</v>
      </c>
      <c r="M2664" s="174" t="s">
        <v>8494</v>
      </c>
      <c r="N2664" s="176">
        <v>960</v>
      </c>
      <c r="O2664" s="174" t="s">
        <v>3407</v>
      </c>
      <c r="P2664" s="177">
        <v>35582</v>
      </c>
      <c r="Q2664" s="176">
        <v>193</v>
      </c>
      <c r="R2664" s="176">
        <v>0</v>
      </c>
      <c r="S2664" s="175">
        <v>-29607.99</v>
      </c>
    </row>
    <row r="2665" spans="1:19" s="184" customFormat="1" ht="15.75">
      <c r="A2665" s="51"/>
      <c r="B2665" s="51"/>
      <c r="D2665" s="174" t="s">
        <v>14686</v>
      </c>
      <c r="E2665" s="175">
        <v>508584.65</v>
      </c>
      <c r="F2665" s="174" t="s">
        <v>3409</v>
      </c>
      <c r="G2665" s="174" t="s">
        <v>14687</v>
      </c>
      <c r="H2665" s="174" t="s">
        <v>164</v>
      </c>
      <c r="I2665" s="174" t="s">
        <v>3098</v>
      </c>
      <c r="J2665" s="174" t="s">
        <v>14688</v>
      </c>
      <c r="K2665" s="174"/>
      <c r="L2665" s="174" t="s">
        <v>3509</v>
      </c>
      <c r="M2665" s="174" t="s">
        <v>8494</v>
      </c>
      <c r="N2665" s="176">
        <v>960</v>
      </c>
      <c r="O2665" s="174" t="s">
        <v>3407</v>
      </c>
      <c r="P2665" s="177">
        <v>35582</v>
      </c>
      <c r="Q2665" s="176">
        <v>193</v>
      </c>
      <c r="R2665" s="176">
        <v>0</v>
      </c>
      <c r="S2665" s="175">
        <v>508584.65</v>
      </c>
    </row>
    <row r="2666" spans="1:19" s="184" customFormat="1" ht="15.75">
      <c r="A2666" s="51"/>
      <c r="B2666" s="51"/>
      <c r="D2666" s="174" t="s">
        <v>14689</v>
      </c>
      <c r="E2666" s="175">
        <v>3053294.37</v>
      </c>
      <c r="F2666" s="174" t="s">
        <v>3520</v>
      </c>
      <c r="G2666" s="174" t="s">
        <v>1308</v>
      </c>
      <c r="H2666" s="174" t="s">
        <v>164</v>
      </c>
      <c r="I2666" s="174" t="s">
        <v>3098</v>
      </c>
      <c r="J2666" s="174" t="s">
        <v>13824</v>
      </c>
      <c r="K2666" s="174"/>
      <c r="L2666" s="174" t="s">
        <v>4377</v>
      </c>
      <c r="M2666" s="174" t="s">
        <v>14585</v>
      </c>
      <c r="N2666" s="176">
        <v>960</v>
      </c>
      <c r="O2666" s="174" t="s">
        <v>3407</v>
      </c>
      <c r="P2666" s="177">
        <v>35582</v>
      </c>
      <c r="Q2666" s="176">
        <v>193</v>
      </c>
      <c r="R2666" s="176">
        <v>0</v>
      </c>
      <c r="S2666" s="175">
        <v>3053294.37</v>
      </c>
    </row>
    <row r="2667" spans="1:19" s="184" customFormat="1" ht="15.75">
      <c r="A2667" s="51"/>
      <c r="B2667" s="51"/>
      <c r="D2667" s="174" t="s">
        <v>14690</v>
      </c>
      <c r="E2667" s="175">
        <v>2335598.73</v>
      </c>
      <c r="F2667" s="174" t="s">
        <v>3503</v>
      </c>
      <c r="G2667" s="174" t="s">
        <v>1308</v>
      </c>
      <c r="H2667" s="174" t="s">
        <v>164</v>
      </c>
      <c r="I2667" s="174" t="s">
        <v>3098</v>
      </c>
      <c r="J2667" s="174" t="s">
        <v>13824</v>
      </c>
      <c r="K2667" s="174"/>
      <c r="L2667" s="174" t="s">
        <v>4377</v>
      </c>
      <c r="M2667" s="174" t="s">
        <v>14585</v>
      </c>
      <c r="N2667" s="176">
        <v>960</v>
      </c>
      <c r="O2667" s="174" t="s">
        <v>3407</v>
      </c>
      <c r="P2667" s="177">
        <v>35582</v>
      </c>
      <c r="Q2667" s="176">
        <v>193</v>
      </c>
      <c r="R2667" s="176">
        <v>0</v>
      </c>
      <c r="S2667" s="175">
        <v>2335598.73</v>
      </c>
    </row>
    <row r="2668" spans="1:19" s="184" customFormat="1" ht="15.75">
      <c r="A2668" s="51"/>
      <c r="B2668" s="51"/>
      <c r="D2668" s="174" t="s">
        <v>14691</v>
      </c>
      <c r="E2668" s="175">
        <v>1008988.95</v>
      </c>
      <c r="F2668" s="174" t="s">
        <v>4654</v>
      </c>
      <c r="G2668" s="174" t="s">
        <v>1308</v>
      </c>
      <c r="H2668" s="174" t="s">
        <v>164</v>
      </c>
      <c r="I2668" s="174" t="s">
        <v>3098</v>
      </c>
      <c r="J2668" s="174" t="s">
        <v>13824</v>
      </c>
      <c r="K2668" s="174"/>
      <c r="L2668" s="174" t="s">
        <v>4377</v>
      </c>
      <c r="M2668" s="174" t="s">
        <v>14585</v>
      </c>
      <c r="N2668" s="176">
        <v>960</v>
      </c>
      <c r="O2668" s="174" t="s">
        <v>3407</v>
      </c>
      <c r="P2668" s="177">
        <v>35370</v>
      </c>
      <c r="Q2668" s="176">
        <v>200</v>
      </c>
      <c r="R2668" s="176">
        <v>0</v>
      </c>
      <c r="S2668" s="175">
        <v>1008988.95</v>
      </c>
    </row>
    <row r="2669" spans="1:19" s="184" customFormat="1" ht="15.75">
      <c r="A2669" s="51"/>
      <c r="B2669" s="51"/>
      <c r="D2669" s="174" t="s">
        <v>14692</v>
      </c>
      <c r="E2669" s="176">
        <v>150</v>
      </c>
      <c r="F2669" s="174" t="s">
        <v>3520</v>
      </c>
      <c r="G2669" s="174" t="s">
        <v>4677</v>
      </c>
      <c r="H2669" s="174" t="s">
        <v>164</v>
      </c>
      <c r="I2669" s="174" t="s">
        <v>4678</v>
      </c>
      <c r="J2669" s="174" t="s">
        <v>14693</v>
      </c>
      <c r="K2669" s="174"/>
      <c r="L2669" s="174" t="s">
        <v>4439</v>
      </c>
      <c r="M2669" s="174" t="s">
        <v>4680</v>
      </c>
      <c r="N2669" s="176">
        <v>960</v>
      </c>
      <c r="O2669" s="174" t="s">
        <v>3407</v>
      </c>
      <c r="P2669" s="177">
        <v>35217</v>
      </c>
      <c r="Q2669" s="176">
        <v>205</v>
      </c>
      <c r="R2669" s="176">
        <v>0</v>
      </c>
      <c r="S2669" s="176">
        <v>150</v>
      </c>
    </row>
    <row r="2670" spans="1:19" s="184" customFormat="1" ht="15.75">
      <c r="A2670" s="51"/>
      <c r="B2670" s="51"/>
      <c r="D2670" s="174" t="s">
        <v>14694</v>
      </c>
      <c r="E2670" s="175">
        <v>83.4</v>
      </c>
      <c r="F2670" s="174" t="s">
        <v>3501</v>
      </c>
      <c r="G2670" s="174" t="s">
        <v>595</v>
      </c>
      <c r="H2670" s="174" t="s">
        <v>164</v>
      </c>
      <c r="I2670" s="174" t="s">
        <v>3098</v>
      </c>
      <c r="J2670" s="174" t="s">
        <v>14607</v>
      </c>
      <c r="K2670" s="174"/>
      <c r="L2670" s="174" t="s">
        <v>5202</v>
      </c>
      <c r="M2670" s="174" t="s">
        <v>14608</v>
      </c>
      <c r="N2670" s="176">
        <v>960</v>
      </c>
      <c r="O2670" s="174" t="s">
        <v>3407</v>
      </c>
      <c r="P2670" s="177">
        <v>35217</v>
      </c>
      <c r="Q2670" s="176">
        <v>205</v>
      </c>
      <c r="R2670" s="176">
        <v>0</v>
      </c>
      <c r="S2670" s="175">
        <v>83.4</v>
      </c>
    </row>
    <row r="2671" spans="1:19" s="184" customFormat="1" ht="15.75">
      <c r="A2671" s="51"/>
      <c r="B2671" s="51"/>
      <c r="D2671" s="174" t="s">
        <v>14695</v>
      </c>
      <c r="E2671" s="175">
        <v>3461783.44</v>
      </c>
      <c r="F2671" s="174" t="s">
        <v>3520</v>
      </c>
      <c r="G2671" s="174" t="s">
        <v>595</v>
      </c>
      <c r="H2671" s="174" t="s">
        <v>164</v>
      </c>
      <c r="I2671" s="174" t="s">
        <v>3098</v>
      </c>
      <c r="J2671" s="174" t="s">
        <v>14607</v>
      </c>
      <c r="K2671" s="174"/>
      <c r="L2671" s="174" t="s">
        <v>5202</v>
      </c>
      <c r="M2671" s="174" t="s">
        <v>14608</v>
      </c>
      <c r="N2671" s="176">
        <v>960</v>
      </c>
      <c r="O2671" s="174" t="s">
        <v>3407</v>
      </c>
      <c r="P2671" s="177">
        <v>35217</v>
      </c>
      <c r="Q2671" s="176">
        <v>205</v>
      </c>
      <c r="R2671" s="176">
        <v>0</v>
      </c>
      <c r="S2671" s="175">
        <v>3461783.44</v>
      </c>
    </row>
    <row r="2672" spans="1:19" s="184" customFormat="1" ht="15.75">
      <c r="A2672" s="51"/>
      <c r="B2672" s="51"/>
      <c r="D2672" s="174" t="s">
        <v>14696</v>
      </c>
      <c r="E2672" s="175">
        <v>10516692.9</v>
      </c>
      <c r="F2672" s="174" t="s">
        <v>3501</v>
      </c>
      <c r="G2672" s="174" t="s">
        <v>3165</v>
      </c>
      <c r="H2672" s="174" t="s">
        <v>164</v>
      </c>
      <c r="I2672" s="174" t="s">
        <v>3098</v>
      </c>
      <c r="J2672" s="174" t="s">
        <v>14569</v>
      </c>
      <c r="K2672" s="174"/>
      <c r="L2672" s="174" t="s">
        <v>172</v>
      </c>
      <c r="M2672" s="174" t="s">
        <v>14570</v>
      </c>
      <c r="N2672" s="176">
        <v>960</v>
      </c>
      <c r="O2672" s="174" t="s">
        <v>3407</v>
      </c>
      <c r="P2672" s="177">
        <v>35217</v>
      </c>
      <c r="Q2672" s="176">
        <v>205</v>
      </c>
      <c r="R2672" s="176">
        <v>0</v>
      </c>
      <c r="S2672" s="175">
        <v>10516692.9</v>
      </c>
    </row>
    <row r="2673" spans="1:19" s="184" customFormat="1" ht="15.75">
      <c r="A2673" s="51"/>
      <c r="B2673" s="51"/>
      <c r="D2673" s="174" t="s">
        <v>14697</v>
      </c>
      <c r="E2673" s="175">
        <v>7859731.1100000003</v>
      </c>
      <c r="F2673" s="174" t="s">
        <v>3520</v>
      </c>
      <c r="G2673" s="174" t="s">
        <v>3165</v>
      </c>
      <c r="H2673" s="174" t="s">
        <v>164</v>
      </c>
      <c r="I2673" s="174" t="s">
        <v>3098</v>
      </c>
      <c r="J2673" s="174" t="s">
        <v>14569</v>
      </c>
      <c r="K2673" s="174"/>
      <c r="L2673" s="174" t="s">
        <v>172</v>
      </c>
      <c r="M2673" s="174" t="s">
        <v>14570</v>
      </c>
      <c r="N2673" s="176">
        <v>960</v>
      </c>
      <c r="O2673" s="174" t="s">
        <v>3407</v>
      </c>
      <c r="P2673" s="177">
        <v>35217</v>
      </c>
      <c r="Q2673" s="176">
        <v>205</v>
      </c>
      <c r="R2673" s="176">
        <v>0</v>
      </c>
      <c r="S2673" s="175">
        <v>7859731.1100000003</v>
      </c>
    </row>
    <row r="2674" spans="1:19" s="184" customFormat="1" ht="15.75">
      <c r="A2674" s="51"/>
      <c r="B2674" s="51"/>
      <c r="D2674" s="174" t="s">
        <v>14698</v>
      </c>
      <c r="E2674" s="176">
        <v>5000000</v>
      </c>
      <c r="F2674" s="174" t="s">
        <v>3540</v>
      </c>
      <c r="G2674" s="174" t="s">
        <v>3165</v>
      </c>
      <c r="H2674" s="174" t="s">
        <v>164</v>
      </c>
      <c r="I2674" s="174" t="s">
        <v>3098</v>
      </c>
      <c r="J2674" s="174" t="s">
        <v>14569</v>
      </c>
      <c r="K2674" s="174"/>
      <c r="L2674" s="174" t="s">
        <v>172</v>
      </c>
      <c r="M2674" s="174" t="s">
        <v>14570</v>
      </c>
      <c r="N2674" s="176">
        <v>960</v>
      </c>
      <c r="O2674" s="174" t="s">
        <v>3407</v>
      </c>
      <c r="P2674" s="177">
        <v>35217</v>
      </c>
      <c r="Q2674" s="176">
        <v>205</v>
      </c>
      <c r="R2674" s="176">
        <v>0</v>
      </c>
      <c r="S2674" s="176">
        <v>5000000</v>
      </c>
    </row>
    <row r="2675" spans="1:19" s="184" customFormat="1" ht="15.75">
      <c r="A2675" s="51"/>
      <c r="B2675" s="51"/>
      <c r="D2675" s="174" t="s">
        <v>14699</v>
      </c>
      <c r="E2675" s="176">
        <v>5000000</v>
      </c>
      <c r="F2675" s="174" t="s">
        <v>4654</v>
      </c>
      <c r="G2675" s="174" t="s">
        <v>3165</v>
      </c>
      <c r="H2675" s="174" t="s">
        <v>164</v>
      </c>
      <c r="I2675" s="174" t="s">
        <v>3098</v>
      </c>
      <c r="J2675" s="174" t="s">
        <v>14569</v>
      </c>
      <c r="K2675" s="174"/>
      <c r="L2675" s="174" t="s">
        <v>172</v>
      </c>
      <c r="M2675" s="174" t="s">
        <v>14570</v>
      </c>
      <c r="N2675" s="176">
        <v>960</v>
      </c>
      <c r="O2675" s="174" t="s">
        <v>3407</v>
      </c>
      <c r="P2675" s="177">
        <v>35217</v>
      </c>
      <c r="Q2675" s="176">
        <v>205</v>
      </c>
      <c r="R2675" s="176">
        <v>0</v>
      </c>
      <c r="S2675" s="176">
        <v>5000000</v>
      </c>
    </row>
    <row r="2676" spans="1:19" s="184" customFormat="1" ht="15.75">
      <c r="A2676" s="51"/>
      <c r="B2676" s="51"/>
      <c r="D2676" s="174" t="s">
        <v>14700</v>
      </c>
      <c r="E2676" s="175">
        <v>13993471.65</v>
      </c>
      <c r="F2676" s="174" t="s">
        <v>3540</v>
      </c>
      <c r="G2676" s="174" t="s">
        <v>10953</v>
      </c>
      <c r="H2676" s="174" t="s">
        <v>164</v>
      </c>
      <c r="I2676" s="174" t="s">
        <v>3098</v>
      </c>
      <c r="J2676" s="174" t="s">
        <v>10956</v>
      </c>
      <c r="K2676" s="174"/>
      <c r="L2676" s="174" t="s">
        <v>3509</v>
      </c>
      <c r="M2676" s="174" t="s">
        <v>8494</v>
      </c>
      <c r="N2676" s="176">
        <v>960</v>
      </c>
      <c r="O2676" s="174" t="s">
        <v>3407</v>
      </c>
      <c r="P2676" s="177">
        <v>35217</v>
      </c>
      <c r="Q2676" s="176">
        <v>205</v>
      </c>
      <c r="R2676" s="176">
        <v>0</v>
      </c>
      <c r="S2676" s="175">
        <v>13993471.65</v>
      </c>
    </row>
    <row r="2677" spans="1:19" s="184" customFormat="1" ht="15.75">
      <c r="A2677" s="51"/>
      <c r="B2677" s="51"/>
      <c r="D2677" s="174" t="s">
        <v>14701</v>
      </c>
      <c r="E2677" s="176">
        <v>-1000</v>
      </c>
      <c r="F2677" s="174" t="s">
        <v>3501</v>
      </c>
      <c r="G2677" s="174" t="s">
        <v>14595</v>
      </c>
      <c r="H2677" s="174" t="s">
        <v>164</v>
      </c>
      <c r="I2677" s="174" t="s">
        <v>3098</v>
      </c>
      <c r="J2677" s="174" t="s">
        <v>14597</v>
      </c>
      <c r="K2677" s="174"/>
      <c r="L2677" s="174" t="s">
        <v>4377</v>
      </c>
      <c r="M2677" s="174" t="s">
        <v>14585</v>
      </c>
      <c r="N2677" s="176">
        <v>960</v>
      </c>
      <c r="O2677" s="174" t="s">
        <v>3407</v>
      </c>
      <c r="P2677" s="177">
        <v>35217</v>
      </c>
      <c r="Q2677" s="176">
        <v>205</v>
      </c>
      <c r="R2677" s="176">
        <v>0</v>
      </c>
      <c r="S2677" s="176">
        <v>-1000</v>
      </c>
    </row>
    <row r="2678" spans="1:19" s="184" customFormat="1" ht="15.75">
      <c r="A2678" s="51"/>
      <c r="B2678" s="51"/>
      <c r="D2678" s="174" t="s">
        <v>14702</v>
      </c>
      <c r="E2678" s="175">
        <v>6128773.1399999997</v>
      </c>
      <c r="F2678" s="174" t="s">
        <v>3501</v>
      </c>
      <c r="G2678" s="174" t="s">
        <v>1308</v>
      </c>
      <c r="H2678" s="174" t="s">
        <v>164</v>
      </c>
      <c r="I2678" s="174" t="s">
        <v>3098</v>
      </c>
      <c r="J2678" s="174" t="s">
        <v>13824</v>
      </c>
      <c r="K2678" s="174"/>
      <c r="L2678" s="174" t="s">
        <v>4377</v>
      </c>
      <c r="M2678" s="174" t="s">
        <v>14585</v>
      </c>
      <c r="N2678" s="176">
        <v>960</v>
      </c>
      <c r="O2678" s="174" t="s">
        <v>3407</v>
      </c>
      <c r="P2678" s="177">
        <v>35217</v>
      </c>
      <c r="Q2678" s="176">
        <v>205</v>
      </c>
      <c r="R2678" s="176">
        <v>0</v>
      </c>
      <c r="S2678" s="175">
        <v>6128773.1399999997</v>
      </c>
    </row>
    <row r="2679" spans="1:19" s="184" customFormat="1" ht="15.75">
      <c r="A2679" s="51"/>
      <c r="B2679" s="51"/>
      <c r="D2679" s="174" t="s">
        <v>14703</v>
      </c>
      <c r="E2679" s="175">
        <v>1918259.61</v>
      </c>
      <c r="F2679" s="174" t="s">
        <v>3520</v>
      </c>
      <c r="G2679" s="174" t="s">
        <v>1308</v>
      </c>
      <c r="H2679" s="174" t="s">
        <v>164</v>
      </c>
      <c r="I2679" s="174" t="s">
        <v>3098</v>
      </c>
      <c r="J2679" s="174" t="s">
        <v>13824</v>
      </c>
      <c r="K2679" s="174"/>
      <c r="L2679" s="174" t="s">
        <v>4377</v>
      </c>
      <c r="M2679" s="174" t="s">
        <v>14585</v>
      </c>
      <c r="N2679" s="176">
        <v>960</v>
      </c>
      <c r="O2679" s="174" t="s">
        <v>3407</v>
      </c>
      <c r="P2679" s="177">
        <v>35217</v>
      </c>
      <c r="Q2679" s="176">
        <v>205</v>
      </c>
      <c r="R2679" s="176">
        <v>0</v>
      </c>
      <c r="S2679" s="175">
        <v>1918259.61</v>
      </c>
    </row>
    <row r="2680" spans="1:19" s="184" customFormat="1" ht="15.75">
      <c r="A2680" s="51"/>
      <c r="B2680" s="51"/>
      <c r="D2680" s="174" t="s">
        <v>14704</v>
      </c>
      <c r="E2680" s="175">
        <v>862.78</v>
      </c>
      <c r="F2680" s="174" t="s">
        <v>3501</v>
      </c>
      <c r="G2680" s="174" t="s">
        <v>12240</v>
      </c>
      <c r="H2680" s="174" t="s">
        <v>164</v>
      </c>
      <c r="I2680" s="174" t="s">
        <v>3098</v>
      </c>
      <c r="J2680" s="174" t="s">
        <v>14705</v>
      </c>
      <c r="K2680" s="174"/>
      <c r="L2680" s="174" t="s">
        <v>7136</v>
      </c>
      <c r="M2680" s="174" t="s">
        <v>7197</v>
      </c>
      <c r="N2680" s="176">
        <v>960</v>
      </c>
      <c r="O2680" s="174" t="s">
        <v>3407</v>
      </c>
      <c r="P2680" s="177">
        <v>35217</v>
      </c>
      <c r="Q2680" s="176">
        <v>205</v>
      </c>
      <c r="R2680" s="176">
        <v>0</v>
      </c>
      <c r="S2680" s="175">
        <v>862.78</v>
      </c>
    </row>
    <row r="2681" spans="1:19" s="184" customFormat="1" ht="15.75">
      <c r="A2681" s="51"/>
      <c r="B2681" s="51"/>
      <c r="D2681" s="174" t="s">
        <v>14706</v>
      </c>
      <c r="E2681" s="175">
        <v>3461.13</v>
      </c>
      <c r="F2681" s="174" t="s">
        <v>3501</v>
      </c>
      <c r="G2681" s="174" t="s">
        <v>1628</v>
      </c>
      <c r="H2681" s="174" t="s">
        <v>164</v>
      </c>
      <c r="I2681" s="174" t="s">
        <v>3098</v>
      </c>
      <c r="J2681" s="174" t="s">
        <v>14667</v>
      </c>
      <c r="K2681" s="174"/>
      <c r="L2681" s="174" t="s">
        <v>4439</v>
      </c>
      <c r="M2681" s="174" t="s">
        <v>9213</v>
      </c>
      <c r="N2681" s="176">
        <v>960</v>
      </c>
      <c r="O2681" s="174" t="s">
        <v>3407</v>
      </c>
      <c r="P2681" s="177">
        <v>35217</v>
      </c>
      <c r="Q2681" s="176">
        <v>205</v>
      </c>
      <c r="R2681" s="176">
        <v>0</v>
      </c>
      <c r="S2681" s="175">
        <v>3461.13</v>
      </c>
    </row>
    <row r="2682" spans="1:19" s="184" customFormat="1" ht="15.75">
      <c r="A2682" s="51"/>
      <c r="B2682" s="51"/>
      <c r="D2682" s="174" t="s">
        <v>14707</v>
      </c>
      <c r="E2682" s="176">
        <v>3375</v>
      </c>
      <c r="F2682" s="174" t="s">
        <v>3520</v>
      </c>
      <c r="G2682" s="174" t="s">
        <v>1628</v>
      </c>
      <c r="H2682" s="174" t="s">
        <v>164</v>
      </c>
      <c r="I2682" s="174" t="s">
        <v>3098</v>
      </c>
      <c r="J2682" s="174" t="s">
        <v>14667</v>
      </c>
      <c r="K2682" s="174"/>
      <c r="L2682" s="174" t="s">
        <v>4439</v>
      </c>
      <c r="M2682" s="174" t="s">
        <v>9213</v>
      </c>
      <c r="N2682" s="176">
        <v>960</v>
      </c>
      <c r="O2682" s="174" t="s">
        <v>3407</v>
      </c>
      <c r="P2682" s="177">
        <v>35186</v>
      </c>
      <c r="Q2682" s="176">
        <v>206</v>
      </c>
      <c r="R2682" s="176">
        <v>0</v>
      </c>
      <c r="S2682" s="176">
        <v>3375</v>
      </c>
    </row>
    <row r="2683" spans="1:19" s="184" customFormat="1" ht="15.75">
      <c r="A2683" s="51"/>
      <c r="B2683" s="51"/>
      <c r="D2683" s="174" t="s">
        <v>14708</v>
      </c>
      <c r="E2683" s="176">
        <v>-25000</v>
      </c>
      <c r="F2683" s="174" t="s">
        <v>3459</v>
      </c>
      <c r="G2683" s="174" t="s">
        <v>9494</v>
      </c>
      <c r="H2683" s="174" t="s">
        <v>164</v>
      </c>
      <c r="I2683" s="174" t="s">
        <v>3098</v>
      </c>
      <c r="J2683" s="174" t="s">
        <v>14653</v>
      </c>
      <c r="K2683" s="174"/>
      <c r="L2683" s="174" t="s">
        <v>5202</v>
      </c>
      <c r="M2683" s="174" t="s">
        <v>3366</v>
      </c>
      <c r="N2683" s="176">
        <v>960</v>
      </c>
      <c r="O2683" s="174" t="s">
        <v>3407</v>
      </c>
      <c r="P2683" s="177">
        <v>34851</v>
      </c>
      <c r="Q2683" s="176">
        <v>217</v>
      </c>
      <c r="R2683" s="176">
        <v>0</v>
      </c>
      <c r="S2683" s="176">
        <v>-25000</v>
      </c>
    </row>
    <row r="2684" spans="1:19" s="184" customFormat="1" ht="15.75">
      <c r="A2684" s="51"/>
      <c r="B2684" s="51"/>
      <c r="D2684" s="174" t="s">
        <v>14709</v>
      </c>
      <c r="E2684" s="175">
        <v>13379462.75</v>
      </c>
      <c r="F2684" s="174" t="s">
        <v>3501</v>
      </c>
      <c r="G2684" s="174" t="s">
        <v>595</v>
      </c>
      <c r="H2684" s="174" t="s">
        <v>164</v>
      </c>
      <c r="I2684" s="174" t="s">
        <v>3098</v>
      </c>
      <c r="J2684" s="174" t="s">
        <v>14607</v>
      </c>
      <c r="K2684" s="174"/>
      <c r="L2684" s="174" t="s">
        <v>5202</v>
      </c>
      <c r="M2684" s="174" t="s">
        <v>14608</v>
      </c>
      <c r="N2684" s="176">
        <v>960</v>
      </c>
      <c r="O2684" s="174" t="s">
        <v>3407</v>
      </c>
      <c r="P2684" s="177">
        <v>34851</v>
      </c>
      <c r="Q2684" s="176">
        <v>217</v>
      </c>
      <c r="R2684" s="176">
        <v>0</v>
      </c>
      <c r="S2684" s="175">
        <v>13379462.75</v>
      </c>
    </row>
    <row r="2685" spans="1:19" s="184" customFormat="1" ht="15.75">
      <c r="A2685" s="51"/>
      <c r="B2685" s="51"/>
      <c r="D2685" s="174" t="s">
        <v>14710</v>
      </c>
      <c r="E2685" s="175">
        <v>37108251.590000004</v>
      </c>
      <c r="F2685" s="174" t="s">
        <v>3409</v>
      </c>
      <c r="G2685" s="174" t="s">
        <v>3165</v>
      </c>
      <c r="H2685" s="174" t="s">
        <v>164</v>
      </c>
      <c r="I2685" s="174" t="s">
        <v>3098</v>
      </c>
      <c r="J2685" s="174" t="s">
        <v>14569</v>
      </c>
      <c r="K2685" s="174"/>
      <c r="L2685" s="174" t="s">
        <v>172</v>
      </c>
      <c r="M2685" s="174" t="s">
        <v>14570</v>
      </c>
      <c r="N2685" s="176">
        <v>960</v>
      </c>
      <c r="O2685" s="174" t="s">
        <v>3407</v>
      </c>
      <c r="P2685" s="177">
        <v>34851</v>
      </c>
      <c r="Q2685" s="176">
        <v>217</v>
      </c>
      <c r="R2685" s="176">
        <v>0</v>
      </c>
      <c r="S2685" s="175">
        <v>37108251.590000004</v>
      </c>
    </row>
    <row r="2686" spans="1:19" s="184" customFormat="1" ht="15.75">
      <c r="A2686" s="51"/>
      <c r="B2686" s="51"/>
      <c r="D2686" s="174" t="s">
        <v>14711</v>
      </c>
      <c r="E2686" s="175">
        <v>32747887.800000001</v>
      </c>
      <c r="F2686" s="174" t="s">
        <v>3459</v>
      </c>
      <c r="G2686" s="174" t="s">
        <v>3165</v>
      </c>
      <c r="H2686" s="174" t="s">
        <v>164</v>
      </c>
      <c r="I2686" s="174" t="s">
        <v>3098</v>
      </c>
      <c r="J2686" s="174" t="s">
        <v>14569</v>
      </c>
      <c r="K2686" s="174"/>
      <c r="L2686" s="174" t="s">
        <v>172</v>
      </c>
      <c r="M2686" s="174" t="s">
        <v>14570</v>
      </c>
      <c r="N2686" s="176">
        <v>960</v>
      </c>
      <c r="O2686" s="174" t="s">
        <v>3407</v>
      </c>
      <c r="P2686" s="177">
        <v>34851</v>
      </c>
      <c r="Q2686" s="176">
        <v>217</v>
      </c>
      <c r="R2686" s="176">
        <v>0</v>
      </c>
      <c r="S2686" s="175">
        <v>32747887.800000001</v>
      </c>
    </row>
    <row r="2687" spans="1:19" s="184" customFormat="1" ht="15.75">
      <c r="A2687" s="51"/>
      <c r="B2687" s="51"/>
      <c r="D2687" s="174" t="s">
        <v>14712</v>
      </c>
      <c r="E2687" s="175">
        <v>116947246.43000001</v>
      </c>
      <c r="F2687" s="174" t="s">
        <v>3501</v>
      </c>
      <c r="G2687" s="174" t="s">
        <v>3165</v>
      </c>
      <c r="H2687" s="174" t="s">
        <v>164</v>
      </c>
      <c r="I2687" s="174" t="s">
        <v>3098</v>
      </c>
      <c r="J2687" s="174" t="s">
        <v>14569</v>
      </c>
      <c r="K2687" s="174"/>
      <c r="L2687" s="174" t="s">
        <v>172</v>
      </c>
      <c r="M2687" s="174" t="s">
        <v>14570</v>
      </c>
      <c r="N2687" s="176">
        <v>960</v>
      </c>
      <c r="O2687" s="174" t="s">
        <v>3407</v>
      </c>
      <c r="P2687" s="177">
        <v>34851</v>
      </c>
      <c r="Q2687" s="176">
        <v>217</v>
      </c>
      <c r="R2687" s="176">
        <v>0</v>
      </c>
      <c r="S2687" s="175">
        <v>116947246.43000001</v>
      </c>
    </row>
    <row r="2688" spans="1:19" s="184" customFormat="1" ht="15.75">
      <c r="A2688" s="51"/>
      <c r="B2688" s="51"/>
      <c r="D2688" s="174" t="s">
        <v>14713</v>
      </c>
      <c r="E2688" s="175">
        <v>7905994.3499999996</v>
      </c>
      <c r="F2688" s="174" t="s">
        <v>3486</v>
      </c>
      <c r="G2688" s="174" t="s">
        <v>3165</v>
      </c>
      <c r="H2688" s="174" t="s">
        <v>164</v>
      </c>
      <c r="I2688" s="174" t="s">
        <v>3098</v>
      </c>
      <c r="J2688" s="174" t="s">
        <v>14569</v>
      </c>
      <c r="K2688" s="174"/>
      <c r="L2688" s="174" t="s">
        <v>172</v>
      </c>
      <c r="M2688" s="174" t="s">
        <v>14570</v>
      </c>
      <c r="N2688" s="176">
        <v>960</v>
      </c>
      <c r="O2688" s="174" t="s">
        <v>3407</v>
      </c>
      <c r="P2688" s="177">
        <v>34851</v>
      </c>
      <c r="Q2688" s="176">
        <v>217</v>
      </c>
      <c r="R2688" s="176">
        <v>0</v>
      </c>
      <c r="S2688" s="175">
        <v>7905994.3499999996</v>
      </c>
    </row>
    <row r="2689" spans="1:19" s="184" customFormat="1" ht="15.75">
      <c r="A2689" s="51"/>
      <c r="B2689" s="51"/>
      <c r="D2689" s="174" t="s">
        <v>14714</v>
      </c>
      <c r="E2689" s="175">
        <v>61488640.479999997</v>
      </c>
      <c r="F2689" s="174" t="s">
        <v>3540</v>
      </c>
      <c r="G2689" s="174" t="s">
        <v>3165</v>
      </c>
      <c r="H2689" s="174" t="s">
        <v>164</v>
      </c>
      <c r="I2689" s="174" t="s">
        <v>3098</v>
      </c>
      <c r="J2689" s="174" t="s">
        <v>14569</v>
      </c>
      <c r="K2689" s="174"/>
      <c r="L2689" s="174" t="s">
        <v>172</v>
      </c>
      <c r="M2689" s="174" t="s">
        <v>14570</v>
      </c>
      <c r="N2689" s="176">
        <v>960</v>
      </c>
      <c r="O2689" s="174" t="s">
        <v>3407</v>
      </c>
      <c r="P2689" s="177">
        <v>34851</v>
      </c>
      <c r="Q2689" s="176">
        <v>217</v>
      </c>
      <c r="R2689" s="176">
        <v>0</v>
      </c>
      <c r="S2689" s="175">
        <v>61488640.479999997</v>
      </c>
    </row>
    <row r="2690" spans="1:19" s="184" customFormat="1" ht="15.75">
      <c r="A2690" s="51"/>
      <c r="B2690" s="51"/>
      <c r="D2690" s="174" t="s">
        <v>14715</v>
      </c>
      <c r="E2690" s="175">
        <v>978521.83</v>
      </c>
      <c r="F2690" s="174" t="s">
        <v>3488</v>
      </c>
      <c r="G2690" s="174" t="s">
        <v>3165</v>
      </c>
      <c r="H2690" s="174" t="s">
        <v>164</v>
      </c>
      <c r="I2690" s="174" t="s">
        <v>3098</v>
      </c>
      <c r="J2690" s="174" t="s">
        <v>14569</v>
      </c>
      <c r="K2690" s="174"/>
      <c r="L2690" s="174" t="s">
        <v>172</v>
      </c>
      <c r="M2690" s="174" t="s">
        <v>14570</v>
      </c>
      <c r="N2690" s="176">
        <v>960</v>
      </c>
      <c r="O2690" s="174" t="s">
        <v>3407</v>
      </c>
      <c r="P2690" s="177">
        <v>34851</v>
      </c>
      <c r="Q2690" s="176">
        <v>217</v>
      </c>
      <c r="R2690" s="176">
        <v>0</v>
      </c>
      <c r="S2690" s="175">
        <v>978521.83</v>
      </c>
    </row>
    <row r="2691" spans="1:19" s="184" customFormat="1" ht="15.75">
      <c r="A2691" s="51"/>
      <c r="B2691" s="51"/>
      <c r="D2691" s="174" t="s">
        <v>14716</v>
      </c>
      <c r="E2691" s="176">
        <v>910000</v>
      </c>
      <c r="F2691" s="174" t="s">
        <v>3459</v>
      </c>
      <c r="G2691" s="174" t="s">
        <v>1308</v>
      </c>
      <c r="H2691" s="174" t="s">
        <v>164</v>
      </c>
      <c r="I2691" s="174" t="s">
        <v>3098</v>
      </c>
      <c r="J2691" s="174" t="s">
        <v>13824</v>
      </c>
      <c r="K2691" s="174"/>
      <c r="L2691" s="174" t="s">
        <v>4377</v>
      </c>
      <c r="M2691" s="174" t="s">
        <v>14585</v>
      </c>
      <c r="N2691" s="176">
        <v>960</v>
      </c>
      <c r="O2691" s="174" t="s">
        <v>3407</v>
      </c>
      <c r="P2691" s="177">
        <v>34851</v>
      </c>
      <c r="Q2691" s="176">
        <v>217</v>
      </c>
      <c r="R2691" s="176">
        <v>0</v>
      </c>
      <c r="S2691" s="176">
        <v>910000</v>
      </c>
    </row>
    <row r="2692" spans="1:19" s="184" customFormat="1" ht="15.75">
      <c r="A2692" s="51"/>
      <c r="B2692" s="51"/>
      <c r="D2692" s="174" t="s">
        <v>14717</v>
      </c>
      <c r="E2692" s="175">
        <v>2150563.66</v>
      </c>
      <c r="F2692" s="174" t="s">
        <v>3501</v>
      </c>
      <c r="G2692" s="174" t="s">
        <v>1308</v>
      </c>
      <c r="H2692" s="174" t="s">
        <v>164</v>
      </c>
      <c r="I2692" s="174" t="s">
        <v>3098</v>
      </c>
      <c r="J2692" s="174" t="s">
        <v>13824</v>
      </c>
      <c r="K2692" s="174"/>
      <c r="L2692" s="174" t="s">
        <v>4377</v>
      </c>
      <c r="M2692" s="174" t="s">
        <v>14585</v>
      </c>
      <c r="N2692" s="176">
        <v>960</v>
      </c>
      <c r="O2692" s="174" t="s">
        <v>3407</v>
      </c>
      <c r="P2692" s="177">
        <v>34851</v>
      </c>
      <c r="Q2692" s="176">
        <v>217</v>
      </c>
      <c r="R2692" s="176">
        <v>0</v>
      </c>
      <c r="S2692" s="175">
        <v>2150563.66</v>
      </c>
    </row>
    <row r="2693" spans="1:19" s="184" customFormat="1" ht="15.75">
      <c r="A2693" s="51"/>
      <c r="B2693" s="51"/>
      <c r="D2693" s="174" t="s">
        <v>14718</v>
      </c>
      <c r="E2693" s="175">
        <v>124751.95</v>
      </c>
      <c r="F2693" s="174" t="s">
        <v>3501</v>
      </c>
      <c r="G2693" s="174" t="s">
        <v>1628</v>
      </c>
      <c r="H2693" s="174" t="s">
        <v>164</v>
      </c>
      <c r="I2693" s="174" t="s">
        <v>3098</v>
      </c>
      <c r="J2693" s="174" t="s">
        <v>14667</v>
      </c>
      <c r="K2693" s="174"/>
      <c r="L2693" s="174" t="s">
        <v>4439</v>
      </c>
      <c r="M2693" s="174" t="s">
        <v>9213</v>
      </c>
      <c r="N2693" s="176">
        <v>960</v>
      </c>
      <c r="O2693" s="174" t="s">
        <v>3407</v>
      </c>
      <c r="P2693" s="177">
        <v>34486</v>
      </c>
      <c r="Q2693" s="176">
        <v>229</v>
      </c>
      <c r="R2693" s="176">
        <v>0</v>
      </c>
      <c r="S2693" s="175">
        <v>124751.95</v>
      </c>
    </row>
    <row r="2694" spans="1:19" s="184" customFormat="1" ht="15.75">
      <c r="A2694" s="51"/>
      <c r="B2694" s="51"/>
      <c r="D2694" s="174" t="s">
        <v>14719</v>
      </c>
      <c r="E2694" s="175">
        <v>101545.91</v>
      </c>
      <c r="F2694" s="174" t="s">
        <v>3459</v>
      </c>
      <c r="G2694" s="174" t="s">
        <v>9494</v>
      </c>
      <c r="H2694" s="174" t="s">
        <v>164</v>
      </c>
      <c r="I2694" s="174" t="s">
        <v>3098</v>
      </c>
      <c r="J2694" s="174" t="s">
        <v>14653</v>
      </c>
      <c r="K2694" s="174"/>
      <c r="L2694" s="174" t="s">
        <v>5202</v>
      </c>
      <c r="M2694" s="174" t="s">
        <v>3366</v>
      </c>
      <c r="N2694" s="176">
        <v>960</v>
      </c>
      <c r="O2694" s="174" t="s">
        <v>3407</v>
      </c>
      <c r="P2694" s="177">
        <v>34486</v>
      </c>
      <c r="Q2694" s="176">
        <v>229</v>
      </c>
      <c r="R2694" s="176">
        <v>0</v>
      </c>
      <c r="S2694" s="175">
        <v>101545.91</v>
      </c>
    </row>
    <row r="2695" spans="1:19" s="184" customFormat="1" ht="15.75">
      <c r="A2695" s="51"/>
      <c r="B2695" s="51"/>
      <c r="D2695" s="174" t="s">
        <v>14720</v>
      </c>
      <c r="E2695" s="175">
        <v>-6035.56</v>
      </c>
      <c r="F2695" s="174" t="s">
        <v>3501</v>
      </c>
      <c r="G2695" s="174" t="s">
        <v>9494</v>
      </c>
      <c r="H2695" s="174" t="s">
        <v>164</v>
      </c>
      <c r="I2695" s="174" t="s">
        <v>3098</v>
      </c>
      <c r="J2695" s="174" t="s">
        <v>14653</v>
      </c>
      <c r="K2695" s="174"/>
      <c r="L2695" s="174" t="s">
        <v>5202</v>
      </c>
      <c r="M2695" s="174" t="s">
        <v>3366</v>
      </c>
      <c r="N2695" s="176">
        <v>960</v>
      </c>
      <c r="O2695" s="174" t="s">
        <v>3407</v>
      </c>
      <c r="P2695" s="177">
        <v>34486</v>
      </c>
      <c r="Q2695" s="176">
        <v>229</v>
      </c>
      <c r="R2695" s="176">
        <v>0</v>
      </c>
      <c r="S2695" s="175">
        <v>-6035.56</v>
      </c>
    </row>
    <row r="2696" spans="1:19" s="184" customFormat="1" ht="15.75">
      <c r="A2696" s="51"/>
      <c r="B2696" s="51"/>
      <c r="D2696" s="174" t="s">
        <v>14721</v>
      </c>
      <c r="E2696" s="175">
        <v>1330.22</v>
      </c>
      <c r="F2696" s="174" t="s">
        <v>3486</v>
      </c>
      <c r="G2696" s="174" t="s">
        <v>9494</v>
      </c>
      <c r="H2696" s="174" t="s">
        <v>164</v>
      </c>
      <c r="I2696" s="174" t="s">
        <v>3098</v>
      </c>
      <c r="J2696" s="174" t="s">
        <v>14653</v>
      </c>
      <c r="K2696" s="174"/>
      <c r="L2696" s="174" t="s">
        <v>5202</v>
      </c>
      <c r="M2696" s="174" t="s">
        <v>3366</v>
      </c>
      <c r="N2696" s="176">
        <v>960</v>
      </c>
      <c r="O2696" s="174" t="s">
        <v>3407</v>
      </c>
      <c r="P2696" s="177">
        <v>34486</v>
      </c>
      <c r="Q2696" s="176">
        <v>229</v>
      </c>
      <c r="R2696" s="176">
        <v>0</v>
      </c>
      <c r="S2696" s="175">
        <v>1330.22</v>
      </c>
    </row>
    <row r="2697" spans="1:19" s="184" customFormat="1" ht="15.75">
      <c r="A2697" s="51"/>
      <c r="B2697" s="51"/>
      <c r="D2697" s="174" t="s">
        <v>14722</v>
      </c>
      <c r="E2697" s="175">
        <v>1084613.6399999999</v>
      </c>
      <c r="F2697" s="174" t="s">
        <v>3540</v>
      </c>
      <c r="G2697" s="174" t="s">
        <v>9494</v>
      </c>
      <c r="H2697" s="174" t="s">
        <v>164</v>
      </c>
      <c r="I2697" s="174" t="s">
        <v>3098</v>
      </c>
      <c r="J2697" s="174" t="s">
        <v>14653</v>
      </c>
      <c r="K2697" s="174"/>
      <c r="L2697" s="174" t="s">
        <v>5202</v>
      </c>
      <c r="M2697" s="174" t="s">
        <v>3366</v>
      </c>
      <c r="N2697" s="176">
        <v>960</v>
      </c>
      <c r="O2697" s="174" t="s">
        <v>3407</v>
      </c>
      <c r="P2697" s="177">
        <v>34486</v>
      </c>
      <c r="Q2697" s="176">
        <v>229</v>
      </c>
      <c r="R2697" s="176">
        <v>0</v>
      </c>
      <c r="S2697" s="175">
        <v>1084613.6399999999</v>
      </c>
    </row>
    <row r="2698" spans="1:19" s="184" customFormat="1" ht="15.75">
      <c r="A2698" s="51"/>
      <c r="B2698" s="51"/>
      <c r="D2698" s="174" t="s">
        <v>14723</v>
      </c>
      <c r="E2698" s="175">
        <v>1277231.06</v>
      </c>
      <c r="F2698" s="174" t="s">
        <v>3459</v>
      </c>
      <c r="G2698" s="174" t="s">
        <v>3467</v>
      </c>
      <c r="H2698" s="174" t="s">
        <v>164</v>
      </c>
      <c r="I2698" s="174" t="s">
        <v>14581</v>
      </c>
      <c r="J2698" s="174" t="s">
        <v>14582</v>
      </c>
      <c r="K2698" s="174"/>
      <c r="L2698" s="174" t="s">
        <v>4439</v>
      </c>
      <c r="M2698" s="174" t="s">
        <v>14583</v>
      </c>
      <c r="N2698" s="176">
        <v>960</v>
      </c>
      <c r="O2698" s="174" t="s">
        <v>3407</v>
      </c>
      <c r="P2698" s="177">
        <v>34486</v>
      </c>
      <c r="Q2698" s="176">
        <v>229</v>
      </c>
      <c r="R2698" s="176">
        <v>0</v>
      </c>
      <c r="S2698" s="175">
        <v>1277231.06</v>
      </c>
    </row>
    <row r="2699" spans="1:19" s="184" customFormat="1" ht="15.75">
      <c r="A2699" s="51"/>
      <c r="B2699" s="51"/>
      <c r="D2699" s="174" t="s">
        <v>14724</v>
      </c>
      <c r="E2699" s="175">
        <v>1406419.43</v>
      </c>
      <c r="F2699" s="174" t="s">
        <v>3501</v>
      </c>
      <c r="G2699" s="174" t="s">
        <v>3467</v>
      </c>
      <c r="H2699" s="174" t="s">
        <v>164</v>
      </c>
      <c r="I2699" s="174" t="s">
        <v>14581</v>
      </c>
      <c r="J2699" s="174" t="s">
        <v>14582</v>
      </c>
      <c r="K2699" s="174"/>
      <c r="L2699" s="174" t="s">
        <v>4439</v>
      </c>
      <c r="M2699" s="174" t="s">
        <v>14583</v>
      </c>
      <c r="N2699" s="176">
        <v>960</v>
      </c>
      <c r="O2699" s="174" t="s">
        <v>3407</v>
      </c>
      <c r="P2699" s="177">
        <v>34486</v>
      </c>
      <c r="Q2699" s="176">
        <v>229</v>
      </c>
      <c r="R2699" s="176">
        <v>0</v>
      </c>
      <c r="S2699" s="175">
        <v>1406419.43</v>
      </c>
    </row>
    <row r="2700" spans="1:19" s="184" customFormat="1" ht="15.75">
      <c r="A2700" s="51"/>
      <c r="B2700" s="51"/>
      <c r="D2700" s="174" t="s">
        <v>14725</v>
      </c>
      <c r="E2700" s="175">
        <v>1989943.68</v>
      </c>
      <c r="F2700" s="174" t="s">
        <v>3464</v>
      </c>
      <c r="G2700" s="174" t="s">
        <v>3467</v>
      </c>
      <c r="H2700" s="174" t="s">
        <v>164</v>
      </c>
      <c r="I2700" s="174" t="s">
        <v>14581</v>
      </c>
      <c r="J2700" s="174" t="s">
        <v>14582</v>
      </c>
      <c r="K2700" s="174"/>
      <c r="L2700" s="174" t="s">
        <v>4439</v>
      </c>
      <c r="M2700" s="174" t="s">
        <v>14583</v>
      </c>
      <c r="N2700" s="176">
        <v>960</v>
      </c>
      <c r="O2700" s="174" t="s">
        <v>3407</v>
      </c>
      <c r="P2700" s="177">
        <v>34486</v>
      </c>
      <c r="Q2700" s="176">
        <v>229</v>
      </c>
      <c r="R2700" s="176">
        <v>0</v>
      </c>
      <c r="S2700" s="175">
        <v>1989943.68</v>
      </c>
    </row>
    <row r="2701" spans="1:19" s="184" customFormat="1" ht="15.75">
      <c r="A2701" s="51"/>
      <c r="B2701" s="51"/>
      <c r="D2701" s="174" t="s">
        <v>14726</v>
      </c>
      <c r="E2701" s="175">
        <v>10978797.66</v>
      </c>
      <c r="F2701" s="174" t="s">
        <v>3486</v>
      </c>
      <c r="G2701" s="174" t="s">
        <v>3467</v>
      </c>
      <c r="H2701" s="174" t="s">
        <v>164</v>
      </c>
      <c r="I2701" s="174" t="s">
        <v>14581</v>
      </c>
      <c r="J2701" s="174" t="s">
        <v>14727</v>
      </c>
      <c r="K2701" s="174"/>
      <c r="L2701" s="174" t="s">
        <v>4439</v>
      </c>
      <c r="M2701" s="174" t="s">
        <v>3470</v>
      </c>
      <c r="N2701" s="176">
        <v>960</v>
      </c>
      <c r="O2701" s="174" t="s">
        <v>3407</v>
      </c>
      <c r="P2701" s="177">
        <v>34486</v>
      </c>
      <c r="Q2701" s="176">
        <v>229</v>
      </c>
      <c r="R2701" s="176">
        <v>0</v>
      </c>
      <c r="S2701" s="175">
        <v>10978797.66</v>
      </c>
    </row>
    <row r="2702" spans="1:19" s="184" customFormat="1" ht="15.75">
      <c r="A2702" s="51"/>
      <c r="B2702" s="51"/>
      <c r="D2702" s="174" t="s">
        <v>14728</v>
      </c>
      <c r="E2702" s="175">
        <v>335918.29</v>
      </c>
      <c r="F2702" s="174" t="s">
        <v>3488</v>
      </c>
      <c r="G2702" s="174" t="s">
        <v>3467</v>
      </c>
      <c r="H2702" s="174" t="s">
        <v>164</v>
      </c>
      <c r="I2702" s="174" t="s">
        <v>14581</v>
      </c>
      <c r="J2702" s="174" t="s">
        <v>14582</v>
      </c>
      <c r="K2702" s="174"/>
      <c r="L2702" s="174" t="s">
        <v>4439</v>
      </c>
      <c r="M2702" s="174" t="s">
        <v>14583</v>
      </c>
      <c r="N2702" s="176">
        <v>960</v>
      </c>
      <c r="O2702" s="174" t="s">
        <v>3407</v>
      </c>
      <c r="P2702" s="177">
        <v>34486</v>
      </c>
      <c r="Q2702" s="176">
        <v>229</v>
      </c>
      <c r="R2702" s="176">
        <v>0</v>
      </c>
      <c r="S2702" s="175">
        <v>335918.29</v>
      </c>
    </row>
    <row r="2703" spans="1:19" s="184" customFormat="1" ht="15.75">
      <c r="A2703" s="51"/>
      <c r="B2703" s="51"/>
      <c r="D2703" s="174" t="s">
        <v>14729</v>
      </c>
      <c r="E2703" s="175">
        <v>247802.45</v>
      </c>
      <c r="F2703" s="174" t="s">
        <v>3409</v>
      </c>
      <c r="G2703" s="174" t="s">
        <v>14595</v>
      </c>
      <c r="H2703" s="174" t="s">
        <v>164</v>
      </c>
      <c r="I2703" s="174" t="s">
        <v>3098</v>
      </c>
      <c r="J2703" s="174" t="s">
        <v>14597</v>
      </c>
      <c r="K2703" s="174"/>
      <c r="L2703" s="174" t="s">
        <v>4377</v>
      </c>
      <c r="M2703" s="174" t="s">
        <v>14585</v>
      </c>
      <c r="N2703" s="176">
        <v>960</v>
      </c>
      <c r="O2703" s="174" t="s">
        <v>3407</v>
      </c>
      <c r="P2703" s="177">
        <v>34486</v>
      </c>
      <c r="Q2703" s="176">
        <v>229</v>
      </c>
      <c r="R2703" s="176">
        <v>0</v>
      </c>
      <c r="S2703" s="175">
        <v>247802.45</v>
      </c>
    </row>
    <row r="2704" spans="1:19" s="184" customFormat="1" ht="15.75">
      <c r="A2704" s="51"/>
      <c r="B2704" s="51"/>
      <c r="D2704" s="174" t="s">
        <v>14730</v>
      </c>
      <c r="E2704" s="175">
        <v>595595.87</v>
      </c>
      <c r="F2704" s="174" t="s">
        <v>3426</v>
      </c>
      <c r="G2704" s="174" t="s">
        <v>14595</v>
      </c>
      <c r="H2704" s="174" t="s">
        <v>164</v>
      </c>
      <c r="I2704" s="174" t="s">
        <v>3098</v>
      </c>
      <c r="J2704" s="174" t="s">
        <v>14597</v>
      </c>
      <c r="K2704" s="174"/>
      <c r="L2704" s="174" t="s">
        <v>4377</v>
      </c>
      <c r="M2704" s="174" t="s">
        <v>14585</v>
      </c>
      <c r="N2704" s="176">
        <v>960</v>
      </c>
      <c r="O2704" s="174" t="s">
        <v>3407</v>
      </c>
      <c r="P2704" s="177">
        <v>34486</v>
      </c>
      <c r="Q2704" s="176">
        <v>229</v>
      </c>
      <c r="R2704" s="176">
        <v>0</v>
      </c>
      <c r="S2704" s="175">
        <v>595595.87</v>
      </c>
    </row>
    <row r="2705" spans="1:19" s="184" customFormat="1" ht="15.75">
      <c r="A2705" s="51"/>
      <c r="B2705" s="51"/>
      <c r="D2705" s="174" t="s">
        <v>14731</v>
      </c>
      <c r="E2705" s="176">
        <v>-16454</v>
      </c>
      <c r="F2705" s="174" t="s">
        <v>3459</v>
      </c>
      <c r="G2705" s="174" t="s">
        <v>14595</v>
      </c>
      <c r="H2705" s="174" t="s">
        <v>164</v>
      </c>
      <c r="I2705" s="174" t="s">
        <v>3098</v>
      </c>
      <c r="J2705" s="174" t="s">
        <v>14597</v>
      </c>
      <c r="K2705" s="174"/>
      <c r="L2705" s="174" t="s">
        <v>4377</v>
      </c>
      <c r="M2705" s="174" t="s">
        <v>14585</v>
      </c>
      <c r="N2705" s="176">
        <v>960</v>
      </c>
      <c r="O2705" s="174" t="s">
        <v>3407</v>
      </c>
      <c r="P2705" s="177">
        <v>34486</v>
      </c>
      <c r="Q2705" s="176">
        <v>229</v>
      </c>
      <c r="R2705" s="176">
        <v>0</v>
      </c>
      <c r="S2705" s="176">
        <v>-16454</v>
      </c>
    </row>
    <row r="2706" spans="1:19" s="184" customFormat="1" ht="15.75">
      <c r="A2706" s="51"/>
      <c r="B2706" s="51"/>
      <c r="D2706" s="174" t="s">
        <v>14732</v>
      </c>
      <c r="E2706" s="175">
        <v>1369042.37</v>
      </c>
      <c r="F2706" s="174" t="s">
        <v>3464</v>
      </c>
      <c r="G2706" s="174" t="s">
        <v>14595</v>
      </c>
      <c r="H2706" s="174" t="s">
        <v>164</v>
      </c>
      <c r="I2706" s="174" t="s">
        <v>3098</v>
      </c>
      <c r="J2706" s="174" t="s">
        <v>14597</v>
      </c>
      <c r="K2706" s="174"/>
      <c r="L2706" s="174" t="s">
        <v>4377</v>
      </c>
      <c r="M2706" s="174" t="s">
        <v>14585</v>
      </c>
      <c r="N2706" s="176">
        <v>960</v>
      </c>
      <c r="O2706" s="174" t="s">
        <v>3407</v>
      </c>
      <c r="P2706" s="177">
        <v>34486</v>
      </c>
      <c r="Q2706" s="176">
        <v>229</v>
      </c>
      <c r="R2706" s="176">
        <v>0</v>
      </c>
      <c r="S2706" s="175">
        <v>1369042.37</v>
      </c>
    </row>
    <row r="2707" spans="1:19" s="184" customFormat="1" ht="15.75">
      <c r="A2707" s="51"/>
      <c r="B2707" s="51"/>
      <c r="D2707" s="174" t="s">
        <v>14733</v>
      </c>
      <c r="E2707" s="175">
        <v>-495.76</v>
      </c>
      <c r="F2707" s="174" t="s">
        <v>3486</v>
      </c>
      <c r="G2707" s="174" t="s">
        <v>14595</v>
      </c>
      <c r="H2707" s="174" t="s">
        <v>164</v>
      </c>
      <c r="I2707" s="174" t="s">
        <v>3098</v>
      </c>
      <c r="J2707" s="174" t="s">
        <v>14597</v>
      </c>
      <c r="K2707" s="174"/>
      <c r="L2707" s="174" t="s">
        <v>4377</v>
      </c>
      <c r="M2707" s="174" t="s">
        <v>14585</v>
      </c>
      <c r="N2707" s="176">
        <v>960</v>
      </c>
      <c r="O2707" s="174" t="s">
        <v>3407</v>
      </c>
      <c r="P2707" s="177">
        <v>34486</v>
      </c>
      <c r="Q2707" s="176">
        <v>229</v>
      </c>
      <c r="R2707" s="176">
        <v>0</v>
      </c>
      <c r="S2707" s="175">
        <v>-495.76</v>
      </c>
    </row>
    <row r="2708" spans="1:19" s="184" customFormat="1" ht="15.75">
      <c r="A2708" s="51"/>
      <c r="B2708" s="51"/>
      <c r="D2708" s="174" t="s">
        <v>14734</v>
      </c>
      <c r="E2708" s="175">
        <v>1109480.99</v>
      </c>
      <c r="F2708" s="174" t="s">
        <v>3464</v>
      </c>
      <c r="G2708" s="174" t="s">
        <v>4436</v>
      </c>
      <c r="H2708" s="174" t="s">
        <v>164</v>
      </c>
      <c r="I2708" s="174" t="s">
        <v>14735</v>
      </c>
      <c r="J2708" s="174" t="s">
        <v>14736</v>
      </c>
      <c r="K2708" s="174"/>
      <c r="L2708" s="174" t="s">
        <v>172</v>
      </c>
      <c r="M2708" s="174" t="s">
        <v>9285</v>
      </c>
      <c r="N2708" s="176">
        <v>960</v>
      </c>
      <c r="O2708" s="174" t="s">
        <v>3407</v>
      </c>
      <c r="P2708" s="177">
        <v>34334</v>
      </c>
      <c r="Q2708" s="176">
        <v>234</v>
      </c>
      <c r="R2708" s="176">
        <v>0</v>
      </c>
      <c r="S2708" s="175">
        <v>1109480.99</v>
      </c>
    </row>
    <row r="2709" spans="1:19" s="184" customFormat="1" ht="15.75">
      <c r="A2709" s="51"/>
      <c r="B2709" s="51"/>
      <c r="D2709" s="174" t="s">
        <v>14737</v>
      </c>
      <c r="E2709" s="176">
        <v>64113</v>
      </c>
      <c r="F2709" s="174" t="s">
        <v>3459</v>
      </c>
      <c r="G2709" s="174" t="s">
        <v>5313</v>
      </c>
      <c r="H2709" s="174" t="s">
        <v>164</v>
      </c>
      <c r="I2709" s="174" t="s">
        <v>3098</v>
      </c>
      <c r="J2709" s="174" t="s">
        <v>5317</v>
      </c>
      <c r="K2709" s="174"/>
      <c r="L2709" s="174" t="s">
        <v>4439</v>
      </c>
      <c r="M2709" s="174" t="s">
        <v>10615</v>
      </c>
      <c r="N2709" s="176">
        <v>960</v>
      </c>
      <c r="O2709" s="174" t="s">
        <v>3407</v>
      </c>
      <c r="P2709" s="177">
        <v>34334</v>
      </c>
      <c r="Q2709" s="176">
        <v>234</v>
      </c>
      <c r="R2709" s="176">
        <v>0</v>
      </c>
      <c r="S2709" s="176">
        <v>64113</v>
      </c>
    </row>
    <row r="2710" spans="1:19" s="184" customFormat="1" ht="15.75">
      <c r="A2710" s="51"/>
      <c r="B2710" s="51"/>
      <c r="D2710" s="174" t="s">
        <v>14738</v>
      </c>
      <c r="E2710" s="175">
        <v>437203.9</v>
      </c>
      <c r="F2710" s="174" t="s">
        <v>3464</v>
      </c>
      <c r="G2710" s="174" t="s">
        <v>5313</v>
      </c>
      <c r="H2710" s="174" t="s">
        <v>164</v>
      </c>
      <c r="I2710" s="174" t="s">
        <v>3098</v>
      </c>
      <c r="J2710" s="174" t="s">
        <v>5317</v>
      </c>
      <c r="K2710" s="174"/>
      <c r="L2710" s="174" t="s">
        <v>4439</v>
      </c>
      <c r="M2710" s="174" t="s">
        <v>10615</v>
      </c>
      <c r="N2710" s="176">
        <v>960</v>
      </c>
      <c r="O2710" s="174" t="s">
        <v>3407</v>
      </c>
      <c r="P2710" s="177">
        <v>34334</v>
      </c>
      <c r="Q2710" s="176">
        <v>234</v>
      </c>
      <c r="R2710" s="176">
        <v>0</v>
      </c>
      <c r="S2710" s="175">
        <v>437203.9</v>
      </c>
    </row>
    <row r="2711" spans="1:19" s="184" customFormat="1" ht="15.75">
      <c r="A2711" s="51"/>
      <c r="B2711" s="51"/>
      <c r="D2711" s="174" t="s">
        <v>14739</v>
      </c>
      <c r="E2711" s="175">
        <v>37045.75</v>
      </c>
      <c r="F2711" s="174" t="s">
        <v>3486</v>
      </c>
      <c r="G2711" s="174" t="s">
        <v>5313</v>
      </c>
      <c r="H2711" s="174" t="s">
        <v>164</v>
      </c>
      <c r="I2711" s="174" t="s">
        <v>3098</v>
      </c>
      <c r="J2711" s="174" t="s">
        <v>5317</v>
      </c>
      <c r="K2711" s="174"/>
      <c r="L2711" s="174" t="s">
        <v>4439</v>
      </c>
      <c r="M2711" s="174" t="s">
        <v>10615</v>
      </c>
      <c r="N2711" s="176">
        <v>960</v>
      </c>
      <c r="O2711" s="174" t="s">
        <v>3407</v>
      </c>
      <c r="P2711" s="177">
        <v>33085</v>
      </c>
      <c r="Q2711" s="176">
        <v>275</v>
      </c>
      <c r="R2711" s="176">
        <v>0</v>
      </c>
      <c r="S2711" s="175">
        <v>37045.75</v>
      </c>
    </row>
    <row r="2712" spans="1:19" s="184" customFormat="1" ht="15.75">
      <c r="A2712" s="51"/>
      <c r="B2712" s="51"/>
      <c r="D2712" s="174" t="s">
        <v>14740</v>
      </c>
      <c r="E2712" s="175">
        <v>15056.79</v>
      </c>
      <c r="F2712" s="174" t="s">
        <v>3426</v>
      </c>
      <c r="G2712" s="174" t="s">
        <v>14741</v>
      </c>
      <c r="H2712" s="174" t="s">
        <v>164</v>
      </c>
      <c r="I2712" s="174" t="s">
        <v>3098</v>
      </c>
      <c r="J2712" s="174" t="s">
        <v>14742</v>
      </c>
      <c r="K2712" s="174"/>
      <c r="L2712" s="174" t="s">
        <v>4704</v>
      </c>
      <c r="M2712" s="174" t="s">
        <v>4705</v>
      </c>
      <c r="N2712" s="176">
        <v>960</v>
      </c>
      <c r="O2712" s="174" t="s">
        <v>3407</v>
      </c>
      <c r="P2712" s="177">
        <v>32720</v>
      </c>
      <c r="Q2712" s="176">
        <v>287</v>
      </c>
      <c r="R2712" s="176">
        <v>0</v>
      </c>
      <c r="S2712" s="175">
        <v>15056.79</v>
      </c>
    </row>
    <row r="2713" spans="1:19" s="184" customFormat="1" ht="15.75">
      <c r="A2713" s="51"/>
      <c r="B2713" s="51"/>
      <c r="D2713" s="174" t="s">
        <v>14743</v>
      </c>
      <c r="E2713" s="175">
        <v>26310.400000000001</v>
      </c>
      <c r="F2713" s="174" t="s">
        <v>3409</v>
      </c>
      <c r="G2713" s="174" t="s">
        <v>14744</v>
      </c>
      <c r="H2713" s="174" t="s">
        <v>164</v>
      </c>
      <c r="I2713" s="174" t="s">
        <v>3098</v>
      </c>
      <c r="J2713" s="174" t="s">
        <v>14745</v>
      </c>
      <c r="K2713" s="174"/>
      <c r="L2713" s="174" t="s">
        <v>3424</v>
      </c>
      <c r="M2713" s="174" t="s">
        <v>14746</v>
      </c>
      <c r="N2713" s="176">
        <v>960</v>
      </c>
      <c r="O2713" s="174" t="s">
        <v>3407</v>
      </c>
      <c r="P2713" s="177">
        <v>32720</v>
      </c>
      <c r="Q2713" s="176">
        <v>287</v>
      </c>
      <c r="R2713" s="176">
        <v>0</v>
      </c>
      <c r="S2713" s="175">
        <v>26310.400000000001</v>
      </c>
    </row>
    <row r="2714" spans="1:19" s="184" customFormat="1" ht="15.75">
      <c r="A2714" s="51"/>
      <c r="B2714" s="51"/>
      <c r="D2714" s="174" t="s">
        <v>14747</v>
      </c>
      <c r="E2714" s="176">
        <v>159006</v>
      </c>
      <c r="F2714" s="174" t="s">
        <v>3409</v>
      </c>
      <c r="G2714" s="174" t="s">
        <v>14748</v>
      </c>
      <c r="H2714" s="174" t="s">
        <v>164</v>
      </c>
      <c r="I2714" s="174" t="s">
        <v>3098</v>
      </c>
      <c r="J2714" s="174" t="s">
        <v>14749</v>
      </c>
      <c r="K2714" s="174"/>
      <c r="L2714" s="174" t="s">
        <v>3424</v>
      </c>
      <c r="M2714" s="174" t="s">
        <v>14750</v>
      </c>
      <c r="N2714" s="176">
        <v>960</v>
      </c>
      <c r="O2714" s="174" t="s">
        <v>3407</v>
      </c>
      <c r="P2714" s="177">
        <v>32447</v>
      </c>
      <c r="Q2714" s="176">
        <v>296</v>
      </c>
      <c r="R2714" s="176">
        <v>0</v>
      </c>
      <c r="S2714" s="176">
        <v>159006</v>
      </c>
    </row>
    <row r="2715" spans="1:19" s="184" customFormat="1" ht="15.75">
      <c r="A2715" s="51"/>
      <c r="B2715" s="51"/>
      <c r="D2715" s="174" t="s">
        <v>14751</v>
      </c>
      <c r="E2715" s="175">
        <v>13866.34</v>
      </c>
      <c r="F2715" s="174" t="s">
        <v>3464</v>
      </c>
      <c r="G2715" s="174" t="s">
        <v>14752</v>
      </c>
      <c r="H2715" s="174" t="s">
        <v>164</v>
      </c>
      <c r="I2715" s="174" t="s">
        <v>3098</v>
      </c>
      <c r="J2715" s="174" t="s">
        <v>14753</v>
      </c>
      <c r="K2715" s="174"/>
      <c r="L2715" s="174" t="s">
        <v>4439</v>
      </c>
      <c r="M2715" s="174" t="s">
        <v>10615</v>
      </c>
      <c r="N2715" s="176">
        <v>960</v>
      </c>
      <c r="O2715" s="174" t="s">
        <v>3407</v>
      </c>
      <c r="P2715" s="177">
        <v>31593</v>
      </c>
      <c r="Q2715" s="176">
        <v>324</v>
      </c>
      <c r="R2715" s="176">
        <v>0</v>
      </c>
      <c r="S2715" s="175">
        <v>13866.34</v>
      </c>
    </row>
    <row r="2716" spans="1:19" s="184" customFormat="1" ht="15.75">
      <c r="A2716" s="51"/>
      <c r="B2716" s="51"/>
      <c r="D2716" s="174" t="s">
        <v>14754</v>
      </c>
      <c r="E2716" s="175">
        <v>4161723.64</v>
      </c>
      <c r="F2716" s="174" t="s">
        <v>3409</v>
      </c>
      <c r="G2716" s="174" t="s">
        <v>14755</v>
      </c>
      <c r="H2716" s="174" t="s">
        <v>164</v>
      </c>
      <c r="I2716" s="174" t="s">
        <v>3098</v>
      </c>
      <c r="J2716" s="174" t="s">
        <v>14756</v>
      </c>
      <c r="K2716" s="174"/>
      <c r="L2716" s="174" t="s">
        <v>4377</v>
      </c>
      <c r="M2716" s="174" t="s">
        <v>14757</v>
      </c>
      <c r="N2716" s="176">
        <v>960</v>
      </c>
      <c r="O2716" s="174" t="s">
        <v>3407</v>
      </c>
      <c r="P2716" s="177">
        <v>31593</v>
      </c>
      <c r="Q2716" s="176">
        <v>324</v>
      </c>
      <c r="R2716" s="176">
        <v>0</v>
      </c>
      <c r="S2716" s="175">
        <v>4161723.64</v>
      </c>
    </row>
    <row r="2717" spans="1:19" s="184" customFormat="1" ht="15.75">
      <c r="A2717" s="51"/>
      <c r="B2717" s="51"/>
      <c r="D2717" s="174" t="s">
        <v>14758</v>
      </c>
      <c r="E2717" s="176">
        <v>1211847</v>
      </c>
      <c r="F2717" s="174" t="s">
        <v>3420</v>
      </c>
      <c r="G2717" s="174" t="s">
        <v>14755</v>
      </c>
      <c r="H2717" s="174" t="s">
        <v>164</v>
      </c>
      <c r="I2717" s="174" t="s">
        <v>3098</v>
      </c>
      <c r="J2717" s="174" t="s">
        <v>14756</v>
      </c>
      <c r="K2717" s="174"/>
      <c r="L2717" s="174" t="s">
        <v>4377</v>
      </c>
      <c r="M2717" s="174" t="s">
        <v>14757</v>
      </c>
      <c r="N2717" s="176">
        <v>960</v>
      </c>
      <c r="O2717" s="174" t="s">
        <v>3407</v>
      </c>
      <c r="P2717" s="177">
        <v>31593</v>
      </c>
      <c r="Q2717" s="176">
        <v>324</v>
      </c>
      <c r="R2717" s="176">
        <v>0</v>
      </c>
      <c r="S2717" s="176">
        <v>1211847</v>
      </c>
    </row>
    <row r="2718" spans="1:19" s="184" customFormat="1" ht="15.75">
      <c r="A2718" s="51"/>
      <c r="B2718" s="51"/>
      <c r="D2718" s="174" t="s">
        <v>14759</v>
      </c>
      <c r="E2718" s="176">
        <v>1877689</v>
      </c>
      <c r="F2718" s="174" t="s">
        <v>3420</v>
      </c>
      <c r="G2718" s="174" t="s">
        <v>14755</v>
      </c>
      <c r="H2718" s="174" t="s">
        <v>164</v>
      </c>
      <c r="I2718" s="174" t="s">
        <v>3098</v>
      </c>
      <c r="J2718" s="174" t="s">
        <v>14756</v>
      </c>
      <c r="K2718" s="174"/>
      <c r="L2718" s="174" t="s">
        <v>4377</v>
      </c>
      <c r="M2718" s="174" t="s">
        <v>14757</v>
      </c>
      <c r="N2718" s="176">
        <v>960</v>
      </c>
      <c r="O2718" s="174" t="s">
        <v>3407</v>
      </c>
      <c r="P2718" s="177">
        <v>31593</v>
      </c>
      <c r="Q2718" s="176">
        <v>324</v>
      </c>
      <c r="R2718" s="176">
        <v>0</v>
      </c>
      <c r="S2718" s="176">
        <v>1877689</v>
      </c>
    </row>
    <row r="2719" spans="1:19" s="184" customFormat="1" ht="15.75">
      <c r="A2719" s="51"/>
      <c r="B2719" s="51"/>
      <c r="D2719" s="174" t="s">
        <v>14760</v>
      </c>
      <c r="E2719" s="176">
        <v>5464</v>
      </c>
      <c r="F2719" s="174" t="s">
        <v>3612</v>
      </c>
      <c r="G2719" s="174" t="s">
        <v>14755</v>
      </c>
      <c r="H2719" s="174" t="s">
        <v>164</v>
      </c>
      <c r="I2719" s="174" t="s">
        <v>3098</v>
      </c>
      <c r="J2719" s="174" t="s">
        <v>14756</v>
      </c>
      <c r="K2719" s="174"/>
      <c r="L2719" s="174" t="s">
        <v>4377</v>
      </c>
      <c r="M2719" s="174" t="s">
        <v>14757</v>
      </c>
      <c r="N2719" s="176">
        <v>960</v>
      </c>
      <c r="O2719" s="174" t="s">
        <v>3407</v>
      </c>
      <c r="P2719" s="177">
        <v>31593</v>
      </c>
      <c r="Q2719" s="176">
        <v>324</v>
      </c>
      <c r="R2719" s="176">
        <v>0</v>
      </c>
      <c r="S2719" s="176">
        <v>5464</v>
      </c>
    </row>
    <row r="2720" spans="1:19" s="184" customFormat="1" ht="15.75">
      <c r="A2720" s="51"/>
      <c r="B2720" s="51"/>
      <c r="D2720" s="174" t="s">
        <v>14761</v>
      </c>
      <c r="E2720" s="175">
        <v>-1770593.08</v>
      </c>
      <c r="F2720" s="174" t="s">
        <v>3426</v>
      </c>
      <c r="G2720" s="174" t="s">
        <v>14755</v>
      </c>
      <c r="H2720" s="174" t="s">
        <v>164</v>
      </c>
      <c r="I2720" s="174" t="s">
        <v>3098</v>
      </c>
      <c r="J2720" s="174" t="s">
        <v>14756</v>
      </c>
      <c r="K2720" s="174"/>
      <c r="L2720" s="174" t="s">
        <v>4377</v>
      </c>
      <c r="M2720" s="174" t="s">
        <v>14757</v>
      </c>
      <c r="N2720" s="176">
        <v>960</v>
      </c>
      <c r="O2720" s="174" t="s">
        <v>3407</v>
      </c>
      <c r="P2720" s="177">
        <v>31593</v>
      </c>
      <c r="Q2720" s="176">
        <v>324</v>
      </c>
      <c r="R2720" s="176">
        <v>0</v>
      </c>
      <c r="S2720" s="175">
        <v>-1770593.08</v>
      </c>
    </row>
    <row r="2721" spans="1:19" s="184" customFormat="1" ht="15.75">
      <c r="A2721" s="51"/>
      <c r="B2721" s="51"/>
      <c r="D2721" s="174" t="s">
        <v>14762</v>
      </c>
      <c r="E2721" s="175">
        <v>6467122.5099999998</v>
      </c>
      <c r="F2721" s="174" t="s">
        <v>3464</v>
      </c>
      <c r="G2721" s="174" t="s">
        <v>14755</v>
      </c>
      <c r="H2721" s="174" t="s">
        <v>164</v>
      </c>
      <c r="I2721" s="174" t="s">
        <v>3098</v>
      </c>
      <c r="J2721" s="174" t="s">
        <v>14756</v>
      </c>
      <c r="K2721" s="174"/>
      <c r="L2721" s="174" t="s">
        <v>4377</v>
      </c>
      <c r="M2721" s="174" t="s">
        <v>14757</v>
      </c>
      <c r="N2721" s="176">
        <v>960</v>
      </c>
      <c r="O2721" s="174" t="s">
        <v>3407</v>
      </c>
      <c r="P2721" s="177">
        <v>31593</v>
      </c>
      <c r="Q2721" s="176">
        <v>324</v>
      </c>
      <c r="R2721" s="176">
        <v>0</v>
      </c>
      <c r="S2721" s="175">
        <v>6467122.5099999998</v>
      </c>
    </row>
    <row r="2722" spans="1:19" s="184" customFormat="1" ht="15.75">
      <c r="A2722" s="51"/>
      <c r="B2722" s="51"/>
      <c r="D2722" s="174" t="s">
        <v>14763</v>
      </c>
      <c r="E2722" s="176">
        <v>-400</v>
      </c>
      <c r="F2722" s="174" t="s">
        <v>3409</v>
      </c>
      <c r="G2722" s="174" t="s">
        <v>14764</v>
      </c>
      <c r="H2722" s="174" t="s">
        <v>164</v>
      </c>
      <c r="I2722" s="174" t="s">
        <v>14765</v>
      </c>
      <c r="J2722" s="174" t="s">
        <v>14756</v>
      </c>
      <c r="K2722" s="174"/>
      <c r="L2722" s="174" t="s">
        <v>4377</v>
      </c>
      <c r="M2722" s="174" t="s">
        <v>14757</v>
      </c>
      <c r="N2722" s="176">
        <v>960</v>
      </c>
      <c r="O2722" s="174" t="s">
        <v>3407</v>
      </c>
      <c r="P2722" s="177">
        <v>31593</v>
      </c>
      <c r="Q2722" s="176">
        <v>324</v>
      </c>
      <c r="R2722" s="176">
        <v>0</v>
      </c>
      <c r="S2722" s="176">
        <v>-400</v>
      </c>
    </row>
    <row r="2723" spans="1:19" s="184" customFormat="1" ht="15.75">
      <c r="A2723" s="51"/>
      <c r="B2723" s="51"/>
      <c r="D2723" s="174" t="s">
        <v>14766</v>
      </c>
      <c r="E2723" s="175">
        <v>-17237.72</v>
      </c>
      <c r="F2723" s="174" t="s">
        <v>3464</v>
      </c>
      <c r="G2723" s="174" t="s">
        <v>14767</v>
      </c>
      <c r="H2723" s="174" t="s">
        <v>164</v>
      </c>
      <c r="I2723" s="174" t="s">
        <v>3098</v>
      </c>
      <c r="J2723" s="174" t="s">
        <v>14756</v>
      </c>
      <c r="K2723" s="174"/>
      <c r="L2723" s="174" t="s">
        <v>4377</v>
      </c>
      <c r="M2723" s="174" t="s">
        <v>14757</v>
      </c>
      <c r="N2723" s="176">
        <v>960</v>
      </c>
      <c r="O2723" s="174" t="s">
        <v>3407</v>
      </c>
      <c r="P2723" s="177">
        <v>31593</v>
      </c>
      <c r="Q2723" s="176">
        <v>324</v>
      </c>
      <c r="R2723" s="176">
        <v>0</v>
      </c>
      <c r="S2723" s="175">
        <v>-17237.72</v>
      </c>
    </row>
    <row r="2724" spans="1:19" s="184" customFormat="1" ht="15.75">
      <c r="A2724" s="51"/>
      <c r="B2724" s="51"/>
      <c r="D2724" s="174" t="s">
        <v>14768</v>
      </c>
      <c r="E2724" s="175">
        <v>-1632.88</v>
      </c>
      <c r="F2724" s="174" t="s">
        <v>3464</v>
      </c>
      <c r="G2724" s="174" t="s">
        <v>14769</v>
      </c>
      <c r="H2724" s="174" t="s">
        <v>164</v>
      </c>
      <c r="I2724" s="174" t="s">
        <v>3098</v>
      </c>
      <c r="J2724" s="174" t="s">
        <v>14756</v>
      </c>
      <c r="K2724" s="174"/>
      <c r="L2724" s="174" t="s">
        <v>4377</v>
      </c>
      <c r="M2724" s="174" t="s">
        <v>14757</v>
      </c>
      <c r="N2724" s="176">
        <v>960</v>
      </c>
      <c r="O2724" s="174" t="s">
        <v>3407</v>
      </c>
      <c r="P2724" s="177">
        <v>31593</v>
      </c>
      <c r="Q2724" s="176">
        <v>324</v>
      </c>
      <c r="R2724" s="176">
        <v>0</v>
      </c>
      <c r="S2724" s="175">
        <v>-1632.88</v>
      </c>
    </row>
    <row r="2725" spans="1:19" s="184" customFormat="1" ht="15.75">
      <c r="A2725" s="51"/>
      <c r="B2725" s="51"/>
      <c r="D2725" s="174" t="s">
        <v>14770</v>
      </c>
      <c r="E2725" s="175">
        <v>-2561.61</v>
      </c>
      <c r="F2725" s="174" t="s">
        <v>3464</v>
      </c>
      <c r="G2725" s="174" t="s">
        <v>14771</v>
      </c>
      <c r="H2725" s="174" t="s">
        <v>164</v>
      </c>
      <c r="I2725" s="174" t="s">
        <v>3098</v>
      </c>
      <c r="J2725" s="174" t="s">
        <v>14756</v>
      </c>
      <c r="K2725" s="174"/>
      <c r="L2725" s="174" t="s">
        <v>4377</v>
      </c>
      <c r="M2725" s="174" t="s">
        <v>14757</v>
      </c>
      <c r="N2725" s="176">
        <v>960</v>
      </c>
      <c r="O2725" s="174" t="s">
        <v>3407</v>
      </c>
      <c r="P2725" s="177">
        <v>31593</v>
      </c>
      <c r="Q2725" s="176">
        <v>324</v>
      </c>
      <c r="R2725" s="176">
        <v>0</v>
      </c>
      <c r="S2725" s="175">
        <v>-2561.61</v>
      </c>
    </row>
    <row r="2726" spans="1:19" s="184" customFormat="1" ht="15.75">
      <c r="A2726" s="51"/>
      <c r="B2726" s="51"/>
      <c r="D2726" s="174" t="s">
        <v>14772</v>
      </c>
      <c r="E2726" s="175">
        <v>-1463.52</v>
      </c>
      <c r="F2726" s="174" t="s">
        <v>3464</v>
      </c>
      <c r="G2726" s="174" t="s">
        <v>14773</v>
      </c>
      <c r="H2726" s="174" t="s">
        <v>164</v>
      </c>
      <c r="I2726" s="174" t="s">
        <v>3098</v>
      </c>
      <c r="J2726" s="174" t="s">
        <v>14756</v>
      </c>
      <c r="K2726" s="174"/>
      <c r="L2726" s="174" t="s">
        <v>4377</v>
      </c>
      <c r="M2726" s="174" t="s">
        <v>14757</v>
      </c>
      <c r="N2726" s="176">
        <v>960</v>
      </c>
      <c r="O2726" s="174" t="s">
        <v>3407</v>
      </c>
      <c r="P2726" s="177">
        <v>31593</v>
      </c>
      <c r="Q2726" s="176">
        <v>324</v>
      </c>
      <c r="R2726" s="176">
        <v>0</v>
      </c>
      <c r="S2726" s="175">
        <v>-1463.52</v>
      </c>
    </row>
    <row r="2727" spans="1:19" s="184" customFormat="1" ht="15.75">
      <c r="A2727" s="51"/>
      <c r="B2727" s="51"/>
      <c r="D2727" s="174" t="s">
        <v>14774</v>
      </c>
      <c r="E2727" s="176">
        <v>-500</v>
      </c>
      <c r="F2727" s="174" t="s">
        <v>3464</v>
      </c>
      <c r="G2727" s="174" t="s">
        <v>14775</v>
      </c>
      <c r="H2727" s="174" t="s">
        <v>164</v>
      </c>
      <c r="I2727" s="174" t="s">
        <v>3098</v>
      </c>
      <c r="J2727" s="174" t="s">
        <v>14756</v>
      </c>
      <c r="K2727" s="174"/>
      <c r="L2727" s="174" t="s">
        <v>4377</v>
      </c>
      <c r="M2727" s="174" t="s">
        <v>14757</v>
      </c>
      <c r="N2727" s="176">
        <v>960</v>
      </c>
      <c r="O2727" s="174" t="s">
        <v>3407</v>
      </c>
      <c r="P2727" s="177">
        <v>31593</v>
      </c>
      <c r="Q2727" s="176">
        <v>324</v>
      </c>
      <c r="R2727" s="176">
        <v>0</v>
      </c>
      <c r="S2727" s="176">
        <v>-500</v>
      </c>
    </row>
    <row r="2728" spans="1:19" s="184" customFormat="1" ht="15.75">
      <c r="A2728" s="51"/>
      <c r="B2728" s="51"/>
      <c r="D2728" s="174" t="s">
        <v>14776</v>
      </c>
      <c r="E2728" s="176">
        <v>-500</v>
      </c>
      <c r="F2728" s="174" t="s">
        <v>3464</v>
      </c>
      <c r="G2728" s="174" t="s">
        <v>14777</v>
      </c>
      <c r="H2728" s="174" t="s">
        <v>164</v>
      </c>
      <c r="I2728" s="174" t="s">
        <v>3098</v>
      </c>
      <c r="J2728" s="174" t="s">
        <v>14756</v>
      </c>
      <c r="K2728" s="174"/>
      <c r="L2728" s="174" t="s">
        <v>4377</v>
      </c>
      <c r="M2728" s="174" t="s">
        <v>14757</v>
      </c>
      <c r="N2728" s="176">
        <v>960</v>
      </c>
      <c r="O2728" s="174" t="s">
        <v>3407</v>
      </c>
      <c r="P2728" s="177">
        <v>31593</v>
      </c>
      <c r="Q2728" s="176">
        <v>324</v>
      </c>
      <c r="R2728" s="176">
        <v>0</v>
      </c>
      <c r="S2728" s="176">
        <v>-500</v>
      </c>
    </row>
    <row r="2729" spans="1:19" s="184" customFormat="1" ht="15.75">
      <c r="A2729" s="51"/>
      <c r="B2729" s="51"/>
      <c r="D2729" s="174" t="s">
        <v>14778</v>
      </c>
      <c r="E2729" s="175">
        <v>-722.25</v>
      </c>
      <c r="F2729" s="174" t="s">
        <v>3540</v>
      </c>
      <c r="G2729" s="174" t="s">
        <v>14779</v>
      </c>
      <c r="H2729" s="174" t="s">
        <v>164</v>
      </c>
      <c r="I2729" s="174" t="s">
        <v>3098</v>
      </c>
      <c r="J2729" s="174" t="s">
        <v>14756</v>
      </c>
      <c r="K2729" s="174"/>
      <c r="L2729" s="174" t="s">
        <v>4377</v>
      </c>
      <c r="M2729" s="174" t="s">
        <v>14757</v>
      </c>
      <c r="N2729" s="176">
        <v>960</v>
      </c>
      <c r="O2729" s="174" t="s">
        <v>3407</v>
      </c>
      <c r="P2729" s="177">
        <v>31593</v>
      </c>
      <c r="Q2729" s="176">
        <v>324</v>
      </c>
      <c r="R2729" s="176">
        <v>0</v>
      </c>
      <c r="S2729" s="175">
        <v>-722.25</v>
      </c>
    </row>
    <row r="2730" spans="1:19" s="184" customFormat="1" ht="15.75">
      <c r="A2730" s="51"/>
      <c r="B2730" s="51"/>
      <c r="D2730" s="174" t="s">
        <v>14780</v>
      </c>
      <c r="E2730" s="175">
        <v>-981.12</v>
      </c>
      <c r="F2730" s="174" t="s">
        <v>3540</v>
      </c>
      <c r="G2730" s="174" t="s">
        <v>14781</v>
      </c>
      <c r="H2730" s="174" t="s">
        <v>164</v>
      </c>
      <c r="I2730" s="174" t="s">
        <v>3098</v>
      </c>
      <c r="J2730" s="174" t="s">
        <v>14756</v>
      </c>
      <c r="K2730" s="174"/>
      <c r="L2730" s="174" t="s">
        <v>4377</v>
      </c>
      <c r="M2730" s="174" t="s">
        <v>14757</v>
      </c>
      <c r="N2730" s="176">
        <v>960</v>
      </c>
      <c r="O2730" s="174" t="s">
        <v>3407</v>
      </c>
      <c r="P2730" s="177">
        <v>31593</v>
      </c>
      <c r="Q2730" s="176">
        <v>324</v>
      </c>
      <c r="R2730" s="176">
        <v>0</v>
      </c>
      <c r="S2730" s="175">
        <v>-981.12</v>
      </c>
    </row>
    <row r="2731" spans="1:19" s="184" customFormat="1" ht="15.75">
      <c r="A2731" s="51"/>
      <c r="B2731" s="51"/>
      <c r="D2731" s="174" t="s">
        <v>14782</v>
      </c>
      <c r="E2731" s="175">
        <v>-130.46</v>
      </c>
      <c r="F2731" s="174" t="s">
        <v>3540</v>
      </c>
      <c r="G2731" s="174" t="s">
        <v>14783</v>
      </c>
      <c r="H2731" s="174" t="s">
        <v>164</v>
      </c>
      <c r="I2731" s="174" t="s">
        <v>3098</v>
      </c>
      <c r="J2731" s="174" t="s">
        <v>14756</v>
      </c>
      <c r="K2731" s="174"/>
      <c r="L2731" s="174" t="s">
        <v>4377</v>
      </c>
      <c r="M2731" s="174" t="s">
        <v>14757</v>
      </c>
      <c r="N2731" s="176">
        <v>960</v>
      </c>
      <c r="O2731" s="174" t="s">
        <v>3407</v>
      </c>
      <c r="P2731" s="177">
        <v>31593</v>
      </c>
      <c r="Q2731" s="176">
        <v>324</v>
      </c>
      <c r="R2731" s="176">
        <v>0</v>
      </c>
      <c r="S2731" s="175">
        <v>-130.46</v>
      </c>
    </row>
    <row r="2732" spans="1:19" s="184" customFormat="1" ht="15.75">
      <c r="A2732" s="51"/>
      <c r="B2732" s="51"/>
      <c r="D2732" s="174" t="s">
        <v>14784</v>
      </c>
      <c r="E2732" s="176">
        <v>-500</v>
      </c>
      <c r="F2732" s="174" t="s">
        <v>3464</v>
      </c>
      <c r="G2732" s="174" t="s">
        <v>14785</v>
      </c>
      <c r="H2732" s="174" t="s">
        <v>164</v>
      </c>
      <c r="I2732" s="174" t="s">
        <v>3098</v>
      </c>
      <c r="J2732" s="174" t="s">
        <v>14756</v>
      </c>
      <c r="K2732" s="174"/>
      <c r="L2732" s="174" t="s">
        <v>4377</v>
      </c>
      <c r="M2732" s="174" t="s">
        <v>14757</v>
      </c>
      <c r="N2732" s="176">
        <v>960</v>
      </c>
      <c r="O2732" s="174" t="s">
        <v>3407</v>
      </c>
      <c r="P2732" s="177">
        <v>31593</v>
      </c>
      <c r="Q2732" s="176">
        <v>324</v>
      </c>
      <c r="R2732" s="176">
        <v>0</v>
      </c>
      <c r="S2732" s="176">
        <v>-500</v>
      </c>
    </row>
    <row r="2733" spans="1:19" s="184" customFormat="1" ht="15.75">
      <c r="A2733" s="51"/>
      <c r="B2733" s="51"/>
      <c r="D2733" s="174" t="s">
        <v>14786</v>
      </c>
      <c r="E2733" s="175">
        <v>-59745.71</v>
      </c>
      <c r="F2733" s="174" t="s">
        <v>3540</v>
      </c>
      <c r="G2733" s="174" t="s">
        <v>14787</v>
      </c>
      <c r="H2733" s="174" t="s">
        <v>164</v>
      </c>
      <c r="I2733" s="174" t="s">
        <v>3098</v>
      </c>
      <c r="J2733" s="174" t="s">
        <v>14756</v>
      </c>
      <c r="K2733" s="174"/>
      <c r="L2733" s="174" t="s">
        <v>4377</v>
      </c>
      <c r="M2733" s="174" t="s">
        <v>14757</v>
      </c>
      <c r="N2733" s="176">
        <v>960</v>
      </c>
      <c r="O2733" s="174" t="s">
        <v>3407</v>
      </c>
      <c r="P2733" s="177">
        <v>31593</v>
      </c>
      <c r="Q2733" s="176">
        <v>324</v>
      </c>
      <c r="R2733" s="176">
        <v>0</v>
      </c>
      <c r="S2733" s="175">
        <v>-59745.71</v>
      </c>
    </row>
    <row r="2734" spans="1:19" s="184" customFormat="1" ht="15.75">
      <c r="A2734" s="51"/>
      <c r="B2734" s="51"/>
      <c r="D2734" s="174" t="s">
        <v>14788</v>
      </c>
      <c r="E2734" s="176">
        <v>-2000</v>
      </c>
      <c r="F2734" s="174" t="s">
        <v>3540</v>
      </c>
      <c r="G2734" s="174" t="s">
        <v>14789</v>
      </c>
      <c r="H2734" s="174" t="s">
        <v>164</v>
      </c>
      <c r="I2734" s="174" t="s">
        <v>14790</v>
      </c>
      <c r="J2734" s="174" t="s">
        <v>14756</v>
      </c>
      <c r="K2734" s="174"/>
      <c r="L2734" s="174" t="s">
        <v>4377</v>
      </c>
      <c r="M2734" s="174" t="s">
        <v>14757</v>
      </c>
      <c r="N2734" s="176">
        <v>960</v>
      </c>
      <c r="O2734" s="174" t="s">
        <v>3407</v>
      </c>
      <c r="P2734" s="177">
        <v>31593</v>
      </c>
      <c r="Q2734" s="176">
        <v>324</v>
      </c>
      <c r="R2734" s="176">
        <v>0</v>
      </c>
      <c r="S2734" s="176">
        <v>-2000</v>
      </c>
    </row>
    <row r="2735" spans="1:19" s="184" customFormat="1" ht="15.75">
      <c r="A2735" s="51"/>
      <c r="B2735" s="51"/>
      <c r="D2735" s="174" t="s">
        <v>14791</v>
      </c>
      <c r="E2735" s="176">
        <v>-200</v>
      </c>
      <c r="F2735" s="174" t="s">
        <v>3540</v>
      </c>
      <c r="G2735" s="174" t="s">
        <v>14792</v>
      </c>
      <c r="H2735" s="174" t="s">
        <v>164</v>
      </c>
      <c r="I2735" s="174" t="s">
        <v>3098</v>
      </c>
      <c r="J2735" s="174" t="s">
        <v>14756</v>
      </c>
      <c r="K2735" s="174"/>
      <c r="L2735" s="174" t="s">
        <v>4377</v>
      </c>
      <c r="M2735" s="174" t="s">
        <v>14757</v>
      </c>
      <c r="N2735" s="176">
        <v>960</v>
      </c>
      <c r="O2735" s="174" t="s">
        <v>3407</v>
      </c>
      <c r="P2735" s="177">
        <v>31593</v>
      </c>
      <c r="Q2735" s="176">
        <v>324</v>
      </c>
      <c r="R2735" s="176">
        <v>0</v>
      </c>
      <c r="S2735" s="176">
        <v>-200</v>
      </c>
    </row>
    <row r="2736" spans="1:19" s="184" customFormat="1" ht="15.75">
      <c r="A2736" s="51"/>
      <c r="B2736" s="51"/>
      <c r="D2736" s="174" t="s">
        <v>14793</v>
      </c>
      <c r="E2736" s="176">
        <v>-1000</v>
      </c>
      <c r="F2736" s="174" t="s">
        <v>3464</v>
      </c>
      <c r="G2736" s="174" t="s">
        <v>14794</v>
      </c>
      <c r="H2736" s="174" t="s">
        <v>164</v>
      </c>
      <c r="I2736" s="174" t="s">
        <v>3098</v>
      </c>
      <c r="J2736" s="174" t="s">
        <v>14756</v>
      </c>
      <c r="K2736" s="174"/>
      <c r="L2736" s="174" t="s">
        <v>4377</v>
      </c>
      <c r="M2736" s="174" t="s">
        <v>14757</v>
      </c>
      <c r="N2736" s="176">
        <v>960</v>
      </c>
      <c r="O2736" s="174" t="s">
        <v>3407</v>
      </c>
      <c r="P2736" s="177">
        <v>31593</v>
      </c>
      <c r="Q2736" s="176">
        <v>324</v>
      </c>
      <c r="R2736" s="176">
        <v>0</v>
      </c>
      <c r="S2736" s="176">
        <v>-1000</v>
      </c>
    </row>
    <row r="2737" spans="1:19" s="184" customFormat="1" ht="15.75">
      <c r="A2737" s="51"/>
      <c r="B2737" s="51"/>
      <c r="D2737" s="174" t="s">
        <v>14795</v>
      </c>
      <c r="E2737" s="176">
        <v>-500</v>
      </c>
      <c r="F2737" s="174" t="s">
        <v>3464</v>
      </c>
      <c r="G2737" s="174" t="s">
        <v>14796</v>
      </c>
      <c r="H2737" s="174" t="s">
        <v>164</v>
      </c>
      <c r="I2737" s="174" t="s">
        <v>3098</v>
      </c>
      <c r="J2737" s="174" t="s">
        <v>14756</v>
      </c>
      <c r="K2737" s="174"/>
      <c r="L2737" s="174" t="s">
        <v>4377</v>
      </c>
      <c r="M2737" s="174" t="s">
        <v>14757</v>
      </c>
      <c r="N2737" s="176">
        <v>960</v>
      </c>
      <c r="O2737" s="174" t="s">
        <v>3407</v>
      </c>
      <c r="P2737" s="177">
        <v>31593</v>
      </c>
      <c r="Q2737" s="176">
        <v>324</v>
      </c>
      <c r="R2737" s="176">
        <v>0</v>
      </c>
      <c r="S2737" s="176">
        <v>-500</v>
      </c>
    </row>
    <row r="2738" spans="1:19" s="184" customFormat="1" ht="15.75">
      <c r="A2738" s="51"/>
      <c r="B2738" s="51"/>
      <c r="D2738" s="174" t="s">
        <v>14797</v>
      </c>
      <c r="E2738" s="176">
        <v>-29600</v>
      </c>
      <c r="F2738" s="174" t="s">
        <v>3464</v>
      </c>
      <c r="G2738" s="174" t="s">
        <v>14798</v>
      </c>
      <c r="H2738" s="174" t="s">
        <v>164</v>
      </c>
      <c r="I2738" s="174" t="s">
        <v>3098</v>
      </c>
      <c r="J2738" s="174" t="s">
        <v>14756</v>
      </c>
      <c r="K2738" s="174"/>
      <c r="L2738" s="174" t="s">
        <v>4377</v>
      </c>
      <c r="M2738" s="174" t="s">
        <v>14757</v>
      </c>
      <c r="N2738" s="176">
        <v>960</v>
      </c>
      <c r="O2738" s="174" t="s">
        <v>3407</v>
      </c>
      <c r="P2738" s="177">
        <v>31593</v>
      </c>
      <c r="Q2738" s="176">
        <v>324</v>
      </c>
      <c r="R2738" s="176">
        <v>0</v>
      </c>
      <c r="S2738" s="176">
        <v>-29600</v>
      </c>
    </row>
    <row r="2739" spans="1:19" s="184" customFormat="1" ht="15.75">
      <c r="A2739" s="51"/>
      <c r="B2739" s="51"/>
      <c r="D2739" s="174" t="s">
        <v>14799</v>
      </c>
      <c r="E2739" s="176">
        <v>-1000</v>
      </c>
      <c r="F2739" s="174" t="s">
        <v>3464</v>
      </c>
      <c r="G2739" s="174" t="s">
        <v>14800</v>
      </c>
      <c r="H2739" s="174" t="s">
        <v>164</v>
      </c>
      <c r="I2739" s="174" t="s">
        <v>3098</v>
      </c>
      <c r="J2739" s="174" t="s">
        <v>14756</v>
      </c>
      <c r="K2739" s="174"/>
      <c r="L2739" s="174" t="s">
        <v>4377</v>
      </c>
      <c r="M2739" s="174" t="s">
        <v>14757</v>
      </c>
      <c r="N2739" s="176">
        <v>960</v>
      </c>
      <c r="O2739" s="174" t="s">
        <v>3407</v>
      </c>
      <c r="P2739" s="177">
        <v>31593</v>
      </c>
      <c r="Q2739" s="176">
        <v>324</v>
      </c>
      <c r="R2739" s="176">
        <v>0</v>
      </c>
      <c r="S2739" s="176">
        <v>-1000</v>
      </c>
    </row>
    <row r="2740" spans="1:19" s="184" customFormat="1" ht="15.75">
      <c r="A2740" s="51"/>
      <c r="B2740" s="51"/>
      <c r="D2740" s="174" t="s">
        <v>14801</v>
      </c>
      <c r="E2740" s="176">
        <v>-2100</v>
      </c>
      <c r="F2740" s="174" t="s">
        <v>3409</v>
      </c>
      <c r="G2740" s="174" t="s">
        <v>14802</v>
      </c>
      <c r="H2740" s="174" t="s">
        <v>164</v>
      </c>
      <c r="I2740" s="174" t="s">
        <v>3098</v>
      </c>
      <c r="J2740" s="174" t="s">
        <v>14756</v>
      </c>
      <c r="K2740" s="174"/>
      <c r="L2740" s="174" t="s">
        <v>4377</v>
      </c>
      <c r="M2740" s="174" t="s">
        <v>14757</v>
      </c>
      <c r="N2740" s="176">
        <v>960</v>
      </c>
      <c r="O2740" s="174" t="s">
        <v>3407</v>
      </c>
      <c r="P2740" s="177">
        <v>31593</v>
      </c>
      <c r="Q2740" s="176">
        <v>324</v>
      </c>
      <c r="R2740" s="176">
        <v>0</v>
      </c>
      <c r="S2740" s="176">
        <v>-2100</v>
      </c>
    </row>
    <row r="2741" spans="1:19" s="184" customFormat="1" ht="15.75">
      <c r="A2741" s="51"/>
      <c r="B2741" s="51"/>
      <c r="D2741" s="174" t="s">
        <v>14803</v>
      </c>
      <c r="E2741" s="176">
        <v>-200</v>
      </c>
      <c r="F2741" s="174" t="s">
        <v>3409</v>
      </c>
      <c r="G2741" s="174" t="s">
        <v>14804</v>
      </c>
      <c r="H2741" s="174" t="s">
        <v>164</v>
      </c>
      <c r="I2741" s="174" t="s">
        <v>3098</v>
      </c>
      <c r="J2741" s="174" t="s">
        <v>14756</v>
      </c>
      <c r="K2741" s="174"/>
      <c r="L2741" s="174" t="s">
        <v>4377</v>
      </c>
      <c r="M2741" s="174" t="s">
        <v>14757</v>
      </c>
      <c r="N2741" s="176">
        <v>960</v>
      </c>
      <c r="O2741" s="174" t="s">
        <v>3407</v>
      </c>
      <c r="P2741" s="177">
        <v>31593</v>
      </c>
      <c r="Q2741" s="176">
        <v>324</v>
      </c>
      <c r="R2741" s="176">
        <v>0</v>
      </c>
      <c r="S2741" s="176">
        <v>-200</v>
      </c>
    </row>
    <row r="2742" spans="1:19" s="184" customFormat="1" ht="15.75">
      <c r="A2742" s="51"/>
      <c r="B2742" s="51"/>
      <c r="D2742" s="174" t="s">
        <v>14805</v>
      </c>
      <c r="E2742" s="175">
        <v>-13863.48</v>
      </c>
      <c r="F2742" s="174" t="s">
        <v>3409</v>
      </c>
      <c r="G2742" s="174" t="s">
        <v>1094</v>
      </c>
      <c r="H2742" s="174" t="s">
        <v>164</v>
      </c>
      <c r="I2742" s="174" t="s">
        <v>3098</v>
      </c>
      <c r="J2742" s="174" t="s">
        <v>14756</v>
      </c>
      <c r="K2742" s="174"/>
      <c r="L2742" s="174" t="s">
        <v>4377</v>
      </c>
      <c r="M2742" s="174" t="s">
        <v>14757</v>
      </c>
      <c r="N2742" s="176">
        <v>960</v>
      </c>
      <c r="O2742" s="174" t="s">
        <v>3407</v>
      </c>
      <c r="P2742" s="177">
        <v>31593</v>
      </c>
      <c r="Q2742" s="176">
        <v>324</v>
      </c>
      <c r="R2742" s="176">
        <v>0</v>
      </c>
      <c r="S2742" s="175">
        <v>-13863.48</v>
      </c>
    </row>
    <row r="2743" spans="1:19" s="184" customFormat="1" ht="15.75">
      <c r="A2743" s="51"/>
      <c r="B2743" s="51"/>
      <c r="D2743" s="174" t="s">
        <v>14806</v>
      </c>
      <c r="E2743" s="175">
        <v>-13736.52</v>
      </c>
      <c r="F2743" s="174" t="s">
        <v>3409</v>
      </c>
      <c r="G2743" s="174" t="s">
        <v>14807</v>
      </c>
      <c r="H2743" s="174" t="s">
        <v>164</v>
      </c>
      <c r="I2743" s="174" t="s">
        <v>3098</v>
      </c>
      <c r="J2743" s="174" t="s">
        <v>14756</v>
      </c>
      <c r="K2743" s="174"/>
      <c r="L2743" s="174" t="s">
        <v>4377</v>
      </c>
      <c r="M2743" s="174" t="s">
        <v>14757</v>
      </c>
      <c r="N2743" s="176">
        <v>960</v>
      </c>
      <c r="O2743" s="174" t="s">
        <v>3407</v>
      </c>
      <c r="P2743" s="177">
        <v>31593</v>
      </c>
      <c r="Q2743" s="176">
        <v>324</v>
      </c>
      <c r="R2743" s="176">
        <v>0</v>
      </c>
      <c r="S2743" s="175">
        <v>-13736.52</v>
      </c>
    </row>
    <row r="2744" spans="1:19" s="184" customFormat="1" ht="15.75">
      <c r="A2744" s="51"/>
      <c r="B2744" s="51"/>
      <c r="D2744" s="174" t="s">
        <v>14808</v>
      </c>
      <c r="E2744" s="176">
        <v>-40850</v>
      </c>
      <c r="F2744" s="174" t="s">
        <v>3409</v>
      </c>
      <c r="G2744" s="174" t="s">
        <v>14809</v>
      </c>
      <c r="H2744" s="174" t="s">
        <v>164</v>
      </c>
      <c r="I2744" s="174" t="s">
        <v>3098</v>
      </c>
      <c r="J2744" s="174" t="s">
        <v>14756</v>
      </c>
      <c r="K2744" s="174"/>
      <c r="L2744" s="174" t="s">
        <v>4377</v>
      </c>
      <c r="M2744" s="174" t="s">
        <v>14757</v>
      </c>
      <c r="N2744" s="176">
        <v>960</v>
      </c>
      <c r="O2744" s="174" t="s">
        <v>3407</v>
      </c>
      <c r="P2744" s="177">
        <v>31593</v>
      </c>
      <c r="Q2744" s="176">
        <v>324</v>
      </c>
      <c r="R2744" s="176">
        <v>0</v>
      </c>
      <c r="S2744" s="176">
        <v>-40850</v>
      </c>
    </row>
    <row r="2745" spans="1:19" s="184" customFormat="1" ht="15.75">
      <c r="A2745" s="51"/>
      <c r="B2745" s="51"/>
      <c r="D2745" s="174" t="s">
        <v>14810</v>
      </c>
      <c r="E2745" s="176">
        <v>-200</v>
      </c>
      <c r="F2745" s="174" t="s">
        <v>3409</v>
      </c>
      <c r="G2745" s="174" t="s">
        <v>14811</v>
      </c>
      <c r="H2745" s="174" t="s">
        <v>164</v>
      </c>
      <c r="I2745" s="174" t="s">
        <v>3098</v>
      </c>
      <c r="J2745" s="174" t="s">
        <v>14756</v>
      </c>
      <c r="K2745" s="174"/>
      <c r="L2745" s="174" t="s">
        <v>4377</v>
      </c>
      <c r="M2745" s="174" t="s">
        <v>14757</v>
      </c>
      <c r="N2745" s="176">
        <v>960</v>
      </c>
      <c r="O2745" s="174" t="s">
        <v>3407</v>
      </c>
      <c r="P2745" s="177">
        <v>31593</v>
      </c>
      <c r="Q2745" s="176">
        <v>324</v>
      </c>
      <c r="R2745" s="176">
        <v>0</v>
      </c>
      <c r="S2745" s="176">
        <v>-200</v>
      </c>
    </row>
    <row r="2746" spans="1:19" s="184" customFormat="1" ht="15.75">
      <c r="A2746" s="51"/>
      <c r="B2746" s="51"/>
      <c r="D2746" s="174" t="s">
        <v>14812</v>
      </c>
      <c r="E2746" s="176">
        <v>-200</v>
      </c>
      <c r="F2746" s="174" t="s">
        <v>3409</v>
      </c>
      <c r="G2746" s="174" t="s">
        <v>14813</v>
      </c>
      <c r="H2746" s="174" t="s">
        <v>164</v>
      </c>
      <c r="I2746" s="174" t="s">
        <v>3098</v>
      </c>
      <c r="J2746" s="174" t="s">
        <v>14756</v>
      </c>
      <c r="K2746" s="174"/>
      <c r="L2746" s="174" t="s">
        <v>4377</v>
      </c>
      <c r="M2746" s="174" t="s">
        <v>14757</v>
      </c>
      <c r="N2746" s="176">
        <v>960</v>
      </c>
      <c r="O2746" s="174" t="s">
        <v>3407</v>
      </c>
      <c r="P2746" s="177">
        <v>31593</v>
      </c>
      <c r="Q2746" s="176">
        <v>324</v>
      </c>
      <c r="R2746" s="176">
        <v>0</v>
      </c>
      <c r="S2746" s="176">
        <v>-200</v>
      </c>
    </row>
    <row r="2747" spans="1:19" s="184" customFormat="1" ht="15.75">
      <c r="A2747" s="51"/>
      <c r="B2747" s="51"/>
      <c r="D2747" s="174" t="s">
        <v>14814</v>
      </c>
      <c r="E2747" s="176">
        <v>-200</v>
      </c>
      <c r="F2747" s="174" t="s">
        <v>3409</v>
      </c>
      <c r="G2747" s="174" t="s">
        <v>14815</v>
      </c>
      <c r="H2747" s="174" t="s">
        <v>164</v>
      </c>
      <c r="I2747" s="174" t="s">
        <v>3098</v>
      </c>
      <c r="J2747" s="174" t="s">
        <v>14756</v>
      </c>
      <c r="K2747" s="174"/>
      <c r="L2747" s="174" t="s">
        <v>4377</v>
      </c>
      <c r="M2747" s="174" t="s">
        <v>14757</v>
      </c>
      <c r="N2747" s="176">
        <v>960</v>
      </c>
      <c r="O2747" s="174" t="s">
        <v>3407</v>
      </c>
      <c r="P2747" s="177">
        <v>31593</v>
      </c>
      <c r="Q2747" s="176">
        <v>324</v>
      </c>
      <c r="R2747" s="176">
        <v>0</v>
      </c>
      <c r="S2747" s="176">
        <v>-200</v>
      </c>
    </row>
    <row r="2748" spans="1:19" s="184" customFormat="1" ht="15.75">
      <c r="A2748" s="51"/>
      <c r="B2748" s="51"/>
      <c r="D2748" s="174" t="s">
        <v>14816</v>
      </c>
      <c r="E2748" s="176">
        <v>-200</v>
      </c>
      <c r="F2748" s="174" t="s">
        <v>3409</v>
      </c>
      <c r="G2748" s="174" t="s">
        <v>14817</v>
      </c>
      <c r="H2748" s="174" t="s">
        <v>164</v>
      </c>
      <c r="I2748" s="174" t="s">
        <v>3098</v>
      </c>
      <c r="J2748" s="174" t="s">
        <v>14756</v>
      </c>
      <c r="K2748" s="174"/>
      <c r="L2748" s="174" t="s">
        <v>4377</v>
      </c>
      <c r="M2748" s="174" t="s">
        <v>14757</v>
      </c>
      <c r="N2748" s="176">
        <v>960</v>
      </c>
      <c r="O2748" s="174" t="s">
        <v>3407</v>
      </c>
      <c r="P2748" s="177">
        <v>31593</v>
      </c>
      <c r="Q2748" s="176">
        <v>324</v>
      </c>
      <c r="R2748" s="176">
        <v>0</v>
      </c>
      <c r="S2748" s="176">
        <v>-200</v>
      </c>
    </row>
    <row r="2749" spans="1:19" s="184" customFormat="1" ht="15.75">
      <c r="A2749" s="51"/>
      <c r="B2749" s="51"/>
      <c r="D2749" s="174" t="s">
        <v>14818</v>
      </c>
      <c r="E2749" s="176">
        <v>-47690</v>
      </c>
      <c r="F2749" s="174" t="s">
        <v>3409</v>
      </c>
      <c r="G2749" s="174" t="s">
        <v>14819</v>
      </c>
      <c r="H2749" s="174" t="s">
        <v>164</v>
      </c>
      <c r="I2749" s="174" t="s">
        <v>3098</v>
      </c>
      <c r="J2749" s="174" t="s">
        <v>14756</v>
      </c>
      <c r="K2749" s="174"/>
      <c r="L2749" s="174" t="s">
        <v>4377</v>
      </c>
      <c r="M2749" s="174" t="s">
        <v>14757</v>
      </c>
      <c r="N2749" s="176">
        <v>960</v>
      </c>
      <c r="O2749" s="174" t="s">
        <v>3407</v>
      </c>
      <c r="P2749" s="177">
        <v>31593</v>
      </c>
      <c r="Q2749" s="176">
        <v>324</v>
      </c>
      <c r="R2749" s="176">
        <v>0</v>
      </c>
      <c r="S2749" s="176">
        <v>-47690</v>
      </c>
    </row>
    <row r="2750" spans="1:19" s="184" customFormat="1" ht="15.75">
      <c r="A2750" s="51"/>
      <c r="B2750" s="51"/>
      <c r="D2750" s="174" t="s">
        <v>14820</v>
      </c>
      <c r="E2750" s="176">
        <v>-1400</v>
      </c>
      <c r="F2750" s="174" t="s">
        <v>3409</v>
      </c>
      <c r="G2750" s="174" t="s">
        <v>14821</v>
      </c>
      <c r="H2750" s="174" t="s">
        <v>164</v>
      </c>
      <c r="I2750" s="174" t="s">
        <v>3098</v>
      </c>
      <c r="J2750" s="174" t="s">
        <v>14756</v>
      </c>
      <c r="K2750" s="174"/>
      <c r="L2750" s="174" t="s">
        <v>4377</v>
      </c>
      <c r="M2750" s="174" t="s">
        <v>14757</v>
      </c>
      <c r="N2750" s="176">
        <v>960</v>
      </c>
      <c r="O2750" s="174" t="s">
        <v>3407</v>
      </c>
      <c r="P2750" s="177">
        <v>31593</v>
      </c>
      <c r="Q2750" s="176">
        <v>324</v>
      </c>
      <c r="R2750" s="176">
        <v>0</v>
      </c>
      <c r="S2750" s="176">
        <v>-1400</v>
      </c>
    </row>
    <row r="2751" spans="1:19" s="184" customFormat="1" ht="15.75">
      <c r="A2751" s="51"/>
      <c r="B2751" s="51"/>
      <c r="D2751" s="174" t="s">
        <v>14822</v>
      </c>
      <c r="E2751" s="176">
        <v>-4200</v>
      </c>
      <c r="F2751" s="174" t="s">
        <v>3409</v>
      </c>
      <c r="G2751" s="174" t="s">
        <v>14823</v>
      </c>
      <c r="H2751" s="174" t="s">
        <v>164</v>
      </c>
      <c r="I2751" s="174" t="s">
        <v>3098</v>
      </c>
      <c r="J2751" s="174" t="s">
        <v>14756</v>
      </c>
      <c r="K2751" s="174"/>
      <c r="L2751" s="174" t="s">
        <v>4377</v>
      </c>
      <c r="M2751" s="174" t="s">
        <v>3596</v>
      </c>
      <c r="N2751" s="176">
        <v>960</v>
      </c>
      <c r="O2751" s="174" t="s">
        <v>3407</v>
      </c>
      <c r="P2751" s="177">
        <v>31593</v>
      </c>
      <c r="Q2751" s="176">
        <v>324</v>
      </c>
      <c r="R2751" s="176">
        <v>0</v>
      </c>
      <c r="S2751" s="176">
        <v>-4200</v>
      </c>
    </row>
    <row r="2752" spans="1:19" s="184" customFormat="1" ht="15.75">
      <c r="A2752" s="51"/>
      <c r="B2752" s="51"/>
      <c r="D2752" s="174" t="s">
        <v>14824</v>
      </c>
      <c r="E2752" s="176">
        <v>-200</v>
      </c>
      <c r="F2752" s="174" t="s">
        <v>3409</v>
      </c>
      <c r="G2752" s="174" t="s">
        <v>14825</v>
      </c>
      <c r="H2752" s="174" t="s">
        <v>164</v>
      </c>
      <c r="I2752" s="174" t="s">
        <v>3098</v>
      </c>
      <c r="J2752" s="174" t="s">
        <v>14756</v>
      </c>
      <c r="K2752" s="174"/>
      <c r="L2752" s="174" t="s">
        <v>4377</v>
      </c>
      <c r="M2752" s="174" t="s">
        <v>14757</v>
      </c>
      <c r="N2752" s="176">
        <v>960</v>
      </c>
      <c r="O2752" s="174" t="s">
        <v>3407</v>
      </c>
      <c r="P2752" s="177">
        <v>31593</v>
      </c>
      <c r="Q2752" s="176">
        <v>324</v>
      </c>
      <c r="R2752" s="176">
        <v>0</v>
      </c>
      <c r="S2752" s="176">
        <v>-200</v>
      </c>
    </row>
    <row r="2753" spans="1:19" s="184" customFormat="1" ht="15.75">
      <c r="A2753" s="51"/>
      <c r="B2753" s="51"/>
      <c r="D2753" s="174" t="s">
        <v>14826</v>
      </c>
      <c r="E2753" s="176">
        <v>-200</v>
      </c>
      <c r="F2753" s="174" t="s">
        <v>3409</v>
      </c>
      <c r="G2753" s="174" t="s">
        <v>14827</v>
      </c>
      <c r="H2753" s="174" t="s">
        <v>164</v>
      </c>
      <c r="I2753" s="174" t="s">
        <v>3098</v>
      </c>
      <c r="J2753" s="174" t="s">
        <v>14756</v>
      </c>
      <c r="K2753" s="174"/>
      <c r="L2753" s="174" t="s">
        <v>4377</v>
      </c>
      <c r="M2753" s="174" t="s">
        <v>14757</v>
      </c>
      <c r="N2753" s="176">
        <v>960</v>
      </c>
      <c r="O2753" s="174" t="s">
        <v>3407</v>
      </c>
      <c r="P2753" s="177">
        <v>31593</v>
      </c>
      <c r="Q2753" s="176">
        <v>324</v>
      </c>
      <c r="R2753" s="176">
        <v>0</v>
      </c>
      <c r="S2753" s="176">
        <v>-200</v>
      </c>
    </row>
    <row r="2754" spans="1:19" s="184" customFormat="1" ht="15.75">
      <c r="A2754" s="51"/>
      <c r="B2754" s="51"/>
      <c r="D2754" s="174" t="s">
        <v>14828</v>
      </c>
      <c r="E2754" s="176">
        <v>-870</v>
      </c>
      <c r="F2754" s="174" t="s">
        <v>3409</v>
      </c>
      <c r="G2754" s="174" t="s">
        <v>14829</v>
      </c>
      <c r="H2754" s="174" t="s">
        <v>164</v>
      </c>
      <c r="I2754" s="174" t="s">
        <v>3098</v>
      </c>
      <c r="J2754" s="174" t="s">
        <v>14756</v>
      </c>
      <c r="K2754" s="174"/>
      <c r="L2754" s="174" t="s">
        <v>4377</v>
      </c>
      <c r="M2754" s="174" t="s">
        <v>14757</v>
      </c>
      <c r="N2754" s="176">
        <v>960</v>
      </c>
      <c r="O2754" s="174" t="s">
        <v>3407</v>
      </c>
      <c r="P2754" s="177">
        <v>31593</v>
      </c>
      <c r="Q2754" s="176">
        <v>324</v>
      </c>
      <c r="R2754" s="176">
        <v>0</v>
      </c>
      <c r="S2754" s="176">
        <v>-870</v>
      </c>
    </row>
    <row r="2755" spans="1:19" s="184" customFormat="1" ht="15.75">
      <c r="A2755" s="51"/>
      <c r="B2755" s="51"/>
      <c r="D2755" s="174" t="s">
        <v>14830</v>
      </c>
      <c r="E2755" s="176">
        <v>-1000</v>
      </c>
      <c r="F2755" s="174" t="s">
        <v>3409</v>
      </c>
      <c r="G2755" s="174" t="s">
        <v>14831</v>
      </c>
      <c r="H2755" s="174" t="s">
        <v>164</v>
      </c>
      <c r="I2755" s="174" t="s">
        <v>3098</v>
      </c>
      <c r="J2755" s="174" t="s">
        <v>14756</v>
      </c>
      <c r="K2755" s="174"/>
      <c r="L2755" s="174" t="s">
        <v>4377</v>
      </c>
      <c r="M2755" s="174" t="s">
        <v>14757</v>
      </c>
      <c r="N2755" s="176">
        <v>960</v>
      </c>
      <c r="O2755" s="174" t="s">
        <v>3407</v>
      </c>
      <c r="P2755" s="177">
        <v>31593</v>
      </c>
      <c r="Q2755" s="176">
        <v>324</v>
      </c>
      <c r="R2755" s="176">
        <v>0</v>
      </c>
      <c r="S2755" s="176">
        <v>-1000</v>
      </c>
    </row>
    <row r="2756" spans="1:19" s="184" customFormat="1" ht="15.75">
      <c r="A2756" s="51"/>
      <c r="B2756" s="51"/>
      <c r="D2756" s="174" t="s">
        <v>14832</v>
      </c>
      <c r="E2756" s="176">
        <v>-500</v>
      </c>
      <c r="F2756" s="174" t="s">
        <v>3409</v>
      </c>
      <c r="G2756" s="174" t="s">
        <v>14833</v>
      </c>
      <c r="H2756" s="174" t="s">
        <v>164</v>
      </c>
      <c r="I2756" s="174" t="s">
        <v>3098</v>
      </c>
      <c r="J2756" s="174" t="s">
        <v>14756</v>
      </c>
      <c r="K2756" s="174"/>
      <c r="L2756" s="174" t="s">
        <v>4377</v>
      </c>
      <c r="M2756" s="174" t="s">
        <v>14757</v>
      </c>
      <c r="N2756" s="176">
        <v>960</v>
      </c>
      <c r="O2756" s="174" t="s">
        <v>3407</v>
      </c>
      <c r="P2756" s="177">
        <v>31593</v>
      </c>
      <c r="Q2756" s="176">
        <v>324</v>
      </c>
      <c r="R2756" s="176">
        <v>0</v>
      </c>
      <c r="S2756" s="176">
        <v>-500</v>
      </c>
    </row>
    <row r="2757" spans="1:19" s="184" customFormat="1" ht="15.75">
      <c r="A2757" s="51"/>
      <c r="B2757" s="51"/>
      <c r="D2757" s="174" t="s">
        <v>14834</v>
      </c>
      <c r="E2757" s="176">
        <v>-200</v>
      </c>
      <c r="F2757" s="174" t="s">
        <v>3409</v>
      </c>
      <c r="G2757" s="174" t="s">
        <v>14835</v>
      </c>
      <c r="H2757" s="174" t="s">
        <v>164</v>
      </c>
      <c r="I2757" s="174" t="s">
        <v>3098</v>
      </c>
      <c r="J2757" s="174" t="s">
        <v>14756</v>
      </c>
      <c r="K2757" s="174"/>
      <c r="L2757" s="174" t="s">
        <v>4377</v>
      </c>
      <c r="M2757" s="174" t="s">
        <v>14757</v>
      </c>
      <c r="N2757" s="176">
        <v>960</v>
      </c>
      <c r="O2757" s="174" t="s">
        <v>3407</v>
      </c>
      <c r="P2757" s="177">
        <v>31593</v>
      </c>
      <c r="Q2757" s="176">
        <v>324</v>
      </c>
      <c r="R2757" s="176">
        <v>0</v>
      </c>
      <c r="S2757" s="176">
        <v>-200</v>
      </c>
    </row>
    <row r="2758" spans="1:19" s="184" customFormat="1" ht="15.75">
      <c r="A2758" s="51"/>
      <c r="B2758" s="51"/>
      <c r="D2758" s="174" t="s">
        <v>14836</v>
      </c>
      <c r="E2758" s="176">
        <v>-8100</v>
      </c>
      <c r="F2758" s="174" t="s">
        <v>3409</v>
      </c>
      <c r="G2758" s="174" t="s">
        <v>14837</v>
      </c>
      <c r="H2758" s="174" t="s">
        <v>164</v>
      </c>
      <c r="I2758" s="174" t="s">
        <v>3098</v>
      </c>
      <c r="J2758" s="174" t="s">
        <v>14756</v>
      </c>
      <c r="K2758" s="174"/>
      <c r="L2758" s="174" t="s">
        <v>4377</v>
      </c>
      <c r="M2758" s="174" t="s">
        <v>14757</v>
      </c>
      <c r="N2758" s="176">
        <v>960</v>
      </c>
      <c r="O2758" s="174" t="s">
        <v>3407</v>
      </c>
      <c r="P2758" s="177">
        <v>31593</v>
      </c>
      <c r="Q2758" s="176">
        <v>324</v>
      </c>
      <c r="R2758" s="176">
        <v>0</v>
      </c>
      <c r="S2758" s="176">
        <v>-8100</v>
      </c>
    </row>
    <row r="2759" spans="1:19" s="184" customFormat="1" ht="15.75">
      <c r="A2759" s="51"/>
      <c r="B2759" s="51"/>
      <c r="D2759" s="174" t="s">
        <v>14838</v>
      </c>
      <c r="E2759" s="176">
        <v>-32200</v>
      </c>
      <c r="F2759" s="174" t="s">
        <v>3409</v>
      </c>
      <c r="G2759" s="174" t="s">
        <v>14839</v>
      </c>
      <c r="H2759" s="174" t="s">
        <v>164</v>
      </c>
      <c r="I2759" s="174" t="s">
        <v>3098</v>
      </c>
      <c r="J2759" s="174" t="s">
        <v>14756</v>
      </c>
      <c r="K2759" s="174"/>
      <c r="L2759" s="174" t="s">
        <v>4377</v>
      </c>
      <c r="M2759" s="174" t="s">
        <v>14757</v>
      </c>
      <c r="N2759" s="176">
        <v>960</v>
      </c>
      <c r="O2759" s="174" t="s">
        <v>3407</v>
      </c>
      <c r="P2759" s="177">
        <v>31593</v>
      </c>
      <c r="Q2759" s="176">
        <v>324</v>
      </c>
      <c r="R2759" s="176">
        <v>0</v>
      </c>
      <c r="S2759" s="176">
        <v>-32200</v>
      </c>
    </row>
    <row r="2760" spans="1:19" s="184" customFormat="1" ht="15.75">
      <c r="A2760" s="51"/>
      <c r="B2760" s="51"/>
      <c r="D2760" s="174" t="s">
        <v>14840</v>
      </c>
      <c r="E2760" s="176">
        <v>-1000</v>
      </c>
      <c r="F2760" s="174" t="s">
        <v>3409</v>
      </c>
      <c r="G2760" s="174" t="s">
        <v>14841</v>
      </c>
      <c r="H2760" s="174" t="s">
        <v>164</v>
      </c>
      <c r="I2760" s="174" t="s">
        <v>3098</v>
      </c>
      <c r="J2760" s="174" t="s">
        <v>14756</v>
      </c>
      <c r="K2760" s="174"/>
      <c r="L2760" s="174" t="s">
        <v>4377</v>
      </c>
      <c r="M2760" s="174" t="s">
        <v>14757</v>
      </c>
      <c r="N2760" s="176">
        <v>960</v>
      </c>
      <c r="O2760" s="174" t="s">
        <v>3407</v>
      </c>
      <c r="P2760" s="177">
        <v>31593</v>
      </c>
      <c r="Q2760" s="176">
        <v>324</v>
      </c>
      <c r="R2760" s="176">
        <v>0</v>
      </c>
      <c r="S2760" s="176">
        <v>-1000</v>
      </c>
    </row>
    <row r="2761" spans="1:19" s="184" customFormat="1" ht="15.75">
      <c r="A2761" s="51"/>
      <c r="B2761" s="51"/>
      <c r="D2761" s="174" t="s">
        <v>14842</v>
      </c>
      <c r="E2761" s="176">
        <v>-200</v>
      </c>
      <c r="F2761" s="174" t="s">
        <v>3409</v>
      </c>
      <c r="G2761" s="174" t="s">
        <v>14843</v>
      </c>
      <c r="H2761" s="174" t="s">
        <v>164</v>
      </c>
      <c r="I2761" s="174" t="s">
        <v>3098</v>
      </c>
      <c r="J2761" s="174" t="s">
        <v>14756</v>
      </c>
      <c r="K2761" s="174"/>
      <c r="L2761" s="174" t="s">
        <v>4377</v>
      </c>
      <c r="M2761" s="174" t="s">
        <v>14757</v>
      </c>
      <c r="N2761" s="176">
        <v>960</v>
      </c>
      <c r="O2761" s="174" t="s">
        <v>3407</v>
      </c>
      <c r="P2761" s="177">
        <v>31593</v>
      </c>
      <c r="Q2761" s="176">
        <v>324</v>
      </c>
      <c r="R2761" s="176">
        <v>0</v>
      </c>
      <c r="S2761" s="176">
        <v>-200</v>
      </c>
    </row>
    <row r="2762" spans="1:19" s="184" customFormat="1" ht="15.75">
      <c r="A2762" s="51"/>
      <c r="B2762" s="51"/>
      <c r="D2762" s="174" t="s">
        <v>14844</v>
      </c>
      <c r="E2762" s="176">
        <v>-200</v>
      </c>
      <c r="F2762" s="174" t="s">
        <v>3409</v>
      </c>
      <c r="G2762" s="174" t="s">
        <v>14845</v>
      </c>
      <c r="H2762" s="174" t="s">
        <v>164</v>
      </c>
      <c r="I2762" s="174" t="s">
        <v>3098</v>
      </c>
      <c r="J2762" s="174" t="s">
        <v>14756</v>
      </c>
      <c r="K2762" s="174"/>
      <c r="L2762" s="174" t="s">
        <v>4377</v>
      </c>
      <c r="M2762" s="174" t="s">
        <v>14757</v>
      </c>
      <c r="N2762" s="176">
        <v>960</v>
      </c>
      <c r="O2762" s="174" t="s">
        <v>3407</v>
      </c>
      <c r="P2762" s="177">
        <v>31593</v>
      </c>
      <c r="Q2762" s="176">
        <v>324</v>
      </c>
      <c r="R2762" s="176">
        <v>0</v>
      </c>
      <c r="S2762" s="176">
        <v>-200</v>
      </c>
    </row>
    <row r="2763" spans="1:19" s="184" customFormat="1" ht="15.75">
      <c r="A2763" s="51"/>
      <c r="B2763" s="51"/>
      <c r="D2763" s="174" t="s">
        <v>14846</v>
      </c>
      <c r="E2763" s="176">
        <v>-200</v>
      </c>
      <c r="F2763" s="174" t="s">
        <v>3464</v>
      </c>
      <c r="G2763" s="174" t="s">
        <v>14847</v>
      </c>
      <c r="H2763" s="174" t="s">
        <v>164</v>
      </c>
      <c r="I2763" s="174" t="s">
        <v>3098</v>
      </c>
      <c r="J2763" s="174" t="s">
        <v>14756</v>
      </c>
      <c r="K2763" s="174"/>
      <c r="L2763" s="174" t="s">
        <v>4377</v>
      </c>
      <c r="M2763" s="174" t="s">
        <v>14757</v>
      </c>
      <c r="N2763" s="176">
        <v>960</v>
      </c>
      <c r="O2763" s="174" t="s">
        <v>3407</v>
      </c>
      <c r="P2763" s="177">
        <v>31593</v>
      </c>
      <c r="Q2763" s="176">
        <v>324</v>
      </c>
      <c r="R2763" s="176">
        <v>0</v>
      </c>
      <c r="S2763" s="176">
        <v>-200</v>
      </c>
    </row>
    <row r="2764" spans="1:19" s="184" customFormat="1" ht="15.75">
      <c r="A2764" s="51"/>
      <c r="B2764" s="51"/>
      <c r="D2764" s="174" t="s">
        <v>14848</v>
      </c>
      <c r="E2764" s="176">
        <v>-600</v>
      </c>
      <c r="F2764" s="174" t="s">
        <v>3409</v>
      </c>
      <c r="G2764" s="174" t="s">
        <v>14849</v>
      </c>
      <c r="H2764" s="174" t="s">
        <v>164</v>
      </c>
      <c r="I2764" s="174" t="s">
        <v>3098</v>
      </c>
      <c r="J2764" s="174" t="s">
        <v>14756</v>
      </c>
      <c r="K2764" s="174"/>
      <c r="L2764" s="174" t="s">
        <v>4377</v>
      </c>
      <c r="M2764" s="174" t="s">
        <v>14757</v>
      </c>
      <c r="N2764" s="176">
        <v>960</v>
      </c>
      <c r="O2764" s="174" t="s">
        <v>3407</v>
      </c>
      <c r="P2764" s="177">
        <v>31078</v>
      </c>
      <c r="Q2764" s="176">
        <v>341</v>
      </c>
      <c r="R2764" s="176">
        <v>0</v>
      </c>
      <c r="S2764" s="176">
        <v>-600</v>
      </c>
    </row>
    <row r="2765" spans="1:19" s="184" customFormat="1" ht="15.75">
      <c r="A2765" s="51"/>
      <c r="B2765" s="51"/>
      <c r="D2765" s="174" t="s">
        <v>14850</v>
      </c>
      <c r="E2765" s="175">
        <v>46467.15</v>
      </c>
      <c r="F2765" s="174" t="s">
        <v>3426</v>
      </c>
      <c r="G2765" s="174" t="s">
        <v>14851</v>
      </c>
      <c r="H2765" s="174" t="s">
        <v>164</v>
      </c>
      <c r="I2765" s="174" t="s">
        <v>3098</v>
      </c>
      <c r="J2765" s="174" t="s">
        <v>14852</v>
      </c>
      <c r="K2765" s="174"/>
      <c r="L2765" s="174" t="s">
        <v>3424</v>
      </c>
      <c r="M2765" s="174" t="s">
        <v>14853</v>
      </c>
      <c r="N2765" s="176">
        <v>960</v>
      </c>
      <c r="O2765" s="174" t="s">
        <v>3407</v>
      </c>
      <c r="P2765" s="177">
        <v>31078</v>
      </c>
      <c r="Q2765" s="176">
        <v>341</v>
      </c>
      <c r="R2765" s="176">
        <v>0</v>
      </c>
      <c r="S2765" s="175">
        <v>46467.15</v>
      </c>
    </row>
    <row r="2766" spans="1:19" s="184" customFormat="1" ht="15.75">
      <c r="A2766" s="51"/>
      <c r="B2766" s="51"/>
      <c r="D2766" s="174" t="s">
        <v>14854</v>
      </c>
      <c r="E2766" s="175">
        <v>39679.120000000003</v>
      </c>
      <c r="F2766" s="174" t="s">
        <v>3426</v>
      </c>
      <c r="G2766" s="174" t="s">
        <v>14855</v>
      </c>
      <c r="H2766" s="174" t="s">
        <v>164</v>
      </c>
      <c r="I2766" s="174" t="s">
        <v>3098</v>
      </c>
      <c r="J2766" s="174" t="s">
        <v>14856</v>
      </c>
      <c r="K2766" s="174"/>
      <c r="L2766" s="174" t="s">
        <v>3424</v>
      </c>
      <c r="M2766" s="174" t="s">
        <v>14857</v>
      </c>
      <c r="N2766" s="176">
        <v>960</v>
      </c>
      <c r="O2766" s="174" t="s">
        <v>3407</v>
      </c>
      <c r="P2766" s="177">
        <v>30375</v>
      </c>
      <c r="Q2766" s="176">
        <v>364</v>
      </c>
      <c r="R2766" s="176">
        <v>0</v>
      </c>
      <c r="S2766" s="175">
        <v>39679.120000000003</v>
      </c>
    </row>
    <row r="2767" spans="1:19" s="184" customFormat="1" ht="15.75">
      <c r="A2767" s="51"/>
      <c r="B2767" s="51"/>
      <c r="D2767" s="174" t="s">
        <v>14858</v>
      </c>
      <c r="E2767" s="175">
        <v>63396.15</v>
      </c>
      <c r="F2767" s="174" t="s">
        <v>3426</v>
      </c>
      <c r="G2767" s="174" t="s">
        <v>14859</v>
      </c>
      <c r="H2767" s="174" t="s">
        <v>164</v>
      </c>
      <c r="I2767" s="174" t="s">
        <v>3098</v>
      </c>
      <c r="J2767" s="174" t="s">
        <v>14860</v>
      </c>
      <c r="K2767" s="174"/>
      <c r="L2767" s="174" t="s">
        <v>7136</v>
      </c>
      <c r="M2767" s="174" t="s">
        <v>7197</v>
      </c>
      <c r="N2767" s="176">
        <v>960</v>
      </c>
      <c r="O2767" s="174" t="s">
        <v>3407</v>
      </c>
      <c r="P2767" s="177">
        <v>29767</v>
      </c>
      <c r="Q2767" s="176">
        <v>384</v>
      </c>
      <c r="R2767" s="176">
        <v>0</v>
      </c>
      <c r="S2767" s="175">
        <v>63396.15</v>
      </c>
    </row>
    <row r="2768" spans="1:19" s="184" customFormat="1" ht="15.75">
      <c r="A2768" s="51"/>
      <c r="B2768" s="51"/>
      <c r="D2768" s="174" t="s">
        <v>14861</v>
      </c>
      <c r="E2768" s="176">
        <v>-99</v>
      </c>
      <c r="F2768" s="174" t="s">
        <v>3409</v>
      </c>
      <c r="G2768" s="174" t="s">
        <v>14862</v>
      </c>
      <c r="H2768" s="174" t="s">
        <v>164</v>
      </c>
      <c r="I2768" s="174" t="s">
        <v>3098</v>
      </c>
      <c r="J2768" s="174" t="s">
        <v>14863</v>
      </c>
      <c r="K2768" s="174"/>
      <c r="L2768" s="174" t="s">
        <v>4704</v>
      </c>
      <c r="M2768" s="174" t="s">
        <v>4705</v>
      </c>
      <c r="N2768" s="176">
        <v>960</v>
      </c>
      <c r="O2768" s="174" t="s">
        <v>3407</v>
      </c>
      <c r="P2768" s="177">
        <v>29767</v>
      </c>
      <c r="Q2768" s="176">
        <v>384</v>
      </c>
      <c r="R2768" s="176">
        <v>0</v>
      </c>
      <c r="S2768" s="176">
        <v>-99</v>
      </c>
    </row>
    <row r="2769" spans="1:19" s="184" customFormat="1" ht="15.75">
      <c r="A2769" s="51"/>
      <c r="B2769" s="51"/>
      <c r="D2769" s="174" t="s">
        <v>14864</v>
      </c>
      <c r="E2769" s="175">
        <v>-1788.8</v>
      </c>
      <c r="F2769" s="174" t="s">
        <v>3409</v>
      </c>
      <c r="G2769" s="174" t="s">
        <v>14865</v>
      </c>
      <c r="H2769" s="174" t="s">
        <v>164</v>
      </c>
      <c r="I2769" s="174" t="s">
        <v>3098</v>
      </c>
      <c r="J2769" s="174" t="s">
        <v>14866</v>
      </c>
      <c r="K2769" s="174"/>
      <c r="L2769" s="174" t="s">
        <v>4704</v>
      </c>
      <c r="M2769" s="174" t="s">
        <v>4705</v>
      </c>
      <c r="N2769" s="176">
        <v>960</v>
      </c>
      <c r="O2769" s="174" t="s">
        <v>3407</v>
      </c>
      <c r="P2769" s="177">
        <v>29767</v>
      </c>
      <c r="Q2769" s="176">
        <v>384</v>
      </c>
      <c r="R2769" s="176">
        <v>0</v>
      </c>
      <c r="S2769" s="175">
        <v>-1788.8</v>
      </c>
    </row>
    <row r="2770" spans="1:19" s="184" customFormat="1" ht="15.75">
      <c r="A2770" s="51"/>
      <c r="B2770" s="51"/>
      <c r="D2770" s="174" t="s">
        <v>14867</v>
      </c>
      <c r="E2770" s="175">
        <v>-4751.92</v>
      </c>
      <c r="F2770" s="174" t="s">
        <v>3409</v>
      </c>
      <c r="G2770" s="174" t="s">
        <v>14868</v>
      </c>
      <c r="H2770" s="174" t="s">
        <v>164</v>
      </c>
      <c r="I2770" s="174" t="s">
        <v>3098</v>
      </c>
      <c r="J2770" s="174" t="s">
        <v>14869</v>
      </c>
      <c r="K2770" s="174"/>
      <c r="L2770" s="174" t="s">
        <v>4704</v>
      </c>
      <c r="M2770" s="174" t="s">
        <v>4705</v>
      </c>
      <c r="N2770" s="176">
        <v>960</v>
      </c>
      <c r="O2770" s="174" t="s">
        <v>3407</v>
      </c>
      <c r="P2770" s="177">
        <v>29767</v>
      </c>
      <c r="Q2770" s="176">
        <v>384</v>
      </c>
      <c r="R2770" s="176">
        <v>0</v>
      </c>
      <c r="S2770" s="175">
        <v>-4751.92</v>
      </c>
    </row>
    <row r="2771" spans="1:19" s="184" customFormat="1" ht="15.75">
      <c r="A2771" s="51"/>
      <c r="B2771" s="51"/>
      <c r="D2771" s="174" t="s">
        <v>14870</v>
      </c>
      <c r="E2771" s="176">
        <v>-200</v>
      </c>
      <c r="F2771" s="174" t="s">
        <v>3409</v>
      </c>
      <c r="G2771" s="174" t="s">
        <v>14871</v>
      </c>
      <c r="H2771" s="174" t="s">
        <v>164</v>
      </c>
      <c r="I2771" s="174" t="s">
        <v>3098</v>
      </c>
      <c r="J2771" s="174" t="s">
        <v>14872</v>
      </c>
      <c r="K2771" s="174"/>
      <c r="L2771" s="174" t="s">
        <v>4704</v>
      </c>
      <c r="M2771" s="174" t="s">
        <v>4705</v>
      </c>
      <c r="N2771" s="176">
        <v>960</v>
      </c>
      <c r="O2771" s="174" t="s">
        <v>3407</v>
      </c>
      <c r="P2771" s="177">
        <v>29767</v>
      </c>
      <c r="Q2771" s="176">
        <v>384</v>
      </c>
      <c r="R2771" s="176">
        <v>0</v>
      </c>
      <c r="S2771" s="176">
        <v>-200</v>
      </c>
    </row>
    <row r="2772" spans="1:19" s="184" customFormat="1" ht="15.75">
      <c r="A2772" s="51"/>
      <c r="B2772" s="51"/>
      <c r="D2772" s="174" t="s">
        <v>14873</v>
      </c>
      <c r="E2772" s="176">
        <v>-200</v>
      </c>
      <c r="F2772" s="174" t="s">
        <v>3409</v>
      </c>
      <c r="G2772" s="174" t="s">
        <v>14874</v>
      </c>
      <c r="H2772" s="174" t="s">
        <v>164</v>
      </c>
      <c r="I2772" s="174" t="s">
        <v>3098</v>
      </c>
      <c r="J2772" s="174" t="s">
        <v>14875</v>
      </c>
      <c r="K2772" s="174"/>
      <c r="L2772" s="174" t="s">
        <v>4704</v>
      </c>
      <c r="M2772" s="174" t="s">
        <v>4705</v>
      </c>
      <c r="N2772" s="176">
        <v>960</v>
      </c>
      <c r="O2772" s="174" t="s">
        <v>3407</v>
      </c>
      <c r="P2772" s="177">
        <v>29767</v>
      </c>
      <c r="Q2772" s="176">
        <v>384</v>
      </c>
      <c r="R2772" s="176">
        <v>0</v>
      </c>
      <c r="S2772" s="176">
        <v>-200</v>
      </c>
    </row>
    <row r="2773" spans="1:19" s="184" customFormat="1" ht="15.75">
      <c r="A2773" s="51"/>
      <c r="B2773" s="51"/>
      <c r="D2773" s="174" t="s">
        <v>14876</v>
      </c>
      <c r="E2773" s="176">
        <v>-200</v>
      </c>
      <c r="F2773" s="174" t="s">
        <v>3409</v>
      </c>
      <c r="G2773" s="174" t="s">
        <v>14877</v>
      </c>
      <c r="H2773" s="174" t="s">
        <v>164</v>
      </c>
      <c r="I2773" s="174" t="s">
        <v>3098</v>
      </c>
      <c r="J2773" s="174" t="s">
        <v>14878</v>
      </c>
      <c r="K2773" s="174"/>
      <c r="L2773" s="174" t="s">
        <v>4704</v>
      </c>
      <c r="M2773" s="174" t="s">
        <v>4705</v>
      </c>
      <c r="N2773" s="176">
        <v>960</v>
      </c>
      <c r="O2773" s="174" t="s">
        <v>3407</v>
      </c>
      <c r="P2773" s="177">
        <v>29767</v>
      </c>
      <c r="Q2773" s="176">
        <v>384</v>
      </c>
      <c r="R2773" s="176">
        <v>0</v>
      </c>
      <c r="S2773" s="176">
        <v>-200</v>
      </c>
    </row>
    <row r="2774" spans="1:19" s="184" customFormat="1" ht="15.75">
      <c r="A2774" s="51"/>
      <c r="B2774" s="51"/>
      <c r="D2774" s="174" t="s">
        <v>14879</v>
      </c>
      <c r="E2774" s="176">
        <v>-200</v>
      </c>
      <c r="F2774" s="174" t="s">
        <v>3409</v>
      </c>
      <c r="G2774" s="174" t="s">
        <v>14880</v>
      </c>
      <c r="H2774" s="174" t="s">
        <v>164</v>
      </c>
      <c r="I2774" s="174" t="s">
        <v>3098</v>
      </c>
      <c r="J2774" s="174" t="s">
        <v>14881</v>
      </c>
      <c r="K2774" s="174"/>
      <c r="L2774" s="174" t="s">
        <v>4704</v>
      </c>
      <c r="M2774" s="174" t="s">
        <v>4705</v>
      </c>
      <c r="N2774" s="176">
        <v>960</v>
      </c>
      <c r="O2774" s="174" t="s">
        <v>3407</v>
      </c>
      <c r="P2774" s="177">
        <v>29767</v>
      </c>
      <c r="Q2774" s="176">
        <v>384</v>
      </c>
      <c r="R2774" s="176">
        <v>0</v>
      </c>
      <c r="S2774" s="176">
        <v>-200</v>
      </c>
    </row>
    <row r="2775" spans="1:19" s="184" customFormat="1" ht="15.75">
      <c r="A2775" s="51"/>
      <c r="B2775" s="51"/>
      <c r="D2775" s="174" t="s">
        <v>14882</v>
      </c>
      <c r="E2775" s="176">
        <v>-200</v>
      </c>
      <c r="F2775" s="174" t="s">
        <v>3409</v>
      </c>
      <c r="G2775" s="174" t="s">
        <v>14883</v>
      </c>
      <c r="H2775" s="174" t="s">
        <v>164</v>
      </c>
      <c r="I2775" s="174" t="s">
        <v>3098</v>
      </c>
      <c r="J2775" s="174" t="s">
        <v>14884</v>
      </c>
      <c r="K2775" s="174"/>
      <c r="L2775" s="174" t="s">
        <v>4377</v>
      </c>
      <c r="M2775" s="174" t="s">
        <v>4530</v>
      </c>
      <c r="N2775" s="176">
        <v>960</v>
      </c>
      <c r="O2775" s="174" t="s">
        <v>3407</v>
      </c>
      <c r="P2775" s="177">
        <v>29767</v>
      </c>
      <c r="Q2775" s="176">
        <v>384</v>
      </c>
      <c r="R2775" s="176">
        <v>0</v>
      </c>
      <c r="S2775" s="176">
        <v>-200</v>
      </c>
    </row>
    <row r="2776" spans="1:19" s="184" customFormat="1" ht="15.75">
      <c r="A2776" s="51"/>
      <c r="B2776" s="51"/>
      <c r="D2776" s="174" t="s">
        <v>14885</v>
      </c>
      <c r="E2776" s="176">
        <v>-200</v>
      </c>
      <c r="F2776" s="174" t="s">
        <v>3409</v>
      </c>
      <c r="G2776" s="174" t="s">
        <v>14886</v>
      </c>
      <c r="H2776" s="174" t="s">
        <v>164</v>
      </c>
      <c r="I2776" s="174" t="s">
        <v>3098</v>
      </c>
      <c r="J2776" s="174" t="s">
        <v>14887</v>
      </c>
      <c r="K2776" s="174"/>
      <c r="L2776" s="174" t="s">
        <v>172</v>
      </c>
      <c r="M2776" s="174" t="s">
        <v>10994</v>
      </c>
      <c r="N2776" s="176">
        <v>960</v>
      </c>
      <c r="O2776" s="174" t="s">
        <v>3407</v>
      </c>
      <c r="P2776" s="177">
        <v>29767</v>
      </c>
      <c r="Q2776" s="176">
        <v>384</v>
      </c>
      <c r="R2776" s="176">
        <v>0</v>
      </c>
      <c r="S2776" s="176">
        <v>-200</v>
      </c>
    </row>
    <row r="2777" spans="1:19" s="184" customFormat="1" ht="15.75">
      <c r="A2777" s="51"/>
      <c r="B2777" s="51"/>
      <c r="D2777" s="174" t="s">
        <v>14888</v>
      </c>
      <c r="E2777" s="176">
        <v>-3042</v>
      </c>
      <c r="F2777" s="174" t="s">
        <v>3409</v>
      </c>
      <c r="G2777" s="174" t="s">
        <v>14889</v>
      </c>
      <c r="H2777" s="174" t="s">
        <v>164</v>
      </c>
      <c r="I2777" s="174" t="s">
        <v>3098</v>
      </c>
      <c r="J2777" s="174" t="s">
        <v>14890</v>
      </c>
      <c r="K2777" s="174"/>
      <c r="L2777" s="174" t="s">
        <v>4377</v>
      </c>
      <c r="M2777" s="174" t="s">
        <v>14891</v>
      </c>
      <c r="N2777" s="176">
        <v>960</v>
      </c>
      <c r="O2777" s="174" t="s">
        <v>3407</v>
      </c>
      <c r="P2777" s="177">
        <v>29767</v>
      </c>
      <c r="Q2777" s="176">
        <v>384</v>
      </c>
      <c r="R2777" s="176">
        <v>0</v>
      </c>
      <c r="S2777" s="176">
        <v>-3042</v>
      </c>
    </row>
    <row r="2778" spans="1:19" s="184" customFormat="1" ht="15.75">
      <c r="A2778" s="51"/>
      <c r="B2778" s="51"/>
      <c r="D2778" s="174" t="s">
        <v>14892</v>
      </c>
      <c r="E2778" s="176">
        <v>-200</v>
      </c>
      <c r="F2778" s="174" t="s">
        <v>3409</v>
      </c>
      <c r="G2778" s="174" t="s">
        <v>14893</v>
      </c>
      <c r="H2778" s="174" t="s">
        <v>164</v>
      </c>
      <c r="I2778" s="174" t="s">
        <v>3098</v>
      </c>
      <c r="J2778" s="174" t="s">
        <v>14894</v>
      </c>
      <c r="K2778" s="174"/>
      <c r="L2778" s="174" t="s">
        <v>4475</v>
      </c>
      <c r="M2778" s="174" t="s">
        <v>14895</v>
      </c>
      <c r="N2778" s="176">
        <v>960</v>
      </c>
      <c r="O2778" s="174" t="s">
        <v>3407</v>
      </c>
      <c r="P2778" s="177">
        <v>29767</v>
      </c>
      <c r="Q2778" s="176">
        <v>384</v>
      </c>
      <c r="R2778" s="176">
        <v>0</v>
      </c>
      <c r="S2778" s="176">
        <v>-200</v>
      </c>
    </row>
    <row r="2779" spans="1:19" s="184" customFormat="1" ht="15.75">
      <c r="A2779" s="51"/>
      <c r="B2779" s="51"/>
      <c r="D2779" s="174" t="s">
        <v>14896</v>
      </c>
      <c r="E2779" s="176">
        <v>-200</v>
      </c>
      <c r="F2779" s="174" t="s">
        <v>3409</v>
      </c>
      <c r="G2779" s="174" t="s">
        <v>14897</v>
      </c>
      <c r="H2779" s="174" t="s">
        <v>164</v>
      </c>
      <c r="I2779" s="174" t="s">
        <v>3098</v>
      </c>
      <c r="J2779" s="174" t="s">
        <v>14898</v>
      </c>
      <c r="K2779" s="174"/>
      <c r="L2779" s="174" t="s">
        <v>4377</v>
      </c>
      <c r="M2779" s="174" t="s">
        <v>14899</v>
      </c>
      <c r="N2779" s="176">
        <v>960</v>
      </c>
      <c r="O2779" s="174" t="s">
        <v>3407</v>
      </c>
      <c r="P2779" s="177">
        <v>29767</v>
      </c>
      <c r="Q2779" s="176">
        <v>384</v>
      </c>
      <c r="R2779" s="176">
        <v>0</v>
      </c>
      <c r="S2779" s="176">
        <v>-200</v>
      </c>
    </row>
    <row r="2780" spans="1:19" s="184" customFormat="1" ht="15.75">
      <c r="A2780" s="51"/>
      <c r="B2780" s="51"/>
      <c r="D2780" s="174" t="s">
        <v>14900</v>
      </c>
      <c r="E2780" s="176">
        <v>-200</v>
      </c>
      <c r="F2780" s="174" t="s">
        <v>3426</v>
      </c>
      <c r="G2780" s="174" t="s">
        <v>14901</v>
      </c>
      <c r="H2780" s="174" t="s">
        <v>164</v>
      </c>
      <c r="I2780" s="174" t="s">
        <v>3098</v>
      </c>
      <c r="J2780" s="174" t="s">
        <v>14898</v>
      </c>
      <c r="K2780" s="174"/>
      <c r="L2780" s="174" t="s">
        <v>4377</v>
      </c>
      <c r="M2780" s="174" t="s">
        <v>14899</v>
      </c>
      <c r="N2780" s="176">
        <v>960</v>
      </c>
      <c r="O2780" s="174" t="s">
        <v>3407</v>
      </c>
      <c r="P2780" s="177">
        <v>29767</v>
      </c>
      <c r="Q2780" s="176">
        <v>384</v>
      </c>
      <c r="R2780" s="176">
        <v>0</v>
      </c>
      <c r="S2780" s="176">
        <v>-200</v>
      </c>
    </row>
    <row r="2781" spans="1:19" s="184" customFormat="1" ht="15.75">
      <c r="A2781" s="51"/>
      <c r="B2781" s="51"/>
      <c r="D2781" s="174" t="s">
        <v>14902</v>
      </c>
      <c r="E2781" s="175">
        <v>66748.25</v>
      </c>
      <c r="F2781" s="174" t="s">
        <v>3426</v>
      </c>
      <c r="G2781" s="174" t="s">
        <v>14903</v>
      </c>
      <c r="H2781" s="174" t="s">
        <v>164</v>
      </c>
      <c r="I2781" s="174" t="s">
        <v>3098</v>
      </c>
      <c r="J2781" s="174" t="s">
        <v>14904</v>
      </c>
      <c r="K2781" s="174"/>
      <c r="L2781" s="174" t="s">
        <v>7136</v>
      </c>
      <c r="M2781" s="174" t="s">
        <v>3800</v>
      </c>
      <c r="N2781" s="176">
        <v>960</v>
      </c>
      <c r="O2781" s="174" t="s">
        <v>3407</v>
      </c>
      <c r="P2781" s="177">
        <v>29767</v>
      </c>
      <c r="Q2781" s="176">
        <v>384</v>
      </c>
      <c r="R2781" s="176">
        <v>0</v>
      </c>
      <c r="S2781" s="175">
        <v>66748.25</v>
      </c>
    </row>
    <row r="2782" spans="1:19" s="184" customFormat="1" ht="15.75">
      <c r="A2782" s="51"/>
      <c r="B2782" s="51"/>
      <c r="D2782" s="174" t="s">
        <v>14905</v>
      </c>
      <c r="E2782" s="176">
        <v>-200</v>
      </c>
      <c r="F2782" s="174" t="s">
        <v>3409</v>
      </c>
      <c r="G2782" s="174" t="s">
        <v>14906</v>
      </c>
      <c r="H2782" s="174" t="s">
        <v>164</v>
      </c>
      <c r="I2782" s="174" t="s">
        <v>3098</v>
      </c>
      <c r="J2782" s="174" t="s">
        <v>14907</v>
      </c>
      <c r="K2782" s="174"/>
      <c r="L2782" s="174" t="s">
        <v>4377</v>
      </c>
      <c r="M2782" s="174" t="s">
        <v>14908</v>
      </c>
      <c r="N2782" s="176">
        <v>960</v>
      </c>
      <c r="O2782" s="174" t="s">
        <v>3407</v>
      </c>
      <c r="P2782" s="177">
        <v>29767</v>
      </c>
      <c r="Q2782" s="176">
        <v>384</v>
      </c>
      <c r="R2782" s="176">
        <v>0</v>
      </c>
      <c r="S2782" s="176">
        <v>-200</v>
      </c>
    </row>
    <row r="2783" spans="1:19" s="184" customFormat="1" ht="15.75">
      <c r="A2783" s="51"/>
      <c r="B2783" s="51"/>
      <c r="D2783" s="174" t="s">
        <v>14909</v>
      </c>
      <c r="E2783" s="176">
        <v>-250</v>
      </c>
      <c r="F2783" s="174" t="s">
        <v>3409</v>
      </c>
      <c r="G2783" s="174" t="s">
        <v>14910</v>
      </c>
      <c r="H2783" s="174" t="s">
        <v>164</v>
      </c>
      <c r="I2783" s="174" t="s">
        <v>3098</v>
      </c>
      <c r="J2783" s="174" t="s">
        <v>14911</v>
      </c>
      <c r="K2783" s="174"/>
      <c r="L2783" s="174" t="s">
        <v>4377</v>
      </c>
      <c r="M2783" s="174" t="s">
        <v>14908</v>
      </c>
      <c r="N2783" s="176">
        <v>960</v>
      </c>
      <c r="O2783" s="174" t="s">
        <v>3407</v>
      </c>
      <c r="P2783" s="177">
        <v>29767</v>
      </c>
      <c r="Q2783" s="176">
        <v>384</v>
      </c>
      <c r="R2783" s="176">
        <v>0</v>
      </c>
      <c r="S2783" s="176">
        <v>-250</v>
      </c>
    </row>
    <row r="2784" spans="1:19" s="184" customFormat="1" ht="15.75">
      <c r="A2784" s="51"/>
      <c r="B2784" s="51"/>
      <c r="D2784" s="174" t="s">
        <v>14912</v>
      </c>
      <c r="E2784" s="175">
        <v>-18247.68</v>
      </c>
      <c r="F2784" s="174" t="s">
        <v>3426</v>
      </c>
      <c r="G2784" s="174" t="s">
        <v>14913</v>
      </c>
      <c r="H2784" s="174" t="s">
        <v>164</v>
      </c>
      <c r="I2784" s="174" t="s">
        <v>3098</v>
      </c>
      <c r="J2784" s="174" t="s">
        <v>7492</v>
      </c>
      <c r="K2784" s="174"/>
      <c r="L2784" s="174" t="s">
        <v>7136</v>
      </c>
      <c r="M2784" s="174" t="s">
        <v>7175</v>
      </c>
      <c r="N2784" s="176">
        <v>960</v>
      </c>
      <c r="O2784" s="174" t="s">
        <v>3407</v>
      </c>
      <c r="P2784" s="177">
        <v>29402</v>
      </c>
      <c r="Q2784" s="176">
        <v>396</v>
      </c>
      <c r="R2784" s="176">
        <v>0</v>
      </c>
      <c r="S2784" s="175">
        <v>-18247.68</v>
      </c>
    </row>
    <row r="2785" spans="1:19" s="184" customFormat="1" ht="15.75">
      <c r="A2785" s="51"/>
      <c r="B2785" s="51"/>
      <c r="D2785" s="174" t="s">
        <v>14914</v>
      </c>
      <c r="E2785" s="175">
        <v>-188.5</v>
      </c>
      <c r="F2785" s="174" t="s">
        <v>3409</v>
      </c>
      <c r="G2785" s="174" t="s">
        <v>14915</v>
      </c>
      <c r="H2785" s="174" t="s">
        <v>164</v>
      </c>
      <c r="I2785" s="174" t="s">
        <v>3098</v>
      </c>
      <c r="J2785" s="174" t="s">
        <v>14916</v>
      </c>
      <c r="K2785" s="174"/>
      <c r="L2785" s="174" t="s">
        <v>4704</v>
      </c>
      <c r="M2785" s="174" t="s">
        <v>4705</v>
      </c>
      <c r="N2785" s="176">
        <v>960</v>
      </c>
      <c r="O2785" s="174" t="s">
        <v>3407</v>
      </c>
      <c r="P2785" s="177">
        <v>29402</v>
      </c>
      <c r="Q2785" s="176">
        <v>396</v>
      </c>
      <c r="R2785" s="176">
        <v>0</v>
      </c>
      <c r="S2785" s="175">
        <v>-188.5</v>
      </c>
    </row>
    <row r="2786" spans="1:19" s="184" customFormat="1" ht="15.75">
      <c r="A2786" s="51"/>
      <c r="B2786" s="51"/>
      <c r="D2786" s="174" t="s">
        <v>14917</v>
      </c>
      <c r="E2786" s="175">
        <v>-113.75</v>
      </c>
      <c r="F2786" s="174" t="s">
        <v>3409</v>
      </c>
      <c r="G2786" s="174" t="s">
        <v>14918</v>
      </c>
      <c r="H2786" s="174" t="s">
        <v>164</v>
      </c>
      <c r="I2786" s="174" t="s">
        <v>3098</v>
      </c>
      <c r="J2786" s="174" t="s">
        <v>14919</v>
      </c>
      <c r="K2786" s="174"/>
      <c r="L2786" s="174" t="s">
        <v>4704</v>
      </c>
      <c r="M2786" s="174" t="s">
        <v>4705</v>
      </c>
      <c r="N2786" s="176">
        <v>960</v>
      </c>
      <c r="O2786" s="174" t="s">
        <v>3407</v>
      </c>
      <c r="P2786" s="177">
        <v>29402</v>
      </c>
      <c r="Q2786" s="176">
        <v>396</v>
      </c>
      <c r="R2786" s="176">
        <v>0</v>
      </c>
      <c r="S2786" s="175">
        <v>-113.75</v>
      </c>
    </row>
    <row r="2787" spans="1:19" s="184" customFormat="1" ht="15.75">
      <c r="A2787" s="51"/>
      <c r="B2787" s="51"/>
      <c r="D2787" s="174" t="s">
        <v>14920</v>
      </c>
      <c r="E2787" s="175">
        <v>-57.5</v>
      </c>
      <c r="F2787" s="174" t="s">
        <v>3409</v>
      </c>
      <c r="G2787" s="174" t="s">
        <v>14921</v>
      </c>
      <c r="H2787" s="174" t="s">
        <v>164</v>
      </c>
      <c r="I2787" s="174" t="s">
        <v>3098</v>
      </c>
      <c r="J2787" s="174" t="s">
        <v>14922</v>
      </c>
      <c r="K2787" s="174"/>
      <c r="L2787" s="174" t="s">
        <v>4704</v>
      </c>
      <c r="M2787" s="174" t="s">
        <v>4705</v>
      </c>
      <c r="N2787" s="176">
        <v>960</v>
      </c>
      <c r="O2787" s="174" t="s">
        <v>3407</v>
      </c>
      <c r="P2787" s="177">
        <v>29402</v>
      </c>
      <c r="Q2787" s="176">
        <v>396</v>
      </c>
      <c r="R2787" s="176">
        <v>0</v>
      </c>
      <c r="S2787" s="175">
        <v>-57.5</v>
      </c>
    </row>
    <row r="2788" spans="1:19" s="184" customFormat="1" ht="15.75">
      <c r="A2788" s="51"/>
      <c r="B2788" s="51"/>
      <c r="D2788" s="174" t="s">
        <v>14923</v>
      </c>
      <c r="E2788" s="175">
        <v>-112.5</v>
      </c>
      <c r="F2788" s="174" t="s">
        <v>3409</v>
      </c>
      <c r="G2788" s="174" t="s">
        <v>14924</v>
      </c>
      <c r="H2788" s="174" t="s">
        <v>164</v>
      </c>
      <c r="I2788" s="174" t="s">
        <v>3098</v>
      </c>
      <c r="J2788" s="174" t="s">
        <v>14925</v>
      </c>
      <c r="K2788" s="174"/>
      <c r="L2788" s="174" t="s">
        <v>4704</v>
      </c>
      <c r="M2788" s="174" t="s">
        <v>4705</v>
      </c>
      <c r="N2788" s="176">
        <v>960</v>
      </c>
      <c r="O2788" s="174" t="s">
        <v>3407</v>
      </c>
      <c r="P2788" s="177">
        <v>29341</v>
      </c>
      <c r="Q2788" s="176">
        <v>398</v>
      </c>
      <c r="R2788" s="176">
        <v>0</v>
      </c>
      <c r="S2788" s="175">
        <v>-112.5</v>
      </c>
    </row>
    <row r="2789" spans="1:19" s="184" customFormat="1" ht="15.75">
      <c r="A2789" s="51"/>
      <c r="B2789" s="51"/>
      <c r="D2789" s="174" t="s">
        <v>14926</v>
      </c>
      <c r="E2789" s="175">
        <v>3111040.42</v>
      </c>
      <c r="F2789" s="174" t="s">
        <v>3409</v>
      </c>
      <c r="G2789" s="174" t="s">
        <v>14927</v>
      </c>
      <c r="H2789" s="174" t="s">
        <v>164</v>
      </c>
      <c r="I2789" s="174" t="s">
        <v>3098</v>
      </c>
      <c r="J2789" s="174" t="s">
        <v>14928</v>
      </c>
      <c r="K2789" s="174"/>
      <c r="L2789" s="174" t="s">
        <v>172</v>
      </c>
      <c r="M2789" s="174" t="s">
        <v>9285</v>
      </c>
      <c r="N2789" s="176">
        <v>960</v>
      </c>
      <c r="O2789" s="174" t="s">
        <v>3407</v>
      </c>
      <c r="P2789" s="177">
        <v>29341</v>
      </c>
      <c r="Q2789" s="176">
        <v>398</v>
      </c>
      <c r="R2789" s="176">
        <v>0</v>
      </c>
      <c r="S2789" s="175">
        <v>3111040.42</v>
      </c>
    </row>
    <row r="2790" spans="1:19" s="184" customFormat="1" ht="15.75">
      <c r="A2790" s="51"/>
      <c r="B2790" s="51"/>
      <c r="D2790" s="174" t="s">
        <v>14929</v>
      </c>
      <c r="E2790" s="176">
        <v>-200</v>
      </c>
      <c r="F2790" s="174" t="s">
        <v>3426</v>
      </c>
      <c r="G2790" s="174" t="s">
        <v>14927</v>
      </c>
      <c r="H2790" s="174" t="s">
        <v>164</v>
      </c>
      <c r="I2790" s="174" t="s">
        <v>3098</v>
      </c>
      <c r="J2790" s="174" t="s">
        <v>14928</v>
      </c>
      <c r="K2790" s="174"/>
      <c r="L2790" s="174" t="s">
        <v>172</v>
      </c>
      <c r="M2790" s="174" t="s">
        <v>9285</v>
      </c>
      <c r="N2790" s="176">
        <v>960</v>
      </c>
      <c r="O2790" s="174" t="s">
        <v>3407</v>
      </c>
      <c r="P2790" s="177">
        <v>29341</v>
      </c>
      <c r="Q2790" s="176">
        <v>398</v>
      </c>
      <c r="R2790" s="176">
        <v>0</v>
      </c>
      <c r="S2790" s="176">
        <v>-200</v>
      </c>
    </row>
    <row r="2791" spans="1:19" s="184" customFormat="1" ht="15.75">
      <c r="A2791" s="51"/>
      <c r="B2791" s="51"/>
      <c r="D2791" s="174" t="s">
        <v>14930</v>
      </c>
      <c r="E2791" s="175">
        <v>840582.03</v>
      </c>
      <c r="F2791" s="174" t="s">
        <v>3464</v>
      </c>
      <c r="G2791" s="174" t="s">
        <v>14927</v>
      </c>
      <c r="H2791" s="174" t="s">
        <v>164</v>
      </c>
      <c r="I2791" s="174" t="s">
        <v>3098</v>
      </c>
      <c r="J2791" s="174" t="s">
        <v>14928</v>
      </c>
      <c r="K2791" s="174"/>
      <c r="L2791" s="174" t="s">
        <v>172</v>
      </c>
      <c r="M2791" s="174" t="s">
        <v>9285</v>
      </c>
      <c r="N2791" s="176">
        <v>960</v>
      </c>
      <c r="O2791" s="174" t="s">
        <v>3407</v>
      </c>
      <c r="P2791" s="177">
        <v>29220</v>
      </c>
      <c r="Q2791" s="176">
        <v>402</v>
      </c>
      <c r="R2791" s="176">
        <v>0</v>
      </c>
      <c r="S2791" s="175">
        <v>840582.03</v>
      </c>
    </row>
    <row r="2792" spans="1:19" s="184" customFormat="1" ht="15.75">
      <c r="A2792" s="51"/>
      <c r="B2792" s="51"/>
      <c r="D2792" s="174" t="s">
        <v>14931</v>
      </c>
      <c r="E2792" s="175">
        <v>173622.5</v>
      </c>
      <c r="F2792" s="174" t="s">
        <v>3409</v>
      </c>
      <c r="G2792" s="174" t="s">
        <v>14932</v>
      </c>
      <c r="H2792" s="174" t="s">
        <v>164</v>
      </c>
      <c r="I2792" s="174" t="s">
        <v>3098</v>
      </c>
      <c r="J2792" s="174" t="s">
        <v>14898</v>
      </c>
      <c r="K2792" s="174"/>
      <c r="L2792" s="174" t="s">
        <v>4377</v>
      </c>
      <c r="M2792" s="174" t="s">
        <v>14899</v>
      </c>
      <c r="N2792" s="176">
        <v>960</v>
      </c>
      <c r="O2792" s="174" t="s">
        <v>3407</v>
      </c>
      <c r="P2792" s="177">
        <v>29220</v>
      </c>
      <c r="Q2792" s="176">
        <v>402</v>
      </c>
      <c r="R2792" s="176">
        <v>0</v>
      </c>
      <c r="S2792" s="175">
        <v>173622.5</v>
      </c>
    </row>
    <row r="2793" spans="1:19" s="184" customFormat="1" ht="15.75">
      <c r="A2793" s="51"/>
      <c r="B2793" s="51"/>
      <c r="D2793" s="174" t="s">
        <v>14933</v>
      </c>
      <c r="E2793" s="175">
        <v>-435494.75</v>
      </c>
      <c r="F2793" s="174" t="s">
        <v>3426</v>
      </c>
      <c r="G2793" s="174" t="s">
        <v>14932</v>
      </c>
      <c r="H2793" s="174" t="s">
        <v>164</v>
      </c>
      <c r="I2793" s="174" t="s">
        <v>3098</v>
      </c>
      <c r="J2793" s="174" t="s">
        <v>14898</v>
      </c>
      <c r="K2793" s="174"/>
      <c r="L2793" s="174" t="s">
        <v>4377</v>
      </c>
      <c r="M2793" s="174" t="s">
        <v>14899</v>
      </c>
      <c r="N2793" s="176">
        <v>960</v>
      </c>
      <c r="O2793" s="174" t="s">
        <v>3407</v>
      </c>
      <c r="P2793" s="177">
        <v>29220</v>
      </c>
      <c r="Q2793" s="176">
        <v>402</v>
      </c>
      <c r="R2793" s="176">
        <v>0</v>
      </c>
      <c r="S2793" s="175">
        <v>-435494.75</v>
      </c>
    </row>
    <row r="2794" spans="1:19" s="184" customFormat="1" ht="15.75">
      <c r="A2794" s="51"/>
      <c r="B2794" s="51"/>
      <c r="D2794" s="174" t="s">
        <v>14934</v>
      </c>
      <c r="E2794" s="176">
        <v>-80</v>
      </c>
      <c r="F2794" s="174" t="s">
        <v>3426</v>
      </c>
      <c r="G2794" s="174" t="s">
        <v>14932</v>
      </c>
      <c r="H2794" s="174" t="s">
        <v>164</v>
      </c>
      <c r="I2794" s="174" t="s">
        <v>3098</v>
      </c>
      <c r="J2794" s="174" t="s">
        <v>14898</v>
      </c>
      <c r="K2794" s="174"/>
      <c r="L2794" s="174" t="s">
        <v>4377</v>
      </c>
      <c r="M2794" s="174" t="s">
        <v>14899</v>
      </c>
      <c r="N2794" s="176">
        <v>960</v>
      </c>
      <c r="O2794" s="174" t="s">
        <v>3407</v>
      </c>
      <c r="P2794" s="177">
        <v>29220</v>
      </c>
      <c r="Q2794" s="176">
        <v>402</v>
      </c>
      <c r="R2794" s="176">
        <v>0</v>
      </c>
      <c r="S2794" s="176">
        <v>-80</v>
      </c>
    </row>
    <row r="2795" spans="1:19" s="184" customFormat="1" ht="15.75">
      <c r="A2795" s="51"/>
      <c r="B2795" s="51"/>
      <c r="D2795" s="174" t="s">
        <v>14935</v>
      </c>
      <c r="E2795" s="175">
        <v>2338113.2200000002</v>
      </c>
      <c r="F2795" s="174" t="s">
        <v>3464</v>
      </c>
      <c r="G2795" s="174" t="s">
        <v>14932</v>
      </c>
      <c r="H2795" s="174" t="s">
        <v>164</v>
      </c>
      <c r="I2795" s="174" t="s">
        <v>3098</v>
      </c>
      <c r="J2795" s="174" t="s">
        <v>14898</v>
      </c>
      <c r="K2795" s="174"/>
      <c r="L2795" s="174" t="s">
        <v>4377</v>
      </c>
      <c r="M2795" s="174" t="s">
        <v>14899</v>
      </c>
      <c r="N2795" s="176">
        <v>960</v>
      </c>
      <c r="O2795" s="174" t="s">
        <v>3407</v>
      </c>
      <c r="P2795" s="177">
        <v>29220</v>
      </c>
      <c r="Q2795" s="176">
        <v>402</v>
      </c>
      <c r="R2795" s="176">
        <v>0</v>
      </c>
      <c r="S2795" s="175">
        <v>2338113.2200000002</v>
      </c>
    </row>
    <row r="2796" spans="1:19" s="184" customFormat="1" ht="15.75">
      <c r="A2796" s="51"/>
      <c r="B2796" s="51"/>
      <c r="D2796" s="174" t="s">
        <v>14936</v>
      </c>
      <c r="E2796" s="176">
        <v>-12450</v>
      </c>
      <c r="F2796" s="174" t="s">
        <v>3426</v>
      </c>
      <c r="G2796" s="174" t="s">
        <v>14937</v>
      </c>
      <c r="H2796" s="174" t="s">
        <v>164</v>
      </c>
      <c r="I2796" s="174" t="s">
        <v>3098</v>
      </c>
      <c r="J2796" s="174" t="s">
        <v>14898</v>
      </c>
      <c r="K2796" s="174"/>
      <c r="L2796" s="174" t="s">
        <v>4377</v>
      </c>
      <c r="M2796" s="174" t="s">
        <v>14899</v>
      </c>
      <c r="N2796" s="176">
        <v>960</v>
      </c>
      <c r="O2796" s="174" t="s">
        <v>3407</v>
      </c>
      <c r="P2796" s="177">
        <v>29220</v>
      </c>
      <c r="Q2796" s="176">
        <v>402</v>
      </c>
      <c r="R2796" s="176">
        <v>0</v>
      </c>
      <c r="S2796" s="176">
        <v>-12450</v>
      </c>
    </row>
    <row r="2797" spans="1:19" s="184" customFormat="1" ht="15.75">
      <c r="A2797" s="51"/>
      <c r="B2797" s="51"/>
      <c r="D2797" s="174" t="s">
        <v>14938</v>
      </c>
      <c r="E2797" s="176">
        <v>-13120</v>
      </c>
      <c r="F2797" s="174" t="s">
        <v>3409</v>
      </c>
      <c r="G2797" s="174" t="s">
        <v>14939</v>
      </c>
      <c r="H2797" s="174" t="s">
        <v>164</v>
      </c>
      <c r="I2797" s="174" t="s">
        <v>3098</v>
      </c>
      <c r="J2797" s="174" t="s">
        <v>14898</v>
      </c>
      <c r="K2797" s="174"/>
      <c r="L2797" s="174" t="s">
        <v>4377</v>
      </c>
      <c r="M2797" s="174" t="s">
        <v>14899</v>
      </c>
      <c r="N2797" s="176">
        <v>960</v>
      </c>
      <c r="O2797" s="174" t="s">
        <v>3407</v>
      </c>
      <c r="P2797" s="177">
        <v>29067</v>
      </c>
      <c r="Q2797" s="176">
        <v>407</v>
      </c>
      <c r="R2797" s="176">
        <v>0</v>
      </c>
      <c r="S2797" s="176">
        <v>-13120</v>
      </c>
    </row>
    <row r="2798" spans="1:19" s="184" customFormat="1" ht="15.75">
      <c r="A2798" s="51"/>
      <c r="B2798" s="51"/>
      <c r="D2798" s="174" t="s">
        <v>14940</v>
      </c>
      <c r="E2798" s="175">
        <v>-1789.97</v>
      </c>
      <c r="F2798" s="174" t="s">
        <v>3426</v>
      </c>
      <c r="G2798" s="174" t="s">
        <v>14941</v>
      </c>
      <c r="H2798" s="174" t="s">
        <v>164</v>
      </c>
      <c r="I2798" s="174" t="s">
        <v>3098</v>
      </c>
      <c r="J2798" s="174" t="s">
        <v>14942</v>
      </c>
      <c r="K2798" s="174"/>
      <c r="L2798" s="174" t="s">
        <v>172</v>
      </c>
      <c r="M2798" s="174" t="s">
        <v>14943</v>
      </c>
      <c r="N2798" s="176">
        <v>960</v>
      </c>
      <c r="O2798" s="174" t="s">
        <v>3407</v>
      </c>
      <c r="P2798" s="177">
        <v>29067</v>
      </c>
      <c r="Q2798" s="176">
        <v>407</v>
      </c>
      <c r="R2798" s="176">
        <v>0</v>
      </c>
      <c r="S2798" s="175">
        <v>-1789.97</v>
      </c>
    </row>
    <row r="2799" spans="1:19" s="184" customFormat="1" ht="15.75">
      <c r="A2799" s="51"/>
      <c r="B2799" s="51"/>
      <c r="D2799" s="174" t="s">
        <v>14944</v>
      </c>
      <c r="E2799" s="175">
        <v>2915491.58</v>
      </c>
      <c r="F2799" s="174" t="s">
        <v>3464</v>
      </c>
      <c r="G2799" s="174" t="s">
        <v>14941</v>
      </c>
      <c r="H2799" s="174" t="s">
        <v>164</v>
      </c>
      <c r="I2799" s="174" t="s">
        <v>3098</v>
      </c>
      <c r="J2799" s="174" t="s">
        <v>14942</v>
      </c>
      <c r="K2799" s="174"/>
      <c r="L2799" s="174" t="s">
        <v>172</v>
      </c>
      <c r="M2799" s="174" t="s">
        <v>14943</v>
      </c>
      <c r="N2799" s="176">
        <v>960</v>
      </c>
      <c r="O2799" s="174" t="s">
        <v>3407</v>
      </c>
      <c r="P2799" s="177">
        <v>29067</v>
      </c>
      <c r="Q2799" s="176">
        <v>407</v>
      </c>
      <c r="R2799" s="176">
        <v>0</v>
      </c>
      <c r="S2799" s="175">
        <v>2915491.58</v>
      </c>
    </row>
    <row r="2800" spans="1:19" s="184" customFormat="1" ht="15.75">
      <c r="A2800" s="51"/>
      <c r="B2800" s="51"/>
      <c r="D2800" s="174" t="s">
        <v>14945</v>
      </c>
      <c r="E2800" s="175">
        <v>-1372033.92</v>
      </c>
      <c r="F2800" s="174" t="s">
        <v>3426</v>
      </c>
      <c r="G2800" s="174" t="s">
        <v>14946</v>
      </c>
      <c r="H2800" s="174" t="s">
        <v>164</v>
      </c>
      <c r="I2800" s="174" t="s">
        <v>3098</v>
      </c>
      <c r="J2800" s="174" t="s">
        <v>14947</v>
      </c>
      <c r="K2800" s="174"/>
      <c r="L2800" s="174" t="s">
        <v>172</v>
      </c>
      <c r="M2800" s="174" t="s">
        <v>14943</v>
      </c>
      <c r="N2800" s="176">
        <v>960</v>
      </c>
      <c r="O2800" s="174" t="s">
        <v>3407</v>
      </c>
      <c r="P2800" s="177">
        <v>28671</v>
      </c>
      <c r="Q2800" s="176">
        <v>420</v>
      </c>
      <c r="R2800" s="176">
        <v>0</v>
      </c>
      <c r="S2800" s="175">
        <v>-1372033.92</v>
      </c>
    </row>
    <row r="2801" spans="1:19" s="184" customFormat="1" ht="15.75">
      <c r="A2801" s="51"/>
      <c r="B2801" s="51"/>
      <c r="D2801" s="174" t="s">
        <v>14948</v>
      </c>
      <c r="E2801" s="175">
        <v>-703.32</v>
      </c>
      <c r="F2801" s="174" t="s">
        <v>3409</v>
      </c>
      <c r="G2801" s="174" t="s">
        <v>14949</v>
      </c>
      <c r="H2801" s="174" t="s">
        <v>164</v>
      </c>
      <c r="I2801" s="174" t="s">
        <v>3098</v>
      </c>
      <c r="J2801" s="174" t="s">
        <v>14950</v>
      </c>
      <c r="K2801" s="174"/>
      <c r="L2801" s="174" t="s">
        <v>4377</v>
      </c>
      <c r="M2801" s="174" t="s">
        <v>8837</v>
      </c>
      <c r="N2801" s="176">
        <v>960</v>
      </c>
      <c r="O2801" s="174" t="s">
        <v>3407</v>
      </c>
      <c r="P2801" s="177">
        <v>28671</v>
      </c>
      <c r="Q2801" s="176">
        <v>420</v>
      </c>
      <c r="R2801" s="176">
        <v>0</v>
      </c>
      <c r="S2801" s="175">
        <v>-703.32</v>
      </c>
    </row>
    <row r="2802" spans="1:19" s="184" customFormat="1" ht="15.75">
      <c r="A2802" s="51"/>
      <c r="B2802" s="51"/>
      <c r="D2802" s="174" t="s">
        <v>14951</v>
      </c>
      <c r="E2802" s="175">
        <v>293556.38</v>
      </c>
      <c r="F2802" s="174" t="s">
        <v>3409</v>
      </c>
      <c r="G2802" s="174" t="s">
        <v>7659</v>
      </c>
      <c r="H2802" s="174" t="s">
        <v>164</v>
      </c>
      <c r="I2802" s="174" t="s">
        <v>3098</v>
      </c>
      <c r="J2802" s="174" t="s">
        <v>14952</v>
      </c>
      <c r="K2802" s="174"/>
      <c r="L2802" s="174" t="s">
        <v>7136</v>
      </c>
      <c r="M2802" s="174" t="s">
        <v>7197</v>
      </c>
      <c r="N2802" s="176">
        <v>960</v>
      </c>
      <c r="O2802" s="174" t="s">
        <v>3407</v>
      </c>
      <c r="P2802" s="177">
        <v>28671</v>
      </c>
      <c r="Q2802" s="176">
        <v>420</v>
      </c>
      <c r="R2802" s="176">
        <v>0</v>
      </c>
      <c r="S2802" s="175">
        <v>293556.38</v>
      </c>
    </row>
    <row r="2803" spans="1:19" s="184" customFormat="1" ht="15.75">
      <c r="A2803" s="51"/>
      <c r="B2803" s="51"/>
      <c r="D2803" s="174" t="s">
        <v>14953</v>
      </c>
      <c r="E2803" s="175">
        <v>3499983.25</v>
      </c>
      <c r="F2803" s="174" t="s">
        <v>3409</v>
      </c>
      <c r="G2803" s="174" t="s">
        <v>14954</v>
      </c>
      <c r="H2803" s="174" t="s">
        <v>164</v>
      </c>
      <c r="I2803" s="174" t="s">
        <v>3098</v>
      </c>
      <c r="J2803" s="174" t="s">
        <v>14952</v>
      </c>
      <c r="K2803" s="174"/>
      <c r="L2803" s="174" t="s">
        <v>7136</v>
      </c>
      <c r="M2803" s="174" t="s">
        <v>7197</v>
      </c>
      <c r="N2803" s="176">
        <v>960</v>
      </c>
      <c r="O2803" s="174" t="s">
        <v>3407</v>
      </c>
      <c r="P2803" s="177">
        <v>28671</v>
      </c>
      <c r="Q2803" s="176">
        <v>420</v>
      </c>
      <c r="R2803" s="176">
        <v>0</v>
      </c>
      <c r="S2803" s="175">
        <v>3499983.25</v>
      </c>
    </row>
    <row r="2804" spans="1:19" s="184" customFormat="1" ht="15.75">
      <c r="A2804" s="51"/>
      <c r="B2804" s="51"/>
      <c r="D2804" s="174" t="s">
        <v>14955</v>
      </c>
      <c r="E2804" s="175">
        <v>-703566.81</v>
      </c>
      <c r="F2804" s="174" t="s">
        <v>3426</v>
      </c>
      <c r="G2804" s="174" t="s">
        <v>14954</v>
      </c>
      <c r="H2804" s="174" t="s">
        <v>164</v>
      </c>
      <c r="I2804" s="174" t="s">
        <v>3098</v>
      </c>
      <c r="J2804" s="174" t="s">
        <v>14952</v>
      </c>
      <c r="K2804" s="174"/>
      <c r="L2804" s="174" t="s">
        <v>7136</v>
      </c>
      <c r="M2804" s="174" t="s">
        <v>7197</v>
      </c>
      <c r="N2804" s="176">
        <v>960</v>
      </c>
      <c r="O2804" s="174" t="s">
        <v>3407</v>
      </c>
      <c r="P2804" s="177">
        <v>28671</v>
      </c>
      <c r="Q2804" s="176">
        <v>420</v>
      </c>
      <c r="R2804" s="176">
        <v>0</v>
      </c>
      <c r="S2804" s="175">
        <v>-703566.81</v>
      </c>
    </row>
    <row r="2805" spans="1:19" s="184" customFormat="1" ht="15.75">
      <c r="A2805" s="51"/>
      <c r="B2805" s="51"/>
      <c r="D2805" s="174" t="s">
        <v>14956</v>
      </c>
      <c r="E2805" s="175">
        <v>98488.11</v>
      </c>
      <c r="F2805" s="174" t="s">
        <v>3426</v>
      </c>
      <c r="G2805" s="174" t="s">
        <v>14954</v>
      </c>
      <c r="H2805" s="174" t="s">
        <v>164</v>
      </c>
      <c r="I2805" s="174" t="s">
        <v>3098</v>
      </c>
      <c r="J2805" s="174" t="s">
        <v>14952</v>
      </c>
      <c r="K2805" s="174"/>
      <c r="L2805" s="174" t="s">
        <v>7136</v>
      </c>
      <c r="M2805" s="174" t="s">
        <v>7197</v>
      </c>
      <c r="N2805" s="176">
        <v>960</v>
      </c>
      <c r="O2805" s="174" t="s">
        <v>3407</v>
      </c>
      <c r="P2805" s="177">
        <v>28671</v>
      </c>
      <c r="Q2805" s="176">
        <v>420</v>
      </c>
      <c r="R2805" s="176">
        <v>0</v>
      </c>
      <c r="S2805" s="175">
        <v>98488.11</v>
      </c>
    </row>
    <row r="2806" spans="1:19" s="184" customFormat="1" ht="15.75">
      <c r="A2806" s="51"/>
      <c r="B2806" s="51"/>
      <c r="D2806" s="174" t="s">
        <v>14957</v>
      </c>
      <c r="E2806" s="176">
        <v>-183</v>
      </c>
      <c r="F2806" s="174" t="s">
        <v>3464</v>
      </c>
      <c r="G2806" s="174" t="s">
        <v>14954</v>
      </c>
      <c r="H2806" s="174" t="s">
        <v>164</v>
      </c>
      <c r="I2806" s="174" t="s">
        <v>3098</v>
      </c>
      <c r="J2806" s="174" t="s">
        <v>14952</v>
      </c>
      <c r="K2806" s="174"/>
      <c r="L2806" s="174" t="s">
        <v>7136</v>
      </c>
      <c r="M2806" s="174" t="s">
        <v>7197</v>
      </c>
      <c r="N2806" s="176">
        <v>960</v>
      </c>
      <c r="O2806" s="174" t="s">
        <v>3407</v>
      </c>
      <c r="P2806" s="177">
        <v>28671</v>
      </c>
      <c r="Q2806" s="176">
        <v>420</v>
      </c>
      <c r="R2806" s="176">
        <v>0</v>
      </c>
      <c r="S2806" s="176">
        <v>-183</v>
      </c>
    </row>
    <row r="2807" spans="1:19" s="184" customFormat="1" ht="15.75">
      <c r="A2807" s="51"/>
      <c r="B2807" s="51"/>
      <c r="D2807" s="174" t="s">
        <v>14958</v>
      </c>
      <c r="E2807" s="175">
        <v>-293556.38</v>
      </c>
      <c r="F2807" s="174" t="s">
        <v>3409</v>
      </c>
      <c r="G2807" s="174" t="s">
        <v>14959</v>
      </c>
      <c r="H2807" s="174" t="s">
        <v>164</v>
      </c>
      <c r="I2807" s="174" t="s">
        <v>3098</v>
      </c>
      <c r="J2807" s="174" t="s">
        <v>14952</v>
      </c>
      <c r="K2807" s="174"/>
      <c r="L2807" s="174" t="s">
        <v>7136</v>
      </c>
      <c r="M2807" s="174" t="s">
        <v>7197</v>
      </c>
      <c r="N2807" s="176">
        <v>960</v>
      </c>
      <c r="O2807" s="174" t="s">
        <v>3407</v>
      </c>
      <c r="P2807" s="177">
        <v>28671</v>
      </c>
      <c r="Q2807" s="176">
        <v>420</v>
      </c>
      <c r="R2807" s="176">
        <v>0</v>
      </c>
      <c r="S2807" s="175">
        <v>-293556.38</v>
      </c>
    </row>
    <row r="2808" spans="1:19" s="184" customFormat="1" ht="15.75">
      <c r="A2808" s="51"/>
      <c r="B2808" s="51"/>
      <c r="D2808" s="174" t="s">
        <v>14960</v>
      </c>
      <c r="E2808" s="176">
        <v>-1400</v>
      </c>
      <c r="F2808" s="174" t="s">
        <v>3464</v>
      </c>
      <c r="G2808" s="174" t="s">
        <v>14961</v>
      </c>
      <c r="H2808" s="174" t="s">
        <v>164</v>
      </c>
      <c r="I2808" s="174" t="s">
        <v>3098</v>
      </c>
      <c r="J2808" s="174" t="s">
        <v>14952</v>
      </c>
      <c r="K2808" s="174"/>
      <c r="L2808" s="174" t="s">
        <v>7136</v>
      </c>
      <c r="M2808" s="174" t="s">
        <v>7197</v>
      </c>
      <c r="N2808" s="176">
        <v>960</v>
      </c>
      <c r="O2808" s="174" t="s">
        <v>3407</v>
      </c>
      <c r="P2808" s="177">
        <v>28671</v>
      </c>
      <c r="Q2808" s="176">
        <v>420</v>
      </c>
      <c r="R2808" s="176">
        <v>0</v>
      </c>
      <c r="S2808" s="176">
        <v>-1400</v>
      </c>
    </row>
    <row r="2809" spans="1:19" s="184" customFormat="1" ht="15.75">
      <c r="A2809" s="51"/>
      <c r="B2809" s="51"/>
      <c r="D2809" s="174" t="s">
        <v>14962</v>
      </c>
      <c r="E2809" s="176">
        <v>-200</v>
      </c>
      <c r="F2809" s="174" t="s">
        <v>3464</v>
      </c>
      <c r="G2809" s="174" t="s">
        <v>14963</v>
      </c>
      <c r="H2809" s="174" t="s">
        <v>164</v>
      </c>
      <c r="I2809" s="174" t="s">
        <v>3098</v>
      </c>
      <c r="J2809" s="174" t="s">
        <v>14952</v>
      </c>
      <c r="K2809" s="174"/>
      <c r="L2809" s="174" t="s">
        <v>7136</v>
      </c>
      <c r="M2809" s="174" t="s">
        <v>7197</v>
      </c>
      <c r="N2809" s="176">
        <v>960</v>
      </c>
      <c r="O2809" s="174" t="s">
        <v>3407</v>
      </c>
      <c r="P2809" s="177">
        <v>28671</v>
      </c>
      <c r="Q2809" s="176">
        <v>420</v>
      </c>
      <c r="R2809" s="176">
        <v>0</v>
      </c>
      <c r="S2809" s="176">
        <v>-200</v>
      </c>
    </row>
    <row r="2810" spans="1:19" s="184" customFormat="1" ht="15.75">
      <c r="A2810" s="51"/>
      <c r="B2810" s="51"/>
      <c r="D2810" s="174" t="s">
        <v>14964</v>
      </c>
      <c r="E2810" s="175">
        <v>-2653.84</v>
      </c>
      <c r="F2810" s="174" t="s">
        <v>3464</v>
      </c>
      <c r="G2810" s="174" t="s">
        <v>14965</v>
      </c>
      <c r="H2810" s="174" t="s">
        <v>164</v>
      </c>
      <c r="I2810" s="174" t="s">
        <v>3098</v>
      </c>
      <c r="J2810" s="174" t="s">
        <v>14952</v>
      </c>
      <c r="K2810" s="174"/>
      <c r="L2810" s="174" t="s">
        <v>7136</v>
      </c>
      <c r="M2810" s="174" t="s">
        <v>7197</v>
      </c>
      <c r="N2810" s="176">
        <v>960</v>
      </c>
      <c r="O2810" s="174" t="s">
        <v>3407</v>
      </c>
      <c r="P2810" s="177">
        <v>28671</v>
      </c>
      <c r="Q2810" s="176">
        <v>420</v>
      </c>
      <c r="R2810" s="176">
        <v>0</v>
      </c>
      <c r="S2810" s="175">
        <v>-2653.84</v>
      </c>
    </row>
    <row r="2811" spans="1:19" s="184" customFormat="1" ht="15.75">
      <c r="A2811" s="51"/>
      <c r="B2811" s="51"/>
      <c r="D2811" s="174" t="s">
        <v>14966</v>
      </c>
      <c r="E2811" s="175">
        <v>-8783.49</v>
      </c>
      <c r="F2811" s="174" t="s">
        <v>3464</v>
      </c>
      <c r="G2811" s="174" t="s">
        <v>14967</v>
      </c>
      <c r="H2811" s="174" t="s">
        <v>164</v>
      </c>
      <c r="I2811" s="174" t="s">
        <v>3098</v>
      </c>
      <c r="J2811" s="174" t="s">
        <v>14952</v>
      </c>
      <c r="K2811" s="174"/>
      <c r="L2811" s="174" t="s">
        <v>7136</v>
      </c>
      <c r="M2811" s="174" t="s">
        <v>7197</v>
      </c>
      <c r="N2811" s="176">
        <v>960</v>
      </c>
      <c r="O2811" s="174" t="s">
        <v>3407</v>
      </c>
      <c r="P2811" s="177">
        <v>28671</v>
      </c>
      <c r="Q2811" s="176">
        <v>420</v>
      </c>
      <c r="R2811" s="176">
        <v>0</v>
      </c>
      <c r="S2811" s="175">
        <v>-8783.49</v>
      </c>
    </row>
    <row r="2812" spans="1:19" s="184" customFormat="1" ht="15.75">
      <c r="A2812" s="51"/>
      <c r="B2812" s="51"/>
      <c r="D2812" s="174" t="s">
        <v>14968</v>
      </c>
      <c r="E2812" s="175">
        <v>-50764.08</v>
      </c>
      <c r="F2812" s="174" t="s">
        <v>3464</v>
      </c>
      <c r="G2812" s="174" t="s">
        <v>14969</v>
      </c>
      <c r="H2812" s="174" t="s">
        <v>164</v>
      </c>
      <c r="I2812" s="174" t="s">
        <v>3098</v>
      </c>
      <c r="J2812" s="174" t="s">
        <v>14952</v>
      </c>
      <c r="K2812" s="174"/>
      <c r="L2812" s="174" t="s">
        <v>7136</v>
      </c>
      <c r="M2812" s="174" t="s">
        <v>7197</v>
      </c>
      <c r="N2812" s="176">
        <v>960</v>
      </c>
      <c r="O2812" s="174" t="s">
        <v>3407</v>
      </c>
      <c r="P2812" s="177">
        <v>28671</v>
      </c>
      <c r="Q2812" s="176">
        <v>420</v>
      </c>
      <c r="R2812" s="176">
        <v>0</v>
      </c>
      <c r="S2812" s="175">
        <v>-50764.08</v>
      </c>
    </row>
    <row r="2813" spans="1:19" s="184" customFormat="1" ht="15.75">
      <c r="A2813" s="51"/>
      <c r="B2813" s="51"/>
      <c r="D2813" s="174" t="s">
        <v>14970</v>
      </c>
      <c r="E2813" s="175">
        <v>-7306.31</v>
      </c>
      <c r="F2813" s="174" t="s">
        <v>3464</v>
      </c>
      <c r="G2813" s="174" t="s">
        <v>14971</v>
      </c>
      <c r="H2813" s="174" t="s">
        <v>164</v>
      </c>
      <c r="I2813" s="174" t="s">
        <v>3098</v>
      </c>
      <c r="J2813" s="174" t="s">
        <v>14952</v>
      </c>
      <c r="K2813" s="174"/>
      <c r="L2813" s="174" t="s">
        <v>7136</v>
      </c>
      <c r="M2813" s="174" t="s">
        <v>7197</v>
      </c>
      <c r="N2813" s="176">
        <v>960</v>
      </c>
      <c r="O2813" s="174" t="s">
        <v>3407</v>
      </c>
      <c r="P2813" s="177">
        <v>28671</v>
      </c>
      <c r="Q2813" s="176">
        <v>420</v>
      </c>
      <c r="R2813" s="176">
        <v>0</v>
      </c>
      <c r="S2813" s="175">
        <v>-7306.31</v>
      </c>
    </row>
    <row r="2814" spans="1:19" s="184" customFormat="1" ht="15.75">
      <c r="A2814" s="51"/>
      <c r="B2814" s="51"/>
      <c r="D2814" s="174" t="s">
        <v>14972</v>
      </c>
      <c r="E2814" s="175">
        <v>-4135.4399999999996</v>
      </c>
      <c r="F2814" s="174" t="s">
        <v>3428</v>
      </c>
      <c r="G2814" s="174" t="s">
        <v>14973</v>
      </c>
      <c r="H2814" s="174" t="s">
        <v>164</v>
      </c>
      <c r="I2814" s="174" t="s">
        <v>3098</v>
      </c>
      <c r="J2814" s="174" t="s">
        <v>14952</v>
      </c>
      <c r="K2814" s="174"/>
      <c r="L2814" s="174" t="s">
        <v>7136</v>
      </c>
      <c r="M2814" s="174" t="s">
        <v>7197</v>
      </c>
      <c r="N2814" s="176">
        <v>960</v>
      </c>
      <c r="O2814" s="174" t="s">
        <v>3407</v>
      </c>
      <c r="P2814" s="177">
        <v>28671</v>
      </c>
      <c r="Q2814" s="176">
        <v>420</v>
      </c>
      <c r="R2814" s="176">
        <v>0</v>
      </c>
      <c r="S2814" s="175">
        <v>-4135.4399999999996</v>
      </c>
    </row>
    <row r="2815" spans="1:19" s="184" customFormat="1" ht="15.75">
      <c r="A2815" s="51"/>
      <c r="B2815" s="51"/>
      <c r="D2815" s="174" t="s">
        <v>14974</v>
      </c>
      <c r="E2815" s="176">
        <v>-2000</v>
      </c>
      <c r="F2815" s="174" t="s">
        <v>3540</v>
      </c>
      <c r="G2815" s="174" t="s">
        <v>14975</v>
      </c>
      <c r="H2815" s="174" t="s">
        <v>164</v>
      </c>
      <c r="I2815" s="174" t="s">
        <v>3098</v>
      </c>
      <c r="J2815" s="174" t="s">
        <v>14952</v>
      </c>
      <c r="K2815" s="174"/>
      <c r="L2815" s="174" t="s">
        <v>7136</v>
      </c>
      <c r="M2815" s="174" t="s">
        <v>7197</v>
      </c>
      <c r="N2815" s="176">
        <v>960</v>
      </c>
      <c r="O2815" s="174" t="s">
        <v>3407</v>
      </c>
      <c r="P2815" s="177">
        <v>28671</v>
      </c>
      <c r="Q2815" s="176">
        <v>420</v>
      </c>
      <c r="R2815" s="176">
        <v>0</v>
      </c>
      <c r="S2815" s="176">
        <v>-2000</v>
      </c>
    </row>
    <row r="2816" spans="1:19" s="184" customFormat="1" ht="15.75">
      <c r="A2816" s="51"/>
      <c r="B2816" s="51"/>
      <c r="D2816" s="174" t="s">
        <v>14976</v>
      </c>
      <c r="E2816" s="176">
        <v>-200</v>
      </c>
      <c r="F2816" s="174" t="s">
        <v>3409</v>
      </c>
      <c r="G2816" s="174" t="s">
        <v>14977</v>
      </c>
      <c r="H2816" s="174" t="s">
        <v>164</v>
      </c>
      <c r="I2816" s="174" t="s">
        <v>3098</v>
      </c>
      <c r="J2816" s="174" t="s">
        <v>14978</v>
      </c>
      <c r="K2816" s="174"/>
      <c r="L2816" s="174" t="s">
        <v>4377</v>
      </c>
      <c r="M2816" s="174" t="s">
        <v>4530</v>
      </c>
      <c r="N2816" s="176">
        <v>960</v>
      </c>
      <c r="O2816" s="174" t="s">
        <v>3407</v>
      </c>
      <c r="P2816" s="177">
        <v>28671</v>
      </c>
      <c r="Q2816" s="176">
        <v>420</v>
      </c>
      <c r="R2816" s="176">
        <v>0</v>
      </c>
      <c r="S2816" s="176">
        <v>-200</v>
      </c>
    </row>
    <row r="2817" spans="1:19" s="184" customFormat="1" ht="15.75">
      <c r="A2817" s="51"/>
      <c r="B2817" s="51"/>
      <c r="D2817" s="174" t="s">
        <v>14979</v>
      </c>
      <c r="E2817" s="176">
        <v>-250</v>
      </c>
      <c r="F2817" s="174" t="s">
        <v>3409</v>
      </c>
      <c r="G2817" s="174" t="s">
        <v>14980</v>
      </c>
      <c r="H2817" s="174" t="s">
        <v>164</v>
      </c>
      <c r="I2817" s="174" t="s">
        <v>3098</v>
      </c>
      <c r="J2817" s="174" t="s">
        <v>14981</v>
      </c>
      <c r="K2817" s="174"/>
      <c r="L2817" s="174" t="s">
        <v>4377</v>
      </c>
      <c r="M2817" s="174" t="s">
        <v>14891</v>
      </c>
      <c r="N2817" s="176">
        <v>960</v>
      </c>
      <c r="O2817" s="174" t="s">
        <v>3407</v>
      </c>
      <c r="P2817" s="177">
        <v>28671</v>
      </c>
      <c r="Q2817" s="176">
        <v>420</v>
      </c>
      <c r="R2817" s="176">
        <v>0</v>
      </c>
      <c r="S2817" s="176">
        <v>-250</v>
      </c>
    </row>
    <row r="2818" spans="1:19" s="184" customFormat="1" ht="15.75">
      <c r="A2818" s="51"/>
      <c r="B2818" s="51"/>
      <c r="D2818" s="174" t="s">
        <v>14982</v>
      </c>
      <c r="E2818" s="176">
        <v>-200</v>
      </c>
      <c r="F2818" s="174" t="s">
        <v>3409</v>
      </c>
      <c r="G2818" s="174" t="s">
        <v>14983</v>
      </c>
      <c r="H2818" s="174" t="s">
        <v>164</v>
      </c>
      <c r="I2818" s="174" t="s">
        <v>3098</v>
      </c>
      <c r="J2818" s="174" t="s">
        <v>14984</v>
      </c>
      <c r="K2818" s="174"/>
      <c r="L2818" s="174" t="s">
        <v>4439</v>
      </c>
      <c r="M2818" s="174" t="s">
        <v>10615</v>
      </c>
      <c r="N2818" s="176">
        <v>960</v>
      </c>
      <c r="O2818" s="174" t="s">
        <v>3407</v>
      </c>
      <c r="P2818" s="177">
        <v>28671</v>
      </c>
      <c r="Q2818" s="176">
        <v>420</v>
      </c>
      <c r="R2818" s="176">
        <v>0</v>
      </c>
      <c r="S2818" s="176">
        <v>-200</v>
      </c>
    </row>
    <row r="2819" spans="1:19" s="184" customFormat="1" ht="15.75">
      <c r="A2819" s="51"/>
      <c r="B2819" s="51"/>
      <c r="D2819" s="174" t="s">
        <v>14985</v>
      </c>
      <c r="E2819" s="175">
        <v>-33933.120000000003</v>
      </c>
      <c r="F2819" s="174" t="s">
        <v>3409</v>
      </c>
      <c r="G2819" s="174" t="s">
        <v>14986</v>
      </c>
      <c r="H2819" s="174" t="s">
        <v>164</v>
      </c>
      <c r="I2819" s="174" t="s">
        <v>3098</v>
      </c>
      <c r="J2819" s="174" t="s">
        <v>14987</v>
      </c>
      <c r="K2819" s="174"/>
      <c r="L2819" s="174" t="s">
        <v>4439</v>
      </c>
      <c r="M2819" s="174" t="s">
        <v>10615</v>
      </c>
      <c r="N2819" s="176">
        <v>960</v>
      </c>
      <c r="O2819" s="174" t="s">
        <v>3407</v>
      </c>
      <c r="P2819" s="177">
        <v>28671</v>
      </c>
      <c r="Q2819" s="176">
        <v>420</v>
      </c>
      <c r="R2819" s="176">
        <v>0</v>
      </c>
      <c r="S2819" s="175">
        <v>-33933.120000000003</v>
      </c>
    </row>
    <row r="2820" spans="1:19" s="184" customFormat="1" ht="15.75">
      <c r="A2820" s="51"/>
      <c r="B2820" s="51"/>
      <c r="D2820" s="174" t="s">
        <v>14988</v>
      </c>
      <c r="E2820" s="176">
        <v>-67</v>
      </c>
      <c r="F2820" s="174" t="s">
        <v>3409</v>
      </c>
      <c r="G2820" s="174" t="s">
        <v>14989</v>
      </c>
      <c r="H2820" s="174" t="s">
        <v>164</v>
      </c>
      <c r="I2820" s="174" t="s">
        <v>3098</v>
      </c>
      <c r="J2820" s="174" t="s">
        <v>14990</v>
      </c>
      <c r="K2820" s="174"/>
      <c r="L2820" s="174" t="s">
        <v>4377</v>
      </c>
      <c r="M2820" s="174" t="s">
        <v>14991</v>
      </c>
      <c r="N2820" s="176">
        <v>960</v>
      </c>
      <c r="O2820" s="174" t="s">
        <v>3407</v>
      </c>
      <c r="P2820" s="177">
        <v>28671</v>
      </c>
      <c r="Q2820" s="176">
        <v>420</v>
      </c>
      <c r="R2820" s="176">
        <v>0</v>
      </c>
      <c r="S2820" s="176">
        <v>-67</v>
      </c>
    </row>
    <row r="2821" spans="1:19" s="184" customFormat="1" ht="15.75">
      <c r="A2821" s="51"/>
      <c r="B2821" s="51"/>
      <c r="D2821" s="174" t="s">
        <v>14992</v>
      </c>
      <c r="E2821" s="176">
        <v>-30</v>
      </c>
      <c r="F2821" s="174" t="s">
        <v>3409</v>
      </c>
      <c r="G2821" s="174" t="s">
        <v>14993</v>
      </c>
      <c r="H2821" s="174" t="s">
        <v>164</v>
      </c>
      <c r="I2821" s="174" t="s">
        <v>3098</v>
      </c>
      <c r="J2821" s="174" t="s">
        <v>14994</v>
      </c>
      <c r="K2821" s="174"/>
      <c r="L2821" s="174" t="s">
        <v>4377</v>
      </c>
      <c r="M2821" s="174" t="s">
        <v>14991</v>
      </c>
      <c r="N2821" s="176">
        <v>960</v>
      </c>
      <c r="O2821" s="174" t="s">
        <v>3407</v>
      </c>
      <c r="P2821" s="177">
        <v>28671</v>
      </c>
      <c r="Q2821" s="176">
        <v>420</v>
      </c>
      <c r="R2821" s="176">
        <v>0</v>
      </c>
      <c r="S2821" s="176">
        <v>-30</v>
      </c>
    </row>
    <row r="2822" spans="1:19" s="184" customFormat="1" ht="15.75">
      <c r="A2822" s="51"/>
      <c r="B2822" s="51"/>
      <c r="D2822" s="174" t="s">
        <v>14995</v>
      </c>
      <c r="E2822" s="176">
        <v>-725</v>
      </c>
      <c r="F2822" s="174" t="s">
        <v>3409</v>
      </c>
      <c r="G2822" s="174" t="s">
        <v>14996</v>
      </c>
      <c r="H2822" s="174" t="s">
        <v>164</v>
      </c>
      <c r="I2822" s="174" t="s">
        <v>3098</v>
      </c>
      <c r="J2822" s="174" t="s">
        <v>14997</v>
      </c>
      <c r="K2822" s="174"/>
      <c r="L2822" s="174" t="s">
        <v>4377</v>
      </c>
      <c r="M2822" s="174" t="s">
        <v>14998</v>
      </c>
      <c r="N2822" s="176">
        <v>960</v>
      </c>
      <c r="O2822" s="174" t="s">
        <v>3407</v>
      </c>
      <c r="P2822" s="177">
        <v>28276</v>
      </c>
      <c r="Q2822" s="176">
        <v>433</v>
      </c>
      <c r="R2822" s="176">
        <v>0</v>
      </c>
      <c r="S2822" s="176">
        <v>-725</v>
      </c>
    </row>
    <row r="2823" spans="1:19" s="184" customFormat="1" ht="15.75">
      <c r="A2823" s="51"/>
      <c r="B2823" s="51"/>
      <c r="D2823" s="174" t="s">
        <v>14999</v>
      </c>
      <c r="E2823" s="176">
        <v>520</v>
      </c>
      <c r="F2823" s="174" t="s">
        <v>3464</v>
      </c>
      <c r="G2823" s="174" t="s">
        <v>4965</v>
      </c>
      <c r="H2823" s="174" t="s">
        <v>164</v>
      </c>
      <c r="I2823" s="174" t="s">
        <v>3098</v>
      </c>
      <c r="J2823" s="174" t="s">
        <v>15000</v>
      </c>
      <c r="K2823" s="174"/>
      <c r="L2823" s="174" t="s">
        <v>4377</v>
      </c>
      <c r="M2823" s="174" t="s">
        <v>15001</v>
      </c>
      <c r="N2823" s="176">
        <v>960</v>
      </c>
      <c r="O2823" s="174" t="s">
        <v>3407</v>
      </c>
      <c r="P2823" s="177">
        <v>28276</v>
      </c>
      <c r="Q2823" s="176">
        <v>433</v>
      </c>
      <c r="R2823" s="176">
        <v>0</v>
      </c>
      <c r="S2823" s="176">
        <v>520</v>
      </c>
    </row>
    <row r="2824" spans="1:19" s="184" customFormat="1" ht="15.75">
      <c r="A2824" s="51"/>
      <c r="B2824" s="51"/>
      <c r="D2824" s="174" t="s">
        <v>15002</v>
      </c>
      <c r="E2824" s="175">
        <v>-161.22</v>
      </c>
      <c r="F2824" s="174" t="s">
        <v>3464</v>
      </c>
      <c r="G2824" s="174" t="s">
        <v>15003</v>
      </c>
      <c r="H2824" s="174" t="s">
        <v>164</v>
      </c>
      <c r="I2824" s="174" t="s">
        <v>3098</v>
      </c>
      <c r="J2824" s="174" t="s">
        <v>15004</v>
      </c>
      <c r="K2824" s="174"/>
      <c r="L2824" s="174" t="s">
        <v>4377</v>
      </c>
      <c r="M2824" s="174" t="s">
        <v>15001</v>
      </c>
      <c r="N2824" s="176">
        <v>960</v>
      </c>
      <c r="O2824" s="174" t="s">
        <v>3407</v>
      </c>
      <c r="P2824" s="177">
        <v>27941</v>
      </c>
      <c r="Q2824" s="176">
        <v>444</v>
      </c>
      <c r="R2824" s="176">
        <v>0</v>
      </c>
      <c r="S2824" s="175">
        <v>-161.22</v>
      </c>
    </row>
    <row r="2825" spans="1:19" s="184" customFormat="1" ht="15.75">
      <c r="A2825" s="51"/>
      <c r="B2825" s="51"/>
      <c r="D2825" s="174" t="s">
        <v>15005</v>
      </c>
      <c r="E2825" s="176">
        <v>-3575</v>
      </c>
      <c r="F2825" s="174" t="s">
        <v>3409</v>
      </c>
      <c r="G2825" s="174" t="s">
        <v>15006</v>
      </c>
      <c r="H2825" s="174" t="s">
        <v>164</v>
      </c>
      <c r="I2825" s="174" t="s">
        <v>3098</v>
      </c>
      <c r="J2825" s="174" t="s">
        <v>15007</v>
      </c>
      <c r="K2825" s="174"/>
      <c r="L2825" s="174" t="s">
        <v>4704</v>
      </c>
      <c r="M2825" s="174" t="s">
        <v>4705</v>
      </c>
      <c r="N2825" s="176">
        <v>960</v>
      </c>
      <c r="O2825" s="174" t="s">
        <v>3407</v>
      </c>
      <c r="P2825" s="177">
        <v>27941</v>
      </c>
      <c r="Q2825" s="176">
        <v>444</v>
      </c>
      <c r="R2825" s="176">
        <v>0</v>
      </c>
      <c r="S2825" s="176">
        <v>-3575</v>
      </c>
    </row>
    <row r="2826" spans="1:19" s="184" customFormat="1" ht="15.75">
      <c r="A2826" s="51"/>
      <c r="B2826" s="51"/>
      <c r="D2826" s="174" t="s">
        <v>15008</v>
      </c>
      <c r="E2826" s="175">
        <v>-7806.22</v>
      </c>
      <c r="F2826" s="174" t="s">
        <v>3409</v>
      </c>
      <c r="G2826" s="174" t="s">
        <v>15009</v>
      </c>
      <c r="H2826" s="174" t="s">
        <v>164</v>
      </c>
      <c r="I2826" s="174" t="s">
        <v>15010</v>
      </c>
      <c r="J2826" s="174" t="s">
        <v>15011</v>
      </c>
      <c r="K2826" s="174"/>
      <c r="L2826" s="174" t="s">
        <v>4704</v>
      </c>
      <c r="M2826" s="174" t="s">
        <v>4705</v>
      </c>
      <c r="N2826" s="176">
        <v>960</v>
      </c>
      <c r="O2826" s="174" t="s">
        <v>3407</v>
      </c>
      <c r="P2826" s="177">
        <v>27941</v>
      </c>
      <c r="Q2826" s="176">
        <v>444</v>
      </c>
      <c r="R2826" s="176">
        <v>0</v>
      </c>
      <c r="S2826" s="175">
        <v>-7806.22</v>
      </c>
    </row>
    <row r="2827" spans="1:19" s="184" customFormat="1" ht="15.75">
      <c r="A2827" s="51"/>
      <c r="B2827" s="51"/>
      <c r="D2827" s="174" t="s">
        <v>15012</v>
      </c>
      <c r="E2827" s="175">
        <v>-145842.04999999999</v>
      </c>
      <c r="F2827" s="174" t="s">
        <v>3409</v>
      </c>
      <c r="G2827" s="174" t="s">
        <v>15013</v>
      </c>
      <c r="H2827" s="174" t="s">
        <v>164</v>
      </c>
      <c r="I2827" s="174" t="s">
        <v>3098</v>
      </c>
      <c r="J2827" s="174" t="s">
        <v>15014</v>
      </c>
      <c r="K2827" s="174"/>
      <c r="L2827" s="174" t="s">
        <v>7136</v>
      </c>
      <c r="M2827" s="174" t="s">
        <v>7279</v>
      </c>
      <c r="N2827" s="176">
        <v>960</v>
      </c>
      <c r="O2827" s="174" t="s">
        <v>3407</v>
      </c>
      <c r="P2827" s="177">
        <v>27941</v>
      </c>
      <c r="Q2827" s="176">
        <v>444</v>
      </c>
      <c r="R2827" s="176">
        <v>0</v>
      </c>
      <c r="S2827" s="175">
        <v>-145842.04999999999</v>
      </c>
    </row>
    <row r="2828" spans="1:19" s="184" customFormat="1" ht="15.75">
      <c r="A2828" s="51"/>
      <c r="B2828" s="51"/>
      <c r="D2828" s="174" t="s">
        <v>15015</v>
      </c>
      <c r="E2828" s="176">
        <v>-1250</v>
      </c>
      <c r="F2828" s="174" t="s">
        <v>3409</v>
      </c>
      <c r="G2828" s="174" t="s">
        <v>15016</v>
      </c>
      <c r="H2828" s="174" t="s">
        <v>164</v>
      </c>
      <c r="I2828" s="174" t="s">
        <v>3098</v>
      </c>
      <c r="J2828" s="174" t="s">
        <v>15017</v>
      </c>
      <c r="K2828" s="174"/>
      <c r="L2828" s="174" t="s">
        <v>172</v>
      </c>
      <c r="M2828" s="174" t="s">
        <v>10994</v>
      </c>
      <c r="N2828" s="176">
        <v>960</v>
      </c>
      <c r="O2828" s="174" t="s">
        <v>3407</v>
      </c>
      <c r="P2828" s="177">
        <v>27941</v>
      </c>
      <c r="Q2828" s="176">
        <v>444</v>
      </c>
      <c r="R2828" s="176">
        <v>0</v>
      </c>
      <c r="S2828" s="176">
        <v>-1250</v>
      </c>
    </row>
    <row r="2829" spans="1:19" s="184" customFormat="1" ht="15.75">
      <c r="A2829" s="51"/>
      <c r="B2829" s="51"/>
      <c r="D2829" s="174" t="s">
        <v>15018</v>
      </c>
      <c r="E2829" s="175">
        <v>-652.11</v>
      </c>
      <c r="F2829" s="174" t="s">
        <v>3409</v>
      </c>
      <c r="G2829" s="174" t="s">
        <v>15019</v>
      </c>
      <c r="H2829" s="174" t="s">
        <v>164</v>
      </c>
      <c r="I2829" s="174" t="s">
        <v>3098</v>
      </c>
      <c r="J2829" s="174" t="s">
        <v>15020</v>
      </c>
      <c r="K2829" s="174"/>
      <c r="L2829" s="174" t="s">
        <v>4377</v>
      </c>
      <c r="M2829" s="174" t="s">
        <v>15021</v>
      </c>
      <c r="N2829" s="176">
        <v>960</v>
      </c>
      <c r="O2829" s="174" t="s">
        <v>3407</v>
      </c>
      <c r="P2829" s="177">
        <v>27941</v>
      </c>
      <c r="Q2829" s="176">
        <v>444</v>
      </c>
      <c r="R2829" s="176">
        <v>0</v>
      </c>
      <c r="S2829" s="175">
        <v>-652.11</v>
      </c>
    </row>
    <row r="2830" spans="1:19" s="184" customFormat="1" ht="15.75">
      <c r="A2830" s="51"/>
      <c r="B2830" s="51"/>
      <c r="D2830" s="174" t="s">
        <v>15022</v>
      </c>
      <c r="E2830" s="175">
        <v>-301.72000000000003</v>
      </c>
      <c r="F2830" s="174" t="s">
        <v>3409</v>
      </c>
      <c r="G2830" s="174" t="s">
        <v>15023</v>
      </c>
      <c r="H2830" s="174" t="s">
        <v>164</v>
      </c>
      <c r="I2830" s="174" t="s">
        <v>3098</v>
      </c>
      <c r="J2830" s="174" t="s">
        <v>15024</v>
      </c>
      <c r="K2830" s="174"/>
      <c r="L2830" s="174" t="s">
        <v>4377</v>
      </c>
      <c r="M2830" s="174" t="s">
        <v>15021</v>
      </c>
      <c r="N2830" s="176">
        <v>960</v>
      </c>
      <c r="O2830" s="174" t="s">
        <v>3407</v>
      </c>
      <c r="P2830" s="177">
        <v>27941</v>
      </c>
      <c r="Q2830" s="176">
        <v>444</v>
      </c>
      <c r="R2830" s="176">
        <v>0</v>
      </c>
      <c r="S2830" s="175">
        <v>-301.72000000000003</v>
      </c>
    </row>
    <row r="2831" spans="1:19" s="184" customFormat="1" ht="15.75">
      <c r="A2831" s="51"/>
      <c r="B2831" s="51"/>
      <c r="D2831" s="174" t="s">
        <v>15025</v>
      </c>
      <c r="E2831" s="175">
        <v>-1017.35</v>
      </c>
      <c r="F2831" s="174" t="s">
        <v>3409</v>
      </c>
      <c r="G2831" s="174" t="s">
        <v>15026</v>
      </c>
      <c r="H2831" s="174" t="s">
        <v>164</v>
      </c>
      <c r="I2831" s="174" t="s">
        <v>3098</v>
      </c>
      <c r="J2831" s="174" t="s">
        <v>15027</v>
      </c>
      <c r="K2831" s="174"/>
      <c r="L2831" s="174" t="s">
        <v>4377</v>
      </c>
      <c r="M2831" s="174" t="s">
        <v>15021</v>
      </c>
      <c r="N2831" s="176">
        <v>960</v>
      </c>
      <c r="O2831" s="174" t="s">
        <v>3407</v>
      </c>
      <c r="P2831" s="177">
        <v>27941</v>
      </c>
      <c r="Q2831" s="176">
        <v>444</v>
      </c>
      <c r="R2831" s="176">
        <v>0</v>
      </c>
      <c r="S2831" s="175">
        <v>-1017.35</v>
      </c>
    </row>
    <row r="2832" spans="1:19" s="184" customFormat="1" ht="15.75">
      <c r="A2832" s="51"/>
      <c r="B2832" s="51"/>
      <c r="D2832" s="174" t="s">
        <v>15028</v>
      </c>
      <c r="E2832" s="175">
        <v>-129.13</v>
      </c>
      <c r="F2832" s="174" t="s">
        <v>3409</v>
      </c>
      <c r="G2832" s="174" t="s">
        <v>15029</v>
      </c>
      <c r="H2832" s="174" t="s">
        <v>164</v>
      </c>
      <c r="I2832" s="174" t="s">
        <v>3098</v>
      </c>
      <c r="J2832" s="174" t="s">
        <v>15030</v>
      </c>
      <c r="K2832" s="174"/>
      <c r="L2832" s="174" t="s">
        <v>4377</v>
      </c>
      <c r="M2832" s="174" t="s">
        <v>14908</v>
      </c>
      <c r="N2832" s="176">
        <v>960</v>
      </c>
      <c r="O2832" s="174" t="s">
        <v>3407</v>
      </c>
      <c r="P2832" s="177">
        <v>27941</v>
      </c>
      <c r="Q2832" s="176">
        <v>444</v>
      </c>
      <c r="R2832" s="176">
        <v>0</v>
      </c>
      <c r="S2832" s="175">
        <v>-129.13</v>
      </c>
    </row>
    <row r="2833" spans="1:19" s="184" customFormat="1" ht="15.75">
      <c r="A2833" s="51"/>
      <c r="B2833" s="51"/>
      <c r="D2833" s="174" t="s">
        <v>15031</v>
      </c>
      <c r="E2833" s="175">
        <v>-36.54</v>
      </c>
      <c r="F2833" s="174" t="s">
        <v>3409</v>
      </c>
      <c r="G2833" s="174" t="s">
        <v>15032</v>
      </c>
      <c r="H2833" s="174" t="s">
        <v>164</v>
      </c>
      <c r="I2833" s="174" t="s">
        <v>3098</v>
      </c>
      <c r="J2833" s="174" t="s">
        <v>15033</v>
      </c>
      <c r="K2833" s="174"/>
      <c r="L2833" s="174" t="s">
        <v>7136</v>
      </c>
      <c r="M2833" s="174" t="s">
        <v>7175</v>
      </c>
      <c r="N2833" s="176">
        <v>960</v>
      </c>
      <c r="O2833" s="174" t="s">
        <v>3407</v>
      </c>
      <c r="P2833" s="177">
        <v>27818</v>
      </c>
      <c r="Q2833" s="176">
        <v>448</v>
      </c>
      <c r="R2833" s="176">
        <v>0</v>
      </c>
      <c r="S2833" s="175">
        <v>-36.54</v>
      </c>
    </row>
    <row r="2834" spans="1:19" s="184" customFormat="1" ht="15.75">
      <c r="A2834" s="51"/>
      <c r="B2834" s="51"/>
      <c r="D2834" s="174" t="s">
        <v>15034</v>
      </c>
      <c r="E2834" s="175">
        <v>3040958.32</v>
      </c>
      <c r="F2834" s="174" t="s">
        <v>3409</v>
      </c>
      <c r="G2834" s="174" t="s">
        <v>15035</v>
      </c>
      <c r="H2834" s="174" t="s">
        <v>164</v>
      </c>
      <c r="I2834" s="174" t="s">
        <v>3098</v>
      </c>
      <c r="J2834" s="174" t="s">
        <v>15036</v>
      </c>
      <c r="K2834" s="174"/>
      <c r="L2834" s="174" t="s">
        <v>10137</v>
      </c>
      <c r="M2834" s="174" t="s">
        <v>14603</v>
      </c>
      <c r="N2834" s="176">
        <v>960</v>
      </c>
      <c r="O2834" s="174" t="s">
        <v>3407</v>
      </c>
      <c r="P2834" s="177">
        <v>27818</v>
      </c>
      <c r="Q2834" s="176">
        <v>448</v>
      </c>
      <c r="R2834" s="176">
        <v>0</v>
      </c>
      <c r="S2834" s="175">
        <v>3040958.32</v>
      </c>
    </row>
    <row r="2835" spans="1:19" s="184" customFormat="1" ht="15.75">
      <c r="A2835" s="51"/>
      <c r="B2835" s="51"/>
      <c r="D2835" s="174" t="s">
        <v>15037</v>
      </c>
      <c r="E2835" s="176">
        <v>-42900</v>
      </c>
      <c r="F2835" s="174" t="s">
        <v>3409</v>
      </c>
      <c r="G2835" s="174" t="s">
        <v>15038</v>
      </c>
      <c r="H2835" s="174" t="s">
        <v>164</v>
      </c>
      <c r="I2835" s="174" t="s">
        <v>7819</v>
      </c>
      <c r="J2835" s="174" t="s">
        <v>15036</v>
      </c>
      <c r="K2835" s="174"/>
      <c r="L2835" s="174" t="s">
        <v>10137</v>
      </c>
      <c r="M2835" s="174" t="s">
        <v>14603</v>
      </c>
      <c r="N2835" s="176">
        <v>960</v>
      </c>
      <c r="O2835" s="174" t="s">
        <v>3407</v>
      </c>
      <c r="P2835" s="177">
        <v>27759</v>
      </c>
      <c r="Q2835" s="176">
        <v>450</v>
      </c>
      <c r="R2835" s="176">
        <v>0</v>
      </c>
      <c r="S2835" s="176">
        <v>-42900</v>
      </c>
    </row>
    <row r="2836" spans="1:19" s="184" customFormat="1" ht="15.75">
      <c r="A2836" s="51"/>
      <c r="B2836" s="51"/>
      <c r="D2836" s="174" t="s">
        <v>15039</v>
      </c>
      <c r="E2836" s="175">
        <v>439100.14</v>
      </c>
      <c r="F2836" s="174" t="s">
        <v>3464</v>
      </c>
      <c r="G2836" s="174" t="s">
        <v>7763</v>
      </c>
      <c r="H2836" s="174" t="s">
        <v>164</v>
      </c>
      <c r="I2836" s="174" t="s">
        <v>3098</v>
      </c>
      <c r="J2836" s="174" t="s">
        <v>15040</v>
      </c>
      <c r="K2836" s="174"/>
      <c r="L2836" s="174" t="s">
        <v>7136</v>
      </c>
      <c r="M2836" s="174" t="s">
        <v>7765</v>
      </c>
      <c r="N2836" s="176">
        <v>960</v>
      </c>
      <c r="O2836" s="174" t="s">
        <v>3407</v>
      </c>
      <c r="P2836" s="177">
        <v>27759</v>
      </c>
      <c r="Q2836" s="176">
        <v>450</v>
      </c>
      <c r="R2836" s="176">
        <v>0</v>
      </c>
      <c r="S2836" s="175">
        <v>439100.14</v>
      </c>
    </row>
    <row r="2837" spans="1:19" s="184" customFormat="1" ht="15.75">
      <c r="A2837" s="51"/>
      <c r="B2837" s="51"/>
      <c r="D2837" s="174" t="s">
        <v>15041</v>
      </c>
      <c r="E2837" s="175">
        <v>3912.53</v>
      </c>
      <c r="F2837" s="174" t="s">
        <v>3426</v>
      </c>
      <c r="G2837" s="174" t="s">
        <v>4910</v>
      </c>
      <c r="H2837" s="174" t="s">
        <v>164</v>
      </c>
      <c r="I2837" s="174" t="s">
        <v>3098</v>
      </c>
      <c r="J2837" s="174" t="s">
        <v>15042</v>
      </c>
      <c r="K2837" s="174"/>
      <c r="L2837" s="174" t="s">
        <v>4377</v>
      </c>
      <c r="M2837" s="174" t="s">
        <v>4530</v>
      </c>
      <c r="N2837" s="176">
        <v>960</v>
      </c>
      <c r="O2837" s="174" t="s">
        <v>3407</v>
      </c>
      <c r="P2837" s="177">
        <v>27759</v>
      </c>
      <c r="Q2837" s="176">
        <v>450</v>
      </c>
      <c r="R2837" s="176">
        <v>0</v>
      </c>
      <c r="S2837" s="175">
        <v>3912.53</v>
      </c>
    </row>
    <row r="2838" spans="1:19" s="184" customFormat="1" ht="15.75">
      <c r="A2838" s="51"/>
      <c r="B2838" s="51"/>
      <c r="D2838" s="174" t="s">
        <v>15043</v>
      </c>
      <c r="E2838" s="175">
        <v>3629.25</v>
      </c>
      <c r="F2838" s="174" t="s">
        <v>3464</v>
      </c>
      <c r="G2838" s="174" t="s">
        <v>4910</v>
      </c>
      <c r="H2838" s="174" t="s">
        <v>164</v>
      </c>
      <c r="I2838" s="174" t="s">
        <v>3098</v>
      </c>
      <c r="J2838" s="174" t="s">
        <v>15042</v>
      </c>
      <c r="K2838" s="174"/>
      <c r="L2838" s="174" t="s">
        <v>4377</v>
      </c>
      <c r="M2838" s="174" t="s">
        <v>4530</v>
      </c>
      <c r="N2838" s="176">
        <v>960</v>
      </c>
      <c r="O2838" s="174" t="s">
        <v>3407</v>
      </c>
      <c r="P2838" s="177">
        <v>27575</v>
      </c>
      <c r="Q2838" s="176">
        <v>456</v>
      </c>
      <c r="R2838" s="176">
        <v>0</v>
      </c>
      <c r="S2838" s="175">
        <v>3629.25</v>
      </c>
    </row>
    <row r="2839" spans="1:19" s="184" customFormat="1" ht="15.75">
      <c r="A2839" s="51"/>
      <c r="B2839" s="51"/>
      <c r="D2839" s="174" t="s">
        <v>15044</v>
      </c>
      <c r="E2839" s="176">
        <v>-200</v>
      </c>
      <c r="F2839" s="174" t="s">
        <v>3409</v>
      </c>
      <c r="G2839" s="174" t="s">
        <v>15045</v>
      </c>
      <c r="H2839" s="174" t="s">
        <v>164</v>
      </c>
      <c r="I2839" s="174" t="s">
        <v>3098</v>
      </c>
      <c r="J2839" s="174" t="s">
        <v>15046</v>
      </c>
      <c r="K2839" s="174"/>
      <c r="L2839" s="174" t="s">
        <v>4377</v>
      </c>
      <c r="M2839" s="174" t="s">
        <v>14908</v>
      </c>
      <c r="N2839" s="176">
        <v>960</v>
      </c>
      <c r="O2839" s="174" t="s">
        <v>3407</v>
      </c>
      <c r="P2839" s="177">
        <v>26845</v>
      </c>
      <c r="Q2839" s="176">
        <v>480</v>
      </c>
      <c r="R2839" s="176">
        <v>0</v>
      </c>
      <c r="S2839" s="176">
        <v>-200</v>
      </c>
    </row>
    <row r="2840" spans="1:19" s="184" customFormat="1" ht="15.75">
      <c r="A2840" s="51"/>
      <c r="B2840" s="51"/>
      <c r="D2840" s="174" t="s">
        <v>15047</v>
      </c>
      <c r="E2840" s="175">
        <v>92031.96</v>
      </c>
      <c r="F2840" s="174" t="s">
        <v>3409</v>
      </c>
      <c r="G2840" s="174" t="s">
        <v>4795</v>
      </c>
      <c r="H2840" s="174" t="s">
        <v>164</v>
      </c>
      <c r="I2840" s="174" t="s">
        <v>3098</v>
      </c>
      <c r="J2840" s="174" t="s">
        <v>4796</v>
      </c>
      <c r="K2840" s="174"/>
      <c r="L2840" s="174" t="s">
        <v>4377</v>
      </c>
      <c r="M2840" s="174" t="s">
        <v>15021</v>
      </c>
      <c r="N2840" s="176">
        <v>960</v>
      </c>
      <c r="O2840" s="174" t="s">
        <v>3407</v>
      </c>
      <c r="P2840" s="177">
        <v>26845</v>
      </c>
      <c r="Q2840" s="176">
        <v>480</v>
      </c>
      <c r="R2840" s="176">
        <v>0</v>
      </c>
      <c r="S2840" s="175">
        <v>92031.96</v>
      </c>
    </row>
    <row r="2841" spans="1:19" s="184" customFormat="1" ht="15.75">
      <c r="A2841" s="51"/>
      <c r="B2841" s="51"/>
      <c r="D2841" s="174" t="s">
        <v>15048</v>
      </c>
      <c r="E2841" s="175">
        <v>1667.5</v>
      </c>
      <c r="F2841" s="174" t="s">
        <v>3464</v>
      </c>
      <c r="G2841" s="174" t="s">
        <v>4795</v>
      </c>
      <c r="H2841" s="174" t="s">
        <v>164</v>
      </c>
      <c r="I2841" s="174" t="s">
        <v>3098</v>
      </c>
      <c r="J2841" s="174" t="s">
        <v>4796</v>
      </c>
      <c r="K2841" s="174"/>
      <c r="L2841" s="174" t="s">
        <v>4377</v>
      </c>
      <c r="M2841" s="174" t="s">
        <v>15021</v>
      </c>
      <c r="N2841" s="176">
        <v>960</v>
      </c>
      <c r="O2841" s="174" t="s">
        <v>3407</v>
      </c>
      <c r="P2841" s="177">
        <v>26753</v>
      </c>
      <c r="Q2841" s="176">
        <v>483</v>
      </c>
      <c r="R2841" s="176">
        <v>0</v>
      </c>
      <c r="S2841" s="175">
        <v>1667.5</v>
      </c>
    </row>
    <row r="2842" spans="1:19" s="184" customFormat="1" ht="15.75">
      <c r="A2842" s="51"/>
      <c r="B2842" s="51"/>
      <c r="D2842" s="174" t="s">
        <v>15049</v>
      </c>
      <c r="E2842" s="175">
        <v>157614.79999999999</v>
      </c>
      <c r="F2842" s="174" t="s">
        <v>3409</v>
      </c>
      <c r="G2842" s="174" t="s">
        <v>7674</v>
      </c>
      <c r="H2842" s="174" t="s">
        <v>164</v>
      </c>
      <c r="I2842" s="174" t="s">
        <v>3098</v>
      </c>
      <c r="J2842" s="174" t="s">
        <v>7675</v>
      </c>
      <c r="K2842" s="174"/>
      <c r="L2842" s="174" t="s">
        <v>7136</v>
      </c>
      <c r="M2842" s="174" t="s">
        <v>7279</v>
      </c>
      <c r="N2842" s="176">
        <v>960</v>
      </c>
      <c r="O2842" s="174" t="s">
        <v>3407</v>
      </c>
      <c r="P2842" s="177">
        <v>26753</v>
      </c>
      <c r="Q2842" s="176">
        <v>483</v>
      </c>
      <c r="R2842" s="176">
        <v>0</v>
      </c>
      <c r="S2842" s="175">
        <v>157614.79999999999</v>
      </c>
    </row>
    <row r="2843" spans="1:19" s="184" customFormat="1" ht="15.75">
      <c r="A2843" s="51"/>
      <c r="B2843" s="51"/>
      <c r="D2843" s="174" t="s">
        <v>15050</v>
      </c>
      <c r="E2843" s="175">
        <v>327452.78000000003</v>
      </c>
      <c r="F2843" s="174" t="s">
        <v>3464</v>
      </c>
      <c r="G2843" s="174" t="s">
        <v>7674</v>
      </c>
      <c r="H2843" s="174" t="s">
        <v>164</v>
      </c>
      <c r="I2843" s="174" t="s">
        <v>3098</v>
      </c>
      <c r="J2843" s="174" t="s">
        <v>7675</v>
      </c>
      <c r="K2843" s="174"/>
      <c r="L2843" s="174" t="s">
        <v>7136</v>
      </c>
      <c r="M2843" s="174" t="s">
        <v>7279</v>
      </c>
      <c r="N2843" s="176">
        <v>960</v>
      </c>
      <c r="O2843" s="174" t="s">
        <v>3407</v>
      </c>
      <c r="P2843" s="177">
        <v>26419</v>
      </c>
      <c r="Q2843" s="176">
        <v>494</v>
      </c>
      <c r="R2843" s="176">
        <v>0</v>
      </c>
      <c r="S2843" s="175">
        <v>327452.78000000003</v>
      </c>
    </row>
    <row r="2844" spans="1:19" s="184" customFormat="1" ht="15.75">
      <c r="A2844" s="51"/>
      <c r="B2844" s="51"/>
      <c r="D2844" s="174" t="s">
        <v>15051</v>
      </c>
      <c r="E2844" s="176">
        <v>8366</v>
      </c>
      <c r="F2844" s="174" t="s">
        <v>3409</v>
      </c>
      <c r="G2844" s="174" t="s">
        <v>4848</v>
      </c>
      <c r="H2844" s="174" t="s">
        <v>164</v>
      </c>
      <c r="I2844" s="174" t="s">
        <v>3098</v>
      </c>
      <c r="J2844" s="174" t="s">
        <v>15052</v>
      </c>
      <c r="K2844" s="174"/>
      <c r="L2844" s="174" t="s">
        <v>4377</v>
      </c>
      <c r="M2844" s="174" t="s">
        <v>15053</v>
      </c>
      <c r="N2844" s="176">
        <v>960</v>
      </c>
      <c r="O2844" s="174" t="s">
        <v>3407</v>
      </c>
      <c r="P2844" s="177">
        <v>26419</v>
      </c>
      <c r="Q2844" s="176">
        <v>494</v>
      </c>
      <c r="R2844" s="176">
        <v>0</v>
      </c>
      <c r="S2844" s="176">
        <v>8366</v>
      </c>
    </row>
    <row r="2845" spans="1:19" s="184" customFormat="1" ht="15.75">
      <c r="A2845" s="51"/>
      <c r="B2845" s="51"/>
      <c r="D2845" s="174" t="s">
        <v>15054</v>
      </c>
      <c r="E2845" s="176">
        <v>66</v>
      </c>
      <c r="F2845" s="174" t="s">
        <v>3464</v>
      </c>
      <c r="G2845" s="174" t="s">
        <v>4848</v>
      </c>
      <c r="H2845" s="174" t="s">
        <v>164</v>
      </c>
      <c r="I2845" s="174" t="s">
        <v>3098</v>
      </c>
      <c r="J2845" s="174" t="s">
        <v>15052</v>
      </c>
      <c r="K2845" s="174"/>
      <c r="L2845" s="174" t="s">
        <v>4377</v>
      </c>
      <c r="M2845" s="174" t="s">
        <v>15053</v>
      </c>
      <c r="N2845" s="176">
        <v>960</v>
      </c>
      <c r="O2845" s="174" t="s">
        <v>3407</v>
      </c>
      <c r="P2845" s="177">
        <v>26419</v>
      </c>
      <c r="Q2845" s="176">
        <v>494</v>
      </c>
      <c r="R2845" s="176">
        <v>0</v>
      </c>
      <c r="S2845" s="176">
        <v>66</v>
      </c>
    </row>
    <row r="2846" spans="1:19" s="184" customFormat="1" ht="15.75">
      <c r="A2846" s="51"/>
      <c r="B2846" s="51"/>
      <c r="D2846" s="174" t="s">
        <v>15055</v>
      </c>
      <c r="E2846" s="175">
        <v>744334.47</v>
      </c>
      <c r="F2846" s="174" t="s">
        <v>3409</v>
      </c>
      <c r="G2846" s="174" t="s">
        <v>15056</v>
      </c>
      <c r="H2846" s="174" t="s">
        <v>164</v>
      </c>
      <c r="I2846" s="174" t="s">
        <v>3098</v>
      </c>
      <c r="J2846" s="174" t="s">
        <v>15057</v>
      </c>
      <c r="K2846" s="174"/>
      <c r="L2846" s="174" t="s">
        <v>7136</v>
      </c>
      <c r="M2846" s="174" t="s">
        <v>7202</v>
      </c>
      <c r="N2846" s="176">
        <v>960</v>
      </c>
      <c r="O2846" s="174" t="s">
        <v>3407</v>
      </c>
      <c r="P2846" s="177">
        <v>26419</v>
      </c>
      <c r="Q2846" s="176">
        <v>494</v>
      </c>
      <c r="R2846" s="176">
        <v>0</v>
      </c>
      <c r="S2846" s="175">
        <v>744334.47</v>
      </c>
    </row>
    <row r="2847" spans="1:19" s="184" customFormat="1" ht="15.75">
      <c r="A2847" s="51"/>
      <c r="B2847" s="51"/>
      <c r="D2847" s="174" t="s">
        <v>15058</v>
      </c>
      <c r="E2847" s="176">
        <v>-200</v>
      </c>
      <c r="F2847" s="174" t="s">
        <v>3409</v>
      </c>
      <c r="G2847" s="174" t="s">
        <v>15059</v>
      </c>
      <c r="H2847" s="174" t="s">
        <v>164</v>
      </c>
      <c r="I2847" s="174" t="s">
        <v>3098</v>
      </c>
      <c r="J2847" s="174" t="s">
        <v>15057</v>
      </c>
      <c r="K2847" s="174"/>
      <c r="L2847" s="174" t="s">
        <v>7136</v>
      </c>
      <c r="M2847" s="174" t="s">
        <v>7202</v>
      </c>
      <c r="N2847" s="176">
        <v>960</v>
      </c>
      <c r="O2847" s="174" t="s">
        <v>3407</v>
      </c>
      <c r="P2847" s="177">
        <v>26419</v>
      </c>
      <c r="Q2847" s="176">
        <v>494</v>
      </c>
      <c r="R2847" s="176">
        <v>0</v>
      </c>
      <c r="S2847" s="176">
        <v>-200</v>
      </c>
    </row>
    <row r="2848" spans="1:19" s="184" customFormat="1" ht="15.75">
      <c r="A2848" s="51"/>
      <c r="B2848" s="51"/>
      <c r="D2848" s="174" t="s">
        <v>15060</v>
      </c>
      <c r="E2848" s="176">
        <v>-1740</v>
      </c>
      <c r="F2848" s="174" t="s">
        <v>3409</v>
      </c>
      <c r="G2848" s="174" t="s">
        <v>15061</v>
      </c>
      <c r="H2848" s="174" t="s">
        <v>164</v>
      </c>
      <c r="I2848" s="174" t="s">
        <v>3098</v>
      </c>
      <c r="J2848" s="174" t="s">
        <v>15057</v>
      </c>
      <c r="K2848" s="174"/>
      <c r="L2848" s="174" t="s">
        <v>7136</v>
      </c>
      <c r="M2848" s="174" t="s">
        <v>7202</v>
      </c>
      <c r="N2848" s="176">
        <v>960</v>
      </c>
      <c r="O2848" s="174" t="s">
        <v>3407</v>
      </c>
      <c r="P2848" s="177">
        <v>26419</v>
      </c>
      <c r="Q2848" s="176">
        <v>494</v>
      </c>
      <c r="R2848" s="176">
        <v>0</v>
      </c>
      <c r="S2848" s="176">
        <v>-1740</v>
      </c>
    </row>
    <row r="2849" spans="1:19" s="184" customFormat="1" ht="15.75">
      <c r="A2849" s="51"/>
      <c r="B2849" s="51"/>
      <c r="D2849" s="174" t="s">
        <v>15062</v>
      </c>
      <c r="E2849" s="176">
        <v>-1350</v>
      </c>
      <c r="F2849" s="174" t="s">
        <v>3409</v>
      </c>
      <c r="G2849" s="174" t="s">
        <v>15063</v>
      </c>
      <c r="H2849" s="174" t="s">
        <v>164</v>
      </c>
      <c r="I2849" s="174" t="s">
        <v>3098</v>
      </c>
      <c r="J2849" s="174" t="s">
        <v>15057</v>
      </c>
      <c r="K2849" s="174"/>
      <c r="L2849" s="174" t="s">
        <v>7136</v>
      </c>
      <c r="M2849" s="174" t="s">
        <v>7202</v>
      </c>
      <c r="N2849" s="176">
        <v>960</v>
      </c>
      <c r="O2849" s="174" t="s">
        <v>3407</v>
      </c>
      <c r="P2849" s="177">
        <v>26419</v>
      </c>
      <c r="Q2849" s="176">
        <v>494</v>
      </c>
      <c r="R2849" s="176">
        <v>0</v>
      </c>
      <c r="S2849" s="176">
        <v>-1350</v>
      </c>
    </row>
    <row r="2850" spans="1:19" s="184" customFormat="1" ht="15.75">
      <c r="A2850" s="51"/>
      <c r="B2850" s="51"/>
      <c r="D2850" s="174" t="s">
        <v>15064</v>
      </c>
      <c r="E2850" s="176">
        <v>-1575</v>
      </c>
      <c r="F2850" s="174" t="s">
        <v>3409</v>
      </c>
      <c r="G2850" s="174" t="s">
        <v>15065</v>
      </c>
      <c r="H2850" s="174" t="s">
        <v>164</v>
      </c>
      <c r="I2850" s="174" t="s">
        <v>3098</v>
      </c>
      <c r="J2850" s="174" t="s">
        <v>15057</v>
      </c>
      <c r="K2850" s="174"/>
      <c r="L2850" s="174" t="s">
        <v>7136</v>
      </c>
      <c r="M2850" s="174" t="s">
        <v>7202</v>
      </c>
      <c r="N2850" s="176">
        <v>960</v>
      </c>
      <c r="O2850" s="174" t="s">
        <v>3407</v>
      </c>
      <c r="P2850" s="177">
        <v>26419</v>
      </c>
      <c r="Q2850" s="176">
        <v>494</v>
      </c>
      <c r="R2850" s="176">
        <v>0</v>
      </c>
      <c r="S2850" s="176">
        <v>-1575</v>
      </c>
    </row>
    <row r="2851" spans="1:19" s="184" customFormat="1" ht="15.75">
      <c r="A2851" s="51"/>
      <c r="B2851" s="51"/>
      <c r="D2851" s="174" t="s">
        <v>15066</v>
      </c>
      <c r="E2851" s="176">
        <v>-200</v>
      </c>
      <c r="F2851" s="174" t="s">
        <v>3540</v>
      </c>
      <c r="G2851" s="174" t="s">
        <v>15067</v>
      </c>
      <c r="H2851" s="174" t="s">
        <v>164</v>
      </c>
      <c r="I2851" s="174" t="s">
        <v>3098</v>
      </c>
      <c r="J2851" s="174" t="s">
        <v>15057</v>
      </c>
      <c r="K2851" s="174"/>
      <c r="L2851" s="174" t="s">
        <v>7136</v>
      </c>
      <c r="M2851" s="174" t="s">
        <v>7202</v>
      </c>
      <c r="N2851" s="176">
        <v>960</v>
      </c>
      <c r="O2851" s="174" t="s">
        <v>3407</v>
      </c>
      <c r="P2851" s="177">
        <v>26419</v>
      </c>
      <c r="Q2851" s="176">
        <v>494</v>
      </c>
      <c r="R2851" s="176">
        <v>0</v>
      </c>
      <c r="S2851" s="176">
        <v>-200</v>
      </c>
    </row>
    <row r="2852" spans="1:19" s="184" customFormat="1" ht="15.75">
      <c r="A2852" s="51"/>
      <c r="B2852" s="51"/>
      <c r="D2852" s="174" t="s">
        <v>15068</v>
      </c>
      <c r="E2852" s="175">
        <v>-77.81</v>
      </c>
      <c r="F2852" s="174" t="s">
        <v>3464</v>
      </c>
      <c r="G2852" s="174" t="s">
        <v>15069</v>
      </c>
      <c r="H2852" s="174" t="s">
        <v>164</v>
      </c>
      <c r="I2852" s="174" t="s">
        <v>3098</v>
      </c>
      <c r="J2852" s="174" t="s">
        <v>15057</v>
      </c>
      <c r="K2852" s="174"/>
      <c r="L2852" s="174" t="s">
        <v>7136</v>
      </c>
      <c r="M2852" s="174" t="s">
        <v>7202</v>
      </c>
      <c r="N2852" s="176">
        <v>960</v>
      </c>
      <c r="O2852" s="174" t="s">
        <v>3407</v>
      </c>
      <c r="P2852" s="177">
        <v>26419</v>
      </c>
      <c r="Q2852" s="176">
        <v>494</v>
      </c>
      <c r="R2852" s="176">
        <v>0</v>
      </c>
      <c r="S2852" s="175">
        <v>-77.81</v>
      </c>
    </row>
    <row r="2853" spans="1:19" s="184" customFormat="1" ht="15.75">
      <c r="A2853" s="51"/>
      <c r="B2853" s="51"/>
      <c r="D2853" s="174" t="s">
        <v>15070</v>
      </c>
      <c r="E2853" s="176">
        <v>-200</v>
      </c>
      <c r="F2853" s="174" t="s">
        <v>3409</v>
      </c>
      <c r="G2853" s="174" t="s">
        <v>4830</v>
      </c>
      <c r="H2853" s="174" t="s">
        <v>164</v>
      </c>
      <c r="I2853" s="174" t="s">
        <v>3098</v>
      </c>
      <c r="J2853" s="174" t="s">
        <v>15071</v>
      </c>
      <c r="K2853" s="174"/>
      <c r="L2853" s="174" t="s">
        <v>4377</v>
      </c>
      <c r="M2853" s="174" t="s">
        <v>15021</v>
      </c>
      <c r="N2853" s="176">
        <v>960</v>
      </c>
      <c r="O2853" s="174" t="s">
        <v>3407</v>
      </c>
      <c r="P2853" s="177">
        <v>26419</v>
      </c>
      <c r="Q2853" s="176">
        <v>494</v>
      </c>
      <c r="R2853" s="176">
        <v>0</v>
      </c>
      <c r="S2853" s="176">
        <v>-200</v>
      </c>
    </row>
    <row r="2854" spans="1:19" s="184" customFormat="1" ht="15.75">
      <c r="A2854" s="51"/>
      <c r="B2854" s="51"/>
      <c r="D2854" s="174" t="s">
        <v>15072</v>
      </c>
      <c r="E2854" s="175">
        <v>58141.78</v>
      </c>
      <c r="F2854" s="174" t="s">
        <v>3409</v>
      </c>
      <c r="G2854" s="174" t="s">
        <v>4830</v>
      </c>
      <c r="H2854" s="174" t="s">
        <v>164</v>
      </c>
      <c r="I2854" s="174" t="s">
        <v>3098</v>
      </c>
      <c r="J2854" s="174" t="s">
        <v>15073</v>
      </c>
      <c r="K2854" s="174"/>
      <c r="L2854" s="174" t="s">
        <v>4377</v>
      </c>
      <c r="M2854" s="174" t="s">
        <v>15021</v>
      </c>
      <c r="N2854" s="176">
        <v>960</v>
      </c>
      <c r="O2854" s="174" t="s">
        <v>3407</v>
      </c>
      <c r="P2854" s="177">
        <v>26419</v>
      </c>
      <c r="Q2854" s="176">
        <v>494</v>
      </c>
      <c r="R2854" s="176">
        <v>0</v>
      </c>
      <c r="S2854" s="175">
        <v>58141.78</v>
      </c>
    </row>
    <row r="2855" spans="1:19" s="184" customFormat="1" ht="15.75">
      <c r="A2855" s="51"/>
      <c r="B2855" s="51"/>
      <c r="D2855" s="174" t="s">
        <v>15074</v>
      </c>
      <c r="E2855" s="175">
        <v>167849.1</v>
      </c>
      <c r="F2855" s="174" t="s">
        <v>3464</v>
      </c>
      <c r="G2855" s="174" t="s">
        <v>4830</v>
      </c>
      <c r="H2855" s="174" t="s">
        <v>164</v>
      </c>
      <c r="I2855" s="174" t="s">
        <v>3098</v>
      </c>
      <c r="J2855" s="174" t="s">
        <v>15073</v>
      </c>
      <c r="K2855" s="174"/>
      <c r="L2855" s="174" t="s">
        <v>4377</v>
      </c>
      <c r="M2855" s="174" t="s">
        <v>15021</v>
      </c>
      <c r="N2855" s="176">
        <v>960</v>
      </c>
      <c r="O2855" s="174" t="s">
        <v>3407</v>
      </c>
      <c r="P2855" s="177">
        <v>26419</v>
      </c>
      <c r="Q2855" s="176">
        <v>494</v>
      </c>
      <c r="R2855" s="176">
        <v>0</v>
      </c>
      <c r="S2855" s="175">
        <v>167849.1</v>
      </c>
    </row>
    <row r="2856" spans="1:19" s="184" customFormat="1" ht="15.75">
      <c r="A2856" s="51"/>
      <c r="B2856" s="51"/>
      <c r="D2856" s="174" t="s">
        <v>15075</v>
      </c>
      <c r="E2856" s="176">
        <v>-24115</v>
      </c>
      <c r="F2856" s="174" t="s">
        <v>3409</v>
      </c>
      <c r="G2856" s="174" t="s">
        <v>15076</v>
      </c>
      <c r="H2856" s="174" t="s">
        <v>164</v>
      </c>
      <c r="I2856" s="174" t="s">
        <v>3098</v>
      </c>
      <c r="J2856" s="174" t="s">
        <v>4831</v>
      </c>
      <c r="K2856" s="174"/>
      <c r="L2856" s="174" t="s">
        <v>4377</v>
      </c>
      <c r="M2856" s="174" t="s">
        <v>15021</v>
      </c>
      <c r="N2856" s="176">
        <v>960</v>
      </c>
      <c r="O2856" s="174" t="s">
        <v>3407</v>
      </c>
      <c r="P2856" s="177">
        <v>26419</v>
      </c>
      <c r="Q2856" s="176">
        <v>494</v>
      </c>
      <c r="R2856" s="176">
        <v>0</v>
      </c>
      <c r="S2856" s="176">
        <v>-24115</v>
      </c>
    </row>
    <row r="2857" spans="1:19" s="184" customFormat="1" ht="15.75">
      <c r="A2857" s="51"/>
      <c r="B2857" s="51"/>
      <c r="D2857" s="174" t="s">
        <v>15077</v>
      </c>
      <c r="E2857" s="176">
        <v>-225</v>
      </c>
      <c r="F2857" s="174" t="s">
        <v>3409</v>
      </c>
      <c r="G2857" s="174" t="s">
        <v>15078</v>
      </c>
      <c r="H2857" s="174" t="s">
        <v>164</v>
      </c>
      <c r="I2857" s="174" t="s">
        <v>3098</v>
      </c>
      <c r="J2857" s="174" t="s">
        <v>4831</v>
      </c>
      <c r="K2857" s="174"/>
      <c r="L2857" s="174" t="s">
        <v>4377</v>
      </c>
      <c r="M2857" s="174" t="s">
        <v>15021</v>
      </c>
      <c r="N2857" s="176">
        <v>960</v>
      </c>
      <c r="O2857" s="174" t="s">
        <v>3407</v>
      </c>
      <c r="P2857" s="177">
        <v>26206</v>
      </c>
      <c r="Q2857" s="176">
        <v>501</v>
      </c>
      <c r="R2857" s="176">
        <v>0</v>
      </c>
      <c r="S2857" s="176">
        <v>-225</v>
      </c>
    </row>
    <row r="2858" spans="1:19" s="184" customFormat="1" ht="15.75">
      <c r="A2858" s="51"/>
      <c r="B2858" s="51"/>
      <c r="D2858" s="174" t="s">
        <v>15079</v>
      </c>
      <c r="E2858" s="175">
        <v>-2004382.55</v>
      </c>
      <c r="F2858" s="174" t="s">
        <v>10172</v>
      </c>
      <c r="G2858" s="174" t="s">
        <v>6650</v>
      </c>
      <c r="H2858" s="174" t="s">
        <v>164</v>
      </c>
      <c r="I2858" s="174" t="s">
        <v>3098</v>
      </c>
      <c r="J2858" s="174" t="s">
        <v>15080</v>
      </c>
      <c r="K2858" s="174"/>
      <c r="L2858" s="174" t="s">
        <v>5202</v>
      </c>
      <c r="M2858" s="174" t="s">
        <v>3575</v>
      </c>
      <c r="N2858" s="176">
        <v>960</v>
      </c>
      <c r="O2858" s="174" t="s">
        <v>3407</v>
      </c>
      <c r="P2858" s="177">
        <v>26084</v>
      </c>
      <c r="Q2858" s="176">
        <v>505</v>
      </c>
      <c r="R2858" s="176">
        <v>0</v>
      </c>
      <c r="S2858" s="175">
        <v>-2004382.55</v>
      </c>
    </row>
    <row r="2859" spans="1:19" s="184" customFormat="1" ht="15.75">
      <c r="A2859" s="51"/>
      <c r="B2859" s="51"/>
      <c r="D2859" s="174" t="s">
        <v>15081</v>
      </c>
      <c r="E2859" s="175">
        <v>43110.83</v>
      </c>
      <c r="F2859" s="174" t="s">
        <v>3409</v>
      </c>
      <c r="G2859" s="174" t="s">
        <v>4806</v>
      </c>
      <c r="H2859" s="174" t="s">
        <v>164</v>
      </c>
      <c r="I2859" s="174" t="s">
        <v>3098</v>
      </c>
      <c r="J2859" s="174" t="s">
        <v>4807</v>
      </c>
      <c r="K2859" s="174"/>
      <c r="L2859" s="174" t="s">
        <v>4377</v>
      </c>
      <c r="M2859" s="174" t="s">
        <v>15021</v>
      </c>
      <c r="N2859" s="176">
        <v>960</v>
      </c>
      <c r="O2859" s="174" t="s">
        <v>3407</v>
      </c>
      <c r="P2859" s="177">
        <v>26084</v>
      </c>
      <c r="Q2859" s="176">
        <v>505</v>
      </c>
      <c r="R2859" s="176">
        <v>0</v>
      </c>
      <c r="S2859" s="175">
        <v>43110.83</v>
      </c>
    </row>
    <row r="2860" spans="1:19" s="184" customFormat="1" ht="15.75">
      <c r="A2860" s="51"/>
      <c r="B2860" s="51"/>
      <c r="D2860" s="174" t="s">
        <v>15082</v>
      </c>
      <c r="E2860" s="175">
        <v>120422.13</v>
      </c>
      <c r="F2860" s="174" t="s">
        <v>3409</v>
      </c>
      <c r="G2860" s="174" t="s">
        <v>4806</v>
      </c>
      <c r="H2860" s="174" t="s">
        <v>164</v>
      </c>
      <c r="I2860" s="174" t="s">
        <v>3098</v>
      </c>
      <c r="J2860" s="174" t="s">
        <v>4807</v>
      </c>
      <c r="K2860" s="174"/>
      <c r="L2860" s="174" t="s">
        <v>4377</v>
      </c>
      <c r="M2860" s="174" t="s">
        <v>15021</v>
      </c>
      <c r="N2860" s="176">
        <v>960</v>
      </c>
      <c r="O2860" s="174" t="s">
        <v>3407</v>
      </c>
      <c r="P2860" s="177">
        <v>26084</v>
      </c>
      <c r="Q2860" s="176">
        <v>505</v>
      </c>
      <c r="R2860" s="176">
        <v>0</v>
      </c>
      <c r="S2860" s="175">
        <v>120422.13</v>
      </c>
    </row>
    <row r="2861" spans="1:19" s="184" customFormat="1" ht="15.75">
      <c r="A2861" s="51"/>
      <c r="B2861" s="51"/>
      <c r="D2861" s="174" t="s">
        <v>15083</v>
      </c>
      <c r="E2861" s="175">
        <v>-2882.97</v>
      </c>
      <c r="F2861" s="174" t="s">
        <v>3409</v>
      </c>
      <c r="G2861" s="174" t="s">
        <v>15084</v>
      </c>
      <c r="H2861" s="174" t="s">
        <v>164</v>
      </c>
      <c r="I2861" s="174" t="s">
        <v>3098</v>
      </c>
      <c r="J2861" s="174" t="s">
        <v>4807</v>
      </c>
      <c r="K2861" s="174"/>
      <c r="L2861" s="174" t="s">
        <v>4377</v>
      </c>
      <c r="M2861" s="174" t="s">
        <v>15021</v>
      </c>
      <c r="N2861" s="176">
        <v>960</v>
      </c>
      <c r="O2861" s="174" t="s">
        <v>3407</v>
      </c>
      <c r="P2861" s="177">
        <v>26084</v>
      </c>
      <c r="Q2861" s="176">
        <v>505</v>
      </c>
      <c r="R2861" s="176">
        <v>0</v>
      </c>
      <c r="S2861" s="175">
        <v>-2882.97</v>
      </c>
    </row>
    <row r="2862" spans="1:19" s="184" customFormat="1" ht="15.75">
      <c r="A2862" s="51"/>
      <c r="B2862" s="51"/>
      <c r="D2862" s="174" t="s">
        <v>15085</v>
      </c>
      <c r="E2862" s="176">
        <v>-200</v>
      </c>
      <c r="F2862" s="174" t="s">
        <v>3409</v>
      </c>
      <c r="G2862" s="174" t="s">
        <v>15086</v>
      </c>
      <c r="H2862" s="174" t="s">
        <v>164</v>
      </c>
      <c r="I2862" s="174" t="s">
        <v>3098</v>
      </c>
      <c r="J2862" s="174" t="s">
        <v>4807</v>
      </c>
      <c r="K2862" s="174"/>
      <c r="L2862" s="174" t="s">
        <v>4377</v>
      </c>
      <c r="M2862" s="174" t="s">
        <v>15021</v>
      </c>
      <c r="N2862" s="176">
        <v>960</v>
      </c>
      <c r="O2862" s="174" t="s">
        <v>3407</v>
      </c>
      <c r="P2862" s="177">
        <v>26084</v>
      </c>
      <c r="Q2862" s="176">
        <v>505</v>
      </c>
      <c r="R2862" s="176">
        <v>0</v>
      </c>
      <c r="S2862" s="176">
        <v>-200</v>
      </c>
    </row>
    <row r="2863" spans="1:19" s="184" customFormat="1" ht="15.75">
      <c r="A2863" s="51"/>
      <c r="B2863" s="51"/>
      <c r="D2863" s="174" t="s">
        <v>15087</v>
      </c>
      <c r="E2863" s="175">
        <v>-2614.2399999999998</v>
      </c>
      <c r="F2863" s="174" t="s">
        <v>3409</v>
      </c>
      <c r="G2863" s="174" t="s">
        <v>15088</v>
      </c>
      <c r="H2863" s="174" t="s">
        <v>164</v>
      </c>
      <c r="I2863" s="174" t="s">
        <v>3098</v>
      </c>
      <c r="J2863" s="174" t="s">
        <v>4807</v>
      </c>
      <c r="K2863" s="174"/>
      <c r="L2863" s="174" t="s">
        <v>4377</v>
      </c>
      <c r="M2863" s="174" t="s">
        <v>15021</v>
      </c>
      <c r="N2863" s="176">
        <v>960</v>
      </c>
      <c r="O2863" s="174" t="s">
        <v>3407</v>
      </c>
      <c r="P2863" s="177">
        <v>26084</v>
      </c>
      <c r="Q2863" s="176">
        <v>505</v>
      </c>
      <c r="R2863" s="176">
        <v>0</v>
      </c>
      <c r="S2863" s="175">
        <v>-2614.2399999999998</v>
      </c>
    </row>
    <row r="2864" spans="1:19" s="184" customFormat="1" ht="15.75">
      <c r="A2864" s="51"/>
      <c r="B2864" s="51"/>
      <c r="D2864" s="174" t="s">
        <v>15089</v>
      </c>
      <c r="E2864" s="176">
        <v>-10800</v>
      </c>
      <c r="F2864" s="174" t="s">
        <v>3409</v>
      </c>
      <c r="G2864" s="174" t="s">
        <v>15090</v>
      </c>
      <c r="H2864" s="174" t="s">
        <v>164</v>
      </c>
      <c r="I2864" s="174" t="s">
        <v>3098</v>
      </c>
      <c r="J2864" s="174" t="s">
        <v>4807</v>
      </c>
      <c r="K2864" s="174"/>
      <c r="L2864" s="174" t="s">
        <v>4377</v>
      </c>
      <c r="M2864" s="174" t="s">
        <v>15021</v>
      </c>
      <c r="N2864" s="176">
        <v>960</v>
      </c>
      <c r="O2864" s="174" t="s">
        <v>3407</v>
      </c>
      <c r="P2864" s="177">
        <v>26084</v>
      </c>
      <c r="Q2864" s="176">
        <v>505</v>
      </c>
      <c r="R2864" s="176">
        <v>0</v>
      </c>
      <c r="S2864" s="176">
        <v>-10800</v>
      </c>
    </row>
    <row r="2865" spans="1:19" s="184" customFormat="1" ht="15.75">
      <c r="A2865" s="51"/>
      <c r="B2865" s="51"/>
      <c r="D2865" s="174" t="s">
        <v>15091</v>
      </c>
      <c r="E2865" s="175">
        <v>85054.5</v>
      </c>
      <c r="F2865" s="174" t="s">
        <v>3409</v>
      </c>
      <c r="G2865" s="174" t="s">
        <v>7670</v>
      </c>
      <c r="H2865" s="174" t="s">
        <v>164</v>
      </c>
      <c r="I2865" s="174" t="s">
        <v>3098</v>
      </c>
      <c r="J2865" s="174" t="s">
        <v>15092</v>
      </c>
      <c r="K2865" s="174"/>
      <c r="L2865" s="174" t="s">
        <v>7136</v>
      </c>
      <c r="M2865" s="174" t="s">
        <v>7175</v>
      </c>
      <c r="N2865" s="176">
        <v>960</v>
      </c>
      <c r="O2865" s="174" t="s">
        <v>3407</v>
      </c>
      <c r="P2865" s="177">
        <v>26084</v>
      </c>
      <c r="Q2865" s="176">
        <v>505</v>
      </c>
      <c r="R2865" s="176">
        <v>0</v>
      </c>
      <c r="S2865" s="175">
        <v>85054.5</v>
      </c>
    </row>
    <row r="2866" spans="1:19" s="184" customFormat="1" ht="15.75">
      <c r="A2866" s="51"/>
      <c r="B2866" s="51"/>
      <c r="D2866" s="174" t="s">
        <v>15093</v>
      </c>
      <c r="E2866" s="175">
        <v>-407.21</v>
      </c>
      <c r="F2866" s="174" t="s">
        <v>3409</v>
      </c>
      <c r="G2866" s="174" t="s">
        <v>15094</v>
      </c>
      <c r="H2866" s="174" t="s">
        <v>164</v>
      </c>
      <c r="I2866" s="174" t="s">
        <v>3098</v>
      </c>
      <c r="J2866" s="174" t="s">
        <v>15092</v>
      </c>
      <c r="K2866" s="174"/>
      <c r="L2866" s="174" t="s">
        <v>7136</v>
      </c>
      <c r="M2866" s="174" t="s">
        <v>7175</v>
      </c>
      <c r="N2866" s="176">
        <v>960</v>
      </c>
      <c r="O2866" s="174" t="s">
        <v>3407</v>
      </c>
      <c r="P2866" s="177">
        <v>25841</v>
      </c>
      <c r="Q2866" s="176">
        <v>513</v>
      </c>
      <c r="R2866" s="176">
        <v>0</v>
      </c>
      <c r="S2866" s="175">
        <v>-407.21</v>
      </c>
    </row>
    <row r="2867" spans="1:19" s="184" customFormat="1" ht="15.75">
      <c r="A2867" s="51"/>
      <c r="B2867" s="51"/>
      <c r="D2867" s="174" t="s">
        <v>15095</v>
      </c>
      <c r="E2867" s="176">
        <v>92000</v>
      </c>
      <c r="F2867" s="174" t="s">
        <v>3409</v>
      </c>
      <c r="G2867" s="174" t="s">
        <v>4802</v>
      </c>
      <c r="H2867" s="174" t="s">
        <v>164</v>
      </c>
      <c r="I2867" s="174" t="s">
        <v>3655</v>
      </c>
      <c r="J2867" s="174" t="s">
        <v>15096</v>
      </c>
      <c r="K2867" s="174"/>
      <c r="L2867" s="174" t="s">
        <v>4377</v>
      </c>
      <c r="M2867" s="174" t="s">
        <v>15021</v>
      </c>
      <c r="N2867" s="176">
        <v>960</v>
      </c>
      <c r="O2867" s="174" t="s">
        <v>3407</v>
      </c>
      <c r="P2867" s="177">
        <v>25841</v>
      </c>
      <c r="Q2867" s="176">
        <v>513</v>
      </c>
      <c r="R2867" s="176">
        <v>0</v>
      </c>
      <c r="S2867" s="176">
        <v>92000</v>
      </c>
    </row>
    <row r="2868" spans="1:19" s="184" customFormat="1" ht="15.75">
      <c r="A2868" s="51"/>
      <c r="B2868" s="51"/>
      <c r="D2868" s="174" t="s">
        <v>15097</v>
      </c>
      <c r="E2868" s="175">
        <v>-69785.16</v>
      </c>
      <c r="F2868" s="174" t="s">
        <v>3409</v>
      </c>
      <c r="G2868" s="174" t="s">
        <v>15098</v>
      </c>
      <c r="H2868" s="174" t="s">
        <v>164</v>
      </c>
      <c r="I2868" s="174" t="s">
        <v>3655</v>
      </c>
      <c r="J2868" s="174" t="s">
        <v>4803</v>
      </c>
      <c r="K2868" s="174"/>
      <c r="L2868" s="174" t="s">
        <v>4377</v>
      </c>
      <c r="M2868" s="174" t="s">
        <v>15021</v>
      </c>
      <c r="N2868" s="176">
        <v>960</v>
      </c>
      <c r="O2868" s="174" t="s">
        <v>3407</v>
      </c>
      <c r="P2868" s="177">
        <v>25841</v>
      </c>
      <c r="Q2868" s="176">
        <v>513</v>
      </c>
      <c r="R2868" s="176">
        <v>0</v>
      </c>
      <c r="S2868" s="175">
        <v>-69785.16</v>
      </c>
    </row>
    <row r="2869" spans="1:19" s="184" customFormat="1" ht="15.75">
      <c r="A2869" s="51"/>
      <c r="B2869" s="51"/>
      <c r="D2869" s="174" t="s">
        <v>15099</v>
      </c>
      <c r="E2869" s="175">
        <v>137149.82999999999</v>
      </c>
      <c r="F2869" s="174" t="s">
        <v>3409</v>
      </c>
      <c r="G2869" s="174" t="s">
        <v>4818</v>
      </c>
      <c r="H2869" s="174" t="s">
        <v>164</v>
      </c>
      <c r="I2869" s="174" t="s">
        <v>3098</v>
      </c>
      <c r="J2869" s="174" t="s">
        <v>15100</v>
      </c>
      <c r="K2869" s="174"/>
      <c r="L2869" s="174" t="s">
        <v>4377</v>
      </c>
      <c r="M2869" s="174" t="s">
        <v>15021</v>
      </c>
      <c r="N2869" s="176">
        <v>960</v>
      </c>
      <c r="O2869" s="174" t="s">
        <v>3407</v>
      </c>
      <c r="P2869" s="177">
        <v>25841</v>
      </c>
      <c r="Q2869" s="176">
        <v>513</v>
      </c>
      <c r="R2869" s="176">
        <v>0</v>
      </c>
      <c r="S2869" s="175">
        <v>137149.82999999999</v>
      </c>
    </row>
    <row r="2870" spans="1:19" s="184" customFormat="1" ht="15.75">
      <c r="A2870" s="51"/>
      <c r="B2870" s="51"/>
      <c r="D2870" s="174" t="s">
        <v>15101</v>
      </c>
      <c r="E2870" s="175">
        <v>60806.49</v>
      </c>
      <c r="F2870" s="174" t="s">
        <v>3464</v>
      </c>
      <c r="G2870" s="174" t="s">
        <v>4818</v>
      </c>
      <c r="H2870" s="174" t="s">
        <v>164</v>
      </c>
      <c r="I2870" s="174" t="s">
        <v>3098</v>
      </c>
      <c r="J2870" s="174" t="s">
        <v>15100</v>
      </c>
      <c r="K2870" s="174"/>
      <c r="L2870" s="174" t="s">
        <v>4377</v>
      </c>
      <c r="M2870" s="174" t="s">
        <v>15021</v>
      </c>
      <c r="N2870" s="176">
        <v>960</v>
      </c>
      <c r="O2870" s="174" t="s">
        <v>3407</v>
      </c>
      <c r="P2870" s="177">
        <v>25841</v>
      </c>
      <c r="Q2870" s="176">
        <v>513</v>
      </c>
      <c r="R2870" s="176">
        <v>0</v>
      </c>
      <c r="S2870" s="175">
        <v>60806.49</v>
      </c>
    </row>
    <row r="2871" spans="1:19" s="184" customFormat="1" ht="15.75">
      <c r="A2871" s="51"/>
      <c r="B2871" s="51"/>
      <c r="D2871" s="174" t="s">
        <v>15102</v>
      </c>
      <c r="E2871" s="176">
        <v>-3400</v>
      </c>
      <c r="F2871" s="174" t="s">
        <v>3409</v>
      </c>
      <c r="G2871" s="174" t="s">
        <v>15103</v>
      </c>
      <c r="H2871" s="174" t="s">
        <v>164</v>
      </c>
      <c r="I2871" s="174" t="s">
        <v>3098</v>
      </c>
      <c r="J2871" s="174" t="s">
        <v>9646</v>
      </c>
      <c r="K2871" s="174"/>
      <c r="L2871" s="174" t="s">
        <v>4377</v>
      </c>
      <c r="M2871" s="174" t="s">
        <v>15021</v>
      </c>
      <c r="N2871" s="176">
        <v>960</v>
      </c>
      <c r="O2871" s="174" t="s">
        <v>3407</v>
      </c>
      <c r="P2871" s="177">
        <v>25841</v>
      </c>
      <c r="Q2871" s="176">
        <v>513</v>
      </c>
      <c r="R2871" s="176">
        <v>0</v>
      </c>
      <c r="S2871" s="176">
        <v>-3400</v>
      </c>
    </row>
    <row r="2872" spans="1:19" s="184" customFormat="1" ht="15.75">
      <c r="A2872" s="51"/>
      <c r="B2872" s="51"/>
      <c r="D2872" s="174" t="s">
        <v>15104</v>
      </c>
      <c r="E2872" s="175">
        <v>16203.4</v>
      </c>
      <c r="F2872" s="174" t="s">
        <v>3409</v>
      </c>
      <c r="G2872" s="174" t="s">
        <v>4822</v>
      </c>
      <c r="H2872" s="174" t="s">
        <v>164</v>
      </c>
      <c r="I2872" s="174" t="s">
        <v>3098</v>
      </c>
      <c r="J2872" s="174" t="s">
        <v>15105</v>
      </c>
      <c r="K2872" s="174"/>
      <c r="L2872" s="174" t="s">
        <v>4377</v>
      </c>
      <c r="M2872" s="174" t="s">
        <v>15021</v>
      </c>
      <c r="N2872" s="176">
        <v>960</v>
      </c>
      <c r="O2872" s="174" t="s">
        <v>3407</v>
      </c>
      <c r="P2872" s="177">
        <v>25841</v>
      </c>
      <c r="Q2872" s="176">
        <v>513</v>
      </c>
      <c r="R2872" s="176">
        <v>0</v>
      </c>
      <c r="S2872" s="175">
        <v>16203.4</v>
      </c>
    </row>
    <row r="2873" spans="1:19" s="184" customFormat="1" ht="15.75">
      <c r="A2873" s="51"/>
      <c r="B2873" s="51"/>
      <c r="D2873" s="174" t="s">
        <v>15106</v>
      </c>
      <c r="E2873" s="175">
        <v>15172.13</v>
      </c>
      <c r="F2873" s="174" t="s">
        <v>3464</v>
      </c>
      <c r="G2873" s="174" t="s">
        <v>4822</v>
      </c>
      <c r="H2873" s="174" t="s">
        <v>164</v>
      </c>
      <c r="I2873" s="174" t="s">
        <v>3098</v>
      </c>
      <c r="J2873" s="174" t="s">
        <v>15105</v>
      </c>
      <c r="K2873" s="174"/>
      <c r="L2873" s="174" t="s">
        <v>4377</v>
      </c>
      <c r="M2873" s="174" t="s">
        <v>15021</v>
      </c>
      <c r="N2873" s="176">
        <v>960</v>
      </c>
      <c r="O2873" s="174" t="s">
        <v>3407</v>
      </c>
      <c r="P2873" s="177">
        <v>25841</v>
      </c>
      <c r="Q2873" s="176">
        <v>513</v>
      </c>
      <c r="R2873" s="176">
        <v>0</v>
      </c>
      <c r="S2873" s="175">
        <v>15172.13</v>
      </c>
    </row>
    <row r="2874" spans="1:19" s="184" customFormat="1" ht="15.75">
      <c r="A2874" s="51"/>
      <c r="B2874" s="51"/>
      <c r="D2874" s="174" t="s">
        <v>15107</v>
      </c>
      <c r="E2874" s="175">
        <v>6804.8</v>
      </c>
      <c r="F2874" s="174" t="s">
        <v>3409</v>
      </c>
      <c r="G2874" s="174" t="s">
        <v>4826</v>
      </c>
      <c r="H2874" s="174" t="s">
        <v>164</v>
      </c>
      <c r="I2874" s="174" t="s">
        <v>3098</v>
      </c>
      <c r="J2874" s="174" t="s">
        <v>15108</v>
      </c>
      <c r="K2874" s="174"/>
      <c r="L2874" s="174" t="s">
        <v>4377</v>
      </c>
      <c r="M2874" s="174" t="s">
        <v>15021</v>
      </c>
      <c r="N2874" s="176">
        <v>960</v>
      </c>
      <c r="O2874" s="174" t="s">
        <v>3407</v>
      </c>
      <c r="P2874" s="177">
        <v>25841</v>
      </c>
      <c r="Q2874" s="176">
        <v>513</v>
      </c>
      <c r="R2874" s="176">
        <v>0</v>
      </c>
      <c r="S2874" s="175">
        <v>6804.8</v>
      </c>
    </row>
    <row r="2875" spans="1:19" s="184" customFormat="1" ht="15.75">
      <c r="A2875" s="51"/>
      <c r="B2875" s="51"/>
      <c r="D2875" s="174" t="s">
        <v>15109</v>
      </c>
      <c r="E2875" s="175">
        <v>105393.18</v>
      </c>
      <c r="F2875" s="174" t="s">
        <v>3464</v>
      </c>
      <c r="G2875" s="174" t="s">
        <v>4826</v>
      </c>
      <c r="H2875" s="174" t="s">
        <v>164</v>
      </c>
      <c r="I2875" s="174" t="s">
        <v>3098</v>
      </c>
      <c r="J2875" s="174" t="s">
        <v>15108</v>
      </c>
      <c r="K2875" s="174"/>
      <c r="L2875" s="174" t="s">
        <v>4377</v>
      </c>
      <c r="M2875" s="174" t="s">
        <v>15021</v>
      </c>
      <c r="N2875" s="176">
        <v>960</v>
      </c>
      <c r="O2875" s="174" t="s">
        <v>3407</v>
      </c>
      <c r="P2875" s="177">
        <v>25507</v>
      </c>
      <c r="Q2875" s="176">
        <v>524</v>
      </c>
      <c r="R2875" s="176">
        <v>0</v>
      </c>
      <c r="S2875" s="175">
        <v>105393.18</v>
      </c>
    </row>
    <row r="2876" spans="1:19" s="184" customFormat="1" ht="15.75">
      <c r="A2876" s="51"/>
      <c r="B2876" s="51"/>
      <c r="D2876" s="174" t="s">
        <v>15110</v>
      </c>
      <c r="E2876" s="175">
        <v>196478.6</v>
      </c>
      <c r="F2876" s="174" t="s">
        <v>3409</v>
      </c>
      <c r="G2876" s="174" t="s">
        <v>3932</v>
      </c>
      <c r="H2876" s="174" t="s">
        <v>164</v>
      </c>
      <c r="I2876" s="174" t="s">
        <v>3098</v>
      </c>
      <c r="J2876" s="174" t="s">
        <v>15111</v>
      </c>
      <c r="K2876" s="174"/>
      <c r="L2876" s="174" t="s">
        <v>172</v>
      </c>
      <c r="M2876" s="174" t="s">
        <v>15112</v>
      </c>
      <c r="N2876" s="176">
        <v>960</v>
      </c>
      <c r="O2876" s="174" t="s">
        <v>3407</v>
      </c>
      <c r="P2876" s="177">
        <v>25081</v>
      </c>
      <c r="Q2876" s="176">
        <v>538</v>
      </c>
      <c r="R2876" s="176">
        <v>0</v>
      </c>
      <c r="S2876" s="175">
        <v>196478.6</v>
      </c>
    </row>
    <row r="2877" spans="1:19" s="184" customFormat="1" ht="15.75">
      <c r="A2877" s="51"/>
      <c r="B2877" s="51"/>
      <c r="D2877" s="174" t="s">
        <v>15113</v>
      </c>
      <c r="E2877" s="175">
        <v>78665.259999999995</v>
      </c>
      <c r="F2877" s="174" t="s">
        <v>3409</v>
      </c>
      <c r="G2877" s="174" t="s">
        <v>15114</v>
      </c>
      <c r="H2877" s="174" t="s">
        <v>164</v>
      </c>
      <c r="I2877" s="174" t="s">
        <v>3098</v>
      </c>
      <c r="J2877" s="174" t="s">
        <v>15115</v>
      </c>
      <c r="K2877" s="174"/>
      <c r="L2877" s="174" t="s">
        <v>4704</v>
      </c>
      <c r="M2877" s="174" t="s">
        <v>4705</v>
      </c>
      <c r="N2877" s="176">
        <v>960</v>
      </c>
      <c r="O2877" s="174" t="s">
        <v>3407</v>
      </c>
      <c r="P2877" s="177">
        <v>24470</v>
      </c>
      <c r="Q2877" s="176">
        <v>558</v>
      </c>
      <c r="R2877" s="176">
        <v>0</v>
      </c>
      <c r="S2877" s="175">
        <v>78665.259999999995</v>
      </c>
    </row>
    <row r="2878" spans="1:19" s="184" customFormat="1" ht="15.75">
      <c r="A2878" s="51"/>
      <c r="B2878" s="51"/>
      <c r="D2878" s="174" t="s">
        <v>15116</v>
      </c>
      <c r="E2878" s="175">
        <v>26906.5</v>
      </c>
      <c r="F2878" s="174" t="s">
        <v>3409</v>
      </c>
      <c r="G2878" s="174" t="s">
        <v>4779</v>
      </c>
      <c r="H2878" s="174" t="s">
        <v>164</v>
      </c>
      <c r="I2878" s="174" t="s">
        <v>3098</v>
      </c>
      <c r="J2878" s="174" t="s">
        <v>15117</v>
      </c>
      <c r="K2878" s="174"/>
      <c r="L2878" s="174" t="s">
        <v>4377</v>
      </c>
      <c r="M2878" s="174" t="s">
        <v>15112</v>
      </c>
      <c r="N2878" s="176">
        <v>960</v>
      </c>
      <c r="O2878" s="174" t="s">
        <v>3407</v>
      </c>
      <c r="P2878" s="177">
        <v>24470</v>
      </c>
      <c r="Q2878" s="176">
        <v>558</v>
      </c>
      <c r="R2878" s="176">
        <v>0</v>
      </c>
      <c r="S2878" s="175">
        <v>26906.5</v>
      </c>
    </row>
    <row r="2879" spans="1:19" s="184" customFormat="1" ht="15.75">
      <c r="A2879" s="51"/>
      <c r="B2879" s="51"/>
      <c r="D2879" s="174" t="s">
        <v>15118</v>
      </c>
      <c r="E2879" s="175">
        <v>-238.35</v>
      </c>
      <c r="F2879" s="174" t="s">
        <v>3409</v>
      </c>
      <c r="G2879" s="174" t="s">
        <v>15119</v>
      </c>
      <c r="H2879" s="174" t="s">
        <v>164</v>
      </c>
      <c r="I2879" s="174" t="s">
        <v>3098</v>
      </c>
      <c r="J2879" s="174" t="s">
        <v>15120</v>
      </c>
      <c r="K2879" s="174"/>
      <c r="L2879" s="174" t="s">
        <v>4377</v>
      </c>
      <c r="M2879" s="174" t="s">
        <v>15112</v>
      </c>
      <c r="N2879" s="176">
        <v>960</v>
      </c>
      <c r="O2879" s="174" t="s">
        <v>3407</v>
      </c>
      <c r="P2879" s="177">
        <v>24470</v>
      </c>
      <c r="Q2879" s="176">
        <v>558</v>
      </c>
      <c r="R2879" s="176">
        <v>0</v>
      </c>
      <c r="S2879" s="175">
        <v>-238.35</v>
      </c>
    </row>
    <row r="2880" spans="1:19" s="184" customFormat="1" ht="15.75">
      <c r="A2880" s="51"/>
      <c r="B2880" s="51"/>
      <c r="D2880" s="174" t="s">
        <v>15121</v>
      </c>
      <c r="E2880" s="176">
        <v>-50</v>
      </c>
      <c r="F2880" s="174" t="s">
        <v>3409</v>
      </c>
      <c r="G2880" s="174" t="s">
        <v>15122</v>
      </c>
      <c r="H2880" s="174" t="s">
        <v>164</v>
      </c>
      <c r="I2880" s="174" t="s">
        <v>3098</v>
      </c>
      <c r="J2880" s="174" t="s">
        <v>15120</v>
      </c>
      <c r="K2880" s="174"/>
      <c r="L2880" s="174" t="s">
        <v>4377</v>
      </c>
      <c r="M2880" s="174" t="s">
        <v>15112</v>
      </c>
      <c r="N2880" s="176">
        <v>960</v>
      </c>
      <c r="O2880" s="174" t="s">
        <v>3407</v>
      </c>
      <c r="P2880" s="177">
        <v>24138</v>
      </c>
      <c r="Q2880" s="176">
        <v>569</v>
      </c>
      <c r="R2880" s="176">
        <v>0</v>
      </c>
      <c r="S2880" s="176">
        <v>-50</v>
      </c>
    </row>
    <row r="2881" spans="1:19" s="184" customFormat="1" ht="15.75">
      <c r="A2881" s="51"/>
      <c r="B2881" s="51"/>
      <c r="D2881" s="174" t="s">
        <v>15123</v>
      </c>
      <c r="E2881" s="175">
        <v>264843.81</v>
      </c>
      <c r="F2881" s="174" t="s">
        <v>3409</v>
      </c>
      <c r="G2881" s="174" t="s">
        <v>15124</v>
      </c>
      <c r="H2881" s="174" t="s">
        <v>164</v>
      </c>
      <c r="I2881" s="174" t="s">
        <v>3098</v>
      </c>
      <c r="J2881" s="174" t="s">
        <v>15125</v>
      </c>
      <c r="K2881" s="174"/>
      <c r="L2881" s="174" t="s">
        <v>3509</v>
      </c>
      <c r="M2881" s="174" t="s">
        <v>8494</v>
      </c>
      <c r="N2881" s="176">
        <v>960</v>
      </c>
      <c r="O2881" s="174" t="s">
        <v>3407</v>
      </c>
      <c r="P2881" s="177">
        <v>24128</v>
      </c>
      <c r="Q2881" s="176">
        <v>569</v>
      </c>
      <c r="R2881" s="176">
        <v>0</v>
      </c>
      <c r="S2881" s="175">
        <v>264843.81</v>
      </c>
    </row>
    <row r="2882" spans="1:19" s="184" customFormat="1" ht="15.75">
      <c r="A2882" s="51"/>
      <c r="B2882" s="51"/>
      <c r="D2882" s="174" t="s">
        <v>15126</v>
      </c>
      <c r="E2882" s="176">
        <v>50</v>
      </c>
      <c r="F2882" s="174" t="s">
        <v>3409</v>
      </c>
      <c r="G2882" s="174" t="s">
        <v>4774</v>
      </c>
      <c r="H2882" s="174" t="s">
        <v>164</v>
      </c>
      <c r="I2882" s="174" t="s">
        <v>3098</v>
      </c>
      <c r="J2882" s="174" t="s">
        <v>15127</v>
      </c>
      <c r="K2882" s="174"/>
      <c r="L2882" s="174" t="s">
        <v>4377</v>
      </c>
      <c r="M2882" s="174" t="s">
        <v>15128</v>
      </c>
      <c r="N2882" s="176">
        <v>960</v>
      </c>
      <c r="O2882" s="174" t="s">
        <v>3407</v>
      </c>
      <c r="P2882" s="177">
        <v>22827</v>
      </c>
      <c r="Q2882" s="176">
        <v>612</v>
      </c>
      <c r="R2882" s="176">
        <v>0</v>
      </c>
      <c r="S2882" s="176">
        <v>50</v>
      </c>
    </row>
    <row r="2883" spans="1:19" s="184" customFormat="1" ht="15.75">
      <c r="A2883" s="51"/>
      <c r="B2883" s="51"/>
      <c r="D2883" s="174" t="s">
        <v>15129</v>
      </c>
      <c r="E2883" s="175">
        <v>4051.5</v>
      </c>
      <c r="F2883" s="174" t="s">
        <v>3409</v>
      </c>
      <c r="G2883" s="174" t="s">
        <v>5672</v>
      </c>
      <c r="H2883" s="174" t="s">
        <v>164</v>
      </c>
      <c r="I2883" s="174" t="s">
        <v>3098</v>
      </c>
      <c r="J2883" s="174" t="s">
        <v>15130</v>
      </c>
      <c r="K2883" s="174"/>
      <c r="L2883" s="174" t="s">
        <v>4377</v>
      </c>
      <c r="M2883" s="174" t="s">
        <v>15131</v>
      </c>
      <c r="N2883" s="176">
        <v>960</v>
      </c>
      <c r="O2883" s="174" t="s">
        <v>3407</v>
      </c>
      <c r="P2883" s="177">
        <v>22827</v>
      </c>
      <c r="Q2883" s="176">
        <v>612</v>
      </c>
      <c r="R2883" s="176">
        <v>0</v>
      </c>
      <c r="S2883" s="175">
        <v>4051.5</v>
      </c>
    </row>
    <row r="2884" spans="1:19" s="184" customFormat="1" ht="15.75">
      <c r="A2884" s="51"/>
      <c r="B2884" s="51"/>
      <c r="D2884" s="174" t="s">
        <v>15132</v>
      </c>
      <c r="E2884" s="176">
        <v>253</v>
      </c>
      <c r="F2884" s="174" t="s">
        <v>4342</v>
      </c>
      <c r="G2884" s="174" t="s">
        <v>5672</v>
      </c>
      <c r="H2884" s="174" t="s">
        <v>164</v>
      </c>
      <c r="I2884" s="174" t="s">
        <v>3098</v>
      </c>
      <c r="J2884" s="174" t="s">
        <v>15130</v>
      </c>
      <c r="K2884" s="174"/>
      <c r="L2884" s="174" t="s">
        <v>4377</v>
      </c>
      <c r="M2884" s="174" t="s">
        <v>15131</v>
      </c>
      <c r="N2884" s="176">
        <v>960</v>
      </c>
      <c r="O2884" s="174" t="s">
        <v>3407</v>
      </c>
      <c r="P2884" s="177">
        <v>22378</v>
      </c>
      <c r="Q2884" s="176">
        <v>627</v>
      </c>
      <c r="R2884" s="176">
        <v>0</v>
      </c>
      <c r="S2884" s="176">
        <v>253</v>
      </c>
    </row>
    <row r="2885" spans="1:19" s="184" customFormat="1" ht="15.75">
      <c r="A2885" s="51"/>
      <c r="B2885" s="51"/>
      <c r="D2885" s="174" t="s">
        <v>15133</v>
      </c>
      <c r="E2885" s="175">
        <v>12074.5</v>
      </c>
      <c r="F2885" s="174" t="s">
        <v>4337</v>
      </c>
      <c r="G2885" s="174" t="s">
        <v>4332</v>
      </c>
      <c r="H2885" s="174" t="s">
        <v>164</v>
      </c>
      <c r="I2885" s="174" t="s">
        <v>3098</v>
      </c>
      <c r="J2885" s="174" t="s">
        <v>15134</v>
      </c>
      <c r="K2885" s="174"/>
      <c r="L2885" s="174" t="s">
        <v>172</v>
      </c>
      <c r="M2885" s="174" t="s">
        <v>10994</v>
      </c>
      <c r="N2885" s="176">
        <v>960</v>
      </c>
      <c r="O2885" s="174" t="s">
        <v>3407</v>
      </c>
      <c r="P2885" s="177">
        <v>20270</v>
      </c>
      <c r="Q2885" s="176">
        <v>696</v>
      </c>
      <c r="R2885" s="176">
        <v>0</v>
      </c>
      <c r="S2885" s="175">
        <v>12074.5</v>
      </c>
    </row>
    <row r="2886" spans="1:19" s="184" customFormat="1" ht="15.75">
      <c r="A2886" s="51"/>
      <c r="B2886" s="51"/>
      <c r="D2886" s="174" t="s">
        <v>15135</v>
      </c>
      <c r="E2886" s="175">
        <v>1410.1</v>
      </c>
      <c r="F2886" s="174" t="s">
        <v>3428</v>
      </c>
      <c r="G2886" s="174" t="s">
        <v>5953</v>
      </c>
      <c r="H2886" s="174" t="s">
        <v>164</v>
      </c>
      <c r="I2886" s="174" t="s">
        <v>3098</v>
      </c>
      <c r="J2886" s="174" t="s">
        <v>15136</v>
      </c>
      <c r="K2886" s="174"/>
      <c r="L2886" s="174" t="s">
        <v>4377</v>
      </c>
      <c r="M2886" s="174" t="s">
        <v>4530</v>
      </c>
      <c r="N2886" s="176">
        <v>960</v>
      </c>
      <c r="O2886" s="174" t="s">
        <v>3407</v>
      </c>
      <c r="P2886" s="177">
        <v>20270</v>
      </c>
      <c r="Q2886" s="176">
        <v>696</v>
      </c>
      <c r="R2886" s="176">
        <v>0</v>
      </c>
      <c r="S2886" s="175">
        <v>1410.1</v>
      </c>
    </row>
    <row r="2887" spans="1:19" s="184" customFormat="1" ht="15.75">
      <c r="A2887" s="51"/>
      <c r="B2887" s="51"/>
      <c r="D2887" s="174" t="s">
        <v>15137</v>
      </c>
      <c r="E2887" s="175">
        <v>3077.9</v>
      </c>
      <c r="F2887" s="174" t="s">
        <v>3409</v>
      </c>
      <c r="G2887" s="174" t="s">
        <v>10458</v>
      </c>
      <c r="H2887" s="174" t="s">
        <v>164</v>
      </c>
      <c r="I2887" s="174" t="s">
        <v>3098</v>
      </c>
      <c r="J2887" s="174" t="s">
        <v>15138</v>
      </c>
      <c r="K2887" s="174"/>
      <c r="L2887" s="174" t="s">
        <v>4377</v>
      </c>
      <c r="M2887" s="174" t="s">
        <v>15112</v>
      </c>
      <c r="N2887" s="176">
        <v>960</v>
      </c>
      <c r="O2887" s="174" t="s">
        <v>3407</v>
      </c>
      <c r="P2887" s="177">
        <v>20270</v>
      </c>
      <c r="Q2887" s="176">
        <v>696</v>
      </c>
      <c r="R2887" s="176">
        <v>0</v>
      </c>
      <c r="S2887" s="175">
        <v>3077.9</v>
      </c>
    </row>
    <row r="2888" spans="1:19" s="184" customFormat="1" ht="15.75">
      <c r="A2888" s="51"/>
      <c r="B2888" s="51"/>
      <c r="D2888" s="174" t="s">
        <v>15139</v>
      </c>
      <c r="E2888" s="175">
        <v>527.5</v>
      </c>
      <c r="F2888" s="174" t="s">
        <v>3409</v>
      </c>
      <c r="G2888" s="174" t="s">
        <v>10476</v>
      </c>
      <c r="H2888" s="174" t="s">
        <v>164</v>
      </c>
      <c r="I2888" s="174" t="s">
        <v>3098</v>
      </c>
      <c r="J2888" s="174" t="s">
        <v>15140</v>
      </c>
      <c r="K2888" s="174"/>
      <c r="L2888" s="174" t="s">
        <v>3509</v>
      </c>
      <c r="M2888" s="174" t="s">
        <v>9185</v>
      </c>
      <c r="N2888" s="176">
        <v>960</v>
      </c>
      <c r="O2888" s="174" t="s">
        <v>3407</v>
      </c>
      <c r="P2888" s="177">
        <v>19905</v>
      </c>
      <c r="Q2888" s="176">
        <v>708</v>
      </c>
      <c r="R2888" s="176">
        <v>0</v>
      </c>
      <c r="S2888" s="175">
        <v>527.5</v>
      </c>
    </row>
    <row r="2889" spans="1:19" s="184" customFormat="1" ht="15.75">
      <c r="A2889" s="51"/>
      <c r="B2889" s="51"/>
      <c r="D2889" s="174" t="s">
        <v>15141</v>
      </c>
      <c r="E2889" s="175">
        <v>7814.5</v>
      </c>
      <c r="F2889" s="174" t="s">
        <v>3409</v>
      </c>
      <c r="G2889" s="174" t="s">
        <v>5929</v>
      </c>
      <c r="H2889" s="174" t="s">
        <v>164</v>
      </c>
      <c r="I2889" s="174" t="s">
        <v>3098</v>
      </c>
      <c r="J2889" s="174" t="s">
        <v>15142</v>
      </c>
      <c r="K2889" s="174"/>
      <c r="L2889" s="174" t="s">
        <v>4377</v>
      </c>
      <c r="M2889" s="174" t="s">
        <v>8837</v>
      </c>
      <c r="N2889" s="176">
        <v>960</v>
      </c>
      <c r="O2889" s="174" t="s">
        <v>3407</v>
      </c>
      <c r="P2889" s="177">
        <v>19905</v>
      </c>
      <c r="Q2889" s="176">
        <v>708</v>
      </c>
      <c r="R2889" s="176">
        <v>0</v>
      </c>
      <c r="S2889" s="175">
        <v>7814.5</v>
      </c>
    </row>
    <row r="2890" spans="1:19" s="184" customFormat="1" ht="15.75">
      <c r="A2890" s="51"/>
      <c r="B2890" s="51"/>
      <c r="D2890" s="174" t="s">
        <v>15143</v>
      </c>
      <c r="E2890" s="175">
        <v>21250.5</v>
      </c>
      <c r="F2890" s="174" t="s">
        <v>3428</v>
      </c>
      <c r="G2890" s="174" t="s">
        <v>5948</v>
      </c>
      <c r="H2890" s="174" t="s">
        <v>164</v>
      </c>
      <c r="I2890" s="174" t="s">
        <v>3098</v>
      </c>
      <c r="J2890" s="174" t="s">
        <v>15144</v>
      </c>
      <c r="K2890" s="174"/>
      <c r="L2890" s="174" t="s">
        <v>4377</v>
      </c>
      <c r="M2890" s="174" t="s">
        <v>15145</v>
      </c>
      <c r="N2890" s="176">
        <v>960</v>
      </c>
      <c r="O2890" s="174" t="s">
        <v>3407</v>
      </c>
      <c r="P2890" s="177">
        <v>19905</v>
      </c>
      <c r="Q2890" s="176">
        <v>708</v>
      </c>
      <c r="R2890" s="176">
        <v>0</v>
      </c>
      <c r="S2890" s="175">
        <v>21250.5</v>
      </c>
    </row>
    <row r="2891" spans="1:19" s="184" customFormat="1" ht="15.75">
      <c r="A2891" s="51"/>
      <c r="B2891" s="51"/>
      <c r="D2891" s="174" t="s">
        <v>15146</v>
      </c>
      <c r="E2891" s="175">
        <v>35331.300000000003</v>
      </c>
      <c r="F2891" s="174" t="s">
        <v>4342</v>
      </c>
      <c r="G2891" s="174" t="s">
        <v>5664</v>
      </c>
      <c r="H2891" s="174" t="s">
        <v>164</v>
      </c>
      <c r="I2891" s="174" t="s">
        <v>3098</v>
      </c>
      <c r="J2891" s="174" t="s">
        <v>15147</v>
      </c>
      <c r="K2891" s="174"/>
      <c r="L2891" s="174" t="s">
        <v>4377</v>
      </c>
      <c r="M2891" s="174" t="s">
        <v>15148</v>
      </c>
      <c r="N2891" s="176">
        <v>960</v>
      </c>
      <c r="O2891" s="174" t="s">
        <v>3407</v>
      </c>
      <c r="P2891" s="177">
        <v>19905</v>
      </c>
      <c r="Q2891" s="176">
        <v>708</v>
      </c>
      <c r="R2891" s="176">
        <v>0</v>
      </c>
      <c r="S2891" s="175">
        <v>35331.300000000003</v>
      </c>
    </row>
    <row r="2892" spans="1:19" s="184" customFormat="1" ht="15.75">
      <c r="A2892" s="51"/>
      <c r="B2892" s="51"/>
      <c r="D2892" s="174" t="s">
        <v>15149</v>
      </c>
      <c r="E2892" s="176">
        <v>-300</v>
      </c>
      <c r="F2892" s="174" t="s">
        <v>3409</v>
      </c>
      <c r="G2892" s="174" t="s">
        <v>15150</v>
      </c>
      <c r="H2892" s="174" t="s">
        <v>164</v>
      </c>
      <c r="I2892" s="174" t="s">
        <v>3098</v>
      </c>
      <c r="J2892" s="174" t="s">
        <v>15151</v>
      </c>
      <c r="K2892" s="174"/>
      <c r="L2892" s="174" t="s">
        <v>4377</v>
      </c>
      <c r="M2892" s="174" t="s">
        <v>15148</v>
      </c>
      <c r="N2892" s="176">
        <v>960</v>
      </c>
      <c r="O2892" s="174" t="s">
        <v>3407</v>
      </c>
      <c r="P2892" s="177">
        <v>18415</v>
      </c>
      <c r="Q2892" s="176">
        <v>757</v>
      </c>
      <c r="R2892" s="176">
        <v>0</v>
      </c>
      <c r="S2892" s="176">
        <v>-300</v>
      </c>
    </row>
    <row r="2893" spans="1:19" s="184" customFormat="1" ht="15.75">
      <c r="A2893" s="51"/>
      <c r="B2893" s="51"/>
      <c r="D2893" s="174" t="s">
        <v>15152</v>
      </c>
      <c r="E2893" s="176">
        <v>17426</v>
      </c>
      <c r="F2893" s="174" t="s">
        <v>3409</v>
      </c>
      <c r="G2893" s="174" t="s">
        <v>15153</v>
      </c>
      <c r="H2893" s="174" t="s">
        <v>164</v>
      </c>
      <c r="I2893" s="174" t="s">
        <v>3098</v>
      </c>
      <c r="J2893" s="174" t="s">
        <v>15154</v>
      </c>
      <c r="K2893" s="174"/>
      <c r="L2893" s="174" t="s">
        <v>4475</v>
      </c>
      <c r="M2893" s="174" t="s">
        <v>15155</v>
      </c>
      <c r="N2893" s="176">
        <v>960</v>
      </c>
      <c r="O2893" s="174" t="s">
        <v>3407</v>
      </c>
      <c r="P2893" s="177">
        <v>18415</v>
      </c>
      <c r="Q2893" s="176">
        <v>757</v>
      </c>
      <c r="R2893" s="176">
        <v>0</v>
      </c>
      <c r="S2893" s="176">
        <v>17426</v>
      </c>
    </row>
    <row r="2894" spans="1:19" s="184" customFormat="1" ht="15.75">
      <c r="A2894" s="51"/>
      <c r="B2894" s="51"/>
      <c r="D2894" s="174" t="s">
        <v>15156</v>
      </c>
      <c r="E2894" s="176">
        <v>-300</v>
      </c>
      <c r="F2894" s="174" t="s">
        <v>3409</v>
      </c>
      <c r="G2894" s="174" t="s">
        <v>15157</v>
      </c>
      <c r="H2894" s="174" t="s">
        <v>164</v>
      </c>
      <c r="I2894" s="174" t="s">
        <v>3098</v>
      </c>
      <c r="J2894" s="174" t="s">
        <v>15158</v>
      </c>
      <c r="K2894" s="174"/>
      <c r="L2894" s="174" t="s">
        <v>4475</v>
      </c>
      <c r="M2894" s="174" t="s">
        <v>15155</v>
      </c>
      <c r="N2894" s="176">
        <v>960</v>
      </c>
      <c r="O2894" s="174" t="s">
        <v>3407</v>
      </c>
      <c r="P2894" s="177">
        <v>18415</v>
      </c>
      <c r="Q2894" s="176">
        <v>757</v>
      </c>
      <c r="R2894" s="176">
        <v>0</v>
      </c>
      <c r="S2894" s="176">
        <v>-300</v>
      </c>
    </row>
    <row r="2895" spans="1:19" s="184" customFormat="1" ht="15.75">
      <c r="A2895" s="51"/>
      <c r="B2895" s="51"/>
      <c r="D2895" s="174" t="s">
        <v>15159</v>
      </c>
      <c r="E2895" s="176">
        <v>-706</v>
      </c>
      <c r="F2895" s="174" t="s">
        <v>3409</v>
      </c>
      <c r="G2895" s="174" t="s">
        <v>15160</v>
      </c>
      <c r="H2895" s="174" t="s">
        <v>164</v>
      </c>
      <c r="I2895" s="174" t="s">
        <v>3098</v>
      </c>
      <c r="J2895" s="174" t="s">
        <v>15161</v>
      </c>
      <c r="K2895" s="174"/>
      <c r="L2895" s="174" t="s">
        <v>4475</v>
      </c>
      <c r="M2895" s="174" t="s">
        <v>15155</v>
      </c>
      <c r="N2895" s="176">
        <v>960</v>
      </c>
      <c r="O2895" s="174" t="s">
        <v>3407</v>
      </c>
      <c r="P2895" s="177">
        <v>18415</v>
      </c>
      <c r="Q2895" s="176">
        <v>757</v>
      </c>
      <c r="R2895" s="176">
        <v>0</v>
      </c>
      <c r="S2895" s="176">
        <v>-706</v>
      </c>
    </row>
    <row r="2896" spans="1:19" s="184" customFormat="1" ht="15.75">
      <c r="A2896" s="51"/>
      <c r="B2896" s="51"/>
      <c r="D2896" s="174" t="s">
        <v>15162</v>
      </c>
      <c r="E2896" s="175">
        <v>-2226.35</v>
      </c>
      <c r="F2896" s="174" t="s">
        <v>3409</v>
      </c>
      <c r="G2896" s="174" t="s">
        <v>15163</v>
      </c>
      <c r="H2896" s="174" t="s">
        <v>164</v>
      </c>
      <c r="I2896" s="174" t="s">
        <v>3098</v>
      </c>
      <c r="J2896" s="174" t="s">
        <v>15164</v>
      </c>
      <c r="K2896" s="174"/>
      <c r="L2896" s="174" t="s">
        <v>4475</v>
      </c>
      <c r="M2896" s="174" t="s">
        <v>15155</v>
      </c>
      <c r="N2896" s="176">
        <v>960</v>
      </c>
      <c r="O2896" s="174" t="s">
        <v>3407</v>
      </c>
      <c r="P2896" s="177">
        <v>18363</v>
      </c>
      <c r="Q2896" s="176">
        <v>759</v>
      </c>
      <c r="R2896" s="176">
        <v>0</v>
      </c>
      <c r="S2896" s="175">
        <v>-2226.35</v>
      </c>
    </row>
    <row r="2897" spans="1:19" s="184" customFormat="1" ht="15.75">
      <c r="A2897" s="51"/>
      <c r="B2897" s="51"/>
      <c r="D2897" s="174" t="s">
        <v>15165</v>
      </c>
      <c r="E2897" s="176">
        <v>-200</v>
      </c>
      <c r="F2897" s="174" t="s">
        <v>3409</v>
      </c>
      <c r="G2897" s="174" t="s">
        <v>15166</v>
      </c>
      <c r="H2897" s="174" t="s">
        <v>164</v>
      </c>
      <c r="I2897" s="174" t="s">
        <v>3098</v>
      </c>
      <c r="J2897" s="174" t="s">
        <v>15167</v>
      </c>
      <c r="K2897" s="174"/>
      <c r="L2897" s="174" t="s">
        <v>4475</v>
      </c>
      <c r="M2897" s="174" t="s">
        <v>10624</v>
      </c>
      <c r="N2897" s="176">
        <v>960</v>
      </c>
      <c r="O2897" s="174" t="s">
        <v>3407</v>
      </c>
      <c r="P2897" s="177">
        <v>18363</v>
      </c>
      <c r="Q2897" s="176">
        <v>759</v>
      </c>
      <c r="R2897" s="176">
        <v>0</v>
      </c>
      <c r="S2897" s="176">
        <v>-200</v>
      </c>
    </row>
    <row r="2898" spans="1:19" s="184" customFormat="1" ht="15.75">
      <c r="A2898" s="51"/>
      <c r="B2898" s="51"/>
      <c r="D2898" s="174" t="s">
        <v>15168</v>
      </c>
      <c r="E2898" s="175">
        <v>13245.27</v>
      </c>
      <c r="F2898" s="174" t="s">
        <v>3428</v>
      </c>
      <c r="G2898" s="174" t="s">
        <v>15166</v>
      </c>
      <c r="H2898" s="174" t="s">
        <v>164</v>
      </c>
      <c r="I2898" s="174" t="s">
        <v>3098</v>
      </c>
      <c r="J2898" s="174" t="s">
        <v>15169</v>
      </c>
      <c r="K2898" s="174"/>
      <c r="L2898" s="174" t="s">
        <v>4475</v>
      </c>
      <c r="M2898" s="174" t="s">
        <v>10624</v>
      </c>
      <c r="N2898" s="176">
        <v>960</v>
      </c>
      <c r="O2898" s="174" t="s">
        <v>3407</v>
      </c>
      <c r="P2898" s="177">
        <v>16954</v>
      </c>
      <c r="Q2898" s="176">
        <v>805</v>
      </c>
      <c r="R2898" s="176">
        <v>0</v>
      </c>
      <c r="S2898" s="175">
        <v>13245.27</v>
      </c>
    </row>
    <row r="2899" spans="1:19" s="184" customFormat="1" ht="15.75">
      <c r="A2899" s="51"/>
      <c r="B2899" s="51"/>
      <c r="D2899" s="174" t="s">
        <v>15170</v>
      </c>
      <c r="E2899" s="175">
        <v>1927.5</v>
      </c>
      <c r="F2899" s="174" t="s">
        <v>3428</v>
      </c>
      <c r="G2899" s="174" t="s">
        <v>15171</v>
      </c>
      <c r="H2899" s="174" t="s">
        <v>164</v>
      </c>
      <c r="I2899" s="174" t="s">
        <v>3098</v>
      </c>
      <c r="J2899" s="174" t="s">
        <v>15172</v>
      </c>
      <c r="K2899" s="174"/>
      <c r="L2899" s="174" t="s">
        <v>4439</v>
      </c>
      <c r="M2899" s="174" t="s">
        <v>10615</v>
      </c>
      <c r="N2899" s="176">
        <v>960</v>
      </c>
      <c r="O2899" s="174" t="s">
        <v>3407</v>
      </c>
      <c r="P2899" s="177">
        <v>15189</v>
      </c>
      <c r="Q2899" s="176">
        <v>863</v>
      </c>
      <c r="R2899" s="176">
        <v>0</v>
      </c>
      <c r="S2899" s="175">
        <v>1927.5</v>
      </c>
    </row>
    <row r="2900" spans="1:19" s="184" customFormat="1" ht="15.75">
      <c r="A2900" s="51"/>
      <c r="B2900" s="51"/>
      <c r="D2900" s="174" t="s">
        <v>15173</v>
      </c>
      <c r="E2900" s="175">
        <v>8901.85</v>
      </c>
      <c r="F2900" s="174" t="s">
        <v>3428</v>
      </c>
      <c r="G2900" s="174" t="s">
        <v>15174</v>
      </c>
      <c r="H2900" s="174" t="s">
        <v>164</v>
      </c>
      <c r="I2900" s="174" t="s">
        <v>3098</v>
      </c>
      <c r="J2900" s="174" t="s">
        <v>15175</v>
      </c>
      <c r="K2900" s="174"/>
      <c r="L2900" s="174" t="s">
        <v>4704</v>
      </c>
      <c r="M2900" s="174" t="s">
        <v>4705</v>
      </c>
      <c r="N2900" s="176">
        <v>960</v>
      </c>
      <c r="O2900" s="174" t="s">
        <v>3407</v>
      </c>
      <c r="P2900" s="177">
        <v>15189</v>
      </c>
      <c r="Q2900" s="176">
        <v>863</v>
      </c>
      <c r="R2900" s="176">
        <v>0</v>
      </c>
      <c r="S2900" s="175">
        <v>8901.85</v>
      </c>
    </row>
    <row r="2901" spans="1:19" s="184" customFormat="1" ht="15.75">
      <c r="A2901" s="51"/>
      <c r="B2901" s="51"/>
      <c r="D2901" s="174" t="s">
        <v>15176</v>
      </c>
      <c r="E2901" s="175">
        <v>594.23</v>
      </c>
      <c r="F2901" s="174" t="s">
        <v>3428</v>
      </c>
      <c r="G2901" s="174" t="s">
        <v>15177</v>
      </c>
      <c r="H2901" s="174" t="s">
        <v>164</v>
      </c>
      <c r="I2901" s="174" t="s">
        <v>3098</v>
      </c>
      <c r="J2901" s="174" t="s">
        <v>15178</v>
      </c>
      <c r="K2901" s="174"/>
      <c r="L2901" s="174" t="s">
        <v>4704</v>
      </c>
      <c r="M2901" s="174" t="s">
        <v>4705</v>
      </c>
      <c r="N2901" s="176">
        <v>960</v>
      </c>
      <c r="O2901" s="174" t="s">
        <v>3407</v>
      </c>
      <c r="P2901" s="177">
        <v>15189</v>
      </c>
      <c r="Q2901" s="176">
        <v>863</v>
      </c>
      <c r="R2901" s="176">
        <v>0</v>
      </c>
      <c r="S2901" s="175">
        <v>594.23</v>
      </c>
    </row>
    <row r="2902" spans="1:19" s="184" customFormat="1" ht="15.75">
      <c r="A2902" s="51"/>
      <c r="B2902" s="51"/>
      <c r="D2902" s="174" t="s">
        <v>15179</v>
      </c>
      <c r="E2902" s="175">
        <v>29009.439999999999</v>
      </c>
      <c r="F2902" s="174" t="s">
        <v>3428</v>
      </c>
      <c r="G2902" s="174" t="s">
        <v>15180</v>
      </c>
      <c r="H2902" s="174" t="s">
        <v>164</v>
      </c>
      <c r="I2902" s="174" t="s">
        <v>3098</v>
      </c>
      <c r="J2902" s="174" t="s">
        <v>15181</v>
      </c>
      <c r="K2902" s="174"/>
      <c r="L2902" s="174" t="s">
        <v>4704</v>
      </c>
      <c r="M2902" s="174" t="s">
        <v>4705</v>
      </c>
      <c r="N2902" s="176">
        <v>960</v>
      </c>
      <c r="O2902" s="174" t="s">
        <v>3407</v>
      </c>
      <c r="P2902" s="177">
        <v>15189</v>
      </c>
      <c r="Q2902" s="176">
        <v>863</v>
      </c>
      <c r="R2902" s="176">
        <v>0</v>
      </c>
      <c r="S2902" s="175">
        <v>29009.439999999999</v>
      </c>
    </row>
    <row r="2903" spans="1:19" s="184" customFormat="1" ht="15.75">
      <c r="A2903" s="51"/>
      <c r="B2903" s="51"/>
      <c r="D2903" s="174" t="s">
        <v>15182</v>
      </c>
      <c r="E2903" s="175">
        <v>8248.48</v>
      </c>
      <c r="F2903" s="174" t="s">
        <v>3428</v>
      </c>
      <c r="G2903" s="174" t="s">
        <v>15183</v>
      </c>
      <c r="H2903" s="174" t="s">
        <v>164</v>
      </c>
      <c r="I2903" s="174" t="s">
        <v>3098</v>
      </c>
      <c r="J2903" s="174" t="s">
        <v>15184</v>
      </c>
      <c r="K2903" s="174"/>
      <c r="L2903" s="174" t="s">
        <v>4704</v>
      </c>
      <c r="M2903" s="174" t="s">
        <v>4705</v>
      </c>
      <c r="N2903" s="176">
        <v>960</v>
      </c>
      <c r="O2903" s="174" t="s">
        <v>3407</v>
      </c>
      <c r="P2903" s="177">
        <v>15189</v>
      </c>
      <c r="Q2903" s="176">
        <v>863</v>
      </c>
      <c r="R2903" s="176">
        <v>0</v>
      </c>
      <c r="S2903" s="175">
        <v>8248.48</v>
      </c>
    </row>
    <row r="2904" spans="1:19" s="184" customFormat="1" ht="15.75">
      <c r="A2904" s="51"/>
      <c r="B2904" s="51"/>
      <c r="D2904" s="174" t="s">
        <v>15185</v>
      </c>
      <c r="E2904" s="175">
        <v>635668.64</v>
      </c>
      <c r="F2904" s="174" t="s">
        <v>3428</v>
      </c>
      <c r="G2904" s="174" t="s">
        <v>15186</v>
      </c>
      <c r="H2904" s="174" t="s">
        <v>164</v>
      </c>
      <c r="I2904" s="174" t="s">
        <v>3098</v>
      </c>
      <c r="J2904" s="174" t="s">
        <v>15187</v>
      </c>
      <c r="K2904" s="174"/>
      <c r="L2904" s="174" t="s">
        <v>4704</v>
      </c>
      <c r="M2904" s="174" t="s">
        <v>4705</v>
      </c>
      <c r="N2904" s="176">
        <v>960</v>
      </c>
      <c r="O2904" s="174" t="s">
        <v>3407</v>
      </c>
      <c r="P2904" s="177">
        <v>15189</v>
      </c>
      <c r="Q2904" s="176">
        <v>863</v>
      </c>
      <c r="R2904" s="176">
        <v>0</v>
      </c>
      <c r="S2904" s="175">
        <v>635668.64</v>
      </c>
    </row>
    <row r="2905" spans="1:19" s="184" customFormat="1" ht="15.75">
      <c r="A2905" s="51"/>
      <c r="B2905" s="51"/>
      <c r="D2905" s="174" t="s">
        <v>15188</v>
      </c>
      <c r="E2905" s="175">
        <v>6146.44</v>
      </c>
      <c r="F2905" s="174" t="s">
        <v>3428</v>
      </c>
      <c r="G2905" s="174" t="s">
        <v>15189</v>
      </c>
      <c r="H2905" s="174" t="s">
        <v>164</v>
      </c>
      <c r="I2905" s="174" t="s">
        <v>3098</v>
      </c>
      <c r="J2905" s="174" t="s">
        <v>15190</v>
      </c>
      <c r="K2905" s="174"/>
      <c r="L2905" s="174" t="s">
        <v>4704</v>
      </c>
      <c r="M2905" s="174" t="s">
        <v>4705</v>
      </c>
      <c r="N2905" s="176">
        <v>960</v>
      </c>
      <c r="O2905" s="174" t="s">
        <v>3407</v>
      </c>
      <c r="P2905" s="177">
        <v>15189</v>
      </c>
      <c r="Q2905" s="176">
        <v>863</v>
      </c>
      <c r="R2905" s="176">
        <v>0</v>
      </c>
      <c r="S2905" s="175">
        <v>6146.44</v>
      </c>
    </row>
    <row r="2906" spans="1:19" s="184" customFormat="1" ht="15.75">
      <c r="A2906" s="51"/>
      <c r="B2906" s="51"/>
      <c r="D2906" s="174" t="s">
        <v>15191</v>
      </c>
      <c r="E2906" s="175">
        <v>1341786.95</v>
      </c>
      <c r="F2906" s="174" t="s">
        <v>3428</v>
      </c>
      <c r="G2906" s="174" t="s">
        <v>15192</v>
      </c>
      <c r="H2906" s="174" t="s">
        <v>164</v>
      </c>
      <c r="I2906" s="174" t="s">
        <v>3098</v>
      </c>
      <c r="J2906" s="174" t="s">
        <v>12191</v>
      </c>
      <c r="K2906" s="174"/>
      <c r="L2906" s="174" t="s">
        <v>172</v>
      </c>
      <c r="M2906" s="174" t="s">
        <v>10994</v>
      </c>
      <c r="N2906" s="176">
        <v>960</v>
      </c>
      <c r="O2906" s="174" t="s">
        <v>3407</v>
      </c>
      <c r="P2906" s="177">
        <v>15189</v>
      </c>
      <c r="Q2906" s="176">
        <v>863</v>
      </c>
      <c r="R2906" s="176">
        <v>0</v>
      </c>
      <c r="S2906" s="175">
        <v>1341786.95</v>
      </c>
    </row>
    <row r="2907" spans="1:19" s="184" customFormat="1" ht="15.75">
      <c r="A2907" s="51"/>
      <c r="B2907" s="51"/>
      <c r="D2907" s="174" t="s">
        <v>15193</v>
      </c>
      <c r="E2907" s="175">
        <v>8263.2999999999993</v>
      </c>
      <c r="F2907" s="174" t="s">
        <v>3428</v>
      </c>
      <c r="G2907" s="174" t="s">
        <v>5741</v>
      </c>
      <c r="H2907" s="174" t="s">
        <v>164</v>
      </c>
      <c r="I2907" s="174" t="s">
        <v>8005</v>
      </c>
      <c r="J2907" s="174" t="s">
        <v>15194</v>
      </c>
      <c r="K2907" s="174"/>
      <c r="L2907" s="174" t="s">
        <v>4377</v>
      </c>
      <c r="M2907" s="174" t="s">
        <v>15112</v>
      </c>
      <c r="N2907" s="176">
        <v>960</v>
      </c>
      <c r="O2907" s="174" t="s">
        <v>3407</v>
      </c>
      <c r="P2907" s="177">
        <v>15189</v>
      </c>
      <c r="Q2907" s="176">
        <v>863</v>
      </c>
      <c r="R2907" s="176">
        <v>0</v>
      </c>
      <c r="S2907" s="175">
        <v>8263.2999999999993</v>
      </c>
    </row>
    <row r="2908" spans="1:19" s="184" customFormat="1" ht="15.75">
      <c r="A2908" s="51"/>
      <c r="B2908" s="51"/>
      <c r="D2908" s="174" t="s">
        <v>15195</v>
      </c>
      <c r="E2908" s="175">
        <v>58205.49</v>
      </c>
      <c r="F2908" s="174" t="s">
        <v>3428</v>
      </c>
      <c r="G2908" s="174" t="s">
        <v>15196</v>
      </c>
      <c r="H2908" s="174" t="s">
        <v>164</v>
      </c>
      <c r="I2908" s="174" t="s">
        <v>3098</v>
      </c>
      <c r="J2908" s="174" t="s">
        <v>15197</v>
      </c>
      <c r="K2908" s="174"/>
      <c r="L2908" s="174" t="s">
        <v>4377</v>
      </c>
      <c r="M2908" s="174" t="s">
        <v>15112</v>
      </c>
      <c r="N2908" s="176">
        <v>960</v>
      </c>
      <c r="O2908" s="174" t="s">
        <v>3407</v>
      </c>
      <c r="P2908" s="177">
        <v>15189</v>
      </c>
      <c r="Q2908" s="176">
        <v>863</v>
      </c>
      <c r="R2908" s="176">
        <v>0</v>
      </c>
      <c r="S2908" s="175">
        <v>58205.49</v>
      </c>
    </row>
    <row r="2909" spans="1:19" s="184" customFormat="1" ht="15.75">
      <c r="A2909" s="51"/>
      <c r="B2909" s="51"/>
      <c r="D2909" s="174" t="s">
        <v>15198</v>
      </c>
      <c r="E2909" s="175">
        <v>299845.86</v>
      </c>
      <c r="F2909" s="174" t="s">
        <v>3428</v>
      </c>
      <c r="G2909" s="174" t="s">
        <v>15199</v>
      </c>
      <c r="H2909" s="174" t="s">
        <v>164</v>
      </c>
      <c r="I2909" s="174" t="s">
        <v>3098</v>
      </c>
      <c r="J2909" s="174" t="s">
        <v>15200</v>
      </c>
      <c r="K2909" s="174"/>
      <c r="L2909" s="174" t="s">
        <v>4377</v>
      </c>
      <c r="M2909" s="174" t="s">
        <v>14891</v>
      </c>
      <c r="N2909" s="176">
        <v>960</v>
      </c>
      <c r="O2909" s="174" t="s">
        <v>3407</v>
      </c>
      <c r="P2909" s="177">
        <v>15189</v>
      </c>
      <c r="Q2909" s="176">
        <v>863</v>
      </c>
      <c r="R2909" s="176">
        <v>0</v>
      </c>
      <c r="S2909" s="175">
        <v>299845.86</v>
      </c>
    </row>
    <row r="2910" spans="1:19" s="184" customFormat="1" ht="15.75">
      <c r="A2910" s="51"/>
      <c r="B2910" s="51"/>
      <c r="D2910" s="174" t="s">
        <v>15201</v>
      </c>
      <c r="E2910" s="175">
        <v>644847.62</v>
      </c>
      <c r="F2910" s="174" t="s">
        <v>3428</v>
      </c>
      <c r="G2910" s="174" t="s">
        <v>15202</v>
      </c>
      <c r="H2910" s="174" t="s">
        <v>164</v>
      </c>
      <c r="I2910" s="174" t="s">
        <v>3098</v>
      </c>
      <c r="J2910" s="174" t="s">
        <v>15203</v>
      </c>
      <c r="K2910" s="174"/>
      <c r="L2910" s="174" t="s">
        <v>3424</v>
      </c>
      <c r="M2910" s="174" t="s">
        <v>167</v>
      </c>
      <c r="N2910" s="176">
        <v>960</v>
      </c>
      <c r="O2910" s="174" t="s">
        <v>3407</v>
      </c>
      <c r="P2910" s="177">
        <v>15189</v>
      </c>
      <c r="Q2910" s="176">
        <v>863</v>
      </c>
      <c r="R2910" s="176">
        <v>0</v>
      </c>
      <c r="S2910" s="175">
        <v>644847.62</v>
      </c>
    </row>
    <row r="2911" spans="1:19" s="184" customFormat="1" ht="15.75">
      <c r="A2911" s="51"/>
      <c r="B2911" s="51"/>
      <c r="D2911" s="174" t="s">
        <v>15204</v>
      </c>
      <c r="E2911" s="175">
        <v>17379.78</v>
      </c>
      <c r="F2911" s="174" t="s">
        <v>3428</v>
      </c>
      <c r="G2911" s="174" t="s">
        <v>15205</v>
      </c>
      <c r="H2911" s="174" t="s">
        <v>164</v>
      </c>
      <c r="I2911" s="174" t="s">
        <v>3098</v>
      </c>
      <c r="J2911" s="174" t="s">
        <v>15206</v>
      </c>
      <c r="K2911" s="174"/>
      <c r="L2911" s="174" t="s">
        <v>4377</v>
      </c>
      <c r="M2911" s="174" t="s">
        <v>14991</v>
      </c>
      <c r="N2911" s="176">
        <v>960</v>
      </c>
      <c r="O2911" s="174" t="s">
        <v>3407</v>
      </c>
      <c r="P2911" s="177">
        <v>15189</v>
      </c>
      <c r="Q2911" s="176">
        <v>863</v>
      </c>
      <c r="R2911" s="176">
        <v>0</v>
      </c>
      <c r="S2911" s="175">
        <v>17379.78</v>
      </c>
    </row>
    <row r="2912" spans="1:19" s="184" customFormat="1" ht="15.75">
      <c r="A2912" s="51"/>
      <c r="B2912" s="51"/>
      <c r="D2912" s="174" t="s">
        <v>15207</v>
      </c>
      <c r="E2912" s="175">
        <v>45235.58</v>
      </c>
      <c r="F2912" s="174" t="s">
        <v>3428</v>
      </c>
      <c r="G2912" s="174" t="s">
        <v>15208</v>
      </c>
      <c r="H2912" s="174" t="s">
        <v>164</v>
      </c>
      <c r="I2912" s="174" t="s">
        <v>3098</v>
      </c>
      <c r="J2912" s="174" t="s">
        <v>15209</v>
      </c>
      <c r="K2912" s="174"/>
      <c r="L2912" s="174" t="s">
        <v>4377</v>
      </c>
      <c r="M2912" s="174" t="s">
        <v>14908</v>
      </c>
      <c r="N2912" s="176">
        <v>960</v>
      </c>
      <c r="O2912" s="174" t="s">
        <v>3407</v>
      </c>
      <c r="P2912" s="177">
        <v>15189</v>
      </c>
      <c r="Q2912" s="176">
        <v>863</v>
      </c>
      <c r="R2912" s="176">
        <v>0</v>
      </c>
      <c r="S2912" s="175">
        <v>45235.58</v>
      </c>
    </row>
    <row r="2913" spans="1:19" s="184" customFormat="1" ht="15.75">
      <c r="A2913" s="51"/>
      <c r="B2913" s="51"/>
      <c r="D2913" s="174" t="s">
        <v>15210</v>
      </c>
      <c r="E2913" s="175">
        <v>559041.89</v>
      </c>
      <c r="F2913" s="174" t="s">
        <v>3428</v>
      </c>
      <c r="G2913" s="174" t="s">
        <v>15211</v>
      </c>
      <c r="H2913" s="174" t="s">
        <v>164</v>
      </c>
      <c r="I2913" s="174" t="s">
        <v>3098</v>
      </c>
      <c r="J2913" s="174" t="s">
        <v>15209</v>
      </c>
      <c r="K2913" s="174"/>
      <c r="L2913" s="174" t="s">
        <v>4377</v>
      </c>
      <c r="M2913" s="174" t="s">
        <v>14908</v>
      </c>
      <c r="N2913" s="176">
        <v>960</v>
      </c>
      <c r="O2913" s="174" t="s">
        <v>3407</v>
      </c>
      <c r="P2913" s="177">
        <v>15189</v>
      </c>
      <c r="Q2913" s="176">
        <v>863</v>
      </c>
      <c r="R2913" s="176">
        <v>0</v>
      </c>
      <c r="S2913" s="175">
        <v>559041.89</v>
      </c>
    </row>
    <row r="2914" spans="1:19" s="184" customFormat="1" ht="15.75">
      <c r="A2914" s="51"/>
      <c r="B2914" s="51"/>
      <c r="D2914" s="174" t="s">
        <v>15212</v>
      </c>
      <c r="E2914" s="175">
        <v>288281.34999999998</v>
      </c>
      <c r="F2914" s="174" t="s">
        <v>3428</v>
      </c>
      <c r="G2914" s="174" t="s">
        <v>15213</v>
      </c>
      <c r="H2914" s="174" t="s">
        <v>164</v>
      </c>
      <c r="I2914" s="174" t="s">
        <v>3098</v>
      </c>
      <c r="J2914" s="174" t="s">
        <v>14627</v>
      </c>
      <c r="K2914" s="174"/>
      <c r="L2914" s="174" t="s">
        <v>7136</v>
      </c>
      <c r="M2914" s="174" t="s">
        <v>7175</v>
      </c>
      <c r="N2914" s="176">
        <v>960</v>
      </c>
      <c r="O2914" s="174" t="s">
        <v>3407</v>
      </c>
      <c r="P2914" s="177">
        <v>14977</v>
      </c>
      <c r="Q2914" s="176">
        <v>870</v>
      </c>
      <c r="R2914" s="176">
        <v>0</v>
      </c>
      <c r="S2914" s="175">
        <v>288281.34999999998</v>
      </c>
    </row>
    <row r="2915" spans="1:19" s="184" customFormat="1" ht="15.75">
      <c r="A2915" s="51"/>
      <c r="B2915" s="51"/>
      <c r="D2915" s="174" t="s">
        <v>15214</v>
      </c>
      <c r="E2915" s="175">
        <v>99374.97</v>
      </c>
      <c r="F2915" s="174" t="s">
        <v>3409</v>
      </c>
      <c r="G2915" s="174" t="s">
        <v>6035</v>
      </c>
      <c r="H2915" s="174" t="s">
        <v>164</v>
      </c>
      <c r="I2915" s="174" t="s">
        <v>3098</v>
      </c>
      <c r="J2915" s="174" t="s">
        <v>15215</v>
      </c>
      <c r="K2915" s="174"/>
      <c r="L2915" s="174" t="s">
        <v>5395</v>
      </c>
      <c r="M2915" s="174" t="s">
        <v>5396</v>
      </c>
      <c r="N2915" s="176">
        <v>960</v>
      </c>
      <c r="O2915" s="174" t="s">
        <v>3407</v>
      </c>
      <c r="P2915" s="177">
        <v>14977</v>
      </c>
      <c r="Q2915" s="176">
        <v>870</v>
      </c>
      <c r="R2915" s="176">
        <v>0</v>
      </c>
      <c r="S2915" s="175">
        <v>99374.97</v>
      </c>
    </row>
    <row r="2916" spans="1:19" s="184" customFormat="1" ht="15.75">
      <c r="A2916" s="51"/>
      <c r="B2916" s="51"/>
      <c r="D2916" s="174" t="s">
        <v>15216</v>
      </c>
      <c r="E2916" s="176">
        <v>-50</v>
      </c>
      <c r="F2916" s="174" t="s">
        <v>3409</v>
      </c>
      <c r="G2916" s="174" t="s">
        <v>15217</v>
      </c>
      <c r="H2916" s="174" t="s">
        <v>164</v>
      </c>
      <c r="I2916" s="174" t="s">
        <v>3098</v>
      </c>
      <c r="J2916" s="174" t="s">
        <v>15218</v>
      </c>
      <c r="K2916" s="174"/>
      <c r="L2916" s="174" t="s">
        <v>4704</v>
      </c>
      <c r="M2916" s="174" t="s">
        <v>4705</v>
      </c>
      <c r="N2916" s="176">
        <v>960</v>
      </c>
      <c r="O2916" s="174" t="s">
        <v>3407</v>
      </c>
      <c r="P2916" s="177">
        <v>14977</v>
      </c>
      <c r="Q2916" s="176">
        <v>870</v>
      </c>
      <c r="R2916" s="176">
        <v>0</v>
      </c>
      <c r="S2916" s="176">
        <v>-50</v>
      </c>
    </row>
    <row r="2917" spans="1:19" s="184" customFormat="1" ht="15.75">
      <c r="A2917" s="51"/>
      <c r="B2917" s="51"/>
      <c r="D2917" s="174" t="s">
        <v>15219</v>
      </c>
      <c r="E2917" s="176">
        <v>-100</v>
      </c>
      <c r="F2917" s="174" t="s">
        <v>3409</v>
      </c>
      <c r="G2917" s="174" t="s">
        <v>15220</v>
      </c>
      <c r="H2917" s="174" t="s">
        <v>164</v>
      </c>
      <c r="I2917" s="174" t="s">
        <v>3098</v>
      </c>
      <c r="J2917" s="174" t="s">
        <v>15221</v>
      </c>
      <c r="K2917" s="174"/>
      <c r="L2917" s="174" t="s">
        <v>4704</v>
      </c>
      <c r="M2917" s="174" t="s">
        <v>4705</v>
      </c>
      <c r="N2917" s="176">
        <v>960</v>
      </c>
      <c r="O2917" s="174" t="s">
        <v>3407</v>
      </c>
      <c r="P2917" s="177">
        <v>14977</v>
      </c>
      <c r="Q2917" s="176">
        <v>870</v>
      </c>
      <c r="R2917" s="176">
        <v>0</v>
      </c>
      <c r="S2917" s="176">
        <v>-100</v>
      </c>
    </row>
    <row r="2918" spans="1:19" s="184" customFormat="1" ht="15.75">
      <c r="A2918" s="51"/>
      <c r="B2918" s="51"/>
      <c r="D2918" s="174" t="s">
        <v>15222</v>
      </c>
      <c r="E2918" s="176">
        <v>-100</v>
      </c>
      <c r="F2918" s="174" t="s">
        <v>3409</v>
      </c>
      <c r="G2918" s="174" t="s">
        <v>15223</v>
      </c>
      <c r="H2918" s="174" t="s">
        <v>164</v>
      </c>
      <c r="I2918" s="174" t="s">
        <v>3098</v>
      </c>
      <c r="J2918" s="174" t="s">
        <v>15224</v>
      </c>
      <c r="K2918" s="174"/>
      <c r="L2918" s="174" t="s">
        <v>4704</v>
      </c>
      <c r="M2918" s="174" t="s">
        <v>4705</v>
      </c>
      <c r="N2918" s="176">
        <v>960</v>
      </c>
      <c r="O2918" s="174" t="s">
        <v>3407</v>
      </c>
      <c r="P2918" s="177">
        <v>14977</v>
      </c>
      <c r="Q2918" s="176">
        <v>870</v>
      </c>
      <c r="R2918" s="176">
        <v>0</v>
      </c>
      <c r="S2918" s="176">
        <v>-100</v>
      </c>
    </row>
    <row r="2919" spans="1:19" s="184" customFormat="1" ht="15.75">
      <c r="A2919" s="51"/>
      <c r="B2919" s="51"/>
      <c r="D2919" s="174" t="s">
        <v>15225</v>
      </c>
      <c r="E2919" s="176">
        <v>-145</v>
      </c>
      <c r="F2919" s="174" t="s">
        <v>3409</v>
      </c>
      <c r="G2919" s="174" t="s">
        <v>15226</v>
      </c>
      <c r="H2919" s="174" t="s">
        <v>164</v>
      </c>
      <c r="I2919" s="174" t="s">
        <v>3098</v>
      </c>
      <c r="J2919" s="174" t="s">
        <v>15227</v>
      </c>
      <c r="K2919" s="174"/>
      <c r="L2919" s="174" t="s">
        <v>4704</v>
      </c>
      <c r="M2919" s="174" t="s">
        <v>4705</v>
      </c>
      <c r="N2919" s="176">
        <v>960</v>
      </c>
      <c r="O2919" s="174" t="s">
        <v>3407</v>
      </c>
      <c r="P2919" s="177">
        <v>14977</v>
      </c>
      <c r="Q2919" s="176">
        <v>870</v>
      </c>
      <c r="R2919" s="176">
        <v>0</v>
      </c>
      <c r="S2919" s="176">
        <v>-145</v>
      </c>
    </row>
    <row r="2920" spans="1:19" s="184" customFormat="1" ht="15.75">
      <c r="A2920" s="51"/>
      <c r="B2920" s="51"/>
      <c r="D2920" s="174" t="s">
        <v>15228</v>
      </c>
      <c r="E2920" s="176">
        <v>-200</v>
      </c>
      <c r="F2920" s="174" t="s">
        <v>3409</v>
      </c>
      <c r="G2920" s="174" t="s">
        <v>15229</v>
      </c>
      <c r="H2920" s="174" t="s">
        <v>164</v>
      </c>
      <c r="I2920" s="174" t="s">
        <v>3098</v>
      </c>
      <c r="J2920" s="174" t="s">
        <v>15230</v>
      </c>
      <c r="K2920" s="174"/>
      <c r="L2920" s="174" t="s">
        <v>4704</v>
      </c>
      <c r="M2920" s="174" t="s">
        <v>4705</v>
      </c>
      <c r="N2920" s="176">
        <v>960</v>
      </c>
      <c r="O2920" s="174" t="s">
        <v>3407</v>
      </c>
      <c r="P2920" s="177">
        <v>14977</v>
      </c>
      <c r="Q2920" s="176">
        <v>870</v>
      </c>
      <c r="R2920" s="176">
        <v>0</v>
      </c>
      <c r="S2920" s="176">
        <v>-200</v>
      </c>
    </row>
    <row r="2921" spans="1:19" s="184" customFormat="1" ht="15.75">
      <c r="A2921" s="51"/>
      <c r="B2921" s="51"/>
      <c r="D2921" s="174" t="s">
        <v>15231</v>
      </c>
      <c r="E2921" s="175">
        <v>-2.59</v>
      </c>
      <c r="F2921" s="174" t="s">
        <v>3428</v>
      </c>
      <c r="G2921" s="174" t="s">
        <v>5361</v>
      </c>
      <c r="H2921" s="174" t="s">
        <v>164</v>
      </c>
      <c r="I2921" s="174" t="s">
        <v>3098</v>
      </c>
      <c r="J2921" s="174" t="s">
        <v>15232</v>
      </c>
      <c r="K2921" s="174"/>
      <c r="L2921" s="174" t="s">
        <v>4704</v>
      </c>
      <c r="M2921" s="174" t="s">
        <v>4705</v>
      </c>
      <c r="N2921" s="176">
        <v>960</v>
      </c>
      <c r="O2921" s="174" t="s">
        <v>3407</v>
      </c>
      <c r="P2921" s="177">
        <v>14977</v>
      </c>
      <c r="Q2921" s="176">
        <v>870</v>
      </c>
      <c r="R2921" s="176">
        <v>0</v>
      </c>
      <c r="S2921" s="175">
        <v>-2.59</v>
      </c>
    </row>
    <row r="2922" spans="1:19" s="184" customFormat="1" ht="15.75">
      <c r="A2922" s="51"/>
      <c r="B2922" s="51"/>
      <c r="D2922" s="174" t="s">
        <v>15233</v>
      </c>
      <c r="E2922" s="175">
        <v>-62.21</v>
      </c>
      <c r="F2922" s="174" t="s">
        <v>3428</v>
      </c>
      <c r="G2922" s="174" t="s">
        <v>5361</v>
      </c>
      <c r="H2922" s="174" t="s">
        <v>164</v>
      </c>
      <c r="I2922" s="174" t="s">
        <v>3098</v>
      </c>
      <c r="J2922" s="174" t="s">
        <v>15234</v>
      </c>
      <c r="K2922" s="174"/>
      <c r="L2922" s="174" t="s">
        <v>4704</v>
      </c>
      <c r="M2922" s="174" t="s">
        <v>4705</v>
      </c>
      <c r="N2922" s="176">
        <v>960</v>
      </c>
      <c r="O2922" s="174" t="s">
        <v>3407</v>
      </c>
      <c r="P2922" s="177">
        <v>14977</v>
      </c>
      <c r="Q2922" s="176">
        <v>870</v>
      </c>
      <c r="R2922" s="176">
        <v>0</v>
      </c>
      <c r="S2922" s="175">
        <v>-62.21</v>
      </c>
    </row>
    <row r="2923" spans="1:19" s="184" customFormat="1" ht="15.75">
      <c r="A2923" s="51"/>
      <c r="B2923" s="51"/>
      <c r="D2923" s="174" t="s">
        <v>15235</v>
      </c>
      <c r="E2923" s="176">
        <v>-200</v>
      </c>
      <c r="F2923" s="174" t="s">
        <v>3409</v>
      </c>
      <c r="G2923" s="174" t="s">
        <v>15236</v>
      </c>
      <c r="H2923" s="174" t="s">
        <v>164</v>
      </c>
      <c r="I2923" s="174" t="s">
        <v>3098</v>
      </c>
      <c r="J2923" s="174" t="s">
        <v>15237</v>
      </c>
      <c r="K2923" s="174"/>
      <c r="L2923" s="174" t="s">
        <v>4704</v>
      </c>
      <c r="M2923" s="174" t="s">
        <v>4705</v>
      </c>
      <c r="N2923" s="176">
        <v>960</v>
      </c>
      <c r="O2923" s="174" t="s">
        <v>3407</v>
      </c>
      <c r="P2923" s="177">
        <v>14977</v>
      </c>
      <c r="Q2923" s="176">
        <v>870</v>
      </c>
      <c r="R2923" s="176">
        <v>0</v>
      </c>
      <c r="S2923" s="176">
        <v>-200</v>
      </c>
    </row>
    <row r="2924" spans="1:19" s="184" customFormat="1" ht="15.75">
      <c r="A2924" s="51"/>
      <c r="B2924" s="51"/>
      <c r="D2924" s="174" t="s">
        <v>15238</v>
      </c>
      <c r="E2924" s="176">
        <v>-50</v>
      </c>
      <c r="F2924" s="174" t="s">
        <v>3409</v>
      </c>
      <c r="G2924" s="174" t="s">
        <v>15239</v>
      </c>
      <c r="H2924" s="174" t="s">
        <v>164</v>
      </c>
      <c r="I2924" s="174" t="s">
        <v>3098</v>
      </c>
      <c r="J2924" s="174" t="s">
        <v>15175</v>
      </c>
      <c r="K2924" s="174"/>
      <c r="L2924" s="174" t="s">
        <v>4704</v>
      </c>
      <c r="M2924" s="174" t="s">
        <v>4705</v>
      </c>
      <c r="N2924" s="176">
        <v>960</v>
      </c>
      <c r="O2924" s="174" t="s">
        <v>3407</v>
      </c>
      <c r="P2924" s="177">
        <v>14977</v>
      </c>
      <c r="Q2924" s="176">
        <v>870</v>
      </c>
      <c r="R2924" s="176">
        <v>0</v>
      </c>
      <c r="S2924" s="176">
        <v>-50</v>
      </c>
    </row>
    <row r="2925" spans="1:19" s="184" customFormat="1" ht="15.75">
      <c r="A2925" s="51"/>
      <c r="B2925" s="51"/>
      <c r="D2925" s="174" t="s">
        <v>15240</v>
      </c>
      <c r="E2925" s="176">
        <v>-10</v>
      </c>
      <c r="F2925" s="174" t="s">
        <v>3428</v>
      </c>
      <c r="G2925" s="174" t="s">
        <v>15239</v>
      </c>
      <c r="H2925" s="174" t="s">
        <v>164</v>
      </c>
      <c r="I2925" s="174" t="s">
        <v>3098</v>
      </c>
      <c r="J2925" s="174" t="s">
        <v>15175</v>
      </c>
      <c r="K2925" s="174"/>
      <c r="L2925" s="174" t="s">
        <v>4704</v>
      </c>
      <c r="M2925" s="174" t="s">
        <v>4705</v>
      </c>
      <c r="N2925" s="176">
        <v>960</v>
      </c>
      <c r="O2925" s="174" t="s">
        <v>3407</v>
      </c>
      <c r="P2925" s="177">
        <v>14977</v>
      </c>
      <c r="Q2925" s="176">
        <v>870</v>
      </c>
      <c r="R2925" s="176">
        <v>0</v>
      </c>
      <c r="S2925" s="176">
        <v>-10</v>
      </c>
    </row>
    <row r="2926" spans="1:19" s="184" customFormat="1" ht="15.75">
      <c r="A2926" s="51"/>
      <c r="B2926" s="51"/>
      <c r="D2926" s="174" t="s">
        <v>15241</v>
      </c>
      <c r="E2926" s="175">
        <v>-2.5</v>
      </c>
      <c r="F2926" s="174" t="s">
        <v>3428</v>
      </c>
      <c r="G2926" s="174" t="s">
        <v>15242</v>
      </c>
      <c r="H2926" s="174" t="s">
        <v>164</v>
      </c>
      <c r="I2926" s="174" t="s">
        <v>3098</v>
      </c>
      <c r="J2926" s="174" t="s">
        <v>15178</v>
      </c>
      <c r="K2926" s="174"/>
      <c r="L2926" s="174" t="s">
        <v>4704</v>
      </c>
      <c r="M2926" s="174" t="s">
        <v>4705</v>
      </c>
      <c r="N2926" s="176">
        <v>960</v>
      </c>
      <c r="O2926" s="174" t="s">
        <v>3407</v>
      </c>
      <c r="P2926" s="177">
        <v>14977</v>
      </c>
      <c r="Q2926" s="176">
        <v>870</v>
      </c>
      <c r="R2926" s="176">
        <v>0</v>
      </c>
      <c r="S2926" s="175">
        <v>-2.5</v>
      </c>
    </row>
    <row r="2927" spans="1:19" s="184" customFormat="1" ht="15.75">
      <c r="A2927" s="51"/>
      <c r="B2927" s="51"/>
      <c r="D2927" s="174" t="s">
        <v>15243</v>
      </c>
      <c r="E2927" s="176">
        <v>-100</v>
      </c>
      <c r="F2927" s="174" t="s">
        <v>3409</v>
      </c>
      <c r="G2927" s="174" t="s">
        <v>15244</v>
      </c>
      <c r="H2927" s="174" t="s">
        <v>164</v>
      </c>
      <c r="I2927" s="174" t="s">
        <v>3098</v>
      </c>
      <c r="J2927" s="174" t="s">
        <v>15181</v>
      </c>
      <c r="K2927" s="174"/>
      <c r="L2927" s="174" t="s">
        <v>4704</v>
      </c>
      <c r="M2927" s="174" t="s">
        <v>4705</v>
      </c>
      <c r="N2927" s="176">
        <v>960</v>
      </c>
      <c r="O2927" s="174" t="s">
        <v>3407</v>
      </c>
      <c r="P2927" s="177">
        <v>14977</v>
      </c>
      <c r="Q2927" s="176">
        <v>870</v>
      </c>
      <c r="R2927" s="176">
        <v>0</v>
      </c>
      <c r="S2927" s="176">
        <v>-100</v>
      </c>
    </row>
    <row r="2928" spans="1:19" s="184" customFormat="1" ht="15.75">
      <c r="A2928" s="51"/>
      <c r="B2928" s="51"/>
      <c r="D2928" s="174" t="s">
        <v>15245</v>
      </c>
      <c r="E2928" s="175">
        <v>-215.1</v>
      </c>
      <c r="F2928" s="174" t="s">
        <v>3409</v>
      </c>
      <c r="G2928" s="174" t="s">
        <v>15246</v>
      </c>
      <c r="H2928" s="174" t="s">
        <v>164</v>
      </c>
      <c r="I2928" s="174" t="s">
        <v>3098</v>
      </c>
      <c r="J2928" s="174" t="s">
        <v>15247</v>
      </c>
      <c r="K2928" s="174"/>
      <c r="L2928" s="174" t="s">
        <v>4704</v>
      </c>
      <c r="M2928" s="174" t="s">
        <v>4705</v>
      </c>
      <c r="N2928" s="176">
        <v>960</v>
      </c>
      <c r="O2928" s="174" t="s">
        <v>3407</v>
      </c>
      <c r="P2928" s="177">
        <v>14977</v>
      </c>
      <c r="Q2928" s="176">
        <v>870</v>
      </c>
      <c r="R2928" s="176">
        <v>0</v>
      </c>
      <c r="S2928" s="175">
        <v>-215.1</v>
      </c>
    </row>
    <row r="2929" spans="1:19" s="184" customFormat="1" ht="15.75">
      <c r="A2929" s="51"/>
      <c r="B2929" s="51"/>
      <c r="D2929" s="174" t="s">
        <v>15248</v>
      </c>
      <c r="E2929" s="176">
        <v>-20</v>
      </c>
      <c r="F2929" s="174" t="s">
        <v>3409</v>
      </c>
      <c r="G2929" s="174" t="s">
        <v>15249</v>
      </c>
      <c r="H2929" s="174" t="s">
        <v>164</v>
      </c>
      <c r="I2929" s="174" t="s">
        <v>3098</v>
      </c>
      <c r="J2929" s="174" t="s">
        <v>15250</v>
      </c>
      <c r="K2929" s="174"/>
      <c r="L2929" s="174" t="s">
        <v>4704</v>
      </c>
      <c r="M2929" s="174" t="s">
        <v>4705</v>
      </c>
      <c r="N2929" s="176">
        <v>960</v>
      </c>
      <c r="O2929" s="174" t="s">
        <v>3407</v>
      </c>
      <c r="P2929" s="177">
        <v>14977</v>
      </c>
      <c r="Q2929" s="176">
        <v>870</v>
      </c>
      <c r="R2929" s="176">
        <v>0</v>
      </c>
      <c r="S2929" s="176">
        <v>-20</v>
      </c>
    </row>
    <row r="2930" spans="1:19" s="184" customFormat="1" ht="15.75">
      <c r="A2930" s="51"/>
      <c r="B2930" s="51"/>
      <c r="D2930" s="174" t="s">
        <v>15251</v>
      </c>
      <c r="E2930" s="176">
        <v>-50</v>
      </c>
      <c r="F2930" s="174" t="s">
        <v>3409</v>
      </c>
      <c r="G2930" s="174" t="s">
        <v>15252</v>
      </c>
      <c r="H2930" s="174" t="s">
        <v>164</v>
      </c>
      <c r="I2930" s="174" t="s">
        <v>3098</v>
      </c>
      <c r="J2930" s="174" t="s">
        <v>15253</v>
      </c>
      <c r="K2930" s="174"/>
      <c r="L2930" s="174" t="s">
        <v>4704</v>
      </c>
      <c r="M2930" s="174" t="s">
        <v>4705</v>
      </c>
      <c r="N2930" s="176">
        <v>960</v>
      </c>
      <c r="O2930" s="174" t="s">
        <v>3407</v>
      </c>
      <c r="P2930" s="177">
        <v>14977</v>
      </c>
      <c r="Q2930" s="176">
        <v>870</v>
      </c>
      <c r="R2930" s="176">
        <v>0</v>
      </c>
      <c r="S2930" s="176">
        <v>-50</v>
      </c>
    </row>
    <row r="2931" spans="1:19" s="184" customFormat="1" ht="15.75">
      <c r="A2931" s="51"/>
      <c r="B2931" s="51"/>
      <c r="D2931" s="174" t="s">
        <v>15254</v>
      </c>
      <c r="E2931" s="176">
        <v>-200</v>
      </c>
      <c r="F2931" s="174" t="s">
        <v>3409</v>
      </c>
      <c r="G2931" s="174" t="s">
        <v>15255</v>
      </c>
      <c r="H2931" s="174" t="s">
        <v>164</v>
      </c>
      <c r="I2931" s="174" t="s">
        <v>3098</v>
      </c>
      <c r="J2931" s="174" t="s">
        <v>15256</v>
      </c>
      <c r="K2931" s="174"/>
      <c r="L2931" s="174" t="s">
        <v>4704</v>
      </c>
      <c r="M2931" s="174" t="s">
        <v>4705</v>
      </c>
      <c r="N2931" s="176">
        <v>960</v>
      </c>
      <c r="O2931" s="174" t="s">
        <v>3407</v>
      </c>
      <c r="P2931" s="177">
        <v>14977</v>
      </c>
      <c r="Q2931" s="176">
        <v>870</v>
      </c>
      <c r="R2931" s="176">
        <v>0</v>
      </c>
      <c r="S2931" s="176">
        <v>-200</v>
      </c>
    </row>
    <row r="2932" spans="1:19" s="184" customFormat="1" ht="15.75">
      <c r="A2932" s="51"/>
      <c r="B2932" s="51"/>
      <c r="D2932" s="174" t="s">
        <v>15257</v>
      </c>
      <c r="E2932" s="176">
        <v>-230</v>
      </c>
      <c r="F2932" s="174" t="s">
        <v>3409</v>
      </c>
      <c r="G2932" s="174" t="s">
        <v>15258</v>
      </c>
      <c r="H2932" s="174" t="s">
        <v>164</v>
      </c>
      <c r="I2932" s="174" t="s">
        <v>3098</v>
      </c>
      <c r="J2932" s="174" t="s">
        <v>15259</v>
      </c>
      <c r="K2932" s="174"/>
      <c r="L2932" s="174" t="s">
        <v>4704</v>
      </c>
      <c r="M2932" s="174" t="s">
        <v>4705</v>
      </c>
      <c r="N2932" s="176">
        <v>960</v>
      </c>
      <c r="O2932" s="174" t="s">
        <v>3407</v>
      </c>
      <c r="P2932" s="177">
        <v>14977</v>
      </c>
      <c r="Q2932" s="176">
        <v>870</v>
      </c>
      <c r="R2932" s="176">
        <v>0</v>
      </c>
      <c r="S2932" s="176">
        <v>-230</v>
      </c>
    </row>
    <row r="2933" spans="1:19" s="184" customFormat="1" ht="15.75">
      <c r="A2933" s="51"/>
      <c r="B2933" s="51"/>
      <c r="D2933" s="174" t="s">
        <v>15260</v>
      </c>
      <c r="E2933" s="176">
        <v>-200</v>
      </c>
      <c r="F2933" s="174" t="s">
        <v>3409</v>
      </c>
      <c r="G2933" s="174" t="s">
        <v>15261</v>
      </c>
      <c r="H2933" s="174" t="s">
        <v>164</v>
      </c>
      <c r="I2933" s="174" t="s">
        <v>3098</v>
      </c>
      <c r="J2933" s="174" t="s">
        <v>15262</v>
      </c>
      <c r="K2933" s="174"/>
      <c r="L2933" s="174" t="s">
        <v>4704</v>
      </c>
      <c r="M2933" s="174" t="s">
        <v>4705</v>
      </c>
      <c r="N2933" s="176">
        <v>960</v>
      </c>
      <c r="O2933" s="174" t="s">
        <v>3407</v>
      </c>
      <c r="P2933" s="177">
        <v>14977</v>
      </c>
      <c r="Q2933" s="176">
        <v>870</v>
      </c>
      <c r="R2933" s="176">
        <v>0</v>
      </c>
      <c r="S2933" s="176">
        <v>-200</v>
      </c>
    </row>
    <row r="2934" spans="1:19" s="184" customFormat="1" ht="15.75">
      <c r="A2934" s="51"/>
      <c r="B2934" s="51"/>
      <c r="D2934" s="174" t="s">
        <v>15263</v>
      </c>
      <c r="E2934" s="176">
        <v>-200</v>
      </c>
      <c r="F2934" s="174" t="s">
        <v>3409</v>
      </c>
      <c r="G2934" s="174" t="s">
        <v>15264</v>
      </c>
      <c r="H2934" s="174" t="s">
        <v>164</v>
      </c>
      <c r="I2934" s="174" t="s">
        <v>3098</v>
      </c>
      <c r="J2934" s="174" t="s">
        <v>15265</v>
      </c>
      <c r="K2934" s="174"/>
      <c r="L2934" s="174" t="s">
        <v>4704</v>
      </c>
      <c r="M2934" s="174" t="s">
        <v>4705</v>
      </c>
      <c r="N2934" s="176">
        <v>960</v>
      </c>
      <c r="O2934" s="174" t="s">
        <v>3407</v>
      </c>
      <c r="P2934" s="177">
        <v>14977</v>
      </c>
      <c r="Q2934" s="176">
        <v>870</v>
      </c>
      <c r="R2934" s="176">
        <v>0</v>
      </c>
      <c r="S2934" s="176">
        <v>-200</v>
      </c>
    </row>
    <row r="2935" spans="1:19" s="184" customFormat="1" ht="15.75">
      <c r="A2935" s="51"/>
      <c r="B2935" s="51"/>
      <c r="D2935" s="174" t="s">
        <v>15266</v>
      </c>
      <c r="E2935" s="175">
        <v>-12.5</v>
      </c>
      <c r="F2935" s="174" t="s">
        <v>3428</v>
      </c>
      <c r="G2935" s="174" t="s">
        <v>15267</v>
      </c>
      <c r="H2935" s="174" t="s">
        <v>164</v>
      </c>
      <c r="I2935" s="174" t="s">
        <v>3098</v>
      </c>
      <c r="J2935" s="174" t="s">
        <v>15181</v>
      </c>
      <c r="K2935" s="174"/>
      <c r="L2935" s="174" t="s">
        <v>4704</v>
      </c>
      <c r="M2935" s="174" t="s">
        <v>4705</v>
      </c>
      <c r="N2935" s="176">
        <v>960</v>
      </c>
      <c r="O2935" s="174" t="s">
        <v>3407</v>
      </c>
      <c r="P2935" s="177">
        <v>14977</v>
      </c>
      <c r="Q2935" s="176">
        <v>870</v>
      </c>
      <c r="R2935" s="176">
        <v>0</v>
      </c>
      <c r="S2935" s="175">
        <v>-12.5</v>
      </c>
    </row>
    <row r="2936" spans="1:19" s="184" customFormat="1" ht="15.75">
      <c r="A2936" s="51"/>
      <c r="B2936" s="51"/>
      <c r="D2936" s="174" t="s">
        <v>15268</v>
      </c>
      <c r="E2936" s="176">
        <v>-400</v>
      </c>
      <c r="F2936" s="174" t="s">
        <v>3409</v>
      </c>
      <c r="G2936" s="174" t="s">
        <v>15269</v>
      </c>
      <c r="H2936" s="174" t="s">
        <v>164</v>
      </c>
      <c r="I2936" s="174" t="s">
        <v>3098</v>
      </c>
      <c r="J2936" s="174" t="s">
        <v>15181</v>
      </c>
      <c r="K2936" s="174"/>
      <c r="L2936" s="174" t="s">
        <v>4704</v>
      </c>
      <c r="M2936" s="174" t="s">
        <v>4705</v>
      </c>
      <c r="N2936" s="176">
        <v>960</v>
      </c>
      <c r="O2936" s="174" t="s">
        <v>3407</v>
      </c>
      <c r="P2936" s="177">
        <v>14977</v>
      </c>
      <c r="Q2936" s="176">
        <v>870</v>
      </c>
      <c r="R2936" s="176">
        <v>0</v>
      </c>
      <c r="S2936" s="176">
        <v>-400</v>
      </c>
    </row>
    <row r="2937" spans="1:19" s="184" customFormat="1" ht="15.75">
      <c r="A2937" s="51"/>
      <c r="B2937" s="51"/>
      <c r="D2937" s="174" t="s">
        <v>15270</v>
      </c>
      <c r="E2937" s="176">
        <v>-400</v>
      </c>
      <c r="F2937" s="174" t="s">
        <v>3428</v>
      </c>
      <c r="G2937" s="174" t="s">
        <v>15271</v>
      </c>
      <c r="H2937" s="174" t="s">
        <v>164</v>
      </c>
      <c r="I2937" s="174" t="s">
        <v>3098</v>
      </c>
      <c r="J2937" s="174" t="s">
        <v>15181</v>
      </c>
      <c r="K2937" s="174"/>
      <c r="L2937" s="174" t="s">
        <v>4704</v>
      </c>
      <c r="M2937" s="174" t="s">
        <v>4705</v>
      </c>
      <c r="N2937" s="176">
        <v>960</v>
      </c>
      <c r="O2937" s="174" t="s">
        <v>3407</v>
      </c>
      <c r="P2937" s="177">
        <v>14977</v>
      </c>
      <c r="Q2937" s="176">
        <v>870</v>
      </c>
      <c r="R2937" s="176">
        <v>0</v>
      </c>
      <c r="S2937" s="176">
        <v>-400</v>
      </c>
    </row>
    <row r="2938" spans="1:19" s="184" customFormat="1" ht="15.75">
      <c r="A2938" s="51"/>
      <c r="B2938" s="51"/>
      <c r="D2938" s="174" t="s">
        <v>15272</v>
      </c>
      <c r="E2938" s="176">
        <v>-100</v>
      </c>
      <c r="F2938" s="174" t="s">
        <v>3409</v>
      </c>
      <c r="G2938" s="174" t="s">
        <v>15273</v>
      </c>
      <c r="H2938" s="174" t="s">
        <v>164</v>
      </c>
      <c r="I2938" s="174" t="s">
        <v>3098</v>
      </c>
      <c r="J2938" s="174" t="s">
        <v>15274</v>
      </c>
      <c r="K2938" s="174"/>
      <c r="L2938" s="174" t="s">
        <v>4704</v>
      </c>
      <c r="M2938" s="174" t="s">
        <v>4705</v>
      </c>
      <c r="N2938" s="176">
        <v>960</v>
      </c>
      <c r="O2938" s="174" t="s">
        <v>3407</v>
      </c>
      <c r="P2938" s="177">
        <v>14977</v>
      </c>
      <c r="Q2938" s="176">
        <v>870</v>
      </c>
      <c r="R2938" s="176">
        <v>0</v>
      </c>
      <c r="S2938" s="176">
        <v>-100</v>
      </c>
    </row>
    <row r="2939" spans="1:19" s="184" customFormat="1" ht="15.75">
      <c r="A2939" s="51"/>
      <c r="B2939" s="51"/>
      <c r="D2939" s="174" t="s">
        <v>15275</v>
      </c>
      <c r="E2939" s="176">
        <v>-75</v>
      </c>
      <c r="F2939" s="174" t="s">
        <v>3409</v>
      </c>
      <c r="G2939" s="174" t="s">
        <v>15276</v>
      </c>
      <c r="H2939" s="174" t="s">
        <v>164</v>
      </c>
      <c r="I2939" s="174" t="s">
        <v>3098</v>
      </c>
      <c r="J2939" s="174" t="s">
        <v>15277</v>
      </c>
      <c r="K2939" s="174"/>
      <c r="L2939" s="174" t="s">
        <v>4704</v>
      </c>
      <c r="M2939" s="174" t="s">
        <v>4705</v>
      </c>
      <c r="N2939" s="176">
        <v>960</v>
      </c>
      <c r="O2939" s="174" t="s">
        <v>3407</v>
      </c>
      <c r="P2939" s="177">
        <v>14977</v>
      </c>
      <c r="Q2939" s="176">
        <v>870</v>
      </c>
      <c r="R2939" s="176">
        <v>0</v>
      </c>
      <c r="S2939" s="176">
        <v>-75</v>
      </c>
    </row>
    <row r="2940" spans="1:19" s="184" customFormat="1" ht="15.75">
      <c r="A2940" s="51"/>
      <c r="B2940" s="51"/>
      <c r="D2940" s="174" t="s">
        <v>15278</v>
      </c>
      <c r="E2940" s="175">
        <v>31234.77</v>
      </c>
      <c r="F2940" s="174" t="s">
        <v>3428</v>
      </c>
      <c r="G2940" s="174" t="s">
        <v>15279</v>
      </c>
      <c r="H2940" s="174" t="s">
        <v>164</v>
      </c>
      <c r="I2940" s="174" t="s">
        <v>3098</v>
      </c>
      <c r="J2940" s="174" t="s">
        <v>15280</v>
      </c>
      <c r="K2940" s="174"/>
      <c r="L2940" s="174" t="s">
        <v>4704</v>
      </c>
      <c r="M2940" s="174" t="s">
        <v>4705</v>
      </c>
      <c r="N2940" s="176">
        <v>960</v>
      </c>
      <c r="O2940" s="174" t="s">
        <v>3407</v>
      </c>
      <c r="P2940" s="177">
        <v>14977</v>
      </c>
      <c r="Q2940" s="176">
        <v>870</v>
      </c>
      <c r="R2940" s="176">
        <v>0</v>
      </c>
      <c r="S2940" s="175">
        <v>31234.77</v>
      </c>
    </row>
    <row r="2941" spans="1:19" s="184" customFormat="1" ht="15.75">
      <c r="A2941" s="51"/>
      <c r="B2941" s="51"/>
      <c r="D2941" s="174" t="s">
        <v>15281</v>
      </c>
      <c r="E2941" s="176">
        <v>-200</v>
      </c>
      <c r="F2941" s="174" t="s">
        <v>3409</v>
      </c>
      <c r="G2941" s="174" t="s">
        <v>15282</v>
      </c>
      <c r="H2941" s="174" t="s">
        <v>164</v>
      </c>
      <c r="I2941" s="174" t="s">
        <v>3098</v>
      </c>
      <c r="J2941" s="174" t="s">
        <v>15283</v>
      </c>
      <c r="K2941" s="174"/>
      <c r="L2941" s="174" t="s">
        <v>4704</v>
      </c>
      <c r="M2941" s="174" t="s">
        <v>4705</v>
      </c>
      <c r="N2941" s="176">
        <v>960</v>
      </c>
      <c r="O2941" s="174" t="s">
        <v>3407</v>
      </c>
      <c r="P2941" s="177">
        <v>14977</v>
      </c>
      <c r="Q2941" s="176">
        <v>870</v>
      </c>
      <c r="R2941" s="176">
        <v>0</v>
      </c>
      <c r="S2941" s="176">
        <v>-200</v>
      </c>
    </row>
    <row r="2942" spans="1:19" s="184" customFormat="1" ht="15.75">
      <c r="A2942" s="51"/>
      <c r="B2942" s="51"/>
      <c r="D2942" s="174" t="s">
        <v>15284</v>
      </c>
      <c r="E2942" s="175">
        <v>-135.71</v>
      </c>
      <c r="F2942" s="174" t="s">
        <v>3540</v>
      </c>
      <c r="G2942" s="174" t="s">
        <v>15285</v>
      </c>
      <c r="H2942" s="174" t="s">
        <v>164</v>
      </c>
      <c r="I2942" s="174" t="s">
        <v>3098</v>
      </c>
      <c r="J2942" s="174" t="s">
        <v>15286</v>
      </c>
      <c r="K2942" s="174"/>
      <c r="L2942" s="174" t="s">
        <v>4704</v>
      </c>
      <c r="M2942" s="174" t="s">
        <v>4705</v>
      </c>
      <c r="N2942" s="176">
        <v>960</v>
      </c>
      <c r="O2942" s="174" t="s">
        <v>3407</v>
      </c>
      <c r="P2942" s="177">
        <v>14977</v>
      </c>
      <c r="Q2942" s="176">
        <v>870</v>
      </c>
      <c r="R2942" s="176">
        <v>0</v>
      </c>
      <c r="S2942" s="175">
        <v>-135.71</v>
      </c>
    </row>
    <row r="2943" spans="1:19" s="184" customFormat="1" ht="15.75">
      <c r="A2943" s="51"/>
      <c r="B2943" s="51"/>
      <c r="D2943" s="174" t="s">
        <v>15287</v>
      </c>
      <c r="E2943" s="176">
        <v>-200</v>
      </c>
      <c r="F2943" s="174" t="s">
        <v>3409</v>
      </c>
      <c r="G2943" s="174" t="s">
        <v>15288</v>
      </c>
      <c r="H2943" s="174" t="s">
        <v>164</v>
      </c>
      <c r="I2943" s="174" t="s">
        <v>3098</v>
      </c>
      <c r="J2943" s="174" t="s">
        <v>15289</v>
      </c>
      <c r="K2943" s="174"/>
      <c r="L2943" s="174" t="s">
        <v>4704</v>
      </c>
      <c r="M2943" s="174" t="s">
        <v>4705</v>
      </c>
      <c r="N2943" s="176">
        <v>960</v>
      </c>
      <c r="O2943" s="174" t="s">
        <v>3407</v>
      </c>
      <c r="P2943" s="177">
        <v>14977</v>
      </c>
      <c r="Q2943" s="176">
        <v>870</v>
      </c>
      <c r="R2943" s="176">
        <v>0</v>
      </c>
      <c r="S2943" s="176">
        <v>-200</v>
      </c>
    </row>
    <row r="2944" spans="1:19" s="184" customFormat="1" ht="15.75">
      <c r="A2944" s="51"/>
      <c r="B2944" s="51"/>
      <c r="D2944" s="174" t="s">
        <v>15290</v>
      </c>
      <c r="E2944" s="175">
        <v>-656.39</v>
      </c>
      <c r="F2944" s="174" t="s">
        <v>3409</v>
      </c>
      <c r="G2944" s="174" t="s">
        <v>15291</v>
      </c>
      <c r="H2944" s="174" t="s">
        <v>164</v>
      </c>
      <c r="I2944" s="174" t="s">
        <v>3098</v>
      </c>
      <c r="J2944" s="174" t="s">
        <v>15187</v>
      </c>
      <c r="K2944" s="174"/>
      <c r="L2944" s="174" t="s">
        <v>4704</v>
      </c>
      <c r="M2944" s="174" t="s">
        <v>4705</v>
      </c>
      <c r="N2944" s="176">
        <v>960</v>
      </c>
      <c r="O2944" s="174" t="s">
        <v>3407</v>
      </c>
      <c r="P2944" s="177">
        <v>14977</v>
      </c>
      <c r="Q2944" s="176">
        <v>870</v>
      </c>
      <c r="R2944" s="176">
        <v>0</v>
      </c>
      <c r="S2944" s="175">
        <v>-656.39</v>
      </c>
    </row>
    <row r="2945" spans="1:19" s="184" customFormat="1" ht="15.75">
      <c r="A2945" s="51"/>
      <c r="B2945" s="51"/>
      <c r="D2945" s="174" t="s">
        <v>15292</v>
      </c>
      <c r="E2945" s="176">
        <v>-200</v>
      </c>
      <c r="F2945" s="174" t="s">
        <v>3409</v>
      </c>
      <c r="G2945" s="174" t="s">
        <v>15293</v>
      </c>
      <c r="H2945" s="174" t="s">
        <v>164</v>
      </c>
      <c r="I2945" s="174" t="s">
        <v>3098</v>
      </c>
      <c r="J2945" s="174" t="s">
        <v>15294</v>
      </c>
      <c r="K2945" s="174"/>
      <c r="L2945" s="174" t="s">
        <v>4704</v>
      </c>
      <c r="M2945" s="174" t="s">
        <v>4705</v>
      </c>
      <c r="N2945" s="176">
        <v>960</v>
      </c>
      <c r="O2945" s="174" t="s">
        <v>3407</v>
      </c>
      <c r="P2945" s="177">
        <v>14977</v>
      </c>
      <c r="Q2945" s="176">
        <v>870</v>
      </c>
      <c r="R2945" s="176">
        <v>0</v>
      </c>
      <c r="S2945" s="176">
        <v>-200</v>
      </c>
    </row>
    <row r="2946" spans="1:19" s="184" customFormat="1" ht="15.75">
      <c r="A2946" s="51"/>
      <c r="B2946" s="51"/>
      <c r="D2946" s="174" t="s">
        <v>15295</v>
      </c>
      <c r="E2946" s="175">
        <v>559.47</v>
      </c>
      <c r="F2946" s="174" t="s">
        <v>3409</v>
      </c>
      <c r="G2946" s="174" t="s">
        <v>15296</v>
      </c>
      <c r="H2946" s="174" t="s">
        <v>164</v>
      </c>
      <c r="I2946" s="174" t="s">
        <v>3098</v>
      </c>
      <c r="J2946" s="174" t="s">
        <v>15187</v>
      </c>
      <c r="K2946" s="174"/>
      <c r="L2946" s="174" t="s">
        <v>4704</v>
      </c>
      <c r="M2946" s="174" t="s">
        <v>4705</v>
      </c>
      <c r="N2946" s="176">
        <v>960</v>
      </c>
      <c r="O2946" s="174" t="s">
        <v>3407</v>
      </c>
      <c r="P2946" s="177">
        <v>14977</v>
      </c>
      <c r="Q2946" s="176">
        <v>870</v>
      </c>
      <c r="R2946" s="176">
        <v>0</v>
      </c>
      <c r="S2946" s="175">
        <v>559.47</v>
      </c>
    </row>
    <row r="2947" spans="1:19" s="184" customFormat="1" ht="15.75">
      <c r="A2947" s="51"/>
      <c r="B2947" s="51"/>
      <c r="D2947" s="174" t="s">
        <v>15297</v>
      </c>
      <c r="E2947" s="176">
        <v>-125</v>
      </c>
      <c r="F2947" s="174" t="s">
        <v>3409</v>
      </c>
      <c r="G2947" s="174" t="s">
        <v>15298</v>
      </c>
      <c r="H2947" s="174" t="s">
        <v>164</v>
      </c>
      <c r="I2947" s="174" t="s">
        <v>3098</v>
      </c>
      <c r="J2947" s="174" t="s">
        <v>15187</v>
      </c>
      <c r="K2947" s="174"/>
      <c r="L2947" s="174" t="s">
        <v>4704</v>
      </c>
      <c r="M2947" s="174" t="s">
        <v>4705</v>
      </c>
      <c r="N2947" s="176">
        <v>960</v>
      </c>
      <c r="O2947" s="174" t="s">
        <v>3407</v>
      </c>
      <c r="P2947" s="177">
        <v>14977</v>
      </c>
      <c r="Q2947" s="176">
        <v>870</v>
      </c>
      <c r="R2947" s="176">
        <v>0</v>
      </c>
      <c r="S2947" s="176">
        <v>-125</v>
      </c>
    </row>
    <row r="2948" spans="1:19" s="184" customFormat="1" ht="15.75">
      <c r="A2948" s="51"/>
      <c r="B2948" s="51"/>
      <c r="D2948" s="174" t="s">
        <v>15299</v>
      </c>
      <c r="E2948" s="176">
        <v>-25</v>
      </c>
      <c r="F2948" s="174" t="s">
        <v>3409</v>
      </c>
      <c r="G2948" s="174" t="s">
        <v>15300</v>
      </c>
      <c r="H2948" s="174" t="s">
        <v>164</v>
      </c>
      <c r="I2948" s="174" t="s">
        <v>3098</v>
      </c>
      <c r="J2948" s="174" t="s">
        <v>15301</v>
      </c>
      <c r="K2948" s="174"/>
      <c r="L2948" s="174" t="s">
        <v>4704</v>
      </c>
      <c r="M2948" s="174" t="s">
        <v>4705</v>
      </c>
      <c r="N2948" s="176">
        <v>960</v>
      </c>
      <c r="O2948" s="174" t="s">
        <v>3407</v>
      </c>
      <c r="P2948" s="177">
        <v>14977</v>
      </c>
      <c r="Q2948" s="176">
        <v>870</v>
      </c>
      <c r="R2948" s="176">
        <v>0</v>
      </c>
      <c r="S2948" s="176">
        <v>-25</v>
      </c>
    </row>
    <row r="2949" spans="1:19" s="184" customFormat="1" ht="15.75">
      <c r="A2949" s="51"/>
      <c r="B2949" s="51"/>
      <c r="D2949" s="174" t="s">
        <v>15302</v>
      </c>
      <c r="E2949" s="176">
        <v>-200</v>
      </c>
      <c r="F2949" s="174" t="s">
        <v>3409</v>
      </c>
      <c r="G2949" s="174" t="s">
        <v>15303</v>
      </c>
      <c r="H2949" s="174" t="s">
        <v>164</v>
      </c>
      <c r="I2949" s="174" t="s">
        <v>3098</v>
      </c>
      <c r="J2949" s="174" t="s">
        <v>15187</v>
      </c>
      <c r="K2949" s="174"/>
      <c r="L2949" s="174" t="s">
        <v>4704</v>
      </c>
      <c r="M2949" s="174" t="s">
        <v>4705</v>
      </c>
      <c r="N2949" s="176">
        <v>960</v>
      </c>
      <c r="O2949" s="174" t="s">
        <v>3407</v>
      </c>
      <c r="P2949" s="177">
        <v>14977</v>
      </c>
      <c r="Q2949" s="176">
        <v>870</v>
      </c>
      <c r="R2949" s="176">
        <v>0</v>
      </c>
      <c r="S2949" s="176">
        <v>-200</v>
      </c>
    </row>
    <row r="2950" spans="1:19" s="184" customFormat="1" ht="15.75">
      <c r="A2950" s="51"/>
      <c r="B2950" s="51"/>
      <c r="D2950" s="174" t="s">
        <v>15304</v>
      </c>
      <c r="E2950" s="176">
        <v>-4660</v>
      </c>
      <c r="F2950" s="174" t="s">
        <v>3409</v>
      </c>
      <c r="G2950" s="174" t="s">
        <v>15305</v>
      </c>
      <c r="H2950" s="174" t="s">
        <v>164</v>
      </c>
      <c r="I2950" s="174" t="s">
        <v>3098</v>
      </c>
      <c r="J2950" s="174" t="s">
        <v>15306</v>
      </c>
      <c r="K2950" s="174"/>
      <c r="L2950" s="174" t="s">
        <v>4704</v>
      </c>
      <c r="M2950" s="174" t="s">
        <v>4705</v>
      </c>
      <c r="N2950" s="176">
        <v>960</v>
      </c>
      <c r="O2950" s="174" t="s">
        <v>3407</v>
      </c>
      <c r="P2950" s="177">
        <v>14977</v>
      </c>
      <c r="Q2950" s="176">
        <v>870</v>
      </c>
      <c r="R2950" s="176">
        <v>0</v>
      </c>
      <c r="S2950" s="176">
        <v>-4660</v>
      </c>
    </row>
    <row r="2951" spans="1:19" s="184" customFormat="1" ht="15.75">
      <c r="A2951" s="51"/>
      <c r="B2951" s="51"/>
      <c r="D2951" s="174" t="s">
        <v>15307</v>
      </c>
      <c r="E2951" s="176">
        <v>-345</v>
      </c>
      <c r="F2951" s="174" t="s">
        <v>3409</v>
      </c>
      <c r="G2951" s="174" t="s">
        <v>15308</v>
      </c>
      <c r="H2951" s="174" t="s">
        <v>164</v>
      </c>
      <c r="I2951" s="174" t="s">
        <v>3098</v>
      </c>
      <c r="J2951" s="174" t="s">
        <v>15187</v>
      </c>
      <c r="K2951" s="174"/>
      <c r="L2951" s="174" t="s">
        <v>4704</v>
      </c>
      <c r="M2951" s="174" t="s">
        <v>4705</v>
      </c>
      <c r="N2951" s="176">
        <v>960</v>
      </c>
      <c r="O2951" s="174" t="s">
        <v>3407</v>
      </c>
      <c r="P2951" s="177">
        <v>14977</v>
      </c>
      <c r="Q2951" s="176">
        <v>870</v>
      </c>
      <c r="R2951" s="176">
        <v>0</v>
      </c>
      <c r="S2951" s="176">
        <v>-345</v>
      </c>
    </row>
    <row r="2952" spans="1:19" s="184" customFormat="1" ht="15.75">
      <c r="A2952" s="51"/>
      <c r="B2952" s="51"/>
      <c r="D2952" s="174" t="s">
        <v>15309</v>
      </c>
      <c r="E2952" s="176">
        <v>-1684</v>
      </c>
      <c r="F2952" s="174" t="s">
        <v>3409</v>
      </c>
      <c r="G2952" s="174" t="s">
        <v>15310</v>
      </c>
      <c r="H2952" s="174" t="s">
        <v>164</v>
      </c>
      <c r="I2952" s="174" t="s">
        <v>3098</v>
      </c>
      <c r="J2952" s="174" t="s">
        <v>15187</v>
      </c>
      <c r="K2952" s="174"/>
      <c r="L2952" s="174" t="s">
        <v>4704</v>
      </c>
      <c r="M2952" s="174" t="s">
        <v>4705</v>
      </c>
      <c r="N2952" s="176">
        <v>960</v>
      </c>
      <c r="O2952" s="174" t="s">
        <v>3407</v>
      </c>
      <c r="P2952" s="177">
        <v>14977</v>
      </c>
      <c r="Q2952" s="176">
        <v>870</v>
      </c>
      <c r="R2952" s="176">
        <v>0</v>
      </c>
      <c r="S2952" s="176">
        <v>-1684</v>
      </c>
    </row>
    <row r="2953" spans="1:19" s="184" customFormat="1" ht="15.75">
      <c r="A2953" s="51"/>
      <c r="B2953" s="51"/>
      <c r="D2953" s="174" t="s">
        <v>15311</v>
      </c>
      <c r="E2953" s="176">
        <v>-50</v>
      </c>
      <c r="F2953" s="174" t="s">
        <v>3409</v>
      </c>
      <c r="G2953" s="174" t="s">
        <v>15312</v>
      </c>
      <c r="H2953" s="174" t="s">
        <v>164</v>
      </c>
      <c r="I2953" s="174" t="s">
        <v>3098</v>
      </c>
      <c r="J2953" s="174" t="s">
        <v>15313</v>
      </c>
      <c r="K2953" s="174"/>
      <c r="L2953" s="174" t="s">
        <v>4704</v>
      </c>
      <c r="M2953" s="174" t="s">
        <v>4705</v>
      </c>
      <c r="N2953" s="176">
        <v>960</v>
      </c>
      <c r="O2953" s="174" t="s">
        <v>3407</v>
      </c>
      <c r="P2953" s="177">
        <v>14977</v>
      </c>
      <c r="Q2953" s="176">
        <v>870</v>
      </c>
      <c r="R2953" s="176">
        <v>0</v>
      </c>
      <c r="S2953" s="176">
        <v>-50</v>
      </c>
    </row>
    <row r="2954" spans="1:19" s="184" customFormat="1" ht="15.75">
      <c r="A2954" s="51"/>
      <c r="B2954" s="51"/>
      <c r="D2954" s="174" t="s">
        <v>15314</v>
      </c>
      <c r="E2954" s="176">
        <v>-100</v>
      </c>
      <c r="F2954" s="174" t="s">
        <v>3409</v>
      </c>
      <c r="G2954" s="174" t="s">
        <v>15315</v>
      </c>
      <c r="H2954" s="174" t="s">
        <v>164</v>
      </c>
      <c r="I2954" s="174" t="s">
        <v>3098</v>
      </c>
      <c r="J2954" s="174" t="s">
        <v>15316</v>
      </c>
      <c r="K2954" s="174"/>
      <c r="L2954" s="174" t="s">
        <v>4704</v>
      </c>
      <c r="M2954" s="174" t="s">
        <v>4705</v>
      </c>
      <c r="N2954" s="176">
        <v>960</v>
      </c>
      <c r="O2954" s="174" t="s">
        <v>3407</v>
      </c>
      <c r="P2954" s="177">
        <v>14977</v>
      </c>
      <c r="Q2954" s="176">
        <v>870</v>
      </c>
      <c r="R2954" s="176">
        <v>0</v>
      </c>
      <c r="S2954" s="176">
        <v>-100</v>
      </c>
    </row>
    <row r="2955" spans="1:19" s="184" customFormat="1" ht="15.75">
      <c r="A2955" s="51"/>
      <c r="B2955" s="51"/>
      <c r="D2955" s="174" t="s">
        <v>15317</v>
      </c>
      <c r="E2955" s="176">
        <v>-200</v>
      </c>
      <c r="F2955" s="174" t="s">
        <v>3409</v>
      </c>
      <c r="G2955" s="174" t="s">
        <v>15318</v>
      </c>
      <c r="H2955" s="174" t="s">
        <v>164</v>
      </c>
      <c r="I2955" s="174" t="s">
        <v>3098</v>
      </c>
      <c r="J2955" s="174" t="s">
        <v>15319</v>
      </c>
      <c r="K2955" s="174"/>
      <c r="L2955" s="174" t="s">
        <v>4704</v>
      </c>
      <c r="M2955" s="174" t="s">
        <v>4705</v>
      </c>
      <c r="N2955" s="176">
        <v>960</v>
      </c>
      <c r="O2955" s="174" t="s">
        <v>3407</v>
      </c>
      <c r="P2955" s="177">
        <v>14977</v>
      </c>
      <c r="Q2955" s="176">
        <v>870</v>
      </c>
      <c r="R2955" s="176">
        <v>0</v>
      </c>
      <c r="S2955" s="176">
        <v>-200</v>
      </c>
    </row>
    <row r="2956" spans="1:19" s="184" customFormat="1" ht="15.75">
      <c r="A2956" s="51"/>
      <c r="B2956" s="51"/>
      <c r="D2956" s="174" t="s">
        <v>15320</v>
      </c>
      <c r="E2956" s="176">
        <v>-100</v>
      </c>
      <c r="F2956" s="174" t="s">
        <v>3409</v>
      </c>
      <c r="G2956" s="174" t="s">
        <v>15321</v>
      </c>
      <c r="H2956" s="174" t="s">
        <v>164</v>
      </c>
      <c r="I2956" s="174" t="s">
        <v>3098</v>
      </c>
      <c r="J2956" s="174" t="s">
        <v>15322</v>
      </c>
      <c r="K2956" s="174"/>
      <c r="L2956" s="174" t="s">
        <v>4704</v>
      </c>
      <c r="M2956" s="174" t="s">
        <v>4705</v>
      </c>
      <c r="N2956" s="176">
        <v>960</v>
      </c>
      <c r="O2956" s="174" t="s">
        <v>3407</v>
      </c>
      <c r="P2956" s="177">
        <v>14977</v>
      </c>
      <c r="Q2956" s="176">
        <v>870</v>
      </c>
      <c r="R2956" s="176">
        <v>0</v>
      </c>
      <c r="S2956" s="176">
        <v>-100</v>
      </c>
    </row>
    <row r="2957" spans="1:19" s="184" customFormat="1" ht="15.75">
      <c r="A2957" s="51"/>
      <c r="B2957" s="51"/>
      <c r="D2957" s="174" t="s">
        <v>15323</v>
      </c>
      <c r="E2957" s="175">
        <v>-263.82</v>
      </c>
      <c r="F2957" s="174" t="s">
        <v>3409</v>
      </c>
      <c r="G2957" s="174" t="s">
        <v>15324</v>
      </c>
      <c r="H2957" s="174" t="s">
        <v>164</v>
      </c>
      <c r="I2957" s="174" t="s">
        <v>3098</v>
      </c>
      <c r="J2957" s="174" t="s">
        <v>15325</v>
      </c>
      <c r="K2957" s="174"/>
      <c r="L2957" s="174" t="s">
        <v>4704</v>
      </c>
      <c r="M2957" s="174" t="s">
        <v>4705</v>
      </c>
      <c r="N2957" s="176">
        <v>960</v>
      </c>
      <c r="O2957" s="174" t="s">
        <v>3407</v>
      </c>
      <c r="P2957" s="177">
        <v>14977</v>
      </c>
      <c r="Q2957" s="176">
        <v>870</v>
      </c>
      <c r="R2957" s="176">
        <v>0</v>
      </c>
      <c r="S2957" s="175">
        <v>-263.82</v>
      </c>
    </row>
    <row r="2958" spans="1:19" s="184" customFormat="1" ht="15.75">
      <c r="A2958" s="51"/>
      <c r="B2958" s="51"/>
      <c r="D2958" s="174" t="s">
        <v>15326</v>
      </c>
      <c r="E2958" s="176">
        <v>-900</v>
      </c>
      <c r="F2958" s="174" t="s">
        <v>3409</v>
      </c>
      <c r="G2958" s="174" t="s">
        <v>15327</v>
      </c>
      <c r="H2958" s="174" t="s">
        <v>164</v>
      </c>
      <c r="I2958" s="174" t="s">
        <v>3098</v>
      </c>
      <c r="J2958" s="174" t="s">
        <v>15328</v>
      </c>
      <c r="K2958" s="174"/>
      <c r="L2958" s="174" t="s">
        <v>4704</v>
      </c>
      <c r="M2958" s="174" t="s">
        <v>4705</v>
      </c>
      <c r="N2958" s="176">
        <v>960</v>
      </c>
      <c r="O2958" s="174" t="s">
        <v>3407</v>
      </c>
      <c r="P2958" s="177">
        <v>14977</v>
      </c>
      <c r="Q2958" s="176">
        <v>870</v>
      </c>
      <c r="R2958" s="176">
        <v>0</v>
      </c>
      <c r="S2958" s="176">
        <v>-900</v>
      </c>
    </row>
    <row r="2959" spans="1:19" s="184" customFormat="1" ht="15.75">
      <c r="A2959" s="51"/>
      <c r="B2959" s="51"/>
      <c r="D2959" s="174" t="s">
        <v>15329</v>
      </c>
      <c r="E2959" s="175">
        <v>-382.16</v>
      </c>
      <c r="F2959" s="174" t="s">
        <v>3409</v>
      </c>
      <c r="G2959" s="174" t="s">
        <v>15330</v>
      </c>
      <c r="H2959" s="174" t="s">
        <v>164</v>
      </c>
      <c r="I2959" s="174" t="s">
        <v>3098</v>
      </c>
      <c r="J2959" s="174" t="s">
        <v>15331</v>
      </c>
      <c r="K2959" s="174"/>
      <c r="L2959" s="174" t="s">
        <v>4704</v>
      </c>
      <c r="M2959" s="174" t="s">
        <v>4705</v>
      </c>
      <c r="N2959" s="176">
        <v>960</v>
      </c>
      <c r="O2959" s="174" t="s">
        <v>3407</v>
      </c>
      <c r="P2959" s="177">
        <v>14977</v>
      </c>
      <c r="Q2959" s="176">
        <v>870</v>
      </c>
      <c r="R2959" s="176">
        <v>0</v>
      </c>
      <c r="S2959" s="175">
        <v>-382.16</v>
      </c>
    </row>
    <row r="2960" spans="1:19" s="184" customFormat="1" ht="15.75">
      <c r="A2960" s="51"/>
      <c r="B2960" s="51"/>
      <c r="D2960" s="174" t="s">
        <v>15332</v>
      </c>
      <c r="E2960" s="175">
        <v>-192.5</v>
      </c>
      <c r="F2960" s="174" t="s">
        <v>3409</v>
      </c>
      <c r="G2960" s="174" t="s">
        <v>15333</v>
      </c>
      <c r="H2960" s="174" t="s">
        <v>164</v>
      </c>
      <c r="I2960" s="174" t="s">
        <v>3098</v>
      </c>
      <c r="J2960" s="174" t="s">
        <v>15334</v>
      </c>
      <c r="K2960" s="174"/>
      <c r="L2960" s="174" t="s">
        <v>4704</v>
      </c>
      <c r="M2960" s="174" t="s">
        <v>4705</v>
      </c>
      <c r="N2960" s="176">
        <v>960</v>
      </c>
      <c r="O2960" s="174" t="s">
        <v>3407</v>
      </c>
      <c r="P2960" s="177">
        <v>14977</v>
      </c>
      <c r="Q2960" s="176">
        <v>870</v>
      </c>
      <c r="R2960" s="176">
        <v>0</v>
      </c>
      <c r="S2960" s="175">
        <v>-192.5</v>
      </c>
    </row>
    <row r="2961" spans="1:19" s="184" customFormat="1" ht="15.75">
      <c r="A2961" s="51"/>
      <c r="B2961" s="51"/>
      <c r="D2961" s="174" t="s">
        <v>15335</v>
      </c>
      <c r="E2961" s="175">
        <v>-78.75</v>
      </c>
      <c r="F2961" s="174" t="s">
        <v>3409</v>
      </c>
      <c r="G2961" s="174" t="s">
        <v>15336</v>
      </c>
      <c r="H2961" s="174" t="s">
        <v>164</v>
      </c>
      <c r="I2961" s="174" t="s">
        <v>3098</v>
      </c>
      <c r="J2961" s="174" t="s">
        <v>15337</v>
      </c>
      <c r="K2961" s="174"/>
      <c r="L2961" s="174" t="s">
        <v>4704</v>
      </c>
      <c r="M2961" s="174" t="s">
        <v>4705</v>
      </c>
      <c r="N2961" s="176">
        <v>960</v>
      </c>
      <c r="O2961" s="174" t="s">
        <v>3407</v>
      </c>
      <c r="P2961" s="177">
        <v>14977</v>
      </c>
      <c r="Q2961" s="176">
        <v>870</v>
      </c>
      <c r="R2961" s="176">
        <v>0</v>
      </c>
      <c r="S2961" s="175">
        <v>-78.75</v>
      </c>
    </row>
    <row r="2962" spans="1:19" s="184" customFormat="1" ht="15.75">
      <c r="A2962" s="51"/>
      <c r="B2962" s="51"/>
      <c r="D2962" s="174" t="s">
        <v>15338</v>
      </c>
      <c r="E2962" s="175">
        <v>-77.89</v>
      </c>
      <c r="F2962" s="174" t="s">
        <v>3409</v>
      </c>
      <c r="G2962" s="174" t="s">
        <v>15339</v>
      </c>
      <c r="H2962" s="174" t="s">
        <v>164</v>
      </c>
      <c r="I2962" s="174" t="s">
        <v>3098</v>
      </c>
      <c r="J2962" s="174" t="s">
        <v>15340</v>
      </c>
      <c r="K2962" s="174"/>
      <c r="L2962" s="174" t="s">
        <v>4704</v>
      </c>
      <c r="M2962" s="174" t="s">
        <v>4705</v>
      </c>
      <c r="N2962" s="176">
        <v>960</v>
      </c>
      <c r="O2962" s="174" t="s">
        <v>3407</v>
      </c>
      <c r="P2962" s="177">
        <v>14977</v>
      </c>
      <c r="Q2962" s="176">
        <v>870</v>
      </c>
      <c r="R2962" s="176">
        <v>0</v>
      </c>
      <c r="S2962" s="175">
        <v>-77.89</v>
      </c>
    </row>
    <row r="2963" spans="1:19" s="184" customFormat="1" ht="15.75">
      <c r="A2963" s="51"/>
      <c r="B2963" s="51"/>
      <c r="D2963" s="174" t="s">
        <v>15341</v>
      </c>
      <c r="E2963" s="175">
        <v>1798.75</v>
      </c>
      <c r="F2963" s="174" t="s">
        <v>3409</v>
      </c>
      <c r="G2963" s="174" t="s">
        <v>10316</v>
      </c>
      <c r="H2963" s="174" t="s">
        <v>164</v>
      </c>
      <c r="I2963" s="174" t="s">
        <v>3098</v>
      </c>
      <c r="J2963" s="174" t="s">
        <v>10317</v>
      </c>
      <c r="K2963" s="174"/>
      <c r="L2963" s="174" t="s">
        <v>4704</v>
      </c>
      <c r="M2963" s="174" t="s">
        <v>4705</v>
      </c>
      <c r="N2963" s="176">
        <v>960</v>
      </c>
      <c r="O2963" s="174" t="s">
        <v>3407</v>
      </c>
      <c r="P2963" s="177">
        <v>14977</v>
      </c>
      <c r="Q2963" s="176">
        <v>870</v>
      </c>
      <c r="R2963" s="176">
        <v>0</v>
      </c>
      <c r="S2963" s="175">
        <v>1798.75</v>
      </c>
    </row>
    <row r="2964" spans="1:19" s="184" customFormat="1" ht="15.75">
      <c r="A2964" s="51"/>
      <c r="B2964" s="51"/>
      <c r="D2964" s="174" t="s">
        <v>15342</v>
      </c>
      <c r="E2964" s="176">
        <v>-25</v>
      </c>
      <c r="F2964" s="174" t="s">
        <v>3409</v>
      </c>
      <c r="G2964" s="174" t="s">
        <v>15343</v>
      </c>
      <c r="H2964" s="174" t="s">
        <v>164</v>
      </c>
      <c r="I2964" s="174" t="s">
        <v>3098</v>
      </c>
      <c r="J2964" s="174" t="s">
        <v>10317</v>
      </c>
      <c r="K2964" s="174"/>
      <c r="L2964" s="174" t="s">
        <v>4704</v>
      </c>
      <c r="M2964" s="174" t="s">
        <v>4705</v>
      </c>
      <c r="N2964" s="176">
        <v>960</v>
      </c>
      <c r="O2964" s="174" t="s">
        <v>3407</v>
      </c>
      <c r="P2964" s="177">
        <v>14977</v>
      </c>
      <c r="Q2964" s="176">
        <v>870</v>
      </c>
      <c r="R2964" s="176">
        <v>0</v>
      </c>
      <c r="S2964" s="176">
        <v>-25</v>
      </c>
    </row>
    <row r="2965" spans="1:19" s="184" customFormat="1" ht="15.75">
      <c r="A2965" s="51"/>
      <c r="B2965" s="51"/>
      <c r="D2965" s="174" t="s">
        <v>15344</v>
      </c>
      <c r="E2965" s="175">
        <v>-1056.75</v>
      </c>
      <c r="F2965" s="174" t="s">
        <v>3409</v>
      </c>
      <c r="G2965" s="174" t="s">
        <v>15186</v>
      </c>
      <c r="H2965" s="174" t="s">
        <v>164</v>
      </c>
      <c r="I2965" s="174" t="s">
        <v>3098</v>
      </c>
      <c r="J2965" s="174" t="s">
        <v>15187</v>
      </c>
      <c r="K2965" s="174"/>
      <c r="L2965" s="174" t="s">
        <v>4704</v>
      </c>
      <c r="M2965" s="174" t="s">
        <v>4705</v>
      </c>
      <c r="N2965" s="176">
        <v>960</v>
      </c>
      <c r="O2965" s="174" t="s">
        <v>3407</v>
      </c>
      <c r="P2965" s="177">
        <v>14977</v>
      </c>
      <c r="Q2965" s="176">
        <v>870</v>
      </c>
      <c r="R2965" s="176">
        <v>0</v>
      </c>
      <c r="S2965" s="175">
        <v>-1056.75</v>
      </c>
    </row>
    <row r="2966" spans="1:19" s="184" customFormat="1" ht="15.75">
      <c r="A2966" s="51"/>
      <c r="B2966" s="51"/>
      <c r="D2966" s="174" t="s">
        <v>15345</v>
      </c>
      <c r="E2966" s="176">
        <v>-250</v>
      </c>
      <c r="F2966" s="174" t="s">
        <v>3409</v>
      </c>
      <c r="G2966" s="174" t="s">
        <v>15346</v>
      </c>
      <c r="H2966" s="174" t="s">
        <v>164</v>
      </c>
      <c r="I2966" s="174" t="s">
        <v>3098</v>
      </c>
      <c r="J2966" s="174" t="s">
        <v>15347</v>
      </c>
      <c r="K2966" s="174"/>
      <c r="L2966" s="174" t="s">
        <v>4704</v>
      </c>
      <c r="M2966" s="174" t="s">
        <v>4705</v>
      </c>
      <c r="N2966" s="176">
        <v>960</v>
      </c>
      <c r="O2966" s="174" t="s">
        <v>3407</v>
      </c>
      <c r="P2966" s="177">
        <v>14977</v>
      </c>
      <c r="Q2966" s="176">
        <v>870</v>
      </c>
      <c r="R2966" s="176">
        <v>0</v>
      </c>
      <c r="S2966" s="176">
        <v>-250</v>
      </c>
    </row>
    <row r="2967" spans="1:19" s="184" customFormat="1" ht="15.75">
      <c r="A2967" s="51"/>
      <c r="B2967" s="51"/>
      <c r="D2967" s="174" t="s">
        <v>15348</v>
      </c>
      <c r="E2967" s="176">
        <v>-99</v>
      </c>
      <c r="F2967" s="174" t="s">
        <v>3540</v>
      </c>
      <c r="G2967" s="174" t="s">
        <v>15349</v>
      </c>
      <c r="H2967" s="174" t="s">
        <v>164</v>
      </c>
      <c r="I2967" s="174" t="s">
        <v>3098</v>
      </c>
      <c r="J2967" s="174" t="s">
        <v>15350</v>
      </c>
      <c r="K2967" s="174"/>
      <c r="L2967" s="174" t="s">
        <v>4704</v>
      </c>
      <c r="M2967" s="174" t="s">
        <v>4705</v>
      </c>
      <c r="N2967" s="176">
        <v>960</v>
      </c>
      <c r="O2967" s="174" t="s">
        <v>3407</v>
      </c>
      <c r="P2967" s="177">
        <v>14977</v>
      </c>
      <c r="Q2967" s="176">
        <v>870</v>
      </c>
      <c r="R2967" s="176">
        <v>0</v>
      </c>
      <c r="S2967" s="176">
        <v>-99</v>
      </c>
    </row>
    <row r="2968" spans="1:19" s="184" customFormat="1" ht="15.75">
      <c r="A2968" s="51"/>
      <c r="B2968" s="51"/>
      <c r="D2968" s="174" t="s">
        <v>15351</v>
      </c>
      <c r="E2968" s="175">
        <v>-9406.25</v>
      </c>
      <c r="F2968" s="174" t="s">
        <v>3409</v>
      </c>
      <c r="G2968" s="174" t="s">
        <v>15352</v>
      </c>
      <c r="H2968" s="174" t="s">
        <v>164</v>
      </c>
      <c r="I2968" s="174" t="s">
        <v>3098</v>
      </c>
      <c r="J2968" s="174" t="s">
        <v>15353</v>
      </c>
      <c r="K2968" s="174"/>
      <c r="L2968" s="174" t="s">
        <v>4704</v>
      </c>
      <c r="M2968" s="174" t="s">
        <v>4705</v>
      </c>
      <c r="N2968" s="176">
        <v>960</v>
      </c>
      <c r="O2968" s="174" t="s">
        <v>3407</v>
      </c>
      <c r="P2968" s="177">
        <v>14977</v>
      </c>
      <c r="Q2968" s="176">
        <v>870</v>
      </c>
      <c r="R2968" s="176">
        <v>0</v>
      </c>
      <c r="S2968" s="175">
        <v>-9406.25</v>
      </c>
    </row>
    <row r="2969" spans="1:19" s="184" customFormat="1" ht="15.75">
      <c r="A2969" s="51"/>
      <c r="B2969" s="51"/>
      <c r="D2969" s="174" t="s">
        <v>15354</v>
      </c>
      <c r="E2969" s="176">
        <v>-215</v>
      </c>
      <c r="F2969" s="174" t="s">
        <v>3409</v>
      </c>
      <c r="G2969" s="174" t="s">
        <v>15355</v>
      </c>
      <c r="H2969" s="174" t="s">
        <v>164</v>
      </c>
      <c r="I2969" s="174" t="s">
        <v>3098</v>
      </c>
      <c r="J2969" s="174" t="s">
        <v>15356</v>
      </c>
      <c r="K2969" s="174"/>
      <c r="L2969" s="174" t="s">
        <v>4704</v>
      </c>
      <c r="M2969" s="174" t="s">
        <v>4705</v>
      </c>
      <c r="N2969" s="176">
        <v>960</v>
      </c>
      <c r="O2969" s="174" t="s">
        <v>3407</v>
      </c>
      <c r="P2969" s="177">
        <v>14977</v>
      </c>
      <c r="Q2969" s="176">
        <v>870</v>
      </c>
      <c r="R2969" s="176">
        <v>0</v>
      </c>
      <c r="S2969" s="176">
        <v>-215</v>
      </c>
    </row>
    <row r="2970" spans="1:19" s="184" customFormat="1" ht="15.75">
      <c r="A2970" s="51"/>
      <c r="B2970" s="51"/>
      <c r="D2970" s="174" t="s">
        <v>15357</v>
      </c>
      <c r="E2970" s="176">
        <v>-1600</v>
      </c>
      <c r="F2970" s="174" t="s">
        <v>3409</v>
      </c>
      <c r="G2970" s="174" t="s">
        <v>15358</v>
      </c>
      <c r="H2970" s="174" t="s">
        <v>164</v>
      </c>
      <c r="I2970" s="174" t="s">
        <v>3098</v>
      </c>
      <c r="J2970" s="174" t="s">
        <v>15359</v>
      </c>
      <c r="K2970" s="174"/>
      <c r="L2970" s="174" t="s">
        <v>4704</v>
      </c>
      <c r="M2970" s="174" t="s">
        <v>4705</v>
      </c>
      <c r="N2970" s="176">
        <v>960</v>
      </c>
      <c r="O2970" s="174" t="s">
        <v>3407</v>
      </c>
      <c r="P2970" s="177">
        <v>14977</v>
      </c>
      <c r="Q2970" s="176">
        <v>870</v>
      </c>
      <c r="R2970" s="176">
        <v>0</v>
      </c>
      <c r="S2970" s="176">
        <v>-1600</v>
      </c>
    </row>
    <row r="2971" spans="1:19" s="184" customFormat="1" ht="15.75">
      <c r="A2971" s="51"/>
      <c r="B2971" s="51"/>
      <c r="D2971" s="174" t="s">
        <v>15360</v>
      </c>
      <c r="E2971" s="176">
        <v>-4</v>
      </c>
      <c r="F2971" s="174" t="s">
        <v>3409</v>
      </c>
      <c r="G2971" s="174" t="s">
        <v>15361</v>
      </c>
      <c r="H2971" s="174" t="s">
        <v>164</v>
      </c>
      <c r="I2971" s="174" t="s">
        <v>3098</v>
      </c>
      <c r="J2971" s="174" t="s">
        <v>15362</v>
      </c>
      <c r="K2971" s="174"/>
      <c r="L2971" s="174" t="s">
        <v>4704</v>
      </c>
      <c r="M2971" s="174" t="s">
        <v>4705</v>
      </c>
      <c r="N2971" s="176">
        <v>960</v>
      </c>
      <c r="O2971" s="174" t="s">
        <v>3407</v>
      </c>
      <c r="P2971" s="177">
        <v>14977</v>
      </c>
      <c r="Q2971" s="176">
        <v>870</v>
      </c>
      <c r="R2971" s="176">
        <v>0</v>
      </c>
      <c r="S2971" s="176">
        <v>-4</v>
      </c>
    </row>
    <row r="2972" spans="1:19" s="184" customFormat="1" ht="15.75">
      <c r="A2972" s="51"/>
      <c r="B2972" s="51"/>
      <c r="D2972" s="174" t="s">
        <v>15363</v>
      </c>
      <c r="E2972" s="175">
        <v>-2247.31</v>
      </c>
      <c r="F2972" s="174" t="s">
        <v>3409</v>
      </c>
      <c r="G2972" s="174" t="s">
        <v>15364</v>
      </c>
      <c r="H2972" s="174" t="s">
        <v>164</v>
      </c>
      <c r="I2972" s="174" t="s">
        <v>3098</v>
      </c>
      <c r="J2972" s="174" t="s">
        <v>15365</v>
      </c>
      <c r="K2972" s="174"/>
      <c r="L2972" s="174" t="s">
        <v>4704</v>
      </c>
      <c r="M2972" s="174" t="s">
        <v>4705</v>
      </c>
      <c r="N2972" s="176">
        <v>960</v>
      </c>
      <c r="O2972" s="174" t="s">
        <v>3407</v>
      </c>
      <c r="P2972" s="177">
        <v>14977</v>
      </c>
      <c r="Q2972" s="176">
        <v>870</v>
      </c>
      <c r="R2972" s="176">
        <v>0</v>
      </c>
      <c r="S2972" s="175">
        <v>-2247.31</v>
      </c>
    </row>
    <row r="2973" spans="1:19" s="184" customFormat="1" ht="15.75">
      <c r="A2973" s="51"/>
      <c r="B2973" s="51"/>
      <c r="D2973" s="174" t="s">
        <v>15366</v>
      </c>
      <c r="E2973" s="176">
        <v>-200</v>
      </c>
      <c r="F2973" s="174" t="s">
        <v>3409</v>
      </c>
      <c r="G2973" s="174" t="s">
        <v>15367</v>
      </c>
      <c r="H2973" s="174" t="s">
        <v>164</v>
      </c>
      <c r="I2973" s="174" t="s">
        <v>3098</v>
      </c>
      <c r="J2973" s="174" t="s">
        <v>15368</v>
      </c>
      <c r="K2973" s="174"/>
      <c r="L2973" s="174" t="s">
        <v>4704</v>
      </c>
      <c r="M2973" s="174" t="s">
        <v>4705</v>
      </c>
      <c r="N2973" s="176">
        <v>960</v>
      </c>
      <c r="O2973" s="174" t="s">
        <v>3407</v>
      </c>
      <c r="P2973" s="177">
        <v>14977</v>
      </c>
      <c r="Q2973" s="176">
        <v>870</v>
      </c>
      <c r="R2973" s="176">
        <v>0</v>
      </c>
      <c r="S2973" s="176">
        <v>-200</v>
      </c>
    </row>
    <row r="2974" spans="1:19" s="184" customFormat="1" ht="15.75">
      <c r="A2974" s="51"/>
      <c r="B2974" s="51"/>
      <c r="D2974" s="174" t="s">
        <v>15369</v>
      </c>
      <c r="E2974" s="175">
        <v>-7671.76</v>
      </c>
      <c r="F2974" s="174" t="s">
        <v>3409</v>
      </c>
      <c r="G2974" s="174" t="s">
        <v>15370</v>
      </c>
      <c r="H2974" s="174" t="s">
        <v>164</v>
      </c>
      <c r="I2974" s="174" t="s">
        <v>3098</v>
      </c>
      <c r="J2974" s="174" t="s">
        <v>15371</v>
      </c>
      <c r="K2974" s="174"/>
      <c r="L2974" s="174" t="s">
        <v>4704</v>
      </c>
      <c r="M2974" s="174" t="s">
        <v>4705</v>
      </c>
      <c r="N2974" s="176">
        <v>960</v>
      </c>
      <c r="O2974" s="174" t="s">
        <v>3407</v>
      </c>
      <c r="P2974" s="177">
        <v>14977</v>
      </c>
      <c r="Q2974" s="176">
        <v>870</v>
      </c>
      <c r="R2974" s="176">
        <v>0</v>
      </c>
      <c r="S2974" s="175">
        <v>-7671.76</v>
      </c>
    </row>
    <row r="2975" spans="1:19" s="184" customFormat="1" ht="15.75">
      <c r="A2975" s="51"/>
      <c r="B2975" s="51"/>
      <c r="D2975" s="174" t="s">
        <v>15372</v>
      </c>
      <c r="E2975" s="175">
        <v>-78.75</v>
      </c>
      <c r="F2975" s="174" t="s">
        <v>3409</v>
      </c>
      <c r="G2975" s="174" t="s">
        <v>15373</v>
      </c>
      <c r="H2975" s="174" t="s">
        <v>164</v>
      </c>
      <c r="I2975" s="174" t="s">
        <v>3098</v>
      </c>
      <c r="J2975" s="174" t="s">
        <v>15374</v>
      </c>
      <c r="K2975" s="174"/>
      <c r="L2975" s="174" t="s">
        <v>4704</v>
      </c>
      <c r="M2975" s="174" t="s">
        <v>4705</v>
      </c>
      <c r="N2975" s="176">
        <v>960</v>
      </c>
      <c r="O2975" s="174" t="s">
        <v>3407</v>
      </c>
      <c r="P2975" s="177">
        <v>14977</v>
      </c>
      <c r="Q2975" s="176">
        <v>870</v>
      </c>
      <c r="R2975" s="176">
        <v>0</v>
      </c>
      <c r="S2975" s="175">
        <v>-78.75</v>
      </c>
    </row>
    <row r="2976" spans="1:19" s="184" customFormat="1" ht="15.75">
      <c r="A2976" s="51"/>
      <c r="B2976" s="51"/>
      <c r="D2976" s="174" t="s">
        <v>15375</v>
      </c>
      <c r="E2976" s="176">
        <v>-200</v>
      </c>
      <c r="F2976" s="174" t="s">
        <v>3409</v>
      </c>
      <c r="G2976" s="174" t="s">
        <v>15376</v>
      </c>
      <c r="H2976" s="174" t="s">
        <v>164</v>
      </c>
      <c r="I2976" s="174" t="s">
        <v>3098</v>
      </c>
      <c r="J2976" s="174" t="s">
        <v>15377</v>
      </c>
      <c r="K2976" s="174"/>
      <c r="L2976" s="174" t="s">
        <v>4704</v>
      </c>
      <c r="M2976" s="174" t="s">
        <v>4705</v>
      </c>
      <c r="N2976" s="176">
        <v>960</v>
      </c>
      <c r="O2976" s="174" t="s">
        <v>3407</v>
      </c>
      <c r="P2976" s="177">
        <v>14977</v>
      </c>
      <c r="Q2976" s="176">
        <v>870</v>
      </c>
      <c r="R2976" s="176">
        <v>0</v>
      </c>
      <c r="S2976" s="176">
        <v>-200</v>
      </c>
    </row>
    <row r="2977" spans="1:19" s="184" customFormat="1" ht="15.75">
      <c r="A2977" s="51"/>
      <c r="B2977" s="51"/>
      <c r="D2977" s="174" t="s">
        <v>15378</v>
      </c>
      <c r="E2977" s="175">
        <v>-113.75</v>
      </c>
      <c r="F2977" s="174" t="s">
        <v>3409</v>
      </c>
      <c r="G2977" s="174" t="s">
        <v>15379</v>
      </c>
      <c r="H2977" s="174" t="s">
        <v>164</v>
      </c>
      <c r="I2977" s="174" t="s">
        <v>3098</v>
      </c>
      <c r="J2977" s="174" t="s">
        <v>15380</v>
      </c>
      <c r="K2977" s="174"/>
      <c r="L2977" s="174" t="s">
        <v>4704</v>
      </c>
      <c r="M2977" s="174" t="s">
        <v>4705</v>
      </c>
      <c r="N2977" s="176">
        <v>960</v>
      </c>
      <c r="O2977" s="174" t="s">
        <v>3407</v>
      </c>
      <c r="P2977" s="177">
        <v>14977</v>
      </c>
      <c r="Q2977" s="176">
        <v>870</v>
      </c>
      <c r="R2977" s="176">
        <v>0</v>
      </c>
      <c r="S2977" s="175">
        <v>-113.75</v>
      </c>
    </row>
    <row r="2978" spans="1:19" s="184" customFormat="1" ht="15.75">
      <c r="A2978" s="51"/>
      <c r="B2978" s="51"/>
      <c r="D2978" s="174" t="s">
        <v>15381</v>
      </c>
      <c r="E2978" s="175">
        <v>-110.56</v>
      </c>
      <c r="F2978" s="174" t="s">
        <v>3409</v>
      </c>
      <c r="G2978" s="174" t="s">
        <v>15382</v>
      </c>
      <c r="H2978" s="174" t="s">
        <v>164</v>
      </c>
      <c r="I2978" s="174" t="s">
        <v>3098</v>
      </c>
      <c r="J2978" s="174" t="s">
        <v>15383</v>
      </c>
      <c r="K2978" s="174"/>
      <c r="L2978" s="174" t="s">
        <v>4704</v>
      </c>
      <c r="M2978" s="174" t="s">
        <v>4705</v>
      </c>
      <c r="N2978" s="176">
        <v>960</v>
      </c>
      <c r="O2978" s="174" t="s">
        <v>3407</v>
      </c>
      <c r="P2978" s="177">
        <v>14977</v>
      </c>
      <c r="Q2978" s="176">
        <v>870</v>
      </c>
      <c r="R2978" s="176">
        <v>0</v>
      </c>
      <c r="S2978" s="175">
        <v>-110.56</v>
      </c>
    </row>
    <row r="2979" spans="1:19" s="184" customFormat="1" ht="15.75">
      <c r="A2979" s="51"/>
      <c r="B2979" s="51"/>
      <c r="D2979" s="174" t="s">
        <v>15384</v>
      </c>
      <c r="E2979" s="175">
        <v>-21.5</v>
      </c>
      <c r="F2979" s="174" t="s">
        <v>3409</v>
      </c>
      <c r="G2979" s="174" t="s">
        <v>15385</v>
      </c>
      <c r="H2979" s="174" t="s">
        <v>164</v>
      </c>
      <c r="I2979" s="174" t="s">
        <v>3098</v>
      </c>
      <c r="J2979" s="174" t="s">
        <v>15386</v>
      </c>
      <c r="K2979" s="174"/>
      <c r="L2979" s="174" t="s">
        <v>4704</v>
      </c>
      <c r="M2979" s="174" t="s">
        <v>4705</v>
      </c>
      <c r="N2979" s="176">
        <v>960</v>
      </c>
      <c r="O2979" s="174" t="s">
        <v>3407</v>
      </c>
      <c r="P2979" s="177">
        <v>14977</v>
      </c>
      <c r="Q2979" s="176">
        <v>870</v>
      </c>
      <c r="R2979" s="176">
        <v>0</v>
      </c>
      <c r="S2979" s="175">
        <v>-21.5</v>
      </c>
    </row>
    <row r="2980" spans="1:19" s="184" customFormat="1" ht="15.75">
      <c r="A2980" s="51"/>
      <c r="B2980" s="51"/>
      <c r="D2980" s="174" t="s">
        <v>15387</v>
      </c>
      <c r="E2980" s="175">
        <v>-24.17</v>
      </c>
      <c r="F2980" s="174" t="s">
        <v>3409</v>
      </c>
      <c r="G2980" s="174" t="s">
        <v>15388</v>
      </c>
      <c r="H2980" s="174" t="s">
        <v>164</v>
      </c>
      <c r="I2980" s="174" t="s">
        <v>3098</v>
      </c>
      <c r="J2980" s="174" t="s">
        <v>15389</v>
      </c>
      <c r="K2980" s="174"/>
      <c r="L2980" s="174" t="s">
        <v>4704</v>
      </c>
      <c r="M2980" s="174" t="s">
        <v>4705</v>
      </c>
      <c r="N2980" s="176">
        <v>960</v>
      </c>
      <c r="O2980" s="174" t="s">
        <v>3407</v>
      </c>
      <c r="P2980" s="177">
        <v>14977</v>
      </c>
      <c r="Q2980" s="176">
        <v>870</v>
      </c>
      <c r="R2980" s="176">
        <v>0</v>
      </c>
      <c r="S2980" s="175">
        <v>-24.17</v>
      </c>
    </row>
    <row r="2981" spans="1:19" s="184" customFormat="1" ht="15.75">
      <c r="A2981" s="51"/>
      <c r="B2981" s="51"/>
      <c r="D2981" s="174" t="s">
        <v>15390</v>
      </c>
      <c r="E2981" s="176">
        <v>-79</v>
      </c>
      <c r="F2981" s="174" t="s">
        <v>3409</v>
      </c>
      <c r="G2981" s="174" t="s">
        <v>15391</v>
      </c>
      <c r="H2981" s="174" t="s">
        <v>164</v>
      </c>
      <c r="I2981" s="174" t="s">
        <v>3098</v>
      </c>
      <c r="J2981" s="174" t="s">
        <v>15392</v>
      </c>
      <c r="K2981" s="174"/>
      <c r="L2981" s="174" t="s">
        <v>4704</v>
      </c>
      <c r="M2981" s="174" t="s">
        <v>4705</v>
      </c>
      <c r="N2981" s="176">
        <v>960</v>
      </c>
      <c r="O2981" s="174" t="s">
        <v>3407</v>
      </c>
      <c r="P2981" s="177">
        <v>14977</v>
      </c>
      <c r="Q2981" s="176">
        <v>870</v>
      </c>
      <c r="R2981" s="176">
        <v>0</v>
      </c>
      <c r="S2981" s="176">
        <v>-79</v>
      </c>
    </row>
    <row r="2982" spans="1:19" s="184" customFormat="1" ht="15.75">
      <c r="A2982" s="51"/>
      <c r="B2982" s="51"/>
      <c r="D2982" s="174" t="s">
        <v>15393</v>
      </c>
      <c r="E2982" s="176">
        <v>-200</v>
      </c>
      <c r="F2982" s="174" t="s">
        <v>3409</v>
      </c>
      <c r="G2982" s="174" t="s">
        <v>15394</v>
      </c>
      <c r="H2982" s="174" t="s">
        <v>164</v>
      </c>
      <c r="I2982" s="174" t="s">
        <v>3098</v>
      </c>
      <c r="J2982" s="174" t="s">
        <v>15395</v>
      </c>
      <c r="K2982" s="174"/>
      <c r="L2982" s="174" t="s">
        <v>4704</v>
      </c>
      <c r="M2982" s="174" t="s">
        <v>4705</v>
      </c>
      <c r="N2982" s="176">
        <v>960</v>
      </c>
      <c r="O2982" s="174" t="s">
        <v>3407</v>
      </c>
      <c r="P2982" s="177">
        <v>14977</v>
      </c>
      <c r="Q2982" s="176">
        <v>870</v>
      </c>
      <c r="R2982" s="176">
        <v>0</v>
      </c>
      <c r="S2982" s="176">
        <v>-200</v>
      </c>
    </row>
    <row r="2983" spans="1:19" s="184" customFormat="1" ht="15.75">
      <c r="A2983" s="51"/>
      <c r="B2983" s="51"/>
      <c r="D2983" s="174" t="s">
        <v>15396</v>
      </c>
      <c r="E2983" s="176">
        <v>-200</v>
      </c>
      <c r="F2983" s="174" t="s">
        <v>3409</v>
      </c>
      <c r="G2983" s="174" t="s">
        <v>15397</v>
      </c>
      <c r="H2983" s="174" t="s">
        <v>164</v>
      </c>
      <c r="I2983" s="174" t="s">
        <v>3098</v>
      </c>
      <c r="J2983" s="174" t="s">
        <v>15398</v>
      </c>
      <c r="K2983" s="174"/>
      <c r="L2983" s="174" t="s">
        <v>4704</v>
      </c>
      <c r="M2983" s="174" t="s">
        <v>4705</v>
      </c>
      <c r="N2983" s="176">
        <v>960</v>
      </c>
      <c r="O2983" s="174" t="s">
        <v>3407</v>
      </c>
      <c r="P2983" s="177">
        <v>14977</v>
      </c>
      <c r="Q2983" s="176">
        <v>870</v>
      </c>
      <c r="R2983" s="176">
        <v>0</v>
      </c>
      <c r="S2983" s="176">
        <v>-200</v>
      </c>
    </row>
    <row r="2984" spans="1:19" s="184" customFormat="1" ht="15.75">
      <c r="A2984" s="51"/>
      <c r="B2984" s="51"/>
      <c r="D2984" s="174" t="s">
        <v>15399</v>
      </c>
      <c r="E2984" s="176">
        <v>-42800</v>
      </c>
      <c r="F2984" s="174" t="s">
        <v>3409</v>
      </c>
      <c r="G2984" s="174" t="s">
        <v>15400</v>
      </c>
      <c r="H2984" s="174" t="s">
        <v>164</v>
      </c>
      <c r="I2984" s="174" t="s">
        <v>3098</v>
      </c>
      <c r="J2984" s="174" t="s">
        <v>15401</v>
      </c>
      <c r="K2984" s="174"/>
      <c r="L2984" s="174" t="s">
        <v>4704</v>
      </c>
      <c r="M2984" s="174" t="s">
        <v>4705</v>
      </c>
      <c r="N2984" s="176">
        <v>960</v>
      </c>
      <c r="O2984" s="174" t="s">
        <v>3407</v>
      </c>
      <c r="P2984" s="177">
        <v>14977</v>
      </c>
      <c r="Q2984" s="176">
        <v>870</v>
      </c>
      <c r="R2984" s="176">
        <v>0</v>
      </c>
      <c r="S2984" s="176">
        <v>-42800</v>
      </c>
    </row>
    <row r="2985" spans="1:19" s="184" customFormat="1" ht="15.75">
      <c r="A2985" s="51"/>
      <c r="B2985" s="51"/>
      <c r="D2985" s="174" t="s">
        <v>15402</v>
      </c>
      <c r="E2985" s="176">
        <v>-500</v>
      </c>
      <c r="F2985" s="174" t="s">
        <v>3409</v>
      </c>
      <c r="G2985" s="174" t="s">
        <v>15403</v>
      </c>
      <c r="H2985" s="174" t="s">
        <v>164</v>
      </c>
      <c r="I2985" s="174" t="s">
        <v>3098</v>
      </c>
      <c r="J2985" s="174" t="s">
        <v>15404</v>
      </c>
      <c r="K2985" s="174"/>
      <c r="L2985" s="174" t="s">
        <v>4704</v>
      </c>
      <c r="M2985" s="174" t="s">
        <v>4705</v>
      </c>
      <c r="N2985" s="176">
        <v>960</v>
      </c>
      <c r="O2985" s="174" t="s">
        <v>3407</v>
      </c>
      <c r="P2985" s="177">
        <v>14977</v>
      </c>
      <c r="Q2985" s="176">
        <v>870</v>
      </c>
      <c r="R2985" s="176">
        <v>0</v>
      </c>
      <c r="S2985" s="176">
        <v>-500</v>
      </c>
    </row>
    <row r="2986" spans="1:19" s="184" customFormat="1" ht="15.75">
      <c r="A2986" s="51"/>
      <c r="B2986" s="51"/>
      <c r="D2986" s="174" t="s">
        <v>15405</v>
      </c>
      <c r="E2986" s="176">
        <v>-24</v>
      </c>
      <c r="F2986" s="174" t="s">
        <v>3409</v>
      </c>
      <c r="G2986" s="174" t="s">
        <v>15406</v>
      </c>
      <c r="H2986" s="174" t="s">
        <v>164</v>
      </c>
      <c r="I2986" s="174" t="s">
        <v>3098</v>
      </c>
      <c r="J2986" s="174" t="s">
        <v>15407</v>
      </c>
      <c r="K2986" s="174"/>
      <c r="L2986" s="174" t="s">
        <v>4704</v>
      </c>
      <c r="M2986" s="174" t="s">
        <v>4705</v>
      </c>
      <c r="N2986" s="176">
        <v>960</v>
      </c>
      <c r="O2986" s="174" t="s">
        <v>3407</v>
      </c>
      <c r="P2986" s="177">
        <v>14977</v>
      </c>
      <c r="Q2986" s="176">
        <v>870</v>
      </c>
      <c r="R2986" s="176">
        <v>0</v>
      </c>
      <c r="S2986" s="176">
        <v>-24</v>
      </c>
    </row>
    <row r="2987" spans="1:19" s="184" customFormat="1" ht="15.75">
      <c r="A2987" s="51"/>
      <c r="B2987" s="51"/>
      <c r="D2987" s="174" t="s">
        <v>15408</v>
      </c>
      <c r="E2987" s="176">
        <v>-200</v>
      </c>
      <c r="F2987" s="174" t="s">
        <v>3409</v>
      </c>
      <c r="G2987" s="174" t="s">
        <v>15409</v>
      </c>
      <c r="H2987" s="174" t="s">
        <v>164</v>
      </c>
      <c r="I2987" s="174" t="s">
        <v>3098</v>
      </c>
      <c r="J2987" s="174" t="s">
        <v>15410</v>
      </c>
      <c r="K2987" s="174"/>
      <c r="L2987" s="174" t="s">
        <v>4704</v>
      </c>
      <c r="M2987" s="174" t="s">
        <v>4705</v>
      </c>
      <c r="N2987" s="176">
        <v>960</v>
      </c>
      <c r="O2987" s="174" t="s">
        <v>3407</v>
      </c>
      <c r="P2987" s="177">
        <v>14977</v>
      </c>
      <c r="Q2987" s="176">
        <v>870</v>
      </c>
      <c r="R2987" s="176">
        <v>0</v>
      </c>
      <c r="S2987" s="176">
        <v>-200</v>
      </c>
    </row>
    <row r="2988" spans="1:19" s="184" customFormat="1" ht="15.75">
      <c r="A2988" s="51"/>
      <c r="B2988" s="51"/>
      <c r="D2988" s="174" t="s">
        <v>15411</v>
      </c>
      <c r="E2988" s="176">
        <v>-347</v>
      </c>
      <c r="F2988" s="174" t="s">
        <v>3409</v>
      </c>
      <c r="G2988" s="174" t="s">
        <v>15412</v>
      </c>
      <c r="H2988" s="174" t="s">
        <v>164</v>
      </c>
      <c r="I2988" s="174" t="s">
        <v>3098</v>
      </c>
      <c r="J2988" s="174" t="s">
        <v>15413</v>
      </c>
      <c r="K2988" s="174"/>
      <c r="L2988" s="174" t="s">
        <v>4704</v>
      </c>
      <c r="M2988" s="174" t="s">
        <v>4705</v>
      </c>
      <c r="N2988" s="176">
        <v>960</v>
      </c>
      <c r="O2988" s="174" t="s">
        <v>3407</v>
      </c>
      <c r="P2988" s="177">
        <v>14977</v>
      </c>
      <c r="Q2988" s="176">
        <v>870</v>
      </c>
      <c r="R2988" s="176">
        <v>0</v>
      </c>
      <c r="S2988" s="176">
        <v>-347</v>
      </c>
    </row>
    <row r="2989" spans="1:19" s="184" customFormat="1" ht="15.75">
      <c r="A2989" s="51"/>
      <c r="B2989" s="51"/>
      <c r="D2989" s="174" t="s">
        <v>15414</v>
      </c>
      <c r="E2989" s="176">
        <v>-900</v>
      </c>
      <c r="F2989" s="174" t="s">
        <v>3409</v>
      </c>
      <c r="G2989" s="174" t="s">
        <v>15415</v>
      </c>
      <c r="H2989" s="174" t="s">
        <v>164</v>
      </c>
      <c r="I2989" s="174" t="s">
        <v>3098</v>
      </c>
      <c r="J2989" s="174" t="s">
        <v>15416</v>
      </c>
      <c r="K2989" s="174"/>
      <c r="L2989" s="174" t="s">
        <v>4704</v>
      </c>
      <c r="M2989" s="174" t="s">
        <v>4705</v>
      </c>
      <c r="N2989" s="176">
        <v>960</v>
      </c>
      <c r="O2989" s="174" t="s">
        <v>3407</v>
      </c>
      <c r="P2989" s="177">
        <v>14977</v>
      </c>
      <c r="Q2989" s="176">
        <v>870</v>
      </c>
      <c r="R2989" s="176">
        <v>0</v>
      </c>
      <c r="S2989" s="176">
        <v>-900</v>
      </c>
    </row>
    <row r="2990" spans="1:19" s="184" customFormat="1" ht="15.75">
      <c r="A2990" s="51"/>
      <c r="B2990" s="51"/>
      <c r="D2990" s="174" t="s">
        <v>15417</v>
      </c>
      <c r="E2990" s="175">
        <v>-181.5</v>
      </c>
      <c r="F2990" s="174" t="s">
        <v>3540</v>
      </c>
      <c r="G2990" s="174" t="s">
        <v>15418</v>
      </c>
      <c r="H2990" s="174" t="s">
        <v>164</v>
      </c>
      <c r="I2990" s="174" t="s">
        <v>3098</v>
      </c>
      <c r="J2990" s="174" t="s">
        <v>15419</v>
      </c>
      <c r="K2990" s="174"/>
      <c r="L2990" s="174" t="s">
        <v>4704</v>
      </c>
      <c r="M2990" s="174" t="s">
        <v>4705</v>
      </c>
      <c r="N2990" s="176">
        <v>960</v>
      </c>
      <c r="O2990" s="174" t="s">
        <v>3407</v>
      </c>
      <c r="P2990" s="177">
        <v>14977</v>
      </c>
      <c r="Q2990" s="176">
        <v>870</v>
      </c>
      <c r="R2990" s="176">
        <v>0</v>
      </c>
      <c r="S2990" s="175">
        <v>-181.5</v>
      </c>
    </row>
    <row r="2991" spans="1:19" s="184" customFormat="1" ht="15.75">
      <c r="A2991" s="51"/>
      <c r="B2991" s="51"/>
      <c r="D2991" s="174" t="s">
        <v>15420</v>
      </c>
      <c r="E2991" s="176">
        <v>-25</v>
      </c>
      <c r="F2991" s="174" t="s">
        <v>3409</v>
      </c>
      <c r="G2991" s="174" t="s">
        <v>15421</v>
      </c>
      <c r="H2991" s="174" t="s">
        <v>164</v>
      </c>
      <c r="I2991" s="174" t="s">
        <v>3098</v>
      </c>
      <c r="J2991" s="174" t="s">
        <v>15422</v>
      </c>
      <c r="K2991" s="174"/>
      <c r="L2991" s="174" t="s">
        <v>4704</v>
      </c>
      <c r="M2991" s="174" t="s">
        <v>4705</v>
      </c>
      <c r="N2991" s="176">
        <v>960</v>
      </c>
      <c r="O2991" s="174" t="s">
        <v>3407</v>
      </c>
      <c r="P2991" s="177">
        <v>14977</v>
      </c>
      <c r="Q2991" s="176">
        <v>870</v>
      </c>
      <c r="R2991" s="176">
        <v>0</v>
      </c>
      <c r="S2991" s="176">
        <v>-25</v>
      </c>
    </row>
    <row r="2992" spans="1:19" s="184" customFormat="1" ht="15.75">
      <c r="A2992" s="51"/>
      <c r="B2992" s="51"/>
      <c r="D2992" s="174" t="s">
        <v>15423</v>
      </c>
      <c r="E2992" s="176">
        <v>-875</v>
      </c>
      <c r="F2992" s="174" t="s">
        <v>3409</v>
      </c>
      <c r="G2992" s="174" t="s">
        <v>15424</v>
      </c>
      <c r="H2992" s="174" t="s">
        <v>164</v>
      </c>
      <c r="I2992" s="174" t="s">
        <v>3098</v>
      </c>
      <c r="J2992" s="174" t="s">
        <v>15190</v>
      </c>
      <c r="K2992" s="174"/>
      <c r="L2992" s="174" t="s">
        <v>4704</v>
      </c>
      <c r="M2992" s="174" t="s">
        <v>4705</v>
      </c>
      <c r="N2992" s="176">
        <v>960</v>
      </c>
      <c r="O2992" s="174" t="s">
        <v>3407</v>
      </c>
      <c r="P2992" s="177">
        <v>14977</v>
      </c>
      <c r="Q2992" s="176">
        <v>870</v>
      </c>
      <c r="R2992" s="176">
        <v>0</v>
      </c>
      <c r="S2992" s="176">
        <v>-875</v>
      </c>
    </row>
    <row r="2993" spans="1:19" s="184" customFormat="1" ht="15.75">
      <c r="A2993" s="51"/>
      <c r="B2993" s="51"/>
      <c r="D2993" s="174" t="s">
        <v>15425</v>
      </c>
      <c r="E2993" s="176">
        <v>-100</v>
      </c>
      <c r="F2993" s="174" t="s">
        <v>3409</v>
      </c>
      <c r="G2993" s="174" t="s">
        <v>15426</v>
      </c>
      <c r="H2993" s="174" t="s">
        <v>164</v>
      </c>
      <c r="I2993" s="174" t="s">
        <v>3098</v>
      </c>
      <c r="J2993" s="174" t="s">
        <v>15427</v>
      </c>
      <c r="K2993" s="174"/>
      <c r="L2993" s="174" t="s">
        <v>4704</v>
      </c>
      <c r="M2993" s="174" t="s">
        <v>4705</v>
      </c>
      <c r="N2993" s="176">
        <v>960</v>
      </c>
      <c r="O2993" s="174" t="s">
        <v>3407</v>
      </c>
      <c r="P2993" s="177">
        <v>14977</v>
      </c>
      <c r="Q2993" s="176">
        <v>870</v>
      </c>
      <c r="R2993" s="176">
        <v>0</v>
      </c>
      <c r="S2993" s="176">
        <v>-100</v>
      </c>
    </row>
    <row r="2994" spans="1:19" s="184" customFormat="1" ht="15.75">
      <c r="A2994" s="51"/>
      <c r="B2994" s="51"/>
      <c r="D2994" s="174" t="s">
        <v>15428</v>
      </c>
      <c r="E2994" s="176">
        <v>-350</v>
      </c>
      <c r="F2994" s="174" t="s">
        <v>3409</v>
      </c>
      <c r="G2994" s="174" t="s">
        <v>15429</v>
      </c>
      <c r="H2994" s="174" t="s">
        <v>164</v>
      </c>
      <c r="I2994" s="174" t="s">
        <v>3098</v>
      </c>
      <c r="J2994" s="174" t="s">
        <v>15430</v>
      </c>
      <c r="K2994" s="174"/>
      <c r="L2994" s="174" t="s">
        <v>4704</v>
      </c>
      <c r="M2994" s="174" t="s">
        <v>4705</v>
      </c>
      <c r="N2994" s="176">
        <v>960</v>
      </c>
      <c r="O2994" s="174" t="s">
        <v>3407</v>
      </c>
      <c r="P2994" s="177">
        <v>14977</v>
      </c>
      <c r="Q2994" s="176">
        <v>870</v>
      </c>
      <c r="R2994" s="176">
        <v>0</v>
      </c>
      <c r="S2994" s="176">
        <v>-350</v>
      </c>
    </row>
    <row r="2995" spans="1:19" s="184" customFormat="1" ht="15.75">
      <c r="A2995" s="51"/>
      <c r="B2995" s="51"/>
      <c r="D2995" s="174" t="s">
        <v>15431</v>
      </c>
      <c r="E2995" s="176">
        <v>-200</v>
      </c>
      <c r="F2995" s="174" t="s">
        <v>3409</v>
      </c>
      <c r="G2995" s="174" t="s">
        <v>15432</v>
      </c>
      <c r="H2995" s="174" t="s">
        <v>164</v>
      </c>
      <c r="I2995" s="174" t="s">
        <v>3098</v>
      </c>
      <c r="J2995" s="174" t="s">
        <v>15433</v>
      </c>
      <c r="K2995" s="174"/>
      <c r="L2995" s="174" t="s">
        <v>4704</v>
      </c>
      <c r="M2995" s="174" t="s">
        <v>4705</v>
      </c>
      <c r="N2995" s="176">
        <v>960</v>
      </c>
      <c r="O2995" s="174" t="s">
        <v>3407</v>
      </c>
      <c r="P2995" s="177">
        <v>14977</v>
      </c>
      <c r="Q2995" s="176">
        <v>870</v>
      </c>
      <c r="R2995" s="176">
        <v>0</v>
      </c>
      <c r="S2995" s="176">
        <v>-200</v>
      </c>
    </row>
    <row r="2996" spans="1:19" s="184" customFormat="1" ht="15.75">
      <c r="A2996" s="51"/>
      <c r="B2996" s="51"/>
      <c r="D2996" s="174" t="s">
        <v>15434</v>
      </c>
      <c r="E2996" s="176">
        <v>-100</v>
      </c>
      <c r="F2996" s="174" t="s">
        <v>3409</v>
      </c>
      <c r="G2996" s="174" t="s">
        <v>15435</v>
      </c>
      <c r="H2996" s="174" t="s">
        <v>164</v>
      </c>
      <c r="I2996" s="174" t="s">
        <v>3098</v>
      </c>
      <c r="J2996" s="174" t="s">
        <v>15436</v>
      </c>
      <c r="K2996" s="174"/>
      <c r="L2996" s="174" t="s">
        <v>4704</v>
      </c>
      <c r="M2996" s="174" t="s">
        <v>4705</v>
      </c>
      <c r="N2996" s="176">
        <v>960</v>
      </c>
      <c r="O2996" s="174" t="s">
        <v>3407</v>
      </c>
      <c r="P2996" s="177">
        <v>14977</v>
      </c>
      <c r="Q2996" s="176">
        <v>870</v>
      </c>
      <c r="R2996" s="176">
        <v>0</v>
      </c>
      <c r="S2996" s="176">
        <v>-100</v>
      </c>
    </row>
    <row r="2997" spans="1:19" s="184" customFormat="1" ht="15.75">
      <c r="A2997" s="51"/>
      <c r="B2997" s="51"/>
      <c r="D2997" s="174" t="s">
        <v>15437</v>
      </c>
      <c r="E2997" s="176">
        <v>-2000</v>
      </c>
      <c r="F2997" s="174" t="s">
        <v>3409</v>
      </c>
      <c r="G2997" s="174" t="s">
        <v>15438</v>
      </c>
      <c r="H2997" s="174" t="s">
        <v>164</v>
      </c>
      <c r="I2997" s="174" t="s">
        <v>3098</v>
      </c>
      <c r="J2997" s="174" t="s">
        <v>15439</v>
      </c>
      <c r="K2997" s="174"/>
      <c r="L2997" s="174" t="s">
        <v>4704</v>
      </c>
      <c r="M2997" s="174" t="s">
        <v>4705</v>
      </c>
      <c r="N2997" s="176">
        <v>960</v>
      </c>
      <c r="O2997" s="174" t="s">
        <v>3407</v>
      </c>
      <c r="P2997" s="177">
        <v>14977</v>
      </c>
      <c r="Q2997" s="176">
        <v>870</v>
      </c>
      <c r="R2997" s="176">
        <v>0</v>
      </c>
      <c r="S2997" s="176">
        <v>-2000</v>
      </c>
    </row>
    <row r="2998" spans="1:19" s="184" customFormat="1" ht="15.75">
      <c r="A2998" s="51"/>
      <c r="B2998" s="51"/>
      <c r="D2998" s="174" t="s">
        <v>15440</v>
      </c>
      <c r="E2998" s="175">
        <v>-1400.73</v>
      </c>
      <c r="F2998" s="174" t="s">
        <v>3409</v>
      </c>
      <c r="G2998" s="174" t="s">
        <v>15441</v>
      </c>
      <c r="H2998" s="174" t="s">
        <v>164</v>
      </c>
      <c r="I2998" s="174" t="s">
        <v>3098</v>
      </c>
      <c r="J2998" s="174" t="s">
        <v>15442</v>
      </c>
      <c r="K2998" s="174"/>
      <c r="L2998" s="174" t="s">
        <v>4704</v>
      </c>
      <c r="M2998" s="174" t="s">
        <v>4705</v>
      </c>
      <c r="N2998" s="176">
        <v>960</v>
      </c>
      <c r="O2998" s="174" t="s">
        <v>3407</v>
      </c>
      <c r="P2998" s="177">
        <v>14977</v>
      </c>
      <c r="Q2998" s="176">
        <v>870</v>
      </c>
      <c r="R2998" s="176">
        <v>0</v>
      </c>
      <c r="S2998" s="175">
        <v>-1400.73</v>
      </c>
    </row>
    <row r="2999" spans="1:19" s="184" customFormat="1" ht="15.75">
      <c r="A2999" s="51"/>
      <c r="B2999" s="51"/>
      <c r="D2999" s="174" t="s">
        <v>15443</v>
      </c>
      <c r="E2999" s="176">
        <v>-588</v>
      </c>
      <c r="F2999" s="174" t="s">
        <v>3409</v>
      </c>
      <c r="G2999" s="174" t="s">
        <v>15444</v>
      </c>
      <c r="H2999" s="174" t="s">
        <v>164</v>
      </c>
      <c r="I2999" s="174" t="s">
        <v>3098</v>
      </c>
      <c r="J2999" s="174" t="s">
        <v>15445</v>
      </c>
      <c r="K2999" s="174"/>
      <c r="L2999" s="174" t="s">
        <v>4704</v>
      </c>
      <c r="M2999" s="174" t="s">
        <v>4705</v>
      </c>
      <c r="N2999" s="176">
        <v>960</v>
      </c>
      <c r="O2999" s="174" t="s">
        <v>3407</v>
      </c>
      <c r="P2999" s="177">
        <v>14977</v>
      </c>
      <c r="Q2999" s="176">
        <v>870</v>
      </c>
      <c r="R2999" s="176">
        <v>0</v>
      </c>
      <c r="S2999" s="176">
        <v>-588</v>
      </c>
    </row>
    <row r="3000" spans="1:19" s="184" customFormat="1" ht="15.75">
      <c r="A3000" s="51"/>
      <c r="B3000" s="51"/>
      <c r="D3000" s="174" t="s">
        <v>15446</v>
      </c>
      <c r="E3000" s="175">
        <v>4.63</v>
      </c>
      <c r="F3000" s="174" t="s">
        <v>3409</v>
      </c>
      <c r="G3000" s="174" t="s">
        <v>8678</v>
      </c>
      <c r="H3000" s="174" t="s">
        <v>164</v>
      </c>
      <c r="I3000" s="174" t="s">
        <v>3098</v>
      </c>
      <c r="J3000" s="174" t="s">
        <v>8679</v>
      </c>
      <c r="K3000" s="174"/>
      <c r="L3000" s="174" t="s">
        <v>4704</v>
      </c>
      <c r="M3000" s="174" t="s">
        <v>4705</v>
      </c>
      <c r="N3000" s="176">
        <v>960</v>
      </c>
      <c r="O3000" s="174" t="s">
        <v>3407</v>
      </c>
      <c r="P3000" s="177">
        <v>14977</v>
      </c>
      <c r="Q3000" s="176">
        <v>870</v>
      </c>
      <c r="R3000" s="176">
        <v>0</v>
      </c>
      <c r="S3000" s="175">
        <v>4.63</v>
      </c>
    </row>
    <row r="3001" spans="1:19" s="184" customFormat="1" ht="15.75">
      <c r="A3001" s="51"/>
      <c r="B3001" s="51"/>
      <c r="D3001" s="174" t="s">
        <v>15447</v>
      </c>
      <c r="E3001" s="175">
        <v>1270.54</v>
      </c>
      <c r="F3001" s="174" t="s">
        <v>3409</v>
      </c>
      <c r="G3001" s="174" t="s">
        <v>6031</v>
      </c>
      <c r="H3001" s="174" t="s">
        <v>164</v>
      </c>
      <c r="I3001" s="174" t="s">
        <v>3098</v>
      </c>
      <c r="J3001" s="174" t="s">
        <v>15448</v>
      </c>
      <c r="K3001" s="174"/>
      <c r="L3001" s="174" t="s">
        <v>4704</v>
      </c>
      <c r="M3001" s="174" t="s">
        <v>4705</v>
      </c>
      <c r="N3001" s="176">
        <v>960</v>
      </c>
      <c r="O3001" s="174" t="s">
        <v>3407</v>
      </c>
      <c r="P3001" s="177">
        <v>14977</v>
      </c>
      <c r="Q3001" s="176">
        <v>870</v>
      </c>
      <c r="R3001" s="176">
        <v>0</v>
      </c>
      <c r="S3001" s="175">
        <v>1270.54</v>
      </c>
    </row>
    <row r="3002" spans="1:19" s="184" customFormat="1" ht="15.75">
      <c r="A3002" s="51"/>
      <c r="B3002" s="51"/>
      <c r="D3002" s="174" t="s">
        <v>15449</v>
      </c>
      <c r="E3002" s="175">
        <v>19672.599999999999</v>
      </c>
      <c r="F3002" s="174" t="s">
        <v>3409</v>
      </c>
      <c r="G3002" s="174" t="s">
        <v>6039</v>
      </c>
      <c r="H3002" s="174" t="s">
        <v>164</v>
      </c>
      <c r="I3002" s="174" t="s">
        <v>3098</v>
      </c>
      <c r="J3002" s="174" t="s">
        <v>15450</v>
      </c>
      <c r="K3002" s="174"/>
      <c r="L3002" s="174" t="s">
        <v>4704</v>
      </c>
      <c r="M3002" s="174" t="s">
        <v>4705</v>
      </c>
      <c r="N3002" s="176">
        <v>960</v>
      </c>
      <c r="O3002" s="174" t="s">
        <v>3407</v>
      </c>
      <c r="P3002" s="177">
        <v>14977</v>
      </c>
      <c r="Q3002" s="176">
        <v>870</v>
      </c>
      <c r="R3002" s="176">
        <v>0</v>
      </c>
      <c r="S3002" s="175">
        <v>19672.599999999999</v>
      </c>
    </row>
    <row r="3003" spans="1:19" s="184" customFormat="1" ht="15.75">
      <c r="A3003" s="51"/>
      <c r="B3003" s="51"/>
      <c r="D3003" s="174" t="s">
        <v>15451</v>
      </c>
      <c r="E3003" s="176">
        <v>-100</v>
      </c>
      <c r="F3003" s="174" t="s">
        <v>3409</v>
      </c>
      <c r="G3003" s="174" t="s">
        <v>15452</v>
      </c>
      <c r="H3003" s="174" t="s">
        <v>164</v>
      </c>
      <c r="I3003" s="174" t="s">
        <v>3098</v>
      </c>
      <c r="J3003" s="174" t="s">
        <v>15453</v>
      </c>
      <c r="K3003" s="174"/>
      <c r="L3003" s="174" t="s">
        <v>4704</v>
      </c>
      <c r="M3003" s="174" t="s">
        <v>4705</v>
      </c>
      <c r="N3003" s="176">
        <v>960</v>
      </c>
      <c r="O3003" s="174" t="s">
        <v>3407</v>
      </c>
      <c r="P3003" s="177">
        <v>14977</v>
      </c>
      <c r="Q3003" s="176">
        <v>870</v>
      </c>
      <c r="R3003" s="176">
        <v>0</v>
      </c>
      <c r="S3003" s="176">
        <v>-100</v>
      </c>
    </row>
    <row r="3004" spans="1:19" s="184" customFormat="1" ht="15.75">
      <c r="A3004" s="51"/>
      <c r="B3004" s="51"/>
      <c r="D3004" s="174" t="s">
        <v>15454</v>
      </c>
      <c r="E3004" s="176">
        <v>150</v>
      </c>
      <c r="F3004" s="174" t="s">
        <v>3409</v>
      </c>
      <c r="G3004" s="174" t="s">
        <v>15455</v>
      </c>
      <c r="H3004" s="174" t="s">
        <v>164</v>
      </c>
      <c r="I3004" s="174" t="s">
        <v>3098</v>
      </c>
      <c r="J3004" s="174" t="s">
        <v>15456</v>
      </c>
      <c r="K3004" s="174"/>
      <c r="L3004" s="174" t="s">
        <v>4704</v>
      </c>
      <c r="M3004" s="174" t="s">
        <v>4705</v>
      </c>
      <c r="N3004" s="176">
        <v>960</v>
      </c>
      <c r="O3004" s="174" t="s">
        <v>3407</v>
      </c>
      <c r="P3004" s="177">
        <v>14977</v>
      </c>
      <c r="Q3004" s="176">
        <v>870</v>
      </c>
      <c r="R3004" s="176">
        <v>0</v>
      </c>
      <c r="S3004" s="176">
        <v>150</v>
      </c>
    </row>
    <row r="3005" spans="1:19" s="184" customFormat="1" ht="15.75">
      <c r="A3005" s="51"/>
      <c r="B3005" s="51"/>
      <c r="D3005" s="174" t="s">
        <v>15457</v>
      </c>
      <c r="E3005" s="175">
        <v>204554.06</v>
      </c>
      <c r="F3005" s="174" t="s">
        <v>3409</v>
      </c>
      <c r="G3005" s="174" t="s">
        <v>8455</v>
      </c>
      <c r="H3005" s="174" t="s">
        <v>164</v>
      </c>
      <c r="I3005" s="174" t="s">
        <v>3098</v>
      </c>
      <c r="J3005" s="174" t="s">
        <v>15458</v>
      </c>
      <c r="K3005" s="174"/>
      <c r="L3005" s="174" t="s">
        <v>7136</v>
      </c>
      <c r="M3005" s="174" t="s">
        <v>7279</v>
      </c>
      <c r="N3005" s="176">
        <v>960</v>
      </c>
      <c r="O3005" s="174" t="s">
        <v>3407</v>
      </c>
      <c r="P3005" s="177">
        <v>14977</v>
      </c>
      <c r="Q3005" s="176">
        <v>870</v>
      </c>
      <c r="R3005" s="176">
        <v>0</v>
      </c>
      <c r="S3005" s="175">
        <v>204554.06</v>
      </c>
    </row>
    <row r="3006" spans="1:19" s="184" customFormat="1" ht="15.75">
      <c r="A3006" s="51"/>
      <c r="B3006" s="51"/>
      <c r="D3006" s="174" t="s">
        <v>15459</v>
      </c>
      <c r="E3006" s="175">
        <v>1116.67</v>
      </c>
      <c r="F3006" s="174" t="s">
        <v>3409</v>
      </c>
      <c r="G3006" s="174" t="s">
        <v>15460</v>
      </c>
      <c r="H3006" s="174" t="s">
        <v>164</v>
      </c>
      <c r="I3006" s="174" t="s">
        <v>3098</v>
      </c>
      <c r="J3006" s="174" t="s">
        <v>15461</v>
      </c>
      <c r="K3006" s="174"/>
      <c r="L3006" s="174" t="s">
        <v>4475</v>
      </c>
      <c r="M3006" s="174" t="s">
        <v>15462</v>
      </c>
      <c r="N3006" s="176">
        <v>960</v>
      </c>
      <c r="O3006" s="174" t="s">
        <v>3407</v>
      </c>
      <c r="P3006" s="177">
        <v>14977</v>
      </c>
      <c r="Q3006" s="176">
        <v>870</v>
      </c>
      <c r="R3006" s="176">
        <v>0</v>
      </c>
      <c r="S3006" s="175">
        <v>1116.67</v>
      </c>
    </row>
    <row r="3007" spans="1:19" s="184" customFormat="1" ht="15.75">
      <c r="A3007" s="51"/>
      <c r="B3007" s="51"/>
      <c r="D3007" s="174" t="s">
        <v>15463</v>
      </c>
      <c r="E3007" s="176">
        <v>39106</v>
      </c>
      <c r="F3007" s="174" t="s">
        <v>3409</v>
      </c>
      <c r="G3007" s="174" t="s">
        <v>6042</v>
      </c>
      <c r="H3007" s="174" t="s">
        <v>164</v>
      </c>
      <c r="I3007" s="174" t="s">
        <v>3098</v>
      </c>
      <c r="J3007" s="174" t="s">
        <v>15464</v>
      </c>
      <c r="K3007" s="174"/>
      <c r="L3007" s="174" t="s">
        <v>4377</v>
      </c>
      <c r="M3007" s="174" t="s">
        <v>15465</v>
      </c>
      <c r="N3007" s="176">
        <v>960</v>
      </c>
      <c r="O3007" s="174" t="s">
        <v>3407</v>
      </c>
      <c r="P3007" s="177">
        <v>14977</v>
      </c>
      <c r="Q3007" s="176">
        <v>870</v>
      </c>
      <c r="R3007" s="176">
        <v>0</v>
      </c>
      <c r="S3007" s="176">
        <v>39106</v>
      </c>
    </row>
    <row r="3008" spans="1:19" s="184" customFormat="1" ht="15.75">
      <c r="A3008" s="51"/>
      <c r="B3008" s="51"/>
      <c r="D3008" s="174" t="s">
        <v>15466</v>
      </c>
      <c r="E3008" s="175">
        <v>-1049.04</v>
      </c>
      <c r="F3008" s="174" t="s">
        <v>3464</v>
      </c>
      <c r="G3008" s="174" t="s">
        <v>15467</v>
      </c>
      <c r="H3008" s="174" t="s">
        <v>164</v>
      </c>
      <c r="I3008" s="174" t="s">
        <v>3098</v>
      </c>
      <c r="J3008" s="174" t="s">
        <v>15468</v>
      </c>
      <c r="K3008" s="174"/>
      <c r="L3008" s="174" t="s">
        <v>4377</v>
      </c>
      <c r="M3008" s="174" t="s">
        <v>15465</v>
      </c>
      <c r="N3008" s="176">
        <v>960</v>
      </c>
      <c r="O3008" s="174" t="s">
        <v>3407</v>
      </c>
      <c r="P3008" s="177">
        <v>14977</v>
      </c>
      <c r="Q3008" s="176">
        <v>870</v>
      </c>
      <c r="R3008" s="176">
        <v>0</v>
      </c>
      <c r="S3008" s="175">
        <v>-1049.04</v>
      </c>
    </row>
    <row r="3009" spans="1:19" s="184" customFormat="1" ht="15.75">
      <c r="A3009" s="51"/>
      <c r="B3009" s="51"/>
      <c r="D3009" s="174" t="s">
        <v>15469</v>
      </c>
      <c r="E3009" s="175">
        <v>-327.85</v>
      </c>
      <c r="F3009" s="174" t="s">
        <v>3464</v>
      </c>
      <c r="G3009" s="174" t="s">
        <v>15470</v>
      </c>
      <c r="H3009" s="174" t="s">
        <v>164</v>
      </c>
      <c r="I3009" s="174" t="s">
        <v>3098</v>
      </c>
      <c r="J3009" s="174" t="s">
        <v>15471</v>
      </c>
      <c r="K3009" s="174"/>
      <c r="L3009" s="174" t="s">
        <v>4377</v>
      </c>
      <c r="M3009" s="174" t="s">
        <v>15465</v>
      </c>
      <c r="N3009" s="176">
        <v>960</v>
      </c>
      <c r="O3009" s="174" t="s">
        <v>3407</v>
      </c>
      <c r="P3009" s="177">
        <v>14977</v>
      </c>
      <c r="Q3009" s="176">
        <v>870</v>
      </c>
      <c r="R3009" s="176">
        <v>0</v>
      </c>
      <c r="S3009" s="175">
        <v>-327.85</v>
      </c>
    </row>
    <row r="3010" spans="1:19" s="184" customFormat="1" ht="15.75">
      <c r="A3010" s="51"/>
      <c r="B3010" s="51"/>
      <c r="D3010" s="174" t="s">
        <v>15472</v>
      </c>
      <c r="E3010" s="176">
        <v>-10</v>
      </c>
      <c r="F3010" s="174" t="s">
        <v>3409</v>
      </c>
      <c r="G3010" s="174" t="s">
        <v>15473</v>
      </c>
      <c r="H3010" s="174" t="s">
        <v>164</v>
      </c>
      <c r="I3010" s="174" t="s">
        <v>3098</v>
      </c>
      <c r="J3010" s="174" t="s">
        <v>15142</v>
      </c>
      <c r="K3010" s="174"/>
      <c r="L3010" s="174" t="s">
        <v>4377</v>
      </c>
      <c r="M3010" s="174" t="s">
        <v>8837</v>
      </c>
      <c r="N3010" s="176">
        <v>960</v>
      </c>
      <c r="O3010" s="174" t="s">
        <v>3407</v>
      </c>
      <c r="P3010" s="177">
        <v>14977</v>
      </c>
      <c r="Q3010" s="176">
        <v>870</v>
      </c>
      <c r="R3010" s="176">
        <v>0</v>
      </c>
      <c r="S3010" s="176">
        <v>-10</v>
      </c>
    </row>
    <row r="3011" spans="1:19" s="184" customFormat="1" ht="15.75">
      <c r="A3011" s="51"/>
      <c r="B3011" s="51"/>
      <c r="D3011" s="174" t="s">
        <v>15474</v>
      </c>
      <c r="E3011" s="176">
        <v>-150</v>
      </c>
      <c r="F3011" s="174" t="s">
        <v>3409</v>
      </c>
      <c r="G3011" s="174" t="s">
        <v>15475</v>
      </c>
      <c r="H3011" s="174" t="s">
        <v>164</v>
      </c>
      <c r="I3011" s="174" t="s">
        <v>3098</v>
      </c>
      <c r="J3011" s="174" t="s">
        <v>15476</v>
      </c>
      <c r="K3011" s="174"/>
      <c r="L3011" s="174" t="s">
        <v>4377</v>
      </c>
      <c r="M3011" s="174" t="s">
        <v>8837</v>
      </c>
      <c r="N3011" s="176">
        <v>960</v>
      </c>
      <c r="O3011" s="174" t="s">
        <v>3407</v>
      </c>
      <c r="P3011" s="177">
        <v>14977</v>
      </c>
      <c r="Q3011" s="176">
        <v>870</v>
      </c>
      <c r="R3011" s="176">
        <v>0</v>
      </c>
      <c r="S3011" s="176">
        <v>-150</v>
      </c>
    </row>
    <row r="3012" spans="1:19" s="184" customFormat="1" ht="15.75">
      <c r="A3012" s="51"/>
      <c r="B3012" s="51"/>
      <c r="D3012" s="174" t="s">
        <v>15477</v>
      </c>
      <c r="E3012" s="176">
        <v>-200</v>
      </c>
      <c r="F3012" s="174" t="s">
        <v>3409</v>
      </c>
      <c r="G3012" s="174" t="s">
        <v>15478</v>
      </c>
      <c r="H3012" s="174" t="s">
        <v>164</v>
      </c>
      <c r="I3012" s="174" t="s">
        <v>3098</v>
      </c>
      <c r="J3012" s="174" t="s">
        <v>15142</v>
      </c>
      <c r="K3012" s="174"/>
      <c r="L3012" s="174" t="s">
        <v>4377</v>
      </c>
      <c r="M3012" s="174" t="s">
        <v>8837</v>
      </c>
      <c r="N3012" s="176">
        <v>960</v>
      </c>
      <c r="O3012" s="174" t="s">
        <v>3407</v>
      </c>
      <c r="P3012" s="177">
        <v>14977</v>
      </c>
      <c r="Q3012" s="176">
        <v>870</v>
      </c>
      <c r="R3012" s="176">
        <v>0</v>
      </c>
      <c r="S3012" s="176">
        <v>-200</v>
      </c>
    </row>
    <row r="3013" spans="1:19" s="184" customFormat="1" ht="15.75">
      <c r="A3013" s="51"/>
      <c r="B3013" s="51"/>
      <c r="D3013" s="174" t="s">
        <v>15479</v>
      </c>
      <c r="E3013" s="175">
        <v>232035.87</v>
      </c>
      <c r="F3013" s="174" t="s">
        <v>3409</v>
      </c>
      <c r="G3013" s="174" t="s">
        <v>15480</v>
      </c>
      <c r="H3013" s="174" t="s">
        <v>164</v>
      </c>
      <c r="I3013" s="174" t="s">
        <v>3098</v>
      </c>
      <c r="J3013" s="174" t="s">
        <v>13208</v>
      </c>
      <c r="K3013" s="174"/>
      <c r="L3013" s="174" t="s">
        <v>172</v>
      </c>
      <c r="M3013" s="174" t="s">
        <v>15481</v>
      </c>
      <c r="N3013" s="176">
        <v>960</v>
      </c>
      <c r="O3013" s="174" t="s">
        <v>3407</v>
      </c>
      <c r="P3013" s="177">
        <v>14977</v>
      </c>
      <c r="Q3013" s="176">
        <v>870</v>
      </c>
      <c r="R3013" s="176">
        <v>0</v>
      </c>
      <c r="S3013" s="175">
        <v>232035.87</v>
      </c>
    </row>
    <row r="3014" spans="1:19" s="184" customFormat="1" ht="15.75">
      <c r="A3014" s="51"/>
      <c r="B3014" s="51"/>
      <c r="D3014" s="174" t="s">
        <v>15482</v>
      </c>
      <c r="E3014" s="176">
        <v>-3570</v>
      </c>
      <c r="F3014" s="174" t="s">
        <v>3409</v>
      </c>
      <c r="G3014" s="174" t="s">
        <v>15483</v>
      </c>
      <c r="H3014" s="174" t="s">
        <v>164</v>
      </c>
      <c r="I3014" s="174" t="s">
        <v>3098</v>
      </c>
      <c r="J3014" s="174" t="s">
        <v>13208</v>
      </c>
      <c r="K3014" s="174"/>
      <c r="L3014" s="174" t="s">
        <v>172</v>
      </c>
      <c r="M3014" s="174" t="s">
        <v>15481</v>
      </c>
      <c r="N3014" s="176">
        <v>960</v>
      </c>
      <c r="O3014" s="174" t="s">
        <v>3407</v>
      </c>
      <c r="P3014" s="177">
        <v>14977</v>
      </c>
      <c r="Q3014" s="176">
        <v>870</v>
      </c>
      <c r="R3014" s="176">
        <v>0</v>
      </c>
      <c r="S3014" s="176">
        <v>-3570</v>
      </c>
    </row>
    <row r="3015" spans="1:19" s="184" customFormat="1" ht="15.75">
      <c r="A3015" s="51"/>
      <c r="B3015" s="51"/>
      <c r="D3015" s="174" t="s">
        <v>15484</v>
      </c>
      <c r="E3015" s="176">
        <v>-580</v>
      </c>
      <c r="F3015" s="174" t="s">
        <v>3409</v>
      </c>
      <c r="G3015" s="174" t="s">
        <v>15485</v>
      </c>
      <c r="H3015" s="174" t="s">
        <v>164</v>
      </c>
      <c r="I3015" s="174" t="s">
        <v>3098</v>
      </c>
      <c r="J3015" s="174" t="s">
        <v>13208</v>
      </c>
      <c r="K3015" s="174"/>
      <c r="L3015" s="174" t="s">
        <v>172</v>
      </c>
      <c r="M3015" s="174" t="s">
        <v>15481</v>
      </c>
      <c r="N3015" s="176">
        <v>960</v>
      </c>
      <c r="O3015" s="174" t="s">
        <v>3407</v>
      </c>
      <c r="P3015" s="177">
        <v>14977</v>
      </c>
      <c r="Q3015" s="176">
        <v>870</v>
      </c>
      <c r="R3015" s="176">
        <v>0</v>
      </c>
      <c r="S3015" s="176">
        <v>-580</v>
      </c>
    </row>
    <row r="3016" spans="1:19" s="184" customFormat="1" ht="15.75">
      <c r="A3016" s="51"/>
      <c r="B3016" s="51"/>
      <c r="D3016" s="174" t="s">
        <v>15486</v>
      </c>
      <c r="E3016" s="175">
        <v>-29915.63</v>
      </c>
      <c r="F3016" s="174" t="s">
        <v>3409</v>
      </c>
      <c r="G3016" s="174" t="s">
        <v>15487</v>
      </c>
      <c r="H3016" s="174" t="s">
        <v>164</v>
      </c>
      <c r="I3016" s="174" t="s">
        <v>3098</v>
      </c>
      <c r="J3016" s="174" t="s">
        <v>15488</v>
      </c>
      <c r="K3016" s="174"/>
      <c r="L3016" s="174" t="s">
        <v>172</v>
      </c>
      <c r="M3016" s="174" t="s">
        <v>15481</v>
      </c>
      <c r="N3016" s="176">
        <v>960</v>
      </c>
      <c r="O3016" s="174" t="s">
        <v>3407</v>
      </c>
      <c r="P3016" s="177">
        <v>14977</v>
      </c>
      <c r="Q3016" s="176">
        <v>870</v>
      </c>
      <c r="R3016" s="176">
        <v>0</v>
      </c>
      <c r="S3016" s="175">
        <v>-29915.63</v>
      </c>
    </row>
    <row r="3017" spans="1:19" s="184" customFormat="1" ht="15.75">
      <c r="A3017" s="51"/>
      <c r="B3017" s="51"/>
      <c r="D3017" s="174" t="s">
        <v>15489</v>
      </c>
      <c r="E3017" s="175">
        <v>100570.49</v>
      </c>
      <c r="F3017" s="174" t="s">
        <v>3409</v>
      </c>
      <c r="G3017" s="174" t="s">
        <v>5935</v>
      </c>
      <c r="H3017" s="174" t="s">
        <v>164</v>
      </c>
      <c r="I3017" s="174" t="s">
        <v>3098</v>
      </c>
      <c r="J3017" s="174" t="s">
        <v>15490</v>
      </c>
      <c r="K3017" s="174"/>
      <c r="L3017" s="174" t="s">
        <v>4377</v>
      </c>
      <c r="M3017" s="174" t="s">
        <v>15491</v>
      </c>
      <c r="N3017" s="176">
        <v>960</v>
      </c>
      <c r="O3017" s="174" t="s">
        <v>3407</v>
      </c>
      <c r="P3017" s="177">
        <v>14977</v>
      </c>
      <c r="Q3017" s="176">
        <v>870</v>
      </c>
      <c r="R3017" s="176">
        <v>0</v>
      </c>
      <c r="S3017" s="175">
        <v>100570.49</v>
      </c>
    </row>
    <row r="3018" spans="1:19" s="184" customFormat="1" ht="15.75">
      <c r="A3018" s="51"/>
      <c r="B3018" s="51"/>
      <c r="D3018" s="174" t="s">
        <v>15492</v>
      </c>
      <c r="E3018" s="175">
        <v>23279.51</v>
      </c>
      <c r="F3018" s="174" t="s">
        <v>4337</v>
      </c>
      <c r="G3018" s="174" t="s">
        <v>15493</v>
      </c>
      <c r="H3018" s="174" t="s">
        <v>164</v>
      </c>
      <c r="I3018" s="174" t="s">
        <v>3098</v>
      </c>
      <c r="J3018" s="174" t="s">
        <v>15494</v>
      </c>
      <c r="K3018" s="174"/>
      <c r="L3018" s="174" t="s">
        <v>4377</v>
      </c>
      <c r="M3018" s="174" t="s">
        <v>4530</v>
      </c>
      <c r="N3018" s="176">
        <v>960</v>
      </c>
      <c r="O3018" s="174" t="s">
        <v>3407</v>
      </c>
      <c r="P3018" s="177">
        <v>14977</v>
      </c>
      <c r="Q3018" s="176">
        <v>870</v>
      </c>
      <c r="R3018" s="176">
        <v>0</v>
      </c>
      <c r="S3018" s="175">
        <v>23279.51</v>
      </c>
    </row>
    <row r="3019" spans="1:19" s="184" customFormat="1" ht="15.75">
      <c r="A3019" s="51"/>
      <c r="B3019" s="51"/>
      <c r="D3019" s="174" t="s">
        <v>15495</v>
      </c>
      <c r="E3019" s="176">
        <v>-170</v>
      </c>
      <c r="F3019" s="174" t="s">
        <v>3409</v>
      </c>
      <c r="G3019" s="174" t="s">
        <v>15496</v>
      </c>
      <c r="H3019" s="174" t="s">
        <v>164</v>
      </c>
      <c r="I3019" s="174" t="s">
        <v>3098</v>
      </c>
      <c r="J3019" s="174" t="s">
        <v>15497</v>
      </c>
      <c r="K3019" s="174"/>
      <c r="L3019" s="174" t="s">
        <v>4377</v>
      </c>
      <c r="M3019" s="174" t="s">
        <v>4530</v>
      </c>
      <c r="N3019" s="176">
        <v>960</v>
      </c>
      <c r="O3019" s="174" t="s">
        <v>3407</v>
      </c>
      <c r="P3019" s="177">
        <v>14977</v>
      </c>
      <c r="Q3019" s="176">
        <v>870</v>
      </c>
      <c r="R3019" s="176">
        <v>0</v>
      </c>
      <c r="S3019" s="176">
        <v>-170</v>
      </c>
    </row>
    <row r="3020" spans="1:19" s="184" customFormat="1" ht="15.75">
      <c r="A3020" s="51"/>
      <c r="B3020" s="51"/>
      <c r="D3020" s="174" t="s">
        <v>15498</v>
      </c>
      <c r="E3020" s="176">
        <v>-200</v>
      </c>
      <c r="F3020" s="174" t="s">
        <v>3540</v>
      </c>
      <c r="G3020" s="174" t="s">
        <v>15499</v>
      </c>
      <c r="H3020" s="174" t="s">
        <v>164</v>
      </c>
      <c r="I3020" s="174" t="s">
        <v>3098</v>
      </c>
      <c r="J3020" s="174" t="s">
        <v>15500</v>
      </c>
      <c r="K3020" s="174"/>
      <c r="L3020" s="174" t="s">
        <v>4377</v>
      </c>
      <c r="M3020" s="174" t="s">
        <v>4530</v>
      </c>
      <c r="N3020" s="176">
        <v>960</v>
      </c>
      <c r="O3020" s="174" t="s">
        <v>3407</v>
      </c>
      <c r="P3020" s="177">
        <v>14977</v>
      </c>
      <c r="Q3020" s="176">
        <v>870</v>
      </c>
      <c r="R3020" s="176">
        <v>0</v>
      </c>
      <c r="S3020" s="176">
        <v>-200</v>
      </c>
    </row>
    <row r="3021" spans="1:19" s="184" customFormat="1" ht="15.75">
      <c r="A3021" s="51"/>
      <c r="B3021" s="51"/>
      <c r="D3021" s="174" t="s">
        <v>15501</v>
      </c>
      <c r="E3021" s="176">
        <v>-25</v>
      </c>
      <c r="F3021" s="174" t="s">
        <v>3409</v>
      </c>
      <c r="G3021" s="174" t="s">
        <v>15502</v>
      </c>
      <c r="H3021" s="174" t="s">
        <v>164</v>
      </c>
      <c r="I3021" s="174" t="s">
        <v>3098</v>
      </c>
      <c r="J3021" s="174" t="s">
        <v>15503</v>
      </c>
      <c r="K3021" s="174"/>
      <c r="L3021" s="174" t="s">
        <v>4377</v>
      </c>
      <c r="M3021" s="174" t="s">
        <v>4530</v>
      </c>
      <c r="N3021" s="176">
        <v>960</v>
      </c>
      <c r="O3021" s="174" t="s">
        <v>3407</v>
      </c>
      <c r="P3021" s="177">
        <v>14977</v>
      </c>
      <c r="Q3021" s="176">
        <v>870</v>
      </c>
      <c r="R3021" s="176">
        <v>0</v>
      </c>
      <c r="S3021" s="176">
        <v>-25</v>
      </c>
    </row>
    <row r="3022" spans="1:19" s="184" customFormat="1" ht="15.75">
      <c r="A3022" s="51"/>
      <c r="B3022" s="51"/>
      <c r="D3022" s="174" t="s">
        <v>15504</v>
      </c>
      <c r="E3022" s="176">
        <v>-500</v>
      </c>
      <c r="F3022" s="174" t="s">
        <v>3409</v>
      </c>
      <c r="G3022" s="174" t="s">
        <v>15505</v>
      </c>
      <c r="H3022" s="174" t="s">
        <v>164</v>
      </c>
      <c r="I3022" s="174" t="s">
        <v>3098</v>
      </c>
      <c r="J3022" s="174" t="s">
        <v>15506</v>
      </c>
      <c r="K3022" s="174"/>
      <c r="L3022" s="174" t="s">
        <v>4377</v>
      </c>
      <c r="M3022" s="174" t="s">
        <v>4530</v>
      </c>
      <c r="N3022" s="176">
        <v>960</v>
      </c>
      <c r="O3022" s="174" t="s">
        <v>3407</v>
      </c>
      <c r="P3022" s="177">
        <v>14977</v>
      </c>
      <c r="Q3022" s="176">
        <v>870</v>
      </c>
      <c r="R3022" s="176">
        <v>0</v>
      </c>
      <c r="S3022" s="176">
        <v>-500</v>
      </c>
    </row>
    <row r="3023" spans="1:19" s="184" customFormat="1" ht="15.75">
      <c r="A3023" s="51"/>
      <c r="B3023" s="51"/>
      <c r="D3023" s="174" t="s">
        <v>15507</v>
      </c>
      <c r="E3023" s="176">
        <v>-1900</v>
      </c>
      <c r="F3023" s="174" t="s">
        <v>3409</v>
      </c>
      <c r="G3023" s="174" t="s">
        <v>15508</v>
      </c>
      <c r="H3023" s="174" t="s">
        <v>164</v>
      </c>
      <c r="I3023" s="174" t="s">
        <v>3098</v>
      </c>
      <c r="J3023" s="174" t="s">
        <v>15509</v>
      </c>
      <c r="K3023" s="174"/>
      <c r="L3023" s="174" t="s">
        <v>4377</v>
      </c>
      <c r="M3023" s="174" t="s">
        <v>4530</v>
      </c>
      <c r="N3023" s="176">
        <v>960</v>
      </c>
      <c r="O3023" s="174" t="s">
        <v>3407</v>
      </c>
      <c r="P3023" s="177">
        <v>14977</v>
      </c>
      <c r="Q3023" s="176">
        <v>870</v>
      </c>
      <c r="R3023" s="176">
        <v>0</v>
      </c>
      <c r="S3023" s="176">
        <v>-1900</v>
      </c>
    </row>
    <row r="3024" spans="1:19" s="184" customFormat="1" ht="15.75">
      <c r="A3024" s="51"/>
      <c r="B3024" s="51"/>
      <c r="D3024" s="174" t="s">
        <v>15510</v>
      </c>
      <c r="E3024" s="176">
        <v>-725</v>
      </c>
      <c r="F3024" s="174" t="s">
        <v>3409</v>
      </c>
      <c r="G3024" s="174" t="s">
        <v>15511</v>
      </c>
      <c r="H3024" s="174" t="s">
        <v>164</v>
      </c>
      <c r="I3024" s="174" t="s">
        <v>3098</v>
      </c>
      <c r="J3024" s="174" t="s">
        <v>15512</v>
      </c>
      <c r="K3024" s="174"/>
      <c r="L3024" s="174" t="s">
        <v>4377</v>
      </c>
      <c r="M3024" s="174" t="s">
        <v>4530</v>
      </c>
      <c r="N3024" s="176">
        <v>960</v>
      </c>
      <c r="O3024" s="174" t="s">
        <v>3407</v>
      </c>
      <c r="P3024" s="177">
        <v>14977</v>
      </c>
      <c r="Q3024" s="176">
        <v>870</v>
      </c>
      <c r="R3024" s="176">
        <v>0</v>
      </c>
      <c r="S3024" s="176">
        <v>-725</v>
      </c>
    </row>
    <row r="3025" spans="1:19" s="184" customFormat="1" ht="15.75">
      <c r="A3025" s="51"/>
      <c r="B3025" s="51"/>
      <c r="D3025" s="174" t="s">
        <v>15513</v>
      </c>
      <c r="E3025" s="176">
        <v>-400</v>
      </c>
      <c r="F3025" s="174" t="s">
        <v>3540</v>
      </c>
      <c r="G3025" s="174" t="s">
        <v>15514</v>
      </c>
      <c r="H3025" s="174" t="s">
        <v>164</v>
      </c>
      <c r="I3025" s="174" t="s">
        <v>3098</v>
      </c>
      <c r="J3025" s="174" t="s">
        <v>15515</v>
      </c>
      <c r="K3025" s="174"/>
      <c r="L3025" s="174" t="s">
        <v>4377</v>
      </c>
      <c r="M3025" s="174" t="s">
        <v>4530</v>
      </c>
      <c r="N3025" s="176">
        <v>960</v>
      </c>
      <c r="O3025" s="174" t="s">
        <v>3407</v>
      </c>
      <c r="P3025" s="177">
        <v>14977</v>
      </c>
      <c r="Q3025" s="176">
        <v>870</v>
      </c>
      <c r="R3025" s="176">
        <v>0</v>
      </c>
      <c r="S3025" s="176">
        <v>-400</v>
      </c>
    </row>
    <row r="3026" spans="1:19" s="184" customFormat="1" ht="15.75">
      <c r="A3026" s="51"/>
      <c r="B3026" s="51"/>
      <c r="D3026" s="174" t="s">
        <v>15516</v>
      </c>
      <c r="E3026" s="175">
        <v>1898.39</v>
      </c>
      <c r="F3026" s="174" t="s">
        <v>3428</v>
      </c>
      <c r="G3026" s="174" t="s">
        <v>5975</v>
      </c>
      <c r="H3026" s="174" t="s">
        <v>164</v>
      </c>
      <c r="I3026" s="174" t="s">
        <v>3098</v>
      </c>
      <c r="J3026" s="174" t="s">
        <v>15517</v>
      </c>
      <c r="K3026" s="174"/>
      <c r="L3026" s="174" t="s">
        <v>4377</v>
      </c>
      <c r="M3026" s="174" t="s">
        <v>4530</v>
      </c>
      <c r="N3026" s="176">
        <v>960</v>
      </c>
      <c r="O3026" s="174" t="s">
        <v>3407</v>
      </c>
      <c r="P3026" s="177">
        <v>14977</v>
      </c>
      <c r="Q3026" s="176">
        <v>870</v>
      </c>
      <c r="R3026" s="176">
        <v>0</v>
      </c>
      <c r="S3026" s="175">
        <v>1898.39</v>
      </c>
    </row>
    <row r="3027" spans="1:19" s="184" customFormat="1" ht="15.75">
      <c r="A3027" s="51"/>
      <c r="B3027" s="51"/>
      <c r="D3027" s="174" t="s">
        <v>15518</v>
      </c>
      <c r="E3027" s="175">
        <v>3685.97</v>
      </c>
      <c r="F3027" s="174" t="s">
        <v>3428</v>
      </c>
      <c r="G3027" s="174" t="s">
        <v>15519</v>
      </c>
      <c r="H3027" s="174" t="s">
        <v>164</v>
      </c>
      <c r="I3027" s="174" t="s">
        <v>3098</v>
      </c>
      <c r="J3027" s="174" t="s">
        <v>15520</v>
      </c>
      <c r="K3027" s="174"/>
      <c r="L3027" s="174" t="s">
        <v>4377</v>
      </c>
      <c r="M3027" s="174" t="s">
        <v>4530</v>
      </c>
      <c r="N3027" s="176">
        <v>960</v>
      </c>
      <c r="O3027" s="174" t="s">
        <v>3407</v>
      </c>
      <c r="P3027" s="177">
        <v>14977</v>
      </c>
      <c r="Q3027" s="176">
        <v>870</v>
      </c>
      <c r="R3027" s="176">
        <v>0</v>
      </c>
      <c r="S3027" s="175">
        <v>3685.97</v>
      </c>
    </row>
    <row r="3028" spans="1:19" s="184" customFormat="1" ht="15.75">
      <c r="A3028" s="51"/>
      <c r="B3028" s="51"/>
      <c r="D3028" s="174" t="s">
        <v>15521</v>
      </c>
      <c r="E3028" s="175">
        <v>152.16</v>
      </c>
      <c r="F3028" s="174" t="s">
        <v>4337</v>
      </c>
      <c r="G3028" s="174" t="s">
        <v>15519</v>
      </c>
      <c r="H3028" s="174" t="s">
        <v>164</v>
      </c>
      <c r="I3028" s="174" t="s">
        <v>3098</v>
      </c>
      <c r="J3028" s="174" t="s">
        <v>15520</v>
      </c>
      <c r="K3028" s="174"/>
      <c r="L3028" s="174" t="s">
        <v>4377</v>
      </c>
      <c r="M3028" s="174" t="s">
        <v>4530</v>
      </c>
      <c r="N3028" s="176">
        <v>960</v>
      </c>
      <c r="O3028" s="174" t="s">
        <v>3407</v>
      </c>
      <c r="P3028" s="177">
        <v>14977</v>
      </c>
      <c r="Q3028" s="176">
        <v>870</v>
      </c>
      <c r="R3028" s="176">
        <v>0</v>
      </c>
      <c r="S3028" s="175">
        <v>152.16</v>
      </c>
    </row>
    <row r="3029" spans="1:19" s="184" customFormat="1" ht="15.75">
      <c r="A3029" s="51"/>
      <c r="B3029" s="51"/>
      <c r="D3029" s="174" t="s">
        <v>15522</v>
      </c>
      <c r="E3029" s="175">
        <v>323266.34999999998</v>
      </c>
      <c r="F3029" s="174" t="s">
        <v>3409</v>
      </c>
      <c r="G3029" s="174" t="s">
        <v>15523</v>
      </c>
      <c r="H3029" s="174" t="s">
        <v>164</v>
      </c>
      <c r="I3029" s="174" t="s">
        <v>3098</v>
      </c>
      <c r="J3029" s="174" t="s">
        <v>15494</v>
      </c>
      <c r="K3029" s="174"/>
      <c r="L3029" s="174" t="s">
        <v>4377</v>
      </c>
      <c r="M3029" s="174" t="s">
        <v>4530</v>
      </c>
      <c r="N3029" s="176">
        <v>960</v>
      </c>
      <c r="O3029" s="174" t="s">
        <v>3407</v>
      </c>
      <c r="P3029" s="177">
        <v>14977</v>
      </c>
      <c r="Q3029" s="176">
        <v>870</v>
      </c>
      <c r="R3029" s="176">
        <v>0</v>
      </c>
      <c r="S3029" s="175">
        <v>323266.34999999998</v>
      </c>
    </row>
    <row r="3030" spans="1:19" s="184" customFormat="1" ht="15.75">
      <c r="A3030" s="51"/>
      <c r="B3030" s="51"/>
      <c r="D3030" s="174" t="s">
        <v>15524</v>
      </c>
      <c r="E3030" s="175">
        <v>137584.79999999999</v>
      </c>
      <c r="F3030" s="174" t="s">
        <v>3428</v>
      </c>
      <c r="G3030" s="174" t="s">
        <v>15523</v>
      </c>
      <c r="H3030" s="174" t="s">
        <v>164</v>
      </c>
      <c r="I3030" s="174" t="s">
        <v>3098</v>
      </c>
      <c r="J3030" s="174" t="s">
        <v>15494</v>
      </c>
      <c r="K3030" s="174"/>
      <c r="L3030" s="174" t="s">
        <v>4377</v>
      </c>
      <c r="M3030" s="174" t="s">
        <v>4530</v>
      </c>
      <c r="N3030" s="176">
        <v>960</v>
      </c>
      <c r="O3030" s="174" t="s">
        <v>3407</v>
      </c>
      <c r="P3030" s="177">
        <v>14977</v>
      </c>
      <c r="Q3030" s="176">
        <v>870</v>
      </c>
      <c r="R3030" s="176">
        <v>0</v>
      </c>
      <c r="S3030" s="175">
        <v>137584.79999999999</v>
      </c>
    </row>
    <row r="3031" spans="1:19" s="184" customFormat="1" ht="15.75">
      <c r="A3031" s="51"/>
      <c r="B3031" s="51"/>
      <c r="D3031" s="174" t="s">
        <v>15525</v>
      </c>
      <c r="E3031" s="176">
        <v>19173</v>
      </c>
      <c r="F3031" s="174" t="s">
        <v>3409</v>
      </c>
      <c r="G3031" s="174" t="s">
        <v>15526</v>
      </c>
      <c r="H3031" s="174" t="s">
        <v>164</v>
      </c>
      <c r="I3031" s="174" t="s">
        <v>3098</v>
      </c>
      <c r="J3031" s="174" t="s">
        <v>15527</v>
      </c>
      <c r="K3031" s="174"/>
      <c r="L3031" s="174" t="s">
        <v>4377</v>
      </c>
      <c r="M3031" s="174" t="s">
        <v>4530</v>
      </c>
      <c r="N3031" s="176">
        <v>960</v>
      </c>
      <c r="O3031" s="174" t="s">
        <v>3407</v>
      </c>
      <c r="P3031" s="177">
        <v>14977</v>
      </c>
      <c r="Q3031" s="176">
        <v>870</v>
      </c>
      <c r="R3031" s="176">
        <v>0</v>
      </c>
      <c r="S3031" s="176">
        <v>19173</v>
      </c>
    </row>
    <row r="3032" spans="1:19" s="184" customFormat="1" ht="15.75">
      <c r="A3032" s="51"/>
      <c r="B3032" s="51"/>
      <c r="D3032" s="174" t="s">
        <v>15528</v>
      </c>
      <c r="E3032" s="176">
        <v>600</v>
      </c>
      <c r="F3032" s="174" t="s">
        <v>3409</v>
      </c>
      <c r="G3032" s="174" t="s">
        <v>15529</v>
      </c>
      <c r="H3032" s="174" t="s">
        <v>164</v>
      </c>
      <c r="I3032" s="174" t="s">
        <v>3098</v>
      </c>
      <c r="J3032" s="174" t="s">
        <v>15494</v>
      </c>
      <c r="K3032" s="174"/>
      <c r="L3032" s="174" t="s">
        <v>4377</v>
      </c>
      <c r="M3032" s="174" t="s">
        <v>4530</v>
      </c>
      <c r="N3032" s="176">
        <v>960</v>
      </c>
      <c r="O3032" s="174" t="s">
        <v>3407</v>
      </c>
      <c r="P3032" s="177">
        <v>14977</v>
      </c>
      <c r="Q3032" s="176">
        <v>870</v>
      </c>
      <c r="R3032" s="176">
        <v>0</v>
      </c>
      <c r="S3032" s="176">
        <v>600</v>
      </c>
    </row>
    <row r="3033" spans="1:19" s="184" customFormat="1" ht="15.75">
      <c r="A3033" s="51"/>
      <c r="B3033" s="51"/>
      <c r="D3033" s="174" t="s">
        <v>15530</v>
      </c>
      <c r="E3033" s="176">
        <v>-13200</v>
      </c>
      <c r="F3033" s="174" t="s">
        <v>3409</v>
      </c>
      <c r="G3033" s="174" t="s">
        <v>15531</v>
      </c>
      <c r="H3033" s="174" t="s">
        <v>164</v>
      </c>
      <c r="I3033" s="174" t="s">
        <v>3098</v>
      </c>
      <c r="J3033" s="174" t="s">
        <v>15532</v>
      </c>
      <c r="K3033" s="174"/>
      <c r="L3033" s="174" t="s">
        <v>4377</v>
      </c>
      <c r="M3033" s="174" t="s">
        <v>4530</v>
      </c>
      <c r="N3033" s="176">
        <v>960</v>
      </c>
      <c r="O3033" s="174" t="s">
        <v>3407</v>
      </c>
      <c r="P3033" s="177">
        <v>14977</v>
      </c>
      <c r="Q3033" s="176">
        <v>870</v>
      </c>
      <c r="R3033" s="176">
        <v>0</v>
      </c>
      <c r="S3033" s="176">
        <v>-13200</v>
      </c>
    </row>
    <row r="3034" spans="1:19" s="184" customFormat="1" ht="15.75">
      <c r="A3034" s="51"/>
      <c r="B3034" s="51"/>
      <c r="D3034" s="174" t="s">
        <v>15533</v>
      </c>
      <c r="E3034" s="175">
        <v>193.1</v>
      </c>
      <c r="F3034" s="174" t="s">
        <v>3428</v>
      </c>
      <c r="G3034" s="174" t="s">
        <v>15534</v>
      </c>
      <c r="H3034" s="174" t="s">
        <v>164</v>
      </c>
      <c r="I3034" s="174" t="s">
        <v>3098</v>
      </c>
      <c r="J3034" s="174" t="s">
        <v>12191</v>
      </c>
      <c r="K3034" s="174"/>
      <c r="L3034" s="174" t="s">
        <v>172</v>
      </c>
      <c r="M3034" s="174" t="s">
        <v>10994</v>
      </c>
      <c r="N3034" s="176">
        <v>960</v>
      </c>
      <c r="O3034" s="174" t="s">
        <v>3407</v>
      </c>
      <c r="P3034" s="177">
        <v>14977</v>
      </c>
      <c r="Q3034" s="176">
        <v>870</v>
      </c>
      <c r="R3034" s="176">
        <v>0</v>
      </c>
      <c r="S3034" s="175">
        <v>193.1</v>
      </c>
    </row>
    <row r="3035" spans="1:19" s="184" customFormat="1" ht="15.75">
      <c r="A3035" s="51"/>
      <c r="B3035" s="51"/>
      <c r="D3035" s="174" t="s">
        <v>15535</v>
      </c>
      <c r="E3035" s="176">
        <v>-25</v>
      </c>
      <c r="F3035" s="174" t="s">
        <v>3409</v>
      </c>
      <c r="G3035" s="174" t="s">
        <v>15536</v>
      </c>
      <c r="H3035" s="174" t="s">
        <v>164</v>
      </c>
      <c r="I3035" s="174" t="s">
        <v>3098</v>
      </c>
      <c r="J3035" s="174" t="s">
        <v>15537</v>
      </c>
      <c r="K3035" s="174"/>
      <c r="L3035" s="174" t="s">
        <v>172</v>
      </c>
      <c r="M3035" s="174" t="s">
        <v>10994</v>
      </c>
      <c r="N3035" s="176">
        <v>960</v>
      </c>
      <c r="O3035" s="174" t="s">
        <v>3407</v>
      </c>
      <c r="P3035" s="177">
        <v>14977</v>
      </c>
      <c r="Q3035" s="176">
        <v>870</v>
      </c>
      <c r="R3035" s="176">
        <v>0</v>
      </c>
      <c r="S3035" s="176">
        <v>-25</v>
      </c>
    </row>
    <row r="3036" spans="1:19" s="184" customFormat="1" ht="15.75">
      <c r="A3036" s="51"/>
      <c r="B3036" s="51"/>
      <c r="D3036" s="174" t="s">
        <v>15538</v>
      </c>
      <c r="E3036" s="176">
        <v>-100</v>
      </c>
      <c r="F3036" s="174" t="s">
        <v>3409</v>
      </c>
      <c r="G3036" s="174" t="s">
        <v>15539</v>
      </c>
      <c r="H3036" s="174" t="s">
        <v>164</v>
      </c>
      <c r="I3036" s="174" t="s">
        <v>3098</v>
      </c>
      <c r="J3036" s="174" t="s">
        <v>12191</v>
      </c>
      <c r="K3036" s="174"/>
      <c r="L3036" s="174" t="s">
        <v>172</v>
      </c>
      <c r="M3036" s="174" t="s">
        <v>10994</v>
      </c>
      <c r="N3036" s="176">
        <v>960</v>
      </c>
      <c r="O3036" s="174" t="s">
        <v>3407</v>
      </c>
      <c r="P3036" s="177">
        <v>14977</v>
      </c>
      <c r="Q3036" s="176">
        <v>870</v>
      </c>
      <c r="R3036" s="176">
        <v>0</v>
      </c>
      <c r="S3036" s="176">
        <v>-100</v>
      </c>
    </row>
    <row r="3037" spans="1:19" s="184" customFormat="1" ht="15.75">
      <c r="A3037" s="51"/>
      <c r="B3037" s="51"/>
      <c r="D3037" s="174" t="s">
        <v>15540</v>
      </c>
      <c r="E3037" s="176">
        <v>-100</v>
      </c>
      <c r="F3037" s="174" t="s">
        <v>3409</v>
      </c>
      <c r="G3037" s="174" t="s">
        <v>15541</v>
      </c>
      <c r="H3037" s="174" t="s">
        <v>164</v>
      </c>
      <c r="I3037" s="174" t="s">
        <v>3098</v>
      </c>
      <c r="J3037" s="174" t="s">
        <v>15542</v>
      </c>
      <c r="K3037" s="174"/>
      <c r="L3037" s="174" t="s">
        <v>172</v>
      </c>
      <c r="M3037" s="174" t="s">
        <v>10994</v>
      </c>
      <c r="N3037" s="176">
        <v>960</v>
      </c>
      <c r="O3037" s="174" t="s">
        <v>3407</v>
      </c>
      <c r="P3037" s="177">
        <v>14977</v>
      </c>
      <c r="Q3037" s="176">
        <v>870</v>
      </c>
      <c r="R3037" s="176">
        <v>0</v>
      </c>
      <c r="S3037" s="176">
        <v>-100</v>
      </c>
    </row>
    <row r="3038" spans="1:19" s="184" customFormat="1" ht="15.75">
      <c r="A3038" s="51"/>
      <c r="B3038" s="51"/>
      <c r="D3038" s="174" t="s">
        <v>15543</v>
      </c>
      <c r="E3038" s="176">
        <v>-150</v>
      </c>
      <c r="F3038" s="174" t="s">
        <v>3409</v>
      </c>
      <c r="G3038" s="174" t="s">
        <v>15544</v>
      </c>
      <c r="H3038" s="174" t="s">
        <v>164</v>
      </c>
      <c r="I3038" s="174" t="s">
        <v>3098</v>
      </c>
      <c r="J3038" s="174" t="s">
        <v>15545</v>
      </c>
      <c r="K3038" s="174"/>
      <c r="L3038" s="174" t="s">
        <v>172</v>
      </c>
      <c r="M3038" s="174" t="s">
        <v>10994</v>
      </c>
      <c r="N3038" s="176">
        <v>960</v>
      </c>
      <c r="O3038" s="174" t="s">
        <v>3407</v>
      </c>
      <c r="P3038" s="177">
        <v>14977</v>
      </c>
      <c r="Q3038" s="176">
        <v>870</v>
      </c>
      <c r="R3038" s="176">
        <v>0</v>
      </c>
      <c r="S3038" s="176">
        <v>-150</v>
      </c>
    </row>
    <row r="3039" spans="1:19" s="184" customFormat="1" ht="15.75">
      <c r="A3039" s="51"/>
      <c r="B3039" s="51"/>
      <c r="D3039" s="174" t="s">
        <v>15546</v>
      </c>
      <c r="E3039" s="176">
        <v>-3568</v>
      </c>
      <c r="F3039" s="174" t="s">
        <v>3409</v>
      </c>
      <c r="G3039" s="174" t="s">
        <v>15547</v>
      </c>
      <c r="H3039" s="174" t="s">
        <v>164</v>
      </c>
      <c r="I3039" s="174" t="s">
        <v>3098</v>
      </c>
      <c r="J3039" s="174" t="s">
        <v>12191</v>
      </c>
      <c r="K3039" s="174"/>
      <c r="L3039" s="174" t="s">
        <v>172</v>
      </c>
      <c r="M3039" s="174" t="s">
        <v>10994</v>
      </c>
      <c r="N3039" s="176">
        <v>960</v>
      </c>
      <c r="O3039" s="174" t="s">
        <v>3407</v>
      </c>
      <c r="P3039" s="177">
        <v>14977</v>
      </c>
      <c r="Q3039" s="176">
        <v>870</v>
      </c>
      <c r="R3039" s="176">
        <v>0</v>
      </c>
      <c r="S3039" s="176">
        <v>-3568</v>
      </c>
    </row>
    <row r="3040" spans="1:19" s="184" customFormat="1" ht="15.75">
      <c r="A3040" s="51"/>
      <c r="B3040" s="51"/>
      <c r="D3040" s="174" t="s">
        <v>15548</v>
      </c>
      <c r="E3040" s="176">
        <v>-660</v>
      </c>
      <c r="F3040" s="174" t="s">
        <v>3409</v>
      </c>
      <c r="G3040" s="174" t="s">
        <v>15549</v>
      </c>
      <c r="H3040" s="174" t="s">
        <v>164</v>
      </c>
      <c r="I3040" s="174" t="s">
        <v>3098</v>
      </c>
      <c r="J3040" s="174" t="s">
        <v>15294</v>
      </c>
      <c r="K3040" s="174"/>
      <c r="L3040" s="174" t="s">
        <v>172</v>
      </c>
      <c r="M3040" s="174" t="s">
        <v>10994</v>
      </c>
      <c r="N3040" s="176">
        <v>960</v>
      </c>
      <c r="O3040" s="174" t="s">
        <v>3407</v>
      </c>
      <c r="P3040" s="177">
        <v>14977</v>
      </c>
      <c r="Q3040" s="176">
        <v>870</v>
      </c>
      <c r="R3040" s="176">
        <v>0</v>
      </c>
      <c r="S3040" s="176">
        <v>-660</v>
      </c>
    </row>
    <row r="3041" spans="1:19" s="184" customFormat="1" ht="15.75">
      <c r="A3041" s="51"/>
      <c r="B3041" s="51"/>
      <c r="D3041" s="174" t="s">
        <v>15550</v>
      </c>
      <c r="E3041" s="176">
        <v>-225</v>
      </c>
      <c r="F3041" s="174" t="s">
        <v>3409</v>
      </c>
      <c r="G3041" s="174" t="s">
        <v>15551</v>
      </c>
      <c r="H3041" s="174" t="s">
        <v>164</v>
      </c>
      <c r="I3041" s="174" t="s">
        <v>3098</v>
      </c>
      <c r="J3041" s="174" t="s">
        <v>12191</v>
      </c>
      <c r="K3041" s="174"/>
      <c r="L3041" s="174" t="s">
        <v>172</v>
      </c>
      <c r="M3041" s="174" t="s">
        <v>10994</v>
      </c>
      <c r="N3041" s="176">
        <v>960</v>
      </c>
      <c r="O3041" s="174" t="s">
        <v>3407</v>
      </c>
      <c r="P3041" s="177">
        <v>14977</v>
      </c>
      <c r="Q3041" s="176">
        <v>870</v>
      </c>
      <c r="R3041" s="176">
        <v>0</v>
      </c>
      <c r="S3041" s="176">
        <v>-225</v>
      </c>
    </row>
    <row r="3042" spans="1:19" s="184" customFormat="1" ht="15.75">
      <c r="A3042" s="51"/>
      <c r="B3042" s="51"/>
      <c r="D3042" s="174" t="s">
        <v>15552</v>
      </c>
      <c r="E3042" s="176">
        <v>-1125</v>
      </c>
      <c r="F3042" s="174" t="s">
        <v>3409</v>
      </c>
      <c r="G3042" s="174" t="s">
        <v>15553</v>
      </c>
      <c r="H3042" s="174" t="s">
        <v>164</v>
      </c>
      <c r="I3042" s="174" t="s">
        <v>3098</v>
      </c>
      <c r="J3042" s="174" t="s">
        <v>15537</v>
      </c>
      <c r="K3042" s="174"/>
      <c r="L3042" s="174" t="s">
        <v>172</v>
      </c>
      <c r="M3042" s="174" t="s">
        <v>10994</v>
      </c>
      <c r="N3042" s="176">
        <v>960</v>
      </c>
      <c r="O3042" s="174" t="s">
        <v>3407</v>
      </c>
      <c r="P3042" s="177">
        <v>14977</v>
      </c>
      <c r="Q3042" s="176">
        <v>870</v>
      </c>
      <c r="R3042" s="176">
        <v>0</v>
      </c>
      <c r="S3042" s="176">
        <v>-1125</v>
      </c>
    </row>
    <row r="3043" spans="1:19" s="184" customFormat="1" ht="15.75">
      <c r="A3043" s="51"/>
      <c r="B3043" s="51"/>
      <c r="D3043" s="174" t="s">
        <v>15554</v>
      </c>
      <c r="E3043" s="175">
        <v>-9962.5</v>
      </c>
      <c r="F3043" s="174" t="s">
        <v>3409</v>
      </c>
      <c r="G3043" s="174" t="s">
        <v>15555</v>
      </c>
      <c r="H3043" s="174" t="s">
        <v>164</v>
      </c>
      <c r="I3043" s="174" t="s">
        <v>3098</v>
      </c>
      <c r="J3043" s="174" t="s">
        <v>12191</v>
      </c>
      <c r="K3043" s="174"/>
      <c r="L3043" s="174" t="s">
        <v>172</v>
      </c>
      <c r="M3043" s="174" t="s">
        <v>10994</v>
      </c>
      <c r="N3043" s="176">
        <v>960</v>
      </c>
      <c r="O3043" s="174" t="s">
        <v>3407</v>
      </c>
      <c r="P3043" s="177">
        <v>14977</v>
      </c>
      <c r="Q3043" s="176">
        <v>870</v>
      </c>
      <c r="R3043" s="176">
        <v>0</v>
      </c>
      <c r="S3043" s="175">
        <v>-9962.5</v>
      </c>
    </row>
    <row r="3044" spans="1:19" s="184" customFormat="1" ht="15.75">
      <c r="A3044" s="51"/>
      <c r="B3044" s="51"/>
      <c r="D3044" s="174" t="s">
        <v>15556</v>
      </c>
      <c r="E3044" s="176">
        <v>-350</v>
      </c>
      <c r="F3044" s="174" t="s">
        <v>3409</v>
      </c>
      <c r="G3044" s="174" t="s">
        <v>15557</v>
      </c>
      <c r="H3044" s="174" t="s">
        <v>164</v>
      </c>
      <c r="I3044" s="174" t="s">
        <v>3098</v>
      </c>
      <c r="J3044" s="174" t="s">
        <v>15558</v>
      </c>
      <c r="K3044" s="174"/>
      <c r="L3044" s="174" t="s">
        <v>172</v>
      </c>
      <c r="M3044" s="174" t="s">
        <v>10994</v>
      </c>
      <c r="N3044" s="176">
        <v>960</v>
      </c>
      <c r="O3044" s="174" t="s">
        <v>3407</v>
      </c>
      <c r="P3044" s="177">
        <v>14977</v>
      </c>
      <c r="Q3044" s="176">
        <v>870</v>
      </c>
      <c r="R3044" s="176">
        <v>0</v>
      </c>
      <c r="S3044" s="176">
        <v>-350</v>
      </c>
    </row>
    <row r="3045" spans="1:19" s="184" customFormat="1" ht="15.75">
      <c r="A3045" s="51"/>
      <c r="B3045" s="51"/>
      <c r="D3045" s="174" t="s">
        <v>15559</v>
      </c>
      <c r="E3045" s="176">
        <v>-300</v>
      </c>
      <c r="F3045" s="174" t="s">
        <v>3409</v>
      </c>
      <c r="G3045" s="174" t="s">
        <v>15560</v>
      </c>
      <c r="H3045" s="174" t="s">
        <v>164</v>
      </c>
      <c r="I3045" s="174" t="s">
        <v>3098</v>
      </c>
      <c r="J3045" s="174" t="s">
        <v>15561</v>
      </c>
      <c r="K3045" s="174"/>
      <c r="L3045" s="174" t="s">
        <v>172</v>
      </c>
      <c r="M3045" s="174" t="s">
        <v>10994</v>
      </c>
      <c r="N3045" s="176">
        <v>960</v>
      </c>
      <c r="O3045" s="174" t="s">
        <v>3407</v>
      </c>
      <c r="P3045" s="177">
        <v>14977</v>
      </c>
      <c r="Q3045" s="176">
        <v>870</v>
      </c>
      <c r="R3045" s="176">
        <v>0</v>
      </c>
      <c r="S3045" s="176">
        <v>-300</v>
      </c>
    </row>
    <row r="3046" spans="1:19" s="184" customFormat="1" ht="15.75">
      <c r="A3046" s="51"/>
      <c r="B3046" s="51"/>
      <c r="D3046" s="174" t="s">
        <v>15562</v>
      </c>
      <c r="E3046" s="175">
        <v>8067.5</v>
      </c>
      <c r="F3046" s="174" t="s">
        <v>3409</v>
      </c>
      <c r="G3046" s="174" t="s">
        <v>15563</v>
      </c>
      <c r="H3046" s="174" t="s">
        <v>164</v>
      </c>
      <c r="I3046" s="174" t="s">
        <v>3098</v>
      </c>
      <c r="J3046" s="174" t="s">
        <v>15564</v>
      </c>
      <c r="K3046" s="174"/>
      <c r="L3046" s="174" t="s">
        <v>172</v>
      </c>
      <c r="M3046" s="174" t="s">
        <v>10994</v>
      </c>
      <c r="N3046" s="176">
        <v>960</v>
      </c>
      <c r="O3046" s="174" t="s">
        <v>3407</v>
      </c>
      <c r="P3046" s="177">
        <v>14977</v>
      </c>
      <c r="Q3046" s="176">
        <v>870</v>
      </c>
      <c r="R3046" s="176">
        <v>0</v>
      </c>
      <c r="S3046" s="175">
        <v>8067.5</v>
      </c>
    </row>
    <row r="3047" spans="1:19" s="184" customFormat="1" ht="15.75">
      <c r="A3047" s="51"/>
      <c r="B3047" s="51"/>
      <c r="D3047" s="174" t="s">
        <v>15565</v>
      </c>
      <c r="E3047" s="175">
        <v>-137.5</v>
      </c>
      <c r="F3047" s="174" t="s">
        <v>3409</v>
      </c>
      <c r="G3047" s="174" t="s">
        <v>15566</v>
      </c>
      <c r="H3047" s="174" t="s">
        <v>164</v>
      </c>
      <c r="I3047" s="174" t="s">
        <v>3098</v>
      </c>
      <c r="J3047" s="174" t="s">
        <v>15567</v>
      </c>
      <c r="K3047" s="174"/>
      <c r="L3047" s="174" t="s">
        <v>172</v>
      </c>
      <c r="M3047" s="174" t="s">
        <v>10994</v>
      </c>
      <c r="N3047" s="176">
        <v>960</v>
      </c>
      <c r="O3047" s="174" t="s">
        <v>3407</v>
      </c>
      <c r="P3047" s="177">
        <v>14977</v>
      </c>
      <c r="Q3047" s="176">
        <v>870</v>
      </c>
      <c r="R3047" s="176">
        <v>0</v>
      </c>
      <c r="S3047" s="175">
        <v>-137.5</v>
      </c>
    </row>
    <row r="3048" spans="1:19" s="184" customFormat="1" ht="15.75">
      <c r="A3048" s="51"/>
      <c r="B3048" s="51"/>
      <c r="D3048" s="174" t="s">
        <v>15568</v>
      </c>
      <c r="E3048" s="175">
        <v>-216.47</v>
      </c>
      <c r="F3048" s="174" t="s">
        <v>3409</v>
      </c>
      <c r="G3048" s="174" t="s">
        <v>15569</v>
      </c>
      <c r="H3048" s="174" t="s">
        <v>164</v>
      </c>
      <c r="I3048" s="174" t="s">
        <v>3098</v>
      </c>
      <c r="J3048" s="174" t="s">
        <v>15570</v>
      </c>
      <c r="K3048" s="174"/>
      <c r="L3048" s="174" t="s">
        <v>172</v>
      </c>
      <c r="M3048" s="174" t="s">
        <v>10994</v>
      </c>
      <c r="N3048" s="176">
        <v>960</v>
      </c>
      <c r="O3048" s="174" t="s">
        <v>3407</v>
      </c>
      <c r="P3048" s="177">
        <v>14977</v>
      </c>
      <c r="Q3048" s="176">
        <v>870</v>
      </c>
      <c r="R3048" s="176">
        <v>0</v>
      </c>
      <c r="S3048" s="175">
        <v>-216.47</v>
      </c>
    </row>
    <row r="3049" spans="1:19" s="184" customFormat="1" ht="15.75">
      <c r="A3049" s="51"/>
      <c r="B3049" s="51"/>
      <c r="D3049" s="174" t="s">
        <v>15571</v>
      </c>
      <c r="E3049" s="175">
        <v>-176.19</v>
      </c>
      <c r="F3049" s="174" t="s">
        <v>3409</v>
      </c>
      <c r="G3049" s="174" t="s">
        <v>15572</v>
      </c>
      <c r="H3049" s="174" t="s">
        <v>164</v>
      </c>
      <c r="I3049" s="174" t="s">
        <v>3098</v>
      </c>
      <c r="J3049" s="174" t="s">
        <v>15573</v>
      </c>
      <c r="K3049" s="174"/>
      <c r="L3049" s="174" t="s">
        <v>172</v>
      </c>
      <c r="M3049" s="174" t="s">
        <v>10994</v>
      </c>
      <c r="N3049" s="176">
        <v>960</v>
      </c>
      <c r="O3049" s="174" t="s">
        <v>3407</v>
      </c>
      <c r="P3049" s="177">
        <v>14977</v>
      </c>
      <c r="Q3049" s="176">
        <v>870</v>
      </c>
      <c r="R3049" s="176">
        <v>0</v>
      </c>
      <c r="S3049" s="175">
        <v>-176.19</v>
      </c>
    </row>
    <row r="3050" spans="1:19" s="184" customFormat="1" ht="15.75">
      <c r="A3050" s="51"/>
      <c r="B3050" s="51"/>
      <c r="D3050" s="174" t="s">
        <v>15574</v>
      </c>
      <c r="E3050" s="175">
        <v>-182.69</v>
      </c>
      <c r="F3050" s="174" t="s">
        <v>3409</v>
      </c>
      <c r="G3050" s="174" t="s">
        <v>15575</v>
      </c>
      <c r="H3050" s="174" t="s">
        <v>164</v>
      </c>
      <c r="I3050" s="174" t="s">
        <v>3098</v>
      </c>
      <c r="J3050" s="174" t="s">
        <v>15576</v>
      </c>
      <c r="K3050" s="174"/>
      <c r="L3050" s="174" t="s">
        <v>172</v>
      </c>
      <c r="M3050" s="174" t="s">
        <v>10994</v>
      </c>
      <c r="N3050" s="176">
        <v>960</v>
      </c>
      <c r="O3050" s="174" t="s">
        <v>3407</v>
      </c>
      <c r="P3050" s="177">
        <v>14977</v>
      </c>
      <c r="Q3050" s="176">
        <v>870</v>
      </c>
      <c r="R3050" s="176">
        <v>0</v>
      </c>
      <c r="S3050" s="175">
        <v>-182.69</v>
      </c>
    </row>
    <row r="3051" spans="1:19" s="184" customFormat="1" ht="15.75">
      <c r="A3051" s="51"/>
      <c r="B3051" s="51"/>
      <c r="D3051" s="174" t="s">
        <v>15577</v>
      </c>
      <c r="E3051" s="175">
        <v>-156.44999999999999</v>
      </c>
      <c r="F3051" s="174" t="s">
        <v>3409</v>
      </c>
      <c r="G3051" s="174" t="s">
        <v>15578</v>
      </c>
      <c r="H3051" s="174" t="s">
        <v>164</v>
      </c>
      <c r="I3051" s="174" t="s">
        <v>3098</v>
      </c>
      <c r="J3051" s="174" t="s">
        <v>15579</v>
      </c>
      <c r="K3051" s="174"/>
      <c r="L3051" s="174" t="s">
        <v>172</v>
      </c>
      <c r="M3051" s="174" t="s">
        <v>10994</v>
      </c>
      <c r="N3051" s="176">
        <v>960</v>
      </c>
      <c r="O3051" s="174" t="s">
        <v>3407</v>
      </c>
      <c r="P3051" s="177">
        <v>14977</v>
      </c>
      <c r="Q3051" s="176">
        <v>870</v>
      </c>
      <c r="R3051" s="176">
        <v>0</v>
      </c>
      <c r="S3051" s="175">
        <v>-156.44999999999999</v>
      </c>
    </row>
    <row r="3052" spans="1:19" s="184" customFormat="1" ht="15.75">
      <c r="A3052" s="51"/>
      <c r="B3052" s="51"/>
      <c r="D3052" s="174" t="s">
        <v>15580</v>
      </c>
      <c r="E3052" s="175">
        <v>-175.46</v>
      </c>
      <c r="F3052" s="174" t="s">
        <v>3409</v>
      </c>
      <c r="G3052" s="174" t="s">
        <v>15581</v>
      </c>
      <c r="H3052" s="174" t="s">
        <v>164</v>
      </c>
      <c r="I3052" s="174" t="s">
        <v>3098</v>
      </c>
      <c r="J3052" s="174" t="s">
        <v>15582</v>
      </c>
      <c r="K3052" s="174"/>
      <c r="L3052" s="174" t="s">
        <v>172</v>
      </c>
      <c r="M3052" s="174" t="s">
        <v>10994</v>
      </c>
      <c r="N3052" s="176">
        <v>960</v>
      </c>
      <c r="O3052" s="174" t="s">
        <v>3407</v>
      </c>
      <c r="P3052" s="177">
        <v>14977</v>
      </c>
      <c r="Q3052" s="176">
        <v>870</v>
      </c>
      <c r="R3052" s="176">
        <v>0</v>
      </c>
      <c r="S3052" s="175">
        <v>-175.46</v>
      </c>
    </row>
    <row r="3053" spans="1:19" s="184" customFormat="1" ht="15.75">
      <c r="A3053" s="51"/>
      <c r="B3053" s="51"/>
      <c r="D3053" s="174" t="s">
        <v>15583</v>
      </c>
      <c r="E3053" s="175">
        <v>-225.93</v>
      </c>
      <c r="F3053" s="174" t="s">
        <v>3409</v>
      </c>
      <c r="G3053" s="174" t="s">
        <v>15584</v>
      </c>
      <c r="H3053" s="174" t="s">
        <v>164</v>
      </c>
      <c r="I3053" s="174" t="s">
        <v>3098</v>
      </c>
      <c r="J3053" s="174" t="s">
        <v>15585</v>
      </c>
      <c r="K3053" s="174"/>
      <c r="L3053" s="174" t="s">
        <v>172</v>
      </c>
      <c r="M3053" s="174" t="s">
        <v>10994</v>
      </c>
      <c r="N3053" s="176">
        <v>960</v>
      </c>
      <c r="O3053" s="174" t="s">
        <v>3407</v>
      </c>
      <c r="P3053" s="177">
        <v>14977</v>
      </c>
      <c r="Q3053" s="176">
        <v>870</v>
      </c>
      <c r="R3053" s="176">
        <v>0</v>
      </c>
      <c r="S3053" s="175">
        <v>-225.93</v>
      </c>
    </row>
    <row r="3054" spans="1:19" s="184" customFormat="1" ht="15.75">
      <c r="A3054" s="51"/>
      <c r="B3054" s="51"/>
      <c r="D3054" s="174" t="s">
        <v>15586</v>
      </c>
      <c r="E3054" s="175">
        <v>-334.54</v>
      </c>
      <c r="F3054" s="174" t="s">
        <v>3409</v>
      </c>
      <c r="G3054" s="174" t="s">
        <v>15587</v>
      </c>
      <c r="H3054" s="174" t="s">
        <v>164</v>
      </c>
      <c r="I3054" s="174" t="s">
        <v>3098</v>
      </c>
      <c r="J3054" s="174" t="s">
        <v>15588</v>
      </c>
      <c r="K3054" s="174"/>
      <c r="L3054" s="174" t="s">
        <v>172</v>
      </c>
      <c r="M3054" s="174" t="s">
        <v>10994</v>
      </c>
      <c r="N3054" s="176">
        <v>960</v>
      </c>
      <c r="O3054" s="174" t="s">
        <v>3407</v>
      </c>
      <c r="P3054" s="177">
        <v>14977</v>
      </c>
      <c r="Q3054" s="176">
        <v>870</v>
      </c>
      <c r="R3054" s="176">
        <v>0</v>
      </c>
      <c r="S3054" s="175">
        <v>-334.54</v>
      </c>
    </row>
    <row r="3055" spans="1:19" s="184" customFormat="1" ht="15.75">
      <c r="A3055" s="51"/>
      <c r="B3055" s="51"/>
      <c r="D3055" s="174" t="s">
        <v>15589</v>
      </c>
      <c r="E3055" s="175">
        <v>-460.85</v>
      </c>
      <c r="F3055" s="174" t="s">
        <v>3409</v>
      </c>
      <c r="G3055" s="174" t="s">
        <v>15590</v>
      </c>
      <c r="H3055" s="174" t="s">
        <v>164</v>
      </c>
      <c r="I3055" s="174" t="s">
        <v>3098</v>
      </c>
      <c r="J3055" s="174" t="s">
        <v>15591</v>
      </c>
      <c r="K3055" s="174"/>
      <c r="L3055" s="174" t="s">
        <v>172</v>
      </c>
      <c r="M3055" s="174" t="s">
        <v>10994</v>
      </c>
      <c r="N3055" s="176">
        <v>960</v>
      </c>
      <c r="O3055" s="174" t="s">
        <v>3407</v>
      </c>
      <c r="P3055" s="177">
        <v>14977</v>
      </c>
      <c r="Q3055" s="176">
        <v>870</v>
      </c>
      <c r="R3055" s="176">
        <v>0</v>
      </c>
      <c r="S3055" s="175">
        <v>-460.85</v>
      </c>
    </row>
    <row r="3056" spans="1:19" s="184" customFormat="1" ht="15.75">
      <c r="A3056" s="51"/>
      <c r="B3056" s="51"/>
      <c r="D3056" s="174" t="s">
        <v>15592</v>
      </c>
      <c r="E3056" s="176">
        <v>-15270</v>
      </c>
      <c r="F3056" s="174" t="s">
        <v>3409</v>
      </c>
      <c r="G3056" s="174" t="s">
        <v>15593</v>
      </c>
      <c r="H3056" s="174" t="s">
        <v>164</v>
      </c>
      <c r="I3056" s="174" t="s">
        <v>3098</v>
      </c>
      <c r="J3056" s="174" t="s">
        <v>15594</v>
      </c>
      <c r="K3056" s="174"/>
      <c r="L3056" s="174" t="s">
        <v>172</v>
      </c>
      <c r="M3056" s="174" t="s">
        <v>10994</v>
      </c>
      <c r="N3056" s="176">
        <v>960</v>
      </c>
      <c r="O3056" s="174" t="s">
        <v>3407</v>
      </c>
      <c r="P3056" s="177">
        <v>14977</v>
      </c>
      <c r="Q3056" s="176">
        <v>870</v>
      </c>
      <c r="R3056" s="176">
        <v>0</v>
      </c>
      <c r="S3056" s="176">
        <v>-15270</v>
      </c>
    </row>
    <row r="3057" spans="1:19" s="184" customFormat="1" ht="15.75">
      <c r="A3057" s="51"/>
      <c r="B3057" s="51"/>
      <c r="D3057" s="174" t="s">
        <v>15595</v>
      </c>
      <c r="E3057" s="175">
        <v>90929.26</v>
      </c>
      <c r="F3057" s="174" t="s">
        <v>3409</v>
      </c>
      <c r="G3057" s="174" t="s">
        <v>15596</v>
      </c>
      <c r="H3057" s="174" t="s">
        <v>164</v>
      </c>
      <c r="I3057" s="174" t="s">
        <v>3098</v>
      </c>
      <c r="J3057" s="174" t="s">
        <v>15597</v>
      </c>
      <c r="K3057" s="174"/>
      <c r="L3057" s="174" t="s">
        <v>4377</v>
      </c>
      <c r="M3057" s="174" t="s">
        <v>15053</v>
      </c>
      <c r="N3057" s="176">
        <v>960</v>
      </c>
      <c r="O3057" s="174" t="s">
        <v>3407</v>
      </c>
      <c r="P3057" s="177">
        <v>14977</v>
      </c>
      <c r="Q3057" s="176">
        <v>870</v>
      </c>
      <c r="R3057" s="176">
        <v>0</v>
      </c>
      <c r="S3057" s="175">
        <v>90929.26</v>
      </c>
    </row>
    <row r="3058" spans="1:19" s="184" customFormat="1" ht="15.75">
      <c r="A3058" s="51"/>
      <c r="B3058" s="51"/>
      <c r="D3058" s="174" t="s">
        <v>15598</v>
      </c>
      <c r="E3058" s="176">
        <v>-1440</v>
      </c>
      <c r="F3058" s="174" t="s">
        <v>3409</v>
      </c>
      <c r="G3058" s="174" t="s">
        <v>15599</v>
      </c>
      <c r="H3058" s="174" t="s">
        <v>164</v>
      </c>
      <c r="I3058" s="174" t="s">
        <v>3098</v>
      </c>
      <c r="J3058" s="174" t="s">
        <v>15597</v>
      </c>
      <c r="K3058" s="174"/>
      <c r="L3058" s="174" t="s">
        <v>4377</v>
      </c>
      <c r="M3058" s="174" t="s">
        <v>15053</v>
      </c>
      <c r="N3058" s="176">
        <v>960</v>
      </c>
      <c r="O3058" s="174" t="s">
        <v>3407</v>
      </c>
      <c r="P3058" s="177">
        <v>14977</v>
      </c>
      <c r="Q3058" s="176">
        <v>870</v>
      </c>
      <c r="R3058" s="176">
        <v>0</v>
      </c>
      <c r="S3058" s="176">
        <v>-1440</v>
      </c>
    </row>
    <row r="3059" spans="1:19" s="184" customFormat="1" ht="15.75">
      <c r="A3059" s="51"/>
      <c r="B3059" s="51"/>
      <c r="D3059" s="174" t="s">
        <v>15600</v>
      </c>
      <c r="E3059" s="176">
        <v>5000</v>
      </c>
      <c r="F3059" s="174" t="s">
        <v>3409</v>
      </c>
      <c r="G3059" s="174" t="s">
        <v>15601</v>
      </c>
      <c r="H3059" s="174" t="s">
        <v>164</v>
      </c>
      <c r="I3059" s="174" t="s">
        <v>3098</v>
      </c>
      <c r="J3059" s="174" t="s">
        <v>15597</v>
      </c>
      <c r="K3059" s="174"/>
      <c r="L3059" s="174" t="s">
        <v>4377</v>
      </c>
      <c r="M3059" s="174" t="s">
        <v>15053</v>
      </c>
      <c r="N3059" s="176">
        <v>960</v>
      </c>
      <c r="O3059" s="174" t="s">
        <v>3407</v>
      </c>
      <c r="P3059" s="177">
        <v>14977</v>
      </c>
      <c r="Q3059" s="176">
        <v>870</v>
      </c>
      <c r="R3059" s="176">
        <v>0</v>
      </c>
      <c r="S3059" s="176">
        <v>5000</v>
      </c>
    </row>
    <row r="3060" spans="1:19" s="184" customFormat="1" ht="15.75">
      <c r="A3060" s="51"/>
      <c r="B3060" s="51"/>
      <c r="D3060" s="174" t="s">
        <v>15602</v>
      </c>
      <c r="E3060" s="176">
        <v>-200</v>
      </c>
      <c r="F3060" s="174" t="s">
        <v>3409</v>
      </c>
      <c r="G3060" s="174" t="s">
        <v>15603</v>
      </c>
      <c r="H3060" s="174" t="s">
        <v>164</v>
      </c>
      <c r="I3060" s="174" t="s">
        <v>3098</v>
      </c>
      <c r="J3060" s="174" t="s">
        <v>15604</v>
      </c>
      <c r="K3060" s="174"/>
      <c r="L3060" s="174" t="s">
        <v>4377</v>
      </c>
      <c r="M3060" s="174" t="s">
        <v>15053</v>
      </c>
      <c r="N3060" s="176">
        <v>960</v>
      </c>
      <c r="O3060" s="174" t="s">
        <v>3407</v>
      </c>
      <c r="P3060" s="177">
        <v>14977</v>
      </c>
      <c r="Q3060" s="176">
        <v>870</v>
      </c>
      <c r="R3060" s="176">
        <v>0</v>
      </c>
      <c r="S3060" s="176">
        <v>-200</v>
      </c>
    </row>
    <row r="3061" spans="1:19" s="184" customFormat="1" ht="15.75">
      <c r="A3061" s="51"/>
      <c r="B3061" s="51"/>
      <c r="D3061" s="174" t="s">
        <v>15605</v>
      </c>
      <c r="E3061" s="176">
        <v>-500</v>
      </c>
      <c r="F3061" s="174" t="s">
        <v>3409</v>
      </c>
      <c r="G3061" s="174" t="s">
        <v>15606</v>
      </c>
      <c r="H3061" s="174" t="s">
        <v>164</v>
      </c>
      <c r="I3061" s="174" t="s">
        <v>3098</v>
      </c>
      <c r="J3061" s="174" t="s">
        <v>15607</v>
      </c>
      <c r="K3061" s="174"/>
      <c r="L3061" s="174" t="s">
        <v>4377</v>
      </c>
      <c r="M3061" s="174" t="s">
        <v>15053</v>
      </c>
      <c r="N3061" s="176">
        <v>960</v>
      </c>
      <c r="O3061" s="174" t="s">
        <v>3407</v>
      </c>
      <c r="P3061" s="177">
        <v>14977</v>
      </c>
      <c r="Q3061" s="176">
        <v>870</v>
      </c>
      <c r="R3061" s="176">
        <v>0</v>
      </c>
      <c r="S3061" s="176">
        <v>-500</v>
      </c>
    </row>
    <row r="3062" spans="1:19" s="184" customFormat="1" ht="15.75">
      <c r="A3062" s="51"/>
      <c r="B3062" s="51"/>
      <c r="D3062" s="174" t="s">
        <v>15608</v>
      </c>
      <c r="E3062" s="176">
        <v>-7011</v>
      </c>
      <c r="F3062" s="174" t="s">
        <v>3409</v>
      </c>
      <c r="G3062" s="174" t="s">
        <v>15609</v>
      </c>
      <c r="H3062" s="174" t="s">
        <v>164</v>
      </c>
      <c r="I3062" s="174" t="s">
        <v>3098</v>
      </c>
      <c r="J3062" s="174" t="s">
        <v>15610</v>
      </c>
      <c r="K3062" s="174"/>
      <c r="L3062" s="174" t="s">
        <v>4377</v>
      </c>
      <c r="M3062" s="174" t="s">
        <v>15053</v>
      </c>
      <c r="N3062" s="176">
        <v>960</v>
      </c>
      <c r="O3062" s="174" t="s">
        <v>3407</v>
      </c>
      <c r="P3062" s="177">
        <v>14977</v>
      </c>
      <c r="Q3062" s="176">
        <v>870</v>
      </c>
      <c r="R3062" s="176">
        <v>0</v>
      </c>
      <c r="S3062" s="176">
        <v>-7011</v>
      </c>
    </row>
    <row r="3063" spans="1:19" s="184" customFormat="1" ht="15.75">
      <c r="A3063" s="51"/>
      <c r="B3063" s="51"/>
      <c r="D3063" s="174" t="s">
        <v>15611</v>
      </c>
      <c r="E3063" s="175">
        <v>-2268.5700000000002</v>
      </c>
      <c r="F3063" s="174" t="s">
        <v>3409</v>
      </c>
      <c r="G3063" s="174" t="s">
        <v>15612</v>
      </c>
      <c r="H3063" s="174" t="s">
        <v>164</v>
      </c>
      <c r="I3063" s="174" t="s">
        <v>3098</v>
      </c>
      <c r="J3063" s="174" t="s">
        <v>15613</v>
      </c>
      <c r="K3063" s="174"/>
      <c r="L3063" s="174" t="s">
        <v>4377</v>
      </c>
      <c r="M3063" s="174" t="s">
        <v>15053</v>
      </c>
      <c r="N3063" s="176">
        <v>960</v>
      </c>
      <c r="O3063" s="174" t="s">
        <v>3407</v>
      </c>
      <c r="P3063" s="177">
        <v>14977</v>
      </c>
      <c r="Q3063" s="176">
        <v>870</v>
      </c>
      <c r="R3063" s="176">
        <v>0</v>
      </c>
      <c r="S3063" s="175">
        <v>-2268.5700000000002</v>
      </c>
    </row>
    <row r="3064" spans="1:19" s="184" customFormat="1" ht="15.75">
      <c r="A3064" s="51"/>
      <c r="B3064" s="51"/>
      <c r="D3064" s="174" t="s">
        <v>15614</v>
      </c>
      <c r="E3064" s="176">
        <v>-200</v>
      </c>
      <c r="F3064" s="174" t="s">
        <v>3409</v>
      </c>
      <c r="G3064" s="174" t="s">
        <v>15615</v>
      </c>
      <c r="H3064" s="174" t="s">
        <v>164</v>
      </c>
      <c r="I3064" s="174" t="s">
        <v>3098</v>
      </c>
      <c r="J3064" s="174" t="s">
        <v>15616</v>
      </c>
      <c r="K3064" s="174"/>
      <c r="L3064" s="174" t="s">
        <v>4377</v>
      </c>
      <c r="M3064" s="174" t="s">
        <v>15053</v>
      </c>
      <c r="N3064" s="176">
        <v>960</v>
      </c>
      <c r="O3064" s="174" t="s">
        <v>3407</v>
      </c>
      <c r="P3064" s="177">
        <v>14977</v>
      </c>
      <c r="Q3064" s="176">
        <v>870</v>
      </c>
      <c r="R3064" s="176">
        <v>0</v>
      </c>
      <c r="S3064" s="176">
        <v>-200</v>
      </c>
    </row>
    <row r="3065" spans="1:19" s="184" customFormat="1" ht="15.75">
      <c r="A3065" s="51"/>
      <c r="B3065" s="51"/>
      <c r="D3065" s="174" t="s">
        <v>15617</v>
      </c>
      <c r="E3065" s="176">
        <v>70630</v>
      </c>
      <c r="F3065" s="174" t="s">
        <v>3428</v>
      </c>
      <c r="G3065" s="174" t="s">
        <v>5941</v>
      </c>
      <c r="H3065" s="174" t="s">
        <v>164</v>
      </c>
      <c r="I3065" s="174" t="s">
        <v>3098</v>
      </c>
      <c r="J3065" s="174" t="s">
        <v>15618</v>
      </c>
      <c r="K3065" s="174"/>
      <c r="L3065" s="174" t="s">
        <v>4377</v>
      </c>
      <c r="M3065" s="174" t="s">
        <v>15619</v>
      </c>
      <c r="N3065" s="176">
        <v>960</v>
      </c>
      <c r="O3065" s="174" t="s">
        <v>3407</v>
      </c>
      <c r="P3065" s="177">
        <v>14977</v>
      </c>
      <c r="Q3065" s="176">
        <v>870</v>
      </c>
      <c r="R3065" s="176">
        <v>0</v>
      </c>
      <c r="S3065" s="176">
        <v>70630</v>
      </c>
    </row>
    <row r="3066" spans="1:19" s="184" customFormat="1" ht="15.75">
      <c r="A3066" s="51"/>
      <c r="B3066" s="51"/>
      <c r="D3066" s="174" t="s">
        <v>15620</v>
      </c>
      <c r="E3066" s="176">
        <v>-25</v>
      </c>
      <c r="F3066" s="174" t="s">
        <v>3409</v>
      </c>
      <c r="G3066" s="174" t="s">
        <v>15621</v>
      </c>
      <c r="H3066" s="174" t="s">
        <v>164</v>
      </c>
      <c r="I3066" s="174" t="s">
        <v>3098</v>
      </c>
      <c r="J3066" s="174" t="s">
        <v>15618</v>
      </c>
      <c r="K3066" s="174"/>
      <c r="L3066" s="174" t="s">
        <v>4377</v>
      </c>
      <c r="M3066" s="174" t="s">
        <v>15619</v>
      </c>
      <c r="N3066" s="176">
        <v>960</v>
      </c>
      <c r="O3066" s="174" t="s">
        <v>3407</v>
      </c>
      <c r="P3066" s="177">
        <v>14977</v>
      </c>
      <c r="Q3066" s="176">
        <v>870</v>
      </c>
      <c r="R3066" s="176">
        <v>0</v>
      </c>
      <c r="S3066" s="176">
        <v>-25</v>
      </c>
    </row>
    <row r="3067" spans="1:19" s="184" customFormat="1" ht="15.75">
      <c r="A3067" s="51"/>
      <c r="B3067" s="51"/>
      <c r="D3067" s="174" t="s">
        <v>15622</v>
      </c>
      <c r="E3067" s="176">
        <v>-550</v>
      </c>
      <c r="F3067" s="174" t="s">
        <v>3409</v>
      </c>
      <c r="G3067" s="174" t="s">
        <v>15623</v>
      </c>
      <c r="H3067" s="174" t="s">
        <v>164</v>
      </c>
      <c r="I3067" s="174" t="s">
        <v>3098</v>
      </c>
      <c r="J3067" s="174" t="s">
        <v>15624</v>
      </c>
      <c r="K3067" s="174"/>
      <c r="L3067" s="174" t="s">
        <v>4377</v>
      </c>
      <c r="M3067" s="174" t="s">
        <v>15619</v>
      </c>
      <c r="N3067" s="176">
        <v>960</v>
      </c>
      <c r="O3067" s="174" t="s">
        <v>3407</v>
      </c>
      <c r="P3067" s="177">
        <v>14977</v>
      </c>
      <c r="Q3067" s="176">
        <v>870</v>
      </c>
      <c r="R3067" s="176">
        <v>0</v>
      </c>
      <c r="S3067" s="176">
        <v>-550</v>
      </c>
    </row>
    <row r="3068" spans="1:19" s="184" customFormat="1" ht="15.75">
      <c r="A3068" s="51"/>
      <c r="B3068" s="51"/>
      <c r="D3068" s="174" t="s">
        <v>15625</v>
      </c>
      <c r="E3068" s="176">
        <v>-300</v>
      </c>
      <c r="F3068" s="174" t="s">
        <v>3409</v>
      </c>
      <c r="G3068" s="174" t="s">
        <v>15626</v>
      </c>
      <c r="H3068" s="174" t="s">
        <v>164</v>
      </c>
      <c r="I3068" s="174" t="s">
        <v>3098</v>
      </c>
      <c r="J3068" s="174" t="s">
        <v>15627</v>
      </c>
      <c r="K3068" s="174"/>
      <c r="L3068" s="174" t="s">
        <v>4377</v>
      </c>
      <c r="M3068" s="174" t="s">
        <v>15619</v>
      </c>
      <c r="N3068" s="176">
        <v>960</v>
      </c>
      <c r="O3068" s="174" t="s">
        <v>3407</v>
      </c>
      <c r="P3068" s="177">
        <v>14977</v>
      </c>
      <c r="Q3068" s="176">
        <v>870</v>
      </c>
      <c r="R3068" s="176">
        <v>0</v>
      </c>
      <c r="S3068" s="176">
        <v>-300</v>
      </c>
    </row>
    <row r="3069" spans="1:19" s="184" customFormat="1" ht="15.75">
      <c r="A3069" s="51"/>
      <c r="B3069" s="51"/>
      <c r="D3069" s="174" t="s">
        <v>15628</v>
      </c>
      <c r="E3069" s="176">
        <v>-50</v>
      </c>
      <c r="F3069" s="174" t="s">
        <v>3409</v>
      </c>
      <c r="G3069" s="174" t="s">
        <v>15629</v>
      </c>
      <c r="H3069" s="174" t="s">
        <v>164</v>
      </c>
      <c r="I3069" s="174" t="s">
        <v>3098</v>
      </c>
      <c r="J3069" s="174" t="s">
        <v>15630</v>
      </c>
      <c r="K3069" s="174"/>
      <c r="L3069" s="174" t="s">
        <v>4377</v>
      </c>
      <c r="M3069" s="174" t="s">
        <v>15112</v>
      </c>
      <c r="N3069" s="176">
        <v>960</v>
      </c>
      <c r="O3069" s="174" t="s">
        <v>3407</v>
      </c>
      <c r="P3069" s="177">
        <v>14977</v>
      </c>
      <c r="Q3069" s="176">
        <v>870</v>
      </c>
      <c r="R3069" s="176">
        <v>0</v>
      </c>
      <c r="S3069" s="176">
        <v>-50</v>
      </c>
    </row>
    <row r="3070" spans="1:19" s="184" customFormat="1" ht="15.75">
      <c r="A3070" s="51"/>
      <c r="B3070" s="51"/>
      <c r="D3070" s="174" t="s">
        <v>15631</v>
      </c>
      <c r="E3070" s="176">
        <v>50</v>
      </c>
      <c r="F3070" s="174" t="s">
        <v>3409</v>
      </c>
      <c r="G3070" s="174" t="s">
        <v>15632</v>
      </c>
      <c r="H3070" s="174" t="s">
        <v>164</v>
      </c>
      <c r="I3070" s="174" t="s">
        <v>3098</v>
      </c>
      <c r="J3070" s="174" t="s">
        <v>15197</v>
      </c>
      <c r="K3070" s="174"/>
      <c r="L3070" s="174" t="s">
        <v>4377</v>
      </c>
      <c r="M3070" s="174" t="s">
        <v>15112</v>
      </c>
      <c r="N3070" s="176">
        <v>960</v>
      </c>
      <c r="O3070" s="174" t="s">
        <v>3407</v>
      </c>
      <c r="P3070" s="177">
        <v>14977</v>
      </c>
      <c r="Q3070" s="176">
        <v>870</v>
      </c>
      <c r="R3070" s="176">
        <v>0</v>
      </c>
      <c r="S3070" s="176">
        <v>50</v>
      </c>
    </row>
    <row r="3071" spans="1:19" s="184" customFormat="1" ht="15.75">
      <c r="A3071" s="51"/>
      <c r="B3071" s="51"/>
      <c r="D3071" s="174" t="s">
        <v>15633</v>
      </c>
      <c r="E3071" s="176">
        <v>-50</v>
      </c>
      <c r="F3071" s="174" t="s">
        <v>3409</v>
      </c>
      <c r="G3071" s="174" t="s">
        <v>15634</v>
      </c>
      <c r="H3071" s="174" t="s">
        <v>164</v>
      </c>
      <c r="I3071" s="174" t="s">
        <v>3098</v>
      </c>
      <c r="J3071" s="174" t="s">
        <v>15197</v>
      </c>
      <c r="K3071" s="174"/>
      <c r="L3071" s="174" t="s">
        <v>4377</v>
      </c>
      <c r="M3071" s="174" t="s">
        <v>15112</v>
      </c>
      <c r="N3071" s="176">
        <v>960</v>
      </c>
      <c r="O3071" s="174" t="s">
        <v>3407</v>
      </c>
      <c r="P3071" s="177">
        <v>14977</v>
      </c>
      <c r="Q3071" s="176">
        <v>870</v>
      </c>
      <c r="R3071" s="176">
        <v>0</v>
      </c>
      <c r="S3071" s="176">
        <v>-50</v>
      </c>
    </row>
    <row r="3072" spans="1:19" s="184" customFormat="1" ht="15.75">
      <c r="A3072" s="51"/>
      <c r="B3072" s="51"/>
      <c r="D3072" s="174" t="s">
        <v>15635</v>
      </c>
      <c r="E3072" s="176">
        <v>-200</v>
      </c>
      <c r="F3072" s="174" t="s">
        <v>3409</v>
      </c>
      <c r="G3072" s="174" t="s">
        <v>15636</v>
      </c>
      <c r="H3072" s="174" t="s">
        <v>164</v>
      </c>
      <c r="I3072" s="174" t="s">
        <v>3098</v>
      </c>
      <c r="J3072" s="174" t="s">
        <v>15637</v>
      </c>
      <c r="K3072" s="174"/>
      <c r="L3072" s="174" t="s">
        <v>4377</v>
      </c>
      <c r="M3072" s="174" t="s">
        <v>15112</v>
      </c>
      <c r="N3072" s="176">
        <v>960</v>
      </c>
      <c r="O3072" s="174" t="s">
        <v>3407</v>
      </c>
      <c r="P3072" s="177">
        <v>14977</v>
      </c>
      <c r="Q3072" s="176">
        <v>870</v>
      </c>
      <c r="R3072" s="176">
        <v>0</v>
      </c>
      <c r="S3072" s="176">
        <v>-200</v>
      </c>
    </row>
    <row r="3073" spans="1:19" s="184" customFormat="1" ht="15.75">
      <c r="A3073" s="51"/>
      <c r="B3073" s="51"/>
      <c r="D3073" s="174" t="s">
        <v>15638</v>
      </c>
      <c r="E3073" s="176">
        <v>-13850</v>
      </c>
      <c r="F3073" s="174" t="s">
        <v>3409</v>
      </c>
      <c r="G3073" s="174" t="s">
        <v>15639</v>
      </c>
      <c r="H3073" s="174" t="s">
        <v>164</v>
      </c>
      <c r="I3073" s="174" t="s">
        <v>3098</v>
      </c>
      <c r="J3073" s="174" t="s">
        <v>15640</v>
      </c>
      <c r="K3073" s="174"/>
      <c r="L3073" s="174" t="s">
        <v>4377</v>
      </c>
      <c r="M3073" s="174" t="s">
        <v>15112</v>
      </c>
      <c r="N3073" s="176">
        <v>960</v>
      </c>
      <c r="O3073" s="174" t="s">
        <v>3407</v>
      </c>
      <c r="P3073" s="177">
        <v>14977</v>
      </c>
      <c r="Q3073" s="176">
        <v>870</v>
      </c>
      <c r="R3073" s="176">
        <v>0</v>
      </c>
      <c r="S3073" s="176">
        <v>-13850</v>
      </c>
    </row>
    <row r="3074" spans="1:19" s="184" customFormat="1" ht="15.75">
      <c r="A3074" s="51"/>
      <c r="B3074" s="51"/>
      <c r="D3074" s="174" t="s">
        <v>15641</v>
      </c>
      <c r="E3074" s="176">
        <v>-14600</v>
      </c>
      <c r="F3074" s="174" t="s">
        <v>3409</v>
      </c>
      <c r="G3074" s="174" t="s">
        <v>15642</v>
      </c>
      <c r="H3074" s="174" t="s">
        <v>164</v>
      </c>
      <c r="I3074" s="174" t="s">
        <v>3098</v>
      </c>
      <c r="J3074" s="174" t="s">
        <v>15643</v>
      </c>
      <c r="K3074" s="174"/>
      <c r="L3074" s="174" t="s">
        <v>4377</v>
      </c>
      <c r="M3074" s="174" t="s">
        <v>15112</v>
      </c>
      <c r="N3074" s="176">
        <v>960</v>
      </c>
      <c r="O3074" s="174" t="s">
        <v>3407</v>
      </c>
      <c r="P3074" s="177">
        <v>14977</v>
      </c>
      <c r="Q3074" s="176">
        <v>870</v>
      </c>
      <c r="R3074" s="176">
        <v>0</v>
      </c>
      <c r="S3074" s="176">
        <v>-14600</v>
      </c>
    </row>
    <row r="3075" spans="1:19" s="184" customFormat="1" ht="15.75">
      <c r="A3075" s="51"/>
      <c r="B3075" s="51"/>
      <c r="D3075" s="174" t="s">
        <v>15644</v>
      </c>
      <c r="E3075" s="176">
        <v>1790</v>
      </c>
      <c r="F3075" s="174" t="s">
        <v>3409</v>
      </c>
      <c r="G3075" s="174" t="s">
        <v>15645</v>
      </c>
      <c r="H3075" s="174" t="s">
        <v>164</v>
      </c>
      <c r="I3075" s="174" t="s">
        <v>3098</v>
      </c>
      <c r="J3075" s="174" t="s">
        <v>15646</v>
      </c>
      <c r="K3075" s="174"/>
      <c r="L3075" s="174" t="s">
        <v>4377</v>
      </c>
      <c r="M3075" s="174" t="s">
        <v>14891</v>
      </c>
      <c r="N3075" s="176">
        <v>960</v>
      </c>
      <c r="O3075" s="174" t="s">
        <v>3407</v>
      </c>
      <c r="P3075" s="177">
        <v>14977</v>
      </c>
      <c r="Q3075" s="176">
        <v>870</v>
      </c>
      <c r="R3075" s="176">
        <v>0</v>
      </c>
      <c r="S3075" s="176">
        <v>1790</v>
      </c>
    </row>
    <row r="3076" spans="1:19" s="184" customFormat="1" ht="15.75">
      <c r="A3076" s="51"/>
      <c r="B3076" s="51"/>
      <c r="D3076" s="174" t="s">
        <v>15647</v>
      </c>
      <c r="E3076" s="176">
        <v>-215</v>
      </c>
      <c r="F3076" s="174" t="s">
        <v>3409</v>
      </c>
      <c r="G3076" s="174" t="s">
        <v>15648</v>
      </c>
      <c r="H3076" s="174" t="s">
        <v>164</v>
      </c>
      <c r="I3076" s="174" t="s">
        <v>3098</v>
      </c>
      <c r="J3076" s="174" t="s">
        <v>15200</v>
      </c>
      <c r="K3076" s="174"/>
      <c r="L3076" s="174" t="s">
        <v>4377</v>
      </c>
      <c r="M3076" s="174" t="s">
        <v>14891</v>
      </c>
      <c r="N3076" s="176">
        <v>960</v>
      </c>
      <c r="O3076" s="174" t="s">
        <v>3407</v>
      </c>
      <c r="P3076" s="177">
        <v>14977</v>
      </c>
      <c r="Q3076" s="176">
        <v>870</v>
      </c>
      <c r="R3076" s="176">
        <v>0</v>
      </c>
      <c r="S3076" s="176">
        <v>-215</v>
      </c>
    </row>
    <row r="3077" spans="1:19" s="184" customFormat="1" ht="15.75">
      <c r="A3077" s="51"/>
      <c r="B3077" s="51"/>
      <c r="D3077" s="174" t="s">
        <v>15649</v>
      </c>
      <c r="E3077" s="175">
        <v>-76.319999999999993</v>
      </c>
      <c r="F3077" s="174" t="s">
        <v>3409</v>
      </c>
      <c r="G3077" s="174" t="s">
        <v>15650</v>
      </c>
      <c r="H3077" s="174" t="s">
        <v>164</v>
      </c>
      <c r="I3077" s="174" t="s">
        <v>3098</v>
      </c>
      <c r="J3077" s="174" t="s">
        <v>15200</v>
      </c>
      <c r="K3077" s="174"/>
      <c r="L3077" s="174" t="s">
        <v>4377</v>
      </c>
      <c r="M3077" s="174" t="s">
        <v>14891</v>
      </c>
      <c r="N3077" s="176">
        <v>960</v>
      </c>
      <c r="O3077" s="174" t="s">
        <v>3407</v>
      </c>
      <c r="P3077" s="177">
        <v>14977</v>
      </c>
      <c r="Q3077" s="176">
        <v>870</v>
      </c>
      <c r="R3077" s="176">
        <v>0</v>
      </c>
      <c r="S3077" s="175">
        <v>-76.319999999999993</v>
      </c>
    </row>
    <row r="3078" spans="1:19" s="184" customFormat="1" ht="15.75">
      <c r="A3078" s="51"/>
      <c r="B3078" s="51"/>
      <c r="D3078" s="174" t="s">
        <v>15651</v>
      </c>
      <c r="E3078" s="176">
        <v>-600</v>
      </c>
      <c r="F3078" s="174" t="s">
        <v>3409</v>
      </c>
      <c r="G3078" s="174" t="s">
        <v>15652</v>
      </c>
      <c r="H3078" s="174" t="s">
        <v>164</v>
      </c>
      <c r="I3078" s="174" t="s">
        <v>3098</v>
      </c>
      <c r="J3078" s="174" t="s">
        <v>15653</v>
      </c>
      <c r="K3078" s="174"/>
      <c r="L3078" s="174" t="s">
        <v>4377</v>
      </c>
      <c r="M3078" s="174" t="s">
        <v>14891</v>
      </c>
      <c r="N3078" s="176">
        <v>960</v>
      </c>
      <c r="O3078" s="174" t="s">
        <v>3407</v>
      </c>
      <c r="P3078" s="177">
        <v>14977</v>
      </c>
      <c r="Q3078" s="176">
        <v>870</v>
      </c>
      <c r="R3078" s="176">
        <v>0</v>
      </c>
      <c r="S3078" s="176">
        <v>-600</v>
      </c>
    </row>
    <row r="3079" spans="1:19" s="184" customFormat="1" ht="15.75">
      <c r="A3079" s="51"/>
      <c r="B3079" s="51"/>
      <c r="D3079" s="174" t="s">
        <v>15654</v>
      </c>
      <c r="E3079" s="176">
        <v>-200</v>
      </c>
      <c r="F3079" s="174" t="s">
        <v>3409</v>
      </c>
      <c r="G3079" s="174" t="s">
        <v>15655</v>
      </c>
      <c r="H3079" s="174" t="s">
        <v>164</v>
      </c>
      <c r="I3079" s="174" t="s">
        <v>3098</v>
      </c>
      <c r="J3079" s="174" t="s">
        <v>15656</v>
      </c>
      <c r="K3079" s="174"/>
      <c r="L3079" s="174" t="s">
        <v>4377</v>
      </c>
      <c r="M3079" s="174" t="s">
        <v>14891</v>
      </c>
      <c r="N3079" s="176">
        <v>960</v>
      </c>
      <c r="O3079" s="174" t="s">
        <v>3407</v>
      </c>
      <c r="P3079" s="177">
        <v>14977</v>
      </c>
      <c r="Q3079" s="176">
        <v>870</v>
      </c>
      <c r="R3079" s="176">
        <v>0</v>
      </c>
      <c r="S3079" s="176">
        <v>-200</v>
      </c>
    </row>
    <row r="3080" spans="1:19" s="184" customFormat="1" ht="15.75">
      <c r="A3080" s="51"/>
      <c r="B3080" s="51"/>
      <c r="D3080" s="174" t="s">
        <v>15657</v>
      </c>
      <c r="E3080" s="175">
        <v>49639.88</v>
      </c>
      <c r="F3080" s="174" t="s">
        <v>3409</v>
      </c>
      <c r="G3080" s="174" t="s">
        <v>15202</v>
      </c>
      <c r="H3080" s="174" t="s">
        <v>164</v>
      </c>
      <c r="I3080" s="174" t="s">
        <v>3098</v>
      </c>
      <c r="J3080" s="174" t="s">
        <v>15203</v>
      </c>
      <c r="K3080" s="174"/>
      <c r="L3080" s="174" t="s">
        <v>3424</v>
      </c>
      <c r="M3080" s="174" t="s">
        <v>167</v>
      </c>
      <c r="N3080" s="176">
        <v>960</v>
      </c>
      <c r="O3080" s="174" t="s">
        <v>3407</v>
      </c>
      <c r="P3080" s="177">
        <v>14977</v>
      </c>
      <c r="Q3080" s="176">
        <v>870</v>
      </c>
      <c r="R3080" s="176">
        <v>0</v>
      </c>
      <c r="S3080" s="175">
        <v>49639.88</v>
      </c>
    </row>
    <row r="3081" spans="1:19" s="184" customFormat="1" ht="15.75">
      <c r="A3081" s="51"/>
      <c r="B3081" s="51"/>
      <c r="D3081" s="174" t="s">
        <v>15658</v>
      </c>
      <c r="E3081" s="176">
        <v>-600</v>
      </c>
      <c r="F3081" s="174" t="s">
        <v>3540</v>
      </c>
      <c r="G3081" s="174" t="s">
        <v>15659</v>
      </c>
      <c r="H3081" s="174" t="s">
        <v>164</v>
      </c>
      <c r="I3081" s="174" t="s">
        <v>3098</v>
      </c>
      <c r="J3081" s="174" t="s">
        <v>15660</v>
      </c>
      <c r="K3081" s="174"/>
      <c r="L3081" s="174" t="s">
        <v>4439</v>
      </c>
      <c r="M3081" s="174" t="s">
        <v>10615</v>
      </c>
      <c r="N3081" s="176">
        <v>960</v>
      </c>
      <c r="O3081" s="174" t="s">
        <v>3407</v>
      </c>
      <c r="P3081" s="177">
        <v>14977</v>
      </c>
      <c r="Q3081" s="176">
        <v>870</v>
      </c>
      <c r="R3081" s="176">
        <v>0</v>
      </c>
      <c r="S3081" s="176">
        <v>-600</v>
      </c>
    </row>
    <row r="3082" spans="1:19" s="184" customFormat="1" ht="15.75">
      <c r="A3082" s="51"/>
      <c r="B3082" s="51"/>
      <c r="D3082" s="174" t="s">
        <v>15661</v>
      </c>
      <c r="E3082" s="175">
        <v>-124.74</v>
      </c>
      <c r="F3082" s="174" t="s">
        <v>3540</v>
      </c>
      <c r="G3082" s="174" t="s">
        <v>15662</v>
      </c>
      <c r="H3082" s="174" t="s">
        <v>164</v>
      </c>
      <c r="I3082" s="174" t="s">
        <v>3098</v>
      </c>
      <c r="J3082" s="174" t="s">
        <v>15663</v>
      </c>
      <c r="K3082" s="174"/>
      <c r="L3082" s="174" t="s">
        <v>4439</v>
      </c>
      <c r="M3082" s="174" t="s">
        <v>10615</v>
      </c>
      <c r="N3082" s="176">
        <v>960</v>
      </c>
      <c r="O3082" s="174" t="s">
        <v>3407</v>
      </c>
      <c r="P3082" s="177">
        <v>14977</v>
      </c>
      <c r="Q3082" s="176">
        <v>870</v>
      </c>
      <c r="R3082" s="176">
        <v>0</v>
      </c>
      <c r="S3082" s="175">
        <v>-124.74</v>
      </c>
    </row>
    <row r="3083" spans="1:19" s="184" customFormat="1" ht="15.75">
      <c r="A3083" s="51"/>
      <c r="B3083" s="51"/>
      <c r="D3083" s="174" t="s">
        <v>15664</v>
      </c>
      <c r="E3083" s="175">
        <v>-154.01</v>
      </c>
      <c r="F3083" s="174" t="s">
        <v>3540</v>
      </c>
      <c r="G3083" s="174" t="s">
        <v>15665</v>
      </c>
      <c r="H3083" s="174" t="s">
        <v>164</v>
      </c>
      <c r="I3083" s="174" t="s">
        <v>3098</v>
      </c>
      <c r="J3083" s="174" t="s">
        <v>15666</v>
      </c>
      <c r="K3083" s="174"/>
      <c r="L3083" s="174" t="s">
        <v>4439</v>
      </c>
      <c r="M3083" s="174" t="s">
        <v>10615</v>
      </c>
      <c r="N3083" s="176">
        <v>960</v>
      </c>
      <c r="O3083" s="174" t="s">
        <v>3407</v>
      </c>
      <c r="P3083" s="177">
        <v>14977</v>
      </c>
      <c r="Q3083" s="176">
        <v>870</v>
      </c>
      <c r="R3083" s="176">
        <v>0</v>
      </c>
      <c r="S3083" s="175">
        <v>-154.01</v>
      </c>
    </row>
    <row r="3084" spans="1:19" s="184" customFormat="1" ht="15.75">
      <c r="A3084" s="51"/>
      <c r="B3084" s="51"/>
      <c r="D3084" s="174" t="s">
        <v>15667</v>
      </c>
      <c r="E3084" s="176">
        <v>-1800</v>
      </c>
      <c r="F3084" s="174" t="s">
        <v>3540</v>
      </c>
      <c r="G3084" s="174" t="s">
        <v>15668</v>
      </c>
      <c r="H3084" s="174" t="s">
        <v>164</v>
      </c>
      <c r="I3084" s="174" t="s">
        <v>3098</v>
      </c>
      <c r="J3084" s="174" t="s">
        <v>15669</v>
      </c>
      <c r="K3084" s="174"/>
      <c r="L3084" s="174" t="s">
        <v>4439</v>
      </c>
      <c r="M3084" s="174" t="s">
        <v>10615</v>
      </c>
      <c r="N3084" s="176">
        <v>960</v>
      </c>
      <c r="O3084" s="174" t="s">
        <v>3407</v>
      </c>
      <c r="P3084" s="177">
        <v>14977</v>
      </c>
      <c r="Q3084" s="176">
        <v>870</v>
      </c>
      <c r="R3084" s="176">
        <v>0</v>
      </c>
      <c r="S3084" s="176">
        <v>-1800</v>
      </c>
    </row>
    <row r="3085" spans="1:19" s="184" customFormat="1" ht="15.75">
      <c r="A3085" s="51"/>
      <c r="B3085" s="51"/>
      <c r="D3085" s="174" t="s">
        <v>15670</v>
      </c>
      <c r="E3085" s="176">
        <v>-1000</v>
      </c>
      <c r="F3085" s="174" t="s">
        <v>3540</v>
      </c>
      <c r="G3085" s="174" t="s">
        <v>15671</v>
      </c>
      <c r="H3085" s="174" t="s">
        <v>164</v>
      </c>
      <c r="I3085" s="174" t="s">
        <v>3098</v>
      </c>
      <c r="J3085" s="174" t="s">
        <v>15672</v>
      </c>
      <c r="K3085" s="174"/>
      <c r="L3085" s="174" t="s">
        <v>4439</v>
      </c>
      <c r="M3085" s="174" t="s">
        <v>10615</v>
      </c>
      <c r="N3085" s="176">
        <v>960</v>
      </c>
      <c r="O3085" s="174" t="s">
        <v>3407</v>
      </c>
      <c r="P3085" s="177">
        <v>14977</v>
      </c>
      <c r="Q3085" s="176">
        <v>870</v>
      </c>
      <c r="R3085" s="176">
        <v>0</v>
      </c>
      <c r="S3085" s="176">
        <v>-1000</v>
      </c>
    </row>
    <row r="3086" spans="1:19" s="184" customFormat="1" ht="15.75">
      <c r="A3086" s="51"/>
      <c r="B3086" s="51"/>
      <c r="D3086" s="174" t="s">
        <v>15673</v>
      </c>
      <c r="E3086" s="176">
        <v>18</v>
      </c>
      <c r="F3086" s="174" t="s">
        <v>3409</v>
      </c>
      <c r="G3086" s="174" t="s">
        <v>15674</v>
      </c>
      <c r="H3086" s="174" t="s">
        <v>164</v>
      </c>
      <c r="I3086" s="174" t="s">
        <v>3098</v>
      </c>
      <c r="J3086" s="174" t="s">
        <v>15172</v>
      </c>
      <c r="K3086" s="174"/>
      <c r="L3086" s="174" t="s">
        <v>4439</v>
      </c>
      <c r="M3086" s="174" t="s">
        <v>10615</v>
      </c>
      <c r="N3086" s="176">
        <v>960</v>
      </c>
      <c r="O3086" s="174" t="s">
        <v>3407</v>
      </c>
      <c r="P3086" s="177">
        <v>14977</v>
      </c>
      <c r="Q3086" s="176">
        <v>870</v>
      </c>
      <c r="R3086" s="176">
        <v>0</v>
      </c>
      <c r="S3086" s="176">
        <v>18</v>
      </c>
    </row>
    <row r="3087" spans="1:19" s="184" customFormat="1" ht="15.75">
      <c r="A3087" s="51"/>
      <c r="B3087" s="51"/>
      <c r="D3087" s="174" t="s">
        <v>15675</v>
      </c>
      <c r="E3087" s="176">
        <v>-200</v>
      </c>
      <c r="F3087" s="174" t="s">
        <v>3540</v>
      </c>
      <c r="G3087" s="174" t="s">
        <v>15676</v>
      </c>
      <c r="H3087" s="174" t="s">
        <v>164</v>
      </c>
      <c r="I3087" s="174" t="s">
        <v>3098</v>
      </c>
      <c r="J3087" s="174" t="s">
        <v>15677</v>
      </c>
      <c r="K3087" s="174"/>
      <c r="L3087" s="174" t="s">
        <v>4439</v>
      </c>
      <c r="M3087" s="174" t="s">
        <v>10615</v>
      </c>
      <c r="N3087" s="176">
        <v>960</v>
      </c>
      <c r="O3087" s="174" t="s">
        <v>3407</v>
      </c>
      <c r="P3087" s="177">
        <v>14977</v>
      </c>
      <c r="Q3087" s="176">
        <v>870</v>
      </c>
      <c r="R3087" s="176">
        <v>0</v>
      </c>
      <c r="S3087" s="176">
        <v>-200</v>
      </c>
    </row>
    <row r="3088" spans="1:19" s="184" customFormat="1" ht="15.75">
      <c r="A3088" s="51"/>
      <c r="B3088" s="51"/>
      <c r="D3088" s="174" t="s">
        <v>15678</v>
      </c>
      <c r="E3088" s="176">
        <v>-100</v>
      </c>
      <c r="F3088" s="174" t="s">
        <v>3409</v>
      </c>
      <c r="G3088" s="174" t="s">
        <v>15679</v>
      </c>
      <c r="H3088" s="174" t="s">
        <v>164</v>
      </c>
      <c r="I3088" s="174" t="s">
        <v>3098</v>
      </c>
      <c r="J3088" s="174" t="s">
        <v>15294</v>
      </c>
      <c r="K3088" s="174"/>
      <c r="L3088" s="174" t="s">
        <v>4439</v>
      </c>
      <c r="M3088" s="174" t="s">
        <v>10615</v>
      </c>
      <c r="N3088" s="176">
        <v>960</v>
      </c>
      <c r="O3088" s="174" t="s">
        <v>3407</v>
      </c>
      <c r="P3088" s="177">
        <v>14977</v>
      </c>
      <c r="Q3088" s="176">
        <v>870</v>
      </c>
      <c r="R3088" s="176">
        <v>0</v>
      </c>
      <c r="S3088" s="176">
        <v>-100</v>
      </c>
    </row>
    <row r="3089" spans="1:19" s="184" customFormat="1" ht="15.75">
      <c r="A3089" s="51"/>
      <c r="B3089" s="51"/>
      <c r="D3089" s="174" t="s">
        <v>15680</v>
      </c>
      <c r="E3089" s="176">
        <v>-50</v>
      </c>
      <c r="F3089" s="174" t="s">
        <v>3409</v>
      </c>
      <c r="G3089" s="174" t="s">
        <v>15681</v>
      </c>
      <c r="H3089" s="174" t="s">
        <v>164</v>
      </c>
      <c r="I3089" s="174" t="s">
        <v>3098</v>
      </c>
      <c r="J3089" s="174" t="s">
        <v>15682</v>
      </c>
      <c r="K3089" s="174"/>
      <c r="L3089" s="174" t="s">
        <v>4439</v>
      </c>
      <c r="M3089" s="174" t="s">
        <v>10615</v>
      </c>
      <c r="N3089" s="176">
        <v>960</v>
      </c>
      <c r="O3089" s="174" t="s">
        <v>3407</v>
      </c>
      <c r="P3089" s="177">
        <v>14977</v>
      </c>
      <c r="Q3089" s="176">
        <v>870</v>
      </c>
      <c r="R3089" s="176">
        <v>0</v>
      </c>
      <c r="S3089" s="176">
        <v>-50</v>
      </c>
    </row>
    <row r="3090" spans="1:19" s="184" customFormat="1" ht="15.75">
      <c r="A3090" s="51"/>
      <c r="B3090" s="51"/>
      <c r="D3090" s="174" t="s">
        <v>15683</v>
      </c>
      <c r="E3090" s="176">
        <v>-200</v>
      </c>
      <c r="F3090" s="174" t="s">
        <v>3409</v>
      </c>
      <c r="G3090" s="174" t="s">
        <v>15684</v>
      </c>
      <c r="H3090" s="174" t="s">
        <v>164</v>
      </c>
      <c r="I3090" s="174" t="s">
        <v>3098</v>
      </c>
      <c r="J3090" s="174" t="s">
        <v>15685</v>
      </c>
      <c r="K3090" s="174"/>
      <c r="L3090" s="174" t="s">
        <v>4439</v>
      </c>
      <c r="M3090" s="174" t="s">
        <v>10615</v>
      </c>
      <c r="N3090" s="176">
        <v>960</v>
      </c>
      <c r="O3090" s="174" t="s">
        <v>3407</v>
      </c>
      <c r="P3090" s="177">
        <v>14977</v>
      </c>
      <c r="Q3090" s="176">
        <v>870</v>
      </c>
      <c r="R3090" s="176">
        <v>0</v>
      </c>
      <c r="S3090" s="176">
        <v>-200</v>
      </c>
    </row>
    <row r="3091" spans="1:19" s="184" customFormat="1" ht="15.75">
      <c r="A3091" s="51"/>
      <c r="B3091" s="51"/>
      <c r="D3091" s="174" t="s">
        <v>15686</v>
      </c>
      <c r="E3091" s="176">
        <v>-100</v>
      </c>
      <c r="F3091" s="174" t="s">
        <v>3409</v>
      </c>
      <c r="G3091" s="174" t="s">
        <v>15687</v>
      </c>
      <c r="H3091" s="174" t="s">
        <v>164</v>
      </c>
      <c r="I3091" s="174" t="s">
        <v>3098</v>
      </c>
      <c r="J3091" s="174" t="s">
        <v>15688</v>
      </c>
      <c r="K3091" s="174"/>
      <c r="L3091" s="174" t="s">
        <v>4439</v>
      </c>
      <c r="M3091" s="174" t="s">
        <v>10615</v>
      </c>
      <c r="N3091" s="176">
        <v>960</v>
      </c>
      <c r="O3091" s="174" t="s">
        <v>3407</v>
      </c>
      <c r="P3091" s="177">
        <v>14977</v>
      </c>
      <c r="Q3091" s="176">
        <v>870</v>
      </c>
      <c r="R3091" s="176">
        <v>0</v>
      </c>
      <c r="S3091" s="176">
        <v>-100</v>
      </c>
    </row>
    <row r="3092" spans="1:19" s="184" customFormat="1" ht="15.75">
      <c r="A3092" s="51"/>
      <c r="B3092" s="51"/>
      <c r="D3092" s="174" t="s">
        <v>15689</v>
      </c>
      <c r="E3092" s="176">
        <v>-200</v>
      </c>
      <c r="F3092" s="174" t="s">
        <v>3409</v>
      </c>
      <c r="G3092" s="174" t="s">
        <v>15690</v>
      </c>
      <c r="H3092" s="174" t="s">
        <v>164</v>
      </c>
      <c r="I3092" s="174" t="s">
        <v>3098</v>
      </c>
      <c r="J3092" s="174" t="s">
        <v>15691</v>
      </c>
      <c r="K3092" s="174"/>
      <c r="L3092" s="174" t="s">
        <v>4439</v>
      </c>
      <c r="M3092" s="174" t="s">
        <v>10615</v>
      </c>
      <c r="N3092" s="176">
        <v>960</v>
      </c>
      <c r="O3092" s="174" t="s">
        <v>3407</v>
      </c>
      <c r="P3092" s="177">
        <v>14977</v>
      </c>
      <c r="Q3092" s="176">
        <v>870</v>
      </c>
      <c r="R3092" s="176">
        <v>0</v>
      </c>
      <c r="S3092" s="176">
        <v>-200</v>
      </c>
    </row>
    <row r="3093" spans="1:19" s="184" customFormat="1" ht="15.75">
      <c r="A3093" s="51"/>
      <c r="B3093" s="51"/>
      <c r="D3093" s="174" t="s">
        <v>15692</v>
      </c>
      <c r="E3093" s="176">
        <v>-600</v>
      </c>
      <c r="F3093" s="174" t="s">
        <v>3409</v>
      </c>
      <c r="G3093" s="174" t="s">
        <v>15693</v>
      </c>
      <c r="H3093" s="174" t="s">
        <v>164</v>
      </c>
      <c r="I3093" s="174" t="s">
        <v>3098</v>
      </c>
      <c r="J3093" s="174" t="s">
        <v>15694</v>
      </c>
      <c r="K3093" s="174"/>
      <c r="L3093" s="174" t="s">
        <v>4439</v>
      </c>
      <c r="M3093" s="174" t="s">
        <v>10615</v>
      </c>
      <c r="N3093" s="176">
        <v>960</v>
      </c>
      <c r="O3093" s="174" t="s">
        <v>3407</v>
      </c>
      <c r="P3093" s="177">
        <v>14977</v>
      </c>
      <c r="Q3093" s="176">
        <v>870</v>
      </c>
      <c r="R3093" s="176">
        <v>0</v>
      </c>
      <c r="S3093" s="176">
        <v>-600</v>
      </c>
    </row>
    <row r="3094" spans="1:19" s="184" customFormat="1" ht="15.75">
      <c r="A3094" s="51"/>
      <c r="B3094" s="51"/>
      <c r="D3094" s="174" t="s">
        <v>15695</v>
      </c>
      <c r="E3094" s="176">
        <v>-1250</v>
      </c>
      <c r="F3094" s="174" t="s">
        <v>3409</v>
      </c>
      <c r="G3094" s="174" t="s">
        <v>15696</v>
      </c>
      <c r="H3094" s="174" t="s">
        <v>164</v>
      </c>
      <c r="I3094" s="174" t="s">
        <v>3098</v>
      </c>
      <c r="J3094" s="174" t="s">
        <v>15697</v>
      </c>
      <c r="K3094" s="174"/>
      <c r="L3094" s="174" t="s">
        <v>4439</v>
      </c>
      <c r="M3094" s="174" t="s">
        <v>10615</v>
      </c>
      <c r="N3094" s="176">
        <v>960</v>
      </c>
      <c r="O3094" s="174" t="s">
        <v>3407</v>
      </c>
      <c r="P3094" s="177">
        <v>14977</v>
      </c>
      <c r="Q3094" s="176">
        <v>870</v>
      </c>
      <c r="R3094" s="176">
        <v>0</v>
      </c>
      <c r="S3094" s="176">
        <v>-1250</v>
      </c>
    </row>
    <row r="3095" spans="1:19" s="184" customFormat="1" ht="15.75">
      <c r="A3095" s="51"/>
      <c r="B3095" s="51"/>
      <c r="D3095" s="174" t="s">
        <v>15698</v>
      </c>
      <c r="E3095" s="176">
        <v>-825</v>
      </c>
      <c r="F3095" s="174" t="s">
        <v>3409</v>
      </c>
      <c r="G3095" s="174" t="s">
        <v>15699</v>
      </c>
      <c r="H3095" s="174" t="s">
        <v>164</v>
      </c>
      <c r="I3095" s="174" t="s">
        <v>3098</v>
      </c>
      <c r="J3095" s="174" t="s">
        <v>15700</v>
      </c>
      <c r="K3095" s="174"/>
      <c r="L3095" s="174" t="s">
        <v>4439</v>
      </c>
      <c r="M3095" s="174" t="s">
        <v>10615</v>
      </c>
      <c r="N3095" s="176">
        <v>960</v>
      </c>
      <c r="O3095" s="174" t="s">
        <v>3407</v>
      </c>
      <c r="P3095" s="177">
        <v>14977</v>
      </c>
      <c r="Q3095" s="176">
        <v>870</v>
      </c>
      <c r="R3095" s="176">
        <v>0</v>
      </c>
      <c r="S3095" s="176">
        <v>-825</v>
      </c>
    </row>
    <row r="3096" spans="1:19" s="184" customFormat="1" ht="15.75">
      <c r="A3096" s="51"/>
      <c r="B3096" s="51"/>
      <c r="D3096" s="174" t="s">
        <v>15701</v>
      </c>
      <c r="E3096" s="176">
        <v>-200</v>
      </c>
      <c r="F3096" s="174" t="s">
        <v>3409</v>
      </c>
      <c r="G3096" s="174" t="s">
        <v>15702</v>
      </c>
      <c r="H3096" s="174" t="s">
        <v>164</v>
      </c>
      <c r="I3096" s="174" t="s">
        <v>3098</v>
      </c>
      <c r="J3096" s="174" t="s">
        <v>15703</v>
      </c>
      <c r="K3096" s="174"/>
      <c r="L3096" s="174" t="s">
        <v>4439</v>
      </c>
      <c r="M3096" s="174" t="s">
        <v>10615</v>
      </c>
      <c r="N3096" s="176">
        <v>960</v>
      </c>
      <c r="O3096" s="174" t="s">
        <v>3407</v>
      </c>
      <c r="P3096" s="177">
        <v>14977</v>
      </c>
      <c r="Q3096" s="176">
        <v>870</v>
      </c>
      <c r="R3096" s="176">
        <v>0</v>
      </c>
      <c r="S3096" s="176">
        <v>-200</v>
      </c>
    </row>
    <row r="3097" spans="1:19" s="184" customFormat="1" ht="15.75">
      <c r="A3097" s="51"/>
      <c r="B3097" s="51"/>
      <c r="D3097" s="174" t="s">
        <v>15704</v>
      </c>
      <c r="E3097" s="176">
        <v>-400</v>
      </c>
      <c r="F3097" s="174" t="s">
        <v>3409</v>
      </c>
      <c r="G3097" s="174" t="s">
        <v>15705</v>
      </c>
      <c r="H3097" s="174" t="s">
        <v>164</v>
      </c>
      <c r="I3097" s="174" t="s">
        <v>3098</v>
      </c>
      <c r="J3097" s="174" t="s">
        <v>15706</v>
      </c>
      <c r="K3097" s="174"/>
      <c r="L3097" s="174" t="s">
        <v>4439</v>
      </c>
      <c r="M3097" s="174" t="s">
        <v>10615</v>
      </c>
      <c r="N3097" s="176">
        <v>960</v>
      </c>
      <c r="O3097" s="174" t="s">
        <v>3407</v>
      </c>
      <c r="P3097" s="177">
        <v>14977</v>
      </c>
      <c r="Q3097" s="176">
        <v>870</v>
      </c>
      <c r="R3097" s="176">
        <v>0</v>
      </c>
      <c r="S3097" s="176">
        <v>-400</v>
      </c>
    </row>
    <row r="3098" spans="1:19" s="184" customFormat="1" ht="15.75">
      <c r="A3098" s="51"/>
      <c r="B3098" s="51"/>
      <c r="D3098" s="174" t="s">
        <v>15707</v>
      </c>
      <c r="E3098" s="176">
        <v>-2750</v>
      </c>
      <c r="F3098" s="174" t="s">
        <v>3409</v>
      </c>
      <c r="G3098" s="174" t="s">
        <v>15708</v>
      </c>
      <c r="H3098" s="174" t="s">
        <v>164</v>
      </c>
      <c r="I3098" s="174" t="s">
        <v>3098</v>
      </c>
      <c r="J3098" s="174" t="s">
        <v>15709</v>
      </c>
      <c r="K3098" s="174"/>
      <c r="L3098" s="174" t="s">
        <v>4439</v>
      </c>
      <c r="M3098" s="174" t="s">
        <v>10615</v>
      </c>
      <c r="N3098" s="176">
        <v>960</v>
      </c>
      <c r="O3098" s="174" t="s">
        <v>3407</v>
      </c>
      <c r="P3098" s="177">
        <v>14977</v>
      </c>
      <c r="Q3098" s="176">
        <v>870</v>
      </c>
      <c r="R3098" s="176">
        <v>0</v>
      </c>
      <c r="S3098" s="176">
        <v>-2750</v>
      </c>
    </row>
    <row r="3099" spans="1:19" s="184" customFormat="1" ht="15.75">
      <c r="A3099" s="51"/>
      <c r="B3099" s="51"/>
      <c r="D3099" s="174" t="s">
        <v>15710</v>
      </c>
      <c r="E3099" s="176">
        <v>-200</v>
      </c>
      <c r="F3099" s="174" t="s">
        <v>3409</v>
      </c>
      <c r="G3099" s="174" t="s">
        <v>15711</v>
      </c>
      <c r="H3099" s="174" t="s">
        <v>164</v>
      </c>
      <c r="I3099" s="174" t="s">
        <v>3098</v>
      </c>
      <c r="J3099" s="174" t="s">
        <v>15712</v>
      </c>
      <c r="K3099" s="174"/>
      <c r="L3099" s="174" t="s">
        <v>4439</v>
      </c>
      <c r="M3099" s="174" t="s">
        <v>10615</v>
      </c>
      <c r="N3099" s="176">
        <v>960</v>
      </c>
      <c r="O3099" s="174" t="s">
        <v>3407</v>
      </c>
      <c r="P3099" s="177">
        <v>14977</v>
      </c>
      <c r="Q3099" s="176">
        <v>870</v>
      </c>
      <c r="R3099" s="176">
        <v>0</v>
      </c>
      <c r="S3099" s="176">
        <v>-200</v>
      </c>
    </row>
    <row r="3100" spans="1:19" s="184" customFormat="1" ht="15.75">
      <c r="A3100" s="51"/>
      <c r="B3100" s="51"/>
      <c r="D3100" s="174" t="s">
        <v>15713</v>
      </c>
      <c r="E3100" s="176">
        <v>-200</v>
      </c>
      <c r="F3100" s="174" t="s">
        <v>3409</v>
      </c>
      <c r="G3100" s="174" t="s">
        <v>15714</v>
      </c>
      <c r="H3100" s="174" t="s">
        <v>164</v>
      </c>
      <c r="I3100" s="174" t="s">
        <v>3098</v>
      </c>
      <c r="J3100" s="174" t="s">
        <v>15715</v>
      </c>
      <c r="K3100" s="174"/>
      <c r="L3100" s="174" t="s">
        <v>4439</v>
      </c>
      <c r="M3100" s="174" t="s">
        <v>10615</v>
      </c>
      <c r="N3100" s="176">
        <v>960</v>
      </c>
      <c r="O3100" s="174" t="s">
        <v>3407</v>
      </c>
      <c r="P3100" s="177">
        <v>14977</v>
      </c>
      <c r="Q3100" s="176">
        <v>870</v>
      </c>
      <c r="R3100" s="176">
        <v>0</v>
      </c>
      <c r="S3100" s="176">
        <v>-200</v>
      </c>
    </row>
    <row r="3101" spans="1:19" s="184" customFormat="1" ht="15.75">
      <c r="A3101" s="51"/>
      <c r="B3101" s="51"/>
      <c r="D3101" s="174" t="s">
        <v>15716</v>
      </c>
      <c r="E3101" s="176">
        <v>-6530</v>
      </c>
      <c r="F3101" s="174" t="s">
        <v>3409</v>
      </c>
      <c r="G3101" s="174" t="s">
        <v>15717</v>
      </c>
      <c r="H3101" s="174" t="s">
        <v>164</v>
      </c>
      <c r="I3101" s="174" t="s">
        <v>3098</v>
      </c>
      <c r="J3101" s="174" t="s">
        <v>15718</v>
      </c>
      <c r="K3101" s="174"/>
      <c r="L3101" s="174" t="s">
        <v>4439</v>
      </c>
      <c r="M3101" s="174" t="s">
        <v>10615</v>
      </c>
      <c r="N3101" s="176">
        <v>960</v>
      </c>
      <c r="O3101" s="174" t="s">
        <v>3407</v>
      </c>
      <c r="P3101" s="177">
        <v>14977</v>
      </c>
      <c r="Q3101" s="176">
        <v>870</v>
      </c>
      <c r="R3101" s="176">
        <v>0</v>
      </c>
      <c r="S3101" s="176">
        <v>-6530</v>
      </c>
    </row>
    <row r="3102" spans="1:19" s="184" customFormat="1" ht="15.75">
      <c r="A3102" s="51"/>
      <c r="B3102" s="51"/>
      <c r="D3102" s="174" t="s">
        <v>15719</v>
      </c>
      <c r="E3102" s="175">
        <v>-122.36</v>
      </c>
      <c r="F3102" s="174" t="s">
        <v>3409</v>
      </c>
      <c r="G3102" s="174" t="s">
        <v>15720</v>
      </c>
      <c r="H3102" s="174" t="s">
        <v>164</v>
      </c>
      <c r="I3102" s="174" t="s">
        <v>3098</v>
      </c>
      <c r="J3102" s="174" t="s">
        <v>15721</v>
      </c>
      <c r="K3102" s="174"/>
      <c r="L3102" s="174" t="s">
        <v>4439</v>
      </c>
      <c r="M3102" s="174" t="s">
        <v>10615</v>
      </c>
      <c r="N3102" s="176">
        <v>960</v>
      </c>
      <c r="O3102" s="174" t="s">
        <v>3407</v>
      </c>
      <c r="P3102" s="177">
        <v>14977</v>
      </c>
      <c r="Q3102" s="176">
        <v>870</v>
      </c>
      <c r="R3102" s="176">
        <v>0</v>
      </c>
      <c r="S3102" s="175">
        <v>-122.36</v>
      </c>
    </row>
    <row r="3103" spans="1:19" s="184" customFormat="1" ht="15.75">
      <c r="A3103" s="51"/>
      <c r="B3103" s="51"/>
      <c r="D3103" s="174" t="s">
        <v>15722</v>
      </c>
      <c r="E3103" s="176">
        <v>-400</v>
      </c>
      <c r="F3103" s="174" t="s">
        <v>3409</v>
      </c>
      <c r="G3103" s="174" t="s">
        <v>15723</v>
      </c>
      <c r="H3103" s="174" t="s">
        <v>164</v>
      </c>
      <c r="I3103" s="174" t="s">
        <v>3098</v>
      </c>
      <c r="J3103" s="174" t="s">
        <v>15724</v>
      </c>
      <c r="K3103" s="174"/>
      <c r="L3103" s="174" t="s">
        <v>4439</v>
      </c>
      <c r="M3103" s="174" t="s">
        <v>10615</v>
      </c>
      <c r="N3103" s="176">
        <v>960</v>
      </c>
      <c r="O3103" s="174" t="s">
        <v>3407</v>
      </c>
      <c r="P3103" s="177">
        <v>14977</v>
      </c>
      <c r="Q3103" s="176">
        <v>870</v>
      </c>
      <c r="R3103" s="176">
        <v>0</v>
      </c>
      <c r="S3103" s="176">
        <v>-400</v>
      </c>
    </row>
    <row r="3104" spans="1:19" s="184" customFormat="1" ht="15.75">
      <c r="A3104" s="51"/>
      <c r="B3104" s="51"/>
      <c r="D3104" s="174" t="s">
        <v>15725</v>
      </c>
      <c r="E3104" s="176">
        <v>-200</v>
      </c>
      <c r="F3104" s="174" t="s">
        <v>3409</v>
      </c>
      <c r="G3104" s="174" t="s">
        <v>15726</v>
      </c>
      <c r="H3104" s="174" t="s">
        <v>164</v>
      </c>
      <c r="I3104" s="174" t="s">
        <v>3098</v>
      </c>
      <c r="J3104" s="174" t="s">
        <v>15727</v>
      </c>
      <c r="K3104" s="174"/>
      <c r="L3104" s="174" t="s">
        <v>4439</v>
      </c>
      <c r="M3104" s="174" t="s">
        <v>10615</v>
      </c>
      <c r="N3104" s="176">
        <v>960</v>
      </c>
      <c r="O3104" s="174" t="s">
        <v>3407</v>
      </c>
      <c r="P3104" s="177">
        <v>14977</v>
      </c>
      <c r="Q3104" s="176">
        <v>870</v>
      </c>
      <c r="R3104" s="176">
        <v>0</v>
      </c>
      <c r="S3104" s="176">
        <v>-200</v>
      </c>
    </row>
    <row r="3105" spans="1:19" s="184" customFormat="1" ht="15.75">
      <c r="A3105" s="51"/>
      <c r="B3105" s="51"/>
      <c r="D3105" s="174" t="s">
        <v>15728</v>
      </c>
      <c r="E3105" s="176">
        <v>-200</v>
      </c>
      <c r="F3105" s="174" t="s">
        <v>3540</v>
      </c>
      <c r="G3105" s="174" t="s">
        <v>15729</v>
      </c>
      <c r="H3105" s="174" t="s">
        <v>164</v>
      </c>
      <c r="I3105" s="174" t="s">
        <v>3098</v>
      </c>
      <c r="J3105" s="174" t="s">
        <v>15730</v>
      </c>
      <c r="K3105" s="174"/>
      <c r="L3105" s="174" t="s">
        <v>4439</v>
      </c>
      <c r="M3105" s="174" t="s">
        <v>10615</v>
      </c>
      <c r="N3105" s="176">
        <v>960</v>
      </c>
      <c r="O3105" s="174" t="s">
        <v>3407</v>
      </c>
      <c r="P3105" s="177">
        <v>14977</v>
      </c>
      <c r="Q3105" s="176">
        <v>870</v>
      </c>
      <c r="R3105" s="176">
        <v>0</v>
      </c>
      <c r="S3105" s="176">
        <v>-200</v>
      </c>
    </row>
    <row r="3106" spans="1:19" s="184" customFormat="1" ht="15.75">
      <c r="A3106" s="51"/>
      <c r="B3106" s="51"/>
      <c r="D3106" s="174" t="s">
        <v>15731</v>
      </c>
      <c r="E3106" s="176">
        <v>-200</v>
      </c>
      <c r="F3106" s="174" t="s">
        <v>3540</v>
      </c>
      <c r="G3106" s="174" t="s">
        <v>15732</v>
      </c>
      <c r="H3106" s="174" t="s">
        <v>164</v>
      </c>
      <c r="I3106" s="174" t="s">
        <v>3098</v>
      </c>
      <c r="J3106" s="174" t="s">
        <v>15733</v>
      </c>
      <c r="K3106" s="174"/>
      <c r="L3106" s="174" t="s">
        <v>4439</v>
      </c>
      <c r="M3106" s="174" t="s">
        <v>10615</v>
      </c>
      <c r="N3106" s="176">
        <v>960</v>
      </c>
      <c r="O3106" s="174" t="s">
        <v>3407</v>
      </c>
      <c r="P3106" s="177">
        <v>14977</v>
      </c>
      <c r="Q3106" s="176">
        <v>870</v>
      </c>
      <c r="R3106" s="176">
        <v>0</v>
      </c>
      <c r="S3106" s="176">
        <v>-200</v>
      </c>
    </row>
    <row r="3107" spans="1:19" s="184" customFormat="1" ht="15.75">
      <c r="A3107" s="51"/>
      <c r="B3107" s="51"/>
      <c r="D3107" s="174" t="s">
        <v>15734</v>
      </c>
      <c r="E3107" s="176">
        <v>-400</v>
      </c>
      <c r="F3107" s="174" t="s">
        <v>3540</v>
      </c>
      <c r="G3107" s="174" t="s">
        <v>15735</v>
      </c>
      <c r="H3107" s="174" t="s">
        <v>164</v>
      </c>
      <c r="I3107" s="174" t="s">
        <v>3098</v>
      </c>
      <c r="J3107" s="174" t="s">
        <v>15736</v>
      </c>
      <c r="K3107" s="174"/>
      <c r="L3107" s="174" t="s">
        <v>4439</v>
      </c>
      <c r="M3107" s="174" t="s">
        <v>10615</v>
      </c>
      <c r="N3107" s="176">
        <v>960</v>
      </c>
      <c r="O3107" s="174" t="s">
        <v>3407</v>
      </c>
      <c r="P3107" s="177">
        <v>14977</v>
      </c>
      <c r="Q3107" s="176">
        <v>870</v>
      </c>
      <c r="R3107" s="176">
        <v>0</v>
      </c>
      <c r="S3107" s="176">
        <v>-400</v>
      </c>
    </row>
    <row r="3108" spans="1:19" s="184" customFormat="1" ht="15.75">
      <c r="A3108" s="51"/>
      <c r="B3108" s="51"/>
      <c r="D3108" s="174" t="s">
        <v>15737</v>
      </c>
      <c r="E3108" s="176">
        <v>-400</v>
      </c>
      <c r="F3108" s="174" t="s">
        <v>3540</v>
      </c>
      <c r="G3108" s="174" t="s">
        <v>15738</v>
      </c>
      <c r="H3108" s="174" t="s">
        <v>164</v>
      </c>
      <c r="I3108" s="174" t="s">
        <v>3098</v>
      </c>
      <c r="J3108" s="174" t="s">
        <v>15739</v>
      </c>
      <c r="K3108" s="174"/>
      <c r="L3108" s="174" t="s">
        <v>4439</v>
      </c>
      <c r="M3108" s="174" t="s">
        <v>10615</v>
      </c>
      <c r="N3108" s="176">
        <v>960</v>
      </c>
      <c r="O3108" s="174" t="s">
        <v>3407</v>
      </c>
      <c r="P3108" s="177">
        <v>14977</v>
      </c>
      <c r="Q3108" s="176">
        <v>870</v>
      </c>
      <c r="R3108" s="176">
        <v>0</v>
      </c>
      <c r="S3108" s="176">
        <v>-400</v>
      </c>
    </row>
    <row r="3109" spans="1:19" s="184" customFormat="1" ht="15.75">
      <c r="A3109" s="51"/>
      <c r="B3109" s="51"/>
      <c r="D3109" s="174" t="s">
        <v>15740</v>
      </c>
      <c r="E3109" s="175">
        <v>-61.86</v>
      </c>
      <c r="F3109" s="174" t="s">
        <v>3540</v>
      </c>
      <c r="G3109" s="174" t="s">
        <v>15741</v>
      </c>
      <c r="H3109" s="174" t="s">
        <v>164</v>
      </c>
      <c r="I3109" s="174" t="s">
        <v>3098</v>
      </c>
      <c r="J3109" s="174" t="s">
        <v>15742</v>
      </c>
      <c r="K3109" s="174"/>
      <c r="L3109" s="174" t="s">
        <v>4439</v>
      </c>
      <c r="M3109" s="174" t="s">
        <v>10615</v>
      </c>
      <c r="N3109" s="176">
        <v>960</v>
      </c>
      <c r="O3109" s="174" t="s">
        <v>3407</v>
      </c>
      <c r="P3109" s="177">
        <v>14977</v>
      </c>
      <c r="Q3109" s="176">
        <v>870</v>
      </c>
      <c r="R3109" s="176">
        <v>0</v>
      </c>
      <c r="S3109" s="175">
        <v>-61.86</v>
      </c>
    </row>
    <row r="3110" spans="1:19" s="184" customFormat="1" ht="15.75">
      <c r="A3110" s="51"/>
      <c r="B3110" s="51"/>
      <c r="D3110" s="174" t="s">
        <v>15743</v>
      </c>
      <c r="E3110" s="175">
        <v>-242.92</v>
      </c>
      <c r="F3110" s="174" t="s">
        <v>3540</v>
      </c>
      <c r="G3110" s="174" t="s">
        <v>15744</v>
      </c>
      <c r="H3110" s="174" t="s">
        <v>164</v>
      </c>
      <c r="I3110" s="174" t="s">
        <v>3098</v>
      </c>
      <c r="J3110" s="174" t="s">
        <v>15745</v>
      </c>
      <c r="K3110" s="174"/>
      <c r="L3110" s="174" t="s">
        <v>4439</v>
      </c>
      <c r="M3110" s="174" t="s">
        <v>10615</v>
      </c>
      <c r="N3110" s="176">
        <v>960</v>
      </c>
      <c r="O3110" s="174" t="s">
        <v>3407</v>
      </c>
      <c r="P3110" s="177">
        <v>14977</v>
      </c>
      <c r="Q3110" s="176">
        <v>870</v>
      </c>
      <c r="R3110" s="176">
        <v>0</v>
      </c>
      <c r="S3110" s="175">
        <v>-242.92</v>
      </c>
    </row>
    <row r="3111" spans="1:19" s="184" customFormat="1" ht="15.75">
      <c r="A3111" s="51"/>
      <c r="B3111" s="51"/>
      <c r="D3111" s="174" t="s">
        <v>15746</v>
      </c>
      <c r="E3111" s="176">
        <v>-200</v>
      </c>
      <c r="F3111" s="174" t="s">
        <v>3540</v>
      </c>
      <c r="G3111" s="174" t="s">
        <v>15747</v>
      </c>
      <c r="H3111" s="174" t="s">
        <v>164</v>
      </c>
      <c r="I3111" s="174" t="s">
        <v>3098</v>
      </c>
      <c r="J3111" s="174" t="s">
        <v>15748</v>
      </c>
      <c r="K3111" s="174"/>
      <c r="L3111" s="174" t="s">
        <v>4439</v>
      </c>
      <c r="M3111" s="174" t="s">
        <v>10615</v>
      </c>
      <c r="N3111" s="176">
        <v>960</v>
      </c>
      <c r="O3111" s="174" t="s">
        <v>3407</v>
      </c>
      <c r="P3111" s="177">
        <v>14977</v>
      </c>
      <c r="Q3111" s="176">
        <v>870</v>
      </c>
      <c r="R3111" s="176">
        <v>0</v>
      </c>
      <c r="S3111" s="176">
        <v>-200</v>
      </c>
    </row>
    <row r="3112" spans="1:19" s="184" customFormat="1" ht="15.75">
      <c r="A3112" s="51"/>
      <c r="B3112" s="51"/>
      <c r="D3112" s="174" t="s">
        <v>15749</v>
      </c>
      <c r="E3112" s="175">
        <v>-48.64</v>
      </c>
      <c r="F3112" s="174" t="s">
        <v>3540</v>
      </c>
      <c r="G3112" s="174" t="s">
        <v>15750</v>
      </c>
      <c r="H3112" s="174" t="s">
        <v>164</v>
      </c>
      <c r="I3112" s="174" t="s">
        <v>3098</v>
      </c>
      <c r="J3112" s="174" t="s">
        <v>15751</v>
      </c>
      <c r="K3112" s="174"/>
      <c r="L3112" s="174" t="s">
        <v>4439</v>
      </c>
      <c r="M3112" s="174" t="s">
        <v>10615</v>
      </c>
      <c r="N3112" s="176">
        <v>960</v>
      </c>
      <c r="O3112" s="174" t="s">
        <v>3407</v>
      </c>
      <c r="P3112" s="177">
        <v>14977</v>
      </c>
      <c r="Q3112" s="176">
        <v>870</v>
      </c>
      <c r="R3112" s="176">
        <v>0</v>
      </c>
      <c r="S3112" s="175">
        <v>-48.64</v>
      </c>
    </row>
    <row r="3113" spans="1:19" s="184" customFormat="1" ht="15.75">
      <c r="A3113" s="51"/>
      <c r="B3113" s="51"/>
      <c r="D3113" s="174" t="s">
        <v>15752</v>
      </c>
      <c r="E3113" s="176">
        <v>-50</v>
      </c>
      <c r="F3113" s="174" t="s">
        <v>3409</v>
      </c>
      <c r="G3113" s="174" t="s">
        <v>15753</v>
      </c>
      <c r="H3113" s="174" t="s">
        <v>164</v>
      </c>
      <c r="I3113" s="174" t="s">
        <v>3098</v>
      </c>
      <c r="J3113" s="174" t="s">
        <v>15754</v>
      </c>
      <c r="K3113" s="174"/>
      <c r="L3113" s="174" t="s">
        <v>4439</v>
      </c>
      <c r="M3113" s="174" t="s">
        <v>10615</v>
      </c>
      <c r="N3113" s="176">
        <v>960</v>
      </c>
      <c r="O3113" s="174" t="s">
        <v>3407</v>
      </c>
      <c r="P3113" s="177">
        <v>14977</v>
      </c>
      <c r="Q3113" s="176">
        <v>870</v>
      </c>
      <c r="R3113" s="176">
        <v>0</v>
      </c>
      <c r="S3113" s="176">
        <v>-50</v>
      </c>
    </row>
    <row r="3114" spans="1:19" s="184" customFormat="1" ht="15.75">
      <c r="A3114" s="51"/>
      <c r="B3114" s="51"/>
      <c r="D3114" s="174" t="s">
        <v>15755</v>
      </c>
      <c r="E3114" s="175">
        <v>377484.93</v>
      </c>
      <c r="F3114" s="174" t="s">
        <v>4337</v>
      </c>
      <c r="G3114" s="174" t="s">
        <v>15753</v>
      </c>
      <c r="H3114" s="174" t="s">
        <v>164</v>
      </c>
      <c r="I3114" s="174" t="s">
        <v>3098</v>
      </c>
      <c r="J3114" s="174" t="s">
        <v>15754</v>
      </c>
      <c r="K3114" s="174"/>
      <c r="L3114" s="174" t="s">
        <v>4439</v>
      </c>
      <c r="M3114" s="174" t="s">
        <v>10615</v>
      </c>
      <c r="N3114" s="176">
        <v>960</v>
      </c>
      <c r="O3114" s="174" t="s">
        <v>3407</v>
      </c>
      <c r="P3114" s="177">
        <v>14977</v>
      </c>
      <c r="Q3114" s="176">
        <v>870</v>
      </c>
      <c r="R3114" s="176">
        <v>0</v>
      </c>
      <c r="S3114" s="175">
        <v>377484.93</v>
      </c>
    </row>
    <row r="3115" spans="1:19" s="184" customFormat="1" ht="15.75">
      <c r="A3115" s="51"/>
      <c r="B3115" s="51"/>
      <c r="D3115" s="174" t="s">
        <v>15756</v>
      </c>
      <c r="E3115" s="175">
        <v>6862.05</v>
      </c>
      <c r="F3115" s="174" t="s">
        <v>3428</v>
      </c>
      <c r="G3115" s="174" t="s">
        <v>15757</v>
      </c>
      <c r="H3115" s="174" t="s">
        <v>164</v>
      </c>
      <c r="I3115" s="174" t="s">
        <v>3098</v>
      </c>
      <c r="J3115" s="174" t="s">
        <v>15206</v>
      </c>
      <c r="K3115" s="174"/>
      <c r="L3115" s="174" t="s">
        <v>4377</v>
      </c>
      <c r="M3115" s="174" t="s">
        <v>14991</v>
      </c>
      <c r="N3115" s="176">
        <v>960</v>
      </c>
      <c r="O3115" s="174" t="s">
        <v>3407</v>
      </c>
      <c r="P3115" s="177">
        <v>14977</v>
      </c>
      <c r="Q3115" s="176">
        <v>870</v>
      </c>
      <c r="R3115" s="176">
        <v>0</v>
      </c>
      <c r="S3115" s="175">
        <v>6862.05</v>
      </c>
    </row>
    <row r="3116" spans="1:19" s="184" customFormat="1" ht="15.75">
      <c r="A3116" s="51"/>
      <c r="B3116" s="51"/>
      <c r="D3116" s="174" t="s">
        <v>15758</v>
      </c>
      <c r="E3116" s="175">
        <v>-1557.05</v>
      </c>
      <c r="F3116" s="174" t="s">
        <v>3409</v>
      </c>
      <c r="G3116" s="174" t="s">
        <v>10411</v>
      </c>
      <c r="H3116" s="174" t="s">
        <v>164</v>
      </c>
      <c r="I3116" s="174" t="s">
        <v>3098</v>
      </c>
      <c r="J3116" s="174" t="s">
        <v>10412</v>
      </c>
      <c r="K3116" s="174"/>
      <c r="L3116" s="174" t="s">
        <v>4377</v>
      </c>
      <c r="M3116" s="174" t="s">
        <v>14991</v>
      </c>
      <c r="N3116" s="176">
        <v>960</v>
      </c>
      <c r="O3116" s="174" t="s">
        <v>3407</v>
      </c>
      <c r="P3116" s="177">
        <v>14977</v>
      </c>
      <c r="Q3116" s="176">
        <v>870</v>
      </c>
      <c r="R3116" s="176">
        <v>0</v>
      </c>
      <c r="S3116" s="175">
        <v>-1557.05</v>
      </c>
    </row>
    <row r="3117" spans="1:19" s="184" customFormat="1" ht="15.75">
      <c r="A3117" s="51"/>
      <c r="B3117" s="51"/>
      <c r="D3117" s="174" t="s">
        <v>15759</v>
      </c>
      <c r="E3117" s="176">
        <v>-297</v>
      </c>
      <c r="F3117" s="174" t="s">
        <v>3409</v>
      </c>
      <c r="G3117" s="174" t="s">
        <v>15760</v>
      </c>
      <c r="H3117" s="174" t="s">
        <v>164</v>
      </c>
      <c r="I3117" s="174" t="s">
        <v>3098</v>
      </c>
      <c r="J3117" s="174" t="s">
        <v>15761</v>
      </c>
      <c r="K3117" s="174"/>
      <c r="L3117" s="174" t="s">
        <v>4377</v>
      </c>
      <c r="M3117" s="174" t="s">
        <v>14991</v>
      </c>
      <c r="N3117" s="176">
        <v>960</v>
      </c>
      <c r="O3117" s="174" t="s">
        <v>3407</v>
      </c>
      <c r="P3117" s="177">
        <v>14977</v>
      </c>
      <c r="Q3117" s="176">
        <v>870</v>
      </c>
      <c r="R3117" s="176">
        <v>0</v>
      </c>
      <c r="S3117" s="176">
        <v>-297</v>
      </c>
    </row>
    <row r="3118" spans="1:19" s="184" customFormat="1" ht="15.75">
      <c r="A3118" s="51"/>
      <c r="B3118" s="51"/>
      <c r="D3118" s="174" t="s">
        <v>15762</v>
      </c>
      <c r="E3118" s="175">
        <v>19378.5</v>
      </c>
      <c r="F3118" s="174" t="s">
        <v>3428</v>
      </c>
      <c r="G3118" s="174" t="s">
        <v>5960</v>
      </c>
      <c r="H3118" s="174" t="s">
        <v>164</v>
      </c>
      <c r="I3118" s="174" t="s">
        <v>3098</v>
      </c>
      <c r="J3118" s="174" t="s">
        <v>15763</v>
      </c>
      <c r="K3118" s="174"/>
      <c r="L3118" s="174" t="s">
        <v>4475</v>
      </c>
      <c r="M3118" s="174" t="s">
        <v>14895</v>
      </c>
      <c r="N3118" s="176">
        <v>960</v>
      </c>
      <c r="O3118" s="174" t="s">
        <v>3407</v>
      </c>
      <c r="P3118" s="177">
        <v>14977</v>
      </c>
      <c r="Q3118" s="176">
        <v>870</v>
      </c>
      <c r="R3118" s="176">
        <v>0</v>
      </c>
      <c r="S3118" s="175">
        <v>19378.5</v>
      </c>
    </row>
    <row r="3119" spans="1:19" s="184" customFormat="1" ht="15.75">
      <c r="A3119" s="51"/>
      <c r="B3119" s="51"/>
      <c r="D3119" s="174" t="s">
        <v>15764</v>
      </c>
      <c r="E3119" s="176">
        <v>-850</v>
      </c>
      <c r="F3119" s="174" t="s">
        <v>3540</v>
      </c>
      <c r="G3119" s="174" t="s">
        <v>15765</v>
      </c>
      <c r="H3119" s="174" t="s">
        <v>164</v>
      </c>
      <c r="I3119" s="174" t="s">
        <v>3098</v>
      </c>
      <c r="J3119" s="174" t="s">
        <v>15766</v>
      </c>
      <c r="K3119" s="174"/>
      <c r="L3119" s="174" t="s">
        <v>4475</v>
      </c>
      <c r="M3119" s="174" t="s">
        <v>14895</v>
      </c>
      <c r="N3119" s="176">
        <v>960</v>
      </c>
      <c r="O3119" s="174" t="s">
        <v>3407</v>
      </c>
      <c r="P3119" s="177">
        <v>14977</v>
      </c>
      <c r="Q3119" s="176">
        <v>870</v>
      </c>
      <c r="R3119" s="176">
        <v>0</v>
      </c>
      <c r="S3119" s="176">
        <v>-850</v>
      </c>
    </row>
    <row r="3120" spans="1:19" s="184" customFormat="1" ht="15.75">
      <c r="A3120" s="51"/>
      <c r="B3120" s="51"/>
      <c r="D3120" s="174" t="s">
        <v>15767</v>
      </c>
      <c r="E3120" s="176">
        <v>-200</v>
      </c>
      <c r="F3120" s="174" t="s">
        <v>3409</v>
      </c>
      <c r="G3120" s="174" t="s">
        <v>15768</v>
      </c>
      <c r="H3120" s="174" t="s">
        <v>164</v>
      </c>
      <c r="I3120" s="174" t="s">
        <v>3098</v>
      </c>
      <c r="J3120" s="174" t="s">
        <v>15769</v>
      </c>
      <c r="K3120" s="174"/>
      <c r="L3120" s="174" t="s">
        <v>4475</v>
      </c>
      <c r="M3120" s="174" t="s">
        <v>14895</v>
      </c>
      <c r="N3120" s="176">
        <v>960</v>
      </c>
      <c r="O3120" s="174" t="s">
        <v>3407</v>
      </c>
      <c r="P3120" s="177">
        <v>14977</v>
      </c>
      <c r="Q3120" s="176">
        <v>870</v>
      </c>
      <c r="R3120" s="176">
        <v>0</v>
      </c>
      <c r="S3120" s="176">
        <v>-200</v>
      </c>
    </row>
    <row r="3121" spans="1:19" s="184" customFormat="1" ht="15.75">
      <c r="A3121" s="51"/>
      <c r="B3121" s="51"/>
      <c r="D3121" s="174" t="s">
        <v>15770</v>
      </c>
      <c r="E3121" s="176">
        <v>-1000</v>
      </c>
      <c r="F3121" s="174" t="s">
        <v>3409</v>
      </c>
      <c r="G3121" s="174" t="s">
        <v>15771</v>
      </c>
      <c r="H3121" s="174" t="s">
        <v>164</v>
      </c>
      <c r="I3121" s="174" t="s">
        <v>3098</v>
      </c>
      <c r="J3121" s="174" t="s">
        <v>15772</v>
      </c>
      <c r="K3121" s="174"/>
      <c r="L3121" s="174" t="s">
        <v>4475</v>
      </c>
      <c r="M3121" s="174" t="s">
        <v>14895</v>
      </c>
      <c r="N3121" s="176">
        <v>960</v>
      </c>
      <c r="O3121" s="174" t="s">
        <v>3407</v>
      </c>
      <c r="P3121" s="177">
        <v>14977</v>
      </c>
      <c r="Q3121" s="176">
        <v>870</v>
      </c>
      <c r="R3121" s="176">
        <v>0</v>
      </c>
      <c r="S3121" s="176">
        <v>-1000</v>
      </c>
    </row>
    <row r="3122" spans="1:19" s="184" customFormat="1" ht="15.75">
      <c r="A3122" s="51"/>
      <c r="B3122" s="51"/>
      <c r="D3122" s="174" t="s">
        <v>15773</v>
      </c>
      <c r="E3122" s="176">
        <v>-1700</v>
      </c>
      <c r="F3122" s="174" t="s">
        <v>3409</v>
      </c>
      <c r="G3122" s="174" t="s">
        <v>15774</v>
      </c>
      <c r="H3122" s="174" t="s">
        <v>164</v>
      </c>
      <c r="I3122" s="174" t="s">
        <v>3098</v>
      </c>
      <c r="J3122" s="174" t="s">
        <v>15775</v>
      </c>
      <c r="K3122" s="174"/>
      <c r="L3122" s="174" t="s">
        <v>4475</v>
      </c>
      <c r="M3122" s="174" t="s">
        <v>14895</v>
      </c>
      <c r="N3122" s="176">
        <v>960</v>
      </c>
      <c r="O3122" s="174" t="s">
        <v>3407</v>
      </c>
      <c r="P3122" s="177">
        <v>14977</v>
      </c>
      <c r="Q3122" s="176">
        <v>870</v>
      </c>
      <c r="R3122" s="176">
        <v>0</v>
      </c>
      <c r="S3122" s="176">
        <v>-1700</v>
      </c>
    </row>
    <row r="3123" spans="1:19" s="184" customFormat="1" ht="15.75">
      <c r="A3123" s="51"/>
      <c r="B3123" s="51"/>
      <c r="D3123" s="174" t="s">
        <v>15776</v>
      </c>
      <c r="E3123" s="175">
        <v>-1151.45</v>
      </c>
      <c r="F3123" s="174" t="s">
        <v>3540</v>
      </c>
      <c r="G3123" s="174" t="s">
        <v>15777</v>
      </c>
      <c r="H3123" s="174" t="s">
        <v>164</v>
      </c>
      <c r="I3123" s="174" t="s">
        <v>3098</v>
      </c>
      <c r="J3123" s="174" t="s">
        <v>15778</v>
      </c>
      <c r="K3123" s="174"/>
      <c r="L3123" s="174" t="s">
        <v>4377</v>
      </c>
      <c r="M3123" s="174" t="s">
        <v>14908</v>
      </c>
      <c r="N3123" s="176">
        <v>960</v>
      </c>
      <c r="O3123" s="174" t="s">
        <v>3407</v>
      </c>
      <c r="P3123" s="177">
        <v>14977</v>
      </c>
      <c r="Q3123" s="176">
        <v>870</v>
      </c>
      <c r="R3123" s="176">
        <v>0</v>
      </c>
      <c r="S3123" s="175">
        <v>-1151.45</v>
      </c>
    </row>
    <row r="3124" spans="1:19" s="184" customFormat="1" ht="15.75">
      <c r="A3124" s="51"/>
      <c r="B3124" s="51"/>
      <c r="D3124" s="174" t="s">
        <v>15779</v>
      </c>
      <c r="E3124" s="175">
        <v>-156.5</v>
      </c>
      <c r="F3124" s="174" t="s">
        <v>3540</v>
      </c>
      <c r="G3124" s="174" t="s">
        <v>15780</v>
      </c>
      <c r="H3124" s="174" t="s">
        <v>164</v>
      </c>
      <c r="I3124" s="174" t="s">
        <v>3098</v>
      </c>
      <c r="J3124" s="174" t="s">
        <v>15781</v>
      </c>
      <c r="K3124" s="174"/>
      <c r="L3124" s="174" t="s">
        <v>4377</v>
      </c>
      <c r="M3124" s="174" t="s">
        <v>14908</v>
      </c>
      <c r="N3124" s="176">
        <v>960</v>
      </c>
      <c r="O3124" s="174" t="s">
        <v>3407</v>
      </c>
      <c r="P3124" s="177">
        <v>14977</v>
      </c>
      <c r="Q3124" s="176">
        <v>870</v>
      </c>
      <c r="R3124" s="176">
        <v>0</v>
      </c>
      <c r="S3124" s="175">
        <v>-156.5</v>
      </c>
    </row>
    <row r="3125" spans="1:19" s="184" customFormat="1" ht="15.75">
      <c r="A3125" s="51"/>
      <c r="B3125" s="51"/>
      <c r="D3125" s="174" t="s">
        <v>15782</v>
      </c>
      <c r="E3125" s="176">
        <v>-16095</v>
      </c>
      <c r="F3125" s="174" t="s">
        <v>3428</v>
      </c>
      <c r="G3125" s="174" t="s">
        <v>15783</v>
      </c>
      <c r="H3125" s="174" t="s">
        <v>164</v>
      </c>
      <c r="I3125" s="174" t="s">
        <v>3098</v>
      </c>
      <c r="J3125" s="174" t="s">
        <v>15209</v>
      </c>
      <c r="K3125" s="174"/>
      <c r="L3125" s="174" t="s">
        <v>4377</v>
      </c>
      <c r="M3125" s="174" t="s">
        <v>14908</v>
      </c>
      <c r="N3125" s="176">
        <v>960</v>
      </c>
      <c r="O3125" s="174" t="s">
        <v>3407</v>
      </c>
      <c r="P3125" s="177">
        <v>14977</v>
      </c>
      <c r="Q3125" s="176">
        <v>870</v>
      </c>
      <c r="R3125" s="176">
        <v>0</v>
      </c>
      <c r="S3125" s="176">
        <v>-16095</v>
      </c>
    </row>
    <row r="3126" spans="1:19" s="184" customFormat="1" ht="15.75">
      <c r="A3126" s="51"/>
      <c r="B3126" s="51"/>
      <c r="D3126" s="174" t="s">
        <v>15784</v>
      </c>
      <c r="E3126" s="176">
        <v>-1500</v>
      </c>
      <c r="F3126" s="174" t="s">
        <v>3540</v>
      </c>
      <c r="G3126" s="174" t="s">
        <v>15785</v>
      </c>
      <c r="H3126" s="174" t="s">
        <v>164</v>
      </c>
      <c r="I3126" s="174" t="s">
        <v>3098</v>
      </c>
      <c r="J3126" s="174" t="s">
        <v>15786</v>
      </c>
      <c r="K3126" s="174"/>
      <c r="L3126" s="174" t="s">
        <v>4377</v>
      </c>
      <c r="M3126" s="174" t="s">
        <v>14908</v>
      </c>
      <c r="N3126" s="176">
        <v>960</v>
      </c>
      <c r="O3126" s="174" t="s">
        <v>3407</v>
      </c>
      <c r="P3126" s="177">
        <v>14977</v>
      </c>
      <c r="Q3126" s="176">
        <v>870</v>
      </c>
      <c r="R3126" s="176">
        <v>0</v>
      </c>
      <c r="S3126" s="176">
        <v>-1500</v>
      </c>
    </row>
    <row r="3127" spans="1:19" s="184" customFormat="1" ht="15.75">
      <c r="A3127" s="51"/>
      <c r="B3127" s="51"/>
      <c r="D3127" s="174" t="s">
        <v>15787</v>
      </c>
      <c r="E3127" s="176">
        <v>-985</v>
      </c>
      <c r="F3127" s="174" t="s">
        <v>3409</v>
      </c>
      <c r="G3127" s="174" t="s">
        <v>15788</v>
      </c>
      <c r="H3127" s="174" t="s">
        <v>164</v>
      </c>
      <c r="I3127" s="174" t="s">
        <v>3098</v>
      </c>
      <c r="J3127" s="174" t="s">
        <v>15209</v>
      </c>
      <c r="K3127" s="174"/>
      <c r="L3127" s="174" t="s">
        <v>4377</v>
      </c>
      <c r="M3127" s="174" t="s">
        <v>14908</v>
      </c>
      <c r="N3127" s="176">
        <v>960</v>
      </c>
      <c r="O3127" s="174" t="s">
        <v>3407</v>
      </c>
      <c r="P3127" s="177">
        <v>14977</v>
      </c>
      <c r="Q3127" s="176">
        <v>870</v>
      </c>
      <c r="R3127" s="176">
        <v>0</v>
      </c>
      <c r="S3127" s="176">
        <v>-985</v>
      </c>
    </row>
    <row r="3128" spans="1:19" s="184" customFormat="1" ht="15.75">
      <c r="A3128" s="51"/>
      <c r="B3128" s="51"/>
      <c r="D3128" s="174" t="s">
        <v>15789</v>
      </c>
      <c r="E3128" s="175">
        <v>-22709.72</v>
      </c>
      <c r="F3128" s="174" t="s">
        <v>3409</v>
      </c>
      <c r="G3128" s="174" t="s">
        <v>15790</v>
      </c>
      <c r="H3128" s="174" t="s">
        <v>164</v>
      </c>
      <c r="I3128" s="174" t="s">
        <v>3098</v>
      </c>
      <c r="J3128" s="174" t="s">
        <v>15209</v>
      </c>
      <c r="K3128" s="174"/>
      <c r="L3128" s="174" t="s">
        <v>4377</v>
      </c>
      <c r="M3128" s="174" t="s">
        <v>14908</v>
      </c>
      <c r="N3128" s="176">
        <v>960</v>
      </c>
      <c r="O3128" s="174" t="s">
        <v>3407</v>
      </c>
      <c r="P3128" s="177">
        <v>14977</v>
      </c>
      <c r="Q3128" s="176">
        <v>870</v>
      </c>
      <c r="R3128" s="176">
        <v>0</v>
      </c>
      <c r="S3128" s="175">
        <v>-22709.72</v>
      </c>
    </row>
    <row r="3129" spans="1:19" s="184" customFormat="1" ht="15.75">
      <c r="A3129" s="51"/>
      <c r="B3129" s="51"/>
      <c r="D3129" s="174" t="s">
        <v>15791</v>
      </c>
      <c r="E3129" s="176">
        <v>-250</v>
      </c>
      <c r="F3129" s="174" t="s">
        <v>3409</v>
      </c>
      <c r="G3129" s="174" t="s">
        <v>15792</v>
      </c>
      <c r="H3129" s="174" t="s">
        <v>164</v>
      </c>
      <c r="I3129" s="174" t="s">
        <v>3098</v>
      </c>
      <c r="J3129" s="174" t="s">
        <v>15209</v>
      </c>
      <c r="K3129" s="174"/>
      <c r="L3129" s="174" t="s">
        <v>4377</v>
      </c>
      <c r="M3129" s="174" t="s">
        <v>14908</v>
      </c>
      <c r="N3129" s="176">
        <v>960</v>
      </c>
      <c r="O3129" s="174" t="s">
        <v>3407</v>
      </c>
      <c r="P3129" s="177">
        <v>14977</v>
      </c>
      <c r="Q3129" s="176">
        <v>870</v>
      </c>
      <c r="R3129" s="176">
        <v>0</v>
      </c>
      <c r="S3129" s="176">
        <v>-250</v>
      </c>
    </row>
    <row r="3130" spans="1:19" s="184" customFormat="1" ht="15.75">
      <c r="A3130" s="51"/>
      <c r="B3130" s="51"/>
      <c r="D3130" s="174" t="s">
        <v>15793</v>
      </c>
      <c r="E3130" s="176">
        <v>-100</v>
      </c>
      <c r="F3130" s="174" t="s">
        <v>3409</v>
      </c>
      <c r="G3130" s="174" t="s">
        <v>15794</v>
      </c>
      <c r="H3130" s="174" t="s">
        <v>164</v>
      </c>
      <c r="I3130" s="174" t="s">
        <v>3098</v>
      </c>
      <c r="J3130" s="174" t="s">
        <v>15209</v>
      </c>
      <c r="K3130" s="174"/>
      <c r="L3130" s="174" t="s">
        <v>4377</v>
      </c>
      <c r="M3130" s="174" t="s">
        <v>14908</v>
      </c>
      <c r="N3130" s="176">
        <v>960</v>
      </c>
      <c r="O3130" s="174" t="s">
        <v>3407</v>
      </c>
      <c r="P3130" s="177">
        <v>14977</v>
      </c>
      <c r="Q3130" s="176">
        <v>870</v>
      </c>
      <c r="R3130" s="176">
        <v>0</v>
      </c>
      <c r="S3130" s="176">
        <v>-100</v>
      </c>
    </row>
    <row r="3131" spans="1:19" s="184" customFormat="1" ht="15.75">
      <c r="A3131" s="51"/>
      <c r="B3131" s="51"/>
      <c r="D3131" s="174" t="s">
        <v>15795</v>
      </c>
      <c r="E3131" s="176">
        <v>-1200</v>
      </c>
      <c r="F3131" s="174" t="s">
        <v>3409</v>
      </c>
      <c r="G3131" s="174" t="s">
        <v>15796</v>
      </c>
      <c r="H3131" s="174" t="s">
        <v>164</v>
      </c>
      <c r="I3131" s="174" t="s">
        <v>3098</v>
      </c>
      <c r="J3131" s="174" t="s">
        <v>15294</v>
      </c>
      <c r="K3131" s="174"/>
      <c r="L3131" s="174" t="s">
        <v>4377</v>
      </c>
      <c r="M3131" s="174" t="s">
        <v>4411</v>
      </c>
      <c r="N3131" s="176">
        <v>960</v>
      </c>
      <c r="O3131" s="174" t="s">
        <v>3407</v>
      </c>
      <c r="P3131" s="177">
        <v>14977</v>
      </c>
      <c r="Q3131" s="176">
        <v>870</v>
      </c>
      <c r="R3131" s="176">
        <v>0</v>
      </c>
      <c r="S3131" s="176">
        <v>-1200</v>
      </c>
    </row>
    <row r="3132" spans="1:19" s="184" customFormat="1" ht="15.75">
      <c r="A3132" s="51"/>
      <c r="B3132" s="51"/>
      <c r="D3132" s="174" t="s">
        <v>15797</v>
      </c>
      <c r="E3132" s="176">
        <v>-50</v>
      </c>
      <c r="F3132" s="174" t="s">
        <v>3409</v>
      </c>
      <c r="G3132" s="174" t="s">
        <v>15798</v>
      </c>
      <c r="H3132" s="174" t="s">
        <v>164</v>
      </c>
      <c r="I3132" s="174" t="s">
        <v>3098</v>
      </c>
      <c r="J3132" s="174" t="s">
        <v>15799</v>
      </c>
      <c r="K3132" s="174"/>
      <c r="L3132" s="174" t="s">
        <v>4377</v>
      </c>
      <c r="M3132" s="174" t="s">
        <v>14908</v>
      </c>
      <c r="N3132" s="176">
        <v>960</v>
      </c>
      <c r="O3132" s="174" t="s">
        <v>3407</v>
      </c>
      <c r="P3132" s="177">
        <v>14977</v>
      </c>
      <c r="Q3132" s="176">
        <v>870</v>
      </c>
      <c r="R3132" s="176">
        <v>0</v>
      </c>
      <c r="S3132" s="176">
        <v>-50</v>
      </c>
    </row>
    <row r="3133" spans="1:19" s="184" customFormat="1" ht="15.75">
      <c r="A3133" s="51"/>
      <c r="B3133" s="51"/>
      <c r="D3133" s="174" t="s">
        <v>15800</v>
      </c>
      <c r="E3133" s="176">
        <v>-50</v>
      </c>
      <c r="F3133" s="174" t="s">
        <v>3409</v>
      </c>
      <c r="G3133" s="174" t="s">
        <v>15801</v>
      </c>
      <c r="H3133" s="174" t="s">
        <v>164</v>
      </c>
      <c r="I3133" s="174" t="s">
        <v>3098</v>
      </c>
      <c r="J3133" s="174" t="s">
        <v>15802</v>
      </c>
      <c r="K3133" s="174"/>
      <c r="L3133" s="174" t="s">
        <v>4377</v>
      </c>
      <c r="M3133" s="174" t="s">
        <v>14908</v>
      </c>
      <c r="N3133" s="176">
        <v>960</v>
      </c>
      <c r="O3133" s="174" t="s">
        <v>3407</v>
      </c>
      <c r="P3133" s="177">
        <v>14977</v>
      </c>
      <c r="Q3133" s="176">
        <v>870</v>
      </c>
      <c r="R3133" s="176">
        <v>0</v>
      </c>
      <c r="S3133" s="176">
        <v>-50</v>
      </c>
    </row>
    <row r="3134" spans="1:19" s="184" customFormat="1" ht="15.75">
      <c r="A3134" s="51"/>
      <c r="B3134" s="51"/>
      <c r="D3134" s="174" t="s">
        <v>15803</v>
      </c>
      <c r="E3134" s="176">
        <v>-100</v>
      </c>
      <c r="F3134" s="174" t="s">
        <v>3409</v>
      </c>
      <c r="G3134" s="174" t="s">
        <v>15804</v>
      </c>
      <c r="H3134" s="174" t="s">
        <v>164</v>
      </c>
      <c r="I3134" s="174" t="s">
        <v>3098</v>
      </c>
      <c r="J3134" s="174" t="s">
        <v>15805</v>
      </c>
      <c r="K3134" s="174"/>
      <c r="L3134" s="174" t="s">
        <v>4377</v>
      </c>
      <c r="M3134" s="174" t="s">
        <v>14908</v>
      </c>
      <c r="N3134" s="176">
        <v>960</v>
      </c>
      <c r="O3134" s="174" t="s">
        <v>3407</v>
      </c>
      <c r="P3134" s="177">
        <v>14977</v>
      </c>
      <c r="Q3134" s="176">
        <v>870</v>
      </c>
      <c r="R3134" s="176">
        <v>0</v>
      </c>
      <c r="S3134" s="176">
        <v>-100</v>
      </c>
    </row>
    <row r="3135" spans="1:19" s="184" customFormat="1" ht="15.75">
      <c r="A3135" s="51"/>
      <c r="B3135" s="51"/>
      <c r="D3135" s="174" t="s">
        <v>15806</v>
      </c>
      <c r="E3135" s="176">
        <v>-375</v>
      </c>
      <c r="F3135" s="174" t="s">
        <v>3409</v>
      </c>
      <c r="G3135" s="174" t="s">
        <v>15807</v>
      </c>
      <c r="H3135" s="174" t="s">
        <v>164</v>
      </c>
      <c r="I3135" s="174" t="s">
        <v>3098</v>
      </c>
      <c r="J3135" s="174" t="s">
        <v>15808</v>
      </c>
      <c r="K3135" s="174"/>
      <c r="L3135" s="174" t="s">
        <v>4377</v>
      </c>
      <c r="M3135" s="174" t="s">
        <v>14908</v>
      </c>
      <c r="N3135" s="176">
        <v>960</v>
      </c>
      <c r="O3135" s="174" t="s">
        <v>3407</v>
      </c>
      <c r="P3135" s="177">
        <v>14977</v>
      </c>
      <c r="Q3135" s="176">
        <v>870</v>
      </c>
      <c r="R3135" s="176">
        <v>0</v>
      </c>
      <c r="S3135" s="176">
        <v>-375</v>
      </c>
    </row>
    <row r="3136" spans="1:19" s="184" customFormat="1" ht="15.75">
      <c r="A3136" s="51"/>
      <c r="B3136" s="51"/>
      <c r="D3136" s="174" t="s">
        <v>15809</v>
      </c>
      <c r="E3136" s="176">
        <v>-200</v>
      </c>
      <c r="F3136" s="174" t="s">
        <v>3409</v>
      </c>
      <c r="G3136" s="174" t="s">
        <v>15810</v>
      </c>
      <c r="H3136" s="174" t="s">
        <v>164</v>
      </c>
      <c r="I3136" s="174" t="s">
        <v>3098</v>
      </c>
      <c r="J3136" s="174" t="s">
        <v>15811</v>
      </c>
      <c r="K3136" s="174"/>
      <c r="L3136" s="174" t="s">
        <v>4377</v>
      </c>
      <c r="M3136" s="174" t="s">
        <v>14908</v>
      </c>
      <c r="N3136" s="176">
        <v>960</v>
      </c>
      <c r="O3136" s="174" t="s">
        <v>3407</v>
      </c>
      <c r="P3136" s="177">
        <v>14977</v>
      </c>
      <c r="Q3136" s="176">
        <v>870</v>
      </c>
      <c r="R3136" s="176">
        <v>0</v>
      </c>
      <c r="S3136" s="176">
        <v>-200</v>
      </c>
    </row>
    <row r="3137" spans="1:19" s="184" customFormat="1" ht="15.75">
      <c r="A3137" s="51"/>
      <c r="B3137" s="51"/>
      <c r="D3137" s="174" t="s">
        <v>15812</v>
      </c>
      <c r="E3137" s="176">
        <v>-855</v>
      </c>
      <c r="F3137" s="174" t="s">
        <v>3409</v>
      </c>
      <c r="G3137" s="174" t="s">
        <v>15813</v>
      </c>
      <c r="H3137" s="174" t="s">
        <v>164</v>
      </c>
      <c r="I3137" s="174" t="s">
        <v>3098</v>
      </c>
      <c r="J3137" s="174" t="s">
        <v>15814</v>
      </c>
      <c r="K3137" s="174"/>
      <c r="L3137" s="174" t="s">
        <v>4377</v>
      </c>
      <c r="M3137" s="174" t="s">
        <v>14908</v>
      </c>
      <c r="N3137" s="176">
        <v>960</v>
      </c>
      <c r="O3137" s="174" t="s">
        <v>3407</v>
      </c>
      <c r="P3137" s="177">
        <v>14977</v>
      </c>
      <c r="Q3137" s="176">
        <v>870</v>
      </c>
      <c r="R3137" s="176">
        <v>0</v>
      </c>
      <c r="S3137" s="176">
        <v>-855</v>
      </c>
    </row>
    <row r="3138" spans="1:19" s="184" customFormat="1" ht="15.75">
      <c r="A3138" s="51"/>
      <c r="B3138" s="51"/>
      <c r="D3138" s="174" t="s">
        <v>15815</v>
      </c>
      <c r="E3138" s="176">
        <v>-200</v>
      </c>
      <c r="F3138" s="174" t="s">
        <v>3409</v>
      </c>
      <c r="G3138" s="174" t="s">
        <v>15816</v>
      </c>
      <c r="H3138" s="174" t="s">
        <v>164</v>
      </c>
      <c r="I3138" s="174" t="s">
        <v>3098</v>
      </c>
      <c r="J3138" s="174" t="s">
        <v>15817</v>
      </c>
      <c r="K3138" s="174"/>
      <c r="L3138" s="174" t="s">
        <v>4377</v>
      </c>
      <c r="M3138" s="174" t="s">
        <v>14908</v>
      </c>
      <c r="N3138" s="176">
        <v>960</v>
      </c>
      <c r="O3138" s="174" t="s">
        <v>3407</v>
      </c>
      <c r="P3138" s="177">
        <v>14977</v>
      </c>
      <c r="Q3138" s="176">
        <v>870</v>
      </c>
      <c r="R3138" s="176">
        <v>0</v>
      </c>
      <c r="S3138" s="176">
        <v>-200</v>
      </c>
    </row>
    <row r="3139" spans="1:19" s="184" customFormat="1" ht="15.75">
      <c r="A3139" s="51"/>
      <c r="B3139" s="51"/>
      <c r="D3139" s="174" t="s">
        <v>15818</v>
      </c>
      <c r="E3139" s="176">
        <v>-3348</v>
      </c>
      <c r="F3139" s="174" t="s">
        <v>3409</v>
      </c>
      <c r="G3139" s="174" t="s">
        <v>15819</v>
      </c>
      <c r="H3139" s="174" t="s">
        <v>164</v>
      </c>
      <c r="I3139" s="174" t="s">
        <v>3098</v>
      </c>
      <c r="J3139" s="174" t="s">
        <v>15820</v>
      </c>
      <c r="K3139" s="174"/>
      <c r="L3139" s="174" t="s">
        <v>4377</v>
      </c>
      <c r="M3139" s="174" t="s">
        <v>14908</v>
      </c>
      <c r="N3139" s="176">
        <v>960</v>
      </c>
      <c r="O3139" s="174" t="s">
        <v>3407</v>
      </c>
      <c r="P3139" s="177">
        <v>14977</v>
      </c>
      <c r="Q3139" s="176">
        <v>870</v>
      </c>
      <c r="R3139" s="176">
        <v>0</v>
      </c>
      <c r="S3139" s="176">
        <v>-3348</v>
      </c>
    </row>
    <row r="3140" spans="1:19" s="184" customFormat="1" ht="15.75">
      <c r="A3140" s="51"/>
      <c r="B3140" s="51"/>
      <c r="D3140" s="174" t="s">
        <v>15821</v>
      </c>
      <c r="E3140" s="176">
        <v>-15</v>
      </c>
      <c r="F3140" s="174" t="s">
        <v>3409</v>
      </c>
      <c r="G3140" s="174" t="s">
        <v>15822</v>
      </c>
      <c r="H3140" s="174" t="s">
        <v>164</v>
      </c>
      <c r="I3140" s="174" t="s">
        <v>3098</v>
      </c>
      <c r="J3140" s="174" t="s">
        <v>15823</v>
      </c>
      <c r="K3140" s="174"/>
      <c r="L3140" s="174" t="s">
        <v>4377</v>
      </c>
      <c r="M3140" s="174" t="s">
        <v>14908</v>
      </c>
      <c r="N3140" s="176">
        <v>960</v>
      </c>
      <c r="O3140" s="174" t="s">
        <v>3407</v>
      </c>
      <c r="P3140" s="177">
        <v>14977</v>
      </c>
      <c r="Q3140" s="176">
        <v>870</v>
      </c>
      <c r="R3140" s="176">
        <v>0</v>
      </c>
      <c r="S3140" s="176">
        <v>-15</v>
      </c>
    </row>
    <row r="3141" spans="1:19" s="184" customFormat="1" ht="15.75">
      <c r="A3141" s="51"/>
      <c r="B3141" s="51"/>
      <c r="D3141" s="174" t="s">
        <v>15824</v>
      </c>
      <c r="E3141" s="176">
        <v>-14</v>
      </c>
      <c r="F3141" s="174" t="s">
        <v>3409</v>
      </c>
      <c r="G3141" s="174" t="s">
        <v>15825</v>
      </c>
      <c r="H3141" s="174" t="s">
        <v>164</v>
      </c>
      <c r="I3141" s="174" t="s">
        <v>3098</v>
      </c>
      <c r="J3141" s="174" t="s">
        <v>15826</v>
      </c>
      <c r="K3141" s="174"/>
      <c r="L3141" s="174" t="s">
        <v>4377</v>
      </c>
      <c r="M3141" s="174" t="s">
        <v>14908</v>
      </c>
      <c r="N3141" s="176">
        <v>960</v>
      </c>
      <c r="O3141" s="174" t="s">
        <v>3407</v>
      </c>
      <c r="P3141" s="177">
        <v>14977</v>
      </c>
      <c r="Q3141" s="176">
        <v>870</v>
      </c>
      <c r="R3141" s="176">
        <v>0</v>
      </c>
      <c r="S3141" s="176">
        <v>-14</v>
      </c>
    </row>
    <row r="3142" spans="1:19" s="184" customFormat="1" ht="15.75">
      <c r="A3142" s="51"/>
      <c r="B3142" s="51"/>
      <c r="D3142" s="174" t="s">
        <v>15827</v>
      </c>
      <c r="E3142" s="176">
        <v>-8500</v>
      </c>
      <c r="F3142" s="174" t="s">
        <v>3409</v>
      </c>
      <c r="G3142" s="174" t="s">
        <v>15828</v>
      </c>
      <c r="H3142" s="174" t="s">
        <v>164</v>
      </c>
      <c r="I3142" s="174" t="s">
        <v>3098</v>
      </c>
      <c r="J3142" s="174" t="s">
        <v>15829</v>
      </c>
      <c r="K3142" s="174"/>
      <c r="L3142" s="174" t="s">
        <v>4377</v>
      </c>
      <c r="M3142" s="174" t="s">
        <v>14908</v>
      </c>
      <c r="N3142" s="176">
        <v>960</v>
      </c>
      <c r="O3142" s="174" t="s">
        <v>3407</v>
      </c>
      <c r="P3142" s="177">
        <v>14977</v>
      </c>
      <c r="Q3142" s="176">
        <v>870</v>
      </c>
      <c r="R3142" s="176">
        <v>0</v>
      </c>
      <c r="S3142" s="176">
        <v>-8500</v>
      </c>
    </row>
    <row r="3143" spans="1:19" s="184" customFormat="1" ht="15.75">
      <c r="A3143" s="51"/>
      <c r="B3143" s="51"/>
      <c r="D3143" s="174" t="s">
        <v>15830</v>
      </c>
      <c r="E3143" s="176">
        <v>-500</v>
      </c>
      <c r="F3143" s="174" t="s">
        <v>3409</v>
      </c>
      <c r="G3143" s="174" t="s">
        <v>15831</v>
      </c>
      <c r="H3143" s="174" t="s">
        <v>164</v>
      </c>
      <c r="I3143" s="174" t="s">
        <v>3098</v>
      </c>
      <c r="J3143" s="174" t="s">
        <v>15832</v>
      </c>
      <c r="K3143" s="174"/>
      <c r="L3143" s="174" t="s">
        <v>4377</v>
      </c>
      <c r="M3143" s="174" t="s">
        <v>14908</v>
      </c>
      <c r="N3143" s="176">
        <v>960</v>
      </c>
      <c r="O3143" s="174" t="s">
        <v>3407</v>
      </c>
      <c r="P3143" s="177">
        <v>14977</v>
      </c>
      <c r="Q3143" s="176">
        <v>870</v>
      </c>
      <c r="R3143" s="176">
        <v>0</v>
      </c>
      <c r="S3143" s="176">
        <v>-500</v>
      </c>
    </row>
    <row r="3144" spans="1:19" s="184" customFormat="1" ht="15.75">
      <c r="A3144" s="51"/>
      <c r="B3144" s="51"/>
      <c r="D3144" s="174" t="s">
        <v>15833</v>
      </c>
      <c r="E3144" s="176">
        <v>-200</v>
      </c>
      <c r="F3144" s="174" t="s">
        <v>3409</v>
      </c>
      <c r="G3144" s="174" t="s">
        <v>15834</v>
      </c>
      <c r="H3144" s="174" t="s">
        <v>164</v>
      </c>
      <c r="I3144" s="174" t="s">
        <v>3098</v>
      </c>
      <c r="J3144" s="174" t="s">
        <v>15835</v>
      </c>
      <c r="K3144" s="174"/>
      <c r="L3144" s="174" t="s">
        <v>4377</v>
      </c>
      <c r="M3144" s="174" t="s">
        <v>14908</v>
      </c>
      <c r="N3144" s="176">
        <v>960</v>
      </c>
      <c r="O3144" s="174" t="s">
        <v>3407</v>
      </c>
      <c r="P3144" s="177">
        <v>14977</v>
      </c>
      <c r="Q3144" s="176">
        <v>870</v>
      </c>
      <c r="R3144" s="176">
        <v>0</v>
      </c>
      <c r="S3144" s="176">
        <v>-200</v>
      </c>
    </row>
    <row r="3145" spans="1:19" s="184" customFormat="1" ht="15.75">
      <c r="A3145" s="51"/>
      <c r="B3145" s="51"/>
      <c r="D3145" s="174" t="s">
        <v>15836</v>
      </c>
      <c r="E3145" s="176">
        <v>-3400</v>
      </c>
      <c r="F3145" s="174" t="s">
        <v>3409</v>
      </c>
      <c r="G3145" s="174" t="s">
        <v>15837</v>
      </c>
      <c r="H3145" s="174" t="s">
        <v>164</v>
      </c>
      <c r="I3145" s="174" t="s">
        <v>3098</v>
      </c>
      <c r="J3145" s="174" t="s">
        <v>15838</v>
      </c>
      <c r="K3145" s="174"/>
      <c r="L3145" s="174" t="s">
        <v>4377</v>
      </c>
      <c r="M3145" s="174" t="s">
        <v>14908</v>
      </c>
      <c r="N3145" s="176">
        <v>960</v>
      </c>
      <c r="O3145" s="174" t="s">
        <v>3407</v>
      </c>
      <c r="P3145" s="177">
        <v>14977</v>
      </c>
      <c r="Q3145" s="176">
        <v>870</v>
      </c>
      <c r="R3145" s="176">
        <v>0</v>
      </c>
      <c r="S3145" s="176">
        <v>-3400</v>
      </c>
    </row>
    <row r="3146" spans="1:19" s="184" customFormat="1" ht="15.75">
      <c r="A3146" s="51"/>
      <c r="B3146" s="51"/>
      <c r="D3146" s="174" t="s">
        <v>15839</v>
      </c>
      <c r="E3146" s="175">
        <v>-3465.84</v>
      </c>
      <c r="F3146" s="174" t="s">
        <v>3409</v>
      </c>
      <c r="G3146" s="174" t="s">
        <v>15840</v>
      </c>
      <c r="H3146" s="174" t="s">
        <v>164</v>
      </c>
      <c r="I3146" s="174" t="s">
        <v>3098</v>
      </c>
      <c r="J3146" s="174" t="s">
        <v>15841</v>
      </c>
      <c r="K3146" s="174"/>
      <c r="L3146" s="174" t="s">
        <v>4377</v>
      </c>
      <c r="M3146" s="174" t="s">
        <v>14908</v>
      </c>
      <c r="N3146" s="176">
        <v>960</v>
      </c>
      <c r="O3146" s="174" t="s">
        <v>3407</v>
      </c>
      <c r="P3146" s="177">
        <v>14977</v>
      </c>
      <c r="Q3146" s="176">
        <v>870</v>
      </c>
      <c r="R3146" s="176">
        <v>0</v>
      </c>
      <c r="S3146" s="175">
        <v>-3465.84</v>
      </c>
    </row>
    <row r="3147" spans="1:19" s="184" customFormat="1" ht="15.75">
      <c r="A3147" s="51"/>
      <c r="B3147" s="51"/>
      <c r="D3147" s="174" t="s">
        <v>15842</v>
      </c>
      <c r="E3147" s="175">
        <v>-758.16</v>
      </c>
      <c r="F3147" s="174" t="s">
        <v>3540</v>
      </c>
      <c r="G3147" s="174" t="s">
        <v>15843</v>
      </c>
      <c r="H3147" s="174" t="s">
        <v>164</v>
      </c>
      <c r="I3147" s="174" t="s">
        <v>3098</v>
      </c>
      <c r="J3147" s="174" t="s">
        <v>15844</v>
      </c>
      <c r="K3147" s="174"/>
      <c r="L3147" s="174" t="s">
        <v>4377</v>
      </c>
      <c r="M3147" s="174" t="s">
        <v>14908</v>
      </c>
      <c r="N3147" s="176">
        <v>960</v>
      </c>
      <c r="O3147" s="174" t="s">
        <v>3407</v>
      </c>
      <c r="P3147" s="177">
        <v>14977</v>
      </c>
      <c r="Q3147" s="176">
        <v>870</v>
      </c>
      <c r="R3147" s="176">
        <v>0</v>
      </c>
      <c r="S3147" s="175">
        <v>-758.16</v>
      </c>
    </row>
    <row r="3148" spans="1:19" s="184" customFormat="1" ht="15.75">
      <c r="A3148" s="51"/>
      <c r="B3148" s="51"/>
      <c r="D3148" s="174" t="s">
        <v>15845</v>
      </c>
      <c r="E3148" s="175">
        <v>14904.62</v>
      </c>
      <c r="F3148" s="174" t="s">
        <v>3409</v>
      </c>
      <c r="G3148" s="174" t="s">
        <v>15846</v>
      </c>
      <c r="H3148" s="174" t="s">
        <v>164</v>
      </c>
      <c r="I3148" s="174" t="s">
        <v>3098</v>
      </c>
      <c r="J3148" s="174" t="s">
        <v>15847</v>
      </c>
      <c r="K3148" s="174"/>
      <c r="L3148" s="174" t="s">
        <v>4377</v>
      </c>
      <c r="M3148" s="174" t="s">
        <v>14998</v>
      </c>
      <c r="N3148" s="176">
        <v>960</v>
      </c>
      <c r="O3148" s="174" t="s">
        <v>3407</v>
      </c>
      <c r="P3148" s="177">
        <v>14977</v>
      </c>
      <c r="Q3148" s="176">
        <v>870</v>
      </c>
      <c r="R3148" s="176">
        <v>0</v>
      </c>
      <c r="S3148" s="175">
        <v>14904.62</v>
      </c>
    </row>
    <row r="3149" spans="1:19" s="184" customFormat="1" ht="15.75">
      <c r="A3149" s="51"/>
      <c r="B3149" s="51"/>
      <c r="D3149" s="174" t="s">
        <v>15848</v>
      </c>
      <c r="E3149" s="175">
        <v>52613.42</v>
      </c>
      <c r="F3149" s="174" t="s">
        <v>4337</v>
      </c>
      <c r="G3149" s="174" t="s">
        <v>15846</v>
      </c>
      <c r="H3149" s="174" t="s">
        <v>164</v>
      </c>
      <c r="I3149" s="174" t="s">
        <v>3098</v>
      </c>
      <c r="J3149" s="174" t="s">
        <v>15847</v>
      </c>
      <c r="K3149" s="174"/>
      <c r="L3149" s="174" t="s">
        <v>4377</v>
      </c>
      <c r="M3149" s="174" t="s">
        <v>14998</v>
      </c>
      <c r="N3149" s="176">
        <v>960</v>
      </c>
      <c r="O3149" s="174" t="s">
        <v>3407</v>
      </c>
      <c r="P3149" s="177">
        <v>14977</v>
      </c>
      <c r="Q3149" s="176">
        <v>870</v>
      </c>
      <c r="R3149" s="176">
        <v>0</v>
      </c>
      <c r="S3149" s="175">
        <v>52613.42</v>
      </c>
    </row>
    <row r="3150" spans="1:19" s="184" customFormat="1" ht="15.75">
      <c r="A3150" s="51"/>
      <c r="B3150" s="51"/>
      <c r="D3150" s="174" t="s">
        <v>15849</v>
      </c>
      <c r="E3150" s="176">
        <v>-200</v>
      </c>
      <c r="F3150" s="174" t="s">
        <v>3409</v>
      </c>
      <c r="G3150" s="174" t="s">
        <v>15850</v>
      </c>
      <c r="H3150" s="174" t="s">
        <v>164</v>
      </c>
      <c r="I3150" s="174" t="s">
        <v>3098</v>
      </c>
      <c r="J3150" s="174" t="s">
        <v>15851</v>
      </c>
      <c r="K3150" s="174"/>
      <c r="L3150" s="174" t="s">
        <v>4377</v>
      </c>
      <c r="M3150" s="174" t="s">
        <v>14998</v>
      </c>
      <c r="N3150" s="176">
        <v>960</v>
      </c>
      <c r="O3150" s="174" t="s">
        <v>3407</v>
      </c>
      <c r="P3150" s="177">
        <v>14977</v>
      </c>
      <c r="Q3150" s="176">
        <v>870</v>
      </c>
      <c r="R3150" s="176">
        <v>0</v>
      </c>
      <c r="S3150" s="176">
        <v>-200</v>
      </c>
    </row>
    <row r="3151" spans="1:19" s="184" customFormat="1" ht="15.75">
      <c r="A3151" s="51"/>
      <c r="B3151" s="51"/>
      <c r="D3151" s="174" t="s">
        <v>15852</v>
      </c>
      <c r="E3151" s="176">
        <v>-100</v>
      </c>
      <c r="F3151" s="174" t="s">
        <v>3409</v>
      </c>
      <c r="G3151" s="174" t="s">
        <v>15853</v>
      </c>
      <c r="H3151" s="174" t="s">
        <v>164</v>
      </c>
      <c r="I3151" s="174" t="s">
        <v>3098</v>
      </c>
      <c r="J3151" s="174" t="s">
        <v>15854</v>
      </c>
      <c r="K3151" s="174"/>
      <c r="L3151" s="174" t="s">
        <v>4377</v>
      </c>
      <c r="M3151" s="174" t="s">
        <v>14998</v>
      </c>
      <c r="N3151" s="176">
        <v>960</v>
      </c>
      <c r="O3151" s="174" t="s">
        <v>3407</v>
      </c>
      <c r="P3151" s="177">
        <v>14977</v>
      </c>
      <c r="Q3151" s="176">
        <v>870</v>
      </c>
      <c r="R3151" s="176">
        <v>0</v>
      </c>
      <c r="S3151" s="176">
        <v>-100</v>
      </c>
    </row>
    <row r="3152" spans="1:19" s="184" customFormat="1" ht="15.75">
      <c r="A3152" s="51"/>
      <c r="B3152" s="51"/>
      <c r="D3152" s="174" t="s">
        <v>15855</v>
      </c>
      <c r="E3152" s="176">
        <v>-100</v>
      </c>
      <c r="F3152" s="174" t="s">
        <v>3428</v>
      </c>
      <c r="G3152" s="174" t="s">
        <v>15856</v>
      </c>
      <c r="H3152" s="174" t="s">
        <v>164</v>
      </c>
      <c r="I3152" s="174" t="s">
        <v>3098</v>
      </c>
      <c r="J3152" s="174" t="s">
        <v>15857</v>
      </c>
      <c r="K3152" s="174"/>
      <c r="L3152" s="174" t="s">
        <v>4377</v>
      </c>
      <c r="M3152" s="174" t="s">
        <v>14998</v>
      </c>
      <c r="N3152" s="176">
        <v>960</v>
      </c>
      <c r="O3152" s="174" t="s">
        <v>3407</v>
      </c>
      <c r="P3152" s="177">
        <v>14977</v>
      </c>
      <c r="Q3152" s="176">
        <v>870</v>
      </c>
      <c r="R3152" s="176">
        <v>0</v>
      </c>
      <c r="S3152" s="176">
        <v>-100</v>
      </c>
    </row>
    <row r="3153" spans="1:19" s="184" customFormat="1" ht="15.75">
      <c r="A3153" s="51"/>
      <c r="B3153" s="51"/>
      <c r="D3153" s="174" t="s">
        <v>15858</v>
      </c>
      <c r="E3153" s="176">
        <v>-100</v>
      </c>
      <c r="F3153" s="174" t="s">
        <v>3428</v>
      </c>
      <c r="G3153" s="174" t="s">
        <v>15859</v>
      </c>
      <c r="H3153" s="174" t="s">
        <v>164</v>
      </c>
      <c r="I3153" s="174" t="s">
        <v>3098</v>
      </c>
      <c r="J3153" s="174" t="s">
        <v>15860</v>
      </c>
      <c r="K3153" s="174"/>
      <c r="L3153" s="174" t="s">
        <v>4377</v>
      </c>
      <c r="M3153" s="174" t="s">
        <v>14998</v>
      </c>
      <c r="N3153" s="176">
        <v>960</v>
      </c>
      <c r="O3153" s="174" t="s">
        <v>3407</v>
      </c>
      <c r="P3153" s="177">
        <v>14977</v>
      </c>
      <c r="Q3153" s="176">
        <v>870</v>
      </c>
      <c r="R3153" s="176">
        <v>0</v>
      </c>
      <c r="S3153" s="176">
        <v>-100</v>
      </c>
    </row>
    <row r="3154" spans="1:19" s="184" customFormat="1" ht="15.75">
      <c r="A3154" s="51"/>
      <c r="B3154" s="51"/>
      <c r="D3154" s="174" t="s">
        <v>15861</v>
      </c>
      <c r="E3154" s="175">
        <v>6100.67</v>
      </c>
      <c r="F3154" s="174" t="s">
        <v>3428</v>
      </c>
      <c r="G3154" s="174" t="s">
        <v>15862</v>
      </c>
      <c r="H3154" s="174" t="s">
        <v>164</v>
      </c>
      <c r="I3154" s="174" t="s">
        <v>3098</v>
      </c>
      <c r="J3154" s="174" t="s">
        <v>14627</v>
      </c>
      <c r="K3154" s="174"/>
      <c r="L3154" s="174" t="s">
        <v>7136</v>
      </c>
      <c r="M3154" s="174" t="s">
        <v>7175</v>
      </c>
      <c r="N3154" s="176">
        <v>960</v>
      </c>
      <c r="O3154" s="174" t="s">
        <v>3407</v>
      </c>
      <c r="P3154" s="177">
        <v>14977</v>
      </c>
      <c r="Q3154" s="176">
        <v>870</v>
      </c>
      <c r="R3154" s="176">
        <v>0</v>
      </c>
      <c r="S3154" s="175">
        <v>6100.67</v>
      </c>
    </row>
    <row r="3155" spans="1:19" s="184" customFormat="1" ht="15.75">
      <c r="A3155" s="51"/>
      <c r="B3155" s="51"/>
      <c r="D3155" s="174" t="s">
        <v>15863</v>
      </c>
      <c r="E3155" s="176">
        <v>-410</v>
      </c>
      <c r="F3155" s="174" t="s">
        <v>3409</v>
      </c>
      <c r="G3155" s="174" t="s">
        <v>15864</v>
      </c>
      <c r="H3155" s="174" t="s">
        <v>164</v>
      </c>
      <c r="I3155" s="174" t="s">
        <v>3098</v>
      </c>
      <c r="J3155" s="174" t="s">
        <v>14627</v>
      </c>
      <c r="K3155" s="174"/>
      <c r="L3155" s="174" t="s">
        <v>7136</v>
      </c>
      <c r="M3155" s="174" t="s">
        <v>7175</v>
      </c>
      <c r="N3155" s="176">
        <v>960</v>
      </c>
      <c r="O3155" s="174" t="s">
        <v>3407</v>
      </c>
      <c r="P3155" s="177">
        <v>14977</v>
      </c>
      <c r="Q3155" s="176">
        <v>870</v>
      </c>
      <c r="R3155" s="176">
        <v>0</v>
      </c>
      <c r="S3155" s="176">
        <v>-410</v>
      </c>
    </row>
    <row r="3156" spans="1:19" s="184" customFormat="1" ht="15.75">
      <c r="A3156" s="51"/>
      <c r="B3156" s="51"/>
      <c r="D3156" s="174" t="s">
        <v>15865</v>
      </c>
      <c r="E3156" s="176">
        <v>-25</v>
      </c>
      <c r="F3156" s="174" t="s">
        <v>3409</v>
      </c>
      <c r="G3156" s="174" t="s">
        <v>15866</v>
      </c>
      <c r="H3156" s="174" t="s">
        <v>164</v>
      </c>
      <c r="I3156" s="174" t="s">
        <v>3098</v>
      </c>
      <c r="J3156" s="174" t="s">
        <v>15867</v>
      </c>
      <c r="K3156" s="174"/>
      <c r="L3156" s="174" t="s">
        <v>7136</v>
      </c>
      <c r="M3156" s="174" t="s">
        <v>7175</v>
      </c>
      <c r="N3156" s="176">
        <v>960</v>
      </c>
      <c r="O3156" s="174" t="s">
        <v>3407</v>
      </c>
      <c r="P3156" s="177">
        <v>14977</v>
      </c>
      <c r="Q3156" s="176">
        <v>870</v>
      </c>
      <c r="R3156" s="176">
        <v>0</v>
      </c>
      <c r="S3156" s="176">
        <v>-25</v>
      </c>
    </row>
    <row r="3157" spans="1:19" s="184" customFormat="1" ht="15.75">
      <c r="A3157" s="51"/>
      <c r="B3157" s="51"/>
      <c r="D3157" s="174" t="s">
        <v>15868</v>
      </c>
      <c r="E3157" s="175">
        <v>-285906.75</v>
      </c>
      <c r="F3157" s="174" t="s">
        <v>3409</v>
      </c>
      <c r="G3157" s="174" t="s">
        <v>15869</v>
      </c>
      <c r="H3157" s="174" t="s">
        <v>164</v>
      </c>
      <c r="I3157" s="174" t="s">
        <v>3098</v>
      </c>
      <c r="J3157" s="174" t="s">
        <v>14627</v>
      </c>
      <c r="K3157" s="174"/>
      <c r="L3157" s="174" t="s">
        <v>7136</v>
      </c>
      <c r="M3157" s="174" t="s">
        <v>7175</v>
      </c>
      <c r="N3157" s="176">
        <v>960</v>
      </c>
      <c r="O3157" s="174" t="s">
        <v>3407</v>
      </c>
      <c r="P3157" s="177">
        <v>14977</v>
      </c>
      <c r="Q3157" s="176">
        <v>870</v>
      </c>
      <c r="R3157" s="176">
        <v>0</v>
      </c>
      <c r="S3157" s="175">
        <v>-285906.75</v>
      </c>
    </row>
    <row r="3158" spans="1:19" s="184" customFormat="1" ht="15.75">
      <c r="A3158" s="51"/>
      <c r="B3158" s="51"/>
      <c r="D3158" s="174" t="s">
        <v>15870</v>
      </c>
      <c r="E3158" s="176">
        <v>-1620</v>
      </c>
      <c r="F3158" s="174" t="s">
        <v>3409</v>
      </c>
      <c r="G3158" s="174" t="s">
        <v>15871</v>
      </c>
      <c r="H3158" s="174" t="s">
        <v>164</v>
      </c>
      <c r="I3158" s="174" t="s">
        <v>3098</v>
      </c>
      <c r="J3158" s="174" t="s">
        <v>15872</v>
      </c>
      <c r="K3158" s="174"/>
      <c r="L3158" s="174" t="s">
        <v>7136</v>
      </c>
      <c r="M3158" s="174" t="s">
        <v>7175</v>
      </c>
      <c r="N3158" s="176">
        <v>960</v>
      </c>
      <c r="O3158" s="174" t="s">
        <v>3407</v>
      </c>
      <c r="P3158" s="177">
        <v>14977</v>
      </c>
      <c r="Q3158" s="176">
        <v>870</v>
      </c>
      <c r="R3158" s="176">
        <v>0</v>
      </c>
      <c r="S3158" s="176">
        <v>-1620</v>
      </c>
    </row>
    <row r="3159" spans="1:19" s="184" customFormat="1" ht="15.75">
      <c r="A3159" s="51"/>
      <c r="B3159" s="51"/>
      <c r="D3159" s="174" t="s">
        <v>15873</v>
      </c>
      <c r="E3159" s="176">
        <v>-8550</v>
      </c>
      <c r="F3159" s="174" t="s">
        <v>3409</v>
      </c>
      <c r="G3159" s="174" t="s">
        <v>15874</v>
      </c>
      <c r="H3159" s="174" t="s">
        <v>164</v>
      </c>
      <c r="I3159" s="174" t="s">
        <v>3098</v>
      </c>
      <c r="J3159" s="174" t="s">
        <v>15294</v>
      </c>
      <c r="K3159" s="174"/>
      <c r="L3159" s="174" t="s">
        <v>7136</v>
      </c>
      <c r="M3159" s="174" t="s">
        <v>7175</v>
      </c>
      <c r="N3159" s="176">
        <v>960</v>
      </c>
      <c r="O3159" s="174" t="s">
        <v>3407</v>
      </c>
      <c r="P3159" s="177">
        <v>14977</v>
      </c>
      <c r="Q3159" s="176">
        <v>870</v>
      </c>
      <c r="R3159" s="176">
        <v>0</v>
      </c>
      <c r="S3159" s="176">
        <v>-8550</v>
      </c>
    </row>
    <row r="3160" spans="1:19" s="184" customFormat="1" ht="15.75">
      <c r="A3160" s="51"/>
      <c r="B3160" s="51"/>
      <c r="D3160" s="174" t="s">
        <v>15875</v>
      </c>
      <c r="E3160" s="176">
        <v>-1570</v>
      </c>
      <c r="F3160" s="174" t="s">
        <v>3409</v>
      </c>
      <c r="G3160" s="174" t="s">
        <v>15876</v>
      </c>
      <c r="H3160" s="174" t="s">
        <v>164</v>
      </c>
      <c r="I3160" s="174" t="s">
        <v>3098</v>
      </c>
      <c r="J3160" s="174" t="s">
        <v>14627</v>
      </c>
      <c r="K3160" s="174"/>
      <c r="L3160" s="174" t="s">
        <v>7136</v>
      </c>
      <c r="M3160" s="174" t="s">
        <v>7175</v>
      </c>
      <c r="N3160" s="176">
        <v>960</v>
      </c>
      <c r="O3160" s="174" t="s">
        <v>3407</v>
      </c>
      <c r="P3160" s="177">
        <v>14977</v>
      </c>
      <c r="Q3160" s="176">
        <v>870</v>
      </c>
      <c r="R3160" s="176">
        <v>0</v>
      </c>
      <c r="S3160" s="176">
        <v>-1570</v>
      </c>
    </row>
    <row r="3161" spans="1:19" s="184" customFormat="1" ht="15.75">
      <c r="A3161" s="51"/>
      <c r="B3161" s="51"/>
      <c r="D3161" s="174" t="s">
        <v>15877</v>
      </c>
      <c r="E3161" s="175">
        <v>-53.06</v>
      </c>
      <c r="F3161" s="174" t="s">
        <v>3409</v>
      </c>
      <c r="G3161" s="174" t="s">
        <v>15878</v>
      </c>
      <c r="H3161" s="174" t="s">
        <v>164</v>
      </c>
      <c r="I3161" s="174" t="s">
        <v>3098</v>
      </c>
      <c r="J3161" s="174" t="s">
        <v>15879</v>
      </c>
      <c r="K3161" s="174"/>
      <c r="L3161" s="174" t="s">
        <v>7136</v>
      </c>
      <c r="M3161" s="174" t="s">
        <v>7175</v>
      </c>
      <c r="N3161" s="176">
        <v>960</v>
      </c>
      <c r="O3161" s="174" t="s">
        <v>3407</v>
      </c>
      <c r="P3161" s="177">
        <v>14977</v>
      </c>
      <c r="Q3161" s="176">
        <v>870</v>
      </c>
      <c r="R3161" s="176">
        <v>0</v>
      </c>
      <c r="S3161" s="175">
        <v>-53.06</v>
      </c>
    </row>
    <row r="3162" spans="1:19">
      <c r="D3162" s="174" t="s">
        <v>9430</v>
      </c>
      <c r="E3162" s="176">
        <v>2910000</v>
      </c>
      <c r="F3162" s="174" t="s">
        <v>3409</v>
      </c>
      <c r="G3162" s="174" t="s">
        <v>9431</v>
      </c>
      <c r="H3162" s="174" t="s">
        <v>169</v>
      </c>
      <c r="I3162" s="174" t="s">
        <v>3098</v>
      </c>
      <c r="J3162" s="174" t="s">
        <v>9432</v>
      </c>
      <c r="K3162" s="174"/>
      <c r="L3162" s="174" t="s">
        <v>3509</v>
      </c>
      <c r="M3162" s="174" t="s">
        <v>8494</v>
      </c>
      <c r="N3162" s="176">
        <v>960</v>
      </c>
      <c r="O3162" s="174" t="s">
        <v>3407</v>
      </c>
      <c r="P3162" s="177">
        <v>35611</v>
      </c>
      <c r="Q3162" s="176">
        <v>192</v>
      </c>
      <c r="R3162" s="176">
        <v>582000</v>
      </c>
      <c r="S3162" s="176">
        <v>2328000</v>
      </c>
    </row>
    <row r="3163" spans="1:19">
      <c r="D3163" s="174" t="s">
        <v>9433</v>
      </c>
      <c r="E3163" s="175">
        <v>-508584.65</v>
      </c>
      <c r="F3163" s="174" t="s">
        <v>3409</v>
      </c>
      <c r="G3163" s="174" t="s">
        <v>9431</v>
      </c>
      <c r="H3163" s="174" t="s">
        <v>169</v>
      </c>
      <c r="I3163" s="174" t="s">
        <v>3098</v>
      </c>
      <c r="J3163" s="174" t="s">
        <v>9434</v>
      </c>
      <c r="K3163" s="174"/>
      <c r="L3163" s="174" t="s">
        <v>3509</v>
      </c>
      <c r="M3163" s="174" t="s">
        <v>8494</v>
      </c>
      <c r="N3163" s="176">
        <v>960</v>
      </c>
      <c r="O3163" s="174" t="s">
        <v>3407</v>
      </c>
      <c r="P3163" s="177">
        <v>35611</v>
      </c>
      <c r="Q3163" s="176">
        <v>192</v>
      </c>
      <c r="R3163" s="175">
        <v>-101716.82</v>
      </c>
      <c r="S3163" s="175">
        <v>-406867.83</v>
      </c>
    </row>
    <row r="3164" spans="1:19">
      <c r="D3164" s="174" t="s">
        <v>9435</v>
      </c>
      <c r="E3164" s="176">
        <v>140104</v>
      </c>
      <c r="F3164" s="174" t="s">
        <v>3420</v>
      </c>
      <c r="G3164" s="174" t="s">
        <v>9436</v>
      </c>
      <c r="H3164" s="174" t="s">
        <v>169</v>
      </c>
      <c r="I3164" s="174" t="s">
        <v>9437</v>
      </c>
      <c r="J3164" s="174" t="s">
        <v>9438</v>
      </c>
      <c r="K3164" s="174"/>
      <c r="L3164" s="174" t="s">
        <v>5202</v>
      </c>
      <c r="M3164" s="174" t="s">
        <v>9166</v>
      </c>
      <c r="N3164" s="176">
        <v>960</v>
      </c>
      <c r="O3164" s="174" t="s">
        <v>3407</v>
      </c>
      <c r="P3164" s="177">
        <v>35247</v>
      </c>
      <c r="Q3164" s="176">
        <v>204</v>
      </c>
      <c r="R3164" s="175">
        <v>29767.23</v>
      </c>
      <c r="S3164" s="175">
        <v>110336.77</v>
      </c>
    </row>
    <row r="3165" spans="1:19">
      <c r="D3165" s="174" t="s">
        <v>9439</v>
      </c>
      <c r="E3165" s="175">
        <v>1574678.58</v>
      </c>
      <c r="F3165" s="174" t="s">
        <v>3426</v>
      </c>
      <c r="G3165" s="174" t="s">
        <v>9436</v>
      </c>
      <c r="H3165" s="174" t="s">
        <v>169</v>
      </c>
      <c r="I3165" s="174" t="s">
        <v>9437</v>
      </c>
      <c r="J3165" s="174" t="s">
        <v>9440</v>
      </c>
      <c r="K3165" s="174"/>
      <c r="L3165" s="174" t="s">
        <v>5202</v>
      </c>
      <c r="M3165" s="174" t="s">
        <v>9166</v>
      </c>
      <c r="N3165" s="176">
        <v>960</v>
      </c>
      <c r="O3165" s="174" t="s">
        <v>3407</v>
      </c>
      <c r="P3165" s="177">
        <v>35247</v>
      </c>
      <c r="Q3165" s="176">
        <v>204</v>
      </c>
      <c r="R3165" s="175">
        <v>334564.49</v>
      </c>
      <c r="S3165" s="175">
        <v>1240114.0900000001</v>
      </c>
    </row>
    <row r="3166" spans="1:19">
      <c r="D3166" s="174" t="s">
        <v>9441</v>
      </c>
      <c r="E3166" s="175">
        <v>798413.81</v>
      </c>
      <c r="F3166" s="174" t="s">
        <v>3459</v>
      </c>
      <c r="G3166" s="174" t="s">
        <v>9436</v>
      </c>
      <c r="H3166" s="174" t="s">
        <v>169</v>
      </c>
      <c r="I3166" s="174" t="s">
        <v>9437</v>
      </c>
      <c r="J3166" s="174" t="s">
        <v>9440</v>
      </c>
      <c r="K3166" s="174"/>
      <c r="L3166" s="174" t="s">
        <v>5202</v>
      </c>
      <c r="M3166" s="174" t="s">
        <v>9166</v>
      </c>
      <c r="N3166" s="176">
        <v>960</v>
      </c>
      <c r="O3166" s="174" t="s">
        <v>3407</v>
      </c>
      <c r="P3166" s="177">
        <v>35247</v>
      </c>
      <c r="Q3166" s="176">
        <v>204</v>
      </c>
      <c r="R3166" s="175">
        <v>169635.17</v>
      </c>
      <c r="S3166" s="175">
        <v>628778.64</v>
      </c>
    </row>
    <row r="3167" spans="1:19">
      <c r="D3167" s="174" t="s">
        <v>9442</v>
      </c>
      <c r="E3167" s="175">
        <v>904893.6</v>
      </c>
      <c r="F3167" s="174" t="s">
        <v>3501</v>
      </c>
      <c r="G3167" s="174" t="s">
        <v>9436</v>
      </c>
      <c r="H3167" s="174" t="s">
        <v>169</v>
      </c>
      <c r="I3167" s="174" t="s">
        <v>9437</v>
      </c>
      <c r="J3167" s="174" t="s">
        <v>9440</v>
      </c>
      <c r="K3167" s="174"/>
      <c r="L3167" s="174" t="s">
        <v>5202</v>
      </c>
      <c r="M3167" s="174" t="s">
        <v>9166</v>
      </c>
      <c r="N3167" s="176">
        <v>960</v>
      </c>
      <c r="O3167" s="174" t="s">
        <v>3407</v>
      </c>
      <c r="P3167" s="177">
        <v>35247</v>
      </c>
      <c r="Q3167" s="176">
        <v>204</v>
      </c>
      <c r="R3167" s="175">
        <v>192258.47</v>
      </c>
      <c r="S3167" s="175">
        <v>712635.13</v>
      </c>
    </row>
    <row r="3168" spans="1:19">
      <c r="D3168" s="174" t="s">
        <v>9443</v>
      </c>
      <c r="E3168" s="175">
        <v>40246.68</v>
      </c>
      <c r="F3168" s="174" t="s">
        <v>3486</v>
      </c>
      <c r="G3168" s="174" t="s">
        <v>9436</v>
      </c>
      <c r="H3168" s="174" t="s">
        <v>169</v>
      </c>
      <c r="I3168" s="174" t="s">
        <v>9437</v>
      </c>
      <c r="J3168" s="174" t="s">
        <v>9440</v>
      </c>
      <c r="K3168" s="174"/>
      <c r="L3168" s="174" t="s">
        <v>5202</v>
      </c>
      <c r="M3168" s="174" t="s">
        <v>9166</v>
      </c>
      <c r="N3168" s="176">
        <v>960</v>
      </c>
      <c r="O3168" s="174" t="s">
        <v>3407</v>
      </c>
      <c r="P3168" s="177">
        <v>35247</v>
      </c>
      <c r="Q3168" s="176">
        <v>204</v>
      </c>
      <c r="R3168" s="175">
        <v>8550.9699999999993</v>
      </c>
      <c r="S3168" s="175">
        <v>31695.71</v>
      </c>
    </row>
    <row r="3169" spans="4:19">
      <c r="D3169" s="174" t="s">
        <v>9444</v>
      </c>
      <c r="E3169" s="175">
        <v>652521.31000000006</v>
      </c>
      <c r="F3169" s="174" t="s">
        <v>3540</v>
      </c>
      <c r="G3169" s="174" t="s">
        <v>9436</v>
      </c>
      <c r="H3169" s="174" t="s">
        <v>169</v>
      </c>
      <c r="I3169" s="174" t="s">
        <v>9437</v>
      </c>
      <c r="J3169" s="174" t="s">
        <v>9440</v>
      </c>
      <c r="K3169" s="174"/>
      <c r="L3169" s="174" t="s">
        <v>5202</v>
      </c>
      <c r="M3169" s="174" t="s">
        <v>9166</v>
      </c>
      <c r="N3169" s="176">
        <v>960</v>
      </c>
      <c r="O3169" s="174" t="s">
        <v>3407</v>
      </c>
      <c r="P3169" s="177">
        <v>35247</v>
      </c>
      <c r="Q3169" s="176">
        <v>204</v>
      </c>
      <c r="R3169" s="175">
        <v>138638.03</v>
      </c>
      <c r="S3169" s="175">
        <v>513883.28</v>
      </c>
    </row>
    <row r="3170" spans="4:19">
      <c r="D3170" s="174" t="s">
        <v>9445</v>
      </c>
      <c r="E3170" s="176">
        <v>3033</v>
      </c>
      <c r="F3170" s="174" t="s">
        <v>3420</v>
      </c>
      <c r="G3170" s="174" t="s">
        <v>9436</v>
      </c>
      <c r="H3170" s="174" t="s">
        <v>169</v>
      </c>
      <c r="I3170" s="174" t="s">
        <v>9446</v>
      </c>
      <c r="J3170" s="174" t="s">
        <v>9447</v>
      </c>
      <c r="K3170" s="174"/>
      <c r="L3170" s="174" t="s">
        <v>5202</v>
      </c>
      <c r="M3170" s="174" t="s">
        <v>9166</v>
      </c>
      <c r="N3170" s="176">
        <v>960</v>
      </c>
      <c r="O3170" s="174" t="s">
        <v>3407</v>
      </c>
      <c r="P3170" s="177">
        <v>35247</v>
      </c>
      <c r="Q3170" s="176">
        <v>204</v>
      </c>
      <c r="R3170" s="175">
        <v>644.37</v>
      </c>
      <c r="S3170" s="175">
        <v>2388.63</v>
      </c>
    </row>
    <row r="3171" spans="4:19">
      <c r="D3171" s="174" t="s">
        <v>9448</v>
      </c>
      <c r="E3171" s="175">
        <v>82352.69</v>
      </c>
      <c r="F3171" s="174" t="s">
        <v>3426</v>
      </c>
      <c r="G3171" s="174" t="s">
        <v>9436</v>
      </c>
      <c r="H3171" s="174" t="s">
        <v>169</v>
      </c>
      <c r="I3171" s="174" t="s">
        <v>9446</v>
      </c>
      <c r="J3171" s="174" t="s">
        <v>9449</v>
      </c>
      <c r="K3171" s="174"/>
      <c r="L3171" s="174" t="s">
        <v>5202</v>
      </c>
      <c r="M3171" s="174" t="s">
        <v>9166</v>
      </c>
      <c r="N3171" s="176">
        <v>960</v>
      </c>
      <c r="O3171" s="174" t="s">
        <v>3407</v>
      </c>
      <c r="P3171" s="177">
        <v>35247</v>
      </c>
      <c r="Q3171" s="176">
        <v>204</v>
      </c>
      <c r="R3171" s="175">
        <v>17496.96</v>
      </c>
      <c r="S3171" s="175">
        <v>64855.73</v>
      </c>
    </row>
    <row r="3172" spans="4:19">
      <c r="D3172" s="174" t="s">
        <v>9450</v>
      </c>
      <c r="E3172" s="175">
        <v>3187.27</v>
      </c>
      <c r="F3172" s="174" t="s">
        <v>3464</v>
      </c>
      <c r="G3172" s="174" t="s">
        <v>9436</v>
      </c>
      <c r="H3172" s="174" t="s">
        <v>169</v>
      </c>
      <c r="I3172" s="174" t="s">
        <v>9446</v>
      </c>
      <c r="J3172" s="174" t="s">
        <v>9449</v>
      </c>
      <c r="K3172" s="174"/>
      <c r="L3172" s="174" t="s">
        <v>5202</v>
      </c>
      <c r="M3172" s="174" t="s">
        <v>9166</v>
      </c>
      <c r="N3172" s="176">
        <v>960</v>
      </c>
      <c r="O3172" s="174" t="s">
        <v>3407</v>
      </c>
      <c r="P3172" s="177">
        <v>35247</v>
      </c>
      <c r="Q3172" s="176">
        <v>204</v>
      </c>
      <c r="R3172" s="175">
        <v>677.17</v>
      </c>
      <c r="S3172" s="175">
        <v>2510.1</v>
      </c>
    </row>
    <row r="3173" spans="4:19">
      <c r="D3173" s="174" t="s">
        <v>9451</v>
      </c>
      <c r="E3173" s="175">
        <v>409.14</v>
      </c>
      <c r="F3173" s="174" t="s">
        <v>3486</v>
      </c>
      <c r="G3173" s="174" t="s">
        <v>9436</v>
      </c>
      <c r="H3173" s="174" t="s">
        <v>169</v>
      </c>
      <c r="I3173" s="174" t="s">
        <v>9446</v>
      </c>
      <c r="J3173" s="174" t="s">
        <v>9449</v>
      </c>
      <c r="K3173" s="174"/>
      <c r="L3173" s="174" t="s">
        <v>5202</v>
      </c>
      <c r="M3173" s="174" t="s">
        <v>9166</v>
      </c>
      <c r="N3173" s="176">
        <v>960</v>
      </c>
      <c r="O3173" s="174" t="s">
        <v>3407</v>
      </c>
      <c r="P3173" s="177">
        <v>35247</v>
      </c>
      <c r="Q3173" s="176">
        <v>204</v>
      </c>
      <c r="R3173" s="175">
        <v>86.87</v>
      </c>
      <c r="S3173" s="175">
        <v>322.27</v>
      </c>
    </row>
    <row r="3174" spans="4:19">
      <c r="D3174" s="174" t="s">
        <v>9452</v>
      </c>
      <c r="E3174" s="176">
        <v>13613</v>
      </c>
      <c r="F3174" s="174" t="s">
        <v>3420</v>
      </c>
      <c r="G3174" s="174" t="s">
        <v>9436</v>
      </c>
      <c r="H3174" s="174" t="s">
        <v>169</v>
      </c>
      <c r="I3174" s="174" t="s">
        <v>9453</v>
      </c>
      <c r="J3174" s="174" t="s">
        <v>9454</v>
      </c>
      <c r="K3174" s="174"/>
      <c r="L3174" s="174" t="s">
        <v>5202</v>
      </c>
      <c r="M3174" s="174" t="s">
        <v>9166</v>
      </c>
      <c r="N3174" s="176">
        <v>960</v>
      </c>
      <c r="O3174" s="174" t="s">
        <v>3407</v>
      </c>
      <c r="P3174" s="177">
        <v>35247</v>
      </c>
      <c r="Q3174" s="176">
        <v>204</v>
      </c>
      <c r="R3174" s="175">
        <v>2892.25</v>
      </c>
      <c r="S3174" s="175">
        <v>10720.75</v>
      </c>
    </row>
    <row r="3175" spans="4:19">
      <c r="D3175" s="174" t="s">
        <v>9455</v>
      </c>
      <c r="E3175" s="175">
        <v>382822.67</v>
      </c>
      <c r="F3175" s="174" t="s">
        <v>3459</v>
      </c>
      <c r="G3175" s="174" t="s">
        <v>9436</v>
      </c>
      <c r="H3175" s="174" t="s">
        <v>169</v>
      </c>
      <c r="I3175" s="174" t="s">
        <v>9453</v>
      </c>
      <c r="J3175" s="174" t="s">
        <v>9456</v>
      </c>
      <c r="K3175" s="174"/>
      <c r="L3175" s="174" t="s">
        <v>5202</v>
      </c>
      <c r="M3175" s="174" t="s">
        <v>9166</v>
      </c>
      <c r="N3175" s="176">
        <v>960</v>
      </c>
      <c r="O3175" s="174" t="s">
        <v>3407</v>
      </c>
      <c r="P3175" s="177">
        <v>35247</v>
      </c>
      <c r="Q3175" s="176">
        <v>204</v>
      </c>
      <c r="R3175" s="175">
        <v>81336.47</v>
      </c>
      <c r="S3175" s="175">
        <v>301486.2</v>
      </c>
    </row>
    <row r="3176" spans="4:19">
      <c r="D3176" s="174" t="s">
        <v>9457</v>
      </c>
      <c r="E3176" s="175">
        <v>2995.56</v>
      </c>
      <c r="F3176" s="174" t="s">
        <v>3501</v>
      </c>
      <c r="G3176" s="174" t="s">
        <v>9436</v>
      </c>
      <c r="H3176" s="174" t="s">
        <v>169</v>
      </c>
      <c r="I3176" s="174" t="s">
        <v>9453</v>
      </c>
      <c r="J3176" s="174" t="s">
        <v>9456</v>
      </c>
      <c r="K3176" s="174"/>
      <c r="L3176" s="174" t="s">
        <v>5202</v>
      </c>
      <c r="M3176" s="174" t="s">
        <v>9166</v>
      </c>
      <c r="N3176" s="176">
        <v>960</v>
      </c>
      <c r="O3176" s="174" t="s">
        <v>3407</v>
      </c>
      <c r="P3176" s="177">
        <v>35247</v>
      </c>
      <c r="Q3176" s="176">
        <v>204</v>
      </c>
      <c r="R3176" s="175">
        <v>636.39</v>
      </c>
      <c r="S3176" s="175">
        <v>2359.17</v>
      </c>
    </row>
    <row r="3177" spans="4:19">
      <c r="D3177" s="174" t="s">
        <v>9458</v>
      </c>
      <c r="E3177" s="175">
        <v>2180808.33</v>
      </c>
      <c r="F3177" s="174" t="s">
        <v>3540</v>
      </c>
      <c r="G3177" s="174" t="s">
        <v>9459</v>
      </c>
      <c r="H3177" s="174" t="s">
        <v>169</v>
      </c>
      <c r="I3177" s="174" t="s">
        <v>9460</v>
      </c>
      <c r="J3177" s="174" t="s">
        <v>9461</v>
      </c>
      <c r="K3177" s="174"/>
      <c r="L3177" s="174" t="s">
        <v>5202</v>
      </c>
      <c r="M3177" s="174" t="s">
        <v>9462</v>
      </c>
      <c r="N3177" s="176">
        <v>960</v>
      </c>
      <c r="O3177" s="174" t="s">
        <v>3407</v>
      </c>
      <c r="P3177" s="177">
        <v>35611</v>
      </c>
      <c r="Q3177" s="176">
        <v>192</v>
      </c>
      <c r="R3177" s="175">
        <v>436161.6</v>
      </c>
      <c r="S3177" s="175">
        <v>1744646.73</v>
      </c>
    </row>
    <row r="3178" spans="4:19">
      <c r="D3178" s="174" t="s">
        <v>9463</v>
      </c>
      <c r="E3178" s="176">
        <v>146539</v>
      </c>
      <c r="F3178" s="174" t="s">
        <v>3466</v>
      </c>
      <c r="G3178" s="174" t="s">
        <v>9464</v>
      </c>
      <c r="H3178" s="174" t="s">
        <v>169</v>
      </c>
      <c r="I3178" s="174" t="s">
        <v>9465</v>
      </c>
      <c r="J3178" s="174" t="s">
        <v>9466</v>
      </c>
      <c r="K3178" s="174"/>
      <c r="L3178" s="174" t="s">
        <v>3509</v>
      </c>
      <c r="M3178" s="174" t="s">
        <v>6005</v>
      </c>
      <c r="N3178" s="176">
        <v>960</v>
      </c>
      <c r="O3178" s="174" t="s">
        <v>3407</v>
      </c>
      <c r="P3178" s="177">
        <v>35976</v>
      </c>
      <c r="Q3178" s="176">
        <v>180</v>
      </c>
      <c r="R3178" s="175">
        <v>27475.95</v>
      </c>
      <c r="S3178" s="175">
        <v>119063.05</v>
      </c>
    </row>
    <row r="3179" spans="4:19">
      <c r="D3179" s="174" t="s">
        <v>9467</v>
      </c>
      <c r="E3179" s="176">
        <v>97379</v>
      </c>
      <c r="F3179" s="174" t="s">
        <v>3516</v>
      </c>
      <c r="G3179" s="174" t="s">
        <v>9464</v>
      </c>
      <c r="H3179" s="174" t="s">
        <v>169</v>
      </c>
      <c r="I3179" s="174" t="s">
        <v>9465</v>
      </c>
      <c r="J3179" s="174" t="s">
        <v>9466</v>
      </c>
      <c r="K3179" s="174"/>
      <c r="L3179" s="174" t="s">
        <v>3509</v>
      </c>
      <c r="M3179" s="174" t="s">
        <v>6005</v>
      </c>
      <c r="N3179" s="176">
        <v>960</v>
      </c>
      <c r="O3179" s="174" t="s">
        <v>3407</v>
      </c>
      <c r="P3179" s="177">
        <v>35976</v>
      </c>
      <c r="Q3179" s="176">
        <v>180</v>
      </c>
      <c r="R3179" s="175">
        <v>18258.46</v>
      </c>
      <c r="S3179" s="175">
        <v>79120.539999999994</v>
      </c>
    </row>
    <row r="3180" spans="4:19">
      <c r="D3180" s="174" t="s">
        <v>9468</v>
      </c>
      <c r="E3180" s="176">
        <v>1345</v>
      </c>
      <c r="F3180" s="174" t="s">
        <v>4669</v>
      </c>
      <c r="G3180" s="174" t="s">
        <v>9464</v>
      </c>
      <c r="H3180" s="174" t="s">
        <v>169</v>
      </c>
      <c r="I3180" s="174" t="s">
        <v>9465</v>
      </c>
      <c r="J3180" s="174" t="s">
        <v>9466</v>
      </c>
      <c r="K3180" s="174"/>
      <c r="L3180" s="174" t="s">
        <v>3509</v>
      </c>
      <c r="M3180" s="174" t="s">
        <v>6005</v>
      </c>
      <c r="N3180" s="176">
        <v>960</v>
      </c>
      <c r="O3180" s="174" t="s">
        <v>3407</v>
      </c>
      <c r="P3180" s="177">
        <v>35976</v>
      </c>
      <c r="Q3180" s="176">
        <v>180</v>
      </c>
      <c r="R3180" s="175">
        <v>252.15</v>
      </c>
      <c r="S3180" s="175">
        <v>1092.8499999999999</v>
      </c>
    </row>
    <row r="3181" spans="4:19">
      <c r="D3181" s="174" t="s">
        <v>9469</v>
      </c>
      <c r="E3181" s="176">
        <v>50256</v>
      </c>
      <c r="F3181" s="174" t="s">
        <v>3472</v>
      </c>
      <c r="G3181" s="174" t="s">
        <v>9464</v>
      </c>
      <c r="H3181" s="174" t="s">
        <v>169</v>
      </c>
      <c r="I3181" s="174" t="s">
        <v>9465</v>
      </c>
      <c r="J3181" s="174" t="s">
        <v>9466</v>
      </c>
      <c r="K3181" s="174"/>
      <c r="L3181" s="174" t="s">
        <v>3509</v>
      </c>
      <c r="M3181" s="174" t="s">
        <v>6005</v>
      </c>
      <c r="N3181" s="176">
        <v>960</v>
      </c>
      <c r="O3181" s="174" t="s">
        <v>3407</v>
      </c>
      <c r="P3181" s="177">
        <v>35976</v>
      </c>
      <c r="Q3181" s="176">
        <v>180</v>
      </c>
      <c r="R3181" s="176">
        <v>9423</v>
      </c>
      <c r="S3181" s="176">
        <v>40833</v>
      </c>
    </row>
    <row r="3182" spans="4:19">
      <c r="D3182" s="174" t="s">
        <v>9470</v>
      </c>
      <c r="E3182" s="176">
        <v>56393</v>
      </c>
      <c r="F3182" s="174" t="s">
        <v>3475</v>
      </c>
      <c r="G3182" s="174" t="s">
        <v>9464</v>
      </c>
      <c r="H3182" s="174" t="s">
        <v>169</v>
      </c>
      <c r="I3182" s="174" t="s">
        <v>9465</v>
      </c>
      <c r="J3182" s="174" t="s">
        <v>9466</v>
      </c>
      <c r="K3182" s="174"/>
      <c r="L3182" s="174" t="s">
        <v>3509</v>
      </c>
      <c r="M3182" s="174" t="s">
        <v>6005</v>
      </c>
      <c r="N3182" s="176">
        <v>960</v>
      </c>
      <c r="O3182" s="174" t="s">
        <v>3407</v>
      </c>
      <c r="P3182" s="177">
        <v>35976</v>
      </c>
      <c r="Q3182" s="176">
        <v>180</v>
      </c>
      <c r="R3182" s="175">
        <v>10573.65</v>
      </c>
      <c r="S3182" s="175">
        <v>45819.35</v>
      </c>
    </row>
    <row r="3183" spans="4:19">
      <c r="D3183" s="174" t="s">
        <v>9471</v>
      </c>
      <c r="E3183" s="176">
        <v>8713</v>
      </c>
      <c r="F3183" s="174" t="s">
        <v>4671</v>
      </c>
      <c r="G3183" s="174" t="s">
        <v>9464</v>
      </c>
      <c r="H3183" s="174" t="s">
        <v>169</v>
      </c>
      <c r="I3183" s="174" t="s">
        <v>9465</v>
      </c>
      <c r="J3183" s="174" t="s">
        <v>9466</v>
      </c>
      <c r="K3183" s="174"/>
      <c r="L3183" s="174" t="s">
        <v>3509</v>
      </c>
      <c r="M3183" s="174" t="s">
        <v>6005</v>
      </c>
      <c r="N3183" s="176">
        <v>960</v>
      </c>
      <c r="O3183" s="174" t="s">
        <v>3407</v>
      </c>
      <c r="P3183" s="177">
        <v>35976</v>
      </c>
      <c r="Q3183" s="176">
        <v>180</v>
      </c>
      <c r="R3183" s="175">
        <v>1633.66</v>
      </c>
      <c r="S3183" s="175">
        <v>7079.34</v>
      </c>
    </row>
    <row r="3184" spans="4:19">
      <c r="D3184" s="174" t="s">
        <v>9472</v>
      </c>
      <c r="E3184" s="175">
        <v>120881.91</v>
      </c>
      <c r="F3184" s="174" t="s">
        <v>3459</v>
      </c>
      <c r="G3184" s="174" t="s">
        <v>9464</v>
      </c>
      <c r="H3184" s="174" t="s">
        <v>169</v>
      </c>
      <c r="I3184" s="174" t="s">
        <v>9465</v>
      </c>
      <c r="J3184" s="174" t="s">
        <v>9473</v>
      </c>
      <c r="K3184" s="174"/>
      <c r="L3184" s="174" t="s">
        <v>3509</v>
      </c>
      <c r="M3184" s="174" t="s">
        <v>6005</v>
      </c>
      <c r="N3184" s="176">
        <v>960</v>
      </c>
      <c r="O3184" s="174" t="s">
        <v>3407</v>
      </c>
      <c r="P3184" s="177">
        <v>35976</v>
      </c>
      <c r="Q3184" s="176">
        <v>180</v>
      </c>
      <c r="R3184" s="175">
        <v>22665.31</v>
      </c>
      <c r="S3184" s="175">
        <v>98216.6</v>
      </c>
    </row>
    <row r="3185" spans="4:19">
      <c r="D3185" s="174" t="s">
        <v>9474</v>
      </c>
      <c r="E3185" s="175">
        <v>911473.1</v>
      </c>
      <c r="F3185" s="174" t="s">
        <v>3501</v>
      </c>
      <c r="G3185" s="174" t="s">
        <v>9464</v>
      </c>
      <c r="H3185" s="174" t="s">
        <v>169</v>
      </c>
      <c r="I3185" s="174" t="s">
        <v>9465</v>
      </c>
      <c r="J3185" s="174" t="s">
        <v>9473</v>
      </c>
      <c r="K3185" s="174"/>
      <c r="L3185" s="174" t="s">
        <v>3509</v>
      </c>
      <c r="M3185" s="174" t="s">
        <v>6005</v>
      </c>
      <c r="N3185" s="176">
        <v>960</v>
      </c>
      <c r="O3185" s="174" t="s">
        <v>3407</v>
      </c>
      <c r="P3185" s="177">
        <v>35976</v>
      </c>
      <c r="Q3185" s="176">
        <v>180</v>
      </c>
      <c r="R3185" s="175">
        <v>170901.15</v>
      </c>
      <c r="S3185" s="175">
        <v>740571.95</v>
      </c>
    </row>
    <row r="3186" spans="4:19">
      <c r="D3186" s="174" t="s">
        <v>9475</v>
      </c>
      <c r="E3186" s="175">
        <v>1961185.89</v>
      </c>
      <c r="F3186" s="174" t="s">
        <v>3520</v>
      </c>
      <c r="G3186" s="174" t="s">
        <v>9464</v>
      </c>
      <c r="H3186" s="174" t="s">
        <v>169</v>
      </c>
      <c r="I3186" s="174" t="s">
        <v>9465</v>
      </c>
      <c r="J3186" s="174" t="s">
        <v>9473</v>
      </c>
      <c r="K3186" s="174"/>
      <c r="L3186" s="174" t="s">
        <v>3509</v>
      </c>
      <c r="M3186" s="174" t="s">
        <v>6005</v>
      </c>
      <c r="N3186" s="176">
        <v>960</v>
      </c>
      <c r="O3186" s="174" t="s">
        <v>3407</v>
      </c>
      <c r="P3186" s="177">
        <v>35976</v>
      </c>
      <c r="Q3186" s="176">
        <v>180</v>
      </c>
      <c r="R3186" s="175">
        <v>367722.3</v>
      </c>
      <c r="S3186" s="175">
        <v>1593463.59</v>
      </c>
    </row>
    <row r="3187" spans="4:19">
      <c r="D3187" s="174" t="s">
        <v>9476</v>
      </c>
      <c r="E3187" s="175">
        <v>240568.61</v>
      </c>
      <c r="F3187" s="174" t="s">
        <v>3503</v>
      </c>
      <c r="G3187" s="174" t="s">
        <v>9464</v>
      </c>
      <c r="H3187" s="174" t="s">
        <v>169</v>
      </c>
      <c r="I3187" s="174" t="s">
        <v>9465</v>
      </c>
      <c r="J3187" s="174" t="s">
        <v>9473</v>
      </c>
      <c r="K3187" s="174"/>
      <c r="L3187" s="174" t="s">
        <v>3509</v>
      </c>
      <c r="M3187" s="174" t="s">
        <v>6005</v>
      </c>
      <c r="N3187" s="176">
        <v>960</v>
      </c>
      <c r="O3187" s="174" t="s">
        <v>3407</v>
      </c>
      <c r="P3187" s="177">
        <v>35976</v>
      </c>
      <c r="Q3187" s="176">
        <v>180</v>
      </c>
      <c r="R3187" s="175">
        <v>45106.51</v>
      </c>
      <c r="S3187" s="175">
        <v>195462.1</v>
      </c>
    </row>
    <row r="3188" spans="4:19">
      <c r="D3188" s="174" t="s">
        <v>9477</v>
      </c>
      <c r="E3188" s="175">
        <v>93213.03</v>
      </c>
      <c r="F3188" s="174" t="s">
        <v>3464</v>
      </c>
      <c r="G3188" s="174" t="s">
        <v>9464</v>
      </c>
      <c r="H3188" s="174" t="s">
        <v>169</v>
      </c>
      <c r="I3188" s="174" t="s">
        <v>9465</v>
      </c>
      <c r="J3188" s="174" t="s">
        <v>9473</v>
      </c>
      <c r="K3188" s="174"/>
      <c r="L3188" s="174" t="s">
        <v>3509</v>
      </c>
      <c r="M3188" s="174" t="s">
        <v>6005</v>
      </c>
      <c r="N3188" s="176">
        <v>960</v>
      </c>
      <c r="O3188" s="174" t="s">
        <v>3407</v>
      </c>
      <c r="P3188" s="177">
        <v>35976</v>
      </c>
      <c r="Q3188" s="176">
        <v>180</v>
      </c>
      <c r="R3188" s="175">
        <v>17477.41</v>
      </c>
      <c r="S3188" s="175">
        <v>75735.62</v>
      </c>
    </row>
    <row r="3189" spans="4:19">
      <c r="D3189" s="174" t="s">
        <v>9478</v>
      </c>
      <c r="E3189" s="175">
        <v>139656.13</v>
      </c>
      <c r="F3189" s="174" t="s">
        <v>3486</v>
      </c>
      <c r="G3189" s="174" t="s">
        <v>9464</v>
      </c>
      <c r="H3189" s="174" t="s">
        <v>169</v>
      </c>
      <c r="I3189" s="174" t="s">
        <v>9465</v>
      </c>
      <c r="J3189" s="174" t="s">
        <v>9473</v>
      </c>
      <c r="K3189" s="174"/>
      <c r="L3189" s="174" t="s">
        <v>3509</v>
      </c>
      <c r="M3189" s="174" t="s">
        <v>6005</v>
      </c>
      <c r="N3189" s="176">
        <v>960</v>
      </c>
      <c r="O3189" s="174" t="s">
        <v>3407</v>
      </c>
      <c r="P3189" s="177">
        <v>35976</v>
      </c>
      <c r="Q3189" s="176">
        <v>180</v>
      </c>
      <c r="R3189" s="175">
        <v>26185.51</v>
      </c>
      <c r="S3189" s="175">
        <v>113470.62</v>
      </c>
    </row>
    <row r="3190" spans="4:19">
      <c r="D3190" s="174" t="s">
        <v>9479</v>
      </c>
      <c r="E3190" s="175">
        <v>365612.27</v>
      </c>
      <c r="F3190" s="174" t="s">
        <v>4654</v>
      </c>
      <c r="G3190" s="174" t="s">
        <v>9464</v>
      </c>
      <c r="H3190" s="174" t="s">
        <v>169</v>
      </c>
      <c r="I3190" s="174" t="s">
        <v>9465</v>
      </c>
      <c r="J3190" s="174" t="s">
        <v>9473</v>
      </c>
      <c r="K3190" s="174"/>
      <c r="L3190" s="174" t="s">
        <v>3509</v>
      </c>
      <c r="M3190" s="174" t="s">
        <v>6005</v>
      </c>
      <c r="N3190" s="176">
        <v>960</v>
      </c>
      <c r="O3190" s="174" t="s">
        <v>3407</v>
      </c>
      <c r="P3190" s="177">
        <v>35976</v>
      </c>
      <c r="Q3190" s="176">
        <v>180</v>
      </c>
      <c r="R3190" s="175">
        <v>68552.259999999995</v>
      </c>
      <c r="S3190" s="175">
        <v>297060.01</v>
      </c>
    </row>
    <row r="3191" spans="4:19">
      <c r="D3191" s="174" t="s">
        <v>9480</v>
      </c>
      <c r="E3191" s="175">
        <v>112287.55</v>
      </c>
      <c r="F3191" s="174" t="s">
        <v>3459</v>
      </c>
      <c r="G3191" s="174" t="s">
        <v>9481</v>
      </c>
      <c r="H3191" s="174" t="s">
        <v>169</v>
      </c>
      <c r="I3191" s="174" t="s">
        <v>9482</v>
      </c>
      <c r="J3191" s="174" t="s">
        <v>9483</v>
      </c>
      <c r="K3191" s="174"/>
      <c r="L3191" s="174" t="s">
        <v>3509</v>
      </c>
      <c r="M3191" s="174" t="s">
        <v>4705</v>
      </c>
      <c r="N3191" s="176">
        <v>960</v>
      </c>
      <c r="O3191" s="174" t="s">
        <v>3407</v>
      </c>
      <c r="P3191" s="177">
        <v>35611</v>
      </c>
      <c r="Q3191" s="176">
        <v>192</v>
      </c>
      <c r="R3191" s="175">
        <v>22457.45</v>
      </c>
      <c r="S3191" s="175">
        <v>89830.1</v>
      </c>
    </row>
    <row r="3192" spans="4:19">
      <c r="D3192" s="174" t="s">
        <v>9484</v>
      </c>
      <c r="E3192" s="175">
        <v>657530.84</v>
      </c>
      <c r="F3192" s="174" t="s">
        <v>3459</v>
      </c>
      <c r="G3192" s="174" t="s">
        <v>9481</v>
      </c>
      <c r="H3192" s="174" t="s">
        <v>169</v>
      </c>
      <c r="I3192" s="174" t="s">
        <v>9485</v>
      </c>
      <c r="J3192" s="174" t="s">
        <v>9486</v>
      </c>
      <c r="K3192" s="174"/>
      <c r="L3192" s="174" t="s">
        <v>3509</v>
      </c>
      <c r="M3192" s="174" t="s">
        <v>4705</v>
      </c>
      <c r="N3192" s="176">
        <v>960</v>
      </c>
      <c r="O3192" s="174" t="s">
        <v>3407</v>
      </c>
      <c r="P3192" s="177">
        <v>35611</v>
      </c>
      <c r="Q3192" s="176">
        <v>192</v>
      </c>
      <c r="R3192" s="175">
        <v>131506.09</v>
      </c>
      <c r="S3192" s="175">
        <v>526024.75</v>
      </c>
    </row>
    <row r="3193" spans="4:19">
      <c r="D3193" s="174" t="s">
        <v>9487</v>
      </c>
      <c r="E3193" s="175">
        <v>444587.25</v>
      </c>
      <c r="F3193" s="174" t="s">
        <v>3501</v>
      </c>
      <c r="G3193" s="174" t="s">
        <v>9481</v>
      </c>
      <c r="H3193" s="174" t="s">
        <v>169</v>
      </c>
      <c r="I3193" s="174" t="s">
        <v>9485</v>
      </c>
      <c r="J3193" s="174" t="s">
        <v>9486</v>
      </c>
      <c r="K3193" s="174"/>
      <c r="L3193" s="174" t="s">
        <v>3509</v>
      </c>
      <c r="M3193" s="174" t="s">
        <v>4705</v>
      </c>
      <c r="N3193" s="176">
        <v>960</v>
      </c>
      <c r="O3193" s="174" t="s">
        <v>3407</v>
      </c>
      <c r="P3193" s="177">
        <v>35611</v>
      </c>
      <c r="Q3193" s="176">
        <v>192</v>
      </c>
      <c r="R3193" s="175">
        <v>88917.440000000002</v>
      </c>
      <c r="S3193" s="175">
        <v>355669.81</v>
      </c>
    </row>
    <row r="3194" spans="4:19">
      <c r="D3194" s="174" t="s">
        <v>9488</v>
      </c>
      <c r="E3194" s="175">
        <v>606.78</v>
      </c>
      <c r="F3194" s="174" t="s">
        <v>3520</v>
      </c>
      <c r="G3194" s="174" t="s">
        <v>9481</v>
      </c>
      <c r="H3194" s="174" t="s">
        <v>169</v>
      </c>
      <c r="I3194" s="174" t="s">
        <v>9485</v>
      </c>
      <c r="J3194" s="174" t="s">
        <v>9486</v>
      </c>
      <c r="K3194" s="174"/>
      <c r="L3194" s="174" t="s">
        <v>3509</v>
      </c>
      <c r="M3194" s="174" t="s">
        <v>4705</v>
      </c>
      <c r="N3194" s="176">
        <v>960</v>
      </c>
      <c r="O3194" s="174" t="s">
        <v>3407</v>
      </c>
      <c r="P3194" s="177">
        <v>35611</v>
      </c>
      <c r="Q3194" s="176">
        <v>192</v>
      </c>
      <c r="R3194" s="175">
        <v>121.29</v>
      </c>
      <c r="S3194" s="175">
        <v>485.49</v>
      </c>
    </row>
    <row r="3195" spans="4:19">
      <c r="D3195" s="174" t="s">
        <v>9489</v>
      </c>
      <c r="E3195" s="175">
        <v>174952.44</v>
      </c>
      <c r="F3195" s="174" t="s">
        <v>3540</v>
      </c>
      <c r="G3195" s="174" t="s">
        <v>9481</v>
      </c>
      <c r="H3195" s="174" t="s">
        <v>169</v>
      </c>
      <c r="I3195" s="174" t="s">
        <v>9485</v>
      </c>
      <c r="J3195" s="174" t="s">
        <v>9486</v>
      </c>
      <c r="K3195" s="174"/>
      <c r="L3195" s="174" t="s">
        <v>3509</v>
      </c>
      <c r="M3195" s="174" t="s">
        <v>4705</v>
      </c>
      <c r="N3195" s="176">
        <v>960</v>
      </c>
      <c r="O3195" s="174" t="s">
        <v>3407</v>
      </c>
      <c r="P3195" s="177">
        <v>35611</v>
      </c>
      <c r="Q3195" s="176">
        <v>192</v>
      </c>
      <c r="R3195" s="175">
        <v>34990.410000000003</v>
      </c>
      <c r="S3195" s="175">
        <v>139962.03</v>
      </c>
    </row>
    <row r="3196" spans="4:19">
      <c r="D3196" s="174" t="s">
        <v>9490</v>
      </c>
      <c r="E3196" s="176">
        <v>261659</v>
      </c>
      <c r="F3196" s="174" t="s">
        <v>3466</v>
      </c>
      <c r="G3196" s="174" t="s">
        <v>9481</v>
      </c>
      <c r="H3196" s="174" t="s">
        <v>169</v>
      </c>
      <c r="I3196" s="174" t="s">
        <v>3098</v>
      </c>
      <c r="J3196" s="174" t="s">
        <v>9491</v>
      </c>
      <c r="K3196" s="174"/>
      <c r="L3196" s="174" t="s">
        <v>3509</v>
      </c>
      <c r="M3196" s="174" t="s">
        <v>4705</v>
      </c>
      <c r="N3196" s="176">
        <v>960</v>
      </c>
      <c r="O3196" s="174" t="s">
        <v>3407</v>
      </c>
      <c r="P3196" s="177">
        <v>35611</v>
      </c>
      <c r="Q3196" s="176">
        <v>192</v>
      </c>
      <c r="R3196" s="175">
        <v>52331.69</v>
      </c>
      <c r="S3196" s="175">
        <v>209327.31</v>
      </c>
    </row>
    <row r="3197" spans="4:19">
      <c r="D3197" s="174" t="s">
        <v>9492</v>
      </c>
      <c r="E3197" s="176">
        <v>34</v>
      </c>
      <c r="F3197" s="174" t="s">
        <v>3516</v>
      </c>
      <c r="G3197" s="174" t="s">
        <v>9481</v>
      </c>
      <c r="H3197" s="174" t="s">
        <v>169</v>
      </c>
      <c r="I3197" s="174" t="s">
        <v>3098</v>
      </c>
      <c r="J3197" s="174" t="s">
        <v>9491</v>
      </c>
      <c r="K3197" s="174"/>
      <c r="L3197" s="174" t="s">
        <v>3509</v>
      </c>
      <c r="M3197" s="174" t="s">
        <v>4705</v>
      </c>
      <c r="N3197" s="176">
        <v>960</v>
      </c>
      <c r="O3197" s="174" t="s">
        <v>3407</v>
      </c>
      <c r="P3197" s="177">
        <v>35611</v>
      </c>
      <c r="Q3197" s="176">
        <v>192</v>
      </c>
      <c r="R3197" s="175">
        <v>6.73</v>
      </c>
      <c r="S3197" s="175">
        <v>27.27</v>
      </c>
    </row>
    <row r="3198" spans="4:19">
      <c r="D3198" s="174" t="s">
        <v>9493</v>
      </c>
      <c r="E3198" s="175">
        <v>440202.3</v>
      </c>
      <c r="F3198" s="174" t="s">
        <v>3459</v>
      </c>
      <c r="G3198" s="174" t="s">
        <v>9494</v>
      </c>
      <c r="H3198" s="174" t="s">
        <v>169</v>
      </c>
      <c r="I3198" s="174" t="s">
        <v>9495</v>
      </c>
      <c r="J3198" s="174" t="s">
        <v>9496</v>
      </c>
      <c r="K3198" s="174"/>
      <c r="L3198" s="174" t="s">
        <v>3509</v>
      </c>
      <c r="M3198" s="174" t="s">
        <v>9497</v>
      </c>
      <c r="N3198" s="176">
        <v>960</v>
      </c>
      <c r="O3198" s="174" t="s">
        <v>3407</v>
      </c>
      <c r="P3198" s="177">
        <v>36251</v>
      </c>
      <c r="Q3198" s="176">
        <v>171</v>
      </c>
      <c r="R3198" s="175">
        <v>78395.62</v>
      </c>
      <c r="S3198" s="175">
        <v>361806.68</v>
      </c>
    </row>
    <row r="3199" spans="4:19">
      <c r="D3199" s="174" t="s">
        <v>9498</v>
      </c>
      <c r="E3199" s="175">
        <v>128069.21</v>
      </c>
      <c r="F3199" s="174" t="s">
        <v>3486</v>
      </c>
      <c r="G3199" s="174" t="s">
        <v>9494</v>
      </c>
      <c r="H3199" s="174" t="s">
        <v>169</v>
      </c>
      <c r="I3199" s="174" t="s">
        <v>9495</v>
      </c>
      <c r="J3199" s="174" t="s">
        <v>9496</v>
      </c>
      <c r="K3199" s="174"/>
      <c r="L3199" s="174" t="s">
        <v>3509</v>
      </c>
      <c r="M3199" s="174" t="s">
        <v>9497</v>
      </c>
      <c r="N3199" s="176">
        <v>960</v>
      </c>
      <c r="O3199" s="174" t="s">
        <v>3407</v>
      </c>
      <c r="P3199" s="177">
        <v>36251</v>
      </c>
      <c r="Q3199" s="176">
        <v>171</v>
      </c>
      <c r="R3199" s="175">
        <v>22807.81</v>
      </c>
      <c r="S3199" s="175">
        <v>105261.4</v>
      </c>
    </row>
    <row r="3200" spans="4:19">
      <c r="D3200" s="174" t="s">
        <v>9499</v>
      </c>
      <c r="E3200" s="175">
        <v>3037.91</v>
      </c>
      <c r="F3200" s="174" t="s">
        <v>3540</v>
      </c>
      <c r="G3200" s="174" t="s">
        <v>9494</v>
      </c>
      <c r="H3200" s="174" t="s">
        <v>169</v>
      </c>
      <c r="I3200" s="174" t="s">
        <v>9495</v>
      </c>
      <c r="J3200" s="174" t="s">
        <v>9496</v>
      </c>
      <c r="K3200" s="174"/>
      <c r="L3200" s="174" t="s">
        <v>3509</v>
      </c>
      <c r="M3200" s="174" t="s">
        <v>9497</v>
      </c>
      <c r="N3200" s="176">
        <v>960</v>
      </c>
      <c r="O3200" s="174" t="s">
        <v>3407</v>
      </c>
      <c r="P3200" s="177">
        <v>36251</v>
      </c>
      <c r="Q3200" s="176">
        <v>171</v>
      </c>
      <c r="R3200" s="175">
        <v>540.96</v>
      </c>
      <c r="S3200" s="175">
        <v>2496.9499999999998</v>
      </c>
    </row>
    <row r="3201" spans="4:19">
      <c r="D3201" s="174" t="s">
        <v>9500</v>
      </c>
      <c r="E3201" s="175">
        <v>193276.57</v>
      </c>
      <c r="F3201" s="174" t="s">
        <v>3459</v>
      </c>
      <c r="G3201" s="174" t="s">
        <v>9494</v>
      </c>
      <c r="H3201" s="174" t="s">
        <v>169</v>
      </c>
      <c r="I3201" s="174" t="s">
        <v>9501</v>
      </c>
      <c r="J3201" s="174" t="s">
        <v>9496</v>
      </c>
      <c r="K3201" s="174"/>
      <c r="L3201" s="174" t="s">
        <v>3509</v>
      </c>
      <c r="M3201" s="174" t="s">
        <v>9497</v>
      </c>
      <c r="N3201" s="176">
        <v>960</v>
      </c>
      <c r="O3201" s="174" t="s">
        <v>3407</v>
      </c>
      <c r="P3201" s="177">
        <v>36251</v>
      </c>
      <c r="Q3201" s="176">
        <v>171</v>
      </c>
      <c r="R3201" s="175">
        <v>34420.58</v>
      </c>
      <c r="S3201" s="175">
        <v>158855.99</v>
      </c>
    </row>
    <row r="3202" spans="4:19">
      <c r="D3202" s="174" t="s">
        <v>9502</v>
      </c>
      <c r="E3202" s="175">
        <v>1263.28</v>
      </c>
      <c r="F3202" s="174" t="s">
        <v>3540</v>
      </c>
      <c r="G3202" s="174" t="s">
        <v>9494</v>
      </c>
      <c r="H3202" s="174" t="s">
        <v>169</v>
      </c>
      <c r="I3202" s="174" t="s">
        <v>9501</v>
      </c>
      <c r="J3202" s="174" t="s">
        <v>9496</v>
      </c>
      <c r="K3202" s="174"/>
      <c r="L3202" s="174" t="s">
        <v>3509</v>
      </c>
      <c r="M3202" s="174" t="s">
        <v>9497</v>
      </c>
      <c r="N3202" s="176">
        <v>960</v>
      </c>
      <c r="O3202" s="174" t="s">
        <v>3407</v>
      </c>
      <c r="P3202" s="177">
        <v>36251</v>
      </c>
      <c r="Q3202" s="176">
        <v>171</v>
      </c>
      <c r="R3202" s="175">
        <v>224.97</v>
      </c>
      <c r="S3202" s="175">
        <v>1038.31</v>
      </c>
    </row>
    <row r="3203" spans="4:19">
      <c r="D3203" s="174" t="s">
        <v>9503</v>
      </c>
      <c r="E3203" s="176">
        <v>275823</v>
      </c>
      <c r="F3203" s="174" t="s">
        <v>3466</v>
      </c>
      <c r="G3203" s="174" t="s">
        <v>9494</v>
      </c>
      <c r="H3203" s="174" t="s">
        <v>169</v>
      </c>
      <c r="I3203" s="174" t="s">
        <v>3098</v>
      </c>
      <c r="J3203" s="174" t="s">
        <v>9504</v>
      </c>
      <c r="K3203" s="174"/>
      <c r="L3203" s="174" t="s">
        <v>3509</v>
      </c>
      <c r="M3203" s="174" t="s">
        <v>9497</v>
      </c>
      <c r="N3203" s="176">
        <v>960</v>
      </c>
      <c r="O3203" s="174" t="s">
        <v>3407</v>
      </c>
      <c r="P3203" s="177">
        <v>36251</v>
      </c>
      <c r="Q3203" s="176">
        <v>171</v>
      </c>
      <c r="R3203" s="175">
        <v>49121.29</v>
      </c>
      <c r="S3203" s="175">
        <v>226701.71</v>
      </c>
    </row>
    <row r="3204" spans="4:19">
      <c r="D3204" s="174" t="s">
        <v>9505</v>
      </c>
      <c r="E3204" s="176">
        <v>112755</v>
      </c>
      <c r="F3204" s="174" t="s">
        <v>3475</v>
      </c>
      <c r="G3204" s="174" t="s">
        <v>9494</v>
      </c>
      <c r="H3204" s="174" t="s">
        <v>169</v>
      </c>
      <c r="I3204" s="174" t="s">
        <v>3098</v>
      </c>
      <c r="J3204" s="174" t="s">
        <v>9504</v>
      </c>
      <c r="K3204" s="174"/>
      <c r="L3204" s="174" t="s">
        <v>3509</v>
      </c>
      <c r="M3204" s="174" t="s">
        <v>9497</v>
      </c>
      <c r="N3204" s="176">
        <v>960</v>
      </c>
      <c r="O3204" s="174" t="s">
        <v>3407</v>
      </c>
      <c r="P3204" s="177">
        <v>36251</v>
      </c>
      <c r="Q3204" s="176">
        <v>171</v>
      </c>
      <c r="R3204" s="175">
        <v>20080.46</v>
      </c>
      <c r="S3204" s="175">
        <v>92674.54</v>
      </c>
    </row>
    <row r="3205" spans="4:19">
      <c r="D3205" s="174" t="s">
        <v>9506</v>
      </c>
      <c r="E3205" s="176">
        <v>95563</v>
      </c>
      <c r="F3205" s="174" t="s">
        <v>3466</v>
      </c>
      <c r="G3205" s="174" t="s">
        <v>9507</v>
      </c>
      <c r="H3205" s="174" t="s">
        <v>169</v>
      </c>
      <c r="I3205" s="174" t="s">
        <v>9508</v>
      </c>
      <c r="J3205" s="174" t="s">
        <v>9509</v>
      </c>
      <c r="K3205" s="174"/>
      <c r="L3205" s="174" t="s">
        <v>5202</v>
      </c>
      <c r="M3205" s="174" t="s">
        <v>3575</v>
      </c>
      <c r="N3205" s="176">
        <v>960</v>
      </c>
      <c r="O3205" s="174" t="s">
        <v>3407</v>
      </c>
      <c r="P3205" s="177">
        <v>35246</v>
      </c>
      <c r="Q3205" s="176">
        <v>204</v>
      </c>
      <c r="R3205" s="175">
        <v>20307.03</v>
      </c>
      <c r="S3205" s="175">
        <v>75255.97</v>
      </c>
    </row>
    <row r="3206" spans="4:19">
      <c r="D3206" s="174" t="s">
        <v>9510</v>
      </c>
      <c r="E3206" s="176">
        <v>56</v>
      </c>
      <c r="F3206" s="174" t="s">
        <v>3516</v>
      </c>
      <c r="G3206" s="174" t="s">
        <v>9507</v>
      </c>
      <c r="H3206" s="174" t="s">
        <v>169</v>
      </c>
      <c r="I3206" s="174" t="s">
        <v>9508</v>
      </c>
      <c r="J3206" s="174" t="s">
        <v>9509</v>
      </c>
      <c r="K3206" s="174"/>
      <c r="L3206" s="174" t="s">
        <v>5202</v>
      </c>
      <c r="M3206" s="174" t="s">
        <v>3575</v>
      </c>
      <c r="N3206" s="176">
        <v>960</v>
      </c>
      <c r="O3206" s="174" t="s">
        <v>3407</v>
      </c>
      <c r="P3206" s="177">
        <v>35246</v>
      </c>
      <c r="Q3206" s="176">
        <v>204</v>
      </c>
      <c r="R3206" s="175">
        <v>11.9</v>
      </c>
      <c r="S3206" s="175">
        <v>44.1</v>
      </c>
    </row>
    <row r="3207" spans="4:19">
      <c r="D3207" s="174" t="s">
        <v>9511</v>
      </c>
      <c r="E3207" s="175">
        <v>324647.3</v>
      </c>
      <c r="F3207" s="174" t="s">
        <v>3459</v>
      </c>
      <c r="G3207" s="174" t="s">
        <v>9507</v>
      </c>
      <c r="H3207" s="174" t="s">
        <v>169</v>
      </c>
      <c r="I3207" s="174" t="s">
        <v>9508</v>
      </c>
      <c r="J3207" s="174" t="s">
        <v>9512</v>
      </c>
      <c r="K3207" s="174"/>
      <c r="L3207" s="174" t="s">
        <v>5202</v>
      </c>
      <c r="M3207" s="174" t="s">
        <v>3575</v>
      </c>
      <c r="N3207" s="176">
        <v>960</v>
      </c>
      <c r="O3207" s="174" t="s">
        <v>3407</v>
      </c>
      <c r="P3207" s="177">
        <v>35246</v>
      </c>
      <c r="Q3207" s="176">
        <v>204</v>
      </c>
      <c r="R3207" s="175">
        <v>68987.53</v>
      </c>
      <c r="S3207" s="175">
        <v>255659.77</v>
      </c>
    </row>
    <row r="3208" spans="4:19">
      <c r="D3208" s="174" t="s">
        <v>9513</v>
      </c>
      <c r="E3208" s="175">
        <v>200073.55</v>
      </c>
      <c r="F3208" s="174" t="s">
        <v>3501</v>
      </c>
      <c r="G3208" s="174" t="s">
        <v>9507</v>
      </c>
      <c r="H3208" s="174" t="s">
        <v>169</v>
      </c>
      <c r="I3208" s="174" t="s">
        <v>9508</v>
      </c>
      <c r="J3208" s="174" t="s">
        <v>9512</v>
      </c>
      <c r="K3208" s="174"/>
      <c r="L3208" s="174" t="s">
        <v>5202</v>
      </c>
      <c r="M3208" s="174" t="s">
        <v>3575</v>
      </c>
      <c r="N3208" s="176">
        <v>960</v>
      </c>
      <c r="O3208" s="174" t="s">
        <v>3407</v>
      </c>
      <c r="P3208" s="177">
        <v>35246</v>
      </c>
      <c r="Q3208" s="176">
        <v>204</v>
      </c>
      <c r="R3208" s="175">
        <v>42515.5</v>
      </c>
      <c r="S3208" s="175">
        <v>157558.04999999999</v>
      </c>
    </row>
    <row r="3209" spans="4:19">
      <c r="D3209" s="174" t="s">
        <v>9514</v>
      </c>
      <c r="E3209" s="175">
        <v>2990.69</v>
      </c>
      <c r="F3209" s="174" t="s">
        <v>3520</v>
      </c>
      <c r="G3209" s="174" t="s">
        <v>9507</v>
      </c>
      <c r="H3209" s="174" t="s">
        <v>169</v>
      </c>
      <c r="I3209" s="174" t="s">
        <v>9508</v>
      </c>
      <c r="J3209" s="174" t="s">
        <v>9512</v>
      </c>
      <c r="K3209" s="174"/>
      <c r="L3209" s="174" t="s">
        <v>5202</v>
      </c>
      <c r="M3209" s="174" t="s">
        <v>3575</v>
      </c>
      <c r="N3209" s="176">
        <v>960</v>
      </c>
      <c r="O3209" s="174" t="s">
        <v>3407</v>
      </c>
      <c r="P3209" s="177">
        <v>35246</v>
      </c>
      <c r="Q3209" s="176">
        <v>204</v>
      </c>
      <c r="R3209" s="175">
        <v>635.48</v>
      </c>
      <c r="S3209" s="175">
        <v>2355.21</v>
      </c>
    </row>
    <row r="3210" spans="4:19">
      <c r="D3210" s="174" t="s">
        <v>9515</v>
      </c>
      <c r="E3210" s="175">
        <v>202892.52</v>
      </c>
      <c r="F3210" s="174" t="s">
        <v>3540</v>
      </c>
      <c r="G3210" s="174" t="s">
        <v>9507</v>
      </c>
      <c r="H3210" s="174" t="s">
        <v>169</v>
      </c>
      <c r="I3210" s="174" t="s">
        <v>9508</v>
      </c>
      <c r="J3210" s="174" t="s">
        <v>9512</v>
      </c>
      <c r="K3210" s="174"/>
      <c r="L3210" s="174" t="s">
        <v>5202</v>
      </c>
      <c r="M3210" s="174" t="s">
        <v>3575</v>
      </c>
      <c r="N3210" s="176">
        <v>960</v>
      </c>
      <c r="O3210" s="174" t="s">
        <v>3407</v>
      </c>
      <c r="P3210" s="177">
        <v>35246</v>
      </c>
      <c r="Q3210" s="176">
        <v>204</v>
      </c>
      <c r="R3210" s="175">
        <v>43114.57</v>
      </c>
      <c r="S3210" s="175">
        <v>159777.95000000001</v>
      </c>
    </row>
    <row r="3211" spans="4:19">
      <c r="D3211" s="174" t="s">
        <v>9516</v>
      </c>
      <c r="E3211" s="176">
        <v>66520</v>
      </c>
      <c r="F3211" s="174" t="s">
        <v>3466</v>
      </c>
      <c r="G3211" s="174" t="s">
        <v>9517</v>
      </c>
      <c r="H3211" s="174" t="s">
        <v>169</v>
      </c>
      <c r="I3211" s="174" t="s">
        <v>9518</v>
      </c>
      <c r="J3211" s="174" t="s">
        <v>9519</v>
      </c>
      <c r="K3211" s="174"/>
      <c r="L3211" s="174" t="s">
        <v>3509</v>
      </c>
      <c r="M3211" s="174" t="s">
        <v>9497</v>
      </c>
      <c r="N3211" s="176">
        <v>960</v>
      </c>
      <c r="O3211" s="174" t="s">
        <v>3407</v>
      </c>
      <c r="P3211" s="177">
        <v>35247</v>
      </c>
      <c r="Q3211" s="176">
        <v>204</v>
      </c>
      <c r="R3211" s="175">
        <v>14133.19</v>
      </c>
      <c r="S3211" s="175">
        <v>52386.81</v>
      </c>
    </row>
    <row r="3212" spans="4:19">
      <c r="D3212" s="174" t="s">
        <v>9520</v>
      </c>
      <c r="E3212" s="175">
        <v>591783.53</v>
      </c>
      <c r="F3212" s="174" t="s">
        <v>3459</v>
      </c>
      <c r="G3212" s="174" t="s">
        <v>9517</v>
      </c>
      <c r="H3212" s="174" t="s">
        <v>169</v>
      </c>
      <c r="I3212" s="174" t="s">
        <v>9518</v>
      </c>
      <c r="J3212" s="174" t="s">
        <v>9521</v>
      </c>
      <c r="K3212" s="174"/>
      <c r="L3212" s="174" t="s">
        <v>3509</v>
      </c>
      <c r="M3212" s="174" t="s">
        <v>9497</v>
      </c>
      <c r="N3212" s="176">
        <v>960</v>
      </c>
      <c r="O3212" s="174" t="s">
        <v>3407</v>
      </c>
      <c r="P3212" s="177">
        <v>35247</v>
      </c>
      <c r="Q3212" s="176">
        <v>204</v>
      </c>
      <c r="R3212" s="175">
        <v>125733.39</v>
      </c>
      <c r="S3212" s="175">
        <v>466050.14</v>
      </c>
    </row>
    <row r="3213" spans="4:19">
      <c r="D3213" s="174" t="s">
        <v>9522</v>
      </c>
      <c r="E3213" s="175">
        <v>608.9</v>
      </c>
      <c r="F3213" s="174" t="s">
        <v>3501</v>
      </c>
      <c r="G3213" s="174" t="s">
        <v>9517</v>
      </c>
      <c r="H3213" s="174" t="s">
        <v>169</v>
      </c>
      <c r="I3213" s="174" t="s">
        <v>9518</v>
      </c>
      <c r="J3213" s="174" t="s">
        <v>9521</v>
      </c>
      <c r="K3213" s="174"/>
      <c r="L3213" s="174" t="s">
        <v>3509</v>
      </c>
      <c r="M3213" s="174" t="s">
        <v>9497</v>
      </c>
      <c r="N3213" s="176">
        <v>960</v>
      </c>
      <c r="O3213" s="174" t="s">
        <v>3407</v>
      </c>
      <c r="P3213" s="177">
        <v>35247</v>
      </c>
      <c r="Q3213" s="176">
        <v>204</v>
      </c>
      <c r="R3213" s="175">
        <v>129.35</v>
      </c>
      <c r="S3213" s="175">
        <v>479.55</v>
      </c>
    </row>
    <row r="3214" spans="4:19">
      <c r="D3214" s="174" t="s">
        <v>9523</v>
      </c>
      <c r="E3214" s="176">
        <v>115183</v>
      </c>
      <c r="F3214" s="174" t="s">
        <v>3466</v>
      </c>
      <c r="G3214" s="174" t="s">
        <v>9524</v>
      </c>
      <c r="H3214" s="174" t="s">
        <v>169</v>
      </c>
      <c r="I3214" s="174" t="s">
        <v>9525</v>
      </c>
      <c r="J3214" s="174" t="s">
        <v>9526</v>
      </c>
      <c r="K3214" s="174"/>
      <c r="L3214" s="174" t="s">
        <v>5202</v>
      </c>
      <c r="M3214" s="174" t="s">
        <v>9527</v>
      </c>
      <c r="N3214" s="176">
        <v>960</v>
      </c>
      <c r="O3214" s="174" t="s">
        <v>3407</v>
      </c>
      <c r="P3214" s="177">
        <v>35611</v>
      </c>
      <c r="Q3214" s="176">
        <v>192</v>
      </c>
      <c r="R3214" s="175">
        <v>23036.49</v>
      </c>
      <c r="S3214" s="175">
        <v>92146.51</v>
      </c>
    </row>
    <row r="3215" spans="4:19">
      <c r="D3215" s="174" t="s">
        <v>9528</v>
      </c>
      <c r="E3215" s="175">
        <v>852166.07</v>
      </c>
      <c r="F3215" s="174" t="s">
        <v>3459</v>
      </c>
      <c r="G3215" s="174" t="s">
        <v>9524</v>
      </c>
      <c r="H3215" s="174" t="s">
        <v>169</v>
      </c>
      <c r="I3215" s="174" t="s">
        <v>9525</v>
      </c>
      <c r="J3215" s="174" t="s">
        <v>9529</v>
      </c>
      <c r="K3215" s="174"/>
      <c r="L3215" s="174" t="s">
        <v>5202</v>
      </c>
      <c r="M3215" s="174" t="s">
        <v>9527</v>
      </c>
      <c r="N3215" s="176">
        <v>960</v>
      </c>
      <c r="O3215" s="174" t="s">
        <v>3407</v>
      </c>
      <c r="P3215" s="177">
        <v>35611</v>
      </c>
      <c r="Q3215" s="176">
        <v>192</v>
      </c>
      <c r="R3215" s="175">
        <v>170433.13</v>
      </c>
      <c r="S3215" s="175">
        <v>681732.94</v>
      </c>
    </row>
    <row r="3216" spans="4:19">
      <c r="D3216" s="174" t="s">
        <v>9530</v>
      </c>
      <c r="E3216" s="175">
        <v>231072.64000000001</v>
      </c>
      <c r="F3216" s="174" t="s">
        <v>3501</v>
      </c>
      <c r="G3216" s="174" t="s">
        <v>9524</v>
      </c>
      <c r="H3216" s="174" t="s">
        <v>169</v>
      </c>
      <c r="I3216" s="174" t="s">
        <v>9525</v>
      </c>
      <c r="J3216" s="174" t="s">
        <v>9529</v>
      </c>
      <c r="K3216" s="174"/>
      <c r="L3216" s="174" t="s">
        <v>5202</v>
      </c>
      <c r="M3216" s="174" t="s">
        <v>9527</v>
      </c>
      <c r="N3216" s="176">
        <v>960</v>
      </c>
      <c r="O3216" s="174" t="s">
        <v>3407</v>
      </c>
      <c r="P3216" s="177">
        <v>35611</v>
      </c>
      <c r="Q3216" s="176">
        <v>192</v>
      </c>
      <c r="R3216" s="175">
        <v>46214.42</v>
      </c>
      <c r="S3216" s="175">
        <v>184858.22</v>
      </c>
    </row>
    <row r="3217" spans="4:19">
      <c r="D3217" s="174" t="s">
        <v>9531</v>
      </c>
      <c r="E3217" s="175">
        <v>8267.6299999999992</v>
      </c>
      <c r="F3217" s="174" t="s">
        <v>3520</v>
      </c>
      <c r="G3217" s="174" t="s">
        <v>9524</v>
      </c>
      <c r="H3217" s="174" t="s">
        <v>169</v>
      </c>
      <c r="I3217" s="174" t="s">
        <v>9525</v>
      </c>
      <c r="J3217" s="174" t="s">
        <v>9529</v>
      </c>
      <c r="K3217" s="174"/>
      <c r="L3217" s="174" t="s">
        <v>5202</v>
      </c>
      <c r="M3217" s="174" t="s">
        <v>9527</v>
      </c>
      <c r="N3217" s="176">
        <v>960</v>
      </c>
      <c r="O3217" s="174" t="s">
        <v>3407</v>
      </c>
      <c r="P3217" s="177">
        <v>35611</v>
      </c>
      <c r="Q3217" s="176">
        <v>192</v>
      </c>
      <c r="R3217" s="175">
        <v>1653.45</v>
      </c>
      <c r="S3217" s="175">
        <v>6614.18</v>
      </c>
    </row>
    <row r="3218" spans="4:19">
      <c r="D3218" s="174" t="s">
        <v>9532</v>
      </c>
      <c r="E3218" s="175">
        <v>191698.48</v>
      </c>
      <c r="F3218" s="174" t="s">
        <v>3540</v>
      </c>
      <c r="G3218" s="174" t="s">
        <v>9533</v>
      </c>
      <c r="H3218" s="174" t="s">
        <v>169</v>
      </c>
      <c r="I3218" s="174" t="s">
        <v>9534</v>
      </c>
      <c r="J3218" s="174" t="s">
        <v>9535</v>
      </c>
      <c r="K3218" s="174"/>
      <c r="L3218" s="174" t="s">
        <v>5202</v>
      </c>
      <c r="M3218" s="174" t="s">
        <v>3575</v>
      </c>
      <c r="N3218" s="176">
        <v>960</v>
      </c>
      <c r="O3218" s="174" t="s">
        <v>3407</v>
      </c>
      <c r="P3218" s="177">
        <v>35247</v>
      </c>
      <c r="Q3218" s="176">
        <v>204</v>
      </c>
      <c r="R3218" s="175">
        <v>40729.26</v>
      </c>
      <c r="S3218" s="175">
        <v>150969.22</v>
      </c>
    </row>
    <row r="3219" spans="4:19">
      <c r="D3219" s="174" t="s">
        <v>9536</v>
      </c>
      <c r="E3219" s="175">
        <v>63180.21</v>
      </c>
      <c r="F3219" s="174" t="s">
        <v>3540</v>
      </c>
      <c r="G3219" s="174" t="s">
        <v>4673</v>
      </c>
      <c r="H3219" s="174" t="s">
        <v>169</v>
      </c>
      <c r="I3219" s="174" t="s">
        <v>9537</v>
      </c>
      <c r="J3219" s="174" t="s">
        <v>9538</v>
      </c>
      <c r="K3219" s="174"/>
      <c r="L3219" s="174" t="s">
        <v>3509</v>
      </c>
      <c r="M3219" s="174" t="s">
        <v>3575</v>
      </c>
      <c r="N3219" s="176">
        <v>960</v>
      </c>
      <c r="O3219" s="174" t="s">
        <v>3407</v>
      </c>
      <c r="P3219" s="177">
        <v>35976</v>
      </c>
      <c r="Q3219" s="176">
        <v>180</v>
      </c>
      <c r="R3219" s="175">
        <v>11846.25</v>
      </c>
      <c r="S3219" s="175">
        <v>51333.96</v>
      </c>
    </row>
    <row r="3220" spans="4:19">
      <c r="D3220" s="174" t="s">
        <v>9539</v>
      </c>
      <c r="E3220" s="175">
        <v>10003.5</v>
      </c>
      <c r="F3220" s="174" t="s">
        <v>3540</v>
      </c>
      <c r="G3220" s="174" t="s">
        <v>3827</v>
      </c>
      <c r="H3220" s="174" t="s">
        <v>169</v>
      </c>
      <c r="I3220" s="174" t="s">
        <v>9540</v>
      </c>
      <c r="J3220" s="174" t="s">
        <v>9541</v>
      </c>
      <c r="K3220" s="174"/>
      <c r="L3220" s="174" t="s">
        <v>3509</v>
      </c>
      <c r="M3220" s="174" t="s">
        <v>3575</v>
      </c>
      <c r="N3220" s="176">
        <v>960</v>
      </c>
      <c r="O3220" s="174" t="s">
        <v>3407</v>
      </c>
      <c r="P3220" s="177">
        <v>35976</v>
      </c>
      <c r="Q3220" s="176">
        <v>180</v>
      </c>
      <c r="R3220" s="175">
        <v>1875.6</v>
      </c>
      <c r="S3220" s="175">
        <v>8127.9</v>
      </c>
    </row>
    <row r="3221" spans="4:19">
      <c r="D3221" s="174" t="s">
        <v>9542</v>
      </c>
      <c r="E3221" s="175">
        <v>313013.98</v>
      </c>
      <c r="F3221" s="174" t="s">
        <v>3540</v>
      </c>
      <c r="G3221" s="174" t="s">
        <v>3183</v>
      </c>
      <c r="H3221" s="174" t="s">
        <v>169</v>
      </c>
      <c r="I3221" s="174" t="s">
        <v>2764</v>
      </c>
      <c r="J3221" s="174" t="s">
        <v>9543</v>
      </c>
      <c r="K3221" s="174"/>
      <c r="L3221" s="174" t="s">
        <v>3509</v>
      </c>
      <c r="M3221" s="174" t="s">
        <v>3526</v>
      </c>
      <c r="N3221" s="176">
        <v>960</v>
      </c>
      <c r="O3221" s="174" t="s">
        <v>3407</v>
      </c>
      <c r="P3221" s="177">
        <v>35976</v>
      </c>
      <c r="Q3221" s="176">
        <v>180</v>
      </c>
      <c r="R3221" s="175">
        <v>58690.06</v>
      </c>
      <c r="S3221" s="175">
        <v>254323.92</v>
      </c>
    </row>
    <row r="3222" spans="4:19">
      <c r="D3222" s="174" t="s">
        <v>9544</v>
      </c>
      <c r="E3222" s="175">
        <v>26684.23</v>
      </c>
      <c r="F3222" s="174" t="s">
        <v>3409</v>
      </c>
      <c r="G3222" s="174" t="s">
        <v>9545</v>
      </c>
      <c r="H3222" s="174" t="s">
        <v>169</v>
      </c>
      <c r="I3222" s="174" t="s">
        <v>3098</v>
      </c>
      <c r="J3222" s="174" t="s">
        <v>9546</v>
      </c>
      <c r="K3222" s="174"/>
      <c r="L3222" s="174" t="s">
        <v>4405</v>
      </c>
      <c r="M3222" s="174" t="s">
        <v>8775</v>
      </c>
      <c r="N3222" s="176">
        <v>960</v>
      </c>
      <c r="O3222" s="174" t="s">
        <v>3407</v>
      </c>
      <c r="P3222" s="177">
        <v>26115</v>
      </c>
      <c r="Q3222" s="176">
        <v>504</v>
      </c>
      <c r="R3222" s="175">
        <v>14008.26</v>
      </c>
      <c r="S3222" s="175">
        <v>12675.97</v>
      </c>
    </row>
    <row r="3223" spans="4:19">
      <c r="D3223" s="174" t="s">
        <v>9547</v>
      </c>
      <c r="E3223" s="175">
        <v>27112.799999999999</v>
      </c>
      <c r="F3223" s="174" t="s">
        <v>3464</v>
      </c>
      <c r="G3223" s="174" t="s">
        <v>9545</v>
      </c>
      <c r="H3223" s="174" t="s">
        <v>169</v>
      </c>
      <c r="I3223" s="174" t="s">
        <v>3098</v>
      </c>
      <c r="J3223" s="174" t="s">
        <v>9546</v>
      </c>
      <c r="K3223" s="174"/>
      <c r="L3223" s="174" t="s">
        <v>4405</v>
      </c>
      <c r="M3223" s="174" t="s">
        <v>8775</v>
      </c>
      <c r="N3223" s="176">
        <v>960</v>
      </c>
      <c r="O3223" s="174" t="s">
        <v>3407</v>
      </c>
      <c r="P3223" s="177">
        <v>26115</v>
      </c>
      <c r="Q3223" s="176">
        <v>504</v>
      </c>
      <c r="R3223" s="175">
        <v>14233.28</v>
      </c>
      <c r="S3223" s="175">
        <v>12879.52</v>
      </c>
    </row>
    <row r="3224" spans="4:19">
      <c r="D3224" s="174" t="s">
        <v>9548</v>
      </c>
      <c r="E3224" s="176">
        <v>146753</v>
      </c>
      <c r="F3224" s="174" t="s">
        <v>3464</v>
      </c>
      <c r="G3224" s="174" t="s">
        <v>9549</v>
      </c>
      <c r="H3224" s="174" t="s">
        <v>169</v>
      </c>
      <c r="I3224" s="174" t="s">
        <v>3098</v>
      </c>
      <c r="J3224" s="174" t="s">
        <v>9550</v>
      </c>
      <c r="K3224" s="174"/>
      <c r="L3224" s="174" t="s">
        <v>3509</v>
      </c>
      <c r="M3224" s="174" t="s">
        <v>3531</v>
      </c>
      <c r="N3224" s="176">
        <v>960</v>
      </c>
      <c r="O3224" s="174" t="s">
        <v>3407</v>
      </c>
      <c r="P3224" s="177">
        <v>33420</v>
      </c>
      <c r="Q3224" s="176">
        <v>264</v>
      </c>
      <c r="R3224" s="175">
        <v>40351.949999999997</v>
      </c>
      <c r="S3224" s="175">
        <v>106401.05</v>
      </c>
    </row>
    <row r="3225" spans="4:19">
      <c r="D3225" s="174" t="s">
        <v>9551</v>
      </c>
      <c r="E3225" s="175">
        <v>388840.54</v>
      </c>
      <c r="F3225" s="174" t="s">
        <v>3464</v>
      </c>
      <c r="G3225" s="174" t="s">
        <v>9549</v>
      </c>
      <c r="H3225" s="174" t="s">
        <v>169</v>
      </c>
      <c r="I3225" s="174" t="s">
        <v>3098</v>
      </c>
      <c r="J3225" s="174" t="s">
        <v>9552</v>
      </c>
      <c r="K3225" s="174"/>
      <c r="L3225" s="174" t="s">
        <v>3509</v>
      </c>
      <c r="M3225" s="174" t="s">
        <v>3531</v>
      </c>
      <c r="N3225" s="176">
        <v>960</v>
      </c>
      <c r="O3225" s="174" t="s">
        <v>3407</v>
      </c>
      <c r="P3225" s="177">
        <v>33420</v>
      </c>
      <c r="Q3225" s="176">
        <v>264</v>
      </c>
      <c r="R3225" s="175">
        <v>106917.55</v>
      </c>
      <c r="S3225" s="175">
        <v>281922.99</v>
      </c>
    </row>
    <row r="3226" spans="4:19">
      <c r="D3226" s="174" t="s">
        <v>9553</v>
      </c>
      <c r="E3226" s="176">
        <v>-23146</v>
      </c>
      <c r="F3226" s="174" t="s">
        <v>3409</v>
      </c>
      <c r="G3226" s="174" t="s">
        <v>3122</v>
      </c>
      <c r="H3226" s="174" t="s">
        <v>169</v>
      </c>
      <c r="I3226" s="174" t="s">
        <v>3098</v>
      </c>
      <c r="J3226" s="174" t="s">
        <v>9554</v>
      </c>
      <c r="K3226" s="174"/>
      <c r="L3226" s="174" t="s">
        <v>4377</v>
      </c>
      <c r="M3226" s="174" t="s">
        <v>5932</v>
      </c>
      <c r="N3226" s="176">
        <v>960</v>
      </c>
      <c r="O3226" s="174" t="s">
        <v>3407</v>
      </c>
      <c r="P3226" s="177">
        <v>29768</v>
      </c>
      <c r="Q3226" s="176">
        <v>384</v>
      </c>
      <c r="R3226" s="175">
        <v>-9257.5300000000007</v>
      </c>
      <c r="S3226" s="175">
        <v>-13888.47</v>
      </c>
    </row>
    <row r="3227" spans="4:19">
      <c r="D3227" s="174" t="s">
        <v>9555</v>
      </c>
      <c r="E3227" s="176">
        <v>-2264</v>
      </c>
      <c r="F3227" s="174" t="s">
        <v>3409</v>
      </c>
      <c r="G3227" s="174" t="s">
        <v>9556</v>
      </c>
      <c r="H3227" s="174" t="s">
        <v>169</v>
      </c>
      <c r="I3227" s="174" t="s">
        <v>3098</v>
      </c>
      <c r="J3227" s="174" t="s">
        <v>9557</v>
      </c>
      <c r="K3227" s="174"/>
      <c r="L3227" s="174" t="s">
        <v>4377</v>
      </c>
      <c r="M3227" s="174" t="s">
        <v>4527</v>
      </c>
      <c r="N3227" s="176">
        <v>960</v>
      </c>
      <c r="O3227" s="174" t="s">
        <v>3407</v>
      </c>
      <c r="P3227" s="177">
        <v>29768</v>
      </c>
      <c r="Q3227" s="176">
        <v>384</v>
      </c>
      <c r="R3227" s="175">
        <v>-905.52</v>
      </c>
      <c r="S3227" s="175">
        <v>-1358.48</v>
      </c>
    </row>
    <row r="3228" spans="4:19">
      <c r="D3228" s="174" t="s">
        <v>9558</v>
      </c>
      <c r="E3228" s="176">
        <v>-6987</v>
      </c>
      <c r="F3228" s="174" t="s">
        <v>3409</v>
      </c>
      <c r="G3228" s="174" t="s">
        <v>9559</v>
      </c>
      <c r="H3228" s="174" t="s">
        <v>169</v>
      </c>
      <c r="I3228" s="174" t="s">
        <v>3098</v>
      </c>
      <c r="J3228" s="174" t="s">
        <v>9560</v>
      </c>
      <c r="K3228" s="174"/>
      <c r="L3228" s="174" t="s">
        <v>172</v>
      </c>
      <c r="M3228" s="174" t="s">
        <v>3758</v>
      </c>
      <c r="N3228" s="176">
        <v>960</v>
      </c>
      <c r="O3228" s="174" t="s">
        <v>3407</v>
      </c>
      <c r="P3228" s="177">
        <v>29768</v>
      </c>
      <c r="Q3228" s="176">
        <v>384</v>
      </c>
      <c r="R3228" s="175">
        <v>-2794.45</v>
      </c>
      <c r="S3228" s="175">
        <v>-4192.55</v>
      </c>
    </row>
    <row r="3229" spans="4:19">
      <c r="D3229" s="174" t="s">
        <v>9561</v>
      </c>
      <c r="E3229" s="176">
        <v>-2258</v>
      </c>
      <c r="F3229" s="174" t="s">
        <v>3409</v>
      </c>
      <c r="G3229" s="174" t="s">
        <v>9562</v>
      </c>
      <c r="H3229" s="174" t="s">
        <v>169</v>
      </c>
      <c r="I3229" s="174" t="s">
        <v>3098</v>
      </c>
      <c r="J3229" s="174" t="s">
        <v>9563</v>
      </c>
      <c r="K3229" s="174"/>
      <c r="L3229" s="174" t="s">
        <v>172</v>
      </c>
      <c r="M3229" s="174" t="s">
        <v>3866</v>
      </c>
      <c r="N3229" s="176">
        <v>960</v>
      </c>
      <c r="O3229" s="174" t="s">
        <v>3407</v>
      </c>
      <c r="P3229" s="177">
        <v>29768</v>
      </c>
      <c r="Q3229" s="176">
        <v>384</v>
      </c>
      <c r="R3229" s="175">
        <v>-903.05</v>
      </c>
      <c r="S3229" s="175">
        <v>-1354.95</v>
      </c>
    </row>
    <row r="3230" spans="4:19">
      <c r="D3230" s="174" t="s">
        <v>9564</v>
      </c>
      <c r="E3230" s="176">
        <v>-7434</v>
      </c>
      <c r="F3230" s="174" t="s">
        <v>3409</v>
      </c>
      <c r="G3230" s="174" t="s">
        <v>9565</v>
      </c>
      <c r="H3230" s="174" t="s">
        <v>169</v>
      </c>
      <c r="I3230" s="174" t="s">
        <v>3098</v>
      </c>
      <c r="J3230" s="174" t="s">
        <v>9566</v>
      </c>
      <c r="K3230" s="174"/>
      <c r="L3230" s="174" t="s">
        <v>172</v>
      </c>
      <c r="M3230" s="174" t="s">
        <v>3776</v>
      </c>
      <c r="N3230" s="176">
        <v>960</v>
      </c>
      <c r="O3230" s="174" t="s">
        <v>3407</v>
      </c>
      <c r="P3230" s="177">
        <v>29768</v>
      </c>
      <c r="Q3230" s="176">
        <v>384</v>
      </c>
      <c r="R3230" s="175">
        <v>-2973.27</v>
      </c>
      <c r="S3230" s="175">
        <v>-4460.7299999999996</v>
      </c>
    </row>
    <row r="3231" spans="4:19">
      <c r="D3231" s="174" t="s">
        <v>9567</v>
      </c>
      <c r="E3231" s="175">
        <v>-14872.05</v>
      </c>
      <c r="F3231" s="174" t="s">
        <v>3409</v>
      </c>
      <c r="G3231" s="174" t="s">
        <v>9568</v>
      </c>
      <c r="H3231" s="174" t="s">
        <v>169</v>
      </c>
      <c r="I3231" s="174" t="s">
        <v>3098</v>
      </c>
      <c r="J3231" s="174" t="s">
        <v>9569</v>
      </c>
      <c r="K3231" s="174"/>
      <c r="L3231" s="174" t="s">
        <v>3509</v>
      </c>
      <c r="M3231" s="174" t="s">
        <v>4527</v>
      </c>
      <c r="N3231" s="176">
        <v>960</v>
      </c>
      <c r="O3231" s="174" t="s">
        <v>3407</v>
      </c>
      <c r="P3231" s="177">
        <v>21367</v>
      </c>
      <c r="Q3231" s="176">
        <v>660</v>
      </c>
      <c r="R3231" s="175">
        <v>-10224.01</v>
      </c>
      <c r="S3231" s="175">
        <v>-4648.04</v>
      </c>
    </row>
    <row r="3232" spans="4:19">
      <c r="D3232" s="174" t="s">
        <v>9570</v>
      </c>
      <c r="E3232" s="175">
        <v>-18522.37</v>
      </c>
      <c r="F3232" s="174" t="s">
        <v>3409</v>
      </c>
      <c r="G3232" s="174" t="s">
        <v>9571</v>
      </c>
      <c r="H3232" s="174" t="s">
        <v>169</v>
      </c>
      <c r="I3232" s="174" t="s">
        <v>3098</v>
      </c>
      <c r="J3232" s="174" t="s">
        <v>9572</v>
      </c>
      <c r="K3232" s="174"/>
      <c r="L3232" s="174" t="s">
        <v>3509</v>
      </c>
      <c r="M3232" s="174" t="s">
        <v>4527</v>
      </c>
      <c r="N3232" s="176">
        <v>960</v>
      </c>
      <c r="O3232" s="174" t="s">
        <v>3407</v>
      </c>
      <c r="P3232" s="177">
        <v>23559</v>
      </c>
      <c r="Q3232" s="176">
        <v>588</v>
      </c>
      <c r="R3232" s="175">
        <v>-11344.17</v>
      </c>
      <c r="S3232" s="175">
        <v>-7178.2</v>
      </c>
    </row>
    <row r="3233" spans="4:19">
      <c r="D3233" s="174" t="s">
        <v>9573</v>
      </c>
      <c r="E3233" s="175">
        <v>-4641.53</v>
      </c>
      <c r="F3233" s="174" t="s">
        <v>3426</v>
      </c>
      <c r="G3233" s="174" t="s">
        <v>9574</v>
      </c>
      <c r="H3233" s="174" t="s">
        <v>169</v>
      </c>
      <c r="I3233" s="174" t="s">
        <v>3098</v>
      </c>
      <c r="J3233" s="174" t="s">
        <v>9575</v>
      </c>
      <c r="K3233" s="174"/>
      <c r="L3233" s="174" t="s">
        <v>3509</v>
      </c>
      <c r="M3233" s="174" t="s">
        <v>7279</v>
      </c>
      <c r="N3233" s="176">
        <v>960</v>
      </c>
      <c r="O3233" s="174" t="s">
        <v>3407</v>
      </c>
      <c r="P3233" s="177">
        <v>30498</v>
      </c>
      <c r="Q3233" s="176">
        <v>360</v>
      </c>
      <c r="R3233" s="175">
        <v>-1740.28</v>
      </c>
      <c r="S3233" s="175">
        <v>-2901.25</v>
      </c>
    </row>
    <row r="3234" spans="4:19">
      <c r="D3234" s="174" t="s">
        <v>9576</v>
      </c>
      <c r="E3234" s="175">
        <v>-4287.7299999999996</v>
      </c>
      <c r="F3234" s="174" t="s">
        <v>3426</v>
      </c>
      <c r="G3234" s="174" t="s">
        <v>9577</v>
      </c>
      <c r="H3234" s="174" t="s">
        <v>169</v>
      </c>
      <c r="I3234" s="174" t="s">
        <v>3098</v>
      </c>
      <c r="J3234" s="174" t="s">
        <v>9578</v>
      </c>
      <c r="K3234" s="174"/>
      <c r="L3234" s="174" t="s">
        <v>3509</v>
      </c>
      <c r="M3234" s="174" t="s">
        <v>4854</v>
      </c>
      <c r="N3234" s="176">
        <v>960</v>
      </c>
      <c r="O3234" s="174" t="s">
        <v>3407</v>
      </c>
      <c r="P3234" s="177">
        <v>30498</v>
      </c>
      <c r="Q3234" s="176">
        <v>360</v>
      </c>
      <c r="R3234" s="175">
        <v>-1607.66</v>
      </c>
      <c r="S3234" s="175">
        <v>-2680.07</v>
      </c>
    </row>
    <row r="3235" spans="4:19">
      <c r="D3235" s="174" t="s">
        <v>9579</v>
      </c>
      <c r="E3235" s="175">
        <v>-15089.52</v>
      </c>
      <c r="F3235" s="174" t="s">
        <v>3409</v>
      </c>
      <c r="G3235" s="174" t="s">
        <v>9580</v>
      </c>
      <c r="H3235" s="174" t="s">
        <v>169</v>
      </c>
      <c r="I3235" s="174" t="s">
        <v>3098</v>
      </c>
      <c r="J3235" s="174" t="s">
        <v>9581</v>
      </c>
      <c r="K3235" s="174"/>
      <c r="L3235" s="174" t="s">
        <v>3509</v>
      </c>
      <c r="M3235" s="174" t="s">
        <v>4854</v>
      </c>
      <c r="N3235" s="176">
        <v>960</v>
      </c>
      <c r="O3235" s="174" t="s">
        <v>3407</v>
      </c>
      <c r="P3235" s="177">
        <v>30864</v>
      </c>
      <c r="Q3235" s="176">
        <v>348</v>
      </c>
      <c r="R3235" s="175">
        <v>-5469.3</v>
      </c>
      <c r="S3235" s="175">
        <v>-9620.2199999999993</v>
      </c>
    </row>
    <row r="3236" spans="4:19">
      <c r="D3236" s="174" t="s">
        <v>9582</v>
      </c>
      <c r="E3236" s="175">
        <v>-1953.04</v>
      </c>
      <c r="F3236" s="174" t="s">
        <v>3409</v>
      </c>
      <c r="G3236" s="174" t="s">
        <v>9583</v>
      </c>
      <c r="H3236" s="174" t="s">
        <v>169</v>
      </c>
      <c r="I3236" s="174" t="s">
        <v>3098</v>
      </c>
      <c r="J3236" s="174" t="s">
        <v>9584</v>
      </c>
      <c r="K3236" s="174"/>
      <c r="L3236" s="174" t="s">
        <v>6062</v>
      </c>
      <c r="M3236" s="174" t="s">
        <v>4705</v>
      </c>
      <c r="N3236" s="176">
        <v>960</v>
      </c>
      <c r="O3236" s="174" t="s">
        <v>3407</v>
      </c>
      <c r="P3236" s="177">
        <v>30864</v>
      </c>
      <c r="Q3236" s="176">
        <v>348</v>
      </c>
      <c r="R3236" s="175">
        <v>-707.86</v>
      </c>
      <c r="S3236" s="175">
        <v>-1245.18</v>
      </c>
    </row>
    <row r="3237" spans="4:19">
      <c r="D3237" s="174" t="s">
        <v>9585</v>
      </c>
      <c r="E3237" s="175">
        <v>-5500.37</v>
      </c>
      <c r="F3237" s="174" t="s">
        <v>3409</v>
      </c>
      <c r="G3237" s="174" t="s">
        <v>9586</v>
      </c>
      <c r="H3237" s="174" t="s">
        <v>169</v>
      </c>
      <c r="I3237" s="174" t="s">
        <v>3098</v>
      </c>
      <c r="J3237" s="174" t="s">
        <v>9587</v>
      </c>
      <c r="K3237" s="174"/>
      <c r="L3237" s="174" t="s">
        <v>3509</v>
      </c>
      <c r="M3237" s="174" t="s">
        <v>3866</v>
      </c>
      <c r="N3237" s="176">
        <v>960</v>
      </c>
      <c r="O3237" s="174" t="s">
        <v>3407</v>
      </c>
      <c r="P3237" s="177">
        <v>31594</v>
      </c>
      <c r="Q3237" s="176">
        <v>324</v>
      </c>
      <c r="R3237" s="175">
        <v>-1856.12</v>
      </c>
      <c r="S3237" s="175">
        <v>-3644.25</v>
      </c>
    </row>
    <row r="3238" spans="4:19">
      <c r="D3238" s="174" t="s">
        <v>9588</v>
      </c>
      <c r="E3238" s="176">
        <v>-1200</v>
      </c>
      <c r="F3238" s="174" t="s">
        <v>3409</v>
      </c>
      <c r="G3238" s="174" t="s">
        <v>9589</v>
      </c>
      <c r="H3238" s="174" t="s">
        <v>169</v>
      </c>
      <c r="I3238" s="174" t="s">
        <v>3098</v>
      </c>
      <c r="J3238" s="174" t="s">
        <v>9590</v>
      </c>
      <c r="K3238" s="174"/>
      <c r="L3238" s="174" t="s">
        <v>3509</v>
      </c>
      <c r="M3238" s="174" t="s">
        <v>4705</v>
      </c>
      <c r="N3238" s="176">
        <v>960</v>
      </c>
      <c r="O3238" s="174" t="s">
        <v>3407</v>
      </c>
      <c r="P3238" s="177">
        <v>31594</v>
      </c>
      <c r="Q3238" s="176">
        <v>324</v>
      </c>
      <c r="R3238" s="175">
        <v>-404.96</v>
      </c>
      <c r="S3238" s="175">
        <v>-795.04</v>
      </c>
    </row>
    <row r="3239" spans="4:19">
      <c r="D3239" s="174" t="s">
        <v>9591</v>
      </c>
      <c r="E3239" s="175">
        <v>-23121.68</v>
      </c>
      <c r="F3239" s="174" t="s">
        <v>3426</v>
      </c>
      <c r="G3239" s="174" t="s">
        <v>9592</v>
      </c>
      <c r="H3239" s="174" t="s">
        <v>169</v>
      </c>
      <c r="I3239" s="174" t="s">
        <v>3098</v>
      </c>
      <c r="J3239" s="174" t="s">
        <v>9593</v>
      </c>
      <c r="K3239" s="174"/>
      <c r="L3239" s="174" t="s">
        <v>172</v>
      </c>
      <c r="M3239" s="174" t="s">
        <v>3548</v>
      </c>
      <c r="N3239" s="176">
        <v>960</v>
      </c>
      <c r="O3239" s="174" t="s">
        <v>3407</v>
      </c>
      <c r="P3239" s="177">
        <v>31959</v>
      </c>
      <c r="Q3239" s="176">
        <v>312</v>
      </c>
      <c r="R3239" s="175">
        <v>-7513.72</v>
      </c>
      <c r="S3239" s="175">
        <v>-15607.96</v>
      </c>
    </row>
    <row r="3240" spans="4:19">
      <c r="D3240" s="174" t="s">
        <v>9594</v>
      </c>
      <c r="E3240" s="175">
        <v>-4768.38</v>
      </c>
      <c r="F3240" s="174" t="s">
        <v>3426</v>
      </c>
      <c r="G3240" s="174" t="s">
        <v>9595</v>
      </c>
      <c r="H3240" s="174" t="s">
        <v>169</v>
      </c>
      <c r="I3240" s="174" t="s">
        <v>3098</v>
      </c>
      <c r="J3240" s="174" t="s">
        <v>9596</v>
      </c>
      <c r="K3240" s="174"/>
      <c r="L3240" s="174" t="s">
        <v>172</v>
      </c>
      <c r="M3240" s="174" t="s">
        <v>3758</v>
      </c>
      <c r="N3240" s="176">
        <v>960</v>
      </c>
      <c r="O3240" s="174" t="s">
        <v>3407</v>
      </c>
      <c r="P3240" s="177">
        <v>31959</v>
      </c>
      <c r="Q3240" s="176">
        <v>312</v>
      </c>
      <c r="R3240" s="175">
        <v>-1549.49</v>
      </c>
      <c r="S3240" s="175">
        <v>-3218.89</v>
      </c>
    </row>
    <row r="3241" spans="4:19">
      <c r="D3241" s="174" t="s">
        <v>9597</v>
      </c>
      <c r="E3241" s="175">
        <v>-567564.03</v>
      </c>
      <c r="F3241" s="174" t="s">
        <v>3409</v>
      </c>
      <c r="G3241" s="174" t="s">
        <v>9598</v>
      </c>
      <c r="H3241" s="174" t="s">
        <v>169</v>
      </c>
      <c r="I3241" s="174" t="s">
        <v>3098</v>
      </c>
      <c r="J3241" s="174" t="s">
        <v>9599</v>
      </c>
      <c r="K3241" s="174"/>
      <c r="L3241" s="174" t="s">
        <v>3509</v>
      </c>
      <c r="M3241" s="174" t="s">
        <v>3866</v>
      </c>
      <c r="N3241" s="176">
        <v>960</v>
      </c>
      <c r="O3241" s="174" t="s">
        <v>3407</v>
      </c>
      <c r="P3241" s="177">
        <v>26115</v>
      </c>
      <c r="Q3241" s="176">
        <v>504</v>
      </c>
      <c r="R3241" s="175">
        <v>-297951.40000000002</v>
      </c>
      <c r="S3241" s="175">
        <v>-269612.63</v>
      </c>
    </row>
    <row r="3242" spans="4:19">
      <c r="D3242" s="174" t="s">
        <v>9600</v>
      </c>
      <c r="E3242" s="175">
        <v>-17193.34</v>
      </c>
      <c r="F3242" s="174" t="s">
        <v>3464</v>
      </c>
      <c r="G3242" s="174" t="s">
        <v>9598</v>
      </c>
      <c r="H3242" s="174" t="s">
        <v>169</v>
      </c>
      <c r="I3242" s="174" t="s">
        <v>3098</v>
      </c>
      <c r="J3242" s="174" t="s">
        <v>9599</v>
      </c>
      <c r="K3242" s="174"/>
      <c r="L3242" s="174" t="s">
        <v>3509</v>
      </c>
      <c r="M3242" s="174" t="s">
        <v>3866</v>
      </c>
      <c r="N3242" s="176">
        <v>960</v>
      </c>
      <c r="O3242" s="174" t="s">
        <v>3407</v>
      </c>
      <c r="P3242" s="177">
        <v>26115</v>
      </c>
      <c r="Q3242" s="176">
        <v>504</v>
      </c>
      <c r="R3242" s="175">
        <v>-9025.81</v>
      </c>
      <c r="S3242" s="175">
        <v>-8167.53</v>
      </c>
    </row>
    <row r="3243" spans="4:19">
      <c r="D3243" s="174" t="s">
        <v>9601</v>
      </c>
      <c r="E3243" s="175">
        <v>-7380.43</v>
      </c>
      <c r="F3243" s="174" t="s">
        <v>3540</v>
      </c>
      <c r="G3243" s="174" t="s">
        <v>9602</v>
      </c>
      <c r="H3243" s="174" t="s">
        <v>169</v>
      </c>
      <c r="I3243" s="174" t="s">
        <v>3098</v>
      </c>
      <c r="J3243" s="174" t="s">
        <v>9603</v>
      </c>
      <c r="K3243" s="174"/>
      <c r="L3243" s="174" t="s">
        <v>172</v>
      </c>
      <c r="M3243" s="174" t="s">
        <v>3548</v>
      </c>
      <c r="N3243" s="176">
        <v>960</v>
      </c>
      <c r="O3243" s="174" t="s">
        <v>3407</v>
      </c>
      <c r="P3243" s="177">
        <v>33420</v>
      </c>
      <c r="Q3243" s="176">
        <v>264</v>
      </c>
      <c r="R3243" s="175">
        <v>-2029.29</v>
      </c>
      <c r="S3243" s="175">
        <v>-5351.14</v>
      </c>
    </row>
    <row r="3244" spans="4:19">
      <c r="D3244" s="174" t="s">
        <v>9604</v>
      </c>
      <c r="E3244" s="175">
        <v>-31380.28</v>
      </c>
      <c r="F3244" s="174" t="s">
        <v>3540</v>
      </c>
      <c r="G3244" s="174" t="s">
        <v>9605</v>
      </c>
      <c r="H3244" s="174" t="s">
        <v>169</v>
      </c>
      <c r="I3244" s="174" t="s">
        <v>3098</v>
      </c>
      <c r="J3244" s="174" t="s">
        <v>9606</v>
      </c>
      <c r="K3244" s="174"/>
      <c r="L3244" s="174" t="s">
        <v>172</v>
      </c>
      <c r="M3244" s="174" t="s">
        <v>3776</v>
      </c>
      <c r="N3244" s="176">
        <v>960</v>
      </c>
      <c r="O3244" s="174" t="s">
        <v>3407</v>
      </c>
      <c r="P3244" s="177">
        <v>33786</v>
      </c>
      <c r="Q3244" s="176">
        <v>252</v>
      </c>
      <c r="R3244" s="175">
        <v>-8236.19</v>
      </c>
      <c r="S3244" s="175">
        <v>-23144.09</v>
      </c>
    </row>
    <row r="3245" spans="4:19">
      <c r="D3245" s="174" t="s">
        <v>9607</v>
      </c>
      <c r="E3245" s="175">
        <v>-12121.95</v>
      </c>
      <c r="F3245" s="174" t="s">
        <v>3459</v>
      </c>
      <c r="G3245" s="174" t="s">
        <v>9608</v>
      </c>
      <c r="H3245" s="174" t="s">
        <v>169</v>
      </c>
      <c r="I3245" s="174" t="s">
        <v>3098</v>
      </c>
      <c r="J3245" s="174" t="s">
        <v>9609</v>
      </c>
      <c r="K3245" s="174"/>
      <c r="L3245" s="174" t="s">
        <v>4377</v>
      </c>
      <c r="M3245" s="174" t="s">
        <v>3866</v>
      </c>
      <c r="N3245" s="176">
        <v>960</v>
      </c>
      <c r="O3245" s="174" t="s">
        <v>3407</v>
      </c>
      <c r="P3245" s="177">
        <v>34151</v>
      </c>
      <c r="Q3245" s="176">
        <v>240</v>
      </c>
      <c r="R3245" s="175">
        <v>-3030.01</v>
      </c>
      <c r="S3245" s="175">
        <v>-9091.94</v>
      </c>
    </row>
    <row r="3246" spans="4:19">
      <c r="D3246" s="174" t="s">
        <v>9610</v>
      </c>
      <c r="E3246" s="175">
        <v>-1561.12</v>
      </c>
      <c r="F3246" s="174" t="s">
        <v>3540</v>
      </c>
      <c r="G3246" s="174" t="s">
        <v>9608</v>
      </c>
      <c r="H3246" s="174" t="s">
        <v>169</v>
      </c>
      <c r="I3246" s="174" t="s">
        <v>3098</v>
      </c>
      <c r="J3246" s="174" t="s">
        <v>9609</v>
      </c>
      <c r="K3246" s="174"/>
      <c r="L3246" s="174" t="s">
        <v>4377</v>
      </c>
      <c r="M3246" s="174" t="s">
        <v>3866</v>
      </c>
      <c r="N3246" s="176">
        <v>960</v>
      </c>
      <c r="O3246" s="174" t="s">
        <v>3407</v>
      </c>
      <c r="P3246" s="177">
        <v>34151</v>
      </c>
      <c r="Q3246" s="176">
        <v>240</v>
      </c>
      <c r="R3246" s="175">
        <v>-390.17</v>
      </c>
      <c r="S3246" s="175">
        <v>-1170.95</v>
      </c>
    </row>
    <row r="3247" spans="4:19">
      <c r="D3247" s="174" t="s">
        <v>9611</v>
      </c>
      <c r="E3247" s="175">
        <v>-65842.17</v>
      </c>
      <c r="F3247" s="174" t="s">
        <v>3459</v>
      </c>
      <c r="G3247" s="174" t="s">
        <v>9612</v>
      </c>
      <c r="H3247" s="174" t="s">
        <v>169</v>
      </c>
      <c r="I3247" s="174" t="s">
        <v>3098</v>
      </c>
      <c r="J3247" s="174" t="s">
        <v>9613</v>
      </c>
      <c r="K3247" s="174"/>
      <c r="L3247" s="174" t="s">
        <v>3509</v>
      </c>
      <c r="M3247" s="174" t="s">
        <v>4854</v>
      </c>
      <c r="N3247" s="176">
        <v>960</v>
      </c>
      <c r="O3247" s="174" t="s">
        <v>3407</v>
      </c>
      <c r="P3247" s="177">
        <v>34151</v>
      </c>
      <c r="Q3247" s="176">
        <v>240</v>
      </c>
      <c r="R3247" s="175">
        <v>-16458.150000000001</v>
      </c>
      <c r="S3247" s="175">
        <v>-49384.02</v>
      </c>
    </row>
    <row r="3248" spans="4:19">
      <c r="D3248" s="174" t="s">
        <v>9614</v>
      </c>
      <c r="E3248" s="175">
        <v>-200483.37</v>
      </c>
      <c r="F3248" s="174" t="s">
        <v>3459</v>
      </c>
      <c r="G3248" s="174" t="s">
        <v>9615</v>
      </c>
      <c r="H3248" s="174" t="s">
        <v>169</v>
      </c>
      <c r="I3248" s="174" t="s">
        <v>3098</v>
      </c>
      <c r="J3248" s="174" t="s">
        <v>9616</v>
      </c>
      <c r="K3248" s="174"/>
      <c r="L3248" s="174" t="s">
        <v>3509</v>
      </c>
      <c r="M3248" s="174" t="s">
        <v>3575</v>
      </c>
      <c r="N3248" s="176">
        <v>960</v>
      </c>
      <c r="O3248" s="174" t="s">
        <v>3407</v>
      </c>
      <c r="P3248" s="177">
        <v>22068</v>
      </c>
      <c r="Q3248" s="176">
        <v>637</v>
      </c>
      <c r="R3248" s="175">
        <v>-133022.07999999999</v>
      </c>
      <c r="S3248" s="175">
        <v>-67461.289999999994</v>
      </c>
    </row>
    <row r="3249" spans="4:19">
      <c r="D3249" s="174" t="s">
        <v>9617</v>
      </c>
      <c r="E3249" s="175">
        <v>-230612.68</v>
      </c>
      <c r="F3249" s="174" t="s">
        <v>3464</v>
      </c>
      <c r="G3249" s="174" t="s">
        <v>9615</v>
      </c>
      <c r="H3249" s="174" t="s">
        <v>169</v>
      </c>
      <c r="I3249" s="174" t="s">
        <v>3098</v>
      </c>
      <c r="J3249" s="174" t="s">
        <v>9616</v>
      </c>
      <c r="K3249" s="174"/>
      <c r="L3249" s="174" t="s">
        <v>3509</v>
      </c>
      <c r="M3249" s="174" t="s">
        <v>3575</v>
      </c>
      <c r="N3249" s="176">
        <v>960</v>
      </c>
      <c r="O3249" s="174" t="s">
        <v>3407</v>
      </c>
      <c r="P3249" s="177">
        <v>22068</v>
      </c>
      <c r="Q3249" s="176">
        <v>637</v>
      </c>
      <c r="R3249" s="175">
        <v>-153012.99</v>
      </c>
      <c r="S3249" s="175">
        <v>-77599.69</v>
      </c>
    </row>
    <row r="3250" spans="4:19">
      <c r="D3250" s="174" t="s">
        <v>9618</v>
      </c>
      <c r="E3250" s="175">
        <v>-1863.41</v>
      </c>
      <c r="F3250" s="174" t="s">
        <v>3486</v>
      </c>
      <c r="G3250" s="174" t="s">
        <v>9615</v>
      </c>
      <c r="H3250" s="174" t="s">
        <v>169</v>
      </c>
      <c r="I3250" s="174" t="s">
        <v>3098</v>
      </c>
      <c r="J3250" s="174" t="s">
        <v>9619</v>
      </c>
      <c r="K3250" s="174"/>
      <c r="L3250" s="174" t="s">
        <v>4704</v>
      </c>
      <c r="M3250" s="174" t="s">
        <v>4705</v>
      </c>
      <c r="N3250" s="176">
        <v>960</v>
      </c>
      <c r="O3250" s="174" t="s">
        <v>3407</v>
      </c>
      <c r="P3250" s="177">
        <v>15189</v>
      </c>
      <c r="Q3250" s="176">
        <v>863</v>
      </c>
      <c r="R3250" s="175">
        <v>-1675.03</v>
      </c>
      <c r="S3250" s="175">
        <v>-188.38</v>
      </c>
    </row>
    <row r="3251" spans="4:19">
      <c r="D3251" s="174" t="s">
        <v>9620</v>
      </c>
      <c r="E3251" s="175">
        <v>-987747.47</v>
      </c>
      <c r="F3251" s="174" t="s">
        <v>3486</v>
      </c>
      <c r="G3251" s="174" t="s">
        <v>9615</v>
      </c>
      <c r="H3251" s="174" t="s">
        <v>169</v>
      </c>
      <c r="I3251" s="174" t="s">
        <v>3098</v>
      </c>
      <c r="J3251" s="174" t="s">
        <v>9616</v>
      </c>
      <c r="K3251" s="174"/>
      <c r="L3251" s="174" t="s">
        <v>3509</v>
      </c>
      <c r="M3251" s="174" t="s">
        <v>3575</v>
      </c>
      <c r="N3251" s="176">
        <v>960</v>
      </c>
      <c r="O3251" s="174" t="s">
        <v>3407</v>
      </c>
      <c r="P3251" s="177">
        <v>22068</v>
      </c>
      <c r="Q3251" s="176">
        <v>637</v>
      </c>
      <c r="R3251" s="175">
        <v>-655377.25</v>
      </c>
      <c r="S3251" s="175">
        <v>-332370.21999999997</v>
      </c>
    </row>
    <row r="3252" spans="4:19">
      <c r="D3252" s="174" t="s">
        <v>9621</v>
      </c>
      <c r="E3252" s="175">
        <v>170114.2</v>
      </c>
      <c r="F3252" s="174" t="s">
        <v>3409</v>
      </c>
      <c r="G3252" s="174" t="s">
        <v>1040</v>
      </c>
      <c r="H3252" s="174" t="s">
        <v>169</v>
      </c>
      <c r="I3252" s="174" t="s">
        <v>3098</v>
      </c>
      <c r="J3252" s="174" t="s">
        <v>9622</v>
      </c>
      <c r="K3252" s="174"/>
      <c r="L3252" s="174" t="s">
        <v>3509</v>
      </c>
      <c r="M3252" s="174" t="s">
        <v>3575</v>
      </c>
      <c r="N3252" s="176">
        <v>960</v>
      </c>
      <c r="O3252" s="174" t="s">
        <v>3407</v>
      </c>
      <c r="P3252" s="177">
        <v>25385</v>
      </c>
      <c r="Q3252" s="176">
        <v>528</v>
      </c>
      <c r="R3252" s="175">
        <v>93556.800000000003</v>
      </c>
      <c r="S3252" s="175">
        <v>76557.399999999994</v>
      </c>
    </row>
    <row r="3253" spans="4:19">
      <c r="D3253" s="174" t="s">
        <v>9623</v>
      </c>
      <c r="E3253" s="175">
        <v>2376767.4900000002</v>
      </c>
      <c r="F3253" s="174" t="s">
        <v>3409</v>
      </c>
      <c r="G3253" s="174" t="s">
        <v>9624</v>
      </c>
      <c r="H3253" s="174" t="s">
        <v>169</v>
      </c>
      <c r="I3253" s="174" t="s">
        <v>3098</v>
      </c>
      <c r="J3253" s="174" t="s">
        <v>9625</v>
      </c>
      <c r="K3253" s="174"/>
      <c r="L3253" s="174" t="s">
        <v>3509</v>
      </c>
      <c r="M3253" s="174" t="s">
        <v>4854</v>
      </c>
      <c r="N3253" s="176">
        <v>960</v>
      </c>
      <c r="O3253" s="174" t="s">
        <v>3407</v>
      </c>
      <c r="P3253" s="177">
        <v>26115</v>
      </c>
      <c r="Q3253" s="176">
        <v>504</v>
      </c>
      <c r="R3253" s="175">
        <v>1247720.3600000001</v>
      </c>
      <c r="S3253" s="175">
        <v>1129047.1299999999</v>
      </c>
    </row>
    <row r="3254" spans="4:19">
      <c r="D3254" s="174" t="s">
        <v>9626</v>
      </c>
      <c r="E3254" s="175">
        <v>18004.38</v>
      </c>
      <c r="F3254" s="174" t="s">
        <v>3464</v>
      </c>
      <c r="G3254" s="174" t="s">
        <v>9624</v>
      </c>
      <c r="H3254" s="174" t="s">
        <v>169</v>
      </c>
      <c r="I3254" s="174" t="s">
        <v>3098</v>
      </c>
      <c r="J3254" s="174" t="s">
        <v>9625</v>
      </c>
      <c r="K3254" s="174"/>
      <c r="L3254" s="174" t="s">
        <v>3509</v>
      </c>
      <c r="M3254" s="174" t="s">
        <v>4854</v>
      </c>
      <c r="N3254" s="176">
        <v>960</v>
      </c>
      <c r="O3254" s="174" t="s">
        <v>3407</v>
      </c>
      <c r="P3254" s="177">
        <v>26115</v>
      </c>
      <c r="Q3254" s="176">
        <v>504</v>
      </c>
      <c r="R3254" s="175">
        <v>9451.6</v>
      </c>
      <c r="S3254" s="175">
        <v>8552.7800000000007</v>
      </c>
    </row>
    <row r="3255" spans="4:19">
      <c r="D3255" s="174" t="s">
        <v>9627</v>
      </c>
      <c r="E3255" s="175">
        <v>567564.03</v>
      </c>
      <c r="F3255" s="174" t="s">
        <v>3409</v>
      </c>
      <c r="G3255" s="174" t="s">
        <v>9628</v>
      </c>
      <c r="H3255" s="174" t="s">
        <v>169</v>
      </c>
      <c r="I3255" s="174" t="s">
        <v>3098</v>
      </c>
      <c r="J3255" s="174" t="s">
        <v>9629</v>
      </c>
      <c r="K3255" s="174"/>
      <c r="L3255" s="174" t="s">
        <v>3509</v>
      </c>
      <c r="M3255" s="174" t="s">
        <v>3866</v>
      </c>
      <c r="N3255" s="176">
        <v>960</v>
      </c>
      <c r="O3255" s="174" t="s">
        <v>3407</v>
      </c>
      <c r="P3255" s="177">
        <v>26115</v>
      </c>
      <c r="Q3255" s="176">
        <v>504</v>
      </c>
      <c r="R3255" s="175">
        <v>297951.40000000002</v>
      </c>
      <c r="S3255" s="175">
        <v>269612.63</v>
      </c>
    </row>
    <row r="3256" spans="4:19">
      <c r="D3256" s="174" t="s">
        <v>9630</v>
      </c>
      <c r="E3256" s="175">
        <v>40463.339999999997</v>
      </c>
      <c r="F3256" s="174" t="s">
        <v>3464</v>
      </c>
      <c r="G3256" s="174" t="s">
        <v>9628</v>
      </c>
      <c r="H3256" s="174" t="s">
        <v>169</v>
      </c>
      <c r="I3256" s="174" t="s">
        <v>3098</v>
      </c>
      <c r="J3256" s="174" t="s">
        <v>9629</v>
      </c>
      <c r="K3256" s="174"/>
      <c r="L3256" s="174" t="s">
        <v>3509</v>
      </c>
      <c r="M3256" s="174" t="s">
        <v>3866</v>
      </c>
      <c r="N3256" s="176">
        <v>960</v>
      </c>
      <c r="O3256" s="174" t="s">
        <v>3407</v>
      </c>
      <c r="P3256" s="177">
        <v>26115</v>
      </c>
      <c r="Q3256" s="176">
        <v>504</v>
      </c>
      <c r="R3256" s="175">
        <v>21241.82</v>
      </c>
      <c r="S3256" s="175">
        <v>19221.52</v>
      </c>
    </row>
    <row r="3257" spans="4:19">
      <c r="D3257" s="174" t="s">
        <v>9631</v>
      </c>
      <c r="E3257" s="175">
        <v>22718.240000000002</v>
      </c>
      <c r="F3257" s="174" t="s">
        <v>3409</v>
      </c>
      <c r="G3257" s="174" t="s">
        <v>9632</v>
      </c>
      <c r="H3257" s="174" t="s">
        <v>169</v>
      </c>
      <c r="I3257" s="174" t="s">
        <v>3098</v>
      </c>
      <c r="J3257" s="174" t="s">
        <v>9633</v>
      </c>
      <c r="K3257" s="174"/>
      <c r="L3257" s="174" t="s">
        <v>3509</v>
      </c>
      <c r="M3257" s="174" t="s">
        <v>3866</v>
      </c>
      <c r="N3257" s="176">
        <v>960</v>
      </c>
      <c r="O3257" s="174" t="s">
        <v>3407</v>
      </c>
      <c r="P3257" s="177">
        <v>24289</v>
      </c>
      <c r="Q3257" s="176">
        <v>564</v>
      </c>
      <c r="R3257" s="175">
        <v>13346.06</v>
      </c>
      <c r="S3257" s="175">
        <v>9372.18</v>
      </c>
    </row>
    <row r="3258" spans="4:19">
      <c r="D3258" s="174" t="s">
        <v>9634</v>
      </c>
      <c r="E3258" s="175">
        <v>113504.44</v>
      </c>
      <c r="F3258" s="174" t="s">
        <v>3409</v>
      </c>
      <c r="G3258" s="174" t="s">
        <v>9635</v>
      </c>
      <c r="H3258" s="174" t="s">
        <v>169</v>
      </c>
      <c r="I3258" s="174" t="s">
        <v>3098</v>
      </c>
      <c r="J3258" s="174" t="s">
        <v>9636</v>
      </c>
      <c r="K3258" s="174"/>
      <c r="L3258" s="174" t="s">
        <v>3509</v>
      </c>
      <c r="M3258" s="174" t="s">
        <v>8494</v>
      </c>
      <c r="N3258" s="176">
        <v>960</v>
      </c>
      <c r="O3258" s="174" t="s">
        <v>3407</v>
      </c>
      <c r="P3258" s="177">
        <v>24289</v>
      </c>
      <c r="Q3258" s="176">
        <v>564</v>
      </c>
      <c r="R3258" s="175">
        <v>66679.839999999997</v>
      </c>
      <c r="S3258" s="175">
        <v>46824.6</v>
      </c>
    </row>
    <row r="3259" spans="4:19">
      <c r="D3259" s="174" t="s">
        <v>9637</v>
      </c>
      <c r="E3259" s="175">
        <v>79022.429999999993</v>
      </c>
      <c r="F3259" s="174" t="s">
        <v>3409</v>
      </c>
      <c r="G3259" s="174" t="s">
        <v>9638</v>
      </c>
      <c r="H3259" s="174" t="s">
        <v>169</v>
      </c>
      <c r="I3259" s="174" t="s">
        <v>3098</v>
      </c>
      <c r="J3259" s="174" t="s">
        <v>9639</v>
      </c>
      <c r="K3259" s="174"/>
      <c r="L3259" s="174" t="s">
        <v>3509</v>
      </c>
      <c r="M3259" s="174" t="s">
        <v>8494</v>
      </c>
      <c r="N3259" s="176">
        <v>960</v>
      </c>
      <c r="O3259" s="174" t="s">
        <v>3407</v>
      </c>
      <c r="P3259" s="177">
        <v>24289</v>
      </c>
      <c r="Q3259" s="176">
        <v>564</v>
      </c>
      <c r="R3259" s="175">
        <v>46422.92</v>
      </c>
      <c r="S3259" s="175">
        <v>32599.51</v>
      </c>
    </row>
    <row r="3260" spans="4:19">
      <c r="D3260" s="174" t="s">
        <v>9640</v>
      </c>
      <c r="E3260" s="175">
        <v>1037.83</v>
      </c>
      <c r="F3260" s="174" t="s">
        <v>3409</v>
      </c>
      <c r="G3260" s="174" t="s">
        <v>9641</v>
      </c>
      <c r="H3260" s="174" t="s">
        <v>169</v>
      </c>
      <c r="I3260" s="174" t="s">
        <v>3098</v>
      </c>
      <c r="J3260" s="174" t="s">
        <v>9639</v>
      </c>
      <c r="K3260" s="174"/>
      <c r="L3260" s="174" t="s">
        <v>3509</v>
      </c>
      <c r="M3260" s="174" t="s">
        <v>8494</v>
      </c>
      <c r="N3260" s="176">
        <v>960</v>
      </c>
      <c r="O3260" s="174" t="s">
        <v>3407</v>
      </c>
      <c r="P3260" s="177">
        <v>24289</v>
      </c>
      <c r="Q3260" s="176">
        <v>564</v>
      </c>
      <c r="R3260" s="175">
        <v>609.65</v>
      </c>
      <c r="S3260" s="175">
        <v>428.18</v>
      </c>
    </row>
    <row r="3261" spans="4:19">
      <c r="D3261" s="174" t="s">
        <v>9642</v>
      </c>
      <c r="E3261" s="175">
        <v>19618.84</v>
      </c>
      <c r="F3261" s="174" t="s">
        <v>3409</v>
      </c>
      <c r="G3261" s="174" t="s">
        <v>9643</v>
      </c>
      <c r="H3261" s="174" t="s">
        <v>169</v>
      </c>
      <c r="I3261" s="174" t="s">
        <v>3098</v>
      </c>
      <c r="J3261" s="174" t="s">
        <v>9644</v>
      </c>
      <c r="K3261" s="174"/>
      <c r="L3261" s="174" t="s">
        <v>3509</v>
      </c>
      <c r="M3261" s="174" t="s">
        <v>4705</v>
      </c>
      <c r="N3261" s="176">
        <v>960</v>
      </c>
      <c r="O3261" s="174" t="s">
        <v>3407</v>
      </c>
      <c r="P3261" s="177">
        <v>24289</v>
      </c>
      <c r="Q3261" s="176">
        <v>564</v>
      </c>
      <c r="R3261" s="175">
        <v>11525.31</v>
      </c>
      <c r="S3261" s="175">
        <v>8093.53</v>
      </c>
    </row>
    <row r="3262" spans="4:19">
      <c r="D3262" s="174" t="s">
        <v>9645</v>
      </c>
      <c r="E3262" s="175">
        <v>13159.08</v>
      </c>
      <c r="F3262" s="174" t="s">
        <v>3464</v>
      </c>
      <c r="G3262" s="174" t="s">
        <v>4818</v>
      </c>
      <c r="H3262" s="174" t="s">
        <v>169</v>
      </c>
      <c r="I3262" s="174" t="s">
        <v>3098</v>
      </c>
      <c r="J3262" s="174" t="s">
        <v>9646</v>
      </c>
      <c r="K3262" s="174"/>
      <c r="L3262" s="174" t="s">
        <v>7136</v>
      </c>
      <c r="M3262" s="174" t="s">
        <v>7279</v>
      </c>
      <c r="N3262" s="176">
        <v>960</v>
      </c>
      <c r="O3262" s="174" t="s">
        <v>3407</v>
      </c>
      <c r="P3262" s="177">
        <v>26115</v>
      </c>
      <c r="Q3262" s="176">
        <v>504</v>
      </c>
      <c r="R3262" s="175">
        <v>6907.94</v>
      </c>
      <c r="S3262" s="175">
        <v>6251.14</v>
      </c>
    </row>
    <row r="3263" spans="4:19">
      <c r="D3263" s="174" t="s">
        <v>9647</v>
      </c>
      <c r="E3263" s="175">
        <v>246603.79</v>
      </c>
      <c r="F3263" s="174" t="s">
        <v>3409</v>
      </c>
      <c r="G3263" s="174" t="s">
        <v>9648</v>
      </c>
      <c r="H3263" s="174" t="s">
        <v>169</v>
      </c>
      <c r="I3263" s="174" t="s">
        <v>3098</v>
      </c>
      <c r="J3263" s="174" t="s">
        <v>9649</v>
      </c>
      <c r="K3263" s="174"/>
      <c r="L3263" s="174" t="s">
        <v>3509</v>
      </c>
      <c r="M3263" s="174" t="s">
        <v>8494</v>
      </c>
      <c r="N3263" s="176">
        <v>960</v>
      </c>
      <c r="O3263" s="174" t="s">
        <v>3407</v>
      </c>
      <c r="P3263" s="177">
        <v>25750</v>
      </c>
      <c r="Q3263" s="176">
        <v>516</v>
      </c>
      <c r="R3263" s="175">
        <v>132540.87</v>
      </c>
      <c r="S3263" s="175">
        <v>114062.92</v>
      </c>
    </row>
    <row r="3264" spans="4:19">
      <c r="D3264" s="174" t="s">
        <v>9650</v>
      </c>
      <c r="E3264" s="175">
        <v>508821.3</v>
      </c>
      <c r="F3264" s="174" t="s">
        <v>3409</v>
      </c>
      <c r="G3264" s="174" t="s">
        <v>9651</v>
      </c>
      <c r="H3264" s="174" t="s">
        <v>169</v>
      </c>
      <c r="I3264" s="174" t="s">
        <v>3098</v>
      </c>
      <c r="J3264" s="174" t="s">
        <v>9652</v>
      </c>
      <c r="K3264" s="174"/>
      <c r="L3264" s="174" t="s">
        <v>3509</v>
      </c>
      <c r="M3264" s="174" t="s">
        <v>4854</v>
      </c>
      <c r="N3264" s="176">
        <v>960</v>
      </c>
      <c r="O3264" s="174" t="s">
        <v>3407</v>
      </c>
      <c r="P3264" s="177">
        <v>25750</v>
      </c>
      <c r="Q3264" s="176">
        <v>516</v>
      </c>
      <c r="R3264" s="175">
        <v>273473.69</v>
      </c>
      <c r="S3264" s="175">
        <v>235347.61</v>
      </c>
    </row>
    <row r="3265" spans="4:19">
      <c r="D3265" s="174" t="s">
        <v>9653</v>
      </c>
      <c r="E3265" s="175">
        <v>5358.96</v>
      </c>
      <c r="F3265" s="174" t="s">
        <v>3464</v>
      </c>
      <c r="G3265" s="174" t="s">
        <v>9651</v>
      </c>
      <c r="H3265" s="174" t="s">
        <v>169</v>
      </c>
      <c r="I3265" s="174" t="s">
        <v>3098</v>
      </c>
      <c r="J3265" s="174" t="s">
        <v>9652</v>
      </c>
      <c r="K3265" s="174"/>
      <c r="L3265" s="174" t="s">
        <v>3509</v>
      </c>
      <c r="M3265" s="174" t="s">
        <v>4854</v>
      </c>
      <c r="N3265" s="176">
        <v>960</v>
      </c>
      <c r="O3265" s="174" t="s">
        <v>3407</v>
      </c>
      <c r="P3265" s="177">
        <v>25750</v>
      </c>
      <c r="Q3265" s="176">
        <v>516</v>
      </c>
      <c r="R3265" s="175">
        <v>2880.15</v>
      </c>
      <c r="S3265" s="175">
        <v>2478.81</v>
      </c>
    </row>
    <row r="3266" spans="4:19">
      <c r="D3266" s="174" t="s">
        <v>9654</v>
      </c>
      <c r="E3266" s="175">
        <v>-183667.54</v>
      </c>
      <c r="F3266" s="174" t="s">
        <v>3426</v>
      </c>
      <c r="G3266" s="174" t="s">
        <v>9655</v>
      </c>
      <c r="H3266" s="174" t="s">
        <v>169</v>
      </c>
      <c r="I3266" s="174" t="s">
        <v>3098</v>
      </c>
      <c r="J3266" s="174" t="s">
        <v>9656</v>
      </c>
      <c r="K3266" s="174"/>
      <c r="L3266" s="174" t="s">
        <v>3509</v>
      </c>
      <c r="M3266" s="174" t="s">
        <v>4489</v>
      </c>
      <c r="N3266" s="176">
        <v>960</v>
      </c>
      <c r="O3266" s="174" t="s">
        <v>3407</v>
      </c>
      <c r="P3266" s="177">
        <v>26115</v>
      </c>
      <c r="Q3266" s="176">
        <v>504</v>
      </c>
      <c r="R3266" s="175">
        <v>-96419.02</v>
      </c>
      <c r="S3266" s="175">
        <v>-87248.52</v>
      </c>
    </row>
    <row r="3267" spans="4:19">
      <c r="D3267" s="174" t="s">
        <v>9657</v>
      </c>
      <c r="E3267" s="175">
        <v>183667.54</v>
      </c>
      <c r="F3267" s="174" t="s">
        <v>3464</v>
      </c>
      <c r="G3267" s="174" t="s">
        <v>9655</v>
      </c>
      <c r="H3267" s="174" t="s">
        <v>169</v>
      </c>
      <c r="I3267" s="174" t="s">
        <v>3098</v>
      </c>
      <c r="J3267" s="174" t="s">
        <v>9656</v>
      </c>
      <c r="K3267" s="174"/>
      <c r="L3267" s="174" t="s">
        <v>3509</v>
      </c>
      <c r="M3267" s="174" t="s">
        <v>4489</v>
      </c>
      <c r="N3267" s="176">
        <v>960</v>
      </c>
      <c r="O3267" s="174" t="s">
        <v>3407</v>
      </c>
      <c r="P3267" s="177">
        <v>26115</v>
      </c>
      <c r="Q3267" s="176">
        <v>504</v>
      </c>
      <c r="R3267" s="175">
        <v>96419.02</v>
      </c>
      <c r="S3267" s="175">
        <v>87248.52</v>
      </c>
    </row>
    <row r="3268" spans="4:19">
      <c r="D3268" s="174" t="s">
        <v>9658</v>
      </c>
      <c r="E3268" s="175">
        <v>-28573.24</v>
      </c>
      <c r="F3268" s="174" t="s">
        <v>3426</v>
      </c>
      <c r="G3268" s="174" t="s">
        <v>9659</v>
      </c>
      <c r="H3268" s="174" t="s">
        <v>169</v>
      </c>
      <c r="I3268" s="174" t="s">
        <v>3098</v>
      </c>
      <c r="J3268" s="174" t="s">
        <v>9656</v>
      </c>
      <c r="K3268" s="174"/>
      <c r="L3268" s="174" t="s">
        <v>3509</v>
      </c>
      <c r="M3268" s="174" t="s">
        <v>4489</v>
      </c>
      <c r="N3268" s="176">
        <v>960</v>
      </c>
      <c r="O3268" s="174" t="s">
        <v>3407</v>
      </c>
      <c r="P3268" s="177">
        <v>26115</v>
      </c>
      <c r="Q3268" s="176">
        <v>504</v>
      </c>
      <c r="R3268" s="175">
        <v>-14999.88</v>
      </c>
      <c r="S3268" s="175">
        <v>-13573.36</v>
      </c>
    </row>
    <row r="3269" spans="4:19">
      <c r="D3269" s="174" t="s">
        <v>9660</v>
      </c>
      <c r="E3269" s="175">
        <v>28573.24</v>
      </c>
      <c r="F3269" s="174" t="s">
        <v>3464</v>
      </c>
      <c r="G3269" s="174" t="s">
        <v>9659</v>
      </c>
      <c r="H3269" s="174" t="s">
        <v>169</v>
      </c>
      <c r="I3269" s="174" t="s">
        <v>3098</v>
      </c>
      <c r="J3269" s="174" t="s">
        <v>9656</v>
      </c>
      <c r="K3269" s="174"/>
      <c r="L3269" s="174" t="s">
        <v>3509</v>
      </c>
      <c r="M3269" s="174" t="s">
        <v>4489</v>
      </c>
      <c r="N3269" s="176">
        <v>960</v>
      </c>
      <c r="O3269" s="174" t="s">
        <v>3407</v>
      </c>
      <c r="P3269" s="177">
        <v>26115</v>
      </c>
      <c r="Q3269" s="176">
        <v>504</v>
      </c>
      <c r="R3269" s="175">
        <v>14999.88</v>
      </c>
      <c r="S3269" s="175">
        <v>13573.36</v>
      </c>
    </row>
    <row r="3270" spans="4:19">
      <c r="D3270" s="174" t="s">
        <v>9661</v>
      </c>
      <c r="E3270" s="176">
        <v>89123</v>
      </c>
      <c r="F3270" s="174" t="s">
        <v>3409</v>
      </c>
      <c r="G3270" s="174" t="s">
        <v>9662</v>
      </c>
      <c r="H3270" s="174" t="s">
        <v>169</v>
      </c>
      <c r="I3270" s="174" t="s">
        <v>3098</v>
      </c>
      <c r="J3270" s="174" t="s">
        <v>9663</v>
      </c>
      <c r="K3270" s="174"/>
      <c r="L3270" s="174" t="s">
        <v>3509</v>
      </c>
      <c r="M3270" s="174" t="s">
        <v>6005</v>
      </c>
      <c r="N3270" s="176">
        <v>960</v>
      </c>
      <c r="O3270" s="174" t="s">
        <v>3407</v>
      </c>
      <c r="P3270" s="177">
        <v>26115</v>
      </c>
      <c r="Q3270" s="176">
        <v>504</v>
      </c>
      <c r="R3270" s="175">
        <v>46786.38</v>
      </c>
      <c r="S3270" s="175">
        <v>42336.62</v>
      </c>
    </row>
    <row r="3271" spans="4:19">
      <c r="D3271" s="174" t="s">
        <v>9664</v>
      </c>
      <c r="E3271" s="175">
        <v>5301.03</v>
      </c>
      <c r="F3271" s="174" t="s">
        <v>3464</v>
      </c>
      <c r="G3271" s="174" t="s">
        <v>9662</v>
      </c>
      <c r="H3271" s="174" t="s">
        <v>169</v>
      </c>
      <c r="I3271" s="174" t="s">
        <v>3098</v>
      </c>
      <c r="J3271" s="174" t="s">
        <v>9663</v>
      </c>
      <c r="K3271" s="174"/>
      <c r="L3271" s="174" t="s">
        <v>3509</v>
      </c>
      <c r="M3271" s="174" t="s">
        <v>6005</v>
      </c>
      <c r="N3271" s="176">
        <v>960</v>
      </c>
      <c r="O3271" s="174" t="s">
        <v>3407</v>
      </c>
      <c r="P3271" s="177">
        <v>26115</v>
      </c>
      <c r="Q3271" s="176">
        <v>504</v>
      </c>
      <c r="R3271" s="175">
        <v>2782.81</v>
      </c>
      <c r="S3271" s="175">
        <v>2518.2199999999998</v>
      </c>
    </row>
    <row r="3272" spans="4:19">
      <c r="D3272" s="174" t="s">
        <v>9665</v>
      </c>
      <c r="E3272" s="175">
        <v>4399.3100000000004</v>
      </c>
      <c r="F3272" s="174" t="s">
        <v>3409</v>
      </c>
      <c r="G3272" s="174" t="s">
        <v>4878</v>
      </c>
      <c r="H3272" s="174" t="s">
        <v>169</v>
      </c>
      <c r="I3272" s="174" t="s">
        <v>4879</v>
      </c>
      <c r="J3272" s="174" t="s">
        <v>4880</v>
      </c>
      <c r="K3272" s="174"/>
      <c r="L3272" s="174" t="s">
        <v>4377</v>
      </c>
      <c r="M3272" s="174" t="s">
        <v>3596</v>
      </c>
      <c r="N3272" s="176">
        <v>960</v>
      </c>
      <c r="O3272" s="174" t="s">
        <v>3407</v>
      </c>
      <c r="P3272" s="177">
        <v>27942</v>
      </c>
      <c r="Q3272" s="176">
        <v>444</v>
      </c>
      <c r="R3272" s="175">
        <v>2034.51</v>
      </c>
      <c r="S3272" s="175">
        <v>2364.8000000000002</v>
      </c>
    </row>
    <row r="3273" spans="4:19">
      <c r="D3273" s="174" t="s">
        <v>9666</v>
      </c>
      <c r="E3273" s="175">
        <v>-4399.3100000000004</v>
      </c>
      <c r="F3273" s="174" t="s">
        <v>3464</v>
      </c>
      <c r="G3273" s="174" t="s">
        <v>4878</v>
      </c>
      <c r="H3273" s="174" t="s">
        <v>169</v>
      </c>
      <c r="I3273" s="174" t="s">
        <v>4879</v>
      </c>
      <c r="J3273" s="174" t="s">
        <v>4880</v>
      </c>
      <c r="K3273" s="174"/>
      <c r="L3273" s="174" t="s">
        <v>4377</v>
      </c>
      <c r="M3273" s="174" t="s">
        <v>3596</v>
      </c>
      <c r="N3273" s="176">
        <v>960</v>
      </c>
      <c r="O3273" s="174" t="s">
        <v>3407</v>
      </c>
      <c r="P3273" s="177">
        <v>27942</v>
      </c>
      <c r="Q3273" s="176">
        <v>444</v>
      </c>
      <c r="R3273" s="175">
        <v>-2034.51</v>
      </c>
      <c r="S3273" s="175">
        <v>-2364.8000000000002</v>
      </c>
    </row>
    <row r="3274" spans="4:19">
      <c r="D3274" s="174" t="s">
        <v>9667</v>
      </c>
      <c r="E3274" s="176">
        <v>992660</v>
      </c>
      <c r="F3274" s="174" t="s">
        <v>3420</v>
      </c>
      <c r="G3274" s="174" t="s">
        <v>9668</v>
      </c>
      <c r="H3274" s="174" t="s">
        <v>169</v>
      </c>
      <c r="I3274" s="174" t="s">
        <v>3098</v>
      </c>
      <c r="J3274" s="174" t="s">
        <v>9669</v>
      </c>
      <c r="K3274" s="174"/>
      <c r="L3274" s="174" t="s">
        <v>3509</v>
      </c>
      <c r="M3274" s="174" t="s">
        <v>3575</v>
      </c>
      <c r="N3274" s="176">
        <v>960</v>
      </c>
      <c r="O3274" s="174" t="s">
        <v>3407</v>
      </c>
      <c r="P3274" s="177">
        <v>30864</v>
      </c>
      <c r="Q3274" s="176">
        <v>348</v>
      </c>
      <c r="R3274" s="175">
        <v>359804.78</v>
      </c>
      <c r="S3274" s="175">
        <v>632855.22</v>
      </c>
    </row>
    <row r="3275" spans="4:19">
      <c r="D3275" s="174" t="s">
        <v>9670</v>
      </c>
      <c r="E3275" s="176">
        <v>4213</v>
      </c>
      <c r="F3275" s="174" t="s">
        <v>3612</v>
      </c>
      <c r="G3275" s="174" t="s">
        <v>9668</v>
      </c>
      <c r="H3275" s="174" t="s">
        <v>169</v>
      </c>
      <c r="I3275" s="174" t="s">
        <v>3098</v>
      </c>
      <c r="J3275" s="174" t="s">
        <v>9671</v>
      </c>
      <c r="K3275" s="174"/>
      <c r="L3275" s="174" t="s">
        <v>3509</v>
      </c>
      <c r="M3275" s="174" t="s">
        <v>3575</v>
      </c>
      <c r="N3275" s="176">
        <v>960</v>
      </c>
      <c r="O3275" s="174" t="s">
        <v>3407</v>
      </c>
      <c r="P3275" s="177">
        <v>30864</v>
      </c>
      <c r="Q3275" s="176">
        <v>348</v>
      </c>
      <c r="R3275" s="175">
        <v>1527.03</v>
      </c>
      <c r="S3275" s="175">
        <v>2685.97</v>
      </c>
    </row>
    <row r="3276" spans="4:19">
      <c r="D3276" s="174" t="s">
        <v>9672</v>
      </c>
      <c r="E3276" s="175">
        <v>14233.62</v>
      </c>
      <c r="F3276" s="174" t="s">
        <v>3464</v>
      </c>
      <c r="G3276" s="174" t="s">
        <v>9673</v>
      </c>
      <c r="H3276" s="174" t="s">
        <v>169</v>
      </c>
      <c r="I3276" s="174" t="s">
        <v>3098</v>
      </c>
      <c r="J3276" s="174" t="s">
        <v>9674</v>
      </c>
      <c r="K3276" s="174"/>
      <c r="L3276" s="174" t="s">
        <v>4475</v>
      </c>
      <c r="M3276" s="174" t="s">
        <v>4522</v>
      </c>
      <c r="N3276" s="176">
        <v>960</v>
      </c>
      <c r="O3276" s="174" t="s">
        <v>3407</v>
      </c>
      <c r="P3276" s="177">
        <v>30864</v>
      </c>
      <c r="Q3276" s="176">
        <v>348</v>
      </c>
      <c r="R3276" s="175">
        <v>5159.1899999999996</v>
      </c>
      <c r="S3276" s="175">
        <v>9074.43</v>
      </c>
    </row>
    <row r="3277" spans="4:19">
      <c r="D3277" s="174" t="s">
        <v>9675</v>
      </c>
      <c r="E3277" s="175">
        <v>58980.480000000003</v>
      </c>
      <c r="F3277" s="174" t="s">
        <v>3409</v>
      </c>
      <c r="G3277" s="174" t="s">
        <v>9676</v>
      </c>
      <c r="H3277" s="174" t="s">
        <v>169</v>
      </c>
      <c r="I3277" s="174" t="s">
        <v>3098</v>
      </c>
      <c r="J3277" s="174" t="s">
        <v>9677</v>
      </c>
      <c r="K3277" s="174"/>
      <c r="L3277" s="174" t="s">
        <v>3509</v>
      </c>
      <c r="M3277" s="174" t="s">
        <v>3575</v>
      </c>
      <c r="N3277" s="176">
        <v>960</v>
      </c>
      <c r="O3277" s="174" t="s">
        <v>3407</v>
      </c>
      <c r="P3277" s="177">
        <v>30864</v>
      </c>
      <c r="Q3277" s="176">
        <v>348</v>
      </c>
      <c r="R3277" s="175">
        <v>21378.29</v>
      </c>
      <c r="S3277" s="175">
        <v>37602.19</v>
      </c>
    </row>
    <row r="3278" spans="4:19">
      <c r="D3278" s="174" t="s">
        <v>9678</v>
      </c>
      <c r="E3278" s="175">
        <v>265490.09000000003</v>
      </c>
      <c r="F3278" s="174" t="s">
        <v>3426</v>
      </c>
      <c r="G3278" s="174" t="s">
        <v>9676</v>
      </c>
      <c r="H3278" s="174" t="s">
        <v>169</v>
      </c>
      <c r="I3278" s="174" t="s">
        <v>3098</v>
      </c>
      <c r="J3278" s="174" t="s">
        <v>9677</v>
      </c>
      <c r="K3278" s="174"/>
      <c r="L3278" s="174" t="s">
        <v>3509</v>
      </c>
      <c r="M3278" s="174" t="s">
        <v>3575</v>
      </c>
      <c r="N3278" s="176">
        <v>960</v>
      </c>
      <c r="O3278" s="174" t="s">
        <v>3407</v>
      </c>
      <c r="P3278" s="177">
        <v>30864</v>
      </c>
      <c r="Q3278" s="176">
        <v>348</v>
      </c>
      <c r="R3278" s="175">
        <v>96230.85</v>
      </c>
      <c r="S3278" s="175">
        <v>169259.24</v>
      </c>
    </row>
    <row r="3279" spans="4:19">
      <c r="D3279" s="174" t="s">
        <v>9679</v>
      </c>
      <c r="E3279" s="175">
        <v>1159503.83</v>
      </c>
      <c r="F3279" s="174" t="s">
        <v>3464</v>
      </c>
      <c r="G3279" s="174" t="s">
        <v>9676</v>
      </c>
      <c r="H3279" s="174" t="s">
        <v>169</v>
      </c>
      <c r="I3279" s="174" t="s">
        <v>3098</v>
      </c>
      <c r="J3279" s="174" t="s">
        <v>9677</v>
      </c>
      <c r="K3279" s="174"/>
      <c r="L3279" s="174" t="s">
        <v>3509</v>
      </c>
      <c r="M3279" s="174" t="s">
        <v>3575</v>
      </c>
      <c r="N3279" s="176">
        <v>960</v>
      </c>
      <c r="O3279" s="174" t="s">
        <v>3407</v>
      </c>
      <c r="P3279" s="177">
        <v>30864</v>
      </c>
      <c r="Q3279" s="176">
        <v>348</v>
      </c>
      <c r="R3279" s="175">
        <v>420279.77</v>
      </c>
      <c r="S3279" s="175">
        <v>739224.06</v>
      </c>
    </row>
    <row r="3280" spans="4:19">
      <c r="D3280" s="174" t="s">
        <v>9680</v>
      </c>
      <c r="E3280" s="175">
        <v>9175.5400000000009</v>
      </c>
      <c r="F3280" s="174" t="s">
        <v>3409</v>
      </c>
      <c r="G3280" s="174" t="s">
        <v>9681</v>
      </c>
      <c r="H3280" s="174" t="s">
        <v>169</v>
      </c>
      <c r="I3280" s="174" t="s">
        <v>3098</v>
      </c>
      <c r="J3280" s="174" t="s">
        <v>9682</v>
      </c>
      <c r="K3280" s="174"/>
      <c r="L3280" s="174" t="s">
        <v>3509</v>
      </c>
      <c r="M3280" s="174" t="s">
        <v>7279</v>
      </c>
      <c r="N3280" s="176">
        <v>960</v>
      </c>
      <c r="O3280" s="174" t="s">
        <v>3407</v>
      </c>
      <c r="P3280" s="177">
        <v>23559</v>
      </c>
      <c r="Q3280" s="176">
        <v>588</v>
      </c>
      <c r="R3280" s="175">
        <v>5619.64</v>
      </c>
      <c r="S3280" s="175">
        <v>3555.9</v>
      </c>
    </row>
    <row r="3281" spans="4:19">
      <c r="D3281" s="174" t="s">
        <v>9683</v>
      </c>
      <c r="E3281" s="175">
        <v>247224.13</v>
      </c>
      <c r="F3281" s="174" t="s">
        <v>3426</v>
      </c>
      <c r="G3281" s="174" t="s">
        <v>9681</v>
      </c>
      <c r="H3281" s="174" t="s">
        <v>169</v>
      </c>
      <c r="I3281" s="174" t="s">
        <v>3098</v>
      </c>
      <c r="J3281" s="174" t="s">
        <v>9682</v>
      </c>
      <c r="K3281" s="174"/>
      <c r="L3281" s="174" t="s">
        <v>3509</v>
      </c>
      <c r="M3281" s="174" t="s">
        <v>7279</v>
      </c>
      <c r="N3281" s="176">
        <v>960</v>
      </c>
      <c r="O3281" s="174" t="s">
        <v>3407</v>
      </c>
      <c r="P3281" s="177">
        <v>30864</v>
      </c>
      <c r="Q3281" s="176">
        <v>348</v>
      </c>
      <c r="R3281" s="175">
        <v>89610.15</v>
      </c>
      <c r="S3281" s="175">
        <v>157613.98000000001</v>
      </c>
    </row>
    <row r="3282" spans="4:19">
      <c r="D3282" s="174" t="s">
        <v>9684</v>
      </c>
      <c r="E3282" s="175">
        <v>202451.59</v>
      </c>
      <c r="F3282" s="174" t="s">
        <v>3464</v>
      </c>
      <c r="G3282" s="174" t="s">
        <v>9681</v>
      </c>
      <c r="H3282" s="174" t="s">
        <v>169</v>
      </c>
      <c r="I3282" s="174" t="s">
        <v>3098</v>
      </c>
      <c r="J3282" s="174" t="s">
        <v>9682</v>
      </c>
      <c r="K3282" s="174"/>
      <c r="L3282" s="174" t="s">
        <v>3509</v>
      </c>
      <c r="M3282" s="174" t="s">
        <v>7279</v>
      </c>
      <c r="N3282" s="176">
        <v>960</v>
      </c>
      <c r="O3282" s="174" t="s">
        <v>3407</v>
      </c>
      <c r="P3282" s="177">
        <v>30864</v>
      </c>
      <c r="Q3282" s="176">
        <v>348</v>
      </c>
      <c r="R3282" s="175">
        <v>73381.61</v>
      </c>
      <c r="S3282" s="175">
        <v>129069.98</v>
      </c>
    </row>
    <row r="3283" spans="4:19">
      <c r="D3283" s="174" t="s">
        <v>9685</v>
      </c>
      <c r="E3283" s="175">
        <v>117791.91</v>
      </c>
      <c r="F3283" s="174" t="s">
        <v>3409</v>
      </c>
      <c r="G3283" s="174" t="s">
        <v>9686</v>
      </c>
      <c r="H3283" s="174" t="s">
        <v>169</v>
      </c>
      <c r="I3283" s="174" t="s">
        <v>3098</v>
      </c>
      <c r="J3283" s="174" t="s">
        <v>9687</v>
      </c>
      <c r="K3283" s="174"/>
      <c r="L3283" s="174" t="s">
        <v>3509</v>
      </c>
      <c r="M3283" s="174" t="s">
        <v>6005</v>
      </c>
      <c r="N3283" s="176">
        <v>960</v>
      </c>
      <c r="O3283" s="174" t="s">
        <v>3407</v>
      </c>
      <c r="P3283" s="177">
        <v>30864</v>
      </c>
      <c r="Q3283" s="176">
        <v>348</v>
      </c>
      <c r="R3283" s="175">
        <v>42695.35</v>
      </c>
      <c r="S3283" s="175">
        <v>75096.56</v>
      </c>
    </row>
    <row r="3284" spans="4:19">
      <c r="D3284" s="174" t="s">
        <v>9688</v>
      </c>
      <c r="E3284" s="175">
        <v>1041761.75</v>
      </c>
      <c r="F3284" s="174" t="s">
        <v>3426</v>
      </c>
      <c r="G3284" s="174" t="s">
        <v>9686</v>
      </c>
      <c r="H3284" s="174" t="s">
        <v>169</v>
      </c>
      <c r="I3284" s="174" t="s">
        <v>3098</v>
      </c>
      <c r="J3284" s="174" t="s">
        <v>9687</v>
      </c>
      <c r="K3284" s="174"/>
      <c r="L3284" s="174" t="s">
        <v>3509</v>
      </c>
      <c r="M3284" s="174" t="s">
        <v>6005</v>
      </c>
      <c r="N3284" s="176">
        <v>960</v>
      </c>
      <c r="O3284" s="174" t="s">
        <v>3407</v>
      </c>
      <c r="P3284" s="177">
        <v>30864</v>
      </c>
      <c r="Q3284" s="176">
        <v>348</v>
      </c>
      <c r="R3284" s="175">
        <v>377602.44</v>
      </c>
      <c r="S3284" s="175">
        <v>664159.31000000006</v>
      </c>
    </row>
    <row r="3285" spans="4:19">
      <c r="D3285" s="174" t="s">
        <v>9689</v>
      </c>
      <c r="E3285" s="175">
        <v>1223727.8400000001</v>
      </c>
      <c r="F3285" s="174" t="s">
        <v>3464</v>
      </c>
      <c r="G3285" s="174" t="s">
        <v>9686</v>
      </c>
      <c r="H3285" s="174" t="s">
        <v>169</v>
      </c>
      <c r="I3285" s="174" t="s">
        <v>3098</v>
      </c>
      <c r="J3285" s="174" t="s">
        <v>9687</v>
      </c>
      <c r="K3285" s="174"/>
      <c r="L3285" s="174" t="s">
        <v>3509</v>
      </c>
      <c r="M3285" s="174" t="s">
        <v>6005</v>
      </c>
      <c r="N3285" s="176">
        <v>960</v>
      </c>
      <c r="O3285" s="174" t="s">
        <v>3407</v>
      </c>
      <c r="P3285" s="177">
        <v>30864</v>
      </c>
      <c r="Q3285" s="176">
        <v>348</v>
      </c>
      <c r="R3285" s="175">
        <v>443558.74</v>
      </c>
      <c r="S3285" s="175">
        <v>780169.1</v>
      </c>
    </row>
    <row r="3286" spans="4:19">
      <c r="D3286" s="174" t="s">
        <v>9690</v>
      </c>
      <c r="E3286" s="175">
        <v>25243.46</v>
      </c>
      <c r="F3286" s="174" t="s">
        <v>3464</v>
      </c>
      <c r="G3286" s="174" t="s">
        <v>9691</v>
      </c>
      <c r="H3286" s="174" t="s">
        <v>169</v>
      </c>
      <c r="I3286" s="174" t="s">
        <v>3098</v>
      </c>
      <c r="J3286" s="174" t="s">
        <v>9692</v>
      </c>
      <c r="K3286" s="174"/>
      <c r="L3286" s="174" t="s">
        <v>3509</v>
      </c>
      <c r="M3286" s="174" t="s">
        <v>7279</v>
      </c>
      <c r="N3286" s="176">
        <v>960</v>
      </c>
      <c r="O3286" s="174" t="s">
        <v>3407</v>
      </c>
      <c r="P3286" s="177">
        <v>30864</v>
      </c>
      <c r="Q3286" s="176">
        <v>348</v>
      </c>
      <c r="R3286" s="175">
        <v>9149.83</v>
      </c>
      <c r="S3286" s="175">
        <v>16093.63</v>
      </c>
    </row>
    <row r="3287" spans="4:19">
      <c r="D3287" s="174" t="s">
        <v>9693</v>
      </c>
      <c r="E3287" s="175">
        <v>73704.149999999994</v>
      </c>
      <c r="F3287" s="174" t="s">
        <v>3409</v>
      </c>
      <c r="G3287" s="174" t="s">
        <v>9694</v>
      </c>
      <c r="H3287" s="174" t="s">
        <v>169</v>
      </c>
      <c r="I3287" s="174" t="s">
        <v>3098</v>
      </c>
      <c r="J3287" s="174" t="s">
        <v>9695</v>
      </c>
      <c r="K3287" s="174"/>
      <c r="L3287" s="174" t="s">
        <v>3509</v>
      </c>
      <c r="M3287" s="174" t="s">
        <v>7197</v>
      </c>
      <c r="N3287" s="176">
        <v>960</v>
      </c>
      <c r="O3287" s="174" t="s">
        <v>3407</v>
      </c>
      <c r="P3287" s="177">
        <v>30864</v>
      </c>
      <c r="Q3287" s="176">
        <v>348</v>
      </c>
      <c r="R3287" s="175">
        <v>26715.16</v>
      </c>
      <c r="S3287" s="175">
        <v>46988.99</v>
      </c>
    </row>
    <row r="3288" spans="4:19">
      <c r="D3288" s="174" t="s">
        <v>9696</v>
      </c>
      <c r="E3288" s="175">
        <v>215473.37</v>
      </c>
      <c r="F3288" s="174" t="s">
        <v>3426</v>
      </c>
      <c r="G3288" s="174" t="s">
        <v>9694</v>
      </c>
      <c r="H3288" s="174" t="s">
        <v>169</v>
      </c>
      <c r="I3288" s="174" t="s">
        <v>3098</v>
      </c>
      <c r="J3288" s="174" t="s">
        <v>9695</v>
      </c>
      <c r="K3288" s="174"/>
      <c r="L3288" s="174" t="s">
        <v>3509</v>
      </c>
      <c r="M3288" s="174" t="s">
        <v>7197</v>
      </c>
      <c r="N3288" s="176">
        <v>960</v>
      </c>
      <c r="O3288" s="174" t="s">
        <v>3407</v>
      </c>
      <c r="P3288" s="177">
        <v>30864</v>
      </c>
      <c r="Q3288" s="176">
        <v>348</v>
      </c>
      <c r="R3288" s="175">
        <v>78101.509999999995</v>
      </c>
      <c r="S3288" s="175">
        <v>137371.85999999999</v>
      </c>
    </row>
    <row r="3289" spans="4:19">
      <c r="D3289" s="174" t="s">
        <v>9697</v>
      </c>
      <c r="E3289" s="175">
        <v>961233.64</v>
      </c>
      <c r="F3289" s="174" t="s">
        <v>3464</v>
      </c>
      <c r="G3289" s="174" t="s">
        <v>9694</v>
      </c>
      <c r="H3289" s="174" t="s">
        <v>169</v>
      </c>
      <c r="I3289" s="174" t="s">
        <v>3098</v>
      </c>
      <c r="J3289" s="174" t="s">
        <v>9695</v>
      </c>
      <c r="K3289" s="174"/>
      <c r="L3289" s="174" t="s">
        <v>3509</v>
      </c>
      <c r="M3289" s="174" t="s">
        <v>7197</v>
      </c>
      <c r="N3289" s="176">
        <v>960</v>
      </c>
      <c r="O3289" s="174" t="s">
        <v>3407</v>
      </c>
      <c r="P3289" s="177">
        <v>30864</v>
      </c>
      <c r="Q3289" s="176">
        <v>348</v>
      </c>
      <c r="R3289" s="175">
        <v>348413.82</v>
      </c>
      <c r="S3289" s="175">
        <v>612819.81999999995</v>
      </c>
    </row>
    <row r="3290" spans="4:19">
      <c r="D3290" s="174" t="s">
        <v>9698</v>
      </c>
      <c r="E3290" s="175">
        <v>14322.85</v>
      </c>
      <c r="F3290" s="174" t="s">
        <v>3464</v>
      </c>
      <c r="G3290" s="174" t="s">
        <v>9699</v>
      </c>
      <c r="H3290" s="174" t="s">
        <v>169</v>
      </c>
      <c r="I3290" s="174" t="s">
        <v>3098</v>
      </c>
      <c r="J3290" s="174" t="s">
        <v>9700</v>
      </c>
      <c r="K3290" s="174"/>
      <c r="L3290" s="174" t="s">
        <v>3509</v>
      </c>
      <c r="M3290" s="174" t="s">
        <v>7175</v>
      </c>
      <c r="N3290" s="176">
        <v>960</v>
      </c>
      <c r="O3290" s="174" t="s">
        <v>3407</v>
      </c>
      <c r="P3290" s="177">
        <v>30864</v>
      </c>
      <c r="Q3290" s="176">
        <v>348</v>
      </c>
      <c r="R3290" s="175">
        <v>5191.46</v>
      </c>
      <c r="S3290" s="175">
        <v>9131.39</v>
      </c>
    </row>
    <row r="3291" spans="4:19">
      <c r="D3291" s="174" t="s">
        <v>9701</v>
      </c>
      <c r="E3291" s="175">
        <v>4151.18</v>
      </c>
      <c r="F3291" s="174" t="s">
        <v>3409</v>
      </c>
      <c r="G3291" s="174" t="s">
        <v>9702</v>
      </c>
      <c r="H3291" s="174" t="s">
        <v>169</v>
      </c>
      <c r="I3291" s="174" t="s">
        <v>3098</v>
      </c>
      <c r="J3291" s="174" t="s">
        <v>9703</v>
      </c>
      <c r="K3291" s="174"/>
      <c r="L3291" s="174" t="s">
        <v>3509</v>
      </c>
      <c r="M3291" s="174" t="s">
        <v>7175</v>
      </c>
      <c r="N3291" s="176">
        <v>960</v>
      </c>
      <c r="O3291" s="174" t="s">
        <v>3407</v>
      </c>
      <c r="P3291" s="177">
        <v>30864</v>
      </c>
      <c r="Q3291" s="176">
        <v>348</v>
      </c>
      <c r="R3291" s="175">
        <v>1504.52</v>
      </c>
      <c r="S3291" s="175">
        <v>2646.66</v>
      </c>
    </row>
    <row r="3292" spans="4:19">
      <c r="D3292" s="174" t="s">
        <v>9704</v>
      </c>
      <c r="E3292" s="175">
        <v>1306472.56</v>
      </c>
      <c r="F3292" s="174" t="s">
        <v>3426</v>
      </c>
      <c r="G3292" s="174" t="s">
        <v>9702</v>
      </c>
      <c r="H3292" s="174" t="s">
        <v>169</v>
      </c>
      <c r="I3292" s="174" t="s">
        <v>3098</v>
      </c>
      <c r="J3292" s="174" t="s">
        <v>9703</v>
      </c>
      <c r="K3292" s="174"/>
      <c r="L3292" s="174" t="s">
        <v>3509</v>
      </c>
      <c r="M3292" s="174" t="s">
        <v>7175</v>
      </c>
      <c r="N3292" s="176">
        <v>960</v>
      </c>
      <c r="O3292" s="174" t="s">
        <v>3407</v>
      </c>
      <c r="P3292" s="177">
        <v>30864</v>
      </c>
      <c r="Q3292" s="176">
        <v>348</v>
      </c>
      <c r="R3292" s="175">
        <v>473550.84</v>
      </c>
      <c r="S3292" s="175">
        <v>832921.72</v>
      </c>
    </row>
    <row r="3293" spans="4:19">
      <c r="D3293" s="174" t="s">
        <v>9705</v>
      </c>
      <c r="E3293" s="175">
        <v>53136.52</v>
      </c>
      <c r="F3293" s="174" t="s">
        <v>3464</v>
      </c>
      <c r="G3293" s="174" t="s">
        <v>9702</v>
      </c>
      <c r="H3293" s="174" t="s">
        <v>169</v>
      </c>
      <c r="I3293" s="174" t="s">
        <v>3098</v>
      </c>
      <c r="J3293" s="174" t="s">
        <v>9703</v>
      </c>
      <c r="K3293" s="174"/>
      <c r="L3293" s="174" t="s">
        <v>3509</v>
      </c>
      <c r="M3293" s="174" t="s">
        <v>7175</v>
      </c>
      <c r="N3293" s="176">
        <v>960</v>
      </c>
      <c r="O3293" s="174" t="s">
        <v>3407</v>
      </c>
      <c r="P3293" s="177">
        <v>30864</v>
      </c>
      <c r="Q3293" s="176">
        <v>348</v>
      </c>
      <c r="R3293" s="175">
        <v>19260.05</v>
      </c>
      <c r="S3293" s="175">
        <v>33876.47</v>
      </c>
    </row>
    <row r="3294" spans="4:19">
      <c r="D3294" s="174" t="s">
        <v>9706</v>
      </c>
      <c r="E3294" s="175">
        <v>8293.0499999999993</v>
      </c>
      <c r="F3294" s="174" t="s">
        <v>3409</v>
      </c>
      <c r="G3294" s="174" t="s">
        <v>9707</v>
      </c>
      <c r="H3294" s="174" t="s">
        <v>169</v>
      </c>
      <c r="I3294" s="174" t="s">
        <v>3098</v>
      </c>
      <c r="J3294" s="174" t="s">
        <v>9708</v>
      </c>
      <c r="K3294" s="174"/>
      <c r="L3294" s="174" t="s">
        <v>3509</v>
      </c>
      <c r="M3294" s="174" t="s">
        <v>3800</v>
      </c>
      <c r="N3294" s="176">
        <v>960</v>
      </c>
      <c r="O3294" s="174" t="s">
        <v>3407</v>
      </c>
      <c r="P3294" s="177">
        <v>30864</v>
      </c>
      <c r="Q3294" s="176">
        <v>348</v>
      </c>
      <c r="R3294" s="175">
        <v>3005.9</v>
      </c>
      <c r="S3294" s="175">
        <v>5287.15</v>
      </c>
    </row>
    <row r="3295" spans="4:19">
      <c r="D3295" s="174" t="s">
        <v>9709</v>
      </c>
      <c r="E3295" s="175">
        <v>1703007.69</v>
      </c>
      <c r="F3295" s="174" t="s">
        <v>3426</v>
      </c>
      <c r="G3295" s="174" t="s">
        <v>9707</v>
      </c>
      <c r="H3295" s="174" t="s">
        <v>169</v>
      </c>
      <c r="I3295" s="174" t="s">
        <v>3098</v>
      </c>
      <c r="J3295" s="174" t="s">
        <v>9708</v>
      </c>
      <c r="K3295" s="174"/>
      <c r="L3295" s="174" t="s">
        <v>3509</v>
      </c>
      <c r="M3295" s="174" t="s">
        <v>3800</v>
      </c>
      <c r="N3295" s="176">
        <v>960</v>
      </c>
      <c r="O3295" s="174" t="s">
        <v>3407</v>
      </c>
      <c r="P3295" s="177">
        <v>30864</v>
      </c>
      <c r="Q3295" s="176">
        <v>348</v>
      </c>
      <c r="R3295" s="175">
        <v>617281.06999999995</v>
      </c>
      <c r="S3295" s="175">
        <v>1085726.6200000001</v>
      </c>
    </row>
    <row r="3296" spans="4:19">
      <c r="D3296" s="174" t="s">
        <v>9710</v>
      </c>
      <c r="E3296" s="175">
        <v>27938.39</v>
      </c>
      <c r="F3296" s="174" t="s">
        <v>3464</v>
      </c>
      <c r="G3296" s="174" t="s">
        <v>9707</v>
      </c>
      <c r="H3296" s="174" t="s">
        <v>169</v>
      </c>
      <c r="I3296" s="174" t="s">
        <v>3098</v>
      </c>
      <c r="J3296" s="174" t="s">
        <v>9708</v>
      </c>
      <c r="K3296" s="174"/>
      <c r="L3296" s="174" t="s">
        <v>3509</v>
      </c>
      <c r="M3296" s="174" t="s">
        <v>3800</v>
      </c>
      <c r="N3296" s="176">
        <v>960</v>
      </c>
      <c r="O3296" s="174" t="s">
        <v>3407</v>
      </c>
      <c r="P3296" s="177">
        <v>30864</v>
      </c>
      <c r="Q3296" s="176">
        <v>348</v>
      </c>
      <c r="R3296" s="175">
        <v>10126.56</v>
      </c>
      <c r="S3296" s="175">
        <v>17811.830000000002</v>
      </c>
    </row>
    <row r="3297" spans="4:19">
      <c r="D3297" s="174" t="s">
        <v>9711</v>
      </c>
      <c r="E3297" s="175">
        <v>114745.19</v>
      </c>
      <c r="F3297" s="174" t="s">
        <v>3426</v>
      </c>
      <c r="G3297" s="174" t="s">
        <v>9712</v>
      </c>
      <c r="H3297" s="174" t="s">
        <v>169</v>
      </c>
      <c r="I3297" s="174" t="s">
        <v>3098</v>
      </c>
      <c r="J3297" s="174" t="s">
        <v>9713</v>
      </c>
      <c r="K3297" s="174"/>
      <c r="L3297" s="174" t="s">
        <v>3509</v>
      </c>
      <c r="M3297" s="174" t="s">
        <v>7175</v>
      </c>
      <c r="N3297" s="176">
        <v>960</v>
      </c>
      <c r="O3297" s="174" t="s">
        <v>3407</v>
      </c>
      <c r="P3297" s="177">
        <v>30864</v>
      </c>
      <c r="Q3297" s="176">
        <v>348</v>
      </c>
      <c r="R3297" s="175">
        <v>41591.08</v>
      </c>
      <c r="S3297" s="175">
        <v>73154.11</v>
      </c>
    </row>
    <row r="3298" spans="4:19">
      <c r="D3298" s="174" t="s">
        <v>9714</v>
      </c>
      <c r="E3298" s="175">
        <v>83302.649999999994</v>
      </c>
      <c r="F3298" s="174" t="s">
        <v>3464</v>
      </c>
      <c r="G3298" s="174" t="s">
        <v>9715</v>
      </c>
      <c r="H3298" s="174" t="s">
        <v>169</v>
      </c>
      <c r="I3298" s="174" t="s">
        <v>3098</v>
      </c>
      <c r="J3298" s="174" t="s">
        <v>9716</v>
      </c>
      <c r="K3298" s="174"/>
      <c r="L3298" s="174" t="s">
        <v>3509</v>
      </c>
      <c r="M3298" s="174" t="s">
        <v>6005</v>
      </c>
      <c r="N3298" s="176">
        <v>960</v>
      </c>
      <c r="O3298" s="174" t="s">
        <v>3407</v>
      </c>
      <c r="P3298" s="177">
        <v>26481</v>
      </c>
      <c r="Q3298" s="176">
        <v>492</v>
      </c>
      <c r="R3298" s="175">
        <v>42689.67</v>
      </c>
      <c r="S3298" s="175">
        <v>40612.980000000003</v>
      </c>
    </row>
    <row r="3299" spans="4:19">
      <c r="D3299" s="174" t="s">
        <v>9717</v>
      </c>
      <c r="E3299" s="175">
        <v>11923.84</v>
      </c>
      <c r="F3299" s="174" t="s">
        <v>3464</v>
      </c>
      <c r="G3299" s="174" t="s">
        <v>9718</v>
      </c>
      <c r="H3299" s="174" t="s">
        <v>169</v>
      </c>
      <c r="I3299" s="174" t="s">
        <v>3098</v>
      </c>
      <c r="J3299" s="174" t="s">
        <v>9719</v>
      </c>
      <c r="K3299" s="174"/>
      <c r="L3299" s="174" t="s">
        <v>3509</v>
      </c>
      <c r="M3299" s="174" t="s">
        <v>3548</v>
      </c>
      <c r="N3299" s="176">
        <v>960</v>
      </c>
      <c r="O3299" s="174" t="s">
        <v>3407</v>
      </c>
      <c r="P3299" s="177">
        <v>26115</v>
      </c>
      <c r="Q3299" s="176">
        <v>504</v>
      </c>
      <c r="R3299" s="175">
        <v>6259.49</v>
      </c>
      <c r="S3299" s="175">
        <v>5664.35</v>
      </c>
    </row>
    <row r="3300" spans="4:19">
      <c r="D3300" s="174" t="s">
        <v>9720</v>
      </c>
      <c r="E3300" s="175">
        <v>474358.93</v>
      </c>
      <c r="F3300" s="174" t="s">
        <v>3409</v>
      </c>
      <c r="G3300" s="174" t="s">
        <v>9721</v>
      </c>
      <c r="H3300" s="174" t="s">
        <v>169</v>
      </c>
      <c r="I3300" s="174" t="s">
        <v>3098</v>
      </c>
      <c r="J3300" s="174" t="s">
        <v>9722</v>
      </c>
      <c r="K3300" s="174"/>
      <c r="L3300" s="174" t="s">
        <v>4704</v>
      </c>
      <c r="M3300" s="174" t="s">
        <v>4705</v>
      </c>
      <c r="N3300" s="176">
        <v>960</v>
      </c>
      <c r="O3300" s="174" t="s">
        <v>3407</v>
      </c>
      <c r="P3300" s="177">
        <v>27942</v>
      </c>
      <c r="Q3300" s="176">
        <v>444</v>
      </c>
      <c r="R3300" s="175">
        <v>219374.44</v>
      </c>
      <c r="S3300" s="175">
        <v>254984.49</v>
      </c>
    </row>
    <row r="3301" spans="4:19">
      <c r="D3301" s="174" t="s">
        <v>9723</v>
      </c>
      <c r="E3301" s="175">
        <v>-1723.91</v>
      </c>
      <c r="F3301" s="174" t="s">
        <v>3426</v>
      </c>
      <c r="G3301" s="174" t="s">
        <v>9721</v>
      </c>
      <c r="H3301" s="174" t="s">
        <v>169</v>
      </c>
      <c r="I3301" s="174" t="s">
        <v>3098</v>
      </c>
      <c r="J3301" s="174" t="s">
        <v>9722</v>
      </c>
      <c r="K3301" s="174"/>
      <c r="L3301" s="174" t="s">
        <v>4704</v>
      </c>
      <c r="M3301" s="174" t="s">
        <v>4705</v>
      </c>
      <c r="N3301" s="176">
        <v>960</v>
      </c>
      <c r="O3301" s="174" t="s">
        <v>3407</v>
      </c>
      <c r="P3301" s="177">
        <v>27942</v>
      </c>
      <c r="Q3301" s="176">
        <v>444</v>
      </c>
      <c r="R3301" s="175">
        <v>-797.13</v>
      </c>
      <c r="S3301" s="175">
        <v>-926.78</v>
      </c>
    </row>
    <row r="3302" spans="4:19">
      <c r="D3302" s="174" t="s">
        <v>9724</v>
      </c>
      <c r="E3302" s="175">
        <v>768.57</v>
      </c>
      <c r="F3302" s="174" t="s">
        <v>3409</v>
      </c>
      <c r="G3302" s="174" t="s">
        <v>9725</v>
      </c>
      <c r="H3302" s="174" t="s">
        <v>169</v>
      </c>
      <c r="I3302" s="174" t="s">
        <v>3098</v>
      </c>
      <c r="J3302" s="174" t="s">
        <v>9726</v>
      </c>
      <c r="K3302" s="174"/>
      <c r="L3302" s="174" t="s">
        <v>4377</v>
      </c>
      <c r="M3302" s="174" t="s">
        <v>4744</v>
      </c>
      <c r="N3302" s="176">
        <v>960</v>
      </c>
      <c r="O3302" s="174" t="s">
        <v>3407</v>
      </c>
      <c r="P3302" s="177">
        <v>27576</v>
      </c>
      <c r="Q3302" s="176">
        <v>456</v>
      </c>
      <c r="R3302" s="175">
        <v>364.94</v>
      </c>
      <c r="S3302" s="175">
        <v>403.63</v>
      </c>
    </row>
    <row r="3303" spans="4:19">
      <c r="D3303" s="174" t="s">
        <v>9727</v>
      </c>
      <c r="E3303" s="175">
        <v>109139.72</v>
      </c>
      <c r="F3303" s="174" t="s">
        <v>3464</v>
      </c>
      <c r="G3303" s="174" t="s">
        <v>9725</v>
      </c>
      <c r="H3303" s="174" t="s">
        <v>169</v>
      </c>
      <c r="I3303" s="174" t="s">
        <v>3098</v>
      </c>
      <c r="J3303" s="174" t="s">
        <v>9726</v>
      </c>
      <c r="K3303" s="174"/>
      <c r="L3303" s="174" t="s">
        <v>4377</v>
      </c>
      <c r="M3303" s="174" t="s">
        <v>4744</v>
      </c>
      <c r="N3303" s="176">
        <v>960</v>
      </c>
      <c r="O3303" s="174" t="s">
        <v>3407</v>
      </c>
      <c r="P3303" s="177">
        <v>27576</v>
      </c>
      <c r="Q3303" s="176">
        <v>456</v>
      </c>
      <c r="R3303" s="175">
        <v>51837.49</v>
      </c>
      <c r="S3303" s="175">
        <v>57302.23</v>
      </c>
    </row>
    <row r="3304" spans="4:19">
      <c r="D3304" s="174" t="s">
        <v>9728</v>
      </c>
      <c r="E3304" s="175">
        <v>90248.66</v>
      </c>
      <c r="F3304" s="174" t="s">
        <v>3409</v>
      </c>
      <c r="G3304" s="174" t="s">
        <v>9729</v>
      </c>
      <c r="H3304" s="174" t="s">
        <v>169</v>
      </c>
      <c r="I3304" s="174" t="s">
        <v>3098</v>
      </c>
      <c r="J3304" s="174" t="s">
        <v>9730</v>
      </c>
      <c r="K3304" s="174"/>
      <c r="L3304" s="174" t="s">
        <v>3509</v>
      </c>
      <c r="M3304" s="174" t="s">
        <v>3596</v>
      </c>
      <c r="N3304" s="176">
        <v>960</v>
      </c>
      <c r="O3304" s="174" t="s">
        <v>3407</v>
      </c>
      <c r="P3304" s="177">
        <v>27942</v>
      </c>
      <c r="Q3304" s="176">
        <v>444</v>
      </c>
      <c r="R3304" s="175">
        <v>41736.76</v>
      </c>
      <c r="S3304" s="175">
        <v>48511.9</v>
      </c>
    </row>
    <row r="3305" spans="4:19">
      <c r="D3305" s="174" t="s">
        <v>9731</v>
      </c>
      <c r="E3305" s="175">
        <v>13841.12</v>
      </c>
      <c r="F3305" s="174" t="s">
        <v>3426</v>
      </c>
      <c r="G3305" s="174" t="s">
        <v>9729</v>
      </c>
      <c r="H3305" s="174" t="s">
        <v>169</v>
      </c>
      <c r="I3305" s="174" t="s">
        <v>3098</v>
      </c>
      <c r="J3305" s="174" t="s">
        <v>9730</v>
      </c>
      <c r="K3305" s="174"/>
      <c r="L3305" s="174" t="s">
        <v>3509</v>
      </c>
      <c r="M3305" s="174" t="s">
        <v>3596</v>
      </c>
      <c r="N3305" s="176">
        <v>960</v>
      </c>
      <c r="O3305" s="174" t="s">
        <v>3407</v>
      </c>
      <c r="P3305" s="177">
        <v>27942</v>
      </c>
      <c r="Q3305" s="176">
        <v>444</v>
      </c>
      <c r="R3305" s="175">
        <v>6400.98</v>
      </c>
      <c r="S3305" s="175">
        <v>7440.14</v>
      </c>
    </row>
    <row r="3306" spans="4:19">
      <c r="D3306" s="174" t="s">
        <v>9732</v>
      </c>
      <c r="E3306" s="175">
        <v>4043.71</v>
      </c>
      <c r="F3306" s="174" t="s">
        <v>3409</v>
      </c>
      <c r="G3306" s="174" t="s">
        <v>9733</v>
      </c>
      <c r="H3306" s="174" t="s">
        <v>169</v>
      </c>
      <c r="I3306" s="174" t="s">
        <v>3098</v>
      </c>
      <c r="J3306" s="174" t="s">
        <v>9734</v>
      </c>
      <c r="K3306" s="174"/>
      <c r="L3306" s="174" t="s">
        <v>4704</v>
      </c>
      <c r="M3306" s="174" t="s">
        <v>4705</v>
      </c>
      <c r="N3306" s="176">
        <v>960</v>
      </c>
      <c r="O3306" s="174" t="s">
        <v>3407</v>
      </c>
      <c r="P3306" s="177">
        <v>27211</v>
      </c>
      <c r="Q3306" s="176">
        <v>468</v>
      </c>
      <c r="R3306" s="175">
        <v>1971.08</v>
      </c>
      <c r="S3306" s="175">
        <v>2072.63</v>
      </c>
    </row>
    <row r="3307" spans="4:19">
      <c r="D3307" s="174" t="s">
        <v>9735</v>
      </c>
      <c r="E3307" s="175">
        <v>18308.39</v>
      </c>
      <c r="F3307" s="174" t="s">
        <v>3409</v>
      </c>
      <c r="G3307" s="174" t="s">
        <v>9736</v>
      </c>
      <c r="H3307" s="174" t="s">
        <v>169</v>
      </c>
      <c r="I3307" s="174" t="s">
        <v>3098</v>
      </c>
      <c r="J3307" s="174" t="s">
        <v>9737</v>
      </c>
      <c r="K3307" s="174"/>
      <c r="L3307" s="174" t="s">
        <v>4377</v>
      </c>
      <c r="M3307" s="174" t="s">
        <v>3866</v>
      </c>
      <c r="N3307" s="176">
        <v>960</v>
      </c>
      <c r="O3307" s="174" t="s">
        <v>3407</v>
      </c>
      <c r="P3307" s="177">
        <v>27211</v>
      </c>
      <c r="Q3307" s="176">
        <v>468</v>
      </c>
      <c r="R3307" s="175">
        <v>8924.6299999999992</v>
      </c>
      <c r="S3307" s="175">
        <v>9383.76</v>
      </c>
    </row>
    <row r="3308" spans="4:19">
      <c r="D3308" s="174" t="s">
        <v>9738</v>
      </c>
      <c r="E3308" s="175">
        <v>53985.1</v>
      </c>
      <c r="F3308" s="174" t="s">
        <v>3409</v>
      </c>
      <c r="G3308" s="174" t="s">
        <v>9739</v>
      </c>
      <c r="H3308" s="174" t="s">
        <v>169</v>
      </c>
      <c r="I3308" s="174" t="s">
        <v>3098</v>
      </c>
      <c r="J3308" s="174" t="s">
        <v>9740</v>
      </c>
      <c r="K3308" s="174"/>
      <c r="L3308" s="174" t="s">
        <v>3509</v>
      </c>
      <c r="M3308" s="174" t="s">
        <v>4854</v>
      </c>
      <c r="N3308" s="176">
        <v>960</v>
      </c>
      <c r="O3308" s="174" t="s">
        <v>3407</v>
      </c>
      <c r="P3308" s="177">
        <v>28307</v>
      </c>
      <c r="Q3308" s="176">
        <v>432</v>
      </c>
      <c r="R3308" s="175">
        <v>24291.360000000001</v>
      </c>
      <c r="S3308" s="175">
        <v>29693.74</v>
      </c>
    </row>
    <row r="3309" spans="4:19">
      <c r="D3309" s="174" t="s">
        <v>9741</v>
      </c>
      <c r="E3309" s="175">
        <v>4298.29</v>
      </c>
      <c r="F3309" s="174" t="s">
        <v>3426</v>
      </c>
      <c r="G3309" s="174" t="s">
        <v>9739</v>
      </c>
      <c r="H3309" s="174" t="s">
        <v>169</v>
      </c>
      <c r="I3309" s="174" t="s">
        <v>3098</v>
      </c>
      <c r="J3309" s="174" t="s">
        <v>9740</v>
      </c>
      <c r="K3309" s="174"/>
      <c r="L3309" s="174" t="s">
        <v>3509</v>
      </c>
      <c r="M3309" s="174" t="s">
        <v>4854</v>
      </c>
      <c r="N3309" s="176">
        <v>960</v>
      </c>
      <c r="O3309" s="174" t="s">
        <v>3407</v>
      </c>
      <c r="P3309" s="177">
        <v>28307</v>
      </c>
      <c r="Q3309" s="176">
        <v>432</v>
      </c>
      <c r="R3309" s="175">
        <v>1933.96</v>
      </c>
      <c r="S3309" s="175">
        <v>2364.33</v>
      </c>
    </row>
    <row r="3310" spans="4:19">
      <c r="D3310" s="174" t="s">
        <v>9742</v>
      </c>
      <c r="E3310" s="175">
        <v>845458.89</v>
      </c>
      <c r="F3310" s="174" t="s">
        <v>3409</v>
      </c>
      <c r="G3310" s="174" t="s">
        <v>9743</v>
      </c>
      <c r="H3310" s="174" t="s">
        <v>169</v>
      </c>
      <c r="I3310" s="174" t="s">
        <v>3098</v>
      </c>
      <c r="J3310" s="174" t="s">
        <v>9744</v>
      </c>
      <c r="K3310" s="174"/>
      <c r="L3310" s="174" t="s">
        <v>3509</v>
      </c>
      <c r="M3310" s="174" t="s">
        <v>9497</v>
      </c>
      <c r="N3310" s="176">
        <v>960</v>
      </c>
      <c r="O3310" s="174" t="s">
        <v>3407</v>
      </c>
      <c r="P3310" s="177">
        <v>27942</v>
      </c>
      <c r="Q3310" s="176">
        <v>444</v>
      </c>
      <c r="R3310" s="175">
        <v>390995.3</v>
      </c>
      <c r="S3310" s="175">
        <v>454463.59</v>
      </c>
    </row>
    <row r="3311" spans="4:19">
      <c r="D3311" s="174" t="s">
        <v>9745</v>
      </c>
      <c r="E3311" s="175">
        <v>22775.65</v>
      </c>
      <c r="F3311" s="174" t="s">
        <v>3426</v>
      </c>
      <c r="G3311" s="174" t="s">
        <v>9743</v>
      </c>
      <c r="H3311" s="174" t="s">
        <v>169</v>
      </c>
      <c r="I3311" s="174" t="s">
        <v>3098</v>
      </c>
      <c r="J3311" s="174" t="s">
        <v>9744</v>
      </c>
      <c r="K3311" s="174"/>
      <c r="L3311" s="174" t="s">
        <v>3509</v>
      </c>
      <c r="M3311" s="174" t="s">
        <v>9497</v>
      </c>
      <c r="N3311" s="176">
        <v>960</v>
      </c>
      <c r="O3311" s="174" t="s">
        <v>3407</v>
      </c>
      <c r="P3311" s="177">
        <v>27942</v>
      </c>
      <c r="Q3311" s="176">
        <v>444</v>
      </c>
      <c r="R3311" s="175">
        <v>10532.86</v>
      </c>
      <c r="S3311" s="175">
        <v>12242.79</v>
      </c>
    </row>
    <row r="3312" spans="4:19">
      <c r="D3312" s="174" t="s">
        <v>9746</v>
      </c>
      <c r="E3312" s="175">
        <v>35180.660000000003</v>
      </c>
      <c r="F3312" s="174" t="s">
        <v>3409</v>
      </c>
      <c r="G3312" s="174" t="s">
        <v>9747</v>
      </c>
      <c r="H3312" s="174" t="s">
        <v>169</v>
      </c>
      <c r="I3312" s="174" t="s">
        <v>3098</v>
      </c>
      <c r="J3312" s="174" t="s">
        <v>9748</v>
      </c>
      <c r="K3312" s="174"/>
      <c r="L3312" s="174" t="s">
        <v>4704</v>
      </c>
      <c r="M3312" s="174" t="s">
        <v>4705</v>
      </c>
      <c r="N3312" s="176">
        <v>960</v>
      </c>
      <c r="O3312" s="174" t="s">
        <v>3407</v>
      </c>
      <c r="P3312" s="177">
        <v>26846</v>
      </c>
      <c r="Q3312" s="176">
        <v>480</v>
      </c>
      <c r="R3312" s="176">
        <v>17589</v>
      </c>
      <c r="S3312" s="175">
        <v>17591.66</v>
      </c>
    </row>
    <row r="3313" spans="4:19">
      <c r="D3313" s="174" t="s">
        <v>9749</v>
      </c>
      <c r="E3313" s="175">
        <v>129961.05</v>
      </c>
      <c r="F3313" s="174" t="s">
        <v>3409</v>
      </c>
      <c r="G3313" s="174" t="s">
        <v>9750</v>
      </c>
      <c r="H3313" s="174" t="s">
        <v>169</v>
      </c>
      <c r="I3313" s="174" t="s">
        <v>3098</v>
      </c>
      <c r="J3313" s="174" t="s">
        <v>9751</v>
      </c>
      <c r="K3313" s="174"/>
      <c r="L3313" s="174" t="s">
        <v>3509</v>
      </c>
      <c r="M3313" s="174" t="s">
        <v>4854</v>
      </c>
      <c r="N3313" s="176">
        <v>960</v>
      </c>
      <c r="O3313" s="174" t="s">
        <v>3407</v>
      </c>
      <c r="P3313" s="177">
        <v>27211</v>
      </c>
      <c r="Q3313" s="176">
        <v>468</v>
      </c>
      <c r="R3313" s="175">
        <v>63351.46</v>
      </c>
      <c r="S3313" s="175">
        <v>66609.59</v>
      </c>
    </row>
    <row r="3314" spans="4:19">
      <c r="D3314" s="174" t="s">
        <v>9752</v>
      </c>
      <c r="E3314" s="175">
        <v>27979.45</v>
      </c>
      <c r="F3314" s="174" t="s">
        <v>3409</v>
      </c>
      <c r="G3314" s="174" t="s">
        <v>9753</v>
      </c>
      <c r="H3314" s="174" t="s">
        <v>169</v>
      </c>
      <c r="I3314" s="174" t="s">
        <v>3098</v>
      </c>
      <c r="J3314" s="174" t="s">
        <v>9754</v>
      </c>
      <c r="K3314" s="174"/>
      <c r="L3314" s="174" t="s">
        <v>4377</v>
      </c>
      <c r="M3314" s="174" t="s">
        <v>3866</v>
      </c>
      <c r="N3314" s="176">
        <v>960</v>
      </c>
      <c r="O3314" s="174" t="s">
        <v>3407</v>
      </c>
      <c r="P3314" s="177">
        <v>27211</v>
      </c>
      <c r="Q3314" s="176">
        <v>468</v>
      </c>
      <c r="R3314" s="175">
        <v>13638.96</v>
      </c>
      <c r="S3314" s="175">
        <v>14340.49</v>
      </c>
    </row>
    <row r="3315" spans="4:19">
      <c r="D3315" s="174" t="s">
        <v>9755</v>
      </c>
      <c r="E3315" s="175">
        <v>151008.32000000001</v>
      </c>
      <c r="F3315" s="174" t="s">
        <v>3409</v>
      </c>
      <c r="G3315" s="174" t="s">
        <v>9756</v>
      </c>
      <c r="H3315" s="174" t="s">
        <v>169</v>
      </c>
      <c r="I3315" s="174" t="s">
        <v>3098</v>
      </c>
      <c r="J3315" s="174" t="s">
        <v>9757</v>
      </c>
      <c r="K3315" s="174"/>
      <c r="L3315" s="174" t="s">
        <v>3509</v>
      </c>
      <c r="M3315" s="174" t="s">
        <v>3531</v>
      </c>
      <c r="N3315" s="176">
        <v>960</v>
      </c>
      <c r="O3315" s="174" t="s">
        <v>3407</v>
      </c>
      <c r="P3315" s="177">
        <v>27942</v>
      </c>
      <c r="Q3315" s="176">
        <v>444</v>
      </c>
      <c r="R3315" s="175">
        <v>69836.05</v>
      </c>
      <c r="S3315" s="175">
        <v>81172.27</v>
      </c>
    </row>
    <row r="3316" spans="4:19">
      <c r="D3316" s="174" t="s">
        <v>9758</v>
      </c>
      <c r="E3316" s="175">
        <v>297.7</v>
      </c>
      <c r="F3316" s="174" t="s">
        <v>3426</v>
      </c>
      <c r="G3316" s="174" t="s">
        <v>9756</v>
      </c>
      <c r="H3316" s="174" t="s">
        <v>169</v>
      </c>
      <c r="I3316" s="174" t="s">
        <v>3098</v>
      </c>
      <c r="J3316" s="174" t="s">
        <v>9757</v>
      </c>
      <c r="K3316" s="174"/>
      <c r="L3316" s="174" t="s">
        <v>3509</v>
      </c>
      <c r="M3316" s="174" t="s">
        <v>3531</v>
      </c>
      <c r="N3316" s="176">
        <v>960</v>
      </c>
      <c r="O3316" s="174" t="s">
        <v>3407</v>
      </c>
      <c r="P3316" s="177">
        <v>27942</v>
      </c>
      <c r="Q3316" s="176">
        <v>444</v>
      </c>
      <c r="R3316" s="175">
        <v>137.66</v>
      </c>
      <c r="S3316" s="175">
        <v>160.04</v>
      </c>
    </row>
    <row r="3317" spans="4:19">
      <c r="D3317" s="174" t="s">
        <v>9759</v>
      </c>
      <c r="E3317" s="175">
        <v>23608.68</v>
      </c>
      <c r="F3317" s="174" t="s">
        <v>3409</v>
      </c>
      <c r="G3317" s="174" t="s">
        <v>9760</v>
      </c>
      <c r="H3317" s="174" t="s">
        <v>169</v>
      </c>
      <c r="I3317" s="174" t="s">
        <v>3098</v>
      </c>
      <c r="J3317" s="174" t="s">
        <v>9761</v>
      </c>
      <c r="K3317" s="174"/>
      <c r="L3317" s="174" t="s">
        <v>3509</v>
      </c>
      <c r="M3317" s="174" t="s">
        <v>4854</v>
      </c>
      <c r="N3317" s="176">
        <v>960</v>
      </c>
      <c r="O3317" s="174" t="s">
        <v>3407</v>
      </c>
      <c r="P3317" s="177">
        <v>27211</v>
      </c>
      <c r="Q3317" s="176">
        <v>468</v>
      </c>
      <c r="R3317" s="175">
        <v>11508.29</v>
      </c>
      <c r="S3317" s="175">
        <v>12100.39</v>
      </c>
    </row>
    <row r="3318" spans="4:19">
      <c r="D3318" s="174" t="s">
        <v>9762</v>
      </c>
      <c r="E3318" s="175">
        <v>821086.55</v>
      </c>
      <c r="F3318" s="174" t="s">
        <v>3409</v>
      </c>
      <c r="G3318" s="174" t="s">
        <v>9763</v>
      </c>
      <c r="H3318" s="174" t="s">
        <v>169</v>
      </c>
      <c r="I3318" s="174" t="s">
        <v>3098</v>
      </c>
      <c r="J3318" s="174" t="s">
        <v>9764</v>
      </c>
      <c r="K3318" s="174"/>
      <c r="L3318" s="174" t="s">
        <v>4377</v>
      </c>
      <c r="M3318" s="174" t="s">
        <v>3535</v>
      </c>
      <c r="N3318" s="176">
        <v>960</v>
      </c>
      <c r="O3318" s="174" t="s">
        <v>3407</v>
      </c>
      <c r="P3318" s="177">
        <v>27942</v>
      </c>
      <c r="Q3318" s="176">
        <v>444</v>
      </c>
      <c r="R3318" s="175">
        <v>379723.99</v>
      </c>
      <c r="S3318" s="175">
        <v>441362.56</v>
      </c>
    </row>
    <row r="3319" spans="4:19">
      <c r="D3319" s="174" t="s">
        <v>9765</v>
      </c>
      <c r="E3319" s="175">
        <v>22808.68</v>
      </c>
      <c r="F3319" s="174" t="s">
        <v>3426</v>
      </c>
      <c r="G3319" s="174" t="s">
        <v>9763</v>
      </c>
      <c r="H3319" s="174" t="s">
        <v>169</v>
      </c>
      <c r="I3319" s="174" t="s">
        <v>3098</v>
      </c>
      <c r="J3319" s="174" t="s">
        <v>9764</v>
      </c>
      <c r="K3319" s="174"/>
      <c r="L3319" s="174" t="s">
        <v>4377</v>
      </c>
      <c r="M3319" s="174" t="s">
        <v>3535</v>
      </c>
      <c r="N3319" s="176">
        <v>960</v>
      </c>
      <c r="O3319" s="174" t="s">
        <v>3407</v>
      </c>
      <c r="P3319" s="177">
        <v>27942</v>
      </c>
      <c r="Q3319" s="176">
        <v>444</v>
      </c>
      <c r="R3319" s="175">
        <v>10548.1</v>
      </c>
      <c r="S3319" s="175">
        <v>12260.58</v>
      </c>
    </row>
    <row r="3320" spans="4:19">
      <c r="D3320" s="174" t="s">
        <v>9766</v>
      </c>
      <c r="E3320" s="175">
        <v>74448.990000000005</v>
      </c>
      <c r="F3320" s="174" t="s">
        <v>3409</v>
      </c>
      <c r="G3320" s="174" t="s">
        <v>9767</v>
      </c>
      <c r="H3320" s="174" t="s">
        <v>169</v>
      </c>
      <c r="I3320" s="174" t="s">
        <v>3098</v>
      </c>
      <c r="J3320" s="174" t="s">
        <v>9768</v>
      </c>
      <c r="K3320" s="174"/>
      <c r="L3320" s="174" t="s">
        <v>4377</v>
      </c>
      <c r="M3320" s="174" t="s">
        <v>5932</v>
      </c>
      <c r="N3320" s="176">
        <v>960</v>
      </c>
      <c r="O3320" s="174" t="s">
        <v>3407</v>
      </c>
      <c r="P3320" s="177">
        <v>27576</v>
      </c>
      <c r="Q3320" s="176">
        <v>456</v>
      </c>
      <c r="R3320" s="175">
        <v>35360.65</v>
      </c>
      <c r="S3320" s="175">
        <v>39088.339999999997</v>
      </c>
    </row>
    <row r="3321" spans="4:19">
      <c r="D3321" s="174" t="s">
        <v>9769</v>
      </c>
      <c r="E3321" s="175">
        <v>32690.51</v>
      </c>
      <c r="F3321" s="174" t="s">
        <v>3409</v>
      </c>
      <c r="G3321" s="174" t="s">
        <v>9770</v>
      </c>
      <c r="H3321" s="174" t="s">
        <v>169</v>
      </c>
      <c r="I3321" s="174" t="s">
        <v>9771</v>
      </c>
      <c r="J3321" s="174" t="s">
        <v>9772</v>
      </c>
      <c r="K3321" s="174"/>
      <c r="L3321" s="174" t="s">
        <v>4377</v>
      </c>
      <c r="M3321" s="174" t="s">
        <v>3535</v>
      </c>
      <c r="N3321" s="176">
        <v>960</v>
      </c>
      <c r="O3321" s="174" t="s">
        <v>3407</v>
      </c>
      <c r="P3321" s="177">
        <v>28307</v>
      </c>
      <c r="Q3321" s="176">
        <v>432</v>
      </c>
      <c r="R3321" s="175">
        <v>14709.57</v>
      </c>
      <c r="S3321" s="175">
        <v>17980.939999999999</v>
      </c>
    </row>
    <row r="3322" spans="4:19">
      <c r="D3322" s="174" t="s">
        <v>9773</v>
      </c>
      <c r="E3322" s="175">
        <v>52444.18</v>
      </c>
      <c r="F3322" s="174" t="s">
        <v>3426</v>
      </c>
      <c r="G3322" s="174" t="s">
        <v>9770</v>
      </c>
      <c r="H3322" s="174" t="s">
        <v>169</v>
      </c>
      <c r="I3322" s="174" t="s">
        <v>9771</v>
      </c>
      <c r="J3322" s="174" t="s">
        <v>9772</v>
      </c>
      <c r="K3322" s="174"/>
      <c r="L3322" s="174" t="s">
        <v>4377</v>
      </c>
      <c r="M3322" s="174" t="s">
        <v>3535</v>
      </c>
      <c r="N3322" s="176">
        <v>960</v>
      </c>
      <c r="O3322" s="174" t="s">
        <v>3407</v>
      </c>
      <c r="P3322" s="177">
        <v>28307</v>
      </c>
      <c r="Q3322" s="176">
        <v>432</v>
      </c>
      <c r="R3322" s="175">
        <v>23598.03</v>
      </c>
      <c r="S3322" s="175">
        <v>28846.15</v>
      </c>
    </row>
    <row r="3323" spans="4:19">
      <c r="D3323" s="174" t="s">
        <v>9774</v>
      </c>
      <c r="E3323" s="175">
        <v>70526.100000000006</v>
      </c>
      <c r="F3323" s="174" t="s">
        <v>3409</v>
      </c>
      <c r="G3323" s="174" t="s">
        <v>9775</v>
      </c>
      <c r="H3323" s="174" t="s">
        <v>169</v>
      </c>
      <c r="I3323" s="174" t="s">
        <v>9776</v>
      </c>
      <c r="J3323" s="174" t="s">
        <v>9777</v>
      </c>
      <c r="K3323" s="174"/>
      <c r="L3323" s="174" t="s">
        <v>3509</v>
      </c>
      <c r="M3323" s="174" t="s">
        <v>7143</v>
      </c>
      <c r="N3323" s="176">
        <v>960</v>
      </c>
      <c r="O3323" s="174" t="s">
        <v>3407</v>
      </c>
      <c r="P3323" s="177">
        <v>28672</v>
      </c>
      <c r="Q3323" s="176">
        <v>420</v>
      </c>
      <c r="R3323" s="175">
        <v>30852.63</v>
      </c>
      <c r="S3323" s="175">
        <v>39673.47</v>
      </c>
    </row>
    <row r="3324" spans="4:19">
      <c r="D3324" s="174" t="s">
        <v>9778</v>
      </c>
      <c r="E3324" s="175">
        <v>448136.68</v>
      </c>
      <c r="F3324" s="174" t="s">
        <v>3426</v>
      </c>
      <c r="G3324" s="174" t="s">
        <v>9775</v>
      </c>
      <c r="H3324" s="174" t="s">
        <v>169</v>
      </c>
      <c r="I3324" s="174" t="s">
        <v>9776</v>
      </c>
      <c r="J3324" s="174" t="s">
        <v>9777</v>
      </c>
      <c r="K3324" s="174"/>
      <c r="L3324" s="174" t="s">
        <v>3509</v>
      </c>
      <c r="M3324" s="174" t="s">
        <v>7143</v>
      </c>
      <c r="N3324" s="176">
        <v>960</v>
      </c>
      <c r="O3324" s="174" t="s">
        <v>3407</v>
      </c>
      <c r="P3324" s="177">
        <v>28672</v>
      </c>
      <c r="Q3324" s="176">
        <v>420</v>
      </c>
      <c r="R3324" s="175">
        <v>196044.12</v>
      </c>
      <c r="S3324" s="175">
        <v>252092.56</v>
      </c>
    </row>
    <row r="3325" spans="4:19">
      <c r="D3325" s="174" t="s">
        <v>9779</v>
      </c>
      <c r="E3325" s="175">
        <v>-665.38</v>
      </c>
      <c r="F3325" s="174" t="s">
        <v>3426</v>
      </c>
      <c r="G3325" s="174" t="s">
        <v>9780</v>
      </c>
      <c r="H3325" s="174" t="s">
        <v>169</v>
      </c>
      <c r="I3325" s="174" t="s">
        <v>9781</v>
      </c>
      <c r="J3325" s="174" t="s">
        <v>9782</v>
      </c>
      <c r="K3325" s="174"/>
      <c r="L3325" s="174" t="s">
        <v>4377</v>
      </c>
      <c r="M3325" s="174" t="s">
        <v>3596</v>
      </c>
      <c r="N3325" s="176">
        <v>960</v>
      </c>
      <c r="O3325" s="174" t="s">
        <v>3407</v>
      </c>
      <c r="P3325" s="177">
        <v>27942</v>
      </c>
      <c r="Q3325" s="176">
        <v>444</v>
      </c>
      <c r="R3325" s="175">
        <v>-307.61</v>
      </c>
      <c r="S3325" s="175">
        <v>-357.77</v>
      </c>
    </row>
    <row r="3326" spans="4:19">
      <c r="D3326" s="174" t="s">
        <v>9783</v>
      </c>
      <c r="E3326" s="175">
        <v>54670.94</v>
      </c>
      <c r="F3326" s="174" t="s">
        <v>3464</v>
      </c>
      <c r="G3326" s="174" t="s">
        <v>9780</v>
      </c>
      <c r="H3326" s="174" t="s">
        <v>169</v>
      </c>
      <c r="I3326" s="174" t="s">
        <v>9781</v>
      </c>
      <c r="J3326" s="174" t="s">
        <v>9782</v>
      </c>
      <c r="K3326" s="174"/>
      <c r="L3326" s="174" t="s">
        <v>4377</v>
      </c>
      <c r="M3326" s="174" t="s">
        <v>3596</v>
      </c>
      <c r="N3326" s="176">
        <v>960</v>
      </c>
      <c r="O3326" s="174" t="s">
        <v>3407</v>
      </c>
      <c r="P3326" s="177">
        <v>27942</v>
      </c>
      <c r="Q3326" s="176">
        <v>444</v>
      </c>
      <c r="R3326" s="175">
        <v>25283.32</v>
      </c>
      <c r="S3326" s="175">
        <v>29387.62</v>
      </c>
    </row>
    <row r="3327" spans="4:19">
      <c r="D3327" s="174" t="s">
        <v>9784</v>
      </c>
      <c r="E3327" s="175">
        <v>275200.42</v>
      </c>
      <c r="F3327" s="174" t="s">
        <v>3426</v>
      </c>
      <c r="G3327" s="174" t="s">
        <v>7803</v>
      </c>
      <c r="H3327" s="174" t="s">
        <v>169</v>
      </c>
      <c r="I3327" s="174" t="s">
        <v>3098</v>
      </c>
      <c r="J3327" s="174" t="s">
        <v>8506</v>
      </c>
      <c r="K3327" s="174"/>
      <c r="L3327" s="174" t="s">
        <v>5202</v>
      </c>
      <c r="M3327" s="174" t="s">
        <v>3575</v>
      </c>
      <c r="N3327" s="176">
        <v>960</v>
      </c>
      <c r="O3327" s="174" t="s">
        <v>3407</v>
      </c>
      <c r="P3327" s="177">
        <v>28672</v>
      </c>
      <c r="Q3327" s="176">
        <v>420</v>
      </c>
      <c r="R3327" s="175">
        <v>120390.56</v>
      </c>
      <c r="S3327" s="175">
        <v>154809.85999999999</v>
      </c>
    </row>
    <row r="3328" spans="4:19">
      <c r="D3328" s="174" t="s">
        <v>9785</v>
      </c>
      <c r="E3328" s="175">
        <v>104271.94</v>
      </c>
      <c r="F3328" s="174" t="s">
        <v>3426</v>
      </c>
      <c r="G3328" s="174" t="s">
        <v>9786</v>
      </c>
      <c r="H3328" s="174" t="s">
        <v>169</v>
      </c>
      <c r="I3328" s="174" t="s">
        <v>3098</v>
      </c>
      <c r="J3328" s="174" t="s">
        <v>9787</v>
      </c>
      <c r="K3328" s="174"/>
      <c r="L3328" s="174" t="s">
        <v>4377</v>
      </c>
      <c r="M3328" s="174" t="s">
        <v>4696</v>
      </c>
      <c r="N3328" s="176">
        <v>960</v>
      </c>
      <c r="O3328" s="174" t="s">
        <v>3407</v>
      </c>
      <c r="P3328" s="177">
        <v>28672</v>
      </c>
      <c r="Q3328" s="176">
        <v>420</v>
      </c>
      <c r="R3328" s="175">
        <v>45615.23</v>
      </c>
      <c r="S3328" s="175">
        <v>58656.71</v>
      </c>
    </row>
    <row r="3329" spans="4:19">
      <c r="D3329" s="174" t="s">
        <v>9788</v>
      </c>
      <c r="E3329" s="175">
        <v>34301.26</v>
      </c>
      <c r="F3329" s="174" t="s">
        <v>3426</v>
      </c>
      <c r="G3329" s="174" t="s">
        <v>9789</v>
      </c>
      <c r="H3329" s="174" t="s">
        <v>169</v>
      </c>
      <c r="I3329" s="174" t="s">
        <v>3098</v>
      </c>
      <c r="J3329" s="174" t="s">
        <v>9790</v>
      </c>
      <c r="K3329" s="174"/>
      <c r="L3329" s="174" t="s">
        <v>4439</v>
      </c>
      <c r="M3329" s="174" t="s">
        <v>4635</v>
      </c>
      <c r="N3329" s="176">
        <v>960</v>
      </c>
      <c r="O3329" s="174" t="s">
        <v>3407</v>
      </c>
      <c r="P3329" s="177">
        <v>28672</v>
      </c>
      <c r="Q3329" s="176">
        <v>420</v>
      </c>
      <c r="R3329" s="175">
        <v>15005.53</v>
      </c>
      <c r="S3329" s="175">
        <v>19295.73</v>
      </c>
    </row>
    <row r="3330" spans="4:19">
      <c r="D3330" s="174" t="s">
        <v>9791</v>
      </c>
      <c r="E3330" s="175">
        <v>59225.41</v>
      </c>
      <c r="F3330" s="174" t="s">
        <v>3426</v>
      </c>
      <c r="G3330" s="174" t="s">
        <v>9792</v>
      </c>
      <c r="H3330" s="174" t="s">
        <v>169</v>
      </c>
      <c r="I3330" s="174" t="s">
        <v>9793</v>
      </c>
      <c r="J3330" s="174" t="s">
        <v>9794</v>
      </c>
      <c r="K3330" s="174"/>
      <c r="L3330" s="174" t="s">
        <v>4377</v>
      </c>
      <c r="M3330" s="174" t="s">
        <v>3596</v>
      </c>
      <c r="N3330" s="176">
        <v>960</v>
      </c>
      <c r="O3330" s="174" t="s">
        <v>3407</v>
      </c>
      <c r="P3330" s="177">
        <v>28672</v>
      </c>
      <c r="Q3330" s="176">
        <v>420</v>
      </c>
      <c r="R3330" s="175">
        <v>25908.95</v>
      </c>
      <c r="S3330" s="175">
        <v>33316.46</v>
      </c>
    </row>
    <row r="3331" spans="4:19">
      <c r="D3331" s="174" t="s">
        <v>9795</v>
      </c>
      <c r="E3331" s="175">
        <v>120997.73</v>
      </c>
      <c r="F3331" s="174" t="s">
        <v>3426</v>
      </c>
      <c r="G3331" s="174" t="s">
        <v>9796</v>
      </c>
      <c r="H3331" s="174" t="s">
        <v>169</v>
      </c>
      <c r="I3331" s="174" t="s">
        <v>9797</v>
      </c>
      <c r="J3331" s="174" t="s">
        <v>9798</v>
      </c>
      <c r="K3331" s="174"/>
      <c r="L3331" s="174" t="s">
        <v>5202</v>
      </c>
      <c r="M3331" s="174" t="s">
        <v>3575</v>
      </c>
      <c r="N3331" s="176">
        <v>960</v>
      </c>
      <c r="O3331" s="174" t="s">
        <v>3407</v>
      </c>
      <c r="P3331" s="177">
        <v>29403</v>
      </c>
      <c r="Q3331" s="176">
        <v>396</v>
      </c>
      <c r="R3331" s="175">
        <v>49907.34</v>
      </c>
      <c r="S3331" s="175">
        <v>71090.39</v>
      </c>
    </row>
    <row r="3332" spans="4:19">
      <c r="D3332" s="174" t="s">
        <v>9799</v>
      </c>
      <c r="E3332" s="176">
        <v>5169</v>
      </c>
      <c r="F3332" s="174" t="s">
        <v>3420</v>
      </c>
      <c r="G3332" s="174" t="s">
        <v>9800</v>
      </c>
      <c r="H3332" s="174" t="s">
        <v>169</v>
      </c>
      <c r="I3332" s="174" t="s">
        <v>3098</v>
      </c>
      <c r="J3332" s="174" t="s">
        <v>9801</v>
      </c>
      <c r="K3332" s="174"/>
      <c r="L3332" s="174" t="s">
        <v>3509</v>
      </c>
      <c r="M3332" s="174" t="s">
        <v>6157</v>
      </c>
      <c r="N3332" s="176">
        <v>960</v>
      </c>
      <c r="O3332" s="174" t="s">
        <v>3407</v>
      </c>
      <c r="P3332" s="177">
        <v>29768</v>
      </c>
      <c r="Q3332" s="176">
        <v>384</v>
      </c>
      <c r="R3332" s="175">
        <v>2067.38</v>
      </c>
      <c r="S3332" s="175">
        <v>3101.62</v>
      </c>
    </row>
    <row r="3333" spans="4:19">
      <c r="D3333" s="174" t="s">
        <v>9802</v>
      </c>
      <c r="E3333" s="175">
        <v>24865.01</v>
      </c>
      <c r="F3333" s="174" t="s">
        <v>3426</v>
      </c>
      <c r="G3333" s="174" t="s">
        <v>9800</v>
      </c>
      <c r="H3333" s="174" t="s">
        <v>169</v>
      </c>
      <c r="I3333" s="174" t="s">
        <v>3098</v>
      </c>
      <c r="J3333" s="174" t="s">
        <v>9803</v>
      </c>
      <c r="K3333" s="174"/>
      <c r="L3333" s="174" t="s">
        <v>3509</v>
      </c>
      <c r="M3333" s="174" t="s">
        <v>4705</v>
      </c>
      <c r="N3333" s="176">
        <v>960</v>
      </c>
      <c r="O3333" s="174" t="s">
        <v>3407</v>
      </c>
      <c r="P3333" s="177">
        <v>29768</v>
      </c>
      <c r="Q3333" s="176">
        <v>384</v>
      </c>
      <c r="R3333" s="175">
        <v>9945.1</v>
      </c>
      <c r="S3333" s="175">
        <v>14919.91</v>
      </c>
    </row>
    <row r="3334" spans="4:19">
      <c r="D3334" s="174" t="s">
        <v>9804</v>
      </c>
      <c r="E3334" s="175">
        <v>21047.06</v>
      </c>
      <c r="F3334" s="174" t="s">
        <v>3426</v>
      </c>
      <c r="G3334" s="174" t="s">
        <v>9800</v>
      </c>
      <c r="H3334" s="174" t="s">
        <v>169</v>
      </c>
      <c r="I3334" s="174" t="s">
        <v>3098</v>
      </c>
      <c r="J3334" s="174" t="s">
        <v>9805</v>
      </c>
      <c r="K3334" s="174"/>
      <c r="L3334" s="174" t="s">
        <v>7136</v>
      </c>
      <c r="M3334" s="174" t="s">
        <v>7279</v>
      </c>
      <c r="N3334" s="176">
        <v>960</v>
      </c>
      <c r="O3334" s="174" t="s">
        <v>3407</v>
      </c>
      <c r="P3334" s="177">
        <v>29768</v>
      </c>
      <c r="Q3334" s="176">
        <v>384</v>
      </c>
      <c r="R3334" s="175">
        <v>8417.9699999999993</v>
      </c>
      <c r="S3334" s="175">
        <v>12629.09</v>
      </c>
    </row>
    <row r="3335" spans="4:19">
      <c r="D3335" s="174" t="s">
        <v>9806</v>
      </c>
      <c r="E3335" s="175">
        <v>18376.61</v>
      </c>
      <c r="F3335" s="174" t="s">
        <v>3426</v>
      </c>
      <c r="G3335" s="174" t="s">
        <v>9800</v>
      </c>
      <c r="H3335" s="174" t="s">
        <v>169</v>
      </c>
      <c r="I3335" s="174" t="s">
        <v>3098</v>
      </c>
      <c r="J3335" s="174" t="s">
        <v>9807</v>
      </c>
      <c r="K3335" s="174"/>
      <c r="L3335" s="174" t="s">
        <v>7136</v>
      </c>
      <c r="M3335" s="174" t="s">
        <v>7197</v>
      </c>
      <c r="N3335" s="176">
        <v>960</v>
      </c>
      <c r="O3335" s="174" t="s">
        <v>3407</v>
      </c>
      <c r="P3335" s="177">
        <v>29768</v>
      </c>
      <c r="Q3335" s="176">
        <v>384</v>
      </c>
      <c r="R3335" s="175">
        <v>7349.9</v>
      </c>
      <c r="S3335" s="175">
        <v>11026.71</v>
      </c>
    </row>
    <row r="3336" spans="4:19">
      <c r="D3336" s="174" t="s">
        <v>9808</v>
      </c>
      <c r="E3336" s="175">
        <v>11158.61</v>
      </c>
      <c r="F3336" s="174" t="s">
        <v>3426</v>
      </c>
      <c r="G3336" s="174" t="s">
        <v>9800</v>
      </c>
      <c r="H3336" s="174" t="s">
        <v>169</v>
      </c>
      <c r="I3336" s="174" t="s">
        <v>3098</v>
      </c>
      <c r="J3336" s="174" t="s">
        <v>9809</v>
      </c>
      <c r="K3336" s="174"/>
      <c r="L3336" s="174" t="s">
        <v>7136</v>
      </c>
      <c r="M3336" s="174" t="s">
        <v>3800</v>
      </c>
      <c r="N3336" s="176">
        <v>960</v>
      </c>
      <c r="O3336" s="174" t="s">
        <v>3407</v>
      </c>
      <c r="P3336" s="177">
        <v>29768</v>
      </c>
      <c r="Q3336" s="176">
        <v>384</v>
      </c>
      <c r="R3336" s="175">
        <v>4463.0200000000004</v>
      </c>
      <c r="S3336" s="175">
        <v>6695.59</v>
      </c>
    </row>
    <row r="3337" spans="4:19">
      <c r="D3337" s="174" t="s">
        <v>9810</v>
      </c>
      <c r="E3337" s="175">
        <v>19432.91</v>
      </c>
      <c r="F3337" s="174" t="s">
        <v>3426</v>
      </c>
      <c r="G3337" s="174" t="s">
        <v>9800</v>
      </c>
      <c r="H3337" s="174" t="s">
        <v>169</v>
      </c>
      <c r="I3337" s="174" t="s">
        <v>3098</v>
      </c>
      <c r="J3337" s="174" t="s">
        <v>9811</v>
      </c>
      <c r="K3337" s="174"/>
      <c r="L3337" s="174" t="s">
        <v>7136</v>
      </c>
      <c r="M3337" s="174" t="s">
        <v>3800</v>
      </c>
      <c r="N3337" s="176">
        <v>960</v>
      </c>
      <c r="O3337" s="174" t="s">
        <v>3407</v>
      </c>
      <c r="P3337" s="177">
        <v>29768</v>
      </c>
      <c r="Q3337" s="176">
        <v>384</v>
      </c>
      <c r="R3337" s="175">
        <v>7772.47</v>
      </c>
      <c r="S3337" s="175">
        <v>11660.44</v>
      </c>
    </row>
    <row r="3338" spans="4:19">
      <c r="D3338" s="174" t="s">
        <v>9812</v>
      </c>
      <c r="E3338" s="175">
        <v>22225.57</v>
      </c>
      <c r="F3338" s="174" t="s">
        <v>3426</v>
      </c>
      <c r="G3338" s="174" t="s">
        <v>9800</v>
      </c>
      <c r="H3338" s="174" t="s">
        <v>169</v>
      </c>
      <c r="I3338" s="174" t="s">
        <v>3098</v>
      </c>
      <c r="J3338" s="174" t="s">
        <v>9813</v>
      </c>
      <c r="K3338" s="174"/>
      <c r="L3338" s="174" t="s">
        <v>7136</v>
      </c>
      <c r="M3338" s="174" t="s">
        <v>7175</v>
      </c>
      <c r="N3338" s="176">
        <v>960</v>
      </c>
      <c r="O3338" s="174" t="s">
        <v>3407</v>
      </c>
      <c r="P3338" s="177">
        <v>29768</v>
      </c>
      <c r="Q3338" s="176">
        <v>384</v>
      </c>
      <c r="R3338" s="175">
        <v>8889.32</v>
      </c>
      <c r="S3338" s="175">
        <v>13336.25</v>
      </c>
    </row>
    <row r="3339" spans="4:19">
      <c r="D3339" s="174" t="s">
        <v>9814</v>
      </c>
      <c r="E3339" s="176">
        <v>1890</v>
      </c>
      <c r="F3339" s="174" t="s">
        <v>3420</v>
      </c>
      <c r="G3339" s="174" t="s">
        <v>9815</v>
      </c>
      <c r="H3339" s="174" t="s">
        <v>169</v>
      </c>
      <c r="I3339" s="174" t="s">
        <v>4151</v>
      </c>
      <c r="J3339" s="174" t="s">
        <v>9816</v>
      </c>
      <c r="K3339" s="174"/>
      <c r="L3339" s="174" t="s">
        <v>3509</v>
      </c>
      <c r="M3339" s="174" t="s">
        <v>4854</v>
      </c>
      <c r="N3339" s="176">
        <v>960</v>
      </c>
      <c r="O3339" s="174" t="s">
        <v>3407</v>
      </c>
      <c r="P3339" s="177">
        <v>29403</v>
      </c>
      <c r="Q3339" s="176">
        <v>396</v>
      </c>
      <c r="R3339" s="175">
        <v>779.49</v>
      </c>
      <c r="S3339" s="175">
        <v>1110.51</v>
      </c>
    </row>
    <row r="3340" spans="4:19">
      <c r="D3340" s="174" t="s">
        <v>9817</v>
      </c>
      <c r="E3340" s="175">
        <v>30624.59</v>
      </c>
      <c r="F3340" s="174" t="s">
        <v>3426</v>
      </c>
      <c r="G3340" s="174" t="s">
        <v>9815</v>
      </c>
      <c r="H3340" s="174" t="s">
        <v>169</v>
      </c>
      <c r="I3340" s="174" t="s">
        <v>4151</v>
      </c>
      <c r="J3340" s="174" t="s">
        <v>9818</v>
      </c>
      <c r="K3340" s="174"/>
      <c r="L3340" s="174" t="s">
        <v>3509</v>
      </c>
      <c r="M3340" s="174" t="s">
        <v>4854</v>
      </c>
      <c r="N3340" s="176">
        <v>960</v>
      </c>
      <c r="O3340" s="174" t="s">
        <v>3407</v>
      </c>
      <c r="P3340" s="177">
        <v>29403</v>
      </c>
      <c r="Q3340" s="176">
        <v>396</v>
      </c>
      <c r="R3340" s="175">
        <v>12631.48</v>
      </c>
      <c r="S3340" s="175">
        <v>17993.11</v>
      </c>
    </row>
    <row r="3341" spans="4:19">
      <c r="D3341" s="174" t="s">
        <v>9819</v>
      </c>
      <c r="E3341" s="176">
        <v>1057</v>
      </c>
      <c r="F3341" s="174" t="s">
        <v>3420</v>
      </c>
      <c r="G3341" s="174" t="s">
        <v>9820</v>
      </c>
      <c r="H3341" s="174" t="s">
        <v>169</v>
      </c>
      <c r="I3341" s="174" t="s">
        <v>3098</v>
      </c>
      <c r="J3341" s="174" t="s">
        <v>9821</v>
      </c>
      <c r="K3341" s="174"/>
      <c r="L3341" s="174" t="s">
        <v>7136</v>
      </c>
      <c r="M3341" s="174" t="s">
        <v>7197</v>
      </c>
      <c r="N3341" s="176">
        <v>960</v>
      </c>
      <c r="O3341" s="174" t="s">
        <v>3407</v>
      </c>
      <c r="P3341" s="177">
        <v>30133</v>
      </c>
      <c r="Q3341" s="176">
        <v>372</v>
      </c>
      <c r="R3341" s="175">
        <v>409.51</v>
      </c>
      <c r="S3341" s="175">
        <v>647.49</v>
      </c>
    </row>
    <row r="3342" spans="4:19">
      <c r="D3342" s="174" t="s">
        <v>9822</v>
      </c>
      <c r="E3342" s="176">
        <v>152</v>
      </c>
      <c r="F3342" s="174" t="s">
        <v>3612</v>
      </c>
      <c r="G3342" s="174" t="s">
        <v>9820</v>
      </c>
      <c r="H3342" s="174" t="s">
        <v>169</v>
      </c>
      <c r="I3342" s="174" t="s">
        <v>3098</v>
      </c>
      <c r="J3342" s="174" t="s">
        <v>9821</v>
      </c>
      <c r="K3342" s="174"/>
      <c r="L3342" s="174" t="s">
        <v>7136</v>
      </c>
      <c r="M3342" s="174" t="s">
        <v>7197</v>
      </c>
      <c r="N3342" s="176">
        <v>960</v>
      </c>
      <c r="O3342" s="174" t="s">
        <v>3407</v>
      </c>
      <c r="P3342" s="177">
        <v>30133</v>
      </c>
      <c r="Q3342" s="176">
        <v>372</v>
      </c>
      <c r="R3342" s="175">
        <v>58.9</v>
      </c>
      <c r="S3342" s="175">
        <v>93.1</v>
      </c>
    </row>
    <row r="3343" spans="4:19">
      <c r="D3343" s="174" t="s">
        <v>9823</v>
      </c>
      <c r="E3343" s="175">
        <v>17615.97</v>
      </c>
      <c r="F3343" s="174" t="s">
        <v>3426</v>
      </c>
      <c r="G3343" s="174" t="s">
        <v>9820</v>
      </c>
      <c r="H3343" s="174" t="s">
        <v>169</v>
      </c>
      <c r="I3343" s="174" t="s">
        <v>3098</v>
      </c>
      <c r="J3343" s="174" t="s">
        <v>9824</v>
      </c>
      <c r="K3343" s="174"/>
      <c r="L3343" s="174" t="s">
        <v>7136</v>
      </c>
      <c r="M3343" s="174" t="s">
        <v>7197</v>
      </c>
      <c r="N3343" s="176">
        <v>960</v>
      </c>
      <c r="O3343" s="174" t="s">
        <v>3407</v>
      </c>
      <c r="P3343" s="177">
        <v>30133</v>
      </c>
      <c r="Q3343" s="176">
        <v>372</v>
      </c>
      <c r="R3343" s="175">
        <v>6825.44</v>
      </c>
      <c r="S3343" s="175">
        <v>10790.53</v>
      </c>
    </row>
    <row r="3344" spans="4:19">
      <c r="D3344" s="174" t="s">
        <v>9825</v>
      </c>
      <c r="E3344" s="176">
        <v>1488</v>
      </c>
      <c r="F3344" s="174" t="s">
        <v>3420</v>
      </c>
      <c r="G3344" s="174" t="s">
        <v>9826</v>
      </c>
      <c r="H3344" s="174" t="s">
        <v>169</v>
      </c>
      <c r="I3344" s="174" t="s">
        <v>3098</v>
      </c>
      <c r="J3344" s="174" t="s">
        <v>9827</v>
      </c>
      <c r="K3344" s="174"/>
      <c r="L3344" s="174" t="s">
        <v>7136</v>
      </c>
      <c r="M3344" s="174" t="s">
        <v>7279</v>
      </c>
      <c r="N3344" s="176">
        <v>960</v>
      </c>
      <c r="O3344" s="174" t="s">
        <v>3407</v>
      </c>
      <c r="P3344" s="177">
        <v>30133</v>
      </c>
      <c r="Q3344" s="176">
        <v>372</v>
      </c>
      <c r="R3344" s="175">
        <v>576.54999999999995</v>
      </c>
      <c r="S3344" s="175">
        <v>911.45</v>
      </c>
    </row>
    <row r="3345" spans="4:19">
      <c r="D3345" s="174" t="s">
        <v>9828</v>
      </c>
      <c r="E3345" s="176">
        <v>214</v>
      </c>
      <c r="F3345" s="174" t="s">
        <v>3612</v>
      </c>
      <c r="G3345" s="174" t="s">
        <v>9826</v>
      </c>
      <c r="H3345" s="174" t="s">
        <v>169</v>
      </c>
      <c r="I3345" s="174" t="s">
        <v>3098</v>
      </c>
      <c r="J3345" s="174" t="s">
        <v>9827</v>
      </c>
      <c r="K3345" s="174"/>
      <c r="L3345" s="174" t="s">
        <v>7136</v>
      </c>
      <c r="M3345" s="174" t="s">
        <v>7279</v>
      </c>
      <c r="N3345" s="176">
        <v>960</v>
      </c>
      <c r="O3345" s="174" t="s">
        <v>3407</v>
      </c>
      <c r="P3345" s="177">
        <v>30133</v>
      </c>
      <c r="Q3345" s="176">
        <v>372</v>
      </c>
      <c r="R3345" s="175">
        <v>82.84</v>
      </c>
      <c r="S3345" s="175">
        <v>131.16</v>
      </c>
    </row>
    <row r="3346" spans="4:19">
      <c r="D3346" s="174" t="s">
        <v>9829</v>
      </c>
      <c r="E3346" s="175">
        <v>24793.93</v>
      </c>
      <c r="F3346" s="174" t="s">
        <v>3426</v>
      </c>
      <c r="G3346" s="174" t="s">
        <v>9826</v>
      </c>
      <c r="H3346" s="174" t="s">
        <v>169</v>
      </c>
      <c r="I3346" s="174" t="s">
        <v>3098</v>
      </c>
      <c r="J3346" s="174" t="s">
        <v>9830</v>
      </c>
      <c r="K3346" s="174"/>
      <c r="L3346" s="174" t="s">
        <v>7136</v>
      </c>
      <c r="M3346" s="174" t="s">
        <v>7279</v>
      </c>
      <c r="N3346" s="176">
        <v>960</v>
      </c>
      <c r="O3346" s="174" t="s">
        <v>3407</v>
      </c>
      <c r="P3346" s="177">
        <v>30133</v>
      </c>
      <c r="Q3346" s="176">
        <v>372</v>
      </c>
      <c r="R3346" s="175">
        <v>9606.73</v>
      </c>
      <c r="S3346" s="175">
        <v>15187.2</v>
      </c>
    </row>
    <row r="3347" spans="4:19">
      <c r="D3347" s="174" t="s">
        <v>9831</v>
      </c>
      <c r="E3347" s="176">
        <v>1456</v>
      </c>
      <c r="F3347" s="174" t="s">
        <v>3420</v>
      </c>
      <c r="G3347" s="174" t="s">
        <v>9832</v>
      </c>
      <c r="H3347" s="174" t="s">
        <v>169</v>
      </c>
      <c r="I3347" s="174" t="s">
        <v>3098</v>
      </c>
      <c r="J3347" s="174" t="s">
        <v>9833</v>
      </c>
      <c r="K3347" s="174"/>
      <c r="L3347" s="174" t="s">
        <v>4704</v>
      </c>
      <c r="M3347" s="174" t="s">
        <v>4705</v>
      </c>
      <c r="N3347" s="176">
        <v>960</v>
      </c>
      <c r="O3347" s="174" t="s">
        <v>3407</v>
      </c>
      <c r="P3347" s="177">
        <v>30133</v>
      </c>
      <c r="Q3347" s="176">
        <v>372</v>
      </c>
      <c r="R3347" s="175">
        <v>564.15</v>
      </c>
      <c r="S3347" s="175">
        <v>891.85</v>
      </c>
    </row>
    <row r="3348" spans="4:19">
      <c r="D3348" s="174" t="s">
        <v>9834</v>
      </c>
      <c r="E3348" s="176">
        <v>209</v>
      </c>
      <c r="F3348" s="174" t="s">
        <v>3612</v>
      </c>
      <c r="G3348" s="174" t="s">
        <v>9832</v>
      </c>
      <c r="H3348" s="174" t="s">
        <v>169</v>
      </c>
      <c r="I3348" s="174" t="s">
        <v>3098</v>
      </c>
      <c r="J3348" s="174" t="s">
        <v>9833</v>
      </c>
      <c r="K3348" s="174"/>
      <c r="L3348" s="174" t="s">
        <v>4704</v>
      </c>
      <c r="M3348" s="174" t="s">
        <v>4705</v>
      </c>
      <c r="N3348" s="176">
        <v>960</v>
      </c>
      <c r="O3348" s="174" t="s">
        <v>3407</v>
      </c>
      <c r="P3348" s="177">
        <v>30133</v>
      </c>
      <c r="Q3348" s="176">
        <v>372</v>
      </c>
      <c r="R3348" s="175">
        <v>80.95</v>
      </c>
      <c r="S3348" s="175">
        <v>128.05000000000001</v>
      </c>
    </row>
    <row r="3349" spans="4:19">
      <c r="D3349" s="174" t="s">
        <v>9835</v>
      </c>
      <c r="E3349" s="175">
        <v>24266.37</v>
      </c>
      <c r="F3349" s="174" t="s">
        <v>3426</v>
      </c>
      <c r="G3349" s="174" t="s">
        <v>9832</v>
      </c>
      <c r="H3349" s="174" t="s">
        <v>169</v>
      </c>
      <c r="I3349" s="174" t="s">
        <v>3098</v>
      </c>
      <c r="J3349" s="174" t="s">
        <v>9836</v>
      </c>
      <c r="K3349" s="174"/>
      <c r="L3349" s="174" t="s">
        <v>4704</v>
      </c>
      <c r="M3349" s="174" t="s">
        <v>4705</v>
      </c>
      <c r="N3349" s="176">
        <v>960</v>
      </c>
      <c r="O3349" s="174" t="s">
        <v>3407</v>
      </c>
      <c r="P3349" s="177">
        <v>30133</v>
      </c>
      <c r="Q3349" s="176">
        <v>372</v>
      </c>
      <c r="R3349" s="175">
        <v>9402.24</v>
      </c>
      <c r="S3349" s="175">
        <v>14864.13</v>
      </c>
    </row>
    <row r="3350" spans="4:19">
      <c r="D3350" s="174" t="s">
        <v>9837</v>
      </c>
      <c r="E3350" s="176">
        <v>1443</v>
      </c>
      <c r="F3350" s="174" t="s">
        <v>3420</v>
      </c>
      <c r="G3350" s="174" t="s">
        <v>9838</v>
      </c>
      <c r="H3350" s="174" t="s">
        <v>169</v>
      </c>
      <c r="I3350" s="174" t="s">
        <v>3098</v>
      </c>
      <c r="J3350" s="174" t="s">
        <v>9839</v>
      </c>
      <c r="K3350" s="174"/>
      <c r="L3350" s="174" t="s">
        <v>4704</v>
      </c>
      <c r="M3350" s="174" t="s">
        <v>4705</v>
      </c>
      <c r="N3350" s="176">
        <v>960</v>
      </c>
      <c r="O3350" s="174" t="s">
        <v>3407</v>
      </c>
      <c r="P3350" s="177">
        <v>30133</v>
      </c>
      <c r="Q3350" s="176">
        <v>372</v>
      </c>
      <c r="R3350" s="176">
        <v>559</v>
      </c>
      <c r="S3350" s="176">
        <v>884</v>
      </c>
    </row>
    <row r="3351" spans="4:19">
      <c r="D3351" s="174" t="s">
        <v>9840</v>
      </c>
      <c r="E3351" s="176">
        <v>208</v>
      </c>
      <c r="F3351" s="174" t="s">
        <v>3612</v>
      </c>
      <c r="G3351" s="174" t="s">
        <v>9838</v>
      </c>
      <c r="H3351" s="174" t="s">
        <v>169</v>
      </c>
      <c r="I3351" s="174" t="s">
        <v>3098</v>
      </c>
      <c r="J3351" s="174" t="s">
        <v>9839</v>
      </c>
      <c r="K3351" s="174"/>
      <c r="L3351" s="174" t="s">
        <v>4704</v>
      </c>
      <c r="M3351" s="174" t="s">
        <v>4705</v>
      </c>
      <c r="N3351" s="176">
        <v>960</v>
      </c>
      <c r="O3351" s="174" t="s">
        <v>3407</v>
      </c>
      <c r="P3351" s="177">
        <v>30133</v>
      </c>
      <c r="Q3351" s="176">
        <v>372</v>
      </c>
      <c r="R3351" s="175">
        <v>80.599999999999994</v>
      </c>
      <c r="S3351" s="175">
        <v>127.4</v>
      </c>
    </row>
    <row r="3352" spans="4:19">
      <c r="D3352" s="174" t="s">
        <v>9841</v>
      </c>
      <c r="E3352" s="175">
        <v>24047.64</v>
      </c>
      <c r="F3352" s="174" t="s">
        <v>3426</v>
      </c>
      <c r="G3352" s="174" t="s">
        <v>9838</v>
      </c>
      <c r="H3352" s="174" t="s">
        <v>169</v>
      </c>
      <c r="I3352" s="174" t="s">
        <v>3098</v>
      </c>
      <c r="J3352" s="174" t="s">
        <v>9842</v>
      </c>
      <c r="K3352" s="174"/>
      <c r="L3352" s="174" t="s">
        <v>4704</v>
      </c>
      <c r="M3352" s="174" t="s">
        <v>4705</v>
      </c>
      <c r="N3352" s="176">
        <v>960</v>
      </c>
      <c r="O3352" s="174" t="s">
        <v>3407</v>
      </c>
      <c r="P3352" s="177">
        <v>30133</v>
      </c>
      <c r="Q3352" s="176">
        <v>372</v>
      </c>
      <c r="R3352" s="175">
        <v>9317.5499999999993</v>
      </c>
      <c r="S3352" s="175">
        <v>14730.09</v>
      </c>
    </row>
    <row r="3353" spans="4:19">
      <c r="D3353" s="174" t="s">
        <v>9843</v>
      </c>
      <c r="E3353" s="176">
        <v>1332</v>
      </c>
      <c r="F3353" s="174" t="s">
        <v>3420</v>
      </c>
      <c r="G3353" s="174" t="s">
        <v>9844</v>
      </c>
      <c r="H3353" s="174" t="s">
        <v>169</v>
      </c>
      <c r="I3353" s="174" t="s">
        <v>3098</v>
      </c>
      <c r="J3353" s="174" t="s">
        <v>9845</v>
      </c>
      <c r="K3353" s="174"/>
      <c r="L3353" s="174" t="s">
        <v>7136</v>
      </c>
      <c r="M3353" s="174" t="s">
        <v>7175</v>
      </c>
      <c r="N3353" s="176">
        <v>960</v>
      </c>
      <c r="O3353" s="174" t="s">
        <v>3407</v>
      </c>
      <c r="P3353" s="177">
        <v>30133</v>
      </c>
      <c r="Q3353" s="176">
        <v>372</v>
      </c>
      <c r="R3353" s="175">
        <v>516.11</v>
      </c>
      <c r="S3353" s="175">
        <v>815.89</v>
      </c>
    </row>
    <row r="3354" spans="4:19">
      <c r="D3354" s="174" t="s">
        <v>9846</v>
      </c>
      <c r="E3354" s="176">
        <v>192</v>
      </c>
      <c r="F3354" s="174" t="s">
        <v>3612</v>
      </c>
      <c r="G3354" s="174" t="s">
        <v>9844</v>
      </c>
      <c r="H3354" s="174" t="s">
        <v>169</v>
      </c>
      <c r="I3354" s="174" t="s">
        <v>3098</v>
      </c>
      <c r="J3354" s="174" t="s">
        <v>9845</v>
      </c>
      <c r="K3354" s="174"/>
      <c r="L3354" s="174" t="s">
        <v>7136</v>
      </c>
      <c r="M3354" s="174" t="s">
        <v>7175</v>
      </c>
      <c r="N3354" s="176">
        <v>960</v>
      </c>
      <c r="O3354" s="174" t="s">
        <v>3407</v>
      </c>
      <c r="P3354" s="177">
        <v>30133</v>
      </c>
      <c r="Q3354" s="176">
        <v>372</v>
      </c>
      <c r="R3354" s="175">
        <v>74.39</v>
      </c>
      <c r="S3354" s="175">
        <v>117.61</v>
      </c>
    </row>
    <row r="3355" spans="4:19">
      <c r="D3355" s="174" t="s">
        <v>9847</v>
      </c>
      <c r="E3355" s="175">
        <v>22203.67</v>
      </c>
      <c r="F3355" s="174" t="s">
        <v>3426</v>
      </c>
      <c r="G3355" s="174" t="s">
        <v>9844</v>
      </c>
      <c r="H3355" s="174" t="s">
        <v>169</v>
      </c>
      <c r="I3355" s="174" t="s">
        <v>3098</v>
      </c>
      <c r="J3355" s="174" t="s">
        <v>9848</v>
      </c>
      <c r="K3355" s="174"/>
      <c r="L3355" s="174" t="s">
        <v>7136</v>
      </c>
      <c r="M3355" s="174" t="s">
        <v>7175</v>
      </c>
      <c r="N3355" s="176">
        <v>960</v>
      </c>
      <c r="O3355" s="174" t="s">
        <v>3407</v>
      </c>
      <c r="P3355" s="177">
        <v>30133</v>
      </c>
      <c r="Q3355" s="176">
        <v>372</v>
      </c>
      <c r="R3355" s="175">
        <v>8603.07</v>
      </c>
      <c r="S3355" s="175">
        <v>13600.6</v>
      </c>
    </row>
    <row r="3356" spans="4:19">
      <c r="D3356" s="174" t="s">
        <v>9849</v>
      </c>
      <c r="E3356" s="176">
        <v>1187</v>
      </c>
      <c r="F3356" s="174" t="s">
        <v>3420</v>
      </c>
      <c r="G3356" s="174" t="s">
        <v>9850</v>
      </c>
      <c r="H3356" s="174" t="s">
        <v>169</v>
      </c>
      <c r="I3356" s="174" t="s">
        <v>3098</v>
      </c>
      <c r="J3356" s="174" t="s">
        <v>9851</v>
      </c>
      <c r="K3356" s="174"/>
      <c r="L3356" s="174" t="s">
        <v>3509</v>
      </c>
      <c r="M3356" s="174" t="s">
        <v>4854</v>
      </c>
      <c r="N3356" s="176">
        <v>960</v>
      </c>
      <c r="O3356" s="174" t="s">
        <v>3407</v>
      </c>
      <c r="P3356" s="177">
        <v>30133</v>
      </c>
      <c r="Q3356" s="176">
        <v>372</v>
      </c>
      <c r="R3356" s="175">
        <v>459.82</v>
      </c>
      <c r="S3356" s="175">
        <v>727.18</v>
      </c>
    </row>
    <row r="3357" spans="4:19">
      <c r="D3357" s="174" t="s">
        <v>9852</v>
      </c>
      <c r="E3357" s="176">
        <v>171</v>
      </c>
      <c r="F3357" s="174" t="s">
        <v>3612</v>
      </c>
      <c r="G3357" s="174" t="s">
        <v>9850</v>
      </c>
      <c r="H3357" s="174" t="s">
        <v>169</v>
      </c>
      <c r="I3357" s="174" t="s">
        <v>3098</v>
      </c>
      <c r="J3357" s="174" t="s">
        <v>9851</v>
      </c>
      <c r="K3357" s="174"/>
      <c r="L3357" s="174" t="s">
        <v>3509</v>
      </c>
      <c r="M3357" s="174" t="s">
        <v>4854</v>
      </c>
      <c r="N3357" s="176">
        <v>960</v>
      </c>
      <c r="O3357" s="174" t="s">
        <v>3407</v>
      </c>
      <c r="P3357" s="177">
        <v>30133</v>
      </c>
      <c r="Q3357" s="176">
        <v>372</v>
      </c>
      <c r="R3357" s="175">
        <v>66.150000000000006</v>
      </c>
      <c r="S3357" s="175">
        <v>104.85</v>
      </c>
    </row>
    <row r="3358" spans="4:19">
      <c r="D3358" s="174" t="s">
        <v>9853</v>
      </c>
      <c r="E3358" s="175">
        <v>19776.2</v>
      </c>
      <c r="F3358" s="174" t="s">
        <v>3426</v>
      </c>
      <c r="G3358" s="174" t="s">
        <v>9850</v>
      </c>
      <c r="H3358" s="174" t="s">
        <v>169</v>
      </c>
      <c r="I3358" s="174" t="s">
        <v>3098</v>
      </c>
      <c r="J3358" s="174" t="s">
        <v>9854</v>
      </c>
      <c r="K3358" s="174"/>
      <c r="L3358" s="174" t="s">
        <v>3509</v>
      </c>
      <c r="M3358" s="174" t="s">
        <v>4854</v>
      </c>
      <c r="N3358" s="176">
        <v>960</v>
      </c>
      <c r="O3358" s="174" t="s">
        <v>3407</v>
      </c>
      <c r="P3358" s="177">
        <v>30133</v>
      </c>
      <c r="Q3358" s="176">
        <v>372</v>
      </c>
      <c r="R3358" s="175">
        <v>7662.56</v>
      </c>
      <c r="S3358" s="175">
        <v>12113.64</v>
      </c>
    </row>
    <row r="3359" spans="4:19">
      <c r="D3359" s="174" t="s">
        <v>9855</v>
      </c>
      <c r="E3359" s="176">
        <v>1121</v>
      </c>
      <c r="F3359" s="174" t="s">
        <v>3420</v>
      </c>
      <c r="G3359" s="174" t="s">
        <v>9856</v>
      </c>
      <c r="H3359" s="174" t="s">
        <v>169</v>
      </c>
      <c r="I3359" s="174" t="s">
        <v>3098</v>
      </c>
      <c r="J3359" s="174" t="s">
        <v>9857</v>
      </c>
      <c r="K3359" s="174"/>
      <c r="L3359" s="174" t="s">
        <v>3509</v>
      </c>
      <c r="M3359" s="174" t="s">
        <v>7279</v>
      </c>
      <c r="N3359" s="176">
        <v>960</v>
      </c>
      <c r="O3359" s="174" t="s">
        <v>3407</v>
      </c>
      <c r="P3359" s="177">
        <v>30133</v>
      </c>
      <c r="Q3359" s="176">
        <v>372</v>
      </c>
      <c r="R3359" s="175">
        <v>434.32</v>
      </c>
      <c r="S3359" s="175">
        <v>686.68</v>
      </c>
    </row>
    <row r="3360" spans="4:19">
      <c r="D3360" s="174" t="s">
        <v>9858</v>
      </c>
      <c r="E3360" s="176">
        <v>161</v>
      </c>
      <c r="F3360" s="174" t="s">
        <v>3612</v>
      </c>
      <c r="G3360" s="174" t="s">
        <v>9856</v>
      </c>
      <c r="H3360" s="174" t="s">
        <v>169</v>
      </c>
      <c r="I3360" s="174" t="s">
        <v>3098</v>
      </c>
      <c r="J3360" s="174" t="s">
        <v>9857</v>
      </c>
      <c r="K3360" s="174"/>
      <c r="L3360" s="174" t="s">
        <v>3509</v>
      </c>
      <c r="M3360" s="174" t="s">
        <v>7279</v>
      </c>
      <c r="N3360" s="176">
        <v>960</v>
      </c>
      <c r="O3360" s="174" t="s">
        <v>3407</v>
      </c>
      <c r="P3360" s="177">
        <v>30133</v>
      </c>
      <c r="Q3360" s="176">
        <v>372</v>
      </c>
      <c r="R3360" s="175">
        <v>62.35</v>
      </c>
      <c r="S3360" s="175">
        <v>98.65</v>
      </c>
    </row>
    <row r="3361" spans="4:19">
      <c r="D3361" s="174" t="s">
        <v>9859</v>
      </c>
      <c r="E3361" s="175">
        <v>18685.71</v>
      </c>
      <c r="F3361" s="174" t="s">
        <v>3426</v>
      </c>
      <c r="G3361" s="174" t="s">
        <v>9856</v>
      </c>
      <c r="H3361" s="174" t="s">
        <v>169</v>
      </c>
      <c r="I3361" s="174" t="s">
        <v>3098</v>
      </c>
      <c r="J3361" s="174" t="s">
        <v>9860</v>
      </c>
      <c r="K3361" s="174"/>
      <c r="L3361" s="174" t="s">
        <v>3509</v>
      </c>
      <c r="M3361" s="174" t="s">
        <v>7279</v>
      </c>
      <c r="N3361" s="176">
        <v>960</v>
      </c>
      <c r="O3361" s="174" t="s">
        <v>3407</v>
      </c>
      <c r="P3361" s="177">
        <v>30133</v>
      </c>
      <c r="Q3361" s="176">
        <v>372</v>
      </c>
      <c r="R3361" s="175">
        <v>7240.04</v>
      </c>
      <c r="S3361" s="175">
        <v>11445.67</v>
      </c>
    </row>
    <row r="3362" spans="4:19">
      <c r="D3362" s="174" t="s">
        <v>9861</v>
      </c>
      <c r="E3362" s="176">
        <v>686</v>
      </c>
      <c r="F3362" s="174" t="s">
        <v>3420</v>
      </c>
      <c r="G3362" s="174" t="s">
        <v>9862</v>
      </c>
      <c r="H3362" s="174" t="s">
        <v>169</v>
      </c>
      <c r="I3362" s="174" t="s">
        <v>3098</v>
      </c>
      <c r="J3362" s="174" t="s">
        <v>9863</v>
      </c>
      <c r="K3362" s="174"/>
      <c r="L3362" s="174" t="s">
        <v>3509</v>
      </c>
      <c r="M3362" s="174" t="s">
        <v>4854</v>
      </c>
      <c r="N3362" s="176">
        <v>960</v>
      </c>
      <c r="O3362" s="174" t="s">
        <v>3407</v>
      </c>
      <c r="P3362" s="177">
        <v>30133</v>
      </c>
      <c r="Q3362" s="176">
        <v>372</v>
      </c>
      <c r="R3362" s="175">
        <v>265.73</v>
      </c>
      <c r="S3362" s="175">
        <v>420.27</v>
      </c>
    </row>
    <row r="3363" spans="4:19">
      <c r="D3363" s="174" t="s">
        <v>9864</v>
      </c>
      <c r="E3363" s="176">
        <v>99</v>
      </c>
      <c r="F3363" s="174" t="s">
        <v>3612</v>
      </c>
      <c r="G3363" s="174" t="s">
        <v>9862</v>
      </c>
      <c r="H3363" s="174" t="s">
        <v>169</v>
      </c>
      <c r="I3363" s="174" t="s">
        <v>3098</v>
      </c>
      <c r="J3363" s="174" t="s">
        <v>9863</v>
      </c>
      <c r="K3363" s="174"/>
      <c r="L3363" s="174" t="s">
        <v>3509</v>
      </c>
      <c r="M3363" s="174" t="s">
        <v>4854</v>
      </c>
      <c r="N3363" s="176">
        <v>960</v>
      </c>
      <c r="O3363" s="174" t="s">
        <v>3407</v>
      </c>
      <c r="P3363" s="177">
        <v>30133</v>
      </c>
      <c r="Q3363" s="176">
        <v>372</v>
      </c>
      <c r="R3363" s="175">
        <v>38.25</v>
      </c>
      <c r="S3363" s="175">
        <v>60.75</v>
      </c>
    </row>
    <row r="3364" spans="4:19">
      <c r="D3364" s="174" t="s">
        <v>9865</v>
      </c>
      <c r="E3364" s="175">
        <v>11433.95</v>
      </c>
      <c r="F3364" s="174" t="s">
        <v>3426</v>
      </c>
      <c r="G3364" s="174" t="s">
        <v>9862</v>
      </c>
      <c r="H3364" s="174" t="s">
        <v>169</v>
      </c>
      <c r="I3364" s="174" t="s">
        <v>3098</v>
      </c>
      <c r="J3364" s="174" t="s">
        <v>9866</v>
      </c>
      <c r="K3364" s="174"/>
      <c r="L3364" s="174" t="s">
        <v>3509</v>
      </c>
      <c r="M3364" s="174" t="s">
        <v>4854</v>
      </c>
      <c r="N3364" s="176">
        <v>960</v>
      </c>
      <c r="O3364" s="174" t="s">
        <v>3407</v>
      </c>
      <c r="P3364" s="177">
        <v>30133</v>
      </c>
      <c r="Q3364" s="176">
        <v>372</v>
      </c>
      <c r="R3364" s="175">
        <v>4430.2</v>
      </c>
      <c r="S3364" s="175">
        <v>7003.75</v>
      </c>
    </row>
    <row r="3365" spans="4:19">
      <c r="D3365" s="174" t="s">
        <v>9867</v>
      </c>
      <c r="E3365" s="175">
        <v>49372.47</v>
      </c>
      <c r="F3365" s="174" t="s">
        <v>3426</v>
      </c>
      <c r="G3365" s="174" t="s">
        <v>9868</v>
      </c>
      <c r="H3365" s="174" t="s">
        <v>169</v>
      </c>
      <c r="I3365" s="174" t="s">
        <v>3098</v>
      </c>
      <c r="J3365" s="174" t="s">
        <v>9869</v>
      </c>
      <c r="K3365" s="174"/>
      <c r="L3365" s="174" t="s">
        <v>3509</v>
      </c>
      <c r="M3365" s="174" t="s">
        <v>4854</v>
      </c>
      <c r="N3365" s="176">
        <v>960</v>
      </c>
      <c r="O3365" s="174" t="s">
        <v>3407</v>
      </c>
      <c r="P3365" s="177">
        <v>29768</v>
      </c>
      <c r="Q3365" s="176">
        <v>384</v>
      </c>
      <c r="R3365" s="175">
        <v>19747.189999999999</v>
      </c>
      <c r="S3365" s="175">
        <v>29625.279999999999</v>
      </c>
    </row>
    <row r="3366" spans="4:19">
      <c r="D3366" s="174" t="s">
        <v>9870</v>
      </c>
      <c r="E3366" s="176">
        <v>19903</v>
      </c>
      <c r="F3366" s="174" t="s">
        <v>3420</v>
      </c>
      <c r="G3366" s="174" t="s">
        <v>9871</v>
      </c>
      <c r="H3366" s="174" t="s">
        <v>169</v>
      </c>
      <c r="I3366" s="174" t="s">
        <v>9872</v>
      </c>
      <c r="J3366" s="174" t="s">
        <v>9873</v>
      </c>
      <c r="K3366" s="174"/>
      <c r="L3366" s="174" t="s">
        <v>3509</v>
      </c>
      <c r="M3366" s="174" t="s">
        <v>3800</v>
      </c>
      <c r="N3366" s="176">
        <v>960</v>
      </c>
      <c r="O3366" s="174" t="s">
        <v>3407</v>
      </c>
      <c r="P3366" s="177">
        <v>30498</v>
      </c>
      <c r="Q3366" s="176">
        <v>360</v>
      </c>
      <c r="R3366" s="175">
        <v>7462.83</v>
      </c>
      <c r="S3366" s="175">
        <v>12440.17</v>
      </c>
    </row>
    <row r="3367" spans="4:19">
      <c r="D3367" s="174" t="s">
        <v>9874</v>
      </c>
      <c r="E3367" s="176">
        <v>6145</v>
      </c>
      <c r="F3367" s="174" t="s">
        <v>3612</v>
      </c>
      <c r="G3367" s="174" t="s">
        <v>9871</v>
      </c>
      <c r="H3367" s="174" t="s">
        <v>169</v>
      </c>
      <c r="I3367" s="174" t="s">
        <v>9872</v>
      </c>
      <c r="J3367" s="174" t="s">
        <v>9873</v>
      </c>
      <c r="K3367" s="174"/>
      <c r="L3367" s="174" t="s">
        <v>3509</v>
      </c>
      <c r="M3367" s="174" t="s">
        <v>3800</v>
      </c>
      <c r="N3367" s="176">
        <v>960</v>
      </c>
      <c r="O3367" s="174" t="s">
        <v>3407</v>
      </c>
      <c r="P3367" s="177">
        <v>30498</v>
      </c>
      <c r="Q3367" s="176">
        <v>360</v>
      </c>
      <c r="R3367" s="175">
        <v>2304.13</v>
      </c>
      <c r="S3367" s="175">
        <v>3840.87</v>
      </c>
    </row>
    <row r="3368" spans="4:19">
      <c r="D3368" s="174" t="s">
        <v>9875</v>
      </c>
      <c r="E3368" s="175">
        <v>472453.8</v>
      </c>
      <c r="F3368" s="174" t="s">
        <v>3426</v>
      </c>
      <c r="G3368" s="174" t="s">
        <v>9871</v>
      </c>
      <c r="H3368" s="174" t="s">
        <v>169</v>
      </c>
      <c r="I3368" s="174" t="s">
        <v>9872</v>
      </c>
      <c r="J3368" s="174" t="s">
        <v>9876</v>
      </c>
      <c r="K3368" s="174"/>
      <c r="L3368" s="174" t="s">
        <v>3509</v>
      </c>
      <c r="M3368" s="174" t="s">
        <v>3800</v>
      </c>
      <c r="N3368" s="176">
        <v>960</v>
      </c>
      <c r="O3368" s="174" t="s">
        <v>3407</v>
      </c>
      <c r="P3368" s="177">
        <v>30498</v>
      </c>
      <c r="Q3368" s="176">
        <v>360</v>
      </c>
      <c r="R3368" s="175">
        <v>177153.74</v>
      </c>
      <c r="S3368" s="175">
        <v>295300.06</v>
      </c>
    </row>
    <row r="3369" spans="4:19">
      <c r="D3369" s="174" t="s">
        <v>9877</v>
      </c>
      <c r="E3369" s="176">
        <v>10677</v>
      </c>
      <c r="F3369" s="174" t="s">
        <v>3420</v>
      </c>
      <c r="G3369" s="174" t="s">
        <v>9878</v>
      </c>
      <c r="H3369" s="174" t="s">
        <v>169</v>
      </c>
      <c r="I3369" s="174" t="s">
        <v>9879</v>
      </c>
      <c r="J3369" s="174" t="s">
        <v>9880</v>
      </c>
      <c r="K3369" s="174"/>
      <c r="L3369" s="174" t="s">
        <v>4704</v>
      </c>
      <c r="M3369" s="174" t="s">
        <v>4705</v>
      </c>
      <c r="N3369" s="176">
        <v>960</v>
      </c>
      <c r="O3369" s="174" t="s">
        <v>3407</v>
      </c>
      <c r="P3369" s="177">
        <v>29768</v>
      </c>
      <c r="Q3369" s="176">
        <v>384</v>
      </c>
      <c r="R3369" s="175">
        <v>4270.3900000000003</v>
      </c>
      <c r="S3369" s="175">
        <v>6406.61</v>
      </c>
    </row>
    <row r="3370" spans="4:19">
      <c r="D3370" s="174" t="s">
        <v>9881</v>
      </c>
      <c r="E3370" s="175">
        <v>278915.77</v>
      </c>
      <c r="F3370" s="174" t="s">
        <v>3426</v>
      </c>
      <c r="G3370" s="174" t="s">
        <v>9878</v>
      </c>
      <c r="H3370" s="174" t="s">
        <v>169</v>
      </c>
      <c r="I3370" s="174" t="s">
        <v>9879</v>
      </c>
      <c r="J3370" s="174" t="s">
        <v>9882</v>
      </c>
      <c r="K3370" s="174"/>
      <c r="L3370" s="174" t="s">
        <v>4704</v>
      </c>
      <c r="M3370" s="174" t="s">
        <v>4705</v>
      </c>
      <c r="N3370" s="176">
        <v>960</v>
      </c>
      <c r="O3370" s="174" t="s">
        <v>3407</v>
      </c>
      <c r="P3370" s="177">
        <v>29768</v>
      </c>
      <c r="Q3370" s="176">
        <v>384</v>
      </c>
      <c r="R3370" s="175">
        <v>111556.53</v>
      </c>
      <c r="S3370" s="175">
        <v>167359.24</v>
      </c>
    </row>
    <row r="3371" spans="4:19">
      <c r="D3371" s="174" t="s">
        <v>9883</v>
      </c>
      <c r="E3371" s="176">
        <v>6076</v>
      </c>
      <c r="F3371" s="174" t="s">
        <v>3420</v>
      </c>
      <c r="G3371" s="174" t="s">
        <v>9884</v>
      </c>
      <c r="H3371" s="174" t="s">
        <v>169</v>
      </c>
      <c r="I3371" s="174" t="s">
        <v>9885</v>
      </c>
      <c r="J3371" s="174" t="s">
        <v>9886</v>
      </c>
      <c r="K3371" s="174"/>
      <c r="L3371" s="174" t="s">
        <v>3509</v>
      </c>
      <c r="M3371" s="174" t="s">
        <v>3548</v>
      </c>
      <c r="N3371" s="176">
        <v>960</v>
      </c>
      <c r="O3371" s="174" t="s">
        <v>3407</v>
      </c>
      <c r="P3371" s="177">
        <v>30864</v>
      </c>
      <c r="Q3371" s="176">
        <v>348</v>
      </c>
      <c r="R3371" s="175">
        <v>2202.34</v>
      </c>
      <c r="S3371" s="175">
        <v>3873.66</v>
      </c>
    </row>
    <row r="3372" spans="4:19">
      <c r="D3372" s="174" t="s">
        <v>9887</v>
      </c>
      <c r="E3372" s="176">
        <v>1759</v>
      </c>
      <c r="F3372" s="174" t="s">
        <v>3612</v>
      </c>
      <c r="G3372" s="174" t="s">
        <v>9884</v>
      </c>
      <c r="H3372" s="174" t="s">
        <v>169</v>
      </c>
      <c r="I3372" s="174" t="s">
        <v>9885</v>
      </c>
      <c r="J3372" s="174" t="s">
        <v>9886</v>
      </c>
      <c r="K3372" s="174"/>
      <c r="L3372" s="174" t="s">
        <v>3509</v>
      </c>
      <c r="M3372" s="174" t="s">
        <v>3548</v>
      </c>
      <c r="N3372" s="176">
        <v>960</v>
      </c>
      <c r="O3372" s="174" t="s">
        <v>3407</v>
      </c>
      <c r="P3372" s="177">
        <v>30864</v>
      </c>
      <c r="Q3372" s="176">
        <v>348</v>
      </c>
      <c r="R3372" s="175">
        <v>637.47</v>
      </c>
      <c r="S3372" s="175">
        <v>1121.53</v>
      </c>
    </row>
    <row r="3373" spans="4:19">
      <c r="D3373" s="174" t="s">
        <v>9888</v>
      </c>
      <c r="E3373" s="175">
        <v>48892.31</v>
      </c>
      <c r="F3373" s="174" t="s">
        <v>3426</v>
      </c>
      <c r="G3373" s="174" t="s">
        <v>9884</v>
      </c>
      <c r="H3373" s="174" t="s">
        <v>169</v>
      </c>
      <c r="I3373" s="174" t="s">
        <v>9885</v>
      </c>
      <c r="J3373" s="174" t="s">
        <v>9889</v>
      </c>
      <c r="K3373" s="174"/>
      <c r="L3373" s="174" t="s">
        <v>3509</v>
      </c>
      <c r="M3373" s="174" t="s">
        <v>3548</v>
      </c>
      <c r="N3373" s="176">
        <v>960</v>
      </c>
      <c r="O3373" s="174" t="s">
        <v>3407</v>
      </c>
      <c r="P3373" s="177">
        <v>30864</v>
      </c>
      <c r="Q3373" s="176">
        <v>348</v>
      </c>
      <c r="R3373" s="175">
        <v>17721.71</v>
      </c>
      <c r="S3373" s="175">
        <v>31170.6</v>
      </c>
    </row>
    <row r="3374" spans="4:19">
      <c r="D3374" s="174" t="s">
        <v>9890</v>
      </c>
      <c r="E3374" s="176">
        <v>2056</v>
      </c>
      <c r="F3374" s="174" t="s">
        <v>3420</v>
      </c>
      <c r="G3374" s="174" t="s">
        <v>9891</v>
      </c>
      <c r="H3374" s="174" t="s">
        <v>169</v>
      </c>
      <c r="I3374" s="174" t="s">
        <v>9885</v>
      </c>
      <c r="J3374" s="174" t="s">
        <v>9892</v>
      </c>
      <c r="K3374" s="174"/>
      <c r="L3374" s="174" t="s">
        <v>172</v>
      </c>
      <c r="M3374" s="174" t="s">
        <v>3548</v>
      </c>
      <c r="N3374" s="176">
        <v>960</v>
      </c>
      <c r="O3374" s="174" t="s">
        <v>3407</v>
      </c>
      <c r="P3374" s="177">
        <v>30864</v>
      </c>
      <c r="Q3374" s="176">
        <v>348</v>
      </c>
      <c r="R3374" s="175">
        <v>745.23</v>
      </c>
      <c r="S3374" s="175">
        <v>1310.77</v>
      </c>
    </row>
    <row r="3375" spans="4:19">
      <c r="D3375" s="174" t="s">
        <v>9893</v>
      </c>
      <c r="E3375" s="176">
        <v>595</v>
      </c>
      <c r="F3375" s="174" t="s">
        <v>3612</v>
      </c>
      <c r="G3375" s="174" t="s">
        <v>9891</v>
      </c>
      <c r="H3375" s="174" t="s">
        <v>169</v>
      </c>
      <c r="I3375" s="174" t="s">
        <v>9885</v>
      </c>
      <c r="J3375" s="174" t="s">
        <v>9892</v>
      </c>
      <c r="K3375" s="174"/>
      <c r="L3375" s="174" t="s">
        <v>172</v>
      </c>
      <c r="M3375" s="174" t="s">
        <v>3548</v>
      </c>
      <c r="N3375" s="176">
        <v>960</v>
      </c>
      <c r="O3375" s="174" t="s">
        <v>3407</v>
      </c>
      <c r="P3375" s="177">
        <v>30864</v>
      </c>
      <c r="Q3375" s="176">
        <v>348</v>
      </c>
      <c r="R3375" s="175">
        <v>215.56</v>
      </c>
      <c r="S3375" s="175">
        <v>379.44</v>
      </c>
    </row>
    <row r="3376" spans="4:19">
      <c r="D3376" s="174" t="s">
        <v>9894</v>
      </c>
      <c r="E3376" s="175">
        <v>16547.099999999999</v>
      </c>
      <c r="F3376" s="174" t="s">
        <v>3426</v>
      </c>
      <c r="G3376" s="174" t="s">
        <v>9891</v>
      </c>
      <c r="H3376" s="174" t="s">
        <v>169</v>
      </c>
      <c r="I3376" s="174" t="s">
        <v>9885</v>
      </c>
      <c r="J3376" s="174" t="s">
        <v>9895</v>
      </c>
      <c r="K3376" s="174"/>
      <c r="L3376" s="174" t="s">
        <v>172</v>
      </c>
      <c r="M3376" s="174" t="s">
        <v>3548</v>
      </c>
      <c r="N3376" s="176">
        <v>960</v>
      </c>
      <c r="O3376" s="174" t="s">
        <v>3407</v>
      </c>
      <c r="P3376" s="177">
        <v>30864</v>
      </c>
      <c r="Q3376" s="176">
        <v>348</v>
      </c>
      <c r="R3376" s="175">
        <v>5997.63</v>
      </c>
      <c r="S3376" s="175">
        <v>10549.47</v>
      </c>
    </row>
    <row r="3377" spans="4:19">
      <c r="D3377" s="174" t="s">
        <v>9896</v>
      </c>
      <c r="E3377" s="176">
        <v>1590</v>
      </c>
      <c r="F3377" s="174" t="s">
        <v>3420</v>
      </c>
      <c r="G3377" s="174" t="s">
        <v>9897</v>
      </c>
      <c r="H3377" s="174" t="s">
        <v>169</v>
      </c>
      <c r="I3377" s="174" t="s">
        <v>9885</v>
      </c>
      <c r="J3377" s="174" t="s">
        <v>9898</v>
      </c>
      <c r="K3377" s="174"/>
      <c r="L3377" s="174" t="s">
        <v>3509</v>
      </c>
      <c r="M3377" s="174" t="s">
        <v>3800</v>
      </c>
      <c r="N3377" s="176">
        <v>960</v>
      </c>
      <c r="O3377" s="174" t="s">
        <v>3407</v>
      </c>
      <c r="P3377" s="177">
        <v>30864</v>
      </c>
      <c r="Q3377" s="176">
        <v>348</v>
      </c>
      <c r="R3377" s="175">
        <v>576.25</v>
      </c>
      <c r="S3377" s="175">
        <v>1013.75</v>
      </c>
    </row>
    <row r="3378" spans="4:19">
      <c r="D3378" s="174" t="s">
        <v>9899</v>
      </c>
      <c r="E3378" s="176">
        <v>460</v>
      </c>
      <c r="F3378" s="174" t="s">
        <v>3612</v>
      </c>
      <c r="G3378" s="174" t="s">
        <v>9897</v>
      </c>
      <c r="H3378" s="174" t="s">
        <v>169</v>
      </c>
      <c r="I3378" s="174" t="s">
        <v>9885</v>
      </c>
      <c r="J3378" s="174" t="s">
        <v>9898</v>
      </c>
      <c r="K3378" s="174"/>
      <c r="L3378" s="174" t="s">
        <v>3509</v>
      </c>
      <c r="M3378" s="174" t="s">
        <v>3800</v>
      </c>
      <c r="N3378" s="176">
        <v>960</v>
      </c>
      <c r="O3378" s="174" t="s">
        <v>3407</v>
      </c>
      <c r="P3378" s="177">
        <v>30864</v>
      </c>
      <c r="Q3378" s="176">
        <v>348</v>
      </c>
      <c r="R3378" s="175">
        <v>166.73</v>
      </c>
      <c r="S3378" s="175">
        <v>293.27</v>
      </c>
    </row>
    <row r="3379" spans="4:19">
      <c r="D3379" s="174" t="s">
        <v>9900</v>
      </c>
      <c r="E3379" s="175">
        <v>12797.05</v>
      </c>
      <c r="F3379" s="174" t="s">
        <v>3426</v>
      </c>
      <c r="G3379" s="174" t="s">
        <v>9897</v>
      </c>
      <c r="H3379" s="174" t="s">
        <v>169</v>
      </c>
      <c r="I3379" s="174" t="s">
        <v>9885</v>
      </c>
      <c r="J3379" s="174" t="s">
        <v>9901</v>
      </c>
      <c r="K3379" s="174"/>
      <c r="L3379" s="174" t="s">
        <v>3509</v>
      </c>
      <c r="M3379" s="174" t="s">
        <v>3800</v>
      </c>
      <c r="N3379" s="176">
        <v>960</v>
      </c>
      <c r="O3379" s="174" t="s">
        <v>3407</v>
      </c>
      <c r="P3379" s="177">
        <v>30864</v>
      </c>
      <c r="Q3379" s="176">
        <v>348</v>
      </c>
      <c r="R3379" s="175">
        <v>4638.4399999999996</v>
      </c>
      <c r="S3379" s="175">
        <v>8158.61</v>
      </c>
    </row>
    <row r="3380" spans="4:19">
      <c r="D3380" s="174" t="s">
        <v>9902</v>
      </c>
      <c r="E3380" s="176">
        <v>2694</v>
      </c>
      <c r="F3380" s="174" t="s">
        <v>3420</v>
      </c>
      <c r="G3380" s="174" t="s">
        <v>9903</v>
      </c>
      <c r="H3380" s="174" t="s">
        <v>169</v>
      </c>
      <c r="I3380" s="174" t="s">
        <v>9885</v>
      </c>
      <c r="J3380" s="174" t="s">
        <v>9904</v>
      </c>
      <c r="K3380" s="174"/>
      <c r="L3380" s="174" t="s">
        <v>3509</v>
      </c>
      <c r="M3380" s="174" t="s">
        <v>3596</v>
      </c>
      <c r="N3380" s="176">
        <v>960</v>
      </c>
      <c r="O3380" s="174" t="s">
        <v>3407</v>
      </c>
      <c r="P3380" s="177">
        <v>30864</v>
      </c>
      <c r="Q3380" s="176">
        <v>348</v>
      </c>
      <c r="R3380" s="175">
        <v>976.42</v>
      </c>
      <c r="S3380" s="175">
        <v>1717.58</v>
      </c>
    </row>
    <row r="3381" spans="4:19">
      <c r="D3381" s="174" t="s">
        <v>9905</v>
      </c>
      <c r="E3381" s="176">
        <v>780</v>
      </c>
      <c r="F3381" s="174" t="s">
        <v>3612</v>
      </c>
      <c r="G3381" s="174" t="s">
        <v>9903</v>
      </c>
      <c r="H3381" s="174" t="s">
        <v>169</v>
      </c>
      <c r="I3381" s="174" t="s">
        <v>9885</v>
      </c>
      <c r="J3381" s="174" t="s">
        <v>9904</v>
      </c>
      <c r="K3381" s="174"/>
      <c r="L3381" s="174" t="s">
        <v>3509</v>
      </c>
      <c r="M3381" s="174" t="s">
        <v>3596</v>
      </c>
      <c r="N3381" s="176">
        <v>960</v>
      </c>
      <c r="O3381" s="174" t="s">
        <v>3407</v>
      </c>
      <c r="P3381" s="177">
        <v>30864</v>
      </c>
      <c r="Q3381" s="176">
        <v>348</v>
      </c>
      <c r="R3381" s="175">
        <v>282.72000000000003</v>
      </c>
      <c r="S3381" s="175">
        <v>497.28</v>
      </c>
    </row>
    <row r="3382" spans="4:19">
      <c r="D3382" s="174" t="s">
        <v>9906</v>
      </c>
      <c r="E3382" s="175">
        <v>21682.52</v>
      </c>
      <c r="F3382" s="174" t="s">
        <v>3426</v>
      </c>
      <c r="G3382" s="174" t="s">
        <v>9903</v>
      </c>
      <c r="H3382" s="174" t="s">
        <v>169</v>
      </c>
      <c r="I3382" s="174" t="s">
        <v>9885</v>
      </c>
      <c r="J3382" s="174" t="s">
        <v>9907</v>
      </c>
      <c r="K3382" s="174"/>
      <c r="L3382" s="174" t="s">
        <v>3509</v>
      </c>
      <c r="M3382" s="174" t="s">
        <v>3596</v>
      </c>
      <c r="N3382" s="176">
        <v>960</v>
      </c>
      <c r="O3382" s="174" t="s">
        <v>3407</v>
      </c>
      <c r="P3382" s="177">
        <v>30864</v>
      </c>
      <c r="Q3382" s="176">
        <v>348</v>
      </c>
      <c r="R3382" s="175">
        <v>7859.14</v>
      </c>
      <c r="S3382" s="175">
        <v>13823.38</v>
      </c>
    </row>
    <row r="3383" spans="4:19">
      <c r="D3383" s="174" t="s">
        <v>9908</v>
      </c>
      <c r="E3383" s="176">
        <v>5739</v>
      </c>
      <c r="F3383" s="174" t="s">
        <v>3420</v>
      </c>
      <c r="G3383" s="174" t="s">
        <v>9909</v>
      </c>
      <c r="H3383" s="174" t="s">
        <v>169</v>
      </c>
      <c r="I3383" s="174" t="s">
        <v>9885</v>
      </c>
      <c r="J3383" s="174" t="s">
        <v>9910</v>
      </c>
      <c r="K3383" s="174"/>
      <c r="L3383" s="174" t="s">
        <v>3509</v>
      </c>
      <c r="M3383" s="174" t="s">
        <v>3800</v>
      </c>
      <c r="N3383" s="176">
        <v>960</v>
      </c>
      <c r="O3383" s="174" t="s">
        <v>3407</v>
      </c>
      <c r="P3383" s="177">
        <v>30864</v>
      </c>
      <c r="Q3383" s="176">
        <v>348</v>
      </c>
      <c r="R3383" s="175">
        <v>2080.09</v>
      </c>
      <c r="S3383" s="175">
        <v>3658.91</v>
      </c>
    </row>
    <row r="3384" spans="4:19">
      <c r="D3384" s="174" t="s">
        <v>9911</v>
      </c>
      <c r="E3384" s="176">
        <v>1661</v>
      </c>
      <c r="F3384" s="174" t="s">
        <v>3612</v>
      </c>
      <c r="G3384" s="174" t="s">
        <v>9909</v>
      </c>
      <c r="H3384" s="174" t="s">
        <v>169</v>
      </c>
      <c r="I3384" s="174" t="s">
        <v>9885</v>
      </c>
      <c r="J3384" s="174" t="s">
        <v>9910</v>
      </c>
      <c r="K3384" s="174"/>
      <c r="L3384" s="174" t="s">
        <v>3509</v>
      </c>
      <c r="M3384" s="174" t="s">
        <v>3800</v>
      </c>
      <c r="N3384" s="176">
        <v>960</v>
      </c>
      <c r="O3384" s="174" t="s">
        <v>3407</v>
      </c>
      <c r="P3384" s="177">
        <v>30864</v>
      </c>
      <c r="Q3384" s="176">
        <v>348</v>
      </c>
      <c r="R3384" s="175">
        <v>602.02</v>
      </c>
      <c r="S3384" s="175">
        <v>1058.98</v>
      </c>
    </row>
    <row r="3385" spans="4:19">
      <c r="D3385" s="174" t="s">
        <v>9912</v>
      </c>
      <c r="E3385" s="175">
        <v>46180.25</v>
      </c>
      <c r="F3385" s="174" t="s">
        <v>3426</v>
      </c>
      <c r="G3385" s="174" t="s">
        <v>9909</v>
      </c>
      <c r="H3385" s="174" t="s">
        <v>169</v>
      </c>
      <c r="I3385" s="174" t="s">
        <v>9885</v>
      </c>
      <c r="J3385" s="174" t="s">
        <v>9913</v>
      </c>
      <c r="K3385" s="174"/>
      <c r="L3385" s="174" t="s">
        <v>3509</v>
      </c>
      <c r="M3385" s="174" t="s">
        <v>3800</v>
      </c>
      <c r="N3385" s="176">
        <v>960</v>
      </c>
      <c r="O3385" s="174" t="s">
        <v>3407</v>
      </c>
      <c r="P3385" s="177">
        <v>30864</v>
      </c>
      <c r="Q3385" s="176">
        <v>348</v>
      </c>
      <c r="R3385" s="175">
        <v>16738.689999999999</v>
      </c>
      <c r="S3385" s="175">
        <v>29441.56</v>
      </c>
    </row>
    <row r="3386" spans="4:19">
      <c r="D3386" s="174" t="s">
        <v>9914</v>
      </c>
      <c r="E3386" s="176">
        <v>2432</v>
      </c>
      <c r="F3386" s="174" t="s">
        <v>3420</v>
      </c>
      <c r="G3386" s="174" t="s">
        <v>9915</v>
      </c>
      <c r="H3386" s="174" t="s">
        <v>169</v>
      </c>
      <c r="I3386" s="174" t="s">
        <v>9885</v>
      </c>
      <c r="J3386" s="174" t="s">
        <v>9916</v>
      </c>
      <c r="K3386" s="174"/>
      <c r="L3386" s="174" t="s">
        <v>7136</v>
      </c>
      <c r="M3386" s="174" t="s">
        <v>7175</v>
      </c>
      <c r="N3386" s="176">
        <v>960</v>
      </c>
      <c r="O3386" s="174" t="s">
        <v>3407</v>
      </c>
      <c r="P3386" s="177">
        <v>30864</v>
      </c>
      <c r="Q3386" s="176">
        <v>348</v>
      </c>
      <c r="R3386" s="175">
        <v>881.51</v>
      </c>
      <c r="S3386" s="175">
        <v>1550.49</v>
      </c>
    </row>
    <row r="3387" spans="4:19">
      <c r="D3387" s="174" t="s">
        <v>9917</v>
      </c>
      <c r="E3387" s="176">
        <v>704</v>
      </c>
      <c r="F3387" s="174" t="s">
        <v>3612</v>
      </c>
      <c r="G3387" s="174" t="s">
        <v>9915</v>
      </c>
      <c r="H3387" s="174" t="s">
        <v>169</v>
      </c>
      <c r="I3387" s="174" t="s">
        <v>9885</v>
      </c>
      <c r="J3387" s="174" t="s">
        <v>9916</v>
      </c>
      <c r="K3387" s="174"/>
      <c r="L3387" s="174" t="s">
        <v>7136</v>
      </c>
      <c r="M3387" s="174" t="s">
        <v>7175</v>
      </c>
      <c r="N3387" s="176">
        <v>960</v>
      </c>
      <c r="O3387" s="174" t="s">
        <v>3407</v>
      </c>
      <c r="P3387" s="177">
        <v>30864</v>
      </c>
      <c r="Q3387" s="176">
        <v>348</v>
      </c>
      <c r="R3387" s="175">
        <v>255.17</v>
      </c>
      <c r="S3387" s="175">
        <v>448.83</v>
      </c>
    </row>
    <row r="3388" spans="4:19">
      <c r="D3388" s="174" t="s">
        <v>9918</v>
      </c>
      <c r="E3388" s="175">
        <v>19571.91</v>
      </c>
      <c r="F3388" s="174" t="s">
        <v>3426</v>
      </c>
      <c r="G3388" s="174" t="s">
        <v>9915</v>
      </c>
      <c r="H3388" s="174" t="s">
        <v>169</v>
      </c>
      <c r="I3388" s="174" t="s">
        <v>9885</v>
      </c>
      <c r="J3388" s="174" t="s">
        <v>9919</v>
      </c>
      <c r="K3388" s="174"/>
      <c r="L3388" s="174" t="s">
        <v>7136</v>
      </c>
      <c r="M3388" s="174" t="s">
        <v>7175</v>
      </c>
      <c r="N3388" s="176">
        <v>960</v>
      </c>
      <c r="O3388" s="174" t="s">
        <v>3407</v>
      </c>
      <c r="P3388" s="177">
        <v>30864</v>
      </c>
      <c r="Q3388" s="176">
        <v>348</v>
      </c>
      <c r="R3388" s="175">
        <v>7094.02</v>
      </c>
      <c r="S3388" s="175">
        <v>12477.89</v>
      </c>
    </row>
    <row r="3389" spans="4:19">
      <c r="D3389" s="174" t="s">
        <v>9920</v>
      </c>
      <c r="E3389" s="176">
        <v>6087</v>
      </c>
      <c r="F3389" s="174" t="s">
        <v>3420</v>
      </c>
      <c r="G3389" s="174" t="s">
        <v>9921</v>
      </c>
      <c r="H3389" s="174" t="s">
        <v>169</v>
      </c>
      <c r="I3389" s="174" t="s">
        <v>9885</v>
      </c>
      <c r="J3389" s="174" t="s">
        <v>9922</v>
      </c>
      <c r="K3389" s="174"/>
      <c r="L3389" s="174" t="s">
        <v>7136</v>
      </c>
      <c r="M3389" s="174" t="s">
        <v>3800</v>
      </c>
      <c r="N3389" s="176">
        <v>960</v>
      </c>
      <c r="O3389" s="174" t="s">
        <v>3407</v>
      </c>
      <c r="P3389" s="177">
        <v>30864</v>
      </c>
      <c r="Q3389" s="176">
        <v>348</v>
      </c>
      <c r="R3389" s="175">
        <v>2206.2199999999998</v>
      </c>
      <c r="S3389" s="175">
        <v>3880.78</v>
      </c>
    </row>
    <row r="3390" spans="4:19">
      <c r="D3390" s="174" t="s">
        <v>9923</v>
      </c>
      <c r="E3390" s="176">
        <v>1762</v>
      </c>
      <c r="F3390" s="174" t="s">
        <v>3612</v>
      </c>
      <c r="G3390" s="174" t="s">
        <v>9921</v>
      </c>
      <c r="H3390" s="174" t="s">
        <v>169</v>
      </c>
      <c r="I3390" s="174" t="s">
        <v>9885</v>
      </c>
      <c r="J3390" s="174" t="s">
        <v>9922</v>
      </c>
      <c r="K3390" s="174"/>
      <c r="L3390" s="174" t="s">
        <v>7136</v>
      </c>
      <c r="M3390" s="174" t="s">
        <v>3800</v>
      </c>
      <c r="N3390" s="176">
        <v>960</v>
      </c>
      <c r="O3390" s="174" t="s">
        <v>3407</v>
      </c>
      <c r="P3390" s="177">
        <v>30864</v>
      </c>
      <c r="Q3390" s="176">
        <v>348</v>
      </c>
      <c r="R3390" s="175">
        <v>638.6</v>
      </c>
      <c r="S3390" s="175">
        <v>1123.4000000000001</v>
      </c>
    </row>
    <row r="3391" spans="4:19">
      <c r="D3391" s="174" t="s">
        <v>9924</v>
      </c>
      <c r="E3391" s="175">
        <v>48981.11</v>
      </c>
      <c r="F3391" s="174" t="s">
        <v>3426</v>
      </c>
      <c r="G3391" s="174" t="s">
        <v>9921</v>
      </c>
      <c r="H3391" s="174" t="s">
        <v>169</v>
      </c>
      <c r="I3391" s="174" t="s">
        <v>9885</v>
      </c>
      <c r="J3391" s="174" t="s">
        <v>9925</v>
      </c>
      <c r="K3391" s="174"/>
      <c r="L3391" s="174" t="s">
        <v>7136</v>
      </c>
      <c r="M3391" s="174" t="s">
        <v>3800</v>
      </c>
      <c r="N3391" s="176">
        <v>960</v>
      </c>
      <c r="O3391" s="174" t="s">
        <v>3407</v>
      </c>
      <c r="P3391" s="177">
        <v>30864</v>
      </c>
      <c r="Q3391" s="176">
        <v>348</v>
      </c>
      <c r="R3391" s="175">
        <v>17753.900000000001</v>
      </c>
      <c r="S3391" s="175">
        <v>31227.21</v>
      </c>
    </row>
    <row r="3392" spans="4:19">
      <c r="D3392" s="174" t="s">
        <v>9926</v>
      </c>
      <c r="E3392" s="176">
        <v>5743</v>
      </c>
      <c r="F3392" s="174" t="s">
        <v>3420</v>
      </c>
      <c r="G3392" s="174" t="s">
        <v>9927</v>
      </c>
      <c r="H3392" s="174" t="s">
        <v>169</v>
      </c>
      <c r="I3392" s="174" t="s">
        <v>9885</v>
      </c>
      <c r="J3392" s="174" t="s">
        <v>9928</v>
      </c>
      <c r="K3392" s="174"/>
      <c r="L3392" s="174" t="s">
        <v>3509</v>
      </c>
      <c r="M3392" s="174" t="s">
        <v>4854</v>
      </c>
      <c r="N3392" s="176">
        <v>960</v>
      </c>
      <c r="O3392" s="174" t="s">
        <v>3407</v>
      </c>
      <c r="P3392" s="177">
        <v>30864</v>
      </c>
      <c r="Q3392" s="176">
        <v>348</v>
      </c>
      <c r="R3392" s="175">
        <v>2081.5300000000002</v>
      </c>
      <c r="S3392" s="175">
        <v>3661.47</v>
      </c>
    </row>
    <row r="3393" spans="4:19">
      <c r="D3393" s="174" t="s">
        <v>9929</v>
      </c>
      <c r="E3393" s="176">
        <v>1662</v>
      </c>
      <c r="F3393" s="174" t="s">
        <v>3612</v>
      </c>
      <c r="G3393" s="174" t="s">
        <v>9927</v>
      </c>
      <c r="H3393" s="174" t="s">
        <v>169</v>
      </c>
      <c r="I3393" s="174" t="s">
        <v>9885</v>
      </c>
      <c r="J3393" s="174" t="s">
        <v>9928</v>
      </c>
      <c r="K3393" s="174"/>
      <c r="L3393" s="174" t="s">
        <v>3509</v>
      </c>
      <c r="M3393" s="174" t="s">
        <v>4854</v>
      </c>
      <c r="N3393" s="176">
        <v>960</v>
      </c>
      <c r="O3393" s="174" t="s">
        <v>3407</v>
      </c>
      <c r="P3393" s="177">
        <v>30864</v>
      </c>
      <c r="Q3393" s="176">
        <v>348</v>
      </c>
      <c r="R3393" s="175">
        <v>602.35</v>
      </c>
      <c r="S3393" s="175">
        <v>1059.6500000000001</v>
      </c>
    </row>
    <row r="3394" spans="4:19">
      <c r="D3394" s="174" t="s">
        <v>9930</v>
      </c>
      <c r="E3394" s="176">
        <v>46216</v>
      </c>
      <c r="F3394" s="174" t="s">
        <v>3426</v>
      </c>
      <c r="G3394" s="174" t="s">
        <v>9927</v>
      </c>
      <c r="H3394" s="174" t="s">
        <v>169</v>
      </c>
      <c r="I3394" s="174" t="s">
        <v>9885</v>
      </c>
      <c r="J3394" s="174" t="s">
        <v>9931</v>
      </c>
      <c r="K3394" s="174"/>
      <c r="L3394" s="174" t="s">
        <v>3509</v>
      </c>
      <c r="M3394" s="174" t="s">
        <v>4854</v>
      </c>
      <c r="N3394" s="176">
        <v>960</v>
      </c>
      <c r="O3394" s="174" t="s">
        <v>3407</v>
      </c>
      <c r="P3394" s="177">
        <v>30864</v>
      </c>
      <c r="Q3394" s="176">
        <v>348</v>
      </c>
      <c r="R3394" s="175">
        <v>16751.689999999999</v>
      </c>
      <c r="S3394" s="175">
        <v>29464.31</v>
      </c>
    </row>
    <row r="3395" spans="4:19">
      <c r="D3395" s="174" t="s">
        <v>9932</v>
      </c>
      <c r="E3395" s="176">
        <v>3639</v>
      </c>
      <c r="F3395" s="174" t="s">
        <v>3420</v>
      </c>
      <c r="G3395" s="174" t="s">
        <v>9933</v>
      </c>
      <c r="H3395" s="174" t="s">
        <v>169</v>
      </c>
      <c r="I3395" s="174" t="s">
        <v>9885</v>
      </c>
      <c r="J3395" s="174" t="s">
        <v>9934</v>
      </c>
      <c r="K3395" s="174"/>
      <c r="L3395" s="174" t="s">
        <v>6062</v>
      </c>
      <c r="M3395" s="174" t="s">
        <v>4705</v>
      </c>
      <c r="N3395" s="176">
        <v>960</v>
      </c>
      <c r="O3395" s="174" t="s">
        <v>3407</v>
      </c>
      <c r="P3395" s="177">
        <v>30864</v>
      </c>
      <c r="Q3395" s="176">
        <v>348</v>
      </c>
      <c r="R3395" s="175">
        <v>1318.91</v>
      </c>
      <c r="S3395" s="175">
        <v>2320.09</v>
      </c>
    </row>
    <row r="3396" spans="4:19">
      <c r="D3396" s="174" t="s">
        <v>9935</v>
      </c>
      <c r="E3396" s="176">
        <v>1053</v>
      </c>
      <c r="F3396" s="174" t="s">
        <v>3612</v>
      </c>
      <c r="G3396" s="174" t="s">
        <v>9933</v>
      </c>
      <c r="H3396" s="174" t="s">
        <v>169</v>
      </c>
      <c r="I3396" s="174" t="s">
        <v>9885</v>
      </c>
      <c r="J3396" s="174" t="s">
        <v>9934</v>
      </c>
      <c r="K3396" s="174"/>
      <c r="L3396" s="174" t="s">
        <v>6062</v>
      </c>
      <c r="M3396" s="174" t="s">
        <v>4705</v>
      </c>
      <c r="N3396" s="176">
        <v>960</v>
      </c>
      <c r="O3396" s="174" t="s">
        <v>3407</v>
      </c>
      <c r="P3396" s="177">
        <v>30864</v>
      </c>
      <c r="Q3396" s="176">
        <v>348</v>
      </c>
      <c r="R3396" s="175">
        <v>381.64</v>
      </c>
      <c r="S3396" s="175">
        <v>671.36</v>
      </c>
    </row>
    <row r="3397" spans="4:19">
      <c r="D3397" s="174" t="s">
        <v>9936</v>
      </c>
      <c r="E3397" s="175">
        <v>29280.9</v>
      </c>
      <c r="F3397" s="174" t="s">
        <v>3426</v>
      </c>
      <c r="G3397" s="174" t="s">
        <v>9933</v>
      </c>
      <c r="H3397" s="174" t="s">
        <v>169</v>
      </c>
      <c r="I3397" s="174" t="s">
        <v>9885</v>
      </c>
      <c r="J3397" s="174" t="s">
        <v>9937</v>
      </c>
      <c r="K3397" s="174"/>
      <c r="L3397" s="174" t="s">
        <v>6062</v>
      </c>
      <c r="M3397" s="174" t="s">
        <v>4705</v>
      </c>
      <c r="N3397" s="176">
        <v>960</v>
      </c>
      <c r="O3397" s="174" t="s">
        <v>3407</v>
      </c>
      <c r="P3397" s="177">
        <v>30864</v>
      </c>
      <c r="Q3397" s="176">
        <v>348</v>
      </c>
      <c r="R3397" s="175">
        <v>10613.29</v>
      </c>
      <c r="S3397" s="175">
        <v>18667.61</v>
      </c>
    </row>
    <row r="3398" spans="4:19">
      <c r="D3398" s="174" t="s">
        <v>9938</v>
      </c>
      <c r="E3398" s="175">
        <v>148366.24</v>
      </c>
      <c r="F3398" s="174" t="s">
        <v>3426</v>
      </c>
      <c r="G3398" s="174" t="s">
        <v>9939</v>
      </c>
      <c r="H3398" s="174" t="s">
        <v>169</v>
      </c>
      <c r="I3398" s="174" t="s">
        <v>9940</v>
      </c>
      <c r="J3398" s="174" t="s">
        <v>9941</v>
      </c>
      <c r="K3398" s="174"/>
      <c r="L3398" s="174" t="s">
        <v>3509</v>
      </c>
      <c r="M3398" s="174" t="s">
        <v>3800</v>
      </c>
      <c r="N3398" s="176">
        <v>960</v>
      </c>
      <c r="O3398" s="174" t="s">
        <v>3407</v>
      </c>
      <c r="P3398" s="177">
        <v>30133</v>
      </c>
      <c r="Q3398" s="176">
        <v>372</v>
      </c>
      <c r="R3398" s="175">
        <v>57486.66</v>
      </c>
      <c r="S3398" s="175">
        <v>90879.58</v>
      </c>
    </row>
    <row r="3399" spans="4:19">
      <c r="D3399" s="174" t="s">
        <v>9942</v>
      </c>
      <c r="E3399" s="176">
        <v>2212</v>
      </c>
      <c r="F3399" s="174" t="s">
        <v>3420</v>
      </c>
      <c r="G3399" s="174" t="s">
        <v>9943</v>
      </c>
      <c r="H3399" s="174" t="s">
        <v>169</v>
      </c>
      <c r="I3399" s="174" t="s">
        <v>3098</v>
      </c>
      <c r="J3399" s="174" t="s">
        <v>9944</v>
      </c>
      <c r="K3399" s="174"/>
      <c r="L3399" s="174" t="s">
        <v>3509</v>
      </c>
      <c r="M3399" s="174" t="s">
        <v>4705</v>
      </c>
      <c r="N3399" s="176">
        <v>960</v>
      </c>
      <c r="O3399" s="174" t="s">
        <v>3407</v>
      </c>
      <c r="P3399" s="177">
        <v>30864</v>
      </c>
      <c r="Q3399" s="176">
        <v>348</v>
      </c>
      <c r="R3399" s="175">
        <v>801.77</v>
      </c>
      <c r="S3399" s="175">
        <v>1410.23</v>
      </c>
    </row>
    <row r="3400" spans="4:19">
      <c r="D3400" s="174" t="s">
        <v>9945</v>
      </c>
      <c r="E3400" s="176">
        <v>640</v>
      </c>
      <c r="F3400" s="174" t="s">
        <v>3612</v>
      </c>
      <c r="G3400" s="174" t="s">
        <v>9943</v>
      </c>
      <c r="H3400" s="174" t="s">
        <v>169</v>
      </c>
      <c r="I3400" s="174" t="s">
        <v>3098</v>
      </c>
      <c r="J3400" s="174" t="s">
        <v>9944</v>
      </c>
      <c r="K3400" s="174"/>
      <c r="L3400" s="174" t="s">
        <v>3509</v>
      </c>
      <c r="M3400" s="174" t="s">
        <v>4705</v>
      </c>
      <c r="N3400" s="176">
        <v>960</v>
      </c>
      <c r="O3400" s="174" t="s">
        <v>3407</v>
      </c>
      <c r="P3400" s="177">
        <v>30864</v>
      </c>
      <c r="Q3400" s="176">
        <v>348</v>
      </c>
      <c r="R3400" s="175">
        <v>231.98</v>
      </c>
      <c r="S3400" s="175">
        <v>408.02</v>
      </c>
    </row>
    <row r="3401" spans="4:19">
      <c r="D3401" s="174" t="s">
        <v>9946</v>
      </c>
      <c r="E3401" s="175">
        <v>17802.84</v>
      </c>
      <c r="F3401" s="174" t="s">
        <v>3426</v>
      </c>
      <c r="G3401" s="174" t="s">
        <v>9943</v>
      </c>
      <c r="H3401" s="174" t="s">
        <v>169</v>
      </c>
      <c r="I3401" s="174" t="s">
        <v>3098</v>
      </c>
      <c r="J3401" s="174" t="s">
        <v>9947</v>
      </c>
      <c r="K3401" s="174"/>
      <c r="L3401" s="174" t="s">
        <v>3509</v>
      </c>
      <c r="M3401" s="174" t="s">
        <v>4705</v>
      </c>
      <c r="N3401" s="176">
        <v>960</v>
      </c>
      <c r="O3401" s="174" t="s">
        <v>3407</v>
      </c>
      <c r="P3401" s="177">
        <v>30864</v>
      </c>
      <c r="Q3401" s="176">
        <v>348</v>
      </c>
      <c r="R3401" s="175">
        <v>6452.83</v>
      </c>
      <c r="S3401" s="175">
        <v>11350.01</v>
      </c>
    </row>
    <row r="3402" spans="4:19">
      <c r="D3402" s="174" t="s">
        <v>9948</v>
      </c>
      <c r="E3402" s="176">
        <v>2494</v>
      </c>
      <c r="F3402" s="174" t="s">
        <v>3420</v>
      </c>
      <c r="G3402" s="174" t="s">
        <v>9949</v>
      </c>
      <c r="H3402" s="174" t="s">
        <v>169</v>
      </c>
      <c r="I3402" s="174" t="s">
        <v>3098</v>
      </c>
      <c r="J3402" s="174" t="s">
        <v>9950</v>
      </c>
      <c r="K3402" s="174"/>
      <c r="L3402" s="174" t="s">
        <v>3509</v>
      </c>
      <c r="M3402" s="174" t="s">
        <v>4705</v>
      </c>
      <c r="N3402" s="176">
        <v>960</v>
      </c>
      <c r="O3402" s="174" t="s">
        <v>3407</v>
      </c>
      <c r="P3402" s="177">
        <v>30864</v>
      </c>
      <c r="Q3402" s="176">
        <v>348</v>
      </c>
      <c r="R3402" s="175">
        <v>903.92</v>
      </c>
      <c r="S3402" s="175">
        <v>1590.08</v>
      </c>
    </row>
    <row r="3403" spans="4:19">
      <c r="D3403" s="174" t="s">
        <v>9951</v>
      </c>
      <c r="E3403" s="176">
        <v>722</v>
      </c>
      <c r="F3403" s="174" t="s">
        <v>3612</v>
      </c>
      <c r="G3403" s="174" t="s">
        <v>9949</v>
      </c>
      <c r="H3403" s="174" t="s">
        <v>169</v>
      </c>
      <c r="I3403" s="174" t="s">
        <v>3098</v>
      </c>
      <c r="J3403" s="174" t="s">
        <v>9950</v>
      </c>
      <c r="K3403" s="174"/>
      <c r="L3403" s="174" t="s">
        <v>3509</v>
      </c>
      <c r="M3403" s="174" t="s">
        <v>4705</v>
      </c>
      <c r="N3403" s="176">
        <v>960</v>
      </c>
      <c r="O3403" s="174" t="s">
        <v>3407</v>
      </c>
      <c r="P3403" s="177">
        <v>30864</v>
      </c>
      <c r="Q3403" s="176">
        <v>348</v>
      </c>
      <c r="R3403" s="175">
        <v>261.63</v>
      </c>
      <c r="S3403" s="175">
        <v>460.37</v>
      </c>
    </row>
    <row r="3404" spans="4:19">
      <c r="D3404" s="174" t="s">
        <v>9952</v>
      </c>
      <c r="E3404" s="175">
        <v>20067.82</v>
      </c>
      <c r="F3404" s="174" t="s">
        <v>3426</v>
      </c>
      <c r="G3404" s="174" t="s">
        <v>9949</v>
      </c>
      <c r="H3404" s="174" t="s">
        <v>169</v>
      </c>
      <c r="I3404" s="174" t="s">
        <v>3098</v>
      </c>
      <c r="J3404" s="174" t="s">
        <v>9953</v>
      </c>
      <c r="K3404" s="174"/>
      <c r="L3404" s="174" t="s">
        <v>3509</v>
      </c>
      <c r="M3404" s="174" t="s">
        <v>4705</v>
      </c>
      <c r="N3404" s="176">
        <v>960</v>
      </c>
      <c r="O3404" s="174" t="s">
        <v>3407</v>
      </c>
      <c r="P3404" s="177">
        <v>30864</v>
      </c>
      <c r="Q3404" s="176">
        <v>348</v>
      </c>
      <c r="R3404" s="175">
        <v>7273.78</v>
      </c>
      <c r="S3404" s="175">
        <v>12794.04</v>
      </c>
    </row>
    <row r="3405" spans="4:19">
      <c r="D3405" s="174" t="s">
        <v>9954</v>
      </c>
      <c r="E3405" s="176">
        <v>4748</v>
      </c>
      <c r="F3405" s="174" t="s">
        <v>3420</v>
      </c>
      <c r="G3405" s="174" t="s">
        <v>9955</v>
      </c>
      <c r="H3405" s="174" t="s">
        <v>169</v>
      </c>
      <c r="I3405" s="174" t="s">
        <v>3098</v>
      </c>
      <c r="J3405" s="174" t="s">
        <v>9956</v>
      </c>
      <c r="K3405" s="174"/>
      <c r="L3405" s="174" t="s">
        <v>3509</v>
      </c>
      <c r="M3405" s="174" t="s">
        <v>3548</v>
      </c>
      <c r="N3405" s="176">
        <v>960</v>
      </c>
      <c r="O3405" s="174" t="s">
        <v>3407</v>
      </c>
      <c r="P3405" s="177">
        <v>30864</v>
      </c>
      <c r="Q3405" s="176">
        <v>348</v>
      </c>
      <c r="R3405" s="175">
        <v>1720.99</v>
      </c>
      <c r="S3405" s="175">
        <v>3027.01</v>
      </c>
    </row>
    <row r="3406" spans="4:19">
      <c r="D3406" s="174" t="s">
        <v>9957</v>
      </c>
      <c r="E3406" s="176">
        <v>1374</v>
      </c>
      <c r="F3406" s="174" t="s">
        <v>3612</v>
      </c>
      <c r="G3406" s="174" t="s">
        <v>9955</v>
      </c>
      <c r="H3406" s="174" t="s">
        <v>169</v>
      </c>
      <c r="I3406" s="174" t="s">
        <v>3098</v>
      </c>
      <c r="J3406" s="174" t="s">
        <v>9956</v>
      </c>
      <c r="K3406" s="174"/>
      <c r="L3406" s="174" t="s">
        <v>3509</v>
      </c>
      <c r="M3406" s="174" t="s">
        <v>3548</v>
      </c>
      <c r="N3406" s="176">
        <v>960</v>
      </c>
      <c r="O3406" s="174" t="s">
        <v>3407</v>
      </c>
      <c r="P3406" s="177">
        <v>30864</v>
      </c>
      <c r="Q3406" s="176">
        <v>348</v>
      </c>
      <c r="R3406" s="175">
        <v>497.96</v>
      </c>
      <c r="S3406" s="175">
        <v>876.04</v>
      </c>
    </row>
    <row r="3407" spans="4:19">
      <c r="D3407" s="174" t="s">
        <v>9958</v>
      </c>
      <c r="E3407" s="175">
        <v>38212.050000000003</v>
      </c>
      <c r="F3407" s="174" t="s">
        <v>3426</v>
      </c>
      <c r="G3407" s="174" t="s">
        <v>9955</v>
      </c>
      <c r="H3407" s="174" t="s">
        <v>169</v>
      </c>
      <c r="I3407" s="174" t="s">
        <v>3098</v>
      </c>
      <c r="J3407" s="174" t="s">
        <v>9959</v>
      </c>
      <c r="K3407" s="174"/>
      <c r="L3407" s="174" t="s">
        <v>3509</v>
      </c>
      <c r="M3407" s="174" t="s">
        <v>3548</v>
      </c>
      <c r="N3407" s="176">
        <v>960</v>
      </c>
      <c r="O3407" s="174" t="s">
        <v>3407</v>
      </c>
      <c r="P3407" s="177">
        <v>30864</v>
      </c>
      <c r="Q3407" s="176">
        <v>348</v>
      </c>
      <c r="R3407" s="175">
        <v>13850.53</v>
      </c>
      <c r="S3407" s="175">
        <v>24361.52</v>
      </c>
    </row>
    <row r="3408" spans="4:19">
      <c r="D3408" s="174" t="s">
        <v>9960</v>
      </c>
      <c r="E3408" s="176">
        <v>4452</v>
      </c>
      <c r="F3408" s="174" t="s">
        <v>3420</v>
      </c>
      <c r="G3408" s="174" t="s">
        <v>9961</v>
      </c>
      <c r="H3408" s="174" t="s">
        <v>169</v>
      </c>
      <c r="I3408" s="174" t="s">
        <v>3098</v>
      </c>
      <c r="J3408" s="174" t="s">
        <v>9962</v>
      </c>
      <c r="K3408" s="174"/>
      <c r="L3408" s="174" t="s">
        <v>3509</v>
      </c>
      <c r="M3408" s="174" t="s">
        <v>4705</v>
      </c>
      <c r="N3408" s="176">
        <v>960</v>
      </c>
      <c r="O3408" s="174" t="s">
        <v>3407</v>
      </c>
      <c r="P3408" s="177">
        <v>30864</v>
      </c>
      <c r="Q3408" s="176">
        <v>348</v>
      </c>
      <c r="R3408" s="175">
        <v>1613.7</v>
      </c>
      <c r="S3408" s="175">
        <v>2838.3</v>
      </c>
    </row>
    <row r="3409" spans="4:19">
      <c r="D3409" s="174" t="s">
        <v>9963</v>
      </c>
      <c r="E3409" s="176">
        <v>1289</v>
      </c>
      <c r="F3409" s="174" t="s">
        <v>3612</v>
      </c>
      <c r="G3409" s="174" t="s">
        <v>9961</v>
      </c>
      <c r="H3409" s="174" t="s">
        <v>169</v>
      </c>
      <c r="I3409" s="174" t="s">
        <v>3098</v>
      </c>
      <c r="J3409" s="174" t="s">
        <v>9962</v>
      </c>
      <c r="K3409" s="174"/>
      <c r="L3409" s="174" t="s">
        <v>3509</v>
      </c>
      <c r="M3409" s="174" t="s">
        <v>4705</v>
      </c>
      <c r="N3409" s="176">
        <v>960</v>
      </c>
      <c r="O3409" s="174" t="s">
        <v>3407</v>
      </c>
      <c r="P3409" s="177">
        <v>30864</v>
      </c>
      <c r="Q3409" s="176">
        <v>348</v>
      </c>
      <c r="R3409" s="175">
        <v>467.18</v>
      </c>
      <c r="S3409" s="175">
        <v>821.82</v>
      </c>
    </row>
    <row r="3410" spans="4:19">
      <c r="D3410" s="174" t="s">
        <v>9964</v>
      </c>
      <c r="E3410" s="175">
        <v>35829.300000000003</v>
      </c>
      <c r="F3410" s="174" t="s">
        <v>3426</v>
      </c>
      <c r="G3410" s="174" t="s">
        <v>9961</v>
      </c>
      <c r="H3410" s="174" t="s">
        <v>169</v>
      </c>
      <c r="I3410" s="174" t="s">
        <v>3098</v>
      </c>
      <c r="J3410" s="174" t="s">
        <v>9965</v>
      </c>
      <c r="K3410" s="174"/>
      <c r="L3410" s="174" t="s">
        <v>3509</v>
      </c>
      <c r="M3410" s="174" t="s">
        <v>4705</v>
      </c>
      <c r="N3410" s="176">
        <v>960</v>
      </c>
      <c r="O3410" s="174" t="s">
        <v>3407</v>
      </c>
      <c r="P3410" s="177">
        <v>30864</v>
      </c>
      <c r="Q3410" s="176">
        <v>348</v>
      </c>
      <c r="R3410" s="175">
        <v>12986.79</v>
      </c>
      <c r="S3410" s="175">
        <v>22842.51</v>
      </c>
    </row>
    <row r="3411" spans="4:19">
      <c r="D3411" s="174" t="s">
        <v>9966</v>
      </c>
      <c r="E3411" s="176">
        <v>4684</v>
      </c>
      <c r="F3411" s="174" t="s">
        <v>3420</v>
      </c>
      <c r="G3411" s="174" t="s">
        <v>9967</v>
      </c>
      <c r="H3411" s="174" t="s">
        <v>169</v>
      </c>
      <c r="I3411" s="174" t="s">
        <v>3098</v>
      </c>
      <c r="J3411" s="174" t="s">
        <v>9968</v>
      </c>
      <c r="K3411" s="174"/>
      <c r="L3411" s="174" t="s">
        <v>3509</v>
      </c>
      <c r="M3411" s="174" t="s">
        <v>4705</v>
      </c>
      <c r="N3411" s="176">
        <v>960</v>
      </c>
      <c r="O3411" s="174" t="s">
        <v>3407</v>
      </c>
      <c r="P3411" s="177">
        <v>30864</v>
      </c>
      <c r="Q3411" s="176">
        <v>348</v>
      </c>
      <c r="R3411" s="175">
        <v>1697.79</v>
      </c>
      <c r="S3411" s="175">
        <v>2986.21</v>
      </c>
    </row>
    <row r="3412" spans="4:19">
      <c r="D3412" s="174" t="s">
        <v>9969</v>
      </c>
      <c r="E3412" s="176">
        <v>1356</v>
      </c>
      <c r="F3412" s="174" t="s">
        <v>3612</v>
      </c>
      <c r="G3412" s="174" t="s">
        <v>9967</v>
      </c>
      <c r="H3412" s="174" t="s">
        <v>169</v>
      </c>
      <c r="I3412" s="174" t="s">
        <v>3098</v>
      </c>
      <c r="J3412" s="174" t="s">
        <v>9968</v>
      </c>
      <c r="K3412" s="174"/>
      <c r="L3412" s="174" t="s">
        <v>3509</v>
      </c>
      <c r="M3412" s="174" t="s">
        <v>4705</v>
      </c>
      <c r="N3412" s="176">
        <v>960</v>
      </c>
      <c r="O3412" s="174" t="s">
        <v>3407</v>
      </c>
      <c r="P3412" s="177">
        <v>30864</v>
      </c>
      <c r="Q3412" s="176">
        <v>348</v>
      </c>
      <c r="R3412" s="175">
        <v>491.5</v>
      </c>
      <c r="S3412" s="175">
        <v>864.5</v>
      </c>
    </row>
    <row r="3413" spans="4:19">
      <c r="D3413" s="174" t="s">
        <v>9970</v>
      </c>
      <c r="E3413" s="175">
        <v>37691.67</v>
      </c>
      <c r="F3413" s="174" t="s">
        <v>3426</v>
      </c>
      <c r="G3413" s="174" t="s">
        <v>9967</v>
      </c>
      <c r="H3413" s="174" t="s">
        <v>169</v>
      </c>
      <c r="I3413" s="174" t="s">
        <v>3098</v>
      </c>
      <c r="J3413" s="174" t="s">
        <v>9971</v>
      </c>
      <c r="K3413" s="174"/>
      <c r="L3413" s="174" t="s">
        <v>3509</v>
      </c>
      <c r="M3413" s="174" t="s">
        <v>4705</v>
      </c>
      <c r="N3413" s="176">
        <v>960</v>
      </c>
      <c r="O3413" s="174" t="s">
        <v>3407</v>
      </c>
      <c r="P3413" s="177">
        <v>30864</v>
      </c>
      <c r="Q3413" s="176">
        <v>348</v>
      </c>
      <c r="R3413" s="175">
        <v>13661.84</v>
      </c>
      <c r="S3413" s="175">
        <v>24029.83</v>
      </c>
    </row>
    <row r="3414" spans="4:19">
      <c r="D3414" s="174" t="s">
        <v>9972</v>
      </c>
      <c r="E3414" s="176">
        <v>4676</v>
      </c>
      <c r="F3414" s="174" t="s">
        <v>3420</v>
      </c>
      <c r="G3414" s="174" t="s">
        <v>9973</v>
      </c>
      <c r="H3414" s="174" t="s">
        <v>169</v>
      </c>
      <c r="I3414" s="174" t="s">
        <v>3098</v>
      </c>
      <c r="J3414" s="174" t="s">
        <v>9974</v>
      </c>
      <c r="K3414" s="174"/>
      <c r="L3414" s="174" t="s">
        <v>172</v>
      </c>
      <c r="M3414" s="174" t="s">
        <v>3548</v>
      </c>
      <c r="N3414" s="176">
        <v>960</v>
      </c>
      <c r="O3414" s="174" t="s">
        <v>3407</v>
      </c>
      <c r="P3414" s="177">
        <v>30864</v>
      </c>
      <c r="Q3414" s="176">
        <v>348</v>
      </c>
      <c r="R3414" s="175">
        <v>1694.89</v>
      </c>
      <c r="S3414" s="175">
        <v>2981.11</v>
      </c>
    </row>
    <row r="3415" spans="4:19">
      <c r="D3415" s="174" t="s">
        <v>9975</v>
      </c>
      <c r="E3415" s="176">
        <v>1354</v>
      </c>
      <c r="F3415" s="174" t="s">
        <v>3612</v>
      </c>
      <c r="G3415" s="174" t="s">
        <v>9973</v>
      </c>
      <c r="H3415" s="174" t="s">
        <v>169</v>
      </c>
      <c r="I3415" s="174" t="s">
        <v>3098</v>
      </c>
      <c r="J3415" s="174" t="s">
        <v>9974</v>
      </c>
      <c r="K3415" s="174"/>
      <c r="L3415" s="174" t="s">
        <v>172</v>
      </c>
      <c r="M3415" s="174" t="s">
        <v>3548</v>
      </c>
      <c r="N3415" s="176">
        <v>960</v>
      </c>
      <c r="O3415" s="174" t="s">
        <v>3407</v>
      </c>
      <c r="P3415" s="177">
        <v>30864</v>
      </c>
      <c r="Q3415" s="176">
        <v>348</v>
      </c>
      <c r="R3415" s="175">
        <v>490.71</v>
      </c>
      <c r="S3415" s="175">
        <v>863.29</v>
      </c>
    </row>
    <row r="3416" spans="4:19">
      <c r="D3416" s="174" t="s">
        <v>9976</v>
      </c>
      <c r="E3416" s="175">
        <v>37630.239999999998</v>
      </c>
      <c r="F3416" s="174" t="s">
        <v>3426</v>
      </c>
      <c r="G3416" s="174" t="s">
        <v>9973</v>
      </c>
      <c r="H3416" s="174" t="s">
        <v>169</v>
      </c>
      <c r="I3416" s="174" t="s">
        <v>3098</v>
      </c>
      <c r="J3416" s="174" t="s">
        <v>9977</v>
      </c>
      <c r="K3416" s="174"/>
      <c r="L3416" s="174" t="s">
        <v>172</v>
      </c>
      <c r="M3416" s="174" t="s">
        <v>3548</v>
      </c>
      <c r="N3416" s="176">
        <v>960</v>
      </c>
      <c r="O3416" s="174" t="s">
        <v>3407</v>
      </c>
      <c r="P3416" s="177">
        <v>30864</v>
      </c>
      <c r="Q3416" s="176">
        <v>348</v>
      </c>
      <c r="R3416" s="175">
        <v>13639.55</v>
      </c>
      <c r="S3416" s="175">
        <v>23990.69</v>
      </c>
    </row>
    <row r="3417" spans="4:19">
      <c r="D3417" s="174" t="s">
        <v>9978</v>
      </c>
      <c r="E3417" s="176">
        <v>6202</v>
      </c>
      <c r="F3417" s="174" t="s">
        <v>3420</v>
      </c>
      <c r="G3417" s="174" t="s">
        <v>9979</v>
      </c>
      <c r="H3417" s="174" t="s">
        <v>169</v>
      </c>
      <c r="I3417" s="174" t="s">
        <v>3098</v>
      </c>
      <c r="J3417" s="174" t="s">
        <v>9980</v>
      </c>
      <c r="K3417" s="174"/>
      <c r="L3417" s="174" t="s">
        <v>3509</v>
      </c>
      <c r="M3417" s="174" t="s">
        <v>8494</v>
      </c>
      <c r="N3417" s="176">
        <v>960</v>
      </c>
      <c r="O3417" s="174" t="s">
        <v>3407</v>
      </c>
      <c r="P3417" s="177">
        <v>30864</v>
      </c>
      <c r="Q3417" s="176">
        <v>348</v>
      </c>
      <c r="R3417" s="175">
        <v>2247.94</v>
      </c>
      <c r="S3417" s="175">
        <v>3954.06</v>
      </c>
    </row>
    <row r="3418" spans="4:19">
      <c r="D3418" s="174" t="s">
        <v>9981</v>
      </c>
      <c r="E3418" s="176">
        <v>1795</v>
      </c>
      <c r="F3418" s="174" t="s">
        <v>3612</v>
      </c>
      <c r="G3418" s="174" t="s">
        <v>9979</v>
      </c>
      <c r="H3418" s="174" t="s">
        <v>169</v>
      </c>
      <c r="I3418" s="174" t="s">
        <v>3098</v>
      </c>
      <c r="J3418" s="174" t="s">
        <v>9980</v>
      </c>
      <c r="K3418" s="174"/>
      <c r="L3418" s="174" t="s">
        <v>3509</v>
      </c>
      <c r="M3418" s="174" t="s">
        <v>8494</v>
      </c>
      <c r="N3418" s="176">
        <v>960</v>
      </c>
      <c r="O3418" s="174" t="s">
        <v>3407</v>
      </c>
      <c r="P3418" s="177">
        <v>30864</v>
      </c>
      <c r="Q3418" s="176">
        <v>348</v>
      </c>
      <c r="R3418" s="175">
        <v>650.52</v>
      </c>
      <c r="S3418" s="175">
        <v>1144.48</v>
      </c>
    </row>
    <row r="3419" spans="4:19">
      <c r="D3419" s="174" t="s">
        <v>9982</v>
      </c>
      <c r="E3419" s="175">
        <v>49915.65</v>
      </c>
      <c r="F3419" s="174" t="s">
        <v>3426</v>
      </c>
      <c r="G3419" s="174" t="s">
        <v>9979</v>
      </c>
      <c r="H3419" s="174" t="s">
        <v>169</v>
      </c>
      <c r="I3419" s="174" t="s">
        <v>3098</v>
      </c>
      <c r="J3419" s="174" t="s">
        <v>9983</v>
      </c>
      <c r="K3419" s="174"/>
      <c r="L3419" s="174" t="s">
        <v>3509</v>
      </c>
      <c r="M3419" s="174" t="s">
        <v>8494</v>
      </c>
      <c r="N3419" s="176">
        <v>960</v>
      </c>
      <c r="O3419" s="174" t="s">
        <v>3407</v>
      </c>
      <c r="P3419" s="177">
        <v>30864</v>
      </c>
      <c r="Q3419" s="176">
        <v>348</v>
      </c>
      <c r="R3419" s="175">
        <v>18092.61</v>
      </c>
      <c r="S3419" s="175">
        <v>31823.040000000001</v>
      </c>
    </row>
    <row r="3420" spans="4:19">
      <c r="D3420" s="174" t="s">
        <v>9984</v>
      </c>
      <c r="E3420" s="176">
        <v>4633</v>
      </c>
      <c r="F3420" s="174" t="s">
        <v>3420</v>
      </c>
      <c r="G3420" s="174" t="s">
        <v>9985</v>
      </c>
      <c r="H3420" s="174" t="s">
        <v>169</v>
      </c>
      <c r="I3420" s="174" t="s">
        <v>3098</v>
      </c>
      <c r="J3420" s="174" t="s">
        <v>9986</v>
      </c>
      <c r="K3420" s="174"/>
      <c r="L3420" s="174" t="s">
        <v>3509</v>
      </c>
      <c r="M3420" s="174" t="s">
        <v>3800</v>
      </c>
      <c r="N3420" s="176">
        <v>960</v>
      </c>
      <c r="O3420" s="174" t="s">
        <v>3407</v>
      </c>
      <c r="P3420" s="177">
        <v>30864</v>
      </c>
      <c r="Q3420" s="176">
        <v>348</v>
      </c>
      <c r="R3420" s="175">
        <v>1679.27</v>
      </c>
      <c r="S3420" s="175">
        <v>2953.73</v>
      </c>
    </row>
    <row r="3421" spans="4:19">
      <c r="D3421" s="174" t="s">
        <v>9987</v>
      </c>
      <c r="E3421" s="176">
        <v>1341</v>
      </c>
      <c r="F3421" s="174" t="s">
        <v>3612</v>
      </c>
      <c r="G3421" s="174" t="s">
        <v>9985</v>
      </c>
      <c r="H3421" s="174" t="s">
        <v>169</v>
      </c>
      <c r="I3421" s="174" t="s">
        <v>3098</v>
      </c>
      <c r="J3421" s="174" t="s">
        <v>9986</v>
      </c>
      <c r="K3421" s="174"/>
      <c r="L3421" s="174" t="s">
        <v>3509</v>
      </c>
      <c r="M3421" s="174" t="s">
        <v>3800</v>
      </c>
      <c r="N3421" s="176">
        <v>960</v>
      </c>
      <c r="O3421" s="174" t="s">
        <v>3407</v>
      </c>
      <c r="P3421" s="177">
        <v>30864</v>
      </c>
      <c r="Q3421" s="176">
        <v>348</v>
      </c>
      <c r="R3421" s="175">
        <v>486.03</v>
      </c>
      <c r="S3421" s="175">
        <v>854.97</v>
      </c>
    </row>
    <row r="3422" spans="4:19">
      <c r="D3422" s="174" t="s">
        <v>9988</v>
      </c>
      <c r="E3422" s="175">
        <v>37280.050000000003</v>
      </c>
      <c r="F3422" s="174" t="s">
        <v>3426</v>
      </c>
      <c r="G3422" s="174" t="s">
        <v>9985</v>
      </c>
      <c r="H3422" s="174" t="s">
        <v>169</v>
      </c>
      <c r="I3422" s="174" t="s">
        <v>3098</v>
      </c>
      <c r="J3422" s="174" t="s">
        <v>9989</v>
      </c>
      <c r="K3422" s="174"/>
      <c r="L3422" s="174" t="s">
        <v>3509</v>
      </c>
      <c r="M3422" s="174" t="s">
        <v>3800</v>
      </c>
      <c r="N3422" s="176">
        <v>960</v>
      </c>
      <c r="O3422" s="174" t="s">
        <v>3407</v>
      </c>
      <c r="P3422" s="177">
        <v>30864</v>
      </c>
      <c r="Q3422" s="176">
        <v>348</v>
      </c>
      <c r="R3422" s="175">
        <v>13512.71</v>
      </c>
      <c r="S3422" s="175">
        <v>23767.34</v>
      </c>
    </row>
    <row r="3423" spans="4:19">
      <c r="D3423" s="174" t="s">
        <v>9990</v>
      </c>
      <c r="E3423" s="176">
        <v>3607</v>
      </c>
      <c r="F3423" s="174" t="s">
        <v>3420</v>
      </c>
      <c r="G3423" s="174" t="s">
        <v>9991</v>
      </c>
      <c r="H3423" s="174" t="s">
        <v>169</v>
      </c>
      <c r="I3423" s="174" t="s">
        <v>3098</v>
      </c>
      <c r="J3423" s="174" t="s">
        <v>9992</v>
      </c>
      <c r="K3423" s="174"/>
      <c r="L3423" s="174" t="s">
        <v>7136</v>
      </c>
      <c r="M3423" s="174" t="s">
        <v>7197</v>
      </c>
      <c r="N3423" s="176">
        <v>960</v>
      </c>
      <c r="O3423" s="174" t="s">
        <v>3407</v>
      </c>
      <c r="P3423" s="177">
        <v>30864</v>
      </c>
      <c r="Q3423" s="176">
        <v>348</v>
      </c>
      <c r="R3423" s="175">
        <v>1307.31</v>
      </c>
      <c r="S3423" s="175">
        <v>2299.69</v>
      </c>
    </row>
    <row r="3424" spans="4:19">
      <c r="D3424" s="174" t="s">
        <v>9993</v>
      </c>
      <c r="E3424" s="176">
        <v>1044</v>
      </c>
      <c r="F3424" s="174" t="s">
        <v>3612</v>
      </c>
      <c r="G3424" s="174" t="s">
        <v>9991</v>
      </c>
      <c r="H3424" s="174" t="s">
        <v>169</v>
      </c>
      <c r="I3424" s="174" t="s">
        <v>3098</v>
      </c>
      <c r="J3424" s="174" t="s">
        <v>9992</v>
      </c>
      <c r="K3424" s="174"/>
      <c r="L3424" s="174" t="s">
        <v>7136</v>
      </c>
      <c r="M3424" s="174" t="s">
        <v>7197</v>
      </c>
      <c r="N3424" s="176">
        <v>960</v>
      </c>
      <c r="O3424" s="174" t="s">
        <v>3407</v>
      </c>
      <c r="P3424" s="177">
        <v>30864</v>
      </c>
      <c r="Q3424" s="176">
        <v>348</v>
      </c>
      <c r="R3424" s="175">
        <v>378.42</v>
      </c>
      <c r="S3424" s="175">
        <v>665.58</v>
      </c>
    </row>
    <row r="3425" spans="4:19">
      <c r="D3425" s="174" t="s">
        <v>9994</v>
      </c>
      <c r="E3425" s="175">
        <v>29028.79</v>
      </c>
      <c r="F3425" s="174" t="s">
        <v>3426</v>
      </c>
      <c r="G3425" s="174" t="s">
        <v>9991</v>
      </c>
      <c r="H3425" s="174" t="s">
        <v>169</v>
      </c>
      <c r="I3425" s="174" t="s">
        <v>3098</v>
      </c>
      <c r="J3425" s="174" t="s">
        <v>9995</v>
      </c>
      <c r="K3425" s="174"/>
      <c r="L3425" s="174" t="s">
        <v>7136</v>
      </c>
      <c r="M3425" s="174" t="s">
        <v>7197</v>
      </c>
      <c r="N3425" s="176">
        <v>960</v>
      </c>
      <c r="O3425" s="174" t="s">
        <v>3407</v>
      </c>
      <c r="P3425" s="177">
        <v>30864</v>
      </c>
      <c r="Q3425" s="176">
        <v>348</v>
      </c>
      <c r="R3425" s="175">
        <v>10521.79</v>
      </c>
      <c r="S3425" s="176">
        <v>18507</v>
      </c>
    </row>
    <row r="3426" spans="4:19">
      <c r="D3426" s="174" t="s">
        <v>9996</v>
      </c>
      <c r="E3426" s="176">
        <v>6135</v>
      </c>
      <c r="F3426" s="174" t="s">
        <v>3420</v>
      </c>
      <c r="G3426" s="174" t="s">
        <v>9997</v>
      </c>
      <c r="H3426" s="174" t="s">
        <v>169</v>
      </c>
      <c r="I3426" s="174" t="s">
        <v>3098</v>
      </c>
      <c r="J3426" s="174" t="s">
        <v>9998</v>
      </c>
      <c r="K3426" s="174"/>
      <c r="L3426" s="174" t="s">
        <v>3509</v>
      </c>
      <c r="M3426" s="174" t="s">
        <v>9497</v>
      </c>
      <c r="N3426" s="176">
        <v>960</v>
      </c>
      <c r="O3426" s="174" t="s">
        <v>3407</v>
      </c>
      <c r="P3426" s="177">
        <v>30864</v>
      </c>
      <c r="Q3426" s="176">
        <v>348</v>
      </c>
      <c r="R3426" s="175">
        <v>2223.62</v>
      </c>
      <c r="S3426" s="175">
        <v>3911.38</v>
      </c>
    </row>
    <row r="3427" spans="4:19">
      <c r="D3427" s="174" t="s">
        <v>9999</v>
      </c>
      <c r="E3427" s="176">
        <v>1776</v>
      </c>
      <c r="F3427" s="174" t="s">
        <v>3612</v>
      </c>
      <c r="G3427" s="174" t="s">
        <v>9997</v>
      </c>
      <c r="H3427" s="174" t="s">
        <v>169</v>
      </c>
      <c r="I3427" s="174" t="s">
        <v>3098</v>
      </c>
      <c r="J3427" s="174" t="s">
        <v>9998</v>
      </c>
      <c r="K3427" s="174"/>
      <c r="L3427" s="174" t="s">
        <v>3509</v>
      </c>
      <c r="M3427" s="174" t="s">
        <v>9497</v>
      </c>
      <c r="N3427" s="176">
        <v>960</v>
      </c>
      <c r="O3427" s="174" t="s">
        <v>3407</v>
      </c>
      <c r="P3427" s="177">
        <v>30864</v>
      </c>
      <c r="Q3427" s="176">
        <v>348</v>
      </c>
      <c r="R3427" s="175">
        <v>643.74</v>
      </c>
      <c r="S3427" s="175">
        <v>1132.26</v>
      </c>
    </row>
    <row r="3428" spans="4:19">
      <c r="D3428" s="174" t="s">
        <v>10000</v>
      </c>
      <c r="E3428" s="175">
        <v>49379.59</v>
      </c>
      <c r="F3428" s="174" t="s">
        <v>3426</v>
      </c>
      <c r="G3428" s="174" t="s">
        <v>9997</v>
      </c>
      <c r="H3428" s="174" t="s">
        <v>169</v>
      </c>
      <c r="I3428" s="174" t="s">
        <v>3098</v>
      </c>
      <c r="J3428" s="174" t="s">
        <v>10001</v>
      </c>
      <c r="K3428" s="174"/>
      <c r="L3428" s="174" t="s">
        <v>3509</v>
      </c>
      <c r="M3428" s="174" t="s">
        <v>9497</v>
      </c>
      <c r="N3428" s="176">
        <v>960</v>
      </c>
      <c r="O3428" s="174" t="s">
        <v>3407</v>
      </c>
      <c r="P3428" s="177">
        <v>30864</v>
      </c>
      <c r="Q3428" s="176">
        <v>348</v>
      </c>
      <c r="R3428" s="175">
        <v>17898.32</v>
      </c>
      <c r="S3428" s="175">
        <v>31481.27</v>
      </c>
    </row>
    <row r="3429" spans="4:19">
      <c r="D3429" s="174" t="s">
        <v>10002</v>
      </c>
      <c r="E3429" s="176">
        <v>3461</v>
      </c>
      <c r="F3429" s="174" t="s">
        <v>3420</v>
      </c>
      <c r="G3429" s="174" t="s">
        <v>10003</v>
      </c>
      <c r="H3429" s="174" t="s">
        <v>169</v>
      </c>
      <c r="I3429" s="174" t="s">
        <v>3098</v>
      </c>
      <c r="J3429" s="174" t="s">
        <v>10004</v>
      </c>
      <c r="K3429" s="174"/>
      <c r="L3429" s="174" t="s">
        <v>3509</v>
      </c>
      <c r="M3429" s="174" t="s">
        <v>6176</v>
      </c>
      <c r="N3429" s="176">
        <v>960</v>
      </c>
      <c r="O3429" s="174" t="s">
        <v>3407</v>
      </c>
      <c r="P3429" s="177">
        <v>30864</v>
      </c>
      <c r="Q3429" s="176">
        <v>348</v>
      </c>
      <c r="R3429" s="175">
        <v>1254.46</v>
      </c>
      <c r="S3429" s="175">
        <v>2206.54</v>
      </c>
    </row>
    <row r="3430" spans="4:19">
      <c r="D3430" s="174" t="s">
        <v>10005</v>
      </c>
      <c r="E3430" s="176">
        <v>1002</v>
      </c>
      <c r="F3430" s="174" t="s">
        <v>3612</v>
      </c>
      <c r="G3430" s="174" t="s">
        <v>10003</v>
      </c>
      <c r="H3430" s="174" t="s">
        <v>169</v>
      </c>
      <c r="I3430" s="174" t="s">
        <v>3098</v>
      </c>
      <c r="J3430" s="174" t="s">
        <v>10004</v>
      </c>
      <c r="K3430" s="174"/>
      <c r="L3430" s="174" t="s">
        <v>3509</v>
      </c>
      <c r="M3430" s="174" t="s">
        <v>6176</v>
      </c>
      <c r="N3430" s="176">
        <v>960</v>
      </c>
      <c r="O3430" s="174" t="s">
        <v>3407</v>
      </c>
      <c r="P3430" s="177">
        <v>30864</v>
      </c>
      <c r="Q3430" s="176">
        <v>348</v>
      </c>
      <c r="R3430" s="175">
        <v>363.12</v>
      </c>
      <c r="S3430" s="175">
        <v>638.88</v>
      </c>
    </row>
    <row r="3431" spans="4:19">
      <c r="D3431" s="174" t="s">
        <v>10006</v>
      </c>
      <c r="E3431" s="175">
        <v>27853.8</v>
      </c>
      <c r="F3431" s="174" t="s">
        <v>3426</v>
      </c>
      <c r="G3431" s="174" t="s">
        <v>10003</v>
      </c>
      <c r="H3431" s="174" t="s">
        <v>169</v>
      </c>
      <c r="I3431" s="174" t="s">
        <v>3098</v>
      </c>
      <c r="J3431" s="174" t="s">
        <v>10007</v>
      </c>
      <c r="K3431" s="174"/>
      <c r="L3431" s="174" t="s">
        <v>3509</v>
      </c>
      <c r="M3431" s="174" t="s">
        <v>6176</v>
      </c>
      <c r="N3431" s="176">
        <v>960</v>
      </c>
      <c r="O3431" s="174" t="s">
        <v>3407</v>
      </c>
      <c r="P3431" s="177">
        <v>30864</v>
      </c>
      <c r="Q3431" s="176">
        <v>348</v>
      </c>
      <c r="R3431" s="176">
        <v>10096</v>
      </c>
      <c r="S3431" s="175">
        <v>17757.8</v>
      </c>
    </row>
    <row r="3432" spans="4:19">
      <c r="D3432" s="174" t="s">
        <v>10008</v>
      </c>
      <c r="E3432" s="176">
        <v>2879</v>
      </c>
      <c r="F3432" s="174" t="s">
        <v>3420</v>
      </c>
      <c r="G3432" s="174" t="s">
        <v>10009</v>
      </c>
      <c r="H3432" s="174" t="s">
        <v>169</v>
      </c>
      <c r="I3432" s="174" t="s">
        <v>3098</v>
      </c>
      <c r="J3432" s="174" t="s">
        <v>10010</v>
      </c>
      <c r="K3432" s="174"/>
      <c r="L3432" s="174" t="s">
        <v>4377</v>
      </c>
      <c r="M3432" s="174" t="s">
        <v>4527</v>
      </c>
      <c r="N3432" s="176">
        <v>960</v>
      </c>
      <c r="O3432" s="174" t="s">
        <v>3407</v>
      </c>
      <c r="P3432" s="177">
        <v>30864</v>
      </c>
      <c r="Q3432" s="176">
        <v>348</v>
      </c>
      <c r="R3432" s="175">
        <v>1043.43</v>
      </c>
      <c r="S3432" s="175">
        <v>1835.57</v>
      </c>
    </row>
    <row r="3433" spans="4:19">
      <c r="D3433" s="174" t="s">
        <v>10011</v>
      </c>
      <c r="E3433" s="176">
        <v>833</v>
      </c>
      <c r="F3433" s="174" t="s">
        <v>3612</v>
      </c>
      <c r="G3433" s="174" t="s">
        <v>10009</v>
      </c>
      <c r="H3433" s="174" t="s">
        <v>169</v>
      </c>
      <c r="I3433" s="174" t="s">
        <v>3098</v>
      </c>
      <c r="J3433" s="174" t="s">
        <v>10010</v>
      </c>
      <c r="K3433" s="174"/>
      <c r="L3433" s="174" t="s">
        <v>4377</v>
      </c>
      <c r="M3433" s="174" t="s">
        <v>4527</v>
      </c>
      <c r="N3433" s="176">
        <v>960</v>
      </c>
      <c r="O3433" s="174" t="s">
        <v>3407</v>
      </c>
      <c r="P3433" s="177">
        <v>30864</v>
      </c>
      <c r="Q3433" s="176">
        <v>348</v>
      </c>
      <c r="R3433" s="175">
        <v>301.89999999999998</v>
      </c>
      <c r="S3433" s="175">
        <v>531.1</v>
      </c>
    </row>
    <row r="3434" spans="4:19">
      <c r="D3434" s="174" t="s">
        <v>10012</v>
      </c>
      <c r="E3434" s="175">
        <v>23166.83</v>
      </c>
      <c r="F3434" s="174" t="s">
        <v>3426</v>
      </c>
      <c r="G3434" s="174" t="s">
        <v>10009</v>
      </c>
      <c r="H3434" s="174" t="s">
        <v>169</v>
      </c>
      <c r="I3434" s="174" t="s">
        <v>3098</v>
      </c>
      <c r="J3434" s="174" t="s">
        <v>10013</v>
      </c>
      <c r="K3434" s="174"/>
      <c r="L3434" s="174" t="s">
        <v>4377</v>
      </c>
      <c r="M3434" s="174" t="s">
        <v>4527</v>
      </c>
      <c r="N3434" s="176">
        <v>960</v>
      </c>
      <c r="O3434" s="174" t="s">
        <v>3407</v>
      </c>
      <c r="P3434" s="177">
        <v>30864</v>
      </c>
      <c r="Q3434" s="176">
        <v>348</v>
      </c>
      <c r="R3434" s="175">
        <v>8397.09</v>
      </c>
      <c r="S3434" s="175">
        <v>14769.74</v>
      </c>
    </row>
    <row r="3435" spans="4:19">
      <c r="D3435" s="174" t="s">
        <v>10014</v>
      </c>
      <c r="E3435" s="176">
        <v>5448</v>
      </c>
      <c r="F3435" s="174" t="s">
        <v>3420</v>
      </c>
      <c r="G3435" s="174" t="s">
        <v>10015</v>
      </c>
      <c r="H3435" s="174" t="s">
        <v>169</v>
      </c>
      <c r="I3435" s="174" t="s">
        <v>3098</v>
      </c>
      <c r="J3435" s="174" t="s">
        <v>10016</v>
      </c>
      <c r="K3435" s="174"/>
      <c r="L3435" s="174" t="s">
        <v>7136</v>
      </c>
      <c r="M3435" s="174" t="s">
        <v>7175</v>
      </c>
      <c r="N3435" s="176">
        <v>960</v>
      </c>
      <c r="O3435" s="174" t="s">
        <v>3407</v>
      </c>
      <c r="P3435" s="177">
        <v>30864</v>
      </c>
      <c r="Q3435" s="176">
        <v>348</v>
      </c>
      <c r="R3435" s="175">
        <v>1974.72</v>
      </c>
      <c r="S3435" s="175">
        <v>3473.28</v>
      </c>
    </row>
    <row r="3436" spans="4:19">
      <c r="D3436" s="174" t="s">
        <v>10017</v>
      </c>
      <c r="E3436" s="176">
        <v>1577</v>
      </c>
      <c r="F3436" s="174" t="s">
        <v>3612</v>
      </c>
      <c r="G3436" s="174" t="s">
        <v>10015</v>
      </c>
      <c r="H3436" s="174" t="s">
        <v>169</v>
      </c>
      <c r="I3436" s="174" t="s">
        <v>3098</v>
      </c>
      <c r="J3436" s="174" t="s">
        <v>10016</v>
      </c>
      <c r="K3436" s="174"/>
      <c r="L3436" s="174" t="s">
        <v>7136</v>
      </c>
      <c r="M3436" s="174" t="s">
        <v>7175</v>
      </c>
      <c r="N3436" s="176">
        <v>960</v>
      </c>
      <c r="O3436" s="174" t="s">
        <v>3407</v>
      </c>
      <c r="P3436" s="177">
        <v>30864</v>
      </c>
      <c r="Q3436" s="176">
        <v>348</v>
      </c>
      <c r="R3436" s="175">
        <v>571.57000000000005</v>
      </c>
      <c r="S3436" s="175">
        <v>1005.43</v>
      </c>
    </row>
    <row r="3437" spans="4:19">
      <c r="D3437" s="174" t="s">
        <v>10018</v>
      </c>
      <c r="E3437" s="175">
        <v>43840.77</v>
      </c>
      <c r="F3437" s="174" t="s">
        <v>3426</v>
      </c>
      <c r="G3437" s="174" t="s">
        <v>10015</v>
      </c>
      <c r="H3437" s="174" t="s">
        <v>169</v>
      </c>
      <c r="I3437" s="174" t="s">
        <v>3098</v>
      </c>
      <c r="J3437" s="174" t="s">
        <v>10019</v>
      </c>
      <c r="K3437" s="174"/>
      <c r="L3437" s="174" t="s">
        <v>7136</v>
      </c>
      <c r="M3437" s="174" t="s">
        <v>7175</v>
      </c>
      <c r="N3437" s="176">
        <v>960</v>
      </c>
      <c r="O3437" s="174" t="s">
        <v>3407</v>
      </c>
      <c r="P3437" s="177">
        <v>30864</v>
      </c>
      <c r="Q3437" s="176">
        <v>348</v>
      </c>
      <c r="R3437" s="175">
        <v>15890.62</v>
      </c>
      <c r="S3437" s="175">
        <v>27950.15</v>
      </c>
    </row>
    <row r="3438" spans="4:19">
      <c r="D3438" s="174" t="s">
        <v>10020</v>
      </c>
      <c r="E3438" s="176">
        <v>6004</v>
      </c>
      <c r="F3438" s="174" t="s">
        <v>3420</v>
      </c>
      <c r="G3438" s="174" t="s">
        <v>10021</v>
      </c>
      <c r="H3438" s="174" t="s">
        <v>169</v>
      </c>
      <c r="I3438" s="174" t="s">
        <v>3098</v>
      </c>
      <c r="J3438" s="174" t="s">
        <v>10022</v>
      </c>
      <c r="K3438" s="174"/>
      <c r="L3438" s="174" t="s">
        <v>7136</v>
      </c>
      <c r="M3438" s="174" t="s">
        <v>7175</v>
      </c>
      <c r="N3438" s="176">
        <v>960</v>
      </c>
      <c r="O3438" s="174" t="s">
        <v>3407</v>
      </c>
      <c r="P3438" s="177">
        <v>30864</v>
      </c>
      <c r="Q3438" s="176">
        <v>348</v>
      </c>
      <c r="R3438" s="175">
        <v>2176.2399999999998</v>
      </c>
      <c r="S3438" s="175">
        <v>3827.76</v>
      </c>
    </row>
    <row r="3439" spans="4:19">
      <c r="D3439" s="174" t="s">
        <v>10023</v>
      </c>
      <c r="E3439" s="176">
        <v>1738</v>
      </c>
      <c r="F3439" s="174" t="s">
        <v>3612</v>
      </c>
      <c r="G3439" s="174" t="s">
        <v>10021</v>
      </c>
      <c r="H3439" s="174" t="s">
        <v>169</v>
      </c>
      <c r="I3439" s="174" t="s">
        <v>3098</v>
      </c>
      <c r="J3439" s="174" t="s">
        <v>10022</v>
      </c>
      <c r="K3439" s="174"/>
      <c r="L3439" s="174" t="s">
        <v>7136</v>
      </c>
      <c r="M3439" s="174" t="s">
        <v>7175</v>
      </c>
      <c r="N3439" s="176">
        <v>960</v>
      </c>
      <c r="O3439" s="174" t="s">
        <v>3407</v>
      </c>
      <c r="P3439" s="177">
        <v>30864</v>
      </c>
      <c r="Q3439" s="176">
        <v>348</v>
      </c>
      <c r="R3439" s="175">
        <v>629.89</v>
      </c>
      <c r="S3439" s="175">
        <v>1108.1099999999999</v>
      </c>
    </row>
    <row r="3440" spans="4:19">
      <c r="D3440" s="174" t="s">
        <v>10024</v>
      </c>
      <c r="E3440" s="175">
        <v>48315.1</v>
      </c>
      <c r="F3440" s="174" t="s">
        <v>3426</v>
      </c>
      <c r="G3440" s="174" t="s">
        <v>10021</v>
      </c>
      <c r="H3440" s="174" t="s">
        <v>169</v>
      </c>
      <c r="I3440" s="174" t="s">
        <v>3098</v>
      </c>
      <c r="J3440" s="174" t="s">
        <v>10025</v>
      </c>
      <c r="K3440" s="174"/>
      <c r="L3440" s="174" t="s">
        <v>7136</v>
      </c>
      <c r="M3440" s="174" t="s">
        <v>7175</v>
      </c>
      <c r="N3440" s="176">
        <v>960</v>
      </c>
      <c r="O3440" s="174" t="s">
        <v>3407</v>
      </c>
      <c r="P3440" s="177">
        <v>30864</v>
      </c>
      <c r="Q3440" s="176">
        <v>348</v>
      </c>
      <c r="R3440" s="175">
        <v>17512.43</v>
      </c>
      <c r="S3440" s="175">
        <v>30802.67</v>
      </c>
    </row>
    <row r="3441" spans="4:19">
      <c r="D3441" s="174" t="s">
        <v>10026</v>
      </c>
      <c r="E3441" s="176">
        <v>5669</v>
      </c>
      <c r="F3441" s="174" t="s">
        <v>3420</v>
      </c>
      <c r="G3441" s="174" t="s">
        <v>10027</v>
      </c>
      <c r="H3441" s="174" t="s">
        <v>169</v>
      </c>
      <c r="I3441" s="174" t="s">
        <v>10028</v>
      </c>
      <c r="J3441" s="174" t="s">
        <v>10029</v>
      </c>
      <c r="K3441" s="174"/>
      <c r="L3441" s="174" t="s">
        <v>172</v>
      </c>
      <c r="M3441" s="174" t="s">
        <v>3548</v>
      </c>
      <c r="N3441" s="176">
        <v>960</v>
      </c>
      <c r="O3441" s="174" t="s">
        <v>3407</v>
      </c>
      <c r="P3441" s="177">
        <v>30133</v>
      </c>
      <c r="Q3441" s="176">
        <v>372</v>
      </c>
      <c r="R3441" s="175">
        <v>2196.5100000000002</v>
      </c>
      <c r="S3441" s="175">
        <v>3472.49</v>
      </c>
    </row>
    <row r="3442" spans="4:19">
      <c r="D3442" s="174" t="s">
        <v>10030</v>
      </c>
      <c r="E3442" s="176">
        <v>815</v>
      </c>
      <c r="F3442" s="174" t="s">
        <v>3612</v>
      </c>
      <c r="G3442" s="174" t="s">
        <v>10027</v>
      </c>
      <c r="H3442" s="174" t="s">
        <v>169</v>
      </c>
      <c r="I3442" s="174" t="s">
        <v>10028</v>
      </c>
      <c r="J3442" s="174" t="s">
        <v>10029</v>
      </c>
      <c r="K3442" s="174"/>
      <c r="L3442" s="174" t="s">
        <v>172</v>
      </c>
      <c r="M3442" s="174" t="s">
        <v>3548</v>
      </c>
      <c r="N3442" s="176">
        <v>960</v>
      </c>
      <c r="O3442" s="174" t="s">
        <v>3407</v>
      </c>
      <c r="P3442" s="177">
        <v>30133</v>
      </c>
      <c r="Q3442" s="176">
        <v>372</v>
      </c>
      <c r="R3442" s="175">
        <v>315.68</v>
      </c>
      <c r="S3442" s="175">
        <v>499.32</v>
      </c>
    </row>
    <row r="3443" spans="4:19">
      <c r="D3443" s="174" t="s">
        <v>10031</v>
      </c>
      <c r="E3443" s="175">
        <v>94489.9</v>
      </c>
      <c r="F3443" s="174" t="s">
        <v>3426</v>
      </c>
      <c r="G3443" s="174" t="s">
        <v>10027</v>
      </c>
      <c r="H3443" s="174" t="s">
        <v>169</v>
      </c>
      <c r="I3443" s="174" t="s">
        <v>10028</v>
      </c>
      <c r="J3443" s="174" t="s">
        <v>10032</v>
      </c>
      <c r="K3443" s="174"/>
      <c r="L3443" s="174" t="s">
        <v>172</v>
      </c>
      <c r="M3443" s="174" t="s">
        <v>3548</v>
      </c>
      <c r="N3443" s="176">
        <v>960</v>
      </c>
      <c r="O3443" s="174" t="s">
        <v>3407</v>
      </c>
      <c r="P3443" s="177">
        <v>30133</v>
      </c>
      <c r="Q3443" s="176">
        <v>372</v>
      </c>
      <c r="R3443" s="175">
        <v>36611.51</v>
      </c>
      <c r="S3443" s="175">
        <v>57878.39</v>
      </c>
    </row>
    <row r="3444" spans="4:19">
      <c r="D3444" s="174" t="s">
        <v>10033</v>
      </c>
      <c r="E3444" s="176">
        <v>8533</v>
      </c>
      <c r="F3444" s="174" t="s">
        <v>3420</v>
      </c>
      <c r="G3444" s="174" t="s">
        <v>10034</v>
      </c>
      <c r="H3444" s="174" t="s">
        <v>169</v>
      </c>
      <c r="I3444" s="174" t="s">
        <v>10035</v>
      </c>
      <c r="J3444" s="174" t="s">
        <v>10036</v>
      </c>
      <c r="K3444" s="174"/>
      <c r="L3444" s="174" t="s">
        <v>3509</v>
      </c>
      <c r="M3444" s="174" t="s">
        <v>7175</v>
      </c>
      <c r="N3444" s="176">
        <v>960</v>
      </c>
      <c r="O3444" s="174" t="s">
        <v>3407</v>
      </c>
      <c r="P3444" s="177">
        <v>30498</v>
      </c>
      <c r="Q3444" s="176">
        <v>360</v>
      </c>
      <c r="R3444" s="175">
        <v>3199.55</v>
      </c>
      <c r="S3444" s="175">
        <v>5333.45</v>
      </c>
    </row>
    <row r="3445" spans="4:19">
      <c r="D3445" s="174" t="s">
        <v>10037</v>
      </c>
      <c r="E3445" s="176">
        <v>2634</v>
      </c>
      <c r="F3445" s="174" t="s">
        <v>3612</v>
      </c>
      <c r="G3445" s="174" t="s">
        <v>10034</v>
      </c>
      <c r="H3445" s="174" t="s">
        <v>169</v>
      </c>
      <c r="I3445" s="174" t="s">
        <v>10035</v>
      </c>
      <c r="J3445" s="174" t="s">
        <v>10036</v>
      </c>
      <c r="K3445" s="174"/>
      <c r="L3445" s="174" t="s">
        <v>3509</v>
      </c>
      <c r="M3445" s="174" t="s">
        <v>7175</v>
      </c>
      <c r="N3445" s="176">
        <v>960</v>
      </c>
      <c r="O3445" s="174" t="s">
        <v>3407</v>
      </c>
      <c r="P3445" s="177">
        <v>30498</v>
      </c>
      <c r="Q3445" s="176">
        <v>360</v>
      </c>
      <c r="R3445" s="175">
        <v>987.58</v>
      </c>
      <c r="S3445" s="175">
        <v>1646.42</v>
      </c>
    </row>
    <row r="3446" spans="4:19">
      <c r="D3446" s="174" t="s">
        <v>10038</v>
      </c>
      <c r="E3446" s="175">
        <v>202562.19</v>
      </c>
      <c r="F3446" s="174" t="s">
        <v>3426</v>
      </c>
      <c r="G3446" s="174" t="s">
        <v>10034</v>
      </c>
      <c r="H3446" s="174" t="s">
        <v>169</v>
      </c>
      <c r="I3446" s="174" t="s">
        <v>10035</v>
      </c>
      <c r="J3446" s="174" t="s">
        <v>10039</v>
      </c>
      <c r="K3446" s="174"/>
      <c r="L3446" s="174" t="s">
        <v>3509</v>
      </c>
      <c r="M3446" s="174" t="s">
        <v>7175</v>
      </c>
      <c r="N3446" s="176">
        <v>960</v>
      </c>
      <c r="O3446" s="174" t="s">
        <v>3407</v>
      </c>
      <c r="P3446" s="177">
        <v>30498</v>
      </c>
      <c r="Q3446" s="176">
        <v>360</v>
      </c>
      <c r="R3446" s="175">
        <v>75953.679999999993</v>
      </c>
      <c r="S3446" s="175">
        <v>126608.51</v>
      </c>
    </row>
    <row r="3447" spans="4:19">
      <c r="D3447" s="174" t="s">
        <v>10040</v>
      </c>
      <c r="E3447" s="176">
        <v>7862</v>
      </c>
      <c r="F3447" s="174" t="s">
        <v>3420</v>
      </c>
      <c r="G3447" s="174" t="s">
        <v>10041</v>
      </c>
      <c r="H3447" s="174" t="s">
        <v>169</v>
      </c>
      <c r="I3447" s="174" t="s">
        <v>3098</v>
      </c>
      <c r="J3447" s="174" t="s">
        <v>10042</v>
      </c>
      <c r="K3447" s="174"/>
      <c r="L3447" s="174" t="s">
        <v>3509</v>
      </c>
      <c r="M3447" s="174" t="s">
        <v>4854</v>
      </c>
      <c r="N3447" s="176">
        <v>960</v>
      </c>
      <c r="O3447" s="174" t="s">
        <v>3407</v>
      </c>
      <c r="P3447" s="177">
        <v>31229</v>
      </c>
      <c r="Q3447" s="176">
        <v>336</v>
      </c>
      <c r="R3447" s="175">
        <v>2751.36</v>
      </c>
      <c r="S3447" s="175">
        <v>5110.6400000000003</v>
      </c>
    </row>
    <row r="3448" spans="4:19">
      <c r="D3448" s="174" t="s">
        <v>10043</v>
      </c>
      <c r="E3448" s="176">
        <v>1225</v>
      </c>
      <c r="F3448" s="174" t="s">
        <v>3612</v>
      </c>
      <c r="G3448" s="174" t="s">
        <v>10041</v>
      </c>
      <c r="H3448" s="174" t="s">
        <v>169</v>
      </c>
      <c r="I3448" s="174" t="s">
        <v>3098</v>
      </c>
      <c r="J3448" s="174" t="s">
        <v>10042</v>
      </c>
      <c r="K3448" s="174"/>
      <c r="L3448" s="174" t="s">
        <v>3509</v>
      </c>
      <c r="M3448" s="174" t="s">
        <v>4854</v>
      </c>
      <c r="N3448" s="176">
        <v>960</v>
      </c>
      <c r="O3448" s="174" t="s">
        <v>3407</v>
      </c>
      <c r="P3448" s="177">
        <v>31229</v>
      </c>
      <c r="Q3448" s="176">
        <v>336</v>
      </c>
      <c r="R3448" s="175">
        <v>428.68</v>
      </c>
      <c r="S3448" s="175">
        <v>796.32</v>
      </c>
    </row>
    <row r="3449" spans="4:19">
      <c r="D3449" s="174" t="s">
        <v>10044</v>
      </c>
      <c r="E3449" s="175">
        <v>39925.01</v>
      </c>
      <c r="F3449" s="174" t="s">
        <v>3426</v>
      </c>
      <c r="G3449" s="174" t="s">
        <v>10041</v>
      </c>
      <c r="H3449" s="174" t="s">
        <v>169</v>
      </c>
      <c r="I3449" s="174" t="s">
        <v>3098</v>
      </c>
      <c r="J3449" s="174" t="s">
        <v>10045</v>
      </c>
      <c r="K3449" s="174"/>
      <c r="L3449" s="174" t="s">
        <v>3509</v>
      </c>
      <c r="M3449" s="174" t="s">
        <v>4854</v>
      </c>
      <c r="N3449" s="176">
        <v>960</v>
      </c>
      <c r="O3449" s="174" t="s">
        <v>3407</v>
      </c>
      <c r="P3449" s="177">
        <v>31229</v>
      </c>
      <c r="Q3449" s="176">
        <v>336</v>
      </c>
      <c r="R3449" s="175">
        <v>13972.33</v>
      </c>
      <c r="S3449" s="175">
        <v>25952.68</v>
      </c>
    </row>
    <row r="3450" spans="4:19">
      <c r="D3450" s="174" t="s">
        <v>10046</v>
      </c>
      <c r="E3450" s="176">
        <v>5166</v>
      </c>
      <c r="F3450" s="174" t="s">
        <v>3420</v>
      </c>
      <c r="G3450" s="174" t="s">
        <v>10047</v>
      </c>
      <c r="H3450" s="174" t="s">
        <v>169</v>
      </c>
      <c r="I3450" s="174" t="s">
        <v>3098</v>
      </c>
      <c r="J3450" s="174" t="s">
        <v>10048</v>
      </c>
      <c r="K3450" s="174"/>
      <c r="L3450" s="174" t="s">
        <v>4377</v>
      </c>
      <c r="M3450" s="174" t="s">
        <v>4760</v>
      </c>
      <c r="N3450" s="176">
        <v>960</v>
      </c>
      <c r="O3450" s="174" t="s">
        <v>3407</v>
      </c>
      <c r="P3450" s="177">
        <v>31229</v>
      </c>
      <c r="Q3450" s="176">
        <v>336</v>
      </c>
      <c r="R3450" s="175">
        <v>1807.85</v>
      </c>
      <c r="S3450" s="175">
        <v>3358.15</v>
      </c>
    </row>
    <row r="3451" spans="4:19">
      <c r="D3451" s="174" t="s">
        <v>10049</v>
      </c>
      <c r="E3451" s="176">
        <v>805</v>
      </c>
      <c r="F3451" s="174" t="s">
        <v>3612</v>
      </c>
      <c r="G3451" s="174" t="s">
        <v>10047</v>
      </c>
      <c r="H3451" s="174" t="s">
        <v>169</v>
      </c>
      <c r="I3451" s="174" t="s">
        <v>3098</v>
      </c>
      <c r="J3451" s="174" t="s">
        <v>10048</v>
      </c>
      <c r="K3451" s="174"/>
      <c r="L3451" s="174" t="s">
        <v>4377</v>
      </c>
      <c r="M3451" s="174" t="s">
        <v>4760</v>
      </c>
      <c r="N3451" s="176">
        <v>960</v>
      </c>
      <c r="O3451" s="174" t="s">
        <v>3407</v>
      </c>
      <c r="P3451" s="177">
        <v>31229</v>
      </c>
      <c r="Q3451" s="176">
        <v>336</v>
      </c>
      <c r="R3451" s="175">
        <v>281.69</v>
      </c>
      <c r="S3451" s="175">
        <v>523.30999999999995</v>
      </c>
    </row>
    <row r="3452" spans="4:19">
      <c r="D3452" s="174" t="s">
        <v>10050</v>
      </c>
      <c r="E3452" s="175">
        <v>26234.92</v>
      </c>
      <c r="F3452" s="174" t="s">
        <v>3426</v>
      </c>
      <c r="G3452" s="174" t="s">
        <v>10047</v>
      </c>
      <c r="H3452" s="174" t="s">
        <v>169</v>
      </c>
      <c r="I3452" s="174" t="s">
        <v>3098</v>
      </c>
      <c r="J3452" s="174" t="s">
        <v>10051</v>
      </c>
      <c r="K3452" s="174"/>
      <c r="L3452" s="174" t="s">
        <v>4377</v>
      </c>
      <c r="M3452" s="174" t="s">
        <v>4760</v>
      </c>
      <c r="N3452" s="176">
        <v>960</v>
      </c>
      <c r="O3452" s="174" t="s">
        <v>3407</v>
      </c>
      <c r="P3452" s="177">
        <v>31229</v>
      </c>
      <c r="Q3452" s="176">
        <v>336</v>
      </c>
      <c r="R3452" s="175">
        <v>9181.2199999999993</v>
      </c>
      <c r="S3452" s="175">
        <v>17053.7</v>
      </c>
    </row>
    <row r="3453" spans="4:19">
      <c r="D3453" s="174" t="s">
        <v>10052</v>
      </c>
      <c r="E3453" s="176">
        <v>6938</v>
      </c>
      <c r="F3453" s="174" t="s">
        <v>3420</v>
      </c>
      <c r="G3453" s="174" t="s">
        <v>10053</v>
      </c>
      <c r="H3453" s="174" t="s">
        <v>169</v>
      </c>
      <c r="I3453" s="174" t="s">
        <v>3098</v>
      </c>
      <c r="J3453" s="174" t="s">
        <v>10054</v>
      </c>
      <c r="K3453" s="174"/>
      <c r="L3453" s="174" t="s">
        <v>3509</v>
      </c>
      <c r="M3453" s="174" t="s">
        <v>4705</v>
      </c>
      <c r="N3453" s="176">
        <v>960</v>
      </c>
      <c r="O3453" s="174" t="s">
        <v>3407</v>
      </c>
      <c r="P3453" s="177">
        <v>31229</v>
      </c>
      <c r="Q3453" s="176">
        <v>336</v>
      </c>
      <c r="R3453" s="175">
        <v>2427.9899999999998</v>
      </c>
      <c r="S3453" s="175">
        <v>4510.01</v>
      </c>
    </row>
    <row r="3454" spans="4:19">
      <c r="D3454" s="174" t="s">
        <v>10055</v>
      </c>
      <c r="E3454" s="176">
        <v>1081</v>
      </c>
      <c r="F3454" s="174" t="s">
        <v>3612</v>
      </c>
      <c r="G3454" s="174" t="s">
        <v>10053</v>
      </c>
      <c r="H3454" s="174" t="s">
        <v>169</v>
      </c>
      <c r="I3454" s="174" t="s">
        <v>3098</v>
      </c>
      <c r="J3454" s="174" t="s">
        <v>10054</v>
      </c>
      <c r="K3454" s="174"/>
      <c r="L3454" s="174" t="s">
        <v>3509</v>
      </c>
      <c r="M3454" s="174" t="s">
        <v>4705</v>
      </c>
      <c r="N3454" s="176">
        <v>960</v>
      </c>
      <c r="O3454" s="174" t="s">
        <v>3407</v>
      </c>
      <c r="P3454" s="177">
        <v>31229</v>
      </c>
      <c r="Q3454" s="176">
        <v>336</v>
      </c>
      <c r="R3454" s="175">
        <v>378.28</v>
      </c>
      <c r="S3454" s="175">
        <v>702.72</v>
      </c>
    </row>
    <row r="3455" spans="4:19">
      <c r="D3455" s="174" t="s">
        <v>10056</v>
      </c>
      <c r="E3455" s="175">
        <v>35233.33</v>
      </c>
      <c r="F3455" s="174" t="s">
        <v>3426</v>
      </c>
      <c r="G3455" s="174" t="s">
        <v>10053</v>
      </c>
      <c r="H3455" s="174" t="s">
        <v>169</v>
      </c>
      <c r="I3455" s="174" t="s">
        <v>3098</v>
      </c>
      <c r="J3455" s="174" t="s">
        <v>10057</v>
      </c>
      <c r="K3455" s="174"/>
      <c r="L3455" s="174" t="s">
        <v>3509</v>
      </c>
      <c r="M3455" s="174" t="s">
        <v>4705</v>
      </c>
      <c r="N3455" s="176">
        <v>960</v>
      </c>
      <c r="O3455" s="174" t="s">
        <v>3407</v>
      </c>
      <c r="P3455" s="177">
        <v>31229</v>
      </c>
      <c r="Q3455" s="176">
        <v>336</v>
      </c>
      <c r="R3455" s="175">
        <v>12330.35</v>
      </c>
      <c r="S3455" s="175">
        <v>22902.98</v>
      </c>
    </row>
    <row r="3456" spans="4:19">
      <c r="D3456" s="174" t="s">
        <v>10058</v>
      </c>
      <c r="E3456" s="176">
        <v>10476</v>
      </c>
      <c r="F3456" s="174" t="s">
        <v>3420</v>
      </c>
      <c r="G3456" s="174" t="s">
        <v>10059</v>
      </c>
      <c r="H3456" s="174" t="s">
        <v>169</v>
      </c>
      <c r="I3456" s="174" t="s">
        <v>3098</v>
      </c>
      <c r="J3456" s="174" t="s">
        <v>10060</v>
      </c>
      <c r="K3456" s="174"/>
      <c r="L3456" s="174" t="s">
        <v>4377</v>
      </c>
      <c r="M3456" s="174" t="s">
        <v>4411</v>
      </c>
      <c r="N3456" s="176">
        <v>960</v>
      </c>
      <c r="O3456" s="174" t="s">
        <v>3407</v>
      </c>
      <c r="P3456" s="177">
        <v>31229</v>
      </c>
      <c r="Q3456" s="176">
        <v>336</v>
      </c>
      <c r="R3456" s="175">
        <v>3666.23</v>
      </c>
      <c r="S3456" s="175">
        <v>6809.77</v>
      </c>
    </row>
    <row r="3457" spans="4:19">
      <c r="D3457" s="174" t="s">
        <v>10061</v>
      </c>
      <c r="E3457" s="176">
        <v>1632</v>
      </c>
      <c r="F3457" s="174" t="s">
        <v>3612</v>
      </c>
      <c r="G3457" s="174" t="s">
        <v>10059</v>
      </c>
      <c r="H3457" s="174" t="s">
        <v>169</v>
      </c>
      <c r="I3457" s="174" t="s">
        <v>3098</v>
      </c>
      <c r="J3457" s="174" t="s">
        <v>10060</v>
      </c>
      <c r="K3457" s="174"/>
      <c r="L3457" s="174" t="s">
        <v>4377</v>
      </c>
      <c r="M3457" s="174" t="s">
        <v>4411</v>
      </c>
      <c r="N3457" s="176">
        <v>960</v>
      </c>
      <c r="O3457" s="174" t="s">
        <v>3407</v>
      </c>
      <c r="P3457" s="177">
        <v>31229</v>
      </c>
      <c r="Q3457" s="176">
        <v>336</v>
      </c>
      <c r="R3457" s="175">
        <v>571.14</v>
      </c>
      <c r="S3457" s="175">
        <v>1060.8599999999999</v>
      </c>
    </row>
    <row r="3458" spans="4:19">
      <c r="D3458" s="174" t="s">
        <v>10062</v>
      </c>
      <c r="E3458" s="175">
        <v>53199.96</v>
      </c>
      <c r="F3458" s="174" t="s">
        <v>3426</v>
      </c>
      <c r="G3458" s="174" t="s">
        <v>10059</v>
      </c>
      <c r="H3458" s="174" t="s">
        <v>169</v>
      </c>
      <c r="I3458" s="174" t="s">
        <v>3098</v>
      </c>
      <c r="J3458" s="174" t="s">
        <v>10063</v>
      </c>
      <c r="K3458" s="174"/>
      <c r="L3458" s="174" t="s">
        <v>4377</v>
      </c>
      <c r="M3458" s="174" t="s">
        <v>4411</v>
      </c>
      <c r="N3458" s="176">
        <v>960</v>
      </c>
      <c r="O3458" s="174" t="s">
        <v>3407</v>
      </c>
      <c r="P3458" s="177">
        <v>31229</v>
      </c>
      <c r="Q3458" s="176">
        <v>336</v>
      </c>
      <c r="R3458" s="175">
        <v>18618.009999999998</v>
      </c>
      <c r="S3458" s="175">
        <v>34581.949999999997</v>
      </c>
    </row>
    <row r="3459" spans="4:19">
      <c r="D3459" s="174" t="s">
        <v>10064</v>
      </c>
      <c r="E3459" s="176">
        <v>5304</v>
      </c>
      <c r="F3459" s="174" t="s">
        <v>3420</v>
      </c>
      <c r="G3459" s="174" t="s">
        <v>10065</v>
      </c>
      <c r="H3459" s="174" t="s">
        <v>169</v>
      </c>
      <c r="I3459" s="174" t="s">
        <v>3098</v>
      </c>
      <c r="J3459" s="174" t="s">
        <v>10066</v>
      </c>
      <c r="K3459" s="174"/>
      <c r="L3459" s="174" t="s">
        <v>3509</v>
      </c>
      <c r="M3459" s="174" t="s">
        <v>4705</v>
      </c>
      <c r="N3459" s="176">
        <v>960</v>
      </c>
      <c r="O3459" s="174" t="s">
        <v>3407</v>
      </c>
      <c r="P3459" s="177">
        <v>31229</v>
      </c>
      <c r="Q3459" s="176">
        <v>336</v>
      </c>
      <c r="R3459" s="175">
        <v>1856.22</v>
      </c>
      <c r="S3459" s="175">
        <v>3447.78</v>
      </c>
    </row>
    <row r="3460" spans="4:19">
      <c r="D3460" s="174" t="s">
        <v>10067</v>
      </c>
      <c r="E3460" s="176">
        <v>826</v>
      </c>
      <c r="F3460" s="174" t="s">
        <v>3612</v>
      </c>
      <c r="G3460" s="174" t="s">
        <v>10065</v>
      </c>
      <c r="H3460" s="174" t="s">
        <v>169</v>
      </c>
      <c r="I3460" s="174" t="s">
        <v>3098</v>
      </c>
      <c r="J3460" s="174" t="s">
        <v>10066</v>
      </c>
      <c r="K3460" s="174"/>
      <c r="L3460" s="174" t="s">
        <v>3509</v>
      </c>
      <c r="M3460" s="174" t="s">
        <v>4705</v>
      </c>
      <c r="N3460" s="176">
        <v>960</v>
      </c>
      <c r="O3460" s="174" t="s">
        <v>3407</v>
      </c>
      <c r="P3460" s="177">
        <v>31229</v>
      </c>
      <c r="Q3460" s="176">
        <v>336</v>
      </c>
      <c r="R3460" s="176">
        <v>289</v>
      </c>
      <c r="S3460" s="176">
        <v>537</v>
      </c>
    </row>
    <row r="3461" spans="4:19">
      <c r="D3461" s="174" t="s">
        <v>10068</v>
      </c>
      <c r="E3461" s="175">
        <v>26934.61</v>
      </c>
      <c r="F3461" s="174" t="s">
        <v>3426</v>
      </c>
      <c r="G3461" s="174" t="s">
        <v>10065</v>
      </c>
      <c r="H3461" s="174" t="s">
        <v>169</v>
      </c>
      <c r="I3461" s="174" t="s">
        <v>3098</v>
      </c>
      <c r="J3461" s="174" t="s">
        <v>10069</v>
      </c>
      <c r="K3461" s="174"/>
      <c r="L3461" s="174" t="s">
        <v>3509</v>
      </c>
      <c r="M3461" s="174" t="s">
        <v>4705</v>
      </c>
      <c r="N3461" s="176">
        <v>960</v>
      </c>
      <c r="O3461" s="174" t="s">
        <v>3407</v>
      </c>
      <c r="P3461" s="177">
        <v>31229</v>
      </c>
      <c r="Q3461" s="176">
        <v>336</v>
      </c>
      <c r="R3461" s="175">
        <v>9426.14</v>
      </c>
      <c r="S3461" s="175">
        <v>17508.47</v>
      </c>
    </row>
    <row r="3462" spans="4:19">
      <c r="D3462" s="174" t="s">
        <v>10070</v>
      </c>
      <c r="E3462" s="176">
        <v>9825</v>
      </c>
      <c r="F3462" s="174" t="s">
        <v>3420</v>
      </c>
      <c r="G3462" s="174" t="s">
        <v>10071</v>
      </c>
      <c r="H3462" s="174" t="s">
        <v>169</v>
      </c>
      <c r="I3462" s="174" t="s">
        <v>3098</v>
      </c>
      <c r="J3462" s="174" t="s">
        <v>10072</v>
      </c>
      <c r="K3462" s="174"/>
      <c r="L3462" s="174" t="s">
        <v>3509</v>
      </c>
      <c r="M3462" s="174" t="s">
        <v>7175</v>
      </c>
      <c r="N3462" s="176">
        <v>960</v>
      </c>
      <c r="O3462" s="174" t="s">
        <v>3407</v>
      </c>
      <c r="P3462" s="177">
        <v>31229</v>
      </c>
      <c r="Q3462" s="176">
        <v>336</v>
      </c>
      <c r="R3462" s="175">
        <v>3438.37</v>
      </c>
      <c r="S3462" s="175">
        <v>6386.63</v>
      </c>
    </row>
    <row r="3463" spans="4:19">
      <c r="D3463" s="174" t="s">
        <v>10073</v>
      </c>
      <c r="E3463" s="176">
        <v>1531</v>
      </c>
      <c r="F3463" s="174" t="s">
        <v>3612</v>
      </c>
      <c r="G3463" s="174" t="s">
        <v>10071</v>
      </c>
      <c r="H3463" s="174" t="s">
        <v>169</v>
      </c>
      <c r="I3463" s="174" t="s">
        <v>3098</v>
      </c>
      <c r="J3463" s="174" t="s">
        <v>10072</v>
      </c>
      <c r="K3463" s="174"/>
      <c r="L3463" s="174" t="s">
        <v>3509</v>
      </c>
      <c r="M3463" s="174" t="s">
        <v>7175</v>
      </c>
      <c r="N3463" s="176">
        <v>960</v>
      </c>
      <c r="O3463" s="174" t="s">
        <v>3407</v>
      </c>
      <c r="P3463" s="177">
        <v>31229</v>
      </c>
      <c r="Q3463" s="176">
        <v>336</v>
      </c>
      <c r="R3463" s="175">
        <v>535.69000000000005</v>
      </c>
      <c r="S3463" s="175">
        <v>995.31</v>
      </c>
    </row>
    <row r="3464" spans="4:19">
      <c r="D3464" s="174" t="s">
        <v>10074</v>
      </c>
      <c r="E3464" s="175">
        <v>49893.7</v>
      </c>
      <c r="F3464" s="174" t="s">
        <v>3426</v>
      </c>
      <c r="G3464" s="174" t="s">
        <v>10071</v>
      </c>
      <c r="H3464" s="174" t="s">
        <v>169</v>
      </c>
      <c r="I3464" s="174" t="s">
        <v>3098</v>
      </c>
      <c r="J3464" s="174" t="s">
        <v>10075</v>
      </c>
      <c r="K3464" s="174"/>
      <c r="L3464" s="174" t="s">
        <v>3509</v>
      </c>
      <c r="M3464" s="174" t="s">
        <v>7175</v>
      </c>
      <c r="N3464" s="176">
        <v>960</v>
      </c>
      <c r="O3464" s="174" t="s">
        <v>3407</v>
      </c>
      <c r="P3464" s="177">
        <v>31229</v>
      </c>
      <c r="Q3464" s="176">
        <v>336</v>
      </c>
      <c r="R3464" s="175">
        <v>17461.04</v>
      </c>
      <c r="S3464" s="175">
        <v>32432.66</v>
      </c>
    </row>
    <row r="3465" spans="4:19">
      <c r="D3465" s="174" t="s">
        <v>10076</v>
      </c>
      <c r="E3465" s="176">
        <v>9484</v>
      </c>
      <c r="F3465" s="174" t="s">
        <v>3420</v>
      </c>
      <c r="G3465" s="174" t="s">
        <v>10077</v>
      </c>
      <c r="H3465" s="174" t="s">
        <v>169</v>
      </c>
      <c r="I3465" s="174" t="s">
        <v>3098</v>
      </c>
      <c r="J3465" s="174" t="s">
        <v>10078</v>
      </c>
      <c r="K3465" s="174"/>
      <c r="L3465" s="174" t="s">
        <v>3509</v>
      </c>
      <c r="M3465" s="174" t="s">
        <v>4854</v>
      </c>
      <c r="N3465" s="176">
        <v>960</v>
      </c>
      <c r="O3465" s="174" t="s">
        <v>3407</v>
      </c>
      <c r="P3465" s="177">
        <v>31229</v>
      </c>
      <c r="Q3465" s="176">
        <v>336</v>
      </c>
      <c r="R3465" s="175">
        <v>3319.07</v>
      </c>
      <c r="S3465" s="175">
        <v>6164.93</v>
      </c>
    </row>
    <row r="3466" spans="4:19">
      <c r="D3466" s="174" t="s">
        <v>10079</v>
      </c>
      <c r="E3466" s="176">
        <v>1478</v>
      </c>
      <c r="F3466" s="174" t="s">
        <v>3612</v>
      </c>
      <c r="G3466" s="174" t="s">
        <v>10077</v>
      </c>
      <c r="H3466" s="174" t="s">
        <v>169</v>
      </c>
      <c r="I3466" s="174" t="s">
        <v>3098</v>
      </c>
      <c r="J3466" s="174" t="s">
        <v>10078</v>
      </c>
      <c r="K3466" s="174"/>
      <c r="L3466" s="174" t="s">
        <v>3509</v>
      </c>
      <c r="M3466" s="174" t="s">
        <v>4854</v>
      </c>
      <c r="N3466" s="176">
        <v>960</v>
      </c>
      <c r="O3466" s="174" t="s">
        <v>3407</v>
      </c>
      <c r="P3466" s="177">
        <v>31229</v>
      </c>
      <c r="Q3466" s="176">
        <v>336</v>
      </c>
      <c r="R3466" s="175">
        <v>517.17999999999995</v>
      </c>
      <c r="S3466" s="175">
        <v>960.82</v>
      </c>
    </row>
    <row r="3467" spans="4:19">
      <c r="D3467" s="174" t="s">
        <v>10080</v>
      </c>
      <c r="E3467" s="175">
        <v>48164.6</v>
      </c>
      <c r="F3467" s="174" t="s">
        <v>3426</v>
      </c>
      <c r="G3467" s="174" t="s">
        <v>10077</v>
      </c>
      <c r="H3467" s="174" t="s">
        <v>169</v>
      </c>
      <c r="I3467" s="174" t="s">
        <v>3098</v>
      </c>
      <c r="J3467" s="174" t="s">
        <v>10081</v>
      </c>
      <c r="K3467" s="174"/>
      <c r="L3467" s="174" t="s">
        <v>3509</v>
      </c>
      <c r="M3467" s="174" t="s">
        <v>4854</v>
      </c>
      <c r="N3467" s="176">
        <v>960</v>
      </c>
      <c r="O3467" s="174" t="s">
        <v>3407</v>
      </c>
      <c r="P3467" s="177">
        <v>31229</v>
      </c>
      <c r="Q3467" s="176">
        <v>336</v>
      </c>
      <c r="R3467" s="175">
        <v>16855.830000000002</v>
      </c>
      <c r="S3467" s="175">
        <v>31308.77</v>
      </c>
    </row>
    <row r="3468" spans="4:19">
      <c r="D3468" s="174" t="s">
        <v>10082</v>
      </c>
      <c r="E3468" s="176">
        <v>5718</v>
      </c>
      <c r="F3468" s="174" t="s">
        <v>3420</v>
      </c>
      <c r="G3468" s="174" t="s">
        <v>10083</v>
      </c>
      <c r="H3468" s="174" t="s">
        <v>169</v>
      </c>
      <c r="I3468" s="174" t="s">
        <v>3098</v>
      </c>
      <c r="J3468" s="174" t="s">
        <v>10084</v>
      </c>
      <c r="K3468" s="174"/>
      <c r="L3468" s="174" t="s">
        <v>172</v>
      </c>
      <c r="M3468" s="174" t="s">
        <v>3758</v>
      </c>
      <c r="N3468" s="176">
        <v>960</v>
      </c>
      <c r="O3468" s="174" t="s">
        <v>3407</v>
      </c>
      <c r="P3468" s="177">
        <v>31229</v>
      </c>
      <c r="Q3468" s="176">
        <v>336</v>
      </c>
      <c r="R3468" s="175">
        <v>2001.04</v>
      </c>
      <c r="S3468" s="175">
        <v>3716.96</v>
      </c>
    </row>
    <row r="3469" spans="4:19">
      <c r="D3469" s="174" t="s">
        <v>10085</v>
      </c>
      <c r="E3469" s="176">
        <v>891</v>
      </c>
      <c r="F3469" s="174" t="s">
        <v>3612</v>
      </c>
      <c r="G3469" s="174" t="s">
        <v>10083</v>
      </c>
      <c r="H3469" s="174" t="s">
        <v>169</v>
      </c>
      <c r="I3469" s="174" t="s">
        <v>3098</v>
      </c>
      <c r="J3469" s="174" t="s">
        <v>10084</v>
      </c>
      <c r="K3469" s="174"/>
      <c r="L3469" s="174" t="s">
        <v>172</v>
      </c>
      <c r="M3469" s="174" t="s">
        <v>3758</v>
      </c>
      <c r="N3469" s="176">
        <v>960</v>
      </c>
      <c r="O3469" s="174" t="s">
        <v>3407</v>
      </c>
      <c r="P3469" s="177">
        <v>31229</v>
      </c>
      <c r="Q3469" s="176">
        <v>336</v>
      </c>
      <c r="R3469" s="175">
        <v>311.72000000000003</v>
      </c>
      <c r="S3469" s="175">
        <v>579.28</v>
      </c>
    </row>
    <row r="3470" spans="4:19">
      <c r="D3470" s="174" t="s">
        <v>10086</v>
      </c>
      <c r="E3470" s="175">
        <v>29040.06</v>
      </c>
      <c r="F3470" s="174" t="s">
        <v>3426</v>
      </c>
      <c r="G3470" s="174" t="s">
        <v>10083</v>
      </c>
      <c r="H3470" s="174" t="s">
        <v>169</v>
      </c>
      <c r="I3470" s="174" t="s">
        <v>3098</v>
      </c>
      <c r="J3470" s="174" t="s">
        <v>10087</v>
      </c>
      <c r="K3470" s="174"/>
      <c r="L3470" s="174" t="s">
        <v>172</v>
      </c>
      <c r="M3470" s="174" t="s">
        <v>3758</v>
      </c>
      <c r="N3470" s="176">
        <v>960</v>
      </c>
      <c r="O3470" s="174" t="s">
        <v>3407</v>
      </c>
      <c r="P3470" s="177">
        <v>31229</v>
      </c>
      <c r="Q3470" s="176">
        <v>336</v>
      </c>
      <c r="R3470" s="176">
        <v>10163</v>
      </c>
      <c r="S3470" s="175">
        <v>18877.060000000001</v>
      </c>
    </row>
    <row r="3471" spans="4:19">
      <c r="D3471" s="174" t="s">
        <v>10088</v>
      </c>
      <c r="E3471" s="176">
        <v>177</v>
      </c>
      <c r="F3471" s="174" t="s">
        <v>3420</v>
      </c>
      <c r="G3471" s="174" t="s">
        <v>10089</v>
      </c>
      <c r="H3471" s="174" t="s">
        <v>169</v>
      </c>
      <c r="I3471" s="174" t="s">
        <v>10090</v>
      </c>
      <c r="J3471" s="174" t="s">
        <v>10091</v>
      </c>
      <c r="K3471" s="174"/>
      <c r="L3471" s="174" t="s">
        <v>172</v>
      </c>
      <c r="M3471" s="174" t="s">
        <v>3575</v>
      </c>
      <c r="N3471" s="176">
        <v>960</v>
      </c>
      <c r="O3471" s="174" t="s">
        <v>3407</v>
      </c>
      <c r="P3471" s="177">
        <v>30864</v>
      </c>
      <c r="Q3471" s="176">
        <v>348</v>
      </c>
      <c r="R3471" s="175">
        <v>64.12</v>
      </c>
      <c r="S3471" s="175">
        <v>112.88</v>
      </c>
    </row>
    <row r="3472" spans="4:19">
      <c r="D3472" s="174" t="s">
        <v>10092</v>
      </c>
      <c r="E3472" s="176">
        <v>50000</v>
      </c>
      <c r="F3472" s="174" t="s">
        <v>3426</v>
      </c>
      <c r="G3472" s="174" t="s">
        <v>10089</v>
      </c>
      <c r="H3472" s="174" t="s">
        <v>169</v>
      </c>
      <c r="I3472" s="174" t="s">
        <v>10090</v>
      </c>
      <c r="J3472" s="174" t="s">
        <v>10093</v>
      </c>
      <c r="K3472" s="174"/>
      <c r="L3472" s="174" t="s">
        <v>172</v>
      </c>
      <c r="M3472" s="174" t="s">
        <v>3575</v>
      </c>
      <c r="N3472" s="176">
        <v>960</v>
      </c>
      <c r="O3472" s="174" t="s">
        <v>3407</v>
      </c>
      <c r="P3472" s="177">
        <v>30864</v>
      </c>
      <c r="Q3472" s="176">
        <v>348</v>
      </c>
      <c r="R3472" s="175">
        <v>18123.259999999998</v>
      </c>
      <c r="S3472" s="175">
        <v>31876.74</v>
      </c>
    </row>
    <row r="3473" spans="4:19">
      <c r="D3473" s="174" t="s">
        <v>10094</v>
      </c>
      <c r="E3473" s="175">
        <v>46898.92</v>
      </c>
      <c r="F3473" s="174" t="s">
        <v>3426</v>
      </c>
      <c r="G3473" s="174" t="s">
        <v>10095</v>
      </c>
      <c r="H3473" s="174" t="s">
        <v>169</v>
      </c>
      <c r="I3473" s="174" t="s">
        <v>4115</v>
      </c>
      <c r="J3473" s="174" t="s">
        <v>10096</v>
      </c>
      <c r="K3473" s="174"/>
      <c r="L3473" s="174" t="s">
        <v>3509</v>
      </c>
      <c r="M3473" s="174" t="s">
        <v>4854</v>
      </c>
      <c r="N3473" s="176">
        <v>960</v>
      </c>
      <c r="O3473" s="174" t="s">
        <v>3407</v>
      </c>
      <c r="P3473" s="177">
        <v>31594</v>
      </c>
      <c r="Q3473" s="176">
        <v>324</v>
      </c>
      <c r="R3473" s="175">
        <v>15826.66</v>
      </c>
      <c r="S3473" s="175">
        <v>31072.26</v>
      </c>
    </row>
    <row r="3474" spans="4:19">
      <c r="D3474" s="174" t="s">
        <v>10097</v>
      </c>
      <c r="E3474" s="176">
        <v>15816</v>
      </c>
      <c r="F3474" s="174" t="s">
        <v>3420</v>
      </c>
      <c r="G3474" s="174" t="s">
        <v>10098</v>
      </c>
      <c r="H3474" s="174" t="s">
        <v>169</v>
      </c>
      <c r="I3474" s="174" t="s">
        <v>10099</v>
      </c>
      <c r="J3474" s="174" t="s">
        <v>10100</v>
      </c>
      <c r="K3474" s="174"/>
      <c r="L3474" s="174" t="s">
        <v>3509</v>
      </c>
      <c r="M3474" s="174" t="s">
        <v>4854</v>
      </c>
      <c r="N3474" s="176">
        <v>960</v>
      </c>
      <c r="O3474" s="174" t="s">
        <v>3407</v>
      </c>
      <c r="P3474" s="177">
        <v>31594</v>
      </c>
      <c r="Q3474" s="176">
        <v>324</v>
      </c>
      <c r="R3474" s="175">
        <v>5337.35</v>
      </c>
      <c r="S3474" s="175">
        <v>10478.65</v>
      </c>
    </row>
    <row r="3475" spans="4:19">
      <c r="D3475" s="174" t="s">
        <v>10101</v>
      </c>
      <c r="E3475" s="175">
        <v>276027.28999999998</v>
      </c>
      <c r="F3475" s="174" t="s">
        <v>3426</v>
      </c>
      <c r="G3475" s="174" t="s">
        <v>10098</v>
      </c>
      <c r="H3475" s="174" t="s">
        <v>169</v>
      </c>
      <c r="I3475" s="174" t="s">
        <v>10099</v>
      </c>
      <c r="J3475" s="174" t="s">
        <v>10102</v>
      </c>
      <c r="K3475" s="174"/>
      <c r="L3475" s="174" t="s">
        <v>3509</v>
      </c>
      <c r="M3475" s="174" t="s">
        <v>4854</v>
      </c>
      <c r="N3475" s="176">
        <v>960</v>
      </c>
      <c r="O3475" s="174" t="s">
        <v>3407</v>
      </c>
      <c r="P3475" s="177">
        <v>31594</v>
      </c>
      <c r="Q3475" s="176">
        <v>324</v>
      </c>
      <c r="R3475" s="175">
        <v>93149.61</v>
      </c>
      <c r="S3475" s="175">
        <v>182877.68</v>
      </c>
    </row>
    <row r="3476" spans="4:19">
      <c r="D3476" s="174" t="s">
        <v>10103</v>
      </c>
      <c r="E3476" s="176">
        <v>13610</v>
      </c>
      <c r="F3476" s="174" t="s">
        <v>3420</v>
      </c>
      <c r="G3476" s="174" t="s">
        <v>10104</v>
      </c>
      <c r="H3476" s="174" t="s">
        <v>169</v>
      </c>
      <c r="I3476" s="174" t="s">
        <v>10105</v>
      </c>
      <c r="J3476" s="174" t="s">
        <v>10106</v>
      </c>
      <c r="K3476" s="174"/>
      <c r="L3476" s="174" t="s">
        <v>3509</v>
      </c>
      <c r="M3476" s="174" t="s">
        <v>4854</v>
      </c>
      <c r="N3476" s="176">
        <v>960</v>
      </c>
      <c r="O3476" s="174" t="s">
        <v>3407</v>
      </c>
      <c r="P3476" s="177">
        <v>31594</v>
      </c>
      <c r="Q3476" s="176">
        <v>324</v>
      </c>
      <c r="R3476" s="175">
        <v>4592.84</v>
      </c>
      <c r="S3476" s="175">
        <v>9017.16</v>
      </c>
    </row>
    <row r="3477" spans="4:19">
      <c r="D3477" s="174" t="s">
        <v>10107</v>
      </c>
      <c r="E3477" s="176">
        <v>7352</v>
      </c>
      <c r="F3477" s="174" t="s">
        <v>3472</v>
      </c>
      <c r="G3477" s="174" t="s">
        <v>10104</v>
      </c>
      <c r="H3477" s="174" t="s">
        <v>169</v>
      </c>
      <c r="I3477" s="174" t="s">
        <v>10105</v>
      </c>
      <c r="J3477" s="174" t="s">
        <v>10106</v>
      </c>
      <c r="K3477" s="174"/>
      <c r="L3477" s="174" t="s">
        <v>3509</v>
      </c>
      <c r="M3477" s="174" t="s">
        <v>4854</v>
      </c>
      <c r="N3477" s="176">
        <v>960</v>
      </c>
      <c r="O3477" s="174" t="s">
        <v>3407</v>
      </c>
      <c r="P3477" s="177">
        <v>31594</v>
      </c>
      <c r="Q3477" s="176">
        <v>324</v>
      </c>
      <c r="R3477" s="175">
        <v>2481.0500000000002</v>
      </c>
      <c r="S3477" s="175">
        <v>4870.95</v>
      </c>
    </row>
    <row r="3478" spans="4:19">
      <c r="D3478" s="174" t="s">
        <v>10108</v>
      </c>
      <c r="E3478" s="175">
        <v>324922.71000000002</v>
      </c>
      <c r="F3478" s="174" t="s">
        <v>3464</v>
      </c>
      <c r="G3478" s="174" t="s">
        <v>10104</v>
      </c>
      <c r="H3478" s="174" t="s">
        <v>169</v>
      </c>
      <c r="I3478" s="174" t="s">
        <v>10105</v>
      </c>
      <c r="J3478" s="174" t="s">
        <v>10109</v>
      </c>
      <c r="K3478" s="174"/>
      <c r="L3478" s="174" t="s">
        <v>3509</v>
      </c>
      <c r="M3478" s="174" t="s">
        <v>4854</v>
      </c>
      <c r="N3478" s="176">
        <v>960</v>
      </c>
      <c r="O3478" s="174" t="s">
        <v>3407</v>
      </c>
      <c r="P3478" s="177">
        <v>31594</v>
      </c>
      <c r="Q3478" s="176">
        <v>324</v>
      </c>
      <c r="R3478" s="175">
        <v>109650.08</v>
      </c>
      <c r="S3478" s="175">
        <v>215272.63</v>
      </c>
    </row>
    <row r="3479" spans="4:19">
      <c r="D3479" s="174" t="s">
        <v>10110</v>
      </c>
      <c r="E3479" s="176">
        <v>1192</v>
      </c>
      <c r="F3479" s="174" t="s">
        <v>3420</v>
      </c>
      <c r="G3479" s="174" t="s">
        <v>10111</v>
      </c>
      <c r="H3479" s="174" t="s">
        <v>169</v>
      </c>
      <c r="I3479" s="174" t="s">
        <v>10112</v>
      </c>
      <c r="J3479" s="174" t="s">
        <v>10113</v>
      </c>
      <c r="K3479" s="174"/>
      <c r="L3479" s="174" t="s">
        <v>3509</v>
      </c>
      <c r="M3479" s="174" t="s">
        <v>4854</v>
      </c>
      <c r="N3479" s="176">
        <v>960</v>
      </c>
      <c r="O3479" s="174" t="s">
        <v>3407</v>
      </c>
      <c r="P3479" s="177">
        <v>31594</v>
      </c>
      <c r="Q3479" s="176">
        <v>324</v>
      </c>
      <c r="R3479" s="175">
        <v>402.26</v>
      </c>
      <c r="S3479" s="175">
        <v>789.74</v>
      </c>
    </row>
    <row r="3480" spans="4:19">
      <c r="D3480" s="174" t="s">
        <v>10114</v>
      </c>
      <c r="E3480" s="176">
        <v>3266</v>
      </c>
      <c r="F3480" s="174" t="s">
        <v>3472</v>
      </c>
      <c r="G3480" s="174" t="s">
        <v>10111</v>
      </c>
      <c r="H3480" s="174" t="s">
        <v>169</v>
      </c>
      <c r="I3480" s="174" t="s">
        <v>10112</v>
      </c>
      <c r="J3480" s="174" t="s">
        <v>10113</v>
      </c>
      <c r="K3480" s="174"/>
      <c r="L3480" s="174" t="s">
        <v>3509</v>
      </c>
      <c r="M3480" s="174" t="s">
        <v>4854</v>
      </c>
      <c r="N3480" s="176">
        <v>960</v>
      </c>
      <c r="O3480" s="174" t="s">
        <v>3407</v>
      </c>
      <c r="P3480" s="177">
        <v>31594</v>
      </c>
      <c r="Q3480" s="176">
        <v>324</v>
      </c>
      <c r="R3480" s="175">
        <v>1102.0899999999999</v>
      </c>
      <c r="S3480" s="175">
        <v>2163.91</v>
      </c>
    </row>
    <row r="3481" spans="4:19">
      <c r="D3481" s="174" t="s">
        <v>10115</v>
      </c>
      <c r="E3481" s="175">
        <v>113586.7</v>
      </c>
      <c r="F3481" s="174" t="s">
        <v>3464</v>
      </c>
      <c r="G3481" s="174" t="s">
        <v>10111</v>
      </c>
      <c r="H3481" s="174" t="s">
        <v>169</v>
      </c>
      <c r="I3481" s="174" t="s">
        <v>10112</v>
      </c>
      <c r="J3481" s="174" t="s">
        <v>10116</v>
      </c>
      <c r="K3481" s="174"/>
      <c r="L3481" s="174" t="s">
        <v>3509</v>
      </c>
      <c r="M3481" s="174" t="s">
        <v>4854</v>
      </c>
      <c r="N3481" s="176">
        <v>960</v>
      </c>
      <c r="O3481" s="174" t="s">
        <v>3407</v>
      </c>
      <c r="P3481" s="177">
        <v>31594</v>
      </c>
      <c r="Q3481" s="176">
        <v>324</v>
      </c>
      <c r="R3481" s="175">
        <v>38331.519999999997</v>
      </c>
      <c r="S3481" s="175">
        <v>75255.179999999993</v>
      </c>
    </row>
    <row r="3482" spans="4:19">
      <c r="D3482" s="174" t="s">
        <v>10117</v>
      </c>
      <c r="E3482" s="176">
        <v>4288</v>
      </c>
      <c r="F3482" s="174" t="s">
        <v>3472</v>
      </c>
      <c r="G3482" s="174" t="s">
        <v>10118</v>
      </c>
      <c r="H3482" s="174" t="s">
        <v>169</v>
      </c>
      <c r="I3482" s="174" t="s">
        <v>10119</v>
      </c>
      <c r="J3482" s="174" t="s">
        <v>10120</v>
      </c>
      <c r="K3482" s="174"/>
      <c r="L3482" s="174" t="s">
        <v>3509</v>
      </c>
      <c r="M3482" s="174" t="s">
        <v>4854</v>
      </c>
      <c r="N3482" s="176">
        <v>960</v>
      </c>
      <c r="O3482" s="174" t="s">
        <v>3407</v>
      </c>
      <c r="P3482" s="177">
        <v>32690</v>
      </c>
      <c r="Q3482" s="176">
        <v>288</v>
      </c>
      <c r="R3482" s="175">
        <v>1286.25</v>
      </c>
      <c r="S3482" s="175">
        <v>3001.75</v>
      </c>
    </row>
    <row r="3483" spans="4:19">
      <c r="D3483" s="174" t="s">
        <v>10121</v>
      </c>
      <c r="E3483" s="175">
        <v>131369.74</v>
      </c>
      <c r="F3483" s="174" t="s">
        <v>3464</v>
      </c>
      <c r="G3483" s="174" t="s">
        <v>10118</v>
      </c>
      <c r="H3483" s="174" t="s">
        <v>169</v>
      </c>
      <c r="I3483" s="174" t="s">
        <v>10119</v>
      </c>
      <c r="J3483" s="174" t="s">
        <v>10122</v>
      </c>
      <c r="K3483" s="174"/>
      <c r="L3483" s="174" t="s">
        <v>3509</v>
      </c>
      <c r="M3483" s="174" t="s">
        <v>4854</v>
      </c>
      <c r="N3483" s="176">
        <v>960</v>
      </c>
      <c r="O3483" s="174" t="s">
        <v>3407</v>
      </c>
      <c r="P3483" s="177">
        <v>32690</v>
      </c>
      <c r="Q3483" s="176">
        <v>288</v>
      </c>
      <c r="R3483" s="175">
        <v>39406.33</v>
      </c>
      <c r="S3483" s="175">
        <v>91963.41</v>
      </c>
    </row>
    <row r="3484" spans="4:19">
      <c r="D3484" s="174" t="s">
        <v>10123</v>
      </c>
      <c r="E3484" s="175">
        <v>73861.75</v>
      </c>
      <c r="F3484" s="174" t="s">
        <v>3464</v>
      </c>
      <c r="G3484" s="174" t="s">
        <v>10124</v>
      </c>
      <c r="H3484" s="174" t="s">
        <v>169</v>
      </c>
      <c r="I3484" s="174" t="s">
        <v>3098</v>
      </c>
      <c r="J3484" s="174" t="s">
        <v>10125</v>
      </c>
      <c r="K3484" s="174"/>
      <c r="L3484" s="174" t="s">
        <v>3509</v>
      </c>
      <c r="M3484" s="174" t="s">
        <v>9497</v>
      </c>
      <c r="N3484" s="176">
        <v>960</v>
      </c>
      <c r="O3484" s="174" t="s">
        <v>3407</v>
      </c>
      <c r="P3484" s="177">
        <v>34151</v>
      </c>
      <c r="Q3484" s="176">
        <v>240</v>
      </c>
      <c r="R3484" s="175">
        <v>18462.849999999999</v>
      </c>
      <c r="S3484" s="175">
        <v>55398.9</v>
      </c>
    </row>
    <row r="3485" spans="4:19">
      <c r="D3485" s="174" t="s">
        <v>10126</v>
      </c>
      <c r="E3485" s="176">
        <v>36637</v>
      </c>
      <c r="F3485" s="174" t="s">
        <v>3466</v>
      </c>
      <c r="G3485" s="174" t="s">
        <v>10127</v>
      </c>
      <c r="H3485" s="174" t="s">
        <v>169</v>
      </c>
      <c r="I3485" s="174" t="s">
        <v>3098</v>
      </c>
      <c r="J3485" s="174" t="s">
        <v>10128</v>
      </c>
      <c r="K3485" s="174"/>
      <c r="L3485" s="174" t="s">
        <v>3509</v>
      </c>
      <c r="M3485" s="174" t="s">
        <v>3575</v>
      </c>
      <c r="N3485" s="176">
        <v>960</v>
      </c>
      <c r="O3485" s="174" t="s">
        <v>3407</v>
      </c>
      <c r="P3485" s="177">
        <v>34881</v>
      </c>
      <c r="Q3485" s="176">
        <v>216</v>
      </c>
      <c r="R3485" s="175">
        <v>8242.01</v>
      </c>
      <c r="S3485" s="175">
        <v>28394.99</v>
      </c>
    </row>
    <row r="3486" spans="4:19">
      <c r="D3486" s="174" t="s">
        <v>10129</v>
      </c>
      <c r="E3486" s="176">
        <v>155080</v>
      </c>
      <c r="F3486" s="174" t="s">
        <v>3472</v>
      </c>
      <c r="G3486" s="174" t="s">
        <v>10127</v>
      </c>
      <c r="H3486" s="174" t="s">
        <v>169</v>
      </c>
      <c r="I3486" s="174" t="s">
        <v>3098</v>
      </c>
      <c r="J3486" s="174" t="s">
        <v>10128</v>
      </c>
      <c r="K3486" s="174"/>
      <c r="L3486" s="174" t="s">
        <v>3509</v>
      </c>
      <c r="M3486" s="174" t="s">
        <v>3575</v>
      </c>
      <c r="N3486" s="176">
        <v>960</v>
      </c>
      <c r="O3486" s="174" t="s">
        <v>3407</v>
      </c>
      <c r="P3486" s="177">
        <v>34881</v>
      </c>
      <c r="Q3486" s="176">
        <v>216</v>
      </c>
      <c r="R3486" s="175">
        <v>34887.61</v>
      </c>
      <c r="S3486" s="175">
        <v>120192.39</v>
      </c>
    </row>
    <row r="3487" spans="4:19">
      <c r="D3487" s="174" t="s">
        <v>10130</v>
      </c>
      <c r="E3487" s="176">
        <v>330437</v>
      </c>
      <c r="F3487" s="174" t="s">
        <v>3475</v>
      </c>
      <c r="G3487" s="174" t="s">
        <v>10127</v>
      </c>
      <c r="H3487" s="174" t="s">
        <v>169</v>
      </c>
      <c r="I3487" s="174" t="s">
        <v>3098</v>
      </c>
      <c r="J3487" s="174" t="s">
        <v>10128</v>
      </c>
      <c r="K3487" s="174"/>
      <c r="L3487" s="174" t="s">
        <v>3509</v>
      </c>
      <c r="M3487" s="174" t="s">
        <v>3575</v>
      </c>
      <c r="N3487" s="176">
        <v>960</v>
      </c>
      <c r="O3487" s="174" t="s">
        <v>3407</v>
      </c>
      <c r="P3487" s="177">
        <v>34881</v>
      </c>
      <c r="Q3487" s="176">
        <v>216</v>
      </c>
      <c r="R3487" s="175">
        <v>74336.820000000007</v>
      </c>
      <c r="S3487" s="175">
        <v>256100.18</v>
      </c>
    </row>
    <row r="3488" spans="4:19">
      <c r="D3488" s="174" t="s">
        <v>10131</v>
      </c>
      <c r="E3488" s="175">
        <v>3493370.6</v>
      </c>
      <c r="F3488" s="174" t="s">
        <v>3486</v>
      </c>
      <c r="G3488" s="174" t="s">
        <v>10127</v>
      </c>
      <c r="H3488" s="174" t="s">
        <v>169</v>
      </c>
      <c r="I3488" s="174" t="s">
        <v>3098</v>
      </c>
      <c r="J3488" s="174" t="s">
        <v>10132</v>
      </c>
      <c r="K3488" s="174"/>
      <c r="L3488" s="174" t="s">
        <v>3509</v>
      </c>
      <c r="M3488" s="174" t="s">
        <v>3575</v>
      </c>
      <c r="N3488" s="176">
        <v>960</v>
      </c>
      <c r="O3488" s="174" t="s">
        <v>3407</v>
      </c>
      <c r="P3488" s="177">
        <v>34881</v>
      </c>
      <c r="Q3488" s="176">
        <v>216</v>
      </c>
      <c r="R3488" s="175">
        <v>785887.05</v>
      </c>
      <c r="S3488" s="175">
        <v>2707483.55</v>
      </c>
    </row>
    <row r="3489" spans="4:19">
      <c r="D3489" s="174" t="s">
        <v>10133</v>
      </c>
      <c r="E3489" s="175">
        <v>299981.03000000003</v>
      </c>
      <c r="F3489" s="174" t="s">
        <v>3540</v>
      </c>
      <c r="G3489" s="174" t="s">
        <v>10134</v>
      </c>
      <c r="H3489" s="174" t="s">
        <v>169</v>
      </c>
      <c r="I3489" s="174" t="s">
        <v>10135</v>
      </c>
      <c r="J3489" s="174" t="s">
        <v>10136</v>
      </c>
      <c r="K3489" s="174"/>
      <c r="L3489" s="174" t="s">
        <v>10137</v>
      </c>
      <c r="M3489" s="174" t="s">
        <v>3575</v>
      </c>
      <c r="N3489" s="176">
        <v>960</v>
      </c>
      <c r="O3489" s="174" t="s">
        <v>3407</v>
      </c>
      <c r="P3489" s="177">
        <v>33055</v>
      </c>
      <c r="Q3489" s="176">
        <v>276</v>
      </c>
      <c r="R3489" s="175">
        <v>86234.09</v>
      </c>
      <c r="S3489" s="175">
        <v>213746.94</v>
      </c>
    </row>
    <row r="3490" spans="4:19">
      <c r="D3490" s="174" t="s">
        <v>10138</v>
      </c>
      <c r="E3490" s="175">
        <v>602505.26</v>
      </c>
      <c r="F3490" s="174" t="s">
        <v>3540</v>
      </c>
      <c r="G3490" s="174" t="s">
        <v>10139</v>
      </c>
      <c r="H3490" s="174" t="s">
        <v>169</v>
      </c>
      <c r="I3490" s="174" t="s">
        <v>10140</v>
      </c>
      <c r="J3490" s="174" t="s">
        <v>10141</v>
      </c>
      <c r="K3490" s="174"/>
      <c r="L3490" s="174" t="s">
        <v>3509</v>
      </c>
      <c r="M3490" s="174" t="s">
        <v>4854</v>
      </c>
      <c r="N3490" s="176">
        <v>960</v>
      </c>
      <c r="O3490" s="174" t="s">
        <v>3407</v>
      </c>
      <c r="P3490" s="177">
        <v>33055</v>
      </c>
      <c r="Q3490" s="176">
        <v>276</v>
      </c>
      <c r="R3490" s="175">
        <v>173199.26</v>
      </c>
      <c r="S3490" s="176">
        <v>429306</v>
      </c>
    </row>
    <row r="3491" spans="4:19">
      <c r="D3491" s="174" t="s">
        <v>10142</v>
      </c>
      <c r="E3491" s="176">
        <v>148728</v>
      </c>
      <c r="F3491" s="174" t="s">
        <v>3540</v>
      </c>
      <c r="G3491" s="174" t="s">
        <v>10143</v>
      </c>
      <c r="H3491" s="174" t="s">
        <v>169</v>
      </c>
      <c r="I3491" s="174" t="s">
        <v>3098</v>
      </c>
      <c r="J3491" s="174" t="s">
        <v>10144</v>
      </c>
      <c r="K3491" s="174"/>
      <c r="L3491" s="174" t="s">
        <v>3509</v>
      </c>
      <c r="M3491" s="174" t="s">
        <v>3575</v>
      </c>
      <c r="N3491" s="176">
        <v>960</v>
      </c>
      <c r="O3491" s="174" t="s">
        <v>3407</v>
      </c>
      <c r="P3491" s="177">
        <v>33786</v>
      </c>
      <c r="Q3491" s="176">
        <v>252</v>
      </c>
      <c r="R3491" s="175">
        <v>39035.94</v>
      </c>
      <c r="S3491" s="175">
        <v>109692.06</v>
      </c>
    </row>
    <row r="3492" spans="4:19">
      <c r="D3492" s="174" t="s">
        <v>10145</v>
      </c>
      <c r="E3492" s="175">
        <v>-11606.22</v>
      </c>
      <c r="F3492" s="174" t="s">
        <v>3409</v>
      </c>
      <c r="G3492" s="174" t="s">
        <v>10146</v>
      </c>
      <c r="H3492" s="174" t="s">
        <v>169</v>
      </c>
      <c r="I3492" s="174" t="s">
        <v>3098</v>
      </c>
      <c r="J3492" s="174" t="s">
        <v>10147</v>
      </c>
      <c r="K3492" s="174"/>
      <c r="L3492" s="174" t="s">
        <v>4704</v>
      </c>
      <c r="M3492" s="174" t="s">
        <v>4705</v>
      </c>
      <c r="N3492" s="176">
        <v>960</v>
      </c>
      <c r="O3492" s="174" t="s">
        <v>3407</v>
      </c>
      <c r="P3492" s="177">
        <v>15189</v>
      </c>
      <c r="Q3492" s="176">
        <v>863</v>
      </c>
      <c r="R3492" s="176">
        <v>-10433</v>
      </c>
      <c r="S3492" s="175">
        <v>-1173.22</v>
      </c>
    </row>
    <row r="3493" spans="4:19">
      <c r="D3493" s="174" t="s">
        <v>10148</v>
      </c>
      <c r="E3493" s="176">
        <v>-990</v>
      </c>
      <c r="F3493" s="174" t="s">
        <v>3409</v>
      </c>
      <c r="G3493" s="174" t="s">
        <v>10149</v>
      </c>
      <c r="H3493" s="174" t="s">
        <v>169</v>
      </c>
      <c r="I3493" s="174" t="s">
        <v>3098</v>
      </c>
      <c r="J3493" s="174" t="s">
        <v>10147</v>
      </c>
      <c r="K3493" s="174"/>
      <c r="L3493" s="174" t="s">
        <v>4704</v>
      </c>
      <c r="M3493" s="174" t="s">
        <v>4705</v>
      </c>
      <c r="N3493" s="176">
        <v>960</v>
      </c>
      <c r="O3493" s="174" t="s">
        <v>3407</v>
      </c>
      <c r="P3493" s="177">
        <v>15189</v>
      </c>
      <c r="Q3493" s="176">
        <v>863</v>
      </c>
      <c r="R3493" s="175">
        <v>-889.86</v>
      </c>
      <c r="S3493" s="175">
        <v>-100.14</v>
      </c>
    </row>
    <row r="3494" spans="4:19">
      <c r="D3494" s="174" t="s">
        <v>10150</v>
      </c>
      <c r="E3494" s="175">
        <v>-56160.65</v>
      </c>
      <c r="F3494" s="174" t="s">
        <v>3428</v>
      </c>
      <c r="G3494" s="174" t="s">
        <v>10151</v>
      </c>
      <c r="H3494" s="174" t="s">
        <v>169</v>
      </c>
      <c r="I3494" s="174" t="s">
        <v>3098</v>
      </c>
      <c r="J3494" s="174" t="s">
        <v>10152</v>
      </c>
      <c r="K3494" s="174"/>
      <c r="L3494" s="174" t="s">
        <v>4704</v>
      </c>
      <c r="M3494" s="174" t="s">
        <v>4705</v>
      </c>
      <c r="N3494" s="176">
        <v>960</v>
      </c>
      <c r="O3494" s="174" t="s">
        <v>3407</v>
      </c>
      <c r="P3494" s="177">
        <v>15189</v>
      </c>
      <c r="Q3494" s="176">
        <v>863</v>
      </c>
      <c r="R3494" s="175">
        <v>-50484.02</v>
      </c>
      <c r="S3494" s="175">
        <v>-5676.63</v>
      </c>
    </row>
    <row r="3495" spans="4:19">
      <c r="D3495" s="174" t="s">
        <v>10153</v>
      </c>
      <c r="E3495" s="175">
        <v>-249065.08</v>
      </c>
      <c r="F3495" s="174" t="s">
        <v>3409</v>
      </c>
      <c r="G3495" s="174" t="s">
        <v>10154</v>
      </c>
      <c r="H3495" s="174" t="s">
        <v>169</v>
      </c>
      <c r="I3495" s="174" t="s">
        <v>3098</v>
      </c>
      <c r="J3495" s="174" t="s">
        <v>10155</v>
      </c>
      <c r="K3495" s="174"/>
      <c r="L3495" s="174" t="s">
        <v>4704</v>
      </c>
      <c r="M3495" s="174" t="s">
        <v>4705</v>
      </c>
      <c r="N3495" s="176">
        <v>960</v>
      </c>
      <c r="O3495" s="174" t="s">
        <v>3407</v>
      </c>
      <c r="P3495" s="177">
        <v>15189</v>
      </c>
      <c r="Q3495" s="176">
        <v>863</v>
      </c>
      <c r="R3495" s="175">
        <v>-223890.43</v>
      </c>
      <c r="S3495" s="175">
        <v>-25174.65</v>
      </c>
    </row>
    <row r="3496" spans="4:19">
      <c r="D3496" s="174" t="s">
        <v>10156</v>
      </c>
      <c r="E3496" s="175">
        <v>-43035.97</v>
      </c>
      <c r="F3496" s="174" t="s">
        <v>3428</v>
      </c>
      <c r="G3496" s="174" t="s">
        <v>10154</v>
      </c>
      <c r="H3496" s="174" t="s">
        <v>169</v>
      </c>
      <c r="I3496" s="174" t="s">
        <v>3098</v>
      </c>
      <c r="J3496" s="174" t="s">
        <v>10157</v>
      </c>
      <c r="K3496" s="174"/>
      <c r="L3496" s="174" t="s">
        <v>4704</v>
      </c>
      <c r="M3496" s="174" t="s">
        <v>4705</v>
      </c>
      <c r="N3496" s="176">
        <v>960</v>
      </c>
      <c r="O3496" s="174" t="s">
        <v>3407</v>
      </c>
      <c r="P3496" s="177">
        <v>15189</v>
      </c>
      <c r="Q3496" s="176">
        <v>863</v>
      </c>
      <c r="R3496" s="175">
        <v>-38685.919999999998</v>
      </c>
      <c r="S3496" s="175">
        <v>-4350.05</v>
      </c>
    </row>
    <row r="3497" spans="4:19">
      <c r="D3497" s="174" t="s">
        <v>10158</v>
      </c>
      <c r="E3497" s="175">
        <v>-2270624.1</v>
      </c>
      <c r="F3497" s="174" t="s">
        <v>3428</v>
      </c>
      <c r="G3497" s="174" t="s">
        <v>10159</v>
      </c>
      <c r="H3497" s="174" t="s">
        <v>169</v>
      </c>
      <c r="I3497" s="174" t="s">
        <v>3098</v>
      </c>
      <c r="J3497" s="174" t="s">
        <v>10160</v>
      </c>
      <c r="K3497" s="174"/>
      <c r="L3497" s="174" t="s">
        <v>4704</v>
      </c>
      <c r="M3497" s="174" t="s">
        <v>4705</v>
      </c>
      <c r="N3497" s="176">
        <v>960</v>
      </c>
      <c r="O3497" s="174" t="s">
        <v>3407</v>
      </c>
      <c r="P3497" s="177">
        <v>15189</v>
      </c>
      <c r="Q3497" s="176">
        <v>863</v>
      </c>
      <c r="R3497" s="175">
        <v>-2041117.59</v>
      </c>
      <c r="S3497" s="175">
        <v>-229506.51</v>
      </c>
    </row>
    <row r="3498" spans="4:19">
      <c r="D3498" s="174" t="s">
        <v>10161</v>
      </c>
      <c r="E3498" s="175">
        <v>-48473.35</v>
      </c>
      <c r="F3498" s="174" t="s">
        <v>3428</v>
      </c>
      <c r="G3498" s="174" t="s">
        <v>10159</v>
      </c>
      <c r="H3498" s="174" t="s">
        <v>169</v>
      </c>
      <c r="I3498" s="174" t="s">
        <v>3098</v>
      </c>
      <c r="J3498" s="174" t="s">
        <v>10160</v>
      </c>
      <c r="K3498" s="174"/>
      <c r="L3498" s="174" t="s">
        <v>4704</v>
      </c>
      <c r="M3498" s="174" t="s">
        <v>4705</v>
      </c>
      <c r="N3498" s="176">
        <v>960</v>
      </c>
      <c r="O3498" s="174" t="s">
        <v>3407</v>
      </c>
      <c r="P3498" s="177">
        <v>15189</v>
      </c>
      <c r="Q3498" s="176">
        <v>863</v>
      </c>
      <c r="R3498" s="175">
        <v>-43573.74</v>
      </c>
      <c r="S3498" s="175">
        <v>-4899.6099999999997</v>
      </c>
    </row>
    <row r="3499" spans="4:19">
      <c r="D3499" s="174" t="s">
        <v>10162</v>
      </c>
      <c r="E3499" s="175">
        <v>-797538.04</v>
      </c>
      <c r="F3499" s="174" t="s">
        <v>3428</v>
      </c>
      <c r="G3499" s="174" t="s">
        <v>10163</v>
      </c>
      <c r="H3499" s="174" t="s">
        <v>169</v>
      </c>
      <c r="I3499" s="174" t="s">
        <v>3098</v>
      </c>
      <c r="J3499" s="174" t="s">
        <v>10164</v>
      </c>
      <c r="K3499" s="174"/>
      <c r="L3499" s="174" t="s">
        <v>4704</v>
      </c>
      <c r="M3499" s="174" t="s">
        <v>4705</v>
      </c>
      <c r="N3499" s="176">
        <v>960</v>
      </c>
      <c r="O3499" s="174" t="s">
        <v>3407</v>
      </c>
      <c r="P3499" s="177">
        <v>29768</v>
      </c>
      <c r="Q3499" s="176">
        <v>384</v>
      </c>
      <c r="R3499" s="175">
        <v>-318987.45</v>
      </c>
      <c r="S3499" s="175">
        <v>-478550.59</v>
      </c>
    </row>
    <row r="3500" spans="4:19">
      <c r="D3500" s="174" t="s">
        <v>10165</v>
      </c>
      <c r="E3500" s="175">
        <v>-26341.07</v>
      </c>
      <c r="F3500" s="174" t="s">
        <v>3409</v>
      </c>
      <c r="G3500" s="174" t="s">
        <v>10166</v>
      </c>
      <c r="H3500" s="174" t="s">
        <v>169</v>
      </c>
      <c r="I3500" s="174" t="s">
        <v>3098</v>
      </c>
      <c r="J3500" s="174" t="s">
        <v>10167</v>
      </c>
      <c r="K3500" s="174"/>
      <c r="L3500" s="174" t="s">
        <v>4475</v>
      </c>
      <c r="M3500" s="174" t="s">
        <v>5819</v>
      </c>
      <c r="N3500" s="176">
        <v>960</v>
      </c>
      <c r="O3500" s="174" t="s">
        <v>3407</v>
      </c>
      <c r="P3500" s="177">
        <v>15189</v>
      </c>
      <c r="Q3500" s="176">
        <v>863</v>
      </c>
      <c r="R3500" s="175">
        <v>-23678.560000000001</v>
      </c>
      <c r="S3500" s="175">
        <v>-2662.51</v>
      </c>
    </row>
    <row r="3501" spans="4:19">
      <c r="D3501" s="174" t="s">
        <v>10168</v>
      </c>
      <c r="E3501" s="176">
        <v>-42500</v>
      </c>
      <c r="F3501" s="174" t="s">
        <v>3428</v>
      </c>
      <c r="G3501" s="174" t="s">
        <v>10166</v>
      </c>
      <c r="H3501" s="174" t="s">
        <v>169</v>
      </c>
      <c r="I3501" s="174" t="s">
        <v>3098</v>
      </c>
      <c r="J3501" s="174" t="s">
        <v>10167</v>
      </c>
      <c r="K3501" s="174"/>
      <c r="L3501" s="174" t="s">
        <v>4475</v>
      </c>
      <c r="M3501" s="174" t="s">
        <v>5819</v>
      </c>
      <c r="N3501" s="176">
        <v>960</v>
      </c>
      <c r="O3501" s="174" t="s">
        <v>3407</v>
      </c>
      <c r="P3501" s="177">
        <v>15189</v>
      </c>
      <c r="Q3501" s="176">
        <v>863</v>
      </c>
      <c r="R3501" s="175">
        <v>-38204.25</v>
      </c>
      <c r="S3501" s="175">
        <v>-4295.75</v>
      </c>
    </row>
    <row r="3502" spans="4:19">
      <c r="D3502" s="174" t="s">
        <v>10169</v>
      </c>
      <c r="E3502" s="175">
        <v>-23620.91</v>
      </c>
      <c r="F3502" s="174" t="s">
        <v>3428</v>
      </c>
      <c r="G3502" s="174" t="s">
        <v>10170</v>
      </c>
      <c r="H3502" s="174" t="s">
        <v>169</v>
      </c>
      <c r="I3502" s="174" t="s">
        <v>3098</v>
      </c>
      <c r="J3502" s="174" t="s">
        <v>5370</v>
      </c>
      <c r="K3502" s="174"/>
      <c r="L3502" s="174" t="s">
        <v>4475</v>
      </c>
      <c r="M3502" s="174" t="s">
        <v>5371</v>
      </c>
      <c r="N3502" s="176">
        <v>960</v>
      </c>
      <c r="O3502" s="174" t="s">
        <v>3407</v>
      </c>
      <c r="P3502" s="177">
        <v>15189</v>
      </c>
      <c r="Q3502" s="176">
        <v>863</v>
      </c>
      <c r="R3502" s="175">
        <v>-21233.37</v>
      </c>
      <c r="S3502" s="175">
        <v>-2387.54</v>
      </c>
    </row>
    <row r="3503" spans="4:19">
      <c r="D3503" s="174" t="s">
        <v>10171</v>
      </c>
      <c r="E3503" s="175">
        <v>2004382.55</v>
      </c>
      <c r="F3503" s="174" t="s">
        <v>10172</v>
      </c>
      <c r="G3503" s="174" t="s">
        <v>6647</v>
      </c>
      <c r="H3503" s="174" t="s">
        <v>169</v>
      </c>
      <c r="I3503" s="174" t="s">
        <v>3098</v>
      </c>
      <c r="J3503" s="174" t="s">
        <v>10173</v>
      </c>
      <c r="K3503" s="174"/>
      <c r="L3503" s="174" t="s">
        <v>5202</v>
      </c>
      <c r="M3503" s="174" t="s">
        <v>3575</v>
      </c>
      <c r="N3503" s="176">
        <v>960</v>
      </c>
      <c r="O3503" s="174" t="s">
        <v>3407</v>
      </c>
      <c r="P3503" s="177">
        <v>28672</v>
      </c>
      <c r="Q3503" s="176">
        <v>420</v>
      </c>
      <c r="R3503" s="175">
        <v>876847.74</v>
      </c>
      <c r="S3503" s="175">
        <v>1127534.81</v>
      </c>
    </row>
    <row r="3504" spans="4:19">
      <c r="D3504" s="174" t="s">
        <v>10174</v>
      </c>
      <c r="E3504" s="175">
        <v>26971.64</v>
      </c>
      <c r="F3504" s="174" t="s">
        <v>3409</v>
      </c>
      <c r="G3504" s="174" t="s">
        <v>4202</v>
      </c>
      <c r="H3504" s="174" t="s">
        <v>169</v>
      </c>
      <c r="I3504" s="174" t="s">
        <v>3098</v>
      </c>
      <c r="J3504" s="174" t="s">
        <v>4203</v>
      </c>
      <c r="K3504" s="174"/>
      <c r="L3504" s="174" t="s">
        <v>3509</v>
      </c>
      <c r="M3504" s="174" t="s">
        <v>4705</v>
      </c>
      <c r="N3504" s="176">
        <v>960</v>
      </c>
      <c r="O3504" s="174" t="s">
        <v>3407</v>
      </c>
      <c r="P3504" s="177">
        <v>27211</v>
      </c>
      <c r="Q3504" s="176">
        <v>468</v>
      </c>
      <c r="R3504" s="175">
        <v>13147.66</v>
      </c>
      <c r="S3504" s="175">
        <v>13823.98</v>
      </c>
    </row>
    <row r="3505" spans="4:19">
      <c r="D3505" s="174" t="s">
        <v>10175</v>
      </c>
      <c r="E3505" s="175">
        <v>-53943.28</v>
      </c>
      <c r="F3505" s="174" t="s">
        <v>3409</v>
      </c>
      <c r="G3505" s="174" t="s">
        <v>10176</v>
      </c>
      <c r="H3505" s="174" t="s">
        <v>169</v>
      </c>
      <c r="I3505" s="174" t="s">
        <v>3098</v>
      </c>
      <c r="J3505" s="174" t="s">
        <v>10177</v>
      </c>
      <c r="K3505" s="174"/>
      <c r="L3505" s="174" t="s">
        <v>3509</v>
      </c>
      <c r="M3505" s="174" t="s">
        <v>4705</v>
      </c>
      <c r="N3505" s="176">
        <v>960</v>
      </c>
      <c r="O3505" s="174" t="s">
        <v>3407</v>
      </c>
      <c r="P3505" s="177">
        <v>27576</v>
      </c>
      <c r="Q3505" s="176">
        <v>456</v>
      </c>
      <c r="R3505" s="175">
        <v>-25621.17</v>
      </c>
      <c r="S3505" s="175">
        <v>-28322.11</v>
      </c>
    </row>
    <row r="3506" spans="4:19">
      <c r="D3506" s="174" t="s">
        <v>10178</v>
      </c>
      <c r="E3506" s="175">
        <v>9232.9</v>
      </c>
      <c r="F3506" s="174" t="s">
        <v>3428</v>
      </c>
      <c r="G3506" s="174" t="s">
        <v>10179</v>
      </c>
      <c r="H3506" s="174" t="s">
        <v>169</v>
      </c>
      <c r="I3506" s="174" t="s">
        <v>3098</v>
      </c>
      <c r="J3506" s="174" t="s">
        <v>10180</v>
      </c>
      <c r="K3506" s="174"/>
      <c r="L3506" s="174" t="s">
        <v>4704</v>
      </c>
      <c r="M3506" s="174" t="s">
        <v>4705</v>
      </c>
      <c r="N3506" s="176">
        <v>960</v>
      </c>
      <c r="O3506" s="174" t="s">
        <v>3407</v>
      </c>
      <c r="P3506" s="177">
        <v>15189</v>
      </c>
      <c r="Q3506" s="176">
        <v>863</v>
      </c>
      <c r="R3506" s="175">
        <v>8299.66</v>
      </c>
      <c r="S3506" s="175">
        <v>933.24</v>
      </c>
    </row>
    <row r="3507" spans="4:19">
      <c r="D3507" s="174" t="s">
        <v>10181</v>
      </c>
      <c r="E3507" s="175">
        <v>185851.8</v>
      </c>
      <c r="F3507" s="174" t="s">
        <v>3428</v>
      </c>
      <c r="G3507" s="174" t="s">
        <v>10182</v>
      </c>
      <c r="H3507" s="174" t="s">
        <v>169</v>
      </c>
      <c r="I3507" s="174" t="s">
        <v>3098</v>
      </c>
      <c r="J3507" s="174" t="s">
        <v>10183</v>
      </c>
      <c r="K3507" s="174"/>
      <c r="L3507" s="174" t="s">
        <v>4704</v>
      </c>
      <c r="M3507" s="174" t="s">
        <v>4705</v>
      </c>
      <c r="N3507" s="176">
        <v>960</v>
      </c>
      <c r="O3507" s="174" t="s">
        <v>3407</v>
      </c>
      <c r="P3507" s="177">
        <v>15189</v>
      </c>
      <c r="Q3507" s="176">
        <v>863</v>
      </c>
      <c r="R3507" s="175">
        <v>167066.47</v>
      </c>
      <c r="S3507" s="175">
        <v>18785.330000000002</v>
      </c>
    </row>
    <row r="3508" spans="4:19">
      <c r="D3508" s="174" t="s">
        <v>10184</v>
      </c>
      <c r="E3508" s="175">
        <v>389555.87</v>
      </c>
      <c r="F3508" s="174" t="s">
        <v>3428</v>
      </c>
      <c r="G3508" s="174" t="s">
        <v>10185</v>
      </c>
      <c r="H3508" s="174" t="s">
        <v>169</v>
      </c>
      <c r="I3508" s="174" t="s">
        <v>3098</v>
      </c>
      <c r="J3508" s="174" t="s">
        <v>10186</v>
      </c>
      <c r="K3508" s="174"/>
      <c r="L3508" s="174" t="s">
        <v>4704</v>
      </c>
      <c r="M3508" s="174" t="s">
        <v>4705</v>
      </c>
      <c r="N3508" s="176">
        <v>960</v>
      </c>
      <c r="O3508" s="174" t="s">
        <v>3407</v>
      </c>
      <c r="P3508" s="177">
        <v>15189</v>
      </c>
      <c r="Q3508" s="176">
        <v>863</v>
      </c>
      <c r="R3508" s="175">
        <v>350180.85</v>
      </c>
      <c r="S3508" s="175">
        <v>39375.019999999997</v>
      </c>
    </row>
    <row r="3509" spans="4:19">
      <c r="D3509" s="174" t="s">
        <v>10187</v>
      </c>
      <c r="E3509" s="175">
        <v>47781.279999999999</v>
      </c>
      <c r="F3509" s="174" t="s">
        <v>3428</v>
      </c>
      <c r="G3509" s="174" t="s">
        <v>10188</v>
      </c>
      <c r="H3509" s="174" t="s">
        <v>169</v>
      </c>
      <c r="I3509" s="174" t="s">
        <v>3098</v>
      </c>
      <c r="J3509" s="174" t="s">
        <v>10189</v>
      </c>
      <c r="K3509" s="174"/>
      <c r="L3509" s="174" t="s">
        <v>4704</v>
      </c>
      <c r="M3509" s="174" t="s">
        <v>4705</v>
      </c>
      <c r="N3509" s="176">
        <v>960</v>
      </c>
      <c r="O3509" s="174" t="s">
        <v>3407</v>
      </c>
      <c r="P3509" s="177">
        <v>15189</v>
      </c>
      <c r="Q3509" s="176">
        <v>863</v>
      </c>
      <c r="R3509" s="175">
        <v>42951.63</v>
      </c>
      <c r="S3509" s="175">
        <v>4829.6499999999996</v>
      </c>
    </row>
    <row r="3510" spans="4:19">
      <c r="D3510" s="174" t="s">
        <v>10190</v>
      </c>
      <c r="E3510" s="175">
        <v>65837.429999999993</v>
      </c>
      <c r="F3510" s="174" t="s">
        <v>3428</v>
      </c>
      <c r="G3510" s="174" t="s">
        <v>10191</v>
      </c>
      <c r="H3510" s="174" t="s">
        <v>169</v>
      </c>
      <c r="I3510" s="174" t="s">
        <v>3098</v>
      </c>
      <c r="J3510" s="174" t="s">
        <v>10192</v>
      </c>
      <c r="K3510" s="174"/>
      <c r="L3510" s="174" t="s">
        <v>4704</v>
      </c>
      <c r="M3510" s="174" t="s">
        <v>4705</v>
      </c>
      <c r="N3510" s="176">
        <v>960</v>
      </c>
      <c r="O3510" s="174" t="s">
        <v>3407</v>
      </c>
      <c r="P3510" s="177">
        <v>15189</v>
      </c>
      <c r="Q3510" s="176">
        <v>863</v>
      </c>
      <c r="R3510" s="175">
        <v>59182.71</v>
      </c>
      <c r="S3510" s="175">
        <v>6654.72</v>
      </c>
    </row>
    <row r="3511" spans="4:19">
      <c r="D3511" s="174" t="s">
        <v>10193</v>
      </c>
      <c r="E3511" s="175">
        <v>38968.720000000001</v>
      </c>
      <c r="F3511" s="174" t="s">
        <v>3428</v>
      </c>
      <c r="G3511" s="174" t="s">
        <v>10194</v>
      </c>
      <c r="H3511" s="174" t="s">
        <v>169</v>
      </c>
      <c r="I3511" s="174" t="s">
        <v>3098</v>
      </c>
      <c r="J3511" s="174" t="s">
        <v>10195</v>
      </c>
      <c r="K3511" s="174"/>
      <c r="L3511" s="174" t="s">
        <v>4704</v>
      </c>
      <c r="M3511" s="174" t="s">
        <v>4705</v>
      </c>
      <c r="N3511" s="176">
        <v>960</v>
      </c>
      <c r="O3511" s="174" t="s">
        <v>3407</v>
      </c>
      <c r="P3511" s="177">
        <v>15189</v>
      </c>
      <c r="Q3511" s="176">
        <v>863</v>
      </c>
      <c r="R3511" s="175">
        <v>35029.769999999997</v>
      </c>
      <c r="S3511" s="175">
        <v>3938.95</v>
      </c>
    </row>
    <row r="3512" spans="4:19">
      <c r="D3512" s="174" t="s">
        <v>10196</v>
      </c>
      <c r="E3512" s="175">
        <v>146392.38</v>
      </c>
      <c r="F3512" s="174" t="s">
        <v>3428</v>
      </c>
      <c r="G3512" s="174" t="s">
        <v>10197</v>
      </c>
      <c r="H3512" s="174" t="s">
        <v>169</v>
      </c>
      <c r="I3512" s="174" t="s">
        <v>3098</v>
      </c>
      <c r="J3512" s="174" t="s">
        <v>10198</v>
      </c>
      <c r="K3512" s="174"/>
      <c r="L3512" s="174" t="s">
        <v>4704</v>
      </c>
      <c r="M3512" s="174" t="s">
        <v>4705</v>
      </c>
      <c r="N3512" s="176">
        <v>960</v>
      </c>
      <c r="O3512" s="174" t="s">
        <v>3407</v>
      </c>
      <c r="P3512" s="177">
        <v>15189</v>
      </c>
      <c r="Q3512" s="176">
        <v>863</v>
      </c>
      <c r="R3512" s="175">
        <v>131595.5</v>
      </c>
      <c r="S3512" s="175">
        <v>14796.88</v>
      </c>
    </row>
    <row r="3513" spans="4:19">
      <c r="D3513" s="174" t="s">
        <v>10199</v>
      </c>
      <c r="E3513" s="176">
        <v>20000</v>
      </c>
      <c r="F3513" s="174" t="s">
        <v>3428</v>
      </c>
      <c r="G3513" s="174" t="s">
        <v>10200</v>
      </c>
      <c r="H3513" s="174" t="s">
        <v>169</v>
      </c>
      <c r="I3513" s="174" t="s">
        <v>3098</v>
      </c>
      <c r="J3513" s="174" t="s">
        <v>10201</v>
      </c>
      <c r="K3513" s="174"/>
      <c r="L3513" s="174" t="s">
        <v>4704</v>
      </c>
      <c r="M3513" s="174" t="s">
        <v>4705</v>
      </c>
      <c r="N3513" s="176">
        <v>960</v>
      </c>
      <c r="O3513" s="174" t="s">
        <v>3407</v>
      </c>
      <c r="P3513" s="177">
        <v>15189</v>
      </c>
      <c r="Q3513" s="176">
        <v>863</v>
      </c>
      <c r="R3513" s="175">
        <v>17978.47</v>
      </c>
      <c r="S3513" s="175">
        <v>2021.53</v>
      </c>
    </row>
    <row r="3514" spans="4:19">
      <c r="D3514" s="174" t="s">
        <v>10202</v>
      </c>
      <c r="E3514" s="175">
        <v>8969.83</v>
      </c>
      <c r="F3514" s="174" t="s">
        <v>3428</v>
      </c>
      <c r="G3514" s="174" t="s">
        <v>10203</v>
      </c>
      <c r="H3514" s="174" t="s">
        <v>169</v>
      </c>
      <c r="I3514" s="174" t="s">
        <v>3098</v>
      </c>
      <c r="J3514" s="174" t="s">
        <v>10204</v>
      </c>
      <c r="K3514" s="174"/>
      <c r="L3514" s="174" t="s">
        <v>4704</v>
      </c>
      <c r="M3514" s="174" t="s">
        <v>4705</v>
      </c>
      <c r="N3514" s="176">
        <v>960</v>
      </c>
      <c r="O3514" s="174" t="s">
        <v>3407</v>
      </c>
      <c r="P3514" s="177">
        <v>15189</v>
      </c>
      <c r="Q3514" s="176">
        <v>863</v>
      </c>
      <c r="R3514" s="175">
        <v>8063.15</v>
      </c>
      <c r="S3514" s="175">
        <v>906.68</v>
      </c>
    </row>
    <row r="3515" spans="4:19">
      <c r="D3515" s="174" t="s">
        <v>10205</v>
      </c>
      <c r="E3515" s="175">
        <v>9962.51</v>
      </c>
      <c r="F3515" s="174" t="s">
        <v>3428</v>
      </c>
      <c r="G3515" s="174" t="s">
        <v>10206</v>
      </c>
      <c r="H3515" s="174" t="s">
        <v>169</v>
      </c>
      <c r="I3515" s="174" t="s">
        <v>3098</v>
      </c>
      <c r="J3515" s="174" t="s">
        <v>10207</v>
      </c>
      <c r="K3515" s="174"/>
      <c r="L3515" s="174" t="s">
        <v>4704</v>
      </c>
      <c r="M3515" s="174" t="s">
        <v>4705</v>
      </c>
      <c r="N3515" s="176">
        <v>960</v>
      </c>
      <c r="O3515" s="174" t="s">
        <v>3407</v>
      </c>
      <c r="P3515" s="177">
        <v>15189</v>
      </c>
      <c r="Q3515" s="176">
        <v>863</v>
      </c>
      <c r="R3515" s="175">
        <v>8955.52</v>
      </c>
      <c r="S3515" s="175">
        <v>1006.99</v>
      </c>
    </row>
    <row r="3516" spans="4:19">
      <c r="D3516" s="174" t="s">
        <v>10208</v>
      </c>
      <c r="E3516" s="175">
        <v>134448.73000000001</v>
      </c>
      <c r="F3516" s="174" t="s">
        <v>3428</v>
      </c>
      <c r="G3516" s="174" t="s">
        <v>10209</v>
      </c>
      <c r="H3516" s="174" t="s">
        <v>169</v>
      </c>
      <c r="I3516" s="174" t="s">
        <v>3098</v>
      </c>
      <c r="J3516" s="174" t="s">
        <v>10210</v>
      </c>
      <c r="K3516" s="174"/>
      <c r="L3516" s="174" t="s">
        <v>4704</v>
      </c>
      <c r="M3516" s="174" t="s">
        <v>4705</v>
      </c>
      <c r="N3516" s="176">
        <v>960</v>
      </c>
      <c r="O3516" s="174" t="s">
        <v>3407</v>
      </c>
      <c r="P3516" s="177">
        <v>15189</v>
      </c>
      <c r="Q3516" s="176">
        <v>863</v>
      </c>
      <c r="R3516" s="175">
        <v>120859.01</v>
      </c>
      <c r="S3516" s="175">
        <v>13589.72</v>
      </c>
    </row>
    <row r="3517" spans="4:19">
      <c r="D3517" s="174" t="s">
        <v>10211</v>
      </c>
      <c r="E3517" s="175">
        <v>75493.850000000006</v>
      </c>
      <c r="F3517" s="174" t="s">
        <v>3428</v>
      </c>
      <c r="G3517" s="174" t="s">
        <v>10212</v>
      </c>
      <c r="H3517" s="174" t="s">
        <v>169</v>
      </c>
      <c r="I3517" s="174" t="s">
        <v>3098</v>
      </c>
      <c r="J3517" s="174" t="s">
        <v>10213</v>
      </c>
      <c r="K3517" s="174"/>
      <c r="L3517" s="174" t="s">
        <v>4704</v>
      </c>
      <c r="M3517" s="174" t="s">
        <v>4705</v>
      </c>
      <c r="N3517" s="176">
        <v>960</v>
      </c>
      <c r="O3517" s="174" t="s">
        <v>3407</v>
      </c>
      <c r="P3517" s="177">
        <v>15189</v>
      </c>
      <c r="Q3517" s="176">
        <v>863</v>
      </c>
      <c r="R3517" s="175">
        <v>67863.16</v>
      </c>
      <c r="S3517" s="175">
        <v>7630.69</v>
      </c>
    </row>
    <row r="3518" spans="4:19">
      <c r="D3518" s="174" t="s">
        <v>10214</v>
      </c>
      <c r="E3518" s="175">
        <v>73776.149999999994</v>
      </c>
      <c r="F3518" s="174" t="s">
        <v>3428</v>
      </c>
      <c r="G3518" s="174" t="s">
        <v>10215</v>
      </c>
      <c r="H3518" s="174" t="s">
        <v>169</v>
      </c>
      <c r="I3518" s="174" t="s">
        <v>3098</v>
      </c>
      <c r="J3518" s="174" t="s">
        <v>10216</v>
      </c>
      <c r="K3518" s="174"/>
      <c r="L3518" s="174" t="s">
        <v>4704</v>
      </c>
      <c r="M3518" s="174" t="s">
        <v>4705</v>
      </c>
      <c r="N3518" s="176">
        <v>960</v>
      </c>
      <c r="O3518" s="174" t="s">
        <v>3407</v>
      </c>
      <c r="P3518" s="177">
        <v>15189</v>
      </c>
      <c r="Q3518" s="176">
        <v>863</v>
      </c>
      <c r="R3518" s="175">
        <v>66319.100000000006</v>
      </c>
      <c r="S3518" s="175">
        <v>7457.05</v>
      </c>
    </row>
    <row r="3519" spans="4:19">
      <c r="D3519" s="174" t="s">
        <v>10217</v>
      </c>
      <c r="E3519" s="175">
        <v>209959.8</v>
      </c>
      <c r="F3519" s="174" t="s">
        <v>3428</v>
      </c>
      <c r="G3519" s="174" t="s">
        <v>10218</v>
      </c>
      <c r="H3519" s="174" t="s">
        <v>169</v>
      </c>
      <c r="I3519" s="174" t="s">
        <v>3098</v>
      </c>
      <c r="J3519" s="174" t="s">
        <v>10219</v>
      </c>
      <c r="K3519" s="174"/>
      <c r="L3519" s="174" t="s">
        <v>4704</v>
      </c>
      <c r="M3519" s="174" t="s">
        <v>4705</v>
      </c>
      <c r="N3519" s="176">
        <v>960</v>
      </c>
      <c r="O3519" s="174" t="s">
        <v>3407</v>
      </c>
      <c r="P3519" s="177">
        <v>15189</v>
      </c>
      <c r="Q3519" s="176">
        <v>863</v>
      </c>
      <c r="R3519" s="175">
        <v>188737.72</v>
      </c>
      <c r="S3519" s="175">
        <v>21222.080000000002</v>
      </c>
    </row>
    <row r="3520" spans="4:19">
      <c r="D3520" s="174" t="s">
        <v>10220</v>
      </c>
      <c r="E3520" s="175">
        <v>66265.89</v>
      </c>
      <c r="F3520" s="174" t="s">
        <v>3428</v>
      </c>
      <c r="G3520" s="174" t="s">
        <v>10221</v>
      </c>
      <c r="H3520" s="174" t="s">
        <v>169</v>
      </c>
      <c r="I3520" s="174" t="s">
        <v>3098</v>
      </c>
      <c r="J3520" s="174" t="s">
        <v>10222</v>
      </c>
      <c r="K3520" s="174"/>
      <c r="L3520" s="174" t="s">
        <v>4704</v>
      </c>
      <c r="M3520" s="174" t="s">
        <v>4705</v>
      </c>
      <c r="N3520" s="176">
        <v>960</v>
      </c>
      <c r="O3520" s="174" t="s">
        <v>3407</v>
      </c>
      <c r="P3520" s="177">
        <v>15189</v>
      </c>
      <c r="Q3520" s="176">
        <v>863</v>
      </c>
      <c r="R3520" s="175">
        <v>59567.93</v>
      </c>
      <c r="S3520" s="175">
        <v>6697.96</v>
      </c>
    </row>
    <row r="3521" spans="4:19">
      <c r="D3521" s="174" t="s">
        <v>10223</v>
      </c>
      <c r="E3521" s="175">
        <v>148061.16</v>
      </c>
      <c r="F3521" s="174" t="s">
        <v>3428</v>
      </c>
      <c r="G3521" s="174" t="s">
        <v>10224</v>
      </c>
      <c r="H3521" s="174" t="s">
        <v>169</v>
      </c>
      <c r="I3521" s="174" t="s">
        <v>3098</v>
      </c>
      <c r="J3521" s="174" t="s">
        <v>10225</v>
      </c>
      <c r="K3521" s="174"/>
      <c r="L3521" s="174" t="s">
        <v>4704</v>
      </c>
      <c r="M3521" s="174" t="s">
        <v>4705</v>
      </c>
      <c r="N3521" s="176">
        <v>960</v>
      </c>
      <c r="O3521" s="174" t="s">
        <v>3407</v>
      </c>
      <c r="P3521" s="177">
        <v>15189</v>
      </c>
      <c r="Q3521" s="176">
        <v>863</v>
      </c>
      <c r="R3521" s="175">
        <v>133095.60999999999</v>
      </c>
      <c r="S3521" s="175">
        <v>14965.55</v>
      </c>
    </row>
    <row r="3522" spans="4:19">
      <c r="D3522" s="174" t="s">
        <v>10226</v>
      </c>
      <c r="E3522" s="175">
        <v>179986.67</v>
      </c>
      <c r="F3522" s="174" t="s">
        <v>3428</v>
      </c>
      <c r="G3522" s="174" t="s">
        <v>10227</v>
      </c>
      <c r="H3522" s="174" t="s">
        <v>169</v>
      </c>
      <c r="I3522" s="174" t="s">
        <v>3098</v>
      </c>
      <c r="J3522" s="174" t="s">
        <v>10228</v>
      </c>
      <c r="K3522" s="174"/>
      <c r="L3522" s="174" t="s">
        <v>4704</v>
      </c>
      <c r="M3522" s="174" t="s">
        <v>4705</v>
      </c>
      <c r="N3522" s="176">
        <v>960</v>
      </c>
      <c r="O3522" s="174" t="s">
        <v>3407</v>
      </c>
      <c r="P3522" s="177">
        <v>15189</v>
      </c>
      <c r="Q3522" s="176">
        <v>863</v>
      </c>
      <c r="R3522" s="175">
        <v>161794.22</v>
      </c>
      <c r="S3522" s="175">
        <v>18192.45</v>
      </c>
    </row>
    <row r="3523" spans="4:19">
      <c r="D3523" s="174" t="s">
        <v>10229</v>
      </c>
      <c r="E3523" s="175">
        <v>55007.26</v>
      </c>
      <c r="F3523" s="174" t="s">
        <v>3428</v>
      </c>
      <c r="G3523" s="174" t="s">
        <v>10230</v>
      </c>
      <c r="H3523" s="174" t="s">
        <v>169</v>
      </c>
      <c r="I3523" s="174" t="s">
        <v>3098</v>
      </c>
      <c r="J3523" s="174" t="s">
        <v>10231</v>
      </c>
      <c r="K3523" s="174"/>
      <c r="L3523" s="174" t="s">
        <v>4704</v>
      </c>
      <c r="M3523" s="174" t="s">
        <v>4705</v>
      </c>
      <c r="N3523" s="176">
        <v>960</v>
      </c>
      <c r="O3523" s="174" t="s">
        <v>3407</v>
      </c>
      <c r="P3523" s="177">
        <v>15189</v>
      </c>
      <c r="Q3523" s="176">
        <v>863</v>
      </c>
      <c r="R3523" s="175">
        <v>49447.32</v>
      </c>
      <c r="S3523" s="175">
        <v>5559.94</v>
      </c>
    </row>
    <row r="3524" spans="4:19">
      <c r="D3524" s="174" t="s">
        <v>10232</v>
      </c>
      <c r="E3524" s="175">
        <v>12736.12</v>
      </c>
      <c r="F3524" s="174" t="s">
        <v>3428</v>
      </c>
      <c r="G3524" s="174" t="s">
        <v>10233</v>
      </c>
      <c r="H3524" s="174" t="s">
        <v>169</v>
      </c>
      <c r="I3524" s="174" t="s">
        <v>3098</v>
      </c>
      <c r="J3524" s="174" t="s">
        <v>10234</v>
      </c>
      <c r="K3524" s="174"/>
      <c r="L3524" s="174" t="s">
        <v>4704</v>
      </c>
      <c r="M3524" s="174" t="s">
        <v>4705</v>
      </c>
      <c r="N3524" s="176">
        <v>960</v>
      </c>
      <c r="O3524" s="174" t="s">
        <v>3407</v>
      </c>
      <c r="P3524" s="177">
        <v>15189</v>
      </c>
      <c r="Q3524" s="176">
        <v>863</v>
      </c>
      <c r="R3524" s="175">
        <v>11448.78</v>
      </c>
      <c r="S3524" s="175">
        <v>1287.3399999999999</v>
      </c>
    </row>
    <row r="3525" spans="4:19">
      <c r="D3525" s="174" t="s">
        <v>10235</v>
      </c>
      <c r="E3525" s="175">
        <v>22045.77</v>
      </c>
      <c r="F3525" s="174" t="s">
        <v>3428</v>
      </c>
      <c r="G3525" s="174" t="s">
        <v>10236</v>
      </c>
      <c r="H3525" s="174" t="s">
        <v>169</v>
      </c>
      <c r="I3525" s="174" t="s">
        <v>3098</v>
      </c>
      <c r="J3525" s="174" t="s">
        <v>10237</v>
      </c>
      <c r="K3525" s="174"/>
      <c r="L3525" s="174" t="s">
        <v>4704</v>
      </c>
      <c r="M3525" s="174" t="s">
        <v>4705</v>
      </c>
      <c r="N3525" s="176">
        <v>960</v>
      </c>
      <c r="O3525" s="174" t="s">
        <v>3407</v>
      </c>
      <c r="P3525" s="177">
        <v>15189</v>
      </c>
      <c r="Q3525" s="176">
        <v>863</v>
      </c>
      <c r="R3525" s="175">
        <v>19817.43</v>
      </c>
      <c r="S3525" s="175">
        <v>2228.34</v>
      </c>
    </row>
    <row r="3526" spans="4:19">
      <c r="D3526" s="174" t="s">
        <v>10238</v>
      </c>
      <c r="E3526" s="175">
        <v>8557.49</v>
      </c>
      <c r="F3526" s="174" t="s">
        <v>3428</v>
      </c>
      <c r="G3526" s="174" t="s">
        <v>10239</v>
      </c>
      <c r="H3526" s="174" t="s">
        <v>169</v>
      </c>
      <c r="I3526" s="174" t="s">
        <v>3098</v>
      </c>
      <c r="J3526" s="174" t="s">
        <v>10240</v>
      </c>
      <c r="K3526" s="174"/>
      <c r="L3526" s="174" t="s">
        <v>4704</v>
      </c>
      <c r="M3526" s="174" t="s">
        <v>4705</v>
      </c>
      <c r="N3526" s="176">
        <v>960</v>
      </c>
      <c r="O3526" s="174" t="s">
        <v>3407</v>
      </c>
      <c r="P3526" s="177">
        <v>15189</v>
      </c>
      <c r="Q3526" s="176">
        <v>863</v>
      </c>
      <c r="R3526" s="175">
        <v>7692.41</v>
      </c>
      <c r="S3526" s="175">
        <v>865.08</v>
      </c>
    </row>
    <row r="3527" spans="4:19">
      <c r="D3527" s="174" t="s">
        <v>10241</v>
      </c>
      <c r="E3527" s="175">
        <v>3968.91</v>
      </c>
      <c r="F3527" s="174" t="s">
        <v>3428</v>
      </c>
      <c r="G3527" s="174" t="s">
        <v>10242</v>
      </c>
      <c r="H3527" s="174" t="s">
        <v>169</v>
      </c>
      <c r="I3527" s="174" t="s">
        <v>3098</v>
      </c>
      <c r="J3527" s="174" t="s">
        <v>10243</v>
      </c>
      <c r="K3527" s="174"/>
      <c r="L3527" s="174" t="s">
        <v>4704</v>
      </c>
      <c r="M3527" s="174" t="s">
        <v>4705</v>
      </c>
      <c r="N3527" s="176">
        <v>960</v>
      </c>
      <c r="O3527" s="174" t="s">
        <v>3407</v>
      </c>
      <c r="P3527" s="177">
        <v>15189</v>
      </c>
      <c r="Q3527" s="176">
        <v>863</v>
      </c>
      <c r="R3527" s="175">
        <v>3567.72</v>
      </c>
      <c r="S3527" s="175">
        <v>401.19</v>
      </c>
    </row>
    <row r="3528" spans="4:19">
      <c r="D3528" s="174" t="s">
        <v>10244</v>
      </c>
      <c r="E3528" s="175">
        <v>-32823.629999999997</v>
      </c>
      <c r="F3528" s="174" t="s">
        <v>3428</v>
      </c>
      <c r="G3528" s="174" t="s">
        <v>10245</v>
      </c>
      <c r="H3528" s="174" t="s">
        <v>169</v>
      </c>
      <c r="I3528" s="174" t="s">
        <v>3098</v>
      </c>
      <c r="J3528" s="174" t="s">
        <v>10246</v>
      </c>
      <c r="K3528" s="174"/>
      <c r="L3528" s="174" t="s">
        <v>4704</v>
      </c>
      <c r="M3528" s="174" t="s">
        <v>4705</v>
      </c>
      <c r="N3528" s="176">
        <v>960</v>
      </c>
      <c r="O3528" s="174" t="s">
        <v>3407</v>
      </c>
      <c r="P3528" s="177">
        <v>15189</v>
      </c>
      <c r="Q3528" s="176">
        <v>863</v>
      </c>
      <c r="R3528" s="175">
        <v>-29505.86</v>
      </c>
      <c r="S3528" s="175">
        <v>-3317.77</v>
      </c>
    </row>
    <row r="3529" spans="4:19">
      <c r="D3529" s="174" t="s">
        <v>10247</v>
      </c>
      <c r="E3529" s="175">
        <v>23230.639999999999</v>
      </c>
      <c r="F3529" s="174" t="s">
        <v>3428</v>
      </c>
      <c r="G3529" s="174" t="s">
        <v>10248</v>
      </c>
      <c r="H3529" s="174" t="s">
        <v>169</v>
      </c>
      <c r="I3529" s="174" t="s">
        <v>3098</v>
      </c>
      <c r="J3529" s="174" t="s">
        <v>10249</v>
      </c>
      <c r="K3529" s="174"/>
      <c r="L3529" s="174" t="s">
        <v>4704</v>
      </c>
      <c r="M3529" s="174" t="s">
        <v>4705</v>
      </c>
      <c r="N3529" s="176">
        <v>960</v>
      </c>
      <c r="O3529" s="174" t="s">
        <v>3407</v>
      </c>
      <c r="P3529" s="177">
        <v>15189</v>
      </c>
      <c r="Q3529" s="176">
        <v>863</v>
      </c>
      <c r="R3529" s="175">
        <v>20882.53</v>
      </c>
      <c r="S3529" s="175">
        <v>2348.11</v>
      </c>
    </row>
    <row r="3530" spans="4:19">
      <c r="D3530" s="174" t="s">
        <v>10250</v>
      </c>
      <c r="E3530" s="175">
        <v>396873.31</v>
      </c>
      <c r="F3530" s="174" t="s">
        <v>3428</v>
      </c>
      <c r="G3530" s="174" t="s">
        <v>10251</v>
      </c>
      <c r="H3530" s="174" t="s">
        <v>169</v>
      </c>
      <c r="I3530" s="174" t="s">
        <v>3098</v>
      </c>
      <c r="J3530" s="174" t="s">
        <v>10252</v>
      </c>
      <c r="K3530" s="174"/>
      <c r="L3530" s="174" t="s">
        <v>4704</v>
      </c>
      <c r="M3530" s="174" t="s">
        <v>4705</v>
      </c>
      <c r="N3530" s="176">
        <v>960</v>
      </c>
      <c r="O3530" s="174" t="s">
        <v>3407</v>
      </c>
      <c r="P3530" s="177">
        <v>16254</v>
      </c>
      <c r="Q3530" s="176">
        <v>828</v>
      </c>
      <c r="R3530" s="175">
        <v>342289.36</v>
      </c>
      <c r="S3530" s="175">
        <v>54583.95</v>
      </c>
    </row>
    <row r="3531" spans="4:19">
      <c r="D3531" s="174" t="s">
        <v>10253</v>
      </c>
      <c r="E3531" s="175">
        <v>484872.35</v>
      </c>
      <c r="F3531" s="174" t="s">
        <v>3428</v>
      </c>
      <c r="G3531" s="174" t="s">
        <v>10254</v>
      </c>
      <c r="H3531" s="174" t="s">
        <v>169</v>
      </c>
      <c r="I3531" s="174" t="s">
        <v>3098</v>
      </c>
      <c r="J3531" s="174" t="s">
        <v>10255</v>
      </c>
      <c r="K3531" s="174"/>
      <c r="L3531" s="174" t="s">
        <v>4704</v>
      </c>
      <c r="M3531" s="174" t="s">
        <v>4705</v>
      </c>
      <c r="N3531" s="176">
        <v>960</v>
      </c>
      <c r="O3531" s="174" t="s">
        <v>3407</v>
      </c>
      <c r="P3531" s="177">
        <v>16254</v>
      </c>
      <c r="Q3531" s="176">
        <v>828</v>
      </c>
      <c r="R3531" s="175">
        <v>418185.51</v>
      </c>
      <c r="S3531" s="175">
        <v>66686.84</v>
      </c>
    </row>
    <row r="3532" spans="4:19">
      <c r="D3532" s="174" t="s">
        <v>10256</v>
      </c>
      <c r="E3532" s="175">
        <v>680564.22</v>
      </c>
      <c r="F3532" s="174" t="s">
        <v>3428</v>
      </c>
      <c r="G3532" s="174" t="s">
        <v>10257</v>
      </c>
      <c r="H3532" s="174" t="s">
        <v>169</v>
      </c>
      <c r="I3532" s="174" t="s">
        <v>3098</v>
      </c>
      <c r="J3532" s="174" t="s">
        <v>10258</v>
      </c>
      <c r="K3532" s="174"/>
      <c r="L3532" s="174" t="s">
        <v>4704</v>
      </c>
      <c r="M3532" s="174" t="s">
        <v>4705</v>
      </c>
      <c r="N3532" s="176">
        <v>960</v>
      </c>
      <c r="O3532" s="174" t="s">
        <v>3407</v>
      </c>
      <c r="P3532" s="177">
        <v>15189</v>
      </c>
      <c r="Q3532" s="176">
        <v>863</v>
      </c>
      <c r="R3532" s="175">
        <v>611775.21</v>
      </c>
      <c r="S3532" s="175">
        <v>68789.009999999995</v>
      </c>
    </row>
    <row r="3533" spans="4:19">
      <c r="D3533" s="174" t="s">
        <v>10259</v>
      </c>
      <c r="E3533" s="175">
        <v>8012.72</v>
      </c>
      <c r="F3533" s="174" t="s">
        <v>3428</v>
      </c>
      <c r="G3533" s="174" t="s">
        <v>10260</v>
      </c>
      <c r="H3533" s="174" t="s">
        <v>169</v>
      </c>
      <c r="I3533" s="174" t="s">
        <v>3098</v>
      </c>
      <c r="J3533" s="174" t="s">
        <v>10261</v>
      </c>
      <c r="K3533" s="174"/>
      <c r="L3533" s="174" t="s">
        <v>4704</v>
      </c>
      <c r="M3533" s="174" t="s">
        <v>4705</v>
      </c>
      <c r="N3533" s="176">
        <v>960</v>
      </c>
      <c r="O3533" s="174" t="s">
        <v>3407</v>
      </c>
      <c r="P3533" s="177">
        <v>15189</v>
      </c>
      <c r="Q3533" s="176">
        <v>863</v>
      </c>
      <c r="R3533" s="175">
        <v>7202.7</v>
      </c>
      <c r="S3533" s="175">
        <v>810.02</v>
      </c>
    </row>
    <row r="3534" spans="4:19">
      <c r="D3534" s="174" t="s">
        <v>10262</v>
      </c>
      <c r="E3534" s="175">
        <v>-691750.99</v>
      </c>
      <c r="F3534" s="174" t="s">
        <v>3428</v>
      </c>
      <c r="G3534" s="174" t="s">
        <v>10263</v>
      </c>
      <c r="H3534" s="174" t="s">
        <v>169</v>
      </c>
      <c r="I3534" s="174" t="s">
        <v>3098</v>
      </c>
      <c r="J3534" s="174" t="s">
        <v>10264</v>
      </c>
      <c r="K3534" s="174"/>
      <c r="L3534" s="174" t="s">
        <v>4704</v>
      </c>
      <c r="M3534" s="174" t="s">
        <v>4705</v>
      </c>
      <c r="N3534" s="176">
        <v>960</v>
      </c>
      <c r="O3534" s="174" t="s">
        <v>3407</v>
      </c>
      <c r="P3534" s="177">
        <v>15189</v>
      </c>
      <c r="Q3534" s="176">
        <v>863</v>
      </c>
      <c r="R3534" s="175">
        <v>-621831.18999999994</v>
      </c>
      <c r="S3534" s="175">
        <v>-69919.8</v>
      </c>
    </row>
    <row r="3535" spans="4:19">
      <c r="D3535" s="174" t="s">
        <v>10265</v>
      </c>
      <c r="E3535" s="175">
        <v>32687.74</v>
      </c>
      <c r="F3535" s="174" t="s">
        <v>3428</v>
      </c>
      <c r="G3535" s="174" t="s">
        <v>10266</v>
      </c>
      <c r="H3535" s="174" t="s">
        <v>169</v>
      </c>
      <c r="I3535" s="174" t="s">
        <v>3098</v>
      </c>
      <c r="J3535" s="174" t="s">
        <v>10267</v>
      </c>
      <c r="K3535" s="174"/>
      <c r="L3535" s="174" t="s">
        <v>4704</v>
      </c>
      <c r="M3535" s="174" t="s">
        <v>4705</v>
      </c>
      <c r="N3535" s="176">
        <v>960</v>
      </c>
      <c r="O3535" s="174" t="s">
        <v>3407</v>
      </c>
      <c r="P3535" s="177">
        <v>15189</v>
      </c>
      <c r="Q3535" s="176">
        <v>863</v>
      </c>
      <c r="R3535" s="175">
        <v>29383.69</v>
      </c>
      <c r="S3535" s="175">
        <v>3304.05</v>
      </c>
    </row>
    <row r="3536" spans="4:19">
      <c r="D3536" s="174" t="s">
        <v>10268</v>
      </c>
      <c r="E3536" s="175">
        <v>77213.149999999994</v>
      </c>
      <c r="F3536" s="174" t="s">
        <v>3428</v>
      </c>
      <c r="G3536" s="174" t="s">
        <v>10269</v>
      </c>
      <c r="H3536" s="174" t="s">
        <v>169</v>
      </c>
      <c r="I3536" s="174" t="s">
        <v>3098</v>
      </c>
      <c r="J3536" s="174" t="s">
        <v>10270</v>
      </c>
      <c r="K3536" s="174"/>
      <c r="L3536" s="174" t="s">
        <v>4704</v>
      </c>
      <c r="M3536" s="174" t="s">
        <v>4705</v>
      </c>
      <c r="N3536" s="176">
        <v>960</v>
      </c>
      <c r="O3536" s="174" t="s">
        <v>3407</v>
      </c>
      <c r="P3536" s="177">
        <v>15189</v>
      </c>
      <c r="Q3536" s="176">
        <v>863</v>
      </c>
      <c r="R3536" s="175">
        <v>69408.66</v>
      </c>
      <c r="S3536" s="175">
        <v>7804.49</v>
      </c>
    </row>
    <row r="3537" spans="4:19">
      <c r="D3537" s="174" t="s">
        <v>10271</v>
      </c>
      <c r="E3537" s="175">
        <v>47270.33</v>
      </c>
      <c r="F3537" s="174" t="s">
        <v>3428</v>
      </c>
      <c r="G3537" s="174" t="s">
        <v>10272</v>
      </c>
      <c r="H3537" s="174" t="s">
        <v>169</v>
      </c>
      <c r="I3537" s="174" t="s">
        <v>3098</v>
      </c>
      <c r="J3537" s="174" t="s">
        <v>10273</v>
      </c>
      <c r="K3537" s="174"/>
      <c r="L3537" s="174" t="s">
        <v>4704</v>
      </c>
      <c r="M3537" s="174" t="s">
        <v>4705</v>
      </c>
      <c r="N3537" s="176">
        <v>960</v>
      </c>
      <c r="O3537" s="174" t="s">
        <v>3407</v>
      </c>
      <c r="P3537" s="177">
        <v>15189</v>
      </c>
      <c r="Q3537" s="176">
        <v>863</v>
      </c>
      <c r="R3537" s="175">
        <v>42492.29</v>
      </c>
      <c r="S3537" s="175">
        <v>4778.04</v>
      </c>
    </row>
    <row r="3538" spans="4:19">
      <c r="D3538" s="174" t="s">
        <v>10274</v>
      </c>
      <c r="E3538" s="175">
        <v>41220.339999999997</v>
      </c>
      <c r="F3538" s="174" t="s">
        <v>3428</v>
      </c>
      <c r="G3538" s="174" t="s">
        <v>10275</v>
      </c>
      <c r="H3538" s="174" t="s">
        <v>169</v>
      </c>
      <c r="I3538" s="174" t="s">
        <v>3098</v>
      </c>
      <c r="J3538" s="174" t="s">
        <v>10276</v>
      </c>
      <c r="K3538" s="174"/>
      <c r="L3538" s="174" t="s">
        <v>4704</v>
      </c>
      <c r="M3538" s="174" t="s">
        <v>4705</v>
      </c>
      <c r="N3538" s="176">
        <v>960</v>
      </c>
      <c r="O3538" s="174" t="s">
        <v>3407</v>
      </c>
      <c r="P3538" s="177">
        <v>15189</v>
      </c>
      <c r="Q3538" s="176">
        <v>863</v>
      </c>
      <c r="R3538" s="175">
        <v>37053.879999999997</v>
      </c>
      <c r="S3538" s="175">
        <v>4166.46</v>
      </c>
    </row>
    <row r="3539" spans="4:19">
      <c r="D3539" s="174" t="s">
        <v>10277</v>
      </c>
      <c r="E3539" s="175">
        <v>30310.93</v>
      </c>
      <c r="F3539" s="174" t="s">
        <v>3428</v>
      </c>
      <c r="G3539" s="174" t="s">
        <v>10278</v>
      </c>
      <c r="H3539" s="174" t="s">
        <v>169</v>
      </c>
      <c r="I3539" s="174" t="s">
        <v>3098</v>
      </c>
      <c r="J3539" s="174" t="s">
        <v>10279</v>
      </c>
      <c r="K3539" s="174"/>
      <c r="L3539" s="174" t="s">
        <v>4704</v>
      </c>
      <c r="M3539" s="174" t="s">
        <v>4705</v>
      </c>
      <c r="N3539" s="176">
        <v>960</v>
      </c>
      <c r="O3539" s="174" t="s">
        <v>3407</v>
      </c>
      <c r="P3539" s="177">
        <v>15189</v>
      </c>
      <c r="Q3539" s="176">
        <v>863</v>
      </c>
      <c r="R3539" s="175">
        <v>27247.11</v>
      </c>
      <c r="S3539" s="175">
        <v>3063.82</v>
      </c>
    </row>
    <row r="3540" spans="4:19">
      <c r="D3540" s="174" t="s">
        <v>10280</v>
      </c>
      <c r="E3540" s="175">
        <v>129489.62</v>
      </c>
      <c r="F3540" s="174" t="s">
        <v>3428</v>
      </c>
      <c r="G3540" s="174" t="s">
        <v>10281</v>
      </c>
      <c r="H3540" s="174" t="s">
        <v>169</v>
      </c>
      <c r="I3540" s="174" t="s">
        <v>3098</v>
      </c>
      <c r="J3540" s="174" t="s">
        <v>10276</v>
      </c>
      <c r="K3540" s="174"/>
      <c r="L3540" s="174" t="s">
        <v>4704</v>
      </c>
      <c r="M3540" s="174" t="s">
        <v>4705</v>
      </c>
      <c r="N3540" s="176">
        <v>960</v>
      </c>
      <c r="O3540" s="174" t="s">
        <v>3407</v>
      </c>
      <c r="P3540" s="177">
        <v>15189</v>
      </c>
      <c r="Q3540" s="176">
        <v>863</v>
      </c>
      <c r="R3540" s="175">
        <v>116401.28</v>
      </c>
      <c r="S3540" s="175">
        <v>13088.34</v>
      </c>
    </row>
    <row r="3541" spans="4:19">
      <c r="D3541" s="174" t="s">
        <v>10282</v>
      </c>
      <c r="E3541" s="175">
        <v>52111.26</v>
      </c>
      <c r="F3541" s="174" t="s">
        <v>3428</v>
      </c>
      <c r="G3541" s="174" t="s">
        <v>10283</v>
      </c>
      <c r="H3541" s="174" t="s">
        <v>169</v>
      </c>
      <c r="I3541" s="174" t="s">
        <v>3098</v>
      </c>
      <c r="J3541" s="174" t="s">
        <v>10284</v>
      </c>
      <c r="K3541" s="174"/>
      <c r="L3541" s="174" t="s">
        <v>4704</v>
      </c>
      <c r="M3541" s="174" t="s">
        <v>4705</v>
      </c>
      <c r="N3541" s="176">
        <v>960</v>
      </c>
      <c r="O3541" s="174" t="s">
        <v>3407</v>
      </c>
      <c r="P3541" s="177">
        <v>15189</v>
      </c>
      <c r="Q3541" s="176">
        <v>863</v>
      </c>
      <c r="R3541" s="175">
        <v>46844.03</v>
      </c>
      <c r="S3541" s="175">
        <v>5267.23</v>
      </c>
    </row>
    <row r="3542" spans="4:19">
      <c r="D3542" s="174" t="s">
        <v>10285</v>
      </c>
      <c r="E3542" s="175">
        <v>10259.91</v>
      </c>
      <c r="F3542" s="174" t="s">
        <v>3428</v>
      </c>
      <c r="G3542" s="174" t="s">
        <v>10286</v>
      </c>
      <c r="H3542" s="174" t="s">
        <v>169</v>
      </c>
      <c r="I3542" s="174" t="s">
        <v>3098</v>
      </c>
      <c r="J3542" s="174" t="s">
        <v>10287</v>
      </c>
      <c r="K3542" s="174"/>
      <c r="L3542" s="174" t="s">
        <v>4704</v>
      </c>
      <c r="M3542" s="174" t="s">
        <v>4705</v>
      </c>
      <c r="N3542" s="176">
        <v>960</v>
      </c>
      <c r="O3542" s="174" t="s">
        <v>3407</v>
      </c>
      <c r="P3542" s="177">
        <v>16254</v>
      </c>
      <c r="Q3542" s="176">
        <v>828</v>
      </c>
      <c r="R3542" s="175">
        <v>8848.69</v>
      </c>
      <c r="S3542" s="175">
        <v>1411.22</v>
      </c>
    </row>
    <row r="3543" spans="4:19">
      <c r="D3543" s="174" t="s">
        <v>10288</v>
      </c>
      <c r="E3543" s="175">
        <v>2293.5300000000002</v>
      </c>
      <c r="F3543" s="174" t="s">
        <v>3428</v>
      </c>
      <c r="G3543" s="174" t="s">
        <v>10289</v>
      </c>
      <c r="H3543" s="174" t="s">
        <v>169</v>
      </c>
      <c r="I3543" s="174" t="s">
        <v>3098</v>
      </c>
      <c r="J3543" s="174" t="s">
        <v>10290</v>
      </c>
      <c r="K3543" s="174"/>
      <c r="L3543" s="174" t="s">
        <v>4704</v>
      </c>
      <c r="M3543" s="174" t="s">
        <v>4705</v>
      </c>
      <c r="N3543" s="176">
        <v>960</v>
      </c>
      <c r="O3543" s="174" t="s">
        <v>3407</v>
      </c>
      <c r="P3543" s="177">
        <v>16254</v>
      </c>
      <c r="Q3543" s="176">
        <v>828</v>
      </c>
      <c r="R3543" s="175">
        <v>1977.96</v>
      </c>
      <c r="S3543" s="175">
        <v>315.57</v>
      </c>
    </row>
    <row r="3544" spans="4:19">
      <c r="D3544" s="174" t="s">
        <v>10291</v>
      </c>
      <c r="E3544" s="175">
        <v>6384.12</v>
      </c>
      <c r="F3544" s="174" t="s">
        <v>3428</v>
      </c>
      <c r="G3544" s="174" t="s">
        <v>10292</v>
      </c>
      <c r="H3544" s="174" t="s">
        <v>169</v>
      </c>
      <c r="I3544" s="174" t="s">
        <v>3098</v>
      </c>
      <c r="J3544" s="174" t="s">
        <v>10293</v>
      </c>
      <c r="K3544" s="174"/>
      <c r="L3544" s="174" t="s">
        <v>4704</v>
      </c>
      <c r="M3544" s="174" t="s">
        <v>4705</v>
      </c>
      <c r="N3544" s="176">
        <v>960</v>
      </c>
      <c r="O3544" s="174" t="s">
        <v>3407</v>
      </c>
      <c r="P3544" s="177">
        <v>15189</v>
      </c>
      <c r="Q3544" s="176">
        <v>863</v>
      </c>
      <c r="R3544" s="175">
        <v>5738.82</v>
      </c>
      <c r="S3544" s="175">
        <v>645.29999999999995</v>
      </c>
    </row>
    <row r="3545" spans="4:19">
      <c r="D3545" s="174" t="s">
        <v>10294</v>
      </c>
      <c r="E3545" s="175">
        <v>48073.83</v>
      </c>
      <c r="F3545" s="174" t="s">
        <v>3428</v>
      </c>
      <c r="G3545" s="174" t="s">
        <v>10295</v>
      </c>
      <c r="H3545" s="174" t="s">
        <v>169</v>
      </c>
      <c r="I3545" s="174" t="s">
        <v>3098</v>
      </c>
      <c r="J3545" s="174" t="s">
        <v>10296</v>
      </c>
      <c r="K3545" s="174"/>
      <c r="L3545" s="174" t="s">
        <v>4704</v>
      </c>
      <c r="M3545" s="174" t="s">
        <v>4705</v>
      </c>
      <c r="N3545" s="176">
        <v>960</v>
      </c>
      <c r="O3545" s="174" t="s">
        <v>3407</v>
      </c>
      <c r="P3545" s="177">
        <v>15189</v>
      </c>
      <c r="Q3545" s="176">
        <v>863</v>
      </c>
      <c r="R3545" s="175">
        <v>43214.66</v>
      </c>
      <c r="S3545" s="175">
        <v>4859.17</v>
      </c>
    </row>
    <row r="3546" spans="4:19">
      <c r="D3546" s="174" t="s">
        <v>10297</v>
      </c>
      <c r="E3546" s="175">
        <v>236063.96</v>
      </c>
      <c r="F3546" s="174" t="s">
        <v>3428</v>
      </c>
      <c r="G3546" s="174" t="s">
        <v>10298</v>
      </c>
      <c r="H3546" s="174" t="s">
        <v>169</v>
      </c>
      <c r="I3546" s="174" t="s">
        <v>3098</v>
      </c>
      <c r="J3546" s="174" t="s">
        <v>10299</v>
      </c>
      <c r="K3546" s="174"/>
      <c r="L3546" s="174" t="s">
        <v>4704</v>
      </c>
      <c r="M3546" s="174" t="s">
        <v>4705</v>
      </c>
      <c r="N3546" s="176">
        <v>960</v>
      </c>
      <c r="O3546" s="174" t="s">
        <v>3407</v>
      </c>
      <c r="P3546" s="177">
        <v>15189</v>
      </c>
      <c r="Q3546" s="176">
        <v>863</v>
      </c>
      <c r="R3546" s="175">
        <v>212203.33</v>
      </c>
      <c r="S3546" s="175">
        <v>23860.63</v>
      </c>
    </row>
    <row r="3547" spans="4:19">
      <c r="D3547" s="174" t="s">
        <v>10300</v>
      </c>
      <c r="E3547" s="175">
        <v>240834.97</v>
      </c>
      <c r="F3547" s="174" t="s">
        <v>3428</v>
      </c>
      <c r="G3547" s="174" t="s">
        <v>10301</v>
      </c>
      <c r="H3547" s="174" t="s">
        <v>169</v>
      </c>
      <c r="I3547" s="174" t="s">
        <v>3098</v>
      </c>
      <c r="J3547" s="174" t="s">
        <v>10302</v>
      </c>
      <c r="K3547" s="174"/>
      <c r="L3547" s="174" t="s">
        <v>4704</v>
      </c>
      <c r="M3547" s="174" t="s">
        <v>4705</v>
      </c>
      <c r="N3547" s="176">
        <v>960</v>
      </c>
      <c r="O3547" s="174" t="s">
        <v>3407</v>
      </c>
      <c r="P3547" s="177">
        <v>15189</v>
      </c>
      <c r="Q3547" s="176">
        <v>863</v>
      </c>
      <c r="R3547" s="175">
        <v>216492.14</v>
      </c>
      <c r="S3547" s="175">
        <v>24342.83</v>
      </c>
    </row>
    <row r="3548" spans="4:19">
      <c r="D3548" s="174" t="s">
        <v>10303</v>
      </c>
      <c r="E3548" s="175">
        <v>441781.44</v>
      </c>
      <c r="F3548" s="174" t="s">
        <v>3428</v>
      </c>
      <c r="G3548" s="174" t="s">
        <v>10304</v>
      </c>
      <c r="H3548" s="174" t="s">
        <v>169</v>
      </c>
      <c r="I3548" s="174" t="s">
        <v>3098</v>
      </c>
      <c r="J3548" s="174" t="s">
        <v>10305</v>
      </c>
      <c r="K3548" s="174"/>
      <c r="L3548" s="174" t="s">
        <v>4704</v>
      </c>
      <c r="M3548" s="174" t="s">
        <v>4705</v>
      </c>
      <c r="N3548" s="176">
        <v>960</v>
      </c>
      <c r="O3548" s="174" t="s">
        <v>3407</v>
      </c>
      <c r="P3548" s="177">
        <v>15189</v>
      </c>
      <c r="Q3548" s="176">
        <v>863</v>
      </c>
      <c r="R3548" s="175">
        <v>397127.66</v>
      </c>
      <c r="S3548" s="175">
        <v>44653.78</v>
      </c>
    </row>
    <row r="3549" spans="4:19">
      <c r="D3549" s="174" t="s">
        <v>10306</v>
      </c>
      <c r="E3549" s="175">
        <v>47421.52</v>
      </c>
      <c r="F3549" s="174" t="s">
        <v>3428</v>
      </c>
      <c r="G3549" s="174" t="s">
        <v>10307</v>
      </c>
      <c r="H3549" s="174" t="s">
        <v>169</v>
      </c>
      <c r="I3549" s="174" t="s">
        <v>3098</v>
      </c>
      <c r="J3549" s="174" t="s">
        <v>10308</v>
      </c>
      <c r="K3549" s="174"/>
      <c r="L3549" s="174" t="s">
        <v>4704</v>
      </c>
      <c r="M3549" s="174" t="s">
        <v>4705</v>
      </c>
      <c r="N3549" s="176">
        <v>960</v>
      </c>
      <c r="O3549" s="174" t="s">
        <v>3407</v>
      </c>
      <c r="P3549" s="177">
        <v>15189</v>
      </c>
      <c r="Q3549" s="176">
        <v>863</v>
      </c>
      <c r="R3549" s="175">
        <v>42628.2</v>
      </c>
      <c r="S3549" s="175">
        <v>4793.32</v>
      </c>
    </row>
    <row r="3550" spans="4:19">
      <c r="D3550" s="174" t="s">
        <v>10309</v>
      </c>
      <c r="E3550" s="175">
        <v>4509.37</v>
      </c>
      <c r="F3550" s="174" t="s">
        <v>3428</v>
      </c>
      <c r="G3550" s="174" t="s">
        <v>10310</v>
      </c>
      <c r="H3550" s="174" t="s">
        <v>169</v>
      </c>
      <c r="I3550" s="174" t="s">
        <v>3098</v>
      </c>
      <c r="J3550" s="174" t="s">
        <v>10311</v>
      </c>
      <c r="K3550" s="174"/>
      <c r="L3550" s="174" t="s">
        <v>4704</v>
      </c>
      <c r="M3550" s="174" t="s">
        <v>4705</v>
      </c>
      <c r="N3550" s="176">
        <v>960</v>
      </c>
      <c r="O3550" s="174" t="s">
        <v>3407</v>
      </c>
      <c r="P3550" s="177">
        <v>15189</v>
      </c>
      <c r="Q3550" s="176">
        <v>863</v>
      </c>
      <c r="R3550" s="175">
        <v>4053.48</v>
      </c>
      <c r="S3550" s="175">
        <v>455.89</v>
      </c>
    </row>
    <row r="3551" spans="4:19">
      <c r="D3551" s="174" t="s">
        <v>10312</v>
      </c>
      <c r="E3551" s="175">
        <v>1494.76</v>
      </c>
      <c r="F3551" s="174" t="s">
        <v>3428</v>
      </c>
      <c r="G3551" s="174" t="s">
        <v>10313</v>
      </c>
      <c r="H3551" s="174" t="s">
        <v>169</v>
      </c>
      <c r="I3551" s="174" t="s">
        <v>3098</v>
      </c>
      <c r="J3551" s="174" t="s">
        <v>10314</v>
      </c>
      <c r="K3551" s="174"/>
      <c r="L3551" s="174" t="s">
        <v>4704</v>
      </c>
      <c r="M3551" s="174" t="s">
        <v>4705</v>
      </c>
      <c r="N3551" s="176">
        <v>960</v>
      </c>
      <c r="O3551" s="174" t="s">
        <v>3407</v>
      </c>
      <c r="P3551" s="177">
        <v>15189</v>
      </c>
      <c r="Q3551" s="176">
        <v>863</v>
      </c>
      <c r="R3551" s="175">
        <v>1343.62</v>
      </c>
      <c r="S3551" s="175">
        <v>151.13999999999999</v>
      </c>
    </row>
    <row r="3552" spans="4:19">
      <c r="D3552" s="174" t="s">
        <v>10315</v>
      </c>
      <c r="E3552" s="175">
        <v>149441.94</v>
      </c>
      <c r="F3552" s="174" t="s">
        <v>3409</v>
      </c>
      <c r="G3552" s="174" t="s">
        <v>10316</v>
      </c>
      <c r="H3552" s="174" t="s">
        <v>169</v>
      </c>
      <c r="I3552" s="174" t="s">
        <v>3098</v>
      </c>
      <c r="J3552" s="174" t="s">
        <v>10317</v>
      </c>
      <c r="K3552" s="174"/>
      <c r="L3552" s="174" t="s">
        <v>4704</v>
      </c>
      <c r="M3552" s="174" t="s">
        <v>4705</v>
      </c>
      <c r="N3552" s="176">
        <v>960</v>
      </c>
      <c r="O3552" s="174" t="s">
        <v>3407</v>
      </c>
      <c r="P3552" s="177">
        <v>23924</v>
      </c>
      <c r="Q3552" s="176">
        <v>576</v>
      </c>
      <c r="R3552" s="175">
        <v>89659.92</v>
      </c>
      <c r="S3552" s="175">
        <v>59782.02</v>
      </c>
    </row>
    <row r="3553" spans="4:19">
      <c r="D3553" s="174" t="s">
        <v>10318</v>
      </c>
      <c r="E3553" s="176">
        <v>-7500</v>
      </c>
      <c r="F3553" s="174" t="s">
        <v>3409</v>
      </c>
      <c r="G3553" s="174" t="s">
        <v>10319</v>
      </c>
      <c r="H3553" s="174" t="s">
        <v>169</v>
      </c>
      <c r="I3553" s="174" t="s">
        <v>3098</v>
      </c>
      <c r="J3553" s="174" t="s">
        <v>10320</v>
      </c>
      <c r="K3553" s="174"/>
      <c r="L3553" s="174" t="s">
        <v>4704</v>
      </c>
      <c r="M3553" s="174" t="s">
        <v>4705</v>
      </c>
      <c r="N3553" s="176">
        <v>960</v>
      </c>
      <c r="O3553" s="174" t="s">
        <v>3407</v>
      </c>
      <c r="P3553" s="177">
        <v>15523</v>
      </c>
      <c r="Q3553" s="176">
        <v>852</v>
      </c>
      <c r="R3553" s="175">
        <v>-6655.99</v>
      </c>
      <c r="S3553" s="175">
        <v>-844.01</v>
      </c>
    </row>
    <row r="3554" spans="4:19">
      <c r="D3554" s="174" t="s">
        <v>10321</v>
      </c>
      <c r="E3554" s="175">
        <v>39191.49</v>
      </c>
      <c r="F3554" s="174" t="s">
        <v>3428</v>
      </c>
      <c r="G3554" s="174" t="s">
        <v>5423</v>
      </c>
      <c r="H3554" s="174" t="s">
        <v>169</v>
      </c>
      <c r="I3554" s="174" t="s">
        <v>3098</v>
      </c>
      <c r="J3554" s="174" t="s">
        <v>10322</v>
      </c>
      <c r="K3554" s="174"/>
      <c r="L3554" s="174" t="s">
        <v>4704</v>
      </c>
      <c r="M3554" s="174" t="s">
        <v>4705</v>
      </c>
      <c r="N3554" s="176">
        <v>960</v>
      </c>
      <c r="O3554" s="174" t="s">
        <v>3407</v>
      </c>
      <c r="P3554" s="177">
        <v>15189</v>
      </c>
      <c r="Q3554" s="176">
        <v>863</v>
      </c>
      <c r="R3554" s="175">
        <v>35230.1</v>
      </c>
      <c r="S3554" s="175">
        <v>3961.39</v>
      </c>
    </row>
    <row r="3555" spans="4:19">
      <c r="D3555" s="174" t="s">
        <v>10323</v>
      </c>
      <c r="E3555" s="175">
        <v>11379.8</v>
      </c>
      <c r="F3555" s="174" t="s">
        <v>3428</v>
      </c>
      <c r="G3555" s="174" t="s">
        <v>5426</v>
      </c>
      <c r="H3555" s="174" t="s">
        <v>169</v>
      </c>
      <c r="I3555" s="174" t="s">
        <v>3098</v>
      </c>
      <c r="J3555" s="174" t="s">
        <v>10324</v>
      </c>
      <c r="K3555" s="174"/>
      <c r="L3555" s="174" t="s">
        <v>4704</v>
      </c>
      <c r="M3555" s="174" t="s">
        <v>4705</v>
      </c>
      <c r="N3555" s="176">
        <v>960</v>
      </c>
      <c r="O3555" s="174" t="s">
        <v>3407</v>
      </c>
      <c r="P3555" s="177">
        <v>15189</v>
      </c>
      <c r="Q3555" s="176">
        <v>863</v>
      </c>
      <c r="R3555" s="175">
        <v>10229.459999999999</v>
      </c>
      <c r="S3555" s="175">
        <v>1150.3399999999999</v>
      </c>
    </row>
    <row r="3556" spans="4:19">
      <c r="D3556" s="174" t="s">
        <v>10325</v>
      </c>
      <c r="E3556" s="175">
        <v>9706.8799999999992</v>
      </c>
      <c r="F3556" s="174" t="s">
        <v>3428</v>
      </c>
      <c r="G3556" s="174" t="s">
        <v>10326</v>
      </c>
      <c r="H3556" s="174" t="s">
        <v>169</v>
      </c>
      <c r="I3556" s="174" t="s">
        <v>3098</v>
      </c>
      <c r="J3556" s="174" t="s">
        <v>10327</v>
      </c>
      <c r="K3556" s="174"/>
      <c r="L3556" s="174" t="s">
        <v>4704</v>
      </c>
      <c r="M3556" s="174" t="s">
        <v>4705</v>
      </c>
      <c r="N3556" s="176">
        <v>960</v>
      </c>
      <c r="O3556" s="174" t="s">
        <v>3407</v>
      </c>
      <c r="P3556" s="177">
        <v>15189</v>
      </c>
      <c r="Q3556" s="176">
        <v>863</v>
      </c>
      <c r="R3556" s="175">
        <v>8725.66</v>
      </c>
      <c r="S3556" s="175">
        <v>981.22</v>
      </c>
    </row>
    <row r="3557" spans="4:19">
      <c r="D3557" s="174" t="s">
        <v>10328</v>
      </c>
      <c r="E3557" s="175">
        <v>141482.01999999999</v>
      </c>
      <c r="F3557" s="174" t="s">
        <v>3428</v>
      </c>
      <c r="G3557" s="174" t="s">
        <v>10329</v>
      </c>
      <c r="H3557" s="174" t="s">
        <v>169</v>
      </c>
      <c r="I3557" s="174" t="s">
        <v>3098</v>
      </c>
      <c r="J3557" s="174" t="s">
        <v>10330</v>
      </c>
      <c r="K3557" s="174"/>
      <c r="L3557" s="174" t="s">
        <v>4704</v>
      </c>
      <c r="M3557" s="174" t="s">
        <v>4705</v>
      </c>
      <c r="N3557" s="176">
        <v>960</v>
      </c>
      <c r="O3557" s="174" t="s">
        <v>3407</v>
      </c>
      <c r="P3557" s="177">
        <v>15189</v>
      </c>
      <c r="Q3557" s="176">
        <v>863</v>
      </c>
      <c r="R3557" s="175">
        <v>127181.46</v>
      </c>
      <c r="S3557" s="175">
        <v>14300.56</v>
      </c>
    </row>
    <row r="3558" spans="4:19">
      <c r="D3558" s="174" t="s">
        <v>10331</v>
      </c>
      <c r="E3558" s="175">
        <v>112947.86</v>
      </c>
      <c r="F3558" s="174" t="s">
        <v>3428</v>
      </c>
      <c r="G3558" s="174" t="s">
        <v>10332</v>
      </c>
      <c r="H3558" s="174" t="s">
        <v>169</v>
      </c>
      <c r="I3558" s="174" t="s">
        <v>3098</v>
      </c>
      <c r="J3558" s="174" t="s">
        <v>10333</v>
      </c>
      <c r="K3558" s="174"/>
      <c r="L3558" s="174" t="s">
        <v>4704</v>
      </c>
      <c r="M3558" s="174" t="s">
        <v>4705</v>
      </c>
      <c r="N3558" s="176">
        <v>960</v>
      </c>
      <c r="O3558" s="174" t="s">
        <v>3407</v>
      </c>
      <c r="P3558" s="177">
        <v>15189</v>
      </c>
      <c r="Q3558" s="176">
        <v>863</v>
      </c>
      <c r="R3558" s="175">
        <v>101531.38</v>
      </c>
      <c r="S3558" s="175">
        <v>11416.48</v>
      </c>
    </row>
    <row r="3559" spans="4:19">
      <c r="D3559" s="174" t="s">
        <v>10334</v>
      </c>
      <c r="E3559" s="175">
        <v>50520.39</v>
      </c>
      <c r="F3559" s="174" t="s">
        <v>3428</v>
      </c>
      <c r="G3559" s="174" t="s">
        <v>10335</v>
      </c>
      <c r="H3559" s="174" t="s">
        <v>169</v>
      </c>
      <c r="I3559" s="174" t="s">
        <v>3098</v>
      </c>
      <c r="J3559" s="174" t="s">
        <v>10336</v>
      </c>
      <c r="K3559" s="174"/>
      <c r="L3559" s="174" t="s">
        <v>4704</v>
      </c>
      <c r="M3559" s="174" t="s">
        <v>4705</v>
      </c>
      <c r="N3559" s="176">
        <v>960</v>
      </c>
      <c r="O3559" s="174" t="s">
        <v>3407</v>
      </c>
      <c r="P3559" s="177">
        <v>15189</v>
      </c>
      <c r="Q3559" s="176">
        <v>863</v>
      </c>
      <c r="R3559" s="175">
        <v>45413.9</v>
      </c>
      <c r="S3559" s="175">
        <v>5106.49</v>
      </c>
    </row>
    <row r="3560" spans="4:19">
      <c r="D3560" s="174" t="s">
        <v>10337</v>
      </c>
      <c r="E3560" s="175">
        <v>56858.93</v>
      </c>
      <c r="F3560" s="174" t="s">
        <v>3428</v>
      </c>
      <c r="G3560" s="174" t="s">
        <v>10338</v>
      </c>
      <c r="H3560" s="174" t="s">
        <v>169</v>
      </c>
      <c r="I3560" s="174" t="s">
        <v>3098</v>
      </c>
      <c r="J3560" s="174" t="s">
        <v>10339</v>
      </c>
      <c r="K3560" s="174"/>
      <c r="L3560" s="174" t="s">
        <v>4704</v>
      </c>
      <c r="M3560" s="174" t="s">
        <v>4705</v>
      </c>
      <c r="N3560" s="176">
        <v>960</v>
      </c>
      <c r="O3560" s="174" t="s">
        <v>3407</v>
      </c>
      <c r="P3560" s="177">
        <v>15189</v>
      </c>
      <c r="Q3560" s="176">
        <v>863</v>
      </c>
      <c r="R3560" s="175">
        <v>51111.74</v>
      </c>
      <c r="S3560" s="175">
        <v>5747.19</v>
      </c>
    </row>
    <row r="3561" spans="4:19">
      <c r="D3561" s="174" t="s">
        <v>10340</v>
      </c>
      <c r="E3561" s="175">
        <v>14550.83</v>
      </c>
      <c r="F3561" s="174" t="s">
        <v>3428</v>
      </c>
      <c r="G3561" s="174" t="s">
        <v>10341</v>
      </c>
      <c r="H3561" s="174" t="s">
        <v>169</v>
      </c>
      <c r="I3561" s="174" t="s">
        <v>3098</v>
      </c>
      <c r="J3561" s="174" t="s">
        <v>10342</v>
      </c>
      <c r="K3561" s="174"/>
      <c r="L3561" s="174" t="s">
        <v>4704</v>
      </c>
      <c r="M3561" s="174" t="s">
        <v>4705</v>
      </c>
      <c r="N3561" s="176">
        <v>960</v>
      </c>
      <c r="O3561" s="174" t="s">
        <v>3407</v>
      </c>
      <c r="P3561" s="177">
        <v>15189</v>
      </c>
      <c r="Q3561" s="176">
        <v>863</v>
      </c>
      <c r="R3561" s="175">
        <v>13080.01</v>
      </c>
      <c r="S3561" s="175">
        <v>1470.82</v>
      </c>
    </row>
    <row r="3562" spans="4:19">
      <c r="D3562" s="174" t="s">
        <v>10343</v>
      </c>
      <c r="E3562" s="175">
        <v>178256.56</v>
      </c>
      <c r="F3562" s="174" t="s">
        <v>3428</v>
      </c>
      <c r="G3562" s="174" t="s">
        <v>10344</v>
      </c>
      <c r="H3562" s="174" t="s">
        <v>169</v>
      </c>
      <c r="I3562" s="174" t="s">
        <v>3098</v>
      </c>
      <c r="J3562" s="174" t="s">
        <v>10345</v>
      </c>
      <c r="K3562" s="174"/>
      <c r="L3562" s="174" t="s">
        <v>4704</v>
      </c>
      <c r="M3562" s="174" t="s">
        <v>4705</v>
      </c>
      <c r="N3562" s="176">
        <v>960</v>
      </c>
      <c r="O3562" s="174" t="s">
        <v>3407</v>
      </c>
      <c r="P3562" s="177">
        <v>15189</v>
      </c>
      <c r="Q3562" s="176">
        <v>863</v>
      </c>
      <c r="R3562" s="175">
        <v>160238.93</v>
      </c>
      <c r="S3562" s="175">
        <v>18017.63</v>
      </c>
    </row>
    <row r="3563" spans="4:19">
      <c r="D3563" s="174" t="s">
        <v>10346</v>
      </c>
      <c r="E3563" s="175">
        <v>24473.3</v>
      </c>
      <c r="F3563" s="174" t="s">
        <v>3428</v>
      </c>
      <c r="G3563" s="174" t="s">
        <v>10347</v>
      </c>
      <c r="H3563" s="174" t="s">
        <v>169</v>
      </c>
      <c r="I3563" s="174" t="s">
        <v>3098</v>
      </c>
      <c r="J3563" s="174" t="s">
        <v>10348</v>
      </c>
      <c r="K3563" s="174"/>
      <c r="L3563" s="174" t="s">
        <v>4704</v>
      </c>
      <c r="M3563" s="174" t="s">
        <v>4705</v>
      </c>
      <c r="N3563" s="176">
        <v>960</v>
      </c>
      <c r="O3563" s="174" t="s">
        <v>3407</v>
      </c>
      <c r="P3563" s="177">
        <v>15189</v>
      </c>
      <c r="Q3563" s="176">
        <v>863</v>
      </c>
      <c r="R3563" s="175">
        <v>21999.54</v>
      </c>
      <c r="S3563" s="175">
        <v>2473.7600000000002</v>
      </c>
    </row>
    <row r="3564" spans="4:19">
      <c r="D3564" s="174" t="s">
        <v>10349</v>
      </c>
      <c r="E3564" s="175">
        <v>9325.3700000000008</v>
      </c>
      <c r="F3564" s="174" t="s">
        <v>3428</v>
      </c>
      <c r="G3564" s="174" t="s">
        <v>10350</v>
      </c>
      <c r="H3564" s="174" t="s">
        <v>169</v>
      </c>
      <c r="I3564" s="174" t="s">
        <v>3098</v>
      </c>
      <c r="J3564" s="174" t="s">
        <v>10351</v>
      </c>
      <c r="K3564" s="174"/>
      <c r="L3564" s="174" t="s">
        <v>4704</v>
      </c>
      <c r="M3564" s="174" t="s">
        <v>4705</v>
      </c>
      <c r="N3564" s="176">
        <v>960</v>
      </c>
      <c r="O3564" s="174" t="s">
        <v>3407</v>
      </c>
      <c r="P3564" s="177">
        <v>15189</v>
      </c>
      <c r="Q3564" s="176">
        <v>863</v>
      </c>
      <c r="R3564" s="175">
        <v>8382.69</v>
      </c>
      <c r="S3564" s="175">
        <v>942.68</v>
      </c>
    </row>
    <row r="3565" spans="4:19">
      <c r="D3565" s="174" t="s">
        <v>10352</v>
      </c>
      <c r="E3565" s="175">
        <v>63647.37</v>
      </c>
      <c r="F3565" s="174" t="s">
        <v>3428</v>
      </c>
      <c r="G3565" s="174" t="s">
        <v>10353</v>
      </c>
      <c r="H3565" s="174" t="s">
        <v>169</v>
      </c>
      <c r="I3565" s="174" t="s">
        <v>3098</v>
      </c>
      <c r="J3565" s="174" t="s">
        <v>10354</v>
      </c>
      <c r="K3565" s="174"/>
      <c r="L3565" s="174" t="s">
        <v>4704</v>
      </c>
      <c r="M3565" s="174" t="s">
        <v>4705</v>
      </c>
      <c r="N3565" s="176">
        <v>960</v>
      </c>
      <c r="O3565" s="174" t="s">
        <v>3407</v>
      </c>
      <c r="P3565" s="177">
        <v>15189</v>
      </c>
      <c r="Q3565" s="176">
        <v>863</v>
      </c>
      <c r="R3565" s="175">
        <v>57214.09</v>
      </c>
      <c r="S3565" s="175">
        <v>6433.28</v>
      </c>
    </row>
    <row r="3566" spans="4:19">
      <c r="D3566" s="174" t="s">
        <v>10355</v>
      </c>
      <c r="E3566" s="175">
        <v>34513.089999999997</v>
      </c>
      <c r="F3566" s="174" t="s">
        <v>3428</v>
      </c>
      <c r="G3566" s="174" t="s">
        <v>10356</v>
      </c>
      <c r="H3566" s="174" t="s">
        <v>169</v>
      </c>
      <c r="I3566" s="174" t="s">
        <v>3098</v>
      </c>
      <c r="J3566" s="174" t="s">
        <v>10357</v>
      </c>
      <c r="K3566" s="174"/>
      <c r="L3566" s="174" t="s">
        <v>4704</v>
      </c>
      <c r="M3566" s="174" t="s">
        <v>4705</v>
      </c>
      <c r="N3566" s="176">
        <v>960</v>
      </c>
      <c r="O3566" s="174" t="s">
        <v>3407</v>
      </c>
      <c r="P3566" s="177">
        <v>15189</v>
      </c>
      <c r="Q3566" s="176">
        <v>863</v>
      </c>
      <c r="R3566" s="175">
        <v>31024.58</v>
      </c>
      <c r="S3566" s="175">
        <v>3488.51</v>
      </c>
    </row>
    <row r="3567" spans="4:19">
      <c r="D3567" s="174" t="s">
        <v>10358</v>
      </c>
      <c r="E3567" s="175">
        <v>58703.99</v>
      </c>
      <c r="F3567" s="174" t="s">
        <v>3428</v>
      </c>
      <c r="G3567" s="174" t="s">
        <v>10359</v>
      </c>
      <c r="H3567" s="174" t="s">
        <v>169</v>
      </c>
      <c r="I3567" s="174" t="s">
        <v>3098</v>
      </c>
      <c r="J3567" s="174" t="s">
        <v>10360</v>
      </c>
      <c r="K3567" s="174"/>
      <c r="L3567" s="174" t="s">
        <v>4704</v>
      </c>
      <c r="M3567" s="174" t="s">
        <v>4705</v>
      </c>
      <c r="N3567" s="176">
        <v>960</v>
      </c>
      <c r="O3567" s="174" t="s">
        <v>3407</v>
      </c>
      <c r="P3567" s="177">
        <v>15189</v>
      </c>
      <c r="Q3567" s="176">
        <v>863</v>
      </c>
      <c r="R3567" s="175">
        <v>52770.26</v>
      </c>
      <c r="S3567" s="175">
        <v>5933.73</v>
      </c>
    </row>
    <row r="3568" spans="4:19">
      <c r="D3568" s="174" t="s">
        <v>10361</v>
      </c>
      <c r="E3568" s="175">
        <v>22823.439999999999</v>
      </c>
      <c r="F3568" s="174" t="s">
        <v>3428</v>
      </c>
      <c r="G3568" s="174" t="s">
        <v>10362</v>
      </c>
      <c r="H3568" s="174" t="s">
        <v>169</v>
      </c>
      <c r="I3568" s="174" t="s">
        <v>3098</v>
      </c>
      <c r="J3568" s="174" t="s">
        <v>10363</v>
      </c>
      <c r="K3568" s="174"/>
      <c r="L3568" s="174" t="s">
        <v>4704</v>
      </c>
      <c r="M3568" s="174" t="s">
        <v>4705</v>
      </c>
      <c r="N3568" s="176">
        <v>960</v>
      </c>
      <c r="O3568" s="174" t="s">
        <v>3407</v>
      </c>
      <c r="P3568" s="177">
        <v>15189</v>
      </c>
      <c r="Q3568" s="176">
        <v>863</v>
      </c>
      <c r="R3568" s="175">
        <v>20516.48</v>
      </c>
      <c r="S3568" s="175">
        <v>2306.96</v>
      </c>
    </row>
    <row r="3569" spans="4:19">
      <c r="D3569" s="174" t="s">
        <v>10364</v>
      </c>
      <c r="E3569" s="175">
        <v>6408.95</v>
      </c>
      <c r="F3569" s="174" t="s">
        <v>3428</v>
      </c>
      <c r="G3569" s="174" t="s">
        <v>10365</v>
      </c>
      <c r="H3569" s="174" t="s">
        <v>169</v>
      </c>
      <c r="I3569" s="174" t="s">
        <v>3098</v>
      </c>
      <c r="J3569" s="174" t="s">
        <v>10366</v>
      </c>
      <c r="K3569" s="174"/>
      <c r="L3569" s="174" t="s">
        <v>4704</v>
      </c>
      <c r="M3569" s="174" t="s">
        <v>4705</v>
      </c>
      <c r="N3569" s="176">
        <v>960</v>
      </c>
      <c r="O3569" s="174" t="s">
        <v>3407</v>
      </c>
      <c r="P3569" s="177">
        <v>15189</v>
      </c>
      <c r="Q3569" s="176">
        <v>863</v>
      </c>
      <c r="R3569" s="175">
        <v>5761.13</v>
      </c>
      <c r="S3569" s="175">
        <v>647.82000000000005</v>
      </c>
    </row>
    <row r="3570" spans="4:19">
      <c r="D3570" s="174" t="s">
        <v>10367</v>
      </c>
      <c r="E3570" s="175">
        <v>169659.3</v>
      </c>
      <c r="F3570" s="174" t="s">
        <v>3428</v>
      </c>
      <c r="G3570" s="174" t="s">
        <v>10368</v>
      </c>
      <c r="H3570" s="174" t="s">
        <v>169</v>
      </c>
      <c r="I3570" s="174" t="s">
        <v>3098</v>
      </c>
      <c r="J3570" s="174" t="s">
        <v>10369</v>
      </c>
      <c r="K3570" s="174"/>
      <c r="L3570" s="174" t="s">
        <v>4704</v>
      </c>
      <c r="M3570" s="174" t="s">
        <v>4705</v>
      </c>
      <c r="N3570" s="176">
        <v>960</v>
      </c>
      <c r="O3570" s="174" t="s">
        <v>3407</v>
      </c>
      <c r="P3570" s="177">
        <v>15189</v>
      </c>
      <c r="Q3570" s="176">
        <v>863</v>
      </c>
      <c r="R3570" s="175">
        <v>152510.73000000001</v>
      </c>
      <c r="S3570" s="175">
        <v>17148.57</v>
      </c>
    </row>
    <row r="3571" spans="4:19">
      <c r="D3571" s="174" t="s">
        <v>10370</v>
      </c>
      <c r="E3571" s="175">
        <v>38855.839999999997</v>
      </c>
      <c r="F3571" s="174" t="s">
        <v>3428</v>
      </c>
      <c r="G3571" s="174" t="s">
        <v>10371</v>
      </c>
      <c r="H3571" s="174" t="s">
        <v>169</v>
      </c>
      <c r="I3571" s="174" t="s">
        <v>3098</v>
      </c>
      <c r="J3571" s="174" t="s">
        <v>10372</v>
      </c>
      <c r="K3571" s="174"/>
      <c r="L3571" s="174" t="s">
        <v>4704</v>
      </c>
      <c r="M3571" s="174" t="s">
        <v>4705</v>
      </c>
      <c r="N3571" s="176">
        <v>960</v>
      </c>
      <c r="O3571" s="174" t="s">
        <v>3407</v>
      </c>
      <c r="P3571" s="177">
        <v>15189</v>
      </c>
      <c r="Q3571" s="176">
        <v>863</v>
      </c>
      <c r="R3571" s="175">
        <v>34928.32</v>
      </c>
      <c r="S3571" s="175">
        <v>3927.52</v>
      </c>
    </row>
    <row r="3572" spans="4:19">
      <c r="D3572" s="174" t="s">
        <v>10373</v>
      </c>
      <c r="E3572" s="175">
        <v>94696.83</v>
      </c>
      <c r="F3572" s="174" t="s">
        <v>3428</v>
      </c>
      <c r="G3572" s="174" t="s">
        <v>10374</v>
      </c>
      <c r="H3572" s="174" t="s">
        <v>169</v>
      </c>
      <c r="I3572" s="174" t="s">
        <v>3098</v>
      </c>
      <c r="J3572" s="174" t="s">
        <v>10375</v>
      </c>
      <c r="K3572" s="174"/>
      <c r="L3572" s="174" t="s">
        <v>4704</v>
      </c>
      <c r="M3572" s="174" t="s">
        <v>4705</v>
      </c>
      <c r="N3572" s="176">
        <v>960</v>
      </c>
      <c r="O3572" s="174" t="s">
        <v>3407</v>
      </c>
      <c r="P3572" s="177">
        <v>15189</v>
      </c>
      <c r="Q3572" s="176">
        <v>863</v>
      </c>
      <c r="R3572" s="175">
        <v>85125.21</v>
      </c>
      <c r="S3572" s="175">
        <v>9571.6200000000008</v>
      </c>
    </row>
    <row r="3573" spans="4:19">
      <c r="D3573" s="174" t="s">
        <v>10376</v>
      </c>
      <c r="E3573" s="175">
        <v>51456.160000000003</v>
      </c>
      <c r="F3573" s="174" t="s">
        <v>3428</v>
      </c>
      <c r="G3573" s="174" t="s">
        <v>10377</v>
      </c>
      <c r="H3573" s="174" t="s">
        <v>169</v>
      </c>
      <c r="I3573" s="174" t="s">
        <v>3098</v>
      </c>
      <c r="J3573" s="174" t="s">
        <v>10378</v>
      </c>
      <c r="K3573" s="174"/>
      <c r="L3573" s="174" t="s">
        <v>4704</v>
      </c>
      <c r="M3573" s="174" t="s">
        <v>4705</v>
      </c>
      <c r="N3573" s="176">
        <v>960</v>
      </c>
      <c r="O3573" s="174" t="s">
        <v>3407</v>
      </c>
      <c r="P3573" s="177">
        <v>15189</v>
      </c>
      <c r="Q3573" s="176">
        <v>863</v>
      </c>
      <c r="R3573" s="175">
        <v>46255.13</v>
      </c>
      <c r="S3573" s="175">
        <v>5201.03</v>
      </c>
    </row>
    <row r="3574" spans="4:19">
      <c r="D3574" s="174" t="s">
        <v>10379</v>
      </c>
      <c r="E3574" s="175">
        <v>21622.79</v>
      </c>
      <c r="F3574" s="174" t="s">
        <v>3428</v>
      </c>
      <c r="G3574" s="174" t="s">
        <v>10380</v>
      </c>
      <c r="H3574" s="174" t="s">
        <v>169</v>
      </c>
      <c r="I3574" s="174" t="s">
        <v>3098</v>
      </c>
      <c r="J3574" s="174" t="s">
        <v>10381</v>
      </c>
      <c r="K3574" s="174"/>
      <c r="L3574" s="174" t="s">
        <v>4704</v>
      </c>
      <c r="M3574" s="174" t="s">
        <v>4705</v>
      </c>
      <c r="N3574" s="176">
        <v>960</v>
      </c>
      <c r="O3574" s="174" t="s">
        <v>3407</v>
      </c>
      <c r="P3574" s="177">
        <v>15189</v>
      </c>
      <c r="Q3574" s="176">
        <v>863</v>
      </c>
      <c r="R3574" s="175">
        <v>19437.16</v>
      </c>
      <c r="S3574" s="175">
        <v>2185.63</v>
      </c>
    </row>
    <row r="3575" spans="4:19">
      <c r="D3575" s="174" t="s">
        <v>10382</v>
      </c>
      <c r="E3575" s="175">
        <v>143324.37</v>
      </c>
      <c r="F3575" s="174" t="s">
        <v>3428</v>
      </c>
      <c r="G3575" s="174" t="s">
        <v>10383</v>
      </c>
      <c r="H3575" s="174" t="s">
        <v>169</v>
      </c>
      <c r="I3575" s="174" t="s">
        <v>3098</v>
      </c>
      <c r="J3575" s="174" t="s">
        <v>10384</v>
      </c>
      <c r="K3575" s="174"/>
      <c r="L3575" s="174" t="s">
        <v>4704</v>
      </c>
      <c r="M3575" s="174" t="s">
        <v>4705</v>
      </c>
      <c r="N3575" s="176">
        <v>960</v>
      </c>
      <c r="O3575" s="174" t="s">
        <v>3407</v>
      </c>
      <c r="P3575" s="177">
        <v>15189</v>
      </c>
      <c r="Q3575" s="176">
        <v>863</v>
      </c>
      <c r="R3575" s="175">
        <v>128837.6</v>
      </c>
      <c r="S3575" s="175">
        <v>14486.77</v>
      </c>
    </row>
    <row r="3576" spans="4:19">
      <c r="D3576" s="174" t="s">
        <v>10385</v>
      </c>
      <c r="E3576" s="176">
        <v>17157</v>
      </c>
      <c r="F3576" s="174" t="s">
        <v>3428</v>
      </c>
      <c r="G3576" s="174" t="s">
        <v>10386</v>
      </c>
      <c r="H3576" s="174" t="s">
        <v>169</v>
      </c>
      <c r="I3576" s="174" t="s">
        <v>3098</v>
      </c>
      <c r="J3576" s="174" t="s">
        <v>10387</v>
      </c>
      <c r="K3576" s="174"/>
      <c r="L3576" s="174" t="s">
        <v>4704</v>
      </c>
      <c r="M3576" s="174" t="s">
        <v>4705</v>
      </c>
      <c r="N3576" s="176">
        <v>960</v>
      </c>
      <c r="O3576" s="174" t="s">
        <v>3407</v>
      </c>
      <c r="P3576" s="177">
        <v>15189</v>
      </c>
      <c r="Q3576" s="176">
        <v>863</v>
      </c>
      <c r="R3576" s="175">
        <v>15422.8</v>
      </c>
      <c r="S3576" s="175">
        <v>1734.2</v>
      </c>
    </row>
    <row r="3577" spans="4:19">
      <c r="D3577" s="174" t="s">
        <v>10388</v>
      </c>
      <c r="E3577" s="175">
        <v>14541.16</v>
      </c>
      <c r="F3577" s="174" t="s">
        <v>3409</v>
      </c>
      <c r="G3577" s="174" t="s">
        <v>10389</v>
      </c>
      <c r="H3577" s="174" t="s">
        <v>169</v>
      </c>
      <c r="I3577" s="174" t="s">
        <v>3098</v>
      </c>
      <c r="J3577" s="174" t="s">
        <v>10390</v>
      </c>
      <c r="K3577" s="174"/>
      <c r="L3577" s="174" t="s">
        <v>4377</v>
      </c>
      <c r="M3577" s="174" t="s">
        <v>3776</v>
      </c>
      <c r="N3577" s="176">
        <v>960</v>
      </c>
      <c r="O3577" s="174" t="s">
        <v>3407</v>
      </c>
      <c r="P3577" s="177">
        <v>23559</v>
      </c>
      <c r="Q3577" s="176">
        <v>588</v>
      </c>
      <c r="R3577" s="175">
        <v>8905.9</v>
      </c>
      <c r="S3577" s="175">
        <v>5635.26</v>
      </c>
    </row>
    <row r="3578" spans="4:19">
      <c r="D3578" s="174" t="s">
        <v>10391</v>
      </c>
      <c r="E3578" s="175">
        <v>14541.16</v>
      </c>
      <c r="F3578" s="174" t="s">
        <v>3409</v>
      </c>
      <c r="G3578" s="174" t="s">
        <v>10392</v>
      </c>
      <c r="H3578" s="174" t="s">
        <v>169</v>
      </c>
      <c r="I3578" s="174" t="s">
        <v>3098</v>
      </c>
      <c r="J3578" s="174" t="s">
        <v>10390</v>
      </c>
      <c r="K3578" s="174"/>
      <c r="L3578" s="174" t="s">
        <v>4377</v>
      </c>
      <c r="M3578" s="174" t="s">
        <v>3776</v>
      </c>
      <c r="N3578" s="176">
        <v>960</v>
      </c>
      <c r="O3578" s="174" t="s">
        <v>3407</v>
      </c>
      <c r="P3578" s="177">
        <v>23559</v>
      </c>
      <c r="Q3578" s="176">
        <v>588</v>
      </c>
      <c r="R3578" s="175">
        <v>8905.9</v>
      </c>
      <c r="S3578" s="175">
        <v>5635.26</v>
      </c>
    </row>
    <row r="3579" spans="4:19">
      <c r="D3579" s="174" t="s">
        <v>10393</v>
      </c>
      <c r="E3579" s="175">
        <v>91103.93</v>
      </c>
      <c r="F3579" s="174" t="s">
        <v>3428</v>
      </c>
      <c r="G3579" s="174" t="s">
        <v>10394</v>
      </c>
      <c r="H3579" s="174" t="s">
        <v>169</v>
      </c>
      <c r="I3579" s="174" t="s">
        <v>3098</v>
      </c>
      <c r="J3579" s="174" t="s">
        <v>10395</v>
      </c>
      <c r="K3579" s="174"/>
      <c r="L3579" s="174" t="s">
        <v>4377</v>
      </c>
      <c r="M3579" s="174" t="s">
        <v>3575</v>
      </c>
      <c r="N3579" s="176">
        <v>960</v>
      </c>
      <c r="O3579" s="174" t="s">
        <v>3407</v>
      </c>
      <c r="P3579" s="177">
        <v>15189</v>
      </c>
      <c r="Q3579" s="176">
        <v>863</v>
      </c>
      <c r="R3579" s="175">
        <v>81895.350000000006</v>
      </c>
      <c r="S3579" s="175">
        <v>9208.58</v>
      </c>
    </row>
    <row r="3580" spans="4:19">
      <c r="D3580" s="174" t="s">
        <v>10396</v>
      </c>
      <c r="E3580" s="175">
        <v>34893.14</v>
      </c>
      <c r="F3580" s="174" t="s">
        <v>3428</v>
      </c>
      <c r="G3580" s="174" t="s">
        <v>10397</v>
      </c>
      <c r="H3580" s="174" t="s">
        <v>169</v>
      </c>
      <c r="I3580" s="174" t="s">
        <v>3098</v>
      </c>
      <c r="J3580" s="174" t="s">
        <v>10398</v>
      </c>
      <c r="K3580" s="174"/>
      <c r="L3580" s="174" t="s">
        <v>4377</v>
      </c>
      <c r="M3580" s="174" t="s">
        <v>3596</v>
      </c>
      <c r="N3580" s="176">
        <v>960</v>
      </c>
      <c r="O3580" s="174" t="s">
        <v>3407</v>
      </c>
      <c r="P3580" s="177">
        <v>15189</v>
      </c>
      <c r="Q3580" s="176">
        <v>863</v>
      </c>
      <c r="R3580" s="175">
        <v>31366.21</v>
      </c>
      <c r="S3580" s="175">
        <v>3526.93</v>
      </c>
    </row>
    <row r="3581" spans="4:19">
      <c r="D3581" s="174" t="s">
        <v>10399</v>
      </c>
      <c r="E3581" s="175">
        <v>68841.070000000007</v>
      </c>
      <c r="F3581" s="174" t="s">
        <v>3428</v>
      </c>
      <c r="G3581" s="174" t="s">
        <v>10400</v>
      </c>
      <c r="H3581" s="174" t="s">
        <v>169</v>
      </c>
      <c r="I3581" s="174" t="s">
        <v>3098</v>
      </c>
      <c r="J3581" s="174" t="s">
        <v>10401</v>
      </c>
      <c r="K3581" s="174"/>
      <c r="L3581" s="174" t="s">
        <v>4475</v>
      </c>
      <c r="M3581" s="174" t="s">
        <v>5819</v>
      </c>
      <c r="N3581" s="176">
        <v>960</v>
      </c>
      <c r="O3581" s="174" t="s">
        <v>3407</v>
      </c>
      <c r="P3581" s="177">
        <v>15189</v>
      </c>
      <c r="Q3581" s="176">
        <v>863</v>
      </c>
      <c r="R3581" s="175">
        <v>61882.82</v>
      </c>
      <c r="S3581" s="175">
        <v>6958.25</v>
      </c>
    </row>
    <row r="3582" spans="4:19">
      <c r="D3582" s="174" t="s">
        <v>10402</v>
      </c>
      <c r="E3582" s="175">
        <v>23620.91</v>
      </c>
      <c r="F3582" s="174" t="s">
        <v>3428</v>
      </c>
      <c r="G3582" s="174" t="s">
        <v>5731</v>
      </c>
      <c r="H3582" s="174" t="s">
        <v>169</v>
      </c>
      <c r="I3582" s="174" t="s">
        <v>3098</v>
      </c>
      <c r="J3582" s="174" t="s">
        <v>10403</v>
      </c>
      <c r="K3582" s="174"/>
      <c r="L3582" s="174" t="s">
        <v>4475</v>
      </c>
      <c r="M3582" s="174" t="s">
        <v>5371</v>
      </c>
      <c r="N3582" s="176">
        <v>960</v>
      </c>
      <c r="O3582" s="174" t="s">
        <v>3407</v>
      </c>
      <c r="P3582" s="177">
        <v>15189</v>
      </c>
      <c r="Q3582" s="176">
        <v>863</v>
      </c>
      <c r="R3582" s="175">
        <v>21233.37</v>
      </c>
      <c r="S3582" s="175">
        <v>2387.54</v>
      </c>
    </row>
    <row r="3583" spans="4:19">
      <c r="D3583" s="174" t="s">
        <v>10404</v>
      </c>
      <c r="E3583" s="175">
        <v>5075.83</v>
      </c>
      <c r="F3583" s="174" t="s">
        <v>3428</v>
      </c>
      <c r="G3583" s="174" t="s">
        <v>10405</v>
      </c>
      <c r="H3583" s="174" t="s">
        <v>169</v>
      </c>
      <c r="I3583" s="174" t="s">
        <v>3098</v>
      </c>
      <c r="J3583" s="174" t="s">
        <v>10406</v>
      </c>
      <c r="K3583" s="174"/>
      <c r="L3583" s="174" t="s">
        <v>4405</v>
      </c>
      <c r="M3583" s="174" t="s">
        <v>4720</v>
      </c>
      <c r="N3583" s="176">
        <v>960</v>
      </c>
      <c r="O3583" s="174" t="s">
        <v>3407</v>
      </c>
      <c r="P3583" s="177">
        <v>15189</v>
      </c>
      <c r="Q3583" s="176">
        <v>863</v>
      </c>
      <c r="R3583" s="175">
        <v>4562.68</v>
      </c>
      <c r="S3583" s="175">
        <v>513.15</v>
      </c>
    </row>
    <row r="3584" spans="4:19">
      <c r="D3584" s="174" t="s">
        <v>10407</v>
      </c>
      <c r="E3584" s="175">
        <v>8769.68</v>
      </c>
      <c r="F3584" s="174" t="s">
        <v>3428</v>
      </c>
      <c r="G3584" s="174" t="s">
        <v>10408</v>
      </c>
      <c r="H3584" s="174" t="s">
        <v>169</v>
      </c>
      <c r="I3584" s="174" t="s">
        <v>3098</v>
      </c>
      <c r="J3584" s="174" t="s">
        <v>10409</v>
      </c>
      <c r="K3584" s="174"/>
      <c r="L3584" s="174" t="s">
        <v>3509</v>
      </c>
      <c r="M3584" s="174" t="s">
        <v>6005</v>
      </c>
      <c r="N3584" s="176">
        <v>960</v>
      </c>
      <c r="O3584" s="174" t="s">
        <v>3407</v>
      </c>
      <c r="P3584" s="177">
        <v>17715</v>
      </c>
      <c r="Q3584" s="176">
        <v>780</v>
      </c>
      <c r="R3584" s="175">
        <v>7125.05</v>
      </c>
      <c r="S3584" s="175">
        <v>1644.63</v>
      </c>
    </row>
    <row r="3585" spans="4:19">
      <c r="D3585" s="174" t="s">
        <v>10410</v>
      </c>
      <c r="E3585" s="176">
        <v>-9500</v>
      </c>
      <c r="F3585" s="174" t="s">
        <v>3409</v>
      </c>
      <c r="G3585" s="174" t="s">
        <v>10411</v>
      </c>
      <c r="H3585" s="174" t="s">
        <v>169</v>
      </c>
      <c r="I3585" s="174" t="s">
        <v>3098</v>
      </c>
      <c r="J3585" s="174" t="s">
        <v>10412</v>
      </c>
      <c r="K3585" s="174"/>
      <c r="L3585" s="174" t="s">
        <v>4704</v>
      </c>
      <c r="M3585" s="174" t="s">
        <v>4705</v>
      </c>
      <c r="N3585" s="176">
        <v>960</v>
      </c>
      <c r="O3585" s="174" t="s">
        <v>3407</v>
      </c>
      <c r="P3585" s="177">
        <v>15189</v>
      </c>
      <c r="Q3585" s="176">
        <v>863</v>
      </c>
      <c r="R3585" s="175">
        <v>-8539.7800000000007</v>
      </c>
      <c r="S3585" s="175">
        <v>-960.22</v>
      </c>
    </row>
    <row r="3586" spans="4:19">
      <c r="D3586" s="174" t="s">
        <v>10413</v>
      </c>
      <c r="E3586" s="175">
        <v>10818.13</v>
      </c>
      <c r="F3586" s="174" t="s">
        <v>3428</v>
      </c>
      <c r="G3586" s="174" t="s">
        <v>10414</v>
      </c>
      <c r="H3586" s="174" t="s">
        <v>169</v>
      </c>
      <c r="I3586" s="174" t="s">
        <v>3098</v>
      </c>
      <c r="J3586" s="174" t="s">
        <v>10415</v>
      </c>
      <c r="K3586" s="174"/>
      <c r="L3586" s="174" t="s">
        <v>4405</v>
      </c>
      <c r="M3586" s="174" t="s">
        <v>4545</v>
      </c>
      <c r="N3586" s="176">
        <v>960</v>
      </c>
      <c r="O3586" s="174" t="s">
        <v>3407</v>
      </c>
      <c r="P3586" s="177">
        <v>15189</v>
      </c>
      <c r="Q3586" s="176">
        <v>863</v>
      </c>
      <c r="R3586" s="175">
        <v>9724.58</v>
      </c>
      <c r="S3586" s="175">
        <v>1093.55</v>
      </c>
    </row>
    <row r="3587" spans="4:19">
      <c r="D3587" s="174" t="s">
        <v>10416</v>
      </c>
      <c r="E3587" s="175">
        <v>5204.5</v>
      </c>
      <c r="F3587" s="174" t="s">
        <v>3428</v>
      </c>
      <c r="G3587" s="174" t="s">
        <v>10417</v>
      </c>
      <c r="H3587" s="174" t="s">
        <v>169</v>
      </c>
      <c r="I3587" s="174" t="s">
        <v>3098</v>
      </c>
      <c r="J3587" s="174" t="s">
        <v>10418</v>
      </c>
      <c r="K3587" s="174"/>
      <c r="L3587" s="174" t="s">
        <v>4405</v>
      </c>
      <c r="M3587" s="174" t="s">
        <v>4545</v>
      </c>
      <c r="N3587" s="176">
        <v>960</v>
      </c>
      <c r="O3587" s="174" t="s">
        <v>3407</v>
      </c>
      <c r="P3587" s="177">
        <v>15189</v>
      </c>
      <c r="Q3587" s="176">
        <v>863</v>
      </c>
      <c r="R3587" s="175">
        <v>4678.3599999999997</v>
      </c>
      <c r="S3587" s="175">
        <v>526.14</v>
      </c>
    </row>
    <row r="3588" spans="4:19">
      <c r="D3588" s="174" t="s">
        <v>10419</v>
      </c>
      <c r="E3588" s="175">
        <v>54453.31</v>
      </c>
      <c r="F3588" s="174" t="s">
        <v>3428</v>
      </c>
      <c r="G3588" s="174" t="s">
        <v>10420</v>
      </c>
      <c r="H3588" s="174" t="s">
        <v>169</v>
      </c>
      <c r="I3588" s="174" t="s">
        <v>3098</v>
      </c>
      <c r="J3588" s="174" t="s">
        <v>10421</v>
      </c>
      <c r="K3588" s="174"/>
      <c r="L3588" s="174" t="s">
        <v>4377</v>
      </c>
      <c r="M3588" s="174" t="s">
        <v>3776</v>
      </c>
      <c r="N3588" s="176">
        <v>960</v>
      </c>
      <c r="O3588" s="174" t="s">
        <v>3407</v>
      </c>
      <c r="P3588" s="177">
        <v>19541</v>
      </c>
      <c r="Q3588" s="176">
        <v>720</v>
      </c>
      <c r="R3588" s="176">
        <v>40838</v>
      </c>
      <c r="S3588" s="175">
        <v>13615.31</v>
      </c>
    </row>
    <row r="3589" spans="4:19">
      <c r="D3589" s="174" t="s">
        <v>10422</v>
      </c>
      <c r="E3589" s="175">
        <v>51403.89</v>
      </c>
      <c r="F3589" s="174" t="s">
        <v>3409</v>
      </c>
      <c r="G3589" s="174" t="s">
        <v>10423</v>
      </c>
      <c r="H3589" s="174" t="s">
        <v>169</v>
      </c>
      <c r="I3589" s="174" t="s">
        <v>3098</v>
      </c>
      <c r="J3589" s="174" t="s">
        <v>10424</v>
      </c>
      <c r="K3589" s="174"/>
      <c r="L3589" s="174" t="s">
        <v>4405</v>
      </c>
      <c r="M3589" s="174" t="s">
        <v>5376</v>
      </c>
      <c r="N3589" s="176">
        <v>960</v>
      </c>
      <c r="O3589" s="174" t="s">
        <v>3407</v>
      </c>
      <c r="P3589" s="177">
        <v>23924</v>
      </c>
      <c r="Q3589" s="176">
        <v>576</v>
      </c>
      <c r="R3589" s="175">
        <v>30840.42</v>
      </c>
      <c r="S3589" s="175">
        <v>20563.47</v>
      </c>
    </row>
    <row r="3590" spans="4:19">
      <c r="D3590" s="174" t="s">
        <v>10425</v>
      </c>
      <c r="E3590" s="175">
        <v>11551.86</v>
      </c>
      <c r="F3590" s="174" t="s">
        <v>3428</v>
      </c>
      <c r="G3590" s="174" t="s">
        <v>10426</v>
      </c>
      <c r="H3590" s="174" t="s">
        <v>169</v>
      </c>
      <c r="I3590" s="174" t="s">
        <v>3098</v>
      </c>
      <c r="J3590" s="174" t="s">
        <v>10427</v>
      </c>
      <c r="K3590" s="174"/>
      <c r="L3590" s="174" t="s">
        <v>4377</v>
      </c>
      <c r="M3590" s="174" t="s">
        <v>3866</v>
      </c>
      <c r="N3590" s="176">
        <v>960</v>
      </c>
      <c r="O3590" s="174" t="s">
        <v>3407</v>
      </c>
      <c r="P3590" s="177">
        <v>19541</v>
      </c>
      <c r="Q3590" s="176">
        <v>720</v>
      </c>
      <c r="R3590" s="175">
        <v>8663.3799999999992</v>
      </c>
      <c r="S3590" s="175">
        <v>2888.48</v>
      </c>
    </row>
    <row r="3591" spans="4:19">
      <c r="D3591" s="174" t="s">
        <v>10428</v>
      </c>
      <c r="E3591" s="175">
        <v>9911.6200000000008</v>
      </c>
      <c r="F3591" s="174" t="s">
        <v>3428</v>
      </c>
      <c r="G3591" s="174" t="s">
        <v>10429</v>
      </c>
      <c r="H3591" s="174" t="s">
        <v>169</v>
      </c>
      <c r="I3591" s="174" t="s">
        <v>3098</v>
      </c>
      <c r="J3591" s="174" t="s">
        <v>10430</v>
      </c>
      <c r="K3591" s="174"/>
      <c r="L3591" s="174" t="s">
        <v>4377</v>
      </c>
      <c r="M3591" s="174" t="s">
        <v>3866</v>
      </c>
      <c r="N3591" s="176">
        <v>960</v>
      </c>
      <c r="O3591" s="174" t="s">
        <v>3407</v>
      </c>
      <c r="P3591" s="177">
        <v>19906</v>
      </c>
      <c r="Q3591" s="176">
        <v>708</v>
      </c>
      <c r="R3591" s="175">
        <v>7309.4</v>
      </c>
      <c r="S3591" s="175">
        <v>2602.2199999999998</v>
      </c>
    </row>
    <row r="3592" spans="4:19">
      <c r="D3592" s="174" t="s">
        <v>10431</v>
      </c>
      <c r="E3592" s="175">
        <v>12906.09</v>
      </c>
      <c r="F3592" s="174" t="s">
        <v>3428</v>
      </c>
      <c r="G3592" s="174" t="s">
        <v>10432</v>
      </c>
      <c r="H3592" s="174" t="s">
        <v>169</v>
      </c>
      <c r="I3592" s="174" t="s">
        <v>3098</v>
      </c>
      <c r="J3592" s="174" t="s">
        <v>10433</v>
      </c>
      <c r="K3592" s="174"/>
      <c r="L3592" s="174" t="s">
        <v>4475</v>
      </c>
      <c r="M3592" s="174" t="s">
        <v>10434</v>
      </c>
      <c r="N3592" s="176">
        <v>960</v>
      </c>
      <c r="O3592" s="174" t="s">
        <v>3407</v>
      </c>
      <c r="P3592" s="177">
        <v>19541</v>
      </c>
      <c r="Q3592" s="176">
        <v>720</v>
      </c>
      <c r="R3592" s="175">
        <v>9679.0300000000007</v>
      </c>
      <c r="S3592" s="175">
        <v>3227.06</v>
      </c>
    </row>
    <row r="3593" spans="4:19">
      <c r="D3593" s="174" t="s">
        <v>10435</v>
      </c>
      <c r="E3593" s="175">
        <v>16217.48</v>
      </c>
      <c r="F3593" s="174" t="s">
        <v>3428</v>
      </c>
      <c r="G3593" s="174" t="s">
        <v>10436</v>
      </c>
      <c r="H3593" s="174" t="s">
        <v>169</v>
      </c>
      <c r="I3593" s="174" t="s">
        <v>3098</v>
      </c>
      <c r="J3593" s="174" t="s">
        <v>10437</v>
      </c>
      <c r="K3593" s="174"/>
      <c r="L3593" s="174" t="s">
        <v>4377</v>
      </c>
      <c r="M3593" s="174" t="s">
        <v>4696</v>
      </c>
      <c r="N3593" s="176">
        <v>960</v>
      </c>
      <c r="O3593" s="174" t="s">
        <v>3407</v>
      </c>
      <c r="P3593" s="177">
        <v>19541</v>
      </c>
      <c r="Q3593" s="176">
        <v>720</v>
      </c>
      <c r="R3593" s="175">
        <v>12162.42</v>
      </c>
      <c r="S3593" s="175">
        <v>4055.06</v>
      </c>
    </row>
    <row r="3594" spans="4:19">
      <c r="D3594" s="174" t="s">
        <v>10438</v>
      </c>
      <c r="E3594" s="176">
        <v>9500</v>
      </c>
      <c r="F3594" s="174" t="s">
        <v>3428</v>
      </c>
      <c r="G3594" s="174" t="s">
        <v>10439</v>
      </c>
      <c r="H3594" s="174" t="s">
        <v>169</v>
      </c>
      <c r="I3594" s="174" t="s">
        <v>3098</v>
      </c>
      <c r="J3594" s="174" t="s">
        <v>10440</v>
      </c>
      <c r="K3594" s="174"/>
      <c r="L3594" s="174" t="s">
        <v>3509</v>
      </c>
      <c r="M3594" s="174" t="s">
        <v>4696</v>
      </c>
      <c r="N3594" s="176">
        <v>960</v>
      </c>
      <c r="O3594" s="174" t="s">
        <v>3407</v>
      </c>
      <c r="P3594" s="177">
        <v>19541</v>
      </c>
      <c r="Q3594" s="176">
        <v>720</v>
      </c>
      <c r="R3594" s="175">
        <v>7124.67</v>
      </c>
      <c r="S3594" s="175">
        <v>2375.33</v>
      </c>
    </row>
    <row r="3595" spans="4:19">
      <c r="D3595" s="174" t="s">
        <v>10441</v>
      </c>
      <c r="E3595" s="175">
        <v>31377.08</v>
      </c>
      <c r="F3595" s="174" t="s">
        <v>3428</v>
      </c>
      <c r="G3595" s="174" t="s">
        <v>10442</v>
      </c>
      <c r="H3595" s="174" t="s">
        <v>169</v>
      </c>
      <c r="I3595" s="174" t="s">
        <v>3098</v>
      </c>
      <c r="J3595" s="174" t="s">
        <v>10443</v>
      </c>
      <c r="K3595" s="174"/>
      <c r="L3595" s="174" t="s">
        <v>4704</v>
      </c>
      <c r="M3595" s="174" t="s">
        <v>4705</v>
      </c>
      <c r="N3595" s="176">
        <v>960</v>
      </c>
      <c r="O3595" s="174" t="s">
        <v>3407</v>
      </c>
      <c r="P3595" s="177">
        <v>15189</v>
      </c>
      <c r="Q3595" s="176">
        <v>863</v>
      </c>
      <c r="R3595" s="175">
        <v>28205.54</v>
      </c>
      <c r="S3595" s="175">
        <v>3171.54</v>
      </c>
    </row>
    <row r="3596" spans="4:19">
      <c r="D3596" s="174" t="s">
        <v>10444</v>
      </c>
      <c r="E3596" s="175">
        <v>92725.95</v>
      </c>
      <c r="F3596" s="174" t="s">
        <v>3428</v>
      </c>
      <c r="G3596" s="174" t="s">
        <v>10445</v>
      </c>
      <c r="H3596" s="174" t="s">
        <v>169</v>
      </c>
      <c r="I3596" s="174" t="s">
        <v>3098</v>
      </c>
      <c r="J3596" s="174" t="s">
        <v>10446</v>
      </c>
      <c r="K3596" s="174"/>
      <c r="L3596" s="174" t="s">
        <v>4704</v>
      </c>
      <c r="M3596" s="174" t="s">
        <v>4705</v>
      </c>
      <c r="N3596" s="176">
        <v>960</v>
      </c>
      <c r="O3596" s="174" t="s">
        <v>3407</v>
      </c>
      <c r="P3596" s="177">
        <v>15189</v>
      </c>
      <c r="Q3596" s="176">
        <v>863</v>
      </c>
      <c r="R3596" s="175">
        <v>83353.490000000005</v>
      </c>
      <c r="S3596" s="175">
        <v>9372.4599999999991</v>
      </c>
    </row>
    <row r="3597" spans="4:19">
      <c r="D3597" s="174" t="s">
        <v>10447</v>
      </c>
      <c r="E3597" s="175">
        <v>38748.07</v>
      </c>
      <c r="F3597" s="174" t="s">
        <v>3409</v>
      </c>
      <c r="G3597" s="174" t="s">
        <v>10448</v>
      </c>
      <c r="H3597" s="174" t="s">
        <v>169</v>
      </c>
      <c r="I3597" s="174" t="s">
        <v>3098</v>
      </c>
      <c r="J3597" s="174" t="s">
        <v>10449</v>
      </c>
      <c r="K3597" s="174"/>
      <c r="L3597" s="174" t="s">
        <v>4377</v>
      </c>
      <c r="M3597" s="174" t="s">
        <v>4696</v>
      </c>
      <c r="N3597" s="176">
        <v>960</v>
      </c>
      <c r="O3597" s="174" t="s">
        <v>3407</v>
      </c>
      <c r="P3597" s="177">
        <v>19541</v>
      </c>
      <c r="Q3597" s="176">
        <v>720</v>
      </c>
      <c r="R3597" s="175">
        <v>29059.69</v>
      </c>
      <c r="S3597" s="175">
        <v>9688.3799999999992</v>
      </c>
    </row>
    <row r="3598" spans="4:19">
      <c r="D3598" s="174" t="s">
        <v>10450</v>
      </c>
      <c r="E3598" s="175">
        <v>9060.5400000000009</v>
      </c>
      <c r="F3598" s="174" t="s">
        <v>3409</v>
      </c>
      <c r="G3598" s="174" t="s">
        <v>10451</v>
      </c>
      <c r="H3598" s="174" t="s">
        <v>169</v>
      </c>
      <c r="I3598" s="174" t="s">
        <v>3098</v>
      </c>
      <c r="J3598" s="174" t="s">
        <v>10452</v>
      </c>
      <c r="K3598" s="174"/>
      <c r="L3598" s="174" t="s">
        <v>172</v>
      </c>
      <c r="M3598" s="174" t="s">
        <v>3896</v>
      </c>
      <c r="N3598" s="176">
        <v>960</v>
      </c>
      <c r="O3598" s="174" t="s">
        <v>3407</v>
      </c>
      <c r="P3598" s="177">
        <v>19541</v>
      </c>
      <c r="Q3598" s="176">
        <v>720</v>
      </c>
      <c r="R3598" s="176">
        <v>6795</v>
      </c>
      <c r="S3598" s="175">
        <v>2265.54</v>
      </c>
    </row>
    <row r="3599" spans="4:19">
      <c r="D3599" s="174" t="s">
        <v>10453</v>
      </c>
      <c r="E3599" s="175">
        <v>275099.28999999998</v>
      </c>
      <c r="F3599" s="174" t="s">
        <v>3409</v>
      </c>
      <c r="G3599" s="174" t="s">
        <v>10454</v>
      </c>
      <c r="H3599" s="174" t="s">
        <v>169</v>
      </c>
      <c r="I3599" s="174" t="s">
        <v>3098</v>
      </c>
      <c r="J3599" s="174" t="s">
        <v>10455</v>
      </c>
      <c r="K3599" s="174"/>
      <c r="L3599" s="174" t="s">
        <v>3509</v>
      </c>
      <c r="M3599" s="174" t="s">
        <v>10456</v>
      </c>
      <c r="N3599" s="176">
        <v>960</v>
      </c>
      <c r="O3599" s="174" t="s">
        <v>3407</v>
      </c>
      <c r="P3599" s="177">
        <v>19906</v>
      </c>
      <c r="Q3599" s="176">
        <v>708</v>
      </c>
      <c r="R3599" s="175">
        <v>202876.16</v>
      </c>
      <c r="S3599" s="175">
        <v>72223.13</v>
      </c>
    </row>
    <row r="3600" spans="4:19">
      <c r="D3600" s="174" t="s">
        <v>10457</v>
      </c>
      <c r="E3600" s="175">
        <v>38974.69</v>
      </c>
      <c r="F3600" s="174" t="s">
        <v>3409</v>
      </c>
      <c r="G3600" s="174" t="s">
        <v>10458</v>
      </c>
      <c r="H3600" s="174" t="s">
        <v>169</v>
      </c>
      <c r="I3600" s="174" t="s">
        <v>3098</v>
      </c>
      <c r="J3600" s="174" t="s">
        <v>10459</v>
      </c>
      <c r="K3600" s="174"/>
      <c r="L3600" s="174" t="s">
        <v>4377</v>
      </c>
      <c r="M3600" s="174" t="s">
        <v>4411</v>
      </c>
      <c r="N3600" s="176">
        <v>960</v>
      </c>
      <c r="O3600" s="174" t="s">
        <v>3407</v>
      </c>
      <c r="P3600" s="177">
        <v>20271</v>
      </c>
      <c r="Q3600" s="176">
        <v>696</v>
      </c>
      <c r="R3600" s="175">
        <v>28255.25</v>
      </c>
      <c r="S3600" s="175">
        <v>10719.44</v>
      </c>
    </row>
    <row r="3601" spans="4:19">
      <c r="D3601" s="174" t="s">
        <v>10460</v>
      </c>
      <c r="E3601" s="175">
        <v>9772.7800000000007</v>
      </c>
      <c r="F3601" s="174" t="s">
        <v>3409</v>
      </c>
      <c r="G3601" s="174" t="s">
        <v>10461</v>
      </c>
      <c r="H3601" s="174" t="s">
        <v>169</v>
      </c>
      <c r="I3601" s="174" t="s">
        <v>3098</v>
      </c>
      <c r="J3601" s="174" t="s">
        <v>10462</v>
      </c>
      <c r="K3601" s="174"/>
      <c r="L3601" s="174" t="s">
        <v>3509</v>
      </c>
      <c r="M3601" s="174" t="s">
        <v>6005</v>
      </c>
      <c r="N3601" s="176">
        <v>960</v>
      </c>
      <c r="O3601" s="174" t="s">
        <v>3407</v>
      </c>
      <c r="P3601" s="177">
        <v>19906</v>
      </c>
      <c r="Q3601" s="176">
        <v>708</v>
      </c>
      <c r="R3601" s="175">
        <v>7206.95</v>
      </c>
      <c r="S3601" s="175">
        <v>2565.83</v>
      </c>
    </row>
    <row r="3602" spans="4:19">
      <c r="D3602" s="174" t="s">
        <v>10463</v>
      </c>
      <c r="E3602" s="175">
        <v>4608.57</v>
      </c>
      <c r="F3602" s="174" t="s">
        <v>3409</v>
      </c>
      <c r="G3602" s="174" t="s">
        <v>10464</v>
      </c>
      <c r="H3602" s="174" t="s">
        <v>169</v>
      </c>
      <c r="I3602" s="174" t="s">
        <v>3098</v>
      </c>
      <c r="J3602" s="174" t="s">
        <v>10465</v>
      </c>
      <c r="K3602" s="174"/>
      <c r="L3602" s="174" t="s">
        <v>4377</v>
      </c>
      <c r="M3602" s="174" t="s">
        <v>3866</v>
      </c>
      <c r="N3602" s="176">
        <v>960</v>
      </c>
      <c r="O3602" s="174" t="s">
        <v>3407</v>
      </c>
      <c r="P3602" s="177">
        <v>19906</v>
      </c>
      <c r="Q3602" s="176">
        <v>708</v>
      </c>
      <c r="R3602" s="175">
        <v>3398.56</v>
      </c>
      <c r="S3602" s="175">
        <v>1210.01</v>
      </c>
    </row>
    <row r="3603" spans="4:19">
      <c r="D3603" s="174" t="s">
        <v>10466</v>
      </c>
      <c r="E3603" s="175">
        <v>325118.42</v>
      </c>
      <c r="F3603" s="174" t="s">
        <v>3409</v>
      </c>
      <c r="G3603" s="174" t="s">
        <v>10467</v>
      </c>
      <c r="H3603" s="174" t="s">
        <v>169</v>
      </c>
      <c r="I3603" s="174" t="s">
        <v>3098</v>
      </c>
      <c r="J3603" s="174" t="s">
        <v>10468</v>
      </c>
      <c r="K3603" s="174"/>
      <c r="L3603" s="174" t="s">
        <v>3509</v>
      </c>
      <c r="M3603" s="174" t="s">
        <v>10456</v>
      </c>
      <c r="N3603" s="176">
        <v>960</v>
      </c>
      <c r="O3603" s="174" t="s">
        <v>3407</v>
      </c>
      <c r="P3603" s="177">
        <v>19906</v>
      </c>
      <c r="Q3603" s="176">
        <v>708</v>
      </c>
      <c r="R3603" s="175">
        <v>239763.55</v>
      </c>
      <c r="S3603" s="175">
        <v>85354.87</v>
      </c>
    </row>
    <row r="3604" spans="4:19">
      <c r="D3604" s="174" t="s">
        <v>10469</v>
      </c>
      <c r="E3604" s="175">
        <v>360086.68</v>
      </c>
      <c r="F3604" s="174" t="s">
        <v>3409</v>
      </c>
      <c r="G3604" s="174" t="s">
        <v>10470</v>
      </c>
      <c r="H3604" s="174" t="s">
        <v>169</v>
      </c>
      <c r="I3604" s="174" t="s">
        <v>3098</v>
      </c>
      <c r="J3604" s="174" t="s">
        <v>10471</v>
      </c>
      <c r="K3604" s="174"/>
      <c r="L3604" s="174" t="s">
        <v>3509</v>
      </c>
      <c r="M3604" s="174" t="s">
        <v>9166</v>
      </c>
      <c r="N3604" s="176">
        <v>960</v>
      </c>
      <c r="O3604" s="174" t="s">
        <v>3407</v>
      </c>
      <c r="P3604" s="177">
        <v>21367</v>
      </c>
      <c r="Q3604" s="176">
        <v>660</v>
      </c>
      <c r="R3604" s="175">
        <v>247547.04</v>
      </c>
      <c r="S3604" s="175">
        <v>112539.64</v>
      </c>
    </row>
    <row r="3605" spans="4:19">
      <c r="D3605" s="174" t="s">
        <v>10472</v>
      </c>
      <c r="E3605" s="175">
        <v>30150.080000000002</v>
      </c>
      <c r="F3605" s="174" t="s">
        <v>3409</v>
      </c>
      <c r="G3605" s="174" t="s">
        <v>10473</v>
      </c>
      <c r="H3605" s="174" t="s">
        <v>169</v>
      </c>
      <c r="I3605" s="174" t="s">
        <v>3098</v>
      </c>
      <c r="J3605" s="174" t="s">
        <v>10474</v>
      </c>
      <c r="K3605" s="174"/>
      <c r="L3605" s="174" t="s">
        <v>4405</v>
      </c>
      <c r="M3605" s="174" t="s">
        <v>10456</v>
      </c>
      <c r="N3605" s="176">
        <v>960</v>
      </c>
      <c r="O3605" s="174" t="s">
        <v>3407</v>
      </c>
      <c r="P3605" s="177">
        <v>19906</v>
      </c>
      <c r="Q3605" s="176">
        <v>708</v>
      </c>
      <c r="R3605" s="175">
        <v>22234.560000000001</v>
      </c>
      <c r="S3605" s="175">
        <v>7915.52</v>
      </c>
    </row>
    <row r="3606" spans="4:19">
      <c r="D3606" s="174" t="s">
        <v>10475</v>
      </c>
      <c r="E3606" s="175">
        <v>9314.9</v>
      </c>
      <c r="F3606" s="174" t="s">
        <v>3409</v>
      </c>
      <c r="G3606" s="174" t="s">
        <v>10476</v>
      </c>
      <c r="H3606" s="174" t="s">
        <v>169</v>
      </c>
      <c r="I3606" s="174" t="s">
        <v>3098</v>
      </c>
      <c r="J3606" s="174" t="s">
        <v>10477</v>
      </c>
      <c r="K3606" s="174"/>
      <c r="L3606" s="174" t="s">
        <v>3509</v>
      </c>
      <c r="M3606" s="174" t="s">
        <v>5240</v>
      </c>
      <c r="N3606" s="176">
        <v>960</v>
      </c>
      <c r="O3606" s="174" t="s">
        <v>3407</v>
      </c>
      <c r="P3606" s="177">
        <v>21002</v>
      </c>
      <c r="Q3606" s="176">
        <v>672</v>
      </c>
      <c r="R3606" s="175">
        <v>6520.02</v>
      </c>
      <c r="S3606" s="175">
        <v>2794.88</v>
      </c>
    </row>
    <row r="3607" spans="4:19">
      <c r="D3607" s="174" t="s">
        <v>10478</v>
      </c>
      <c r="E3607" s="175">
        <v>11834.16</v>
      </c>
      <c r="F3607" s="174" t="s">
        <v>3409</v>
      </c>
      <c r="G3607" s="174" t="s">
        <v>10479</v>
      </c>
      <c r="H3607" s="174" t="s">
        <v>169</v>
      </c>
      <c r="I3607" s="174" t="s">
        <v>3098</v>
      </c>
      <c r="J3607" s="174" t="s">
        <v>10480</v>
      </c>
      <c r="K3607" s="174"/>
      <c r="L3607" s="174" t="s">
        <v>3509</v>
      </c>
      <c r="M3607" s="174" t="s">
        <v>4744</v>
      </c>
      <c r="N3607" s="176">
        <v>960</v>
      </c>
      <c r="O3607" s="174" t="s">
        <v>3407</v>
      </c>
      <c r="P3607" s="177">
        <v>21002</v>
      </c>
      <c r="Q3607" s="176">
        <v>672</v>
      </c>
      <c r="R3607" s="175">
        <v>8283.41</v>
      </c>
      <c r="S3607" s="175">
        <v>3550.75</v>
      </c>
    </row>
    <row r="3608" spans="4:19">
      <c r="D3608" s="174" t="s">
        <v>10481</v>
      </c>
      <c r="E3608" s="175">
        <v>15396.96</v>
      </c>
      <c r="F3608" s="174" t="s">
        <v>3409</v>
      </c>
      <c r="G3608" s="174" t="s">
        <v>10482</v>
      </c>
      <c r="H3608" s="174" t="s">
        <v>169</v>
      </c>
      <c r="I3608" s="174" t="s">
        <v>3098</v>
      </c>
      <c r="J3608" s="174" t="s">
        <v>10483</v>
      </c>
      <c r="K3608" s="174"/>
      <c r="L3608" s="174" t="s">
        <v>4405</v>
      </c>
      <c r="M3608" s="174" t="s">
        <v>3596</v>
      </c>
      <c r="N3608" s="176">
        <v>960</v>
      </c>
      <c r="O3608" s="174" t="s">
        <v>3407</v>
      </c>
      <c r="P3608" s="177">
        <v>21002</v>
      </c>
      <c r="Q3608" s="176">
        <v>672</v>
      </c>
      <c r="R3608" s="175">
        <v>10777.31</v>
      </c>
      <c r="S3608" s="175">
        <v>4619.6499999999996</v>
      </c>
    </row>
    <row r="3609" spans="4:19">
      <c r="D3609" s="174" t="s">
        <v>10484</v>
      </c>
      <c r="E3609" s="175">
        <v>13720.81</v>
      </c>
      <c r="F3609" s="174" t="s">
        <v>3409</v>
      </c>
      <c r="G3609" s="174" t="s">
        <v>10485</v>
      </c>
      <c r="H3609" s="174" t="s">
        <v>169</v>
      </c>
      <c r="I3609" s="174" t="s">
        <v>3098</v>
      </c>
      <c r="J3609" s="174" t="s">
        <v>10486</v>
      </c>
      <c r="K3609" s="174"/>
      <c r="L3609" s="174" t="s">
        <v>4377</v>
      </c>
      <c r="M3609" s="174" t="s">
        <v>4411</v>
      </c>
      <c r="N3609" s="176">
        <v>960</v>
      </c>
      <c r="O3609" s="174" t="s">
        <v>3407</v>
      </c>
      <c r="P3609" s="177">
        <v>21002</v>
      </c>
      <c r="Q3609" s="176">
        <v>672</v>
      </c>
      <c r="R3609" s="175">
        <v>9604.09</v>
      </c>
      <c r="S3609" s="175">
        <v>4116.72</v>
      </c>
    </row>
    <row r="3610" spans="4:19">
      <c r="D3610" s="174" t="s">
        <v>10487</v>
      </c>
      <c r="E3610" s="175">
        <v>14872.05</v>
      </c>
      <c r="F3610" s="174" t="s">
        <v>3409</v>
      </c>
      <c r="G3610" s="174" t="s">
        <v>10488</v>
      </c>
      <c r="H3610" s="174" t="s">
        <v>169</v>
      </c>
      <c r="I3610" s="174" t="s">
        <v>3098</v>
      </c>
      <c r="J3610" s="174" t="s">
        <v>10489</v>
      </c>
      <c r="K3610" s="174"/>
      <c r="L3610" s="174" t="s">
        <v>3509</v>
      </c>
      <c r="M3610" s="174" t="s">
        <v>4527</v>
      </c>
      <c r="N3610" s="176">
        <v>960</v>
      </c>
      <c r="O3610" s="174" t="s">
        <v>3407</v>
      </c>
      <c r="P3610" s="177">
        <v>21367</v>
      </c>
      <c r="Q3610" s="176">
        <v>660</v>
      </c>
      <c r="R3610" s="175">
        <v>10224.01</v>
      </c>
      <c r="S3610" s="175">
        <v>4648.04</v>
      </c>
    </row>
    <row r="3611" spans="4:19">
      <c r="D3611" s="174" t="s">
        <v>10490</v>
      </c>
      <c r="E3611" s="175">
        <v>18423.87</v>
      </c>
      <c r="F3611" s="174" t="s">
        <v>3409</v>
      </c>
      <c r="G3611" s="174" t="s">
        <v>10491</v>
      </c>
      <c r="H3611" s="174" t="s">
        <v>169</v>
      </c>
      <c r="I3611" s="174" t="s">
        <v>3098</v>
      </c>
      <c r="J3611" s="174" t="s">
        <v>10492</v>
      </c>
      <c r="K3611" s="174"/>
      <c r="L3611" s="174" t="s">
        <v>3509</v>
      </c>
      <c r="M3611" s="174" t="s">
        <v>4705</v>
      </c>
      <c r="N3611" s="176">
        <v>960</v>
      </c>
      <c r="O3611" s="174" t="s">
        <v>3407</v>
      </c>
      <c r="P3611" s="177">
        <v>23193</v>
      </c>
      <c r="Q3611" s="176">
        <v>600</v>
      </c>
      <c r="R3611" s="175">
        <v>11514.16</v>
      </c>
      <c r="S3611" s="175">
        <v>6909.71</v>
      </c>
    </row>
    <row r="3612" spans="4:19">
      <c r="D3612" s="174" t="s">
        <v>10493</v>
      </c>
      <c r="E3612" s="175">
        <v>13419.09</v>
      </c>
      <c r="F3612" s="174" t="s">
        <v>3409</v>
      </c>
      <c r="G3612" s="174" t="s">
        <v>10494</v>
      </c>
      <c r="H3612" s="174" t="s">
        <v>169</v>
      </c>
      <c r="I3612" s="174" t="s">
        <v>3098</v>
      </c>
      <c r="J3612" s="174" t="s">
        <v>10495</v>
      </c>
      <c r="K3612" s="174"/>
      <c r="L3612" s="174" t="s">
        <v>4475</v>
      </c>
      <c r="M3612" s="174" t="s">
        <v>4518</v>
      </c>
      <c r="N3612" s="176">
        <v>960</v>
      </c>
      <c r="O3612" s="174" t="s">
        <v>3407</v>
      </c>
      <c r="P3612" s="177">
        <v>23193</v>
      </c>
      <c r="Q3612" s="176">
        <v>600</v>
      </c>
      <c r="R3612" s="175">
        <v>8386.35</v>
      </c>
      <c r="S3612" s="175">
        <v>5032.74</v>
      </c>
    </row>
    <row r="3613" spans="4:19">
      <c r="D3613" s="174" t="s">
        <v>10496</v>
      </c>
      <c r="E3613" s="175">
        <v>48097.3</v>
      </c>
      <c r="F3613" s="174" t="s">
        <v>3409</v>
      </c>
      <c r="G3613" s="174" t="s">
        <v>10497</v>
      </c>
      <c r="H3613" s="174" t="s">
        <v>169</v>
      </c>
      <c r="I3613" s="174" t="s">
        <v>3098</v>
      </c>
      <c r="J3613" s="174" t="s">
        <v>10498</v>
      </c>
      <c r="K3613" s="174"/>
      <c r="L3613" s="174" t="s">
        <v>4377</v>
      </c>
      <c r="M3613" s="174" t="s">
        <v>3866</v>
      </c>
      <c r="N3613" s="176">
        <v>960</v>
      </c>
      <c r="O3613" s="174" t="s">
        <v>3407</v>
      </c>
      <c r="P3613" s="177">
        <v>23559</v>
      </c>
      <c r="Q3613" s="176">
        <v>588</v>
      </c>
      <c r="R3613" s="175">
        <v>29457.84</v>
      </c>
      <c r="S3613" s="175">
        <v>18639.46</v>
      </c>
    </row>
    <row r="3614" spans="4:19">
      <c r="D3614" s="174" t="s">
        <v>10499</v>
      </c>
      <c r="E3614" s="175">
        <v>18522.37</v>
      </c>
      <c r="F3614" s="174" t="s">
        <v>3409</v>
      </c>
      <c r="G3614" s="174" t="s">
        <v>10500</v>
      </c>
      <c r="H3614" s="174" t="s">
        <v>169</v>
      </c>
      <c r="I3614" s="174" t="s">
        <v>3098</v>
      </c>
      <c r="J3614" s="174" t="s">
        <v>10501</v>
      </c>
      <c r="K3614" s="174"/>
      <c r="L3614" s="174" t="s">
        <v>3509</v>
      </c>
      <c r="M3614" s="174" t="s">
        <v>4527</v>
      </c>
      <c r="N3614" s="176">
        <v>960</v>
      </c>
      <c r="O3614" s="174" t="s">
        <v>3407</v>
      </c>
      <c r="P3614" s="177">
        <v>23559</v>
      </c>
      <c r="Q3614" s="176">
        <v>588</v>
      </c>
      <c r="R3614" s="175">
        <v>11344.17</v>
      </c>
      <c r="S3614" s="175">
        <v>7178.2</v>
      </c>
    </row>
    <row r="3615" spans="4:19">
      <c r="D3615" s="174" t="s">
        <v>10502</v>
      </c>
      <c r="E3615" s="175">
        <v>19935.3</v>
      </c>
      <c r="F3615" s="174" t="s">
        <v>3409</v>
      </c>
      <c r="G3615" s="174" t="s">
        <v>10503</v>
      </c>
      <c r="H3615" s="174" t="s">
        <v>169</v>
      </c>
      <c r="I3615" s="174" t="s">
        <v>3098</v>
      </c>
      <c r="J3615" s="174" t="s">
        <v>10504</v>
      </c>
      <c r="K3615" s="174"/>
      <c r="L3615" s="174" t="s">
        <v>3509</v>
      </c>
      <c r="M3615" s="174" t="s">
        <v>5240</v>
      </c>
      <c r="N3615" s="176">
        <v>960</v>
      </c>
      <c r="O3615" s="174" t="s">
        <v>3407</v>
      </c>
      <c r="P3615" s="177">
        <v>23559</v>
      </c>
      <c r="Q3615" s="176">
        <v>588</v>
      </c>
      <c r="R3615" s="175">
        <v>12209.67</v>
      </c>
      <c r="S3615" s="175">
        <v>7725.63</v>
      </c>
    </row>
    <row r="3616" spans="4:19">
      <c r="D3616" s="174" t="s">
        <v>10505</v>
      </c>
      <c r="E3616" s="175">
        <v>-120.13</v>
      </c>
      <c r="F3616" s="174" t="s">
        <v>3409</v>
      </c>
      <c r="G3616" s="174" t="s">
        <v>10506</v>
      </c>
      <c r="H3616" s="174" t="s">
        <v>169</v>
      </c>
      <c r="I3616" s="174" t="s">
        <v>3098</v>
      </c>
      <c r="J3616" s="174" t="s">
        <v>10507</v>
      </c>
      <c r="K3616" s="174"/>
      <c r="L3616" s="174" t="s">
        <v>3509</v>
      </c>
      <c r="M3616" s="174" t="s">
        <v>5240</v>
      </c>
      <c r="N3616" s="176">
        <v>960</v>
      </c>
      <c r="O3616" s="174" t="s">
        <v>3407</v>
      </c>
      <c r="P3616" s="177">
        <v>23559</v>
      </c>
      <c r="Q3616" s="176">
        <v>588</v>
      </c>
      <c r="R3616" s="175">
        <v>-73.55</v>
      </c>
      <c r="S3616" s="175">
        <v>-46.58</v>
      </c>
    </row>
    <row r="3617" spans="4:19">
      <c r="D3617" s="174" t="s">
        <v>10508</v>
      </c>
      <c r="E3617" s="175">
        <v>26971.64</v>
      </c>
      <c r="F3617" s="174" t="s">
        <v>3409</v>
      </c>
      <c r="G3617" s="174" t="s">
        <v>10509</v>
      </c>
      <c r="H3617" s="174" t="s">
        <v>169</v>
      </c>
      <c r="I3617" s="174" t="s">
        <v>10510</v>
      </c>
      <c r="J3617" s="174" t="s">
        <v>10511</v>
      </c>
      <c r="K3617" s="174"/>
      <c r="L3617" s="174" t="s">
        <v>3509</v>
      </c>
      <c r="M3617" s="174" t="s">
        <v>4705</v>
      </c>
      <c r="N3617" s="176">
        <v>960</v>
      </c>
      <c r="O3617" s="174" t="s">
        <v>3407</v>
      </c>
      <c r="P3617" s="177">
        <v>23193</v>
      </c>
      <c r="Q3617" s="176">
        <v>600</v>
      </c>
      <c r="R3617" s="175">
        <v>16856.259999999998</v>
      </c>
      <c r="S3617" s="175">
        <v>10115.379999999999</v>
      </c>
    </row>
    <row r="3618" spans="4:19">
      <c r="D3618" s="174" t="s">
        <v>10512</v>
      </c>
      <c r="E3618" s="175">
        <v>-116.71</v>
      </c>
      <c r="F3618" s="174" t="s">
        <v>3409</v>
      </c>
      <c r="G3618" s="174" t="s">
        <v>10513</v>
      </c>
      <c r="H3618" s="174" t="s">
        <v>169</v>
      </c>
      <c r="I3618" s="174" t="s">
        <v>3098</v>
      </c>
      <c r="J3618" s="174" t="s">
        <v>10514</v>
      </c>
      <c r="K3618" s="174"/>
      <c r="L3618" s="174" t="s">
        <v>4377</v>
      </c>
      <c r="M3618" s="174" t="s">
        <v>3776</v>
      </c>
      <c r="N3618" s="176">
        <v>960</v>
      </c>
      <c r="O3618" s="174" t="s">
        <v>3407</v>
      </c>
      <c r="P3618" s="177">
        <v>23559</v>
      </c>
      <c r="Q3618" s="176">
        <v>588</v>
      </c>
      <c r="R3618" s="175">
        <v>-71.349999999999994</v>
      </c>
      <c r="S3618" s="175">
        <v>-45.36</v>
      </c>
    </row>
    <row r="3619" spans="4:19">
      <c r="D3619" s="174" t="s">
        <v>10515</v>
      </c>
      <c r="E3619" s="175">
        <v>162728.85</v>
      </c>
      <c r="F3619" s="174" t="s">
        <v>3409</v>
      </c>
      <c r="G3619" s="174" t="s">
        <v>10513</v>
      </c>
      <c r="H3619" s="174" t="s">
        <v>169</v>
      </c>
      <c r="I3619" s="174" t="s">
        <v>3098</v>
      </c>
      <c r="J3619" s="174" t="s">
        <v>10514</v>
      </c>
      <c r="K3619" s="174"/>
      <c r="L3619" s="174" t="s">
        <v>4377</v>
      </c>
      <c r="M3619" s="174" t="s">
        <v>3776</v>
      </c>
      <c r="N3619" s="176">
        <v>960</v>
      </c>
      <c r="O3619" s="174" t="s">
        <v>3407</v>
      </c>
      <c r="P3619" s="177">
        <v>23559</v>
      </c>
      <c r="Q3619" s="176">
        <v>588</v>
      </c>
      <c r="R3619" s="175">
        <v>99665.76</v>
      </c>
      <c r="S3619" s="175">
        <v>63063.09</v>
      </c>
    </row>
    <row r="3620" spans="4:19">
      <c r="D3620" s="174" t="s">
        <v>10516</v>
      </c>
      <c r="E3620" s="175">
        <v>22066.85</v>
      </c>
      <c r="F3620" s="174" t="s">
        <v>3409</v>
      </c>
      <c r="G3620" s="174" t="s">
        <v>10517</v>
      </c>
      <c r="H3620" s="174" t="s">
        <v>169</v>
      </c>
      <c r="I3620" s="174" t="s">
        <v>10518</v>
      </c>
      <c r="J3620" s="174" t="s">
        <v>10519</v>
      </c>
      <c r="K3620" s="174"/>
      <c r="L3620" s="174" t="s">
        <v>3509</v>
      </c>
      <c r="M3620" s="174" t="s">
        <v>6005</v>
      </c>
      <c r="N3620" s="176">
        <v>960</v>
      </c>
      <c r="O3620" s="174" t="s">
        <v>3407</v>
      </c>
      <c r="P3620" s="177">
        <v>24289</v>
      </c>
      <c r="Q3620" s="176">
        <v>564</v>
      </c>
      <c r="R3620" s="175">
        <v>12941.07</v>
      </c>
      <c r="S3620" s="175">
        <v>9125.7800000000007</v>
      </c>
    </row>
    <row r="3621" spans="4:19">
      <c r="D3621" s="174" t="s">
        <v>10520</v>
      </c>
      <c r="E3621" s="175">
        <v>7536.51</v>
      </c>
      <c r="F3621" s="174" t="s">
        <v>3459</v>
      </c>
      <c r="G3621" s="174" t="s">
        <v>10521</v>
      </c>
      <c r="H3621" s="174" t="s">
        <v>177</v>
      </c>
      <c r="I3621" s="174" t="s">
        <v>10522</v>
      </c>
      <c r="J3621" s="174" t="s">
        <v>10523</v>
      </c>
      <c r="K3621" s="174"/>
      <c r="L3621" s="174" t="s">
        <v>4704</v>
      </c>
      <c r="M3621" s="174" t="s">
        <v>10524</v>
      </c>
      <c r="N3621" s="176">
        <v>960</v>
      </c>
      <c r="O3621" s="174" t="s">
        <v>3407</v>
      </c>
      <c r="P3621" s="177">
        <v>35977</v>
      </c>
      <c r="Q3621" s="176">
        <v>180</v>
      </c>
      <c r="R3621" s="175">
        <v>1412.73</v>
      </c>
      <c r="S3621" s="175">
        <v>6123.78</v>
      </c>
    </row>
    <row r="3622" spans="4:19">
      <c r="D3622" s="174" t="s">
        <v>10525</v>
      </c>
      <c r="E3622" s="175">
        <v>272004.15000000002</v>
      </c>
      <c r="F3622" s="174" t="s">
        <v>3501</v>
      </c>
      <c r="G3622" s="174" t="s">
        <v>10521</v>
      </c>
      <c r="H3622" s="174" t="s">
        <v>177</v>
      </c>
      <c r="I3622" s="174" t="s">
        <v>10522</v>
      </c>
      <c r="J3622" s="174" t="s">
        <v>10523</v>
      </c>
      <c r="K3622" s="174"/>
      <c r="L3622" s="174" t="s">
        <v>4704</v>
      </c>
      <c r="M3622" s="174" t="s">
        <v>10524</v>
      </c>
      <c r="N3622" s="176">
        <v>960</v>
      </c>
      <c r="O3622" s="174" t="s">
        <v>3407</v>
      </c>
      <c r="P3622" s="177">
        <v>35977</v>
      </c>
      <c r="Q3622" s="176">
        <v>180</v>
      </c>
      <c r="R3622" s="175">
        <v>50990.92</v>
      </c>
      <c r="S3622" s="175">
        <v>221013.23</v>
      </c>
    </row>
    <row r="3623" spans="4:19">
      <c r="D3623" s="174" t="s">
        <v>10526</v>
      </c>
      <c r="E3623" s="175">
        <v>895920.89</v>
      </c>
      <c r="F3623" s="174" t="s">
        <v>3520</v>
      </c>
      <c r="G3623" s="174" t="s">
        <v>10521</v>
      </c>
      <c r="H3623" s="174" t="s">
        <v>177</v>
      </c>
      <c r="I3623" s="174" t="s">
        <v>10522</v>
      </c>
      <c r="J3623" s="174" t="s">
        <v>10523</v>
      </c>
      <c r="K3623" s="174"/>
      <c r="L3623" s="174" t="s">
        <v>4704</v>
      </c>
      <c r="M3623" s="174" t="s">
        <v>10524</v>
      </c>
      <c r="N3623" s="176">
        <v>960</v>
      </c>
      <c r="O3623" s="174" t="s">
        <v>3407</v>
      </c>
      <c r="P3623" s="177">
        <v>35977</v>
      </c>
      <c r="Q3623" s="176">
        <v>180</v>
      </c>
      <c r="R3623" s="175">
        <v>167952.68</v>
      </c>
      <c r="S3623" s="175">
        <v>727968.21</v>
      </c>
    </row>
    <row r="3624" spans="4:19">
      <c r="D3624" s="174" t="s">
        <v>10527</v>
      </c>
      <c r="E3624" s="175">
        <v>1409259.95</v>
      </c>
      <c r="F3624" s="174" t="s">
        <v>3503</v>
      </c>
      <c r="G3624" s="174" t="s">
        <v>10521</v>
      </c>
      <c r="H3624" s="174" t="s">
        <v>177</v>
      </c>
      <c r="I3624" s="174" t="s">
        <v>10522</v>
      </c>
      <c r="J3624" s="174" t="s">
        <v>10523</v>
      </c>
      <c r="K3624" s="174"/>
      <c r="L3624" s="174" t="s">
        <v>4704</v>
      </c>
      <c r="M3624" s="174" t="s">
        <v>10524</v>
      </c>
      <c r="N3624" s="176">
        <v>960</v>
      </c>
      <c r="O3624" s="174" t="s">
        <v>3407</v>
      </c>
      <c r="P3624" s="177">
        <v>35977</v>
      </c>
      <c r="Q3624" s="176">
        <v>180</v>
      </c>
      <c r="R3624" s="175">
        <v>264185.06</v>
      </c>
      <c r="S3624" s="175">
        <v>1145074.8899999999</v>
      </c>
    </row>
    <row r="3625" spans="4:19">
      <c r="D3625" s="174" t="s">
        <v>10528</v>
      </c>
      <c r="E3625" s="175">
        <v>913224.69</v>
      </c>
      <c r="F3625" s="174" t="s">
        <v>3483</v>
      </c>
      <c r="G3625" s="174" t="s">
        <v>10521</v>
      </c>
      <c r="H3625" s="174" t="s">
        <v>177</v>
      </c>
      <c r="I3625" s="174" t="s">
        <v>10522</v>
      </c>
      <c r="J3625" s="174" t="s">
        <v>10523</v>
      </c>
      <c r="K3625" s="174"/>
      <c r="L3625" s="174" t="s">
        <v>4704</v>
      </c>
      <c r="M3625" s="174" t="s">
        <v>10524</v>
      </c>
      <c r="N3625" s="176">
        <v>960</v>
      </c>
      <c r="O3625" s="174" t="s">
        <v>3407</v>
      </c>
      <c r="P3625" s="177">
        <v>35977</v>
      </c>
      <c r="Q3625" s="176">
        <v>180</v>
      </c>
      <c r="R3625" s="175">
        <v>171196.47</v>
      </c>
      <c r="S3625" s="175">
        <v>742028.22</v>
      </c>
    </row>
    <row r="3626" spans="4:19">
      <c r="D3626" s="174" t="s">
        <v>10529</v>
      </c>
      <c r="E3626" s="176">
        <v>525069</v>
      </c>
      <c r="F3626" s="174" t="s">
        <v>3540</v>
      </c>
      <c r="G3626" s="174" t="s">
        <v>10521</v>
      </c>
      <c r="H3626" s="174" t="s">
        <v>177</v>
      </c>
      <c r="I3626" s="174" t="s">
        <v>10522</v>
      </c>
      <c r="J3626" s="174" t="s">
        <v>10523</v>
      </c>
      <c r="K3626" s="174"/>
      <c r="L3626" s="174" t="s">
        <v>4704</v>
      </c>
      <c r="M3626" s="174" t="s">
        <v>10524</v>
      </c>
      <c r="N3626" s="176">
        <v>960</v>
      </c>
      <c r="O3626" s="174" t="s">
        <v>3407</v>
      </c>
      <c r="P3626" s="177">
        <v>35977</v>
      </c>
      <c r="Q3626" s="176">
        <v>180</v>
      </c>
      <c r="R3626" s="175">
        <v>98431.41</v>
      </c>
      <c r="S3626" s="175">
        <v>426637.59</v>
      </c>
    </row>
    <row r="3627" spans="4:19">
      <c r="D3627" s="174" t="s">
        <v>10530</v>
      </c>
      <c r="E3627" s="175">
        <v>65114.59</v>
      </c>
      <c r="F3627" s="174" t="s">
        <v>3560</v>
      </c>
      <c r="G3627" s="174" t="s">
        <v>10521</v>
      </c>
      <c r="H3627" s="174" t="s">
        <v>177</v>
      </c>
      <c r="I3627" s="174" t="s">
        <v>10522</v>
      </c>
      <c r="J3627" s="174" t="s">
        <v>10523</v>
      </c>
      <c r="K3627" s="174"/>
      <c r="L3627" s="174" t="s">
        <v>4704</v>
      </c>
      <c r="M3627" s="174" t="s">
        <v>10524</v>
      </c>
      <c r="N3627" s="176">
        <v>960</v>
      </c>
      <c r="O3627" s="174" t="s">
        <v>3407</v>
      </c>
      <c r="P3627" s="177">
        <v>35977</v>
      </c>
      <c r="Q3627" s="176">
        <v>180</v>
      </c>
      <c r="R3627" s="175">
        <v>12206.62</v>
      </c>
      <c r="S3627" s="175">
        <v>52907.97</v>
      </c>
    </row>
    <row r="3628" spans="4:19">
      <c r="D3628" s="174" t="s">
        <v>10531</v>
      </c>
      <c r="E3628" s="175">
        <v>156902.29999999999</v>
      </c>
      <c r="F3628" s="174" t="s">
        <v>3488</v>
      </c>
      <c r="G3628" s="174" t="s">
        <v>10521</v>
      </c>
      <c r="H3628" s="174" t="s">
        <v>177</v>
      </c>
      <c r="I3628" s="174" t="s">
        <v>10522</v>
      </c>
      <c r="J3628" s="174" t="s">
        <v>10523</v>
      </c>
      <c r="K3628" s="174"/>
      <c r="L3628" s="174" t="s">
        <v>4704</v>
      </c>
      <c r="M3628" s="174" t="s">
        <v>10524</v>
      </c>
      <c r="N3628" s="176">
        <v>960</v>
      </c>
      <c r="O3628" s="174" t="s">
        <v>3407</v>
      </c>
      <c r="P3628" s="177">
        <v>35977</v>
      </c>
      <c r="Q3628" s="176">
        <v>180</v>
      </c>
      <c r="R3628" s="175">
        <v>29413.38</v>
      </c>
      <c r="S3628" s="175">
        <v>127488.92</v>
      </c>
    </row>
    <row r="3629" spans="4:19">
      <c r="D3629" s="174" t="s">
        <v>10532</v>
      </c>
      <c r="E3629" s="175">
        <v>1218084.43</v>
      </c>
      <c r="F3629" s="174" t="s">
        <v>4654</v>
      </c>
      <c r="G3629" s="174" t="s">
        <v>10521</v>
      </c>
      <c r="H3629" s="174" t="s">
        <v>177</v>
      </c>
      <c r="I3629" s="174" t="s">
        <v>10522</v>
      </c>
      <c r="J3629" s="174" t="s">
        <v>10523</v>
      </c>
      <c r="K3629" s="174"/>
      <c r="L3629" s="174" t="s">
        <v>4704</v>
      </c>
      <c r="M3629" s="174" t="s">
        <v>10524</v>
      </c>
      <c r="N3629" s="176">
        <v>960</v>
      </c>
      <c r="O3629" s="174" t="s">
        <v>3407</v>
      </c>
      <c r="P3629" s="177">
        <v>35977</v>
      </c>
      <c r="Q3629" s="176">
        <v>180</v>
      </c>
      <c r="R3629" s="175">
        <v>228346.64</v>
      </c>
      <c r="S3629" s="175">
        <v>989737.79</v>
      </c>
    </row>
    <row r="3630" spans="4:19">
      <c r="D3630" s="174" t="s">
        <v>10533</v>
      </c>
      <c r="E3630" s="175">
        <v>3322555.4</v>
      </c>
      <c r="F3630" s="174" t="s">
        <v>3501</v>
      </c>
      <c r="G3630" s="174" t="s">
        <v>10521</v>
      </c>
      <c r="H3630" s="174" t="s">
        <v>177</v>
      </c>
      <c r="I3630" s="174" t="s">
        <v>10534</v>
      </c>
      <c r="J3630" s="174" t="s">
        <v>10535</v>
      </c>
      <c r="K3630" s="174"/>
      <c r="L3630" s="174" t="s">
        <v>4704</v>
      </c>
      <c r="M3630" s="174" t="s">
        <v>10524</v>
      </c>
      <c r="N3630" s="176">
        <v>960</v>
      </c>
      <c r="O3630" s="174" t="s">
        <v>3407</v>
      </c>
      <c r="P3630" s="177">
        <v>35977</v>
      </c>
      <c r="Q3630" s="176">
        <v>180</v>
      </c>
      <c r="R3630" s="175">
        <v>622858.67000000004</v>
      </c>
      <c r="S3630" s="175">
        <v>2699696.73</v>
      </c>
    </row>
    <row r="3631" spans="4:19">
      <c r="D3631" s="174" t="s">
        <v>10536</v>
      </c>
      <c r="E3631" s="175">
        <v>656194.6</v>
      </c>
      <c r="F3631" s="174" t="s">
        <v>3520</v>
      </c>
      <c r="G3631" s="174" t="s">
        <v>10521</v>
      </c>
      <c r="H3631" s="174" t="s">
        <v>177</v>
      </c>
      <c r="I3631" s="174" t="s">
        <v>10534</v>
      </c>
      <c r="J3631" s="174" t="s">
        <v>10535</v>
      </c>
      <c r="K3631" s="174"/>
      <c r="L3631" s="174" t="s">
        <v>4704</v>
      </c>
      <c r="M3631" s="174" t="s">
        <v>10524</v>
      </c>
      <c r="N3631" s="176">
        <v>960</v>
      </c>
      <c r="O3631" s="174" t="s">
        <v>3407</v>
      </c>
      <c r="P3631" s="177">
        <v>35977</v>
      </c>
      <c r="Q3631" s="176">
        <v>180</v>
      </c>
      <c r="R3631" s="175">
        <v>123012.72</v>
      </c>
      <c r="S3631" s="175">
        <v>533181.88</v>
      </c>
    </row>
    <row r="3632" spans="4:19">
      <c r="D3632" s="174" t="s">
        <v>10537</v>
      </c>
      <c r="E3632" s="175">
        <v>39242.58</v>
      </c>
      <c r="F3632" s="174" t="s">
        <v>3503</v>
      </c>
      <c r="G3632" s="174" t="s">
        <v>10521</v>
      </c>
      <c r="H3632" s="174" t="s">
        <v>177</v>
      </c>
      <c r="I3632" s="174" t="s">
        <v>10534</v>
      </c>
      <c r="J3632" s="174" t="s">
        <v>10535</v>
      </c>
      <c r="K3632" s="174"/>
      <c r="L3632" s="174" t="s">
        <v>4704</v>
      </c>
      <c r="M3632" s="174" t="s">
        <v>10524</v>
      </c>
      <c r="N3632" s="176">
        <v>960</v>
      </c>
      <c r="O3632" s="174" t="s">
        <v>3407</v>
      </c>
      <c r="P3632" s="177">
        <v>35977</v>
      </c>
      <c r="Q3632" s="176">
        <v>180</v>
      </c>
      <c r="R3632" s="175">
        <v>7356.56</v>
      </c>
      <c r="S3632" s="175">
        <v>31886.02</v>
      </c>
    </row>
    <row r="3633" spans="4:19">
      <c r="D3633" s="174" t="s">
        <v>10538</v>
      </c>
      <c r="E3633" s="175">
        <v>3167.76</v>
      </c>
      <c r="F3633" s="174" t="s">
        <v>3483</v>
      </c>
      <c r="G3633" s="174" t="s">
        <v>10521</v>
      </c>
      <c r="H3633" s="174" t="s">
        <v>177</v>
      </c>
      <c r="I3633" s="174" t="s">
        <v>10534</v>
      </c>
      <c r="J3633" s="174" t="s">
        <v>10535</v>
      </c>
      <c r="K3633" s="174"/>
      <c r="L3633" s="174" t="s">
        <v>4704</v>
      </c>
      <c r="M3633" s="174" t="s">
        <v>10524</v>
      </c>
      <c r="N3633" s="176">
        <v>960</v>
      </c>
      <c r="O3633" s="174" t="s">
        <v>3407</v>
      </c>
      <c r="P3633" s="177">
        <v>35977</v>
      </c>
      <c r="Q3633" s="176">
        <v>180</v>
      </c>
      <c r="R3633" s="175">
        <v>593.75</v>
      </c>
      <c r="S3633" s="175">
        <v>2574.0100000000002</v>
      </c>
    </row>
    <row r="3634" spans="4:19">
      <c r="D3634" s="174" t="s">
        <v>10539</v>
      </c>
      <c r="E3634" s="175">
        <v>365740.22</v>
      </c>
      <c r="F3634" s="174" t="s">
        <v>3560</v>
      </c>
      <c r="G3634" s="174" t="s">
        <v>10521</v>
      </c>
      <c r="H3634" s="174" t="s">
        <v>177</v>
      </c>
      <c r="I3634" s="174" t="s">
        <v>10534</v>
      </c>
      <c r="J3634" s="174" t="s">
        <v>10535</v>
      </c>
      <c r="K3634" s="174"/>
      <c r="L3634" s="174" t="s">
        <v>4704</v>
      </c>
      <c r="M3634" s="174" t="s">
        <v>10524</v>
      </c>
      <c r="N3634" s="176">
        <v>960</v>
      </c>
      <c r="O3634" s="174" t="s">
        <v>3407</v>
      </c>
      <c r="P3634" s="177">
        <v>35977</v>
      </c>
      <c r="Q3634" s="176">
        <v>180</v>
      </c>
      <c r="R3634" s="175">
        <v>68563.009999999995</v>
      </c>
      <c r="S3634" s="175">
        <v>297177.21000000002</v>
      </c>
    </row>
    <row r="3635" spans="4:19">
      <c r="D3635" s="174" t="s">
        <v>10540</v>
      </c>
      <c r="E3635" s="175">
        <v>97553.86</v>
      </c>
      <c r="F3635" s="174" t="s">
        <v>3488</v>
      </c>
      <c r="G3635" s="174" t="s">
        <v>10521</v>
      </c>
      <c r="H3635" s="174" t="s">
        <v>177</v>
      </c>
      <c r="I3635" s="174" t="s">
        <v>10534</v>
      </c>
      <c r="J3635" s="174" t="s">
        <v>10535</v>
      </c>
      <c r="K3635" s="174"/>
      <c r="L3635" s="174" t="s">
        <v>4704</v>
      </c>
      <c r="M3635" s="174" t="s">
        <v>10524</v>
      </c>
      <c r="N3635" s="176">
        <v>960</v>
      </c>
      <c r="O3635" s="174" t="s">
        <v>3407</v>
      </c>
      <c r="P3635" s="177">
        <v>35977</v>
      </c>
      <c r="Q3635" s="176">
        <v>180</v>
      </c>
      <c r="R3635" s="175">
        <v>18287.79</v>
      </c>
      <c r="S3635" s="175">
        <v>79266.070000000007</v>
      </c>
    </row>
    <row r="3636" spans="4:19">
      <c r="D3636" s="174" t="s">
        <v>10541</v>
      </c>
      <c r="E3636" s="175">
        <v>332.02</v>
      </c>
      <c r="F3636" s="174" t="s">
        <v>4654</v>
      </c>
      <c r="G3636" s="174" t="s">
        <v>10521</v>
      </c>
      <c r="H3636" s="174" t="s">
        <v>177</v>
      </c>
      <c r="I3636" s="174" t="s">
        <v>10534</v>
      </c>
      <c r="J3636" s="174" t="s">
        <v>10535</v>
      </c>
      <c r="K3636" s="174"/>
      <c r="L3636" s="174" t="s">
        <v>4704</v>
      </c>
      <c r="M3636" s="174" t="s">
        <v>10524</v>
      </c>
      <c r="N3636" s="176">
        <v>960</v>
      </c>
      <c r="O3636" s="174" t="s">
        <v>3407</v>
      </c>
      <c r="P3636" s="177">
        <v>35977</v>
      </c>
      <c r="Q3636" s="176">
        <v>180</v>
      </c>
      <c r="R3636" s="175">
        <v>62.28</v>
      </c>
      <c r="S3636" s="175">
        <v>269.74</v>
      </c>
    </row>
    <row r="3637" spans="4:19">
      <c r="D3637" s="174" t="s">
        <v>10542</v>
      </c>
      <c r="E3637" s="176">
        <v>46220</v>
      </c>
      <c r="F3637" s="174" t="s">
        <v>3478</v>
      </c>
      <c r="G3637" s="174" t="s">
        <v>10521</v>
      </c>
      <c r="H3637" s="174" t="s">
        <v>177</v>
      </c>
      <c r="I3637" s="174" t="s">
        <v>3098</v>
      </c>
      <c r="J3637" s="174" t="s">
        <v>10543</v>
      </c>
      <c r="K3637" s="174"/>
      <c r="L3637" s="174" t="s">
        <v>4704</v>
      </c>
      <c r="M3637" s="174" t="s">
        <v>10524</v>
      </c>
      <c r="N3637" s="176">
        <v>960</v>
      </c>
      <c r="O3637" s="174" t="s">
        <v>3407</v>
      </c>
      <c r="P3637" s="177">
        <v>35977</v>
      </c>
      <c r="Q3637" s="176">
        <v>180</v>
      </c>
      <c r="R3637" s="175">
        <v>8664.69</v>
      </c>
      <c r="S3637" s="175">
        <v>37555.31</v>
      </c>
    </row>
    <row r="3638" spans="4:19">
      <c r="D3638" s="174" t="s">
        <v>10544</v>
      </c>
      <c r="E3638" s="176">
        <v>720057</v>
      </c>
      <c r="F3638" s="174" t="s">
        <v>3466</v>
      </c>
      <c r="G3638" s="174" t="s">
        <v>10521</v>
      </c>
      <c r="H3638" s="174" t="s">
        <v>177</v>
      </c>
      <c r="I3638" s="174" t="s">
        <v>3098</v>
      </c>
      <c r="J3638" s="174" t="s">
        <v>10543</v>
      </c>
      <c r="K3638" s="174"/>
      <c r="L3638" s="174" t="s">
        <v>4704</v>
      </c>
      <c r="M3638" s="174" t="s">
        <v>10524</v>
      </c>
      <c r="N3638" s="176">
        <v>960</v>
      </c>
      <c r="O3638" s="174" t="s">
        <v>3407</v>
      </c>
      <c r="P3638" s="177">
        <v>35977</v>
      </c>
      <c r="Q3638" s="176">
        <v>180</v>
      </c>
      <c r="R3638" s="175">
        <v>134985.66</v>
      </c>
      <c r="S3638" s="175">
        <v>585071.34</v>
      </c>
    </row>
    <row r="3639" spans="4:19">
      <c r="D3639" s="174" t="s">
        <v>10545</v>
      </c>
      <c r="E3639" s="176">
        <v>165240</v>
      </c>
      <c r="F3639" s="174" t="s">
        <v>3516</v>
      </c>
      <c r="G3639" s="174" t="s">
        <v>10521</v>
      </c>
      <c r="H3639" s="174" t="s">
        <v>177</v>
      </c>
      <c r="I3639" s="174" t="s">
        <v>3098</v>
      </c>
      <c r="J3639" s="174" t="s">
        <v>10543</v>
      </c>
      <c r="K3639" s="174"/>
      <c r="L3639" s="174" t="s">
        <v>4704</v>
      </c>
      <c r="M3639" s="174" t="s">
        <v>10524</v>
      </c>
      <c r="N3639" s="176">
        <v>960</v>
      </c>
      <c r="O3639" s="174" t="s">
        <v>3407</v>
      </c>
      <c r="P3639" s="177">
        <v>35977</v>
      </c>
      <c r="Q3639" s="176">
        <v>180</v>
      </c>
      <c r="R3639" s="175">
        <v>30976.82</v>
      </c>
      <c r="S3639" s="175">
        <v>134263.18</v>
      </c>
    </row>
    <row r="3640" spans="4:19">
      <c r="D3640" s="174" t="s">
        <v>10546</v>
      </c>
      <c r="E3640" s="176">
        <v>71695</v>
      </c>
      <c r="F3640" s="174" t="s">
        <v>4671</v>
      </c>
      <c r="G3640" s="174" t="s">
        <v>10521</v>
      </c>
      <c r="H3640" s="174" t="s">
        <v>177</v>
      </c>
      <c r="I3640" s="174" t="s">
        <v>3098</v>
      </c>
      <c r="J3640" s="174" t="s">
        <v>10543</v>
      </c>
      <c r="K3640" s="174"/>
      <c r="L3640" s="174" t="s">
        <v>4704</v>
      </c>
      <c r="M3640" s="174" t="s">
        <v>10524</v>
      </c>
      <c r="N3640" s="176">
        <v>960</v>
      </c>
      <c r="O3640" s="174" t="s">
        <v>3407</v>
      </c>
      <c r="P3640" s="177">
        <v>35977</v>
      </c>
      <c r="Q3640" s="176">
        <v>180</v>
      </c>
      <c r="R3640" s="175">
        <v>13440.2</v>
      </c>
      <c r="S3640" s="175">
        <v>58254.8</v>
      </c>
    </row>
    <row r="3641" spans="4:19">
      <c r="D3641" s="174" t="s">
        <v>10547</v>
      </c>
      <c r="E3641" s="176">
        <v>63600</v>
      </c>
      <c r="F3641" s="174" t="s">
        <v>4669</v>
      </c>
      <c r="G3641" s="174" t="s">
        <v>10521</v>
      </c>
      <c r="H3641" s="174" t="s">
        <v>177</v>
      </c>
      <c r="I3641" s="174" t="s">
        <v>3098</v>
      </c>
      <c r="J3641" s="174" t="s">
        <v>10543</v>
      </c>
      <c r="K3641" s="174"/>
      <c r="L3641" s="174" t="s">
        <v>4704</v>
      </c>
      <c r="M3641" s="174" t="s">
        <v>10524</v>
      </c>
      <c r="N3641" s="176">
        <v>960</v>
      </c>
      <c r="O3641" s="174" t="s">
        <v>3407</v>
      </c>
      <c r="P3641" s="177">
        <v>35977</v>
      </c>
      <c r="Q3641" s="176">
        <v>180</v>
      </c>
      <c r="R3641" s="175">
        <v>11922.79</v>
      </c>
      <c r="S3641" s="175">
        <v>51677.21</v>
      </c>
    </row>
    <row r="3642" spans="4:19">
      <c r="D3642" s="174" t="s">
        <v>10548</v>
      </c>
      <c r="E3642" s="175">
        <v>2476169.46</v>
      </c>
      <c r="F3642" s="174" t="s">
        <v>3540</v>
      </c>
      <c r="G3642" s="174" t="s">
        <v>10549</v>
      </c>
      <c r="H3642" s="174" t="s">
        <v>179</v>
      </c>
      <c r="I3642" s="174" t="s">
        <v>10550</v>
      </c>
      <c r="J3642" s="174" t="s">
        <v>10551</v>
      </c>
      <c r="K3642" s="174"/>
      <c r="L3642" s="174" t="s">
        <v>7136</v>
      </c>
      <c r="M3642" s="174" t="s">
        <v>3800</v>
      </c>
      <c r="N3642" s="176">
        <v>600</v>
      </c>
      <c r="O3642" s="174" t="s">
        <v>3407</v>
      </c>
      <c r="P3642" s="177">
        <v>36341</v>
      </c>
      <c r="Q3642" s="176">
        <v>168</v>
      </c>
      <c r="R3642" s="175">
        <v>693327.34</v>
      </c>
      <c r="S3642" s="175">
        <v>1782842.12</v>
      </c>
    </row>
    <row r="3643" spans="4:19">
      <c r="D3643" s="174" t="s">
        <v>10552</v>
      </c>
      <c r="E3643" s="175">
        <v>256842.31</v>
      </c>
      <c r="F3643" s="174" t="s">
        <v>3560</v>
      </c>
      <c r="G3643" s="174" t="s">
        <v>10549</v>
      </c>
      <c r="H3643" s="174" t="s">
        <v>179</v>
      </c>
      <c r="I3643" s="174" t="s">
        <v>10550</v>
      </c>
      <c r="J3643" s="174" t="s">
        <v>10551</v>
      </c>
      <c r="K3643" s="174"/>
      <c r="L3643" s="174" t="s">
        <v>7136</v>
      </c>
      <c r="M3643" s="174" t="s">
        <v>3800</v>
      </c>
      <c r="N3643" s="176">
        <v>600</v>
      </c>
      <c r="O3643" s="174" t="s">
        <v>3407</v>
      </c>
      <c r="P3643" s="177">
        <v>36341</v>
      </c>
      <c r="Q3643" s="176">
        <v>168</v>
      </c>
      <c r="R3643" s="175">
        <v>71915.759999999995</v>
      </c>
      <c r="S3643" s="175">
        <v>184926.55</v>
      </c>
    </row>
    <row r="3644" spans="4:19">
      <c r="D3644" s="174" t="s">
        <v>10553</v>
      </c>
      <c r="E3644" s="175">
        <v>117125.83</v>
      </c>
      <c r="F3644" s="174" t="s">
        <v>3488</v>
      </c>
      <c r="G3644" s="174" t="s">
        <v>10549</v>
      </c>
      <c r="H3644" s="174" t="s">
        <v>179</v>
      </c>
      <c r="I3644" s="174" t="s">
        <v>10550</v>
      </c>
      <c r="J3644" s="174" t="s">
        <v>10551</v>
      </c>
      <c r="K3644" s="174"/>
      <c r="L3644" s="174" t="s">
        <v>7136</v>
      </c>
      <c r="M3644" s="174" t="s">
        <v>3800</v>
      </c>
      <c r="N3644" s="176">
        <v>600</v>
      </c>
      <c r="O3644" s="174" t="s">
        <v>3407</v>
      </c>
      <c r="P3644" s="177">
        <v>36341</v>
      </c>
      <c r="Q3644" s="176">
        <v>168</v>
      </c>
      <c r="R3644" s="175">
        <v>32795.15</v>
      </c>
      <c r="S3644" s="175">
        <v>84330.68</v>
      </c>
    </row>
    <row r="3645" spans="4:19">
      <c r="D3645" s="174" t="s">
        <v>10554</v>
      </c>
      <c r="E3645" s="176">
        <v>9941</v>
      </c>
      <c r="F3645" s="174" t="s">
        <v>3478</v>
      </c>
      <c r="G3645" s="174" t="s">
        <v>10549</v>
      </c>
      <c r="H3645" s="174" t="s">
        <v>179</v>
      </c>
      <c r="I3645" s="174" t="s">
        <v>3098</v>
      </c>
      <c r="J3645" s="174" t="s">
        <v>10555</v>
      </c>
      <c r="K3645" s="174"/>
      <c r="L3645" s="174" t="s">
        <v>7136</v>
      </c>
      <c r="M3645" s="174" t="s">
        <v>3800</v>
      </c>
      <c r="N3645" s="176">
        <v>600</v>
      </c>
      <c r="O3645" s="174" t="s">
        <v>3407</v>
      </c>
      <c r="P3645" s="177">
        <v>36341</v>
      </c>
      <c r="Q3645" s="176">
        <v>168</v>
      </c>
      <c r="R3645" s="175">
        <v>2783.5</v>
      </c>
      <c r="S3645" s="175">
        <v>7157.5</v>
      </c>
    </row>
    <row r="3646" spans="4:19">
      <c r="D3646" s="174" t="s">
        <v>10556</v>
      </c>
      <c r="E3646" s="176">
        <v>101000</v>
      </c>
      <c r="F3646" s="174" t="s">
        <v>3409</v>
      </c>
      <c r="G3646" s="174" t="s">
        <v>3175</v>
      </c>
      <c r="H3646" s="174" t="s">
        <v>191</v>
      </c>
      <c r="I3646" s="174" t="s">
        <v>2636</v>
      </c>
      <c r="J3646" s="174" t="s">
        <v>10557</v>
      </c>
      <c r="K3646" s="174"/>
      <c r="L3646" s="174" t="s">
        <v>10558</v>
      </c>
      <c r="M3646" s="174" t="s">
        <v>10559</v>
      </c>
      <c r="N3646" s="176">
        <v>960</v>
      </c>
      <c r="O3646" s="174" t="s">
        <v>3407</v>
      </c>
      <c r="P3646" s="177">
        <v>35247</v>
      </c>
      <c r="Q3646" s="176">
        <v>204</v>
      </c>
      <c r="R3646" s="175">
        <v>25309.71</v>
      </c>
      <c r="S3646" s="175">
        <v>75690.289999999994</v>
      </c>
    </row>
    <row r="3647" spans="4:19">
      <c r="D3647" s="174" t="s">
        <v>10560</v>
      </c>
      <c r="E3647" s="175">
        <v>126677.97</v>
      </c>
      <c r="F3647" s="174" t="s">
        <v>3409</v>
      </c>
      <c r="G3647" s="174" t="s">
        <v>3181</v>
      </c>
      <c r="H3647" s="174" t="s">
        <v>191</v>
      </c>
      <c r="I3647" s="174" t="s">
        <v>2751</v>
      </c>
      <c r="J3647" s="174" t="s">
        <v>10557</v>
      </c>
      <c r="K3647" s="174"/>
      <c r="L3647" s="174" t="s">
        <v>10558</v>
      </c>
      <c r="M3647" s="174" t="s">
        <v>10559</v>
      </c>
      <c r="N3647" s="176">
        <v>960</v>
      </c>
      <c r="O3647" s="174" t="s">
        <v>3407</v>
      </c>
      <c r="P3647" s="177">
        <v>36341</v>
      </c>
      <c r="Q3647" s="176">
        <v>168</v>
      </c>
      <c r="R3647" s="175">
        <v>22168.63</v>
      </c>
      <c r="S3647" s="175">
        <v>104509.34</v>
      </c>
    </row>
    <row r="3648" spans="4:19">
      <c r="D3648" s="174" t="s">
        <v>10561</v>
      </c>
      <c r="E3648" s="175">
        <v>282939.46000000002</v>
      </c>
      <c r="F3648" s="174" t="s">
        <v>3540</v>
      </c>
      <c r="G3648" s="174" t="s">
        <v>10562</v>
      </c>
      <c r="H3648" s="174" t="s">
        <v>179</v>
      </c>
      <c r="I3648" s="174" t="s">
        <v>10563</v>
      </c>
      <c r="J3648" s="174" t="s">
        <v>10564</v>
      </c>
      <c r="K3648" s="174"/>
      <c r="L3648" s="174" t="s">
        <v>3509</v>
      </c>
      <c r="M3648" s="174" t="s">
        <v>7143</v>
      </c>
      <c r="N3648" s="176">
        <v>600</v>
      </c>
      <c r="O3648" s="174" t="s">
        <v>3407</v>
      </c>
      <c r="P3648" s="177">
        <v>36341</v>
      </c>
      <c r="Q3648" s="176">
        <v>168</v>
      </c>
      <c r="R3648" s="175">
        <v>79222.98</v>
      </c>
      <c r="S3648" s="175">
        <v>203716.48000000001</v>
      </c>
    </row>
    <row r="3649" spans="4:19">
      <c r="D3649" s="174" t="s">
        <v>10565</v>
      </c>
      <c r="E3649" s="175">
        <v>518448.95</v>
      </c>
      <c r="F3649" s="174" t="s">
        <v>3540</v>
      </c>
      <c r="G3649" s="174" t="s">
        <v>10566</v>
      </c>
      <c r="H3649" s="174" t="s">
        <v>191</v>
      </c>
      <c r="I3649" s="174" t="s">
        <v>10567</v>
      </c>
      <c r="J3649" s="174" t="s">
        <v>10568</v>
      </c>
      <c r="K3649" s="174"/>
      <c r="L3649" s="174" t="s">
        <v>10558</v>
      </c>
      <c r="M3649" s="174" t="s">
        <v>10569</v>
      </c>
      <c r="N3649" s="176">
        <v>960</v>
      </c>
      <c r="O3649" s="174" t="s">
        <v>3407</v>
      </c>
      <c r="P3649" s="177">
        <v>36341</v>
      </c>
      <c r="Q3649" s="176">
        <v>168</v>
      </c>
      <c r="R3649" s="175">
        <v>90728.53</v>
      </c>
      <c r="S3649" s="175">
        <v>427720.42</v>
      </c>
    </row>
    <row r="3650" spans="4:19">
      <c r="D3650" s="174" t="s">
        <v>10570</v>
      </c>
      <c r="E3650" s="175">
        <v>1260251.8899999999</v>
      </c>
      <c r="F3650" s="174" t="s">
        <v>3540</v>
      </c>
      <c r="G3650" s="174" t="s">
        <v>10571</v>
      </c>
      <c r="H3650" s="174" t="s">
        <v>183</v>
      </c>
      <c r="I3650" s="174" t="s">
        <v>10572</v>
      </c>
      <c r="J3650" s="174" t="s">
        <v>10573</v>
      </c>
      <c r="K3650" s="174"/>
      <c r="L3650" s="174" t="s">
        <v>183</v>
      </c>
      <c r="M3650" s="174" t="s">
        <v>3575</v>
      </c>
      <c r="N3650" s="176">
        <v>60</v>
      </c>
      <c r="O3650" s="174" t="s">
        <v>3407</v>
      </c>
      <c r="P3650" s="177">
        <v>36341</v>
      </c>
      <c r="Q3650" s="176">
        <v>168</v>
      </c>
      <c r="R3650" s="175">
        <v>1260251.8899999999</v>
      </c>
      <c r="S3650" s="176">
        <v>0</v>
      </c>
    </row>
    <row r="3651" spans="4:19">
      <c r="D3651" s="174" t="s">
        <v>10574</v>
      </c>
      <c r="E3651" s="175">
        <v>1694.54</v>
      </c>
      <c r="F3651" s="174" t="s">
        <v>3459</v>
      </c>
      <c r="G3651" s="174" t="s">
        <v>10575</v>
      </c>
      <c r="H3651" s="174" t="s">
        <v>169</v>
      </c>
      <c r="I3651" s="174" t="s">
        <v>10576</v>
      </c>
      <c r="J3651" s="174" t="s">
        <v>10577</v>
      </c>
      <c r="K3651" s="174"/>
      <c r="L3651" s="174" t="s">
        <v>3509</v>
      </c>
      <c r="M3651" s="174" t="s">
        <v>3575</v>
      </c>
      <c r="N3651" s="176">
        <v>960</v>
      </c>
      <c r="O3651" s="174" t="s">
        <v>3407</v>
      </c>
      <c r="P3651" s="177">
        <v>36341</v>
      </c>
      <c r="Q3651" s="176">
        <v>168</v>
      </c>
      <c r="R3651" s="175">
        <v>296.58</v>
      </c>
      <c r="S3651" s="175">
        <v>1397.96</v>
      </c>
    </row>
    <row r="3652" spans="4:19">
      <c r="D3652" s="174" t="s">
        <v>10578</v>
      </c>
      <c r="E3652" s="175">
        <v>2167.08</v>
      </c>
      <c r="F3652" s="174" t="s">
        <v>3501</v>
      </c>
      <c r="G3652" s="174" t="s">
        <v>10575</v>
      </c>
      <c r="H3652" s="174" t="s">
        <v>169</v>
      </c>
      <c r="I3652" s="174" t="s">
        <v>10576</v>
      </c>
      <c r="J3652" s="174" t="s">
        <v>10577</v>
      </c>
      <c r="K3652" s="174"/>
      <c r="L3652" s="174" t="s">
        <v>3509</v>
      </c>
      <c r="M3652" s="174" t="s">
        <v>3575</v>
      </c>
      <c r="N3652" s="176">
        <v>960</v>
      </c>
      <c r="O3652" s="174" t="s">
        <v>3407</v>
      </c>
      <c r="P3652" s="177">
        <v>36341</v>
      </c>
      <c r="Q3652" s="176">
        <v>168</v>
      </c>
      <c r="R3652" s="175">
        <v>379.16</v>
      </c>
      <c r="S3652" s="175">
        <v>1787.92</v>
      </c>
    </row>
    <row r="3653" spans="4:19">
      <c r="D3653" s="174" t="s">
        <v>10579</v>
      </c>
      <c r="E3653" s="175">
        <v>49760.71</v>
      </c>
      <c r="F3653" s="174" t="s">
        <v>3520</v>
      </c>
      <c r="G3653" s="174" t="s">
        <v>10575</v>
      </c>
      <c r="H3653" s="174" t="s">
        <v>169</v>
      </c>
      <c r="I3653" s="174" t="s">
        <v>10576</v>
      </c>
      <c r="J3653" s="174" t="s">
        <v>10577</v>
      </c>
      <c r="K3653" s="174"/>
      <c r="L3653" s="174" t="s">
        <v>3509</v>
      </c>
      <c r="M3653" s="174" t="s">
        <v>3575</v>
      </c>
      <c r="N3653" s="176">
        <v>960</v>
      </c>
      <c r="O3653" s="174" t="s">
        <v>3407</v>
      </c>
      <c r="P3653" s="177">
        <v>36341</v>
      </c>
      <c r="Q3653" s="176">
        <v>168</v>
      </c>
      <c r="R3653" s="175">
        <v>8707.9599999999991</v>
      </c>
      <c r="S3653" s="175">
        <v>41052.75</v>
      </c>
    </row>
    <row r="3654" spans="4:19">
      <c r="D3654" s="174" t="s">
        <v>10580</v>
      </c>
      <c r="E3654" s="175">
        <v>66951.44</v>
      </c>
      <c r="F3654" s="174" t="s">
        <v>3503</v>
      </c>
      <c r="G3654" s="174" t="s">
        <v>10575</v>
      </c>
      <c r="H3654" s="174" t="s">
        <v>169</v>
      </c>
      <c r="I3654" s="174" t="s">
        <v>10576</v>
      </c>
      <c r="J3654" s="174" t="s">
        <v>10577</v>
      </c>
      <c r="K3654" s="174"/>
      <c r="L3654" s="174" t="s">
        <v>3509</v>
      </c>
      <c r="M3654" s="174" t="s">
        <v>3575</v>
      </c>
      <c r="N3654" s="176">
        <v>960</v>
      </c>
      <c r="O3654" s="174" t="s">
        <v>3407</v>
      </c>
      <c r="P3654" s="177">
        <v>36341</v>
      </c>
      <c r="Q3654" s="176">
        <v>168</v>
      </c>
      <c r="R3654" s="175">
        <v>11716.45</v>
      </c>
      <c r="S3654" s="175">
        <v>55234.99</v>
      </c>
    </row>
    <row r="3655" spans="4:19">
      <c r="D3655" s="174" t="s">
        <v>10581</v>
      </c>
      <c r="E3655" s="175">
        <v>33969.839999999997</v>
      </c>
      <c r="F3655" s="174" t="s">
        <v>3483</v>
      </c>
      <c r="G3655" s="174" t="s">
        <v>10575</v>
      </c>
      <c r="H3655" s="174" t="s">
        <v>169</v>
      </c>
      <c r="I3655" s="174" t="s">
        <v>10576</v>
      </c>
      <c r="J3655" s="174" t="s">
        <v>10577</v>
      </c>
      <c r="K3655" s="174"/>
      <c r="L3655" s="174" t="s">
        <v>3509</v>
      </c>
      <c r="M3655" s="174" t="s">
        <v>3575</v>
      </c>
      <c r="N3655" s="176">
        <v>960</v>
      </c>
      <c r="O3655" s="174" t="s">
        <v>3407</v>
      </c>
      <c r="P3655" s="177">
        <v>36341</v>
      </c>
      <c r="Q3655" s="176">
        <v>168</v>
      </c>
      <c r="R3655" s="175">
        <v>5944.62</v>
      </c>
      <c r="S3655" s="175">
        <v>28025.22</v>
      </c>
    </row>
    <row r="3656" spans="4:19">
      <c r="D3656" s="174" t="s">
        <v>10582</v>
      </c>
      <c r="E3656" s="175">
        <v>5.93</v>
      </c>
      <c r="F3656" s="174" t="s">
        <v>3540</v>
      </c>
      <c r="G3656" s="174" t="s">
        <v>10575</v>
      </c>
      <c r="H3656" s="174" t="s">
        <v>169</v>
      </c>
      <c r="I3656" s="174" t="s">
        <v>10576</v>
      </c>
      <c r="J3656" s="174" t="s">
        <v>10577</v>
      </c>
      <c r="K3656" s="174"/>
      <c r="L3656" s="174" t="s">
        <v>3509</v>
      </c>
      <c r="M3656" s="174" t="s">
        <v>3575</v>
      </c>
      <c r="N3656" s="176">
        <v>960</v>
      </c>
      <c r="O3656" s="174" t="s">
        <v>3407</v>
      </c>
      <c r="P3656" s="177">
        <v>36341</v>
      </c>
      <c r="Q3656" s="176">
        <v>168</v>
      </c>
      <c r="R3656" s="175">
        <v>1.03</v>
      </c>
      <c r="S3656" s="175">
        <v>4.9000000000000004</v>
      </c>
    </row>
    <row r="3657" spans="4:19">
      <c r="D3657" s="174" t="s">
        <v>10583</v>
      </c>
      <c r="E3657" s="176">
        <v>750</v>
      </c>
      <c r="F3657" s="174" t="s">
        <v>3466</v>
      </c>
      <c r="G3657" s="174" t="s">
        <v>10575</v>
      </c>
      <c r="H3657" s="174" t="s">
        <v>169</v>
      </c>
      <c r="I3657" s="174" t="s">
        <v>3098</v>
      </c>
      <c r="J3657" s="174" t="s">
        <v>10584</v>
      </c>
      <c r="K3657" s="174"/>
      <c r="L3657" s="174" t="s">
        <v>3509</v>
      </c>
      <c r="M3657" s="174" t="s">
        <v>3575</v>
      </c>
      <c r="N3657" s="176">
        <v>960</v>
      </c>
      <c r="O3657" s="174" t="s">
        <v>3407</v>
      </c>
      <c r="P3657" s="177">
        <v>36341</v>
      </c>
      <c r="Q3657" s="176">
        <v>168</v>
      </c>
      <c r="R3657" s="175">
        <v>131.16999999999999</v>
      </c>
      <c r="S3657" s="175">
        <v>618.83000000000004</v>
      </c>
    </row>
    <row r="3658" spans="4:19">
      <c r="D3658" s="174" t="s">
        <v>10585</v>
      </c>
      <c r="E3658" s="176">
        <v>6751</v>
      </c>
      <c r="F3658" s="174" t="s">
        <v>3516</v>
      </c>
      <c r="G3658" s="174" t="s">
        <v>10575</v>
      </c>
      <c r="H3658" s="174" t="s">
        <v>169</v>
      </c>
      <c r="I3658" s="174" t="s">
        <v>3098</v>
      </c>
      <c r="J3658" s="174" t="s">
        <v>10584</v>
      </c>
      <c r="K3658" s="174"/>
      <c r="L3658" s="174" t="s">
        <v>3509</v>
      </c>
      <c r="M3658" s="174" t="s">
        <v>3575</v>
      </c>
      <c r="N3658" s="176">
        <v>960</v>
      </c>
      <c r="O3658" s="174" t="s">
        <v>3407</v>
      </c>
      <c r="P3658" s="177">
        <v>36341</v>
      </c>
      <c r="Q3658" s="176">
        <v>168</v>
      </c>
      <c r="R3658" s="175">
        <v>1181.3</v>
      </c>
      <c r="S3658" s="175">
        <v>5569.7</v>
      </c>
    </row>
    <row r="3659" spans="4:19">
      <c r="D3659" s="174" t="s">
        <v>10586</v>
      </c>
      <c r="E3659" s="176">
        <v>6345</v>
      </c>
      <c r="F3659" s="174" t="s">
        <v>4669</v>
      </c>
      <c r="G3659" s="174" t="s">
        <v>10575</v>
      </c>
      <c r="H3659" s="174" t="s">
        <v>169</v>
      </c>
      <c r="I3659" s="174" t="s">
        <v>3098</v>
      </c>
      <c r="J3659" s="174" t="s">
        <v>10584</v>
      </c>
      <c r="K3659" s="174"/>
      <c r="L3659" s="174" t="s">
        <v>3509</v>
      </c>
      <c r="M3659" s="174" t="s">
        <v>3575</v>
      </c>
      <c r="N3659" s="176">
        <v>960</v>
      </c>
      <c r="O3659" s="174" t="s">
        <v>3407</v>
      </c>
      <c r="P3659" s="177">
        <v>36341</v>
      </c>
      <c r="Q3659" s="176">
        <v>168</v>
      </c>
      <c r="R3659" s="175">
        <v>1110.3499999999999</v>
      </c>
      <c r="S3659" s="175">
        <v>5234.6499999999996</v>
      </c>
    </row>
    <row r="3660" spans="4:19">
      <c r="D3660" s="174" t="s">
        <v>10587</v>
      </c>
      <c r="E3660" s="176">
        <v>960</v>
      </c>
      <c r="F3660" s="174" t="s">
        <v>10588</v>
      </c>
      <c r="G3660" s="174" t="s">
        <v>10575</v>
      </c>
      <c r="H3660" s="174" t="s">
        <v>169</v>
      </c>
      <c r="I3660" s="174" t="s">
        <v>3098</v>
      </c>
      <c r="J3660" s="174" t="s">
        <v>10584</v>
      </c>
      <c r="K3660" s="174"/>
      <c r="L3660" s="174" t="s">
        <v>3509</v>
      </c>
      <c r="M3660" s="174" t="s">
        <v>3575</v>
      </c>
      <c r="N3660" s="176">
        <v>960</v>
      </c>
      <c r="O3660" s="174" t="s">
        <v>3407</v>
      </c>
      <c r="P3660" s="177">
        <v>36341</v>
      </c>
      <c r="Q3660" s="176">
        <v>168</v>
      </c>
      <c r="R3660" s="176">
        <v>168</v>
      </c>
      <c r="S3660" s="176">
        <v>792</v>
      </c>
    </row>
    <row r="3661" spans="4:19">
      <c r="D3661" s="174" t="s">
        <v>10589</v>
      </c>
      <c r="E3661" s="175">
        <v>2244479.77</v>
      </c>
      <c r="F3661" s="174" t="s">
        <v>3540</v>
      </c>
      <c r="G3661" s="174" t="s">
        <v>3208</v>
      </c>
      <c r="H3661" s="174" t="s">
        <v>183</v>
      </c>
      <c r="I3661" s="174" t="s">
        <v>10590</v>
      </c>
      <c r="J3661" s="174" t="s">
        <v>10591</v>
      </c>
      <c r="K3661" s="174"/>
      <c r="L3661" s="174" t="s">
        <v>183</v>
      </c>
      <c r="M3661" s="174" t="s">
        <v>3575</v>
      </c>
      <c r="N3661" s="176">
        <v>60</v>
      </c>
      <c r="O3661" s="174" t="s">
        <v>3407</v>
      </c>
      <c r="P3661" s="177">
        <v>35977</v>
      </c>
      <c r="Q3661" s="176">
        <v>180</v>
      </c>
      <c r="R3661" s="175">
        <v>2244479.77</v>
      </c>
      <c r="S3661" s="176">
        <v>0</v>
      </c>
    </row>
    <row r="3662" spans="4:19">
      <c r="D3662" s="174" t="s">
        <v>10592</v>
      </c>
      <c r="E3662" s="175">
        <v>2123007.87</v>
      </c>
      <c r="F3662" s="174" t="s">
        <v>3540</v>
      </c>
      <c r="G3662" s="174" t="s">
        <v>3208</v>
      </c>
      <c r="H3662" s="174" t="s">
        <v>183</v>
      </c>
      <c r="I3662" s="174" t="s">
        <v>10593</v>
      </c>
      <c r="J3662" s="174" t="s">
        <v>10594</v>
      </c>
      <c r="K3662" s="174"/>
      <c r="L3662" s="174" t="s">
        <v>183</v>
      </c>
      <c r="M3662" s="174" t="s">
        <v>3575</v>
      </c>
      <c r="N3662" s="176">
        <v>60</v>
      </c>
      <c r="O3662" s="174" t="s">
        <v>3407</v>
      </c>
      <c r="P3662" s="177">
        <v>35977</v>
      </c>
      <c r="Q3662" s="176">
        <v>180</v>
      </c>
      <c r="R3662" s="175">
        <v>2123007.87</v>
      </c>
      <c r="S3662" s="176">
        <v>0</v>
      </c>
    </row>
    <row r="3663" spans="4:19">
      <c r="D3663" s="174" t="s">
        <v>10595</v>
      </c>
      <c r="E3663" s="176">
        <v>75010</v>
      </c>
      <c r="F3663" s="174" t="s">
        <v>4671</v>
      </c>
      <c r="G3663" s="174" t="s">
        <v>10596</v>
      </c>
      <c r="H3663" s="174" t="s">
        <v>191</v>
      </c>
      <c r="I3663" s="174" t="s">
        <v>3098</v>
      </c>
      <c r="J3663" s="174" t="s">
        <v>10597</v>
      </c>
      <c r="K3663" s="174"/>
      <c r="L3663" s="174" t="s">
        <v>4439</v>
      </c>
      <c r="M3663" s="174" t="s">
        <v>4680</v>
      </c>
      <c r="N3663" s="176">
        <v>960</v>
      </c>
      <c r="O3663" s="174" t="s">
        <v>3407</v>
      </c>
      <c r="P3663" s="177">
        <v>36341</v>
      </c>
      <c r="Q3663" s="176">
        <v>168</v>
      </c>
      <c r="R3663" s="175">
        <v>13126.62</v>
      </c>
      <c r="S3663" s="175">
        <v>61883.38</v>
      </c>
    </row>
    <row r="3664" spans="4:19">
      <c r="D3664" s="174" t="s">
        <v>10598</v>
      </c>
      <c r="E3664" s="175">
        <v>145838.79999999999</v>
      </c>
      <c r="F3664" s="174" t="s">
        <v>3409</v>
      </c>
      <c r="G3664" s="174" t="s">
        <v>3109</v>
      </c>
      <c r="H3664" s="174" t="s">
        <v>166</v>
      </c>
      <c r="I3664" s="174" t="s">
        <v>10599</v>
      </c>
      <c r="J3664" s="174" t="s">
        <v>10600</v>
      </c>
      <c r="K3664" s="174"/>
      <c r="L3664" s="174" t="s">
        <v>3866</v>
      </c>
      <c r="M3664" s="174" t="s">
        <v>10601</v>
      </c>
      <c r="N3664" s="176">
        <v>960</v>
      </c>
      <c r="O3664" s="174" t="s">
        <v>3407</v>
      </c>
      <c r="P3664" s="177">
        <v>36341</v>
      </c>
      <c r="Q3664" s="176">
        <v>168</v>
      </c>
      <c r="R3664" s="175">
        <v>25521.78</v>
      </c>
      <c r="S3664" s="175">
        <v>120317.02</v>
      </c>
    </row>
    <row r="3665" spans="1:19">
      <c r="D3665" s="174" t="s">
        <v>10602</v>
      </c>
      <c r="E3665" s="175">
        <v>441985.96</v>
      </c>
      <c r="F3665" s="174" t="s">
        <v>3409</v>
      </c>
      <c r="G3665" s="174" t="s">
        <v>3109</v>
      </c>
      <c r="H3665" s="174" t="s">
        <v>166</v>
      </c>
      <c r="I3665" s="174" t="s">
        <v>10603</v>
      </c>
      <c r="J3665" s="174" t="s">
        <v>10604</v>
      </c>
      <c r="K3665" s="174"/>
      <c r="L3665" s="174" t="s">
        <v>8871</v>
      </c>
      <c r="M3665" s="174" t="s">
        <v>10605</v>
      </c>
      <c r="N3665" s="176">
        <v>960</v>
      </c>
      <c r="O3665" s="174" t="s">
        <v>3407</v>
      </c>
      <c r="P3665" s="177">
        <v>36341</v>
      </c>
      <c r="Q3665" s="176">
        <v>168</v>
      </c>
      <c r="R3665" s="175">
        <v>77347.460000000006</v>
      </c>
      <c r="S3665" s="175">
        <v>364638.5</v>
      </c>
    </row>
    <row r="3666" spans="1:19">
      <c r="D3666" s="174" t="s">
        <v>10606</v>
      </c>
      <c r="E3666" s="175">
        <v>473.29</v>
      </c>
      <c r="F3666" s="174" t="s">
        <v>3409</v>
      </c>
      <c r="G3666" s="174" t="s">
        <v>3109</v>
      </c>
      <c r="H3666" s="174" t="s">
        <v>166</v>
      </c>
      <c r="I3666" s="174" t="s">
        <v>10607</v>
      </c>
      <c r="J3666" s="174" t="s">
        <v>10608</v>
      </c>
      <c r="K3666" s="174"/>
      <c r="L3666" s="174" t="s">
        <v>9220</v>
      </c>
      <c r="M3666" s="174" t="s">
        <v>3866</v>
      </c>
      <c r="N3666" s="176">
        <v>960</v>
      </c>
      <c r="O3666" s="174" t="s">
        <v>3407</v>
      </c>
      <c r="P3666" s="177">
        <v>36341</v>
      </c>
      <c r="Q3666" s="176">
        <v>168</v>
      </c>
      <c r="R3666" s="175">
        <v>82.71</v>
      </c>
      <c r="S3666" s="175">
        <v>390.58</v>
      </c>
    </row>
    <row r="3667" spans="1:19">
      <c r="D3667" s="174" t="s">
        <v>10609</v>
      </c>
      <c r="E3667" s="175">
        <v>17527.240000000002</v>
      </c>
      <c r="F3667" s="174" t="s">
        <v>3409</v>
      </c>
      <c r="G3667" s="174" t="s">
        <v>3109</v>
      </c>
      <c r="H3667" s="174" t="s">
        <v>166</v>
      </c>
      <c r="I3667" s="174" t="s">
        <v>10610</v>
      </c>
      <c r="J3667" s="174" t="s">
        <v>10611</v>
      </c>
      <c r="K3667" s="174"/>
      <c r="L3667" s="174" t="s">
        <v>3866</v>
      </c>
      <c r="M3667" s="174" t="s">
        <v>10612</v>
      </c>
      <c r="N3667" s="176">
        <v>960</v>
      </c>
      <c r="O3667" s="174" t="s">
        <v>3407</v>
      </c>
      <c r="P3667" s="177">
        <v>36341</v>
      </c>
      <c r="Q3667" s="176">
        <v>168</v>
      </c>
      <c r="R3667" s="175">
        <v>3067.29</v>
      </c>
      <c r="S3667" s="175">
        <v>14459.95</v>
      </c>
    </row>
    <row r="3668" spans="1:19">
      <c r="D3668" s="174" t="s">
        <v>10613</v>
      </c>
      <c r="E3668" s="176">
        <v>5000</v>
      </c>
      <c r="F3668" s="174" t="s">
        <v>3409</v>
      </c>
      <c r="G3668" s="174" t="s">
        <v>3109</v>
      </c>
      <c r="H3668" s="174" t="s">
        <v>166</v>
      </c>
      <c r="I3668" s="174" t="s">
        <v>10614</v>
      </c>
      <c r="J3668" s="174" t="s">
        <v>9199</v>
      </c>
      <c r="K3668" s="174"/>
      <c r="L3668" s="174" t="s">
        <v>10615</v>
      </c>
      <c r="M3668" s="174" t="s">
        <v>10616</v>
      </c>
      <c r="N3668" s="176">
        <v>960</v>
      </c>
      <c r="O3668" s="174" t="s">
        <v>3407</v>
      </c>
      <c r="P3668" s="177">
        <v>36341</v>
      </c>
      <c r="Q3668" s="176">
        <v>168</v>
      </c>
      <c r="R3668" s="175">
        <v>875.02</v>
      </c>
      <c r="S3668" s="175">
        <v>4124.9799999999996</v>
      </c>
    </row>
    <row r="3669" spans="1:19">
      <c r="D3669" s="174" t="s">
        <v>10617</v>
      </c>
      <c r="E3669" s="176">
        <v>590000</v>
      </c>
      <c r="F3669" s="174" t="s">
        <v>3409</v>
      </c>
      <c r="G3669" s="174" t="s">
        <v>3109</v>
      </c>
      <c r="H3669" s="174" t="s">
        <v>166</v>
      </c>
      <c r="I3669" s="174" t="s">
        <v>10618</v>
      </c>
      <c r="J3669" s="174" t="s">
        <v>10619</v>
      </c>
      <c r="K3669" s="174"/>
      <c r="L3669" s="174" t="s">
        <v>10620</v>
      </c>
      <c r="M3669" s="174" t="s">
        <v>4705</v>
      </c>
      <c r="N3669" s="176">
        <v>960</v>
      </c>
      <c r="O3669" s="174" t="s">
        <v>3407</v>
      </c>
      <c r="P3669" s="177">
        <v>36341</v>
      </c>
      <c r="Q3669" s="176">
        <v>168</v>
      </c>
      <c r="R3669" s="175">
        <v>103249.96</v>
      </c>
      <c r="S3669" s="175">
        <v>486750.04</v>
      </c>
    </row>
    <row r="3670" spans="1:19">
      <c r="D3670" s="174" t="s">
        <v>10621</v>
      </c>
      <c r="E3670" s="175">
        <v>-7111.11</v>
      </c>
      <c r="F3670" s="174" t="s">
        <v>3409</v>
      </c>
      <c r="G3670" s="174" t="s">
        <v>3109</v>
      </c>
      <c r="H3670" s="174" t="s">
        <v>166</v>
      </c>
      <c r="I3670" s="174" t="s">
        <v>10622</v>
      </c>
      <c r="J3670" s="174" t="s">
        <v>10623</v>
      </c>
      <c r="K3670" s="174"/>
      <c r="L3670" s="174" t="s">
        <v>10624</v>
      </c>
      <c r="M3670" s="174" t="s">
        <v>5878</v>
      </c>
      <c r="N3670" s="176">
        <v>960</v>
      </c>
      <c r="O3670" s="174" t="s">
        <v>3407</v>
      </c>
      <c r="P3670" s="177">
        <v>36341</v>
      </c>
      <c r="Q3670" s="176">
        <v>168</v>
      </c>
      <c r="R3670" s="175">
        <v>-1244.3599999999999</v>
      </c>
      <c r="S3670" s="175">
        <v>-5866.75</v>
      </c>
    </row>
    <row r="3671" spans="1:19" s="184" customFormat="1" ht="15.75">
      <c r="A3671" s="51"/>
      <c r="B3671" s="51"/>
      <c r="D3671" s="174" t="s">
        <v>15880</v>
      </c>
      <c r="E3671" s="175">
        <v>4389.42</v>
      </c>
      <c r="F3671" s="174" t="s">
        <v>3483</v>
      </c>
      <c r="G3671" s="174" t="s">
        <v>595</v>
      </c>
      <c r="H3671" s="174" t="s">
        <v>164</v>
      </c>
      <c r="I3671" s="174" t="s">
        <v>15881</v>
      </c>
      <c r="J3671" s="174" t="s">
        <v>14607</v>
      </c>
      <c r="K3671" s="174"/>
      <c r="L3671" s="174" t="s">
        <v>5202</v>
      </c>
      <c r="M3671" s="174" t="s">
        <v>14608</v>
      </c>
      <c r="N3671" s="176">
        <v>960</v>
      </c>
      <c r="O3671" s="174" t="s">
        <v>3407</v>
      </c>
      <c r="P3671" s="177">
        <v>36341</v>
      </c>
      <c r="Q3671" s="176">
        <v>168</v>
      </c>
      <c r="R3671" s="176">
        <v>0</v>
      </c>
      <c r="S3671" s="175">
        <v>4389.42</v>
      </c>
    </row>
    <row r="3672" spans="1:19" s="184" customFormat="1" ht="15.75">
      <c r="A3672" s="51"/>
      <c r="B3672" s="51"/>
      <c r="D3672" s="174" t="s">
        <v>15882</v>
      </c>
      <c r="E3672" s="175">
        <v>308624.31</v>
      </c>
      <c r="F3672" s="174" t="s">
        <v>3483</v>
      </c>
      <c r="G3672" s="174" t="s">
        <v>1308</v>
      </c>
      <c r="H3672" s="174" t="s">
        <v>164</v>
      </c>
      <c r="I3672" s="174" t="s">
        <v>2755</v>
      </c>
      <c r="J3672" s="174" t="s">
        <v>13824</v>
      </c>
      <c r="K3672" s="174"/>
      <c r="L3672" s="174" t="s">
        <v>4377</v>
      </c>
      <c r="M3672" s="174" t="s">
        <v>14585</v>
      </c>
      <c r="N3672" s="176">
        <v>960</v>
      </c>
      <c r="O3672" s="174" t="s">
        <v>3407</v>
      </c>
      <c r="P3672" s="177">
        <v>36341</v>
      </c>
      <c r="Q3672" s="176">
        <v>168</v>
      </c>
      <c r="R3672" s="176">
        <v>0</v>
      </c>
      <c r="S3672" s="175">
        <v>308624.31</v>
      </c>
    </row>
    <row r="3673" spans="1:19" s="184" customFormat="1" ht="15.75">
      <c r="A3673" s="51"/>
      <c r="B3673" s="51"/>
      <c r="D3673" s="174" t="s">
        <v>15883</v>
      </c>
      <c r="E3673" s="175">
        <v>4461.8999999999996</v>
      </c>
      <c r="F3673" s="174" t="s">
        <v>3520</v>
      </c>
      <c r="G3673" s="174" t="s">
        <v>1308</v>
      </c>
      <c r="H3673" s="174" t="s">
        <v>164</v>
      </c>
      <c r="I3673" s="174" t="s">
        <v>2755</v>
      </c>
      <c r="J3673" s="174" t="s">
        <v>13824</v>
      </c>
      <c r="K3673" s="174"/>
      <c r="L3673" s="174" t="s">
        <v>4377</v>
      </c>
      <c r="M3673" s="174" t="s">
        <v>14585</v>
      </c>
      <c r="N3673" s="176">
        <v>960</v>
      </c>
      <c r="O3673" s="174" t="s">
        <v>3407</v>
      </c>
      <c r="P3673" s="177">
        <v>36341</v>
      </c>
      <c r="Q3673" s="176">
        <v>168</v>
      </c>
      <c r="R3673" s="176">
        <v>0</v>
      </c>
      <c r="S3673" s="175">
        <v>4461.8999999999996</v>
      </c>
    </row>
    <row r="3674" spans="1:19" s="184" customFormat="1" ht="15.75">
      <c r="A3674" s="51"/>
      <c r="B3674" s="51"/>
      <c r="D3674" s="174" t="s">
        <v>15884</v>
      </c>
      <c r="E3674" s="175">
        <v>-4158.78</v>
      </c>
      <c r="F3674" s="174" t="s">
        <v>3503</v>
      </c>
      <c r="G3674" s="174" t="s">
        <v>3165</v>
      </c>
      <c r="H3674" s="174" t="s">
        <v>164</v>
      </c>
      <c r="I3674" s="174" t="s">
        <v>1897</v>
      </c>
      <c r="J3674" s="174" t="s">
        <v>14569</v>
      </c>
      <c r="K3674" s="174"/>
      <c r="L3674" s="174" t="s">
        <v>172</v>
      </c>
      <c r="M3674" s="174" t="s">
        <v>14570</v>
      </c>
      <c r="N3674" s="176">
        <v>960</v>
      </c>
      <c r="O3674" s="174" t="s">
        <v>3407</v>
      </c>
      <c r="P3674" s="177">
        <v>36341</v>
      </c>
      <c r="Q3674" s="176">
        <v>168</v>
      </c>
      <c r="R3674" s="176">
        <v>0</v>
      </c>
      <c r="S3674" s="175">
        <v>-4158.78</v>
      </c>
    </row>
    <row r="3675" spans="1:19" s="184" customFormat="1" ht="15.75">
      <c r="A3675" s="51"/>
      <c r="B3675" s="51"/>
      <c r="D3675" s="174" t="s">
        <v>15885</v>
      </c>
      <c r="E3675" s="176">
        <v>4200</v>
      </c>
      <c r="F3675" s="174" t="s">
        <v>3503</v>
      </c>
      <c r="G3675" s="174" t="s">
        <v>3165</v>
      </c>
      <c r="H3675" s="174" t="s">
        <v>164</v>
      </c>
      <c r="I3675" s="174" t="s">
        <v>1897</v>
      </c>
      <c r="J3675" s="174" t="s">
        <v>14569</v>
      </c>
      <c r="K3675" s="174"/>
      <c r="L3675" s="174" t="s">
        <v>172</v>
      </c>
      <c r="M3675" s="174" t="s">
        <v>14570</v>
      </c>
      <c r="N3675" s="176">
        <v>960</v>
      </c>
      <c r="O3675" s="174" t="s">
        <v>3407</v>
      </c>
      <c r="P3675" s="177">
        <v>36341</v>
      </c>
      <c r="Q3675" s="176">
        <v>168</v>
      </c>
      <c r="R3675" s="176">
        <v>0</v>
      </c>
      <c r="S3675" s="176">
        <v>4200</v>
      </c>
    </row>
    <row r="3676" spans="1:19" s="184" customFormat="1" ht="15.75">
      <c r="A3676" s="51"/>
      <c r="B3676" s="51"/>
      <c r="D3676" s="174" t="s">
        <v>15886</v>
      </c>
      <c r="E3676" s="175">
        <v>32698.720000000001</v>
      </c>
      <c r="F3676" s="174" t="s">
        <v>3483</v>
      </c>
      <c r="G3676" s="174" t="s">
        <v>3165</v>
      </c>
      <c r="H3676" s="174" t="s">
        <v>164</v>
      </c>
      <c r="I3676" s="174" t="s">
        <v>14568</v>
      </c>
      <c r="J3676" s="174" t="s">
        <v>14569</v>
      </c>
      <c r="K3676" s="174"/>
      <c r="L3676" s="174" t="s">
        <v>172</v>
      </c>
      <c r="M3676" s="174" t="s">
        <v>14570</v>
      </c>
      <c r="N3676" s="176">
        <v>960</v>
      </c>
      <c r="O3676" s="174" t="s">
        <v>3407</v>
      </c>
      <c r="P3676" s="177">
        <v>36341</v>
      </c>
      <c r="Q3676" s="176">
        <v>168</v>
      </c>
      <c r="R3676" s="176">
        <v>0</v>
      </c>
      <c r="S3676" s="175">
        <v>32698.720000000001</v>
      </c>
    </row>
    <row r="3677" spans="1:19" s="184" customFormat="1" ht="15.75">
      <c r="A3677" s="51"/>
      <c r="B3677" s="51"/>
      <c r="D3677" s="174" t="s">
        <v>15887</v>
      </c>
      <c r="E3677" s="175">
        <v>9367.82</v>
      </c>
      <c r="F3677" s="174" t="s">
        <v>3540</v>
      </c>
      <c r="G3677" s="174" t="s">
        <v>14655</v>
      </c>
      <c r="H3677" s="174" t="s">
        <v>164</v>
      </c>
      <c r="I3677" s="174" t="s">
        <v>15888</v>
      </c>
      <c r="J3677" s="174" t="s">
        <v>14656</v>
      </c>
      <c r="K3677" s="174"/>
      <c r="L3677" s="174" t="s">
        <v>5202</v>
      </c>
      <c r="M3677" s="174" t="s">
        <v>14657</v>
      </c>
      <c r="N3677" s="176">
        <v>960</v>
      </c>
      <c r="O3677" s="174" t="s">
        <v>3407</v>
      </c>
      <c r="P3677" s="177">
        <v>36341</v>
      </c>
      <c r="Q3677" s="176">
        <v>168</v>
      </c>
      <c r="R3677" s="176">
        <v>0</v>
      </c>
      <c r="S3677" s="175">
        <v>9367.82</v>
      </c>
    </row>
    <row r="3678" spans="1:19" s="184" customFormat="1" ht="15.75">
      <c r="A3678" s="51"/>
      <c r="B3678" s="51"/>
      <c r="D3678" s="174" t="s">
        <v>15889</v>
      </c>
      <c r="E3678" s="175">
        <v>4896.2299999999996</v>
      </c>
      <c r="F3678" s="174" t="s">
        <v>3540</v>
      </c>
      <c r="G3678" s="174" t="s">
        <v>1869</v>
      </c>
      <c r="H3678" s="174" t="s">
        <v>164</v>
      </c>
      <c r="I3678" s="174" t="s">
        <v>1871</v>
      </c>
      <c r="J3678" s="174" t="s">
        <v>14610</v>
      </c>
      <c r="K3678" s="174"/>
      <c r="L3678" s="174" t="s">
        <v>4704</v>
      </c>
      <c r="M3678" s="174" t="s">
        <v>4705</v>
      </c>
      <c r="N3678" s="176">
        <v>960</v>
      </c>
      <c r="O3678" s="174" t="s">
        <v>3407</v>
      </c>
      <c r="P3678" s="177">
        <v>36341</v>
      </c>
      <c r="Q3678" s="176">
        <v>168</v>
      </c>
      <c r="R3678" s="176">
        <v>0</v>
      </c>
      <c r="S3678" s="175">
        <v>4896.2299999999996</v>
      </c>
    </row>
    <row r="3679" spans="1:19" s="184" customFormat="1" ht="15.75">
      <c r="A3679" s="51"/>
      <c r="B3679" s="51"/>
      <c r="D3679" s="174" t="s">
        <v>15890</v>
      </c>
      <c r="E3679" s="175">
        <v>-357859.94</v>
      </c>
      <c r="F3679" s="174" t="s">
        <v>3483</v>
      </c>
      <c r="G3679" s="174" t="s">
        <v>1308</v>
      </c>
      <c r="H3679" s="174" t="s">
        <v>164</v>
      </c>
      <c r="I3679" s="174" t="s">
        <v>1317</v>
      </c>
      <c r="J3679" s="174" t="s">
        <v>13824</v>
      </c>
      <c r="K3679" s="174"/>
      <c r="L3679" s="174" t="s">
        <v>4377</v>
      </c>
      <c r="M3679" s="174" t="s">
        <v>14585</v>
      </c>
      <c r="N3679" s="176">
        <v>960</v>
      </c>
      <c r="O3679" s="174" t="s">
        <v>3407</v>
      </c>
      <c r="P3679" s="177">
        <v>36372</v>
      </c>
      <c r="Q3679" s="176">
        <v>167</v>
      </c>
      <c r="R3679" s="176">
        <v>0</v>
      </c>
      <c r="S3679" s="175">
        <v>-357859.94</v>
      </c>
    </row>
    <row r="3680" spans="1:19" s="184" customFormat="1" ht="15.75">
      <c r="A3680" s="51"/>
      <c r="B3680" s="51"/>
      <c r="D3680" s="174" t="s">
        <v>15891</v>
      </c>
      <c r="E3680" s="175">
        <v>25436.53</v>
      </c>
      <c r="F3680" s="174" t="s">
        <v>3483</v>
      </c>
      <c r="G3680" s="174" t="s">
        <v>3165</v>
      </c>
      <c r="H3680" s="174" t="s">
        <v>164</v>
      </c>
      <c r="I3680" s="174" t="s">
        <v>14568</v>
      </c>
      <c r="J3680" s="174" t="s">
        <v>14569</v>
      </c>
      <c r="K3680" s="174"/>
      <c r="L3680" s="174" t="s">
        <v>172</v>
      </c>
      <c r="M3680" s="174" t="s">
        <v>14570</v>
      </c>
      <c r="N3680" s="176">
        <v>960</v>
      </c>
      <c r="O3680" s="174" t="s">
        <v>3407</v>
      </c>
      <c r="P3680" s="177">
        <v>36372</v>
      </c>
      <c r="Q3680" s="176">
        <v>167</v>
      </c>
      <c r="R3680" s="176">
        <v>0</v>
      </c>
      <c r="S3680" s="175">
        <v>25436.53</v>
      </c>
    </row>
    <row r="3681" spans="1:19" s="184" customFormat="1" ht="15.75">
      <c r="A3681" s="51"/>
      <c r="B3681" s="51"/>
      <c r="D3681" s="174" t="s">
        <v>15892</v>
      </c>
      <c r="E3681" s="175">
        <v>-109.75</v>
      </c>
      <c r="F3681" s="174" t="s">
        <v>3483</v>
      </c>
      <c r="G3681" s="174" t="s">
        <v>3165</v>
      </c>
      <c r="H3681" s="174" t="s">
        <v>164</v>
      </c>
      <c r="I3681" s="174" t="s">
        <v>1897</v>
      </c>
      <c r="J3681" s="174" t="s">
        <v>14569</v>
      </c>
      <c r="K3681" s="174"/>
      <c r="L3681" s="174" t="s">
        <v>172</v>
      </c>
      <c r="M3681" s="174" t="s">
        <v>14570</v>
      </c>
      <c r="N3681" s="176">
        <v>960</v>
      </c>
      <c r="O3681" s="174" t="s">
        <v>3407</v>
      </c>
      <c r="P3681" s="177">
        <v>36372</v>
      </c>
      <c r="Q3681" s="176">
        <v>167</v>
      </c>
      <c r="R3681" s="176">
        <v>0</v>
      </c>
      <c r="S3681" s="175">
        <v>-109.75</v>
      </c>
    </row>
    <row r="3682" spans="1:19" s="184" customFormat="1" ht="15.75">
      <c r="A3682" s="51"/>
      <c r="B3682" s="51"/>
      <c r="D3682" s="174" t="s">
        <v>15893</v>
      </c>
      <c r="E3682" s="175">
        <v>5712.98</v>
      </c>
      <c r="F3682" s="174" t="s">
        <v>3483</v>
      </c>
      <c r="G3682" s="174" t="s">
        <v>1308</v>
      </c>
      <c r="H3682" s="174" t="s">
        <v>164</v>
      </c>
      <c r="I3682" s="174" t="s">
        <v>2755</v>
      </c>
      <c r="J3682" s="174" t="s">
        <v>13824</v>
      </c>
      <c r="K3682" s="174"/>
      <c r="L3682" s="174" t="s">
        <v>4377</v>
      </c>
      <c r="M3682" s="174" t="s">
        <v>14585</v>
      </c>
      <c r="N3682" s="176">
        <v>960</v>
      </c>
      <c r="O3682" s="174" t="s">
        <v>3407</v>
      </c>
      <c r="P3682" s="177">
        <v>36372</v>
      </c>
      <c r="Q3682" s="176">
        <v>167</v>
      </c>
      <c r="R3682" s="176">
        <v>0</v>
      </c>
      <c r="S3682" s="175">
        <v>5712.98</v>
      </c>
    </row>
    <row r="3683" spans="1:19" s="184" customFormat="1" ht="15.75">
      <c r="A3683" s="51"/>
      <c r="B3683" s="51"/>
      <c r="D3683" s="174" t="s">
        <v>15894</v>
      </c>
      <c r="E3683" s="175">
        <v>34999.71</v>
      </c>
      <c r="F3683" s="174" t="s">
        <v>3483</v>
      </c>
      <c r="G3683" s="174" t="s">
        <v>3165</v>
      </c>
      <c r="H3683" s="174" t="s">
        <v>164</v>
      </c>
      <c r="I3683" s="174" t="s">
        <v>14568</v>
      </c>
      <c r="J3683" s="174" t="s">
        <v>14569</v>
      </c>
      <c r="K3683" s="174"/>
      <c r="L3683" s="174" t="s">
        <v>172</v>
      </c>
      <c r="M3683" s="174" t="s">
        <v>14570</v>
      </c>
      <c r="N3683" s="176">
        <v>960</v>
      </c>
      <c r="O3683" s="174" t="s">
        <v>3407</v>
      </c>
      <c r="P3683" s="177">
        <v>36403</v>
      </c>
      <c r="Q3683" s="176">
        <v>166</v>
      </c>
      <c r="R3683" s="176">
        <v>0</v>
      </c>
      <c r="S3683" s="175">
        <v>34999.71</v>
      </c>
    </row>
    <row r="3684" spans="1:19" s="184" customFormat="1" ht="15.75">
      <c r="A3684" s="51"/>
      <c r="B3684" s="51"/>
      <c r="D3684" s="174" t="s">
        <v>15895</v>
      </c>
      <c r="E3684" s="175">
        <v>2495.5</v>
      </c>
      <c r="F3684" s="174" t="s">
        <v>3520</v>
      </c>
      <c r="G3684" s="174" t="s">
        <v>3165</v>
      </c>
      <c r="H3684" s="174" t="s">
        <v>164</v>
      </c>
      <c r="I3684" s="174" t="s">
        <v>14568</v>
      </c>
      <c r="J3684" s="174" t="s">
        <v>14569</v>
      </c>
      <c r="K3684" s="174"/>
      <c r="L3684" s="174" t="s">
        <v>172</v>
      </c>
      <c r="M3684" s="174" t="s">
        <v>14570</v>
      </c>
      <c r="N3684" s="176">
        <v>960</v>
      </c>
      <c r="O3684" s="174" t="s">
        <v>3407</v>
      </c>
      <c r="P3684" s="177">
        <v>36403</v>
      </c>
      <c r="Q3684" s="176">
        <v>166</v>
      </c>
      <c r="R3684" s="176">
        <v>0</v>
      </c>
      <c r="S3684" s="175">
        <v>2495.5</v>
      </c>
    </row>
    <row r="3685" spans="1:19" s="184" customFormat="1" ht="15.75">
      <c r="A3685" s="51"/>
      <c r="B3685" s="51"/>
      <c r="D3685" s="174" t="s">
        <v>15896</v>
      </c>
      <c r="E3685" s="175">
        <v>9591.5300000000007</v>
      </c>
      <c r="F3685" s="174" t="s">
        <v>3483</v>
      </c>
      <c r="G3685" s="174" t="s">
        <v>1308</v>
      </c>
      <c r="H3685" s="174" t="s">
        <v>164</v>
      </c>
      <c r="I3685" s="174" t="s">
        <v>2755</v>
      </c>
      <c r="J3685" s="174" t="s">
        <v>13824</v>
      </c>
      <c r="K3685" s="174"/>
      <c r="L3685" s="174" t="s">
        <v>4377</v>
      </c>
      <c r="M3685" s="174" t="s">
        <v>14585</v>
      </c>
      <c r="N3685" s="176">
        <v>960</v>
      </c>
      <c r="O3685" s="174" t="s">
        <v>3407</v>
      </c>
      <c r="P3685" s="177">
        <v>36403</v>
      </c>
      <c r="Q3685" s="176">
        <v>166</v>
      </c>
      <c r="R3685" s="176">
        <v>0</v>
      </c>
      <c r="S3685" s="175">
        <v>9591.5300000000007</v>
      </c>
    </row>
    <row r="3686" spans="1:19" s="184" customFormat="1" ht="15.75">
      <c r="A3686" s="51"/>
      <c r="B3686" s="51"/>
      <c r="D3686" s="174" t="s">
        <v>15897</v>
      </c>
      <c r="E3686" s="175">
        <v>3699.14</v>
      </c>
      <c r="F3686" s="174" t="s">
        <v>3483</v>
      </c>
      <c r="G3686" s="174" t="s">
        <v>1308</v>
      </c>
      <c r="H3686" s="174" t="s">
        <v>164</v>
      </c>
      <c r="I3686" s="174" t="s">
        <v>2755</v>
      </c>
      <c r="J3686" s="174" t="s">
        <v>13824</v>
      </c>
      <c r="K3686" s="174"/>
      <c r="L3686" s="174" t="s">
        <v>4377</v>
      </c>
      <c r="M3686" s="174" t="s">
        <v>14585</v>
      </c>
      <c r="N3686" s="176">
        <v>960</v>
      </c>
      <c r="O3686" s="174" t="s">
        <v>3407</v>
      </c>
      <c r="P3686" s="177">
        <v>36403</v>
      </c>
      <c r="Q3686" s="176">
        <v>166</v>
      </c>
      <c r="R3686" s="176">
        <v>0</v>
      </c>
      <c r="S3686" s="175">
        <v>3699.14</v>
      </c>
    </row>
    <row r="3687" spans="1:19" s="184" customFormat="1" ht="15.75">
      <c r="A3687" s="51"/>
      <c r="B3687" s="51"/>
      <c r="D3687" s="174" t="s">
        <v>15898</v>
      </c>
      <c r="E3687" s="175">
        <v>42560.27</v>
      </c>
      <c r="F3687" s="174" t="s">
        <v>3483</v>
      </c>
      <c r="G3687" s="174" t="s">
        <v>3165</v>
      </c>
      <c r="H3687" s="174" t="s">
        <v>164</v>
      </c>
      <c r="I3687" s="174" t="s">
        <v>14568</v>
      </c>
      <c r="J3687" s="174" t="s">
        <v>14569</v>
      </c>
      <c r="K3687" s="174"/>
      <c r="L3687" s="174" t="s">
        <v>172</v>
      </c>
      <c r="M3687" s="174" t="s">
        <v>14570</v>
      </c>
      <c r="N3687" s="176">
        <v>960</v>
      </c>
      <c r="O3687" s="174" t="s">
        <v>3407</v>
      </c>
      <c r="P3687" s="177">
        <v>36433</v>
      </c>
      <c r="Q3687" s="176">
        <v>165</v>
      </c>
      <c r="R3687" s="176">
        <v>0</v>
      </c>
      <c r="S3687" s="175">
        <v>42560.27</v>
      </c>
    </row>
    <row r="3688" spans="1:19" s="184" customFormat="1" ht="15.75">
      <c r="A3688" s="51"/>
      <c r="B3688" s="51"/>
      <c r="D3688" s="174" t="s">
        <v>15899</v>
      </c>
      <c r="E3688" s="175">
        <v>41276.39</v>
      </c>
      <c r="F3688" s="174" t="s">
        <v>3483</v>
      </c>
      <c r="G3688" s="174" t="s">
        <v>1308</v>
      </c>
      <c r="H3688" s="174" t="s">
        <v>164</v>
      </c>
      <c r="I3688" s="174" t="s">
        <v>2755</v>
      </c>
      <c r="J3688" s="174" t="s">
        <v>13824</v>
      </c>
      <c r="K3688" s="174"/>
      <c r="L3688" s="174" t="s">
        <v>4377</v>
      </c>
      <c r="M3688" s="174" t="s">
        <v>14585</v>
      </c>
      <c r="N3688" s="176">
        <v>960</v>
      </c>
      <c r="O3688" s="174" t="s">
        <v>3407</v>
      </c>
      <c r="P3688" s="177">
        <v>36433</v>
      </c>
      <c r="Q3688" s="176">
        <v>165</v>
      </c>
      <c r="R3688" s="176">
        <v>0</v>
      </c>
      <c r="S3688" s="175">
        <v>41276.39</v>
      </c>
    </row>
    <row r="3689" spans="1:19" s="184" customFormat="1" ht="15.75">
      <c r="A3689" s="51"/>
      <c r="B3689" s="51"/>
      <c r="D3689" s="174" t="s">
        <v>15900</v>
      </c>
      <c r="E3689" s="176">
        <v>110980</v>
      </c>
      <c r="F3689" s="174" t="s">
        <v>3483</v>
      </c>
      <c r="G3689" s="174" t="s">
        <v>1308</v>
      </c>
      <c r="H3689" s="174" t="s">
        <v>164</v>
      </c>
      <c r="I3689" s="174" t="s">
        <v>1317</v>
      </c>
      <c r="J3689" s="174" t="s">
        <v>13824</v>
      </c>
      <c r="K3689" s="174"/>
      <c r="L3689" s="174" t="s">
        <v>4377</v>
      </c>
      <c r="M3689" s="174" t="s">
        <v>14585</v>
      </c>
      <c r="N3689" s="176">
        <v>960</v>
      </c>
      <c r="O3689" s="174" t="s">
        <v>3407</v>
      </c>
      <c r="P3689" s="177">
        <v>36433</v>
      </c>
      <c r="Q3689" s="176">
        <v>165</v>
      </c>
      <c r="R3689" s="176">
        <v>0</v>
      </c>
      <c r="S3689" s="176">
        <v>110980</v>
      </c>
    </row>
    <row r="3690" spans="1:19" s="184" customFormat="1" ht="15.75">
      <c r="A3690" s="51"/>
      <c r="B3690" s="51"/>
      <c r="D3690" s="174" t="s">
        <v>15901</v>
      </c>
      <c r="E3690" s="176">
        <v>100</v>
      </c>
      <c r="F3690" s="174" t="s">
        <v>3483</v>
      </c>
      <c r="G3690" s="174" t="s">
        <v>3165</v>
      </c>
      <c r="H3690" s="174" t="s">
        <v>164</v>
      </c>
      <c r="I3690" s="174" t="s">
        <v>11771</v>
      </c>
      <c r="J3690" s="174" t="s">
        <v>14569</v>
      </c>
      <c r="K3690" s="174"/>
      <c r="L3690" s="174" t="s">
        <v>172</v>
      </c>
      <c r="M3690" s="174" t="s">
        <v>14570</v>
      </c>
      <c r="N3690" s="176">
        <v>960</v>
      </c>
      <c r="O3690" s="174" t="s">
        <v>3407</v>
      </c>
      <c r="P3690" s="177">
        <v>36433</v>
      </c>
      <c r="Q3690" s="176">
        <v>165</v>
      </c>
      <c r="R3690" s="176">
        <v>0</v>
      </c>
      <c r="S3690" s="176">
        <v>100</v>
      </c>
    </row>
    <row r="3691" spans="1:19" s="184" customFormat="1" ht="15.75">
      <c r="A3691" s="51"/>
      <c r="B3691" s="51"/>
      <c r="D3691" s="174" t="s">
        <v>15902</v>
      </c>
      <c r="E3691" s="175">
        <v>9618.1299999999992</v>
      </c>
      <c r="F3691" s="174" t="s">
        <v>3483</v>
      </c>
      <c r="G3691" s="174" t="s">
        <v>1308</v>
      </c>
      <c r="H3691" s="174" t="s">
        <v>164</v>
      </c>
      <c r="I3691" s="174" t="s">
        <v>2755</v>
      </c>
      <c r="J3691" s="174" t="s">
        <v>13824</v>
      </c>
      <c r="K3691" s="174"/>
      <c r="L3691" s="174" t="s">
        <v>4377</v>
      </c>
      <c r="M3691" s="174" t="s">
        <v>14585</v>
      </c>
      <c r="N3691" s="176">
        <v>960</v>
      </c>
      <c r="O3691" s="174" t="s">
        <v>3407</v>
      </c>
      <c r="P3691" s="177">
        <v>36464</v>
      </c>
      <c r="Q3691" s="176">
        <v>164</v>
      </c>
      <c r="R3691" s="176">
        <v>0</v>
      </c>
      <c r="S3691" s="175">
        <v>9618.1299999999992</v>
      </c>
    </row>
    <row r="3692" spans="1:19" s="184" customFormat="1" ht="15.75">
      <c r="A3692" s="51"/>
      <c r="B3692" s="51"/>
      <c r="D3692" s="174" t="s">
        <v>15903</v>
      </c>
      <c r="E3692" s="175">
        <v>45424.11</v>
      </c>
      <c r="F3692" s="174" t="s">
        <v>3483</v>
      </c>
      <c r="G3692" s="174" t="s">
        <v>3165</v>
      </c>
      <c r="H3692" s="174" t="s">
        <v>164</v>
      </c>
      <c r="I3692" s="174" t="s">
        <v>14568</v>
      </c>
      <c r="J3692" s="174" t="s">
        <v>14569</v>
      </c>
      <c r="K3692" s="174"/>
      <c r="L3692" s="174" t="s">
        <v>172</v>
      </c>
      <c r="M3692" s="174" t="s">
        <v>14570</v>
      </c>
      <c r="N3692" s="176">
        <v>960</v>
      </c>
      <c r="O3692" s="174" t="s">
        <v>3407</v>
      </c>
      <c r="P3692" s="177">
        <v>36464</v>
      </c>
      <c r="Q3692" s="176">
        <v>164</v>
      </c>
      <c r="R3692" s="176">
        <v>0</v>
      </c>
      <c r="S3692" s="175">
        <v>45424.11</v>
      </c>
    </row>
    <row r="3693" spans="1:19" s="184" customFormat="1" ht="15.75">
      <c r="A3693" s="51"/>
      <c r="B3693" s="51"/>
      <c r="D3693" s="174" t="s">
        <v>15904</v>
      </c>
      <c r="E3693" s="176">
        <v>17200</v>
      </c>
      <c r="F3693" s="174" t="s">
        <v>3483</v>
      </c>
      <c r="G3693" s="174" t="s">
        <v>1308</v>
      </c>
      <c r="H3693" s="174" t="s">
        <v>164</v>
      </c>
      <c r="I3693" s="174" t="s">
        <v>1317</v>
      </c>
      <c r="J3693" s="174" t="s">
        <v>13824</v>
      </c>
      <c r="K3693" s="174"/>
      <c r="L3693" s="174" t="s">
        <v>4377</v>
      </c>
      <c r="M3693" s="174" t="s">
        <v>14585</v>
      </c>
      <c r="N3693" s="176">
        <v>960</v>
      </c>
      <c r="O3693" s="174" t="s">
        <v>3407</v>
      </c>
      <c r="P3693" s="177">
        <v>36464</v>
      </c>
      <c r="Q3693" s="176">
        <v>164</v>
      </c>
      <c r="R3693" s="176">
        <v>0</v>
      </c>
      <c r="S3693" s="176">
        <v>17200</v>
      </c>
    </row>
    <row r="3694" spans="1:19" s="184" customFormat="1" ht="15.75">
      <c r="A3694" s="51"/>
      <c r="B3694" s="51"/>
      <c r="D3694" s="174" t="s">
        <v>15905</v>
      </c>
      <c r="E3694" s="176">
        <v>12000</v>
      </c>
      <c r="F3694" s="174" t="s">
        <v>3540</v>
      </c>
      <c r="G3694" s="174" t="s">
        <v>10958</v>
      </c>
      <c r="H3694" s="174" t="s">
        <v>164</v>
      </c>
      <c r="I3694" s="174" t="s">
        <v>10959</v>
      </c>
      <c r="J3694" s="174" t="s">
        <v>10960</v>
      </c>
      <c r="K3694" s="174"/>
      <c r="L3694" s="174" t="s">
        <v>4377</v>
      </c>
      <c r="M3694" s="174" t="s">
        <v>3866</v>
      </c>
      <c r="N3694" s="176">
        <v>960</v>
      </c>
      <c r="O3694" s="174" t="s">
        <v>3407</v>
      </c>
      <c r="P3694" s="177">
        <v>36464</v>
      </c>
      <c r="Q3694" s="176">
        <v>164</v>
      </c>
      <c r="R3694" s="176">
        <v>0</v>
      </c>
      <c r="S3694" s="176">
        <v>12000</v>
      </c>
    </row>
    <row r="3695" spans="1:19" s="184" customFormat="1" ht="15.75">
      <c r="A3695" s="51"/>
      <c r="B3695" s="51"/>
      <c r="D3695" s="174" t="s">
        <v>15906</v>
      </c>
      <c r="E3695" s="175">
        <v>17789.05</v>
      </c>
      <c r="F3695" s="174" t="s">
        <v>3483</v>
      </c>
      <c r="G3695" s="174" t="s">
        <v>1308</v>
      </c>
      <c r="H3695" s="174" t="s">
        <v>164</v>
      </c>
      <c r="I3695" s="174" t="s">
        <v>2755</v>
      </c>
      <c r="J3695" s="174" t="s">
        <v>13824</v>
      </c>
      <c r="K3695" s="174"/>
      <c r="L3695" s="174" t="s">
        <v>4377</v>
      </c>
      <c r="M3695" s="174" t="s">
        <v>14585</v>
      </c>
      <c r="N3695" s="176">
        <v>960</v>
      </c>
      <c r="O3695" s="174" t="s">
        <v>3407</v>
      </c>
      <c r="P3695" s="177">
        <v>36464</v>
      </c>
      <c r="Q3695" s="176">
        <v>164</v>
      </c>
      <c r="R3695" s="176">
        <v>0</v>
      </c>
      <c r="S3695" s="175">
        <v>17789.05</v>
      </c>
    </row>
    <row r="3696" spans="1:19" s="184" customFormat="1" ht="15.75">
      <c r="A3696" s="51"/>
      <c r="B3696" s="51"/>
      <c r="D3696" s="174" t="s">
        <v>15907</v>
      </c>
      <c r="E3696" s="175">
        <v>11992.81</v>
      </c>
      <c r="F3696" s="174" t="s">
        <v>3483</v>
      </c>
      <c r="G3696" s="174" t="s">
        <v>3165</v>
      </c>
      <c r="H3696" s="174" t="s">
        <v>164</v>
      </c>
      <c r="I3696" s="174" t="s">
        <v>14568</v>
      </c>
      <c r="J3696" s="174" t="s">
        <v>14569</v>
      </c>
      <c r="K3696" s="174"/>
      <c r="L3696" s="174" t="s">
        <v>172</v>
      </c>
      <c r="M3696" s="174" t="s">
        <v>14570</v>
      </c>
      <c r="N3696" s="176">
        <v>960</v>
      </c>
      <c r="O3696" s="174" t="s">
        <v>3407</v>
      </c>
      <c r="P3696" s="177">
        <v>36464</v>
      </c>
      <c r="Q3696" s="176">
        <v>164</v>
      </c>
      <c r="R3696" s="176">
        <v>0</v>
      </c>
      <c r="S3696" s="175">
        <v>11992.81</v>
      </c>
    </row>
    <row r="3697" spans="1:19" s="184" customFormat="1" ht="15.75">
      <c r="A3697" s="51"/>
      <c r="B3697" s="51"/>
      <c r="D3697" s="174" t="s">
        <v>15908</v>
      </c>
      <c r="E3697" s="176">
        <v>-1000</v>
      </c>
      <c r="F3697" s="174" t="s">
        <v>3483</v>
      </c>
      <c r="G3697" s="174" t="s">
        <v>1308</v>
      </c>
      <c r="H3697" s="174" t="s">
        <v>164</v>
      </c>
      <c r="I3697" s="174" t="s">
        <v>1317</v>
      </c>
      <c r="J3697" s="174" t="s">
        <v>13824</v>
      </c>
      <c r="K3697" s="174"/>
      <c r="L3697" s="174" t="s">
        <v>4377</v>
      </c>
      <c r="M3697" s="174" t="s">
        <v>14585</v>
      </c>
      <c r="N3697" s="176">
        <v>960</v>
      </c>
      <c r="O3697" s="174" t="s">
        <v>3407</v>
      </c>
      <c r="P3697" s="177">
        <v>36464</v>
      </c>
      <c r="Q3697" s="176">
        <v>164</v>
      </c>
      <c r="R3697" s="176">
        <v>0</v>
      </c>
      <c r="S3697" s="176">
        <v>-1000</v>
      </c>
    </row>
    <row r="3698" spans="1:19" s="184" customFormat="1" ht="15.75">
      <c r="A3698" s="51"/>
      <c r="B3698" s="51"/>
      <c r="D3698" s="174" t="s">
        <v>15909</v>
      </c>
      <c r="E3698" s="175">
        <v>-13231.26</v>
      </c>
      <c r="F3698" s="174" t="s">
        <v>3483</v>
      </c>
      <c r="G3698" s="174" t="s">
        <v>3467</v>
      </c>
      <c r="H3698" s="174" t="s">
        <v>164</v>
      </c>
      <c r="I3698" s="174" t="s">
        <v>14581</v>
      </c>
      <c r="J3698" s="174" t="s">
        <v>14582</v>
      </c>
      <c r="K3698" s="174"/>
      <c r="L3698" s="174" t="s">
        <v>4439</v>
      </c>
      <c r="M3698" s="174" t="s">
        <v>3470</v>
      </c>
      <c r="N3698" s="176">
        <v>960</v>
      </c>
      <c r="O3698" s="174" t="s">
        <v>3407</v>
      </c>
      <c r="P3698" s="177">
        <v>36464</v>
      </c>
      <c r="Q3698" s="176">
        <v>164</v>
      </c>
      <c r="R3698" s="176">
        <v>0</v>
      </c>
      <c r="S3698" s="175">
        <v>-13231.26</v>
      </c>
    </row>
    <row r="3699" spans="1:19" s="184" customFormat="1" ht="15.75">
      <c r="A3699" s="51"/>
      <c r="B3699" s="51"/>
      <c r="D3699" s="174" t="s">
        <v>15910</v>
      </c>
      <c r="E3699" s="175">
        <v>42352.53</v>
      </c>
      <c r="F3699" s="174" t="s">
        <v>11088</v>
      </c>
      <c r="G3699" s="174" t="s">
        <v>1308</v>
      </c>
      <c r="H3699" s="174" t="s">
        <v>164</v>
      </c>
      <c r="I3699" s="174" t="s">
        <v>1317</v>
      </c>
      <c r="J3699" s="174" t="s">
        <v>13824</v>
      </c>
      <c r="K3699" s="174"/>
      <c r="L3699" s="174" t="s">
        <v>4377</v>
      </c>
      <c r="M3699" s="174" t="s">
        <v>14585</v>
      </c>
      <c r="N3699" s="176">
        <v>960</v>
      </c>
      <c r="O3699" s="174" t="s">
        <v>3407</v>
      </c>
      <c r="P3699" s="177">
        <v>36494</v>
      </c>
      <c r="Q3699" s="176">
        <v>163</v>
      </c>
      <c r="R3699" s="176">
        <v>0</v>
      </c>
      <c r="S3699" s="175">
        <v>42352.53</v>
      </c>
    </row>
    <row r="3700" spans="1:19" s="184" customFormat="1" ht="15.75">
      <c r="A3700" s="51"/>
      <c r="B3700" s="51"/>
      <c r="D3700" s="174" t="s">
        <v>15911</v>
      </c>
      <c r="E3700" s="175">
        <v>13566.07</v>
      </c>
      <c r="F3700" s="174" t="s">
        <v>3483</v>
      </c>
      <c r="G3700" s="174" t="s">
        <v>3165</v>
      </c>
      <c r="H3700" s="174" t="s">
        <v>164</v>
      </c>
      <c r="I3700" s="174" t="s">
        <v>14568</v>
      </c>
      <c r="J3700" s="174" t="s">
        <v>14569</v>
      </c>
      <c r="K3700" s="174"/>
      <c r="L3700" s="174" t="s">
        <v>172</v>
      </c>
      <c r="M3700" s="174" t="s">
        <v>14570</v>
      </c>
      <c r="N3700" s="176">
        <v>960</v>
      </c>
      <c r="O3700" s="174" t="s">
        <v>3407</v>
      </c>
      <c r="P3700" s="177">
        <v>36494</v>
      </c>
      <c r="Q3700" s="176">
        <v>163</v>
      </c>
      <c r="R3700" s="176">
        <v>0</v>
      </c>
      <c r="S3700" s="175">
        <v>13566.07</v>
      </c>
    </row>
    <row r="3701" spans="1:19" s="184" customFormat="1" ht="15.75">
      <c r="A3701" s="51"/>
      <c r="B3701" s="51"/>
      <c r="D3701" s="174" t="s">
        <v>15912</v>
      </c>
      <c r="E3701" s="175">
        <v>4131.37</v>
      </c>
      <c r="F3701" s="174" t="s">
        <v>11088</v>
      </c>
      <c r="G3701" s="174" t="s">
        <v>3165</v>
      </c>
      <c r="H3701" s="174" t="s">
        <v>164</v>
      </c>
      <c r="I3701" s="174" t="s">
        <v>14568</v>
      </c>
      <c r="J3701" s="174" t="s">
        <v>14569</v>
      </c>
      <c r="K3701" s="174"/>
      <c r="L3701" s="174" t="s">
        <v>172</v>
      </c>
      <c r="M3701" s="174" t="s">
        <v>14570</v>
      </c>
      <c r="N3701" s="176">
        <v>960</v>
      </c>
      <c r="O3701" s="174" t="s">
        <v>3407</v>
      </c>
      <c r="P3701" s="177">
        <v>36494</v>
      </c>
      <c r="Q3701" s="176">
        <v>163</v>
      </c>
      <c r="R3701" s="176">
        <v>0</v>
      </c>
      <c r="S3701" s="175">
        <v>4131.37</v>
      </c>
    </row>
    <row r="3702" spans="1:19" s="184" customFormat="1" ht="15.75">
      <c r="A3702" s="51"/>
      <c r="B3702" s="51"/>
      <c r="D3702" s="174" t="s">
        <v>15913</v>
      </c>
      <c r="E3702" s="175">
        <v>16394.39</v>
      </c>
      <c r="F3702" s="174" t="s">
        <v>3483</v>
      </c>
      <c r="G3702" s="174" t="s">
        <v>1308</v>
      </c>
      <c r="H3702" s="174" t="s">
        <v>164</v>
      </c>
      <c r="I3702" s="174" t="s">
        <v>2755</v>
      </c>
      <c r="J3702" s="174" t="s">
        <v>13824</v>
      </c>
      <c r="K3702" s="174"/>
      <c r="L3702" s="174" t="s">
        <v>4377</v>
      </c>
      <c r="M3702" s="174" t="s">
        <v>14585</v>
      </c>
      <c r="N3702" s="176">
        <v>960</v>
      </c>
      <c r="O3702" s="174" t="s">
        <v>3407</v>
      </c>
      <c r="P3702" s="177">
        <v>36494</v>
      </c>
      <c r="Q3702" s="176">
        <v>163</v>
      </c>
      <c r="R3702" s="176">
        <v>0</v>
      </c>
      <c r="S3702" s="175">
        <v>16394.39</v>
      </c>
    </row>
    <row r="3703" spans="1:19" s="184" customFormat="1" ht="15.75">
      <c r="A3703" s="51"/>
      <c r="B3703" s="51"/>
      <c r="D3703" s="174" t="s">
        <v>15914</v>
      </c>
      <c r="E3703" s="175">
        <v>1331.17</v>
      </c>
      <c r="F3703" s="174" t="s">
        <v>3540</v>
      </c>
      <c r="G3703" s="174" t="s">
        <v>1308</v>
      </c>
      <c r="H3703" s="174" t="s">
        <v>164</v>
      </c>
      <c r="I3703" s="174" t="s">
        <v>2755</v>
      </c>
      <c r="J3703" s="174" t="s">
        <v>13824</v>
      </c>
      <c r="K3703" s="174"/>
      <c r="L3703" s="174" t="s">
        <v>4377</v>
      </c>
      <c r="M3703" s="174" t="s">
        <v>14585</v>
      </c>
      <c r="N3703" s="176">
        <v>960</v>
      </c>
      <c r="O3703" s="174" t="s">
        <v>3407</v>
      </c>
      <c r="P3703" s="177">
        <v>36494</v>
      </c>
      <c r="Q3703" s="176">
        <v>163</v>
      </c>
      <c r="R3703" s="176">
        <v>0</v>
      </c>
      <c r="S3703" s="175">
        <v>1331.17</v>
      </c>
    </row>
    <row r="3704" spans="1:19" s="184" customFormat="1" ht="15.75">
      <c r="A3704" s="51"/>
      <c r="B3704" s="51"/>
      <c r="D3704" s="174" t="s">
        <v>15915</v>
      </c>
      <c r="E3704" s="175">
        <v>277.44</v>
      </c>
      <c r="F3704" s="174" t="s">
        <v>3540</v>
      </c>
      <c r="G3704" s="174" t="s">
        <v>3165</v>
      </c>
      <c r="H3704" s="174" t="s">
        <v>164</v>
      </c>
      <c r="I3704" s="174" t="s">
        <v>14568</v>
      </c>
      <c r="J3704" s="174" t="s">
        <v>14569</v>
      </c>
      <c r="K3704" s="174"/>
      <c r="L3704" s="174" t="s">
        <v>172</v>
      </c>
      <c r="M3704" s="174" t="s">
        <v>14570</v>
      </c>
      <c r="N3704" s="176">
        <v>960</v>
      </c>
      <c r="O3704" s="174" t="s">
        <v>3407</v>
      </c>
      <c r="P3704" s="177">
        <v>36494</v>
      </c>
      <c r="Q3704" s="176">
        <v>163</v>
      </c>
      <c r="R3704" s="176">
        <v>0</v>
      </c>
      <c r="S3704" s="175">
        <v>277.44</v>
      </c>
    </row>
    <row r="3705" spans="1:19" s="184" customFormat="1" ht="15.75">
      <c r="A3705" s="51"/>
      <c r="B3705" s="51"/>
      <c r="D3705" s="174" t="s">
        <v>15916</v>
      </c>
      <c r="E3705" s="175">
        <v>12945.51</v>
      </c>
      <c r="F3705" s="174" t="s">
        <v>3540</v>
      </c>
      <c r="G3705" s="174" t="s">
        <v>3165</v>
      </c>
      <c r="H3705" s="174" t="s">
        <v>164</v>
      </c>
      <c r="I3705" s="174" t="s">
        <v>14568</v>
      </c>
      <c r="J3705" s="174" t="s">
        <v>14569</v>
      </c>
      <c r="K3705" s="174"/>
      <c r="L3705" s="174" t="s">
        <v>172</v>
      </c>
      <c r="M3705" s="174" t="s">
        <v>14570</v>
      </c>
      <c r="N3705" s="176">
        <v>960</v>
      </c>
      <c r="O3705" s="174" t="s">
        <v>3407</v>
      </c>
      <c r="P3705" s="177">
        <v>36494</v>
      </c>
      <c r="Q3705" s="176">
        <v>163</v>
      </c>
      <c r="R3705" s="176">
        <v>0</v>
      </c>
      <c r="S3705" s="175">
        <v>12945.51</v>
      </c>
    </row>
    <row r="3706" spans="1:19" s="184" customFormat="1" ht="15.75">
      <c r="A3706" s="51"/>
      <c r="B3706" s="51"/>
      <c r="D3706" s="174" t="s">
        <v>15917</v>
      </c>
      <c r="E3706" s="175">
        <v>23714.76</v>
      </c>
      <c r="F3706" s="174" t="s">
        <v>3540</v>
      </c>
      <c r="G3706" s="174" t="s">
        <v>3165</v>
      </c>
      <c r="H3706" s="174" t="s">
        <v>164</v>
      </c>
      <c r="I3706" s="174" t="s">
        <v>14568</v>
      </c>
      <c r="J3706" s="174" t="s">
        <v>14569</v>
      </c>
      <c r="K3706" s="174"/>
      <c r="L3706" s="174" t="s">
        <v>172</v>
      </c>
      <c r="M3706" s="174" t="s">
        <v>14570</v>
      </c>
      <c r="N3706" s="176">
        <v>960</v>
      </c>
      <c r="O3706" s="174" t="s">
        <v>3407</v>
      </c>
      <c r="P3706" s="177">
        <v>36525</v>
      </c>
      <c r="Q3706" s="176">
        <v>162</v>
      </c>
      <c r="R3706" s="176">
        <v>0</v>
      </c>
      <c r="S3706" s="175">
        <v>23714.76</v>
      </c>
    </row>
    <row r="3707" spans="1:19" s="184" customFormat="1" ht="15.75">
      <c r="A3707" s="51"/>
      <c r="B3707" s="51"/>
      <c r="D3707" s="174" t="s">
        <v>15918</v>
      </c>
      <c r="E3707" s="176">
        <v>-2000</v>
      </c>
      <c r="F3707" s="174" t="s">
        <v>3540</v>
      </c>
      <c r="G3707" s="174" t="s">
        <v>1308</v>
      </c>
      <c r="H3707" s="174" t="s">
        <v>164</v>
      </c>
      <c r="I3707" s="174" t="s">
        <v>1317</v>
      </c>
      <c r="J3707" s="174" t="s">
        <v>13824</v>
      </c>
      <c r="K3707" s="174"/>
      <c r="L3707" s="174" t="s">
        <v>4377</v>
      </c>
      <c r="M3707" s="174" t="s">
        <v>14585</v>
      </c>
      <c r="N3707" s="176">
        <v>960</v>
      </c>
      <c r="O3707" s="174" t="s">
        <v>3407</v>
      </c>
      <c r="P3707" s="177">
        <v>36525</v>
      </c>
      <c r="Q3707" s="176">
        <v>162</v>
      </c>
      <c r="R3707" s="176">
        <v>0</v>
      </c>
      <c r="S3707" s="176">
        <v>-2000</v>
      </c>
    </row>
    <row r="3708" spans="1:19" s="184" customFormat="1" ht="15.75">
      <c r="A3708" s="51"/>
      <c r="B3708" s="51"/>
      <c r="D3708" s="174" t="s">
        <v>15919</v>
      </c>
      <c r="E3708" s="175">
        <v>16836.12</v>
      </c>
      <c r="F3708" s="174" t="s">
        <v>3540</v>
      </c>
      <c r="G3708" s="174" t="s">
        <v>1308</v>
      </c>
      <c r="H3708" s="174" t="s">
        <v>164</v>
      </c>
      <c r="I3708" s="174" t="s">
        <v>2755</v>
      </c>
      <c r="J3708" s="174" t="s">
        <v>13824</v>
      </c>
      <c r="K3708" s="174"/>
      <c r="L3708" s="174" t="s">
        <v>4377</v>
      </c>
      <c r="M3708" s="174" t="s">
        <v>14585</v>
      </c>
      <c r="N3708" s="176">
        <v>960</v>
      </c>
      <c r="O3708" s="174" t="s">
        <v>3407</v>
      </c>
      <c r="P3708" s="177">
        <v>36525</v>
      </c>
      <c r="Q3708" s="176">
        <v>162</v>
      </c>
      <c r="R3708" s="176">
        <v>0</v>
      </c>
      <c r="S3708" s="175">
        <v>16836.12</v>
      </c>
    </row>
    <row r="3709" spans="1:19" s="184" customFormat="1" ht="15.75">
      <c r="A3709" s="51"/>
      <c r="B3709" s="51"/>
      <c r="D3709" s="174" t="s">
        <v>15920</v>
      </c>
      <c r="E3709" s="176">
        <v>2000</v>
      </c>
      <c r="F3709" s="174" t="s">
        <v>3540</v>
      </c>
      <c r="G3709" s="174" t="s">
        <v>3165</v>
      </c>
      <c r="H3709" s="174" t="s">
        <v>164</v>
      </c>
      <c r="I3709" s="174" t="s">
        <v>1897</v>
      </c>
      <c r="J3709" s="174" t="s">
        <v>14569</v>
      </c>
      <c r="K3709" s="174"/>
      <c r="L3709" s="174" t="s">
        <v>172</v>
      </c>
      <c r="M3709" s="174" t="s">
        <v>14570</v>
      </c>
      <c r="N3709" s="176">
        <v>960</v>
      </c>
      <c r="O3709" s="174" t="s">
        <v>3407</v>
      </c>
      <c r="P3709" s="177">
        <v>36525</v>
      </c>
      <c r="Q3709" s="176">
        <v>162</v>
      </c>
      <c r="R3709" s="176">
        <v>0</v>
      </c>
      <c r="S3709" s="176">
        <v>2000</v>
      </c>
    </row>
    <row r="3710" spans="1:19">
      <c r="D3710" s="174" t="s">
        <v>10625</v>
      </c>
      <c r="E3710" s="175">
        <v>-29253.83</v>
      </c>
      <c r="F3710" s="174" t="s">
        <v>3459</v>
      </c>
      <c r="G3710" s="174" t="s">
        <v>9481</v>
      </c>
      <c r="H3710" s="174" t="s">
        <v>169</v>
      </c>
      <c r="I3710" s="174" t="s">
        <v>10626</v>
      </c>
      <c r="J3710" s="174" t="s">
        <v>10627</v>
      </c>
      <c r="K3710" s="174"/>
      <c r="L3710" s="174" t="s">
        <v>3509</v>
      </c>
      <c r="M3710" s="174" t="s">
        <v>4705</v>
      </c>
      <c r="N3710" s="176">
        <v>960</v>
      </c>
      <c r="O3710" s="174" t="s">
        <v>3407</v>
      </c>
      <c r="P3710" s="177">
        <v>15189</v>
      </c>
      <c r="Q3710" s="176">
        <v>863</v>
      </c>
      <c r="R3710" s="175">
        <v>-26296.9</v>
      </c>
      <c r="S3710" s="175">
        <v>-2956.93</v>
      </c>
    </row>
    <row r="3711" spans="1:19">
      <c r="D3711" s="174" t="s">
        <v>10628</v>
      </c>
      <c r="E3711" s="175">
        <v>-19779.88</v>
      </c>
      <c r="F3711" s="174" t="s">
        <v>3501</v>
      </c>
      <c r="G3711" s="174" t="s">
        <v>9481</v>
      </c>
      <c r="H3711" s="174" t="s">
        <v>169</v>
      </c>
      <c r="I3711" s="174" t="s">
        <v>10626</v>
      </c>
      <c r="J3711" s="174" t="s">
        <v>10627</v>
      </c>
      <c r="K3711" s="174"/>
      <c r="L3711" s="174" t="s">
        <v>3509</v>
      </c>
      <c r="M3711" s="174" t="s">
        <v>4705</v>
      </c>
      <c r="N3711" s="176">
        <v>960</v>
      </c>
      <c r="O3711" s="174" t="s">
        <v>3407</v>
      </c>
      <c r="P3711" s="177">
        <v>15189</v>
      </c>
      <c r="Q3711" s="176">
        <v>863</v>
      </c>
      <c r="R3711" s="175">
        <v>-17780.46</v>
      </c>
      <c r="S3711" s="175">
        <v>-1999.42</v>
      </c>
    </row>
    <row r="3712" spans="1:19">
      <c r="D3712" s="174" t="s">
        <v>10629</v>
      </c>
      <c r="E3712" s="176">
        <v>-27</v>
      </c>
      <c r="F3712" s="174" t="s">
        <v>3520</v>
      </c>
      <c r="G3712" s="174" t="s">
        <v>9481</v>
      </c>
      <c r="H3712" s="174" t="s">
        <v>169</v>
      </c>
      <c r="I3712" s="174" t="s">
        <v>10626</v>
      </c>
      <c r="J3712" s="174" t="s">
        <v>10627</v>
      </c>
      <c r="K3712" s="174"/>
      <c r="L3712" s="174" t="s">
        <v>3509</v>
      </c>
      <c r="M3712" s="174" t="s">
        <v>4705</v>
      </c>
      <c r="N3712" s="176">
        <v>960</v>
      </c>
      <c r="O3712" s="174" t="s">
        <v>3407</v>
      </c>
      <c r="P3712" s="177">
        <v>15189</v>
      </c>
      <c r="Q3712" s="176">
        <v>863</v>
      </c>
      <c r="R3712" s="175">
        <v>-24.18</v>
      </c>
      <c r="S3712" s="175">
        <v>-2.82</v>
      </c>
    </row>
    <row r="3713" spans="1:19">
      <c r="D3713" s="174" t="s">
        <v>10630</v>
      </c>
      <c r="E3713" s="175">
        <v>-7783.71</v>
      </c>
      <c r="F3713" s="174" t="s">
        <v>3540</v>
      </c>
      <c r="G3713" s="174" t="s">
        <v>9481</v>
      </c>
      <c r="H3713" s="174" t="s">
        <v>169</v>
      </c>
      <c r="I3713" s="174" t="s">
        <v>10626</v>
      </c>
      <c r="J3713" s="174" t="s">
        <v>10627</v>
      </c>
      <c r="K3713" s="174"/>
      <c r="L3713" s="174" t="s">
        <v>3509</v>
      </c>
      <c r="M3713" s="174" t="s">
        <v>4705</v>
      </c>
      <c r="N3713" s="176">
        <v>960</v>
      </c>
      <c r="O3713" s="174" t="s">
        <v>3407</v>
      </c>
      <c r="P3713" s="177">
        <v>15189</v>
      </c>
      <c r="Q3713" s="176">
        <v>863</v>
      </c>
      <c r="R3713" s="175">
        <v>-6996.89</v>
      </c>
      <c r="S3713" s="175">
        <v>-786.82</v>
      </c>
    </row>
    <row r="3714" spans="1:19">
      <c r="D3714" s="174" t="s">
        <v>10631</v>
      </c>
      <c r="E3714" s="175">
        <v>-152303.92000000001</v>
      </c>
      <c r="F3714" s="174" t="s">
        <v>3501</v>
      </c>
      <c r="G3714" s="174" t="s">
        <v>7461</v>
      </c>
      <c r="H3714" s="174" t="s">
        <v>179</v>
      </c>
      <c r="I3714" s="174" t="s">
        <v>10632</v>
      </c>
      <c r="J3714" s="174" t="s">
        <v>10633</v>
      </c>
      <c r="K3714" s="174"/>
      <c r="L3714" s="174" t="s">
        <v>3509</v>
      </c>
      <c r="M3714" s="174" t="s">
        <v>4854</v>
      </c>
      <c r="N3714" s="176">
        <v>600</v>
      </c>
      <c r="O3714" s="174" t="s">
        <v>3407</v>
      </c>
      <c r="P3714" s="177">
        <v>28307</v>
      </c>
      <c r="Q3714" s="176">
        <v>432</v>
      </c>
      <c r="R3714" s="175">
        <v>-109650.25</v>
      </c>
      <c r="S3714" s="175">
        <v>-42653.67</v>
      </c>
    </row>
    <row r="3715" spans="1:19">
      <c r="D3715" s="174" t="s">
        <v>10634</v>
      </c>
      <c r="E3715" s="175">
        <v>-3077.17</v>
      </c>
      <c r="F3715" s="174" t="s">
        <v>3520</v>
      </c>
      <c r="G3715" s="174" t="s">
        <v>7461</v>
      </c>
      <c r="H3715" s="174" t="s">
        <v>179</v>
      </c>
      <c r="I3715" s="174" t="s">
        <v>10632</v>
      </c>
      <c r="J3715" s="174" t="s">
        <v>10633</v>
      </c>
      <c r="K3715" s="174"/>
      <c r="L3715" s="174" t="s">
        <v>3509</v>
      </c>
      <c r="M3715" s="174" t="s">
        <v>4854</v>
      </c>
      <c r="N3715" s="176">
        <v>600</v>
      </c>
      <c r="O3715" s="174" t="s">
        <v>3407</v>
      </c>
      <c r="P3715" s="177">
        <v>28307</v>
      </c>
      <c r="Q3715" s="176">
        <v>432</v>
      </c>
      <c r="R3715" s="175">
        <v>-2215.36</v>
      </c>
      <c r="S3715" s="175">
        <v>-861.81</v>
      </c>
    </row>
    <row r="3716" spans="1:19">
      <c r="D3716" s="174" t="s">
        <v>10635</v>
      </c>
      <c r="E3716" s="175">
        <v>-13996.48</v>
      </c>
      <c r="F3716" s="174" t="s">
        <v>3459</v>
      </c>
      <c r="G3716" s="174" t="s">
        <v>6059</v>
      </c>
      <c r="H3716" s="174" t="s">
        <v>177</v>
      </c>
      <c r="I3716" s="174" t="s">
        <v>10636</v>
      </c>
      <c r="J3716" s="174" t="s">
        <v>10637</v>
      </c>
      <c r="K3716" s="174"/>
      <c r="L3716" s="174" t="s">
        <v>6062</v>
      </c>
      <c r="M3716" s="174" t="s">
        <v>3575</v>
      </c>
      <c r="N3716" s="176">
        <v>960</v>
      </c>
      <c r="O3716" s="174" t="s">
        <v>3407</v>
      </c>
      <c r="P3716" s="177">
        <v>19906</v>
      </c>
      <c r="Q3716" s="176">
        <v>708</v>
      </c>
      <c r="R3716" s="175">
        <v>-10321.84</v>
      </c>
      <c r="S3716" s="175">
        <v>-3674.64</v>
      </c>
    </row>
    <row r="3717" spans="1:19">
      <c r="D3717" s="174" t="s">
        <v>10638</v>
      </c>
      <c r="E3717" s="175">
        <v>-4030.44</v>
      </c>
      <c r="F3717" s="174" t="s">
        <v>3501</v>
      </c>
      <c r="G3717" s="174" t="s">
        <v>6059</v>
      </c>
      <c r="H3717" s="174" t="s">
        <v>177</v>
      </c>
      <c r="I3717" s="174" t="s">
        <v>10636</v>
      </c>
      <c r="J3717" s="174" t="s">
        <v>10637</v>
      </c>
      <c r="K3717" s="174"/>
      <c r="L3717" s="174" t="s">
        <v>6062</v>
      </c>
      <c r="M3717" s="174" t="s">
        <v>3575</v>
      </c>
      <c r="N3717" s="176">
        <v>960</v>
      </c>
      <c r="O3717" s="174" t="s">
        <v>3407</v>
      </c>
      <c r="P3717" s="177">
        <v>19906</v>
      </c>
      <c r="Q3717" s="176">
        <v>708</v>
      </c>
      <c r="R3717" s="175">
        <v>-2972.32</v>
      </c>
      <c r="S3717" s="175">
        <v>-1058.1199999999999</v>
      </c>
    </row>
    <row r="3718" spans="1:19">
      <c r="D3718" s="174" t="s">
        <v>10639</v>
      </c>
      <c r="E3718" s="175">
        <v>-515962.84</v>
      </c>
      <c r="F3718" s="174" t="s">
        <v>3464</v>
      </c>
      <c r="G3718" s="174" t="s">
        <v>6059</v>
      </c>
      <c r="H3718" s="174" t="s">
        <v>177</v>
      </c>
      <c r="I3718" s="174" t="s">
        <v>10636</v>
      </c>
      <c r="J3718" s="174" t="s">
        <v>10637</v>
      </c>
      <c r="K3718" s="174"/>
      <c r="L3718" s="174" t="s">
        <v>6062</v>
      </c>
      <c r="M3718" s="174" t="s">
        <v>3575</v>
      </c>
      <c r="N3718" s="176">
        <v>960</v>
      </c>
      <c r="O3718" s="174" t="s">
        <v>3407</v>
      </c>
      <c r="P3718" s="177">
        <v>19906</v>
      </c>
      <c r="Q3718" s="176">
        <v>708</v>
      </c>
      <c r="R3718" s="175">
        <v>-380504.6</v>
      </c>
      <c r="S3718" s="175">
        <v>-135458.23999999999</v>
      </c>
    </row>
    <row r="3719" spans="1:19">
      <c r="D3719" s="174" t="s">
        <v>10640</v>
      </c>
      <c r="E3719" s="175">
        <v>-229553.73</v>
      </c>
      <c r="F3719" s="174" t="s">
        <v>3486</v>
      </c>
      <c r="G3719" s="174" t="s">
        <v>6059</v>
      </c>
      <c r="H3719" s="174" t="s">
        <v>177</v>
      </c>
      <c r="I3719" s="174" t="s">
        <v>10636</v>
      </c>
      <c r="J3719" s="174" t="s">
        <v>10637</v>
      </c>
      <c r="K3719" s="174"/>
      <c r="L3719" s="174" t="s">
        <v>6062</v>
      </c>
      <c r="M3719" s="174" t="s">
        <v>3575</v>
      </c>
      <c r="N3719" s="176">
        <v>960</v>
      </c>
      <c r="O3719" s="174" t="s">
        <v>3407</v>
      </c>
      <c r="P3719" s="177">
        <v>19906</v>
      </c>
      <c r="Q3719" s="176">
        <v>708</v>
      </c>
      <c r="R3719" s="175">
        <v>-169287.88</v>
      </c>
      <c r="S3719" s="175">
        <v>-60265.85</v>
      </c>
    </row>
    <row r="3720" spans="1:19">
      <c r="D3720" s="174" t="s">
        <v>10641</v>
      </c>
      <c r="E3720" s="175">
        <v>-26070.78</v>
      </c>
      <c r="F3720" s="174" t="s">
        <v>3540</v>
      </c>
      <c r="G3720" s="174" t="s">
        <v>4693</v>
      </c>
      <c r="H3720" s="174" t="s">
        <v>191</v>
      </c>
      <c r="I3720" s="174" t="s">
        <v>10642</v>
      </c>
      <c r="J3720" s="174" t="s">
        <v>10643</v>
      </c>
      <c r="K3720" s="174"/>
      <c r="L3720" s="174" t="s">
        <v>4377</v>
      </c>
      <c r="M3720" s="174" t="s">
        <v>4696</v>
      </c>
      <c r="N3720" s="176">
        <v>960</v>
      </c>
      <c r="O3720" s="174" t="s">
        <v>3407</v>
      </c>
      <c r="P3720" s="177">
        <v>15189</v>
      </c>
      <c r="Q3720" s="176">
        <v>863</v>
      </c>
      <c r="R3720" s="175">
        <v>-23409.07</v>
      </c>
      <c r="S3720" s="175">
        <v>-2661.71</v>
      </c>
    </row>
    <row r="3721" spans="1:19">
      <c r="D3721" s="174" t="s">
        <v>10644</v>
      </c>
      <c r="E3721" s="175">
        <v>-6140.25</v>
      </c>
      <c r="F3721" s="174" t="s">
        <v>3540</v>
      </c>
      <c r="G3721" s="174" t="s">
        <v>3793</v>
      </c>
      <c r="H3721" s="174" t="s">
        <v>177</v>
      </c>
      <c r="I3721" s="174" t="s">
        <v>10645</v>
      </c>
      <c r="J3721" s="174" t="s">
        <v>10646</v>
      </c>
      <c r="K3721" s="174"/>
      <c r="L3721" s="174" t="s">
        <v>6062</v>
      </c>
      <c r="M3721" s="174" t="s">
        <v>6118</v>
      </c>
      <c r="N3721" s="176">
        <v>960</v>
      </c>
      <c r="O3721" s="174" t="s">
        <v>3407</v>
      </c>
      <c r="P3721" s="177">
        <v>15189</v>
      </c>
      <c r="Q3721" s="176">
        <v>863</v>
      </c>
      <c r="R3721" s="175">
        <v>-5519.6</v>
      </c>
      <c r="S3721" s="175">
        <v>-620.65</v>
      </c>
    </row>
    <row r="3722" spans="1:19">
      <c r="D3722" s="174" t="s">
        <v>10647</v>
      </c>
      <c r="E3722" s="175">
        <v>-3557.45</v>
      </c>
      <c r="F3722" s="174" t="s">
        <v>3540</v>
      </c>
      <c r="G3722" s="174" t="s">
        <v>3793</v>
      </c>
      <c r="H3722" s="174" t="s">
        <v>177</v>
      </c>
      <c r="I3722" s="174" t="s">
        <v>10648</v>
      </c>
      <c r="J3722" s="174" t="s">
        <v>10649</v>
      </c>
      <c r="K3722" s="174"/>
      <c r="L3722" s="174" t="s">
        <v>6062</v>
      </c>
      <c r="M3722" s="174" t="s">
        <v>6140</v>
      </c>
      <c r="N3722" s="176">
        <v>960</v>
      </c>
      <c r="O3722" s="174" t="s">
        <v>3407</v>
      </c>
      <c r="P3722" s="177">
        <v>15189</v>
      </c>
      <c r="Q3722" s="176">
        <v>863</v>
      </c>
      <c r="R3722" s="175">
        <v>-3197.8</v>
      </c>
      <c r="S3722" s="175">
        <v>-359.65</v>
      </c>
    </row>
    <row r="3723" spans="1:19">
      <c r="D3723" s="174" t="s">
        <v>10650</v>
      </c>
      <c r="E3723" s="175">
        <v>-2290.1</v>
      </c>
      <c r="F3723" s="174" t="s">
        <v>3459</v>
      </c>
      <c r="G3723" s="174" t="s">
        <v>3781</v>
      </c>
      <c r="H3723" s="174" t="s">
        <v>172</v>
      </c>
      <c r="I3723" s="174" t="s">
        <v>10651</v>
      </c>
      <c r="J3723" s="174" t="s">
        <v>10652</v>
      </c>
      <c r="K3723" s="174"/>
      <c r="L3723" s="174" t="s">
        <v>172</v>
      </c>
      <c r="M3723" s="174" t="s">
        <v>3789</v>
      </c>
      <c r="N3723" s="176">
        <v>960</v>
      </c>
      <c r="O3723" s="174" t="s">
        <v>3407</v>
      </c>
      <c r="P3723" s="177">
        <v>15189</v>
      </c>
      <c r="Q3723" s="176">
        <v>863</v>
      </c>
      <c r="R3723" s="175">
        <v>-2059.4699999999998</v>
      </c>
      <c r="S3723" s="175">
        <v>-230.63</v>
      </c>
    </row>
    <row r="3724" spans="1:19">
      <c r="D3724" s="174" t="s">
        <v>10653</v>
      </c>
      <c r="E3724" s="175">
        <v>-1310.1300000000001</v>
      </c>
      <c r="F3724" s="174" t="s">
        <v>3540</v>
      </c>
      <c r="G3724" s="174" t="s">
        <v>3781</v>
      </c>
      <c r="H3724" s="174" t="s">
        <v>172</v>
      </c>
      <c r="I3724" s="174" t="s">
        <v>10651</v>
      </c>
      <c r="J3724" s="174" t="s">
        <v>10652</v>
      </c>
      <c r="K3724" s="174"/>
      <c r="L3724" s="174" t="s">
        <v>172</v>
      </c>
      <c r="M3724" s="174" t="s">
        <v>3789</v>
      </c>
      <c r="N3724" s="176">
        <v>960</v>
      </c>
      <c r="O3724" s="174" t="s">
        <v>3407</v>
      </c>
      <c r="P3724" s="177">
        <v>15189</v>
      </c>
      <c r="Q3724" s="176">
        <v>863</v>
      </c>
      <c r="R3724" s="175">
        <v>-1178.0999999999999</v>
      </c>
      <c r="S3724" s="175">
        <v>-132.03</v>
      </c>
    </row>
    <row r="3725" spans="1:19" s="184" customFormat="1" ht="15.75">
      <c r="A3725" s="51"/>
      <c r="B3725" s="51"/>
      <c r="D3725" s="174" t="s">
        <v>15921</v>
      </c>
      <c r="E3725" s="175">
        <v>13056.27</v>
      </c>
      <c r="F3725" s="174" t="s">
        <v>3540</v>
      </c>
      <c r="G3725" s="174" t="s">
        <v>3165</v>
      </c>
      <c r="H3725" s="174" t="s">
        <v>164</v>
      </c>
      <c r="I3725" s="174" t="s">
        <v>14568</v>
      </c>
      <c r="J3725" s="174" t="s">
        <v>14569</v>
      </c>
      <c r="K3725" s="174"/>
      <c r="L3725" s="174" t="s">
        <v>172</v>
      </c>
      <c r="M3725" s="174" t="s">
        <v>14570</v>
      </c>
      <c r="N3725" s="176">
        <v>960</v>
      </c>
      <c r="O3725" s="174" t="s">
        <v>3407</v>
      </c>
      <c r="P3725" s="177">
        <v>36525</v>
      </c>
      <c r="Q3725" s="176">
        <v>162</v>
      </c>
      <c r="R3725" s="176">
        <v>0</v>
      </c>
      <c r="S3725" s="175">
        <v>13056.27</v>
      </c>
    </row>
    <row r="3726" spans="1:19" s="184" customFormat="1" ht="15.75">
      <c r="A3726" s="51"/>
      <c r="B3726" s="51"/>
      <c r="D3726" s="174" t="s">
        <v>15922</v>
      </c>
      <c r="E3726" s="175">
        <v>34907.57</v>
      </c>
      <c r="F3726" s="174" t="s">
        <v>3540</v>
      </c>
      <c r="G3726" s="174" t="s">
        <v>3165</v>
      </c>
      <c r="H3726" s="174" t="s">
        <v>164</v>
      </c>
      <c r="I3726" s="174" t="s">
        <v>14568</v>
      </c>
      <c r="J3726" s="174" t="s">
        <v>14569</v>
      </c>
      <c r="K3726" s="174"/>
      <c r="L3726" s="174" t="s">
        <v>172</v>
      </c>
      <c r="M3726" s="174" t="s">
        <v>14570</v>
      </c>
      <c r="N3726" s="176">
        <v>960</v>
      </c>
      <c r="O3726" s="174" t="s">
        <v>3407</v>
      </c>
      <c r="P3726" s="177">
        <v>36556</v>
      </c>
      <c r="Q3726" s="176">
        <v>161</v>
      </c>
      <c r="R3726" s="176">
        <v>0</v>
      </c>
      <c r="S3726" s="175">
        <v>34907.57</v>
      </c>
    </row>
    <row r="3727" spans="1:19" s="184" customFormat="1" ht="15.75">
      <c r="A3727" s="51"/>
      <c r="B3727" s="51"/>
      <c r="D3727" s="174" t="s">
        <v>15923</v>
      </c>
      <c r="E3727" s="175">
        <v>67868.53</v>
      </c>
      <c r="F3727" s="174" t="s">
        <v>3540</v>
      </c>
      <c r="G3727" s="174" t="s">
        <v>1308</v>
      </c>
      <c r="H3727" s="174" t="s">
        <v>164</v>
      </c>
      <c r="I3727" s="174" t="s">
        <v>2755</v>
      </c>
      <c r="J3727" s="174" t="s">
        <v>13824</v>
      </c>
      <c r="K3727" s="174"/>
      <c r="L3727" s="174" t="s">
        <v>4377</v>
      </c>
      <c r="M3727" s="174" t="s">
        <v>14585</v>
      </c>
      <c r="N3727" s="176">
        <v>960</v>
      </c>
      <c r="O3727" s="174" t="s">
        <v>3407</v>
      </c>
      <c r="P3727" s="177">
        <v>36556</v>
      </c>
      <c r="Q3727" s="176">
        <v>161</v>
      </c>
      <c r="R3727" s="176">
        <v>0</v>
      </c>
      <c r="S3727" s="175">
        <v>67868.53</v>
      </c>
    </row>
    <row r="3728" spans="1:19" s="184" customFormat="1" ht="15.75">
      <c r="A3728" s="51"/>
      <c r="B3728" s="51"/>
      <c r="D3728" s="174" t="s">
        <v>15924</v>
      </c>
      <c r="E3728" s="175">
        <v>278.7</v>
      </c>
      <c r="F3728" s="174" t="s">
        <v>3540</v>
      </c>
      <c r="G3728" s="174" t="s">
        <v>3165</v>
      </c>
      <c r="H3728" s="174" t="s">
        <v>164</v>
      </c>
      <c r="I3728" s="174" t="s">
        <v>14568</v>
      </c>
      <c r="J3728" s="174" t="s">
        <v>14569</v>
      </c>
      <c r="K3728" s="174"/>
      <c r="L3728" s="174" t="s">
        <v>172</v>
      </c>
      <c r="M3728" s="174" t="s">
        <v>14570</v>
      </c>
      <c r="N3728" s="176">
        <v>960</v>
      </c>
      <c r="O3728" s="174" t="s">
        <v>3407</v>
      </c>
      <c r="P3728" s="177">
        <v>36556</v>
      </c>
      <c r="Q3728" s="176">
        <v>161</v>
      </c>
      <c r="R3728" s="176">
        <v>0</v>
      </c>
      <c r="S3728" s="175">
        <v>278.7</v>
      </c>
    </row>
    <row r="3729" spans="1:19" s="184" customFormat="1" ht="15.75">
      <c r="A3729" s="51"/>
      <c r="B3729" s="51"/>
      <c r="D3729" s="174" t="s">
        <v>15925</v>
      </c>
      <c r="E3729" s="175">
        <v>48110.36</v>
      </c>
      <c r="F3729" s="174" t="s">
        <v>3540</v>
      </c>
      <c r="G3729" s="174" t="s">
        <v>3165</v>
      </c>
      <c r="H3729" s="174" t="s">
        <v>164</v>
      </c>
      <c r="I3729" s="174" t="s">
        <v>14568</v>
      </c>
      <c r="J3729" s="174" t="s">
        <v>14569</v>
      </c>
      <c r="K3729" s="174"/>
      <c r="L3729" s="174" t="s">
        <v>172</v>
      </c>
      <c r="M3729" s="174" t="s">
        <v>14570</v>
      </c>
      <c r="N3729" s="176">
        <v>960</v>
      </c>
      <c r="O3729" s="174" t="s">
        <v>3407</v>
      </c>
      <c r="P3729" s="177">
        <v>36584</v>
      </c>
      <c r="Q3729" s="176">
        <v>160</v>
      </c>
      <c r="R3729" s="176">
        <v>0</v>
      </c>
      <c r="S3729" s="175">
        <v>48110.36</v>
      </c>
    </row>
    <row r="3730" spans="1:19" s="184" customFormat="1" ht="15.75">
      <c r="A3730" s="51"/>
      <c r="B3730" s="51"/>
      <c r="D3730" s="174" t="s">
        <v>15926</v>
      </c>
      <c r="E3730" s="175">
        <v>6947.19</v>
      </c>
      <c r="F3730" s="174" t="s">
        <v>3540</v>
      </c>
      <c r="G3730" s="174" t="s">
        <v>1308</v>
      </c>
      <c r="H3730" s="174" t="s">
        <v>164</v>
      </c>
      <c r="I3730" s="174" t="s">
        <v>2755</v>
      </c>
      <c r="J3730" s="174" t="s">
        <v>13824</v>
      </c>
      <c r="K3730" s="174"/>
      <c r="L3730" s="174" t="s">
        <v>4377</v>
      </c>
      <c r="M3730" s="174" t="s">
        <v>14585</v>
      </c>
      <c r="N3730" s="176">
        <v>960</v>
      </c>
      <c r="O3730" s="174" t="s">
        <v>3407</v>
      </c>
      <c r="P3730" s="177">
        <v>36584</v>
      </c>
      <c r="Q3730" s="176">
        <v>160</v>
      </c>
      <c r="R3730" s="176">
        <v>0</v>
      </c>
      <c r="S3730" s="175">
        <v>6947.19</v>
      </c>
    </row>
    <row r="3731" spans="1:19">
      <c r="D3731" s="174" t="s">
        <v>10654</v>
      </c>
      <c r="E3731" s="175">
        <v>97831.73</v>
      </c>
      <c r="F3731" s="174" t="s">
        <v>3459</v>
      </c>
      <c r="G3731" s="174" t="s">
        <v>10655</v>
      </c>
      <c r="H3731" s="174" t="s">
        <v>191</v>
      </c>
      <c r="I3731" s="174" t="s">
        <v>10656</v>
      </c>
      <c r="J3731" s="174" t="s">
        <v>10657</v>
      </c>
      <c r="K3731" s="174"/>
      <c r="L3731" s="174" t="s">
        <v>4704</v>
      </c>
      <c r="M3731" s="174" t="s">
        <v>4705</v>
      </c>
      <c r="N3731" s="176">
        <v>960</v>
      </c>
      <c r="O3731" s="174" t="s">
        <v>3407</v>
      </c>
      <c r="P3731" s="177">
        <v>36341</v>
      </c>
      <c r="Q3731" s="176">
        <v>168</v>
      </c>
      <c r="R3731" s="175">
        <v>17120.47</v>
      </c>
      <c r="S3731" s="175">
        <v>80711.259999999995</v>
      </c>
    </row>
    <row r="3732" spans="1:19">
      <c r="D3732" s="174" t="s">
        <v>10658</v>
      </c>
      <c r="E3732" s="175">
        <v>16386.75</v>
      </c>
      <c r="F3732" s="174" t="s">
        <v>3501</v>
      </c>
      <c r="G3732" s="174" t="s">
        <v>10655</v>
      </c>
      <c r="H3732" s="174" t="s">
        <v>191</v>
      </c>
      <c r="I3732" s="174" t="s">
        <v>10656</v>
      </c>
      <c r="J3732" s="174" t="s">
        <v>10657</v>
      </c>
      <c r="K3732" s="174"/>
      <c r="L3732" s="174" t="s">
        <v>4704</v>
      </c>
      <c r="M3732" s="174" t="s">
        <v>4705</v>
      </c>
      <c r="N3732" s="176">
        <v>960</v>
      </c>
      <c r="O3732" s="174" t="s">
        <v>3407</v>
      </c>
      <c r="P3732" s="177">
        <v>36341</v>
      </c>
      <c r="Q3732" s="176">
        <v>168</v>
      </c>
      <c r="R3732" s="175">
        <v>2867.62</v>
      </c>
      <c r="S3732" s="175">
        <v>13519.13</v>
      </c>
    </row>
    <row r="3733" spans="1:19">
      <c r="D3733" s="174" t="s">
        <v>10659</v>
      </c>
      <c r="E3733" s="175">
        <v>1594668.52</v>
      </c>
      <c r="F3733" s="174" t="s">
        <v>3540</v>
      </c>
      <c r="G3733" s="174" t="s">
        <v>10655</v>
      </c>
      <c r="H3733" s="174" t="s">
        <v>191</v>
      </c>
      <c r="I3733" s="174" t="s">
        <v>10656</v>
      </c>
      <c r="J3733" s="174" t="s">
        <v>10657</v>
      </c>
      <c r="K3733" s="174"/>
      <c r="L3733" s="174" t="s">
        <v>4704</v>
      </c>
      <c r="M3733" s="174" t="s">
        <v>4705</v>
      </c>
      <c r="N3733" s="176">
        <v>960</v>
      </c>
      <c r="O3733" s="174" t="s">
        <v>3407</v>
      </c>
      <c r="P3733" s="177">
        <v>36341</v>
      </c>
      <c r="Q3733" s="176">
        <v>168</v>
      </c>
      <c r="R3733" s="175">
        <v>279066.89</v>
      </c>
      <c r="S3733" s="175">
        <v>1315601.6299999999</v>
      </c>
    </row>
    <row r="3734" spans="1:19">
      <c r="D3734" s="174" t="s">
        <v>10660</v>
      </c>
      <c r="E3734" s="176">
        <v>37137</v>
      </c>
      <c r="F3734" s="174" t="s">
        <v>3466</v>
      </c>
      <c r="G3734" s="174" t="s">
        <v>10655</v>
      </c>
      <c r="H3734" s="174" t="s">
        <v>191</v>
      </c>
      <c r="I3734" s="174" t="s">
        <v>3098</v>
      </c>
      <c r="J3734" s="174" t="s">
        <v>10661</v>
      </c>
      <c r="K3734" s="174"/>
      <c r="L3734" s="174" t="s">
        <v>4704</v>
      </c>
      <c r="M3734" s="174" t="s">
        <v>4705</v>
      </c>
      <c r="N3734" s="176">
        <v>960</v>
      </c>
      <c r="O3734" s="174" t="s">
        <v>3407</v>
      </c>
      <c r="P3734" s="177">
        <v>36341</v>
      </c>
      <c r="Q3734" s="176">
        <v>168</v>
      </c>
      <c r="R3734" s="175">
        <v>6498.92</v>
      </c>
      <c r="S3734" s="175">
        <v>30638.080000000002</v>
      </c>
    </row>
    <row r="3735" spans="1:19">
      <c r="D3735" s="174" t="s">
        <v>10662</v>
      </c>
      <c r="E3735" s="175">
        <v>375932.25</v>
      </c>
      <c r="F3735" s="174" t="s">
        <v>3459</v>
      </c>
      <c r="G3735" s="174" t="s">
        <v>10663</v>
      </c>
      <c r="H3735" s="174" t="s">
        <v>172</v>
      </c>
      <c r="I3735" s="174" t="s">
        <v>10664</v>
      </c>
      <c r="J3735" s="174" t="s">
        <v>10665</v>
      </c>
      <c r="K3735" s="174"/>
      <c r="L3735" s="174" t="s">
        <v>172</v>
      </c>
      <c r="M3735" s="174" t="s">
        <v>3866</v>
      </c>
      <c r="N3735" s="176">
        <v>960</v>
      </c>
      <c r="O3735" s="174" t="s">
        <v>3407</v>
      </c>
      <c r="P3735" s="177">
        <v>36341</v>
      </c>
      <c r="Q3735" s="176">
        <v>168</v>
      </c>
      <c r="R3735" s="175">
        <v>65788.12</v>
      </c>
      <c r="S3735" s="175">
        <v>310144.13</v>
      </c>
    </row>
    <row r="3736" spans="1:19">
      <c r="D3736" s="174" t="s">
        <v>10666</v>
      </c>
      <c r="E3736" s="175">
        <v>1302450.57</v>
      </c>
      <c r="F3736" s="174" t="s">
        <v>3501</v>
      </c>
      <c r="G3736" s="174" t="s">
        <v>10663</v>
      </c>
      <c r="H3736" s="174" t="s">
        <v>172</v>
      </c>
      <c r="I3736" s="174" t="s">
        <v>10664</v>
      </c>
      <c r="J3736" s="174" t="s">
        <v>10665</v>
      </c>
      <c r="K3736" s="174"/>
      <c r="L3736" s="174" t="s">
        <v>172</v>
      </c>
      <c r="M3736" s="174" t="s">
        <v>3866</v>
      </c>
      <c r="N3736" s="176">
        <v>960</v>
      </c>
      <c r="O3736" s="174" t="s">
        <v>3407</v>
      </c>
      <c r="P3736" s="177">
        <v>36341</v>
      </c>
      <c r="Q3736" s="176">
        <v>168</v>
      </c>
      <c r="R3736" s="175">
        <v>227928.82</v>
      </c>
      <c r="S3736" s="175">
        <v>1074521.75</v>
      </c>
    </row>
    <row r="3737" spans="1:19">
      <c r="D3737" s="174" t="s">
        <v>10667</v>
      </c>
      <c r="E3737" s="175">
        <v>38480.870000000003</v>
      </c>
      <c r="F3737" s="174" t="s">
        <v>3520</v>
      </c>
      <c r="G3737" s="174" t="s">
        <v>10663</v>
      </c>
      <c r="H3737" s="174" t="s">
        <v>172</v>
      </c>
      <c r="I3737" s="174" t="s">
        <v>10664</v>
      </c>
      <c r="J3737" s="174" t="s">
        <v>10665</v>
      </c>
      <c r="K3737" s="174"/>
      <c r="L3737" s="174" t="s">
        <v>172</v>
      </c>
      <c r="M3737" s="174" t="s">
        <v>3866</v>
      </c>
      <c r="N3737" s="176">
        <v>960</v>
      </c>
      <c r="O3737" s="174" t="s">
        <v>3407</v>
      </c>
      <c r="P3737" s="177">
        <v>36341</v>
      </c>
      <c r="Q3737" s="176">
        <v>168</v>
      </c>
      <c r="R3737" s="175">
        <v>6734.12</v>
      </c>
      <c r="S3737" s="175">
        <v>31746.75</v>
      </c>
    </row>
    <row r="3738" spans="1:19">
      <c r="D3738" s="174" t="s">
        <v>10668</v>
      </c>
      <c r="E3738" s="175">
        <v>87784.35</v>
      </c>
      <c r="F3738" s="174" t="s">
        <v>3486</v>
      </c>
      <c r="G3738" s="174" t="s">
        <v>10663</v>
      </c>
      <c r="H3738" s="174" t="s">
        <v>172</v>
      </c>
      <c r="I3738" s="174" t="s">
        <v>10664</v>
      </c>
      <c r="J3738" s="174" t="s">
        <v>10665</v>
      </c>
      <c r="K3738" s="174"/>
      <c r="L3738" s="174" t="s">
        <v>172</v>
      </c>
      <c r="M3738" s="174" t="s">
        <v>3866</v>
      </c>
      <c r="N3738" s="176">
        <v>960</v>
      </c>
      <c r="O3738" s="174" t="s">
        <v>3407</v>
      </c>
      <c r="P3738" s="177">
        <v>36341</v>
      </c>
      <c r="Q3738" s="176">
        <v>168</v>
      </c>
      <c r="R3738" s="175">
        <v>15362.19</v>
      </c>
      <c r="S3738" s="175">
        <v>72422.16</v>
      </c>
    </row>
    <row r="3739" spans="1:19">
      <c r="D3739" s="174" t="s">
        <v>10669</v>
      </c>
      <c r="E3739" s="175">
        <v>1340300.45</v>
      </c>
      <c r="F3739" s="174" t="s">
        <v>3459</v>
      </c>
      <c r="G3739" s="174" t="s">
        <v>10663</v>
      </c>
      <c r="H3739" s="174" t="s">
        <v>172</v>
      </c>
      <c r="I3739" s="174" t="s">
        <v>10670</v>
      </c>
      <c r="J3739" s="174" t="s">
        <v>10671</v>
      </c>
      <c r="K3739" s="174"/>
      <c r="L3739" s="174" t="s">
        <v>172</v>
      </c>
      <c r="M3739" s="174" t="s">
        <v>3776</v>
      </c>
      <c r="N3739" s="176">
        <v>960</v>
      </c>
      <c r="O3739" s="174" t="s">
        <v>3407</v>
      </c>
      <c r="P3739" s="177">
        <v>36341</v>
      </c>
      <c r="Q3739" s="176">
        <v>168</v>
      </c>
      <c r="R3739" s="175">
        <v>234552.52</v>
      </c>
      <c r="S3739" s="175">
        <v>1105747.93</v>
      </c>
    </row>
    <row r="3740" spans="1:19">
      <c r="D3740" s="174" t="s">
        <v>10672</v>
      </c>
      <c r="E3740" s="175">
        <v>272675.96000000002</v>
      </c>
      <c r="F3740" s="174" t="s">
        <v>3501</v>
      </c>
      <c r="G3740" s="174" t="s">
        <v>10663</v>
      </c>
      <c r="H3740" s="174" t="s">
        <v>172</v>
      </c>
      <c r="I3740" s="174" t="s">
        <v>10670</v>
      </c>
      <c r="J3740" s="174" t="s">
        <v>10671</v>
      </c>
      <c r="K3740" s="174"/>
      <c r="L3740" s="174" t="s">
        <v>172</v>
      </c>
      <c r="M3740" s="174" t="s">
        <v>3776</v>
      </c>
      <c r="N3740" s="176">
        <v>960</v>
      </c>
      <c r="O3740" s="174" t="s">
        <v>3407</v>
      </c>
      <c r="P3740" s="177">
        <v>36341</v>
      </c>
      <c r="Q3740" s="176">
        <v>168</v>
      </c>
      <c r="R3740" s="175">
        <v>47718.17</v>
      </c>
      <c r="S3740" s="175">
        <v>224957.79</v>
      </c>
    </row>
    <row r="3741" spans="1:19">
      <c r="D3741" s="174" t="s">
        <v>10673</v>
      </c>
      <c r="E3741" s="175">
        <v>103701.67</v>
      </c>
      <c r="F3741" s="174" t="s">
        <v>3486</v>
      </c>
      <c r="G3741" s="174" t="s">
        <v>10663</v>
      </c>
      <c r="H3741" s="174" t="s">
        <v>172</v>
      </c>
      <c r="I3741" s="174" t="s">
        <v>10670</v>
      </c>
      <c r="J3741" s="174" t="s">
        <v>10671</v>
      </c>
      <c r="K3741" s="174"/>
      <c r="L3741" s="174" t="s">
        <v>172</v>
      </c>
      <c r="M3741" s="174" t="s">
        <v>3776</v>
      </c>
      <c r="N3741" s="176">
        <v>960</v>
      </c>
      <c r="O3741" s="174" t="s">
        <v>3407</v>
      </c>
      <c r="P3741" s="177">
        <v>36341</v>
      </c>
      <c r="Q3741" s="176">
        <v>168</v>
      </c>
      <c r="R3741" s="175">
        <v>18147.77</v>
      </c>
      <c r="S3741" s="175">
        <v>85553.9</v>
      </c>
    </row>
    <row r="3742" spans="1:19">
      <c r="D3742" s="174" t="s">
        <v>10674</v>
      </c>
      <c r="E3742" s="175">
        <v>3772.08</v>
      </c>
      <c r="F3742" s="174" t="s">
        <v>3459</v>
      </c>
      <c r="G3742" s="174" t="s">
        <v>10663</v>
      </c>
      <c r="H3742" s="174" t="s">
        <v>172</v>
      </c>
      <c r="I3742" s="174" t="s">
        <v>10675</v>
      </c>
      <c r="J3742" s="174" t="s">
        <v>10676</v>
      </c>
      <c r="K3742" s="174"/>
      <c r="L3742" s="174" t="s">
        <v>172</v>
      </c>
      <c r="M3742" s="174" t="s">
        <v>3758</v>
      </c>
      <c r="N3742" s="176">
        <v>960</v>
      </c>
      <c r="O3742" s="174" t="s">
        <v>3407</v>
      </c>
      <c r="P3742" s="177">
        <v>36341</v>
      </c>
      <c r="Q3742" s="176">
        <v>168</v>
      </c>
      <c r="R3742" s="175">
        <v>660.1</v>
      </c>
      <c r="S3742" s="175">
        <v>3111.98</v>
      </c>
    </row>
    <row r="3743" spans="1:19">
      <c r="D3743" s="174" t="s">
        <v>10677</v>
      </c>
      <c r="E3743" s="175">
        <v>352977.9</v>
      </c>
      <c r="F3743" s="174" t="s">
        <v>3501</v>
      </c>
      <c r="G3743" s="174" t="s">
        <v>10663</v>
      </c>
      <c r="H3743" s="174" t="s">
        <v>172</v>
      </c>
      <c r="I3743" s="174" t="s">
        <v>10675</v>
      </c>
      <c r="J3743" s="174" t="s">
        <v>10676</v>
      </c>
      <c r="K3743" s="174"/>
      <c r="L3743" s="174" t="s">
        <v>172</v>
      </c>
      <c r="M3743" s="174" t="s">
        <v>3758</v>
      </c>
      <c r="N3743" s="176">
        <v>960</v>
      </c>
      <c r="O3743" s="174" t="s">
        <v>3407</v>
      </c>
      <c r="P3743" s="177">
        <v>36341</v>
      </c>
      <c r="Q3743" s="176">
        <v>168</v>
      </c>
      <c r="R3743" s="175">
        <v>61771.1</v>
      </c>
      <c r="S3743" s="175">
        <v>291206.8</v>
      </c>
    </row>
    <row r="3744" spans="1:19">
      <c r="D3744" s="174" t="s">
        <v>10678</v>
      </c>
      <c r="E3744" s="175">
        <v>489820.54</v>
      </c>
      <c r="F3744" s="174" t="s">
        <v>3520</v>
      </c>
      <c r="G3744" s="174" t="s">
        <v>10663</v>
      </c>
      <c r="H3744" s="174" t="s">
        <v>172</v>
      </c>
      <c r="I3744" s="174" t="s">
        <v>10675</v>
      </c>
      <c r="J3744" s="174" t="s">
        <v>10676</v>
      </c>
      <c r="K3744" s="174"/>
      <c r="L3744" s="174" t="s">
        <v>172</v>
      </c>
      <c r="M3744" s="174" t="s">
        <v>3758</v>
      </c>
      <c r="N3744" s="176">
        <v>960</v>
      </c>
      <c r="O3744" s="174" t="s">
        <v>3407</v>
      </c>
      <c r="P3744" s="177">
        <v>36341</v>
      </c>
      <c r="Q3744" s="176">
        <v>168</v>
      </c>
      <c r="R3744" s="175">
        <v>85718.5</v>
      </c>
      <c r="S3744" s="175">
        <v>404102.04</v>
      </c>
    </row>
    <row r="3745" spans="4:19">
      <c r="D3745" s="174" t="s">
        <v>10679</v>
      </c>
      <c r="E3745" s="175">
        <v>247814.31</v>
      </c>
      <c r="F3745" s="174" t="s">
        <v>3503</v>
      </c>
      <c r="G3745" s="174" t="s">
        <v>10663</v>
      </c>
      <c r="H3745" s="174" t="s">
        <v>172</v>
      </c>
      <c r="I3745" s="174" t="s">
        <v>10675</v>
      </c>
      <c r="J3745" s="174" t="s">
        <v>10676</v>
      </c>
      <c r="K3745" s="174"/>
      <c r="L3745" s="174" t="s">
        <v>172</v>
      </c>
      <c r="M3745" s="174" t="s">
        <v>3758</v>
      </c>
      <c r="N3745" s="176">
        <v>960</v>
      </c>
      <c r="O3745" s="174" t="s">
        <v>3407</v>
      </c>
      <c r="P3745" s="177">
        <v>36341</v>
      </c>
      <c r="Q3745" s="176">
        <v>168</v>
      </c>
      <c r="R3745" s="175">
        <v>43367.38</v>
      </c>
      <c r="S3745" s="175">
        <v>204446.93</v>
      </c>
    </row>
    <row r="3746" spans="4:19">
      <c r="D3746" s="174" t="s">
        <v>10680</v>
      </c>
      <c r="E3746" s="175">
        <v>46314.35</v>
      </c>
      <c r="F3746" s="174" t="s">
        <v>3483</v>
      </c>
      <c r="G3746" s="174" t="s">
        <v>10663</v>
      </c>
      <c r="H3746" s="174" t="s">
        <v>172</v>
      </c>
      <c r="I3746" s="174" t="s">
        <v>10675</v>
      </c>
      <c r="J3746" s="174" t="s">
        <v>10676</v>
      </c>
      <c r="K3746" s="174"/>
      <c r="L3746" s="174" t="s">
        <v>172</v>
      </c>
      <c r="M3746" s="174" t="s">
        <v>3758</v>
      </c>
      <c r="N3746" s="176">
        <v>960</v>
      </c>
      <c r="O3746" s="174" t="s">
        <v>3407</v>
      </c>
      <c r="P3746" s="177">
        <v>36341</v>
      </c>
      <c r="Q3746" s="176">
        <v>168</v>
      </c>
      <c r="R3746" s="175">
        <v>8104.87</v>
      </c>
      <c r="S3746" s="175">
        <v>38209.480000000003</v>
      </c>
    </row>
    <row r="3747" spans="4:19">
      <c r="D3747" s="174" t="s">
        <v>10681</v>
      </c>
      <c r="E3747" s="175">
        <v>46.4</v>
      </c>
      <c r="F3747" s="174" t="s">
        <v>3540</v>
      </c>
      <c r="G3747" s="174" t="s">
        <v>10663</v>
      </c>
      <c r="H3747" s="174" t="s">
        <v>172</v>
      </c>
      <c r="I3747" s="174" t="s">
        <v>10675</v>
      </c>
      <c r="J3747" s="174" t="s">
        <v>10676</v>
      </c>
      <c r="K3747" s="174"/>
      <c r="L3747" s="174" t="s">
        <v>172</v>
      </c>
      <c r="M3747" s="174" t="s">
        <v>3758</v>
      </c>
      <c r="N3747" s="176">
        <v>960</v>
      </c>
      <c r="O3747" s="174" t="s">
        <v>3407</v>
      </c>
      <c r="P3747" s="177">
        <v>36341</v>
      </c>
      <c r="Q3747" s="176">
        <v>168</v>
      </c>
      <c r="R3747" s="175">
        <v>8.1300000000000008</v>
      </c>
      <c r="S3747" s="175">
        <v>38.270000000000003</v>
      </c>
    </row>
    <row r="3748" spans="4:19">
      <c r="D3748" s="174" t="s">
        <v>10682</v>
      </c>
      <c r="E3748" s="175">
        <v>132027.54999999999</v>
      </c>
      <c r="F3748" s="174" t="s">
        <v>4654</v>
      </c>
      <c r="G3748" s="174" t="s">
        <v>10663</v>
      </c>
      <c r="H3748" s="174" t="s">
        <v>172</v>
      </c>
      <c r="I3748" s="174" t="s">
        <v>10675</v>
      </c>
      <c r="J3748" s="174" t="s">
        <v>10676</v>
      </c>
      <c r="K3748" s="174"/>
      <c r="L3748" s="174" t="s">
        <v>172</v>
      </c>
      <c r="M3748" s="174" t="s">
        <v>3758</v>
      </c>
      <c r="N3748" s="176">
        <v>960</v>
      </c>
      <c r="O3748" s="174" t="s">
        <v>3407</v>
      </c>
      <c r="P3748" s="177">
        <v>36341</v>
      </c>
      <c r="Q3748" s="176">
        <v>168</v>
      </c>
      <c r="R3748" s="175">
        <v>23104.77</v>
      </c>
      <c r="S3748" s="175">
        <v>108922.78</v>
      </c>
    </row>
    <row r="3749" spans="4:19">
      <c r="D3749" s="174" t="s">
        <v>10683</v>
      </c>
      <c r="E3749" s="175">
        <v>353771.43</v>
      </c>
      <c r="F3749" s="174" t="s">
        <v>3459</v>
      </c>
      <c r="G3749" s="174" t="s">
        <v>10663</v>
      </c>
      <c r="H3749" s="174" t="s">
        <v>177</v>
      </c>
      <c r="I3749" s="174" t="s">
        <v>10684</v>
      </c>
      <c r="J3749" s="174" t="s">
        <v>10685</v>
      </c>
      <c r="K3749" s="174"/>
      <c r="L3749" s="174" t="s">
        <v>6062</v>
      </c>
      <c r="M3749" s="174" t="s">
        <v>3575</v>
      </c>
      <c r="N3749" s="176">
        <v>960</v>
      </c>
      <c r="O3749" s="174" t="s">
        <v>3407</v>
      </c>
      <c r="P3749" s="177">
        <v>36341</v>
      </c>
      <c r="Q3749" s="176">
        <v>168</v>
      </c>
      <c r="R3749" s="175">
        <v>61909.95</v>
      </c>
      <c r="S3749" s="175">
        <v>291861.48</v>
      </c>
    </row>
    <row r="3750" spans="4:19">
      <c r="D3750" s="174" t="s">
        <v>10686</v>
      </c>
      <c r="E3750" s="175">
        <v>73826.5</v>
      </c>
      <c r="F3750" s="174" t="s">
        <v>3501</v>
      </c>
      <c r="G3750" s="174" t="s">
        <v>10663</v>
      </c>
      <c r="H3750" s="174" t="s">
        <v>177</v>
      </c>
      <c r="I3750" s="174" t="s">
        <v>10684</v>
      </c>
      <c r="J3750" s="174" t="s">
        <v>10685</v>
      </c>
      <c r="K3750" s="174"/>
      <c r="L3750" s="174" t="s">
        <v>6062</v>
      </c>
      <c r="M3750" s="174" t="s">
        <v>3575</v>
      </c>
      <c r="N3750" s="176">
        <v>960</v>
      </c>
      <c r="O3750" s="174" t="s">
        <v>3407</v>
      </c>
      <c r="P3750" s="177">
        <v>36341</v>
      </c>
      <c r="Q3750" s="176">
        <v>168</v>
      </c>
      <c r="R3750" s="175">
        <v>12919.61</v>
      </c>
      <c r="S3750" s="175">
        <v>60906.89</v>
      </c>
    </row>
    <row r="3751" spans="4:19">
      <c r="D3751" s="174" t="s">
        <v>10687</v>
      </c>
      <c r="E3751" s="175">
        <v>152378.94</v>
      </c>
      <c r="F3751" s="174" t="s">
        <v>3486</v>
      </c>
      <c r="G3751" s="174" t="s">
        <v>10663</v>
      </c>
      <c r="H3751" s="174" t="s">
        <v>177</v>
      </c>
      <c r="I3751" s="174" t="s">
        <v>10684</v>
      </c>
      <c r="J3751" s="174" t="s">
        <v>10685</v>
      </c>
      <c r="K3751" s="174"/>
      <c r="L3751" s="174" t="s">
        <v>6062</v>
      </c>
      <c r="M3751" s="174" t="s">
        <v>3575</v>
      </c>
      <c r="N3751" s="176">
        <v>960</v>
      </c>
      <c r="O3751" s="174" t="s">
        <v>3407</v>
      </c>
      <c r="P3751" s="177">
        <v>36341</v>
      </c>
      <c r="Q3751" s="176">
        <v>168</v>
      </c>
      <c r="R3751" s="175">
        <v>26666.23</v>
      </c>
      <c r="S3751" s="175">
        <v>125712.71</v>
      </c>
    </row>
    <row r="3752" spans="4:19">
      <c r="D3752" s="174" t="s">
        <v>10688</v>
      </c>
      <c r="E3752" s="176">
        <v>561800</v>
      </c>
      <c r="F3752" s="174" t="s">
        <v>3466</v>
      </c>
      <c r="G3752" s="174" t="s">
        <v>10663</v>
      </c>
      <c r="H3752" s="174" t="s">
        <v>172</v>
      </c>
      <c r="I3752" s="174" t="s">
        <v>3098</v>
      </c>
      <c r="J3752" s="174" t="s">
        <v>10689</v>
      </c>
      <c r="K3752" s="174"/>
      <c r="L3752" s="174" t="s">
        <v>172</v>
      </c>
      <c r="M3752" s="174" t="s">
        <v>3866</v>
      </c>
      <c r="N3752" s="176">
        <v>960</v>
      </c>
      <c r="O3752" s="174" t="s">
        <v>3407</v>
      </c>
      <c r="P3752" s="177">
        <v>36341</v>
      </c>
      <c r="Q3752" s="176">
        <v>168</v>
      </c>
      <c r="R3752" s="175">
        <v>98315.01</v>
      </c>
      <c r="S3752" s="175">
        <v>463484.99</v>
      </c>
    </row>
    <row r="3753" spans="4:19">
      <c r="D3753" s="174" t="s">
        <v>10690</v>
      </c>
      <c r="E3753" s="176">
        <v>5077</v>
      </c>
      <c r="F3753" s="174" t="s">
        <v>3516</v>
      </c>
      <c r="G3753" s="174" t="s">
        <v>10663</v>
      </c>
      <c r="H3753" s="174" t="s">
        <v>172</v>
      </c>
      <c r="I3753" s="174" t="s">
        <v>3098</v>
      </c>
      <c r="J3753" s="174" t="s">
        <v>10689</v>
      </c>
      <c r="K3753" s="174"/>
      <c r="L3753" s="174" t="s">
        <v>172</v>
      </c>
      <c r="M3753" s="174" t="s">
        <v>3866</v>
      </c>
      <c r="N3753" s="176">
        <v>960</v>
      </c>
      <c r="O3753" s="174" t="s">
        <v>3407</v>
      </c>
      <c r="P3753" s="177">
        <v>36341</v>
      </c>
      <c r="Q3753" s="176">
        <v>168</v>
      </c>
      <c r="R3753" s="175">
        <v>888.45</v>
      </c>
      <c r="S3753" s="175">
        <v>4188.55</v>
      </c>
    </row>
    <row r="3754" spans="4:19">
      <c r="D3754" s="174" t="s">
        <v>10691</v>
      </c>
      <c r="E3754" s="176">
        <v>44948</v>
      </c>
      <c r="F3754" s="174" t="s">
        <v>3475</v>
      </c>
      <c r="G3754" s="174" t="s">
        <v>10663</v>
      </c>
      <c r="H3754" s="174" t="s">
        <v>172</v>
      </c>
      <c r="I3754" s="174" t="s">
        <v>3098</v>
      </c>
      <c r="J3754" s="174" t="s">
        <v>10689</v>
      </c>
      <c r="K3754" s="174"/>
      <c r="L3754" s="174" t="s">
        <v>172</v>
      </c>
      <c r="M3754" s="174" t="s">
        <v>3866</v>
      </c>
      <c r="N3754" s="176">
        <v>960</v>
      </c>
      <c r="O3754" s="174" t="s">
        <v>3407</v>
      </c>
      <c r="P3754" s="177">
        <v>36341</v>
      </c>
      <c r="Q3754" s="176">
        <v>168</v>
      </c>
      <c r="R3754" s="175">
        <v>7865.9</v>
      </c>
      <c r="S3754" s="175">
        <v>37082.1</v>
      </c>
    </row>
    <row r="3755" spans="4:19">
      <c r="D3755" s="174" t="s">
        <v>10692</v>
      </c>
      <c r="E3755" s="176">
        <v>667649</v>
      </c>
      <c r="F3755" s="174" t="s">
        <v>3466</v>
      </c>
      <c r="G3755" s="174" t="s">
        <v>10663</v>
      </c>
      <c r="H3755" s="174" t="s">
        <v>172</v>
      </c>
      <c r="I3755" s="174" t="s">
        <v>3098</v>
      </c>
      <c r="J3755" s="174" t="s">
        <v>10693</v>
      </c>
      <c r="K3755" s="174"/>
      <c r="L3755" s="174" t="s">
        <v>172</v>
      </c>
      <c r="M3755" s="174" t="s">
        <v>3776</v>
      </c>
      <c r="N3755" s="176">
        <v>960</v>
      </c>
      <c r="O3755" s="174" t="s">
        <v>3407</v>
      </c>
      <c r="P3755" s="177">
        <v>36341</v>
      </c>
      <c r="Q3755" s="176">
        <v>168</v>
      </c>
      <c r="R3755" s="175">
        <v>116838.55</v>
      </c>
      <c r="S3755" s="175">
        <v>550810.44999999995</v>
      </c>
    </row>
    <row r="3756" spans="4:19">
      <c r="D3756" s="174" t="s">
        <v>10694</v>
      </c>
      <c r="E3756" s="176">
        <v>53098</v>
      </c>
      <c r="F3756" s="174" t="s">
        <v>3475</v>
      </c>
      <c r="G3756" s="174" t="s">
        <v>10663</v>
      </c>
      <c r="H3756" s="174" t="s">
        <v>172</v>
      </c>
      <c r="I3756" s="174" t="s">
        <v>3098</v>
      </c>
      <c r="J3756" s="174" t="s">
        <v>10693</v>
      </c>
      <c r="K3756" s="174"/>
      <c r="L3756" s="174" t="s">
        <v>172</v>
      </c>
      <c r="M3756" s="174" t="s">
        <v>3776</v>
      </c>
      <c r="N3756" s="176">
        <v>960</v>
      </c>
      <c r="O3756" s="174" t="s">
        <v>3407</v>
      </c>
      <c r="P3756" s="177">
        <v>36341</v>
      </c>
      <c r="Q3756" s="176">
        <v>168</v>
      </c>
      <c r="R3756" s="175">
        <v>9292.08</v>
      </c>
      <c r="S3756" s="175">
        <v>43805.919999999998</v>
      </c>
    </row>
    <row r="3757" spans="4:19">
      <c r="D3757" s="174" t="s">
        <v>10695</v>
      </c>
      <c r="E3757" s="176">
        <v>109480</v>
      </c>
      <c r="F3757" s="174" t="s">
        <v>3466</v>
      </c>
      <c r="G3757" s="174" t="s">
        <v>10663</v>
      </c>
      <c r="H3757" s="174" t="s">
        <v>172</v>
      </c>
      <c r="I3757" s="174" t="s">
        <v>3098</v>
      </c>
      <c r="J3757" s="174" t="s">
        <v>10696</v>
      </c>
      <c r="K3757" s="174"/>
      <c r="L3757" s="174" t="s">
        <v>172</v>
      </c>
      <c r="M3757" s="174" t="s">
        <v>3758</v>
      </c>
      <c r="N3757" s="176">
        <v>960</v>
      </c>
      <c r="O3757" s="174" t="s">
        <v>3407</v>
      </c>
      <c r="P3757" s="177">
        <v>36341</v>
      </c>
      <c r="Q3757" s="176">
        <v>168</v>
      </c>
      <c r="R3757" s="175">
        <v>19158.990000000002</v>
      </c>
      <c r="S3757" s="175">
        <v>90321.01</v>
      </c>
    </row>
    <row r="3758" spans="4:19">
      <c r="D3758" s="174" t="s">
        <v>10697</v>
      </c>
      <c r="E3758" s="176">
        <v>64628</v>
      </c>
      <c r="F3758" s="174" t="s">
        <v>3516</v>
      </c>
      <c r="G3758" s="174" t="s">
        <v>10663</v>
      </c>
      <c r="H3758" s="174" t="s">
        <v>172</v>
      </c>
      <c r="I3758" s="174" t="s">
        <v>3098</v>
      </c>
      <c r="J3758" s="174" t="s">
        <v>10696</v>
      </c>
      <c r="K3758" s="174"/>
      <c r="L3758" s="174" t="s">
        <v>172</v>
      </c>
      <c r="M3758" s="174" t="s">
        <v>3758</v>
      </c>
      <c r="N3758" s="176">
        <v>960</v>
      </c>
      <c r="O3758" s="174" t="s">
        <v>3407</v>
      </c>
      <c r="P3758" s="177">
        <v>36341</v>
      </c>
      <c r="Q3758" s="176">
        <v>168</v>
      </c>
      <c r="R3758" s="175">
        <v>11309.9</v>
      </c>
      <c r="S3758" s="175">
        <v>53318.1</v>
      </c>
    </row>
    <row r="3759" spans="4:19">
      <c r="D3759" s="174" t="s">
        <v>10698</v>
      </c>
      <c r="E3759" s="176">
        <v>11847</v>
      </c>
      <c r="F3759" s="174" t="s">
        <v>4671</v>
      </c>
      <c r="G3759" s="174" t="s">
        <v>10663</v>
      </c>
      <c r="H3759" s="174" t="s">
        <v>172</v>
      </c>
      <c r="I3759" s="174" t="s">
        <v>3098</v>
      </c>
      <c r="J3759" s="174" t="s">
        <v>10696</v>
      </c>
      <c r="K3759" s="174"/>
      <c r="L3759" s="174" t="s">
        <v>172</v>
      </c>
      <c r="M3759" s="174" t="s">
        <v>3758</v>
      </c>
      <c r="N3759" s="176">
        <v>960</v>
      </c>
      <c r="O3759" s="174" t="s">
        <v>3407</v>
      </c>
      <c r="P3759" s="177">
        <v>36341</v>
      </c>
      <c r="Q3759" s="176">
        <v>168</v>
      </c>
      <c r="R3759" s="175">
        <v>2073.12</v>
      </c>
      <c r="S3759" s="175">
        <v>9773.8799999999992</v>
      </c>
    </row>
    <row r="3760" spans="4:19">
      <c r="D3760" s="174" t="s">
        <v>10699</v>
      </c>
      <c r="E3760" s="176">
        <v>23684</v>
      </c>
      <c r="F3760" s="174" t="s">
        <v>4669</v>
      </c>
      <c r="G3760" s="174" t="s">
        <v>10663</v>
      </c>
      <c r="H3760" s="174" t="s">
        <v>172</v>
      </c>
      <c r="I3760" s="174" t="s">
        <v>3098</v>
      </c>
      <c r="J3760" s="174" t="s">
        <v>10696</v>
      </c>
      <c r="K3760" s="174"/>
      <c r="L3760" s="174" t="s">
        <v>172</v>
      </c>
      <c r="M3760" s="174" t="s">
        <v>3758</v>
      </c>
      <c r="N3760" s="176">
        <v>960</v>
      </c>
      <c r="O3760" s="174" t="s">
        <v>3407</v>
      </c>
      <c r="P3760" s="177">
        <v>36341</v>
      </c>
      <c r="Q3760" s="176">
        <v>168</v>
      </c>
      <c r="R3760" s="175">
        <v>4144.7</v>
      </c>
      <c r="S3760" s="175">
        <v>19539.3</v>
      </c>
    </row>
    <row r="3761" spans="4:19">
      <c r="D3761" s="174" t="s">
        <v>10700</v>
      </c>
      <c r="E3761" s="176">
        <v>265</v>
      </c>
      <c r="F3761" s="174" t="s">
        <v>10588</v>
      </c>
      <c r="G3761" s="174" t="s">
        <v>10663</v>
      </c>
      <c r="H3761" s="174" t="s">
        <v>172</v>
      </c>
      <c r="I3761" s="174" t="s">
        <v>3098</v>
      </c>
      <c r="J3761" s="174" t="s">
        <v>10696</v>
      </c>
      <c r="K3761" s="174"/>
      <c r="L3761" s="174" t="s">
        <v>172</v>
      </c>
      <c r="M3761" s="174" t="s">
        <v>3758</v>
      </c>
      <c r="N3761" s="176">
        <v>960</v>
      </c>
      <c r="O3761" s="174" t="s">
        <v>3407</v>
      </c>
      <c r="P3761" s="177">
        <v>36341</v>
      </c>
      <c r="Q3761" s="176">
        <v>168</v>
      </c>
      <c r="R3761" s="175">
        <v>46.36</v>
      </c>
      <c r="S3761" s="175">
        <v>218.64</v>
      </c>
    </row>
    <row r="3762" spans="4:19">
      <c r="D3762" s="174" t="s">
        <v>10701</v>
      </c>
      <c r="E3762" s="176">
        <v>176792</v>
      </c>
      <c r="F3762" s="174" t="s">
        <v>3466</v>
      </c>
      <c r="G3762" s="174" t="s">
        <v>10663</v>
      </c>
      <c r="H3762" s="174" t="s">
        <v>177</v>
      </c>
      <c r="I3762" s="174" t="s">
        <v>3098</v>
      </c>
      <c r="J3762" s="174" t="s">
        <v>10702</v>
      </c>
      <c r="K3762" s="174"/>
      <c r="L3762" s="174" t="s">
        <v>6062</v>
      </c>
      <c r="M3762" s="174" t="s">
        <v>3575</v>
      </c>
      <c r="N3762" s="176">
        <v>960</v>
      </c>
      <c r="O3762" s="174" t="s">
        <v>3407</v>
      </c>
      <c r="P3762" s="177">
        <v>36341</v>
      </c>
      <c r="Q3762" s="176">
        <v>168</v>
      </c>
      <c r="R3762" s="175">
        <v>30938.61</v>
      </c>
      <c r="S3762" s="175">
        <v>145853.39000000001</v>
      </c>
    </row>
    <row r="3763" spans="4:19">
      <c r="D3763" s="174" t="s">
        <v>10703</v>
      </c>
      <c r="E3763" s="176">
        <v>78023</v>
      </c>
      <c r="F3763" s="174" t="s">
        <v>3475</v>
      </c>
      <c r="G3763" s="174" t="s">
        <v>10663</v>
      </c>
      <c r="H3763" s="174" t="s">
        <v>177</v>
      </c>
      <c r="I3763" s="174" t="s">
        <v>3098</v>
      </c>
      <c r="J3763" s="174" t="s">
        <v>10702</v>
      </c>
      <c r="K3763" s="174"/>
      <c r="L3763" s="174" t="s">
        <v>6062</v>
      </c>
      <c r="M3763" s="174" t="s">
        <v>3575</v>
      </c>
      <c r="N3763" s="176">
        <v>960</v>
      </c>
      <c r="O3763" s="174" t="s">
        <v>3407</v>
      </c>
      <c r="P3763" s="177">
        <v>36341</v>
      </c>
      <c r="Q3763" s="176">
        <v>168</v>
      </c>
      <c r="R3763" s="175">
        <v>13653.91</v>
      </c>
      <c r="S3763" s="175">
        <v>64369.09</v>
      </c>
    </row>
    <row r="3764" spans="4:19">
      <c r="D3764" s="174" t="s">
        <v>10704</v>
      </c>
      <c r="E3764" s="175">
        <v>84248.58</v>
      </c>
      <c r="F3764" s="174" t="s">
        <v>3540</v>
      </c>
      <c r="G3764" s="174" t="s">
        <v>10705</v>
      </c>
      <c r="H3764" s="174" t="s">
        <v>170</v>
      </c>
      <c r="I3764" s="174" t="s">
        <v>10706</v>
      </c>
      <c r="J3764" s="174" t="s">
        <v>10707</v>
      </c>
      <c r="K3764" s="174"/>
      <c r="L3764" s="174" t="s">
        <v>10708</v>
      </c>
      <c r="M3764" s="174" t="s">
        <v>3714</v>
      </c>
      <c r="N3764" s="176">
        <v>600</v>
      </c>
      <c r="O3764" s="174" t="s">
        <v>3407</v>
      </c>
      <c r="P3764" s="177">
        <v>36525</v>
      </c>
      <c r="Q3764" s="176">
        <v>162</v>
      </c>
      <c r="R3764" s="175">
        <v>22747.08</v>
      </c>
      <c r="S3764" s="175">
        <v>61501.5</v>
      </c>
    </row>
    <row r="3765" spans="4:19">
      <c r="D3765" s="174" t="s">
        <v>10709</v>
      </c>
      <c r="E3765" s="175">
        <v>43103.29</v>
      </c>
      <c r="F3765" s="174" t="s">
        <v>3540</v>
      </c>
      <c r="G3765" s="174" t="s">
        <v>10705</v>
      </c>
      <c r="H3765" s="174" t="s">
        <v>179</v>
      </c>
      <c r="I3765" s="174" t="s">
        <v>10710</v>
      </c>
      <c r="J3765" s="174" t="s">
        <v>10711</v>
      </c>
      <c r="K3765" s="174"/>
      <c r="L3765" s="174" t="s">
        <v>3509</v>
      </c>
      <c r="M3765" s="174" t="s">
        <v>4854</v>
      </c>
      <c r="N3765" s="176">
        <v>600</v>
      </c>
      <c r="O3765" s="174" t="s">
        <v>3407</v>
      </c>
      <c r="P3765" s="177">
        <v>36525</v>
      </c>
      <c r="Q3765" s="176">
        <v>162</v>
      </c>
      <c r="R3765" s="175">
        <v>11637.82</v>
      </c>
      <c r="S3765" s="175">
        <v>31465.47</v>
      </c>
    </row>
    <row r="3766" spans="4:19">
      <c r="D3766" s="174" t="s">
        <v>10712</v>
      </c>
      <c r="E3766" s="175">
        <v>230255.99</v>
      </c>
      <c r="F3766" s="174" t="s">
        <v>3540</v>
      </c>
      <c r="G3766" s="174" t="s">
        <v>10705</v>
      </c>
      <c r="H3766" s="174" t="s">
        <v>191</v>
      </c>
      <c r="I3766" s="174" t="s">
        <v>10713</v>
      </c>
      <c r="J3766" s="174" t="s">
        <v>10714</v>
      </c>
      <c r="K3766" s="174"/>
      <c r="L3766" s="174" t="s">
        <v>4377</v>
      </c>
      <c r="M3766" s="174" t="s">
        <v>10715</v>
      </c>
      <c r="N3766" s="176">
        <v>960</v>
      </c>
      <c r="O3766" s="174" t="s">
        <v>3407</v>
      </c>
      <c r="P3766" s="177">
        <v>36525</v>
      </c>
      <c r="Q3766" s="176">
        <v>162</v>
      </c>
      <c r="R3766" s="175">
        <v>38855.57</v>
      </c>
      <c r="S3766" s="175">
        <v>191400.42</v>
      </c>
    </row>
    <row r="3767" spans="4:19">
      <c r="D3767" s="174" t="s">
        <v>10716</v>
      </c>
      <c r="E3767" s="175">
        <v>37310.160000000003</v>
      </c>
      <c r="F3767" s="174" t="s">
        <v>3540</v>
      </c>
      <c r="G3767" s="174" t="s">
        <v>10705</v>
      </c>
      <c r="H3767" s="174" t="s">
        <v>179</v>
      </c>
      <c r="I3767" s="174" t="s">
        <v>10717</v>
      </c>
      <c r="J3767" s="174" t="s">
        <v>10718</v>
      </c>
      <c r="K3767" s="174"/>
      <c r="L3767" s="174" t="s">
        <v>3509</v>
      </c>
      <c r="M3767" s="174" t="s">
        <v>7175</v>
      </c>
      <c r="N3767" s="176">
        <v>600</v>
      </c>
      <c r="O3767" s="174" t="s">
        <v>3407</v>
      </c>
      <c r="P3767" s="177">
        <v>36525</v>
      </c>
      <c r="Q3767" s="176">
        <v>162</v>
      </c>
      <c r="R3767" s="175">
        <v>10073.69</v>
      </c>
      <c r="S3767" s="175">
        <v>27236.47</v>
      </c>
    </row>
    <row r="3768" spans="4:19">
      <c r="D3768" s="174" t="s">
        <v>10719</v>
      </c>
      <c r="E3768" s="175">
        <v>106137.85</v>
      </c>
      <c r="F3768" s="174" t="s">
        <v>3540</v>
      </c>
      <c r="G3768" s="174" t="s">
        <v>10705</v>
      </c>
      <c r="H3768" s="174" t="s">
        <v>179</v>
      </c>
      <c r="I3768" s="174" t="s">
        <v>10720</v>
      </c>
      <c r="J3768" s="174" t="s">
        <v>10721</v>
      </c>
      <c r="K3768" s="174"/>
      <c r="L3768" s="174" t="s">
        <v>3509</v>
      </c>
      <c r="M3768" s="174" t="s">
        <v>4854</v>
      </c>
      <c r="N3768" s="176">
        <v>600</v>
      </c>
      <c r="O3768" s="174" t="s">
        <v>3407</v>
      </c>
      <c r="P3768" s="177">
        <v>36525</v>
      </c>
      <c r="Q3768" s="176">
        <v>162</v>
      </c>
      <c r="R3768" s="175">
        <v>28657.14</v>
      </c>
      <c r="S3768" s="175">
        <v>77480.710000000006</v>
      </c>
    </row>
    <row r="3769" spans="4:19">
      <c r="D3769" s="174" t="s">
        <v>10722</v>
      </c>
      <c r="E3769" s="175">
        <v>236721.85</v>
      </c>
      <c r="F3769" s="174" t="s">
        <v>3540</v>
      </c>
      <c r="G3769" s="174" t="s">
        <v>10705</v>
      </c>
      <c r="H3769" s="174" t="s">
        <v>179</v>
      </c>
      <c r="I3769" s="174" t="s">
        <v>10723</v>
      </c>
      <c r="J3769" s="174" t="s">
        <v>10724</v>
      </c>
      <c r="K3769" s="174"/>
      <c r="L3769" s="174" t="s">
        <v>7136</v>
      </c>
      <c r="M3769" s="174" t="s">
        <v>7175</v>
      </c>
      <c r="N3769" s="176">
        <v>600</v>
      </c>
      <c r="O3769" s="174" t="s">
        <v>3407</v>
      </c>
      <c r="P3769" s="177">
        <v>36525</v>
      </c>
      <c r="Q3769" s="176">
        <v>162</v>
      </c>
      <c r="R3769" s="175">
        <v>63914.82</v>
      </c>
      <c r="S3769" s="175">
        <v>172807.03</v>
      </c>
    </row>
    <row r="3770" spans="4:19">
      <c r="D3770" s="174" t="s">
        <v>10725</v>
      </c>
      <c r="E3770" s="175">
        <v>52502.95</v>
      </c>
      <c r="F3770" s="174" t="s">
        <v>3540</v>
      </c>
      <c r="G3770" s="174" t="s">
        <v>10705</v>
      </c>
      <c r="H3770" s="174" t="s">
        <v>191</v>
      </c>
      <c r="I3770" s="174" t="s">
        <v>10726</v>
      </c>
      <c r="J3770" s="174" t="s">
        <v>10727</v>
      </c>
      <c r="K3770" s="174"/>
      <c r="L3770" s="174" t="s">
        <v>4377</v>
      </c>
      <c r="M3770" s="174" t="s">
        <v>3535</v>
      </c>
      <c r="N3770" s="176">
        <v>960</v>
      </c>
      <c r="O3770" s="174" t="s">
        <v>3407</v>
      </c>
      <c r="P3770" s="177">
        <v>36525</v>
      </c>
      <c r="Q3770" s="176">
        <v>162</v>
      </c>
      <c r="R3770" s="175">
        <v>8859.7800000000007</v>
      </c>
      <c r="S3770" s="175">
        <v>43643.17</v>
      </c>
    </row>
    <row r="3771" spans="4:19">
      <c r="D3771" s="174" t="s">
        <v>10728</v>
      </c>
      <c r="E3771" s="175">
        <v>17831.7</v>
      </c>
      <c r="F3771" s="174" t="s">
        <v>3540</v>
      </c>
      <c r="G3771" s="174" t="s">
        <v>10705</v>
      </c>
      <c r="H3771" s="174" t="s">
        <v>172</v>
      </c>
      <c r="I3771" s="174" t="s">
        <v>10729</v>
      </c>
      <c r="J3771" s="174" t="s">
        <v>10730</v>
      </c>
      <c r="K3771" s="174"/>
      <c r="L3771" s="174" t="s">
        <v>172</v>
      </c>
      <c r="M3771" s="174" t="s">
        <v>3758</v>
      </c>
      <c r="N3771" s="176">
        <v>960</v>
      </c>
      <c r="O3771" s="174" t="s">
        <v>3407</v>
      </c>
      <c r="P3771" s="177">
        <v>36525</v>
      </c>
      <c r="Q3771" s="176">
        <v>162</v>
      </c>
      <c r="R3771" s="176">
        <v>3009</v>
      </c>
      <c r="S3771" s="175">
        <v>14822.7</v>
      </c>
    </row>
    <row r="3772" spans="4:19">
      <c r="D3772" s="174" t="s">
        <v>10731</v>
      </c>
      <c r="E3772" s="175">
        <v>35756.29</v>
      </c>
      <c r="F3772" s="174" t="s">
        <v>3540</v>
      </c>
      <c r="G3772" s="174" t="s">
        <v>10705</v>
      </c>
      <c r="H3772" s="174" t="s">
        <v>179</v>
      </c>
      <c r="I3772" s="174" t="s">
        <v>10732</v>
      </c>
      <c r="J3772" s="174" t="s">
        <v>10733</v>
      </c>
      <c r="K3772" s="174"/>
      <c r="L3772" s="174" t="s">
        <v>3509</v>
      </c>
      <c r="M3772" s="174" t="s">
        <v>7143</v>
      </c>
      <c r="N3772" s="176">
        <v>600</v>
      </c>
      <c r="O3772" s="174" t="s">
        <v>3407</v>
      </c>
      <c r="P3772" s="177">
        <v>36525</v>
      </c>
      <c r="Q3772" s="176">
        <v>162</v>
      </c>
      <c r="R3772" s="175">
        <v>9654.11</v>
      </c>
      <c r="S3772" s="175">
        <v>26102.18</v>
      </c>
    </row>
    <row r="3773" spans="4:19">
      <c r="D3773" s="174" t="s">
        <v>10734</v>
      </c>
      <c r="E3773" s="175">
        <v>59501.49</v>
      </c>
      <c r="F3773" s="174" t="s">
        <v>3540</v>
      </c>
      <c r="G3773" s="174" t="s">
        <v>10705</v>
      </c>
      <c r="H3773" s="174" t="s">
        <v>179</v>
      </c>
      <c r="I3773" s="174" t="s">
        <v>10735</v>
      </c>
      <c r="J3773" s="174" t="s">
        <v>10736</v>
      </c>
      <c r="K3773" s="174"/>
      <c r="L3773" s="174" t="s">
        <v>7136</v>
      </c>
      <c r="M3773" s="174" t="s">
        <v>7279</v>
      </c>
      <c r="N3773" s="176">
        <v>600</v>
      </c>
      <c r="O3773" s="174" t="s">
        <v>3407</v>
      </c>
      <c r="P3773" s="177">
        <v>36525</v>
      </c>
      <c r="Q3773" s="176">
        <v>162</v>
      </c>
      <c r="R3773" s="175">
        <v>16065.28</v>
      </c>
      <c r="S3773" s="175">
        <v>43436.21</v>
      </c>
    </row>
    <row r="3774" spans="4:19">
      <c r="D3774" s="174" t="s">
        <v>10737</v>
      </c>
      <c r="E3774" s="175">
        <v>92317.1</v>
      </c>
      <c r="F3774" s="174" t="s">
        <v>3540</v>
      </c>
      <c r="G3774" s="174" t="s">
        <v>10705</v>
      </c>
      <c r="H3774" s="174" t="s">
        <v>191</v>
      </c>
      <c r="I3774" s="174" t="s">
        <v>10738</v>
      </c>
      <c r="J3774" s="174" t="s">
        <v>10739</v>
      </c>
      <c r="K3774" s="174"/>
      <c r="L3774" s="174" t="s">
        <v>4439</v>
      </c>
      <c r="M3774" s="174" t="s">
        <v>3470</v>
      </c>
      <c r="N3774" s="176">
        <v>960</v>
      </c>
      <c r="O3774" s="174" t="s">
        <v>3407</v>
      </c>
      <c r="P3774" s="177">
        <v>36525</v>
      </c>
      <c r="Q3774" s="176">
        <v>162</v>
      </c>
      <c r="R3774" s="175">
        <v>15578.45</v>
      </c>
      <c r="S3774" s="175">
        <v>76738.649999999994</v>
      </c>
    </row>
    <row r="3775" spans="4:19">
      <c r="D3775" s="174" t="s">
        <v>10740</v>
      </c>
      <c r="E3775" s="175">
        <v>38509.42</v>
      </c>
      <c r="F3775" s="174" t="s">
        <v>3540</v>
      </c>
      <c r="G3775" s="174" t="s">
        <v>10705</v>
      </c>
      <c r="H3775" s="174" t="s">
        <v>179</v>
      </c>
      <c r="I3775" s="174" t="s">
        <v>10741</v>
      </c>
      <c r="J3775" s="174" t="s">
        <v>10742</v>
      </c>
      <c r="K3775" s="174"/>
      <c r="L3775" s="174" t="s">
        <v>7136</v>
      </c>
      <c r="M3775" s="174" t="s">
        <v>7175</v>
      </c>
      <c r="N3775" s="176">
        <v>600</v>
      </c>
      <c r="O3775" s="174" t="s">
        <v>3407</v>
      </c>
      <c r="P3775" s="177">
        <v>36525</v>
      </c>
      <c r="Q3775" s="176">
        <v>162</v>
      </c>
      <c r="R3775" s="175">
        <v>10397.42</v>
      </c>
      <c r="S3775" s="176">
        <v>28112</v>
      </c>
    </row>
    <row r="3776" spans="4:19">
      <c r="D3776" s="174" t="s">
        <v>10743</v>
      </c>
      <c r="E3776" s="175">
        <v>61773.13</v>
      </c>
      <c r="F3776" s="174" t="s">
        <v>3540</v>
      </c>
      <c r="G3776" s="174" t="s">
        <v>10705</v>
      </c>
      <c r="H3776" s="174" t="s">
        <v>191</v>
      </c>
      <c r="I3776" s="174" t="s">
        <v>10744</v>
      </c>
      <c r="J3776" s="174" t="s">
        <v>10745</v>
      </c>
      <c r="K3776" s="174"/>
      <c r="L3776" s="174" t="s">
        <v>4377</v>
      </c>
      <c r="M3776" s="174" t="s">
        <v>4527</v>
      </c>
      <c r="N3776" s="176">
        <v>960</v>
      </c>
      <c r="O3776" s="174" t="s">
        <v>3407</v>
      </c>
      <c r="P3776" s="177">
        <v>36525</v>
      </c>
      <c r="Q3776" s="176">
        <v>162</v>
      </c>
      <c r="R3776" s="175">
        <v>10424.17</v>
      </c>
      <c r="S3776" s="175">
        <v>51348.959999999999</v>
      </c>
    </row>
    <row r="3777" spans="1:19">
      <c r="D3777" s="174" t="s">
        <v>10746</v>
      </c>
      <c r="E3777" s="175">
        <v>38796.01</v>
      </c>
      <c r="F3777" s="174" t="s">
        <v>3540</v>
      </c>
      <c r="G3777" s="174" t="s">
        <v>10705</v>
      </c>
      <c r="H3777" s="174" t="s">
        <v>191</v>
      </c>
      <c r="I3777" s="174" t="s">
        <v>10747</v>
      </c>
      <c r="J3777" s="174" t="s">
        <v>10748</v>
      </c>
      <c r="K3777" s="174"/>
      <c r="L3777" s="174" t="s">
        <v>4377</v>
      </c>
      <c r="M3777" s="174" t="s">
        <v>5173</v>
      </c>
      <c r="N3777" s="176">
        <v>960</v>
      </c>
      <c r="O3777" s="174" t="s">
        <v>3407</v>
      </c>
      <c r="P3777" s="177">
        <v>36525</v>
      </c>
      <c r="Q3777" s="176">
        <v>162</v>
      </c>
      <c r="R3777" s="175">
        <v>6546.81</v>
      </c>
      <c r="S3777" s="175">
        <v>32249.200000000001</v>
      </c>
    </row>
    <row r="3778" spans="1:19">
      <c r="D3778" s="174" t="s">
        <v>10749</v>
      </c>
      <c r="E3778" s="175">
        <v>619.97</v>
      </c>
      <c r="F3778" s="174" t="s">
        <v>3409</v>
      </c>
      <c r="G3778" s="174" t="s">
        <v>10705</v>
      </c>
      <c r="H3778" s="174" t="s">
        <v>179</v>
      </c>
      <c r="I3778" s="174" t="s">
        <v>10750</v>
      </c>
      <c r="J3778" s="174" t="s">
        <v>10751</v>
      </c>
      <c r="K3778" s="174"/>
      <c r="L3778" s="174" t="s">
        <v>3509</v>
      </c>
      <c r="M3778" s="174" t="s">
        <v>4854</v>
      </c>
      <c r="N3778" s="176">
        <v>600</v>
      </c>
      <c r="O3778" s="174" t="s">
        <v>3407</v>
      </c>
      <c r="P3778" s="177">
        <v>36525</v>
      </c>
      <c r="Q3778" s="176">
        <v>162</v>
      </c>
      <c r="R3778" s="175">
        <v>167.26</v>
      </c>
      <c r="S3778" s="175">
        <v>452.71</v>
      </c>
    </row>
    <row r="3779" spans="1:19">
      <c r="D3779" s="174" t="s">
        <v>10752</v>
      </c>
      <c r="E3779" s="175">
        <v>71529.960000000006</v>
      </c>
      <c r="F3779" s="174" t="s">
        <v>3540</v>
      </c>
      <c r="G3779" s="174" t="s">
        <v>10705</v>
      </c>
      <c r="H3779" s="174" t="s">
        <v>179</v>
      </c>
      <c r="I3779" s="174" t="s">
        <v>10750</v>
      </c>
      <c r="J3779" s="174" t="s">
        <v>10751</v>
      </c>
      <c r="K3779" s="174"/>
      <c r="L3779" s="174" t="s">
        <v>3509</v>
      </c>
      <c r="M3779" s="174" t="s">
        <v>4854</v>
      </c>
      <c r="N3779" s="176">
        <v>600</v>
      </c>
      <c r="O3779" s="174" t="s">
        <v>3407</v>
      </c>
      <c r="P3779" s="177">
        <v>36525</v>
      </c>
      <c r="Q3779" s="176">
        <v>162</v>
      </c>
      <c r="R3779" s="175">
        <v>19312.98</v>
      </c>
      <c r="S3779" s="175">
        <v>52216.98</v>
      </c>
    </row>
    <row r="3780" spans="1:19">
      <c r="D3780" s="174" t="s">
        <v>10753</v>
      </c>
      <c r="E3780" s="175">
        <v>152268.18</v>
      </c>
      <c r="F3780" s="174" t="s">
        <v>3540</v>
      </c>
      <c r="G3780" s="174" t="s">
        <v>10705</v>
      </c>
      <c r="H3780" s="174" t="s">
        <v>191</v>
      </c>
      <c r="I3780" s="174" t="s">
        <v>10754</v>
      </c>
      <c r="J3780" s="174" t="s">
        <v>10755</v>
      </c>
      <c r="K3780" s="174"/>
      <c r="L3780" s="174" t="s">
        <v>5357</v>
      </c>
      <c r="M3780" s="174" t="s">
        <v>4635</v>
      </c>
      <c r="N3780" s="176">
        <v>960</v>
      </c>
      <c r="O3780" s="174" t="s">
        <v>3407</v>
      </c>
      <c r="P3780" s="177">
        <v>36525</v>
      </c>
      <c r="Q3780" s="176">
        <v>162</v>
      </c>
      <c r="R3780" s="175">
        <v>25695.22</v>
      </c>
      <c r="S3780" s="175">
        <v>126572.96</v>
      </c>
    </row>
    <row r="3781" spans="1:19">
      <c r="D3781" s="174" t="s">
        <v>10756</v>
      </c>
      <c r="E3781" s="175">
        <v>74079.429999999993</v>
      </c>
      <c r="F3781" s="174" t="s">
        <v>3540</v>
      </c>
      <c r="G3781" s="174" t="s">
        <v>10705</v>
      </c>
      <c r="H3781" s="174" t="s">
        <v>179</v>
      </c>
      <c r="I3781" s="174" t="s">
        <v>10757</v>
      </c>
      <c r="J3781" s="174" t="s">
        <v>10758</v>
      </c>
      <c r="K3781" s="174"/>
      <c r="L3781" s="174" t="s">
        <v>7136</v>
      </c>
      <c r="M3781" s="174" t="s">
        <v>7197</v>
      </c>
      <c r="N3781" s="176">
        <v>600</v>
      </c>
      <c r="O3781" s="174" t="s">
        <v>3407</v>
      </c>
      <c r="P3781" s="177">
        <v>36525</v>
      </c>
      <c r="Q3781" s="176">
        <v>162</v>
      </c>
      <c r="R3781" s="175">
        <v>20001.349999999999</v>
      </c>
      <c r="S3781" s="175">
        <v>54078.080000000002</v>
      </c>
    </row>
    <row r="3782" spans="1:19">
      <c r="D3782" s="174" t="s">
        <v>10759</v>
      </c>
      <c r="E3782" s="175">
        <v>248741.95</v>
      </c>
      <c r="F3782" s="174" t="s">
        <v>3540</v>
      </c>
      <c r="G3782" s="174" t="s">
        <v>10705</v>
      </c>
      <c r="H3782" s="174" t="s">
        <v>179</v>
      </c>
      <c r="I3782" s="174" t="s">
        <v>10760</v>
      </c>
      <c r="J3782" s="174" t="s">
        <v>10761</v>
      </c>
      <c r="K3782" s="174"/>
      <c r="L3782" s="174" t="s">
        <v>3509</v>
      </c>
      <c r="M3782" s="174" t="s">
        <v>3800</v>
      </c>
      <c r="N3782" s="176">
        <v>600</v>
      </c>
      <c r="O3782" s="174" t="s">
        <v>3407</v>
      </c>
      <c r="P3782" s="177">
        <v>36525</v>
      </c>
      <c r="Q3782" s="176">
        <v>162</v>
      </c>
      <c r="R3782" s="175">
        <v>67160.210000000006</v>
      </c>
      <c r="S3782" s="175">
        <v>181581.74</v>
      </c>
    </row>
    <row r="3783" spans="1:19">
      <c r="D3783" s="174" t="s">
        <v>10762</v>
      </c>
      <c r="E3783" s="175">
        <v>34467.53</v>
      </c>
      <c r="F3783" s="174" t="s">
        <v>3540</v>
      </c>
      <c r="G3783" s="174" t="s">
        <v>10705</v>
      </c>
      <c r="H3783" s="174" t="s">
        <v>179</v>
      </c>
      <c r="I3783" s="174" t="s">
        <v>10763</v>
      </c>
      <c r="J3783" s="174" t="s">
        <v>10764</v>
      </c>
      <c r="K3783" s="174"/>
      <c r="L3783" s="174" t="s">
        <v>3509</v>
      </c>
      <c r="M3783" s="174" t="s">
        <v>3800</v>
      </c>
      <c r="N3783" s="176">
        <v>600</v>
      </c>
      <c r="O3783" s="174" t="s">
        <v>3407</v>
      </c>
      <c r="P3783" s="177">
        <v>36525</v>
      </c>
      <c r="Q3783" s="176">
        <v>162</v>
      </c>
      <c r="R3783" s="175">
        <v>9306.24</v>
      </c>
      <c r="S3783" s="175">
        <v>25161.29</v>
      </c>
    </row>
    <row r="3784" spans="1:19">
      <c r="D3784" s="174" t="s">
        <v>10765</v>
      </c>
      <c r="E3784" s="175">
        <v>832279.78</v>
      </c>
      <c r="F3784" s="174" t="s">
        <v>3540</v>
      </c>
      <c r="G3784" s="174" t="s">
        <v>10766</v>
      </c>
      <c r="H3784" s="174" t="s">
        <v>179</v>
      </c>
      <c r="I3784" s="174" t="s">
        <v>10767</v>
      </c>
      <c r="J3784" s="174" t="s">
        <v>10768</v>
      </c>
      <c r="K3784" s="174"/>
      <c r="L3784" s="174" t="s">
        <v>7136</v>
      </c>
      <c r="M3784" s="174" t="s">
        <v>7197</v>
      </c>
      <c r="N3784" s="176">
        <v>600</v>
      </c>
      <c r="O3784" s="174" t="s">
        <v>3407</v>
      </c>
      <c r="P3784" s="177">
        <v>35976</v>
      </c>
      <c r="Q3784" s="176">
        <v>180</v>
      </c>
      <c r="R3784" s="175">
        <v>249683.84</v>
      </c>
      <c r="S3784" s="175">
        <v>582595.93999999994</v>
      </c>
    </row>
    <row r="3785" spans="1:19">
      <c r="D3785" s="174" t="s">
        <v>10769</v>
      </c>
      <c r="E3785" s="175">
        <v>328363.42</v>
      </c>
      <c r="F3785" s="174" t="s">
        <v>3540</v>
      </c>
      <c r="G3785" s="174" t="s">
        <v>10770</v>
      </c>
      <c r="H3785" s="174" t="s">
        <v>169</v>
      </c>
      <c r="I3785" s="174" t="s">
        <v>10771</v>
      </c>
      <c r="J3785" s="174" t="s">
        <v>10772</v>
      </c>
      <c r="K3785" s="174"/>
      <c r="L3785" s="174" t="s">
        <v>3509</v>
      </c>
      <c r="M3785" s="174" t="s">
        <v>8494</v>
      </c>
      <c r="N3785" s="176">
        <v>960</v>
      </c>
      <c r="O3785" s="174" t="s">
        <v>3407</v>
      </c>
      <c r="P3785" s="177">
        <v>36341</v>
      </c>
      <c r="Q3785" s="176">
        <v>168</v>
      </c>
      <c r="R3785" s="175">
        <v>57463.58</v>
      </c>
      <c r="S3785" s="175">
        <v>270899.84000000003</v>
      </c>
    </row>
    <row r="3786" spans="1:19">
      <c r="D3786" s="174" t="s">
        <v>10773</v>
      </c>
      <c r="E3786" s="175">
        <v>707567.6</v>
      </c>
      <c r="F3786" s="174" t="s">
        <v>3540</v>
      </c>
      <c r="G3786" s="174" t="s">
        <v>10774</v>
      </c>
      <c r="H3786" s="174" t="s">
        <v>179</v>
      </c>
      <c r="I3786" s="174" t="s">
        <v>10775</v>
      </c>
      <c r="J3786" s="174" t="s">
        <v>10776</v>
      </c>
      <c r="K3786" s="174"/>
      <c r="L3786" s="174" t="s">
        <v>7136</v>
      </c>
      <c r="M3786" s="174" t="s">
        <v>7197</v>
      </c>
      <c r="N3786" s="176">
        <v>600</v>
      </c>
      <c r="O3786" s="174" t="s">
        <v>3407</v>
      </c>
      <c r="P3786" s="177">
        <v>36341</v>
      </c>
      <c r="Q3786" s="176">
        <v>168</v>
      </c>
      <c r="R3786" s="175">
        <v>198118.9</v>
      </c>
      <c r="S3786" s="175">
        <v>509448.7</v>
      </c>
    </row>
    <row r="3787" spans="1:19" s="184" customFormat="1" ht="15.75">
      <c r="A3787" s="51"/>
      <c r="B3787" s="51"/>
      <c r="D3787" s="174" t="s">
        <v>15927</v>
      </c>
      <c r="E3787" s="175">
        <v>226.2</v>
      </c>
      <c r="F3787" s="174" t="s">
        <v>3540</v>
      </c>
      <c r="G3787" s="174" t="s">
        <v>3165</v>
      </c>
      <c r="H3787" s="174" t="s">
        <v>164</v>
      </c>
      <c r="I3787" s="174" t="s">
        <v>14568</v>
      </c>
      <c r="J3787" s="174" t="s">
        <v>14569</v>
      </c>
      <c r="K3787" s="174"/>
      <c r="L3787" s="174" t="s">
        <v>172</v>
      </c>
      <c r="M3787" s="174" t="s">
        <v>14570</v>
      </c>
      <c r="N3787" s="176">
        <v>960</v>
      </c>
      <c r="O3787" s="174" t="s">
        <v>3407</v>
      </c>
      <c r="P3787" s="177">
        <v>36584</v>
      </c>
      <c r="Q3787" s="176">
        <v>160</v>
      </c>
      <c r="R3787" s="176">
        <v>0</v>
      </c>
      <c r="S3787" s="175">
        <v>226.2</v>
      </c>
    </row>
    <row r="3788" spans="1:19">
      <c r="D3788" s="174" t="s">
        <v>10777</v>
      </c>
      <c r="E3788" s="175">
        <v>529438.32999999996</v>
      </c>
      <c r="F3788" s="174" t="s">
        <v>3540</v>
      </c>
      <c r="G3788" s="174" t="s">
        <v>8695</v>
      </c>
      <c r="H3788" s="174" t="s">
        <v>183</v>
      </c>
      <c r="I3788" s="174" t="s">
        <v>8696</v>
      </c>
      <c r="J3788" s="174" t="s">
        <v>10778</v>
      </c>
      <c r="K3788" s="174"/>
      <c r="L3788" s="174" t="s">
        <v>10779</v>
      </c>
      <c r="M3788" s="174" t="s">
        <v>3575</v>
      </c>
      <c r="N3788" s="176">
        <v>60</v>
      </c>
      <c r="O3788" s="174" t="s">
        <v>3407</v>
      </c>
      <c r="P3788" s="177">
        <v>35246</v>
      </c>
      <c r="Q3788" s="176">
        <v>204</v>
      </c>
      <c r="R3788" s="175">
        <v>529438.32999999996</v>
      </c>
      <c r="S3788" s="176">
        <v>0</v>
      </c>
    </row>
    <row r="3789" spans="1:19">
      <c r="D3789" s="174" t="s">
        <v>10780</v>
      </c>
      <c r="E3789" s="175">
        <v>531349.91</v>
      </c>
      <c r="F3789" s="174" t="s">
        <v>3540</v>
      </c>
      <c r="G3789" s="174" t="s">
        <v>8695</v>
      </c>
      <c r="H3789" s="174" t="s">
        <v>183</v>
      </c>
      <c r="I3789" s="174" t="s">
        <v>10781</v>
      </c>
      <c r="J3789" s="174" t="s">
        <v>10782</v>
      </c>
      <c r="K3789" s="174"/>
      <c r="L3789" s="174" t="s">
        <v>10779</v>
      </c>
      <c r="M3789" s="174" t="s">
        <v>3575</v>
      </c>
      <c r="N3789" s="176">
        <v>60</v>
      </c>
      <c r="O3789" s="174" t="s">
        <v>3407</v>
      </c>
      <c r="P3789" s="177">
        <v>35246</v>
      </c>
      <c r="Q3789" s="176">
        <v>204</v>
      </c>
      <c r="R3789" s="175">
        <v>531349.91</v>
      </c>
      <c r="S3789" s="176">
        <v>0</v>
      </c>
    </row>
    <row r="3790" spans="1:19">
      <c r="D3790" s="174" t="s">
        <v>10783</v>
      </c>
      <c r="E3790" s="175">
        <v>30251.75</v>
      </c>
      <c r="F3790" s="174" t="s">
        <v>3540</v>
      </c>
      <c r="G3790" s="174" t="s">
        <v>8695</v>
      </c>
      <c r="H3790" s="174" t="s">
        <v>183</v>
      </c>
      <c r="I3790" s="174" t="s">
        <v>8704</v>
      </c>
      <c r="J3790" s="174" t="s">
        <v>10784</v>
      </c>
      <c r="K3790" s="174"/>
      <c r="L3790" s="174" t="s">
        <v>10779</v>
      </c>
      <c r="M3790" s="174" t="s">
        <v>3575</v>
      </c>
      <c r="N3790" s="176">
        <v>60</v>
      </c>
      <c r="O3790" s="174" t="s">
        <v>3407</v>
      </c>
      <c r="P3790" s="177">
        <v>35246</v>
      </c>
      <c r="Q3790" s="176">
        <v>204</v>
      </c>
      <c r="R3790" s="175">
        <v>30251.75</v>
      </c>
      <c r="S3790" s="176">
        <v>0</v>
      </c>
    </row>
    <row r="3791" spans="1:19">
      <c r="D3791" s="174" t="s">
        <v>10785</v>
      </c>
      <c r="E3791" s="175">
        <v>60568.44</v>
      </c>
      <c r="F3791" s="174" t="s">
        <v>3540</v>
      </c>
      <c r="G3791" s="174" t="s">
        <v>8695</v>
      </c>
      <c r="H3791" s="174" t="s">
        <v>183</v>
      </c>
      <c r="I3791" s="174" t="s">
        <v>8732</v>
      </c>
      <c r="J3791" s="174" t="s">
        <v>10786</v>
      </c>
      <c r="K3791" s="174"/>
      <c r="L3791" s="174" t="s">
        <v>10779</v>
      </c>
      <c r="M3791" s="174" t="s">
        <v>3575</v>
      </c>
      <c r="N3791" s="176">
        <v>60</v>
      </c>
      <c r="O3791" s="174" t="s">
        <v>3407</v>
      </c>
      <c r="P3791" s="177">
        <v>35246</v>
      </c>
      <c r="Q3791" s="176">
        <v>204</v>
      </c>
      <c r="R3791" s="175">
        <v>60568.44</v>
      </c>
      <c r="S3791" s="176">
        <v>0</v>
      </c>
    </row>
    <row r="3792" spans="1:19">
      <c r="D3792" s="174" t="s">
        <v>10787</v>
      </c>
      <c r="E3792" s="175">
        <v>855908.32</v>
      </c>
      <c r="F3792" s="174" t="s">
        <v>3540</v>
      </c>
      <c r="G3792" s="174" t="s">
        <v>8695</v>
      </c>
      <c r="H3792" s="174" t="s">
        <v>183</v>
      </c>
      <c r="I3792" s="174" t="s">
        <v>10788</v>
      </c>
      <c r="J3792" s="174" t="s">
        <v>10789</v>
      </c>
      <c r="K3792" s="174"/>
      <c r="L3792" s="174" t="s">
        <v>10779</v>
      </c>
      <c r="M3792" s="174" t="s">
        <v>3575</v>
      </c>
      <c r="N3792" s="176">
        <v>60</v>
      </c>
      <c r="O3792" s="174" t="s">
        <v>3407</v>
      </c>
      <c r="P3792" s="177">
        <v>35246</v>
      </c>
      <c r="Q3792" s="176">
        <v>204</v>
      </c>
      <c r="R3792" s="175">
        <v>855908.32</v>
      </c>
      <c r="S3792" s="176">
        <v>0</v>
      </c>
    </row>
    <row r="3793" spans="1:19">
      <c r="D3793" s="174" t="s">
        <v>10790</v>
      </c>
      <c r="E3793" s="175">
        <v>473937.16</v>
      </c>
      <c r="F3793" s="174" t="s">
        <v>3540</v>
      </c>
      <c r="G3793" s="174" t="s">
        <v>8695</v>
      </c>
      <c r="H3793" s="174" t="s">
        <v>183</v>
      </c>
      <c r="I3793" s="174" t="s">
        <v>10791</v>
      </c>
      <c r="J3793" s="174" t="s">
        <v>10792</v>
      </c>
      <c r="K3793" s="174"/>
      <c r="L3793" s="174" t="s">
        <v>10779</v>
      </c>
      <c r="M3793" s="174" t="s">
        <v>3575</v>
      </c>
      <c r="N3793" s="176">
        <v>60</v>
      </c>
      <c r="O3793" s="174" t="s">
        <v>3407</v>
      </c>
      <c r="P3793" s="177">
        <v>35246</v>
      </c>
      <c r="Q3793" s="176">
        <v>204</v>
      </c>
      <c r="R3793" s="175">
        <v>473937.16</v>
      </c>
      <c r="S3793" s="176">
        <v>0</v>
      </c>
    </row>
    <row r="3794" spans="1:19" s="184" customFormat="1" ht="15.75">
      <c r="A3794" s="51"/>
      <c r="B3794" s="51"/>
      <c r="D3794" s="174" t="s">
        <v>15928</v>
      </c>
      <c r="E3794" s="176">
        <v>-138007</v>
      </c>
      <c r="F3794" s="174" t="s">
        <v>3409</v>
      </c>
      <c r="G3794" s="174" t="s">
        <v>4725</v>
      </c>
      <c r="H3794" s="174" t="s">
        <v>164</v>
      </c>
      <c r="I3794" s="174" t="s">
        <v>3098</v>
      </c>
      <c r="J3794" s="174" t="s">
        <v>15232</v>
      </c>
      <c r="K3794" s="174"/>
      <c r="L3794" s="174" t="s">
        <v>4377</v>
      </c>
      <c r="M3794" s="174" t="s">
        <v>3596</v>
      </c>
      <c r="N3794" s="176">
        <v>960</v>
      </c>
      <c r="O3794" s="174" t="s">
        <v>3407</v>
      </c>
      <c r="P3794" s="177">
        <v>36616</v>
      </c>
      <c r="Q3794" s="176">
        <v>159</v>
      </c>
      <c r="R3794" s="176">
        <v>0</v>
      </c>
      <c r="S3794" s="176">
        <v>-138007</v>
      </c>
    </row>
    <row r="3795" spans="1:19" s="184" customFormat="1" ht="15.75">
      <c r="A3795" s="51"/>
      <c r="B3795" s="51"/>
      <c r="D3795" s="174" t="s">
        <v>15929</v>
      </c>
      <c r="E3795" s="176">
        <v>-1500</v>
      </c>
      <c r="F3795" s="174" t="s">
        <v>3540</v>
      </c>
      <c r="G3795" s="174" t="s">
        <v>4725</v>
      </c>
      <c r="H3795" s="174" t="s">
        <v>164</v>
      </c>
      <c r="I3795" s="174" t="s">
        <v>3098</v>
      </c>
      <c r="J3795" s="174" t="s">
        <v>15232</v>
      </c>
      <c r="K3795" s="174"/>
      <c r="L3795" s="174" t="s">
        <v>4377</v>
      </c>
      <c r="M3795" s="174" t="s">
        <v>4411</v>
      </c>
      <c r="N3795" s="176">
        <v>960</v>
      </c>
      <c r="O3795" s="174" t="s">
        <v>3407</v>
      </c>
      <c r="P3795" s="177">
        <v>36616</v>
      </c>
      <c r="Q3795" s="176">
        <v>159</v>
      </c>
      <c r="R3795" s="176">
        <v>0</v>
      </c>
      <c r="S3795" s="176">
        <v>-1500</v>
      </c>
    </row>
    <row r="3796" spans="1:19" s="184" customFormat="1" ht="15.75">
      <c r="A3796" s="51"/>
      <c r="B3796" s="51"/>
      <c r="D3796" s="174" t="s">
        <v>15930</v>
      </c>
      <c r="E3796" s="176">
        <v>-51700</v>
      </c>
      <c r="F3796" s="174" t="s">
        <v>3540</v>
      </c>
      <c r="G3796" s="174" t="s">
        <v>4725</v>
      </c>
      <c r="H3796" s="174" t="s">
        <v>164</v>
      </c>
      <c r="I3796" s="174" t="s">
        <v>3098</v>
      </c>
      <c r="J3796" s="174" t="s">
        <v>15232</v>
      </c>
      <c r="K3796" s="174"/>
      <c r="L3796" s="174" t="s">
        <v>4377</v>
      </c>
      <c r="M3796" s="174" t="s">
        <v>3596</v>
      </c>
      <c r="N3796" s="176">
        <v>960</v>
      </c>
      <c r="O3796" s="174" t="s">
        <v>3407</v>
      </c>
      <c r="P3796" s="177">
        <v>36616</v>
      </c>
      <c r="Q3796" s="176">
        <v>159</v>
      </c>
      <c r="R3796" s="176">
        <v>0</v>
      </c>
      <c r="S3796" s="176">
        <v>-51700</v>
      </c>
    </row>
    <row r="3797" spans="1:19" s="184" customFormat="1" ht="15.75">
      <c r="A3797" s="51"/>
      <c r="B3797" s="51"/>
      <c r="D3797" s="174" t="s">
        <v>15931</v>
      </c>
      <c r="E3797" s="175">
        <v>43017.21</v>
      </c>
      <c r="F3797" s="174" t="s">
        <v>3540</v>
      </c>
      <c r="G3797" s="174" t="s">
        <v>3165</v>
      </c>
      <c r="H3797" s="174" t="s">
        <v>164</v>
      </c>
      <c r="I3797" s="174" t="s">
        <v>14568</v>
      </c>
      <c r="J3797" s="174" t="s">
        <v>14569</v>
      </c>
      <c r="K3797" s="174"/>
      <c r="L3797" s="174" t="s">
        <v>172</v>
      </c>
      <c r="M3797" s="174" t="s">
        <v>14570</v>
      </c>
      <c r="N3797" s="176">
        <v>960</v>
      </c>
      <c r="O3797" s="174" t="s">
        <v>3407</v>
      </c>
      <c r="P3797" s="177">
        <v>36616</v>
      </c>
      <c r="Q3797" s="176">
        <v>159</v>
      </c>
      <c r="R3797" s="176">
        <v>0</v>
      </c>
      <c r="S3797" s="175">
        <v>43017.21</v>
      </c>
    </row>
    <row r="3798" spans="1:19" s="184" customFormat="1" ht="15.75">
      <c r="A3798" s="51"/>
      <c r="B3798" s="51"/>
      <c r="D3798" s="174" t="s">
        <v>15932</v>
      </c>
      <c r="E3798" s="175">
        <v>162843.54999999999</v>
      </c>
      <c r="F3798" s="174" t="s">
        <v>3540</v>
      </c>
      <c r="G3798" s="174" t="s">
        <v>1308</v>
      </c>
      <c r="H3798" s="174" t="s">
        <v>164</v>
      </c>
      <c r="I3798" s="174" t="s">
        <v>2755</v>
      </c>
      <c r="J3798" s="174" t="s">
        <v>13824</v>
      </c>
      <c r="K3798" s="174"/>
      <c r="L3798" s="174" t="s">
        <v>4377</v>
      </c>
      <c r="M3798" s="174" t="s">
        <v>12718</v>
      </c>
      <c r="N3798" s="176">
        <v>960</v>
      </c>
      <c r="O3798" s="174" t="s">
        <v>3407</v>
      </c>
      <c r="P3798" s="177">
        <v>36616</v>
      </c>
      <c r="Q3798" s="176">
        <v>159</v>
      </c>
      <c r="R3798" s="176">
        <v>0</v>
      </c>
      <c r="S3798" s="175">
        <v>162843.54999999999</v>
      </c>
    </row>
    <row r="3799" spans="1:19" s="184" customFormat="1" ht="15.75">
      <c r="A3799" s="51"/>
      <c r="B3799" s="51"/>
      <c r="D3799" s="174" t="s">
        <v>15933</v>
      </c>
      <c r="E3799" s="175">
        <v>93.3</v>
      </c>
      <c r="F3799" s="174" t="s">
        <v>3540</v>
      </c>
      <c r="G3799" s="174" t="s">
        <v>3165</v>
      </c>
      <c r="H3799" s="174" t="s">
        <v>164</v>
      </c>
      <c r="I3799" s="174" t="s">
        <v>14568</v>
      </c>
      <c r="J3799" s="174" t="s">
        <v>14569</v>
      </c>
      <c r="K3799" s="174"/>
      <c r="L3799" s="174" t="s">
        <v>172</v>
      </c>
      <c r="M3799" s="174" t="s">
        <v>14570</v>
      </c>
      <c r="N3799" s="176">
        <v>960</v>
      </c>
      <c r="O3799" s="174" t="s">
        <v>3407</v>
      </c>
      <c r="P3799" s="177">
        <v>36616</v>
      </c>
      <c r="Q3799" s="176">
        <v>159</v>
      </c>
      <c r="R3799" s="176">
        <v>0</v>
      </c>
      <c r="S3799" s="175">
        <v>93.3</v>
      </c>
    </row>
    <row r="3800" spans="1:19" s="184" customFormat="1" ht="15.75">
      <c r="A3800" s="51"/>
      <c r="B3800" s="51"/>
      <c r="D3800" s="174" t="s">
        <v>15934</v>
      </c>
      <c r="E3800" s="175">
        <v>19993.759999999998</v>
      </c>
      <c r="F3800" s="174" t="s">
        <v>3540</v>
      </c>
      <c r="G3800" s="174" t="s">
        <v>3165</v>
      </c>
      <c r="H3800" s="174" t="s">
        <v>164</v>
      </c>
      <c r="I3800" s="174" t="s">
        <v>14568</v>
      </c>
      <c r="J3800" s="174" t="s">
        <v>14569</v>
      </c>
      <c r="K3800" s="174"/>
      <c r="L3800" s="174" t="s">
        <v>172</v>
      </c>
      <c r="M3800" s="174" t="s">
        <v>14570</v>
      </c>
      <c r="N3800" s="176">
        <v>960</v>
      </c>
      <c r="O3800" s="174" t="s">
        <v>3407</v>
      </c>
      <c r="P3800" s="177">
        <v>36646</v>
      </c>
      <c r="Q3800" s="176">
        <v>158</v>
      </c>
      <c r="R3800" s="176">
        <v>0</v>
      </c>
      <c r="S3800" s="175">
        <v>19993.759999999998</v>
      </c>
    </row>
    <row r="3801" spans="1:19" s="184" customFormat="1" ht="15.75">
      <c r="A3801" s="51"/>
      <c r="B3801" s="51"/>
      <c r="D3801" s="174" t="s">
        <v>15935</v>
      </c>
      <c r="E3801" s="175">
        <v>52960.63</v>
      </c>
      <c r="F3801" s="174" t="s">
        <v>3540</v>
      </c>
      <c r="G3801" s="174" t="s">
        <v>1308</v>
      </c>
      <c r="H3801" s="174" t="s">
        <v>164</v>
      </c>
      <c r="I3801" s="174" t="s">
        <v>2755</v>
      </c>
      <c r="J3801" s="174" t="s">
        <v>13824</v>
      </c>
      <c r="K3801" s="174"/>
      <c r="L3801" s="174" t="s">
        <v>4377</v>
      </c>
      <c r="M3801" s="174" t="s">
        <v>14585</v>
      </c>
      <c r="N3801" s="176">
        <v>960</v>
      </c>
      <c r="O3801" s="174" t="s">
        <v>3407</v>
      </c>
      <c r="P3801" s="177">
        <v>36646</v>
      </c>
      <c r="Q3801" s="176">
        <v>158</v>
      </c>
      <c r="R3801" s="176">
        <v>0</v>
      </c>
      <c r="S3801" s="175">
        <v>52960.63</v>
      </c>
    </row>
    <row r="3802" spans="1:19" s="184" customFormat="1" ht="15.75">
      <c r="A3802" s="51"/>
      <c r="B3802" s="51"/>
      <c r="D3802" s="174" t="s">
        <v>15936</v>
      </c>
      <c r="E3802" s="176">
        <v>174492</v>
      </c>
      <c r="F3802" s="174" t="s">
        <v>3540</v>
      </c>
      <c r="G3802" s="174" t="s">
        <v>1308</v>
      </c>
      <c r="H3802" s="174" t="s">
        <v>164</v>
      </c>
      <c r="I3802" s="174" t="s">
        <v>1317</v>
      </c>
      <c r="J3802" s="174" t="s">
        <v>13824</v>
      </c>
      <c r="K3802" s="174"/>
      <c r="L3802" s="174" t="s">
        <v>4377</v>
      </c>
      <c r="M3802" s="174" t="s">
        <v>14585</v>
      </c>
      <c r="N3802" s="176">
        <v>960</v>
      </c>
      <c r="O3802" s="174" t="s">
        <v>3407</v>
      </c>
      <c r="P3802" s="177">
        <v>36646</v>
      </c>
      <c r="Q3802" s="176">
        <v>158</v>
      </c>
      <c r="R3802" s="176">
        <v>0</v>
      </c>
      <c r="S3802" s="176">
        <v>174492</v>
      </c>
    </row>
    <row r="3803" spans="1:19" s="184" customFormat="1" ht="15.75">
      <c r="A3803" s="51"/>
      <c r="B3803" s="51"/>
      <c r="D3803" s="174" t="s">
        <v>15937</v>
      </c>
      <c r="E3803" s="175">
        <v>6144.64</v>
      </c>
      <c r="F3803" s="174" t="s">
        <v>3540</v>
      </c>
      <c r="G3803" s="174" t="s">
        <v>3165</v>
      </c>
      <c r="H3803" s="174" t="s">
        <v>164</v>
      </c>
      <c r="I3803" s="174" t="s">
        <v>14568</v>
      </c>
      <c r="J3803" s="174" t="s">
        <v>14569</v>
      </c>
      <c r="K3803" s="174"/>
      <c r="L3803" s="174" t="s">
        <v>172</v>
      </c>
      <c r="M3803" s="174" t="s">
        <v>14570</v>
      </c>
      <c r="N3803" s="176">
        <v>960</v>
      </c>
      <c r="O3803" s="174" t="s">
        <v>3407</v>
      </c>
      <c r="P3803" s="177">
        <v>36646</v>
      </c>
      <c r="Q3803" s="176">
        <v>158</v>
      </c>
      <c r="R3803" s="176">
        <v>0</v>
      </c>
      <c r="S3803" s="175">
        <v>6144.64</v>
      </c>
    </row>
    <row r="3804" spans="1:19" s="184" customFormat="1" ht="15.75">
      <c r="A3804" s="51"/>
      <c r="B3804" s="51"/>
      <c r="D3804" s="174" t="s">
        <v>15938</v>
      </c>
      <c r="E3804" s="175">
        <v>4073.87</v>
      </c>
      <c r="F3804" s="174" t="s">
        <v>3540</v>
      </c>
      <c r="G3804" s="174" t="s">
        <v>3165</v>
      </c>
      <c r="H3804" s="174" t="s">
        <v>164</v>
      </c>
      <c r="I3804" s="174" t="s">
        <v>14568</v>
      </c>
      <c r="J3804" s="174" t="s">
        <v>14569</v>
      </c>
      <c r="K3804" s="174"/>
      <c r="L3804" s="174" t="s">
        <v>172</v>
      </c>
      <c r="M3804" s="174" t="s">
        <v>14570</v>
      </c>
      <c r="N3804" s="176">
        <v>960</v>
      </c>
      <c r="O3804" s="174" t="s">
        <v>3407</v>
      </c>
      <c r="P3804" s="177">
        <v>36677</v>
      </c>
      <c r="Q3804" s="176">
        <v>157</v>
      </c>
      <c r="R3804" s="176">
        <v>0</v>
      </c>
      <c r="S3804" s="175">
        <v>4073.87</v>
      </c>
    </row>
    <row r="3805" spans="1:19" s="184" customFormat="1" ht="15.75">
      <c r="A3805" s="51"/>
      <c r="B3805" s="51"/>
      <c r="D3805" s="174" t="s">
        <v>15939</v>
      </c>
      <c r="E3805" s="175">
        <v>2319.25</v>
      </c>
      <c r="F3805" s="174" t="s">
        <v>3540</v>
      </c>
      <c r="G3805" s="174" t="s">
        <v>1308</v>
      </c>
      <c r="H3805" s="174" t="s">
        <v>164</v>
      </c>
      <c r="I3805" s="174" t="s">
        <v>2755</v>
      </c>
      <c r="J3805" s="174" t="s">
        <v>13824</v>
      </c>
      <c r="K3805" s="174"/>
      <c r="L3805" s="174" t="s">
        <v>4377</v>
      </c>
      <c r="M3805" s="174" t="s">
        <v>14585</v>
      </c>
      <c r="N3805" s="176">
        <v>960</v>
      </c>
      <c r="O3805" s="174" t="s">
        <v>3407</v>
      </c>
      <c r="P3805" s="177">
        <v>36677</v>
      </c>
      <c r="Q3805" s="176">
        <v>157</v>
      </c>
      <c r="R3805" s="176">
        <v>0</v>
      </c>
      <c r="S3805" s="175">
        <v>2319.25</v>
      </c>
    </row>
    <row r="3806" spans="1:19" s="184" customFormat="1" ht="15.75">
      <c r="A3806" s="51"/>
      <c r="B3806" s="51"/>
      <c r="D3806" s="174" t="s">
        <v>15940</v>
      </c>
      <c r="E3806" s="176">
        <v>-47000</v>
      </c>
      <c r="F3806" s="174" t="s">
        <v>3540</v>
      </c>
      <c r="G3806" s="174" t="s">
        <v>4725</v>
      </c>
      <c r="H3806" s="174" t="s">
        <v>164</v>
      </c>
      <c r="I3806" s="174" t="s">
        <v>3098</v>
      </c>
      <c r="J3806" s="174" t="s">
        <v>15232</v>
      </c>
      <c r="K3806" s="174"/>
      <c r="L3806" s="174" t="s">
        <v>4377</v>
      </c>
      <c r="M3806" s="174" t="s">
        <v>3596</v>
      </c>
      <c r="N3806" s="176">
        <v>960</v>
      </c>
      <c r="O3806" s="174" t="s">
        <v>3407</v>
      </c>
      <c r="P3806" s="177">
        <v>36677</v>
      </c>
      <c r="Q3806" s="176">
        <v>157</v>
      </c>
      <c r="R3806" s="176">
        <v>0</v>
      </c>
      <c r="S3806" s="176">
        <v>-47000</v>
      </c>
    </row>
    <row r="3807" spans="1:19" s="184" customFormat="1" ht="15.75">
      <c r="A3807" s="51"/>
      <c r="B3807" s="51"/>
      <c r="D3807" s="174" t="s">
        <v>15941</v>
      </c>
      <c r="E3807" s="175">
        <v>10582.48</v>
      </c>
      <c r="F3807" s="174" t="s">
        <v>3540</v>
      </c>
      <c r="G3807" s="174" t="s">
        <v>3165</v>
      </c>
      <c r="H3807" s="174" t="s">
        <v>164</v>
      </c>
      <c r="I3807" s="174" t="s">
        <v>14568</v>
      </c>
      <c r="J3807" s="174" t="s">
        <v>14569</v>
      </c>
      <c r="K3807" s="174"/>
      <c r="L3807" s="174" t="s">
        <v>172</v>
      </c>
      <c r="M3807" s="174" t="s">
        <v>14570</v>
      </c>
      <c r="N3807" s="176">
        <v>960</v>
      </c>
      <c r="O3807" s="174" t="s">
        <v>3407</v>
      </c>
      <c r="P3807" s="177">
        <v>36677</v>
      </c>
      <c r="Q3807" s="176">
        <v>157</v>
      </c>
      <c r="R3807" s="176">
        <v>0</v>
      </c>
      <c r="S3807" s="175">
        <v>10582.48</v>
      </c>
    </row>
    <row r="3808" spans="1:19" s="184" customFormat="1" ht="15.75">
      <c r="A3808" s="51"/>
      <c r="B3808" s="51"/>
      <c r="D3808" s="174" t="s">
        <v>15942</v>
      </c>
      <c r="E3808" s="175">
        <v>28160.12</v>
      </c>
      <c r="F3808" s="174" t="s">
        <v>3540</v>
      </c>
      <c r="G3808" s="174" t="s">
        <v>3165</v>
      </c>
      <c r="H3808" s="174" t="s">
        <v>164</v>
      </c>
      <c r="I3808" s="174" t="s">
        <v>14568</v>
      </c>
      <c r="J3808" s="174" t="s">
        <v>14569</v>
      </c>
      <c r="K3808" s="174"/>
      <c r="L3808" s="174" t="s">
        <v>172</v>
      </c>
      <c r="M3808" s="174" t="s">
        <v>14570</v>
      </c>
      <c r="N3808" s="176">
        <v>960</v>
      </c>
      <c r="O3808" s="174" t="s">
        <v>3407</v>
      </c>
      <c r="P3808" s="177">
        <v>36707</v>
      </c>
      <c r="Q3808" s="176">
        <v>156</v>
      </c>
      <c r="R3808" s="176">
        <v>0</v>
      </c>
      <c r="S3808" s="175">
        <v>28160.12</v>
      </c>
    </row>
    <row r="3809" spans="1:19" s="184" customFormat="1" ht="15.75">
      <c r="A3809" s="51"/>
      <c r="B3809" s="51"/>
      <c r="D3809" s="174" t="s">
        <v>15943</v>
      </c>
      <c r="E3809" s="175">
        <v>6341.17</v>
      </c>
      <c r="F3809" s="174" t="s">
        <v>3540</v>
      </c>
      <c r="G3809" s="174" t="s">
        <v>1308</v>
      </c>
      <c r="H3809" s="174" t="s">
        <v>164</v>
      </c>
      <c r="I3809" s="174" t="s">
        <v>2755</v>
      </c>
      <c r="J3809" s="174" t="s">
        <v>13824</v>
      </c>
      <c r="K3809" s="174"/>
      <c r="L3809" s="174" t="s">
        <v>4377</v>
      </c>
      <c r="M3809" s="174" t="s">
        <v>14585</v>
      </c>
      <c r="N3809" s="176">
        <v>960</v>
      </c>
      <c r="O3809" s="174" t="s">
        <v>3407</v>
      </c>
      <c r="P3809" s="177">
        <v>36707</v>
      </c>
      <c r="Q3809" s="176">
        <v>156</v>
      </c>
      <c r="R3809" s="176">
        <v>0</v>
      </c>
      <c r="S3809" s="175">
        <v>6341.17</v>
      </c>
    </row>
    <row r="3810" spans="1:19" s="184" customFormat="1" ht="15.75">
      <c r="A3810" s="51"/>
      <c r="B3810" s="51"/>
      <c r="D3810" s="174" t="s">
        <v>15944</v>
      </c>
      <c r="E3810" s="176">
        <v>-420</v>
      </c>
      <c r="F3810" s="174" t="s">
        <v>3483</v>
      </c>
      <c r="G3810" s="174" t="s">
        <v>1308</v>
      </c>
      <c r="H3810" s="174" t="s">
        <v>164</v>
      </c>
      <c r="I3810" s="174" t="s">
        <v>2755</v>
      </c>
      <c r="J3810" s="174" t="s">
        <v>13824</v>
      </c>
      <c r="K3810" s="174"/>
      <c r="L3810" s="174" t="s">
        <v>4377</v>
      </c>
      <c r="M3810" s="174" t="s">
        <v>14585</v>
      </c>
      <c r="N3810" s="176">
        <v>960</v>
      </c>
      <c r="O3810" s="174" t="s">
        <v>3407</v>
      </c>
      <c r="P3810" s="177">
        <v>36707</v>
      </c>
      <c r="Q3810" s="176">
        <v>156</v>
      </c>
      <c r="R3810" s="176">
        <v>0</v>
      </c>
      <c r="S3810" s="176">
        <v>-420</v>
      </c>
    </row>
    <row r="3811" spans="1:19" s="184" customFormat="1" ht="15.75">
      <c r="A3811" s="51"/>
      <c r="B3811" s="51"/>
      <c r="D3811" s="174" t="s">
        <v>15945</v>
      </c>
      <c r="E3811" s="175">
        <v>243932.32</v>
      </c>
      <c r="F3811" s="174" t="s">
        <v>3540</v>
      </c>
      <c r="G3811" s="174" t="s">
        <v>1308</v>
      </c>
      <c r="H3811" s="174" t="s">
        <v>164</v>
      </c>
      <c r="I3811" s="174" t="s">
        <v>1317</v>
      </c>
      <c r="J3811" s="174" t="s">
        <v>13824</v>
      </c>
      <c r="K3811" s="174"/>
      <c r="L3811" s="174" t="s">
        <v>4377</v>
      </c>
      <c r="M3811" s="174" t="s">
        <v>14585</v>
      </c>
      <c r="N3811" s="176">
        <v>960</v>
      </c>
      <c r="O3811" s="174" t="s">
        <v>3407</v>
      </c>
      <c r="P3811" s="177">
        <v>36707</v>
      </c>
      <c r="Q3811" s="176">
        <v>156</v>
      </c>
      <c r="R3811" s="176">
        <v>0</v>
      </c>
      <c r="S3811" s="175">
        <v>243932.32</v>
      </c>
    </row>
    <row r="3812" spans="1:19" s="184" customFormat="1" ht="15.75">
      <c r="A3812" s="51"/>
      <c r="B3812" s="51"/>
      <c r="D3812" s="174" t="s">
        <v>15946</v>
      </c>
      <c r="E3812" s="176">
        <v>1100</v>
      </c>
      <c r="F3812" s="174" t="s">
        <v>3540</v>
      </c>
      <c r="G3812" s="174" t="s">
        <v>3165</v>
      </c>
      <c r="H3812" s="174" t="s">
        <v>164</v>
      </c>
      <c r="I3812" s="174" t="s">
        <v>1897</v>
      </c>
      <c r="J3812" s="174" t="s">
        <v>14569</v>
      </c>
      <c r="K3812" s="174"/>
      <c r="L3812" s="174" t="s">
        <v>172</v>
      </c>
      <c r="M3812" s="174" t="s">
        <v>14570</v>
      </c>
      <c r="N3812" s="176">
        <v>960</v>
      </c>
      <c r="O3812" s="174" t="s">
        <v>3407</v>
      </c>
      <c r="P3812" s="177">
        <v>36707</v>
      </c>
      <c r="Q3812" s="176">
        <v>156</v>
      </c>
      <c r="R3812" s="176">
        <v>0</v>
      </c>
      <c r="S3812" s="176">
        <v>1100</v>
      </c>
    </row>
    <row r="3813" spans="1:19">
      <c r="D3813" s="174" t="s">
        <v>10793</v>
      </c>
      <c r="E3813" s="175">
        <v>67259.710000000006</v>
      </c>
      <c r="F3813" s="174" t="s">
        <v>3486</v>
      </c>
      <c r="G3813" s="174" t="s">
        <v>10794</v>
      </c>
      <c r="H3813" s="174" t="s">
        <v>179</v>
      </c>
      <c r="I3813" s="174" t="s">
        <v>10795</v>
      </c>
      <c r="J3813" s="174" t="s">
        <v>10796</v>
      </c>
      <c r="K3813" s="174"/>
      <c r="L3813" s="174" t="s">
        <v>7136</v>
      </c>
      <c r="M3813" s="174" t="s">
        <v>10797</v>
      </c>
      <c r="N3813" s="176">
        <v>600</v>
      </c>
      <c r="O3813" s="174" t="s">
        <v>3407</v>
      </c>
      <c r="P3813" s="177">
        <v>35611</v>
      </c>
      <c r="Q3813" s="176">
        <v>192</v>
      </c>
      <c r="R3813" s="175">
        <v>21523.05</v>
      </c>
      <c r="S3813" s="175">
        <v>45736.66</v>
      </c>
    </row>
    <row r="3814" spans="1:19">
      <c r="D3814" s="174" t="s">
        <v>10798</v>
      </c>
      <c r="E3814" s="175">
        <v>1599.04</v>
      </c>
      <c r="F3814" s="174" t="s">
        <v>3459</v>
      </c>
      <c r="G3814" s="174" t="s">
        <v>10794</v>
      </c>
      <c r="H3814" s="174" t="s">
        <v>179</v>
      </c>
      <c r="I3814" s="174" t="s">
        <v>10799</v>
      </c>
      <c r="J3814" s="174" t="s">
        <v>10800</v>
      </c>
      <c r="K3814" s="174"/>
      <c r="L3814" s="174" t="s">
        <v>7136</v>
      </c>
      <c r="M3814" s="174" t="s">
        <v>7197</v>
      </c>
      <c r="N3814" s="176">
        <v>600</v>
      </c>
      <c r="O3814" s="174" t="s">
        <v>3407</v>
      </c>
      <c r="P3814" s="177">
        <v>35611</v>
      </c>
      <c r="Q3814" s="176">
        <v>192</v>
      </c>
      <c r="R3814" s="175">
        <v>511.74</v>
      </c>
      <c r="S3814" s="175">
        <v>1087.3</v>
      </c>
    </row>
    <row r="3815" spans="1:19">
      <c r="D3815" s="174" t="s">
        <v>10801</v>
      </c>
      <c r="E3815" s="175">
        <v>59496.78</v>
      </c>
      <c r="F3815" s="174" t="s">
        <v>3486</v>
      </c>
      <c r="G3815" s="174" t="s">
        <v>10794</v>
      </c>
      <c r="H3815" s="174" t="s">
        <v>179</v>
      </c>
      <c r="I3815" s="174" t="s">
        <v>10799</v>
      </c>
      <c r="J3815" s="174" t="s">
        <v>10800</v>
      </c>
      <c r="K3815" s="174"/>
      <c r="L3815" s="174" t="s">
        <v>7136</v>
      </c>
      <c r="M3815" s="174" t="s">
        <v>7197</v>
      </c>
      <c r="N3815" s="176">
        <v>600</v>
      </c>
      <c r="O3815" s="174" t="s">
        <v>3407</v>
      </c>
      <c r="P3815" s="177">
        <v>35611</v>
      </c>
      <c r="Q3815" s="176">
        <v>192</v>
      </c>
      <c r="R3815" s="175">
        <v>19038.87</v>
      </c>
      <c r="S3815" s="175">
        <v>40457.910000000003</v>
      </c>
    </row>
    <row r="3816" spans="1:19">
      <c r="D3816" s="174" t="s">
        <v>10802</v>
      </c>
      <c r="E3816" s="175">
        <v>598917.36</v>
      </c>
      <c r="F3816" s="174" t="s">
        <v>3459</v>
      </c>
      <c r="G3816" s="174" t="s">
        <v>10794</v>
      </c>
      <c r="H3816" s="174" t="s">
        <v>179</v>
      </c>
      <c r="I3816" s="174" t="s">
        <v>10803</v>
      </c>
      <c r="J3816" s="174" t="s">
        <v>10804</v>
      </c>
      <c r="K3816" s="174"/>
      <c r="L3816" s="174" t="s">
        <v>7136</v>
      </c>
      <c r="M3816" s="174" t="s">
        <v>3575</v>
      </c>
      <c r="N3816" s="176">
        <v>600</v>
      </c>
      <c r="O3816" s="174" t="s">
        <v>3407</v>
      </c>
      <c r="P3816" s="177">
        <v>35611</v>
      </c>
      <c r="Q3816" s="176">
        <v>192</v>
      </c>
      <c r="R3816" s="175">
        <v>191653.5</v>
      </c>
      <c r="S3816" s="175">
        <v>407263.86</v>
      </c>
    </row>
    <row r="3817" spans="1:19">
      <c r="D3817" s="174" t="s">
        <v>10805</v>
      </c>
      <c r="E3817" s="175">
        <v>1452431.59</v>
      </c>
      <c r="F3817" s="174" t="s">
        <v>3486</v>
      </c>
      <c r="G3817" s="174" t="s">
        <v>10794</v>
      </c>
      <c r="H3817" s="174" t="s">
        <v>179</v>
      </c>
      <c r="I3817" s="174" t="s">
        <v>10803</v>
      </c>
      <c r="J3817" s="174" t="s">
        <v>10804</v>
      </c>
      <c r="K3817" s="174"/>
      <c r="L3817" s="174" t="s">
        <v>7136</v>
      </c>
      <c r="M3817" s="174" t="s">
        <v>3575</v>
      </c>
      <c r="N3817" s="176">
        <v>600</v>
      </c>
      <c r="O3817" s="174" t="s">
        <v>3407</v>
      </c>
      <c r="P3817" s="177">
        <v>35611</v>
      </c>
      <c r="Q3817" s="176">
        <v>192</v>
      </c>
      <c r="R3817" s="175">
        <v>464778.09</v>
      </c>
      <c r="S3817" s="175">
        <v>987653.5</v>
      </c>
    </row>
    <row r="3818" spans="1:19">
      <c r="D3818" s="174" t="s">
        <v>10806</v>
      </c>
      <c r="E3818" s="175">
        <v>431648.36</v>
      </c>
      <c r="F3818" s="174" t="s">
        <v>3540</v>
      </c>
      <c r="G3818" s="174" t="s">
        <v>10794</v>
      </c>
      <c r="H3818" s="174" t="s">
        <v>179</v>
      </c>
      <c r="I3818" s="174" t="s">
        <v>10803</v>
      </c>
      <c r="J3818" s="174" t="s">
        <v>10804</v>
      </c>
      <c r="K3818" s="174"/>
      <c r="L3818" s="174" t="s">
        <v>7136</v>
      </c>
      <c r="M3818" s="174" t="s">
        <v>3575</v>
      </c>
      <c r="N3818" s="176">
        <v>600</v>
      </c>
      <c r="O3818" s="174" t="s">
        <v>3407</v>
      </c>
      <c r="P3818" s="177">
        <v>35611</v>
      </c>
      <c r="Q3818" s="176">
        <v>192</v>
      </c>
      <c r="R3818" s="175">
        <v>138127.32</v>
      </c>
      <c r="S3818" s="175">
        <v>293521.03999999998</v>
      </c>
    </row>
    <row r="3819" spans="1:19">
      <c r="D3819" s="174" t="s">
        <v>10807</v>
      </c>
      <c r="E3819" s="175">
        <v>44558.37</v>
      </c>
      <c r="F3819" s="174" t="s">
        <v>3459</v>
      </c>
      <c r="G3819" s="174" t="s">
        <v>10794</v>
      </c>
      <c r="H3819" s="174" t="s">
        <v>179</v>
      </c>
      <c r="I3819" s="174" t="s">
        <v>10808</v>
      </c>
      <c r="J3819" s="174" t="s">
        <v>10809</v>
      </c>
      <c r="K3819" s="174"/>
      <c r="L3819" s="174" t="s">
        <v>7136</v>
      </c>
      <c r="M3819" s="174" t="s">
        <v>7279</v>
      </c>
      <c r="N3819" s="176">
        <v>600</v>
      </c>
      <c r="O3819" s="174" t="s">
        <v>3407</v>
      </c>
      <c r="P3819" s="177">
        <v>35611</v>
      </c>
      <c r="Q3819" s="176">
        <v>192</v>
      </c>
      <c r="R3819" s="175">
        <v>14258.52</v>
      </c>
      <c r="S3819" s="175">
        <v>30299.85</v>
      </c>
    </row>
    <row r="3820" spans="1:19">
      <c r="D3820" s="174" t="s">
        <v>10810</v>
      </c>
      <c r="E3820" s="175">
        <v>536530.94999999995</v>
      </c>
      <c r="F3820" s="174" t="s">
        <v>3486</v>
      </c>
      <c r="G3820" s="174" t="s">
        <v>10794</v>
      </c>
      <c r="H3820" s="174" t="s">
        <v>179</v>
      </c>
      <c r="I3820" s="174" t="s">
        <v>10808</v>
      </c>
      <c r="J3820" s="174" t="s">
        <v>10809</v>
      </c>
      <c r="K3820" s="174"/>
      <c r="L3820" s="174" t="s">
        <v>7136</v>
      </c>
      <c r="M3820" s="174" t="s">
        <v>7279</v>
      </c>
      <c r="N3820" s="176">
        <v>600</v>
      </c>
      <c r="O3820" s="174" t="s">
        <v>3407</v>
      </c>
      <c r="P3820" s="177">
        <v>35611</v>
      </c>
      <c r="Q3820" s="176">
        <v>192</v>
      </c>
      <c r="R3820" s="175">
        <v>171689.79</v>
      </c>
      <c r="S3820" s="175">
        <v>364841.16</v>
      </c>
    </row>
    <row r="3821" spans="1:19">
      <c r="D3821" s="174" t="s">
        <v>10811</v>
      </c>
      <c r="E3821" s="175">
        <v>2604.29</v>
      </c>
      <c r="F3821" s="174" t="s">
        <v>3540</v>
      </c>
      <c r="G3821" s="174" t="s">
        <v>10794</v>
      </c>
      <c r="H3821" s="174" t="s">
        <v>179</v>
      </c>
      <c r="I3821" s="174" t="s">
        <v>10808</v>
      </c>
      <c r="J3821" s="174" t="s">
        <v>10809</v>
      </c>
      <c r="K3821" s="174"/>
      <c r="L3821" s="174" t="s">
        <v>7136</v>
      </c>
      <c r="M3821" s="174" t="s">
        <v>7279</v>
      </c>
      <c r="N3821" s="176">
        <v>600</v>
      </c>
      <c r="O3821" s="174" t="s">
        <v>3407</v>
      </c>
      <c r="P3821" s="177">
        <v>35611</v>
      </c>
      <c r="Q3821" s="176">
        <v>192</v>
      </c>
      <c r="R3821" s="175">
        <v>833.28</v>
      </c>
      <c r="S3821" s="175">
        <v>1771.01</v>
      </c>
    </row>
    <row r="3822" spans="1:19">
      <c r="D3822" s="174" t="s">
        <v>10812</v>
      </c>
      <c r="E3822" s="175">
        <v>845477.83</v>
      </c>
      <c r="F3822" s="174" t="s">
        <v>3459</v>
      </c>
      <c r="G3822" s="174" t="s">
        <v>10794</v>
      </c>
      <c r="H3822" s="174" t="s">
        <v>179</v>
      </c>
      <c r="I3822" s="174" t="s">
        <v>10813</v>
      </c>
      <c r="J3822" s="174" t="s">
        <v>10814</v>
      </c>
      <c r="K3822" s="174"/>
      <c r="L3822" s="174" t="s">
        <v>7136</v>
      </c>
      <c r="M3822" s="174" t="s">
        <v>7279</v>
      </c>
      <c r="N3822" s="176">
        <v>600</v>
      </c>
      <c r="O3822" s="174" t="s">
        <v>3407</v>
      </c>
      <c r="P3822" s="177">
        <v>35611</v>
      </c>
      <c r="Q3822" s="176">
        <v>192</v>
      </c>
      <c r="R3822" s="175">
        <v>270552.81</v>
      </c>
      <c r="S3822" s="175">
        <v>574925.02</v>
      </c>
    </row>
    <row r="3823" spans="1:19">
      <c r="D3823" s="174" t="s">
        <v>10815</v>
      </c>
      <c r="E3823" s="175">
        <v>456004.74</v>
      </c>
      <c r="F3823" s="174" t="s">
        <v>3486</v>
      </c>
      <c r="G3823" s="174" t="s">
        <v>10794</v>
      </c>
      <c r="H3823" s="174" t="s">
        <v>179</v>
      </c>
      <c r="I3823" s="174" t="s">
        <v>10813</v>
      </c>
      <c r="J3823" s="174" t="s">
        <v>10814</v>
      </c>
      <c r="K3823" s="174"/>
      <c r="L3823" s="174" t="s">
        <v>7136</v>
      </c>
      <c r="M3823" s="174" t="s">
        <v>7279</v>
      </c>
      <c r="N3823" s="176">
        <v>600</v>
      </c>
      <c r="O3823" s="174" t="s">
        <v>3407</v>
      </c>
      <c r="P3823" s="177">
        <v>35611</v>
      </c>
      <c r="Q3823" s="176">
        <v>192</v>
      </c>
      <c r="R3823" s="175">
        <v>145921.47</v>
      </c>
      <c r="S3823" s="175">
        <v>310083.27</v>
      </c>
    </row>
    <row r="3824" spans="1:19">
      <c r="D3824" s="174" t="s">
        <v>10816</v>
      </c>
      <c r="E3824" s="175">
        <v>2837787.27</v>
      </c>
      <c r="F3824" s="174" t="s">
        <v>3540</v>
      </c>
      <c r="G3824" s="174" t="s">
        <v>10794</v>
      </c>
      <c r="H3824" s="174" t="s">
        <v>179</v>
      </c>
      <c r="I3824" s="174" t="s">
        <v>10813</v>
      </c>
      <c r="J3824" s="174" t="s">
        <v>10814</v>
      </c>
      <c r="K3824" s="174"/>
      <c r="L3824" s="174" t="s">
        <v>7136</v>
      </c>
      <c r="M3824" s="174" t="s">
        <v>7279</v>
      </c>
      <c r="N3824" s="176">
        <v>600</v>
      </c>
      <c r="O3824" s="174" t="s">
        <v>3407</v>
      </c>
      <c r="P3824" s="177">
        <v>35611</v>
      </c>
      <c r="Q3824" s="176">
        <v>192</v>
      </c>
      <c r="R3824" s="175">
        <v>908091.78</v>
      </c>
      <c r="S3824" s="175">
        <v>1929695.49</v>
      </c>
    </row>
    <row r="3825" spans="4:19">
      <c r="D3825" s="174" t="s">
        <v>10817</v>
      </c>
      <c r="E3825" s="176">
        <v>663</v>
      </c>
      <c r="F3825" s="174" t="s">
        <v>3409</v>
      </c>
      <c r="G3825" s="174" t="s">
        <v>10794</v>
      </c>
      <c r="H3825" s="174" t="s">
        <v>179</v>
      </c>
      <c r="I3825" s="174" t="s">
        <v>10818</v>
      </c>
      <c r="J3825" s="174" t="s">
        <v>10819</v>
      </c>
      <c r="K3825" s="174"/>
      <c r="L3825" s="174" t="s">
        <v>7136</v>
      </c>
      <c r="M3825" s="174" t="s">
        <v>7175</v>
      </c>
      <c r="N3825" s="176">
        <v>600</v>
      </c>
      <c r="O3825" s="174" t="s">
        <v>3407</v>
      </c>
      <c r="P3825" s="177">
        <v>35611</v>
      </c>
      <c r="Q3825" s="176">
        <v>192</v>
      </c>
      <c r="R3825" s="175">
        <v>212.22</v>
      </c>
      <c r="S3825" s="175">
        <v>450.78</v>
      </c>
    </row>
    <row r="3826" spans="4:19">
      <c r="D3826" s="174" t="s">
        <v>10820</v>
      </c>
      <c r="E3826" s="175">
        <v>350796.79</v>
      </c>
      <c r="F3826" s="174" t="s">
        <v>3459</v>
      </c>
      <c r="G3826" s="174" t="s">
        <v>10794</v>
      </c>
      <c r="H3826" s="174" t="s">
        <v>179</v>
      </c>
      <c r="I3826" s="174" t="s">
        <v>10818</v>
      </c>
      <c r="J3826" s="174" t="s">
        <v>10819</v>
      </c>
      <c r="K3826" s="174"/>
      <c r="L3826" s="174" t="s">
        <v>7136</v>
      </c>
      <c r="M3826" s="174" t="s">
        <v>7175</v>
      </c>
      <c r="N3826" s="176">
        <v>600</v>
      </c>
      <c r="O3826" s="174" t="s">
        <v>3407</v>
      </c>
      <c r="P3826" s="177">
        <v>35611</v>
      </c>
      <c r="Q3826" s="176">
        <v>192</v>
      </c>
      <c r="R3826" s="175">
        <v>112254.87</v>
      </c>
      <c r="S3826" s="175">
        <v>238541.92</v>
      </c>
    </row>
    <row r="3827" spans="4:19">
      <c r="D3827" s="174" t="s">
        <v>10821</v>
      </c>
      <c r="E3827" s="175">
        <v>547754.22</v>
      </c>
      <c r="F3827" s="174" t="s">
        <v>3486</v>
      </c>
      <c r="G3827" s="174" t="s">
        <v>10794</v>
      </c>
      <c r="H3827" s="174" t="s">
        <v>179</v>
      </c>
      <c r="I3827" s="174" t="s">
        <v>10818</v>
      </c>
      <c r="J3827" s="174" t="s">
        <v>10819</v>
      </c>
      <c r="K3827" s="174"/>
      <c r="L3827" s="174" t="s">
        <v>7136</v>
      </c>
      <c r="M3827" s="174" t="s">
        <v>7175</v>
      </c>
      <c r="N3827" s="176">
        <v>600</v>
      </c>
      <c r="O3827" s="174" t="s">
        <v>3407</v>
      </c>
      <c r="P3827" s="177">
        <v>35611</v>
      </c>
      <c r="Q3827" s="176">
        <v>192</v>
      </c>
      <c r="R3827" s="175">
        <v>175281.24</v>
      </c>
      <c r="S3827" s="175">
        <v>372472.98</v>
      </c>
    </row>
    <row r="3828" spans="4:19">
      <c r="D3828" s="174" t="s">
        <v>10822</v>
      </c>
      <c r="E3828" s="175">
        <v>5093229.53</v>
      </c>
      <c r="F3828" s="174" t="s">
        <v>3540</v>
      </c>
      <c r="G3828" s="174" t="s">
        <v>10794</v>
      </c>
      <c r="H3828" s="174" t="s">
        <v>179</v>
      </c>
      <c r="I3828" s="174" t="s">
        <v>10818</v>
      </c>
      <c r="J3828" s="174" t="s">
        <v>10819</v>
      </c>
      <c r="K3828" s="174"/>
      <c r="L3828" s="174" t="s">
        <v>7136</v>
      </c>
      <c r="M3828" s="174" t="s">
        <v>7175</v>
      </c>
      <c r="N3828" s="176">
        <v>600</v>
      </c>
      <c r="O3828" s="174" t="s">
        <v>3407</v>
      </c>
      <c r="P3828" s="177">
        <v>35611</v>
      </c>
      <c r="Q3828" s="176">
        <v>192</v>
      </c>
      <c r="R3828" s="175">
        <v>1629833.49</v>
      </c>
      <c r="S3828" s="175">
        <v>3463396.04</v>
      </c>
    </row>
    <row r="3829" spans="4:19">
      <c r="D3829" s="174" t="s">
        <v>10823</v>
      </c>
      <c r="E3829" s="175">
        <v>64603.82</v>
      </c>
      <c r="F3829" s="174" t="s">
        <v>3459</v>
      </c>
      <c r="G3829" s="174" t="s">
        <v>10794</v>
      </c>
      <c r="H3829" s="174" t="s">
        <v>179</v>
      </c>
      <c r="I3829" s="174" t="s">
        <v>10824</v>
      </c>
      <c r="J3829" s="174" t="s">
        <v>10825</v>
      </c>
      <c r="K3829" s="174"/>
      <c r="L3829" s="174" t="s">
        <v>7136</v>
      </c>
      <c r="M3829" s="174" t="s">
        <v>7202</v>
      </c>
      <c r="N3829" s="176">
        <v>600</v>
      </c>
      <c r="O3829" s="174" t="s">
        <v>3407</v>
      </c>
      <c r="P3829" s="177">
        <v>35611</v>
      </c>
      <c r="Q3829" s="176">
        <v>192</v>
      </c>
      <c r="R3829" s="175">
        <v>20673.09</v>
      </c>
      <c r="S3829" s="175">
        <v>43930.73</v>
      </c>
    </row>
    <row r="3830" spans="4:19">
      <c r="D3830" s="174" t="s">
        <v>10826</v>
      </c>
      <c r="E3830" s="175">
        <v>19258.650000000001</v>
      </c>
      <c r="F3830" s="174" t="s">
        <v>3486</v>
      </c>
      <c r="G3830" s="174" t="s">
        <v>10794</v>
      </c>
      <c r="H3830" s="174" t="s">
        <v>179</v>
      </c>
      <c r="I3830" s="174" t="s">
        <v>10824</v>
      </c>
      <c r="J3830" s="174" t="s">
        <v>10825</v>
      </c>
      <c r="K3830" s="174"/>
      <c r="L3830" s="174" t="s">
        <v>7136</v>
      </c>
      <c r="M3830" s="174" t="s">
        <v>7202</v>
      </c>
      <c r="N3830" s="176">
        <v>600</v>
      </c>
      <c r="O3830" s="174" t="s">
        <v>3407</v>
      </c>
      <c r="P3830" s="177">
        <v>35611</v>
      </c>
      <c r="Q3830" s="176">
        <v>192</v>
      </c>
      <c r="R3830" s="175">
        <v>6162.75</v>
      </c>
      <c r="S3830" s="175">
        <v>13095.9</v>
      </c>
    </row>
    <row r="3831" spans="4:19">
      <c r="D3831" s="174" t="s">
        <v>10827</v>
      </c>
      <c r="E3831" s="175">
        <v>19005.98</v>
      </c>
      <c r="F3831" s="174" t="s">
        <v>3540</v>
      </c>
      <c r="G3831" s="174" t="s">
        <v>10794</v>
      </c>
      <c r="H3831" s="174" t="s">
        <v>179</v>
      </c>
      <c r="I3831" s="174" t="s">
        <v>10824</v>
      </c>
      <c r="J3831" s="174" t="s">
        <v>10825</v>
      </c>
      <c r="K3831" s="174"/>
      <c r="L3831" s="174" t="s">
        <v>7136</v>
      </c>
      <c r="M3831" s="174" t="s">
        <v>7202</v>
      </c>
      <c r="N3831" s="176">
        <v>600</v>
      </c>
      <c r="O3831" s="174" t="s">
        <v>3407</v>
      </c>
      <c r="P3831" s="177">
        <v>35611</v>
      </c>
      <c r="Q3831" s="176">
        <v>192</v>
      </c>
      <c r="R3831" s="175">
        <v>6081.81</v>
      </c>
      <c r="S3831" s="175">
        <v>12924.17</v>
      </c>
    </row>
    <row r="3832" spans="4:19">
      <c r="D3832" s="174" t="s">
        <v>10828</v>
      </c>
      <c r="E3832" s="175">
        <v>38246.620000000003</v>
      </c>
      <c r="F3832" s="174" t="s">
        <v>3459</v>
      </c>
      <c r="G3832" s="174" t="s">
        <v>10794</v>
      </c>
      <c r="H3832" s="174" t="s">
        <v>179</v>
      </c>
      <c r="I3832" s="174" t="s">
        <v>10829</v>
      </c>
      <c r="J3832" s="174" t="s">
        <v>10830</v>
      </c>
      <c r="K3832" s="174"/>
      <c r="L3832" s="174" t="s">
        <v>7136</v>
      </c>
      <c r="M3832" s="174" t="s">
        <v>3800</v>
      </c>
      <c r="N3832" s="176">
        <v>600</v>
      </c>
      <c r="O3832" s="174" t="s">
        <v>3407</v>
      </c>
      <c r="P3832" s="177">
        <v>35611</v>
      </c>
      <c r="Q3832" s="176">
        <v>192</v>
      </c>
      <c r="R3832" s="175">
        <v>12238.83</v>
      </c>
      <c r="S3832" s="175">
        <v>26007.79</v>
      </c>
    </row>
    <row r="3833" spans="4:19">
      <c r="D3833" s="174" t="s">
        <v>10831</v>
      </c>
      <c r="E3833" s="175">
        <v>22215.62</v>
      </c>
      <c r="F3833" s="174" t="s">
        <v>3486</v>
      </c>
      <c r="G3833" s="174" t="s">
        <v>10794</v>
      </c>
      <c r="H3833" s="174" t="s">
        <v>179</v>
      </c>
      <c r="I3833" s="174" t="s">
        <v>10829</v>
      </c>
      <c r="J3833" s="174" t="s">
        <v>10830</v>
      </c>
      <c r="K3833" s="174"/>
      <c r="L3833" s="174" t="s">
        <v>7136</v>
      </c>
      <c r="M3833" s="174" t="s">
        <v>3800</v>
      </c>
      <c r="N3833" s="176">
        <v>600</v>
      </c>
      <c r="O3833" s="174" t="s">
        <v>3407</v>
      </c>
      <c r="P3833" s="177">
        <v>35611</v>
      </c>
      <c r="Q3833" s="176">
        <v>192</v>
      </c>
      <c r="R3833" s="175">
        <v>7109.01</v>
      </c>
      <c r="S3833" s="175">
        <v>15106.61</v>
      </c>
    </row>
    <row r="3834" spans="4:19">
      <c r="D3834" s="174" t="s">
        <v>10832</v>
      </c>
      <c r="E3834" s="175">
        <v>440732.26</v>
      </c>
      <c r="F3834" s="174" t="s">
        <v>3540</v>
      </c>
      <c r="G3834" s="174" t="s">
        <v>10794</v>
      </c>
      <c r="H3834" s="174" t="s">
        <v>179</v>
      </c>
      <c r="I3834" s="174" t="s">
        <v>10829</v>
      </c>
      <c r="J3834" s="174" t="s">
        <v>10830</v>
      </c>
      <c r="K3834" s="174"/>
      <c r="L3834" s="174" t="s">
        <v>7136</v>
      </c>
      <c r="M3834" s="174" t="s">
        <v>3800</v>
      </c>
      <c r="N3834" s="176">
        <v>600</v>
      </c>
      <c r="O3834" s="174" t="s">
        <v>3407</v>
      </c>
      <c r="P3834" s="177">
        <v>35611</v>
      </c>
      <c r="Q3834" s="176">
        <v>192</v>
      </c>
      <c r="R3834" s="175">
        <v>141034.20000000001</v>
      </c>
      <c r="S3834" s="175">
        <v>299698.06</v>
      </c>
    </row>
    <row r="3835" spans="4:19">
      <c r="D3835" s="174" t="s">
        <v>10833</v>
      </c>
      <c r="E3835" s="175">
        <v>38803.85</v>
      </c>
      <c r="F3835" s="174" t="s">
        <v>3486</v>
      </c>
      <c r="G3835" s="174" t="s">
        <v>10794</v>
      </c>
      <c r="H3835" s="174" t="s">
        <v>179</v>
      </c>
      <c r="I3835" s="174" t="s">
        <v>10834</v>
      </c>
      <c r="J3835" s="174" t="s">
        <v>10835</v>
      </c>
      <c r="K3835" s="174"/>
      <c r="L3835" s="174" t="s">
        <v>7136</v>
      </c>
      <c r="M3835" s="174" t="s">
        <v>7197</v>
      </c>
      <c r="N3835" s="176">
        <v>600</v>
      </c>
      <c r="O3835" s="174" t="s">
        <v>3407</v>
      </c>
      <c r="P3835" s="177">
        <v>35611</v>
      </c>
      <c r="Q3835" s="176">
        <v>192</v>
      </c>
      <c r="R3835" s="175">
        <v>12417.09</v>
      </c>
      <c r="S3835" s="175">
        <v>26386.76</v>
      </c>
    </row>
    <row r="3836" spans="4:19">
      <c r="D3836" s="174" t="s">
        <v>10836</v>
      </c>
      <c r="E3836" s="175">
        <v>333764.37</v>
      </c>
      <c r="F3836" s="174" t="s">
        <v>3459</v>
      </c>
      <c r="G3836" s="174" t="s">
        <v>10794</v>
      </c>
      <c r="H3836" s="174" t="s">
        <v>179</v>
      </c>
      <c r="I3836" s="174" t="s">
        <v>10837</v>
      </c>
      <c r="J3836" s="174" t="s">
        <v>10838</v>
      </c>
      <c r="K3836" s="174"/>
      <c r="L3836" s="174" t="s">
        <v>7136</v>
      </c>
      <c r="M3836" s="174" t="s">
        <v>7197</v>
      </c>
      <c r="N3836" s="176">
        <v>600</v>
      </c>
      <c r="O3836" s="174" t="s">
        <v>3407</v>
      </c>
      <c r="P3836" s="177">
        <v>35611</v>
      </c>
      <c r="Q3836" s="176">
        <v>192</v>
      </c>
      <c r="R3836" s="175">
        <v>106804.44</v>
      </c>
      <c r="S3836" s="175">
        <v>226959.93</v>
      </c>
    </row>
    <row r="3837" spans="4:19">
      <c r="D3837" s="174" t="s">
        <v>10839</v>
      </c>
      <c r="E3837" s="175">
        <v>3307353.52</v>
      </c>
      <c r="F3837" s="174" t="s">
        <v>3540</v>
      </c>
      <c r="G3837" s="174" t="s">
        <v>10794</v>
      </c>
      <c r="H3837" s="174" t="s">
        <v>179</v>
      </c>
      <c r="I3837" s="174" t="s">
        <v>10837</v>
      </c>
      <c r="J3837" s="174" t="s">
        <v>10838</v>
      </c>
      <c r="K3837" s="174"/>
      <c r="L3837" s="174" t="s">
        <v>7136</v>
      </c>
      <c r="M3837" s="174" t="s">
        <v>7197</v>
      </c>
      <c r="N3837" s="176">
        <v>600</v>
      </c>
      <c r="O3837" s="174" t="s">
        <v>3407</v>
      </c>
      <c r="P3837" s="177">
        <v>35611</v>
      </c>
      <c r="Q3837" s="176">
        <v>192</v>
      </c>
      <c r="R3837" s="175">
        <v>1058353.17</v>
      </c>
      <c r="S3837" s="175">
        <v>2249000.35</v>
      </c>
    </row>
    <row r="3838" spans="4:19">
      <c r="D3838" s="174" t="s">
        <v>10840</v>
      </c>
      <c r="E3838" s="175">
        <v>628155.32999999996</v>
      </c>
      <c r="F3838" s="174" t="s">
        <v>3459</v>
      </c>
      <c r="G3838" s="174" t="s">
        <v>10794</v>
      </c>
      <c r="H3838" s="174" t="s">
        <v>179</v>
      </c>
      <c r="I3838" s="174" t="s">
        <v>10841</v>
      </c>
      <c r="J3838" s="174" t="s">
        <v>10842</v>
      </c>
      <c r="K3838" s="174"/>
      <c r="L3838" s="174" t="s">
        <v>7136</v>
      </c>
      <c r="M3838" s="174" t="s">
        <v>7197</v>
      </c>
      <c r="N3838" s="176">
        <v>600</v>
      </c>
      <c r="O3838" s="174" t="s">
        <v>3407</v>
      </c>
      <c r="P3838" s="177">
        <v>35611</v>
      </c>
      <c r="Q3838" s="176">
        <v>192</v>
      </c>
      <c r="R3838" s="175">
        <v>201009.66</v>
      </c>
      <c r="S3838" s="175">
        <v>427145.67</v>
      </c>
    </row>
    <row r="3839" spans="4:19">
      <c r="D3839" s="174" t="s">
        <v>10843</v>
      </c>
      <c r="E3839" s="175">
        <v>1103237.9099999999</v>
      </c>
      <c r="F3839" s="174" t="s">
        <v>3540</v>
      </c>
      <c r="G3839" s="174" t="s">
        <v>10794</v>
      </c>
      <c r="H3839" s="174" t="s">
        <v>179</v>
      </c>
      <c r="I3839" s="174" t="s">
        <v>10841</v>
      </c>
      <c r="J3839" s="174" t="s">
        <v>10842</v>
      </c>
      <c r="K3839" s="174"/>
      <c r="L3839" s="174" t="s">
        <v>7136</v>
      </c>
      <c r="M3839" s="174" t="s">
        <v>7197</v>
      </c>
      <c r="N3839" s="176">
        <v>600</v>
      </c>
      <c r="O3839" s="174" t="s">
        <v>3407</v>
      </c>
      <c r="P3839" s="177">
        <v>35611</v>
      </c>
      <c r="Q3839" s="176">
        <v>192</v>
      </c>
      <c r="R3839" s="175">
        <v>353036.01</v>
      </c>
      <c r="S3839" s="175">
        <v>750201.9</v>
      </c>
    </row>
    <row r="3840" spans="4:19">
      <c r="D3840" s="174" t="s">
        <v>10844</v>
      </c>
      <c r="E3840" s="175">
        <v>23.9</v>
      </c>
      <c r="F3840" s="174" t="s">
        <v>3409</v>
      </c>
      <c r="G3840" s="174" t="s">
        <v>10794</v>
      </c>
      <c r="H3840" s="174" t="s">
        <v>179</v>
      </c>
      <c r="I3840" s="174" t="s">
        <v>10845</v>
      </c>
      <c r="J3840" s="174" t="s">
        <v>10846</v>
      </c>
      <c r="K3840" s="174"/>
      <c r="L3840" s="174" t="s">
        <v>7136</v>
      </c>
      <c r="M3840" s="174" t="s">
        <v>7175</v>
      </c>
      <c r="N3840" s="176">
        <v>600</v>
      </c>
      <c r="O3840" s="174" t="s">
        <v>3407</v>
      </c>
      <c r="P3840" s="177">
        <v>35611</v>
      </c>
      <c r="Q3840" s="176">
        <v>192</v>
      </c>
      <c r="R3840" s="175">
        <v>7.53</v>
      </c>
      <c r="S3840" s="175">
        <v>16.37</v>
      </c>
    </row>
    <row r="3841" spans="4:19">
      <c r="D3841" s="174" t="s">
        <v>10847</v>
      </c>
      <c r="E3841" s="175">
        <v>604518.40000000002</v>
      </c>
      <c r="F3841" s="174" t="s">
        <v>3459</v>
      </c>
      <c r="G3841" s="174" t="s">
        <v>10794</v>
      </c>
      <c r="H3841" s="174" t="s">
        <v>179</v>
      </c>
      <c r="I3841" s="174" t="s">
        <v>10845</v>
      </c>
      <c r="J3841" s="174" t="s">
        <v>10846</v>
      </c>
      <c r="K3841" s="174"/>
      <c r="L3841" s="174" t="s">
        <v>7136</v>
      </c>
      <c r="M3841" s="174" t="s">
        <v>7175</v>
      </c>
      <c r="N3841" s="176">
        <v>600</v>
      </c>
      <c r="O3841" s="174" t="s">
        <v>3407</v>
      </c>
      <c r="P3841" s="177">
        <v>35611</v>
      </c>
      <c r="Q3841" s="176">
        <v>192</v>
      </c>
      <c r="R3841" s="175">
        <v>193445.76000000001</v>
      </c>
      <c r="S3841" s="175">
        <v>411072.64</v>
      </c>
    </row>
    <row r="3842" spans="4:19">
      <c r="D3842" s="174" t="s">
        <v>10848</v>
      </c>
      <c r="E3842" s="175">
        <v>1963880.34</v>
      </c>
      <c r="F3842" s="174" t="s">
        <v>3540</v>
      </c>
      <c r="G3842" s="174" t="s">
        <v>10794</v>
      </c>
      <c r="H3842" s="174" t="s">
        <v>179</v>
      </c>
      <c r="I3842" s="174" t="s">
        <v>10845</v>
      </c>
      <c r="J3842" s="174" t="s">
        <v>10846</v>
      </c>
      <c r="K3842" s="174"/>
      <c r="L3842" s="174" t="s">
        <v>7136</v>
      </c>
      <c r="M3842" s="174" t="s">
        <v>7175</v>
      </c>
      <c r="N3842" s="176">
        <v>600</v>
      </c>
      <c r="O3842" s="174" t="s">
        <v>3407</v>
      </c>
      <c r="P3842" s="177">
        <v>35611</v>
      </c>
      <c r="Q3842" s="176">
        <v>192</v>
      </c>
      <c r="R3842" s="175">
        <v>628441.56000000006</v>
      </c>
      <c r="S3842" s="175">
        <v>1335438.78</v>
      </c>
    </row>
    <row r="3843" spans="4:19">
      <c r="D3843" s="174" t="s">
        <v>10849</v>
      </c>
      <c r="E3843" s="175">
        <v>463043.66</v>
      </c>
      <c r="F3843" s="174" t="s">
        <v>3459</v>
      </c>
      <c r="G3843" s="174" t="s">
        <v>10794</v>
      </c>
      <c r="H3843" s="174" t="s">
        <v>179</v>
      </c>
      <c r="I3843" s="174" t="s">
        <v>10850</v>
      </c>
      <c r="J3843" s="174" t="s">
        <v>10851</v>
      </c>
      <c r="K3843" s="174"/>
      <c r="L3843" s="174" t="s">
        <v>7136</v>
      </c>
      <c r="M3843" s="174" t="s">
        <v>7279</v>
      </c>
      <c r="N3843" s="176">
        <v>600</v>
      </c>
      <c r="O3843" s="174" t="s">
        <v>3407</v>
      </c>
      <c r="P3843" s="177">
        <v>35611</v>
      </c>
      <c r="Q3843" s="176">
        <v>192</v>
      </c>
      <c r="R3843" s="175">
        <v>148173.93</v>
      </c>
      <c r="S3843" s="175">
        <v>314869.73</v>
      </c>
    </row>
    <row r="3844" spans="4:19">
      <c r="D3844" s="174" t="s">
        <v>10852</v>
      </c>
      <c r="E3844" s="175">
        <v>1066242.2</v>
      </c>
      <c r="F3844" s="174" t="s">
        <v>3540</v>
      </c>
      <c r="G3844" s="174" t="s">
        <v>10794</v>
      </c>
      <c r="H3844" s="174" t="s">
        <v>179</v>
      </c>
      <c r="I3844" s="174" t="s">
        <v>10850</v>
      </c>
      <c r="J3844" s="174" t="s">
        <v>10851</v>
      </c>
      <c r="K3844" s="174"/>
      <c r="L3844" s="174" t="s">
        <v>7136</v>
      </c>
      <c r="M3844" s="174" t="s">
        <v>7279</v>
      </c>
      <c r="N3844" s="176">
        <v>600</v>
      </c>
      <c r="O3844" s="174" t="s">
        <v>3407</v>
      </c>
      <c r="P3844" s="177">
        <v>35611</v>
      </c>
      <c r="Q3844" s="176">
        <v>192</v>
      </c>
      <c r="R3844" s="175">
        <v>341197.44</v>
      </c>
      <c r="S3844" s="175">
        <v>725044.76</v>
      </c>
    </row>
    <row r="3845" spans="4:19">
      <c r="D3845" s="174" t="s">
        <v>10853</v>
      </c>
      <c r="E3845" s="175">
        <v>154572.29999999999</v>
      </c>
      <c r="F3845" s="174" t="s">
        <v>3459</v>
      </c>
      <c r="G3845" s="174" t="s">
        <v>10794</v>
      </c>
      <c r="H3845" s="174" t="s">
        <v>179</v>
      </c>
      <c r="I3845" s="174" t="s">
        <v>10854</v>
      </c>
      <c r="J3845" s="174" t="s">
        <v>10855</v>
      </c>
      <c r="K3845" s="174"/>
      <c r="L3845" s="174" t="s">
        <v>7136</v>
      </c>
      <c r="M3845" s="174" t="s">
        <v>7202</v>
      </c>
      <c r="N3845" s="176">
        <v>600</v>
      </c>
      <c r="O3845" s="174" t="s">
        <v>3407</v>
      </c>
      <c r="P3845" s="177">
        <v>35611</v>
      </c>
      <c r="Q3845" s="176">
        <v>192</v>
      </c>
      <c r="R3845" s="175">
        <v>49463.040000000001</v>
      </c>
      <c r="S3845" s="175">
        <v>105109.26</v>
      </c>
    </row>
    <row r="3846" spans="4:19">
      <c r="D3846" s="174" t="s">
        <v>10856</v>
      </c>
      <c r="E3846" s="175">
        <v>33612.730000000003</v>
      </c>
      <c r="F3846" s="174" t="s">
        <v>3540</v>
      </c>
      <c r="G3846" s="174" t="s">
        <v>10794</v>
      </c>
      <c r="H3846" s="174" t="s">
        <v>179</v>
      </c>
      <c r="I3846" s="174" t="s">
        <v>10854</v>
      </c>
      <c r="J3846" s="174" t="s">
        <v>10855</v>
      </c>
      <c r="K3846" s="174"/>
      <c r="L3846" s="174" t="s">
        <v>7136</v>
      </c>
      <c r="M3846" s="174" t="s">
        <v>7202</v>
      </c>
      <c r="N3846" s="176">
        <v>600</v>
      </c>
      <c r="O3846" s="174" t="s">
        <v>3407</v>
      </c>
      <c r="P3846" s="177">
        <v>35611</v>
      </c>
      <c r="Q3846" s="176">
        <v>192</v>
      </c>
      <c r="R3846" s="175">
        <v>10755.99</v>
      </c>
      <c r="S3846" s="175">
        <v>22856.74</v>
      </c>
    </row>
    <row r="3847" spans="4:19">
      <c r="D3847" s="174" t="s">
        <v>10857</v>
      </c>
      <c r="E3847" s="175">
        <v>170.78</v>
      </c>
      <c r="F3847" s="174" t="s">
        <v>3409</v>
      </c>
      <c r="G3847" s="174" t="s">
        <v>10794</v>
      </c>
      <c r="H3847" s="174" t="s">
        <v>179</v>
      </c>
      <c r="I3847" s="174" t="s">
        <v>10858</v>
      </c>
      <c r="J3847" s="174" t="s">
        <v>10859</v>
      </c>
      <c r="K3847" s="174"/>
      <c r="L3847" s="174" t="s">
        <v>7136</v>
      </c>
      <c r="M3847" s="174" t="s">
        <v>3800</v>
      </c>
      <c r="N3847" s="176">
        <v>600</v>
      </c>
      <c r="O3847" s="174" t="s">
        <v>3407</v>
      </c>
      <c r="P3847" s="177">
        <v>35611</v>
      </c>
      <c r="Q3847" s="176">
        <v>192</v>
      </c>
      <c r="R3847" s="175">
        <v>54.51</v>
      </c>
      <c r="S3847" s="175">
        <v>116.27</v>
      </c>
    </row>
    <row r="3848" spans="4:19">
      <c r="D3848" s="174" t="s">
        <v>10860</v>
      </c>
      <c r="E3848" s="175">
        <v>725760.88</v>
      </c>
      <c r="F3848" s="174" t="s">
        <v>3459</v>
      </c>
      <c r="G3848" s="174" t="s">
        <v>10794</v>
      </c>
      <c r="H3848" s="174" t="s">
        <v>179</v>
      </c>
      <c r="I3848" s="174" t="s">
        <v>10858</v>
      </c>
      <c r="J3848" s="174" t="s">
        <v>10859</v>
      </c>
      <c r="K3848" s="174"/>
      <c r="L3848" s="174" t="s">
        <v>7136</v>
      </c>
      <c r="M3848" s="174" t="s">
        <v>3800</v>
      </c>
      <c r="N3848" s="176">
        <v>600</v>
      </c>
      <c r="O3848" s="174" t="s">
        <v>3407</v>
      </c>
      <c r="P3848" s="177">
        <v>35611</v>
      </c>
      <c r="Q3848" s="176">
        <v>192</v>
      </c>
      <c r="R3848" s="175">
        <v>232243.35</v>
      </c>
      <c r="S3848" s="175">
        <v>493517.53</v>
      </c>
    </row>
    <row r="3849" spans="4:19">
      <c r="D3849" s="174" t="s">
        <v>10861</v>
      </c>
      <c r="E3849" s="175">
        <v>2694912.51</v>
      </c>
      <c r="F3849" s="174" t="s">
        <v>3540</v>
      </c>
      <c r="G3849" s="174" t="s">
        <v>10794</v>
      </c>
      <c r="H3849" s="174" t="s">
        <v>179</v>
      </c>
      <c r="I3849" s="174" t="s">
        <v>10858</v>
      </c>
      <c r="J3849" s="174" t="s">
        <v>10859</v>
      </c>
      <c r="K3849" s="174"/>
      <c r="L3849" s="174" t="s">
        <v>7136</v>
      </c>
      <c r="M3849" s="174" t="s">
        <v>3800</v>
      </c>
      <c r="N3849" s="176">
        <v>600</v>
      </c>
      <c r="O3849" s="174" t="s">
        <v>3407</v>
      </c>
      <c r="P3849" s="177">
        <v>35611</v>
      </c>
      <c r="Q3849" s="176">
        <v>192</v>
      </c>
      <c r="R3849" s="175">
        <v>862371.99</v>
      </c>
      <c r="S3849" s="175">
        <v>1832540.52</v>
      </c>
    </row>
    <row r="3850" spans="4:19">
      <c r="D3850" s="174" t="s">
        <v>10862</v>
      </c>
      <c r="E3850" s="175">
        <v>183878.76</v>
      </c>
      <c r="F3850" s="174" t="s">
        <v>3459</v>
      </c>
      <c r="G3850" s="174" t="s">
        <v>10794</v>
      </c>
      <c r="H3850" s="174" t="s">
        <v>177</v>
      </c>
      <c r="I3850" s="174" t="s">
        <v>10863</v>
      </c>
      <c r="J3850" s="174" t="s">
        <v>10864</v>
      </c>
      <c r="K3850" s="174"/>
      <c r="L3850" s="174" t="s">
        <v>6062</v>
      </c>
      <c r="M3850" s="174" t="s">
        <v>3575</v>
      </c>
      <c r="N3850" s="176">
        <v>960</v>
      </c>
      <c r="O3850" s="174" t="s">
        <v>3407</v>
      </c>
      <c r="P3850" s="177">
        <v>35611</v>
      </c>
      <c r="Q3850" s="176">
        <v>192</v>
      </c>
      <c r="R3850" s="175">
        <v>36775.68</v>
      </c>
      <c r="S3850" s="175">
        <v>147103.07999999999</v>
      </c>
    </row>
    <row r="3851" spans="4:19">
      <c r="D3851" s="174" t="s">
        <v>10865</v>
      </c>
      <c r="E3851" s="175">
        <v>267372.24</v>
      </c>
      <c r="F3851" s="174" t="s">
        <v>3540</v>
      </c>
      <c r="G3851" s="174" t="s">
        <v>10794</v>
      </c>
      <c r="H3851" s="174" t="s">
        <v>177</v>
      </c>
      <c r="I3851" s="174" t="s">
        <v>10863</v>
      </c>
      <c r="J3851" s="174" t="s">
        <v>10864</v>
      </c>
      <c r="K3851" s="174"/>
      <c r="L3851" s="174" t="s">
        <v>6062</v>
      </c>
      <c r="M3851" s="174" t="s">
        <v>3575</v>
      </c>
      <c r="N3851" s="176">
        <v>960</v>
      </c>
      <c r="O3851" s="174" t="s">
        <v>3407</v>
      </c>
      <c r="P3851" s="177">
        <v>35611</v>
      </c>
      <c r="Q3851" s="176">
        <v>192</v>
      </c>
      <c r="R3851" s="175">
        <v>53474.37</v>
      </c>
      <c r="S3851" s="175">
        <v>213897.87</v>
      </c>
    </row>
    <row r="3852" spans="4:19">
      <c r="D3852" s="174" t="s">
        <v>10866</v>
      </c>
      <c r="E3852" s="175">
        <v>55709.33</v>
      </c>
      <c r="F3852" s="174" t="s">
        <v>3459</v>
      </c>
      <c r="G3852" s="174" t="s">
        <v>10794</v>
      </c>
      <c r="H3852" s="174" t="s">
        <v>170</v>
      </c>
      <c r="I3852" s="174" t="s">
        <v>10867</v>
      </c>
      <c r="J3852" s="174" t="s">
        <v>10868</v>
      </c>
      <c r="K3852" s="174"/>
      <c r="L3852" s="174" t="s">
        <v>3424</v>
      </c>
      <c r="M3852" s="174" t="s">
        <v>3575</v>
      </c>
      <c r="N3852" s="176">
        <v>600</v>
      </c>
      <c r="O3852" s="174" t="s">
        <v>3407</v>
      </c>
      <c r="P3852" s="177">
        <v>35611</v>
      </c>
      <c r="Q3852" s="176">
        <v>192</v>
      </c>
      <c r="R3852" s="175">
        <v>17826.900000000001</v>
      </c>
      <c r="S3852" s="175">
        <v>37882.43</v>
      </c>
    </row>
    <row r="3853" spans="4:19">
      <c r="D3853" s="174" t="s">
        <v>10869</v>
      </c>
      <c r="E3853" s="175">
        <v>84343.75</v>
      </c>
      <c r="F3853" s="174" t="s">
        <v>3540</v>
      </c>
      <c r="G3853" s="174" t="s">
        <v>10794</v>
      </c>
      <c r="H3853" s="174" t="s">
        <v>170</v>
      </c>
      <c r="I3853" s="174" t="s">
        <v>10867</v>
      </c>
      <c r="J3853" s="174" t="s">
        <v>10868</v>
      </c>
      <c r="K3853" s="174"/>
      <c r="L3853" s="174" t="s">
        <v>3424</v>
      </c>
      <c r="M3853" s="174" t="s">
        <v>3575</v>
      </c>
      <c r="N3853" s="176">
        <v>600</v>
      </c>
      <c r="O3853" s="174" t="s">
        <v>3407</v>
      </c>
      <c r="P3853" s="177">
        <v>35611</v>
      </c>
      <c r="Q3853" s="176">
        <v>192</v>
      </c>
      <c r="R3853" s="175">
        <v>26989.89</v>
      </c>
      <c r="S3853" s="175">
        <v>57353.86</v>
      </c>
    </row>
    <row r="3854" spans="4:19">
      <c r="D3854" s="174" t="s">
        <v>10870</v>
      </c>
      <c r="E3854" s="175">
        <v>120667.11</v>
      </c>
      <c r="F3854" s="174" t="s">
        <v>3459</v>
      </c>
      <c r="G3854" s="174" t="s">
        <v>10794</v>
      </c>
      <c r="H3854" s="174" t="s">
        <v>172</v>
      </c>
      <c r="I3854" s="174" t="s">
        <v>10871</v>
      </c>
      <c r="J3854" s="174" t="s">
        <v>10872</v>
      </c>
      <c r="K3854" s="174"/>
      <c r="L3854" s="174" t="s">
        <v>172</v>
      </c>
      <c r="M3854" s="174" t="s">
        <v>10873</v>
      </c>
      <c r="N3854" s="176">
        <v>960</v>
      </c>
      <c r="O3854" s="174" t="s">
        <v>3407</v>
      </c>
      <c r="P3854" s="177">
        <v>35611</v>
      </c>
      <c r="Q3854" s="176">
        <v>192</v>
      </c>
      <c r="R3854" s="175">
        <v>24133.23</v>
      </c>
      <c r="S3854" s="175">
        <v>96533.88</v>
      </c>
    </row>
    <row r="3855" spans="4:19">
      <c r="D3855" s="174" t="s">
        <v>10874</v>
      </c>
      <c r="E3855" s="175">
        <v>180874.11</v>
      </c>
      <c r="F3855" s="174" t="s">
        <v>3540</v>
      </c>
      <c r="G3855" s="174" t="s">
        <v>10794</v>
      </c>
      <c r="H3855" s="174" t="s">
        <v>172</v>
      </c>
      <c r="I3855" s="174" t="s">
        <v>10871</v>
      </c>
      <c r="J3855" s="174" t="s">
        <v>10872</v>
      </c>
      <c r="K3855" s="174"/>
      <c r="L3855" s="174" t="s">
        <v>172</v>
      </c>
      <c r="M3855" s="174" t="s">
        <v>10873</v>
      </c>
      <c r="N3855" s="176">
        <v>960</v>
      </c>
      <c r="O3855" s="174" t="s">
        <v>3407</v>
      </c>
      <c r="P3855" s="177">
        <v>35611</v>
      </c>
      <c r="Q3855" s="176">
        <v>192</v>
      </c>
      <c r="R3855" s="175">
        <v>36174.720000000001</v>
      </c>
      <c r="S3855" s="175">
        <v>144699.39000000001</v>
      </c>
    </row>
    <row r="3856" spans="4:19">
      <c r="D3856" s="174" t="s">
        <v>10875</v>
      </c>
      <c r="E3856" s="175">
        <v>713197.97</v>
      </c>
      <c r="F3856" s="174" t="s">
        <v>3540</v>
      </c>
      <c r="G3856" s="174" t="s">
        <v>10794</v>
      </c>
      <c r="H3856" s="174" t="s">
        <v>179</v>
      </c>
      <c r="I3856" s="174" t="s">
        <v>10876</v>
      </c>
      <c r="J3856" s="174" t="s">
        <v>10877</v>
      </c>
      <c r="K3856" s="174"/>
      <c r="L3856" s="174" t="s">
        <v>3509</v>
      </c>
      <c r="M3856" s="174" t="s">
        <v>7175</v>
      </c>
      <c r="N3856" s="176">
        <v>600</v>
      </c>
      <c r="O3856" s="174" t="s">
        <v>3407</v>
      </c>
      <c r="P3856" s="177">
        <v>35611</v>
      </c>
      <c r="Q3856" s="176">
        <v>192</v>
      </c>
      <c r="R3856" s="175">
        <v>228223.17</v>
      </c>
      <c r="S3856" s="175">
        <v>484974.8</v>
      </c>
    </row>
    <row r="3857" spans="4:19">
      <c r="D3857" s="174" t="s">
        <v>10878</v>
      </c>
      <c r="E3857" s="175">
        <v>713197.97</v>
      </c>
      <c r="F3857" s="174" t="s">
        <v>3540</v>
      </c>
      <c r="G3857" s="174" t="s">
        <v>10794</v>
      </c>
      <c r="H3857" s="174" t="s">
        <v>179</v>
      </c>
      <c r="I3857" s="174" t="s">
        <v>10876</v>
      </c>
      <c r="J3857" s="174" t="s">
        <v>10879</v>
      </c>
      <c r="K3857" s="174"/>
      <c r="L3857" s="174" t="s">
        <v>3509</v>
      </c>
      <c r="M3857" s="174" t="s">
        <v>7197</v>
      </c>
      <c r="N3857" s="176">
        <v>600</v>
      </c>
      <c r="O3857" s="174" t="s">
        <v>3407</v>
      </c>
      <c r="P3857" s="177">
        <v>35611</v>
      </c>
      <c r="Q3857" s="176">
        <v>192</v>
      </c>
      <c r="R3857" s="175">
        <v>228223.17</v>
      </c>
      <c r="S3857" s="175">
        <v>484974.8</v>
      </c>
    </row>
    <row r="3858" spans="4:19">
      <c r="D3858" s="174" t="s">
        <v>10880</v>
      </c>
      <c r="E3858" s="176">
        <v>1255893</v>
      </c>
      <c r="F3858" s="174" t="s">
        <v>3475</v>
      </c>
      <c r="G3858" s="174" t="s">
        <v>10794</v>
      </c>
      <c r="H3858" s="174" t="s">
        <v>179</v>
      </c>
      <c r="I3858" s="174" t="s">
        <v>3098</v>
      </c>
      <c r="J3858" s="174" t="s">
        <v>10881</v>
      </c>
      <c r="K3858" s="174"/>
      <c r="L3858" s="174" t="s">
        <v>7136</v>
      </c>
      <c r="M3858" s="174" t="s">
        <v>10873</v>
      </c>
      <c r="N3858" s="176">
        <v>600</v>
      </c>
      <c r="O3858" s="174" t="s">
        <v>3407</v>
      </c>
      <c r="P3858" s="177">
        <v>35611</v>
      </c>
      <c r="Q3858" s="176">
        <v>192</v>
      </c>
      <c r="R3858" s="175">
        <v>401885.7</v>
      </c>
      <c r="S3858" s="175">
        <v>854007.3</v>
      </c>
    </row>
    <row r="3859" spans="4:19">
      <c r="D3859" s="174" t="s">
        <v>10882</v>
      </c>
      <c r="E3859" s="176">
        <v>1516315</v>
      </c>
      <c r="F3859" s="174" t="s">
        <v>3466</v>
      </c>
      <c r="G3859" s="174" t="s">
        <v>10794</v>
      </c>
      <c r="H3859" s="174" t="s">
        <v>179</v>
      </c>
      <c r="I3859" s="174" t="s">
        <v>3098</v>
      </c>
      <c r="J3859" s="174" t="s">
        <v>10881</v>
      </c>
      <c r="K3859" s="174"/>
      <c r="L3859" s="174" t="s">
        <v>7136</v>
      </c>
      <c r="M3859" s="174" t="s">
        <v>10873</v>
      </c>
      <c r="N3859" s="176">
        <v>600</v>
      </c>
      <c r="O3859" s="174" t="s">
        <v>3407</v>
      </c>
      <c r="P3859" s="177">
        <v>35611</v>
      </c>
      <c r="Q3859" s="176">
        <v>192</v>
      </c>
      <c r="R3859" s="175">
        <v>485220.78</v>
      </c>
      <c r="S3859" s="175">
        <v>1031094.22</v>
      </c>
    </row>
    <row r="3860" spans="4:19">
      <c r="D3860" s="174" t="s">
        <v>10883</v>
      </c>
      <c r="E3860" s="175">
        <v>399047.93</v>
      </c>
      <c r="F3860" s="174" t="s">
        <v>3459</v>
      </c>
      <c r="G3860" s="174" t="s">
        <v>10884</v>
      </c>
      <c r="H3860" s="174" t="s">
        <v>179</v>
      </c>
      <c r="I3860" s="174" t="s">
        <v>10885</v>
      </c>
      <c r="J3860" s="174" t="s">
        <v>10886</v>
      </c>
      <c r="K3860" s="174"/>
      <c r="L3860" s="174" t="s">
        <v>5202</v>
      </c>
      <c r="M3860" s="174" t="s">
        <v>7143</v>
      </c>
      <c r="N3860" s="176">
        <v>600</v>
      </c>
      <c r="O3860" s="174" t="s">
        <v>3407</v>
      </c>
      <c r="P3860" s="177">
        <v>35976</v>
      </c>
      <c r="Q3860" s="176">
        <v>180</v>
      </c>
      <c r="R3860" s="175">
        <v>119714.26</v>
      </c>
      <c r="S3860" s="175">
        <v>279333.67</v>
      </c>
    </row>
    <row r="3861" spans="4:19">
      <c r="D3861" s="174" t="s">
        <v>10887</v>
      </c>
      <c r="E3861" s="175">
        <v>893812.97</v>
      </c>
      <c r="F3861" s="174" t="s">
        <v>3501</v>
      </c>
      <c r="G3861" s="174" t="s">
        <v>10884</v>
      </c>
      <c r="H3861" s="174" t="s">
        <v>179</v>
      </c>
      <c r="I3861" s="174" t="s">
        <v>10885</v>
      </c>
      <c r="J3861" s="174" t="s">
        <v>10886</v>
      </c>
      <c r="K3861" s="174"/>
      <c r="L3861" s="174" t="s">
        <v>5202</v>
      </c>
      <c r="M3861" s="174" t="s">
        <v>7143</v>
      </c>
      <c r="N3861" s="176">
        <v>600</v>
      </c>
      <c r="O3861" s="174" t="s">
        <v>3407</v>
      </c>
      <c r="P3861" s="177">
        <v>35976</v>
      </c>
      <c r="Q3861" s="176">
        <v>180</v>
      </c>
      <c r="R3861" s="175">
        <v>268143.78000000003</v>
      </c>
      <c r="S3861" s="175">
        <v>625669.18999999994</v>
      </c>
    </row>
    <row r="3862" spans="4:19">
      <c r="D3862" s="174" t="s">
        <v>10888</v>
      </c>
      <c r="E3862" s="175">
        <v>1159377.67</v>
      </c>
      <c r="F3862" s="174" t="s">
        <v>3520</v>
      </c>
      <c r="G3862" s="174" t="s">
        <v>10884</v>
      </c>
      <c r="H3862" s="174" t="s">
        <v>179</v>
      </c>
      <c r="I3862" s="174" t="s">
        <v>10885</v>
      </c>
      <c r="J3862" s="174" t="s">
        <v>10886</v>
      </c>
      <c r="K3862" s="174"/>
      <c r="L3862" s="174" t="s">
        <v>5202</v>
      </c>
      <c r="M3862" s="174" t="s">
        <v>7143</v>
      </c>
      <c r="N3862" s="176">
        <v>600</v>
      </c>
      <c r="O3862" s="174" t="s">
        <v>3407</v>
      </c>
      <c r="P3862" s="177">
        <v>35976</v>
      </c>
      <c r="Q3862" s="176">
        <v>180</v>
      </c>
      <c r="R3862" s="175">
        <v>347813.3</v>
      </c>
      <c r="S3862" s="175">
        <v>811564.37</v>
      </c>
    </row>
    <row r="3863" spans="4:19">
      <c r="D3863" s="174" t="s">
        <v>10889</v>
      </c>
      <c r="E3863" s="175">
        <v>8112418.6900000004</v>
      </c>
      <c r="F3863" s="174" t="s">
        <v>3503</v>
      </c>
      <c r="G3863" s="174" t="s">
        <v>10884</v>
      </c>
      <c r="H3863" s="174" t="s">
        <v>179</v>
      </c>
      <c r="I3863" s="174" t="s">
        <v>10885</v>
      </c>
      <c r="J3863" s="174" t="s">
        <v>10886</v>
      </c>
      <c r="K3863" s="174"/>
      <c r="L3863" s="174" t="s">
        <v>5202</v>
      </c>
      <c r="M3863" s="174" t="s">
        <v>7143</v>
      </c>
      <c r="N3863" s="176">
        <v>600</v>
      </c>
      <c r="O3863" s="174" t="s">
        <v>3407</v>
      </c>
      <c r="P3863" s="177">
        <v>35976</v>
      </c>
      <c r="Q3863" s="176">
        <v>180</v>
      </c>
      <c r="R3863" s="175">
        <v>2433725.58</v>
      </c>
      <c r="S3863" s="175">
        <v>5678693.1100000003</v>
      </c>
    </row>
    <row r="3864" spans="4:19">
      <c r="D3864" s="174" t="s">
        <v>10890</v>
      </c>
      <c r="E3864" s="175">
        <v>1995757.31</v>
      </c>
      <c r="F3864" s="174" t="s">
        <v>3483</v>
      </c>
      <c r="G3864" s="174" t="s">
        <v>10884</v>
      </c>
      <c r="H3864" s="174" t="s">
        <v>179</v>
      </c>
      <c r="I3864" s="174" t="s">
        <v>10885</v>
      </c>
      <c r="J3864" s="174" t="s">
        <v>10886</v>
      </c>
      <c r="K3864" s="174"/>
      <c r="L3864" s="174" t="s">
        <v>5202</v>
      </c>
      <c r="M3864" s="174" t="s">
        <v>7143</v>
      </c>
      <c r="N3864" s="176">
        <v>600</v>
      </c>
      <c r="O3864" s="174" t="s">
        <v>3407</v>
      </c>
      <c r="P3864" s="177">
        <v>35976</v>
      </c>
      <c r="Q3864" s="176">
        <v>180</v>
      </c>
      <c r="R3864" s="175">
        <v>598727.07999999996</v>
      </c>
      <c r="S3864" s="175">
        <v>1397030.23</v>
      </c>
    </row>
    <row r="3865" spans="4:19">
      <c r="D3865" s="174" t="s">
        <v>10891</v>
      </c>
      <c r="E3865" s="175">
        <v>426836.57</v>
      </c>
      <c r="F3865" s="174" t="s">
        <v>3540</v>
      </c>
      <c r="G3865" s="174" t="s">
        <v>10884</v>
      </c>
      <c r="H3865" s="174" t="s">
        <v>179</v>
      </c>
      <c r="I3865" s="174" t="s">
        <v>10885</v>
      </c>
      <c r="J3865" s="174" t="s">
        <v>10886</v>
      </c>
      <c r="K3865" s="174"/>
      <c r="L3865" s="174" t="s">
        <v>5202</v>
      </c>
      <c r="M3865" s="174" t="s">
        <v>7143</v>
      </c>
      <c r="N3865" s="176">
        <v>600</v>
      </c>
      <c r="O3865" s="174" t="s">
        <v>3407</v>
      </c>
      <c r="P3865" s="177">
        <v>35976</v>
      </c>
      <c r="Q3865" s="176">
        <v>180</v>
      </c>
      <c r="R3865" s="175">
        <v>128050.9</v>
      </c>
      <c r="S3865" s="175">
        <v>298785.67</v>
      </c>
    </row>
    <row r="3866" spans="4:19">
      <c r="D3866" s="174" t="s">
        <v>10892</v>
      </c>
      <c r="E3866" s="175">
        <v>1406762.45</v>
      </c>
      <c r="F3866" s="174" t="s">
        <v>4654</v>
      </c>
      <c r="G3866" s="174" t="s">
        <v>10884</v>
      </c>
      <c r="H3866" s="174" t="s">
        <v>179</v>
      </c>
      <c r="I3866" s="174" t="s">
        <v>10885</v>
      </c>
      <c r="J3866" s="174" t="s">
        <v>10886</v>
      </c>
      <c r="K3866" s="174"/>
      <c r="L3866" s="174" t="s">
        <v>5202</v>
      </c>
      <c r="M3866" s="174" t="s">
        <v>7143</v>
      </c>
      <c r="N3866" s="176">
        <v>600</v>
      </c>
      <c r="O3866" s="174" t="s">
        <v>3407</v>
      </c>
      <c r="P3866" s="177">
        <v>35976</v>
      </c>
      <c r="Q3866" s="176">
        <v>180</v>
      </c>
      <c r="R3866" s="175">
        <v>422028.56</v>
      </c>
      <c r="S3866" s="175">
        <v>984733.89</v>
      </c>
    </row>
    <row r="3867" spans="4:19">
      <c r="D3867" s="174" t="s">
        <v>10893</v>
      </c>
      <c r="E3867" s="176">
        <v>303464</v>
      </c>
      <c r="F3867" s="174" t="s">
        <v>3466</v>
      </c>
      <c r="G3867" s="174" t="s">
        <v>10884</v>
      </c>
      <c r="H3867" s="174" t="s">
        <v>179</v>
      </c>
      <c r="I3867" s="174" t="s">
        <v>3098</v>
      </c>
      <c r="J3867" s="174" t="s">
        <v>10894</v>
      </c>
      <c r="K3867" s="174"/>
      <c r="L3867" s="174" t="s">
        <v>5202</v>
      </c>
      <c r="M3867" s="174" t="s">
        <v>7143</v>
      </c>
      <c r="N3867" s="176">
        <v>600</v>
      </c>
      <c r="O3867" s="174" t="s">
        <v>3407</v>
      </c>
      <c r="P3867" s="177">
        <v>35976</v>
      </c>
      <c r="Q3867" s="176">
        <v>180</v>
      </c>
      <c r="R3867" s="175">
        <v>91039.16</v>
      </c>
      <c r="S3867" s="175">
        <v>212424.84</v>
      </c>
    </row>
    <row r="3868" spans="4:19">
      <c r="D3868" s="174" t="s">
        <v>10895</v>
      </c>
      <c r="E3868" s="176">
        <v>83351</v>
      </c>
      <c r="F3868" s="174" t="s">
        <v>3516</v>
      </c>
      <c r="G3868" s="174" t="s">
        <v>10884</v>
      </c>
      <c r="H3868" s="174" t="s">
        <v>179</v>
      </c>
      <c r="I3868" s="174" t="s">
        <v>3098</v>
      </c>
      <c r="J3868" s="174" t="s">
        <v>10894</v>
      </c>
      <c r="K3868" s="174"/>
      <c r="L3868" s="174" t="s">
        <v>5202</v>
      </c>
      <c r="M3868" s="174" t="s">
        <v>7143</v>
      </c>
      <c r="N3868" s="176">
        <v>600</v>
      </c>
      <c r="O3868" s="174" t="s">
        <v>3407</v>
      </c>
      <c r="P3868" s="177">
        <v>35976</v>
      </c>
      <c r="Q3868" s="176">
        <v>180</v>
      </c>
      <c r="R3868" s="175">
        <v>25005.32</v>
      </c>
      <c r="S3868" s="175">
        <v>58345.68</v>
      </c>
    </row>
    <row r="3869" spans="4:19">
      <c r="D3869" s="174" t="s">
        <v>10896</v>
      </c>
      <c r="E3869" s="176">
        <v>65666</v>
      </c>
      <c r="F3869" s="174" t="s">
        <v>4671</v>
      </c>
      <c r="G3869" s="174" t="s">
        <v>10884</v>
      </c>
      <c r="H3869" s="174" t="s">
        <v>179</v>
      </c>
      <c r="I3869" s="174" t="s">
        <v>3098</v>
      </c>
      <c r="J3869" s="174" t="s">
        <v>10894</v>
      </c>
      <c r="K3869" s="174"/>
      <c r="L3869" s="174" t="s">
        <v>5202</v>
      </c>
      <c r="M3869" s="174" t="s">
        <v>7143</v>
      </c>
      <c r="N3869" s="176">
        <v>600</v>
      </c>
      <c r="O3869" s="174" t="s">
        <v>3407</v>
      </c>
      <c r="P3869" s="177">
        <v>35976</v>
      </c>
      <c r="Q3869" s="176">
        <v>180</v>
      </c>
      <c r="R3869" s="175">
        <v>19699.759999999998</v>
      </c>
      <c r="S3869" s="175">
        <v>45966.239999999998</v>
      </c>
    </row>
    <row r="3870" spans="4:19">
      <c r="D3870" s="174" t="s">
        <v>10897</v>
      </c>
      <c r="E3870" s="176">
        <v>389845</v>
      </c>
      <c r="F3870" s="174" t="s">
        <v>4669</v>
      </c>
      <c r="G3870" s="174" t="s">
        <v>10884</v>
      </c>
      <c r="H3870" s="174" t="s">
        <v>179</v>
      </c>
      <c r="I3870" s="174" t="s">
        <v>3098</v>
      </c>
      <c r="J3870" s="174" t="s">
        <v>10894</v>
      </c>
      <c r="K3870" s="174"/>
      <c r="L3870" s="174" t="s">
        <v>5202</v>
      </c>
      <c r="M3870" s="174" t="s">
        <v>7143</v>
      </c>
      <c r="N3870" s="176">
        <v>600</v>
      </c>
      <c r="O3870" s="174" t="s">
        <v>3407</v>
      </c>
      <c r="P3870" s="177">
        <v>35976</v>
      </c>
      <c r="Q3870" s="176">
        <v>180</v>
      </c>
      <c r="R3870" s="175">
        <v>116953.48</v>
      </c>
      <c r="S3870" s="175">
        <v>272891.52000000002</v>
      </c>
    </row>
    <row r="3871" spans="4:19">
      <c r="D3871" s="174" t="s">
        <v>10898</v>
      </c>
      <c r="E3871" s="175">
        <v>839230.36</v>
      </c>
      <c r="F3871" s="174" t="s">
        <v>3540</v>
      </c>
      <c r="G3871" s="174" t="s">
        <v>10899</v>
      </c>
      <c r="H3871" s="174" t="s">
        <v>191</v>
      </c>
      <c r="I3871" s="174" t="s">
        <v>10900</v>
      </c>
      <c r="J3871" s="174" t="s">
        <v>10901</v>
      </c>
      <c r="K3871" s="174"/>
      <c r="L3871" s="174" t="s">
        <v>4395</v>
      </c>
      <c r="M3871" s="174" t="s">
        <v>3575</v>
      </c>
      <c r="N3871" s="176">
        <v>960</v>
      </c>
      <c r="O3871" s="174" t="s">
        <v>3407</v>
      </c>
      <c r="P3871" s="177">
        <v>36341</v>
      </c>
      <c r="Q3871" s="176">
        <v>168</v>
      </c>
      <c r="R3871" s="175">
        <v>146865.21</v>
      </c>
      <c r="S3871" s="175">
        <v>692365.15</v>
      </c>
    </row>
    <row r="3872" spans="4:19">
      <c r="D3872" s="174" t="s">
        <v>10902</v>
      </c>
      <c r="E3872" s="175">
        <v>24178.27</v>
      </c>
      <c r="F3872" s="174" t="s">
        <v>3540</v>
      </c>
      <c r="G3872" s="174" t="s">
        <v>10899</v>
      </c>
      <c r="H3872" s="174" t="s">
        <v>191</v>
      </c>
      <c r="I3872" s="174" t="s">
        <v>10903</v>
      </c>
      <c r="J3872" s="174" t="s">
        <v>10904</v>
      </c>
      <c r="K3872" s="174"/>
      <c r="L3872" s="174" t="s">
        <v>4377</v>
      </c>
      <c r="M3872" s="174" t="s">
        <v>3575</v>
      </c>
      <c r="N3872" s="176">
        <v>960</v>
      </c>
      <c r="O3872" s="174" t="s">
        <v>3407</v>
      </c>
      <c r="P3872" s="177">
        <v>36341</v>
      </c>
      <c r="Q3872" s="176">
        <v>168</v>
      </c>
      <c r="R3872" s="175">
        <v>4231.0200000000004</v>
      </c>
      <c r="S3872" s="175">
        <v>19947.25</v>
      </c>
    </row>
    <row r="3873" spans="1:19">
      <c r="D3873" s="174" t="s">
        <v>10905</v>
      </c>
      <c r="E3873" s="175">
        <v>680108.5</v>
      </c>
      <c r="F3873" s="174" t="s">
        <v>3540</v>
      </c>
      <c r="G3873" s="174" t="s">
        <v>10906</v>
      </c>
      <c r="H3873" s="174" t="s">
        <v>179</v>
      </c>
      <c r="I3873" s="174" t="s">
        <v>10907</v>
      </c>
      <c r="J3873" s="174" t="s">
        <v>10908</v>
      </c>
      <c r="K3873" s="174"/>
      <c r="L3873" s="174" t="s">
        <v>7136</v>
      </c>
      <c r="M3873" s="174" t="s">
        <v>7279</v>
      </c>
      <c r="N3873" s="176">
        <v>600</v>
      </c>
      <c r="O3873" s="174" t="s">
        <v>3407</v>
      </c>
      <c r="P3873" s="177">
        <v>36341</v>
      </c>
      <c r="Q3873" s="176">
        <v>168</v>
      </c>
      <c r="R3873" s="175">
        <v>190430.33</v>
      </c>
      <c r="S3873" s="175">
        <v>489678.17</v>
      </c>
    </row>
    <row r="3874" spans="1:19">
      <c r="D3874" s="174" t="s">
        <v>10909</v>
      </c>
      <c r="E3874" s="176">
        <v>557</v>
      </c>
      <c r="F3874" s="174" t="s">
        <v>3466</v>
      </c>
      <c r="G3874" s="174" t="s">
        <v>10906</v>
      </c>
      <c r="H3874" s="174" t="s">
        <v>179</v>
      </c>
      <c r="I3874" s="174" t="s">
        <v>3098</v>
      </c>
      <c r="J3874" s="174" t="s">
        <v>10910</v>
      </c>
      <c r="K3874" s="174"/>
      <c r="L3874" s="174" t="s">
        <v>7136</v>
      </c>
      <c r="M3874" s="174" t="s">
        <v>7279</v>
      </c>
      <c r="N3874" s="176">
        <v>600</v>
      </c>
      <c r="O3874" s="174" t="s">
        <v>3407</v>
      </c>
      <c r="P3874" s="177">
        <v>36341</v>
      </c>
      <c r="Q3874" s="176">
        <v>168</v>
      </c>
      <c r="R3874" s="175">
        <v>155.97999999999999</v>
      </c>
      <c r="S3874" s="175">
        <v>401.02</v>
      </c>
    </row>
    <row r="3875" spans="1:19">
      <c r="D3875" s="174" t="s">
        <v>10911</v>
      </c>
      <c r="E3875" s="175">
        <v>3485189.71</v>
      </c>
      <c r="F3875" s="174" t="s">
        <v>3540</v>
      </c>
      <c r="G3875" s="174" t="s">
        <v>10912</v>
      </c>
      <c r="H3875" s="174" t="s">
        <v>183</v>
      </c>
      <c r="I3875" s="174" t="s">
        <v>10913</v>
      </c>
      <c r="J3875" s="174" t="s">
        <v>10914</v>
      </c>
      <c r="K3875" s="174"/>
      <c r="L3875" s="174" t="s">
        <v>183</v>
      </c>
      <c r="M3875" s="174" t="s">
        <v>3575</v>
      </c>
      <c r="N3875" s="176">
        <v>60</v>
      </c>
      <c r="O3875" s="174" t="s">
        <v>3407</v>
      </c>
      <c r="P3875" s="177">
        <v>36707</v>
      </c>
      <c r="Q3875" s="176">
        <v>156</v>
      </c>
      <c r="R3875" s="175">
        <v>3485189.71</v>
      </c>
      <c r="S3875" s="176">
        <v>0</v>
      </c>
    </row>
    <row r="3876" spans="1:19">
      <c r="D3876" s="174" t="s">
        <v>10915</v>
      </c>
      <c r="E3876" s="175">
        <v>939290.19</v>
      </c>
      <c r="F3876" s="174" t="s">
        <v>3540</v>
      </c>
      <c r="G3876" s="174" t="s">
        <v>10912</v>
      </c>
      <c r="H3876" s="174" t="s">
        <v>183</v>
      </c>
      <c r="I3876" s="174" t="s">
        <v>10916</v>
      </c>
      <c r="J3876" s="174" t="s">
        <v>10917</v>
      </c>
      <c r="K3876" s="174"/>
      <c r="L3876" s="174" t="s">
        <v>183</v>
      </c>
      <c r="M3876" s="174" t="s">
        <v>3575</v>
      </c>
      <c r="N3876" s="176">
        <v>60</v>
      </c>
      <c r="O3876" s="174" t="s">
        <v>3407</v>
      </c>
      <c r="P3876" s="177">
        <v>36707</v>
      </c>
      <c r="Q3876" s="176">
        <v>156</v>
      </c>
      <c r="R3876" s="175">
        <v>939290.19</v>
      </c>
      <c r="S3876" s="176">
        <v>0</v>
      </c>
    </row>
    <row r="3877" spans="1:19">
      <c r="D3877" s="174" t="s">
        <v>10918</v>
      </c>
      <c r="E3877" s="175">
        <v>305671.09999999998</v>
      </c>
      <c r="F3877" s="174" t="s">
        <v>3540</v>
      </c>
      <c r="G3877" s="174" t="s">
        <v>10912</v>
      </c>
      <c r="H3877" s="174" t="s">
        <v>183</v>
      </c>
      <c r="I3877" s="174" t="s">
        <v>10919</v>
      </c>
      <c r="J3877" s="174" t="s">
        <v>10920</v>
      </c>
      <c r="K3877" s="174"/>
      <c r="L3877" s="174" t="s">
        <v>183</v>
      </c>
      <c r="M3877" s="174" t="s">
        <v>3575</v>
      </c>
      <c r="N3877" s="176">
        <v>60</v>
      </c>
      <c r="O3877" s="174" t="s">
        <v>3407</v>
      </c>
      <c r="P3877" s="177">
        <v>36707</v>
      </c>
      <c r="Q3877" s="176">
        <v>156</v>
      </c>
      <c r="R3877" s="175">
        <v>305671.09999999998</v>
      </c>
      <c r="S3877" s="176">
        <v>0</v>
      </c>
    </row>
    <row r="3878" spans="1:19">
      <c r="D3878" s="174" t="s">
        <v>10921</v>
      </c>
      <c r="E3878" s="175">
        <v>487127.35</v>
      </c>
      <c r="F3878" s="174" t="s">
        <v>3540</v>
      </c>
      <c r="G3878" s="174" t="s">
        <v>10912</v>
      </c>
      <c r="H3878" s="174" t="s">
        <v>183</v>
      </c>
      <c r="I3878" s="174" t="s">
        <v>10922</v>
      </c>
      <c r="J3878" s="174" t="s">
        <v>10923</v>
      </c>
      <c r="K3878" s="174"/>
      <c r="L3878" s="174" t="s">
        <v>183</v>
      </c>
      <c r="M3878" s="174" t="s">
        <v>3575</v>
      </c>
      <c r="N3878" s="176">
        <v>60</v>
      </c>
      <c r="O3878" s="174" t="s">
        <v>3407</v>
      </c>
      <c r="P3878" s="177">
        <v>36707</v>
      </c>
      <c r="Q3878" s="176">
        <v>156</v>
      </c>
      <c r="R3878" s="175">
        <v>487127.35</v>
      </c>
      <c r="S3878" s="176">
        <v>0</v>
      </c>
    </row>
    <row r="3879" spans="1:19">
      <c r="D3879" s="174" t="s">
        <v>10924</v>
      </c>
      <c r="E3879" s="175">
        <v>262386.94</v>
      </c>
      <c r="F3879" s="174" t="s">
        <v>3540</v>
      </c>
      <c r="G3879" s="174" t="s">
        <v>10912</v>
      </c>
      <c r="H3879" s="174" t="s">
        <v>183</v>
      </c>
      <c r="I3879" s="174" t="s">
        <v>10925</v>
      </c>
      <c r="J3879" s="174" t="s">
        <v>10926</v>
      </c>
      <c r="K3879" s="174"/>
      <c r="L3879" s="174" t="s">
        <v>183</v>
      </c>
      <c r="M3879" s="174" t="s">
        <v>3575</v>
      </c>
      <c r="N3879" s="176">
        <v>60</v>
      </c>
      <c r="O3879" s="174" t="s">
        <v>3407</v>
      </c>
      <c r="P3879" s="177">
        <v>36707</v>
      </c>
      <c r="Q3879" s="176">
        <v>156</v>
      </c>
      <c r="R3879" s="175">
        <v>262386.94</v>
      </c>
      <c r="S3879" s="176">
        <v>0</v>
      </c>
    </row>
    <row r="3880" spans="1:19">
      <c r="D3880" s="174" t="s">
        <v>10927</v>
      </c>
      <c r="E3880" s="175">
        <v>290358.65999999997</v>
      </c>
      <c r="F3880" s="174" t="s">
        <v>3540</v>
      </c>
      <c r="G3880" s="174" t="s">
        <v>10912</v>
      </c>
      <c r="H3880" s="174" t="s">
        <v>183</v>
      </c>
      <c r="I3880" s="174" t="s">
        <v>10928</v>
      </c>
      <c r="J3880" s="174" t="s">
        <v>10929</v>
      </c>
      <c r="K3880" s="174"/>
      <c r="L3880" s="174" t="s">
        <v>183</v>
      </c>
      <c r="M3880" s="174" t="s">
        <v>3575</v>
      </c>
      <c r="N3880" s="176">
        <v>60</v>
      </c>
      <c r="O3880" s="174" t="s">
        <v>3407</v>
      </c>
      <c r="P3880" s="177">
        <v>36707</v>
      </c>
      <c r="Q3880" s="176">
        <v>156</v>
      </c>
      <c r="R3880" s="175">
        <v>290358.65999999997</v>
      </c>
      <c r="S3880" s="176">
        <v>0</v>
      </c>
    </row>
    <row r="3881" spans="1:19">
      <c r="D3881" s="174" t="s">
        <v>10930</v>
      </c>
      <c r="E3881" s="175">
        <v>377692.71</v>
      </c>
      <c r="F3881" s="174" t="s">
        <v>3540</v>
      </c>
      <c r="G3881" s="174" t="s">
        <v>10912</v>
      </c>
      <c r="H3881" s="174" t="s">
        <v>183</v>
      </c>
      <c r="I3881" s="174" t="s">
        <v>10931</v>
      </c>
      <c r="J3881" s="174" t="s">
        <v>10932</v>
      </c>
      <c r="K3881" s="174"/>
      <c r="L3881" s="174" t="s">
        <v>183</v>
      </c>
      <c r="M3881" s="174" t="s">
        <v>3575</v>
      </c>
      <c r="N3881" s="176">
        <v>60</v>
      </c>
      <c r="O3881" s="174" t="s">
        <v>3407</v>
      </c>
      <c r="P3881" s="177">
        <v>36707</v>
      </c>
      <c r="Q3881" s="176">
        <v>156</v>
      </c>
      <c r="R3881" s="175">
        <v>377692.71</v>
      </c>
      <c r="S3881" s="176">
        <v>0</v>
      </c>
    </row>
    <row r="3882" spans="1:19">
      <c r="D3882" s="174" t="s">
        <v>10933</v>
      </c>
      <c r="E3882" s="175">
        <v>2681322.11</v>
      </c>
      <c r="F3882" s="174" t="s">
        <v>3540</v>
      </c>
      <c r="G3882" s="174" t="s">
        <v>10934</v>
      </c>
      <c r="H3882" s="174" t="s">
        <v>179</v>
      </c>
      <c r="I3882" s="174" t="s">
        <v>10935</v>
      </c>
      <c r="J3882" s="174" t="s">
        <v>10936</v>
      </c>
      <c r="K3882" s="174"/>
      <c r="L3882" s="174" t="s">
        <v>7136</v>
      </c>
      <c r="M3882" s="174" t="s">
        <v>7197</v>
      </c>
      <c r="N3882" s="176">
        <v>600</v>
      </c>
      <c r="O3882" s="174" t="s">
        <v>3407</v>
      </c>
      <c r="P3882" s="177">
        <v>36707</v>
      </c>
      <c r="Q3882" s="176">
        <v>156</v>
      </c>
      <c r="R3882" s="175">
        <v>697143.72</v>
      </c>
      <c r="S3882" s="175">
        <v>1984178.39</v>
      </c>
    </row>
    <row r="3883" spans="1:19">
      <c r="D3883" s="174" t="s">
        <v>10937</v>
      </c>
      <c r="E3883" s="176">
        <v>416</v>
      </c>
      <c r="F3883" s="174" t="s">
        <v>3540</v>
      </c>
      <c r="G3883" s="174" t="s">
        <v>10770</v>
      </c>
      <c r="H3883" s="174" t="s">
        <v>169</v>
      </c>
      <c r="I3883" s="174" t="s">
        <v>10771</v>
      </c>
      <c r="J3883" s="174" t="s">
        <v>10772</v>
      </c>
      <c r="K3883" s="174"/>
      <c r="L3883" s="174" t="s">
        <v>3509</v>
      </c>
      <c r="M3883" s="174" t="s">
        <v>8494</v>
      </c>
      <c r="N3883" s="176">
        <v>960</v>
      </c>
      <c r="O3883" s="174" t="s">
        <v>3407</v>
      </c>
      <c r="P3883" s="177">
        <v>36341</v>
      </c>
      <c r="Q3883" s="176">
        <v>168</v>
      </c>
      <c r="R3883" s="175">
        <v>72.760000000000005</v>
      </c>
      <c r="S3883" s="175">
        <v>343.24</v>
      </c>
    </row>
    <row r="3884" spans="1:19" s="184" customFormat="1" ht="15.75">
      <c r="A3884" s="51"/>
      <c r="B3884" s="51"/>
      <c r="D3884" s="174" t="s">
        <v>15947</v>
      </c>
      <c r="E3884" s="176">
        <v>651</v>
      </c>
      <c r="F3884" s="174" t="s">
        <v>3540</v>
      </c>
      <c r="G3884" s="174" t="s">
        <v>1308</v>
      </c>
      <c r="H3884" s="174" t="s">
        <v>164</v>
      </c>
      <c r="I3884" s="174" t="s">
        <v>2755</v>
      </c>
      <c r="J3884" s="174" t="s">
        <v>13824</v>
      </c>
      <c r="K3884" s="174"/>
      <c r="L3884" s="174" t="s">
        <v>4377</v>
      </c>
      <c r="M3884" s="174" t="s">
        <v>14585</v>
      </c>
      <c r="N3884" s="176">
        <v>960</v>
      </c>
      <c r="O3884" s="174" t="s">
        <v>3407</v>
      </c>
      <c r="P3884" s="177">
        <v>36738</v>
      </c>
      <c r="Q3884" s="176">
        <v>155</v>
      </c>
      <c r="R3884" s="176">
        <v>0</v>
      </c>
      <c r="S3884" s="176">
        <v>651</v>
      </c>
    </row>
    <row r="3885" spans="1:19" s="184" customFormat="1" ht="15.75">
      <c r="A3885" s="51"/>
      <c r="B3885" s="51"/>
      <c r="D3885" s="174" t="s">
        <v>15948</v>
      </c>
      <c r="E3885" s="176">
        <v>360</v>
      </c>
      <c r="F3885" s="174" t="s">
        <v>3540</v>
      </c>
      <c r="G3885" s="174" t="s">
        <v>14655</v>
      </c>
      <c r="H3885" s="174" t="s">
        <v>164</v>
      </c>
      <c r="I3885" s="174" t="s">
        <v>15888</v>
      </c>
      <c r="J3885" s="174" t="s">
        <v>15949</v>
      </c>
      <c r="K3885" s="174"/>
      <c r="L3885" s="174" t="s">
        <v>5202</v>
      </c>
      <c r="M3885" s="174" t="s">
        <v>14657</v>
      </c>
      <c r="N3885" s="176">
        <v>960</v>
      </c>
      <c r="O3885" s="174" t="s">
        <v>3407</v>
      </c>
      <c r="P3885" s="177">
        <v>36707</v>
      </c>
      <c r="Q3885" s="176">
        <v>156</v>
      </c>
      <c r="R3885" s="176">
        <v>0</v>
      </c>
      <c r="S3885" s="176">
        <v>360</v>
      </c>
    </row>
    <row r="3886" spans="1:19" s="184" customFormat="1" ht="15.75">
      <c r="A3886" s="51"/>
      <c r="B3886" s="51"/>
      <c r="D3886" s="174" t="s">
        <v>15950</v>
      </c>
      <c r="E3886" s="176">
        <v>1900</v>
      </c>
      <c r="F3886" s="174" t="s">
        <v>3540</v>
      </c>
      <c r="G3886" s="174" t="s">
        <v>1628</v>
      </c>
      <c r="H3886" s="174" t="s">
        <v>164</v>
      </c>
      <c r="I3886" s="174" t="s">
        <v>15951</v>
      </c>
      <c r="J3886" s="174" t="s">
        <v>15952</v>
      </c>
      <c r="K3886" s="174"/>
      <c r="L3886" s="174" t="s">
        <v>4439</v>
      </c>
      <c r="M3886" s="174" t="s">
        <v>15953</v>
      </c>
      <c r="N3886" s="176">
        <v>960</v>
      </c>
      <c r="O3886" s="174" t="s">
        <v>3407</v>
      </c>
      <c r="P3886" s="177">
        <v>36707</v>
      </c>
      <c r="Q3886" s="176">
        <v>156</v>
      </c>
      <c r="R3886" s="176">
        <v>0</v>
      </c>
      <c r="S3886" s="176">
        <v>1900</v>
      </c>
    </row>
    <row r="3887" spans="1:19" s="184" customFormat="1" ht="15.75">
      <c r="A3887" s="51"/>
      <c r="B3887" s="51"/>
      <c r="D3887" s="174" t="s">
        <v>15954</v>
      </c>
      <c r="E3887" s="175">
        <v>14456.14</v>
      </c>
      <c r="F3887" s="174" t="s">
        <v>3540</v>
      </c>
      <c r="G3887" s="174" t="s">
        <v>1308</v>
      </c>
      <c r="H3887" s="174" t="s">
        <v>164</v>
      </c>
      <c r="I3887" s="174" t="s">
        <v>2755</v>
      </c>
      <c r="J3887" s="174" t="s">
        <v>13824</v>
      </c>
      <c r="K3887" s="174"/>
      <c r="L3887" s="174" t="s">
        <v>4377</v>
      </c>
      <c r="M3887" s="174" t="s">
        <v>14585</v>
      </c>
      <c r="N3887" s="176">
        <v>960</v>
      </c>
      <c r="O3887" s="174" t="s">
        <v>3407</v>
      </c>
      <c r="P3887" s="177">
        <v>36769</v>
      </c>
      <c r="Q3887" s="176">
        <v>154</v>
      </c>
      <c r="R3887" s="176">
        <v>0</v>
      </c>
      <c r="S3887" s="175">
        <v>14456.14</v>
      </c>
    </row>
    <row r="3888" spans="1:19" s="184" customFormat="1" ht="15.75">
      <c r="A3888" s="51"/>
      <c r="B3888" s="51"/>
      <c r="D3888" s="174" t="s">
        <v>15955</v>
      </c>
      <c r="E3888" s="175">
        <v>18613.61</v>
      </c>
      <c r="F3888" s="174" t="s">
        <v>3540</v>
      </c>
      <c r="G3888" s="174" t="s">
        <v>3165</v>
      </c>
      <c r="H3888" s="174" t="s">
        <v>164</v>
      </c>
      <c r="I3888" s="174" t="s">
        <v>14568</v>
      </c>
      <c r="J3888" s="174" t="s">
        <v>14569</v>
      </c>
      <c r="K3888" s="174"/>
      <c r="L3888" s="174" t="s">
        <v>172</v>
      </c>
      <c r="M3888" s="174" t="s">
        <v>14570</v>
      </c>
      <c r="N3888" s="176">
        <v>960</v>
      </c>
      <c r="O3888" s="174" t="s">
        <v>3407</v>
      </c>
      <c r="P3888" s="177">
        <v>36738</v>
      </c>
      <c r="Q3888" s="176">
        <v>155</v>
      </c>
      <c r="R3888" s="176">
        <v>0</v>
      </c>
      <c r="S3888" s="175">
        <v>18613.61</v>
      </c>
    </row>
    <row r="3889" spans="1:19" s="184" customFormat="1" ht="15.75">
      <c r="A3889" s="51"/>
      <c r="B3889" s="51"/>
      <c r="D3889" s="174" t="s">
        <v>15956</v>
      </c>
      <c r="E3889" s="175">
        <v>3666258.65</v>
      </c>
      <c r="F3889" s="174" t="s">
        <v>11229</v>
      </c>
      <c r="G3889" s="174" t="s">
        <v>1308</v>
      </c>
      <c r="H3889" s="174" t="s">
        <v>164</v>
      </c>
      <c r="I3889" s="174" t="s">
        <v>1317</v>
      </c>
      <c r="J3889" s="174" t="s">
        <v>13824</v>
      </c>
      <c r="K3889" s="174"/>
      <c r="L3889" s="174" t="s">
        <v>4377</v>
      </c>
      <c r="M3889" s="174" t="s">
        <v>14585</v>
      </c>
      <c r="N3889" s="176">
        <v>960</v>
      </c>
      <c r="O3889" s="174" t="s">
        <v>3407</v>
      </c>
      <c r="P3889" s="177">
        <v>36769</v>
      </c>
      <c r="Q3889" s="176">
        <v>154</v>
      </c>
      <c r="R3889" s="176">
        <v>0</v>
      </c>
      <c r="S3889" s="175">
        <v>3666258.65</v>
      </c>
    </row>
    <row r="3890" spans="1:19" s="184" customFormat="1" ht="15.75">
      <c r="A3890" s="51"/>
      <c r="B3890" s="51"/>
      <c r="D3890" s="174" t="s">
        <v>15957</v>
      </c>
      <c r="E3890" s="175">
        <v>23426.799999999999</v>
      </c>
      <c r="F3890" s="174" t="s">
        <v>3540</v>
      </c>
      <c r="G3890" s="174" t="s">
        <v>3165</v>
      </c>
      <c r="H3890" s="174" t="s">
        <v>164</v>
      </c>
      <c r="I3890" s="174" t="s">
        <v>14568</v>
      </c>
      <c r="J3890" s="174" t="s">
        <v>14569</v>
      </c>
      <c r="K3890" s="174"/>
      <c r="L3890" s="174" t="s">
        <v>172</v>
      </c>
      <c r="M3890" s="174" t="s">
        <v>14570</v>
      </c>
      <c r="N3890" s="176">
        <v>960</v>
      </c>
      <c r="O3890" s="174" t="s">
        <v>3407</v>
      </c>
      <c r="P3890" s="177">
        <v>36769</v>
      </c>
      <c r="Q3890" s="176">
        <v>154</v>
      </c>
      <c r="R3890" s="176">
        <v>0</v>
      </c>
      <c r="S3890" s="175">
        <v>23426.799999999999</v>
      </c>
    </row>
    <row r="3891" spans="1:19" s="184" customFormat="1" ht="15.75">
      <c r="A3891" s="51"/>
      <c r="B3891" s="51"/>
      <c r="D3891" s="174" t="s">
        <v>15958</v>
      </c>
      <c r="E3891" s="175">
        <v>171.25</v>
      </c>
      <c r="F3891" s="174" t="s">
        <v>3540</v>
      </c>
      <c r="G3891" s="174" t="s">
        <v>1308</v>
      </c>
      <c r="H3891" s="174" t="s">
        <v>164</v>
      </c>
      <c r="I3891" s="174" t="s">
        <v>1317</v>
      </c>
      <c r="J3891" s="174" t="s">
        <v>13824</v>
      </c>
      <c r="K3891" s="174"/>
      <c r="L3891" s="174" t="s">
        <v>4377</v>
      </c>
      <c r="M3891" s="174" t="s">
        <v>14585</v>
      </c>
      <c r="N3891" s="176">
        <v>960</v>
      </c>
      <c r="O3891" s="174" t="s">
        <v>3407</v>
      </c>
      <c r="P3891" s="177">
        <v>36769</v>
      </c>
      <c r="Q3891" s="176">
        <v>154</v>
      </c>
      <c r="R3891" s="176">
        <v>0</v>
      </c>
      <c r="S3891" s="175">
        <v>171.25</v>
      </c>
    </row>
    <row r="3892" spans="1:19" s="184" customFormat="1" ht="15.75">
      <c r="A3892" s="51"/>
      <c r="B3892" s="51"/>
      <c r="D3892" s="174" t="s">
        <v>15959</v>
      </c>
      <c r="E3892" s="175">
        <v>13803.35</v>
      </c>
      <c r="F3892" s="174" t="s">
        <v>3540</v>
      </c>
      <c r="G3892" s="174" t="s">
        <v>3165</v>
      </c>
      <c r="H3892" s="174" t="s">
        <v>164</v>
      </c>
      <c r="I3892" s="174" t="s">
        <v>14568</v>
      </c>
      <c r="J3892" s="174" t="s">
        <v>14569</v>
      </c>
      <c r="K3892" s="174"/>
      <c r="L3892" s="174" t="s">
        <v>172</v>
      </c>
      <c r="M3892" s="174" t="s">
        <v>14570</v>
      </c>
      <c r="N3892" s="176">
        <v>960</v>
      </c>
      <c r="O3892" s="174" t="s">
        <v>3407</v>
      </c>
      <c r="P3892" s="177">
        <v>36799</v>
      </c>
      <c r="Q3892" s="176">
        <v>153</v>
      </c>
      <c r="R3892" s="176">
        <v>0</v>
      </c>
      <c r="S3892" s="175">
        <v>13803.35</v>
      </c>
    </row>
    <row r="3893" spans="1:19" s="184" customFormat="1" ht="15.75">
      <c r="A3893" s="51"/>
      <c r="B3893" s="51"/>
      <c r="D3893" s="174" t="s">
        <v>15960</v>
      </c>
      <c r="E3893" s="175">
        <v>36.72</v>
      </c>
      <c r="F3893" s="174" t="s">
        <v>3540</v>
      </c>
      <c r="G3893" s="174" t="s">
        <v>3165</v>
      </c>
      <c r="H3893" s="174" t="s">
        <v>164</v>
      </c>
      <c r="I3893" s="174" t="s">
        <v>14568</v>
      </c>
      <c r="J3893" s="174" t="s">
        <v>14569</v>
      </c>
      <c r="K3893" s="174"/>
      <c r="L3893" s="174" t="s">
        <v>172</v>
      </c>
      <c r="M3893" s="174" t="s">
        <v>14570</v>
      </c>
      <c r="N3893" s="176">
        <v>960</v>
      </c>
      <c r="O3893" s="174" t="s">
        <v>3407</v>
      </c>
      <c r="P3893" s="177">
        <v>36769</v>
      </c>
      <c r="Q3893" s="176">
        <v>154</v>
      </c>
      <c r="R3893" s="176">
        <v>0</v>
      </c>
      <c r="S3893" s="175">
        <v>36.72</v>
      </c>
    </row>
    <row r="3894" spans="1:19" s="184" customFormat="1" ht="15.75">
      <c r="A3894" s="51"/>
      <c r="B3894" s="51"/>
      <c r="D3894" s="174" t="s">
        <v>15961</v>
      </c>
      <c r="E3894" s="175">
        <v>22097.08</v>
      </c>
      <c r="F3894" s="174" t="s">
        <v>3540</v>
      </c>
      <c r="G3894" s="174" t="s">
        <v>1308</v>
      </c>
      <c r="H3894" s="174" t="s">
        <v>164</v>
      </c>
      <c r="I3894" s="174" t="s">
        <v>1317</v>
      </c>
      <c r="J3894" s="174" t="s">
        <v>13824</v>
      </c>
      <c r="K3894" s="174"/>
      <c r="L3894" s="174" t="s">
        <v>4377</v>
      </c>
      <c r="M3894" s="174" t="s">
        <v>14585</v>
      </c>
      <c r="N3894" s="176">
        <v>960</v>
      </c>
      <c r="O3894" s="174" t="s">
        <v>3407</v>
      </c>
      <c r="P3894" s="177">
        <v>36769</v>
      </c>
      <c r="Q3894" s="176">
        <v>154</v>
      </c>
      <c r="R3894" s="176">
        <v>0</v>
      </c>
      <c r="S3894" s="175">
        <v>22097.08</v>
      </c>
    </row>
    <row r="3895" spans="1:19" s="184" customFormat="1" ht="15.75">
      <c r="A3895" s="51"/>
      <c r="B3895" s="51"/>
      <c r="D3895" s="174" t="s">
        <v>15962</v>
      </c>
      <c r="E3895" s="175">
        <v>19330.080000000002</v>
      </c>
      <c r="F3895" s="174" t="s">
        <v>3540</v>
      </c>
      <c r="G3895" s="174" t="s">
        <v>3165</v>
      </c>
      <c r="H3895" s="174" t="s">
        <v>164</v>
      </c>
      <c r="I3895" s="174" t="s">
        <v>14568</v>
      </c>
      <c r="J3895" s="174" t="s">
        <v>14569</v>
      </c>
      <c r="K3895" s="174"/>
      <c r="L3895" s="174" t="s">
        <v>172</v>
      </c>
      <c r="M3895" s="174" t="s">
        <v>14570</v>
      </c>
      <c r="N3895" s="176">
        <v>960</v>
      </c>
      <c r="O3895" s="174" t="s">
        <v>3407</v>
      </c>
      <c r="P3895" s="177">
        <v>36799</v>
      </c>
      <c r="Q3895" s="176">
        <v>153</v>
      </c>
      <c r="R3895" s="176">
        <v>0</v>
      </c>
      <c r="S3895" s="175">
        <v>19330.080000000002</v>
      </c>
    </row>
    <row r="3896" spans="1:19" s="184" customFormat="1" ht="15.75">
      <c r="A3896" s="51"/>
      <c r="B3896" s="51"/>
      <c r="D3896" s="174" t="s">
        <v>15963</v>
      </c>
      <c r="E3896" s="175">
        <v>10763.59</v>
      </c>
      <c r="F3896" s="174" t="s">
        <v>3540</v>
      </c>
      <c r="G3896" s="174" t="s">
        <v>3165</v>
      </c>
      <c r="H3896" s="174" t="s">
        <v>164</v>
      </c>
      <c r="I3896" s="174" t="s">
        <v>14568</v>
      </c>
      <c r="J3896" s="174" t="s">
        <v>14569</v>
      </c>
      <c r="K3896" s="174"/>
      <c r="L3896" s="174" t="s">
        <v>172</v>
      </c>
      <c r="M3896" s="174" t="s">
        <v>14570</v>
      </c>
      <c r="N3896" s="176">
        <v>960</v>
      </c>
      <c r="O3896" s="174" t="s">
        <v>3407</v>
      </c>
      <c r="P3896" s="177">
        <v>36830</v>
      </c>
      <c r="Q3896" s="176">
        <v>152</v>
      </c>
      <c r="R3896" s="176">
        <v>0</v>
      </c>
      <c r="S3896" s="175">
        <v>10763.59</v>
      </c>
    </row>
    <row r="3897" spans="1:19" s="184" customFormat="1" ht="15.75">
      <c r="A3897" s="51"/>
      <c r="B3897" s="51"/>
      <c r="D3897" s="174" t="s">
        <v>15964</v>
      </c>
      <c r="E3897" s="176">
        <v>45000</v>
      </c>
      <c r="F3897" s="174" t="s">
        <v>3540</v>
      </c>
      <c r="G3897" s="174" t="s">
        <v>1308</v>
      </c>
      <c r="H3897" s="174" t="s">
        <v>164</v>
      </c>
      <c r="I3897" s="174" t="s">
        <v>1317</v>
      </c>
      <c r="J3897" s="174" t="s">
        <v>13824</v>
      </c>
      <c r="K3897" s="174"/>
      <c r="L3897" s="174" t="s">
        <v>4377</v>
      </c>
      <c r="M3897" s="174" t="s">
        <v>14585</v>
      </c>
      <c r="N3897" s="176">
        <v>960</v>
      </c>
      <c r="O3897" s="174" t="s">
        <v>3407</v>
      </c>
      <c r="P3897" s="177">
        <v>36830</v>
      </c>
      <c r="Q3897" s="176">
        <v>152</v>
      </c>
      <c r="R3897" s="176">
        <v>0</v>
      </c>
      <c r="S3897" s="176">
        <v>45000</v>
      </c>
    </row>
    <row r="3898" spans="1:19" s="184" customFormat="1" ht="15.75">
      <c r="A3898" s="51"/>
      <c r="B3898" s="51"/>
      <c r="D3898" s="174" t="s">
        <v>15965</v>
      </c>
      <c r="E3898" s="175">
        <v>152.16</v>
      </c>
      <c r="F3898" s="174" t="s">
        <v>3540</v>
      </c>
      <c r="G3898" s="174" t="s">
        <v>1308</v>
      </c>
      <c r="H3898" s="174" t="s">
        <v>164</v>
      </c>
      <c r="I3898" s="174" t="s">
        <v>2755</v>
      </c>
      <c r="J3898" s="174" t="s">
        <v>13824</v>
      </c>
      <c r="K3898" s="174"/>
      <c r="L3898" s="174" t="s">
        <v>4377</v>
      </c>
      <c r="M3898" s="174" t="s">
        <v>14585</v>
      </c>
      <c r="N3898" s="176">
        <v>960</v>
      </c>
      <c r="O3898" s="174" t="s">
        <v>3407</v>
      </c>
      <c r="P3898" s="177">
        <v>36799</v>
      </c>
      <c r="Q3898" s="176">
        <v>153</v>
      </c>
      <c r="R3898" s="176">
        <v>0</v>
      </c>
      <c r="S3898" s="175">
        <v>152.16</v>
      </c>
    </row>
    <row r="3899" spans="1:19" s="184" customFormat="1" ht="15.75">
      <c r="A3899" s="51"/>
      <c r="B3899" s="51"/>
      <c r="D3899" s="174" t="s">
        <v>15966</v>
      </c>
      <c r="E3899" s="175">
        <v>5252.48</v>
      </c>
      <c r="F3899" s="174" t="s">
        <v>3540</v>
      </c>
      <c r="G3899" s="174" t="s">
        <v>1308</v>
      </c>
      <c r="H3899" s="174" t="s">
        <v>164</v>
      </c>
      <c r="I3899" s="174" t="s">
        <v>2755</v>
      </c>
      <c r="J3899" s="174" t="s">
        <v>13824</v>
      </c>
      <c r="K3899" s="174"/>
      <c r="L3899" s="174" t="s">
        <v>4377</v>
      </c>
      <c r="M3899" s="174" t="s">
        <v>14585</v>
      </c>
      <c r="N3899" s="176">
        <v>960</v>
      </c>
      <c r="O3899" s="174" t="s">
        <v>3407</v>
      </c>
      <c r="P3899" s="177">
        <v>36830</v>
      </c>
      <c r="Q3899" s="176">
        <v>152</v>
      </c>
      <c r="R3899" s="176">
        <v>0</v>
      </c>
      <c r="S3899" s="175">
        <v>5252.48</v>
      </c>
    </row>
    <row r="3900" spans="1:19" s="184" customFormat="1" ht="15.75">
      <c r="A3900" s="51"/>
      <c r="B3900" s="51"/>
      <c r="D3900" s="174" t="s">
        <v>15967</v>
      </c>
      <c r="E3900" s="176">
        <v>-950</v>
      </c>
      <c r="F3900" s="174" t="s">
        <v>3540</v>
      </c>
      <c r="G3900" s="174" t="s">
        <v>4725</v>
      </c>
      <c r="H3900" s="174" t="s">
        <v>164</v>
      </c>
      <c r="I3900" s="174" t="s">
        <v>3098</v>
      </c>
      <c r="J3900" s="174" t="s">
        <v>15232</v>
      </c>
      <c r="K3900" s="174"/>
      <c r="L3900" s="174" t="s">
        <v>7136</v>
      </c>
      <c r="M3900" s="174" t="s">
        <v>7202</v>
      </c>
      <c r="N3900" s="176">
        <v>960</v>
      </c>
      <c r="O3900" s="174" t="s">
        <v>3407</v>
      </c>
      <c r="P3900" s="177">
        <v>36830</v>
      </c>
      <c r="Q3900" s="176">
        <v>152</v>
      </c>
      <c r="R3900" s="176">
        <v>0</v>
      </c>
      <c r="S3900" s="176">
        <v>-950</v>
      </c>
    </row>
    <row r="3901" spans="1:19" s="184" customFormat="1" ht="15.75">
      <c r="A3901" s="51"/>
      <c r="B3901" s="51"/>
      <c r="D3901" s="174" t="s">
        <v>15968</v>
      </c>
      <c r="E3901" s="176">
        <v>-1500</v>
      </c>
      <c r="F3901" s="174" t="s">
        <v>3540</v>
      </c>
      <c r="G3901" s="174" t="s">
        <v>4725</v>
      </c>
      <c r="H3901" s="174" t="s">
        <v>164</v>
      </c>
      <c r="I3901" s="174" t="s">
        <v>3098</v>
      </c>
      <c r="J3901" s="174" t="s">
        <v>15232</v>
      </c>
      <c r="K3901" s="174"/>
      <c r="L3901" s="174" t="s">
        <v>4439</v>
      </c>
      <c r="M3901" s="174" t="s">
        <v>3470</v>
      </c>
      <c r="N3901" s="176">
        <v>960</v>
      </c>
      <c r="O3901" s="174" t="s">
        <v>3407</v>
      </c>
      <c r="P3901" s="177">
        <v>36830</v>
      </c>
      <c r="Q3901" s="176">
        <v>152</v>
      </c>
      <c r="R3901" s="176">
        <v>0</v>
      </c>
      <c r="S3901" s="176">
        <v>-1500</v>
      </c>
    </row>
    <row r="3902" spans="1:19" s="184" customFormat="1" ht="15.75">
      <c r="A3902" s="51"/>
      <c r="B3902" s="51"/>
      <c r="D3902" s="174" t="s">
        <v>15969</v>
      </c>
      <c r="E3902" s="176">
        <v>1760</v>
      </c>
      <c r="F3902" s="174" t="s">
        <v>12137</v>
      </c>
      <c r="G3902" s="174" t="s">
        <v>1308</v>
      </c>
      <c r="H3902" s="174" t="s">
        <v>164</v>
      </c>
      <c r="I3902" s="174" t="s">
        <v>2755</v>
      </c>
      <c r="J3902" s="174" t="s">
        <v>13824</v>
      </c>
      <c r="K3902" s="174"/>
      <c r="L3902" s="174" t="s">
        <v>4377</v>
      </c>
      <c r="M3902" s="174" t="s">
        <v>14585</v>
      </c>
      <c r="N3902" s="176">
        <v>960</v>
      </c>
      <c r="O3902" s="174" t="s">
        <v>3407</v>
      </c>
      <c r="P3902" s="177">
        <v>36830</v>
      </c>
      <c r="Q3902" s="176">
        <v>152</v>
      </c>
      <c r="R3902" s="176">
        <v>0</v>
      </c>
      <c r="S3902" s="176">
        <v>1760</v>
      </c>
    </row>
    <row r="3903" spans="1:19" s="184" customFormat="1" ht="15.75">
      <c r="A3903" s="51"/>
      <c r="B3903" s="51"/>
      <c r="D3903" s="174" t="s">
        <v>15970</v>
      </c>
      <c r="E3903" s="175">
        <v>9466.82</v>
      </c>
      <c r="F3903" s="174" t="s">
        <v>3540</v>
      </c>
      <c r="G3903" s="174" t="s">
        <v>3165</v>
      </c>
      <c r="H3903" s="174" t="s">
        <v>164</v>
      </c>
      <c r="I3903" s="174" t="s">
        <v>14568</v>
      </c>
      <c r="J3903" s="174" t="s">
        <v>14569</v>
      </c>
      <c r="K3903" s="174"/>
      <c r="L3903" s="174" t="s">
        <v>172</v>
      </c>
      <c r="M3903" s="174" t="s">
        <v>14570</v>
      </c>
      <c r="N3903" s="176">
        <v>960</v>
      </c>
      <c r="O3903" s="174" t="s">
        <v>3407</v>
      </c>
      <c r="P3903" s="177">
        <v>36830</v>
      </c>
      <c r="Q3903" s="176">
        <v>152</v>
      </c>
      <c r="R3903" s="176">
        <v>0</v>
      </c>
      <c r="S3903" s="175">
        <v>9466.82</v>
      </c>
    </row>
    <row r="3904" spans="1:19" s="184" customFormat="1" ht="15.75">
      <c r="A3904" s="51"/>
      <c r="B3904" s="51"/>
      <c r="D3904" s="174" t="s">
        <v>15971</v>
      </c>
      <c r="E3904" s="176">
        <v>2000</v>
      </c>
      <c r="F3904" s="174" t="s">
        <v>3540</v>
      </c>
      <c r="G3904" s="174" t="s">
        <v>1308</v>
      </c>
      <c r="H3904" s="174" t="s">
        <v>164</v>
      </c>
      <c r="I3904" s="174" t="s">
        <v>1317</v>
      </c>
      <c r="J3904" s="174" t="s">
        <v>13824</v>
      </c>
      <c r="K3904" s="174"/>
      <c r="L3904" s="174" t="s">
        <v>4377</v>
      </c>
      <c r="M3904" s="174" t="s">
        <v>14585</v>
      </c>
      <c r="N3904" s="176">
        <v>960</v>
      </c>
      <c r="O3904" s="174" t="s">
        <v>3407</v>
      </c>
      <c r="P3904" s="177">
        <v>36830</v>
      </c>
      <c r="Q3904" s="176">
        <v>152</v>
      </c>
      <c r="R3904" s="176">
        <v>0</v>
      </c>
      <c r="S3904" s="176">
        <v>2000</v>
      </c>
    </row>
    <row r="3905" spans="1:19" s="184" customFormat="1" ht="15.75">
      <c r="A3905" s="51"/>
      <c r="B3905" s="51"/>
      <c r="D3905" s="174" t="s">
        <v>15972</v>
      </c>
      <c r="E3905" s="176">
        <v>998319</v>
      </c>
      <c r="F3905" s="174" t="s">
        <v>3483</v>
      </c>
      <c r="G3905" s="174" t="s">
        <v>1308</v>
      </c>
      <c r="H3905" s="174" t="s">
        <v>164</v>
      </c>
      <c r="I3905" s="174" t="s">
        <v>1317</v>
      </c>
      <c r="J3905" s="174" t="s">
        <v>13824</v>
      </c>
      <c r="K3905" s="174"/>
      <c r="L3905" s="174" t="s">
        <v>4377</v>
      </c>
      <c r="M3905" s="174" t="s">
        <v>14585</v>
      </c>
      <c r="N3905" s="176">
        <v>960</v>
      </c>
      <c r="O3905" s="174" t="s">
        <v>3407</v>
      </c>
      <c r="P3905" s="177">
        <v>36830</v>
      </c>
      <c r="Q3905" s="176">
        <v>152</v>
      </c>
      <c r="R3905" s="176">
        <v>0</v>
      </c>
      <c r="S3905" s="176">
        <v>998319</v>
      </c>
    </row>
    <row r="3906" spans="1:19" s="184" customFormat="1" ht="15.75">
      <c r="A3906" s="51"/>
      <c r="B3906" s="51"/>
      <c r="D3906" s="174" t="s">
        <v>15973</v>
      </c>
      <c r="E3906" s="176">
        <v>-5400</v>
      </c>
      <c r="F3906" s="174" t="s">
        <v>11293</v>
      </c>
      <c r="G3906" s="174" t="s">
        <v>1308</v>
      </c>
      <c r="H3906" s="174" t="s">
        <v>164</v>
      </c>
      <c r="I3906" s="174" t="s">
        <v>1317</v>
      </c>
      <c r="J3906" s="174" t="s">
        <v>13824</v>
      </c>
      <c r="K3906" s="174"/>
      <c r="L3906" s="174" t="s">
        <v>4377</v>
      </c>
      <c r="M3906" s="174" t="s">
        <v>14585</v>
      </c>
      <c r="N3906" s="176">
        <v>960</v>
      </c>
      <c r="O3906" s="174" t="s">
        <v>3407</v>
      </c>
      <c r="P3906" s="177">
        <v>36830</v>
      </c>
      <c r="Q3906" s="176">
        <v>152</v>
      </c>
      <c r="R3906" s="176">
        <v>0</v>
      </c>
      <c r="S3906" s="176">
        <v>-5400</v>
      </c>
    </row>
    <row r="3907" spans="1:19" s="184" customFormat="1" ht="15.75">
      <c r="A3907" s="51"/>
      <c r="B3907" s="51"/>
      <c r="D3907" s="174" t="s">
        <v>15974</v>
      </c>
      <c r="E3907" s="176">
        <v>67400</v>
      </c>
      <c r="F3907" s="174" t="s">
        <v>3503</v>
      </c>
      <c r="G3907" s="174" t="s">
        <v>1308</v>
      </c>
      <c r="H3907" s="174" t="s">
        <v>164</v>
      </c>
      <c r="I3907" s="174" t="s">
        <v>2755</v>
      </c>
      <c r="J3907" s="174" t="s">
        <v>13824</v>
      </c>
      <c r="K3907" s="174"/>
      <c r="L3907" s="174" t="s">
        <v>4377</v>
      </c>
      <c r="M3907" s="174" t="s">
        <v>14585</v>
      </c>
      <c r="N3907" s="176">
        <v>960</v>
      </c>
      <c r="O3907" s="174" t="s">
        <v>3407</v>
      </c>
      <c r="P3907" s="177">
        <v>36830</v>
      </c>
      <c r="Q3907" s="176">
        <v>152</v>
      </c>
      <c r="R3907" s="176">
        <v>0</v>
      </c>
      <c r="S3907" s="176">
        <v>67400</v>
      </c>
    </row>
    <row r="3908" spans="1:19" s="184" customFormat="1" ht="15.75">
      <c r="A3908" s="51"/>
      <c r="B3908" s="51"/>
      <c r="D3908" s="174" t="s">
        <v>15975</v>
      </c>
      <c r="E3908" s="175">
        <v>911.8</v>
      </c>
      <c r="F3908" s="174" t="s">
        <v>3540</v>
      </c>
      <c r="G3908" s="174" t="s">
        <v>1308</v>
      </c>
      <c r="H3908" s="174" t="s">
        <v>164</v>
      </c>
      <c r="I3908" s="174" t="s">
        <v>2755</v>
      </c>
      <c r="J3908" s="174" t="s">
        <v>13824</v>
      </c>
      <c r="K3908" s="174"/>
      <c r="L3908" s="174" t="s">
        <v>4377</v>
      </c>
      <c r="M3908" s="174" t="s">
        <v>14585</v>
      </c>
      <c r="N3908" s="176">
        <v>960</v>
      </c>
      <c r="O3908" s="174" t="s">
        <v>3407</v>
      </c>
      <c r="P3908" s="177">
        <v>36860</v>
      </c>
      <c r="Q3908" s="176">
        <v>151</v>
      </c>
      <c r="R3908" s="176">
        <v>0</v>
      </c>
      <c r="S3908" s="175">
        <v>911.8</v>
      </c>
    </row>
    <row r="3909" spans="1:19" s="184" customFormat="1" ht="15.75">
      <c r="A3909" s="51"/>
      <c r="B3909" s="51"/>
      <c r="D3909" s="174" t="s">
        <v>15976</v>
      </c>
      <c r="E3909" s="176">
        <v>-7000</v>
      </c>
      <c r="F3909" s="174" t="s">
        <v>3540</v>
      </c>
      <c r="G3909" s="174" t="s">
        <v>4725</v>
      </c>
      <c r="H3909" s="174" t="s">
        <v>164</v>
      </c>
      <c r="I3909" s="174" t="s">
        <v>3098</v>
      </c>
      <c r="J3909" s="174" t="s">
        <v>15232</v>
      </c>
      <c r="K3909" s="174"/>
      <c r="L3909" s="174" t="s">
        <v>4377</v>
      </c>
      <c r="M3909" s="174" t="s">
        <v>3596</v>
      </c>
      <c r="N3909" s="176">
        <v>960</v>
      </c>
      <c r="O3909" s="174" t="s">
        <v>3407</v>
      </c>
      <c r="P3909" s="177">
        <v>36830</v>
      </c>
      <c r="Q3909" s="176">
        <v>152</v>
      </c>
      <c r="R3909" s="176">
        <v>0</v>
      </c>
      <c r="S3909" s="176">
        <v>-7000</v>
      </c>
    </row>
    <row r="3910" spans="1:19" s="184" customFormat="1" ht="15.75">
      <c r="A3910" s="51"/>
      <c r="B3910" s="51"/>
      <c r="D3910" s="174" t="s">
        <v>15977</v>
      </c>
      <c r="E3910" s="176">
        <v>-1500</v>
      </c>
      <c r="F3910" s="174" t="s">
        <v>3540</v>
      </c>
      <c r="G3910" s="174" t="s">
        <v>4725</v>
      </c>
      <c r="H3910" s="174" t="s">
        <v>164</v>
      </c>
      <c r="I3910" s="174" t="s">
        <v>3098</v>
      </c>
      <c r="J3910" s="174" t="s">
        <v>15232</v>
      </c>
      <c r="K3910" s="174"/>
      <c r="L3910" s="174" t="s">
        <v>4377</v>
      </c>
      <c r="M3910" s="174" t="s">
        <v>4411</v>
      </c>
      <c r="N3910" s="176">
        <v>960</v>
      </c>
      <c r="O3910" s="174" t="s">
        <v>3407</v>
      </c>
      <c r="P3910" s="177">
        <v>36860</v>
      </c>
      <c r="Q3910" s="176">
        <v>151</v>
      </c>
      <c r="R3910" s="176">
        <v>0</v>
      </c>
      <c r="S3910" s="176">
        <v>-1500</v>
      </c>
    </row>
    <row r="3911" spans="1:19" s="184" customFormat="1" ht="15.75">
      <c r="A3911" s="51"/>
      <c r="B3911" s="51"/>
      <c r="D3911" s="174" t="s">
        <v>15978</v>
      </c>
      <c r="E3911" s="176">
        <v>-5657</v>
      </c>
      <c r="F3911" s="174" t="s">
        <v>4654</v>
      </c>
      <c r="G3911" s="174" t="s">
        <v>1308</v>
      </c>
      <c r="H3911" s="174" t="s">
        <v>164</v>
      </c>
      <c r="I3911" s="174" t="s">
        <v>2755</v>
      </c>
      <c r="J3911" s="174" t="s">
        <v>13824</v>
      </c>
      <c r="K3911" s="174"/>
      <c r="L3911" s="174" t="s">
        <v>4377</v>
      </c>
      <c r="M3911" s="174" t="s">
        <v>14585</v>
      </c>
      <c r="N3911" s="176">
        <v>960</v>
      </c>
      <c r="O3911" s="174" t="s">
        <v>3407</v>
      </c>
      <c r="P3911" s="177">
        <v>36830</v>
      </c>
      <c r="Q3911" s="176">
        <v>152</v>
      </c>
      <c r="R3911" s="176">
        <v>0</v>
      </c>
      <c r="S3911" s="176">
        <v>-5657</v>
      </c>
    </row>
    <row r="3912" spans="1:19" s="184" customFormat="1" ht="15.75">
      <c r="A3912" s="51"/>
      <c r="B3912" s="51"/>
      <c r="D3912" s="174" t="s">
        <v>15979</v>
      </c>
      <c r="E3912" s="176">
        <v>45700</v>
      </c>
      <c r="F3912" s="174" t="s">
        <v>3501</v>
      </c>
      <c r="G3912" s="174" t="s">
        <v>3165</v>
      </c>
      <c r="H3912" s="174" t="s">
        <v>164</v>
      </c>
      <c r="I3912" s="174" t="s">
        <v>1897</v>
      </c>
      <c r="J3912" s="174" t="s">
        <v>14569</v>
      </c>
      <c r="K3912" s="174"/>
      <c r="L3912" s="174" t="s">
        <v>172</v>
      </c>
      <c r="M3912" s="174" t="s">
        <v>12808</v>
      </c>
      <c r="N3912" s="176">
        <v>960</v>
      </c>
      <c r="O3912" s="174" t="s">
        <v>3407</v>
      </c>
      <c r="P3912" s="177">
        <v>36830</v>
      </c>
      <c r="Q3912" s="176">
        <v>152</v>
      </c>
      <c r="R3912" s="176">
        <v>0</v>
      </c>
      <c r="S3912" s="176">
        <v>45700</v>
      </c>
    </row>
    <row r="3913" spans="1:19" s="184" customFormat="1" ht="15.75">
      <c r="A3913" s="51"/>
      <c r="B3913" s="51"/>
      <c r="D3913" s="174" t="s">
        <v>15980</v>
      </c>
      <c r="E3913" s="176">
        <v>540000</v>
      </c>
      <c r="F3913" s="174" t="s">
        <v>3503</v>
      </c>
      <c r="G3913" s="174" t="s">
        <v>3165</v>
      </c>
      <c r="H3913" s="174" t="s">
        <v>164</v>
      </c>
      <c r="I3913" s="174" t="s">
        <v>1897</v>
      </c>
      <c r="J3913" s="174" t="s">
        <v>14569</v>
      </c>
      <c r="K3913" s="174"/>
      <c r="L3913" s="174" t="s">
        <v>172</v>
      </c>
      <c r="M3913" s="174" t="s">
        <v>12808</v>
      </c>
      <c r="N3913" s="176">
        <v>960</v>
      </c>
      <c r="O3913" s="174" t="s">
        <v>3407</v>
      </c>
      <c r="P3913" s="177">
        <v>36830</v>
      </c>
      <c r="Q3913" s="176">
        <v>152</v>
      </c>
      <c r="R3913" s="176">
        <v>0</v>
      </c>
      <c r="S3913" s="176">
        <v>540000</v>
      </c>
    </row>
    <row r="3914" spans="1:19" s="184" customFormat="1" ht="15.75">
      <c r="A3914" s="51"/>
      <c r="B3914" s="51"/>
      <c r="D3914" s="174" t="s">
        <v>15981</v>
      </c>
      <c r="E3914" s="176">
        <v>260000</v>
      </c>
      <c r="F3914" s="174" t="s">
        <v>4654</v>
      </c>
      <c r="G3914" s="174" t="s">
        <v>3165</v>
      </c>
      <c r="H3914" s="174" t="s">
        <v>164</v>
      </c>
      <c r="I3914" s="174" t="s">
        <v>1897</v>
      </c>
      <c r="J3914" s="174" t="s">
        <v>14569</v>
      </c>
      <c r="K3914" s="174"/>
      <c r="L3914" s="174" t="s">
        <v>172</v>
      </c>
      <c r="M3914" s="174" t="s">
        <v>12808</v>
      </c>
      <c r="N3914" s="176">
        <v>960</v>
      </c>
      <c r="O3914" s="174" t="s">
        <v>3407</v>
      </c>
      <c r="P3914" s="177">
        <v>36830</v>
      </c>
      <c r="Q3914" s="176">
        <v>152</v>
      </c>
      <c r="R3914" s="176">
        <v>0</v>
      </c>
      <c r="S3914" s="176">
        <v>260000</v>
      </c>
    </row>
    <row r="3915" spans="1:19" s="184" customFormat="1" ht="15.75">
      <c r="A3915" s="51"/>
      <c r="B3915" s="51"/>
      <c r="D3915" s="174" t="s">
        <v>15982</v>
      </c>
      <c r="E3915" s="175">
        <v>17625.2</v>
      </c>
      <c r="F3915" s="174" t="s">
        <v>3540</v>
      </c>
      <c r="G3915" s="174" t="s">
        <v>3165</v>
      </c>
      <c r="H3915" s="174" t="s">
        <v>164</v>
      </c>
      <c r="I3915" s="174" t="s">
        <v>14568</v>
      </c>
      <c r="J3915" s="174" t="s">
        <v>14569</v>
      </c>
      <c r="K3915" s="174"/>
      <c r="L3915" s="174" t="s">
        <v>172</v>
      </c>
      <c r="M3915" s="174" t="s">
        <v>14570</v>
      </c>
      <c r="N3915" s="176">
        <v>960</v>
      </c>
      <c r="O3915" s="174" t="s">
        <v>3407</v>
      </c>
      <c r="P3915" s="177">
        <v>36860</v>
      </c>
      <c r="Q3915" s="176">
        <v>151</v>
      </c>
      <c r="R3915" s="176">
        <v>0</v>
      </c>
      <c r="S3915" s="175">
        <v>17625.2</v>
      </c>
    </row>
    <row r="3916" spans="1:19" s="184" customFormat="1" ht="15.75">
      <c r="A3916" s="51"/>
      <c r="B3916" s="51"/>
      <c r="D3916" s="174" t="s">
        <v>15983</v>
      </c>
      <c r="E3916" s="175">
        <v>9731.09</v>
      </c>
      <c r="F3916" s="174" t="s">
        <v>3540</v>
      </c>
      <c r="G3916" s="174" t="s">
        <v>3165</v>
      </c>
      <c r="H3916" s="174" t="s">
        <v>164</v>
      </c>
      <c r="I3916" s="174" t="s">
        <v>14568</v>
      </c>
      <c r="J3916" s="174" t="s">
        <v>14569</v>
      </c>
      <c r="K3916" s="174"/>
      <c r="L3916" s="174" t="s">
        <v>172</v>
      </c>
      <c r="M3916" s="174" t="s">
        <v>14570</v>
      </c>
      <c r="N3916" s="176">
        <v>960</v>
      </c>
      <c r="O3916" s="174" t="s">
        <v>3407</v>
      </c>
      <c r="P3916" s="177">
        <v>36891</v>
      </c>
      <c r="Q3916" s="176">
        <v>150</v>
      </c>
      <c r="R3916" s="176">
        <v>0</v>
      </c>
      <c r="S3916" s="175">
        <v>9731.09</v>
      </c>
    </row>
    <row r="3917" spans="1:19" s="184" customFormat="1" ht="15.75">
      <c r="A3917" s="51"/>
      <c r="B3917" s="51"/>
      <c r="D3917" s="174" t="s">
        <v>15984</v>
      </c>
      <c r="E3917" s="176">
        <v>17790</v>
      </c>
      <c r="F3917" s="174" t="s">
        <v>3540</v>
      </c>
      <c r="G3917" s="174" t="s">
        <v>1308</v>
      </c>
      <c r="H3917" s="174" t="s">
        <v>164</v>
      </c>
      <c r="I3917" s="174" t="s">
        <v>2755</v>
      </c>
      <c r="J3917" s="174" t="s">
        <v>13824</v>
      </c>
      <c r="K3917" s="174"/>
      <c r="L3917" s="174" t="s">
        <v>4377</v>
      </c>
      <c r="M3917" s="174" t="s">
        <v>14585</v>
      </c>
      <c r="N3917" s="176">
        <v>960</v>
      </c>
      <c r="O3917" s="174" t="s">
        <v>3407</v>
      </c>
      <c r="P3917" s="177">
        <v>36860</v>
      </c>
      <c r="Q3917" s="176">
        <v>151</v>
      </c>
      <c r="R3917" s="176">
        <v>0</v>
      </c>
      <c r="S3917" s="176">
        <v>17790</v>
      </c>
    </row>
    <row r="3918" spans="1:19" s="184" customFormat="1" ht="15.75">
      <c r="A3918" s="51"/>
      <c r="B3918" s="51"/>
      <c r="D3918" s="174" t="s">
        <v>15985</v>
      </c>
      <c r="E3918" s="176">
        <v>-1704</v>
      </c>
      <c r="F3918" s="174" t="s">
        <v>3540</v>
      </c>
      <c r="G3918" s="174" t="s">
        <v>1308</v>
      </c>
      <c r="H3918" s="174" t="s">
        <v>164</v>
      </c>
      <c r="I3918" s="174" t="s">
        <v>2755</v>
      </c>
      <c r="J3918" s="174" t="s">
        <v>13824</v>
      </c>
      <c r="K3918" s="174"/>
      <c r="L3918" s="174" t="s">
        <v>4377</v>
      </c>
      <c r="M3918" s="174" t="s">
        <v>14585</v>
      </c>
      <c r="N3918" s="176">
        <v>960</v>
      </c>
      <c r="O3918" s="174" t="s">
        <v>3407</v>
      </c>
      <c r="P3918" s="177">
        <v>36891</v>
      </c>
      <c r="Q3918" s="176">
        <v>150</v>
      </c>
      <c r="R3918" s="176">
        <v>0</v>
      </c>
      <c r="S3918" s="176">
        <v>-1704</v>
      </c>
    </row>
    <row r="3919" spans="1:19">
      <c r="D3919" s="174" t="s">
        <v>10938</v>
      </c>
      <c r="E3919" s="175">
        <v>-780.37</v>
      </c>
      <c r="F3919" s="174" t="s">
        <v>3459</v>
      </c>
      <c r="G3919" s="174" t="s">
        <v>10663</v>
      </c>
      <c r="H3919" s="174" t="s">
        <v>172</v>
      </c>
      <c r="I3919" s="174" t="s">
        <v>10939</v>
      </c>
      <c r="J3919" s="174" t="s">
        <v>10940</v>
      </c>
      <c r="K3919" s="174"/>
      <c r="L3919" s="174" t="s">
        <v>172</v>
      </c>
      <c r="M3919" s="174" t="s">
        <v>3758</v>
      </c>
      <c r="N3919" s="176">
        <v>960</v>
      </c>
      <c r="O3919" s="174" t="s">
        <v>3407</v>
      </c>
      <c r="P3919" s="177">
        <v>25385</v>
      </c>
      <c r="Q3919" s="176">
        <v>528</v>
      </c>
      <c r="R3919" s="175">
        <v>-429.1</v>
      </c>
      <c r="S3919" s="175">
        <v>-351.27</v>
      </c>
    </row>
    <row r="3920" spans="1:19">
      <c r="D3920" s="174" t="s">
        <v>10941</v>
      </c>
      <c r="E3920" s="175">
        <v>-73023.960000000006</v>
      </c>
      <c r="F3920" s="174" t="s">
        <v>3501</v>
      </c>
      <c r="G3920" s="174" t="s">
        <v>10663</v>
      </c>
      <c r="H3920" s="174" t="s">
        <v>172</v>
      </c>
      <c r="I3920" s="174" t="s">
        <v>10939</v>
      </c>
      <c r="J3920" s="174" t="s">
        <v>10940</v>
      </c>
      <c r="K3920" s="174"/>
      <c r="L3920" s="174" t="s">
        <v>172</v>
      </c>
      <c r="M3920" s="174" t="s">
        <v>3758</v>
      </c>
      <c r="N3920" s="176">
        <v>960</v>
      </c>
      <c r="O3920" s="174" t="s">
        <v>3407</v>
      </c>
      <c r="P3920" s="177">
        <v>25385</v>
      </c>
      <c r="Q3920" s="176">
        <v>528</v>
      </c>
      <c r="R3920" s="175">
        <v>-40160.550000000003</v>
      </c>
      <c r="S3920" s="175">
        <v>-32863.410000000003</v>
      </c>
    </row>
    <row r="3921" spans="1:19">
      <c r="D3921" s="174" t="s">
        <v>10942</v>
      </c>
      <c r="E3921" s="175">
        <v>-101333.92</v>
      </c>
      <c r="F3921" s="174" t="s">
        <v>3520</v>
      </c>
      <c r="G3921" s="174" t="s">
        <v>10663</v>
      </c>
      <c r="H3921" s="174" t="s">
        <v>172</v>
      </c>
      <c r="I3921" s="174" t="s">
        <v>10939</v>
      </c>
      <c r="J3921" s="174" t="s">
        <v>10940</v>
      </c>
      <c r="K3921" s="174"/>
      <c r="L3921" s="174" t="s">
        <v>172</v>
      </c>
      <c r="M3921" s="174" t="s">
        <v>3758</v>
      </c>
      <c r="N3921" s="176">
        <v>960</v>
      </c>
      <c r="O3921" s="174" t="s">
        <v>3407</v>
      </c>
      <c r="P3921" s="177">
        <v>25385</v>
      </c>
      <c r="Q3921" s="176">
        <v>528</v>
      </c>
      <c r="R3921" s="175">
        <v>-55730.12</v>
      </c>
      <c r="S3921" s="175">
        <v>-45603.8</v>
      </c>
    </row>
    <row r="3922" spans="1:19">
      <c r="D3922" s="174" t="s">
        <v>10943</v>
      </c>
      <c r="E3922" s="175">
        <v>-51267.75</v>
      </c>
      <c r="F3922" s="174" t="s">
        <v>3503</v>
      </c>
      <c r="G3922" s="174" t="s">
        <v>10663</v>
      </c>
      <c r="H3922" s="174" t="s">
        <v>172</v>
      </c>
      <c r="I3922" s="174" t="s">
        <v>10939</v>
      </c>
      <c r="J3922" s="174" t="s">
        <v>10940</v>
      </c>
      <c r="K3922" s="174"/>
      <c r="L3922" s="174" t="s">
        <v>172</v>
      </c>
      <c r="M3922" s="174" t="s">
        <v>3758</v>
      </c>
      <c r="N3922" s="176">
        <v>960</v>
      </c>
      <c r="O3922" s="174" t="s">
        <v>3407</v>
      </c>
      <c r="P3922" s="177">
        <v>25385</v>
      </c>
      <c r="Q3922" s="176">
        <v>528</v>
      </c>
      <c r="R3922" s="175">
        <v>-28195.37</v>
      </c>
      <c r="S3922" s="175">
        <v>-23072.38</v>
      </c>
    </row>
    <row r="3923" spans="1:19">
      <c r="D3923" s="174" t="s">
        <v>10944</v>
      </c>
      <c r="E3923" s="175">
        <v>-9581.5</v>
      </c>
      <c r="F3923" s="174" t="s">
        <v>3483</v>
      </c>
      <c r="G3923" s="174" t="s">
        <v>10663</v>
      </c>
      <c r="H3923" s="174" t="s">
        <v>172</v>
      </c>
      <c r="I3923" s="174" t="s">
        <v>10939</v>
      </c>
      <c r="J3923" s="174" t="s">
        <v>10940</v>
      </c>
      <c r="K3923" s="174"/>
      <c r="L3923" s="174" t="s">
        <v>172</v>
      </c>
      <c r="M3923" s="174" t="s">
        <v>3758</v>
      </c>
      <c r="N3923" s="176">
        <v>960</v>
      </c>
      <c r="O3923" s="174" t="s">
        <v>3407</v>
      </c>
      <c r="P3923" s="177">
        <v>25385</v>
      </c>
      <c r="Q3923" s="176">
        <v>528</v>
      </c>
      <c r="R3923" s="175">
        <v>-5269.38</v>
      </c>
      <c r="S3923" s="175">
        <v>-4312.12</v>
      </c>
    </row>
    <row r="3924" spans="1:19">
      <c r="D3924" s="174" t="s">
        <v>10945</v>
      </c>
      <c r="E3924" s="175">
        <v>-9.6</v>
      </c>
      <c r="F3924" s="174" t="s">
        <v>3540</v>
      </c>
      <c r="G3924" s="174" t="s">
        <v>10663</v>
      </c>
      <c r="H3924" s="174" t="s">
        <v>172</v>
      </c>
      <c r="I3924" s="174" t="s">
        <v>10939</v>
      </c>
      <c r="J3924" s="174" t="s">
        <v>10940</v>
      </c>
      <c r="K3924" s="174"/>
      <c r="L3924" s="174" t="s">
        <v>172</v>
      </c>
      <c r="M3924" s="174" t="s">
        <v>3758</v>
      </c>
      <c r="N3924" s="176">
        <v>960</v>
      </c>
      <c r="O3924" s="174" t="s">
        <v>3407</v>
      </c>
      <c r="P3924" s="177">
        <v>25385</v>
      </c>
      <c r="Q3924" s="176">
        <v>528</v>
      </c>
      <c r="R3924" s="175">
        <v>-5.28</v>
      </c>
      <c r="S3924" s="175">
        <v>-4.32</v>
      </c>
    </row>
    <row r="3925" spans="1:19">
      <c r="D3925" s="174" t="s">
        <v>10946</v>
      </c>
      <c r="E3925" s="175">
        <v>-27313.82</v>
      </c>
      <c r="F3925" s="174" t="s">
        <v>4654</v>
      </c>
      <c r="G3925" s="174" t="s">
        <v>10663</v>
      </c>
      <c r="H3925" s="174" t="s">
        <v>172</v>
      </c>
      <c r="I3925" s="174" t="s">
        <v>10939</v>
      </c>
      <c r="J3925" s="174" t="s">
        <v>10940</v>
      </c>
      <c r="K3925" s="174"/>
      <c r="L3925" s="174" t="s">
        <v>172</v>
      </c>
      <c r="M3925" s="174" t="s">
        <v>3758</v>
      </c>
      <c r="N3925" s="176">
        <v>960</v>
      </c>
      <c r="O3925" s="174" t="s">
        <v>3407</v>
      </c>
      <c r="P3925" s="177">
        <v>25385</v>
      </c>
      <c r="Q3925" s="176">
        <v>528</v>
      </c>
      <c r="R3925" s="175">
        <v>-15021.61</v>
      </c>
      <c r="S3925" s="175">
        <v>-12292.21</v>
      </c>
    </row>
    <row r="3926" spans="1:19" s="184" customFormat="1" ht="15.75">
      <c r="A3926" s="51"/>
      <c r="B3926" s="51"/>
      <c r="D3926" s="174" t="s">
        <v>15986</v>
      </c>
      <c r="E3926" s="175">
        <v>13248.29</v>
      </c>
      <c r="F3926" s="174" t="s">
        <v>3540</v>
      </c>
      <c r="G3926" s="174" t="s">
        <v>3165</v>
      </c>
      <c r="H3926" s="174" t="s">
        <v>164</v>
      </c>
      <c r="I3926" s="174" t="s">
        <v>14568</v>
      </c>
      <c r="J3926" s="174" t="s">
        <v>14569</v>
      </c>
      <c r="K3926" s="174"/>
      <c r="L3926" s="174" t="s">
        <v>172</v>
      </c>
      <c r="M3926" s="174" t="s">
        <v>14570</v>
      </c>
      <c r="N3926" s="176">
        <v>960</v>
      </c>
      <c r="O3926" s="174" t="s">
        <v>3407</v>
      </c>
      <c r="P3926" s="177">
        <v>36922</v>
      </c>
      <c r="Q3926" s="176">
        <v>149</v>
      </c>
      <c r="R3926" s="176">
        <v>0</v>
      </c>
      <c r="S3926" s="175">
        <v>13248.29</v>
      </c>
    </row>
    <row r="3927" spans="1:19" s="184" customFormat="1" ht="15.75">
      <c r="A3927" s="51"/>
      <c r="B3927" s="51"/>
      <c r="D3927" s="174" t="s">
        <v>15987</v>
      </c>
      <c r="E3927" s="175">
        <v>13106.92</v>
      </c>
      <c r="F3927" s="174" t="s">
        <v>3540</v>
      </c>
      <c r="G3927" s="174" t="s">
        <v>3165</v>
      </c>
      <c r="H3927" s="174" t="s">
        <v>164</v>
      </c>
      <c r="I3927" s="174" t="s">
        <v>14568</v>
      </c>
      <c r="J3927" s="174" t="s">
        <v>14569</v>
      </c>
      <c r="K3927" s="174"/>
      <c r="L3927" s="174" t="s">
        <v>172</v>
      </c>
      <c r="M3927" s="174" t="s">
        <v>14570</v>
      </c>
      <c r="N3927" s="176">
        <v>960</v>
      </c>
      <c r="O3927" s="174" t="s">
        <v>3407</v>
      </c>
      <c r="P3927" s="177">
        <v>36891</v>
      </c>
      <c r="Q3927" s="176">
        <v>150</v>
      </c>
      <c r="R3927" s="176">
        <v>0</v>
      </c>
      <c r="S3927" s="175">
        <v>13106.92</v>
      </c>
    </row>
    <row r="3928" spans="1:19" s="184" customFormat="1" ht="15.75">
      <c r="A3928" s="51"/>
      <c r="B3928" s="51"/>
      <c r="D3928" s="174" t="s">
        <v>15988</v>
      </c>
      <c r="E3928" s="175">
        <v>3802.26</v>
      </c>
      <c r="F3928" s="174" t="s">
        <v>3540</v>
      </c>
      <c r="G3928" s="174" t="s">
        <v>1308</v>
      </c>
      <c r="H3928" s="174" t="s">
        <v>164</v>
      </c>
      <c r="I3928" s="174" t="s">
        <v>2755</v>
      </c>
      <c r="J3928" s="174" t="s">
        <v>13824</v>
      </c>
      <c r="K3928" s="174"/>
      <c r="L3928" s="174" t="s">
        <v>4377</v>
      </c>
      <c r="M3928" s="174" t="s">
        <v>14585</v>
      </c>
      <c r="N3928" s="176">
        <v>960</v>
      </c>
      <c r="O3928" s="174" t="s">
        <v>3407</v>
      </c>
      <c r="P3928" s="177">
        <v>36922</v>
      </c>
      <c r="Q3928" s="176">
        <v>149</v>
      </c>
      <c r="R3928" s="176">
        <v>0</v>
      </c>
      <c r="S3928" s="175">
        <v>3802.26</v>
      </c>
    </row>
    <row r="3929" spans="1:19" s="184" customFormat="1" ht="15.75">
      <c r="A3929" s="51"/>
      <c r="B3929" s="51"/>
      <c r="D3929" s="174" t="s">
        <v>15989</v>
      </c>
      <c r="E3929" s="176">
        <v>-22000</v>
      </c>
      <c r="F3929" s="174" t="s">
        <v>3540</v>
      </c>
      <c r="G3929" s="174" t="s">
        <v>4725</v>
      </c>
      <c r="H3929" s="174" t="s">
        <v>164</v>
      </c>
      <c r="I3929" s="174" t="s">
        <v>3098</v>
      </c>
      <c r="J3929" s="174" t="s">
        <v>15232</v>
      </c>
      <c r="K3929" s="174"/>
      <c r="L3929" s="174" t="s">
        <v>4377</v>
      </c>
      <c r="M3929" s="174" t="s">
        <v>3596</v>
      </c>
      <c r="N3929" s="176">
        <v>960</v>
      </c>
      <c r="O3929" s="174" t="s">
        <v>3407</v>
      </c>
      <c r="P3929" s="177">
        <v>36891</v>
      </c>
      <c r="Q3929" s="176">
        <v>150</v>
      </c>
      <c r="R3929" s="176">
        <v>0</v>
      </c>
      <c r="S3929" s="176">
        <v>-22000</v>
      </c>
    </row>
    <row r="3930" spans="1:19" s="184" customFormat="1" ht="15.75">
      <c r="A3930" s="51"/>
      <c r="B3930" s="51"/>
      <c r="D3930" s="174" t="s">
        <v>15990</v>
      </c>
      <c r="E3930" s="176">
        <v>-12</v>
      </c>
      <c r="F3930" s="174" t="s">
        <v>3540</v>
      </c>
      <c r="G3930" s="174" t="s">
        <v>1308</v>
      </c>
      <c r="H3930" s="174" t="s">
        <v>164</v>
      </c>
      <c r="I3930" s="174" t="s">
        <v>2755</v>
      </c>
      <c r="J3930" s="174" t="s">
        <v>13824</v>
      </c>
      <c r="K3930" s="174"/>
      <c r="L3930" s="174" t="s">
        <v>4377</v>
      </c>
      <c r="M3930" s="174" t="s">
        <v>14585</v>
      </c>
      <c r="N3930" s="176">
        <v>960</v>
      </c>
      <c r="O3930" s="174" t="s">
        <v>3407</v>
      </c>
      <c r="P3930" s="177">
        <v>36891</v>
      </c>
      <c r="Q3930" s="176">
        <v>150</v>
      </c>
      <c r="R3930" s="176">
        <v>0</v>
      </c>
      <c r="S3930" s="176">
        <v>-12</v>
      </c>
    </row>
    <row r="3931" spans="1:19" s="184" customFormat="1" ht="15.75">
      <c r="A3931" s="51"/>
      <c r="B3931" s="51"/>
      <c r="D3931" s="174" t="s">
        <v>15991</v>
      </c>
      <c r="E3931" s="175">
        <v>12208.76</v>
      </c>
      <c r="F3931" s="174" t="s">
        <v>3540</v>
      </c>
      <c r="G3931" s="174" t="s">
        <v>3165</v>
      </c>
      <c r="H3931" s="174" t="s">
        <v>164</v>
      </c>
      <c r="I3931" s="174" t="s">
        <v>14568</v>
      </c>
      <c r="J3931" s="174" t="s">
        <v>14569</v>
      </c>
      <c r="K3931" s="174"/>
      <c r="L3931" s="174" t="s">
        <v>172</v>
      </c>
      <c r="M3931" s="174" t="s">
        <v>14570</v>
      </c>
      <c r="N3931" s="176">
        <v>960</v>
      </c>
      <c r="O3931" s="174" t="s">
        <v>3407</v>
      </c>
      <c r="P3931" s="177">
        <v>36950</v>
      </c>
      <c r="Q3931" s="176">
        <v>148</v>
      </c>
      <c r="R3931" s="176">
        <v>0</v>
      </c>
      <c r="S3931" s="175">
        <v>12208.76</v>
      </c>
    </row>
    <row r="3932" spans="1:19" s="184" customFormat="1" ht="15.75">
      <c r="A3932" s="51"/>
      <c r="B3932" s="51"/>
      <c r="D3932" s="174" t="s">
        <v>15992</v>
      </c>
      <c r="E3932" s="175">
        <v>78060.86</v>
      </c>
      <c r="F3932" s="174" t="s">
        <v>3540</v>
      </c>
      <c r="G3932" s="174" t="s">
        <v>1308</v>
      </c>
      <c r="H3932" s="174" t="s">
        <v>164</v>
      </c>
      <c r="I3932" s="174" t="s">
        <v>2755</v>
      </c>
      <c r="J3932" s="174" t="s">
        <v>13824</v>
      </c>
      <c r="K3932" s="174"/>
      <c r="L3932" s="174" t="s">
        <v>4377</v>
      </c>
      <c r="M3932" s="174" t="s">
        <v>14585</v>
      </c>
      <c r="N3932" s="176">
        <v>960</v>
      </c>
      <c r="O3932" s="174" t="s">
        <v>3407</v>
      </c>
      <c r="P3932" s="177">
        <v>36950</v>
      </c>
      <c r="Q3932" s="176">
        <v>148</v>
      </c>
      <c r="R3932" s="176">
        <v>0</v>
      </c>
      <c r="S3932" s="175">
        <v>78060.86</v>
      </c>
    </row>
    <row r="3933" spans="1:19" s="184" customFormat="1" ht="15.75">
      <c r="A3933" s="51"/>
      <c r="B3933" s="51"/>
      <c r="D3933" s="174" t="s">
        <v>15993</v>
      </c>
      <c r="E3933" s="175">
        <v>-1705.88</v>
      </c>
      <c r="F3933" s="174" t="s">
        <v>3540</v>
      </c>
      <c r="G3933" s="174" t="s">
        <v>4725</v>
      </c>
      <c r="H3933" s="174" t="s">
        <v>164</v>
      </c>
      <c r="I3933" s="174" t="s">
        <v>3098</v>
      </c>
      <c r="J3933" s="174" t="s">
        <v>15994</v>
      </c>
      <c r="K3933" s="174"/>
      <c r="L3933" s="174" t="s">
        <v>172</v>
      </c>
      <c r="M3933" s="174" t="s">
        <v>10994</v>
      </c>
      <c r="N3933" s="176">
        <v>960</v>
      </c>
      <c r="O3933" s="174" t="s">
        <v>3407</v>
      </c>
      <c r="P3933" s="177">
        <v>36950</v>
      </c>
      <c r="Q3933" s="176">
        <v>148</v>
      </c>
      <c r="R3933" s="176">
        <v>0</v>
      </c>
      <c r="S3933" s="175">
        <v>-1705.88</v>
      </c>
    </row>
    <row r="3934" spans="1:19">
      <c r="D3934" s="174" t="s">
        <v>10947</v>
      </c>
      <c r="E3934" s="175">
        <v>1250732.9099999999</v>
      </c>
      <c r="F3934" s="174" t="s">
        <v>3540</v>
      </c>
      <c r="G3934" s="174" t="s">
        <v>8695</v>
      </c>
      <c r="H3934" s="174" t="s">
        <v>183</v>
      </c>
      <c r="I3934" s="174" t="s">
        <v>10948</v>
      </c>
      <c r="J3934" s="174" t="s">
        <v>10949</v>
      </c>
      <c r="K3934" s="174"/>
      <c r="L3934" s="174" t="s">
        <v>10779</v>
      </c>
      <c r="M3934" s="174" t="s">
        <v>3575</v>
      </c>
      <c r="N3934" s="176">
        <v>60</v>
      </c>
      <c r="O3934" s="174" t="s">
        <v>3407</v>
      </c>
      <c r="P3934" s="177">
        <v>35247</v>
      </c>
      <c r="Q3934" s="176">
        <v>204</v>
      </c>
      <c r="R3934" s="175">
        <v>1250732.9099999999</v>
      </c>
      <c r="S3934" s="176">
        <v>0</v>
      </c>
    </row>
    <row r="3935" spans="1:19">
      <c r="D3935" s="174" t="s">
        <v>10950</v>
      </c>
      <c r="E3935" s="175">
        <v>-72067.11</v>
      </c>
      <c r="F3935" s="174" t="s">
        <v>3540</v>
      </c>
      <c r="G3935" s="174" t="s">
        <v>8695</v>
      </c>
      <c r="H3935" s="174" t="s">
        <v>183</v>
      </c>
      <c r="I3935" s="174" t="s">
        <v>10781</v>
      </c>
      <c r="J3935" s="174" t="s">
        <v>10951</v>
      </c>
      <c r="K3935" s="174"/>
      <c r="L3935" s="174" t="s">
        <v>10779</v>
      </c>
      <c r="M3935" s="174" t="s">
        <v>3575</v>
      </c>
      <c r="N3935" s="176">
        <v>60</v>
      </c>
      <c r="O3935" s="174" t="s">
        <v>3407</v>
      </c>
      <c r="P3935" s="177">
        <v>35247</v>
      </c>
      <c r="Q3935" s="176">
        <v>204</v>
      </c>
      <c r="R3935" s="175">
        <v>-72067.11</v>
      </c>
      <c r="S3935" s="176">
        <v>0</v>
      </c>
    </row>
    <row r="3936" spans="1:19">
      <c r="D3936" s="174" t="s">
        <v>10952</v>
      </c>
      <c r="E3936" s="175">
        <v>117946223.79000001</v>
      </c>
      <c r="F3936" s="174" t="s">
        <v>3409</v>
      </c>
      <c r="G3936" s="174" t="s">
        <v>10953</v>
      </c>
      <c r="H3936" s="174" t="s">
        <v>169</v>
      </c>
      <c r="I3936" s="174" t="s">
        <v>10954</v>
      </c>
      <c r="J3936" s="174" t="s">
        <v>10955</v>
      </c>
      <c r="K3936" s="174"/>
      <c r="L3936" s="174" t="s">
        <v>3509</v>
      </c>
      <c r="M3936" s="174" t="s">
        <v>10956</v>
      </c>
      <c r="N3936" s="176">
        <v>960</v>
      </c>
      <c r="O3936" s="174" t="s">
        <v>3407</v>
      </c>
      <c r="P3936" s="177">
        <v>36342</v>
      </c>
      <c r="Q3936" s="176">
        <v>168</v>
      </c>
      <c r="R3936" s="175">
        <v>20517728.41</v>
      </c>
      <c r="S3936" s="175">
        <v>97428495.379999995</v>
      </c>
    </row>
    <row r="3937" spans="1:19">
      <c r="D3937" s="174" t="s">
        <v>10957</v>
      </c>
      <c r="E3937" s="175">
        <v>1563821.35</v>
      </c>
      <c r="F3937" s="174" t="s">
        <v>3540</v>
      </c>
      <c r="G3937" s="174" t="s">
        <v>10958</v>
      </c>
      <c r="H3937" s="174" t="s">
        <v>191</v>
      </c>
      <c r="I3937" s="174" t="s">
        <v>10959</v>
      </c>
      <c r="J3937" s="174" t="s">
        <v>10960</v>
      </c>
      <c r="K3937" s="174"/>
      <c r="L3937" s="174" t="s">
        <v>4377</v>
      </c>
      <c r="M3937" s="174" t="s">
        <v>3866</v>
      </c>
      <c r="N3937" s="176">
        <v>960</v>
      </c>
      <c r="O3937" s="174" t="s">
        <v>3407</v>
      </c>
      <c r="P3937" s="177">
        <v>36891</v>
      </c>
      <c r="Q3937" s="176">
        <v>150</v>
      </c>
      <c r="R3937" s="176">
        <v>244347</v>
      </c>
      <c r="S3937" s="175">
        <v>1319474.3500000001</v>
      </c>
    </row>
    <row r="3938" spans="1:19" s="184" customFormat="1" ht="15.75">
      <c r="A3938" s="51"/>
      <c r="B3938" s="51"/>
      <c r="D3938" s="174" t="s">
        <v>15995</v>
      </c>
      <c r="E3938" s="176">
        <v>9750</v>
      </c>
      <c r="F3938" s="174" t="s">
        <v>3503</v>
      </c>
      <c r="G3938" s="174" t="s">
        <v>1308</v>
      </c>
      <c r="H3938" s="174" t="s">
        <v>164</v>
      </c>
      <c r="I3938" s="174" t="s">
        <v>1315</v>
      </c>
      <c r="J3938" s="174" t="s">
        <v>13824</v>
      </c>
      <c r="K3938" s="174"/>
      <c r="L3938" s="174" t="s">
        <v>4377</v>
      </c>
      <c r="M3938" s="174" t="s">
        <v>14585</v>
      </c>
      <c r="N3938" s="176">
        <v>960</v>
      </c>
      <c r="O3938" s="174" t="s">
        <v>3407</v>
      </c>
      <c r="P3938" s="177">
        <v>36950</v>
      </c>
      <c r="Q3938" s="176">
        <v>148</v>
      </c>
      <c r="R3938" s="176">
        <v>0</v>
      </c>
      <c r="S3938" s="176">
        <v>9750</v>
      </c>
    </row>
    <row r="3939" spans="1:19" s="184" customFormat="1" ht="15.75">
      <c r="A3939" s="51"/>
      <c r="B3939" s="51"/>
      <c r="D3939" s="174" t="s">
        <v>15996</v>
      </c>
      <c r="E3939" s="176">
        <v>2750000</v>
      </c>
      <c r="F3939" s="174" t="s">
        <v>3483</v>
      </c>
      <c r="G3939" s="174" t="s">
        <v>1308</v>
      </c>
      <c r="H3939" s="174" t="s">
        <v>164</v>
      </c>
      <c r="I3939" s="174" t="s">
        <v>1315</v>
      </c>
      <c r="J3939" s="174" t="s">
        <v>13824</v>
      </c>
      <c r="K3939" s="174"/>
      <c r="L3939" s="174" t="s">
        <v>4377</v>
      </c>
      <c r="M3939" s="174" t="s">
        <v>14585</v>
      </c>
      <c r="N3939" s="176">
        <v>960</v>
      </c>
      <c r="O3939" s="174" t="s">
        <v>3407</v>
      </c>
      <c r="P3939" s="177">
        <v>36950</v>
      </c>
      <c r="Q3939" s="176">
        <v>148</v>
      </c>
      <c r="R3939" s="176">
        <v>0</v>
      </c>
      <c r="S3939" s="176">
        <v>2750000</v>
      </c>
    </row>
    <row r="3940" spans="1:19" s="184" customFormat="1" ht="15.75">
      <c r="A3940" s="51"/>
      <c r="B3940" s="51"/>
      <c r="D3940" s="174" t="s">
        <v>15997</v>
      </c>
      <c r="E3940" s="175">
        <v>8035.31</v>
      </c>
      <c r="F3940" s="174" t="s">
        <v>3540</v>
      </c>
      <c r="G3940" s="174" t="s">
        <v>3165</v>
      </c>
      <c r="H3940" s="174" t="s">
        <v>164</v>
      </c>
      <c r="I3940" s="174" t="s">
        <v>14568</v>
      </c>
      <c r="J3940" s="174" t="s">
        <v>14569</v>
      </c>
      <c r="K3940" s="174"/>
      <c r="L3940" s="174" t="s">
        <v>172</v>
      </c>
      <c r="M3940" s="174" t="s">
        <v>14570</v>
      </c>
      <c r="N3940" s="176">
        <v>960</v>
      </c>
      <c r="O3940" s="174" t="s">
        <v>3407</v>
      </c>
      <c r="P3940" s="177">
        <v>36981</v>
      </c>
      <c r="Q3940" s="176">
        <v>147</v>
      </c>
      <c r="R3940" s="176">
        <v>0</v>
      </c>
      <c r="S3940" s="175">
        <v>8035.31</v>
      </c>
    </row>
    <row r="3941" spans="1:19" s="184" customFormat="1" ht="15.75">
      <c r="A3941" s="51"/>
      <c r="B3941" s="51"/>
      <c r="D3941" s="174" t="s">
        <v>15998</v>
      </c>
      <c r="E3941" s="176">
        <v>-662</v>
      </c>
      <c r="F3941" s="174" t="s">
        <v>3540</v>
      </c>
      <c r="G3941" s="174" t="s">
        <v>1308</v>
      </c>
      <c r="H3941" s="174" t="s">
        <v>164</v>
      </c>
      <c r="I3941" s="174" t="s">
        <v>2755</v>
      </c>
      <c r="J3941" s="174" t="s">
        <v>13824</v>
      </c>
      <c r="K3941" s="174"/>
      <c r="L3941" s="174" t="s">
        <v>4377</v>
      </c>
      <c r="M3941" s="174" t="s">
        <v>14585</v>
      </c>
      <c r="N3941" s="176">
        <v>960</v>
      </c>
      <c r="O3941" s="174" t="s">
        <v>3407</v>
      </c>
      <c r="P3941" s="177">
        <v>36981</v>
      </c>
      <c r="Q3941" s="176">
        <v>147</v>
      </c>
      <c r="R3941" s="176">
        <v>0</v>
      </c>
      <c r="S3941" s="176">
        <v>-662</v>
      </c>
    </row>
    <row r="3942" spans="1:19">
      <c r="D3942" s="174" t="s">
        <v>10961</v>
      </c>
      <c r="E3942" s="175">
        <v>33696.97</v>
      </c>
      <c r="F3942" s="174" t="s">
        <v>3540</v>
      </c>
      <c r="G3942" s="174" t="s">
        <v>3200</v>
      </c>
      <c r="H3942" s="174" t="s">
        <v>191</v>
      </c>
      <c r="I3942" s="174" t="s">
        <v>10962</v>
      </c>
      <c r="J3942" s="174" t="s">
        <v>10963</v>
      </c>
      <c r="K3942" s="174"/>
      <c r="L3942" s="174" t="s">
        <v>4439</v>
      </c>
      <c r="M3942" s="174" t="s">
        <v>4569</v>
      </c>
      <c r="N3942" s="176">
        <v>960</v>
      </c>
      <c r="O3942" s="174" t="s">
        <v>3407</v>
      </c>
      <c r="P3942" s="177">
        <v>36707</v>
      </c>
      <c r="Q3942" s="176">
        <v>156</v>
      </c>
      <c r="R3942" s="175">
        <v>5475.73</v>
      </c>
      <c r="S3942" s="175">
        <v>28221.24</v>
      </c>
    </row>
    <row r="3943" spans="1:19">
      <c r="D3943" s="174" t="s">
        <v>10964</v>
      </c>
      <c r="E3943" s="175">
        <v>187608.94</v>
      </c>
      <c r="F3943" s="174" t="s">
        <v>3540</v>
      </c>
      <c r="G3943" s="174" t="s">
        <v>3200</v>
      </c>
      <c r="H3943" s="174" t="s">
        <v>170</v>
      </c>
      <c r="I3943" s="174" t="s">
        <v>10965</v>
      </c>
      <c r="J3943" s="174" t="s">
        <v>10966</v>
      </c>
      <c r="K3943" s="174"/>
      <c r="L3943" s="174" t="s">
        <v>3424</v>
      </c>
      <c r="M3943" s="174" t="s">
        <v>3470</v>
      </c>
      <c r="N3943" s="176">
        <v>600</v>
      </c>
      <c r="O3943" s="174" t="s">
        <v>3407</v>
      </c>
      <c r="P3943" s="177">
        <v>36707</v>
      </c>
      <c r="Q3943" s="176">
        <v>156</v>
      </c>
      <c r="R3943" s="175">
        <v>48778.21</v>
      </c>
      <c r="S3943" s="175">
        <v>138830.73000000001</v>
      </c>
    </row>
    <row r="3944" spans="1:19">
      <c r="D3944" s="174" t="s">
        <v>10967</v>
      </c>
      <c r="E3944" s="175">
        <v>137077.43</v>
      </c>
      <c r="F3944" s="174" t="s">
        <v>3540</v>
      </c>
      <c r="G3944" s="174" t="s">
        <v>3200</v>
      </c>
      <c r="H3944" s="174" t="s">
        <v>179</v>
      </c>
      <c r="I3944" s="174" t="s">
        <v>10968</v>
      </c>
      <c r="J3944" s="174" t="s">
        <v>10969</v>
      </c>
      <c r="K3944" s="174"/>
      <c r="L3944" s="174" t="s">
        <v>3509</v>
      </c>
      <c r="M3944" s="174" t="s">
        <v>7279</v>
      </c>
      <c r="N3944" s="176">
        <v>600</v>
      </c>
      <c r="O3944" s="174" t="s">
        <v>3407</v>
      </c>
      <c r="P3944" s="177">
        <v>36707</v>
      </c>
      <c r="Q3944" s="176">
        <v>156</v>
      </c>
      <c r="R3944" s="175">
        <v>35640.01</v>
      </c>
      <c r="S3944" s="175">
        <v>101437.42</v>
      </c>
    </row>
    <row r="3945" spans="1:19">
      <c r="D3945" s="174" t="s">
        <v>10970</v>
      </c>
      <c r="E3945" s="175">
        <v>35281.629999999997</v>
      </c>
      <c r="F3945" s="174" t="s">
        <v>3540</v>
      </c>
      <c r="G3945" s="174" t="s">
        <v>3200</v>
      </c>
      <c r="H3945" s="174" t="s">
        <v>179</v>
      </c>
      <c r="I3945" s="174" t="s">
        <v>10971</v>
      </c>
      <c r="J3945" s="174" t="s">
        <v>10972</v>
      </c>
      <c r="K3945" s="174"/>
      <c r="L3945" s="174" t="s">
        <v>7136</v>
      </c>
      <c r="M3945" s="174" t="s">
        <v>3800</v>
      </c>
      <c r="N3945" s="176">
        <v>600</v>
      </c>
      <c r="O3945" s="174" t="s">
        <v>3407</v>
      </c>
      <c r="P3945" s="177">
        <v>36707</v>
      </c>
      <c r="Q3945" s="176">
        <v>156</v>
      </c>
      <c r="R3945" s="175">
        <v>9173.18</v>
      </c>
      <c r="S3945" s="175">
        <v>26108.45</v>
      </c>
    </row>
    <row r="3946" spans="1:19">
      <c r="D3946" s="174" t="s">
        <v>10973</v>
      </c>
      <c r="E3946" s="175">
        <v>201893.26</v>
      </c>
      <c r="F3946" s="174" t="s">
        <v>3540</v>
      </c>
      <c r="G3946" s="174" t="s">
        <v>3200</v>
      </c>
      <c r="H3946" s="174" t="s">
        <v>169</v>
      </c>
      <c r="I3946" s="174" t="s">
        <v>10974</v>
      </c>
      <c r="J3946" s="174" t="s">
        <v>10975</v>
      </c>
      <c r="K3946" s="174"/>
      <c r="L3946" s="174" t="s">
        <v>3509</v>
      </c>
      <c r="M3946" s="174" t="s">
        <v>9497</v>
      </c>
      <c r="N3946" s="176">
        <v>960</v>
      </c>
      <c r="O3946" s="174" t="s">
        <v>3407</v>
      </c>
      <c r="P3946" s="177">
        <v>36707</v>
      </c>
      <c r="Q3946" s="176">
        <v>156</v>
      </c>
      <c r="R3946" s="175">
        <v>32807.599999999999</v>
      </c>
      <c r="S3946" s="175">
        <v>169085.66</v>
      </c>
    </row>
    <row r="3947" spans="1:19">
      <c r="D3947" s="174" t="s">
        <v>10976</v>
      </c>
      <c r="E3947" s="175">
        <v>223010.93</v>
      </c>
      <c r="F3947" s="174" t="s">
        <v>3540</v>
      </c>
      <c r="G3947" s="174" t="s">
        <v>3200</v>
      </c>
      <c r="H3947" s="174" t="s">
        <v>179</v>
      </c>
      <c r="I3947" s="174" t="s">
        <v>10977</v>
      </c>
      <c r="J3947" s="174" t="s">
        <v>10978</v>
      </c>
      <c r="K3947" s="174"/>
      <c r="L3947" s="174" t="s">
        <v>3509</v>
      </c>
      <c r="M3947" s="174" t="s">
        <v>7143</v>
      </c>
      <c r="N3947" s="176">
        <v>600</v>
      </c>
      <c r="O3947" s="174" t="s">
        <v>3407</v>
      </c>
      <c r="P3947" s="177">
        <v>36707</v>
      </c>
      <c r="Q3947" s="176">
        <v>156</v>
      </c>
      <c r="R3947" s="175">
        <v>57982.71</v>
      </c>
      <c r="S3947" s="175">
        <v>165028.22</v>
      </c>
    </row>
    <row r="3948" spans="1:19">
      <c r="D3948" s="174" t="s">
        <v>10979</v>
      </c>
      <c r="E3948" s="175">
        <v>51851.75</v>
      </c>
      <c r="F3948" s="174" t="s">
        <v>3540</v>
      </c>
      <c r="G3948" s="174" t="s">
        <v>3200</v>
      </c>
      <c r="H3948" s="174" t="s">
        <v>179</v>
      </c>
      <c r="I3948" s="174" t="s">
        <v>10980</v>
      </c>
      <c r="J3948" s="174" t="s">
        <v>10981</v>
      </c>
      <c r="K3948" s="174"/>
      <c r="L3948" s="174" t="s">
        <v>3509</v>
      </c>
      <c r="M3948" s="174" t="s">
        <v>4854</v>
      </c>
      <c r="N3948" s="176">
        <v>600</v>
      </c>
      <c r="O3948" s="174" t="s">
        <v>3407</v>
      </c>
      <c r="P3948" s="177">
        <v>36707</v>
      </c>
      <c r="Q3948" s="176">
        <v>156</v>
      </c>
      <c r="R3948" s="175">
        <v>13481.39</v>
      </c>
      <c r="S3948" s="175">
        <v>38370.36</v>
      </c>
    </row>
    <row r="3949" spans="1:19">
      <c r="D3949" s="174" t="s">
        <v>10982</v>
      </c>
      <c r="E3949" s="175">
        <v>38098.74</v>
      </c>
      <c r="F3949" s="174" t="s">
        <v>3540</v>
      </c>
      <c r="G3949" s="174" t="s">
        <v>3200</v>
      </c>
      <c r="H3949" s="174" t="s">
        <v>179</v>
      </c>
      <c r="I3949" s="174" t="s">
        <v>10983</v>
      </c>
      <c r="J3949" s="174" t="s">
        <v>10984</v>
      </c>
      <c r="K3949" s="174"/>
      <c r="L3949" s="174" t="s">
        <v>3509</v>
      </c>
      <c r="M3949" s="174" t="s">
        <v>4854</v>
      </c>
      <c r="N3949" s="176">
        <v>600</v>
      </c>
      <c r="O3949" s="174" t="s">
        <v>3407</v>
      </c>
      <c r="P3949" s="177">
        <v>36707</v>
      </c>
      <c r="Q3949" s="176">
        <v>156</v>
      </c>
      <c r="R3949" s="175">
        <v>9905.6200000000008</v>
      </c>
      <c r="S3949" s="175">
        <v>28193.119999999999</v>
      </c>
    </row>
    <row r="3950" spans="1:19">
      <c r="D3950" s="174" t="s">
        <v>10985</v>
      </c>
      <c r="E3950" s="175">
        <v>25349.35</v>
      </c>
      <c r="F3950" s="174" t="s">
        <v>3540</v>
      </c>
      <c r="G3950" s="174" t="s">
        <v>3200</v>
      </c>
      <c r="H3950" s="174" t="s">
        <v>179</v>
      </c>
      <c r="I3950" s="174" t="s">
        <v>10986</v>
      </c>
      <c r="J3950" s="174" t="s">
        <v>10987</v>
      </c>
      <c r="K3950" s="174"/>
      <c r="L3950" s="174" t="s">
        <v>3509</v>
      </c>
      <c r="M3950" s="174" t="s">
        <v>7279</v>
      </c>
      <c r="N3950" s="176">
        <v>600</v>
      </c>
      <c r="O3950" s="174" t="s">
        <v>3407</v>
      </c>
      <c r="P3950" s="177">
        <v>36707</v>
      </c>
      <c r="Q3950" s="176">
        <v>156</v>
      </c>
      <c r="R3950" s="175">
        <v>6590.75</v>
      </c>
      <c r="S3950" s="175">
        <v>18758.599999999999</v>
      </c>
    </row>
    <row r="3951" spans="1:19">
      <c r="D3951" s="174" t="s">
        <v>10988</v>
      </c>
      <c r="E3951" s="175">
        <v>226312.78</v>
      </c>
      <c r="F3951" s="174" t="s">
        <v>3540</v>
      </c>
      <c r="G3951" s="174" t="s">
        <v>3200</v>
      </c>
      <c r="H3951" s="174" t="s">
        <v>179</v>
      </c>
      <c r="I3951" s="174" t="s">
        <v>10989</v>
      </c>
      <c r="J3951" s="174" t="s">
        <v>10990</v>
      </c>
      <c r="K3951" s="174"/>
      <c r="L3951" s="174" t="s">
        <v>7136</v>
      </c>
      <c r="M3951" s="174" t="s">
        <v>3800</v>
      </c>
      <c r="N3951" s="176">
        <v>600</v>
      </c>
      <c r="O3951" s="174" t="s">
        <v>3407</v>
      </c>
      <c r="P3951" s="177">
        <v>36707</v>
      </c>
      <c r="Q3951" s="176">
        <v>156</v>
      </c>
      <c r="R3951" s="175">
        <v>58841.26</v>
      </c>
      <c r="S3951" s="175">
        <v>167471.51999999999</v>
      </c>
    </row>
    <row r="3952" spans="1:19">
      <c r="D3952" s="174" t="s">
        <v>10991</v>
      </c>
      <c r="E3952" s="175">
        <v>61291.26</v>
      </c>
      <c r="F3952" s="174" t="s">
        <v>3540</v>
      </c>
      <c r="G3952" s="174" t="s">
        <v>3200</v>
      </c>
      <c r="H3952" s="174" t="s">
        <v>169</v>
      </c>
      <c r="I3952" s="174" t="s">
        <v>10992</v>
      </c>
      <c r="J3952" s="174" t="s">
        <v>10993</v>
      </c>
      <c r="K3952" s="174"/>
      <c r="L3952" s="174" t="s">
        <v>3509</v>
      </c>
      <c r="M3952" s="174" t="s">
        <v>10994</v>
      </c>
      <c r="N3952" s="176">
        <v>960</v>
      </c>
      <c r="O3952" s="174" t="s">
        <v>3407</v>
      </c>
      <c r="P3952" s="177">
        <v>36707</v>
      </c>
      <c r="Q3952" s="176">
        <v>156</v>
      </c>
      <c r="R3952" s="175">
        <v>9959.7999999999993</v>
      </c>
      <c r="S3952" s="175">
        <v>51331.46</v>
      </c>
    </row>
    <row r="3953" spans="4:19">
      <c r="D3953" s="174" t="s">
        <v>10995</v>
      </c>
      <c r="E3953" s="175">
        <v>192883.25</v>
      </c>
      <c r="F3953" s="174" t="s">
        <v>3540</v>
      </c>
      <c r="G3953" s="174" t="s">
        <v>3200</v>
      </c>
      <c r="H3953" s="174" t="s">
        <v>179</v>
      </c>
      <c r="I3953" s="174" t="s">
        <v>10996</v>
      </c>
      <c r="J3953" s="174" t="s">
        <v>10997</v>
      </c>
      <c r="K3953" s="174"/>
      <c r="L3953" s="174" t="s">
        <v>7136</v>
      </c>
      <c r="M3953" s="174" t="s">
        <v>7175</v>
      </c>
      <c r="N3953" s="176">
        <v>600</v>
      </c>
      <c r="O3953" s="174" t="s">
        <v>3407</v>
      </c>
      <c r="P3953" s="177">
        <v>36707</v>
      </c>
      <c r="Q3953" s="176">
        <v>156</v>
      </c>
      <c r="R3953" s="175">
        <v>50149.57</v>
      </c>
      <c r="S3953" s="175">
        <v>142733.68</v>
      </c>
    </row>
    <row r="3954" spans="4:19">
      <c r="D3954" s="174" t="s">
        <v>10998</v>
      </c>
      <c r="E3954" s="175">
        <v>134171.70000000001</v>
      </c>
      <c r="F3954" s="174" t="s">
        <v>3540</v>
      </c>
      <c r="G3954" s="174" t="s">
        <v>3200</v>
      </c>
      <c r="H3954" s="174" t="s">
        <v>191</v>
      </c>
      <c r="I3954" s="174" t="s">
        <v>10999</v>
      </c>
      <c r="J3954" s="174" t="s">
        <v>11000</v>
      </c>
      <c r="K3954" s="174"/>
      <c r="L3954" s="174" t="s">
        <v>4377</v>
      </c>
      <c r="M3954" s="174" t="s">
        <v>3866</v>
      </c>
      <c r="N3954" s="176">
        <v>960</v>
      </c>
      <c r="O3954" s="174" t="s">
        <v>3407</v>
      </c>
      <c r="P3954" s="177">
        <v>36707</v>
      </c>
      <c r="Q3954" s="176">
        <v>156</v>
      </c>
      <c r="R3954" s="175">
        <v>21802.81</v>
      </c>
      <c r="S3954" s="175">
        <v>112368.89</v>
      </c>
    </row>
    <row r="3955" spans="4:19">
      <c r="D3955" s="174" t="s">
        <v>11001</v>
      </c>
      <c r="E3955" s="175">
        <v>91802.06</v>
      </c>
      <c r="F3955" s="174" t="s">
        <v>3540</v>
      </c>
      <c r="G3955" s="174" t="s">
        <v>3200</v>
      </c>
      <c r="H3955" s="174" t="s">
        <v>179</v>
      </c>
      <c r="I3955" s="174" t="s">
        <v>11002</v>
      </c>
      <c r="J3955" s="174" t="s">
        <v>11003</v>
      </c>
      <c r="K3955" s="174"/>
      <c r="L3955" s="174" t="s">
        <v>7136</v>
      </c>
      <c r="M3955" s="174" t="s">
        <v>7175</v>
      </c>
      <c r="N3955" s="176">
        <v>600</v>
      </c>
      <c r="O3955" s="174" t="s">
        <v>3407</v>
      </c>
      <c r="P3955" s="177">
        <v>36707</v>
      </c>
      <c r="Q3955" s="176">
        <v>156</v>
      </c>
      <c r="R3955" s="175">
        <v>23868.51</v>
      </c>
      <c r="S3955" s="175">
        <v>67933.55</v>
      </c>
    </row>
    <row r="3956" spans="4:19">
      <c r="D3956" s="174" t="s">
        <v>11004</v>
      </c>
      <c r="E3956" s="175">
        <v>37541.54</v>
      </c>
      <c r="F3956" s="174" t="s">
        <v>3540</v>
      </c>
      <c r="G3956" s="174" t="s">
        <v>3200</v>
      </c>
      <c r="H3956" s="174" t="s">
        <v>179</v>
      </c>
      <c r="I3956" s="174" t="s">
        <v>11005</v>
      </c>
      <c r="J3956" s="174" t="s">
        <v>11006</v>
      </c>
      <c r="K3956" s="174"/>
      <c r="L3956" s="174" t="s">
        <v>7136</v>
      </c>
      <c r="M3956" s="174" t="s">
        <v>7175</v>
      </c>
      <c r="N3956" s="176">
        <v>600</v>
      </c>
      <c r="O3956" s="174" t="s">
        <v>3407</v>
      </c>
      <c r="P3956" s="177">
        <v>36707</v>
      </c>
      <c r="Q3956" s="176">
        <v>156</v>
      </c>
      <c r="R3956" s="175">
        <v>9760.7900000000009</v>
      </c>
      <c r="S3956" s="175">
        <v>27780.75</v>
      </c>
    </row>
    <row r="3957" spans="4:19">
      <c r="D3957" s="174" t="s">
        <v>11007</v>
      </c>
      <c r="E3957" s="175">
        <v>86990.28</v>
      </c>
      <c r="F3957" s="174" t="s">
        <v>3540</v>
      </c>
      <c r="G3957" s="174" t="s">
        <v>3200</v>
      </c>
      <c r="H3957" s="174" t="s">
        <v>172</v>
      </c>
      <c r="I3957" s="174" t="s">
        <v>11008</v>
      </c>
      <c r="J3957" s="174" t="s">
        <v>11009</v>
      </c>
      <c r="K3957" s="174"/>
      <c r="L3957" s="174" t="s">
        <v>172</v>
      </c>
      <c r="M3957" s="174" t="s">
        <v>11010</v>
      </c>
      <c r="N3957" s="176">
        <v>960</v>
      </c>
      <c r="O3957" s="174" t="s">
        <v>3407</v>
      </c>
      <c r="P3957" s="177">
        <v>36707</v>
      </c>
      <c r="Q3957" s="176">
        <v>156</v>
      </c>
      <c r="R3957" s="175">
        <v>14135.79</v>
      </c>
      <c r="S3957" s="175">
        <v>72854.490000000005</v>
      </c>
    </row>
    <row r="3958" spans="4:19">
      <c r="D3958" s="174" t="s">
        <v>11011</v>
      </c>
      <c r="E3958" s="175">
        <v>69055.649999999994</v>
      </c>
      <c r="F3958" s="174" t="s">
        <v>3540</v>
      </c>
      <c r="G3958" s="174" t="s">
        <v>3200</v>
      </c>
      <c r="H3958" s="174" t="s">
        <v>176</v>
      </c>
      <c r="I3958" s="174" t="s">
        <v>11012</v>
      </c>
      <c r="J3958" s="174" t="s">
        <v>11013</v>
      </c>
      <c r="K3958" s="174"/>
      <c r="L3958" s="174" t="s">
        <v>8461</v>
      </c>
      <c r="M3958" s="174" t="s">
        <v>11014</v>
      </c>
      <c r="N3958" s="176">
        <v>960</v>
      </c>
      <c r="O3958" s="174" t="s">
        <v>3407</v>
      </c>
      <c r="P3958" s="177">
        <v>36707</v>
      </c>
      <c r="Q3958" s="176">
        <v>156</v>
      </c>
      <c r="R3958" s="175">
        <v>11221.46</v>
      </c>
      <c r="S3958" s="175">
        <v>57834.19</v>
      </c>
    </row>
    <row r="3959" spans="4:19">
      <c r="D3959" s="174" t="s">
        <v>11015</v>
      </c>
      <c r="E3959" s="175">
        <v>236249.9</v>
      </c>
      <c r="F3959" s="174" t="s">
        <v>3540</v>
      </c>
      <c r="G3959" s="174" t="s">
        <v>3200</v>
      </c>
      <c r="H3959" s="174" t="s">
        <v>169</v>
      </c>
      <c r="I3959" s="174" t="s">
        <v>11016</v>
      </c>
      <c r="J3959" s="174" t="s">
        <v>11017</v>
      </c>
      <c r="K3959" s="174"/>
      <c r="L3959" s="174" t="s">
        <v>3509</v>
      </c>
      <c r="M3959" s="174" t="s">
        <v>10994</v>
      </c>
      <c r="N3959" s="176">
        <v>960</v>
      </c>
      <c r="O3959" s="174" t="s">
        <v>3407</v>
      </c>
      <c r="P3959" s="177">
        <v>36707</v>
      </c>
      <c r="Q3959" s="176">
        <v>156</v>
      </c>
      <c r="R3959" s="175">
        <v>38390.550000000003</v>
      </c>
      <c r="S3959" s="175">
        <v>197859.35</v>
      </c>
    </row>
    <row r="3960" spans="4:19">
      <c r="D3960" s="174" t="s">
        <v>11018</v>
      </c>
      <c r="E3960" s="175">
        <v>85220.5</v>
      </c>
      <c r="F3960" s="174" t="s">
        <v>3540</v>
      </c>
      <c r="G3960" s="174" t="s">
        <v>3200</v>
      </c>
      <c r="H3960" s="174" t="s">
        <v>179</v>
      </c>
      <c r="I3960" s="174" t="s">
        <v>2794</v>
      </c>
      <c r="J3960" s="174" t="s">
        <v>11019</v>
      </c>
      <c r="K3960" s="174"/>
      <c r="L3960" s="174" t="s">
        <v>3509</v>
      </c>
      <c r="M3960" s="174" t="s">
        <v>7197</v>
      </c>
      <c r="N3960" s="176">
        <v>600</v>
      </c>
      <c r="O3960" s="174" t="s">
        <v>3407</v>
      </c>
      <c r="P3960" s="177">
        <v>36707</v>
      </c>
      <c r="Q3960" s="176">
        <v>156</v>
      </c>
      <c r="R3960" s="175">
        <v>22157.31</v>
      </c>
      <c r="S3960" s="175">
        <v>63063.19</v>
      </c>
    </row>
    <row r="3961" spans="4:19">
      <c r="D3961" s="174" t="s">
        <v>11020</v>
      </c>
      <c r="E3961" s="176">
        <v>1343820</v>
      </c>
      <c r="F3961" s="174" t="s">
        <v>3472</v>
      </c>
      <c r="G3961" s="174" t="s">
        <v>3178</v>
      </c>
      <c r="H3961" s="174" t="s">
        <v>179</v>
      </c>
      <c r="I3961" s="174" t="s">
        <v>3098</v>
      </c>
      <c r="J3961" s="174" t="s">
        <v>11021</v>
      </c>
      <c r="K3961" s="174"/>
      <c r="L3961" s="174" t="s">
        <v>7136</v>
      </c>
      <c r="M3961" s="174" t="s">
        <v>7197</v>
      </c>
      <c r="N3961" s="176">
        <v>600</v>
      </c>
      <c r="O3961" s="174" t="s">
        <v>3407</v>
      </c>
      <c r="P3961" s="177">
        <v>35611</v>
      </c>
      <c r="Q3961" s="176">
        <v>192</v>
      </c>
      <c r="R3961" s="175">
        <v>430022.40000000002</v>
      </c>
      <c r="S3961" s="175">
        <v>913797.6</v>
      </c>
    </row>
    <row r="3962" spans="4:19">
      <c r="D3962" s="174" t="s">
        <v>11022</v>
      </c>
      <c r="E3962" s="176">
        <v>9661403</v>
      </c>
      <c r="F3962" s="174" t="s">
        <v>3475</v>
      </c>
      <c r="G3962" s="174" t="s">
        <v>3178</v>
      </c>
      <c r="H3962" s="174" t="s">
        <v>179</v>
      </c>
      <c r="I3962" s="174" t="s">
        <v>3098</v>
      </c>
      <c r="J3962" s="174" t="s">
        <v>11021</v>
      </c>
      <c r="K3962" s="174"/>
      <c r="L3962" s="174" t="s">
        <v>7136</v>
      </c>
      <c r="M3962" s="174" t="s">
        <v>7197</v>
      </c>
      <c r="N3962" s="176">
        <v>600</v>
      </c>
      <c r="O3962" s="174" t="s">
        <v>3407</v>
      </c>
      <c r="P3962" s="177">
        <v>35611</v>
      </c>
      <c r="Q3962" s="176">
        <v>192</v>
      </c>
      <c r="R3962" s="175">
        <v>3091648.97</v>
      </c>
      <c r="S3962" s="175">
        <v>6569754.0300000003</v>
      </c>
    </row>
    <row r="3963" spans="4:19">
      <c r="D3963" s="174" t="s">
        <v>11023</v>
      </c>
      <c r="E3963" s="176">
        <v>1743743</v>
      </c>
      <c r="F3963" s="174" t="s">
        <v>3478</v>
      </c>
      <c r="G3963" s="174" t="s">
        <v>3178</v>
      </c>
      <c r="H3963" s="174" t="s">
        <v>179</v>
      </c>
      <c r="I3963" s="174" t="s">
        <v>3098</v>
      </c>
      <c r="J3963" s="174" t="s">
        <v>11021</v>
      </c>
      <c r="K3963" s="174"/>
      <c r="L3963" s="174" t="s">
        <v>7136</v>
      </c>
      <c r="M3963" s="174" t="s">
        <v>7197</v>
      </c>
      <c r="N3963" s="176">
        <v>600</v>
      </c>
      <c r="O3963" s="174" t="s">
        <v>3407</v>
      </c>
      <c r="P3963" s="177">
        <v>35611</v>
      </c>
      <c r="Q3963" s="176">
        <v>192</v>
      </c>
      <c r="R3963" s="175">
        <v>557997.77</v>
      </c>
      <c r="S3963" s="175">
        <v>1185745.23</v>
      </c>
    </row>
    <row r="3964" spans="4:19">
      <c r="D3964" s="174" t="s">
        <v>11024</v>
      </c>
      <c r="E3964" s="176">
        <v>23072063</v>
      </c>
      <c r="F3964" s="174" t="s">
        <v>3466</v>
      </c>
      <c r="G3964" s="174" t="s">
        <v>3178</v>
      </c>
      <c r="H3964" s="174" t="s">
        <v>179</v>
      </c>
      <c r="I3964" s="174" t="s">
        <v>3098</v>
      </c>
      <c r="J3964" s="174" t="s">
        <v>11021</v>
      </c>
      <c r="K3964" s="174"/>
      <c r="L3964" s="174" t="s">
        <v>7136</v>
      </c>
      <c r="M3964" s="174" t="s">
        <v>7197</v>
      </c>
      <c r="N3964" s="176">
        <v>600</v>
      </c>
      <c r="O3964" s="174" t="s">
        <v>3407</v>
      </c>
      <c r="P3964" s="177">
        <v>35611</v>
      </c>
      <c r="Q3964" s="176">
        <v>192</v>
      </c>
      <c r="R3964" s="175">
        <v>7383060.1699999999</v>
      </c>
      <c r="S3964" s="175">
        <v>15689002.83</v>
      </c>
    </row>
    <row r="3965" spans="4:19">
      <c r="D3965" s="174" t="s">
        <v>11025</v>
      </c>
      <c r="E3965" s="176">
        <v>11067811</v>
      </c>
      <c r="F3965" s="174" t="s">
        <v>3466</v>
      </c>
      <c r="G3965" s="174" t="s">
        <v>3178</v>
      </c>
      <c r="H3965" s="174" t="s">
        <v>179</v>
      </c>
      <c r="I3965" s="174" t="s">
        <v>3098</v>
      </c>
      <c r="J3965" s="174" t="s">
        <v>11021</v>
      </c>
      <c r="K3965" s="174"/>
      <c r="L3965" s="174" t="s">
        <v>7136</v>
      </c>
      <c r="M3965" s="174" t="s">
        <v>7197</v>
      </c>
      <c r="N3965" s="176">
        <v>600</v>
      </c>
      <c r="O3965" s="174" t="s">
        <v>3407</v>
      </c>
      <c r="P3965" s="177">
        <v>35611</v>
      </c>
      <c r="Q3965" s="176">
        <v>192</v>
      </c>
      <c r="R3965" s="175">
        <v>3541699.51</v>
      </c>
      <c r="S3965" s="175">
        <v>7526111.4900000002</v>
      </c>
    </row>
    <row r="3966" spans="4:19">
      <c r="D3966" s="174" t="s">
        <v>11026</v>
      </c>
      <c r="E3966" s="176">
        <v>194324</v>
      </c>
      <c r="F3966" s="174" t="s">
        <v>3516</v>
      </c>
      <c r="G3966" s="174" t="s">
        <v>3178</v>
      </c>
      <c r="H3966" s="174" t="s">
        <v>179</v>
      </c>
      <c r="I3966" s="174" t="s">
        <v>3098</v>
      </c>
      <c r="J3966" s="174" t="s">
        <v>11021</v>
      </c>
      <c r="K3966" s="174"/>
      <c r="L3966" s="174" t="s">
        <v>7136</v>
      </c>
      <c r="M3966" s="174" t="s">
        <v>7197</v>
      </c>
      <c r="N3966" s="176">
        <v>600</v>
      </c>
      <c r="O3966" s="174" t="s">
        <v>3407</v>
      </c>
      <c r="P3966" s="177">
        <v>35611</v>
      </c>
      <c r="Q3966" s="176">
        <v>192</v>
      </c>
      <c r="R3966" s="175">
        <v>62183.67</v>
      </c>
      <c r="S3966" s="175">
        <v>132140.32999999999</v>
      </c>
    </row>
    <row r="3967" spans="4:19">
      <c r="D3967" s="174" t="s">
        <v>11027</v>
      </c>
      <c r="E3967" s="176">
        <v>10670</v>
      </c>
      <c r="F3967" s="174" t="s">
        <v>4671</v>
      </c>
      <c r="G3967" s="174" t="s">
        <v>3178</v>
      </c>
      <c r="H3967" s="174" t="s">
        <v>179</v>
      </c>
      <c r="I3967" s="174" t="s">
        <v>3098</v>
      </c>
      <c r="J3967" s="174" t="s">
        <v>11021</v>
      </c>
      <c r="K3967" s="174"/>
      <c r="L3967" s="174" t="s">
        <v>7136</v>
      </c>
      <c r="M3967" s="174" t="s">
        <v>7197</v>
      </c>
      <c r="N3967" s="176">
        <v>600</v>
      </c>
      <c r="O3967" s="174" t="s">
        <v>3407</v>
      </c>
      <c r="P3967" s="177">
        <v>35611</v>
      </c>
      <c r="Q3967" s="176">
        <v>192</v>
      </c>
      <c r="R3967" s="175">
        <v>3414.39</v>
      </c>
      <c r="S3967" s="175">
        <v>7255.61</v>
      </c>
    </row>
    <row r="3968" spans="4:19">
      <c r="D3968" s="174" t="s">
        <v>11028</v>
      </c>
      <c r="E3968" s="176">
        <v>25983</v>
      </c>
      <c r="F3968" s="174" t="s">
        <v>4669</v>
      </c>
      <c r="G3968" s="174" t="s">
        <v>3178</v>
      </c>
      <c r="H3968" s="174" t="s">
        <v>179</v>
      </c>
      <c r="I3968" s="174" t="s">
        <v>3098</v>
      </c>
      <c r="J3968" s="174" t="s">
        <v>11021</v>
      </c>
      <c r="K3968" s="174"/>
      <c r="L3968" s="174" t="s">
        <v>7136</v>
      </c>
      <c r="M3968" s="174" t="s">
        <v>7197</v>
      </c>
      <c r="N3968" s="176">
        <v>600</v>
      </c>
      <c r="O3968" s="174" t="s">
        <v>3407</v>
      </c>
      <c r="P3968" s="177">
        <v>35611</v>
      </c>
      <c r="Q3968" s="176">
        <v>192</v>
      </c>
      <c r="R3968" s="175">
        <v>8314.5400000000009</v>
      </c>
      <c r="S3968" s="175">
        <v>17668.46</v>
      </c>
    </row>
    <row r="3969" spans="4:19">
      <c r="D3969" s="174" t="s">
        <v>11029</v>
      </c>
      <c r="E3969" s="175">
        <v>73491992.670000002</v>
      </c>
      <c r="F3969" s="174" t="s">
        <v>3459</v>
      </c>
      <c r="G3969" s="174" t="s">
        <v>3178</v>
      </c>
      <c r="H3969" s="174" t="s">
        <v>179</v>
      </c>
      <c r="I3969" s="174" t="s">
        <v>11030</v>
      </c>
      <c r="J3969" s="174" t="s">
        <v>11031</v>
      </c>
      <c r="K3969" s="174"/>
      <c r="L3969" s="174" t="s">
        <v>7136</v>
      </c>
      <c r="M3969" s="174" t="s">
        <v>7197</v>
      </c>
      <c r="N3969" s="176">
        <v>600</v>
      </c>
      <c r="O3969" s="174" t="s">
        <v>3407</v>
      </c>
      <c r="P3969" s="177">
        <v>35611</v>
      </c>
      <c r="Q3969" s="176">
        <v>192</v>
      </c>
      <c r="R3969" s="175">
        <v>23517437.579999998</v>
      </c>
      <c r="S3969" s="175">
        <v>49974555.090000004</v>
      </c>
    </row>
    <row r="3970" spans="4:19">
      <c r="D3970" s="174" t="s">
        <v>11032</v>
      </c>
      <c r="E3970" s="175">
        <v>45455112.590000004</v>
      </c>
      <c r="F3970" s="174" t="s">
        <v>3501</v>
      </c>
      <c r="G3970" s="174" t="s">
        <v>3178</v>
      </c>
      <c r="H3970" s="174" t="s">
        <v>179</v>
      </c>
      <c r="I3970" s="174" t="s">
        <v>11030</v>
      </c>
      <c r="J3970" s="174" t="s">
        <v>11031</v>
      </c>
      <c r="K3970" s="174"/>
      <c r="L3970" s="174" t="s">
        <v>7136</v>
      </c>
      <c r="M3970" s="174" t="s">
        <v>7197</v>
      </c>
      <c r="N3970" s="176">
        <v>600</v>
      </c>
      <c r="O3970" s="174" t="s">
        <v>3407</v>
      </c>
      <c r="P3970" s="177">
        <v>35611</v>
      </c>
      <c r="Q3970" s="176">
        <v>192</v>
      </c>
      <c r="R3970" s="176">
        <v>14545636</v>
      </c>
      <c r="S3970" s="175">
        <v>30909476.59</v>
      </c>
    </row>
    <row r="3971" spans="4:19">
      <c r="D3971" s="174" t="s">
        <v>11033</v>
      </c>
      <c r="E3971" s="175">
        <v>1398537.9</v>
      </c>
      <c r="F3971" s="174" t="s">
        <v>3520</v>
      </c>
      <c r="G3971" s="174" t="s">
        <v>3178</v>
      </c>
      <c r="H3971" s="174" t="s">
        <v>179</v>
      </c>
      <c r="I3971" s="174" t="s">
        <v>11030</v>
      </c>
      <c r="J3971" s="174" t="s">
        <v>11031</v>
      </c>
      <c r="K3971" s="174"/>
      <c r="L3971" s="174" t="s">
        <v>7136</v>
      </c>
      <c r="M3971" s="174" t="s">
        <v>7197</v>
      </c>
      <c r="N3971" s="176">
        <v>600</v>
      </c>
      <c r="O3971" s="174" t="s">
        <v>3407</v>
      </c>
      <c r="P3971" s="177">
        <v>35611</v>
      </c>
      <c r="Q3971" s="176">
        <v>192</v>
      </c>
      <c r="R3971" s="175">
        <v>447532.02</v>
      </c>
      <c r="S3971" s="175">
        <v>951005.88</v>
      </c>
    </row>
    <row r="3972" spans="4:19">
      <c r="D3972" s="174" t="s">
        <v>11034</v>
      </c>
      <c r="E3972" s="175">
        <v>472143.7</v>
      </c>
      <c r="F3972" s="174" t="s">
        <v>3503</v>
      </c>
      <c r="G3972" s="174" t="s">
        <v>3178</v>
      </c>
      <c r="H3972" s="174" t="s">
        <v>179</v>
      </c>
      <c r="I3972" s="174" t="s">
        <v>11030</v>
      </c>
      <c r="J3972" s="174" t="s">
        <v>11031</v>
      </c>
      <c r="K3972" s="174"/>
      <c r="L3972" s="174" t="s">
        <v>7136</v>
      </c>
      <c r="M3972" s="174" t="s">
        <v>7197</v>
      </c>
      <c r="N3972" s="176">
        <v>600</v>
      </c>
      <c r="O3972" s="174" t="s">
        <v>3407</v>
      </c>
      <c r="P3972" s="177">
        <v>35611</v>
      </c>
      <c r="Q3972" s="176">
        <v>192</v>
      </c>
      <c r="R3972" s="175">
        <v>151085.94</v>
      </c>
      <c r="S3972" s="175">
        <v>321057.76</v>
      </c>
    </row>
    <row r="3973" spans="4:19">
      <c r="D3973" s="174" t="s">
        <v>11035</v>
      </c>
      <c r="E3973" s="175">
        <v>2275640.67</v>
      </c>
      <c r="F3973" s="174" t="s">
        <v>3483</v>
      </c>
      <c r="G3973" s="174" t="s">
        <v>3178</v>
      </c>
      <c r="H3973" s="174" t="s">
        <v>179</v>
      </c>
      <c r="I3973" s="174" t="s">
        <v>11030</v>
      </c>
      <c r="J3973" s="174" t="s">
        <v>11031</v>
      </c>
      <c r="K3973" s="174"/>
      <c r="L3973" s="174" t="s">
        <v>7136</v>
      </c>
      <c r="M3973" s="174" t="s">
        <v>7197</v>
      </c>
      <c r="N3973" s="176">
        <v>600</v>
      </c>
      <c r="O3973" s="174" t="s">
        <v>3407</v>
      </c>
      <c r="P3973" s="177">
        <v>35611</v>
      </c>
      <c r="Q3973" s="176">
        <v>192</v>
      </c>
      <c r="R3973" s="175">
        <v>728204.94</v>
      </c>
      <c r="S3973" s="175">
        <v>1547435.73</v>
      </c>
    </row>
    <row r="3974" spans="4:19">
      <c r="D3974" s="174" t="s">
        <v>11036</v>
      </c>
      <c r="E3974" s="175">
        <v>2241085.41</v>
      </c>
      <c r="F3974" s="174" t="s">
        <v>3464</v>
      </c>
      <c r="G3974" s="174" t="s">
        <v>3178</v>
      </c>
      <c r="H3974" s="174" t="s">
        <v>179</v>
      </c>
      <c r="I3974" s="174" t="s">
        <v>11030</v>
      </c>
      <c r="J3974" s="174" t="s">
        <v>11031</v>
      </c>
      <c r="K3974" s="174"/>
      <c r="L3974" s="174" t="s">
        <v>7136</v>
      </c>
      <c r="M3974" s="174" t="s">
        <v>7197</v>
      </c>
      <c r="N3974" s="176">
        <v>600</v>
      </c>
      <c r="O3974" s="174" t="s">
        <v>3407</v>
      </c>
      <c r="P3974" s="177">
        <v>35611</v>
      </c>
      <c r="Q3974" s="176">
        <v>192</v>
      </c>
      <c r="R3974" s="175">
        <v>717147.19</v>
      </c>
      <c r="S3974" s="175">
        <v>1523938.22</v>
      </c>
    </row>
    <row r="3975" spans="4:19">
      <c r="D3975" s="174" t="s">
        <v>11037</v>
      </c>
      <c r="E3975" s="175">
        <v>12631132.439999999</v>
      </c>
      <c r="F3975" s="174" t="s">
        <v>3486</v>
      </c>
      <c r="G3975" s="174" t="s">
        <v>3178</v>
      </c>
      <c r="H3975" s="174" t="s">
        <v>179</v>
      </c>
      <c r="I3975" s="174" t="s">
        <v>11030</v>
      </c>
      <c r="J3975" s="174" t="s">
        <v>11031</v>
      </c>
      <c r="K3975" s="174"/>
      <c r="L3975" s="174" t="s">
        <v>7136</v>
      </c>
      <c r="M3975" s="174" t="s">
        <v>7197</v>
      </c>
      <c r="N3975" s="176">
        <v>600</v>
      </c>
      <c r="O3975" s="174" t="s">
        <v>3407</v>
      </c>
      <c r="P3975" s="177">
        <v>35611</v>
      </c>
      <c r="Q3975" s="176">
        <v>192</v>
      </c>
      <c r="R3975" s="175">
        <v>4041962.25</v>
      </c>
      <c r="S3975" s="175">
        <v>8589170.1899999995</v>
      </c>
    </row>
    <row r="3976" spans="4:19">
      <c r="D3976" s="174" t="s">
        <v>11038</v>
      </c>
      <c r="E3976" s="175">
        <v>390891.75</v>
      </c>
      <c r="F3976" s="174" t="s">
        <v>3488</v>
      </c>
      <c r="G3976" s="174" t="s">
        <v>3178</v>
      </c>
      <c r="H3976" s="174" t="s">
        <v>179</v>
      </c>
      <c r="I3976" s="174" t="s">
        <v>11030</v>
      </c>
      <c r="J3976" s="174" t="s">
        <v>11031</v>
      </c>
      <c r="K3976" s="174"/>
      <c r="L3976" s="174" t="s">
        <v>7136</v>
      </c>
      <c r="M3976" s="174" t="s">
        <v>7197</v>
      </c>
      <c r="N3976" s="176">
        <v>600</v>
      </c>
      <c r="O3976" s="174" t="s">
        <v>3407</v>
      </c>
      <c r="P3976" s="177">
        <v>35611</v>
      </c>
      <c r="Q3976" s="176">
        <v>192</v>
      </c>
      <c r="R3976" s="175">
        <v>125085.3</v>
      </c>
      <c r="S3976" s="175">
        <v>265806.45</v>
      </c>
    </row>
    <row r="3977" spans="4:19">
      <c r="D3977" s="174" t="s">
        <v>11039</v>
      </c>
      <c r="E3977" s="175">
        <v>15832.81</v>
      </c>
      <c r="F3977" s="174" t="s">
        <v>4654</v>
      </c>
      <c r="G3977" s="174" t="s">
        <v>3178</v>
      </c>
      <c r="H3977" s="174" t="s">
        <v>179</v>
      </c>
      <c r="I3977" s="174" t="s">
        <v>11030</v>
      </c>
      <c r="J3977" s="174" t="s">
        <v>11031</v>
      </c>
      <c r="K3977" s="174"/>
      <c r="L3977" s="174" t="s">
        <v>7136</v>
      </c>
      <c r="M3977" s="174" t="s">
        <v>7197</v>
      </c>
      <c r="N3977" s="176">
        <v>600</v>
      </c>
      <c r="O3977" s="174" t="s">
        <v>3407</v>
      </c>
      <c r="P3977" s="177">
        <v>35611</v>
      </c>
      <c r="Q3977" s="176">
        <v>192</v>
      </c>
      <c r="R3977" s="175">
        <v>5066.41</v>
      </c>
      <c r="S3977" s="175">
        <v>10766.4</v>
      </c>
    </row>
    <row r="3978" spans="4:19">
      <c r="D3978" s="174" t="s">
        <v>11040</v>
      </c>
      <c r="E3978" s="175">
        <v>4272316.96</v>
      </c>
      <c r="F3978" s="174" t="s">
        <v>3459</v>
      </c>
      <c r="G3978" s="174" t="s">
        <v>3178</v>
      </c>
      <c r="H3978" s="174" t="s">
        <v>179</v>
      </c>
      <c r="I3978" s="174" t="s">
        <v>11041</v>
      </c>
      <c r="J3978" s="174" t="s">
        <v>11042</v>
      </c>
      <c r="K3978" s="174"/>
      <c r="L3978" s="174" t="s">
        <v>7136</v>
      </c>
      <c r="M3978" s="174" t="s">
        <v>7197</v>
      </c>
      <c r="N3978" s="176">
        <v>600</v>
      </c>
      <c r="O3978" s="174" t="s">
        <v>3407</v>
      </c>
      <c r="P3978" s="177">
        <v>35611</v>
      </c>
      <c r="Q3978" s="176">
        <v>192</v>
      </c>
      <c r="R3978" s="175">
        <v>1367141.29</v>
      </c>
      <c r="S3978" s="175">
        <v>2905175.67</v>
      </c>
    </row>
    <row r="3979" spans="4:19">
      <c r="D3979" s="174" t="s">
        <v>11043</v>
      </c>
      <c r="E3979" s="175">
        <v>245309.19</v>
      </c>
      <c r="F3979" s="174" t="s">
        <v>3501</v>
      </c>
      <c r="G3979" s="174" t="s">
        <v>3178</v>
      </c>
      <c r="H3979" s="174" t="s">
        <v>179</v>
      </c>
      <c r="I3979" s="174" t="s">
        <v>11041</v>
      </c>
      <c r="J3979" s="174" t="s">
        <v>11042</v>
      </c>
      <c r="K3979" s="174"/>
      <c r="L3979" s="174" t="s">
        <v>7136</v>
      </c>
      <c r="M3979" s="174" t="s">
        <v>7197</v>
      </c>
      <c r="N3979" s="176">
        <v>600</v>
      </c>
      <c r="O3979" s="174" t="s">
        <v>3407</v>
      </c>
      <c r="P3979" s="177">
        <v>35611</v>
      </c>
      <c r="Q3979" s="176">
        <v>192</v>
      </c>
      <c r="R3979" s="175">
        <v>78498.89</v>
      </c>
      <c r="S3979" s="175">
        <v>166810.29999999999</v>
      </c>
    </row>
    <row r="3980" spans="4:19">
      <c r="D3980" s="174" t="s">
        <v>11044</v>
      </c>
      <c r="E3980" s="175">
        <v>19926.849999999999</v>
      </c>
      <c r="F3980" s="174" t="s">
        <v>3520</v>
      </c>
      <c r="G3980" s="174" t="s">
        <v>3178</v>
      </c>
      <c r="H3980" s="174" t="s">
        <v>179</v>
      </c>
      <c r="I3980" s="174" t="s">
        <v>11041</v>
      </c>
      <c r="J3980" s="174" t="s">
        <v>11042</v>
      </c>
      <c r="K3980" s="174"/>
      <c r="L3980" s="174" t="s">
        <v>7136</v>
      </c>
      <c r="M3980" s="174" t="s">
        <v>7197</v>
      </c>
      <c r="N3980" s="176">
        <v>600</v>
      </c>
      <c r="O3980" s="174" t="s">
        <v>3407</v>
      </c>
      <c r="P3980" s="177">
        <v>35611</v>
      </c>
      <c r="Q3980" s="176">
        <v>192</v>
      </c>
      <c r="R3980" s="175">
        <v>6376.48</v>
      </c>
      <c r="S3980" s="175">
        <v>13550.37</v>
      </c>
    </row>
    <row r="3981" spans="4:19">
      <c r="D3981" s="174" t="s">
        <v>11045</v>
      </c>
      <c r="E3981" s="175">
        <v>23735.58</v>
      </c>
      <c r="F3981" s="174" t="s">
        <v>3464</v>
      </c>
      <c r="G3981" s="174" t="s">
        <v>3178</v>
      </c>
      <c r="H3981" s="174" t="s">
        <v>179</v>
      </c>
      <c r="I3981" s="174" t="s">
        <v>11041</v>
      </c>
      <c r="J3981" s="174" t="s">
        <v>11042</v>
      </c>
      <c r="K3981" s="174"/>
      <c r="L3981" s="174" t="s">
        <v>7136</v>
      </c>
      <c r="M3981" s="174" t="s">
        <v>7197</v>
      </c>
      <c r="N3981" s="176">
        <v>600</v>
      </c>
      <c r="O3981" s="174" t="s">
        <v>3407</v>
      </c>
      <c r="P3981" s="177">
        <v>35611</v>
      </c>
      <c r="Q3981" s="176">
        <v>192</v>
      </c>
      <c r="R3981" s="175">
        <v>7595.36</v>
      </c>
      <c r="S3981" s="175">
        <v>16140.22</v>
      </c>
    </row>
    <row r="3982" spans="4:19">
      <c r="D3982" s="174" t="s">
        <v>11046</v>
      </c>
      <c r="E3982" s="175">
        <v>13218429.449999999</v>
      </c>
      <c r="F3982" s="174" t="s">
        <v>3486</v>
      </c>
      <c r="G3982" s="174" t="s">
        <v>3178</v>
      </c>
      <c r="H3982" s="174" t="s">
        <v>179</v>
      </c>
      <c r="I3982" s="174" t="s">
        <v>11041</v>
      </c>
      <c r="J3982" s="174" t="s">
        <v>11042</v>
      </c>
      <c r="K3982" s="174"/>
      <c r="L3982" s="174" t="s">
        <v>7136</v>
      </c>
      <c r="M3982" s="174" t="s">
        <v>7197</v>
      </c>
      <c r="N3982" s="176">
        <v>600</v>
      </c>
      <c r="O3982" s="174" t="s">
        <v>3407</v>
      </c>
      <c r="P3982" s="177">
        <v>35611</v>
      </c>
      <c r="Q3982" s="176">
        <v>192</v>
      </c>
      <c r="R3982" s="175">
        <v>4229897.3</v>
      </c>
      <c r="S3982" s="175">
        <v>8988532.1500000004</v>
      </c>
    </row>
    <row r="3983" spans="4:19">
      <c r="D3983" s="174" t="s">
        <v>11047</v>
      </c>
      <c r="E3983" s="175">
        <v>6695859.6200000001</v>
      </c>
      <c r="F3983" s="174" t="s">
        <v>3488</v>
      </c>
      <c r="G3983" s="174" t="s">
        <v>3178</v>
      </c>
      <c r="H3983" s="174" t="s">
        <v>179</v>
      </c>
      <c r="I3983" s="174" t="s">
        <v>11041</v>
      </c>
      <c r="J3983" s="174" t="s">
        <v>11042</v>
      </c>
      <c r="K3983" s="174"/>
      <c r="L3983" s="174" t="s">
        <v>7136</v>
      </c>
      <c r="M3983" s="174" t="s">
        <v>7197</v>
      </c>
      <c r="N3983" s="176">
        <v>600</v>
      </c>
      <c r="O3983" s="174" t="s">
        <v>3407</v>
      </c>
      <c r="P3983" s="177">
        <v>35611</v>
      </c>
      <c r="Q3983" s="176">
        <v>192</v>
      </c>
      <c r="R3983" s="175">
        <v>2142675.06</v>
      </c>
      <c r="S3983" s="175">
        <v>4553184.5599999996</v>
      </c>
    </row>
    <row r="3984" spans="4:19">
      <c r="D3984" s="174" t="s">
        <v>11048</v>
      </c>
      <c r="E3984" s="175">
        <v>3791.67</v>
      </c>
      <c r="F3984" s="174" t="s">
        <v>3426</v>
      </c>
      <c r="G3984" s="174" t="s">
        <v>3178</v>
      </c>
      <c r="H3984" s="174" t="s">
        <v>179</v>
      </c>
      <c r="I3984" s="174" t="s">
        <v>11049</v>
      </c>
      <c r="J3984" s="174" t="s">
        <v>11050</v>
      </c>
      <c r="K3984" s="174"/>
      <c r="L3984" s="174" t="s">
        <v>7136</v>
      </c>
      <c r="M3984" s="174" t="s">
        <v>7197</v>
      </c>
      <c r="N3984" s="176">
        <v>600</v>
      </c>
      <c r="O3984" s="174" t="s">
        <v>3407</v>
      </c>
      <c r="P3984" s="177">
        <v>35611</v>
      </c>
      <c r="Q3984" s="176">
        <v>192</v>
      </c>
      <c r="R3984" s="175">
        <v>1213.28</v>
      </c>
      <c r="S3984" s="175">
        <v>2578.39</v>
      </c>
    </row>
    <row r="3985" spans="4:19">
      <c r="D3985" s="174" t="s">
        <v>11051</v>
      </c>
      <c r="E3985" s="175">
        <v>950732.7</v>
      </c>
      <c r="F3985" s="174" t="s">
        <v>3459</v>
      </c>
      <c r="G3985" s="174" t="s">
        <v>3178</v>
      </c>
      <c r="H3985" s="174" t="s">
        <v>179</v>
      </c>
      <c r="I3985" s="174" t="s">
        <v>11049</v>
      </c>
      <c r="J3985" s="174" t="s">
        <v>11050</v>
      </c>
      <c r="K3985" s="174"/>
      <c r="L3985" s="174" t="s">
        <v>7136</v>
      </c>
      <c r="M3985" s="174" t="s">
        <v>7197</v>
      </c>
      <c r="N3985" s="176">
        <v>600</v>
      </c>
      <c r="O3985" s="174" t="s">
        <v>3407</v>
      </c>
      <c r="P3985" s="177">
        <v>35611</v>
      </c>
      <c r="Q3985" s="176">
        <v>192</v>
      </c>
      <c r="R3985" s="175">
        <v>304234.38</v>
      </c>
      <c r="S3985" s="175">
        <v>646498.31999999995</v>
      </c>
    </row>
    <row r="3986" spans="4:19">
      <c r="D3986" s="174" t="s">
        <v>11052</v>
      </c>
      <c r="E3986" s="175">
        <v>909041.27</v>
      </c>
      <c r="F3986" s="174" t="s">
        <v>3501</v>
      </c>
      <c r="G3986" s="174" t="s">
        <v>3178</v>
      </c>
      <c r="H3986" s="174" t="s">
        <v>179</v>
      </c>
      <c r="I3986" s="174" t="s">
        <v>11049</v>
      </c>
      <c r="J3986" s="174" t="s">
        <v>11050</v>
      </c>
      <c r="K3986" s="174"/>
      <c r="L3986" s="174" t="s">
        <v>7136</v>
      </c>
      <c r="M3986" s="174" t="s">
        <v>7197</v>
      </c>
      <c r="N3986" s="176">
        <v>600</v>
      </c>
      <c r="O3986" s="174" t="s">
        <v>3407</v>
      </c>
      <c r="P3986" s="177">
        <v>35611</v>
      </c>
      <c r="Q3986" s="176">
        <v>192</v>
      </c>
      <c r="R3986" s="175">
        <v>290893.13</v>
      </c>
      <c r="S3986" s="175">
        <v>618148.14</v>
      </c>
    </row>
    <row r="3987" spans="4:19">
      <c r="D3987" s="174" t="s">
        <v>11053</v>
      </c>
      <c r="E3987" s="175">
        <v>1479634.28</v>
      </c>
      <c r="F3987" s="174" t="s">
        <v>3520</v>
      </c>
      <c r="G3987" s="174" t="s">
        <v>3178</v>
      </c>
      <c r="H3987" s="174" t="s">
        <v>179</v>
      </c>
      <c r="I3987" s="174" t="s">
        <v>11049</v>
      </c>
      <c r="J3987" s="174" t="s">
        <v>11050</v>
      </c>
      <c r="K3987" s="174"/>
      <c r="L3987" s="174" t="s">
        <v>7136</v>
      </c>
      <c r="M3987" s="174" t="s">
        <v>7197</v>
      </c>
      <c r="N3987" s="176">
        <v>600</v>
      </c>
      <c r="O3987" s="174" t="s">
        <v>3407</v>
      </c>
      <c r="P3987" s="177">
        <v>35611</v>
      </c>
      <c r="Q3987" s="176">
        <v>192</v>
      </c>
      <c r="R3987" s="175">
        <v>473482.89</v>
      </c>
      <c r="S3987" s="175">
        <v>1006151.39</v>
      </c>
    </row>
    <row r="3988" spans="4:19">
      <c r="D3988" s="174" t="s">
        <v>11054</v>
      </c>
      <c r="E3988" s="175">
        <v>837454.74</v>
      </c>
      <c r="F3988" s="174" t="s">
        <v>3503</v>
      </c>
      <c r="G3988" s="174" t="s">
        <v>3178</v>
      </c>
      <c r="H3988" s="174" t="s">
        <v>179</v>
      </c>
      <c r="I3988" s="174" t="s">
        <v>11049</v>
      </c>
      <c r="J3988" s="174" t="s">
        <v>11050</v>
      </c>
      <c r="K3988" s="174"/>
      <c r="L3988" s="174" t="s">
        <v>7136</v>
      </c>
      <c r="M3988" s="174" t="s">
        <v>7197</v>
      </c>
      <c r="N3988" s="176">
        <v>600</v>
      </c>
      <c r="O3988" s="174" t="s">
        <v>3407</v>
      </c>
      <c r="P3988" s="177">
        <v>35611</v>
      </c>
      <c r="Q3988" s="176">
        <v>192</v>
      </c>
      <c r="R3988" s="175">
        <v>267985.45</v>
      </c>
      <c r="S3988" s="175">
        <v>569469.29</v>
      </c>
    </row>
    <row r="3989" spans="4:19">
      <c r="D3989" s="174" t="s">
        <v>11055</v>
      </c>
      <c r="E3989" s="175">
        <v>136545.04999999999</v>
      </c>
      <c r="F3989" s="174" t="s">
        <v>3483</v>
      </c>
      <c r="G3989" s="174" t="s">
        <v>3178</v>
      </c>
      <c r="H3989" s="174" t="s">
        <v>179</v>
      </c>
      <c r="I3989" s="174" t="s">
        <v>11049</v>
      </c>
      <c r="J3989" s="174" t="s">
        <v>11050</v>
      </c>
      <c r="K3989" s="174"/>
      <c r="L3989" s="174" t="s">
        <v>7136</v>
      </c>
      <c r="M3989" s="174" t="s">
        <v>7197</v>
      </c>
      <c r="N3989" s="176">
        <v>600</v>
      </c>
      <c r="O3989" s="174" t="s">
        <v>3407</v>
      </c>
      <c r="P3989" s="177">
        <v>35611</v>
      </c>
      <c r="Q3989" s="176">
        <v>192</v>
      </c>
      <c r="R3989" s="175">
        <v>43694.42</v>
      </c>
      <c r="S3989" s="175">
        <v>92850.63</v>
      </c>
    </row>
    <row r="3990" spans="4:19">
      <c r="D3990" s="174" t="s">
        <v>11056</v>
      </c>
      <c r="E3990" s="175">
        <v>9943.75</v>
      </c>
      <c r="F3990" s="174" t="s">
        <v>3486</v>
      </c>
      <c r="G3990" s="174" t="s">
        <v>3178</v>
      </c>
      <c r="H3990" s="174" t="s">
        <v>179</v>
      </c>
      <c r="I3990" s="174" t="s">
        <v>11049</v>
      </c>
      <c r="J3990" s="174" t="s">
        <v>11050</v>
      </c>
      <c r="K3990" s="174"/>
      <c r="L3990" s="174" t="s">
        <v>7136</v>
      </c>
      <c r="M3990" s="174" t="s">
        <v>7197</v>
      </c>
      <c r="N3990" s="176">
        <v>600</v>
      </c>
      <c r="O3990" s="174" t="s">
        <v>3407</v>
      </c>
      <c r="P3990" s="177">
        <v>35611</v>
      </c>
      <c r="Q3990" s="176">
        <v>192</v>
      </c>
      <c r="R3990" s="175">
        <v>3181.91</v>
      </c>
      <c r="S3990" s="175">
        <v>6761.84</v>
      </c>
    </row>
    <row r="3991" spans="4:19">
      <c r="D3991" s="174" t="s">
        <v>11057</v>
      </c>
      <c r="E3991" s="175">
        <v>3256.65</v>
      </c>
      <c r="F3991" s="174" t="s">
        <v>3488</v>
      </c>
      <c r="G3991" s="174" t="s">
        <v>3178</v>
      </c>
      <c r="H3991" s="174" t="s">
        <v>179</v>
      </c>
      <c r="I3991" s="174" t="s">
        <v>11049</v>
      </c>
      <c r="J3991" s="174" t="s">
        <v>11050</v>
      </c>
      <c r="K3991" s="174"/>
      <c r="L3991" s="174" t="s">
        <v>7136</v>
      </c>
      <c r="M3991" s="174" t="s">
        <v>7197</v>
      </c>
      <c r="N3991" s="176">
        <v>600</v>
      </c>
      <c r="O3991" s="174" t="s">
        <v>3407</v>
      </c>
      <c r="P3991" s="177">
        <v>35611</v>
      </c>
      <c r="Q3991" s="176">
        <v>192</v>
      </c>
      <c r="R3991" s="175">
        <v>1042.0899999999999</v>
      </c>
      <c r="S3991" s="175">
        <v>2214.56</v>
      </c>
    </row>
    <row r="3992" spans="4:19">
      <c r="D3992" s="174" t="s">
        <v>11058</v>
      </c>
      <c r="E3992" s="175">
        <v>392914.33</v>
      </c>
      <c r="F3992" s="174" t="s">
        <v>4654</v>
      </c>
      <c r="G3992" s="174" t="s">
        <v>3178</v>
      </c>
      <c r="H3992" s="174" t="s">
        <v>179</v>
      </c>
      <c r="I3992" s="174" t="s">
        <v>11049</v>
      </c>
      <c r="J3992" s="174" t="s">
        <v>11050</v>
      </c>
      <c r="K3992" s="174"/>
      <c r="L3992" s="174" t="s">
        <v>7136</v>
      </c>
      <c r="M3992" s="174" t="s">
        <v>7197</v>
      </c>
      <c r="N3992" s="176">
        <v>600</v>
      </c>
      <c r="O3992" s="174" t="s">
        <v>3407</v>
      </c>
      <c r="P3992" s="177">
        <v>35611</v>
      </c>
      <c r="Q3992" s="176">
        <v>192</v>
      </c>
      <c r="R3992" s="175">
        <v>125732.49</v>
      </c>
      <c r="S3992" s="175">
        <v>267181.84000000003</v>
      </c>
    </row>
    <row r="3993" spans="4:19">
      <c r="D3993" s="174" t="s">
        <v>11059</v>
      </c>
      <c r="E3993" s="175">
        <v>72342.070000000007</v>
      </c>
      <c r="F3993" s="174" t="s">
        <v>3459</v>
      </c>
      <c r="G3993" s="174" t="s">
        <v>3178</v>
      </c>
      <c r="H3993" s="174" t="s">
        <v>179</v>
      </c>
      <c r="I3993" s="174" t="s">
        <v>11060</v>
      </c>
      <c r="J3993" s="174" t="s">
        <v>11061</v>
      </c>
      <c r="K3993" s="174"/>
      <c r="L3993" s="174" t="s">
        <v>7136</v>
      </c>
      <c r="M3993" s="174" t="s">
        <v>7197</v>
      </c>
      <c r="N3993" s="176">
        <v>600</v>
      </c>
      <c r="O3993" s="174" t="s">
        <v>3407</v>
      </c>
      <c r="P3993" s="177">
        <v>35611</v>
      </c>
      <c r="Q3993" s="176">
        <v>192</v>
      </c>
      <c r="R3993" s="175">
        <v>23149.439999999999</v>
      </c>
      <c r="S3993" s="175">
        <v>49192.63</v>
      </c>
    </row>
    <row r="3994" spans="4:19">
      <c r="D3994" s="174" t="s">
        <v>11062</v>
      </c>
      <c r="E3994" s="175">
        <v>540.08000000000004</v>
      </c>
      <c r="F3994" s="174" t="s">
        <v>3483</v>
      </c>
      <c r="G3994" s="174" t="s">
        <v>3178</v>
      </c>
      <c r="H3994" s="174" t="s">
        <v>179</v>
      </c>
      <c r="I3994" s="174" t="s">
        <v>11060</v>
      </c>
      <c r="J3994" s="174" t="s">
        <v>11061</v>
      </c>
      <c r="K3994" s="174"/>
      <c r="L3994" s="174" t="s">
        <v>7136</v>
      </c>
      <c r="M3994" s="174" t="s">
        <v>7197</v>
      </c>
      <c r="N3994" s="176">
        <v>600</v>
      </c>
      <c r="O3994" s="174" t="s">
        <v>3407</v>
      </c>
      <c r="P3994" s="177">
        <v>35611</v>
      </c>
      <c r="Q3994" s="176">
        <v>192</v>
      </c>
      <c r="R3994" s="175">
        <v>172.8</v>
      </c>
      <c r="S3994" s="175">
        <v>367.28</v>
      </c>
    </row>
    <row r="3995" spans="4:19">
      <c r="D3995" s="174" t="s">
        <v>11063</v>
      </c>
      <c r="E3995" s="175">
        <v>4797.5200000000004</v>
      </c>
      <c r="F3995" s="174" t="s">
        <v>3488</v>
      </c>
      <c r="G3995" s="174" t="s">
        <v>3178</v>
      </c>
      <c r="H3995" s="174" t="s">
        <v>179</v>
      </c>
      <c r="I3995" s="174" t="s">
        <v>11060</v>
      </c>
      <c r="J3995" s="174" t="s">
        <v>11061</v>
      </c>
      <c r="K3995" s="174"/>
      <c r="L3995" s="174" t="s">
        <v>7136</v>
      </c>
      <c r="M3995" s="174" t="s">
        <v>7197</v>
      </c>
      <c r="N3995" s="176">
        <v>600</v>
      </c>
      <c r="O3995" s="174" t="s">
        <v>3407</v>
      </c>
      <c r="P3995" s="177">
        <v>35611</v>
      </c>
      <c r="Q3995" s="176">
        <v>192</v>
      </c>
      <c r="R3995" s="175">
        <v>1535.22</v>
      </c>
      <c r="S3995" s="175">
        <v>3262.3</v>
      </c>
    </row>
    <row r="3996" spans="4:19">
      <c r="D3996" s="174" t="s">
        <v>11064</v>
      </c>
      <c r="E3996" s="175">
        <v>213844.45</v>
      </c>
      <c r="F3996" s="174" t="s">
        <v>3459</v>
      </c>
      <c r="G3996" s="174" t="s">
        <v>3178</v>
      </c>
      <c r="H3996" s="174" t="s">
        <v>179</v>
      </c>
      <c r="I3996" s="174" t="s">
        <v>11065</v>
      </c>
      <c r="J3996" s="174" t="s">
        <v>11066</v>
      </c>
      <c r="K3996" s="174"/>
      <c r="L3996" s="174" t="s">
        <v>7136</v>
      </c>
      <c r="M3996" s="174" t="s">
        <v>7197</v>
      </c>
      <c r="N3996" s="176">
        <v>600</v>
      </c>
      <c r="O3996" s="174" t="s">
        <v>3407</v>
      </c>
      <c r="P3996" s="177">
        <v>35611</v>
      </c>
      <c r="Q3996" s="176">
        <v>192</v>
      </c>
      <c r="R3996" s="175">
        <v>68430.09</v>
      </c>
      <c r="S3996" s="175">
        <v>145414.35999999999</v>
      </c>
    </row>
    <row r="3997" spans="4:19">
      <c r="D3997" s="174" t="s">
        <v>11067</v>
      </c>
      <c r="E3997" s="175">
        <v>134568.26999999999</v>
      </c>
      <c r="F3997" s="174" t="s">
        <v>3501</v>
      </c>
      <c r="G3997" s="174" t="s">
        <v>3178</v>
      </c>
      <c r="H3997" s="174" t="s">
        <v>179</v>
      </c>
      <c r="I3997" s="174" t="s">
        <v>11065</v>
      </c>
      <c r="J3997" s="174" t="s">
        <v>11066</v>
      </c>
      <c r="K3997" s="174"/>
      <c r="L3997" s="174" t="s">
        <v>7136</v>
      </c>
      <c r="M3997" s="174" t="s">
        <v>7197</v>
      </c>
      <c r="N3997" s="176">
        <v>600</v>
      </c>
      <c r="O3997" s="174" t="s">
        <v>3407</v>
      </c>
      <c r="P3997" s="177">
        <v>35611</v>
      </c>
      <c r="Q3997" s="176">
        <v>192</v>
      </c>
      <c r="R3997" s="175">
        <v>43061.760000000002</v>
      </c>
      <c r="S3997" s="175">
        <v>91506.51</v>
      </c>
    </row>
    <row r="3998" spans="4:19">
      <c r="D3998" s="174" t="s">
        <v>11068</v>
      </c>
      <c r="E3998" s="175">
        <v>3294.97</v>
      </c>
      <c r="F3998" s="174" t="s">
        <v>3520</v>
      </c>
      <c r="G3998" s="174" t="s">
        <v>3178</v>
      </c>
      <c r="H3998" s="174" t="s">
        <v>179</v>
      </c>
      <c r="I3998" s="174" t="s">
        <v>11065</v>
      </c>
      <c r="J3998" s="174" t="s">
        <v>11066</v>
      </c>
      <c r="K3998" s="174"/>
      <c r="L3998" s="174" t="s">
        <v>7136</v>
      </c>
      <c r="M3998" s="174" t="s">
        <v>7197</v>
      </c>
      <c r="N3998" s="176">
        <v>600</v>
      </c>
      <c r="O3998" s="174" t="s">
        <v>3407</v>
      </c>
      <c r="P3998" s="177">
        <v>35611</v>
      </c>
      <c r="Q3998" s="176">
        <v>192</v>
      </c>
      <c r="R3998" s="175">
        <v>1054.24</v>
      </c>
      <c r="S3998" s="175">
        <v>2240.73</v>
      </c>
    </row>
    <row r="3999" spans="4:19">
      <c r="D3999" s="174" t="s">
        <v>11069</v>
      </c>
      <c r="E3999" s="175">
        <v>60385.95</v>
      </c>
      <c r="F3999" s="174" t="s">
        <v>3503</v>
      </c>
      <c r="G3999" s="174" t="s">
        <v>3178</v>
      </c>
      <c r="H3999" s="174" t="s">
        <v>179</v>
      </c>
      <c r="I3999" s="174" t="s">
        <v>11065</v>
      </c>
      <c r="J3999" s="174" t="s">
        <v>11066</v>
      </c>
      <c r="K3999" s="174"/>
      <c r="L3999" s="174" t="s">
        <v>7136</v>
      </c>
      <c r="M3999" s="174" t="s">
        <v>7197</v>
      </c>
      <c r="N3999" s="176">
        <v>600</v>
      </c>
      <c r="O3999" s="174" t="s">
        <v>3407</v>
      </c>
      <c r="P3999" s="177">
        <v>35611</v>
      </c>
      <c r="Q3999" s="176">
        <v>192</v>
      </c>
      <c r="R3999" s="175">
        <v>19323.349999999999</v>
      </c>
      <c r="S3999" s="175">
        <v>41062.6</v>
      </c>
    </row>
    <row r="4000" spans="4:19">
      <c r="D4000" s="174" t="s">
        <v>11070</v>
      </c>
      <c r="E4000" s="175">
        <v>16584.43</v>
      </c>
      <c r="F4000" s="174" t="s">
        <v>3488</v>
      </c>
      <c r="G4000" s="174" t="s">
        <v>3178</v>
      </c>
      <c r="H4000" s="174" t="s">
        <v>179</v>
      </c>
      <c r="I4000" s="174" t="s">
        <v>11065</v>
      </c>
      <c r="J4000" s="174" t="s">
        <v>11066</v>
      </c>
      <c r="K4000" s="174"/>
      <c r="L4000" s="174" t="s">
        <v>7136</v>
      </c>
      <c r="M4000" s="174" t="s">
        <v>7197</v>
      </c>
      <c r="N4000" s="176">
        <v>600</v>
      </c>
      <c r="O4000" s="174" t="s">
        <v>3407</v>
      </c>
      <c r="P4000" s="177">
        <v>35611</v>
      </c>
      <c r="Q4000" s="176">
        <v>192</v>
      </c>
      <c r="R4000" s="175">
        <v>5306.88</v>
      </c>
      <c r="S4000" s="175">
        <v>11277.55</v>
      </c>
    </row>
    <row r="4001" spans="4:19">
      <c r="D4001" s="174" t="s">
        <v>11071</v>
      </c>
      <c r="E4001" s="175">
        <v>536131.93000000005</v>
      </c>
      <c r="F4001" s="174" t="s">
        <v>3459</v>
      </c>
      <c r="G4001" s="174" t="s">
        <v>3178</v>
      </c>
      <c r="H4001" s="174" t="s">
        <v>179</v>
      </c>
      <c r="I4001" s="174" t="s">
        <v>11072</v>
      </c>
      <c r="J4001" s="174" t="s">
        <v>11073</v>
      </c>
      <c r="K4001" s="174"/>
      <c r="L4001" s="174" t="s">
        <v>7136</v>
      </c>
      <c r="M4001" s="174" t="s">
        <v>7197</v>
      </c>
      <c r="N4001" s="176">
        <v>600</v>
      </c>
      <c r="O4001" s="174" t="s">
        <v>3407</v>
      </c>
      <c r="P4001" s="177">
        <v>35611</v>
      </c>
      <c r="Q4001" s="176">
        <v>192</v>
      </c>
      <c r="R4001" s="175">
        <v>171562.07</v>
      </c>
      <c r="S4001" s="175">
        <v>364569.86</v>
      </c>
    </row>
    <row r="4002" spans="4:19">
      <c r="D4002" s="174" t="s">
        <v>11074</v>
      </c>
      <c r="E4002" s="175">
        <v>44717.58</v>
      </c>
      <c r="F4002" s="174" t="s">
        <v>3501</v>
      </c>
      <c r="G4002" s="174" t="s">
        <v>3178</v>
      </c>
      <c r="H4002" s="174" t="s">
        <v>179</v>
      </c>
      <c r="I4002" s="174" t="s">
        <v>11072</v>
      </c>
      <c r="J4002" s="174" t="s">
        <v>11073</v>
      </c>
      <c r="K4002" s="174"/>
      <c r="L4002" s="174" t="s">
        <v>7136</v>
      </c>
      <c r="M4002" s="174" t="s">
        <v>7197</v>
      </c>
      <c r="N4002" s="176">
        <v>600</v>
      </c>
      <c r="O4002" s="174" t="s">
        <v>3407</v>
      </c>
      <c r="P4002" s="177">
        <v>35611</v>
      </c>
      <c r="Q4002" s="176">
        <v>192</v>
      </c>
      <c r="R4002" s="175">
        <v>14309.6</v>
      </c>
      <c r="S4002" s="175">
        <v>30407.98</v>
      </c>
    </row>
    <row r="4003" spans="4:19">
      <c r="D4003" s="174" t="s">
        <v>11075</v>
      </c>
      <c r="E4003" s="175">
        <v>141322.94</v>
      </c>
      <c r="F4003" s="174" t="s">
        <v>3520</v>
      </c>
      <c r="G4003" s="174" t="s">
        <v>3178</v>
      </c>
      <c r="H4003" s="174" t="s">
        <v>179</v>
      </c>
      <c r="I4003" s="174" t="s">
        <v>11072</v>
      </c>
      <c r="J4003" s="174" t="s">
        <v>11073</v>
      </c>
      <c r="K4003" s="174"/>
      <c r="L4003" s="174" t="s">
        <v>7136</v>
      </c>
      <c r="M4003" s="174" t="s">
        <v>7197</v>
      </c>
      <c r="N4003" s="176">
        <v>600</v>
      </c>
      <c r="O4003" s="174" t="s">
        <v>3407</v>
      </c>
      <c r="P4003" s="177">
        <v>35611</v>
      </c>
      <c r="Q4003" s="176">
        <v>192</v>
      </c>
      <c r="R4003" s="175">
        <v>45223.21</v>
      </c>
      <c r="S4003" s="175">
        <v>96099.73</v>
      </c>
    </row>
    <row r="4004" spans="4:19">
      <c r="D4004" s="174" t="s">
        <v>11076</v>
      </c>
      <c r="E4004" s="175">
        <v>1328158.3500000001</v>
      </c>
      <c r="F4004" s="174" t="s">
        <v>3503</v>
      </c>
      <c r="G4004" s="174" t="s">
        <v>3178</v>
      </c>
      <c r="H4004" s="174" t="s">
        <v>179</v>
      </c>
      <c r="I4004" s="174" t="s">
        <v>11072</v>
      </c>
      <c r="J4004" s="174" t="s">
        <v>11073</v>
      </c>
      <c r="K4004" s="174"/>
      <c r="L4004" s="174" t="s">
        <v>7136</v>
      </c>
      <c r="M4004" s="174" t="s">
        <v>7197</v>
      </c>
      <c r="N4004" s="176">
        <v>600</v>
      </c>
      <c r="O4004" s="174" t="s">
        <v>3407</v>
      </c>
      <c r="P4004" s="177">
        <v>35611</v>
      </c>
      <c r="Q4004" s="176">
        <v>192</v>
      </c>
      <c r="R4004" s="175">
        <v>425010.57</v>
      </c>
      <c r="S4004" s="175">
        <v>903147.78</v>
      </c>
    </row>
    <row r="4005" spans="4:19">
      <c r="D4005" s="174" t="s">
        <v>11077</v>
      </c>
      <c r="E4005" s="175">
        <v>851.78</v>
      </c>
      <c r="F4005" s="174" t="s">
        <v>3464</v>
      </c>
      <c r="G4005" s="174" t="s">
        <v>3178</v>
      </c>
      <c r="H4005" s="174" t="s">
        <v>179</v>
      </c>
      <c r="I4005" s="174" t="s">
        <v>11072</v>
      </c>
      <c r="J4005" s="174" t="s">
        <v>11073</v>
      </c>
      <c r="K4005" s="174"/>
      <c r="L4005" s="174" t="s">
        <v>7136</v>
      </c>
      <c r="M4005" s="174" t="s">
        <v>7197</v>
      </c>
      <c r="N4005" s="176">
        <v>600</v>
      </c>
      <c r="O4005" s="174" t="s">
        <v>3407</v>
      </c>
      <c r="P4005" s="177">
        <v>35611</v>
      </c>
      <c r="Q4005" s="176">
        <v>192</v>
      </c>
      <c r="R4005" s="175">
        <v>272.48</v>
      </c>
      <c r="S4005" s="175">
        <v>579.29999999999995</v>
      </c>
    </row>
    <row r="4006" spans="4:19">
      <c r="D4006" s="174" t="s">
        <v>11078</v>
      </c>
      <c r="E4006" s="175">
        <v>56632.71</v>
      </c>
      <c r="F4006" s="174" t="s">
        <v>3488</v>
      </c>
      <c r="G4006" s="174" t="s">
        <v>3178</v>
      </c>
      <c r="H4006" s="174" t="s">
        <v>179</v>
      </c>
      <c r="I4006" s="174" t="s">
        <v>11072</v>
      </c>
      <c r="J4006" s="174" t="s">
        <v>11073</v>
      </c>
      <c r="K4006" s="174"/>
      <c r="L4006" s="174" t="s">
        <v>7136</v>
      </c>
      <c r="M4006" s="174" t="s">
        <v>7197</v>
      </c>
      <c r="N4006" s="176">
        <v>600</v>
      </c>
      <c r="O4006" s="174" t="s">
        <v>3407</v>
      </c>
      <c r="P4006" s="177">
        <v>35611</v>
      </c>
      <c r="Q4006" s="176">
        <v>192</v>
      </c>
      <c r="R4006" s="175">
        <v>18122.41</v>
      </c>
      <c r="S4006" s="175">
        <v>38510.300000000003</v>
      </c>
    </row>
    <row r="4007" spans="4:19">
      <c r="D4007" s="174" t="s">
        <v>11079</v>
      </c>
      <c r="E4007" s="176">
        <v>270</v>
      </c>
      <c r="F4007" s="174" t="s">
        <v>4654</v>
      </c>
      <c r="G4007" s="174" t="s">
        <v>3178</v>
      </c>
      <c r="H4007" s="174" t="s">
        <v>179</v>
      </c>
      <c r="I4007" s="174" t="s">
        <v>11072</v>
      </c>
      <c r="J4007" s="174" t="s">
        <v>11073</v>
      </c>
      <c r="K4007" s="174"/>
      <c r="L4007" s="174" t="s">
        <v>7136</v>
      </c>
      <c r="M4007" s="174" t="s">
        <v>7197</v>
      </c>
      <c r="N4007" s="176">
        <v>600</v>
      </c>
      <c r="O4007" s="174" t="s">
        <v>3407</v>
      </c>
      <c r="P4007" s="177">
        <v>35611</v>
      </c>
      <c r="Q4007" s="176">
        <v>192</v>
      </c>
      <c r="R4007" s="175">
        <v>86.4</v>
      </c>
      <c r="S4007" s="175">
        <v>183.6</v>
      </c>
    </row>
    <row r="4008" spans="4:19">
      <c r="D4008" s="174" t="s">
        <v>11080</v>
      </c>
      <c r="E4008" s="175">
        <v>79124.42</v>
      </c>
      <c r="F4008" s="174" t="s">
        <v>3459</v>
      </c>
      <c r="G4008" s="174" t="s">
        <v>3178</v>
      </c>
      <c r="H4008" s="174" t="s">
        <v>179</v>
      </c>
      <c r="I4008" s="174" t="s">
        <v>11081</v>
      </c>
      <c r="J4008" s="174" t="s">
        <v>11082</v>
      </c>
      <c r="K4008" s="174"/>
      <c r="L4008" s="174" t="s">
        <v>7136</v>
      </c>
      <c r="M4008" s="174" t="s">
        <v>7197</v>
      </c>
      <c r="N4008" s="176">
        <v>600</v>
      </c>
      <c r="O4008" s="174" t="s">
        <v>3407</v>
      </c>
      <c r="P4008" s="177">
        <v>35611</v>
      </c>
      <c r="Q4008" s="176">
        <v>192</v>
      </c>
      <c r="R4008" s="175">
        <v>25319.67</v>
      </c>
      <c r="S4008" s="175">
        <v>53804.75</v>
      </c>
    </row>
    <row r="4009" spans="4:19">
      <c r="D4009" s="174" t="s">
        <v>11083</v>
      </c>
      <c r="E4009" s="175">
        <v>306497.65999999997</v>
      </c>
      <c r="F4009" s="174" t="s">
        <v>3501</v>
      </c>
      <c r="G4009" s="174" t="s">
        <v>3178</v>
      </c>
      <c r="H4009" s="174" t="s">
        <v>179</v>
      </c>
      <c r="I4009" s="174" t="s">
        <v>11081</v>
      </c>
      <c r="J4009" s="174" t="s">
        <v>11082</v>
      </c>
      <c r="K4009" s="174"/>
      <c r="L4009" s="174" t="s">
        <v>7136</v>
      </c>
      <c r="M4009" s="174" t="s">
        <v>7197</v>
      </c>
      <c r="N4009" s="176">
        <v>600</v>
      </c>
      <c r="O4009" s="174" t="s">
        <v>3407</v>
      </c>
      <c r="P4009" s="177">
        <v>35611</v>
      </c>
      <c r="Q4009" s="176">
        <v>192</v>
      </c>
      <c r="R4009" s="175">
        <v>98079.2</v>
      </c>
      <c r="S4009" s="175">
        <v>208418.46</v>
      </c>
    </row>
    <row r="4010" spans="4:19">
      <c r="D4010" s="174" t="s">
        <v>11084</v>
      </c>
      <c r="E4010" s="175">
        <v>130333.13</v>
      </c>
      <c r="F4010" s="174" t="s">
        <v>3520</v>
      </c>
      <c r="G4010" s="174" t="s">
        <v>3178</v>
      </c>
      <c r="H4010" s="174" t="s">
        <v>179</v>
      </c>
      <c r="I4010" s="174" t="s">
        <v>11081</v>
      </c>
      <c r="J4010" s="174" t="s">
        <v>11082</v>
      </c>
      <c r="K4010" s="174"/>
      <c r="L4010" s="174" t="s">
        <v>7136</v>
      </c>
      <c r="M4010" s="174" t="s">
        <v>7197</v>
      </c>
      <c r="N4010" s="176">
        <v>600</v>
      </c>
      <c r="O4010" s="174" t="s">
        <v>3407</v>
      </c>
      <c r="P4010" s="177">
        <v>35611</v>
      </c>
      <c r="Q4010" s="176">
        <v>192</v>
      </c>
      <c r="R4010" s="175">
        <v>41706.550000000003</v>
      </c>
      <c r="S4010" s="175">
        <v>88626.58</v>
      </c>
    </row>
    <row r="4011" spans="4:19">
      <c r="D4011" s="174" t="s">
        <v>11085</v>
      </c>
      <c r="E4011" s="175">
        <v>150643.1</v>
      </c>
      <c r="F4011" s="174" t="s">
        <v>3503</v>
      </c>
      <c r="G4011" s="174" t="s">
        <v>3178</v>
      </c>
      <c r="H4011" s="174" t="s">
        <v>179</v>
      </c>
      <c r="I4011" s="174" t="s">
        <v>11081</v>
      </c>
      <c r="J4011" s="174" t="s">
        <v>11082</v>
      </c>
      <c r="K4011" s="174"/>
      <c r="L4011" s="174" t="s">
        <v>7136</v>
      </c>
      <c r="M4011" s="174" t="s">
        <v>7197</v>
      </c>
      <c r="N4011" s="176">
        <v>600</v>
      </c>
      <c r="O4011" s="174" t="s">
        <v>3407</v>
      </c>
      <c r="P4011" s="177">
        <v>35611</v>
      </c>
      <c r="Q4011" s="176">
        <v>192</v>
      </c>
      <c r="R4011" s="175">
        <v>48205.75</v>
      </c>
      <c r="S4011" s="175">
        <v>102437.35</v>
      </c>
    </row>
    <row r="4012" spans="4:19">
      <c r="D4012" s="174" t="s">
        <v>11086</v>
      </c>
      <c r="E4012" s="175">
        <v>695764.34</v>
      </c>
      <c r="F4012" s="174" t="s">
        <v>3483</v>
      </c>
      <c r="G4012" s="174" t="s">
        <v>3178</v>
      </c>
      <c r="H4012" s="174" t="s">
        <v>179</v>
      </c>
      <c r="I4012" s="174" t="s">
        <v>11081</v>
      </c>
      <c r="J4012" s="174" t="s">
        <v>11082</v>
      </c>
      <c r="K4012" s="174"/>
      <c r="L4012" s="174" t="s">
        <v>7136</v>
      </c>
      <c r="M4012" s="174" t="s">
        <v>7197</v>
      </c>
      <c r="N4012" s="176">
        <v>600</v>
      </c>
      <c r="O4012" s="174" t="s">
        <v>3407</v>
      </c>
      <c r="P4012" s="177">
        <v>35611</v>
      </c>
      <c r="Q4012" s="176">
        <v>192</v>
      </c>
      <c r="R4012" s="175">
        <v>222644.49</v>
      </c>
      <c r="S4012" s="175">
        <v>473119.85</v>
      </c>
    </row>
    <row r="4013" spans="4:19">
      <c r="D4013" s="174" t="s">
        <v>11087</v>
      </c>
      <c r="E4013" s="175">
        <v>117.36</v>
      </c>
      <c r="F4013" s="174" t="s">
        <v>11088</v>
      </c>
      <c r="G4013" s="174" t="s">
        <v>3178</v>
      </c>
      <c r="H4013" s="174" t="s">
        <v>179</v>
      </c>
      <c r="I4013" s="174" t="s">
        <v>11081</v>
      </c>
      <c r="J4013" s="174" t="s">
        <v>11082</v>
      </c>
      <c r="K4013" s="174"/>
      <c r="L4013" s="174" t="s">
        <v>7136</v>
      </c>
      <c r="M4013" s="174" t="s">
        <v>7197</v>
      </c>
      <c r="N4013" s="176">
        <v>600</v>
      </c>
      <c r="O4013" s="174" t="s">
        <v>3407</v>
      </c>
      <c r="P4013" s="177">
        <v>35611</v>
      </c>
      <c r="Q4013" s="176">
        <v>192</v>
      </c>
      <c r="R4013" s="175">
        <v>37.42</v>
      </c>
      <c r="S4013" s="175">
        <v>79.94</v>
      </c>
    </row>
    <row r="4014" spans="4:19">
      <c r="D4014" s="174" t="s">
        <v>11089</v>
      </c>
      <c r="E4014" s="175">
        <v>15097.44</v>
      </c>
      <c r="F4014" s="174" t="s">
        <v>3540</v>
      </c>
      <c r="G4014" s="174" t="s">
        <v>3178</v>
      </c>
      <c r="H4014" s="174" t="s">
        <v>179</v>
      </c>
      <c r="I4014" s="174" t="s">
        <v>11081</v>
      </c>
      <c r="J4014" s="174" t="s">
        <v>11082</v>
      </c>
      <c r="K4014" s="174"/>
      <c r="L4014" s="174" t="s">
        <v>7136</v>
      </c>
      <c r="M4014" s="174" t="s">
        <v>7197</v>
      </c>
      <c r="N4014" s="176">
        <v>600</v>
      </c>
      <c r="O4014" s="174" t="s">
        <v>3407</v>
      </c>
      <c r="P4014" s="177">
        <v>35611</v>
      </c>
      <c r="Q4014" s="176">
        <v>192</v>
      </c>
      <c r="R4014" s="175">
        <v>4831.03</v>
      </c>
      <c r="S4014" s="175">
        <v>10266.41</v>
      </c>
    </row>
    <row r="4015" spans="4:19">
      <c r="D4015" s="174" t="s">
        <v>11090</v>
      </c>
      <c r="E4015" s="175">
        <v>4566.68</v>
      </c>
      <c r="F4015" s="174" t="s">
        <v>3488</v>
      </c>
      <c r="G4015" s="174" t="s">
        <v>3178</v>
      </c>
      <c r="H4015" s="174" t="s">
        <v>179</v>
      </c>
      <c r="I4015" s="174" t="s">
        <v>11081</v>
      </c>
      <c r="J4015" s="174" t="s">
        <v>11082</v>
      </c>
      <c r="K4015" s="174"/>
      <c r="L4015" s="174" t="s">
        <v>7136</v>
      </c>
      <c r="M4015" s="174" t="s">
        <v>7197</v>
      </c>
      <c r="N4015" s="176">
        <v>600</v>
      </c>
      <c r="O4015" s="174" t="s">
        <v>3407</v>
      </c>
      <c r="P4015" s="177">
        <v>35611</v>
      </c>
      <c r="Q4015" s="176">
        <v>192</v>
      </c>
      <c r="R4015" s="175">
        <v>1461.28</v>
      </c>
      <c r="S4015" s="175">
        <v>3105.4</v>
      </c>
    </row>
    <row r="4016" spans="4:19">
      <c r="D4016" s="174" t="s">
        <v>11091</v>
      </c>
      <c r="E4016" s="175">
        <v>180.47</v>
      </c>
      <c r="F4016" s="174" t="s">
        <v>3426</v>
      </c>
      <c r="G4016" s="174" t="s">
        <v>3178</v>
      </c>
      <c r="H4016" s="174" t="s">
        <v>179</v>
      </c>
      <c r="I4016" s="174" t="s">
        <v>11092</v>
      </c>
      <c r="J4016" s="174" t="s">
        <v>11093</v>
      </c>
      <c r="K4016" s="174"/>
      <c r="L4016" s="174" t="s">
        <v>7136</v>
      </c>
      <c r="M4016" s="174" t="s">
        <v>7197</v>
      </c>
      <c r="N4016" s="176">
        <v>600</v>
      </c>
      <c r="O4016" s="174" t="s">
        <v>3407</v>
      </c>
      <c r="P4016" s="177">
        <v>35611</v>
      </c>
      <c r="Q4016" s="176">
        <v>192</v>
      </c>
      <c r="R4016" s="175">
        <v>57.6</v>
      </c>
      <c r="S4016" s="175">
        <v>122.87</v>
      </c>
    </row>
    <row r="4017" spans="4:19">
      <c r="D4017" s="174" t="s">
        <v>11094</v>
      </c>
      <c r="E4017" s="175">
        <v>532096.81999999995</v>
      </c>
      <c r="F4017" s="174" t="s">
        <v>3459</v>
      </c>
      <c r="G4017" s="174" t="s">
        <v>3178</v>
      </c>
      <c r="H4017" s="174" t="s">
        <v>179</v>
      </c>
      <c r="I4017" s="174" t="s">
        <v>11092</v>
      </c>
      <c r="J4017" s="174" t="s">
        <v>11093</v>
      </c>
      <c r="K4017" s="174"/>
      <c r="L4017" s="174" t="s">
        <v>7136</v>
      </c>
      <c r="M4017" s="174" t="s">
        <v>7197</v>
      </c>
      <c r="N4017" s="176">
        <v>600</v>
      </c>
      <c r="O4017" s="174" t="s">
        <v>3407</v>
      </c>
      <c r="P4017" s="177">
        <v>35611</v>
      </c>
      <c r="Q4017" s="176">
        <v>192</v>
      </c>
      <c r="R4017" s="175">
        <v>170270.89</v>
      </c>
      <c r="S4017" s="175">
        <v>361825.93</v>
      </c>
    </row>
    <row r="4018" spans="4:19">
      <c r="D4018" s="174" t="s">
        <v>11095</v>
      </c>
      <c r="E4018" s="175">
        <v>1321977.18</v>
      </c>
      <c r="F4018" s="174" t="s">
        <v>3501</v>
      </c>
      <c r="G4018" s="174" t="s">
        <v>3178</v>
      </c>
      <c r="H4018" s="174" t="s">
        <v>179</v>
      </c>
      <c r="I4018" s="174" t="s">
        <v>11092</v>
      </c>
      <c r="J4018" s="174" t="s">
        <v>11093</v>
      </c>
      <c r="K4018" s="174"/>
      <c r="L4018" s="174" t="s">
        <v>7136</v>
      </c>
      <c r="M4018" s="174" t="s">
        <v>7197</v>
      </c>
      <c r="N4018" s="176">
        <v>600</v>
      </c>
      <c r="O4018" s="174" t="s">
        <v>3407</v>
      </c>
      <c r="P4018" s="177">
        <v>35611</v>
      </c>
      <c r="Q4018" s="176">
        <v>192</v>
      </c>
      <c r="R4018" s="175">
        <v>423032.62</v>
      </c>
      <c r="S4018" s="175">
        <v>898944.56</v>
      </c>
    </row>
    <row r="4019" spans="4:19">
      <c r="D4019" s="174" t="s">
        <v>11096</v>
      </c>
      <c r="E4019" s="175">
        <v>58529.06</v>
      </c>
      <c r="F4019" s="174" t="s">
        <v>3520</v>
      </c>
      <c r="G4019" s="174" t="s">
        <v>3178</v>
      </c>
      <c r="H4019" s="174" t="s">
        <v>179</v>
      </c>
      <c r="I4019" s="174" t="s">
        <v>11092</v>
      </c>
      <c r="J4019" s="174" t="s">
        <v>11093</v>
      </c>
      <c r="K4019" s="174"/>
      <c r="L4019" s="174" t="s">
        <v>7136</v>
      </c>
      <c r="M4019" s="174" t="s">
        <v>7197</v>
      </c>
      <c r="N4019" s="176">
        <v>600</v>
      </c>
      <c r="O4019" s="174" t="s">
        <v>3407</v>
      </c>
      <c r="P4019" s="177">
        <v>35611</v>
      </c>
      <c r="Q4019" s="176">
        <v>192</v>
      </c>
      <c r="R4019" s="175">
        <v>18729.29</v>
      </c>
      <c r="S4019" s="175">
        <v>39799.769999999997</v>
      </c>
    </row>
    <row r="4020" spans="4:19">
      <c r="D4020" s="174" t="s">
        <v>11097</v>
      </c>
      <c r="E4020" s="175">
        <v>1532.07</v>
      </c>
      <c r="F4020" s="174" t="s">
        <v>3503</v>
      </c>
      <c r="G4020" s="174" t="s">
        <v>3178</v>
      </c>
      <c r="H4020" s="174" t="s">
        <v>179</v>
      </c>
      <c r="I4020" s="174" t="s">
        <v>11092</v>
      </c>
      <c r="J4020" s="174" t="s">
        <v>11093</v>
      </c>
      <c r="K4020" s="174"/>
      <c r="L4020" s="174" t="s">
        <v>7136</v>
      </c>
      <c r="M4020" s="174" t="s">
        <v>7197</v>
      </c>
      <c r="N4020" s="176">
        <v>600</v>
      </c>
      <c r="O4020" s="174" t="s">
        <v>3407</v>
      </c>
      <c r="P4020" s="177">
        <v>35611</v>
      </c>
      <c r="Q4020" s="176">
        <v>192</v>
      </c>
      <c r="R4020" s="175">
        <v>490.23</v>
      </c>
      <c r="S4020" s="175">
        <v>1041.8399999999999</v>
      </c>
    </row>
    <row r="4021" spans="4:19">
      <c r="D4021" s="174" t="s">
        <v>11098</v>
      </c>
      <c r="E4021" s="175">
        <v>1382.12</v>
      </c>
      <c r="F4021" s="174" t="s">
        <v>3464</v>
      </c>
      <c r="G4021" s="174" t="s">
        <v>3178</v>
      </c>
      <c r="H4021" s="174" t="s">
        <v>179</v>
      </c>
      <c r="I4021" s="174" t="s">
        <v>11092</v>
      </c>
      <c r="J4021" s="174" t="s">
        <v>11093</v>
      </c>
      <c r="K4021" s="174"/>
      <c r="L4021" s="174" t="s">
        <v>7136</v>
      </c>
      <c r="M4021" s="174" t="s">
        <v>7197</v>
      </c>
      <c r="N4021" s="176">
        <v>600</v>
      </c>
      <c r="O4021" s="174" t="s">
        <v>3407</v>
      </c>
      <c r="P4021" s="177">
        <v>35611</v>
      </c>
      <c r="Q4021" s="176">
        <v>192</v>
      </c>
      <c r="R4021" s="175">
        <v>442.23</v>
      </c>
      <c r="S4021" s="175">
        <v>939.89</v>
      </c>
    </row>
    <row r="4022" spans="4:19">
      <c r="D4022" s="174" t="s">
        <v>11099</v>
      </c>
      <c r="E4022" s="175">
        <v>705.25</v>
      </c>
      <c r="F4022" s="174" t="s">
        <v>3486</v>
      </c>
      <c r="G4022" s="174" t="s">
        <v>3178</v>
      </c>
      <c r="H4022" s="174" t="s">
        <v>179</v>
      </c>
      <c r="I4022" s="174" t="s">
        <v>11092</v>
      </c>
      <c r="J4022" s="174" t="s">
        <v>11093</v>
      </c>
      <c r="K4022" s="174"/>
      <c r="L4022" s="174" t="s">
        <v>7136</v>
      </c>
      <c r="M4022" s="174" t="s">
        <v>7197</v>
      </c>
      <c r="N4022" s="176">
        <v>600</v>
      </c>
      <c r="O4022" s="174" t="s">
        <v>3407</v>
      </c>
      <c r="P4022" s="177">
        <v>35611</v>
      </c>
      <c r="Q4022" s="176">
        <v>192</v>
      </c>
      <c r="R4022" s="175">
        <v>225.62</v>
      </c>
      <c r="S4022" s="175">
        <v>479.63</v>
      </c>
    </row>
    <row r="4023" spans="4:19">
      <c r="D4023" s="174" t="s">
        <v>11100</v>
      </c>
      <c r="E4023" s="175">
        <v>16171.93</v>
      </c>
      <c r="F4023" s="174" t="s">
        <v>3488</v>
      </c>
      <c r="G4023" s="174" t="s">
        <v>3178</v>
      </c>
      <c r="H4023" s="174" t="s">
        <v>179</v>
      </c>
      <c r="I4023" s="174" t="s">
        <v>11092</v>
      </c>
      <c r="J4023" s="174" t="s">
        <v>11093</v>
      </c>
      <c r="K4023" s="174"/>
      <c r="L4023" s="174" t="s">
        <v>7136</v>
      </c>
      <c r="M4023" s="174" t="s">
        <v>7197</v>
      </c>
      <c r="N4023" s="176">
        <v>600</v>
      </c>
      <c r="O4023" s="174" t="s">
        <v>3407</v>
      </c>
      <c r="P4023" s="177">
        <v>35611</v>
      </c>
      <c r="Q4023" s="176">
        <v>192</v>
      </c>
      <c r="R4023" s="175">
        <v>5174.87</v>
      </c>
      <c r="S4023" s="175">
        <v>10997.06</v>
      </c>
    </row>
    <row r="4024" spans="4:19">
      <c r="D4024" s="174" t="s">
        <v>11101</v>
      </c>
      <c r="E4024" s="175">
        <v>183.9</v>
      </c>
      <c r="F4024" s="174" t="s">
        <v>4654</v>
      </c>
      <c r="G4024" s="174" t="s">
        <v>3178</v>
      </c>
      <c r="H4024" s="174" t="s">
        <v>179</v>
      </c>
      <c r="I4024" s="174" t="s">
        <v>11092</v>
      </c>
      <c r="J4024" s="174" t="s">
        <v>11093</v>
      </c>
      <c r="K4024" s="174"/>
      <c r="L4024" s="174" t="s">
        <v>7136</v>
      </c>
      <c r="M4024" s="174" t="s">
        <v>7197</v>
      </c>
      <c r="N4024" s="176">
        <v>600</v>
      </c>
      <c r="O4024" s="174" t="s">
        <v>3407</v>
      </c>
      <c r="P4024" s="177">
        <v>35611</v>
      </c>
      <c r="Q4024" s="176">
        <v>192</v>
      </c>
      <c r="R4024" s="175">
        <v>58.74</v>
      </c>
      <c r="S4024" s="175">
        <v>125.16</v>
      </c>
    </row>
    <row r="4025" spans="4:19">
      <c r="D4025" s="174" t="s">
        <v>11102</v>
      </c>
      <c r="E4025" s="175">
        <v>15402.06</v>
      </c>
      <c r="F4025" s="174" t="s">
        <v>3459</v>
      </c>
      <c r="G4025" s="174" t="s">
        <v>3178</v>
      </c>
      <c r="H4025" s="174" t="s">
        <v>179</v>
      </c>
      <c r="I4025" s="174" t="s">
        <v>11103</v>
      </c>
      <c r="J4025" s="174" t="s">
        <v>11104</v>
      </c>
      <c r="K4025" s="174"/>
      <c r="L4025" s="174" t="s">
        <v>7136</v>
      </c>
      <c r="M4025" s="174" t="s">
        <v>7197</v>
      </c>
      <c r="N4025" s="176">
        <v>600</v>
      </c>
      <c r="O4025" s="174" t="s">
        <v>3407</v>
      </c>
      <c r="P4025" s="177">
        <v>35611</v>
      </c>
      <c r="Q4025" s="176">
        <v>192</v>
      </c>
      <c r="R4025" s="175">
        <v>4928.6400000000003</v>
      </c>
      <c r="S4025" s="175">
        <v>10473.42</v>
      </c>
    </row>
    <row r="4026" spans="4:19">
      <c r="D4026" s="174" t="s">
        <v>11105</v>
      </c>
      <c r="E4026" s="175">
        <v>494339.2</v>
      </c>
      <c r="F4026" s="174" t="s">
        <v>3501</v>
      </c>
      <c r="G4026" s="174" t="s">
        <v>3178</v>
      </c>
      <c r="H4026" s="174" t="s">
        <v>179</v>
      </c>
      <c r="I4026" s="174" t="s">
        <v>11103</v>
      </c>
      <c r="J4026" s="174" t="s">
        <v>11104</v>
      </c>
      <c r="K4026" s="174"/>
      <c r="L4026" s="174" t="s">
        <v>7136</v>
      </c>
      <c r="M4026" s="174" t="s">
        <v>7197</v>
      </c>
      <c r="N4026" s="176">
        <v>600</v>
      </c>
      <c r="O4026" s="174" t="s">
        <v>3407</v>
      </c>
      <c r="P4026" s="177">
        <v>35611</v>
      </c>
      <c r="Q4026" s="176">
        <v>192</v>
      </c>
      <c r="R4026" s="175">
        <v>158188.49</v>
      </c>
      <c r="S4026" s="175">
        <v>336150.71</v>
      </c>
    </row>
    <row r="4027" spans="4:19">
      <c r="D4027" s="174" t="s">
        <v>11106</v>
      </c>
      <c r="E4027" s="175">
        <v>226645.63</v>
      </c>
      <c r="F4027" s="174" t="s">
        <v>3520</v>
      </c>
      <c r="G4027" s="174" t="s">
        <v>3178</v>
      </c>
      <c r="H4027" s="174" t="s">
        <v>179</v>
      </c>
      <c r="I4027" s="174" t="s">
        <v>11103</v>
      </c>
      <c r="J4027" s="174" t="s">
        <v>11104</v>
      </c>
      <c r="K4027" s="174"/>
      <c r="L4027" s="174" t="s">
        <v>7136</v>
      </c>
      <c r="M4027" s="174" t="s">
        <v>7197</v>
      </c>
      <c r="N4027" s="176">
        <v>600</v>
      </c>
      <c r="O4027" s="174" t="s">
        <v>3407</v>
      </c>
      <c r="P4027" s="177">
        <v>35611</v>
      </c>
      <c r="Q4027" s="176">
        <v>192</v>
      </c>
      <c r="R4027" s="175">
        <v>72526.55</v>
      </c>
      <c r="S4027" s="175">
        <v>154119.07999999999</v>
      </c>
    </row>
    <row r="4028" spans="4:19">
      <c r="D4028" s="174" t="s">
        <v>11107</v>
      </c>
      <c r="E4028" s="175">
        <v>3548275.09</v>
      </c>
      <c r="F4028" s="174" t="s">
        <v>3503</v>
      </c>
      <c r="G4028" s="174" t="s">
        <v>3178</v>
      </c>
      <c r="H4028" s="174" t="s">
        <v>179</v>
      </c>
      <c r="I4028" s="174" t="s">
        <v>11103</v>
      </c>
      <c r="J4028" s="174" t="s">
        <v>11104</v>
      </c>
      <c r="K4028" s="174"/>
      <c r="L4028" s="174" t="s">
        <v>7136</v>
      </c>
      <c r="M4028" s="174" t="s">
        <v>7197</v>
      </c>
      <c r="N4028" s="176">
        <v>600</v>
      </c>
      <c r="O4028" s="174" t="s">
        <v>3407</v>
      </c>
      <c r="P4028" s="177">
        <v>35611</v>
      </c>
      <c r="Q4028" s="176">
        <v>192</v>
      </c>
      <c r="R4028" s="175">
        <v>1135447.99</v>
      </c>
      <c r="S4028" s="175">
        <v>2412827.1</v>
      </c>
    </row>
    <row r="4029" spans="4:19">
      <c r="D4029" s="174" t="s">
        <v>11108</v>
      </c>
      <c r="E4029" s="175">
        <v>107541.32</v>
      </c>
      <c r="F4029" s="174" t="s">
        <v>3483</v>
      </c>
      <c r="G4029" s="174" t="s">
        <v>3178</v>
      </c>
      <c r="H4029" s="174" t="s">
        <v>179</v>
      </c>
      <c r="I4029" s="174" t="s">
        <v>11103</v>
      </c>
      <c r="J4029" s="174" t="s">
        <v>11104</v>
      </c>
      <c r="K4029" s="174"/>
      <c r="L4029" s="174" t="s">
        <v>7136</v>
      </c>
      <c r="M4029" s="174" t="s">
        <v>7197</v>
      </c>
      <c r="N4029" s="176">
        <v>600</v>
      </c>
      <c r="O4029" s="174" t="s">
        <v>3407</v>
      </c>
      <c r="P4029" s="177">
        <v>35611</v>
      </c>
      <c r="Q4029" s="176">
        <v>192</v>
      </c>
      <c r="R4029" s="175">
        <v>34413.14</v>
      </c>
      <c r="S4029" s="175">
        <v>73128.179999999993</v>
      </c>
    </row>
    <row r="4030" spans="4:19">
      <c r="D4030" s="174" t="s">
        <v>11109</v>
      </c>
      <c r="E4030" s="175">
        <v>108073.44</v>
      </c>
      <c r="F4030" s="174" t="s">
        <v>4654</v>
      </c>
      <c r="G4030" s="174" t="s">
        <v>3178</v>
      </c>
      <c r="H4030" s="174" t="s">
        <v>179</v>
      </c>
      <c r="I4030" s="174" t="s">
        <v>11103</v>
      </c>
      <c r="J4030" s="174" t="s">
        <v>11104</v>
      </c>
      <c r="K4030" s="174"/>
      <c r="L4030" s="174" t="s">
        <v>7136</v>
      </c>
      <c r="M4030" s="174" t="s">
        <v>7197</v>
      </c>
      <c r="N4030" s="176">
        <v>600</v>
      </c>
      <c r="O4030" s="174" t="s">
        <v>3407</v>
      </c>
      <c r="P4030" s="177">
        <v>35611</v>
      </c>
      <c r="Q4030" s="176">
        <v>192</v>
      </c>
      <c r="R4030" s="175">
        <v>34583.35</v>
      </c>
      <c r="S4030" s="175">
        <v>73490.09</v>
      </c>
    </row>
    <row r="4031" spans="4:19">
      <c r="D4031" s="174" t="s">
        <v>11110</v>
      </c>
      <c r="E4031" s="175">
        <v>159217.76</v>
      </c>
      <c r="F4031" s="174" t="s">
        <v>3459</v>
      </c>
      <c r="G4031" s="174" t="s">
        <v>3178</v>
      </c>
      <c r="H4031" s="174" t="s">
        <v>179</v>
      </c>
      <c r="I4031" s="174" t="s">
        <v>11111</v>
      </c>
      <c r="J4031" s="174" t="s">
        <v>11112</v>
      </c>
      <c r="K4031" s="174"/>
      <c r="L4031" s="174" t="s">
        <v>7136</v>
      </c>
      <c r="M4031" s="174" t="s">
        <v>7197</v>
      </c>
      <c r="N4031" s="176">
        <v>600</v>
      </c>
      <c r="O4031" s="174" t="s">
        <v>3407</v>
      </c>
      <c r="P4031" s="177">
        <v>35611</v>
      </c>
      <c r="Q4031" s="176">
        <v>192</v>
      </c>
      <c r="R4031" s="175">
        <v>50949.59</v>
      </c>
      <c r="S4031" s="175">
        <v>108268.17</v>
      </c>
    </row>
    <row r="4032" spans="4:19">
      <c r="D4032" s="174" t="s">
        <v>11113</v>
      </c>
      <c r="E4032" s="175">
        <v>1225253.78</v>
      </c>
      <c r="F4032" s="174" t="s">
        <v>3501</v>
      </c>
      <c r="G4032" s="174" t="s">
        <v>3178</v>
      </c>
      <c r="H4032" s="174" t="s">
        <v>179</v>
      </c>
      <c r="I4032" s="174" t="s">
        <v>11111</v>
      </c>
      <c r="J4032" s="174" t="s">
        <v>11112</v>
      </c>
      <c r="K4032" s="174"/>
      <c r="L4032" s="174" t="s">
        <v>7136</v>
      </c>
      <c r="M4032" s="174" t="s">
        <v>7197</v>
      </c>
      <c r="N4032" s="176">
        <v>600</v>
      </c>
      <c r="O4032" s="174" t="s">
        <v>3407</v>
      </c>
      <c r="P4032" s="177">
        <v>35611</v>
      </c>
      <c r="Q4032" s="176">
        <v>192</v>
      </c>
      <c r="R4032" s="175">
        <v>392081.12</v>
      </c>
      <c r="S4032" s="175">
        <v>833172.66</v>
      </c>
    </row>
    <row r="4033" spans="4:19">
      <c r="D4033" s="174" t="s">
        <v>11114</v>
      </c>
      <c r="E4033" s="175">
        <v>3238.51</v>
      </c>
      <c r="F4033" s="174" t="s">
        <v>3520</v>
      </c>
      <c r="G4033" s="174" t="s">
        <v>3178</v>
      </c>
      <c r="H4033" s="174" t="s">
        <v>179</v>
      </c>
      <c r="I4033" s="174" t="s">
        <v>11111</v>
      </c>
      <c r="J4033" s="174" t="s">
        <v>11112</v>
      </c>
      <c r="K4033" s="174"/>
      <c r="L4033" s="174" t="s">
        <v>7136</v>
      </c>
      <c r="M4033" s="174" t="s">
        <v>7197</v>
      </c>
      <c r="N4033" s="176">
        <v>600</v>
      </c>
      <c r="O4033" s="174" t="s">
        <v>3407</v>
      </c>
      <c r="P4033" s="177">
        <v>35611</v>
      </c>
      <c r="Q4033" s="176">
        <v>192</v>
      </c>
      <c r="R4033" s="175">
        <v>1036.33</v>
      </c>
      <c r="S4033" s="175">
        <v>2202.1799999999998</v>
      </c>
    </row>
    <row r="4034" spans="4:19">
      <c r="D4034" s="174" t="s">
        <v>11115</v>
      </c>
      <c r="E4034" s="175">
        <v>6527.44</v>
      </c>
      <c r="F4034" s="174" t="s">
        <v>3503</v>
      </c>
      <c r="G4034" s="174" t="s">
        <v>3178</v>
      </c>
      <c r="H4034" s="174" t="s">
        <v>179</v>
      </c>
      <c r="I4034" s="174" t="s">
        <v>11111</v>
      </c>
      <c r="J4034" s="174" t="s">
        <v>11112</v>
      </c>
      <c r="K4034" s="174"/>
      <c r="L4034" s="174" t="s">
        <v>7136</v>
      </c>
      <c r="M4034" s="174" t="s">
        <v>7197</v>
      </c>
      <c r="N4034" s="176">
        <v>600</v>
      </c>
      <c r="O4034" s="174" t="s">
        <v>3407</v>
      </c>
      <c r="P4034" s="177">
        <v>35611</v>
      </c>
      <c r="Q4034" s="176">
        <v>192</v>
      </c>
      <c r="R4034" s="175">
        <v>2088.65</v>
      </c>
      <c r="S4034" s="175">
        <v>4438.79</v>
      </c>
    </row>
    <row r="4035" spans="4:19">
      <c r="D4035" s="174" t="s">
        <v>11116</v>
      </c>
      <c r="E4035" s="175">
        <v>14213.23</v>
      </c>
      <c r="F4035" s="174" t="s">
        <v>3483</v>
      </c>
      <c r="G4035" s="174" t="s">
        <v>3178</v>
      </c>
      <c r="H4035" s="174" t="s">
        <v>179</v>
      </c>
      <c r="I4035" s="174" t="s">
        <v>11111</v>
      </c>
      <c r="J4035" s="174" t="s">
        <v>11112</v>
      </c>
      <c r="K4035" s="174"/>
      <c r="L4035" s="174" t="s">
        <v>7136</v>
      </c>
      <c r="M4035" s="174" t="s">
        <v>7197</v>
      </c>
      <c r="N4035" s="176">
        <v>600</v>
      </c>
      <c r="O4035" s="174" t="s">
        <v>3407</v>
      </c>
      <c r="P4035" s="177">
        <v>35611</v>
      </c>
      <c r="Q4035" s="176">
        <v>192</v>
      </c>
      <c r="R4035" s="175">
        <v>4548.17</v>
      </c>
      <c r="S4035" s="175">
        <v>9665.06</v>
      </c>
    </row>
    <row r="4036" spans="4:19">
      <c r="D4036" s="174" t="s">
        <v>11117</v>
      </c>
      <c r="E4036" s="175">
        <v>1263.52</v>
      </c>
      <c r="F4036" s="174" t="s">
        <v>3540</v>
      </c>
      <c r="G4036" s="174" t="s">
        <v>3178</v>
      </c>
      <c r="H4036" s="174" t="s">
        <v>179</v>
      </c>
      <c r="I4036" s="174" t="s">
        <v>11111</v>
      </c>
      <c r="J4036" s="174" t="s">
        <v>11112</v>
      </c>
      <c r="K4036" s="174"/>
      <c r="L4036" s="174" t="s">
        <v>7136</v>
      </c>
      <c r="M4036" s="174" t="s">
        <v>7197</v>
      </c>
      <c r="N4036" s="176">
        <v>600</v>
      </c>
      <c r="O4036" s="174" t="s">
        <v>3407</v>
      </c>
      <c r="P4036" s="177">
        <v>35611</v>
      </c>
      <c r="Q4036" s="176">
        <v>192</v>
      </c>
      <c r="R4036" s="175">
        <v>404.34</v>
      </c>
      <c r="S4036" s="175">
        <v>859.18</v>
      </c>
    </row>
    <row r="4037" spans="4:19">
      <c r="D4037" s="174" t="s">
        <v>11118</v>
      </c>
      <c r="E4037" s="175">
        <v>9294.2000000000007</v>
      </c>
      <c r="F4037" s="174" t="s">
        <v>3459</v>
      </c>
      <c r="G4037" s="174" t="s">
        <v>3178</v>
      </c>
      <c r="H4037" s="174" t="s">
        <v>179</v>
      </c>
      <c r="I4037" s="174" t="s">
        <v>11119</v>
      </c>
      <c r="J4037" s="174" t="s">
        <v>11120</v>
      </c>
      <c r="K4037" s="174"/>
      <c r="L4037" s="174" t="s">
        <v>7136</v>
      </c>
      <c r="M4037" s="174" t="s">
        <v>7197</v>
      </c>
      <c r="N4037" s="176">
        <v>600</v>
      </c>
      <c r="O4037" s="174" t="s">
        <v>3407</v>
      </c>
      <c r="P4037" s="177">
        <v>35611</v>
      </c>
      <c r="Q4037" s="176">
        <v>192</v>
      </c>
      <c r="R4037" s="175">
        <v>2974.08</v>
      </c>
      <c r="S4037" s="175">
        <v>6320.12</v>
      </c>
    </row>
    <row r="4038" spans="4:19">
      <c r="D4038" s="174" t="s">
        <v>11121</v>
      </c>
      <c r="E4038" s="175">
        <v>68106.94</v>
      </c>
      <c r="F4038" s="174" t="s">
        <v>3501</v>
      </c>
      <c r="G4038" s="174" t="s">
        <v>3178</v>
      </c>
      <c r="H4038" s="174" t="s">
        <v>179</v>
      </c>
      <c r="I4038" s="174" t="s">
        <v>11119</v>
      </c>
      <c r="J4038" s="174" t="s">
        <v>11120</v>
      </c>
      <c r="K4038" s="174"/>
      <c r="L4038" s="174" t="s">
        <v>7136</v>
      </c>
      <c r="M4038" s="174" t="s">
        <v>7197</v>
      </c>
      <c r="N4038" s="176">
        <v>600</v>
      </c>
      <c r="O4038" s="174" t="s">
        <v>3407</v>
      </c>
      <c r="P4038" s="177">
        <v>35611</v>
      </c>
      <c r="Q4038" s="176">
        <v>192</v>
      </c>
      <c r="R4038" s="175">
        <v>21794.080000000002</v>
      </c>
      <c r="S4038" s="175">
        <v>46312.86</v>
      </c>
    </row>
    <row r="4039" spans="4:19">
      <c r="D4039" s="174" t="s">
        <v>11122</v>
      </c>
      <c r="E4039" s="175">
        <v>838.42</v>
      </c>
      <c r="F4039" s="174" t="s">
        <v>3520</v>
      </c>
      <c r="G4039" s="174" t="s">
        <v>3178</v>
      </c>
      <c r="H4039" s="174" t="s">
        <v>179</v>
      </c>
      <c r="I4039" s="174" t="s">
        <v>11119</v>
      </c>
      <c r="J4039" s="174" t="s">
        <v>11120</v>
      </c>
      <c r="K4039" s="174"/>
      <c r="L4039" s="174" t="s">
        <v>7136</v>
      </c>
      <c r="M4039" s="174" t="s">
        <v>7197</v>
      </c>
      <c r="N4039" s="176">
        <v>600</v>
      </c>
      <c r="O4039" s="174" t="s">
        <v>3407</v>
      </c>
      <c r="P4039" s="177">
        <v>35611</v>
      </c>
      <c r="Q4039" s="176">
        <v>192</v>
      </c>
      <c r="R4039" s="175">
        <v>268.17</v>
      </c>
      <c r="S4039" s="175">
        <v>570.25</v>
      </c>
    </row>
    <row r="4040" spans="4:19">
      <c r="D4040" s="174" t="s">
        <v>11123</v>
      </c>
      <c r="E4040" s="175">
        <v>1379.78</v>
      </c>
      <c r="F4040" s="174" t="s">
        <v>3459</v>
      </c>
      <c r="G4040" s="174" t="s">
        <v>3178</v>
      </c>
      <c r="H4040" s="174" t="s">
        <v>179</v>
      </c>
      <c r="I4040" s="174" t="s">
        <v>11124</v>
      </c>
      <c r="J4040" s="174" t="s">
        <v>11125</v>
      </c>
      <c r="K4040" s="174"/>
      <c r="L4040" s="174" t="s">
        <v>7136</v>
      </c>
      <c r="M4040" s="174" t="s">
        <v>7197</v>
      </c>
      <c r="N4040" s="176">
        <v>600</v>
      </c>
      <c r="O4040" s="174" t="s">
        <v>3407</v>
      </c>
      <c r="P4040" s="177">
        <v>35611</v>
      </c>
      <c r="Q4040" s="176">
        <v>192</v>
      </c>
      <c r="R4040" s="175">
        <v>441.44</v>
      </c>
      <c r="S4040" s="175">
        <v>938.34</v>
      </c>
    </row>
    <row r="4041" spans="4:19">
      <c r="D4041" s="174" t="s">
        <v>11126</v>
      </c>
      <c r="E4041" s="175">
        <v>41524.22</v>
      </c>
      <c r="F4041" s="174" t="s">
        <v>3501</v>
      </c>
      <c r="G4041" s="174" t="s">
        <v>3178</v>
      </c>
      <c r="H4041" s="174" t="s">
        <v>179</v>
      </c>
      <c r="I4041" s="174" t="s">
        <v>11124</v>
      </c>
      <c r="J4041" s="174" t="s">
        <v>11125</v>
      </c>
      <c r="K4041" s="174"/>
      <c r="L4041" s="174" t="s">
        <v>7136</v>
      </c>
      <c r="M4041" s="174" t="s">
        <v>7197</v>
      </c>
      <c r="N4041" s="176">
        <v>600</v>
      </c>
      <c r="O4041" s="174" t="s">
        <v>3407</v>
      </c>
      <c r="P4041" s="177">
        <v>35611</v>
      </c>
      <c r="Q4041" s="176">
        <v>192</v>
      </c>
      <c r="R4041" s="175">
        <v>13287.69</v>
      </c>
      <c r="S4041" s="175">
        <v>28236.53</v>
      </c>
    </row>
    <row r="4042" spans="4:19">
      <c r="D4042" s="174" t="s">
        <v>11127</v>
      </c>
      <c r="E4042" s="175">
        <v>15908.23</v>
      </c>
      <c r="F4042" s="174" t="s">
        <v>3520</v>
      </c>
      <c r="G4042" s="174" t="s">
        <v>3178</v>
      </c>
      <c r="H4042" s="174" t="s">
        <v>179</v>
      </c>
      <c r="I4042" s="174" t="s">
        <v>11124</v>
      </c>
      <c r="J4042" s="174" t="s">
        <v>11125</v>
      </c>
      <c r="K4042" s="174"/>
      <c r="L4042" s="174" t="s">
        <v>7136</v>
      </c>
      <c r="M4042" s="174" t="s">
        <v>7197</v>
      </c>
      <c r="N4042" s="176">
        <v>600</v>
      </c>
      <c r="O4042" s="174" t="s">
        <v>3407</v>
      </c>
      <c r="P4042" s="177">
        <v>35611</v>
      </c>
      <c r="Q4042" s="176">
        <v>192</v>
      </c>
      <c r="R4042" s="175">
        <v>5090.55</v>
      </c>
      <c r="S4042" s="175">
        <v>10817.68</v>
      </c>
    </row>
    <row r="4043" spans="4:19">
      <c r="D4043" s="174" t="s">
        <v>11128</v>
      </c>
      <c r="E4043" s="175">
        <v>8913.0400000000009</v>
      </c>
      <c r="F4043" s="174" t="s">
        <v>3503</v>
      </c>
      <c r="G4043" s="174" t="s">
        <v>3178</v>
      </c>
      <c r="H4043" s="174" t="s">
        <v>179</v>
      </c>
      <c r="I4043" s="174" t="s">
        <v>11124</v>
      </c>
      <c r="J4043" s="174" t="s">
        <v>11125</v>
      </c>
      <c r="K4043" s="174"/>
      <c r="L4043" s="174" t="s">
        <v>7136</v>
      </c>
      <c r="M4043" s="174" t="s">
        <v>7197</v>
      </c>
      <c r="N4043" s="176">
        <v>600</v>
      </c>
      <c r="O4043" s="174" t="s">
        <v>3407</v>
      </c>
      <c r="P4043" s="177">
        <v>35611</v>
      </c>
      <c r="Q4043" s="176">
        <v>192</v>
      </c>
      <c r="R4043" s="175">
        <v>2852.14</v>
      </c>
      <c r="S4043" s="175">
        <v>6060.9</v>
      </c>
    </row>
    <row r="4044" spans="4:19">
      <c r="D4044" s="174" t="s">
        <v>11129</v>
      </c>
      <c r="E4044" s="175">
        <v>146178.12</v>
      </c>
      <c r="F4044" s="174" t="s">
        <v>3501</v>
      </c>
      <c r="G4044" s="174" t="s">
        <v>3178</v>
      </c>
      <c r="H4044" s="174" t="s">
        <v>179</v>
      </c>
      <c r="I4044" s="174" t="s">
        <v>11130</v>
      </c>
      <c r="J4044" s="174" t="s">
        <v>11131</v>
      </c>
      <c r="K4044" s="174"/>
      <c r="L4044" s="174" t="s">
        <v>7136</v>
      </c>
      <c r="M4044" s="174" t="s">
        <v>7197</v>
      </c>
      <c r="N4044" s="176">
        <v>600</v>
      </c>
      <c r="O4044" s="174" t="s">
        <v>3407</v>
      </c>
      <c r="P4044" s="177">
        <v>35611</v>
      </c>
      <c r="Q4044" s="176">
        <v>192</v>
      </c>
      <c r="R4044" s="175">
        <v>46776.959999999999</v>
      </c>
      <c r="S4044" s="175">
        <v>99401.16</v>
      </c>
    </row>
    <row r="4045" spans="4:19">
      <c r="D4045" s="174" t="s">
        <v>11132</v>
      </c>
      <c r="E4045" s="175">
        <v>263798.07</v>
      </c>
      <c r="F4045" s="174" t="s">
        <v>3459</v>
      </c>
      <c r="G4045" s="174" t="s">
        <v>3178</v>
      </c>
      <c r="H4045" s="174" t="s">
        <v>179</v>
      </c>
      <c r="I4045" s="174" t="s">
        <v>2725</v>
      </c>
      <c r="J4045" s="174" t="s">
        <v>11133</v>
      </c>
      <c r="K4045" s="174"/>
      <c r="L4045" s="174" t="s">
        <v>7136</v>
      </c>
      <c r="M4045" s="174" t="s">
        <v>7197</v>
      </c>
      <c r="N4045" s="176">
        <v>600</v>
      </c>
      <c r="O4045" s="174" t="s">
        <v>3407</v>
      </c>
      <c r="P4045" s="177">
        <v>35611</v>
      </c>
      <c r="Q4045" s="176">
        <v>192</v>
      </c>
      <c r="R4045" s="175">
        <v>84415.35</v>
      </c>
      <c r="S4045" s="175">
        <v>179382.72</v>
      </c>
    </row>
    <row r="4046" spans="4:19">
      <c r="D4046" s="174" t="s">
        <v>11134</v>
      </c>
      <c r="E4046" s="175">
        <v>2144395.85</v>
      </c>
      <c r="F4046" s="174" t="s">
        <v>3501</v>
      </c>
      <c r="G4046" s="174" t="s">
        <v>3178</v>
      </c>
      <c r="H4046" s="174" t="s">
        <v>179</v>
      </c>
      <c r="I4046" s="174" t="s">
        <v>2725</v>
      </c>
      <c r="J4046" s="174" t="s">
        <v>11133</v>
      </c>
      <c r="K4046" s="174"/>
      <c r="L4046" s="174" t="s">
        <v>7136</v>
      </c>
      <c r="M4046" s="174" t="s">
        <v>7197</v>
      </c>
      <c r="N4046" s="176">
        <v>600</v>
      </c>
      <c r="O4046" s="174" t="s">
        <v>3407</v>
      </c>
      <c r="P4046" s="177">
        <v>35611</v>
      </c>
      <c r="Q4046" s="176">
        <v>192</v>
      </c>
      <c r="R4046" s="175">
        <v>686206.55</v>
      </c>
      <c r="S4046" s="175">
        <v>1458189.3</v>
      </c>
    </row>
    <row r="4047" spans="4:19">
      <c r="D4047" s="174" t="s">
        <v>11135</v>
      </c>
      <c r="E4047" s="175">
        <v>198695.78</v>
      </c>
      <c r="F4047" s="174" t="s">
        <v>3520</v>
      </c>
      <c r="G4047" s="174" t="s">
        <v>3178</v>
      </c>
      <c r="H4047" s="174" t="s">
        <v>179</v>
      </c>
      <c r="I4047" s="174" t="s">
        <v>2725</v>
      </c>
      <c r="J4047" s="174" t="s">
        <v>11133</v>
      </c>
      <c r="K4047" s="174"/>
      <c r="L4047" s="174" t="s">
        <v>7136</v>
      </c>
      <c r="M4047" s="174" t="s">
        <v>7197</v>
      </c>
      <c r="N4047" s="176">
        <v>600</v>
      </c>
      <c r="O4047" s="174" t="s">
        <v>3407</v>
      </c>
      <c r="P4047" s="177">
        <v>35611</v>
      </c>
      <c r="Q4047" s="176">
        <v>192</v>
      </c>
      <c r="R4047" s="175">
        <v>63582.559999999998</v>
      </c>
      <c r="S4047" s="175">
        <v>135113.22</v>
      </c>
    </row>
    <row r="4048" spans="4:19">
      <c r="D4048" s="174" t="s">
        <v>11136</v>
      </c>
      <c r="E4048" s="175">
        <v>121369.60000000001</v>
      </c>
      <c r="F4048" s="174" t="s">
        <v>3503</v>
      </c>
      <c r="G4048" s="174" t="s">
        <v>3178</v>
      </c>
      <c r="H4048" s="174" t="s">
        <v>179</v>
      </c>
      <c r="I4048" s="174" t="s">
        <v>2725</v>
      </c>
      <c r="J4048" s="174" t="s">
        <v>11133</v>
      </c>
      <c r="K4048" s="174"/>
      <c r="L4048" s="174" t="s">
        <v>7136</v>
      </c>
      <c r="M4048" s="174" t="s">
        <v>7197</v>
      </c>
      <c r="N4048" s="176">
        <v>600</v>
      </c>
      <c r="O4048" s="174" t="s">
        <v>3407</v>
      </c>
      <c r="P4048" s="177">
        <v>35611</v>
      </c>
      <c r="Q4048" s="176">
        <v>192</v>
      </c>
      <c r="R4048" s="175">
        <v>38838.230000000003</v>
      </c>
      <c r="S4048" s="175">
        <v>82531.37</v>
      </c>
    </row>
    <row r="4049" spans="4:19">
      <c r="D4049" s="174" t="s">
        <v>11137</v>
      </c>
      <c r="E4049" s="175">
        <v>108262.21</v>
      </c>
      <c r="F4049" s="174" t="s">
        <v>3483</v>
      </c>
      <c r="G4049" s="174" t="s">
        <v>3178</v>
      </c>
      <c r="H4049" s="174" t="s">
        <v>179</v>
      </c>
      <c r="I4049" s="174" t="s">
        <v>2725</v>
      </c>
      <c r="J4049" s="174" t="s">
        <v>11133</v>
      </c>
      <c r="K4049" s="174"/>
      <c r="L4049" s="174" t="s">
        <v>7136</v>
      </c>
      <c r="M4049" s="174" t="s">
        <v>7197</v>
      </c>
      <c r="N4049" s="176">
        <v>600</v>
      </c>
      <c r="O4049" s="174" t="s">
        <v>3407</v>
      </c>
      <c r="P4049" s="177">
        <v>35611</v>
      </c>
      <c r="Q4049" s="176">
        <v>192</v>
      </c>
      <c r="R4049" s="175">
        <v>34643.85</v>
      </c>
      <c r="S4049" s="175">
        <v>73618.36</v>
      </c>
    </row>
    <row r="4050" spans="4:19">
      <c r="D4050" s="174" t="s">
        <v>11138</v>
      </c>
      <c r="E4050" s="175">
        <v>11071.06</v>
      </c>
      <c r="F4050" s="174" t="s">
        <v>3540</v>
      </c>
      <c r="G4050" s="174" t="s">
        <v>3178</v>
      </c>
      <c r="H4050" s="174" t="s">
        <v>179</v>
      </c>
      <c r="I4050" s="174" t="s">
        <v>2725</v>
      </c>
      <c r="J4050" s="174" t="s">
        <v>11133</v>
      </c>
      <c r="K4050" s="174"/>
      <c r="L4050" s="174" t="s">
        <v>7136</v>
      </c>
      <c r="M4050" s="174" t="s">
        <v>7197</v>
      </c>
      <c r="N4050" s="176">
        <v>600</v>
      </c>
      <c r="O4050" s="174" t="s">
        <v>3407</v>
      </c>
      <c r="P4050" s="177">
        <v>35611</v>
      </c>
      <c r="Q4050" s="176">
        <v>192</v>
      </c>
      <c r="R4050" s="175">
        <v>3542.71</v>
      </c>
      <c r="S4050" s="175">
        <v>7528.35</v>
      </c>
    </row>
    <row r="4051" spans="4:19">
      <c r="D4051" s="174" t="s">
        <v>11139</v>
      </c>
      <c r="E4051" s="175">
        <v>447064.24</v>
      </c>
      <c r="F4051" s="174" t="s">
        <v>3501</v>
      </c>
      <c r="G4051" s="174" t="s">
        <v>3178</v>
      </c>
      <c r="H4051" s="174" t="s">
        <v>179</v>
      </c>
      <c r="I4051" s="174" t="s">
        <v>11140</v>
      </c>
      <c r="J4051" s="174" t="s">
        <v>11141</v>
      </c>
      <c r="K4051" s="174"/>
      <c r="L4051" s="174" t="s">
        <v>7136</v>
      </c>
      <c r="M4051" s="174" t="s">
        <v>7197</v>
      </c>
      <c r="N4051" s="176">
        <v>600</v>
      </c>
      <c r="O4051" s="174" t="s">
        <v>3407</v>
      </c>
      <c r="P4051" s="177">
        <v>35611</v>
      </c>
      <c r="Q4051" s="176">
        <v>192</v>
      </c>
      <c r="R4051" s="175">
        <v>143060.49</v>
      </c>
      <c r="S4051" s="175">
        <v>304003.75</v>
      </c>
    </row>
    <row r="4052" spans="4:19">
      <c r="D4052" s="174" t="s">
        <v>11142</v>
      </c>
      <c r="E4052" s="175">
        <v>115101.55</v>
      </c>
      <c r="F4052" s="174" t="s">
        <v>3520</v>
      </c>
      <c r="G4052" s="174" t="s">
        <v>3178</v>
      </c>
      <c r="H4052" s="174" t="s">
        <v>179</v>
      </c>
      <c r="I4052" s="174" t="s">
        <v>11140</v>
      </c>
      <c r="J4052" s="174" t="s">
        <v>11141</v>
      </c>
      <c r="K4052" s="174"/>
      <c r="L4052" s="174" t="s">
        <v>7136</v>
      </c>
      <c r="M4052" s="174" t="s">
        <v>7197</v>
      </c>
      <c r="N4052" s="176">
        <v>600</v>
      </c>
      <c r="O4052" s="174" t="s">
        <v>3407</v>
      </c>
      <c r="P4052" s="177">
        <v>35611</v>
      </c>
      <c r="Q4052" s="176">
        <v>192</v>
      </c>
      <c r="R4052" s="175">
        <v>36832.5</v>
      </c>
      <c r="S4052" s="175">
        <v>78269.05</v>
      </c>
    </row>
    <row r="4053" spans="4:19">
      <c r="D4053" s="174" t="s">
        <v>11143</v>
      </c>
      <c r="E4053" s="175">
        <v>50049.61</v>
      </c>
      <c r="F4053" s="174" t="s">
        <v>3520</v>
      </c>
      <c r="G4053" s="174" t="s">
        <v>3178</v>
      </c>
      <c r="H4053" s="174" t="s">
        <v>179</v>
      </c>
      <c r="I4053" s="174" t="s">
        <v>11144</v>
      </c>
      <c r="J4053" s="174" t="s">
        <v>11145</v>
      </c>
      <c r="K4053" s="174"/>
      <c r="L4053" s="174" t="s">
        <v>7136</v>
      </c>
      <c r="M4053" s="174" t="s">
        <v>7197</v>
      </c>
      <c r="N4053" s="176">
        <v>600</v>
      </c>
      <c r="O4053" s="174" t="s">
        <v>3407</v>
      </c>
      <c r="P4053" s="177">
        <v>35611</v>
      </c>
      <c r="Q4053" s="176">
        <v>192</v>
      </c>
      <c r="R4053" s="175">
        <v>16015.86</v>
      </c>
      <c r="S4053" s="175">
        <v>34033.75</v>
      </c>
    </row>
    <row r="4054" spans="4:19">
      <c r="D4054" s="174" t="s">
        <v>11146</v>
      </c>
      <c r="E4054" s="175">
        <v>97901.440000000002</v>
      </c>
      <c r="F4054" s="174" t="s">
        <v>3503</v>
      </c>
      <c r="G4054" s="174" t="s">
        <v>3178</v>
      </c>
      <c r="H4054" s="174" t="s">
        <v>179</v>
      </c>
      <c r="I4054" s="174" t="s">
        <v>11144</v>
      </c>
      <c r="J4054" s="174" t="s">
        <v>11145</v>
      </c>
      <c r="K4054" s="174"/>
      <c r="L4054" s="174" t="s">
        <v>7136</v>
      </c>
      <c r="M4054" s="174" t="s">
        <v>7197</v>
      </c>
      <c r="N4054" s="176">
        <v>600</v>
      </c>
      <c r="O4054" s="174" t="s">
        <v>3407</v>
      </c>
      <c r="P4054" s="177">
        <v>35611</v>
      </c>
      <c r="Q4054" s="176">
        <v>192</v>
      </c>
      <c r="R4054" s="175">
        <v>31328.33</v>
      </c>
      <c r="S4054" s="175">
        <v>66573.11</v>
      </c>
    </row>
    <row r="4055" spans="4:19">
      <c r="D4055" s="174" t="s">
        <v>11147</v>
      </c>
      <c r="E4055" s="175">
        <v>544852.69999999995</v>
      </c>
      <c r="F4055" s="174" t="s">
        <v>3483</v>
      </c>
      <c r="G4055" s="174" t="s">
        <v>3178</v>
      </c>
      <c r="H4055" s="174" t="s">
        <v>179</v>
      </c>
      <c r="I4055" s="174" t="s">
        <v>11144</v>
      </c>
      <c r="J4055" s="174" t="s">
        <v>11145</v>
      </c>
      <c r="K4055" s="174"/>
      <c r="L4055" s="174" t="s">
        <v>7136</v>
      </c>
      <c r="M4055" s="174" t="s">
        <v>7197</v>
      </c>
      <c r="N4055" s="176">
        <v>600</v>
      </c>
      <c r="O4055" s="174" t="s">
        <v>3407</v>
      </c>
      <c r="P4055" s="177">
        <v>35611</v>
      </c>
      <c r="Q4055" s="176">
        <v>192</v>
      </c>
      <c r="R4055" s="175">
        <v>174352.81</v>
      </c>
      <c r="S4055" s="175">
        <v>370499.89</v>
      </c>
    </row>
    <row r="4056" spans="4:19">
      <c r="D4056" s="174" t="s">
        <v>11148</v>
      </c>
      <c r="E4056" s="175">
        <v>7000.3</v>
      </c>
      <c r="F4056" s="174" t="s">
        <v>3540</v>
      </c>
      <c r="G4056" s="174" t="s">
        <v>3178</v>
      </c>
      <c r="H4056" s="174" t="s">
        <v>179</v>
      </c>
      <c r="I4056" s="174" t="s">
        <v>11144</v>
      </c>
      <c r="J4056" s="174" t="s">
        <v>11145</v>
      </c>
      <c r="K4056" s="174"/>
      <c r="L4056" s="174" t="s">
        <v>7136</v>
      </c>
      <c r="M4056" s="174" t="s">
        <v>7197</v>
      </c>
      <c r="N4056" s="176">
        <v>600</v>
      </c>
      <c r="O4056" s="174" t="s">
        <v>3407</v>
      </c>
      <c r="P4056" s="177">
        <v>35611</v>
      </c>
      <c r="Q4056" s="176">
        <v>192</v>
      </c>
      <c r="R4056" s="175">
        <v>2240.0100000000002</v>
      </c>
      <c r="S4056" s="175">
        <v>4760.29</v>
      </c>
    </row>
    <row r="4057" spans="4:19">
      <c r="D4057" s="174" t="s">
        <v>11149</v>
      </c>
      <c r="E4057" s="175">
        <v>4020.41</v>
      </c>
      <c r="F4057" s="174" t="s">
        <v>4654</v>
      </c>
      <c r="G4057" s="174" t="s">
        <v>3178</v>
      </c>
      <c r="H4057" s="174" t="s">
        <v>179</v>
      </c>
      <c r="I4057" s="174" t="s">
        <v>11144</v>
      </c>
      <c r="J4057" s="174" t="s">
        <v>11145</v>
      </c>
      <c r="K4057" s="174"/>
      <c r="L4057" s="174" t="s">
        <v>7136</v>
      </c>
      <c r="M4057" s="174" t="s">
        <v>7197</v>
      </c>
      <c r="N4057" s="176">
        <v>600</v>
      </c>
      <c r="O4057" s="174" t="s">
        <v>3407</v>
      </c>
      <c r="P4057" s="177">
        <v>35611</v>
      </c>
      <c r="Q4057" s="176">
        <v>192</v>
      </c>
      <c r="R4057" s="175">
        <v>1286.4000000000001</v>
      </c>
      <c r="S4057" s="175">
        <v>2734.01</v>
      </c>
    </row>
    <row r="4058" spans="4:19">
      <c r="D4058" s="174" t="s">
        <v>11150</v>
      </c>
      <c r="E4058" s="175">
        <v>3058.82</v>
      </c>
      <c r="F4058" s="174" t="s">
        <v>3520</v>
      </c>
      <c r="G4058" s="174" t="s">
        <v>3178</v>
      </c>
      <c r="H4058" s="174" t="s">
        <v>179</v>
      </c>
      <c r="I4058" s="174" t="s">
        <v>11151</v>
      </c>
      <c r="J4058" s="174" t="s">
        <v>11152</v>
      </c>
      <c r="K4058" s="174"/>
      <c r="L4058" s="174" t="s">
        <v>7136</v>
      </c>
      <c r="M4058" s="174" t="s">
        <v>7197</v>
      </c>
      <c r="N4058" s="176">
        <v>600</v>
      </c>
      <c r="O4058" s="174" t="s">
        <v>3407</v>
      </c>
      <c r="P4058" s="177">
        <v>35611</v>
      </c>
      <c r="Q4058" s="176">
        <v>192</v>
      </c>
      <c r="R4058" s="175">
        <v>978.73</v>
      </c>
      <c r="S4058" s="175">
        <v>2080.09</v>
      </c>
    </row>
    <row r="4059" spans="4:19">
      <c r="D4059" s="174" t="s">
        <v>11153</v>
      </c>
      <c r="E4059" s="175">
        <v>30058.720000000001</v>
      </c>
      <c r="F4059" s="174" t="s">
        <v>3503</v>
      </c>
      <c r="G4059" s="174" t="s">
        <v>3178</v>
      </c>
      <c r="H4059" s="174" t="s">
        <v>179</v>
      </c>
      <c r="I4059" s="174" t="s">
        <v>11151</v>
      </c>
      <c r="J4059" s="174" t="s">
        <v>11152</v>
      </c>
      <c r="K4059" s="174"/>
      <c r="L4059" s="174" t="s">
        <v>7136</v>
      </c>
      <c r="M4059" s="174" t="s">
        <v>7197</v>
      </c>
      <c r="N4059" s="176">
        <v>600</v>
      </c>
      <c r="O4059" s="174" t="s">
        <v>3407</v>
      </c>
      <c r="P4059" s="177">
        <v>35611</v>
      </c>
      <c r="Q4059" s="176">
        <v>192</v>
      </c>
      <c r="R4059" s="175">
        <v>9618.73</v>
      </c>
      <c r="S4059" s="175">
        <v>20439.990000000002</v>
      </c>
    </row>
    <row r="4060" spans="4:19">
      <c r="D4060" s="174" t="s">
        <v>11154</v>
      </c>
      <c r="E4060" s="175">
        <v>82961.77</v>
      </c>
      <c r="F4060" s="174" t="s">
        <v>3483</v>
      </c>
      <c r="G4060" s="174" t="s">
        <v>3178</v>
      </c>
      <c r="H4060" s="174" t="s">
        <v>179</v>
      </c>
      <c r="I4060" s="174" t="s">
        <v>11151</v>
      </c>
      <c r="J4060" s="174" t="s">
        <v>11152</v>
      </c>
      <c r="K4060" s="174"/>
      <c r="L4060" s="174" t="s">
        <v>7136</v>
      </c>
      <c r="M4060" s="174" t="s">
        <v>7197</v>
      </c>
      <c r="N4060" s="176">
        <v>600</v>
      </c>
      <c r="O4060" s="174" t="s">
        <v>3407</v>
      </c>
      <c r="P4060" s="177">
        <v>35611</v>
      </c>
      <c r="Q4060" s="176">
        <v>192</v>
      </c>
      <c r="R4060" s="175">
        <v>26547.68</v>
      </c>
      <c r="S4060" s="175">
        <v>56414.09</v>
      </c>
    </row>
    <row r="4061" spans="4:19">
      <c r="D4061" s="174" t="s">
        <v>11155</v>
      </c>
      <c r="E4061" s="175">
        <v>200.26</v>
      </c>
      <c r="F4061" s="174" t="s">
        <v>3540</v>
      </c>
      <c r="G4061" s="174" t="s">
        <v>3178</v>
      </c>
      <c r="H4061" s="174" t="s">
        <v>179</v>
      </c>
      <c r="I4061" s="174" t="s">
        <v>11151</v>
      </c>
      <c r="J4061" s="174" t="s">
        <v>11152</v>
      </c>
      <c r="K4061" s="174"/>
      <c r="L4061" s="174" t="s">
        <v>7136</v>
      </c>
      <c r="M4061" s="174" t="s">
        <v>7197</v>
      </c>
      <c r="N4061" s="176">
        <v>600</v>
      </c>
      <c r="O4061" s="174" t="s">
        <v>3407</v>
      </c>
      <c r="P4061" s="177">
        <v>35611</v>
      </c>
      <c r="Q4061" s="176">
        <v>192</v>
      </c>
      <c r="R4061" s="175">
        <v>63.99</v>
      </c>
      <c r="S4061" s="175">
        <v>136.27000000000001</v>
      </c>
    </row>
    <row r="4062" spans="4:19">
      <c r="D4062" s="174" t="s">
        <v>11156</v>
      </c>
      <c r="E4062" s="175">
        <v>11272.29</v>
      </c>
      <c r="F4062" s="174" t="s">
        <v>3459</v>
      </c>
      <c r="G4062" s="174" t="s">
        <v>3178</v>
      </c>
      <c r="H4062" s="174" t="s">
        <v>179</v>
      </c>
      <c r="I4062" s="174" t="s">
        <v>11157</v>
      </c>
      <c r="J4062" s="174" t="s">
        <v>11158</v>
      </c>
      <c r="K4062" s="174"/>
      <c r="L4062" s="174" t="s">
        <v>7136</v>
      </c>
      <c r="M4062" s="174" t="s">
        <v>7197</v>
      </c>
      <c r="N4062" s="176">
        <v>600</v>
      </c>
      <c r="O4062" s="174" t="s">
        <v>3407</v>
      </c>
      <c r="P4062" s="177">
        <v>35611</v>
      </c>
      <c r="Q4062" s="176">
        <v>192</v>
      </c>
      <c r="R4062" s="175">
        <v>3607.05</v>
      </c>
      <c r="S4062" s="175">
        <v>7665.24</v>
      </c>
    </row>
    <row r="4063" spans="4:19">
      <c r="D4063" s="174" t="s">
        <v>11159</v>
      </c>
      <c r="E4063" s="175">
        <v>1977.44</v>
      </c>
      <c r="F4063" s="174" t="s">
        <v>3501</v>
      </c>
      <c r="G4063" s="174" t="s">
        <v>3178</v>
      </c>
      <c r="H4063" s="174" t="s">
        <v>179</v>
      </c>
      <c r="I4063" s="174" t="s">
        <v>11157</v>
      </c>
      <c r="J4063" s="174" t="s">
        <v>11158</v>
      </c>
      <c r="K4063" s="174"/>
      <c r="L4063" s="174" t="s">
        <v>7136</v>
      </c>
      <c r="M4063" s="174" t="s">
        <v>7197</v>
      </c>
      <c r="N4063" s="176">
        <v>600</v>
      </c>
      <c r="O4063" s="174" t="s">
        <v>3407</v>
      </c>
      <c r="P4063" s="177">
        <v>35611</v>
      </c>
      <c r="Q4063" s="176">
        <v>192</v>
      </c>
      <c r="R4063" s="175">
        <v>632.66</v>
      </c>
      <c r="S4063" s="175">
        <v>1344.78</v>
      </c>
    </row>
    <row r="4064" spans="4:19">
      <c r="D4064" s="174" t="s">
        <v>11160</v>
      </c>
      <c r="E4064" s="175">
        <v>461775.93</v>
      </c>
      <c r="F4064" s="174" t="s">
        <v>3520</v>
      </c>
      <c r="G4064" s="174" t="s">
        <v>3178</v>
      </c>
      <c r="H4064" s="174" t="s">
        <v>179</v>
      </c>
      <c r="I4064" s="174" t="s">
        <v>11157</v>
      </c>
      <c r="J4064" s="174" t="s">
        <v>11158</v>
      </c>
      <c r="K4064" s="174"/>
      <c r="L4064" s="174" t="s">
        <v>7136</v>
      </c>
      <c r="M4064" s="174" t="s">
        <v>7197</v>
      </c>
      <c r="N4064" s="176">
        <v>600</v>
      </c>
      <c r="O4064" s="174" t="s">
        <v>3407</v>
      </c>
      <c r="P4064" s="177">
        <v>35611</v>
      </c>
      <c r="Q4064" s="176">
        <v>192</v>
      </c>
      <c r="R4064" s="175">
        <v>147768.18</v>
      </c>
      <c r="S4064" s="175">
        <v>314007.75</v>
      </c>
    </row>
    <row r="4065" spans="1:19">
      <c r="D4065" s="174" t="s">
        <v>11161</v>
      </c>
      <c r="E4065" s="175">
        <v>2699549.2</v>
      </c>
      <c r="F4065" s="174" t="s">
        <v>3503</v>
      </c>
      <c r="G4065" s="174" t="s">
        <v>3178</v>
      </c>
      <c r="H4065" s="174" t="s">
        <v>179</v>
      </c>
      <c r="I4065" s="174" t="s">
        <v>11157</v>
      </c>
      <c r="J4065" s="174" t="s">
        <v>11158</v>
      </c>
      <c r="K4065" s="174"/>
      <c r="L4065" s="174" t="s">
        <v>7136</v>
      </c>
      <c r="M4065" s="174" t="s">
        <v>7197</v>
      </c>
      <c r="N4065" s="176">
        <v>600</v>
      </c>
      <c r="O4065" s="174" t="s">
        <v>3407</v>
      </c>
      <c r="P4065" s="177">
        <v>35611</v>
      </c>
      <c r="Q4065" s="176">
        <v>192</v>
      </c>
      <c r="R4065" s="175">
        <v>863855.69</v>
      </c>
      <c r="S4065" s="175">
        <v>1835693.51</v>
      </c>
    </row>
    <row r="4066" spans="1:19">
      <c r="D4066" s="174" t="s">
        <v>11162</v>
      </c>
      <c r="E4066" s="175">
        <v>250271.54</v>
      </c>
      <c r="F4066" s="174" t="s">
        <v>3483</v>
      </c>
      <c r="G4066" s="174" t="s">
        <v>3178</v>
      </c>
      <c r="H4066" s="174" t="s">
        <v>179</v>
      </c>
      <c r="I4066" s="174" t="s">
        <v>11157</v>
      </c>
      <c r="J4066" s="174" t="s">
        <v>11158</v>
      </c>
      <c r="K4066" s="174"/>
      <c r="L4066" s="174" t="s">
        <v>7136</v>
      </c>
      <c r="M4066" s="174" t="s">
        <v>7197</v>
      </c>
      <c r="N4066" s="176">
        <v>600</v>
      </c>
      <c r="O4066" s="174" t="s">
        <v>3407</v>
      </c>
      <c r="P4066" s="177">
        <v>35611</v>
      </c>
      <c r="Q4066" s="176">
        <v>192</v>
      </c>
      <c r="R4066" s="175">
        <v>80086.880000000005</v>
      </c>
      <c r="S4066" s="175">
        <v>170184.66</v>
      </c>
    </row>
    <row r="4067" spans="1:19">
      <c r="D4067" s="174" t="s">
        <v>11163</v>
      </c>
      <c r="E4067" s="175">
        <v>96807.72</v>
      </c>
      <c r="F4067" s="174" t="s">
        <v>4654</v>
      </c>
      <c r="G4067" s="174" t="s">
        <v>3178</v>
      </c>
      <c r="H4067" s="174" t="s">
        <v>179</v>
      </c>
      <c r="I4067" s="174" t="s">
        <v>11157</v>
      </c>
      <c r="J4067" s="174" t="s">
        <v>11158</v>
      </c>
      <c r="K4067" s="174"/>
      <c r="L4067" s="174" t="s">
        <v>7136</v>
      </c>
      <c r="M4067" s="174" t="s">
        <v>7197</v>
      </c>
      <c r="N4067" s="176">
        <v>600</v>
      </c>
      <c r="O4067" s="174" t="s">
        <v>3407</v>
      </c>
      <c r="P4067" s="177">
        <v>35611</v>
      </c>
      <c r="Q4067" s="176">
        <v>192</v>
      </c>
      <c r="R4067" s="175">
        <v>30978.42</v>
      </c>
      <c r="S4067" s="175">
        <v>65829.3</v>
      </c>
    </row>
    <row r="4068" spans="1:19">
      <c r="D4068" s="174" t="s">
        <v>11164</v>
      </c>
      <c r="E4068" s="175">
        <v>143815.74</v>
      </c>
      <c r="F4068" s="174" t="s">
        <v>3483</v>
      </c>
      <c r="G4068" s="174" t="s">
        <v>3178</v>
      </c>
      <c r="H4068" s="174" t="s">
        <v>179</v>
      </c>
      <c r="I4068" s="174" t="s">
        <v>2849</v>
      </c>
      <c r="J4068" s="174" t="s">
        <v>11165</v>
      </c>
      <c r="K4068" s="174"/>
      <c r="L4068" s="174" t="s">
        <v>7136</v>
      </c>
      <c r="M4068" s="174" t="s">
        <v>7197</v>
      </c>
      <c r="N4068" s="176">
        <v>600</v>
      </c>
      <c r="O4068" s="174" t="s">
        <v>3407</v>
      </c>
      <c r="P4068" s="177">
        <v>35611</v>
      </c>
      <c r="Q4068" s="176">
        <v>192</v>
      </c>
      <c r="R4068" s="175">
        <v>46020.95</v>
      </c>
      <c r="S4068" s="175">
        <v>97794.79</v>
      </c>
    </row>
    <row r="4069" spans="1:19">
      <c r="D4069" s="174" t="s">
        <v>11166</v>
      </c>
      <c r="E4069" s="175">
        <v>70322.27</v>
      </c>
      <c r="F4069" s="174" t="s">
        <v>3540</v>
      </c>
      <c r="G4069" s="174" t="s">
        <v>3178</v>
      </c>
      <c r="H4069" s="174" t="s">
        <v>179</v>
      </c>
      <c r="I4069" s="174" t="s">
        <v>2849</v>
      </c>
      <c r="J4069" s="174" t="s">
        <v>11165</v>
      </c>
      <c r="K4069" s="174"/>
      <c r="L4069" s="174" t="s">
        <v>7136</v>
      </c>
      <c r="M4069" s="174" t="s">
        <v>7197</v>
      </c>
      <c r="N4069" s="176">
        <v>600</v>
      </c>
      <c r="O4069" s="174" t="s">
        <v>3407</v>
      </c>
      <c r="P4069" s="177">
        <v>35611</v>
      </c>
      <c r="Q4069" s="176">
        <v>192</v>
      </c>
      <c r="R4069" s="175">
        <v>22503.03</v>
      </c>
      <c r="S4069" s="175">
        <v>47819.24</v>
      </c>
    </row>
    <row r="4070" spans="1:19">
      <c r="D4070" s="174" t="s">
        <v>11167</v>
      </c>
      <c r="E4070" s="175">
        <v>3027.47</v>
      </c>
      <c r="F4070" s="174" t="s">
        <v>3483</v>
      </c>
      <c r="G4070" s="174" t="s">
        <v>3178</v>
      </c>
      <c r="H4070" s="174" t="s">
        <v>179</v>
      </c>
      <c r="I4070" s="174" t="s">
        <v>11168</v>
      </c>
      <c r="J4070" s="174" t="s">
        <v>11169</v>
      </c>
      <c r="K4070" s="174"/>
      <c r="L4070" s="174" t="s">
        <v>7136</v>
      </c>
      <c r="M4070" s="174" t="s">
        <v>7197</v>
      </c>
      <c r="N4070" s="176">
        <v>600</v>
      </c>
      <c r="O4070" s="174" t="s">
        <v>3407</v>
      </c>
      <c r="P4070" s="177">
        <v>35611</v>
      </c>
      <c r="Q4070" s="176">
        <v>192</v>
      </c>
      <c r="R4070" s="175">
        <v>968.66</v>
      </c>
      <c r="S4070" s="175">
        <v>2058.81</v>
      </c>
    </row>
    <row r="4071" spans="1:19">
      <c r="D4071" s="174" t="s">
        <v>11170</v>
      </c>
      <c r="E4071" s="175">
        <v>35982.42</v>
      </c>
      <c r="F4071" s="174" t="s">
        <v>3540</v>
      </c>
      <c r="G4071" s="174" t="s">
        <v>3178</v>
      </c>
      <c r="H4071" s="174" t="s">
        <v>179</v>
      </c>
      <c r="I4071" s="174" t="s">
        <v>11168</v>
      </c>
      <c r="J4071" s="174" t="s">
        <v>11169</v>
      </c>
      <c r="K4071" s="174"/>
      <c r="L4071" s="174" t="s">
        <v>7136</v>
      </c>
      <c r="M4071" s="174" t="s">
        <v>7197</v>
      </c>
      <c r="N4071" s="176">
        <v>600</v>
      </c>
      <c r="O4071" s="174" t="s">
        <v>3407</v>
      </c>
      <c r="P4071" s="177">
        <v>35611</v>
      </c>
      <c r="Q4071" s="176">
        <v>192</v>
      </c>
      <c r="R4071" s="175">
        <v>11514.24</v>
      </c>
      <c r="S4071" s="175">
        <v>24468.18</v>
      </c>
    </row>
    <row r="4072" spans="1:19" s="184" customFormat="1" ht="15.75">
      <c r="A4072" s="51"/>
      <c r="B4072" s="51"/>
      <c r="D4072" s="174" t="s">
        <v>15999</v>
      </c>
      <c r="E4072" s="175">
        <v>679.32</v>
      </c>
      <c r="F4072" s="174" t="s">
        <v>3540</v>
      </c>
      <c r="G4072" s="174" t="s">
        <v>1308</v>
      </c>
      <c r="H4072" s="174" t="s">
        <v>164</v>
      </c>
      <c r="I4072" s="174" t="s">
        <v>2755</v>
      </c>
      <c r="J4072" s="174" t="s">
        <v>13824</v>
      </c>
      <c r="K4072" s="174"/>
      <c r="L4072" s="174" t="s">
        <v>4377</v>
      </c>
      <c r="M4072" s="174" t="s">
        <v>14585</v>
      </c>
      <c r="N4072" s="176">
        <v>960</v>
      </c>
      <c r="O4072" s="174" t="s">
        <v>3407</v>
      </c>
      <c r="P4072" s="177">
        <v>36981</v>
      </c>
      <c r="Q4072" s="176">
        <v>147</v>
      </c>
      <c r="R4072" s="176">
        <v>0</v>
      </c>
      <c r="S4072" s="175">
        <v>679.32</v>
      </c>
    </row>
    <row r="4073" spans="1:19" s="184" customFormat="1" ht="15.75">
      <c r="A4073" s="51"/>
      <c r="B4073" s="51"/>
      <c r="D4073" s="174" t="s">
        <v>16000</v>
      </c>
      <c r="E4073" s="175">
        <v>3727.15</v>
      </c>
      <c r="F4073" s="174" t="s">
        <v>3540</v>
      </c>
      <c r="G4073" s="174" t="s">
        <v>3165</v>
      </c>
      <c r="H4073" s="174" t="s">
        <v>164</v>
      </c>
      <c r="I4073" s="174" t="s">
        <v>14568</v>
      </c>
      <c r="J4073" s="174" t="s">
        <v>14569</v>
      </c>
      <c r="K4073" s="174"/>
      <c r="L4073" s="174" t="s">
        <v>172</v>
      </c>
      <c r="M4073" s="174" t="s">
        <v>14570</v>
      </c>
      <c r="N4073" s="176">
        <v>960</v>
      </c>
      <c r="O4073" s="174" t="s">
        <v>3407</v>
      </c>
      <c r="P4073" s="177">
        <v>36981</v>
      </c>
      <c r="Q4073" s="176">
        <v>147</v>
      </c>
      <c r="R4073" s="176">
        <v>0</v>
      </c>
      <c r="S4073" s="175">
        <v>3727.15</v>
      </c>
    </row>
    <row r="4074" spans="1:19" s="184" customFormat="1" ht="15.75">
      <c r="A4074" s="51"/>
      <c r="B4074" s="51"/>
      <c r="D4074" s="174" t="s">
        <v>16001</v>
      </c>
      <c r="E4074" s="175">
        <v>2353.83</v>
      </c>
      <c r="F4074" s="174" t="s">
        <v>3540</v>
      </c>
      <c r="G4074" s="174" t="s">
        <v>3165</v>
      </c>
      <c r="H4074" s="174" t="s">
        <v>164</v>
      </c>
      <c r="I4074" s="174" t="s">
        <v>14568</v>
      </c>
      <c r="J4074" s="174" t="s">
        <v>14569</v>
      </c>
      <c r="K4074" s="174"/>
      <c r="L4074" s="174" t="s">
        <v>172</v>
      </c>
      <c r="M4074" s="174" t="s">
        <v>14570</v>
      </c>
      <c r="N4074" s="176">
        <v>960</v>
      </c>
      <c r="O4074" s="174" t="s">
        <v>3407</v>
      </c>
      <c r="P4074" s="177">
        <v>37011</v>
      </c>
      <c r="Q4074" s="176">
        <v>146</v>
      </c>
      <c r="R4074" s="176">
        <v>0</v>
      </c>
      <c r="S4074" s="175">
        <v>2353.83</v>
      </c>
    </row>
    <row r="4075" spans="1:19" s="184" customFormat="1" ht="15.75">
      <c r="A4075" s="51"/>
      <c r="B4075" s="51"/>
      <c r="D4075" s="174" t="s">
        <v>16002</v>
      </c>
      <c r="E4075" s="175">
        <v>3622.13</v>
      </c>
      <c r="F4075" s="174" t="s">
        <v>3540</v>
      </c>
      <c r="G4075" s="174" t="s">
        <v>1308</v>
      </c>
      <c r="H4075" s="174" t="s">
        <v>164</v>
      </c>
      <c r="I4075" s="174" t="s">
        <v>2755</v>
      </c>
      <c r="J4075" s="174" t="s">
        <v>13824</v>
      </c>
      <c r="K4075" s="174"/>
      <c r="L4075" s="174" t="s">
        <v>4377</v>
      </c>
      <c r="M4075" s="174" t="s">
        <v>14585</v>
      </c>
      <c r="N4075" s="176">
        <v>960</v>
      </c>
      <c r="O4075" s="174" t="s">
        <v>3407</v>
      </c>
      <c r="P4075" s="177">
        <v>37011</v>
      </c>
      <c r="Q4075" s="176">
        <v>146</v>
      </c>
      <c r="R4075" s="176">
        <v>0</v>
      </c>
      <c r="S4075" s="175">
        <v>3622.13</v>
      </c>
    </row>
    <row r="4076" spans="1:19" s="184" customFormat="1" ht="15.75">
      <c r="A4076" s="51"/>
      <c r="B4076" s="51"/>
      <c r="D4076" s="174" t="s">
        <v>16003</v>
      </c>
      <c r="E4076" s="176">
        <v>700</v>
      </c>
      <c r="F4076" s="174" t="s">
        <v>3540</v>
      </c>
      <c r="G4076" s="174" t="s">
        <v>1628</v>
      </c>
      <c r="H4076" s="174" t="s">
        <v>164</v>
      </c>
      <c r="I4076" s="174" t="s">
        <v>15951</v>
      </c>
      <c r="J4076" s="174" t="s">
        <v>15952</v>
      </c>
      <c r="K4076" s="174"/>
      <c r="L4076" s="174" t="s">
        <v>4439</v>
      </c>
      <c r="M4076" s="174" t="s">
        <v>16004</v>
      </c>
      <c r="N4076" s="176">
        <v>960</v>
      </c>
      <c r="O4076" s="174" t="s">
        <v>3407</v>
      </c>
      <c r="P4076" s="177">
        <v>37011</v>
      </c>
      <c r="Q4076" s="176">
        <v>146</v>
      </c>
      <c r="R4076" s="176">
        <v>0</v>
      </c>
      <c r="S4076" s="176">
        <v>700</v>
      </c>
    </row>
    <row r="4077" spans="1:19" s="184" customFormat="1" ht="15.75">
      <c r="A4077" s="51"/>
      <c r="B4077" s="51"/>
      <c r="D4077" s="174" t="s">
        <v>16005</v>
      </c>
      <c r="E4077" s="176">
        <v>-9750</v>
      </c>
      <c r="F4077" s="174" t="s">
        <v>3503</v>
      </c>
      <c r="G4077" s="174" t="s">
        <v>1308</v>
      </c>
      <c r="H4077" s="174" t="s">
        <v>164</v>
      </c>
      <c r="I4077" s="174" t="s">
        <v>1315</v>
      </c>
      <c r="J4077" s="174" t="s">
        <v>13824</v>
      </c>
      <c r="K4077" s="174"/>
      <c r="L4077" s="174" t="s">
        <v>4377</v>
      </c>
      <c r="M4077" s="174" t="s">
        <v>14585</v>
      </c>
      <c r="N4077" s="176">
        <v>960</v>
      </c>
      <c r="O4077" s="174" t="s">
        <v>3407</v>
      </c>
      <c r="P4077" s="177">
        <v>36950</v>
      </c>
      <c r="Q4077" s="176">
        <v>148</v>
      </c>
      <c r="R4077" s="176">
        <v>0</v>
      </c>
      <c r="S4077" s="176">
        <v>-9750</v>
      </c>
    </row>
    <row r="4078" spans="1:19" s="184" customFormat="1" ht="15.75">
      <c r="A4078" s="51"/>
      <c r="B4078" s="51"/>
      <c r="D4078" s="174" t="s">
        <v>16006</v>
      </c>
      <c r="E4078" s="176">
        <v>-2750000</v>
      </c>
      <c r="F4078" s="174" t="s">
        <v>3483</v>
      </c>
      <c r="G4078" s="174" t="s">
        <v>1308</v>
      </c>
      <c r="H4078" s="174" t="s">
        <v>164</v>
      </c>
      <c r="I4078" s="174" t="s">
        <v>1315</v>
      </c>
      <c r="J4078" s="174" t="s">
        <v>13824</v>
      </c>
      <c r="K4078" s="174"/>
      <c r="L4078" s="174" t="s">
        <v>4377</v>
      </c>
      <c r="M4078" s="174" t="s">
        <v>14585</v>
      </c>
      <c r="N4078" s="176">
        <v>960</v>
      </c>
      <c r="O4078" s="174" t="s">
        <v>3407</v>
      </c>
      <c r="P4078" s="177">
        <v>36950</v>
      </c>
      <c r="Q4078" s="176">
        <v>148</v>
      </c>
      <c r="R4078" s="176">
        <v>0</v>
      </c>
      <c r="S4078" s="176">
        <v>-2750000</v>
      </c>
    </row>
    <row r="4079" spans="1:19" s="184" customFormat="1" ht="15.75">
      <c r="A4079" s="51"/>
      <c r="B4079" s="51"/>
      <c r="D4079" s="174" t="s">
        <v>16007</v>
      </c>
      <c r="E4079" s="175">
        <v>2636.35</v>
      </c>
      <c r="F4079" s="174" t="s">
        <v>3540</v>
      </c>
      <c r="G4079" s="174" t="s">
        <v>3165</v>
      </c>
      <c r="H4079" s="174" t="s">
        <v>164</v>
      </c>
      <c r="I4079" s="174" t="s">
        <v>14568</v>
      </c>
      <c r="J4079" s="174" t="s">
        <v>14569</v>
      </c>
      <c r="K4079" s="174"/>
      <c r="L4079" s="174" t="s">
        <v>172</v>
      </c>
      <c r="M4079" s="174" t="s">
        <v>14570</v>
      </c>
      <c r="N4079" s="176">
        <v>960</v>
      </c>
      <c r="O4079" s="174" t="s">
        <v>3407</v>
      </c>
      <c r="P4079" s="177">
        <v>37042</v>
      </c>
      <c r="Q4079" s="176">
        <v>145</v>
      </c>
      <c r="R4079" s="176">
        <v>0</v>
      </c>
      <c r="S4079" s="175">
        <v>2636.35</v>
      </c>
    </row>
    <row r="4080" spans="1:19" s="184" customFormat="1" ht="15.75">
      <c r="A4080" s="51"/>
      <c r="B4080" s="51"/>
      <c r="D4080" s="174" t="s">
        <v>16008</v>
      </c>
      <c r="E4080" s="175">
        <v>503.71</v>
      </c>
      <c r="F4080" s="174" t="s">
        <v>3540</v>
      </c>
      <c r="G4080" s="174" t="s">
        <v>1308</v>
      </c>
      <c r="H4080" s="174" t="s">
        <v>164</v>
      </c>
      <c r="I4080" s="174" t="s">
        <v>2755</v>
      </c>
      <c r="J4080" s="174" t="s">
        <v>13824</v>
      </c>
      <c r="K4080" s="174"/>
      <c r="L4080" s="174" t="s">
        <v>4377</v>
      </c>
      <c r="M4080" s="174" t="s">
        <v>14585</v>
      </c>
      <c r="N4080" s="176">
        <v>960</v>
      </c>
      <c r="O4080" s="174" t="s">
        <v>3407</v>
      </c>
      <c r="P4080" s="177">
        <v>37042</v>
      </c>
      <c r="Q4080" s="176">
        <v>145</v>
      </c>
      <c r="R4080" s="176">
        <v>0</v>
      </c>
      <c r="S4080" s="175">
        <v>503.71</v>
      </c>
    </row>
    <row r="4081" spans="1:19" s="184" customFormat="1" ht="15.75">
      <c r="A4081" s="51"/>
      <c r="B4081" s="51"/>
      <c r="D4081" s="174" t="s">
        <v>16009</v>
      </c>
      <c r="E4081" s="175">
        <v>4429.51</v>
      </c>
      <c r="F4081" s="174" t="s">
        <v>3540</v>
      </c>
      <c r="G4081" s="174" t="s">
        <v>3165</v>
      </c>
      <c r="H4081" s="174" t="s">
        <v>164</v>
      </c>
      <c r="I4081" s="174" t="s">
        <v>14568</v>
      </c>
      <c r="J4081" s="174" t="s">
        <v>14569</v>
      </c>
      <c r="K4081" s="174"/>
      <c r="L4081" s="174" t="s">
        <v>172</v>
      </c>
      <c r="M4081" s="174" t="s">
        <v>14570</v>
      </c>
      <c r="N4081" s="176">
        <v>960</v>
      </c>
      <c r="O4081" s="174" t="s">
        <v>3407</v>
      </c>
      <c r="P4081" s="177">
        <v>37011</v>
      </c>
      <c r="Q4081" s="176">
        <v>146</v>
      </c>
      <c r="R4081" s="176">
        <v>0</v>
      </c>
      <c r="S4081" s="175">
        <v>4429.51</v>
      </c>
    </row>
    <row r="4082" spans="1:19">
      <c r="D4082" s="174" t="s">
        <v>11171</v>
      </c>
      <c r="E4082" s="175">
        <v>7718.87</v>
      </c>
      <c r="F4082" s="174" t="s">
        <v>3459</v>
      </c>
      <c r="G4082" s="174" t="s">
        <v>11172</v>
      </c>
      <c r="H4082" s="174" t="s">
        <v>179</v>
      </c>
      <c r="I4082" s="174" t="s">
        <v>11173</v>
      </c>
      <c r="J4082" s="174" t="s">
        <v>11174</v>
      </c>
      <c r="K4082" s="174"/>
      <c r="L4082" s="174" t="s">
        <v>7136</v>
      </c>
      <c r="M4082" s="174" t="s">
        <v>7175</v>
      </c>
      <c r="N4082" s="176">
        <v>600</v>
      </c>
      <c r="O4082" s="174" t="s">
        <v>3407</v>
      </c>
      <c r="P4082" s="177">
        <v>35246</v>
      </c>
      <c r="Q4082" s="176">
        <v>204</v>
      </c>
      <c r="R4082" s="175">
        <v>2624.28</v>
      </c>
      <c r="S4082" s="175">
        <v>5094.59</v>
      </c>
    </row>
    <row r="4083" spans="1:19">
      <c r="D4083" s="174" t="s">
        <v>11175</v>
      </c>
      <c r="E4083" s="175">
        <v>3705861.07</v>
      </c>
      <c r="F4083" s="174" t="s">
        <v>3459</v>
      </c>
      <c r="G4083" s="174" t="s">
        <v>11172</v>
      </c>
      <c r="H4083" s="174" t="s">
        <v>179</v>
      </c>
      <c r="I4083" s="174" t="s">
        <v>11176</v>
      </c>
      <c r="J4083" s="174" t="s">
        <v>11174</v>
      </c>
      <c r="K4083" s="174"/>
      <c r="L4083" s="174" t="s">
        <v>7136</v>
      </c>
      <c r="M4083" s="174" t="s">
        <v>7175</v>
      </c>
      <c r="N4083" s="176">
        <v>600</v>
      </c>
      <c r="O4083" s="174" t="s">
        <v>3407</v>
      </c>
      <c r="P4083" s="177">
        <v>35246</v>
      </c>
      <c r="Q4083" s="176">
        <v>204</v>
      </c>
      <c r="R4083" s="175">
        <v>1259992.73</v>
      </c>
      <c r="S4083" s="175">
        <v>2445868.34</v>
      </c>
    </row>
    <row r="4084" spans="1:19">
      <c r="D4084" s="174" t="s">
        <v>11177</v>
      </c>
      <c r="E4084" s="175">
        <v>6393.32</v>
      </c>
      <c r="F4084" s="174" t="s">
        <v>3501</v>
      </c>
      <c r="G4084" s="174" t="s">
        <v>11172</v>
      </c>
      <c r="H4084" s="174" t="s">
        <v>179</v>
      </c>
      <c r="I4084" s="174" t="s">
        <v>11173</v>
      </c>
      <c r="J4084" s="174" t="s">
        <v>11174</v>
      </c>
      <c r="K4084" s="174"/>
      <c r="L4084" s="174" t="s">
        <v>7136</v>
      </c>
      <c r="M4084" s="174" t="s">
        <v>7175</v>
      </c>
      <c r="N4084" s="176">
        <v>600</v>
      </c>
      <c r="O4084" s="174" t="s">
        <v>3407</v>
      </c>
      <c r="P4084" s="177">
        <v>35246</v>
      </c>
      <c r="Q4084" s="176">
        <v>204</v>
      </c>
      <c r="R4084" s="175">
        <v>2173.63</v>
      </c>
      <c r="S4084" s="175">
        <v>4219.6899999999996</v>
      </c>
    </row>
    <row r="4085" spans="1:19">
      <c r="D4085" s="174" t="s">
        <v>11178</v>
      </c>
      <c r="E4085" s="175">
        <v>14667.26</v>
      </c>
      <c r="F4085" s="174" t="s">
        <v>3486</v>
      </c>
      <c r="G4085" s="174" t="s">
        <v>11172</v>
      </c>
      <c r="H4085" s="174" t="s">
        <v>179</v>
      </c>
      <c r="I4085" s="174" t="s">
        <v>11173</v>
      </c>
      <c r="J4085" s="174" t="s">
        <v>11174</v>
      </c>
      <c r="K4085" s="174"/>
      <c r="L4085" s="174" t="s">
        <v>7136</v>
      </c>
      <c r="M4085" s="174" t="s">
        <v>7175</v>
      </c>
      <c r="N4085" s="176">
        <v>600</v>
      </c>
      <c r="O4085" s="174" t="s">
        <v>3407</v>
      </c>
      <c r="P4085" s="177">
        <v>35246</v>
      </c>
      <c r="Q4085" s="176">
        <v>204</v>
      </c>
      <c r="R4085" s="175">
        <v>4986.7700000000004</v>
      </c>
      <c r="S4085" s="175">
        <v>9680.49</v>
      </c>
    </row>
    <row r="4086" spans="1:19">
      <c r="D4086" s="174" t="s">
        <v>11179</v>
      </c>
      <c r="E4086" s="175">
        <v>2446345.9500000002</v>
      </c>
      <c r="F4086" s="174" t="s">
        <v>3540</v>
      </c>
      <c r="G4086" s="174" t="s">
        <v>11172</v>
      </c>
      <c r="H4086" s="174" t="s">
        <v>179</v>
      </c>
      <c r="I4086" s="174" t="s">
        <v>11173</v>
      </c>
      <c r="J4086" s="174" t="s">
        <v>11174</v>
      </c>
      <c r="K4086" s="174"/>
      <c r="L4086" s="174" t="s">
        <v>7136</v>
      </c>
      <c r="M4086" s="174" t="s">
        <v>7175</v>
      </c>
      <c r="N4086" s="176">
        <v>600</v>
      </c>
      <c r="O4086" s="174" t="s">
        <v>3407</v>
      </c>
      <c r="P4086" s="177">
        <v>35246</v>
      </c>
      <c r="Q4086" s="176">
        <v>204</v>
      </c>
      <c r="R4086" s="175">
        <v>831757.47</v>
      </c>
      <c r="S4086" s="175">
        <v>1614588.48</v>
      </c>
    </row>
    <row r="4087" spans="1:19">
      <c r="D4087" s="174" t="s">
        <v>11180</v>
      </c>
      <c r="E4087" s="175">
        <v>1000891.86</v>
      </c>
      <c r="F4087" s="174" t="s">
        <v>3540</v>
      </c>
      <c r="G4087" s="174" t="s">
        <v>11172</v>
      </c>
      <c r="H4087" s="174" t="s">
        <v>179</v>
      </c>
      <c r="I4087" s="174" t="s">
        <v>11181</v>
      </c>
      <c r="J4087" s="174" t="s">
        <v>11174</v>
      </c>
      <c r="K4087" s="174"/>
      <c r="L4087" s="174" t="s">
        <v>7136</v>
      </c>
      <c r="M4087" s="174" t="s">
        <v>7175</v>
      </c>
      <c r="N4087" s="176">
        <v>600</v>
      </c>
      <c r="O4087" s="174" t="s">
        <v>3407</v>
      </c>
      <c r="P4087" s="177">
        <v>35246</v>
      </c>
      <c r="Q4087" s="176">
        <v>204</v>
      </c>
      <c r="R4087" s="175">
        <v>340303.11</v>
      </c>
      <c r="S4087" s="175">
        <v>660588.75</v>
      </c>
    </row>
    <row r="4088" spans="1:19">
      <c r="D4088" s="174" t="s">
        <v>11182</v>
      </c>
      <c r="E4088" s="175">
        <v>19652900.219999999</v>
      </c>
      <c r="F4088" s="174" t="s">
        <v>3540</v>
      </c>
      <c r="G4088" s="174" t="s">
        <v>11172</v>
      </c>
      <c r="H4088" s="174" t="s">
        <v>179</v>
      </c>
      <c r="I4088" s="174" t="s">
        <v>11176</v>
      </c>
      <c r="J4088" s="174" t="s">
        <v>11183</v>
      </c>
      <c r="K4088" s="174"/>
      <c r="L4088" s="174" t="s">
        <v>7136</v>
      </c>
      <c r="M4088" s="174" t="s">
        <v>7175</v>
      </c>
      <c r="N4088" s="176">
        <v>600</v>
      </c>
      <c r="O4088" s="174" t="s">
        <v>3407</v>
      </c>
      <c r="P4088" s="177">
        <v>35246</v>
      </c>
      <c r="Q4088" s="176">
        <v>204</v>
      </c>
      <c r="R4088" s="175">
        <v>6681985.9900000002</v>
      </c>
      <c r="S4088" s="175">
        <v>12970914.23</v>
      </c>
    </row>
    <row r="4089" spans="1:19">
      <c r="D4089" s="174" t="s">
        <v>11184</v>
      </c>
      <c r="E4089" s="176">
        <v>1985</v>
      </c>
      <c r="F4089" s="174" t="s">
        <v>3475</v>
      </c>
      <c r="G4089" s="174" t="s">
        <v>11172</v>
      </c>
      <c r="H4089" s="174" t="s">
        <v>179</v>
      </c>
      <c r="I4089" s="174" t="s">
        <v>3098</v>
      </c>
      <c r="J4089" s="174" t="s">
        <v>11185</v>
      </c>
      <c r="K4089" s="174"/>
      <c r="L4089" s="174" t="s">
        <v>7136</v>
      </c>
      <c r="M4089" s="174" t="s">
        <v>7175</v>
      </c>
      <c r="N4089" s="176">
        <v>600</v>
      </c>
      <c r="O4089" s="174" t="s">
        <v>3407</v>
      </c>
      <c r="P4089" s="177">
        <v>35246</v>
      </c>
      <c r="Q4089" s="176">
        <v>204</v>
      </c>
      <c r="R4089" s="175">
        <v>674.9</v>
      </c>
      <c r="S4089" s="175">
        <v>1310.0999999999999</v>
      </c>
    </row>
    <row r="4090" spans="1:19">
      <c r="D4090" s="174" t="s">
        <v>11186</v>
      </c>
      <c r="E4090" s="176">
        <v>671110</v>
      </c>
      <c r="F4090" s="174" t="s">
        <v>3466</v>
      </c>
      <c r="G4090" s="174" t="s">
        <v>11172</v>
      </c>
      <c r="H4090" s="174" t="s">
        <v>179</v>
      </c>
      <c r="I4090" s="174" t="s">
        <v>3098</v>
      </c>
      <c r="J4090" s="174" t="s">
        <v>11185</v>
      </c>
      <c r="K4090" s="174"/>
      <c r="L4090" s="174" t="s">
        <v>7136</v>
      </c>
      <c r="M4090" s="174" t="s">
        <v>7175</v>
      </c>
      <c r="N4090" s="176">
        <v>600</v>
      </c>
      <c r="O4090" s="174" t="s">
        <v>3407</v>
      </c>
      <c r="P4090" s="177">
        <v>35246</v>
      </c>
      <c r="Q4090" s="176">
        <v>204</v>
      </c>
      <c r="R4090" s="175">
        <v>228177.41</v>
      </c>
      <c r="S4090" s="175">
        <v>442932.59</v>
      </c>
    </row>
    <row r="4091" spans="1:19">
      <c r="D4091" s="174" t="s">
        <v>11187</v>
      </c>
      <c r="E4091" s="175">
        <v>5407377.5599999996</v>
      </c>
      <c r="F4091" s="174" t="s">
        <v>3459</v>
      </c>
      <c r="G4091" s="174" t="s">
        <v>11188</v>
      </c>
      <c r="H4091" s="174" t="s">
        <v>172</v>
      </c>
      <c r="I4091" s="174" t="s">
        <v>11189</v>
      </c>
      <c r="J4091" s="174" t="s">
        <v>11190</v>
      </c>
      <c r="K4091" s="174"/>
      <c r="L4091" s="174" t="s">
        <v>172</v>
      </c>
      <c r="M4091" s="174" t="s">
        <v>3758</v>
      </c>
      <c r="N4091" s="176">
        <v>960</v>
      </c>
      <c r="O4091" s="174" t="s">
        <v>3407</v>
      </c>
      <c r="P4091" s="177">
        <v>36707</v>
      </c>
      <c r="Q4091" s="176">
        <v>156</v>
      </c>
      <c r="R4091" s="175">
        <v>878698.72</v>
      </c>
      <c r="S4091" s="175">
        <v>4528678.84</v>
      </c>
    </row>
    <row r="4092" spans="1:19">
      <c r="D4092" s="174" t="s">
        <v>11191</v>
      </c>
      <c r="E4092" s="175">
        <v>17787204.969999999</v>
      </c>
      <c r="F4092" s="174" t="s">
        <v>3540</v>
      </c>
      <c r="G4092" s="174" t="s">
        <v>11188</v>
      </c>
      <c r="H4092" s="174" t="s">
        <v>172</v>
      </c>
      <c r="I4092" s="174" t="s">
        <v>11189</v>
      </c>
      <c r="J4092" s="174" t="s">
        <v>11190</v>
      </c>
      <c r="K4092" s="174"/>
      <c r="L4092" s="174" t="s">
        <v>172</v>
      </c>
      <c r="M4092" s="174" t="s">
        <v>3758</v>
      </c>
      <c r="N4092" s="176">
        <v>960</v>
      </c>
      <c r="O4092" s="174" t="s">
        <v>3407</v>
      </c>
      <c r="P4092" s="177">
        <v>36707</v>
      </c>
      <c r="Q4092" s="176">
        <v>156</v>
      </c>
      <c r="R4092" s="175">
        <v>2890420.78</v>
      </c>
      <c r="S4092" s="175">
        <v>14896784.189999999</v>
      </c>
    </row>
    <row r="4093" spans="1:19">
      <c r="D4093" s="174" t="s">
        <v>11192</v>
      </c>
      <c r="E4093" s="176">
        <v>1775490</v>
      </c>
      <c r="F4093" s="174" t="s">
        <v>3466</v>
      </c>
      <c r="G4093" s="174" t="s">
        <v>11188</v>
      </c>
      <c r="H4093" s="174" t="s">
        <v>172</v>
      </c>
      <c r="I4093" s="174" t="s">
        <v>3098</v>
      </c>
      <c r="J4093" s="174" t="s">
        <v>11193</v>
      </c>
      <c r="K4093" s="174"/>
      <c r="L4093" s="174" t="s">
        <v>172</v>
      </c>
      <c r="M4093" s="174" t="s">
        <v>3758</v>
      </c>
      <c r="N4093" s="176">
        <v>960</v>
      </c>
      <c r="O4093" s="174" t="s">
        <v>3407</v>
      </c>
      <c r="P4093" s="177">
        <v>36707</v>
      </c>
      <c r="Q4093" s="176">
        <v>156</v>
      </c>
      <c r="R4093" s="175">
        <v>288517.06</v>
      </c>
      <c r="S4093" s="175">
        <v>1486972.94</v>
      </c>
    </row>
    <row r="4094" spans="1:19">
      <c r="D4094" s="174" t="s">
        <v>11194</v>
      </c>
      <c r="E4094" s="175">
        <v>412964.97</v>
      </c>
      <c r="F4094" s="174" t="s">
        <v>3540</v>
      </c>
      <c r="G4094" s="174" t="s">
        <v>11195</v>
      </c>
      <c r="H4094" s="174" t="s">
        <v>179</v>
      </c>
      <c r="I4094" s="174" t="s">
        <v>11196</v>
      </c>
      <c r="J4094" s="174" t="s">
        <v>11197</v>
      </c>
      <c r="K4094" s="174"/>
      <c r="L4094" s="174" t="s">
        <v>7136</v>
      </c>
      <c r="M4094" s="174" t="s">
        <v>7279</v>
      </c>
      <c r="N4094" s="176">
        <v>600</v>
      </c>
      <c r="O4094" s="174" t="s">
        <v>3407</v>
      </c>
      <c r="P4094" s="177">
        <v>36341</v>
      </c>
      <c r="Q4094" s="176">
        <v>168</v>
      </c>
      <c r="R4094" s="175">
        <v>115630.05</v>
      </c>
      <c r="S4094" s="175">
        <v>297334.92</v>
      </c>
    </row>
    <row r="4095" spans="1:19" s="184" customFormat="1" ht="15.75">
      <c r="A4095" s="51"/>
      <c r="B4095" s="51"/>
      <c r="D4095" s="174" t="s">
        <v>16010</v>
      </c>
      <c r="E4095" s="175">
        <v>167.32</v>
      </c>
      <c r="F4095" s="174" t="s">
        <v>3540</v>
      </c>
      <c r="G4095" s="174" t="s">
        <v>3165</v>
      </c>
      <c r="H4095" s="174" t="s">
        <v>164</v>
      </c>
      <c r="I4095" s="174" t="s">
        <v>14568</v>
      </c>
      <c r="J4095" s="174" t="s">
        <v>14569</v>
      </c>
      <c r="K4095" s="174"/>
      <c r="L4095" s="174" t="s">
        <v>172</v>
      </c>
      <c r="M4095" s="174" t="s">
        <v>14570</v>
      </c>
      <c r="N4095" s="176">
        <v>960</v>
      </c>
      <c r="O4095" s="174" t="s">
        <v>3407</v>
      </c>
      <c r="P4095" s="177">
        <v>37072</v>
      </c>
      <c r="Q4095" s="176">
        <v>144</v>
      </c>
      <c r="R4095" s="176">
        <v>0</v>
      </c>
      <c r="S4095" s="175">
        <v>167.32</v>
      </c>
    </row>
    <row r="4096" spans="1:19" s="184" customFormat="1" ht="15.75">
      <c r="A4096" s="51"/>
      <c r="B4096" s="51"/>
      <c r="D4096" s="174" t="s">
        <v>16011</v>
      </c>
      <c r="E4096" s="175">
        <v>690.79</v>
      </c>
      <c r="F4096" s="174" t="s">
        <v>3540</v>
      </c>
      <c r="G4096" s="174" t="s">
        <v>3165</v>
      </c>
      <c r="H4096" s="174" t="s">
        <v>164</v>
      </c>
      <c r="I4096" s="174" t="s">
        <v>14568</v>
      </c>
      <c r="J4096" s="174" t="s">
        <v>14569</v>
      </c>
      <c r="K4096" s="174"/>
      <c r="L4096" s="174" t="s">
        <v>172</v>
      </c>
      <c r="M4096" s="174" t="s">
        <v>14570</v>
      </c>
      <c r="N4096" s="176">
        <v>960</v>
      </c>
      <c r="O4096" s="174" t="s">
        <v>3407</v>
      </c>
      <c r="P4096" s="177">
        <v>37042</v>
      </c>
      <c r="Q4096" s="176">
        <v>145</v>
      </c>
      <c r="R4096" s="176">
        <v>0</v>
      </c>
      <c r="S4096" s="175">
        <v>690.79</v>
      </c>
    </row>
    <row r="4097" spans="1:19">
      <c r="D4097" s="174" t="s">
        <v>11198</v>
      </c>
      <c r="E4097" s="175">
        <v>1264.32</v>
      </c>
      <c r="F4097" s="174" t="s">
        <v>3409</v>
      </c>
      <c r="G4097" s="174" t="s">
        <v>3109</v>
      </c>
      <c r="H4097" s="174" t="s">
        <v>166</v>
      </c>
      <c r="I4097" s="174" t="s">
        <v>11199</v>
      </c>
      <c r="J4097" s="174" t="s">
        <v>11200</v>
      </c>
      <c r="K4097" s="174"/>
      <c r="L4097" s="174" t="s">
        <v>4989</v>
      </c>
      <c r="M4097" s="174" t="s">
        <v>4680</v>
      </c>
      <c r="N4097" s="176">
        <v>960</v>
      </c>
      <c r="O4097" s="174" t="s">
        <v>3407</v>
      </c>
      <c r="P4097" s="177">
        <v>37072</v>
      </c>
      <c r="Q4097" s="176">
        <v>144</v>
      </c>
      <c r="R4097" s="175">
        <v>189.6</v>
      </c>
      <c r="S4097" s="175">
        <v>1074.72</v>
      </c>
    </row>
    <row r="4098" spans="1:19">
      <c r="D4098" s="174" t="s">
        <v>11201</v>
      </c>
      <c r="E4098" s="175">
        <v>15485.01</v>
      </c>
      <c r="F4098" s="174" t="s">
        <v>3409</v>
      </c>
      <c r="G4098" s="174" t="s">
        <v>3109</v>
      </c>
      <c r="H4098" s="174" t="s">
        <v>166</v>
      </c>
      <c r="I4098" s="174" t="s">
        <v>11202</v>
      </c>
      <c r="J4098" s="174" t="s">
        <v>11203</v>
      </c>
      <c r="K4098" s="174"/>
      <c r="L4098" s="174" t="s">
        <v>5240</v>
      </c>
      <c r="M4098" s="174" t="s">
        <v>11204</v>
      </c>
      <c r="N4098" s="176">
        <v>960</v>
      </c>
      <c r="O4098" s="174" t="s">
        <v>3407</v>
      </c>
      <c r="P4098" s="177">
        <v>37072</v>
      </c>
      <c r="Q4098" s="176">
        <v>144</v>
      </c>
      <c r="R4098" s="175">
        <v>2322.7199999999998</v>
      </c>
      <c r="S4098" s="175">
        <v>13162.29</v>
      </c>
    </row>
    <row r="4099" spans="1:19">
      <c r="D4099" s="174" t="s">
        <v>11205</v>
      </c>
      <c r="E4099" s="175">
        <v>1280086.24</v>
      </c>
      <c r="F4099" s="174" t="s">
        <v>3540</v>
      </c>
      <c r="G4099" s="174" t="s">
        <v>11206</v>
      </c>
      <c r="H4099" s="174" t="s">
        <v>183</v>
      </c>
      <c r="I4099" s="174" t="s">
        <v>11207</v>
      </c>
      <c r="J4099" s="174" t="s">
        <v>11208</v>
      </c>
      <c r="K4099" s="174"/>
      <c r="L4099" s="174" t="s">
        <v>183</v>
      </c>
      <c r="M4099" s="174" t="s">
        <v>3575</v>
      </c>
      <c r="N4099" s="176">
        <v>60</v>
      </c>
      <c r="O4099" s="174" t="s">
        <v>3407</v>
      </c>
      <c r="P4099" s="177">
        <v>37072</v>
      </c>
      <c r="Q4099" s="176">
        <v>144</v>
      </c>
      <c r="R4099" s="175">
        <v>1280086.24</v>
      </c>
      <c r="S4099" s="176">
        <v>0</v>
      </c>
    </row>
    <row r="4100" spans="1:19">
      <c r="D4100" s="174" t="s">
        <v>11209</v>
      </c>
      <c r="E4100" s="175">
        <v>95406.39</v>
      </c>
      <c r="F4100" s="174" t="s">
        <v>3540</v>
      </c>
      <c r="G4100" s="174" t="s">
        <v>11210</v>
      </c>
      <c r="H4100" s="174" t="s">
        <v>179</v>
      </c>
      <c r="I4100" s="174" t="s">
        <v>11211</v>
      </c>
      <c r="J4100" s="174" t="s">
        <v>11212</v>
      </c>
      <c r="K4100" s="174"/>
      <c r="L4100" s="174" t="s">
        <v>3509</v>
      </c>
      <c r="M4100" s="174" t="s">
        <v>7202</v>
      </c>
      <c r="N4100" s="176">
        <v>600</v>
      </c>
      <c r="O4100" s="174" t="s">
        <v>3407</v>
      </c>
      <c r="P4100" s="177">
        <v>37072</v>
      </c>
      <c r="Q4100" s="176">
        <v>144</v>
      </c>
      <c r="R4100" s="175">
        <v>22897.439999999999</v>
      </c>
      <c r="S4100" s="175">
        <v>72508.95</v>
      </c>
    </row>
    <row r="4101" spans="1:19">
      <c r="D4101" s="174" t="s">
        <v>11213</v>
      </c>
      <c r="E4101" s="175">
        <v>857637.91</v>
      </c>
      <c r="F4101" s="174" t="s">
        <v>3540</v>
      </c>
      <c r="G4101" s="174" t="s">
        <v>11214</v>
      </c>
      <c r="H4101" s="174" t="s">
        <v>191</v>
      </c>
      <c r="I4101" s="174" t="s">
        <v>11215</v>
      </c>
      <c r="J4101" s="174" t="s">
        <v>11216</v>
      </c>
      <c r="K4101" s="174"/>
      <c r="L4101" s="174" t="s">
        <v>4377</v>
      </c>
      <c r="M4101" s="174" t="s">
        <v>3535</v>
      </c>
      <c r="N4101" s="176">
        <v>960</v>
      </c>
      <c r="O4101" s="174" t="s">
        <v>3407</v>
      </c>
      <c r="P4101" s="177">
        <v>37072</v>
      </c>
      <c r="Q4101" s="176">
        <v>144</v>
      </c>
      <c r="R4101" s="175">
        <v>128645.64</v>
      </c>
      <c r="S4101" s="175">
        <v>728992.27</v>
      </c>
    </row>
    <row r="4102" spans="1:19" s="184" customFormat="1" ht="15.75">
      <c r="A4102" s="51"/>
      <c r="B4102" s="51"/>
      <c r="D4102" s="174" t="s">
        <v>16012</v>
      </c>
      <c r="E4102" s="176">
        <v>-1500</v>
      </c>
      <c r="F4102" s="174" t="s">
        <v>3540</v>
      </c>
      <c r="G4102" s="174" t="s">
        <v>4725</v>
      </c>
      <c r="H4102" s="174" t="s">
        <v>164</v>
      </c>
      <c r="I4102" s="174" t="s">
        <v>3098</v>
      </c>
      <c r="J4102" s="174" t="s">
        <v>16013</v>
      </c>
      <c r="K4102" s="174"/>
      <c r="L4102" s="174" t="s">
        <v>4377</v>
      </c>
      <c r="M4102" s="174" t="s">
        <v>4527</v>
      </c>
      <c r="N4102" s="176">
        <v>960</v>
      </c>
      <c r="O4102" s="174" t="s">
        <v>3407</v>
      </c>
      <c r="P4102" s="177">
        <v>37103</v>
      </c>
      <c r="Q4102" s="176">
        <v>143</v>
      </c>
      <c r="R4102" s="176">
        <v>0</v>
      </c>
      <c r="S4102" s="176">
        <v>-1500</v>
      </c>
    </row>
    <row r="4103" spans="1:19" s="184" customFormat="1" ht="15.75">
      <c r="A4103" s="51"/>
      <c r="B4103" s="51"/>
      <c r="D4103" s="174" t="s">
        <v>16014</v>
      </c>
      <c r="E4103" s="176">
        <v>-351500</v>
      </c>
      <c r="F4103" s="174" t="s">
        <v>3540</v>
      </c>
      <c r="G4103" s="174" t="s">
        <v>4725</v>
      </c>
      <c r="H4103" s="174" t="s">
        <v>164</v>
      </c>
      <c r="I4103" s="174" t="s">
        <v>3098</v>
      </c>
      <c r="J4103" s="174" t="s">
        <v>16013</v>
      </c>
      <c r="K4103" s="174"/>
      <c r="L4103" s="174" t="s">
        <v>4377</v>
      </c>
      <c r="M4103" s="174" t="s">
        <v>3596</v>
      </c>
      <c r="N4103" s="176">
        <v>960</v>
      </c>
      <c r="O4103" s="174" t="s">
        <v>3407</v>
      </c>
      <c r="P4103" s="177">
        <v>37103</v>
      </c>
      <c r="Q4103" s="176">
        <v>143</v>
      </c>
      <c r="R4103" s="176">
        <v>0</v>
      </c>
      <c r="S4103" s="176">
        <v>-351500</v>
      </c>
    </row>
    <row r="4104" spans="1:19" s="184" customFormat="1" ht="15.75">
      <c r="A4104" s="51"/>
      <c r="B4104" s="51"/>
      <c r="D4104" s="174" t="s">
        <v>16015</v>
      </c>
      <c r="E4104" s="175">
        <v>7884.35</v>
      </c>
      <c r="F4104" s="174" t="s">
        <v>3540</v>
      </c>
      <c r="G4104" s="174" t="s">
        <v>3165</v>
      </c>
      <c r="H4104" s="174" t="s">
        <v>164</v>
      </c>
      <c r="I4104" s="174" t="s">
        <v>14568</v>
      </c>
      <c r="J4104" s="174" t="s">
        <v>14569</v>
      </c>
      <c r="K4104" s="174"/>
      <c r="L4104" s="174" t="s">
        <v>172</v>
      </c>
      <c r="M4104" s="174" t="s">
        <v>12808</v>
      </c>
      <c r="N4104" s="176">
        <v>960</v>
      </c>
      <c r="O4104" s="174" t="s">
        <v>3407</v>
      </c>
      <c r="P4104" s="177">
        <v>37072</v>
      </c>
      <c r="Q4104" s="176">
        <v>144</v>
      </c>
      <c r="R4104" s="176">
        <v>0</v>
      </c>
      <c r="S4104" s="175">
        <v>7884.35</v>
      </c>
    </row>
    <row r="4105" spans="1:19" s="184" customFormat="1" ht="15.75">
      <c r="A4105" s="51"/>
      <c r="B4105" s="51"/>
      <c r="D4105" s="174" t="s">
        <v>16016</v>
      </c>
      <c r="E4105" s="175">
        <v>167.32</v>
      </c>
      <c r="F4105" s="174" t="s">
        <v>3540</v>
      </c>
      <c r="G4105" s="174" t="s">
        <v>1308</v>
      </c>
      <c r="H4105" s="174" t="s">
        <v>164</v>
      </c>
      <c r="I4105" s="174" t="s">
        <v>2755</v>
      </c>
      <c r="J4105" s="174" t="s">
        <v>13824</v>
      </c>
      <c r="K4105" s="174"/>
      <c r="L4105" s="174" t="s">
        <v>4377</v>
      </c>
      <c r="M4105" s="174" t="s">
        <v>12718</v>
      </c>
      <c r="N4105" s="176">
        <v>960</v>
      </c>
      <c r="O4105" s="174" t="s">
        <v>3407</v>
      </c>
      <c r="P4105" s="177">
        <v>37072</v>
      </c>
      <c r="Q4105" s="176">
        <v>144</v>
      </c>
      <c r="R4105" s="176">
        <v>0</v>
      </c>
      <c r="S4105" s="175">
        <v>167.32</v>
      </c>
    </row>
    <row r="4106" spans="1:19" s="184" customFormat="1" ht="15.75">
      <c r="A4106" s="51"/>
      <c r="B4106" s="51"/>
      <c r="D4106" s="174" t="s">
        <v>16017</v>
      </c>
      <c r="E4106" s="176">
        <v>400</v>
      </c>
      <c r="F4106" s="174" t="s">
        <v>3540</v>
      </c>
      <c r="G4106" s="174" t="s">
        <v>1628</v>
      </c>
      <c r="H4106" s="174" t="s">
        <v>164</v>
      </c>
      <c r="I4106" s="174" t="s">
        <v>15951</v>
      </c>
      <c r="J4106" s="174" t="s">
        <v>15952</v>
      </c>
      <c r="K4106" s="174"/>
      <c r="L4106" s="174" t="s">
        <v>4439</v>
      </c>
      <c r="M4106" s="174" t="s">
        <v>16004</v>
      </c>
      <c r="N4106" s="176">
        <v>960</v>
      </c>
      <c r="O4106" s="174" t="s">
        <v>3407</v>
      </c>
      <c r="P4106" s="177">
        <v>37072</v>
      </c>
      <c r="Q4106" s="176">
        <v>144</v>
      </c>
      <c r="R4106" s="176">
        <v>0</v>
      </c>
      <c r="S4106" s="176">
        <v>400</v>
      </c>
    </row>
    <row r="4107" spans="1:19" s="184" customFormat="1" ht="15.75">
      <c r="A4107" s="51"/>
      <c r="B4107" s="51"/>
      <c r="D4107" s="174" t="s">
        <v>16018</v>
      </c>
      <c r="E4107" s="175">
        <v>5861.1</v>
      </c>
      <c r="F4107" s="174" t="s">
        <v>3540</v>
      </c>
      <c r="G4107" s="174" t="s">
        <v>3165</v>
      </c>
      <c r="H4107" s="174" t="s">
        <v>164</v>
      </c>
      <c r="I4107" s="174" t="s">
        <v>14568</v>
      </c>
      <c r="J4107" s="174" t="s">
        <v>14569</v>
      </c>
      <c r="K4107" s="174"/>
      <c r="L4107" s="174" t="s">
        <v>172</v>
      </c>
      <c r="M4107" s="174" t="s">
        <v>12808</v>
      </c>
      <c r="N4107" s="176">
        <v>960</v>
      </c>
      <c r="O4107" s="174" t="s">
        <v>3407</v>
      </c>
      <c r="P4107" s="177">
        <v>37103</v>
      </c>
      <c r="Q4107" s="176">
        <v>143</v>
      </c>
      <c r="R4107" s="176">
        <v>0</v>
      </c>
      <c r="S4107" s="175">
        <v>5861.1</v>
      </c>
    </row>
    <row r="4108" spans="1:19" s="184" customFormat="1" ht="15.75">
      <c r="A4108" s="51"/>
      <c r="B4108" s="51"/>
      <c r="D4108" s="174" t="s">
        <v>16019</v>
      </c>
      <c r="E4108" s="175">
        <v>1526429.1</v>
      </c>
      <c r="F4108" s="174" t="s">
        <v>3540</v>
      </c>
      <c r="G4108" s="174" t="s">
        <v>1308</v>
      </c>
      <c r="H4108" s="174" t="s">
        <v>164</v>
      </c>
      <c r="I4108" s="174" t="s">
        <v>2755</v>
      </c>
      <c r="J4108" s="174" t="s">
        <v>13824</v>
      </c>
      <c r="K4108" s="174"/>
      <c r="L4108" s="174" t="s">
        <v>4377</v>
      </c>
      <c r="M4108" s="174" t="s">
        <v>12718</v>
      </c>
      <c r="N4108" s="176">
        <v>960</v>
      </c>
      <c r="O4108" s="174" t="s">
        <v>3407</v>
      </c>
      <c r="P4108" s="177">
        <v>37134</v>
      </c>
      <c r="Q4108" s="176">
        <v>142</v>
      </c>
      <c r="R4108" s="176">
        <v>0</v>
      </c>
      <c r="S4108" s="175">
        <v>1526429.1</v>
      </c>
    </row>
    <row r="4109" spans="1:19" s="184" customFormat="1" ht="15.75">
      <c r="A4109" s="51"/>
      <c r="B4109" s="51"/>
      <c r="D4109" s="174" t="s">
        <v>16020</v>
      </c>
      <c r="E4109" s="176">
        <v>50000</v>
      </c>
      <c r="F4109" s="174" t="s">
        <v>4654</v>
      </c>
      <c r="G4109" s="174" t="s">
        <v>1308</v>
      </c>
      <c r="H4109" s="174" t="s">
        <v>164</v>
      </c>
      <c r="I4109" s="174" t="s">
        <v>2755</v>
      </c>
      <c r="J4109" s="174" t="s">
        <v>13824</v>
      </c>
      <c r="K4109" s="174"/>
      <c r="L4109" s="174" t="s">
        <v>4377</v>
      </c>
      <c r="M4109" s="174" t="s">
        <v>12718</v>
      </c>
      <c r="N4109" s="176">
        <v>960</v>
      </c>
      <c r="O4109" s="174" t="s">
        <v>3407</v>
      </c>
      <c r="P4109" s="177">
        <v>37134</v>
      </c>
      <c r="Q4109" s="176">
        <v>142</v>
      </c>
      <c r="R4109" s="176">
        <v>0</v>
      </c>
      <c r="S4109" s="176">
        <v>50000</v>
      </c>
    </row>
    <row r="4110" spans="1:19" s="184" customFormat="1" ht="15.75">
      <c r="A4110" s="51"/>
      <c r="B4110" s="51"/>
      <c r="D4110" s="174" t="s">
        <v>16021</v>
      </c>
      <c r="E4110" s="176">
        <v>34000</v>
      </c>
      <c r="F4110" s="174" t="s">
        <v>11293</v>
      </c>
      <c r="G4110" s="174" t="s">
        <v>1308</v>
      </c>
      <c r="H4110" s="174" t="s">
        <v>164</v>
      </c>
      <c r="I4110" s="174" t="s">
        <v>2755</v>
      </c>
      <c r="J4110" s="174" t="s">
        <v>13824</v>
      </c>
      <c r="K4110" s="174"/>
      <c r="L4110" s="174" t="s">
        <v>4377</v>
      </c>
      <c r="M4110" s="174" t="s">
        <v>12718</v>
      </c>
      <c r="N4110" s="176">
        <v>960</v>
      </c>
      <c r="O4110" s="174" t="s">
        <v>3407</v>
      </c>
      <c r="P4110" s="177">
        <v>37134</v>
      </c>
      <c r="Q4110" s="176">
        <v>142</v>
      </c>
      <c r="R4110" s="176">
        <v>0</v>
      </c>
      <c r="S4110" s="176">
        <v>34000</v>
      </c>
    </row>
    <row r="4111" spans="1:19" s="184" customFormat="1" ht="15.75">
      <c r="A4111" s="51"/>
      <c r="B4111" s="51"/>
      <c r="D4111" s="174" t="s">
        <v>16022</v>
      </c>
      <c r="E4111" s="175">
        <v>3815.07</v>
      </c>
      <c r="F4111" s="174" t="s">
        <v>3540</v>
      </c>
      <c r="G4111" s="174" t="s">
        <v>3165</v>
      </c>
      <c r="H4111" s="174" t="s">
        <v>164</v>
      </c>
      <c r="I4111" s="174" t="s">
        <v>14568</v>
      </c>
      <c r="J4111" s="174" t="s">
        <v>14569</v>
      </c>
      <c r="K4111" s="174"/>
      <c r="L4111" s="174" t="s">
        <v>172</v>
      </c>
      <c r="M4111" s="174" t="s">
        <v>12808</v>
      </c>
      <c r="N4111" s="176">
        <v>960</v>
      </c>
      <c r="O4111" s="174" t="s">
        <v>3407</v>
      </c>
      <c r="P4111" s="177">
        <v>37134</v>
      </c>
      <c r="Q4111" s="176">
        <v>142</v>
      </c>
      <c r="R4111" s="176">
        <v>0</v>
      </c>
      <c r="S4111" s="175">
        <v>3815.07</v>
      </c>
    </row>
    <row r="4112" spans="1:19" s="184" customFormat="1" ht="15.75">
      <c r="A4112" s="51"/>
      <c r="B4112" s="51"/>
      <c r="D4112" s="174" t="s">
        <v>16023</v>
      </c>
      <c r="E4112" s="176">
        <v>-17200</v>
      </c>
      <c r="F4112" s="174" t="s">
        <v>3540</v>
      </c>
      <c r="G4112" s="174" t="s">
        <v>1308</v>
      </c>
      <c r="H4112" s="174" t="s">
        <v>164</v>
      </c>
      <c r="I4112" s="174" t="s">
        <v>1317</v>
      </c>
      <c r="J4112" s="174" t="s">
        <v>16013</v>
      </c>
      <c r="K4112" s="174"/>
      <c r="L4112" s="174" t="s">
        <v>4377</v>
      </c>
      <c r="M4112" s="174" t="s">
        <v>12718</v>
      </c>
      <c r="N4112" s="176">
        <v>960</v>
      </c>
      <c r="O4112" s="174" t="s">
        <v>3407</v>
      </c>
      <c r="P4112" s="177">
        <v>37134</v>
      </c>
      <c r="Q4112" s="176">
        <v>142</v>
      </c>
      <c r="R4112" s="176">
        <v>0</v>
      </c>
      <c r="S4112" s="176">
        <v>-17200</v>
      </c>
    </row>
    <row r="4113" spans="1:19" s="184" customFormat="1" ht="15.75">
      <c r="A4113" s="51"/>
      <c r="B4113" s="51"/>
      <c r="D4113" s="174" t="s">
        <v>16024</v>
      </c>
      <c r="E4113" s="176">
        <v>-2500</v>
      </c>
      <c r="F4113" s="174" t="s">
        <v>3540</v>
      </c>
      <c r="G4113" s="174" t="s">
        <v>4725</v>
      </c>
      <c r="H4113" s="174" t="s">
        <v>164</v>
      </c>
      <c r="I4113" s="174" t="s">
        <v>3098</v>
      </c>
      <c r="J4113" s="174" t="s">
        <v>16013</v>
      </c>
      <c r="K4113" s="174"/>
      <c r="L4113" s="174" t="s">
        <v>4377</v>
      </c>
      <c r="M4113" s="174" t="s">
        <v>3596</v>
      </c>
      <c r="N4113" s="176">
        <v>960</v>
      </c>
      <c r="O4113" s="174" t="s">
        <v>3407</v>
      </c>
      <c r="P4113" s="177">
        <v>37134</v>
      </c>
      <c r="Q4113" s="176">
        <v>142</v>
      </c>
      <c r="R4113" s="176">
        <v>0</v>
      </c>
      <c r="S4113" s="176">
        <v>-2500</v>
      </c>
    </row>
    <row r="4114" spans="1:19" s="184" customFormat="1" ht="15.75">
      <c r="A4114" s="51"/>
      <c r="B4114" s="51"/>
      <c r="D4114" s="174" t="s">
        <v>16025</v>
      </c>
      <c r="E4114" s="175">
        <v>-41267.11</v>
      </c>
      <c r="F4114" s="174" t="s">
        <v>3540</v>
      </c>
      <c r="G4114" s="174" t="s">
        <v>4725</v>
      </c>
      <c r="H4114" s="174" t="s">
        <v>164</v>
      </c>
      <c r="I4114" s="174" t="s">
        <v>3098</v>
      </c>
      <c r="J4114" s="174" t="s">
        <v>16013</v>
      </c>
      <c r="K4114" s="174"/>
      <c r="L4114" s="174" t="s">
        <v>4377</v>
      </c>
      <c r="M4114" s="174" t="s">
        <v>16026</v>
      </c>
      <c r="N4114" s="176">
        <v>960</v>
      </c>
      <c r="O4114" s="174" t="s">
        <v>3407</v>
      </c>
      <c r="P4114" s="177">
        <v>37103</v>
      </c>
      <c r="Q4114" s="176">
        <v>143</v>
      </c>
      <c r="R4114" s="176">
        <v>0</v>
      </c>
      <c r="S4114" s="175">
        <v>-41267.11</v>
      </c>
    </row>
    <row r="4115" spans="1:19" s="184" customFormat="1" ht="15.75">
      <c r="A4115" s="51"/>
      <c r="B4115" s="51"/>
      <c r="D4115" s="174" t="s">
        <v>16027</v>
      </c>
      <c r="E4115" s="175">
        <v>-169412.33</v>
      </c>
      <c r="F4115" s="174" t="s">
        <v>3540</v>
      </c>
      <c r="G4115" s="174" t="s">
        <v>4725</v>
      </c>
      <c r="H4115" s="174" t="s">
        <v>164</v>
      </c>
      <c r="I4115" s="174" t="s">
        <v>3098</v>
      </c>
      <c r="J4115" s="174" t="s">
        <v>16013</v>
      </c>
      <c r="K4115" s="174"/>
      <c r="L4115" s="174" t="s">
        <v>4377</v>
      </c>
      <c r="M4115" s="174" t="s">
        <v>4411</v>
      </c>
      <c r="N4115" s="176">
        <v>960</v>
      </c>
      <c r="O4115" s="174" t="s">
        <v>3407</v>
      </c>
      <c r="P4115" s="177">
        <v>37103</v>
      </c>
      <c r="Q4115" s="176">
        <v>143</v>
      </c>
      <c r="R4115" s="176">
        <v>0</v>
      </c>
      <c r="S4115" s="175">
        <v>-169412.33</v>
      </c>
    </row>
    <row r="4116" spans="1:19" s="184" customFormat="1" ht="15.75">
      <c r="A4116" s="51"/>
      <c r="B4116" s="51"/>
      <c r="D4116" s="174" t="s">
        <v>16028</v>
      </c>
      <c r="E4116" s="175">
        <v>-6515.86</v>
      </c>
      <c r="F4116" s="174" t="s">
        <v>3540</v>
      </c>
      <c r="G4116" s="174" t="s">
        <v>4725</v>
      </c>
      <c r="H4116" s="174" t="s">
        <v>164</v>
      </c>
      <c r="I4116" s="174" t="s">
        <v>3098</v>
      </c>
      <c r="J4116" s="174" t="s">
        <v>16029</v>
      </c>
      <c r="K4116" s="174"/>
      <c r="L4116" s="174" t="s">
        <v>4377</v>
      </c>
      <c r="M4116" s="174" t="s">
        <v>4411</v>
      </c>
      <c r="N4116" s="176">
        <v>960</v>
      </c>
      <c r="O4116" s="174" t="s">
        <v>3407</v>
      </c>
      <c r="P4116" s="177">
        <v>37103</v>
      </c>
      <c r="Q4116" s="176">
        <v>143</v>
      </c>
      <c r="R4116" s="176">
        <v>0</v>
      </c>
      <c r="S4116" s="175">
        <v>-6515.86</v>
      </c>
    </row>
    <row r="4117" spans="1:19" s="184" customFormat="1" ht="15.75">
      <c r="A4117" s="51"/>
      <c r="B4117" s="51"/>
      <c r="D4117" s="174" t="s">
        <v>16030</v>
      </c>
      <c r="E4117" s="176">
        <v>5900</v>
      </c>
      <c r="F4117" s="174" t="s">
        <v>3540</v>
      </c>
      <c r="G4117" s="174" t="s">
        <v>1308</v>
      </c>
      <c r="H4117" s="174" t="s">
        <v>164</v>
      </c>
      <c r="I4117" s="174" t="s">
        <v>2755</v>
      </c>
      <c r="J4117" s="174" t="s">
        <v>13824</v>
      </c>
      <c r="K4117" s="174"/>
      <c r="L4117" s="174" t="s">
        <v>4377</v>
      </c>
      <c r="M4117" s="174" t="s">
        <v>12718</v>
      </c>
      <c r="N4117" s="176">
        <v>960</v>
      </c>
      <c r="O4117" s="174" t="s">
        <v>3407</v>
      </c>
      <c r="P4117" s="177">
        <v>37164</v>
      </c>
      <c r="Q4117" s="176">
        <v>141</v>
      </c>
      <c r="R4117" s="176">
        <v>0</v>
      </c>
      <c r="S4117" s="176">
        <v>5900</v>
      </c>
    </row>
    <row r="4118" spans="1:19" s="184" customFormat="1" ht="15.75">
      <c r="A4118" s="51"/>
      <c r="B4118" s="51"/>
      <c r="D4118" s="174" t="s">
        <v>16031</v>
      </c>
      <c r="E4118" s="175">
        <v>8407.89</v>
      </c>
      <c r="F4118" s="174" t="s">
        <v>3540</v>
      </c>
      <c r="G4118" s="174" t="s">
        <v>3165</v>
      </c>
      <c r="H4118" s="174" t="s">
        <v>164</v>
      </c>
      <c r="I4118" s="174" t="s">
        <v>14568</v>
      </c>
      <c r="J4118" s="174" t="s">
        <v>14569</v>
      </c>
      <c r="K4118" s="174"/>
      <c r="L4118" s="174" t="s">
        <v>172</v>
      </c>
      <c r="M4118" s="174" t="s">
        <v>12808</v>
      </c>
      <c r="N4118" s="176">
        <v>960</v>
      </c>
      <c r="O4118" s="174" t="s">
        <v>3407</v>
      </c>
      <c r="P4118" s="177">
        <v>37164</v>
      </c>
      <c r="Q4118" s="176">
        <v>141</v>
      </c>
      <c r="R4118" s="176">
        <v>0</v>
      </c>
      <c r="S4118" s="175">
        <v>8407.89</v>
      </c>
    </row>
    <row r="4119" spans="1:19">
      <c r="D4119" s="174" t="s">
        <v>11217</v>
      </c>
      <c r="E4119" s="175">
        <v>1264.32</v>
      </c>
      <c r="F4119" s="174" t="s">
        <v>3409</v>
      </c>
      <c r="G4119" s="174" t="s">
        <v>3109</v>
      </c>
      <c r="H4119" s="174" t="s">
        <v>166</v>
      </c>
      <c r="I4119" s="174" t="s">
        <v>11199</v>
      </c>
      <c r="J4119" s="174" t="s">
        <v>11218</v>
      </c>
      <c r="K4119" s="174"/>
      <c r="L4119" s="174" t="s">
        <v>4989</v>
      </c>
      <c r="M4119" s="174" t="s">
        <v>4680</v>
      </c>
      <c r="N4119" s="176">
        <v>960</v>
      </c>
      <c r="O4119" s="174" t="s">
        <v>3407</v>
      </c>
      <c r="P4119" s="177">
        <v>37072</v>
      </c>
      <c r="Q4119" s="176">
        <v>144</v>
      </c>
      <c r="R4119" s="175">
        <v>189.63</v>
      </c>
      <c r="S4119" s="175">
        <v>1074.69</v>
      </c>
    </row>
    <row r="4120" spans="1:19">
      <c r="D4120" s="174" t="s">
        <v>11219</v>
      </c>
      <c r="E4120" s="175">
        <v>-30497.05</v>
      </c>
      <c r="F4120" s="174" t="s">
        <v>3540</v>
      </c>
      <c r="G4120" s="174" t="s">
        <v>3178</v>
      </c>
      <c r="H4120" s="174" t="s">
        <v>179</v>
      </c>
      <c r="I4120" s="174" t="s">
        <v>11140</v>
      </c>
      <c r="J4120" s="174" t="s">
        <v>11141</v>
      </c>
      <c r="K4120" s="174"/>
      <c r="L4120" s="174" t="s">
        <v>7136</v>
      </c>
      <c r="M4120" s="174" t="s">
        <v>7197</v>
      </c>
      <c r="N4120" s="176">
        <v>600</v>
      </c>
      <c r="O4120" s="174" t="s">
        <v>3407</v>
      </c>
      <c r="P4120" s="177">
        <v>35611</v>
      </c>
      <c r="Q4120" s="176">
        <v>192</v>
      </c>
      <c r="R4120" s="175">
        <v>-9759.06</v>
      </c>
      <c r="S4120" s="175">
        <v>-20737.990000000002</v>
      </c>
    </row>
    <row r="4121" spans="1:19">
      <c r="D4121" s="174" t="s">
        <v>11220</v>
      </c>
      <c r="E4121" s="175">
        <v>-1368.32</v>
      </c>
      <c r="F4121" s="174" t="s">
        <v>3540</v>
      </c>
      <c r="G4121" s="174" t="s">
        <v>3178</v>
      </c>
      <c r="H4121" s="174" t="s">
        <v>179</v>
      </c>
      <c r="I4121" s="174" t="s">
        <v>11049</v>
      </c>
      <c r="J4121" s="174" t="s">
        <v>11050</v>
      </c>
      <c r="K4121" s="174"/>
      <c r="L4121" s="174" t="s">
        <v>7136</v>
      </c>
      <c r="M4121" s="174" t="s">
        <v>7197</v>
      </c>
      <c r="N4121" s="176">
        <v>600</v>
      </c>
      <c r="O4121" s="174" t="s">
        <v>3407</v>
      </c>
      <c r="P4121" s="177">
        <v>35611</v>
      </c>
      <c r="Q4121" s="176">
        <v>192</v>
      </c>
      <c r="R4121" s="175">
        <v>-437.76</v>
      </c>
      <c r="S4121" s="175">
        <v>-930.56</v>
      </c>
    </row>
    <row r="4122" spans="1:19" s="184" customFormat="1" ht="15.75">
      <c r="A4122" s="51"/>
      <c r="B4122" s="51"/>
      <c r="D4122" s="174" t="s">
        <v>16032</v>
      </c>
      <c r="E4122" s="175">
        <v>4691.46</v>
      </c>
      <c r="F4122" s="174" t="s">
        <v>3540</v>
      </c>
      <c r="G4122" s="174" t="s">
        <v>3165</v>
      </c>
      <c r="H4122" s="174" t="s">
        <v>164</v>
      </c>
      <c r="I4122" s="174" t="s">
        <v>14568</v>
      </c>
      <c r="J4122" s="174" t="s">
        <v>14569</v>
      </c>
      <c r="K4122" s="174"/>
      <c r="L4122" s="174" t="s">
        <v>172</v>
      </c>
      <c r="M4122" s="174" t="s">
        <v>12808</v>
      </c>
      <c r="N4122" s="176">
        <v>960</v>
      </c>
      <c r="O4122" s="174" t="s">
        <v>3407</v>
      </c>
      <c r="P4122" s="177">
        <v>37164</v>
      </c>
      <c r="Q4122" s="176">
        <v>141</v>
      </c>
      <c r="R4122" s="176">
        <v>0</v>
      </c>
      <c r="S4122" s="175">
        <v>4691.46</v>
      </c>
    </row>
    <row r="4123" spans="1:19" s="184" customFormat="1" ht="15.75">
      <c r="A4123" s="51"/>
      <c r="B4123" s="51"/>
      <c r="D4123" s="174" t="s">
        <v>16033</v>
      </c>
      <c r="E4123" s="176">
        <v>1000</v>
      </c>
      <c r="F4123" s="174" t="s">
        <v>3540</v>
      </c>
      <c r="G4123" s="174" t="s">
        <v>1308</v>
      </c>
      <c r="H4123" s="174" t="s">
        <v>164</v>
      </c>
      <c r="I4123" s="174" t="s">
        <v>2755</v>
      </c>
      <c r="J4123" s="174" t="s">
        <v>13824</v>
      </c>
      <c r="K4123" s="174"/>
      <c r="L4123" s="174" t="s">
        <v>4377</v>
      </c>
      <c r="M4123" s="174" t="s">
        <v>12718</v>
      </c>
      <c r="N4123" s="176">
        <v>960</v>
      </c>
      <c r="O4123" s="174" t="s">
        <v>3407</v>
      </c>
      <c r="P4123" s="177">
        <v>37195</v>
      </c>
      <c r="Q4123" s="176">
        <v>140</v>
      </c>
      <c r="R4123" s="176">
        <v>0</v>
      </c>
      <c r="S4123" s="176">
        <v>1000</v>
      </c>
    </row>
    <row r="4124" spans="1:19" s="184" customFormat="1" ht="15.75">
      <c r="A4124" s="51"/>
      <c r="B4124" s="51"/>
      <c r="D4124" s="174" t="s">
        <v>16034</v>
      </c>
      <c r="E4124" s="175">
        <v>3650.41</v>
      </c>
      <c r="F4124" s="174" t="s">
        <v>3540</v>
      </c>
      <c r="G4124" s="174" t="s">
        <v>3165</v>
      </c>
      <c r="H4124" s="174" t="s">
        <v>164</v>
      </c>
      <c r="I4124" s="174" t="s">
        <v>14568</v>
      </c>
      <c r="J4124" s="174" t="s">
        <v>14569</v>
      </c>
      <c r="K4124" s="174"/>
      <c r="L4124" s="174" t="s">
        <v>172</v>
      </c>
      <c r="M4124" s="174" t="s">
        <v>12808</v>
      </c>
      <c r="N4124" s="176">
        <v>960</v>
      </c>
      <c r="O4124" s="174" t="s">
        <v>3407</v>
      </c>
      <c r="P4124" s="177">
        <v>37195</v>
      </c>
      <c r="Q4124" s="176">
        <v>140</v>
      </c>
      <c r="R4124" s="176">
        <v>0</v>
      </c>
      <c r="S4124" s="175">
        <v>3650.41</v>
      </c>
    </row>
    <row r="4125" spans="1:19" s="184" customFormat="1" ht="15.75">
      <c r="A4125" s="51"/>
      <c r="B4125" s="51"/>
      <c r="D4125" s="174" t="s">
        <v>16035</v>
      </c>
      <c r="E4125" s="176">
        <v>102000</v>
      </c>
      <c r="F4125" s="174" t="s">
        <v>3540</v>
      </c>
      <c r="G4125" s="174" t="s">
        <v>1308</v>
      </c>
      <c r="H4125" s="174" t="s">
        <v>164</v>
      </c>
      <c r="I4125" s="174" t="s">
        <v>2755</v>
      </c>
      <c r="J4125" s="174" t="s">
        <v>13824</v>
      </c>
      <c r="K4125" s="174"/>
      <c r="L4125" s="174" t="s">
        <v>4377</v>
      </c>
      <c r="M4125" s="174" t="s">
        <v>12718</v>
      </c>
      <c r="N4125" s="176">
        <v>960</v>
      </c>
      <c r="O4125" s="174" t="s">
        <v>3407</v>
      </c>
      <c r="P4125" s="177">
        <v>37195</v>
      </c>
      <c r="Q4125" s="176">
        <v>140</v>
      </c>
      <c r="R4125" s="176">
        <v>0</v>
      </c>
      <c r="S4125" s="176">
        <v>102000</v>
      </c>
    </row>
    <row r="4126" spans="1:19" s="184" customFormat="1" ht="15.75">
      <c r="A4126" s="51"/>
      <c r="B4126" s="51"/>
      <c r="D4126" s="174" t="s">
        <v>16036</v>
      </c>
      <c r="E4126" s="175">
        <v>5156.4399999999996</v>
      </c>
      <c r="F4126" s="174" t="s">
        <v>3540</v>
      </c>
      <c r="G4126" s="174" t="s">
        <v>3165</v>
      </c>
      <c r="H4126" s="174" t="s">
        <v>164</v>
      </c>
      <c r="I4126" s="174" t="s">
        <v>14568</v>
      </c>
      <c r="J4126" s="174" t="s">
        <v>14569</v>
      </c>
      <c r="K4126" s="174"/>
      <c r="L4126" s="174" t="s">
        <v>172</v>
      </c>
      <c r="M4126" s="174" t="s">
        <v>12808</v>
      </c>
      <c r="N4126" s="176">
        <v>960</v>
      </c>
      <c r="O4126" s="174" t="s">
        <v>3407</v>
      </c>
      <c r="P4126" s="177">
        <v>37195</v>
      </c>
      <c r="Q4126" s="176">
        <v>140</v>
      </c>
      <c r="R4126" s="176">
        <v>0</v>
      </c>
      <c r="S4126" s="175">
        <v>5156.4399999999996</v>
      </c>
    </row>
    <row r="4127" spans="1:19" s="184" customFormat="1" ht="15.75">
      <c r="A4127" s="51"/>
      <c r="B4127" s="51"/>
      <c r="D4127" s="174" t="s">
        <v>16037</v>
      </c>
      <c r="E4127" s="175">
        <v>42387499.890000001</v>
      </c>
      <c r="F4127" s="174" t="s">
        <v>3540</v>
      </c>
      <c r="G4127" s="174" t="s">
        <v>16038</v>
      </c>
      <c r="H4127" s="174" t="s">
        <v>164</v>
      </c>
      <c r="I4127" s="174" t="s">
        <v>16039</v>
      </c>
      <c r="J4127" s="174" t="s">
        <v>16040</v>
      </c>
      <c r="K4127" s="174"/>
      <c r="L4127" s="174" t="s">
        <v>5202</v>
      </c>
      <c r="M4127" s="174" t="s">
        <v>16041</v>
      </c>
      <c r="N4127" s="176">
        <v>960</v>
      </c>
      <c r="O4127" s="174" t="s">
        <v>3407</v>
      </c>
      <c r="P4127" s="177">
        <v>37225</v>
      </c>
      <c r="Q4127" s="176">
        <v>139</v>
      </c>
      <c r="R4127" s="176">
        <v>0</v>
      </c>
      <c r="S4127" s="175">
        <v>42387499.890000001</v>
      </c>
    </row>
    <row r="4128" spans="1:19" s="184" customFormat="1" ht="15.75">
      <c r="A4128" s="51"/>
      <c r="B4128" s="51"/>
      <c r="D4128" s="174" t="s">
        <v>16042</v>
      </c>
      <c r="E4128" s="175">
        <v>1754.73</v>
      </c>
      <c r="F4128" s="174" t="s">
        <v>3540</v>
      </c>
      <c r="G4128" s="174" t="s">
        <v>3165</v>
      </c>
      <c r="H4128" s="174" t="s">
        <v>164</v>
      </c>
      <c r="I4128" s="174" t="s">
        <v>14568</v>
      </c>
      <c r="J4128" s="174" t="s">
        <v>14569</v>
      </c>
      <c r="K4128" s="174"/>
      <c r="L4128" s="174" t="s">
        <v>172</v>
      </c>
      <c r="M4128" s="174" t="s">
        <v>12808</v>
      </c>
      <c r="N4128" s="176">
        <v>960</v>
      </c>
      <c r="O4128" s="174" t="s">
        <v>3407</v>
      </c>
      <c r="P4128" s="177">
        <v>37225</v>
      </c>
      <c r="Q4128" s="176">
        <v>139</v>
      </c>
      <c r="R4128" s="176">
        <v>0</v>
      </c>
      <c r="S4128" s="175">
        <v>1754.73</v>
      </c>
    </row>
    <row r="4129" spans="1:19" s="184" customFormat="1" ht="15.75">
      <c r="A4129" s="51"/>
      <c r="B4129" s="51"/>
      <c r="D4129" s="174" t="s">
        <v>16043</v>
      </c>
      <c r="E4129" s="176">
        <v>-3000</v>
      </c>
      <c r="F4129" s="174" t="s">
        <v>3540</v>
      </c>
      <c r="G4129" s="174" t="s">
        <v>4725</v>
      </c>
      <c r="H4129" s="174" t="s">
        <v>164</v>
      </c>
      <c r="I4129" s="174" t="s">
        <v>3098</v>
      </c>
      <c r="J4129" s="174" t="s">
        <v>15232</v>
      </c>
      <c r="K4129" s="174"/>
      <c r="L4129" s="174" t="s">
        <v>4377</v>
      </c>
      <c r="M4129" s="174" t="s">
        <v>3596</v>
      </c>
      <c r="N4129" s="176">
        <v>960</v>
      </c>
      <c r="O4129" s="174" t="s">
        <v>3407</v>
      </c>
      <c r="P4129" s="177">
        <v>37225</v>
      </c>
      <c r="Q4129" s="176">
        <v>139</v>
      </c>
      <c r="R4129" s="176">
        <v>0</v>
      </c>
      <c r="S4129" s="176">
        <v>-3000</v>
      </c>
    </row>
    <row r="4130" spans="1:19" s="184" customFormat="1" ht="15.75">
      <c r="A4130" s="51"/>
      <c r="B4130" s="51"/>
      <c r="D4130" s="174" t="s">
        <v>16044</v>
      </c>
      <c r="E4130" s="176">
        <v>49995</v>
      </c>
      <c r="F4130" s="174" t="s">
        <v>3540</v>
      </c>
      <c r="G4130" s="174" t="s">
        <v>1308</v>
      </c>
      <c r="H4130" s="174" t="s">
        <v>164</v>
      </c>
      <c r="I4130" s="174" t="s">
        <v>2755</v>
      </c>
      <c r="J4130" s="174" t="s">
        <v>13824</v>
      </c>
      <c r="K4130" s="174"/>
      <c r="L4130" s="174" t="s">
        <v>4377</v>
      </c>
      <c r="M4130" s="174" t="s">
        <v>12718</v>
      </c>
      <c r="N4130" s="176">
        <v>960</v>
      </c>
      <c r="O4130" s="174" t="s">
        <v>3407</v>
      </c>
      <c r="P4130" s="177">
        <v>37225</v>
      </c>
      <c r="Q4130" s="176">
        <v>139</v>
      </c>
      <c r="R4130" s="176">
        <v>0</v>
      </c>
      <c r="S4130" s="176">
        <v>49995</v>
      </c>
    </row>
    <row r="4131" spans="1:19" s="184" customFormat="1" ht="15.75">
      <c r="A4131" s="51"/>
      <c r="B4131" s="51"/>
      <c r="D4131" s="174" t="s">
        <v>16045</v>
      </c>
      <c r="E4131" s="175">
        <v>3105.3</v>
      </c>
      <c r="F4131" s="174" t="s">
        <v>3540</v>
      </c>
      <c r="G4131" s="174" t="s">
        <v>3165</v>
      </c>
      <c r="H4131" s="174" t="s">
        <v>164</v>
      </c>
      <c r="I4131" s="174" t="s">
        <v>14568</v>
      </c>
      <c r="J4131" s="174" t="s">
        <v>14569</v>
      </c>
      <c r="K4131" s="174"/>
      <c r="L4131" s="174" t="s">
        <v>172</v>
      </c>
      <c r="M4131" s="174" t="s">
        <v>12808</v>
      </c>
      <c r="N4131" s="176">
        <v>960</v>
      </c>
      <c r="O4131" s="174" t="s">
        <v>3407</v>
      </c>
      <c r="P4131" s="177">
        <v>37225</v>
      </c>
      <c r="Q4131" s="176">
        <v>139</v>
      </c>
      <c r="R4131" s="176">
        <v>0</v>
      </c>
      <c r="S4131" s="175">
        <v>3105.3</v>
      </c>
    </row>
    <row r="4132" spans="1:19">
      <c r="D4132" s="174" t="s">
        <v>11221</v>
      </c>
      <c r="E4132" s="175">
        <v>-2135.5300000000002</v>
      </c>
      <c r="F4132" s="174" t="s">
        <v>3540</v>
      </c>
      <c r="G4132" s="174" t="s">
        <v>10705</v>
      </c>
      <c r="H4132" s="174" t="s">
        <v>172</v>
      </c>
      <c r="I4132" s="174" t="s">
        <v>11222</v>
      </c>
      <c r="J4132" s="174" t="s">
        <v>11223</v>
      </c>
      <c r="K4132" s="174"/>
      <c r="L4132" s="174" t="s">
        <v>172</v>
      </c>
      <c r="M4132" s="174" t="s">
        <v>3758</v>
      </c>
      <c r="N4132" s="176">
        <v>960</v>
      </c>
      <c r="O4132" s="174" t="s">
        <v>3407</v>
      </c>
      <c r="P4132" s="177">
        <v>20271</v>
      </c>
      <c r="Q4132" s="176">
        <v>696</v>
      </c>
      <c r="R4132" s="175">
        <v>-1548.11</v>
      </c>
      <c r="S4132" s="175">
        <v>-587.41999999999996</v>
      </c>
    </row>
    <row r="4133" spans="1:19">
      <c r="D4133" s="174" t="s">
        <v>11224</v>
      </c>
      <c r="E4133" s="175">
        <v>-6048.67</v>
      </c>
      <c r="F4133" s="174" t="s">
        <v>3540</v>
      </c>
      <c r="G4133" s="174" t="s">
        <v>10705</v>
      </c>
      <c r="H4133" s="174" t="s">
        <v>179</v>
      </c>
      <c r="I4133" s="174" t="s">
        <v>11225</v>
      </c>
      <c r="J4133" s="174" t="s">
        <v>10733</v>
      </c>
      <c r="K4133" s="174"/>
      <c r="L4133" s="174" t="s">
        <v>3509</v>
      </c>
      <c r="M4133" s="174" t="s">
        <v>7143</v>
      </c>
      <c r="N4133" s="176">
        <v>600</v>
      </c>
      <c r="O4133" s="174" t="s">
        <v>3407</v>
      </c>
      <c r="P4133" s="177">
        <v>23924</v>
      </c>
      <c r="Q4133" s="176">
        <v>576</v>
      </c>
      <c r="R4133" s="175">
        <v>-3253.64</v>
      </c>
      <c r="S4133" s="175">
        <v>-2795.03</v>
      </c>
    </row>
    <row r="4134" spans="1:19">
      <c r="D4134" s="174" t="s">
        <v>11226</v>
      </c>
      <c r="E4134" s="175">
        <v>-8872.32</v>
      </c>
      <c r="F4134" s="174" t="s">
        <v>3540</v>
      </c>
      <c r="G4134" s="174" t="s">
        <v>10705</v>
      </c>
      <c r="H4134" s="174" t="s">
        <v>179</v>
      </c>
      <c r="I4134" s="174" t="s">
        <v>11227</v>
      </c>
      <c r="J4134" s="174" t="s">
        <v>10736</v>
      </c>
      <c r="K4134" s="174"/>
      <c r="L4134" s="174" t="s">
        <v>7136</v>
      </c>
      <c r="M4134" s="174" t="s">
        <v>7279</v>
      </c>
      <c r="N4134" s="176">
        <v>600</v>
      </c>
      <c r="O4134" s="174" t="s">
        <v>3407</v>
      </c>
      <c r="P4134" s="177">
        <v>22828</v>
      </c>
      <c r="Q4134" s="176">
        <v>612</v>
      </c>
      <c r="R4134" s="175">
        <v>-8872.32</v>
      </c>
      <c r="S4134" s="176">
        <v>0</v>
      </c>
    </row>
    <row r="4135" spans="1:19" s="184" customFormat="1" ht="15.75">
      <c r="A4135" s="51"/>
      <c r="B4135" s="51"/>
      <c r="D4135" s="174" t="s">
        <v>16046</v>
      </c>
      <c r="E4135" s="176">
        <v>17000</v>
      </c>
      <c r="F4135" s="174" t="s">
        <v>3540</v>
      </c>
      <c r="G4135" s="174" t="s">
        <v>1308</v>
      </c>
      <c r="H4135" s="174" t="s">
        <v>164</v>
      </c>
      <c r="I4135" s="174" t="s">
        <v>2755</v>
      </c>
      <c r="J4135" s="174" t="s">
        <v>13824</v>
      </c>
      <c r="K4135" s="174"/>
      <c r="L4135" s="174" t="s">
        <v>4377</v>
      </c>
      <c r="M4135" s="174" t="s">
        <v>12718</v>
      </c>
      <c r="N4135" s="176">
        <v>960</v>
      </c>
      <c r="O4135" s="174" t="s">
        <v>3407</v>
      </c>
      <c r="P4135" s="177">
        <v>37256</v>
      </c>
      <c r="Q4135" s="176">
        <v>138</v>
      </c>
      <c r="R4135" s="176">
        <v>0</v>
      </c>
      <c r="S4135" s="176">
        <v>17000</v>
      </c>
    </row>
    <row r="4136" spans="1:19" s="184" customFormat="1" ht="15.75">
      <c r="A4136" s="51"/>
      <c r="B4136" s="51"/>
      <c r="D4136" s="174" t="s">
        <v>16047</v>
      </c>
      <c r="E4136" s="175">
        <v>1195890.8999999999</v>
      </c>
      <c r="F4136" s="174" t="s">
        <v>11708</v>
      </c>
      <c r="G4136" s="174" t="s">
        <v>1308</v>
      </c>
      <c r="H4136" s="174" t="s">
        <v>164</v>
      </c>
      <c r="I4136" s="174" t="s">
        <v>1317</v>
      </c>
      <c r="J4136" s="174" t="s">
        <v>13824</v>
      </c>
      <c r="K4136" s="174"/>
      <c r="L4136" s="174" t="s">
        <v>4377</v>
      </c>
      <c r="M4136" s="174" t="s">
        <v>12718</v>
      </c>
      <c r="N4136" s="176">
        <v>960</v>
      </c>
      <c r="O4136" s="174" t="s">
        <v>3407</v>
      </c>
      <c r="P4136" s="177">
        <v>37256</v>
      </c>
      <c r="Q4136" s="176">
        <v>138</v>
      </c>
      <c r="R4136" s="176">
        <v>0</v>
      </c>
      <c r="S4136" s="175">
        <v>1195890.8999999999</v>
      </c>
    </row>
    <row r="4137" spans="1:19" s="184" customFormat="1" ht="15.75">
      <c r="A4137" s="51"/>
      <c r="B4137" s="51"/>
      <c r="D4137" s="174" t="s">
        <v>16048</v>
      </c>
      <c r="E4137" s="175">
        <v>7403.55</v>
      </c>
      <c r="F4137" s="174" t="s">
        <v>3540</v>
      </c>
      <c r="G4137" s="174" t="s">
        <v>3165</v>
      </c>
      <c r="H4137" s="174" t="s">
        <v>164</v>
      </c>
      <c r="I4137" s="174" t="s">
        <v>14568</v>
      </c>
      <c r="J4137" s="174" t="s">
        <v>14569</v>
      </c>
      <c r="K4137" s="174"/>
      <c r="L4137" s="174" t="s">
        <v>172</v>
      </c>
      <c r="M4137" s="174" t="s">
        <v>12808</v>
      </c>
      <c r="N4137" s="176">
        <v>960</v>
      </c>
      <c r="O4137" s="174" t="s">
        <v>3407</v>
      </c>
      <c r="P4137" s="177">
        <v>37256</v>
      </c>
      <c r="Q4137" s="176">
        <v>138</v>
      </c>
      <c r="R4137" s="176">
        <v>0</v>
      </c>
      <c r="S4137" s="175">
        <v>7403.55</v>
      </c>
    </row>
    <row r="4138" spans="1:19" s="184" customFormat="1" ht="15.75">
      <c r="A4138" s="51"/>
      <c r="B4138" s="51"/>
      <c r="D4138" s="174" t="s">
        <v>16049</v>
      </c>
      <c r="E4138" s="175">
        <v>400433.28</v>
      </c>
      <c r="F4138" s="174" t="s">
        <v>3540</v>
      </c>
      <c r="G4138" s="174" t="s">
        <v>1628</v>
      </c>
      <c r="H4138" s="174" t="s">
        <v>164</v>
      </c>
      <c r="I4138" s="174" t="s">
        <v>15951</v>
      </c>
      <c r="J4138" s="174" t="s">
        <v>15952</v>
      </c>
      <c r="K4138" s="174"/>
      <c r="L4138" s="174" t="s">
        <v>4439</v>
      </c>
      <c r="M4138" s="174" t="s">
        <v>9213</v>
      </c>
      <c r="N4138" s="176">
        <v>960</v>
      </c>
      <c r="O4138" s="174" t="s">
        <v>3407</v>
      </c>
      <c r="P4138" s="177">
        <v>37256</v>
      </c>
      <c r="Q4138" s="176">
        <v>138</v>
      </c>
      <c r="R4138" s="176">
        <v>0</v>
      </c>
      <c r="S4138" s="175">
        <v>400433.28</v>
      </c>
    </row>
    <row r="4139" spans="1:19" s="184" customFormat="1" ht="15.75">
      <c r="A4139" s="51"/>
      <c r="B4139" s="51"/>
      <c r="D4139" s="174" t="s">
        <v>16050</v>
      </c>
      <c r="E4139" s="175">
        <v>9821.1200000000008</v>
      </c>
      <c r="F4139" s="174" t="s">
        <v>3540</v>
      </c>
      <c r="G4139" s="174" t="s">
        <v>3165</v>
      </c>
      <c r="H4139" s="174" t="s">
        <v>164</v>
      </c>
      <c r="I4139" s="174" t="s">
        <v>14568</v>
      </c>
      <c r="J4139" s="174" t="s">
        <v>14569</v>
      </c>
      <c r="K4139" s="174"/>
      <c r="L4139" s="174" t="s">
        <v>172</v>
      </c>
      <c r="M4139" s="174" t="s">
        <v>12808</v>
      </c>
      <c r="N4139" s="176">
        <v>960</v>
      </c>
      <c r="O4139" s="174" t="s">
        <v>3407</v>
      </c>
      <c r="P4139" s="177">
        <v>37287</v>
      </c>
      <c r="Q4139" s="176">
        <v>137</v>
      </c>
      <c r="R4139" s="176">
        <v>0</v>
      </c>
      <c r="S4139" s="175">
        <v>9821.1200000000008</v>
      </c>
    </row>
    <row r="4140" spans="1:19" s="184" customFormat="1" ht="15.75">
      <c r="A4140" s="51"/>
      <c r="B4140" s="51"/>
      <c r="D4140" s="174" t="s">
        <v>16051</v>
      </c>
      <c r="E4140" s="176">
        <v>182747</v>
      </c>
      <c r="F4140" s="174" t="s">
        <v>3540</v>
      </c>
      <c r="G4140" s="174" t="s">
        <v>1308</v>
      </c>
      <c r="H4140" s="174" t="s">
        <v>164</v>
      </c>
      <c r="I4140" s="174" t="s">
        <v>2755</v>
      </c>
      <c r="J4140" s="174" t="s">
        <v>13824</v>
      </c>
      <c r="K4140" s="174"/>
      <c r="L4140" s="174" t="s">
        <v>4377</v>
      </c>
      <c r="M4140" s="174" t="s">
        <v>12718</v>
      </c>
      <c r="N4140" s="176">
        <v>960</v>
      </c>
      <c r="O4140" s="174" t="s">
        <v>3407</v>
      </c>
      <c r="P4140" s="177">
        <v>37287</v>
      </c>
      <c r="Q4140" s="176">
        <v>137</v>
      </c>
      <c r="R4140" s="176">
        <v>0</v>
      </c>
      <c r="S4140" s="176">
        <v>182747</v>
      </c>
    </row>
    <row r="4141" spans="1:19" s="184" customFormat="1" ht="15.75">
      <c r="A4141" s="51"/>
      <c r="B4141" s="51"/>
      <c r="D4141" s="174" t="s">
        <v>16052</v>
      </c>
      <c r="E4141" s="176">
        <v>149465</v>
      </c>
      <c r="F4141" s="174" t="s">
        <v>3540</v>
      </c>
      <c r="G4141" s="174" t="s">
        <v>1628</v>
      </c>
      <c r="H4141" s="174" t="s">
        <v>164</v>
      </c>
      <c r="I4141" s="174" t="s">
        <v>15951</v>
      </c>
      <c r="J4141" s="174" t="s">
        <v>15952</v>
      </c>
      <c r="K4141" s="174"/>
      <c r="L4141" s="174" t="s">
        <v>4439</v>
      </c>
      <c r="M4141" s="174" t="s">
        <v>9213</v>
      </c>
      <c r="N4141" s="176">
        <v>960</v>
      </c>
      <c r="O4141" s="174" t="s">
        <v>3407</v>
      </c>
      <c r="P4141" s="177">
        <v>37287</v>
      </c>
      <c r="Q4141" s="176">
        <v>137</v>
      </c>
      <c r="R4141" s="176">
        <v>0</v>
      </c>
      <c r="S4141" s="176">
        <v>149465</v>
      </c>
    </row>
    <row r="4142" spans="1:19">
      <c r="D4142" s="174" t="s">
        <v>11228</v>
      </c>
      <c r="E4142" s="175">
        <v>121552.03</v>
      </c>
      <c r="F4142" s="174" t="s">
        <v>11229</v>
      </c>
      <c r="G4142" s="174" t="s">
        <v>11230</v>
      </c>
      <c r="H4142" s="174" t="s">
        <v>179</v>
      </c>
      <c r="I4142" s="174" t="s">
        <v>11231</v>
      </c>
      <c r="J4142" s="174" t="s">
        <v>11232</v>
      </c>
      <c r="K4142" s="174"/>
      <c r="L4142" s="174" t="s">
        <v>7136</v>
      </c>
      <c r="M4142" s="174" t="s">
        <v>7175</v>
      </c>
      <c r="N4142" s="176">
        <v>600</v>
      </c>
      <c r="O4142" s="174" t="s">
        <v>3407</v>
      </c>
      <c r="P4142" s="177">
        <v>36707</v>
      </c>
      <c r="Q4142" s="176">
        <v>156</v>
      </c>
      <c r="R4142" s="175">
        <v>31603.54</v>
      </c>
      <c r="S4142" s="175">
        <v>89948.49</v>
      </c>
    </row>
    <row r="4143" spans="1:19">
      <c r="D4143" s="174" t="s">
        <v>11233</v>
      </c>
      <c r="E4143" s="175">
        <v>2154279.9</v>
      </c>
      <c r="F4143" s="174" t="s">
        <v>3540</v>
      </c>
      <c r="G4143" s="174" t="s">
        <v>11230</v>
      </c>
      <c r="H4143" s="174" t="s">
        <v>179</v>
      </c>
      <c r="I4143" s="174" t="s">
        <v>11231</v>
      </c>
      <c r="J4143" s="174" t="s">
        <v>11232</v>
      </c>
      <c r="K4143" s="174"/>
      <c r="L4143" s="174" t="s">
        <v>7136</v>
      </c>
      <c r="M4143" s="174" t="s">
        <v>7175</v>
      </c>
      <c r="N4143" s="176">
        <v>600</v>
      </c>
      <c r="O4143" s="174" t="s">
        <v>3407</v>
      </c>
      <c r="P4143" s="177">
        <v>36707</v>
      </c>
      <c r="Q4143" s="176">
        <v>156</v>
      </c>
      <c r="R4143" s="175">
        <v>560112.68999999994</v>
      </c>
      <c r="S4143" s="175">
        <v>1594167.21</v>
      </c>
    </row>
    <row r="4144" spans="1:19">
      <c r="D4144" s="174" t="s">
        <v>11234</v>
      </c>
      <c r="E4144" s="175">
        <v>1647454.25</v>
      </c>
      <c r="F4144" s="174" t="s">
        <v>3540</v>
      </c>
      <c r="G4144" s="174" t="s">
        <v>11230</v>
      </c>
      <c r="H4144" s="174" t="s">
        <v>179</v>
      </c>
      <c r="I4144" s="174" t="s">
        <v>11235</v>
      </c>
      <c r="J4144" s="174" t="s">
        <v>11236</v>
      </c>
      <c r="K4144" s="174"/>
      <c r="L4144" s="174" t="s">
        <v>7136</v>
      </c>
      <c r="M4144" s="174" t="s">
        <v>7279</v>
      </c>
      <c r="N4144" s="176">
        <v>600</v>
      </c>
      <c r="O4144" s="174" t="s">
        <v>3407</v>
      </c>
      <c r="P4144" s="177">
        <v>36707</v>
      </c>
      <c r="Q4144" s="176">
        <v>156</v>
      </c>
      <c r="R4144" s="175">
        <v>428338.06</v>
      </c>
      <c r="S4144" s="175">
        <v>1219116.19</v>
      </c>
    </row>
    <row r="4145" spans="1:19">
      <c r="D4145" s="174" t="s">
        <v>11237</v>
      </c>
      <c r="E4145" s="175">
        <v>529001.81000000006</v>
      </c>
      <c r="F4145" s="174" t="s">
        <v>3459</v>
      </c>
      <c r="G4145" s="174" t="s">
        <v>11238</v>
      </c>
      <c r="H4145" s="174" t="s">
        <v>176</v>
      </c>
      <c r="I4145" s="174" t="s">
        <v>11239</v>
      </c>
      <c r="J4145" s="174" t="s">
        <v>11240</v>
      </c>
      <c r="K4145" s="174"/>
      <c r="L4145" s="174" t="s">
        <v>8461</v>
      </c>
      <c r="M4145" s="174" t="s">
        <v>10873</v>
      </c>
      <c r="N4145" s="176">
        <v>960</v>
      </c>
      <c r="O4145" s="174" t="s">
        <v>3407</v>
      </c>
      <c r="P4145" s="177">
        <v>35611</v>
      </c>
      <c r="Q4145" s="176">
        <v>192</v>
      </c>
      <c r="R4145" s="175">
        <v>105800.3</v>
      </c>
      <c r="S4145" s="175">
        <v>423201.51</v>
      </c>
    </row>
    <row r="4146" spans="1:19">
      <c r="D4146" s="174" t="s">
        <v>11241</v>
      </c>
      <c r="E4146" s="175">
        <v>1268296.8899999999</v>
      </c>
      <c r="F4146" s="174" t="s">
        <v>3486</v>
      </c>
      <c r="G4146" s="174" t="s">
        <v>11238</v>
      </c>
      <c r="H4146" s="174" t="s">
        <v>176</v>
      </c>
      <c r="I4146" s="174" t="s">
        <v>11239</v>
      </c>
      <c r="J4146" s="174" t="s">
        <v>11240</v>
      </c>
      <c r="K4146" s="174"/>
      <c r="L4146" s="174" t="s">
        <v>8461</v>
      </c>
      <c r="M4146" s="174" t="s">
        <v>10873</v>
      </c>
      <c r="N4146" s="176">
        <v>960</v>
      </c>
      <c r="O4146" s="174" t="s">
        <v>3407</v>
      </c>
      <c r="P4146" s="177">
        <v>35611</v>
      </c>
      <c r="Q4146" s="176">
        <v>192</v>
      </c>
      <c r="R4146" s="175">
        <v>253659.35</v>
      </c>
      <c r="S4146" s="175">
        <v>1014637.54</v>
      </c>
    </row>
    <row r="4147" spans="1:19">
      <c r="D4147" s="174" t="s">
        <v>11242</v>
      </c>
      <c r="E4147" s="176">
        <v>4200</v>
      </c>
      <c r="F4147" s="174" t="s">
        <v>3540</v>
      </c>
      <c r="G4147" s="174" t="s">
        <v>11238</v>
      </c>
      <c r="H4147" s="174" t="s">
        <v>176</v>
      </c>
      <c r="I4147" s="174" t="s">
        <v>11239</v>
      </c>
      <c r="J4147" s="174" t="s">
        <v>11240</v>
      </c>
      <c r="K4147" s="174"/>
      <c r="L4147" s="174" t="s">
        <v>8461</v>
      </c>
      <c r="M4147" s="174" t="s">
        <v>10873</v>
      </c>
      <c r="N4147" s="176">
        <v>960</v>
      </c>
      <c r="O4147" s="174" t="s">
        <v>3407</v>
      </c>
      <c r="P4147" s="177">
        <v>35611</v>
      </c>
      <c r="Q4147" s="176">
        <v>192</v>
      </c>
      <c r="R4147" s="175">
        <v>840.03</v>
      </c>
      <c r="S4147" s="175">
        <v>3359.97</v>
      </c>
    </row>
    <row r="4148" spans="1:19">
      <c r="D4148" s="174" t="s">
        <v>11243</v>
      </c>
      <c r="E4148" s="175">
        <v>680927.13</v>
      </c>
      <c r="F4148" s="174" t="s">
        <v>3486</v>
      </c>
      <c r="G4148" s="174" t="s">
        <v>11238</v>
      </c>
      <c r="H4148" s="174" t="s">
        <v>176</v>
      </c>
      <c r="I4148" s="174" t="s">
        <v>11244</v>
      </c>
      <c r="J4148" s="174" t="s">
        <v>11245</v>
      </c>
      <c r="K4148" s="174"/>
      <c r="L4148" s="174" t="s">
        <v>8461</v>
      </c>
      <c r="M4148" s="174" t="s">
        <v>10873</v>
      </c>
      <c r="N4148" s="176">
        <v>960</v>
      </c>
      <c r="O4148" s="174" t="s">
        <v>3407</v>
      </c>
      <c r="P4148" s="177">
        <v>35611</v>
      </c>
      <c r="Q4148" s="176">
        <v>192</v>
      </c>
      <c r="R4148" s="175">
        <v>136185.29</v>
      </c>
      <c r="S4148" s="175">
        <v>544741.84</v>
      </c>
    </row>
    <row r="4149" spans="1:19">
      <c r="D4149" s="174" t="s">
        <v>11246</v>
      </c>
      <c r="E4149" s="175">
        <v>125802.89</v>
      </c>
      <c r="F4149" s="174" t="s">
        <v>3459</v>
      </c>
      <c r="G4149" s="174" t="s">
        <v>11238</v>
      </c>
      <c r="H4149" s="174" t="s">
        <v>176</v>
      </c>
      <c r="I4149" s="174" t="s">
        <v>11247</v>
      </c>
      <c r="J4149" s="174" t="s">
        <v>11248</v>
      </c>
      <c r="K4149" s="174"/>
      <c r="L4149" s="174" t="s">
        <v>8461</v>
      </c>
      <c r="M4149" s="174" t="s">
        <v>10873</v>
      </c>
      <c r="N4149" s="176">
        <v>960</v>
      </c>
      <c r="O4149" s="174" t="s">
        <v>3407</v>
      </c>
      <c r="P4149" s="177">
        <v>35611</v>
      </c>
      <c r="Q4149" s="176">
        <v>192</v>
      </c>
      <c r="R4149" s="175">
        <v>25160.46</v>
      </c>
      <c r="S4149" s="175">
        <v>100642.43</v>
      </c>
    </row>
    <row r="4150" spans="1:19">
      <c r="D4150" s="174" t="s">
        <v>11249</v>
      </c>
      <c r="E4150" s="175">
        <v>402.75</v>
      </c>
      <c r="F4150" s="174" t="s">
        <v>3501</v>
      </c>
      <c r="G4150" s="174" t="s">
        <v>11238</v>
      </c>
      <c r="H4150" s="174" t="s">
        <v>176</v>
      </c>
      <c r="I4150" s="174" t="s">
        <v>11247</v>
      </c>
      <c r="J4150" s="174" t="s">
        <v>11248</v>
      </c>
      <c r="K4150" s="174"/>
      <c r="L4150" s="174" t="s">
        <v>8461</v>
      </c>
      <c r="M4150" s="174" t="s">
        <v>10873</v>
      </c>
      <c r="N4150" s="176">
        <v>960</v>
      </c>
      <c r="O4150" s="174" t="s">
        <v>3407</v>
      </c>
      <c r="P4150" s="177">
        <v>35611</v>
      </c>
      <c r="Q4150" s="176">
        <v>192</v>
      </c>
      <c r="R4150" s="175">
        <v>80.48</v>
      </c>
      <c r="S4150" s="175">
        <v>322.27</v>
      </c>
    </row>
    <row r="4151" spans="1:19">
      <c r="D4151" s="174" t="s">
        <v>11250</v>
      </c>
      <c r="E4151" s="175">
        <v>604.99</v>
      </c>
      <c r="F4151" s="174" t="s">
        <v>3464</v>
      </c>
      <c r="G4151" s="174" t="s">
        <v>11238</v>
      </c>
      <c r="H4151" s="174" t="s">
        <v>176</v>
      </c>
      <c r="I4151" s="174" t="s">
        <v>11247</v>
      </c>
      <c r="J4151" s="174" t="s">
        <v>11248</v>
      </c>
      <c r="K4151" s="174"/>
      <c r="L4151" s="174" t="s">
        <v>8461</v>
      </c>
      <c r="M4151" s="174" t="s">
        <v>10873</v>
      </c>
      <c r="N4151" s="176">
        <v>960</v>
      </c>
      <c r="O4151" s="174" t="s">
        <v>3407</v>
      </c>
      <c r="P4151" s="177">
        <v>35611</v>
      </c>
      <c r="Q4151" s="176">
        <v>192</v>
      </c>
      <c r="R4151" s="175">
        <v>120.96</v>
      </c>
      <c r="S4151" s="175">
        <v>484.03</v>
      </c>
    </row>
    <row r="4152" spans="1:19">
      <c r="D4152" s="174" t="s">
        <v>11251</v>
      </c>
      <c r="E4152" s="175">
        <v>349848.49</v>
      </c>
      <c r="F4152" s="174" t="s">
        <v>3486</v>
      </c>
      <c r="G4152" s="174" t="s">
        <v>11238</v>
      </c>
      <c r="H4152" s="174" t="s">
        <v>176</v>
      </c>
      <c r="I4152" s="174" t="s">
        <v>11247</v>
      </c>
      <c r="J4152" s="174" t="s">
        <v>11248</v>
      </c>
      <c r="K4152" s="174"/>
      <c r="L4152" s="174" t="s">
        <v>8461</v>
      </c>
      <c r="M4152" s="174" t="s">
        <v>10873</v>
      </c>
      <c r="N4152" s="176">
        <v>960</v>
      </c>
      <c r="O4152" s="174" t="s">
        <v>3407</v>
      </c>
      <c r="P4152" s="177">
        <v>35611</v>
      </c>
      <c r="Q4152" s="176">
        <v>192</v>
      </c>
      <c r="R4152" s="175">
        <v>69969.63</v>
      </c>
      <c r="S4152" s="175">
        <v>279878.86</v>
      </c>
    </row>
    <row r="4153" spans="1:19">
      <c r="D4153" s="174" t="s">
        <v>11252</v>
      </c>
      <c r="E4153" s="175">
        <v>139513.47</v>
      </c>
      <c r="F4153" s="174" t="s">
        <v>3540</v>
      </c>
      <c r="G4153" s="174" t="s">
        <v>11238</v>
      </c>
      <c r="H4153" s="174" t="s">
        <v>176</v>
      </c>
      <c r="I4153" s="174" t="s">
        <v>11247</v>
      </c>
      <c r="J4153" s="174" t="s">
        <v>11248</v>
      </c>
      <c r="K4153" s="174"/>
      <c r="L4153" s="174" t="s">
        <v>8461</v>
      </c>
      <c r="M4153" s="174" t="s">
        <v>10873</v>
      </c>
      <c r="N4153" s="176">
        <v>960</v>
      </c>
      <c r="O4153" s="174" t="s">
        <v>3407</v>
      </c>
      <c r="P4153" s="177">
        <v>35611</v>
      </c>
      <c r="Q4153" s="176">
        <v>192</v>
      </c>
      <c r="R4153" s="175">
        <v>27902.58</v>
      </c>
      <c r="S4153" s="175">
        <v>111610.89</v>
      </c>
    </row>
    <row r="4154" spans="1:19">
      <c r="D4154" s="174" t="s">
        <v>11253</v>
      </c>
      <c r="E4154" s="175">
        <v>3391409.93</v>
      </c>
      <c r="F4154" s="174" t="s">
        <v>3540</v>
      </c>
      <c r="G4154" s="174" t="s">
        <v>11238</v>
      </c>
      <c r="H4154" s="174" t="s">
        <v>176</v>
      </c>
      <c r="I4154" s="174" t="s">
        <v>11254</v>
      </c>
      <c r="J4154" s="174" t="s">
        <v>11255</v>
      </c>
      <c r="K4154" s="174"/>
      <c r="L4154" s="174" t="s">
        <v>8461</v>
      </c>
      <c r="M4154" s="174" t="s">
        <v>10873</v>
      </c>
      <c r="N4154" s="176">
        <v>960</v>
      </c>
      <c r="O4154" s="174" t="s">
        <v>3407</v>
      </c>
      <c r="P4154" s="177">
        <v>35611</v>
      </c>
      <c r="Q4154" s="176">
        <v>192</v>
      </c>
      <c r="R4154" s="175">
        <v>678281.93</v>
      </c>
      <c r="S4154" s="176">
        <v>2713128</v>
      </c>
    </row>
    <row r="4155" spans="1:19">
      <c r="D4155" s="174" t="s">
        <v>11256</v>
      </c>
      <c r="E4155" s="176">
        <v>305</v>
      </c>
      <c r="F4155" s="174" t="s">
        <v>3472</v>
      </c>
      <c r="G4155" s="174" t="s">
        <v>11238</v>
      </c>
      <c r="H4155" s="174" t="s">
        <v>176</v>
      </c>
      <c r="I4155" s="174" t="s">
        <v>3098</v>
      </c>
      <c r="J4155" s="174" t="s">
        <v>11257</v>
      </c>
      <c r="K4155" s="174"/>
      <c r="L4155" s="174" t="s">
        <v>8461</v>
      </c>
      <c r="M4155" s="174" t="s">
        <v>10873</v>
      </c>
      <c r="N4155" s="176">
        <v>960</v>
      </c>
      <c r="O4155" s="174" t="s">
        <v>3407</v>
      </c>
      <c r="P4155" s="177">
        <v>35611</v>
      </c>
      <c r="Q4155" s="176">
        <v>192</v>
      </c>
      <c r="R4155" s="175">
        <v>60.97</v>
      </c>
      <c r="S4155" s="175">
        <v>244.03</v>
      </c>
    </row>
    <row r="4156" spans="1:19">
      <c r="D4156" s="174" t="s">
        <v>11258</v>
      </c>
      <c r="E4156" s="176">
        <v>918537</v>
      </c>
      <c r="F4156" s="174" t="s">
        <v>3475</v>
      </c>
      <c r="G4156" s="174" t="s">
        <v>11238</v>
      </c>
      <c r="H4156" s="174" t="s">
        <v>176</v>
      </c>
      <c r="I4156" s="174" t="s">
        <v>3098</v>
      </c>
      <c r="J4156" s="174" t="s">
        <v>11257</v>
      </c>
      <c r="K4156" s="174"/>
      <c r="L4156" s="174" t="s">
        <v>8461</v>
      </c>
      <c r="M4156" s="174" t="s">
        <v>10873</v>
      </c>
      <c r="N4156" s="176">
        <v>960</v>
      </c>
      <c r="O4156" s="174" t="s">
        <v>3407</v>
      </c>
      <c r="P4156" s="177">
        <v>35611</v>
      </c>
      <c r="Q4156" s="176">
        <v>192</v>
      </c>
      <c r="R4156" s="175">
        <v>183707.36</v>
      </c>
      <c r="S4156" s="175">
        <v>734829.64</v>
      </c>
    </row>
    <row r="4157" spans="1:19">
      <c r="D4157" s="174" t="s">
        <v>11259</v>
      </c>
      <c r="E4157" s="176">
        <v>210179</v>
      </c>
      <c r="F4157" s="174" t="s">
        <v>3466</v>
      </c>
      <c r="G4157" s="174" t="s">
        <v>11238</v>
      </c>
      <c r="H4157" s="174" t="s">
        <v>176</v>
      </c>
      <c r="I4157" s="174" t="s">
        <v>3098</v>
      </c>
      <c r="J4157" s="174" t="s">
        <v>11257</v>
      </c>
      <c r="K4157" s="174"/>
      <c r="L4157" s="174" t="s">
        <v>8461</v>
      </c>
      <c r="M4157" s="174" t="s">
        <v>10873</v>
      </c>
      <c r="N4157" s="176">
        <v>960</v>
      </c>
      <c r="O4157" s="174" t="s">
        <v>3407</v>
      </c>
      <c r="P4157" s="177">
        <v>35611</v>
      </c>
      <c r="Q4157" s="176">
        <v>192</v>
      </c>
      <c r="R4157" s="175">
        <v>42035.7</v>
      </c>
      <c r="S4157" s="175">
        <v>168143.3</v>
      </c>
    </row>
    <row r="4158" spans="1:19" s="184" customFormat="1" ht="15.75">
      <c r="A4158" s="51"/>
      <c r="B4158" s="51"/>
      <c r="D4158" s="174" t="s">
        <v>16053</v>
      </c>
      <c r="E4158" s="175">
        <v>7445.13</v>
      </c>
      <c r="F4158" s="174" t="s">
        <v>3540</v>
      </c>
      <c r="G4158" s="174" t="s">
        <v>3165</v>
      </c>
      <c r="H4158" s="174" t="s">
        <v>164</v>
      </c>
      <c r="I4158" s="174" t="s">
        <v>14568</v>
      </c>
      <c r="J4158" s="174" t="s">
        <v>14569</v>
      </c>
      <c r="K4158" s="174"/>
      <c r="L4158" s="174" t="s">
        <v>172</v>
      </c>
      <c r="M4158" s="174" t="s">
        <v>14570</v>
      </c>
      <c r="N4158" s="176">
        <v>960</v>
      </c>
      <c r="O4158" s="174" t="s">
        <v>3407</v>
      </c>
      <c r="P4158" s="177">
        <v>37315</v>
      </c>
      <c r="Q4158" s="176">
        <v>136</v>
      </c>
      <c r="R4158" s="176">
        <v>0</v>
      </c>
      <c r="S4158" s="175">
        <v>7445.13</v>
      </c>
    </row>
    <row r="4159" spans="1:19" s="184" customFormat="1" ht="15.75">
      <c r="A4159" s="51"/>
      <c r="B4159" s="51"/>
      <c r="D4159" s="174" t="s">
        <v>16054</v>
      </c>
      <c r="E4159" s="176">
        <v>144000</v>
      </c>
      <c r="F4159" s="174" t="s">
        <v>3540</v>
      </c>
      <c r="G4159" s="174" t="s">
        <v>1308</v>
      </c>
      <c r="H4159" s="174" t="s">
        <v>164</v>
      </c>
      <c r="I4159" s="174" t="s">
        <v>2755</v>
      </c>
      <c r="J4159" s="174" t="s">
        <v>13824</v>
      </c>
      <c r="K4159" s="174"/>
      <c r="L4159" s="174" t="s">
        <v>4377</v>
      </c>
      <c r="M4159" s="174" t="s">
        <v>14585</v>
      </c>
      <c r="N4159" s="176">
        <v>960</v>
      </c>
      <c r="O4159" s="174" t="s">
        <v>3407</v>
      </c>
      <c r="P4159" s="177">
        <v>37315</v>
      </c>
      <c r="Q4159" s="176">
        <v>136</v>
      </c>
      <c r="R4159" s="176">
        <v>0</v>
      </c>
      <c r="S4159" s="176">
        <v>144000</v>
      </c>
    </row>
    <row r="4160" spans="1:19" s="184" customFormat="1" ht="15.75">
      <c r="A4160" s="51"/>
      <c r="B4160" s="51"/>
      <c r="D4160" s="174" t="s">
        <v>16055</v>
      </c>
      <c r="E4160" s="176">
        <v>-97</v>
      </c>
      <c r="F4160" s="174" t="s">
        <v>3540</v>
      </c>
      <c r="G4160" s="174" t="s">
        <v>1628</v>
      </c>
      <c r="H4160" s="174" t="s">
        <v>164</v>
      </c>
      <c r="I4160" s="174" t="s">
        <v>15951</v>
      </c>
      <c r="J4160" s="174" t="s">
        <v>15952</v>
      </c>
      <c r="K4160" s="174"/>
      <c r="L4160" s="174" t="s">
        <v>4439</v>
      </c>
      <c r="M4160" s="174" t="s">
        <v>9213</v>
      </c>
      <c r="N4160" s="176">
        <v>960</v>
      </c>
      <c r="O4160" s="174" t="s">
        <v>3407</v>
      </c>
      <c r="P4160" s="177">
        <v>37315</v>
      </c>
      <c r="Q4160" s="176">
        <v>136</v>
      </c>
      <c r="R4160" s="176">
        <v>0</v>
      </c>
      <c r="S4160" s="176">
        <v>-97</v>
      </c>
    </row>
    <row r="4161" spans="1:19" s="184" customFormat="1" ht="15.75">
      <c r="A4161" s="51"/>
      <c r="B4161" s="51"/>
      <c r="D4161" s="174" t="s">
        <v>16056</v>
      </c>
      <c r="E4161" s="175">
        <v>390307.6</v>
      </c>
      <c r="F4161" s="174" t="s">
        <v>3409</v>
      </c>
      <c r="G4161" s="174" t="s">
        <v>3225</v>
      </c>
      <c r="H4161" s="174" t="s">
        <v>164</v>
      </c>
      <c r="I4161" s="174" t="s">
        <v>1927</v>
      </c>
      <c r="J4161" s="174" t="s">
        <v>16057</v>
      </c>
      <c r="K4161" s="174"/>
      <c r="L4161" s="174" t="s">
        <v>172</v>
      </c>
      <c r="M4161" s="174" t="s">
        <v>16058</v>
      </c>
      <c r="N4161" s="176">
        <v>960</v>
      </c>
      <c r="O4161" s="174" t="s">
        <v>3407</v>
      </c>
      <c r="P4161" s="177">
        <v>37315</v>
      </c>
      <c r="Q4161" s="176">
        <v>136</v>
      </c>
      <c r="R4161" s="176">
        <v>0</v>
      </c>
      <c r="S4161" s="175">
        <v>390307.6</v>
      </c>
    </row>
    <row r="4162" spans="1:19" s="184" customFormat="1" ht="15.75">
      <c r="A4162" s="51"/>
      <c r="B4162" s="51"/>
      <c r="D4162" s="174" t="s">
        <v>16059</v>
      </c>
      <c r="E4162" s="176">
        <v>-1500</v>
      </c>
      <c r="F4162" s="174" t="s">
        <v>3540</v>
      </c>
      <c r="G4162" s="174" t="s">
        <v>4725</v>
      </c>
      <c r="H4162" s="174" t="s">
        <v>164</v>
      </c>
      <c r="I4162" s="174" t="s">
        <v>3098</v>
      </c>
      <c r="J4162" s="174" t="s">
        <v>15232</v>
      </c>
      <c r="K4162" s="174"/>
      <c r="L4162" s="174" t="s">
        <v>4377</v>
      </c>
      <c r="M4162" s="174" t="s">
        <v>16060</v>
      </c>
      <c r="N4162" s="176">
        <v>960</v>
      </c>
      <c r="O4162" s="174" t="s">
        <v>3407</v>
      </c>
      <c r="P4162" s="177">
        <v>37315</v>
      </c>
      <c r="Q4162" s="176">
        <v>136</v>
      </c>
      <c r="R4162" s="176">
        <v>0</v>
      </c>
      <c r="S4162" s="176">
        <v>-1500</v>
      </c>
    </row>
    <row r="4163" spans="1:19" s="184" customFormat="1" ht="15.75">
      <c r="A4163" s="51"/>
      <c r="B4163" s="51"/>
      <c r="D4163" s="174" t="s">
        <v>16061</v>
      </c>
      <c r="E4163" s="175">
        <v>19680.150000000001</v>
      </c>
      <c r="F4163" s="174" t="s">
        <v>3540</v>
      </c>
      <c r="G4163" s="174" t="s">
        <v>3165</v>
      </c>
      <c r="H4163" s="174" t="s">
        <v>164</v>
      </c>
      <c r="I4163" s="174" t="s">
        <v>14568</v>
      </c>
      <c r="J4163" s="174" t="s">
        <v>14569</v>
      </c>
      <c r="K4163" s="174"/>
      <c r="L4163" s="174" t="s">
        <v>172</v>
      </c>
      <c r="M4163" s="174" t="s">
        <v>14570</v>
      </c>
      <c r="N4163" s="176">
        <v>960</v>
      </c>
      <c r="O4163" s="174" t="s">
        <v>3407</v>
      </c>
      <c r="P4163" s="177">
        <v>37346</v>
      </c>
      <c r="Q4163" s="176">
        <v>135</v>
      </c>
      <c r="R4163" s="176">
        <v>0</v>
      </c>
      <c r="S4163" s="175">
        <v>19680.150000000001</v>
      </c>
    </row>
    <row r="4164" spans="1:19" s="184" customFormat="1" ht="15.75">
      <c r="A4164" s="51"/>
      <c r="B4164" s="51"/>
      <c r="D4164" s="174" t="s">
        <v>16062</v>
      </c>
      <c r="E4164" s="175">
        <v>116698.49</v>
      </c>
      <c r="F4164" s="174" t="s">
        <v>3540</v>
      </c>
      <c r="G4164" s="174" t="s">
        <v>1308</v>
      </c>
      <c r="H4164" s="174" t="s">
        <v>164</v>
      </c>
      <c r="I4164" s="174" t="s">
        <v>2755</v>
      </c>
      <c r="J4164" s="174" t="s">
        <v>13824</v>
      </c>
      <c r="K4164" s="174"/>
      <c r="L4164" s="174" t="s">
        <v>4377</v>
      </c>
      <c r="M4164" s="174" t="s">
        <v>14585</v>
      </c>
      <c r="N4164" s="176">
        <v>960</v>
      </c>
      <c r="O4164" s="174" t="s">
        <v>3407</v>
      </c>
      <c r="P4164" s="177">
        <v>37346</v>
      </c>
      <c r="Q4164" s="176">
        <v>135</v>
      </c>
      <c r="R4164" s="176">
        <v>0</v>
      </c>
      <c r="S4164" s="175">
        <v>116698.49</v>
      </c>
    </row>
    <row r="4165" spans="1:19" s="184" customFormat="1" ht="15.75">
      <c r="A4165" s="51"/>
      <c r="B4165" s="51"/>
      <c r="D4165" s="174" t="s">
        <v>16063</v>
      </c>
      <c r="E4165" s="176">
        <v>55650</v>
      </c>
      <c r="F4165" s="174" t="s">
        <v>3540</v>
      </c>
      <c r="G4165" s="174" t="s">
        <v>1308</v>
      </c>
      <c r="H4165" s="174" t="s">
        <v>164</v>
      </c>
      <c r="I4165" s="174" t="s">
        <v>1317</v>
      </c>
      <c r="J4165" s="174" t="s">
        <v>13824</v>
      </c>
      <c r="K4165" s="174"/>
      <c r="L4165" s="174" t="s">
        <v>4377</v>
      </c>
      <c r="M4165" s="174" t="s">
        <v>14585</v>
      </c>
      <c r="N4165" s="176">
        <v>960</v>
      </c>
      <c r="O4165" s="174" t="s">
        <v>3407</v>
      </c>
      <c r="P4165" s="177">
        <v>37346</v>
      </c>
      <c r="Q4165" s="176">
        <v>135</v>
      </c>
      <c r="R4165" s="176">
        <v>0</v>
      </c>
      <c r="S4165" s="176">
        <v>55650</v>
      </c>
    </row>
    <row r="4166" spans="1:19" s="184" customFormat="1" ht="15.75">
      <c r="A4166" s="51"/>
      <c r="B4166" s="51"/>
      <c r="D4166" s="174" t="s">
        <v>16064</v>
      </c>
      <c r="E4166" s="176">
        <v>388995</v>
      </c>
      <c r="F4166" s="174" t="s">
        <v>3409</v>
      </c>
      <c r="G4166" s="174" t="s">
        <v>3225</v>
      </c>
      <c r="H4166" s="174" t="s">
        <v>164</v>
      </c>
      <c r="I4166" s="174" t="s">
        <v>1927</v>
      </c>
      <c r="J4166" s="174" t="s">
        <v>16057</v>
      </c>
      <c r="K4166" s="174"/>
      <c r="L4166" s="174" t="s">
        <v>172</v>
      </c>
      <c r="M4166" s="174" t="s">
        <v>16058</v>
      </c>
      <c r="N4166" s="176">
        <v>960</v>
      </c>
      <c r="O4166" s="174" t="s">
        <v>3407</v>
      </c>
      <c r="P4166" s="177">
        <v>37346</v>
      </c>
      <c r="Q4166" s="176">
        <v>135</v>
      </c>
      <c r="R4166" s="176">
        <v>0</v>
      </c>
      <c r="S4166" s="176">
        <v>388995</v>
      </c>
    </row>
    <row r="4167" spans="1:19">
      <c r="D4167" s="174" t="s">
        <v>11260</v>
      </c>
      <c r="E4167" s="175">
        <v>1323793.05</v>
      </c>
      <c r="F4167" s="174" t="s">
        <v>3540</v>
      </c>
      <c r="G4167" s="174" t="s">
        <v>11261</v>
      </c>
      <c r="H4167" s="174" t="s">
        <v>169</v>
      </c>
      <c r="I4167" s="174" t="s">
        <v>11262</v>
      </c>
      <c r="J4167" s="174" t="s">
        <v>11263</v>
      </c>
      <c r="K4167" s="174"/>
      <c r="L4167" s="174" t="s">
        <v>3509</v>
      </c>
      <c r="M4167" s="174" t="s">
        <v>6122</v>
      </c>
      <c r="N4167" s="176">
        <v>960</v>
      </c>
      <c r="O4167" s="174" t="s">
        <v>3407</v>
      </c>
      <c r="P4167" s="177">
        <v>37256</v>
      </c>
      <c r="Q4167" s="176">
        <v>138</v>
      </c>
      <c r="R4167" s="175">
        <v>190295.21</v>
      </c>
      <c r="S4167" s="175">
        <v>1133497.8400000001</v>
      </c>
    </row>
    <row r="4168" spans="1:19">
      <c r="D4168" s="174" t="s">
        <v>11264</v>
      </c>
      <c r="E4168" s="176">
        <v>3234</v>
      </c>
      <c r="F4168" s="174" t="s">
        <v>11265</v>
      </c>
      <c r="G4168" s="174" t="s">
        <v>11266</v>
      </c>
      <c r="H4168" s="174" t="s">
        <v>169</v>
      </c>
      <c r="I4168" s="174" t="s">
        <v>3098</v>
      </c>
      <c r="J4168" s="174" t="s">
        <v>11267</v>
      </c>
      <c r="K4168" s="174"/>
      <c r="L4168" s="174" t="s">
        <v>3509</v>
      </c>
      <c r="M4168" s="174" t="s">
        <v>7197</v>
      </c>
      <c r="N4168" s="176">
        <v>960</v>
      </c>
      <c r="O4168" s="174" t="s">
        <v>3407</v>
      </c>
      <c r="P4168" s="177">
        <v>37256</v>
      </c>
      <c r="Q4168" s="176">
        <v>138</v>
      </c>
      <c r="R4168" s="175">
        <v>464.83</v>
      </c>
      <c r="S4168" s="175">
        <v>2769.17</v>
      </c>
    </row>
    <row r="4169" spans="1:19">
      <c r="D4169" s="174" t="s">
        <v>11268</v>
      </c>
      <c r="E4169" s="175">
        <v>48213.93</v>
      </c>
      <c r="F4169" s="174" t="s">
        <v>11229</v>
      </c>
      <c r="G4169" s="174" t="s">
        <v>11266</v>
      </c>
      <c r="H4169" s="174" t="s">
        <v>169</v>
      </c>
      <c r="I4169" s="174" t="s">
        <v>11269</v>
      </c>
      <c r="J4169" s="174" t="s">
        <v>11270</v>
      </c>
      <c r="K4169" s="174"/>
      <c r="L4169" s="174" t="s">
        <v>3509</v>
      </c>
      <c r="M4169" s="174" t="s">
        <v>7197</v>
      </c>
      <c r="N4169" s="176">
        <v>960</v>
      </c>
      <c r="O4169" s="174" t="s">
        <v>3407</v>
      </c>
      <c r="P4169" s="177">
        <v>37256</v>
      </c>
      <c r="Q4169" s="176">
        <v>138</v>
      </c>
      <c r="R4169" s="175">
        <v>6930.7</v>
      </c>
      <c r="S4169" s="175">
        <v>41283.230000000003</v>
      </c>
    </row>
    <row r="4170" spans="1:19">
      <c r="D4170" s="174" t="s">
        <v>11271</v>
      </c>
      <c r="E4170" s="175">
        <v>1749044.2</v>
      </c>
      <c r="F4170" s="174" t="s">
        <v>3540</v>
      </c>
      <c r="G4170" s="174" t="s">
        <v>11266</v>
      </c>
      <c r="H4170" s="174" t="s">
        <v>169</v>
      </c>
      <c r="I4170" s="174" t="s">
        <v>11269</v>
      </c>
      <c r="J4170" s="174" t="s">
        <v>11270</v>
      </c>
      <c r="K4170" s="174"/>
      <c r="L4170" s="174" t="s">
        <v>3509</v>
      </c>
      <c r="M4170" s="174" t="s">
        <v>7197</v>
      </c>
      <c r="N4170" s="176">
        <v>960</v>
      </c>
      <c r="O4170" s="174" t="s">
        <v>3407</v>
      </c>
      <c r="P4170" s="177">
        <v>37256</v>
      </c>
      <c r="Q4170" s="176">
        <v>138</v>
      </c>
      <c r="R4170" s="175">
        <v>251425.07</v>
      </c>
      <c r="S4170" s="175">
        <v>1497619.13</v>
      </c>
    </row>
    <row r="4171" spans="1:19">
      <c r="D4171" s="174" t="s">
        <v>11272</v>
      </c>
      <c r="E4171" s="176">
        <v>7022</v>
      </c>
      <c r="F4171" s="174" t="s">
        <v>11273</v>
      </c>
      <c r="G4171" s="174" t="s">
        <v>11274</v>
      </c>
      <c r="H4171" s="174" t="s">
        <v>179</v>
      </c>
      <c r="I4171" s="174" t="s">
        <v>3098</v>
      </c>
      <c r="J4171" s="174" t="s">
        <v>11275</v>
      </c>
      <c r="K4171" s="174"/>
      <c r="L4171" s="174" t="s">
        <v>7136</v>
      </c>
      <c r="M4171" s="174" t="s">
        <v>3800</v>
      </c>
      <c r="N4171" s="176">
        <v>600</v>
      </c>
      <c r="O4171" s="174" t="s">
        <v>3407</v>
      </c>
      <c r="P4171" s="177">
        <v>37256</v>
      </c>
      <c r="Q4171" s="176">
        <v>138</v>
      </c>
      <c r="R4171" s="175">
        <v>1615.05</v>
      </c>
      <c r="S4171" s="175">
        <v>5406.95</v>
      </c>
    </row>
    <row r="4172" spans="1:19">
      <c r="D4172" s="174" t="s">
        <v>11276</v>
      </c>
      <c r="E4172" s="176">
        <v>26395</v>
      </c>
      <c r="F4172" s="174" t="s">
        <v>11265</v>
      </c>
      <c r="G4172" s="174" t="s">
        <v>11274</v>
      </c>
      <c r="H4172" s="174" t="s">
        <v>179</v>
      </c>
      <c r="I4172" s="174" t="s">
        <v>3098</v>
      </c>
      <c r="J4172" s="174" t="s">
        <v>11275</v>
      </c>
      <c r="K4172" s="174"/>
      <c r="L4172" s="174" t="s">
        <v>7136</v>
      </c>
      <c r="M4172" s="174" t="s">
        <v>3800</v>
      </c>
      <c r="N4172" s="176">
        <v>600</v>
      </c>
      <c r="O4172" s="174" t="s">
        <v>3407</v>
      </c>
      <c r="P4172" s="177">
        <v>37256</v>
      </c>
      <c r="Q4172" s="176">
        <v>138</v>
      </c>
      <c r="R4172" s="175">
        <v>6070.85</v>
      </c>
      <c r="S4172" s="175">
        <v>20324.150000000001</v>
      </c>
    </row>
    <row r="4173" spans="1:19">
      <c r="D4173" s="174" t="s">
        <v>11277</v>
      </c>
      <c r="E4173" s="176">
        <v>557</v>
      </c>
      <c r="F4173" s="174" t="s">
        <v>11278</v>
      </c>
      <c r="G4173" s="174" t="s">
        <v>11274</v>
      </c>
      <c r="H4173" s="174" t="s">
        <v>179</v>
      </c>
      <c r="I4173" s="174" t="s">
        <v>3098</v>
      </c>
      <c r="J4173" s="174" t="s">
        <v>11275</v>
      </c>
      <c r="K4173" s="174"/>
      <c r="L4173" s="174" t="s">
        <v>7136</v>
      </c>
      <c r="M4173" s="174" t="s">
        <v>3800</v>
      </c>
      <c r="N4173" s="176">
        <v>600</v>
      </c>
      <c r="O4173" s="174" t="s">
        <v>3407</v>
      </c>
      <c r="P4173" s="177">
        <v>37256</v>
      </c>
      <c r="Q4173" s="176">
        <v>138</v>
      </c>
      <c r="R4173" s="175">
        <v>128.12</v>
      </c>
      <c r="S4173" s="175">
        <v>428.88</v>
      </c>
    </row>
    <row r="4174" spans="1:19">
      <c r="D4174" s="174" t="s">
        <v>11279</v>
      </c>
      <c r="E4174" s="176">
        <v>1004</v>
      </c>
      <c r="F4174" s="174" t="s">
        <v>11280</v>
      </c>
      <c r="G4174" s="174" t="s">
        <v>11274</v>
      </c>
      <c r="H4174" s="174" t="s">
        <v>179</v>
      </c>
      <c r="I4174" s="174" t="s">
        <v>3098</v>
      </c>
      <c r="J4174" s="174" t="s">
        <v>11275</v>
      </c>
      <c r="K4174" s="174"/>
      <c r="L4174" s="174" t="s">
        <v>7136</v>
      </c>
      <c r="M4174" s="174" t="s">
        <v>3800</v>
      </c>
      <c r="N4174" s="176">
        <v>600</v>
      </c>
      <c r="O4174" s="174" t="s">
        <v>3407</v>
      </c>
      <c r="P4174" s="177">
        <v>37256</v>
      </c>
      <c r="Q4174" s="176">
        <v>138</v>
      </c>
      <c r="R4174" s="175">
        <v>230.91</v>
      </c>
      <c r="S4174" s="175">
        <v>773.09</v>
      </c>
    </row>
    <row r="4175" spans="1:19">
      <c r="D4175" s="174" t="s">
        <v>11281</v>
      </c>
      <c r="E4175" s="175">
        <v>55663.91</v>
      </c>
      <c r="F4175" s="174" t="s">
        <v>3540</v>
      </c>
      <c r="G4175" s="174" t="s">
        <v>11274</v>
      </c>
      <c r="H4175" s="174" t="s">
        <v>179</v>
      </c>
      <c r="I4175" s="174" t="s">
        <v>11282</v>
      </c>
      <c r="J4175" s="174" t="s">
        <v>11283</v>
      </c>
      <c r="K4175" s="174"/>
      <c r="L4175" s="174" t="s">
        <v>7136</v>
      </c>
      <c r="M4175" s="174" t="s">
        <v>3800</v>
      </c>
      <c r="N4175" s="176">
        <v>600</v>
      </c>
      <c r="O4175" s="174" t="s">
        <v>3407</v>
      </c>
      <c r="P4175" s="177">
        <v>37256</v>
      </c>
      <c r="Q4175" s="176">
        <v>138</v>
      </c>
      <c r="R4175" s="175">
        <v>12802.6</v>
      </c>
      <c r="S4175" s="175">
        <v>42861.31</v>
      </c>
    </row>
    <row r="4176" spans="1:19">
      <c r="D4176" s="174" t="s">
        <v>11284</v>
      </c>
      <c r="E4176" s="175">
        <v>486354.36</v>
      </c>
      <c r="F4176" s="174" t="s">
        <v>11229</v>
      </c>
      <c r="G4176" s="174" t="s">
        <v>11274</v>
      </c>
      <c r="H4176" s="174" t="s">
        <v>179</v>
      </c>
      <c r="I4176" s="174" t="s">
        <v>11285</v>
      </c>
      <c r="J4176" s="174" t="s">
        <v>11286</v>
      </c>
      <c r="K4176" s="174"/>
      <c r="L4176" s="174" t="s">
        <v>7136</v>
      </c>
      <c r="M4176" s="174" t="s">
        <v>3800</v>
      </c>
      <c r="N4176" s="176">
        <v>600</v>
      </c>
      <c r="O4176" s="174" t="s">
        <v>3407</v>
      </c>
      <c r="P4176" s="177">
        <v>37256</v>
      </c>
      <c r="Q4176" s="176">
        <v>138</v>
      </c>
      <c r="R4176" s="175">
        <v>111861.42</v>
      </c>
      <c r="S4176" s="175">
        <v>374492.94</v>
      </c>
    </row>
    <row r="4177" spans="4:19">
      <c r="D4177" s="174" t="s">
        <v>11287</v>
      </c>
      <c r="E4177" s="175">
        <v>107194.5</v>
      </c>
      <c r="F4177" s="174" t="s">
        <v>11288</v>
      </c>
      <c r="G4177" s="174" t="s">
        <v>11274</v>
      </c>
      <c r="H4177" s="174" t="s">
        <v>179</v>
      </c>
      <c r="I4177" s="174" t="s">
        <v>11285</v>
      </c>
      <c r="J4177" s="174" t="s">
        <v>11286</v>
      </c>
      <c r="K4177" s="174"/>
      <c r="L4177" s="174" t="s">
        <v>7136</v>
      </c>
      <c r="M4177" s="174" t="s">
        <v>3800</v>
      </c>
      <c r="N4177" s="176">
        <v>600</v>
      </c>
      <c r="O4177" s="174" t="s">
        <v>3407</v>
      </c>
      <c r="P4177" s="177">
        <v>37256</v>
      </c>
      <c r="Q4177" s="176">
        <v>138</v>
      </c>
      <c r="R4177" s="175">
        <v>24654.74</v>
      </c>
      <c r="S4177" s="175">
        <v>82539.759999999995</v>
      </c>
    </row>
    <row r="4178" spans="4:19">
      <c r="D4178" s="174" t="s">
        <v>11289</v>
      </c>
      <c r="E4178" s="175">
        <v>194259.66</v>
      </c>
      <c r="F4178" s="174" t="s">
        <v>11290</v>
      </c>
      <c r="G4178" s="174" t="s">
        <v>11274</v>
      </c>
      <c r="H4178" s="174" t="s">
        <v>179</v>
      </c>
      <c r="I4178" s="174" t="s">
        <v>11285</v>
      </c>
      <c r="J4178" s="174" t="s">
        <v>11286</v>
      </c>
      <c r="K4178" s="174"/>
      <c r="L4178" s="174" t="s">
        <v>7136</v>
      </c>
      <c r="M4178" s="174" t="s">
        <v>3800</v>
      </c>
      <c r="N4178" s="176">
        <v>600</v>
      </c>
      <c r="O4178" s="174" t="s">
        <v>3407</v>
      </c>
      <c r="P4178" s="177">
        <v>37256</v>
      </c>
      <c r="Q4178" s="176">
        <v>138</v>
      </c>
      <c r="R4178" s="175">
        <v>44679.7</v>
      </c>
      <c r="S4178" s="175">
        <v>149579.96</v>
      </c>
    </row>
    <row r="4179" spans="4:19">
      <c r="D4179" s="174" t="s">
        <v>11291</v>
      </c>
      <c r="E4179" s="175">
        <v>1742451.47</v>
      </c>
      <c r="F4179" s="174" t="s">
        <v>3540</v>
      </c>
      <c r="G4179" s="174" t="s">
        <v>11274</v>
      </c>
      <c r="H4179" s="174" t="s">
        <v>179</v>
      </c>
      <c r="I4179" s="174" t="s">
        <v>11285</v>
      </c>
      <c r="J4179" s="174" t="s">
        <v>11286</v>
      </c>
      <c r="K4179" s="174"/>
      <c r="L4179" s="174" t="s">
        <v>7136</v>
      </c>
      <c r="M4179" s="174" t="s">
        <v>3800</v>
      </c>
      <c r="N4179" s="176">
        <v>600</v>
      </c>
      <c r="O4179" s="174" t="s">
        <v>3407</v>
      </c>
      <c r="P4179" s="177">
        <v>37256</v>
      </c>
      <c r="Q4179" s="176">
        <v>138</v>
      </c>
      <c r="R4179" s="175">
        <v>400763.71</v>
      </c>
      <c r="S4179" s="175">
        <v>1341687.76</v>
      </c>
    </row>
    <row r="4180" spans="4:19">
      <c r="D4180" s="174" t="s">
        <v>11292</v>
      </c>
      <c r="E4180" s="175">
        <v>346960.85</v>
      </c>
      <c r="F4180" s="174" t="s">
        <v>11293</v>
      </c>
      <c r="G4180" s="174" t="s">
        <v>11274</v>
      </c>
      <c r="H4180" s="174" t="s">
        <v>179</v>
      </c>
      <c r="I4180" s="174" t="s">
        <v>11285</v>
      </c>
      <c r="J4180" s="174" t="s">
        <v>11286</v>
      </c>
      <c r="K4180" s="174"/>
      <c r="L4180" s="174" t="s">
        <v>7136</v>
      </c>
      <c r="M4180" s="174" t="s">
        <v>3800</v>
      </c>
      <c r="N4180" s="176">
        <v>600</v>
      </c>
      <c r="O4180" s="174" t="s">
        <v>3407</v>
      </c>
      <c r="P4180" s="177">
        <v>37256</v>
      </c>
      <c r="Q4180" s="176">
        <v>138</v>
      </c>
      <c r="R4180" s="175">
        <v>79800.92</v>
      </c>
      <c r="S4180" s="175">
        <v>267159.93</v>
      </c>
    </row>
    <row r="4181" spans="4:19">
      <c r="D4181" s="174" t="s">
        <v>11294</v>
      </c>
      <c r="E4181" s="176">
        <v>1620765</v>
      </c>
      <c r="F4181" s="174" t="s">
        <v>3472</v>
      </c>
      <c r="G4181" s="174" t="s">
        <v>11295</v>
      </c>
      <c r="H4181" s="174" t="s">
        <v>179</v>
      </c>
      <c r="I4181" s="174" t="s">
        <v>3098</v>
      </c>
      <c r="J4181" s="174" t="s">
        <v>11296</v>
      </c>
      <c r="K4181" s="174"/>
      <c r="L4181" s="174" t="s">
        <v>7136</v>
      </c>
      <c r="M4181" s="174" t="s">
        <v>7279</v>
      </c>
      <c r="N4181" s="176">
        <v>600</v>
      </c>
      <c r="O4181" s="174" t="s">
        <v>3407</v>
      </c>
      <c r="P4181" s="177">
        <v>35611</v>
      </c>
      <c r="Q4181" s="176">
        <v>192</v>
      </c>
      <c r="R4181" s="175">
        <v>518644.79</v>
      </c>
      <c r="S4181" s="175">
        <v>1102120.21</v>
      </c>
    </row>
    <row r="4182" spans="4:19">
      <c r="D4182" s="174" t="s">
        <v>11297</v>
      </c>
      <c r="E4182" s="176">
        <v>3544825</v>
      </c>
      <c r="F4182" s="174" t="s">
        <v>3475</v>
      </c>
      <c r="G4182" s="174" t="s">
        <v>11295</v>
      </c>
      <c r="H4182" s="174" t="s">
        <v>179</v>
      </c>
      <c r="I4182" s="174" t="s">
        <v>3098</v>
      </c>
      <c r="J4182" s="174" t="s">
        <v>11296</v>
      </c>
      <c r="K4182" s="174"/>
      <c r="L4182" s="174" t="s">
        <v>7136</v>
      </c>
      <c r="M4182" s="174" t="s">
        <v>7279</v>
      </c>
      <c r="N4182" s="176">
        <v>600</v>
      </c>
      <c r="O4182" s="174" t="s">
        <v>3407</v>
      </c>
      <c r="P4182" s="177">
        <v>35611</v>
      </c>
      <c r="Q4182" s="176">
        <v>192</v>
      </c>
      <c r="R4182" s="176">
        <v>1134344</v>
      </c>
      <c r="S4182" s="176">
        <v>2410481</v>
      </c>
    </row>
    <row r="4183" spans="4:19">
      <c r="D4183" s="174" t="s">
        <v>11298</v>
      </c>
      <c r="E4183" s="176">
        <v>212364</v>
      </c>
      <c r="F4183" s="174" t="s">
        <v>3478</v>
      </c>
      <c r="G4183" s="174" t="s">
        <v>11295</v>
      </c>
      <c r="H4183" s="174" t="s">
        <v>179</v>
      </c>
      <c r="I4183" s="174" t="s">
        <v>3098</v>
      </c>
      <c r="J4183" s="174" t="s">
        <v>11296</v>
      </c>
      <c r="K4183" s="174"/>
      <c r="L4183" s="174" t="s">
        <v>7136</v>
      </c>
      <c r="M4183" s="174" t="s">
        <v>7279</v>
      </c>
      <c r="N4183" s="176">
        <v>600</v>
      </c>
      <c r="O4183" s="174" t="s">
        <v>3407</v>
      </c>
      <c r="P4183" s="177">
        <v>35611</v>
      </c>
      <c r="Q4183" s="176">
        <v>192</v>
      </c>
      <c r="R4183" s="175">
        <v>67956.479999999996</v>
      </c>
      <c r="S4183" s="175">
        <v>144407.51999999999</v>
      </c>
    </row>
    <row r="4184" spans="4:19">
      <c r="D4184" s="174" t="s">
        <v>11299</v>
      </c>
      <c r="E4184" s="176">
        <v>4016790</v>
      </c>
      <c r="F4184" s="174" t="s">
        <v>3466</v>
      </c>
      <c r="G4184" s="174" t="s">
        <v>11295</v>
      </c>
      <c r="H4184" s="174" t="s">
        <v>179</v>
      </c>
      <c r="I4184" s="174" t="s">
        <v>3098</v>
      </c>
      <c r="J4184" s="174" t="s">
        <v>11296</v>
      </c>
      <c r="K4184" s="174"/>
      <c r="L4184" s="174" t="s">
        <v>7136</v>
      </c>
      <c r="M4184" s="174" t="s">
        <v>7279</v>
      </c>
      <c r="N4184" s="176">
        <v>600</v>
      </c>
      <c r="O4184" s="174" t="s">
        <v>3407</v>
      </c>
      <c r="P4184" s="177">
        <v>35611</v>
      </c>
      <c r="Q4184" s="176">
        <v>192</v>
      </c>
      <c r="R4184" s="175">
        <v>1285372.8</v>
      </c>
      <c r="S4184" s="175">
        <v>2731417.2</v>
      </c>
    </row>
    <row r="4185" spans="4:19">
      <c r="D4185" s="174" t="s">
        <v>11300</v>
      </c>
      <c r="E4185" s="176">
        <v>9197</v>
      </c>
      <c r="F4185" s="174" t="s">
        <v>3516</v>
      </c>
      <c r="G4185" s="174" t="s">
        <v>11295</v>
      </c>
      <c r="H4185" s="174" t="s">
        <v>179</v>
      </c>
      <c r="I4185" s="174" t="s">
        <v>3098</v>
      </c>
      <c r="J4185" s="174" t="s">
        <v>11296</v>
      </c>
      <c r="K4185" s="174"/>
      <c r="L4185" s="174" t="s">
        <v>7136</v>
      </c>
      <c r="M4185" s="174" t="s">
        <v>7279</v>
      </c>
      <c r="N4185" s="176">
        <v>600</v>
      </c>
      <c r="O4185" s="174" t="s">
        <v>3407</v>
      </c>
      <c r="P4185" s="177">
        <v>35611</v>
      </c>
      <c r="Q4185" s="176">
        <v>192</v>
      </c>
      <c r="R4185" s="175">
        <v>2943.04</v>
      </c>
      <c r="S4185" s="175">
        <v>6253.96</v>
      </c>
    </row>
    <row r="4186" spans="4:19">
      <c r="D4186" s="174" t="s">
        <v>11301</v>
      </c>
      <c r="E4186" s="176">
        <v>1599</v>
      </c>
      <c r="F4186" s="174" t="s">
        <v>4669</v>
      </c>
      <c r="G4186" s="174" t="s">
        <v>11295</v>
      </c>
      <c r="H4186" s="174" t="s">
        <v>179</v>
      </c>
      <c r="I4186" s="174" t="s">
        <v>3098</v>
      </c>
      <c r="J4186" s="174" t="s">
        <v>11296</v>
      </c>
      <c r="K4186" s="174"/>
      <c r="L4186" s="174" t="s">
        <v>7136</v>
      </c>
      <c r="M4186" s="174" t="s">
        <v>7279</v>
      </c>
      <c r="N4186" s="176">
        <v>600</v>
      </c>
      <c r="O4186" s="174" t="s">
        <v>3407</v>
      </c>
      <c r="P4186" s="177">
        <v>35611</v>
      </c>
      <c r="Q4186" s="176">
        <v>192</v>
      </c>
      <c r="R4186" s="175">
        <v>511.7</v>
      </c>
      <c r="S4186" s="175">
        <v>1087.3</v>
      </c>
    </row>
    <row r="4187" spans="4:19">
      <c r="D4187" s="174" t="s">
        <v>11302</v>
      </c>
      <c r="E4187" s="176">
        <v>24</v>
      </c>
      <c r="F4187" s="174" t="s">
        <v>11280</v>
      </c>
      <c r="G4187" s="174" t="s">
        <v>11295</v>
      </c>
      <c r="H4187" s="174" t="s">
        <v>179</v>
      </c>
      <c r="I4187" s="174" t="s">
        <v>3098</v>
      </c>
      <c r="J4187" s="174" t="s">
        <v>11296</v>
      </c>
      <c r="K4187" s="174"/>
      <c r="L4187" s="174" t="s">
        <v>7136</v>
      </c>
      <c r="M4187" s="174" t="s">
        <v>7279</v>
      </c>
      <c r="N4187" s="176">
        <v>600</v>
      </c>
      <c r="O4187" s="174" t="s">
        <v>3407</v>
      </c>
      <c r="P4187" s="177">
        <v>35611</v>
      </c>
      <c r="Q4187" s="176">
        <v>192</v>
      </c>
      <c r="R4187" s="175">
        <v>7.68</v>
      </c>
      <c r="S4187" s="175">
        <v>16.32</v>
      </c>
    </row>
    <row r="4188" spans="4:19">
      <c r="D4188" s="174" t="s">
        <v>11303</v>
      </c>
      <c r="E4188" s="175">
        <v>576418.36</v>
      </c>
      <c r="F4188" s="174" t="s">
        <v>3459</v>
      </c>
      <c r="G4188" s="174" t="s">
        <v>11295</v>
      </c>
      <c r="H4188" s="174" t="s">
        <v>179</v>
      </c>
      <c r="I4188" s="174" t="s">
        <v>11304</v>
      </c>
      <c r="J4188" s="174" t="s">
        <v>11305</v>
      </c>
      <c r="K4188" s="174"/>
      <c r="L4188" s="174" t="s">
        <v>7136</v>
      </c>
      <c r="M4188" s="174" t="s">
        <v>7279</v>
      </c>
      <c r="N4188" s="176">
        <v>600</v>
      </c>
      <c r="O4188" s="174" t="s">
        <v>3407</v>
      </c>
      <c r="P4188" s="177">
        <v>35611</v>
      </c>
      <c r="Q4188" s="176">
        <v>192</v>
      </c>
      <c r="R4188" s="175">
        <v>184453.77</v>
      </c>
      <c r="S4188" s="175">
        <v>391964.59</v>
      </c>
    </row>
    <row r="4189" spans="4:19">
      <c r="D4189" s="174" t="s">
        <v>11306</v>
      </c>
      <c r="E4189" s="175">
        <v>8503.57</v>
      </c>
      <c r="F4189" s="174" t="s">
        <v>3501</v>
      </c>
      <c r="G4189" s="174" t="s">
        <v>11295</v>
      </c>
      <c r="H4189" s="174" t="s">
        <v>179</v>
      </c>
      <c r="I4189" s="174" t="s">
        <v>11304</v>
      </c>
      <c r="J4189" s="174" t="s">
        <v>11305</v>
      </c>
      <c r="K4189" s="174"/>
      <c r="L4189" s="174" t="s">
        <v>7136</v>
      </c>
      <c r="M4189" s="174" t="s">
        <v>7279</v>
      </c>
      <c r="N4189" s="176">
        <v>600</v>
      </c>
      <c r="O4189" s="174" t="s">
        <v>3407</v>
      </c>
      <c r="P4189" s="177">
        <v>35611</v>
      </c>
      <c r="Q4189" s="176">
        <v>192</v>
      </c>
      <c r="R4189" s="175">
        <v>2721.11</v>
      </c>
      <c r="S4189" s="175">
        <v>5782.46</v>
      </c>
    </row>
    <row r="4190" spans="4:19">
      <c r="D4190" s="174" t="s">
        <v>11307</v>
      </c>
      <c r="E4190" s="175">
        <v>145008.95999999999</v>
      </c>
      <c r="F4190" s="174" t="s">
        <v>3520</v>
      </c>
      <c r="G4190" s="174" t="s">
        <v>11295</v>
      </c>
      <c r="H4190" s="174" t="s">
        <v>179</v>
      </c>
      <c r="I4190" s="174" t="s">
        <v>11304</v>
      </c>
      <c r="J4190" s="174" t="s">
        <v>11305</v>
      </c>
      <c r="K4190" s="174"/>
      <c r="L4190" s="174" t="s">
        <v>7136</v>
      </c>
      <c r="M4190" s="174" t="s">
        <v>7279</v>
      </c>
      <c r="N4190" s="176">
        <v>600</v>
      </c>
      <c r="O4190" s="174" t="s">
        <v>3407</v>
      </c>
      <c r="P4190" s="177">
        <v>35611</v>
      </c>
      <c r="Q4190" s="176">
        <v>192</v>
      </c>
      <c r="R4190" s="175">
        <v>46402.720000000001</v>
      </c>
      <c r="S4190" s="175">
        <v>98606.24</v>
      </c>
    </row>
    <row r="4191" spans="4:19">
      <c r="D4191" s="174" t="s">
        <v>11308</v>
      </c>
      <c r="E4191" s="175">
        <v>619696.06000000006</v>
      </c>
      <c r="F4191" s="174" t="s">
        <v>3503</v>
      </c>
      <c r="G4191" s="174" t="s">
        <v>11295</v>
      </c>
      <c r="H4191" s="174" t="s">
        <v>179</v>
      </c>
      <c r="I4191" s="174" t="s">
        <v>11304</v>
      </c>
      <c r="J4191" s="174" t="s">
        <v>11305</v>
      </c>
      <c r="K4191" s="174"/>
      <c r="L4191" s="174" t="s">
        <v>7136</v>
      </c>
      <c r="M4191" s="174" t="s">
        <v>7279</v>
      </c>
      <c r="N4191" s="176">
        <v>600</v>
      </c>
      <c r="O4191" s="174" t="s">
        <v>3407</v>
      </c>
      <c r="P4191" s="177">
        <v>35611</v>
      </c>
      <c r="Q4191" s="176">
        <v>192</v>
      </c>
      <c r="R4191" s="175">
        <v>198302.73</v>
      </c>
      <c r="S4191" s="175">
        <v>421393.33</v>
      </c>
    </row>
    <row r="4192" spans="4:19">
      <c r="D4192" s="174" t="s">
        <v>11309</v>
      </c>
      <c r="E4192" s="175">
        <v>232894.63</v>
      </c>
      <c r="F4192" s="174" t="s">
        <v>3483</v>
      </c>
      <c r="G4192" s="174" t="s">
        <v>11295</v>
      </c>
      <c r="H4192" s="174" t="s">
        <v>179</v>
      </c>
      <c r="I4192" s="174" t="s">
        <v>11304</v>
      </c>
      <c r="J4192" s="174" t="s">
        <v>11305</v>
      </c>
      <c r="K4192" s="174"/>
      <c r="L4192" s="174" t="s">
        <v>7136</v>
      </c>
      <c r="M4192" s="174" t="s">
        <v>7279</v>
      </c>
      <c r="N4192" s="176">
        <v>600</v>
      </c>
      <c r="O4192" s="174" t="s">
        <v>3407</v>
      </c>
      <c r="P4192" s="177">
        <v>35611</v>
      </c>
      <c r="Q4192" s="176">
        <v>192</v>
      </c>
      <c r="R4192" s="175">
        <v>74526.25</v>
      </c>
      <c r="S4192" s="175">
        <v>158368.38</v>
      </c>
    </row>
    <row r="4193" spans="4:19">
      <c r="D4193" s="174" t="s">
        <v>11310</v>
      </c>
      <c r="E4193" s="175">
        <v>61164.78</v>
      </c>
      <c r="F4193" s="174" t="s">
        <v>11229</v>
      </c>
      <c r="G4193" s="174" t="s">
        <v>11295</v>
      </c>
      <c r="H4193" s="174" t="s">
        <v>179</v>
      </c>
      <c r="I4193" s="174" t="s">
        <v>11304</v>
      </c>
      <c r="J4193" s="174" t="s">
        <v>11305</v>
      </c>
      <c r="K4193" s="174"/>
      <c r="L4193" s="174" t="s">
        <v>7136</v>
      </c>
      <c r="M4193" s="174" t="s">
        <v>7279</v>
      </c>
      <c r="N4193" s="176">
        <v>600</v>
      </c>
      <c r="O4193" s="174" t="s">
        <v>3407</v>
      </c>
      <c r="P4193" s="177">
        <v>35611</v>
      </c>
      <c r="Q4193" s="176">
        <v>192</v>
      </c>
      <c r="R4193" s="175">
        <v>19572.64</v>
      </c>
      <c r="S4193" s="175">
        <v>41592.14</v>
      </c>
    </row>
    <row r="4194" spans="4:19">
      <c r="D4194" s="174" t="s">
        <v>11311</v>
      </c>
      <c r="E4194" s="175">
        <v>16443.79</v>
      </c>
      <c r="F4194" s="174" t="s">
        <v>11290</v>
      </c>
      <c r="G4194" s="174" t="s">
        <v>11295</v>
      </c>
      <c r="H4194" s="174" t="s">
        <v>179</v>
      </c>
      <c r="I4194" s="174" t="s">
        <v>11304</v>
      </c>
      <c r="J4194" s="174" t="s">
        <v>11305</v>
      </c>
      <c r="K4194" s="174"/>
      <c r="L4194" s="174" t="s">
        <v>7136</v>
      </c>
      <c r="M4194" s="174" t="s">
        <v>7279</v>
      </c>
      <c r="N4194" s="176">
        <v>600</v>
      </c>
      <c r="O4194" s="174" t="s">
        <v>3407</v>
      </c>
      <c r="P4194" s="177">
        <v>35611</v>
      </c>
      <c r="Q4194" s="176">
        <v>192</v>
      </c>
      <c r="R4194" s="175">
        <v>5261.93</v>
      </c>
      <c r="S4194" s="175">
        <v>11181.86</v>
      </c>
    </row>
    <row r="4195" spans="4:19">
      <c r="D4195" s="174" t="s">
        <v>11312</v>
      </c>
      <c r="E4195" s="175">
        <v>2046398.27</v>
      </c>
      <c r="F4195" s="174" t="s">
        <v>3464</v>
      </c>
      <c r="G4195" s="174" t="s">
        <v>11295</v>
      </c>
      <c r="H4195" s="174" t="s">
        <v>179</v>
      </c>
      <c r="I4195" s="174" t="s">
        <v>11304</v>
      </c>
      <c r="J4195" s="174" t="s">
        <v>11305</v>
      </c>
      <c r="K4195" s="174"/>
      <c r="L4195" s="174" t="s">
        <v>7136</v>
      </c>
      <c r="M4195" s="174" t="s">
        <v>7279</v>
      </c>
      <c r="N4195" s="176">
        <v>600</v>
      </c>
      <c r="O4195" s="174" t="s">
        <v>3407</v>
      </c>
      <c r="P4195" s="177">
        <v>35611</v>
      </c>
      <c r="Q4195" s="176">
        <v>192</v>
      </c>
      <c r="R4195" s="175">
        <v>654847.35</v>
      </c>
      <c r="S4195" s="175">
        <v>1391550.92</v>
      </c>
    </row>
    <row r="4196" spans="4:19">
      <c r="D4196" s="174" t="s">
        <v>11313</v>
      </c>
      <c r="E4196" s="175">
        <v>2942248.9</v>
      </c>
      <c r="F4196" s="174" t="s">
        <v>3486</v>
      </c>
      <c r="G4196" s="174" t="s">
        <v>11295</v>
      </c>
      <c r="H4196" s="174" t="s">
        <v>179</v>
      </c>
      <c r="I4196" s="174" t="s">
        <v>11304</v>
      </c>
      <c r="J4196" s="174" t="s">
        <v>11305</v>
      </c>
      <c r="K4196" s="174"/>
      <c r="L4196" s="174" t="s">
        <v>7136</v>
      </c>
      <c r="M4196" s="174" t="s">
        <v>7279</v>
      </c>
      <c r="N4196" s="176">
        <v>600</v>
      </c>
      <c r="O4196" s="174" t="s">
        <v>3407</v>
      </c>
      <c r="P4196" s="177">
        <v>35611</v>
      </c>
      <c r="Q4196" s="176">
        <v>192</v>
      </c>
      <c r="R4196" s="175">
        <v>941519.53</v>
      </c>
      <c r="S4196" s="175">
        <v>2000729.37</v>
      </c>
    </row>
    <row r="4197" spans="4:19">
      <c r="D4197" s="174" t="s">
        <v>11314</v>
      </c>
      <c r="E4197" s="175">
        <v>115748.06</v>
      </c>
      <c r="F4197" s="174" t="s">
        <v>3540</v>
      </c>
      <c r="G4197" s="174" t="s">
        <v>11295</v>
      </c>
      <c r="H4197" s="174" t="s">
        <v>179</v>
      </c>
      <c r="I4197" s="174" t="s">
        <v>11304</v>
      </c>
      <c r="J4197" s="174" t="s">
        <v>11305</v>
      </c>
      <c r="K4197" s="174"/>
      <c r="L4197" s="174" t="s">
        <v>7136</v>
      </c>
      <c r="M4197" s="174" t="s">
        <v>7279</v>
      </c>
      <c r="N4197" s="176">
        <v>600</v>
      </c>
      <c r="O4197" s="174" t="s">
        <v>3407</v>
      </c>
      <c r="P4197" s="177">
        <v>35611</v>
      </c>
      <c r="Q4197" s="176">
        <v>192</v>
      </c>
      <c r="R4197" s="175">
        <v>37039.35</v>
      </c>
      <c r="S4197" s="175">
        <v>78708.710000000006</v>
      </c>
    </row>
    <row r="4198" spans="4:19">
      <c r="D4198" s="174" t="s">
        <v>11315</v>
      </c>
      <c r="E4198" s="175">
        <v>119008.47</v>
      </c>
      <c r="F4198" s="174" t="s">
        <v>3488</v>
      </c>
      <c r="G4198" s="174" t="s">
        <v>11295</v>
      </c>
      <c r="H4198" s="174" t="s">
        <v>179</v>
      </c>
      <c r="I4198" s="174" t="s">
        <v>11304</v>
      </c>
      <c r="J4198" s="174" t="s">
        <v>11305</v>
      </c>
      <c r="K4198" s="174"/>
      <c r="L4198" s="174" t="s">
        <v>7136</v>
      </c>
      <c r="M4198" s="174" t="s">
        <v>7279</v>
      </c>
      <c r="N4198" s="176">
        <v>600</v>
      </c>
      <c r="O4198" s="174" t="s">
        <v>3407</v>
      </c>
      <c r="P4198" s="177">
        <v>35611</v>
      </c>
      <c r="Q4198" s="176">
        <v>192</v>
      </c>
      <c r="R4198" s="175">
        <v>38082.57</v>
      </c>
      <c r="S4198" s="175">
        <v>80925.899999999994</v>
      </c>
    </row>
    <row r="4199" spans="4:19">
      <c r="D4199" s="174" t="s">
        <v>11316</v>
      </c>
      <c r="E4199" s="175">
        <v>263.35000000000002</v>
      </c>
      <c r="F4199" s="174" t="s">
        <v>3426</v>
      </c>
      <c r="G4199" s="174" t="s">
        <v>11295</v>
      </c>
      <c r="H4199" s="174" t="s">
        <v>179</v>
      </c>
      <c r="I4199" s="174" t="s">
        <v>11317</v>
      </c>
      <c r="J4199" s="174" t="s">
        <v>11318</v>
      </c>
      <c r="K4199" s="174"/>
      <c r="L4199" s="174" t="s">
        <v>7136</v>
      </c>
      <c r="M4199" s="174" t="s">
        <v>7279</v>
      </c>
      <c r="N4199" s="176">
        <v>600</v>
      </c>
      <c r="O4199" s="174" t="s">
        <v>3407</v>
      </c>
      <c r="P4199" s="177">
        <v>35611</v>
      </c>
      <c r="Q4199" s="176">
        <v>192</v>
      </c>
      <c r="R4199" s="175">
        <v>84.16</v>
      </c>
      <c r="S4199" s="175">
        <v>179.19</v>
      </c>
    </row>
    <row r="4200" spans="4:19">
      <c r="D4200" s="174" t="s">
        <v>11319</v>
      </c>
      <c r="E4200" s="175">
        <v>9146384.1899999995</v>
      </c>
      <c r="F4200" s="174" t="s">
        <v>3459</v>
      </c>
      <c r="G4200" s="174" t="s">
        <v>11295</v>
      </c>
      <c r="H4200" s="174" t="s">
        <v>179</v>
      </c>
      <c r="I4200" s="174" t="s">
        <v>11317</v>
      </c>
      <c r="J4200" s="174" t="s">
        <v>11318</v>
      </c>
      <c r="K4200" s="174"/>
      <c r="L4200" s="174" t="s">
        <v>7136</v>
      </c>
      <c r="M4200" s="174" t="s">
        <v>7279</v>
      </c>
      <c r="N4200" s="176">
        <v>600</v>
      </c>
      <c r="O4200" s="174" t="s">
        <v>3407</v>
      </c>
      <c r="P4200" s="177">
        <v>35611</v>
      </c>
      <c r="Q4200" s="176">
        <v>192</v>
      </c>
      <c r="R4200" s="175">
        <v>2926842.87</v>
      </c>
      <c r="S4200" s="175">
        <v>6219541.3200000003</v>
      </c>
    </row>
    <row r="4201" spans="4:19">
      <c r="D4201" s="174" t="s">
        <v>11320</v>
      </c>
      <c r="E4201" s="175">
        <v>731428.46</v>
      </c>
      <c r="F4201" s="174" t="s">
        <v>3501</v>
      </c>
      <c r="G4201" s="174" t="s">
        <v>11295</v>
      </c>
      <c r="H4201" s="174" t="s">
        <v>179</v>
      </c>
      <c r="I4201" s="174" t="s">
        <v>11317</v>
      </c>
      <c r="J4201" s="174" t="s">
        <v>11318</v>
      </c>
      <c r="K4201" s="174"/>
      <c r="L4201" s="174" t="s">
        <v>7136</v>
      </c>
      <c r="M4201" s="174" t="s">
        <v>7279</v>
      </c>
      <c r="N4201" s="176">
        <v>600</v>
      </c>
      <c r="O4201" s="174" t="s">
        <v>3407</v>
      </c>
      <c r="P4201" s="177">
        <v>35611</v>
      </c>
      <c r="Q4201" s="176">
        <v>192</v>
      </c>
      <c r="R4201" s="175">
        <v>234056.97</v>
      </c>
      <c r="S4201" s="175">
        <v>497371.49</v>
      </c>
    </row>
    <row r="4202" spans="4:19">
      <c r="D4202" s="174" t="s">
        <v>11321</v>
      </c>
      <c r="E4202" s="175">
        <v>51271.62</v>
      </c>
      <c r="F4202" s="174" t="s">
        <v>3520</v>
      </c>
      <c r="G4202" s="174" t="s">
        <v>11295</v>
      </c>
      <c r="H4202" s="174" t="s">
        <v>179</v>
      </c>
      <c r="I4202" s="174" t="s">
        <v>11317</v>
      </c>
      <c r="J4202" s="174" t="s">
        <v>11318</v>
      </c>
      <c r="K4202" s="174"/>
      <c r="L4202" s="174" t="s">
        <v>7136</v>
      </c>
      <c r="M4202" s="174" t="s">
        <v>7279</v>
      </c>
      <c r="N4202" s="176">
        <v>600</v>
      </c>
      <c r="O4202" s="174" t="s">
        <v>3407</v>
      </c>
      <c r="P4202" s="177">
        <v>35611</v>
      </c>
      <c r="Q4202" s="176">
        <v>192</v>
      </c>
      <c r="R4202" s="175">
        <v>16406.87</v>
      </c>
      <c r="S4202" s="175">
        <v>34864.75</v>
      </c>
    </row>
    <row r="4203" spans="4:19">
      <c r="D4203" s="174" t="s">
        <v>11322</v>
      </c>
      <c r="E4203" s="175">
        <v>163501.38</v>
      </c>
      <c r="F4203" s="174" t="s">
        <v>3503</v>
      </c>
      <c r="G4203" s="174" t="s">
        <v>11295</v>
      </c>
      <c r="H4203" s="174" t="s">
        <v>179</v>
      </c>
      <c r="I4203" s="174" t="s">
        <v>11317</v>
      </c>
      <c r="J4203" s="174" t="s">
        <v>11318</v>
      </c>
      <c r="K4203" s="174"/>
      <c r="L4203" s="174" t="s">
        <v>7136</v>
      </c>
      <c r="M4203" s="174" t="s">
        <v>7279</v>
      </c>
      <c r="N4203" s="176">
        <v>600</v>
      </c>
      <c r="O4203" s="174" t="s">
        <v>3407</v>
      </c>
      <c r="P4203" s="177">
        <v>35611</v>
      </c>
      <c r="Q4203" s="176">
        <v>192</v>
      </c>
      <c r="R4203" s="175">
        <v>52320.32</v>
      </c>
      <c r="S4203" s="175">
        <v>111181.06</v>
      </c>
    </row>
    <row r="4204" spans="4:19">
      <c r="D4204" s="174" t="s">
        <v>11323</v>
      </c>
      <c r="E4204" s="175">
        <v>182987.62</v>
      </c>
      <c r="F4204" s="174" t="s">
        <v>3483</v>
      </c>
      <c r="G4204" s="174" t="s">
        <v>11295</v>
      </c>
      <c r="H4204" s="174" t="s">
        <v>179</v>
      </c>
      <c r="I4204" s="174" t="s">
        <v>11317</v>
      </c>
      <c r="J4204" s="174" t="s">
        <v>11318</v>
      </c>
      <c r="K4204" s="174"/>
      <c r="L4204" s="174" t="s">
        <v>7136</v>
      </c>
      <c r="M4204" s="174" t="s">
        <v>7279</v>
      </c>
      <c r="N4204" s="176">
        <v>600</v>
      </c>
      <c r="O4204" s="174" t="s">
        <v>3407</v>
      </c>
      <c r="P4204" s="177">
        <v>35611</v>
      </c>
      <c r="Q4204" s="176">
        <v>192</v>
      </c>
      <c r="R4204" s="176">
        <v>58556</v>
      </c>
      <c r="S4204" s="175">
        <v>124431.62</v>
      </c>
    </row>
    <row r="4205" spans="4:19">
      <c r="D4205" s="174" t="s">
        <v>11324</v>
      </c>
      <c r="E4205" s="175">
        <v>9040.7800000000007</v>
      </c>
      <c r="F4205" s="174" t="s">
        <v>11229</v>
      </c>
      <c r="G4205" s="174" t="s">
        <v>11295</v>
      </c>
      <c r="H4205" s="174" t="s">
        <v>179</v>
      </c>
      <c r="I4205" s="174" t="s">
        <v>11317</v>
      </c>
      <c r="J4205" s="174" t="s">
        <v>11318</v>
      </c>
      <c r="K4205" s="174"/>
      <c r="L4205" s="174" t="s">
        <v>7136</v>
      </c>
      <c r="M4205" s="174" t="s">
        <v>7279</v>
      </c>
      <c r="N4205" s="176">
        <v>600</v>
      </c>
      <c r="O4205" s="174" t="s">
        <v>3407</v>
      </c>
      <c r="P4205" s="177">
        <v>35611</v>
      </c>
      <c r="Q4205" s="176">
        <v>192</v>
      </c>
      <c r="R4205" s="175">
        <v>2892.97</v>
      </c>
      <c r="S4205" s="175">
        <v>6147.81</v>
      </c>
    </row>
    <row r="4206" spans="4:19">
      <c r="D4206" s="174" t="s">
        <v>11325</v>
      </c>
      <c r="E4206" s="175">
        <v>830008.58</v>
      </c>
      <c r="F4206" s="174" t="s">
        <v>3464</v>
      </c>
      <c r="G4206" s="174" t="s">
        <v>11295</v>
      </c>
      <c r="H4206" s="174" t="s">
        <v>179</v>
      </c>
      <c r="I4206" s="174" t="s">
        <v>11317</v>
      </c>
      <c r="J4206" s="174" t="s">
        <v>11318</v>
      </c>
      <c r="K4206" s="174"/>
      <c r="L4206" s="174" t="s">
        <v>7136</v>
      </c>
      <c r="M4206" s="174" t="s">
        <v>7279</v>
      </c>
      <c r="N4206" s="176">
        <v>600</v>
      </c>
      <c r="O4206" s="174" t="s">
        <v>3407</v>
      </c>
      <c r="P4206" s="177">
        <v>35611</v>
      </c>
      <c r="Q4206" s="176">
        <v>192</v>
      </c>
      <c r="R4206" s="175">
        <v>265602.73</v>
      </c>
      <c r="S4206" s="175">
        <v>564405.85</v>
      </c>
    </row>
    <row r="4207" spans="4:19">
      <c r="D4207" s="174" t="s">
        <v>11326</v>
      </c>
      <c r="E4207" s="175">
        <v>5905294.0899999999</v>
      </c>
      <c r="F4207" s="174" t="s">
        <v>3486</v>
      </c>
      <c r="G4207" s="174" t="s">
        <v>11295</v>
      </c>
      <c r="H4207" s="174" t="s">
        <v>179</v>
      </c>
      <c r="I4207" s="174" t="s">
        <v>11317</v>
      </c>
      <c r="J4207" s="174" t="s">
        <v>11318</v>
      </c>
      <c r="K4207" s="174"/>
      <c r="L4207" s="174" t="s">
        <v>7136</v>
      </c>
      <c r="M4207" s="174" t="s">
        <v>7279</v>
      </c>
      <c r="N4207" s="176">
        <v>600</v>
      </c>
      <c r="O4207" s="174" t="s">
        <v>3407</v>
      </c>
      <c r="P4207" s="177">
        <v>35611</v>
      </c>
      <c r="Q4207" s="176">
        <v>192</v>
      </c>
      <c r="R4207" s="175">
        <v>1889694.09</v>
      </c>
      <c r="S4207" s="176">
        <v>4015600</v>
      </c>
    </row>
    <row r="4208" spans="4:19">
      <c r="D4208" s="174" t="s">
        <v>11327</v>
      </c>
      <c r="E4208" s="175">
        <v>64332.53</v>
      </c>
      <c r="F4208" s="174" t="s">
        <v>3540</v>
      </c>
      <c r="G4208" s="174" t="s">
        <v>11295</v>
      </c>
      <c r="H4208" s="174" t="s">
        <v>179</v>
      </c>
      <c r="I4208" s="174" t="s">
        <v>11317</v>
      </c>
      <c r="J4208" s="174" t="s">
        <v>11318</v>
      </c>
      <c r="K4208" s="174"/>
      <c r="L4208" s="174" t="s">
        <v>7136</v>
      </c>
      <c r="M4208" s="174" t="s">
        <v>7279</v>
      </c>
      <c r="N4208" s="176">
        <v>600</v>
      </c>
      <c r="O4208" s="174" t="s">
        <v>3407</v>
      </c>
      <c r="P4208" s="177">
        <v>35611</v>
      </c>
      <c r="Q4208" s="176">
        <v>192</v>
      </c>
      <c r="R4208" s="175">
        <v>20586.400000000001</v>
      </c>
      <c r="S4208" s="175">
        <v>43746.13</v>
      </c>
    </row>
    <row r="4209" spans="4:19">
      <c r="D4209" s="174" t="s">
        <v>11328</v>
      </c>
      <c r="E4209" s="175">
        <v>670056.99</v>
      </c>
      <c r="F4209" s="174" t="s">
        <v>3488</v>
      </c>
      <c r="G4209" s="174" t="s">
        <v>11295</v>
      </c>
      <c r="H4209" s="174" t="s">
        <v>179</v>
      </c>
      <c r="I4209" s="174" t="s">
        <v>11317</v>
      </c>
      <c r="J4209" s="174" t="s">
        <v>11318</v>
      </c>
      <c r="K4209" s="174"/>
      <c r="L4209" s="174" t="s">
        <v>7136</v>
      </c>
      <c r="M4209" s="174" t="s">
        <v>7279</v>
      </c>
      <c r="N4209" s="176">
        <v>600</v>
      </c>
      <c r="O4209" s="174" t="s">
        <v>3407</v>
      </c>
      <c r="P4209" s="177">
        <v>35611</v>
      </c>
      <c r="Q4209" s="176">
        <v>192</v>
      </c>
      <c r="R4209" s="175">
        <v>214418.08</v>
      </c>
      <c r="S4209" s="175">
        <v>455638.91</v>
      </c>
    </row>
    <row r="4210" spans="4:19">
      <c r="D4210" s="174" t="s">
        <v>11329</v>
      </c>
      <c r="E4210" s="175">
        <v>379639.8</v>
      </c>
      <c r="F4210" s="174" t="s">
        <v>3459</v>
      </c>
      <c r="G4210" s="174" t="s">
        <v>11295</v>
      </c>
      <c r="H4210" s="174" t="s">
        <v>179</v>
      </c>
      <c r="I4210" s="174" t="s">
        <v>11330</v>
      </c>
      <c r="J4210" s="174" t="s">
        <v>11331</v>
      </c>
      <c r="K4210" s="174"/>
      <c r="L4210" s="174" t="s">
        <v>7136</v>
      </c>
      <c r="M4210" s="174" t="s">
        <v>7279</v>
      </c>
      <c r="N4210" s="176">
        <v>600</v>
      </c>
      <c r="O4210" s="174" t="s">
        <v>3407</v>
      </c>
      <c r="P4210" s="177">
        <v>35611</v>
      </c>
      <c r="Q4210" s="176">
        <v>192</v>
      </c>
      <c r="R4210" s="175">
        <v>121484.63</v>
      </c>
      <c r="S4210" s="175">
        <v>258155.17</v>
      </c>
    </row>
    <row r="4211" spans="4:19">
      <c r="D4211" s="174" t="s">
        <v>11332</v>
      </c>
      <c r="E4211" s="175">
        <v>306641.43</v>
      </c>
      <c r="F4211" s="174" t="s">
        <v>3459</v>
      </c>
      <c r="G4211" s="174" t="s">
        <v>11295</v>
      </c>
      <c r="H4211" s="174" t="s">
        <v>179</v>
      </c>
      <c r="I4211" s="174" t="s">
        <v>11333</v>
      </c>
      <c r="J4211" s="174" t="s">
        <v>11334</v>
      </c>
      <c r="K4211" s="174"/>
      <c r="L4211" s="174" t="s">
        <v>7136</v>
      </c>
      <c r="M4211" s="174" t="s">
        <v>7279</v>
      </c>
      <c r="N4211" s="176">
        <v>600</v>
      </c>
      <c r="O4211" s="174" t="s">
        <v>3407</v>
      </c>
      <c r="P4211" s="177">
        <v>35611</v>
      </c>
      <c r="Q4211" s="176">
        <v>192</v>
      </c>
      <c r="R4211" s="175">
        <v>98125.119999999995</v>
      </c>
      <c r="S4211" s="175">
        <v>208516.31</v>
      </c>
    </row>
    <row r="4212" spans="4:19">
      <c r="D4212" s="174" t="s">
        <v>11335</v>
      </c>
      <c r="E4212" s="175">
        <v>697029.13</v>
      </c>
      <c r="F4212" s="174" t="s">
        <v>3501</v>
      </c>
      <c r="G4212" s="174" t="s">
        <v>11295</v>
      </c>
      <c r="H4212" s="174" t="s">
        <v>179</v>
      </c>
      <c r="I4212" s="174" t="s">
        <v>11333</v>
      </c>
      <c r="J4212" s="174" t="s">
        <v>11334</v>
      </c>
      <c r="K4212" s="174"/>
      <c r="L4212" s="174" t="s">
        <v>7136</v>
      </c>
      <c r="M4212" s="174" t="s">
        <v>7279</v>
      </c>
      <c r="N4212" s="176">
        <v>600</v>
      </c>
      <c r="O4212" s="174" t="s">
        <v>3407</v>
      </c>
      <c r="P4212" s="177">
        <v>35611</v>
      </c>
      <c r="Q4212" s="176">
        <v>192</v>
      </c>
      <c r="R4212" s="175">
        <v>223049.3</v>
      </c>
      <c r="S4212" s="175">
        <v>473979.83</v>
      </c>
    </row>
    <row r="4213" spans="4:19">
      <c r="D4213" s="174" t="s">
        <v>11336</v>
      </c>
      <c r="E4213" s="175">
        <v>33848.68</v>
      </c>
      <c r="F4213" s="174" t="s">
        <v>3520</v>
      </c>
      <c r="G4213" s="174" t="s">
        <v>11295</v>
      </c>
      <c r="H4213" s="174" t="s">
        <v>179</v>
      </c>
      <c r="I4213" s="174" t="s">
        <v>11333</v>
      </c>
      <c r="J4213" s="174" t="s">
        <v>11334</v>
      </c>
      <c r="K4213" s="174"/>
      <c r="L4213" s="174" t="s">
        <v>7136</v>
      </c>
      <c r="M4213" s="174" t="s">
        <v>7279</v>
      </c>
      <c r="N4213" s="176">
        <v>600</v>
      </c>
      <c r="O4213" s="174" t="s">
        <v>3407</v>
      </c>
      <c r="P4213" s="177">
        <v>35611</v>
      </c>
      <c r="Q4213" s="176">
        <v>192</v>
      </c>
      <c r="R4213" s="175">
        <v>10831.51</v>
      </c>
      <c r="S4213" s="175">
        <v>23017.17</v>
      </c>
    </row>
    <row r="4214" spans="4:19">
      <c r="D4214" s="174" t="s">
        <v>11337</v>
      </c>
      <c r="E4214" s="175">
        <v>2036.58</v>
      </c>
      <c r="F4214" s="174" t="s">
        <v>3503</v>
      </c>
      <c r="G4214" s="174" t="s">
        <v>11295</v>
      </c>
      <c r="H4214" s="174" t="s">
        <v>179</v>
      </c>
      <c r="I4214" s="174" t="s">
        <v>11333</v>
      </c>
      <c r="J4214" s="174" t="s">
        <v>11334</v>
      </c>
      <c r="K4214" s="174"/>
      <c r="L4214" s="174" t="s">
        <v>7136</v>
      </c>
      <c r="M4214" s="174" t="s">
        <v>7279</v>
      </c>
      <c r="N4214" s="176">
        <v>600</v>
      </c>
      <c r="O4214" s="174" t="s">
        <v>3407</v>
      </c>
      <c r="P4214" s="177">
        <v>35611</v>
      </c>
      <c r="Q4214" s="176">
        <v>192</v>
      </c>
      <c r="R4214" s="175">
        <v>651.66999999999996</v>
      </c>
      <c r="S4214" s="175">
        <v>1384.91</v>
      </c>
    </row>
    <row r="4215" spans="4:19">
      <c r="D4215" s="174" t="s">
        <v>11338</v>
      </c>
      <c r="E4215" s="175">
        <v>136724.85999999999</v>
      </c>
      <c r="F4215" s="174" t="s">
        <v>3459</v>
      </c>
      <c r="G4215" s="174" t="s">
        <v>11295</v>
      </c>
      <c r="H4215" s="174" t="s">
        <v>179</v>
      </c>
      <c r="I4215" s="174" t="s">
        <v>11339</v>
      </c>
      <c r="J4215" s="174" t="s">
        <v>11340</v>
      </c>
      <c r="K4215" s="174"/>
      <c r="L4215" s="174" t="s">
        <v>7136</v>
      </c>
      <c r="M4215" s="174" t="s">
        <v>7279</v>
      </c>
      <c r="N4215" s="176">
        <v>600</v>
      </c>
      <c r="O4215" s="174" t="s">
        <v>3407</v>
      </c>
      <c r="P4215" s="177">
        <v>35611</v>
      </c>
      <c r="Q4215" s="176">
        <v>192</v>
      </c>
      <c r="R4215" s="175">
        <v>43751.83</v>
      </c>
      <c r="S4215" s="175">
        <v>92973.03</v>
      </c>
    </row>
    <row r="4216" spans="4:19">
      <c r="D4216" s="174" t="s">
        <v>11341</v>
      </c>
      <c r="E4216" s="175">
        <v>25248.79</v>
      </c>
      <c r="F4216" s="174" t="s">
        <v>3501</v>
      </c>
      <c r="G4216" s="174" t="s">
        <v>11295</v>
      </c>
      <c r="H4216" s="174" t="s">
        <v>179</v>
      </c>
      <c r="I4216" s="174" t="s">
        <v>11339</v>
      </c>
      <c r="J4216" s="174" t="s">
        <v>11340</v>
      </c>
      <c r="K4216" s="174"/>
      <c r="L4216" s="174" t="s">
        <v>7136</v>
      </c>
      <c r="M4216" s="174" t="s">
        <v>7279</v>
      </c>
      <c r="N4216" s="176">
        <v>600</v>
      </c>
      <c r="O4216" s="174" t="s">
        <v>3407</v>
      </c>
      <c r="P4216" s="177">
        <v>35611</v>
      </c>
      <c r="Q4216" s="176">
        <v>192</v>
      </c>
      <c r="R4216" s="175">
        <v>8079.52</v>
      </c>
      <c r="S4216" s="175">
        <v>17169.27</v>
      </c>
    </row>
    <row r="4217" spans="4:19">
      <c r="D4217" s="174" t="s">
        <v>11342</v>
      </c>
      <c r="E4217" s="175">
        <v>118876.16</v>
      </c>
      <c r="F4217" s="174" t="s">
        <v>3459</v>
      </c>
      <c r="G4217" s="174" t="s">
        <v>11295</v>
      </c>
      <c r="H4217" s="174" t="s">
        <v>179</v>
      </c>
      <c r="I4217" s="174" t="s">
        <v>11343</v>
      </c>
      <c r="J4217" s="174" t="s">
        <v>11344</v>
      </c>
      <c r="K4217" s="174"/>
      <c r="L4217" s="174" t="s">
        <v>7136</v>
      </c>
      <c r="M4217" s="174" t="s">
        <v>7279</v>
      </c>
      <c r="N4217" s="176">
        <v>600</v>
      </c>
      <c r="O4217" s="174" t="s">
        <v>3407</v>
      </c>
      <c r="P4217" s="177">
        <v>35611</v>
      </c>
      <c r="Q4217" s="176">
        <v>192</v>
      </c>
      <c r="R4217" s="175">
        <v>38040.33</v>
      </c>
      <c r="S4217" s="175">
        <v>80835.83</v>
      </c>
    </row>
    <row r="4218" spans="4:19">
      <c r="D4218" s="174" t="s">
        <v>11345</v>
      </c>
      <c r="E4218" s="175">
        <v>391220.54</v>
      </c>
      <c r="F4218" s="174" t="s">
        <v>3501</v>
      </c>
      <c r="G4218" s="174" t="s">
        <v>11295</v>
      </c>
      <c r="H4218" s="174" t="s">
        <v>179</v>
      </c>
      <c r="I4218" s="174" t="s">
        <v>11343</v>
      </c>
      <c r="J4218" s="174" t="s">
        <v>11344</v>
      </c>
      <c r="K4218" s="174"/>
      <c r="L4218" s="174" t="s">
        <v>7136</v>
      </c>
      <c r="M4218" s="174" t="s">
        <v>7279</v>
      </c>
      <c r="N4218" s="176">
        <v>600</v>
      </c>
      <c r="O4218" s="174" t="s">
        <v>3407</v>
      </c>
      <c r="P4218" s="177">
        <v>35611</v>
      </c>
      <c r="Q4218" s="176">
        <v>192</v>
      </c>
      <c r="R4218" s="175">
        <v>125190.55</v>
      </c>
      <c r="S4218" s="175">
        <v>266029.99</v>
      </c>
    </row>
    <row r="4219" spans="4:19">
      <c r="D4219" s="174" t="s">
        <v>11346</v>
      </c>
      <c r="E4219" s="175">
        <v>11389.44</v>
      </c>
      <c r="F4219" s="174" t="s">
        <v>3520</v>
      </c>
      <c r="G4219" s="174" t="s">
        <v>11295</v>
      </c>
      <c r="H4219" s="174" t="s">
        <v>179</v>
      </c>
      <c r="I4219" s="174" t="s">
        <v>11343</v>
      </c>
      <c r="J4219" s="174" t="s">
        <v>11344</v>
      </c>
      <c r="K4219" s="174"/>
      <c r="L4219" s="174" t="s">
        <v>7136</v>
      </c>
      <c r="M4219" s="174" t="s">
        <v>7279</v>
      </c>
      <c r="N4219" s="176">
        <v>600</v>
      </c>
      <c r="O4219" s="174" t="s">
        <v>3407</v>
      </c>
      <c r="P4219" s="177">
        <v>35611</v>
      </c>
      <c r="Q4219" s="176">
        <v>192</v>
      </c>
      <c r="R4219" s="175">
        <v>3644.48</v>
      </c>
      <c r="S4219" s="175">
        <v>7744.96</v>
      </c>
    </row>
    <row r="4220" spans="4:19">
      <c r="D4220" s="174" t="s">
        <v>11347</v>
      </c>
      <c r="E4220" s="175">
        <v>26607.82</v>
      </c>
      <c r="F4220" s="174" t="s">
        <v>3459</v>
      </c>
      <c r="G4220" s="174" t="s">
        <v>11295</v>
      </c>
      <c r="H4220" s="174" t="s">
        <v>179</v>
      </c>
      <c r="I4220" s="174" t="s">
        <v>11348</v>
      </c>
      <c r="J4220" s="174" t="s">
        <v>11349</v>
      </c>
      <c r="K4220" s="174"/>
      <c r="L4220" s="174" t="s">
        <v>7136</v>
      </c>
      <c r="M4220" s="174" t="s">
        <v>7279</v>
      </c>
      <c r="N4220" s="176">
        <v>600</v>
      </c>
      <c r="O4220" s="174" t="s">
        <v>3407</v>
      </c>
      <c r="P4220" s="177">
        <v>35611</v>
      </c>
      <c r="Q4220" s="176">
        <v>192</v>
      </c>
      <c r="R4220" s="175">
        <v>8514.41</v>
      </c>
      <c r="S4220" s="175">
        <v>18093.41</v>
      </c>
    </row>
    <row r="4221" spans="4:19">
      <c r="D4221" s="174" t="s">
        <v>11350</v>
      </c>
      <c r="E4221" s="175">
        <v>33550.400000000001</v>
      </c>
      <c r="F4221" s="174" t="s">
        <v>3486</v>
      </c>
      <c r="G4221" s="174" t="s">
        <v>11295</v>
      </c>
      <c r="H4221" s="174" t="s">
        <v>179</v>
      </c>
      <c r="I4221" s="174" t="s">
        <v>11348</v>
      </c>
      <c r="J4221" s="174" t="s">
        <v>11349</v>
      </c>
      <c r="K4221" s="174"/>
      <c r="L4221" s="174" t="s">
        <v>7136</v>
      </c>
      <c r="M4221" s="174" t="s">
        <v>7279</v>
      </c>
      <c r="N4221" s="176">
        <v>600</v>
      </c>
      <c r="O4221" s="174" t="s">
        <v>3407</v>
      </c>
      <c r="P4221" s="177">
        <v>35611</v>
      </c>
      <c r="Q4221" s="176">
        <v>192</v>
      </c>
      <c r="R4221" s="175">
        <v>10736.01</v>
      </c>
      <c r="S4221" s="175">
        <v>22814.39</v>
      </c>
    </row>
    <row r="4222" spans="4:19">
      <c r="D4222" s="174" t="s">
        <v>11351</v>
      </c>
      <c r="E4222" s="175">
        <v>129.19</v>
      </c>
      <c r="F4222" s="174" t="s">
        <v>3488</v>
      </c>
      <c r="G4222" s="174" t="s">
        <v>11295</v>
      </c>
      <c r="H4222" s="174" t="s">
        <v>179</v>
      </c>
      <c r="I4222" s="174" t="s">
        <v>11348</v>
      </c>
      <c r="J4222" s="174" t="s">
        <v>11349</v>
      </c>
      <c r="K4222" s="174"/>
      <c r="L4222" s="174" t="s">
        <v>7136</v>
      </c>
      <c r="M4222" s="174" t="s">
        <v>7279</v>
      </c>
      <c r="N4222" s="176">
        <v>600</v>
      </c>
      <c r="O4222" s="174" t="s">
        <v>3407</v>
      </c>
      <c r="P4222" s="177">
        <v>35611</v>
      </c>
      <c r="Q4222" s="176">
        <v>192</v>
      </c>
      <c r="R4222" s="175">
        <v>41.27</v>
      </c>
      <c r="S4222" s="175">
        <v>87.92</v>
      </c>
    </row>
    <row r="4223" spans="4:19">
      <c r="D4223" s="174" t="s">
        <v>11352</v>
      </c>
      <c r="E4223" s="175">
        <v>685559.89</v>
      </c>
      <c r="F4223" s="174" t="s">
        <v>3459</v>
      </c>
      <c r="G4223" s="174" t="s">
        <v>11295</v>
      </c>
      <c r="H4223" s="174" t="s">
        <v>179</v>
      </c>
      <c r="I4223" s="174" t="s">
        <v>11353</v>
      </c>
      <c r="J4223" s="174" t="s">
        <v>11354</v>
      </c>
      <c r="K4223" s="174"/>
      <c r="L4223" s="174" t="s">
        <v>7136</v>
      </c>
      <c r="M4223" s="174" t="s">
        <v>7279</v>
      </c>
      <c r="N4223" s="176">
        <v>600</v>
      </c>
      <c r="O4223" s="174" t="s">
        <v>3407</v>
      </c>
      <c r="P4223" s="177">
        <v>35611</v>
      </c>
      <c r="Q4223" s="176">
        <v>192</v>
      </c>
      <c r="R4223" s="175">
        <v>219379.04</v>
      </c>
      <c r="S4223" s="175">
        <v>466180.85</v>
      </c>
    </row>
    <row r="4224" spans="4:19">
      <c r="D4224" s="174" t="s">
        <v>11355</v>
      </c>
      <c r="E4224" s="175">
        <v>175792.53</v>
      </c>
      <c r="F4224" s="174" t="s">
        <v>3486</v>
      </c>
      <c r="G4224" s="174" t="s">
        <v>11295</v>
      </c>
      <c r="H4224" s="174" t="s">
        <v>179</v>
      </c>
      <c r="I4224" s="174" t="s">
        <v>11353</v>
      </c>
      <c r="J4224" s="174" t="s">
        <v>11354</v>
      </c>
      <c r="K4224" s="174"/>
      <c r="L4224" s="174" t="s">
        <v>7136</v>
      </c>
      <c r="M4224" s="174" t="s">
        <v>7279</v>
      </c>
      <c r="N4224" s="176">
        <v>600</v>
      </c>
      <c r="O4224" s="174" t="s">
        <v>3407</v>
      </c>
      <c r="P4224" s="177">
        <v>35611</v>
      </c>
      <c r="Q4224" s="176">
        <v>192</v>
      </c>
      <c r="R4224" s="175">
        <v>56253.61</v>
      </c>
      <c r="S4224" s="175">
        <v>119538.92</v>
      </c>
    </row>
    <row r="4225" spans="1:19">
      <c r="D4225" s="174" t="s">
        <v>11356</v>
      </c>
      <c r="E4225" s="175">
        <v>115569.8</v>
      </c>
      <c r="F4225" s="174" t="s">
        <v>3488</v>
      </c>
      <c r="G4225" s="174" t="s">
        <v>11295</v>
      </c>
      <c r="H4225" s="174" t="s">
        <v>179</v>
      </c>
      <c r="I4225" s="174" t="s">
        <v>11353</v>
      </c>
      <c r="J4225" s="174" t="s">
        <v>11354</v>
      </c>
      <c r="K4225" s="174"/>
      <c r="L4225" s="174" t="s">
        <v>7136</v>
      </c>
      <c r="M4225" s="174" t="s">
        <v>7279</v>
      </c>
      <c r="N4225" s="176">
        <v>600</v>
      </c>
      <c r="O4225" s="174" t="s">
        <v>3407</v>
      </c>
      <c r="P4225" s="177">
        <v>35611</v>
      </c>
      <c r="Q4225" s="176">
        <v>192</v>
      </c>
      <c r="R4225" s="175">
        <v>36982.25</v>
      </c>
      <c r="S4225" s="175">
        <v>78587.55</v>
      </c>
    </row>
    <row r="4226" spans="1:19">
      <c r="D4226" s="174" t="s">
        <v>11357</v>
      </c>
      <c r="E4226" s="175">
        <v>80512.78</v>
      </c>
      <c r="F4226" s="174" t="s">
        <v>3503</v>
      </c>
      <c r="G4226" s="174" t="s">
        <v>11295</v>
      </c>
      <c r="H4226" s="174" t="s">
        <v>179</v>
      </c>
      <c r="I4226" s="174" t="s">
        <v>11358</v>
      </c>
      <c r="J4226" s="174" t="s">
        <v>11359</v>
      </c>
      <c r="K4226" s="174"/>
      <c r="L4226" s="174" t="s">
        <v>7136</v>
      </c>
      <c r="M4226" s="174" t="s">
        <v>7279</v>
      </c>
      <c r="N4226" s="176">
        <v>600</v>
      </c>
      <c r="O4226" s="174" t="s">
        <v>3407</v>
      </c>
      <c r="P4226" s="177">
        <v>35611</v>
      </c>
      <c r="Q4226" s="176">
        <v>192</v>
      </c>
      <c r="R4226" s="175">
        <v>25764.01</v>
      </c>
      <c r="S4226" s="175">
        <v>54748.77</v>
      </c>
    </row>
    <row r="4227" spans="1:19">
      <c r="D4227" s="174" t="s">
        <v>11360</v>
      </c>
      <c r="E4227" s="175">
        <v>44620.160000000003</v>
      </c>
      <c r="F4227" s="174" t="s">
        <v>3483</v>
      </c>
      <c r="G4227" s="174" t="s">
        <v>11295</v>
      </c>
      <c r="H4227" s="174" t="s">
        <v>179</v>
      </c>
      <c r="I4227" s="174" t="s">
        <v>11358</v>
      </c>
      <c r="J4227" s="174" t="s">
        <v>11359</v>
      </c>
      <c r="K4227" s="174"/>
      <c r="L4227" s="174" t="s">
        <v>7136</v>
      </c>
      <c r="M4227" s="174" t="s">
        <v>7279</v>
      </c>
      <c r="N4227" s="176">
        <v>600</v>
      </c>
      <c r="O4227" s="174" t="s">
        <v>3407</v>
      </c>
      <c r="P4227" s="177">
        <v>35611</v>
      </c>
      <c r="Q4227" s="176">
        <v>192</v>
      </c>
      <c r="R4227" s="175">
        <v>14278.41</v>
      </c>
      <c r="S4227" s="175">
        <v>30341.75</v>
      </c>
    </row>
    <row r="4228" spans="1:19">
      <c r="D4228" s="174" t="s">
        <v>11361</v>
      </c>
      <c r="E4228" s="175">
        <v>46.4</v>
      </c>
      <c r="F4228" s="174" t="s">
        <v>3540</v>
      </c>
      <c r="G4228" s="174" t="s">
        <v>11295</v>
      </c>
      <c r="H4228" s="174" t="s">
        <v>179</v>
      </c>
      <c r="I4228" s="174" t="s">
        <v>11358</v>
      </c>
      <c r="J4228" s="174" t="s">
        <v>11359</v>
      </c>
      <c r="K4228" s="174"/>
      <c r="L4228" s="174" t="s">
        <v>7136</v>
      </c>
      <c r="M4228" s="174" t="s">
        <v>7279</v>
      </c>
      <c r="N4228" s="176">
        <v>600</v>
      </c>
      <c r="O4228" s="174" t="s">
        <v>3407</v>
      </c>
      <c r="P4228" s="177">
        <v>35611</v>
      </c>
      <c r="Q4228" s="176">
        <v>192</v>
      </c>
      <c r="R4228" s="175">
        <v>14.73</v>
      </c>
      <c r="S4228" s="175">
        <v>31.67</v>
      </c>
    </row>
    <row r="4229" spans="1:19" s="184" customFormat="1" ht="15.75">
      <c r="A4229" s="51"/>
      <c r="B4229" s="51"/>
      <c r="D4229" s="174" t="s">
        <v>16065</v>
      </c>
      <c r="E4229" s="175">
        <v>12161.95</v>
      </c>
      <c r="F4229" s="174" t="s">
        <v>3540</v>
      </c>
      <c r="G4229" s="174" t="s">
        <v>3165</v>
      </c>
      <c r="H4229" s="174" t="s">
        <v>164</v>
      </c>
      <c r="I4229" s="174" t="s">
        <v>14568</v>
      </c>
      <c r="J4229" s="174" t="s">
        <v>14569</v>
      </c>
      <c r="K4229" s="174"/>
      <c r="L4229" s="174" t="s">
        <v>172</v>
      </c>
      <c r="M4229" s="174" t="s">
        <v>14570</v>
      </c>
      <c r="N4229" s="176">
        <v>960</v>
      </c>
      <c r="O4229" s="174" t="s">
        <v>3407</v>
      </c>
      <c r="P4229" s="177">
        <v>37376</v>
      </c>
      <c r="Q4229" s="176">
        <v>134</v>
      </c>
      <c r="R4229" s="176">
        <v>0</v>
      </c>
      <c r="S4229" s="175">
        <v>12161.95</v>
      </c>
    </row>
    <row r="4230" spans="1:19" s="184" customFormat="1" ht="15.75">
      <c r="A4230" s="51"/>
      <c r="B4230" s="51"/>
      <c r="D4230" s="174" t="s">
        <v>16066</v>
      </c>
      <c r="E4230" s="175">
        <v>161339.79999999999</v>
      </c>
      <c r="F4230" s="174" t="s">
        <v>3540</v>
      </c>
      <c r="G4230" s="174" t="s">
        <v>1308</v>
      </c>
      <c r="H4230" s="174" t="s">
        <v>164</v>
      </c>
      <c r="I4230" s="174" t="s">
        <v>2755</v>
      </c>
      <c r="J4230" s="174" t="s">
        <v>13824</v>
      </c>
      <c r="K4230" s="174"/>
      <c r="L4230" s="174" t="s">
        <v>4377</v>
      </c>
      <c r="M4230" s="174" t="s">
        <v>14585</v>
      </c>
      <c r="N4230" s="176">
        <v>960</v>
      </c>
      <c r="O4230" s="174" t="s">
        <v>3407</v>
      </c>
      <c r="P4230" s="177">
        <v>37376</v>
      </c>
      <c r="Q4230" s="176">
        <v>134</v>
      </c>
      <c r="R4230" s="176">
        <v>0</v>
      </c>
      <c r="S4230" s="175">
        <v>161339.79999999999</v>
      </c>
    </row>
    <row r="4231" spans="1:19" s="184" customFormat="1" ht="15.75">
      <c r="A4231" s="51"/>
      <c r="B4231" s="51"/>
      <c r="D4231" s="174" t="s">
        <v>16067</v>
      </c>
      <c r="E4231" s="176">
        <v>35064</v>
      </c>
      <c r="F4231" s="174" t="s">
        <v>3409</v>
      </c>
      <c r="G4231" s="174" t="s">
        <v>3225</v>
      </c>
      <c r="H4231" s="174" t="s">
        <v>164</v>
      </c>
      <c r="I4231" s="174" t="s">
        <v>1927</v>
      </c>
      <c r="J4231" s="174" t="s">
        <v>16057</v>
      </c>
      <c r="K4231" s="174"/>
      <c r="L4231" s="174" t="s">
        <v>172</v>
      </c>
      <c r="M4231" s="174" t="s">
        <v>16058</v>
      </c>
      <c r="N4231" s="176">
        <v>960</v>
      </c>
      <c r="O4231" s="174" t="s">
        <v>3407</v>
      </c>
      <c r="P4231" s="177">
        <v>37376</v>
      </c>
      <c r="Q4231" s="176">
        <v>134</v>
      </c>
      <c r="R4231" s="176">
        <v>0</v>
      </c>
      <c r="S4231" s="176">
        <v>35064</v>
      </c>
    </row>
    <row r="4232" spans="1:19" s="184" customFormat="1" ht="15.75">
      <c r="A4232" s="51"/>
      <c r="B4232" s="51"/>
      <c r="D4232" s="174" t="s">
        <v>16068</v>
      </c>
      <c r="E4232" s="175">
        <v>1682.04</v>
      </c>
      <c r="F4232" s="174" t="s">
        <v>3540</v>
      </c>
      <c r="G4232" s="174" t="s">
        <v>3165</v>
      </c>
      <c r="H4232" s="174" t="s">
        <v>164</v>
      </c>
      <c r="I4232" s="174" t="s">
        <v>14568</v>
      </c>
      <c r="J4232" s="174" t="s">
        <v>14569</v>
      </c>
      <c r="K4232" s="174"/>
      <c r="L4232" s="174" t="s">
        <v>172</v>
      </c>
      <c r="M4232" s="174" t="s">
        <v>14570</v>
      </c>
      <c r="N4232" s="176">
        <v>960</v>
      </c>
      <c r="O4232" s="174" t="s">
        <v>3407</v>
      </c>
      <c r="P4232" s="177">
        <v>37407</v>
      </c>
      <c r="Q4232" s="176">
        <v>133</v>
      </c>
      <c r="R4232" s="176">
        <v>0</v>
      </c>
      <c r="S4232" s="175">
        <v>1682.04</v>
      </c>
    </row>
    <row r="4233" spans="1:19" s="184" customFormat="1" ht="15.75">
      <c r="A4233" s="51"/>
      <c r="B4233" s="51"/>
      <c r="D4233" s="174" t="s">
        <v>16069</v>
      </c>
      <c r="E4233" s="176">
        <v>-1091</v>
      </c>
      <c r="F4233" s="174" t="s">
        <v>3540</v>
      </c>
      <c r="G4233" s="174" t="s">
        <v>1308</v>
      </c>
      <c r="H4233" s="174" t="s">
        <v>164</v>
      </c>
      <c r="I4233" s="174" t="s">
        <v>2755</v>
      </c>
      <c r="J4233" s="174" t="s">
        <v>13824</v>
      </c>
      <c r="K4233" s="174"/>
      <c r="L4233" s="174" t="s">
        <v>4377</v>
      </c>
      <c r="M4233" s="174" t="s">
        <v>14585</v>
      </c>
      <c r="N4233" s="176">
        <v>960</v>
      </c>
      <c r="O4233" s="174" t="s">
        <v>3407</v>
      </c>
      <c r="P4233" s="177">
        <v>37407</v>
      </c>
      <c r="Q4233" s="176">
        <v>133</v>
      </c>
      <c r="R4233" s="176">
        <v>0</v>
      </c>
      <c r="S4233" s="176">
        <v>-1091</v>
      </c>
    </row>
    <row r="4234" spans="1:19" s="184" customFormat="1" ht="15.75">
      <c r="A4234" s="51"/>
      <c r="B4234" s="51"/>
      <c r="D4234" s="174" t="s">
        <v>16070</v>
      </c>
      <c r="E4234" s="176">
        <v>49045</v>
      </c>
      <c r="F4234" s="174" t="s">
        <v>3409</v>
      </c>
      <c r="G4234" s="174" t="s">
        <v>3225</v>
      </c>
      <c r="H4234" s="174" t="s">
        <v>164</v>
      </c>
      <c r="I4234" s="174" t="s">
        <v>1927</v>
      </c>
      <c r="J4234" s="174" t="s">
        <v>16057</v>
      </c>
      <c r="K4234" s="174"/>
      <c r="L4234" s="174" t="s">
        <v>172</v>
      </c>
      <c r="M4234" s="174" t="s">
        <v>16058</v>
      </c>
      <c r="N4234" s="176">
        <v>960</v>
      </c>
      <c r="O4234" s="174" t="s">
        <v>3407</v>
      </c>
      <c r="P4234" s="177">
        <v>37407</v>
      </c>
      <c r="Q4234" s="176">
        <v>133</v>
      </c>
      <c r="R4234" s="176">
        <v>0</v>
      </c>
      <c r="S4234" s="176">
        <v>49045</v>
      </c>
    </row>
    <row r="4235" spans="1:19" s="184" customFormat="1" ht="15.75">
      <c r="A4235" s="51"/>
      <c r="B4235" s="51"/>
      <c r="D4235" s="174" t="s">
        <v>16071</v>
      </c>
      <c r="E4235" s="175">
        <v>-48921.32</v>
      </c>
      <c r="F4235" s="174" t="s">
        <v>3540</v>
      </c>
      <c r="G4235" s="174" t="s">
        <v>4725</v>
      </c>
      <c r="H4235" s="174" t="s">
        <v>164</v>
      </c>
      <c r="I4235" s="174" t="s">
        <v>3098</v>
      </c>
      <c r="J4235" s="174" t="s">
        <v>16072</v>
      </c>
      <c r="K4235" s="174"/>
      <c r="L4235" s="174" t="s">
        <v>4439</v>
      </c>
      <c r="M4235" s="174" t="s">
        <v>4635</v>
      </c>
      <c r="N4235" s="176">
        <v>960</v>
      </c>
      <c r="O4235" s="174" t="s">
        <v>3407</v>
      </c>
      <c r="P4235" s="177">
        <v>37407</v>
      </c>
      <c r="Q4235" s="176">
        <v>133</v>
      </c>
      <c r="R4235" s="176">
        <v>0</v>
      </c>
      <c r="S4235" s="175">
        <v>-48921.32</v>
      </c>
    </row>
    <row r="4236" spans="1:19" s="184" customFormat="1" ht="15.75">
      <c r="A4236" s="51"/>
      <c r="B4236" s="51"/>
      <c r="D4236" s="174" t="s">
        <v>16073</v>
      </c>
      <c r="E4236" s="175">
        <v>-9598.83</v>
      </c>
      <c r="F4236" s="174" t="s">
        <v>3540</v>
      </c>
      <c r="G4236" s="174" t="s">
        <v>4725</v>
      </c>
      <c r="H4236" s="174" t="s">
        <v>164</v>
      </c>
      <c r="I4236" s="174" t="s">
        <v>3098</v>
      </c>
      <c r="J4236" s="174" t="s">
        <v>16074</v>
      </c>
      <c r="K4236" s="174"/>
      <c r="L4236" s="174" t="s">
        <v>4439</v>
      </c>
      <c r="M4236" s="174" t="s">
        <v>4635</v>
      </c>
      <c r="N4236" s="176">
        <v>960</v>
      </c>
      <c r="O4236" s="174" t="s">
        <v>3407</v>
      </c>
      <c r="P4236" s="177">
        <v>37407</v>
      </c>
      <c r="Q4236" s="176">
        <v>133</v>
      </c>
      <c r="R4236" s="176">
        <v>0</v>
      </c>
      <c r="S4236" s="175">
        <v>-9598.83</v>
      </c>
    </row>
    <row r="4237" spans="1:19" s="184" customFormat="1" ht="15.75">
      <c r="A4237" s="51"/>
      <c r="B4237" s="51"/>
      <c r="D4237" s="174" t="s">
        <v>16075</v>
      </c>
      <c r="E4237" s="175">
        <v>-113034.87</v>
      </c>
      <c r="F4237" s="174" t="s">
        <v>3540</v>
      </c>
      <c r="G4237" s="174" t="s">
        <v>4725</v>
      </c>
      <c r="H4237" s="174" t="s">
        <v>164</v>
      </c>
      <c r="I4237" s="174" t="s">
        <v>3098</v>
      </c>
      <c r="J4237" s="174" t="s">
        <v>16076</v>
      </c>
      <c r="K4237" s="174"/>
      <c r="L4237" s="174" t="s">
        <v>4439</v>
      </c>
      <c r="M4237" s="174" t="s">
        <v>4635</v>
      </c>
      <c r="N4237" s="176">
        <v>960</v>
      </c>
      <c r="O4237" s="174" t="s">
        <v>3407</v>
      </c>
      <c r="P4237" s="177">
        <v>37407</v>
      </c>
      <c r="Q4237" s="176">
        <v>133</v>
      </c>
      <c r="R4237" s="176">
        <v>0</v>
      </c>
      <c r="S4237" s="175">
        <v>-113034.87</v>
      </c>
    </row>
    <row r="4238" spans="1:19" s="184" customFormat="1" ht="15.75">
      <c r="A4238" s="51"/>
      <c r="B4238" s="51"/>
      <c r="D4238" s="174" t="s">
        <v>16077</v>
      </c>
      <c r="E4238" s="176">
        <v>-1500</v>
      </c>
      <c r="F4238" s="174" t="s">
        <v>3540</v>
      </c>
      <c r="G4238" s="174" t="s">
        <v>4725</v>
      </c>
      <c r="H4238" s="174" t="s">
        <v>164</v>
      </c>
      <c r="I4238" s="174" t="s">
        <v>3098</v>
      </c>
      <c r="J4238" s="174" t="s">
        <v>15232</v>
      </c>
      <c r="K4238" s="174"/>
      <c r="L4238" s="174" t="s">
        <v>4377</v>
      </c>
      <c r="M4238" s="174" t="s">
        <v>3596</v>
      </c>
      <c r="N4238" s="176">
        <v>960</v>
      </c>
      <c r="O4238" s="174" t="s">
        <v>3407</v>
      </c>
      <c r="P4238" s="177">
        <v>37407</v>
      </c>
      <c r="Q4238" s="176">
        <v>133</v>
      </c>
      <c r="R4238" s="176">
        <v>0</v>
      </c>
      <c r="S4238" s="176">
        <v>-1500</v>
      </c>
    </row>
    <row r="4239" spans="1:19" s="184" customFormat="1" ht="15.75">
      <c r="A4239" s="51"/>
      <c r="B4239" s="51"/>
      <c r="D4239" s="174" t="s">
        <v>16078</v>
      </c>
      <c r="E4239" s="176">
        <v>34990</v>
      </c>
      <c r="F4239" s="174" t="s">
        <v>3409</v>
      </c>
      <c r="G4239" s="174" t="s">
        <v>3225</v>
      </c>
      <c r="H4239" s="174" t="s">
        <v>164</v>
      </c>
      <c r="I4239" s="174" t="s">
        <v>1927</v>
      </c>
      <c r="J4239" s="174" t="s">
        <v>16057</v>
      </c>
      <c r="K4239" s="174"/>
      <c r="L4239" s="174" t="s">
        <v>172</v>
      </c>
      <c r="M4239" s="174" t="s">
        <v>16058</v>
      </c>
      <c r="N4239" s="176">
        <v>960</v>
      </c>
      <c r="O4239" s="174" t="s">
        <v>3407</v>
      </c>
      <c r="P4239" s="177">
        <v>37437</v>
      </c>
      <c r="Q4239" s="176">
        <v>132</v>
      </c>
      <c r="R4239" s="176">
        <v>0</v>
      </c>
      <c r="S4239" s="176">
        <v>34990</v>
      </c>
    </row>
    <row r="4240" spans="1:19" s="184" customFormat="1" ht="15.75">
      <c r="A4240" s="51"/>
      <c r="B4240" s="51"/>
      <c r="D4240" s="174" t="s">
        <v>16079</v>
      </c>
      <c r="E4240" s="175">
        <v>655.51</v>
      </c>
      <c r="F4240" s="174" t="s">
        <v>3540</v>
      </c>
      <c r="G4240" s="174" t="s">
        <v>3165</v>
      </c>
      <c r="H4240" s="174" t="s">
        <v>164</v>
      </c>
      <c r="I4240" s="174" t="s">
        <v>14568</v>
      </c>
      <c r="J4240" s="174" t="s">
        <v>14569</v>
      </c>
      <c r="K4240" s="174"/>
      <c r="L4240" s="174" t="s">
        <v>172</v>
      </c>
      <c r="M4240" s="174" t="s">
        <v>14570</v>
      </c>
      <c r="N4240" s="176">
        <v>960</v>
      </c>
      <c r="O4240" s="174" t="s">
        <v>3407</v>
      </c>
      <c r="P4240" s="177">
        <v>37437</v>
      </c>
      <c r="Q4240" s="176">
        <v>132</v>
      </c>
      <c r="R4240" s="176">
        <v>0</v>
      </c>
      <c r="S4240" s="175">
        <v>655.51</v>
      </c>
    </row>
    <row r="4241" spans="1:19" s="184" customFormat="1" ht="15.75">
      <c r="A4241" s="51"/>
      <c r="B4241" s="51"/>
      <c r="D4241" s="174" t="s">
        <v>16080</v>
      </c>
      <c r="E4241" s="176">
        <v>-1351</v>
      </c>
      <c r="F4241" s="174" t="s">
        <v>3540</v>
      </c>
      <c r="G4241" s="174" t="s">
        <v>1308</v>
      </c>
      <c r="H4241" s="174" t="s">
        <v>164</v>
      </c>
      <c r="I4241" s="174" t="s">
        <v>2755</v>
      </c>
      <c r="J4241" s="174" t="s">
        <v>13824</v>
      </c>
      <c r="K4241" s="174"/>
      <c r="L4241" s="174" t="s">
        <v>4377</v>
      </c>
      <c r="M4241" s="174" t="s">
        <v>14585</v>
      </c>
      <c r="N4241" s="176">
        <v>960</v>
      </c>
      <c r="O4241" s="174" t="s">
        <v>3407</v>
      </c>
      <c r="P4241" s="177">
        <v>37437</v>
      </c>
      <c r="Q4241" s="176">
        <v>132</v>
      </c>
      <c r="R4241" s="176">
        <v>0</v>
      </c>
      <c r="S4241" s="176">
        <v>-1351</v>
      </c>
    </row>
    <row r="4242" spans="1:19" s="184" customFormat="1" ht="15.75">
      <c r="A4242" s="51"/>
      <c r="B4242" s="51"/>
      <c r="D4242" s="174" t="s">
        <v>16081</v>
      </c>
      <c r="E4242" s="175">
        <v>1013.35</v>
      </c>
      <c r="F4242" s="174" t="s">
        <v>3540</v>
      </c>
      <c r="G4242" s="174" t="s">
        <v>3165</v>
      </c>
      <c r="H4242" s="174" t="s">
        <v>164</v>
      </c>
      <c r="I4242" s="174" t="s">
        <v>14568</v>
      </c>
      <c r="J4242" s="174" t="s">
        <v>14569</v>
      </c>
      <c r="K4242" s="174"/>
      <c r="L4242" s="174" t="s">
        <v>172</v>
      </c>
      <c r="M4242" s="174" t="s">
        <v>14570</v>
      </c>
      <c r="N4242" s="176">
        <v>960</v>
      </c>
      <c r="O4242" s="174" t="s">
        <v>3407</v>
      </c>
      <c r="P4242" s="177">
        <v>37468</v>
      </c>
      <c r="Q4242" s="176">
        <v>131</v>
      </c>
      <c r="R4242" s="176">
        <v>0</v>
      </c>
      <c r="S4242" s="175">
        <v>1013.35</v>
      </c>
    </row>
    <row r="4243" spans="1:19" s="184" customFormat="1" ht="15.75">
      <c r="A4243" s="51"/>
      <c r="B4243" s="51"/>
      <c r="D4243" s="174" t="s">
        <v>16082</v>
      </c>
      <c r="E4243" s="176">
        <v>2400</v>
      </c>
      <c r="F4243" s="174" t="s">
        <v>3540</v>
      </c>
      <c r="G4243" s="174" t="s">
        <v>1308</v>
      </c>
      <c r="H4243" s="174" t="s">
        <v>164</v>
      </c>
      <c r="I4243" s="174" t="s">
        <v>2755</v>
      </c>
      <c r="J4243" s="174" t="s">
        <v>13824</v>
      </c>
      <c r="K4243" s="174"/>
      <c r="L4243" s="174" t="s">
        <v>4377</v>
      </c>
      <c r="M4243" s="174" t="s">
        <v>14585</v>
      </c>
      <c r="N4243" s="176">
        <v>960</v>
      </c>
      <c r="O4243" s="174" t="s">
        <v>3407</v>
      </c>
      <c r="P4243" s="177">
        <v>37468</v>
      </c>
      <c r="Q4243" s="176">
        <v>131</v>
      </c>
      <c r="R4243" s="176">
        <v>0</v>
      </c>
      <c r="S4243" s="176">
        <v>2400</v>
      </c>
    </row>
    <row r="4244" spans="1:19" s="184" customFormat="1" ht="15.75">
      <c r="A4244" s="51"/>
      <c r="B4244" s="51"/>
      <c r="D4244" s="174" t="s">
        <v>16083</v>
      </c>
      <c r="E4244" s="176">
        <v>25038</v>
      </c>
      <c r="F4244" s="174" t="s">
        <v>3409</v>
      </c>
      <c r="G4244" s="174" t="s">
        <v>3225</v>
      </c>
      <c r="H4244" s="174" t="s">
        <v>164</v>
      </c>
      <c r="I4244" s="174" t="s">
        <v>1927</v>
      </c>
      <c r="J4244" s="174" t="s">
        <v>16057</v>
      </c>
      <c r="K4244" s="174"/>
      <c r="L4244" s="174" t="s">
        <v>172</v>
      </c>
      <c r="M4244" s="174" t="s">
        <v>16058</v>
      </c>
      <c r="N4244" s="176">
        <v>960</v>
      </c>
      <c r="O4244" s="174" t="s">
        <v>3407</v>
      </c>
      <c r="P4244" s="177">
        <v>37468</v>
      </c>
      <c r="Q4244" s="176">
        <v>131</v>
      </c>
      <c r="R4244" s="176">
        <v>0</v>
      </c>
      <c r="S4244" s="176">
        <v>25038</v>
      </c>
    </row>
    <row r="4245" spans="1:19">
      <c r="D4245" s="174" t="s">
        <v>11362</v>
      </c>
      <c r="E4245" s="175">
        <v>62399.8</v>
      </c>
      <c r="F4245" s="174" t="s">
        <v>3459</v>
      </c>
      <c r="G4245" s="174" t="s">
        <v>11363</v>
      </c>
      <c r="H4245" s="174" t="s">
        <v>179</v>
      </c>
      <c r="I4245" s="174" t="s">
        <v>11364</v>
      </c>
      <c r="J4245" s="174" t="s">
        <v>11365</v>
      </c>
      <c r="K4245" s="174"/>
      <c r="L4245" s="174" t="s">
        <v>7136</v>
      </c>
      <c r="M4245" s="174" t="s">
        <v>7279</v>
      </c>
      <c r="N4245" s="176">
        <v>600</v>
      </c>
      <c r="O4245" s="174" t="s">
        <v>3407</v>
      </c>
      <c r="P4245" s="177">
        <v>37437</v>
      </c>
      <c r="Q4245" s="176">
        <v>132</v>
      </c>
      <c r="R4245" s="175">
        <v>13727.9</v>
      </c>
      <c r="S4245" s="175">
        <v>48671.9</v>
      </c>
    </row>
    <row r="4246" spans="1:19">
      <c r="D4246" s="174" t="s">
        <v>11366</v>
      </c>
      <c r="E4246" s="175">
        <v>243245.72</v>
      </c>
      <c r="F4246" s="174" t="s">
        <v>3501</v>
      </c>
      <c r="G4246" s="174" t="s">
        <v>11363</v>
      </c>
      <c r="H4246" s="174" t="s">
        <v>179</v>
      </c>
      <c r="I4246" s="174" t="s">
        <v>11364</v>
      </c>
      <c r="J4246" s="174" t="s">
        <v>11365</v>
      </c>
      <c r="K4246" s="174"/>
      <c r="L4246" s="174" t="s">
        <v>7136</v>
      </c>
      <c r="M4246" s="174" t="s">
        <v>7279</v>
      </c>
      <c r="N4246" s="176">
        <v>600</v>
      </c>
      <c r="O4246" s="174" t="s">
        <v>3407</v>
      </c>
      <c r="P4246" s="177">
        <v>37437</v>
      </c>
      <c r="Q4246" s="176">
        <v>132</v>
      </c>
      <c r="R4246" s="175">
        <v>53514.02</v>
      </c>
      <c r="S4246" s="175">
        <v>189731.7</v>
      </c>
    </row>
    <row r="4247" spans="1:19">
      <c r="D4247" s="174" t="s">
        <v>11367</v>
      </c>
      <c r="E4247" s="175">
        <v>19192.53</v>
      </c>
      <c r="F4247" s="174" t="s">
        <v>3520</v>
      </c>
      <c r="G4247" s="174" t="s">
        <v>11363</v>
      </c>
      <c r="H4247" s="174" t="s">
        <v>179</v>
      </c>
      <c r="I4247" s="174" t="s">
        <v>11364</v>
      </c>
      <c r="J4247" s="174" t="s">
        <v>11365</v>
      </c>
      <c r="K4247" s="174"/>
      <c r="L4247" s="174" t="s">
        <v>7136</v>
      </c>
      <c r="M4247" s="174" t="s">
        <v>7279</v>
      </c>
      <c r="N4247" s="176">
        <v>600</v>
      </c>
      <c r="O4247" s="174" t="s">
        <v>3407</v>
      </c>
      <c r="P4247" s="177">
        <v>37437</v>
      </c>
      <c r="Q4247" s="176">
        <v>132</v>
      </c>
      <c r="R4247" s="175">
        <v>4222.38</v>
      </c>
      <c r="S4247" s="175">
        <v>14970.15</v>
      </c>
    </row>
    <row r="4248" spans="1:19">
      <c r="D4248" s="174" t="s">
        <v>11368</v>
      </c>
      <c r="E4248" s="175">
        <v>91166.48</v>
      </c>
      <c r="F4248" s="174" t="s">
        <v>3503</v>
      </c>
      <c r="G4248" s="174" t="s">
        <v>11363</v>
      </c>
      <c r="H4248" s="174" t="s">
        <v>179</v>
      </c>
      <c r="I4248" s="174" t="s">
        <v>11364</v>
      </c>
      <c r="J4248" s="174" t="s">
        <v>11365</v>
      </c>
      <c r="K4248" s="174"/>
      <c r="L4248" s="174" t="s">
        <v>7136</v>
      </c>
      <c r="M4248" s="174" t="s">
        <v>7279</v>
      </c>
      <c r="N4248" s="176">
        <v>600</v>
      </c>
      <c r="O4248" s="174" t="s">
        <v>3407</v>
      </c>
      <c r="P4248" s="177">
        <v>37437</v>
      </c>
      <c r="Q4248" s="176">
        <v>132</v>
      </c>
      <c r="R4248" s="175">
        <v>20056.48</v>
      </c>
      <c r="S4248" s="176">
        <v>71110</v>
      </c>
    </row>
    <row r="4249" spans="1:19">
      <c r="D4249" s="174" t="s">
        <v>11369</v>
      </c>
      <c r="E4249" s="175">
        <v>1210104.06</v>
      </c>
      <c r="F4249" s="174" t="s">
        <v>3483</v>
      </c>
      <c r="G4249" s="174" t="s">
        <v>11363</v>
      </c>
      <c r="H4249" s="174" t="s">
        <v>179</v>
      </c>
      <c r="I4249" s="174" t="s">
        <v>11364</v>
      </c>
      <c r="J4249" s="174" t="s">
        <v>11365</v>
      </c>
      <c r="K4249" s="174"/>
      <c r="L4249" s="174" t="s">
        <v>7136</v>
      </c>
      <c r="M4249" s="174" t="s">
        <v>7279</v>
      </c>
      <c r="N4249" s="176">
        <v>600</v>
      </c>
      <c r="O4249" s="174" t="s">
        <v>3407</v>
      </c>
      <c r="P4249" s="177">
        <v>37437</v>
      </c>
      <c r="Q4249" s="176">
        <v>132</v>
      </c>
      <c r="R4249" s="175">
        <v>266222.88</v>
      </c>
      <c r="S4249" s="175">
        <v>943881.18</v>
      </c>
    </row>
    <row r="4250" spans="1:19">
      <c r="D4250" s="174" t="s">
        <v>11370</v>
      </c>
      <c r="E4250" s="175">
        <v>791439.93</v>
      </c>
      <c r="F4250" s="174" t="s">
        <v>11229</v>
      </c>
      <c r="G4250" s="174" t="s">
        <v>11363</v>
      </c>
      <c r="H4250" s="174" t="s">
        <v>179</v>
      </c>
      <c r="I4250" s="174" t="s">
        <v>11364</v>
      </c>
      <c r="J4250" s="174" t="s">
        <v>11365</v>
      </c>
      <c r="K4250" s="174"/>
      <c r="L4250" s="174" t="s">
        <v>7136</v>
      </c>
      <c r="M4250" s="174" t="s">
        <v>7279</v>
      </c>
      <c r="N4250" s="176">
        <v>600</v>
      </c>
      <c r="O4250" s="174" t="s">
        <v>3407</v>
      </c>
      <c r="P4250" s="177">
        <v>37437</v>
      </c>
      <c r="Q4250" s="176">
        <v>132</v>
      </c>
      <c r="R4250" s="175">
        <v>174116.74</v>
      </c>
      <c r="S4250" s="175">
        <v>617323.18999999994</v>
      </c>
    </row>
    <row r="4251" spans="1:19">
      <c r="D4251" s="174" t="s">
        <v>11371</v>
      </c>
      <c r="E4251" s="175">
        <v>109442.87</v>
      </c>
      <c r="F4251" s="174" t="s">
        <v>11288</v>
      </c>
      <c r="G4251" s="174" t="s">
        <v>11363</v>
      </c>
      <c r="H4251" s="174" t="s">
        <v>179</v>
      </c>
      <c r="I4251" s="174" t="s">
        <v>11364</v>
      </c>
      <c r="J4251" s="174" t="s">
        <v>11365</v>
      </c>
      <c r="K4251" s="174"/>
      <c r="L4251" s="174" t="s">
        <v>7136</v>
      </c>
      <c r="M4251" s="174" t="s">
        <v>7279</v>
      </c>
      <c r="N4251" s="176">
        <v>600</v>
      </c>
      <c r="O4251" s="174" t="s">
        <v>3407</v>
      </c>
      <c r="P4251" s="177">
        <v>37437</v>
      </c>
      <c r="Q4251" s="176">
        <v>132</v>
      </c>
      <c r="R4251" s="175">
        <v>24077.3</v>
      </c>
      <c r="S4251" s="175">
        <v>85365.57</v>
      </c>
    </row>
    <row r="4252" spans="1:19">
      <c r="D4252" s="174" t="s">
        <v>11372</v>
      </c>
      <c r="E4252" s="175">
        <v>84971.5</v>
      </c>
      <c r="F4252" s="174" t="s">
        <v>11088</v>
      </c>
      <c r="G4252" s="174" t="s">
        <v>11363</v>
      </c>
      <c r="H4252" s="174" t="s">
        <v>179</v>
      </c>
      <c r="I4252" s="174" t="s">
        <v>11364</v>
      </c>
      <c r="J4252" s="174" t="s">
        <v>11365</v>
      </c>
      <c r="K4252" s="174"/>
      <c r="L4252" s="174" t="s">
        <v>7136</v>
      </c>
      <c r="M4252" s="174" t="s">
        <v>7279</v>
      </c>
      <c r="N4252" s="176">
        <v>600</v>
      </c>
      <c r="O4252" s="174" t="s">
        <v>3407</v>
      </c>
      <c r="P4252" s="177">
        <v>37437</v>
      </c>
      <c r="Q4252" s="176">
        <v>132</v>
      </c>
      <c r="R4252" s="175">
        <v>18693.740000000002</v>
      </c>
      <c r="S4252" s="175">
        <v>66277.759999999995</v>
      </c>
    </row>
    <row r="4253" spans="1:19">
      <c r="D4253" s="174" t="s">
        <v>11373</v>
      </c>
      <c r="E4253" s="175">
        <v>533489.6</v>
      </c>
      <c r="F4253" s="174" t="s">
        <v>3540</v>
      </c>
      <c r="G4253" s="174" t="s">
        <v>11363</v>
      </c>
      <c r="H4253" s="174" t="s">
        <v>179</v>
      </c>
      <c r="I4253" s="174" t="s">
        <v>11364</v>
      </c>
      <c r="J4253" s="174" t="s">
        <v>11365</v>
      </c>
      <c r="K4253" s="174"/>
      <c r="L4253" s="174" t="s">
        <v>7136</v>
      </c>
      <c r="M4253" s="174" t="s">
        <v>7279</v>
      </c>
      <c r="N4253" s="176">
        <v>600</v>
      </c>
      <c r="O4253" s="174" t="s">
        <v>3407</v>
      </c>
      <c r="P4253" s="177">
        <v>37437</v>
      </c>
      <c r="Q4253" s="176">
        <v>132</v>
      </c>
      <c r="R4253" s="175">
        <v>117367.7</v>
      </c>
      <c r="S4253" s="175">
        <v>416121.9</v>
      </c>
    </row>
    <row r="4254" spans="1:19">
      <c r="D4254" s="174" t="s">
        <v>11374</v>
      </c>
      <c r="E4254" s="175">
        <v>119674.8</v>
      </c>
      <c r="F4254" s="174" t="s">
        <v>11293</v>
      </c>
      <c r="G4254" s="174" t="s">
        <v>11363</v>
      </c>
      <c r="H4254" s="174" t="s">
        <v>179</v>
      </c>
      <c r="I4254" s="174" t="s">
        <v>11364</v>
      </c>
      <c r="J4254" s="174" t="s">
        <v>11365</v>
      </c>
      <c r="K4254" s="174"/>
      <c r="L4254" s="174" t="s">
        <v>7136</v>
      </c>
      <c r="M4254" s="174" t="s">
        <v>7279</v>
      </c>
      <c r="N4254" s="176">
        <v>600</v>
      </c>
      <c r="O4254" s="174" t="s">
        <v>3407</v>
      </c>
      <c r="P4254" s="177">
        <v>37437</v>
      </c>
      <c r="Q4254" s="176">
        <v>132</v>
      </c>
      <c r="R4254" s="175">
        <v>26328.42</v>
      </c>
      <c r="S4254" s="175">
        <v>93346.38</v>
      </c>
    </row>
    <row r="4255" spans="1:19">
      <c r="D4255" s="174" t="s">
        <v>11375</v>
      </c>
      <c r="E4255" s="176">
        <v>155613</v>
      </c>
      <c r="F4255" s="174" t="s">
        <v>3466</v>
      </c>
      <c r="G4255" s="174" t="s">
        <v>11363</v>
      </c>
      <c r="H4255" s="174" t="s">
        <v>179</v>
      </c>
      <c r="I4255" s="174" t="s">
        <v>3098</v>
      </c>
      <c r="J4255" s="174" t="s">
        <v>11376</v>
      </c>
      <c r="K4255" s="174"/>
      <c r="L4255" s="174" t="s">
        <v>7136</v>
      </c>
      <c r="M4255" s="174" t="s">
        <v>7279</v>
      </c>
      <c r="N4255" s="176">
        <v>600</v>
      </c>
      <c r="O4255" s="174" t="s">
        <v>3407</v>
      </c>
      <c r="P4255" s="177">
        <v>37437</v>
      </c>
      <c r="Q4255" s="176">
        <v>132</v>
      </c>
      <c r="R4255" s="175">
        <v>34234.92</v>
      </c>
      <c r="S4255" s="175">
        <v>121378.08</v>
      </c>
    </row>
    <row r="4256" spans="1:19">
      <c r="D4256" s="174" t="s">
        <v>11377</v>
      </c>
      <c r="E4256" s="176">
        <v>6821</v>
      </c>
      <c r="F4256" s="174" t="s">
        <v>3516</v>
      </c>
      <c r="G4256" s="174" t="s">
        <v>11363</v>
      </c>
      <c r="H4256" s="174" t="s">
        <v>179</v>
      </c>
      <c r="I4256" s="174" t="s">
        <v>3098</v>
      </c>
      <c r="J4256" s="174" t="s">
        <v>11376</v>
      </c>
      <c r="K4256" s="174"/>
      <c r="L4256" s="174" t="s">
        <v>7136</v>
      </c>
      <c r="M4256" s="174" t="s">
        <v>7279</v>
      </c>
      <c r="N4256" s="176">
        <v>600</v>
      </c>
      <c r="O4256" s="174" t="s">
        <v>3407</v>
      </c>
      <c r="P4256" s="177">
        <v>37437</v>
      </c>
      <c r="Q4256" s="176">
        <v>132</v>
      </c>
      <c r="R4256" s="175">
        <v>1500.64</v>
      </c>
      <c r="S4256" s="175">
        <v>5320.36</v>
      </c>
    </row>
    <row r="4257" spans="1:19">
      <c r="D4257" s="174" t="s">
        <v>11378</v>
      </c>
      <c r="E4257" s="176">
        <v>22068</v>
      </c>
      <c r="F4257" s="174" t="s">
        <v>4669</v>
      </c>
      <c r="G4257" s="174" t="s">
        <v>11363</v>
      </c>
      <c r="H4257" s="174" t="s">
        <v>179</v>
      </c>
      <c r="I4257" s="174" t="s">
        <v>3098</v>
      </c>
      <c r="J4257" s="174" t="s">
        <v>11376</v>
      </c>
      <c r="K4257" s="174"/>
      <c r="L4257" s="174" t="s">
        <v>7136</v>
      </c>
      <c r="M4257" s="174" t="s">
        <v>7279</v>
      </c>
      <c r="N4257" s="176">
        <v>600</v>
      </c>
      <c r="O4257" s="174" t="s">
        <v>3407</v>
      </c>
      <c r="P4257" s="177">
        <v>37437</v>
      </c>
      <c r="Q4257" s="176">
        <v>132</v>
      </c>
      <c r="R4257" s="175">
        <v>4854.96</v>
      </c>
      <c r="S4257" s="175">
        <v>17213.04</v>
      </c>
    </row>
    <row r="4258" spans="1:19">
      <c r="D4258" s="174" t="s">
        <v>11379</v>
      </c>
      <c r="E4258" s="176">
        <v>186259</v>
      </c>
      <c r="F4258" s="174" t="s">
        <v>10588</v>
      </c>
      <c r="G4258" s="174" t="s">
        <v>11363</v>
      </c>
      <c r="H4258" s="174" t="s">
        <v>179</v>
      </c>
      <c r="I4258" s="174" t="s">
        <v>3098</v>
      </c>
      <c r="J4258" s="174" t="s">
        <v>11376</v>
      </c>
      <c r="K4258" s="174"/>
      <c r="L4258" s="174" t="s">
        <v>7136</v>
      </c>
      <c r="M4258" s="174" t="s">
        <v>7279</v>
      </c>
      <c r="N4258" s="176">
        <v>600</v>
      </c>
      <c r="O4258" s="174" t="s">
        <v>3407</v>
      </c>
      <c r="P4258" s="177">
        <v>37437</v>
      </c>
      <c r="Q4258" s="176">
        <v>132</v>
      </c>
      <c r="R4258" s="175">
        <v>40976.959999999999</v>
      </c>
      <c r="S4258" s="175">
        <v>145282.04</v>
      </c>
    </row>
    <row r="4259" spans="1:19">
      <c r="D4259" s="174" t="s">
        <v>11380</v>
      </c>
      <c r="E4259" s="176">
        <v>9817</v>
      </c>
      <c r="F4259" s="174" t="s">
        <v>11381</v>
      </c>
      <c r="G4259" s="174" t="s">
        <v>11363</v>
      </c>
      <c r="H4259" s="174" t="s">
        <v>179</v>
      </c>
      <c r="I4259" s="174" t="s">
        <v>3098</v>
      </c>
      <c r="J4259" s="174" t="s">
        <v>11376</v>
      </c>
      <c r="K4259" s="174"/>
      <c r="L4259" s="174" t="s">
        <v>7136</v>
      </c>
      <c r="M4259" s="174" t="s">
        <v>7279</v>
      </c>
      <c r="N4259" s="176">
        <v>600</v>
      </c>
      <c r="O4259" s="174" t="s">
        <v>3407</v>
      </c>
      <c r="P4259" s="177">
        <v>37437</v>
      </c>
      <c r="Q4259" s="176">
        <v>132</v>
      </c>
      <c r="R4259" s="175">
        <v>2159.7199999999998</v>
      </c>
      <c r="S4259" s="175">
        <v>7657.28</v>
      </c>
    </row>
    <row r="4260" spans="1:19">
      <c r="D4260" s="174" t="s">
        <v>11382</v>
      </c>
      <c r="E4260" s="176">
        <v>3907</v>
      </c>
      <c r="F4260" s="174" t="s">
        <v>11273</v>
      </c>
      <c r="G4260" s="174" t="s">
        <v>11363</v>
      </c>
      <c r="H4260" s="174" t="s">
        <v>179</v>
      </c>
      <c r="I4260" s="174" t="s">
        <v>3098</v>
      </c>
      <c r="J4260" s="174" t="s">
        <v>11376</v>
      </c>
      <c r="K4260" s="174"/>
      <c r="L4260" s="174" t="s">
        <v>7136</v>
      </c>
      <c r="M4260" s="174" t="s">
        <v>7279</v>
      </c>
      <c r="N4260" s="176">
        <v>600</v>
      </c>
      <c r="O4260" s="174" t="s">
        <v>3407</v>
      </c>
      <c r="P4260" s="177">
        <v>37437</v>
      </c>
      <c r="Q4260" s="176">
        <v>132</v>
      </c>
      <c r="R4260" s="175">
        <v>859.52</v>
      </c>
      <c r="S4260" s="175">
        <v>3047.48</v>
      </c>
    </row>
    <row r="4261" spans="1:19">
      <c r="D4261" s="174" t="s">
        <v>11383</v>
      </c>
      <c r="E4261" s="176">
        <v>52925</v>
      </c>
      <c r="F4261" s="174" t="s">
        <v>11265</v>
      </c>
      <c r="G4261" s="174" t="s">
        <v>11363</v>
      </c>
      <c r="H4261" s="174" t="s">
        <v>179</v>
      </c>
      <c r="I4261" s="174" t="s">
        <v>3098</v>
      </c>
      <c r="J4261" s="174" t="s">
        <v>11376</v>
      </c>
      <c r="K4261" s="174"/>
      <c r="L4261" s="174" t="s">
        <v>7136</v>
      </c>
      <c r="M4261" s="174" t="s">
        <v>7279</v>
      </c>
      <c r="N4261" s="176">
        <v>600</v>
      </c>
      <c r="O4261" s="174" t="s">
        <v>3407</v>
      </c>
      <c r="P4261" s="177">
        <v>37437</v>
      </c>
      <c r="Q4261" s="176">
        <v>132</v>
      </c>
      <c r="R4261" s="175">
        <v>11643.52</v>
      </c>
      <c r="S4261" s="175">
        <v>41281.480000000003</v>
      </c>
    </row>
    <row r="4262" spans="1:19">
      <c r="D4262" s="174" t="s">
        <v>11384</v>
      </c>
      <c r="E4262" s="176">
        <v>569</v>
      </c>
      <c r="F4262" s="174" t="s">
        <v>11278</v>
      </c>
      <c r="G4262" s="174" t="s">
        <v>11363</v>
      </c>
      <c r="H4262" s="174" t="s">
        <v>179</v>
      </c>
      <c r="I4262" s="174" t="s">
        <v>3098</v>
      </c>
      <c r="J4262" s="174" t="s">
        <v>11376</v>
      </c>
      <c r="K4262" s="174"/>
      <c r="L4262" s="174" t="s">
        <v>7136</v>
      </c>
      <c r="M4262" s="174" t="s">
        <v>7279</v>
      </c>
      <c r="N4262" s="176">
        <v>600</v>
      </c>
      <c r="O4262" s="174" t="s">
        <v>3407</v>
      </c>
      <c r="P4262" s="177">
        <v>37437</v>
      </c>
      <c r="Q4262" s="176">
        <v>132</v>
      </c>
      <c r="R4262" s="175">
        <v>125.2</v>
      </c>
      <c r="S4262" s="175">
        <v>443.8</v>
      </c>
    </row>
    <row r="4263" spans="1:19">
      <c r="D4263" s="174" t="s">
        <v>11385</v>
      </c>
      <c r="E4263" s="175">
        <v>167714.39000000001</v>
      </c>
      <c r="F4263" s="174" t="s">
        <v>11229</v>
      </c>
      <c r="G4263" s="174" t="s">
        <v>11386</v>
      </c>
      <c r="H4263" s="174" t="s">
        <v>179</v>
      </c>
      <c r="I4263" s="174" t="s">
        <v>11387</v>
      </c>
      <c r="J4263" s="174" t="s">
        <v>11388</v>
      </c>
      <c r="K4263" s="174"/>
      <c r="L4263" s="174" t="s">
        <v>7136</v>
      </c>
      <c r="M4263" s="174" t="s">
        <v>3800</v>
      </c>
      <c r="N4263" s="176">
        <v>600</v>
      </c>
      <c r="O4263" s="174" t="s">
        <v>3407</v>
      </c>
      <c r="P4263" s="177">
        <v>36341</v>
      </c>
      <c r="Q4263" s="176">
        <v>168</v>
      </c>
      <c r="R4263" s="175">
        <v>46959.88</v>
      </c>
      <c r="S4263" s="175">
        <v>120754.51</v>
      </c>
    </row>
    <row r="4264" spans="1:19">
      <c r="D4264" s="174" t="s">
        <v>11389</v>
      </c>
      <c r="E4264" s="175">
        <v>551666.84</v>
      </c>
      <c r="F4264" s="174" t="s">
        <v>3540</v>
      </c>
      <c r="G4264" s="174" t="s">
        <v>11386</v>
      </c>
      <c r="H4264" s="174" t="s">
        <v>179</v>
      </c>
      <c r="I4264" s="174" t="s">
        <v>11387</v>
      </c>
      <c r="J4264" s="174" t="s">
        <v>11388</v>
      </c>
      <c r="K4264" s="174"/>
      <c r="L4264" s="174" t="s">
        <v>7136</v>
      </c>
      <c r="M4264" s="174" t="s">
        <v>3800</v>
      </c>
      <c r="N4264" s="176">
        <v>600</v>
      </c>
      <c r="O4264" s="174" t="s">
        <v>3407</v>
      </c>
      <c r="P4264" s="177">
        <v>36341</v>
      </c>
      <c r="Q4264" s="176">
        <v>168</v>
      </c>
      <c r="R4264" s="175">
        <v>154466.57</v>
      </c>
      <c r="S4264" s="175">
        <v>397200.27</v>
      </c>
    </row>
    <row r="4265" spans="1:19" s="184" customFormat="1" ht="15.75">
      <c r="A4265" s="51"/>
      <c r="B4265" s="51"/>
      <c r="D4265" s="174" t="s">
        <v>16084</v>
      </c>
      <c r="E4265" s="175">
        <v>10195.06</v>
      </c>
      <c r="F4265" s="174" t="s">
        <v>3540</v>
      </c>
      <c r="G4265" s="174" t="s">
        <v>14669</v>
      </c>
      <c r="H4265" s="174" t="s">
        <v>164</v>
      </c>
      <c r="I4265" s="174" t="s">
        <v>16085</v>
      </c>
      <c r="J4265" s="174" t="s">
        <v>16086</v>
      </c>
      <c r="K4265" s="174"/>
      <c r="L4265" s="174" t="s">
        <v>7136</v>
      </c>
      <c r="M4265" s="174" t="s">
        <v>7175</v>
      </c>
      <c r="N4265" s="176">
        <v>960</v>
      </c>
      <c r="O4265" s="174" t="s">
        <v>3407</v>
      </c>
      <c r="P4265" s="177">
        <v>37437</v>
      </c>
      <c r="Q4265" s="176">
        <v>132</v>
      </c>
      <c r="R4265" s="176">
        <v>0</v>
      </c>
      <c r="S4265" s="175">
        <v>10195.06</v>
      </c>
    </row>
    <row r="4266" spans="1:19" s="184" customFormat="1" ht="15.75">
      <c r="A4266" s="51"/>
      <c r="B4266" s="51"/>
      <c r="D4266" s="174" t="s">
        <v>16087</v>
      </c>
      <c r="E4266" s="176">
        <v>-1500</v>
      </c>
      <c r="F4266" s="174" t="s">
        <v>3540</v>
      </c>
      <c r="G4266" s="174" t="s">
        <v>4725</v>
      </c>
      <c r="H4266" s="174" t="s">
        <v>164</v>
      </c>
      <c r="I4266" s="174" t="s">
        <v>3098</v>
      </c>
      <c r="J4266" s="174" t="s">
        <v>15232</v>
      </c>
      <c r="K4266" s="174"/>
      <c r="L4266" s="174" t="s">
        <v>4377</v>
      </c>
      <c r="M4266" s="174" t="s">
        <v>3596</v>
      </c>
      <c r="N4266" s="176">
        <v>960</v>
      </c>
      <c r="O4266" s="174" t="s">
        <v>3407</v>
      </c>
      <c r="P4266" s="177">
        <v>37437</v>
      </c>
      <c r="Q4266" s="176">
        <v>132</v>
      </c>
      <c r="R4266" s="176">
        <v>0</v>
      </c>
      <c r="S4266" s="176">
        <v>-1500</v>
      </c>
    </row>
    <row r="4267" spans="1:19" s="184" customFormat="1" ht="15.75">
      <c r="A4267" s="51"/>
      <c r="B4267" s="51"/>
      <c r="D4267" s="174" t="s">
        <v>16088</v>
      </c>
      <c r="E4267" s="175">
        <v>27.55</v>
      </c>
      <c r="F4267" s="174" t="s">
        <v>3409</v>
      </c>
      <c r="G4267" s="174" t="s">
        <v>3225</v>
      </c>
      <c r="H4267" s="174" t="s">
        <v>164</v>
      </c>
      <c r="I4267" s="174" t="s">
        <v>1927</v>
      </c>
      <c r="J4267" s="174" t="s">
        <v>16057</v>
      </c>
      <c r="K4267" s="174"/>
      <c r="L4267" s="174" t="s">
        <v>172</v>
      </c>
      <c r="M4267" s="174" t="s">
        <v>16058</v>
      </c>
      <c r="N4267" s="176">
        <v>960</v>
      </c>
      <c r="O4267" s="174" t="s">
        <v>3407</v>
      </c>
      <c r="P4267" s="177">
        <v>37529</v>
      </c>
      <c r="Q4267" s="176">
        <v>129</v>
      </c>
      <c r="R4267" s="176">
        <v>0</v>
      </c>
      <c r="S4267" s="175">
        <v>27.55</v>
      </c>
    </row>
    <row r="4268" spans="1:19" s="184" customFormat="1" ht="15.75">
      <c r="A4268" s="51"/>
      <c r="B4268" s="51"/>
      <c r="D4268" s="174" t="s">
        <v>16089</v>
      </c>
      <c r="E4268" s="175">
        <v>6445.16</v>
      </c>
      <c r="F4268" s="174" t="s">
        <v>3540</v>
      </c>
      <c r="G4268" s="174" t="s">
        <v>3165</v>
      </c>
      <c r="H4268" s="174" t="s">
        <v>164</v>
      </c>
      <c r="I4268" s="174" t="s">
        <v>14568</v>
      </c>
      <c r="J4268" s="174" t="s">
        <v>14569</v>
      </c>
      <c r="K4268" s="174"/>
      <c r="L4268" s="174" t="s">
        <v>172</v>
      </c>
      <c r="M4268" s="174" t="s">
        <v>14570</v>
      </c>
      <c r="N4268" s="176">
        <v>960</v>
      </c>
      <c r="O4268" s="174" t="s">
        <v>3407</v>
      </c>
      <c r="P4268" s="177">
        <v>37529</v>
      </c>
      <c r="Q4268" s="176">
        <v>129</v>
      </c>
      <c r="R4268" s="176">
        <v>0</v>
      </c>
      <c r="S4268" s="175">
        <v>6445.16</v>
      </c>
    </row>
    <row r="4269" spans="1:19" s="184" customFormat="1" ht="15.75">
      <c r="A4269" s="51"/>
      <c r="B4269" s="51"/>
      <c r="D4269" s="174" t="s">
        <v>16090</v>
      </c>
      <c r="E4269" s="176">
        <v>600</v>
      </c>
      <c r="F4269" s="174" t="s">
        <v>3540</v>
      </c>
      <c r="G4269" s="174" t="s">
        <v>1308</v>
      </c>
      <c r="H4269" s="174" t="s">
        <v>164</v>
      </c>
      <c r="I4269" s="174" t="s">
        <v>2755</v>
      </c>
      <c r="J4269" s="174" t="s">
        <v>13824</v>
      </c>
      <c r="K4269" s="174"/>
      <c r="L4269" s="174" t="s">
        <v>4377</v>
      </c>
      <c r="M4269" s="174" t="s">
        <v>14585</v>
      </c>
      <c r="N4269" s="176">
        <v>960</v>
      </c>
      <c r="O4269" s="174" t="s">
        <v>3407</v>
      </c>
      <c r="P4269" s="177">
        <v>37529</v>
      </c>
      <c r="Q4269" s="176">
        <v>129</v>
      </c>
      <c r="R4269" s="176">
        <v>0</v>
      </c>
      <c r="S4269" s="176">
        <v>600</v>
      </c>
    </row>
    <row r="4270" spans="1:19" s="184" customFormat="1" ht="15.75">
      <c r="A4270" s="51"/>
      <c r="B4270" s="51"/>
      <c r="D4270" s="174" t="s">
        <v>16091</v>
      </c>
      <c r="E4270" s="175">
        <v>8587.01</v>
      </c>
      <c r="F4270" s="174" t="s">
        <v>3540</v>
      </c>
      <c r="G4270" s="174" t="s">
        <v>3165</v>
      </c>
      <c r="H4270" s="174" t="s">
        <v>164</v>
      </c>
      <c r="I4270" s="174" t="s">
        <v>14568</v>
      </c>
      <c r="J4270" s="174" t="s">
        <v>14569</v>
      </c>
      <c r="K4270" s="174"/>
      <c r="L4270" s="174" t="s">
        <v>172</v>
      </c>
      <c r="M4270" s="174" t="s">
        <v>14570</v>
      </c>
      <c r="N4270" s="176">
        <v>960</v>
      </c>
      <c r="O4270" s="174" t="s">
        <v>3407</v>
      </c>
      <c r="P4270" s="177">
        <v>37529</v>
      </c>
      <c r="Q4270" s="176">
        <v>129</v>
      </c>
      <c r="R4270" s="176">
        <v>0</v>
      </c>
      <c r="S4270" s="175">
        <v>8587.01</v>
      </c>
    </row>
    <row r="4271" spans="1:19" s="184" customFormat="1" ht="15.75">
      <c r="A4271" s="51"/>
      <c r="B4271" s="51"/>
      <c r="D4271" s="174" t="s">
        <v>16092</v>
      </c>
      <c r="E4271" s="176">
        <v>24000</v>
      </c>
      <c r="F4271" s="174" t="s">
        <v>3540</v>
      </c>
      <c r="G4271" s="174" t="s">
        <v>1308</v>
      </c>
      <c r="H4271" s="174" t="s">
        <v>164</v>
      </c>
      <c r="I4271" s="174" t="s">
        <v>2755</v>
      </c>
      <c r="J4271" s="174" t="s">
        <v>13824</v>
      </c>
      <c r="K4271" s="174"/>
      <c r="L4271" s="174" t="s">
        <v>4377</v>
      </c>
      <c r="M4271" s="174" t="s">
        <v>14585</v>
      </c>
      <c r="N4271" s="176">
        <v>960</v>
      </c>
      <c r="O4271" s="174" t="s">
        <v>3407</v>
      </c>
      <c r="P4271" s="177">
        <v>37529</v>
      </c>
      <c r="Q4271" s="176">
        <v>129</v>
      </c>
      <c r="R4271" s="176">
        <v>0</v>
      </c>
      <c r="S4271" s="176">
        <v>24000</v>
      </c>
    </row>
    <row r="4272" spans="1:19" s="184" customFormat="1" ht="15.75">
      <c r="A4272" s="51"/>
      <c r="B4272" s="51"/>
      <c r="D4272" s="174" t="s">
        <v>16093</v>
      </c>
      <c r="E4272" s="176">
        <v>-257000</v>
      </c>
      <c r="F4272" s="174" t="s">
        <v>11708</v>
      </c>
      <c r="G4272" s="174" t="s">
        <v>1308</v>
      </c>
      <c r="H4272" s="174" t="s">
        <v>164</v>
      </c>
      <c r="I4272" s="174" t="s">
        <v>1317</v>
      </c>
      <c r="J4272" s="174" t="s">
        <v>13824</v>
      </c>
      <c r="K4272" s="174"/>
      <c r="L4272" s="174" t="s">
        <v>4377</v>
      </c>
      <c r="M4272" s="174" t="s">
        <v>14585</v>
      </c>
      <c r="N4272" s="176">
        <v>960</v>
      </c>
      <c r="O4272" s="174" t="s">
        <v>3407</v>
      </c>
      <c r="P4272" s="177">
        <v>37529</v>
      </c>
      <c r="Q4272" s="176">
        <v>129</v>
      </c>
      <c r="R4272" s="176">
        <v>0</v>
      </c>
      <c r="S4272" s="176">
        <v>-257000</v>
      </c>
    </row>
    <row r="4273" spans="1:19" s="184" customFormat="1" ht="15.75">
      <c r="A4273" s="51"/>
      <c r="B4273" s="51"/>
      <c r="D4273" s="174" t="s">
        <v>16094</v>
      </c>
      <c r="E4273" s="175">
        <v>4826.87</v>
      </c>
      <c r="F4273" s="174" t="s">
        <v>3540</v>
      </c>
      <c r="G4273" s="174" t="s">
        <v>3165</v>
      </c>
      <c r="H4273" s="174" t="s">
        <v>164</v>
      </c>
      <c r="I4273" s="174" t="s">
        <v>14568</v>
      </c>
      <c r="J4273" s="174" t="s">
        <v>14569</v>
      </c>
      <c r="K4273" s="174"/>
      <c r="L4273" s="174" t="s">
        <v>172</v>
      </c>
      <c r="M4273" s="174" t="s">
        <v>14570</v>
      </c>
      <c r="N4273" s="176">
        <v>960</v>
      </c>
      <c r="O4273" s="174" t="s">
        <v>3407</v>
      </c>
      <c r="P4273" s="177">
        <v>37560</v>
      </c>
      <c r="Q4273" s="176">
        <v>128</v>
      </c>
      <c r="R4273" s="176">
        <v>0</v>
      </c>
      <c r="S4273" s="175">
        <v>4826.87</v>
      </c>
    </row>
    <row r="4274" spans="1:19" s="184" customFormat="1" ht="15.75">
      <c r="A4274" s="51"/>
      <c r="B4274" s="51"/>
      <c r="D4274" s="174" t="s">
        <v>16095</v>
      </c>
      <c r="E4274" s="176">
        <v>1789225</v>
      </c>
      <c r="F4274" s="174" t="s">
        <v>11713</v>
      </c>
      <c r="G4274" s="174" t="s">
        <v>3244</v>
      </c>
      <c r="H4274" s="174" t="s">
        <v>164</v>
      </c>
      <c r="I4274" s="174" t="s">
        <v>2008</v>
      </c>
      <c r="J4274" s="174" t="s">
        <v>16096</v>
      </c>
      <c r="K4274" s="174"/>
      <c r="L4274" s="174" t="s">
        <v>7136</v>
      </c>
      <c r="M4274" s="174" t="s">
        <v>7202</v>
      </c>
      <c r="N4274" s="176">
        <v>960</v>
      </c>
      <c r="O4274" s="174" t="s">
        <v>3407</v>
      </c>
      <c r="P4274" s="177">
        <v>37560</v>
      </c>
      <c r="Q4274" s="176">
        <v>128</v>
      </c>
      <c r="R4274" s="176">
        <v>0</v>
      </c>
      <c r="S4274" s="176">
        <v>1789225</v>
      </c>
    </row>
    <row r="4275" spans="1:19" s="184" customFormat="1" ht="15.75">
      <c r="A4275" s="51"/>
      <c r="B4275" s="51"/>
      <c r="D4275" s="174" t="s">
        <v>16097</v>
      </c>
      <c r="E4275" s="176">
        <v>-14375</v>
      </c>
      <c r="F4275" s="174" t="s">
        <v>3540</v>
      </c>
      <c r="G4275" s="174" t="s">
        <v>4725</v>
      </c>
      <c r="H4275" s="174" t="s">
        <v>164</v>
      </c>
      <c r="I4275" s="174" t="s">
        <v>3098</v>
      </c>
      <c r="J4275" s="174" t="s">
        <v>15232</v>
      </c>
      <c r="K4275" s="174"/>
      <c r="L4275" s="174" t="s">
        <v>4704</v>
      </c>
      <c r="M4275" s="174" t="s">
        <v>4705</v>
      </c>
      <c r="N4275" s="176">
        <v>960</v>
      </c>
      <c r="O4275" s="174" t="s">
        <v>3407</v>
      </c>
      <c r="P4275" s="177">
        <v>37560</v>
      </c>
      <c r="Q4275" s="176">
        <v>128</v>
      </c>
      <c r="R4275" s="176">
        <v>0</v>
      </c>
      <c r="S4275" s="176">
        <v>-14375</v>
      </c>
    </row>
    <row r="4276" spans="1:19">
      <c r="D4276" s="174" t="s">
        <v>11390</v>
      </c>
      <c r="E4276" s="175">
        <v>-267512.11</v>
      </c>
      <c r="F4276" s="174" t="s">
        <v>3459</v>
      </c>
      <c r="G4276" s="174" t="s">
        <v>10663</v>
      </c>
      <c r="H4276" s="174" t="s">
        <v>172</v>
      </c>
      <c r="I4276" s="174" t="s">
        <v>11391</v>
      </c>
      <c r="J4276" s="174" t="s">
        <v>11392</v>
      </c>
      <c r="K4276" s="174"/>
      <c r="L4276" s="174" t="s">
        <v>3775</v>
      </c>
      <c r="M4276" s="174" t="s">
        <v>3776</v>
      </c>
      <c r="N4276" s="176">
        <v>960</v>
      </c>
      <c r="O4276" s="174" t="s">
        <v>3407</v>
      </c>
      <c r="P4276" s="177">
        <v>24654</v>
      </c>
      <c r="Q4276" s="176">
        <v>552</v>
      </c>
      <c r="R4276" s="175">
        <v>-153934.49</v>
      </c>
      <c r="S4276" s="175">
        <v>-113577.62</v>
      </c>
    </row>
    <row r="4277" spans="1:19">
      <c r="D4277" s="174" t="s">
        <v>11393</v>
      </c>
      <c r="E4277" s="175">
        <v>-54464.26</v>
      </c>
      <c r="F4277" s="174" t="s">
        <v>3501</v>
      </c>
      <c r="G4277" s="174" t="s">
        <v>10663</v>
      </c>
      <c r="H4277" s="174" t="s">
        <v>172</v>
      </c>
      <c r="I4277" s="174" t="s">
        <v>11391</v>
      </c>
      <c r="J4277" s="174" t="s">
        <v>11392</v>
      </c>
      <c r="K4277" s="174"/>
      <c r="L4277" s="174" t="s">
        <v>3775</v>
      </c>
      <c r="M4277" s="174" t="s">
        <v>3776</v>
      </c>
      <c r="N4277" s="176">
        <v>960</v>
      </c>
      <c r="O4277" s="174" t="s">
        <v>3407</v>
      </c>
      <c r="P4277" s="177">
        <v>24654</v>
      </c>
      <c r="Q4277" s="176">
        <v>552</v>
      </c>
      <c r="R4277" s="175">
        <v>-31340.31</v>
      </c>
      <c r="S4277" s="175">
        <v>-23123.95</v>
      </c>
    </row>
    <row r="4278" spans="1:19">
      <c r="D4278" s="174" t="s">
        <v>11394</v>
      </c>
      <c r="E4278" s="175">
        <v>-20728.78</v>
      </c>
      <c r="F4278" s="174" t="s">
        <v>3486</v>
      </c>
      <c r="G4278" s="174" t="s">
        <v>10663</v>
      </c>
      <c r="H4278" s="174" t="s">
        <v>172</v>
      </c>
      <c r="I4278" s="174" t="s">
        <v>11391</v>
      </c>
      <c r="J4278" s="174" t="s">
        <v>11392</v>
      </c>
      <c r="K4278" s="174"/>
      <c r="L4278" s="174" t="s">
        <v>3775</v>
      </c>
      <c r="M4278" s="174" t="s">
        <v>3776</v>
      </c>
      <c r="N4278" s="176">
        <v>960</v>
      </c>
      <c r="O4278" s="174" t="s">
        <v>3407</v>
      </c>
      <c r="P4278" s="177">
        <v>24654</v>
      </c>
      <c r="Q4278" s="176">
        <v>552</v>
      </c>
      <c r="R4278" s="175">
        <v>-11927.84</v>
      </c>
      <c r="S4278" s="175">
        <v>-8800.94</v>
      </c>
    </row>
    <row r="4279" spans="1:19">
      <c r="D4279" s="174" t="s">
        <v>11395</v>
      </c>
      <c r="E4279" s="175">
        <v>-182344.06</v>
      </c>
      <c r="F4279" s="174" t="s">
        <v>11229</v>
      </c>
      <c r="G4279" s="174" t="s">
        <v>11274</v>
      </c>
      <c r="H4279" s="174" t="s">
        <v>179</v>
      </c>
      <c r="I4279" s="174" t="s">
        <v>11396</v>
      </c>
      <c r="J4279" s="174" t="s">
        <v>11397</v>
      </c>
      <c r="K4279" s="174"/>
      <c r="L4279" s="174" t="s">
        <v>7136</v>
      </c>
      <c r="M4279" s="174" t="s">
        <v>3800</v>
      </c>
      <c r="N4279" s="176">
        <v>600</v>
      </c>
      <c r="O4279" s="174" t="s">
        <v>3407</v>
      </c>
      <c r="P4279" s="177">
        <v>27942</v>
      </c>
      <c r="Q4279" s="176">
        <v>444</v>
      </c>
      <c r="R4279" s="175">
        <v>-134427.82999999999</v>
      </c>
      <c r="S4279" s="175">
        <v>-47916.23</v>
      </c>
    </row>
    <row r="4280" spans="1:19">
      <c r="D4280" s="174" t="s">
        <v>11398</v>
      </c>
      <c r="E4280" s="175">
        <v>-40189.379999999997</v>
      </c>
      <c r="F4280" s="174" t="s">
        <v>11288</v>
      </c>
      <c r="G4280" s="174" t="s">
        <v>11274</v>
      </c>
      <c r="H4280" s="174" t="s">
        <v>179</v>
      </c>
      <c r="I4280" s="174" t="s">
        <v>11396</v>
      </c>
      <c r="J4280" s="174" t="s">
        <v>11397</v>
      </c>
      <c r="K4280" s="174"/>
      <c r="L4280" s="174" t="s">
        <v>7136</v>
      </c>
      <c r="M4280" s="174" t="s">
        <v>3800</v>
      </c>
      <c r="N4280" s="176">
        <v>600</v>
      </c>
      <c r="O4280" s="174" t="s">
        <v>3407</v>
      </c>
      <c r="P4280" s="177">
        <v>27942</v>
      </c>
      <c r="Q4280" s="176">
        <v>444</v>
      </c>
      <c r="R4280" s="175">
        <v>-29628.35</v>
      </c>
      <c r="S4280" s="175">
        <v>-10561.03</v>
      </c>
    </row>
    <row r="4281" spans="1:19">
      <c r="D4281" s="174" t="s">
        <v>11399</v>
      </c>
      <c r="E4281" s="175">
        <v>-72831.86</v>
      </c>
      <c r="F4281" s="174" t="s">
        <v>11290</v>
      </c>
      <c r="G4281" s="174" t="s">
        <v>11274</v>
      </c>
      <c r="H4281" s="174" t="s">
        <v>179</v>
      </c>
      <c r="I4281" s="174" t="s">
        <v>11396</v>
      </c>
      <c r="J4281" s="174" t="s">
        <v>11397</v>
      </c>
      <c r="K4281" s="174"/>
      <c r="L4281" s="174" t="s">
        <v>7136</v>
      </c>
      <c r="M4281" s="174" t="s">
        <v>3800</v>
      </c>
      <c r="N4281" s="176">
        <v>600</v>
      </c>
      <c r="O4281" s="174" t="s">
        <v>3407</v>
      </c>
      <c r="P4281" s="177">
        <v>27942</v>
      </c>
      <c r="Q4281" s="176">
        <v>444</v>
      </c>
      <c r="R4281" s="175">
        <v>-53693.120000000003</v>
      </c>
      <c r="S4281" s="175">
        <v>-19138.740000000002</v>
      </c>
    </row>
    <row r="4282" spans="1:19">
      <c r="D4282" s="174" t="s">
        <v>11400</v>
      </c>
      <c r="E4282" s="175">
        <v>-653280.19999999995</v>
      </c>
      <c r="F4282" s="174" t="s">
        <v>3540</v>
      </c>
      <c r="G4282" s="174" t="s">
        <v>11274</v>
      </c>
      <c r="H4282" s="174" t="s">
        <v>179</v>
      </c>
      <c r="I4282" s="174" t="s">
        <v>11396</v>
      </c>
      <c r="J4282" s="174" t="s">
        <v>11397</v>
      </c>
      <c r="K4282" s="174"/>
      <c r="L4282" s="174" t="s">
        <v>7136</v>
      </c>
      <c r="M4282" s="174" t="s">
        <v>3800</v>
      </c>
      <c r="N4282" s="176">
        <v>600</v>
      </c>
      <c r="O4282" s="174" t="s">
        <v>3407</v>
      </c>
      <c r="P4282" s="177">
        <v>27942</v>
      </c>
      <c r="Q4282" s="176">
        <v>444</v>
      </c>
      <c r="R4282" s="175">
        <v>-481611.66</v>
      </c>
      <c r="S4282" s="175">
        <v>-171668.54</v>
      </c>
    </row>
    <row r="4283" spans="1:19">
      <c r="D4283" s="174" t="s">
        <v>11401</v>
      </c>
      <c r="E4283" s="175">
        <v>-130082.62</v>
      </c>
      <c r="F4283" s="174" t="s">
        <v>11293</v>
      </c>
      <c r="G4283" s="174" t="s">
        <v>11274</v>
      </c>
      <c r="H4283" s="174" t="s">
        <v>179</v>
      </c>
      <c r="I4283" s="174" t="s">
        <v>11396</v>
      </c>
      <c r="J4283" s="174" t="s">
        <v>11397</v>
      </c>
      <c r="K4283" s="174"/>
      <c r="L4283" s="174" t="s">
        <v>7136</v>
      </c>
      <c r="M4283" s="174" t="s">
        <v>3800</v>
      </c>
      <c r="N4283" s="176">
        <v>600</v>
      </c>
      <c r="O4283" s="174" t="s">
        <v>3407</v>
      </c>
      <c r="P4283" s="177">
        <v>27942</v>
      </c>
      <c r="Q4283" s="176">
        <v>444</v>
      </c>
      <c r="R4283" s="175">
        <v>-95899.55</v>
      </c>
      <c r="S4283" s="175">
        <v>-34183.07</v>
      </c>
    </row>
    <row r="4284" spans="1:19" s="184" customFormat="1" ht="15.75">
      <c r="A4284" s="51"/>
      <c r="B4284" s="51"/>
      <c r="D4284" s="174" t="s">
        <v>16098</v>
      </c>
      <c r="E4284" s="175">
        <v>5492.14</v>
      </c>
      <c r="F4284" s="174" t="s">
        <v>3540</v>
      </c>
      <c r="G4284" s="174" t="s">
        <v>3165</v>
      </c>
      <c r="H4284" s="174" t="s">
        <v>164</v>
      </c>
      <c r="I4284" s="174" t="s">
        <v>14568</v>
      </c>
      <c r="J4284" s="174" t="s">
        <v>14569</v>
      </c>
      <c r="K4284" s="174"/>
      <c r="L4284" s="174" t="s">
        <v>172</v>
      </c>
      <c r="M4284" s="174" t="s">
        <v>12808</v>
      </c>
      <c r="N4284" s="176">
        <v>960</v>
      </c>
      <c r="O4284" s="174" t="s">
        <v>3407</v>
      </c>
      <c r="P4284" s="177">
        <v>37590</v>
      </c>
      <c r="Q4284" s="176">
        <v>127</v>
      </c>
      <c r="R4284" s="176">
        <v>0</v>
      </c>
      <c r="S4284" s="175">
        <v>5492.14</v>
      </c>
    </row>
    <row r="4285" spans="1:19" s="184" customFormat="1" ht="15.75">
      <c r="A4285" s="51"/>
      <c r="B4285" s="51"/>
      <c r="D4285" s="174" t="s">
        <v>16099</v>
      </c>
      <c r="E4285" s="176">
        <v>4650</v>
      </c>
      <c r="F4285" s="174" t="s">
        <v>3540</v>
      </c>
      <c r="G4285" s="174" t="s">
        <v>1308</v>
      </c>
      <c r="H4285" s="174" t="s">
        <v>164</v>
      </c>
      <c r="I4285" s="174" t="s">
        <v>2755</v>
      </c>
      <c r="J4285" s="174" t="s">
        <v>13824</v>
      </c>
      <c r="K4285" s="174"/>
      <c r="L4285" s="174" t="s">
        <v>4377</v>
      </c>
      <c r="M4285" s="174" t="s">
        <v>12718</v>
      </c>
      <c r="N4285" s="176">
        <v>960</v>
      </c>
      <c r="O4285" s="174" t="s">
        <v>3407</v>
      </c>
      <c r="P4285" s="177">
        <v>37590</v>
      </c>
      <c r="Q4285" s="176">
        <v>127</v>
      </c>
      <c r="R4285" s="176">
        <v>0</v>
      </c>
      <c r="S4285" s="176">
        <v>4650</v>
      </c>
    </row>
    <row r="4286" spans="1:19" s="184" customFormat="1" ht="15.75">
      <c r="A4286" s="51"/>
      <c r="B4286" s="51"/>
      <c r="D4286" s="174" t="s">
        <v>16100</v>
      </c>
      <c r="E4286" s="176">
        <v>113735</v>
      </c>
      <c r="F4286" s="174" t="s">
        <v>3409</v>
      </c>
      <c r="G4286" s="174" t="s">
        <v>3225</v>
      </c>
      <c r="H4286" s="174" t="s">
        <v>164</v>
      </c>
      <c r="I4286" s="174" t="s">
        <v>1927</v>
      </c>
      <c r="J4286" s="174" t="s">
        <v>16057</v>
      </c>
      <c r="K4286" s="174"/>
      <c r="L4286" s="174" t="s">
        <v>172</v>
      </c>
      <c r="M4286" s="174" t="s">
        <v>16058</v>
      </c>
      <c r="N4286" s="176">
        <v>960</v>
      </c>
      <c r="O4286" s="174" t="s">
        <v>3407</v>
      </c>
      <c r="P4286" s="177">
        <v>37590</v>
      </c>
      <c r="Q4286" s="176">
        <v>127</v>
      </c>
      <c r="R4286" s="176">
        <v>0</v>
      </c>
      <c r="S4286" s="176">
        <v>113735</v>
      </c>
    </row>
    <row r="4287" spans="1:19" s="184" customFormat="1" ht="15.75">
      <c r="A4287" s="51"/>
      <c r="B4287" s="51"/>
      <c r="D4287" s="174" t="s">
        <v>16101</v>
      </c>
      <c r="E4287" s="176">
        <v>-2500</v>
      </c>
      <c r="F4287" s="174" t="s">
        <v>3540</v>
      </c>
      <c r="G4287" s="174" t="s">
        <v>4725</v>
      </c>
      <c r="H4287" s="174" t="s">
        <v>164</v>
      </c>
      <c r="I4287" s="174" t="s">
        <v>3098</v>
      </c>
      <c r="J4287" s="174" t="s">
        <v>15232</v>
      </c>
      <c r="K4287" s="174"/>
      <c r="L4287" s="174" t="s">
        <v>4377</v>
      </c>
      <c r="M4287" s="174" t="s">
        <v>4527</v>
      </c>
      <c r="N4287" s="176">
        <v>960</v>
      </c>
      <c r="O4287" s="174" t="s">
        <v>3407</v>
      </c>
      <c r="P4287" s="177">
        <v>37590</v>
      </c>
      <c r="Q4287" s="176">
        <v>127</v>
      </c>
      <c r="R4287" s="176">
        <v>0</v>
      </c>
      <c r="S4287" s="176">
        <v>-2500</v>
      </c>
    </row>
    <row r="4288" spans="1:19" s="184" customFormat="1" ht="15.75">
      <c r="A4288" s="51"/>
      <c r="B4288" s="51"/>
      <c r="D4288" s="174" t="s">
        <v>16102</v>
      </c>
      <c r="E4288" s="175">
        <v>852.6</v>
      </c>
      <c r="F4288" s="174" t="s">
        <v>3540</v>
      </c>
      <c r="G4288" s="174" t="s">
        <v>3165</v>
      </c>
      <c r="H4288" s="174" t="s">
        <v>164</v>
      </c>
      <c r="I4288" s="174" t="s">
        <v>14568</v>
      </c>
      <c r="J4288" s="174" t="s">
        <v>14569</v>
      </c>
      <c r="K4288" s="174"/>
      <c r="L4288" s="174" t="s">
        <v>172</v>
      </c>
      <c r="M4288" s="174" t="s">
        <v>12808</v>
      </c>
      <c r="N4288" s="176">
        <v>960</v>
      </c>
      <c r="O4288" s="174" t="s">
        <v>3407</v>
      </c>
      <c r="P4288" s="177">
        <v>37621</v>
      </c>
      <c r="Q4288" s="176">
        <v>126</v>
      </c>
      <c r="R4288" s="176">
        <v>0</v>
      </c>
      <c r="S4288" s="175">
        <v>852.6</v>
      </c>
    </row>
    <row r="4289" spans="1:19" s="184" customFormat="1" ht="15.75">
      <c r="A4289" s="51"/>
      <c r="B4289" s="51"/>
      <c r="D4289" s="174" t="s">
        <v>16103</v>
      </c>
      <c r="E4289" s="175">
        <v>-280.33</v>
      </c>
      <c r="F4289" s="174" t="s">
        <v>3540</v>
      </c>
      <c r="G4289" s="174" t="s">
        <v>1308</v>
      </c>
      <c r="H4289" s="174" t="s">
        <v>164</v>
      </c>
      <c r="I4289" s="174" t="s">
        <v>2755</v>
      </c>
      <c r="J4289" s="174" t="s">
        <v>13824</v>
      </c>
      <c r="K4289" s="174"/>
      <c r="L4289" s="174" t="s">
        <v>4377</v>
      </c>
      <c r="M4289" s="174" t="s">
        <v>12718</v>
      </c>
      <c r="N4289" s="176">
        <v>960</v>
      </c>
      <c r="O4289" s="174" t="s">
        <v>3407</v>
      </c>
      <c r="P4289" s="177">
        <v>37621</v>
      </c>
      <c r="Q4289" s="176">
        <v>126</v>
      </c>
      <c r="R4289" s="176">
        <v>0</v>
      </c>
      <c r="S4289" s="175">
        <v>-280.33</v>
      </c>
    </row>
    <row r="4290" spans="1:19" s="184" customFormat="1" ht="15.75">
      <c r="A4290" s="51"/>
      <c r="B4290" s="51"/>
      <c r="D4290" s="174" t="s">
        <v>16104</v>
      </c>
      <c r="E4290" s="176">
        <v>231853</v>
      </c>
      <c r="F4290" s="174" t="s">
        <v>3409</v>
      </c>
      <c r="G4290" s="174" t="s">
        <v>3225</v>
      </c>
      <c r="H4290" s="174" t="s">
        <v>164</v>
      </c>
      <c r="I4290" s="174" t="s">
        <v>1927</v>
      </c>
      <c r="J4290" s="174" t="s">
        <v>16057</v>
      </c>
      <c r="K4290" s="174"/>
      <c r="L4290" s="174" t="s">
        <v>172</v>
      </c>
      <c r="M4290" s="174" t="s">
        <v>16058</v>
      </c>
      <c r="N4290" s="176">
        <v>960</v>
      </c>
      <c r="O4290" s="174" t="s">
        <v>3407</v>
      </c>
      <c r="P4290" s="177">
        <v>37621</v>
      </c>
      <c r="Q4290" s="176">
        <v>126</v>
      </c>
      <c r="R4290" s="176">
        <v>0</v>
      </c>
      <c r="S4290" s="176">
        <v>231853</v>
      </c>
    </row>
    <row r="4291" spans="1:19" s="184" customFormat="1" ht="15.75">
      <c r="A4291" s="51"/>
      <c r="B4291" s="51"/>
      <c r="D4291" s="174" t="s">
        <v>16105</v>
      </c>
      <c r="E4291" s="175">
        <v>2664.67</v>
      </c>
      <c r="F4291" s="174" t="s">
        <v>3540</v>
      </c>
      <c r="G4291" s="174" t="s">
        <v>3165</v>
      </c>
      <c r="H4291" s="174" t="s">
        <v>164</v>
      </c>
      <c r="I4291" s="174" t="s">
        <v>14568</v>
      </c>
      <c r="J4291" s="174" t="s">
        <v>14569</v>
      </c>
      <c r="K4291" s="174"/>
      <c r="L4291" s="174" t="s">
        <v>172</v>
      </c>
      <c r="M4291" s="174" t="s">
        <v>12808</v>
      </c>
      <c r="N4291" s="176">
        <v>960</v>
      </c>
      <c r="O4291" s="174" t="s">
        <v>3407</v>
      </c>
      <c r="P4291" s="177">
        <v>37652</v>
      </c>
      <c r="Q4291" s="176">
        <v>125</v>
      </c>
      <c r="R4291" s="176">
        <v>0</v>
      </c>
      <c r="S4291" s="175">
        <v>2664.67</v>
      </c>
    </row>
    <row r="4292" spans="1:19" s="184" customFormat="1" ht="15.75">
      <c r="A4292" s="51"/>
      <c r="B4292" s="51"/>
      <c r="D4292" s="174" t="s">
        <v>16106</v>
      </c>
      <c r="E4292" s="176">
        <v>-1500</v>
      </c>
      <c r="F4292" s="174" t="s">
        <v>3540</v>
      </c>
      <c r="G4292" s="174" t="s">
        <v>4725</v>
      </c>
      <c r="H4292" s="174" t="s">
        <v>164</v>
      </c>
      <c r="I4292" s="174" t="s">
        <v>3098</v>
      </c>
      <c r="J4292" s="174" t="s">
        <v>15232</v>
      </c>
      <c r="K4292" s="174"/>
      <c r="L4292" s="174" t="s">
        <v>4377</v>
      </c>
      <c r="M4292" s="174" t="s">
        <v>3596</v>
      </c>
      <c r="N4292" s="176">
        <v>960</v>
      </c>
      <c r="O4292" s="174" t="s">
        <v>3407</v>
      </c>
      <c r="P4292" s="177">
        <v>37652</v>
      </c>
      <c r="Q4292" s="176">
        <v>125</v>
      </c>
      <c r="R4292" s="176">
        <v>0</v>
      </c>
      <c r="S4292" s="176">
        <v>-1500</v>
      </c>
    </row>
    <row r="4293" spans="1:19" s="184" customFormat="1" ht="15.75">
      <c r="A4293" s="51"/>
      <c r="B4293" s="51"/>
      <c r="D4293" s="174" t="s">
        <v>16107</v>
      </c>
      <c r="E4293" s="176">
        <v>7650</v>
      </c>
      <c r="F4293" s="174" t="s">
        <v>3540</v>
      </c>
      <c r="G4293" s="174" t="s">
        <v>1308</v>
      </c>
      <c r="H4293" s="174" t="s">
        <v>164</v>
      </c>
      <c r="I4293" s="174" t="s">
        <v>2755</v>
      </c>
      <c r="J4293" s="174" t="s">
        <v>13824</v>
      </c>
      <c r="K4293" s="174"/>
      <c r="L4293" s="174" t="s">
        <v>4377</v>
      </c>
      <c r="M4293" s="174" t="s">
        <v>12718</v>
      </c>
      <c r="N4293" s="176">
        <v>960</v>
      </c>
      <c r="O4293" s="174" t="s">
        <v>3407</v>
      </c>
      <c r="P4293" s="177">
        <v>37652</v>
      </c>
      <c r="Q4293" s="176">
        <v>125</v>
      </c>
      <c r="R4293" s="176">
        <v>0</v>
      </c>
      <c r="S4293" s="176">
        <v>7650</v>
      </c>
    </row>
    <row r="4294" spans="1:19">
      <c r="D4294" s="174" t="s">
        <v>11402</v>
      </c>
      <c r="E4294" s="175">
        <v>426223.97</v>
      </c>
      <c r="F4294" s="174" t="s">
        <v>3540</v>
      </c>
      <c r="G4294" s="174" t="s">
        <v>11403</v>
      </c>
      <c r="H4294" s="174" t="s">
        <v>176</v>
      </c>
      <c r="I4294" s="174" t="s">
        <v>11404</v>
      </c>
      <c r="J4294" s="174" t="s">
        <v>11405</v>
      </c>
      <c r="K4294" s="174"/>
      <c r="L4294" s="174" t="s">
        <v>8461</v>
      </c>
      <c r="M4294" s="174" t="s">
        <v>6122</v>
      </c>
      <c r="N4294" s="176">
        <v>960</v>
      </c>
      <c r="O4294" s="174" t="s">
        <v>3407</v>
      </c>
      <c r="P4294" s="177">
        <v>37621</v>
      </c>
      <c r="Q4294" s="176">
        <v>126</v>
      </c>
      <c r="R4294" s="175">
        <v>55941.79</v>
      </c>
      <c r="S4294" s="175">
        <v>370282.18</v>
      </c>
    </row>
    <row r="4295" spans="1:19">
      <c r="D4295" s="174" t="s">
        <v>11406</v>
      </c>
      <c r="E4295" s="175">
        <v>1485392.71</v>
      </c>
      <c r="F4295" s="174" t="s">
        <v>11229</v>
      </c>
      <c r="G4295" s="174" t="s">
        <v>11407</v>
      </c>
      <c r="H4295" s="174" t="s">
        <v>179</v>
      </c>
      <c r="I4295" s="174" t="s">
        <v>11408</v>
      </c>
      <c r="J4295" s="174" t="s">
        <v>11409</v>
      </c>
      <c r="K4295" s="174"/>
      <c r="L4295" s="174" t="s">
        <v>7136</v>
      </c>
      <c r="M4295" s="174" t="s">
        <v>7202</v>
      </c>
      <c r="N4295" s="176">
        <v>600</v>
      </c>
      <c r="O4295" s="174" t="s">
        <v>3407</v>
      </c>
      <c r="P4295" s="177">
        <v>37621</v>
      </c>
      <c r="Q4295" s="176">
        <v>126</v>
      </c>
      <c r="R4295" s="175">
        <v>311932.42</v>
      </c>
      <c r="S4295" s="175">
        <v>1173460.29</v>
      </c>
    </row>
    <row r="4296" spans="1:19">
      <c r="D4296" s="174" t="s">
        <v>11410</v>
      </c>
      <c r="E4296" s="175">
        <v>112603.9</v>
      </c>
      <c r="F4296" s="174" t="s">
        <v>11288</v>
      </c>
      <c r="G4296" s="174" t="s">
        <v>11407</v>
      </c>
      <c r="H4296" s="174" t="s">
        <v>179</v>
      </c>
      <c r="I4296" s="174" t="s">
        <v>11408</v>
      </c>
      <c r="J4296" s="174" t="s">
        <v>11409</v>
      </c>
      <c r="K4296" s="174"/>
      <c r="L4296" s="174" t="s">
        <v>7136</v>
      </c>
      <c r="M4296" s="174" t="s">
        <v>7202</v>
      </c>
      <c r="N4296" s="176">
        <v>600</v>
      </c>
      <c r="O4296" s="174" t="s">
        <v>3407</v>
      </c>
      <c r="P4296" s="177">
        <v>37621</v>
      </c>
      <c r="Q4296" s="176">
        <v>126</v>
      </c>
      <c r="R4296" s="175">
        <v>23646.73</v>
      </c>
      <c r="S4296" s="175">
        <v>88957.17</v>
      </c>
    </row>
    <row r="4297" spans="1:19">
      <c r="D4297" s="174" t="s">
        <v>11411</v>
      </c>
      <c r="E4297" s="175">
        <v>444488.05</v>
      </c>
      <c r="F4297" s="174" t="s">
        <v>3540</v>
      </c>
      <c r="G4297" s="174" t="s">
        <v>11407</v>
      </c>
      <c r="H4297" s="174" t="s">
        <v>179</v>
      </c>
      <c r="I4297" s="174" t="s">
        <v>11408</v>
      </c>
      <c r="J4297" s="174" t="s">
        <v>11409</v>
      </c>
      <c r="K4297" s="174"/>
      <c r="L4297" s="174" t="s">
        <v>7136</v>
      </c>
      <c r="M4297" s="174" t="s">
        <v>7202</v>
      </c>
      <c r="N4297" s="176">
        <v>600</v>
      </c>
      <c r="O4297" s="174" t="s">
        <v>3407</v>
      </c>
      <c r="P4297" s="177">
        <v>37621</v>
      </c>
      <c r="Q4297" s="176">
        <v>126</v>
      </c>
      <c r="R4297" s="175">
        <v>93342.48</v>
      </c>
      <c r="S4297" s="175">
        <v>351145.57</v>
      </c>
    </row>
    <row r="4298" spans="1:19">
      <c r="D4298" s="174" t="s">
        <v>11412</v>
      </c>
      <c r="E4298" s="175">
        <v>129748.4</v>
      </c>
      <c r="F4298" s="174" t="s">
        <v>11293</v>
      </c>
      <c r="G4298" s="174" t="s">
        <v>11407</v>
      </c>
      <c r="H4298" s="174" t="s">
        <v>179</v>
      </c>
      <c r="I4298" s="174" t="s">
        <v>11408</v>
      </c>
      <c r="J4298" s="174" t="s">
        <v>11409</v>
      </c>
      <c r="K4298" s="174"/>
      <c r="L4298" s="174" t="s">
        <v>7136</v>
      </c>
      <c r="M4298" s="174" t="s">
        <v>7202</v>
      </c>
      <c r="N4298" s="176">
        <v>600</v>
      </c>
      <c r="O4298" s="174" t="s">
        <v>3407</v>
      </c>
      <c r="P4298" s="177">
        <v>37621</v>
      </c>
      <c r="Q4298" s="176">
        <v>126</v>
      </c>
      <c r="R4298" s="175">
        <v>27247.08</v>
      </c>
      <c r="S4298" s="175">
        <v>102501.32</v>
      </c>
    </row>
    <row r="4299" spans="1:19">
      <c r="D4299" s="174" t="s">
        <v>11413</v>
      </c>
      <c r="E4299" s="175">
        <v>23396.75</v>
      </c>
      <c r="F4299" s="174" t="s">
        <v>11290</v>
      </c>
      <c r="G4299" s="174" t="s">
        <v>3171</v>
      </c>
      <c r="H4299" s="174" t="s">
        <v>179</v>
      </c>
      <c r="I4299" s="174" t="s">
        <v>2628</v>
      </c>
      <c r="J4299" s="174" t="s">
        <v>11414</v>
      </c>
      <c r="K4299" s="174"/>
      <c r="L4299" s="174" t="s">
        <v>7136</v>
      </c>
      <c r="M4299" s="174" t="s">
        <v>7279</v>
      </c>
      <c r="N4299" s="176">
        <v>600</v>
      </c>
      <c r="O4299" s="174" t="s">
        <v>3407</v>
      </c>
      <c r="P4299" s="177">
        <v>36342</v>
      </c>
      <c r="Q4299" s="176">
        <v>168</v>
      </c>
      <c r="R4299" s="175">
        <v>6512.03</v>
      </c>
      <c r="S4299" s="175">
        <v>16884.72</v>
      </c>
    </row>
    <row r="4300" spans="1:19">
      <c r="D4300" s="174" t="s">
        <v>11415</v>
      </c>
      <c r="E4300" s="175">
        <v>1392692.7</v>
      </c>
      <c r="F4300" s="174" t="s">
        <v>3540</v>
      </c>
      <c r="G4300" s="174" t="s">
        <v>3171</v>
      </c>
      <c r="H4300" s="174" t="s">
        <v>179</v>
      </c>
      <c r="I4300" s="174" t="s">
        <v>2628</v>
      </c>
      <c r="J4300" s="174" t="s">
        <v>11414</v>
      </c>
      <c r="K4300" s="174"/>
      <c r="L4300" s="174" t="s">
        <v>7136</v>
      </c>
      <c r="M4300" s="174" t="s">
        <v>7279</v>
      </c>
      <c r="N4300" s="176">
        <v>600</v>
      </c>
      <c r="O4300" s="174" t="s">
        <v>3407</v>
      </c>
      <c r="P4300" s="177">
        <v>36342</v>
      </c>
      <c r="Q4300" s="176">
        <v>168</v>
      </c>
      <c r="R4300" s="175">
        <v>387632.74</v>
      </c>
      <c r="S4300" s="175">
        <v>1005059.96</v>
      </c>
    </row>
    <row r="4301" spans="1:19">
      <c r="D4301" s="174" t="s">
        <v>11416</v>
      </c>
      <c r="E4301" s="175">
        <v>234073.42</v>
      </c>
      <c r="F4301" s="174" t="s">
        <v>11229</v>
      </c>
      <c r="G4301" s="174" t="s">
        <v>3196</v>
      </c>
      <c r="H4301" s="174" t="s">
        <v>179</v>
      </c>
      <c r="I4301" s="174" t="s">
        <v>2782</v>
      </c>
      <c r="J4301" s="174" t="s">
        <v>11417</v>
      </c>
      <c r="K4301" s="174"/>
      <c r="L4301" s="174" t="s">
        <v>7136</v>
      </c>
      <c r="M4301" s="174" t="s">
        <v>7279</v>
      </c>
      <c r="N4301" s="176">
        <v>600</v>
      </c>
      <c r="O4301" s="174" t="s">
        <v>3407</v>
      </c>
      <c r="P4301" s="177">
        <v>37621</v>
      </c>
      <c r="Q4301" s="176">
        <v>126</v>
      </c>
      <c r="R4301" s="175">
        <v>49155.33</v>
      </c>
      <c r="S4301" s="175">
        <v>184918.09</v>
      </c>
    </row>
    <row r="4302" spans="1:19">
      <c r="D4302" s="174" t="s">
        <v>11418</v>
      </c>
      <c r="E4302" s="175">
        <v>220367.83</v>
      </c>
      <c r="F4302" s="174" t="s">
        <v>11290</v>
      </c>
      <c r="G4302" s="174" t="s">
        <v>3196</v>
      </c>
      <c r="H4302" s="174" t="s">
        <v>179</v>
      </c>
      <c r="I4302" s="174" t="s">
        <v>2782</v>
      </c>
      <c r="J4302" s="174" t="s">
        <v>11417</v>
      </c>
      <c r="K4302" s="174"/>
      <c r="L4302" s="174" t="s">
        <v>7136</v>
      </c>
      <c r="M4302" s="174" t="s">
        <v>7279</v>
      </c>
      <c r="N4302" s="176">
        <v>600</v>
      </c>
      <c r="O4302" s="174" t="s">
        <v>3407</v>
      </c>
      <c r="P4302" s="177">
        <v>37621</v>
      </c>
      <c r="Q4302" s="176">
        <v>126</v>
      </c>
      <c r="R4302" s="175">
        <v>46277.17</v>
      </c>
      <c r="S4302" s="175">
        <v>174090.66</v>
      </c>
    </row>
    <row r="4303" spans="1:19">
      <c r="D4303" s="174" t="s">
        <v>11419</v>
      </c>
      <c r="E4303" s="175">
        <v>175818.18</v>
      </c>
      <c r="F4303" s="174" t="s">
        <v>3540</v>
      </c>
      <c r="G4303" s="174" t="s">
        <v>3196</v>
      </c>
      <c r="H4303" s="174" t="s">
        <v>179</v>
      </c>
      <c r="I4303" s="174" t="s">
        <v>2782</v>
      </c>
      <c r="J4303" s="174" t="s">
        <v>11417</v>
      </c>
      <c r="K4303" s="174"/>
      <c r="L4303" s="174" t="s">
        <v>7136</v>
      </c>
      <c r="M4303" s="174" t="s">
        <v>7279</v>
      </c>
      <c r="N4303" s="176">
        <v>600</v>
      </c>
      <c r="O4303" s="174" t="s">
        <v>3407</v>
      </c>
      <c r="P4303" s="177">
        <v>37621</v>
      </c>
      <c r="Q4303" s="176">
        <v>126</v>
      </c>
      <c r="R4303" s="175">
        <v>36921.78</v>
      </c>
      <c r="S4303" s="175">
        <v>138896.4</v>
      </c>
    </row>
    <row r="4304" spans="1:19">
      <c r="D4304" s="174" t="s">
        <v>11420</v>
      </c>
      <c r="E4304" s="175">
        <v>508500.05</v>
      </c>
      <c r="F4304" s="174" t="s">
        <v>3540</v>
      </c>
      <c r="G4304" s="174" t="s">
        <v>3233</v>
      </c>
      <c r="H4304" s="174" t="s">
        <v>169</v>
      </c>
      <c r="I4304" s="174" t="s">
        <v>11421</v>
      </c>
      <c r="J4304" s="174" t="s">
        <v>11422</v>
      </c>
      <c r="K4304" s="174"/>
      <c r="L4304" s="174" t="s">
        <v>5202</v>
      </c>
      <c r="M4304" s="174" t="s">
        <v>3575</v>
      </c>
      <c r="N4304" s="176">
        <v>960</v>
      </c>
      <c r="O4304" s="174" t="s">
        <v>3407</v>
      </c>
      <c r="P4304" s="177">
        <v>37437</v>
      </c>
      <c r="Q4304" s="176">
        <v>132</v>
      </c>
      <c r="R4304" s="175">
        <v>69918.75</v>
      </c>
      <c r="S4304" s="175">
        <v>438581.3</v>
      </c>
    </row>
    <row r="4305" spans="1:19">
      <c r="D4305" s="174" t="s">
        <v>11423</v>
      </c>
      <c r="E4305" s="175">
        <v>372014.88</v>
      </c>
      <c r="F4305" s="174" t="s">
        <v>3540</v>
      </c>
      <c r="G4305" s="174" t="s">
        <v>3233</v>
      </c>
      <c r="H4305" s="174" t="s">
        <v>169</v>
      </c>
      <c r="I4305" s="174" t="s">
        <v>2889</v>
      </c>
      <c r="J4305" s="174" t="s">
        <v>11422</v>
      </c>
      <c r="K4305" s="174"/>
      <c r="L4305" s="174" t="s">
        <v>5202</v>
      </c>
      <c r="M4305" s="174" t="s">
        <v>3575</v>
      </c>
      <c r="N4305" s="176">
        <v>960</v>
      </c>
      <c r="O4305" s="174" t="s">
        <v>3407</v>
      </c>
      <c r="P4305" s="177">
        <v>37437</v>
      </c>
      <c r="Q4305" s="176">
        <v>132</v>
      </c>
      <c r="R4305" s="175">
        <v>51151.98</v>
      </c>
      <c r="S4305" s="175">
        <v>320862.90000000002</v>
      </c>
    </row>
    <row r="4306" spans="1:19">
      <c r="D4306" s="174" t="s">
        <v>11424</v>
      </c>
      <c r="E4306" s="175">
        <v>61508.77</v>
      </c>
      <c r="F4306" s="174" t="s">
        <v>11290</v>
      </c>
      <c r="G4306" s="174" t="s">
        <v>11425</v>
      </c>
      <c r="H4306" s="174" t="s">
        <v>179</v>
      </c>
      <c r="I4306" s="174" t="s">
        <v>11426</v>
      </c>
      <c r="J4306" s="174" t="s">
        <v>11427</v>
      </c>
      <c r="K4306" s="174"/>
      <c r="L4306" s="174" t="s">
        <v>7136</v>
      </c>
      <c r="M4306" s="174" t="s">
        <v>7197</v>
      </c>
      <c r="N4306" s="176">
        <v>600</v>
      </c>
      <c r="O4306" s="174" t="s">
        <v>3407</v>
      </c>
      <c r="P4306" s="177">
        <v>36342</v>
      </c>
      <c r="Q4306" s="176">
        <v>168</v>
      </c>
      <c r="R4306" s="175">
        <v>17119.87</v>
      </c>
      <c r="S4306" s="175">
        <v>44388.9</v>
      </c>
    </row>
    <row r="4307" spans="1:19">
      <c r="D4307" s="174" t="s">
        <v>11428</v>
      </c>
      <c r="E4307" s="175">
        <v>45175.8</v>
      </c>
      <c r="F4307" s="174" t="s">
        <v>3540</v>
      </c>
      <c r="G4307" s="174" t="s">
        <v>11425</v>
      </c>
      <c r="H4307" s="174" t="s">
        <v>179</v>
      </c>
      <c r="I4307" s="174" t="s">
        <v>11429</v>
      </c>
      <c r="J4307" s="174" t="s">
        <v>11427</v>
      </c>
      <c r="K4307" s="174"/>
      <c r="L4307" s="174" t="s">
        <v>7136</v>
      </c>
      <c r="M4307" s="174" t="s">
        <v>7197</v>
      </c>
      <c r="N4307" s="176">
        <v>600</v>
      </c>
      <c r="O4307" s="174" t="s">
        <v>3407</v>
      </c>
      <c r="P4307" s="177">
        <v>36342</v>
      </c>
      <c r="Q4307" s="176">
        <v>168</v>
      </c>
      <c r="R4307" s="175">
        <v>12573.85</v>
      </c>
      <c r="S4307" s="175">
        <v>32601.95</v>
      </c>
    </row>
    <row r="4308" spans="1:19">
      <c r="D4308" s="174" t="s">
        <v>11430</v>
      </c>
      <c r="E4308" s="175">
        <v>1891056.74</v>
      </c>
      <c r="F4308" s="174" t="s">
        <v>3540</v>
      </c>
      <c r="G4308" s="174" t="s">
        <v>11425</v>
      </c>
      <c r="H4308" s="174" t="s">
        <v>179</v>
      </c>
      <c r="I4308" s="174" t="s">
        <v>11426</v>
      </c>
      <c r="J4308" s="174" t="s">
        <v>11427</v>
      </c>
      <c r="K4308" s="174"/>
      <c r="L4308" s="174" t="s">
        <v>7136</v>
      </c>
      <c r="M4308" s="174" t="s">
        <v>7197</v>
      </c>
      <c r="N4308" s="176">
        <v>600</v>
      </c>
      <c r="O4308" s="174" t="s">
        <v>3407</v>
      </c>
      <c r="P4308" s="177">
        <v>36342</v>
      </c>
      <c r="Q4308" s="176">
        <v>168</v>
      </c>
      <c r="R4308" s="175">
        <v>526344.06000000006</v>
      </c>
      <c r="S4308" s="175">
        <v>1364712.68</v>
      </c>
    </row>
    <row r="4309" spans="1:19" s="184" customFormat="1" ht="15.75">
      <c r="A4309" s="51"/>
      <c r="B4309" s="51"/>
      <c r="D4309" s="174" t="s">
        <v>16108</v>
      </c>
      <c r="E4309" s="175">
        <v>211.75</v>
      </c>
      <c r="F4309" s="174" t="s">
        <v>3540</v>
      </c>
      <c r="G4309" s="174" t="s">
        <v>3165</v>
      </c>
      <c r="H4309" s="174" t="s">
        <v>164</v>
      </c>
      <c r="I4309" s="174" t="s">
        <v>14568</v>
      </c>
      <c r="J4309" s="174" t="s">
        <v>14569</v>
      </c>
      <c r="K4309" s="174"/>
      <c r="L4309" s="174" t="s">
        <v>172</v>
      </c>
      <c r="M4309" s="174" t="s">
        <v>12808</v>
      </c>
      <c r="N4309" s="176">
        <v>960</v>
      </c>
      <c r="O4309" s="174" t="s">
        <v>3407</v>
      </c>
      <c r="P4309" s="177">
        <v>37680</v>
      </c>
      <c r="Q4309" s="176">
        <v>124</v>
      </c>
      <c r="R4309" s="176">
        <v>0</v>
      </c>
      <c r="S4309" s="175">
        <v>211.75</v>
      </c>
    </row>
    <row r="4310" spans="1:19" s="184" customFormat="1" ht="15.75">
      <c r="A4310" s="51"/>
      <c r="B4310" s="51"/>
      <c r="D4310" s="174" t="s">
        <v>16109</v>
      </c>
      <c r="E4310" s="176">
        <v>-1500</v>
      </c>
      <c r="F4310" s="174" t="s">
        <v>3540</v>
      </c>
      <c r="G4310" s="174" t="s">
        <v>4725</v>
      </c>
      <c r="H4310" s="174" t="s">
        <v>164</v>
      </c>
      <c r="I4310" s="174" t="s">
        <v>3098</v>
      </c>
      <c r="J4310" s="174" t="s">
        <v>15232</v>
      </c>
      <c r="K4310" s="174"/>
      <c r="L4310" s="174" t="s">
        <v>4377</v>
      </c>
      <c r="M4310" s="174" t="s">
        <v>3596</v>
      </c>
      <c r="N4310" s="176">
        <v>960</v>
      </c>
      <c r="O4310" s="174" t="s">
        <v>3407</v>
      </c>
      <c r="P4310" s="177">
        <v>37652</v>
      </c>
      <c r="Q4310" s="176">
        <v>125</v>
      </c>
      <c r="R4310" s="176">
        <v>0</v>
      </c>
      <c r="S4310" s="176">
        <v>-1500</v>
      </c>
    </row>
    <row r="4311" spans="1:19">
      <c r="D4311" s="174" t="s">
        <v>11431</v>
      </c>
      <c r="E4311" s="175">
        <v>211675.74</v>
      </c>
      <c r="F4311" s="174" t="s">
        <v>3540</v>
      </c>
      <c r="G4311" s="174" t="s">
        <v>11432</v>
      </c>
      <c r="H4311" s="174" t="s">
        <v>179</v>
      </c>
      <c r="I4311" s="174" t="s">
        <v>11433</v>
      </c>
      <c r="J4311" s="174" t="s">
        <v>11434</v>
      </c>
      <c r="K4311" s="174"/>
      <c r="L4311" s="174" t="s">
        <v>7136</v>
      </c>
      <c r="M4311" s="174" t="s">
        <v>7279</v>
      </c>
      <c r="N4311" s="176">
        <v>600</v>
      </c>
      <c r="O4311" s="174" t="s">
        <v>3407</v>
      </c>
      <c r="P4311" s="177">
        <v>36707</v>
      </c>
      <c r="Q4311" s="176">
        <v>156</v>
      </c>
      <c r="R4311" s="175">
        <v>55035.63</v>
      </c>
      <c r="S4311" s="175">
        <v>156640.10999999999</v>
      </c>
    </row>
    <row r="4312" spans="1:19">
      <c r="D4312" s="174" t="s">
        <v>11435</v>
      </c>
      <c r="E4312" s="175">
        <v>198963.23</v>
      </c>
      <c r="F4312" s="174" t="s">
        <v>3540</v>
      </c>
      <c r="G4312" s="174" t="s">
        <v>11432</v>
      </c>
      <c r="H4312" s="174" t="s">
        <v>169</v>
      </c>
      <c r="I4312" s="174" t="s">
        <v>11436</v>
      </c>
      <c r="J4312" s="174" t="s">
        <v>11437</v>
      </c>
      <c r="K4312" s="174"/>
      <c r="L4312" s="174" t="s">
        <v>3509</v>
      </c>
      <c r="M4312" s="174" t="s">
        <v>6122</v>
      </c>
      <c r="N4312" s="176">
        <v>960</v>
      </c>
      <c r="O4312" s="174" t="s">
        <v>3407</v>
      </c>
      <c r="P4312" s="177">
        <v>36707</v>
      </c>
      <c r="Q4312" s="176">
        <v>156</v>
      </c>
      <c r="R4312" s="175">
        <v>32331.52</v>
      </c>
      <c r="S4312" s="175">
        <v>166631.71</v>
      </c>
    </row>
    <row r="4313" spans="1:19">
      <c r="D4313" s="174" t="s">
        <v>11438</v>
      </c>
      <c r="E4313" s="175">
        <v>44370.83</v>
      </c>
      <c r="F4313" s="174" t="s">
        <v>3540</v>
      </c>
      <c r="G4313" s="174" t="s">
        <v>11432</v>
      </c>
      <c r="H4313" s="174" t="s">
        <v>179</v>
      </c>
      <c r="I4313" s="174" t="s">
        <v>11439</v>
      </c>
      <c r="J4313" s="174" t="s">
        <v>11440</v>
      </c>
      <c r="K4313" s="174"/>
      <c r="L4313" s="174" t="s">
        <v>7136</v>
      </c>
      <c r="M4313" s="174" t="s">
        <v>3800</v>
      </c>
      <c r="N4313" s="176">
        <v>600</v>
      </c>
      <c r="O4313" s="174" t="s">
        <v>3407</v>
      </c>
      <c r="P4313" s="177">
        <v>36707</v>
      </c>
      <c r="Q4313" s="176">
        <v>156</v>
      </c>
      <c r="R4313" s="175">
        <v>11536.33</v>
      </c>
      <c r="S4313" s="175">
        <v>32834.5</v>
      </c>
    </row>
    <row r="4314" spans="1:19">
      <c r="D4314" s="174" t="s">
        <v>11441</v>
      </c>
      <c r="E4314" s="175">
        <v>146781.16</v>
      </c>
      <c r="F4314" s="174" t="s">
        <v>3540</v>
      </c>
      <c r="G4314" s="174" t="s">
        <v>11432</v>
      </c>
      <c r="H4314" s="174" t="s">
        <v>172</v>
      </c>
      <c r="I4314" s="174" t="s">
        <v>11442</v>
      </c>
      <c r="J4314" s="174" t="s">
        <v>11443</v>
      </c>
      <c r="K4314" s="174"/>
      <c r="L4314" s="174" t="s">
        <v>172</v>
      </c>
      <c r="M4314" s="174" t="s">
        <v>3548</v>
      </c>
      <c r="N4314" s="176">
        <v>960</v>
      </c>
      <c r="O4314" s="174" t="s">
        <v>3407</v>
      </c>
      <c r="P4314" s="177">
        <v>36707</v>
      </c>
      <c r="Q4314" s="176">
        <v>156</v>
      </c>
      <c r="R4314" s="175">
        <v>23851.88</v>
      </c>
      <c r="S4314" s="175">
        <v>122929.28</v>
      </c>
    </row>
    <row r="4315" spans="1:19">
      <c r="D4315" s="174" t="s">
        <v>11444</v>
      </c>
      <c r="E4315" s="175">
        <v>55110.34</v>
      </c>
      <c r="F4315" s="174" t="s">
        <v>3540</v>
      </c>
      <c r="G4315" s="174" t="s">
        <v>11432</v>
      </c>
      <c r="H4315" s="174" t="s">
        <v>179</v>
      </c>
      <c r="I4315" s="174" t="s">
        <v>11445</v>
      </c>
      <c r="J4315" s="174" t="s">
        <v>11446</v>
      </c>
      <c r="K4315" s="174"/>
      <c r="L4315" s="174" t="s">
        <v>4377</v>
      </c>
      <c r="M4315" s="174" t="s">
        <v>4527</v>
      </c>
      <c r="N4315" s="176">
        <v>600</v>
      </c>
      <c r="O4315" s="174" t="s">
        <v>3407</v>
      </c>
      <c r="P4315" s="177">
        <v>36707</v>
      </c>
      <c r="Q4315" s="176">
        <v>156</v>
      </c>
      <c r="R4315" s="175">
        <v>14328.6</v>
      </c>
      <c r="S4315" s="175">
        <v>40781.74</v>
      </c>
    </row>
    <row r="4316" spans="1:19">
      <c r="D4316" s="174" t="s">
        <v>11447</v>
      </c>
      <c r="E4316" s="175">
        <v>97077.92</v>
      </c>
      <c r="F4316" s="174" t="s">
        <v>3540</v>
      </c>
      <c r="G4316" s="174" t="s">
        <v>11432</v>
      </c>
      <c r="H4316" s="174" t="s">
        <v>191</v>
      </c>
      <c r="I4316" s="174" t="s">
        <v>11448</v>
      </c>
      <c r="J4316" s="174" t="s">
        <v>11449</v>
      </c>
      <c r="K4316" s="174"/>
      <c r="L4316" s="174" t="s">
        <v>4439</v>
      </c>
      <c r="M4316" s="174" t="s">
        <v>7279</v>
      </c>
      <c r="N4316" s="176">
        <v>960</v>
      </c>
      <c r="O4316" s="174" t="s">
        <v>3407</v>
      </c>
      <c r="P4316" s="177">
        <v>36707</v>
      </c>
      <c r="Q4316" s="176">
        <v>156</v>
      </c>
      <c r="R4316" s="175">
        <v>15775.11</v>
      </c>
      <c r="S4316" s="175">
        <v>81302.81</v>
      </c>
    </row>
    <row r="4317" spans="1:19">
      <c r="D4317" s="174" t="s">
        <v>11450</v>
      </c>
      <c r="E4317" s="175">
        <v>197613.56</v>
      </c>
      <c r="F4317" s="174" t="s">
        <v>3540</v>
      </c>
      <c r="G4317" s="174" t="s">
        <v>11432</v>
      </c>
      <c r="H4317" s="174" t="s">
        <v>169</v>
      </c>
      <c r="I4317" s="174" t="s">
        <v>11451</v>
      </c>
      <c r="J4317" s="174" t="s">
        <v>11452</v>
      </c>
      <c r="K4317" s="174"/>
      <c r="L4317" s="174" t="s">
        <v>7136</v>
      </c>
      <c r="M4317" s="174" t="s">
        <v>7279</v>
      </c>
      <c r="N4317" s="176">
        <v>960</v>
      </c>
      <c r="O4317" s="174" t="s">
        <v>3407</v>
      </c>
      <c r="P4317" s="177">
        <v>36707</v>
      </c>
      <c r="Q4317" s="176">
        <v>156</v>
      </c>
      <c r="R4317" s="175">
        <v>32112.080000000002</v>
      </c>
      <c r="S4317" s="175">
        <v>165501.48000000001</v>
      </c>
    </row>
    <row r="4318" spans="1:19">
      <c r="D4318" s="174" t="s">
        <v>11453</v>
      </c>
      <c r="E4318" s="175">
        <v>99510.74</v>
      </c>
      <c r="F4318" s="174" t="s">
        <v>3540</v>
      </c>
      <c r="G4318" s="174" t="s">
        <v>11432</v>
      </c>
      <c r="H4318" s="174" t="s">
        <v>179</v>
      </c>
      <c r="I4318" s="174" t="s">
        <v>11454</v>
      </c>
      <c r="J4318" s="174" t="s">
        <v>11455</v>
      </c>
      <c r="K4318" s="174"/>
      <c r="L4318" s="174" t="s">
        <v>7136</v>
      </c>
      <c r="M4318" s="174" t="s">
        <v>7279</v>
      </c>
      <c r="N4318" s="176">
        <v>600</v>
      </c>
      <c r="O4318" s="174" t="s">
        <v>3407</v>
      </c>
      <c r="P4318" s="177">
        <v>36707</v>
      </c>
      <c r="Q4318" s="176">
        <v>156</v>
      </c>
      <c r="R4318" s="175">
        <v>25872.73</v>
      </c>
      <c r="S4318" s="175">
        <v>73638.009999999995</v>
      </c>
    </row>
    <row r="4319" spans="1:19">
      <c r="D4319" s="174" t="s">
        <v>11456</v>
      </c>
      <c r="E4319" s="175">
        <v>48784.68</v>
      </c>
      <c r="F4319" s="174" t="s">
        <v>3540</v>
      </c>
      <c r="G4319" s="174" t="s">
        <v>11432</v>
      </c>
      <c r="H4319" s="174" t="s">
        <v>179</v>
      </c>
      <c r="I4319" s="174" t="s">
        <v>11457</v>
      </c>
      <c r="J4319" s="174" t="s">
        <v>11458</v>
      </c>
      <c r="K4319" s="174"/>
      <c r="L4319" s="174" t="s">
        <v>7136</v>
      </c>
      <c r="M4319" s="174" t="s">
        <v>7202</v>
      </c>
      <c r="N4319" s="176">
        <v>600</v>
      </c>
      <c r="O4319" s="174" t="s">
        <v>3407</v>
      </c>
      <c r="P4319" s="177">
        <v>36707</v>
      </c>
      <c r="Q4319" s="176">
        <v>156</v>
      </c>
      <c r="R4319" s="175">
        <v>12683.97</v>
      </c>
      <c r="S4319" s="175">
        <v>36100.71</v>
      </c>
    </row>
    <row r="4320" spans="1:19">
      <c r="D4320" s="174" t="s">
        <v>11459</v>
      </c>
      <c r="E4320" s="175">
        <v>43158.6</v>
      </c>
      <c r="F4320" s="174" t="s">
        <v>3540</v>
      </c>
      <c r="G4320" s="174" t="s">
        <v>11432</v>
      </c>
      <c r="H4320" s="174" t="s">
        <v>179</v>
      </c>
      <c r="I4320" s="174" t="s">
        <v>11460</v>
      </c>
      <c r="J4320" s="174" t="s">
        <v>11461</v>
      </c>
      <c r="K4320" s="174"/>
      <c r="L4320" s="174" t="s">
        <v>7136</v>
      </c>
      <c r="M4320" s="174" t="s">
        <v>7197</v>
      </c>
      <c r="N4320" s="176">
        <v>600</v>
      </c>
      <c r="O4320" s="174" t="s">
        <v>3407</v>
      </c>
      <c r="P4320" s="177">
        <v>36707</v>
      </c>
      <c r="Q4320" s="176">
        <v>156</v>
      </c>
      <c r="R4320" s="175">
        <v>11221.21</v>
      </c>
      <c r="S4320" s="175">
        <v>31937.39</v>
      </c>
    </row>
    <row r="4321" spans="1:19">
      <c r="D4321" s="174" t="s">
        <v>11462</v>
      </c>
      <c r="E4321" s="175">
        <v>76463.320000000007</v>
      </c>
      <c r="F4321" s="174" t="s">
        <v>3540</v>
      </c>
      <c r="G4321" s="174" t="s">
        <v>11432</v>
      </c>
      <c r="H4321" s="174" t="s">
        <v>179</v>
      </c>
      <c r="I4321" s="174" t="s">
        <v>11463</v>
      </c>
      <c r="J4321" s="174" t="s">
        <v>11464</v>
      </c>
      <c r="K4321" s="174"/>
      <c r="L4321" s="174" t="s">
        <v>7136</v>
      </c>
      <c r="M4321" s="174" t="s">
        <v>7279</v>
      </c>
      <c r="N4321" s="176">
        <v>600</v>
      </c>
      <c r="O4321" s="174" t="s">
        <v>3407</v>
      </c>
      <c r="P4321" s="177">
        <v>36707</v>
      </c>
      <c r="Q4321" s="176">
        <v>156</v>
      </c>
      <c r="R4321" s="175">
        <v>19880.38</v>
      </c>
      <c r="S4321" s="175">
        <v>56582.94</v>
      </c>
    </row>
    <row r="4322" spans="1:19">
      <c r="D4322" s="174" t="s">
        <v>11465</v>
      </c>
      <c r="E4322" s="175">
        <v>175591.12</v>
      </c>
      <c r="F4322" s="174" t="s">
        <v>3540</v>
      </c>
      <c r="G4322" s="174" t="s">
        <v>11432</v>
      </c>
      <c r="H4322" s="174" t="s">
        <v>179</v>
      </c>
      <c r="I4322" s="174" t="s">
        <v>11466</v>
      </c>
      <c r="J4322" s="174" t="s">
        <v>11467</v>
      </c>
      <c r="K4322" s="174"/>
      <c r="L4322" s="174" t="s">
        <v>7136</v>
      </c>
      <c r="M4322" s="174" t="s">
        <v>7175</v>
      </c>
      <c r="N4322" s="176">
        <v>600</v>
      </c>
      <c r="O4322" s="174" t="s">
        <v>3407</v>
      </c>
      <c r="P4322" s="177">
        <v>36707</v>
      </c>
      <c r="Q4322" s="176">
        <v>156</v>
      </c>
      <c r="R4322" s="175">
        <v>45653.66</v>
      </c>
      <c r="S4322" s="175">
        <v>129937.46</v>
      </c>
    </row>
    <row r="4323" spans="1:19">
      <c r="D4323" s="174" t="s">
        <v>11468</v>
      </c>
      <c r="E4323" s="175">
        <v>188191.86</v>
      </c>
      <c r="F4323" s="174" t="s">
        <v>3540</v>
      </c>
      <c r="G4323" s="174" t="s">
        <v>11432</v>
      </c>
      <c r="H4323" s="174" t="s">
        <v>191</v>
      </c>
      <c r="I4323" s="174" t="s">
        <v>11469</v>
      </c>
      <c r="J4323" s="174" t="s">
        <v>11470</v>
      </c>
      <c r="K4323" s="174"/>
      <c r="L4323" s="174" t="s">
        <v>4395</v>
      </c>
      <c r="M4323" s="174" t="s">
        <v>3575</v>
      </c>
      <c r="N4323" s="176">
        <v>960</v>
      </c>
      <c r="O4323" s="174" t="s">
        <v>3407</v>
      </c>
      <c r="P4323" s="177">
        <v>36707</v>
      </c>
      <c r="Q4323" s="176">
        <v>156</v>
      </c>
      <c r="R4323" s="175">
        <v>30581.07</v>
      </c>
      <c r="S4323" s="175">
        <v>157610.79</v>
      </c>
    </row>
    <row r="4324" spans="1:19">
      <c r="D4324" s="174" t="s">
        <v>11471</v>
      </c>
      <c r="E4324" s="175">
        <v>49898.28</v>
      </c>
      <c r="F4324" s="174" t="s">
        <v>3540</v>
      </c>
      <c r="G4324" s="174" t="s">
        <v>11432</v>
      </c>
      <c r="H4324" s="174" t="s">
        <v>172</v>
      </c>
      <c r="I4324" s="174" t="s">
        <v>11472</v>
      </c>
      <c r="J4324" s="174" t="s">
        <v>11473</v>
      </c>
      <c r="K4324" s="174"/>
      <c r="L4324" s="174" t="s">
        <v>172</v>
      </c>
      <c r="M4324" s="174" t="s">
        <v>3899</v>
      </c>
      <c r="N4324" s="176">
        <v>960</v>
      </c>
      <c r="O4324" s="174" t="s">
        <v>3407</v>
      </c>
      <c r="P4324" s="177">
        <v>36707</v>
      </c>
      <c r="Q4324" s="176">
        <v>156</v>
      </c>
      <c r="R4324" s="175">
        <v>8108.36</v>
      </c>
      <c r="S4324" s="175">
        <v>41789.919999999998</v>
      </c>
    </row>
    <row r="4325" spans="1:19">
      <c r="D4325" s="174" t="s">
        <v>11474</v>
      </c>
      <c r="E4325" s="175">
        <v>90471.24</v>
      </c>
      <c r="F4325" s="174" t="s">
        <v>3540</v>
      </c>
      <c r="G4325" s="174" t="s">
        <v>11432</v>
      </c>
      <c r="H4325" s="174" t="s">
        <v>169</v>
      </c>
      <c r="I4325" s="174" t="s">
        <v>11475</v>
      </c>
      <c r="J4325" s="174" t="s">
        <v>11476</v>
      </c>
      <c r="K4325" s="174"/>
      <c r="L4325" s="174" t="s">
        <v>3509</v>
      </c>
      <c r="M4325" s="174" t="s">
        <v>6122</v>
      </c>
      <c r="N4325" s="176">
        <v>960</v>
      </c>
      <c r="O4325" s="174" t="s">
        <v>3407</v>
      </c>
      <c r="P4325" s="177">
        <v>36707</v>
      </c>
      <c r="Q4325" s="176">
        <v>156</v>
      </c>
      <c r="R4325" s="175">
        <v>14701.57</v>
      </c>
      <c r="S4325" s="175">
        <v>75769.67</v>
      </c>
    </row>
    <row r="4326" spans="1:19">
      <c r="D4326" s="174" t="s">
        <v>11477</v>
      </c>
      <c r="E4326" s="175">
        <v>43989.8</v>
      </c>
      <c r="F4326" s="174" t="s">
        <v>3540</v>
      </c>
      <c r="G4326" s="174" t="s">
        <v>11432</v>
      </c>
      <c r="H4326" s="174" t="s">
        <v>176</v>
      </c>
      <c r="I4326" s="174" t="s">
        <v>11478</v>
      </c>
      <c r="J4326" s="174" t="s">
        <v>11479</v>
      </c>
      <c r="K4326" s="174"/>
      <c r="L4326" s="174" t="s">
        <v>7136</v>
      </c>
      <c r="M4326" s="174" t="s">
        <v>7197</v>
      </c>
      <c r="N4326" s="176">
        <v>960</v>
      </c>
      <c r="O4326" s="174" t="s">
        <v>3407</v>
      </c>
      <c r="P4326" s="177">
        <v>36707</v>
      </c>
      <c r="Q4326" s="176">
        <v>156</v>
      </c>
      <c r="R4326" s="175">
        <v>7148.31</v>
      </c>
      <c r="S4326" s="175">
        <v>36841.49</v>
      </c>
    </row>
    <row r="4327" spans="1:19">
      <c r="D4327" s="174" t="s">
        <v>11480</v>
      </c>
      <c r="E4327" s="175">
        <v>95186.19</v>
      </c>
      <c r="F4327" s="174" t="s">
        <v>3540</v>
      </c>
      <c r="G4327" s="174" t="s">
        <v>11432</v>
      </c>
      <c r="H4327" s="174" t="s">
        <v>172</v>
      </c>
      <c r="I4327" s="174" t="s">
        <v>11481</v>
      </c>
      <c r="J4327" s="174" t="s">
        <v>11482</v>
      </c>
      <c r="K4327" s="174"/>
      <c r="L4327" s="174" t="s">
        <v>172</v>
      </c>
      <c r="M4327" s="174" t="s">
        <v>3866</v>
      </c>
      <c r="N4327" s="176">
        <v>960</v>
      </c>
      <c r="O4327" s="174" t="s">
        <v>3407</v>
      </c>
      <c r="P4327" s="177">
        <v>36707</v>
      </c>
      <c r="Q4327" s="176">
        <v>156</v>
      </c>
      <c r="R4327" s="175">
        <v>15467.66</v>
      </c>
      <c r="S4327" s="175">
        <v>79718.53</v>
      </c>
    </row>
    <row r="4328" spans="1:19">
      <c r="D4328" s="174" t="s">
        <v>11483</v>
      </c>
      <c r="E4328" s="175">
        <v>248176.95</v>
      </c>
      <c r="F4328" s="174" t="s">
        <v>3540</v>
      </c>
      <c r="G4328" s="174" t="s">
        <v>11432</v>
      </c>
      <c r="H4328" s="174" t="s">
        <v>176</v>
      </c>
      <c r="I4328" s="174" t="s">
        <v>11484</v>
      </c>
      <c r="J4328" s="174" t="s">
        <v>11485</v>
      </c>
      <c r="K4328" s="174"/>
      <c r="L4328" s="174" t="s">
        <v>8461</v>
      </c>
      <c r="M4328" s="174" t="s">
        <v>6122</v>
      </c>
      <c r="N4328" s="176">
        <v>960</v>
      </c>
      <c r="O4328" s="174" t="s">
        <v>3407</v>
      </c>
      <c r="P4328" s="177">
        <v>36707</v>
      </c>
      <c r="Q4328" s="176">
        <v>156</v>
      </c>
      <c r="R4328" s="175">
        <v>40328.730000000003</v>
      </c>
      <c r="S4328" s="175">
        <v>207848.22</v>
      </c>
    </row>
    <row r="4329" spans="1:19">
      <c r="D4329" s="174" t="s">
        <v>11486</v>
      </c>
      <c r="E4329" s="175">
        <v>49898.27</v>
      </c>
      <c r="F4329" s="174" t="s">
        <v>3540</v>
      </c>
      <c r="G4329" s="174" t="s">
        <v>11432</v>
      </c>
      <c r="H4329" s="174" t="s">
        <v>172</v>
      </c>
      <c r="I4329" s="174" t="s">
        <v>11472</v>
      </c>
      <c r="J4329" s="174" t="s">
        <v>11487</v>
      </c>
      <c r="K4329" s="174"/>
      <c r="L4329" s="174" t="s">
        <v>172</v>
      </c>
      <c r="M4329" s="174" t="s">
        <v>3891</v>
      </c>
      <c r="N4329" s="176">
        <v>960</v>
      </c>
      <c r="O4329" s="174" t="s">
        <v>3407</v>
      </c>
      <c r="P4329" s="177">
        <v>36707</v>
      </c>
      <c r="Q4329" s="176">
        <v>156</v>
      </c>
      <c r="R4329" s="175">
        <v>8108.36</v>
      </c>
      <c r="S4329" s="175">
        <v>41789.910000000003</v>
      </c>
    </row>
    <row r="4330" spans="1:19">
      <c r="D4330" s="174" t="s">
        <v>11488</v>
      </c>
      <c r="E4330" s="175">
        <v>49898.27</v>
      </c>
      <c r="F4330" s="174" t="s">
        <v>3540</v>
      </c>
      <c r="G4330" s="174" t="s">
        <v>11432</v>
      </c>
      <c r="H4330" s="174" t="s">
        <v>179</v>
      </c>
      <c r="I4330" s="174" t="s">
        <v>11472</v>
      </c>
      <c r="J4330" s="174" t="s">
        <v>11489</v>
      </c>
      <c r="K4330" s="174"/>
      <c r="L4330" s="174" t="s">
        <v>7136</v>
      </c>
      <c r="M4330" s="174" t="s">
        <v>7279</v>
      </c>
      <c r="N4330" s="176">
        <v>600</v>
      </c>
      <c r="O4330" s="174" t="s">
        <v>3407</v>
      </c>
      <c r="P4330" s="177">
        <v>36707</v>
      </c>
      <c r="Q4330" s="176">
        <v>156</v>
      </c>
      <c r="R4330" s="175">
        <v>12973.48</v>
      </c>
      <c r="S4330" s="175">
        <v>36924.79</v>
      </c>
    </row>
    <row r="4331" spans="1:19" s="184" customFormat="1" ht="15.75">
      <c r="A4331" s="51"/>
      <c r="B4331" s="51"/>
      <c r="D4331" s="174" t="s">
        <v>16110</v>
      </c>
      <c r="E4331" s="175">
        <v>5044.49</v>
      </c>
      <c r="F4331" s="174" t="s">
        <v>3540</v>
      </c>
      <c r="G4331" s="174" t="s">
        <v>3165</v>
      </c>
      <c r="H4331" s="174" t="s">
        <v>164</v>
      </c>
      <c r="I4331" s="174" t="s">
        <v>14568</v>
      </c>
      <c r="J4331" s="174" t="s">
        <v>14569</v>
      </c>
      <c r="K4331" s="174"/>
      <c r="L4331" s="174" t="s">
        <v>172</v>
      </c>
      <c r="M4331" s="174" t="s">
        <v>12808</v>
      </c>
      <c r="N4331" s="176">
        <v>960</v>
      </c>
      <c r="O4331" s="174" t="s">
        <v>3407</v>
      </c>
      <c r="P4331" s="177">
        <v>37741</v>
      </c>
      <c r="Q4331" s="176">
        <v>122</v>
      </c>
      <c r="R4331" s="176">
        <v>0</v>
      </c>
      <c r="S4331" s="175">
        <v>5044.49</v>
      </c>
    </row>
    <row r="4332" spans="1:19" s="184" customFormat="1" ht="15.75">
      <c r="A4332" s="51"/>
      <c r="B4332" s="51"/>
      <c r="D4332" s="174" t="s">
        <v>16111</v>
      </c>
      <c r="E4332" s="176">
        <v>-15300</v>
      </c>
      <c r="F4332" s="174" t="s">
        <v>3540</v>
      </c>
      <c r="G4332" s="174" t="s">
        <v>1308</v>
      </c>
      <c r="H4332" s="174" t="s">
        <v>164</v>
      </c>
      <c r="I4332" s="174" t="s">
        <v>2755</v>
      </c>
      <c r="J4332" s="174" t="s">
        <v>13824</v>
      </c>
      <c r="K4332" s="174"/>
      <c r="L4332" s="174" t="s">
        <v>4377</v>
      </c>
      <c r="M4332" s="174" t="s">
        <v>12718</v>
      </c>
      <c r="N4332" s="176">
        <v>960</v>
      </c>
      <c r="O4332" s="174" t="s">
        <v>3407</v>
      </c>
      <c r="P4332" s="177">
        <v>37652</v>
      </c>
      <c r="Q4332" s="176">
        <v>125</v>
      </c>
      <c r="R4332" s="176">
        <v>0</v>
      </c>
      <c r="S4332" s="176">
        <v>-15300</v>
      </c>
    </row>
    <row r="4333" spans="1:19" s="184" customFormat="1" ht="15.75">
      <c r="A4333" s="51"/>
      <c r="B4333" s="51"/>
      <c r="D4333" s="174" t="s">
        <v>16112</v>
      </c>
      <c r="E4333" s="175">
        <v>-1269055.1499999999</v>
      </c>
      <c r="F4333" s="174" t="s">
        <v>3409</v>
      </c>
      <c r="G4333" s="174" t="s">
        <v>3225</v>
      </c>
      <c r="H4333" s="174" t="s">
        <v>164</v>
      </c>
      <c r="I4333" s="174" t="s">
        <v>1927</v>
      </c>
      <c r="J4333" s="174" t="s">
        <v>16057</v>
      </c>
      <c r="K4333" s="174"/>
      <c r="L4333" s="174" t="s">
        <v>172</v>
      </c>
      <c r="M4333" s="174" t="s">
        <v>16058</v>
      </c>
      <c r="N4333" s="176">
        <v>960</v>
      </c>
      <c r="O4333" s="174" t="s">
        <v>3407</v>
      </c>
      <c r="P4333" s="177">
        <v>37711</v>
      </c>
      <c r="Q4333" s="176">
        <v>123</v>
      </c>
      <c r="R4333" s="176">
        <v>0</v>
      </c>
      <c r="S4333" s="175">
        <v>-1269055.1499999999</v>
      </c>
    </row>
    <row r="4334" spans="1:19" s="184" customFormat="1" ht="15.75">
      <c r="A4334" s="51"/>
      <c r="B4334" s="51"/>
      <c r="D4334" s="174" t="s">
        <v>16113</v>
      </c>
      <c r="E4334" s="175">
        <v>1269055.1499999999</v>
      </c>
      <c r="F4334" s="174" t="s">
        <v>3540</v>
      </c>
      <c r="G4334" s="174" t="s">
        <v>3214</v>
      </c>
      <c r="H4334" s="174" t="s">
        <v>164</v>
      </c>
      <c r="I4334" s="174" t="s">
        <v>1927</v>
      </c>
      <c r="J4334" s="174" t="s">
        <v>16057</v>
      </c>
      <c r="K4334" s="174"/>
      <c r="L4334" s="174" t="s">
        <v>172</v>
      </c>
      <c r="M4334" s="174" t="s">
        <v>16058</v>
      </c>
      <c r="N4334" s="176">
        <v>960</v>
      </c>
      <c r="O4334" s="174" t="s">
        <v>3407</v>
      </c>
      <c r="P4334" s="177">
        <v>37711</v>
      </c>
      <c r="Q4334" s="176">
        <v>123</v>
      </c>
      <c r="R4334" s="176">
        <v>0</v>
      </c>
      <c r="S4334" s="175">
        <v>1269055.1499999999</v>
      </c>
    </row>
    <row r="4335" spans="1:19" s="184" customFormat="1" ht="15.75">
      <c r="A4335" s="51"/>
      <c r="B4335" s="51"/>
      <c r="D4335" s="174" t="s">
        <v>16114</v>
      </c>
      <c r="E4335" s="176">
        <v>6276</v>
      </c>
      <c r="F4335" s="174" t="s">
        <v>11713</v>
      </c>
      <c r="G4335" s="174" t="s">
        <v>3244</v>
      </c>
      <c r="H4335" s="174" t="s">
        <v>164</v>
      </c>
      <c r="I4335" s="174" t="s">
        <v>2008</v>
      </c>
      <c r="J4335" s="174" t="s">
        <v>16115</v>
      </c>
      <c r="K4335" s="174"/>
      <c r="L4335" s="174" t="s">
        <v>5202</v>
      </c>
      <c r="M4335" s="174" t="s">
        <v>16116</v>
      </c>
      <c r="N4335" s="176">
        <v>960</v>
      </c>
      <c r="O4335" s="174" t="s">
        <v>3407</v>
      </c>
      <c r="P4335" s="177">
        <v>37711</v>
      </c>
      <c r="Q4335" s="176">
        <v>123</v>
      </c>
      <c r="R4335" s="176">
        <v>0</v>
      </c>
      <c r="S4335" s="176">
        <v>6276</v>
      </c>
    </row>
    <row r="4336" spans="1:19" s="184" customFormat="1" ht="15.75">
      <c r="A4336" s="51"/>
      <c r="B4336" s="51"/>
      <c r="D4336" s="174" t="s">
        <v>16117</v>
      </c>
      <c r="E4336" s="176">
        <v>-423</v>
      </c>
      <c r="F4336" s="174" t="s">
        <v>3540</v>
      </c>
      <c r="G4336" s="174" t="s">
        <v>1308</v>
      </c>
      <c r="H4336" s="174" t="s">
        <v>164</v>
      </c>
      <c r="I4336" s="174" t="s">
        <v>2755</v>
      </c>
      <c r="J4336" s="174" t="s">
        <v>13824</v>
      </c>
      <c r="K4336" s="174"/>
      <c r="L4336" s="174" t="s">
        <v>4377</v>
      </c>
      <c r="M4336" s="174" t="s">
        <v>12718</v>
      </c>
      <c r="N4336" s="176">
        <v>960</v>
      </c>
      <c r="O4336" s="174" t="s">
        <v>3407</v>
      </c>
      <c r="P4336" s="177">
        <v>37741</v>
      </c>
      <c r="Q4336" s="176">
        <v>122</v>
      </c>
      <c r="R4336" s="176">
        <v>0</v>
      </c>
      <c r="S4336" s="176">
        <v>-423</v>
      </c>
    </row>
    <row r="4337" spans="1:19" s="184" customFormat="1" ht="15.75">
      <c r="A4337" s="51"/>
      <c r="B4337" s="51"/>
      <c r="D4337" s="174" t="s">
        <v>16118</v>
      </c>
      <c r="E4337" s="176">
        <v>-50</v>
      </c>
      <c r="F4337" s="174" t="s">
        <v>3540</v>
      </c>
      <c r="G4337" s="174" t="s">
        <v>3214</v>
      </c>
      <c r="H4337" s="174" t="s">
        <v>164</v>
      </c>
      <c r="I4337" s="174" t="s">
        <v>1927</v>
      </c>
      <c r="J4337" s="174" t="s">
        <v>16057</v>
      </c>
      <c r="K4337" s="174"/>
      <c r="L4337" s="174" t="s">
        <v>172</v>
      </c>
      <c r="M4337" s="174" t="s">
        <v>16058</v>
      </c>
      <c r="N4337" s="176">
        <v>960</v>
      </c>
      <c r="O4337" s="174" t="s">
        <v>3407</v>
      </c>
      <c r="P4337" s="177">
        <v>37741</v>
      </c>
      <c r="Q4337" s="176">
        <v>122</v>
      </c>
      <c r="R4337" s="176">
        <v>0</v>
      </c>
      <c r="S4337" s="176">
        <v>-50</v>
      </c>
    </row>
    <row r="4338" spans="1:19" s="184" customFormat="1" ht="15.75">
      <c r="A4338" s="51"/>
      <c r="B4338" s="51"/>
      <c r="D4338" s="174" t="s">
        <v>16119</v>
      </c>
      <c r="E4338" s="175">
        <v>96902.56</v>
      </c>
      <c r="F4338" s="174" t="s">
        <v>3540</v>
      </c>
      <c r="G4338" s="174" t="s">
        <v>3214</v>
      </c>
      <c r="H4338" s="174" t="s">
        <v>164</v>
      </c>
      <c r="I4338" s="174" t="s">
        <v>1927</v>
      </c>
      <c r="J4338" s="174" t="s">
        <v>16057</v>
      </c>
      <c r="K4338" s="174"/>
      <c r="L4338" s="174" t="s">
        <v>172</v>
      </c>
      <c r="M4338" s="174" t="s">
        <v>16058</v>
      </c>
      <c r="N4338" s="176">
        <v>960</v>
      </c>
      <c r="O4338" s="174" t="s">
        <v>3407</v>
      </c>
      <c r="P4338" s="177">
        <v>37652</v>
      </c>
      <c r="Q4338" s="176">
        <v>125</v>
      </c>
      <c r="R4338" s="176">
        <v>0</v>
      </c>
      <c r="S4338" s="175">
        <v>96902.56</v>
      </c>
    </row>
    <row r="4339" spans="1:19" s="184" customFormat="1" ht="15.75">
      <c r="A4339" s="51"/>
      <c r="B4339" s="51"/>
      <c r="D4339" s="174" t="s">
        <v>16120</v>
      </c>
      <c r="E4339" s="175">
        <v>5848.45</v>
      </c>
      <c r="F4339" s="174" t="s">
        <v>3540</v>
      </c>
      <c r="G4339" s="174" t="s">
        <v>3165</v>
      </c>
      <c r="H4339" s="174" t="s">
        <v>164</v>
      </c>
      <c r="I4339" s="174" t="s">
        <v>14568</v>
      </c>
      <c r="J4339" s="174" t="s">
        <v>14569</v>
      </c>
      <c r="K4339" s="174"/>
      <c r="L4339" s="174" t="s">
        <v>172</v>
      </c>
      <c r="M4339" s="174" t="s">
        <v>12808</v>
      </c>
      <c r="N4339" s="176">
        <v>960</v>
      </c>
      <c r="O4339" s="174" t="s">
        <v>3407</v>
      </c>
      <c r="P4339" s="177">
        <v>37772</v>
      </c>
      <c r="Q4339" s="176">
        <v>121</v>
      </c>
      <c r="R4339" s="176">
        <v>0</v>
      </c>
      <c r="S4339" s="175">
        <v>5848.45</v>
      </c>
    </row>
    <row r="4340" spans="1:19" s="184" customFormat="1" ht="15.75">
      <c r="A4340" s="51"/>
      <c r="B4340" s="51"/>
      <c r="D4340" s="174" t="s">
        <v>16121</v>
      </c>
      <c r="E4340" s="176">
        <v>300</v>
      </c>
      <c r="F4340" s="174" t="s">
        <v>3540</v>
      </c>
      <c r="G4340" s="174" t="s">
        <v>1308</v>
      </c>
      <c r="H4340" s="174" t="s">
        <v>164</v>
      </c>
      <c r="I4340" s="174" t="s">
        <v>2755</v>
      </c>
      <c r="J4340" s="174" t="s">
        <v>15952</v>
      </c>
      <c r="K4340" s="174"/>
      <c r="L4340" s="174" t="s">
        <v>4439</v>
      </c>
      <c r="M4340" s="174" t="s">
        <v>9213</v>
      </c>
      <c r="N4340" s="176">
        <v>960</v>
      </c>
      <c r="O4340" s="174" t="s">
        <v>3407</v>
      </c>
      <c r="P4340" s="177">
        <v>37772</v>
      </c>
      <c r="Q4340" s="176">
        <v>121</v>
      </c>
      <c r="R4340" s="176">
        <v>0</v>
      </c>
      <c r="S4340" s="176">
        <v>300</v>
      </c>
    </row>
    <row r="4341" spans="1:19" s="184" customFormat="1" ht="15.75">
      <c r="A4341" s="51"/>
      <c r="B4341" s="51"/>
      <c r="D4341" s="174" t="s">
        <v>16122</v>
      </c>
      <c r="E4341" s="176">
        <v>-1500</v>
      </c>
      <c r="F4341" s="174" t="s">
        <v>3540</v>
      </c>
      <c r="G4341" s="174" t="s">
        <v>4725</v>
      </c>
      <c r="H4341" s="174" t="s">
        <v>164</v>
      </c>
      <c r="I4341" s="174" t="s">
        <v>3098</v>
      </c>
      <c r="J4341" s="174" t="s">
        <v>15232</v>
      </c>
      <c r="K4341" s="174"/>
      <c r="L4341" s="174" t="s">
        <v>4377</v>
      </c>
      <c r="M4341" s="174" t="s">
        <v>3596</v>
      </c>
      <c r="N4341" s="176">
        <v>960</v>
      </c>
      <c r="O4341" s="174" t="s">
        <v>3407</v>
      </c>
      <c r="P4341" s="177">
        <v>37772</v>
      </c>
      <c r="Q4341" s="176">
        <v>121</v>
      </c>
      <c r="R4341" s="176">
        <v>0</v>
      </c>
      <c r="S4341" s="176">
        <v>-1500</v>
      </c>
    </row>
    <row r="4342" spans="1:19" s="184" customFormat="1" ht="15.75">
      <c r="A4342" s="51"/>
      <c r="B4342" s="51"/>
      <c r="D4342" s="174" t="s">
        <v>16123</v>
      </c>
      <c r="E4342" s="176">
        <v>39800</v>
      </c>
      <c r="F4342" s="174" t="s">
        <v>3540</v>
      </c>
      <c r="G4342" s="174" t="s">
        <v>1628</v>
      </c>
      <c r="H4342" s="174" t="s">
        <v>164</v>
      </c>
      <c r="I4342" s="174" t="s">
        <v>15951</v>
      </c>
      <c r="J4342" s="174" t="s">
        <v>13824</v>
      </c>
      <c r="K4342" s="174"/>
      <c r="L4342" s="174" t="s">
        <v>4377</v>
      </c>
      <c r="M4342" s="174" t="s">
        <v>12718</v>
      </c>
      <c r="N4342" s="176">
        <v>960</v>
      </c>
      <c r="O4342" s="174" t="s">
        <v>3407</v>
      </c>
      <c r="P4342" s="177">
        <v>37772</v>
      </c>
      <c r="Q4342" s="176">
        <v>121</v>
      </c>
      <c r="R4342" s="176">
        <v>0</v>
      </c>
      <c r="S4342" s="176">
        <v>39800</v>
      </c>
    </row>
    <row r="4343" spans="1:19" s="184" customFormat="1" ht="15.75">
      <c r="A4343" s="51"/>
      <c r="B4343" s="51"/>
      <c r="D4343" s="174" t="s">
        <v>16124</v>
      </c>
      <c r="E4343" s="175">
        <v>4626.1000000000004</v>
      </c>
      <c r="F4343" s="174" t="s">
        <v>11708</v>
      </c>
      <c r="G4343" s="174" t="s">
        <v>1308</v>
      </c>
      <c r="H4343" s="174" t="s">
        <v>164</v>
      </c>
      <c r="I4343" s="174" t="s">
        <v>1317</v>
      </c>
      <c r="J4343" s="174" t="s">
        <v>13824</v>
      </c>
      <c r="K4343" s="174"/>
      <c r="L4343" s="174" t="s">
        <v>4377</v>
      </c>
      <c r="M4343" s="174" t="s">
        <v>12718</v>
      </c>
      <c r="N4343" s="176">
        <v>960</v>
      </c>
      <c r="O4343" s="174" t="s">
        <v>3407</v>
      </c>
      <c r="P4343" s="177">
        <v>37894</v>
      </c>
      <c r="Q4343" s="176">
        <v>117</v>
      </c>
      <c r="R4343" s="176">
        <v>0</v>
      </c>
      <c r="S4343" s="175">
        <v>4626.1000000000004</v>
      </c>
    </row>
    <row r="4344" spans="1:19" s="184" customFormat="1" ht="15.75">
      <c r="A4344" s="51"/>
      <c r="B4344" s="51"/>
      <c r="D4344" s="174" t="s">
        <v>16125</v>
      </c>
      <c r="E4344" s="176">
        <v>-50</v>
      </c>
      <c r="F4344" s="174" t="s">
        <v>3540</v>
      </c>
      <c r="G4344" s="174" t="s">
        <v>3214</v>
      </c>
      <c r="H4344" s="174" t="s">
        <v>164</v>
      </c>
      <c r="I4344" s="174" t="s">
        <v>1927</v>
      </c>
      <c r="J4344" s="174" t="s">
        <v>16057</v>
      </c>
      <c r="K4344" s="174"/>
      <c r="L4344" s="174" t="s">
        <v>172</v>
      </c>
      <c r="M4344" s="174" t="s">
        <v>16058</v>
      </c>
      <c r="N4344" s="176">
        <v>960</v>
      </c>
      <c r="O4344" s="174" t="s">
        <v>3407</v>
      </c>
      <c r="P4344" s="177">
        <v>37833</v>
      </c>
      <c r="Q4344" s="176">
        <v>119</v>
      </c>
      <c r="R4344" s="176">
        <v>0</v>
      </c>
      <c r="S4344" s="176">
        <v>-50</v>
      </c>
    </row>
    <row r="4345" spans="1:19" s="184" customFormat="1" ht="15.75">
      <c r="A4345" s="51"/>
      <c r="B4345" s="51"/>
      <c r="D4345" s="174" t="s">
        <v>16126</v>
      </c>
      <c r="E4345" s="176">
        <v>68005</v>
      </c>
      <c r="F4345" s="174" t="s">
        <v>3540</v>
      </c>
      <c r="G4345" s="174" t="s">
        <v>3214</v>
      </c>
      <c r="H4345" s="174" t="s">
        <v>164</v>
      </c>
      <c r="I4345" s="174" t="s">
        <v>1927</v>
      </c>
      <c r="J4345" s="174" t="s">
        <v>16057</v>
      </c>
      <c r="K4345" s="174"/>
      <c r="L4345" s="174" t="s">
        <v>172</v>
      </c>
      <c r="M4345" s="174" t="s">
        <v>16058</v>
      </c>
      <c r="N4345" s="176">
        <v>960</v>
      </c>
      <c r="O4345" s="174" t="s">
        <v>3407</v>
      </c>
      <c r="P4345" s="177">
        <v>37864</v>
      </c>
      <c r="Q4345" s="176">
        <v>118</v>
      </c>
      <c r="R4345" s="176">
        <v>0</v>
      </c>
      <c r="S4345" s="176">
        <v>68005</v>
      </c>
    </row>
    <row r="4346" spans="1:19" s="184" customFormat="1" ht="15.75">
      <c r="A4346" s="51"/>
      <c r="B4346" s="51"/>
      <c r="D4346" s="174" t="s">
        <v>16127</v>
      </c>
      <c r="E4346" s="175">
        <v>15794.19</v>
      </c>
      <c r="F4346" s="174" t="s">
        <v>11713</v>
      </c>
      <c r="G4346" s="174" t="s">
        <v>3244</v>
      </c>
      <c r="H4346" s="174" t="s">
        <v>164</v>
      </c>
      <c r="I4346" s="174" t="s">
        <v>2008</v>
      </c>
      <c r="J4346" s="174" t="s">
        <v>16115</v>
      </c>
      <c r="K4346" s="174"/>
      <c r="L4346" s="174" t="s">
        <v>5202</v>
      </c>
      <c r="M4346" s="174" t="s">
        <v>16116</v>
      </c>
      <c r="N4346" s="176">
        <v>960</v>
      </c>
      <c r="O4346" s="174" t="s">
        <v>3407</v>
      </c>
      <c r="P4346" s="177">
        <v>37894</v>
      </c>
      <c r="Q4346" s="176">
        <v>117</v>
      </c>
      <c r="R4346" s="176">
        <v>0</v>
      </c>
      <c r="S4346" s="175">
        <v>15794.19</v>
      </c>
    </row>
    <row r="4347" spans="1:19" s="184" customFormat="1" ht="15.75">
      <c r="A4347" s="51"/>
      <c r="B4347" s="51"/>
      <c r="D4347" s="174" t="s">
        <v>16128</v>
      </c>
      <c r="E4347" s="176">
        <v>-50</v>
      </c>
      <c r="F4347" s="174" t="s">
        <v>3409</v>
      </c>
      <c r="G4347" s="174" t="s">
        <v>3225</v>
      </c>
      <c r="H4347" s="174" t="s">
        <v>164</v>
      </c>
      <c r="I4347" s="174" t="s">
        <v>1927</v>
      </c>
      <c r="J4347" s="174" t="s">
        <v>16057</v>
      </c>
      <c r="K4347" s="174"/>
      <c r="L4347" s="174" t="s">
        <v>172</v>
      </c>
      <c r="M4347" s="174" t="s">
        <v>16058</v>
      </c>
      <c r="N4347" s="176">
        <v>960</v>
      </c>
      <c r="O4347" s="174" t="s">
        <v>3407</v>
      </c>
      <c r="P4347" s="177">
        <v>37833</v>
      </c>
      <c r="Q4347" s="176">
        <v>119</v>
      </c>
      <c r="R4347" s="176">
        <v>0</v>
      </c>
      <c r="S4347" s="176">
        <v>-50</v>
      </c>
    </row>
    <row r="4348" spans="1:19" s="184" customFormat="1" ht="15.75">
      <c r="A4348" s="51"/>
      <c r="B4348" s="51"/>
      <c r="D4348" s="174" t="s">
        <v>16129</v>
      </c>
      <c r="E4348" s="176">
        <v>-68155</v>
      </c>
      <c r="F4348" s="174" t="s">
        <v>3409</v>
      </c>
      <c r="G4348" s="174" t="s">
        <v>3225</v>
      </c>
      <c r="H4348" s="174" t="s">
        <v>164</v>
      </c>
      <c r="I4348" s="174" t="s">
        <v>1927</v>
      </c>
      <c r="J4348" s="174" t="s">
        <v>16057</v>
      </c>
      <c r="K4348" s="174"/>
      <c r="L4348" s="174" t="s">
        <v>172</v>
      </c>
      <c r="M4348" s="174" t="s">
        <v>16058</v>
      </c>
      <c r="N4348" s="176">
        <v>960</v>
      </c>
      <c r="O4348" s="174" t="s">
        <v>3407</v>
      </c>
      <c r="P4348" s="177">
        <v>37864</v>
      </c>
      <c r="Q4348" s="176">
        <v>118</v>
      </c>
      <c r="R4348" s="176">
        <v>0</v>
      </c>
      <c r="S4348" s="176">
        <v>-68155</v>
      </c>
    </row>
    <row r="4349" spans="1:19" s="184" customFormat="1" ht="15.75">
      <c r="A4349" s="51"/>
      <c r="B4349" s="51"/>
      <c r="D4349" s="174" t="s">
        <v>16130</v>
      </c>
      <c r="E4349" s="176">
        <v>11370</v>
      </c>
      <c r="F4349" s="174" t="s">
        <v>3409</v>
      </c>
      <c r="G4349" s="174" t="s">
        <v>3225</v>
      </c>
      <c r="H4349" s="174" t="s">
        <v>164</v>
      </c>
      <c r="I4349" s="174" t="s">
        <v>1927</v>
      </c>
      <c r="J4349" s="174" t="s">
        <v>16057</v>
      </c>
      <c r="K4349" s="174"/>
      <c r="L4349" s="174" t="s">
        <v>172</v>
      </c>
      <c r="M4349" s="174" t="s">
        <v>16058</v>
      </c>
      <c r="N4349" s="176">
        <v>960</v>
      </c>
      <c r="O4349" s="174" t="s">
        <v>3407</v>
      </c>
      <c r="P4349" s="177">
        <v>37864</v>
      </c>
      <c r="Q4349" s="176">
        <v>118</v>
      </c>
      <c r="R4349" s="176">
        <v>0</v>
      </c>
      <c r="S4349" s="176">
        <v>11370</v>
      </c>
    </row>
    <row r="4350" spans="1:19" s="184" customFormat="1" ht="15.75">
      <c r="A4350" s="51"/>
      <c r="B4350" s="51"/>
      <c r="D4350" s="174" t="s">
        <v>16131</v>
      </c>
      <c r="E4350" s="176">
        <v>-300</v>
      </c>
      <c r="F4350" s="174" t="s">
        <v>3409</v>
      </c>
      <c r="G4350" s="174" t="s">
        <v>3225</v>
      </c>
      <c r="H4350" s="174" t="s">
        <v>164</v>
      </c>
      <c r="I4350" s="174" t="s">
        <v>1927</v>
      </c>
      <c r="J4350" s="174" t="s">
        <v>16057</v>
      </c>
      <c r="K4350" s="174"/>
      <c r="L4350" s="174" t="s">
        <v>172</v>
      </c>
      <c r="M4350" s="174" t="s">
        <v>16058</v>
      </c>
      <c r="N4350" s="176">
        <v>960</v>
      </c>
      <c r="O4350" s="174" t="s">
        <v>3407</v>
      </c>
      <c r="P4350" s="177">
        <v>37894</v>
      </c>
      <c r="Q4350" s="176">
        <v>117</v>
      </c>
      <c r="R4350" s="176">
        <v>0</v>
      </c>
      <c r="S4350" s="176">
        <v>-300</v>
      </c>
    </row>
    <row r="4351" spans="1:19" s="184" customFormat="1" ht="15.75">
      <c r="A4351" s="51"/>
      <c r="B4351" s="51"/>
      <c r="D4351" s="174" t="s">
        <v>16132</v>
      </c>
      <c r="E4351" s="175">
        <v>278056.82</v>
      </c>
      <c r="F4351" s="174" t="s">
        <v>11708</v>
      </c>
      <c r="G4351" s="174" t="s">
        <v>1308</v>
      </c>
      <c r="H4351" s="174" t="s">
        <v>164</v>
      </c>
      <c r="I4351" s="174" t="s">
        <v>1317</v>
      </c>
      <c r="J4351" s="174" t="s">
        <v>13824</v>
      </c>
      <c r="K4351" s="174"/>
      <c r="L4351" s="174" t="s">
        <v>4377</v>
      </c>
      <c r="M4351" s="174" t="s">
        <v>12718</v>
      </c>
      <c r="N4351" s="176">
        <v>960</v>
      </c>
      <c r="O4351" s="174" t="s">
        <v>3407</v>
      </c>
      <c r="P4351" s="177">
        <v>37802</v>
      </c>
      <c r="Q4351" s="176">
        <v>120</v>
      </c>
      <c r="R4351" s="176">
        <v>0</v>
      </c>
      <c r="S4351" s="175">
        <v>278056.82</v>
      </c>
    </row>
    <row r="4352" spans="1:19" s="184" customFormat="1" ht="15.75">
      <c r="A4352" s="51"/>
      <c r="B4352" s="51"/>
      <c r="D4352" s="174" t="s">
        <v>16133</v>
      </c>
      <c r="E4352" s="175">
        <v>71019.070000000007</v>
      </c>
      <c r="F4352" s="174" t="s">
        <v>3540</v>
      </c>
      <c r="G4352" s="174" t="s">
        <v>1628</v>
      </c>
      <c r="H4352" s="174" t="s">
        <v>164</v>
      </c>
      <c r="I4352" s="174" t="s">
        <v>15951</v>
      </c>
      <c r="J4352" s="174" t="s">
        <v>15952</v>
      </c>
      <c r="K4352" s="174"/>
      <c r="L4352" s="174" t="s">
        <v>4439</v>
      </c>
      <c r="M4352" s="174" t="s">
        <v>9213</v>
      </c>
      <c r="N4352" s="176">
        <v>960</v>
      </c>
      <c r="O4352" s="174" t="s">
        <v>3407</v>
      </c>
      <c r="P4352" s="177">
        <v>37864</v>
      </c>
      <c r="Q4352" s="176">
        <v>118</v>
      </c>
      <c r="R4352" s="176">
        <v>0</v>
      </c>
      <c r="S4352" s="175">
        <v>71019.070000000007</v>
      </c>
    </row>
    <row r="4353" spans="1:19" s="184" customFormat="1" ht="15.75">
      <c r="A4353" s="51"/>
      <c r="B4353" s="51"/>
      <c r="D4353" s="174" t="s">
        <v>16134</v>
      </c>
      <c r="E4353" s="176">
        <v>42845</v>
      </c>
      <c r="F4353" s="174" t="s">
        <v>3409</v>
      </c>
      <c r="G4353" s="174" t="s">
        <v>3225</v>
      </c>
      <c r="H4353" s="174" t="s">
        <v>164</v>
      </c>
      <c r="I4353" s="174" t="s">
        <v>1927</v>
      </c>
      <c r="J4353" s="174" t="s">
        <v>16057</v>
      </c>
      <c r="K4353" s="174"/>
      <c r="L4353" s="174" t="s">
        <v>172</v>
      </c>
      <c r="M4353" s="174" t="s">
        <v>16058</v>
      </c>
      <c r="N4353" s="176">
        <v>960</v>
      </c>
      <c r="O4353" s="174" t="s">
        <v>3407</v>
      </c>
      <c r="P4353" s="177">
        <v>37802</v>
      </c>
      <c r="Q4353" s="176">
        <v>120</v>
      </c>
      <c r="R4353" s="176">
        <v>0</v>
      </c>
      <c r="S4353" s="176">
        <v>42845</v>
      </c>
    </row>
    <row r="4354" spans="1:19" s="184" customFormat="1" ht="15.75">
      <c r="A4354" s="51"/>
      <c r="B4354" s="51"/>
      <c r="D4354" s="174" t="s">
        <v>16135</v>
      </c>
      <c r="E4354" s="175">
        <v>487901.56</v>
      </c>
      <c r="F4354" s="174" t="s">
        <v>11713</v>
      </c>
      <c r="G4354" s="174" t="s">
        <v>3244</v>
      </c>
      <c r="H4354" s="174" t="s">
        <v>164</v>
      </c>
      <c r="I4354" s="174" t="s">
        <v>2008</v>
      </c>
      <c r="J4354" s="174" t="s">
        <v>16115</v>
      </c>
      <c r="K4354" s="174"/>
      <c r="L4354" s="174" t="s">
        <v>5202</v>
      </c>
      <c r="M4354" s="174" t="s">
        <v>16116</v>
      </c>
      <c r="N4354" s="176">
        <v>960</v>
      </c>
      <c r="O4354" s="174" t="s">
        <v>3407</v>
      </c>
      <c r="P4354" s="177">
        <v>37802</v>
      </c>
      <c r="Q4354" s="176">
        <v>120</v>
      </c>
      <c r="R4354" s="176">
        <v>0</v>
      </c>
      <c r="S4354" s="175">
        <v>487901.56</v>
      </c>
    </row>
    <row r="4355" spans="1:19" s="184" customFormat="1" ht="15.75">
      <c r="A4355" s="51"/>
      <c r="B4355" s="51"/>
      <c r="D4355" s="174" t="s">
        <v>16136</v>
      </c>
      <c r="E4355" s="176">
        <v>500</v>
      </c>
      <c r="F4355" s="174" t="s">
        <v>3540</v>
      </c>
      <c r="G4355" s="174" t="s">
        <v>1308</v>
      </c>
      <c r="H4355" s="174" t="s">
        <v>164</v>
      </c>
      <c r="I4355" s="174" t="s">
        <v>2755</v>
      </c>
      <c r="J4355" s="174" t="s">
        <v>13824</v>
      </c>
      <c r="K4355" s="174"/>
      <c r="L4355" s="174" t="s">
        <v>4377</v>
      </c>
      <c r="M4355" s="174" t="s">
        <v>12718</v>
      </c>
      <c r="N4355" s="176">
        <v>960</v>
      </c>
      <c r="O4355" s="174" t="s">
        <v>3407</v>
      </c>
      <c r="P4355" s="177">
        <v>37802</v>
      </c>
      <c r="Q4355" s="176">
        <v>120</v>
      </c>
      <c r="R4355" s="176">
        <v>0</v>
      </c>
      <c r="S4355" s="176">
        <v>500</v>
      </c>
    </row>
    <row r="4356" spans="1:19" s="184" customFormat="1" ht="15.75">
      <c r="A4356" s="51"/>
      <c r="B4356" s="51"/>
      <c r="D4356" s="174" t="s">
        <v>16137</v>
      </c>
      <c r="E4356" s="175">
        <v>7584.62</v>
      </c>
      <c r="F4356" s="174" t="s">
        <v>3540</v>
      </c>
      <c r="G4356" s="174" t="s">
        <v>3165</v>
      </c>
      <c r="H4356" s="174" t="s">
        <v>164</v>
      </c>
      <c r="I4356" s="174" t="s">
        <v>14568</v>
      </c>
      <c r="J4356" s="174" t="s">
        <v>14569</v>
      </c>
      <c r="K4356" s="174"/>
      <c r="L4356" s="174" t="s">
        <v>172</v>
      </c>
      <c r="M4356" s="174" t="s">
        <v>12808</v>
      </c>
      <c r="N4356" s="176">
        <v>960</v>
      </c>
      <c r="O4356" s="174" t="s">
        <v>3407</v>
      </c>
      <c r="P4356" s="177">
        <v>37802</v>
      </c>
      <c r="Q4356" s="176">
        <v>120</v>
      </c>
      <c r="R4356" s="176">
        <v>0</v>
      </c>
      <c r="S4356" s="175">
        <v>7584.62</v>
      </c>
    </row>
    <row r="4357" spans="1:19" s="184" customFormat="1" ht="15.75">
      <c r="A4357" s="51"/>
      <c r="B4357" s="51"/>
      <c r="D4357" s="174" t="s">
        <v>16138</v>
      </c>
      <c r="E4357" s="175">
        <v>-13546.96</v>
      </c>
      <c r="F4357" s="174" t="s">
        <v>3540</v>
      </c>
      <c r="G4357" s="174" t="s">
        <v>4725</v>
      </c>
      <c r="H4357" s="174" t="s">
        <v>164</v>
      </c>
      <c r="I4357" s="174" t="s">
        <v>3098</v>
      </c>
      <c r="J4357" s="174" t="s">
        <v>15232</v>
      </c>
      <c r="K4357" s="174"/>
      <c r="L4357" s="174" t="s">
        <v>4439</v>
      </c>
      <c r="M4357" s="174" t="s">
        <v>4635</v>
      </c>
      <c r="N4357" s="176">
        <v>960</v>
      </c>
      <c r="O4357" s="174" t="s">
        <v>3407</v>
      </c>
      <c r="P4357" s="177">
        <v>37802</v>
      </c>
      <c r="Q4357" s="176">
        <v>120</v>
      </c>
      <c r="R4357" s="176">
        <v>0</v>
      </c>
      <c r="S4357" s="175">
        <v>-13546.96</v>
      </c>
    </row>
    <row r="4358" spans="1:19" s="184" customFormat="1" ht="15.75">
      <c r="A4358" s="51"/>
      <c r="B4358" s="51"/>
      <c r="D4358" s="174" t="s">
        <v>16139</v>
      </c>
      <c r="E4358" s="176">
        <v>-1089</v>
      </c>
      <c r="F4358" s="174" t="s">
        <v>3540</v>
      </c>
      <c r="G4358" s="174" t="s">
        <v>1308</v>
      </c>
      <c r="H4358" s="174" t="s">
        <v>164</v>
      </c>
      <c r="I4358" s="174" t="s">
        <v>2755</v>
      </c>
      <c r="J4358" s="174" t="s">
        <v>13824</v>
      </c>
      <c r="K4358" s="174"/>
      <c r="L4358" s="174" t="s">
        <v>4377</v>
      </c>
      <c r="M4358" s="174" t="s">
        <v>12718</v>
      </c>
      <c r="N4358" s="176">
        <v>960</v>
      </c>
      <c r="O4358" s="174" t="s">
        <v>3407</v>
      </c>
      <c r="P4358" s="177">
        <v>37802</v>
      </c>
      <c r="Q4358" s="176">
        <v>120</v>
      </c>
      <c r="R4358" s="176">
        <v>0</v>
      </c>
      <c r="S4358" s="176">
        <v>-1089</v>
      </c>
    </row>
    <row r="4359" spans="1:19">
      <c r="D4359" s="174" t="s">
        <v>11490</v>
      </c>
      <c r="E4359" s="175">
        <v>35032.94</v>
      </c>
      <c r="F4359" s="174" t="s">
        <v>3540</v>
      </c>
      <c r="G4359" s="174" t="s">
        <v>11432</v>
      </c>
      <c r="H4359" s="174" t="s">
        <v>170</v>
      </c>
      <c r="I4359" s="174" t="s">
        <v>11491</v>
      </c>
      <c r="J4359" s="174" t="s">
        <v>11492</v>
      </c>
      <c r="K4359" s="174"/>
      <c r="L4359" s="174" t="s">
        <v>3424</v>
      </c>
      <c r="M4359" s="174" t="s">
        <v>3470</v>
      </c>
      <c r="N4359" s="176">
        <v>600</v>
      </c>
      <c r="O4359" s="174" t="s">
        <v>3407</v>
      </c>
      <c r="P4359" s="177">
        <v>36707</v>
      </c>
      <c r="Q4359" s="176">
        <v>156</v>
      </c>
      <c r="R4359" s="175">
        <v>9108.4500000000007</v>
      </c>
      <c r="S4359" s="175">
        <v>25924.49</v>
      </c>
    </row>
    <row r="4360" spans="1:19">
      <c r="D4360" s="174" t="s">
        <v>11493</v>
      </c>
      <c r="E4360" s="175">
        <v>236888.91</v>
      </c>
      <c r="F4360" s="174" t="s">
        <v>3540</v>
      </c>
      <c r="G4360" s="174" t="s">
        <v>11494</v>
      </c>
      <c r="H4360" s="174" t="s">
        <v>169</v>
      </c>
      <c r="I4360" s="174" t="s">
        <v>11495</v>
      </c>
      <c r="J4360" s="174" t="s">
        <v>11496</v>
      </c>
      <c r="K4360" s="174"/>
      <c r="L4360" s="174" t="s">
        <v>3509</v>
      </c>
      <c r="M4360" s="174" t="s">
        <v>8494</v>
      </c>
      <c r="N4360" s="176">
        <v>960</v>
      </c>
      <c r="O4360" s="174" t="s">
        <v>3407</v>
      </c>
      <c r="P4360" s="177">
        <v>36707</v>
      </c>
      <c r="Q4360" s="176">
        <v>156</v>
      </c>
      <c r="R4360" s="175">
        <v>38494.43</v>
      </c>
      <c r="S4360" s="175">
        <v>198394.48</v>
      </c>
    </row>
    <row r="4361" spans="1:19">
      <c r="D4361" s="174" t="s">
        <v>11497</v>
      </c>
      <c r="E4361" s="175">
        <v>31598.1</v>
      </c>
      <c r="F4361" s="174" t="s">
        <v>3540</v>
      </c>
      <c r="G4361" s="174" t="s">
        <v>11494</v>
      </c>
      <c r="H4361" s="174" t="s">
        <v>179</v>
      </c>
      <c r="I4361" s="174" t="s">
        <v>11498</v>
      </c>
      <c r="J4361" s="174" t="s">
        <v>11499</v>
      </c>
      <c r="K4361" s="174"/>
      <c r="L4361" s="174" t="s">
        <v>7136</v>
      </c>
      <c r="M4361" s="174" t="s">
        <v>7279</v>
      </c>
      <c r="N4361" s="176">
        <v>600</v>
      </c>
      <c r="O4361" s="174" t="s">
        <v>3407</v>
      </c>
      <c r="P4361" s="177">
        <v>36707</v>
      </c>
      <c r="Q4361" s="176">
        <v>156</v>
      </c>
      <c r="R4361" s="175">
        <v>8215.48</v>
      </c>
      <c r="S4361" s="175">
        <v>23382.62</v>
      </c>
    </row>
    <row r="4362" spans="1:19">
      <c r="D4362" s="174" t="s">
        <v>11500</v>
      </c>
      <c r="E4362" s="175">
        <v>144474.73000000001</v>
      </c>
      <c r="F4362" s="174" t="s">
        <v>3540</v>
      </c>
      <c r="G4362" s="174" t="s">
        <v>11494</v>
      </c>
      <c r="H4362" s="174" t="s">
        <v>179</v>
      </c>
      <c r="I4362" s="174" t="s">
        <v>11501</v>
      </c>
      <c r="J4362" s="174" t="s">
        <v>11502</v>
      </c>
      <c r="K4362" s="174"/>
      <c r="L4362" s="174" t="s">
        <v>7136</v>
      </c>
      <c r="M4362" s="174" t="s">
        <v>7175</v>
      </c>
      <c r="N4362" s="176">
        <v>600</v>
      </c>
      <c r="O4362" s="174" t="s">
        <v>3407</v>
      </c>
      <c r="P4362" s="177">
        <v>36707</v>
      </c>
      <c r="Q4362" s="176">
        <v>156</v>
      </c>
      <c r="R4362" s="175">
        <v>37563.370000000003</v>
      </c>
      <c r="S4362" s="175">
        <v>106911.36</v>
      </c>
    </row>
    <row r="4363" spans="1:19">
      <c r="D4363" s="174" t="s">
        <v>11503</v>
      </c>
      <c r="E4363" s="175">
        <v>43828.39</v>
      </c>
      <c r="F4363" s="174" t="s">
        <v>3540</v>
      </c>
      <c r="G4363" s="174" t="s">
        <v>11494</v>
      </c>
      <c r="H4363" s="174" t="s">
        <v>179</v>
      </c>
      <c r="I4363" s="174" t="s">
        <v>11504</v>
      </c>
      <c r="J4363" s="174" t="s">
        <v>11505</v>
      </c>
      <c r="K4363" s="174"/>
      <c r="L4363" s="174" t="s">
        <v>7136</v>
      </c>
      <c r="M4363" s="174" t="s">
        <v>7279</v>
      </c>
      <c r="N4363" s="176">
        <v>600</v>
      </c>
      <c r="O4363" s="174" t="s">
        <v>3407</v>
      </c>
      <c r="P4363" s="177">
        <v>36707</v>
      </c>
      <c r="Q4363" s="176">
        <v>156</v>
      </c>
      <c r="R4363" s="175">
        <v>11395.28</v>
      </c>
      <c r="S4363" s="175">
        <v>32433.11</v>
      </c>
    </row>
    <row r="4364" spans="1:19">
      <c r="D4364" s="174" t="s">
        <v>11506</v>
      </c>
      <c r="E4364" s="175">
        <v>84289.06</v>
      </c>
      <c r="F4364" s="174" t="s">
        <v>3540</v>
      </c>
      <c r="G4364" s="174" t="s">
        <v>11494</v>
      </c>
      <c r="H4364" s="174" t="s">
        <v>176</v>
      </c>
      <c r="I4364" s="174" t="s">
        <v>11507</v>
      </c>
      <c r="J4364" s="174" t="s">
        <v>11508</v>
      </c>
      <c r="K4364" s="174"/>
      <c r="L4364" s="174" t="s">
        <v>8461</v>
      </c>
      <c r="M4364" s="174" t="s">
        <v>3575</v>
      </c>
      <c r="N4364" s="176">
        <v>960</v>
      </c>
      <c r="O4364" s="174" t="s">
        <v>3407</v>
      </c>
      <c r="P4364" s="177">
        <v>36707</v>
      </c>
      <c r="Q4364" s="176">
        <v>156</v>
      </c>
      <c r="R4364" s="175">
        <v>13696.93</v>
      </c>
      <c r="S4364" s="175">
        <v>70592.13</v>
      </c>
    </row>
    <row r="4365" spans="1:19">
      <c r="D4365" s="174" t="s">
        <v>11509</v>
      </c>
      <c r="E4365" s="175">
        <v>25241.119999999999</v>
      </c>
      <c r="F4365" s="174" t="s">
        <v>3540</v>
      </c>
      <c r="G4365" s="174" t="s">
        <v>11494</v>
      </c>
      <c r="H4365" s="174" t="s">
        <v>179</v>
      </c>
      <c r="I4365" s="174" t="s">
        <v>11510</v>
      </c>
      <c r="J4365" s="174" t="s">
        <v>11511</v>
      </c>
      <c r="K4365" s="174"/>
      <c r="L4365" s="174" t="s">
        <v>7136</v>
      </c>
      <c r="M4365" s="174" t="s">
        <v>7175</v>
      </c>
      <c r="N4365" s="176">
        <v>600</v>
      </c>
      <c r="O4365" s="174" t="s">
        <v>3407</v>
      </c>
      <c r="P4365" s="177">
        <v>36707</v>
      </c>
      <c r="Q4365" s="176">
        <v>156</v>
      </c>
      <c r="R4365" s="175">
        <v>6562.66</v>
      </c>
      <c r="S4365" s="175">
        <v>18678.46</v>
      </c>
    </row>
    <row r="4366" spans="1:19">
      <c r="D4366" s="174" t="s">
        <v>11512</v>
      </c>
      <c r="E4366" s="175">
        <v>61456.82</v>
      </c>
      <c r="F4366" s="174" t="s">
        <v>3540</v>
      </c>
      <c r="G4366" s="174" t="s">
        <v>11494</v>
      </c>
      <c r="H4366" s="174" t="s">
        <v>179</v>
      </c>
      <c r="I4366" s="174" t="s">
        <v>11513</v>
      </c>
      <c r="J4366" s="174" t="s">
        <v>11514</v>
      </c>
      <c r="K4366" s="174"/>
      <c r="L4366" s="174" t="s">
        <v>7136</v>
      </c>
      <c r="M4366" s="174" t="s">
        <v>7202</v>
      </c>
      <c r="N4366" s="176">
        <v>600</v>
      </c>
      <c r="O4366" s="174" t="s">
        <v>3407</v>
      </c>
      <c r="P4366" s="177">
        <v>36707</v>
      </c>
      <c r="Q4366" s="176">
        <v>156</v>
      </c>
      <c r="R4366" s="175">
        <v>15978.69</v>
      </c>
      <c r="S4366" s="175">
        <v>45478.13</v>
      </c>
    </row>
    <row r="4367" spans="1:19">
      <c r="D4367" s="174" t="s">
        <v>11515</v>
      </c>
      <c r="E4367" s="175">
        <v>198112.92</v>
      </c>
      <c r="F4367" s="174" t="s">
        <v>3540</v>
      </c>
      <c r="G4367" s="174" t="s">
        <v>11494</v>
      </c>
      <c r="H4367" s="174" t="s">
        <v>179</v>
      </c>
      <c r="I4367" s="174" t="s">
        <v>11516</v>
      </c>
      <c r="J4367" s="174" t="s">
        <v>11517</v>
      </c>
      <c r="K4367" s="174"/>
      <c r="L4367" s="174" t="s">
        <v>7136</v>
      </c>
      <c r="M4367" s="174" t="s">
        <v>3800</v>
      </c>
      <c r="N4367" s="176">
        <v>600</v>
      </c>
      <c r="O4367" s="174" t="s">
        <v>3407</v>
      </c>
      <c r="P4367" s="177">
        <v>36707</v>
      </c>
      <c r="Q4367" s="176">
        <v>156</v>
      </c>
      <c r="R4367" s="175">
        <v>51509.25</v>
      </c>
      <c r="S4367" s="175">
        <v>146603.67000000001</v>
      </c>
    </row>
    <row r="4368" spans="1:19">
      <c r="D4368" s="174" t="s">
        <v>11518</v>
      </c>
      <c r="E4368" s="175">
        <v>33689.199999999997</v>
      </c>
      <c r="F4368" s="174" t="s">
        <v>3540</v>
      </c>
      <c r="G4368" s="174" t="s">
        <v>11494</v>
      </c>
      <c r="H4368" s="174" t="s">
        <v>179</v>
      </c>
      <c r="I4368" s="174" t="s">
        <v>11519</v>
      </c>
      <c r="J4368" s="174" t="s">
        <v>11520</v>
      </c>
      <c r="K4368" s="174"/>
      <c r="L4368" s="174" t="s">
        <v>7136</v>
      </c>
      <c r="M4368" s="174" t="s">
        <v>3800</v>
      </c>
      <c r="N4368" s="176">
        <v>600</v>
      </c>
      <c r="O4368" s="174" t="s">
        <v>3407</v>
      </c>
      <c r="P4368" s="177">
        <v>36707</v>
      </c>
      <c r="Q4368" s="176">
        <v>156</v>
      </c>
      <c r="R4368" s="175">
        <v>8759.14</v>
      </c>
      <c r="S4368" s="175">
        <v>24930.06</v>
      </c>
    </row>
    <row r="4369" spans="4:19">
      <c r="D4369" s="174" t="s">
        <v>11521</v>
      </c>
      <c r="E4369" s="175">
        <v>94759.96</v>
      </c>
      <c r="F4369" s="174" t="s">
        <v>3540</v>
      </c>
      <c r="G4369" s="174" t="s">
        <v>11494</v>
      </c>
      <c r="H4369" s="174" t="s">
        <v>179</v>
      </c>
      <c r="I4369" s="174" t="s">
        <v>11522</v>
      </c>
      <c r="J4369" s="174" t="s">
        <v>11523</v>
      </c>
      <c r="K4369" s="174"/>
      <c r="L4369" s="174" t="s">
        <v>7136</v>
      </c>
      <c r="M4369" s="174" t="s">
        <v>7197</v>
      </c>
      <c r="N4369" s="176">
        <v>600</v>
      </c>
      <c r="O4369" s="174" t="s">
        <v>3407</v>
      </c>
      <c r="P4369" s="177">
        <v>36707</v>
      </c>
      <c r="Q4369" s="176">
        <v>156</v>
      </c>
      <c r="R4369" s="175">
        <v>24637.47</v>
      </c>
      <c r="S4369" s="175">
        <v>70122.490000000005</v>
      </c>
    </row>
    <row r="4370" spans="4:19">
      <c r="D4370" s="174" t="s">
        <v>11524</v>
      </c>
      <c r="E4370" s="175">
        <v>238347.01</v>
      </c>
      <c r="F4370" s="174" t="s">
        <v>3540</v>
      </c>
      <c r="G4370" s="174" t="s">
        <v>11494</v>
      </c>
      <c r="H4370" s="174" t="s">
        <v>179</v>
      </c>
      <c r="I4370" s="174" t="s">
        <v>11525</v>
      </c>
      <c r="J4370" s="174" t="s">
        <v>11526</v>
      </c>
      <c r="K4370" s="174"/>
      <c r="L4370" s="174" t="s">
        <v>7136</v>
      </c>
      <c r="M4370" s="174" t="s">
        <v>7197</v>
      </c>
      <c r="N4370" s="176">
        <v>600</v>
      </c>
      <c r="O4370" s="174" t="s">
        <v>3407</v>
      </c>
      <c r="P4370" s="177">
        <v>36707</v>
      </c>
      <c r="Q4370" s="176">
        <v>156</v>
      </c>
      <c r="R4370" s="175">
        <v>61970.22</v>
      </c>
      <c r="S4370" s="175">
        <v>176376.79</v>
      </c>
    </row>
    <row r="4371" spans="4:19">
      <c r="D4371" s="174" t="s">
        <v>11527</v>
      </c>
      <c r="E4371" s="175">
        <v>88617.1</v>
      </c>
      <c r="F4371" s="174" t="s">
        <v>3540</v>
      </c>
      <c r="G4371" s="174" t="s">
        <v>11494</v>
      </c>
      <c r="H4371" s="174" t="s">
        <v>179</v>
      </c>
      <c r="I4371" s="174" t="s">
        <v>11528</v>
      </c>
      <c r="J4371" s="174" t="s">
        <v>11529</v>
      </c>
      <c r="K4371" s="174"/>
      <c r="L4371" s="174" t="s">
        <v>7136</v>
      </c>
      <c r="M4371" s="174" t="s">
        <v>7197</v>
      </c>
      <c r="N4371" s="176">
        <v>600</v>
      </c>
      <c r="O4371" s="174" t="s">
        <v>3407</v>
      </c>
      <c r="P4371" s="177">
        <v>36707</v>
      </c>
      <c r="Q4371" s="176">
        <v>156</v>
      </c>
      <c r="R4371" s="175">
        <v>23040.42</v>
      </c>
      <c r="S4371" s="175">
        <v>65576.679999999993</v>
      </c>
    </row>
    <row r="4372" spans="4:19">
      <c r="D4372" s="174" t="s">
        <v>11530</v>
      </c>
      <c r="E4372" s="175">
        <v>235456.05</v>
      </c>
      <c r="F4372" s="174" t="s">
        <v>3540</v>
      </c>
      <c r="G4372" s="174" t="s">
        <v>11494</v>
      </c>
      <c r="H4372" s="174" t="s">
        <v>169</v>
      </c>
      <c r="I4372" s="174" t="s">
        <v>11531</v>
      </c>
      <c r="J4372" s="174" t="s">
        <v>11532</v>
      </c>
      <c r="K4372" s="174"/>
      <c r="L4372" s="174" t="s">
        <v>3509</v>
      </c>
      <c r="M4372" s="174" t="s">
        <v>4854</v>
      </c>
      <c r="N4372" s="176">
        <v>960</v>
      </c>
      <c r="O4372" s="174" t="s">
        <v>3407</v>
      </c>
      <c r="P4372" s="177">
        <v>36707</v>
      </c>
      <c r="Q4372" s="176">
        <v>156</v>
      </c>
      <c r="R4372" s="175">
        <v>38261.599999999999</v>
      </c>
      <c r="S4372" s="175">
        <v>197194.45</v>
      </c>
    </row>
    <row r="4373" spans="4:19">
      <c r="D4373" s="174" t="s">
        <v>11533</v>
      </c>
      <c r="E4373" s="175">
        <v>201991.43</v>
      </c>
      <c r="F4373" s="174" t="s">
        <v>3540</v>
      </c>
      <c r="G4373" s="174" t="s">
        <v>11494</v>
      </c>
      <c r="H4373" s="174" t="s">
        <v>191</v>
      </c>
      <c r="I4373" s="174" t="s">
        <v>11534</v>
      </c>
      <c r="J4373" s="174" t="s">
        <v>11535</v>
      </c>
      <c r="K4373" s="174"/>
      <c r="L4373" s="174" t="s">
        <v>4377</v>
      </c>
      <c r="M4373" s="174" t="s">
        <v>10797</v>
      </c>
      <c r="N4373" s="176">
        <v>960</v>
      </c>
      <c r="O4373" s="174" t="s">
        <v>3407</v>
      </c>
      <c r="P4373" s="177">
        <v>36707</v>
      </c>
      <c r="Q4373" s="176">
        <v>156</v>
      </c>
      <c r="R4373" s="175">
        <v>32823.57</v>
      </c>
      <c r="S4373" s="175">
        <v>169167.86</v>
      </c>
    </row>
    <row r="4374" spans="4:19">
      <c r="D4374" s="174" t="s">
        <v>11536</v>
      </c>
      <c r="E4374" s="175">
        <v>90895.43</v>
      </c>
      <c r="F4374" s="174" t="s">
        <v>3540</v>
      </c>
      <c r="G4374" s="174" t="s">
        <v>11494</v>
      </c>
      <c r="H4374" s="174" t="s">
        <v>179</v>
      </c>
      <c r="I4374" s="174" t="s">
        <v>11537</v>
      </c>
      <c r="J4374" s="174" t="s">
        <v>11538</v>
      </c>
      <c r="K4374" s="174"/>
      <c r="L4374" s="174" t="s">
        <v>7136</v>
      </c>
      <c r="M4374" s="174" t="s">
        <v>7197</v>
      </c>
      <c r="N4374" s="176">
        <v>600</v>
      </c>
      <c r="O4374" s="174" t="s">
        <v>3407</v>
      </c>
      <c r="P4374" s="177">
        <v>36707</v>
      </c>
      <c r="Q4374" s="176">
        <v>156</v>
      </c>
      <c r="R4374" s="175">
        <v>23632.7</v>
      </c>
      <c r="S4374" s="175">
        <v>67262.73</v>
      </c>
    </row>
    <row r="4375" spans="4:19">
      <c r="D4375" s="174" t="s">
        <v>11539</v>
      </c>
      <c r="E4375" s="175">
        <v>141791.98000000001</v>
      </c>
      <c r="F4375" s="174" t="s">
        <v>3540</v>
      </c>
      <c r="G4375" s="174" t="s">
        <v>11494</v>
      </c>
      <c r="H4375" s="174" t="s">
        <v>191</v>
      </c>
      <c r="I4375" s="174" t="s">
        <v>11540</v>
      </c>
      <c r="J4375" s="174" t="s">
        <v>11541</v>
      </c>
      <c r="K4375" s="174"/>
      <c r="L4375" s="174" t="s">
        <v>5395</v>
      </c>
      <c r="M4375" s="174" t="s">
        <v>5396</v>
      </c>
      <c r="N4375" s="176">
        <v>960</v>
      </c>
      <c r="O4375" s="174" t="s">
        <v>3407</v>
      </c>
      <c r="P4375" s="177">
        <v>36707</v>
      </c>
      <c r="Q4375" s="176">
        <v>156</v>
      </c>
      <c r="R4375" s="175">
        <v>23041.07</v>
      </c>
      <c r="S4375" s="175">
        <v>118750.91</v>
      </c>
    </row>
    <row r="4376" spans="4:19">
      <c r="D4376" s="174" t="s">
        <v>11542</v>
      </c>
      <c r="E4376" s="175">
        <v>162253.19</v>
      </c>
      <c r="F4376" s="174" t="s">
        <v>3540</v>
      </c>
      <c r="G4376" s="174" t="s">
        <v>11494</v>
      </c>
      <c r="H4376" s="174" t="s">
        <v>169</v>
      </c>
      <c r="I4376" s="174" t="s">
        <v>11543</v>
      </c>
      <c r="J4376" s="174" t="s">
        <v>11544</v>
      </c>
      <c r="K4376" s="174"/>
      <c r="L4376" s="174" t="s">
        <v>3509</v>
      </c>
      <c r="M4376" s="174" t="s">
        <v>6005</v>
      </c>
      <c r="N4376" s="176">
        <v>960</v>
      </c>
      <c r="O4376" s="174" t="s">
        <v>3407</v>
      </c>
      <c r="P4376" s="177">
        <v>36707</v>
      </c>
      <c r="Q4376" s="176">
        <v>156</v>
      </c>
      <c r="R4376" s="175">
        <v>26366.080000000002</v>
      </c>
      <c r="S4376" s="175">
        <v>135887.10999999999</v>
      </c>
    </row>
    <row r="4377" spans="4:19">
      <c r="D4377" s="174" t="s">
        <v>11545</v>
      </c>
      <c r="E4377" s="175">
        <v>36507.410000000003</v>
      </c>
      <c r="F4377" s="174" t="s">
        <v>3540</v>
      </c>
      <c r="G4377" s="174" t="s">
        <v>11494</v>
      </c>
      <c r="H4377" s="174" t="s">
        <v>179</v>
      </c>
      <c r="I4377" s="174" t="s">
        <v>11546</v>
      </c>
      <c r="J4377" s="174" t="s">
        <v>11547</v>
      </c>
      <c r="K4377" s="174"/>
      <c r="L4377" s="174" t="s">
        <v>7136</v>
      </c>
      <c r="M4377" s="174" t="s">
        <v>3800</v>
      </c>
      <c r="N4377" s="176">
        <v>600</v>
      </c>
      <c r="O4377" s="174" t="s">
        <v>3407</v>
      </c>
      <c r="P4377" s="177">
        <v>36707</v>
      </c>
      <c r="Q4377" s="176">
        <v>156</v>
      </c>
      <c r="R4377" s="175">
        <v>9491.82</v>
      </c>
      <c r="S4377" s="175">
        <v>27015.59</v>
      </c>
    </row>
    <row r="4378" spans="4:19">
      <c r="D4378" s="174" t="s">
        <v>11548</v>
      </c>
      <c r="E4378" s="175">
        <v>344741.15</v>
      </c>
      <c r="F4378" s="174" t="s">
        <v>11290</v>
      </c>
      <c r="G4378" s="174" t="s">
        <v>3202</v>
      </c>
      <c r="H4378" s="174" t="s">
        <v>191</v>
      </c>
      <c r="I4378" s="174" t="s">
        <v>2820</v>
      </c>
      <c r="J4378" s="174" t="s">
        <v>11549</v>
      </c>
      <c r="K4378" s="174"/>
      <c r="L4378" s="174" t="s">
        <v>4377</v>
      </c>
      <c r="M4378" s="174" t="s">
        <v>10797</v>
      </c>
      <c r="N4378" s="176">
        <v>960</v>
      </c>
      <c r="O4378" s="174" t="s">
        <v>3407</v>
      </c>
      <c r="P4378" s="177">
        <v>37437</v>
      </c>
      <c r="Q4378" s="176">
        <v>132</v>
      </c>
      <c r="R4378" s="175">
        <v>47401.86</v>
      </c>
      <c r="S4378" s="175">
        <v>297339.28999999998</v>
      </c>
    </row>
    <row r="4379" spans="4:19">
      <c r="D4379" s="174" t="s">
        <v>11550</v>
      </c>
      <c r="E4379" s="175">
        <v>1355934.22</v>
      </c>
      <c r="F4379" s="174" t="s">
        <v>3540</v>
      </c>
      <c r="G4379" s="174" t="s">
        <v>3202</v>
      </c>
      <c r="H4379" s="174" t="s">
        <v>191</v>
      </c>
      <c r="I4379" s="174" t="s">
        <v>2820</v>
      </c>
      <c r="J4379" s="174" t="s">
        <v>11549</v>
      </c>
      <c r="K4379" s="174"/>
      <c r="L4379" s="174" t="s">
        <v>4377</v>
      </c>
      <c r="M4379" s="174" t="s">
        <v>10797</v>
      </c>
      <c r="N4379" s="176">
        <v>960</v>
      </c>
      <c r="O4379" s="174" t="s">
        <v>3407</v>
      </c>
      <c r="P4379" s="177">
        <v>37437</v>
      </c>
      <c r="Q4379" s="176">
        <v>132</v>
      </c>
      <c r="R4379" s="175">
        <v>186440.87</v>
      </c>
      <c r="S4379" s="175">
        <v>1169493.3500000001</v>
      </c>
    </row>
    <row r="4380" spans="4:19">
      <c r="D4380" s="174" t="s">
        <v>11551</v>
      </c>
      <c r="E4380" s="175">
        <v>607058.15</v>
      </c>
      <c r="F4380" s="174" t="s">
        <v>3540</v>
      </c>
      <c r="G4380" s="174" t="s">
        <v>11552</v>
      </c>
      <c r="H4380" s="174" t="s">
        <v>179</v>
      </c>
      <c r="I4380" s="174" t="s">
        <v>11553</v>
      </c>
      <c r="J4380" s="174" t="s">
        <v>11554</v>
      </c>
      <c r="K4380" s="174"/>
      <c r="L4380" s="174" t="s">
        <v>7136</v>
      </c>
      <c r="M4380" s="174" t="s">
        <v>7279</v>
      </c>
      <c r="N4380" s="176">
        <v>600</v>
      </c>
      <c r="O4380" s="174" t="s">
        <v>3407</v>
      </c>
      <c r="P4380" s="177">
        <v>37257</v>
      </c>
      <c r="Q4380" s="176">
        <v>138</v>
      </c>
      <c r="R4380" s="175">
        <v>138611.57</v>
      </c>
      <c r="S4380" s="175">
        <v>468446.58</v>
      </c>
    </row>
    <row r="4381" spans="4:19">
      <c r="D4381" s="174" t="s">
        <v>11555</v>
      </c>
      <c r="E4381" s="175">
        <v>62946.7</v>
      </c>
      <c r="F4381" s="174" t="s">
        <v>11229</v>
      </c>
      <c r="G4381" s="174" t="s">
        <v>3192</v>
      </c>
      <c r="H4381" s="174" t="s">
        <v>179</v>
      </c>
      <c r="I4381" s="174" t="s">
        <v>2766</v>
      </c>
      <c r="J4381" s="174" t="s">
        <v>11556</v>
      </c>
      <c r="K4381" s="174"/>
      <c r="L4381" s="174" t="s">
        <v>7136</v>
      </c>
      <c r="M4381" s="174" t="s">
        <v>3800</v>
      </c>
      <c r="N4381" s="176">
        <v>600</v>
      </c>
      <c r="O4381" s="174" t="s">
        <v>3407</v>
      </c>
      <c r="P4381" s="177">
        <v>37257</v>
      </c>
      <c r="Q4381" s="176">
        <v>138</v>
      </c>
      <c r="R4381" s="175">
        <v>14372.78</v>
      </c>
      <c r="S4381" s="175">
        <v>48573.919999999998</v>
      </c>
    </row>
    <row r="4382" spans="4:19">
      <c r="D4382" s="174" t="s">
        <v>11557</v>
      </c>
      <c r="E4382" s="175">
        <v>886406.12</v>
      </c>
      <c r="F4382" s="174" t="s">
        <v>3540</v>
      </c>
      <c r="G4382" s="174" t="s">
        <v>3192</v>
      </c>
      <c r="H4382" s="174" t="s">
        <v>179</v>
      </c>
      <c r="I4382" s="174" t="s">
        <v>2766</v>
      </c>
      <c r="J4382" s="174" t="s">
        <v>11556</v>
      </c>
      <c r="K4382" s="174"/>
      <c r="L4382" s="174" t="s">
        <v>7136</v>
      </c>
      <c r="M4382" s="174" t="s">
        <v>3800</v>
      </c>
      <c r="N4382" s="176">
        <v>600</v>
      </c>
      <c r="O4382" s="174" t="s">
        <v>3407</v>
      </c>
      <c r="P4382" s="177">
        <v>37257</v>
      </c>
      <c r="Q4382" s="176">
        <v>138</v>
      </c>
      <c r="R4382" s="175">
        <v>202396.03</v>
      </c>
      <c r="S4382" s="175">
        <v>684010.09</v>
      </c>
    </row>
    <row r="4383" spans="4:19">
      <c r="D4383" s="174" t="s">
        <v>11558</v>
      </c>
      <c r="E4383" s="175">
        <v>2178645.39</v>
      </c>
      <c r="F4383" s="174" t="s">
        <v>3540</v>
      </c>
      <c r="G4383" s="174" t="s">
        <v>11559</v>
      </c>
      <c r="H4383" s="174" t="s">
        <v>183</v>
      </c>
      <c r="I4383" s="174" t="s">
        <v>11560</v>
      </c>
      <c r="J4383" s="174" t="s">
        <v>11561</v>
      </c>
      <c r="K4383" s="174"/>
      <c r="L4383" s="174" t="s">
        <v>183</v>
      </c>
      <c r="M4383" s="174" t="s">
        <v>3575</v>
      </c>
      <c r="N4383" s="176">
        <v>60</v>
      </c>
      <c r="O4383" s="174" t="s">
        <v>3407</v>
      </c>
      <c r="P4383" s="177">
        <v>37803</v>
      </c>
      <c r="Q4383" s="176">
        <v>120</v>
      </c>
      <c r="R4383" s="175">
        <v>2178645.39</v>
      </c>
      <c r="S4383" s="176">
        <v>0</v>
      </c>
    </row>
    <row r="4384" spans="4:19">
      <c r="D4384" s="174" t="s">
        <v>11562</v>
      </c>
      <c r="E4384" s="175">
        <v>352127.12</v>
      </c>
      <c r="F4384" s="174" t="s">
        <v>3540</v>
      </c>
      <c r="G4384" s="174" t="s">
        <v>1287</v>
      </c>
      <c r="H4384" s="174" t="s">
        <v>176</v>
      </c>
      <c r="I4384" s="174" t="s">
        <v>11563</v>
      </c>
      <c r="J4384" s="174" t="s">
        <v>11564</v>
      </c>
      <c r="K4384" s="174"/>
      <c r="L4384" s="174" t="s">
        <v>8461</v>
      </c>
      <c r="M4384" s="174" t="s">
        <v>3575</v>
      </c>
      <c r="N4384" s="176">
        <v>960</v>
      </c>
      <c r="O4384" s="174" t="s">
        <v>3407</v>
      </c>
      <c r="P4384" s="177">
        <v>37803</v>
      </c>
      <c r="Q4384" s="176">
        <v>120</v>
      </c>
      <c r="R4384" s="176">
        <v>43649</v>
      </c>
      <c r="S4384" s="175">
        <v>308478.12</v>
      </c>
    </row>
    <row r="4385" spans="4:19">
      <c r="D4385" s="174" t="s">
        <v>11565</v>
      </c>
      <c r="E4385" s="175">
        <v>475459.92</v>
      </c>
      <c r="F4385" s="174" t="s">
        <v>3540</v>
      </c>
      <c r="G4385" s="174" t="s">
        <v>1287</v>
      </c>
      <c r="H4385" s="174" t="s">
        <v>176</v>
      </c>
      <c r="I4385" s="174" t="s">
        <v>11566</v>
      </c>
      <c r="J4385" s="174" t="s">
        <v>11567</v>
      </c>
      <c r="K4385" s="174"/>
      <c r="L4385" s="174" t="s">
        <v>8461</v>
      </c>
      <c r="M4385" s="174" t="s">
        <v>3575</v>
      </c>
      <c r="N4385" s="176">
        <v>960</v>
      </c>
      <c r="O4385" s="174" t="s">
        <v>3407</v>
      </c>
      <c r="P4385" s="177">
        <v>37803</v>
      </c>
      <c r="Q4385" s="176">
        <v>120</v>
      </c>
      <c r="R4385" s="175">
        <v>58937.13</v>
      </c>
      <c r="S4385" s="175">
        <v>416522.79</v>
      </c>
    </row>
    <row r="4386" spans="4:19">
      <c r="D4386" s="174" t="s">
        <v>11568</v>
      </c>
      <c r="E4386" s="175">
        <v>267217.8</v>
      </c>
      <c r="F4386" s="174" t="s">
        <v>3540</v>
      </c>
      <c r="G4386" s="174" t="s">
        <v>1287</v>
      </c>
      <c r="H4386" s="174" t="s">
        <v>176</v>
      </c>
      <c r="I4386" s="174" t="s">
        <v>11569</v>
      </c>
      <c r="J4386" s="174" t="s">
        <v>11570</v>
      </c>
      <c r="K4386" s="174"/>
      <c r="L4386" s="174" t="s">
        <v>8461</v>
      </c>
      <c r="M4386" s="174" t="s">
        <v>3575</v>
      </c>
      <c r="N4386" s="176">
        <v>960</v>
      </c>
      <c r="O4386" s="174" t="s">
        <v>3407</v>
      </c>
      <c r="P4386" s="177">
        <v>37803</v>
      </c>
      <c r="Q4386" s="176">
        <v>120</v>
      </c>
      <c r="R4386" s="175">
        <v>33123.85</v>
      </c>
      <c r="S4386" s="175">
        <v>234093.95</v>
      </c>
    </row>
    <row r="4387" spans="4:19">
      <c r="D4387" s="174" t="s">
        <v>11571</v>
      </c>
      <c r="E4387" s="175">
        <v>154795.51999999999</v>
      </c>
      <c r="F4387" s="174" t="s">
        <v>3540</v>
      </c>
      <c r="G4387" s="174" t="s">
        <v>1287</v>
      </c>
      <c r="H4387" s="174" t="s">
        <v>176</v>
      </c>
      <c r="I4387" s="174" t="s">
        <v>11572</v>
      </c>
      <c r="J4387" s="174" t="s">
        <v>11573</v>
      </c>
      <c r="K4387" s="174"/>
      <c r="L4387" s="174" t="s">
        <v>8461</v>
      </c>
      <c r="M4387" s="174" t="s">
        <v>3575</v>
      </c>
      <c r="N4387" s="176">
        <v>960</v>
      </c>
      <c r="O4387" s="174" t="s">
        <v>3407</v>
      </c>
      <c r="P4387" s="177">
        <v>37803</v>
      </c>
      <c r="Q4387" s="176">
        <v>120</v>
      </c>
      <c r="R4387" s="175">
        <v>19188.150000000001</v>
      </c>
      <c r="S4387" s="175">
        <v>135607.37</v>
      </c>
    </row>
    <row r="4388" spans="4:19">
      <c r="D4388" s="174" t="s">
        <v>11574</v>
      </c>
      <c r="E4388" s="175">
        <v>662483.4</v>
      </c>
      <c r="F4388" s="174" t="s">
        <v>3540</v>
      </c>
      <c r="G4388" s="174" t="s">
        <v>11575</v>
      </c>
      <c r="H4388" s="174" t="s">
        <v>183</v>
      </c>
      <c r="I4388" s="174" t="s">
        <v>11576</v>
      </c>
      <c r="J4388" s="174" t="s">
        <v>11577</v>
      </c>
      <c r="K4388" s="174"/>
      <c r="L4388" s="174" t="s">
        <v>183</v>
      </c>
      <c r="M4388" s="174" t="s">
        <v>3575</v>
      </c>
      <c r="N4388" s="176">
        <v>60</v>
      </c>
      <c r="O4388" s="174" t="s">
        <v>3407</v>
      </c>
      <c r="P4388" s="177">
        <v>37803</v>
      </c>
      <c r="Q4388" s="176">
        <v>120</v>
      </c>
      <c r="R4388" s="175">
        <v>662483.4</v>
      </c>
      <c r="S4388" s="176">
        <v>0</v>
      </c>
    </row>
    <row r="4389" spans="4:19">
      <c r="D4389" s="174" t="s">
        <v>11578</v>
      </c>
      <c r="E4389" s="176">
        <v>4223</v>
      </c>
      <c r="F4389" s="174" t="s">
        <v>11265</v>
      </c>
      <c r="G4389" s="174" t="s">
        <v>3192</v>
      </c>
      <c r="H4389" s="174" t="s">
        <v>179</v>
      </c>
      <c r="I4389" s="174" t="s">
        <v>3098</v>
      </c>
      <c r="J4389" s="174" t="s">
        <v>11579</v>
      </c>
      <c r="K4389" s="174"/>
      <c r="L4389" s="174" t="s">
        <v>7136</v>
      </c>
      <c r="M4389" s="174" t="s">
        <v>3800</v>
      </c>
      <c r="N4389" s="176">
        <v>600</v>
      </c>
      <c r="O4389" s="174" t="s">
        <v>3407</v>
      </c>
      <c r="P4389" s="177">
        <v>37257</v>
      </c>
      <c r="Q4389" s="176">
        <v>138</v>
      </c>
      <c r="R4389" s="175">
        <v>964.25</v>
      </c>
      <c r="S4389" s="175">
        <v>3258.75</v>
      </c>
    </row>
    <row r="4390" spans="4:19">
      <c r="D4390" s="174" t="s">
        <v>11580</v>
      </c>
      <c r="E4390" s="176">
        <v>4955</v>
      </c>
      <c r="F4390" s="174" t="s">
        <v>11280</v>
      </c>
      <c r="G4390" s="174" t="s">
        <v>3202</v>
      </c>
      <c r="H4390" s="174" t="s">
        <v>191</v>
      </c>
      <c r="I4390" s="174" t="s">
        <v>3098</v>
      </c>
      <c r="J4390" s="174" t="s">
        <v>11581</v>
      </c>
      <c r="K4390" s="174"/>
      <c r="L4390" s="174" t="s">
        <v>4377</v>
      </c>
      <c r="M4390" s="174" t="s">
        <v>10797</v>
      </c>
      <c r="N4390" s="176">
        <v>960</v>
      </c>
      <c r="O4390" s="174" t="s">
        <v>3407</v>
      </c>
      <c r="P4390" s="177">
        <v>37437</v>
      </c>
      <c r="Q4390" s="176">
        <v>132</v>
      </c>
      <c r="R4390" s="175">
        <v>681.23</v>
      </c>
      <c r="S4390" s="175">
        <v>4273.7700000000004</v>
      </c>
    </row>
    <row r="4391" spans="4:19">
      <c r="D4391" s="174" t="s">
        <v>11582</v>
      </c>
      <c r="E4391" s="175">
        <v>-27569.1</v>
      </c>
      <c r="F4391" s="174" t="s">
        <v>3540</v>
      </c>
      <c r="G4391" s="174" t="s">
        <v>3200</v>
      </c>
      <c r="H4391" s="174" t="s">
        <v>179</v>
      </c>
      <c r="I4391" s="174" t="s">
        <v>11583</v>
      </c>
      <c r="J4391" s="174" t="s">
        <v>11584</v>
      </c>
      <c r="K4391" s="174"/>
      <c r="L4391" s="174" t="s">
        <v>7136</v>
      </c>
      <c r="M4391" s="174" t="s">
        <v>7175</v>
      </c>
      <c r="N4391" s="176">
        <v>600</v>
      </c>
      <c r="O4391" s="174" t="s">
        <v>3407</v>
      </c>
      <c r="P4391" s="177">
        <v>22098</v>
      </c>
      <c r="Q4391" s="176">
        <v>636</v>
      </c>
      <c r="R4391" s="175">
        <v>-27569.1</v>
      </c>
      <c r="S4391" s="176">
        <v>0</v>
      </c>
    </row>
    <row r="4392" spans="4:19">
      <c r="D4392" s="174" t="s">
        <v>11585</v>
      </c>
      <c r="E4392" s="175">
        <v>-9540.65</v>
      </c>
      <c r="F4392" s="174" t="s">
        <v>3540</v>
      </c>
      <c r="G4392" s="174" t="s">
        <v>3200</v>
      </c>
      <c r="H4392" s="174" t="s">
        <v>169</v>
      </c>
      <c r="I4392" s="174" t="s">
        <v>11586</v>
      </c>
      <c r="J4392" s="174" t="s">
        <v>11587</v>
      </c>
      <c r="K4392" s="174"/>
      <c r="L4392" s="174" t="s">
        <v>3509</v>
      </c>
      <c r="M4392" s="174" t="s">
        <v>4854</v>
      </c>
      <c r="N4392" s="176">
        <v>960</v>
      </c>
      <c r="O4392" s="174" t="s">
        <v>3407</v>
      </c>
      <c r="P4392" s="177">
        <v>24504</v>
      </c>
      <c r="Q4392" s="176">
        <v>557</v>
      </c>
      <c r="R4392" s="175">
        <v>-5535.19</v>
      </c>
      <c r="S4392" s="175">
        <v>-4005.46</v>
      </c>
    </row>
    <row r="4393" spans="4:19">
      <c r="D4393" s="174" t="s">
        <v>11588</v>
      </c>
      <c r="E4393" s="175">
        <v>-23110.28</v>
      </c>
      <c r="F4393" s="174" t="s">
        <v>3540</v>
      </c>
      <c r="G4393" s="174" t="s">
        <v>3200</v>
      </c>
      <c r="H4393" s="174" t="s">
        <v>179</v>
      </c>
      <c r="I4393" s="174" t="s">
        <v>11589</v>
      </c>
      <c r="J4393" s="174" t="s">
        <v>11590</v>
      </c>
      <c r="K4393" s="174"/>
      <c r="L4393" s="174" t="s">
        <v>7136</v>
      </c>
      <c r="M4393" s="174" t="s">
        <v>7197</v>
      </c>
      <c r="N4393" s="176">
        <v>600</v>
      </c>
      <c r="O4393" s="174" t="s">
        <v>3407</v>
      </c>
      <c r="P4393" s="177">
        <v>26115</v>
      </c>
      <c r="Q4393" s="176">
        <v>504</v>
      </c>
      <c r="R4393" s="175">
        <v>-13692.03</v>
      </c>
      <c r="S4393" s="175">
        <v>-9418.25</v>
      </c>
    </row>
    <row r="4394" spans="4:19">
      <c r="D4394" s="174" t="s">
        <v>11591</v>
      </c>
      <c r="E4394" s="175">
        <v>-6337.82</v>
      </c>
      <c r="F4394" s="174" t="s">
        <v>3540</v>
      </c>
      <c r="G4394" s="174" t="s">
        <v>3200</v>
      </c>
      <c r="H4394" s="174" t="s">
        <v>169</v>
      </c>
      <c r="I4394" s="174" t="s">
        <v>11592</v>
      </c>
      <c r="J4394" s="174" t="s">
        <v>11593</v>
      </c>
      <c r="K4394" s="174"/>
      <c r="L4394" s="174" t="s">
        <v>3509</v>
      </c>
      <c r="M4394" s="174" t="s">
        <v>4854</v>
      </c>
      <c r="N4394" s="176">
        <v>960</v>
      </c>
      <c r="O4394" s="174" t="s">
        <v>3407</v>
      </c>
      <c r="P4394" s="177">
        <v>23924</v>
      </c>
      <c r="Q4394" s="176">
        <v>576</v>
      </c>
      <c r="R4394" s="175">
        <v>-3802.43</v>
      </c>
      <c r="S4394" s="175">
        <v>-2535.39</v>
      </c>
    </row>
    <row r="4395" spans="4:19">
      <c r="D4395" s="174" t="s">
        <v>11594</v>
      </c>
      <c r="E4395" s="175">
        <v>-17764.14</v>
      </c>
      <c r="F4395" s="174" t="s">
        <v>3540</v>
      </c>
      <c r="G4395" s="174" t="s">
        <v>10705</v>
      </c>
      <c r="H4395" s="174" t="s">
        <v>179</v>
      </c>
      <c r="I4395" s="174" t="s">
        <v>11595</v>
      </c>
      <c r="J4395" s="174" t="s">
        <v>11596</v>
      </c>
      <c r="K4395" s="174"/>
      <c r="L4395" s="174" t="s">
        <v>7136</v>
      </c>
      <c r="M4395" s="174" t="s">
        <v>7197</v>
      </c>
      <c r="N4395" s="176">
        <v>600</v>
      </c>
      <c r="O4395" s="174" t="s">
        <v>3407</v>
      </c>
      <c r="P4395" s="177">
        <v>25750</v>
      </c>
      <c r="Q4395" s="176">
        <v>516</v>
      </c>
      <c r="R4395" s="175">
        <v>-10746.7</v>
      </c>
      <c r="S4395" s="175">
        <v>-7017.44</v>
      </c>
    </row>
    <row r="4396" spans="4:19">
      <c r="D4396" s="174" t="s">
        <v>11597</v>
      </c>
      <c r="E4396" s="175">
        <v>-117035.12</v>
      </c>
      <c r="F4396" s="174" t="s">
        <v>3459</v>
      </c>
      <c r="G4396" s="174" t="s">
        <v>4596</v>
      </c>
      <c r="H4396" s="174" t="s">
        <v>191</v>
      </c>
      <c r="I4396" s="174" t="s">
        <v>11598</v>
      </c>
      <c r="J4396" s="174" t="s">
        <v>11599</v>
      </c>
      <c r="K4396" s="174"/>
      <c r="L4396" s="174" t="s">
        <v>4395</v>
      </c>
      <c r="M4396" s="174" t="s">
        <v>3575</v>
      </c>
      <c r="N4396" s="176">
        <v>960</v>
      </c>
      <c r="O4396" s="174" t="s">
        <v>3407</v>
      </c>
      <c r="P4396" s="177">
        <v>33786</v>
      </c>
      <c r="Q4396" s="176">
        <v>252</v>
      </c>
      <c r="R4396" s="175">
        <v>-30717.56</v>
      </c>
      <c r="S4396" s="175">
        <v>-86317.56</v>
      </c>
    </row>
    <row r="4397" spans="4:19">
      <c r="D4397" s="174" t="s">
        <v>11600</v>
      </c>
      <c r="E4397" s="175">
        <v>-8471.06</v>
      </c>
      <c r="F4397" s="174" t="s">
        <v>3540</v>
      </c>
      <c r="G4397" s="174" t="s">
        <v>4596</v>
      </c>
      <c r="H4397" s="174" t="s">
        <v>191</v>
      </c>
      <c r="I4397" s="174" t="s">
        <v>11598</v>
      </c>
      <c r="J4397" s="174" t="s">
        <v>11599</v>
      </c>
      <c r="K4397" s="174"/>
      <c r="L4397" s="174" t="s">
        <v>4395</v>
      </c>
      <c r="M4397" s="174" t="s">
        <v>3575</v>
      </c>
      <c r="N4397" s="176">
        <v>960</v>
      </c>
      <c r="O4397" s="174" t="s">
        <v>3407</v>
      </c>
      <c r="P4397" s="177">
        <v>33786</v>
      </c>
      <c r="Q4397" s="176">
        <v>252</v>
      </c>
      <c r="R4397" s="175">
        <v>-2223.2399999999998</v>
      </c>
      <c r="S4397" s="175">
        <v>-6247.82</v>
      </c>
    </row>
    <row r="4398" spans="4:19">
      <c r="D4398" s="174" t="s">
        <v>11601</v>
      </c>
      <c r="E4398" s="176">
        <v>-5443</v>
      </c>
      <c r="F4398" s="174" t="s">
        <v>3540</v>
      </c>
      <c r="G4398" s="174" t="s">
        <v>3171</v>
      </c>
      <c r="H4398" s="174" t="s">
        <v>179</v>
      </c>
      <c r="I4398" s="174" t="s">
        <v>2628</v>
      </c>
      <c r="J4398" s="174" t="s">
        <v>11602</v>
      </c>
      <c r="K4398" s="174"/>
      <c r="L4398" s="174" t="s">
        <v>7136</v>
      </c>
      <c r="M4398" s="174" t="s">
        <v>7279</v>
      </c>
      <c r="N4398" s="176">
        <v>600</v>
      </c>
      <c r="O4398" s="174" t="s">
        <v>3407</v>
      </c>
      <c r="P4398" s="177">
        <v>36342</v>
      </c>
      <c r="Q4398" s="176">
        <v>168</v>
      </c>
      <c r="R4398" s="175">
        <v>-1319.72</v>
      </c>
      <c r="S4398" s="175">
        <v>-4123.28</v>
      </c>
    </row>
    <row r="4399" spans="4:19">
      <c r="D4399" s="174" t="s">
        <v>11603</v>
      </c>
      <c r="E4399" s="176">
        <v>-1603</v>
      </c>
      <c r="F4399" s="174" t="s">
        <v>3540</v>
      </c>
      <c r="G4399" s="174" t="s">
        <v>11552</v>
      </c>
      <c r="H4399" s="174" t="s">
        <v>179</v>
      </c>
      <c r="I4399" s="174" t="s">
        <v>11553</v>
      </c>
      <c r="J4399" s="174" t="s">
        <v>11604</v>
      </c>
      <c r="K4399" s="174"/>
      <c r="L4399" s="174" t="s">
        <v>7136</v>
      </c>
      <c r="M4399" s="174" t="s">
        <v>7279</v>
      </c>
      <c r="N4399" s="176">
        <v>600</v>
      </c>
      <c r="O4399" s="174" t="s">
        <v>3407</v>
      </c>
      <c r="P4399" s="177">
        <v>37257</v>
      </c>
      <c r="Q4399" s="176">
        <v>138</v>
      </c>
      <c r="R4399" s="175">
        <v>-366.01</v>
      </c>
      <c r="S4399" s="175">
        <v>-1236.99</v>
      </c>
    </row>
    <row r="4400" spans="4:19">
      <c r="D4400" s="174" t="s">
        <v>11605</v>
      </c>
      <c r="E4400" s="176">
        <v>-37500</v>
      </c>
      <c r="F4400" s="174" t="s">
        <v>3540</v>
      </c>
      <c r="G4400" s="174" t="s">
        <v>11494</v>
      </c>
      <c r="H4400" s="174" t="s">
        <v>169</v>
      </c>
      <c r="I4400" s="174" t="s">
        <v>11531</v>
      </c>
      <c r="J4400" s="174" t="s">
        <v>11532</v>
      </c>
      <c r="K4400" s="174"/>
      <c r="L4400" s="174" t="s">
        <v>3509</v>
      </c>
      <c r="M4400" s="174" t="s">
        <v>4854</v>
      </c>
      <c r="N4400" s="176">
        <v>960</v>
      </c>
      <c r="O4400" s="174" t="s">
        <v>3407</v>
      </c>
      <c r="P4400" s="177">
        <v>36707</v>
      </c>
      <c r="Q4400" s="176">
        <v>156</v>
      </c>
      <c r="R4400" s="175">
        <v>-6093.75</v>
      </c>
      <c r="S4400" s="175">
        <v>-31406.25</v>
      </c>
    </row>
    <row r="4401" spans="4:19">
      <c r="D4401" s="174" t="s">
        <v>11606</v>
      </c>
      <c r="E4401" s="176">
        <v>-50000</v>
      </c>
      <c r="F4401" s="174" t="s">
        <v>3540</v>
      </c>
      <c r="G4401" s="174" t="s">
        <v>11494</v>
      </c>
      <c r="H4401" s="174" t="s">
        <v>169</v>
      </c>
      <c r="I4401" s="174" t="s">
        <v>11531</v>
      </c>
      <c r="J4401" s="174" t="s">
        <v>11532</v>
      </c>
      <c r="K4401" s="174"/>
      <c r="L4401" s="174" t="s">
        <v>3509</v>
      </c>
      <c r="M4401" s="174" t="s">
        <v>4854</v>
      </c>
      <c r="N4401" s="176">
        <v>960</v>
      </c>
      <c r="O4401" s="174" t="s">
        <v>3407</v>
      </c>
      <c r="P4401" s="177">
        <v>36707</v>
      </c>
      <c r="Q4401" s="176">
        <v>156</v>
      </c>
      <c r="R4401" s="176">
        <v>-8125</v>
      </c>
      <c r="S4401" s="176">
        <v>-41875</v>
      </c>
    </row>
    <row r="4402" spans="4:19">
      <c r="D4402" s="174" t="s">
        <v>11607</v>
      </c>
      <c r="E4402" s="175">
        <v>-5455.44</v>
      </c>
      <c r="F4402" s="174" t="s">
        <v>3540</v>
      </c>
      <c r="G4402" s="174" t="s">
        <v>11552</v>
      </c>
      <c r="H4402" s="174" t="s">
        <v>179</v>
      </c>
      <c r="I4402" s="174" t="s">
        <v>11553</v>
      </c>
      <c r="J4402" s="174" t="s">
        <v>11604</v>
      </c>
      <c r="K4402" s="174"/>
      <c r="L4402" s="174" t="s">
        <v>7136</v>
      </c>
      <c r="M4402" s="174" t="s">
        <v>7279</v>
      </c>
      <c r="N4402" s="176">
        <v>600</v>
      </c>
      <c r="O4402" s="174" t="s">
        <v>3407</v>
      </c>
      <c r="P4402" s="177">
        <v>37257</v>
      </c>
      <c r="Q4402" s="176">
        <v>138</v>
      </c>
      <c r="R4402" s="175">
        <v>-1245.56</v>
      </c>
      <c r="S4402" s="175">
        <v>-4209.88</v>
      </c>
    </row>
    <row r="4403" spans="4:19">
      <c r="D4403" s="174" t="s">
        <v>11608</v>
      </c>
      <c r="E4403" s="175">
        <v>1060270.1100000001</v>
      </c>
      <c r="F4403" s="174" t="s">
        <v>3540</v>
      </c>
      <c r="G4403" s="174" t="s">
        <v>11609</v>
      </c>
      <c r="H4403" s="174" t="s">
        <v>183</v>
      </c>
      <c r="I4403" s="174" t="s">
        <v>11610</v>
      </c>
      <c r="J4403" s="174" t="s">
        <v>11611</v>
      </c>
      <c r="K4403" s="174"/>
      <c r="L4403" s="174" t="s">
        <v>8461</v>
      </c>
      <c r="M4403" s="174" t="s">
        <v>3575</v>
      </c>
      <c r="N4403" s="176">
        <v>60</v>
      </c>
      <c r="O4403" s="174" t="s">
        <v>3407</v>
      </c>
      <c r="P4403" s="177">
        <v>37622</v>
      </c>
      <c r="Q4403" s="176">
        <v>126</v>
      </c>
      <c r="R4403" s="175">
        <v>1060270.1100000001</v>
      </c>
      <c r="S4403" s="176">
        <v>0</v>
      </c>
    </row>
    <row r="4404" spans="4:19">
      <c r="D4404" s="174" t="s">
        <v>11612</v>
      </c>
      <c r="E4404" s="175">
        <v>32350.43</v>
      </c>
      <c r="F4404" s="174" t="s">
        <v>11229</v>
      </c>
      <c r="G4404" s="174" t="s">
        <v>11613</v>
      </c>
      <c r="H4404" s="174" t="s">
        <v>179</v>
      </c>
      <c r="I4404" s="174" t="s">
        <v>11614</v>
      </c>
      <c r="J4404" s="174" t="s">
        <v>11615</v>
      </c>
      <c r="K4404" s="174"/>
      <c r="L4404" s="174" t="s">
        <v>7136</v>
      </c>
      <c r="M4404" s="174" t="s">
        <v>7175</v>
      </c>
      <c r="N4404" s="176">
        <v>600</v>
      </c>
      <c r="O4404" s="174" t="s">
        <v>3407</v>
      </c>
      <c r="P4404" s="177">
        <v>37622</v>
      </c>
      <c r="Q4404" s="176">
        <v>126</v>
      </c>
      <c r="R4404" s="175">
        <v>6739.58</v>
      </c>
      <c r="S4404" s="175">
        <v>25610.85</v>
      </c>
    </row>
    <row r="4405" spans="4:19">
      <c r="D4405" s="174" t="s">
        <v>11616</v>
      </c>
      <c r="E4405" s="175">
        <v>100072.64</v>
      </c>
      <c r="F4405" s="174" t="s">
        <v>11290</v>
      </c>
      <c r="G4405" s="174" t="s">
        <v>11613</v>
      </c>
      <c r="H4405" s="174" t="s">
        <v>179</v>
      </c>
      <c r="I4405" s="174" t="s">
        <v>11614</v>
      </c>
      <c r="J4405" s="174" t="s">
        <v>11615</v>
      </c>
      <c r="K4405" s="174"/>
      <c r="L4405" s="174" t="s">
        <v>7136</v>
      </c>
      <c r="M4405" s="174" t="s">
        <v>7175</v>
      </c>
      <c r="N4405" s="176">
        <v>600</v>
      </c>
      <c r="O4405" s="174" t="s">
        <v>3407</v>
      </c>
      <c r="P4405" s="177">
        <v>37622</v>
      </c>
      <c r="Q4405" s="176">
        <v>126</v>
      </c>
      <c r="R4405" s="175">
        <v>20848.43</v>
      </c>
      <c r="S4405" s="175">
        <v>79224.210000000006</v>
      </c>
    </row>
    <row r="4406" spans="4:19">
      <c r="D4406" s="174" t="s">
        <v>11617</v>
      </c>
      <c r="E4406" s="175">
        <v>1017639.07</v>
      </c>
      <c r="F4406" s="174" t="s">
        <v>3540</v>
      </c>
      <c r="G4406" s="174" t="s">
        <v>11613</v>
      </c>
      <c r="H4406" s="174" t="s">
        <v>179</v>
      </c>
      <c r="I4406" s="174" t="s">
        <v>11614</v>
      </c>
      <c r="J4406" s="174" t="s">
        <v>11615</v>
      </c>
      <c r="K4406" s="174"/>
      <c r="L4406" s="174" t="s">
        <v>7136</v>
      </c>
      <c r="M4406" s="174" t="s">
        <v>7175</v>
      </c>
      <c r="N4406" s="176">
        <v>600</v>
      </c>
      <c r="O4406" s="174" t="s">
        <v>3407</v>
      </c>
      <c r="P4406" s="177">
        <v>37622</v>
      </c>
      <c r="Q4406" s="176">
        <v>126</v>
      </c>
      <c r="R4406" s="175">
        <v>212008.12</v>
      </c>
      <c r="S4406" s="175">
        <v>805630.95</v>
      </c>
    </row>
    <row r="4407" spans="4:19">
      <c r="D4407" s="174" t="s">
        <v>11618</v>
      </c>
      <c r="E4407" s="175">
        <v>128953.78</v>
      </c>
      <c r="F4407" s="174" t="s">
        <v>11290</v>
      </c>
      <c r="G4407" s="174" t="s">
        <v>11619</v>
      </c>
      <c r="H4407" s="174" t="s">
        <v>179</v>
      </c>
      <c r="I4407" s="174" t="s">
        <v>11620</v>
      </c>
      <c r="J4407" s="174" t="s">
        <v>11621</v>
      </c>
      <c r="K4407" s="174"/>
      <c r="L4407" s="174" t="s">
        <v>7136</v>
      </c>
      <c r="M4407" s="174" t="s">
        <v>3800</v>
      </c>
      <c r="N4407" s="176">
        <v>600</v>
      </c>
      <c r="O4407" s="174" t="s">
        <v>3407</v>
      </c>
      <c r="P4407" s="177">
        <v>38169</v>
      </c>
      <c r="Q4407" s="176">
        <v>108</v>
      </c>
      <c r="R4407" s="175">
        <v>22996.71</v>
      </c>
      <c r="S4407" s="175">
        <v>105957.07</v>
      </c>
    </row>
    <row r="4408" spans="4:19">
      <c r="D4408" s="174" t="s">
        <v>11622</v>
      </c>
      <c r="E4408" s="175">
        <v>1125654.83</v>
      </c>
      <c r="F4408" s="174" t="s">
        <v>3540</v>
      </c>
      <c r="G4408" s="174" t="s">
        <v>11619</v>
      </c>
      <c r="H4408" s="174" t="s">
        <v>179</v>
      </c>
      <c r="I4408" s="174" t="s">
        <v>11620</v>
      </c>
      <c r="J4408" s="174" t="s">
        <v>11621</v>
      </c>
      <c r="K4408" s="174"/>
      <c r="L4408" s="174" t="s">
        <v>7136</v>
      </c>
      <c r="M4408" s="174" t="s">
        <v>3800</v>
      </c>
      <c r="N4408" s="176">
        <v>600</v>
      </c>
      <c r="O4408" s="174" t="s">
        <v>3407</v>
      </c>
      <c r="P4408" s="177">
        <v>38169</v>
      </c>
      <c r="Q4408" s="176">
        <v>108</v>
      </c>
      <c r="R4408" s="175">
        <v>200741.72</v>
      </c>
      <c r="S4408" s="175">
        <v>924913.11</v>
      </c>
    </row>
    <row r="4409" spans="4:19">
      <c r="D4409" s="174" t="s">
        <v>11623</v>
      </c>
      <c r="E4409" s="175">
        <v>107250.86</v>
      </c>
      <c r="F4409" s="174" t="s">
        <v>3540</v>
      </c>
      <c r="G4409" s="174" t="s">
        <v>11624</v>
      </c>
      <c r="H4409" s="174" t="s">
        <v>191</v>
      </c>
      <c r="I4409" s="174" t="s">
        <v>11625</v>
      </c>
      <c r="J4409" s="174" t="s">
        <v>11626</v>
      </c>
      <c r="K4409" s="174"/>
      <c r="L4409" s="174" t="s">
        <v>4704</v>
      </c>
      <c r="M4409" s="174" t="s">
        <v>4705</v>
      </c>
      <c r="N4409" s="176">
        <v>960</v>
      </c>
      <c r="O4409" s="174" t="s">
        <v>3407</v>
      </c>
      <c r="P4409" s="177">
        <v>36892</v>
      </c>
      <c r="Q4409" s="176">
        <v>150</v>
      </c>
      <c r="R4409" s="175">
        <v>16646.150000000001</v>
      </c>
      <c r="S4409" s="175">
        <v>90604.71</v>
      </c>
    </row>
    <row r="4410" spans="4:19">
      <c r="D4410" s="174" t="s">
        <v>11627</v>
      </c>
      <c r="E4410" s="175">
        <v>84170.38</v>
      </c>
      <c r="F4410" s="174" t="s">
        <v>3540</v>
      </c>
      <c r="G4410" s="174" t="s">
        <v>11624</v>
      </c>
      <c r="H4410" s="174" t="s">
        <v>179</v>
      </c>
      <c r="I4410" s="174" t="s">
        <v>11628</v>
      </c>
      <c r="J4410" s="174" t="s">
        <v>11629</v>
      </c>
      <c r="K4410" s="174"/>
      <c r="L4410" s="174" t="s">
        <v>7136</v>
      </c>
      <c r="M4410" s="174" t="s">
        <v>3800</v>
      </c>
      <c r="N4410" s="176">
        <v>600</v>
      </c>
      <c r="O4410" s="174" t="s">
        <v>3407</v>
      </c>
      <c r="P4410" s="177">
        <v>36892</v>
      </c>
      <c r="Q4410" s="176">
        <v>150</v>
      </c>
      <c r="R4410" s="175">
        <v>20902.21</v>
      </c>
      <c r="S4410" s="175">
        <v>63268.17</v>
      </c>
    </row>
    <row r="4411" spans="4:19">
      <c r="D4411" s="174" t="s">
        <v>11630</v>
      </c>
      <c r="E4411" s="175">
        <v>34848.22</v>
      </c>
      <c r="F4411" s="174" t="s">
        <v>3540</v>
      </c>
      <c r="G4411" s="174" t="s">
        <v>11624</v>
      </c>
      <c r="H4411" s="174" t="s">
        <v>179</v>
      </c>
      <c r="I4411" s="174" t="s">
        <v>11631</v>
      </c>
      <c r="J4411" s="174" t="s">
        <v>11632</v>
      </c>
      <c r="K4411" s="174"/>
      <c r="L4411" s="174" t="s">
        <v>7136</v>
      </c>
      <c r="M4411" s="174" t="s">
        <v>3800</v>
      </c>
      <c r="N4411" s="176">
        <v>600</v>
      </c>
      <c r="O4411" s="174" t="s">
        <v>3407</v>
      </c>
      <c r="P4411" s="177">
        <v>36892</v>
      </c>
      <c r="Q4411" s="176">
        <v>150</v>
      </c>
      <c r="R4411" s="175">
        <v>8653.92</v>
      </c>
      <c r="S4411" s="175">
        <v>26194.3</v>
      </c>
    </row>
    <row r="4412" spans="4:19">
      <c r="D4412" s="174" t="s">
        <v>11633</v>
      </c>
      <c r="E4412" s="175">
        <v>219887.82</v>
      </c>
      <c r="F4412" s="174" t="s">
        <v>3540</v>
      </c>
      <c r="G4412" s="174" t="s">
        <v>11624</v>
      </c>
      <c r="H4412" s="174" t="s">
        <v>191</v>
      </c>
      <c r="I4412" s="174" t="s">
        <v>11634</v>
      </c>
      <c r="J4412" s="174" t="s">
        <v>11635</v>
      </c>
      <c r="K4412" s="174"/>
      <c r="L4412" s="174" t="s">
        <v>4439</v>
      </c>
      <c r="M4412" s="174" t="s">
        <v>5240</v>
      </c>
      <c r="N4412" s="176">
        <v>960</v>
      </c>
      <c r="O4412" s="174" t="s">
        <v>3407</v>
      </c>
      <c r="P4412" s="177">
        <v>36892</v>
      </c>
      <c r="Q4412" s="176">
        <v>150</v>
      </c>
      <c r="R4412" s="175">
        <v>34128.32</v>
      </c>
      <c r="S4412" s="175">
        <v>185759.5</v>
      </c>
    </row>
    <row r="4413" spans="4:19">
      <c r="D4413" s="174" t="s">
        <v>11636</v>
      </c>
      <c r="E4413" s="175">
        <v>148538.79999999999</v>
      </c>
      <c r="F4413" s="174" t="s">
        <v>3540</v>
      </c>
      <c r="G4413" s="174" t="s">
        <v>11624</v>
      </c>
      <c r="H4413" s="174" t="s">
        <v>191</v>
      </c>
      <c r="I4413" s="174" t="s">
        <v>11637</v>
      </c>
      <c r="J4413" s="174" t="s">
        <v>11638</v>
      </c>
      <c r="K4413" s="174"/>
      <c r="L4413" s="174" t="s">
        <v>4704</v>
      </c>
      <c r="M4413" s="174" t="s">
        <v>4705</v>
      </c>
      <c r="N4413" s="176">
        <v>960</v>
      </c>
      <c r="O4413" s="174" t="s">
        <v>3407</v>
      </c>
      <c r="P4413" s="177">
        <v>36892</v>
      </c>
      <c r="Q4413" s="176">
        <v>150</v>
      </c>
      <c r="R4413" s="175">
        <v>23054.39</v>
      </c>
      <c r="S4413" s="175">
        <v>125484.41</v>
      </c>
    </row>
    <row r="4414" spans="4:19">
      <c r="D4414" s="174" t="s">
        <v>11639</v>
      </c>
      <c r="E4414" s="175">
        <v>201358.72</v>
      </c>
      <c r="F4414" s="174" t="s">
        <v>3540</v>
      </c>
      <c r="G4414" s="174" t="s">
        <v>11624</v>
      </c>
      <c r="H4414" s="174" t="s">
        <v>191</v>
      </c>
      <c r="I4414" s="174" t="s">
        <v>11640</v>
      </c>
      <c r="J4414" s="174" t="s">
        <v>11641</v>
      </c>
      <c r="K4414" s="174"/>
      <c r="L4414" s="174" t="s">
        <v>4377</v>
      </c>
      <c r="M4414" s="174" t="s">
        <v>4411</v>
      </c>
      <c r="N4414" s="176">
        <v>960</v>
      </c>
      <c r="O4414" s="174" t="s">
        <v>3407</v>
      </c>
      <c r="P4414" s="177">
        <v>36892</v>
      </c>
      <c r="Q4414" s="176">
        <v>150</v>
      </c>
      <c r="R4414" s="175">
        <v>31252.5</v>
      </c>
      <c r="S4414" s="175">
        <v>170106.22</v>
      </c>
    </row>
    <row r="4415" spans="4:19">
      <c r="D4415" s="174" t="s">
        <v>11642</v>
      </c>
      <c r="E4415" s="176">
        <v>100075</v>
      </c>
      <c r="F4415" s="174" t="s">
        <v>3540</v>
      </c>
      <c r="G4415" s="174" t="s">
        <v>11624</v>
      </c>
      <c r="H4415" s="174" t="s">
        <v>179</v>
      </c>
      <c r="I4415" s="174" t="s">
        <v>11643</v>
      </c>
      <c r="J4415" s="174" t="s">
        <v>11644</v>
      </c>
      <c r="K4415" s="174"/>
      <c r="L4415" s="174" t="s">
        <v>7136</v>
      </c>
      <c r="M4415" s="174" t="s">
        <v>3800</v>
      </c>
      <c r="N4415" s="176">
        <v>600</v>
      </c>
      <c r="O4415" s="174" t="s">
        <v>3407</v>
      </c>
      <c r="P4415" s="177">
        <v>36892</v>
      </c>
      <c r="Q4415" s="176">
        <v>150</v>
      </c>
      <c r="R4415" s="175">
        <v>24851.95</v>
      </c>
      <c r="S4415" s="175">
        <v>75223.05</v>
      </c>
    </row>
    <row r="4416" spans="4:19">
      <c r="D4416" s="174" t="s">
        <v>11645</v>
      </c>
      <c r="E4416" s="175">
        <v>147066.73000000001</v>
      </c>
      <c r="F4416" s="174" t="s">
        <v>3540</v>
      </c>
      <c r="G4416" s="174" t="s">
        <v>11624</v>
      </c>
      <c r="H4416" s="174" t="s">
        <v>191</v>
      </c>
      <c r="I4416" s="174" t="s">
        <v>11646</v>
      </c>
      <c r="J4416" s="174" t="s">
        <v>11647</v>
      </c>
      <c r="K4416" s="174"/>
      <c r="L4416" s="174" t="s">
        <v>4395</v>
      </c>
      <c r="M4416" s="174" t="s">
        <v>10797</v>
      </c>
      <c r="N4416" s="176">
        <v>960</v>
      </c>
      <c r="O4416" s="174" t="s">
        <v>3407</v>
      </c>
      <c r="P4416" s="177">
        <v>36892</v>
      </c>
      <c r="Q4416" s="176">
        <v>150</v>
      </c>
      <c r="R4416" s="175">
        <v>22825.93</v>
      </c>
      <c r="S4416" s="175">
        <v>124240.8</v>
      </c>
    </row>
    <row r="4417" spans="4:19">
      <c r="D4417" s="174" t="s">
        <v>11648</v>
      </c>
      <c r="E4417" s="175">
        <v>59364.75</v>
      </c>
      <c r="F4417" s="174" t="s">
        <v>3540</v>
      </c>
      <c r="G4417" s="174" t="s">
        <v>11624</v>
      </c>
      <c r="H4417" s="174" t="s">
        <v>179</v>
      </c>
      <c r="I4417" s="174" t="s">
        <v>11649</v>
      </c>
      <c r="J4417" s="174" t="s">
        <v>11650</v>
      </c>
      <c r="K4417" s="174"/>
      <c r="L4417" s="174" t="s">
        <v>7136</v>
      </c>
      <c r="M4417" s="174" t="s">
        <v>3800</v>
      </c>
      <c r="N4417" s="176">
        <v>600</v>
      </c>
      <c r="O4417" s="174" t="s">
        <v>3407</v>
      </c>
      <c r="P4417" s="177">
        <v>36892</v>
      </c>
      <c r="Q4417" s="176">
        <v>150</v>
      </c>
      <c r="R4417" s="175">
        <v>14742.18</v>
      </c>
      <c r="S4417" s="175">
        <v>44622.57</v>
      </c>
    </row>
    <row r="4418" spans="4:19">
      <c r="D4418" s="174" t="s">
        <v>11651</v>
      </c>
      <c r="E4418" s="175">
        <v>113493.77</v>
      </c>
      <c r="F4418" s="174" t="s">
        <v>3540</v>
      </c>
      <c r="G4418" s="174" t="s">
        <v>11624</v>
      </c>
      <c r="H4418" s="174" t="s">
        <v>169</v>
      </c>
      <c r="I4418" s="174" t="s">
        <v>11652</v>
      </c>
      <c r="J4418" s="174" t="s">
        <v>11653</v>
      </c>
      <c r="K4418" s="174"/>
      <c r="L4418" s="174" t="s">
        <v>3509</v>
      </c>
      <c r="M4418" s="174" t="s">
        <v>10797</v>
      </c>
      <c r="N4418" s="176">
        <v>960</v>
      </c>
      <c r="O4418" s="174" t="s">
        <v>3407</v>
      </c>
      <c r="P4418" s="177">
        <v>36892</v>
      </c>
      <c r="Q4418" s="176">
        <v>150</v>
      </c>
      <c r="R4418" s="175">
        <v>17615.150000000001</v>
      </c>
      <c r="S4418" s="175">
        <v>95878.62</v>
      </c>
    </row>
    <row r="4419" spans="4:19">
      <c r="D4419" s="174" t="s">
        <v>11654</v>
      </c>
      <c r="E4419" s="175">
        <v>65100.2</v>
      </c>
      <c r="F4419" s="174" t="s">
        <v>3540</v>
      </c>
      <c r="G4419" s="174" t="s">
        <v>11624</v>
      </c>
      <c r="H4419" s="174" t="s">
        <v>179</v>
      </c>
      <c r="I4419" s="174" t="s">
        <v>11655</v>
      </c>
      <c r="J4419" s="174" t="s">
        <v>11656</v>
      </c>
      <c r="K4419" s="174"/>
      <c r="L4419" s="174" t="s">
        <v>7136</v>
      </c>
      <c r="M4419" s="174" t="s">
        <v>7175</v>
      </c>
      <c r="N4419" s="176">
        <v>600</v>
      </c>
      <c r="O4419" s="174" t="s">
        <v>3407</v>
      </c>
      <c r="P4419" s="177">
        <v>36892</v>
      </c>
      <c r="Q4419" s="176">
        <v>150</v>
      </c>
      <c r="R4419" s="175">
        <v>16166.5</v>
      </c>
      <c r="S4419" s="175">
        <v>48933.7</v>
      </c>
    </row>
    <row r="4420" spans="4:19">
      <c r="D4420" s="174" t="s">
        <v>11657</v>
      </c>
      <c r="E4420" s="175">
        <v>31484.5</v>
      </c>
      <c r="F4420" s="174" t="s">
        <v>3540</v>
      </c>
      <c r="G4420" s="174" t="s">
        <v>11624</v>
      </c>
      <c r="H4420" s="174" t="s">
        <v>183</v>
      </c>
      <c r="I4420" s="174" t="s">
        <v>11658</v>
      </c>
      <c r="J4420" s="174" t="s">
        <v>11659</v>
      </c>
      <c r="K4420" s="174"/>
      <c r="L4420" s="174" t="s">
        <v>3509</v>
      </c>
      <c r="M4420" s="174" t="s">
        <v>4854</v>
      </c>
      <c r="N4420" s="176">
        <v>60</v>
      </c>
      <c r="O4420" s="174" t="s">
        <v>3407</v>
      </c>
      <c r="P4420" s="177">
        <v>36892</v>
      </c>
      <c r="Q4420" s="176">
        <v>150</v>
      </c>
      <c r="R4420" s="175">
        <v>31484.5</v>
      </c>
      <c r="S4420" s="176">
        <v>0</v>
      </c>
    </row>
    <row r="4421" spans="4:19">
      <c r="D4421" s="174" t="s">
        <v>11660</v>
      </c>
      <c r="E4421" s="175">
        <v>204593.23</v>
      </c>
      <c r="F4421" s="174" t="s">
        <v>3540</v>
      </c>
      <c r="G4421" s="174" t="s">
        <v>11624</v>
      </c>
      <c r="H4421" s="174" t="s">
        <v>169</v>
      </c>
      <c r="I4421" s="174" t="s">
        <v>11661</v>
      </c>
      <c r="J4421" s="174" t="s">
        <v>11662</v>
      </c>
      <c r="K4421" s="174"/>
      <c r="L4421" s="174" t="s">
        <v>3509</v>
      </c>
      <c r="M4421" s="174" t="s">
        <v>10797</v>
      </c>
      <c r="N4421" s="176">
        <v>960</v>
      </c>
      <c r="O4421" s="174" t="s">
        <v>3407</v>
      </c>
      <c r="P4421" s="177">
        <v>36892</v>
      </c>
      <c r="Q4421" s="176">
        <v>150</v>
      </c>
      <c r="R4421" s="175">
        <v>31754.5</v>
      </c>
      <c r="S4421" s="175">
        <v>172838.73</v>
      </c>
    </row>
    <row r="4422" spans="4:19">
      <c r="D4422" s="174" t="s">
        <v>11663</v>
      </c>
      <c r="E4422" s="175">
        <v>199397.53</v>
      </c>
      <c r="F4422" s="174" t="s">
        <v>3540</v>
      </c>
      <c r="G4422" s="174" t="s">
        <v>11624</v>
      </c>
      <c r="H4422" s="174" t="s">
        <v>191</v>
      </c>
      <c r="I4422" s="174" t="s">
        <v>11664</v>
      </c>
      <c r="J4422" s="174" t="s">
        <v>11665</v>
      </c>
      <c r="K4422" s="174"/>
      <c r="L4422" s="174" t="s">
        <v>4439</v>
      </c>
      <c r="M4422" s="174" t="s">
        <v>11666</v>
      </c>
      <c r="N4422" s="176">
        <v>960</v>
      </c>
      <c r="O4422" s="174" t="s">
        <v>3407</v>
      </c>
      <c r="P4422" s="177">
        <v>36892</v>
      </c>
      <c r="Q4422" s="176">
        <v>150</v>
      </c>
      <c r="R4422" s="175">
        <v>30948.04</v>
      </c>
      <c r="S4422" s="175">
        <v>168449.49</v>
      </c>
    </row>
    <row r="4423" spans="4:19">
      <c r="D4423" s="174" t="s">
        <v>11667</v>
      </c>
      <c r="E4423" s="175">
        <v>222966.09</v>
      </c>
      <c r="F4423" s="174" t="s">
        <v>3540</v>
      </c>
      <c r="G4423" s="174" t="s">
        <v>11624</v>
      </c>
      <c r="H4423" s="174" t="s">
        <v>177</v>
      </c>
      <c r="I4423" s="174" t="s">
        <v>11668</v>
      </c>
      <c r="J4423" s="174" t="s">
        <v>11669</v>
      </c>
      <c r="K4423" s="174"/>
      <c r="L4423" s="174" t="s">
        <v>3509</v>
      </c>
      <c r="M4423" s="174" t="s">
        <v>6157</v>
      </c>
      <c r="N4423" s="176">
        <v>960</v>
      </c>
      <c r="O4423" s="174" t="s">
        <v>3407</v>
      </c>
      <c r="P4423" s="177">
        <v>36892</v>
      </c>
      <c r="Q4423" s="176">
        <v>150</v>
      </c>
      <c r="R4423" s="175">
        <v>34606.120000000003</v>
      </c>
      <c r="S4423" s="175">
        <v>188359.97</v>
      </c>
    </row>
    <row r="4424" spans="4:19">
      <c r="D4424" s="174" t="s">
        <v>11670</v>
      </c>
      <c r="E4424" s="175">
        <v>65616.759999999995</v>
      </c>
      <c r="F4424" s="174" t="s">
        <v>3540</v>
      </c>
      <c r="G4424" s="174" t="s">
        <v>11671</v>
      </c>
      <c r="H4424" s="174" t="s">
        <v>191</v>
      </c>
      <c r="I4424" s="174" t="s">
        <v>11672</v>
      </c>
      <c r="J4424" s="174" t="s">
        <v>11673</v>
      </c>
      <c r="K4424" s="174"/>
      <c r="L4424" s="174" t="s">
        <v>4377</v>
      </c>
      <c r="M4424" s="174" t="s">
        <v>4411</v>
      </c>
      <c r="N4424" s="176">
        <v>960</v>
      </c>
      <c r="O4424" s="174" t="s">
        <v>3407</v>
      </c>
      <c r="P4424" s="177">
        <v>36892</v>
      </c>
      <c r="Q4424" s="176">
        <v>150</v>
      </c>
      <c r="R4424" s="175">
        <v>10184.15</v>
      </c>
      <c r="S4424" s="175">
        <v>55432.61</v>
      </c>
    </row>
    <row r="4425" spans="4:19">
      <c r="D4425" s="174" t="s">
        <v>11674</v>
      </c>
      <c r="E4425" s="175">
        <v>51517.06</v>
      </c>
      <c r="F4425" s="174" t="s">
        <v>3540</v>
      </c>
      <c r="G4425" s="174" t="s">
        <v>11624</v>
      </c>
      <c r="H4425" s="174" t="s">
        <v>179</v>
      </c>
      <c r="I4425" s="174" t="s">
        <v>11675</v>
      </c>
      <c r="J4425" s="174" t="s">
        <v>11676</v>
      </c>
      <c r="K4425" s="174"/>
      <c r="L4425" s="174" t="s">
        <v>7136</v>
      </c>
      <c r="M4425" s="174" t="s">
        <v>7202</v>
      </c>
      <c r="N4425" s="176">
        <v>600</v>
      </c>
      <c r="O4425" s="174" t="s">
        <v>3407</v>
      </c>
      <c r="P4425" s="177">
        <v>36892</v>
      </c>
      <c r="Q4425" s="176">
        <v>150</v>
      </c>
      <c r="R4425" s="175">
        <v>12793.38</v>
      </c>
      <c r="S4425" s="175">
        <v>38723.68</v>
      </c>
    </row>
    <row r="4426" spans="4:19">
      <c r="D4426" s="174" t="s">
        <v>11677</v>
      </c>
      <c r="E4426" s="175">
        <v>7854.94</v>
      </c>
      <c r="F4426" s="174" t="s">
        <v>3540</v>
      </c>
      <c r="G4426" s="174" t="s">
        <v>11624</v>
      </c>
      <c r="H4426" s="174" t="s">
        <v>179</v>
      </c>
      <c r="I4426" s="174" t="s">
        <v>11678</v>
      </c>
      <c r="J4426" s="174" t="s">
        <v>11679</v>
      </c>
      <c r="K4426" s="174"/>
      <c r="L4426" s="174" t="s">
        <v>7136</v>
      </c>
      <c r="M4426" s="174" t="s">
        <v>7175</v>
      </c>
      <c r="N4426" s="176">
        <v>600</v>
      </c>
      <c r="O4426" s="174" t="s">
        <v>3407</v>
      </c>
      <c r="P4426" s="177">
        <v>36892</v>
      </c>
      <c r="Q4426" s="176">
        <v>150</v>
      </c>
      <c r="R4426" s="175">
        <v>1950.53</v>
      </c>
      <c r="S4426" s="175">
        <v>5904.41</v>
      </c>
    </row>
    <row r="4427" spans="4:19">
      <c r="D4427" s="174" t="s">
        <v>11680</v>
      </c>
      <c r="E4427" s="175">
        <v>138568.32000000001</v>
      </c>
      <c r="F4427" s="174" t="s">
        <v>3540</v>
      </c>
      <c r="G4427" s="174" t="s">
        <v>11624</v>
      </c>
      <c r="H4427" s="174" t="s">
        <v>179</v>
      </c>
      <c r="I4427" s="174" t="s">
        <v>11681</v>
      </c>
      <c r="J4427" s="174" t="s">
        <v>11682</v>
      </c>
      <c r="K4427" s="174"/>
      <c r="L4427" s="174" t="s">
        <v>7136</v>
      </c>
      <c r="M4427" s="174" t="s">
        <v>7175</v>
      </c>
      <c r="N4427" s="176">
        <v>600</v>
      </c>
      <c r="O4427" s="174" t="s">
        <v>3407</v>
      </c>
      <c r="P4427" s="177">
        <v>36892</v>
      </c>
      <c r="Q4427" s="176">
        <v>150</v>
      </c>
      <c r="R4427" s="175">
        <v>34411.050000000003</v>
      </c>
      <c r="S4427" s="175">
        <v>104157.27</v>
      </c>
    </row>
    <row r="4428" spans="4:19">
      <c r="D4428" s="174" t="s">
        <v>11683</v>
      </c>
      <c r="E4428" s="175">
        <v>4309.51</v>
      </c>
      <c r="F4428" s="174" t="s">
        <v>3540</v>
      </c>
      <c r="G4428" s="174" t="s">
        <v>11624</v>
      </c>
      <c r="H4428" s="174" t="s">
        <v>179</v>
      </c>
      <c r="I4428" s="174" t="s">
        <v>11684</v>
      </c>
      <c r="J4428" s="174" t="s">
        <v>11685</v>
      </c>
      <c r="K4428" s="174"/>
      <c r="L4428" s="174" t="s">
        <v>7136</v>
      </c>
      <c r="M4428" s="174" t="s">
        <v>7279</v>
      </c>
      <c r="N4428" s="176">
        <v>600</v>
      </c>
      <c r="O4428" s="174" t="s">
        <v>3407</v>
      </c>
      <c r="P4428" s="177">
        <v>36892</v>
      </c>
      <c r="Q4428" s="176">
        <v>150</v>
      </c>
      <c r="R4428" s="175">
        <v>1070.19</v>
      </c>
      <c r="S4428" s="175">
        <v>3239.32</v>
      </c>
    </row>
    <row r="4429" spans="4:19">
      <c r="D4429" s="174" t="s">
        <v>11686</v>
      </c>
      <c r="E4429" s="175">
        <v>41892.269999999997</v>
      </c>
      <c r="F4429" s="174" t="s">
        <v>3540</v>
      </c>
      <c r="G4429" s="174" t="s">
        <v>11624</v>
      </c>
      <c r="H4429" s="174" t="s">
        <v>183</v>
      </c>
      <c r="I4429" s="174" t="s">
        <v>11687</v>
      </c>
      <c r="J4429" s="174" t="s">
        <v>11688</v>
      </c>
      <c r="K4429" s="174"/>
      <c r="L4429" s="174" t="s">
        <v>183</v>
      </c>
      <c r="M4429" s="174" t="s">
        <v>3575</v>
      </c>
      <c r="N4429" s="176">
        <v>60</v>
      </c>
      <c r="O4429" s="174" t="s">
        <v>3407</v>
      </c>
      <c r="P4429" s="177">
        <v>36892</v>
      </c>
      <c r="Q4429" s="176">
        <v>150</v>
      </c>
      <c r="R4429" s="175">
        <v>41892.269999999997</v>
      </c>
      <c r="S4429" s="176">
        <v>0</v>
      </c>
    </row>
    <row r="4430" spans="4:19">
      <c r="D4430" s="174" t="s">
        <v>11689</v>
      </c>
      <c r="E4430" s="175">
        <v>68957.279999999999</v>
      </c>
      <c r="F4430" s="174" t="s">
        <v>3540</v>
      </c>
      <c r="G4430" s="174" t="s">
        <v>11624</v>
      </c>
      <c r="H4430" s="174" t="s">
        <v>191</v>
      </c>
      <c r="I4430" s="174" t="s">
        <v>11690</v>
      </c>
      <c r="J4430" s="174" t="s">
        <v>11691</v>
      </c>
      <c r="K4430" s="174"/>
      <c r="L4430" s="174" t="s">
        <v>4377</v>
      </c>
      <c r="M4430" s="174" t="s">
        <v>3776</v>
      </c>
      <c r="N4430" s="176">
        <v>960</v>
      </c>
      <c r="O4430" s="174" t="s">
        <v>3407</v>
      </c>
      <c r="P4430" s="177">
        <v>36892</v>
      </c>
      <c r="Q4430" s="176">
        <v>150</v>
      </c>
      <c r="R4430" s="175">
        <v>10702.67</v>
      </c>
      <c r="S4430" s="175">
        <v>58254.61</v>
      </c>
    </row>
    <row r="4431" spans="4:19">
      <c r="D4431" s="174" t="s">
        <v>11692</v>
      </c>
      <c r="E4431" s="176">
        <v>3977</v>
      </c>
      <c r="F4431" s="174" t="s">
        <v>11265</v>
      </c>
      <c r="G4431" s="174" t="s">
        <v>11613</v>
      </c>
      <c r="H4431" s="174" t="s">
        <v>179</v>
      </c>
      <c r="I4431" s="174" t="s">
        <v>3098</v>
      </c>
      <c r="J4431" s="174" t="s">
        <v>11693</v>
      </c>
      <c r="K4431" s="174"/>
      <c r="L4431" s="174" t="s">
        <v>7136</v>
      </c>
      <c r="M4431" s="174" t="s">
        <v>7175</v>
      </c>
      <c r="N4431" s="176">
        <v>600</v>
      </c>
      <c r="O4431" s="174" t="s">
        <v>3407</v>
      </c>
      <c r="P4431" s="177">
        <v>37622</v>
      </c>
      <c r="Q4431" s="176">
        <v>126</v>
      </c>
      <c r="R4431" s="175">
        <v>828.54</v>
      </c>
      <c r="S4431" s="175">
        <v>3148.46</v>
      </c>
    </row>
    <row r="4432" spans="4:19">
      <c r="D4432" s="174" t="s">
        <v>11694</v>
      </c>
      <c r="E4432" s="176">
        <v>1438</v>
      </c>
      <c r="F4432" s="174" t="s">
        <v>11280</v>
      </c>
      <c r="G4432" s="174" t="s">
        <v>11613</v>
      </c>
      <c r="H4432" s="174" t="s">
        <v>179</v>
      </c>
      <c r="I4432" s="174" t="s">
        <v>3098</v>
      </c>
      <c r="J4432" s="174" t="s">
        <v>11693</v>
      </c>
      <c r="K4432" s="174"/>
      <c r="L4432" s="174" t="s">
        <v>7136</v>
      </c>
      <c r="M4432" s="174" t="s">
        <v>7175</v>
      </c>
      <c r="N4432" s="176">
        <v>600</v>
      </c>
      <c r="O4432" s="174" t="s">
        <v>3407</v>
      </c>
      <c r="P4432" s="177">
        <v>37622</v>
      </c>
      <c r="Q4432" s="176">
        <v>126</v>
      </c>
      <c r="R4432" s="175">
        <v>299.58</v>
      </c>
      <c r="S4432" s="175">
        <v>1138.42</v>
      </c>
    </row>
    <row r="4433" spans="4:19">
      <c r="D4433" s="174" t="s">
        <v>11695</v>
      </c>
      <c r="E4433" s="176">
        <v>3782</v>
      </c>
      <c r="F4433" s="174" t="s">
        <v>11280</v>
      </c>
      <c r="G4433" s="174" t="s">
        <v>11619</v>
      </c>
      <c r="H4433" s="174" t="s">
        <v>179</v>
      </c>
      <c r="I4433" s="174" t="s">
        <v>3098</v>
      </c>
      <c r="J4433" s="174" t="s">
        <v>11696</v>
      </c>
      <c r="K4433" s="174"/>
      <c r="L4433" s="174" t="s">
        <v>7136</v>
      </c>
      <c r="M4433" s="174" t="s">
        <v>3800</v>
      </c>
      <c r="N4433" s="176">
        <v>600</v>
      </c>
      <c r="O4433" s="174" t="s">
        <v>3407</v>
      </c>
      <c r="P4433" s="177">
        <v>38169</v>
      </c>
      <c r="Q4433" s="176">
        <v>108</v>
      </c>
      <c r="R4433" s="175">
        <v>674.45</v>
      </c>
      <c r="S4433" s="175">
        <v>3107.55</v>
      </c>
    </row>
    <row r="4434" spans="4:19">
      <c r="D4434" s="174" t="s">
        <v>11697</v>
      </c>
      <c r="E4434" s="175">
        <v>1131752.3600000001</v>
      </c>
      <c r="F4434" s="174" t="s">
        <v>3540</v>
      </c>
      <c r="G4434" s="174" t="s">
        <v>11698</v>
      </c>
      <c r="H4434" s="174" t="s">
        <v>183</v>
      </c>
      <c r="I4434" s="174" t="s">
        <v>11699</v>
      </c>
      <c r="J4434" s="174" t="s">
        <v>11700</v>
      </c>
      <c r="K4434" s="174"/>
      <c r="L4434" s="174" t="s">
        <v>183</v>
      </c>
      <c r="M4434" s="174" t="s">
        <v>3575</v>
      </c>
      <c r="N4434" s="176">
        <v>60</v>
      </c>
      <c r="O4434" s="174" t="s">
        <v>3407</v>
      </c>
      <c r="P4434" s="177">
        <v>37803</v>
      </c>
      <c r="Q4434" s="176">
        <v>120</v>
      </c>
      <c r="R4434" s="175">
        <v>1131752.3600000001</v>
      </c>
      <c r="S4434" s="176">
        <v>0</v>
      </c>
    </row>
    <row r="4435" spans="4:19">
      <c r="D4435" s="174" t="s">
        <v>11701</v>
      </c>
      <c r="E4435" s="175">
        <v>1199978.6599999999</v>
      </c>
      <c r="F4435" s="174" t="s">
        <v>3540</v>
      </c>
      <c r="G4435" s="174" t="s">
        <v>11698</v>
      </c>
      <c r="H4435" s="174" t="s">
        <v>183</v>
      </c>
      <c r="I4435" s="174" t="s">
        <v>11702</v>
      </c>
      <c r="J4435" s="174" t="s">
        <v>11703</v>
      </c>
      <c r="K4435" s="174"/>
      <c r="L4435" s="174" t="s">
        <v>183</v>
      </c>
      <c r="M4435" s="174" t="s">
        <v>3575</v>
      </c>
      <c r="N4435" s="176">
        <v>60</v>
      </c>
      <c r="O4435" s="174" t="s">
        <v>3407</v>
      </c>
      <c r="P4435" s="177">
        <v>37803</v>
      </c>
      <c r="Q4435" s="176">
        <v>120</v>
      </c>
      <c r="R4435" s="175">
        <v>1199978.6599999999</v>
      </c>
      <c r="S4435" s="176">
        <v>0</v>
      </c>
    </row>
    <row r="4436" spans="4:19">
      <c r="D4436" s="174" t="s">
        <v>11704</v>
      </c>
      <c r="E4436" s="175">
        <v>2373272.2400000002</v>
      </c>
      <c r="F4436" s="174" t="s">
        <v>3540</v>
      </c>
      <c r="G4436" s="174" t="s">
        <v>11698</v>
      </c>
      <c r="H4436" s="174" t="s">
        <v>183</v>
      </c>
      <c r="I4436" s="174" t="s">
        <v>11705</v>
      </c>
      <c r="J4436" s="174" t="s">
        <v>11706</v>
      </c>
      <c r="K4436" s="174"/>
      <c r="L4436" s="174" t="s">
        <v>183</v>
      </c>
      <c r="M4436" s="174" t="s">
        <v>3575</v>
      </c>
      <c r="N4436" s="176">
        <v>60</v>
      </c>
      <c r="O4436" s="174" t="s">
        <v>3407</v>
      </c>
      <c r="P4436" s="177">
        <v>37803</v>
      </c>
      <c r="Q4436" s="176">
        <v>120</v>
      </c>
      <c r="R4436" s="175">
        <v>2373272.2400000002</v>
      </c>
      <c r="S4436" s="176">
        <v>0</v>
      </c>
    </row>
    <row r="4437" spans="4:19">
      <c r="D4437" s="174" t="s">
        <v>11707</v>
      </c>
      <c r="E4437" s="175">
        <v>1742016.12</v>
      </c>
      <c r="F4437" s="174" t="s">
        <v>11708</v>
      </c>
      <c r="G4437" s="174" t="s">
        <v>11709</v>
      </c>
      <c r="H4437" s="174" t="s">
        <v>191</v>
      </c>
      <c r="I4437" s="174" t="s">
        <v>11710</v>
      </c>
      <c r="J4437" s="174" t="s">
        <v>11711</v>
      </c>
      <c r="K4437" s="174"/>
      <c r="L4437" s="174" t="s">
        <v>4377</v>
      </c>
      <c r="M4437" s="174" t="s">
        <v>4489</v>
      </c>
      <c r="N4437" s="176">
        <v>960</v>
      </c>
      <c r="O4437" s="174" t="s">
        <v>3407</v>
      </c>
      <c r="P4437" s="177">
        <v>37803</v>
      </c>
      <c r="Q4437" s="176">
        <v>120</v>
      </c>
      <c r="R4437" s="175">
        <v>215937.4</v>
      </c>
      <c r="S4437" s="175">
        <v>1526078.72</v>
      </c>
    </row>
    <row r="4438" spans="4:19">
      <c r="D4438" s="174" t="s">
        <v>11712</v>
      </c>
      <c r="E4438" s="176">
        <v>1705230</v>
      </c>
      <c r="F4438" s="174" t="s">
        <v>11713</v>
      </c>
      <c r="G4438" s="174" t="s">
        <v>11709</v>
      </c>
      <c r="H4438" s="174" t="s">
        <v>191</v>
      </c>
      <c r="I4438" s="174" t="s">
        <v>11710</v>
      </c>
      <c r="J4438" s="174" t="s">
        <v>11711</v>
      </c>
      <c r="K4438" s="174"/>
      <c r="L4438" s="174" t="s">
        <v>4377</v>
      </c>
      <c r="M4438" s="174" t="s">
        <v>4489</v>
      </c>
      <c r="N4438" s="176">
        <v>960</v>
      </c>
      <c r="O4438" s="174" t="s">
        <v>3407</v>
      </c>
      <c r="P4438" s="177">
        <v>37803</v>
      </c>
      <c r="Q4438" s="176">
        <v>120</v>
      </c>
      <c r="R4438" s="175">
        <v>211377.42</v>
      </c>
      <c r="S4438" s="175">
        <v>1493852.58</v>
      </c>
    </row>
    <row r="4439" spans="4:19">
      <c r="D4439" s="174" t="s">
        <v>11714</v>
      </c>
      <c r="E4439" s="175">
        <v>1680896.24</v>
      </c>
      <c r="F4439" s="174" t="s">
        <v>3540</v>
      </c>
      <c r="G4439" s="174" t="s">
        <v>11709</v>
      </c>
      <c r="H4439" s="174" t="s">
        <v>191</v>
      </c>
      <c r="I4439" s="174" t="s">
        <v>11710</v>
      </c>
      <c r="J4439" s="174" t="s">
        <v>11711</v>
      </c>
      <c r="K4439" s="174"/>
      <c r="L4439" s="174" t="s">
        <v>4377</v>
      </c>
      <c r="M4439" s="174" t="s">
        <v>4489</v>
      </c>
      <c r="N4439" s="176">
        <v>960</v>
      </c>
      <c r="O4439" s="174" t="s">
        <v>3407</v>
      </c>
      <c r="P4439" s="177">
        <v>37803</v>
      </c>
      <c r="Q4439" s="176">
        <v>120</v>
      </c>
      <c r="R4439" s="175">
        <v>208361.06</v>
      </c>
      <c r="S4439" s="175">
        <v>1472535.18</v>
      </c>
    </row>
    <row r="4440" spans="4:19">
      <c r="D4440" s="174" t="s">
        <v>11715</v>
      </c>
      <c r="E4440" s="175">
        <v>477034.23999999999</v>
      </c>
      <c r="F4440" s="174" t="s">
        <v>3540</v>
      </c>
      <c r="G4440" s="174" t="s">
        <v>11716</v>
      </c>
      <c r="H4440" s="174" t="s">
        <v>183</v>
      </c>
      <c r="I4440" s="174" t="s">
        <v>11717</v>
      </c>
      <c r="J4440" s="174" t="s">
        <v>11718</v>
      </c>
      <c r="K4440" s="174"/>
      <c r="L4440" s="174" t="s">
        <v>183</v>
      </c>
      <c r="M4440" s="174" t="s">
        <v>11719</v>
      </c>
      <c r="N4440" s="176">
        <v>60</v>
      </c>
      <c r="O4440" s="174" t="s">
        <v>3407</v>
      </c>
      <c r="P4440" s="177">
        <v>38353</v>
      </c>
      <c r="Q4440" s="176">
        <v>102</v>
      </c>
      <c r="R4440" s="175">
        <v>477034.23999999999</v>
      </c>
      <c r="S4440" s="176">
        <v>0</v>
      </c>
    </row>
    <row r="4441" spans="4:19">
      <c r="D4441" s="174" t="s">
        <v>11720</v>
      </c>
      <c r="E4441" s="175">
        <v>9246.34</v>
      </c>
      <c r="F4441" s="174" t="s">
        <v>11721</v>
      </c>
      <c r="G4441" s="174" t="s">
        <v>11722</v>
      </c>
      <c r="H4441" s="174" t="s">
        <v>191</v>
      </c>
      <c r="I4441" s="174" t="s">
        <v>11723</v>
      </c>
      <c r="J4441" s="174" t="s">
        <v>11724</v>
      </c>
      <c r="K4441" s="174"/>
      <c r="L4441" s="174" t="s">
        <v>4377</v>
      </c>
      <c r="M4441" s="174" t="s">
        <v>4378</v>
      </c>
      <c r="N4441" s="176">
        <v>960</v>
      </c>
      <c r="O4441" s="174" t="s">
        <v>3407</v>
      </c>
      <c r="P4441" s="177">
        <v>38169</v>
      </c>
      <c r="Q4441" s="176">
        <v>108</v>
      </c>
      <c r="R4441" s="175">
        <v>1030.5</v>
      </c>
      <c r="S4441" s="175">
        <v>8215.84</v>
      </c>
    </row>
    <row r="4442" spans="4:19">
      <c r="D4442" s="174" t="s">
        <v>11725</v>
      </c>
      <c r="E4442" s="175">
        <v>384898.55</v>
      </c>
      <c r="F4442" s="174" t="s">
        <v>3540</v>
      </c>
      <c r="G4442" s="174" t="s">
        <v>11722</v>
      </c>
      <c r="H4442" s="174" t="s">
        <v>191</v>
      </c>
      <c r="I4442" s="174" t="s">
        <v>11723</v>
      </c>
      <c r="J4442" s="174" t="s">
        <v>11724</v>
      </c>
      <c r="K4442" s="174"/>
      <c r="L4442" s="174" t="s">
        <v>4377</v>
      </c>
      <c r="M4442" s="174" t="s">
        <v>4378</v>
      </c>
      <c r="N4442" s="176">
        <v>960</v>
      </c>
      <c r="O4442" s="174" t="s">
        <v>3407</v>
      </c>
      <c r="P4442" s="177">
        <v>38169</v>
      </c>
      <c r="Q4442" s="176">
        <v>108</v>
      </c>
      <c r="R4442" s="175">
        <v>42900.13</v>
      </c>
      <c r="S4442" s="175">
        <v>341998.42</v>
      </c>
    </row>
    <row r="4443" spans="4:19">
      <c r="D4443" s="174" t="s">
        <v>11726</v>
      </c>
      <c r="E4443" s="175">
        <v>3242110.85</v>
      </c>
      <c r="F4443" s="174" t="s">
        <v>3540</v>
      </c>
      <c r="G4443" s="174" t="s">
        <v>11727</v>
      </c>
      <c r="H4443" s="174" t="s">
        <v>183</v>
      </c>
      <c r="I4443" s="174" t="s">
        <v>11728</v>
      </c>
      <c r="J4443" s="174" t="s">
        <v>11729</v>
      </c>
      <c r="K4443" s="174"/>
      <c r="L4443" s="174" t="s">
        <v>183</v>
      </c>
      <c r="M4443" s="174" t="s">
        <v>11730</v>
      </c>
      <c r="N4443" s="176">
        <v>60</v>
      </c>
      <c r="O4443" s="174" t="s">
        <v>3407</v>
      </c>
      <c r="P4443" s="177">
        <v>37257</v>
      </c>
      <c r="Q4443" s="176">
        <v>138</v>
      </c>
      <c r="R4443" s="175">
        <v>3242110.85</v>
      </c>
      <c r="S4443" s="176">
        <v>0</v>
      </c>
    </row>
    <row r="4444" spans="4:19">
      <c r="D4444" s="174" t="s">
        <v>11731</v>
      </c>
      <c r="E4444" s="175">
        <v>382942.51</v>
      </c>
      <c r="F4444" s="174" t="s">
        <v>3540</v>
      </c>
      <c r="G4444" s="174" t="s">
        <v>11727</v>
      </c>
      <c r="H4444" s="174" t="s">
        <v>183</v>
      </c>
      <c r="I4444" s="174" t="s">
        <v>11732</v>
      </c>
      <c r="J4444" s="174" t="s">
        <v>11733</v>
      </c>
      <c r="K4444" s="174"/>
      <c r="L4444" s="174" t="s">
        <v>183</v>
      </c>
      <c r="M4444" s="174" t="s">
        <v>11730</v>
      </c>
      <c r="N4444" s="176">
        <v>60</v>
      </c>
      <c r="O4444" s="174" t="s">
        <v>3407</v>
      </c>
      <c r="P4444" s="177">
        <v>37257</v>
      </c>
      <c r="Q4444" s="176">
        <v>138</v>
      </c>
      <c r="R4444" s="175">
        <v>382942.51</v>
      </c>
      <c r="S4444" s="176">
        <v>0</v>
      </c>
    </row>
    <row r="4445" spans="4:19">
      <c r="D4445" s="174" t="s">
        <v>11734</v>
      </c>
      <c r="E4445" s="175">
        <v>459374.97</v>
      </c>
      <c r="F4445" s="174" t="s">
        <v>3540</v>
      </c>
      <c r="G4445" s="174" t="s">
        <v>11727</v>
      </c>
      <c r="H4445" s="174" t="s">
        <v>183</v>
      </c>
      <c r="I4445" s="174" t="s">
        <v>11735</v>
      </c>
      <c r="J4445" s="174" t="s">
        <v>11736</v>
      </c>
      <c r="K4445" s="174"/>
      <c r="L4445" s="174" t="s">
        <v>183</v>
      </c>
      <c r="M4445" s="174" t="s">
        <v>11730</v>
      </c>
      <c r="N4445" s="176">
        <v>60</v>
      </c>
      <c r="O4445" s="174" t="s">
        <v>3407</v>
      </c>
      <c r="P4445" s="177">
        <v>37257</v>
      </c>
      <c r="Q4445" s="176">
        <v>138</v>
      </c>
      <c r="R4445" s="175">
        <v>459374.97</v>
      </c>
      <c r="S4445" s="176">
        <v>0</v>
      </c>
    </row>
    <row r="4446" spans="4:19">
      <c r="D4446" s="174" t="s">
        <v>11737</v>
      </c>
      <c r="E4446" s="175">
        <v>1131603.3400000001</v>
      </c>
      <c r="F4446" s="174" t="s">
        <v>3540</v>
      </c>
      <c r="G4446" s="174" t="s">
        <v>11727</v>
      </c>
      <c r="H4446" s="174" t="s">
        <v>183</v>
      </c>
      <c r="I4446" s="174" t="s">
        <v>11738</v>
      </c>
      <c r="J4446" s="174" t="s">
        <v>11739</v>
      </c>
      <c r="K4446" s="174"/>
      <c r="L4446" s="174" t="s">
        <v>183</v>
      </c>
      <c r="M4446" s="174" t="s">
        <v>11730</v>
      </c>
      <c r="N4446" s="176">
        <v>60</v>
      </c>
      <c r="O4446" s="174" t="s">
        <v>3407</v>
      </c>
      <c r="P4446" s="177">
        <v>37257</v>
      </c>
      <c r="Q4446" s="176">
        <v>138</v>
      </c>
      <c r="R4446" s="175">
        <v>1131603.3400000001</v>
      </c>
      <c r="S4446" s="176">
        <v>0</v>
      </c>
    </row>
    <row r="4447" spans="4:19">
      <c r="D4447" s="174" t="s">
        <v>11740</v>
      </c>
      <c r="E4447" s="175">
        <v>413052.99</v>
      </c>
      <c r="F4447" s="174" t="s">
        <v>3540</v>
      </c>
      <c r="G4447" s="174" t="s">
        <v>11727</v>
      </c>
      <c r="H4447" s="174" t="s">
        <v>183</v>
      </c>
      <c r="I4447" s="174" t="s">
        <v>11741</v>
      </c>
      <c r="J4447" s="174" t="s">
        <v>11742</v>
      </c>
      <c r="K4447" s="174"/>
      <c r="L4447" s="174" t="s">
        <v>183</v>
      </c>
      <c r="M4447" s="174" t="s">
        <v>11730</v>
      </c>
      <c r="N4447" s="176">
        <v>60</v>
      </c>
      <c r="O4447" s="174" t="s">
        <v>3407</v>
      </c>
      <c r="P4447" s="177">
        <v>37257</v>
      </c>
      <c r="Q4447" s="176">
        <v>138</v>
      </c>
      <c r="R4447" s="175">
        <v>413052.99</v>
      </c>
      <c r="S4447" s="176">
        <v>0</v>
      </c>
    </row>
    <row r="4448" spans="4:19">
      <c r="D4448" s="174" t="s">
        <v>11743</v>
      </c>
      <c r="E4448" s="175">
        <v>359036.32</v>
      </c>
      <c r="F4448" s="174" t="s">
        <v>3540</v>
      </c>
      <c r="G4448" s="174" t="s">
        <v>11727</v>
      </c>
      <c r="H4448" s="174" t="s">
        <v>183</v>
      </c>
      <c r="I4448" s="174" t="s">
        <v>11744</v>
      </c>
      <c r="J4448" s="174" t="s">
        <v>11745</v>
      </c>
      <c r="K4448" s="174"/>
      <c r="L4448" s="174" t="s">
        <v>183</v>
      </c>
      <c r="M4448" s="174" t="s">
        <v>11730</v>
      </c>
      <c r="N4448" s="176">
        <v>60</v>
      </c>
      <c r="O4448" s="174" t="s">
        <v>3407</v>
      </c>
      <c r="P4448" s="177">
        <v>37257</v>
      </c>
      <c r="Q4448" s="176">
        <v>138</v>
      </c>
      <c r="R4448" s="175">
        <v>359036.32</v>
      </c>
      <c r="S4448" s="176">
        <v>0</v>
      </c>
    </row>
    <row r="4449" spans="4:19">
      <c r="D4449" s="174" t="s">
        <v>11746</v>
      </c>
      <c r="E4449" s="175">
        <v>302382.87</v>
      </c>
      <c r="F4449" s="174" t="s">
        <v>3540</v>
      </c>
      <c r="G4449" s="174" t="s">
        <v>11727</v>
      </c>
      <c r="H4449" s="174" t="s">
        <v>183</v>
      </c>
      <c r="I4449" s="174" t="s">
        <v>11747</v>
      </c>
      <c r="J4449" s="174" t="s">
        <v>11748</v>
      </c>
      <c r="K4449" s="174"/>
      <c r="L4449" s="174" t="s">
        <v>183</v>
      </c>
      <c r="M4449" s="174" t="s">
        <v>11730</v>
      </c>
      <c r="N4449" s="176">
        <v>60</v>
      </c>
      <c r="O4449" s="174" t="s">
        <v>3407</v>
      </c>
      <c r="P4449" s="177">
        <v>37257</v>
      </c>
      <c r="Q4449" s="176">
        <v>138</v>
      </c>
      <c r="R4449" s="175">
        <v>302382.87</v>
      </c>
      <c r="S4449" s="176">
        <v>0</v>
      </c>
    </row>
    <row r="4450" spans="4:19">
      <c r="D4450" s="174" t="s">
        <v>11749</v>
      </c>
      <c r="E4450" s="175">
        <v>19658.080000000002</v>
      </c>
      <c r="F4450" s="174" t="s">
        <v>3540</v>
      </c>
      <c r="G4450" s="174" t="s">
        <v>11727</v>
      </c>
      <c r="H4450" s="174" t="s">
        <v>183</v>
      </c>
      <c r="I4450" s="174" t="s">
        <v>11750</v>
      </c>
      <c r="J4450" s="174" t="s">
        <v>11751</v>
      </c>
      <c r="K4450" s="174"/>
      <c r="L4450" s="174" t="s">
        <v>183</v>
      </c>
      <c r="M4450" s="174" t="s">
        <v>11730</v>
      </c>
      <c r="N4450" s="176">
        <v>60</v>
      </c>
      <c r="O4450" s="174" t="s">
        <v>3407</v>
      </c>
      <c r="P4450" s="177">
        <v>37257</v>
      </c>
      <c r="Q4450" s="176">
        <v>138</v>
      </c>
      <c r="R4450" s="175">
        <v>19658.080000000002</v>
      </c>
      <c r="S4450" s="176">
        <v>0</v>
      </c>
    </row>
    <row r="4451" spans="4:19">
      <c r="D4451" s="174" t="s">
        <v>11752</v>
      </c>
      <c r="E4451" s="176">
        <v>19650</v>
      </c>
      <c r="F4451" s="174" t="s">
        <v>11293</v>
      </c>
      <c r="G4451" s="174" t="s">
        <v>11727</v>
      </c>
      <c r="H4451" s="174" t="s">
        <v>183</v>
      </c>
      <c r="I4451" s="174" t="s">
        <v>11728</v>
      </c>
      <c r="J4451" s="174" t="s">
        <v>11729</v>
      </c>
      <c r="K4451" s="174"/>
      <c r="L4451" s="174" t="s">
        <v>183</v>
      </c>
      <c r="M4451" s="174" t="s">
        <v>11730</v>
      </c>
      <c r="N4451" s="176">
        <v>60</v>
      </c>
      <c r="O4451" s="174" t="s">
        <v>3407</v>
      </c>
      <c r="P4451" s="177">
        <v>37257</v>
      </c>
      <c r="Q4451" s="176">
        <v>138</v>
      </c>
      <c r="R4451" s="176">
        <v>19650</v>
      </c>
      <c r="S4451" s="176">
        <v>0</v>
      </c>
    </row>
    <row r="4452" spans="4:19">
      <c r="D4452" s="174" t="s">
        <v>11753</v>
      </c>
      <c r="E4452" s="176">
        <v>155</v>
      </c>
      <c r="F4452" s="174" t="s">
        <v>11273</v>
      </c>
      <c r="G4452" s="174" t="s">
        <v>11727</v>
      </c>
      <c r="H4452" s="174" t="s">
        <v>183</v>
      </c>
      <c r="I4452" s="174" t="s">
        <v>3098</v>
      </c>
      <c r="J4452" s="174" t="s">
        <v>11754</v>
      </c>
      <c r="K4452" s="174"/>
      <c r="L4452" s="174" t="s">
        <v>183</v>
      </c>
      <c r="M4452" s="174" t="s">
        <v>11730</v>
      </c>
      <c r="N4452" s="176">
        <v>60</v>
      </c>
      <c r="O4452" s="174" t="s">
        <v>3407</v>
      </c>
      <c r="P4452" s="177">
        <v>37257</v>
      </c>
      <c r="Q4452" s="176">
        <v>138</v>
      </c>
      <c r="R4452" s="176">
        <v>155</v>
      </c>
      <c r="S4452" s="176">
        <v>0</v>
      </c>
    </row>
    <row r="4453" spans="4:19">
      <c r="D4453" s="174" t="s">
        <v>11755</v>
      </c>
      <c r="E4453" s="176">
        <v>120</v>
      </c>
      <c r="F4453" s="174" t="s">
        <v>11756</v>
      </c>
      <c r="G4453" s="174" t="s">
        <v>11722</v>
      </c>
      <c r="H4453" s="174" t="s">
        <v>191</v>
      </c>
      <c r="I4453" s="174" t="s">
        <v>3098</v>
      </c>
      <c r="J4453" s="174" t="s">
        <v>11757</v>
      </c>
      <c r="K4453" s="174"/>
      <c r="L4453" s="174" t="s">
        <v>4377</v>
      </c>
      <c r="M4453" s="174" t="s">
        <v>4378</v>
      </c>
      <c r="N4453" s="176">
        <v>960</v>
      </c>
      <c r="O4453" s="174" t="s">
        <v>3407</v>
      </c>
      <c r="P4453" s="177">
        <v>38169</v>
      </c>
      <c r="Q4453" s="176">
        <v>108</v>
      </c>
      <c r="R4453" s="175">
        <v>13.37</v>
      </c>
      <c r="S4453" s="175">
        <v>106.63</v>
      </c>
    </row>
    <row r="4454" spans="4:19">
      <c r="D4454" s="174" t="s">
        <v>11758</v>
      </c>
      <c r="E4454" s="175">
        <v>117524.71</v>
      </c>
      <c r="F4454" s="174" t="s">
        <v>3501</v>
      </c>
      <c r="G4454" s="174" t="s">
        <v>3165</v>
      </c>
      <c r="H4454" s="174" t="s">
        <v>169</v>
      </c>
      <c r="I4454" s="174" t="s">
        <v>2824</v>
      </c>
      <c r="J4454" s="174" t="s">
        <v>11759</v>
      </c>
      <c r="K4454" s="174"/>
      <c r="L4454" s="174" t="s">
        <v>172</v>
      </c>
      <c r="M4454" s="174" t="s">
        <v>250</v>
      </c>
      <c r="N4454" s="176">
        <v>960</v>
      </c>
      <c r="O4454" s="174" t="s">
        <v>3407</v>
      </c>
      <c r="P4454" s="177">
        <v>36617</v>
      </c>
      <c r="Q4454" s="176">
        <v>159</v>
      </c>
      <c r="R4454" s="175">
        <v>19342.490000000002</v>
      </c>
      <c r="S4454" s="175">
        <v>98182.22</v>
      </c>
    </row>
    <row r="4455" spans="4:19">
      <c r="D4455" s="174" t="s">
        <v>11760</v>
      </c>
      <c r="E4455" s="175">
        <v>14034736.27</v>
      </c>
      <c r="F4455" s="174" t="s">
        <v>3503</v>
      </c>
      <c r="G4455" s="174" t="s">
        <v>3165</v>
      </c>
      <c r="H4455" s="174" t="s">
        <v>169</v>
      </c>
      <c r="I4455" s="174" t="s">
        <v>2824</v>
      </c>
      <c r="J4455" s="174" t="s">
        <v>11759</v>
      </c>
      <c r="K4455" s="174"/>
      <c r="L4455" s="174" t="s">
        <v>172</v>
      </c>
      <c r="M4455" s="174" t="s">
        <v>250</v>
      </c>
      <c r="N4455" s="176">
        <v>960</v>
      </c>
      <c r="O4455" s="174" t="s">
        <v>3407</v>
      </c>
      <c r="P4455" s="177">
        <v>36617</v>
      </c>
      <c r="Q4455" s="176">
        <v>159</v>
      </c>
      <c r="R4455" s="175">
        <v>2309883.63</v>
      </c>
      <c r="S4455" s="175">
        <v>11724852.640000001</v>
      </c>
    </row>
    <row r="4456" spans="4:19">
      <c r="D4456" s="174" t="s">
        <v>11761</v>
      </c>
      <c r="E4456" s="175">
        <v>69807501.650000006</v>
      </c>
      <c r="F4456" s="174" t="s">
        <v>3483</v>
      </c>
      <c r="G4456" s="174" t="s">
        <v>3165</v>
      </c>
      <c r="H4456" s="174" t="s">
        <v>169</v>
      </c>
      <c r="I4456" s="174" t="s">
        <v>2824</v>
      </c>
      <c r="J4456" s="174" t="s">
        <v>11759</v>
      </c>
      <c r="K4456" s="174"/>
      <c r="L4456" s="174" t="s">
        <v>172</v>
      </c>
      <c r="M4456" s="174" t="s">
        <v>250</v>
      </c>
      <c r="N4456" s="176">
        <v>960</v>
      </c>
      <c r="O4456" s="174" t="s">
        <v>3407</v>
      </c>
      <c r="P4456" s="177">
        <v>36617</v>
      </c>
      <c r="Q4456" s="176">
        <v>159</v>
      </c>
      <c r="R4456" s="175">
        <v>11489151.300000001</v>
      </c>
      <c r="S4456" s="175">
        <v>58318350.350000001</v>
      </c>
    </row>
    <row r="4457" spans="4:19">
      <c r="D4457" s="174" t="s">
        <v>11762</v>
      </c>
      <c r="E4457" s="175">
        <v>2527110.89</v>
      </c>
      <c r="F4457" s="174" t="s">
        <v>11229</v>
      </c>
      <c r="G4457" s="174" t="s">
        <v>3165</v>
      </c>
      <c r="H4457" s="174" t="s">
        <v>169</v>
      </c>
      <c r="I4457" s="174" t="s">
        <v>2824</v>
      </c>
      <c r="J4457" s="174" t="s">
        <v>11759</v>
      </c>
      <c r="K4457" s="174"/>
      <c r="L4457" s="174" t="s">
        <v>172</v>
      </c>
      <c r="M4457" s="174" t="s">
        <v>250</v>
      </c>
      <c r="N4457" s="176">
        <v>960</v>
      </c>
      <c r="O4457" s="174" t="s">
        <v>3407</v>
      </c>
      <c r="P4457" s="177">
        <v>36617</v>
      </c>
      <c r="Q4457" s="176">
        <v>159</v>
      </c>
      <c r="R4457" s="175">
        <v>415920.25</v>
      </c>
      <c r="S4457" s="175">
        <v>2111190.64</v>
      </c>
    </row>
    <row r="4458" spans="4:19">
      <c r="D4458" s="174" t="s">
        <v>11763</v>
      </c>
      <c r="E4458" s="175">
        <v>605452.77</v>
      </c>
      <c r="F4458" s="174" t="s">
        <v>11288</v>
      </c>
      <c r="G4458" s="174" t="s">
        <v>3165</v>
      </c>
      <c r="H4458" s="174" t="s">
        <v>169</v>
      </c>
      <c r="I4458" s="174" t="s">
        <v>2824</v>
      </c>
      <c r="J4458" s="174" t="s">
        <v>11759</v>
      </c>
      <c r="K4458" s="174"/>
      <c r="L4458" s="174" t="s">
        <v>172</v>
      </c>
      <c r="M4458" s="174" t="s">
        <v>250</v>
      </c>
      <c r="N4458" s="176">
        <v>960</v>
      </c>
      <c r="O4458" s="174" t="s">
        <v>3407</v>
      </c>
      <c r="P4458" s="177">
        <v>36617</v>
      </c>
      <c r="Q4458" s="176">
        <v>159</v>
      </c>
      <c r="R4458" s="175">
        <v>99647.3</v>
      </c>
      <c r="S4458" s="175">
        <v>505805.47</v>
      </c>
    </row>
    <row r="4459" spans="4:19">
      <c r="D4459" s="174" t="s">
        <v>11764</v>
      </c>
      <c r="E4459" s="175">
        <v>544011.14</v>
      </c>
      <c r="F4459" s="174" t="s">
        <v>11290</v>
      </c>
      <c r="G4459" s="174" t="s">
        <v>3165</v>
      </c>
      <c r="H4459" s="174" t="s">
        <v>169</v>
      </c>
      <c r="I4459" s="174" t="s">
        <v>2824</v>
      </c>
      <c r="J4459" s="174" t="s">
        <v>11759</v>
      </c>
      <c r="K4459" s="174"/>
      <c r="L4459" s="174" t="s">
        <v>172</v>
      </c>
      <c r="M4459" s="174" t="s">
        <v>250</v>
      </c>
      <c r="N4459" s="176">
        <v>960</v>
      </c>
      <c r="O4459" s="174" t="s">
        <v>3407</v>
      </c>
      <c r="P4459" s="177">
        <v>36617</v>
      </c>
      <c r="Q4459" s="176">
        <v>159</v>
      </c>
      <c r="R4459" s="175">
        <v>89535.039999999994</v>
      </c>
      <c r="S4459" s="175">
        <v>454476.1</v>
      </c>
    </row>
    <row r="4460" spans="4:19">
      <c r="D4460" s="174" t="s">
        <v>11765</v>
      </c>
      <c r="E4460" s="175">
        <v>199385.05</v>
      </c>
      <c r="F4460" s="174" t="s">
        <v>11713</v>
      </c>
      <c r="G4460" s="174" t="s">
        <v>3165</v>
      </c>
      <c r="H4460" s="174" t="s">
        <v>169</v>
      </c>
      <c r="I4460" s="174" t="s">
        <v>2824</v>
      </c>
      <c r="J4460" s="174" t="s">
        <v>11759</v>
      </c>
      <c r="K4460" s="174"/>
      <c r="L4460" s="174" t="s">
        <v>172</v>
      </c>
      <c r="M4460" s="174" t="s">
        <v>250</v>
      </c>
      <c r="N4460" s="176">
        <v>960</v>
      </c>
      <c r="O4460" s="174" t="s">
        <v>3407</v>
      </c>
      <c r="P4460" s="177">
        <v>36617</v>
      </c>
      <c r="Q4460" s="176">
        <v>159</v>
      </c>
      <c r="R4460" s="175">
        <v>32815.410000000003</v>
      </c>
      <c r="S4460" s="175">
        <v>166569.64000000001</v>
      </c>
    </row>
    <row r="4461" spans="4:19">
      <c r="D4461" s="174" t="s">
        <v>11766</v>
      </c>
      <c r="E4461" s="176">
        <v>-35511</v>
      </c>
      <c r="F4461" s="174" t="s">
        <v>11721</v>
      </c>
      <c r="G4461" s="174" t="s">
        <v>3165</v>
      </c>
      <c r="H4461" s="174" t="s">
        <v>169</v>
      </c>
      <c r="I4461" s="174" t="s">
        <v>2824</v>
      </c>
      <c r="J4461" s="174" t="s">
        <v>11759</v>
      </c>
      <c r="K4461" s="174"/>
      <c r="L4461" s="174" t="s">
        <v>172</v>
      </c>
      <c r="M4461" s="174" t="s">
        <v>250</v>
      </c>
      <c r="N4461" s="176">
        <v>960</v>
      </c>
      <c r="O4461" s="174" t="s">
        <v>3407</v>
      </c>
      <c r="P4461" s="177">
        <v>36617</v>
      </c>
      <c r="Q4461" s="176">
        <v>159</v>
      </c>
      <c r="R4461" s="175">
        <v>-5844.42</v>
      </c>
      <c r="S4461" s="175">
        <v>-29666.58</v>
      </c>
    </row>
    <row r="4462" spans="4:19">
      <c r="D4462" s="174" t="s">
        <v>11767</v>
      </c>
      <c r="E4462" s="175">
        <v>2481.56</v>
      </c>
      <c r="F4462" s="174" t="s">
        <v>11088</v>
      </c>
      <c r="G4462" s="174" t="s">
        <v>3165</v>
      </c>
      <c r="H4462" s="174" t="s">
        <v>169</v>
      </c>
      <c r="I4462" s="174" t="s">
        <v>2824</v>
      </c>
      <c r="J4462" s="174" t="s">
        <v>11759</v>
      </c>
      <c r="K4462" s="174"/>
      <c r="L4462" s="174" t="s">
        <v>172</v>
      </c>
      <c r="M4462" s="174" t="s">
        <v>250</v>
      </c>
      <c r="N4462" s="176">
        <v>960</v>
      </c>
      <c r="O4462" s="174" t="s">
        <v>3407</v>
      </c>
      <c r="P4462" s="177">
        <v>36617</v>
      </c>
      <c r="Q4462" s="176">
        <v>159</v>
      </c>
      <c r="R4462" s="175">
        <v>408.29</v>
      </c>
      <c r="S4462" s="175">
        <v>2073.27</v>
      </c>
    </row>
    <row r="4463" spans="4:19">
      <c r="D4463" s="174" t="s">
        <v>11768</v>
      </c>
      <c r="E4463" s="175">
        <v>13234070.27</v>
      </c>
      <c r="F4463" s="174" t="s">
        <v>3540</v>
      </c>
      <c r="G4463" s="174" t="s">
        <v>3165</v>
      </c>
      <c r="H4463" s="174" t="s">
        <v>169</v>
      </c>
      <c r="I4463" s="174" t="s">
        <v>2824</v>
      </c>
      <c r="J4463" s="174" t="s">
        <v>11759</v>
      </c>
      <c r="K4463" s="174"/>
      <c r="L4463" s="174" t="s">
        <v>172</v>
      </c>
      <c r="M4463" s="174" t="s">
        <v>250</v>
      </c>
      <c r="N4463" s="176">
        <v>960</v>
      </c>
      <c r="O4463" s="174" t="s">
        <v>3407</v>
      </c>
      <c r="P4463" s="177">
        <v>36617</v>
      </c>
      <c r="Q4463" s="176">
        <v>159</v>
      </c>
      <c r="R4463" s="175">
        <v>2178107.2799999998</v>
      </c>
      <c r="S4463" s="175">
        <v>11055962.99</v>
      </c>
    </row>
    <row r="4464" spans="4:19">
      <c r="D4464" s="174" t="s">
        <v>11769</v>
      </c>
      <c r="E4464" s="175">
        <v>27074.89</v>
      </c>
      <c r="F4464" s="174" t="s">
        <v>4654</v>
      </c>
      <c r="G4464" s="174" t="s">
        <v>3165</v>
      </c>
      <c r="H4464" s="174" t="s">
        <v>169</v>
      </c>
      <c r="I4464" s="174" t="s">
        <v>2824</v>
      </c>
      <c r="J4464" s="174" t="s">
        <v>11759</v>
      </c>
      <c r="K4464" s="174"/>
      <c r="L4464" s="174" t="s">
        <v>172</v>
      </c>
      <c r="M4464" s="174" t="s">
        <v>250</v>
      </c>
      <c r="N4464" s="176">
        <v>960</v>
      </c>
      <c r="O4464" s="174" t="s">
        <v>3407</v>
      </c>
      <c r="P4464" s="177">
        <v>36617</v>
      </c>
      <c r="Q4464" s="176">
        <v>159</v>
      </c>
      <c r="R4464" s="175">
        <v>4455.99</v>
      </c>
      <c r="S4464" s="175">
        <v>22618.9</v>
      </c>
    </row>
    <row r="4465" spans="4:19">
      <c r="D4465" s="174" t="s">
        <v>11770</v>
      </c>
      <c r="E4465" s="175">
        <v>120.25</v>
      </c>
      <c r="F4465" s="174" t="s">
        <v>3409</v>
      </c>
      <c r="G4465" s="174" t="s">
        <v>3165</v>
      </c>
      <c r="H4465" s="174" t="s">
        <v>169</v>
      </c>
      <c r="I4465" s="174" t="s">
        <v>11771</v>
      </c>
      <c r="J4465" s="174" t="s">
        <v>11772</v>
      </c>
      <c r="K4465" s="174"/>
      <c r="L4465" s="174" t="s">
        <v>172</v>
      </c>
      <c r="M4465" s="174" t="s">
        <v>250</v>
      </c>
      <c r="N4465" s="176">
        <v>960</v>
      </c>
      <c r="O4465" s="174" t="s">
        <v>3407</v>
      </c>
      <c r="P4465" s="177">
        <v>36617</v>
      </c>
      <c r="Q4465" s="176">
        <v>159</v>
      </c>
      <c r="R4465" s="175">
        <v>19.75</v>
      </c>
      <c r="S4465" s="175">
        <v>100.5</v>
      </c>
    </row>
    <row r="4466" spans="4:19">
      <c r="D4466" s="174" t="s">
        <v>11773</v>
      </c>
      <c r="E4466" s="175">
        <v>198.98</v>
      </c>
      <c r="F4466" s="174" t="s">
        <v>3501</v>
      </c>
      <c r="G4466" s="174" t="s">
        <v>3165</v>
      </c>
      <c r="H4466" s="174" t="s">
        <v>169</v>
      </c>
      <c r="I4466" s="174" t="s">
        <v>11771</v>
      </c>
      <c r="J4466" s="174" t="s">
        <v>11772</v>
      </c>
      <c r="K4466" s="174"/>
      <c r="L4466" s="174" t="s">
        <v>172</v>
      </c>
      <c r="M4466" s="174" t="s">
        <v>250</v>
      </c>
      <c r="N4466" s="176">
        <v>960</v>
      </c>
      <c r="O4466" s="174" t="s">
        <v>3407</v>
      </c>
      <c r="P4466" s="177">
        <v>36617</v>
      </c>
      <c r="Q4466" s="176">
        <v>159</v>
      </c>
      <c r="R4466" s="175">
        <v>32.65</v>
      </c>
      <c r="S4466" s="175">
        <v>166.33</v>
      </c>
    </row>
    <row r="4467" spans="4:19">
      <c r="D4467" s="174" t="s">
        <v>11774</v>
      </c>
      <c r="E4467" s="175">
        <v>303.67</v>
      </c>
      <c r="F4467" s="174" t="s">
        <v>3520</v>
      </c>
      <c r="G4467" s="174" t="s">
        <v>3165</v>
      </c>
      <c r="H4467" s="174" t="s">
        <v>169</v>
      </c>
      <c r="I4467" s="174" t="s">
        <v>11771</v>
      </c>
      <c r="J4467" s="174" t="s">
        <v>11772</v>
      </c>
      <c r="K4467" s="174"/>
      <c r="L4467" s="174" t="s">
        <v>172</v>
      </c>
      <c r="M4467" s="174" t="s">
        <v>250</v>
      </c>
      <c r="N4467" s="176">
        <v>960</v>
      </c>
      <c r="O4467" s="174" t="s">
        <v>3407</v>
      </c>
      <c r="P4467" s="177">
        <v>36617</v>
      </c>
      <c r="Q4467" s="176">
        <v>159</v>
      </c>
      <c r="R4467" s="175">
        <v>49.9</v>
      </c>
      <c r="S4467" s="175">
        <v>253.77</v>
      </c>
    </row>
    <row r="4468" spans="4:19">
      <c r="D4468" s="174" t="s">
        <v>11775</v>
      </c>
      <c r="E4468" s="175">
        <v>2601952.61</v>
      </c>
      <c r="F4468" s="174" t="s">
        <v>3503</v>
      </c>
      <c r="G4468" s="174" t="s">
        <v>3165</v>
      </c>
      <c r="H4468" s="174" t="s">
        <v>169</v>
      </c>
      <c r="I4468" s="174" t="s">
        <v>11771</v>
      </c>
      <c r="J4468" s="174" t="s">
        <v>11772</v>
      </c>
      <c r="K4468" s="174"/>
      <c r="L4468" s="174" t="s">
        <v>172</v>
      </c>
      <c r="M4468" s="174" t="s">
        <v>250</v>
      </c>
      <c r="N4468" s="176">
        <v>960</v>
      </c>
      <c r="O4468" s="174" t="s">
        <v>3407</v>
      </c>
      <c r="P4468" s="177">
        <v>36617</v>
      </c>
      <c r="Q4468" s="176">
        <v>159</v>
      </c>
      <c r="R4468" s="175">
        <v>428237.93</v>
      </c>
      <c r="S4468" s="175">
        <v>2173714.6800000002</v>
      </c>
    </row>
    <row r="4469" spans="4:19">
      <c r="D4469" s="174" t="s">
        <v>11776</v>
      </c>
      <c r="E4469" s="176">
        <v>4578403</v>
      </c>
      <c r="F4469" s="174" t="s">
        <v>3483</v>
      </c>
      <c r="G4469" s="174" t="s">
        <v>3165</v>
      </c>
      <c r="H4469" s="174" t="s">
        <v>169</v>
      </c>
      <c r="I4469" s="174" t="s">
        <v>11771</v>
      </c>
      <c r="J4469" s="174" t="s">
        <v>11772</v>
      </c>
      <c r="K4469" s="174"/>
      <c r="L4469" s="174" t="s">
        <v>172</v>
      </c>
      <c r="M4469" s="174" t="s">
        <v>250</v>
      </c>
      <c r="N4469" s="176">
        <v>960</v>
      </c>
      <c r="O4469" s="174" t="s">
        <v>3407</v>
      </c>
      <c r="P4469" s="177">
        <v>36617</v>
      </c>
      <c r="Q4469" s="176">
        <v>159</v>
      </c>
      <c r="R4469" s="175">
        <v>753528.72</v>
      </c>
      <c r="S4469" s="175">
        <v>3824874.28</v>
      </c>
    </row>
    <row r="4470" spans="4:19">
      <c r="D4470" s="174" t="s">
        <v>11777</v>
      </c>
      <c r="E4470" s="175">
        <v>8688.1200000000008</v>
      </c>
      <c r="F4470" s="174" t="s">
        <v>11229</v>
      </c>
      <c r="G4470" s="174" t="s">
        <v>3165</v>
      </c>
      <c r="H4470" s="174" t="s">
        <v>169</v>
      </c>
      <c r="I4470" s="174" t="s">
        <v>11771</v>
      </c>
      <c r="J4470" s="174" t="s">
        <v>11772</v>
      </c>
      <c r="K4470" s="174"/>
      <c r="L4470" s="174" t="s">
        <v>172</v>
      </c>
      <c r="M4470" s="174" t="s">
        <v>250</v>
      </c>
      <c r="N4470" s="176">
        <v>960</v>
      </c>
      <c r="O4470" s="174" t="s">
        <v>3407</v>
      </c>
      <c r="P4470" s="177">
        <v>36617</v>
      </c>
      <c r="Q4470" s="176">
        <v>159</v>
      </c>
      <c r="R4470" s="175">
        <v>1429.9</v>
      </c>
      <c r="S4470" s="175">
        <v>7258.22</v>
      </c>
    </row>
    <row r="4471" spans="4:19">
      <c r="D4471" s="174" t="s">
        <v>11778</v>
      </c>
      <c r="E4471" s="175">
        <v>277135.58</v>
      </c>
      <c r="F4471" s="174" t="s">
        <v>11288</v>
      </c>
      <c r="G4471" s="174" t="s">
        <v>3165</v>
      </c>
      <c r="H4471" s="174" t="s">
        <v>169</v>
      </c>
      <c r="I4471" s="174" t="s">
        <v>11771</v>
      </c>
      <c r="J4471" s="174" t="s">
        <v>11772</v>
      </c>
      <c r="K4471" s="174"/>
      <c r="L4471" s="174" t="s">
        <v>172</v>
      </c>
      <c r="M4471" s="174" t="s">
        <v>250</v>
      </c>
      <c r="N4471" s="176">
        <v>960</v>
      </c>
      <c r="O4471" s="174" t="s">
        <v>3407</v>
      </c>
      <c r="P4471" s="177">
        <v>36617</v>
      </c>
      <c r="Q4471" s="176">
        <v>159</v>
      </c>
      <c r="R4471" s="175">
        <v>45611.83</v>
      </c>
      <c r="S4471" s="175">
        <v>231523.75</v>
      </c>
    </row>
    <row r="4472" spans="4:19">
      <c r="D4472" s="174" t="s">
        <v>11779</v>
      </c>
      <c r="E4472" s="175">
        <v>81202.789999999994</v>
      </c>
      <c r="F4472" s="174" t="s">
        <v>11708</v>
      </c>
      <c r="G4472" s="174" t="s">
        <v>3165</v>
      </c>
      <c r="H4472" s="174" t="s">
        <v>169</v>
      </c>
      <c r="I4472" s="174" t="s">
        <v>11771</v>
      </c>
      <c r="J4472" s="174" t="s">
        <v>11772</v>
      </c>
      <c r="K4472" s="174"/>
      <c r="L4472" s="174" t="s">
        <v>172</v>
      </c>
      <c r="M4472" s="174" t="s">
        <v>250</v>
      </c>
      <c r="N4472" s="176">
        <v>960</v>
      </c>
      <c r="O4472" s="174" t="s">
        <v>3407</v>
      </c>
      <c r="P4472" s="177">
        <v>36617</v>
      </c>
      <c r="Q4472" s="176">
        <v>159</v>
      </c>
      <c r="R4472" s="175">
        <v>13364.56</v>
      </c>
      <c r="S4472" s="175">
        <v>67838.23</v>
      </c>
    </row>
    <row r="4473" spans="4:19">
      <c r="D4473" s="174" t="s">
        <v>11780</v>
      </c>
      <c r="E4473" s="175">
        <v>503635.77</v>
      </c>
      <c r="F4473" s="174" t="s">
        <v>11713</v>
      </c>
      <c r="G4473" s="174" t="s">
        <v>3165</v>
      </c>
      <c r="H4473" s="174" t="s">
        <v>169</v>
      </c>
      <c r="I4473" s="174" t="s">
        <v>11771</v>
      </c>
      <c r="J4473" s="174" t="s">
        <v>11772</v>
      </c>
      <c r="K4473" s="174"/>
      <c r="L4473" s="174" t="s">
        <v>172</v>
      </c>
      <c r="M4473" s="174" t="s">
        <v>250</v>
      </c>
      <c r="N4473" s="176">
        <v>960</v>
      </c>
      <c r="O4473" s="174" t="s">
        <v>3407</v>
      </c>
      <c r="P4473" s="177">
        <v>36617</v>
      </c>
      <c r="Q4473" s="176">
        <v>159</v>
      </c>
      <c r="R4473" s="175">
        <v>82889.960000000006</v>
      </c>
      <c r="S4473" s="175">
        <v>420745.81</v>
      </c>
    </row>
    <row r="4474" spans="4:19">
      <c r="D4474" s="174" t="s">
        <v>11781</v>
      </c>
      <c r="E4474" s="175">
        <v>595469.81000000006</v>
      </c>
      <c r="F4474" s="174" t="s">
        <v>11721</v>
      </c>
      <c r="G4474" s="174" t="s">
        <v>3165</v>
      </c>
      <c r="H4474" s="174" t="s">
        <v>169</v>
      </c>
      <c r="I4474" s="174" t="s">
        <v>11771</v>
      </c>
      <c r="J4474" s="174" t="s">
        <v>11772</v>
      </c>
      <c r="K4474" s="174"/>
      <c r="L4474" s="174" t="s">
        <v>172</v>
      </c>
      <c r="M4474" s="174" t="s">
        <v>250</v>
      </c>
      <c r="N4474" s="176">
        <v>960</v>
      </c>
      <c r="O4474" s="174" t="s">
        <v>3407</v>
      </c>
      <c r="P4474" s="177">
        <v>36617</v>
      </c>
      <c r="Q4474" s="176">
        <v>159</v>
      </c>
      <c r="R4474" s="175">
        <v>98004.37</v>
      </c>
      <c r="S4474" s="175">
        <v>497465.44</v>
      </c>
    </row>
    <row r="4475" spans="4:19">
      <c r="D4475" s="174" t="s">
        <v>11782</v>
      </c>
      <c r="E4475" s="175">
        <v>1138.6400000000001</v>
      </c>
      <c r="F4475" s="174" t="s">
        <v>11088</v>
      </c>
      <c r="G4475" s="174" t="s">
        <v>3165</v>
      </c>
      <c r="H4475" s="174" t="s">
        <v>169</v>
      </c>
      <c r="I4475" s="174" t="s">
        <v>11771</v>
      </c>
      <c r="J4475" s="174" t="s">
        <v>11772</v>
      </c>
      <c r="K4475" s="174"/>
      <c r="L4475" s="174" t="s">
        <v>172</v>
      </c>
      <c r="M4475" s="174" t="s">
        <v>250</v>
      </c>
      <c r="N4475" s="176">
        <v>960</v>
      </c>
      <c r="O4475" s="174" t="s">
        <v>3407</v>
      </c>
      <c r="P4475" s="177">
        <v>36617</v>
      </c>
      <c r="Q4475" s="176">
        <v>159</v>
      </c>
      <c r="R4475" s="175">
        <v>187.36</v>
      </c>
      <c r="S4475" s="175">
        <v>951.28</v>
      </c>
    </row>
    <row r="4476" spans="4:19">
      <c r="D4476" s="174" t="s">
        <v>11783</v>
      </c>
      <c r="E4476" s="175">
        <v>5074111.01</v>
      </c>
      <c r="F4476" s="174" t="s">
        <v>3540</v>
      </c>
      <c r="G4476" s="174" t="s">
        <v>3165</v>
      </c>
      <c r="H4476" s="174" t="s">
        <v>169</v>
      </c>
      <c r="I4476" s="174" t="s">
        <v>11771</v>
      </c>
      <c r="J4476" s="174" t="s">
        <v>11772</v>
      </c>
      <c r="K4476" s="174"/>
      <c r="L4476" s="174" t="s">
        <v>172</v>
      </c>
      <c r="M4476" s="174" t="s">
        <v>250</v>
      </c>
      <c r="N4476" s="176">
        <v>960</v>
      </c>
      <c r="O4476" s="174" t="s">
        <v>3407</v>
      </c>
      <c r="P4476" s="177">
        <v>36617</v>
      </c>
      <c r="Q4476" s="176">
        <v>159</v>
      </c>
      <c r="R4476" s="176">
        <v>835114</v>
      </c>
      <c r="S4476" s="175">
        <v>4238997.01</v>
      </c>
    </row>
    <row r="4477" spans="4:19">
      <c r="D4477" s="174" t="s">
        <v>11784</v>
      </c>
      <c r="E4477" s="176">
        <v>11</v>
      </c>
      <c r="F4477" s="174" t="s">
        <v>3488</v>
      </c>
      <c r="G4477" s="174" t="s">
        <v>3165</v>
      </c>
      <c r="H4477" s="174" t="s">
        <v>169</v>
      </c>
      <c r="I4477" s="174" t="s">
        <v>11771</v>
      </c>
      <c r="J4477" s="174" t="s">
        <v>11772</v>
      </c>
      <c r="K4477" s="174"/>
      <c r="L4477" s="174" t="s">
        <v>172</v>
      </c>
      <c r="M4477" s="174" t="s">
        <v>250</v>
      </c>
      <c r="N4477" s="176">
        <v>960</v>
      </c>
      <c r="O4477" s="174" t="s">
        <v>3407</v>
      </c>
      <c r="P4477" s="177">
        <v>36617</v>
      </c>
      <c r="Q4477" s="176">
        <v>159</v>
      </c>
      <c r="R4477" s="175">
        <v>1.71</v>
      </c>
      <c r="S4477" s="175">
        <v>9.2899999999999991</v>
      </c>
    </row>
    <row r="4478" spans="4:19">
      <c r="D4478" s="174" t="s">
        <v>11785</v>
      </c>
      <c r="E4478" s="175">
        <v>81926.37</v>
      </c>
      <c r="F4478" s="174" t="s">
        <v>11293</v>
      </c>
      <c r="G4478" s="174" t="s">
        <v>3165</v>
      </c>
      <c r="H4478" s="174" t="s">
        <v>169</v>
      </c>
      <c r="I4478" s="174" t="s">
        <v>11771</v>
      </c>
      <c r="J4478" s="174" t="s">
        <v>11772</v>
      </c>
      <c r="K4478" s="174"/>
      <c r="L4478" s="174" t="s">
        <v>172</v>
      </c>
      <c r="M4478" s="174" t="s">
        <v>250</v>
      </c>
      <c r="N4478" s="176">
        <v>960</v>
      </c>
      <c r="O4478" s="174" t="s">
        <v>3407</v>
      </c>
      <c r="P4478" s="177">
        <v>36617</v>
      </c>
      <c r="Q4478" s="176">
        <v>159</v>
      </c>
      <c r="R4478" s="175">
        <v>13483.58</v>
      </c>
      <c r="S4478" s="175">
        <v>68442.789999999994</v>
      </c>
    </row>
    <row r="4479" spans="4:19">
      <c r="D4479" s="174" t="s">
        <v>11786</v>
      </c>
      <c r="E4479" s="175">
        <v>116556.92</v>
      </c>
      <c r="F4479" s="174" t="s">
        <v>3483</v>
      </c>
      <c r="G4479" s="174" t="s">
        <v>3165</v>
      </c>
      <c r="H4479" s="174" t="s">
        <v>172</v>
      </c>
      <c r="I4479" s="174" t="s">
        <v>11787</v>
      </c>
      <c r="J4479" s="174" t="s">
        <v>11788</v>
      </c>
      <c r="K4479" s="174"/>
      <c r="L4479" s="174" t="s">
        <v>172</v>
      </c>
      <c r="M4479" s="174" t="s">
        <v>250</v>
      </c>
      <c r="N4479" s="176">
        <v>960</v>
      </c>
      <c r="O4479" s="174" t="s">
        <v>3407</v>
      </c>
      <c r="P4479" s="177">
        <v>36617</v>
      </c>
      <c r="Q4479" s="176">
        <v>159</v>
      </c>
      <c r="R4479" s="175">
        <v>19183.3</v>
      </c>
      <c r="S4479" s="175">
        <v>97373.62</v>
      </c>
    </row>
    <row r="4480" spans="4:19">
      <c r="D4480" s="174" t="s">
        <v>11789</v>
      </c>
      <c r="E4480" s="175">
        <v>346916.79</v>
      </c>
      <c r="F4480" s="174" t="s">
        <v>11229</v>
      </c>
      <c r="G4480" s="174" t="s">
        <v>3165</v>
      </c>
      <c r="H4480" s="174" t="s">
        <v>172</v>
      </c>
      <c r="I4480" s="174" t="s">
        <v>11787</v>
      </c>
      <c r="J4480" s="174" t="s">
        <v>11788</v>
      </c>
      <c r="K4480" s="174"/>
      <c r="L4480" s="174" t="s">
        <v>172</v>
      </c>
      <c r="M4480" s="174" t="s">
        <v>250</v>
      </c>
      <c r="N4480" s="176">
        <v>960</v>
      </c>
      <c r="O4480" s="174" t="s">
        <v>3407</v>
      </c>
      <c r="P4480" s="177">
        <v>36617</v>
      </c>
      <c r="Q4480" s="176">
        <v>159</v>
      </c>
      <c r="R4480" s="175">
        <v>57096.59</v>
      </c>
      <c r="S4480" s="175">
        <v>289820.2</v>
      </c>
    </row>
    <row r="4481" spans="4:19">
      <c r="D4481" s="174" t="s">
        <v>11790</v>
      </c>
      <c r="E4481" s="176">
        <v>1161</v>
      </c>
      <c r="F4481" s="174" t="s">
        <v>11713</v>
      </c>
      <c r="G4481" s="174" t="s">
        <v>3165</v>
      </c>
      <c r="H4481" s="174" t="s">
        <v>172</v>
      </c>
      <c r="I4481" s="174" t="s">
        <v>11787</v>
      </c>
      <c r="J4481" s="174" t="s">
        <v>11788</v>
      </c>
      <c r="K4481" s="174"/>
      <c r="L4481" s="174" t="s">
        <v>172</v>
      </c>
      <c r="M4481" s="174" t="s">
        <v>250</v>
      </c>
      <c r="N4481" s="176">
        <v>960</v>
      </c>
      <c r="O4481" s="174" t="s">
        <v>3407</v>
      </c>
      <c r="P4481" s="177">
        <v>36617</v>
      </c>
      <c r="Q4481" s="176">
        <v>159</v>
      </c>
      <c r="R4481" s="175">
        <v>191.04</v>
      </c>
      <c r="S4481" s="175">
        <v>969.96</v>
      </c>
    </row>
    <row r="4482" spans="4:19">
      <c r="D4482" s="174" t="s">
        <v>11791</v>
      </c>
      <c r="E4482" s="175">
        <v>887474.83</v>
      </c>
      <c r="F4482" s="174" t="s">
        <v>3540</v>
      </c>
      <c r="G4482" s="174" t="s">
        <v>3165</v>
      </c>
      <c r="H4482" s="174" t="s">
        <v>172</v>
      </c>
      <c r="I4482" s="174" t="s">
        <v>11787</v>
      </c>
      <c r="J4482" s="174" t="s">
        <v>11788</v>
      </c>
      <c r="K4482" s="174"/>
      <c r="L4482" s="174" t="s">
        <v>172</v>
      </c>
      <c r="M4482" s="174" t="s">
        <v>250</v>
      </c>
      <c r="N4482" s="176">
        <v>960</v>
      </c>
      <c r="O4482" s="174" t="s">
        <v>3407</v>
      </c>
      <c r="P4482" s="177">
        <v>36617</v>
      </c>
      <c r="Q4482" s="176">
        <v>159</v>
      </c>
      <c r="R4482" s="175">
        <v>146063.49</v>
      </c>
      <c r="S4482" s="175">
        <v>741411.34</v>
      </c>
    </row>
    <row r="4483" spans="4:19">
      <c r="D4483" s="174" t="s">
        <v>11792</v>
      </c>
      <c r="E4483" s="175">
        <v>30732.46</v>
      </c>
      <c r="F4483" s="174" t="s">
        <v>11229</v>
      </c>
      <c r="G4483" s="174" t="s">
        <v>3165</v>
      </c>
      <c r="H4483" s="174" t="s">
        <v>169</v>
      </c>
      <c r="I4483" s="174" t="s">
        <v>11793</v>
      </c>
      <c r="J4483" s="174" t="s">
        <v>11794</v>
      </c>
      <c r="K4483" s="174"/>
      <c r="L4483" s="174" t="s">
        <v>172</v>
      </c>
      <c r="M4483" s="174" t="s">
        <v>250</v>
      </c>
      <c r="N4483" s="176">
        <v>960</v>
      </c>
      <c r="O4483" s="174" t="s">
        <v>3407</v>
      </c>
      <c r="P4483" s="177">
        <v>36892</v>
      </c>
      <c r="Q4483" s="176">
        <v>150</v>
      </c>
      <c r="R4483" s="175">
        <v>4769.8599999999997</v>
      </c>
      <c r="S4483" s="175">
        <v>25962.6</v>
      </c>
    </row>
    <row r="4484" spans="4:19">
      <c r="D4484" s="174" t="s">
        <v>11795</v>
      </c>
      <c r="E4484" s="175">
        <v>103002.75</v>
      </c>
      <c r="F4484" s="174" t="s">
        <v>11288</v>
      </c>
      <c r="G4484" s="174" t="s">
        <v>3165</v>
      </c>
      <c r="H4484" s="174" t="s">
        <v>169</v>
      </c>
      <c r="I4484" s="174" t="s">
        <v>11793</v>
      </c>
      <c r="J4484" s="174" t="s">
        <v>11794</v>
      </c>
      <c r="K4484" s="174"/>
      <c r="L4484" s="174" t="s">
        <v>172</v>
      </c>
      <c r="M4484" s="174" t="s">
        <v>250</v>
      </c>
      <c r="N4484" s="176">
        <v>960</v>
      </c>
      <c r="O4484" s="174" t="s">
        <v>3407</v>
      </c>
      <c r="P4484" s="177">
        <v>36892</v>
      </c>
      <c r="Q4484" s="176">
        <v>150</v>
      </c>
      <c r="R4484" s="175">
        <v>15986.83</v>
      </c>
      <c r="S4484" s="175">
        <v>87015.92</v>
      </c>
    </row>
    <row r="4485" spans="4:19">
      <c r="D4485" s="174" t="s">
        <v>11796</v>
      </c>
      <c r="E4485" s="175">
        <v>46171.6</v>
      </c>
      <c r="F4485" s="174" t="s">
        <v>11713</v>
      </c>
      <c r="G4485" s="174" t="s">
        <v>3165</v>
      </c>
      <c r="H4485" s="174" t="s">
        <v>169</v>
      </c>
      <c r="I4485" s="174" t="s">
        <v>11793</v>
      </c>
      <c r="J4485" s="174" t="s">
        <v>11794</v>
      </c>
      <c r="K4485" s="174"/>
      <c r="L4485" s="174" t="s">
        <v>172</v>
      </c>
      <c r="M4485" s="174" t="s">
        <v>250</v>
      </c>
      <c r="N4485" s="176">
        <v>960</v>
      </c>
      <c r="O4485" s="174" t="s">
        <v>3407</v>
      </c>
      <c r="P4485" s="177">
        <v>36892</v>
      </c>
      <c r="Q4485" s="176">
        <v>150</v>
      </c>
      <c r="R4485" s="175">
        <v>7166.15</v>
      </c>
      <c r="S4485" s="175">
        <v>39005.449999999997</v>
      </c>
    </row>
    <row r="4486" spans="4:19">
      <c r="D4486" s="174" t="s">
        <v>11797</v>
      </c>
      <c r="E4486" s="175">
        <v>48187.19</v>
      </c>
      <c r="F4486" s="174" t="s">
        <v>11721</v>
      </c>
      <c r="G4486" s="174" t="s">
        <v>3165</v>
      </c>
      <c r="H4486" s="174" t="s">
        <v>169</v>
      </c>
      <c r="I4486" s="174" t="s">
        <v>11793</v>
      </c>
      <c r="J4486" s="174" t="s">
        <v>11794</v>
      </c>
      <c r="K4486" s="174"/>
      <c r="L4486" s="174" t="s">
        <v>172</v>
      </c>
      <c r="M4486" s="174" t="s">
        <v>250</v>
      </c>
      <c r="N4486" s="176">
        <v>960</v>
      </c>
      <c r="O4486" s="174" t="s">
        <v>3407</v>
      </c>
      <c r="P4486" s="177">
        <v>36892</v>
      </c>
      <c r="Q4486" s="176">
        <v>150</v>
      </c>
      <c r="R4486" s="175">
        <v>7478.93</v>
      </c>
      <c r="S4486" s="175">
        <v>40708.26</v>
      </c>
    </row>
    <row r="4487" spans="4:19">
      <c r="D4487" s="174" t="s">
        <v>11798</v>
      </c>
      <c r="E4487" s="175">
        <v>620659.79</v>
      </c>
      <c r="F4487" s="174" t="s">
        <v>3540</v>
      </c>
      <c r="G4487" s="174" t="s">
        <v>3165</v>
      </c>
      <c r="H4487" s="174" t="s">
        <v>169</v>
      </c>
      <c r="I4487" s="174" t="s">
        <v>11793</v>
      </c>
      <c r="J4487" s="174" t="s">
        <v>11794</v>
      </c>
      <c r="K4487" s="174"/>
      <c r="L4487" s="174" t="s">
        <v>172</v>
      </c>
      <c r="M4487" s="174" t="s">
        <v>250</v>
      </c>
      <c r="N4487" s="176">
        <v>960</v>
      </c>
      <c r="O4487" s="174" t="s">
        <v>3407</v>
      </c>
      <c r="P4487" s="177">
        <v>36892</v>
      </c>
      <c r="Q4487" s="176">
        <v>150</v>
      </c>
      <c r="R4487" s="175">
        <v>96331.48</v>
      </c>
      <c r="S4487" s="175">
        <v>524328.31000000006</v>
      </c>
    </row>
    <row r="4488" spans="4:19">
      <c r="D4488" s="174" t="s">
        <v>11799</v>
      </c>
      <c r="E4488" s="175">
        <v>367.87</v>
      </c>
      <c r="F4488" s="174" t="s">
        <v>11713</v>
      </c>
      <c r="G4488" s="174" t="s">
        <v>3165</v>
      </c>
      <c r="H4488" s="174" t="s">
        <v>169</v>
      </c>
      <c r="I4488" s="174" t="s">
        <v>11800</v>
      </c>
      <c r="J4488" s="174" t="s">
        <v>11801</v>
      </c>
      <c r="K4488" s="174"/>
      <c r="L4488" s="174" t="s">
        <v>172</v>
      </c>
      <c r="M4488" s="174" t="s">
        <v>250</v>
      </c>
      <c r="N4488" s="176">
        <v>960</v>
      </c>
      <c r="O4488" s="174" t="s">
        <v>3407</v>
      </c>
      <c r="P4488" s="177">
        <v>36892</v>
      </c>
      <c r="Q4488" s="176">
        <v>150</v>
      </c>
      <c r="R4488" s="175">
        <v>56.99</v>
      </c>
      <c r="S4488" s="175">
        <v>310.88</v>
      </c>
    </row>
    <row r="4489" spans="4:19">
      <c r="D4489" s="174" t="s">
        <v>11802</v>
      </c>
      <c r="E4489" s="175">
        <v>7334.04</v>
      </c>
      <c r="F4489" s="174" t="s">
        <v>11721</v>
      </c>
      <c r="G4489" s="174" t="s">
        <v>3165</v>
      </c>
      <c r="H4489" s="174" t="s">
        <v>169</v>
      </c>
      <c r="I4489" s="174" t="s">
        <v>11800</v>
      </c>
      <c r="J4489" s="174" t="s">
        <v>11801</v>
      </c>
      <c r="K4489" s="174"/>
      <c r="L4489" s="174" t="s">
        <v>172</v>
      </c>
      <c r="M4489" s="174" t="s">
        <v>250</v>
      </c>
      <c r="N4489" s="176">
        <v>960</v>
      </c>
      <c r="O4489" s="174" t="s">
        <v>3407</v>
      </c>
      <c r="P4489" s="177">
        <v>36892</v>
      </c>
      <c r="Q4489" s="176">
        <v>150</v>
      </c>
      <c r="R4489" s="175">
        <v>1138.23</v>
      </c>
      <c r="S4489" s="175">
        <v>6195.81</v>
      </c>
    </row>
    <row r="4490" spans="4:19">
      <c r="D4490" s="174" t="s">
        <v>11803</v>
      </c>
      <c r="E4490" s="175">
        <v>356713.06</v>
      </c>
      <c r="F4490" s="174" t="s">
        <v>3540</v>
      </c>
      <c r="G4490" s="174" t="s">
        <v>3165</v>
      </c>
      <c r="H4490" s="174" t="s">
        <v>169</v>
      </c>
      <c r="I4490" s="174" t="s">
        <v>11800</v>
      </c>
      <c r="J4490" s="174" t="s">
        <v>11801</v>
      </c>
      <c r="K4490" s="174"/>
      <c r="L4490" s="174" t="s">
        <v>172</v>
      </c>
      <c r="M4490" s="174" t="s">
        <v>250</v>
      </c>
      <c r="N4490" s="176">
        <v>960</v>
      </c>
      <c r="O4490" s="174" t="s">
        <v>3407</v>
      </c>
      <c r="P4490" s="177">
        <v>36892</v>
      </c>
      <c r="Q4490" s="176">
        <v>150</v>
      </c>
      <c r="R4490" s="175">
        <v>55364.800000000003</v>
      </c>
      <c r="S4490" s="175">
        <v>301348.26</v>
      </c>
    </row>
    <row r="4491" spans="4:19">
      <c r="D4491" s="174" t="s">
        <v>11804</v>
      </c>
      <c r="E4491" s="175">
        <v>2723.71</v>
      </c>
      <c r="F4491" s="174" t="s">
        <v>3540</v>
      </c>
      <c r="G4491" s="174" t="s">
        <v>3165</v>
      </c>
      <c r="H4491" s="174" t="s">
        <v>172</v>
      </c>
      <c r="I4491" s="174" t="s">
        <v>2891</v>
      </c>
      <c r="J4491" s="174" t="s">
        <v>11805</v>
      </c>
      <c r="K4491" s="174"/>
      <c r="L4491" s="174" t="s">
        <v>172</v>
      </c>
      <c r="M4491" s="174" t="s">
        <v>250</v>
      </c>
      <c r="N4491" s="176">
        <v>960</v>
      </c>
      <c r="O4491" s="174" t="s">
        <v>3407</v>
      </c>
      <c r="P4491" s="177">
        <v>37438</v>
      </c>
      <c r="Q4491" s="176">
        <v>132</v>
      </c>
      <c r="R4491" s="175">
        <v>371.6</v>
      </c>
      <c r="S4491" s="175">
        <v>2352.11</v>
      </c>
    </row>
    <row r="4492" spans="4:19">
      <c r="D4492" s="174" t="s">
        <v>11806</v>
      </c>
      <c r="E4492" s="175">
        <v>51115.65</v>
      </c>
      <c r="F4492" s="174" t="s">
        <v>3540</v>
      </c>
      <c r="G4492" s="174" t="s">
        <v>3165</v>
      </c>
      <c r="H4492" s="174" t="s">
        <v>172</v>
      </c>
      <c r="I4492" s="174" t="s">
        <v>11807</v>
      </c>
      <c r="J4492" s="174" t="s">
        <v>11808</v>
      </c>
      <c r="K4492" s="174"/>
      <c r="L4492" s="174" t="s">
        <v>172</v>
      </c>
      <c r="M4492" s="174" t="s">
        <v>250</v>
      </c>
      <c r="N4492" s="176">
        <v>960</v>
      </c>
      <c r="O4492" s="174" t="s">
        <v>3407</v>
      </c>
      <c r="P4492" s="177">
        <v>37438</v>
      </c>
      <c r="Q4492" s="176">
        <v>132</v>
      </c>
      <c r="R4492" s="175">
        <v>6975.1</v>
      </c>
      <c r="S4492" s="175">
        <v>44140.55</v>
      </c>
    </row>
    <row r="4493" spans="4:19">
      <c r="D4493" s="174" t="s">
        <v>11809</v>
      </c>
      <c r="E4493" s="176">
        <v>2</v>
      </c>
      <c r="F4493" s="174" t="s">
        <v>3478</v>
      </c>
      <c r="G4493" s="174" t="s">
        <v>3165</v>
      </c>
      <c r="H4493" s="174" t="s">
        <v>172</v>
      </c>
      <c r="I4493" s="174" t="s">
        <v>3098</v>
      </c>
      <c r="J4493" s="174" t="s">
        <v>11810</v>
      </c>
      <c r="K4493" s="174"/>
      <c r="L4493" s="174" t="s">
        <v>172</v>
      </c>
      <c r="M4493" s="174" t="s">
        <v>250</v>
      </c>
      <c r="N4493" s="176">
        <v>960</v>
      </c>
      <c r="O4493" s="174" t="s">
        <v>3407</v>
      </c>
      <c r="P4493" s="177">
        <v>36617</v>
      </c>
      <c r="Q4493" s="176">
        <v>159</v>
      </c>
      <c r="R4493" s="175">
        <v>0.26</v>
      </c>
      <c r="S4493" s="175">
        <v>1.74</v>
      </c>
    </row>
    <row r="4494" spans="4:19">
      <c r="D4494" s="174" t="s">
        <v>11811</v>
      </c>
      <c r="E4494" s="176">
        <v>45750</v>
      </c>
      <c r="F4494" s="174" t="s">
        <v>3466</v>
      </c>
      <c r="G4494" s="174" t="s">
        <v>3165</v>
      </c>
      <c r="H4494" s="174" t="s">
        <v>172</v>
      </c>
      <c r="I4494" s="174" t="s">
        <v>3098</v>
      </c>
      <c r="J4494" s="174" t="s">
        <v>11810</v>
      </c>
      <c r="K4494" s="174"/>
      <c r="L4494" s="174" t="s">
        <v>172</v>
      </c>
      <c r="M4494" s="174" t="s">
        <v>250</v>
      </c>
      <c r="N4494" s="176">
        <v>960</v>
      </c>
      <c r="O4494" s="174" t="s">
        <v>3407</v>
      </c>
      <c r="P4494" s="177">
        <v>36617</v>
      </c>
      <c r="Q4494" s="176">
        <v>159</v>
      </c>
      <c r="R4494" s="175">
        <v>7529.62</v>
      </c>
      <c r="S4494" s="175">
        <v>38220.379999999997</v>
      </c>
    </row>
    <row r="4495" spans="4:19">
      <c r="D4495" s="174" t="s">
        <v>11812</v>
      </c>
      <c r="E4495" s="176">
        <v>62</v>
      </c>
      <c r="F4495" s="174" t="s">
        <v>3516</v>
      </c>
      <c r="G4495" s="174" t="s">
        <v>3165</v>
      </c>
      <c r="H4495" s="174" t="s">
        <v>172</v>
      </c>
      <c r="I4495" s="174" t="s">
        <v>3098</v>
      </c>
      <c r="J4495" s="174" t="s">
        <v>11810</v>
      </c>
      <c r="K4495" s="174"/>
      <c r="L4495" s="174" t="s">
        <v>172</v>
      </c>
      <c r="M4495" s="174" t="s">
        <v>250</v>
      </c>
      <c r="N4495" s="176">
        <v>960</v>
      </c>
      <c r="O4495" s="174" t="s">
        <v>3407</v>
      </c>
      <c r="P4495" s="177">
        <v>36617</v>
      </c>
      <c r="Q4495" s="176">
        <v>159</v>
      </c>
      <c r="R4495" s="175">
        <v>10.130000000000001</v>
      </c>
      <c r="S4495" s="175">
        <v>51.87</v>
      </c>
    </row>
    <row r="4496" spans="4:19">
      <c r="D4496" s="174" t="s">
        <v>11813</v>
      </c>
      <c r="E4496" s="176">
        <v>2786</v>
      </c>
      <c r="F4496" s="174" t="s">
        <v>4671</v>
      </c>
      <c r="G4496" s="174" t="s">
        <v>3165</v>
      </c>
      <c r="H4496" s="174" t="s">
        <v>172</v>
      </c>
      <c r="I4496" s="174" t="s">
        <v>3098</v>
      </c>
      <c r="J4496" s="174" t="s">
        <v>11810</v>
      </c>
      <c r="K4496" s="174"/>
      <c r="L4496" s="174" t="s">
        <v>172</v>
      </c>
      <c r="M4496" s="174" t="s">
        <v>250</v>
      </c>
      <c r="N4496" s="176">
        <v>960</v>
      </c>
      <c r="O4496" s="174" t="s">
        <v>3407</v>
      </c>
      <c r="P4496" s="177">
        <v>36617</v>
      </c>
      <c r="Q4496" s="176">
        <v>159</v>
      </c>
      <c r="R4496" s="175">
        <v>458.46</v>
      </c>
      <c r="S4496" s="175">
        <v>2327.54</v>
      </c>
    </row>
    <row r="4497" spans="4:19">
      <c r="D4497" s="174" t="s">
        <v>11814</v>
      </c>
      <c r="E4497" s="176">
        <v>2471010</v>
      </c>
      <c r="F4497" s="174" t="s">
        <v>4669</v>
      </c>
      <c r="G4497" s="174" t="s">
        <v>3165</v>
      </c>
      <c r="H4497" s="174" t="s">
        <v>169</v>
      </c>
      <c r="I4497" s="174" t="s">
        <v>3098</v>
      </c>
      <c r="J4497" s="174" t="s">
        <v>11810</v>
      </c>
      <c r="K4497" s="174"/>
      <c r="L4497" s="174" t="s">
        <v>172</v>
      </c>
      <c r="M4497" s="174" t="s">
        <v>250</v>
      </c>
      <c r="N4497" s="176">
        <v>960</v>
      </c>
      <c r="O4497" s="174" t="s">
        <v>3407</v>
      </c>
      <c r="P4497" s="177">
        <v>36617</v>
      </c>
      <c r="Q4497" s="176">
        <v>159</v>
      </c>
      <c r="R4497" s="175">
        <v>406686.99</v>
      </c>
      <c r="S4497" s="175">
        <v>2064323.01</v>
      </c>
    </row>
    <row r="4498" spans="4:19">
      <c r="D4498" s="174" t="s">
        <v>11815</v>
      </c>
      <c r="E4498" s="176">
        <v>4371747</v>
      </c>
      <c r="F4498" s="174" t="s">
        <v>10588</v>
      </c>
      <c r="G4498" s="174" t="s">
        <v>3165</v>
      </c>
      <c r="H4498" s="174" t="s">
        <v>169</v>
      </c>
      <c r="I4498" s="174" t="s">
        <v>3098</v>
      </c>
      <c r="J4498" s="174" t="s">
        <v>11810</v>
      </c>
      <c r="K4498" s="174"/>
      <c r="L4498" s="174" t="s">
        <v>172</v>
      </c>
      <c r="M4498" s="174" t="s">
        <v>250</v>
      </c>
      <c r="N4498" s="176">
        <v>960</v>
      </c>
      <c r="O4498" s="174" t="s">
        <v>3407</v>
      </c>
      <c r="P4498" s="177">
        <v>36617</v>
      </c>
      <c r="Q4498" s="176">
        <v>159</v>
      </c>
      <c r="R4498" s="175">
        <v>719516.59</v>
      </c>
      <c r="S4498" s="175">
        <v>3652230.41</v>
      </c>
    </row>
    <row r="4499" spans="4:19">
      <c r="D4499" s="174" t="s">
        <v>11816</v>
      </c>
      <c r="E4499" s="176">
        <v>92</v>
      </c>
      <c r="F4499" s="174" t="s">
        <v>11381</v>
      </c>
      <c r="G4499" s="174" t="s">
        <v>3165</v>
      </c>
      <c r="H4499" s="174" t="s">
        <v>172</v>
      </c>
      <c r="I4499" s="174" t="s">
        <v>3098</v>
      </c>
      <c r="J4499" s="174" t="s">
        <v>11810</v>
      </c>
      <c r="K4499" s="174"/>
      <c r="L4499" s="174" t="s">
        <v>172</v>
      </c>
      <c r="M4499" s="174" t="s">
        <v>250</v>
      </c>
      <c r="N4499" s="176">
        <v>960</v>
      </c>
      <c r="O4499" s="174" t="s">
        <v>3407</v>
      </c>
      <c r="P4499" s="177">
        <v>36617</v>
      </c>
      <c r="Q4499" s="176">
        <v>159</v>
      </c>
      <c r="R4499" s="175">
        <v>15.14</v>
      </c>
      <c r="S4499" s="175">
        <v>76.86</v>
      </c>
    </row>
    <row r="4500" spans="4:19">
      <c r="D4500" s="174" t="s">
        <v>11817</v>
      </c>
      <c r="E4500" s="175">
        <v>52696.83</v>
      </c>
      <c r="F4500" s="174" t="s">
        <v>3409</v>
      </c>
      <c r="G4500" s="174" t="s">
        <v>3208</v>
      </c>
      <c r="H4500" s="174" t="s">
        <v>183</v>
      </c>
      <c r="I4500" s="174" t="s">
        <v>11818</v>
      </c>
      <c r="J4500" s="174" t="s">
        <v>11819</v>
      </c>
      <c r="K4500" s="174"/>
      <c r="L4500" s="174" t="s">
        <v>183</v>
      </c>
      <c r="M4500" s="174" t="s">
        <v>3575</v>
      </c>
      <c r="N4500" s="176">
        <v>60</v>
      </c>
      <c r="O4500" s="174" t="s">
        <v>3407</v>
      </c>
      <c r="P4500" s="177">
        <v>36342</v>
      </c>
      <c r="Q4500" s="176">
        <v>168</v>
      </c>
      <c r="R4500" s="175">
        <v>52696.83</v>
      </c>
      <c r="S4500" s="176">
        <v>0</v>
      </c>
    </row>
    <row r="4501" spans="4:19">
      <c r="D4501" s="174" t="s">
        <v>11820</v>
      </c>
      <c r="E4501" s="175">
        <v>310379.67</v>
      </c>
      <c r="F4501" s="174" t="s">
        <v>3540</v>
      </c>
      <c r="G4501" s="174" t="s">
        <v>3208</v>
      </c>
      <c r="H4501" s="174" t="s">
        <v>183</v>
      </c>
      <c r="I4501" s="174" t="s">
        <v>11821</v>
      </c>
      <c r="J4501" s="174" t="s">
        <v>11819</v>
      </c>
      <c r="K4501" s="174"/>
      <c r="L4501" s="174" t="s">
        <v>183</v>
      </c>
      <c r="M4501" s="174" t="s">
        <v>3575</v>
      </c>
      <c r="N4501" s="176">
        <v>60</v>
      </c>
      <c r="O4501" s="174" t="s">
        <v>3407</v>
      </c>
      <c r="P4501" s="177">
        <v>36342</v>
      </c>
      <c r="Q4501" s="176">
        <v>168</v>
      </c>
      <c r="R4501" s="175">
        <v>310379.67</v>
      </c>
      <c r="S4501" s="176">
        <v>0</v>
      </c>
    </row>
    <row r="4502" spans="4:19">
      <c r="D4502" s="174" t="s">
        <v>11822</v>
      </c>
      <c r="E4502" s="175">
        <v>1608073.14</v>
      </c>
      <c r="F4502" s="174" t="s">
        <v>3540</v>
      </c>
      <c r="G4502" s="174" t="s">
        <v>3208</v>
      </c>
      <c r="H4502" s="174" t="s">
        <v>183</v>
      </c>
      <c r="I4502" s="174" t="s">
        <v>11818</v>
      </c>
      <c r="J4502" s="174" t="s">
        <v>11819</v>
      </c>
      <c r="K4502" s="174"/>
      <c r="L4502" s="174" t="s">
        <v>183</v>
      </c>
      <c r="M4502" s="174" t="s">
        <v>3575</v>
      </c>
      <c r="N4502" s="176">
        <v>60</v>
      </c>
      <c r="O4502" s="174" t="s">
        <v>3407</v>
      </c>
      <c r="P4502" s="177">
        <v>36342</v>
      </c>
      <c r="Q4502" s="176">
        <v>168</v>
      </c>
      <c r="R4502" s="175">
        <v>1608073.14</v>
      </c>
      <c r="S4502" s="176">
        <v>0</v>
      </c>
    </row>
    <row r="4503" spans="4:19">
      <c r="D4503" s="174" t="s">
        <v>11823</v>
      </c>
      <c r="E4503" s="175">
        <v>453177.61</v>
      </c>
      <c r="F4503" s="174" t="s">
        <v>3540</v>
      </c>
      <c r="G4503" s="174" t="s">
        <v>3208</v>
      </c>
      <c r="H4503" s="174" t="s">
        <v>183</v>
      </c>
      <c r="I4503" s="174" t="s">
        <v>2832</v>
      </c>
      <c r="J4503" s="174" t="s">
        <v>11819</v>
      </c>
      <c r="K4503" s="174"/>
      <c r="L4503" s="174" t="s">
        <v>183</v>
      </c>
      <c r="M4503" s="174" t="s">
        <v>3575</v>
      </c>
      <c r="N4503" s="176">
        <v>60</v>
      </c>
      <c r="O4503" s="174" t="s">
        <v>3407</v>
      </c>
      <c r="P4503" s="177">
        <v>36342</v>
      </c>
      <c r="Q4503" s="176">
        <v>168</v>
      </c>
      <c r="R4503" s="175">
        <v>453177.61</v>
      </c>
      <c r="S4503" s="176">
        <v>0</v>
      </c>
    </row>
    <row r="4504" spans="4:19">
      <c r="D4504" s="174" t="s">
        <v>11824</v>
      </c>
      <c r="E4504" s="175">
        <v>492564.03</v>
      </c>
      <c r="F4504" s="174" t="s">
        <v>3540</v>
      </c>
      <c r="G4504" s="174" t="s">
        <v>11825</v>
      </c>
      <c r="H4504" s="174" t="s">
        <v>183</v>
      </c>
      <c r="I4504" s="174" t="s">
        <v>11826</v>
      </c>
      <c r="J4504" s="174" t="s">
        <v>11827</v>
      </c>
      <c r="K4504" s="174"/>
      <c r="L4504" s="174" t="s">
        <v>183</v>
      </c>
      <c r="M4504" s="174" t="s">
        <v>3575</v>
      </c>
      <c r="N4504" s="176">
        <v>60</v>
      </c>
      <c r="O4504" s="174" t="s">
        <v>3407</v>
      </c>
      <c r="P4504" s="177">
        <v>38169</v>
      </c>
      <c r="Q4504" s="176">
        <v>108</v>
      </c>
      <c r="R4504" s="175">
        <v>492564.03</v>
      </c>
      <c r="S4504" s="176">
        <v>0</v>
      </c>
    </row>
    <row r="4505" spans="4:19">
      <c r="D4505" s="174" t="s">
        <v>11828</v>
      </c>
      <c r="E4505" s="175">
        <v>61241.120000000003</v>
      </c>
      <c r="F4505" s="174" t="s">
        <v>3540</v>
      </c>
      <c r="G4505" s="174" t="s">
        <v>11825</v>
      </c>
      <c r="H4505" s="174" t="s">
        <v>183</v>
      </c>
      <c r="I4505" s="174" t="s">
        <v>11829</v>
      </c>
      <c r="J4505" s="174" t="s">
        <v>11827</v>
      </c>
      <c r="K4505" s="174"/>
      <c r="L4505" s="174" t="s">
        <v>183</v>
      </c>
      <c r="M4505" s="174" t="s">
        <v>3575</v>
      </c>
      <c r="N4505" s="176">
        <v>60</v>
      </c>
      <c r="O4505" s="174" t="s">
        <v>3407</v>
      </c>
      <c r="P4505" s="177">
        <v>38169</v>
      </c>
      <c r="Q4505" s="176">
        <v>108</v>
      </c>
      <c r="R4505" s="175">
        <v>61241.120000000003</v>
      </c>
      <c r="S4505" s="176">
        <v>0</v>
      </c>
    </row>
    <row r="4506" spans="4:19">
      <c r="D4506" s="174" t="s">
        <v>11830</v>
      </c>
      <c r="E4506" s="175">
        <v>11558.74</v>
      </c>
      <c r="F4506" s="174" t="s">
        <v>3540</v>
      </c>
      <c r="G4506" s="174" t="s">
        <v>11825</v>
      </c>
      <c r="H4506" s="174" t="s">
        <v>183</v>
      </c>
      <c r="I4506" s="174" t="s">
        <v>11831</v>
      </c>
      <c r="J4506" s="174" t="s">
        <v>11827</v>
      </c>
      <c r="K4506" s="174"/>
      <c r="L4506" s="174" t="s">
        <v>183</v>
      </c>
      <c r="M4506" s="174" t="s">
        <v>3575</v>
      </c>
      <c r="N4506" s="176">
        <v>60</v>
      </c>
      <c r="O4506" s="174" t="s">
        <v>3407</v>
      </c>
      <c r="P4506" s="177">
        <v>38169</v>
      </c>
      <c r="Q4506" s="176">
        <v>108</v>
      </c>
      <c r="R4506" s="175">
        <v>11558.74</v>
      </c>
      <c r="S4506" s="176">
        <v>0</v>
      </c>
    </row>
    <row r="4507" spans="4:19">
      <c r="D4507" s="174" t="s">
        <v>11832</v>
      </c>
      <c r="E4507" s="175">
        <v>7968.58</v>
      </c>
      <c r="F4507" s="174" t="s">
        <v>3540</v>
      </c>
      <c r="G4507" s="174" t="s">
        <v>11825</v>
      </c>
      <c r="H4507" s="174" t="s">
        <v>183</v>
      </c>
      <c r="I4507" s="174" t="s">
        <v>11833</v>
      </c>
      <c r="J4507" s="174" t="s">
        <v>11827</v>
      </c>
      <c r="K4507" s="174"/>
      <c r="L4507" s="174" t="s">
        <v>183</v>
      </c>
      <c r="M4507" s="174" t="s">
        <v>3575</v>
      </c>
      <c r="N4507" s="176">
        <v>60</v>
      </c>
      <c r="O4507" s="174" t="s">
        <v>3407</v>
      </c>
      <c r="P4507" s="177">
        <v>38169</v>
      </c>
      <c r="Q4507" s="176">
        <v>108</v>
      </c>
      <c r="R4507" s="175">
        <v>7968.58</v>
      </c>
      <c r="S4507" s="176">
        <v>0</v>
      </c>
    </row>
    <row r="4508" spans="4:19">
      <c r="D4508" s="174" t="s">
        <v>11834</v>
      </c>
      <c r="E4508" s="175">
        <v>21922.05</v>
      </c>
      <c r="F4508" s="174" t="s">
        <v>3540</v>
      </c>
      <c r="G4508" s="174" t="s">
        <v>11825</v>
      </c>
      <c r="H4508" s="174" t="s">
        <v>183</v>
      </c>
      <c r="I4508" s="174" t="s">
        <v>11835</v>
      </c>
      <c r="J4508" s="174" t="s">
        <v>11827</v>
      </c>
      <c r="K4508" s="174"/>
      <c r="L4508" s="174" t="s">
        <v>183</v>
      </c>
      <c r="M4508" s="174" t="s">
        <v>3575</v>
      </c>
      <c r="N4508" s="176">
        <v>60</v>
      </c>
      <c r="O4508" s="174" t="s">
        <v>3407</v>
      </c>
      <c r="P4508" s="177">
        <v>38169</v>
      </c>
      <c r="Q4508" s="176">
        <v>108</v>
      </c>
      <c r="R4508" s="175">
        <v>21922.05</v>
      </c>
      <c r="S4508" s="176">
        <v>0</v>
      </c>
    </row>
    <row r="4509" spans="4:19">
      <c r="D4509" s="174" t="s">
        <v>11836</v>
      </c>
      <c r="E4509" s="175">
        <v>238385.2</v>
      </c>
      <c r="F4509" s="174" t="s">
        <v>3540</v>
      </c>
      <c r="G4509" s="174" t="s">
        <v>11825</v>
      </c>
      <c r="H4509" s="174" t="s">
        <v>183</v>
      </c>
      <c r="I4509" s="174" t="s">
        <v>11837</v>
      </c>
      <c r="J4509" s="174" t="s">
        <v>11827</v>
      </c>
      <c r="K4509" s="174"/>
      <c r="L4509" s="174" t="s">
        <v>183</v>
      </c>
      <c r="M4509" s="174" t="s">
        <v>3575</v>
      </c>
      <c r="N4509" s="176">
        <v>60</v>
      </c>
      <c r="O4509" s="174" t="s">
        <v>3407</v>
      </c>
      <c r="P4509" s="177">
        <v>38169</v>
      </c>
      <c r="Q4509" s="176">
        <v>108</v>
      </c>
      <c r="R4509" s="175">
        <v>238385.2</v>
      </c>
      <c r="S4509" s="176">
        <v>0</v>
      </c>
    </row>
    <row r="4510" spans="4:19">
      <c r="D4510" s="174" t="s">
        <v>11838</v>
      </c>
      <c r="E4510" s="175">
        <v>60212.36</v>
      </c>
      <c r="F4510" s="174" t="s">
        <v>3540</v>
      </c>
      <c r="G4510" s="174" t="s">
        <v>11825</v>
      </c>
      <c r="H4510" s="174" t="s">
        <v>183</v>
      </c>
      <c r="I4510" s="174" t="s">
        <v>11839</v>
      </c>
      <c r="J4510" s="174" t="s">
        <v>11827</v>
      </c>
      <c r="K4510" s="174"/>
      <c r="L4510" s="174" t="s">
        <v>183</v>
      </c>
      <c r="M4510" s="174" t="s">
        <v>3575</v>
      </c>
      <c r="N4510" s="176">
        <v>60</v>
      </c>
      <c r="O4510" s="174" t="s">
        <v>3407</v>
      </c>
      <c r="P4510" s="177">
        <v>38169</v>
      </c>
      <c r="Q4510" s="176">
        <v>108</v>
      </c>
      <c r="R4510" s="175">
        <v>60212.36</v>
      </c>
      <c r="S4510" s="176">
        <v>0</v>
      </c>
    </row>
    <row r="4511" spans="4:19">
      <c r="D4511" s="174" t="s">
        <v>11840</v>
      </c>
      <c r="E4511" s="175">
        <v>787284.07</v>
      </c>
      <c r="F4511" s="174" t="s">
        <v>3540</v>
      </c>
      <c r="G4511" s="174" t="s">
        <v>11825</v>
      </c>
      <c r="H4511" s="174" t="s">
        <v>183</v>
      </c>
      <c r="I4511" s="174" t="s">
        <v>11841</v>
      </c>
      <c r="J4511" s="174" t="s">
        <v>11827</v>
      </c>
      <c r="K4511" s="174"/>
      <c r="L4511" s="174" t="s">
        <v>183</v>
      </c>
      <c r="M4511" s="174" t="s">
        <v>3575</v>
      </c>
      <c r="N4511" s="176">
        <v>60</v>
      </c>
      <c r="O4511" s="174" t="s">
        <v>3407</v>
      </c>
      <c r="P4511" s="177">
        <v>38169</v>
      </c>
      <c r="Q4511" s="176">
        <v>108</v>
      </c>
      <c r="R4511" s="175">
        <v>787284.07</v>
      </c>
      <c r="S4511" s="176">
        <v>0</v>
      </c>
    </row>
    <row r="4512" spans="4:19">
      <c r="D4512" s="174" t="s">
        <v>11842</v>
      </c>
      <c r="E4512" s="175">
        <v>130654.84</v>
      </c>
      <c r="F4512" s="174" t="s">
        <v>3540</v>
      </c>
      <c r="G4512" s="174" t="s">
        <v>11825</v>
      </c>
      <c r="H4512" s="174" t="s">
        <v>183</v>
      </c>
      <c r="I4512" s="174" t="s">
        <v>11843</v>
      </c>
      <c r="J4512" s="174" t="s">
        <v>11827</v>
      </c>
      <c r="K4512" s="174"/>
      <c r="L4512" s="174" t="s">
        <v>183</v>
      </c>
      <c r="M4512" s="174" t="s">
        <v>3575</v>
      </c>
      <c r="N4512" s="176">
        <v>60</v>
      </c>
      <c r="O4512" s="174" t="s">
        <v>3407</v>
      </c>
      <c r="P4512" s="177">
        <v>38169</v>
      </c>
      <c r="Q4512" s="176">
        <v>108</v>
      </c>
      <c r="R4512" s="175">
        <v>130654.84</v>
      </c>
      <c r="S4512" s="176">
        <v>0</v>
      </c>
    </row>
    <row r="4513" spans="4:19">
      <c r="D4513" s="174" t="s">
        <v>11844</v>
      </c>
      <c r="E4513" s="175">
        <v>1577378.13</v>
      </c>
      <c r="F4513" s="174" t="s">
        <v>3540</v>
      </c>
      <c r="G4513" s="174" t="s">
        <v>11845</v>
      </c>
      <c r="H4513" s="174" t="s">
        <v>191</v>
      </c>
      <c r="I4513" s="174" t="s">
        <v>11846</v>
      </c>
      <c r="J4513" s="174" t="s">
        <v>11847</v>
      </c>
      <c r="K4513" s="174"/>
      <c r="L4513" s="174" t="s">
        <v>4377</v>
      </c>
      <c r="M4513" s="174" t="s">
        <v>3535</v>
      </c>
      <c r="N4513" s="176">
        <v>960</v>
      </c>
      <c r="O4513" s="174" t="s">
        <v>3407</v>
      </c>
      <c r="P4513" s="177">
        <v>38534</v>
      </c>
      <c r="Q4513" s="176">
        <v>96</v>
      </c>
      <c r="R4513" s="175">
        <v>156094.66</v>
      </c>
      <c r="S4513" s="175">
        <v>1421283.47</v>
      </c>
    </row>
    <row r="4514" spans="4:19">
      <c r="D4514" s="174" t="s">
        <v>11848</v>
      </c>
      <c r="E4514" s="175">
        <v>440914.07</v>
      </c>
      <c r="F4514" s="174" t="s">
        <v>3540</v>
      </c>
      <c r="G4514" s="174" t="s">
        <v>11849</v>
      </c>
      <c r="H4514" s="174" t="s">
        <v>172</v>
      </c>
      <c r="I4514" s="174" t="s">
        <v>11850</v>
      </c>
      <c r="J4514" s="174" t="s">
        <v>11851</v>
      </c>
      <c r="K4514" s="174"/>
      <c r="L4514" s="174" t="s">
        <v>172</v>
      </c>
      <c r="M4514" s="174" t="s">
        <v>3784</v>
      </c>
      <c r="N4514" s="176">
        <v>960</v>
      </c>
      <c r="O4514" s="174" t="s">
        <v>3407</v>
      </c>
      <c r="P4514" s="177">
        <v>38534</v>
      </c>
      <c r="Q4514" s="176">
        <v>96</v>
      </c>
      <c r="R4514" s="175">
        <v>43632.08</v>
      </c>
      <c r="S4514" s="175">
        <v>397281.99</v>
      </c>
    </row>
    <row r="4515" spans="4:19">
      <c r="D4515" s="174" t="s">
        <v>11852</v>
      </c>
      <c r="E4515" s="175">
        <v>533338.09</v>
      </c>
      <c r="F4515" s="174" t="s">
        <v>11229</v>
      </c>
      <c r="G4515" s="174" t="s">
        <v>11853</v>
      </c>
      <c r="H4515" s="174" t="s">
        <v>191</v>
      </c>
      <c r="I4515" s="174" t="s">
        <v>11854</v>
      </c>
      <c r="J4515" s="174" t="s">
        <v>11855</v>
      </c>
      <c r="K4515" s="174"/>
      <c r="L4515" s="174" t="s">
        <v>4377</v>
      </c>
      <c r="M4515" s="174" t="s">
        <v>3866</v>
      </c>
      <c r="N4515" s="176">
        <v>960</v>
      </c>
      <c r="O4515" s="174" t="s">
        <v>3407</v>
      </c>
      <c r="P4515" s="177">
        <v>37257</v>
      </c>
      <c r="Q4515" s="176">
        <v>138</v>
      </c>
      <c r="R4515" s="175">
        <v>76111.72</v>
      </c>
      <c r="S4515" s="175">
        <v>457226.37</v>
      </c>
    </row>
    <row r="4516" spans="4:19">
      <c r="D4516" s="174" t="s">
        <v>11856</v>
      </c>
      <c r="E4516" s="176">
        <v>51900</v>
      </c>
      <c r="F4516" s="174" t="s">
        <v>11288</v>
      </c>
      <c r="G4516" s="174" t="s">
        <v>11853</v>
      </c>
      <c r="H4516" s="174" t="s">
        <v>191</v>
      </c>
      <c r="I4516" s="174" t="s">
        <v>11854</v>
      </c>
      <c r="J4516" s="174" t="s">
        <v>11855</v>
      </c>
      <c r="K4516" s="174"/>
      <c r="L4516" s="174" t="s">
        <v>4377</v>
      </c>
      <c r="M4516" s="174" t="s">
        <v>3866</v>
      </c>
      <c r="N4516" s="176">
        <v>960</v>
      </c>
      <c r="O4516" s="174" t="s">
        <v>3407</v>
      </c>
      <c r="P4516" s="177">
        <v>37257</v>
      </c>
      <c r="Q4516" s="176">
        <v>138</v>
      </c>
      <c r="R4516" s="175">
        <v>7406.55</v>
      </c>
      <c r="S4516" s="175">
        <v>44493.45</v>
      </c>
    </row>
    <row r="4517" spans="4:19">
      <c r="D4517" s="174" t="s">
        <v>11857</v>
      </c>
      <c r="E4517" s="175">
        <v>314129.21000000002</v>
      </c>
      <c r="F4517" s="174" t="s">
        <v>11290</v>
      </c>
      <c r="G4517" s="174" t="s">
        <v>11853</v>
      </c>
      <c r="H4517" s="174" t="s">
        <v>191</v>
      </c>
      <c r="I4517" s="174" t="s">
        <v>11854</v>
      </c>
      <c r="J4517" s="174" t="s">
        <v>11855</v>
      </c>
      <c r="K4517" s="174"/>
      <c r="L4517" s="174" t="s">
        <v>4377</v>
      </c>
      <c r="M4517" s="174" t="s">
        <v>3866</v>
      </c>
      <c r="N4517" s="176">
        <v>960</v>
      </c>
      <c r="O4517" s="174" t="s">
        <v>3407</v>
      </c>
      <c r="P4517" s="177">
        <v>37257</v>
      </c>
      <c r="Q4517" s="176">
        <v>138</v>
      </c>
      <c r="R4517" s="175">
        <v>44828.81</v>
      </c>
      <c r="S4517" s="175">
        <v>269300.40000000002</v>
      </c>
    </row>
    <row r="4518" spans="4:19">
      <c r="D4518" s="174" t="s">
        <v>11858</v>
      </c>
      <c r="E4518" s="175">
        <v>751268.98</v>
      </c>
      <c r="F4518" s="174" t="s">
        <v>3540</v>
      </c>
      <c r="G4518" s="174" t="s">
        <v>11853</v>
      </c>
      <c r="H4518" s="174" t="s">
        <v>191</v>
      </c>
      <c r="I4518" s="174" t="s">
        <v>11854</v>
      </c>
      <c r="J4518" s="174" t="s">
        <v>11855</v>
      </c>
      <c r="K4518" s="174"/>
      <c r="L4518" s="174" t="s">
        <v>4377</v>
      </c>
      <c r="M4518" s="174" t="s">
        <v>3866</v>
      </c>
      <c r="N4518" s="176">
        <v>960</v>
      </c>
      <c r="O4518" s="174" t="s">
        <v>3407</v>
      </c>
      <c r="P4518" s="177">
        <v>37257</v>
      </c>
      <c r="Q4518" s="176">
        <v>138</v>
      </c>
      <c r="R4518" s="175">
        <v>107212.31</v>
      </c>
      <c r="S4518" s="175">
        <v>644056.67000000004</v>
      </c>
    </row>
    <row r="4519" spans="4:19">
      <c r="D4519" s="174" t="s">
        <v>11859</v>
      </c>
      <c r="E4519" s="175">
        <v>593.16999999999996</v>
      </c>
      <c r="F4519" s="174" t="s">
        <v>3409</v>
      </c>
      <c r="G4519" s="174" t="s">
        <v>11860</v>
      </c>
      <c r="H4519" s="174" t="s">
        <v>169</v>
      </c>
      <c r="I4519" s="174" t="s">
        <v>11861</v>
      </c>
      <c r="J4519" s="174" t="s">
        <v>11862</v>
      </c>
      <c r="K4519" s="174"/>
      <c r="L4519" s="174" t="s">
        <v>3509</v>
      </c>
      <c r="M4519" s="174" t="s">
        <v>10956</v>
      </c>
      <c r="N4519" s="176">
        <v>960</v>
      </c>
      <c r="O4519" s="174" t="s">
        <v>3407</v>
      </c>
      <c r="P4519" s="177">
        <v>37987</v>
      </c>
      <c r="Q4519" s="176">
        <v>114</v>
      </c>
      <c r="R4519" s="175">
        <v>69.790000000000006</v>
      </c>
      <c r="S4519" s="175">
        <v>523.38</v>
      </c>
    </row>
    <row r="4520" spans="4:19">
      <c r="D4520" s="174" t="s">
        <v>11863</v>
      </c>
      <c r="E4520" s="175">
        <v>2134.73</v>
      </c>
      <c r="F4520" s="174" t="s">
        <v>3409</v>
      </c>
      <c r="G4520" s="174" t="s">
        <v>11860</v>
      </c>
      <c r="H4520" s="174" t="s">
        <v>169</v>
      </c>
      <c r="I4520" s="174" t="s">
        <v>11864</v>
      </c>
      <c r="J4520" s="174" t="s">
        <v>11862</v>
      </c>
      <c r="K4520" s="174"/>
      <c r="L4520" s="174" t="s">
        <v>3509</v>
      </c>
      <c r="M4520" s="174" t="s">
        <v>10956</v>
      </c>
      <c r="N4520" s="176">
        <v>960</v>
      </c>
      <c r="O4520" s="174" t="s">
        <v>3407</v>
      </c>
      <c r="P4520" s="177">
        <v>37987</v>
      </c>
      <c r="Q4520" s="176">
        <v>114</v>
      </c>
      <c r="R4520" s="175">
        <v>251.22</v>
      </c>
      <c r="S4520" s="175">
        <v>1883.51</v>
      </c>
    </row>
    <row r="4521" spans="4:19">
      <c r="D4521" s="174" t="s">
        <v>11865</v>
      </c>
      <c r="E4521" s="175">
        <v>611254.78</v>
      </c>
      <c r="F4521" s="174" t="s">
        <v>3540</v>
      </c>
      <c r="G4521" s="174" t="s">
        <v>11860</v>
      </c>
      <c r="H4521" s="174" t="s">
        <v>169</v>
      </c>
      <c r="I4521" s="174" t="s">
        <v>11861</v>
      </c>
      <c r="J4521" s="174" t="s">
        <v>11862</v>
      </c>
      <c r="K4521" s="174"/>
      <c r="L4521" s="174" t="s">
        <v>3509</v>
      </c>
      <c r="M4521" s="174" t="s">
        <v>10956</v>
      </c>
      <c r="N4521" s="176">
        <v>960</v>
      </c>
      <c r="O4521" s="174" t="s">
        <v>3407</v>
      </c>
      <c r="P4521" s="177">
        <v>37987</v>
      </c>
      <c r="Q4521" s="176">
        <v>114</v>
      </c>
      <c r="R4521" s="175">
        <v>71949.72</v>
      </c>
      <c r="S4521" s="175">
        <v>539305.06000000006</v>
      </c>
    </row>
    <row r="4522" spans="4:19">
      <c r="D4522" s="174" t="s">
        <v>11866</v>
      </c>
      <c r="E4522" s="175">
        <v>105781.49</v>
      </c>
      <c r="F4522" s="174" t="s">
        <v>3540</v>
      </c>
      <c r="G4522" s="174" t="s">
        <v>11860</v>
      </c>
      <c r="H4522" s="174" t="s">
        <v>169</v>
      </c>
      <c r="I4522" s="174" t="s">
        <v>11867</v>
      </c>
      <c r="J4522" s="174" t="s">
        <v>11862</v>
      </c>
      <c r="K4522" s="174"/>
      <c r="L4522" s="174" t="s">
        <v>3509</v>
      </c>
      <c r="M4522" s="174" t="s">
        <v>10956</v>
      </c>
      <c r="N4522" s="176">
        <v>960</v>
      </c>
      <c r="O4522" s="174" t="s">
        <v>3407</v>
      </c>
      <c r="P4522" s="177">
        <v>37987</v>
      </c>
      <c r="Q4522" s="176">
        <v>114</v>
      </c>
      <c r="R4522" s="175">
        <v>12451.29</v>
      </c>
      <c r="S4522" s="175">
        <v>93330.2</v>
      </c>
    </row>
    <row r="4523" spans="4:19">
      <c r="D4523" s="174" t="s">
        <v>11868</v>
      </c>
      <c r="E4523" s="175">
        <v>258387.68</v>
      </c>
      <c r="F4523" s="174" t="s">
        <v>3540</v>
      </c>
      <c r="G4523" s="174" t="s">
        <v>11860</v>
      </c>
      <c r="H4523" s="174" t="s">
        <v>169</v>
      </c>
      <c r="I4523" s="174" t="s">
        <v>11864</v>
      </c>
      <c r="J4523" s="174" t="s">
        <v>11862</v>
      </c>
      <c r="K4523" s="174"/>
      <c r="L4523" s="174" t="s">
        <v>3509</v>
      </c>
      <c r="M4523" s="174" t="s">
        <v>10956</v>
      </c>
      <c r="N4523" s="176">
        <v>960</v>
      </c>
      <c r="O4523" s="174" t="s">
        <v>3407</v>
      </c>
      <c r="P4523" s="177">
        <v>37987</v>
      </c>
      <c r="Q4523" s="176">
        <v>114</v>
      </c>
      <c r="R4523" s="175">
        <v>30414.31</v>
      </c>
      <c r="S4523" s="175">
        <v>227973.37</v>
      </c>
    </row>
    <row r="4524" spans="4:19">
      <c r="D4524" s="174" t="s">
        <v>11869</v>
      </c>
      <c r="E4524" s="175">
        <v>-0.03</v>
      </c>
      <c r="F4524" s="174" t="s">
        <v>11708</v>
      </c>
      <c r="G4524" s="174" t="s">
        <v>11870</v>
      </c>
      <c r="H4524" s="174" t="s">
        <v>191</v>
      </c>
      <c r="I4524" s="174" t="s">
        <v>11871</v>
      </c>
      <c r="J4524" s="174" t="s">
        <v>11872</v>
      </c>
      <c r="K4524" s="174"/>
      <c r="L4524" s="174" t="s">
        <v>4395</v>
      </c>
      <c r="M4524" s="174" t="s">
        <v>3575</v>
      </c>
      <c r="N4524" s="176">
        <v>960</v>
      </c>
      <c r="O4524" s="174" t="s">
        <v>3407</v>
      </c>
      <c r="P4524" s="177">
        <v>38169</v>
      </c>
      <c r="Q4524" s="176">
        <v>108</v>
      </c>
      <c r="R4524" s="175">
        <v>-0.03</v>
      </c>
      <c r="S4524" s="176">
        <v>0</v>
      </c>
    </row>
    <row r="4525" spans="4:19">
      <c r="D4525" s="174" t="s">
        <v>11873</v>
      </c>
      <c r="E4525" s="175">
        <v>330498.36</v>
      </c>
      <c r="F4525" s="174" t="s">
        <v>11713</v>
      </c>
      <c r="G4525" s="174" t="s">
        <v>11870</v>
      </c>
      <c r="H4525" s="174" t="s">
        <v>191</v>
      </c>
      <c r="I4525" s="174" t="s">
        <v>11871</v>
      </c>
      <c r="J4525" s="174" t="s">
        <v>11872</v>
      </c>
      <c r="K4525" s="174"/>
      <c r="L4525" s="174" t="s">
        <v>4395</v>
      </c>
      <c r="M4525" s="174" t="s">
        <v>3575</v>
      </c>
      <c r="N4525" s="176">
        <v>960</v>
      </c>
      <c r="O4525" s="174" t="s">
        <v>3407</v>
      </c>
      <c r="P4525" s="177">
        <v>38169</v>
      </c>
      <c r="Q4525" s="176">
        <v>108</v>
      </c>
      <c r="R4525" s="175">
        <v>36836.720000000001</v>
      </c>
      <c r="S4525" s="175">
        <v>293661.64</v>
      </c>
    </row>
    <row r="4526" spans="4:19">
      <c r="D4526" s="174" t="s">
        <v>11874</v>
      </c>
      <c r="E4526" s="175">
        <v>1102.48</v>
      </c>
      <c r="F4526" s="174" t="s">
        <v>11721</v>
      </c>
      <c r="G4526" s="174" t="s">
        <v>11870</v>
      </c>
      <c r="H4526" s="174" t="s">
        <v>191</v>
      </c>
      <c r="I4526" s="174" t="s">
        <v>11871</v>
      </c>
      <c r="J4526" s="174" t="s">
        <v>11872</v>
      </c>
      <c r="K4526" s="174"/>
      <c r="L4526" s="174" t="s">
        <v>4395</v>
      </c>
      <c r="M4526" s="174" t="s">
        <v>3575</v>
      </c>
      <c r="N4526" s="176">
        <v>960</v>
      </c>
      <c r="O4526" s="174" t="s">
        <v>3407</v>
      </c>
      <c r="P4526" s="177">
        <v>38169</v>
      </c>
      <c r="Q4526" s="176">
        <v>108</v>
      </c>
      <c r="R4526" s="175">
        <v>122.88</v>
      </c>
      <c r="S4526" s="175">
        <v>979.6</v>
      </c>
    </row>
    <row r="4527" spans="4:19">
      <c r="D4527" s="174" t="s">
        <v>11875</v>
      </c>
      <c r="E4527" s="175">
        <v>5546445.8099999996</v>
      </c>
      <c r="F4527" s="174" t="s">
        <v>3540</v>
      </c>
      <c r="G4527" s="174" t="s">
        <v>11870</v>
      </c>
      <c r="H4527" s="174" t="s">
        <v>191</v>
      </c>
      <c r="I4527" s="174" t="s">
        <v>11871</v>
      </c>
      <c r="J4527" s="174" t="s">
        <v>11872</v>
      </c>
      <c r="K4527" s="174"/>
      <c r="L4527" s="174" t="s">
        <v>4395</v>
      </c>
      <c r="M4527" s="174" t="s">
        <v>3575</v>
      </c>
      <c r="N4527" s="176">
        <v>960</v>
      </c>
      <c r="O4527" s="174" t="s">
        <v>3407</v>
      </c>
      <c r="P4527" s="177">
        <v>38169</v>
      </c>
      <c r="Q4527" s="176">
        <v>108</v>
      </c>
      <c r="R4527" s="175">
        <v>618197.59</v>
      </c>
      <c r="S4527" s="175">
        <v>4928248.22</v>
      </c>
    </row>
    <row r="4528" spans="4:19">
      <c r="D4528" s="174" t="s">
        <v>11876</v>
      </c>
      <c r="E4528" s="175">
        <v>142558.54</v>
      </c>
      <c r="F4528" s="174" t="s">
        <v>11721</v>
      </c>
      <c r="G4528" s="174" t="s">
        <v>11877</v>
      </c>
      <c r="H4528" s="174" t="s">
        <v>179</v>
      </c>
      <c r="I4528" s="174" t="s">
        <v>11878</v>
      </c>
      <c r="J4528" s="174" t="s">
        <v>11879</v>
      </c>
      <c r="K4528" s="174"/>
      <c r="L4528" s="174" t="s">
        <v>7136</v>
      </c>
      <c r="M4528" s="174" t="s">
        <v>3575</v>
      </c>
      <c r="N4528" s="176">
        <v>600</v>
      </c>
      <c r="O4528" s="174" t="s">
        <v>3407</v>
      </c>
      <c r="P4528" s="177">
        <v>38169</v>
      </c>
      <c r="Q4528" s="176">
        <v>108</v>
      </c>
      <c r="R4528" s="175">
        <v>25422.94</v>
      </c>
      <c r="S4528" s="175">
        <v>117135.6</v>
      </c>
    </row>
    <row r="4529" spans="1:19">
      <c r="D4529" s="174" t="s">
        <v>11880</v>
      </c>
      <c r="E4529" s="175">
        <v>3384.69</v>
      </c>
      <c r="F4529" s="174" t="s">
        <v>11881</v>
      </c>
      <c r="G4529" s="174" t="s">
        <v>11877</v>
      </c>
      <c r="H4529" s="174" t="s">
        <v>179</v>
      </c>
      <c r="I4529" s="174" t="s">
        <v>11878</v>
      </c>
      <c r="J4529" s="174" t="s">
        <v>11879</v>
      </c>
      <c r="K4529" s="174"/>
      <c r="L4529" s="174" t="s">
        <v>7136</v>
      </c>
      <c r="M4529" s="174" t="s">
        <v>3575</v>
      </c>
      <c r="N4529" s="176">
        <v>600</v>
      </c>
      <c r="O4529" s="174" t="s">
        <v>3407</v>
      </c>
      <c r="P4529" s="177">
        <v>38169</v>
      </c>
      <c r="Q4529" s="176">
        <v>108</v>
      </c>
      <c r="R4529" s="175">
        <v>603.57000000000005</v>
      </c>
      <c r="S4529" s="175">
        <v>2781.12</v>
      </c>
    </row>
    <row r="4530" spans="1:19">
      <c r="D4530" s="174" t="s">
        <v>11882</v>
      </c>
      <c r="E4530" s="175">
        <v>2041412.72</v>
      </c>
      <c r="F4530" s="174" t="s">
        <v>3540</v>
      </c>
      <c r="G4530" s="174" t="s">
        <v>11877</v>
      </c>
      <c r="H4530" s="174" t="s">
        <v>179</v>
      </c>
      <c r="I4530" s="174" t="s">
        <v>11878</v>
      </c>
      <c r="J4530" s="174" t="s">
        <v>11879</v>
      </c>
      <c r="K4530" s="174"/>
      <c r="L4530" s="174" t="s">
        <v>7136</v>
      </c>
      <c r="M4530" s="174" t="s">
        <v>3575</v>
      </c>
      <c r="N4530" s="176">
        <v>600</v>
      </c>
      <c r="O4530" s="174" t="s">
        <v>3407</v>
      </c>
      <c r="P4530" s="177">
        <v>38169</v>
      </c>
      <c r="Q4530" s="176">
        <v>108</v>
      </c>
      <c r="R4530" s="175">
        <v>364051.88</v>
      </c>
      <c r="S4530" s="175">
        <v>1677360.84</v>
      </c>
    </row>
    <row r="4531" spans="1:19">
      <c r="D4531" s="174" t="s">
        <v>11883</v>
      </c>
      <c r="E4531" s="175">
        <v>6763.24</v>
      </c>
      <c r="F4531" s="174" t="s">
        <v>3540</v>
      </c>
      <c r="G4531" s="174" t="s">
        <v>11877</v>
      </c>
      <c r="H4531" s="174" t="s">
        <v>179</v>
      </c>
      <c r="I4531" s="174" t="s">
        <v>11878</v>
      </c>
      <c r="J4531" s="174" t="s">
        <v>11879</v>
      </c>
      <c r="K4531" s="174"/>
      <c r="L4531" s="174" t="s">
        <v>7136</v>
      </c>
      <c r="M4531" s="174" t="s">
        <v>3575</v>
      </c>
      <c r="N4531" s="176">
        <v>600</v>
      </c>
      <c r="O4531" s="174" t="s">
        <v>3407</v>
      </c>
      <c r="P4531" s="177">
        <v>38169</v>
      </c>
      <c r="Q4531" s="176">
        <v>108</v>
      </c>
      <c r="R4531" s="175">
        <v>1206.06</v>
      </c>
      <c r="S4531" s="175">
        <v>5557.18</v>
      </c>
    </row>
    <row r="4532" spans="1:19">
      <c r="D4532" s="174" t="s">
        <v>11884</v>
      </c>
      <c r="E4532" s="175">
        <v>21286.080000000002</v>
      </c>
      <c r="F4532" s="174" t="s">
        <v>3540</v>
      </c>
      <c r="G4532" s="174" t="s">
        <v>11877</v>
      </c>
      <c r="H4532" s="174" t="s">
        <v>179</v>
      </c>
      <c r="I4532" s="174" t="s">
        <v>11878</v>
      </c>
      <c r="J4532" s="174" t="s">
        <v>11879</v>
      </c>
      <c r="K4532" s="174"/>
      <c r="L4532" s="174" t="s">
        <v>7136</v>
      </c>
      <c r="M4532" s="174" t="s">
        <v>3575</v>
      </c>
      <c r="N4532" s="176">
        <v>600</v>
      </c>
      <c r="O4532" s="174" t="s">
        <v>3407</v>
      </c>
      <c r="P4532" s="177">
        <v>38169</v>
      </c>
      <c r="Q4532" s="176">
        <v>108</v>
      </c>
      <c r="R4532" s="175">
        <v>3796.02</v>
      </c>
      <c r="S4532" s="175">
        <v>17490.060000000001</v>
      </c>
    </row>
    <row r="4533" spans="1:19">
      <c r="D4533" s="174" t="s">
        <v>11885</v>
      </c>
      <c r="E4533" s="176">
        <v>26703</v>
      </c>
      <c r="F4533" s="174" t="s">
        <v>11265</v>
      </c>
      <c r="G4533" s="174" t="s">
        <v>11853</v>
      </c>
      <c r="H4533" s="174" t="s">
        <v>191</v>
      </c>
      <c r="I4533" s="174" t="s">
        <v>3098</v>
      </c>
      <c r="J4533" s="174" t="s">
        <v>11886</v>
      </c>
      <c r="K4533" s="174"/>
      <c r="L4533" s="174" t="s">
        <v>4377</v>
      </c>
      <c r="M4533" s="174" t="s">
        <v>3866</v>
      </c>
      <c r="N4533" s="176">
        <v>960</v>
      </c>
      <c r="O4533" s="174" t="s">
        <v>3407</v>
      </c>
      <c r="P4533" s="177">
        <v>37257</v>
      </c>
      <c r="Q4533" s="176">
        <v>138</v>
      </c>
      <c r="R4533" s="175">
        <v>3810.64</v>
      </c>
      <c r="S4533" s="175">
        <v>22892.36</v>
      </c>
    </row>
    <row r="4534" spans="1:19">
      <c r="D4534" s="174" t="s">
        <v>11887</v>
      </c>
      <c r="E4534" s="176">
        <v>270</v>
      </c>
      <c r="F4534" s="174" t="s">
        <v>11278</v>
      </c>
      <c r="G4534" s="174" t="s">
        <v>11853</v>
      </c>
      <c r="H4534" s="174" t="s">
        <v>191</v>
      </c>
      <c r="I4534" s="174" t="s">
        <v>3098</v>
      </c>
      <c r="J4534" s="174" t="s">
        <v>11886</v>
      </c>
      <c r="K4534" s="174"/>
      <c r="L4534" s="174" t="s">
        <v>4377</v>
      </c>
      <c r="M4534" s="174" t="s">
        <v>3866</v>
      </c>
      <c r="N4534" s="176">
        <v>960</v>
      </c>
      <c r="O4534" s="174" t="s">
        <v>3407</v>
      </c>
      <c r="P4534" s="177">
        <v>37257</v>
      </c>
      <c r="Q4534" s="176">
        <v>138</v>
      </c>
      <c r="R4534" s="175">
        <v>38.47</v>
      </c>
      <c r="S4534" s="175">
        <v>231.53</v>
      </c>
    </row>
    <row r="4535" spans="1:19">
      <c r="D4535" s="174" t="s">
        <v>11888</v>
      </c>
      <c r="E4535" s="176">
        <v>468</v>
      </c>
      <c r="F4535" s="174" t="s">
        <v>11280</v>
      </c>
      <c r="G4535" s="174" t="s">
        <v>11853</v>
      </c>
      <c r="H4535" s="174" t="s">
        <v>191</v>
      </c>
      <c r="I4535" s="174" t="s">
        <v>3098</v>
      </c>
      <c r="J4535" s="174" t="s">
        <v>11886</v>
      </c>
      <c r="K4535" s="174"/>
      <c r="L4535" s="174" t="s">
        <v>4377</v>
      </c>
      <c r="M4535" s="174" t="s">
        <v>3866</v>
      </c>
      <c r="N4535" s="176">
        <v>960</v>
      </c>
      <c r="O4535" s="174" t="s">
        <v>3407</v>
      </c>
      <c r="P4535" s="177">
        <v>37257</v>
      </c>
      <c r="Q4535" s="176">
        <v>138</v>
      </c>
      <c r="R4535" s="175">
        <v>66.8</v>
      </c>
      <c r="S4535" s="175">
        <v>401.2</v>
      </c>
    </row>
    <row r="4536" spans="1:19">
      <c r="D4536" s="174" t="s">
        <v>11889</v>
      </c>
      <c r="E4536" s="176">
        <v>3174</v>
      </c>
      <c r="F4536" s="174" t="s">
        <v>11890</v>
      </c>
      <c r="G4536" s="174" t="s">
        <v>11870</v>
      </c>
      <c r="H4536" s="174" t="s">
        <v>191</v>
      </c>
      <c r="I4536" s="174" t="s">
        <v>3098</v>
      </c>
      <c r="J4536" s="174" t="s">
        <v>11891</v>
      </c>
      <c r="K4536" s="174"/>
      <c r="L4536" s="174" t="s">
        <v>4395</v>
      </c>
      <c r="M4536" s="174" t="s">
        <v>3575</v>
      </c>
      <c r="N4536" s="176">
        <v>960</v>
      </c>
      <c r="O4536" s="174" t="s">
        <v>3407</v>
      </c>
      <c r="P4536" s="177">
        <v>38169</v>
      </c>
      <c r="Q4536" s="176">
        <v>108</v>
      </c>
      <c r="R4536" s="175">
        <v>353.74</v>
      </c>
      <c r="S4536" s="175">
        <v>2820.26</v>
      </c>
    </row>
    <row r="4537" spans="1:19">
      <c r="D4537" s="174" t="s">
        <v>11892</v>
      </c>
      <c r="E4537" s="176">
        <v>3198</v>
      </c>
      <c r="F4537" s="174" t="s">
        <v>11893</v>
      </c>
      <c r="G4537" s="174" t="s">
        <v>11870</v>
      </c>
      <c r="H4537" s="174" t="s">
        <v>191</v>
      </c>
      <c r="I4537" s="174" t="s">
        <v>3098</v>
      </c>
      <c r="J4537" s="174" t="s">
        <v>11891</v>
      </c>
      <c r="K4537" s="174"/>
      <c r="L4537" s="174" t="s">
        <v>4395</v>
      </c>
      <c r="M4537" s="174" t="s">
        <v>3575</v>
      </c>
      <c r="N4537" s="176">
        <v>960</v>
      </c>
      <c r="O4537" s="174" t="s">
        <v>3407</v>
      </c>
      <c r="P4537" s="177">
        <v>38169</v>
      </c>
      <c r="Q4537" s="176">
        <v>108</v>
      </c>
      <c r="R4537" s="175">
        <v>356.4</v>
      </c>
      <c r="S4537" s="175">
        <v>2841.6</v>
      </c>
    </row>
    <row r="4538" spans="1:19">
      <c r="D4538" s="174" t="s">
        <v>11894</v>
      </c>
      <c r="E4538" s="176">
        <v>4605</v>
      </c>
      <c r="F4538" s="174" t="s">
        <v>11756</v>
      </c>
      <c r="G4538" s="174" t="s">
        <v>11870</v>
      </c>
      <c r="H4538" s="174" t="s">
        <v>191</v>
      </c>
      <c r="I4538" s="174" t="s">
        <v>3098</v>
      </c>
      <c r="J4538" s="174" t="s">
        <v>11891</v>
      </c>
      <c r="K4538" s="174"/>
      <c r="L4538" s="174" t="s">
        <v>4395</v>
      </c>
      <c r="M4538" s="174" t="s">
        <v>3575</v>
      </c>
      <c r="N4538" s="176">
        <v>960</v>
      </c>
      <c r="O4538" s="174" t="s">
        <v>3407</v>
      </c>
      <c r="P4538" s="177">
        <v>38169</v>
      </c>
      <c r="Q4538" s="176">
        <v>108</v>
      </c>
      <c r="R4538" s="175">
        <v>513.26</v>
      </c>
      <c r="S4538" s="175">
        <v>4091.74</v>
      </c>
    </row>
    <row r="4539" spans="1:19">
      <c r="D4539" s="174" t="s">
        <v>11895</v>
      </c>
      <c r="E4539" s="176">
        <v>1450</v>
      </c>
      <c r="F4539" s="174" t="s">
        <v>11756</v>
      </c>
      <c r="G4539" s="174" t="s">
        <v>11877</v>
      </c>
      <c r="H4539" s="174" t="s">
        <v>179</v>
      </c>
      <c r="I4539" s="174" t="s">
        <v>3098</v>
      </c>
      <c r="J4539" s="174" t="s">
        <v>11896</v>
      </c>
      <c r="K4539" s="174"/>
      <c r="L4539" s="174" t="s">
        <v>7136</v>
      </c>
      <c r="M4539" s="174" t="s">
        <v>3575</v>
      </c>
      <c r="N4539" s="176">
        <v>600</v>
      </c>
      <c r="O4539" s="174" t="s">
        <v>3407</v>
      </c>
      <c r="P4539" s="177">
        <v>38169</v>
      </c>
      <c r="Q4539" s="176">
        <v>108</v>
      </c>
      <c r="R4539" s="175">
        <v>258.60000000000002</v>
      </c>
      <c r="S4539" s="175">
        <v>1191.4000000000001</v>
      </c>
    </row>
    <row r="4540" spans="1:19" s="184" customFormat="1" ht="15.75">
      <c r="A4540" s="51"/>
      <c r="B4540" s="51"/>
      <c r="D4540" s="174" t="s">
        <v>16140</v>
      </c>
      <c r="E4540" s="176">
        <v>-5</v>
      </c>
      <c r="F4540" s="174" t="s">
        <v>3409</v>
      </c>
      <c r="G4540" s="174" t="s">
        <v>3225</v>
      </c>
      <c r="H4540" s="174" t="s">
        <v>164</v>
      </c>
      <c r="I4540" s="174" t="s">
        <v>1927</v>
      </c>
      <c r="J4540" s="174" t="s">
        <v>16141</v>
      </c>
      <c r="K4540" s="174"/>
      <c r="L4540" s="174" t="s">
        <v>172</v>
      </c>
      <c r="M4540" s="174" t="s">
        <v>16058</v>
      </c>
      <c r="N4540" s="176">
        <v>960</v>
      </c>
      <c r="O4540" s="174" t="s">
        <v>3407</v>
      </c>
      <c r="P4540" s="177">
        <v>38411</v>
      </c>
      <c r="Q4540" s="176">
        <v>100</v>
      </c>
      <c r="R4540" s="176">
        <v>0</v>
      </c>
      <c r="S4540" s="176">
        <v>-5</v>
      </c>
    </row>
    <row r="4541" spans="1:19" s="184" customFormat="1" ht="15.75">
      <c r="A4541" s="51"/>
      <c r="B4541" s="51"/>
      <c r="D4541" s="174" t="s">
        <v>16142</v>
      </c>
      <c r="E4541" s="175">
        <v>-303.39999999999998</v>
      </c>
      <c r="F4541" s="174" t="s">
        <v>11721</v>
      </c>
      <c r="G4541" s="174" t="s">
        <v>1308</v>
      </c>
      <c r="H4541" s="174" t="s">
        <v>164</v>
      </c>
      <c r="I4541" s="174" t="s">
        <v>2755</v>
      </c>
      <c r="J4541" s="174" t="s">
        <v>12968</v>
      </c>
      <c r="K4541" s="174"/>
      <c r="L4541" s="174" t="s">
        <v>4377</v>
      </c>
      <c r="M4541" s="174" t="s">
        <v>12718</v>
      </c>
      <c r="N4541" s="176">
        <v>960</v>
      </c>
      <c r="O4541" s="174" t="s">
        <v>3407</v>
      </c>
      <c r="P4541" s="177">
        <v>38503</v>
      </c>
      <c r="Q4541" s="176">
        <v>97</v>
      </c>
      <c r="R4541" s="176">
        <v>0</v>
      </c>
      <c r="S4541" s="175">
        <v>-303.39999999999998</v>
      </c>
    </row>
    <row r="4542" spans="1:19" s="184" customFormat="1" ht="15.75">
      <c r="A4542" s="51"/>
      <c r="B4542" s="51"/>
      <c r="D4542" s="174" t="s">
        <v>16143</v>
      </c>
      <c r="E4542" s="175">
        <v>-169.13</v>
      </c>
      <c r="F4542" s="174" t="s">
        <v>11721</v>
      </c>
      <c r="G4542" s="174" t="s">
        <v>1308</v>
      </c>
      <c r="H4542" s="174" t="s">
        <v>164</v>
      </c>
      <c r="I4542" s="174" t="s">
        <v>2755</v>
      </c>
      <c r="J4542" s="174" t="s">
        <v>12968</v>
      </c>
      <c r="K4542" s="174"/>
      <c r="L4542" s="174" t="s">
        <v>4377</v>
      </c>
      <c r="M4542" s="174" t="s">
        <v>12718</v>
      </c>
      <c r="N4542" s="176">
        <v>960</v>
      </c>
      <c r="O4542" s="174" t="s">
        <v>3407</v>
      </c>
      <c r="P4542" s="177">
        <v>38503</v>
      </c>
      <c r="Q4542" s="176">
        <v>97</v>
      </c>
      <c r="R4542" s="176">
        <v>0</v>
      </c>
      <c r="S4542" s="175">
        <v>-169.13</v>
      </c>
    </row>
    <row r="4543" spans="1:19" s="184" customFormat="1" ht="15.75">
      <c r="A4543" s="51"/>
      <c r="B4543" s="51"/>
      <c r="D4543" s="174" t="s">
        <v>16144</v>
      </c>
      <c r="E4543" s="176">
        <v>1000</v>
      </c>
      <c r="F4543" s="174" t="s">
        <v>11881</v>
      </c>
      <c r="G4543" s="174" t="s">
        <v>1628</v>
      </c>
      <c r="H4543" s="174" t="s">
        <v>164</v>
      </c>
      <c r="I4543" s="174" t="s">
        <v>1633</v>
      </c>
      <c r="J4543" s="174" t="s">
        <v>16145</v>
      </c>
      <c r="K4543" s="174"/>
      <c r="L4543" s="174" t="s">
        <v>4439</v>
      </c>
      <c r="M4543" s="174" t="s">
        <v>16146</v>
      </c>
      <c r="N4543" s="176">
        <v>960</v>
      </c>
      <c r="O4543" s="174" t="s">
        <v>3407</v>
      </c>
      <c r="P4543" s="177">
        <v>38533</v>
      </c>
      <c r="Q4543" s="176">
        <v>96</v>
      </c>
      <c r="R4543" s="176">
        <v>0</v>
      </c>
      <c r="S4543" s="176">
        <v>1000</v>
      </c>
    </row>
    <row r="4544" spans="1:19" s="184" customFormat="1" ht="15.75">
      <c r="A4544" s="51"/>
      <c r="B4544" s="51"/>
      <c r="D4544" s="174" t="s">
        <v>16147</v>
      </c>
      <c r="E4544" s="175">
        <v>-1.63</v>
      </c>
      <c r="F4544" s="174" t="s">
        <v>11721</v>
      </c>
      <c r="G4544" s="174" t="s">
        <v>1308</v>
      </c>
      <c r="H4544" s="174" t="s">
        <v>164</v>
      </c>
      <c r="I4544" s="174" t="s">
        <v>2755</v>
      </c>
      <c r="J4544" s="174" t="s">
        <v>12968</v>
      </c>
      <c r="K4544" s="174"/>
      <c r="L4544" s="174" t="s">
        <v>4377</v>
      </c>
      <c r="M4544" s="174" t="s">
        <v>12718</v>
      </c>
      <c r="N4544" s="176">
        <v>960</v>
      </c>
      <c r="O4544" s="174" t="s">
        <v>3407</v>
      </c>
      <c r="P4544" s="177">
        <v>38533</v>
      </c>
      <c r="Q4544" s="176">
        <v>96</v>
      </c>
      <c r="R4544" s="176">
        <v>0</v>
      </c>
      <c r="S4544" s="175">
        <v>-1.63</v>
      </c>
    </row>
    <row r="4545" spans="1:19" s="184" customFormat="1" ht="15.75">
      <c r="A4545" s="51"/>
      <c r="B4545" s="51"/>
      <c r="D4545" s="174" t="s">
        <v>16148</v>
      </c>
      <c r="E4545" s="176">
        <v>250</v>
      </c>
      <c r="F4545" s="174" t="s">
        <v>11881</v>
      </c>
      <c r="G4545" s="174" t="s">
        <v>1308</v>
      </c>
      <c r="H4545" s="174" t="s">
        <v>164</v>
      </c>
      <c r="I4545" s="174" t="s">
        <v>2755</v>
      </c>
      <c r="J4545" s="174" t="s">
        <v>12968</v>
      </c>
      <c r="K4545" s="174"/>
      <c r="L4545" s="174" t="s">
        <v>4377</v>
      </c>
      <c r="M4545" s="174" t="s">
        <v>12718</v>
      </c>
      <c r="N4545" s="176">
        <v>960</v>
      </c>
      <c r="O4545" s="174" t="s">
        <v>3407</v>
      </c>
      <c r="P4545" s="177">
        <v>38595</v>
      </c>
      <c r="Q4545" s="176">
        <v>94</v>
      </c>
      <c r="R4545" s="176">
        <v>0</v>
      </c>
      <c r="S4545" s="176">
        <v>250</v>
      </c>
    </row>
    <row r="4546" spans="1:19" s="184" customFormat="1" ht="15.75">
      <c r="A4546" s="51"/>
      <c r="B4546" s="51"/>
      <c r="D4546" s="174" t="s">
        <v>16149</v>
      </c>
      <c r="E4546" s="176">
        <v>-336780</v>
      </c>
      <c r="F4546" s="174" t="s">
        <v>3503</v>
      </c>
      <c r="G4546" s="174" t="s">
        <v>3165</v>
      </c>
      <c r="H4546" s="174" t="s">
        <v>164</v>
      </c>
      <c r="I4546" s="174" t="s">
        <v>1897</v>
      </c>
      <c r="J4546" s="174" t="s">
        <v>1898</v>
      </c>
      <c r="K4546" s="174"/>
      <c r="L4546" s="174" t="s">
        <v>172</v>
      </c>
      <c r="M4546" s="174" t="s">
        <v>250</v>
      </c>
      <c r="N4546" s="176">
        <v>960</v>
      </c>
      <c r="O4546" s="174" t="s">
        <v>3407</v>
      </c>
      <c r="P4546" s="177">
        <v>38595</v>
      </c>
      <c r="Q4546" s="176">
        <v>94</v>
      </c>
      <c r="R4546" s="176">
        <v>0</v>
      </c>
      <c r="S4546" s="176">
        <v>-336780</v>
      </c>
    </row>
    <row r="4547" spans="1:19" s="184" customFormat="1" ht="15.75">
      <c r="A4547" s="51"/>
      <c r="B4547" s="51"/>
      <c r="D4547" s="174" t="s">
        <v>16150</v>
      </c>
      <c r="E4547" s="176">
        <v>-540000</v>
      </c>
      <c r="F4547" s="174" t="s">
        <v>3503</v>
      </c>
      <c r="G4547" s="174" t="s">
        <v>3165</v>
      </c>
      <c r="H4547" s="174" t="s">
        <v>164</v>
      </c>
      <c r="I4547" s="174" t="s">
        <v>1897</v>
      </c>
      <c r="J4547" s="174" t="s">
        <v>1898</v>
      </c>
      <c r="K4547" s="174"/>
      <c r="L4547" s="174" t="s">
        <v>172</v>
      </c>
      <c r="M4547" s="174" t="s">
        <v>250</v>
      </c>
      <c r="N4547" s="176">
        <v>960</v>
      </c>
      <c r="O4547" s="174" t="s">
        <v>3407</v>
      </c>
      <c r="P4547" s="177">
        <v>38595</v>
      </c>
      <c r="Q4547" s="176">
        <v>94</v>
      </c>
      <c r="R4547" s="176">
        <v>0</v>
      </c>
      <c r="S4547" s="176">
        <v>-540000</v>
      </c>
    </row>
    <row r="4548" spans="1:19" s="184" customFormat="1" ht="15.75">
      <c r="A4548" s="51"/>
      <c r="B4548" s="51"/>
      <c r="D4548" s="174" t="s">
        <v>16151</v>
      </c>
      <c r="E4548" s="176">
        <v>-360000</v>
      </c>
      <c r="F4548" s="174" t="s">
        <v>3483</v>
      </c>
      <c r="G4548" s="174" t="s">
        <v>3165</v>
      </c>
      <c r="H4548" s="174" t="s">
        <v>164</v>
      </c>
      <c r="I4548" s="174" t="s">
        <v>1897</v>
      </c>
      <c r="J4548" s="174" t="s">
        <v>1898</v>
      </c>
      <c r="K4548" s="174"/>
      <c r="L4548" s="174" t="s">
        <v>172</v>
      </c>
      <c r="M4548" s="174" t="s">
        <v>250</v>
      </c>
      <c r="N4548" s="176">
        <v>960</v>
      </c>
      <c r="O4548" s="174" t="s">
        <v>3407</v>
      </c>
      <c r="P4548" s="177">
        <v>38595</v>
      </c>
      <c r="Q4548" s="176">
        <v>94</v>
      </c>
      <c r="R4548" s="176">
        <v>0</v>
      </c>
      <c r="S4548" s="176">
        <v>-360000</v>
      </c>
    </row>
    <row r="4549" spans="1:19" s="184" customFormat="1" ht="15.75">
      <c r="A4549" s="51"/>
      <c r="B4549" s="51"/>
      <c r="D4549" s="174" t="s">
        <v>16152</v>
      </c>
      <c r="E4549" s="176">
        <v>-345634</v>
      </c>
      <c r="F4549" s="174" t="s">
        <v>3520</v>
      </c>
      <c r="G4549" s="174" t="s">
        <v>3165</v>
      </c>
      <c r="H4549" s="174" t="s">
        <v>164</v>
      </c>
      <c r="I4549" s="174" t="s">
        <v>14568</v>
      </c>
      <c r="J4549" s="174" t="s">
        <v>16153</v>
      </c>
      <c r="K4549" s="174"/>
      <c r="L4549" s="174" t="s">
        <v>172</v>
      </c>
      <c r="M4549" s="174" t="s">
        <v>250</v>
      </c>
      <c r="N4549" s="176">
        <v>960</v>
      </c>
      <c r="O4549" s="174" t="s">
        <v>3407</v>
      </c>
      <c r="P4549" s="177">
        <v>38595</v>
      </c>
      <c r="Q4549" s="176">
        <v>94</v>
      </c>
      <c r="R4549" s="176">
        <v>0</v>
      </c>
      <c r="S4549" s="176">
        <v>-345634</v>
      </c>
    </row>
    <row r="4550" spans="1:19" s="184" customFormat="1" ht="15.75">
      <c r="A4550" s="51"/>
      <c r="B4550" s="51"/>
      <c r="D4550" s="174" t="s">
        <v>16154</v>
      </c>
      <c r="E4550" s="176">
        <v>-322936</v>
      </c>
      <c r="F4550" s="174" t="s">
        <v>3503</v>
      </c>
      <c r="G4550" s="174" t="s">
        <v>3165</v>
      </c>
      <c r="H4550" s="174" t="s">
        <v>164</v>
      </c>
      <c r="I4550" s="174" t="s">
        <v>14568</v>
      </c>
      <c r="J4550" s="174" t="s">
        <v>16153</v>
      </c>
      <c r="K4550" s="174"/>
      <c r="L4550" s="174" t="s">
        <v>172</v>
      </c>
      <c r="M4550" s="174" t="s">
        <v>250</v>
      </c>
      <c r="N4550" s="176">
        <v>960</v>
      </c>
      <c r="O4550" s="174" t="s">
        <v>3407</v>
      </c>
      <c r="P4550" s="177">
        <v>38595</v>
      </c>
      <c r="Q4550" s="176">
        <v>94</v>
      </c>
      <c r="R4550" s="176">
        <v>0</v>
      </c>
      <c r="S4550" s="176">
        <v>-322936</v>
      </c>
    </row>
    <row r="4551" spans="1:19" s="184" customFormat="1" ht="15.75">
      <c r="A4551" s="51"/>
      <c r="B4551" s="51"/>
      <c r="D4551" s="174" t="s">
        <v>16155</v>
      </c>
      <c r="E4551" s="176">
        <v>-302262</v>
      </c>
      <c r="F4551" s="174" t="s">
        <v>3503</v>
      </c>
      <c r="G4551" s="174" t="s">
        <v>3165</v>
      </c>
      <c r="H4551" s="174" t="s">
        <v>164</v>
      </c>
      <c r="I4551" s="174" t="s">
        <v>14568</v>
      </c>
      <c r="J4551" s="174" t="s">
        <v>16153</v>
      </c>
      <c r="K4551" s="174"/>
      <c r="L4551" s="174" t="s">
        <v>172</v>
      </c>
      <c r="M4551" s="174" t="s">
        <v>250</v>
      </c>
      <c r="N4551" s="176">
        <v>960</v>
      </c>
      <c r="O4551" s="174" t="s">
        <v>3407</v>
      </c>
      <c r="P4551" s="177">
        <v>38595</v>
      </c>
      <c r="Q4551" s="176">
        <v>94</v>
      </c>
      <c r="R4551" s="176">
        <v>0</v>
      </c>
      <c r="S4551" s="176">
        <v>-302262</v>
      </c>
    </row>
    <row r="4552" spans="1:19" s="184" customFormat="1" ht="15.75">
      <c r="A4552" s="51"/>
      <c r="B4552" s="51"/>
      <c r="D4552" s="174" t="s">
        <v>16156</v>
      </c>
      <c r="E4552" s="176">
        <v>-453345</v>
      </c>
      <c r="F4552" s="174" t="s">
        <v>3503</v>
      </c>
      <c r="G4552" s="174" t="s">
        <v>3165</v>
      </c>
      <c r="H4552" s="174" t="s">
        <v>164</v>
      </c>
      <c r="I4552" s="174" t="s">
        <v>14568</v>
      </c>
      <c r="J4552" s="174" t="s">
        <v>16153</v>
      </c>
      <c r="K4552" s="174"/>
      <c r="L4552" s="174" t="s">
        <v>172</v>
      </c>
      <c r="M4552" s="174" t="s">
        <v>250</v>
      </c>
      <c r="N4552" s="176">
        <v>960</v>
      </c>
      <c r="O4552" s="174" t="s">
        <v>3407</v>
      </c>
      <c r="P4552" s="177">
        <v>38595</v>
      </c>
      <c r="Q4552" s="176">
        <v>94</v>
      </c>
      <c r="R4552" s="176">
        <v>0</v>
      </c>
      <c r="S4552" s="176">
        <v>-453345</v>
      </c>
    </row>
    <row r="4553" spans="1:19" s="184" customFormat="1" ht="15.75">
      <c r="A4553" s="51"/>
      <c r="B4553" s="51"/>
      <c r="D4553" s="174" t="s">
        <v>16157</v>
      </c>
      <c r="E4553" s="176">
        <v>-443040</v>
      </c>
      <c r="F4553" s="174" t="s">
        <v>3503</v>
      </c>
      <c r="G4553" s="174" t="s">
        <v>3165</v>
      </c>
      <c r="H4553" s="174" t="s">
        <v>164</v>
      </c>
      <c r="I4553" s="174" t="s">
        <v>14568</v>
      </c>
      <c r="J4553" s="174" t="s">
        <v>16153</v>
      </c>
      <c r="K4553" s="174"/>
      <c r="L4553" s="174" t="s">
        <v>172</v>
      </c>
      <c r="M4553" s="174" t="s">
        <v>250</v>
      </c>
      <c r="N4553" s="176">
        <v>960</v>
      </c>
      <c r="O4553" s="174" t="s">
        <v>3407</v>
      </c>
      <c r="P4553" s="177">
        <v>38595</v>
      </c>
      <c r="Q4553" s="176">
        <v>94</v>
      </c>
      <c r="R4553" s="176">
        <v>0</v>
      </c>
      <c r="S4553" s="176">
        <v>-443040</v>
      </c>
    </row>
    <row r="4554" spans="1:19" s="184" customFormat="1" ht="15.75">
      <c r="A4554" s="51"/>
      <c r="B4554" s="51"/>
      <c r="D4554" s="174" t="s">
        <v>16158</v>
      </c>
      <c r="E4554" s="176">
        <v>-401700</v>
      </c>
      <c r="F4554" s="174" t="s">
        <v>3503</v>
      </c>
      <c r="G4554" s="174" t="s">
        <v>3165</v>
      </c>
      <c r="H4554" s="174" t="s">
        <v>164</v>
      </c>
      <c r="I4554" s="174" t="s">
        <v>14568</v>
      </c>
      <c r="J4554" s="174" t="s">
        <v>16153</v>
      </c>
      <c r="K4554" s="174"/>
      <c r="L4554" s="174" t="s">
        <v>172</v>
      </c>
      <c r="M4554" s="174" t="s">
        <v>250</v>
      </c>
      <c r="N4554" s="176">
        <v>960</v>
      </c>
      <c r="O4554" s="174" t="s">
        <v>3407</v>
      </c>
      <c r="P4554" s="177">
        <v>38595</v>
      </c>
      <c r="Q4554" s="176">
        <v>94</v>
      </c>
      <c r="R4554" s="176">
        <v>0</v>
      </c>
      <c r="S4554" s="176">
        <v>-401700</v>
      </c>
    </row>
    <row r="4555" spans="1:19" s="184" customFormat="1" ht="15.75">
      <c r="A4555" s="51"/>
      <c r="B4555" s="51"/>
      <c r="D4555" s="174" t="s">
        <v>16159</v>
      </c>
      <c r="E4555" s="176">
        <v>-303020</v>
      </c>
      <c r="F4555" s="174" t="s">
        <v>4654</v>
      </c>
      <c r="G4555" s="174" t="s">
        <v>3165</v>
      </c>
      <c r="H4555" s="174" t="s">
        <v>164</v>
      </c>
      <c r="I4555" s="174" t="s">
        <v>14568</v>
      </c>
      <c r="J4555" s="174" t="s">
        <v>16153</v>
      </c>
      <c r="K4555" s="174"/>
      <c r="L4555" s="174" t="s">
        <v>172</v>
      </c>
      <c r="M4555" s="174" t="s">
        <v>250</v>
      </c>
      <c r="N4555" s="176">
        <v>960</v>
      </c>
      <c r="O4555" s="174" t="s">
        <v>3407</v>
      </c>
      <c r="P4555" s="177">
        <v>38595</v>
      </c>
      <c r="Q4555" s="176">
        <v>94</v>
      </c>
      <c r="R4555" s="176">
        <v>0</v>
      </c>
      <c r="S4555" s="176">
        <v>-303020</v>
      </c>
    </row>
    <row r="4556" spans="1:19">
      <c r="D4556" s="174" t="s">
        <v>11897</v>
      </c>
      <c r="E4556" s="175">
        <v>347720.39</v>
      </c>
      <c r="F4556" s="174" t="s">
        <v>3459</v>
      </c>
      <c r="G4556" s="174" t="s">
        <v>3222</v>
      </c>
      <c r="H4556" s="174" t="s">
        <v>191</v>
      </c>
      <c r="I4556" s="174" t="s">
        <v>11898</v>
      </c>
      <c r="J4556" s="174" t="s">
        <v>11899</v>
      </c>
      <c r="K4556" s="174"/>
      <c r="L4556" s="174" t="s">
        <v>4395</v>
      </c>
      <c r="M4556" s="174" t="s">
        <v>3575</v>
      </c>
      <c r="N4556" s="176">
        <v>960</v>
      </c>
      <c r="O4556" s="174" t="s">
        <v>3407</v>
      </c>
      <c r="P4556" s="177">
        <v>36708</v>
      </c>
      <c r="Q4556" s="176">
        <v>156</v>
      </c>
      <c r="R4556" s="175">
        <v>56142.29</v>
      </c>
      <c r="S4556" s="175">
        <v>291578.09999999998</v>
      </c>
    </row>
    <row r="4557" spans="1:19">
      <c r="D4557" s="174" t="s">
        <v>11900</v>
      </c>
      <c r="E4557" s="175">
        <v>475135.95</v>
      </c>
      <c r="F4557" s="174" t="s">
        <v>3459</v>
      </c>
      <c r="G4557" s="174" t="s">
        <v>3222</v>
      </c>
      <c r="H4557" s="174" t="s">
        <v>191</v>
      </c>
      <c r="I4557" s="174" t="s">
        <v>11901</v>
      </c>
      <c r="J4557" s="174" t="s">
        <v>11899</v>
      </c>
      <c r="K4557" s="174"/>
      <c r="L4557" s="174" t="s">
        <v>4395</v>
      </c>
      <c r="M4557" s="174" t="s">
        <v>3575</v>
      </c>
      <c r="N4557" s="176">
        <v>960</v>
      </c>
      <c r="O4557" s="174" t="s">
        <v>3407</v>
      </c>
      <c r="P4557" s="177">
        <v>36708</v>
      </c>
      <c r="Q4557" s="176">
        <v>156</v>
      </c>
      <c r="R4557" s="175">
        <v>76714.539999999994</v>
      </c>
      <c r="S4557" s="175">
        <v>398421.41</v>
      </c>
    </row>
    <row r="4558" spans="1:19">
      <c r="D4558" s="174" t="s">
        <v>11902</v>
      </c>
      <c r="E4558" s="175">
        <v>329871.78000000003</v>
      </c>
      <c r="F4558" s="174" t="s">
        <v>3459</v>
      </c>
      <c r="G4558" s="174" t="s">
        <v>3222</v>
      </c>
      <c r="H4558" s="174" t="s">
        <v>191</v>
      </c>
      <c r="I4558" s="174" t="s">
        <v>11903</v>
      </c>
      <c r="J4558" s="174" t="s">
        <v>11899</v>
      </c>
      <c r="K4558" s="174"/>
      <c r="L4558" s="174" t="s">
        <v>4395</v>
      </c>
      <c r="M4558" s="174" t="s">
        <v>3575</v>
      </c>
      <c r="N4558" s="176">
        <v>960</v>
      </c>
      <c r="O4558" s="174" t="s">
        <v>3407</v>
      </c>
      <c r="P4558" s="177">
        <v>36708</v>
      </c>
      <c r="Q4558" s="176">
        <v>156</v>
      </c>
      <c r="R4558" s="175">
        <v>53260.46</v>
      </c>
      <c r="S4558" s="175">
        <v>276611.32</v>
      </c>
    </row>
    <row r="4559" spans="1:19">
      <c r="D4559" s="174" t="s">
        <v>11904</v>
      </c>
      <c r="E4559" s="175">
        <v>320767.33</v>
      </c>
      <c r="F4559" s="174" t="s">
        <v>3459</v>
      </c>
      <c r="G4559" s="174" t="s">
        <v>3222</v>
      </c>
      <c r="H4559" s="174" t="s">
        <v>191</v>
      </c>
      <c r="I4559" s="174" t="s">
        <v>11905</v>
      </c>
      <c r="J4559" s="174" t="s">
        <v>11899</v>
      </c>
      <c r="K4559" s="174"/>
      <c r="L4559" s="174" t="s">
        <v>4395</v>
      </c>
      <c r="M4559" s="174" t="s">
        <v>3575</v>
      </c>
      <c r="N4559" s="176">
        <v>960</v>
      </c>
      <c r="O4559" s="174" t="s">
        <v>3407</v>
      </c>
      <c r="P4559" s="177">
        <v>36708</v>
      </c>
      <c r="Q4559" s="176">
        <v>156</v>
      </c>
      <c r="R4559" s="175">
        <v>51790.53</v>
      </c>
      <c r="S4559" s="175">
        <v>268976.8</v>
      </c>
    </row>
    <row r="4560" spans="1:19">
      <c r="D4560" s="174" t="s">
        <v>11906</v>
      </c>
      <c r="E4560" s="175">
        <v>92532.12</v>
      </c>
      <c r="F4560" s="174" t="s">
        <v>3501</v>
      </c>
      <c r="G4560" s="174" t="s">
        <v>3222</v>
      </c>
      <c r="H4560" s="174" t="s">
        <v>191</v>
      </c>
      <c r="I4560" s="174" t="s">
        <v>11898</v>
      </c>
      <c r="J4560" s="174" t="s">
        <v>11899</v>
      </c>
      <c r="K4560" s="174"/>
      <c r="L4560" s="174" t="s">
        <v>4395</v>
      </c>
      <c r="M4560" s="174" t="s">
        <v>3575</v>
      </c>
      <c r="N4560" s="176">
        <v>960</v>
      </c>
      <c r="O4560" s="174" t="s">
        <v>3407</v>
      </c>
      <c r="P4560" s="177">
        <v>36708</v>
      </c>
      <c r="Q4560" s="176">
        <v>156</v>
      </c>
      <c r="R4560" s="175">
        <v>14940.06</v>
      </c>
      <c r="S4560" s="175">
        <v>77592.06</v>
      </c>
    </row>
    <row r="4561" spans="4:19">
      <c r="D4561" s="174" t="s">
        <v>11907</v>
      </c>
      <c r="E4561" s="176">
        <v>83375</v>
      </c>
      <c r="F4561" s="174" t="s">
        <v>3501</v>
      </c>
      <c r="G4561" s="174" t="s">
        <v>3222</v>
      </c>
      <c r="H4561" s="174" t="s">
        <v>191</v>
      </c>
      <c r="I4561" s="174" t="s">
        <v>11901</v>
      </c>
      <c r="J4561" s="174" t="s">
        <v>11899</v>
      </c>
      <c r="K4561" s="174"/>
      <c r="L4561" s="174" t="s">
        <v>4395</v>
      </c>
      <c r="M4561" s="174" t="s">
        <v>3575</v>
      </c>
      <c r="N4561" s="176">
        <v>960</v>
      </c>
      <c r="O4561" s="174" t="s">
        <v>3407</v>
      </c>
      <c r="P4561" s="177">
        <v>36708</v>
      </c>
      <c r="Q4561" s="176">
        <v>156</v>
      </c>
      <c r="R4561" s="175">
        <v>13461.49</v>
      </c>
      <c r="S4561" s="175">
        <v>69913.509999999995</v>
      </c>
    </row>
    <row r="4562" spans="4:19">
      <c r="D4562" s="174" t="s">
        <v>11908</v>
      </c>
      <c r="E4562" s="176">
        <v>83375</v>
      </c>
      <c r="F4562" s="174" t="s">
        <v>3501</v>
      </c>
      <c r="G4562" s="174" t="s">
        <v>3222</v>
      </c>
      <c r="H4562" s="174" t="s">
        <v>191</v>
      </c>
      <c r="I4562" s="174" t="s">
        <v>11903</v>
      </c>
      <c r="J4562" s="174" t="s">
        <v>11899</v>
      </c>
      <c r="K4562" s="174"/>
      <c r="L4562" s="174" t="s">
        <v>4395</v>
      </c>
      <c r="M4562" s="174" t="s">
        <v>3575</v>
      </c>
      <c r="N4562" s="176">
        <v>960</v>
      </c>
      <c r="O4562" s="174" t="s">
        <v>3407</v>
      </c>
      <c r="P4562" s="177">
        <v>36708</v>
      </c>
      <c r="Q4562" s="176">
        <v>156</v>
      </c>
      <c r="R4562" s="175">
        <v>13461.49</v>
      </c>
      <c r="S4562" s="175">
        <v>69913.509999999995</v>
      </c>
    </row>
    <row r="4563" spans="4:19">
      <c r="D4563" s="174" t="s">
        <v>11909</v>
      </c>
      <c r="E4563" s="176">
        <v>83375</v>
      </c>
      <c r="F4563" s="174" t="s">
        <v>3501</v>
      </c>
      <c r="G4563" s="174" t="s">
        <v>3222</v>
      </c>
      <c r="H4563" s="174" t="s">
        <v>191</v>
      </c>
      <c r="I4563" s="174" t="s">
        <v>11905</v>
      </c>
      <c r="J4563" s="174" t="s">
        <v>11899</v>
      </c>
      <c r="K4563" s="174"/>
      <c r="L4563" s="174" t="s">
        <v>4395</v>
      </c>
      <c r="M4563" s="174" t="s">
        <v>3575</v>
      </c>
      <c r="N4563" s="176">
        <v>960</v>
      </c>
      <c r="O4563" s="174" t="s">
        <v>3407</v>
      </c>
      <c r="P4563" s="177">
        <v>36708</v>
      </c>
      <c r="Q4563" s="176">
        <v>156</v>
      </c>
      <c r="R4563" s="175">
        <v>13461.49</v>
      </c>
      <c r="S4563" s="175">
        <v>69913.509999999995</v>
      </c>
    </row>
    <row r="4564" spans="4:19">
      <c r="D4564" s="174" t="s">
        <v>11910</v>
      </c>
      <c r="E4564" s="175">
        <v>417.4</v>
      </c>
      <c r="F4564" s="174" t="s">
        <v>3503</v>
      </c>
      <c r="G4564" s="174" t="s">
        <v>3222</v>
      </c>
      <c r="H4564" s="174" t="s">
        <v>191</v>
      </c>
      <c r="I4564" s="174" t="s">
        <v>11901</v>
      </c>
      <c r="J4564" s="174" t="s">
        <v>11899</v>
      </c>
      <c r="K4564" s="174"/>
      <c r="L4564" s="174" t="s">
        <v>4395</v>
      </c>
      <c r="M4564" s="174" t="s">
        <v>3575</v>
      </c>
      <c r="N4564" s="176">
        <v>960</v>
      </c>
      <c r="O4564" s="174" t="s">
        <v>3407</v>
      </c>
      <c r="P4564" s="177">
        <v>36708</v>
      </c>
      <c r="Q4564" s="176">
        <v>156</v>
      </c>
      <c r="R4564" s="175">
        <v>67.3</v>
      </c>
      <c r="S4564" s="175">
        <v>350.1</v>
      </c>
    </row>
    <row r="4565" spans="4:19">
      <c r="D4565" s="174" t="s">
        <v>11911</v>
      </c>
      <c r="E4565" s="175">
        <v>62255.6</v>
      </c>
      <c r="F4565" s="174" t="s">
        <v>11229</v>
      </c>
      <c r="G4565" s="174" t="s">
        <v>3222</v>
      </c>
      <c r="H4565" s="174" t="s">
        <v>191</v>
      </c>
      <c r="I4565" s="174" t="s">
        <v>11912</v>
      </c>
      <c r="J4565" s="174" t="s">
        <v>11899</v>
      </c>
      <c r="K4565" s="174"/>
      <c r="L4565" s="174" t="s">
        <v>4395</v>
      </c>
      <c r="M4565" s="174" t="s">
        <v>3575</v>
      </c>
      <c r="N4565" s="176">
        <v>960</v>
      </c>
      <c r="O4565" s="174" t="s">
        <v>3407</v>
      </c>
      <c r="P4565" s="177">
        <v>36708</v>
      </c>
      <c r="Q4565" s="176">
        <v>156</v>
      </c>
      <c r="R4565" s="175">
        <v>10051.620000000001</v>
      </c>
      <c r="S4565" s="175">
        <v>52203.98</v>
      </c>
    </row>
    <row r="4566" spans="4:19">
      <c r="D4566" s="174" t="s">
        <v>11913</v>
      </c>
      <c r="E4566" s="175">
        <v>90917.75</v>
      </c>
      <c r="F4566" s="174" t="s">
        <v>11229</v>
      </c>
      <c r="G4566" s="174" t="s">
        <v>3222</v>
      </c>
      <c r="H4566" s="174" t="s">
        <v>191</v>
      </c>
      <c r="I4566" s="174" t="s">
        <v>11914</v>
      </c>
      <c r="J4566" s="174" t="s">
        <v>11899</v>
      </c>
      <c r="K4566" s="174"/>
      <c r="L4566" s="174" t="s">
        <v>4395</v>
      </c>
      <c r="M4566" s="174" t="s">
        <v>3575</v>
      </c>
      <c r="N4566" s="176">
        <v>960</v>
      </c>
      <c r="O4566" s="174" t="s">
        <v>3407</v>
      </c>
      <c r="P4566" s="177">
        <v>36708</v>
      </c>
      <c r="Q4566" s="176">
        <v>156</v>
      </c>
      <c r="R4566" s="175">
        <v>14679.4</v>
      </c>
      <c r="S4566" s="175">
        <v>76238.350000000006</v>
      </c>
    </row>
    <row r="4567" spans="4:19">
      <c r="D4567" s="174" t="s">
        <v>11915</v>
      </c>
      <c r="E4567" s="175">
        <v>49382.25</v>
      </c>
      <c r="F4567" s="174" t="s">
        <v>11288</v>
      </c>
      <c r="G4567" s="174" t="s">
        <v>3222</v>
      </c>
      <c r="H4567" s="174" t="s">
        <v>191</v>
      </c>
      <c r="I4567" s="174" t="s">
        <v>11914</v>
      </c>
      <c r="J4567" s="174" t="s">
        <v>11899</v>
      </c>
      <c r="K4567" s="174"/>
      <c r="L4567" s="174" t="s">
        <v>4395</v>
      </c>
      <c r="M4567" s="174" t="s">
        <v>3575</v>
      </c>
      <c r="N4567" s="176">
        <v>960</v>
      </c>
      <c r="O4567" s="174" t="s">
        <v>3407</v>
      </c>
      <c r="P4567" s="177">
        <v>36708</v>
      </c>
      <c r="Q4567" s="176">
        <v>156</v>
      </c>
      <c r="R4567" s="175">
        <v>7973.07</v>
      </c>
      <c r="S4567" s="175">
        <v>41409.18</v>
      </c>
    </row>
    <row r="4568" spans="4:19">
      <c r="D4568" s="174" t="s">
        <v>11916</v>
      </c>
      <c r="E4568" s="175">
        <v>95866.66</v>
      </c>
      <c r="F4568" s="174" t="s">
        <v>11290</v>
      </c>
      <c r="G4568" s="174" t="s">
        <v>3222</v>
      </c>
      <c r="H4568" s="174" t="s">
        <v>191</v>
      </c>
      <c r="I4568" s="174" t="s">
        <v>11914</v>
      </c>
      <c r="J4568" s="174" t="s">
        <v>11899</v>
      </c>
      <c r="K4568" s="174"/>
      <c r="L4568" s="174" t="s">
        <v>4395</v>
      </c>
      <c r="M4568" s="174" t="s">
        <v>3575</v>
      </c>
      <c r="N4568" s="176">
        <v>960</v>
      </c>
      <c r="O4568" s="174" t="s">
        <v>3407</v>
      </c>
      <c r="P4568" s="177">
        <v>36708</v>
      </c>
      <c r="Q4568" s="176">
        <v>156</v>
      </c>
      <c r="R4568" s="175">
        <v>15478.43</v>
      </c>
      <c r="S4568" s="175">
        <v>80388.23</v>
      </c>
    </row>
    <row r="4569" spans="4:19">
      <c r="D4569" s="174" t="s">
        <v>11917</v>
      </c>
      <c r="E4569" s="175">
        <v>80062.5</v>
      </c>
      <c r="F4569" s="174" t="s">
        <v>11708</v>
      </c>
      <c r="G4569" s="174" t="s">
        <v>3222</v>
      </c>
      <c r="H4569" s="174" t="s">
        <v>191</v>
      </c>
      <c r="I4569" s="174" t="s">
        <v>11914</v>
      </c>
      <c r="J4569" s="174" t="s">
        <v>11899</v>
      </c>
      <c r="K4569" s="174"/>
      <c r="L4569" s="174" t="s">
        <v>4395</v>
      </c>
      <c r="M4569" s="174" t="s">
        <v>3575</v>
      </c>
      <c r="N4569" s="176">
        <v>960</v>
      </c>
      <c r="O4569" s="174" t="s">
        <v>3407</v>
      </c>
      <c r="P4569" s="177">
        <v>36708</v>
      </c>
      <c r="Q4569" s="176">
        <v>156</v>
      </c>
      <c r="R4569" s="175">
        <v>12926.74</v>
      </c>
      <c r="S4569" s="175">
        <v>67135.759999999995</v>
      </c>
    </row>
    <row r="4570" spans="4:19">
      <c r="D4570" s="174" t="s">
        <v>11918</v>
      </c>
      <c r="E4570" s="175">
        <v>3418.99</v>
      </c>
      <c r="F4570" s="174" t="s">
        <v>11713</v>
      </c>
      <c r="G4570" s="174" t="s">
        <v>3222</v>
      </c>
      <c r="H4570" s="174" t="s">
        <v>191</v>
      </c>
      <c r="I4570" s="174" t="s">
        <v>11919</v>
      </c>
      <c r="J4570" s="174" t="s">
        <v>11899</v>
      </c>
      <c r="K4570" s="174"/>
      <c r="L4570" s="174" t="s">
        <v>4395</v>
      </c>
      <c r="M4570" s="174" t="s">
        <v>3575</v>
      </c>
      <c r="N4570" s="176">
        <v>960</v>
      </c>
      <c r="O4570" s="174" t="s">
        <v>3407</v>
      </c>
      <c r="P4570" s="177">
        <v>36708</v>
      </c>
      <c r="Q4570" s="176">
        <v>156</v>
      </c>
      <c r="R4570" s="175">
        <v>551.92999999999995</v>
      </c>
      <c r="S4570" s="175">
        <v>2867.06</v>
      </c>
    </row>
    <row r="4571" spans="4:19">
      <c r="D4571" s="174" t="s">
        <v>11920</v>
      </c>
      <c r="E4571" s="175">
        <v>23545.34</v>
      </c>
      <c r="F4571" s="174" t="s">
        <v>11713</v>
      </c>
      <c r="G4571" s="174" t="s">
        <v>3222</v>
      </c>
      <c r="H4571" s="174" t="s">
        <v>191</v>
      </c>
      <c r="I4571" s="174" t="s">
        <v>11921</v>
      </c>
      <c r="J4571" s="174" t="s">
        <v>11899</v>
      </c>
      <c r="K4571" s="174"/>
      <c r="L4571" s="174" t="s">
        <v>4395</v>
      </c>
      <c r="M4571" s="174" t="s">
        <v>3575</v>
      </c>
      <c r="N4571" s="176">
        <v>960</v>
      </c>
      <c r="O4571" s="174" t="s">
        <v>3407</v>
      </c>
      <c r="P4571" s="177">
        <v>36708</v>
      </c>
      <c r="Q4571" s="176">
        <v>156</v>
      </c>
      <c r="R4571" s="175">
        <v>3801.51</v>
      </c>
      <c r="S4571" s="175">
        <v>19743.830000000002</v>
      </c>
    </row>
    <row r="4572" spans="4:19">
      <c r="D4572" s="174" t="s">
        <v>11922</v>
      </c>
      <c r="E4572" s="175">
        <v>85.06</v>
      </c>
      <c r="F4572" s="174" t="s">
        <v>11713</v>
      </c>
      <c r="G4572" s="174" t="s">
        <v>3222</v>
      </c>
      <c r="H4572" s="174" t="s">
        <v>191</v>
      </c>
      <c r="I4572" s="174" t="s">
        <v>11912</v>
      </c>
      <c r="J4572" s="174" t="s">
        <v>11899</v>
      </c>
      <c r="K4572" s="174"/>
      <c r="L4572" s="174" t="s">
        <v>4395</v>
      </c>
      <c r="M4572" s="174" t="s">
        <v>3575</v>
      </c>
      <c r="N4572" s="176">
        <v>960</v>
      </c>
      <c r="O4572" s="174" t="s">
        <v>3407</v>
      </c>
      <c r="P4572" s="177">
        <v>36708</v>
      </c>
      <c r="Q4572" s="176">
        <v>156</v>
      </c>
      <c r="R4572" s="175">
        <v>13.69</v>
      </c>
      <c r="S4572" s="175">
        <v>71.37</v>
      </c>
    </row>
    <row r="4573" spans="4:19">
      <c r="D4573" s="174" t="s">
        <v>11923</v>
      </c>
      <c r="E4573" s="175">
        <v>305.43</v>
      </c>
      <c r="F4573" s="174" t="s">
        <v>11713</v>
      </c>
      <c r="G4573" s="174" t="s">
        <v>3222</v>
      </c>
      <c r="H4573" s="174" t="s">
        <v>191</v>
      </c>
      <c r="I4573" s="174" t="s">
        <v>11924</v>
      </c>
      <c r="J4573" s="174" t="s">
        <v>11899</v>
      </c>
      <c r="K4573" s="174"/>
      <c r="L4573" s="174" t="s">
        <v>4395</v>
      </c>
      <c r="M4573" s="174" t="s">
        <v>3575</v>
      </c>
      <c r="N4573" s="176">
        <v>960</v>
      </c>
      <c r="O4573" s="174" t="s">
        <v>3407</v>
      </c>
      <c r="P4573" s="177">
        <v>36708</v>
      </c>
      <c r="Q4573" s="176">
        <v>156</v>
      </c>
      <c r="R4573" s="175">
        <v>49.21</v>
      </c>
      <c r="S4573" s="175">
        <v>256.22000000000003</v>
      </c>
    </row>
    <row r="4574" spans="4:19">
      <c r="D4574" s="174" t="s">
        <v>11925</v>
      </c>
      <c r="E4574" s="175">
        <v>10849.71</v>
      </c>
      <c r="F4574" s="174" t="s">
        <v>11713</v>
      </c>
      <c r="G4574" s="174" t="s">
        <v>3222</v>
      </c>
      <c r="H4574" s="174" t="s">
        <v>191</v>
      </c>
      <c r="I4574" s="174" t="s">
        <v>2863</v>
      </c>
      <c r="J4574" s="174" t="s">
        <v>11899</v>
      </c>
      <c r="K4574" s="174"/>
      <c r="L4574" s="174" t="s">
        <v>4395</v>
      </c>
      <c r="M4574" s="174" t="s">
        <v>3575</v>
      </c>
      <c r="N4574" s="176">
        <v>960</v>
      </c>
      <c r="O4574" s="174" t="s">
        <v>3407</v>
      </c>
      <c r="P4574" s="177">
        <v>36708</v>
      </c>
      <c r="Q4574" s="176">
        <v>156</v>
      </c>
      <c r="R4574" s="175">
        <v>1751.75</v>
      </c>
      <c r="S4574" s="175">
        <v>9097.9599999999991</v>
      </c>
    </row>
    <row r="4575" spans="4:19">
      <c r="D4575" s="174" t="s">
        <v>11926</v>
      </c>
      <c r="E4575" s="175">
        <v>93092.05</v>
      </c>
      <c r="F4575" s="174" t="s">
        <v>11713</v>
      </c>
      <c r="G4575" s="174" t="s">
        <v>3222</v>
      </c>
      <c r="H4575" s="174" t="s">
        <v>191</v>
      </c>
      <c r="I4575" s="174" t="s">
        <v>11914</v>
      </c>
      <c r="J4575" s="174" t="s">
        <v>11899</v>
      </c>
      <c r="K4575" s="174"/>
      <c r="L4575" s="174" t="s">
        <v>4395</v>
      </c>
      <c r="M4575" s="174" t="s">
        <v>3575</v>
      </c>
      <c r="N4575" s="176">
        <v>960</v>
      </c>
      <c r="O4575" s="174" t="s">
        <v>3407</v>
      </c>
      <c r="P4575" s="177">
        <v>36708</v>
      </c>
      <c r="Q4575" s="176">
        <v>156</v>
      </c>
      <c r="R4575" s="175">
        <v>15030.47</v>
      </c>
      <c r="S4575" s="175">
        <v>78061.58</v>
      </c>
    </row>
    <row r="4576" spans="4:19">
      <c r="D4576" s="174" t="s">
        <v>11927</v>
      </c>
      <c r="E4576" s="175">
        <v>-1735.92</v>
      </c>
      <c r="F4576" s="174" t="s">
        <v>11721</v>
      </c>
      <c r="G4576" s="174" t="s">
        <v>3222</v>
      </c>
      <c r="H4576" s="174" t="s">
        <v>191</v>
      </c>
      <c r="I4576" s="174" t="s">
        <v>2863</v>
      </c>
      <c r="J4576" s="174" t="s">
        <v>11899</v>
      </c>
      <c r="K4576" s="174"/>
      <c r="L4576" s="174" t="s">
        <v>4395</v>
      </c>
      <c r="M4576" s="174" t="s">
        <v>3575</v>
      </c>
      <c r="N4576" s="176">
        <v>960</v>
      </c>
      <c r="O4576" s="174" t="s">
        <v>3407</v>
      </c>
      <c r="P4576" s="177">
        <v>36708</v>
      </c>
      <c r="Q4576" s="176">
        <v>156</v>
      </c>
      <c r="R4576" s="175">
        <v>-280.17</v>
      </c>
      <c r="S4576" s="175">
        <v>-1455.75</v>
      </c>
    </row>
    <row r="4577" spans="4:19">
      <c r="D4577" s="174" t="s">
        <v>11928</v>
      </c>
      <c r="E4577" s="175">
        <v>3016054.92</v>
      </c>
      <c r="F4577" s="174" t="s">
        <v>3540</v>
      </c>
      <c r="G4577" s="174" t="s">
        <v>3222</v>
      </c>
      <c r="H4577" s="174" t="s">
        <v>191</v>
      </c>
      <c r="I4577" s="174" t="s">
        <v>11898</v>
      </c>
      <c r="J4577" s="174" t="s">
        <v>11899</v>
      </c>
      <c r="K4577" s="174"/>
      <c r="L4577" s="174" t="s">
        <v>4395</v>
      </c>
      <c r="M4577" s="174" t="s">
        <v>3575</v>
      </c>
      <c r="N4577" s="176">
        <v>960</v>
      </c>
      <c r="O4577" s="174" t="s">
        <v>3407</v>
      </c>
      <c r="P4577" s="177">
        <v>36708</v>
      </c>
      <c r="Q4577" s="176">
        <v>156</v>
      </c>
      <c r="R4577" s="175">
        <v>486967.12</v>
      </c>
      <c r="S4577" s="175">
        <v>2529087.7999999998</v>
      </c>
    </row>
    <row r="4578" spans="4:19">
      <c r="D4578" s="174" t="s">
        <v>11929</v>
      </c>
      <c r="E4578" s="175">
        <v>2231679.4700000002</v>
      </c>
      <c r="F4578" s="174" t="s">
        <v>3540</v>
      </c>
      <c r="G4578" s="174" t="s">
        <v>3222</v>
      </c>
      <c r="H4578" s="174" t="s">
        <v>191</v>
      </c>
      <c r="I4578" s="174" t="s">
        <v>11901</v>
      </c>
      <c r="J4578" s="174" t="s">
        <v>11899</v>
      </c>
      <c r="K4578" s="174"/>
      <c r="L4578" s="174" t="s">
        <v>4395</v>
      </c>
      <c r="M4578" s="174" t="s">
        <v>3575</v>
      </c>
      <c r="N4578" s="176">
        <v>960</v>
      </c>
      <c r="O4578" s="174" t="s">
        <v>3407</v>
      </c>
      <c r="P4578" s="177">
        <v>36708</v>
      </c>
      <c r="Q4578" s="176">
        <v>156</v>
      </c>
      <c r="R4578" s="175">
        <v>360323.2</v>
      </c>
      <c r="S4578" s="175">
        <v>1871356.27</v>
      </c>
    </row>
    <row r="4579" spans="4:19">
      <c r="D4579" s="174" t="s">
        <v>11930</v>
      </c>
      <c r="E4579" s="175">
        <v>2265272.73</v>
      </c>
      <c r="F4579" s="174" t="s">
        <v>3540</v>
      </c>
      <c r="G4579" s="174" t="s">
        <v>3222</v>
      </c>
      <c r="H4579" s="174" t="s">
        <v>191</v>
      </c>
      <c r="I4579" s="174" t="s">
        <v>11903</v>
      </c>
      <c r="J4579" s="174" t="s">
        <v>11899</v>
      </c>
      <c r="K4579" s="174"/>
      <c r="L4579" s="174" t="s">
        <v>4395</v>
      </c>
      <c r="M4579" s="174" t="s">
        <v>3575</v>
      </c>
      <c r="N4579" s="176">
        <v>960</v>
      </c>
      <c r="O4579" s="174" t="s">
        <v>3407</v>
      </c>
      <c r="P4579" s="177">
        <v>36708</v>
      </c>
      <c r="Q4579" s="176">
        <v>156</v>
      </c>
      <c r="R4579" s="175">
        <v>365747.05</v>
      </c>
      <c r="S4579" s="175">
        <v>1899525.68</v>
      </c>
    </row>
    <row r="4580" spans="4:19">
      <c r="D4580" s="174" t="s">
        <v>11931</v>
      </c>
      <c r="E4580" s="175">
        <v>2493688.98</v>
      </c>
      <c r="F4580" s="174" t="s">
        <v>3540</v>
      </c>
      <c r="G4580" s="174" t="s">
        <v>3222</v>
      </c>
      <c r="H4580" s="174" t="s">
        <v>191</v>
      </c>
      <c r="I4580" s="174" t="s">
        <v>11905</v>
      </c>
      <c r="J4580" s="174" t="s">
        <v>11899</v>
      </c>
      <c r="K4580" s="174"/>
      <c r="L4580" s="174" t="s">
        <v>4395</v>
      </c>
      <c r="M4580" s="174" t="s">
        <v>3575</v>
      </c>
      <c r="N4580" s="176">
        <v>960</v>
      </c>
      <c r="O4580" s="174" t="s">
        <v>3407</v>
      </c>
      <c r="P4580" s="177">
        <v>36708</v>
      </c>
      <c r="Q4580" s="176">
        <v>156</v>
      </c>
      <c r="R4580" s="175">
        <v>402626.83</v>
      </c>
      <c r="S4580" s="175">
        <v>2091062.15</v>
      </c>
    </row>
    <row r="4581" spans="4:19">
      <c r="D4581" s="174" t="s">
        <v>11932</v>
      </c>
      <c r="E4581" s="175">
        <v>136669.68</v>
      </c>
      <c r="F4581" s="174" t="s">
        <v>3540</v>
      </c>
      <c r="G4581" s="174" t="s">
        <v>3222</v>
      </c>
      <c r="H4581" s="174" t="s">
        <v>191</v>
      </c>
      <c r="I4581" s="174" t="s">
        <v>11933</v>
      </c>
      <c r="J4581" s="174" t="s">
        <v>11899</v>
      </c>
      <c r="K4581" s="174"/>
      <c r="L4581" s="174" t="s">
        <v>4395</v>
      </c>
      <c r="M4581" s="174" t="s">
        <v>3575</v>
      </c>
      <c r="N4581" s="176">
        <v>960</v>
      </c>
      <c r="O4581" s="174" t="s">
        <v>3407</v>
      </c>
      <c r="P4581" s="177">
        <v>36708</v>
      </c>
      <c r="Q4581" s="176">
        <v>156</v>
      </c>
      <c r="R4581" s="175">
        <v>22066.44</v>
      </c>
      <c r="S4581" s="175">
        <v>114603.24</v>
      </c>
    </row>
    <row r="4582" spans="4:19">
      <c r="D4582" s="174" t="s">
        <v>11934</v>
      </c>
      <c r="E4582" s="175">
        <v>38439.46</v>
      </c>
      <c r="F4582" s="174" t="s">
        <v>3540</v>
      </c>
      <c r="G4582" s="174" t="s">
        <v>3222</v>
      </c>
      <c r="H4582" s="174" t="s">
        <v>191</v>
      </c>
      <c r="I4582" s="174" t="s">
        <v>11935</v>
      </c>
      <c r="J4582" s="174" t="s">
        <v>11899</v>
      </c>
      <c r="K4582" s="174"/>
      <c r="L4582" s="174" t="s">
        <v>4395</v>
      </c>
      <c r="M4582" s="174" t="s">
        <v>3575</v>
      </c>
      <c r="N4582" s="176">
        <v>960</v>
      </c>
      <c r="O4582" s="174" t="s">
        <v>3407</v>
      </c>
      <c r="P4582" s="177">
        <v>36708</v>
      </c>
      <c r="Q4582" s="176">
        <v>156</v>
      </c>
      <c r="R4582" s="175">
        <v>6206.33</v>
      </c>
      <c r="S4582" s="175">
        <v>32233.13</v>
      </c>
    </row>
    <row r="4583" spans="4:19">
      <c r="D4583" s="174" t="s">
        <v>11936</v>
      </c>
      <c r="E4583" s="175">
        <v>62367.73</v>
      </c>
      <c r="F4583" s="174" t="s">
        <v>3540</v>
      </c>
      <c r="G4583" s="174" t="s">
        <v>3222</v>
      </c>
      <c r="H4583" s="174" t="s">
        <v>191</v>
      </c>
      <c r="I4583" s="174" t="s">
        <v>11937</v>
      </c>
      <c r="J4583" s="174" t="s">
        <v>11899</v>
      </c>
      <c r="K4583" s="174"/>
      <c r="L4583" s="174" t="s">
        <v>4395</v>
      </c>
      <c r="M4583" s="174" t="s">
        <v>3575</v>
      </c>
      <c r="N4583" s="176">
        <v>960</v>
      </c>
      <c r="O4583" s="174" t="s">
        <v>3407</v>
      </c>
      <c r="P4583" s="177">
        <v>36708</v>
      </c>
      <c r="Q4583" s="176">
        <v>156</v>
      </c>
      <c r="R4583" s="175">
        <v>10069.709999999999</v>
      </c>
      <c r="S4583" s="175">
        <v>52298.02</v>
      </c>
    </row>
    <row r="4584" spans="4:19">
      <c r="D4584" s="174" t="s">
        <v>11938</v>
      </c>
      <c r="E4584" s="175">
        <v>429185.45</v>
      </c>
      <c r="F4584" s="174" t="s">
        <v>3540</v>
      </c>
      <c r="G4584" s="174" t="s">
        <v>3222</v>
      </c>
      <c r="H4584" s="174" t="s">
        <v>191</v>
      </c>
      <c r="I4584" s="174" t="s">
        <v>11939</v>
      </c>
      <c r="J4584" s="174" t="s">
        <v>11899</v>
      </c>
      <c r="K4584" s="174"/>
      <c r="L4584" s="174" t="s">
        <v>4395</v>
      </c>
      <c r="M4584" s="174" t="s">
        <v>3575</v>
      </c>
      <c r="N4584" s="176">
        <v>960</v>
      </c>
      <c r="O4584" s="174" t="s">
        <v>3407</v>
      </c>
      <c r="P4584" s="177">
        <v>36708</v>
      </c>
      <c r="Q4584" s="176">
        <v>156</v>
      </c>
      <c r="R4584" s="175">
        <v>69295.460000000006</v>
      </c>
      <c r="S4584" s="175">
        <v>359889.99</v>
      </c>
    </row>
    <row r="4585" spans="4:19">
      <c r="D4585" s="174" t="s">
        <v>11940</v>
      </c>
      <c r="E4585" s="175">
        <v>104868.62</v>
      </c>
      <c r="F4585" s="174" t="s">
        <v>3540</v>
      </c>
      <c r="G4585" s="174" t="s">
        <v>3222</v>
      </c>
      <c r="H4585" s="174" t="s">
        <v>191</v>
      </c>
      <c r="I4585" s="174" t="s">
        <v>11941</v>
      </c>
      <c r="J4585" s="174" t="s">
        <v>11899</v>
      </c>
      <c r="K4585" s="174"/>
      <c r="L4585" s="174" t="s">
        <v>4395</v>
      </c>
      <c r="M4585" s="174" t="s">
        <v>3575</v>
      </c>
      <c r="N4585" s="176">
        <v>960</v>
      </c>
      <c r="O4585" s="174" t="s">
        <v>3407</v>
      </c>
      <c r="P4585" s="177">
        <v>36708</v>
      </c>
      <c r="Q4585" s="176">
        <v>156</v>
      </c>
      <c r="R4585" s="175">
        <v>16931.810000000001</v>
      </c>
      <c r="S4585" s="175">
        <v>87936.81</v>
      </c>
    </row>
    <row r="4586" spans="4:19">
      <c r="D4586" s="174" t="s">
        <v>11942</v>
      </c>
      <c r="E4586" s="175">
        <v>1105616.02</v>
      </c>
      <c r="F4586" s="174" t="s">
        <v>3540</v>
      </c>
      <c r="G4586" s="174" t="s">
        <v>3222</v>
      </c>
      <c r="H4586" s="174" t="s">
        <v>191</v>
      </c>
      <c r="I4586" s="174" t="s">
        <v>11919</v>
      </c>
      <c r="J4586" s="174" t="s">
        <v>11899</v>
      </c>
      <c r="K4586" s="174"/>
      <c r="L4586" s="174" t="s">
        <v>4395</v>
      </c>
      <c r="M4586" s="174" t="s">
        <v>3575</v>
      </c>
      <c r="N4586" s="176">
        <v>960</v>
      </c>
      <c r="O4586" s="174" t="s">
        <v>3407</v>
      </c>
      <c r="P4586" s="177">
        <v>36708</v>
      </c>
      <c r="Q4586" s="176">
        <v>156</v>
      </c>
      <c r="R4586" s="175">
        <v>178510.91</v>
      </c>
      <c r="S4586" s="175">
        <v>927105.11</v>
      </c>
    </row>
    <row r="4587" spans="4:19">
      <c r="D4587" s="174" t="s">
        <v>11943</v>
      </c>
      <c r="E4587" s="175">
        <v>2483385.79</v>
      </c>
      <c r="F4587" s="174" t="s">
        <v>3540</v>
      </c>
      <c r="G4587" s="174" t="s">
        <v>3222</v>
      </c>
      <c r="H4587" s="174" t="s">
        <v>191</v>
      </c>
      <c r="I4587" s="174" t="s">
        <v>11944</v>
      </c>
      <c r="J4587" s="174" t="s">
        <v>11899</v>
      </c>
      <c r="K4587" s="174"/>
      <c r="L4587" s="174" t="s">
        <v>4395</v>
      </c>
      <c r="M4587" s="174" t="s">
        <v>3575</v>
      </c>
      <c r="N4587" s="176">
        <v>960</v>
      </c>
      <c r="O4587" s="174" t="s">
        <v>3407</v>
      </c>
      <c r="P4587" s="177">
        <v>36708</v>
      </c>
      <c r="Q4587" s="176">
        <v>156</v>
      </c>
      <c r="R4587" s="175">
        <v>400963.3</v>
      </c>
      <c r="S4587" s="175">
        <v>2082422.49</v>
      </c>
    </row>
    <row r="4588" spans="4:19">
      <c r="D4588" s="174" t="s">
        <v>11945</v>
      </c>
      <c r="E4588" s="175">
        <v>2415102.17</v>
      </c>
      <c r="F4588" s="174" t="s">
        <v>3540</v>
      </c>
      <c r="G4588" s="174" t="s">
        <v>3222</v>
      </c>
      <c r="H4588" s="174" t="s">
        <v>191</v>
      </c>
      <c r="I4588" s="174" t="s">
        <v>11946</v>
      </c>
      <c r="J4588" s="174" t="s">
        <v>11899</v>
      </c>
      <c r="K4588" s="174"/>
      <c r="L4588" s="174" t="s">
        <v>4395</v>
      </c>
      <c r="M4588" s="174" t="s">
        <v>3575</v>
      </c>
      <c r="N4588" s="176">
        <v>960</v>
      </c>
      <c r="O4588" s="174" t="s">
        <v>3407</v>
      </c>
      <c r="P4588" s="177">
        <v>36708</v>
      </c>
      <c r="Q4588" s="176">
        <v>156</v>
      </c>
      <c r="R4588" s="175">
        <v>389938.28</v>
      </c>
      <c r="S4588" s="175">
        <v>2025163.89</v>
      </c>
    </row>
    <row r="4589" spans="4:19">
      <c r="D4589" s="174" t="s">
        <v>11947</v>
      </c>
      <c r="E4589" s="175">
        <v>461502.14</v>
      </c>
      <c r="F4589" s="174" t="s">
        <v>3540</v>
      </c>
      <c r="G4589" s="174" t="s">
        <v>3222</v>
      </c>
      <c r="H4589" s="174" t="s">
        <v>191</v>
      </c>
      <c r="I4589" s="174" t="s">
        <v>11948</v>
      </c>
      <c r="J4589" s="174" t="s">
        <v>11899</v>
      </c>
      <c r="K4589" s="174"/>
      <c r="L4589" s="174" t="s">
        <v>4395</v>
      </c>
      <c r="M4589" s="174" t="s">
        <v>3575</v>
      </c>
      <c r="N4589" s="176">
        <v>960</v>
      </c>
      <c r="O4589" s="174" t="s">
        <v>3407</v>
      </c>
      <c r="P4589" s="177">
        <v>36708</v>
      </c>
      <c r="Q4589" s="176">
        <v>156</v>
      </c>
      <c r="R4589" s="175">
        <v>74513.279999999999</v>
      </c>
      <c r="S4589" s="175">
        <v>386988.86</v>
      </c>
    </row>
    <row r="4590" spans="4:19">
      <c r="D4590" s="174" t="s">
        <v>11949</v>
      </c>
      <c r="E4590" s="175">
        <v>2144759.15</v>
      </c>
      <c r="F4590" s="174" t="s">
        <v>3540</v>
      </c>
      <c r="G4590" s="174" t="s">
        <v>3222</v>
      </c>
      <c r="H4590" s="174" t="s">
        <v>191</v>
      </c>
      <c r="I4590" s="174" t="s">
        <v>11950</v>
      </c>
      <c r="J4590" s="174" t="s">
        <v>11899</v>
      </c>
      <c r="K4590" s="174"/>
      <c r="L4590" s="174" t="s">
        <v>4395</v>
      </c>
      <c r="M4590" s="174" t="s">
        <v>3575</v>
      </c>
      <c r="N4590" s="176">
        <v>960</v>
      </c>
      <c r="O4590" s="174" t="s">
        <v>3407</v>
      </c>
      <c r="P4590" s="177">
        <v>36708</v>
      </c>
      <c r="Q4590" s="176">
        <v>156</v>
      </c>
      <c r="R4590" s="175">
        <v>346289.12</v>
      </c>
      <c r="S4590" s="175">
        <v>1798470.03</v>
      </c>
    </row>
    <row r="4591" spans="4:19">
      <c r="D4591" s="174" t="s">
        <v>11951</v>
      </c>
      <c r="E4591" s="176">
        <v>3066410</v>
      </c>
      <c r="F4591" s="174" t="s">
        <v>3540</v>
      </c>
      <c r="G4591" s="174" t="s">
        <v>3222</v>
      </c>
      <c r="H4591" s="174" t="s">
        <v>191</v>
      </c>
      <c r="I4591" s="174" t="s">
        <v>11921</v>
      </c>
      <c r="J4591" s="174" t="s">
        <v>11899</v>
      </c>
      <c r="K4591" s="174"/>
      <c r="L4591" s="174" t="s">
        <v>4395</v>
      </c>
      <c r="M4591" s="174" t="s">
        <v>3575</v>
      </c>
      <c r="N4591" s="176">
        <v>960</v>
      </c>
      <c r="O4591" s="174" t="s">
        <v>3407</v>
      </c>
      <c r="P4591" s="177">
        <v>36708</v>
      </c>
      <c r="Q4591" s="176">
        <v>156</v>
      </c>
      <c r="R4591" s="175">
        <v>495097.38</v>
      </c>
      <c r="S4591" s="175">
        <v>2571312.62</v>
      </c>
    </row>
    <row r="4592" spans="4:19">
      <c r="D4592" s="174" t="s">
        <v>11952</v>
      </c>
      <c r="E4592" s="175">
        <v>187384.75</v>
      </c>
      <c r="F4592" s="174" t="s">
        <v>3540</v>
      </c>
      <c r="G4592" s="174" t="s">
        <v>3222</v>
      </c>
      <c r="H4592" s="174" t="s">
        <v>191</v>
      </c>
      <c r="I4592" s="174" t="s">
        <v>11912</v>
      </c>
      <c r="J4592" s="174" t="s">
        <v>11899</v>
      </c>
      <c r="K4592" s="174"/>
      <c r="L4592" s="174" t="s">
        <v>4395</v>
      </c>
      <c r="M4592" s="174" t="s">
        <v>3575</v>
      </c>
      <c r="N4592" s="176">
        <v>960</v>
      </c>
      <c r="O4592" s="174" t="s">
        <v>3407</v>
      </c>
      <c r="P4592" s="177">
        <v>36708</v>
      </c>
      <c r="Q4592" s="176">
        <v>156</v>
      </c>
      <c r="R4592" s="175">
        <v>30254.71</v>
      </c>
      <c r="S4592" s="175">
        <v>157130.04</v>
      </c>
    </row>
    <row r="4593" spans="4:19">
      <c r="D4593" s="174" t="s">
        <v>11953</v>
      </c>
      <c r="E4593" s="175">
        <v>355307.85</v>
      </c>
      <c r="F4593" s="174" t="s">
        <v>3540</v>
      </c>
      <c r="G4593" s="174" t="s">
        <v>3222</v>
      </c>
      <c r="H4593" s="174" t="s">
        <v>191</v>
      </c>
      <c r="I4593" s="174" t="s">
        <v>11924</v>
      </c>
      <c r="J4593" s="174" t="s">
        <v>11899</v>
      </c>
      <c r="K4593" s="174"/>
      <c r="L4593" s="174" t="s">
        <v>4395</v>
      </c>
      <c r="M4593" s="174" t="s">
        <v>3575</v>
      </c>
      <c r="N4593" s="176">
        <v>960</v>
      </c>
      <c r="O4593" s="174" t="s">
        <v>3407</v>
      </c>
      <c r="P4593" s="177">
        <v>36708</v>
      </c>
      <c r="Q4593" s="176">
        <v>156</v>
      </c>
      <c r="R4593" s="175">
        <v>57367.31</v>
      </c>
      <c r="S4593" s="175">
        <v>297940.53999999998</v>
      </c>
    </row>
    <row r="4594" spans="4:19">
      <c r="D4594" s="174" t="s">
        <v>11954</v>
      </c>
      <c r="E4594" s="175">
        <v>2336762.2799999998</v>
      </c>
      <c r="F4594" s="174" t="s">
        <v>3540</v>
      </c>
      <c r="G4594" s="174" t="s">
        <v>3222</v>
      </c>
      <c r="H4594" s="174" t="s">
        <v>191</v>
      </c>
      <c r="I4594" s="174" t="s">
        <v>2863</v>
      </c>
      <c r="J4594" s="174" t="s">
        <v>11899</v>
      </c>
      <c r="K4594" s="174"/>
      <c r="L4594" s="174" t="s">
        <v>4395</v>
      </c>
      <c r="M4594" s="174" t="s">
        <v>3575</v>
      </c>
      <c r="N4594" s="176">
        <v>960</v>
      </c>
      <c r="O4594" s="174" t="s">
        <v>3407</v>
      </c>
      <c r="P4594" s="177">
        <v>36708</v>
      </c>
      <c r="Q4594" s="176">
        <v>156</v>
      </c>
      <c r="R4594" s="175">
        <v>377289.64</v>
      </c>
      <c r="S4594" s="175">
        <v>1959472.64</v>
      </c>
    </row>
    <row r="4595" spans="4:19">
      <c r="D4595" s="174" t="s">
        <v>11955</v>
      </c>
      <c r="E4595" s="175">
        <v>1263185.22</v>
      </c>
      <c r="F4595" s="174" t="s">
        <v>3540</v>
      </c>
      <c r="G4595" s="174" t="s">
        <v>3222</v>
      </c>
      <c r="H4595" s="174" t="s">
        <v>191</v>
      </c>
      <c r="I4595" s="174" t="s">
        <v>11914</v>
      </c>
      <c r="J4595" s="174" t="s">
        <v>11899</v>
      </c>
      <c r="K4595" s="174"/>
      <c r="L4595" s="174" t="s">
        <v>4395</v>
      </c>
      <c r="M4595" s="174" t="s">
        <v>3575</v>
      </c>
      <c r="N4595" s="176">
        <v>960</v>
      </c>
      <c r="O4595" s="174" t="s">
        <v>3407</v>
      </c>
      <c r="P4595" s="177">
        <v>36708</v>
      </c>
      <c r="Q4595" s="176">
        <v>156</v>
      </c>
      <c r="R4595" s="175">
        <v>203951.71</v>
      </c>
      <c r="S4595" s="175">
        <v>1059233.51</v>
      </c>
    </row>
    <row r="4596" spans="4:19">
      <c r="D4596" s="174" t="s">
        <v>11956</v>
      </c>
      <c r="E4596" s="175">
        <v>46906.28</v>
      </c>
      <c r="F4596" s="174" t="s">
        <v>11293</v>
      </c>
      <c r="G4596" s="174" t="s">
        <v>3222</v>
      </c>
      <c r="H4596" s="174" t="s">
        <v>191</v>
      </c>
      <c r="I4596" s="174" t="s">
        <v>11919</v>
      </c>
      <c r="J4596" s="174" t="s">
        <v>11899</v>
      </c>
      <c r="K4596" s="174"/>
      <c r="L4596" s="174" t="s">
        <v>4395</v>
      </c>
      <c r="M4596" s="174" t="s">
        <v>3575</v>
      </c>
      <c r="N4596" s="176">
        <v>960</v>
      </c>
      <c r="O4596" s="174" t="s">
        <v>3407</v>
      </c>
      <c r="P4596" s="177">
        <v>36708</v>
      </c>
      <c r="Q4596" s="176">
        <v>156</v>
      </c>
      <c r="R4596" s="175">
        <v>7573.3</v>
      </c>
      <c r="S4596" s="175">
        <v>39332.980000000003</v>
      </c>
    </row>
    <row r="4597" spans="4:19">
      <c r="D4597" s="174" t="s">
        <v>11957</v>
      </c>
      <c r="E4597" s="175">
        <v>26602.54</v>
      </c>
      <c r="F4597" s="174" t="s">
        <v>11293</v>
      </c>
      <c r="G4597" s="174" t="s">
        <v>3222</v>
      </c>
      <c r="H4597" s="174" t="s">
        <v>191</v>
      </c>
      <c r="I4597" s="174" t="s">
        <v>2863</v>
      </c>
      <c r="J4597" s="174" t="s">
        <v>11899</v>
      </c>
      <c r="K4597" s="174"/>
      <c r="L4597" s="174" t="s">
        <v>4395</v>
      </c>
      <c r="M4597" s="174" t="s">
        <v>3575</v>
      </c>
      <c r="N4597" s="176">
        <v>960</v>
      </c>
      <c r="O4597" s="174" t="s">
        <v>3407</v>
      </c>
      <c r="P4597" s="177">
        <v>36708</v>
      </c>
      <c r="Q4597" s="176">
        <v>156</v>
      </c>
      <c r="R4597" s="175">
        <v>4295.18</v>
      </c>
      <c r="S4597" s="175">
        <v>22307.360000000001</v>
      </c>
    </row>
    <row r="4598" spans="4:19">
      <c r="D4598" s="174" t="s">
        <v>11958</v>
      </c>
      <c r="E4598" s="176">
        <v>522862</v>
      </c>
      <c r="F4598" s="174" t="s">
        <v>3466</v>
      </c>
      <c r="G4598" s="174" t="s">
        <v>3222</v>
      </c>
      <c r="H4598" s="174" t="s">
        <v>191</v>
      </c>
      <c r="I4598" s="174" t="s">
        <v>3098</v>
      </c>
      <c r="J4598" s="174" t="s">
        <v>11959</v>
      </c>
      <c r="K4598" s="174"/>
      <c r="L4598" s="174" t="s">
        <v>4395</v>
      </c>
      <c r="M4598" s="174" t="s">
        <v>3575</v>
      </c>
      <c r="N4598" s="176">
        <v>960</v>
      </c>
      <c r="O4598" s="174" t="s">
        <v>3407</v>
      </c>
      <c r="P4598" s="177">
        <v>36708</v>
      </c>
      <c r="Q4598" s="176">
        <v>156</v>
      </c>
      <c r="R4598" s="175">
        <v>84420.36</v>
      </c>
      <c r="S4598" s="175">
        <v>438441.64</v>
      </c>
    </row>
    <row r="4599" spans="4:19">
      <c r="D4599" s="174" t="s">
        <v>11960</v>
      </c>
      <c r="E4599" s="176">
        <v>116315</v>
      </c>
      <c r="F4599" s="174" t="s">
        <v>3466</v>
      </c>
      <c r="G4599" s="174" t="s">
        <v>3222</v>
      </c>
      <c r="H4599" s="174" t="s">
        <v>191</v>
      </c>
      <c r="I4599" s="174" t="s">
        <v>3098</v>
      </c>
      <c r="J4599" s="174" t="s">
        <v>11959</v>
      </c>
      <c r="K4599" s="174"/>
      <c r="L4599" s="174" t="s">
        <v>4395</v>
      </c>
      <c r="M4599" s="174" t="s">
        <v>3575</v>
      </c>
      <c r="N4599" s="176">
        <v>960</v>
      </c>
      <c r="O4599" s="174" t="s">
        <v>3407</v>
      </c>
      <c r="P4599" s="177">
        <v>36708</v>
      </c>
      <c r="Q4599" s="176">
        <v>156</v>
      </c>
      <c r="R4599" s="175">
        <v>18779.93</v>
      </c>
      <c r="S4599" s="175">
        <v>97535.07</v>
      </c>
    </row>
    <row r="4600" spans="4:19">
      <c r="D4600" s="174" t="s">
        <v>11961</v>
      </c>
      <c r="E4600" s="176">
        <v>73</v>
      </c>
      <c r="F4600" s="174" t="s">
        <v>11278</v>
      </c>
      <c r="G4600" s="174" t="s">
        <v>3222</v>
      </c>
      <c r="H4600" s="174" t="s">
        <v>191</v>
      </c>
      <c r="I4600" s="174" t="s">
        <v>3098</v>
      </c>
      <c r="J4600" s="174" t="s">
        <v>11959</v>
      </c>
      <c r="K4600" s="174"/>
      <c r="L4600" s="174" t="s">
        <v>4395</v>
      </c>
      <c r="M4600" s="174" t="s">
        <v>3575</v>
      </c>
      <c r="N4600" s="176">
        <v>960</v>
      </c>
      <c r="O4600" s="174" t="s">
        <v>3407</v>
      </c>
      <c r="P4600" s="177">
        <v>36708</v>
      </c>
      <c r="Q4600" s="176">
        <v>156</v>
      </c>
      <c r="R4600" s="175">
        <v>11.75</v>
      </c>
      <c r="S4600" s="175">
        <v>61.25</v>
      </c>
    </row>
    <row r="4601" spans="4:19">
      <c r="D4601" s="174" t="s">
        <v>11962</v>
      </c>
      <c r="E4601" s="175">
        <v>8170.33</v>
      </c>
      <c r="F4601" s="174" t="s">
        <v>11290</v>
      </c>
      <c r="G4601" s="174" t="s">
        <v>11963</v>
      </c>
      <c r="H4601" s="174" t="s">
        <v>176</v>
      </c>
      <c r="I4601" s="174" t="s">
        <v>2838</v>
      </c>
      <c r="J4601" s="174" t="s">
        <v>11964</v>
      </c>
      <c r="K4601" s="174"/>
      <c r="L4601" s="174" t="s">
        <v>8461</v>
      </c>
      <c r="M4601" s="174" t="s">
        <v>3509</v>
      </c>
      <c r="N4601" s="176">
        <v>960</v>
      </c>
      <c r="O4601" s="174" t="s">
        <v>3407</v>
      </c>
      <c r="P4601" s="177">
        <v>37622</v>
      </c>
      <c r="Q4601" s="176">
        <v>126</v>
      </c>
      <c r="R4601" s="175">
        <v>1063.75</v>
      </c>
      <c r="S4601" s="175">
        <v>7106.58</v>
      </c>
    </row>
    <row r="4602" spans="4:19">
      <c r="D4602" s="174" t="s">
        <v>11965</v>
      </c>
      <c r="E4602" s="175">
        <v>19435.830000000002</v>
      </c>
      <c r="F4602" s="174" t="s">
        <v>11290</v>
      </c>
      <c r="G4602" s="174" t="s">
        <v>11963</v>
      </c>
      <c r="H4602" s="174" t="s">
        <v>176</v>
      </c>
      <c r="I4602" s="174" t="s">
        <v>11966</v>
      </c>
      <c r="J4602" s="174" t="s">
        <v>11964</v>
      </c>
      <c r="K4602" s="174"/>
      <c r="L4602" s="174" t="s">
        <v>8461</v>
      </c>
      <c r="M4602" s="174" t="s">
        <v>3509</v>
      </c>
      <c r="N4602" s="176">
        <v>960</v>
      </c>
      <c r="O4602" s="174" t="s">
        <v>3407</v>
      </c>
      <c r="P4602" s="177">
        <v>37622</v>
      </c>
      <c r="Q4602" s="176">
        <v>126</v>
      </c>
      <c r="R4602" s="175">
        <v>2530.62</v>
      </c>
      <c r="S4602" s="175">
        <v>16905.21</v>
      </c>
    </row>
    <row r="4603" spans="4:19">
      <c r="D4603" s="174" t="s">
        <v>11967</v>
      </c>
      <c r="E4603" s="175">
        <v>2046954.03</v>
      </c>
      <c r="F4603" s="174" t="s">
        <v>11713</v>
      </c>
      <c r="G4603" s="174" t="s">
        <v>11963</v>
      </c>
      <c r="H4603" s="174" t="s">
        <v>176</v>
      </c>
      <c r="I4603" s="174" t="s">
        <v>11966</v>
      </c>
      <c r="J4603" s="174" t="s">
        <v>11964</v>
      </c>
      <c r="K4603" s="174"/>
      <c r="L4603" s="174" t="s">
        <v>8461</v>
      </c>
      <c r="M4603" s="174" t="s">
        <v>3509</v>
      </c>
      <c r="N4603" s="176">
        <v>960</v>
      </c>
      <c r="O4603" s="174" t="s">
        <v>3407</v>
      </c>
      <c r="P4603" s="177">
        <v>37622</v>
      </c>
      <c r="Q4603" s="176">
        <v>126</v>
      </c>
      <c r="R4603" s="175">
        <v>266530.40999999997</v>
      </c>
      <c r="S4603" s="175">
        <v>1780423.62</v>
      </c>
    </row>
    <row r="4604" spans="4:19">
      <c r="D4604" s="174" t="s">
        <v>11968</v>
      </c>
      <c r="E4604" s="175">
        <v>1771230.71</v>
      </c>
      <c r="F4604" s="174" t="s">
        <v>3540</v>
      </c>
      <c r="G4604" s="174" t="s">
        <v>11963</v>
      </c>
      <c r="H4604" s="174" t="s">
        <v>176</v>
      </c>
      <c r="I4604" s="174" t="s">
        <v>11969</v>
      </c>
      <c r="J4604" s="174" t="s">
        <v>11964</v>
      </c>
      <c r="K4604" s="174"/>
      <c r="L4604" s="174" t="s">
        <v>8461</v>
      </c>
      <c r="M4604" s="174" t="s">
        <v>3509</v>
      </c>
      <c r="N4604" s="176">
        <v>960</v>
      </c>
      <c r="O4604" s="174" t="s">
        <v>3407</v>
      </c>
      <c r="P4604" s="177">
        <v>37622</v>
      </c>
      <c r="Q4604" s="176">
        <v>126</v>
      </c>
      <c r="R4604" s="175">
        <v>230628.95</v>
      </c>
      <c r="S4604" s="175">
        <v>1540601.76</v>
      </c>
    </row>
    <row r="4605" spans="4:19">
      <c r="D4605" s="174" t="s">
        <v>11970</v>
      </c>
      <c r="E4605" s="175">
        <v>907908.03</v>
      </c>
      <c r="F4605" s="174" t="s">
        <v>3540</v>
      </c>
      <c r="G4605" s="174" t="s">
        <v>11963</v>
      </c>
      <c r="H4605" s="174" t="s">
        <v>176</v>
      </c>
      <c r="I4605" s="174" t="s">
        <v>11971</v>
      </c>
      <c r="J4605" s="174" t="s">
        <v>11964</v>
      </c>
      <c r="K4605" s="174"/>
      <c r="L4605" s="174" t="s">
        <v>8461</v>
      </c>
      <c r="M4605" s="174" t="s">
        <v>3509</v>
      </c>
      <c r="N4605" s="176">
        <v>960</v>
      </c>
      <c r="O4605" s="174" t="s">
        <v>3407</v>
      </c>
      <c r="P4605" s="177">
        <v>37622</v>
      </c>
      <c r="Q4605" s="176">
        <v>126</v>
      </c>
      <c r="R4605" s="175">
        <v>118217.18</v>
      </c>
      <c r="S4605" s="175">
        <v>789690.85</v>
      </c>
    </row>
    <row r="4606" spans="4:19">
      <c r="D4606" s="174" t="s">
        <v>11972</v>
      </c>
      <c r="E4606" s="175">
        <v>282268.46000000002</v>
      </c>
      <c r="F4606" s="174" t="s">
        <v>3540</v>
      </c>
      <c r="G4606" s="174" t="s">
        <v>11963</v>
      </c>
      <c r="H4606" s="174" t="s">
        <v>176</v>
      </c>
      <c r="I4606" s="174" t="s">
        <v>2838</v>
      </c>
      <c r="J4606" s="174" t="s">
        <v>11964</v>
      </c>
      <c r="K4606" s="174"/>
      <c r="L4606" s="174" t="s">
        <v>8461</v>
      </c>
      <c r="M4606" s="174" t="s">
        <v>3509</v>
      </c>
      <c r="N4606" s="176">
        <v>960</v>
      </c>
      <c r="O4606" s="174" t="s">
        <v>3407</v>
      </c>
      <c r="P4606" s="177">
        <v>37622</v>
      </c>
      <c r="Q4606" s="176">
        <v>126</v>
      </c>
      <c r="R4606" s="175">
        <v>36753.64</v>
      </c>
      <c r="S4606" s="175">
        <v>245514.82</v>
      </c>
    </row>
    <row r="4607" spans="4:19">
      <c r="D4607" s="174" t="s">
        <v>11973</v>
      </c>
      <c r="E4607" s="175">
        <v>1339729.02</v>
      </c>
      <c r="F4607" s="174" t="s">
        <v>3540</v>
      </c>
      <c r="G4607" s="174" t="s">
        <v>11963</v>
      </c>
      <c r="H4607" s="174" t="s">
        <v>176</v>
      </c>
      <c r="I4607" s="174" t="s">
        <v>11966</v>
      </c>
      <c r="J4607" s="174" t="s">
        <v>11964</v>
      </c>
      <c r="K4607" s="174"/>
      <c r="L4607" s="174" t="s">
        <v>8461</v>
      </c>
      <c r="M4607" s="174" t="s">
        <v>3509</v>
      </c>
      <c r="N4607" s="176">
        <v>960</v>
      </c>
      <c r="O4607" s="174" t="s">
        <v>3407</v>
      </c>
      <c r="P4607" s="177">
        <v>37622</v>
      </c>
      <c r="Q4607" s="176">
        <v>126</v>
      </c>
      <c r="R4607" s="175">
        <v>174443.85</v>
      </c>
      <c r="S4607" s="175">
        <v>1165285.17</v>
      </c>
    </row>
    <row r="4608" spans="4:19">
      <c r="D4608" s="174" t="s">
        <v>11974</v>
      </c>
      <c r="E4608" s="176">
        <v>544</v>
      </c>
      <c r="F4608" s="174" t="s">
        <v>11280</v>
      </c>
      <c r="G4608" s="174" t="s">
        <v>11963</v>
      </c>
      <c r="H4608" s="174" t="s">
        <v>176</v>
      </c>
      <c r="I4608" s="174" t="s">
        <v>3098</v>
      </c>
      <c r="J4608" s="174" t="s">
        <v>11975</v>
      </c>
      <c r="K4608" s="174"/>
      <c r="L4608" s="174" t="s">
        <v>8461</v>
      </c>
      <c r="M4608" s="174" t="s">
        <v>3509</v>
      </c>
      <c r="N4608" s="176">
        <v>960</v>
      </c>
      <c r="O4608" s="174" t="s">
        <v>3407</v>
      </c>
      <c r="P4608" s="177">
        <v>37622</v>
      </c>
      <c r="Q4608" s="176">
        <v>126</v>
      </c>
      <c r="R4608" s="175">
        <v>70.83</v>
      </c>
      <c r="S4608" s="175">
        <v>473.17</v>
      </c>
    </row>
    <row r="4609" spans="4:19">
      <c r="D4609" s="174" t="s">
        <v>11976</v>
      </c>
      <c r="E4609" s="175">
        <v>136002.91</v>
      </c>
      <c r="F4609" s="174" t="s">
        <v>11229</v>
      </c>
      <c r="G4609" s="174" t="s">
        <v>11977</v>
      </c>
      <c r="H4609" s="174" t="s">
        <v>179</v>
      </c>
      <c r="I4609" s="174" t="s">
        <v>11978</v>
      </c>
      <c r="J4609" s="174" t="s">
        <v>11979</v>
      </c>
      <c r="K4609" s="174"/>
      <c r="L4609" s="174" t="s">
        <v>7136</v>
      </c>
      <c r="M4609" s="174" t="s">
        <v>7175</v>
      </c>
      <c r="N4609" s="176">
        <v>600</v>
      </c>
      <c r="O4609" s="174" t="s">
        <v>3407</v>
      </c>
      <c r="P4609" s="177">
        <v>38353</v>
      </c>
      <c r="Q4609" s="176">
        <v>102</v>
      </c>
      <c r="R4609" s="175">
        <v>22893.75</v>
      </c>
      <c r="S4609" s="175">
        <v>113109.16</v>
      </c>
    </row>
    <row r="4610" spans="4:19">
      <c r="D4610" s="174" t="s">
        <v>11980</v>
      </c>
      <c r="E4610" s="175">
        <v>18314.849999999999</v>
      </c>
      <c r="F4610" s="174" t="s">
        <v>11229</v>
      </c>
      <c r="G4610" s="174" t="s">
        <v>11977</v>
      </c>
      <c r="H4610" s="174" t="s">
        <v>179</v>
      </c>
      <c r="I4610" s="174" t="s">
        <v>11981</v>
      </c>
      <c r="J4610" s="174" t="s">
        <v>11979</v>
      </c>
      <c r="K4610" s="174"/>
      <c r="L4610" s="174" t="s">
        <v>7136</v>
      </c>
      <c r="M4610" s="174" t="s">
        <v>7175</v>
      </c>
      <c r="N4610" s="176">
        <v>600</v>
      </c>
      <c r="O4610" s="174" t="s">
        <v>3407</v>
      </c>
      <c r="P4610" s="177">
        <v>38353</v>
      </c>
      <c r="Q4610" s="176">
        <v>102</v>
      </c>
      <c r="R4610" s="175">
        <v>3082.94</v>
      </c>
      <c r="S4610" s="175">
        <v>15231.91</v>
      </c>
    </row>
    <row r="4611" spans="4:19">
      <c r="D4611" s="174" t="s">
        <v>11982</v>
      </c>
      <c r="E4611" s="175">
        <v>65942.009999999995</v>
      </c>
      <c r="F4611" s="174" t="s">
        <v>11229</v>
      </c>
      <c r="G4611" s="174" t="s">
        <v>11977</v>
      </c>
      <c r="H4611" s="174" t="s">
        <v>179</v>
      </c>
      <c r="I4611" s="174" t="s">
        <v>11983</v>
      </c>
      <c r="J4611" s="174" t="s">
        <v>11979</v>
      </c>
      <c r="K4611" s="174"/>
      <c r="L4611" s="174" t="s">
        <v>7136</v>
      </c>
      <c r="M4611" s="174" t="s">
        <v>7175</v>
      </c>
      <c r="N4611" s="176">
        <v>600</v>
      </c>
      <c r="O4611" s="174" t="s">
        <v>3407</v>
      </c>
      <c r="P4611" s="177">
        <v>38353</v>
      </c>
      <c r="Q4611" s="176">
        <v>102</v>
      </c>
      <c r="R4611" s="175">
        <v>11100.23</v>
      </c>
      <c r="S4611" s="175">
        <v>54841.78</v>
      </c>
    </row>
    <row r="4612" spans="4:19">
      <c r="D4612" s="174" t="s">
        <v>11984</v>
      </c>
      <c r="E4612" s="175">
        <v>115582.61</v>
      </c>
      <c r="F4612" s="174" t="s">
        <v>11229</v>
      </c>
      <c r="G4612" s="174" t="s">
        <v>11977</v>
      </c>
      <c r="H4612" s="174" t="s">
        <v>179</v>
      </c>
      <c r="I4612" s="174" t="s">
        <v>11985</v>
      </c>
      <c r="J4612" s="174" t="s">
        <v>11979</v>
      </c>
      <c r="K4612" s="174"/>
      <c r="L4612" s="174" t="s">
        <v>7136</v>
      </c>
      <c r="M4612" s="174" t="s">
        <v>7175</v>
      </c>
      <c r="N4612" s="176">
        <v>600</v>
      </c>
      <c r="O4612" s="174" t="s">
        <v>3407</v>
      </c>
      <c r="P4612" s="177">
        <v>38353</v>
      </c>
      <c r="Q4612" s="176">
        <v>102</v>
      </c>
      <c r="R4612" s="175">
        <v>19456.38</v>
      </c>
      <c r="S4612" s="175">
        <v>96126.23</v>
      </c>
    </row>
    <row r="4613" spans="4:19">
      <c r="D4613" s="174" t="s">
        <v>11986</v>
      </c>
      <c r="E4613" s="175">
        <v>547.74</v>
      </c>
      <c r="F4613" s="174" t="s">
        <v>11288</v>
      </c>
      <c r="G4613" s="174" t="s">
        <v>11977</v>
      </c>
      <c r="H4613" s="174" t="s">
        <v>179</v>
      </c>
      <c r="I4613" s="174" t="s">
        <v>11981</v>
      </c>
      <c r="J4613" s="174" t="s">
        <v>11979</v>
      </c>
      <c r="K4613" s="174"/>
      <c r="L4613" s="174" t="s">
        <v>7136</v>
      </c>
      <c r="M4613" s="174" t="s">
        <v>7175</v>
      </c>
      <c r="N4613" s="176">
        <v>600</v>
      </c>
      <c r="O4613" s="174" t="s">
        <v>3407</v>
      </c>
      <c r="P4613" s="177">
        <v>38353</v>
      </c>
      <c r="Q4613" s="176">
        <v>102</v>
      </c>
      <c r="R4613" s="175">
        <v>92.16</v>
      </c>
      <c r="S4613" s="175">
        <v>455.58</v>
      </c>
    </row>
    <row r="4614" spans="4:19">
      <c r="D4614" s="174" t="s">
        <v>11987</v>
      </c>
      <c r="E4614" s="175">
        <v>19301.12</v>
      </c>
      <c r="F4614" s="174" t="s">
        <v>11290</v>
      </c>
      <c r="G4614" s="174" t="s">
        <v>11977</v>
      </c>
      <c r="H4614" s="174" t="s">
        <v>179</v>
      </c>
      <c r="I4614" s="174" t="s">
        <v>11978</v>
      </c>
      <c r="J4614" s="174" t="s">
        <v>11979</v>
      </c>
      <c r="K4614" s="174"/>
      <c r="L4614" s="174" t="s">
        <v>7136</v>
      </c>
      <c r="M4614" s="174" t="s">
        <v>7175</v>
      </c>
      <c r="N4614" s="176">
        <v>600</v>
      </c>
      <c r="O4614" s="174" t="s">
        <v>3407</v>
      </c>
      <c r="P4614" s="177">
        <v>38353</v>
      </c>
      <c r="Q4614" s="176">
        <v>102</v>
      </c>
      <c r="R4614" s="176">
        <v>3249</v>
      </c>
      <c r="S4614" s="175">
        <v>16052.12</v>
      </c>
    </row>
    <row r="4615" spans="4:19">
      <c r="D4615" s="174" t="s">
        <v>11988</v>
      </c>
      <c r="E4615" s="175">
        <v>16363.27</v>
      </c>
      <c r="F4615" s="174" t="s">
        <v>11290</v>
      </c>
      <c r="G4615" s="174" t="s">
        <v>11977</v>
      </c>
      <c r="H4615" s="174" t="s">
        <v>179</v>
      </c>
      <c r="I4615" s="174" t="s">
        <v>11989</v>
      </c>
      <c r="J4615" s="174" t="s">
        <v>11979</v>
      </c>
      <c r="K4615" s="174"/>
      <c r="L4615" s="174" t="s">
        <v>7136</v>
      </c>
      <c r="M4615" s="174" t="s">
        <v>7175</v>
      </c>
      <c r="N4615" s="176">
        <v>600</v>
      </c>
      <c r="O4615" s="174" t="s">
        <v>3407</v>
      </c>
      <c r="P4615" s="177">
        <v>38353</v>
      </c>
      <c r="Q4615" s="176">
        <v>102</v>
      </c>
      <c r="R4615" s="175">
        <v>2754.44</v>
      </c>
      <c r="S4615" s="175">
        <v>13608.83</v>
      </c>
    </row>
    <row r="4616" spans="4:19">
      <c r="D4616" s="174" t="s">
        <v>11990</v>
      </c>
      <c r="E4616" s="175">
        <v>946.4</v>
      </c>
      <c r="F4616" s="174" t="s">
        <v>11290</v>
      </c>
      <c r="G4616" s="174" t="s">
        <v>11977</v>
      </c>
      <c r="H4616" s="174" t="s">
        <v>179</v>
      </c>
      <c r="I4616" s="174" t="s">
        <v>11991</v>
      </c>
      <c r="J4616" s="174" t="s">
        <v>11979</v>
      </c>
      <c r="K4616" s="174"/>
      <c r="L4616" s="174" t="s">
        <v>7136</v>
      </c>
      <c r="M4616" s="174" t="s">
        <v>7175</v>
      </c>
      <c r="N4616" s="176">
        <v>600</v>
      </c>
      <c r="O4616" s="174" t="s">
        <v>3407</v>
      </c>
      <c r="P4616" s="177">
        <v>38353</v>
      </c>
      <c r="Q4616" s="176">
        <v>102</v>
      </c>
      <c r="R4616" s="175">
        <v>159.24</v>
      </c>
      <c r="S4616" s="175">
        <v>787.16</v>
      </c>
    </row>
    <row r="4617" spans="4:19">
      <c r="D4617" s="174" t="s">
        <v>11992</v>
      </c>
      <c r="E4617" s="175">
        <v>68387.179999999993</v>
      </c>
      <c r="F4617" s="174" t="s">
        <v>11290</v>
      </c>
      <c r="G4617" s="174" t="s">
        <v>11977</v>
      </c>
      <c r="H4617" s="174" t="s">
        <v>179</v>
      </c>
      <c r="I4617" s="174" t="s">
        <v>11993</v>
      </c>
      <c r="J4617" s="174" t="s">
        <v>11979</v>
      </c>
      <c r="K4617" s="174"/>
      <c r="L4617" s="174" t="s">
        <v>7136</v>
      </c>
      <c r="M4617" s="174" t="s">
        <v>7175</v>
      </c>
      <c r="N4617" s="176">
        <v>600</v>
      </c>
      <c r="O4617" s="174" t="s">
        <v>3407</v>
      </c>
      <c r="P4617" s="177">
        <v>38353</v>
      </c>
      <c r="Q4617" s="176">
        <v>102</v>
      </c>
      <c r="R4617" s="175">
        <v>11511.81</v>
      </c>
      <c r="S4617" s="175">
        <v>56875.37</v>
      </c>
    </row>
    <row r="4618" spans="4:19">
      <c r="D4618" s="174" t="s">
        <v>11994</v>
      </c>
      <c r="E4618" s="175">
        <v>20.100000000000001</v>
      </c>
      <c r="F4618" s="174" t="s">
        <v>11290</v>
      </c>
      <c r="G4618" s="174" t="s">
        <v>11977</v>
      </c>
      <c r="H4618" s="174" t="s">
        <v>179</v>
      </c>
      <c r="I4618" s="174" t="s">
        <v>11981</v>
      </c>
      <c r="J4618" s="174" t="s">
        <v>11979</v>
      </c>
      <c r="K4618" s="174"/>
      <c r="L4618" s="174" t="s">
        <v>7136</v>
      </c>
      <c r="M4618" s="174" t="s">
        <v>7175</v>
      </c>
      <c r="N4618" s="176">
        <v>600</v>
      </c>
      <c r="O4618" s="174" t="s">
        <v>3407</v>
      </c>
      <c r="P4618" s="177">
        <v>38353</v>
      </c>
      <c r="Q4618" s="176">
        <v>102</v>
      </c>
      <c r="R4618" s="175">
        <v>3.36</v>
      </c>
      <c r="S4618" s="175">
        <v>16.739999999999998</v>
      </c>
    </row>
    <row r="4619" spans="4:19">
      <c r="D4619" s="174" t="s">
        <v>11995</v>
      </c>
      <c r="E4619" s="175">
        <v>4125.41</v>
      </c>
      <c r="F4619" s="174" t="s">
        <v>11290</v>
      </c>
      <c r="G4619" s="174" t="s">
        <v>11977</v>
      </c>
      <c r="H4619" s="174" t="s">
        <v>179</v>
      </c>
      <c r="I4619" s="174" t="s">
        <v>11996</v>
      </c>
      <c r="J4619" s="174" t="s">
        <v>11979</v>
      </c>
      <c r="K4619" s="174"/>
      <c r="L4619" s="174" t="s">
        <v>7136</v>
      </c>
      <c r="M4619" s="174" t="s">
        <v>7175</v>
      </c>
      <c r="N4619" s="176">
        <v>600</v>
      </c>
      <c r="O4619" s="174" t="s">
        <v>3407</v>
      </c>
      <c r="P4619" s="177">
        <v>38353</v>
      </c>
      <c r="Q4619" s="176">
        <v>102</v>
      </c>
      <c r="R4619" s="175">
        <v>694.37</v>
      </c>
      <c r="S4619" s="175">
        <v>3431.04</v>
      </c>
    </row>
    <row r="4620" spans="4:19">
      <c r="D4620" s="174" t="s">
        <v>11997</v>
      </c>
      <c r="E4620" s="175">
        <v>567.84</v>
      </c>
      <c r="F4620" s="174" t="s">
        <v>11290</v>
      </c>
      <c r="G4620" s="174" t="s">
        <v>11977</v>
      </c>
      <c r="H4620" s="174" t="s">
        <v>179</v>
      </c>
      <c r="I4620" s="174" t="s">
        <v>11985</v>
      </c>
      <c r="J4620" s="174" t="s">
        <v>11979</v>
      </c>
      <c r="K4620" s="174"/>
      <c r="L4620" s="174" t="s">
        <v>7136</v>
      </c>
      <c r="M4620" s="174" t="s">
        <v>7175</v>
      </c>
      <c r="N4620" s="176">
        <v>600</v>
      </c>
      <c r="O4620" s="174" t="s">
        <v>3407</v>
      </c>
      <c r="P4620" s="177">
        <v>38353</v>
      </c>
      <c r="Q4620" s="176">
        <v>102</v>
      </c>
      <c r="R4620" s="175">
        <v>95.53</v>
      </c>
      <c r="S4620" s="175">
        <v>472.31</v>
      </c>
    </row>
    <row r="4621" spans="4:19">
      <c r="D4621" s="174" t="s">
        <v>11998</v>
      </c>
      <c r="E4621" s="175">
        <v>575325.63</v>
      </c>
      <c r="F4621" s="174" t="s">
        <v>3540</v>
      </c>
      <c r="G4621" s="174" t="s">
        <v>11977</v>
      </c>
      <c r="H4621" s="174" t="s">
        <v>179</v>
      </c>
      <c r="I4621" s="174" t="s">
        <v>11978</v>
      </c>
      <c r="J4621" s="174" t="s">
        <v>11979</v>
      </c>
      <c r="K4621" s="174"/>
      <c r="L4621" s="174" t="s">
        <v>7136</v>
      </c>
      <c r="M4621" s="174" t="s">
        <v>7175</v>
      </c>
      <c r="N4621" s="176">
        <v>600</v>
      </c>
      <c r="O4621" s="174" t="s">
        <v>3407</v>
      </c>
      <c r="P4621" s="177">
        <v>38353</v>
      </c>
      <c r="Q4621" s="176">
        <v>102</v>
      </c>
      <c r="R4621" s="175">
        <v>96846.46</v>
      </c>
      <c r="S4621" s="175">
        <v>478479.17</v>
      </c>
    </row>
    <row r="4622" spans="4:19">
      <c r="D4622" s="174" t="s">
        <v>11999</v>
      </c>
      <c r="E4622" s="175">
        <v>216552.5</v>
      </c>
      <c r="F4622" s="174" t="s">
        <v>3540</v>
      </c>
      <c r="G4622" s="174" t="s">
        <v>11977</v>
      </c>
      <c r="H4622" s="174" t="s">
        <v>179</v>
      </c>
      <c r="I4622" s="174" t="s">
        <v>11989</v>
      </c>
      <c r="J4622" s="174" t="s">
        <v>11979</v>
      </c>
      <c r="K4622" s="174"/>
      <c r="L4622" s="174" t="s">
        <v>7136</v>
      </c>
      <c r="M4622" s="174" t="s">
        <v>7175</v>
      </c>
      <c r="N4622" s="176">
        <v>600</v>
      </c>
      <c r="O4622" s="174" t="s">
        <v>3407</v>
      </c>
      <c r="P4622" s="177">
        <v>38353</v>
      </c>
      <c r="Q4622" s="176">
        <v>102</v>
      </c>
      <c r="R4622" s="176">
        <v>36453</v>
      </c>
      <c r="S4622" s="175">
        <v>180099.5</v>
      </c>
    </row>
    <row r="4623" spans="4:19">
      <c r="D4623" s="174" t="s">
        <v>12000</v>
      </c>
      <c r="E4623" s="175">
        <v>138117.38</v>
      </c>
      <c r="F4623" s="174" t="s">
        <v>3540</v>
      </c>
      <c r="G4623" s="174" t="s">
        <v>11977</v>
      </c>
      <c r="H4623" s="174" t="s">
        <v>179</v>
      </c>
      <c r="I4623" s="174" t="s">
        <v>11991</v>
      </c>
      <c r="J4623" s="174" t="s">
        <v>11979</v>
      </c>
      <c r="K4623" s="174"/>
      <c r="L4623" s="174" t="s">
        <v>7136</v>
      </c>
      <c r="M4623" s="174" t="s">
        <v>7175</v>
      </c>
      <c r="N4623" s="176">
        <v>600</v>
      </c>
      <c r="O4623" s="174" t="s">
        <v>3407</v>
      </c>
      <c r="P4623" s="177">
        <v>38353</v>
      </c>
      <c r="Q4623" s="176">
        <v>102</v>
      </c>
      <c r="R4623" s="175">
        <v>23249.69</v>
      </c>
      <c r="S4623" s="175">
        <v>114867.69</v>
      </c>
    </row>
    <row r="4624" spans="4:19">
      <c r="D4624" s="174" t="s">
        <v>12001</v>
      </c>
      <c r="E4624" s="175">
        <v>94230.04</v>
      </c>
      <c r="F4624" s="174" t="s">
        <v>3540</v>
      </c>
      <c r="G4624" s="174" t="s">
        <v>11977</v>
      </c>
      <c r="H4624" s="174" t="s">
        <v>179</v>
      </c>
      <c r="I4624" s="174" t="s">
        <v>11993</v>
      </c>
      <c r="J4624" s="174" t="s">
        <v>11979</v>
      </c>
      <c r="K4624" s="174"/>
      <c r="L4624" s="174" t="s">
        <v>7136</v>
      </c>
      <c r="M4624" s="174" t="s">
        <v>7175</v>
      </c>
      <c r="N4624" s="176">
        <v>600</v>
      </c>
      <c r="O4624" s="174" t="s">
        <v>3407</v>
      </c>
      <c r="P4624" s="177">
        <v>38353</v>
      </c>
      <c r="Q4624" s="176">
        <v>102</v>
      </c>
      <c r="R4624" s="175">
        <v>15862.05</v>
      </c>
      <c r="S4624" s="175">
        <v>78367.990000000005</v>
      </c>
    </row>
    <row r="4625" spans="4:19">
      <c r="D4625" s="174" t="s">
        <v>12002</v>
      </c>
      <c r="E4625" s="175">
        <v>40647.11</v>
      </c>
      <c r="F4625" s="174" t="s">
        <v>3540</v>
      </c>
      <c r="G4625" s="174" t="s">
        <v>11977</v>
      </c>
      <c r="H4625" s="174" t="s">
        <v>179</v>
      </c>
      <c r="I4625" s="174" t="s">
        <v>11981</v>
      </c>
      <c r="J4625" s="174" t="s">
        <v>11979</v>
      </c>
      <c r="K4625" s="174"/>
      <c r="L4625" s="174" t="s">
        <v>7136</v>
      </c>
      <c r="M4625" s="174" t="s">
        <v>7175</v>
      </c>
      <c r="N4625" s="176">
        <v>600</v>
      </c>
      <c r="O4625" s="174" t="s">
        <v>3407</v>
      </c>
      <c r="P4625" s="177">
        <v>38353</v>
      </c>
      <c r="Q4625" s="176">
        <v>102</v>
      </c>
      <c r="R4625" s="175">
        <v>6842.24</v>
      </c>
      <c r="S4625" s="175">
        <v>33804.870000000003</v>
      </c>
    </row>
    <row r="4626" spans="4:19">
      <c r="D4626" s="174" t="s">
        <v>12003</v>
      </c>
      <c r="E4626" s="175">
        <v>105903.91</v>
      </c>
      <c r="F4626" s="174" t="s">
        <v>3540</v>
      </c>
      <c r="G4626" s="174" t="s">
        <v>11977</v>
      </c>
      <c r="H4626" s="174" t="s">
        <v>179</v>
      </c>
      <c r="I4626" s="174" t="s">
        <v>11983</v>
      </c>
      <c r="J4626" s="174" t="s">
        <v>11979</v>
      </c>
      <c r="K4626" s="174"/>
      <c r="L4626" s="174" t="s">
        <v>7136</v>
      </c>
      <c r="M4626" s="174" t="s">
        <v>7175</v>
      </c>
      <c r="N4626" s="176">
        <v>600</v>
      </c>
      <c r="O4626" s="174" t="s">
        <v>3407</v>
      </c>
      <c r="P4626" s="177">
        <v>38353</v>
      </c>
      <c r="Q4626" s="176">
        <v>102</v>
      </c>
      <c r="R4626" s="175">
        <v>17827.09</v>
      </c>
      <c r="S4626" s="175">
        <v>88076.82</v>
      </c>
    </row>
    <row r="4627" spans="4:19">
      <c r="D4627" s="174" t="s">
        <v>12004</v>
      </c>
      <c r="E4627" s="175">
        <v>84048.1</v>
      </c>
      <c r="F4627" s="174" t="s">
        <v>3540</v>
      </c>
      <c r="G4627" s="174" t="s">
        <v>11977</v>
      </c>
      <c r="H4627" s="174" t="s">
        <v>179</v>
      </c>
      <c r="I4627" s="174" t="s">
        <v>11996</v>
      </c>
      <c r="J4627" s="174" t="s">
        <v>11979</v>
      </c>
      <c r="K4627" s="174"/>
      <c r="L4627" s="174" t="s">
        <v>7136</v>
      </c>
      <c r="M4627" s="174" t="s">
        <v>7175</v>
      </c>
      <c r="N4627" s="176">
        <v>600</v>
      </c>
      <c r="O4627" s="174" t="s">
        <v>3407</v>
      </c>
      <c r="P4627" s="177">
        <v>38353</v>
      </c>
      <c r="Q4627" s="176">
        <v>102</v>
      </c>
      <c r="R4627" s="175">
        <v>14148.08</v>
      </c>
      <c r="S4627" s="175">
        <v>69900.02</v>
      </c>
    </row>
    <row r="4628" spans="4:19">
      <c r="D4628" s="174" t="s">
        <v>12005</v>
      </c>
      <c r="E4628" s="175">
        <v>213582.75</v>
      </c>
      <c r="F4628" s="174" t="s">
        <v>3540</v>
      </c>
      <c r="G4628" s="174" t="s">
        <v>11977</v>
      </c>
      <c r="H4628" s="174" t="s">
        <v>179</v>
      </c>
      <c r="I4628" s="174" t="s">
        <v>11985</v>
      </c>
      <c r="J4628" s="174" t="s">
        <v>11979</v>
      </c>
      <c r="K4628" s="174"/>
      <c r="L4628" s="174" t="s">
        <v>7136</v>
      </c>
      <c r="M4628" s="174" t="s">
        <v>7175</v>
      </c>
      <c r="N4628" s="176">
        <v>600</v>
      </c>
      <c r="O4628" s="174" t="s">
        <v>3407</v>
      </c>
      <c r="P4628" s="177">
        <v>38353</v>
      </c>
      <c r="Q4628" s="176">
        <v>102</v>
      </c>
      <c r="R4628" s="175">
        <v>35953.050000000003</v>
      </c>
      <c r="S4628" s="175">
        <v>177629.7</v>
      </c>
    </row>
    <row r="4629" spans="4:19">
      <c r="D4629" s="174" t="s">
        <v>12006</v>
      </c>
      <c r="E4629" s="176">
        <v>12</v>
      </c>
      <c r="F4629" s="174" t="s">
        <v>3540</v>
      </c>
      <c r="G4629" s="174" t="s">
        <v>11977</v>
      </c>
      <c r="H4629" s="174" t="s">
        <v>179</v>
      </c>
      <c r="I4629" s="174" t="s">
        <v>12007</v>
      </c>
      <c r="J4629" s="174" t="s">
        <v>11979</v>
      </c>
      <c r="K4629" s="174"/>
      <c r="L4629" s="174" t="s">
        <v>7136</v>
      </c>
      <c r="M4629" s="174" t="s">
        <v>7175</v>
      </c>
      <c r="N4629" s="176">
        <v>600</v>
      </c>
      <c r="O4629" s="174" t="s">
        <v>3407</v>
      </c>
      <c r="P4629" s="177">
        <v>38353</v>
      </c>
      <c r="Q4629" s="176">
        <v>102</v>
      </c>
      <c r="R4629" s="175">
        <v>2.02</v>
      </c>
      <c r="S4629" s="175">
        <v>9.98</v>
      </c>
    </row>
    <row r="4630" spans="4:19">
      <c r="D4630" s="174" t="s">
        <v>12008</v>
      </c>
      <c r="E4630" s="176">
        <v>52402</v>
      </c>
      <c r="F4630" s="174" t="s">
        <v>11265</v>
      </c>
      <c r="G4630" s="174" t="s">
        <v>11977</v>
      </c>
      <c r="H4630" s="174" t="s">
        <v>179</v>
      </c>
      <c r="I4630" s="174" t="s">
        <v>3098</v>
      </c>
      <c r="J4630" s="174" t="s">
        <v>12009</v>
      </c>
      <c r="K4630" s="174"/>
      <c r="L4630" s="174" t="s">
        <v>7136</v>
      </c>
      <c r="M4630" s="174" t="s">
        <v>7175</v>
      </c>
      <c r="N4630" s="176">
        <v>600</v>
      </c>
      <c r="O4630" s="174" t="s">
        <v>3407</v>
      </c>
      <c r="P4630" s="177">
        <v>38353</v>
      </c>
      <c r="Q4630" s="176">
        <v>102</v>
      </c>
      <c r="R4630" s="176">
        <v>8821</v>
      </c>
      <c r="S4630" s="176">
        <v>43581</v>
      </c>
    </row>
    <row r="4631" spans="4:19">
      <c r="D4631" s="174" t="s">
        <v>12010</v>
      </c>
      <c r="E4631" s="176">
        <v>16</v>
      </c>
      <c r="F4631" s="174" t="s">
        <v>11278</v>
      </c>
      <c r="G4631" s="174" t="s">
        <v>11977</v>
      </c>
      <c r="H4631" s="174" t="s">
        <v>179</v>
      </c>
      <c r="I4631" s="174" t="s">
        <v>3098</v>
      </c>
      <c r="J4631" s="174" t="s">
        <v>12009</v>
      </c>
      <c r="K4631" s="174"/>
      <c r="L4631" s="174" t="s">
        <v>7136</v>
      </c>
      <c r="M4631" s="174" t="s">
        <v>7175</v>
      </c>
      <c r="N4631" s="176">
        <v>600</v>
      </c>
      <c r="O4631" s="174" t="s">
        <v>3407</v>
      </c>
      <c r="P4631" s="177">
        <v>38353</v>
      </c>
      <c r="Q4631" s="176">
        <v>102</v>
      </c>
      <c r="R4631" s="175">
        <v>2.69</v>
      </c>
      <c r="S4631" s="175">
        <v>13.31</v>
      </c>
    </row>
    <row r="4632" spans="4:19">
      <c r="D4632" s="174" t="s">
        <v>12011</v>
      </c>
      <c r="E4632" s="176">
        <v>3217</v>
      </c>
      <c r="F4632" s="174" t="s">
        <v>11280</v>
      </c>
      <c r="G4632" s="174" t="s">
        <v>11977</v>
      </c>
      <c r="H4632" s="174" t="s">
        <v>179</v>
      </c>
      <c r="I4632" s="174" t="s">
        <v>3098</v>
      </c>
      <c r="J4632" s="174" t="s">
        <v>12009</v>
      </c>
      <c r="K4632" s="174"/>
      <c r="L4632" s="174" t="s">
        <v>7136</v>
      </c>
      <c r="M4632" s="174" t="s">
        <v>7175</v>
      </c>
      <c r="N4632" s="176">
        <v>600</v>
      </c>
      <c r="O4632" s="174" t="s">
        <v>3407</v>
      </c>
      <c r="P4632" s="177">
        <v>38353</v>
      </c>
      <c r="Q4632" s="176">
        <v>102</v>
      </c>
      <c r="R4632" s="175">
        <v>541.52</v>
      </c>
      <c r="S4632" s="175">
        <v>2675.48</v>
      </c>
    </row>
    <row r="4633" spans="4:19">
      <c r="D4633" s="174" t="s">
        <v>12012</v>
      </c>
      <c r="E4633" s="175">
        <v>-2239.64</v>
      </c>
      <c r="F4633" s="174" t="s">
        <v>11713</v>
      </c>
      <c r="G4633" s="174" t="s">
        <v>3222</v>
      </c>
      <c r="H4633" s="174" t="s">
        <v>191</v>
      </c>
      <c r="I4633" s="174" t="s">
        <v>12013</v>
      </c>
      <c r="J4633" s="174" t="s">
        <v>12014</v>
      </c>
      <c r="K4633" s="174"/>
      <c r="L4633" s="174" t="s">
        <v>4395</v>
      </c>
      <c r="M4633" s="174" t="s">
        <v>12015</v>
      </c>
      <c r="N4633" s="176">
        <v>960</v>
      </c>
      <c r="O4633" s="174" t="s">
        <v>3407</v>
      </c>
      <c r="P4633" s="177">
        <v>31229</v>
      </c>
      <c r="Q4633" s="176">
        <v>336</v>
      </c>
      <c r="R4633" s="175">
        <v>-783.73</v>
      </c>
      <c r="S4633" s="175">
        <v>-1455.91</v>
      </c>
    </row>
    <row r="4634" spans="4:19">
      <c r="D4634" s="174" t="s">
        <v>12016</v>
      </c>
      <c r="E4634" s="175">
        <v>-724244.1</v>
      </c>
      <c r="F4634" s="174" t="s">
        <v>3540</v>
      </c>
      <c r="G4634" s="174" t="s">
        <v>3222</v>
      </c>
      <c r="H4634" s="174" t="s">
        <v>191</v>
      </c>
      <c r="I4634" s="174" t="s">
        <v>12013</v>
      </c>
      <c r="J4634" s="174" t="s">
        <v>12014</v>
      </c>
      <c r="K4634" s="174"/>
      <c r="L4634" s="174" t="s">
        <v>4395</v>
      </c>
      <c r="M4634" s="174" t="s">
        <v>12015</v>
      </c>
      <c r="N4634" s="176">
        <v>960</v>
      </c>
      <c r="O4634" s="174" t="s">
        <v>3407</v>
      </c>
      <c r="P4634" s="177">
        <v>31229</v>
      </c>
      <c r="Q4634" s="176">
        <v>336</v>
      </c>
      <c r="R4634" s="175">
        <v>-253460.27</v>
      </c>
      <c r="S4634" s="175">
        <v>-470783.83</v>
      </c>
    </row>
    <row r="4635" spans="4:19">
      <c r="D4635" s="174" t="s">
        <v>12017</v>
      </c>
      <c r="E4635" s="175">
        <v>-30726.400000000001</v>
      </c>
      <c r="F4635" s="174" t="s">
        <v>11293</v>
      </c>
      <c r="G4635" s="174" t="s">
        <v>3222</v>
      </c>
      <c r="H4635" s="174" t="s">
        <v>191</v>
      </c>
      <c r="I4635" s="174" t="s">
        <v>12013</v>
      </c>
      <c r="J4635" s="174" t="s">
        <v>12014</v>
      </c>
      <c r="K4635" s="174"/>
      <c r="L4635" s="174" t="s">
        <v>4395</v>
      </c>
      <c r="M4635" s="174" t="s">
        <v>12015</v>
      </c>
      <c r="N4635" s="176">
        <v>960</v>
      </c>
      <c r="O4635" s="174" t="s">
        <v>3407</v>
      </c>
      <c r="P4635" s="177">
        <v>31229</v>
      </c>
      <c r="Q4635" s="176">
        <v>336</v>
      </c>
      <c r="R4635" s="175">
        <v>-10753.21</v>
      </c>
      <c r="S4635" s="175">
        <v>-19973.189999999999</v>
      </c>
    </row>
    <row r="4636" spans="4:19">
      <c r="D4636" s="174" t="s">
        <v>12018</v>
      </c>
      <c r="E4636" s="175">
        <v>-1735879.31</v>
      </c>
      <c r="F4636" s="174" t="s">
        <v>3540</v>
      </c>
      <c r="G4636" s="174" t="s">
        <v>3222</v>
      </c>
      <c r="H4636" s="174" t="s">
        <v>191</v>
      </c>
      <c r="I4636" s="174" t="s">
        <v>12019</v>
      </c>
      <c r="J4636" s="174" t="s">
        <v>12020</v>
      </c>
      <c r="K4636" s="174"/>
      <c r="L4636" s="174" t="s">
        <v>4395</v>
      </c>
      <c r="M4636" s="174" t="s">
        <v>12015</v>
      </c>
      <c r="N4636" s="176">
        <v>960</v>
      </c>
      <c r="O4636" s="174" t="s">
        <v>3407</v>
      </c>
      <c r="P4636" s="177">
        <v>31959</v>
      </c>
      <c r="Q4636" s="176">
        <v>312</v>
      </c>
      <c r="R4636" s="175">
        <v>-564100.52</v>
      </c>
      <c r="S4636" s="175">
        <v>-1171778.79</v>
      </c>
    </row>
    <row r="4637" spans="4:19">
      <c r="D4637" s="174" t="s">
        <v>12021</v>
      </c>
      <c r="E4637" s="175">
        <v>-347444.11</v>
      </c>
      <c r="F4637" s="174" t="s">
        <v>3540</v>
      </c>
      <c r="G4637" s="174" t="s">
        <v>3222</v>
      </c>
      <c r="H4637" s="174" t="s">
        <v>191</v>
      </c>
      <c r="I4637" s="174" t="s">
        <v>12022</v>
      </c>
      <c r="J4637" s="174" t="s">
        <v>12023</v>
      </c>
      <c r="K4637" s="174"/>
      <c r="L4637" s="174" t="s">
        <v>4395</v>
      </c>
      <c r="M4637" s="174" t="s">
        <v>12015</v>
      </c>
      <c r="N4637" s="176">
        <v>960</v>
      </c>
      <c r="O4637" s="174" t="s">
        <v>3407</v>
      </c>
      <c r="P4637" s="177">
        <v>32690</v>
      </c>
      <c r="Q4637" s="176">
        <v>288</v>
      </c>
      <c r="R4637" s="175">
        <v>-104221.15</v>
      </c>
      <c r="S4637" s="175">
        <v>-243222.96</v>
      </c>
    </row>
    <row r="4638" spans="4:19">
      <c r="D4638" s="174" t="s">
        <v>12024</v>
      </c>
      <c r="E4638" s="175">
        <v>-16845.37</v>
      </c>
      <c r="F4638" s="174" t="s">
        <v>11713</v>
      </c>
      <c r="G4638" s="174" t="s">
        <v>3222</v>
      </c>
      <c r="H4638" s="174" t="s">
        <v>191</v>
      </c>
      <c r="I4638" s="174" t="s">
        <v>12025</v>
      </c>
      <c r="J4638" s="174" t="s">
        <v>12026</v>
      </c>
      <c r="K4638" s="174"/>
      <c r="L4638" s="174" t="s">
        <v>4395</v>
      </c>
      <c r="M4638" s="174" t="s">
        <v>12015</v>
      </c>
      <c r="N4638" s="176">
        <v>960</v>
      </c>
      <c r="O4638" s="174" t="s">
        <v>3407</v>
      </c>
      <c r="P4638" s="177">
        <v>34881</v>
      </c>
      <c r="Q4638" s="176">
        <v>216</v>
      </c>
      <c r="R4638" s="175">
        <v>-3789.61</v>
      </c>
      <c r="S4638" s="175">
        <v>-13055.76</v>
      </c>
    </row>
    <row r="4639" spans="4:19">
      <c r="D4639" s="174" t="s">
        <v>12027</v>
      </c>
      <c r="E4639" s="175">
        <v>-2193844.5299999998</v>
      </c>
      <c r="F4639" s="174" t="s">
        <v>3540</v>
      </c>
      <c r="G4639" s="174" t="s">
        <v>3222</v>
      </c>
      <c r="H4639" s="174" t="s">
        <v>191</v>
      </c>
      <c r="I4639" s="174" t="s">
        <v>12025</v>
      </c>
      <c r="J4639" s="174" t="s">
        <v>12026</v>
      </c>
      <c r="K4639" s="174"/>
      <c r="L4639" s="174" t="s">
        <v>4395</v>
      </c>
      <c r="M4639" s="174" t="s">
        <v>12015</v>
      </c>
      <c r="N4639" s="176">
        <v>960</v>
      </c>
      <c r="O4639" s="174" t="s">
        <v>3407</v>
      </c>
      <c r="P4639" s="177">
        <v>34881</v>
      </c>
      <c r="Q4639" s="176">
        <v>216</v>
      </c>
      <c r="R4639" s="175">
        <v>-493538.75</v>
      </c>
      <c r="S4639" s="175">
        <v>-1700305.78</v>
      </c>
    </row>
    <row r="4640" spans="4:19">
      <c r="D4640" s="174" t="s">
        <v>12028</v>
      </c>
      <c r="E4640" s="175">
        <v>-1467743.01</v>
      </c>
      <c r="F4640" s="174" t="s">
        <v>3540</v>
      </c>
      <c r="G4640" s="174" t="s">
        <v>3222</v>
      </c>
      <c r="H4640" s="174" t="s">
        <v>191</v>
      </c>
      <c r="I4640" s="174" t="s">
        <v>12029</v>
      </c>
      <c r="J4640" s="174" t="s">
        <v>12030</v>
      </c>
      <c r="K4640" s="174"/>
      <c r="L4640" s="174" t="s">
        <v>4395</v>
      </c>
      <c r="M4640" s="174" t="s">
        <v>12015</v>
      </c>
      <c r="N4640" s="176">
        <v>960</v>
      </c>
      <c r="O4640" s="174" t="s">
        <v>3407</v>
      </c>
      <c r="P4640" s="177">
        <v>31229</v>
      </c>
      <c r="Q4640" s="176">
        <v>336</v>
      </c>
      <c r="R4640" s="175">
        <v>-513659.06</v>
      </c>
      <c r="S4640" s="175">
        <v>-954083.95</v>
      </c>
    </row>
    <row r="4641" spans="1:19">
      <c r="D4641" s="174" t="s">
        <v>12031</v>
      </c>
      <c r="E4641" s="175">
        <v>-22577.68</v>
      </c>
      <c r="F4641" s="174" t="s">
        <v>11229</v>
      </c>
      <c r="G4641" s="174" t="s">
        <v>3192</v>
      </c>
      <c r="H4641" s="174" t="s">
        <v>179</v>
      </c>
      <c r="I4641" s="174" t="s">
        <v>12032</v>
      </c>
      <c r="J4641" s="174" t="s">
        <v>11556</v>
      </c>
      <c r="K4641" s="174"/>
      <c r="L4641" s="174" t="s">
        <v>7136</v>
      </c>
      <c r="M4641" s="174" t="s">
        <v>3800</v>
      </c>
      <c r="N4641" s="176">
        <v>600</v>
      </c>
      <c r="O4641" s="174" t="s">
        <v>3407</v>
      </c>
      <c r="P4641" s="177">
        <v>27942</v>
      </c>
      <c r="Q4641" s="176">
        <v>444</v>
      </c>
      <c r="R4641" s="175">
        <v>-16706.22</v>
      </c>
      <c r="S4641" s="175">
        <v>-5871.46</v>
      </c>
    </row>
    <row r="4642" spans="1:19">
      <c r="D4642" s="174" t="s">
        <v>12033</v>
      </c>
      <c r="E4642" s="175">
        <v>-317935.63</v>
      </c>
      <c r="F4642" s="174" t="s">
        <v>3540</v>
      </c>
      <c r="G4642" s="174" t="s">
        <v>3192</v>
      </c>
      <c r="H4642" s="174" t="s">
        <v>179</v>
      </c>
      <c r="I4642" s="174" t="s">
        <v>12032</v>
      </c>
      <c r="J4642" s="174" t="s">
        <v>11556</v>
      </c>
      <c r="K4642" s="174"/>
      <c r="L4642" s="174" t="s">
        <v>7136</v>
      </c>
      <c r="M4642" s="174" t="s">
        <v>3800</v>
      </c>
      <c r="N4642" s="176">
        <v>600</v>
      </c>
      <c r="O4642" s="174" t="s">
        <v>3407</v>
      </c>
      <c r="P4642" s="177">
        <v>27942</v>
      </c>
      <c r="Q4642" s="176">
        <v>444</v>
      </c>
      <c r="R4642" s="175">
        <v>-235254.65</v>
      </c>
      <c r="S4642" s="175">
        <v>-82680.98</v>
      </c>
    </row>
    <row r="4643" spans="1:19">
      <c r="D4643" s="174" t="s">
        <v>12034</v>
      </c>
      <c r="E4643" s="175">
        <v>-109547.58</v>
      </c>
      <c r="F4643" s="174" t="s">
        <v>3540</v>
      </c>
      <c r="G4643" s="174" t="s">
        <v>11494</v>
      </c>
      <c r="H4643" s="174" t="s">
        <v>179</v>
      </c>
      <c r="I4643" s="174" t="s">
        <v>12035</v>
      </c>
      <c r="J4643" s="174" t="s">
        <v>12036</v>
      </c>
      <c r="K4643" s="174"/>
      <c r="L4643" s="174" t="s">
        <v>7136</v>
      </c>
      <c r="M4643" s="174" t="s">
        <v>3800</v>
      </c>
      <c r="N4643" s="176">
        <v>600</v>
      </c>
      <c r="O4643" s="174" t="s">
        <v>3407</v>
      </c>
      <c r="P4643" s="177">
        <v>29403</v>
      </c>
      <c r="Q4643" s="176">
        <v>396</v>
      </c>
      <c r="R4643" s="175">
        <v>-72295.31</v>
      </c>
      <c r="S4643" s="175">
        <v>-37252.269999999997</v>
      </c>
    </row>
    <row r="4644" spans="1:19">
      <c r="D4644" s="174" t="s">
        <v>12037</v>
      </c>
      <c r="E4644" s="175">
        <v>-42127.57</v>
      </c>
      <c r="F4644" s="174" t="s">
        <v>11290</v>
      </c>
      <c r="G4644" s="174" t="s">
        <v>11619</v>
      </c>
      <c r="H4644" s="174" t="s">
        <v>179</v>
      </c>
      <c r="I4644" s="174" t="s">
        <v>12038</v>
      </c>
      <c r="J4644" s="174" t="s">
        <v>12039</v>
      </c>
      <c r="K4644" s="174"/>
      <c r="L4644" s="174" t="s">
        <v>7136</v>
      </c>
      <c r="M4644" s="174" t="s">
        <v>3800</v>
      </c>
      <c r="N4644" s="176">
        <v>600</v>
      </c>
      <c r="O4644" s="174" t="s">
        <v>3407</v>
      </c>
      <c r="P4644" s="177">
        <v>27576</v>
      </c>
      <c r="Q4644" s="176">
        <v>456</v>
      </c>
      <c r="R4644" s="175">
        <v>-32014.57</v>
      </c>
      <c r="S4644" s="176">
        <v>-10113</v>
      </c>
    </row>
    <row r="4645" spans="1:19">
      <c r="D4645" s="174" t="s">
        <v>12040</v>
      </c>
      <c r="E4645" s="175">
        <v>-367737.19</v>
      </c>
      <c r="F4645" s="174" t="s">
        <v>3540</v>
      </c>
      <c r="G4645" s="174" t="s">
        <v>11619</v>
      </c>
      <c r="H4645" s="174" t="s">
        <v>179</v>
      </c>
      <c r="I4645" s="174" t="s">
        <v>12038</v>
      </c>
      <c r="J4645" s="174" t="s">
        <v>12039</v>
      </c>
      <c r="K4645" s="174"/>
      <c r="L4645" s="174" t="s">
        <v>7136</v>
      </c>
      <c r="M4645" s="174" t="s">
        <v>3800</v>
      </c>
      <c r="N4645" s="176">
        <v>600</v>
      </c>
      <c r="O4645" s="174" t="s">
        <v>3407</v>
      </c>
      <c r="P4645" s="177">
        <v>27576</v>
      </c>
      <c r="Q4645" s="176">
        <v>456</v>
      </c>
      <c r="R4645" s="175">
        <v>-279459.87</v>
      </c>
      <c r="S4645" s="175">
        <v>-88277.32</v>
      </c>
    </row>
    <row r="4646" spans="1:19">
      <c r="D4646" s="174" t="s">
        <v>12041</v>
      </c>
      <c r="E4646" s="175">
        <v>-4873.12</v>
      </c>
      <c r="F4646" s="174" t="s">
        <v>11290</v>
      </c>
      <c r="G4646" s="174" t="s">
        <v>12042</v>
      </c>
      <c r="H4646" s="174" t="s">
        <v>179</v>
      </c>
      <c r="I4646" s="174" t="s">
        <v>12043</v>
      </c>
      <c r="J4646" s="174" t="s">
        <v>12044</v>
      </c>
      <c r="K4646" s="174"/>
      <c r="L4646" s="174" t="s">
        <v>7136</v>
      </c>
      <c r="M4646" s="174" t="s">
        <v>7197</v>
      </c>
      <c r="N4646" s="176">
        <v>600</v>
      </c>
      <c r="O4646" s="174" t="s">
        <v>3407</v>
      </c>
      <c r="P4646" s="177">
        <v>26115</v>
      </c>
      <c r="Q4646" s="176">
        <v>504</v>
      </c>
      <c r="R4646" s="175">
        <v>-4093.11</v>
      </c>
      <c r="S4646" s="175">
        <v>-780.01</v>
      </c>
    </row>
    <row r="4647" spans="1:19">
      <c r="D4647" s="174" t="s">
        <v>12045</v>
      </c>
      <c r="E4647" s="175">
        <v>-67372.429999999993</v>
      </c>
      <c r="F4647" s="174" t="s">
        <v>3540</v>
      </c>
      <c r="G4647" s="174" t="s">
        <v>12042</v>
      </c>
      <c r="H4647" s="174" t="s">
        <v>179</v>
      </c>
      <c r="I4647" s="174" t="s">
        <v>12043</v>
      </c>
      <c r="J4647" s="174" t="s">
        <v>12044</v>
      </c>
      <c r="K4647" s="174"/>
      <c r="L4647" s="174" t="s">
        <v>7136</v>
      </c>
      <c r="M4647" s="174" t="s">
        <v>7197</v>
      </c>
      <c r="N4647" s="176">
        <v>600</v>
      </c>
      <c r="O4647" s="174" t="s">
        <v>3407</v>
      </c>
      <c r="P4647" s="177">
        <v>26115</v>
      </c>
      <c r="Q4647" s="176">
        <v>504</v>
      </c>
      <c r="R4647" s="175">
        <v>-56589.07</v>
      </c>
      <c r="S4647" s="175">
        <v>-10783.36</v>
      </c>
    </row>
    <row r="4648" spans="1:19">
      <c r="D4648" s="174" t="s">
        <v>12046</v>
      </c>
      <c r="E4648" s="176">
        <v>15157827</v>
      </c>
      <c r="F4648" s="174"/>
      <c r="G4648" s="174" t="s">
        <v>3165</v>
      </c>
      <c r="H4648" s="174" t="s">
        <v>172</v>
      </c>
      <c r="I4648" s="174" t="s">
        <v>12047</v>
      </c>
      <c r="J4648" s="174" t="s">
        <v>12048</v>
      </c>
      <c r="K4648" s="174"/>
      <c r="L4648" s="174" t="s">
        <v>172</v>
      </c>
      <c r="M4648" s="174" t="s">
        <v>250</v>
      </c>
      <c r="N4648" s="176">
        <v>960</v>
      </c>
      <c r="O4648" s="174" t="s">
        <v>3407</v>
      </c>
      <c r="P4648" s="177">
        <v>36617</v>
      </c>
      <c r="Q4648" s="176">
        <v>159</v>
      </c>
      <c r="R4648" s="175">
        <v>2494725.59</v>
      </c>
      <c r="S4648" s="175">
        <v>12663101.41</v>
      </c>
    </row>
    <row r="4649" spans="1:19">
      <c r="D4649" s="174" t="s">
        <v>12049</v>
      </c>
      <c r="E4649" s="175">
        <v>1013956.37</v>
      </c>
      <c r="F4649" s="174"/>
      <c r="G4649" s="174" t="s">
        <v>12050</v>
      </c>
      <c r="H4649" s="174" t="s">
        <v>183</v>
      </c>
      <c r="I4649" s="174" t="s">
        <v>12051</v>
      </c>
      <c r="J4649" s="174" t="s">
        <v>12052</v>
      </c>
      <c r="K4649" s="174"/>
      <c r="L4649" s="174" t="s">
        <v>183</v>
      </c>
      <c r="M4649" s="174" t="s">
        <v>12053</v>
      </c>
      <c r="N4649" s="176">
        <v>60</v>
      </c>
      <c r="O4649" s="174" t="s">
        <v>3407</v>
      </c>
      <c r="P4649" s="177">
        <v>38534</v>
      </c>
      <c r="Q4649" s="176">
        <v>96</v>
      </c>
      <c r="R4649" s="175">
        <v>1013956.37</v>
      </c>
      <c r="S4649" s="176">
        <v>0</v>
      </c>
    </row>
    <row r="4650" spans="1:19">
      <c r="D4650" s="174" t="s">
        <v>12054</v>
      </c>
      <c r="E4650" s="175">
        <v>-3374.38</v>
      </c>
      <c r="F4650" s="174" t="s">
        <v>3459</v>
      </c>
      <c r="G4650" s="174" t="s">
        <v>6059</v>
      </c>
      <c r="H4650" s="174" t="s">
        <v>177</v>
      </c>
      <c r="I4650" s="174" t="s">
        <v>12055</v>
      </c>
      <c r="J4650" s="174" t="s">
        <v>12056</v>
      </c>
      <c r="K4650" s="174"/>
      <c r="L4650" s="174" t="s">
        <v>6062</v>
      </c>
      <c r="M4650" s="174" t="s">
        <v>3575</v>
      </c>
      <c r="N4650" s="176">
        <v>960</v>
      </c>
      <c r="O4650" s="174" t="s">
        <v>3407</v>
      </c>
      <c r="P4650" s="177">
        <v>14062</v>
      </c>
      <c r="Q4650" s="176">
        <v>900</v>
      </c>
      <c r="R4650" s="175">
        <v>-3117.56</v>
      </c>
      <c r="S4650" s="175">
        <v>-256.82</v>
      </c>
    </row>
    <row r="4651" spans="1:19">
      <c r="D4651" s="174" t="s">
        <v>12057</v>
      </c>
      <c r="E4651" s="175">
        <v>256213.75</v>
      </c>
      <c r="F4651" s="174"/>
      <c r="G4651" s="174" t="s">
        <v>3216</v>
      </c>
      <c r="H4651" s="174" t="s">
        <v>179</v>
      </c>
      <c r="I4651" s="174" t="s">
        <v>2847</v>
      </c>
      <c r="J4651" s="174" t="s">
        <v>12058</v>
      </c>
      <c r="K4651" s="174"/>
      <c r="L4651" s="174" t="s">
        <v>7136</v>
      </c>
      <c r="M4651" s="174" t="s">
        <v>3800</v>
      </c>
      <c r="N4651" s="176">
        <v>600</v>
      </c>
      <c r="O4651" s="174" t="s">
        <v>3407</v>
      </c>
      <c r="P4651" s="177">
        <v>37803</v>
      </c>
      <c r="Q4651" s="176">
        <v>120</v>
      </c>
      <c r="R4651" s="175">
        <v>50815.68</v>
      </c>
      <c r="S4651" s="175">
        <v>205398.07</v>
      </c>
    </row>
    <row r="4652" spans="1:19">
      <c r="D4652" s="174" t="s">
        <v>12059</v>
      </c>
      <c r="E4652" s="175">
        <v>-0.15</v>
      </c>
      <c r="F4652" s="174" t="s">
        <v>3501</v>
      </c>
      <c r="G4652" s="174" t="s">
        <v>6059</v>
      </c>
      <c r="H4652" s="174" t="s">
        <v>177</v>
      </c>
      <c r="I4652" s="174" t="s">
        <v>12055</v>
      </c>
      <c r="J4652" s="174" t="s">
        <v>12056</v>
      </c>
      <c r="K4652" s="174"/>
      <c r="L4652" s="174" t="s">
        <v>6062</v>
      </c>
      <c r="M4652" s="174" t="s">
        <v>3575</v>
      </c>
      <c r="N4652" s="176">
        <v>960</v>
      </c>
      <c r="O4652" s="174" t="s">
        <v>3407</v>
      </c>
      <c r="P4652" s="177">
        <v>14062</v>
      </c>
      <c r="Q4652" s="176">
        <v>900</v>
      </c>
      <c r="R4652" s="175">
        <v>-0.15</v>
      </c>
      <c r="S4652" s="176">
        <v>0</v>
      </c>
    </row>
    <row r="4653" spans="1:19" s="184" customFormat="1" ht="15.75">
      <c r="A4653" s="51"/>
      <c r="B4653" s="51"/>
      <c r="D4653" s="174" t="s">
        <v>16160</v>
      </c>
      <c r="E4653" s="175">
        <v>1334536.6200000001</v>
      </c>
      <c r="F4653" s="174"/>
      <c r="G4653" s="174" t="s">
        <v>16161</v>
      </c>
      <c r="H4653" s="174" t="s">
        <v>164</v>
      </c>
      <c r="I4653" s="174" t="s">
        <v>16162</v>
      </c>
      <c r="J4653" s="174" t="s">
        <v>16163</v>
      </c>
      <c r="K4653" s="174"/>
      <c r="L4653" s="174" t="s">
        <v>164</v>
      </c>
      <c r="M4653" s="174" t="s">
        <v>5573</v>
      </c>
      <c r="N4653" s="176">
        <v>960</v>
      </c>
      <c r="O4653" s="174" t="s">
        <v>3407</v>
      </c>
      <c r="P4653" s="177">
        <v>37257</v>
      </c>
      <c r="Q4653" s="176">
        <v>138</v>
      </c>
      <c r="R4653" s="176">
        <v>0</v>
      </c>
      <c r="S4653" s="175">
        <v>1334536.6200000001</v>
      </c>
    </row>
    <row r="4654" spans="1:19">
      <c r="D4654" s="174" t="s">
        <v>12060</v>
      </c>
      <c r="E4654" s="175">
        <v>-599.33000000000004</v>
      </c>
      <c r="F4654" s="174" t="s">
        <v>3464</v>
      </c>
      <c r="G4654" s="174" t="s">
        <v>6059</v>
      </c>
      <c r="H4654" s="174" t="s">
        <v>177</v>
      </c>
      <c r="I4654" s="174" t="s">
        <v>12055</v>
      </c>
      <c r="J4654" s="174" t="s">
        <v>12056</v>
      </c>
      <c r="K4654" s="174"/>
      <c r="L4654" s="174" t="s">
        <v>6062</v>
      </c>
      <c r="M4654" s="174" t="s">
        <v>3575</v>
      </c>
      <c r="N4654" s="176">
        <v>960</v>
      </c>
      <c r="O4654" s="174" t="s">
        <v>3407</v>
      </c>
      <c r="P4654" s="177">
        <v>14062</v>
      </c>
      <c r="Q4654" s="176">
        <v>900</v>
      </c>
      <c r="R4654" s="175">
        <v>-553.66999999999996</v>
      </c>
      <c r="S4654" s="175">
        <v>-45.66</v>
      </c>
    </row>
    <row r="4655" spans="1:19" s="184" customFormat="1" ht="15.75">
      <c r="A4655" s="51"/>
      <c r="B4655" s="51"/>
      <c r="D4655" s="174" t="s">
        <v>16164</v>
      </c>
      <c r="E4655" s="175">
        <v>2853379.29</v>
      </c>
      <c r="F4655" s="174"/>
      <c r="G4655" s="174" t="s">
        <v>16165</v>
      </c>
      <c r="H4655" s="174" t="s">
        <v>164</v>
      </c>
      <c r="I4655" s="174" t="s">
        <v>16166</v>
      </c>
      <c r="J4655" s="174" t="s">
        <v>16167</v>
      </c>
      <c r="K4655" s="174"/>
      <c r="L4655" s="174" t="s">
        <v>164</v>
      </c>
      <c r="M4655" s="174" t="s">
        <v>3800</v>
      </c>
      <c r="N4655" s="176">
        <v>960</v>
      </c>
      <c r="O4655" s="174" t="s">
        <v>3407</v>
      </c>
      <c r="P4655" s="177">
        <v>37257</v>
      </c>
      <c r="Q4655" s="176">
        <v>138</v>
      </c>
      <c r="R4655" s="176">
        <v>0</v>
      </c>
      <c r="S4655" s="175">
        <v>2853379.29</v>
      </c>
    </row>
    <row r="4656" spans="1:19">
      <c r="D4656" s="174" t="s">
        <v>12061</v>
      </c>
      <c r="E4656" s="175">
        <v>-2380.7399999999998</v>
      </c>
      <c r="F4656" s="174" t="s">
        <v>3486</v>
      </c>
      <c r="G4656" s="174" t="s">
        <v>6059</v>
      </c>
      <c r="H4656" s="174" t="s">
        <v>177</v>
      </c>
      <c r="I4656" s="174" t="s">
        <v>12055</v>
      </c>
      <c r="J4656" s="174" t="s">
        <v>12056</v>
      </c>
      <c r="K4656" s="174"/>
      <c r="L4656" s="174" t="s">
        <v>6062</v>
      </c>
      <c r="M4656" s="174" t="s">
        <v>3575</v>
      </c>
      <c r="N4656" s="176">
        <v>960</v>
      </c>
      <c r="O4656" s="174" t="s">
        <v>3407</v>
      </c>
      <c r="P4656" s="177">
        <v>14062</v>
      </c>
      <c r="Q4656" s="176">
        <v>900</v>
      </c>
      <c r="R4656" s="175">
        <v>-2199.56</v>
      </c>
      <c r="S4656" s="175">
        <v>-181.18</v>
      </c>
    </row>
    <row r="4657" spans="1:19">
      <c r="D4657" s="174" t="s">
        <v>12062</v>
      </c>
      <c r="E4657" s="175">
        <v>83663.899999999994</v>
      </c>
      <c r="F4657" s="174" t="s">
        <v>3409</v>
      </c>
      <c r="G4657" s="174" t="s">
        <v>12063</v>
      </c>
      <c r="H4657" s="174" t="s">
        <v>191</v>
      </c>
      <c r="I4657" s="174" t="s">
        <v>12064</v>
      </c>
      <c r="J4657" s="174" t="s">
        <v>12065</v>
      </c>
      <c r="K4657" s="174"/>
      <c r="L4657" s="174" t="s">
        <v>4395</v>
      </c>
      <c r="M4657" s="174" t="s">
        <v>12066</v>
      </c>
      <c r="N4657" s="176">
        <v>960</v>
      </c>
      <c r="O4657" s="174" t="s">
        <v>3407</v>
      </c>
      <c r="P4657" s="177">
        <v>38899</v>
      </c>
      <c r="Q4657" s="176">
        <v>84</v>
      </c>
      <c r="R4657" s="175">
        <v>7233.38</v>
      </c>
      <c r="S4657" s="175">
        <v>76430.52</v>
      </c>
    </row>
    <row r="4658" spans="1:19">
      <c r="D4658" s="174" t="s">
        <v>12067</v>
      </c>
      <c r="E4658" s="175">
        <v>-8772.2999999999993</v>
      </c>
      <c r="F4658" s="174" t="s">
        <v>3488</v>
      </c>
      <c r="G4658" s="174" t="s">
        <v>6059</v>
      </c>
      <c r="H4658" s="174" t="s">
        <v>177</v>
      </c>
      <c r="I4658" s="174" t="s">
        <v>12055</v>
      </c>
      <c r="J4658" s="174" t="s">
        <v>12056</v>
      </c>
      <c r="K4658" s="174"/>
      <c r="L4658" s="174" t="s">
        <v>6062</v>
      </c>
      <c r="M4658" s="174" t="s">
        <v>3575</v>
      </c>
      <c r="N4658" s="176">
        <v>960</v>
      </c>
      <c r="O4658" s="174" t="s">
        <v>3407</v>
      </c>
      <c r="P4658" s="177">
        <v>14062</v>
      </c>
      <c r="Q4658" s="176">
        <v>900</v>
      </c>
      <c r="R4658" s="175">
        <v>-8104.94</v>
      </c>
      <c r="S4658" s="175">
        <v>-667.36</v>
      </c>
    </row>
    <row r="4659" spans="1:19">
      <c r="D4659" s="174" t="s">
        <v>12068</v>
      </c>
      <c r="E4659" s="175">
        <v>1304964.58</v>
      </c>
      <c r="F4659" s="174" t="s">
        <v>3540</v>
      </c>
      <c r="G4659" s="174" t="s">
        <v>12069</v>
      </c>
      <c r="H4659" s="174" t="s">
        <v>169</v>
      </c>
      <c r="I4659" s="174" t="s">
        <v>12070</v>
      </c>
      <c r="J4659" s="174" t="s">
        <v>12071</v>
      </c>
      <c r="K4659" s="174"/>
      <c r="L4659" s="174" t="s">
        <v>12072</v>
      </c>
      <c r="M4659" s="174" t="s">
        <v>3575</v>
      </c>
      <c r="N4659" s="176">
        <v>960</v>
      </c>
      <c r="O4659" s="174" t="s">
        <v>3407</v>
      </c>
      <c r="P4659" s="177">
        <v>38899</v>
      </c>
      <c r="Q4659" s="176">
        <v>84</v>
      </c>
      <c r="R4659" s="175">
        <v>112825.01</v>
      </c>
      <c r="S4659" s="175">
        <v>1192139.57</v>
      </c>
    </row>
    <row r="4660" spans="1:19">
      <c r="D4660" s="174" t="s">
        <v>12073</v>
      </c>
      <c r="E4660" s="175">
        <v>-47281.45</v>
      </c>
      <c r="F4660" s="174" t="s">
        <v>3459</v>
      </c>
      <c r="G4660" s="174" t="s">
        <v>3793</v>
      </c>
      <c r="H4660" s="174" t="s">
        <v>179</v>
      </c>
      <c r="I4660" s="174" t="s">
        <v>12074</v>
      </c>
      <c r="J4660" s="174" t="s">
        <v>12075</v>
      </c>
      <c r="K4660" s="174"/>
      <c r="L4660" s="174" t="s">
        <v>3509</v>
      </c>
      <c r="M4660" s="174" t="s">
        <v>12076</v>
      </c>
      <c r="N4660" s="176">
        <v>600</v>
      </c>
      <c r="O4660" s="174" t="s">
        <v>3407</v>
      </c>
      <c r="P4660" s="177">
        <v>29768</v>
      </c>
      <c r="Q4660" s="176">
        <v>384</v>
      </c>
      <c r="R4660" s="175">
        <v>-29232.99</v>
      </c>
      <c r="S4660" s="175">
        <v>-18048.46</v>
      </c>
    </row>
    <row r="4661" spans="1:19">
      <c r="D4661" s="174" t="s">
        <v>12077</v>
      </c>
      <c r="E4661" s="175">
        <v>124119.66</v>
      </c>
      <c r="F4661" s="174"/>
      <c r="G4661" s="174" t="s">
        <v>12078</v>
      </c>
      <c r="H4661" s="174" t="s">
        <v>179</v>
      </c>
      <c r="I4661" s="174" t="s">
        <v>12079</v>
      </c>
      <c r="J4661" s="174" t="s">
        <v>12080</v>
      </c>
      <c r="K4661" s="174"/>
      <c r="L4661" s="174" t="s">
        <v>7136</v>
      </c>
      <c r="M4661" s="174" t="s">
        <v>7197</v>
      </c>
      <c r="N4661" s="176">
        <v>600</v>
      </c>
      <c r="O4661" s="174" t="s">
        <v>3407</v>
      </c>
      <c r="P4661" s="177">
        <v>38899</v>
      </c>
      <c r="Q4661" s="176">
        <v>84</v>
      </c>
      <c r="R4661" s="175">
        <v>17169.86</v>
      </c>
      <c r="S4661" s="175">
        <v>106949.8</v>
      </c>
    </row>
    <row r="4662" spans="1:19">
      <c r="D4662" s="174" t="s">
        <v>12081</v>
      </c>
      <c r="E4662" s="175">
        <v>-579.88</v>
      </c>
      <c r="F4662" s="174" t="s">
        <v>3464</v>
      </c>
      <c r="G4662" s="174" t="s">
        <v>6059</v>
      </c>
      <c r="H4662" s="174" t="s">
        <v>177</v>
      </c>
      <c r="I4662" s="174" t="s">
        <v>12082</v>
      </c>
      <c r="J4662" s="174" t="s">
        <v>12083</v>
      </c>
      <c r="K4662" s="174"/>
      <c r="L4662" s="174" t="s">
        <v>6062</v>
      </c>
      <c r="M4662" s="174" t="s">
        <v>3575</v>
      </c>
      <c r="N4662" s="176">
        <v>960</v>
      </c>
      <c r="O4662" s="174" t="s">
        <v>3407</v>
      </c>
      <c r="P4662" s="177">
        <v>21732</v>
      </c>
      <c r="Q4662" s="176">
        <v>648</v>
      </c>
      <c r="R4662" s="175">
        <v>-383.46</v>
      </c>
      <c r="S4662" s="175">
        <v>-196.42</v>
      </c>
    </row>
    <row r="4663" spans="1:19">
      <c r="D4663" s="174" t="s">
        <v>12084</v>
      </c>
      <c r="E4663" s="175">
        <v>4164742.82</v>
      </c>
      <c r="F4663" s="174"/>
      <c r="G4663" s="174" t="s">
        <v>12078</v>
      </c>
      <c r="H4663" s="174" t="s">
        <v>179</v>
      </c>
      <c r="I4663" s="174" t="s">
        <v>12085</v>
      </c>
      <c r="J4663" s="174" t="s">
        <v>12086</v>
      </c>
      <c r="K4663" s="174"/>
      <c r="L4663" s="174" t="s">
        <v>7136</v>
      </c>
      <c r="M4663" s="174" t="s">
        <v>7197</v>
      </c>
      <c r="N4663" s="176">
        <v>600</v>
      </c>
      <c r="O4663" s="174" t="s">
        <v>3407</v>
      </c>
      <c r="P4663" s="177">
        <v>38899</v>
      </c>
      <c r="Q4663" s="176">
        <v>84</v>
      </c>
      <c r="R4663" s="175">
        <v>576122.71</v>
      </c>
      <c r="S4663" s="175">
        <v>3588620.11</v>
      </c>
    </row>
    <row r="4664" spans="1:19">
      <c r="D4664" s="174" t="s">
        <v>12087</v>
      </c>
      <c r="E4664" s="175">
        <v>8910191.4800000004</v>
      </c>
      <c r="F4664" s="174"/>
      <c r="G4664" s="174" t="s">
        <v>12088</v>
      </c>
      <c r="H4664" s="174" t="s">
        <v>191</v>
      </c>
      <c r="I4664" s="174" t="s">
        <v>12089</v>
      </c>
      <c r="J4664" s="174" t="s">
        <v>12090</v>
      </c>
      <c r="K4664" s="174"/>
      <c r="L4664" s="174" t="s">
        <v>4439</v>
      </c>
      <c r="M4664" s="174" t="s">
        <v>12091</v>
      </c>
      <c r="N4664" s="176">
        <v>960</v>
      </c>
      <c r="O4664" s="174" t="s">
        <v>3407</v>
      </c>
      <c r="P4664" s="177">
        <v>38899</v>
      </c>
      <c r="Q4664" s="176">
        <v>84</v>
      </c>
      <c r="R4664" s="175">
        <v>770360.28</v>
      </c>
      <c r="S4664" s="175">
        <v>8139831.2000000002</v>
      </c>
    </row>
    <row r="4665" spans="1:19" s="184" customFormat="1" ht="15.75">
      <c r="A4665" s="51"/>
      <c r="B4665" s="51"/>
      <c r="D4665" s="174" t="s">
        <v>16168</v>
      </c>
      <c r="E4665" s="175">
        <v>266434.2</v>
      </c>
      <c r="F4665" s="174"/>
      <c r="G4665" s="174" t="s">
        <v>12088</v>
      </c>
      <c r="H4665" s="174" t="s">
        <v>164</v>
      </c>
      <c r="I4665" s="174" t="s">
        <v>12089</v>
      </c>
      <c r="J4665" s="174" t="s">
        <v>12090</v>
      </c>
      <c r="K4665" s="174"/>
      <c r="L4665" s="174" t="s">
        <v>4439</v>
      </c>
      <c r="M4665" s="174" t="s">
        <v>12091</v>
      </c>
      <c r="N4665" s="176">
        <v>960</v>
      </c>
      <c r="O4665" s="174" t="s">
        <v>3407</v>
      </c>
      <c r="P4665" s="177">
        <v>38899</v>
      </c>
      <c r="Q4665" s="176">
        <v>84</v>
      </c>
      <c r="R4665" s="176">
        <v>0</v>
      </c>
      <c r="S4665" s="175">
        <v>266434.2</v>
      </c>
    </row>
    <row r="4666" spans="1:19" s="184" customFormat="1" ht="15.75">
      <c r="A4666" s="51"/>
      <c r="B4666" s="51"/>
      <c r="D4666" s="174" t="s">
        <v>16169</v>
      </c>
      <c r="E4666" s="175">
        <v>843372.78</v>
      </c>
      <c r="F4666" s="174"/>
      <c r="G4666" s="174" t="s">
        <v>12093</v>
      </c>
      <c r="H4666" s="174" t="s">
        <v>164</v>
      </c>
      <c r="I4666" s="174" t="s">
        <v>12094</v>
      </c>
      <c r="J4666" s="174" t="s">
        <v>12095</v>
      </c>
      <c r="K4666" s="174"/>
      <c r="L4666" s="174" t="s">
        <v>10137</v>
      </c>
      <c r="M4666" s="174" t="s">
        <v>12096</v>
      </c>
      <c r="N4666" s="176">
        <v>960</v>
      </c>
      <c r="O4666" s="174" t="s">
        <v>3407</v>
      </c>
      <c r="P4666" s="177">
        <v>36708</v>
      </c>
      <c r="Q4666" s="176">
        <v>156</v>
      </c>
      <c r="R4666" s="176">
        <v>0</v>
      </c>
      <c r="S4666" s="175">
        <v>843372.78</v>
      </c>
    </row>
    <row r="4667" spans="1:19">
      <c r="D4667" s="174" t="s">
        <v>12092</v>
      </c>
      <c r="E4667" s="175">
        <v>539258.31000000006</v>
      </c>
      <c r="F4667" s="174"/>
      <c r="G4667" s="174" t="s">
        <v>12093</v>
      </c>
      <c r="H4667" s="174" t="s">
        <v>169</v>
      </c>
      <c r="I4667" s="174" t="s">
        <v>12094</v>
      </c>
      <c r="J4667" s="174" t="s">
        <v>12095</v>
      </c>
      <c r="K4667" s="174"/>
      <c r="L4667" s="174" t="s">
        <v>10137</v>
      </c>
      <c r="M4667" s="174" t="s">
        <v>12096</v>
      </c>
      <c r="N4667" s="176">
        <v>960</v>
      </c>
      <c r="O4667" s="174" t="s">
        <v>3407</v>
      </c>
      <c r="P4667" s="177">
        <v>36708</v>
      </c>
      <c r="Q4667" s="176">
        <v>156</v>
      </c>
      <c r="R4667" s="175">
        <v>87067.64</v>
      </c>
      <c r="S4667" s="175">
        <v>452190.67</v>
      </c>
    </row>
    <row r="4668" spans="1:19">
      <c r="D4668" s="174" t="s">
        <v>12097</v>
      </c>
      <c r="E4668" s="175">
        <v>8516930.5099999998</v>
      </c>
      <c r="F4668" s="174" t="s">
        <v>3540</v>
      </c>
      <c r="G4668" s="174" t="s">
        <v>12098</v>
      </c>
      <c r="H4668" s="174" t="s">
        <v>179</v>
      </c>
      <c r="I4668" s="174" t="s">
        <v>12099</v>
      </c>
      <c r="J4668" s="174" t="s">
        <v>12100</v>
      </c>
      <c r="K4668" s="174"/>
      <c r="L4668" s="174" t="s">
        <v>7136</v>
      </c>
      <c r="M4668" s="174" t="s">
        <v>12101</v>
      </c>
      <c r="N4668" s="176">
        <v>600</v>
      </c>
      <c r="O4668" s="174" t="s">
        <v>3407</v>
      </c>
      <c r="P4668" s="177">
        <v>38899</v>
      </c>
      <c r="Q4668" s="176">
        <v>84</v>
      </c>
      <c r="R4668" s="175">
        <v>1178175.3700000001</v>
      </c>
      <c r="S4668" s="175">
        <v>7338755.1399999997</v>
      </c>
    </row>
    <row r="4669" spans="1:19">
      <c r="D4669" s="174" t="s">
        <v>12102</v>
      </c>
      <c r="E4669" s="175">
        <v>493797.69</v>
      </c>
      <c r="F4669" s="174"/>
      <c r="G4669" s="174" t="s">
        <v>12103</v>
      </c>
      <c r="H4669" s="174" t="s">
        <v>183</v>
      </c>
      <c r="I4669" s="174" t="s">
        <v>12104</v>
      </c>
      <c r="J4669" s="174" t="s">
        <v>12105</v>
      </c>
      <c r="K4669" s="174"/>
      <c r="L4669" s="174" t="s">
        <v>183</v>
      </c>
      <c r="M4669" s="174" t="s">
        <v>12106</v>
      </c>
      <c r="N4669" s="176">
        <v>60</v>
      </c>
      <c r="O4669" s="174" t="s">
        <v>3407</v>
      </c>
      <c r="P4669" s="177">
        <v>38353</v>
      </c>
      <c r="Q4669" s="176">
        <v>102</v>
      </c>
      <c r="R4669" s="175">
        <v>493797.69</v>
      </c>
      <c r="S4669" s="176">
        <v>0</v>
      </c>
    </row>
    <row r="4670" spans="1:19">
      <c r="D4670" s="174" t="s">
        <v>12107</v>
      </c>
      <c r="E4670" s="176">
        <v>20432</v>
      </c>
      <c r="F4670" s="174"/>
      <c r="G4670" s="174" t="s">
        <v>12088</v>
      </c>
      <c r="H4670" s="174" t="s">
        <v>191</v>
      </c>
      <c r="I4670" s="174" t="s">
        <v>3098</v>
      </c>
      <c r="J4670" s="174" t="s">
        <v>12108</v>
      </c>
      <c r="K4670" s="174"/>
      <c r="L4670" s="174" t="s">
        <v>4439</v>
      </c>
      <c r="M4670" s="174" t="s">
        <v>12091</v>
      </c>
      <c r="N4670" s="176">
        <v>960</v>
      </c>
      <c r="O4670" s="174" t="s">
        <v>3407</v>
      </c>
      <c r="P4670" s="177">
        <v>38899</v>
      </c>
      <c r="Q4670" s="176">
        <v>84</v>
      </c>
      <c r="R4670" s="175">
        <v>1766.51</v>
      </c>
      <c r="S4670" s="175">
        <v>18665.490000000002</v>
      </c>
    </row>
    <row r="4671" spans="1:19">
      <c r="D4671" s="174" t="s">
        <v>12109</v>
      </c>
      <c r="E4671" s="176">
        <v>171614</v>
      </c>
      <c r="F4671" s="174" t="s">
        <v>11265</v>
      </c>
      <c r="G4671" s="174" t="s">
        <v>12088</v>
      </c>
      <c r="H4671" s="174" t="s">
        <v>191</v>
      </c>
      <c r="I4671" s="174" t="s">
        <v>3098</v>
      </c>
      <c r="J4671" s="174" t="s">
        <v>12108</v>
      </c>
      <c r="K4671" s="174"/>
      <c r="L4671" s="174" t="s">
        <v>4439</v>
      </c>
      <c r="M4671" s="174" t="s">
        <v>12091</v>
      </c>
      <c r="N4671" s="176">
        <v>960</v>
      </c>
      <c r="O4671" s="174" t="s">
        <v>3407</v>
      </c>
      <c r="P4671" s="177">
        <v>38899</v>
      </c>
      <c r="Q4671" s="176">
        <v>84</v>
      </c>
      <c r="R4671" s="175">
        <v>14837.43</v>
      </c>
      <c r="S4671" s="175">
        <v>156776.57</v>
      </c>
    </row>
    <row r="4672" spans="1:19">
      <c r="D4672" s="174" t="s">
        <v>12110</v>
      </c>
      <c r="E4672" s="176">
        <v>101748</v>
      </c>
      <c r="F4672" s="174" t="s">
        <v>11278</v>
      </c>
      <c r="G4672" s="174" t="s">
        <v>12088</v>
      </c>
      <c r="H4672" s="174" t="s">
        <v>191</v>
      </c>
      <c r="I4672" s="174" t="s">
        <v>3098</v>
      </c>
      <c r="J4672" s="174" t="s">
        <v>12108</v>
      </c>
      <c r="K4672" s="174"/>
      <c r="L4672" s="174" t="s">
        <v>4439</v>
      </c>
      <c r="M4672" s="174" t="s">
        <v>12091</v>
      </c>
      <c r="N4672" s="176">
        <v>960</v>
      </c>
      <c r="O4672" s="174" t="s">
        <v>3407</v>
      </c>
      <c r="P4672" s="177">
        <v>38899</v>
      </c>
      <c r="Q4672" s="176">
        <v>84</v>
      </c>
      <c r="R4672" s="175">
        <v>8796.9599999999991</v>
      </c>
      <c r="S4672" s="175">
        <v>92951.039999999994</v>
      </c>
    </row>
    <row r="4673" spans="4:19">
      <c r="D4673" s="174" t="s">
        <v>12111</v>
      </c>
      <c r="E4673" s="176">
        <v>10498</v>
      </c>
      <c r="F4673" s="174" t="s">
        <v>11280</v>
      </c>
      <c r="G4673" s="174" t="s">
        <v>12088</v>
      </c>
      <c r="H4673" s="174" t="s">
        <v>191</v>
      </c>
      <c r="I4673" s="174" t="s">
        <v>3098</v>
      </c>
      <c r="J4673" s="174" t="s">
        <v>12108</v>
      </c>
      <c r="K4673" s="174"/>
      <c r="L4673" s="174" t="s">
        <v>4439</v>
      </c>
      <c r="M4673" s="174" t="s">
        <v>12091</v>
      </c>
      <c r="N4673" s="176">
        <v>960</v>
      </c>
      <c r="O4673" s="174" t="s">
        <v>3407</v>
      </c>
      <c r="P4673" s="177">
        <v>38899</v>
      </c>
      <c r="Q4673" s="176">
        <v>84</v>
      </c>
      <c r="R4673" s="175">
        <v>907.6</v>
      </c>
      <c r="S4673" s="175">
        <v>9590.4</v>
      </c>
    </row>
    <row r="4674" spans="4:19">
      <c r="D4674" s="174" t="s">
        <v>12112</v>
      </c>
      <c r="E4674" s="176">
        <v>4784</v>
      </c>
      <c r="F4674" s="174" t="s">
        <v>11890</v>
      </c>
      <c r="G4674" s="174" t="s">
        <v>12088</v>
      </c>
      <c r="H4674" s="174" t="s">
        <v>191</v>
      </c>
      <c r="I4674" s="174" t="s">
        <v>3098</v>
      </c>
      <c r="J4674" s="174" t="s">
        <v>12108</v>
      </c>
      <c r="K4674" s="174"/>
      <c r="L4674" s="174" t="s">
        <v>4439</v>
      </c>
      <c r="M4674" s="174" t="s">
        <v>12091</v>
      </c>
      <c r="N4674" s="176">
        <v>960</v>
      </c>
      <c r="O4674" s="174" t="s">
        <v>3407</v>
      </c>
      <c r="P4674" s="177">
        <v>38899</v>
      </c>
      <c r="Q4674" s="176">
        <v>84</v>
      </c>
      <c r="R4674" s="175">
        <v>413.61</v>
      </c>
      <c r="S4674" s="175">
        <v>4370.3900000000003</v>
      </c>
    </row>
    <row r="4675" spans="4:19">
      <c r="D4675" s="174" t="s">
        <v>12113</v>
      </c>
      <c r="E4675" s="176">
        <v>4061</v>
      </c>
      <c r="F4675" s="174" t="s">
        <v>11893</v>
      </c>
      <c r="G4675" s="174" t="s">
        <v>12088</v>
      </c>
      <c r="H4675" s="174" t="s">
        <v>191</v>
      </c>
      <c r="I4675" s="174" t="s">
        <v>3098</v>
      </c>
      <c r="J4675" s="174" t="s">
        <v>12108</v>
      </c>
      <c r="K4675" s="174"/>
      <c r="L4675" s="174" t="s">
        <v>4439</v>
      </c>
      <c r="M4675" s="174" t="s">
        <v>12091</v>
      </c>
      <c r="N4675" s="176">
        <v>960</v>
      </c>
      <c r="O4675" s="174" t="s">
        <v>3407</v>
      </c>
      <c r="P4675" s="177">
        <v>38899</v>
      </c>
      <c r="Q4675" s="176">
        <v>84</v>
      </c>
      <c r="R4675" s="175">
        <v>351.09</v>
      </c>
      <c r="S4675" s="175">
        <v>3709.91</v>
      </c>
    </row>
    <row r="4676" spans="4:19">
      <c r="D4676" s="174" t="s">
        <v>12114</v>
      </c>
      <c r="E4676" s="176">
        <v>3099</v>
      </c>
      <c r="F4676" s="174" t="s">
        <v>10588</v>
      </c>
      <c r="G4676" s="174" t="s">
        <v>12093</v>
      </c>
      <c r="H4676" s="174" t="s">
        <v>169</v>
      </c>
      <c r="I4676" s="174" t="s">
        <v>3098</v>
      </c>
      <c r="J4676" s="174" t="s">
        <v>12115</v>
      </c>
      <c r="K4676" s="174"/>
      <c r="L4676" s="174" t="s">
        <v>10137</v>
      </c>
      <c r="M4676" s="174" t="s">
        <v>12096</v>
      </c>
      <c r="N4676" s="176">
        <v>960</v>
      </c>
      <c r="O4676" s="174" t="s">
        <v>3407</v>
      </c>
      <c r="P4676" s="177">
        <v>36708</v>
      </c>
      <c r="Q4676" s="176">
        <v>156</v>
      </c>
      <c r="R4676" s="175">
        <v>500.26</v>
      </c>
      <c r="S4676" s="175">
        <v>2598.7399999999998</v>
      </c>
    </row>
    <row r="4677" spans="4:19">
      <c r="D4677" s="174" t="s">
        <v>12116</v>
      </c>
      <c r="E4677" s="176">
        <v>24235</v>
      </c>
      <c r="F4677" s="174"/>
      <c r="G4677" s="174" t="s">
        <v>12078</v>
      </c>
      <c r="H4677" s="174" t="s">
        <v>179</v>
      </c>
      <c r="I4677" s="174" t="s">
        <v>3098</v>
      </c>
      <c r="J4677" s="174" t="s">
        <v>12117</v>
      </c>
      <c r="K4677" s="174"/>
      <c r="L4677" s="174" t="s">
        <v>7136</v>
      </c>
      <c r="M4677" s="174" t="s">
        <v>7197</v>
      </c>
      <c r="N4677" s="176">
        <v>600</v>
      </c>
      <c r="O4677" s="174" t="s">
        <v>3407</v>
      </c>
      <c r="P4677" s="177">
        <v>38899</v>
      </c>
      <c r="Q4677" s="176">
        <v>84</v>
      </c>
      <c r="R4677" s="175">
        <v>3352.5</v>
      </c>
      <c r="S4677" s="175">
        <v>20882.5</v>
      </c>
    </row>
    <row r="4678" spans="4:19">
      <c r="D4678" s="174" t="s">
        <v>12118</v>
      </c>
      <c r="E4678" s="176">
        <v>119670</v>
      </c>
      <c r="F4678" s="174" t="s">
        <v>11265</v>
      </c>
      <c r="G4678" s="174" t="s">
        <v>12078</v>
      </c>
      <c r="H4678" s="174" t="s">
        <v>179</v>
      </c>
      <c r="I4678" s="174" t="s">
        <v>3098</v>
      </c>
      <c r="J4678" s="174" t="s">
        <v>12117</v>
      </c>
      <c r="K4678" s="174"/>
      <c r="L4678" s="174" t="s">
        <v>7136</v>
      </c>
      <c r="M4678" s="174" t="s">
        <v>7197</v>
      </c>
      <c r="N4678" s="176">
        <v>600</v>
      </c>
      <c r="O4678" s="174" t="s">
        <v>3407</v>
      </c>
      <c r="P4678" s="177">
        <v>38899</v>
      </c>
      <c r="Q4678" s="176">
        <v>84</v>
      </c>
      <c r="R4678" s="175">
        <v>16554.349999999999</v>
      </c>
      <c r="S4678" s="175">
        <v>103115.65</v>
      </c>
    </row>
    <row r="4679" spans="4:19">
      <c r="D4679" s="174" t="s">
        <v>12119</v>
      </c>
      <c r="E4679" s="176">
        <v>25887</v>
      </c>
      <c r="F4679" s="174" t="s">
        <v>11278</v>
      </c>
      <c r="G4679" s="174" t="s">
        <v>12078</v>
      </c>
      <c r="H4679" s="174" t="s">
        <v>179</v>
      </c>
      <c r="I4679" s="174" t="s">
        <v>3098</v>
      </c>
      <c r="J4679" s="174" t="s">
        <v>12117</v>
      </c>
      <c r="K4679" s="174"/>
      <c r="L4679" s="174" t="s">
        <v>7136</v>
      </c>
      <c r="M4679" s="174" t="s">
        <v>7197</v>
      </c>
      <c r="N4679" s="176">
        <v>600</v>
      </c>
      <c r="O4679" s="174" t="s">
        <v>3407</v>
      </c>
      <c r="P4679" s="177">
        <v>38899</v>
      </c>
      <c r="Q4679" s="176">
        <v>84</v>
      </c>
      <c r="R4679" s="175">
        <v>3581.03</v>
      </c>
      <c r="S4679" s="175">
        <v>22305.97</v>
      </c>
    </row>
    <row r="4680" spans="4:19">
      <c r="D4680" s="174" t="s">
        <v>12120</v>
      </c>
      <c r="E4680" s="176">
        <v>12631</v>
      </c>
      <c r="F4680" s="174" t="s">
        <v>11280</v>
      </c>
      <c r="G4680" s="174" t="s">
        <v>12078</v>
      </c>
      <c r="H4680" s="174" t="s">
        <v>179</v>
      </c>
      <c r="I4680" s="174" t="s">
        <v>3098</v>
      </c>
      <c r="J4680" s="174" t="s">
        <v>12117</v>
      </c>
      <c r="K4680" s="174"/>
      <c r="L4680" s="174" t="s">
        <v>7136</v>
      </c>
      <c r="M4680" s="174" t="s">
        <v>7197</v>
      </c>
      <c r="N4680" s="176">
        <v>600</v>
      </c>
      <c r="O4680" s="174" t="s">
        <v>3407</v>
      </c>
      <c r="P4680" s="177">
        <v>38899</v>
      </c>
      <c r="Q4680" s="176">
        <v>84</v>
      </c>
      <c r="R4680" s="175">
        <v>1747.28</v>
      </c>
      <c r="S4680" s="175">
        <v>10883.72</v>
      </c>
    </row>
    <row r="4681" spans="4:19">
      <c r="D4681" s="174" t="s">
        <v>12121</v>
      </c>
      <c r="E4681" s="176">
        <v>1418</v>
      </c>
      <c r="F4681" s="174" t="s">
        <v>11890</v>
      </c>
      <c r="G4681" s="174" t="s">
        <v>12078</v>
      </c>
      <c r="H4681" s="174" t="s">
        <v>179</v>
      </c>
      <c r="I4681" s="174" t="s">
        <v>3098</v>
      </c>
      <c r="J4681" s="174" t="s">
        <v>12117</v>
      </c>
      <c r="K4681" s="174"/>
      <c r="L4681" s="174" t="s">
        <v>7136</v>
      </c>
      <c r="M4681" s="174" t="s">
        <v>7197</v>
      </c>
      <c r="N4681" s="176">
        <v>600</v>
      </c>
      <c r="O4681" s="174" t="s">
        <v>3407</v>
      </c>
      <c r="P4681" s="177">
        <v>38899</v>
      </c>
      <c r="Q4681" s="176">
        <v>84</v>
      </c>
      <c r="R4681" s="175">
        <v>196.15</v>
      </c>
      <c r="S4681" s="175">
        <v>1221.8499999999999</v>
      </c>
    </row>
    <row r="4682" spans="4:19">
      <c r="D4682" s="174" t="s">
        <v>12122</v>
      </c>
      <c r="E4682" s="176">
        <v>156</v>
      </c>
      <c r="F4682" s="174" t="s">
        <v>11893</v>
      </c>
      <c r="G4682" s="174" t="s">
        <v>12078</v>
      </c>
      <c r="H4682" s="174" t="s">
        <v>179</v>
      </c>
      <c r="I4682" s="174" t="s">
        <v>3098</v>
      </c>
      <c r="J4682" s="174" t="s">
        <v>12117</v>
      </c>
      <c r="K4682" s="174"/>
      <c r="L4682" s="174" t="s">
        <v>7136</v>
      </c>
      <c r="M4682" s="174" t="s">
        <v>7197</v>
      </c>
      <c r="N4682" s="176">
        <v>600</v>
      </c>
      <c r="O4682" s="174" t="s">
        <v>3407</v>
      </c>
      <c r="P4682" s="177">
        <v>38899</v>
      </c>
      <c r="Q4682" s="176">
        <v>84</v>
      </c>
      <c r="R4682" s="175">
        <v>21.58</v>
      </c>
      <c r="S4682" s="175">
        <v>134.41999999999999</v>
      </c>
    </row>
    <row r="4683" spans="4:19">
      <c r="D4683" s="174" t="s">
        <v>12123</v>
      </c>
      <c r="E4683" s="176">
        <v>2735</v>
      </c>
      <c r="F4683" s="174" t="s">
        <v>11280</v>
      </c>
      <c r="G4683" s="174" t="s">
        <v>3216</v>
      </c>
      <c r="H4683" s="174" t="s">
        <v>179</v>
      </c>
      <c r="I4683" s="174" t="s">
        <v>3098</v>
      </c>
      <c r="J4683" s="174" t="s">
        <v>12124</v>
      </c>
      <c r="K4683" s="174"/>
      <c r="L4683" s="174" t="s">
        <v>7136</v>
      </c>
      <c r="M4683" s="174" t="s">
        <v>3800</v>
      </c>
      <c r="N4683" s="176">
        <v>600</v>
      </c>
      <c r="O4683" s="174" t="s">
        <v>3407</v>
      </c>
      <c r="P4683" s="177">
        <v>37803</v>
      </c>
      <c r="Q4683" s="176">
        <v>120</v>
      </c>
      <c r="R4683" s="175">
        <v>542.44000000000005</v>
      </c>
      <c r="S4683" s="175">
        <v>2192.56</v>
      </c>
    </row>
    <row r="4684" spans="4:19">
      <c r="D4684" s="174" t="s">
        <v>12125</v>
      </c>
      <c r="E4684" s="176">
        <v>31836</v>
      </c>
      <c r="F4684" s="174" t="s">
        <v>3472</v>
      </c>
      <c r="G4684" s="174" t="s">
        <v>3165</v>
      </c>
      <c r="H4684" s="174" t="s">
        <v>187</v>
      </c>
      <c r="I4684" s="174" t="s">
        <v>3098</v>
      </c>
      <c r="J4684" s="174" t="s">
        <v>11810</v>
      </c>
      <c r="K4684" s="174"/>
      <c r="L4684" s="174" t="s">
        <v>172</v>
      </c>
      <c r="M4684" s="174" t="s">
        <v>250</v>
      </c>
      <c r="N4684" s="176">
        <v>960</v>
      </c>
      <c r="O4684" s="174" t="s">
        <v>3407</v>
      </c>
      <c r="P4684" s="177">
        <v>36616</v>
      </c>
      <c r="Q4684" s="176">
        <v>159</v>
      </c>
      <c r="R4684" s="175">
        <v>5272.84</v>
      </c>
      <c r="S4684" s="175">
        <v>26563.16</v>
      </c>
    </row>
    <row r="4685" spans="4:19">
      <c r="D4685" s="174" t="s">
        <v>12126</v>
      </c>
      <c r="E4685" s="176">
        <v>2376180</v>
      </c>
      <c r="F4685" s="174" t="s">
        <v>3475</v>
      </c>
      <c r="G4685" s="174" t="s">
        <v>3165</v>
      </c>
      <c r="H4685" s="174" t="s">
        <v>187</v>
      </c>
      <c r="I4685" s="174" t="s">
        <v>3098</v>
      </c>
      <c r="J4685" s="174" t="s">
        <v>11810</v>
      </c>
      <c r="K4685" s="174"/>
      <c r="L4685" s="174" t="s">
        <v>172</v>
      </c>
      <c r="M4685" s="174" t="s">
        <v>250</v>
      </c>
      <c r="N4685" s="176">
        <v>960</v>
      </c>
      <c r="O4685" s="174" t="s">
        <v>3407</v>
      </c>
      <c r="P4685" s="177">
        <v>36616</v>
      </c>
      <c r="Q4685" s="176">
        <v>159</v>
      </c>
      <c r="R4685" s="175">
        <v>393554.81</v>
      </c>
      <c r="S4685" s="175">
        <v>1982625.19</v>
      </c>
    </row>
    <row r="4686" spans="4:19">
      <c r="D4686" s="174" t="s">
        <v>12127</v>
      </c>
      <c r="E4686" s="176">
        <v>618070</v>
      </c>
      <c r="F4686" s="174" t="s">
        <v>3478</v>
      </c>
      <c r="G4686" s="174" t="s">
        <v>3165</v>
      </c>
      <c r="H4686" s="174" t="s">
        <v>187</v>
      </c>
      <c r="I4686" s="174" t="s">
        <v>3098</v>
      </c>
      <c r="J4686" s="174" t="s">
        <v>11810</v>
      </c>
      <c r="K4686" s="174"/>
      <c r="L4686" s="174" t="s">
        <v>172</v>
      </c>
      <c r="M4686" s="174" t="s">
        <v>250</v>
      </c>
      <c r="N4686" s="176">
        <v>960</v>
      </c>
      <c r="O4686" s="174" t="s">
        <v>3407</v>
      </c>
      <c r="P4686" s="177">
        <v>36616</v>
      </c>
      <c r="Q4686" s="176">
        <v>159</v>
      </c>
      <c r="R4686" s="175">
        <v>102367.78</v>
      </c>
      <c r="S4686" s="175">
        <v>515702.22</v>
      </c>
    </row>
    <row r="4687" spans="4:19">
      <c r="D4687" s="174" t="s">
        <v>12128</v>
      </c>
      <c r="E4687" s="176">
        <v>26160381</v>
      </c>
      <c r="F4687" s="174" t="s">
        <v>3466</v>
      </c>
      <c r="G4687" s="174" t="s">
        <v>3165</v>
      </c>
      <c r="H4687" s="174" t="s">
        <v>187</v>
      </c>
      <c r="I4687" s="174" t="s">
        <v>3098</v>
      </c>
      <c r="J4687" s="174" t="s">
        <v>11810</v>
      </c>
      <c r="K4687" s="174"/>
      <c r="L4687" s="174" t="s">
        <v>172</v>
      </c>
      <c r="M4687" s="174" t="s">
        <v>250</v>
      </c>
      <c r="N4687" s="176">
        <v>960</v>
      </c>
      <c r="O4687" s="174" t="s">
        <v>3407</v>
      </c>
      <c r="P4687" s="177">
        <v>36616</v>
      </c>
      <c r="Q4687" s="176">
        <v>159</v>
      </c>
      <c r="R4687" s="175">
        <v>4332813.07</v>
      </c>
      <c r="S4687" s="175">
        <v>21827567.93</v>
      </c>
    </row>
    <row r="4688" spans="4:19">
      <c r="D4688" s="174" t="s">
        <v>12129</v>
      </c>
      <c r="E4688" s="176">
        <v>76868013</v>
      </c>
      <c r="F4688" s="174" t="s">
        <v>3466</v>
      </c>
      <c r="G4688" s="174" t="s">
        <v>3165</v>
      </c>
      <c r="H4688" s="174" t="s">
        <v>187</v>
      </c>
      <c r="I4688" s="174" t="s">
        <v>3098</v>
      </c>
      <c r="J4688" s="174" t="s">
        <v>11810</v>
      </c>
      <c r="K4688" s="174"/>
      <c r="L4688" s="174" t="s">
        <v>172</v>
      </c>
      <c r="M4688" s="174" t="s">
        <v>250</v>
      </c>
      <c r="N4688" s="176">
        <v>960</v>
      </c>
      <c r="O4688" s="174" t="s">
        <v>3407</v>
      </c>
      <c r="P4688" s="177">
        <v>36616</v>
      </c>
      <c r="Q4688" s="176">
        <v>159</v>
      </c>
      <c r="R4688" s="175">
        <v>12731264.619999999</v>
      </c>
      <c r="S4688" s="175">
        <v>64136748.380000003</v>
      </c>
    </row>
    <row r="4689" spans="4:19">
      <c r="D4689" s="174" t="s">
        <v>12130</v>
      </c>
      <c r="E4689" s="176">
        <v>200676</v>
      </c>
      <c r="F4689" s="174" t="s">
        <v>12131</v>
      </c>
      <c r="G4689" s="174" t="s">
        <v>3165</v>
      </c>
      <c r="H4689" s="174" t="s">
        <v>187</v>
      </c>
      <c r="I4689" s="174" t="s">
        <v>3098</v>
      </c>
      <c r="J4689" s="174" t="s">
        <v>11810</v>
      </c>
      <c r="K4689" s="174"/>
      <c r="L4689" s="174" t="s">
        <v>172</v>
      </c>
      <c r="M4689" s="174" t="s">
        <v>250</v>
      </c>
      <c r="N4689" s="176">
        <v>960</v>
      </c>
      <c r="O4689" s="174" t="s">
        <v>3407</v>
      </c>
      <c r="P4689" s="177">
        <v>36616</v>
      </c>
      <c r="Q4689" s="176">
        <v>159</v>
      </c>
      <c r="R4689" s="175">
        <v>33236.959999999999</v>
      </c>
      <c r="S4689" s="175">
        <v>167439.04000000001</v>
      </c>
    </row>
    <row r="4690" spans="4:19">
      <c r="D4690" s="174" t="s">
        <v>12132</v>
      </c>
      <c r="E4690" s="176">
        <v>15580268</v>
      </c>
      <c r="F4690" s="174" t="s">
        <v>3516</v>
      </c>
      <c r="G4690" s="174" t="s">
        <v>3165</v>
      </c>
      <c r="H4690" s="174" t="s">
        <v>187</v>
      </c>
      <c r="I4690" s="174" t="s">
        <v>3098</v>
      </c>
      <c r="J4690" s="174" t="s">
        <v>11810</v>
      </c>
      <c r="K4690" s="174"/>
      <c r="L4690" s="174" t="s">
        <v>172</v>
      </c>
      <c r="M4690" s="174" t="s">
        <v>250</v>
      </c>
      <c r="N4690" s="176">
        <v>960</v>
      </c>
      <c r="O4690" s="174" t="s">
        <v>3407</v>
      </c>
      <c r="P4690" s="177">
        <v>36616</v>
      </c>
      <c r="Q4690" s="176">
        <v>159</v>
      </c>
      <c r="R4690" s="175">
        <v>2580481.89</v>
      </c>
      <c r="S4690" s="175">
        <v>12999786.109999999</v>
      </c>
    </row>
    <row r="4691" spans="4:19">
      <c r="D4691" s="174" t="s">
        <v>12133</v>
      </c>
      <c r="E4691" s="176">
        <v>14301729</v>
      </c>
      <c r="F4691" s="174" t="s">
        <v>4671</v>
      </c>
      <c r="G4691" s="174" t="s">
        <v>3165</v>
      </c>
      <c r="H4691" s="174" t="s">
        <v>187</v>
      </c>
      <c r="I4691" s="174" t="s">
        <v>3098</v>
      </c>
      <c r="J4691" s="174" t="s">
        <v>11810</v>
      </c>
      <c r="K4691" s="174"/>
      <c r="L4691" s="174" t="s">
        <v>172</v>
      </c>
      <c r="M4691" s="174" t="s">
        <v>250</v>
      </c>
      <c r="N4691" s="176">
        <v>960</v>
      </c>
      <c r="O4691" s="174" t="s">
        <v>3407</v>
      </c>
      <c r="P4691" s="177">
        <v>36616</v>
      </c>
      <c r="Q4691" s="176">
        <v>159</v>
      </c>
      <c r="R4691" s="175">
        <v>2368723.83</v>
      </c>
      <c r="S4691" s="175">
        <v>11933005.17</v>
      </c>
    </row>
    <row r="4692" spans="4:19">
      <c r="D4692" s="174" t="s">
        <v>12134</v>
      </c>
      <c r="E4692" s="176">
        <v>27823930</v>
      </c>
      <c r="F4692" s="174" t="s">
        <v>3503</v>
      </c>
      <c r="G4692" s="174" t="s">
        <v>3165</v>
      </c>
      <c r="H4692" s="174" t="s">
        <v>187</v>
      </c>
      <c r="I4692" s="174" t="s">
        <v>3098</v>
      </c>
      <c r="J4692" s="174" t="s">
        <v>11810</v>
      </c>
      <c r="K4692" s="174"/>
      <c r="L4692" s="174" t="s">
        <v>172</v>
      </c>
      <c r="M4692" s="174" t="s">
        <v>250</v>
      </c>
      <c r="N4692" s="176">
        <v>960</v>
      </c>
      <c r="O4692" s="174" t="s">
        <v>3407</v>
      </c>
      <c r="P4692" s="177">
        <v>36616</v>
      </c>
      <c r="Q4692" s="176">
        <v>159</v>
      </c>
      <c r="R4692" s="175">
        <v>4608338.34</v>
      </c>
      <c r="S4692" s="175">
        <v>23215591.66</v>
      </c>
    </row>
    <row r="4693" spans="4:19">
      <c r="D4693" s="174" t="s">
        <v>12135</v>
      </c>
      <c r="E4693" s="176">
        <v>13262723</v>
      </c>
      <c r="F4693" s="174" t="s">
        <v>3483</v>
      </c>
      <c r="G4693" s="174" t="s">
        <v>3165</v>
      </c>
      <c r="H4693" s="174" t="s">
        <v>187</v>
      </c>
      <c r="I4693" s="174" t="s">
        <v>3098</v>
      </c>
      <c r="J4693" s="174" t="s">
        <v>11810</v>
      </c>
      <c r="K4693" s="174"/>
      <c r="L4693" s="174" t="s">
        <v>172</v>
      </c>
      <c r="M4693" s="174" t="s">
        <v>250</v>
      </c>
      <c r="N4693" s="176">
        <v>960</v>
      </c>
      <c r="O4693" s="174" t="s">
        <v>3407</v>
      </c>
      <c r="P4693" s="177">
        <v>36616</v>
      </c>
      <c r="Q4693" s="176">
        <v>159</v>
      </c>
      <c r="R4693" s="175">
        <v>2196638.4</v>
      </c>
      <c r="S4693" s="175">
        <v>11066084.6</v>
      </c>
    </row>
    <row r="4694" spans="4:19">
      <c r="D4694" s="174" t="s">
        <v>12136</v>
      </c>
      <c r="E4694" s="176">
        <v>1635473</v>
      </c>
      <c r="F4694" s="174" t="s">
        <v>12137</v>
      </c>
      <c r="G4694" s="174" t="s">
        <v>3165</v>
      </c>
      <c r="H4694" s="174" t="s">
        <v>187</v>
      </c>
      <c r="I4694" s="174" t="s">
        <v>3098</v>
      </c>
      <c r="J4694" s="174" t="s">
        <v>11810</v>
      </c>
      <c r="K4694" s="174"/>
      <c r="L4694" s="174" t="s">
        <v>172</v>
      </c>
      <c r="M4694" s="174" t="s">
        <v>250</v>
      </c>
      <c r="N4694" s="176">
        <v>960</v>
      </c>
      <c r="O4694" s="174" t="s">
        <v>3407</v>
      </c>
      <c r="P4694" s="177">
        <v>36616</v>
      </c>
      <c r="Q4694" s="176">
        <v>159</v>
      </c>
      <c r="R4694" s="175">
        <v>270875.18</v>
      </c>
      <c r="S4694" s="175">
        <v>1364597.82</v>
      </c>
    </row>
    <row r="4695" spans="4:19">
      <c r="D4695" s="174" t="s">
        <v>12138</v>
      </c>
      <c r="E4695" s="176">
        <v>845843</v>
      </c>
      <c r="F4695" s="174" t="s">
        <v>12139</v>
      </c>
      <c r="G4695" s="174" t="s">
        <v>3165</v>
      </c>
      <c r="H4695" s="174" t="s">
        <v>187</v>
      </c>
      <c r="I4695" s="174" t="s">
        <v>3098</v>
      </c>
      <c r="J4695" s="174" t="s">
        <v>11810</v>
      </c>
      <c r="K4695" s="174"/>
      <c r="L4695" s="174" t="s">
        <v>172</v>
      </c>
      <c r="M4695" s="174" t="s">
        <v>250</v>
      </c>
      <c r="N4695" s="176">
        <v>960</v>
      </c>
      <c r="O4695" s="174" t="s">
        <v>3407</v>
      </c>
      <c r="P4695" s="177">
        <v>36616</v>
      </c>
      <c r="Q4695" s="176">
        <v>159</v>
      </c>
      <c r="R4695" s="175">
        <v>140092.65</v>
      </c>
      <c r="S4695" s="175">
        <v>705750.35</v>
      </c>
    </row>
    <row r="4696" spans="4:19">
      <c r="D4696" s="174" t="s">
        <v>12140</v>
      </c>
      <c r="E4696" s="176">
        <v>547375</v>
      </c>
      <c r="F4696" s="174" t="s">
        <v>11088</v>
      </c>
      <c r="G4696" s="174" t="s">
        <v>3165</v>
      </c>
      <c r="H4696" s="174" t="s">
        <v>187</v>
      </c>
      <c r="I4696" s="174" t="s">
        <v>3098</v>
      </c>
      <c r="J4696" s="174" t="s">
        <v>11810</v>
      </c>
      <c r="K4696" s="174"/>
      <c r="L4696" s="174" t="s">
        <v>172</v>
      </c>
      <c r="M4696" s="174" t="s">
        <v>250</v>
      </c>
      <c r="N4696" s="176">
        <v>960</v>
      </c>
      <c r="O4696" s="174" t="s">
        <v>3407</v>
      </c>
      <c r="P4696" s="177">
        <v>36616</v>
      </c>
      <c r="Q4696" s="176">
        <v>159</v>
      </c>
      <c r="R4696" s="175">
        <v>90658.880000000005</v>
      </c>
      <c r="S4696" s="175">
        <v>456716.12</v>
      </c>
    </row>
    <row r="4697" spans="4:19">
      <c r="D4697" s="174" t="s">
        <v>12141</v>
      </c>
      <c r="E4697" s="176">
        <v>7844</v>
      </c>
      <c r="F4697" s="174" t="s">
        <v>3464</v>
      </c>
      <c r="G4697" s="174" t="s">
        <v>3165</v>
      </c>
      <c r="H4697" s="174" t="s">
        <v>174</v>
      </c>
      <c r="I4697" s="174" t="s">
        <v>3098</v>
      </c>
      <c r="J4697" s="174" t="s">
        <v>11810</v>
      </c>
      <c r="K4697" s="174"/>
      <c r="L4697" s="174" t="s">
        <v>172</v>
      </c>
      <c r="M4697" s="174" t="s">
        <v>250</v>
      </c>
      <c r="N4697" s="176">
        <v>960</v>
      </c>
      <c r="O4697" s="174" t="s">
        <v>3407</v>
      </c>
      <c r="P4697" s="177">
        <v>36616</v>
      </c>
      <c r="Q4697" s="176">
        <v>159</v>
      </c>
      <c r="R4697" s="175">
        <v>1299.1600000000001</v>
      </c>
      <c r="S4697" s="175">
        <v>6544.84</v>
      </c>
    </row>
    <row r="4698" spans="4:19">
      <c r="D4698" s="174" t="s">
        <v>12142</v>
      </c>
      <c r="E4698" s="176">
        <v>585487</v>
      </c>
      <c r="F4698" s="174" t="s">
        <v>3486</v>
      </c>
      <c r="G4698" s="174" t="s">
        <v>3165</v>
      </c>
      <c r="H4698" s="174" t="s">
        <v>174</v>
      </c>
      <c r="I4698" s="174" t="s">
        <v>3098</v>
      </c>
      <c r="J4698" s="174" t="s">
        <v>11810</v>
      </c>
      <c r="K4698" s="174"/>
      <c r="L4698" s="174" t="s">
        <v>172</v>
      </c>
      <c r="M4698" s="174" t="s">
        <v>250</v>
      </c>
      <c r="N4698" s="176">
        <v>960</v>
      </c>
      <c r="O4698" s="174" t="s">
        <v>3407</v>
      </c>
      <c r="P4698" s="177">
        <v>36616</v>
      </c>
      <c r="Q4698" s="176">
        <v>159</v>
      </c>
      <c r="R4698" s="175">
        <v>96971.18</v>
      </c>
      <c r="S4698" s="175">
        <v>488515.82</v>
      </c>
    </row>
    <row r="4699" spans="4:19">
      <c r="D4699" s="174" t="s">
        <v>12143</v>
      </c>
      <c r="E4699" s="176">
        <v>152292</v>
      </c>
      <c r="F4699" s="174" t="s">
        <v>3488</v>
      </c>
      <c r="G4699" s="174" t="s">
        <v>3165</v>
      </c>
      <c r="H4699" s="174" t="s">
        <v>174</v>
      </c>
      <c r="I4699" s="174" t="s">
        <v>3098</v>
      </c>
      <c r="J4699" s="174" t="s">
        <v>11810</v>
      </c>
      <c r="K4699" s="174"/>
      <c r="L4699" s="174" t="s">
        <v>172</v>
      </c>
      <c r="M4699" s="174" t="s">
        <v>250</v>
      </c>
      <c r="N4699" s="176">
        <v>960</v>
      </c>
      <c r="O4699" s="174" t="s">
        <v>3407</v>
      </c>
      <c r="P4699" s="177">
        <v>36616</v>
      </c>
      <c r="Q4699" s="176">
        <v>159</v>
      </c>
      <c r="R4699" s="175">
        <v>25223.360000000001</v>
      </c>
      <c r="S4699" s="175">
        <v>127068.64</v>
      </c>
    </row>
    <row r="4700" spans="4:19">
      <c r="D4700" s="174" t="s">
        <v>12144</v>
      </c>
      <c r="E4700" s="176">
        <v>6445875</v>
      </c>
      <c r="F4700" s="174" t="s">
        <v>3459</v>
      </c>
      <c r="G4700" s="174" t="s">
        <v>3165</v>
      </c>
      <c r="H4700" s="174" t="s">
        <v>174</v>
      </c>
      <c r="I4700" s="174" t="s">
        <v>3098</v>
      </c>
      <c r="J4700" s="174" t="s">
        <v>11810</v>
      </c>
      <c r="K4700" s="174"/>
      <c r="L4700" s="174" t="s">
        <v>172</v>
      </c>
      <c r="M4700" s="174" t="s">
        <v>250</v>
      </c>
      <c r="N4700" s="176">
        <v>960</v>
      </c>
      <c r="O4700" s="174" t="s">
        <v>3407</v>
      </c>
      <c r="P4700" s="177">
        <v>36616</v>
      </c>
      <c r="Q4700" s="176">
        <v>159</v>
      </c>
      <c r="R4700" s="175">
        <v>1067597.95</v>
      </c>
      <c r="S4700" s="175">
        <v>5378277.0499999998</v>
      </c>
    </row>
    <row r="4701" spans="4:19">
      <c r="D4701" s="174" t="s">
        <v>12145</v>
      </c>
      <c r="E4701" s="176">
        <v>18940151</v>
      </c>
      <c r="F4701" s="174" t="s">
        <v>3501</v>
      </c>
      <c r="G4701" s="174" t="s">
        <v>3165</v>
      </c>
      <c r="H4701" s="174" t="s">
        <v>174</v>
      </c>
      <c r="I4701" s="174" t="s">
        <v>3098</v>
      </c>
      <c r="J4701" s="174" t="s">
        <v>11810</v>
      </c>
      <c r="K4701" s="174"/>
      <c r="L4701" s="174" t="s">
        <v>172</v>
      </c>
      <c r="M4701" s="174" t="s">
        <v>250</v>
      </c>
      <c r="N4701" s="176">
        <v>960</v>
      </c>
      <c r="O4701" s="174" t="s">
        <v>3407</v>
      </c>
      <c r="P4701" s="177">
        <v>36616</v>
      </c>
      <c r="Q4701" s="176">
        <v>159</v>
      </c>
      <c r="R4701" s="175">
        <v>3136962.41</v>
      </c>
      <c r="S4701" s="175">
        <v>15803188.59</v>
      </c>
    </row>
    <row r="4702" spans="4:19">
      <c r="D4702" s="174" t="s">
        <v>12146</v>
      </c>
      <c r="E4702" s="176">
        <v>49446</v>
      </c>
      <c r="F4702" s="174" t="s">
        <v>12147</v>
      </c>
      <c r="G4702" s="174" t="s">
        <v>3165</v>
      </c>
      <c r="H4702" s="174" t="s">
        <v>174</v>
      </c>
      <c r="I4702" s="174" t="s">
        <v>3098</v>
      </c>
      <c r="J4702" s="174" t="s">
        <v>11810</v>
      </c>
      <c r="K4702" s="174"/>
      <c r="L4702" s="174" t="s">
        <v>172</v>
      </c>
      <c r="M4702" s="174" t="s">
        <v>250</v>
      </c>
      <c r="N4702" s="176">
        <v>960</v>
      </c>
      <c r="O4702" s="174" t="s">
        <v>3407</v>
      </c>
      <c r="P4702" s="177">
        <v>36616</v>
      </c>
      <c r="Q4702" s="176">
        <v>159</v>
      </c>
      <c r="R4702" s="175">
        <v>8189.43</v>
      </c>
      <c r="S4702" s="175">
        <v>41256.57</v>
      </c>
    </row>
    <row r="4703" spans="4:19">
      <c r="D4703" s="174" t="s">
        <v>12148</v>
      </c>
      <c r="E4703" s="176">
        <v>3838952</v>
      </c>
      <c r="F4703" s="174" t="s">
        <v>3520</v>
      </c>
      <c r="G4703" s="174" t="s">
        <v>3165</v>
      </c>
      <c r="H4703" s="174" t="s">
        <v>174</v>
      </c>
      <c r="I4703" s="174" t="s">
        <v>3098</v>
      </c>
      <c r="J4703" s="174" t="s">
        <v>11810</v>
      </c>
      <c r="K4703" s="174"/>
      <c r="L4703" s="174" t="s">
        <v>172</v>
      </c>
      <c r="M4703" s="174" t="s">
        <v>250</v>
      </c>
      <c r="N4703" s="176">
        <v>960</v>
      </c>
      <c r="O4703" s="174" t="s">
        <v>3407</v>
      </c>
      <c r="P4703" s="177">
        <v>36616</v>
      </c>
      <c r="Q4703" s="176">
        <v>159</v>
      </c>
      <c r="R4703" s="175">
        <v>635826.43000000005</v>
      </c>
      <c r="S4703" s="175">
        <v>3203125.57</v>
      </c>
    </row>
    <row r="4704" spans="4:19">
      <c r="D4704" s="174" t="s">
        <v>12149</v>
      </c>
      <c r="E4704" s="176">
        <v>3523922</v>
      </c>
      <c r="F4704" s="174" t="s">
        <v>4654</v>
      </c>
      <c r="G4704" s="174" t="s">
        <v>3165</v>
      </c>
      <c r="H4704" s="174" t="s">
        <v>174</v>
      </c>
      <c r="I4704" s="174" t="s">
        <v>3098</v>
      </c>
      <c r="J4704" s="174" t="s">
        <v>11810</v>
      </c>
      <c r="K4704" s="174"/>
      <c r="L4704" s="174" t="s">
        <v>172</v>
      </c>
      <c r="M4704" s="174" t="s">
        <v>250</v>
      </c>
      <c r="N4704" s="176">
        <v>960</v>
      </c>
      <c r="O4704" s="174" t="s">
        <v>3407</v>
      </c>
      <c r="P4704" s="177">
        <v>36616</v>
      </c>
      <c r="Q4704" s="176">
        <v>159</v>
      </c>
      <c r="R4704" s="175">
        <v>583649.52</v>
      </c>
      <c r="S4704" s="175">
        <v>2940272.48</v>
      </c>
    </row>
    <row r="4705" spans="4:19">
      <c r="D4705" s="174" t="s">
        <v>12150</v>
      </c>
      <c r="E4705" s="176">
        <v>6855770</v>
      </c>
      <c r="F4705" s="174" t="s">
        <v>3503</v>
      </c>
      <c r="G4705" s="174" t="s">
        <v>3165</v>
      </c>
      <c r="H4705" s="174" t="s">
        <v>174</v>
      </c>
      <c r="I4705" s="174" t="s">
        <v>3098</v>
      </c>
      <c r="J4705" s="174" t="s">
        <v>11810</v>
      </c>
      <c r="K4705" s="174"/>
      <c r="L4705" s="174" t="s">
        <v>172</v>
      </c>
      <c r="M4705" s="174" t="s">
        <v>250</v>
      </c>
      <c r="N4705" s="176">
        <v>960</v>
      </c>
      <c r="O4705" s="174" t="s">
        <v>3407</v>
      </c>
      <c r="P4705" s="177">
        <v>36616</v>
      </c>
      <c r="Q4705" s="176">
        <v>159</v>
      </c>
      <c r="R4705" s="175">
        <v>1135486.8400000001</v>
      </c>
      <c r="S4705" s="175">
        <v>5720283.1600000001</v>
      </c>
    </row>
    <row r="4706" spans="4:19">
      <c r="D4706" s="174" t="s">
        <v>12151</v>
      </c>
      <c r="E4706" s="176">
        <v>3267913</v>
      </c>
      <c r="F4706" s="174" t="s">
        <v>3483</v>
      </c>
      <c r="G4706" s="174" t="s">
        <v>3165</v>
      </c>
      <c r="H4706" s="174" t="s">
        <v>174</v>
      </c>
      <c r="I4706" s="174" t="s">
        <v>3098</v>
      </c>
      <c r="J4706" s="174" t="s">
        <v>11810</v>
      </c>
      <c r="K4706" s="174"/>
      <c r="L4706" s="174" t="s">
        <v>172</v>
      </c>
      <c r="M4706" s="174" t="s">
        <v>250</v>
      </c>
      <c r="N4706" s="176">
        <v>960</v>
      </c>
      <c r="O4706" s="174" t="s">
        <v>3407</v>
      </c>
      <c r="P4706" s="177">
        <v>36616</v>
      </c>
      <c r="Q4706" s="176">
        <v>159</v>
      </c>
      <c r="R4706" s="175">
        <v>541248.06000000006</v>
      </c>
      <c r="S4706" s="175">
        <v>2726664.94</v>
      </c>
    </row>
    <row r="4707" spans="4:19">
      <c r="D4707" s="174" t="s">
        <v>12152</v>
      </c>
      <c r="E4707" s="176">
        <v>402978</v>
      </c>
      <c r="F4707" s="174" t="s">
        <v>12137</v>
      </c>
      <c r="G4707" s="174" t="s">
        <v>3165</v>
      </c>
      <c r="H4707" s="174" t="s">
        <v>174</v>
      </c>
      <c r="I4707" s="174" t="s">
        <v>3098</v>
      </c>
      <c r="J4707" s="174" t="s">
        <v>11810</v>
      </c>
      <c r="K4707" s="174"/>
      <c r="L4707" s="174" t="s">
        <v>172</v>
      </c>
      <c r="M4707" s="174" t="s">
        <v>250</v>
      </c>
      <c r="N4707" s="176">
        <v>960</v>
      </c>
      <c r="O4707" s="174" t="s">
        <v>3407</v>
      </c>
      <c r="P4707" s="177">
        <v>36616</v>
      </c>
      <c r="Q4707" s="176">
        <v>159</v>
      </c>
      <c r="R4707" s="175">
        <v>66743.16</v>
      </c>
      <c r="S4707" s="175">
        <v>336234.84</v>
      </c>
    </row>
    <row r="4708" spans="4:19">
      <c r="D4708" s="174" t="s">
        <v>12153</v>
      </c>
      <c r="E4708" s="176">
        <v>208414</v>
      </c>
      <c r="F4708" s="174" t="s">
        <v>12139</v>
      </c>
      <c r="G4708" s="174" t="s">
        <v>3165</v>
      </c>
      <c r="H4708" s="174" t="s">
        <v>174</v>
      </c>
      <c r="I4708" s="174" t="s">
        <v>3098</v>
      </c>
      <c r="J4708" s="174" t="s">
        <v>11810</v>
      </c>
      <c r="K4708" s="174"/>
      <c r="L4708" s="174" t="s">
        <v>172</v>
      </c>
      <c r="M4708" s="174" t="s">
        <v>250</v>
      </c>
      <c r="N4708" s="176">
        <v>960</v>
      </c>
      <c r="O4708" s="174" t="s">
        <v>3407</v>
      </c>
      <c r="P4708" s="177">
        <v>36616</v>
      </c>
      <c r="Q4708" s="176">
        <v>159</v>
      </c>
      <c r="R4708" s="175">
        <v>34518.5</v>
      </c>
      <c r="S4708" s="175">
        <v>173895.5</v>
      </c>
    </row>
    <row r="4709" spans="4:19">
      <c r="D4709" s="174" t="s">
        <v>12154</v>
      </c>
      <c r="E4709" s="176">
        <v>134872</v>
      </c>
      <c r="F4709" s="174" t="s">
        <v>11088</v>
      </c>
      <c r="G4709" s="174" t="s">
        <v>3165</v>
      </c>
      <c r="H4709" s="174" t="s">
        <v>174</v>
      </c>
      <c r="I4709" s="174" t="s">
        <v>3098</v>
      </c>
      <c r="J4709" s="174" t="s">
        <v>11810</v>
      </c>
      <c r="K4709" s="174"/>
      <c r="L4709" s="174" t="s">
        <v>172</v>
      </c>
      <c r="M4709" s="174" t="s">
        <v>250</v>
      </c>
      <c r="N4709" s="176">
        <v>960</v>
      </c>
      <c r="O4709" s="174" t="s">
        <v>3407</v>
      </c>
      <c r="P4709" s="177">
        <v>36616</v>
      </c>
      <c r="Q4709" s="176">
        <v>159</v>
      </c>
      <c r="R4709" s="175">
        <v>22338.18</v>
      </c>
      <c r="S4709" s="175">
        <v>112533.82</v>
      </c>
    </row>
    <row r="4710" spans="4:19">
      <c r="D4710" s="174" t="s">
        <v>12155</v>
      </c>
      <c r="E4710" s="176">
        <v>3287</v>
      </c>
      <c r="F4710" s="174" t="s">
        <v>3464</v>
      </c>
      <c r="G4710" s="174" t="s">
        <v>3165</v>
      </c>
      <c r="H4710" s="174" t="s">
        <v>185</v>
      </c>
      <c r="I4710" s="174" t="s">
        <v>3098</v>
      </c>
      <c r="J4710" s="174" t="s">
        <v>11810</v>
      </c>
      <c r="K4710" s="174"/>
      <c r="L4710" s="174" t="s">
        <v>172</v>
      </c>
      <c r="M4710" s="174" t="s">
        <v>250</v>
      </c>
      <c r="N4710" s="176">
        <v>960</v>
      </c>
      <c r="O4710" s="174" t="s">
        <v>3407</v>
      </c>
      <c r="P4710" s="177">
        <v>36616</v>
      </c>
      <c r="Q4710" s="176">
        <v>159</v>
      </c>
      <c r="R4710" s="175">
        <v>544.30999999999995</v>
      </c>
      <c r="S4710" s="175">
        <v>2742.69</v>
      </c>
    </row>
    <row r="4711" spans="4:19">
      <c r="D4711" s="174" t="s">
        <v>12156</v>
      </c>
      <c r="E4711" s="176">
        <v>245319</v>
      </c>
      <c r="F4711" s="174" t="s">
        <v>3486</v>
      </c>
      <c r="G4711" s="174" t="s">
        <v>3165</v>
      </c>
      <c r="H4711" s="174" t="s">
        <v>185</v>
      </c>
      <c r="I4711" s="174" t="s">
        <v>3098</v>
      </c>
      <c r="J4711" s="174" t="s">
        <v>11810</v>
      </c>
      <c r="K4711" s="174"/>
      <c r="L4711" s="174" t="s">
        <v>172</v>
      </c>
      <c r="M4711" s="174" t="s">
        <v>250</v>
      </c>
      <c r="N4711" s="176">
        <v>960</v>
      </c>
      <c r="O4711" s="174" t="s">
        <v>3407</v>
      </c>
      <c r="P4711" s="177">
        <v>36616</v>
      </c>
      <c r="Q4711" s="176">
        <v>159</v>
      </c>
      <c r="R4711" s="175">
        <v>40630.86</v>
      </c>
      <c r="S4711" s="175">
        <v>204688.14</v>
      </c>
    </row>
    <row r="4712" spans="4:19">
      <c r="D4712" s="174" t="s">
        <v>12157</v>
      </c>
      <c r="E4712" s="176">
        <v>63810</v>
      </c>
      <c r="F4712" s="174" t="s">
        <v>3488</v>
      </c>
      <c r="G4712" s="174" t="s">
        <v>3165</v>
      </c>
      <c r="H4712" s="174" t="s">
        <v>185</v>
      </c>
      <c r="I4712" s="174" t="s">
        <v>3098</v>
      </c>
      <c r="J4712" s="174" t="s">
        <v>11810</v>
      </c>
      <c r="K4712" s="174"/>
      <c r="L4712" s="174" t="s">
        <v>172</v>
      </c>
      <c r="M4712" s="174" t="s">
        <v>250</v>
      </c>
      <c r="N4712" s="176">
        <v>960</v>
      </c>
      <c r="O4712" s="174" t="s">
        <v>3407</v>
      </c>
      <c r="P4712" s="177">
        <v>36616</v>
      </c>
      <c r="Q4712" s="176">
        <v>159</v>
      </c>
      <c r="R4712" s="175">
        <v>10568.47</v>
      </c>
      <c r="S4712" s="175">
        <v>53241.53</v>
      </c>
    </row>
    <row r="4713" spans="4:19">
      <c r="D4713" s="174" t="s">
        <v>12158</v>
      </c>
      <c r="E4713" s="176">
        <v>2700817</v>
      </c>
      <c r="F4713" s="174" t="s">
        <v>3459</v>
      </c>
      <c r="G4713" s="174" t="s">
        <v>3165</v>
      </c>
      <c r="H4713" s="174" t="s">
        <v>185</v>
      </c>
      <c r="I4713" s="174" t="s">
        <v>3098</v>
      </c>
      <c r="J4713" s="174" t="s">
        <v>11810</v>
      </c>
      <c r="K4713" s="174"/>
      <c r="L4713" s="174" t="s">
        <v>172</v>
      </c>
      <c r="M4713" s="174" t="s">
        <v>250</v>
      </c>
      <c r="N4713" s="176">
        <v>960</v>
      </c>
      <c r="O4713" s="174" t="s">
        <v>3407</v>
      </c>
      <c r="P4713" s="177">
        <v>36616</v>
      </c>
      <c r="Q4713" s="176">
        <v>159</v>
      </c>
      <c r="R4713" s="175">
        <v>447322.78</v>
      </c>
      <c r="S4713" s="175">
        <v>2253494.2200000002</v>
      </c>
    </row>
    <row r="4714" spans="4:19">
      <c r="D4714" s="174" t="s">
        <v>12159</v>
      </c>
      <c r="E4714" s="176">
        <v>7935910</v>
      </c>
      <c r="F4714" s="174" t="s">
        <v>3501</v>
      </c>
      <c r="G4714" s="174" t="s">
        <v>3165</v>
      </c>
      <c r="H4714" s="174" t="s">
        <v>185</v>
      </c>
      <c r="I4714" s="174" t="s">
        <v>3098</v>
      </c>
      <c r="J4714" s="174" t="s">
        <v>11810</v>
      </c>
      <c r="K4714" s="174"/>
      <c r="L4714" s="174" t="s">
        <v>172</v>
      </c>
      <c r="M4714" s="174" t="s">
        <v>250</v>
      </c>
      <c r="N4714" s="176">
        <v>960</v>
      </c>
      <c r="O4714" s="174" t="s">
        <v>3407</v>
      </c>
      <c r="P4714" s="177">
        <v>36616</v>
      </c>
      <c r="Q4714" s="176">
        <v>159</v>
      </c>
      <c r="R4714" s="175">
        <v>1314385.03</v>
      </c>
      <c r="S4714" s="175">
        <v>6621524.9699999997</v>
      </c>
    </row>
    <row r="4715" spans="4:19">
      <c r="D4715" s="174" t="s">
        <v>12160</v>
      </c>
      <c r="E4715" s="176">
        <v>20718</v>
      </c>
      <c r="F4715" s="174" t="s">
        <v>12147</v>
      </c>
      <c r="G4715" s="174" t="s">
        <v>3165</v>
      </c>
      <c r="H4715" s="174" t="s">
        <v>185</v>
      </c>
      <c r="I4715" s="174" t="s">
        <v>3098</v>
      </c>
      <c r="J4715" s="174" t="s">
        <v>11810</v>
      </c>
      <c r="K4715" s="174"/>
      <c r="L4715" s="174" t="s">
        <v>172</v>
      </c>
      <c r="M4715" s="174" t="s">
        <v>250</v>
      </c>
      <c r="N4715" s="176">
        <v>960</v>
      </c>
      <c r="O4715" s="174" t="s">
        <v>3407</v>
      </c>
      <c r="P4715" s="177">
        <v>36616</v>
      </c>
      <c r="Q4715" s="176">
        <v>159</v>
      </c>
      <c r="R4715" s="175">
        <v>3431.35</v>
      </c>
      <c r="S4715" s="175">
        <v>17286.650000000001</v>
      </c>
    </row>
    <row r="4716" spans="4:19">
      <c r="D4716" s="174" t="s">
        <v>12161</v>
      </c>
      <c r="E4716" s="176">
        <v>1608518</v>
      </c>
      <c r="F4716" s="174" t="s">
        <v>3520</v>
      </c>
      <c r="G4716" s="174" t="s">
        <v>3165</v>
      </c>
      <c r="H4716" s="174" t="s">
        <v>185</v>
      </c>
      <c r="I4716" s="174" t="s">
        <v>3098</v>
      </c>
      <c r="J4716" s="174" t="s">
        <v>11810</v>
      </c>
      <c r="K4716" s="174"/>
      <c r="L4716" s="174" t="s">
        <v>172</v>
      </c>
      <c r="M4716" s="174" t="s">
        <v>250</v>
      </c>
      <c r="N4716" s="176">
        <v>960</v>
      </c>
      <c r="O4716" s="174" t="s">
        <v>3407</v>
      </c>
      <c r="P4716" s="177">
        <v>36616</v>
      </c>
      <c r="Q4716" s="176">
        <v>159</v>
      </c>
      <c r="R4716" s="175">
        <v>266410.73</v>
      </c>
      <c r="S4716" s="175">
        <v>1342107.27</v>
      </c>
    </row>
    <row r="4717" spans="4:19">
      <c r="D4717" s="174" t="s">
        <v>12162</v>
      </c>
      <c r="E4717" s="176">
        <v>1476521</v>
      </c>
      <c r="F4717" s="174" t="s">
        <v>4654</v>
      </c>
      <c r="G4717" s="174" t="s">
        <v>3165</v>
      </c>
      <c r="H4717" s="174" t="s">
        <v>185</v>
      </c>
      <c r="I4717" s="174" t="s">
        <v>3098</v>
      </c>
      <c r="J4717" s="174" t="s">
        <v>11810</v>
      </c>
      <c r="K4717" s="174"/>
      <c r="L4717" s="174" t="s">
        <v>172</v>
      </c>
      <c r="M4717" s="174" t="s">
        <v>250</v>
      </c>
      <c r="N4717" s="176">
        <v>960</v>
      </c>
      <c r="O4717" s="174" t="s">
        <v>3407</v>
      </c>
      <c r="P4717" s="177">
        <v>36616</v>
      </c>
      <c r="Q4717" s="176">
        <v>159</v>
      </c>
      <c r="R4717" s="175">
        <v>244548.76</v>
      </c>
      <c r="S4717" s="175">
        <v>1231972.24</v>
      </c>
    </row>
    <row r="4718" spans="4:19">
      <c r="D4718" s="174" t="s">
        <v>12163</v>
      </c>
      <c r="E4718" s="176">
        <v>2872563</v>
      </c>
      <c r="F4718" s="174" t="s">
        <v>3503</v>
      </c>
      <c r="G4718" s="174" t="s">
        <v>3165</v>
      </c>
      <c r="H4718" s="174" t="s">
        <v>185</v>
      </c>
      <c r="I4718" s="174" t="s">
        <v>3098</v>
      </c>
      <c r="J4718" s="174" t="s">
        <v>11810</v>
      </c>
      <c r="K4718" s="174"/>
      <c r="L4718" s="174" t="s">
        <v>172</v>
      </c>
      <c r="M4718" s="174" t="s">
        <v>250</v>
      </c>
      <c r="N4718" s="176">
        <v>960</v>
      </c>
      <c r="O4718" s="174" t="s">
        <v>3407</v>
      </c>
      <c r="P4718" s="177">
        <v>36616</v>
      </c>
      <c r="Q4718" s="176">
        <v>159</v>
      </c>
      <c r="R4718" s="175">
        <v>475768.15</v>
      </c>
      <c r="S4718" s="175">
        <v>2396794.85</v>
      </c>
    </row>
    <row r="4719" spans="4:19">
      <c r="D4719" s="174" t="s">
        <v>12164</v>
      </c>
      <c r="E4719" s="176">
        <v>1369253</v>
      </c>
      <c r="F4719" s="174" t="s">
        <v>3483</v>
      </c>
      <c r="G4719" s="174" t="s">
        <v>3165</v>
      </c>
      <c r="H4719" s="174" t="s">
        <v>185</v>
      </c>
      <c r="I4719" s="174" t="s">
        <v>3098</v>
      </c>
      <c r="J4719" s="174" t="s">
        <v>11810</v>
      </c>
      <c r="K4719" s="174"/>
      <c r="L4719" s="174" t="s">
        <v>172</v>
      </c>
      <c r="M4719" s="174" t="s">
        <v>250</v>
      </c>
      <c r="N4719" s="176">
        <v>960</v>
      </c>
      <c r="O4719" s="174" t="s">
        <v>3407</v>
      </c>
      <c r="P4719" s="177">
        <v>36616</v>
      </c>
      <c r="Q4719" s="176">
        <v>159</v>
      </c>
      <c r="R4719" s="175">
        <v>226782.49</v>
      </c>
      <c r="S4719" s="175">
        <v>1142470.51</v>
      </c>
    </row>
    <row r="4720" spans="4:19">
      <c r="D4720" s="174" t="s">
        <v>12165</v>
      </c>
      <c r="E4720" s="176">
        <v>168847</v>
      </c>
      <c r="F4720" s="174" t="s">
        <v>12137</v>
      </c>
      <c r="G4720" s="174" t="s">
        <v>3165</v>
      </c>
      <c r="H4720" s="174" t="s">
        <v>185</v>
      </c>
      <c r="I4720" s="174" t="s">
        <v>3098</v>
      </c>
      <c r="J4720" s="174" t="s">
        <v>11810</v>
      </c>
      <c r="K4720" s="174"/>
      <c r="L4720" s="174" t="s">
        <v>172</v>
      </c>
      <c r="M4720" s="174" t="s">
        <v>250</v>
      </c>
      <c r="N4720" s="176">
        <v>960</v>
      </c>
      <c r="O4720" s="174" t="s">
        <v>3407</v>
      </c>
      <c r="P4720" s="177">
        <v>36616</v>
      </c>
      <c r="Q4720" s="176">
        <v>159</v>
      </c>
      <c r="R4720" s="175">
        <v>27965.19</v>
      </c>
      <c r="S4720" s="175">
        <v>140881.81</v>
      </c>
    </row>
    <row r="4721" spans="4:19">
      <c r="D4721" s="174" t="s">
        <v>12166</v>
      </c>
      <c r="E4721" s="176">
        <v>87325</v>
      </c>
      <c r="F4721" s="174" t="s">
        <v>12139</v>
      </c>
      <c r="G4721" s="174" t="s">
        <v>3165</v>
      </c>
      <c r="H4721" s="174" t="s">
        <v>185</v>
      </c>
      <c r="I4721" s="174" t="s">
        <v>3098</v>
      </c>
      <c r="J4721" s="174" t="s">
        <v>11810</v>
      </c>
      <c r="K4721" s="174"/>
      <c r="L4721" s="174" t="s">
        <v>172</v>
      </c>
      <c r="M4721" s="174" t="s">
        <v>250</v>
      </c>
      <c r="N4721" s="176">
        <v>960</v>
      </c>
      <c r="O4721" s="174" t="s">
        <v>3407</v>
      </c>
      <c r="P4721" s="177">
        <v>36616</v>
      </c>
      <c r="Q4721" s="176">
        <v>159</v>
      </c>
      <c r="R4721" s="175">
        <v>14463.17</v>
      </c>
      <c r="S4721" s="175">
        <v>72861.83</v>
      </c>
    </row>
    <row r="4722" spans="4:19">
      <c r="D4722" s="174" t="s">
        <v>12167</v>
      </c>
      <c r="E4722" s="176">
        <v>56511</v>
      </c>
      <c r="F4722" s="174" t="s">
        <v>11088</v>
      </c>
      <c r="G4722" s="174" t="s">
        <v>3165</v>
      </c>
      <c r="H4722" s="174" t="s">
        <v>185</v>
      </c>
      <c r="I4722" s="174" t="s">
        <v>3098</v>
      </c>
      <c r="J4722" s="174" t="s">
        <v>11810</v>
      </c>
      <c r="K4722" s="174"/>
      <c r="L4722" s="174" t="s">
        <v>172</v>
      </c>
      <c r="M4722" s="174" t="s">
        <v>250</v>
      </c>
      <c r="N4722" s="176">
        <v>960</v>
      </c>
      <c r="O4722" s="174" t="s">
        <v>3407</v>
      </c>
      <c r="P4722" s="177">
        <v>36616</v>
      </c>
      <c r="Q4722" s="176">
        <v>159</v>
      </c>
      <c r="R4722" s="175">
        <v>9359.5400000000009</v>
      </c>
      <c r="S4722" s="175">
        <v>47151.46</v>
      </c>
    </row>
    <row r="4723" spans="4:19">
      <c r="D4723" s="174" t="s">
        <v>12168</v>
      </c>
      <c r="E4723" s="176">
        <v>4253</v>
      </c>
      <c r="F4723" s="174" t="s">
        <v>3464</v>
      </c>
      <c r="G4723" s="174" t="s">
        <v>3165</v>
      </c>
      <c r="H4723" s="174" t="s">
        <v>182</v>
      </c>
      <c r="I4723" s="174" t="s">
        <v>3098</v>
      </c>
      <c r="J4723" s="174" t="s">
        <v>11810</v>
      </c>
      <c r="K4723" s="174"/>
      <c r="L4723" s="174" t="s">
        <v>172</v>
      </c>
      <c r="M4723" s="174" t="s">
        <v>250</v>
      </c>
      <c r="N4723" s="176">
        <v>960</v>
      </c>
      <c r="O4723" s="174" t="s">
        <v>3407</v>
      </c>
      <c r="P4723" s="177">
        <v>36616</v>
      </c>
      <c r="Q4723" s="176">
        <v>159</v>
      </c>
      <c r="R4723" s="175">
        <v>704.37</v>
      </c>
      <c r="S4723" s="175">
        <v>3548.63</v>
      </c>
    </row>
    <row r="4724" spans="4:19">
      <c r="D4724" s="174" t="s">
        <v>12169</v>
      </c>
      <c r="E4724" s="176">
        <v>317464</v>
      </c>
      <c r="F4724" s="174" t="s">
        <v>3486</v>
      </c>
      <c r="G4724" s="174" t="s">
        <v>3165</v>
      </c>
      <c r="H4724" s="174" t="s">
        <v>182</v>
      </c>
      <c r="I4724" s="174" t="s">
        <v>3098</v>
      </c>
      <c r="J4724" s="174" t="s">
        <v>11810</v>
      </c>
      <c r="K4724" s="174"/>
      <c r="L4724" s="174" t="s">
        <v>172</v>
      </c>
      <c r="M4724" s="174" t="s">
        <v>250</v>
      </c>
      <c r="N4724" s="176">
        <v>960</v>
      </c>
      <c r="O4724" s="174" t="s">
        <v>3407</v>
      </c>
      <c r="P4724" s="177">
        <v>36616</v>
      </c>
      <c r="Q4724" s="176">
        <v>159</v>
      </c>
      <c r="R4724" s="175">
        <v>52579.98</v>
      </c>
      <c r="S4724" s="175">
        <v>264884.02</v>
      </c>
    </row>
    <row r="4725" spans="4:19">
      <c r="D4725" s="174" t="s">
        <v>12170</v>
      </c>
      <c r="E4725" s="176">
        <v>82576</v>
      </c>
      <c r="F4725" s="174" t="s">
        <v>3488</v>
      </c>
      <c r="G4725" s="174" t="s">
        <v>3165</v>
      </c>
      <c r="H4725" s="174" t="s">
        <v>182</v>
      </c>
      <c r="I4725" s="174" t="s">
        <v>3098</v>
      </c>
      <c r="J4725" s="174" t="s">
        <v>11810</v>
      </c>
      <c r="K4725" s="174"/>
      <c r="L4725" s="174" t="s">
        <v>172</v>
      </c>
      <c r="M4725" s="174" t="s">
        <v>250</v>
      </c>
      <c r="N4725" s="176">
        <v>960</v>
      </c>
      <c r="O4725" s="174" t="s">
        <v>3407</v>
      </c>
      <c r="P4725" s="177">
        <v>36616</v>
      </c>
      <c r="Q4725" s="176">
        <v>159</v>
      </c>
      <c r="R4725" s="175">
        <v>13676.65</v>
      </c>
      <c r="S4725" s="175">
        <v>68899.350000000006</v>
      </c>
    </row>
    <row r="4726" spans="4:19">
      <c r="D4726" s="174" t="s">
        <v>12171</v>
      </c>
      <c r="E4726" s="176">
        <v>3495096</v>
      </c>
      <c r="F4726" s="174" t="s">
        <v>3459</v>
      </c>
      <c r="G4726" s="174" t="s">
        <v>3165</v>
      </c>
      <c r="H4726" s="174" t="s">
        <v>182</v>
      </c>
      <c r="I4726" s="174" t="s">
        <v>3098</v>
      </c>
      <c r="J4726" s="174" t="s">
        <v>11810</v>
      </c>
      <c r="K4726" s="174"/>
      <c r="L4726" s="174" t="s">
        <v>172</v>
      </c>
      <c r="M4726" s="174" t="s">
        <v>250</v>
      </c>
      <c r="N4726" s="176">
        <v>960</v>
      </c>
      <c r="O4726" s="174" t="s">
        <v>3407</v>
      </c>
      <c r="P4726" s="177">
        <v>36616</v>
      </c>
      <c r="Q4726" s="176">
        <v>159</v>
      </c>
      <c r="R4726" s="175">
        <v>578875.28</v>
      </c>
      <c r="S4726" s="175">
        <v>2916220.72</v>
      </c>
    </row>
    <row r="4727" spans="4:19">
      <c r="D4727" s="174" t="s">
        <v>12172</v>
      </c>
      <c r="E4727" s="176">
        <v>10269768</v>
      </c>
      <c r="F4727" s="174" t="s">
        <v>3501</v>
      </c>
      <c r="G4727" s="174" t="s">
        <v>3165</v>
      </c>
      <c r="H4727" s="174" t="s">
        <v>182</v>
      </c>
      <c r="I4727" s="174" t="s">
        <v>3098</v>
      </c>
      <c r="J4727" s="174" t="s">
        <v>11810</v>
      </c>
      <c r="K4727" s="174"/>
      <c r="L4727" s="174" t="s">
        <v>172</v>
      </c>
      <c r="M4727" s="174" t="s">
        <v>250</v>
      </c>
      <c r="N4727" s="176">
        <v>960</v>
      </c>
      <c r="O4727" s="174" t="s">
        <v>3407</v>
      </c>
      <c r="P4727" s="177">
        <v>36616</v>
      </c>
      <c r="Q4727" s="176">
        <v>159</v>
      </c>
      <c r="R4727" s="175">
        <v>1700930.34</v>
      </c>
      <c r="S4727" s="175">
        <v>8568837.6600000001</v>
      </c>
    </row>
    <row r="4728" spans="4:19">
      <c r="D4728" s="174" t="s">
        <v>12173</v>
      </c>
      <c r="E4728" s="176">
        <v>26811</v>
      </c>
      <c r="F4728" s="174" t="s">
        <v>12147</v>
      </c>
      <c r="G4728" s="174" t="s">
        <v>3165</v>
      </c>
      <c r="H4728" s="174" t="s">
        <v>182</v>
      </c>
      <c r="I4728" s="174" t="s">
        <v>3098</v>
      </c>
      <c r="J4728" s="174" t="s">
        <v>11810</v>
      </c>
      <c r="K4728" s="174"/>
      <c r="L4728" s="174" t="s">
        <v>172</v>
      </c>
      <c r="M4728" s="174" t="s">
        <v>250</v>
      </c>
      <c r="N4728" s="176">
        <v>960</v>
      </c>
      <c r="O4728" s="174" t="s">
        <v>3407</v>
      </c>
      <c r="P4728" s="177">
        <v>36616</v>
      </c>
      <c r="Q4728" s="176">
        <v>159</v>
      </c>
      <c r="R4728" s="175">
        <v>4440.47</v>
      </c>
      <c r="S4728" s="175">
        <v>22370.53</v>
      </c>
    </row>
    <row r="4729" spans="4:19">
      <c r="D4729" s="174" t="s">
        <v>12174</v>
      </c>
      <c r="E4729" s="176">
        <v>2081565</v>
      </c>
      <c r="F4729" s="174" t="s">
        <v>3520</v>
      </c>
      <c r="G4729" s="174" t="s">
        <v>3165</v>
      </c>
      <c r="H4729" s="174" t="s">
        <v>182</v>
      </c>
      <c r="I4729" s="174" t="s">
        <v>3098</v>
      </c>
      <c r="J4729" s="174" t="s">
        <v>11810</v>
      </c>
      <c r="K4729" s="174"/>
      <c r="L4729" s="174" t="s">
        <v>172</v>
      </c>
      <c r="M4729" s="174" t="s">
        <v>250</v>
      </c>
      <c r="N4729" s="176">
        <v>960</v>
      </c>
      <c r="O4729" s="174" t="s">
        <v>3407</v>
      </c>
      <c r="P4729" s="177">
        <v>36616</v>
      </c>
      <c r="Q4729" s="176">
        <v>159</v>
      </c>
      <c r="R4729" s="175">
        <v>344759.17</v>
      </c>
      <c r="S4729" s="175">
        <v>1736805.83</v>
      </c>
    </row>
    <row r="4730" spans="4:19">
      <c r="D4730" s="174" t="s">
        <v>12175</v>
      </c>
      <c r="E4730" s="176">
        <v>1910749</v>
      </c>
      <c r="F4730" s="174" t="s">
        <v>4654</v>
      </c>
      <c r="G4730" s="174" t="s">
        <v>3165</v>
      </c>
      <c r="H4730" s="174" t="s">
        <v>182</v>
      </c>
      <c r="I4730" s="174" t="s">
        <v>3098</v>
      </c>
      <c r="J4730" s="174" t="s">
        <v>11810</v>
      </c>
      <c r="K4730" s="174"/>
      <c r="L4730" s="174" t="s">
        <v>172</v>
      </c>
      <c r="M4730" s="174" t="s">
        <v>250</v>
      </c>
      <c r="N4730" s="176">
        <v>960</v>
      </c>
      <c r="O4730" s="174" t="s">
        <v>3407</v>
      </c>
      <c r="P4730" s="177">
        <v>36616</v>
      </c>
      <c r="Q4730" s="176">
        <v>159</v>
      </c>
      <c r="R4730" s="175">
        <v>316467.77</v>
      </c>
      <c r="S4730" s="175">
        <v>1594281.23</v>
      </c>
    </row>
    <row r="4731" spans="4:19">
      <c r="D4731" s="174" t="s">
        <v>12176</v>
      </c>
      <c r="E4731" s="176">
        <v>3717350</v>
      </c>
      <c r="F4731" s="174" t="s">
        <v>3503</v>
      </c>
      <c r="G4731" s="174" t="s">
        <v>3165</v>
      </c>
      <c r="H4731" s="174" t="s">
        <v>182</v>
      </c>
      <c r="I4731" s="174" t="s">
        <v>3098</v>
      </c>
      <c r="J4731" s="174" t="s">
        <v>11810</v>
      </c>
      <c r="K4731" s="174"/>
      <c r="L4731" s="174" t="s">
        <v>172</v>
      </c>
      <c r="M4731" s="174" t="s">
        <v>250</v>
      </c>
      <c r="N4731" s="176">
        <v>960</v>
      </c>
      <c r="O4731" s="174" t="s">
        <v>3407</v>
      </c>
      <c r="P4731" s="177">
        <v>36616</v>
      </c>
      <c r="Q4731" s="176">
        <v>159</v>
      </c>
      <c r="R4731" s="175">
        <v>615686.03</v>
      </c>
      <c r="S4731" s="175">
        <v>3101663.97</v>
      </c>
    </row>
    <row r="4732" spans="4:19">
      <c r="D4732" s="174" t="s">
        <v>12177</v>
      </c>
      <c r="E4732" s="176">
        <v>1771935</v>
      </c>
      <c r="F4732" s="174" t="s">
        <v>3483</v>
      </c>
      <c r="G4732" s="174" t="s">
        <v>3165</v>
      </c>
      <c r="H4732" s="174" t="s">
        <v>182</v>
      </c>
      <c r="I4732" s="174" t="s">
        <v>3098</v>
      </c>
      <c r="J4732" s="174" t="s">
        <v>11810</v>
      </c>
      <c r="K4732" s="174"/>
      <c r="L4732" s="174" t="s">
        <v>172</v>
      </c>
      <c r="M4732" s="174" t="s">
        <v>250</v>
      </c>
      <c r="N4732" s="176">
        <v>960</v>
      </c>
      <c r="O4732" s="174" t="s">
        <v>3407</v>
      </c>
      <c r="P4732" s="177">
        <v>36616</v>
      </c>
      <c r="Q4732" s="176">
        <v>159</v>
      </c>
      <c r="R4732" s="175">
        <v>293476.63</v>
      </c>
      <c r="S4732" s="175">
        <v>1478458.37</v>
      </c>
    </row>
    <row r="4733" spans="4:19">
      <c r="D4733" s="174" t="s">
        <v>12178</v>
      </c>
      <c r="E4733" s="176">
        <v>218503</v>
      </c>
      <c r="F4733" s="174" t="s">
        <v>12137</v>
      </c>
      <c r="G4733" s="174" t="s">
        <v>3165</v>
      </c>
      <c r="H4733" s="174" t="s">
        <v>182</v>
      </c>
      <c r="I4733" s="174" t="s">
        <v>3098</v>
      </c>
      <c r="J4733" s="174" t="s">
        <v>11810</v>
      </c>
      <c r="K4733" s="174"/>
      <c r="L4733" s="174" t="s">
        <v>172</v>
      </c>
      <c r="M4733" s="174" t="s">
        <v>250</v>
      </c>
      <c r="N4733" s="176">
        <v>960</v>
      </c>
      <c r="O4733" s="174" t="s">
        <v>3407</v>
      </c>
      <c r="P4733" s="177">
        <v>36616</v>
      </c>
      <c r="Q4733" s="176">
        <v>159</v>
      </c>
      <c r="R4733" s="175">
        <v>36189.46</v>
      </c>
      <c r="S4733" s="175">
        <v>182313.54</v>
      </c>
    </row>
    <row r="4734" spans="4:19">
      <c r="D4734" s="174" t="s">
        <v>12179</v>
      </c>
      <c r="E4734" s="176">
        <v>113007</v>
      </c>
      <c r="F4734" s="174" t="s">
        <v>12139</v>
      </c>
      <c r="G4734" s="174" t="s">
        <v>3165</v>
      </c>
      <c r="H4734" s="174" t="s">
        <v>182</v>
      </c>
      <c r="I4734" s="174" t="s">
        <v>3098</v>
      </c>
      <c r="J4734" s="174" t="s">
        <v>11810</v>
      </c>
      <c r="K4734" s="174"/>
      <c r="L4734" s="174" t="s">
        <v>172</v>
      </c>
      <c r="M4734" s="174" t="s">
        <v>250</v>
      </c>
      <c r="N4734" s="176">
        <v>960</v>
      </c>
      <c r="O4734" s="174" t="s">
        <v>3407</v>
      </c>
      <c r="P4734" s="177">
        <v>36616</v>
      </c>
      <c r="Q4734" s="176">
        <v>159</v>
      </c>
      <c r="R4734" s="175">
        <v>18716.7</v>
      </c>
      <c r="S4734" s="175">
        <v>94290.3</v>
      </c>
    </row>
    <row r="4735" spans="4:19">
      <c r="D4735" s="174" t="s">
        <v>12180</v>
      </c>
      <c r="E4735" s="176">
        <v>73131</v>
      </c>
      <c r="F4735" s="174" t="s">
        <v>11088</v>
      </c>
      <c r="G4735" s="174" t="s">
        <v>3165</v>
      </c>
      <c r="H4735" s="174" t="s">
        <v>182</v>
      </c>
      <c r="I4735" s="174" t="s">
        <v>3098</v>
      </c>
      <c r="J4735" s="174" t="s">
        <v>11810</v>
      </c>
      <c r="K4735" s="174"/>
      <c r="L4735" s="174" t="s">
        <v>172</v>
      </c>
      <c r="M4735" s="174" t="s">
        <v>250</v>
      </c>
      <c r="N4735" s="176">
        <v>960</v>
      </c>
      <c r="O4735" s="174" t="s">
        <v>3407</v>
      </c>
      <c r="P4735" s="177">
        <v>36616</v>
      </c>
      <c r="Q4735" s="176">
        <v>159</v>
      </c>
      <c r="R4735" s="175">
        <v>12112.22</v>
      </c>
      <c r="S4735" s="175">
        <v>61018.78</v>
      </c>
    </row>
    <row r="4736" spans="4:19">
      <c r="D4736" s="174" t="s">
        <v>12181</v>
      </c>
      <c r="E4736" s="176">
        <v>372609</v>
      </c>
      <c r="F4736" s="174" t="s">
        <v>3466</v>
      </c>
      <c r="G4736" s="174" t="s">
        <v>12182</v>
      </c>
      <c r="H4736" s="174" t="s">
        <v>191</v>
      </c>
      <c r="I4736" s="174" t="s">
        <v>3098</v>
      </c>
      <c r="J4736" s="174" t="s">
        <v>12183</v>
      </c>
      <c r="K4736" s="174"/>
      <c r="L4736" s="174" t="s">
        <v>12184</v>
      </c>
      <c r="M4736" s="174" t="s">
        <v>12185</v>
      </c>
      <c r="N4736" s="176">
        <v>960</v>
      </c>
      <c r="O4736" s="174" t="s">
        <v>3407</v>
      </c>
      <c r="P4736" s="177">
        <v>35247</v>
      </c>
      <c r="Q4736" s="176">
        <v>204</v>
      </c>
      <c r="R4736" s="175">
        <v>78791.23</v>
      </c>
      <c r="S4736" s="175">
        <v>293817.77</v>
      </c>
    </row>
    <row r="4737" spans="4:19">
      <c r="D4737" s="174" t="s">
        <v>12186</v>
      </c>
      <c r="E4737" s="176">
        <v>82586</v>
      </c>
      <c r="F4737" s="174" t="s">
        <v>3516</v>
      </c>
      <c r="G4737" s="174" t="s">
        <v>12182</v>
      </c>
      <c r="H4737" s="174" t="s">
        <v>191</v>
      </c>
      <c r="I4737" s="174" t="s">
        <v>3098</v>
      </c>
      <c r="J4737" s="174" t="s">
        <v>12183</v>
      </c>
      <c r="K4737" s="174"/>
      <c r="L4737" s="174" t="s">
        <v>12184</v>
      </c>
      <c r="M4737" s="174" t="s">
        <v>12185</v>
      </c>
      <c r="N4737" s="176">
        <v>960</v>
      </c>
      <c r="O4737" s="174" t="s">
        <v>3407</v>
      </c>
      <c r="P4737" s="177">
        <v>35247</v>
      </c>
      <c r="Q4737" s="176">
        <v>204</v>
      </c>
      <c r="R4737" s="175">
        <v>17463.41</v>
      </c>
      <c r="S4737" s="175">
        <v>65122.59</v>
      </c>
    </row>
    <row r="4738" spans="4:19">
      <c r="D4738" s="174" t="s">
        <v>12187</v>
      </c>
      <c r="E4738" s="176">
        <v>105</v>
      </c>
      <c r="F4738" s="174" t="s">
        <v>11280</v>
      </c>
      <c r="G4738" s="174" t="s">
        <v>12182</v>
      </c>
      <c r="H4738" s="174" t="s">
        <v>191</v>
      </c>
      <c r="I4738" s="174" t="s">
        <v>3098</v>
      </c>
      <c r="J4738" s="174" t="s">
        <v>12183</v>
      </c>
      <c r="K4738" s="174"/>
      <c r="L4738" s="174" t="s">
        <v>12184</v>
      </c>
      <c r="M4738" s="174" t="s">
        <v>12185</v>
      </c>
      <c r="N4738" s="176">
        <v>960</v>
      </c>
      <c r="O4738" s="174" t="s">
        <v>3407</v>
      </c>
      <c r="P4738" s="177">
        <v>35247</v>
      </c>
      <c r="Q4738" s="176">
        <v>204</v>
      </c>
      <c r="R4738" s="175">
        <v>22.16</v>
      </c>
      <c r="S4738" s="175">
        <v>82.84</v>
      </c>
    </row>
    <row r="4739" spans="4:19">
      <c r="D4739" s="174" t="s">
        <v>12188</v>
      </c>
      <c r="E4739" s="176">
        <v>36535</v>
      </c>
      <c r="F4739" s="174" t="s">
        <v>3466</v>
      </c>
      <c r="G4739" s="174" t="s">
        <v>12189</v>
      </c>
      <c r="H4739" s="174" t="s">
        <v>172</v>
      </c>
      <c r="I4739" s="174" t="s">
        <v>3098</v>
      </c>
      <c r="J4739" s="174" t="s">
        <v>12190</v>
      </c>
      <c r="K4739" s="174"/>
      <c r="L4739" s="174" t="s">
        <v>172</v>
      </c>
      <c r="M4739" s="174" t="s">
        <v>12191</v>
      </c>
      <c r="N4739" s="176">
        <v>960</v>
      </c>
      <c r="O4739" s="174" t="s">
        <v>3407</v>
      </c>
      <c r="P4739" s="177">
        <v>38169</v>
      </c>
      <c r="Q4739" s="176">
        <v>108</v>
      </c>
      <c r="R4739" s="175">
        <v>4072.07</v>
      </c>
      <c r="S4739" s="175">
        <v>32462.93</v>
      </c>
    </row>
    <row r="4740" spans="4:19">
      <c r="D4740" s="174" t="s">
        <v>12192</v>
      </c>
      <c r="E4740" s="176">
        <v>446910</v>
      </c>
      <c r="F4740" s="174" t="s">
        <v>3516</v>
      </c>
      <c r="G4740" s="174" t="s">
        <v>12189</v>
      </c>
      <c r="H4740" s="174" t="s">
        <v>172</v>
      </c>
      <c r="I4740" s="174" t="s">
        <v>3098</v>
      </c>
      <c r="J4740" s="174" t="s">
        <v>12190</v>
      </c>
      <c r="K4740" s="174"/>
      <c r="L4740" s="174" t="s">
        <v>172</v>
      </c>
      <c r="M4740" s="174" t="s">
        <v>12191</v>
      </c>
      <c r="N4740" s="176">
        <v>960</v>
      </c>
      <c r="O4740" s="174" t="s">
        <v>3407</v>
      </c>
      <c r="P4740" s="177">
        <v>38169</v>
      </c>
      <c r="Q4740" s="176">
        <v>108</v>
      </c>
      <c r="R4740" s="175">
        <v>49811.8</v>
      </c>
      <c r="S4740" s="175">
        <v>397098.2</v>
      </c>
    </row>
    <row r="4741" spans="4:19">
      <c r="D4741" s="174" t="s">
        <v>12193</v>
      </c>
      <c r="E4741" s="176">
        <v>646</v>
      </c>
      <c r="F4741" s="174" t="s">
        <v>4671</v>
      </c>
      <c r="G4741" s="174" t="s">
        <v>12189</v>
      </c>
      <c r="H4741" s="174" t="s">
        <v>172</v>
      </c>
      <c r="I4741" s="174" t="s">
        <v>3098</v>
      </c>
      <c r="J4741" s="174" t="s">
        <v>12190</v>
      </c>
      <c r="K4741" s="174"/>
      <c r="L4741" s="174" t="s">
        <v>172</v>
      </c>
      <c r="M4741" s="174" t="s">
        <v>12191</v>
      </c>
      <c r="N4741" s="176">
        <v>960</v>
      </c>
      <c r="O4741" s="174" t="s">
        <v>3407</v>
      </c>
      <c r="P4741" s="177">
        <v>38169</v>
      </c>
      <c r="Q4741" s="176">
        <v>108</v>
      </c>
      <c r="R4741" s="175">
        <v>71.959999999999994</v>
      </c>
      <c r="S4741" s="175">
        <v>574.04</v>
      </c>
    </row>
    <row r="4742" spans="4:19">
      <c r="D4742" s="174" t="s">
        <v>12194</v>
      </c>
      <c r="E4742" s="176">
        <v>934078</v>
      </c>
      <c r="F4742" s="174" t="s">
        <v>4669</v>
      </c>
      <c r="G4742" s="174" t="s">
        <v>12189</v>
      </c>
      <c r="H4742" s="174" t="s">
        <v>172</v>
      </c>
      <c r="I4742" s="174" t="s">
        <v>3098</v>
      </c>
      <c r="J4742" s="174" t="s">
        <v>12190</v>
      </c>
      <c r="K4742" s="174"/>
      <c r="L4742" s="174" t="s">
        <v>172</v>
      </c>
      <c r="M4742" s="174" t="s">
        <v>12191</v>
      </c>
      <c r="N4742" s="176">
        <v>960</v>
      </c>
      <c r="O4742" s="174" t="s">
        <v>3407</v>
      </c>
      <c r="P4742" s="177">
        <v>38169</v>
      </c>
      <c r="Q4742" s="176">
        <v>108</v>
      </c>
      <c r="R4742" s="175">
        <v>104110.73</v>
      </c>
      <c r="S4742" s="175">
        <v>829967.27</v>
      </c>
    </row>
    <row r="4743" spans="4:19">
      <c r="D4743" s="174" t="s">
        <v>12195</v>
      </c>
      <c r="E4743" s="176">
        <v>1856929</v>
      </c>
      <c r="F4743" s="174" t="s">
        <v>10588</v>
      </c>
      <c r="G4743" s="174" t="s">
        <v>12189</v>
      </c>
      <c r="H4743" s="174" t="s">
        <v>172</v>
      </c>
      <c r="I4743" s="174" t="s">
        <v>3098</v>
      </c>
      <c r="J4743" s="174" t="s">
        <v>12190</v>
      </c>
      <c r="K4743" s="174"/>
      <c r="L4743" s="174" t="s">
        <v>172</v>
      </c>
      <c r="M4743" s="174" t="s">
        <v>12191</v>
      </c>
      <c r="N4743" s="176">
        <v>960</v>
      </c>
      <c r="O4743" s="174" t="s">
        <v>3407</v>
      </c>
      <c r="P4743" s="177">
        <v>38169</v>
      </c>
      <c r="Q4743" s="176">
        <v>108</v>
      </c>
      <c r="R4743" s="175">
        <v>206970.19</v>
      </c>
      <c r="S4743" s="175">
        <v>1649958.81</v>
      </c>
    </row>
    <row r="4744" spans="4:19">
      <c r="D4744" s="174" t="s">
        <v>12196</v>
      </c>
      <c r="E4744" s="176">
        <v>108692</v>
      </c>
      <c r="F4744" s="174" t="s">
        <v>11273</v>
      </c>
      <c r="G4744" s="174" t="s">
        <v>12189</v>
      </c>
      <c r="H4744" s="174" t="s">
        <v>172</v>
      </c>
      <c r="I4744" s="174" t="s">
        <v>3098</v>
      </c>
      <c r="J4744" s="174" t="s">
        <v>12190</v>
      </c>
      <c r="K4744" s="174"/>
      <c r="L4744" s="174" t="s">
        <v>172</v>
      </c>
      <c r="M4744" s="174" t="s">
        <v>12191</v>
      </c>
      <c r="N4744" s="176">
        <v>960</v>
      </c>
      <c r="O4744" s="174" t="s">
        <v>3407</v>
      </c>
      <c r="P4744" s="177">
        <v>38169</v>
      </c>
      <c r="Q4744" s="176">
        <v>108</v>
      </c>
      <c r="R4744" s="175">
        <v>12114.62</v>
      </c>
      <c r="S4744" s="175">
        <v>96577.38</v>
      </c>
    </row>
    <row r="4745" spans="4:19">
      <c r="D4745" s="174" t="s">
        <v>12197</v>
      </c>
      <c r="E4745" s="176">
        <v>987188</v>
      </c>
      <c r="F4745" s="174" t="s">
        <v>11265</v>
      </c>
      <c r="G4745" s="174" t="s">
        <v>12189</v>
      </c>
      <c r="H4745" s="174" t="s">
        <v>172</v>
      </c>
      <c r="I4745" s="174" t="s">
        <v>3098</v>
      </c>
      <c r="J4745" s="174" t="s">
        <v>12190</v>
      </c>
      <c r="K4745" s="174"/>
      <c r="L4745" s="174" t="s">
        <v>172</v>
      </c>
      <c r="M4745" s="174" t="s">
        <v>12191</v>
      </c>
      <c r="N4745" s="176">
        <v>960</v>
      </c>
      <c r="O4745" s="174" t="s">
        <v>3407</v>
      </c>
      <c r="P4745" s="177">
        <v>38169</v>
      </c>
      <c r="Q4745" s="176">
        <v>108</v>
      </c>
      <c r="R4745" s="175">
        <v>110030.32</v>
      </c>
      <c r="S4745" s="175">
        <v>877157.68</v>
      </c>
    </row>
    <row r="4746" spans="4:19">
      <c r="D4746" s="174" t="s">
        <v>12198</v>
      </c>
      <c r="E4746" s="176">
        <v>151116</v>
      </c>
      <c r="F4746" s="174" t="s">
        <v>11278</v>
      </c>
      <c r="G4746" s="174" t="s">
        <v>12189</v>
      </c>
      <c r="H4746" s="174" t="s">
        <v>172</v>
      </c>
      <c r="I4746" s="174" t="s">
        <v>3098</v>
      </c>
      <c r="J4746" s="174" t="s">
        <v>12190</v>
      </c>
      <c r="K4746" s="174"/>
      <c r="L4746" s="174" t="s">
        <v>172</v>
      </c>
      <c r="M4746" s="174" t="s">
        <v>12191</v>
      </c>
      <c r="N4746" s="176">
        <v>960</v>
      </c>
      <c r="O4746" s="174" t="s">
        <v>3407</v>
      </c>
      <c r="P4746" s="177">
        <v>38169</v>
      </c>
      <c r="Q4746" s="176">
        <v>108</v>
      </c>
      <c r="R4746" s="175">
        <v>16843.13</v>
      </c>
      <c r="S4746" s="175">
        <v>134272.87</v>
      </c>
    </row>
    <row r="4747" spans="4:19">
      <c r="D4747" s="174" t="s">
        <v>12199</v>
      </c>
      <c r="E4747" s="176">
        <v>38632</v>
      </c>
      <c r="F4747" s="174" t="s">
        <v>11280</v>
      </c>
      <c r="G4747" s="174" t="s">
        <v>12189</v>
      </c>
      <c r="H4747" s="174" t="s">
        <v>172</v>
      </c>
      <c r="I4747" s="174" t="s">
        <v>3098</v>
      </c>
      <c r="J4747" s="174" t="s">
        <v>12190</v>
      </c>
      <c r="K4747" s="174"/>
      <c r="L4747" s="174" t="s">
        <v>172</v>
      </c>
      <c r="M4747" s="174" t="s">
        <v>12191</v>
      </c>
      <c r="N4747" s="176">
        <v>960</v>
      </c>
      <c r="O4747" s="174" t="s">
        <v>3407</v>
      </c>
      <c r="P4747" s="177">
        <v>38169</v>
      </c>
      <c r="Q4747" s="176">
        <v>108</v>
      </c>
      <c r="R4747" s="175">
        <v>4305.8500000000004</v>
      </c>
      <c r="S4747" s="175">
        <v>34326.15</v>
      </c>
    </row>
    <row r="4748" spans="4:19">
      <c r="D4748" s="174" t="s">
        <v>12200</v>
      </c>
      <c r="E4748" s="176">
        <v>119811</v>
      </c>
      <c r="F4748" s="174" t="s">
        <v>11890</v>
      </c>
      <c r="G4748" s="174" t="s">
        <v>12189</v>
      </c>
      <c r="H4748" s="174" t="s">
        <v>172</v>
      </c>
      <c r="I4748" s="174" t="s">
        <v>3098</v>
      </c>
      <c r="J4748" s="174" t="s">
        <v>12190</v>
      </c>
      <c r="K4748" s="174"/>
      <c r="L4748" s="174" t="s">
        <v>172</v>
      </c>
      <c r="M4748" s="174" t="s">
        <v>12191</v>
      </c>
      <c r="N4748" s="176">
        <v>960</v>
      </c>
      <c r="O4748" s="174" t="s">
        <v>3407</v>
      </c>
      <c r="P4748" s="177">
        <v>38169</v>
      </c>
      <c r="Q4748" s="176">
        <v>108</v>
      </c>
      <c r="R4748" s="175">
        <v>13353.87</v>
      </c>
      <c r="S4748" s="175">
        <v>106457.13</v>
      </c>
    </row>
    <row r="4749" spans="4:19">
      <c r="D4749" s="174" t="s">
        <v>12201</v>
      </c>
      <c r="E4749" s="176">
        <v>79037</v>
      </c>
      <c r="F4749" s="174" t="s">
        <v>11893</v>
      </c>
      <c r="G4749" s="174" t="s">
        <v>12189</v>
      </c>
      <c r="H4749" s="174" t="s">
        <v>172</v>
      </c>
      <c r="I4749" s="174" t="s">
        <v>3098</v>
      </c>
      <c r="J4749" s="174" t="s">
        <v>12190</v>
      </c>
      <c r="K4749" s="174"/>
      <c r="L4749" s="174" t="s">
        <v>172</v>
      </c>
      <c r="M4749" s="174" t="s">
        <v>12191</v>
      </c>
      <c r="N4749" s="176">
        <v>960</v>
      </c>
      <c r="O4749" s="174" t="s">
        <v>3407</v>
      </c>
      <c r="P4749" s="177">
        <v>38169</v>
      </c>
      <c r="Q4749" s="176">
        <v>108</v>
      </c>
      <c r="R4749" s="175">
        <v>8809.31</v>
      </c>
      <c r="S4749" s="175">
        <v>70227.69</v>
      </c>
    </row>
    <row r="4750" spans="4:19">
      <c r="D4750" s="174" t="s">
        <v>12202</v>
      </c>
      <c r="E4750" s="176">
        <v>-90636</v>
      </c>
      <c r="F4750" s="174" t="s">
        <v>11756</v>
      </c>
      <c r="G4750" s="174" t="s">
        <v>12189</v>
      </c>
      <c r="H4750" s="174" t="s">
        <v>172</v>
      </c>
      <c r="I4750" s="174" t="s">
        <v>3098</v>
      </c>
      <c r="J4750" s="174" t="s">
        <v>12190</v>
      </c>
      <c r="K4750" s="174"/>
      <c r="L4750" s="174" t="s">
        <v>172</v>
      </c>
      <c r="M4750" s="174" t="s">
        <v>12191</v>
      </c>
      <c r="N4750" s="176">
        <v>960</v>
      </c>
      <c r="O4750" s="174" t="s">
        <v>3407</v>
      </c>
      <c r="P4750" s="177">
        <v>38169</v>
      </c>
      <c r="Q4750" s="176">
        <v>108</v>
      </c>
      <c r="R4750" s="175">
        <v>-10102.129999999999</v>
      </c>
      <c r="S4750" s="175">
        <v>-80533.87</v>
      </c>
    </row>
    <row r="4751" spans="4:19">
      <c r="D4751" s="174" t="s">
        <v>12203</v>
      </c>
      <c r="E4751" s="176">
        <v>7740</v>
      </c>
      <c r="F4751" s="174" t="s">
        <v>11293</v>
      </c>
      <c r="G4751" s="174" t="s">
        <v>1045</v>
      </c>
      <c r="H4751" s="174" t="s">
        <v>190</v>
      </c>
      <c r="I4751" s="174" t="s">
        <v>3098</v>
      </c>
      <c r="J4751" s="174" t="s">
        <v>12204</v>
      </c>
      <c r="K4751" s="174"/>
      <c r="L4751" s="174" t="s">
        <v>7136</v>
      </c>
      <c r="M4751" s="174" t="s">
        <v>7279</v>
      </c>
      <c r="N4751" s="176">
        <v>600</v>
      </c>
      <c r="O4751" s="174" t="s">
        <v>3407</v>
      </c>
      <c r="P4751" s="177">
        <v>38899</v>
      </c>
      <c r="Q4751" s="176">
        <v>84</v>
      </c>
      <c r="R4751" s="175">
        <v>1070.7</v>
      </c>
      <c r="S4751" s="175">
        <v>6669.3</v>
      </c>
    </row>
    <row r="4752" spans="4:19">
      <c r="D4752" s="174" t="s">
        <v>12205</v>
      </c>
      <c r="E4752" s="176">
        <v>28350</v>
      </c>
      <c r="F4752" s="174" t="s">
        <v>11229</v>
      </c>
      <c r="G4752" s="174" t="s">
        <v>1045</v>
      </c>
      <c r="H4752" s="174" t="s">
        <v>190</v>
      </c>
      <c r="I4752" s="174" t="s">
        <v>3098</v>
      </c>
      <c r="J4752" s="174" t="s">
        <v>12204</v>
      </c>
      <c r="K4752" s="174"/>
      <c r="L4752" s="174" t="s">
        <v>7136</v>
      </c>
      <c r="M4752" s="174" t="s">
        <v>7279</v>
      </c>
      <c r="N4752" s="176">
        <v>600</v>
      </c>
      <c r="O4752" s="174" t="s">
        <v>3407</v>
      </c>
      <c r="P4752" s="177">
        <v>38899</v>
      </c>
      <c r="Q4752" s="176">
        <v>84</v>
      </c>
      <c r="R4752" s="175">
        <v>3921.75</v>
      </c>
      <c r="S4752" s="175">
        <v>24428.25</v>
      </c>
    </row>
    <row r="4753" spans="4:19">
      <c r="D4753" s="174" t="s">
        <v>12206</v>
      </c>
      <c r="E4753" s="176">
        <v>2541</v>
      </c>
      <c r="F4753" s="174" t="s">
        <v>11288</v>
      </c>
      <c r="G4753" s="174" t="s">
        <v>1045</v>
      </c>
      <c r="H4753" s="174" t="s">
        <v>190</v>
      </c>
      <c r="I4753" s="174" t="s">
        <v>3098</v>
      </c>
      <c r="J4753" s="174" t="s">
        <v>12204</v>
      </c>
      <c r="K4753" s="174"/>
      <c r="L4753" s="174" t="s">
        <v>7136</v>
      </c>
      <c r="M4753" s="174" t="s">
        <v>7279</v>
      </c>
      <c r="N4753" s="176">
        <v>600</v>
      </c>
      <c r="O4753" s="174" t="s">
        <v>3407</v>
      </c>
      <c r="P4753" s="177">
        <v>38899</v>
      </c>
      <c r="Q4753" s="176">
        <v>84</v>
      </c>
      <c r="R4753" s="175">
        <v>351.5</v>
      </c>
      <c r="S4753" s="175">
        <v>2189.5</v>
      </c>
    </row>
    <row r="4754" spans="4:19">
      <c r="D4754" s="174" t="s">
        <v>12207</v>
      </c>
      <c r="E4754" s="176">
        <v>4835</v>
      </c>
      <c r="F4754" s="174" t="s">
        <v>11290</v>
      </c>
      <c r="G4754" s="174" t="s">
        <v>1045</v>
      </c>
      <c r="H4754" s="174" t="s">
        <v>190</v>
      </c>
      <c r="I4754" s="174" t="s">
        <v>3098</v>
      </c>
      <c r="J4754" s="174" t="s">
        <v>12204</v>
      </c>
      <c r="K4754" s="174"/>
      <c r="L4754" s="174" t="s">
        <v>7136</v>
      </c>
      <c r="M4754" s="174" t="s">
        <v>7279</v>
      </c>
      <c r="N4754" s="176">
        <v>600</v>
      </c>
      <c r="O4754" s="174" t="s">
        <v>3407</v>
      </c>
      <c r="P4754" s="177">
        <v>38899</v>
      </c>
      <c r="Q4754" s="176">
        <v>84</v>
      </c>
      <c r="R4754" s="175">
        <v>668.84</v>
      </c>
      <c r="S4754" s="175">
        <v>4166.16</v>
      </c>
    </row>
    <row r="4755" spans="4:19">
      <c r="D4755" s="174" t="s">
        <v>12208</v>
      </c>
      <c r="E4755" s="176">
        <v>1160</v>
      </c>
      <c r="F4755" s="174" t="s">
        <v>11713</v>
      </c>
      <c r="G4755" s="174" t="s">
        <v>1045</v>
      </c>
      <c r="H4755" s="174" t="s">
        <v>190</v>
      </c>
      <c r="I4755" s="174" t="s">
        <v>3098</v>
      </c>
      <c r="J4755" s="174" t="s">
        <v>12204</v>
      </c>
      <c r="K4755" s="174"/>
      <c r="L4755" s="174" t="s">
        <v>7136</v>
      </c>
      <c r="M4755" s="174" t="s">
        <v>7279</v>
      </c>
      <c r="N4755" s="176">
        <v>600</v>
      </c>
      <c r="O4755" s="174" t="s">
        <v>3407</v>
      </c>
      <c r="P4755" s="177">
        <v>38899</v>
      </c>
      <c r="Q4755" s="176">
        <v>84</v>
      </c>
      <c r="R4755" s="175">
        <v>160.46</v>
      </c>
      <c r="S4755" s="175">
        <v>999.54</v>
      </c>
    </row>
    <row r="4756" spans="4:19">
      <c r="D4756" s="174" t="s">
        <v>12209</v>
      </c>
      <c r="E4756" s="176">
        <v>977</v>
      </c>
      <c r="F4756" s="174" t="s">
        <v>11290</v>
      </c>
      <c r="G4756" s="174" t="s">
        <v>12210</v>
      </c>
      <c r="H4756" s="174" t="s">
        <v>179</v>
      </c>
      <c r="I4756" s="174" t="s">
        <v>3098</v>
      </c>
      <c r="J4756" s="174" t="s">
        <v>12211</v>
      </c>
      <c r="K4756" s="174"/>
      <c r="L4756" s="174" t="s">
        <v>7136</v>
      </c>
      <c r="M4756" s="174" t="s">
        <v>7175</v>
      </c>
      <c r="N4756" s="176">
        <v>600</v>
      </c>
      <c r="O4756" s="174" t="s">
        <v>3407</v>
      </c>
      <c r="P4756" s="177">
        <v>38353</v>
      </c>
      <c r="Q4756" s="176">
        <v>102</v>
      </c>
      <c r="R4756" s="175">
        <v>164.46</v>
      </c>
      <c r="S4756" s="175">
        <v>812.54</v>
      </c>
    </row>
    <row r="4757" spans="4:19">
      <c r="D4757" s="174" t="s">
        <v>12212</v>
      </c>
      <c r="E4757" s="176">
        <v>553</v>
      </c>
      <c r="F4757" s="174" t="s">
        <v>11708</v>
      </c>
      <c r="G4757" s="174" t="s">
        <v>12210</v>
      </c>
      <c r="H4757" s="174" t="s">
        <v>179</v>
      </c>
      <c r="I4757" s="174" t="s">
        <v>3098</v>
      </c>
      <c r="J4757" s="174" t="s">
        <v>12211</v>
      </c>
      <c r="K4757" s="174"/>
      <c r="L4757" s="174" t="s">
        <v>7136</v>
      </c>
      <c r="M4757" s="174" t="s">
        <v>7175</v>
      </c>
      <c r="N4757" s="176">
        <v>600</v>
      </c>
      <c r="O4757" s="174" t="s">
        <v>3407</v>
      </c>
      <c r="P4757" s="177">
        <v>38353</v>
      </c>
      <c r="Q4757" s="176">
        <v>102</v>
      </c>
      <c r="R4757" s="175">
        <v>93.08</v>
      </c>
      <c r="S4757" s="175">
        <v>459.92</v>
      </c>
    </row>
    <row r="4758" spans="4:19">
      <c r="D4758" s="174" t="s">
        <v>12213</v>
      </c>
      <c r="E4758" s="176">
        <v>51</v>
      </c>
      <c r="F4758" s="174" t="s">
        <v>11713</v>
      </c>
      <c r="G4758" s="174" t="s">
        <v>12210</v>
      </c>
      <c r="H4758" s="174" t="s">
        <v>179</v>
      </c>
      <c r="I4758" s="174" t="s">
        <v>3098</v>
      </c>
      <c r="J4758" s="174" t="s">
        <v>12211</v>
      </c>
      <c r="K4758" s="174"/>
      <c r="L4758" s="174" t="s">
        <v>7136</v>
      </c>
      <c r="M4758" s="174" t="s">
        <v>7175</v>
      </c>
      <c r="N4758" s="176">
        <v>600</v>
      </c>
      <c r="O4758" s="174" t="s">
        <v>3407</v>
      </c>
      <c r="P4758" s="177">
        <v>38353</v>
      </c>
      <c r="Q4758" s="176">
        <v>102</v>
      </c>
      <c r="R4758" s="175">
        <v>8.58</v>
      </c>
      <c r="S4758" s="175">
        <v>42.42</v>
      </c>
    </row>
    <row r="4759" spans="4:19">
      <c r="D4759" s="174" t="s">
        <v>12214</v>
      </c>
      <c r="E4759" s="176">
        <v>1666</v>
      </c>
      <c r="F4759" s="174" t="s">
        <v>11721</v>
      </c>
      <c r="G4759" s="174" t="s">
        <v>12210</v>
      </c>
      <c r="H4759" s="174" t="s">
        <v>179</v>
      </c>
      <c r="I4759" s="174" t="s">
        <v>3098</v>
      </c>
      <c r="J4759" s="174" t="s">
        <v>12211</v>
      </c>
      <c r="K4759" s="174"/>
      <c r="L4759" s="174" t="s">
        <v>7136</v>
      </c>
      <c r="M4759" s="174" t="s">
        <v>7175</v>
      </c>
      <c r="N4759" s="176">
        <v>600</v>
      </c>
      <c r="O4759" s="174" t="s">
        <v>3407</v>
      </c>
      <c r="P4759" s="177">
        <v>38353</v>
      </c>
      <c r="Q4759" s="176">
        <v>102</v>
      </c>
      <c r="R4759" s="175">
        <v>280.44</v>
      </c>
      <c r="S4759" s="175">
        <v>1385.56</v>
      </c>
    </row>
    <row r="4760" spans="4:19">
      <c r="D4760" s="174" t="s">
        <v>12215</v>
      </c>
      <c r="E4760" s="176">
        <v>1192</v>
      </c>
      <c r="F4760" s="174" t="s">
        <v>11290</v>
      </c>
      <c r="G4760" s="174" t="s">
        <v>12216</v>
      </c>
      <c r="H4760" s="174" t="s">
        <v>191</v>
      </c>
      <c r="I4760" s="174" t="s">
        <v>3098</v>
      </c>
      <c r="J4760" s="174" t="s">
        <v>12217</v>
      </c>
      <c r="K4760" s="174"/>
      <c r="L4760" s="174" t="s">
        <v>4395</v>
      </c>
      <c r="M4760" s="174" t="s">
        <v>3575</v>
      </c>
      <c r="N4760" s="176">
        <v>960</v>
      </c>
      <c r="O4760" s="174" t="s">
        <v>3407</v>
      </c>
      <c r="P4760" s="177">
        <v>38899</v>
      </c>
      <c r="Q4760" s="176">
        <v>84</v>
      </c>
      <c r="R4760" s="175">
        <v>103.05</v>
      </c>
      <c r="S4760" s="175">
        <v>1088.95</v>
      </c>
    </row>
    <row r="4761" spans="4:19">
      <c r="D4761" s="174" t="s">
        <v>12218</v>
      </c>
      <c r="E4761" s="176">
        <v>1305</v>
      </c>
      <c r="F4761" s="174" t="s">
        <v>11713</v>
      </c>
      <c r="G4761" s="174" t="s">
        <v>12216</v>
      </c>
      <c r="H4761" s="174" t="s">
        <v>191</v>
      </c>
      <c r="I4761" s="174" t="s">
        <v>3098</v>
      </c>
      <c r="J4761" s="174" t="s">
        <v>12217</v>
      </c>
      <c r="K4761" s="174"/>
      <c r="L4761" s="174" t="s">
        <v>4395</v>
      </c>
      <c r="M4761" s="174" t="s">
        <v>3575</v>
      </c>
      <c r="N4761" s="176">
        <v>960</v>
      </c>
      <c r="O4761" s="174" t="s">
        <v>3407</v>
      </c>
      <c r="P4761" s="177">
        <v>38899</v>
      </c>
      <c r="Q4761" s="176">
        <v>84</v>
      </c>
      <c r="R4761" s="175">
        <v>112.81</v>
      </c>
      <c r="S4761" s="175">
        <v>1192.19</v>
      </c>
    </row>
    <row r="4762" spans="4:19">
      <c r="D4762" s="174" t="s">
        <v>12219</v>
      </c>
      <c r="E4762" s="176">
        <v>7000</v>
      </c>
      <c r="F4762" s="174" t="s">
        <v>11290</v>
      </c>
      <c r="G4762" s="174" t="s">
        <v>12220</v>
      </c>
      <c r="H4762" s="174" t="s">
        <v>177</v>
      </c>
      <c r="I4762" s="174" t="s">
        <v>3098</v>
      </c>
      <c r="J4762" s="174" t="s">
        <v>12221</v>
      </c>
      <c r="K4762" s="174"/>
      <c r="L4762" s="174" t="s">
        <v>6062</v>
      </c>
      <c r="M4762" s="174" t="s">
        <v>12222</v>
      </c>
      <c r="N4762" s="176">
        <v>960</v>
      </c>
      <c r="O4762" s="174" t="s">
        <v>3407</v>
      </c>
      <c r="P4762" s="177">
        <v>37622</v>
      </c>
      <c r="Q4762" s="176">
        <v>126</v>
      </c>
      <c r="R4762" s="175">
        <v>911.45</v>
      </c>
      <c r="S4762" s="175">
        <v>6088.55</v>
      </c>
    </row>
    <row r="4763" spans="4:19">
      <c r="D4763" s="174" t="s">
        <v>12223</v>
      </c>
      <c r="E4763" s="176">
        <v>601</v>
      </c>
      <c r="F4763" s="174" t="s">
        <v>11881</v>
      </c>
      <c r="G4763" s="174" t="s">
        <v>12220</v>
      </c>
      <c r="H4763" s="174" t="s">
        <v>177</v>
      </c>
      <c r="I4763" s="174" t="s">
        <v>3098</v>
      </c>
      <c r="J4763" s="174" t="s">
        <v>12221</v>
      </c>
      <c r="K4763" s="174"/>
      <c r="L4763" s="174" t="s">
        <v>6062</v>
      </c>
      <c r="M4763" s="174" t="s">
        <v>12222</v>
      </c>
      <c r="N4763" s="176">
        <v>960</v>
      </c>
      <c r="O4763" s="174" t="s">
        <v>3407</v>
      </c>
      <c r="P4763" s="177">
        <v>37622</v>
      </c>
      <c r="Q4763" s="176">
        <v>126</v>
      </c>
      <c r="R4763" s="175">
        <v>78.23</v>
      </c>
      <c r="S4763" s="175">
        <v>522.77</v>
      </c>
    </row>
    <row r="4764" spans="4:19">
      <c r="D4764" s="174" t="s">
        <v>12224</v>
      </c>
      <c r="E4764" s="176">
        <v>636</v>
      </c>
      <c r="F4764" s="174" t="s">
        <v>11280</v>
      </c>
      <c r="G4764" s="174" t="s">
        <v>12225</v>
      </c>
      <c r="H4764" s="174" t="s">
        <v>172</v>
      </c>
      <c r="I4764" s="174" t="s">
        <v>3098</v>
      </c>
      <c r="J4764" s="174" t="s">
        <v>12226</v>
      </c>
      <c r="K4764" s="174"/>
      <c r="L4764" s="174" t="s">
        <v>172</v>
      </c>
      <c r="M4764" s="174" t="s">
        <v>7279</v>
      </c>
      <c r="N4764" s="176">
        <v>960</v>
      </c>
      <c r="O4764" s="174" t="s">
        <v>3407</v>
      </c>
      <c r="P4764" s="177">
        <v>39083</v>
      </c>
      <c r="Q4764" s="176">
        <v>78</v>
      </c>
      <c r="R4764" s="175">
        <v>51.01</v>
      </c>
      <c r="S4764" s="175">
        <v>584.99</v>
      </c>
    </row>
    <row r="4765" spans="4:19">
      <c r="D4765" s="174" t="s">
        <v>12227</v>
      </c>
      <c r="E4765" s="176">
        <v>121311</v>
      </c>
      <c r="F4765" s="174" t="s">
        <v>11756</v>
      </c>
      <c r="G4765" s="174" t="s">
        <v>3240</v>
      </c>
      <c r="H4765" s="174" t="s">
        <v>191</v>
      </c>
      <c r="I4765" s="174" t="s">
        <v>3098</v>
      </c>
      <c r="J4765" s="174" t="s">
        <v>12228</v>
      </c>
      <c r="K4765" s="174"/>
      <c r="L4765" s="174" t="s">
        <v>4377</v>
      </c>
      <c r="M4765" s="174" t="s">
        <v>3531</v>
      </c>
      <c r="N4765" s="176">
        <v>960</v>
      </c>
      <c r="O4765" s="174" t="s">
        <v>3407</v>
      </c>
      <c r="P4765" s="177">
        <v>39083</v>
      </c>
      <c r="Q4765" s="176">
        <v>78</v>
      </c>
      <c r="R4765" s="175">
        <v>9730.1</v>
      </c>
      <c r="S4765" s="175">
        <v>111580.9</v>
      </c>
    </row>
    <row r="4766" spans="4:19">
      <c r="D4766" s="174" t="s">
        <v>12229</v>
      </c>
      <c r="E4766" s="176">
        <v>97779</v>
      </c>
      <c r="F4766" s="174" t="s">
        <v>12230</v>
      </c>
      <c r="G4766" s="174" t="s">
        <v>3240</v>
      </c>
      <c r="H4766" s="174" t="s">
        <v>191</v>
      </c>
      <c r="I4766" s="174" t="s">
        <v>3098</v>
      </c>
      <c r="J4766" s="174" t="s">
        <v>12228</v>
      </c>
      <c r="K4766" s="174"/>
      <c r="L4766" s="174" t="s">
        <v>4377</v>
      </c>
      <c r="M4766" s="174" t="s">
        <v>3531</v>
      </c>
      <c r="N4766" s="176">
        <v>960</v>
      </c>
      <c r="O4766" s="174" t="s">
        <v>3407</v>
      </c>
      <c r="P4766" s="177">
        <v>39083</v>
      </c>
      <c r="Q4766" s="176">
        <v>78</v>
      </c>
      <c r="R4766" s="175">
        <v>7842.64</v>
      </c>
      <c r="S4766" s="175">
        <v>89936.36</v>
      </c>
    </row>
    <row r="4767" spans="4:19">
      <c r="D4767" s="174" t="s">
        <v>12231</v>
      </c>
      <c r="E4767" s="176">
        <v>36198</v>
      </c>
      <c r="F4767" s="174" t="s">
        <v>12232</v>
      </c>
      <c r="G4767" s="174" t="s">
        <v>3240</v>
      </c>
      <c r="H4767" s="174" t="s">
        <v>191</v>
      </c>
      <c r="I4767" s="174" t="s">
        <v>3098</v>
      </c>
      <c r="J4767" s="174" t="s">
        <v>12228</v>
      </c>
      <c r="K4767" s="174"/>
      <c r="L4767" s="174" t="s">
        <v>4377</v>
      </c>
      <c r="M4767" s="174" t="s">
        <v>3531</v>
      </c>
      <c r="N4767" s="176">
        <v>960</v>
      </c>
      <c r="O4767" s="174" t="s">
        <v>3407</v>
      </c>
      <c r="P4767" s="177">
        <v>39083</v>
      </c>
      <c r="Q4767" s="176">
        <v>78</v>
      </c>
      <c r="R4767" s="175">
        <v>2903.35</v>
      </c>
      <c r="S4767" s="175">
        <v>33294.65</v>
      </c>
    </row>
    <row r="4768" spans="4:19">
      <c r="D4768" s="174" t="s">
        <v>12233</v>
      </c>
      <c r="E4768" s="176">
        <v>15777</v>
      </c>
      <c r="F4768" s="174" t="s">
        <v>12234</v>
      </c>
      <c r="G4768" s="174" t="s">
        <v>3240</v>
      </c>
      <c r="H4768" s="174" t="s">
        <v>191</v>
      </c>
      <c r="I4768" s="174" t="s">
        <v>3098</v>
      </c>
      <c r="J4768" s="174" t="s">
        <v>12228</v>
      </c>
      <c r="K4768" s="174"/>
      <c r="L4768" s="174" t="s">
        <v>4377</v>
      </c>
      <c r="M4768" s="174" t="s">
        <v>3531</v>
      </c>
      <c r="N4768" s="176">
        <v>960</v>
      </c>
      <c r="O4768" s="174" t="s">
        <v>3407</v>
      </c>
      <c r="P4768" s="177">
        <v>39083</v>
      </c>
      <c r="Q4768" s="176">
        <v>78</v>
      </c>
      <c r="R4768" s="175">
        <v>1265.3800000000001</v>
      </c>
      <c r="S4768" s="175">
        <v>14511.62</v>
      </c>
    </row>
    <row r="4769" spans="4:19">
      <c r="D4769" s="174" t="s">
        <v>12235</v>
      </c>
      <c r="E4769" s="176">
        <v>104076</v>
      </c>
      <c r="F4769" s="174" t="s">
        <v>12236</v>
      </c>
      <c r="G4769" s="174" t="s">
        <v>3240</v>
      </c>
      <c r="H4769" s="174" t="s">
        <v>191</v>
      </c>
      <c r="I4769" s="174" t="s">
        <v>3098</v>
      </c>
      <c r="J4769" s="174" t="s">
        <v>12228</v>
      </c>
      <c r="K4769" s="174"/>
      <c r="L4769" s="174" t="s">
        <v>4377</v>
      </c>
      <c r="M4769" s="174" t="s">
        <v>3531</v>
      </c>
      <c r="N4769" s="176">
        <v>960</v>
      </c>
      <c r="O4769" s="174" t="s">
        <v>3407</v>
      </c>
      <c r="P4769" s="177">
        <v>39083</v>
      </c>
      <c r="Q4769" s="176">
        <v>78</v>
      </c>
      <c r="R4769" s="175">
        <v>8347.75</v>
      </c>
      <c r="S4769" s="175">
        <v>95728.25</v>
      </c>
    </row>
    <row r="4770" spans="4:19">
      <c r="D4770" s="174" t="s">
        <v>12237</v>
      </c>
      <c r="E4770" s="176">
        <v>3414</v>
      </c>
      <c r="F4770" s="174" t="s">
        <v>12238</v>
      </c>
      <c r="G4770" s="174" t="s">
        <v>3240</v>
      </c>
      <c r="H4770" s="174" t="s">
        <v>191</v>
      </c>
      <c r="I4770" s="174" t="s">
        <v>3098</v>
      </c>
      <c r="J4770" s="174" t="s">
        <v>12228</v>
      </c>
      <c r="K4770" s="174"/>
      <c r="L4770" s="174" t="s">
        <v>4377</v>
      </c>
      <c r="M4770" s="174" t="s">
        <v>3531</v>
      </c>
      <c r="N4770" s="176">
        <v>960</v>
      </c>
      <c r="O4770" s="174" t="s">
        <v>3407</v>
      </c>
      <c r="P4770" s="177">
        <v>39083</v>
      </c>
      <c r="Q4770" s="176">
        <v>78</v>
      </c>
      <c r="R4770" s="175">
        <v>273.8</v>
      </c>
      <c r="S4770" s="175">
        <v>3140.2</v>
      </c>
    </row>
    <row r="4771" spans="4:19">
      <c r="D4771" s="174" t="s">
        <v>12239</v>
      </c>
      <c r="E4771" s="176">
        <v>2068395</v>
      </c>
      <c r="F4771" s="174" t="s">
        <v>3466</v>
      </c>
      <c r="G4771" s="174" t="s">
        <v>12240</v>
      </c>
      <c r="H4771" s="174" t="s">
        <v>179</v>
      </c>
      <c r="I4771" s="174" t="s">
        <v>3098</v>
      </c>
      <c r="J4771" s="174" t="s">
        <v>12241</v>
      </c>
      <c r="K4771" s="174"/>
      <c r="L4771" s="174" t="s">
        <v>12242</v>
      </c>
      <c r="M4771" s="174" t="s">
        <v>12243</v>
      </c>
      <c r="N4771" s="176">
        <v>600</v>
      </c>
      <c r="O4771" s="174" t="s">
        <v>3407</v>
      </c>
      <c r="P4771" s="177">
        <v>38534</v>
      </c>
      <c r="Q4771" s="176">
        <v>96</v>
      </c>
      <c r="R4771" s="175">
        <v>327495.87</v>
      </c>
      <c r="S4771" s="175">
        <v>1740899.13</v>
      </c>
    </row>
    <row r="4772" spans="4:19">
      <c r="D4772" s="174" t="s">
        <v>12244</v>
      </c>
      <c r="E4772" s="176">
        <v>11379916</v>
      </c>
      <c r="F4772" s="174" t="s">
        <v>3466</v>
      </c>
      <c r="G4772" s="174" t="s">
        <v>12240</v>
      </c>
      <c r="H4772" s="174" t="s">
        <v>179</v>
      </c>
      <c r="I4772" s="174" t="s">
        <v>3098</v>
      </c>
      <c r="J4772" s="174" t="s">
        <v>12241</v>
      </c>
      <c r="K4772" s="174"/>
      <c r="L4772" s="174" t="s">
        <v>12242</v>
      </c>
      <c r="M4772" s="174" t="s">
        <v>12243</v>
      </c>
      <c r="N4772" s="176">
        <v>600</v>
      </c>
      <c r="O4772" s="174" t="s">
        <v>3407</v>
      </c>
      <c r="P4772" s="177">
        <v>38534</v>
      </c>
      <c r="Q4772" s="176">
        <v>96</v>
      </c>
      <c r="R4772" s="175">
        <v>1801820.03</v>
      </c>
      <c r="S4772" s="175">
        <v>9578095.9700000007</v>
      </c>
    </row>
    <row r="4773" spans="4:19">
      <c r="D4773" s="174" t="s">
        <v>12245</v>
      </c>
      <c r="E4773" s="176">
        <v>9290806</v>
      </c>
      <c r="F4773" s="174" t="s">
        <v>3516</v>
      </c>
      <c r="G4773" s="174" t="s">
        <v>12240</v>
      </c>
      <c r="H4773" s="174" t="s">
        <v>179</v>
      </c>
      <c r="I4773" s="174" t="s">
        <v>3098</v>
      </c>
      <c r="J4773" s="174" t="s">
        <v>12241</v>
      </c>
      <c r="K4773" s="174"/>
      <c r="L4773" s="174" t="s">
        <v>12242</v>
      </c>
      <c r="M4773" s="174" t="s">
        <v>12243</v>
      </c>
      <c r="N4773" s="176">
        <v>600</v>
      </c>
      <c r="O4773" s="174" t="s">
        <v>3407</v>
      </c>
      <c r="P4773" s="177">
        <v>38534</v>
      </c>
      <c r="Q4773" s="176">
        <v>96</v>
      </c>
      <c r="R4773" s="175">
        <v>1471044.28</v>
      </c>
      <c r="S4773" s="175">
        <v>7819761.7199999997</v>
      </c>
    </row>
    <row r="4774" spans="4:19">
      <c r="D4774" s="174" t="s">
        <v>12246</v>
      </c>
      <c r="E4774" s="176">
        <v>246915</v>
      </c>
      <c r="F4774" s="174" t="s">
        <v>4671</v>
      </c>
      <c r="G4774" s="174" t="s">
        <v>12240</v>
      </c>
      <c r="H4774" s="174" t="s">
        <v>179</v>
      </c>
      <c r="I4774" s="174" t="s">
        <v>3098</v>
      </c>
      <c r="J4774" s="174" t="s">
        <v>12241</v>
      </c>
      <c r="K4774" s="174"/>
      <c r="L4774" s="174" t="s">
        <v>12242</v>
      </c>
      <c r="M4774" s="174" t="s">
        <v>12243</v>
      </c>
      <c r="N4774" s="176">
        <v>600</v>
      </c>
      <c r="O4774" s="174" t="s">
        <v>3407</v>
      </c>
      <c r="P4774" s="177">
        <v>38534</v>
      </c>
      <c r="Q4774" s="176">
        <v>96</v>
      </c>
      <c r="R4774" s="175">
        <v>39094.870000000003</v>
      </c>
      <c r="S4774" s="175">
        <v>207820.13</v>
      </c>
    </row>
    <row r="4775" spans="4:19">
      <c r="D4775" s="174" t="s">
        <v>12247</v>
      </c>
      <c r="E4775" s="176">
        <v>2210673</v>
      </c>
      <c r="F4775" s="174" t="s">
        <v>4669</v>
      </c>
      <c r="G4775" s="174" t="s">
        <v>12240</v>
      </c>
      <c r="H4775" s="174" t="s">
        <v>179</v>
      </c>
      <c r="I4775" s="174" t="s">
        <v>3098</v>
      </c>
      <c r="J4775" s="174" t="s">
        <v>12241</v>
      </c>
      <c r="K4775" s="174"/>
      <c r="L4775" s="174" t="s">
        <v>12242</v>
      </c>
      <c r="M4775" s="174" t="s">
        <v>12243</v>
      </c>
      <c r="N4775" s="176">
        <v>600</v>
      </c>
      <c r="O4775" s="174" t="s">
        <v>3407</v>
      </c>
      <c r="P4775" s="177">
        <v>38534</v>
      </c>
      <c r="Q4775" s="176">
        <v>96</v>
      </c>
      <c r="R4775" s="175">
        <v>350023.22</v>
      </c>
      <c r="S4775" s="175">
        <v>1860649.78</v>
      </c>
    </row>
    <row r="4776" spans="4:19">
      <c r="D4776" s="174" t="s">
        <v>12248</v>
      </c>
      <c r="E4776" s="176">
        <v>3922733</v>
      </c>
      <c r="F4776" s="174" t="s">
        <v>10588</v>
      </c>
      <c r="G4776" s="174" t="s">
        <v>12240</v>
      </c>
      <c r="H4776" s="174" t="s">
        <v>179</v>
      </c>
      <c r="I4776" s="174" t="s">
        <v>3098</v>
      </c>
      <c r="J4776" s="174" t="s">
        <v>12241</v>
      </c>
      <c r="K4776" s="174"/>
      <c r="L4776" s="174" t="s">
        <v>12242</v>
      </c>
      <c r="M4776" s="174" t="s">
        <v>12243</v>
      </c>
      <c r="N4776" s="176">
        <v>600</v>
      </c>
      <c r="O4776" s="174" t="s">
        <v>3407</v>
      </c>
      <c r="P4776" s="177">
        <v>38534</v>
      </c>
      <c r="Q4776" s="176">
        <v>96</v>
      </c>
      <c r="R4776" s="175">
        <v>621099.39</v>
      </c>
      <c r="S4776" s="175">
        <v>3301633.61</v>
      </c>
    </row>
    <row r="4777" spans="4:19">
      <c r="D4777" s="174" t="s">
        <v>12249</v>
      </c>
      <c r="E4777" s="176">
        <v>273175</v>
      </c>
      <c r="F4777" s="174" t="s">
        <v>11381</v>
      </c>
      <c r="G4777" s="174" t="s">
        <v>12240</v>
      </c>
      <c r="H4777" s="174" t="s">
        <v>179</v>
      </c>
      <c r="I4777" s="174" t="s">
        <v>3098</v>
      </c>
      <c r="J4777" s="174" t="s">
        <v>12241</v>
      </c>
      <c r="K4777" s="174"/>
      <c r="L4777" s="174" t="s">
        <v>12242</v>
      </c>
      <c r="M4777" s="174" t="s">
        <v>12243</v>
      </c>
      <c r="N4777" s="176">
        <v>600</v>
      </c>
      <c r="O4777" s="174" t="s">
        <v>3407</v>
      </c>
      <c r="P4777" s="177">
        <v>38534</v>
      </c>
      <c r="Q4777" s="176">
        <v>96</v>
      </c>
      <c r="R4777" s="175">
        <v>43252.7</v>
      </c>
      <c r="S4777" s="175">
        <v>229922.3</v>
      </c>
    </row>
    <row r="4778" spans="4:19">
      <c r="D4778" s="174" t="s">
        <v>12250</v>
      </c>
      <c r="E4778" s="176">
        <v>279733</v>
      </c>
      <c r="F4778" s="174" t="s">
        <v>11273</v>
      </c>
      <c r="G4778" s="174" t="s">
        <v>12240</v>
      </c>
      <c r="H4778" s="174" t="s">
        <v>179</v>
      </c>
      <c r="I4778" s="174" t="s">
        <v>3098</v>
      </c>
      <c r="J4778" s="174" t="s">
        <v>12241</v>
      </c>
      <c r="K4778" s="174"/>
      <c r="L4778" s="174" t="s">
        <v>12242</v>
      </c>
      <c r="M4778" s="174" t="s">
        <v>12243</v>
      </c>
      <c r="N4778" s="176">
        <v>600</v>
      </c>
      <c r="O4778" s="174" t="s">
        <v>3407</v>
      </c>
      <c r="P4778" s="177">
        <v>38534</v>
      </c>
      <c r="Q4778" s="176">
        <v>96</v>
      </c>
      <c r="R4778" s="175">
        <v>44291.05</v>
      </c>
      <c r="S4778" s="175">
        <v>235441.95</v>
      </c>
    </row>
    <row r="4779" spans="4:19">
      <c r="D4779" s="174" t="s">
        <v>12251</v>
      </c>
      <c r="E4779" s="176">
        <v>1686869</v>
      </c>
      <c r="F4779" s="174" t="s">
        <v>11265</v>
      </c>
      <c r="G4779" s="174" t="s">
        <v>12240</v>
      </c>
      <c r="H4779" s="174" t="s">
        <v>179</v>
      </c>
      <c r="I4779" s="174" t="s">
        <v>3098</v>
      </c>
      <c r="J4779" s="174" t="s">
        <v>12241</v>
      </c>
      <c r="K4779" s="174"/>
      <c r="L4779" s="174" t="s">
        <v>12242</v>
      </c>
      <c r="M4779" s="174" t="s">
        <v>12243</v>
      </c>
      <c r="N4779" s="176">
        <v>600</v>
      </c>
      <c r="O4779" s="174" t="s">
        <v>3407</v>
      </c>
      <c r="P4779" s="177">
        <v>38534</v>
      </c>
      <c r="Q4779" s="176">
        <v>96</v>
      </c>
      <c r="R4779" s="175">
        <v>267087.59000000003</v>
      </c>
      <c r="S4779" s="175">
        <v>1419781.41</v>
      </c>
    </row>
    <row r="4780" spans="4:19">
      <c r="D4780" s="174" t="s">
        <v>12252</v>
      </c>
      <c r="E4780" s="176">
        <v>184935</v>
      </c>
      <c r="F4780" s="174" t="s">
        <v>11278</v>
      </c>
      <c r="G4780" s="174" t="s">
        <v>12240</v>
      </c>
      <c r="H4780" s="174" t="s">
        <v>179</v>
      </c>
      <c r="I4780" s="174" t="s">
        <v>3098</v>
      </c>
      <c r="J4780" s="174" t="s">
        <v>12241</v>
      </c>
      <c r="K4780" s="174"/>
      <c r="L4780" s="174" t="s">
        <v>12242</v>
      </c>
      <c r="M4780" s="174" t="s">
        <v>12243</v>
      </c>
      <c r="N4780" s="176">
        <v>600</v>
      </c>
      <c r="O4780" s="174" t="s">
        <v>3407</v>
      </c>
      <c r="P4780" s="177">
        <v>38534</v>
      </c>
      <c r="Q4780" s="176">
        <v>96</v>
      </c>
      <c r="R4780" s="175">
        <v>29281.37</v>
      </c>
      <c r="S4780" s="175">
        <v>155653.63</v>
      </c>
    </row>
    <row r="4781" spans="4:19">
      <c r="D4781" s="174" t="s">
        <v>12253</v>
      </c>
      <c r="E4781" s="176">
        <v>255520</v>
      </c>
      <c r="F4781" s="174" t="s">
        <v>11280</v>
      </c>
      <c r="G4781" s="174" t="s">
        <v>12240</v>
      </c>
      <c r="H4781" s="174" t="s">
        <v>179</v>
      </c>
      <c r="I4781" s="174" t="s">
        <v>3098</v>
      </c>
      <c r="J4781" s="174" t="s">
        <v>12241</v>
      </c>
      <c r="K4781" s="174"/>
      <c r="L4781" s="174" t="s">
        <v>12242</v>
      </c>
      <c r="M4781" s="174" t="s">
        <v>12243</v>
      </c>
      <c r="N4781" s="176">
        <v>600</v>
      </c>
      <c r="O4781" s="174" t="s">
        <v>3407</v>
      </c>
      <c r="P4781" s="177">
        <v>38534</v>
      </c>
      <c r="Q4781" s="176">
        <v>96</v>
      </c>
      <c r="R4781" s="175">
        <v>40457.33</v>
      </c>
      <c r="S4781" s="175">
        <v>215062.67</v>
      </c>
    </row>
    <row r="4782" spans="4:19">
      <c r="D4782" s="174" t="s">
        <v>12254</v>
      </c>
      <c r="E4782" s="176">
        <v>382235</v>
      </c>
      <c r="F4782" s="174" t="s">
        <v>11890</v>
      </c>
      <c r="G4782" s="174" t="s">
        <v>12240</v>
      </c>
      <c r="H4782" s="174" t="s">
        <v>179</v>
      </c>
      <c r="I4782" s="174" t="s">
        <v>3098</v>
      </c>
      <c r="J4782" s="174" t="s">
        <v>12241</v>
      </c>
      <c r="K4782" s="174"/>
      <c r="L4782" s="174" t="s">
        <v>12242</v>
      </c>
      <c r="M4782" s="174" t="s">
        <v>12243</v>
      </c>
      <c r="N4782" s="176">
        <v>600</v>
      </c>
      <c r="O4782" s="174" t="s">
        <v>3407</v>
      </c>
      <c r="P4782" s="177">
        <v>38534</v>
      </c>
      <c r="Q4782" s="176">
        <v>96</v>
      </c>
      <c r="R4782" s="175">
        <v>60520.54</v>
      </c>
      <c r="S4782" s="175">
        <v>321714.46000000002</v>
      </c>
    </row>
    <row r="4783" spans="4:19">
      <c r="D4783" s="174" t="s">
        <v>12255</v>
      </c>
      <c r="E4783" s="176">
        <v>624911</v>
      </c>
      <c r="F4783" s="174" t="s">
        <v>11893</v>
      </c>
      <c r="G4783" s="174" t="s">
        <v>12240</v>
      </c>
      <c r="H4783" s="174" t="s">
        <v>179</v>
      </c>
      <c r="I4783" s="174" t="s">
        <v>3098</v>
      </c>
      <c r="J4783" s="174" t="s">
        <v>12241</v>
      </c>
      <c r="K4783" s="174"/>
      <c r="L4783" s="174" t="s">
        <v>12242</v>
      </c>
      <c r="M4783" s="174" t="s">
        <v>12243</v>
      </c>
      <c r="N4783" s="176">
        <v>600</v>
      </c>
      <c r="O4783" s="174" t="s">
        <v>3407</v>
      </c>
      <c r="P4783" s="177">
        <v>38534</v>
      </c>
      <c r="Q4783" s="176">
        <v>96</v>
      </c>
      <c r="R4783" s="175">
        <v>98944.24</v>
      </c>
      <c r="S4783" s="175">
        <v>525966.76</v>
      </c>
    </row>
    <row r="4784" spans="4:19">
      <c r="D4784" s="174" t="s">
        <v>12256</v>
      </c>
      <c r="E4784" s="176">
        <v>3045447</v>
      </c>
      <c r="F4784" s="174" t="s">
        <v>11756</v>
      </c>
      <c r="G4784" s="174" t="s">
        <v>12240</v>
      </c>
      <c r="H4784" s="174" t="s">
        <v>179</v>
      </c>
      <c r="I4784" s="174" t="s">
        <v>3098</v>
      </c>
      <c r="J4784" s="174" t="s">
        <v>12241</v>
      </c>
      <c r="K4784" s="174"/>
      <c r="L4784" s="174" t="s">
        <v>12242</v>
      </c>
      <c r="M4784" s="174" t="s">
        <v>12243</v>
      </c>
      <c r="N4784" s="176">
        <v>600</v>
      </c>
      <c r="O4784" s="174" t="s">
        <v>3407</v>
      </c>
      <c r="P4784" s="177">
        <v>38534</v>
      </c>
      <c r="Q4784" s="176">
        <v>96</v>
      </c>
      <c r="R4784" s="175">
        <v>482195.77</v>
      </c>
      <c r="S4784" s="175">
        <v>2563251.23</v>
      </c>
    </row>
    <row r="4785" spans="4:19">
      <c r="D4785" s="174" t="s">
        <v>12257</v>
      </c>
      <c r="E4785" s="176">
        <v>180970</v>
      </c>
      <c r="F4785" s="174" t="s">
        <v>12230</v>
      </c>
      <c r="G4785" s="174" t="s">
        <v>12240</v>
      </c>
      <c r="H4785" s="174" t="s">
        <v>179</v>
      </c>
      <c r="I4785" s="174" t="s">
        <v>3098</v>
      </c>
      <c r="J4785" s="174" t="s">
        <v>12241</v>
      </c>
      <c r="K4785" s="174"/>
      <c r="L4785" s="174" t="s">
        <v>12242</v>
      </c>
      <c r="M4785" s="174" t="s">
        <v>12243</v>
      </c>
      <c r="N4785" s="176">
        <v>600</v>
      </c>
      <c r="O4785" s="174" t="s">
        <v>3407</v>
      </c>
      <c r="P4785" s="177">
        <v>38534</v>
      </c>
      <c r="Q4785" s="176">
        <v>96</v>
      </c>
      <c r="R4785" s="175">
        <v>28653.58</v>
      </c>
      <c r="S4785" s="175">
        <v>152316.42000000001</v>
      </c>
    </row>
    <row r="4786" spans="4:19">
      <c r="D4786" s="174" t="s">
        <v>12258</v>
      </c>
      <c r="E4786" s="175">
        <v>1742437.14</v>
      </c>
      <c r="F4786" s="174" t="s">
        <v>8470</v>
      </c>
      <c r="G4786" s="174" t="s">
        <v>3165</v>
      </c>
      <c r="H4786" s="174" t="s">
        <v>187</v>
      </c>
      <c r="I4786" s="174" t="s">
        <v>3098</v>
      </c>
      <c r="J4786" s="174" t="s">
        <v>12259</v>
      </c>
      <c r="K4786" s="174" t="s">
        <v>12260</v>
      </c>
      <c r="L4786" s="174" t="s">
        <v>172</v>
      </c>
      <c r="M4786" s="174" t="s">
        <v>250</v>
      </c>
      <c r="N4786" s="176">
        <v>960</v>
      </c>
      <c r="O4786" s="174" t="s">
        <v>3407</v>
      </c>
      <c r="P4786" s="177">
        <v>36616</v>
      </c>
      <c r="Q4786" s="176">
        <v>159</v>
      </c>
      <c r="R4786" s="175">
        <v>288591.09000000003</v>
      </c>
      <c r="S4786" s="175">
        <v>1453846.05</v>
      </c>
    </row>
    <row r="4787" spans="4:19">
      <c r="D4787" s="174" t="s">
        <v>12261</v>
      </c>
      <c r="E4787" s="175">
        <v>-134080.44</v>
      </c>
      <c r="F4787" s="174" t="s">
        <v>3540</v>
      </c>
      <c r="G4787" s="174" t="s">
        <v>11432</v>
      </c>
      <c r="H4787" s="174" t="s">
        <v>169</v>
      </c>
      <c r="I4787" s="174" t="s">
        <v>12262</v>
      </c>
      <c r="J4787" s="174" t="s">
        <v>12263</v>
      </c>
      <c r="K4787" s="174"/>
      <c r="L4787" s="174" t="s">
        <v>3509</v>
      </c>
      <c r="M4787" s="174" t="s">
        <v>6122</v>
      </c>
      <c r="N4787" s="176">
        <v>960</v>
      </c>
      <c r="O4787" s="174" t="s">
        <v>3407</v>
      </c>
      <c r="P4787" s="177">
        <v>31229</v>
      </c>
      <c r="Q4787" s="176">
        <v>336</v>
      </c>
      <c r="R4787" s="175">
        <v>-47063.14</v>
      </c>
      <c r="S4787" s="175">
        <v>-87017.3</v>
      </c>
    </row>
    <row r="4788" spans="4:19">
      <c r="D4788" s="174" t="s">
        <v>12264</v>
      </c>
      <c r="E4788" s="176">
        <v>-61777</v>
      </c>
      <c r="F4788" s="174" t="s">
        <v>3540</v>
      </c>
      <c r="G4788" s="174" t="s">
        <v>10566</v>
      </c>
      <c r="H4788" s="174" t="s">
        <v>191</v>
      </c>
      <c r="I4788" s="174" t="s">
        <v>12265</v>
      </c>
      <c r="J4788" s="174" t="s">
        <v>12266</v>
      </c>
      <c r="K4788" s="174"/>
      <c r="L4788" s="174" t="s">
        <v>5395</v>
      </c>
      <c r="M4788" s="174" t="s">
        <v>5240</v>
      </c>
      <c r="N4788" s="176">
        <v>960</v>
      </c>
      <c r="O4788" s="174" t="s">
        <v>3407</v>
      </c>
      <c r="P4788" s="177">
        <v>21002</v>
      </c>
      <c r="Q4788" s="176">
        <v>672</v>
      </c>
      <c r="R4788" s="175">
        <v>-43306.09</v>
      </c>
      <c r="S4788" s="175">
        <v>-18470.91</v>
      </c>
    </row>
    <row r="4789" spans="4:19">
      <c r="D4789" s="174" t="s">
        <v>12267</v>
      </c>
      <c r="E4789" s="175">
        <v>-4086.65</v>
      </c>
      <c r="F4789" s="174" t="s">
        <v>11229</v>
      </c>
      <c r="G4789" s="174" t="s">
        <v>11977</v>
      </c>
      <c r="H4789" s="174" t="s">
        <v>179</v>
      </c>
      <c r="I4789" s="174" t="s">
        <v>12268</v>
      </c>
      <c r="J4789" s="174" t="s">
        <v>12269</v>
      </c>
      <c r="K4789" s="174"/>
      <c r="L4789" s="174" t="s">
        <v>7136</v>
      </c>
      <c r="M4789" s="174" t="s">
        <v>7175</v>
      </c>
      <c r="N4789" s="176">
        <v>600</v>
      </c>
      <c r="O4789" s="174" t="s">
        <v>3407</v>
      </c>
      <c r="P4789" s="177">
        <v>15158</v>
      </c>
      <c r="Q4789" s="176">
        <v>864</v>
      </c>
      <c r="R4789" s="175">
        <v>-4086.65</v>
      </c>
      <c r="S4789" s="176">
        <v>0</v>
      </c>
    </row>
    <row r="4790" spans="4:19">
      <c r="D4790" s="174" t="s">
        <v>12270</v>
      </c>
      <c r="E4790" s="175">
        <v>-20.079999999999998</v>
      </c>
      <c r="F4790" s="174" t="s">
        <v>11290</v>
      </c>
      <c r="G4790" s="174" t="s">
        <v>11977</v>
      </c>
      <c r="H4790" s="174" t="s">
        <v>179</v>
      </c>
      <c r="I4790" s="174" t="s">
        <v>12268</v>
      </c>
      <c r="J4790" s="174" t="s">
        <v>12269</v>
      </c>
      <c r="K4790" s="174"/>
      <c r="L4790" s="174" t="s">
        <v>7136</v>
      </c>
      <c r="M4790" s="174" t="s">
        <v>7175</v>
      </c>
      <c r="N4790" s="176">
        <v>600</v>
      </c>
      <c r="O4790" s="174" t="s">
        <v>3407</v>
      </c>
      <c r="P4790" s="177">
        <v>15158</v>
      </c>
      <c r="Q4790" s="176">
        <v>864</v>
      </c>
      <c r="R4790" s="175">
        <v>-20.079999999999998</v>
      </c>
      <c r="S4790" s="176">
        <v>0</v>
      </c>
    </row>
    <row r="4791" spans="4:19">
      <c r="D4791" s="174" t="s">
        <v>12271</v>
      </c>
      <c r="E4791" s="175">
        <v>-7551.64</v>
      </c>
      <c r="F4791" s="174" t="s">
        <v>3540</v>
      </c>
      <c r="G4791" s="174" t="s">
        <v>11977</v>
      </c>
      <c r="H4791" s="174" t="s">
        <v>179</v>
      </c>
      <c r="I4791" s="174" t="s">
        <v>12268</v>
      </c>
      <c r="J4791" s="174" t="s">
        <v>12269</v>
      </c>
      <c r="K4791" s="174"/>
      <c r="L4791" s="174" t="s">
        <v>7136</v>
      </c>
      <c r="M4791" s="174" t="s">
        <v>7175</v>
      </c>
      <c r="N4791" s="176">
        <v>600</v>
      </c>
      <c r="O4791" s="174" t="s">
        <v>3407</v>
      </c>
      <c r="P4791" s="177">
        <v>15158</v>
      </c>
      <c r="Q4791" s="176">
        <v>864</v>
      </c>
      <c r="R4791" s="175">
        <v>-7551.64</v>
      </c>
      <c r="S4791" s="176">
        <v>0</v>
      </c>
    </row>
    <row r="4792" spans="4:19">
      <c r="D4792" s="174" t="s">
        <v>12272</v>
      </c>
      <c r="E4792" s="175">
        <v>-2417.9699999999998</v>
      </c>
      <c r="F4792" s="174" t="s">
        <v>11290</v>
      </c>
      <c r="G4792" s="174" t="s">
        <v>11977</v>
      </c>
      <c r="H4792" s="174" t="s">
        <v>179</v>
      </c>
      <c r="I4792" s="174" t="s">
        <v>12273</v>
      </c>
      <c r="J4792" s="174" t="s">
        <v>12274</v>
      </c>
      <c r="K4792" s="174"/>
      <c r="L4792" s="174" t="s">
        <v>7136</v>
      </c>
      <c r="M4792" s="174" t="s">
        <v>7175</v>
      </c>
      <c r="N4792" s="176">
        <v>600</v>
      </c>
      <c r="O4792" s="174" t="s">
        <v>3407</v>
      </c>
      <c r="P4792" s="177">
        <v>15158</v>
      </c>
      <c r="Q4792" s="176">
        <v>864</v>
      </c>
      <c r="R4792" s="175">
        <v>-2417.9699999999998</v>
      </c>
      <c r="S4792" s="176">
        <v>0</v>
      </c>
    </row>
    <row r="4793" spans="4:19">
      <c r="D4793" s="174" t="s">
        <v>12275</v>
      </c>
      <c r="E4793" s="175">
        <v>-3331.69</v>
      </c>
      <c r="F4793" s="174" t="s">
        <v>3540</v>
      </c>
      <c r="G4793" s="174" t="s">
        <v>11977</v>
      </c>
      <c r="H4793" s="174" t="s">
        <v>179</v>
      </c>
      <c r="I4793" s="174" t="s">
        <v>12273</v>
      </c>
      <c r="J4793" s="174" t="s">
        <v>12274</v>
      </c>
      <c r="K4793" s="174"/>
      <c r="L4793" s="174" t="s">
        <v>7136</v>
      </c>
      <c r="M4793" s="174" t="s">
        <v>7175</v>
      </c>
      <c r="N4793" s="176">
        <v>600</v>
      </c>
      <c r="O4793" s="174" t="s">
        <v>3407</v>
      </c>
      <c r="P4793" s="177">
        <v>15158</v>
      </c>
      <c r="Q4793" s="176">
        <v>864</v>
      </c>
      <c r="R4793" s="175">
        <v>-3331.69</v>
      </c>
      <c r="S4793" s="176">
        <v>0</v>
      </c>
    </row>
    <row r="4794" spans="4:19">
      <c r="D4794" s="174" t="s">
        <v>12276</v>
      </c>
      <c r="E4794" s="175">
        <v>-218883.11</v>
      </c>
      <c r="F4794" s="174" t="s">
        <v>3540</v>
      </c>
      <c r="G4794" s="174" t="s">
        <v>1287</v>
      </c>
      <c r="H4794" s="174" t="s">
        <v>176</v>
      </c>
      <c r="I4794" s="174" t="s">
        <v>12277</v>
      </c>
      <c r="J4794" s="174" t="s">
        <v>12278</v>
      </c>
      <c r="K4794" s="174"/>
      <c r="L4794" s="174" t="s">
        <v>8461</v>
      </c>
      <c r="M4794" s="174" t="s">
        <v>3575</v>
      </c>
      <c r="N4794" s="176">
        <v>960</v>
      </c>
      <c r="O4794" s="174" t="s">
        <v>3407</v>
      </c>
      <c r="P4794" s="177">
        <v>34881</v>
      </c>
      <c r="Q4794" s="176">
        <v>216</v>
      </c>
      <c r="R4794" s="175">
        <v>-49469.05</v>
      </c>
      <c r="S4794" s="175">
        <v>-169414.06</v>
      </c>
    </row>
    <row r="4795" spans="4:19">
      <c r="D4795" s="174" t="s">
        <v>12279</v>
      </c>
      <c r="E4795" s="175">
        <v>-288433.91999999998</v>
      </c>
      <c r="F4795" s="174" t="s">
        <v>3540</v>
      </c>
      <c r="G4795" s="174" t="s">
        <v>1287</v>
      </c>
      <c r="H4795" s="174" t="s">
        <v>176</v>
      </c>
      <c r="I4795" s="174" t="s">
        <v>12280</v>
      </c>
      <c r="J4795" s="174" t="s">
        <v>12281</v>
      </c>
      <c r="K4795" s="174"/>
      <c r="L4795" s="174" t="s">
        <v>8461</v>
      </c>
      <c r="M4795" s="174" t="s">
        <v>3575</v>
      </c>
      <c r="N4795" s="176">
        <v>960</v>
      </c>
      <c r="O4795" s="174" t="s">
        <v>3407</v>
      </c>
      <c r="P4795" s="177">
        <v>34881</v>
      </c>
      <c r="Q4795" s="176">
        <v>216</v>
      </c>
      <c r="R4795" s="175">
        <v>-65188.04</v>
      </c>
      <c r="S4795" s="175">
        <v>-223245.88</v>
      </c>
    </row>
    <row r="4796" spans="4:19">
      <c r="D4796" s="174" t="s">
        <v>12282</v>
      </c>
      <c r="E4796" s="175">
        <v>-389458.13</v>
      </c>
      <c r="F4796" s="174" t="s">
        <v>3540</v>
      </c>
      <c r="G4796" s="174" t="s">
        <v>1287</v>
      </c>
      <c r="H4796" s="174" t="s">
        <v>176</v>
      </c>
      <c r="I4796" s="174" t="s">
        <v>12283</v>
      </c>
      <c r="J4796" s="174" t="s">
        <v>12284</v>
      </c>
      <c r="K4796" s="174"/>
      <c r="L4796" s="174" t="s">
        <v>8461</v>
      </c>
      <c r="M4796" s="174" t="s">
        <v>3575</v>
      </c>
      <c r="N4796" s="176">
        <v>960</v>
      </c>
      <c r="O4796" s="174" t="s">
        <v>3407</v>
      </c>
      <c r="P4796" s="177">
        <v>34881</v>
      </c>
      <c r="Q4796" s="176">
        <v>216</v>
      </c>
      <c r="R4796" s="175">
        <v>-88020.21</v>
      </c>
      <c r="S4796" s="175">
        <v>-301437.92</v>
      </c>
    </row>
    <row r="4797" spans="4:19">
      <c r="D4797" s="174" t="s">
        <v>12285</v>
      </c>
      <c r="E4797" s="175">
        <v>87366.78</v>
      </c>
      <c r="F4797" s="174" t="s">
        <v>3409</v>
      </c>
      <c r="G4797" s="174" t="s">
        <v>3127</v>
      </c>
      <c r="H4797" s="174" t="s">
        <v>169</v>
      </c>
      <c r="I4797" s="174" t="s">
        <v>12286</v>
      </c>
      <c r="J4797" s="174" t="s">
        <v>12287</v>
      </c>
      <c r="K4797" s="174"/>
      <c r="L4797" s="174" t="s">
        <v>12288</v>
      </c>
      <c r="M4797" s="174"/>
      <c r="N4797" s="176">
        <v>960</v>
      </c>
      <c r="O4797" s="174" t="s">
        <v>3407</v>
      </c>
      <c r="P4797" s="177">
        <v>36892</v>
      </c>
      <c r="Q4797" s="176">
        <v>150</v>
      </c>
      <c r="R4797" s="175">
        <v>13559.99</v>
      </c>
      <c r="S4797" s="175">
        <v>73806.789999999994</v>
      </c>
    </row>
    <row r="4798" spans="4:19">
      <c r="D4798" s="174" t="s">
        <v>12289</v>
      </c>
      <c r="E4798" s="176">
        <v>83456</v>
      </c>
      <c r="F4798" s="174" t="s">
        <v>3409</v>
      </c>
      <c r="G4798" s="174" t="s">
        <v>3127</v>
      </c>
      <c r="H4798" s="174" t="s">
        <v>169</v>
      </c>
      <c r="I4798" s="174" t="s">
        <v>12290</v>
      </c>
      <c r="J4798" s="174" t="s">
        <v>12291</v>
      </c>
      <c r="K4798" s="174"/>
      <c r="L4798" s="174" t="s">
        <v>12288</v>
      </c>
      <c r="M4798" s="174"/>
      <c r="N4798" s="176">
        <v>960</v>
      </c>
      <c r="O4798" s="174" t="s">
        <v>3407</v>
      </c>
      <c r="P4798" s="177">
        <v>36892</v>
      </c>
      <c r="Q4798" s="176">
        <v>150</v>
      </c>
      <c r="R4798" s="175">
        <v>12953.06</v>
      </c>
      <c r="S4798" s="175">
        <v>70502.94</v>
      </c>
    </row>
    <row r="4799" spans="4:19">
      <c r="D4799" s="174" t="s">
        <v>12292</v>
      </c>
      <c r="E4799" s="175">
        <v>-49210.42</v>
      </c>
      <c r="F4799" s="174" t="s">
        <v>3409</v>
      </c>
      <c r="G4799" s="174" t="s">
        <v>3127</v>
      </c>
      <c r="H4799" s="174" t="s">
        <v>169</v>
      </c>
      <c r="I4799" s="174" t="s">
        <v>12293</v>
      </c>
      <c r="J4799" s="174" t="s">
        <v>12294</v>
      </c>
      <c r="K4799" s="174"/>
      <c r="L4799" s="174" t="s">
        <v>12288</v>
      </c>
      <c r="M4799" s="174"/>
      <c r="N4799" s="176">
        <v>960</v>
      </c>
      <c r="O4799" s="174" t="s">
        <v>3407</v>
      </c>
      <c r="P4799" s="177">
        <v>36892</v>
      </c>
      <c r="Q4799" s="176">
        <v>150</v>
      </c>
      <c r="R4799" s="175">
        <v>-7637.86</v>
      </c>
      <c r="S4799" s="175">
        <v>-41572.559999999998</v>
      </c>
    </row>
    <row r="4800" spans="4:19">
      <c r="D4800" s="174" t="s">
        <v>12295</v>
      </c>
      <c r="E4800" s="175">
        <v>67129.3</v>
      </c>
      <c r="F4800" s="174" t="s">
        <v>3409</v>
      </c>
      <c r="G4800" s="174" t="s">
        <v>3127</v>
      </c>
      <c r="H4800" s="174" t="s">
        <v>169</v>
      </c>
      <c r="I4800" s="174" t="s">
        <v>12296</v>
      </c>
      <c r="J4800" s="174" t="s">
        <v>12297</v>
      </c>
      <c r="K4800" s="174"/>
      <c r="L4800" s="174" t="s">
        <v>12288</v>
      </c>
      <c r="M4800" s="174"/>
      <c r="N4800" s="176">
        <v>960</v>
      </c>
      <c r="O4800" s="174" t="s">
        <v>3407</v>
      </c>
      <c r="P4800" s="177">
        <v>36892</v>
      </c>
      <c r="Q4800" s="176">
        <v>150</v>
      </c>
      <c r="R4800" s="175">
        <v>10418.950000000001</v>
      </c>
      <c r="S4800" s="175">
        <v>56710.35</v>
      </c>
    </row>
    <row r="4801" spans="4:19">
      <c r="D4801" s="174" t="s">
        <v>12298</v>
      </c>
      <c r="E4801" s="176">
        <v>18317</v>
      </c>
      <c r="F4801" s="174" t="s">
        <v>3409</v>
      </c>
      <c r="G4801" s="174" t="s">
        <v>3127</v>
      </c>
      <c r="H4801" s="174" t="s">
        <v>169</v>
      </c>
      <c r="I4801" s="174" t="s">
        <v>12299</v>
      </c>
      <c r="J4801" s="174" t="s">
        <v>12300</v>
      </c>
      <c r="K4801" s="174"/>
      <c r="L4801" s="174" t="s">
        <v>12288</v>
      </c>
      <c r="M4801" s="174"/>
      <c r="N4801" s="176">
        <v>960</v>
      </c>
      <c r="O4801" s="174" t="s">
        <v>3407</v>
      </c>
      <c r="P4801" s="177">
        <v>36892</v>
      </c>
      <c r="Q4801" s="176">
        <v>150</v>
      </c>
      <c r="R4801" s="175">
        <v>2842.92</v>
      </c>
      <c r="S4801" s="175">
        <v>15474.08</v>
      </c>
    </row>
    <row r="4802" spans="4:19">
      <c r="D4802" s="174" t="s">
        <v>12301</v>
      </c>
      <c r="E4802" s="175">
        <v>47895.45</v>
      </c>
      <c r="F4802" s="174" t="s">
        <v>3409</v>
      </c>
      <c r="G4802" s="174" t="s">
        <v>3127</v>
      </c>
      <c r="H4802" s="174" t="s">
        <v>169</v>
      </c>
      <c r="I4802" s="174" t="s">
        <v>12302</v>
      </c>
      <c r="J4802" s="174" t="s">
        <v>12303</v>
      </c>
      <c r="K4802" s="174"/>
      <c r="L4802" s="174" t="s">
        <v>12288</v>
      </c>
      <c r="M4802" s="174"/>
      <c r="N4802" s="176">
        <v>960</v>
      </c>
      <c r="O4802" s="174" t="s">
        <v>3407</v>
      </c>
      <c r="P4802" s="177">
        <v>36892</v>
      </c>
      <c r="Q4802" s="176">
        <v>150</v>
      </c>
      <c r="R4802" s="175">
        <v>7433.73</v>
      </c>
      <c r="S4802" s="175">
        <v>40461.72</v>
      </c>
    </row>
    <row r="4803" spans="4:19">
      <c r="D4803" s="174" t="s">
        <v>12304</v>
      </c>
      <c r="E4803" s="175">
        <v>155476.29999999999</v>
      </c>
      <c r="F4803" s="174" t="s">
        <v>3409</v>
      </c>
      <c r="G4803" s="174" t="s">
        <v>3127</v>
      </c>
      <c r="H4803" s="174" t="s">
        <v>169</v>
      </c>
      <c r="I4803" s="174" t="s">
        <v>12305</v>
      </c>
      <c r="J4803" s="174" t="s">
        <v>12306</v>
      </c>
      <c r="K4803" s="174"/>
      <c r="L4803" s="174" t="s">
        <v>12288</v>
      </c>
      <c r="M4803" s="174"/>
      <c r="N4803" s="176">
        <v>960</v>
      </c>
      <c r="O4803" s="174" t="s">
        <v>3407</v>
      </c>
      <c r="P4803" s="177">
        <v>36892</v>
      </c>
      <c r="Q4803" s="176">
        <v>150</v>
      </c>
      <c r="R4803" s="175">
        <v>24131.17</v>
      </c>
      <c r="S4803" s="175">
        <v>131345.13</v>
      </c>
    </row>
    <row r="4804" spans="4:19">
      <c r="D4804" s="174" t="s">
        <v>12307</v>
      </c>
      <c r="E4804" s="175">
        <v>290884.93</v>
      </c>
      <c r="F4804" s="174" t="s">
        <v>3409</v>
      </c>
      <c r="G4804" s="174" t="s">
        <v>3127</v>
      </c>
      <c r="H4804" s="174" t="s">
        <v>169</v>
      </c>
      <c r="I4804" s="174" t="s">
        <v>12308</v>
      </c>
      <c r="J4804" s="174" t="s">
        <v>12309</v>
      </c>
      <c r="K4804" s="174"/>
      <c r="L4804" s="174" t="s">
        <v>12288</v>
      </c>
      <c r="M4804" s="174"/>
      <c r="N4804" s="176">
        <v>960</v>
      </c>
      <c r="O4804" s="174" t="s">
        <v>3407</v>
      </c>
      <c r="P4804" s="177">
        <v>36892</v>
      </c>
      <c r="Q4804" s="176">
        <v>150</v>
      </c>
      <c r="R4804" s="175">
        <v>45147.74</v>
      </c>
      <c r="S4804" s="175">
        <v>245737.19</v>
      </c>
    </row>
    <row r="4805" spans="4:19">
      <c r="D4805" s="174" t="s">
        <v>12310</v>
      </c>
      <c r="E4805" s="175">
        <v>12629.42</v>
      </c>
      <c r="F4805" s="174" t="s">
        <v>3409</v>
      </c>
      <c r="G4805" s="174" t="s">
        <v>3127</v>
      </c>
      <c r="H4805" s="174" t="s">
        <v>169</v>
      </c>
      <c r="I4805" s="174" t="s">
        <v>12311</v>
      </c>
      <c r="J4805" s="174" t="s">
        <v>12312</v>
      </c>
      <c r="K4805" s="174"/>
      <c r="L4805" s="174" t="s">
        <v>12288</v>
      </c>
      <c r="M4805" s="174"/>
      <c r="N4805" s="176">
        <v>960</v>
      </c>
      <c r="O4805" s="174" t="s">
        <v>3407</v>
      </c>
      <c r="P4805" s="177">
        <v>36892</v>
      </c>
      <c r="Q4805" s="176">
        <v>150</v>
      </c>
      <c r="R4805" s="175">
        <v>1960.09</v>
      </c>
      <c r="S4805" s="175">
        <v>10669.33</v>
      </c>
    </row>
    <row r="4806" spans="4:19">
      <c r="D4806" s="174" t="s">
        <v>12313</v>
      </c>
      <c r="E4806" s="175">
        <v>-56307.4</v>
      </c>
      <c r="F4806" s="174" t="s">
        <v>3409</v>
      </c>
      <c r="G4806" s="174" t="s">
        <v>3127</v>
      </c>
      <c r="H4806" s="174" t="s">
        <v>169</v>
      </c>
      <c r="I4806" s="174" t="s">
        <v>12314</v>
      </c>
      <c r="J4806" s="174" t="s">
        <v>12315</v>
      </c>
      <c r="K4806" s="174"/>
      <c r="L4806" s="174" t="s">
        <v>12288</v>
      </c>
      <c r="M4806" s="174"/>
      <c r="N4806" s="176">
        <v>960</v>
      </c>
      <c r="O4806" s="174" t="s">
        <v>3407</v>
      </c>
      <c r="P4806" s="177">
        <v>36892</v>
      </c>
      <c r="Q4806" s="176">
        <v>150</v>
      </c>
      <c r="R4806" s="175">
        <v>-8739.34</v>
      </c>
      <c r="S4806" s="175">
        <v>-47568.06</v>
      </c>
    </row>
    <row r="4807" spans="4:19">
      <c r="D4807" s="174" t="s">
        <v>12316</v>
      </c>
      <c r="E4807" s="175">
        <v>-150307.84</v>
      </c>
      <c r="F4807" s="174" t="s">
        <v>3409</v>
      </c>
      <c r="G4807" s="174" t="s">
        <v>3127</v>
      </c>
      <c r="H4807" s="174" t="s">
        <v>169</v>
      </c>
      <c r="I4807" s="174" t="s">
        <v>12317</v>
      </c>
      <c r="J4807" s="174" t="s">
        <v>12318</v>
      </c>
      <c r="K4807" s="174"/>
      <c r="L4807" s="174" t="s">
        <v>12288</v>
      </c>
      <c r="M4807" s="174"/>
      <c r="N4807" s="176">
        <v>960</v>
      </c>
      <c r="O4807" s="174" t="s">
        <v>3407</v>
      </c>
      <c r="P4807" s="177">
        <v>36892</v>
      </c>
      <c r="Q4807" s="176">
        <v>150</v>
      </c>
      <c r="R4807" s="175">
        <v>-23328.93</v>
      </c>
      <c r="S4807" s="175">
        <v>-126978.91</v>
      </c>
    </row>
    <row r="4808" spans="4:19">
      <c r="D4808" s="174" t="s">
        <v>12319</v>
      </c>
      <c r="E4808" s="175">
        <v>109326.99</v>
      </c>
      <c r="F4808" s="174" t="s">
        <v>3409</v>
      </c>
      <c r="G4808" s="174" t="s">
        <v>3127</v>
      </c>
      <c r="H4808" s="174" t="s">
        <v>169</v>
      </c>
      <c r="I4808" s="174" t="s">
        <v>12320</v>
      </c>
      <c r="J4808" s="174" t="s">
        <v>12321</v>
      </c>
      <c r="K4808" s="174"/>
      <c r="L4808" s="174" t="s">
        <v>12288</v>
      </c>
      <c r="M4808" s="174"/>
      <c r="N4808" s="176">
        <v>960</v>
      </c>
      <c r="O4808" s="174" t="s">
        <v>3407</v>
      </c>
      <c r="P4808" s="177">
        <v>36892</v>
      </c>
      <c r="Q4808" s="176">
        <v>150</v>
      </c>
      <c r="R4808" s="175">
        <v>16968.37</v>
      </c>
      <c r="S4808" s="175">
        <v>92358.62</v>
      </c>
    </row>
    <row r="4809" spans="4:19">
      <c r="D4809" s="174" t="s">
        <v>12322</v>
      </c>
      <c r="E4809" s="175">
        <v>82518.509999999995</v>
      </c>
      <c r="F4809" s="174" t="s">
        <v>3409</v>
      </c>
      <c r="G4809" s="174" t="s">
        <v>3127</v>
      </c>
      <c r="H4809" s="174" t="s">
        <v>169</v>
      </c>
      <c r="I4809" s="174" t="s">
        <v>12323</v>
      </c>
      <c r="J4809" s="174" t="s">
        <v>12324</v>
      </c>
      <c r="K4809" s="174"/>
      <c r="L4809" s="174" t="s">
        <v>12288</v>
      </c>
      <c r="M4809" s="174"/>
      <c r="N4809" s="176">
        <v>960</v>
      </c>
      <c r="O4809" s="174" t="s">
        <v>3407</v>
      </c>
      <c r="P4809" s="177">
        <v>36892</v>
      </c>
      <c r="Q4809" s="176">
        <v>150</v>
      </c>
      <c r="R4809" s="175">
        <v>12807.54</v>
      </c>
      <c r="S4809" s="175">
        <v>69710.97</v>
      </c>
    </row>
    <row r="4810" spans="4:19">
      <c r="D4810" s="174" t="s">
        <v>12325</v>
      </c>
      <c r="E4810" s="175">
        <v>8658.7900000000009</v>
      </c>
      <c r="F4810" s="174" t="s">
        <v>3409</v>
      </c>
      <c r="G4810" s="174" t="s">
        <v>3127</v>
      </c>
      <c r="H4810" s="174" t="s">
        <v>169</v>
      </c>
      <c r="I4810" s="174" t="s">
        <v>12326</v>
      </c>
      <c r="J4810" s="174" t="s">
        <v>12327</v>
      </c>
      <c r="K4810" s="174"/>
      <c r="L4810" s="174" t="s">
        <v>12288</v>
      </c>
      <c r="M4810" s="174"/>
      <c r="N4810" s="176">
        <v>960</v>
      </c>
      <c r="O4810" s="174" t="s">
        <v>3407</v>
      </c>
      <c r="P4810" s="177">
        <v>36892</v>
      </c>
      <c r="Q4810" s="176">
        <v>150</v>
      </c>
      <c r="R4810" s="175">
        <v>1343.85</v>
      </c>
      <c r="S4810" s="175">
        <v>7314.94</v>
      </c>
    </row>
    <row r="4811" spans="4:19">
      <c r="D4811" s="174" t="s">
        <v>12328</v>
      </c>
      <c r="E4811" s="175">
        <v>37337.56</v>
      </c>
      <c r="F4811" s="174" t="s">
        <v>3409</v>
      </c>
      <c r="G4811" s="174" t="s">
        <v>3127</v>
      </c>
      <c r="H4811" s="174" t="s">
        <v>169</v>
      </c>
      <c r="I4811" s="174" t="s">
        <v>12329</v>
      </c>
      <c r="J4811" s="174" t="s">
        <v>12330</v>
      </c>
      <c r="K4811" s="174"/>
      <c r="L4811" s="174" t="s">
        <v>12288</v>
      </c>
      <c r="M4811" s="174"/>
      <c r="N4811" s="176">
        <v>960</v>
      </c>
      <c r="O4811" s="174" t="s">
        <v>3407</v>
      </c>
      <c r="P4811" s="177">
        <v>36892</v>
      </c>
      <c r="Q4811" s="176">
        <v>150</v>
      </c>
      <c r="R4811" s="175">
        <v>5794.98</v>
      </c>
      <c r="S4811" s="175">
        <v>31542.58</v>
      </c>
    </row>
    <row r="4812" spans="4:19">
      <c r="D4812" s="174" t="s">
        <v>12331</v>
      </c>
      <c r="E4812" s="175">
        <v>141179.88</v>
      </c>
      <c r="F4812" s="174" t="s">
        <v>3409</v>
      </c>
      <c r="G4812" s="174" t="s">
        <v>3127</v>
      </c>
      <c r="H4812" s="174" t="s">
        <v>169</v>
      </c>
      <c r="I4812" s="174" t="s">
        <v>12332</v>
      </c>
      <c r="J4812" s="174" t="s">
        <v>12333</v>
      </c>
      <c r="K4812" s="174"/>
      <c r="L4812" s="174" t="s">
        <v>12288</v>
      </c>
      <c r="M4812" s="174"/>
      <c r="N4812" s="176">
        <v>960</v>
      </c>
      <c r="O4812" s="174" t="s">
        <v>3407</v>
      </c>
      <c r="P4812" s="177">
        <v>36892</v>
      </c>
      <c r="Q4812" s="176">
        <v>150</v>
      </c>
      <c r="R4812" s="175">
        <v>21912.19</v>
      </c>
      <c r="S4812" s="175">
        <v>119267.69</v>
      </c>
    </row>
    <row r="4813" spans="4:19">
      <c r="D4813" s="174" t="s">
        <v>12334</v>
      </c>
      <c r="E4813" s="175">
        <v>81851.97</v>
      </c>
      <c r="F4813" s="174" t="s">
        <v>3409</v>
      </c>
      <c r="G4813" s="174" t="s">
        <v>3127</v>
      </c>
      <c r="H4813" s="174" t="s">
        <v>169</v>
      </c>
      <c r="I4813" s="174" t="s">
        <v>12335</v>
      </c>
      <c r="J4813" s="174" t="s">
        <v>12336</v>
      </c>
      <c r="K4813" s="174"/>
      <c r="L4813" s="174" t="s">
        <v>12288</v>
      </c>
      <c r="M4813" s="174"/>
      <c r="N4813" s="176">
        <v>960</v>
      </c>
      <c r="O4813" s="174" t="s">
        <v>3407</v>
      </c>
      <c r="P4813" s="177">
        <v>36892</v>
      </c>
      <c r="Q4813" s="176">
        <v>150</v>
      </c>
      <c r="R4813" s="175">
        <v>12703.99</v>
      </c>
      <c r="S4813" s="175">
        <v>69147.98</v>
      </c>
    </row>
    <row r="4814" spans="4:19">
      <c r="D4814" s="174" t="s">
        <v>12337</v>
      </c>
      <c r="E4814" s="175">
        <v>28910.05</v>
      </c>
      <c r="F4814" s="174" t="s">
        <v>3409</v>
      </c>
      <c r="G4814" s="174" t="s">
        <v>3127</v>
      </c>
      <c r="H4814" s="174" t="s">
        <v>169</v>
      </c>
      <c r="I4814" s="174" t="s">
        <v>12338</v>
      </c>
      <c r="J4814" s="174" t="s">
        <v>12339</v>
      </c>
      <c r="K4814" s="174"/>
      <c r="L4814" s="174" t="s">
        <v>12288</v>
      </c>
      <c r="M4814" s="174"/>
      <c r="N4814" s="176">
        <v>960</v>
      </c>
      <c r="O4814" s="174" t="s">
        <v>3407</v>
      </c>
      <c r="P4814" s="177">
        <v>36892</v>
      </c>
      <c r="Q4814" s="176">
        <v>150</v>
      </c>
      <c r="R4814" s="175">
        <v>4487.01</v>
      </c>
      <c r="S4814" s="175">
        <v>24423.040000000001</v>
      </c>
    </row>
    <row r="4815" spans="4:19">
      <c r="D4815" s="174" t="s">
        <v>12340</v>
      </c>
      <c r="E4815" s="175">
        <v>20953.55</v>
      </c>
      <c r="F4815" s="174" t="s">
        <v>3409</v>
      </c>
      <c r="G4815" s="174" t="s">
        <v>3127</v>
      </c>
      <c r="H4815" s="174" t="s">
        <v>169</v>
      </c>
      <c r="I4815" s="174" t="s">
        <v>12341</v>
      </c>
      <c r="J4815" s="174" t="s">
        <v>12342</v>
      </c>
      <c r="K4815" s="174"/>
      <c r="L4815" s="174" t="s">
        <v>12288</v>
      </c>
      <c r="M4815" s="174"/>
      <c r="N4815" s="176">
        <v>960</v>
      </c>
      <c r="O4815" s="174" t="s">
        <v>3407</v>
      </c>
      <c r="P4815" s="177">
        <v>36892</v>
      </c>
      <c r="Q4815" s="176">
        <v>150</v>
      </c>
      <c r="R4815" s="175">
        <v>3252.05</v>
      </c>
      <c r="S4815" s="175">
        <v>17701.5</v>
      </c>
    </row>
    <row r="4816" spans="4:19">
      <c r="D4816" s="174" t="s">
        <v>12343</v>
      </c>
      <c r="E4816" s="175">
        <v>29027.14</v>
      </c>
      <c r="F4816" s="174" t="s">
        <v>3409</v>
      </c>
      <c r="G4816" s="174" t="s">
        <v>3127</v>
      </c>
      <c r="H4816" s="174" t="s">
        <v>169</v>
      </c>
      <c r="I4816" s="174" t="s">
        <v>12344</v>
      </c>
      <c r="J4816" s="174" t="s">
        <v>12345</v>
      </c>
      <c r="K4816" s="174"/>
      <c r="L4816" s="174" t="s">
        <v>12288</v>
      </c>
      <c r="M4816" s="174"/>
      <c r="N4816" s="176">
        <v>960</v>
      </c>
      <c r="O4816" s="174" t="s">
        <v>3407</v>
      </c>
      <c r="P4816" s="177">
        <v>36892</v>
      </c>
      <c r="Q4816" s="176">
        <v>150</v>
      </c>
      <c r="R4816" s="175">
        <v>4505.1400000000003</v>
      </c>
      <c r="S4816" s="176">
        <v>24522</v>
      </c>
    </row>
    <row r="4817" spans="4:19">
      <c r="D4817" s="174" t="s">
        <v>12346</v>
      </c>
      <c r="E4817" s="175">
        <v>556323.46</v>
      </c>
      <c r="F4817" s="174" t="s">
        <v>3409</v>
      </c>
      <c r="G4817" s="174" t="s">
        <v>3127</v>
      </c>
      <c r="H4817" s="174" t="s">
        <v>169</v>
      </c>
      <c r="I4817" s="174" t="s">
        <v>12347</v>
      </c>
      <c r="J4817" s="174" t="s">
        <v>12348</v>
      </c>
      <c r="K4817" s="174"/>
      <c r="L4817" s="174" t="s">
        <v>12288</v>
      </c>
      <c r="M4817" s="174"/>
      <c r="N4817" s="176">
        <v>960</v>
      </c>
      <c r="O4817" s="174" t="s">
        <v>3407</v>
      </c>
      <c r="P4817" s="177">
        <v>36892</v>
      </c>
      <c r="Q4817" s="176">
        <v>150</v>
      </c>
      <c r="R4817" s="175">
        <v>86345.99</v>
      </c>
      <c r="S4817" s="175">
        <v>469977.47</v>
      </c>
    </row>
    <row r="4818" spans="4:19">
      <c r="D4818" s="174" t="s">
        <v>12349</v>
      </c>
      <c r="E4818" s="175">
        <v>31524.41</v>
      </c>
      <c r="F4818" s="174" t="s">
        <v>3409</v>
      </c>
      <c r="G4818" s="174" t="s">
        <v>3127</v>
      </c>
      <c r="H4818" s="174" t="s">
        <v>169</v>
      </c>
      <c r="I4818" s="174" t="s">
        <v>12350</v>
      </c>
      <c r="J4818" s="174" t="s">
        <v>12351</v>
      </c>
      <c r="K4818" s="174"/>
      <c r="L4818" s="174" t="s">
        <v>12288</v>
      </c>
      <c r="M4818" s="174"/>
      <c r="N4818" s="176">
        <v>960</v>
      </c>
      <c r="O4818" s="174" t="s">
        <v>3407</v>
      </c>
      <c r="P4818" s="177">
        <v>36892</v>
      </c>
      <c r="Q4818" s="176">
        <v>150</v>
      </c>
      <c r="R4818" s="175">
        <v>4892.78</v>
      </c>
      <c r="S4818" s="175">
        <v>26631.63</v>
      </c>
    </row>
    <row r="4819" spans="4:19">
      <c r="D4819" s="174" t="s">
        <v>12352</v>
      </c>
      <c r="E4819" s="175">
        <v>-27953.14</v>
      </c>
      <c r="F4819" s="174" t="s">
        <v>3409</v>
      </c>
      <c r="G4819" s="174" t="s">
        <v>3127</v>
      </c>
      <c r="H4819" s="174" t="s">
        <v>169</v>
      </c>
      <c r="I4819" s="174" t="s">
        <v>12353</v>
      </c>
      <c r="J4819" s="174" t="s">
        <v>12354</v>
      </c>
      <c r="K4819" s="174"/>
      <c r="L4819" s="174" t="s">
        <v>12288</v>
      </c>
      <c r="M4819" s="174"/>
      <c r="N4819" s="176">
        <v>960</v>
      </c>
      <c r="O4819" s="174" t="s">
        <v>3407</v>
      </c>
      <c r="P4819" s="177">
        <v>36892</v>
      </c>
      <c r="Q4819" s="176">
        <v>150</v>
      </c>
      <c r="R4819" s="175">
        <v>-4338.5</v>
      </c>
      <c r="S4819" s="175">
        <v>-23614.639999999999</v>
      </c>
    </row>
    <row r="4820" spans="4:19">
      <c r="D4820" s="174" t="s">
        <v>12355</v>
      </c>
      <c r="E4820" s="175">
        <v>19355.189999999999</v>
      </c>
      <c r="F4820" s="174" t="s">
        <v>3409</v>
      </c>
      <c r="G4820" s="174" t="s">
        <v>3127</v>
      </c>
      <c r="H4820" s="174" t="s">
        <v>169</v>
      </c>
      <c r="I4820" s="174" t="s">
        <v>12356</v>
      </c>
      <c r="J4820" s="174" t="s">
        <v>12357</v>
      </c>
      <c r="K4820" s="174"/>
      <c r="L4820" s="174" t="s">
        <v>12288</v>
      </c>
      <c r="M4820" s="174"/>
      <c r="N4820" s="176">
        <v>960</v>
      </c>
      <c r="O4820" s="174" t="s">
        <v>3407</v>
      </c>
      <c r="P4820" s="177">
        <v>36892</v>
      </c>
      <c r="Q4820" s="176">
        <v>150</v>
      </c>
      <c r="R4820" s="175">
        <v>3003.96</v>
      </c>
      <c r="S4820" s="175">
        <v>16351.23</v>
      </c>
    </row>
    <row r="4821" spans="4:19">
      <c r="D4821" s="174" t="s">
        <v>12358</v>
      </c>
      <c r="E4821" s="175">
        <v>-10887.32</v>
      </c>
      <c r="F4821" s="174" t="s">
        <v>3409</v>
      </c>
      <c r="G4821" s="174" t="s">
        <v>3127</v>
      </c>
      <c r="H4821" s="174" t="s">
        <v>169</v>
      </c>
      <c r="I4821" s="174" t="s">
        <v>12359</v>
      </c>
      <c r="J4821" s="174" t="s">
        <v>12360</v>
      </c>
      <c r="K4821" s="174"/>
      <c r="L4821" s="174" t="s">
        <v>12288</v>
      </c>
      <c r="M4821" s="174"/>
      <c r="N4821" s="176">
        <v>960</v>
      </c>
      <c r="O4821" s="174" t="s">
        <v>3407</v>
      </c>
      <c r="P4821" s="177">
        <v>36892</v>
      </c>
      <c r="Q4821" s="176">
        <v>150</v>
      </c>
      <c r="R4821" s="175">
        <v>-1689.78</v>
      </c>
      <c r="S4821" s="175">
        <v>-9197.5400000000009</v>
      </c>
    </row>
    <row r="4822" spans="4:19">
      <c r="D4822" s="174" t="s">
        <v>12361</v>
      </c>
      <c r="E4822" s="175">
        <v>107436.53</v>
      </c>
      <c r="F4822" s="174" t="s">
        <v>3409</v>
      </c>
      <c r="G4822" s="174" t="s">
        <v>3127</v>
      </c>
      <c r="H4822" s="174" t="s">
        <v>169</v>
      </c>
      <c r="I4822" s="174" t="s">
        <v>12362</v>
      </c>
      <c r="J4822" s="174" t="s">
        <v>12363</v>
      </c>
      <c r="K4822" s="174"/>
      <c r="L4822" s="174" t="s">
        <v>12288</v>
      </c>
      <c r="M4822" s="174"/>
      <c r="N4822" s="176">
        <v>960</v>
      </c>
      <c r="O4822" s="174" t="s">
        <v>3407</v>
      </c>
      <c r="P4822" s="177">
        <v>36892</v>
      </c>
      <c r="Q4822" s="176">
        <v>150</v>
      </c>
      <c r="R4822" s="175">
        <v>16674.96</v>
      </c>
      <c r="S4822" s="175">
        <v>90761.57</v>
      </c>
    </row>
    <row r="4823" spans="4:19">
      <c r="D4823" s="174" t="s">
        <v>12364</v>
      </c>
      <c r="E4823" s="175">
        <v>49333.71</v>
      </c>
      <c r="F4823" s="174" t="s">
        <v>3409</v>
      </c>
      <c r="G4823" s="174" t="s">
        <v>3127</v>
      </c>
      <c r="H4823" s="174" t="s">
        <v>169</v>
      </c>
      <c r="I4823" s="174" t="s">
        <v>12365</v>
      </c>
      <c r="J4823" s="174" t="s">
        <v>12366</v>
      </c>
      <c r="K4823" s="174"/>
      <c r="L4823" s="174" t="s">
        <v>12288</v>
      </c>
      <c r="M4823" s="174"/>
      <c r="N4823" s="176">
        <v>960</v>
      </c>
      <c r="O4823" s="174" t="s">
        <v>3407</v>
      </c>
      <c r="P4823" s="177">
        <v>36892</v>
      </c>
      <c r="Q4823" s="176">
        <v>150</v>
      </c>
      <c r="R4823" s="175">
        <v>7656.98</v>
      </c>
      <c r="S4823" s="175">
        <v>41676.730000000003</v>
      </c>
    </row>
    <row r="4824" spans="4:19">
      <c r="D4824" s="174" t="s">
        <v>12367</v>
      </c>
      <c r="E4824" s="176">
        <v>7500</v>
      </c>
      <c r="F4824" s="174" t="s">
        <v>3409</v>
      </c>
      <c r="G4824" s="174" t="s">
        <v>3127</v>
      </c>
      <c r="H4824" s="174" t="s">
        <v>166</v>
      </c>
      <c r="I4824" s="174" t="s">
        <v>12290</v>
      </c>
      <c r="J4824" s="174" t="s">
        <v>12291</v>
      </c>
      <c r="K4824" s="174"/>
      <c r="L4824" s="174" t="s">
        <v>12288</v>
      </c>
      <c r="M4824" s="174"/>
      <c r="N4824" s="176">
        <v>960</v>
      </c>
      <c r="O4824" s="174" t="s">
        <v>3407</v>
      </c>
      <c r="P4824" s="177">
        <v>36892</v>
      </c>
      <c r="Q4824" s="176">
        <v>150</v>
      </c>
      <c r="R4824" s="175">
        <v>1164.06</v>
      </c>
      <c r="S4824" s="175">
        <v>6335.94</v>
      </c>
    </row>
    <row r="4825" spans="4:19">
      <c r="D4825" s="174" t="s">
        <v>12368</v>
      </c>
      <c r="E4825" s="175">
        <v>96577.600000000006</v>
      </c>
      <c r="F4825" s="174" t="s">
        <v>3409</v>
      </c>
      <c r="G4825" s="174" t="s">
        <v>3127</v>
      </c>
      <c r="H4825" s="174" t="s">
        <v>166</v>
      </c>
      <c r="I4825" s="174" t="s">
        <v>12293</v>
      </c>
      <c r="J4825" s="174" t="s">
        <v>12294</v>
      </c>
      <c r="K4825" s="174"/>
      <c r="L4825" s="174" t="s">
        <v>12288</v>
      </c>
      <c r="M4825" s="174"/>
      <c r="N4825" s="176">
        <v>960</v>
      </c>
      <c r="O4825" s="174" t="s">
        <v>3407</v>
      </c>
      <c r="P4825" s="177">
        <v>36892</v>
      </c>
      <c r="Q4825" s="176">
        <v>150</v>
      </c>
      <c r="R4825" s="175">
        <v>14989.64</v>
      </c>
      <c r="S4825" s="175">
        <v>81587.960000000006</v>
      </c>
    </row>
    <row r="4826" spans="4:19">
      <c r="D4826" s="174" t="s">
        <v>12369</v>
      </c>
      <c r="E4826" s="175">
        <v>104177.1</v>
      </c>
      <c r="F4826" s="174" t="s">
        <v>3409</v>
      </c>
      <c r="G4826" s="174" t="s">
        <v>3127</v>
      </c>
      <c r="H4826" s="174" t="s">
        <v>166</v>
      </c>
      <c r="I4826" s="174" t="s">
        <v>12296</v>
      </c>
      <c r="J4826" s="174" t="s">
        <v>12297</v>
      </c>
      <c r="K4826" s="174"/>
      <c r="L4826" s="174" t="s">
        <v>12288</v>
      </c>
      <c r="M4826" s="174"/>
      <c r="N4826" s="176">
        <v>960</v>
      </c>
      <c r="O4826" s="174" t="s">
        <v>3407</v>
      </c>
      <c r="P4826" s="177">
        <v>36892</v>
      </c>
      <c r="Q4826" s="176">
        <v>150</v>
      </c>
      <c r="R4826" s="175">
        <v>16169.1</v>
      </c>
      <c r="S4826" s="176">
        <v>88008</v>
      </c>
    </row>
    <row r="4827" spans="4:19">
      <c r="D4827" s="174" t="s">
        <v>12370</v>
      </c>
      <c r="E4827" s="175">
        <v>36795.199999999997</v>
      </c>
      <c r="F4827" s="174" t="s">
        <v>3409</v>
      </c>
      <c r="G4827" s="174" t="s">
        <v>3127</v>
      </c>
      <c r="H4827" s="174" t="s">
        <v>166</v>
      </c>
      <c r="I4827" s="174" t="s">
        <v>12299</v>
      </c>
      <c r="J4827" s="174" t="s">
        <v>12300</v>
      </c>
      <c r="K4827" s="174"/>
      <c r="L4827" s="174" t="s">
        <v>12288</v>
      </c>
      <c r="M4827" s="174"/>
      <c r="N4827" s="176">
        <v>960</v>
      </c>
      <c r="O4827" s="174" t="s">
        <v>3407</v>
      </c>
      <c r="P4827" s="177">
        <v>36892</v>
      </c>
      <c r="Q4827" s="176">
        <v>150</v>
      </c>
      <c r="R4827" s="175">
        <v>5710.92</v>
      </c>
      <c r="S4827" s="175">
        <v>31084.28</v>
      </c>
    </row>
    <row r="4828" spans="4:19">
      <c r="D4828" s="174" t="s">
        <v>12371</v>
      </c>
      <c r="E4828" s="175">
        <v>9299.2999999999993</v>
      </c>
      <c r="F4828" s="174" t="s">
        <v>3409</v>
      </c>
      <c r="G4828" s="174" t="s">
        <v>3127</v>
      </c>
      <c r="H4828" s="174" t="s">
        <v>166</v>
      </c>
      <c r="I4828" s="174" t="s">
        <v>12302</v>
      </c>
      <c r="J4828" s="174" t="s">
        <v>12303</v>
      </c>
      <c r="K4828" s="174"/>
      <c r="L4828" s="174" t="s">
        <v>12288</v>
      </c>
      <c r="M4828" s="174"/>
      <c r="N4828" s="176">
        <v>960</v>
      </c>
      <c r="O4828" s="174" t="s">
        <v>3407</v>
      </c>
      <c r="P4828" s="177">
        <v>36892</v>
      </c>
      <c r="Q4828" s="176">
        <v>150</v>
      </c>
      <c r="R4828" s="175">
        <v>1443.31</v>
      </c>
      <c r="S4828" s="175">
        <v>7855.99</v>
      </c>
    </row>
    <row r="4829" spans="4:19">
      <c r="D4829" s="174" t="s">
        <v>12372</v>
      </c>
      <c r="E4829" s="175">
        <v>150395.03</v>
      </c>
      <c r="F4829" s="174" t="s">
        <v>3409</v>
      </c>
      <c r="G4829" s="174" t="s">
        <v>3127</v>
      </c>
      <c r="H4829" s="174" t="s">
        <v>166</v>
      </c>
      <c r="I4829" s="174" t="s">
        <v>12305</v>
      </c>
      <c r="J4829" s="174" t="s">
        <v>12306</v>
      </c>
      <c r="K4829" s="174"/>
      <c r="L4829" s="174" t="s">
        <v>12288</v>
      </c>
      <c r="M4829" s="174"/>
      <c r="N4829" s="176">
        <v>960</v>
      </c>
      <c r="O4829" s="174" t="s">
        <v>3407</v>
      </c>
      <c r="P4829" s="177">
        <v>36892</v>
      </c>
      <c r="Q4829" s="176">
        <v>150</v>
      </c>
      <c r="R4829" s="175">
        <v>23342.46</v>
      </c>
      <c r="S4829" s="175">
        <v>127052.57</v>
      </c>
    </row>
    <row r="4830" spans="4:19">
      <c r="D4830" s="174" t="s">
        <v>12373</v>
      </c>
      <c r="E4830" s="176">
        <v>322142</v>
      </c>
      <c r="F4830" s="174" t="s">
        <v>3409</v>
      </c>
      <c r="G4830" s="174" t="s">
        <v>3127</v>
      </c>
      <c r="H4830" s="174" t="s">
        <v>166</v>
      </c>
      <c r="I4830" s="174" t="s">
        <v>12311</v>
      </c>
      <c r="J4830" s="174" t="s">
        <v>12312</v>
      </c>
      <c r="K4830" s="174"/>
      <c r="L4830" s="174" t="s">
        <v>12288</v>
      </c>
      <c r="M4830" s="174"/>
      <c r="N4830" s="176">
        <v>960</v>
      </c>
      <c r="O4830" s="174" t="s">
        <v>3407</v>
      </c>
      <c r="P4830" s="177">
        <v>36892</v>
      </c>
      <c r="Q4830" s="176">
        <v>150</v>
      </c>
      <c r="R4830" s="175">
        <v>49999.06</v>
      </c>
      <c r="S4830" s="175">
        <v>272142.94</v>
      </c>
    </row>
    <row r="4831" spans="4:19">
      <c r="D4831" s="174" t="s">
        <v>12374</v>
      </c>
      <c r="E4831" s="176">
        <v>190224</v>
      </c>
      <c r="F4831" s="174" t="s">
        <v>3409</v>
      </c>
      <c r="G4831" s="174" t="s">
        <v>3127</v>
      </c>
      <c r="H4831" s="174" t="s">
        <v>166</v>
      </c>
      <c r="I4831" s="174" t="s">
        <v>12314</v>
      </c>
      <c r="J4831" s="174" t="s">
        <v>12315</v>
      </c>
      <c r="K4831" s="174"/>
      <c r="L4831" s="174" t="s">
        <v>12288</v>
      </c>
      <c r="M4831" s="174"/>
      <c r="N4831" s="176">
        <v>960</v>
      </c>
      <c r="O4831" s="174" t="s">
        <v>3407</v>
      </c>
      <c r="P4831" s="177">
        <v>36892</v>
      </c>
      <c r="Q4831" s="176">
        <v>150</v>
      </c>
      <c r="R4831" s="175">
        <v>29524.35</v>
      </c>
      <c r="S4831" s="175">
        <v>160699.65</v>
      </c>
    </row>
    <row r="4832" spans="4:19">
      <c r="D4832" s="174" t="s">
        <v>12375</v>
      </c>
      <c r="E4832" s="176">
        <v>398956</v>
      </c>
      <c r="F4832" s="174" t="s">
        <v>3409</v>
      </c>
      <c r="G4832" s="174" t="s">
        <v>3127</v>
      </c>
      <c r="H4832" s="174" t="s">
        <v>166</v>
      </c>
      <c r="I4832" s="174" t="s">
        <v>12317</v>
      </c>
      <c r="J4832" s="174" t="s">
        <v>12318</v>
      </c>
      <c r="K4832" s="174"/>
      <c r="L4832" s="174" t="s">
        <v>12288</v>
      </c>
      <c r="M4832" s="174"/>
      <c r="N4832" s="176">
        <v>960</v>
      </c>
      <c r="O4832" s="174" t="s">
        <v>3407</v>
      </c>
      <c r="P4832" s="177">
        <v>36892</v>
      </c>
      <c r="Q4832" s="176">
        <v>150</v>
      </c>
      <c r="R4832" s="175">
        <v>61921.29</v>
      </c>
      <c r="S4832" s="175">
        <v>337034.71</v>
      </c>
    </row>
    <row r="4833" spans="4:19">
      <c r="D4833" s="174" t="s">
        <v>12376</v>
      </c>
      <c r="E4833" s="176">
        <v>233304</v>
      </c>
      <c r="F4833" s="174" t="s">
        <v>3409</v>
      </c>
      <c r="G4833" s="174" t="s">
        <v>3127</v>
      </c>
      <c r="H4833" s="174" t="s">
        <v>166</v>
      </c>
      <c r="I4833" s="174" t="s">
        <v>12320</v>
      </c>
      <c r="J4833" s="174" t="s">
        <v>12321</v>
      </c>
      <c r="K4833" s="174"/>
      <c r="L4833" s="174" t="s">
        <v>12288</v>
      </c>
      <c r="M4833" s="174"/>
      <c r="N4833" s="176">
        <v>960</v>
      </c>
      <c r="O4833" s="174" t="s">
        <v>3407</v>
      </c>
      <c r="P4833" s="177">
        <v>36892</v>
      </c>
      <c r="Q4833" s="176">
        <v>150</v>
      </c>
      <c r="R4833" s="175">
        <v>36210.720000000001</v>
      </c>
      <c r="S4833" s="175">
        <v>197093.28</v>
      </c>
    </row>
    <row r="4834" spans="4:19">
      <c r="D4834" s="174" t="s">
        <v>12377</v>
      </c>
      <c r="E4834" s="176">
        <v>185693</v>
      </c>
      <c r="F4834" s="174" t="s">
        <v>3409</v>
      </c>
      <c r="G4834" s="174" t="s">
        <v>3127</v>
      </c>
      <c r="H4834" s="174" t="s">
        <v>166</v>
      </c>
      <c r="I4834" s="174" t="s">
        <v>12326</v>
      </c>
      <c r="J4834" s="174" t="s">
        <v>12327</v>
      </c>
      <c r="K4834" s="174"/>
      <c r="L4834" s="174" t="s">
        <v>12288</v>
      </c>
      <c r="M4834" s="174"/>
      <c r="N4834" s="176">
        <v>960</v>
      </c>
      <c r="O4834" s="174" t="s">
        <v>3407</v>
      </c>
      <c r="P4834" s="177">
        <v>36892</v>
      </c>
      <c r="Q4834" s="176">
        <v>150</v>
      </c>
      <c r="R4834" s="175">
        <v>28821.07</v>
      </c>
      <c r="S4834" s="175">
        <v>156871.93</v>
      </c>
    </row>
    <row r="4835" spans="4:19">
      <c r="D4835" s="174" t="s">
        <v>12378</v>
      </c>
      <c r="E4835" s="176">
        <v>49796</v>
      </c>
      <c r="F4835" s="174" t="s">
        <v>3409</v>
      </c>
      <c r="G4835" s="174" t="s">
        <v>3127</v>
      </c>
      <c r="H4835" s="174" t="s">
        <v>166</v>
      </c>
      <c r="I4835" s="174" t="s">
        <v>12332</v>
      </c>
      <c r="J4835" s="174" t="s">
        <v>12333</v>
      </c>
      <c r="K4835" s="174"/>
      <c r="L4835" s="174" t="s">
        <v>12288</v>
      </c>
      <c r="M4835" s="174"/>
      <c r="N4835" s="176">
        <v>960</v>
      </c>
      <c r="O4835" s="174" t="s">
        <v>3407</v>
      </c>
      <c r="P4835" s="177">
        <v>36892</v>
      </c>
      <c r="Q4835" s="176">
        <v>150</v>
      </c>
      <c r="R4835" s="175">
        <v>7728.75</v>
      </c>
      <c r="S4835" s="175">
        <v>42067.25</v>
      </c>
    </row>
    <row r="4836" spans="4:19">
      <c r="D4836" s="174" t="s">
        <v>12379</v>
      </c>
      <c r="E4836" s="176">
        <v>12773</v>
      </c>
      <c r="F4836" s="174" t="s">
        <v>3409</v>
      </c>
      <c r="G4836" s="174" t="s">
        <v>3127</v>
      </c>
      <c r="H4836" s="174" t="s">
        <v>166</v>
      </c>
      <c r="I4836" s="174" t="s">
        <v>12338</v>
      </c>
      <c r="J4836" s="174" t="s">
        <v>12339</v>
      </c>
      <c r="K4836" s="174"/>
      <c r="L4836" s="174" t="s">
        <v>12288</v>
      </c>
      <c r="M4836" s="174"/>
      <c r="N4836" s="176">
        <v>960</v>
      </c>
      <c r="O4836" s="174" t="s">
        <v>3407</v>
      </c>
      <c r="P4836" s="177">
        <v>36892</v>
      </c>
      <c r="Q4836" s="176">
        <v>150</v>
      </c>
      <c r="R4836" s="175">
        <v>1982.44</v>
      </c>
      <c r="S4836" s="175">
        <v>10790.56</v>
      </c>
    </row>
    <row r="4837" spans="4:19">
      <c r="D4837" s="174" t="s">
        <v>12380</v>
      </c>
      <c r="E4837" s="176">
        <v>188586</v>
      </c>
      <c r="F4837" s="174" t="s">
        <v>3409</v>
      </c>
      <c r="G4837" s="174" t="s">
        <v>3127</v>
      </c>
      <c r="H4837" s="174" t="s">
        <v>166</v>
      </c>
      <c r="I4837" s="174" t="s">
        <v>12341</v>
      </c>
      <c r="J4837" s="174" t="s">
        <v>12342</v>
      </c>
      <c r="K4837" s="174"/>
      <c r="L4837" s="174" t="s">
        <v>12288</v>
      </c>
      <c r="M4837" s="174"/>
      <c r="N4837" s="176">
        <v>960</v>
      </c>
      <c r="O4837" s="174" t="s">
        <v>3407</v>
      </c>
      <c r="P4837" s="177">
        <v>36892</v>
      </c>
      <c r="Q4837" s="176">
        <v>150</v>
      </c>
      <c r="R4837" s="175">
        <v>29270.05</v>
      </c>
      <c r="S4837" s="175">
        <v>159315.95000000001</v>
      </c>
    </row>
    <row r="4838" spans="4:19">
      <c r="D4838" s="174" t="s">
        <v>12381</v>
      </c>
      <c r="E4838" s="176">
        <v>539651</v>
      </c>
      <c r="F4838" s="174" t="s">
        <v>3409</v>
      </c>
      <c r="G4838" s="174" t="s">
        <v>3127</v>
      </c>
      <c r="H4838" s="174" t="s">
        <v>166</v>
      </c>
      <c r="I4838" s="174" t="s">
        <v>12347</v>
      </c>
      <c r="J4838" s="174" t="s">
        <v>12348</v>
      </c>
      <c r="K4838" s="174"/>
      <c r="L4838" s="174" t="s">
        <v>12288</v>
      </c>
      <c r="M4838" s="174"/>
      <c r="N4838" s="176">
        <v>960</v>
      </c>
      <c r="O4838" s="174" t="s">
        <v>3407</v>
      </c>
      <c r="P4838" s="177">
        <v>36892</v>
      </c>
      <c r="Q4838" s="176">
        <v>150</v>
      </c>
      <c r="R4838" s="175">
        <v>83758.240000000005</v>
      </c>
      <c r="S4838" s="175">
        <v>455892.76</v>
      </c>
    </row>
    <row r="4839" spans="4:19">
      <c r="D4839" s="174" t="s">
        <v>12382</v>
      </c>
      <c r="E4839" s="176">
        <v>103364</v>
      </c>
      <c r="F4839" s="174" t="s">
        <v>3409</v>
      </c>
      <c r="G4839" s="174" t="s">
        <v>3127</v>
      </c>
      <c r="H4839" s="174" t="s">
        <v>166</v>
      </c>
      <c r="I4839" s="174" t="s">
        <v>12353</v>
      </c>
      <c r="J4839" s="174" t="s">
        <v>12354</v>
      </c>
      <c r="K4839" s="174"/>
      <c r="L4839" s="174" t="s">
        <v>12288</v>
      </c>
      <c r="M4839" s="174"/>
      <c r="N4839" s="176">
        <v>960</v>
      </c>
      <c r="O4839" s="174" t="s">
        <v>3407</v>
      </c>
      <c r="P4839" s="177">
        <v>36892</v>
      </c>
      <c r="Q4839" s="176">
        <v>150</v>
      </c>
      <c r="R4839" s="175">
        <v>16042.95</v>
      </c>
      <c r="S4839" s="175">
        <v>87321.05</v>
      </c>
    </row>
    <row r="4840" spans="4:19">
      <c r="D4840" s="174" t="s">
        <v>12383</v>
      </c>
      <c r="E4840" s="176">
        <v>24055</v>
      </c>
      <c r="F4840" s="174" t="s">
        <v>3409</v>
      </c>
      <c r="G4840" s="174" t="s">
        <v>3127</v>
      </c>
      <c r="H4840" s="174" t="s">
        <v>166</v>
      </c>
      <c r="I4840" s="174" t="s">
        <v>12356</v>
      </c>
      <c r="J4840" s="174" t="s">
        <v>12357</v>
      </c>
      <c r="K4840" s="174"/>
      <c r="L4840" s="174" t="s">
        <v>12288</v>
      </c>
      <c r="M4840" s="174"/>
      <c r="N4840" s="176">
        <v>960</v>
      </c>
      <c r="O4840" s="174" t="s">
        <v>3407</v>
      </c>
      <c r="P4840" s="177">
        <v>36892</v>
      </c>
      <c r="Q4840" s="176">
        <v>150</v>
      </c>
      <c r="R4840" s="175">
        <v>3733.44</v>
      </c>
      <c r="S4840" s="175">
        <v>20321.560000000001</v>
      </c>
    </row>
    <row r="4841" spans="4:19">
      <c r="D4841" s="174" t="s">
        <v>12384</v>
      </c>
      <c r="E4841" s="176">
        <v>37753</v>
      </c>
      <c r="F4841" s="174" t="s">
        <v>3409</v>
      </c>
      <c r="G4841" s="174" t="s">
        <v>3127</v>
      </c>
      <c r="H4841" s="174" t="s">
        <v>166</v>
      </c>
      <c r="I4841" s="174" t="s">
        <v>12359</v>
      </c>
      <c r="J4841" s="174" t="s">
        <v>12360</v>
      </c>
      <c r="K4841" s="174"/>
      <c r="L4841" s="174" t="s">
        <v>12288</v>
      </c>
      <c r="M4841" s="174"/>
      <c r="N4841" s="176">
        <v>960</v>
      </c>
      <c r="O4841" s="174" t="s">
        <v>3407</v>
      </c>
      <c r="P4841" s="177">
        <v>36892</v>
      </c>
      <c r="Q4841" s="176">
        <v>150</v>
      </c>
      <c r="R4841" s="175">
        <v>5859.55</v>
      </c>
      <c r="S4841" s="175">
        <v>31893.45</v>
      </c>
    </row>
    <row r="4842" spans="4:19">
      <c r="D4842" s="174" t="s">
        <v>12385</v>
      </c>
      <c r="E4842" s="176">
        <v>695175</v>
      </c>
      <c r="F4842" s="174" t="s">
        <v>3409</v>
      </c>
      <c r="G4842" s="174" t="s">
        <v>3127</v>
      </c>
      <c r="H4842" s="174" t="s">
        <v>166</v>
      </c>
      <c r="I4842" s="174" t="s">
        <v>12365</v>
      </c>
      <c r="J4842" s="174" t="s">
        <v>12366</v>
      </c>
      <c r="K4842" s="174"/>
      <c r="L4842" s="174" t="s">
        <v>12288</v>
      </c>
      <c r="M4842" s="174"/>
      <c r="N4842" s="176">
        <v>960</v>
      </c>
      <c r="O4842" s="174" t="s">
        <v>3407</v>
      </c>
      <c r="P4842" s="177">
        <v>36892</v>
      </c>
      <c r="Q4842" s="176">
        <v>150</v>
      </c>
      <c r="R4842" s="175">
        <v>107896.86</v>
      </c>
      <c r="S4842" s="175">
        <v>587278.14</v>
      </c>
    </row>
    <row r="4843" spans="4:19">
      <c r="D4843" s="174" t="s">
        <v>12386</v>
      </c>
      <c r="E4843" s="176">
        <v>43704</v>
      </c>
      <c r="F4843" s="174" t="s">
        <v>3466</v>
      </c>
      <c r="G4843" s="174" t="s">
        <v>12387</v>
      </c>
      <c r="H4843" s="174" t="s">
        <v>169</v>
      </c>
      <c r="I4843" s="174" t="s">
        <v>3098</v>
      </c>
      <c r="J4843" s="174" t="s">
        <v>12388</v>
      </c>
      <c r="K4843" s="174"/>
      <c r="L4843" s="174" t="s">
        <v>7279</v>
      </c>
      <c r="M4843" s="174" t="s">
        <v>12389</v>
      </c>
      <c r="N4843" s="176">
        <v>960</v>
      </c>
      <c r="O4843" s="174" t="s">
        <v>3407</v>
      </c>
      <c r="P4843" s="177">
        <v>39264</v>
      </c>
      <c r="Q4843" s="176">
        <v>72</v>
      </c>
      <c r="R4843" s="175">
        <v>3232.27</v>
      </c>
      <c r="S4843" s="175">
        <v>40471.730000000003</v>
      </c>
    </row>
    <row r="4844" spans="4:19">
      <c r="D4844" s="174" t="s">
        <v>12390</v>
      </c>
      <c r="E4844" s="176">
        <v>163094</v>
      </c>
      <c r="F4844" s="174" t="s">
        <v>3466</v>
      </c>
      <c r="G4844" s="174" t="s">
        <v>12387</v>
      </c>
      <c r="H4844" s="174" t="s">
        <v>169</v>
      </c>
      <c r="I4844" s="174" t="s">
        <v>3098</v>
      </c>
      <c r="J4844" s="174" t="s">
        <v>12388</v>
      </c>
      <c r="K4844" s="174"/>
      <c r="L4844" s="174" t="s">
        <v>7279</v>
      </c>
      <c r="M4844" s="174" t="s">
        <v>12389</v>
      </c>
      <c r="N4844" s="176">
        <v>960</v>
      </c>
      <c r="O4844" s="174" t="s">
        <v>3407</v>
      </c>
      <c r="P4844" s="177">
        <v>39264</v>
      </c>
      <c r="Q4844" s="176">
        <v>72</v>
      </c>
      <c r="R4844" s="175">
        <v>12062.13</v>
      </c>
      <c r="S4844" s="175">
        <v>151031.87</v>
      </c>
    </row>
    <row r="4845" spans="4:19">
      <c r="D4845" s="174" t="s">
        <v>12391</v>
      </c>
      <c r="E4845" s="176">
        <v>58005</v>
      </c>
      <c r="F4845" s="174" t="s">
        <v>3516</v>
      </c>
      <c r="G4845" s="174" t="s">
        <v>12387</v>
      </c>
      <c r="H4845" s="174" t="s">
        <v>169</v>
      </c>
      <c r="I4845" s="174" t="s">
        <v>3098</v>
      </c>
      <c r="J4845" s="174" t="s">
        <v>12388</v>
      </c>
      <c r="K4845" s="174"/>
      <c r="L4845" s="174" t="s">
        <v>7279</v>
      </c>
      <c r="M4845" s="174" t="s">
        <v>12389</v>
      </c>
      <c r="N4845" s="176">
        <v>960</v>
      </c>
      <c r="O4845" s="174" t="s">
        <v>3407</v>
      </c>
      <c r="P4845" s="177">
        <v>39264</v>
      </c>
      <c r="Q4845" s="176">
        <v>72</v>
      </c>
      <c r="R4845" s="175">
        <v>4289.9399999999996</v>
      </c>
      <c r="S4845" s="175">
        <v>53715.06</v>
      </c>
    </row>
    <row r="4846" spans="4:19">
      <c r="D4846" s="174" t="s">
        <v>12392</v>
      </c>
      <c r="E4846" s="176">
        <v>206761</v>
      </c>
      <c r="F4846" s="174" t="s">
        <v>4669</v>
      </c>
      <c r="G4846" s="174" t="s">
        <v>12387</v>
      </c>
      <c r="H4846" s="174" t="s">
        <v>169</v>
      </c>
      <c r="I4846" s="174" t="s">
        <v>3098</v>
      </c>
      <c r="J4846" s="174" t="s">
        <v>12388</v>
      </c>
      <c r="K4846" s="174"/>
      <c r="L4846" s="174" t="s">
        <v>7279</v>
      </c>
      <c r="M4846" s="174" t="s">
        <v>12389</v>
      </c>
      <c r="N4846" s="176">
        <v>960</v>
      </c>
      <c r="O4846" s="174" t="s">
        <v>3407</v>
      </c>
      <c r="P4846" s="177">
        <v>39264</v>
      </c>
      <c r="Q4846" s="176">
        <v>72</v>
      </c>
      <c r="R4846" s="175">
        <v>15291.68</v>
      </c>
      <c r="S4846" s="175">
        <v>191469.32</v>
      </c>
    </row>
    <row r="4847" spans="4:19">
      <c r="D4847" s="174" t="s">
        <v>12393</v>
      </c>
      <c r="E4847" s="176">
        <v>115851</v>
      </c>
      <c r="F4847" s="174" t="s">
        <v>10588</v>
      </c>
      <c r="G4847" s="174" t="s">
        <v>12387</v>
      </c>
      <c r="H4847" s="174" t="s">
        <v>169</v>
      </c>
      <c r="I4847" s="174" t="s">
        <v>3098</v>
      </c>
      <c r="J4847" s="174" t="s">
        <v>12388</v>
      </c>
      <c r="K4847" s="174"/>
      <c r="L4847" s="174" t="s">
        <v>7279</v>
      </c>
      <c r="M4847" s="174" t="s">
        <v>12389</v>
      </c>
      <c r="N4847" s="176">
        <v>960</v>
      </c>
      <c r="O4847" s="174" t="s">
        <v>3407</v>
      </c>
      <c r="P4847" s="177">
        <v>39264</v>
      </c>
      <c r="Q4847" s="176">
        <v>72</v>
      </c>
      <c r="R4847" s="175">
        <v>8568.1</v>
      </c>
      <c r="S4847" s="175">
        <v>107282.9</v>
      </c>
    </row>
    <row r="4848" spans="4:19">
      <c r="D4848" s="174" t="s">
        <v>12394</v>
      </c>
      <c r="E4848" s="176">
        <v>28391</v>
      </c>
      <c r="F4848" s="174" t="s">
        <v>11265</v>
      </c>
      <c r="G4848" s="174" t="s">
        <v>12387</v>
      </c>
      <c r="H4848" s="174" t="s">
        <v>169</v>
      </c>
      <c r="I4848" s="174" t="s">
        <v>3098</v>
      </c>
      <c r="J4848" s="174" t="s">
        <v>12388</v>
      </c>
      <c r="K4848" s="174"/>
      <c r="L4848" s="174" t="s">
        <v>7279</v>
      </c>
      <c r="M4848" s="174" t="s">
        <v>12389</v>
      </c>
      <c r="N4848" s="176">
        <v>960</v>
      </c>
      <c r="O4848" s="174" t="s">
        <v>3407</v>
      </c>
      <c r="P4848" s="177">
        <v>39264</v>
      </c>
      <c r="Q4848" s="176">
        <v>72</v>
      </c>
      <c r="R4848" s="175">
        <v>2099.71</v>
      </c>
      <c r="S4848" s="175">
        <v>26291.29</v>
      </c>
    </row>
    <row r="4849" spans="4:19">
      <c r="D4849" s="174" t="s">
        <v>12395</v>
      </c>
      <c r="E4849" s="176">
        <v>1221</v>
      </c>
      <c r="F4849" s="174" t="s">
        <v>11280</v>
      </c>
      <c r="G4849" s="174" t="s">
        <v>12387</v>
      </c>
      <c r="H4849" s="174" t="s">
        <v>169</v>
      </c>
      <c r="I4849" s="174" t="s">
        <v>3098</v>
      </c>
      <c r="J4849" s="174" t="s">
        <v>12388</v>
      </c>
      <c r="K4849" s="174"/>
      <c r="L4849" s="174" t="s">
        <v>7279</v>
      </c>
      <c r="M4849" s="174" t="s">
        <v>12389</v>
      </c>
      <c r="N4849" s="176">
        <v>960</v>
      </c>
      <c r="O4849" s="174" t="s">
        <v>3407</v>
      </c>
      <c r="P4849" s="177">
        <v>39264</v>
      </c>
      <c r="Q4849" s="176">
        <v>72</v>
      </c>
      <c r="R4849" s="175">
        <v>90.29</v>
      </c>
      <c r="S4849" s="175">
        <v>1130.71</v>
      </c>
    </row>
    <row r="4850" spans="4:19">
      <c r="D4850" s="174" t="s">
        <v>12396</v>
      </c>
      <c r="E4850" s="176">
        <v>2112</v>
      </c>
      <c r="F4850" s="174" t="s">
        <v>11893</v>
      </c>
      <c r="G4850" s="174" t="s">
        <v>12387</v>
      </c>
      <c r="H4850" s="174" t="s">
        <v>169</v>
      </c>
      <c r="I4850" s="174" t="s">
        <v>3098</v>
      </c>
      <c r="J4850" s="174" t="s">
        <v>12388</v>
      </c>
      <c r="K4850" s="174"/>
      <c r="L4850" s="174" t="s">
        <v>7279</v>
      </c>
      <c r="M4850" s="174" t="s">
        <v>12389</v>
      </c>
      <c r="N4850" s="176">
        <v>960</v>
      </c>
      <c r="O4850" s="174" t="s">
        <v>3407</v>
      </c>
      <c r="P4850" s="177">
        <v>39264</v>
      </c>
      <c r="Q4850" s="176">
        <v>72</v>
      </c>
      <c r="R4850" s="175">
        <v>156.19999999999999</v>
      </c>
      <c r="S4850" s="175">
        <v>1955.8</v>
      </c>
    </row>
    <row r="4851" spans="4:19">
      <c r="D4851" s="174" t="s">
        <v>12397</v>
      </c>
      <c r="E4851" s="176">
        <v>22836</v>
      </c>
      <c r="F4851" s="174" t="s">
        <v>11756</v>
      </c>
      <c r="G4851" s="174" t="s">
        <v>12387</v>
      </c>
      <c r="H4851" s="174" t="s">
        <v>169</v>
      </c>
      <c r="I4851" s="174" t="s">
        <v>3098</v>
      </c>
      <c r="J4851" s="174" t="s">
        <v>12388</v>
      </c>
      <c r="K4851" s="174"/>
      <c r="L4851" s="174" t="s">
        <v>7279</v>
      </c>
      <c r="M4851" s="174" t="s">
        <v>12389</v>
      </c>
      <c r="N4851" s="176">
        <v>960</v>
      </c>
      <c r="O4851" s="174" t="s">
        <v>3407</v>
      </c>
      <c r="P4851" s="177">
        <v>39264</v>
      </c>
      <c r="Q4851" s="176">
        <v>72</v>
      </c>
      <c r="R4851" s="175">
        <v>1688.91</v>
      </c>
      <c r="S4851" s="175">
        <v>21147.09</v>
      </c>
    </row>
    <row r="4852" spans="4:19">
      <c r="D4852" s="174" t="s">
        <v>12398</v>
      </c>
      <c r="E4852" s="176">
        <v>576830</v>
      </c>
      <c r="F4852" s="174" t="s">
        <v>11273</v>
      </c>
      <c r="G4852" s="174" t="s">
        <v>1405</v>
      </c>
      <c r="H4852" s="174" t="s">
        <v>182</v>
      </c>
      <c r="I4852" s="174" t="s">
        <v>3098</v>
      </c>
      <c r="J4852" s="174" t="s">
        <v>12399</v>
      </c>
      <c r="K4852" s="174"/>
      <c r="L4852" s="174" t="s">
        <v>172</v>
      </c>
      <c r="M4852" s="174" t="s">
        <v>12191</v>
      </c>
      <c r="N4852" s="176">
        <v>960</v>
      </c>
      <c r="O4852" s="174" t="s">
        <v>3407</v>
      </c>
      <c r="P4852" s="177">
        <v>39264</v>
      </c>
      <c r="Q4852" s="176">
        <v>72</v>
      </c>
      <c r="R4852" s="175">
        <v>42661.36</v>
      </c>
      <c r="S4852" s="175">
        <v>534168.64</v>
      </c>
    </row>
    <row r="4853" spans="4:19">
      <c r="D4853" s="174" t="s">
        <v>12400</v>
      </c>
      <c r="E4853" s="176">
        <v>1505287</v>
      </c>
      <c r="F4853" s="174" t="s">
        <v>11265</v>
      </c>
      <c r="G4853" s="174" t="s">
        <v>1405</v>
      </c>
      <c r="H4853" s="174" t="s">
        <v>182</v>
      </c>
      <c r="I4853" s="174" t="s">
        <v>3098</v>
      </c>
      <c r="J4853" s="174" t="s">
        <v>12399</v>
      </c>
      <c r="K4853" s="174"/>
      <c r="L4853" s="174" t="s">
        <v>172</v>
      </c>
      <c r="M4853" s="174" t="s">
        <v>12191</v>
      </c>
      <c r="N4853" s="176">
        <v>960</v>
      </c>
      <c r="O4853" s="174" t="s">
        <v>3407</v>
      </c>
      <c r="P4853" s="177">
        <v>39264</v>
      </c>
      <c r="Q4853" s="176">
        <v>72</v>
      </c>
      <c r="R4853" s="175">
        <v>111328.48</v>
      </c>
      <c r="S4853" s="175">
        <v>1393958.52</v>
      </c>
    </row>
    <row r="4854" spans="4:19">
      <c r="D4854" s="174" t="s">
        <v>12401</v>
      </c>
      <c r="E4854" s="176">
        <v>375466</v>
      </c>
      <c r="F4854" s="174" t="s">
        <v>11278</v>
      </c>
      <c r="G4854" s="174" t="s">
        <v>1405</v>
      </c>
      <c r="H4854" s="174" t="s">
        <v>182</v>
      </c>
      <c r="I4854" s="174" t="s">
        <v>3098</v>
      </c>
      <c r="J4854" s="174" t="s">
        <v>12399</v>
      </c>
      <c r="K4854" s="174"/>
      <c r="L4854" s="174" t="s">
        <v>172</v>
      </c>
      <c r="M4854" s="174" t="s">
        <v>12191</v>
      </c>
      <c r="N4854" s="176">
        <v>960</v>
      </c>
      <c r="O4854" s="174" t="s">
        <v>3407</v>
      </c>
      <c r="P4854" s="177">
        <v>39264</v>
      </c>
      <c r="Q4854" s="176">
        <v>72</v>
      </c>
      <c r="R4854" s="175">
        <v>27768.81</v>
      </c>
      <c r="S4854" s="175">
        <v>347697.19</v>
      </c>
    </row>
    <row r="4855" spans="4:19">
      <c r="D4855" s="174" t="s">
        <v>12402</v>
      </c>
      <c r="E4855" s="176">
        <v>454409</v>
      </c>
      <c r="F4855" s="174" t="s">
        <v>11280</v>
      </c>
      <c r="G4855" s="174" t="s">
        <v>1405</v>
      </c>
      <c r="H4855" s="174" t="s">
        <v>182</v>
      </c>
      <c r="I4855" s="174" t="s">
        <v>3098</v>
      </c>
      <c r="J4855" s="174" t="s">
        <v>12399</v>
      </c>
      <c r="K4855" s="174"/>
      <c r="L4855" s="174" t="s">
        <v>172</v>
      </c>
      <c r="M4855" s="174" t="s">
        <v>12191</v>
      </c>
      <c r="N4855" s="176">
        <v>960</v>
      </c>
      <c r="O4855" s="174" t="s">
        <v>3407</v>
      </c>
      <c r="P4855" s="177">
        <v>39264</v>
      </c>
      <c r="Q4855" s="176">
        <v>72</v>
      </c>
      <c r="R4855" s="175">
        <v>33607.31</v>
      </c>
      <c r="S4855" s="175">
        <v>420801.69</v>
      </c>
    </row>
    <row r="4856" spans="4:19">
      <c r="D4856" s="174" t="s">
        <v>12403</v>
      </c>
      <c r="E4856" s="176">
        <v>190302</v>
      </c>
      <c r="F4856" s="174" t="s">
        <v>11756</v>
      </c>
      <c r="G4856" s="174" t="s">
        <v>1405</v>
      </c>
      <c r="H4856" s="174" t="s">
        <v>182</v>
      </c>
      <c r="I4856" s="174" t="s">
        <v>3098</v>
      </c>
      <c r="J4856" s="174" t="s">
        <v>12399</v>
      </c>
      <c r="K4856" s="174"/>
      <c r="L4856" s="174" t="s">
        <v>172</v>
      </c>
      <c r="M4856" s="174" t="s">
        <v>12191</v>
      </c>
      <c r="N4856" s="176">
        <v>960</v>
      </c>
      <c r="O4856" s="174" t="s">
        <v>3407</v>
      </c>
      <c r="P4856" s="177">
        <v>39264</v>
      </c>
      <c r="Q4856" s="176">
        <v>72</v>
      </c>
      <c r="R4856" s="175">
        <v>14074.39</v>
      </c>
      <c r="S4856" s="175">
        <v>176227.61</v>
      </c>
    </row>
    <row r="4857" spans="4:19">
      <c r="D4857" s="174" t="s">
        <v>12404</v>
      </c>
      <c r="E4857" s="176">
        <v>15511</v>
      </c>
      <c r="F4857" s="174" t="s">
        <v>12230</v>
      </c>
      <c r="G4857" s="174" t="s">
        <v>1405</v>
      </c>
      <c r="H4857" s="174" t="s">
        <v>182</v>
      </c>
      <c r="I4857" s="174" t="s">
        <v>3098</v>
      </c>
      <c r="J4857" s="174" t="s">
        <v>12399</v>
      </c>
      <c r="K4857" s="174"/>
      <c r="L4857" s="174" t="s">
        <v>172</v>
      </c>
      <c r="M4857" s="174" t="s">
        <v>12191</v>
      </c>
      <c r="N4857" s="176">
        <v>960</v>
      </c>
      <c r="O4857" s="174" t="s">
        <v>3407</v>
      </c>
      <c r="P4857" s="177">
        <v>39264</v>
      </c>
      <c r="Q4857" s="176">
        <v>72</v>
      </c>
      <c r="R4857" s="175">
        <v>1147.1300000000001</v>
      </c>
      <c r="S4857" s="175">
        <v>14363.87</v>
      </c>
    </row>
    <row r="4858" spans="4:19">
      <c r="D4858" s="174" t="s">
        <v>12405</v>
      </c>
      <c r="E4858" s="176">
        <v>779</v>
      </c>
      <c r="F4858" s="174" t="s">
        <v>12234</v>
      </c>
      <c r="G4858" s="174" t="s">
        <v>1405</v>
      </c>
      <c r="H4858" s="174" t="s">
        <v>182</v>
      </c>
      <c r="I4858" s="174" t="s">
        <v>3098</v>
      </c>
      <c r="J4858" s="174" t="s">
        <v>12399</v>
      </c>
      <c r="K4858" s="174"/>
      <c r="L4858" s="174" t="s">
        <v>172</v>
      </c>
      <c r="M4858" s="174" t="s">
        <v>12191</v>
      </c>
      <c r="N4858" s="176">
        <v>960</v>
      </c>
      <c r="O4858" s="174" t="s">
        <v>3407</v>
      </c>
      <c r="P4858" s="177">
        <v>39264</v>
      </c>
      <c r="Q4858" s="176">
        <v>72</v>
      </c>
      <c r="R4858" s="175">
        <v>57.57</v>
      </c>
      <c r="S4858" s="175">
        <v>721.43</v>
      </c>
    </row>
    <row r="4859" spans="4:19">
      <c r="D4859" s="174" t="s">
        <v>12406</v>
      </c>
      <c r="E4859" s="176">
        <v>1171</v>
      </c>
      <c r="F4859" s="174" t="s">
        <v>12238</v>
      </c>
      <c r="G4859" s="174" t="s">
        <v>1405</v>
      </c>
      <c r="H4859" s="174" t="s">
        <v>182</v>
      </c>
      <c r="I4859" s="174" t="s">
        <v>3098</v>
      </c>
      <c r="J4859" s="174" t="s">
        <v>12399</v>
      </c>
      <c r="K4859" s="174"/>
      <c r="L4859" s="174" t="s">
        <v>172</v>
      </c>
      <c r="M4859" s="174" t="s">
        <v>12191</v>
      </c>
      <c r="N4859" s="176">
        <v>960</v>
      </c>
      <c r="O4859" s="174" t="s">
        <v>3407</v>
      </c>
      <c r="P4859" s="177">
        <v>39264</v>
      </c>
      <c r="Q4859" s="176">
        <v>72</v>
      </c>
      <c r="R4859" s="175">
        <v>86.56</v>
      </c>
      <c r="S4859" s="175">
        <v>1084.44</v>
      </c>
    </row>
    <row r="4860" spans="4:19">
      <c r="D4860" s="174" t="s">
        <v>12407</v>
      </c>
      <c r="E4860" s="176">
        <v>3836</v>
      </c>
      <c r="F4860" s="174" t="s">
        <v>11273</v>
      </c>
      <c r="G4860" s="174" t="s">
        <v>12408</v>
      </c>
      <c r="H4860" s="174" t="s">
        <v>174</v>
      </c>
      <c r="I4860" s="174" t="s">
        <v>3098</v>
      </c>
      <c r="J4860" s="174" t="s">
        <v>12409</v>
      </c>
      <c r="K4860" s="174"/>
      <c r="L4860" s="174" t="s">
        <v>4439</v>
      </c>
      <c r="M4860" s="174" t="s">
        <v>12410</v>
      </c>
      <c r="N4860" s="176">
        <v>960</v>
      </c>
      <c r="O4860" s="174" t="s">
        <v>3407</v>
      </c>
      <c r="P4860" s="177">
        <v>39264</v>
      </c>
      <c r="Q4860" s="176">
        <v>72</v>
      </c>
      <c r="R4860" s="175">
        <v>283.7</v>
      </c>
      <c r="S4860" s="175">
        <v>3552.3</v>
      </c>
    </row>
    <row r="4861" spans="4:19">
      <c r="D4861" s="174" t="s">
        <v>12411</v>
      </c>
      <c r="E4861" s="176">
        <v>31994</v>
      </c>
      <c r="F4861" s="174" t="s">
        <v>11265</v>
      </c>
      <c r="G4861" s="174" t="s">
        <v>12408</v>
      </c>
      <c r="H4861" s="174" t="s">
        <v>174</v>
      </c>
      <c r="I4861" s="174" t="s">
        <v>3098</v>
      </c>
      <c r="J4861" s="174" t="s">
        <v>12409</v>
      </c>
      <c r="K4861" s="174"/>
      <c r="L4861" s="174" t="s">
        <v>4439</v>
      </c>
      <c r="M4861" s="174" t="s">
        <v>12410</v>
      </c>
      <c r="N4861" s="176">
        <v>960</v>
      </c>
      <c r="O4861" s="174" t="s">
        <v>3407</v>
      </c>
      <c r="P4861" s="177">
        <v>39264</v>
      </c>
      <c r="Q4861" s="176">
        <v>72</v>
      </c>
      <c r="R4861" s="175">
        <v>2366.19</v>
      </c>
      <c r="S4861" s="175">
        <v>29627.81</v>
      </c>
    </row>
    <row r="4862" spans="4:19">
      <c r="D4862" s="174" t="s">
        <v>12412</v>
      </c>
      <c r="E4862" s="176">
        <v>1725</v>
      </c>
      <c r="F4862" s="174" t="s">
        <v>11278</v>
      </c>
      <c r="G4862" s="174" t="s">
        <v>12408</v>
      </c>
      <c r="H4862" s="174" t="s">
        <v>174</v>
      </c>
      <c r="I4862" s="174" t="s">
        <v>3098</v>
      </c>
      <c r="J4862" s="174" t="s">
        <v>12409</v>
      </c>
      <c r="K4862" s="174"/>
      <c r="L4862" s="174" t="s">
        <v>4439</v>
      </c>
      <c r="M4862" s="174" t="s">
        <v>12410</v>
      </c>
      <c r="N4862" s="176">
        <v>960</v>
      </c>
      <c r="O4862" s="174" t="s">
        <v>3407</v>
      </c>
      <c r="P4862" s="177">
        <v>39264</v>
      </c>
      <c r="Q4862" s="176">
        <v>72</v>
      </c>
      <c r="R4862" s="175">
        <v>127.56</v>
      </c>
      <c r="S4862" s="175">
        <v>1597.44</v>
      </c>
    </row>
    <row r="4863" spans="4:19">
      <c r="D4863" s="174" t="s">
        <v>12413</v>
      </c>
      <c r="E4863" s="176">
        <v>2178</v>
      </c>
      <c r="F4863" s="174" t="s">
        <v>11280</v>
      </c>
      <c r="G4863" s="174" t="s">
        <v>12408</v>
      </c>
      <c r="H4863" s="174" t="s">
        <v>174</v>
      </c>
      <c r="I4863" s="174" t="s">
        <v>3098</v>
      </c>
      <c r="J4863" s="174" t="s">
        <v>12409</v>
      </c>
      <c r="K4863" s="174"/>
      <c r="L4863" s="174" t="s">
        <v>4439</v>
      </c>
      <c r="M4863" s="174" t="s">
        <v>12410</v>
      </c>
      <c r="N4863" s="176">
        <v>960</v>
      </c>
      <c r="O4863" s="174" t="s">
        <v>3407</v>
      </c>
      <c r="P4863" s="177">
        <v>39264</v>
      </c>
      <c r="Q4863" s="176">
        <v>72</v>
      </c>
      <c r="R4863" s="175">
        <v>161.05000000000001</v>
      </c>
      <c r="S4863" s="175">
        <v>2016.95</v>
      </c>
    </row>
    <row r="4864" spans="4:19">
      <c r="D4864" s="174" t="s">
        <v>12414</v>
      </c>
      <c r="E4864" s="176">
        <v>1356</v>
      </c>
      <c r="F4864" s="174" t="s">
        <v>11893</v>
      </c>
      <c r="G4864" s="174" t="s">
        <v>12408</v>
      </c>
      <c r="H4864" s="174" t="s">
        <v>174</v>
      </c>
      <c r="I4864" s="174" t="s">
        <v>3098</v>
      </c>
      <c r="J4864" s="174" t="s">
        <v>12409</v>
      </c>
      <c r="K4864" s="174"/>
      <c r="L4864" s="174" t="s">
        <v>4439</v>
      </c>
      <c r="M4864" s="174" t="s">
        <v>12410</v>
      </c>
      <c r="N4864" s="176">
        <v>960</v>
      </c>
      <c r="O4864" s="174" t="s">
        <v>3407</v>
      </c>
      <c r="P4864" s="177">
        <v>39264</v>
      </c>
      <c r="Q4864" s="176">
        <v>72</v>
      </c>
      <c r="R4864" s="175">
        <v>100.28</v>
      </c>
      <c r="S4864" s="175">
        <v>1255.72</v>
      </c>
    </row>
    <row r="4865" spans="4:19">
      <c r="D4865" s="174" t="s">
        <v>12415</v>
      </c>
      <c r="E4865" s="176">
        <v>2594774</v>
      </c>
      <c r="F4865" s="174" t="s">
        <v>11756</v>
      </c>
      <c r="G4865" s="174" t="s">
        <v>1640</v>
      </c>
      <c r="H4865" s="174" t="s">
        <v>190</v>
      </c>
      <c r="I4865" s="174" t="s">
        <v>3098</v>
      </c>
      <c r="J4865" s="174" t="s">
        <v>12416</v>
      </c>
      <c r="K4865" s="174"/>
      <c r="L4865" s="174" t="s">
        <v>7136</v>
      </c>
      <c r="M4865" s="174" t="s">
        <v>3800</v>
      </c>
      <c r="N4865" s="176">
        <v>600</v>
      </c>
      <c r="O4865" s="174" t="s">
        <v>3407</v>
      </c>
      <c r="P4865" s="177">
        <v>39264</v>
      </c>
      <c r="Q4865" s="176">
        <v>72</v>
      </c>
      <c r="R4865" s="175">
        <v>307048.25</v>
      </c>
      <c r="S4865" s="175">
        <v>2287725.75</v>
      </c>
    </row>
    <row r="4866" spans="4:19">
      <c r="D4866" s="174" t="s">
        <v>12417</v>
      </c>
      <c r="E4866" s="176">
        <v>3662406</v>
      </c>
      <c r="F4866" s="174" t="s">
        <v>12230</v>
      </c>
      <c r="G4866" s="174" t="s">
        <v>1640</v>
      </c>
      <c r="H4866" s="174" t="s">
        <v>190</v>
      </c>
      <c r="I4866" s="174" t="s">
        <v>3098</v>
      </c>
      <c r="J4866" s="174" t="s">
        <v>12416</v>
      </c>
      <c r="K4866" s="174"/>
      <c r="L4866" s="174" t="s">
        <v>7136</v>
      </c>
      <c r="M4866" s="174" t="s">
        <v>3800</v>
      </c>
      <c r="N4866" s="176">
        <v>600</v>
      </c>
      <c r="O4866" s="174" t="s">
        <v>3407</v>
      </c>
      <c r="P4866" s="177">
        <v>39264</v>
      </c>
      <c r="Q4866" s="176">
        <v>72</v>
      </c>
      <c r="R4866" s="175">
        <v>433384.71</v>
      </c>
      <c r="S4866" s="175">
        <v>3229021.29</v>
      </c>
    </row>
    <row r="4867" spans="4:19">
      <c r="D4867" s="174" t="s">
        <v>12418</v>
      </c>
      <c r="E4867" s="176">
        <v>400644</v>
      </c>
      <c r="F4867" s="174" t="s">
        <v>12232</v>
      </c>
      <c r="G4867" s="174" t="s">
        <v>1640</v>
      </c>
      <c r="H4867" s="174" t="s">
        <v>190</v>
      </c>
      <c r="I4867" s="174" t="s">
        <v>3098</v>
      </c>
      <c r="J4867" s="174" t="s">
        <v>12416</v>
      </c>
      <c r="K4867" s="174"/>
      <c r="L4867" s="174" t="s">
        <v>7136</v>
      </c>
      <c r="M4867" s="174" t="s">
        <v>3800</v>
      </c>
      <c r="N4867" s="176">
        <v>600</v>
      </c>
      <c r="O4867" s="174" t="s">
        <v>3407</v>
      </c>
      <c r="P4867" s="177">
        <v>39264</v>
      </c>
      <c r="Q4867" s="176">
        <v>72</v>
      </c>
      <c r="R4867" s="175">
        <v>47409.54</v>
      </c>
      <c r="S4867" s="175">
        <v>353234.46</v>
      </c>
    </row>
    <row r="4868" spans="4:19">
      <c r="D4868" s="174" t="s">
        <v>12419</v>
      </c>
      <c r="E4868" s="176">
        <v>1732462</v>
      </c>
      <c r="F4868" s="174" t="s">
        <v>12234</v>
      </c>
      <c r="G4868" s="174" t="s">
        <v>1640</v>
      </c>
      <c r="H4868" s="174" t="s">
        <v>190</v>
      </c>
      <c r="I4868" s="174" t="s">
        <v>3098</v>
      </c>
      <c r="J4868" s="174" t="s">
        <v>12416</v>
      </c>
      <c r="K4868" s="174"/>
      <c r="L4868" s="174" t="s">
        <v>7136</v>
      </c>
      <c r="M4868" s="174" t="s">
        <v>3800</v>
      </c>
      <c r="N4868" s="176">
        <v>600</v>
      </c>
      <c r="O4868" s="174" t="s">
        <v>3407</v>
      </c>
      <c r="P4868" s="177">
        <v>39264</v>
      </c>
      <c r="Q4868" s="176">
        <v>72</v>
      </c>
      <c r="R4868" s="176">
        <v>205008</v>
      </c>
      <c r="S4868" s="176">
        <v>1527454</v>
      </c>
    </row>
    <row r="4869" spans="4:19">
      <c r="D4869" s="174" t="s">
        <v>12420</v>
      </c>
      <c r="E4869" s="176">
        <v>85976</v>
      </c>
      <c r="F4869" s="174" t="s">
        <v>12236</v>
      </c>
      <c r="G4869" s="174" t="s">
        <v>1640</v>
      </c>
      <c r="H4869" s="174" t="s">
        <v>190</v>
      </c>
      <c r="I4869" s="174" t="s">
        <v>3098</v>
      </c>
      <c r="J4869" s="174" t="s">
        <v>12416</v>
      </c>
      <c r="K4869" s="174"/>
      <c r="L4869" s="174" t="s">
        <v>7136</v>
      </c>
      <c r="M4869" s="174" t="s">
        <v>3800</v>
      </c>
      <c r="N4869" s="176">
        <v>600</v>
      </c>
      <c r="O4869" s="174" t="s">
        <v>3407</v>
      </c>
      <c r="P4869" s="177">
        <v>39264</v>
      </c>
      <c r="Q4869" s="176">
        <v>72</v>
      </c>
      <c r="R4869" s="175">
        <v>10173.82</v>
      </c>
      <c r="S4869" s="175">
        <v>75802.179999999993</v>
      </c>
    </row>
    <row r="4870" spans="4:19">
      <c r="D4870" s="174" t="s">
        <v>12421</v>
      </c>
      <c r="E4870" s="176">
        <v>96663</v>
      </c>
      <c r="F4870" s="174" t="s">
        <v>12422</v>
      </c>
      <c r="G4870" s="174" t="s">
        <v>1640</v>
      </c>
      <c r="H4870" s="174" t="s">
        <v>190</v>
      </c>
      <c r="I4870" s="174" t="s">
        <v>3098</v>
      </c>
      <c r="J4870" s="174" t="s">
        <v>12416</v>
      </c>
      <c r="K4870" s="174"/>
      <c r="L4870" s="174" t="s">
        <v>7136</v>
      </c>
      <c r="M4870" s="174" t="s">
        <v>3800</v>
      </c>
      <c r="N4870" s="176">
        <v>600</v>
      </c>
      <c r="O4870" s="174" t="s">
        <v>3407</v>
      </c>
      <c r="P4870" s="177">
        <v>39264</v>
      </c>
      <c r="Q4870" s="176">
        <v>72</v>
      </c>
      <c r="R4870" s="175">
        <v>11438.45</v>
      </c>
      <c r="S4870" s="175">
        <v>85224.55</v>
      </c>
    </row>
    <row r="4871" spans="4:19">
      <c r="D4871" s="174" t="s">
        <v>12423</v>
      </c>
      <c r="E4871" s="176">
        <v>74780</v>
      </c>
      <c r="F4871" s="174" t="s">
        <v>12238</v>
      </c>
      <c r="G4871" s="174" t="s">
        <v>1640</v>
      </c>
      <c r="H4871" s="174" t="s">
        <v>190</v>
      </c>
      <c r="I4871" s="174" t="s">
        <v>3098</v>
      </c>
      <c r="J4871" s="174" t="s">
        <v>12416</v>
      </c>
      <c r="K4871" s="174"/>
      <c r="L4871" s="174" t="s">
        <v>7136</v>
      </c>
      <c r="M4871" s="174" t="s">
        <v>3800</v>
      </c>
      <c r="N4871" s="176">
        <v>600</v>
      </c>
      <c r="O4871" s="174" t="s">
        <v>3407</v>
      </c>
      <c r="P4871" s="177">
        <v>39264</v>
      </c>
      <c r="Q4871" s="176">
        <v>72</v>
      </c>
      <c r="R4871" s="175">
        <v>8848.9599999999991</v>
      </c>
      <c r="S4871" s="175">
        <v>65931.039999999994</v>
      </c>
    </row>
    <row r="4872" spans="4:19">
      <c r="D4872" s="174" t="s">
        <v>12424</v>
      </c>
      <c r="E4872" s="176">
        <v>8075</v>
      </c>
      <c r="F4872" s="174" t="s">
        <v>12425</v>
      </c>
      <c r="G4872" s="174" t="s">
        <v>1640</v>
      </c>
      <c r="H4872" s="174" t="s">
        <v>190</v>
      </c>
      <c r="I4872" s="174" t="s">
        <v>3098</v>
      </c>
      <c r="J4872" s="174" t="s">
        <v>12416</v>
      </c>
      <c r="K4872" s="174"/>
      <c r="L4872" s="174" t="s">
        <v>7136</v>
      </c>
      <c r="M4872" s="174" t="s">
        <v>3800</v>
      </c>
      <c r="N4872" s="176">
        <v>600</v>
      </c>
      <c r="O4872" s="174" t="s">
        <v>3407</v>
      </c>
      <c r="P4872" s="177">
        <v>39264</v>
      </c>
      <c r="Q4872" s="176">
        <v>72</v>
      </c>
      <c r="R4872" s="175">
        <v>955.54</v>
      </c>
      <c r="S4872" s="175">
        <v>7119.46</v>
      </c>
    </row>
    <row r="4873" spans="4:19">
      <c r="D4873" s="174" t="s">
        <v>12426</v>
      </c>
      <c r="E4873" s="176">
        <v>62245</v>
      </c>
      <c r="F4873" s="174" t="s">
        <v>3472</v>
      </c>
      <c r="G4873" s="174" t="s">
        <v>12427</v>
      </c>
      <c r="H4873" s="174" t="s">
        <v>179</v>
      </c>
      <c r="I4873" s="174" t="s">
        <v>3098</v>
      </c>
      <c r="J4873" s="174" t="s">
        <v>12428</v>
      </c>
      <c r="K4873" s="174"/>
      <c r="L4873" s="174" t="s">
        <v>7136</v>
      </c>
      <c r="M4873" s="174" t="s">
        <v>7202</v>
      </c>
      <c r="N4873" s="176">
        <v>600</v>
      </c>
      <c r="O4873" s="174" t="s">
        <v>3407</v>
      </c>
      <c r="P4873" s="177">
        <v>35612</v>
      </c>
      <c r="Q4873" s="176">
        <v>192</v>
      </c>
      <c r="R4873" s="175">
        <v>19814.650000000001</v>
      </c>
      <c r="S4873" s="175">
        <v>42430.35</v>
      </c>
    </row>
    <row r="4874" spans="4:19">
      <c r="D4874" s="174" t="s">
        <v>12429</v>
      </c>
      <c r="E4874" s="176">
        <v>554182</v>
      </c>
      <c r="F4874" s="174" t="s">
        <v>3475</v>
      </c>
      <c r="G4874" s="174" t="s">
        <v>12427</v>
      </c>
      <c r="H4874" s="174" t="s">
        <v>179</v>
      </c>
      <c r="I4874" s="174" t="s">
        <v>3098</v>
      </c>
      <c r="J4874" s="174" t="s">
        <v>12428</v>
      </c>
      <c r="K4874" s="174"/>
      <c r="L4874" s="174" t="s">
        <v>7136</v>
      </c>
      <c r="M4874" s="174" t="s">
        <v>7202</v>
      </c>
      <c r="N4874" s="176">
        <v>600</v>
      </c>
      <c r="O4874" s="174" t="s">
        <v>3407</v>
      </c>
      <c r="P4874" s="177">
        <v>35612</v>
      </c>
      <c r="Q4874" s="176">
        <v>192</v>
      </c>
      <c r="R4874" s="175">
        <v>176414.6</v>
      </c>
      <c r="S4874" s="175">
        <v>377767.4</v>
      </c>
    </row>
    <row r="4875" spans="4:19">
      <c r="D4875" s="174" t="s">
        <v>12430</v>
      </c>
      <c r="E4875" s="176">
        <v>9848457</v>
      </c>
      <c r="F4875" s="174" t="s">
        <v>3466</v>
      </c>
      <c r="G4875" s="174" t="s">
        <v>12427</v>
      </c>
      <c r="H4875" s="174" t="s">
        <v>179</v>
      </c>
      <c r="I4875" s="174" t="s">
        <v>3098</v>
      </c>
      <c r="J4875" s="174" t="s">
        <v>12428</v>
      </c>
      <c r="K4875" s="174"/>
      <c r="L4875" s="174" t="s">
        <v>7136</v>
      </c>
      <c r="M4875" s="174" t="s">
        <v>7202</v>
      </c>
      <c r="N4875" s="176">
        <v>600</v>
      </c>
      <c r="O4875" s="174" t="s">
        <v>3407</v>
      </c>
      <c r="P4875" s="177">
        <v>35612</v>
      </c>
      <c r="Q4875" s="176">
        <v>192</v>
      </c>
      <c r="R4875" s="175">
        <v>3135092.14</v>
      </c>
      <c r="S4875" s="175">
        <v>6713364.8600000003</v>
      </c>
    </row>
    <row r="4876" spans="4:19">
      <c r="D4876" s="174" t="s">
        <v>12431</v>
      </c>
      <c r="E4876" s="176">
        <v>10029163</v>
      </c>
      <c r="F4876" s="174" t="s">
        <v>3466</v>
      </c>
      <c r="G4876" s="174" t="s">
        <v>12427</v>
      </c>
      <c r="H4876" s="174" t="s">
        <v>179</v>
      </c>
      <c r="I4876" s="174" t="s">
        <v>3098</v>
      </c>
      <c r="J4876" s="174" t="s">
        <v>12428</v>
      </c>
      <c r="K4876" s="174"/>
      <c r="L4876" s="174" t="s">
        <v>7136</v>
      </c>
      <c r="M4876" s="174" t="s">
        <v>7202</v>
      </c>
      <c r="N4876" s="176">
        <v>600</v>
      </c>
      <c r="O4876" s="174" t="s">
        <v>3407</v>
      </c>
      <c r="P4876" s="177">
        <v>35612</v>
      </c>
      <c r="Q4876" s="176">
        <v>192</v>
      </c>
      <c r="R4876" s="175">
        <v>3192616.88</v>
      </c>
      <c r="S4876" s="175">
        <v>6836546.1200000001</v>
      </c>
    </row>
    <row r="4877" spans="4:19">
      <c r="D4877" s="174" t="s">
        <v>12432</v>
      </c>
      <c r="E4877" s="176">
        <v>27597</v>
      </c>
      <c r="F4877" s="174" t="s">
        <v>12131</v>
      </c>
      <c r="G4877" s="174" t="s">
        <v>12427</v>
      </c>
      <c r="H4877" s="174" t="s">
        <v>179</v>
      </c>
      <c r="I4877" s="174" t="s">
        <v>3098</v>
      </c>
      <c r="J4877" s="174" t="s">
        <v>12428</v>
      </c>
      <c r="K4877" s="174"/>
      <c r="L4877" s="174" t="s">
        <v>7136</v>
      </c>
      <c r="M4877" s="174" t="s">
        <v>7202</v>
      </c>
      <c r="N4877" s="176">
        <v>600</v>
      </c>
      <c r="O4877" s="174" t="s">
        <v>3407</v>
      </c>
      <c r="P4877" s="177">
        <v>35612</v>
      </c>
      <c r="Q4877" s="176">
        <v>192</v>
      </c>
      <c r="R4877" s="175">
        <v>8785.0400000000009</v>
      </c>
      <c r="S4877" s="175">
        <v>18811.96</v>
      </c>
    </row>
    <row r="4878" spans="4:19">
      <c r="D4878" s="174" t="s">
        <v>12433</v>
      </c>
      <c r="E4878" s="176">
        <v>1005098</v>
      </c>
      <c r="F4878" s="174" t="s">
        <v>3516</v>
      </c>
      <c r="G4878" s="174" t="s">
        <v>12427</v>
      </c>
      <c r="H4878" s="174" t="s">
        <v>179</v>
      </c>
      <c r="I4878" s="174" t="s">
        <v>3098</v>
      </c>
      <c r="J4878" s="174" t="s">
        <v>12428</v>
      </c>
      <c r="K4878" s="174"/>
      <c r="L4878" s="174" t="s">
        <v>7136</v>
      </c>
      <c r="M4878" s="174" t="s">
        <v>7202</v>
      </c>
      <c r="N4878" s="176">
        <v>600</v>
      </c>
      <c r="O4878" s="174" t="s">
        <v>3407</v>
      </c>
      <c r="P4878" s="177">
        <v>35612</v>
      </c>
      <c r="Q4878" s="176">
        <v>192</v>
      </c>
      <c r="R4878" s="175">
        <v>319956.19</v>
      </c>
      <c r="S4878" s="175">
        <v>685141.81</v>
      </c>
    </row>
    <row r="4879" spans="4:19">
      <c r="D4879" s="174" t="s">
        <v>12434</v>
      </c>
      <c r="E4879" s="176">
        <v>61460</v>
      </c>
      <c r="F4879" s="174" t="s">
        <v>4671</v>
      </c>
      <c r="G4879" s="174" t="s">
        <v>12427</v>
      </c>
      <c r="H4879" s="174" t="s">
        <v>179</v>
      </c>
      <c r="I4879" s="174" t="s">
        <v>3098</v>
      </c>
      <c r="J4879" s="174" t="s">
        <v>12428</v>
      </c>
      <c r="K4879" s="174"/>
      <c r="L4879" s="174" t="s">
        <v>7136</v>
      </c>
      <c r="M4879" s="174" t="s">
        <v>7202</v>
      </c>
      <c r="N4879" s="176">
        <v>600</v>
      </c>
      <c r="O4879" s="174" t="s">
        <v>3407</v>
      </c>
      <c r="P4879" s="177">
        <v>35612</v>
      </c>
      <c r="Q4879" s="176">
        <v>192</v>
      </c>
      <c r="R4879" s="175">
        <v>19564.759999999998</v>
      </c>
      <c r="S4879" s="175">
        <v>41895.24</v>
      </c>
    </row>
    <row r="4880" spans="4:19">
      <c r="D4880" s="174" t="s">
        <v>12435</v>
      </c>
      <c r="E4880" s="176">
        <v>19833</v>
      </c>
      <c r="F4880" s="174" t="s">
        <v>4669</v>
      </c>
      <c r="G4880" s="174" t="s">
        <v>12427</v>
      </c>
      <c r="H4880" s="174" t="s">
        <v>179</v>
      </c>
      <c r="I4880" s="174" t="s">
        <v>3098</v>
      </c>
      <c r="J4880" s="174" t="s">
        <v>12428</v>
      </c>
      <c r="K4880" s="174"/>
      <c r="L4880" s="174" t="s">
        <v>7136</v>
      </c>
      <c r="M4880" s="174" t="s">
        <v>7202</v>
      </c>
      <c r="N4880" s="176">
        <v>600</v>
      </c>
      <c r="O4880" s="174" t="s">
        <v>3407</v>
      </c>
      <c r="P4880" s="177">
        <v>35612</v>
      </c>
      <c r="Q4880" s="176">
        <v>192</v>
      </c>
      <c r="R4880" s="175">
        <v>6313.5</v>
      </c>
      <c r="S4880" s="175">
        <v>13519.5</v>
      </c>
    </row>
    <row r="4881" spans="1:19">
      <c r="D4881" s="174" t="s">
        <v>12436</v>
      </c>
      <c r="E4881" s="176">
        <v>326</v>
      </c>
      <c r="F4881" s="174" t="s">
        <v>11280</v>
      </c>
      <c r="G4881" s="174" t="s">
        <v>12427</v>
      </c>
      <c r="H4881" s="174" t="s">
        <v>179</v>
      </c>
      <c r="I4881" s="174" t="s">
        <v>3098</v>
      </c>
      <c r="J4881" s="174" t="s">
        <v>12428</v>
      </c>
      <c r="K4881" s="174"/>
      <c r="L4881" s="174" t="s">
        <v>7136</v>
      </c>
      <c r="M4881" s="174" t="s">
        <v>7202</v>
      </c>
      <c r="N4881" s="176">
        <v>600</v>
      </c>
      <c r="O4881" s="174" t="s">
        <v>3407</v>
      </c>
      <c r="P4881" s="177">
        <v>35612</v>
      </c>
      <c r="Q4881" s="176">
        <v>192</v>
      </c>
      <c r="R4881" s="175">
        <v>103.77</v>
      </c>
      <c r="S4881" s="175">
        <v>222.23</v>
      </c>
    </row>
    <row r="4882" spans="1:19" s="184" customFormat="1" ht="15.75">
      <c r="A4882" s="51"/>
      <c r="B4882" s="51"/>
      <c r="D4882" s="174" t="s">
        <v>16170</v>
      </c>
      <c r="E4882" s="176">
        <v>25310</v>
      </c>
      <c r="F4882" s="174" t="s">
        <v>3409</v>
      </c>
      <c r="G4882" s="174" t="s">
        <v>3225</v>
      </c>
      <c r="H4882" s="174" t="s">
        <v>164</v>
      </c>
      <c r="I4882" s="174" t="s">
        <v>1927</v>
      </c>
      <c r="J4882" s="174" t="s">
        <v>16057</v>
      </c>
      <c r="K4882" s="174"/>
      <c r="L4882" s="174" t="s">
        <v>172</v>
      </c>
      <c r="M4882" s="174" t="s">
        <v>16058</v>
      </c>
      <c r="N4882" s="176">
        <v>960</v>
      </c>
      <c r="O4882" s="174" t="s">
        <v>3407</v>
      </c>
      <c r="P4882" s="177">
        <v>37741</v>
      </c>
      <c r="Q4882" s="176">
        <v>122</v>
      </c>
      <c r="R4882" s="176">
        <v>0</v>
      </c>
      <c r="S4882" s="176">
        <v>25310</v>
      </c>
    </row>
    <row r="4883" spans="1:19" s="184" customFormat="1" ht="15.75">
      <c r="A4883" s="51"/>
      <c r="B4883" s="51"/>
      <c r="D4883" s="174" t="s">
        <v>16171</v>
      </c>
      <c r="E4883" s="175">
        <v>58477.64</v>
      </c>
      <c r="F4883" s="174" t="s">
        <v>3540</v>
      </c>
      <c r="G4883" s="174" t="s">
        <v>1628</v>
      </c>
      <c r="H4883" s="174" t="s">
        <v>164</v>
      </c>
      <c r="I4883" s="174" t="s">
        <v>15951</v>
      </c>
      <c r="J4883" s="174" t="s">
        <v>15952</v>
      </c>
      <c r="K4883" s="174"/>
      <c r="L4883" s="174" t="s">
        <v>4439</v>
      </c>
      <c r="M4883" s="174" t="s">
        <v>9213</v>
      </c>
      <c r="N4883" s="176">
        <v>960</v>
      </c>
      <c r="O4883" s="174" t="s">
        <v>3407</v>
      </c>
      <c r="P4883" s="177">
        <v>37894</v>
      </c>
      <c r="Q4883" s="176">
        <v>117</v>
      </c>
      <c r="R4883" s="176">
        <v>0</v>
      </c>
      <c r="S4883" s="175">
        <v>58477.64</v>
      </c>
    </row>
    <row r="4884" spans="1:19" s="184" customFormat="1" ht="15.75">
      <c r="A4884" s="51"/>
      <c r="B4884" s="51"/>
      <c r="D4884" s="174" t="s">
        <v>16172</v>
      </c>
      <c r="E4884" s="176">
        <v>2338</v>
      </c>
      <c r="F4884" s="174" t="s">
        <v>3540</v>
      </c>
      <c r="G4884" s="174" t="s">
        <v>1308</v>
      </c>
      <c r="H4884" s="174" t="s">
        <v>164</v>
      </c>
      <c r="I4884" s="174" t="s">
        <v>2755</v>
      </c>
      <c r="J4884" s="174" t="s">
        <v>13824</v>
      </c>
      <c r="K4884" s="174"/>
      <c r="L4884" s="174" t="s">
        <v>4377</v>
      </c>
      <c r="M4884" s="174" t="s">
        <v>12718</v>
      </c>
      <c r="N4884" s="176">
        <v>960</v>
      </c>
      <c r="O4884" s="174" t="s">
        <v>3407</v>
      </c>
      <c r="P4884" s="177">
        <v>37925</v>
      </c>
      <c r="Q4884" s="176">
        <v>116</v>
      </c>
      <c r="R4884" s="176">
        <v>0</v>
      </c>
      <c r="S4884" s="176">
        <v>2338</v>
      </c>
    </row>
    <row r="4885" spans="1:19" s="184" customFormat="1" ht="15.75">
      <c r="A4885" s="51"/>
      <c r="B4885" s="51"/>
      <c r="D4885" s="174" t="s">
        <v>16173</v>
      </c>
      <c r="E4885" s="176">
        <v>1524</v>
      </c>
      <c r="F4885" s="174" t="s">
        <v>3540</v>
      </c>
      <c r="G4885" s="174" t="s">
        <v>1308</v>
      </c>
      <c r="H4885" s="174" t="s">
        <v>164</v>
      </c>
      <c r="I4885" s="174" t="s">
        <v>2755</v>
      </c>
      <c r="J4885" s="174" t="s">
        <v>13824</v>
      </c>
      <c r="K4885" s="174"/>
      <c r="L4885" s="174" t="s">
        <v>4377</v>
      </c>
      <c r="M4885" s="174" t="s">
        <v>12718</v>
      </c>
      <c r="N4885" s="176">
        <v>960</v>
      </c>
      <c r="O4885" s="174" t="s">
        <v>3407</v>
      </c>
      <c r="P4885" s="177">
        <v>37925</v>
      </c>
      <c r="Q4885" s="176">
        <v>116</v>
      </c>
      <c r="R4885" s="176">
        <v>0</v>
      </c>
      <c r="S4885" s="176">
        <v>1524</v>
      </c>
    </row>
    <row r="4886" spans="1:19" s="184" customFormat="1" ht="15.75">
      <c r="A4886" s="51"/>
      <c r="B4886" s="51"/>
      <c r="D4886" s="174" t="s">
        <v>16174</v>
      </c>
      <c r="E4886" s="176">
        <v>-300</v>
      </c>
      <c r="F4886" s="174" t="s">
        <v>3540</v>
      </c>
      <c r="G4886" s="174" t="s">
        <v>3214</v>
      </c>
      <c r="H4886" s="174" t="s">
        <v>164</v>
      </c>
      <c r="I4886" s="174" t="s">
        <v>1927</v>
      </c>
      <c r="J4886" s="174" t="s">
        <v>16057</v>
      </c>
      <c r="K4886" s="174"/>
      <c r="L4886" s="174" t="s">
        <v>172</v>
      </c>
      <c r="M4886" s="174" t="s">
        <v>16058</v>
      </c>
      <c r="N4886" s="176">
        <v>960</v>
      </c>
      <c r="O4886" s="174" t="s">
        <v>3407</v>
      </c>
      <c r="P4886" s="177">
        <v>37925</v>
      </c>
      <c r="Q4886" s="176">
        <v>116</v>
      </c>
      <c r="R4886" s="176">
        <v>0</v>
      </c>
      <c r="S4886" s="176">
        <v>-300</v>
      </c>
    </row>
    <row r="4887" spans="1:19" s="184" customFormat="1" ht="15.75">
      <c r="A4887" s="51"/>
      <c r="B4887" s="51"/>
      <c r="D4887" s="174" t="s">
        <v>16175</v>
      </c>
      <c r="E4887" s="176">
        <v>-1500</v>
      </c>
      <c r="F4887" s="174" t="s">
        <v>3540</v>
      </c>
      <c r="G4887" s="174" t="s">
        <v>4725</v>
      </c>
      <c r="H4887" s="174" t="s">
        <v>164</v>
      </c>
      <c r="I4887" s="174" t="s">
        <v>3098</v>
      </c>
      <c r="J4887" s="174" t="s">
        <v>13824</v>
      </c>
      <c r="K4887" s="174"/>
      <c r="L4887" s="174" t="s">
        <v>4377</v>
      </c>
      <c r="M4887" s="174" t="s">
        <v>12718</v>
      </c>
      <c r="N4887" s="176">
        <v>960</v>
      </c>
      <c r="O4887" s="174" t="s">
        <v>3407</v>
      </c>
      <c r="P4887" s="177">
        <v>37925</v>
      </c>
      <c r="Q4887" s="176">
        <v>116</v>
      </c>
      <c r="R4887" s="176">
        <v>0</v>
      </c>
      <c r="S4887" s="176">
        <v>-1500</v>
      </c>
    </row>
    <row r="4888" spans="1:19" s="184" customFormat="1" ht="15.75">
      <c r="A4888" s="51"/>
      <c r="B4888" s="51"/>
      <c r="D4888" s="174" t="s">
        <v>16176</v>
      </c>
      <c r="E4888" s="175">
        <v>4736.5</v>
      </c>
      <c r="F4888" s="174" t="s">
        <v>3540</v>
      </c>
      <c r="G4888" s="174" t="s">
        <v>1308</v>
      </c>
      <c r="H4888" s="174" t="s">
        <v>164</v>
      </c>
      <c r="I4888" s="174" t="s">
        <v>2755</v>
      </c>
      <c r="J4888" s="174" t="s">
        <v>13824</v>
      </c>
      <c r="K4888" s="174"/>
      <c r="L4888" s="174" t="s">
        <v>4377</v>
      </c>
      <c r="M4888" s="174" t="s">
        <v>12718</v>
      </c>
      <c r="N4888" s="176">
        <v>960</v>
      </c>
      <c r="O4888" s="174" t="s">
        <v>3407</v>
      </c>
      <c r="P4888" s="177">
        <v>37955</v>
      </c>
      <c r="Q4888" s="176">
        <v>115</v>
      </c>
      <c r="R4888" s="176">
        <v>0</v>
      </c>
      <c r="S4888" s="175">
        <v>4736.5</v>
      </c>
    </row>
    <row r="4889" spans="1:19" s="184" customFormat="1" ht="15.75">
      <c r="A4889" s="51"/>
      <c r="B4889" s="51"/>
      <c r="D4889" s="174" t="s">
        <v>16177</v>
      </c>
      <c r="E4889" s="176">
        <v>-11020</v>
      </c>
      <c r="F4889" s="174" t="s">
        <v>3409</v>
      </c>
      <c r="G4889" s="174" t="s">
        <v>3225</v>
      </c>
      <c r="H4889" s="174" t="s">
        <v>164</v>
      </c>
      <c r="I4889" s="174" t="s">
        <v>1927</v>
      </c>
      <c r="J4889" s="174" t="s">
        <v>16057</v>
      </c>
      <c r="K4889" s="174"/>
      <c r="L4889" s="174" t="s">
        <v>172</v>
      </c>
      <c r="M4889" s="174" t="s">
        <v>16058</v>
      </c>
      <c r="N4889" s="176">
        <v>960</v>
      </c>
      <c r="O4889" s="174" t="s">
        <v>3407</v>
      </c>
      <c r="P4889" s="177">
        <v>37955</v>
      </c>
      <c r="Q4889" s="176">
        <v>115</v>
      </c>
      <c r="R4889" s="176">
        <v>0</v>
      </c>
      <c r="S4889" s="176">
        <v>-11020</v>
      </c>
    </row>
    <row r="4890" spans="1:19" s="184" customFormat="1" ht="15.75">
      <c r="A4890" s="51"/>
      <c r="B4890" s="51"/>
      <c r="D4890" s="174" t="s">
        <v>16178</v>
      </c>
      <c r="E4890" s="176">
        <v>11020</v>
      </c>
      <c r="F4890" s="174" t="s">
        <v>3540</v>
      </c>
      <c r="G4890" s="174" t="s">
        <v>3214</v>
      </c>
      <c r="H4890" s="174" t="s">
        <v>164</v>
      </c>
      <c r="I4890" s="174" t="s">
        <v>1927</v>
      </c>
      <c r="J4890" s="174" t="s">
        <v>16057</v>
      </c>
      <c r="K4890" s="174"/>
      <c r="L4890" s="174" t="s">
        <v>172</v>
      </c>
      <c r="M4890" s="174" t="s">
        <v>16058</v>
      </c>
      <c r="N4890" s="176">
        <v>960</v>
      </c>
      <c r="O4890" s="174" t="s">
        <v>3407</v>
      </c>
      <c r="P4890" s="177">
        <v>37955</v>
      </c>
      <c r="Q4890" s="176">
        <v>115</v>
      </c>
      <c r="R4890" s="176">
        <v>0</v>
      </c>
      <c r="S4890" s="176">
        <v>11020</v>
      </c>
    </row>
    <row r="4891" spans="1:19" s="184" customFormat="1" ht="15.75">
      <c r="A4891" s="51"/>
      <c r="B4891" s="51"/>
      <c r="D4891" s="174" t="s">
        <v>16179</v>
      </c>
      <c r="E4891" s="175">
        <v>-77169.070000000007</v>
      </c>
      <c r="F4891" s="174" t="s">
        <v>3540</v>
      </c>
      <c r="G4891" s="174" t="s">
        <v>1628</v>
      </c>
      <c r="H4891" s="174" t="s">
        <v>164</v>
      </c>
      <c r="I4891" s="174" t="s">
        <v>15951</v>
      </c>
      <c r="J4891" s="174" t="s">
        <v>15952</v>
      </c>
      <c r="K4891" s="174"/>
      <c r="L4891" s="174" t="s">
        <v>4439</v>
      </c>
      <c r="M4891" s="174" t="s">
        <v>9213</v>
      </c>
      <c r="N4891" s="176">
        <v>960</v>
      </c>
      <c r="O4891" s="174" t="s">
        <v>3407</v>
      </c>
      <c r="P4891" s="177">
        <v>37955</v>
      </c>
      <c r="Q4891" s="176">
        <v>115</v>
      </c>
      <c r="R4891" s="176">
        <v>0</v>
      </c>
      <c r="S4891" s="175">
        <v>-77169.070000000007</v>
      </c>
    </row>
    <row r="4892" spans="1:19" s="184" customFormat="1" ht="15.75">
      <c r="A4892" s="51"/>
      <c r="B4892" s="51"/>
      <c r="D4892" s="174" t="s">
        <v>16180</v>
      </c>
      <c r="E4892" s="176">
        <v>7272</v>
      </c>
      <c r="F4892" s="174" t="s">
        <v>3540</v>
      </c>
      <c r="G4892" s="174" t="s">
        <v>1308</v>
      </c>
      <c r="H4892" s="174" t="s">
        <v>164</v>
      </c>
      <c r="I4892" s="174" t="s">
        <v>2755</v>
      </c>
      <c r="J4892" s="174" t="s">
        <v>13824</v>
      </c>
      <c r="K4892" s="174"/>
      <c r="L4892" s="174" t="s">
        <v>4377</v>
      </c>
      <c r="M4892" s="174" t="s">
        <v>12718</v>
      </c>
      <c r="N4892" s="176">
        <v>960</v>
      </c>
      <c r="O4892" s="174" t="s">
        <v>3407</v>
      </c>
      <c r="P4892" s="177">
        <v>37955</v>
      </c>
      <c r="Q4892" s="176">
        <v>115</v>
      </c>
      <c r="R4892" s="176">
        <v>0</v>
      </c>
      <c r="S4892" s="176">
        <v>7272</v>
      </c>
    </row>
    <row r="4893" spans="1:19" s="184" customFormat="1" ht="15.75">
      <c r="A4893" s="51"/>
      <c r="B4893" s="51"/>
      <c r="D4893" s="174" t="s">
        <v>16181</v>
      </c>
      <c r="E4893" s="175">
        <v>-58477.64</v>
      </c>
      <c r="F4893" s="174" t="s">
        <v>3540</v>
      </c>
      <c r="G4893" s="174" t="s">
        <v>1628</v>
      </c>
      <c r="H4893" s="174" t="s">
        <v>164</v>
      </c>
      <c r="I4893" s="174" t="s">
        <v>15951</v>
      </c>
      <c r="J4893" s="174" t="s">
        <v>16182</v>
      </c>
      <c r="K4893" s="174"/>
      <c r="L4893" s="174" t="s">
        <v>4439</v>
      </c>
      <c r="M4893" s="174" t="s">
        <v>16146</v>
      </c>
      <c r="N4893" s="176">
        <v>960</v>
      </c>
      <c r="O4893" s="174" t="s">
        <v>3407</v>
      </c>
      <c r="P4893" s="177">
        <v>37986</v>
      </c>
      <c r="Q4893" s="176">
        <v>114</v>
      </c>
      <c r="R4893" s="176">
        <v>0</v>
      </c>
      <c r="S4893" s="175">
        <v>-58477.64</v>
      </c>
    </row>
    <row r="4894" spans="1:19" s="184" customFormat="1" ht="15.75">
      <c r="A4894" s="51"/>
      <c r="B4894" s="51"/>
      <c r="D4894" s="174" t="s">
        <v>16183</v>
      </c>
      <c r="E4894" s="176">
        <v>4538</v>
      </c>
      <c r="F4894" s="174" t="s">
        <v>3540</v>
      </c>
      <c r="G4894" s="174" t="s">
        <v>1628</v>
      </c>
      <c r="H4894" s="174" t="s">
        <v>164</v>
      </c>
      <c r="I4894" s="174" t="s">
        <v>15951</v>
      </c>
      <c r="J4894" s="174" t="s">
        <v>16182</v>
      </c>
      <c r="K4894" s="174"/>
      <c r="L4894" s="174" t="s">
        <v>4439</v>
      </c>
      <c r="M4894" s="174" t="s">
        <v>16146</v>
      </c>
      <c r="N4894" s="176">
        <v>960</v>
      </c>
      <c r="O4894" s="174" t="s">
        <v>3407</v>
      </c>
      <c r="P4894" s="177">
        <v>37986</v>
      </c>
      <c r="Q4894" s="176">
        <v>114</v>
      </c>
      <c r="R4894" s="176">
        <v>0</v>
      </c>
      <c r="S4894" s="176">
        <v>4538</v>
      </c>
    </row>
    <row r="4895" spans="1:19" s="184" customFormat="1" ht="15.75">
      <c r="A4895" s="51"/>
      <c r="B4895" s="51"/>
      <c r="D4895" s="174" t="s">
        <v>16184</v>
      </c>
      <c r="E4895" s="176">
        <v>185747</v>
      </c>
      <c r="F4895" s="174" t="s">
        <v>3540</v>
      </c>
      <c r="G4895" s="174" t="s">
        <v>1628</v>
      </c>
      <c r="H4895" s="174" t="s">
        <v>164</v>
      </c>
      <c r="I4895" s="174" t="s">
        <v>15951</v>
      </c>
      <c r="J4895" s="174" t="s">
        <v>16182</v>
      </c>
      <c r="K4895" s="174"/>
      <c r="L4895" s="174" t="s">
        <v>4439</v>
      </c>
      <c r="M4895" s="174" t="s">
        <v>16146</v>
      </c>
      <c r="N4895" s="176">
        <v>960</v>
      </c>
      <c r="O4895" s="174" t="s">
        <v>3407</v>
      </c>
      <c r="P4895" s="177">
        <v>38017</v>
      </c>
      <c r="Q4895" s="176">
        <v>113</v>
      </c>
      <c r="R4895" s="176">
        <v>0</v>
      </c>
      <c r="S4895" s="176">
        <v>185747</v>
      </c>
    </row>
    <row r="4896" spans="1:19" s="184" customFormat="1" ht="15.75">
      <c r="A4896" s="51"/>
      <c r="B4896" s="51"/>
      <c r="D4896" s="174" t="s">
        <v>16185</v>
      </c>
      <c r="E4896" s="176">
        <v>20586</v>
      </c>
      <c r="F4896" s="174" t="s">
        <v>3540</v>
      </c>
      <c r="G4896" s="174" t="s">
        <v>1628</v>
      </c>
      <c r="H4896" s="174" t="s">
        <v>164</v>
      </c>
      <c r="I4896" s="174" t="s">
        <v>15951</v>
      </c>
      <c r="J4896" s="174" t="s">
        <v>16182</v>
      </c>
      <c r="K4896" s="174"/>
      <c r="L4896" s="174" t="s">
        <v>4439</v>
      </c>
      <c r="M4896" s="174" t="s">
        <v>16146</v>
      </c>
      <c r="N4896" s="176">
        <v>960</v>
      </c>
      <c r="O4896" s="174" t="s">
        <v>3407</v>
      </c>
      <c r="P4896" s="177">
        <v>38045</v>
      </c>
      <c r="Q4896" s="176">
        <v>112</v>
      </c>
      <c r="R4896" s="176">
        <v>0</v>
      </c>
      <c r="S4896" s="176">
        <v>20586</v>
      </c>
    </row>
    <row r="4897" spans="1:19" s="184" customFormat="1" ht="15.75">
      <c r="A4897" s="51"/>
      <c r="B4897" s="51"/>
      <c r="D4897" s="174" t="s">
        <v>16186</v>
      </c>
      <c r="E4897" s="176">
        <v>144125</v>
      </c>
      <c r="F4897" s="174" t="s">
        <v>3540</v>
      </c>
      <c r="G4897" s="174" t="s">
        <v>1628</v>
      </c>
      <c r="H4897" s="174" t="s">
        <v>164</v>
      </c>
      <c r="I4897" s="174" t="s">
        <v>15951</v>
      </c>
      <c r="J4897" s="174" t="s">
        <v>16182</v>
      </c>
      <c r="K4897" s="174"/>
      <c r="L4897" s="174" t="s">
        <v>4439</v>
      </c>
      <c r="M4897" s="174" t="s">
        <v>16146</v>
      </c>
      <c r="N4897" s="176">
        <v>960</v>
      </c>
      <c r="O4897" s="174" t="s">
        <v>3407</v>
      </c>
      <c r="P4897" s="177">
        <v>38045</v>
      </c>
      <c r="Q4897" s="176">
        <v>112</v>
      </c>
      <c r="R4897" s="176">
        <v>0</v>
      </c>
      <c r="S4897" s="176">
        <v>144125</v>
      </c>
    </row>
    <row r="4898" spans="1:19" s="184" customFormat="1" ht="15.75">
      <c r="A4898" s="51"/>
      <c r="B4898" s="51"/>
      <c r="D4898" s="174" t="s">
        <v>16187</v>
      </c>
      <c r="E4898" s="176">
        <v>478872</v>
      </c>
      <c r="F4898" s="174" t="s">
        <v>3540</v>
      </c>
      <c r="G4898" s="174" t="s">
        <v>1628</v>
      </c>
      <c r="H4898" s="174" t="s">
        <v>164</v>
      </c>
      <c r="I4898" s="174" t="s">
        <v>16188</v>
      </c>
      <c r="J4898" s="174" t="s">
        <v>16182</v>
      </c>
      <c r="K4898" s="174"/>
      <c r="L4898" s="174" t="s">
        <v>4439</v>
      </c>
      <c r="M4898" s="174" t="s">
        <v>16146</v>
      </c>
      <c r="N4898" s="176">
        <v>960</v>
      </c>
      <c r="O4898" s="174" t="s">
        <v>3407</v>
      </c>
      <c r="P4898" s="177">
        <v>38077</v>
      </c>
      <c r="Q4898" s="176">
        <v>111</v>
      </c>
      <c r="R4898" s="176">
        <v>0</v>
      </c>
      <c r="S4898" s="176">
        <v>478872</v>
      </c>
    </row>
    <row r="4899" spans="1:19" s="184" customFormat="1" ht="15.75">
      <c r="A4899" s="51"/>
      <c r="B4899" s="51"/>
      <c r="D4899" s="174" t="s">
        <v>16189</v>
      </c>
      <c r="E4899" s="176">
        <v>22462</v>
      </c>
      <c r="F4899" s="174" t="s">
        <v>11721</v>
      </c>
      <c r="G4899" s="174" t="s">
        <v>1628</v>
      </c>
      <c r="H4899" s="174" t="s">
        <v>164</v>
      </c>
      <c r="I4899" s="174" t="s">
        <v>15951</v>
      </c>
      <c r="J4899" s="174" t="s">
        <v>16182</v>
      </c>
      <c r="K4899" s="174"/>
      <c r="L4899" s="174" t="s">
        <v>4439</v>
      </c>
      <c r="M4899" s="174" t="s">
        <v>16146</v>
      </c>
      <c r="N4899" s="176">
        <v>960</v>
      </c>
      <c r="O4899" s="174" t="s">
        <v>3407</v>
      </c>
      <c r="P4899" s="177">
        <v>38077</v>
      </c>
      <c r="Q4899" s="176">
        <v>111</v>
      </c>
      <c r="R4899" s="176">
        <v>0</v>
      </c>
      <c r="S4899" s="176">
        <v>22462</v>
      </c>
    </row>
    <row r="4900" spans="1:19" s="184" customFormat="1" ht="15.75">
      <c r="A4900" s="51"/>
      <c r="B4900" s="51"/>
      <c r="D4900" s="174" t="s">
        <v>16190</v>
      </c>
      <c r="E4900" s="176">
        <v>198374</v>
      </c>
      <c r="F4900" s="174" t="s">
        <v>3540</v>
      </c>
      <c r="G4900" s="174" t="s">
        <v>1628</v>
      </c>
      <c r="H4900" s="174" t="s">
        <v>164</v>
      </c>
      <c r="I4900" s="174" t="s">
        <v>15951</v>
      </c>
      <c r="J4900" s="174" t="s">
        <v>16182</v>
      </c>
      <c r="K4900" s="174"/>
      <c r="L4900" s="174" t="s">
        <v>4439</v>
      </c>
      <c r="M4900" s="174" t="s">
        <v>16146</v>
      </c>
      <c r="N4900" s="176">
        <v>960</v>
      </c>
      <c r="O4900" s="174" t="s">
        <v>3407</v>
      </c>
      <c r="P4900" s="177">
        <v>38077</v>
      </c>
      <c r="Q4900" s="176">
        <v>111</v>
      </c>
      <c r="R4900" s="176">
        <v>0</v>
      </c>
      <c r="S4900" s="176">
        <v>198374</v>
      </c>
    </row>
    <row r="4901" spans="1:19" s="184" customFormat="1" ht="15.75">
      <c r="A4901" s="51"/>
      <c r="B4901" s="51"/>
      <c r="D4901" s="174" t="s">
        <v>16191</v>
      </c>
      <c r="E4901" s="175">
        <v>7332.8</v>
      </c>
      <c r="F4901" s="174" t="s">
        <v>3540</v>
      </c>
      <c r="G4901" s="174" t="s">
        <v>1308</v>
      </c>
      <c r="H4901" s="174" t="s">
        <v>164</v>
      </c>
      <c r="I4901" s="174" t="s">
        <v>2755</v>
      </c>
      <c r="J4901" s="174" t="s">
        <v>13824</v>
      </c>
      <c r="K4901" s="174"/>
      <c r="L4901" s="174" t="s">
        <v>4377</v>
      </c>
      <c r="M4901" s="174" t="s">
        <v>12718</v>
      </c>
      <c r="N4901" s="176">
        <v>960</v>
      </c>
      <c r="O4901" s="174" t="s">
        <v>3407</v>
      </c>
      <c r="P4901" s="177">
        <v>38077</v>
      </c>
      <c r="Q4901" s="176">
        <v>111</v>
      </c>
      <c r="R4901" s="176">
        <v>0</v>
      </c>
      <c r="S4901" s="175">
        <v>7332.8</v>
      </c>
    </row>
    <row r="4902" spans="1:19" s="184" customFormat="1" ht="15.75">
      <c r="A4902" s="51"/>
      <c r="B4902" s="51"/>
      <c r="D4902" s="174" t="s">
        <v>16192</v>
      </c>
      <c r="E4902" s="176">
        <v>-19</v>
      </c>
      <c r="F4902" s="174" t="s">
        <v>3540</v>
      </c>
      <c r="G4902" s="174" t="s">
        <v>1628</v>
      </c>
      <c r="H4902" s="174" t="s">
        <v>164</v>
      </c>
      <c r="I4902" s="174" t="s">
        <v>15951</v>
      </c>
      <c r="J4902" s="174" t="s">
        <v>16182</v>
      </c>
      <c r="K4902" s="174"/>
      <c r="L4902" s="174" t="s">
        <v>4439</v>
      </c>
      <c r="M4902" s="174" t="s">
        <v>16146</v>
      </c>
      <c r="N4902" s="176">
        <v>960</v>
      </c>
      <c r="O4902" s="174" t="s">
        <v>3407</v>
      </c>
      <c r="P4902" s="177">
        <v>38107</v>
      </c>
      <c r="Q4902" s="176">
        <v>110</v>
      </c>
      <c r="R4902" s="176">
        <v>0</v>
      </c>
      <c r="S4902" s="176">
        <v>-19</v>
      </c>
    </row>
    <row r="4903" spans="1:19" s="184" customFormat="1" ht="15.75">
      <c r="A4903" s="51"/>
      <c r="B4903" s="51"/>
      <c r="D4903" s="174" t="s">
        <v>16193</v>
      </c>
      <c r="E4903" s="176">
        <v>-790</v>
      </c>
      <c r="F4903" s="174" t="s">
        <v>11721</v>
      </c>
      <c r="G4903" s="174" t="s">
        <v>1628</v>
      </c>
      <c r="H4903" s="174" t="s">
        <v>164</v>
      </c>
      <c r="I4903" s="174" t="s">
        <v>16188</v>
      </c>
      <c r="J4903" s="174" t="s">
        <v>16182</v>
      </c>
      <c r="K4903" s="174"/>
      <c r="L4903" s="174" t="s">
        <v>4439</v>
      </c>
      <c r="M4903" s="174" t="s">
        <v>16146</v>
      </c>
      <c r="N4903" s="176">
        <v>960</v>
      </c>
      <c r="O4903" s="174" t="s">
        <v>3407</v>
      </c>
      <c r="P4903" s="177">
        <v>38107</v>
      </c>
      <c r="Q4903" s="176">
        <v>110</v>
      </c>
      <c r="R4903" s="176">
        <v>0</v>
      </c>
      <c r="S4903" s="176">
        <v>-790</v>
      </c>
    </row>
    <row r="4904" spans="1:19" s="184" customFormat="1" ht="15.75">
      <c r="A4904" s="51"/>
      <c r="B4904" s="51"/>
      <c r="D4904" s="174" t="s">
        <v>16194</v>
      </c>
      <c r="E4904" s="176">
        <v>13605</v>
      </c>
      <c r="F4904" s="174" t="s">
        <v>11721</v>
      </c>
      <c r="G4904" s="174" t="s">
        <v>3214</v>
      </c>
      <c r="H4904" s="174" t="s">
        <v>164</v>
      </c>
      <c r="I4904" s="174" t="s">
        <v>1927</v>
      </c>
      <c r="J4904" s="174" t="s">
        <v>16057</v>
      </c>
      <c r="K4904" s="174"/>
      <c r="L4904" s="174" t="s">
        <v>172</v>
      </c>
      <c r="M4904" s="174" t="s">
        <v>16058</v>
      </c>
      <c r="N4904" s="176">
        <v>960</v>
      </c>
      <c r="O4904" s="174" t="s">
        <v>3407</v>
      </c>
      <c r="P4904" s="177">
        <v>38107</v>
      </c>
      <c r="Q4904" s="176">
        <v>110</v>
      </c>
      <c r="R4904" s="176">
        <v>0</v>
      </c>
      <c r="S4904" s="176">
        <v>13605</v>
      </c>
    </row>
    <row r="4905" spans="1:19" s="184" customFormat="1" ht="15.75">
      <c r="A4905" s="51"/>
      <c r="B4905" s="51"/>
      <c r="D4905" s="174" t="s">
        <v>16195</v>
      </c>
      <c r="E4905" s="175">
        <v>79942.8</v>
      </c>
      <c r="F4905" s="174" t="s">
        <v>11721</v>
      </c>
      <c r="G4905" s="174" t="s">
        <v>1628</v>
      </c>
      <c r="H4905" s="174" t="s">
        <v>164</v>
      </c>
      <c r="I4905" s="174" t="s">
        <v>15951</v>
      </c>
      <c r="J4905" s="174" t="s">
        <v>16182</v>
      </c>
      <c r="K4905" s="174"/>
      <c r="L4905" s="174" t="s">
        <v>4439</v>
      </c>
      <c r="M4905" s="174" t="s">
        <v>16146</v>
      </c>
      <c r="N4905" s="176">
        <v>960</v>
      </c>
      <c r="O4905" s="174" t="s">
        <v>3407</v>
      </c>
      <c r="P4905" s="177">
        <v>38107</v>
      </c>
      <c r="Q4905" s="176">
        <v>110</v>
      </c>
      <c r="R4905" s="176">
        <v>0</v>
      </c>
      <c r="S4905" s="175">
        <v>79942.8</v>
      </c>
    </row>
    <row r="4906" spans="1:19" s="184" customFormat="1" ht="15.75">
      <c r="A4906" s="51"/>
      <c r="B4906" s="51"/>
      <c r="D4906" s="174" t="s">
        <v>16196</v>
      </c>
      <c r="E4906" s="176">
        <v>-786</v>
      </c>
      <c r="F4906" s="174" t="s">
        <v>3540</v>
      </c>
      <c r="G4906" s="174" t="s">
        <v>1628</v>
      </c>
      <c r="H4906" s="174" t="s">
        <v>164</v>
      </c>
      <c r="I4906" s="174" t="s">
        <v>15951</v>
      </c>
      <c r="J4906" s="174" t="s">
        <v>16182</v>
      </c>
      <c r="K4906" s="174"/>
      <c r="L4906" s="174" t="s">
        <v>4439</v>
      </c>
      <c r="M4906" s="174" t="s">
        <v>16146</v>
      </c>
      <c r="N4906" s="176">
        <v>960</v>
      </c>
      <c r="O4906" s="174" t="s">
        <v>3407</v>
      </c>
      <c r="P4906" s="177">
        <v>38107</v>
      </c>
      <c r="Q4906" s="176">
        <v>110</v>
      </c>
      <c r="R4906" s="176">
        <v>0</v>
      </c>
      <c r="S4906" s="176">
        <v>-786</v>
      </c>
    </row>
    <row r="4907" spans="1:19" s="184" customFormat="1" ht="15.75">
      <c r="A4907" s="51"/>
      <c r="B4907" s="51"/>
      <c r="D4907" s="174" t="s">
        <v>16197</v>
      </c>
      <c r="E4907" s="176">
        <v>3000</v>
      </c>
      <c r="F4907" s="174" t="s">
        <v>11721</v>
      </c>
      <c r="G4907" s="174" t="s">
        <v>1308</v>
      </c>
      <c r="H4907" s="174" t="s">
        <v>164</v>
      </c>
      <c r="I4907" s="174" t="s">
        <v>2755</v>
      </c>
      <c r="J4907" s="174" t="s">
        <v>13824</v>
      </c>
      <c r="K4907" s="174"/>
      <c r="L4907" s="174" t="s">
        <v>4377</v>
      </c>
      <c r="M4907" s="174" t="s">
        <v>12718</v>
      </c>
      <c r="N4907" s="176">
        <v>960</v>
      </c>
      <c r="O4907" s="174" t="s">
        <v>3407</v>
      </c>
      <c r="P4907" s="177">
        <v>38107</v>
      </c>
      <c r="Q4907" s="176">
        <v>110</v>
      </c>
      <c r="R4907" s="176">
        <v>0</v>
      </c>
      <c r="S4907" s="176">
        <v>3000</v>
      </c>
    </row>
    <row r="4908" spans="1:19" s="184" customFormat="1" ht="15.75">
      <c r="A4908" s="51"/>
      <c r="B4908" s="51"/>
      <c r="D4908" s="174" t="s">
        <v>16198</v>
      </c>
      <c r="E4908" s="175">
        <v>-4384.9799999999996</v>
      </c>
      <c r="F4908" s="174" t="s">
        <v>11721</v>
      </c>
      <c r="G4908" s="174" t="s">
        <v>3214</v>
      </c>
      <c r="H4908" s="174" t="s">
        <v>164</v>
      </c>
      <c r="I4908" s="174" t="s">
        <v>1927</v>
      </c>
      <c r="J4908" s="174" t="s">
        <v>16057</v>
      </c>
      <c r="K4908" s="174"/>
      <c r="L4908" s="174" t="s">
        <v>172</v>
      </c>
      <c r="M4908" s="174" t="s">
        <v>16058</v>
      </c>
      <c r="N4908" s="176">
        <v>960</v>
      </c>
      <c r="O4908" s="174" t="s">
        <v>3407</v>
      </c>
      <c r="P4908" s="177">
        <v>38138</v>
      </c>
      <c r="Q4908" s="176">
        <v>109</v>
      </c>
      <c r="R4908" s="176">
        <v>0</v>
      </c>
      <c r="S4908" s="175">
        <v>-4384.9799999999996</v>
      </c>
    </row>
    <row r="4909" spans="1:19" s="184" customFormat="1" ht="15.75">
      <c r="A4909" s="51"/>
      <c r="B4909" s="51"/>
      <c r="D4909" s="174" t="s">
        <v>16199</v>
      </c>
      <c r="E4909" s="176">
        <v>82470</v>
      </c>
      <c r="F4909" s="174" t="s">
        <v>11721</v>
      </c>
      <c r="G4909" s="174" t="s">
        <v>1628</v>
      </c>
      <c r="H4909" s="174" t="s">
        <v>164</v>
      </c>
      <c r="I4909" s="174" t="s">
        <v>15951</v>
      </c>
      <c r="J4909" s="174" t="s">
        <v>16182</v>
      </c>
      <c r="K4909" s="174"/>
      <c r="L4909" s="174" t="s">
        <v>4439</v>
      </c>
      <c r="M4909" s="174" t="s">
        <v>16146</v>
      </c>
      <c r="N4909" s="176">
        <v>960</v>
      </c>
      <c r="O4909" s="174" t="s">
        <v>3407</v>
      </c>
      <c r="P4909" s="177">
        <v>38138</v>
      </c>
      <c r="Q4909" s="176">
        <v>109</v>
      </c>
      <c r="R4909" s="176">
        <v>0</v>
      </c>
      <c r="S4909" s="176">
        <v>82470</v>
      </c>
    </row>
    <row r="4910" spans="1:19" s="184" customFormat="1" ht="15.75">
      <c r="A4910" s="51"/>
      <c r="B4910" s="51"/>
      <c r="D4910" s="174" t="s">
        <v>16200</v>
      </c>
      <c r="E4910" s="176">
        <v>-81740</v>
      </c>
      <c r="F4910" s="174" t="s">
        <v>3540</v>
      </c>
      <c r="G4910" s="174" t="s">
        <v>1628</v>
      </c>
      <c r="H4910" s="174" t="s">
        <v>164</v>
      </c>
      <c r="I4910" s="174" t="s">
        <v>15951</v>
      </c>
      <c r="J4910" s="174" t="s">
        <v>16182</v>
      </c>
      <c r="K4910" s="174"/>
      <c r="L4910" s="174" t="s">
        <v>4439</v>
      </c>
      <c r="M4910" s="174" t="s">
        <v>16146</v>
      </c>
      <c r="N4910" s="176">
        <v>960</v>
      </c>
      <c r="O4910" s="174" t="s">
        <v>3407</v>
      </c>
      <c r="P4910" s="177">
        <v>38138</v>
      </c>
      <c r="Q4910" s="176">
        <v>109</v>
      </c>
      <c r="R4910" s="176">
        <v>0</v>
      </c>
      <c r="S4910" s="176">
        <v>-81740</v>
      </c>
    </row>
    <row r="4911" spans="1:19" s="184" customFormat="1" ht="15.75">
      <c r="A4911" s="51"/>
      <c r="B4911" s="51"/>
      <c r="D4911" s="174" t="s">
        <v>16201</v>
      </c>
      <c r="E4911" s="176">
        <v>86095</v>
      </c>
      <c r="F4911" s="174" t="s">
        <v>3540</v>
      </c>
      <c r="G4911" s="174" t="s">
        <v>1628</v>
      </c>
      <c r="H4911" s="174" t="s">
        <v>164</v>
      </c>
      <c r="I4911" s="174" t="s">
        <v>15951</v>
      </c>
      <c r="J4911" s="174" t="s">
        <v>16182</v>
      </c>
      <c r="K4911" s="174"/>
      <c r="L4911" s="174" t="s">
        <v>4439</v>
      </c>
      <c r="M4911" s="174" t="s">
        <v>16146</v>
      </c>
      <c r="N4911" s="176">
        <v>960</v>
      </c>
      <c r="O4911" s="174" t="s">
        <v>3407</v>
      </c>
      <c r="P4911" s="177">
        <v>38168</v>
      </c>
      <c r="Q4911" s="176">
        <v>108</v>
      </c>
      <c r="R4911" s="176">
        <v>0</v>
      </c>
      <c r="S4911" s="176">
        <v>86095</v>
      </c>
    </row>
    <row r="4912" spans="1:19" s="184" customFormat="1" ht="15.75">
      <c r="A4912" s="51"/>
      <c r="B4912" s="51"/>
      <c r="D4912" s="174" t="s">
        <v>16202</v>
      </c>
      <c r="E4912" s="176">
        <v>-61500</v>
      </c>
      <c r="F4912" s="174" t="s">
        <v>3540</v>
      </c>
      <c r="G4912" s="174" t="s">
        <v>1308</v>
      </c>
      <c r="H4912" s="174" t="s">
        <v>164</v>
      </c>
      <c r="I4912" s="174" t="s">
        <v>1317</v>
      </c>
      <c r="J4912" s="174" t="s">
        <v>13824</v>
      </c>
      <c r="K4912" s="174"/>
      <c r="L4912" s="174" t="s">
        <v>4377</v>
      </c>
      <c r="M4912" s="174" t="s">
        <v>12718</v>
      </c>
      <c r="N4912" s="176">
        <v>960</v>
      </c>
      <c r="O4912" s="174" t="s">
        <v>3407</v>
      </c>
      <c r="P4912" s="177">
        <v>38168</v>
      </c>
      <c r="Q4912" s="176">
        <v>108</v>
      </c>
      <c r="R4912" s="176">
        <v>0</v>
      </c>
      <c r="S4912" s="176">
        <v>-61500</v>
      </c>
    </row>
    <row r="4913" spans="1:19" s="184" customFormat="1" ht="15.75">
      <c r="A4913" s="51"/>
      <c r="B4913" s="51"/>
      <c r="D4913" s="174" t="s">
        <v>16203</v>
      </c>
      <c r="E4913" s="175">
        <v>-26056.82</v>
      </c>
      <c r="F4913" s="174" t="s">
        <v>11708</v>
      </c>
      <c r="G4913" s="174" t="s">
        <v>1308</v>
      </c>
      <c r="H4913" s="174" t="s">
        <v>164</v>
      </c>
      <c r="I4913" s="174" t="s">
        <v>1317</v>
      </c>
      <c r="J4913" s="174" t="s">
        <v>13824</v>
      </c>
      <c r="K4913" s="174"/>
      <c r="L4913" s="174" t="s">
        <v>4377</v>
      </c>
      <c r="M4913" s="174" t="s">
        <v>12718</v>
      </c>
      <c r="N4913" s="176">
        <v>960</v>
      </c>
      <c r="O4913" s="174" t="s">
        <v>3407</v>
      </c>
      <c r="P4913" s="177">
        <v>38168</v>
      </c>
      <c r="Q4913" s="176">
        <v>108</v>
      </c>
      <c r="R4913" s="176">
        <v>0</v>
      </c>
      <c r="S4913" s="175">
        <v>-26056.82</v>
      </c>
    </row>
    <row r="4914" spans="1:19" s="184" customFormat="1" ht="15.75">
      <c r="A4914" s="51"/>
      <c r="B4914" s="51"/>
      <c r="D4914" s="174" t="s">
        <v>16204</v>
      </c>
      <c r="E4914" s="176">
        <v>109601</v>
      </c>
      <c r="F4914" s="174" t="s">
        <v>3503</v>
      </c>
      <c r="G4914" s="174" t="s">
        <v>1308</v>
      </c>
      <c r="H4914" s="174" t="s">
        <v>164</v>
      </c>
      <c r="I4914" s="174" t="s">
        <v>2755</v>
      </c>
      <c r="J4914" s="174" t="s">
        <v>13824</v>
      </c>
      <c r="K4914" s="174"/>
      <c r="L4914" s="174" t="s">
        <v>4377</v>
      </c>
      <c r="M4914" s="174" t="s">
        <v>12718</v>
      </c>
      <c r="N4914" s="176">
        <v>960</v>
      </c>
      <c r="O4914" s="174" t="s">
        <v>3407</v>
      </c>
      <c r="P4914" s="177">
        <v>38168</v>
      </c>
      <c r="Q4914" s="176">
        <v>108</v>
      </c>
      <c r="R4914" s="176">
        <v>0</v>
      </c>
      <c r="S4914" s="176">
        <v>109601</v>
      </c>
    </row>
    <row r="4915" spans="1:19" s="184" customFormat="1" ht="15.75">
      <c r="A4915" s="51"/>
      <c r="B4915" s="51"/>
      <c r="D4915" s="174" t="s">
        <v>16205</v>
      </c>
      <c r="E4915" s="176">
        <v>67000</v>
      </c>
      <c r="F4915" s="174" t="s">
        <v>4654</v>
      </c>
      <c r="G4915" s="174" t="s">
        <v>1308</v>
      </c>
      <c r="H4915" s="174" t="s">
        <v>164</v>
      </c>
      <c r="I4915" s="174" t="s">
        <v>2755</v>
      </c>
      <c r="J4915" s="174" t="s">
        <v>13824</v>
      </c>
      <c r="K4915" s="174"/>
      <c r="L4915" s="174" t="s">
        <v>4377</v>
      </c>
      <c r="M4915" s="174" t="s">
        <v>12718</v>
      </c>
      <c r="N4915" s="176">
        <v>960</v>
      </c>
      <c r="O4915" s="174" t="s">
        <v>3407</v>
      </c>
      <c r="P4915" s="177">
        <v>38168</v>
      </c>
      <c r="Q4915" s="176">
        <v>108</v>
      </c>
      <c r="R4915" s="176">
        <v>0</v>
      </c>
      <c r="S4915" s="176">
        <v>67000</v>
      </c>
    </row>
    <row r="4916" spans="1:19" s="184" customFormat="1" ht="15.75">
      <c r="A4916" s="51"/>
      <c r="B4916" s="51"/>
      <c r="D4916" s="174" t="s">
        <v>16206</v>
      </c>
      <c r="E4916" s="175">
        <v>-2722.67</v>
      </c>
      <c r="F4916" s="174" t="s">
        <v>11721</v>
      </c>
      <c r="G4916" s="174" t="s">
        <v>1308</v>
      </c>
      <c r="H4916" s="174" t="s">
        <v>164</v>
      </c>
      <c r="I4916" s="174" t="s">
        <v>2755</v>
      </c>
      <c r="J4916" s="174" t="s">
        <v>13824</v>
      </c>
      <c r="K4916" s="174"/>
      <c r="L4916" s="174" t="s">
        <v>4377</v>
      </c>
      <c r="M4916" s="174" t="s">
        <v>12718</v>
      </c>
      <c r="N4916" s="176">
        <v>960</v>
      </c>
      <c r="O4916" s="174" t="s">
        <v>3407</v>
      </c>
      <c r="P4916" s="177">
        <v>38168</v>
      </c>
      <c r="Q4916" s="176">
        <v>108</v>
      </c>
      <c r="R4916" s="176">
        <v>0</v>
      </c>
      <c r="S4916" s="175">
        <v>-2722.67</v>
      </c>
    </row>
    <row r="4917" spans="1:19" s="184" customFormat="1" ht="15.75">
      <c r="A4917" s="51"/>
      <c r="B4917" s="51"/>
      <c r="D4917" s="174" t="s">
        <v>16207</v>
      </c>
      <c r="E4917" s="175">
        <v>448.55</v>
      </c>
      <c r="F4917" s="174" t="s">
        <v>3540</v>
      </c>
      <c r="G4917" s="174" t="s">
        <v>856</v>
      </c>
      <c r="H4917" s="174" t="s">
        <v>164</v>
      </c>
      <c r="I4917" s="174" t="s">
        <v>862</v>
      </c>
      <c r="J4917" s="174" t="s">
        <v>16208</v>
      </c>
      <c r="K4917" s="174"/>
      <c r="L4917" s="174" t="s">
        <v>4704</v>
      </c>
      <c r="M4917" s="174" t="s">
        <v>4705</v>
      </c>
      <c r="N4917" s="176">
        <v>960</v>
      </c>
      <c r="O4917" s="174" t="s">
        <v>3407</v>
      </c>
      <c r="P4917" s="177">
        <v>38168</v>
      </c>
      <c r="Q4917" s="176">
        <v>108</v>
      </c>
      <c r="R4917" s="176">
        <v>0</v>
      </c>
      <c r="S4917" s="175">
        <v>448.55</v>
      </c>
    </row>
    <row r="4918" spans="1:19" s="184" customFormat="1" ht="15.75">
      <c r="A4918" s="51"/>
      <c r="B4918" s="51"/>
      <c r="D4918" s="174" t="s">
        <v>16209</v>
      </c>
      <c r="E4918" s="175">
        <v>7860.9</v>
      </c>
      <c r="F4918" s="174" t="s">
        <v>11721</v>
      </c>
      <c r="G4918" s="174" t="s">
        <v>3244</v>
      </c>
      <c r="H4918" s="174" t="s">
        <v>164</v>
      </c>
      <c r="I4918" s="174" t="s">
        <v>2008</v>
      </c>
      <c r="J4918" s="174" t="s">
        <v>16115</v>
      </c>
      <c r="K4918" s="174"/>
      <c r="L4918" s="174" t="s">
        <v>4439</v>
      </c>
      <c r="M4918" s="174" t="s">
        <v>7202</v>
      </c>
      <c r="N4918" s="176">
        <v>960</v>
      </c>
      <c r="O4918" s="174" t="s">
        <v>3407</v>
      </c>
      <c r="P4918" s="177">
        <v>38168</v>
      </c>
      <c r="Q4918" s="176">
        <v>108</v>
      </c>
      <c r="R4918" s="176">
        <v>0</v>
      </c>
      <c r="S4918" s="175">
        <v>7860.9</v>
      </c>
    </row>
    <row r="4919" spans="1:19" s="184" customFormat="1" ht="15.75">
      <c r="A4919" s="51"/>
      <c r="B4919" s="51"/>
      <c r="D4919" s="174" t="s">
        <v>16210</v>
      </c>
      <c r="E4919" s="176">
        <v>10000</v>
      </c>
      <c r="F4919" s="174" t="s">
        <v>3540</v>
      </c>
      <c r="G4919" s="174" t="s">
        <v>1628</v>
      </c>
      <c r="H4919" s="174" t="s">
        <v>164</v>
      </c>
      <c r="I4919" s="174" t="s">
        <v>15951</v>
      </c>
      <c r="J4919" s="174" t="s">
        <v>16182</v>
      </c>
      <c r="K4919" s="174"/>
      <c r="L4919" s="174" t="s">
        <v>4439</v>
      </c>
      <c r="M4919" s="174" t="s">
        <v>16146</v>
      </c>
      <c r="N4919" s="176">
        <v>960</v>
      </c>
      <c r="O4919" s="174" t="s">
        <v>3407</v>
      </c>
      <c r="P4919" s="177">
        <v>38168</v>
      </c>
      <c r="Q4919" s="176">
        <v>108</v>
      </c>
      <c r="R4919" s="176">
        <v>0</v>
      </c>
      <c r="S4919" s="176">
        <v>10000</v>
      </c>
    </row>
    <row r="4920" spans="1:19" s="184" customFormat="1" ht="15.75">
      <c r="A4920" s="51"/>
      <c r="B4920" s="51"/>
      <c r="D4920" s="174" t="s">
        <v>16211</v>
      </c>
      <c r="E4920" s="175">
        <v>814326.75</v>
      </c>
      <c r="F4920" s="174" t="s">
        <v>11721</v>
      </c>
      <c r="G4920" s="174" t="s">
        <v>1628</v>
      </c>
      <c r="H4920" s="174" t="s">
        <v>164</v>
      </c>
      <c r="I4920" s="174" t="s">
        <v>15951</v>
      </c>
      <c r="J4920" s="174" t="s">
        <v>16182</v>
      </c>
      <c r="K4920" s="174"/>
      <c r="L4920" s="174" t="s">
        <v>4439</v>
      </c>
      <c r="M4920" s="174" t="s">
        <v>16146</v>
      </c>
      <c r="N4920" s="176">
        <v>960</v>
      </c>
      <c r="O4920" s="174" t="s">
        <v>3407</v>
      </c>
      <c r="P4920" s="177">
        <v>38168</v>
      </c>
      <c r="Q4920" s="176">
        <v>108</v>
      </c>
      <c r="R4920" s="176">
        <v>0</v>
      </c>
      <c r="S4920" s="175">
        <v>814326.75</v>
      </c>
    </row>
    <row r="4921" spans="1:19" s="184" customFormat="1" ht="15.75">
      <c r="A4921" s="51"/>
      <c r="B4921" s="51"/>
      <c r="D4921" s="174" t="s">
        <v>16212</v>
      </c>
      <c r="E4921" s="176">
        <v>-300</v>
      </c>
      <c r="F4921" s="174" t="s">
        <v>3540</v>
      </c>
      <c r="G4921" s="174" t="s">
        <v>1628</v>
      </c>
      <c r="H4921" s="174" t="s">
        <v>164</v>
      </c>
      <c r="I4921" s="174" t="s">
        <v>15951</v>
      </c>
      <c r="J4921" s="174" t="s">
        <v>16182</v>
      </c>
      <c r="K4921" s="174"/>
      <c r="L4921" s="174" t="s">
        <v>4439</v>
      </c>
      <c r="M4921" s="174" t="s">
        <v>16146</v>
      </c>
      <c r="N4921" s="176">
        <v>960</v>
      </c>
      <c r="O4921" s="174" t="s">
        <v>3407</v>
      </c>
      <c r="P4921" s="177">
        <v>38168</v>
      </c>
      <c r="Q4921" s="176">
        <v>108</v>
      </c>
      <c r="R4921" s="176">
        <v>0</v>
      </c>
      <c r="S4921" s="176">
        <v>-300</v>
      </c>
    </row>
    <row r="4922" spans="1:19" s="184" customFormat="1" ht="15.75">
      <c r="A4922" s="51"/>
      <c r="B4922" s="51"/>
      <c r="D4922" s="174" t="s">
        <v>16213</v>
      </c>
      <c r="E4922" s="175">
        <v>75641.88</v>
      </c>
      <c r="F4922" s="174" t="s">
        <v>11721</v>
      </c>
      <c r="G4922" s="174" t="s">
        <v>1628</v>
      </c>
      <c r="H4922" s="174" t="s">
        <v>164</v>
      </c>
      <c r="I4922" s="174" t="s">
        <v>15951</v>
      </c>
      <c r="J4922" s="174" t="s">
        <v>16145</v>
      </c>
      <c r="K4922" s="174"/>
      <c r="L4922" s="174" t="s">
        <v>4439</v>
      </c>
      <c r="M4922" s="174" t="s">
        <v>16146</v>
      </c>
      <c r="N4922" s="176">
        <v>960</v>
      </c>
      <c r="O4922" s="174" t="s">
        <v>3407</v>
      </c>
      <c r="P4922" s="177">
        <v>38199</v>
      </c>
      <c r="Q4922" s="176">
        <v>107</v>
      </c>
      <c r="R4922" s="176">
        <v>0</v>
      </c>
      <c r="S4922" s="175">
        <v>75641.88</v>
      </c>
    </row>
    <row r="4923" spans="1:19" s="184" customFormat="1" ht="15.75">
      <c r="A4923" s="51"/>
      <c r="B4923" s="51"/>
      <c r="D4923" s="174" t="s">
        <v>16214</v>
      </c>
      <c r="E4923" s="176">
        <v>3410</v>
      </c>
      <c r="F4923" s="174" t="s">
        <v>11721</v>
      </c>
      <c r="G4923" s="174" t="s">
        <v>1628</v>
      </c>
      <c r="H4923" s="174" t="s">
        <v>164</v>
      </c>
      <c r="I4923" s="174" t="s">
        <v>15951</v>
      </c>
      <c r="J4923" s="174" t="s">
        <v>16145</v>
      </c>
      <c r="K4923" s="174"/>
      <c r="L4923" s="174" t="s">
        <v>4439</v>
      </c>
      <c r="M4923" s="174" t="s">
        <v>16146</v>
      </c>
      <c r="N4923" s="176">
        <v>960</v>
      </c>
      <c r="O4923" s="174" t="s">
        <v>3407</v>
      </c>
      <c r="P4923" s="177">
        <v>38230</v>
      </c>
      <c r="Q4923" s="176">
        <v>106</v>
      </c>
      <c r="R4923" s="176">
        <v>0</v>
      </c>
      <c r="S4923" s="176">
        <v>3410</v>
      </c>
    </row>
    <row r="4924" spans="1:19" s="184" customFormat="1" ht="15.75">
      <c r="A4924" s="51"/>
      <c r="B4924" s="51"/>
      <c r="D4924" s="174" t="s">
        <v>16215</v>
      </c>
      <c r="E4924" s="175">
        <v>100912.26</v>
      </c>
      <c r="F4924" s="174" t="s">
        <v>11721</v>
      </c>
      <c r="G4924" s="174" t="s">
        <v>1628</v>
      </c>
      <c r="H4924" s="174" t="s">
        <v>164</v>
      </c>
      <c r="I4924" s="174" t="s">
        <v>15951</v>
      </c>
      <c r="J4924" s="174" t="s">
        <v>16145</v>
      </c>
      <c r="K4924" s="174"/>
      <c r="L4924" s="174" t="s">
        <v>4439</v>
      </c>
      <c r="M4924" s="174" t="s">
        <v>16146</v>
      </c>
      <c r="N4924" s="176">
        <v>960</v>
      </c>
      <c r="O4924" s="174" t="s">
        <v>3407</v>
      </c>
      <c r="P4924" s="177">
        <v>38230</v>
      </c>
      <c r="Q4924" s="176">
        <v>106</v>
      </c>
      <c r="R4924" s="176">
        <v>0</v>
      </c>
      <c r="S4924" s="175">
        <v>100912.26</v>
      </c>
    </row>
    <row r="4925" spans="1:19" s="184" customFormat="1" ht="15.75">
      <c r="A4925" s="51"/>
      <c r="B4925" s="51"/>
      <c r="D4925" s="174" t="s">
        <v>16216</v>
      </c>
      <c r="E4925" s="175">
        <v>65969.52</v>
      </c>
      <c r="F4925" s="174" t="s">
        <v>11721</v>
      </c>
      <c r="G4925" s="174" t="s">
        <v>1628</v>
      </c>
      <c r="H4925" s="174" t="s">
        <v>164</v>
      </c>
      <c r="I4925" s="174" t="s">
        <v>15951</v>
      </c>
      <c r="J4925" s="174" t="s">
        <v>16145</v>
      </c>
      <c r="K4925" s="174"/>
      <c r="L4925" s="174" t="s">
        <v>4439</v>
      </c>
      <c r="M4925" s="174" t="s">
        <v>16146</v>
      </c>
      <c r="N4925" s="176">
        <v>960</v>
      </c>
      <c r="O4925" s="174" t="s">
        <v>3407</v>
      </c>
      <c r="P4925" s="177">
        <v>38260</v>
      </c>
      <c r="Q4925" s="176">
        <v>105</v>
      </c>
      <c r="R4925" s="176">
        <v>0</v>
      </c>
      <c r="S4925" s="175">
        <v>65969.52</v>
      </c>
    </row>
    <row r="4926" spans="1:19" s="184" customFormat="1" ht="15.75">
      <c r="A4926" s="51"/>
      <c r="B4926" s="51"/>
      <c r="D4926" s="174" t="s">
        <v>16217</v>
      </c>
      <c r="E4926" s="176">
        <v>20296</v>
      </c>
      <c r="F4926" s="174" t="s">
        <v>3540</v>
      </c>
      <c r="G4926" s="174" t="s">
        <v>1628</v>
      </c>
      <c r="H4926" s="174" t="s">
        <v>164</v>
      </c>
      <c r="I4926" s="174" t="s">
        <v>15951</v>
      </c>
      <c r="J4926" s="174" t="s">
        <v>16145</v>
      </c>
      <c r="K4926" s="174"/>
      <c r="L4926" s="174" t="s">
        <v>4439</v>
      </c>
      <c r="M4926" s="174" t="s">
        <v>16146</v>
      </c>
      <c r="N4926" s="176">
        <v>960</v>
      </c>
      <c r="O4926" s="174" t="s">
        <v>3407</v>
      </c>
      <c r="P4926" s="177">
        <v>38260</v>
      </c>
      <c r="Q4926" s="176">
        <v>105</v>
      </c>
      <c r="R4926" s="176">
        <v>0</v>
      </c>
      <c r="S4926" s="176">
        <v>20296</v>
      </c>
    </row>
    <row r="4927" spans="1:19" s="184" customFormat="1" ht="15.75">
      <c r="A4927" s="51"/>
      <c r="B4927" s="51"/>
      <c r="D4927" s="174" t="s">
        <v>16218</v>
      </c>
      <c r="E4927" s="175">
        <v>45682.17</v>
      </c>
      <c r="F4927" s="174" t="s">
        <v>3409</v>
      </c>
      <c r="G4927" s="174" t="s">
        <v>3225</v>
      </c>
      <c r="H4927" s="174" t="s">
        <v>164</v>
      </c>
      <c r="I4927" s="174" t="s">
        <v>1927</v>
      </c>
      <c r="J4927" s="174" t="s">
        <v>16219</v>
      </c>
      <c r="K4927" s="174"/>
      <c r="L4927" s="174" t="s">
        <v>172</v>
      </c>
      <c r="M4927" s="174" t="s">
        <v>16058</v>
      </c>
      <c r="N4927" s="176">
        <v>960</v>
      </c>
      <c r="O4927" s="174" t="s">
        <v>3407</v>
      </c>
      <c r="P4927" s="177">
        <v>38291</v>
      </c>
      <c r="Q4927" s="176">
        <v>104</v>
      </c>
      <c r="R4927" s="176">
        <v>0</v>
      </c>
      <c r="S4927" s="175">
        <v>45682.17</v>
      </c>
    </row>
    <row r="4928" spans="1:19" s="184" customFormat="1" ht="15.75">
      <c r="A4928" s="51"/>
      <c r="B4928" s="51"/>
      <c r="D4928" s="174" t="s">
        <v>16220</v>
      </c>
      <c r="E4928" s="176">
        <v>123782</v>
      </c>
      <c r="F4928" s="174" t="s">
        <v>11721</v>
      </c>
      <c r="G4928" s="174" t="s">
        <v>1628</v>
      </c>
      <c r="H4928" s="174" t="s">
        <v>164</v>
      </c>
      <c r="I4928" s="174" t="s">
        <v>15951</v>
      </c>
      <c r="J4928" s="174" t="s">
        <v>16145</v>
      </c>
      <c r="K4928" s="174"/>
      <c r="L4928" s="174" t="s">
        <v>4439</v>
      </c>
      <c r="M4928" s="174" t="s">
        <v>16146</v>
      </c>
      <c r="N4928" s="176">
        <v>960</v>
      </c>
      <c r="O4928" s="174" t="s">
        <v>3407</v>
      </c>
      <c r="P4928" s="177">
        <v>38291</v>
      </c>
      <c r="Q4928" s="176">
        <v>104</v>
      </c>
      <c r="R4928" s="176">
        <v>0</v>
      </c>
      <c r="S4928" s="176">
        <v>123782</v>
      </c>
    </row>
    <row r="4929" spans="1:19" s="184" customFormat="1" ht="15.75">
      <c r="A4929" s="51"/>
      <c r="B4929" s="51"/>
      <c r="D4929" s="174" t="s">
        <v>16221</v>
      </c>
      <c r="E4929" s="175">
        <v>-149.05000000000001</v>
      </c>
      <c r="F4929" s="174" t="s">
        <v>11721</v>
      </c>
      <c r="G4929" s="174" t="s">
        <v>3214</v>
      </c>
      <c r="H4929" s="174" t="s">
        <v>164</v>
      </c>
      <c r="I4929" s="174" t="s">
        <v>1927</v>
      </c>
      <c r="J4929" s="174" t="s">
        <v>16219</v>
      </c>
      <c r="K4929" s="174"/>
      <c r="L4929" s="174" t="s">
        <v>172</v>
      </c>
      <c r="M4929" s="174" t="s">
        <v>16058</v>
      </c>
      <c r="N4929" s="176">
        <v>960</v>
      </c>
      <c r="O4929" s="174" t="s">
        <v>3407</v>
      </c>
      <c r="P4929" s="177">
        <v>38321</v>
      </c>
      <c r="Q4929" s="176">
        <v>103</v>
      </c>
      <c r="R4929" s="176">
        <v>0</v>
      </c>
      <c r="S4929" s="175">
        <v>-149.05000000000001</v>
      </c>
    </row>
    <row r="4930" spans="1:19" s="184" customFormat="1" ht="15.75">
      <c r="A4930" s="51"/>
      <c r="B4930" s="51"/>
      <c r="D4930" s="174" t="s">
        <v>16222</v>
      </c>
      <c r="E4930" s="176">
        <v>87285</v>
      </c>
      <c r="F4930" s="174" t="s">
        <v>11721</v>
      </c>
      <c r="G4930" s="174" t="s">
        <v>1628</v>
      </c>
      <c r="H4930" s="174" t="s">
        <v>164</v>
      </c>
      <c r="I4930" s="174" t="s">
        <v>15951</v>
      </c>
      <c r="J4930" s="174" t="s">
        <v>16145</v>
      </c>
      <c r="K4930" s="174"/>
      <c r="L4930" s="174" t="s">
        <v>4439</v>
      </c>
      <c r="M4930" s="174" t="s">
        <v>16146</v>
      </c>
      <c r="N4930" s="176">
        <v>960</v>
      </c>
      <c r="O4930" s="174" t="s">
        <v>3407</v>
      </c>
      <c r="P4930" s="177">
        <v>38321</v>
      </c>
      <c r="Q4930" s="176">
        <v>103</v>
      </c>
      <c r="R4930" s="176">
        <v>0</v>
      </c>
      <c r="S4930" s="176">
        <v>87285</v>
      </c>
    </row>
    <row r="4931" spans="1:19" s="184" customFormat="1" ht="15.75">
      <c r="A4931" s="51"/>
      <c r="B4931" s="51"/>
      <c r="D4931" s="174" t="s">
        <v>16223</v>
      </c>
      <c r="E4931" s="175">
        <v>-535.11</v>
      </c>
      <c r="F4931" s="174" t="s">
        <v>3540</v>
      </c>
      <c r="G4931" s="174" t="s">
        <v>1628</v>
      </c>
      <c r="H4931" s="174" t="s">
        <v>164</v>
      </c>
      <c r="I4931" s="174" t="s">
        <v>15951</v>
      </c>
      <c r="J4931" s="174" t="s">
        <v>16145</v>
      </c>
      <c r="K4931" s="174"/>
      <c r="L4931" s="174" t="s">
        <v>4439</v>
      </c>
      <c r="M4931" s="174" t="s">
        <v>16146</v>
      </c>
      <c r="N4931" s="176">
        <v>960</v>
      </c>
      <c r="O4931" s="174" t="s">
        <v>3407</v>
      </c>
      <c r="P4931" s="177">
        <v>38321</v>
      </c>
      <c r="Q4931" s="176">
        <v>103</v>
      </c>
      <c r="R4931" s="176">
        <v>0</v>
      </c>
      <c r="S4931" s="175">
        <v>-535.11</v>
      </c>
    </row>
    <row r="4932" spans="1:19" s="184" customFormat="1" ht="15.75">
      <c r="A4932" s="51"/>
      <c r="B4932" s="51"/>
      <c r="D4932" s="174" t="s">
        <v>16224</v>
      </c>
      <c r="E4932" s="175">
        <v>318.99</v>
      </c>
      <c r="F4932" s="174" t="s">
        <v>11721</v>
      </c>
      <c r="G4932" s="174" t="s">
        <v>1308</v>
      </c>
      <c r="H4932" s="174" t="s">
        <v>164</v>
      </c>
      <c r="I4932" s="174" t="s">
        <v>2755</v>
      </c>
      <c r="J4932" s="174" t="s">
        <v>12968</v>
      </c>
      <c r="K4932" s="174"/>
      <c r="L4932" s="174" t="s">
        <v>4377</v>
      </c>
      <c r="M4932" s="174" t="s">
        <v>12718</v>
      </c>
      <c r="N4932" s="176">
        <v>960</v>
      </c>
      <c r="O4932" s="174" t="s">
        <v>3407</v>
      </c>
      <c r="P4932" s="177">
        <v>38321</v>
      </c>
      <c r="Q4932" s="176">
        <v>103</v>
      </c>
      <c r="R4932" s="176">
        <v>0</v>
      </c>
      <c r="S4932" s="175">
        <v>318.99</v>
      </c>
    </row>
    <row r="4933" spans="1:19" s="184" customFormat="1" ht="15.75">
      <c r="A4933" s="51"/>
      <c r="B4933" s="51"/>
      <c r="D4933" s="174" t="s">
        <v>16225</v>
      </c>
      <c r="E4933" s="175">
        <v>160.71</v>
      </c>
      <c r="F4933" s="174" t="s">
        <v>11721</v>
      </c>
      <c r="G4933" s="174" t="s">
        <v>1308</v>
      </c>
      <c r="H4933" s="174" t="s">
        <v>164</v>
      </c>
      <c r="I4933" s="174" t="s">
        <v>2755</v>
      </c>
      <c r="J4933" s="174" t="s">
        <v>12968</v>
      </c>
      <c r="K4933" s="174"/>
      <c r="L4933" s="174" t="s">
        <v>4377</v>
      </c>
      <c r="M4933" s="174" t="s">
        <v>12718</v>
      </c>
      <c r="N4933" s="176">
        <v>960</v>
      </c>
      <c r="O4933" s="174" t="s">
        <v>3407</v>
      </c>
      <c r="P4933" s="177">
        <v>38321</v>
      </c>
      <c r="Q4933" s="176">
        <v>103</v>
      </c>
      <c r="R4933" s="176">
        <v>0</v>
      </c>
      <c r="S4933" s="175">
        <v>160.71</v>
      </c>
    </row>
    <row r="4934" spans="1:19" s="184" customFormat="1" ht="15.75">
      <c r="A4934" s="51"/>
      <c r="B4934" s="51"/>
      <c r="D4934" s="174" t="s">
        <v>16226</v>
      </c>
      <c r="E4934" s="175">
        <v>-1629.65</v>
      </c>
      <c r="F4934" s="174" t="s">
        <v>11721</v>
      </c>
      <c r="G4934" s="174" t="s">
        <v>1628</v>
      </c>
      <c r="H4934" s="174" t="s">
        <v>164</v>
      </c>
      <c r="I4934" s="174" t="s">
        <v>15951</v>
      </c>
      <c r="J4934" s="174" t="s">
        <v>16145</v>
      </c>
      <c r="K4934" s="174"/>
      <c r="L4934" s="174" t="s">
        <v>4439</v>
      </c>
      <c r="M4934" s="174" t="s">
        <v>16146</v>
      </c>
      <c r="N4934" s="176">
        <v>960</v>
      </c>
      <c r="O4934" s="174" t="s">
        <v>3407</v>
      </c>
      <c r="P4934" s="177">
        <v>38352</v>
      </c>
      <c r="Q4934" s="176">
        <v>102</v>
      </c>
      <c r="R4934" s="176">
        <v>0</v>
      </c>
      <c r="S4934" s="175">
        <v>-1629.65</v>
      </c>
    </row>
    <row r="4935" spans="1:19" s="184" customFormat="1" ht="15.75">
      <c r="A4935" s="51"/>
      <c r="B4935" s="51"/>
      <c r="D4935" s="174" t="s">
        <v>16227</v>
      </c>
      <c r="E4935" s="175">
        <v>-10742.5</v>
      </c>
      <c r="F4935" s="174" t="s">
        <v>3540</v>
      </c>
      <c r="G4935" s="174" t="s">
        <v>16038</v>
      </c>
      <c r="H4935" s="174" t="s">
        <v>164</v>
      </c>
      <c r="I4935" s="174" t="s">
        <v>16039</v>
      </c>
      <c r="J4935" s="174" t="s">
        <v>16228</v>
      </c>
      <c r="K4935" s="174"/>
      <c r="L4935" s="174" t="s">
        <v>5202</v>
      </c>
      <c r="M4935" s="174" t="s">
        <v>16041</v>
      </c>
      <c r="N4935" s="176">
        <v>960</v>
      </c>
      <c r="O4935" s="174" t="s">
        <v>3407</v>
      </c>
      <c r="P4935" s="177">
        <v>38383</v>
      </c>
      <c r="Q4935" s="176">
        <v>101</v>
      </c>
      <c r="R4935" s="176">
        <v>0</v>
      </c>
      <c r="S4935" s="175">
        <v>-10742.5</v>
      </c>
    </row>
    <row r="4936" spans="1:19" s="184" customFormat="1" ht="15.75">
      <c r="A4936" s="51"/>
      <c r="B4936" s="51"/>
      <c r="D4936" s="174" t="s">
        <v>16229</v>
      </c>
      <c r="E4936" s="175">
        <v>-1246.67</v>
      </c>
      <c r="F4936" s="174" t="s">
        <v>11721</v>
      </c>
      <c r="G4936" s="174" t="s">
        <v>3214</v>
      </c>
      <c r="H4936" s="174" t="s">
        <v>164</v>
      </c>
      <c r="I4936" s="174" t="s">
        <v>1927</v>
      </c>
      <c r="J4936" s="174" t="s">
        <v>16219</v>
      </c>
      <c r="K4936" s="174"/>
      <c r="L4936" s="174" t="s">
        <v>172</v>
      </c>
      <c r="M4936" s="174" t="s">
        <v>16058</v>
      </c>
      <c r="N4936" s="176">
        <v>960</v>
      </c>
      <c r="O4936" s="174" t="s">
        <v>3407</v>
      </c>
      <c r="P4936" s="177">
        <v>38383</v>
      </c>
      <c r="Q4936" s="176">
        <v>101</v>
      </c>
      <c r="R4936" s="176">
        <v>0</v>
      </c>
      <c r="S4936" s="175">
        <v>-1246.67</v>
      </c>
    </row>
    <row r="4937" spans="1:19">
      <c r="D4937" s="174" t="s">
        <v>12437</v>
      </c>
      <c r="E4937" s="176">
        <v>20248</v>
      </c>
      <c r="F4937" s="174" t="s">
        <v>11273</v>
      </c>
      <c r="G4937" s="174" t="s">
        <v>12438</v>
      </c>
      <c r="H4937" s="174" t="s">
        <v>169</v>
      </c>
      <c r="I4937" s="174" t="s">
        <v>3098</v>
      </c>
      <c r="J4937" s="174" t="s">
        <v>12439</v>
      </c>
      <c r="K4937" s="174"/>
      <c r="L4937" s="174" t="s">
        <v>3509</v>
      </c>
      <c r="M4937" s="174" t="s">
        <v>12440</v>
      </c>
      <c r="N4937" s="176">
        <v>960</v>
      </c>
      <c r="O4937" s="174" t="s">
        <v>3407</v>
      </c>
      <c r="P4937" s="177">
        <v>39448</v>
      </c>
      <c r="Q4937" s="176">
        <v>66</v>
      </c>
      <c r="R4937" s="175">
        <v>1370.95</v>
      </c>
      <c r="S4937" s="175">
        <v>18877.05</v>
      </c>
    </row>
    <row r="4938" spans="1:19">
      <c r="D4938" s="174" t="s">
        <v>12441</v>
      </c>
      <c r="E4938" s="176">
        <v>48573</v>
      </c>
      <c r="F4938" s="174" t="s">
        <v>11265</v>
      </c>
      <c r="G4938" s="174" t="s">
        <v>12438</v>
      </c>
      <c r="H4938" s="174" t="s">
        <v>169</v>
      </c>
      <c r="I4938" s="174" t="s">
        <v>3098</v>
      </c>
      <c r="J4938" s="174" t="s">
        <v>12439</v>
      </c>
      <c r="K4938" s="174"/>
      <c r="L4938" s="174" t="s">
        <v>3509</v>
      </c>
      <c r="M4938" s="174" t="s">
        <v>12440</v>
      </c>
      <c r="N4938" s="176">
        <v>960</v>
      </c>
      <c r="O4938" s="174" t="s">
        <v>3407</v>
      </c>
      <c r="P4938" s="177">
        <v>39448</v>
      </c>
      <c r="Q4938" s="176">
        <v>66</v>
      </c>
      <c r="R4938" s="175">
        <v>3288.78</v>
      </c>
      <c r="S4938" s="175">
        <v>45284.22</v>
      </c>
    </row>
    <row r="4939" spans="1:19">
      <c r="D4939" s="174" t="s">
        <v>12442</v>
      </c>
      <c r="E4939" s="176">
        <v>3130</v>
      </c>
      <c r="F4939" s="174" t="s">
        <v>11278</v>
      </c>
      <c r="G4939" s="174" t="s">
        <v>12438</v>
      </c>
      <c r="H4939" s="174" t="s">
        <v>169</v>
      </c>
      <c r="I4939" s="174" t="s">
        <v>3098</v>
      </c>
      <c r="J4939" s="174" t="s">
        <v>12439</v>
      </c>
      <c r="K4939" s="174"/>
      <c r="L4939" s="174" t="s">
        <v>3509</v>
      </c>
      <c r="M4939" s="174" t="s">
        <v>12440</v>
      </c>
      <c r="N4939" s="176">
        <v>960</v>
      </c>
      <c r="O4939" s="174" t="s">
        <v>3407</v>
      </c>
      <c r="P4939" s="177">
        <v>39448</v>
      </c>
      <c r="Q4939" s="176">
        <v>66</v>
      </c>
      <c r="R4939" s="175">
        <v>211.9</v>
      </c>
      <c r="S4939" s="175">
        <v>2918.1</v>
      </c>
    </row>
    <row r="4940" spans="1:19">
      <c r="D4940" s="174" t="s">
        <v>12443</v>
      </c>
      <c r="E4940" s="176">
        <v>28609</v>
      </c>
      <c r="F4940" s="174" t="s">
        <v>11280</v>
      </c>
      <c r="G4940" s="174" t="s">
        <v>12438</v>
      </c>
      <c r="H4940" s="174" t="s">
        <v>169</v>
      </c>
      <c r="I4940" s="174" t="s">
        <v>3098</v>
      </c>
      <c r="J4940" s="174" t="s">
        <v>12439</v>
      </c>
      <c r="K4940" s="174"/>
      <c r="L4940" s="174" t="s">
        <v>3509</v>
      </c>
      <c r="M4940" s="174" t="s">
        <v>12440</v>
      </c>
      <c r="N4940" s="176">
        <v>960</v>
      </c>
      <c r="O4940" s="174" t="s">
        <v>3407</v>
      </c>
      <c r="P4940" s="177">
        <v>39448</v>
      </c>
      <c r="Q4940" s="176">
        <v>66</v>
      </c>
      <c r="R4940" s="175">
        <v>1937.05</v>
      </c>
      <c r="S4940" s="175">
        <v>26671.95</v>
      </c>
    </row>
    <row r="4941" spans="1:19">
      <c r="D4941" s="174" t="s">
        <v>12444</v>
      </c>
      <c r="E4941" s="176">
        <v>347</v>
      </c>
      <c r="F4941" s="174" t="s">
        <v>11890</v>
      </c>
      <c r="G4941" s="174" t="s">
        <v>12438</v>
      </c>
      <c r="H4941" s="174" t="s">
        <v>169</v>
      </c>
      <c r="I4941" s="174" t="s">
        <v>3098</v>
      </c>
      <c r="J4941" s="174" t="s">
        <v>12439</v>
      </c>
      <c r="K4941" s="174"/>
      <c r="L4941" s="174" t="s">
        <v>3509</v>
      </c>
      <c r="M4941" s="174" t="s">
        <v>12440</v>
      </c>
      <c r="N4941" s="176">
        <v>960</v>
      </c>
      <c r="O4941" s="174" t="s">
        <v>3407</v>
      </c>
      <c r="P4941" s="177">
        <v>39448</v>
      </c>
      <c r="Q4941" s="176">
        <v>66</v>
      </c>
      <c r="R4941" s="175">
        <v>23.45</v>
      </c>
      <c r="S4941" s="175">
        <v>323.55</v>
      </c>
    </row>
    <row r="4942" spans="1:19">
      <c r="D4942" s="174" t="s">
        <v>12445</v>
      </c>
      <c r="E4942" s="176">
        <v>6993</v>
      </c>
      <c r="F4942" s="174" t="s">
        <v>11280</v>
      </c>
      <c r="G4942" s="174" t="s">
        <v>1182</v>
      </c>
      <c r="H4942" s="174" t="s">
        <v>190</v>
      </c>
      <c r="I4942" s="174" t="s">
        <v>3098</v>
      </c>
      <c r="J4942" s="174" t="s">
        <v>12446</v>
      </c>
      <c r="K4942" s="174"/>
      <c r="L4942" s="174" t="s">
        <v>7136</v>
      </c>
      <c r="M4942" s="174" t="s">
        <v>7279</v>
      </c>
      <c r="N4942" s="176">
        <v>600</v>
      </c>
      <c r="O4942" s="174" t="s">
        <v>3407</v>
      </c>
      <c r="P4942" s="177">
        <v>39448</v>
      </c>
      <c r="Q4942" s="176">
        <v>66</v>
      </c>
      <c r="R4942" s="175">
        <v>757.57</v>
      </c>
      <c r="S4942" s="175">
        <v>6235.43</v>
      </c>
    </row>
    <row r="4943" spans="1:19">
      <c r="D4943" s="174" t="s">
        <v>12447</v>
      </c>
      <c r="E4943" s="176">
        <v>17553</v>
      </c>
      <c r="F4943" s="174" t="s">
        <v>11890</v>
      </c>
      <c r="G4943" s="174" t="s">
        <v>1182</v>
      </c>
      <c r="H4943" s="174" t="s">
        <v>190</v>
      </c>
      <c r="I4943" s="174" t="s">
        <v>3098</v>
      </c>
      <c r="J4943" s="174" t="s">
        <v>12446</v>
      </c>
      <c r="K4943" s="174"/>
      <c r="L4943" s="174" t="s">
        <v>7136</v>
      </c>
      <c r="M4943" s="174" t="s">
        <v>7279</v>
      </c>
      <c r="N4943" s="176">
        <v>600</v>
      </c>
      <c r="O4943" s="174" t="s">
        <v>3407</v>
      </c>
      <c r="P4943" s="177">
        <v>39448</v>
      </c>
      <c r="Q4943" s="176">
        <v>66</v>
      </c>
      <c r="R4943" s="175">
        <v>1901.57</v>
      </c>
      <c r="S4943" s="175">
        <v>15651.43</v>
      </c>
    </row>
    <row r="4944" spans="1:19">
      <c r="D4944" s="174" t="s">
        <v>12448</v>
      </c>
      <c r="E4944" s="176">
        <v>18114</v>
      </c>
      <c r="F4944" s="174" t="s">
        <v>11893</v>
      </c>
      <c r="G4944" s="174" t="s">
        <v>1182</v>
      </c>
      <c r="H4944" s="174" t="s">
        <v>190</v>
      </c>
      <c r="I4944" s="174" t="s">
        <v>3098</v>
      </c>
      <c r="J4944" s="174" t="s">
        <v>12446</v>
      </c>
      <c r="K4944" s="174"/>
      <c r="L4944" s="174" t="s">
        <v>7136</v>
      </c>
      <c r="M4944" s="174" t="s">
        <v>7279</v>
      </c>
      <c r="N4944" s="176">
        <v>600</v>
      </c>
      <c r="O4944" s="174" t="s">
        <v>3407</v>
      </c>
      <c r="P4944" s="177">
        <v>39448</v>
      </c>
      <c r="Q4944" s="176">
        <v>66</v>
      </c>
      <c r="R4944" s="175">
        <v>1962.35</v>
      </c>
      <c r="S4944" s="175">
        <v>16151.65</v>
      </c>
    </row>
    <row r="4945" spans="4:19">
      <c r="D4945" s="174" t="s">
        <v>12449</v>
      </c>
      <c r="E4945" s="176">
        <v>145628</v>
      </c>
      <c r="F4945" s="174" t="s">
        <v>12236</v>
      </c>
      <c r="G4945" s="174" t="s">
        <v>1182</v>
      </c>
      <c r="H4945" s="174" t="s">
        <v>190</v>
      </c>
      <c r="I4945" s="174" t="s">
        <v>3098</v>
      </c>
      <c r="J4945" s="174" t="s">
        <v>12446</v>
      </c>
      <c r="K4945" s="174"/>
      <c r="L4945" s="174" t="s">
        <v>7136</v>
      </c>
      <c r="M4945" s="174" t="s">
        <v>7279</v>
      </c>
      <c r="N4945" s="176">
        <v>600</v>
      </c>
      <c r="O4945" s="174" t="s">
        <v>3407</v>
      </c>
      <c r="P4945" s="177">
        <v>39448</v>
      </c>
      <c r="Q4945" s="176">
        <v>66</v>
      </c>
      <c r="R4945" s="175">
        <v>15776.36</v>
      </c>
      <c r="S4945" s="175">
        <v>129851.64</v>
      </c>
    </row>
    <row r="4946" spans="4:19">
      <c r="D4946" s="174" t="s">
        <v>12450</v>
      </c>
      <c r="E4946" s="176">
        <v>64973</v>
      </c>
      <c r="F4946" s="174" t="s">
        <v>12238</v>
      </c>
      <c r="G4946" s="174" t="s">
        <v>1182</v>
      </c>
      <c r="H4946" s="174" t="s">
        <v>190</v>
      </c>
      <c r="I4946" s="174" t="s">
        <v>3098</v>
      </c>
      <c r="J4946" s="174" t="s">
        <v>12446</v>
      </c>
      <c r="K4946" s="174"/>
      <c r="L4946" s="174" t="s">
        <v>7136</v>
      </c>
      <c r="M4946" s="174" t="s">
        <v>7279</v>
      </c>
      <c r="N4946" s="176">
        <v>600</v>
      </c>
      <c r="O4946" s="174" t="s">
        <v>3407</v>
      </c>
      <c r="P4946" s="177">
        <v>39448</v>
      </c>
      <c r="Q4946" s="176">
        <v>66</v>
      </c>
      <c r="R4946" s="175">
        <v>7038.74</v>
      </c>
      <c r="S4946" s="175">
        <v>57934.26</v>
      </c>
    </row>
    <row r="4947" spans="4:19">
      <c r="D4947" s="174" t="s">
        <v>12451</v>
      </c>
      <c r="E4947" s="176">
        <v>15056</v>
      </c>
      <c r="F4947" s="174" t="s">
        <v>12425</v>
      </c>
      <c r="G4947" s="174" t="s">
        <v>1182</v>
      </c>
      <c r="H4947" s="174" t="s">
        <v>190</v>
      </c>
      <c r="I4947" s="174" t="s">
        <v>3098</v>
      </c>
      <c r="J4947" s="174" t="s">
        <v>12446</v>
      </c>
      <c r="K4947" s="174"/>
      <c r="L4947" s="174" t="s">
        <v>7136</v>
      </c>
      <c r="M4947" s="174" t="s">
        <v>7279</v>
      </c>
      <c r="N4947" s="176">
        <v>600</v>
      </c>
      <c r="O4947" s="174" t="s">
        <v>3407</v>
      </c>
      <c r="P4947" s="177">
        <v>39448</v>
      </c>
      <c r="Q4947" s="176">
        <v>66</v>
      </c>
      <c r="R4947" s="175">
        <v>1631.06</v>
      </c>
      <c r="S4947" s="175">
        <v>13424.94</v>
      </c>
    </row>
    <row r="4948" spans="4:19">
      <c r="D4948" s="174" t="s">
        <v>12452</v>
      </c>
      <c r="E4948" s="176">
        <v>2884</v>
      </c>
      <c r="F4948" s="174" t="s">
        <v>12453</v>
      </c>
      <c r="G4948" s="174" t="s">
        <v>1182</v>
      </c>
      <c r="H4948" s="174" t="s">
        <v>190</v>
      </c>
      <c r="I4948" s="174" t="s">
        <v>3098</v>
      </c>
      <c r="J4948" s="174" t="s">
        <v>12446</v>
      </c>
      <c r="K4948" s="174"/>
      <c r="L4948" s="174" t="s">
        <v>7136</v>
      </c>
      <c r="M4948" s="174" t="s">
        <v>7279</v>
      </c>
      <c r="N4948" s="176">
        <v>600</v>
      </c>
      <c r="O4948" s="174" t="s">
        <v>3407</v>
      </c>
      <c r="P4948" s="177">
        <v>39448</v>
      </c>
      <c r="Q4948" s="176">
        <v>66</v>
      </c>
      <c r="R4948" s="175">
        <v>312.43</v>
      </c>
      <c r="S4948" s="175">
        <v>2571.5700000000002</v>
      </c>
    </row>
    <row r="4949" spans="4:19">
      <c r="D4949" s="174" t="s">
        <v>12454</v>
      </c>
      <c r="E4949" s="176">
        <v>6179</v>
      </c>
      <c r="F4949" s="174" t="s">
        <v>12455</v>
      </c>
      <c r="G4949" s="174" t="s">
        <v>1182</v>
      </c>
      <c r="H4949" s="174" t="s">
        <v>190</v>
      </c>
      <c r="I4949" s="174" t="s">
        <v>3098</v>
      </c>
      <c r="J4949" s="174" t="s">
        <v>12446</v>
      </c>
      <c r="K4949" s="174"/>
      <c r="L4949" s="174" t="s">
        <v>7136</v>
      </c>
      <c r="M4949" s="174" t="s">
        <v>7279</v>
      </c>
      <c r="N4949" s="176">
        <v>600</v>
      </c>
      <c r="O4949" s="174" t="s">
        <v>3407</v>
      </c>
      <c r="P4949" s="177">
        <v>39448</v>
      </c>
      <c r="Q4949" s="176">
        <v>66</v>
      </c>
      <c r="R4949" s="175">
        <v>669.39</v>
      </c>
      <c r="S4949" s="175">
        <v>5509.61</v>
      </c>
    </row>
    <row r="4950" spans="4:19">
      <c r="D4950" s="174" t="s">
        <v>12456</v>
      </c>
      <c r="E4950" s="176">
        <v>12500</v>
      </c>
      <c r="F4950" s="174" t="s">
        <v>3409</v>
      </c>
      <c r="G4950" s="174" t="s">
        <v>3127</v>
      </c>
      <c r="H4950" s="174" t="s">
        <v>166</v>
      </c>
      <c r="I4950" s="174" t="s">
        <v>12457</v>
      </c>
      <c r="J4950" s="174" t="s">
        <v>12458</v>
      </c>
      <c r="K4950" s="174"/>
      <c r="L4950" s="174" t="s">
        <v>4405</v>
      </c>
      <c r="M4950" s="174" t="s">
        <v>9191</v>
      </c>
      <c r="N4950" s="176">
        <v>960</v>
      </c>
      <c r="O4950" s="174" t="s">
        <v>3407</v>
      </c>
      <c r="P4950" s="177">
        <v>39629</v>
      </c>
      <c r="Q4950" s="176">
        <v>60</v>
      </c>
      <c r="R4950" s="175">
        <v>781.25</v>
      </c>
      <c r="S4950" s="175">
        <v>11718.75</v>
      </c>
    </row>
    <row r="4951" spans="4:19">
      <c r="D4951" s="174" t="s">
        <v>12459</v>
      </c>
      <c r="E4951" s="175">
        <v>361920.02</v>
      </c>
      <c r="F4951" s="174" t="s">
        <v>3409</v>
      </c>
      <c r="G4951" s="174" t="s">
        <v>3127</v>
      </c>
      <c r="H4951" s="174" t="s">
        <v>166</v>
      </c>
      <c r="I4951" s="174" t="s">
        <v>12460</v>
      </c>
      <c r="J4951" s="174" t="s">
        <v>12461</v>
      </c>
      <c r="K4951" s="174"/>
      <c r="L4951" s="174" t="s">
        <v>4405</v>
      </c>
      <c r="M4951" s="174" t="s">
        <v>12462</v>
      </c>
      <c r="N4951" s="176">
        <v>960</v>
      </c>
      <c r="O4951" s="174" t="s">
        <v>3407</v>
      </c>
      <c r="P4951" s="177">
        <v>39629</v>
      </c>
      <c r="Q4951" s="176">
        <v>60</v>
      </c>
      <c r="R4951" s="176">
        <v>22620</v>
      </c>
      <c r="S4951" s="175">
        <v>339300.02</v>
      </c>
    </row>
    <row r="4952" spans="4:19">
      <c r="D4952" s="174" t="s">
        <v>12463</v>
      </c>
      <c r="E4952" s="175">
        <v>129594.42</v>
      </c>
      <c r="F4952" s="174" t="s">
        <v>3409</v>
      </c>
      <c r="G4952" s="174" t="s">
        <v>3127</v>
      </c>
      <c r="H4952" s="174" t="s">
        <v>166</v>
      </c>
      <c r="I4952" s="174" t="s">
        <v>12464</v>
      </c>
      <c r="J4952" s="174" t="s">
        <v>12465</v>
      </c>
      <c r="K4952" s="174"/>
      <c r="L4952" s="174" t="s">
        <v>4405</v>
      </c>
      <c r="M4952" s="174" t="s">
        <v>12466</v>
      </c>
      <c r="N4952" s="176">
        <v>960</v>
      </c>
      <c r="O4952" s="174" t="s">
        <v>3407</v>
      </c>
      <c r="P4952" s="177">
        <v>39629</v>
      </c>
      <c r="Q4952" s="176">
        <v>60</v>
      </c>
      <c r="R4952" s="175">
        <v>8099.65</v>
      </c>
      <c r="S4952" s="175">
        <v>121494.77</v>
      </c>
    </row>
    <row r="4953" spans="4:19">
      <c r="D4953" s="174" t="s">
        <v>12467</v>
      </c>
      <c r="E4953" s="176">
        <v>18000</v>
      </c>
      <c r="F4953" s="174" t="s">
        <v>3409</v>
      </c>
      <c r="G4953" s="174" t="s">
        <v>3127</v>
      </c>
      <c r="H4953" s="174" t="s">
        <v>166</v>
      </c>
      <c r="I4953" s="174" t="s">
        <v>12468</v>
      </c>
      <c r="J4953" s="174" t="s">
        <v>12469</v>
      </c>
      <c r="K4953" s="174"/>
      <c r="L4953" s="174" t="s">
        <v>4405</v>
      </c>
      <c r="M4953" s="174" t="s">
        <v>12470</v>
      </c>
      <c r="N4953" s="176">
        <v>960</v>
      </c>
      <c r="O4953" s="174" t="s">
        <v>3407</v>
      </c>
      <c r="P4953" s="177">
        <v>39629</v>
      </c>
      <c r="Q4953" s="176">
        <v>60</v>
      </c>
      <c r="R4953" s="176">
        <v>1125</v>
      </c>
      <c r="S4953" s="176">
        <v>16875</v>
      </c>
    </row>
    <row r="4954" spans="4:19">
      <c r="D4954" s="174" t="s">
        <v>12471</v>
      </c>
      <c r="E4954" s="176">
        <v>24000</v>
      </c>
      <c r="F4954" s="174" t="s">
        <v>3409</v>
      </c>
      <c r="G4954" s="174" t="s">
        <v>3127</v>
      </c>
      <c r="H4954" s="174" t="s">
        <v>166</v>
      </c>
      <c r="I4954" s="174" t="s">
        <v>12472</v>
      </c>
      <c r="J4954" s="174" t="s">
        <v>12473</v>
      </c>
      <c r="K4954" s="174"/>
      <c r="L4954" s="174" t="s">
        <v>4405</v>
      </c>
      <c r="M4954" s="174" t="s">
        <v>9015</v>
      </c>
      <c r="N4954" s="176">
        <v>960</v>
      </c>
      <c r="O4954" s="174" t="s">
        <v>3407</v>
      </c>
      <c r="P4954" s="177">
        <v>39629</v>
      </c>
      <c r="Q4954" s="176">
        <v>60</v>
      </c>
      <c r="R4954" s="176">
        <v>1500</v>
      </c>
      <c r="S4954" s="176">
        <v>22500</v>
      </c>
    </row>
    <row r="4955" spans="4:19">
      <c r="D4955" s="174" t="s">
        <v>12474</v>
      </c>
      <c r="E4955" s="176">
        <v>147000</v>
      </c>
      <c r="F4955" s="174" t="s">
        <v>3409</v>
      </c>
      <c r="G4955" s="174" t="s">
        <v>3127</v>
      </c>
      <c r="H4955" s="174" t="s">
        <v>166</v>
      </c>
      <c r="I4955" s="174" t="s">
        <v>12475</v>
      </c>
      <c r="J4955" s="174" t="s">
        <v>12476</v>
      </c>
      <c r="K4955" s="174"/>
      <c r="L4955" s="174" t="s">
        <v>4405</v>
      </c>
      <c r="M4955" s="174" t="s">
        <v>12477</v>
      </c>
      <c r="N4955" s="176">
        <v>960</v>
      </c>
      <c r="O4955" s="174" t="s">
        <v>3407</v>
      </c>
      <c r="P4955" s="177">
        <v>39629</v>
      </c>
      <c r="Q4955" s="176">
        <v>60</v>
      </c>
      <c r="R4955" s="175">
        <v>9187.5</v>
      </c>
      <c r="S4955" s="175">
        <v>137812.5</v>
      </c>
    </row>
    <row r="4956" spans="4:19">
      <c r="D4956" s="174" t="s">
        <v>12478</v>
      </c>
      <c r="E4956" s="175">
        <v>1432368.66</v>
      </c>
      <c r="F4956" s="174" t="s">
        <v>3409</v>
      </c>
      <c r="G4956" s="174" t="s">
        <v>3127</v>
      </c>
      <c r="H4956" s="174" t="s">
        <v>166</v>
      </c>
      <c r="I4956" s="174" t="s">
        <v>12479</v>
      </c>
      <c r="J4956" s="174" t="s">
        <v>12480</v>
      </c>
      <c r="K4956" s="174"/>
      <c r="L4956" s="174" t="s">
        <v>4405</v>
      </c>
      <c r="M4956" s="174" t="s">
        <v>12481</v>
      </c>
      <c r="N4956" s="176">
        <v>960</v>
      </c>
      <c r="O4956" s="174" t="s">
        <v>3407</v>
      </c>
      <c r="P4956" s="177">
        <v>39629</v>
      </c>
      <c r="Q4956" s="176">
        <v>60</v>
      </c>
      <c r="R4956" s="176">
        <v>89523</v>
      </c>
      <c r="S4956" s="175">
        <v>1342845.66</v>
      </c>
    </row>
    <row r="4957" spans="4:19">
      <c r="D4957" s="174" t="s">
        <v>12482</v>
      </c>
      <c r="E4957" s="175">
        <v>-27511.17</v>
      </c>
      <c r="F4957" s="174" t="s">
        <v>3540</v>
      </c>
      <c r="G4957" s="174" t="s">
        <v>3200</v>
      </c>
      <c r="H4957" s="174" t="s">
        <v>179</v>
      </c>
      <c r="I4957" s="174" t="s">
        <v>12483</v>
      </c>
      <c r="J4957" s="174" t="s">
        <v>12484</v>
      </c>
      <c r="K4957" s="174"/>
      <c r="L4957" s="174" t="s">
        <v>7136</v>
      </c>
      <c r="M4957" s="174" t="s">
        <v>7175</v>
      </c>
      <c r="N4957" s="176">
        <v>600</v>
      </c>
      <c r="O4957" s="174" t="s">
        <v>3407</v>
      </c>
      <c r="P4957" s="177">
        <v>33420</v>
      </c>
      <c r="Q4957" s="176">
        <v>264</v>
      </c>
      <c r="R4957" s="175">
        <v>-12058.99</v>
      </c>
      <c r="S4957" s="175">
        <v>-15452.18</v>
      </c>
    </row>
    <row r="4958" spans="4:19">
      <c r="D4958" s="174" t="s">
        <v>12485</v>
      </c>
      <c r="E4958" s="175">
        <v>-1668356.53</v>
      </c>
      <c r="F4958" s="174" t="s">
        <v>3540</v>
      </c>
      <c r="G4958" s="174" t="s">
        <v>3222</v>
      </c>
      <c r="H4958" s="174" t="s">
        <v>191</v>
      </c>
      <c r="I4958" s="174" t="s">
        <v>12486</v>
      </c>
      <c r="J4958" s="174" t="s">
        <v>12487</v>
      </c>
      <c r="K4958" s="174"/>
      <c r="L4958" s="174" t="s">
        <v>4395</v>
      </c>
      <c r="M4958" s="174" t="s">
        <v>12015</v>
      </c>
      <c r="N4958" s="176">
        <v>960</v>
      </c>
      <c r="O4958" s="174" t="s">
        <v>3407</v>
      </c>
      <c r="P4958" s="177">
        <v>31229</v>
      </c>
      <c r="Q4958" s="176">
        <v>336</v>
      </c>
      <c r="R4958" s="175">
        <v>-582186.73</v>
      </c>
      <c r="S4958" s="175">
        <v>-1086169.8</v>
      </c>
    </row>
    <row r="4959" spans="4:19">
      <c r="D4959" s="174" t="s">
        <v>12488</v>
      </c>
      <c r="E4959" s="176">
        <v>7045</v>
      </c>
      <c r="F4959" s="174" t="s">
        <v>12230</v>
      </c>
      <c r="G4959" s="174" t="s">
        <v>12427</v>
      </c>
      <c r="H4959" s="174" t="s">
        <v>179</v>
      </c>
      <c r="I4959" s="174" t="s">
        <v>3098</v>
      </c>
      <c r="J4959" s="174" t="s">
        <v>12428</v>
      </c>
      <c r="K4959" s="174"/>
      <c r="L4959" s="174" t="s">
        <v>7136</v>
      </c>
      <c r="M4959" s="174" t="s">
        <v>7202</v>
      </c>
      <c r="N4959" s="176">
        <v>600</v>
      </c>
      <c r="O4959" s="174" t="s">
        <v>3407</v>
      </c>
      <c r="P4959" s="177">
        <v>39814</v>
      </c>
      <c r="Q4959" s="176">
        <v>54</v>
      </c>
      <c r="R4959" s="175">
        <v>622.29999999999995</v>
      </c>
      <c r="S4959" s="175">
        <v>6422.7</v>
      </c>
    </row>
    <row r="4960" spans="4:19">
      <c r="D4960" s="174" t="s">
        <v>12489</v>
      </c>
      <c r="E4960" s="176">
        <v>1290</v>
      </c>
      <c r="F4960" s="174" t="s">
        <v>12234</v>
      </c>
      <c r="G4960" s="174" t="s">
        <v>12427</v>
      </c>
      <c r="H4960" s="174" t="s">
        <v>179</v>
      </c>
      <c r="I4960" s="174" t="s">
        <v>3098</v>
      </c>
      <c r="J4960" s="174" t="s">
        <v>12428</v>
      </c>
      <c r="K4960" s="174"/>
      <c r="L4960" s="174" t="s">
        <v>7136</v>
      </c>
      <c r="M4960" s="174" t="s">
        <v>7202</v>
      </c>
      <c r="N4960" s="176">
        <v>600</v>
      </c>
      <c r="O4960" s="174" t="s">
        <v>3407</v>
      </c>
      <c r="P4960" s="177">
        <v>39814</v>
      </c>
      <c r="Q4960" s="176">
        <v>54</v>
      </c>
      <c r="R4960" s="175">
        <v>113.95</v>
      </c>
      <c r="S4960" s="175">
        <v>1176.05</v>
      </c>
    </row>
    <row r="4961" spans="4:19">
      <c r="D4961" s="174" t="s">
        <v>12490</v>
      </c>
      <c r="E4961" s="176">
        <v>49513</v>
      </c>
      <c r="F4961" s="174" t="s">
        <v>3409</v>
      </c>
      <c r="G4961" s="174" t="s">
        <v>3127</v>
      </c>
      <c r="H4961" s="174" t="s">
        <v>166</v>
      </c>
      <c r="I4961" s="174" t="s">
        <v>12491</v>
      </c>
      <c r="J4961" s="174" t="s">
        <v>12492</v>
      </c>
      <c r="K4961" s="174"/>
      <c r="L4961" s="174" t="s">
        <v>4405</v>
      </c>
      <c r="M4961" s="174" t="s">
        <v>12493</v>
      </c>
      <c r="N4961" s="176">
        <v>960</v>
      </c>
      <c r="O4961" s="174" t="s">
        <v>3407</v>
      </c>
      <c r="P4961" s="177">
        <v>39994</v>
      </c>
      <c r="Q4961" s="176">
        <v>48</v>
      </c>
      <c r="R4961" s="175">
        <v>2475.64</v>
      </c>
      <c r="S4961" s="175">
        <v>47037.36</v>
      </c>
    </row>
    <row r="4962" spans="4:19">
      <c r="D4962" s="174" t="s">
        <v>12494</v>
      </c>
      <c r="E4962" s="176">
        <v>1411</v>
      </c>
      <c r="F4962" s="174" t="s">
        <v>3409</v>
      </c>
      <c r="G4962" s="174" t="s">
        <v>3127</v>
      </c>
      <c r="H4962" s="174" t="s">
        <v>166</v>
      </c>
      <c r="I4962" s="174" t="s">
        <v>12495</v>
      </c>
      <c r="J4962" s="174" t="s">
        <v>12496</v>
      </c>
      <c r="K4962" s="174"/>
      <c r="L4962" s="174" t="s">
        <v>4405</v>
      </c>
      <c r="M4962" s="174" t="s">
        <v>12497</v>
      </c>
      <c r="N4962" s="176">
        <v>960</v>
      </c>
      <c r="O4962" s="174" t="s">
        <v>3407</v>
      </c>
      <c r="P4962" s="177">
        <v>39994</v>
      </c>
      <c r="Q4962" s="176">
        <v>48</v>
      </c>
      <c r="R4962" s="175">
        <v>70.52</v>
      </c>
      <c r="S4962" s="175">
        <v>1340.48</v>
      </c>
    </row>
    <row r="4963" spans="4:19">
      <c r="D4963" s="174" t="s">
        <v>12498</v>
      </c>
      <c r="E4963" s="176">
        <v>1399</v>
      </c>
      <c r="F4963" s="174" t="s">
        <v>3409</v>
      </c>
      <c r="G4963" s="174" t="s">
        <v>3127</v>
      </c>
      <c r="H4963" s="174" t="s">
        <v>166</v>
      </c>
      <c r="I4963" s="174" t="s">
        <v>12499</v>
      </c>
      <c r="J4963" s="174" t="s">
        <v>12500</v>
      </c>
      <c r="K4963" s="174"/>
      <c r="L4963" s="174" t="s">
        <v>4405</v>
      </c>
      <c r="M4963" s="174" t="s">
        <v>12501</v>
      </c>
      <c r="N4963" s="176">
        <v>960</v>
      </c>
      <c r="O4963" s="174" t="s">
        <v>3407</v>
      </c>
      <c r="P4963" s="177">
        <v>39994</v>
      </c>
      <c r="Q4963" s="176">
        <v>48</v>
      </c>
      <c r="R4963" s="175">
        <v>69.92</v>
      </c>
      <c r="S4963" s="175">
        <v>1329.08</v>
      </c>
    </row>
    <row r="4964" spans="4:19">
      <c r="D4964" s="174" t="s">
        <v>12502</v>
      </c>
      <c r="E4964" s="176">
        <v>6972</v>
      </c>
      <c r="F4964" s="174" t="s">
        <v>3409</v>
      </c>
      <c r="G4964" s="174" t="s">
        <v>3127</v>
      </c>
      <c r="H4964" s="174" t="s">
        <v>166</v>
      </c>
      <c r="I4964" s="174" t="s">
        <v>12503</v>
      </c>
      <c r="J4964" s="174" t="s">
        <v>12504</v>
      </c>
      <c r="K4964" s="174"/>
      <c r="L4964" s="174" t="s">
        <v>4405</v>
      </c>
      <c r="M4964" s="174" t="s">
        <v>12505</v>
      </c>
      <c r="N4964" s="176">
        <v>960</v>
      </c>
      <c r="O4964" s="174" t="s">
        <v>3407</v>
      </c>
      <c r="P4964" s="177">
        <v>39994</v>
      </c>
      <c r="Q4964" s="176">
        <v>48</v>
      </c>
      <c r="R4964" s="175">
        <v>348.6</v>
      </c>
      <c r="S4964" s="175">
        <v>6623.4</v>
      </c>
    </row>
    <row r="4965" spans="4:19">
      <c r="D4965" s="174" t="s">
        <v>12506</v>
      </c>
      <c r="E4965" s="176">
        <v>7279</v>
      </c>
      <c r="F4965" s="174" t="s">
        <v>3409</v>
      </c>
      <c r="G4965" s="174" t="s">
        <v>3127</v>
      </c>
      <c r="H4965" s="174" t="s">
        <v>166</v>
      </c>
      <c r="I4965" s="174" t="s">
        <v>12507</v>
      </c>
      <c r="J4965" s="174" t="s">
        <v>12508</v>
      </c>
      <c r="K4965" s="174"/>
      <c r="L4965" s="174" t="s">
        <v>4405</v>
      </c>
      <c r="M4965" s="174" t="s">
        <v>12509</v>
      </c>
      <c r="N4965" s="176">
        <v>960</v>
      </c>
      <c r="O4965" s="174" t="s">
        <v>3407</v>
      </c>
      <c r="P4965" s="177">
        <v>39994</v>
      </c>
      <c r="Q4965" s="176">
        <v>48</v>
      </c>
      <c r="R4965" s="175">
        <v>363.92</v>
      </c>
      <c r="S4965" s="175">
        <v>6915.08</v>
      </c>
    </row>
    <row r="4966" spans="4:19">
      <c r="D4966" s="174" t="s">
        <v>12510</v>
      </c>
      <c r="E4966" s="175">
        <v>3368.57</v>
      </c>
      <c r="F4966" s="174" t="s">
        <v>3409</v>
      </c>
      <c r="G4966" s="174" t="s">
        <v>3127</v>
      </c>
      <c r="H4966" s="174" t="s">
        <v>166</v>
      </c>
      <c r="I4966" s="174" t="s">
        <v>12511</v>
      </c>
      <c r="J4966" s="174" t="s">
        <v>12512</v>
      </c>
      <c r="K4966" s="174"/>
      <c r="L4966" s="174" t="s">
        <v>4405</v>
      </c>
      <c r="M4966" s="174" t="s">
        <v>12513</v>
      </c>
      <c r="N4966" s="176">
        <v>960</v>
      </c>
      <c r="O4966" s="174" t="s">
        <v>3407</v>
      </c>
      <c r="P4966" s="177">
        <v>39994</v>
      </c>
      <c r="Q4966" s="176">
        <v>48</v>
      </c>
      <c r="R4966" s="175">
        <v>168.4</v>
      </c>
      <c r="S4966" s="175">
        <v>3200.17</v>
      </c>
    </row>
    <row r="4967" spans="4:19">
      <c r="D4967" s="174" t="s">
        <v>12514</v>
      </c>
      <c r="E4967" s="175">
        <v>44872.86</v>
      </c>
      <c r="F4967" s="174" t="s">
        <v>3409</v>
      </c>
      <c r="G4967" s="174" t="s">
        <v>3127</v>
      </c>
      <c r="H4967" s="174" t="s">
        <v>166</v>
      </c>
      <c r="I4967" s="174" t="s">
        <v>12515</v>
      </c>
      <c r="J4967" s="174" t="s">
        <v>12516</v>
      </c>
      <c r="K4967" s="174"/>
      <c r="L4967" s="174" t="s">
        <v>4405</v>
      </c>
      <c r="M4967" s="174" t="s">
        <v>12517</v>
      </c>
      <c r="N4967" s="176">
        <v>960</v>
      </c>
      <c r="O4967" s="174" t="s">
        <v>3407</v>
      </c>
      <c r="P4967" s="177">
        <v>39994</v>
      </c>
      <c r="Q4967" s="176">
        <v>48</v>
      </c>
      <c r="R4967" s="175">
        <v>2243.64</v>
      </c>
      <c r="S4967" s="175">
        <v>42629.22</v>
      </c>
    </row>
    <row r="4968" spans="4:19">
      <c r="D4968" s="174" t="s">
        <v>12518</v>
      </c>
      <c r="E4968" s="175">
        <v>32978.94</v>
      </c>
      <c r="F4968" s="174" t="s">
        <v>3409</v>
      </c>
      <c r="G4968" s="174" t="s">
        <v>3127</v>
      </c>
      <c r="H4968" s="174" t="s">
        <v>166</v>
      </c>
      <c r="I4968" s="174" t="s">
        <v>12519</v>
      </c>
      <c r="J4968" s="174" t="s">
        <v>12520</v>
      </c>
      <c r="K4968" s="174"/>
      <c r="L4968" s="174" t="s">
        <v>4405</v>
      </c>
      <c r="M4968" s="174" t="s">
        <v>12521</v>
      </c>
      <c r="N4968" s="176">
        <v>960</v>
      </c>
      <c r="O4968" s="174" t="s">
        <v>3407</v>
      </c>
      <c r="P4968" s="177">
        <v>39994</v>
      </c>
      <c r="Q4968" s="176">
        <v>48</v>
      </c>
      <c r="R4968" s="175">
        <v>1648.92</v>
      </c>
      <c r="S4968" s="175">
        <v>31330.02</v>
      </c>
    </row>
    <row r="4969" spans="4:19">
      <c r="D4969" s="174" t="s">
        <v>12522</v>
      </c>
      <c r="E4969" s="175">
        <v>3162.86</v>
      </c>
      <c r="F4969" s="174" t="s">
        <v>3409</v>
      </c>
      <c r="G4969" s="174" t="s">
        <v>3127</v>
      </c>
      <c r="H4969" s="174" t="s">
        <v>166</v>
      </c>
      <c r="I4969" s="174" t="s">
        <v>12523</v>
      </c>
      <c r="J4969" s="174" t="s">
        <v>12524</v>
      </c>
      <c r="K4969" s="174"/>
      <c r="L4969" s="174" t="s">
        <v>4405</v>
      </c>
      <c r="M4969" s="174" t="s">
        <v>12525</v>
      </c>
      <c r="N4969" s="176">
        <v>960</v>
      </c>
      <c r="O4969" s="174" t="s">
        <v>3407</v>
      </c>
      <c r="P4969" s="177">
        <v>39994</v>
      </c>
      <c r="Q4969" s="176">
        <v>48</v>
      </c>
      <c r="R4969" s="175">
        <v>158.12</v>
      </c>
      <c r="S4969" s="175">
        <v>3004.74</v>
      </c>
    </row>
    <row r="4970" spans="4:19">
      <c r="D4970" s="174" t="s">
        <v>12526</v>
      </c>
      <c r="E4970" s="175">
        <v>978.19</v>
      </c>
      <c r="F4970" s="174" t="s">
        <v>3409</v>
      </c>
      <c r="G4970" s="174" t="s">
        <v>3127</v>
      </c>
      <c r="H4970" s="174" t="s">
        <v>166</v>
      </c>
      <c r="I4970" s="174" t="s">
        <v>12527</v>
      </c>
      <c r="J4970" s="174" t="s">
        <v>12528</v>
      </c>
      <c r="K4970" s="174"/>
      <c r="L4970" s="174" t="s">
        <v>4405</v>
      </c>
      <c r="M4970" s="174" t="s">
        <v>12529</v>
      </c>
      <c r="N4970" s="176">
        <v>960</v>
      </c>
      <c r="O4970" s="174" t="s">
        <v>3407</v>
      </c>
      <c r="P4970" s="177">
        <v>39994</v>
      </c>
      <c r="Q4970" s="176">
        <v>48</v>
      </c>
      <c r="R4970" s="175">
        <v>48.88</v>
      </c>
      <c r="S4970" s="175">
        <v>929.31</v>
      </c>
    </row>
    <row r="4971" spans="4:19">
      <c r="D4971" s="174" t="s">
        <v>12530</v>
      </c>
      <c r="E4971" s="175">
        <v>1841.67</v>
      </c>
      <c r="F4971" s="174" t="s">
        <v>3409</v>
      </c>
      <c r="G4971" s="174" t="s">
        <v>3127</v>
      </c>
      <c r="H4971" s="174" t="s">
        <v>166</v>
      </c>
      <c r="I4971" s="174" t="s">
        <v>12531</v>
      </c>
      <c r="J4971" s="174" t="s">
        <v>12532</v>
      </c>
      <c r="K4971" s="174"/>
      <c r="L4971" s="174" t="s">
        <v>4405</v>
      </c>
      <c r="M4971" s="174" t="s">
        <v>12533</v>
      </c>
      <c r="N4971" s="176">
        <v>960</v>
      </c>
      <c r="O4971" s="174" t="s">
        <v>3407</v>
      </c>
      <c r="P4971" s="177">
        <v>39994</v>
      </c>
      <c r="Q4971" s="176">
        <v>48</v>
      </c>
      <c r="R4971" s="175">
        <v>92.08</v>
      </c>
      <c r="S4971" s="175">
        <v>1749.59</v>
      </c>
    </row>
    <row r="4972" spans="4:19">
      <c r="D4972" s="174" t="s">
        <v>12534</v>
      </c>
      <c r="E4972" s="175">
        <v>3151.24</v>
      </c>
      <c r="F4972" s="174" t="s">
        <v>3409</v>
      </c>
      <c r="G4972" s="174" t="s">
        <v>3127</v>
      </c>
      <c r="H4972" s="174" t="s">
        <v>166</v>
      </c>
      <c r="I4972" s="174" t="s">
        <v>12535</v>
      </c>
      <c r="J4972" s="174" t="s">
        <v>12536</v>
      </c>
      <c r="K4972" s="174"/>
      <c r="L4972" s="174" t="s">
        <v>4405</v>
      </c>
      <c r="M4972" s="174" t="s">
        <v>12537</v>
      </c>
      <c r="N4972" s="176">
        <v>960</v>
      </c>
      <c r="O4972" s="174" t="s">
        <v>3407</v>
      </c>
      <c r="P4972" s="177">
        <v>39994</v>
      </c>
      <c r="Q4972" s="176">
        <v>48</v>
      </c>
      <c r="R4972" s="175">
        <v>157.56</v>
      </c>
      <c r="S4972" s="175">
        <v>2993.68</v>
      </c>
    </row>
    <row r="4973" spans="4:19">
      <c r="D4973" s="174" t="s">
        <v>12538</v>
      </c>
      <c r="E4973" s="175">
        <v>2772.46</v>
      </c>
      <c r="F4973" s="174" t="s">
        <v>3409</v>
      </c>
      <c r="G4973" s="174" t="s">
        <v>3127</v>
      </c>
      <c r="H4973" s="174" t="s">
        <v>166</v>
      </c>
      <c r="I4973" s="174" t="s">
        <v>12539</v>
      </c>
      <c r="J4973" s="174" t="s">
        <v>12540</v>
      </c>
      <c r="K4973" s="174"/>
      <c r="L4973" s="174" t="s">
        <v>4405</v>
      </c>
      <c r="M4973" s="174" t="s">
        <v>12541</v>
      </c>
      <c r="N4973" s="176">
        <v>960</v>
      </c>
      <c r="O4973" s="174" t="s">
        <v>3407</v>
      </c>
      <c r="P4973" s="177">
        <v>39994</v>
      </c>
      <c r="Q4973" s="176">
        <v>48</v>
      </c>
      <c r="R4973" s="175">
        <v>138.6</v>
      </c>
      <c r="S4973" s="175">
        <v>2633.86</v>
      </c>
    </row>
    <row r="4974" spans="4:19">
      <c r="D4974" s="174" t="s">
        <v>12542</v>
      </c>
      <c r="E4974" s="175">
        <v>874.49</v>
      </c>
      <c r="F4974" s="174" t="s">
        <v>3409</v>
      </c>
      <c r="G4974" s="174" t="s">
        <v>3127</v>
      </c>
      <c r="H4974" s="174" t="s">
        <v>166</v>
      </c>
      <c r="I4974" s="174" t="s">
        <v>12543</v>
      </c>
      <c r="J4974" s="174" t="s">
        <v>12544</v>
      </c>
      <c r="K4974" s="174"/>
      <c r="L4974" s="174" t="s">
        <v>4405</v>
      </c>
      <c r="M4974" s="174" t="s">
        <v>12545</v>
      </c>
      <c r="N4974" s="176">
        <v>960</v>
      </c>
      <c r="O4974" s="174" t="s">
        <v>3407</v>
      </c>
      <c r="P4974" s="177">
        <v>39994</v>
      </c>
      <c r="Q4974" s="176">
        <v>48</v>
      </c>
      <c r="R4974" s="175">
        <v>43.72</v>
      </c>
      <c r="S4974" s="175">
        <v>830.77</v>
      </c>
    </row>
    <row r="4975" spans="4:19">
      <c r="D4975" s="174" t="s">
        <v>12546</v>
      </c>
      <c r="E4975" s="175">
        <v>365.22</v>
      </c>
      <c r="F4975" s="174" t="s">
        <v>3409</v>
      </c>
      <c r="G4975" s="174" t="s">
        <v>3127</v>
      </c>
      <c r="H4975" s="174" t="s">
        <v>166</v>
      </c>
      <c r="I4975" s="174" t="s">
        <v>12547</v>
      </c>
      <c r="J4975" s="174" t="s">
        <v>12548</v>
      </c>
      <c r="K4975" s="174"/>
      <c r="L4975" s="174" t="s">
        <v>4405</v>
      </c>
      <c r="M4975" s="174" t="s">
        <v>12549</v>
      </c>
      <c r="N4975" s="176">
        <v>960</v>
      </c>
      <c r="O4975" s="174" t="s">
        <v>3407</v>
      </c>
      <c r="P4975" s="177">
        <v>39994</v>
      </c>
      <c r="Q4975" s="176">
        <v>48</v>
      </c>
      <c r="R4975" s="175">
        <v>18.239999999999998</v>
      </c>
      <c r="S4975" s="175">
        <v>346.98</v>
      </c>
    </row>
    <row r="4976" spans="4:19">
      <c r="D4976" s="174" t="s">
        <v>12550</v>
      </c>
      <c r="E4976" s="175">
        <v>4622.66</v>
      </c>
      <c r="F4976" s="174" t="s">
        <v>3409</v>
      </c>
      <c r="G4976" s="174" t="s">
        <v>3127</v>
      </c>
      <c r="H4976" s="174" t="s">
        <v>166</v>
      </c>
      <c r="I4976" s="174" t="s">
        <v>12551</v>
      </c>
      <c r="J4976" s="174" t="s">
        <v>12552</v>
      </c>
      <c r="K4976" s="174"/>
      <c r="L4976" s="174" t="s">
        <v>4405</v>
      </c>
      <c r="M4976" s="174" t="s">
        <v>12553</v>
      </c>
      <c r="N4976" s="176">
        <v>960</v>
      </c>
      <c r="O4976" s="174" t="s">
        <v>3407</v>
      </c>
      <c r="P4976" s="177">
        <v>39994</v>
      </c>
      <c r="Q4976" s="176">
        <v>48</v>
      </c>
      <c r="R4976" s="175">
        <v>231.12</v>
      </c>
      <c r="S4976" s="175">
        <v>4391.54</v>
      </c>
    </row>
    <row r="4977" spans="4:19">
      <c r="D4977" s="174" t="s">
        <v>12554</v>
      </c>
      <c r="E4977" s="175">
        <v>2428.04</v>
      </c>
      <c r="F4977" s="174" t="s">
        <v>3409</v>
      </c>
      <c r="G4977" s="174" t="s">
        <v>3127</v>
      </c>
      <c r="H4977" s="174" t="s">
        <v>166</v>
      </c>
      <c r="I4977" s="174" t="s">
        <v>12555</v>
      </c>
      <c r="J4977" s="174" t="s">
        <v>12556</v>
      </c>
      <c r="K4977" s="174"/>
      <c r="L4977" s="174" t="s">
        <v>4405</v>
      </c>
      <c r="M4977" s="174" t="s">
        <v>12557</v>
      </c>
      <c r="N4977" s="176">
        <v>960</v>
      </c>
      <c r="O4977" s="174" t="s">
        <v>3407</v>
      </c>
      <c r="P4977" s="177">
        <v>39994</v>
      </c>
      <c r="Q4977" s="176">
        <v>48</v>
      </c>
      <c r="R4977" s="175">
        <v>121.4</v>
      </c>
      <c r="S4977" s="175">
        <v>2306.64</v>
      </c>
    </row>
    <row r="4978" spans="4:19">
      <c r="D4978" s="174" t="s">
        <v>12558</v>
      </c>
      <c r="E4978" s="175">
        <v>2920.4</v>
      </c>
      <c r="F4978" s="174" t="s">
        <v>3409</v>
      </c>
      <c r="G4978" s="174" t="s">
        <v>3127</v>
      </c>
      <c r="H4978" s="174" t="s">
        <v>166</v>
      </c>
      <c r="I4978" s="174" t="s">
        <v>12559</v>
      </c>
      <c r="J4978" s="174" t="s">
        <v>12560</v>
      </c>
      <c r="K4978" s="174"/>
      <c r="L4978" s="174" t="s">
        <v>4405</v>
      </c>
      <c r="M4978" s="174" t="s">
        <v>4522</v>
      </c>
      <c r="N4978" s="176">
        <v>960</v>
      </c>
      <c r="O4978" s="174" t="s">
        <v>3407</v>
      </c>
      <c r="P4978" s="177">
        <v>39994</v>
      </c>
      <c r="Q4978" s="176">
        <v>48</v>
      </c>
      <c r="R4978" s="176">
        <v>146</v>
      </c>
      <c r="S4978" s="175">
        <v>2774.4</v>
      </c>
    </row>
    <row r="4979" spans="4:19">
      <c r="D4979" s="174" t="s">
        <v>12561</v>
      </c>
      <c r="E4979" s="175">
        <v>5397.14</v>
      </c>
      <c r="F4979" s="174" t="s">
        <v>3409</v>
      </c>
      <c r="G4979" s="174" t="s">
        <v>3127</v>
      </c>
      <c r="H4979" s="174" t="s">
        <v>166</v>
      </c>
      <c r="I4979" s="174" t="s">
        <v>12562</v>
      </c>
      <c r="J4979" s="174" t="s">
        <v>12563</v>
      </c>
      <c r="K4979" s="174"/>
      <c r="L4979" s="174" t="s">
        <v>4405</v>
      </c>
      <c r="M4979" s="174" t="s">
        <v>12564</v>
      </c>
      <c r="N4979" s="176">
        <v>960</v>
      </c>
      <c r="O4979" s="174" t="s">
        <v>3407</v>
      </c>
      <c r="P4979" s="177">
        <v>39994</v>
      </c>
      <c r="Q4979" s="176">
        <v>48</v>
      </c>
      <c r="R4979" s="175">
        <v>269.83999999999997</v>
      </c>
      <c r="S4979" s="175">
        <v>5127.3</v>
      </c>
    </row>
    <row r="4980" spans="4:19">
      <c r="D4980" s="174" t="s">
        <v>12565</v>
      </c>
      <c r="E4980" s="175">
        <v>3174.24</v>
      </c>
      <c r="F4980" s="174" t="s">
        <v>3409</v>
      </c>
      <c r="G4980" s="174" t="s">
        <v>3127</v>
      </c>
      <c r="H4980" s="174" t="s">
        <v>166</v>
      </c>
      <c r="I4980" s="174" t="s">
        <v>12566</v>
      </c>
      <c r="J4980" s="174" t="s">
        <v>12567</v>
      </c>
      <c r="K4980" s="174"/>
      <c r="L4980" s="174" t="s">
        <v>4405</v>
      </c>
      <c r="M4980" s="174" t="s">
        <v>12568</v>
      </c>
      <c r="N4980" s="176">
        <v>960</v>
      </c>
      <c r="O4980" s="174" t="s">
        <v>3407</v>
      </c>
      <c r="P4980" s="177">
        <v>39994</v>
      </c>
      <c r="Q4980" s="176">
        <v>48</v>
      </c>
      <c r="R4980" s="175">
        <v>158.68</v>
      </c>
      <c r="S4980" s="175">
        <v>3015.56</v>
      </c>
    </row>
    <row r="4981" spans="4:19">
      <c r="D4981" s="174" t="s">
        <v>12569</v>
      </c>
      <c r="E4981" s="175">
        <v>1382.04</v>
      </c>
      <c r="F4981" s="174" t="s">
        <v>3409</v>
      </c>
      <c r="G4981" s="174" t="s">
        <v>3127</v>
      </c>
      <c r="H4981" s="174" t="s">
        <v>166</v>
      </c>
      <c r="I4981" s="174" t="s">
        <v>12570</v>
      </c>
      <c r="J4981" s="174" t="s">
        <v>12571</v>
      </c>
      <c r="K4981" s="174"/>
      <c r="L4981" s="174" t="s">
        <v>4405</v>
      </c>
      <c r="M4981" s="174" t="s">
        <v>12572</v>
      </c>
      <c r="N4981" s="176">
        <v>960</v>
      </c>
      <c r="O4981" s="174" t="s">
        <v>3407</v>
      </c>
      <c r="P4981" s="177">
        <v>39994</v>
      </c>
      <c r="Q4981" s="176">
        <v>48</v>
      </c>
      <c r="R4981" s="175">
        <v>69.08</v>
      </c>
      <c r="S4981" s="175">
        <v>1312.96</v>
      </c>
    </row>
    <row r="4982" spans="4:19">
      <c r="D4982" s="174" t="s">
        <v>12573</v>
      </c>
      <c r="E4982" s="175">
        <v>2758.75</v>
      </c>
      <c r="F4982" s="174" t="s">
        <v>3409</v>
      </c>
      <c r="G4982" s="174" t="s">
        <v>3127</v>
      </c>
      <c r="H4982" s="174" t="s">
        <v>166</v>
      </c>
      <c r="I4982" s="174" t="s">
        <v>12574</v>
      </c>
      <c r="J4982" s="174" t="s">
        <v>12575</v>
      </c>
      <c r="K4982" s="174"/>
      <c r="L4982" s="174" t="s">
        <v>4405</v>
      </c>
      <c r="M4982" s="174" t="s">
        <v>12576</v>
      </c>
      <c r="N4982" s="176">
        <v>960</v>
      </c>
      <c r="O4982" s="174" t="s">
        <v>3407</v>
      </c>
      <c r="P4982" s="177">
        <v>39994</v>
      </c>
      <c r="Q4982" s="176">
        <v>48</v>
      </c>
      <c r="R4982" s="175">
        <v>137.91999999999999</v>
      </c>
      <c r="S4982" s="175">
        <v>2620.83</v>
      </c>
    </row>
    <row r="4983" spans="4:19">
      <c r="D4983" s="174" t="s">
        <v>12577</v>
      </c>
      <c r="E4983" s="175">
        <v>1402.14</v>
      </c>
      <c r="F4983" s="174" t="s">
        <v>3409</v>
      </c>
      <c r="G4983" s="174" t="s">
        <v>3127</v>
      </c>
      <c r="H4983" s="174" t="s">
        <v>166</v>
      </c>
      <c r="I4983" s="174" t="s">
        <v>12578</v>
      </c>
      <c r="J4983" s="174" t="s">
        <v>12579</v>
      </c>
      <c r="K4983" s="174"/>
      <c r="L4983" s="174" t="s">
        <v>4405</v>
      </c>
      <c r="M4983" s="174" t="s">
        <v>12580</v>
      </c>
      <c r="N4983" s="176">
        <v>960</v>
      </c>
      <c r="O4983" s="174" t="s">
        <v>3407</v>
      </c>
      <c r="P4983" s="177">
        <v>39994</v>
      </c>
      <c r="Q4983" s="176">
        <v>48</v>
      </c>
      <c r="R4983" s="175">
        <v>70.08</v>
      </c>
      <c r="S4983" s="175">
        <v>1332.06</v>
      </c>
    </row>
    <row r="4984" spans="4:19">
      <c r="D4984" s="174" t="s">
        <v>12581</v>
      </c>
      <c r="E4984" s="176">
        <v>54215</v>
      </c>
      <c r="F4984" s="174" t="s">
        <v>3409</v>
      </c>
      <c r="G4984" s="174" t="s">
        <v>3127</v>
      </c>
      <c r="H4984" s="174" t="s">
        <v>166</v>
      </c>
      <c r="I4984" s="174" t="s">
        <v>12582</v>
      </c>
      <c r="J4984" s="174" t="s">
        <v>12583</v>
      </c>
      <c r="K4984" s="174"/>
      <c r="L4984" s="174" t="s">
        <v>4405</v>
      </c>
      <c r="M4984" s="174" t="s">
        <v>6000</v>
      </c>
      <c r="N4984" s="176">
        <v>960</v>
      </c>
      <c r="O4984" s="174" t="s">
        <v>3407</v>
      </c>
      <c r="P4984" s="177">
        <v>39994</v>
      </c>
      <c r="Q4984" s="176">
        <v>48</v>
      </c>
      <c r="R4984" s="175">
        <v>2710.72</v>
      </c>
      <c r="S4984" s="175">
        <v>51504.28</v>
      </c>
    </row>
    <row r="4985" spans="4:19">
      <c r="D4985" s="174" t="s">
        <v>12584</v>
      </c>
      <c r="E4985" s="175">
        <v>1146.93</v>
      </c>
      <c r="F4985" s="174" t="s">
        <v>3409</v>
      </c>
      <c r="G4985" s="174" t="s">
        <v>3127</v>
      </c>
      <c r="H4985" s="174" t="s">
        <v>166</v>
      </c>
      <c r="I4985" s="174" t="s">
        <v>12585</v>
      </c>
      <c r="J4985" s="174" t="s">
        <v>12586</v>
      </c>
      <c r="K4985" s="174"/>
      <c r="L4985" s="174" t="s">
        <v>4405</v>
      </c>
      <c r="M4985" s="174" t="s">
        <v>12587</v>
      </c>
      <c r="N4985" s="176">
        <v>960</v>
      </c>
      <c r="O4985" s="174" t="s">
        <v>3407</v>
      </c>
      <c r="P4985" s="177">
        <v>39994</v>
      </c>
      <c r="Q4985" s="176">
        <v>48</v>
      </c>
      <c r="R4985" s="175">
        <v>57.32</v>
      </c>
      <c r="S4985" s="175">
        <v>1089.6099999999999</v>
      </c>
    </row>
    <row r="4986" spans="4:19">
      <c r="D4986" s="174" t="s">
        <v>12588</v>
      </c>
      <c r="E4986" s="175">
        <v>125.56</v>
      </c>
      <c r="F4986" s="174" t="s">
        <v>3409</v>
      </c>
      <c r="G4986" s="174" t="s">
        <v>3127</v>
      </c>
      <c r="H4986" s="174" t="s">
        <v>166</v>
      </c>
      <c r="I4986" s="174" t="s">
        <v>12589</v>
      </c>
      <c r="J4986" s="174" t="s">
        <v>12590</v>
      </c>
      <c r="K4986" s="174"/>
      <c r="L4986" s="174" t="s">
        <v>4405</v>
      </c>
      <c r="M4986" s="174" t="s">
        <v>12591</v>
      </c>
      <c r="N4986" s="176">
        <v>960</v>
      </c>
      <c r="O4986" s="174" t="s">
        <v>3407</v>
      </c>
      <c r="P4986" s="177">
        <v>39994</v>
      </c>
      <c r="Q4986" s="176">
        <v>48</v>
      </c>
      <c r="R4986" s="175">
        <v>6.24</v>
      </c>
      <c r="S4986" s="175">
        <v>119.32</v>
      </c>
    </row>
    <row r="4987" spans="4:19">
      <c r="D4987" s="174" t="s">
        <v>12592</v>
      </c>
      <c r="E4987" s="175">
        <v>4493.24</v>
      </c>
      <c r="F4987" s="174" t="s">
        <v>3409</v>
      </c>
      <c r="G4987" s="174" t="s">
        <v>3127</v>
      </c>
      <c r="H4987" s="174" t="s">
        <v>166</v>
      </c>
      <c r="I4987" s="174" t="s">
        <v>12593</v>
      </c>
      <c r="J4987" s="174" t="s">
        <v>12594</v>
      </c>
      <c r="K4987" s="174"/>
      <c r="L4987" s="174" t="s">
        <v>4405</v>
      </c>
      <c r="M4987" s="174" t="s">
        <v>12595</v>
      </c>
      <c r="N4987" s="176">
        <v>960</v>
      </c>
      <c r="O4987" s="174" t="s">
        <v>3407</v>
      </c>
      <c r="P4987" s="177">
        <v>39994</v>
      </c>
      <c r="Q4987" s="176">
        <v>48</v>
      </c>
      <c r="R4987" s="175">
        <v>224.64</v>
      </c>
      <c r="S4987" s="175">
        <v>4268.6000000000004</v>
      </c>
    </row>
    <row r="4988" spans="4:19">
      <c r="D4988" s="174" t="s">
        <v>12596</v>
      </c>
      <c r="E4988" s="175">
        <v>1236.76</v>
      </c>
      <c r="F4988" s="174" t="s">
        <v>3409</v>
      </c>
      <c r="G4988" s="174" t="s">
        <v>3127</v>
      </c>
      <c r="H4988" s="174" t="s">
        <v>166</v>
      </c>
      <c r="I4988" s="174" t="s">
        <v>12597</v>
      </c>
      <c r="J4988" s="174" t="s">
        <v>12598</v>
      </c>
      <c r="K4988" s="174"/>
      <c r="L4988" s="174" t="s">
        <v>4405</v>
      </c>
      <c r="M4988" s="174" t="s">
        <v>12599</v>
      </c>
      <c r="N4988" s="176">
        <v>960</v>
      </c>
      <c r="O4988" s="174" t="s">
        <v>3407</v>
      </c>
      <c r="P4988" s="177">
        <v>39994</v>
      </c>
      <c r="Q4988" s="176">
        <v>48</v>
      </c>
      <c r="R4988" s="175">
        <v>61.8</v>
      </c>
      <c r="S4988" s="175">
        <v>1174.96</v>
      </c>
    </row>
    <row r="4989" spans="4:19">
      <c r="D4989" s="174" t="s">
        <v>12600</v>
      </c>
      <c r="E4989" s="175">
        <v>3808.54</v>
      </c>
      <c r="F4989" s="174" t="s">
        <v>3409</v>
      </c>
      <c r="G4989" s="174" t="s">
        <v>3127</v>
      </c>
      <c r="H4989" s="174" t="s">
        <v>166</v>
      </c>
      <c r="I4989" s="174" t="s">
        <v>12601</v>
      </c>
      <c r="J4989" s="174" t="s">
        <v>12602</v>
      </c>
      <c r="K4989" s="174"/>
      <c r="L4989" s="174" t="s">
        <v>4405</v>
      </c>
      <c r="M4989" s="174" t="s">
        <v>12603</v>
      </c>
      <c r="N4989" s="176">
        <v>960</v>
      </c>
      <c r="O4989" s="174" t="s">
        <v>3407</v>
      </c>
      <c r="P4989" s="177">
        <v>39994</v>
      </c>
      <c r="Q4989" s="176">
        <v>48</v>
      </c>
      <c r="R4989" s="175">
        <v>190.4</v>
      </c>
      <c r="S4989" s="175">
        <v>3618.14</v>
      </c>
    </row>
    <row r="4990" spans="4:19">
      <c r="D4990" s="174" t="s">
        <v>12604</v>
      </c>
      <c r="E4990" s="176">
        <v>2413</v>
      </c>
      <c r="F4990" s="174" t="s">
        <v>3409</v>
      </c>
      <c r="G4990" s="174" t="s">
        <v>3127</v>
      </c>
      <c r="H4990" s="174" t="s">
        <v>166</v>
      </c>
      <c r="I4990" s="174" t="s">
        <v>12605</v>
      </c>
      <c r="J4990" s="174" t="s">
        <v>12606</v>
      </c>
      <c r="K4990" s="174"/>
      <c r="L4990" s="174" t="s">
        <v>4405</v>
      </c>
      <c r="M4990" s="174" t="s">
        <v>12607</v>
      </c>
      <c r="N4990" s="176">
        <v>960</v>
      </c>
      <c r="O4990" s="174" t="s">
        <v>3407</v>
      </c>
      <c r="P4990" s="177">
        <v>39994</v>
      </c>
      <c r="Q4990" s="176">
        <v>48</v>
      </c>
      <c r="R4990" s="175">
        <v>120.64</v>
      </c>
      <c r="S4990" s="175">
        <v>2292.36</v>
      </c>
    </row>
    <row r="4991" spans="4:19">
      <c r="D4991" s="174" t="s">
        <v>12608</v>
      </c>
      <c r="E4991" s="175">
        <v>3152.84</v>
      </c>
      <c r="F4991" s="174" t="s">
        <v>3409</v>
      </c>
      <c r="G4991" s="174" t="s">
        <v>3127</v>
      </c>
      <c r="H4991" s="174" t="s">
        <v>166</v>
      </c>
      <c r="I4991" s="174" t="s">
        <v>12609</v>
      </c>
      <c r="J4991" s="174" t="s">
        <v>12610</v>
      </c>
      <c r="K4991" s="174"/>
      <c r="L4991" s="174" t="s">
        <v>4405</v>
      </c>
      <c r="M4991" s="174" t="s">
        <v>12611</v>
      </c>
      <c r="N4991" s="176">
        <v>960</v>
      </c>
      <c r="O4991" s="174" t="s">
        <v>3407</v>
      </c>
      <c r="P4991" s="177">
        <v>39994</v>
      </c>
      <c r="Q4991" s="176">
        <v>48</v>
      </c>
      <c r="R4991" s="175">
        <v>157.63999999999999</v>
      </c>
      <c r="S4991" s="175">
        <v>2995.2</v>
      </c>
    </row>
    <row r="4992" spans="4:19">
      <c r="D4992" s="174" t="s">
        <v>12612</v>
      </c>
      <c r="E4992" s="175">
        <v>889.9</v>
      </c>
      <c r="F4992" s="174" t="s">
        <v>3409</v>
      </c>
      <c r="G4992" s="174" t="s">
        <v>3127</v>
      </c>
      <c r="H4992" s="174" t="s">
        <v>166</v>
      </c>
      <c r="I4992" s="174" t="s">
        <v>12613</v>
      </c>
      <c r="J4992" s="174" t="s">
        <v>12614</v>
      </c>
      <c r="K4992" s="174"/>
      <c r="L4992" s="174" t="s">
        <v>4405</v>
      </c>
      <c r="M4992" s="174" t="s">
        <v>12615</v>
      </c>
      <c r="N4992" s="176">
        <v>960</v>
      </c>
      <c r="O4992" s="174" t="s">
        <v>3407</v>
      </c>
      <c r="P4992" s="177">
        <v>39994</v>
      </c>
      <c r="Q4992" s="176">
        <v>48</v>
      </c>
      <c r="R4992" s="175">
        <v>44.48</v>
      </c>
      <c r="S4992" s="175">
        <v>845.42</v>
      </c>
    </row>
    <row r="4993" spans="4:19">
      <c r="D4993" s="174" t="s">
        <v>12616</v>
      </c>
      <c r="E4993" s="176">
        <v>51916</v>
      </c>
      <c r="F4993" s="174" t="s">
        <v>3409</v>
      </c>
      <c r="G4993" s="174" t="s">
        <v>3127</v>
      </c>
      <c r="H4993" s="174" t="s">
        <v>166</v>
      </c>
      <c r="I4993" s="174" t="s">
        <v>12617</v>
      </c>
      <c r="J4993" s="174" t="s">
        <v>12618</v>
      </c>
      <c r="K4993" s="174"/>
      <c r="L4993" s="174" t="s">
        <v>4405</v>
      </c>
      <c r="M4993" s="174" t="s">
        <v>12619</v>
      </c>
      <c r="N4993" s="176">
        <v>960</v>
      </c>
      <c r="O4993" s="174" t="s">
        <v>3407</v>
      </c>
      <c r="P4993" s="177">
        <v>39994</v>
      </c>
      <c r="Q4993" s="176">
        <v>48</v>
      </c>
      <c r="R4993" s="175">
        <v>2595.8000000000002</v>
      </c>
      <c r="S4993" s="175">
        <v>49320.2</v>
      </c>
    </row>
    <row r="4994" spans="4:19">
      <c r="D4994" s="174" t="s">
        <v>12620</v>
      </c>
      <c r="E4994" s="176">
        <v>4000</v>
      </c>
      <c r="F4994" s="174" t="s">
        <v>3409</v>
      </c>
      <c r="G4994" s="174" t="s">
        <v>3127</v>
      </c>
      <c r="H4994" s="174" t="s">
        <v>166</v>
      </c>
      <c r="I4994" s="174" t="s">
        <v>12621</v>
      </c>
      <c r="J4994" s="174" t="s">
        <v>12622</v>
      </c>
      <c r="K4994" s="174"/>
      <c r="L4994" s="174" t="s">
        <v>4405</v>
      </c>
      <c r="M4994" s="174" t="s">
        <v>12623</v>
      </c>
      <c r="N4994" s="176">
        <v>960</v>
      </c>
      <c r="O4994" s="174" t="s">
        <v>3407</v>
      </c>
      <c r="P4994" s="177">
        <v>39994</v>
      </c>
      <c r="Q4994" s="176">
        <v>48</v>
      </c>
      <c r="R4994" s="176">
        <v>200</v>
      </c>
      <c r="S4994" s="176">
        <v>3800</v>
      </c>
    </row>
    <row r="4995" spans="4:19">
      <c r="D4995" s="174" t="s">
        <v>12624</v>
      </c>
      <c r="E4995" s="175">
        <v>1827.56</v>
      </c>
      <c r="F4995" s="174" t="s">
        <v>3409</v>
      </c>
      <c r="G4995" s="174" t="s">
        <v>3127</v>
      </c>
      <c r="H4995" s="174" t="s">
        <v>166</v>
      </c>
      <c r="I4995" s="174" t="s">
        <v>12625</v>
      </c>
      <c r="J4995" s="174" t="s">
        <v>12626</v>
      </c>
      <c r="K4995" s="174"/>
      <c r="L4995" s="174" t="s">
        <v>4405</v>
      </c>
      <c r="M4995" s="174" t="s">
        <v>12627</v>
      </c>
      <c r="N4995" s="176">
        <v>960</v>
      </c>
      <c r="O4995" s="174" t="s">
        <v>3407</v>
      </c>
      <c r="P4995" s="177">
        <v>39994</v>
      </c>
      <c r="Q4995" s="176">
        <v>48</v>
      </c>
      <c r="R4995" s="175">
        <v>91.36</v>
      </c>
      <c r="S4995" s="175">
        <v>1736.2</v>
      </c>
    </row>
    <row r="4996" spans="4:19">
      <c r="D4996" s="174" t="s">
        <v>12628</v>
      </c>
      <c r="E4996" s="175">
        <v>1063.3399999999999</v>
      </c>
      <c r="F4996" s="174" t="s">
        <v>3409</v>
      </c>
      <c r="G4996" s="174" t="s">
        <v>3127</v>
      </c>
      <c r="H4996" s="174" t="s">
        <v>166</v>
      </c>
      <c r="I4996" s="174" t="s">
        <v>12629</v>
      </c>
      <c r="J4996" s="174" t="s">
        <v>12630</v>
      </c>
      <c r="K4996" s="174"/>
      <c r="L4996" s="174" t="s">
        <v>4405</v>
      </c>
      <c r="M4996" s="174" t="s">
        <v>12631</v>
      </c>
      <c r="N4996" s="176">
        <v>960</v>
      </c>
      <c r="O4996" s="174" t="s">
        <v>3407</v>
      </c>
      <c r="P4996" s="177">
        <v>39994</v>
      </c>
      <c r="Q4996" s="176">
        <v>48</v>
      </c>
      <c r="R4996" s="175">
        <v>53.16</v>
      </c>
      <c r="S4996" s="175">
        <v>1010.18</v>
      </c>
    </row>
    <row r="4997" spans="4:19">
      <c r="D4997" s="174" t="s">
        <v>12632</v>
      </c>
      <c r="E4997" s="175">
        <v>9090.5</v>
      </c>
      <c r="F4997" s="174" t="s">
        <v>3409</v>
      </c>
      <c r="G4997" s="174" t="s">
        <v>3127</v>
      </c>
      <c r="H4997" s="174" t="s">
        <v>166</v>
      </c>
      <c r="I4997" s="174" t="s">
        <v>12633</v>
      </c>
      <c r="J4997" s="174" t="s">
        <v>12634</v>
      </c>
      <c r="K4997" s="174"/>
      <c r="L4997" s="174" t="s">
        <v>4405</v>
      </c>
      <c r="M4997" s="174" t="s">
        <v>12635</v>
      </c>
      <c r="N4997" s="176">
        <v>960</v>
      </c>
      <c r="O4997" s="174" t="s">
        <v>3407</v>
      </c>
      <c r="P4997" s="177">
        <v>39994</v>
      </c>
      <c r="Q4997" s="176">
        <v>48</v>
      </c>
      <c r="R4997" s="175">
        <v>454.52</v>
      </c>
      <c r="S4997" s="175">
        <v>8635.98</v>
      </c>
    </row>
    <row r="4998" spans="4:19">
      <c r="D4998" s="174" t="s">
        <v>12636</v>
      </c>
      <c r="E4998" s="176">
        <v>51226</v>
      </c>
      <c r="F4998" s="174" t="s">
        <v>3409</v>
      </c>
      <c r="G4998" s="174" t="s">
        <v>3127</v>
      </c>
      <c r="H4998" s="174" t="s">
        <v>166</v>
      </c>
      <c r="I4998" s="174" t="s">
        <v>12637</v>
      </c>
      <c r="J4998" s="174" t="s">
        <v>12638</v>
      </c>
      <c r="K4998" s="174"/>
      <c r="L4998" s="174" t="s">
        <v>4405</v>
      </c>
      <c r="M4998" s="174" t="s">
        <v>12639</v>
      </c>
      <c r="N4998" s="176">
        <v>960</v>
      </c>
      <c r="O4998" s="174" t="s">
        <v>3407</v>
      </c>
      <c r="P4998" s="177">
        <v>39994</v>
      </c>
      <c r="Q4998" s="176">
        <v>48</v>
      </c>
      <c r="R4998" s="175">
        <v>2561.2800000000002</v>
      </c>
      <c r="S4998" s="175">
        <v>48664.72</v>
      </c>
    </row>
    <row r="4999" spans="4:19">
      <c r="D4999" s="174" t="s">
        <v>12640</v>
      </c>
      <c r="E4999" s="176">
        <v>732893</v>
      </c>
      <c r="F4999" s="174" t="s">
        <v>3409</v>
      </c>
      <c r="G4999" s="174" t="s">
        <v>3127</v>
      </c>
      <c r="H4999" s="174" t="s">
        <v>166</v>
      </c>
      <c r="I4999" s="174" t="s">
        <v>12641</v>
      </c>
      <c r="J4999" s="174" t="s">
        <v>12642</v>
      </c>
      <c r="K4999" s="174"/>
      <c r="L4999" s="174" t="s">
        <v>4405</v>
      </c>
      <c r="M4999" s="174" t="s">
        <v>12643</v>
      </c>
      <c r="N4999" s="176">
        <v>960</v>
      </c>
      <c r="O4999" s="174" t="s">
        <v>3407</v>
      </c>
      <c r="P4999" s="177">
        <v>39994</v>
      </c>
      <c r="Q4999" s="176">
        <v>48</v>
      </c>
      <c r="R4999" s="175">
        <v>36644.639999999999</v>
      </c>
      <c r="S4999" s="175">
        <v>696248.36</v>
      </c>
    </row>
    <row r="5000" spans="4:19">
      <c r="D5000" s="174" t="s">
        <v>12644</v>
      </c>
      <c r="E5000" s="176">
        <v>210369</v>
      </c>
      <c r="F5000" s="174" t="s">
        <v>3409</v>
      </c>
      <c r="G5000" s="174" t="s">
        <v>3127</v>
      </c>
      <c r="H5000" s="174" t="s">
        <v>166</v>
      </c>
      <c r="I5000" s="174" t="s">
        <v>12645</v>
      </c>
      <c r="J5000" s="174" t="s">
        <v>12646</v>
      </c>
      <c r="K5000" s="174"/>
      <c r="L5000" s="174" t="s">
        <v>4405</v>
      </c>
      <c r="M5000" s="174" t="s">
        <v>12647</v>
      </c>
      <c r="N5000" s="176">
        <v>960</v>
      </c>
      <c r="O5000" s="174" t="s">
        <v>3407</v>
      </c>
      <c r="P5000" s="177">
        <v>39994</v>
      </c>
      <c r="Q5000" s="176">
        <v>48</v>
      </c>
      <c r="R5000" s="175">
        <v>10518.44</v>
      </c>
      <c r="S5000" s="175">
        <v>199850.56</v>
      </c>
    </row>
    <row r="5001" spans="4:19">
      <c r="D5001" s="174" t="s">
        <v>12648</v>
      </c>
      <c r="E5001" s="175">
        <v>3135.82</v>
      </c>
      <c r="F5001" s="174" t="s">
        <v>3409</v>
      </c>
      <c r="G5001" s="174" t="s">
        <v>3127</v>
      </c>
      <c r="H5001" s="174" t="s">
        <v>166</v>
      </c>
      <c r="I5001" s="174" t="s">
        <v>12649</v>
      </c>
      <c r="J5001" s="174" t="s">
        <v>12650</v>
      </c>
      <c r="K5001" s="174"/>
      <c r="L5001" s="174" t="s">
        <v>4405</v>
      </c>
      <c r="M5001" s="174" t="s">
        <v>12651</v>
      </c>
      <c r="N5001" s="176">
        <v>960</v>
      </c>
      <c r="O5001" s="174" t="s">
        <v>3407</v>
      </c>
      <c r="P5001" s="177">
        <v>39994</v>
      </c>
      <c r="Q5001" s="176">
        <v>48</v>
      </c>
      <c r="R5001" s="175">
        <v>156.76</v>
      </c>
      <c r="S5001" s="175">
        <v>2979.06</v>
      </c>
    </row>
    <row r="5002" spans="4:19">
      <c r="D5002" s="174" t="s">
        <v>12652</v>
      </c>
      <c r="E5002" s="176">
        <v>865</v>
      </c>
      <c r="F5002" s="174" t="s">
        <v>3409</v>
      </c>
      <c r="G5002" s="174" t="s">
        <v>3127</v>
      </c>
      <c r="H5002" s="174" t="s">
        <v>166</v>
      </c>
      <c r="I5002" s="174" t="s">
        <v>12653</v>
      </c>
      <c r="J5002" s="174" t="s">
        <v>12654</v>
      </c>
      <c r="K5002" s="174"/>
      <c r="L5002" s="174" t="s">
        <v>4405</v>
      </c>
      <c r="M5002" s="174" t="s">
        <v>12655</v>
      </c>
      <c r="N5002" s="176">
        <v>960</v>
      </c>
      <c r="O5002" s="174" t="s">
        <v>3407</v>
      </c>
      <c r="P5002" s="177">
        <v>39994</v>
      </c>
      <c r="Q5002" s="176">
        <v>48</v>
      </c>
      <c r="R5002" s="175">
        <v>43.24</v>
      </c>
      <c r="S5002" s="175">
        <v>821.76</v>
      </c>
    </row>
    <row r="5003" spans="4:19">
      <c r="D5003" s="174" t="s">
        <v>12656</v>
      </c>
      <c r="E5003" s="176">
        <v>3246</v>
      </c>
      <c r="F5003" s="174" t="s">
        <v>3409</v>
      </c>
      <c r="G5003" s="174" t="s">
        <v>3127</v>
      </c>
      <c r="H5003" s="174" t="s">
        <v>166</v>
      </c>
      <c r="I5003" s="174" t="s">
        <v>12657</v>
      </c>
      <c r="J5003" s="174" t="s">
        <v>12658</v>
      </c>
      <c r="K5003" s="174"/>
      <c r="L5003" s="174" t="s">
        <v>4405</v>
      </c>
      <c r="M5003" s="174" t="s">
        <v>12659</v>
      </c>
      <c r="N5003" s="176">
        <v>960</v>
      </c>
      <c r="O5003" s="174" t="s">
        <v>3407</v>
      </c>
      <c r="P5003" s="177">
        <v>39994</v>
      </c>
      <c r="Q5003" s="176">
        <v>48</v>
      </c>
      <c r="R5003" s="175">
        <v>162.28</v>
      </c>
      <c r="S5003" s="175">
        <v>3083.72</v>
      </c>
    </row>
    <row r="5004" spans="4:19">
      <c r="D5004" s="174" t="s">
        <v>12660</v>
      </c>
      <c r="E5004" s="176">
        <v>945</v>
      </c>
      <c r="F5004" s="174" t="s">
        <v>3409</v>
      </c>
      <c r="G5004" s="174" t="s">
        <v>3127</v>
      </c>
      <c r="H5004" s="174" t="s">
        <v>166</v>
      </c>
      <c r="I5004" s="174" t="s">
        <v>12661</v>
      </c>
      <c r="J5004" s="174" t="s">
        <v>12662</v>
      </c>
      <c r="K5004" s="174"/>
      <c r="L5004" s="174" t="s">
        <v>4405</v>
      </c>
      <c r="M5004" s="174" t="s">
        <v>12663</v>
      </c>
      <c r="N5004" s="176">
        <v>960</v>
      </c>
      <c r="O5004" s="174" t="s">
        <v>3407</v>
      </c>
      <c r="P5004" s="177">
        <v>39994</v>
      </c>
      <c r="Q5004" s="176">
        <v>48</v>
      </c>
      <c r="R5004" s="175">
        <v>47.24</v>
      </c>
      <c r="S5004" s="175">
        <v>897.76</v>
      </c>
    </row>
    <row r="5005" spans="4:19">
      <c r="D5005" s="174" t="s">
        <v>12664</v>
      </c>
      <c r="E5005" s="176">
        <v>1500</v>
      </c>
      <c r="F5005" s="174" t="s">
        <v>3409</v>
      </c>
      <c r="G5005" s="174" t="s">
        <v>3127</v>
      </c>
      <c r="H5005" s="174" t="s">
        <v>166</v>
      </c>
      <c r="I5005" s="174" t="s">
        <v>12665</v>
      </c>
      <c r="J5005" s="174" t="s">
        <v>12666</v>
      </c>
      <c r="K5005" s="174"/>
      <c r="L5005" s="174" t="s">
        <v>4405</v>
      </c>
      <c r="M5005" s="174" t="s">
        <v>5194</v>
      </c>
      <c r="N5005" s="176">
        <v>960</v>
      </c>
      <c r="O5005" s="174" t="s">
        <v>3407</v>
      </c>
      <c r="P5005" s="177">
        <v>39994</v>
      </c>
      <c r="Q5005" s="176">
        <v>48</v>
      </c>
      <c r="R5005" s="176">
        <v>75</v>
      </c>
      <c r="S5005" s="176">
        <v>1425</v>
      </c>
    </row>
    <row r="5006" spans="4:19">
      <c r="D5006" s="174" t="s">
        <v>12667</v>
      </c>
      <c r="E5006" s="176">
        <v>50000</v>
      </c>
      <c r="F5006" s="174" t="s">
        <v>3409</v>
      </c>
      <c r="G5006" s="174" t="s">
        <v>3127</v>
      </c>
      <c r="H5006" s="174" t="s">
        <v>166</v>
      </c>
      <c r="I5006" s="174" t="s">
        <v>12668</v>
      </c>
      <c r="J5006" s="174" t="s">
        <v>12669</v>
      </c>
      <c r="K5006" s="174"/>
      <c r="L5006" s="174" t="s">
        <v>4405</v>
      </c>
      <c r="M5006" s="174" t="s">
        <v>12670</v>
      </c>
      <c r="N5006" s="176">
        <v>960</v>
      </c>
      <c r="O5006" s="174" t="s">
        <v>3407</v>
      </c>
      <c r="P5006" s="177">
        <v>39994</v>
      </c>
      <c r="Q5006" s="176">
        <v>48</v>
      </c>
      <c r="R5006" s="175">
        <v>2499.9699999999998</v>
      </c>
      <c r="S5006" s="175">
        <v>47500.03</v>
      </c>
    </row>
    <row r="5007" spans="4:19">
      <c r="D5007" s="174" t="s">
        <v>12671</v>
      </c>
      <c r="E5007" s="175">
        <v>10279.540000000001</v>
      </c>
      <c r="F5007" s="174" t="s">
        <v>3409</v>
      </c>
      <c r="G5007" s="174" t="s">
        <v>3127</v>
      </c>
      <c r="H5007" s="174" t="s">
        <v>166</v>
      </c>
      <c r="I5007" s="174" t="s">
        <v>12672</v>
      </c>
      <c r="J5007" s="174" t="s">
        <v>12673</v>
      </c>
      <c r="K5007" s="174"/>
      <c r="L5007" s="174" t="s">
        <v>4405</v>
      </c>
      <c r="M5007" s="174" t="s">
        <v>12674</v>
      </c>
      <c r="N5007" s="176">
        <v>960</v>
      </c>
      <c r="O5007" s="174" t="s">
        <v>3407</v>
      </c>
      <c r="P5007" s="177">
        <v>39994</v>
      </c>
      <c r="Q5007" s="176">
        <v>48</v>
      </c>
      <c r="R5007" s="175">
        <v>513.96</v>
      </c>
      <c r="S5007" s="175">
        <v>9765.58</v>
      </c>
    </row>
    <row r="5008" spans="4:19">
      <c r="D5008" s="174" t="s">
        <v>12675</v>
      </c>
      <c r="E5008" s="175">
        <v>11089.71</v>
      </c>
      <c r="F5008" s="174" t="s">
        <v>3409</v>
      </c>
      <c r="G5008" s="174" t="s">
        <v>3127</v>
      </c>
      <c r="H5008" s="174" t="s">
        <v>166</v>
      </c>
      <c r="I5008" s="174" t="s">
        <v>12676</v>
      </c>
      <c r="J5008" s="174" t="s">
        <v>12677</v>
      </c>
      <c r="K5008" s="174"/>
      <c r="L5008" s="174" t="s">
        <v>4405</v>
      </c>
      <c r="M5008" s="174" t="s">
        <v>12678</v>
      </c>
      <c r="N5008" s="176">
        <v>960</v>
      </c>
      <c r="O5008" s="174" t="s">
        <v>3407</v>
      </c>
      <c r="P5008" s="177">
        <v>39994</v>
      </c>
      <c r="Q5008" s="176">
        <v>48</v>
      </c>
      <c r="R5008" s="175">
        <v>554.48</v>
      </c>
      <c r="S5008" s="175">
        <v>10535.23</v>
      </c>
    </row>
    <row r="5009" spans="4:19">
      <c r="D5009" s="174" t="s">
        <v>12679</v>
      </c>
      <c r="E5009" s="175">
        <v>547.33000000000004</v>
      </c>
      <c r="F5009" s="174" t="s">
        <v>3409</v>
      </c>
      <c r="G5009" s="174" t="s">
        <v>3127</v>
      </c>
      <c r="H5009" s="174" t="s">
        <v>166</v>
      </c>
      <c r="I5009" s="174" t="s">
        <v>12680</v>
      </c>
      <c r="J5009" s="174" t="s">
        <v>12681</v>
      </c>
      <c r="K5009" s="174"/>
      <c r="L5009" s="174" t="s">
        <v>4405</v>
      </c>
      <c r="M5009" s="174" t="s">
        <v>12682</v>
      </c>
      <c r="N5009" s="176">
        <v>960</v>
      </c>
      <c r="O5009" s="174" t="s">
        <v>3407</v>
      </c>
      <c r="P5009" s="177">
        <v>39994</v>
      </c>
      <c r="Q5009" s="176">
        <v>48</v>
      </c>
      <c r="R5009" s="175">
        <v>27.36</v>
      </c>
      <c r="S5009" s="175">
        <v>519.97</v>
      </c>
    </row>
    <row r="5010" spans="4:19">
      <c r="D5010" s="174" t="s">
        <v>12683</v>
      </c>
      <c r="E5010" s="176">
        <v>40662</v>
      </c>
      <c r="F5010" s="174" t="s">
        <v>3409</v>
      </c>
      <c r="G5010" s="174" t="s">
        <v>3127</v>
      </c>
      <c r="H5010" s="174" t="s">
        <v>166</v>
      </c>
      <c r="I5010" s="174" t="s">
        <v>12684</v>
      </c>
      <c r="J5010" s="174" t="s">
        <v>12685</v>
      </c>
      <c r="K5010" s="174"/>
      <c r="L5010" s="174" t="s">
        <v>4405</v>
      </c>
      <c r="M5010" s="174" t="s">
        <v>12686</v>
      </c>
      <c r="N5010" s="176">
        <v>960</v>
      </c>
      <c r="O5010" s="174" t="s">
        <v>3407</v>
      </c>
      <c r="P5010" s="177">
        <v>39994</v>
      </c>
      <c r="Q5010" s="176">
        <v>48</v>
      </c>
      <c r="R5010" s="175">
        <v>2033.08</v>
      </c>
      <c r="S5010" s="175">
        <v>38628.92</v>
      </c>
    </row>
    <row r="5011" spans="4:19">
      <c r="D5011" s="174" t="s">
        <v>12687</v>
      </c>
      <c r="E5011" s="175">
        <v>85217.17</v>
      </c>
      <c r="F5011" s="174" t="s">
        <v>3409</v>
      </c>
      <c r="G5011" s="174" t="s">
        <v>3127</v>
      </c>
      <c r="H5011" s="174" t="s">
        <v>166</v>
      </c>
      <c r="I5011" s="174" t="s">
        <v>12688</v>
      </c>
      <c r="J5011" s="174" t="s">
        <v>12689</v>
      </c>
      <c r="K5011" s="174"/>
      <c r="L5011" s="174" t="s">
        <v>4405</v>
      </c>
      <c r="M5011" s="174" t="s">
        <v>12690</v>
      </c>
      <c r="N5011" s="176">
        <v>960</v>
      </c>
      <c r="O5011" s="174" t="s">
        <v>3407</v>
      </c>
      <c r="P5011" s="177">
        <v>39994</v>
      </c>
      <c r="Q5011" s="176">
        <v>48</v>
      </c>
      <c r="R5011" s="175">
        <v>4260.84</v>
      </c>
      <c r="S5011" s="175">
        <v>80956.33</v>
      </c>
    </row>
    <row r="5012" spans="4:19">
      <c r="D5012" s="174" t="s">
        <v>12691</v>
      </c>
      <c r="E5012" s="175">
        <v>11241.75</v>
      </c>
      <c r="F5012" s="174" t="s">
        <v>3409</v>
      </c>
      <c r="G5012" s="174" t="s">
        <v>3127</v>
      </c>
      <c r="H5012" s="174" t="s">
        <v>166</v>
      </c>
      <c r="I5012" s="174" t="s">
        <v>12692</v>
      </c>
      <c r="J5012" s="174" t="s">
        <v>12693</v>
      </c>
      <c r="K5012" s="174"/>
      <c r="L5012" s="174" t="s">
        <v>4405</v>
      </c>
      <c r="M5012" s="174" t="s">
        <v>12694</v>
      </c>
      <c r="N5012" s="176">
        <v>960</v>
      </c>
      <c r="O5012" s="174" t="s">
        <v>3407</v>
      </c>
      <c r="P5012" s="177">
        <v>39994</v>
      </c>
      <c r="Q5012" s="176">
        <v>48</v>
      </c>
      <c r="R5012" s="175">
        <v>562.08000000000004</v>
      </c>
      <c r="S5012" s="175">
        <v>10679.67</v>
      </c>
    </row>
    <row r="5013" spans="4:19">
      <c r="D5013" s="174" t="s">
        <v>12695</v>
      </c>
      <c r="E5013" s="176">
        <v>74271</v>
      </c>
      <c r="F5013" s="174" t="s">
        <v>3409</v>
      </c>
      <c r="G5013" s="174" t="s">
        <v>3127</v>
      </c>
      <c r="H5013" s="174" t="s">
        <v>166</v>
      </c>
      <c r="I5013" s="174" t="s">
        <v>12696</v>
      </c>
      <c r="J5013" s="174" t="s">
        <v>12697</v>
      </c>
      <c r="K5013" s="174"/>
      <c r="L5013" s="174" t="s">
        <v>4405</v>
      </c>
      <c r="M5013" s="174" t="s">
        <v>12698</v>
      </c>
      <c r="N5013" s="176">
        <v>960</v>
      </c>
      <c r="O5013" s="174" t="s">
        <v>3407</v>
      </c>
      <c r="P5013" s="177">
        <v>39994</v>
      </c>
      <c r="Q5013" s="176">
        <v>48</v>
      </c>
      <c r="R5013" s="175">
        <v>3713.52</v>
      </c>
      <c r="S5013" s="175">
        <v>70557.48</v>
      </c>
    </row>
    <row r="5014" spans="4:19">
      <c r="D5014" s="174" t="s">
        <v>12699</v>
      </c>
      <c r="E5014" s="176">
        <v>39720</v>
      </c>
      <c r="F5014" s="174" t="s">
        <v>3409</v>
      </c>
      <c r="G5014" s="174" t="s">
        <v>3127</v>
      </c>
      <c r="H5014" s="174" t="s">
        <v>166</v>
      </c>
      <c r="I5014" s="174" t="s">
        <v>12700</v>
      </c>
      <c r="J5014" s="174" t="s">
        <v>12701</v>
      </c>
      <c r="K5014" s="174"/>
      <c r="L5014" s="174" t="s">
        <v>4405</v>
      </c>
      <c r="M5014" s="174" t="s">
        <v>12702</v>
      </c>
      <c r="N5014" s="176">
        <v>960</v>
      </c>
      <c r="O5014" s="174" t="s">
        <v>3407</v>
      </c>
      <c r="P5014" s="177">
        <v>39994</v>
      </c>
      <c r="Q5014" s="176">
        <v>48</v>
      </c>
      <c r="R5014" s="176">
        <v>1986</v>
      </c>
      <c r="S5014" s="176">
        <v>37734</v>
      </c>
    </row>
    <row r="5015" spans="4:19">
      <c r="D5015" s="174" t="s">
        <v>12703</v>
      </c>
      <c r="E5015" s="175">
        <v>4457.43</v>
      </c>
      <c r="F5015" s="174" t="s">
        <v>3409</v>
      </c>
      <c r="G5015" s="174" t="s">
        <v>3127</v>
      </c>
      <c r="H5015" s="174" t="s">
        <v>166</v>
      </c>
      <c r="I5015" s="174" t="s">
        <v>12704</v>
      </c>
      <c r="J5015" s="174" t="s">
        <v>12705</v>
      </c>
      <c r="K5015" s="174"/>
      <c r="L5015" s="174" t="s">
        <v>4405</v>
      </c>
      <c r="M5015" s="174" t="s">
        <v>12706</v>
      </c>
      <c r="N5015" s="176">
        <v>960</v>
      </c>
      <c r="O5015" s="174" t="s">
        <v>3407</v>
      </c>
      <c r="P5015" s="177">
        <v>39994</v>
      </c>
      <c r="Q5015" s="176">
        <v>48</v>
      </c>
      <c r="R5015" s="175">
        <v>222.84</v>
      </c>
      <c r="S5015" s="175">
        <v>4234.59</v>
      </c>
    </row>
    <row r="5016" spans="4:19">
      <c r="D5016" s="174" t="s">
        <v>12707</v>
      </c>
      <c r="E5016" s="175">
        <v>-7407.92</v>
      </c>
      <c r="F5016" s="174" t="s">
        <v>3540</v>
      </c>
      <c r="G5016" s="174" t="s">
        <v>12708</v>
      </c>
      <c r="H5016" s="174" t="s">
        <v>179</v>
      </c>
      <c r="I5016" s="174" t="s">
        <v>12709</v>
      </c>
      <c r="J5016" s="174" t="s">
        <v>12710</v>
      </c>
      <c r="K5016" s="174"/>
      <c r="L5016" s="174" t="s">
        <v>7136</v>
      </c>
      <c r="M5016" s="174" t="s">
        <v>7279</v>
      </c>
      <c r="N5016" s="176">
        <v>600</v>
      </c>
      <c r="O5016" s="174" t="s">
        <v>3407</v>
      </c>
      <c r="P5016" s="177">
        <v>23193</v>
      </c>
      <c r="Q5016" s="176">
        <v>600</v>
      </c>
      <c r="R5016" s="175">
        <v>-7395.16</v>
      </c>
      <c r="S5016" s="175">
        <v>-12.76</v>
      </c>
    </row>
    <row r="5017" spans="4:19">
      <c r="D5017" s="174" t="s">
        <v>12711</v>
      </c>
      <c r="E5017" s="175">
        <v>-17064.16</v>
      </c>
      <c r="F5017" s="174" t="s">
        <v>11290</v>
      </c>
      <c r="G5017" s="174" t="s">
        <v>12216</v>
      </c>
      <c r="H5017" s="174" t="s">
        <v>191</v>
      </c>
      <c r="I5017" s="174" t="s">
        <v>12712</v>
      </c>
      <c r="J5017" s="174" t="s">
        <v>12713</v>
      </c>
      <c r="K5017" s="174"/>
      <c r="L5017" s="174" t="s">
        <v>191</v>
      </c>
      <c r="M5017" s="174" t="s">
        <v>11730</v>
      </c>
      <c r="N5017" s="176">
        <v>960</v>
      </c>
      <c r="O5017" s="174" t="s">
        <v>3407</v>
      </c>
      <c r="P5017" s="177">
        <v>29403</v>
      </c>
      <c r="Q5017" s="176">
        <v>396</v>
      </c>
      <c r="R5017" s="175">
        <v>-7021.12</v>
      </c>
      <c r="S5017" s="175">
        <v>-10043.040000000001</v>
      </c>
    </row>
    <row r="5018" spans="4:19">
      <c r="D5018" s="174" t="s">
        <v>12714</v>
      </c>
      <c r="E5018" s="175">
        <v>-79828.600000000006</v>
      </c>
      <c r="F5018" s="174" t="s">
        <v>11713</v>
      </c>
      <c r="G5018" s="174" t="s">
        <v>12216</v>
      </c>
      <c r="H5018" s="174" t="s">
        <v>191</v>
      </c>
      <c r="I5018" s="174" t="s">
        <v>12712</v>
      </c>
      <c r="J5018" s="174" t="s">
        <v>12713</v>
      </c>
      <c r="K5018" s="174"/>
      <c r="L5018" s="174" t="s">
        <v>191</v>
      </c>
      <c r="M5018" s="174" t="s">
        <v>11730</v>
      </c>
      <c r="N5018" s="176">
        <v>960</v>
      </c>
      <c r="O5018" s="174" t="s">
        <v>3407</v>
      </c>
      <c r="P5018" s="177">
        <v>29403</v>
      </c>
      <c r="Q5018" s="176">
        <v>396</v>
      </c>
      <c r="R5018" s="175">
        <v>-32845.9</v>
      </c>
      <c r="S5018" s="175">
        <v>-46982.7</v>
      </c>
    </row>
    <row r="5019" spans="4:19">
      <c r="D5019" s="174" t="s">
        <v>12715</v>
      </c>
      <c r="E5019" s="175">
        <v>-316052.36</v>
      </c>
      <c r="F5019" s="174" t="s">
        <v>3540</v>
      </c>
      <c r="G5019" s="174" t="s">
        <v>12216</v>
      </c>
      <c r="H5019" s="174" t="s">
        <v>191</v>
      </c>
      <c r="I5019" s="174" t="s">
        <v>12712</v>
      </c>
      <c r="J5019" s="174" t="s">
        <v>12713</v>
      </c>
      <c r="K5019" s="174"/>
      <c r="L5019" s="174" t="s">
        <v>191</v>
      </c>
      <c r="M5019" s="174" t="s">
        <v>11730</v>
      </c>
      <c r="N5019" s="176">
        <v>960</v>
      </c>
      <c r="O5019" s="174" t="s">
        <v>3407</v>
      </c>
      <c r="P5019" s="177">
        <v>29403</v>
      </c>
      <c r="Q5019" s="176">
        <v>396</v>
      </c>
      <c r="R5019" s="175">
        <v>-130042.23</v>
      </c>
      <c r="S5019" s="175">
        <v>-186010.13</v>
      </c>
    </row>
    <row r="5020" spans="4:19">
      <c r="D5020" s="174" t="s">
        <v>12716</v>
      </c>
      <c r="E5020" s="176">
        <v>14544</v>
      </c>
      <c r="F5020" s="174" t="s">
        <v>3475</v>
      </c>
      <c r="G5020" s="174" t="s">
        <v>1308</v>
      </c>
      <c r="H5020" s="174" t="s">
        <v>174</v>
      </c>
      <c r="I5020" s="174" t="s">
        <v>3098</v>
      </c>
      <c r="J5020" s="174" t="s">
        <v>12717</v>
      </c>
      <c r="K5020" s="174"/>
      <c r="L5020" s="174" t="s">
        <v>4377</v>
      </c>
      <c r="M5020" s="174" t="s">
        <v>12718</v>
      </c>
      <c r="N5020" s="176">
        <v>960</v>
      </c>
      <c r="O5020" s="174" t="s">
        <v>3407</v>
      </c>
      <c r="P5020" s="177">
        <v>40086</v>
      </c>
      <c r="Q5020" s="176">
        <v>45</v>
      </c>
      <c r="R5020" s="175">
        <v>681.75</v>
      </c>
      <c r="S5020" s="175">
        <v>13862.25</v>
      </c>
    </row>
    <row r="5021" spans="4:19">
      <c r="D5021" s="174" t="s">
        <v>12719</v>
      </c>
      <c r="E5021" s="176">
        <v>5146271</v>
      </c>
      <c r="F5021" s="174" t="s">
        <v>3466</v>
      </c>
      <c r="G5021" s="174" t="s">
        <v>1308</v>
      </c>
      <c r="H5021" s="174" t="s">
        <v>174</v>
      </c>
      <c r="I5021" s="174" t="s">
        <v>3098</v>
      </c>
      <c r="J5021" s="174" t="s">
        <v>12717</v>
      </c>
      <c r="K5021" s="174"/>
      <c r="L5021" s="174" t="s">
        <v>4377</v>
      </c>
      <c r="M5021" s="174" t="s">
        <v>12718</v>
      </c>
      <c r="N5021" s="176">
        <v>960</v>
      </c>
      <c r="O5021" s="174" t="s">
        <v>3407</v>
      </c>
      <c r="P5021" s="177">
        <v>40086</v>
      </c>
      <c r="Q5021" s="176">
        <v>45</v>
      </c>
      <c r="R5021" s="175">
        <v>241231.43</v>
      </c>
      <c r="S5021" s="175">
        <v>4905039.57</v>
      </c>
    </row>
    <row r="5022" spans="4:19">
      <c r="D5022" s="174" t="s">
        <v>12720</v>
      </c>
      <c r="E5022" s="176">
        <v>59512178</v>
      </c>
      <c r="F5022" s="174" t="s">
        <v>3466</v>
      </c>
      <c r="G5022" s="174" t="s">
        <v>1308</v>
      </c>
      <c r="H5022" s="174" t="s">
        <v>174</v>
      </c>
      <c r="I5022" s="174" t="s">
        <v>3098</v>
      </c>
      <c r="J5022" s="174" t="s">
        <v>12717</v>
      </c>
      <c r="K5022" s="174"/>
      <c r="L5022" s="174" t="s">
        <v>4377</v>
      </c>
      <c r="M5022" s="174" t="s">
        <v>12718</v>
      </c>
      <c r="N5022" s="176">
        <v>960</v>
      </c>
      <c r="O5022" s="174" t="s">
        <v>3407</v>
      </c>
      <c r="P5022" s="177">
        <v>40086</v>
      </c>
      <c r="Q5022" s="176">
        <v>45</v>
      </c>
      <c r="R5022" s="175">
        <v>2789633.32</v>
      </c>
      <c r="S5022" s="175">
        <v>56722544.68</v>
      </c>
    </row>
    <row r="5023" spans="4:19">
      <c r="D5023" s="174" t="s">
        <v>12721</v>
      </c>
      <c r="E5023" s="176">
        <v>22907269</v>
      </c>
      <c r="F5023" s="174" t="s">
        <v>3516</v>
      </c>
      <c r="G5023" s="174" t="s">
        <v>1308</v>
      </c>
      <c r="H5023" s="174" t="s">
        <v>174</v>
      </c>
      <c r="I5023" s="174" t="s">
        <v>3098</v>
      </c>
      <c r="J5023" s="174" t="s">
        <v>12717</v>
      </c>
      <c r="K5023" s="174"/>
      <c r="L5023" s="174" t="s">
        <v>4377</v>
      </c>
      <c r="M5023" s="174" t="s">
        <v>12718</v>
      </c>
      <c r="N5023" s="176">
        <v>960</v>
      </c>
      <c r="O5023" s="174" t="s">
        <v>3407</v>
      </c>
      <c r="P5023" s="177">
        <v>40086</v>
      </c>
      <c r="Q5023" s="176">
        <v>45</v>
      </c>
      <c r="R5023" s="175">
        <v>1073778.22</v>
      </c>
      <c r="S5023" s="175">
        <v>21833490.780000001</v>
      </c>
    </row>
    <row r="5024" spans="4:19">
      <c r="D5024" s="174" t="s">
        <v>12722</v>
      </c>
      <c r="E5024" s="176">
        <v>686805</v>
      </c>
      <c r="F5024" s="174" t="s">
        <v>4671</v>
      </c>
      <c r="G5024" s="174" t="s">
        <v>1308</v>
      </c>
      <c r="H5024" s="174" t="s">
        <v>174</v>
      </c>
      <c r="I5024" s="174" t="s">
        <v>3098</v>
      </c>
      <c r="J5024" s="174" t="s">
        <v>12717</v>
      </c>
      <c r="K5024" s="174"/>
      <c r="L5024" s="174" t="s">
        <v>4377</v>
      </c>
      <c r="M5024" s="174" t="s">
        <v>12718</v>
      </c>
      <c r="N5024" s="176">
        <v>960</v>
      </c>
      <c r="O5024" s="174" t="s">
        <v>3407</v>
      </c>
      <c r="P5024" s="177">
        <v>40086</v>
      </c>
      <c r="Q5024" s="176">
        <v>45</v>
      </c>
      <c r="R5024" s="175">
        <v>32193.97</v>
      </c>
      <c r="S5024" s="175">
        <v>654611.03</v>
      </c>
    </row>
    <row r="5025" spans="4:19">
      <c r="D5025" s="174" t="s">
        <v>12723</v>
      </c>
      <c r="E5025" s="176">
        <v>36457763</v>
      </c>
      <c r="F5025" s="174" t="s">
        <v>4669</v>
      </c>
      <c r="G5025" s="174" t="s">
        <v>1308</v>
      </c>
      <c r="H5025" s="174" t="s">
        <v>174</v>
      </c>
      <c r="I5025" s="174" t="s">
        <v>3098</v>
      </c>
      <c r="J5025" s="174" t="s">
        <v>12717</v>
      </c>
      <c r="K5025" s="174"/>
      <c r="L5025" s="174" t="s">
        <v>4377</v>
      </c>
      <c r="M5025" s="174" t="s">
        <v>12718</v>
      </c>
      <c r="N5025" s="176">
        <v>960</v>
      </c>
      <c r="O5025" s="174" t="s">
        <v>3407</v>
      </c>
      <c r="P5025" s="177">
        <v>40086</v>
      </c>
      <c r="Q5025" s="176">
        <v>45</v>
      </c>
      <c r="R5025" s="175">
        <v>1708957.61</v>
      </c>
      <c r="S5025" s="175">
        <v>34748805.390000001</v>
      </c>
    </row>
    <row r="5026" spans="4:19">
      <c r="D5026" s="174" t="s">
        <v>12724</v>
      </c>
      <c r="E5026" s="176">
        <v>141236397</v>
      </c>
      <c r="F5026" s="174" t="s">
        <v>10588</v>
      </c>
      <c r="G5026" s="174" t="s">
        <v>1308</v>
      </c>
      <c r="H5026" s="174" t="s">
        <v>174</v>
      </c>
      <c r="I5026" s="174" t="s">
        <v>3098</v>
      </c>
      <c r="J5026" s="174" t="s">
        <v>12717</v>
      </c>
      <c r="K5026" s="174"/>
      <c r="L5026" s="174" t="s">
        <v>4377</v>
      </c>
      <c r="M5026" s="174" t="s">
        <v>12718</v>
      </c>
      <c r="N5026" s="176">
        <v>960</v>
      </c>
      <c r="O5026" s="174" t="s">
        <v>3407</v>
      </c>
      <c r="P5026" s="177">
        <v>40086</v>
      </c>
      <c r="Q5026" s="176">
        <v>45</v>
      </c>
      <c r="R5026" s="175">
        <v>6620456.0999999996</v>
      </c>
      <c r="S5026" s="175">
        <v>134615940.90000001</v>
      </c>
    </row>
    <row r="5027" spans="4:19">
      <c r="D5027" s="174" t="s">
        <v>12725</v>
      </c>
      <c r="E5027" s="176">
        <v>936363</v>
      </c>
      <c r="F5027" s="174" t="s">
        <v>12726</v>
      </c>
      <c r="G5027" s="174" t="s">
        <v>1308</v>
      </c>
      <c r="H5027" s="174" t="s">
        <v>174</v>
      </c>
      <c r="I5027" s="174" t="s">
        <v>3098</v>
      </c>
      <c r="J5027" s="174" t="s">
        <v>12717</v>
      </c>
      <c r="K5027" s="174"/>
      <c r="L5027" s="174" t="s">
        <v>4377</v>
      </c>
      <c r="M5027" s="174" t="s">
        <v>12718</v>
      </c>
      <c r="N5027" s="176">
        <v>960</v>
      </c>
      <c r="O5027" s="174" t="s">
        <v>3407</v>
      </c>
      <c r="P5027" s="177">
        <v>40086</v>
      </c>
      <c r="Q5027" s="176">
        <v>45</v>
      </c>
      <c r="R5027" s="175">
        <v>43891.99</v>
      </c>
      <c r="S5027" s="175">
        <v>892471.01</v>
      </c>
    </row>
    <row r="5028" spans="4:19">
      <c r="D5028" s="174" t="s">
        <v>12727</v>
      </c>
      <c r="E5028" s="176">
        <v>676351</v>
      </c>
      <c r="F5028" s="174" t="s">
        <v>12728</v>
      </c>
      <c r="G5028" s="174" t="s">
        <v>1308</v>
      </c>
      <c r="H5028" s="174" t="s">
        <v>174</v>
      </c>
      <c r="I5028" s="174" t="s">
        <v>3098</v>
      </c>
      <c r="J5028" s="174" t="s">
        <v>12717</v>
      </c>
      <c r="K5028" s="174"/>
      <c r="L5028" s="174" t="s">
        <v>4377</v>
      </c>
      <c r="M5028" s="174" t="s">
        <v>12718</v>
      </c>
      <c r="N5028" s="176">
        <v>960</v>
      </c>
      <c r="O5028" s="174" t="s">
        <v>3407</v>
      </c>
      <c r="P5028" s="177">
        <v>40086</v>
      </c>
      <c r="Q5028" s="176">
        <v>45</v>
      </c>
      <c r="R5028" s="175">
        <v>31703.93</v>
      </c>
      <c r="S5028" s="175">
        <v>644647.06999999995</v>
      </c>
    </row>
    <row r="5029" spans="4:19">
      <c r="D5029" s="174" t="s">
        <v>12729</v>
      </c>
      <c r="E5029" s="176">
        <v>11649210</v>
      </c>
      <c r="F5029" s="174" t="s">
        <v>11381</v>
      </c>
      <c r="G5029" s="174" t="s">
        <v>1308</v>
      </c>
      <c r="H5029" s="174" t="s">
        <v>174</v>
      </c>
      <c r="I5029" s="174" t="s">
        <v>3098</v>
      </c>
      <c r="J5029" s="174" t="s">
        <v>12717</v>
      </c>
      <c r="K5029" s="174"/>
      <c r="L5029" s="174" t="s">
        <v>4377</v>
      </c>
      <c r="M5029" s="174" t="s">
        <v>12718</v>
      </c>
      <c r="N5029" s="176">
        <v>960</v>
      </c>
      <c r="O5029" s="174" t="s">
        <v>3407</v>
      </c>
      <c r="P5029" s="177">
        <v>40086</v>
      </c>
      <c r="Q5029" s="176">
        <v>45</v>
      </c>
      <c r="R5029" s="175">
        <v>546056.69999999995</v>
      </c>
      <c r="S5029" s="175">
        <v>11103153.300000001</v>
      </c>
    </row>
    <row r="5030" spans="4:19">
      <c r="D5030" s="174" t="s">
        <v>12730</v>
      </c>
      <c r="E5030" s="176">
        <v>4781813</v>
      </c>
      <c r="F5030" s="174" t="s">
        <v>11273</v>
      </c>
      <c r="G5030" s="174" t="s">
        <v>1308</v>
      </c>
      <c r="H5030" s="174" t="s">
        <v>174</v>
      </c>
      <c r="I5030" s="174" t="s">
        <v>3098</v>
      </c>
      <c r="J5030" s="174" t="s">
        <v>12717</v>
      </c>
      <c r="K5030" s="174"/>
      <c r="L5030" s="174" t="s">
        <v>4377</v>
      </c>
      <c r="M5030" s="174" t="s">
        <v>12718</v>
      </c>
      <c r="N5030" s="176">
        <v>960</v>
      </c>
      <c r="O5030" s="174" t="s">
        <v>3407</v>
      </c>
      <c r="P5030" s="177">
        <v>40086</v>
      </c>
      <c r="Q5030" s="176">
        <v>45</v>
      </c>
      <c r="R5030" s="175">
        <v>224147.47</v>
      </c>
      <c r="S5030" s="175">
        <v>4557665.53</v>
      </c>
    </row>
    <row r="5031" spans="4:19">
      <c r="D5031" s="174" t="s">
        <v>12731</v>
      </c>
      <c r="E5031" s="176">
        <v>16664914</v>
      </c>
      <c r="F5031" s="174" t="s">
        <v>11265</v>
      </c>
      <c r="G5031" s="174" t="s">
        <v>1308</v>
      </c>
      <c r="H5031" s="174" t="s">
        <v>174</v>
      </c>
      <c r="I5031" s="174" t="s">
        <v>3098</v>
      </c>
      <c r="J5031" s="174" t="s">
        <v>12717</v>
      </c>
      <c r="K5031" s="174"/>
      <c r="L5031" s="174" t="s">
        <v>4377</v>
      </c>
      <c r="M5031" s="174" t="s">
        <v>12718</v>
      </c>
      <c r="N5031" s="176">
        <v>960</v>
      </c>
      <c r="O5031" s="174" t="s">
        <v>3407</v>
      </c>
      <c r="P5031" s="177">
        <v>40086</v>
      </c>
      <c r="Q5031" s="176">
        <v>45</v>
      </c>
      <c r="R5031" s="175">
        <v>781167.82</v>
      </c>
      <c r="S5031" s="175">
        <v>15883746.18</v>
      </c>
    </row>
    <row r="5032" spans="4:19">
      <c r="D5032" s="174" t="s">
        <v>12732</v>
      </c>
      <c r="E5032" s="176">
        <v>3724378</v>
      </c>
      <c r="F5032" s="174" t="s">
        <v>11278</v>
      </c>
      <c r="G5032" s="174" t="s">
        <v>1308</v>
      </c>
      <c r="H5032" s="174" t="s">
        <v>174</v>
      </c>
      <c r="I5032" s="174" t="s">
        <v>3098</v>
      </c>
      <c r="J5032" s="174" t="s">
        <v>12717</v>
      </c>
      <c r="K5032" s="174"/>
      <c r="L5032" s="174" t="s">
        <v>4377</v>
      </c>
      <c r="M5032" s="174" t="s">
        <v>12718</v>
      </c>
      <c r="N5032" s="176">
        <v>960</v>
      </c>
      <c r="O5032" s="174" t="s">
        <v>3407</v>
      </c>
      <c r="P5032" s="177">
        <v>40086</v>
      </c>
      <c r="Q5032" s="176">
        <v>45</v>
      </c>
      <c r="R5032" s="175">
        <v>174580.2</v>
      </c>
      <c r="S5032" s="175">
        <v>3549797.8</v>
      </c>
    </row>
    <row r="5033" spans="4:19">
      <c r="D5033" s="174" t="s">
        <v>12733</v>
      </c>
      <c r="E5033" s="176">
        <v>3134489</v>
      </c>
      <c r="F5033" s="174" t="s">
        <v>11280</v>
      </c>
      <c r="G5033" s="174" t="s">
        <v>1308</v>
      </c>
      <c r="H5033" s="174" t="s">
        <v>174</v>
      </c>
      <c r="I5033" s="174" t="s">
        <v>3098</v>
      </c>
      <c r="J5033" s="174" t="s">
        <v>12717</v>
      </c>
      <c r="K5033" s="174"/>
      <c r="L5033" s="174" t="s">
        <v>4377</v>
      </c>
      <c r="M5033" s="174" t="s">
        <v>12718</v>
      </c>
      <c r="N5033" s="176">
        <v>960</v>
      </c>
      <c r="O5033" s="174" t="s">
        <v>3407</v>
      </c>
      <c r="P5033" s="177">
        <v>40086</v>
      </c>
      <c r="Q5033" s="176">
        <v>45</v>
      </c>
      <c r="R5033" s="175">
        <v>146929.16</v>
      </c>
      <c r="S5033" s="175">
        <v>2987559.84</v>
      </c>
    </row>
    <row r="5034" spans="4:19">
      <c r="D5034" s="174" t="s">
        <v>12734</v>
      </c>
      <c r="E5034" s="176">
        <v>7951276</v>
      </c>
      <c r="F5034" s="174" t="s">
        <v>11890</v>
      </c>
      <c r="G5034" s="174" t="s">
        <v>1308</v>
      </c>
      <c r="H5034" s="174" t="s">
        <v>174</v>
      </c>
      <c r="I5034" s="174" t="s">
        <v>3098</v>
      </c>
      <c r="J5034" s="174" t="s">
        <v>12717</v>
      </c>
      <c r="K5034" s="174"/>
      <c r="L5034" s="174" t="s">
        <v>4377</v>
      </c>
      <c r="M5034" s="174" t="s">
        <v>12718</v>
      </c>
      <c r="N5034" s="176">
        <v>960</v>
      </c>
      <c r="O5034" s="174" t="s">
        <v>3407</v>
      </c>
      <c r="P5034" s="177">
        <v>40086</v>
      </c>
      <c r="Q5034" s="176">
        <v>45</v>
      </c>
      <c r="R5034" s="175">
        <v>372716.06</v>
      </c>
      <c r="S5034" s="175">
        <v>7578559.9400000004</v>
      </c>
    </row>
    <row r="5035" spans="4:19">
      <c r="D5035" s="174" t="s">
        <v>12735</v>
      </c>
      <c r="E5035" s="176">
        <v>3788304</v>
      </c>
      <c r="F5035" s="174" t="s">
        <v>11893</v>
      </c>
      <c r="G5035" s="174" t="s">
        <v>1308</v>
      </c>
      <c r="H5035" s="174" t="s">
        <v>174</v>
      </c>
      <c r="I5035" s="174" t="s">
        <v>3098</v>
      </c>
      <c r="J5035" s="174" t="s">
        <v>12717</v>
      </c>
      <c r="K5035" s="174"/>
      <c r="L5035" s="174" t="s">
        <v>4377</v>
      </c>
      <c r="M5035" s="174" t="s">
        <v>12718</v>
      </c>
      <c r="N5035" s="176">
        <v>960</v>
      </c>
      <c r="O5035" s="174" t="s">
        <v>3407</v>
      </c>
      <c r="P5035" s="177">
        <v>40086</v>
      </c>
      <c r="Q5035" s="176">
        <v>45</v>
      </c>
      <c r="R5035" s="175">
        <v>177576.75</v>
      </c>
      <c r="S5035" s="175">
        <v>3610727.25</v>
      </c>
    </row>
    <row r="5036" spans="4:19">
      <c r="D5036" s="174" t="s">
        <v>12736</v>
      </c>
      <c r="E5036" s="176">
        <v>24153465</v>
      </c>
      <c r="F5036" s="174" t="s">
        <v>11756</v>
      </c>
      <c r="G5036" s="174" t="s">
        <v>1308</v>
      </c>
      <c r="H5036" s="174" t="s">
        <v>174</v>
      </c>
      <c r="I5036" s="174" t="s">
        <v>3098</v>
      </c>
      <c r="J5036" s="174" t="s">
        <v>12717</v>
      </c>
      <c r="K5036" s="174"/>
      <c r="L5036" s="174" t="s">
        <v>4377</v>
      </c>
      <c r="M5036" s="174" t="s">
        <v>12718</v>
      </c>
      <c r="N5036" s="176">
        <v>960</v>
      </c>
      <c r="O5036" s="174" t="s">
        <v>3407</v>
      </c>
      <c r="P5036" s="177">
        <v>40086</v>
      </c>
      <c r="Q5036" s="176">
        <v>45</v>
      </c>
      <c r="R5036" s="175">
        <v>1132193.6599999999</v>
      </c>
      <c r="S5036" s="175">
        <v>23021271.34</v>
      </c>
    </row>
    <row r="5037" spans="4:19">
      <c r="D5037" s="174" t="s">
        <v>12737</v>
      </c>
      <c r="E5037" s="176">
        <v>11957742</v>
      </c>
      <c r="F5037" s="174" t="s">
        <v>12230</v>
      </c>
      <c r="G5037" s="174" t="s">
        <v>1308</v>
      </c>
      <c r="H5037" s="174" t="s">
        <v>174</v>
      </c>
      <c r="I5037" s="174" t="s">
        <v>3098</v>
      </c>
      <c r="J5037" s="174" t="s">
        <v>12717</v>
      </c>
      <c r="K5037" s="174"/>
      <c r="L5037" s="174" t="s">
        <v>4377</v>
      </c>
      <c r="M5037" s="174" t="s">
        <v>12718</v>
      </c>
      <c r="N5037" s="176">
        <v>960</v>
      </c>
      <c r="O5037" s="174" t="s">
        <v>3407</v>
      </c>
      <c r="P5037" s="177">
        <v>40086</v>
      </c>
      <c r="Q5037" s="176">
        <v>45</v>
      </c>
      <c r="R5037" s="175">
        <v>560519.14</v>
      </c>
      <c r="S5037" s="175">
        <v>11397222.859999999</v>
      </c>
    </row>
    <row r="5038" spans="4:19">
      <c r="D5038" s="174" t="s">
        <v>12738</v>
      </c>
      <c r="E5038" s="176">
        <v>1808075</v>
      </c>
      <c r="F5038" s="174" t="s">
        <v>12232</v>
      </c>
      <c r="G5038" s="174" t="s">
        <v>1308</v>
      </c>
      <c r="H5038" s="174" t="s">
        <v>174</v>
      </c>
      <c r="I5038" s="174" t="s">
        <v>3098</v>
      </c>
      <c r="J5038" s="174" t="s">
        <v>12717</v>
      </c>
      <c r="K5038" s="174"/>
      <c r="L5038" s="174" t="s">
        <v>4377</v>
      </c>
      <c r="M5038" s="174" t="s">
        <v>12718</v>
      </c>
      <c r="N5038" s="176">
        <v>960</v>
      </c>
      <c r="O5038" s="174" t="s">
        <v>3407</v>
      </c>
      <c r="P5038" s="177">
        <v>40086</v>
      </c>
      <c r="Q5038" s="176">
        <v>45</v>
      </c>
      <c r="R5038" s="175">
        <v>84753.49</v>
      </c>
      <c r="S5038" s="175">
        <v>1723321.51</v>
      </c>
    </row>
    <row r="5039" spans="4:19">
      <c r="D5039" s="174" t="s">
        <v>12739</v>
      </c>
      <c r="E5039" s="176">
        <v>4746595</v>
      </c>
      <c r="F5039" s="174" t="s">
        <v>12234</v>
      </c>
      <c r="G5039" s="174" t="s">
        <v>1308</v>
      </c>
      <c r="H5039" s="174" t="s">
        <v>174</v>
      </c>
      <c r="I5039" s="174" t="s">
        <v>3098</v>
      </c>
      <c r="J5039" s="174" t="s">
        <v>12717</v>
      </c>
      <c r="K5039" s="174"/>
      <c r="L5039" s="174" t="s">
        <v>4377</v>
      </c>
      <c r="M5039" s="174" t="s">
        <v>12718</v>
      </c>
      <c r="N5039" s="176">
        <v>960</v>
      </c>
      <c r="O5039" s="174" t="s">
        <v>3407</v>
      </c>
      <c r="P5039" s="177">
        <v>40086</v>
      </c>
      <c r="Q5039" s="176">
        <v>45</v>
      </c>
      <c r="R5039" s="175">
        <v>222496.61</v>
      </c>
      <c r="S5039" s="175">
        <v>4524098.3899999997</v>
      </c>
    </row>
    <row r="5040" spans="4:19">
      <c r="D5040" s="174" t="s">
        <v>12740</v>
      </c>
      <c r="E5040" s="176">
        <v>989571</v>
      </c>
      <c r="F5040" s="174" t="s">
        <v>12236</v>
      </c>
      <c r="G5040" s="174" t="s">
        <v>1308</v>
      </c>
      <c r="H5040" s="174" t="s">
        <v>174</v>
      </c>
      <c r="I5040" s="174" t="s">
        <v>3098</v>
      </c>
      <c r="J5040" s="174" t="s">
        <v>12717</v>
      </c>
      <c r="K5040" s="174"/>
      <c r="L5040" s="174" t="s">
        <v>4377</v>
      </c>
      <c r="M5040" s="174" t="s">
        <v>12718</v>
      </c>
      <c r="N5040" s="176">
        <v>960</v>
      </c>
      <c r="O5040" s="174" t="s">
        <v>3407</v>
      </c>
      <c r="P5040" s="177">
        <v>40086</v>
      </c>
      <c r="Q5040" s="176">
        <v>45</v>
      </c>
      <c r="R5040" s="175">
        <v>46386.11</v>
      </c>
      <c r="S5040" s="175">
        <v>943184.89</v>
      </c>
    </row>
    <row r="5041" spans="4:19">
      <c r="D5041" s="174" t="s">
        <v>12741</v>
      </c>
      <c r="E5041" s="176">
        <v>675509</v>
      </c>
      <c r="F5041" s="174" t="s">
        <v>12422</v>
      </c>
      <c r="G5041" s="174" t="s">
        <v>1308</v>
      </c>
      <c r="H5041" s="174" t="s">
        <v>174</v>
      </c>
      <c r="I5041" s="174" t="s">
        <v>3098</v>
      </c>
      <c r="J5041" s="174" t="s">
        <v>12717</v>
      </c>
      <c r="K5041" s="174"/>
      <c r="L5041" s="174" t="s">
        <v>4377</v>
      </c>
      <c r="M5041" s="174" t="s">
        <v>12718</v>
      </c>
      <c r="N5041" s="176">
        <v>960</v>
      </c>
      <c r="O5041" s="174" t="s">
        <v>3407</v>
      </c>
      <c r="P5041" s="177">
        <v>40086</v>
      </c>
      <c r="Q5041" s="176">
        <v>45</v>
      </c>
      <c r="R5041" s="175">
        <v>31664.47</v>
      </c>
      <c r="S5041" s="175">
        <v>643844.53</v>
      </c>
    </row>
    <row r="5042" spans="4:19">
      <c r="D5042" s="174" t="s">
        <v>12742</v>
      </c>
      <c r="E5042" s="176">
        <v>6680581</v>
      </c>
      <c r="F5042" s="174" t="s">
        <v>12238</v>
      </c>
      <c r="G5042" s="174" t="s">
        <v>1308</v>
      </c>
      <c r="H5042" s="174" t="s">
        <v>174</v>
      </c>
      <c r="I5042" s="174" t="s">
        <v>3098</v>
      </c>
      <c r="J5042" s="174" t="s">
        <v>12717</v>
      </c>
      <c r="K5042" s="174"/>
      <c r="L5042" s="174" t="s">
        <v>4377</v>
      </c>
      <c r="M5042" s="174" t="s">
        <v>12718</v>
      </c>
      <c r="N5042" s="176">
        <v>960</v>
      </c>
      <c r="O5042" s="174" t="s">
        <v>3407</v>
      </c>
      <c r="P5042" s="177">
        <v>40086</v>
      </c>
      <c r="Q5042" s="176">
        <v>45</v>
      </c>
      <c r="R5042" s="175">
        <v>313152.21999999997</v>
      </c>
      <c r="S5042" s="175">
        <v>6367428.7800000003</v>
      </c>
    </row>
    <row r="5043" spans="4:19">
      <c r="D5043" s="174" t="s">
        <v>12743</v>
      </c>
      <c r="E5043" s="176">
        <v>3594937</v>
      </c>
      <c r="F5043" s="174" t="s">
        <v>12453</v>
      </c>
      <c r="G5043" s="174" t="s">
        <v>1308</v>
      </c>
      <c r="H5043" s="174" t="s">
        <v>174</v>
      </c>
      <c r="I5043" s="174" t="s">
        <v>3098</v>
      </c>
      <c r="J5043" s="174" t="s">
        <v>12717</v>
      </c>
      <c r="K5043" s="174"/>
      <c r="L5043" s="174" t="s">
        <v>4377</v>
      </c>
      <c r="M5043" s="174" t="s">
        <v>12718</v>
      </c>
      <c r="N5043" s="176">
        <v>960</v>
      </c>
      <c r="O5043" s="174" t="s">
        <v>3407</v>
      </c>
      <c r="P5043" s="177">
        <v>40086</v>
      </c>
      <c r="Q5043" s="176">
        <v>45</v>
      </c>
      <c r="R5043" s="175">
        <v>168512.66</v>
      </c>
      <c r="S5043" s="175">
        <v>3426424.34</v>
      </c>
    </row>
    <row r="5044" spans="4:19">
      <c r="D5044" s="174" t="s">
        <v>12744</v>
      </c>
      <c r="E5044" s="176">
        <v>79832</v>
      </c>
      <c r="F5044" s="174" t="s">
        <v>12455</v>
      </c>
      <c r="G5044" s="174" t="s">
        <v>1308</v>
      </c>
      <c r="H5044" s="174" t="s">
        <v>174</v>
      </c>
      <c r="I5044" s="174" t="s">
        <v>3098</v>
      </c>
      <c r="J5044" s="174" t="s">
        <v>12717</v>
      </c>
      <c r="K5044" s="174"/>
      <c r="L5044" s="174" t="s">
        <v>4377</v>
      </c>
      <c r="M5044" s="174" t="s">
        <v>12718</v>
      </c>
      <c r="N5044" s="176">
        <v>960</v>
      </c>
      <c r="O5044" s="174" t="s">
        <v>3407</v>
      </c>
      <c r="P5044" s="177">
        <v>40086</v>
      </c>
      <c r="Q5044" s="176">
        <v>45</v>
      </c>
      <c r="R5044" s="175">
        <v>3742.12</v>
      </c>
      <c r="S5044" s="175">
        <v>76089.88</v>
      </c>
    </row>
    <row r="5045" spans="4:19">
      <c r="D5045" s="174" t="s">
        <v>12745</v>
      </c>
      <c r="E5045" s="176">
        <v>1052815</v>
      </c>
      <c r="F5045" s="174" t="s">
        <v>12746</v>
      </c>
      <c r="G5045" s="174" t="s">
        <v>1308</v>
      </c>
      <c r="H5045" s="174" t="s">
        <v>174</v>
      </c>
      <c r="I5045" s="174" t="s">
        <v>3098</v>
      </c>
      <c r="J5045" s="174" t="s">
        <v>12717</v>
      </c>
      <c r="K5045" s="174"/>
      <c r="L5045" s="174" t="s">
        <v>4377</v>
      </c>
      <c r="M5045" s="174" t="s">
        <v>12718</v>
      </c>
      <c r="N5045" s="176">
        <v>960</v>
      </c>
      <c r="O5045" s="174" t="s">
        <v>3407</v>
      </c>
      <c r="P5045" s="177">
        <v>40086</v>
      </c>
      <c r="Q5045" s="176">
        <v>45</v>
      </c>
      <c r="R5045" s="175">
        <v>49350.68</v>
      </c>
      <c r="S5045" s="175">
        <v>1003464.32</v>
      </c>
    </row>
    <row r="5046" spans="4:19">
      <c r="D5046" s="174" t="s">
        <v>12747</v>
      </c>
      <c r="E5046" s="176">
        <v>9987</v>
      </c>
      <c r="F5046" s="174" t="s">
        <v>12748</v>
      </c>
      <c r="G5046" s="174" t="s">
        <v>1308</v>
      </c>
      <c r="H5046" s="174" t="s">
        <v>174</v>
      </c>
      <c r="I5046" s="174" t="s">
        <v>3098</v>
      </c>
      <c r="J5046" s="174" t="s">
        <v>12717</v>
      </c>
      <c r="K5046" s="174"/>
      <c r="L5046" s="174" t="s">
        <v>4377</v>
      </c>
      <c r="M5046" s="174" t="s">
        <v>12718</v>
      </c>
      <c r="N5046" s="176">
        <v>960</v>
      </c>
      <c r="O5046" s="174" t="s">
        <v>3407</v>
      </c>
      <c r="P5046" s="177">
        <v>40086</v>
      </c>
      <c r="Q5046" s="176">
        <v>45</v>
      </c>
      <c r="R5046" s="175">
        <v>468.11</v>
      </c>
      <c r="S5046" s="175">
        <v>9518.89</v>
      </c>
    </row>
    <row r="5047" spans="4:19">
      <c r="D5047" s="174" t="s">
        <v>12749</v>
      </c>
      <c r="E5047" s="176">
        <v>89384</v>
      </c>
      <c r="F5047" s="174" t="s">
        <v>12750</v>
      </c>
      <c r="G5047" s="174" t="s">
        <v>1308</v>
      </c>
      <c r="H5047" s="174" t="s">
        <v>174</v>
      </c>
      <c r="I5047" s="174" t="s">
        <v>3098</v>
      </c>
      <c r="J5047" s="174" t="s">
        <v>12717</v>
      </c>
      <c r="K5047" s="174"/>
      <c r="L5047" s="174" t="s">
        <v>4377</v>
      </c>
      <c r="M5047" s="174" t="s">
        <v>12718</v>
      </c>
      <c r="N5047" s="176">
        <v>960</v>
      </c>
      <c r="O5047" s="174" t="s">
        <v>3407</v>
      </c>
      <c r="P5047" s="177">
        <v>40086</v>
      </c>
      <c r="Q5047" s="176">
        <v>45</v>
      </c>
      <c r="R5047" s="175">
        <v>4189.87</v>
      </c>
      <c r="S5047" s="175">
        <v>85194.13</v>
      </c>
    </row>
    <row r="5048" spans="4:19">
      <c r="D5048" s="174" t="s">
        <v>12751</v>
      </c>
      <c r="E5048" s="176">
        <v>981</v>
      </c>
      <c r="F5048" s="174" t="s">
        <v>12752</v>
      </c>
      <c r="G5048" s="174" t="s">
        <v>1308</v>
      </c>
      <c r="H5048" s="174" t="s">
        <v>174</v>
      </c>
      <c r="I5048" s="174" t="s">
        <v>3098</v>
      </c>
      <c r="J5048" s="174" t="s">
        <v>12717</v>
      </c>
      <c r="K5048" s="174"/>
      <c r="L5048" s="174" t="s">
        <v>4377</v>
      </c>
      <c r="M5048" s="174" t="s">
        <v>12718</v>
      </c>
      <c r="N5048" s="176">
        <v>960</v>
      </c>
      <c r="O5048" s="174" t="s">
        <v>3407</v>
      </c>
      <c r="P5048" s="177">
        <v>40086</v>
      </c>
      <c r="Q5048" s="176">
        <v>45</v>
      </c>
      <c r="R5048" s="175">
        <v>45.97</v>
      </c>
      <c r="S5048" s="175">
        <v>935.03</v>
      </c>
    </row>
    <row r="5049" spans="4:19">
      <c r="D5049" s="174" t="s">
        <v>12753</v>
      </c>
      <c r="E5049" s="176">
        <v>55696</v>
      </c>
      <c r="F5049" s="174" t="s">
        <v>11893</v>
      </c>
      <c r="G5049" s="174" t="s">
        <v>1694</v>
      </c>
      <c r="H5049" s="174" t="s">
        <v>179</v>
      </c>
      <c r="I5049" s="174" t="s">
        <v>3098</v>
      </c>
      <c r="J5049" s="174" t="s">
        <v>12754</v>
      </c>
      <c r="K5049" s="174"/>
      <c r="L5049" s="174" t="s">
        <v>7136</v>
      </c>
      <c r="M5049" s="174" t="s">
        <v>3800</v>
      </c>
      <c r="N5049" s="176">
        <v>600</v>
      </c>
      <c r="O5049" s="174" t="s">
        <v>3407</v>
      </c>
      <c r="P5049" s="177">
        <v>40359</v>
      </c>
      <c r="Q5049" s="176">
        <v>36</v>
      </c>
      <c r="R5049" s="175">
        <v>3341.76</v>
      </c>
      <c r="S5049" s="175">
        <v>52354.239999999998</v>
      </c>
    </row>
    <row r="5050" spans="4:19">
      <c r="D5050" s="174" t="s">
        <v>12755</v>
      </c>
      <c r="E5050" s="176">
        <v>6375284</v>
      </c>
      <c r="F5050" s="174" t="s">
        <v>11756</v>
      </c>
      <c r="G5050" s="174" t="s">
        <v>1694</v>
      </c>
      <c r="H5050" s="174" t="s">
        <v>179</v>
      </c>
      <c r="I5050" s="174" t="s">
        <v>3098</v>
      </c>
      <c r="J5050" s="174" t="s">
        <v>12754</v>
      </c>
      <c r="K5050" s="174"/>
      <c r="L5050" s="174" t="s">
        <v>7136</v>
      </c>
      <c r="M5050" s="174" t="s">
        <v>3800</v>
      </c>
      <c r="N5050" s="176">
        <v>600</v>
      </c>
      <c r="O5050" s="174" t="s">
        <v>3407</v>
      </c>
      <c r="P5050" s="177">
        <v>40359</v>
      </c>
      <c r="Q5050" s="176">
        <v>36</v>
      </c>
      <c r="R5050" s="175">
        <v>382517.04</v>
      </c>
      <c r="S5050" s="175">
        <v>5992766.96</v>
      </c>
    </row>
    <row r="5051" spans="4:19">
      <c r="D5051" s="174" t="s">
        <v>12756</v>
      </c>
      <c r="E5051" s="176">
        <v>7732671</v>
      </c>
      <c r="F5051" s="174" t="s">
        <v>12230</v>
      </c>
      <c r="G5051" s="174" t="s">
        <v>1694</v>
      </c>
      <c r="H5051" s="174" t="s">
        <v>179</v>
      </c>
      <c r="I5051" s="174" t="s">
        <v>3098</v>
      </c>
      <c r="J5051" s="174" t="s">
        <v>12754</v>
      </c>
      <c r="K5051" s="174"/>
      <c r="L5051" s="174" t="s">
        <v>7136</v>
      </c>
      <c r="M5051" s="174" t="s">
        <v>3800</v>
      </c>
      <c r="N5051" s="176">
        <v>600</v>
      </c>
      <c r="O5051" s="174" t="s">
        <v>3407</v>
      </c>
      <c r="P5051" s="177">
        <v>40359</v>
      </c>
      <c r="Q5051" s="176">
        <v>36</v>
      </c>
      <c r="R5051" s="175">
        <v>463960.26</v>
      </c>
      <c r="S5051" s="175">
        <v>7268710.7400000002</v>
      </c>
    </row>
    <row r="5052" spans="4:19">
      <c r="D5052" s="174" t="s">
        <v>12757</v>
      </c>
      <c r="E5052" s="176">
        <v>1860647</v>
      </c>
      <c r="F5052" s="174" t="s">
        <v>12234</v>
      </c>
      <c r="G5052" s="174" t="s">
        <v>1694</v>
      </c>
      <c r="H5052" s="174" t="s">
        <v>179</v>
      </c>
      <c r="I5052" s="174" t="s">
        <v>3098</v>
      </c>
      <c r="J5052" s="174" t="s">
        <v>12754</v>
      </c>
      <c r="K5052" s="174"/>
      <c r="L5052" s="174" t="s">
        <v>7136</v>
      </c>
      <c r="M5052" s="174" t="s">
        <v>3800</v>
      </c>
      <c r="N5052" s="176">
        <v>600</v>
      </c>
      <c r="O5052" s="174" t="s">
        <v>3407</v>
      </c>
      <c r="P5052" s="177">
        <v>40359</v>
      </c>
      <c r="Q5052" s="176">
        <v>36</v>
      </c>
      <c r="R5052" s="175">
        <v>111638.82</v>
      </c>
      <c r="S5052" s="175">
        <v>1749008.18</v>
      </c>
    </row>
    <row r="5053" spans="4:19">
      <c r="D5053" s="174" t="s">
        <v>12758</v>
      </c>
      <c r="E5053" s="176">
        <v>2830354</v>
      </c>
      <c r="F5053" s="174" t="s">
        <v>12236</v>
      </c>
      <c r="G5053" s="174" t="s">
        <v>1694</v>
      </c>
      <c r="H5053" s="174" t="s">
        <v>179</v>
      </c>
      <c r="I5053" s="174" t="s">
        <v>3098</v>
      </c>
      <c r="J5053" s="174" t="s">
        <v>12754</v>
      </c>
      <c r="K5053" s="174"/>
      <c r="L5053" s="174" t="s">
        <v>7136</v>
      </c>
      <c r="M5053" s="174" t="s">
        <v>3800</v>
      </c>
      <c r="N5053" s="176">
        <v>600</v>
      </c>
      <c r="O5053" s="174" t="s">
        <v>3407</v>
      </c>
      <c r="P5053" s="177">
        <v>40359</v>
      </c>
      <c r="Q5053" s="176">
        <v>36</v>
      </c>
      <c r="R5053" s="175">
        <v>169821.24</v>
      </c>
      <c r="S5053" s="175">
        <v>2660532.7599999998</v>
      </c>
    </row>
    <row r="5054" spans="4:19">
      <c r="D5054" s="174" t="s">
        <v>12759</v>
      </c>
      <c r="E5054" s="176">
        <v>1392316</v>
      </c>
      <c r="F5054" s="174" t="s">
        <v>12422</v>
      </c>
      <c r="G5054" s="174" t="s">
        <v>1694</v>
      </c>
      <c r="H5054" s="174" t="s">
        <v>179</v>
      </c>
      <c r="I5054" s="174" t="s">
        <v>3098</v>
      </c>
      <c r="J5054" s="174" t="s">
        <v>12754</v>
      </c>
      <c r="K5054" s="174"/>
      <c r="L5054" s="174" t="s">
        <v>7136</v>
      </c>
      <c r="M5054" s="174" t="s">
        <v>3800</v>
      </c>
      <c r="N5054" s="176">
        <v>600</v>
      </c>
      <c r="O5054" s="174" t="s">
        <v>3407</v>
      </c>
      <c r="P5054" s="177">
        <v>40359</v>
      </c>
      <c r="Q5054" s="176">
        <v>36</v>
      </c>
      <c r="R5054" s="175">
        <v>83538.960000000006</v>
      </c>
      <c r="S5054" s="175">
        <v>1308777.04</v>
      </c>
    </row>
    <row r="5055" spans="4:19">
      <c r="D5055" s="174" t="s">
        <v>12760</v>
      </c>
      <c r="E5055" s="176">
        <v>5809645</v>
      </c>
      <c r="F5055" s="174" t="s">
        <v>12238</v>
      </c>
      <c r="G5055" s="174" t="s">
        <v>1694</v>
      </c>
      <c r="H5055" s="174" t="s">
        <v>179</v>
      </c>
      <c r="I5055" s="174" t="s">
        <v>3098</v>
      </c>
      <c r="J5055" s="174" t="s">
        <v>12754</v>
      </c>
      <c r="K5055" s="174"/>
      <c r="L5055" s="174" t="s">
        <v>7136</v>
      </c>
      <c r="M5055" s="174" t="s">
        <v>3800</v>
      </c>
      <c r="N5055" s="176">
        <v>600</v>
      </c>
      <c r="O5055" s="174" t="s">
        <v>3407</v>
      </c>
      <c r="P5055" s="177">
        <v>40359</v>
      </c>
      <c r="Q5055" s="176">
        <v>36</v>
      </c>
      <c r="R5055" s="175">
        <v>348578.7</v>
      </c>
      <c r="S5055" s="175">
        <v>5461066.2999999998</v>
      </c>
    </row>
    <row r="5056" spans="4:19">
      <c r="D5056" s="174" t="s">
        <v>12761</v>
      </c>
      <c r="E5056" s="176">
        <v>744286</v>
      </c>
      <c r="F5056" s="174" t="s">
        <v>12425</v>
      </c>
      <c r="G5056" s="174" t="s">
        <v>1694</v>
      </c>
      <c r="H5056" s="174" t="s">
        <v>179</v>
      </c>
      <c r="I5056" s="174" t="s">
        <v>3098</v>
      </c>
      <c r="J5056" s="174" t="s">
        <v>12754</v>
      </c>
      <c r="K5056" s="174"/>
      <c r="L5056" s="174" t="s">
        <v>7136</v>
      </c>
      <c r="M5056" s="174" t="s">
        <v>3800</v>
      </c>
      <c r="N5056" s="176">
        <v>600</v>
      </c>
      <c r="O5056" s="174" t="s">
        <v>3407</v>
      </c>
      <c r="P5056" s="177">
        <v>40359</v>
      </c>
      <c r="Q5056" s="176">
        <v>36</v>
      </c>
      <c r="R5056" s="175">
        <v>44657.16</v>
      </c>
      <c r="S5056" s="175">
        <v>699628.84</v>
      </c>
    </row>
    <row r="5057" spans="1:19">
      <c r="D5057" s="174" t="s">
        <v>12762</v>
      </c>
      <c r="E5057" s="176">
        <v>14471405</v>
      </c>
      <c r="F5057" s="174" t="s">
        <v>12453</v>
      </c>
      <c r="G5057" s="174" t="s">
        <v>1694</v>
      </c>
      <c r="H5057" s="174" t="s">
        <v>179</v>
      </c>
      <c r="I5057" s="174" t="s">
        <v>3098</v>
      </c>
      <c r="J5057" s="174" t="s">
        <v>12754</v>
      </c>
      <c r="K5057" s="174"/>
      <c r="L5057" s="174" t="s">
        <v>7136</v>
      </c>
      <c r="M5057" s="174" t="s">
        <v>3800</v>
      </c>
      <c r="N5057" s="176">
        <v>600</v>
      </c>
      <c r="O5057" s="174" t="s">
        <v>3407</v>
      </c>
      <c r="P5057" s="177">
        <v>40359</v>
      </c>
      <c r="Q5057" s="176">
        <v>36</v>
      </c>
      <c r="R5057" s="175">
        <v>868284.3</v>
      </c>
      <c r="S5057" s="175">
        <v>13603120.699999999</v>
      </c>
    </row>
    <row r="5058" spans="1:19">
      <c r="D5058" s="174" t="s">
        <v>12763</v>
      </c>
      <c r="E5058" s="176">
        <v>1664918</v>
      </c>
      <c r="F5058" s="174" t="s">
        <v>12746</v>
      </c>
      <c r="G5058" s="174" t="s">
        <v>1694</v>
      </c>
      <c r="H5058" s="174" t="s">
        <v>179</v>
      </c>
      <c r="I5058" s="174" t="s">
        <v>3098</v>
      </c>
      <c r="J5058" s="174" t="s">
        <v>12754</v>
      </c>
      <c r="K5058" s="174"/>
      <c r="L5058" s="174" t="s">
        <v>7136</v>
      </c>
      <c r="M5058" s="174" t="s">
        <v>3800</v>
      </c>
      <c r="N5058" s="176">
        <v>600</v>
      </c>
      <c r="O5058" s="174" t="s">
        <v>3407</v>
      </c>
      <c r="P5058" s="177">
        <v>40359</v>
      </c>
      <c r="Q5058" s="176">
        <v>36</v>
      </c>
      <c r="R5058" s="175">
        <v>99895.08</v>
      </c>
      <c r="S5058" s="175">
        <v>1565022.92</v>
      </c>
    </row>
    <row r="5059" spans="1:19">
      <c r="D5059" s="174" t="s">
        <v>12764</v>
      </c>
      <c r="E5059" s="176">
        <v>-183446</v>
      </c>
      <c r="F5059" s="174" t="s">
        <v>12748</v>
      </c>
      <c r="G5059" s="174" t="s">
        <v>1694</v>
      </c>
      <c r="H5059" s="174" t="s">
        <v>179</v>
      </c>
      <c r="I5059" s="174" t="s">
        <v>3098</v>
      </c>
      <c r="J5059" s="174" t="s">
        <v>12754</v>
      </c>
      <c r="K5059" s="174"/>
      <c r="L5059" s="174" t="s">
        <v>7136</v>
      </c>
      <c r="M5059" s="174" t="s">
        <v>3800</v>
      </c>
      <c r="N5059" s="176">
        <v>600</v>
      </c>
      <c r="O5059" s="174" t="s">
        <v>3407</v>
      </c>
      <c r="P5059" s="177">
        <v>40359</v>
      </c>
      <c r="Q5059" s="176">
        <v>36</v>
      </c>
      <c r="R5059" s="175">
        <v>-11006.76</v>
      </c>
      <c r="S5059" s="175">
        <v>-172439.24</v>
      </c>
    </row>
    <row r="5060" spans="1:19">
      <c r="D5060" s="174" t="s">
        <v>12765</v>
      </c>
      <c r="E5060" s="176">
        <v>-468936</v>
      </c>
      <c r="F5060" s="174" t="s">
        <v>12750</v>
      </c>
      <c r="G5060" s="174" t="s">
        <v>1694</v>
      </c>
      <c r="H5060" s="174" t="s">
        <v>179</v>
      </c>
      <c r="I5060" s="174" t="s">
        <v>3098</v>
      </c>
      <c r="J5060" s="174" t="s">
        <v>12754</v>
      </c>
      <c r="K5060" s="174"/>
      <c r="L5060" s="174" t="s">
        <v>7136</v>
      </c>
      <c r="M5060" s="174" t="s">
        <v>3800</v>
      </c>
      <c r="N5060" s="176">
        <v>600</v>
      </c>
      <c r="O5060" s="174" t="s">
        <v>3407</v>
      </c>
      <c r="P5060" s="177">
        <v>40359</v>
      </c>
      <c r="Q5060" s="176">
        <v>36</v>
      </c>
      <c r="R5060" s="175">
        <v>-28136.16</v>
      </c>
      <c r="S5060" s="175">
        <v>-440799.84</v>
      </c>
    </row>
    <row r="5061" spans="1:19">
      <c r="D5061" s="174" t="s">
        <v>12766</v>
      </c>
      <c r="E5061" s="176">
        <v>445853</v>
      </c>
      <c r="F5061" s="174" t="s">
        <v>12752</v>
      </c>
      <c r="G5061" s="174" t="s">
        <v>1694</v>
      </c>
      <c r="H5061" s="174" t="s">
        <v>179</v>
      </c>
      <c r="I5061" s="174" t="s">
        <v>3098</v>
      </c>
      <c r="J5061" s="174" t="s">
        <v>12754</v>
      </c>
      <c r="K5061" s="174"/>
      <c r="L5061" s="174" t="s">
        <v>7136</v>
      </c>
      <c r="M5061" s="174" t="s">
        <v>3800</v>
      </c>
      <c r="N5061" s="176">
        <v>600</v>
      </c>
      <c r="O5061" s="174" t="s">
        <v>3407</v>
      </c>
      <c r="P5061" s="177">
        <v>40359</v>
      </c>
      <c r="Q5061" s="176">
        <v>36</v>
      </c>
      <c r="R5061" s="175">
        <v>26751.18</v>
      </c>
      <c r="S5061" s="175">
        <v>419101.82</v>
      </c>
    </row>
    <row r="5062" spans="1:19" s="184" customFormat="1" ht="15.75">
      <c r="A5062" s="51"/>
      <c r="B5062" s="51"/>
      <c r="D5062" s="174" t="s">
        <v>16230</v>
      </c>
      <c r="E5062" s="175">
        <v>125769.34</v>
      </c>
      <c r="F5062" s="174"/>
      <c r="G5062" s="174" t="s">
        <v>16231</v>
      </c>
      <c r="H5062" s="174" t="s">
        <v>164</v>
      </c>
      <c r="I5062" s="174" t="s">
        <v>16232</v>
      </c>
      <c r="J5062" s="174" t="s">
        <v>16233</v>
      </c>
      <c r="K5062" s="174"/>
      <c r="L5062" s="174" t="s">
        <v>73</v>
      </c>
      <c r="M5062" s="174" t="s">
        <v>13681</v>
      </c>
      <c r="N5062" s="176">
        <v>960</v>
      </c>
      <c r="O5062" s="174" t="s">
        <v>3407</v>
      </c>
      <c r="P5062" s="177">
        <v>39814</v>
      </c>
      <c r="Q5062" s="176">
        <v>54</v>
      </c>
      <c r="R5062" s="176">
        <v>0</v>
      </c>
      <c r="S5062" s="175">
        <v>125769.34</v>
      </c>
    </row>
    <row r="5063" spans="1:19">
      <c r="D5063" s="174" t="s">
        <v>12767</v>
      </c>
      <c r="E5063" s="175">
        <v>8023566.46</v>
      </c>
      <c r="F5063" s="174"/>
      <c r="G5063" s="174" t="s">
        <v>1308</v>
      </c>
      <c r="H5063" s="174" t="s">
        <v>174</v>
      </c>
      <c r="I5063" s="174" t="s">
        <v>2624</v>
      </c>
      <c r="J5063" s="174" t="s">
        <v>12768</v>
      </c>
      <c r="K5063" s="174"/>
      <c r="L5063" s="174" t="s">
        <v>4377</v>
      </c>
      <c r="M5063" s="174" t="s">
        <v>12718</v>
      </c>
      <c r="N5063" s="176">
        <v>960</v>
      </c>
      <c r="O5063" s="174" t="s">
        <v>3407</v>
      </c>
      <c r="P5063" s="177">
        <v>40086</v>
      </c>
      <c r="Q5063" s="176">
        <v>45</v>
      </c>
      <c r="R5063" s="175">
        <v>376104.67</v>
      </c>
      <c r="S5063" s="175">
        <v>7647461.79</v>
      </c>
    </row>
    <row r="5064" spans="1:19">
      <c r="D5064" s="174" t="s">
        <v>12769</v>
      </c>
      <c r="E5064" s="175">
        <v>500281.64</v>
      </c>
      <c r="F5064" s="174"/>
      <c r="G5064" s="174" t="s">
        <v>12427</v>
      </c>
      <c r="H5064" s="174" t="s">
        <v>179</v>
      </c>
      <c r="I5064" s="174" t="s">
        <v>12770</v>
      </c>
      <c r="J5064" s="174" t="s">
        <v>12771</v>
      </c>
      <c r="K5064" s="174"/>
      <c r="L5064" s="174" t="s">
        <v>7202</v>
      </c>
      <c r="M5064" s="174" t="s">
        <v>7136</v>
      </c>
      <c r="N5064" s="176">
        <v>600</v>
      </c>
      <c r="O5064" s="174" t="s">
        <v>3407</v>
      </c>
      <c r="P5064" s="177">
        <v>35612</v>
      </c>
      <c r="Q5064" s="176">
        <v>192</v>
      </c>
      <c r="R5064" s="175">
        <v>159256.28</v>
      </c>
      <c r="S5064" s="175">
        <v>341025.36</v>
      </c>
    </row>
    <row r="5065" spans="1:19">
      <c r="D5065" s="174" t="s">
        <v>12772</v>
      </c>
      <c r="E5065" s="175">
        <v>3528772.63</v>
      </c>
      <c r="F5065" s="174"/>
      <c r="G5065" s="174" t="s">
        <v>1628</v>
      </c>
      <c r="H5065" s="174" t="s">
        <v>191</v>
      </c>
      <c r="I5065" s="174" t="s">
        <v>12773</v>
      </c>
      <c r="J5065" s="174" t="s">
        <v>12774</v>
      </c>
      <c r="K5065" s="174"/>
      <c r="L5065" s="174" t="s">
        <v>191</v>
      </c>
      <c r="M5065" s="174" t="s">
        <v>12775</v>
      </c>
      <c r="N5065" s="176">
        <v>960</v>
      </c>
      <c r="O5065" s="174" t="s">
        <v>3407</v>
      </c>
      <c r="P5065" s="177">
        <v>34334</v>
      </c>
      <c r="Q5065" s="176">
        <v>234</v>
      </c>
      <c r="R5065" s="175">
        <v>860138.17</v>
      </c>
      <c r="S5065" s="175">
        <v>2668634.46</v>
      </c>
    </row>
    <row r="5066" spans="1:19">
      <c r="D5066" s="174" t="s">
        <v>12776</v>
      </c>
      <c r="E5066" s="175">
        <v>34978997.549999997</v>
      </c>
      <c r="F5066" s="174"/>
      <c r="G5066" s="174" t="s">
        <v>3165</v>
      </c>
      <c r="H5066" s="174" t="s">
        <v>187</v>
      </c>
      <c r="I5066" s="174" t="s">
        <v>2626</v>
      </c>
      <c r="J5066" s="174" t="s">
        <v>12777</v>
      </c>
      <c r="K5066" s="174"/>
      <c r="L5066" s="174" t="s">
        <v>172</v>
      </c>
      <c r="M5066" s="174" t="s">
        <v>250</v>
      </c>
      <c r="N5066" s="176">
        <v>960</v>
      </c>
      <c r="O5066" s="174" t="s">
        <v>3407</v>
      </c>
      <c r="P5066" s="177">
        <v>36616</v>
      </c>
      <c r="Q5066" s="176">
        <v>159</v>
      </c>
      <c r="R5066" s="175">
        <v>5793396.3600000003</v>
      </c>
      <c r="S5066" s="175">
        <v>29185601.190000001</v>
      </c>
    </row>
    <row r="5067" spans="1:19">
      <c r="D5067" s="174" t="s">
        <v>12778</v>
      </c>
      <c r="E5067" s="175">
        <v>5628803.96</v>
      </c>
      <c r="F5067" s="174"/>
      <c r="G5067" s="174" t="s">
        <v>12240</v>
      </c>
      <c r="H5067" s="174" t="s">
        <v>179</v>
      </c>
      <c r="I5067" s="174" t="s">
        <v>12779</v>
      </c>
      <c r="J5067" s="174" t="s">
        <v>12780</v>
      </c>
      <c r="K5067" s="174"/>
      <c r="L5067" s="174" t="s">
        <v>7136</v>
      </c>
      <c r="M5067" s="174" t="s">
        <v>12243</v>
      </c>
      <c r="N5067" s="176">
        <v>600</v>
      </c>
      <c r="O5067" s="174" t="s">
        <v>3407</v>
      </c>
      <c r="P5067" s="177">
        <v>38534</v>
      </c>
      <c r="Q5067" s="176">
        <v>96</v>
      </c>
      <c r="R5067" s="175">
        <v>891227.22</v>
      </c>
      <c r="S5067" s="175">
        <v>4737576.74</v>
      </c>
    </row>
    <row r="5068" spans="1:19">
      <c r="D5068" s="174" t="s">
        <v>12781</v>
      </c>
      <c r="E5068" s="175">
        <v>341699.62</v>
      </c>
      <c r="F5068" s="174"/>
      <c r="G5068" s="174" t="s">
        <v>1200</v>
      </c>
      <c r="H5068" s="174" t="s">
        <v>3416</v>
      </c>
      <c r="I5068" s="174" t="s">
        <v>12782</v>
      </c>
      <c r="J5068" s="174" t="s">
        <v>12783</v>
      </c>
      <c r="K5068" s="174"/>
      <c r="L5068" s="174" t="s">
        <v>12784</v>
      </c>
      <c r="M5068" s="174" t="s">
        <v>12785</v>
      </c>
      <c r="N5068" s="176">
        <v>600</v>
      </c>
      <c r="O5068" s="174" t="s">
        <v>3407</v>
      </c>
      <c r="P5068" s="177">
        <v>38260</v>
      </c>
      <c r="Q5068" s="176">
        <v>105</v>
      </c>
      <c r="R5068" s="175">
        <v>59797.41</v>
      </c>
      <c r="S5068" s="175">
        <v>281902.21000000002</v>
      </c>
    </row>
    <row r="5069" spans="1:19">
      <c r="D5069" s="174" t="s">
        <v>12786</v>
      </c>
      <c r="E5069" s="175">
        <v>3977120.57</v>
      </c>
      <c r="F5069" s="174"/>
      <c r="G5069" s="174" t="s">
        <v>12182</v>
      </c>
      <c r="H5069" s="174" t="s">
        <v>191</v>
      </c>
      <c r="I5069" s="174" t="s">
        <v>12787</v>
      </c>
      <c r="J5069" s="174" t="s">
        <v>12788</v>
      </c>
      <c r="K5069" s="174"/>
      <c r="L5069" s="174" t="s">
        <v>4395</v>
      </c>
      <c r="M5069" s="174" t="s">
        <v>12789</v>
      </c>
      <c r="N5069" s="176">
        <v>960</v>
      </c>
      <c r="O5069" s="174" t="s">
        <v>3407</v>
      </c>
      <c r="P5069" s="177">
        <v>35247</v>
      </c>
      <c r="Q5069" s="176">
        <v>204</v>
      </c>
      <c r="R5069" s="175">
        <v>840995.17</v>
      </c>
      <c r="S5069" s="175">
        <v>3136125.4</v>
      </c>
    </row>
    <row r="5070" spans="1:19">
      <c r="D5070" s="174" t="s">
        <v>12790</v>
      </c>
      <c r="E5070" s="176">
        <v>107677247</v>
      </c>
      <c r="F5070" s="174"/>
      <c r="G5070" s="174" t="s">
        <v>12427</v>
      </c>
      <c r="H5070" s="174" t="s">
        <v>179</v>
      </c>
      <c r="I5070" s="174" t="s">
        <v>12791</v>
      </c>
      <c r="J5070" s="174" t="s">
        <v>12771</v>
      </c>
      <c r="K5070" s="174"/>
      <c r="L5070" s="174" t="s">
        <v>7136</v>
      </c>
      <c r="M5070" s="174" t="s">
        <v>7202</v>
      </c>
      <c r="N5070" s="176">
        <v>600</v>
      </c>
      <c r="O5070" s="174" t="s">
        <v>3407</v>
      </c>
      <c r="P5070" s="177">
        <v>35612</v>
      </c>
      <c r="Q5070" s="176">
        <v>192</v>
      </c>
      <c r="R5070" s="175">
        <v>34277256.960000001</v>
      </c>
      <c r="S5070" s="175">
        <v>73399990.040000007</v>
      </c>
    </row>
    <row r="5071" spans="1:19">
      <c r="D5071" s="174" t="s">
        <v>12792</v>
      </c>
      <c r="E5071" s="175">
        <v>1488156.12</v>
      </c>
      <c r="F5071" s="174"/>
      <c r="G5071" s="174" t="s">
        <v>12427</v>
      </c>
      <c r="H5071" s="174" t="s">
        <v>179</v>
      </c>
      <c r="I5071" s="174" t="s">
        <v>12793</v>
      </c>
      <c r="J5071" s="174" t="s">
        <v>12794</v>
      </c>
      <c r="K5071" s="174"/>
      <c r="L5071" s="174" t="s">
        <v>7136</v>
      </c>
      <c r="M5071" s="174" t="s">
        <v>7202</v>
      </c>
      <c r="N5071" s="176">
        <v>600</v>
      </c>
      <c r="O5071" s="174" t="s">
        <v>3407</v>
      </c>
      <c r="P5071" s="177">
        <v>35612</v>
      </c>
      <c r="Q5071" s="176">
        <v>192</v>
      </c>
      <c r="R5071" s="175">
        <v>473729.66</v>
      </c>
      <c r="S5071" s="175">
        <v>1014426.46</v>
      </c>
    </row>
    <row r="5072" spans="1:19">
      <c r="D5072" s="174" t="s">
        <v>12795</v>
      </c>
      <c r="E5072" s="175">
        <v>20146355.899999999</v>
      </c>
      <c r="F5072" s="174"/>
      <c r="G5072" s="174" t="s">
        <v>12427</v>
      </c>
      <c r="H5072" s="174" t="s">
        <v>179</v>
      </c>
      <c r="I5072" s="174" t="s">
        <v>12796</v>
      </c>
      <c r="J5072" s="174" t="s">
        <v>12794</v>
      </c>
      <c r="K5072" s="174"/>
      <c r="L5072" s="174" t="s">
        <v>7136</v>
      </c>
      <c r="M5072" s="174" t="s">
        <v>7202</v>
      </c>
      <c r="N5072" s="176">
        <v>600</v>
      </c>
      <c r="O5072" s="174" t="s">
        <v>3407</v>
      </c>
      <c r="P5072" s="177">
        <v>35612</v>
      </c>
      <c r="Q5072" s="176">
        <v>192</v>
      </c>
      <c r="R5072" s="175">
        <v>6413256.5</v>
      </c>
      <c r="S5072" s="175">
        <v>13733099.4</v>
      </c>
    </row>
    <row r="5073" spans="4:19">
      <c r="D5073" s="174" t="s">
        <v>12797</v>
      </c>
      <c r="E5073" s="175">
        <v>4058653.08</v>
      </c>
      <c r="F5073" s="174" t="s">
        <v>3540</v>
      </c>
      <c r="G5073" s="174" t="s">
        <v>12798</v>
      </c>
      <c r="H5073" s="174" t="s">
        <v>179</v>
      </c>
      <c r="I5073" s="174" t="s">
        <v>12799</v>
      </c>
      <c r="J5073" s="174" t="s">
        <v>12800</v>
      </c>
      <c r="K5073" s="174"/>
      <c r="L5073" s="174" t="s">
        <v>12801</v>
      </c>
      <c r="M5073" s="174" t="s">
        <v>146</v>
      </c>
      <c r="N5073" s="176">
        <v>600</v>
      </c>
      <c r="O5073" s="174" t="s">
        <v>3407</v>
      </c>
      <c r="P5073" s="177">
        <v>39814</v>
      </c>
      <c r="Q5073" s="176">
        <v>54</v>
      </c>
      <c r="R5073" s="175">
        <v>358514.34</v>
      </c>
      <c r="S5073" s="175">
        <v>3700138.74</v>
      </c>
    </row>
    <row r="5074" spans="4:19">
      <c r="D5074" s="174" t="s">
        <v>12802</v>
      </c>
      <c r="E5074" s="175">
        <v>59749256.700000003</v>
      </c>
      <c r="F5074" s="174"/>
      <c r="G5074" s="174" t="s">
        <v>3165</v>
      </c>
      <c r="H5074" s="174" t="s">
        <v>187</v>
      </c>
      <c r="I5074" s="174" t="s">
        <v>2630</v>
      </c>
      <c r="J5074" s="174" t="s">
        <v>12803</v>
      </c>
      <c r="K5074" s="174"/>
      <c r="L5074" s="174" t="s">
        <v>172</v>
      </c>
      <c r="M5074" s="174" t="s">
        <v>250</v>
      </c>
      <c r="N5074" s="176">
        <v>960</v>
      </c>
      <c r="O5074" s="174" t="s">
        <v>3407</v>
      </c>
      <c r="P5074" s="177">
        <v>36616</v>
      </c>
      <c r="Q5074" s="176">
        <v>159</v>
      </c>
      <c r="R5074" s="175">
        <v>9895970.5199999996</v>
      </c>
      <c r="S5074" s="175">
        <v>49853286.18</v>
      </c>
    </row>
    <row r="5075" spans="4:19">
      <c r="D5075" s="174" t="s">
        <v>12804</v>
      </c>
      <c r="E5075" s="175">
        <v>25708.240000000002</v>
      </c>
      <c r="F5075" s="174"/>
      <c r="G5075" s="174" t="s">
        <v>12427</v>
      </c>
      <c r="H5075" s="174" t="s">
        <v>179</v>
      </c>
      <c r="I5075" s="174" t="s">
        <v>12805</v>
      </c>
      <c r="J5075" s="174" t="s">
        <v>12794</v>
      </c>
      <c r="K5075" s="174"/>
      <c r="L5075" s="174" t="s">
        <v>7136</v>
      </c>
      <c r="M5075" s="174" t="s">
        <v>7202</v>
      </c>
      <c r="N5075" s="176">
        <v>600</v>
      </c>
      <c r="O5075" s="174" t="s">
        <v>3407</v>
      </c>
      <c r="P5075" s="177">
        <v>35612</v>
      </c>
      <c r="Q5075" s="176">
        <v>192</v>
      </c>
      <c r="R5075" s="175">
        <v>8183.71</v>
      </c>
      <c r="S5075" s="175">
        <v>17524.53</v>
      </c>
    </row>
    <row r="5076" spans="4:19">
      <c r="D5076" s="174" t="s">
        <v>12806</v>
      </c>
      <c r="E5076" s="176">
        <v>54540321</v>
      </c>
      <c r="F5076" s="174"/>
      <c r="G5076" s="174" t="s">
        <v>3165</v>
      </c>
      <c r="H5076" s="174" t="s">
        <v>174</v>
      </c>
      <c r="I5076" s="174" t="s">
        <v>2632</v>
      </c>
      <c r="J5076" s="174" t="s">
        <v>12807</v>
      </c>
      <c r="K5076" s="174"/>
      <c r="L5076" s="174" t="s">
        <v>4439</v>
      </c>
      <c r="M5076" s="174" t="s">
        <v>12808</v>
      </c>
      <c r="N5076" s="176">
        <v>960</v>
      </c>
      <c r="O5076" s="174" t="s">
        <v>3407</v>
      </c>
      <c r="P5076" s="177">
        <v>36616</v>
      </c>
      <c r="Q5076" s="176">
        <v>159</v>
      </c>
      <c r="R5076" s="175">
        <v>9033240.6300000008</v>
      </c>
      <c r="S5076" s="175">
        <v>45507080.369999997</v>
      </c>
    </row>
    <row r="5077" spans="4:19">
      <c r="D5077" s="174" t="s">
        <v>12809</v>
      </c>
      <c r="E5077" s="175">
        <v>14940543.949999999</v>
      </c>
      <c r="F5077" s="174"/>
      <c r="G5077" s="174" t="s">
        <v>3165</v>
      </c>
      <c r="H5077" s="174" t="s">
        <v>174</v>
      </c>
      <c r="I5077" s="174" t="s">
        <v>2634</v>
      </c>
      <c r="J5077" s="174" t="s">
        <v>12810</v>
      </c>
      <c r="K5077" s="174"/>
      <c r="L5077" s="174" t="s">
        <v>5395</v>
      </c>
      <c r="M5077" s="174" t="s">
        <v>5240</v>
      </c>
      <c r="N5077" s="176">
        <v>960</v>
      </c>
      <c r="O5077" s="174" t="s">
        <v>3407</v>
      </c>
      <c r="P5077" s="177">
        <v>36616</v>
      </c>
      <c r="Q5077" s="176">
        <v>159</v>
      </c>
      <c r="R5077" s="175">
        <v>2474527.4700000002</v>
      </c>
      <c r="S5077" s="175">
        <v>12466016.48</v>
      </c>
    </row>
    <row r="5078" spans="4:19">
      <c r="D5078" s="174" t="s">
        <v>12811</v>
      </c>
      <c r="E5078" s="176">
        <v>195494</v>
      </c>
      <c r="F5078" s="174"/>
      <c r="G5078" s="174" t="s">
        <v>1200</v>
      </c>
      <c r="H5078" s="174" t="s">
        <v>3416</v>
      </c>
      <c r="I5078" s="174" t="s">
        <v>12812</v>
      </c>
      <c r="J5078" s="174" t="s">
        <v>12813</v>
      </c>
      <c r="K5078" s="174"/>
      <c r="L5078" s="174" t="s">
        <v>12814</v>
      </c>
      <c r="M5078" s="174" t="s">
        <v>12815</v>
      </c>
      <c r="N5078" s="176">
        <v>600</v>
      </c>
      <c r="O5078" s="174" t="s">
        <v>3407</v>
      </c>
      <c r="P5078" s="177">
        <v>35826</v>
      </c>
      <c r="Q5078" s="176">
        <v>185</v>
      </c>
      <c r="R5078" s="175">
        <v>60277.31</v>
      </c>
      <c r="S5078" s="175">
        <v>135216.69</v>
      </c>
    </row>
    <row r="5079" spans="4:19">
      <c r="D5079" s="174" t="s">
        <v>12816</v>
      </c>
      <c r="E5079" s="175">
        <v>3595189.2</v>
      </c>
      <c r="F5079" s="174"/>
      <c r="G5079" s="174" t="s">
        <v>12427</v>
      </c>
      <c r="H5079" s="174" t="s">
        <v>179</v>
      </c>
      <c r="I5079" s="174" t="s">
        <v>12817</v>
      </c>
      <c r="J5079" s="174" t="s">
        <v>12794</v>
      </c>
      <c r="K5079" s="174"/>
      <c r="L5079" s="174" t="s">
        <v>7136</v>
      </c>
      <c r="M5079" s="174" t="s">
        <v>7202</v>
      </c>
      <c r="N5079" s="176">
        <v>600</v>
      </c>
      <c r="O5079" s="174" t="s">
        <v>3407</v>
      </c>
      <c r="P5079" s="177">
        <v>35612</v>
      </c>
      <c r="Q5079" s="176">
        <v>192</v>
      </c>
      <c r="R5079" s="175">
        <v>1144468.5</v>
      </c>
      <c r="S5079" s="175">
        <v>2450720.7000000002</v>
      </c>
    </row>
    <row r="5080" spans="4:19">
      <c r="D5080" s="174" t="s">
        <v>12818</v>
      </c>
      <c r="E5080" s="175">
        <v>2154959.27</v>
      </c>
      <c r="F5080" s="174"/>
      <c r="G5080" s="174" t="s">
        <v>12427</v>
      </c>
      <c r="H5080" s="174" t="s">
        <v>179</v>
      </c>
      <c r="I5080" s="174" t="s">
        <v>12819</v>
      </c>
      <c r="J5080" s="174" t="s">
        <v>12794</v>
      </c>
      <c r="K5080" s="174"/>
      <c r="L5080" s="174" t="s">
        <v>7136</v>
      </c>
      <c r="M5080" s="174" t="s">
        <v>7202</v>
      </c>
      <c r="N5080" s="176">
        <v>600</v>
      </c>
      <c r="O5080" s="174" t="s">
        <v>3407</v>
      </c>
      <c r="P5080" s="177">
        <v>35612</v>
      </c>
      <c r="Q5080" s="176">
        <v>192</v>
      </c>
      <c r="R5080" s="175">
        <v>685995.28</v>
      </c>
      <c r="S5080" s="175">
        <v>1468963.99</v>
      </c>
    </row>
    <row r="5081" spans="4:19">
      <c r="D5081" s="174" t="s">
        <v>12820</v>
      </c>
      <c r="E5081" s="175">
        <v>331046.24</v>
      </c>
      <c r="F5081" s="174"/>
      <c r="G5081" s="174" t="s">
        <v>12427</v>
      </c>
      <c r="H5081" s="174" t="s">
        <v>179</v>
      </c>
      <c r="I5081" s="174" t="s">
        <v>12821</v>
      </c>
      <c r="J5081" s="174" t="s">
        <v>12794</v>
      </c>
      <c r="K5081" s="174"/>
      <c r="L5081" s="174" t="s">
        <v>7136</v>
      </c>
      <c r="M5081" s="174" t="s">
        <v>7202</v>
      </c>
      <c r="N5081" s="176">
        <v>600</v>
      </c>
      <c r="O5081" s="174" t="s">
        <v>3407</v>
      </c>
      <c r="P5081" s="177">
        <v>35612</v>
      </c>
      <c r="Q5081" s="176">
        <v>192</v>
      </c>
      <c r="R5081" s="175">
        <v>105382.98</v>
      </c>
      <c r="S5081" s="175">
        <v>225663.26</v>
      </c>
    </row>
    <row r="5082" spans="4:19">
      <c r="D5082" s="174" t="s">
        <v>12822</v>
      </c>
      <c r="E5082" s="175">
        <v>1583196.54</v>
      </c>
      <c r="F5082" s="174" t="s">
        <v>3540</v>
      </c>
      <c r="G5082" s="174" t="s">
        <v>12823</v>
      </c>
      <c r="H5082" s="174" t="s">
        <v>179</v>
      </c>
      <c r="I5082" s="174" t="s">
        <v>12824</v>
      </c>
      <c r="J5082" s="174" t="s">
        <v>12825</v>
      </c>
      <c r="K5082" s="174"/>
      <c r="L5082" s="174" t="s">
        <v>12826</v>
      </c>
      <c r="M5082" s="174" t="s">
        <v>7175</v>
      </c>
      <c r="N5082" s="176">
        <v>600</v>
      </c>
      <c r="O5082" s="174" t="s">
        <v>3407</v>
      </c>
      <c r="P5082" s="177">
        <v>39814</v>
      </c>
      <c r="Q5082" s="176">
        <v>54</v>
      </c>
      <c r="R5082" s="175">
        <v>139849.01999999999</v>
      </c>
      <c r="S5082" s="175">
        <v>1443347.52</v>
      </c>
    </row>
    <row r="5083" spans="4:19">
      <c r="D5083" s="174" t="s">
        <v>12827</v>
      </c>
      <c r="E5083" s="175">
        <v>41785.99</v>
      </c>
      <c r="F5083" s="174"/>
      <c r="G5083" s="174" t="s">
        <v>3165</v>
      </c>
      <c r="H5083" s="174" t="s">
        <v>187</v>
      </c>
      <c r="I5083" s="174" t="s">
        <v>2638</v>
      </c>
      <c r="J5083" s="174" t="s">
        <v>12828</v>
      </c>
      <c r="K5083" s="174"/>
      <c r="L5083" s="174" t="s">
        <v>172</v>
      </c>
      <c r="M5083" s="174" t="s">
        <v>250</v>
      </c>
      <c r="N5083" s="176">
        <v>960</v>
      </c>
      <c r="O5083" s="174" t="s">
        <v>3407</v>
      </c>
      <c r="P5083" s="177">
        <v>36616</v>
      </c>
      <c r="Q5083" s="176">
        <v>159</v>
      </c>
      <c r="R5083" s="175">
        <v>6920.74</v>
      </c>
      <c r="S5083" s="175">
        <v>34865.25</v>
      </c>
    </row>
    <row r="5084" spans="4:19">
      <c r="D5084" s="174" t="s">
        <v>12829</v>
      </c>
      <c r="E5084" s="175">
        <v>4181670.89</v>
      </c>
      <c r="F5084" s="174"/>
      <c r="G5084" s="174" t="s">
        <v>3165</v>
      </c>
      <c r="H5084" s="174" t="s">
        <v>187</v>
      </c>
      <c r="I5084" s="174" t="s">
        <v>2640</v>
      </c>
      <c r="J5084" s="174" t="s">
        <v>12830</v>
      </c>
      <c r="K5084" s="174"/>
      <c r="L5084" s="174" t="s">
        <v>172</v>
      </c>
      <c r="M5084" s="174" t="s">
        <v>250</v>
      </c>
      <c r="N5084" s="176">
        <v>960</v>
      </c>
      <c r="O5084" s="174" t="s">
        <v>3407</v>
      </c>
      <c r="P5084" s="177">
        <v>36616</v>
      </c>
      <c r="Q5084" s="176">
        <v>159</v>
      </c>
      <c r="R5084" s="175">
        <v>692589.16</v>
      </c>
      <c r="S5084" s="175">
        <v>3489081.73</v>
      </c>
    </row>
    <row r="5085" spans="4:19">
      <c r="D5085" s="174" t="s">
        <v>12831</v>
      </c>
      <c r="E5085" s="175">
        <v>7666934.1799999997</v>
      </c>
      <c r="F5085" s="174"/>
      <c r="G5085" s="174" t="s">
        <v>3165</v>
      </c>
      <c r="H5085" s="174" t="s">
        <v>187</v>
      </c>
      <c r="I5085" s="174" t="s">
        <v>2642</v>
      </c>
      <c r="J5085" s="174" t="s">
        <v>12832</v>
      </c>
      <c r="K5085" s="174"/>
      <c r="L5085" s="174" t="s">
        <v>172</v>
      </c>
      <c r="M5085" s="174" t="s">
        <v>250</v>
      </c>
      <c r="N5085" s="176">
        <v>960</v>
      </c>
      <c r="O5085" s="174" t="s">
        <v>3407</v>
      </c>
      <c r="P5085" s="177">
        <v>36616</v>
      </c>
      <c r="Q5085" s="176">
        <v>159</v>
      </c>
      <c r="R5085" s="175">
        <v>1269835.8799999999</v>
      </c>
      <c r="S5085" s="175">
        <v>6397098.2999999998</v>
      </c>
    </row>
    <row r="5086" spans="4:19">
      <c r="D5086" s="174" t="s">
        <v>12833</v>
      </c>
      <c r="E5086" s="175">
        <v>1359104.61</v>
      </c>
      <c r="F5086" s="174"/>
      <c r="G5086" s="174" t="s">
        <v>3165</v>
      </c>
      <c r="H5086" s="174" t="s">
        <v>187</v>
      </c>
      <c r="I5086" s="174" t="s">
        <v>2644</v>
      </c>
      <c r="J5086" s="174" t="s">
        <v>12834</v>
      </c>
      <c r="K5086" s="174"/>
      <c r="L5086" s="174" t="s">
        <v>172</v>
      </c>
      <c r="M5086" s="174" t="s">
        <v>250</v>
      </c>
      <c r="N5086" s="176">
        <v>960</v>
      </c>
      <c r="O5086" s="174" t="s">
        <v>3407</v>
      </c>
      <c r="P5086" s="177">
        <v>36616</v>
      </c>
      <c r="Q5086" s="176">
        <v>159</v>
      </c>
      <c r="R5086" s="175">
        <v>225101.6</v>
      </c>
      <c r="S5086" s="175">
        <v>1134003.01</v>
      </c>
    </row>
    <row r="5087" spans="4:19">
      <c r="D5087" s="174" t="s">
        <v>12835</v>
      </c>
      <c r="E5087" s="175">
        <v>451464.75</v>
      </c>
      <c r="F5087" s="174"/>
      <c r="G5087" s="174" t="s">
        <v>3165</v>
      </c>
      <c r="H5087" s="174" t="s">
        <v>187</v>
      </c>
      <c r="I5087" s="174" t="s">
        <v>2646</v>
      </c>
      <c r="J5087" s="174" t="s">
        <v>12836</v>
      </c>
      <c r="K5087" s="174"/>
      <c r="L5087" s="174" t="s">
        <v>172</v>
      </c>
      <c r="M5087" s="174" t="s">
        <v>250</v>
      </c>
      <c r="N5087" s="176">
        <v>960</v>
      </c>
      <c r="O5087" s="174" t="s">
        <v>3407</v>
      </c>
      <c r="P5087" s="177">
        <v>36616</v>
      </c>
      <c r="Q5087" s="176">
        <v>159</v>
      </c>
      <c r="R5087" s="175">
        <v>74773.740000000005</v>
      </c>
      <c r="S5087" s="175">
        <v>376691.01</v>
      </c>
    </row>
    <row r="5088" spans="4:19">
      <c r="D5088" s="174" t="s">
        <v>12837</v>
      </c>
      <c r="E5088" s="175">
        <v>24374780.73</v>
      </c>
      <c r="F5088" s="174"/>
      <c r="G5088" s="174" t="s">
        <v>3165</v>
      </c>
      <c r="H5088" s="174" t="s">
        <v>182</v>
      </c>
      <c r="I5088" s="174" t="s">
        <v>2648</v>
      </c>
      <c r="J5088" s="174" t="s">
        <v>12838</v>
      </c>
      <c r="K5088" s="174"/>
      <c r="L5088" s="174" t="s">
        <v>172</v>
      </c>
      <c r="M5088" s="174" t="s">
        <v>250</v>
      </c>
      <c r="N5088" s="176">
        <v>960</v>
      </c>
      <c r="O5088" s="174" t="s">
        <v>3407</v>
      </c>
      <c r="P5088" s="177">
        <v>36616</v>
      </c>
      <c r="Q5088" s="176">
        <v>159</v>
      </c>
      <c r="R5088" s="175">
        <v>4037072.94</v>
      </c>
      <c r="S5088" s="175">
        <v>20337707.789999999</v>
      </c>
    </row>
    <row r="5089" spans="1:19" s="184" customFormat="1" ht="15.75">
      <c r="A5089" s="51"/>
      <c r="B5089" s="51"/>
      <c r="D5089" s="174" t="s">
        <v>16234</v>
      </c>
      <c r="E5089" s="175">
        <v>77323.3</v>
      </c>
      <c r="F5089" s="174"/>
      <c r="G5089" s="174" t="s">
        <v>3165</v>
      </c>
      <c r="H5089" s="174" t="s">
        <v>164</v>
      </c>
      <c r="I5089" s="174" t="s">
        <v>2648</v>
      </c>
      <c r="J5089" s="174" t="s">
        <v>12838</v>
      </c>
      <c r="K5089" s="174"/>
      <c r="L5089" s="174" t="s">
        <v>172</v>
      </c>
      <c r="M5089" s="174" t="s">
        <v>250</v>
      </c>
      <c r="N5089" s="176">
        <v>960</v>
      </c>
      <c r="O5089" s="174" t="s">
        <v>3407</v>
      </c>
      <c r="P5089" s="177">
        <v>36616</v>
      </c>
      <c r="Q5089" s="176">
        <v>159</v>
      </c>
      <c r="R5089" s="176">
        <v>0</v>
      </c>
      <c r="S5089" s="175">
        <v>77323.3</v>
      </c>
    </row>
    <row r="5090" spans="1:19">
      <c r="D5090" s="174" t="s">
        <v>12839</v>
      </c>
      <c r="E5090" s="175">
        <v>6023854.6100000003</v>
      </c>
      <c r="F5090" s="174"/>
      <c r="G5090" s="174" t="s">
        <v>3165</v>
      </c>
      <c r="H5090" s="174" t="s">
        <v>174</v>
      </c>
      <c r="I5090" s="174" t="s">
        <v>2650</v>
      </c>
      <c r="J5090" s="174" t="s">
        <v>12840</v>
      </c>
      <c r="K5090" s="174"/>
      <c r="L5090" s="174" t="s">
        <v>172</v>
      </c>
      <c r="M5090" s="174" t="s">
        <v>250</v>
      </c>
      <c r="N5090" s="176">
        <v>960</v>
      </c>
      <c r="O5090" s="174" t="s">
        <v>3407</v>
      </c>
      <c r="P5090" s="177">
        <v>36616</v>
      </c>
      <c r="Q5090" s="176">
        <v>159</v>
      </c>
      <c r="R5090" s="175">
        <v>997700.89</v>
      </c>
      <c r="S5090" s="175">
        <v>5026153.72</v>
      </c>
    </row>
    <row r="5091" spans="1:19">
      <c r="D5091" s="174" t="s">
        <v>12841</v>
      </c>
      <c r="E5091" s="175">
        <v>9686437.2599999998</v>
      </c>
      <c r="F5091" s="174"/>
      <c r="G5091" s="174" t="s">
        <v>3165</v>
      </c>
      <c r="H5091" s="174" t="s">
        <v>185</v>
      </c>
      <c r="I5091" s="174" t="s">
        <v>2652</v>
      </c>
      <c r="J5091" s="174" t="s">
        <v>12842</v>
      </c>
      <c r="K5091" s="174"/>
      <c r="L5091" s="174" t="s">
        <v>6062</v>
      </c>
      <c r="M5091" s="174" t="s">
        <v>250</v>
      </c>
      <c r="N5091" s="176">
        <v>960</v>
      </c>
      <c r="O5091" s="174" t="s">
        <v>3407</v>
      </c>
      <c r="P5091" s="177">
        <v>36616</v>
      </c>
      <c r="Q5091" s="176">
        <v>159</v>
      </c>
      <c r="R5091" s="175">
        <v>1604316.09</v>
      </c>
      <c r="S5091" s="175">
        <v>8082121.1699999999</v>
      </c>
    </row>
    <row r="5092" spans="1:19">
      <c r="D5092" s="174" t="s">
        <v>12843</v>
      </c>
      <c r="E5092" s="175">
        <v>1594558.57</v>
      </c>
      <c r="F5092" s="174"/>
      <c r="G5092" s="174" t="s">
        <v>3165</v>
      </c>
      <c r="H5092" s="174" t="s">
        <v>182</v>
      </c>
      <c r="I5092" s="174" t="s">
        <v>2654</v>
      </c>
      <c r="J5092" s="174" t="s">
        <v>12844</v>
      </c>
      <c r="K5092" s="174"/>
      <c r="L5092" s="174" t="s">
        <v>12845</v>
      </c>
      <c r="M5092" s="174" t="s">
        <v>250</v>
      </c>
      <c r="N5092" s="176">
        <v>960</v>
      </c>
      <c r="O5092" s="174" t="s">
        <v>3407</v>
      </c>
      <c r="P5092" s="177">
        <v>36616</v>
      </c>
      <c r="Q5092" s="176">
        <v>159</v>
      </c>
      <c r="R5092" s="175">
        <v>264098.73</v>
      </c>
      <c r="S5092" s="175">
        <v>1330459.8400000001</v>
      </c>
    </row>
    <row r="5093" spans="1:19">
      <c r="D5093" s="174" t="s">
        <v>12846</v>
      </c>
      <c r="E5093" s="175">
        <v>767673.61</v>
      </c>
      <c r="F5093" s="174"/>
      <c r="G5093" s="174" t="s">
        <v>3165</v>
      </c>
      <c r="H5093" s="174" t="s">
        <v>182</v>
      </c>
      <c r="I5093" s="174" t="s">
        <v>2656</v>
      </c>
      <c r="J5093" s="174" t="s">
        <v>12847</v>
      </c>
      <c r="K5093" s="174"/>
      <c r="L5093" s="174" t="s">
        <v>12845</v>
      </c>
      <c r="M5093" s="174" t="s">
        <v>250</v>
      </c>
      <c r="N5093" s="176">
        <v>960</v>
      </c>
      <c r="O5093" s="174" t="s">
        <v>3407</v>
      </c>
      <c r="P5093" s="177">
        <v>36616</v>
      </c>
      <c r="Q5093" s="176">
        <v>159</v>
      </c>
      <c r="R5093" s="175">
        <v>127145.94</v>
      </c>
      <c r="S5093" s="175">
        <v>640527.67000000004</v>
      </c>
    </row>
    <row r="5094" spans="1:19">
      <c r="D5094" s="174" t="s">
        <v>12848</v>
      </c>
      <c r="E5094" s="175">
        <v>1745175.45</v>
      </c>
      <c r="F5094" s="174"/>
      <c r="G5094" s="174" t="s">
        <v>3165</v>
      </c>
      <c r="H5094" s="174" t="s">
        <v>182</v>
      </c>
      <c r="I5094" s="174" t="s">
        <v>2658</v>
      </c>
      <c r="J5094" s="174" t="s">
        <v>12849</v>
      </c>
      <c r="K5094" s="174"/>
      <c r="L5094" s="174" t="s">
        <v>172</v>
      </c>
      <c r="M5094" s="174" t="s">
        <v>250</v>
      </c>
      <c r="N5094" s="176">
        <v>960</v>
      </c>
      <c r="O5094" s="174" t="s">
        <v>3407</v>
      </c>
      <c r="P5094" s="177">
        <v>36616</v>
      </c>
      <c r="Q5094" s="176">
        <v>159</v>
      </c>
      <c r="R5094" s="175">
        <v>289044.64</v>
      </c>
      <c r="S5094" s="175">
        <v>1456130.81</v>
      </c>
    </row>
    <row r="5095" spans="1:19">
      <c r="D5095" s="174" t="s">
        <v>12850</v>
      </c>
      <c r="E5095" s="175">
        <v>923037.9</v>
      </c>
      <c r="F5095" s="174"/>
      <c r="G5095" s="174" t="s">
        <v>3165</v>
      </c>
      <c r="H5095" s="174" t="s">
        <v>182</v>
      </c>
      <c r="I5095" s="174" t="s">
        <v>2660</v>
      </c>
      <c r="J5095" s="174" t="s">
        <v>12851</v>
      </c>
      <c r="K5095" s="174"/>
      <c r="L5095" s="174" t="s">
        <v>5573</v>
      </c>
      <c r="M5095" s="174" t="s">
        <v>250</v>
      </c>
      <c r="N5095" s="176">
        <v>960</v>
      </c>
      <c r="O5095" s="174" t="s">
        <v>3407</v>
      </c>
      <c r="P5095" s="177">
        <v>36616</v>
      </c>
      <c r="Q5095" s="176">
        <v>159</v>
      </c>
      <c r="R5095" s="175">
        <v>152878.1</v>
      </c>
      <c r="S5095" s="175">
        <v>770159.8</v>
      </c>
    </row>
    <row r="5096" spans="1:19">
      <c r="D5096" s="174" t="s">
        <v>12852</v>
      </c>
      <c r="E5096" s="175">
        <v>81776.58</v>
      </c>
      <c r="F5096" s="174"/>
      <c r="G5096" s="174" t="s">
        <v>3165</v>
      </c>
      <c r="H5096" s="174" t="s">
        <v>182</v>
      </c>
      <c r="I5096" s="174" t="s">
        <v>2662</v>
      </c>
      <c r="J5096" s="174" t="s">
        <v>12853</v>
      </c>
      <c r="K5096" s="174"/>
      <c r="L5096" s="174" t="s">
        <v>5573</v>
      </c>
      <c r="M5096" s="174" t="s">
        <v>250</v>
      </c>
      <c r="N5096" s="176">
        <v>960</v>
      </c>
      <c r="O5096" s="174" t="s">
        <v>3407</v>
      </c>
      <c r="P5096" s="177">
        <v>36616</v>
      </c>
      <c r="Q5096" s="176">
        <v>159</v>
      </c>
      <c r="R5096" s="175">
        <v>13544.15</v>
      </c>
      <c r="S5096" s="175">
        <v>68232.429999999993</v>
      </c>
    </row>
    <row r="5097" spans="1:19">
      <c r="D5097" s="174" t="s">
        <v>12854</v>
      </c>
      <c r="E5097" s="175">
        <v>1601238.78</v>
      </c>
      <c r="F5097" s="174"/>
      <c r="G5097" s="174" t="s">
        <v>1200</v>
      </c>
      <c r="H5097" s="174" t="s">
        <v>3416</v>
      </c>
      <c r="I5097" s="174" t="s">
        <v>12855</v>
      </c>
      <c r="J5097" s="174" t="s">
        <v>12856</v>
      </c>
      <c r="K5097" s="174"/>
      <c r="L5097" s="174" t="s">
        <v>10797</v>
      </c>
      <c r="M5097" s="174" t="s">
        <v>12857</v>
      </c>
      <c r="N5097" s="176">
        <v>600</v>
      </c>
      <c r="O5097" s="174" t="s">
        <v>3407</v>
      </c>
      <c r="P5097" s="177">
        <v>37498</v>
      </c>
      <c r="Q5097" s="176">
        <v>130</v>
      </c>
      <c r="R5097" s="175">
        <v>346935.01</v>
      </c>
      <c r="S5097" s="175">
        <v>1254303.77</v>
      </c>
    </row>
    <row r="5098" spans="1:19">
      <c r="D5098" s="174" t="s">
        <v>12858</v>
      </c>
      <c r="E5098" s="175">
        <v>284426.09000000003</v>
      </c>
      <c r="F5098" s="174"/>
      <c r="G5098" s="174" t="s">
        <v>3165</v>
      </c>
      <c r="H5098" s="174" t="s">
        <v>182</v>
      </c>
      <c r="I5098" s="174" t="s">
        <v>2664</v>
      </c>
      <c r="J5098" s="174" t="s">
        <v>12859</v>
      </c>
      <c r="K5098" s="174"/>
      <c r="L5098" s="174" t="s">
        <v>5573</v>
      </c>
      <c r="M5098" s="174" t="s">
        <v>250</v>
      </c>
      <c r="N5098" s="176">
        <v>960</v>
      </c>
      <c r="O5098" s="174" t="s">
        <v>3407</v>
      </c>
      <c r="P5098" s="177">
        <v>36616</v>
      </c>
      <c r="Q5098" s="176">
        <v>159</v>
      </c>
      <c r="R5098" s="175">
        <v>47107.99</v>
      </c>
      <c r="S5098" s="175">
        <v>237318.1</v>
      </c>
    </row>
    <row r="5099" spans="1:19">
      <c r="D5099" s="174" t="s">
        <v>12860</v>
      </c>
      <c r="E5099" s="175">
        <v>24803958.93</v>
      </c>
      <c r="F5099" s="174"/>
      <c r="G5099" s="174" t="s">
        <v>1308</v>
      </c>
      <c r="H5099" s="174" t="s">
        <v>174</v>
      </c>
      <c r="I5099" s="174" t="s">
        <v>2666</v>
      </c>
      <c r="J5099" s="174" t="s">
        <v>12861</v>
      </c>
      <c r="K5099" s="174"/>
      <c r="L5099" s="174" t="s">
        <v>4377</v>
      </c>
      <c r="M5099" s="174" t="s">
        <v>12718</v>
      </c>
      <c r="N5099" s="176">
        <v>960</v>
      </c>
      <c r="O5099" s="174" t="s">
        <v>3407</v>
      </c>
      <c r="P5099" s="177">
        <v>40086</v>
      </c>
      <c r="Q5099" s="176">
        <v>45</v>
      </c>
      <c r="R5099" s="175">
        <v>1162685.55</v>
      </c>
      <c r="S5099" s="175">
        <v>23641273.379999999</v>
      </c>
    </row>
    <row r="5100" spans="1:19">
      <c r="D5100" s="174" t="s">
        <v>12862</v>
      </c>
      <c r="E5100" s="175">
        <v>5884.04</v>
      </c>
      <c r="F5100" s="174"/>
      <c r="G5100" s="174" t="s">
        <v>1308</v>
      </c>
      <c r="H5100" s="174" t="s">
        <v>174</v>
      </c>
      <c r="I5100" s="174" t="s">
        <v>2668</v>
      </c>
      <c r="J5100" s="174" t="s">
        <v>12863</v>
      </c>
      <c r="K5100" s="174"/>
      <c r="L5100" s="174" t="s">
        <v>4377</v>
      </c>
      <c r="M5100" s="174" t="s">
        <v>12718</v>
      </c>
      <c r="N5100" s="176">
        <v>960</v>
      </c>
      <c r="O5100" s="174" t="s">
        <v>3407</v>
      </c>
      <c r="P5100" s="177">
        <v>40086</v>
      </c>
      <c r="Q5100" s="176">
        <v>45</v>
      </c>
      <c r="R5100" s="175">
        <v>275.81</v>
      </c>
      <c r="S5100" s="175">
        <v>5608.23</v>
      </c>
    </row>
    <row r="5101" spans="1:19">
      <c r="D5101" s="174" t="s">
        <v>12864</v>
      </c>
      <c r="E5101" s="175">
        <v>8994556.2899999991</v>
      </c>
      <c r="F5101" s="174"/>
      <c r="G5101" s="174" t="s">
        <v>1308</v>
      </c>
      <c r="H5101" s="174" t="s">
        <v>174</v>
      </c>
      <c r="I5101" s="174" t="s">
        <v>2670</v>
      </c>
      <c r="J5101" s="174" t="s">
        <v>2671</v>
      </c>
      <c r="K5101" s="174"/>
      <c r="L5101" s="174" t="s">
        <v>4377</v>
      </c>
      <c r="M5101" s="174" t="s">
        <v>12718</v>
      </c>
      <c r="N5101" s="176">
        <v>960</v>
      </c>
      <c r="O5101" s="174" t="s">
        <v>3407</v>
      </c>
      <c r="P5101" s="177">
        <v>40086</v>
      </c>
      <c r="Q5101" s="176">
        <v>45</v>
      </c>
      <c r="R5101" s="175">
        <v>421619.81</v>
      </c>
      <c r="S5101" s="175">
        <v>8572936.4800000004</v>
      </c>
    </row>
    <row r="5102" spans="1:19">
      <c r="D5102" s="174" t="s">
        <v>12865</v>
      </c>
      <c r="E5102" s="175">
        <v>7126757.25</v>
      </c>
      <c r="F5102" s="174"/>
      <c r="G5102" s="174" t="s">
        <v>1308</v>
      </c>
      <c r="H5102" s="174" t="s">
        <v>174</v>
      </c>
      <c r="I5102" s="174" t="s">
        <v>2672</v>
      </c>
      <c r="J5102" s="174" t="s">
        <v>12866</v>
      </c>
      <c r="K5102" s="174"/>
      <c r="L5102" s="174" t="s">
        <v>4377</v>
      </c>
      <c r="M5102" s="174" t="s">
        <v>12718</v>
      </c>
      <c r="N5102" s="176">
        <v>960</v>
      </c>
      <c r="O5102" s="174" t="s">
        <v>3407</v>
      </c>
      <c r="P5102" s="177">
        <v>40086</v>
      </c>
      <c r="Q5102" s="176">
        <v>45</v>
      </c>
      <c r="R5102" s="175">
        <v>334066.71999999997</v>
      </c>
      <c r="S5102" s="175">
        <v>6792690.5300000003</v>
      </c>
    </row>
    <row r="5103" spans="1:19">
      <c r="D5103" s="174" t="s">
        <v>12867</v>
      </c>
      <c r="E5103" s="175">
        <v>144969862.88</v>
      </c>
      <c r="F5103" s="174"/>
      <c r="G5103" s="174" t="s">
        <v>1308</v>
      </c>
      <c r="H5103" s="174" t="s">
        <v>174</v>
      </c>
      <c r="I5103" s="174" t="s">
        <v>1321</v>
      </c>
      <c r="J5103" s="174" t="s">
        <v>12868</v>
      </c>
      <c r="K5103" s="174"/>
      <c r="L5103" s="174" t="s">
        <v>4377</v>
      </c>
      <c r="M5103" s="174" t="s">
        <v>12718</v>
      </c>
      <c r="N5103" s="176">
        <v>960</v>
      </c>
      <c r="O5103" s="174" t="s">
        <v>3407</v>
      </c>
      <c r="P5103" s="177">
        <v>40086</v>
      </c>
      <c r="Q5103" s="176">
        <v>45</v>
      </c>
      <c r="R5103" s="175">
        <v>6795462.2699999996</v>
      </c>
      <c r="S5103" s="175">
        <v>138174400.61000001</v>
      </c>
    </row>
    <row r="5104" spans="1:19">
      <c r="D5104" s="174" t="s">
        <v>12869</v>
      </c>
      <c r="E5104" s="175">
        <v>1354.51</v>
      </c>
      <c r="F5104" s="174"/>
      <c r="G5104" s="174" t="s">
        <v>1308</v>
      </c>
      <c r="H5104" s="174" t="s">
        <v>174</v>
      </c>
      <c r="I5104" s="174" t="s">
        <v>2675</v>
      </c>
      <c r="J5104" s="174" t="s">
        <v>12870</v>
      </c>
      <c r="K5104" s="174"/>
      <c r="L5104" s="174" t="s">
        <v>4377</v>
      </c>
      <c r="M5104" s="174" t="s">
        <v>12718</v>
      </c>
      <c r="N5104" s="176">
        <v>960</v>
      </c>
      <c r="O5104" s="174" t="s">
        <v>3407</v>
      </c>
      <c r="P5104" s="177">
        <v>40086</v>
      </c>
      <c r="Q5104" s="176">
        <v>45</v>
      </c>
      <c r="R5104" s="175">
        <v>63.48</v>
      </c>
      <c r="S5104" s="175">
        <v>1291.03</v>
      </c>
    </row>
    <row r="5105" spans="1:19">
      <c r="D5105" s="174" t="s">
        <v>12871</v>
      </c>
      <c r="E5105" s="175">
        <v>53858077.43</v>
      </c>
      <c r="F5105" s="174"/>
      <c r="G5105" s="174" t="s">
        <v>1308</v>
      </c>
      <c r="H5105" s="174" t="s">
        <v>174</v>
      </c>
      <c r="I5105" s="174" t="s">
        <v>2677</v>
      </c>
      <c r="J5105" s="174" t="s">
        <v>12872</v>
      </c>
      <c r="K5105" s="174"/>
      <c r="L5105" s="174" t="s">
        <v>4377</v>
      </c>
      <c r="M5105" s="174" t="s">
        <v>12718</v>
      </c>
      <c r="N5105" s="176">
        <v>960</v>
      </c>
      <c r="O5105" s="174" t="s">
        <v>3407</v>
      </c>
      <c r="P5105" s="177">
        <v>40086</v>
      </c>
      <c r="Q5105" s="176">
        <v>45</v>
      </c>
      <c r="R5105" s="175">
        <v>2524597.35</v>
      </c>
      <c r="S5105" s="175">
        <v>51333480.079999998</v>
      </c>
    </row>
    <row r="5106" spans="1:19">
      <c r="D5106" s="174" t="s">
        <v>12873</v>
      </c>
      <c r="E5106" s="175">
        <v>1783823.72</v>
      </c>
      <c r="F5106" s="174"/>
      <c r="G5106" s="174" t="s">
        <v>1308</v>
      </c>
      <c r="H5106" s="174" t="s">
        <v>174</v>
      </c>
      <c r="I5106" s="174" t="s">
        <v>2679</v>
      </c>
      <c r="J5106" s="174" t="s">
        <v>12874</v>
      </c>
      <c r="K5106" s="174"/>
      <c r="L5106" s="174" t="s">
        <v>12718</v>
      </c>
      <c r="M5106" s="174" t="s">
        <v>4377</v>
      </c>
      <c r="N5106" s="176">
        <v>960</v>
      </c>
      <c r="O5106" s="174" t="s">
        <v>3407</v>
      </c>
      <c r="P5106" s="177">
        <v>40086</v>
      </c>
      <c r="Q5106" s="176">
        <v>45</v>
      </c>
      <c r="R5106" s="175">
        <v>83616.710000000006</v>
      </c>
      <c r="S5106" s="175">
        <v>1700207.01</v>
      </c>
    </row>
    <row r="5107" spans="1:19">
      <c r="D5107" s="174" t="s">
        <v>12875</v>
      </c>
      <c r="E5107" s="175">
        <v>42346219.380000003</v>
      </c>
      <c r="F5107" s="174"/>
      <c r="G5107" s="174" t="s">
        <v>1308</v>
      </c>
      <c r="H5107" s="174" t="s">
        <v>174</v>
      </c>
      <c r="I5107" s="174" t="s">
        <v>2681</v>
      </c>
      <c r="J5107" s="174" t="s">
        <v>12876</v>
      </c>
      <c r="K5107" s="174"/>
      <c r="L5107" s="174" t="s">
        <v>4377</v>
      </c>
      <c r="M5107" s="174" t="s">
        <v>12718</v>
      </c>
      <c r="N5107" s="176">
        <v>960</v>
      </c>
      <c r="O5107" s="174" t="s">
        <v>3407</v>
      </c>
      <c r="P5107" s="177">
        <v>40086</v>
      </c>
      <c r="Q5107" s="176">
        <v>45</v>
      </c>
      <c r="R5107" s="175">
        <v>1984979.02</v>
      </c>
      <c r="S5107" s="175">
        <v>40361240.359999999</v>
      </c>
    </row>
    <row r="5108" spans="1:19" s="184" customFormat="1" ht="15.75">
      <c r="A5108" s="51"/>
      <c r="B5108" s="51"/>
      <c r="D5108" s="174" t="s">
        <v>16235</v>
      </c>
      <c r="E5108" s="175">
        <v>-461.3</v>
      </c>
      <c r="F5108" s="174"/>
      <c r="G5108" s="174" t="s">
        <v>1308</v>
      </c>
      <c r="H5108" s="174" t="s">
        <v>164</v>
      </c>
      <c r="I5108" s="174" t="s">
        <v>2681</v>
      </c>
      <c r="J5108" s="174" t="s">
        <v>12876</v>
      </c>
      <c r="K5108" s="174"/>
      <c r="L5108" s="174" t="s">
        <v>4377</v>
      </c>
      <c r="M5108" s="174" t="s">
        <v>12718</v>
      </c>
      <c r="N5108" s="176">
        <v>960</v>
      </c>
      <c r="O5108" s="174" t="s">
        <v>3407</v>
      </c>
      <c r="P5108" s="177">
        <v>40086</v>
      </c>
      <c r="Q5108" s="176">
        <v>45</v>
      </c>
      <c r="R5108" s="176">
        <v>0</v>
      </c>
      <c r="S5108" s="175">
        <v>-461.3</v>
      </c>
    </row>
    <row r="5109" spans="1:19">
      <c r="D5109" s="174" t="s">
        <v>12877</v>
      </c>
      <c r="E5109" s="175">
        <v>17915255.710000001</v>
      </c>
      <c r="F5109" s="174"/>
      <c r="G5109" s="174" t="s">
        <v>1308</v>
      </c>
      <c r="H5109" s="174" t="s">
        <v>174</v>
      </c>
      <c r="I5109" s="174" t="s">
        <v>1317</v>
      </c>
      <c r="J5109" s="174" t="s">
        <v>12878</v>
      </c>
      <c r="K5109" s="174"/>
      <c r="L5109" s="174" t="s">
        <v>4377</v>
      </c>
      <c r="M5109" s="174" t="s">
        <v>12718</v>
      </c>
      <c r="N5109" s="176">
        <v>960</v>
      </c>
      <c r="O5109" s="174" t="s">
        <v>3407</v>
      </c>
      <c r="P5109" s="177">
        <v>40086</v>
      </c>
      <c r="Q5109" s="176">
        <v>45</v>
      </c>
      <c r="R5109" s="175">
        <v>839777.59</v>
      </c>
      <c r="S5109" s="175">
        <v>17075478.120000001</v>
      </c>
    </row>
    <row r="5110" spans="1:19" s="184" customFormat="1" ht="15.75">
      <c r="A5110" s="51"/>
      <c r="B5110" s="51"/>
      <c r="D5110" s="174" t="s">
        <v>16236</v>
      </c>
      <c r="E5110" s="175">
        <v>8631728.5899999999</v>
      </c>
      <c r="F5110" s="174"/>
      <c r="G5110" s="174" t="s">
        <v>1308</v>
      </c>
      <c r="H5110" s="174" t="s">
        <v>164</v>
      </c>
      <c r="I5110" s="174" t="s">
        <v>1317</v>
      </c>
      <c r="J5110" s="174" t="s">
        <v>12878</v>
      </c>
      <c r="K5110" s="174"/>
      <c r="L5110" s="174" t="s">
        <v>4377</v>
      </c>
      <c r="M5110" s="174" t="s">
        <v>12718</v>
      </c>
      <c r="N5110" s="176">
        <v>960</v>
      </c>
      <c r="O5110" s="174" t="s">
        <v>3407</v>
      </c>
      <c r="P5110" s="177">
        <v>40086</v>
      </c>
      <c r="Q5110" s="176">
        <v>45</v>
      </c>
      <c r="R5110" s="176">
        <v>0</v>
      </c>
      <c r="S5110" s="175">
        <v>8631728.5899999999</v>
      </c>
    </row>
    <row r="5111" spans="1:19">
      <c r="D5111" s="174" t="s">
        <v>12879</v>
      </c>
      <c r="E5111" s="175">
        <v>19252076.140000001</v>
      </c>
      <c r="F5111" s="174"/>
      <c r="G5111" s="174" t="s">
        <v>1308</v>
      </c>
      <c r="H5111" s="174" t="s">
        <v>174</v>
      </c>
      <c r="I5111" s="174" t="s">
        <v>1315</v>
      </c>
      <c r="J5111" s="174" t="s">
        <v>12880</v>
      </c>
      <c r="K5111" s="174"/>
      <c r="L5111" s="174" t="s">
        <v>4377</v>
      </c>
      <c r="M5111" s="174" t="s">
        <v>12718</v>
      </c>
      <c r="N5111" s="176">
        <v>960</v>
      </c>
      <c r="O5111" s="174" t="s">
        <v>3407</v>
      </c>
      <c r="P5111" s="177">
        <v>40086</v>
      </c>
      <c r="Q5111" s="176">
        <v>45</v>
      </c>
      <c r="R5111" s="175">
        <v>902441.15</v>
      </c>
      <c r="S5111" s="175">
        <v>18349634.989999998</v>
      </c>
    </row>
    <row r="5112" spans="1:19">
      <c r="D5112" s="174" t="s">
        <v>12881</v>
      </c>
      <c r="E5112" s="175">
        <v>3037516.29</v>
      </c>
      <c r="F5112" s="174"/>
      <c r="G5112" s="174" t="s">
        <v>3165</v>
      </c>
      <c r="H5112" s="174" t="s">
        <v>182</v>
      </c>
      <c r="I5112" s="174" t="s">
        <v>2685</v>
      </c>
      <c r="J5112" s="174" t="s">
        <v>12882</v>
      </c>
      <c r="K5112" s="174"/>
      <c r="L5112" s="174" t="s">
        <v>172</v>
      </c>
      <c r="M5112" s="174" t="s">
        <v>250</v>
      </c>
      <c r="N5112" s="176">
        <v>960</v>
      </c>
      <c r="O5112" s="174" t="s">
        <v>3407</v>
      </c>
      <c r="P5112" s="177">
        <v>36616</v>
      </c>
      <c r="Q5112" s="176">
        <v>159</v>
      </c>
      <c r="R5112" s="175">
        <v>503088.59</v>
      </c>
      <c r="S5112" s="175">
        <v>2534427.7000000002</v>
      </c>
    </row>
    <row r="5113" spans="1:19">
      <c r="D5113" s="174" t="s">
        <v>12883</v>
      </c>
      <c r="E5113" s="175">
        <v>5165711.63</v>
      </c>
      <c r="F5113" s="174"/>
      <c r="G5113" s="174" t="s">
        <v>3165</v>
      </c>
      <c r="H5113" s="174" t="s">
        <v>187</v>
      </c>
      <c r="I5113" s="174" t="s">
        <v>2687</v>
      </c>
      <c r="J5113" s="174" t="s">
        <v>12884</v>
      </c>
      <c r="K5113" s="174"/>
      <c r="L5113" s="174" t="s">
        <v>172</v>
      </c>
      <c r="M5113" s="174" t="s">
        <v>250</v>
      </c>
      <c r="N5113" s="176">
        <v>960</v>
      </c>
      <c r="O5113" s="174" t="s">
        <v>3407</v>
      </c>
      <c r="P5113" s="177">
        <v>36616</v>
      </c>
      <c r="Q5113" s="176">
        <v>159</v>
      </c>
      <c r="R5113" s="175">
        <v>855570.92</v>
      </c>
      <c r="S5113" s="175">
        <v>4310140.71</v>
      </c>
    </row>
    <row r="5114" spans="1:19">
      <c r="D5114" s="174" t="s">
        <v>12885</v>
      </c>
      <c r="E5114" s="175">
        <v>2435204.87</v>
      </c>
      <c r="F5114" s="174"/>
      <c r="G5114" s="174" t="s">
        <v>3165</v>
      </c>
      <c r="H5114" s="174" t="s">
        <v>187</v>
      </c>
      <c r="I5114" s="174" t="s">
        <v>2689</v>
      </c>
      <c r="J5114" s="174" t="s">
        <v>12886</v>
      </c>
      <c r="K5114" s="174"/>
      <c r="L5114" s="174" t="s">
        <v>172</v>
      </c>
      <c r="M5114" s="174" t="s">
        <v>250</v>
      </c>
      <c r="N5114" s="176">
        <v>960</v>
      </c>
      <c r="O5114" s="174" t="s">
        <v>3407</v>
      </c>
      <c r="P5114" s="177">
        <v>36616</v>
      </c>
      <c r="Q5114" s="176">
        <v>159</v>
      </c>
      <c r="R5114" s="175">
        <v>403330.79</v>
      </c>
      <c r="S5114" s="175">
        <v>2031874.08</v>
      </c>
    </row>
    <row r="5115" spans="1:19">
      <c r="D5115" s="174" t="s">
        <v>12887</v>
      </c>
      <c r="E5115" s="175">
        <v>4587558.3</v>
      </c>
      <c r="F5115" s="174"/>
      <c r="G5115" s="174" t="s">
        <v>3165</v>
      </c>
      <c r="H5115" s="174" t="s">
        <v>187</v>
      </c>
      <c r="I5115" s="174" t="s">
        <v>2691</v>
      </c>
      <c r="J5115" s="174" t="s">
        <v>12888</v>
      </c>
      <c r="K5115" s="174"/>
      <c r="L5115" s="174" t="s">
        <v>172</v>
      </c>
      <c r="M5115" s="174" t="s">
        <v>250</v>
      </c>
      <c r="N5115" s="176">
        <v>960</v>
      </c>
      <c r="O5115" s="174" t="s">
        <v>3407</v>
      </c>
      <c r="P5115" s="177">
        <v>36616</v>
      </c>
      <c r="Q5115" s="176">
        <v>159</v>
      </c>
      <c r="R5115" s="175">
        <v>759814.23</v>
      </c>
      <c r="S5115" s="175">
        <v>3827744.07</v>
      </c>
    </row>
    <row r="5116" spans="1:19">
      <c r="D5116" s="174" t="s">
        <v>12889</v>
      </c>
      <c r="E5116" s="175">
        <v>6717954.7300000004</v>
      </c>
      <c r="F5116" s="174"/>
      <c r="G5116" s="174" t="s">
        <v>3165</v>
      </c>
      <c r="H5116" s="174" t="s">
        <v>187</v>
      </c>
      <c r="I5116" s="174" t="s">
        <v>2693</v>
      </c>
      <c r="J5116" s="174" t="s">
        <v>12890</v>
      </c>
      <c r="K5116" s="174"/>
      <c r="L5116" s="174" t="s">
        <v>172</v>
      </c>
      <c r="M5116" s="174" t="s">
        <v>250</v>
      </c>
      <c r="N5116" s="176">
        <v>960</v>
      </c>
      <c r="O5116" s="174" t="s">
        <v>3407</v>
      </c>
      <c r="P5116" s="177">
        <v>36616</v>
      </c>
      <c r="Q5116" s="176">
        <v>159</v>
      </c>
      <c r="R5116" s="175">
        <v>1112661.2</v>
      </c>
      <c r="S5116" s="175">
        <v>5605293.5300000003</v>
      </c>
    </row>
    <row r="5117" spans="1:19" s="184" customFormat="1" ht="15.75">
      <c r="A5117" s="51"/>
      <c r="B5117" s="51"/>
      <c r="D5117" s="174" t="s">
        <v>16237</v>
      </c>
      <c r="E5117" s="176">
        <v>20000</v>
      </c>
      <c r="F5117" s="174"/>
      <c r="G5117" s="174" t="s">
        <v>3165</v>
      </c>
      <c r="H5117" s="174" t="s">
        <v>164</v>
      </c>
      <c r="I5117" s="174" t="s">
        <v>2693</v>
      </c>
      <c r="J5117" s="174" t="s">
        <v>12890</v>
      </c>
      <c r="K5117" s="174"/>
      <c r="L5117" s="174" t="s">
        <v>172</v>
      </c>
      <c r="M5117" s="174" t="s">
        <v>250</v>
      </c>
      <c r="N5117" s="176">
        <v>960</v>
      </c>
      <c r="O5117" s="174" t="s">
        <v>3407</v>
      </c>
      <c r="P5117" s="177">
        <v>36616</v>
      </c>
      <c r="Q5117" s="176">
        <v>159</v>
      </c>
      <c r="R5117" s="176">
        <v>0</v>
      </c>
      <c r="S5117" s="176">
        <v>20000</v>
      </c>
    </row>
    <row r="5118" spans="1:19">
      <c r="D5118" s="174" t="s">
        <v>12891</v>
      </c>
      <c r="E5118" s="175">
        <v>5789577.7000000002</v>
      </c>
      <c r="F5118" s="174"/>
      <c r="G5118" s="174" t="s">
        <v>3165</v>
      </c>
      <c r="H5118" s="174" t="s">
        <v>187</v>
      </c>
      <c r="I5118" s="174" t="s">
        <v>2695</v>
      </c>
      <c r="J5118" s="174" t="s">
        <v>12892</v>
      </c>
      <c r="K5118" s="174"/>
      <c r="L5118" s="174" t="s">
        <v>172</v>
      </c>
      <c r="M5118" s="174" t="s">
        <v>250</v>
      </c>
      <c r="N5118" s="176">
        <v>960</v>
      </c>
      <c r="O5118" s="174" t="s">
        <v>3407</v>
      </c>
      <c r="P5118" s="177">
        <v>36616</v>
      </c>
      <c r="Q5118" s="176">
        <v>159</v>
      </c>
      <c r="R5118" s="175">
        <v>958898.79</v>
      </c>
      <c r="S5118" s="175">
        <v>4830678.91</v>
      </c>
    </row>
    <row r="5119" spans="1:19">
      <c r="D5119" s="174" t="s">
        <v>12893</v>
      </c>
      <c r="E5119" s="175">
        <v>346197.34</v>
      </c>
      <c r="F5119" s="174"/>
      <c r="G5119" s="174" t="s">
        <v>3165</v>
      </c>
      <c r="H5119" s="174" t="s">
        <v>174</v>
      </c>
      <c r="I5119" s="174" t="s">
        <v>2697</v>
      </c>
      <c r="J5119" s="174" t="s">
        <v>12894</v>
      </c>
      <c r="K5119" s="174"/>
      <c r="L5119" s="174" t="s">
        <v>4439</v>
      </c>
      <c r="M5119" s="174" t="s">
        <v>5240</v>
      </c>
      <c r="N5119" s="176">
        <v>960</v>
      </c>
      <c r="O5119" s="174" t="s">
        <v>3407</v>
      </c>
      <c r="P5119" s="177">
        <v>36616</v>
      </c>
      <c r="Q5119" s="176">
        <v>159</v>
      </c>
      <c r="R5119" s="175">
        <v>57338.85</v>
      </c>
      <c r="S5119" s="175">
        <v>288858.49</v>
      </c>
    </row>
    <row r="5120" spans="1:19">
      <c r="D5120" s="174" t="s">
        <v>12895</v>
      </c>
      <c r="E5120" s="175">
        <v>7067966.5800000001</v>
      </c>
      <c r="F5120" s="174"/>
      <c r="G5120" s="174" t="s">
        <v>3165</v>
      </c>
      <c r="H5120" s="174" t="s">
        <v>187</v>
      </c>
      <c r="I5120" s="174" t="s">
        <v>2699</v>
      </c>
      <c r="J5120" s="174" t="s">
        <v>12896</v>
      </c>
      <c r="K5120" s="174"/>
      <c r="L5120" s="174" t="s">
        <v>172</v>
      </c>
      <c r="M5120" s="174" t="s">
        <v>250</v>
      </c>
      <c r="N5120" s="176">
        <v>960</v>
      </c>
      <c r="O5120" s="174" t="s">
        <v>3407</v>
      </c>
      <c r="P5120" s="177">
        <v>36616</v>
      </c>
      <c r="Q5120" s="176">
        <v>159</v>
      </c>
      <c r="R5120" s="175">
        <v>1170631.94</v>
      </c>
      <c r="S5120" s="175">
        <v>5897334.6399999997</v>
      </c>
    </row>
    <row r="5121" spans="1:19">
      <c r="D5121" s="174" t="s">
        <v>12897</v>
      </c>
      <c r="E5121" s="175">
        <v>114799.8</v>
      </c>
      <c r="F5121" s="174"/>
      <c r="G5121" s="174" t="s">
        <v>12427</v>
      </c>
      <c r="H5121" s="174" t="s">
        <v>179</v>
      </c>
      <c r="I5121" s="174" t="s">
        <v>12898</v>
      </c>
      <c r="J5121" s="174" t="s">
        <v>12794</v>
      </c>
      <c r="K5121" s="174"/>
      <c r="L5121" s="174" t="s">
        <v>7136</v>
      </c>
      <c r="M5121" s="174" t="s">
        <v>7202</v>
      </c>
      <c r="N5121" s="176">
        <v>600</v>
      </c>
      <c r="O5121" s="174" t="s">
        <v>3407</v>
      </c>
      <c r="P5121" s="177">
        <v>35612</v>
      </c>
      <c r="Q5121" s="176">
        <v>192</v>
      </c>
      <c r="R5121" s="175">
        <v>36544.51</v>
      </c>
      <c r="S5121" s="175">
        <v>78255.289999999994</v>
      </c>
    </row>
    <row r="5122" spans="1:19">
      <c r="D5122" s="174" t="s">
        <v>12899</v>
      </c>
      <c r="E5122" s="175">
        <v>10501777.99</v>
      </c>
      <c r="F5122" s="174"/>
      <c r="G5122" s="174" t="s">
        <v>3165</v>
      </c>
      <c r="H5122" s="174" t="s">
        <v>187</v>
      </c>
      <c r="I5122" s="174" t="s">
        <v>2701</v>
      </c>
      <c r="J5122" s="174" t="s">
        <v>12900</v>
      </c>
      <c r="K5122" s="174"/>
      <c r="L5122" s="174" t="s">
        <v>172</v>
      </c>
      <c r="M5122" s="174" t="s">
        <v>250</v>
      </c>
      <c r="N5122" s="176">
        <v>960</v>
      </c>
      <c r="O5122" s="174" t="s">
        <v>3407</v>
      </c>
      <c r="P5122" s="177">
        <v>36616</v>
      </c>
      <c r="Q5122" s="176">
        <v>159</v>
      </c>
      <c r="R5122" s="175">
        <v>1739356.92</v>
      </c>
      <c r="S5122" s="175">
        <v>8762421.0700000003</v>
      </c>
    </row>
    <row r="5123" spans="1:19" s="184" customFormat="1" ht="15.75">
      <c r="A5123" s="51"/>
      <c r="B5123" s="51"/>
      <c r="D5123" s="174" t="s">
        <v>16238</v>
      </c>
      <c r="E5123" s="175">
        <v>3591355.25</v>
      </c>
      <c r="F5123" s="174"/>
      <c r="G5123" s="174" t="s">
        <v>3165</v>
      </c>
      <c r="H5123" s="174" t="s">
        <v>164</v>
      </c>
      <c r="I5123" s="174" t="s">
        <v>2701</v>
      </c>
      <c r="J5123" s="174" t="s">
        <v>12900</v>
      </c>
      <c r="K5123" s="174"/>
      <c r="L5123" s="174" t="s">
        <v>172</v>
      </c>
      <c r="M5123" s="174" t="s">
        <v>250</v>
      </c>
      <c r="N5123" s="176">
        <v>960</v>
      </c>
      <c r="O5123" s="174" t="s">
        <v>3407</v>
      </c>
      <c r="P5123" s="177">
        <v>36616</v>
      </c>
      <c r="Q5123" s="176">
        <v>159</v>
      </c>
      <c r="R5123" s="176">
        <v>0</v>
      </c>
      <c r="S5123" s="175">
        <v>3591355.25</v>
      </c>
    </row>
    <row r="5124" spans="1:19">
      <c r="D5124" s="174" t="s">
        <v>12901</v>
      </c>
      <c r="E5124" s="175">
        <v>2104891.73</v>
      </c>
      <c r="F5124" s="174"/>
      <c r="G5124" s="174" t="s">
        <v>1628</v>
      </c>
      <c r="H5124" s="174" t="s">
        <v>191</v>
      </c>
      <c r="I5124" s="174" t="s">
        <v>12902</v>
      </c>
      <c r="J5124" s="174" t="s">
        <v>12903</v>
      </c>
      <c r="K5124" s="174"/>
      <c r="L5124" s="174" t="s">
        <v>191</v>
      </c>
      <c r="M5124" s="174" t="s">
        <v>12775</v>
      </c>
      <c r="N5124" s="176">
        <v>960</v>
      </c>
      <c r="O5124" s="174" t="s">
        <v>3407</v>
      </c>
      <c r="P5124" s="177">
        <v>37103</v>
      </c>
      <c r="Q5124" s="176">
        <v>143</v>
      </c>
      <c r="R5124" s="175">
        <v>313541.09000000003</v>
      </c>
      <c r="S5124" s="175">
        <v>1791350.64</v>
      </c>
    </row>
    <row r="5125" spans="1:19">
      <c r="D5125" s="174" t="s">
        <v>12904</v>
      </c>
      <c r="E5125" s="175">
        <v>1674997.63</v>
      </c>
      <c r="F5125" s="174"/>
      <c r="G5125" s="174" t="s">
        <v>1628</v>
      </c>
      <c r="H5125" s="174" t="s">
        <v>191</v>
      </c>
      <c r="I5125" s="174" t="s">
        <v>2703</v>
      </c>
      <c r="J5125" s="174" t="s">
        <v>12905</v>
      </c>
      <c r="K5125" s="174"/>
      <c r="L5125" s="174" t="s">
        <v>191</v>
      </c>
      <c r="M5125" s="174" t="s">
        <v>12775</v>
      </c>
      <c r="N5125" s="176">
        <v>960</v>
      </c>
      <c r="O5125" s="174" t="s">
        <v>3407</v>
      </c>
      <c r="P5125" s="177">
        <v>37103</v>
      </c>
      <c r="Q5125" s="176">
        <v>143</v>
      </c>
      <c r="R5125" s="175">
        <v>249504.85</v>
      </c>
      <c r="S5125" s="175">
        <v>1425492.78</v>
      </c>
    </row>
    <row r="5126" spans="1:19">
      <c r="D5126" s="174" t="s">
        <v>16239</v>
      </c>
      <c r="E5126" s="175">
        <v>746850.65</v>
      </c>
      <c r="F5126" s="174"/>
      <c r="G5126" s="174" t="s">
        <v>1628</v>
      </c>
      <c r="H5126" s="174" t="s">
        <v>164</v>
      </c>
      <c r="I5126" s="174" t="s">
        <v>16240</v>
      </c>
      <c r="J5126" s="174" t="s">
        <v>16241</v>
      </c>
      <c r="K5126" s="174"/>
      <c r="L5126" s="174" t="s">
        <v>164</v>
      </c>
      <c r="M5126" s="174" t="s">
        <v>5240</v>
      </c>
      <c r="N5126" s="176">
        <v>960</v>
      </c>
      <c r="O5126" s="174" t="s">
        <v>3407</v>
      </c>
      <c r="P5126" s="177">
        <v>39083</v>
      </c>
      <c r="Q5126" s="176">
        <v>78</v>
      </c>
      <c r="R5126" s="176">
        <v>0</v>
      </c>
      <c r="S5126" s="175">
        <v>746850.65</v>
      </c>
    </row>
    <row r="5127" spans="1:19">
      <c r="D5127" s="174" t="s">
        <v>12906</v>
      </c>
      <c r="E5127" s="175">
        <v>396474.5</v>
      </c>
      <c r="F5127" s="174"/>
      <c r="G5127" s="174" t="s">
        <v>1628</v>
      </c>
      <c r="H5127" s="174" t="s">
        <v>191</v>
      </c>
      <c r="I5127" s="174" t="s">
        <v>12907</v>
      </c>
      <c r="J5127" s="174" t="s">
        <v>12908</v>
      </c>
      <c r="K5127" s="174"/>
      <c r="L5127" s="174" t="s">
        <v>191</v>
      </c>
      <c r="M5127" s="174" t="s">
        <v>12775</v>
      </c>
      <c r="N5127" s="176">
        <v>960</v>
      </c>
      <c r="O5127" s="174" t="s">
        <v>3407</v>
      </c>
      <c r="P5127" s="177">
        <v>37103</v>
      </c>
      <c r="Q5127" s="176">
        <v>143</v>
      </c>
      <c r="R5127" s="175">
        <v>59058.16</v>
      </c>
      <c r="S5127" s="175">
        <v>337416.34</v>
      </c>
    </row>
    <row r="5128" spans="1:19">
      <c r="D5128" s="174" t="s">
        <v>12909</v>
      </c>
      <c r="E5128" s="175">
        <v>206263.44</v>
      </c>
      <c r="F5128" s="174"/>
      <c r="G5128" s="174" t="s">
        <v>3165</v>
      </c>
      <c r="H5128" s="174" t="s">
        <v>187</v>
      </c>
      <c r="I5128" s="174" t="s">
        <v>2705</v>
      </c>
      <c r="J5128" s="174" t="s">
        <v>12910</v>
      </c>
      <c r="K5128" s="174"/>
      <c r="L5128" s="174" t="s">
        <v>172</v>
      </c>
      <c r="M5128" s="174" t="s">
        <v>250</v>
      </c>
      <c r="N5128" s="176">
        <v>960</v>
      </c>
      <c r="O5128" s="174" t="s">
        <v>3407</v>
      </c>
      <c r="P5128" s="177">
        <v>36616</v>
      </c>
      <c r="Q5128" s="176">
        <v>159</v>
      </c>
      <c r="R5128" s="175">
        <v>34162.339999999997</v>
      </c>
      <c r="S5128" s="175">
        <v>172101.1</v>
      </c>
    </row>
    <row r="5129" spans="1:19">
      <c r="D5129" s="174" t="s">
        <v>12911</v>
      </c>
      <c r="E5129" s="175">
        <v>293513.64</v>
      </c>
      <c r="F5129" s="174"/>
      <c r="G5129" s="174" t="s">
        <v>3165</v>
      </c>
      <c r="H5129" s="174" t="s">
        <v>187</v>
      </c>
      <c r="I5129" s="174" t="s">
        <v>2707</v>
      </c>
      <c r="J5129" s="174" t="s">
        <v>12912</v>
      </c>
      <c r="K5129" s="174"/>
      <c r="L5129" s="174" t="s">
        <v>172</v>
      </c>
      <c r="M5129" s="174" t="s">
        <v>250</v>
      </c>
      <c r="N5129" s="176">
        <v>960</v>
      </c>
      <c r="O5129" s="174" t="s">
        <v>3407</v>
      </c>
      <c r="P5129" s="177">
        <v>36616</v>
      </c>
      <c r="Q5129" s="176">
        <v>159</v>
      </c>
      <c r="R5129" s="175">
        <v>48613.19</v>
      </c>
      <c r="S5129" s="175">
        <v>244900.45</v>
      </c>
    </row>
    <row r="5130" spans="1:19">
      <c r="D5130" s="174" t="s">
        <v>12913</v>
      </c>
      <c r="E5130" s="175">
        <v>517192.85</v>
      </c>
      <c r="F5130" s="174"/>
      <c r="G5130" s="174" t="s">
        <v>3165</v>
      </c>
      <c r="H5130" s="174" t="s">
        <v>187</v>
      </c>
      <c r="I5130" s="174" t="s">
        <v>2709</v>
      </c>
      <c r="J5130" s="174" t="s">
        <v>12914</v>
      </c>
      <c r="K5130" s="174"/>
      <c r="L5130" s="174" t="s">
        <v>172</v>
      </c>
      <c r="M5130" s="174" t="s">
        <v>250</v>
      </c>
      <c r="N5130" s="176">
        <v>960</v>
      </c>
      <c r="O5130" s="174" t="s">
        <v>3407</v>
      </c>
      <c r="P5130" s="177">
        <v>36616</v>
      </c>
      <c r="Q5130" s="176">
        <v>159</v>
      </c>
      <c r="R5130" s="175">
        <v>85660.06</v>
      </c>
      <c r="S5130" s="175">
        <v>431532.79</v>
      </c>
    </row>
    <row r="5131" spans="1:19">
      <c r="D5131" s="174" t="s">
        <v>12915</v>
      </c>
      <c r="E5131" s="175">
        <v>1404558.55</v>
      </c>
      <c r="F5131" s="174"/>
      <c r="G5131" s="174" t="s">
        <v>3165</v>
      </c>
      <c r="H5131" s="174" t="s">
        <v>174</v>
      </c>
      <c r="I5131" s="174" t="s">
        <v>2711</v>
      </c>
      <c r="J5131" s="174" t="s">
        <v>12916</v>
      </c>
      <c r="K5131" s="174"/>
      <c r="L5131" s="174" t="s">
        <v>172</v>
      </c>
      <c r="M5131" s="174" t="s">
        <v>250</v>
      </c>
      <c r="N5131" s="176">
        <v>960</v>
      </c>
      <c r="O5131" s="174" t="s">
        <v>3407</v>
      </c>
      <c r="P5131" s="177">
        <v>36616</v>
      </c>
      <c r="Q5131" s="176">
        <v>159</v>
      </c>
      <c r="R5131" s="175">
        <v>232629.98</v>
      </c>
      <c r="S5131" s="175">
        <v>1171928.57</v>
      </c>
    </row>
    <row r="5132" spans="1:19">
      <c r="D5132" s="174" t="s">
        <v>12917</v>
      </c>
      <c r="E5132" s="175">
        <v>1173637.71</v>
      </c>
      <c r="F5132" s="174"/>
      <c r="G5132" s="174" t="s">
        <v>3165</v>
      </c>
      <c r="H5132" s="174" t="s">
        <v>174</v>
      </c>
      <c r="I5132" s="174" t="s">
        <v>2713</v>
      </c>
      <c r="J5132" s="174" t="s">
        <v>12918</v>
      </c>
      <c r="K5132" s="174"/>
      <c r="L5132" s="174" t="s">
        <v>12184</v>
      </c>
      <c r="M5132" s="174" t="s">
        <v>250</v>
      </c>
      <c r="N5132" s="176">
        <v>960</v>
      </c>
      <c r="O5132" s="174" t="s">
        <v>3407</v>
      </c>
      <c r="P5132" s="177">
        <v>36616</v>
      </c>
      <c r="Q5132" s="176">
        <v>159</v>
      </c>
      <c r="R5132" s="175">
        <v>194383.73</v>
      </c>
      <c r="S5132" s="175">
        <v>979253.98</v>
      </c>
    </row>
    <row r="5133" spans="1:19">
      <c r="D5133" s="174" t="s">
        <v>12919</v>
      </c>
      <c r="E5133" s="175">
        <v>31117395.98</v>
      </c>
      <c r="F5133" s="174"/>
      <c r="G5133" s="174" t="s">
        <v>3165</v>
      </c>
      <c r="H5133" s="174" t="s">
        <v>174</v>
      </c>
      <c r="I5133" s="174" t="s">
        <v>2715</v>
      </c>
      <c r="J5133" s="174" t="s">
        <v>12920</v>
      </c>
      <c r="K5133" s="174"/>
      <c r="L5133" s="174" t="s">
        <v>12921</v>
      </c>
      <c r="M5133" s="174" t="s">
        <v>250</v>
      </c>
      <c r="N5133" s="176">
        <v>960</v>
      </c>
      <c r="O5133" s="174" t="s">
        <v>3407</v>
      </c>
      <c r="P5133" s="177">
        <v>36616</v>
      </c>
      <c r="Q5133" s="176">
        <v>159</v>
      </c>
      <c r="R5133" s="175">
        <v>5153818.58</v>
      </c>
      <c r="S5133" s="175">
        <v>25963577.399999999</v>
      </c>
    </row>
    <row r="5134" spans="1:19">
      <c r="D5134" s="174" t="s">
        <v>12922</v>
      </c>
      <c r="E5134" s="175">
        <v>985670.7</v>
      </c>
      <c r="F5134" s="174"/>
      <c r="G5134" s="174" t="s">
        <v>3165</v>
      </c>
      <c r="H5134" s="174" t="s">
        <v>187</v>
      </c>
      <c r="I5134" s="174" t="s">
        <v>2717</v>
      </c>
      <c r="J5134" s="174" t="s">
        <v>12923</v>
      </c>
      <c r="K5134" s="174"/>
      <c r="L5134" s="174" t="s">
        <v>172</v>
      </c>
      <c r="M5134" s="174" t="s">
        <v>250</v>
      </c>
      <c r="N5134" s="176">
        <v>960</v>
      </c>
      <c r="O5134" s="174" t="s">
        <v>3407</v>
      </c>
      <c r="P5134" s="177">
        <v>36616</v>
      </c>
      <c r="Q5134" s="176">
        <v>159</v>
      </c>
      <c r="R5134" s="175">
        <v>163251.66</v>
      </c>
      <c r="S5134" s="175">
        <v>822419.04</v>
      </c>
    </row>
    <row r="5135" spans="1:19">
      <c r="D5135" s="174" t="s">
        <v>12924</v>
      </c>
      <c r="E5135" s="175">
        <v>1771018.62</v>
      </c>
      <c r="F5135" s="174"/>
      <c r="G5135" s="174" t="s">
        <v>3165</v>
      </c>
      <c r="H5135" s="174" t="s">
        <v>174</v>
      </c>
      <c r="I5135" s="174" t="s">
        <v>2719</v>
      </c>
      <c r="J5135" s="174" t="s">
        <v>12925</v>
      </c>
      <c r="K5135" s="174"/>
      <c r="L5135" s="174" t="s">
        <v>5573</v>
      </c>
      <c r="M5135" s="174" t="s">
        <v>250</v>
      </c>
      <c r="N5135" s="176">
        <v>960</v>
      </c>
      <c r="O5135" s="174" t="s">
        <v>3407</v>
      </c>
      <c r="P5135" s="177">
        <v>36616</v>
      </c>
      <c r="Q5135" s="176">
        <v>159</v>
      </c>
      <c r="R5135" s="175">
        <v>293324.92</v>
      </c>
      <c r="S5135" s="175">
        <v>1477693.7</v>
      </c>
    </row>
    <row r="5136" spans="1:19">
      <c r="D5136" s="174" t="s">
        <v>12926</v>
      </c>
      <c r="E5136" s="175">
        <v>361293.15</v>
      </c>
      <c r="F5136" s="174"/>
      <c r="G5136" s="174" t="s">
        <v>3165</v>
      </c>
      <c r="H5136" s="174" t="s">
        <v>174</v>
      </c>
      <c r="I5136" s="174" t="s">
        <v>2721</v>
      </c>
      <c r="J5136" s="174" t="s">
        <v>12927</v>
      </c>
      <c r="K5136" s="174"/>
      <c r="L5136" s="174" t="s">
        <v>5573</v>
      </c>
      <c r="M5136" s="174" t="s">
        <v>250</v>
      </c>
      <c r="N5136" s="176">
        <v>960</v>
      </c>
      <c r="O5136" s="174" t="s">
        <v>3407</v>
      </c>
      <c r="P5136" s="177">
        <v>36616</v>
      </c>
      <c r="Q5136" s="176">
        <v>159</v>
      </c>
      <c r="R5136" s="175">
        <v>59839.12</v>
      </c>
      <c r="S5136" s="175">
        <v>301454.03000000003</v>
      </c>
    </row>
    <row r="5137" spans="1:19">
      <c r="D5137" s="174" t="s">
        <v>12928</v>
      </c>
      <c r="E5137" s="175">
        <v>211848.56</v>
      </c>
      <c r="F5137" s="174"/>
      <c r="G5137" s="174" t="s">
        <v>3165</v>
      </c>
      <c r="H5137" s="174" t="s">
        <v>174</v>
      </c>
      <c r="I5137" s="174" t="s">
        <v>2723</v>
      </c>
      <c r="J5137" s="174" t="s">
        <v>12929</v>
      </c>
      <c r="K5137" s="174"/>
      <c r="L5137" s="174" t="s">
        <v>5573</v>
      </c>
      <c r="M5137" s="174" t="s">
        <v>250</v>
      </c>
      <c r="N5137" s="176">
        <v>960</v>
      </c>
      <c r="O5137" s="174" t="s">
        <v>3407</v>
      </c>
      <c r="P5137" s="177">
        <v>36616</v>
      </c>
      <c r="Q5137" s="176">
        <v>159</v>
      </c>
      <c r="R5137" s="175">
        <v>35087.339999999997</v>
      </c>
      <c r="S5137" s="175">
        <v>176761.22</v>
      </c>
    </row>
    <row r="5138" spans="1:19" s="184" customFormat="1" ht="15.75">
      <c r="A5138" s="51"/>
      <c r="B5138" s="51"/>
      <c r="D5138" s="174" t="s">
        <v>12930</v>
      </c>
      <c r="E5138" s="175">
        <v>869129.17</v>
      </c>
      <c r="F5138" s="174"/>
      <c r="G5138" s="174" t="s">
        <v>12387</v>
      </c>
      <c r="H5138" s="174" t="s">
        <v>169</v>
      </c>
      <c r="I5138" s="174" t="s">
        <v>12931</v>
      </c>
      <c r="J5138" s="174" t="s">
        <v>12932</v>
      </c>
      <c r="K5138" s="174"/>
      <c r="L5138" s="174" t="s">
        <v>7279</v>
      </c>
      <c r="M5138" s="174" t="s">
        <v>12389</v>
      </c>
      <c r="N5138" s="176">
        <v>960</v>
      </c>
      <c r="O5138" s="174" t="s">
        <v>3407</v>
      </c>
      <c r="P5138" s="177">
        <v>39264</v>
      </c>
      <c r="Q5138" s="176">
        <v>72</v>
      </c>
      <c r="R5138" s="175">
        <v>64279.32</v>
      </c>
      <c r="S5138" s="175">
        <v>804849.85</v>
      </c>
    </row>
    <row r="5139" spans="1:19">
      <c r="D5139" s="174" t="s">
        <v>16242</v>
      </c>
      <c r="E5139" s="175">
        <v>2571306.9700000002</v>
      </c>
      <c r="F5139" s="174"/>
      <c r="G5139" s="174" t="s">
        <v>12387</v>
      </c>
      <c r="H5139" s="174" t="s">
        <v>164</v>
      </c>
      <c r="I5139" s="174" t="s">
        <v>12931</v>
      </c>
      <c r="J5139" s="174" t="s">
        <v>12932</v>
      </c>
      <c r="K5139" s="174"/>
      <c r="L5139" s="174" t="s">
        <v>7279</v>
      </c>
      <c r="M5139" s="174" t="s">
        <v>12389</v>
      </c>
      <c r="N5139" s="176">
        <v>960</v>
      </c>
      <c r="O5139" s="174" t="s">
        <v>3407</v>
      </c>
      <c r="P5139" s="177">
        <v>35217</v>
      </c>
      <c r="Q5139" s="176">
        <v>205</v>
      </c>
      <c r="R5139" s="176">
        <v>0</v>
      </c>
      <c r="S5139" s="175">
        <v>2571306.9700000002</v>
      </c>
    </row>
    <row r="5140" spans="1:19">
      <c r="D5140" s="174" t="s">
        <v>12933</v>
      </c>
      <c r="E5140" s="175">
        <v>124563.83</v>
      </c>
      <c r="F5140" s="174"/>
      <c r="G5140" s="174" t="s">
        <v>3165</v>
      </c>
      <c r="H5140" s="174" t="s">
        <v>182</v>
      </c>
      <c r="I5140" s="174" t="s">
        <v>2727</v>
      </c>
      <c r="J5140" s="174" t="s">
        <v>12934</v>
      </c>
      <c r="K5140" s="174"/>
      <c r="L5140" s="174" t="s">
        <v>5573</v>
      </c>
      <c r="M5140" s="174" t="s">
        <v>250</v>
      </c>
      <c r="N5140" s="176">
        <v>960</v>
      </c>
      <c r="O5140" s="174" t="s">
        <v>3407</v>
      </c>
      <c r="P5140" s="177">
        <v>36616</v>
      </c>
      <c r="Q5140" s="176">
        <v>159</v>
      </c>
      <c r="R5140" s="175">
        <v>20630.78</v>
      </c>
      <c r="S5140" s="175">
        <v>103933.05</v>
      </c>
    </row>
    <row r="5141" spans="1:19" s="184" customFormat="1" ht="15.75">
      <c r="A5141" s="51"/>
      <c r="B5141" s="51"/>
      <c r="D5141" s="174" t="s">
        <v>12935</v>
      </c>
      <c r="E5141" s="175">
        <v>28842447.760000002</v>
      </c>
      <c r="F5141" s="174"/>
      <c r="G5141" s="174" t="s">
        <v>12240</v>
      </c>
      <c r="H5141" s="174" t="s">
        <v>179</v>
      </c>
      <c r="I5141" s="174" t="s">
        <v>12936</v>
      </c>
      <c r="J5141" s="174" t="s">
        <v>12780</v>
      </c>
      <c r="K5141" s="174"/>
      <c r="L5141" s="174" t="s">
        <v>7136</v>
      </c>
      <c r="M5141" s="174" t="s">
        <v>12243</v>
      </c>
      <c r="N5141" s="176">
        <v>600</v>
      </c>
      <c r="O5141" s="174" t="s">
        <v>3407</v>
      </c>
      <c r="P5141" s="177">
        <v>38534</v>
      </c>
      <c r="Q5141" s="176">
        <v>96</v>
      </c>
      <c r="R5141" s="175">
        <v>4566720.8499999996</v>
      </c>
      <c r="S5141" s="175">
        <v>24275726.91</v>
      </c>
    </row>
    <row r="5142" spans="1:19">
      <c r="D5142" s="174" t="s">
        <v>16243</v>
      </c>
      <c r="E5142" s="175">
        <v>862.78</v>
      </c>
      <c r="F5142" s="174"/>
      <c r="G5142" s="174" t="s">
        <v>12240</v>
      </c>
      <c r="H5142" s="174" t="s">
        <v>164</v>
      </c>
      <c r="I5142" s="174" t="s">
        <v>12936</v>
      </c>
      <c r="J5142" s="174" t="s">
        <v>12780</v>
      </c>
      <c r="K5142" s="174"/>
      <c r="L5142" s="174" t="s">
        <v>7136</v>
      </c>
      <c r="M5142" s="174" t="s">
        <v>12243</v>
      </c>
      <c r="N5142" s="176">
        <v>960</v>
      </c>
      <c r="O5142" s="174" t="s">
        <v>3407</v>
      </c>
      <c r="P5142" s="177">
        <v>38534</v>
      </c>
      <c r="Q5142" s="176">
        <v>96</v>
      </c>
      <c r="R5142" s="176">
        <v>0</v>
      </c>
      <c r="S5142" s="175">
        <v>862.78</v>
      </c>
    </row>
    <row r="5143" spans="1:19">
      <c r="D5143" s="174" t="s">
        <v>12937</v>
      </c>
      <c r="E5143" s="175">
        <v>1526475.43</v>
      </c>
      <c r="F5143" s="174"/>
      <c r="G5143" s="174" t="s">
        <v>3165</v>
      </c>
      <c r="H5143" s="174" t="s">
        <v>174</v>
      </c>
      <c r="I5143" s="174" t="s">
        <v>2729</v>
      </c>
      <c r="J5143" s="174" t="s">
        <v>12938</v>
      </c>
      <c r="K5143" s="174"/>
      <c r="L5143" s="174" t="s">
        <v>5573</v>
      </c>
      <c r="M5143" s="174" t="s">
        <v>250</v>
      </c>
      <c r="N5143" s="176">
        <v>960</v>
      </c>
      <c r="O5143" s="174" t="s">
        <v>3407</v>
      </c>
      <c r="P5143" s="177">
        <v>36616</v>
      </c>
      <c r="Q5143" s="176">
        <v>159</v>
      </c>
      <c r="R5143" s="175">
        <v>252822.45</v>
      </c>
      <c r="S5143" s="175">
        <v>1273652.98</v>
      </c>
    </row>
    <row r="5144" spans="1:19">
      <c r="D5144" s="174" t="s">
        <v>12939</v>
      </c>
      <c r="E5144" s="175">
        <v>170618.92</v>
      </c>
      <c r="F5144" s="174"/>
      <c r="G5144" s="174" t="s">
        <v>3165</v>
      </c>
      <c r="H5144" s="174" t="s">
        <v>187</v>
      </c>
      <c r="I5144" s="174" t="s">
        <v>2731</v>
      </c>
      <c r="J5144" s="174" t="s">
        <v>12940</v>
      </c>
      <c r="K5144" s="174"/>
      <c r="L5144" s="174" t="s">
        <v>172</v>
      </c>
      <c r="M5144" s="174" t="s">
        <v>250</v>
      </c>
      <c r="N5144" s="176">
        <v>960</v>
      </c>
      <c r="O5144" s="174" t="s">
        <v>3407</v>
      </c>
      <c r="P5144" s="177">
        <v>36616</v>
      </c>
      <c r="Q5144" s="176">
        <v>159</v>
      </c>
      <c r="R5144" s="175">
        <v>28258.67</v>
      </c>
      <c r="S5144" s="175">
        <v>142360.25</v>
      </c>
    </row>
    <row r="5145" spans="1:19">
      <c r="D5145" s="174" t="s">
        <v>12941</v>
      </c>
      <c r="E5145" s="175">
        <v>28259.77</v>
      </c>
      <c r="F5145" s="174"/>
      <c r="G5145" s="174" t="s">
        <v>3165</v>
      </c>
      <c r="H5145" s="174" t="s">
        <v>187</v>
      </c>
      <c r="I5145" s="174" t="s">
        <v>2733</v>
      </c>
      <c r="J5145" s="174" t="s">
        <v>12942</v>
      </c>
      <c r="K5145" s="174"/>
      <c r="L5145" s="174" t="s">
        <v>172</v>
      </c>
      <c r="M5145" s="174" t="s">
        <v>250</v>
      </c>
      <c r="N5145" s="176">
        <v>960</v>
      </c>
      <c r="O5145" s="174" t="s">
        <v>3407</v>
      </c>
      <c r="P5145" s="177">
        <v>36616</v>
      </c>
      <c r="Q5145" s="176">
        <v>159</v>
      </c>
      <c r="R5145" s="175">
        <v>4680.43</v>
      </c>
      <c r="S5145" s="175">
        <v>23579.34</v>
      </c>
    </row>
    <row r="5146" spans="1:19">
      <c r="D5146" s="174" t="s">
        <v>12943</v>
      </c>
      <c r="E5146" s="175">
        <v>970638.67</v>
      </c>
      <c r="F5146" s="174"/>
      <c r="G5146" s="174" t="s">
        <v>3165</v>
      </c>
      <c r="H5146" s="174" t="s">
        <v>174</v>
      </c>
      <c r="I5146" s="174" t="s">
        <v>2735</v>
      </c>
      <c r="J5146" s="174" t="s">
        <v>12944</v>
      </c>
      <c r="K5146" s="174"/>
      <c r="L5146" s="174" t="s">
        <v>12945</v>
      </c>
      <c r="M5146" s="174" t="s">
        <v>250</v>
      </c>
      <c r="N5146" s="176">
        <v>960</v>
      </c>
      <c r="O5146" s="174" t="s">
        <v>3407</v>
      </c>
      <c r="P5146" s="177">
        <v>36616</v>
      </c>
      <c r="Q5146" s="176">
        <v>159</v>
      </c>
      <c r="R5146" s="175">
        <v>160761.98000000001</v>
      </c>
      <c r="S5146" s="175">
        <v>809876.69</v>
      </c>
    </row>
    <row r="5147" spans="1:19">
      <c r="D5147" s="174" t="s">
        <v>12946</v>
      </c>
      <c r="E5147" s="175">
        <v>78486.11</v>
      </c>
      <c r="F5147" s="174"/>
      <c r="G5147" s="174" t="s">
        <v>3165</v>
      </c>
      <c r="H5147" s="174" t="s">
        <v>187</v>
      </c>
      <c r="I5147" s="174" t="s">
        <v>2737</v>
      </c>
      <c r="J5147" s="174" t="s">
        <v>12947</v>
      </c>
      <c r="K5147" s="174"/>
      <c r="L5147" s="174" t="s">
        <v>172</v>
      </c>
      <c r="M5147" s="174" t="s">
        <v>250</v>
      </c>
      <c r="N5147" s="176">
        <v>960</v>
      </c>
      <c r="O5147" s="174" t="s">
        <v>3407</v>
      </c>
      <c r="P5147" s="177">
        <v>36616</v>
      </c>
      <c r="Q5147" s="176">
        <v>159</v>
      </c>
      <c r="R5147" s="175">
        <v>12999.18</v>
      </c>
      <c r="S5147" s="175">
        <v>65486.93</v>
      </c>
    </row>
    <row r="5148" spans="1:19">
      <c r="D5148" s="174" t="s">
        <v>12948</v>
      </c>
      <c r="E5148" s="175">
        <v>1360962.81</v>
      </c>
      <c r="F5148" s="174"/>
      <c r="G5148" s="174" t="s">
        <v>3165</v>
      </c>
      <c r="H5148" s="174" t="s">
        <v>182</v>
      </c>
      <c r="I5148" s="174" t="s">
        <v>2739</v>
      </c>
      <c r="J5148" s="174" t="s">
        <v>12949</v>
      </c>
      <c r="K5148" s="174"/>
      <c r="L5148" s="174" t="s">
        <v>176</v>
      </c>
      <c r="M5148" s="174" t="s">
        <v>250</v>
      </c>
      <c r="N5148" s="176">
        <v>960</v>
      </c>
      <c r="O5148" s="174" t="s">
        <v>3407</v>
      </c>
      <c r="P5148" s="177">
        <v>36616</v>
      </c>
      <c r="Q5148" s="176">
        <v>159</v>
      </c>
      <c r="R5148" s="175">
        <v>225409.4</v>
      </c>
      <c r="S5148" s="175">
        <v>1135553.4099999999</v>
      </c>
    </row>
    <row r="5149" spans="1:19">
      <c r="D5149" s="174" t="s">
        <v>12950</v>
      </c>
      <c r="E5149" s="175">
        <v>663265.41</v>
      </c>
      <c r="F5149" s="174"/>
      <c r="G5149" s="174" t="s">
        <v>3165</v>
      </c>
      <c r="H5149" s="174" t="s">
        <v>187</v>
      </c>
      <c r="I5149" s="174" t="s">
        <v>2741</v>
      </c>
      <c r="J5149" s="174" t="s">
        <v>12951</v>
      </c>
      <c r="K5149" s="174"/>
      <c r="L5149" s="174" t="s">
        <v>172</v>
      </c>
      <c r="M5149" s="174" t="s">
        <v>250</v>
      </c>
      <c r="N5149" s="176">
        <v>960</v>
      </c>
      <c r="O5149" s="174" t="s">
        <v>3407</v>
      </c>
      <c r="P5149" s="177">
        <v>36616</v>
      </c>
      <c r="Q5149" s="176">
        <v>159</v>
      </c>
      <c r="R5149" s="175">
        <v>109853.23</v>
      </c>
      <c r="S5149" s="175">
        <v>553412.18000000005</v>
      </c>
    </row>
    <row r="5150" spans="1:19">
      <c r="D5150" s="174" t="s">
        <v>12952</v>
      </c>
      <c r="E5150" s="175">
        <v>1678474.25</v>
      </c>
      <c r="F5150" s="174"/>
      <c r="G5150" s="174" t="s">
        <v>3165</v>
      </c>
      <c r="H5150" s="174" t="s">
        <v>182</v>
      </c>
      <c r="I5150" s="174" t="s">
        <v>2743</v>
      </c>
      <c r="J5150" s="174" t="s">
        <v>12953</v>
      </c>
      <c r="K5150" s="174"/>
      <c r="L5150" s="174" t="s">
        <v>5573</v>
      </c>
      <c r="M5150" s="174" t="s">
        <v>250</v>
      </c>
      <c r="N5150" s="176">
        <v>960</v>
      </c>
      <c r="O5150" s="174" t="s">
        <v>3407</v>
      </c>
      <c r="P5150" s="177">
        <v>36616</v>
      </c>
      <c r="Q5150" s="176">
        <v>159</v>
      </c>
      <c r="R5150" s="175">
        <v>277997.19</v>
      </c>
      <c r="S5150" s="175">
        <v>1400477.06</v>
      </c>
    </row>
    <row r="5151" spans="1:19">
      <c r="D5151" s="174" t="s">
        <v>12954</v>
      </c>
      <c r="E5151" s="175">
        <v>1372701.84</v>
      </c>
      <c r="F5151" s="174"/>
      <c r="G5151" s="174" t="s">
        <v>3165</v>
      </c>
      <c r="H5151" s="174" t="s">
        <v>187</v>
      </c>
      <c r="I5151" s="174" t="s">
        <v>2745</v>
      </c>
      <c r="J5151" s="174" t="s">
        <v>12955</v>
      </c>
      <c r="K5151" s="174"/>
      <c r="L5151" s="174" t="s">
        <v>172</v>
      </c>
      <c r="M5151" s="174" t="s">
        <v>250</v>
      </c>
      <c r="N5151" s="176">
        <v>960</v>
      </c>
      <c r="O5151" s="174" t="s">
        <v>3407</v>
      </c>
      <c r="P5151" s="177">
        <v>36616</v>
      </c>
      <c r="Q5151" s="176">
        <v>159</v>
      </c>
      <c r="R5151" s="175">
        <v>227353.7</v>
      </c>
      <c r="S5151" s="175">
        <v>1145348.1399999999</v>
      </c>
    </row>
    <row r="5152" spans="1:19">
      <c r="D5152" s="174" t="s">
        <v>12956</v>
      </c>
      <c r="E5152" s="175">
        <v>721432.76</v>
      </c>
      <c r="F5152" s="174"/>
      <c r="G5152" s="174" t="s">
        <v>3165</v>
      </c>
      <c r="H5152" s="174" t="s">
        <v>187</v>
      </c>
      <c r="I5152" s="174" t="s">
        <v>2747</v>
      </c>
      <c r="J5152" s="174" t="s">
        <v>12957</v>
      </c>
      <c r="K5152" s="174"/>
      <c r="L5152" s="174" t="s">
        <v>172</v>
      </c>
      <c r="M5152" s="174" t="s">
        <v>250</v>
      </c>
      <c r="N5152" s="176">
        <v>960</v>
      </c>
      <c r="O5152" s="174" t="s">
        <v>3407</v>
      </c>
      <c r="P5152" s="177">
        <v>36616</v>
      </c>
      <c r="Q5152" s="176">
        <v>159</v>
      </c>
      <c r="R5152" s="175">
        <v>119487.17</v>
      </c>
      <c r="S5152" s="175">
        <v>601945.59</v>
      </c>
    </row>
    <row r="5153" spans="1:19">
      <c r="D5153" s="174" t="s">
        <v>12958</v>
      </c>
      <c r="E5153" s="175">
        <v>88054.15</v>
      </c>
      <c r="F5153" s="174"/>
      <c r="G5153" s="174" t="s">
        <v>12189</v>
      </c>
      <c r="H5153" s="174" t="s">
        <v>172</v>
      </c>
      <c r="I5153" s="174" t="s">
        <v>12959</v>
      </c>
      <c r="J5153" s="174" t="s">
        <v>12960</v>
      </c>
      <c r="K5153" s="174"/>
      <c r="L5153" s="174" t="s">
        <v>172</v>
      </c>
      <c r="M5153" s="174" t="s">
        <v>12191</v>
      </c>
      <c r="N5153" s="176">
        <v>960</v>
      </c>
      <c r="O5153" s="174" t="s">
        <v>3407</v>
      </c>
      <c r="P5153" s="177">
        <v>38169</v>
      </c>
      <c r="Q5153" s="176">
        <v>108</v>
      </c>
      <c r="R5153" s="175">
        <v>9814.31</v>
      </c>
      <c r="S5153" s="175">
        <v>78239.839999999997</v>
      </c>
    </row>
    <row r="5154" spans="1:19">
      <c r="D5154" s="174" t="s">
        <v>12961</v>
      </c>
      <c r="E5154" s="175">
        <v>40299294.369999997</v>
      </c>
      <c r="F5154" s="174"/>
      <c r="G5154" s="174" t="s">
        <v>3165</v>
      </c>
      <c r="H5154" s="174" t="s">
        <v>182</v>
      </c>
      <c r="I5154" s="174" t="s">
        <v>2749</v>
      </c>
      <c r="J5154" s="174" t="s">
        <v>12962</v>
      </c>
      <c r="K5154" s="174"/>
      <c r="L5154" s="174" t="s">
        <v>5573</v>
      </c>
      <c r="M5154" s="174" t="s">
        <v>250</v>
      </c>
      <c r="N5154" s="176">
        <v>960</v>
      </c>
      <c r="O5154" s="174" t="s">
        <v>3407</v>
      </c>
      <c r="P5154" s="177">
        <v>36616</v>
      </c>
      <c r="Q5154" s="176">
        <v>159</v>
      </c>
      <c r="R5154" s="175">
        <v>6674570.4900000002</v>
      </c>
      <c r="S5154" s="175">
        <v>33624723.880000003</v>
      </c>
    </row>
    <row r="5155" spans="1:19">
      <c r="D5155" s="174" t="s">
        <v>12963</v>
      </c>
      <c r="E5155" s="175">
        <v>1002638.71</v>
      </c>
      <c r="F5155" s="174" t="s">
        <v>3540</v>
      </c>
      <c r="G5155" s="174" t="s">
        <v>1711</v>
      </c>
      <c r="H5155" s="174" t="s">
        <v>183</v>
      </c>
      <c r="I5155" s="174" t="s">
        <v>12964</v>
      </c>
      <c r="J5155" s="174" t="s">
        <v>12965</v>
      </c>
      <c r="K5155" s="174"/>
      <c r="L5155" s="174" t="s">
        <v>183</v>
      </c>
      <c r="M5155" s="174" t="s">
        <v>12966</v>
      </c>
      <c r="N5155" s="176">
        <v>60</v>
      </c>
      <c r="O5155" s="174" t="s">
        <v>3407</v>
      </c>
      <c r="P5155" s="177">
        <v>38718</v>
      </c>
      <c r="Q5155" s="176">
        <v>90</v>
      </c>
      <c r="R5155" s="175">
        <v>1002638.71</v>
      </c>
      <c r="S5155" s="176">
        <v>0</v>
      </c>
    </row>
    <row r="5156" spans="1:19" s="184" customFormat="1" ht="15.75">
      <c r="A5156" s="51"/>
      <c r="B5156" s="51"/>
      <c r="D5156" s="174" t="s">
        <v>12967</v>
      </c>
      <c r="E5156" s="175">
        <v>6415870.3200000003</v>
      </c>
      <c r="F5156" s="174"/>
      <c r="G5156" s="174" t="s">
        <v>1308</v>
      </c>
      <c r="H5156" s="174" t="s">
        <v>174</v>
      </c>
      <c r="I5156" s="174" t="s">
        <v>2755</v>
      </c>
      <c r="J5156" s="174" t="s">
        <v>12968</v>
      </c>
      <c r="K5156" s="174"/>
      <c r="L5156" s="174" t="s">
        <v>4377</v>
      </c>
      <c r="M5156" s="174" t="s">
        <v>12718</v>
      </c>
      <c r="N5156" s="176">
        <v>960</v>
      </c>
      <c r="O5156" s="174" t="s">
        <v>3407</v>
      </c>
      <c r="P5156" s="177">
        <v>40086</v>
      </c>
      <c r="Q5156" s="176">
        <v>45</v>
      </c>
      <c r="R5156" s="175">
        <v>300743.89</v>
      </c>
      <c r="S5156" s="175">
        <v>6115126.4299999997</v>
      </c>
    </row>
    <row r="5157" spans="1:19">
      <c r="D5157" s="174" t="s">
        <v>16244</v>
      </c>
      <c r="E5157" s="175">
        <v>38601030.689999998</v>
      </c>
      <c r="F5157" s="174"/>
      <c r="G5157" s="174" t="s">
        <v>1308</v>
      </c>
      <c r="H5157" s="174" t="s">
        <v>164</v>
      </c>
      <c r="I5157" s="174" t="s">
        <v>2755</v>
      </c>
      <c r="J5157" s="174" t="s">
        <v>12968</v>
      </c>
      <c r="K5157" s="174"/>
      <c r="L5157" s="174" t="s">
        <v>4377</v>
      </c>
      <c r="M5157" s="174" t="s">
        <v>12718</v>
      </c>
      <c r="N5157" s="176">
        <v>960</v>
      </c>
      <c r="O5157" s="174" t="s">
        <v>3407</v>
      </c>
      <c r="P5157" s="177">
        <v>40086</v>
      </c>
      <c r="Q5157" s="176">
        <v>45</v>
      </c>
      <c r="R5157" s="176">
        <v>0</v>
      </c>
      <c r="S5157" s="175">
        <v>38601030.689999998</v>
      </c>
    </row>
    <row r="5158" spans="1:19">
      <c r="D5158" s="174" t="s">
        <v>12969</v>
      </c>
      <c r="E5158" s="175">
        <v>972462.12</v>
      </c>
      <c r="F5158" s="174" t="s">
        <v>3540</v>
      </c>
      <c r="G5158" s="174" t="s">
        <v>1405</v>
      </c>
      <c r="H5158" s="174" t="s">
        <v>182</v>
      </c>
      <c r="I5158" s="174" t="s">
        <v>2757</v>
      </c>
      <c r="J5158" s="174" t="s">
        <v>12970</v>
      </c>
      <c r="K5158" s="174"/>
      <c r="L5158" s="174" t="s">
        <v>12971</v>
      </c>
      <c r="M5158" s="174" t="s">
        <v>12972</v>
      </c>
      <c r="N5158" s="176">
        <v>960</v>
      </c>
      <c r="O5158" s="174" t="s">
        <v>3407</v>
      </c>
      <c r="P5158" s="177">
        <v>39264</v>
      </c>
      <c r="Q5158" s="176">
        <v>72</v>
      </c>
      <c r="R5158" s="175">
        <v>71921.64</v>
      </c>
      <c r="S5158" s="175">
        <v>900540.48</v>
      </c>
    </row>
    <row r="5159" spans="1:19">
      <c r="D5159" s="174" t="s">
        <v>12973</v>
      </c>
      <c r="E5159" s="175">
        <v>37352789.350000001</v>
      </c>
      <c r="F5159" s="174"/>
      <c r="G5159" s="174" t="s">
        <v>1308</v>
      </c>
      <c r="H5159" s="174" t="s">
        <v>174</v>
      </c>
      <c r="I5159" s="174" t="s">
        <v>1323</v>
      </c>
      <c r="J5159" s="174" t="s">
        <v>1324</v>
      </c>
      <c r="K5159" s="174"/>
      <c r="L5159" s="174" t="s">
        <v>4377</v>
      </c>
      <c r="M5159" s="174" t="s">
        <v>12718</v>
      </c>
      <c r="N5159" s="176">
        <v>960</v>
      </c>
      <c r="O5159" s="174" t="s">
        <v>3407</v>
      </c>
      <c r="P5159" s="177">
        <v>40086</v>
      </c>
      <c r="Q5159" s="176">
        <v>45</v>
      </c>
      <c r="R5159" s="175">
        <v>1750912.08</v>
      </c>
      <c r="S5159" s="175">
        <v>35601877.270000003</v>
      </c>
    </row>
    <row r="5160" spans="1:19">
      <c r="D5160" s="174" t="s">
        <v>12974</v>
      </c>
      <c r="E5160" s="175">
        <v>1320789.1200000001</v>
      </c>
      <c r="F5160" s="174"/>
      <c r="G5160" s="174" t="s">
        <v>12189</v>
      </c>
      <c r="H5160" s="174" t="s">
        <v>172</v>
      </c>
      <c r="I5160" s="174" t="s">
        <v>12975</v>
      </c>
      <c r="J5160" s="174" t="s">
        <v>12960</v>
      </c>
      <c r="K5160" s="174"/>
      <c r="L5160" s="174" t="s">
        <v>172</v>
      </c>
      <c r="M5160" s="174" t="s">
        <v>12191</v>
      </c>
      <c r="N5160" s="176">
        <v>960</v>
      </c>
      <c r="O5160" s="174" t="s">
        <v>3407</v>
      </c>
      <c r="P5160" s="177">
        <v>38169</v>
      </c>
      <c r="Q5160" s="176">
        <v>108</v>
      </c>
      <c r="R5160" s="175">
        <v>147212.92000000001</v>
      </c>
      <c r="S5160" s="175">
        <v>1173576.2</v>
      </c>
    </row>
    <row r="5161" spans="1:19">
      <c r="D5161" s="174" t="s">
        <v>12976</v>
      </c>
      <c r="E5161" s="175">
        <v>293376.59999999998</v>
      </c>
      <c r="F5161" s="174"/>
      <c r="G5161" s="174" t="s">
        <v>12182</v>
      </c>
      <c r="H5161" s="174" t="s">
        <v>191</v>
      </c>
      <c r="I5161" s="174" t="s">
        <v>12977</v>
      </c>
      <c r="J5161" s="174" t="s">
        <v>12788</v>
      </c>
      <c r="K5161" s="174"/>
      <c r="L5161" s="174" t="s">
        <v>4395</v>
      </c>
      <c r="M5161" s="174" t="s">
        <v>12789</v>
      </c>
      <c r="N5161" s="176">
        <v>960</v>
      </c>
      <c r="O5161" s="174" t="s">
        <v>3407</v>
      </c>
      <c r="P5161" s="177">
        <v>35247</v>
      </c>
      <c r="Q5161" s="176">
        <v>204</v>
      </c>
      <c r="R5161" s="175">
        <v>62036.800000000003</v>
      </c>
      <c r="S5161" s="175">
        <v>231339.8</v>
      </c>
    </row>
    <row r="5162" spans="1:19" s="184" customFormat="1" ht="15.75">
      <c r="A5162" s="51"/>
      <c r="B5162" s="51"/>
      <c r="D5162" s="174" t="s">
        <v>12978</v>
      </c>
      <c r="E5162" s="175">
        <v>34435430.43</v>
      </c>
      <c r="F5162" s="174"/>
      <c r="G5162" s="174" t="s">
        <v>1405</v>
      </c>
      <c r="H5162" s="174" t="s">
        <v>182</v>
      </c>
      <c r="I5162" s="174" t="s">
        <v>1410</v>
      </c>
      <c r="J5162" s="174" t="s">
        <v>12979</v>
      </c>
      <c r="K5162" s="174"/>
      <c r="L5162" s="174" t="s">
        <v>172</v>
      </c>
      <c r="M5162" s="174" t="s">
        <v>12191</v>
      </c>
      <c r="N5162" s="176">
        <v>960</v>
      </c>
      <c r="O5162" s="174" t="s">
        <v>3407</v>
      </c>
      <c r="P5162" s="177">
        <v>39264</v>
      </c>
      <c r="Q5162" s="176">
        <v>72</v>
      </c>
      <c r="R5162" s="175">
        <v>2546787.04</v>
      </c>
      <c r="S5162" s="175">
        <v>31888643.390000001</v>
      </c>
    </row>
    <row r="5163" spans="1:19">
      <c r="D5163" s="174" t="s">
        <v>16245</v>
      </c>
      <c r="E5163" s="175">
        <v>449271.12</v>
      </c>
      <c r="F5163" s="174"/>
      <c r="G5163" s="174" t="s">
        <v>1405</v>
      </c>
      <c r="H5163" s="174" t="s">
        <v>164</v>
      </c>
      <c r="I5163" s="174" t="s">
        <v>1410</v>
      </c>
      <c r="J5163" s="174" t="s">
        <v>12979</v>
      </c>
      <c r="K5163" s="174"/>
      <c r="L5163" s="174" t="s">
        <v>172</v>
      </c>
      <c r="M5163" s="174" t="s">
        <v>12191</v>
      </c>
      <c r="N5163" s="176">
        <v>960</v>
      </c>
      <c r="O5163" s="174" t="s">
        <v>3407</v>
      </c>
      <c r="P5163" s="177">
        <v>36251</v>
      </c>
      <c r="Q5163" s="176">
        <v>171</v>
      </c>
      <c r="R5163" s="176">
        <v>0</v>
      </c>
      <c r="S5163" s="175">
        <v>449271.12</v>
      </c>
    </row>
    <row r="5164" spans="1:19">
      <c r="D5164" s="174" t="s">
        <v>12980</v>
      </c>
      <c r="E5164" s="175">
        <v>70476.259999999995</v>
      </c>
      <c r="F5164" s="174"/>
      <c r="G5164" s="174" t="s">
        <v>3165</v>
      </c>
      <c r="H5164" s="174" t="s">
        <v>182</v>
      </c>
      <c r="I5164" s="174" t="s">
        <v>2760</v>
      </c>
      <c r="J5164" s="174" t="s">
        <v>12981</v>
      </c>
      <c r="K5164" s="174"/>
      <c r="L5164" s="174" t="s">
        <v>5573</v>
      </c>
      <c r="M5164" s="174" t="s">
        <v>250</v>
      </c>
      <c r="N5164" s="176">
        <v>960</v>
      </c>
      <c r="O5164" s="174" t="s">
        <v>3407</v>
      </c>
      <c r="P5164" s="177">
        <v>36616</v>
      </c>
      <c r="Q5164" s="176">
        <v>159</v>
      </c>
      <c r="R5164" s="175">
        <v>11672.59</v>
      </c>
      <c r="S5164" s="175">
        <v>58803.67</v>
      </c>
    </row>
    <row r="5165" spans="1:19">
      <c r="D5165" s="174" t="s">
        <v>12982</v>
      </c>
      <c r="E5165" s="175">
        <v>10645573.09</v>
      </c>
      <c r="F5165" s="174"/>
      <c r="G5165" s="174" t="s">
        <v>12240</v>
      </c>
      <c r="H5165" s="174" t="s">
        <v>179</v>
      </c>
      <c r="I5165" s="174" t="s">
        <v>12983</v>
      </c>
      <c r="J5165" s="174" t="s">
        <v>12780</v>
      </c>
      <c r="K5165" s="174"/>
      <c r="L5165" s="174" t="s">
        <v>7136</v>
      </c>
      <c r="M5165" s="174" t="s">
        <v>12243</v>
      </c>
      <c r="N5165" s="176">
        <v>600</v>
      </c>
      <c r="O5165" s="174" t="s">
        <v>3407</v>
      </c>
      <c r="P5165" s="177">
        <v>38534</v>
      </c>
      <c r="Q5165" s="176">
        <v>96</v>
      </c>
      <c r="R5165" s="175">
        <v>1685549.05</v>
      </c>
      <c r="S5165" s="175">
        <v>8960024.0399999991</v>
      </c>
    </row>
    <row r="5166" spans="1:19">
      <c r="D5166" s="174" t="s">
        <v>12984</v>
      </c>
      <c r="E5166" s="175">
        <v>111068.78</v>
      </c>
      <c r="F5166" s="174"/>
      <c r="G5166" s="174" t="s">
        <v>12240</v>
      </c>
      <c r="H5166" s="174" t="s">
        <v>179</v>
      </c>
      <c r="I5166" s="174" t="s">
        <v>12985</v>
      </c>
      <c r="J5166" s="174" t="s">
        <v>12780</v>
      </c>
      <c r="K5166" s="174"/>
      <c r="L5166" s="174" t="s">
        <v>7136</v>
      </c>
      <c r="M5166" s="174" t="s">
        <v>12243</v>
      </c>
      <c r="N5166" s="176">
        <v>600</v>
      </c>
      <c r="O5166" s="174" t="s">
        <v>3407</v>
      </c>
      <c r="P5166" s="177">
        <v>38534</v>
      </c>
      <c r="Q5166" s="176">
        <v>96</v>
      </c>
      <c r="R5166" s="175">
        <v>17585.849999999999</v>
      </c>
      <c r="S5166" s="175">
        <v>93482.93</v>
      </c>
    </row>
    <row r="5167" spans="1:19">
      <c r="D5167" s="174" t="s">
        <v>12986</v>
      </c>
      <c r="E5167" s="175">
        <v>841142.05</v>
      </c>
      <c r="F5167" s="174"/>
      <c r="G5167" s="174" t="s">
        <v>1045</v>
      </c>
      <c r="H5167" s="174" t="s">
        <v>190</v>
      </c>
      <c r="I5167" s="174" t="s">
        <v>2762</v>
      </c>
      <c r="J5167" s="174" t="s">
        <v>12987</v>
      </c>
      <c r="K5167" s="174"/>
      <c r="L5167" s="174" t="s">
        <v>7136</v>
      </c>
      <c r="M5167" s="174" t="s">
        <v>7279</v>
      </c>
      <c r="N5167" s="176">
        <v>600</v>
      </c>
      <c r="O5167" s="174" t="s">
        <v>3407</v>
      </c>
      <c r="P5167" s="177">
        <v>38899</v>
      </c>
      <c r="Q5167" s="176">
        <v>84</v>
      </c>
      <c r="R5167" s="175">
        <v>116357.97</v>
      </c>
      <c r="S5167" s="175">
        <v>724784.08</v>
      </c>
    </row>
    <row r="5168" spans="1:19">
      <c r="D5168" s="174" t="s">
        <v>12988</v>
      </c>
      <c r="E5168" s="175">
        <v>20637020.309999999</v>
      </c>
      <c r="F5168" s="174"/>
      <c r="G5168" s="174" t="s">
        <v>3165</v>
      </c>
      <c r="H5168" s="174" t="s">
        <v>174</v>
      </c>
      <c r="I5168" s="174" t="s">
        <v>2768</v>
      </c>
      <c r="J5168" s="174" t="s">
        <v>12989</v>
      </c>
      <c r="K5168" s="174"/>
      <c r="L5168" s="174" t="s">
        <v>5573</v>
      </c>
      <c r="M5168" s="174" t="s">
        <v>250</v>
      </c>
      <c r="N5168" s="176">
        <v>960</v>
      </c>
      <c r="O5168" s="174" t="s">
        <v>3407</v>
      </c>
      <c r="P5168" s="177">
        <v>36616</v>
      </c>
      <c r="Q5168" s="176">
        <v>159</v>
      </c>
      <c r="R5168" s="175">
        <v>3418006.44</v>
      </c>
      <c r="S5168" s="175">
        <v>17219013.870000001</v>
      </c>
    </row>
    <row r="5169" spans="4:19">
      <c r="D5169" s="174" t="s">
        <v>12990</v>
      </c>
      <c r="E5169" s="175">
        <v>22931731.879999999</v>
      </c>
      <c r="F5169" s="174"/>
      <c r="G5169" s="174" t="s">
        <v>3165</v>
      </c>
      <c r="H5169" s="174" t="s">
        <v>182</v>
      </c>
      <c r="I5169" s="174" t="s">
        <v>2770</v>
      </c>
      <c r="J5169" s="174" t="s">
        <v>12991</v>
      </c>
      <c r="K5169" s="174"/>
      <c r="L5169" s="174" t="s">
        <v>5573</v>
      </c>
      <c r="M5169" s="174" t="s">
        <v>250</v>
      </c>
      <c r="N5169" s="176">
        <v>960</v>
      </c>
      <c r="O5169" s="174" t="s">
        <v>3407</v>
      </c>
      <c r="P5169" s="177">
        <v>36616</v>
      </c>
      <c r="Q5169" s="176">
        <v>159</v>
      </c>
      <c r="R5169" s="175">
        <v>3798067.98</v>
      </c>
      <c r="S5169" s="175">
        <v>19133663.899999999</v>
      </c>
    </row>
    <row r="5170" spans="4:19">
      <c r="D5170" s="174" t="s">
        <v>12992</v>
      </c>
      <c r="E5170" s="175">
        <v>23436135.66</v>
      </c>
      <c r="F5170" s="174"/>
      <c r="G5170" s="174" t="s">
        <v>3165</v>
      </c>
      <c r="H5170" s="174" t="s">
        <v>187</v>
      </c>
      <c r="I5170" s="174" t="s">
        <v>2772</v>
      </c>
      <c r="J5170" s="174" t="s">
        <v>12993</v>
      </c>
      <c r="K5170" s="174"/>
      <c r="L5170" s="174" t="s">
        <v>172</v>
      </c>
      <c r="M5170" s="174" t="s">
        <v>250</v>
      </c>
      <c r="N5170" s="176">
        <v>960</v>
      </c>
      <c r="O5170" s="174" t="s">
        <v>3407</v>
      </c>
      <c r="P5170" s="177">
        <v>36616</v>
      </c>
      <c r="Q5170" s="176">
        <v>159</v>
      </c>
      <c r="R5170" s="175">
        <v>3881609.89</v>
      </c>
      <c r="S5170" s="175">
        <v>19554525.77</v>
      </c>
    </row>
    <row r="5171" spans="4:19">
      <c r="D5171" s="174" t="s">
        <v>12994</v>
      </c>
      <c r="E5171" s="175">
        <v>5188273.42</v>
      </c>
      <c r="F5171" s="174" t="s">
        <v>3540</v>
      </c>
      <c r="G5171" s="174" t="s">
        <v>12995</v>
      </c>
      <c r="H5171" s="174" t="s">
        <v>169</v>
      </c>
      <c r="I5171" s="174" t="s">
        <v>12996</v>
      </c>
      <c r="J5171" s="174" t="s">
        <v>12997</v>
      </c>
      <c r="K5171" s="174"/>
      <c r="L5171" s="174" t="s">
        <v>169</v>
      </c>
      <c r="M5171" s="174" t="s">
        <v>12998</v>
      </c>
      <c r="N5171" s="176">
        <v>960</v>
      </c>
      <c r="O5171" s="174" t="s">
        <v>3407</v>
      </c>
      <c r="P5171" s="177">
        <v>39630</v>
      </c>
      <c r="Q5171" s="176">
        <v>60</v>
      </c>
      <c r="R5171" s="175">
        <v>318862.59999999998</v>
      </c>
      <c r="S5171" s="175">
        <v>4869410.82</v>
      </c>
    </row>
    <row r="5172" spans="4:19">
      <c r="D5172" s="174" t="s">
        <v>12999</v>
      </c>
      <c r="E5172" s="175">
        <v>4049844.91</v>
      </c>
      <c r="F5172" s="174"/>
      <c r="G5172" s="174" t="s">
        <v>13000</v>
      </c>
      <c r="H5172" s="174" t="s">
        <v>3403</v>
      </c>
      <c r="I5172" s="174" t="s">
        <v>13001</v>
      </c>
      <c r="J5172" s="174" t="s">
        <v>13002</v>
      </c>
      <c r="K5172" s="174"/>
      <c r="L5172" s="174" t="s">
        <v>13003</v>
      </c>
      <c r="M5172" s="174" t="s">
        <v>13004</v>
      </c>
      <c r="N5172" s="176">
        <v>300</v>
      </c>
      <c r="O5172" s="174" t="s">
        <v>3407</v>
      </c>
      <c r="P5172" s="177">
        <v>36738</v>
      </c>
      <c r="Q5172" s="176">
        <v>155</v>
      </c>
      <c r="R5172" s="175">
        <v>2092419.78</v>
      </c>
      <c r="S5172" s="175">
        <v>1957425.13</v>
      </c>
    </row>
    <row r="5173" spans="4:19">
      <c r="D5173" s="174" t="s">
        <v>13005</v>
      </c>
      <c r="E5173" s="175">
        <v>356436.56</v>
      </c>
      <c r="F5173" s="174" t="s">
        <v>3540</v>
      </c>
      <c r="G5173" s="174" t="s">
        <v>12995</v>
      </c>
      <c r="H5173" s="174" t="s">
        <v>169</v>
      </c>
      <c r="I5173" s="174" t="s">
        <v>13006</v>
      </c>
      <c r="J5173" s="174" t="s">
        <v>13007</v>
      </c>
      <c r="K5173" s="174"/>
      <c r="L5173" s="174" t="s">
        <v>13008</v>
      </c>
      <c r="M5173" s="174" t="s">
        <v>13009</v>
      </c>
      <c r="N5173" s="176">
        <v>960</v>
      </c>
      <c r="O5173" s="174" t="s">
        <v>3407</v>
      </c>
      <c r="P5173" s="177">
        <v>39630</v>
      </c>
      <c r="Q5173" s="176">
        <v>60</v>
      </c>
      <c r="R5173" s="175">
        <v>21905.96</v>
      </c>
      <c r="S5173" s="175">
        <v>334530.59999999998</v>
      </c>
    </row>
    <row r="5174" spans="4:19">
      <c r="D5174" s="174" t="s">
        <v>13010</v>
      </c>
      <c r="E5174" s="175">
        <v>358578.39</v>
      </c>
      <c r="F5174" s="174"/>
      <c r="G5174" s="174" t="s">
        <v>3169</v>
      </c>
      <c r="H5174" s="174" t="s">
        <v>3416</v>
      </c>
      <c r="I5174" s="174" t="s">
        <v>13011</v>
      </c>
      <c r="J5174" s="174" t="s">
        <v>13012</v>
      </c>
      <c r="K5174" s="174"/>
      <c r="L5174" s="174" t="s">
        <v>10137</v>
      </c>
      <c r="M5174" s="174" t="s">
        <v>13013</v>
      </c>
      <c r="N5174" s="176">
        <v>600</v>
      </c>
      <c r="O5174" s="174" t="s">
        <v>3407</v>
      </c>
      <c r="P5174" s="177">
        <v>36398</v>
      </c>
      <c r="Q5174" s="176">
        <v>166</v>
      </c>
      <c r="R5174" s="175">
        <v>99206.58</v>
      </c>
      <c r="S5174" s="175">
        <v>259371.81</v>
      </c>
    </row>
    <row r="5175" spans="4:19">
      <c r="D5175" s="174" t="s">
        <v>13014</v>
      </c>
      <c r="E5175" s="175">
        <v>202570.5</v>
      </c>
      <c r="F5175" s="174" t="s">
        <v>3540</v>
      </c>
      <c r="G5175" s="174" t="s">
        <v>12995</v>
      </c>
      <c r="H5175" s="174" t="s">
        <v>169</v>
      </c>
      <c r="I5175" s="174" t="s">
        <v>13015</v>
      </c>
      <c r="J5175" s="174" t="s">
        <v>13016</v>
      </c>
      <c r="K5175" s="174"/>
      <c r="L5175" s="174" t="s">
        <v>169</v>
      </c>
      <c r="M5175" s="174" t="s">
        <v>13017</v>
      </c>
      <c r="N5175" s="176">
        <v>960</v>
      </c>
      <c r="O5175" s="174" t="s">
        <v>3407</v>
      </c>
      <c r="P5175" s="177">
        <v>39630</v>
      </c>
      <c r="Q5175" s="176">
        <v>60</v>
      </c>
      <c r="R5175" s="175">
        <v>12449.64</v>
      </c>
      <c r="S5175" s="175">
        <v>190120.86</v>
      </c>
    </row>
    <row r="5176" spans="4:19">
      <c r="D5176" s="174" t="s">
        <v>13018</v>
      </c>
      <c r="E5176" s="175">
        <v>3750796.55</v>
      </c>
      <c r="F5176" s="174"/>
      <c r="G5176" s="174" t="s">
        <v>3165</v>
      </c>
      <c r="H5176" s="174" t="s">
        <v>187</v>
      </c>
      <c r="I5176" s="174" t="s">
        <v>2774</v>
      </c>
      <c r="J5176" s="174" t="s">
        <v>13019</v>
      </c>
      <c r="K5176" s="174"/>
      <c r="L5176" s="174" t="s">
        <v>172</v>
      </c>
      <c r="M5176" s="174" t="s">
        <v>250</v>
      </c>
      <c r="N5176" s="176">
        <v>960</v>
      </c>
      <c r="O5176" s="174" t="s">
        <v>3407</v>
      </c>
      <c r="P5176" s="177">
        <v>36616</v>
      </c>
      <c r="Q5176" s="176">
        <v>159</v>
      </c>
      <c r="R5176" s="175">
        <v>621225.59</v>
      </c>
      <c r="S5176" s="175">
        <v>3129570.96</v>
      </c>
    </row>
    <row r="5177" spans="4:19">
      <c r="D5177" s="174" t="s">
        <v>13020</v>
      </c>
      <c r="E5177" s="175">
        <v>28186033.82</v>
      </c>
      <c r="F5177" s="174"/>
      <c r="G5177" s="174" t="s">
        <v>3165</v>
      </c>
      <c r="H5177" s="174" t="s">
        <v>174</v>
      </c>
      <c r="I5177" s="174" t="s">
        <v>2776</v>
      </c>
      <c r="J5177" s="174" t="s">
        <v>13021</v>
      </c>
      <c r="K5177" s="174"/>
      <c r="L5177" s="174" t="s">
        <v>172</v>
      </c>
      <c r="M5177" s="174" t="s">
        <v>250</v>
      </c>
      <c r="N5177" s="176">
        <v>960</v>
      </c>
      <c r="O5177" s="174" t="s">
        <v>3407</v>
      </c>
      <c r="P5177" s="177">
        <v>36616</v>
      </c>
      <c r="Q5177" s="176">
        <v>159</v>
      </c>
      <c r="R5177" s="175">
        <v>4668311.82</v>
      </c>
      <c r="S5177" s="176">
        <v>23517722</v>
      </c>
    </row>
    <row r="5178" spans="4:19">
      <c r="D5178" s="174" t="s">
        <v>13022</v>
      </c>
      <c r="E5178" s="175">
        <v>13354124.17</v>
      </c>
      <c r="F5178" s="174"/>
      <c r="G5178" s="174" t="s">
        <v>3165</v>
      </c>
      <c r="H5178" s="174" t="s">
        <v>174</v>
      </c>
      <c r="I5178" s="174" t="s">
        <v>2778</v>
      </c>
      <c r="J5178" s="174" t="s">
        <v>13021</v>
      </c>
      <c r="K5178" s="174"/>
      <c r="L5178" s="174" t="s">
        <v>172</v>
      </c>
      <c r="M5178" s="174" t="s">
        <v>250</v>
      </c>
      <c r="N5178" s="176">
        <v>960</v>
      </c>
      <c r="O5178" s="174" t="s">
        <v>3407</v>
      </c>
      <c r="P5178" s="177">
        <v>36616</v>
      </c>
      <c r="Q5178" s="176">
        <v>159</v>
      </c>
      <c r="R5178" s="175">
        <v>2211776.79</v>
      </c>
      <c r="S5178" s="175">
        <v>11142347.380000001</v>
      </c>
    </row>
    <row r="5179" spans="4:19">
      <c r="D5179" s="174" t="s">
        <v>13023</v>
      </c>
      <c r="E5179" s="175">
        <v>486318949.37</v>
      </c>
      <c r="F5179" s="174"/>
      <c r="G5179" s="174" t="s">
        <v>3165</v>
      </c>
      <c r="H5179" s="174" t="s">
        <v>187</v>
      </c>
      <c r="I5179" s="174" t="s">
        <v>2780</v>
      </c>
      <c r="J5179" s="174" t="s">
        <v>13024</v>
      </c>
      <c r="K5179" s="174"/>
      <c r="L5179" s="174" t="s">
        <v>172</v>
      </c>
      <c r="M5179" s="174" t="s">
        <v>250</v>
      </c>
      <c r="N5179" s="176">
        <v>960</v>
      </c>
      <c r="O5179" s="174" t="s">
        <v>3407</v>
      </c>
      <c r="P5179" s="177">
        <v>36616</v>
      </c>
      <c r="Q5179" s="176">
        <v>159</v>
      </c>
      <c r="R5179" s="175">
        <v>80546575.900000006</v>
      </c>
      <c r="S5179" s="175">
        <v>405772373.47000003</v>
      </c>
    </row>
    <row r="5180" spans="4:19">
      <c r="D5180" s="174" t="s">
        <v>13025</v>
      </c>
      <c r="E5180" s="175">
        <v>6937392.25</v>
      </c>
      <c r="F5180" s="174"/>
      <c r="G5180" s="174" t="s">
        <v>3165</v>
      </c>
      <c r="H5180" s="174" t="s">
        <v>185</v>
      </c>
      <c r="I5180" s="174" t="s">
        <v>2784</v>
      </c>
      <c r="J5180" s="174" t="s">
        <v>13026</v>
      </c>
      <c r="K5180" s="174"/>
      <c r="L5180" s="174" t="s">
        <v>13027</v>
      </c>
      <c r="M5180" s="174" t="s">
        <v>250</v>
      </c>
      <c r="N5180" s="176">
        <v>960</v>
      </c>
      <c r="O5180" s="174" t="s">
        <v>3407</v>
      </c>
      <c r="P5180" s="177">
        <v>36616</v>
      </c>
      <c r="Q5180" s="176">
        <v>159</v>
      </c>
      <c r="R5180" s="175">
        <v>1149005.55</v>
      </c>
      <c r="S5180" s="175">
        <v>5788386.7000000002</v>
      </c>
    </row>
    <row r="5181" spans="4:19">
      <c r="D5181" s="174" t="s">
        <v>13028</v>
      </c>
      <c r="E5181" s="175">
        <v>21595408.52</v>
      </c>
      <c r="F5181" s="174"/>
      <c r="G5181" s="174" t="s">
        <v>3165</v>
      </c>
      <c r="H5181" s="174" t="s">
        <v>182</v>
      </c>
      <c r="I5181" s="174" t="s">
        <v>2786</v>
      </c>
      <c r="J5181" s="174" t="s">
        <v>13029</v>
      </c>
      <c r="K5181" s="174"/>
      <c r="L5181" s="174" t="s">
        <v>5573</v>
      </c>
      <c r="M5181" s="174" t="s">
        <v>250</v>
      </c>
      <c r="N5181" s="176">
        <v>960</v>
      </c>
      <c r="O5181" s="174" t="s">
        <v>3407</v>
      </c>
      <c r="P5181" s="177">
        <v>36616</v>
      </c>
      <c r="Q5181" s="176">
        <v>159</v>
      </c>
      <c r="R5181" s="175">
        <v>3576739.45</v>
      </c>
      <c r="S5181" s="175">
        <v>18018669.07</v>
      </c>
    </row>
    <row r="5182" spans="4:19">
      <c r="D5182" s="174" t="s">
        <v>13030</v>
      </c>
      <c r="E5182" s="175">
        <v>2469694.1</v>
      </c>
      <c r="F5182" s="174"/>
      <c r="G5182" s="174" t="s">
        <v>3165</v>
      </c>
      <c r="H5182" s="174" t="s">
        <v>187</v>
      </c>
      <c r="I5182" s="174" t="s">
        <v>2788</v>
      </c>
      <c r="J5182" s="174" t="s">
        <v>13024</v>
      </c>
      <c r="K5182" s="174"/>
      <c r="L5182" s="174" t="s">
        <v>172</v>
      </c>
      <c r="M5182" s="174" t="s">
        <v>250</v>
      </c>
      <c r="N5182" s="176">
        <v>960</v>
      </c>
      <c r="O5182" s="174" t="s">
        <v>3407</v>
      </c>
      <c r="P5182" s="177">
        <v>36616</v>
      </c>
      <c r="Q5182" s="176">
        <v>159</v>
      </c>
      <c r="R5182" s="176">
        <v>409043</v>
      </c>
      <c r="S5182" s="175">
        <v>2060651.1</v>
      </c>
    </row>
    <row r="5183" spans="4:19">
      <c r="D5183" s="174" t="s">
        <v>13031</v>
      </c>
      <c r="E5183" s="175">
        <v>2704736.48</v>
      </c>
      <c r="F5183" s="174"/>
      <c r="G5183" s="174" t="s">
        <v>3165</v>
      </c>
      <c r="H5183" s="174" t="s">
        <v>174</v>
      </c>
      <c r="I5183" s="174" t="s">
        <v>2790</v>
      </c>
      <c r="J5183" s="174" t="s">
        <v>13032</v>
      </c>
      <c r="K5183" s="174"/>
      <c r="L5183" s="174" t="s">
        <v>5573</v>
      </c>
      <c r="M5183" s="174" t="s">
        <v>250</v>
      </c>
      <c r="N5183" s="176">
        <v>960</v>
      </c>
      <c r="O5183" s="174" t="s">
        <v>3407</v>
      </c>
      <c r="P5183" s="177">
        <v>36616</v>
      </c>
      <c r="Q5183" s="176">
        <v>159</v>
      </c>
      <c r="R5183" s="175">
        <v>447971.9</v>
      </c>
      <c r="S5183" s="175">
        <v>2256764.58</v>
      </c>
    </row>
    <row r="5184" spans="4:19">
      <c r="D5184" s="174" t="s">
        <v>13033</v>
      </c>
      <c r="E5184" s="175">
        <v>817255.9</v>
      </c>
      <c r="F5184" s="174"/>
      <c r="G5184" s="174" t="s">
        <v>3198</v>
      </c>
      <c r="H5184" s="174" t="s">
        <v>174</v>
      </c>
      <c r="I5184" s="174" t="s">
        <v>2792</v>
      </c>
      <c r="J5184" s="174" t="s">
        <v>13034</v>
      </c>
      <c r="K5184" s="174"/>
      <c r="L5184" s="174" t="s">
        <v>4395</v>
      </c>
      <c r="M5184" s="174" t="s">
        <v>5573</v>
      </c>
      <c r="N5184" s="176">
        <v>960</v>
      </c>
      <c r="O5184" s="174" t="s">
        <v>3407</v>
      </c>
      <c r="P5184" s="177">
        <v>37257</v>
      </c>
      <c r="Q5184" s="176">
        <v>138</v>
      </c>
      <c r="R5184" s="175">
        <v>116629.13</v>
      </c>
      <c r="S5184" s="175">
        <v>700626.77</v>
      </c>
    </row>
    <row r="5185" spans="4:19">
      <c r="D5185" s="174" t="s">
        <v>13035</v>
      </c>
      <c r="E5185" s="175">
        <v>302113005.06</v>
      </c>
      <c r="F5185" s="174"/>
      <c r="G5185" s="174" t="s">
        <v>3165</v>
      </c>
      <c r="H5185" s="174" t="s">
        <v>187</v>
      </c>
      <c r="I5185" s="174" t="s">
        <v>2796</v>
      </c>
      <c r="J5185" s="174" t="s">
        <v>13036</v>
      </c>
      <c r="K5185" s="174"/>
      <c r="L5185" s="174" t="s">
        <v>172</v>
      </c>
      <c r="M5185" s="174" t="s">
        <v>250</v>
      </c>
      <c r="N5185" s="176">
        <v>960</v>
      </c>
      <c r="O5185" s="174" t="s">
        <v>3407</v>
      </c>
      <c r="P5185" s="177">
        <v>36616</v>
      </c>
      <c r="Q5185" s="176">
        <v>159</v>
      </c>
      <c r="R5185" s="175">
        <v>50037466.420000002</v>
      </c>
      <c r="S5185" s="175">
        <v>252075538.63999999</v>
      </c>
    </row>
    <row r="5186" spans="4:19">
      <c r="D5186" s="174" t="s">
        <v>13037</v>
      </c>
      <c r="E5186" s="175">
        <v>11491011.199999999</v>
      </c>
      <c r="F5186" s="174"/>
      <c r="G5186" s="174" t="s">
        <v>3165</v>
      </c>
      <c r="H5186" s="174" t="s">
        <v>187</v>
      </c>
      <c r="I5186" s="174" t="s">
        <v>2798</v>
      </c>
      <c r="J5186" s="174" t="s">
        <v>13038</v>
      </c>
      <c r="K5186" s="174"/>
      <c r="L5186" s="174" t="s">
        <v>172</v>
      </c>
      <c r="M5186" s="174" t="s">
        <v>250</v>
      </c>
      <c r="N5186" s="176">
        <v>960</v>
      </c>
      <c r="O5186" s="174" t="s">
        <v>3407</v>
      </c>
      <c r="P5186" s="177">
        <v>36616</v>
      </c>
      <c r="Q5186" s="176">
        <v>159</v>
      </c>
      <c r="R5186" s="175">
        <v>1903198.73</v>
      </c>
      <c r="S5186" s="175">
        <v>9587812.4700000007</v>
      </c>
    </row>
    <row r="5187" spans="4:19">
      <c r="D5187" s="174" t="s">
        <v>13039</v>
      </c>
      <c r="E5187" s="175">
        <v>17186957.07</v>
      </c>
      <c r="F5187" s="174"/>
      <c r="G5187" s="174" t="s">
        <v>3165</v>
      </c>
      <c r="H5187" s="174" t="s">
        <v>174</v>
      </c>
      <c r="I5187" s="174" t="s">
        <v>2800</v>
      </c>
      <c r="J5187" s="174" t="s">
        <v>2801</v>
      </c>
      <c r="K5187" s="174"/>
      <c r="L5187" s="174" t="s">
        <v>12184</v>
      </c>
      <c r="M5187" s="174" t="s">
        <v>250</v>
      </c>
      <c r="N5187" s="176">
        <v>960</v>
      </c>
      <c r="O5187" s="174" t="s">
        <v>3407</v>
      </c>
      <c r="P5187" s="177">
        <v>36616</v>
      </c>
      <c r="Q5187" s="176">
        <v>159</v>
      </c>
      <c r="R5187" s="175">
        <v>2846589.72</v>
      </c>
      <c r="S5187" s="175">
        <v>14340367.35</v>
      </c>
    </row>
    <row r="5188" spans="4:19">
      <c r="D5188" s="174" t="s">
        <v>13040</v>
      </c>
      <c r="E5188" s="175">
        <v>50092228.530000001</v>
      </c>
      <c r="F5188" s="174"/>
      <c r="G5188" s="174" t="s">
        <v>3165</v>
      </c>
      <c r="H5188" s="174" t="s">
        <v>174</v>
      </c>
      <c r="I5188" s="174" t="s">
        <v>2802</v>
      </c>
      <c r="J5188" s="174" t="s">
        <v>13041</v>
      </c>
      <c r="K5188" s="174"/>
      <c r="L5188" s="174" t="s">
        <v>172</v>
      </c>
      <c r="M5188" s="174" t="s">
        <v>250</v>
      </c>
      <c r="N5188" s="176">
        <v>960</v>
      </c>
      <c r="O5188" s="174" t="s">
        <v>3407</v>
      </c>
      <c r="P5188" s="177">
        <v>36616</v>
      </c>
      <c r="Q5188" s="176">
        <v>159</v>
      </c>
      <c r="R5188" s="175">
        <v>8296525.2599999998</v>
      </c>
      <c r="S5188" s="175">
        <v>41795703.270000003</v>
      </c>
    </row>
    <row r="5189" spans="4:19">
      <c r="D5189" s="174" t="s">
        <v>13042</v>
      </c>
      <c r="E5189" s="175">
        <v>88026470.260000005</v>
      </c>
      <c r="F5189" s="174"/>
      <c r="G5189" s="174" t="s">
        <v>3165</v>
      </c>
      <c r="H5189" s="174" t="s">
        <v>185</v>
      </c>
      <c r="I5189" s="174" t="s">
        <v>2804</v>
      </c>
      <c r="J5189" s="174" t="s">
        <v>13043</v>
      </c>
      <c r="K5189" s="174"/>
      <c r="L5189" s="174" t="s">
        <v>6062</v>
      </c>
      <c r="M5189" s="174" t="s">
        <v>250</v>
      </c>
      <c r="N5189" s="176">
        <v>960</v>
      </c>
      <c r="O5189" s="174" t="s">
        <v>3407</v>
      </c>
      <c r="P5189" s="177">
        <v>36616</v>
      </c>
      <c r="Q5189" s="176">
        <v>159</v>
      </c>
      <c r="R5189" s="175">
        <v>14579384.029999999</v>
      </c>
      <c r="S5189" s="175">
        <v>73447086.230000004</v>
      </c>
    </row>
    <row r="5190" spans="4:19">
      <c r="D5190" s="174" t="s">
        <v>13044</v>
      </c>
      <c r="E5190" s="175">
        <v>12822970.01</v>
      </c>
      <c r="F5190" s="174"/>
      <c r="G5190" s="174" t="s">
        <v>3165</v>
      </c>
      <c r="H5190" s="174" t="s">
        <v>187</v>
      </c>
      <c r="I5190" s="174" t="s">
        <v>2806</v>
      </c>
      <c r="J5190" s="174" t="s">
        <v>13045</v>
      </c>
      <c r="K5190" s="174"/>
      <c r="L5190" s="174" t="s">
        <v>172</v>
      </c>
      <c r="M5190" s="174" t="s">
        <v>250</v>
      </c>
      <c r="N5190" s="176">
        <v>960</v>
      </c>
      <c r="O5190" s="174" t="s">
        <v>3407</v>
      </c>
      <c r="P5190" s="177">
        <v>36616</v>
      </c>
      <c r="Q5190" s="176">
        <v>159</v>
      </c>
      <c r="R5190" s="175">
        <v>2123804.34</v>
      </c>
      <c r="S5190" s="175">
        <v>10699165.67</v>
      </c>
    </row>
    <row r="5191" spans="4:19">
      <c r="D5191" s="174" t="s">
        <v>13046</v>
      </c>
      <c r="E5191" s="175">
        <v>1365180.51</v>
      </c>
      <c r="F5191" s="174"/>
      <c r="G5191" s="174" t="s">
        <v>3165</v>
      </c>
      <c r="H5191" s="174" t="s">
        <v>187</v>
      </c>
      <c r="I5191" s="174" t="s">
        <v>2808</v>
      </c>
      <c r="J5191" s="174" t="s">
        <v>13047</v>
      </c>
      <c r="K5191" s="174"/>
      <c r="L5191" s="174" t="s">
        <v>172</v>
      </c>
      <c r="M5191" s="174" t="s">
        <v>250</v>
      </c>
      <c r="N5191" s="176">
        <v>960</v>
      </c>
      <c r="O5191" s="174" t="s">
        <v>3407</v>
      </c>
      <c r="P5191" s="177">
        <v>36616</v>
      </c>
      <c r="Q5191" s="176">
        <v>159</v>
      </c>
      <c r="R5191" s="175">
        <v>226107.94</v>
      </c>
      <c r="S5191" s="175">
        <v>1139072.57</v>
      </c>
    </row>
    <row r="5192" spans="4:19">
      <c r="D5192" s="174" t="s">
        <v>13048</v>
      </c>
      <c r="E5192" s="175">
        <v>1286617.22</v>
      </c>
      <c r="F5192" s="174"/>
      <c r="G5192" s="174" t="s">
        <v>3165</v>
      </c>
      <c r="H5192" s="174" t="s">
        <v>187</v>
      </c>
      <c r="I5192" s="174" t="s">
        <v>2810</v>
      </c>
      <c r="J5192" s="174" t="s">
        <v>13049</v>
      </c>
      <c r="K5192" s="174"/>
      <c r="L5192" s="174" t="s">
        <v>5573</v>
      </c>
      <c r="M5192" s="174" t="s">
        <v>250</v>
      </c>
      <c r="N5192" s="176">
        <v>960</v>
      </c>
      <c r="O5192" s="174" t="s">
        <v>3407</v>
      </c>
      <c r="P5192" s="177">
        <v>36616</v>
      </c>
      <c r="Q5192" s="176">
        <v>159</v>
      </c>
      <c r="R5192" s="175">
        <v>213095.91</v>
      </c>
      <c r="S5192" s="175">
        <v>1073521.31</v>
      </c>
    </row>
    <row r="5193" spans="4:19">
      <c r="D5193" s="174" t="s">
        <v>13050</v>
      </c>
      <c r="E5193" s="175">
        <v>3213198.48</v>
      </c>
      <c r="F5193" s="174"/>
      <c r="G5193" s="174" t="s">
        <v>3165</v>
      </c>
      <c r="H5193" s="174" t="s">
        <v>174</v>
      </c>
      <c r="I5193" s="174" t="s">
        <v>2812</v>
      </c>
      <c r="J5193" s="174" t="s">
        <v>13051</v>
      </c>
      <c r="K5193" s="174"/>
      <c r="L5193" s="174" t="s">
        <v>13052</v>
      </c>
      <c r="M5193" s="174" t="s">
        <v>250</v>
      </c>
      <c r="N5193" s="176">
        <v>960</v>
      </c>
      <c r="O5193" s="174" t="s">
        <v>3407</v>
      </c>
      <c r="P5193" s="177">
        <v>36616</v>
      </c>
      <c r="Q5193" s="176">
        <v>159</v>
      </c>
      <c r="R5193" s="175">
        <v>532185.99</v>
      </c>
      <c r="S5193" s="175">
        <v>2681012.4900000002</v>
      </c>
    </row>
    <row r="5194" spans="4:19">
      <c r="D5194" s="174" t="s">
        <v>13053</v>
      </c>
      <c r="E5194" s="175">
        <v>942242.55</v>
      </c>
      <c r="F5194" s="174"/>
      <c r="G5194" s="174" t="s">
        <v>3165</v>
      </c>
      <c r="H5194" s="174" t="s">
        <v>187</v>
      </c>
      <c r="I5194" s="174" t="s">
        <v>2814</v>
      </c>
      <c r="J5194" s="174" t="s">
        <v>13054</v>
      </c>
      <c r="K5194" s="174"/>
      <c r="L5194" s="174" t="s">
        <v>5573</v>
      </c>
      <c r="M5194" s="174" t="s">
        <v>250</v>
      </c>
      <c r="N5194" s="176">
        <v>960</v>
      </c>
      <c r="O5194" s="174" t="s">
        <v>3407</v>
      </c>
      <c r="P5194" s="177">
        <v>36616</v>
      </c>
      <c r="Q5194" s="176">
        <v>159</v>
      </c>
      <c r="R5194" s="175">
        <v>156058.9</v>
      </c>
      <c r="S5194" s="175">
        <v>786183.65</v>
      </c>
    </row>
    <row r="5195" spans="4:19">
      <c r="D5195" s="174" t="s">
        <v>13055</v>
      </c>
      <c r="E5195" s="175">
        <v>2.54</v>
      </c>
      <c r="F5195" s="174"/>
      <c r="G5195" s="174" t="s">
        <v>3165</v>
      </c>
      <c r="H5195" s="174" t="s">
        <v>174</v>
      </c>
      <c r="I5195" s="174" t="s">
        <v>2816</v>
      </c>
      <c r="J5195" s="174" t="s">
        <v>13056</v>
      </c>
      <c r="K5195" s="174"/>
      <c r="L5195" s="174" t="s">
        <v>4439</v>
      </c>
      <c r="M5195" s="174" t="s">
        <v>12808</v>
      </c>
      <c r="N5195" s="176">
        <v>960</v>
      </c>
      <c r="O5195" s="174" t="s">
        <v>3407</v>
      </c>
      <c r="P5195" s="177">
        <v>36616</v>
      </c>
      <c r="Q5195" s="176">
        <v>159</v>
      </c>
      <c r="R5195" s="175">
        <v>0.4</v>
      </c>
      <c r="S5195" s="175">
        <v>2.14</v>
      </c>
    </row>
    <row r="5196" spans="4:19">
      <c r="D5196" s="174" t="s">
        <v>13057</v>
      </c>
      <c r="E5196" s="175">
        <v>622249.94999999995</v>
      </c>
      <c r="F5196" s="174"/>
      <c r="G5196" s="174" t="s">
        <v>3169</v>
      </c>
      <c r="H5196" s="174" t="s">
        <v>3416</v>
      </c>
      <c r="I5196" s="174" t="s">
        <v>13058</v>
      </c>
      <c r="J5196" s="174" t="s">
        <v>13059</v>
      </c>
      <c r="K5196" s="174"/>
      <c r="L5196" s="174" t="s">
        <v>10797</v>
      </c>
      <c r="M5196" s="174" t="s">
        <v>13060</v>
      </c>
      <c r="N5196" s="176">
        <v>600</v>
      </c>
      <c r="O5196" s="174" t="s">
        <v>3407</v>
      </c>
      <c r="P5196" s="177">
        <v>36368</v>
      </c>
      <c r="Q5196" s="176">
        <v>167</v>
      </c>
      <c r="R5196" s="175">
        <v>173192.78</v>
      </c>
      <c r="S5196" s="175">
        <v>449057.17</v>
      </c>
    </row>
    <row r="5197" spans="4:19">
      <c r="D5197" s="174" t="s">
        <v>13061</v>
      </c>
      <c r="E5197" s="175">
        <v>40272.39</v>
      </c>
      <c r="F5197" s="174"/>
      <c r="G5197" s="174" t="s">
        <v>3169</v>
      </c>
      <c r="H5197" s="174" t="s">
        <v>13062</v>
      </c>
      <c r="I5197" s="174" t="s">
        <v>2818</v>
      </c>
      <c r="J5197" s="174" t="s">
        <v>13063</v>
      </c>
      <c r="K5197" s="174"/>
      <c r="L5197" s="174" t="s">
        <v>13064</v>
      </c>
      <c r="M5197" s="174" t="s">
        <v>13065</v>
      </c>
      <c r="N5197" s="176">
        <v>600</v>
      </c>
      <c r="O5197" s="174" t="s">
        <v>3407</v>
      </c>
      <c r="P5197" s="177">
        <v>37256</v>
      </c>
      <c r="Q5197" s="176">
        <v>138</v>
      </c>
      <c r="R5197" s="175">
        <v>9262.56</v>
      </c>
      <c r="S5197" s="175">
        <v>31009.83</v>
      </c>
    </row>
    <row r="5198" spans="4:19">
      <c r="D5198" s="174" t="s">
        <v>13066</v>
      </c>
      <c r="E5198" s="176">
        <v>4898000</v>
      </c>
      <c r="F5198" s="174"/>
      <c r="G5198" s="174" t="s">
        <v>296</v>
      </c>
      <c r="H5198" s="174" t="s">
        <v>191</v>
      </c>
      <c r="I5198" s="174" t="s">
        <v>13067</v>
      </c>
      <c r="J5198" s="174" t="s">
        <v>13068</v>
      </c>
      <c r="K5198" s="174"/>
      <c r="L5198" s="174" t="s">
        <v>191</v>
      </c>
      <c r="M5198" s="174" t="s">
        <v>13069</v>
      </c>
      <c r="N5198" s="176">
        <v>960</v>
      </c>
      <c r="O5198" s="174" t="s">
        <v>3407</v>
      </c>
      <c r="P5198" s="177">
        <v>39752</v>
      </c>
      <c r="Q5198" s="176">
        <v>56</v>
      </c>
      <c r="R5198" s="175">
        <v>285716.65999999997</v>
      </c>
      <c r="S5198" s="175">
        <v>4612283.34</v>
      </c>
    </row>
    <row r="5199" spans="4:19">
      <c r="D5199" s="174" t="s">
        <v>13070</v>
      </c>
      <c r="E5199" s="175">
        <v>6494883.3799999999</v>
      </c>
      <c r="F5199" s="174"/>
      <c r="G5199" s="174" t="s">
        <v>12438</v>
      </c>
      <c r="H5199" s="174" t="s">
        <v>169</v>
      </c>
      <c r="I5199" s="174" t="s">
        <v>13071</v>
      </c>
      <c r="J5199" s="174" t="s">
        <v>13072</v>
      </c>
      <c r="K5199" s="174"/>
      <c r="L5199" s="174" t="s">
        <v>13073</v>
      </c>
      <c r="M5199" s="174" t="s">
        <v>13074</v>
      </c>
      <c r="N5199" s="176">
        <v>960</v>
      </c>
      <c r="O5199" s="174" t="s">
        <v>3407</v>
      </c>
      <c r="P5199" s="177">
        <v>39448</v>
      </c>
      <c r="Q5199" s="176">
        <v>66</v>
      </c>
      <c r="R5199" s="175">
        <v>439757.71</v>
      </c>
      <c r="S5199" s="175">
        <v>6055125.6699999999</v>
      </c>
    </row>
    <row r="5200" spans="4:19">
      <c r="D5200" s="174" t="s">
        <v>13075</v>
      </c>
      <c r="E5200" s="175">
        <v>6686114.29</v>
      </c>
      <c r="F5200" s="174"/>
      <c r="G5200" s="174" t="s">
        <v>1308</v>
      </c>
      <c r="H5200" s="174" t="s">
        <v>174</v>
      </c>
      <c r="I5200" s="174" t="s">
        <v>2822</v>
      </c>
      <c r="J5200" s="174" t="s">
        <v>13076</v>
      </c>
      <c r="K5200" s="174"/>
      <c r="L5200" s="174" t="s">
        <v>4377</v>
      </c>
      <c r="M5200" s="174" t="s">
        <v>12718</v>
      </c>
      <c r="N5200" s="176">
        <v>960</v>
      </c>
      <c r="O5200" s="174" t="s">
        <v>3407</v>
      </c>
      <c r="P5200" s="177">
        <v>40086</v>
      </c>
      <c r="Q5200" s="176">
        <v>45</v>
      </c>
      <c r="R5200" s="175">
        <v>313411.58</v>
      </c>
      <c r="S5200" s="175">
        <v>6372702.71</v>
      </c>
    </row>
    <row r="5201" spans="1:19">
      <c r="D5201" s="174" t="s">
        <v>13077</v>
      </c>
      <c r="E5201" s="175">
        <v>16005079.66</v>
      </c>
      <c r="F5201" s="174"/>
      <c r="G5201" s="174" t="s">
        <v>1308</v>
      </c>
      <c r="H5201" s="174" t="s">
        <v>174</v>
      </c>
      <c r="I5201" s="174" t="s">
        <v>1313</v>
      </c>
      <c r="J5201" s="174" t="s">
        <v>13078</v>
      </c>
      <c r="K5201" s="174"/>
      <c r="L5201" s="174" t="s">
        <v>4377</v>
      </c>
      <c r="M5201" s="174" t="s">
        <v>12718</v>
      </c>
      <c r="N5201" s="176">
        <v>960</v>
      </c>
      <c r="O5201" s="174" t="s">
        <v>3407</v>
      </c>
      <c r="P5201" s="177">
        <v>40086</v>
      </c>
      <c r="Q5201" s="176">
        <v>45</v>
      </c>
      <c r="R5201" s="175">
        <v>750238.14</v>
      </c>
      <c r="S5201" s="175">
        <v>15254841.52</v>
      </c>
    </row>
    <row r="5202" spans="1:19" s="184" customFormat="1" ht="15.75">
      <c r="A5202" s="51"/>
      <c r="B5202" s="51"/>
      <c r="D5202" s="174" t="s">
        <v>13079</v>
      </c>
      <c r="E5202" s="175">
        <v>8032928.3200000003</v>
      </c>
      <c r="F5202" s="174"/>
      <c r="G5202" s="174" t="s">
        <v>12189</v>
      </c>
      <c r="H5202" s="174" t="s">
        <v>172</v>
      </c>
      <c r="I5202" s="174" t="s">
        <v>13080</v>
      </c>
      <c r="J5202" s="174" t="s">
        <v>12960</v>
      </c>
      <c r="K5202" s="174"/>
      <c r="L5202" s="174" t="s">
        <v>172</v>
      </c>
      <c r="M5202" s="174" t="s">
        <v>12191</v>
      </c>
      <c r="N5202" s="176">
        <v>960</v>
      </c>
      <c r="O5202" s="174" t="s">
        <v>3407</v>
      </c>
      <c r="P5202" s="177">
        <v>38169</v>
      </c>
      <c r="Q5202" s="176">
        <v>108</v>
      </c>
      <c r="R5202" s="175">
        <v>895336.77</v>
      </c>
      <c r="S5202" s="175">
        <v>7137591.5499999998</v>
      </c>
    </row>
    <row r="5203" spans="1:19">
      <c r="D5203" s="174" t="s">
        <v>16246</v>
      </c>
      <c r="E5203" s="175">
        <v>186284.5</v>
      </c>
      <c r="F5203" s="174"/>
      <c r="G5203" s="174" t="s">
        <v>12189</v>
      </c>
      <c r="H5203" s="174" t="s">
        <v>164</v>
      </c>
      <c r="I5203" s="174" t="s">
        <v>13080</v>
      </c>
      <c r="J5203" s="174" t="s">
        <v>12960</v>
      </c>
      <c r="K5203" s="174"/>
      <c r="L5203" s="174" t="s">
        <v>172</v>
      </c>
      <c r="M5203" s="174" t="s">
        <v>12191</v>
      </c>
      <c r="N5203" s="176">
        <v>960</v>
      </c>
      <c r="O5203" s="174" t="s">
        <v>3407</v>
      </c>
      <c r="P5203" s="177">
        <v>38169</v>
      </c>
      <c r="Q5203" s="176">
        <v>108</v>
      </c>
      <c r="R5203" s="176">
        <v>0</v>
      </c>
      <c r="S5203" s="175">
        <v>186284.5</v>
      </c>
    </row>
    <row r="5204" spans="1:19">
      <c r="D5204" s="174" t="s">
        <v>13081</v>
      </c>
      <c r="E5204" s="175">
        <v>121421558.89</v>
      </c>
      <c r="F5204" s="174"/>
      <c r="G5204" s="174" t="s">
        <v>1308</v>
      </c>
      <c r="H5204" s="174" t="s">
        <v>174</v>
      </c>
      <c r="I5204" s="174" t="s">
        <v>2826</v>
      </c>
      <c r="J5204" s="174" t="s">
        <v>2827</v>
      </c>
      <c r="K5204" s="174"/>
      <c r="L5204" s="174" t="s">
        <v>4377</v>
      </c>
      <c r="M5204" s="174" t="s">
        <v>12718</v>
      </c>
      <c r="N5204" s="176">
        <v>960</v>
      </c>
      <c r="O5204" s="174" t="s">
        <v>3407</v>
      </c>
      <c r="P5204" s="177">
        <v>40086</v>
      </c>
      <c r="Q5204" s="176">
        <v>45</v>
      </c>
      <c r="R5204" s="175">
        <v>5691635.5499999998</v>
      </c>
      <c r="S5204" s="175">
        <v>115729923.34</v>
      </c>
    </row>
    <row r="5205" spans="1:19">
      <c r="D5205" s="174" t="s">
        <v>13082</v>
      </c>
      <c r="E5205" s="175">
        <v>327479.14</v>
      </c>
      <c r="F5205" s="174"/>
      <c r="G5205" s="174" t="s">
        <v>1333</v>
      </c>
      <c r="H5205" s="174" t="s">
        <v>13083</v>
      </c>
      <c r="I5205" s="174" t="s">
        <v>13084</v>
      </c>
      <c r="J5205" s="174" t="s">
        <v>13085</v>
      </c>
      <c r="K5205" s="174"/>
      <c r="L5205" s="174" t="s">
        <v>179</v>
      </c>
      <c r="M5205" s="174" t="s">
        <v>7197</v>
      </c>
      <c r="N5205" s="176">
        <v>300</v>
      </c>
      <c r="O5205" s="174" t="s">
        <v>3407</v>
      </c>
      <c r="P5205" s="177">
        <v>40330</v>
      </c>
      <c r="Q5205" s="176">
        <v>37</v>
      </c>
      <c r="R5205" s="175">
        <v>39297.480000000003</v>
      </c>
      <c r="S5205" s="175">
        <v>288181.65999999997</v>
      </c>
    </row>
    <row r="5206" spans="1:19">
      <c r="D5206" s="174" t="s">
        <v>13086</v>
      </c>
      <c r="E5206" s="175">
        <v>5398097.7400000002</v>
      </c>
      <c r="F5206" s="174"/>
      <c r="G5206" s="174" t="s">
        <v>3165</v>
      </c>
      <c r="H5206" s="174" t="s">
        <v>182</v>
      </c>
      <c r="I5206" s="174" t="s">
        <v>2828</v>
      </c>
      <c r="J5206" s="174" t="s">
        <v>13087</v>
      </c>
      <c r="K5206" s="174"/>
      <c r="L5206" s="174" t="s">
        <v>5573</v>
      </c>
      <c r="M5206" s="174" t="s">
        <v>250</v>
      </c>
      <c r="N5206" s="176">
        <v>960</v>
      </c>
      <c r="O5206" s="174" t="s">
        <v>3407</v>
      </c>
      <c r="P5206" s="177">
        <v>36616</v>
      </c>
      <c r="Q5206" s="176">
        <v>159</v>
      </c>
      <c r="R5206" s="175">
        <v>894059.92</v>
      </c>
      <c r="S5206" s="175">
        <v>4504037.82</v>
      </c>
    </row>
    <row r="5207" spans="1:19">
      <c r="D5207" s="174" t="s">
        <v>13088</v>
      </c>
      <c r="E5207" s="175">
        <v>179998.91</v>
      </c>
      <c r="F5207" s="174"/>
      <c r="G5207" s="174" t="s">
        <v>601</v>
      </c>
      <c r="H5207" s="174" t="s">
        <v>179</v>
      </c>
      <c r="I5207" s="174" t="s">
        <v>13089</v>
      </c>
      <c r="J5207" s="174" t="s">
        <v>13090</v>
      </c>
      <c r="K5207" s="174"/>
      <c r="L5207" s="174" t="s">
        <v>179</v>
      </c>
      <c r="M5207" s="174" t="s">
        <v>13091</v>
      </c>
      <c r="N5207" s="176">
        <v>600</v>
      </c>
      <c r="O5207" s="174" t="s">
        <v>3407</v>
      </c>
      <c r="P5207" s="177">
        <v>36646</v>
      </c>
      <c r="Q5207" s="176">
        <v>158</v>
      </c>
      <c r="R5207" s="175">
        <v>47399.6</v>
      </c>
      <c r="S5207" s="175">
        <v>132599.31</v>
      </c>
    </row>
    <row r="5208" spans="1:19">
      <c r="D5208" s="174" t="s">
        <v>13092</v>
      </c>
      <c r="E5208" s="175">
        <v>1105537.73</v>
      </c>
      <c r="F5208" s="174"/>
      <c r="G5208" s="174" t="s">
        <v>12182</v>
      </c>
      <c r="H5208" s="174" t="s">
        <v>191</v>
      </c>
      <c r="I5208" s="174" t="s">
        <v>13093</v>
      </c>
      <c r="J5208" s="174" t="s">
        <v>12788</v>
      </c>
      <c r="K5208" s="174"/>
      <c r="L5208" s="174" t="s">
        <v>4395</v>
      </c>
      <c r="M5208" s="174" t="s">
        <v>12789</v>
      </c>
      <c r="N5208" s="176">
        <v>960</v>
      </c>
      <c r="O5208" s="174" t="s">
        <v>3407</v>
      </c>
      <c r="P5208" s="177">
        <v>35247</v>
      </c>
      <c r="Q5208" s="176">
        <v>204</v>
      </c>
      <c r="R5208" s="175">
        <v>233775.14</v>
      </c>
      <c r="S5208" s="175">
        <v>871762.59</v>
      </c>
    </row>
    <row r="5209" spans="1:19">
      <c r="D5209" s="174" t="s">
        <v>13094</v>
      </c>
      <c r="E5209" s="175">
        <v>304677.32</v>
      </c>
      <c r="F5209" s="174"/>
      <c r="G5209" s="174" t="s">
        <v>12387</v>
      </c>
      <c r="H5209" s="174" t="s">
        <v>169</v>
      </c>
      <c r="I5209" s="174" t="s">
        <v>13095</v>
      </c>
      <c r="J5209" s="174" t="s">
        <v>13096</v>
      </c>
      <c r="K5209" s="174"/>
      <c r="L5209" s="174" t="s">
        <v>7279</v>
      </c>
      <c r="M5209" s="174" t="s">
        <v>5573</v>
      </c>
      <c r="N5209" s="176">
        <v>960</v>
      </c>
      <c r="O5209" s="174" t="s">
        <v>3407</v>
      </c>
      <c r="P5209" s="177">
        <v>39264</v>
      </c>
      <c r="Q5209" s="176">
        <v>72</v>
      </c>
      <c r="R5209" s="175">
        <v>22533.39</v>
      </c>
      <c r="S5209" s="175">
        <v>282143.93</v>
      </c>
    </row>
    <row r="5210" spans="1:19">
      <c r="D5210" s="174" t="s">
        <v>13097</v>
      </c>
      <c r="E5210" s="175">
        <v>5287823.88</v>
      </c>
      <c r="F5210" s="174"/>
      <c r="G5210" s="174" t="s">
        <v>12427</v>
      </c>
      <c r="H5210" s="174" t="s">
        <v>179</v>
      </c>
      <c r="I5210" s="174" t="s">
        <v>13098</v>
      </c>
      <c r="J5210" s="174" t="s">
        <v>12794</v>
      </c>
      <c r="K5210" s="174"/>
      <c r="L5210" s="174" t="s">
        <v>7136</v>
      </c>
      <c r="M5210" s="174" t="s">
        <v>7202</v>
      </c>
      <c r="N5210" s="176">
        <v>600</v>
      </c>
      <c r="O5210" s="174" t="s">
        <v>3407</v>
      </c>
      <c r="P5210" s="177">
        <v>35612</v>
      </c>
      <c r="Q5210" s="176">
        <v>192</v>
      </c>
      <c r="R5210" s="175">
        <v>1683290.48</v>
      </c>
      <c r="S5210" s="175">
        <v>3604533.4</v>
      </c>
    </row>
    <row r="5211" spans="1:19">
      <c r="D5211" s="174" t="s">
        <v>13099</v>
      </c>
      <c r="E5211" s="175">
        <v>2126822.1800000002</v>
      </c>
      <c r="F5211" s="174" t="s">
        <v>3540</v>
      </c>
      <c r="G5211" s="174" t="s">
        <v>1711</v>
      </c>
      <c r="H5211" s="174" t="s">
        <v>183</v>
      </c>
      <c r="I5211" s="174" t="s">
        <v>13100</v>
      </c>
      <c r="J5211" s="174" t="s">
        <v>13101</v>
      </c>
      <c r="K5211" s="174"/>
      <c r="L5211" s="174" t="s">
        <v>183</v>
      </c>
      <c r="M5211" s="174" t="s">
        <v>12966</v>
      </c>
      <c r="N5211" s="176">
        <v>60</v>
      </c>
      <c r="O5211" s="174" t="s">
        <v>3407</v>
      </c>
      <c r="P5211" s="177">
        <v>38718</v>
      </c>
      <c r="Q5211" s="176">
        <v>90</v>
      </c>
      <c r="R5211" s="175">
        <v>2126822.1800000002</v>
      </c>
      <c r="S5211" s="176">
        <v>0</v>
      </c>
    </row>
    <row r="5212" spans="1:19">
      <c r="D5212" s="174" t="s">
        <v>13102</v>
      </c>
      <c r="E5212" s="175">
        <v>644355.47</v>
      </c>
      <c r="F5212" s="174"/>
      <c r="G5212" s="174" t="s">
        <v>1628</v>
      </c>
      <c r="H5212" s="174" t="s">
        <v>191</v>
      </c>
      <c r="I5212" s="174" t="s">
        <v>13103</v>
      </c>
      <c r="J5212" s="174" t="s">
        <v>13104</v>
      </c>
      <c r="K5212" s="174"/>
      <c r="L5212" s="174" t="s">
        <v>191</v>
      </c>
      <c r="M5212" s="174" t="s">
        <v>12775</v>
      </c>
      <c r="N5212" s="176">
        <v>960</v>
      </c>
      <c r="O5212" s="174" t="s">
        <v>3407</v>
      </c>
      <c r="P5212" s="177">
        <v>37103</v>
      </c>
      <c r="Q5212" s="176">
        <v>143</v>
      </c>
      <c r="R5212" s="175">
        <v>95982.07</v>
      </c>
      <c r="S5212" s="175">
        <v>548373.4</v>
      </c>
    </row>
    <row r="5213" spans="1:19">
      <c r="D5213" s="174" t="s">
        <v>13105</v>
      </c>
      <c r="E5213" s="175">
        <v>19523109.210000001</v>
      </c>
      <c r="F5213" s="174"/>
      <c r="G5213" s="174" t="s">
        <v>1640</v>
      </c>
      <c r="H5213" s="174" t="s">
        <v>190</v>
      </c>
      <c r="I5213" s="174" t="s">
        <v>2830</v>
      </c>
      <c r="J5213" s="174" t="s">
        <v>13106</v>
      </c>
      <c r="K5213" s="174"/>
      <c r="L5213" s="174" t="s">
        <v>7136</v>
      </c>
      <c r="M5213" s="174" t="s">
        <v>3800</v>
      </c>
      <c r="N5213" s="176">
        <v>600</v>
      </c>
      <c r="O5213" s="174" t="s">
        <v>3407</v>
      </c>
      <c r="P5213" s="177">
        <v>39264</v>
      </c>
      <c r="Q5213" s="176">
        <v>72</v>
      </c>
      <c r="R5213" s="175">
        <v>2310234.5699999998</v>
      </c>
      <c r="S5213" s="175">
        <v>17212874.640000001</v>
      </c>
    </row>
    <row r="5214" spans="1:19">
      <c r="D5214" s="174" t="s">
        <v>13107</v>
      </c>
      <c r="E5214" s="175">
        <v>639942.38</v>
      </c>
      <c r="F5214" s="174"/>
      <c r="G5214" s="174" t="s">
        <v>13108</v>
      </c>
      <c r="H5214" s="174" t="s">
        <v>179</v>
      </c>
      <c r="I5214" s="174" t="s">
        <v>13109</v>
      </c>
      <c r="J5214" s="174" t="s">
        <v>13110</v>
      </c>
      <c r="K5214" s="174"/>
      <c r="L5214" s="174" t="s">
        <v>179</v>
      </c>
      <c r="M5214" s="174" t="s">
        <v>7279</v>
      </c>
      <c r="N5214" s="176">
        <v>600</v>
      </c>
      <c r="O5214" s="174" t="s">
        <v>3407</v>
      </c>
      <c r="P5214" s="177">
        <v>40179</v>
      </c>
      <c r="Q5214" s="176">
        <v>42</v>
      </c>
      <c r="R5214" s="175">
        <v>43729.37</v>
      </c>
      <c r="S5214" s="175">
        <v>596213.01</v>
      </c>
    </row>
    <row r="5215" spans="1:19">
      <c r="D5215" s="174" t="s">
        <v>13111</v>
      </c>
      <c r="E5215" s="175">
        <v>1029494.35</v>
      </c>
      <c r="F5215" s="174"/>
      <c r="G5215" s="174" t="s">
        <v>1333</v>
      </c>
      <c r="H5215" s="174" t="s">
        <v>3411</v>
      </c>
      <c r="I5215" s="174" t="s">
        <v>13112</v>
      </c>
      <c r="J5215" s="174" t="s">
        <v>13113</v>
      </c>
      <c r="K5215" s="174"/>
      <c r="L5215" s="174" t="s">
        <v>13114</v>
      </c>
      <c r="M5215" s="174" t="s">
        <v>144</v>
      </c>
      <c r="N5215" s="176">
        <v>120</v>
      </c>
      <c r="O5215" s="174" t="s">
        <v>3407</v>
      </c>
      <c r="P5215" s="177">
        <v>38533</v>
      </c>
      <c r="Q5215" s="176">
        <v>96</v>
      </c>
      <c r="R5215" s="175">
        <v>823595.44</v>
      </c>
      <c r="S5215" s="175">
        <v>205898.91</v>
      </c>
    </row>
    <row r="5216" spans="1:19">
      <c r="D5216" s="174" t="s">
        <v>13115</v>
      </c>
      <c r="E5216" s="175">
        <v>2488355.25</v>
      </c>
      <c r="F5216" s="174"/>
      <c r="G5216" s="174" t="s">
        <v>12210</v>
      </c>
      <c r="H5216" s="174" t="s">
        <v>179</v>
      </c>
      <c r="I5216" s="174" t="s">
        <v>13116</v>
      </c>
      <c r="J5216" s="174" t="s">
        <v>13117</v>
      </c>
      <c r="K5216" s="174"/>
      <c r="L5216" s="174" t="s">
        <v>7136</v>
      </c>
      <c r="M5216" s="174" t="s">
        <v>7175</v>
      </c>
      <c r="N5216" s="176">
        <v>600</v>
      </c>
      <c r="O5216" s="174" t="s">
        <v>3407</v>
      </c>
      <c r="P5216" s="177">
        <v>38353</v>
      </c>
      <c r="Q5216" s="176">
        <v>102</v>
      </c>
      <c r="R5216" s="175">
        <v>418873.09</v>
      </c>
      <c r="S5216" s="175">
        <v>2069482.16</v>
      </c>
    </row>
    <row r="5217" spans="4:19">
      <c r="D5217" s="174" t="s">
        <v>13118</v>
      </c>
      <c r="E5217" s="176">
        <v>818275</v>
      </c>
      <c r="F5217" s="174"/>
      <c r="G5217" s="174" t="s">
        <v>12427</v>
      </c>
      <c r="H5217" s="174" t="s">
        <v>179</v>
      </c>
      <c r="I5217" s="174" t="s">
        <v>13119</v>
      </c>
      <c r="J5217" s="174" t="s">
        <v>12794</v>
      </c>
      <c r="K5217" s="174"/>
      <c r="L5217" s="174" t="s">
        <v>7136</v>
      </c>
      <c r="M5217" s="174" t="s">
        <v>7202</v>
      </c>
      <c r="N5217" s="176">
        <v>600</v>
      </c>
      <c r="O5217" s="174" t="s">
        <v>3407</v>
      </c>
      <c r="P5217" s="177">
        <v>35612</v>
      </c>
      <c r="Q5217" s="176">
        <v>192</v>
      </c>
      <c r="R5217" s="175">
        <v>260484.2</v>
      </c>
      <c r="S5217" s="175">
        <v>557790.80000000005</v>
      </c>
    </row>
    <row r="5218" spans="4:19">
      <c r="D5218" s="174" t="s">
        <v>13120</v>
      </c>
      <c r="E5218" s="175">
        <v>44493323.539999999</v>
      </c>
      <c r="F5218" s="174"/>
      <c r="G5218" s="174" t="s">
        <v>1308</v>
      </c>
      <c r="H5218" s="174" t="s">
        <v>174</v>
      </c>
      <c r="I5218" s="174" t="s">
        <v>2834</v>
      </c>
      <c r="J5218" s="174" t="s">
        <v>13121</v>
      </c>
      <c r="K5218" s="174"/>
      <c r="L5218" s="174" t="s">
        <v>4377</v>
      </c>
      <c r="M5218" s="174" t="s">
        <v>12718</v>
      </c>
      <c r="N5218" s="176">
        <v>960</v>
      </c>
      <c r="O5218" s="174" t="s">
        <v>3407</v>
      </c>
      <c r="P5218" s="177">
        <v>40086</v>
      </c>
      <c r="Q5218" s="176">
        <v>45</v>
      </c>
      <c r="R5218" s="175">
        <v>2085624.52</v>
      </c>
      <c r="S5218" s="175">
        <v>42407699.020000003</v>
      </c>
    </row>
    <row r="5219" spans="4:19">
      <c r="D5219" s="174" t="s">
        <v>13122</v>
      </c>
      <c r="E5219" s="176">
        <v>915000</v>
      </c>
      <c r="F5219" s="174"/>
      <c r="G5219" s="174" t="s">
        <v>12225</v>
      </c>
      <c r="H5219" s="174" t="s">
        <v>172</v>
      </c>
      <c r="I5219" s="174" t="s">
        <v>13123</v>
      </c>
      <c r="J5219" s="174" t="s">
        <v>13124</v>
      </c>
      <c r="K5219" s="174"/>
      <c r="L5219" s="174" t="s">
        <v>172</v>
      </c>
      <c r="M5219" s="174" t="s">
        <v>7279</v>
      </c>
      <c r="N5219" s="176">
        <v>960</v>
      </c>
      <c r="O5219" s="174" t="s">
        <v>3407</v>
      </c>
      <c r="P5219" s="177">
        <v>39083</v>
      </c>
      <c r="Q5219" s="176">
        <v>78</v>
      </c>
      <c r="R5219" s="175">
        <v>73390.63</v>
      </c>
      <c r="S5219" s="175">
        <v>841609.37</v>
      </c>
    </row>
    <row r="5220" spans="4:19">
      <c r="D5220" s="174" t="s">
        <v>13125</v>
      </c>
      <c r="E5220" s="175">
        <v>198527.37</v>
      </c>
      <c r="F5220" s="174"/>
      <c r="G5220" s="174" t="s">
        <v>3169</v>
      </c>
      <c r="H5220" s="174" t="s">
        <v>3416</v>
      </c>
      <c r="I5220" s="174" t="s">
        <v>13126</v>
      </c>
      <c r="J5220" s="174" t="s">
        <v>13127</v>
      </c>
      <c r="K5220" s="174"/>
      <c r="L5220" s="174" t="s">
        <v>13128</v>
      </c>
      <c r="M5220" s="174" t="s">
        <v>13060</v>
      </c>
      <c r="N5220" s="176">
        <v>600</v>
      </c>
      <c r="O5220" s="174" t="s">
        <v>3407</v>
      </c>
      <c r="P5220" s="177">
        <v>37256</v>
      </c>
      <c r="Q5220" s="176">
        <v>138</v>
      </c>
      <c r="R5220" s="175">
        <v>45661.21</v>
      </c>
      <c r="S5220" s="175">
        <v>152866.16</v>
      </c>
    </row>
    <row r="5221" spans="4:19">
      <c r="D5221" s="174" t="s">
        <v>13129</v>
      </c>
      <c r="E5221" s="175">
        <v>1086217.08</v>
      </c>
      <c r="F5221" s="174"/>
      <c r="G5221" s="174" t="s">
        <v>3165</v>
      </c>
      <c r="H5221" s="174" t="s">
        <v>182</v>
      </c>
      <c r="I5221" s="174" t="s">
        <v>2836</v>
      </c>
      <c r="J5221" s="174" t="s">
        <v>13130</v>
      </c>
      <c r="K5221" s="174"/>
      <c r="L5221" s="174" t="s">
        <v>5573</v>
      </c>
      <c r="M5221" s="174" t="s">
        <v>250</v>
      </c>
      <c r="N5221" s="176">
        <v>960</v>
      </c>
      <c r="O5221" s="174" t="s">
        <v>3407</v>
      </c>
      <c r="P5221" s="177">
        <v>36616</v>
      </c>
      <c r="Q5221" s="176">
        <v>159</v>
      </c>
      <c r="R5221" s="175">
        <v>179904.66</v>
      </c>
      <c r="S5221" s="175">
        <v>906312.42</v>
      </c>
    </row>
    <row r="5222" spans="4:19">
      <c r="D5222" s="174" t="s">
        <v>13131</v>
      </c>
      <c r="E5222" s="175">
        <v>5246564.92</v>
      </c>
      <c r="F5222" s="174"/>
      <c r="G5222" s="174" t="s">
        <v>601</v>
      </c>
      <c r="H5222" s="174" t="s">
        <v>179</v>
      </c>
      <c r="I5222" s="174" t="s">
        <v>13132</v>
      </c>
      <c r="J5222" s="174" t="s">
        <v>13133</v>
      </c>
      <c r="K5222" s="174"/>
      <c r="L5222" s="174" t="s">
        <v>179</v>
      </c>
      <c r="M5222" s="174" t="s">
        <v>146</v>
      </c>
      <c r="N5222" s="176">
        <v>600</v>
      </c>
      <c r="O5222" s="174" t="s">
        <v>3407</v>
      </c>
      <c r="P5222" s="177">
        <v>37437</v>
      </c>
      <c r="Q5222" s="176">
        <v>132</v>
      </c>
      <c r="R5222" s="175">
        <v>1154244.19</v>
      </c>
      <c r="S5222" s="175">
        <v>4092320.73</v>
      </c>
    </row>
    <row r="5223" spans="4:19">
      <c r="D5223" s="174" t="s">
        <v>13134</v>
      </c>
      <c r="E5223" s="175">
        <v>7528205.8300000001</v>
      </c>
      <c r="F5223" s="174"/>
      <c r="G5223" s="174" t="s">
        <v>12189</v>
      </c>
      <c r="H5223" s="174" t="s">
        <v>172</v>
      </c>
      <c r="I5223" s="174" t="s">
        <v>13135</v>
      </c>
      <c r="J5223" s="174" t="s">
        <v>12960</v>
      </c>
      <c r="K5223" s="174"/>
      <c r="L5223" s="174" t="s">
        <v>172</v>
      </c>
      <c r="M5223" s="174" t="s">
        <v>12191</v>
      </c>
      <c r="N5223" s="176">
        <v>960</v>
      </c>
      <c r="O5223" s="174" t="s">
        <v>3407</v>
      </c>
      <c r="P5223" s="177">
        <v>38169</v>
      </c>
      <c r="Q5223" s="176">
        <v>108</v>
      </c>
      <c r="R5223" s="175">
        <v>839081.25</v>
      </c>
      <c r="S5223" s="175">
        <v>6689124.5800000001</v>
      </c>
    </row>
    <row r="5224" spans="4:19">
      <c r="D5224" s="174" t="s">
        <v>13136</v>
      </c>
      <c r="E5224" s="175">
        <v>154496.22</v>
      </c>
      <c r="F5224" s="174" t="s">
        <v>3540</v>
      </c>
      <c r="G5224" s="174" t="s">
        <v>12708</v>
      </c>
      <c r="H5224" s="174" t="s">
        <v>179</v>
      </c>
      <c r="I5224" s="174" t="s">
        <v>13137</v>
      </c>
      <c r="J5224" s="174" t="s">
        <v>13138</v>
      </c>
      <c r="K5224" s="174"/>
      <c r="L5224" s="174" t="s">
        <v>7136</v>
      </c>
      <c r="M5224" s="174" t="s">
        <v>7197</v>
      </c>
      <c r="N5224" s="176">
        <v>600</v>
      </c>
      <c r="O5224" s="174" t="s">
        <v>3407</v>
      </c>
      <c r="P5224" s="177">
        <v>39814</v>
      </c>
      <c r="Q5224" s="176">
        <v>54</v>
      </c>
      <c r="R5224" s="175">
        <v>13647.14</v>
      </c>
      <c r="S5224" s="175">
        <v>140849.07999999999</v>
      </c>
    </row>
    <row r="5225" spans="4:19">
      <c r="D5225" s="174" t="s">
        <v>13139</v>
      </c>
      <c r="E5225" s="175">
        <v>300726.08</v>
      </c>
      <c r="F5225" s="174"/>
      <c r="G5225" s="174" t="s">
        <v>12042</v>
      </c>
      <c r="H5225" s="174" t="s">
        <v>179</v>
      </c>
      <c r="I5225" s="174" t="s">
        <v>13140</v>
      </c>
      <c r="J5225" s="174" t="s">
        <v>13141</v>
      </c>
      <c r="K5225" s="174"/>
      <c r="L5225" s="174" t="s">
        <v>7136</v>
      </c>
      <c r="M5225" s="174" t="s">
        <v>7197</v>
      </c>
      <c r="N5225" s="176">
        <v>600</v>
      </c>
      <c r="O5225" s="174" t="s">
        <v>3407</v>
      </c>
      <c r="P5225" s="177">
        <v>39814</v>
      </c>
      <c r="Q5225" s="176">
        <v>54</v>
      </c>
      <c r="R5225" s="175">
        <v>26564.13</v>
      </c>
      <c r="S5225" s="175">
        <v>274161.95</v>
      </c>
    </row>
    <row r="5226" spans="4:19">
      <c r="D5226" s="174" t="s">
        <v>13142</v>
      </c>
      <c r="E5226" s="175">
        <v>29407.23</v>
      </c>
      <c r="F5226" s="174" t="s">
        <v>3540</v>
      </c>
      <c r="G5226" s="174" t="s">
        <v>12708</v>
      </c>
      <c r="H5226" s="174" t="s">
        <v>169</v>
      </c>
      <c r="I5226" s="174" t="s">
        <v>13143</v>
      </c>
      <c r="J5226" s="174" t="s">
        <v>13144</v>
      </c>
      <c r="K5226" s="174"/>
      <c r="L5226" s="174" t="s">
        <v>10147</v>
      </c>
      <c r="M5226" s="174" t="s">
        <v>10147</v>
      </c>
      <c r="N5226" s="176">
        <v>960</v>
      </c>
      <c r="O5226" s="174" t="s">
        <v>3407</v>
      </c>
      <c r="P5226" s="177">
        <v>39814</v>
      </c>
      <c r="Q5226" s="176">
        <v>54</v>
      </c>
      <c r="R5226" s="175">
        <v>1623.52</v>
      </c>
      <c r="S5226" s="175">
        <v>27783.71</v>
      </c>
    </row>
    <row r="5227" spans="4:19">
      <c r="D5227" s="174" t="s">
        <v>13145</v>
      </c>
      <c r="E5227" s="175">
        <v>2638668.94</v>
      </c>
      <c r="F5227" s="174"/>
      <c r="G5227" s="174" t="s">
        <v>1182</v>
      </c>
      <c r="H5227" s="174" t="s">
        <v>179</v>
      </c>
      <c r="I5227" s="174" t="s">
        <v>13146</v>
      </c>
      <c r="J5227" s="174" t="s">
        <v>13147</v>
      </c>
      <c r="K5227" s="174"/>
      <c r="L5227" s="174" t="s">
        <v>13148</v>
      </c>
      <c r="M5227" s="174" t="s">
        <v>146</v>
      </c>
      <c r="N5227" s="176">
        <v>600</v>
      </c>
      <c r="O5227" s="174" t="s">
        <v>3407</v>
      </c>
      <c r="P5227" s="177">
        <v>39448</v>
      </c>
      <c r="Q5227" s="176">
        <v>66</v>
      </c>
      <c r="R5227" s="175">
        <v>285855.75</v>
      </c>
      <c r="S5227" s="175">
        <v>2352813.19</v>
      </c>
    </row>
    <row r="5228" spans="4:19">
      <c r="D5228" s="174" t="s">
        <v>13149</v>
      </c>
      <c r="E5228" s="175">
        <v>6093578.6699999999</v>
      </c>
      <c r="F5228" s="174"/>
      <c r="G5228" s="174" t="s">
        <v>3165</v>
      </c>
      <c r="H5228" s="174" t="s">
        <v>182</v>
      </c>
      <c r="I5228" s="174" t="s">
        <v>2840</v>
      </c>
      <c r="J5228" s="174" t="s">
        <v>13150</v>
      </c>
      <c r="K5228" s="174"/>
      <c r="L5228" s="174" t="s">
        <v>5573</v>
      </c>
      <c r="M5228" s="174" t="s">
        <v>250</v>
      </c>
      <c r="N5228" s="176">
        <v>960</v>
      </c>
      <c r="O5228" s="174" t="s">
        <v>3407</v>
      </c>
      <c r="P5228" s="177">
        <v>36616</v>
      </c>
      <c r="Q5228" s="176">
        <v>159</v>
      </c>
      <c r="R5228" s="175">
        <v>1009248.92</v>
      </c>
      <c r="S5228" s="175">
        <v>5084329.75</v>
      </c>
    </row>
    <row r="5229" spans="4:19">
      <c r="D5229" s="174" t="s">
        <v>13151</v>
      </c>
      <c r="E5229" s="175">
        <v>4480902.33</v>
      </c>
      <c r="F5229" s="174"/>
      <c r="G5229" s="174" t="s">
        <v>3165</v>
      </c>
      <c r="H5229" s="174" t="s">
        <v>187</v>
      </c>
      <c r="I5229" s="174" t="s">
        <v>2842</v>
      </c>
      <c r="J5229" s="174" t="s">
        <v>13152</v>
      </c>
      <c r="K5229" s="174"/>
      <c r="L5229" s="174" t="s">
        <v>172</v>
      </c>
      <c r="M5229" s="174" t="s">
        <v>250</v>
      </c>
      <c r="N5229" s="176">
        <v>960</v>
      </c>
      <c r="O5229" s="174" t="s">
        <v>3407</v>
      </c>
      <c r="P5229" s="177">
        <v>36616</v>
      </c>
      <c r="Q5229" s="176">
        <v>159</v>
      </c>
      <c r="R5229" s="175">
        <v>742149.33</v>
      </c>
      <c r="S5229" s="176">
        <v>3738753</v>
      </c>
    </row>
    <row r="5230" spans="4:19">
      <c r="D5230" s="174" t="s">
        <v>13153</v>
      </c>
      <c r="E5230" s="175">
        <v>642127.67000000004</v>
      </c>
      <c r="F5230" s="174"/>
      <c r="G5230" s="174" t="s">
        <v>1200</v>
      </c>
      <c r="H5230" s="174" t="s">
        <v>3416</v>
      </c>
      <c r="I5230" s="174" t="s">
        <v>13154</v>
      </c>
      <c r="J5230" s="174" t="s">
        <v>13155</v>
      </c>
      <c r="K5230" s="174"/>
      <c r="L5230" s="174" t="s">
        <v>7175</v>
      </c>
      <c r="M5230" s="174" t="s">
        <v>13156</v>
      </c>
      <c r="N5230" s="176">
        <v>600</v>
      </c>
      <c r="O5230" s="174" t="s">
        <v>3407</v>
      </c>
      <c r="P5230" s="177">
        <v>37159</v>
      </c>
      <c r="Q5230" s="176">
        <v>141</v>
      </c>
      <c r="R5230" s="175">
        <v>150899.96</v>
      </c>
      <c r="S5230" s="175">
        <v>491227.71</v>
      </c>
    </row>
    <row r="5231" spans="4:19">
      <c r="D5231" s="174" t="s">
        <v>13157</v>
      </c>
      <c r="E5231" s="175">
        <v>103912.39</v>
      </c>
      <c r="F5231" s="174" t="s">
        <v>3540</v>
      </c>
      <c r="G5231" s="174" t="s">
        <v>12708</v>
      </c>
      <c r="H5231" s="174" t="s">
        <v>169</v>
      </c>
      <c r="I5231" s="174" t="s">
        <v>13158</v>
      </c>
      <c r="J5231" s="174" t="s">
        <v>13159</v>
      </c>
      <c r="K5231" s="174"/>
      <c r="L5231" s="174" t="s">
        <v>10147</v>
      </c>
      <c r="M5231" s="174" t="s">
        <v>6122</v>
      </c>
      <c r="N5231" s="176">
        <v>960</v>
      </c>
      <c r="O5231" s="174" t="s">
        <v>3407</v>
      </c>
      <c r="P5231" s="177">
        <v>39814</v>
      </c>
      <c r="Q5231" s="176">
        <v>54</v>
      </c>
      <c r="R5231" s="175">
        <v>5736.81</v>
      </c>
      <c r="S5231" s="175">
        <v>98175.58</v>
      </c>
    </row>
    <row r="5232" spans="4:19">
      <c r="D5232" s="174" t="s">
        <v>13160</v>
      </c>
      <c r="E5232" s="175">
        <v>438302.58</v>
      </c>
      <c r="F5232" s="174"/>
      <c r="G5232" s="174" t="s">
        <v>12387</v>
      </c>
      <c r="H5232" s="174" t="s">
        <v>169</v>
      </c>
      <c r="I5232" s="174" t="s">
        <v>13161</v>
      </c>
      <c r="J5232" s="174" t="s">
        <v>13162</v>
      </c>
      <c r="K5232" s="174"/>
      <c r="L5232" s="174" t="s">
        <v>7279</v>
      </c>
      <c r="M5232" s="174" t="s">
        <v>5573</v>
      </c>
      <c r="N5232" s="176">
        <v>960</v>
      </c>
      <c r="O5232" s="174" t="s">
        <v>3407</v>
      </c>
      <c r="P5232" s="177">
        <v>39264</v>
      </c>
      <c r="Q5232" s="176">
        <v>72</v>
      </c>
      <c r="R5232" s="175">
        <v>32416.17</v>
      </c>
      <c r="S5232" s="175">
        <v>405886.41</v>
      </c>
    </row>
    <row r="5233" spans="4:19">
      <c r="D5233" s="174" t="s">
        <v>13163</v>
      </c>
      <c r="E5233" s="175">
        <v>25269285.469999999</v>
      </c>
      <c r="F5233" s="174"/>
      <c r="G5233" s="174" t="s">
        <v>1308</v>
      </c>
      <c r="H5233" s="174" t="s">
        <v>174</v>
      </c>
      <c r="I5233" s="174" t="s">
        <v>2844</v>
      </c>
      <c r="J5233" s="174" t="s">
        <v>13164</v>
      </c>
      <c r="K5233" s="174"/>
      <c r="L5233" s="174" t="s">
        <v>4377</v>
      </c>
      <c r="M5233" s="174" t="s">
        <v>12718</v>
      </c>
      <c r="N5233" s="176">
        <v>960</v>
      </c>
      <c r="O5233" s="174" t="s">
        <v>3407</v>
      </c>
      <c r="P5233" s="177">
        <v>40086</v>
      </c>
      <c r="Q5233" s="176">
        <v>45</v>
      </c>
      <c r="R5233" s="175">
        <v>1184497.73</v>
      </c>
      <c r="S5233" s="175">
        <v>24084787.739999998</v>
      </c>
    </row>
    <row r="5234" spans="4:19">
      <c r="D5234" s="174" t="s">
        <v>13165</v>
      </c>
      <c r="E5234" s="175">
        <v>6730882.3600000003</v>
      </c>
      <c r="F5234" s="174"/>
      <c r="G5234" s="174" t="s">
        <v>1045</v>
      </c>
      <c r="H5234" s="174" t="s">
        <v>190</v>
      </c>
      <c r="I5234" s="174" t="s">
        <v>1047</v>
      </c>
      <c r="J5234" s="174" t="s">
        <v>12987</v>
      </c>
      <c r="K5234" s="174"/>
      <c r="L5234" s="174" t="s">
        <v>7136</v>
      </c>
      <c r="M5234" s="174" t="s">
        <v>7279</v>
      </c>
      <c r="N5234" s="176">
        <v>600</v>
      </c>
      <c r="O5234" s="174" t="s">
        <v>3407</v>
      </c>
      <c r="P5234" s="177">
        <v>38899</v>
      </c>
      <c r="Q5234" s="176">
        <v>84</v>
      </c>
      <c r="R5234" s="175">
        <v>931105.42</v>
      </c>
      <c r="S5234" s="175">
        <v>5799776.9400000004</v>
      </c>
    </row>
    <row r="5235" spans="4:19">
      <c r="D5235" s="174" t="s">
        <v>13166</v>
      </c>
      <c r="E5235" s="175">
        <v>2035463.3</v>
      </c>
      <c r="F5235" s="174"/>
      <c r="G5235" s="174" t="s">
        <v>601</v>
      </c>
      <c r="H5235" s="174" t="s">
        <v>3416</v>
      </c>
      <c r="I5235" s="174" t="s">
        <v>13167</v>
      </c>
      <c r="J5235" s="174" t="s">
        <v>13168</v>
      </c>
      <c r="K5235" s="174"/>
      <c r="L5235" s="174" t="s">
        <v>13169</v>
      </c>
      <c r="M5235" s="174" t="s">
        <v>13170</v>
      </c>
      <c r="N5235" s="176">
        <v>600</v>
      </c>
      <c r="O5235" s="174" t="s">
        <v>3407</v>
      </c>
      <c r="P5235" s="177">
        <v>38990</v>
      </c>
      <c r="Q5235" s="176">
        <v>81</v>
      </c>
      <c r="R5235" s="175">
        <v>274787.5</v>
      </c>
      <c r="S5235" s="175">
        <v>1760675.8</v>
      </c>
    </row>
    <row r="5236" spans="4:19">
      <c r="D5236" s="174" t="s">
        <v>13171</v>
      </c>
      <c r="E5236" s="175">
        <v>3923986.57</v>
      </c>
      <c r="F5236" s="174"/>
      <c r="G5236" s="174" t="s">
        <v>3169</v>
      </c>
      <c r="H5236" s="174" t="s">
        <v>3416</v>
      </c>
      <c r="I5236" s="174" t="s">
        <v>13172</v>
      </c>
      <c r="J5236" s="174" t="s">
        <v>13173</v>
      </c>
      <c r="K5236" s="174"/>
      <c r="L5236" s="174" t="s">
        <v>13128</v>
      </c>
      <c r="M5236" s="174" t="s">
        <v>13060</v>
      </c>
      <c r="N5236" s="176">
        <v>600</v>
      </c>
      <c r="O5236" s="174" t="s">
        <v>3407</v>
      </c>
      <c r="P5236" s="177">
        <v>37256</v>
      </c>
      <c r="Q5236" s="176">
        <v>138</v>
      </c>
      <c r="R5236" s="175">
        <v>902516.89</v>
      </c>
      <c r="S5236" s="175">
        <v>3021469.68</v>
      </c>
    </row>
    <row r="5237" spans="4:19">
      <c r="D5237" s="174" t="s">
        <v>13174</v>
      </c>
      <c r="E5237" s="175">
        <v>843733.36</v>
      </c>
      <c r="F5237" s="174"/>
      <c r="G5237" s="174" t="s">
        <v>12427</v>
      </c>
      <c r="H5237" s="174" t="s">
        <v>179</v>
      </c>
      <c r="I5237" s="174" t="s">
        <v>13175</v>
      </c>
      <c r="J5237" s="174" t="s">
        <v>12794</v>
      </c>
      <c r="K5237" s="174"/>
      <c r="L5237" s="174" t="s">
        <v>7136</v>
      </c>
      <c r="M5237" s="174" t="s">
        <v>7202</v>
      </c>
      <c r="N5237" s="176">
        <v>600</v>
      </c>
      <c r="O5237" s="174" t="s">
        <v>3407</v>
      </c>
      <c r="P5237" s="177">
        <v>35612</v>
      </c>
      <c r="Q5237" s="176">
        <v>192</v>
      </c>
      <c r="R5237" s="175">
        <v>268588.34000000003</v>
      </c>
      <c r="S5237" s="175">
        <v>575145.02</v>
      </c>
    </row>
    <row r="5238" spans="4:19">
      <c r="D5238" s="174" t="s">
        <v>13176</v>
      </c>
      <c r="E5238" s="175">
        <v>14732831.33</v>
      </c>
      <c r="F5238" s="174"/>
      <c r="G5238" s="174" t="s">
        <v>1559</v>
      </c>
      <c r="H5238" s="174" t="s">
        <v>191</v>
      </c>
      <c r="I5238" s="174" t="s">
        <v>2851</v>
      </c>
      <c r="J5238" s="174" t="s">
        <v>13177</v>
      </c>
      <c r="K5238" s="174"/>
      <c r="L5238" s="174" t="s">
        <v>191</v>
      </c>
      <c r="M5238" s="174" t="s">
        <v>13178</v>
      </c>
      <c r="N5238" s="176">
        <v>960</v>
      </c>
      <c r="O5238" s="174" t="s">
        <v>3407</v>
      </c>
      <c r="P5238" s="177">
        <v>39051</v>
      </c>
      <c r="Q5238" s="176">
        <v>79</v>
      </c>
      <c r="R5238" s="175">
        <v>1212389.23</v>
      </c>
      <c r="S5238" s="175">
        <v>13520442.1</v>
      </c>
    </row>
    <row r="5239" spans="4:19">
      <c r="D5239" s="174" t="s">
        <v>13179</v>
      </c>
      <c r="E5239" s="175">
        <v>229531.67</v>
      </c>
      <c r="F5239" s="174" t="s">
        <v>3540</v>
      </c>
      <c r="G5239" s="174" t="s">
        <v>12708</v>
      </c>
      <c r="H5239" s="174" t="s">
        <v>169</v>
      </c>
      <c r="I5239" s="174" t="s">
        <v>13180</v>
      </c>
      <c r="J5239" s="174" t="s">
        <v>13181</v>
      </c>
      <c r="K5239" s="174"/>
      <c r="L5239" s="174" t="s">
        <v>13182</v>
      </c>
      <c r="M5239" s="174" t="s">
        <v>5240</v>
      </c>
      <c r="N5239" s="176">
        <v>960</v>
      </c>
      <c r="O5239" s="174" t="s">
        <v>3407</v>
      </c>
      <c r="P5239" s="177">
        <v>39814</v>
      </c>
      <c r="Q5239" s="176">
        <v>54</v>
      </c>
      <c r="R5239" s="175">
        <v>12672.03</v>
      </c>
      <c r="S5239" s="175">
        <v>216859.64</v>
      </c>
    </row>
    <row r="5240" spans="4:19">
      <c r="D5240" s="174" t="s">
        <v>13183</v>
      </c>
      <c r="E5240" s="175">
        <v>108791.51</v>
      </c>
      <c r="F5240" s="174"/>
      <c r="G5240" s="174" t="s">
        <v>1308</v>
      </c>
      <c r="H5240" s="174" t="s">
        <v>174</v>
      </c>
      <c r="I5240" s="174" t="s">
        <v>2853</v>
      </c>
      <c r="J5240" s="174" t="s">
        <v>13184</v>
      </c>
      <c r="K5240" s="174"/>
      <c r="L5240" s="174" t="s">
        <v>4377</v>
      </c>
      <c r="M5240" s="174" t="s">
        <v>12718</v>
      </c>
      <c r="N5240" s="176">
        <v>960</v>
      </c>
      <c r="O5240" s="174" t="s">
        <v>3407</v>
      </c>
      <c r="P5240" s="177">
        <v>40086</v>
      </c>
      <c r="Q5240" s="176">
        <v>45</v>
      </c>
      <c r="R5240" s="175">
        <v>5099.59</v>
      </c>
      <c r="S5240" s="175">
        <v>103691.92</v>
      </c>
    </row>
    <row r="5241" spans="4:19">
      <c r="D5241" s="174" t="s">
        <v>13185</v>
      </c>
      <c r="E5241" s="175">
        <v>3940646.16</v>
      </c>
      <c r="F5241" s="174"/>
      <c r="G5241" s="174" t="s">
        <v>12240</v>
      </c>
      <c r="H5241" s="174" t="s">
        <v>179</v>
      </c>
      <c r="I5241" s="174" t="s">
        <v>13186</v>
      </c>
      <c r="J5241" s="174" t="s">
        <v>12780</v>
      </c>
      <c r="K5241" s="174"/>
      <c r="L5241" s="174" t="s">
        <v>7136</v>
      </c>
      <c r="M5241" s="174" t="s">
        <v>12243</v>
      </c>
      <c r="N5241" s="176">
        <v>600</v>
      </c>
      <c r="O5241" s="174" t="s">
        <v>3407</v>
      </c>
      <c r="P5241" s="177">
        <v>38534</v>
      </c>
      <c r="Q5241" s="176">
        <v>96</v>
      </c>
      <c r="R5241" s="175">
        <v>623935.61</v>
      </c>
      <c r="S5241" s="175">
        <v>3316710.55</v>
      </c>
    </row>
    <row r="5242" spans="4:19">
      <c r="D5242" s="174" t="s">
        <v>13187</v>
      </c>
      <c r="E5242" s="175">
        <v>18416630.399999999</v>
      </c>
      <c r="F5242" s="174"/>
      <c r="G5242" s="174" t="s">
        <v>12240</v>
      </c>
      <c r="H5242" s="174" t="s">
        <v>179</v>
      </c>
      <c r="I5242" s="174" t="s">
        <v>13188</v>
      </c>
      <c r="J5242" s="174" t="s">
        <v>12780</v>
      </c>
      <c r="K5242" s="174"/>
      <c r="L5242" s="174" t="s">
        <v>7136</v>
      </c>
      <c r="M5242" s="174" t="s">
        <v>12243</v>
      </c>
      <c r="N5242" s="176">
        <v>600</v>
      </c>
      <c r="O5242" s="174" t="s">
        <v>3407</v>
      </c>
      <c r="P5242" s="177">
        <v>38534</v>
      </c>
      <c r="Q5242" s="176">
        <v>96</v>
      </c>
      <c r="R5242" s="175">
        <v>2915966.38</v>
      </c>
      <c r="S5242" s="175">
        <v>15500664.02</v>
      </c>
    </row>
    <row r="5243" spans="4:19">
      <c r="D5243" s="174" t="s">
        <v>13189</v>
      </c>
      <c r="E5243" s="175">
        <v>1645.18</v>
      </c>
      <c r="F5243" s="174"/>
      <c r="G5243" s="174" t="s">
        <v>3165</v>
      </c>
      <c r="H5243" s="174" t="s">
        <v>182</v>
      </c>
      <c r="I5243" s="174" t="s">
        <v>2855</v>
      </c>
      <c r="J5243" s="174" t="s">
        <v>13190</v>
      </c>
      <c r="K5243" s="174"/>
      <c r="L5243" s="174" t="s">
        <v>13191</v>
      </c>
      <c r="M5243" s="174" t="s">
        <v>250</v>
      </c>
      <c r="N5243" s="176">
        <v>960</v>
      </c>
      <c r="O5243" s="174" t="s">
        <v>3407</v>
      </c>
      <c r="P5243" s="177">
        <v>36616</v>
      </c>
      <c r="Q5243" s="176">
        <v>159</v>
      </c>
      <c r="R5243" s="175">
        <v>272.42</v>
      </c>
      <c r="S5243" s="175">
        <v>1372.76</v>
      </c>
    </row>
    <row r="5244" spans="4:19">
      <c r="D5244" s="174" t="s">
        <v>13192</v>
      </c>
      <c r="E5244" s="175">
        <v>3162500.86</v>
      </c>
      <c r="F5244" s="174"/>
      <c r="G5244" s="174" t="s">
        <v>3165</v>
      </c>
      <c r="H5244" s="174" t="s">
        <v>187</v>
      </c>
      <c r="I5244" s="174" t="s">
        <v>2857</v>
      </c>
      <c r="J5244" s="174" t="s">
        <v>13193</v>
      </c>
      <c r="K5244" s="174"/>
      <c r="L5244" s="174" t="s">
        <v>13191</v>
      </c>
      <c r="M5244" s="174" t="s">
        <v>250</v>
      </c>
      <c r="N5244" s="176">
        <v>960</v>
      </c>
      <c r="O5244" s="174" t="s">
        <v>3407</v>
      </c>
      <c r="P5244" s="177">
        <v>36616</v>
      </c>
      <c r="Q5244" s="176">
        <v>159</v>
      </c>
      <c r="R5244" s="175">
        <v>523789.19</v>
      </c>
      <c r="S5244" s="175">
        <v>2638711.67</v>
      </c>
    </row>
    <row r="5245" spans="4:19">
      <c r="D5245" s="174" t="s">
        <v>13194</v>
      </c>
      <c r="E5245" s="175">
        <v>2403553.61</v>
      </c>
      <c r="F5245" s="174"/>
      <c r="G5245" s="174" t="s">
        <v>3165</v>
      </c>
      <c r="H5245" s="174" t="s">
        <v>187</v>
      </c>
      <c r="I5245" s="174" t="s">
        <v>2859</v>
      </c>
      <c r="J5245" s="174" t="s">
        <v>13195</v>
      </c>
      <c r="K5245" s="174"/>
      <c r="L5245" s="174" t="s">
        <v>13191</v>
      </c>
      <c r="M5245" s="174" t="s">
        <v>250</v>
      </c>
      <c r="N5245" s="176">
        <v>960</v>
      </c>
      <c r="O5245" s="174" t="s">
        <v>3407</v>
      </c>
      <c r="P5245" s="177">
        <v>36616</v>
      </c>
      <c r="Q5245" s="176">
        <v>159</v>
      </c>
      <c r="R5245" s="175">
        <v>398088.56</v>
      </c>
      <c r="S5245" s="175">
        <v>2005465.05</v>
      </c>
    </row>
    <row r="5246" spans="4:19">
      <c r="D5246" s="174" t="s">
        <v>13196</v>
      </c>
      <c r="E5246" s="175">
        <v>299979.03999999998</v>
      </c>
      <c r="F5246" s="174"/>
      <c r="G5246" s="174" t="s">
        <v>12189</v>
      </c>
      <c r="H5246" s="174" t="s">
        <v>172</v>
      </c>
      <c r="I5246" s="174" t="s">
        <v>13197</v>
      </c>
      <c r="J5246" s="174" t="s">
        <v>12960</v>
      </c>
      <c r="K5246" s="174"/>
      <c r="L5246" s="174" t="s">
        <v>172</v>
      </c>
      <c r="M5246" s="174" t="s">
        <v>12191</v>
      </c>
      <c r="N5246" s="176">
        <v>960</v>
      </c>
      <c r="O5246" s="174" t="s">
        <v>3407</v>
      </c>
      <c r="P5246" s="177">
        <v>38169</v>
      </c>
      <c r="Q5246" s="176">
        <v>108</v>
      </c>
      <c r="R5246" s="175">
        <v>33435.089999999997</v>
      </c>
      <c r="S5246" s="175">
        <v>266543.95</v>
      </c>
    </row>
    <row r="5247" spans="4:19">
      <c r="D5247" s="174" t="s">
        <v>13198</v>
      </c>
      <c r="E5247" s="175">
        <v>89504.85</v>
      </c>
      <c r="F5247" s="174"/>
      <c r="G5247" s="174" t="s">
        <v>3165</v>
      </c>
      <c r="H5247" s="174" t="s">
        <v>182</v>
      </c>
      <c r="I5247" s="174" t="s">
        <v>2861</v>
      </c>
      <c r="J5247" s="174" t="s">
        <v>13199</v>
      </c>
      <c r="K5247" s="174"/>
      <c r="L5247" s="174" t="s">
        <v>5573</v>
      </c>
      <c r="M5247" s="174" t="s">
        <v>250</v>
      </c>
      <c r="N5247" s="176">
        <v>960</v>
      </c>
      <c r="O5247" s="174" t="s">
        <v>3407</v>
      </c>
      <c r="P5247" s="177">
        <v>36616</v>
      </c>
      <c r="Q5247" s="176">
        <v>159</v>
      </c>
      <c r="R5247" s="175">
        <v>14824.23</v>
      </c>
      <c r="S5247" s="175">
        <v>74680.62</v>
      </c>
    </row>
    <row r="5248" spans="4:19">
      <c r="D5248" s="174" t="s">
        <v>13200</v>
      </c>
      <c r="E5248" s="175">
        <v>7647833.3099999996</v>
      </c>
      <c r="F5248" s="174"/>
      <c r="G5248" s="174" t="s">
        <v>12240</v>
      </c>
      <c r="H5248" s="174" t="s">
        <v>179</v>
      </c>
      <c r="I5248" s="174" t="s">
        <v>13201</v>
      </c>
      <c r="J5248" s="174" t="s">
        <v>12780</v>
      </c>
      <c r="K5248" s="174"/>
      <c r="L5248" s="174" t="s">
        <v>7136</v>
      </c>
      <c r="M5248" s="174" t="s">
        <v>12243</v>
      </c>
      <c r="N5248" s="176">
        <v>600</v>
      </c>
      <c r="O5248" s="174" t="s">
        <v>3407</v>
      </c>
      <c r="P5248" s="177">
        <v>38534</v>
      </c>
      <c r="Q5248" s="176">
        <v>96</v>
      </c>
      <c r="R5248" s="175">
        <v>1210906.8899999999</v>
      </c>
      <c r="S5248" s="175">
        <v>6436926.4199999999</v>
      </c>
    </row>
    <row r="5249" spans="4:19">
      <c r="D5249" s="174" t="s">
        <v>13202</v>
      </c>
      <c r="E5249" s="175">
        <v>9940271.3399999999</v>
      </c>
      <c r="F5249" s="174"/>
      <c r="G5249" s="174" t="s">
        <v>601</v>
      </c>
      <c r="H5249" s="174" t="s">
        <v>179</v>
      </c>
      <c r="I5249" s="174" t="s">
        <v>13203</v>
      </c>
      <c r="J5249" s="174" t="s">
        <v>13204</v>
      </c>
      <c r="K5249" s="174"/>
      <c r="L5249" s="174" t="s">
        <v>179</v>
      </c>
      <c r="M5249" s="174" t="s">
        <v>13091</v>
      </c>
      <c r="N5249" s="176">
        <v>600</v>
      </c>
      <c r="O5249" s="174" t="s">
        <v>3407</v>
      </c>
      <c r="P5249" s="177">
        <v>39872</v>
      </c>
      <c r="Q5249" s="176">
        <v>52</v>
      </c>
      <c r="R5249" s="175">
        <v>861490.15</v>
      </c>
      <c r="S5249" s="175">
        <v>9078781.1899999995</v>
      </c>
    </row>
    <row r="5250" spans="4:19">
      <c r="D5250" s="174" t="s">
        <v>13205</v>
      </c>
      <c r="E5250" s="175">
        <v>163658.35</v>
      </c>
      <c r="F5250" s="174" t="s">
        <v>3540</v>
      </c>
      <c r="G5250" s="174" t="s">
        <v>12708</v>
      </c>
      <c r="H5250" s="174" t="s">
        <v>169</v>
      </c>
      <c r="I5250" s="174" t="s">
        <v>13206</v>
      </c>
      <c r="J5250" s="174" t="s">
        <v>13207</v>
      </c>
      <c r="K5250" s="174"/>
      <c r="L5250" s="174" t="s">
        <v>10147</v>
      </c>
      <c r="M5250" s="174" t="s">
        <v>13208</v>
      </c>
      <c r="N5250" s="176">
        <v>960</v>
      </c>
      <c r="O5250" s="174" t="s">
        <v>3407</v>
      </c>
      <c r="P5250" s="177">
        <v>39814</v>
      </c>
      <c r="Q5250" s="176">
        <v>54</v>
      </c>
      <c r="R5250" s="175">
        <v>9035.26</v>
      </c>
      <c r="S5250" s="175">
        <v>154623.09</v>
      </c>
    </row>
    <row r="5251" spans="4:19">
      <c r="D5251" s="174" t="s">
        <v>13209</v>
      </c>
      <c r="E5251" s="175">
        <v>70288.929999999993</v>
      </c>
      <c r="F5251" s="174" t="s">
        <v>3540</v>
      </c>
      <c r="G5251" s="174" t="s">
        <v>12708</v>
      </c>
      <c r="H5251" s="174" t="s">
        <v>179</v>
      </c>
      <c r="I5251" s="174" t="s">
        <v>13210</v>
      </c>
      <c r="J5251" s="174" t="s">
        <v>13211</v>
      </c>
      <c r="K5251" s="174"/>
      <c r="L5251" s="174" t="s">
        <v>7136</v>
      </c>
      <c r="M5251" s="174" t="s">
        <v>7279</v>
      </c>
      <c r="N5251" s="176">
        <v>600</v>
      </c>
      <c r="O5251" s="174" t="s">
        <v>3407</v>
      </c>
      <c r="P5251" s="177">
        <v>39814</v>
      </c>
      <c r="Q5251" s="176">
        <v>54</v>
      </c>
      <c r="R5251" s="175">
        <v>6208.82</v>
      </c>
      <c r="S5251" s="175">
        <v>64080.11</v>
      </c>
    </row>
    <row r="5252" spans="4:19">
      <c r="D5252" s="174" t="s">
        <v>13212</v>
      </c>
      <c r="E5252" s="175">
        <v>63005.49</v>
      </c>
      <c r="F5252" s="174" t="s">
        <v>3540</v>
      </c>
      <c r="G5252" s="174" t="s">
        <v>12708</v>
      </c>
      <c r="H5252" s="174" t="s">
        <v>179</v>
      </c>
      <c r="I5252" s="174" t="s">
        <v>13213</v>
      </c>
      <c r="J5252" s="174" t="s">
        <v>13214</v>
      </c>
      <c r="K5252" s="174"/>
      <c r="L5252" s="174" t="s">
        <v>7136</v>
      </c>
      <c r="M5252" s="174" t="s">
        <v>7197</v>
      </c>
      <c r="N5252" s="176">
        <v>600</v>
      </c>
      <c r="O5252" s="174" t="s">
        <v>3407</v>
      </c>
      <c r="P5252" s="177">
        <v>39814</v>
      </c>
      <c r="Q5252" s="176">
        <v>54</v>
      </c>
      <c r="R5252" s="175">
        <v>5565.44</v>
      </c>
      <c r="S5252" s="175">
        <v>57440.05</v>
      </c>
    </row>
    <row r="5253" spans="4:19">
      <c r="D5253" s="174" t="s">
        <v>13215</v>
      </c>
      <c r="E5253" s="175">
        <v>406510.94</v>
      </c>
      <c r="F5253" s="174"/>
      <c r="G5253" s="174" t="s">
        <v>630</v>
      </c>
      <c r="H5253" s="174" t="s">
        <v>3403</v>
      </c>
      <c r="I5253" s="174" t="s">
        <v>13216</v>
      </c>
      <c r="J5253" s="174" t="s">
        <v>13217</v>
      </c>
      <c r="K5253" s="174"/>
      <c r="L5253" s="174"/>
      <c r="M5253" s="174"/>
      <c r="N5253" s="176">
        <v>300</v>
      </c>
      <c r="O5253" s="174" t="s">
        <v>3407</v>
      </c>
      <c r="P5253" s="177">
        <v>39263</v>
      </c>
      <c r="Q5253" s="176">
        <v>72</v>
      </c>
      <c r="R5253" s="175">
        <v>97562.58</v>
      </c>
      <c r="S5253" s="175">
        <v>308948.36</v>
      </c>
    </row>
    <row r="5254" spans="4:19">
      <c r="D5254" s="174" t="s">
        <v>13218</v>
      </c>
      <c r="E5254" s="175">
        <v>117384.25</v>
      </c>
      <c r="F5254" s="174" t="s">
        <v>3540</v>
      </c>
      <c r="G5254" s="174" t="s">
        <v>12708</v>
      </c>
      <c r="H5254" s="174" t="s">
        <v>172</v>
      </c>
      <c r="I5254" s="174" t="s">
        <v>13219</v>
      </c>
      <c r="J5254" s="174" t="s">
        <v>13220</v>
      </c>
      <c r="K5254" s="174"/>
      <c r="L5254" s="174" t="s">
        <v>172</v>
      </c>
      <c r="M5254" s="174" t="s">
        <v>12191</v>
      </c>
      <c r="N5254" s="176">
        <v>960</v>
      </c>
      <c r="O5254" s="174" t="s">
        <v>3407</v>
      </c>
      <c r="P5254" s="177">
        <v>39814</v>
      </c>
      <c r="Q5254" s="176">
        <v>54</v>
      </c>
      <c r="R5254" s="175">
        <v>6480.57</v>
      </c>
      <c r="S5254" s="175">
        <v>110903.67999999999</v>
      </c>
    </row>
    <row r="5255" spans="4:19">
      <c r="D5255" s="174" t="s">
        <v>13221</v>
      </c>
      <c r="E5255" s="175">
        <v>1467600.17</v>
      </c>
      <c r="F5255" s="174"/>
      <c r="G5255" s="174" t="s">
        <v>3165</v>
      </c>
      <c r="H5255" s="174" t="s">
        <v>182</v>
      </c>
      <c r="I5255" s="174" t="s">
        <v>2865</v>
      </c>
      <c r="J5255" s="174" t="s">
        <v>13222</v>
      </c>
      <c r="K5255" s="174"/>
      <c r="L5255" s="174" t="s">
        <v>7775</v>
      </c>
      <c r="M5255" s="174" t="s">
        <v>250</v>
      </c>
      <c r="N5255" s="176">
        <v>960</v>
      </c>
      <c r="O5255" s="174" t="s">
        <v>3407</v>
      </c>
      <c r="P5255" s="177">
        <v>36616</v>
      </c>
      <c r="Q5255" s="176">
        <v>159</v>
      </c>
      <c r="R5255" s="175">
        <v>243071.25</v>
      </c>
      <c r="S5255" s="175">
        <v>1224528.92</v>
      </c>
    </row>
    <row r="5256" spans="4:19">
      <c r="D5256" s="174" t="s">
        <v>13223</v>
      </c>
      <c r="E5256" s="175">
        <v>68237.990000000005</v>
      </c>
      <c r="F5256" s="174"/>
      <c r="G5256" s="174" t="s">
        <v>3165</v>
      </c>
      <c r="H5256" s="174" t="s">
        <v>182</v>
      </c>
      <c r="I5256" s="174" t="s">
        <v>2867</v>
      </c>
      <c r="J5256" s="174" t="s">
        <v>13224</v>
      </c>
      <c r="K5256" s="174"/>
      <c r="L5256" s="174" t="s">
        <v>5573</v>
      </c>
      <c r="M5256" s="174" t="s">
        <v>250</v>
      </c>
      <c r="N5256" s="176">
        <v>960</v>
      </c>
      <c r="O5256" s="174" t="s">
        <v>3407</v>
      </c>
      <c r="P5256" s="177">
        <v>36616</v>
      </c>
      <c r="Q5256" s="176">
        <v>159</v>
      </c>
      <c r="R5256" s="175">
        <v>11301.85</v>
      </c>
      <c r="S5256" s="175">
        <v>56936.14</v>
      </c>
    </row>
    <row r="5257" spans="4:19">
      <c r="D5257" s="174" t="s">
        <v>13225</v>
      </c>
      <c r="E5257" s="175">
        <v>2019043.64</v>
      </c>
      <c r="F5257" s="174"/>
      <c r="G5257" s="174" t="s">
        <v>3165</v>
      </c>
      <c r="H5257" s="174" t="s">
        <v>182</v>
      </c>
      <c r="I5257" s="174" t="s">
        <v>2869</v>
      </c>
      <c r="J5257" s="174" t="s">
        <v>13224</v>
      </c>
      <c r="K5257" s="174"/>
      <c r="L5257" s="174" t="s">
        <v>5573</v>
      </c>
      <c r="M5257" s="174" t="s">
        <v>250</v>
      </c>
      <c r="N5257" s="176">
        <v>960</v>
      </c>
      <c r="O5257" s="174" t="s">
        <v>3407</v>
      </c>
      <c r="P5257" s="177">
        <v>36616</v>
      </c>
      <c r="Q5257" s="176">
        <v>159</v>
      </c>
      <c r="R5257" s="175">
        <v>334404.03000000003</v>
      </c>
      <c r="S5257" s="175">
        <v>1684639.61</v>
      </c>
    </row>
    <row r="5258" spans="4:19">
      <c r="D5258" s="174" t="s">
        <v>13226</v>
      </c>
      <c r="E5258" s="175">
        <v>10218.43</v>
      </c>
      <c r="F5258" s="174"/>
      <c r="G5258" s="174" t="s">
        <v>3165</v>
      </c>
      <c r="H5258" s="174" t="s">
        <v>187</v>
      </c>
      <c r="I5258" s="174" t="s">
        <v>2871</v>
      </c>
      <c r="J5258" s="174" t="s">
        <v>13227</v>
      </c>
      <c r="K5258" s="174"/>
      <c r="L5258" s="174" t="s">
        <v>172</v>
      </c>
      <c r="M5258" s="174" t="s">
        <v>250</v>
      </c>
      <c r="N5258" s="176">
        <v>960</v>
      </c>
      <c r="O5258" s="174" t="s">
        <v>3407</v>
      </c>
      <c r="P5258" s="177">
        <v>36616</v>
      </c>
      <c r="Q5258" s="176">
        <v>159</v>
      </c>
      <c r="R5258" s="175">
        <v>1692.42</v>
      </c>
      <c r="S5258" s="175">
        <v>8526.01</v>
      </c>
    </row>
    <row r="5259" spans="4:19">
      <c r="D5259" s="174" t="s">
        <v>13228</v>
      </c>
      <c r="E5259" s="176">
        <v>781000</v>
      </c>
      <c r="F5259" s="174" t="s">
        <v>3540</v>
      </c>
      <c r="G5259" s="174" t="s">
        <v>1405</v>
      </c>
      <c r="H5259" s="174" t="s">
        <v>182</v>
      </c>
      <c r="I5259" s="174" t="s">
        <v>2873</v>
      </c>
      <c r="J5259" s="174" t="s">
        <v>13229</v>
      </c>
      <c r="K5259" s="174"/>
      <c r="L5259" s="174" t="s">
        <v>172</v>
      </c>
      <c r="M5259" s="174" t="s">
        <v>12191</v>
      </c>
      <c r="N5259" s="176">
        <v>960</v>
      </c>
      <c r="O5259" s="174" t="s">
        <v>3407</v>
      </c>
      <c r="P5259" s="177">
        <v>39264</v>
      </c>
      <c r="Q5259" s="176">
        <v>72</v>
      </c>
      <c r="R5259" s="175">
        <v>57761.45</v>
      </c>
      <c r="S5259" s="175">
        <v>723238.55</v>
      </c>
    </row>
    <row r="5260" spans="4:19">
      <c r="D5260" s="174" t="s">
        <v>13230</v>
      </c>
      <c r="E5260" s="175">
        <v>107503.9</v>
      </c>
      <c r="F5260" s="174" t="s">
        <v>3540</v>
      </c>
      <c r="G5260" s="174" t="s">
        <v>12708</v>
      </c>
      <c r="H5260" s="174" t="s">
        <v>176</v>
      </c>
      <c r="I5260" s="174" t="s">
        <v>13231</v>
      </c>
      <c r="J5260" s="174" t="s">
        <v>13232</v>
      </c>
      <c r="K5260" s="174"/>
      <c r="L5260" s="174" t="s">
        <v>176</v>
      </c>
      <c r="M5260" s="174" t="s">
        <v>3575</v>
      </c>
      <c r="N5260" s="176">
        <v>960</v>
      </c>
      <c r="O5260" s="174" t="s">
        <v>3407</v>
      </c>
      <c r="P5260" s="177">
        <v>39814</v>
      </c>
      <c r="Q5260" s="176">
        <v>54</v>
      </c>
      <c r="R5260" s="175">
        <v>5935.07</v>
      </c>
      <c r="S5260" s="175">
        <v>101568.83</v>
      </c>
    </row>
    <row r="5261" spans="4:19">
      <c r="D5261" s="174" t="s">
        <v>13233</v>
      </c>
      <c r="E5261" s="175">
        <v>3015353.56</v>
      </c>
      <c r="F5261" s="174"/>
      <c r="G5261" s="174" t="s">
        <v>12408</v>
      </c>
      <c r="H5261" s="174" t="s">
        <v>191</v>
      </c>
      <c r="I5261" s="174" t="s">
        <v>13234</v>
      </c>
      <c r="J5261" s="174" t="s">
        <v>13235</v>
      </c>
      <c r="K5261" s="174"/>
      <c r="L5261" s="174" t="s">
        <v>4439</v>
      </c>
      <c r="M5261" s="174" t="s">
        <v>12410</v>
      </c>
      <c r="N5261" s="176">
        <v>960</v>
      </c>
      <c r="O5261" s="174" t="s">
        <v>3407</v>
      </c>
      <c r="P5261" s="177">
        <v>39264</v>
      </c>
      <c r="Q5261" s="176">
        <v>72</v>
      </c>
      <c r="R5261" s="175">
        <v>223010.47</v>
      </c>
      <c r="S5261" s="175">
        <v>2792343.09</v>
      </c>
    </row>
    <row r="5262" spans="4:19">
      <c r="D5262" s="174" t="s">
        <v>13236</v>
      </c>
      <c r="E5262" s="175">
        <v>80477.45</v>
      </c>
      <c r="F5262" s="174" t="s">
        <v>3540</v>
      </c>
      <c r="G5262" s="174" t="s">
        <v>12708</v>
      </c>
      <c r="H5262" s="174" t="s">
        <v>179</v>
      </c>
      <c r="I5262" s="174" t="s">
        <v>13237</v>
      </c>
      <c r="J5262" s="174" t="s">
        <v>13238</v>
      </c>
      <c r="K5262" s="174"/>
      <c r="L5262" s="174" t="s">
        <v>12826</v>
      </c>
      <c r="M5262" s="174" t="s">
        <v>7175</v>
      </c>
      <c r="N5262" s="176">
        <v>600</v>
      </c>
      <c r="O5262" s="174" t="s">
        <v>3407</v>
      </c>
      <c r="P5262" s="177">
        <v>39814</v>
      </c>
      <c r="Q5262" s="176">
        <v>54</v>
      </c>
      <c r="R5262" s="175">
        <v>7108.8</v>
      </c>
      <c r="S5262" s="175">
        <v>73368.649999999994</v>
      </c>
    </row>
    <row r="5263" spans="4:19">
      <c r="D5263" s="174" t="s">
        <v>13239</v>
      </c>
      <c r="E5263" s="175">
        <v>65968.13</v>
      </c>
      <c r="F5263" s="174" t="s">
        <v>3540</v>
      </c>
      <c r="G5263" s="174" t="s">
        <v>12708</v>
      </c>
      <c r="H5263" s="174" t="s">
        <v>179</v>
      </c>
      <c r="I5263" s="174" t="s">
        <v>13240</v>
      </c>
      <c r="J5263" s="174" t="s">
        <v>13241</v>
      </c>
      <c r="K5263" s="174"/>
      <c r="L5263" s="174" t="s">
        <v>12826</v>
      </c>
      <c r="M5263" s="174" t="s">
        <v>3800</v>
      </c>
      <c r="N5263" s="176">
        <v>600</v>
      </c>
      <c r="O5263" s="174" t="s">
        <v>3407</v>
      </c>
      <c r="P5263" s="177">
        <v>39814</v>
      </c>
      <c r="Q5263" s="176">
        <v>54</v>
      </c>
      <c r="R5263" s="175">
        <v>5827.17</v>
      </c>
      <c r="S5263" s="175">
        <v>60140.959999999999</v>
      </c>
    </row>
    <row r="5264" spans="4:19">
      <c r="D5264" s="174" t="s">
        <v>13242</v>
      </c>
      <c r="E5264" s="175">
        <v>31128.05</v>
      </c>
      <c r="F5264" s="174" t="s">
        <v>3540</v>
      </c>
      <c r="G5264" s="174" t="s">
        <v>12708</v>
      </c>
      <c r="H5264" s="174" t="s">
        <v>179</v>
      </c>
      <c r="I5264" s="174" t="s">
        <v>13243</v>
      </c>
      <c r="J5264" s="174" t="s">
        <v>13244</v>
      </c>
      <c r="K5264" s="174"/>
      <c r="L5264" s="174" t="s">
        <v>12826</v>
      </c>
      <c r="M5264" s="174" t="s">
        <v>3800</v>
      </c>
      <c r="N5264" s="176">
        <v>600</v>
      </c>
      <c r="O5264" s="174" t="s">
        <v>3407</v>
      </c>
      <c r="P5264" s="177">
        <v>39814</v>
      </c>
      <c r="Q5264" s="176">
        <v>54</v>
      </c>
      <c r="R5264" s="175">
        <v>2749.64</v>
      </c>
      <c r="S5264" s="175">
        <v>28378.41</v>
      </c>
    </row>
    <row r="5265" spans="4:19">
      <c r="D5265" s="174" t="s">
        <v>13245</v>
      </c>
      <c r="E5265" s="175">
        <v>132911.35</v>
      </c>
      <c r="F5265" s="174" t="s">
        <v>3540</v>
      </c>
      <c r="G5265" s="174" t="s">
        <v>12708</v>
      </c>
      <c r="H5265" s="174" t="s">
        <v>179</v>
      </c>
      <c r="I5265" s="174" t="s">
        <v>13246</v>
      </c>
      <c r="J5265" s="174" t="s">
        <v>13247</v>
      </c>
      <c r="K5265" s="174"/>
      <c r="L5265" s="174" t="s">
        <v>12826</v>
      </c>
      <c r="M5265" s="174" t="s">
        <v>3800</v>
      </c>
      <c r="N5265" s="176">
        <v>600</v>
      </c>
      <c r="O5265" s="174" t="s">
        <v>3407</v>
      </c>
      <c r="P5265" s="177">
        <v>39814</v>
      </c>
      <c r="Q5265" s="176">
        <v>54</v>
      </c>
      <c r="R5265" s="175">
        <v>11740.47</v>
      </c>
      <c r="S5265" s="175">
        <v>121170.88</v>
      </c>
    </row>
    <row r="5266" spans="4:19">
      <c r="D5266" s="174" t="s">
        <v>13248</v>
      </c>
      <c r="E5266" s="175">
        <v>142500.70000000001</v>
      </c>
      <c r="F5266" s="174"/>
      <c r="G5266" s="174" t="s">
        <v>3165</v>
      </c>
      <c r="H5266" s="174" t="s">
        <v>182</v>
      </c>
      <c r="I5266" s="174" t="s">
        <v>2875</v>
      </c>
      <c r="J5266" s="174" t="s">
        <v>13249</v>
      </c>
      <c r="K5266" s="174"/>
      <c r="L5266" s="174" t="s">
        <v>5573</v>
      </c>
      <c r="M5266" s="174" t="s">
        <v>250</v>
      </c>
      <c r="N5266" s="176">
        <v>960</v>
      </c>
      <c r="O5266" s="174" t="s">
        <v>3407</v>
      </c>
      <c r="P5266" s="177">
        <v>36616</v>
      </c>
      <c r="Q5266" s="176">
        <v>159</v>
      </c>
      <c r="R5266" s="175">
        <v>23601.56</v>
      </c>
      <c r="S5266" s="175">
        <v>118899.14</v>
      </c>
    </row>
    <row r="5267" spans="4:19">
      <c r="D5267" s="174" t="s">
        <v>13250</v>
      </c>
      <c r="E5267" s="175">
        <v>218852.83</v>
      </c>
      <c r="F5267" s="174"/>
      <c r="G5267" s="174" t="s">
        <v>630</v>
      </c>
      <c r="H5267" s="174" t="s">
        <v>3403</v>
      </c>
      <c r="I5267" s="174" t="s">
        <v>13251</v>
      </c>
      <c r="J5267" s="174" t="s">
        <v>13252</v>
      </c>
      <c r="K5267" s="174"/>
      <c r="L5267" s="174" t="s">
        <v>3406</v>
      </c>
      <c r="M5267" s="174" t="s">
        <v>12775</v>
      </c>
      <c r="N5267" s="176">
        <v>300</v>
      </c>
      <c r="O5267" s="174" t="s">
        <v>3407</v>
      </c>
      <c r="P5267" s="177">
        <v>39294</v>
      </c>
      <c r="Q5267" s="176">
        <v>71</v>
      </c>
      <c r="R5267" s="175">
        <v>51795.15</v>
      </c>
      <c r="S5267" s="175">
        <v>167057.68</v>
      </c>
    </row>
    <row r="5268" spans="4:19">
      <c r="D5268" s="174" t="s">
        <v>13253</v>
      </c>
      <c r="E5268" s="175">
        <v>433447.01</v>
      </c>
      <c r="F5268" s="174"/>
      <c r="G5268" s="174" t="s">
        <v>1308</v>
      </c>
      <c r="H5268" s="174" t="s">
        <v>174</v>
      </c>
      <c r="I5268" s="174" t="s">
        <v>2877</v>
      </c>
      <c r="J5268" s="174" t="s">
        <v>13254</v>
      </c>
      <c r="K5268" s="174"/>
      <c r="L5268" s="174" t="s">
        <v>4377</v>
      </c>
      <c r="M5268" s="174" t="s">
        <v>12718</v>
      </c>
      <c r="N5268" s="176">
        <v>960</v>
      </c>
      <c r="O5268" s="174" t="s">
        <v>3407</v>
      </c>
      <c r="P5268" s="177">
        <v>40086</v>
      </c>
      <c r="Q5268" s="176">
        <v>45</v>
      </c>
      <c r="R5268" s="175">
        <v>20317.830000000002</v>
      </c>
      <c r="S5268" s="175">
        <v>413129.18</v>
      </c>
    </row>
    <row r="5269" spans="4:19">
      <c r="D5269" s="174" t="s">
        <v>13255</v>
      </c>
      <c r="E5269" s="175">
        <v>4570663.3099999996</v>
      </c>
      <c r="F5269" s="174"/>
      <c r="G5269" s="174" t="s">
        <v>1308</v>
      </c>
      <c r="H5269" s="174" t="s">
        <v>174</v>
      </c>
      <c r="I5269" s="174" t="s">
        <v>2879</v>
      </c>
      <c r="J5269" s="174" t="s">
        <v>13256</v>
      </c>
      <c r="K5269" s="174"/>
      <c r="L5269" s="174" t="s">
        <v>4377</v>
      </c>
      <c r="M5269" s="174" t="s">
        <v>12718</v>
      </c>
      <c r="N5269" s="176">
        <v>960</v>
      </c>
      <c r="O5269" s="174" t="s">
        <v>3407</v>
      </c>
      <c r="P5269" s="177">
        <v>40086</v>
      </c>
      <c r="Q5269" s="176">
        <v>45</v>
      </c>
      <c r="R5269" s="175">
        <v>214249.83</v>
      </c>
      <c r="S5269" s="175">
        <v>4356413.4800000004</v>
      </c>
    </row>
    <row r="5270" spans="4:19">
      <c r="D5270" s="174" t="s">
        <v>13257</v>
      </c>
      <c r="E5270" s="176">
        <v>2100000</v>
      </c>
      <c r="F5270" s="174"/>
      <c r="G5270" s="174" t="s">
        <v>1210</v>
      </c>
      <c r="H5270" s="174" t="s">
        <v>3403</v>
      </c>
      <c r="I5270" s="174" t="s">
        <v>13258</v>
      </c>
      <c r="J5270" s="174" t="s">
        <v>13259</v>
      </c>
      <c r="K5270" s="174"/>
      <c r="L5270" s="174" t="s">
        <v>3406</v>
      </c>
      <c r="M5270" s="174"/>
      <c r="N5270" s="176">
        <v>300</v>
      </c>
      <c r="O5270" s="174" t="s">
        <v>3407</v>
      </c>
      <c r="P5270" s="177">
        <v>38077</v>
      </c>
      <c r="Q5270" s="176">
        <v>111</v>
      </c>
      <c r="R5270" s="176">
        <v>777000</v>
      </c>
      <c r="S5270" s="176">
        <v>1323000</v>
      </c>
    </row>
    <row r="5271" spans="4:19">
      <c r="D5271" s="174" t="s">
        <v>13260</v>
      </c>
      <c r="E5271" s="175">
        <v>776917.55</v>
      </c>
      <c r="F5271" s="174"/>
      <c r="G5271" s="174" t="s">
        <v>1210</v>
      </c>
      <c r="H5271" s="174" t="s">
        <v>3403</v>
      </c>
      <c r="I5271" s="174" t="s">
        <v>13261</v>
      </c>
      <c r="J5271" s="174" t="s">
        <v>13262</v>
      </c>
      <c r="K5271" s="174"/>
      <c r="L5271" s="174" t="s">
        <v>3406</v>
      </c>
      <c r="M5271" s="174" t="s">
        <v>13263</v>
      </c>
      <c r="N5271" s="176">
        <v>300</v>
      </c>
      <c r="O5271" s="174" t="s">
        <v>3407</v>
      </c>
      <c r="P5271" s="177">
        <v>37802</v>
      </c>
      <c r="Q5271" s="176">
        <v>120</v>
      </c>
      <c r="R5271" s="176">
        <v>310767</v>
      </c>
      <c r="S5271" s="175">
        <v>466150.55</v>
      </c>
    </row>
    <row r="5272" spans="4:19">
      <c r="D5272" s="174" t="s">
        <v>13264</v>
      </c>
      <c r="E5272" s="175">
        <v>14066055.25</v>
      </c>
      <c r="F5272" s="174"/>
      <c r="G5272" s="174" t="s">
        <v>1210</v>
      </c>
      <c r="H5272" s="174" t="s">
        <v>3403</v>
      </c>
      <c r="I5272" s="174" t="s">
        <v>13265</v>
      </c>
      <c r="J5272" s="174" t="s">
        <v>13266</v>
      </c>
      <c r="K5272" s="174"/>
      <c r="L5272" s="174" t="s">
        <v>3406</v>
      </c>
      <c r="M5272" s="174" t="s">
        <v>13263</v>
      </c>
      <c r="N5272" s="176">
        <v>300</v>
      </c>
      <c r="O5272" s="174" t="s">
        <v>3407</v>
      </c>
      <c r="P5272" s="177">
        <v>38533</v>
      </c>
      <c r="Q5272" s="176">
        <v>96</v>
      </c>
      <c r="R5272" s="175">
        <v>4501137.68</v>
      </c>
      <c r="S5272" s="175">
        <v>9564917.5700000003</v>
      </c>
    </row>
    <row r="5273" spans="4:19">
      <c r="D5273" s="174" t="s">
        <v>13267</v>
      </c>
      <c r="E5273" s="176">
        <v>2155602</v>
      </c>
      <c r="F5273" s="174"/>
      <c r="G5273" s="174" t="s">
        <v>1210</v>
      </c>
      <c r="H5273" s="174" t="s">
        <v>3403</v>
      </c>
      <c r="I5273" s="174" t="s">
        <v>13268</v>
      </c>
      <c r="J5273" s="174" t="s">
        <v>13269</v>
      </c>
      <c r="K5273" s="174"/>
      <c r="L5273" s="174" t="s">
        <v>3406</v>
      </c>
      <c r="M5273" s="174" t="s">
        <v>13263</v>
      </c>
      <c r="N5273" s="176">
        <v>300</v>
      </c>
      <c r="O5273" s="174" t="s">
        <v>3407</v>
      </c>
      <c r="P5273" s="177">
        <v>38533</v>
      </c>
      <c r="Q5273" s="176">
        <v>96</v>
      </c>
      <c r="R5273" s="175">
        <v>689792.64</v>
      </c>
      <c r="S5273" s="175">
        <v>1465809.36</v>
      </c>
    </row>
    <row r="5274" spans="4:19">
      <c r="D5274" s="174" t="s">
        <v>13270</v>
      </c>
      <c r="E5274" s="175">
        <v>145338.29</v>
      </c>
      <c r="F5274" s="174"/>
      <c r="G5274" s="174" t="s">
        <v>1308</v>
      </c>
      <c r="H5274" s="174" t="s">
        <v>174</v>
      </c>
      <c r="I5274" s="174" t="s">
        <v>2881</v>
      </c>
      <c r="J5274" s="174" t="s">
        <v>13271</v>
      </c>
      <c r="K5274" s="174"/>
      <c r="L5274" s="174" t="s">
        <v>4377</v>
      </c>
      <c r="M5274" s="174" t="s">
        <v>12718</v>
      </c>
      <c r="N5274" s="176">
        <v>960</v>
      </c>
      <c r="O5274" s="174" t="s">
        <v>3407</v>
      </c>
      <c r="P5274" s="177">
        <v>40086</v>
      </c>
      <c r="Q5274" s="176">
        <v>45</v>
      </c>
      <c r="R5274" s="175">
        <v>6812.7</v>
      </c>
      <c r="S5274" s="175">
        <v>138525.59</v>
      </c>
    </row>
    <row r="5275" spans="4:19">
      <c r="D5275" s="174" t="s">
        <v>13272</v>
      </c>
      <c r="E5275" s="175">
        <v>55482.83</v>
      </c>
      <c r="F5275" s="174"/>
      <c r="G5275" s="174" t="s">
        <v>12189</v>
      </c>
      <c r="H5275" s="174" t="s">
        <v>172</v>
      </c>
      <c r="I5275" s="174" t="s">
        <v>13273</v>
      </c>
      <c r="J5275" s="174" t="s">
        <v>12960</v>
      </c>
      <c r="K5275" s="174"/>
      <c r="L5275" s="174" t="s">
        <v>172</v>
      </c>
      <c r="M5275" s="174" t="s">
        <v>12191</v>
      </c>
      <c r="N5275" s="176">
        <v>960</v>
      </c>
      <c r="O5275" s="174" t="s">
        <v>3407</v>
      </c>
      <c r="P5275" s="177">
        <v>38169</v>
      </c>
      <c r="Q5275" s="176">
        <v>108</v>
      </c>
      <c r="R5275" s="175">
        <v>6183.98</v>
      </c>
      <c r="S5275" s="175">
        <v>49298.85</v>
      </c>
    </row>
    <row r="5276" spans="4:19">
      <c r="D5276" s="174" t="s">
        <v>13274</v>
      </c>
      <c r="E5276" s="175">
        <v>1894462.54</v>
      </c>
      <c r="F5276" s="174"/>
      <c r="G5276" s="174" t="s">
        <v>601</v>
      </c>
      <c r="H5276" s="174" t="s">
        <v>179</v>
      </c>
      <c r="I5276" s="174" t="s">
        <v>2883</v>
      </c>
      <c r="J5276" s="174" t="s">
        <v>13275</v>
      </c>
      <c r="K5276" s="174"/>
      <c r="L5276" s="174" t="s">
        <v>12826</v>
      </c>
      <c r="M5276" s="174" t="s">
        <v>148</v>
      </c>
      <c r="N5276" s="176">
        <v>600</v>
      </c>
      <c r="O5276" s="174" t="s">
        <v>3407</v>
      </c>
      <c r="P5276" s="177">
        <v>39691</v>
      </c>
      <c r="Q5276" s="176">
        <v>58</v>
      </c>
      <c r="R5276" s="175">
        <v>183131.37</v>
      </c>
      <c r="S5276" s="175">
        <v>1711331.17</v>
      </c>
    </row>
    <row r="5277" spans="4:19">
      <c r="D5277" s="174" t="s">
        <v>13276</v>
      </c>
      <c r="E5277" s="175">
        <v>1114172.43</v>
      </c>
      <c r="F5277" s="174"/>
      <c r="G5277" s="174" t="s">
        <v>12387</v>
      </c>
      <c r="H5277" s="174" t="s">
        <v>169</v>
      </c>
      <c r="I5277" s="174" t="s">
        <v>13277</v>
      </c>
      <c r="J5277" s="174" t="s">
        <v>13278</v>
      </c>
      <c r="K5277" s="174"/>
      <c r="L5277" s="174" t="s">
        <v>7279</v>
      </c>
      <c r="M5277" s="174" t="s">
        <v>5573</v>
      </c>
      <c r="N5277" s="176">
        <v>960</v>
      </c>
      <c r="O5277" s="174" t="s">
        <v>3407</v>
      </c>
      <c r="P5277" s="177">
        <v>39264</v>
      </c>
      <c r="Q5277" s="176">
        <v>72</v>
      </c>
      <c r="R5277" s="175">
        <v>82402.350000000006</v>
      </c>
      <c r="S5277" s="175">
        <v>1031770.08</v>
      </c>
    </row>
    <row r="5278" spans="4:19">
      <c r="D5278" s="174" t="s">
        <v>13279</v>
      </c>
      <c r="E5278" s="175">
        <v>1628623.83</v>
      </c>
      <c r="F5278" s="174"/>
      <c r="G5278" s="174" t="s">
        <v>3225</v>
      </c>
      <c r="H5278" s="174" t="s">
        <v>169</v>
      </c>
      <c r="I5278" s="174" t="s">
        <v>2885</v>
      </c>
      <c r="J5278" s="174" t="s">
        <v>13280</v>
      </c>
      <c r="K5278" s="174"/>
      <c r="L5278" s="174" t="s">
        <v>13008</v>
      </c>
      <c r="M5278" s="174" t="s">
        <v>13281</v>
      </c>
      <c r="N5278" s="176">
        <v>960</v>
      </c>
      <c r="O5278" s="174" t="s">
        <v>3407</v>
      </c>
      <c r="P5278" s="177">
        <v>40702</v>
      </c>
      <c r="Q5278" s="176">
        <v>25</v>
      </c>
      <c r="R5278" s="175">
        <v>40715.58</v>
      </c>
      <c r="S5278" s="175">
        <v>1587908.25</v>
      </c>
    </row>
    <row r="5279" spans="4:19">
      <c r="D5279" s="174" t="s">
        <v>13282</v>
      </c>
      <c r="E5279" s="175">
        <v>250971.1</v>
      </c>
      <c r="F5279" s="174" t="s">
        <v>3540</v>
      </c>
      <c r="G5279" s="174" t="s">
        <v>13283</v>
      </c>
      <c r="H5279" s="174" t="s">
        <v>191</v>
      </c>
      <c r="I5279" s="174" t="s">
        <v>13284</v>
      </c>
      <c r="J5279" s="174" t="s">
        <v>13285</v>
      </c>
      <c r="K5279" s="174"/>
      <c r="L5279" s="174" t="s">
        <v>4439</v>
      </c>
      <c r="M5279" s="174" t="s">
        <v>13286</v>
      </c>
      <c r="N5279" s="176">
        <v>960</v>
      </c>
      <c r="O5279" s="174" t="s">
        <v>3407</v>
      </c>
      <c r="P5279" s="177">
        <v>40360</v>
      </c>
      <c r="Q5279" s="176">
        <v>36</v>
      </c>
      <c r="R5279" s="175">
        <v>9149.9699999999993</v>
      </c>
      <c r="S5279" s="175">
        <v>241821.13</v>
      </c>
    </row>
    <row r="5280" spans="4:19">
      <c r="D5280" s="174" t="s">
        <v>13287</v>
      </c>
      <c r="E5280" s="175">
        <v>194624.19</v>
      </c>
      <c r="F5280" s="174" t="s">
        <v>3540</v>
      </c>
      <c r="G5280" s="174" t="s">
        <v>13283</v>
      </c>
      <c r="H5280" s="174" t="s">
        <v>177</v>
      </c>
      <c r="I5280" s="174" t="s">
        <v>13288</v>
      </c>
      <c r="J5280" s="174" t="s">
        <v>13289</v>
      </c>
      <c r="K5280" s="174"/>
      <c r="L5280" s="174" t="s">
        <v>13290</v>
      </c>
      <c r="M5280" s="174" t="s">
        <v>10797</v>
      </c>
      <c r="N5280" s="176">
        <v>960</v>
      </c>
      <c r="O5280" s="174" t="s">
        <v>3407</v>
      </c>
      <c r="P5280" s="177">
        <v>40360</v>
      </c>
      <c r="Q5280" s="176">
        <v>36</v>
      </c>
      <c r="R5280" s="175">
        <v>7095.66</v>
      </c>
      <c r="S5280" s="175">
        <v>187528.53</v>
      </c>
    </row>
    <row r="5281" spans="4:19">
      <c r="D5281" s="174" t="s">
        <v>13291</v>
      </c>
      <c r="E5281" s="175">
        <v>611443.77</v>
      </c>
      <c r="F5281" s="174" t="s">
        <v>3540</v>
      </c>
      <c r="G5281" s="174" t="s">
        <v>1711</v>
      </c>
      <c r="H5281" s="174" t="s">
        <v>183</v>
      </c>
      <c r="I5281" s="174" t="s">
        <v>13292</v>
      </c>
      <c r="J5281" s="174" t="s">
        <v>13293</v>
      </c>
      <c r="K5281" s="174"/>
      <c r="L5281" s="174" t="s">
        <v>13294</v>
      </c>
      <c r="M5281" s="174" t="s">
        <v>13065</v>
      </c>
      <c r="N5281" s="176">
        <v>60</v>
      </c>
      <c r="O5281" s="174" t="s">
        <v>3407</v>
      </c>
      <c r="P5281" s="177">
        <v>39814</v>
      </c>
      <c r="Q5281" s="176">
        <v>54</v>
      </c>
      <c r="R5281" s="175">
        <v>540108.64</v>
      </c>
      <c r="S5281" s="175">
        <v>71335.13</v>
      </c>
    </row>
    <row r="5282" spans="4:19">
      <c r="D5282" s="174" t="s">
        <v>13295</v>
      </c>
      <c r="E5282" s="175">
        <v>768785.47</v>
      </c>
      <c r="F5282" s="174" t="s">
        <v>3540</v>
      </c>
      <c r="G5282" s="174" t="s">
        <v>12408</v>
      </c>
      <c r="H5282" s="174" t="s">
        <v>191</v>
      </c>
      <c r="I5282" s="174" t="s">
        <v>13296</v>
      </c>
      <c r="J5282" s="174" t="s">
        <v>13297</v>
      </c>
      <c r="K5282" s="174"/>
      <c r="L5282" s="174" t="s">
        <v>4439</v>
      </c>
      <c r="M5282" s="174" t="s">
        <v>12410</v>
      </c>
      <c r="N5282" s="176">
        <v>960</v>
      </c>
      <c r="O5282" s="174" t="s">
        <v>3407</v>
      </c>
      <c r="P5282" s="177">
        <v>39264</v>
      </c>
      <c r="Q5282" s="176">
        <v>72</v>
      </c>
      <c r="R5282" s="175">
        <v>56858.05</v>
      </c>
      <c r="S5282" s="175">
        <v>711927.42</v>
      </c>
    </row>
    <row r="5283" spans="4:19">
      <c r="D5283" s="174" t="s">
        <v>13298</v>
      </c>
      <c r="E5283" s="175">
        <v>2081308.64</v>
      </c>
      <c r="F5283" s="174"/>
      <c r="G5283" s="174" t="s">
        <v>12220</v>
      </c>
      <c r="H5283" s="174" t="s">
        <v>177</v>
      </c>
      <c r="I5283" s="174" t="s">
        <v>13299</v>
      </c>
      <c r="J5283" s="174" t="s">
        <v>13300</v>
      </c>
      <c r="K5283" s="174"/>
      <c r="L5283" s="174" t="s">
        <v>6062</v>
      </c>
      <c r="M5283" s="174" t="s">
        <v>12222</v>
      </c>
      <c r="N5283" s="176">
        <v>960</v>
      </c>
      <c r="O5283" s="174" t="s">
        <v>3407</v>
      </c>
      <c r="P5283" s="177">
        <v>37622</v>
      </c>
      <c r="Q5283" s="176">
        <v>126</v>
      </c>
      <c r="R5283" s="175">
        <v>269339.87</v>
      </c>
      <c r="S5283" s="175">
        <v>1811968.77</v>
      </c>
    </row>
    <row r="5284" spans="4:19">
      <c r="D5284" s="174" t="s">
        <v>13301</v>
      </c>
      <c r="E5284" s="175">
        <v>266441.14</v>
      </c>
      <c r="F5284" s="174"/>
      <c r="G5284" s="174" t="s">
        <v>1200</v>
      </c>
      <c r="H5284" s="174" t="s">
        <v>3416</v>
      </c>
      <c r="I5284" s="174" t="s">
        <v>13302</v>
      </c>
      <c r="J5284" s="174" t="s">
        <v>13303</v>
      </c>
      <c r="K5284" s="174"/>
      <c r="L5284" s="174" t="s">
        <v>10956</v>
      </c>
      <c r="M5284" s="174" t="s">
        <v>13304</v>
      </c>
      <c r="N5284" s="176">
        <v>600</v>
      </c>
      <c r="O5284" s="174" t="s">
        <v>3407</v>
      </c>
      <c r="P5284" s="177">
        <v>37200</v>
      </c>
      <c r="Q5284" s="176">
        <v>140</v>
      </c>
      <c r="R5284" s="175">
        <v>61725.49</v>
      </c>
      <c r="S5284" s="175">
        <v>204715.65</v>
      </c>
    </row>
    <row r="5285" spans="4:19">
      <c r="D5285" s="174" t="s">
        <v>13305</v>
      </c>
      <c r="E5285" s="175">
        <v>270698.13</v>
      </c>
      <c r="F5285" s="174"/>
      <c r="G5285" s="174" t="s">
        <v>12189</v>
      </c>
      <c r="H5285" s="174" t="s">
        <v>172</v>
      </c>
      <c r="I5285" s="174" t="s">
        <v>13306</v>
      </c>
      <c r="J5285" s="174" t="s">
        <v>12960</v>
      </c>
      <c r="K5285" s="174"/>
      <c r="L5285" s="174" t="s">
        <v>172</v>
      </c>
      <c r="M5285" s="174" t="s">
        <v>12191</v>
      </c>
      <c r="N5285" s="176">
        <v>960</v>
      </c>
      <c r="O5285" s="174" t="s">
        <v>3407</v>
      </c>
      <c r="P5285" s="177">
        <v>38169</v>
      </c>
      <c r="Q5285" s="176">
        <v>108</v>
      </c>
      <c r="R5285" s="175">
        <v>30171.5</v>
      </c>
      <c r="S5285" s="175">
        <v>240526.63</v>
      </c>
    </row>
    <row r="5286" spans="4:19">
      <c r="D5286" s="174" t="s">
        <v>13307</v>
      </c>
      <c r="E5286" s="175">
        <v>62639.67</v>
      </c>
      <c r="F5286" s="174"/>
      <c r="G5286" s="174" t="s">
        <v>12189</v>
      </c>
      <c r="H5286" s="174" t="s">
        <v>172</v>
      </c>
      <c r="I5286" s="174" t="s">
        <v>13308</v>
      </c>
      <c r="J5286" s="174" t="s">
        <v>12960</v>
      </c>
      <c r="K5286" s="174"/>
      <c r="L5286" s="174" t="s">
        <v>172</v>
      </c>
      <c r="M5286" s="174" t="s">
        <v>12191</v>
      </c>
      <c r="N5286" s="176">
        <v>960</v>
      </c>
      <c r="O5286" s="174" t="s">
        <v>3407</v>
      </c>
      <c r="P5286" s="177">
        <v>38169</v>
      </c>
      <c r="Q5286" s="176">
        <v>108</v>
      </c>
      <c r="R5286" s="175">
        <v>6981.66</v>
      </c>
      <c r="S5286" s="175">
        <v>55658.01</v>
      </c>
    </row>
    <row r="5287" spans="4:19">
      <c r="D5287" s="174" t="s">
        <v>13309</v>
      </c>
      <c r="E5287" s="175">
        <v>9790202.4700000007</v>
      </c>
      <c r="F5287" s="174"/>
      <c r="G5287" s="174" t="s">
        <v>1210</v>
      </c>
      <c r="H5287" s="174" t="s">
        <v>3403</v>
      </c>
      <c r="I5287" s="174" t="s">
        <v>2887</v>
      </c>
      <c r="J5287" s="174" t="s">
        <v>13310</v>
      </c>
      <c r="K5287" s="174"/>
      <c r="L5287" s="174" t="s">
        <v>3406</v>
      </c>
      <c r="M5287" s="174" t="s">
        <v>13263</v>
      </c>
      <c r="N5287" s="176">
        <v>300</v>
      </c>
      <c r="O5287" s="174" t="s">
        <v>3407</v>
      </c>
      <c r="P5287" s="177">
        <v>38138</v>
      </c>
      <c r="Q5287" s="176">
        <v>109</v>
      </c>
      <c r="R5287" s="175">
        <v>3557106.81</v>
      </c>
      <c r="S5287" s="175">
        <v>6233095.6600000001</v>
      </c>
    </row>
    <row r="5288" spans="4:19">
      <c r="D5288" s="174" t="s">
        <v>13311</v>
      </c>
      <c r="E5288" s="175">
        <v>53840731.920000002</v>
      </c>
      <c r="F5288" s="174"/>
      <c r="G5288" s="174" t="s">
        <v>12189</v>
      </c>
      <c r="H5288" s="174" t="s">
        <v>172</v>
      </c>
      <c r="I5288" s="174" t="s">
        <v>13312</v>
      </c>
      <c r="J5288" s="174" t="s">
        <v>12960</v>
      </c>
      <c r="K5288" s="174"/>
      <c r="L5288" s="174" t="s">
        <v>172</v>
      </c>
      <c r="M5288" s="174" t="s">
        <v>12191</v>
      </c>
      <c r="N5288" s="176">
        <v>960</v>
      </c>
      <c r="O5288" s="174" t="s">
        <v>3407</v>
      </c>
      <c r="P5288" s="177">
        <v>38169</v>
      </c>
      <c r="Q5288" s="176">
        <v>108</v>
      </c>
      <c r="R5288" s="175">
        <v>6000998.1799999997</v>
      </c>
      <c r="S5288" s="175">
        <v>47839733.740000002</v>
      </c>
    </row>
    <row r="5289" spans="4:19">
      <c r="D5289" s="174" t="s">
        <v>13313</v>
      </c>
      <c r="E5289" s="175">
        <v>6710506.6900000004</v>
      </c>
      <c r="F5289" s="174"/>
      <c r="G5289" s="174" t="s">
        <v>12240</v>
      </c>
      <c r="H5289" s="174" t="s">
        <v>179</v>
      </c>
      <c r="I5289" s="174" t="s">
        <v>13314</v>
      </c>
      <c r="J5289" s="174" t="s">
        <v>12780</v>
      </c>
      <c r="K5289" s="174"/>
      <c r="L5289" s="174" t="s">
        <v>7136</v>
      </c>
      <c r="M5289" s="174" t="s">
        <v>12243</v>
      </c>
      <c r="N5289" s="176">
        <v>600</v>
      </c>
      <c r="O5289" s="174" t="s">
        <v>3407</v>
      </c>
      <c r="P5289" s="177">
        <v>38534</v>
      </c>
      <c r="Q5289" s="176">
        <v>96</v>
      </c>
      <c r="R5289" s="175">
        <v>1062496.8600000001</v>
      </c>
      <c r="S5289" s="175">
        <v>5648009.8300000001</v>
      </c>
    </row>
    <row r="5290" spans="4:19">
      <c r="D5290" s="174" t="s">
        <v>13315</v>
      </c>
      <c r="E5290" s="175">
        <v>39618829.590000004</v>
      </c>
      <c r="F5290" s="174"/>
      <c r="G5290" s="174" t="s">
        <v>12240</v>
      </c>
      <c r="H5290" s="174" t="s">
        <v>179</v>
      </c>
      <c r="I5290" s="174" t="s">
        <v>13316</v>
      </c>
      <c r="J5290" s="174" t="s">
        <v>12780</v>
      </c>
      <c r="K5290" s="174"/>
      <c r="L5290" s="174" t="s">
        <v>7136</v>
      </c>
      <c r="M5290" s="174" t="s">
        <v>12243</v>
      </c>
      <c r="N5290" s="176">
        <v>600</v>
      </c>
      <c r="O5290" s="174" t="s">
        <v>3407</v>
      </c>
      <c r="P5290" s="177">
        <v>38534</v>
      </c>
      <c r="Q5290" s="176">
        <v>96</v>
      </c>
      <c r="R5290" s="175">
        <v>6272981.3399999999</v>
      </c>
      <c r="S5290" s="175">
        <v>33345848.25</v>
      </c>
    </row>
    <row r="5291" spans="4:19">
      <c r="D5291" s="174" t="s">
        <v>13317</v>
      </c>
      <c r="E5291" s="175">
        <v>984970.43</v>
      </c>
      <c r="F5291" s="174"/>
      <c r="G5291" s="174" t="s">
        <v>12216</v>
      </c>
      <c r="H5291" s="174" t="s">
        <v>191</v>
      </c>
      <c r="I5291" s="174" t="s">
        <v>13318</v>
      </c>
      <c r="J5291" s="174" t="s">
        <v>13319</v>
      </c>
      <c r="K5291" s="174"/>
      <c r="L5291" s="174" t="s">
        <v>4395</v>
      </c>
      <c r="M5291" s="174" t="s">
        <v>3575</v>
      </c>
      <c r="N5291" s="176">
        <v>960</v>
      </c>
      <c r="O5291" s="174" t="s">
        <v>3407</v>
      </c>
      <c r="P5291" s="177">
        <v>38899</v>
      </c>
      <c r="Q5291" s="176">
        <v>84</v>
      </c>
      <c r="R5291" s="175">
        <v>85149.48</v>
      </c>
      <c r="S5291" s="175">
        <v>899820.95</v>
      </c>
    </row>
    <row r="5292" spans="4:19">
      <c r="D5292" s="174" t="s">
        <v>13320</v>
      </c>
      <c r="E5292" s="175">
        <v>261040.9</v>
      </c>
      <c r="F5292" s="174"/>
      <c r="G5292" s="174" t="s">
        <v>12408</v>
      </c>
      <c r="H5292" s="174" t="s">
        <v>191</v>
      </c>
      <c r="I5292" s="174" t="s">
        <v>13321</v>
      </c>
      <c r="J5292" s="174" t="s">
        <v>13322</v>
      </c>
      <c r="K5292" s="174"/>
      <c r="L5292" s="174" t="s">
        <v>4439</v>
      </c>
      <c r="M5292" s="174" t="s">
        <v>12410</v>
      </c>
      <c r="N5292" s="176">
        <v>960</v>
      </c>
      <c r="O5292" s="174" t="s">
        <v>3407</v>
      </c>
      <c r="P5292" s="177">
        <v>39264</v>
      </c>
      <c r="Q5292" s="176">
        <v>72</v>
      </c>
      <c r="R5292" s="175">
        <v>19306.14</v>
      </c>
      <c r="S5292" s="175">
        <v>241734.76</v>
      </c>
    </row>
    <row r="5293" spans="4:19">
      <c r="D5293" s="174" t="s">
        <v>13323</v>
      </c>
      <c r="E5293" s="175">
        <v>235017.68</v>
      </c>
      <c r="F5293" s="174" t="s">
        <v>3540</v>
      </c>
      <c r="G5293" s="174" t="s">
        <v>13283</v>
      </c>
      <c r="H5293" s="174" t="s">
        <v>179</v>
      </c>
      <c r="I5293" s="174" t="s">
        <v>13324</v>
      </c>
      <c r="J5293" s="174" t="s">
        <v>13325</v>
      </c>
      <c r="K5293" s="174"/>
      <c r="L5293" s="174" t="s">
        <v>7136</v>
      </c>
      <c r="M5293" s="174" t="s">
        <v>7175</v>
      </c>
      <c r="N5293" s="176">
        <v>600</v>
      </c>
      <c r="O5293" s="174" t="s">
        <v>3407</v>
      </c>
      <c r="P5293" s="177">
        <v>40360</v>
      </c>
      <c r="Q5293" s="176">
        <v>36</v>
      </c>
      <c r="R5293" s="175">
        <v>13709.35</v>
      </c>
      <c r="S5293" s="175">
        <v>221308.33</v>
      </c>
    </row>
    <row r="5294" spans="4:19">
      <c r="D5294" s="174" t="s">
        <v>13326</v>
      </c>
      <c r="E5294" s="175">
        <v>574972.56000000006</v>
      </c>
      <c r="F5294" s="174"/>
      <c r="G5294" s="174" t="s">
        <v>12427</v>
      </c>
      <c r="H5294" s="174" t="s">
        <v>179</v>
      </c>
      <c r="I5294" s="174" t="s">
        <v>13327</v>
      </c>
      <c r="J5294" s="174" t="s">
        <v>12794</v>
      </c>
      <c r="K5294" s="174"/>
      <c r="L5294" s="174" t="s">
        <v>7136</v>
      </c>
      <c r="M5294" s="174" t="s">
        <v>7202</v>
      </c>
      <c r="N5294" s="176">
        <v>600</v>
      </c>
      <c r="O5294" s="174" t="s">
        <v>3407</v>
      </c>
      <c r="P5294" s="177">
        <v>35612</v>
      </c>
      <c r="Q5294" s="176">
        <v>192</v>
      </c>
      <c r="R5294" s="175">
        <v>183032.91</v>
      </c>
      <c r="S5294" s="175">
        <v>391939.65</v>
      </c>
    </row>
    <row r="5295" spans="4:19">
      <c r="D5295" s="174" t="s">
        <v>13328</v>
      </c>
      <c r="E5295" s="175">
        <v>225184.8</v>
      </c>
      <c r="F5295" s="174" t="s">
        <v>3540</v>
      </c>
      <c r="G5295" s="174" t="s">
        <v>12408</v>
      </c>
      <c r="H5295" s="174" t="s">
        <v>191</v>
      </c>
      <c r="I5295" s="174" t="s">
        <v>13329</v>
      </c>
      <c r="J5295" s="174" t="s">
        <v>13330</v>
      </c>
      <c r="K5295" s="174"/>
      <c r="L5295" s="174" t="s">
        <v>4439</v>
      </c>
      <c r="M5295" s="174" t="s">
        <v>12410</v>
      </c>
      <c r="N5295" s="176">
        <v>960</v>
      </c>
      <c r="O5295" s="174" t="s">
        <v>3407</v>
      </c>
      <c r="P5295" s="177">
        <v>39264</v>
      </c>
      <c r="Q5295" s="176">
        <v>72</v>
      </c>
      <c r="R5295" s="175">
        <v>16654.29</v>
      </c>
      <c r="S5295" s="175">
        <v>208530.51</v>
      </c>
    </row>
    <row r="5296" spans="4:19">
      <c r="D5296" s="174" t="s">
        <v>13331</v>
      </c>
      <c r="E5296" s="175">
        <v>169417.04</v>
      </c>
      <c r="F5296" s="174" t="s">
        <v>3540</v>
      </c>
      <c r="G5296" s="174" t="s">
        <v>13283</v>
      </c>
      <c r="H5296" s="174" t="s">
        <v>179</v>
      </c>
      <c r="I5296" s="174" t="s">
        <v>13332</v>
      </c>
      <c r="J5296" s="174" t="s">
        <v>13333</v>
      </c>
      <c r="K5296" s="174"/>
      <c r="L5296" s="174" t="s">
        <v>7136</v>
      </c>
      <c r="M5296" s="174" t="s">
        <v>7279</v>
      </c>
      <c r="N5296" s="176">
        <v>600</v>
      </c>
      <c r="O5296" s="174" t="s">
        <v>3407</v>
      </c>
      <c r="P5296" s="177">
        <v>40360</v>
      </c>
      <c r="Q5296" s="176">
        <v>36</v>
      </c>
      <c r="R5296" s="175">
        <v>9882.65</v>
      </c>
      <c r="S5296" s="175">
        <v>159534.39000000001</v>
      </c>
    </row>
    <row r="5297" spans="4:19">
      <c r="D5297" s="174" t="s">
        <v>13334</v>
      </c>
      <c r="E5297" s="176">
        <v>850187</v>
      </c>
      <c r="F5297" s="174"/>
      <c r="G5297" s="174" t="s">
        <v>12408</v>
      </c>
      <c r="H5297" s="174" t="s">
        <v>191</v>
      </c>
      <c r="I5297" s="174" t="s">
        <v>13335</v>
      </c>
      <c r="J5297" s="174" t="s">
        <v>13336</v>
      </c>
      <c r="K5297" s="174"/>
      <c r="L5297" s="174" t="s">
        <v>4439</v>
      </c>
      <c r="M5297" s="174" t="s">
        <v>12410</v>
      </c>
      <c r="N5297" s="176">
        <v>960</v>
      </c>
      <c r="O5297" s="174" t="s">
        <v>3407</v>
      </c>
      <c r="P5297" s="177">
        <v>39264</v>
      </c>
      <c r="Q5297" s="176">
        <v>72</v>
      </c>
      <c r="R5297" s="175">
        <v>62878.37</v>
      </c>
      <c r="S5297" s="175">
        <v>787308.63</v>
      </c>
    </row>
    <row r="5298" spans="4:19">
      <c r="D5298" s="174" t="s">
        <v>13337</v>
      </c>
      <c r="E5298" s="175">
        <v>198447.03</v>
      </c>
      <c r="F5298" s="174"/>
      <c r="G5298" s="174" t="s">
        <v>1645</v>
      </c>
      <c r="H5298" s="174" t="s">
        <v>3403</v>
      </c>
      <c r="I5298" s="174" t="s">
        <v>13338</v>
      </c>
      <c r="J5298" s="174" t="s">
        <v>13339</v>
      </c>
      <c r="K5298" s="174"/>
      <c r="L5298" s="174" t="s">
        <v>3406</v>
      </c>
      <c r="M5298" s="174" t="s">
        <v>148</v>
      </c>
      <c r="N5298" s="176">
        <v>300</v>
      </c>
      <c r="O5298" s="174" t="s">
        <v>3407</v>
      </c>
      <c r="P5298" s="177">
        <v>37437</v>
      </c>
      <c r="Q5298" s="176">
        <v>132</v>
      </c>
      <c r="R5298" s="175">
        <v>87316.68</v>
      </c>
      <c r="S5298" s="175">
        <v>111130.35</v>
      </c>
    </row>
    <row r="5299" spans="4:19">
      <c r="D5299" s="174" t="s">
        <v>13340</v>
      </c>
      <c r="E5299" s="175">
        <v>249892.54</v>
      </c>
      <c r="F5299" s="174"/>
      <c r="G5299" s="174" t="s">
        <v>630</v>
      </c>
      <c r="H5299" s="174" t="s">
        <v>3403</v>
      </c>
      <c r="I5299" s="174" t="s">
        <v>13341</v>
      </c>
      <c r="J5299" s="174" t="s">
        <v>13342</v>
      </c>
      <c r="K5299" s="174"/>
      <c r="L5299" s="174" t="s">
        <v>3406</v>
      </c>
      <c r="M5299" s="174" t="s">
        <v>13065</v>
      </c>
      <c r="N5299" s="176">
        <v>300</v>
      </c>
      <c r="O5299" s="174" t="s">
        <v>3407</v>
      </c>
      <c r="P5299" s="177">
        <v>37772</v>
      </c>
      <c r="Q5299" s="176">
        <v>121</v>
      </c>
      <c r="R5299" s="175">
        <v>100789.97</v>
      </c>
      <c r="S5299" s="175">
        <v>149102.57</v>
      </c>
    </row>
    <row r="5300" spans="4:19">
      <c r="D5300" s="174" t="s">
        <v>13343</v>
      </c>
      <c r="E5300" s="175">
        <v>2618623.87</v>
      </c>
      <c r="F5300" s="174"/>
      <c r="G5300" s="174" t="s">
        <v>1645</v>
      </c>
      <c r="H5300" s="174" t="s">
        <v>3403</v>
      </c>
      <c r="I5300" s="174" t="s">
        <v>13344</v>
      </c>
      <c r="J5300" s="174" t="s">
        <v>13345</v>
      </c>
      <c r="K5300" s="174"/>
      <c r="L5300" s="174" t="s">
        <v>3406</v>
      </c>
      <c r="M5300" s="174" t="s">
        <v>148</v>
      </c>
      <c r="N5300" s="176">
        <v>300</v>
      </c>
      <c r="O5300" s="174" t="s">
        <v>3407</v>
      </c>
      <c r="P5300" s="177">
        <v>39568</v>
      </c>
      <c r="Q5300" s="176">
        <v>62</v>
      </c>
      <c r="R5300" s="175">
        <v>541182.24</v>
      </c>
      <c r="S5300" s="175">
        <v>2077441.63</v>
      </c>
    </row>
    <row r="5301" spans="4:19">
      <c r="D5301" s="174" t="s">
        <v>13346</v>
      </c>
      <c r="E5301" s="175">
        <v>2490816.1800000002</v>
      </c>
      <c r="F5301" s="174"/>
      <c r="G5301" s="174" t="s">
        <v>12240</v>
      </c>
      <c r="H5301" s="174" t="s">
        <v>179</v>
      </c>
      <c r="I5301" s="174" t="s">
        <v>13347</v>
      </c>
      <c r="J5301" s="174" t="s">
        <v>12780</v>
      </c>
      <c r="K5301" s="174"/>
      <c r="L5301" s="174" t="s">
        <v>7136</v>
      </c>
      <c r="M5301" s="174" t="s">
        <v>12243</v>
      </c>
      <c r="N5301" s="176">
        <v>600</v>
      </c>
      <c r="O5301" s="174" t="s">
        <v>3407</v>
      </c>
      <c r="P5301" s="177">
        <v>38534</v>
      </c>
      <c r="Q5301" s="176">
        <v>96</v>
      </c>
      <c r="R5301" s="175">
        <v>394379.2</v>
      </c>
      <c r="S5301" s="175">
        <v>2096436.98</v>
      </c>
    </row>
    <row r="5302" spans="4:19">
      <c r="D5302" s="174" t="s">
        <v>13348</v>
      </c>
      <c r="E5302" s="175">
        <v>4299349.13</v>
      </c>
      <c r="F5302" s="174"/>
      <c r="G5302" s="174" t="s">
        <v>13349</v>
      </c>
      <c r="H5302" s="174" t="s">
        <v>179</v>
      </c>
      <c r="I5302" s="174" t="s">
        <v>13350</v>
      </c>
      <c r="J5302" s="174" t="s">
        <v>13351</v>
      </c>
      <c r="K5302" s="174"/>
      <c r="L5302" s="174" t="s">
        <v>179</v>
      </c>
      <c r="M5302" s="174" t="s">
        <v>7175</v>
      </c>
      <c r="N5302" s="176">
        <v>600</v>
      </c>
      <c r="O5302" s="174" t="s">
        <v>3407</v>
      </c>
      <c r="P5302" s="177">
        <v>39814</v>
      </c>
      <c r="Q5302" s="176">
        <v>54</v>
      </c>
      <c r="R5302" s="175">
        <v>379775.82</v>
      </c>
      <c r="S5302" s="175">
        <v>3919573.31</v>
      </c>
    </row>
    <row r="5303" spans="4:19">
      <c r="D5303" s="174" t="s">
        <v>13352</v>
      </c>
      <c r="E5303" s="175">
        <v>249901.79</v>
      </c>
      <c r="F5303" s="174"/>
      <c r="G5303" s="174" t="s">
        <v>630</v>
      </c>
      <c r="H5303" s="174" t="s">
        <v>3403</v>
      </c>
      <c r="I5303" s="174" t="s">
        <v>13353</v>
      </c>
      <c r="J5303" s="174" t="s">
        <v>13354</v>
      </c>
      <c r="K5303" s="174"/>
      <c r="L5303" s="174" t="s">
        <v>3406</v>
      </c>
      <c r="M5303" s="174" t="s">
        <v>13355</v>
      </c>
      <c r="N5303" s="176">
        <v>300</v>
      </c>
      <c r="O5303" s="174" t="s">
        <v>3407</v>
      </c>
      <c r="P5303" s="177">
        <v>40147</v>
      </c>
      <c r="Q5303" s="176">
        <v>43</v>
      </c>
      <c r="R5303" s="175">
        <v>35819.25</v>
      </c>
      <c r="S5303" s="175">
        <v>214082.54</v>
      </c>
    </row>
    <row r="5304" spans="4:19">
      <c r="D5304" s="174" t="s">
        <v>13356</v>
      </c>
      <c r="E5304" s="175">
        <v>435409.2</v>
      </c>
      <c r="F5304" s="174"/>
      <c r="G5304" s="174" t="s">
        <v>1628</v>
      </c>
      <c r="H5304" s="174" t="s">
        <v>191</v>
      </c>
      <c r="I5304" s="174" t="s">
        <v>13357</v>
      </c>
      <c r="J5304" s="174" t="s">
        <v>13358</v>
      </c>
      <c r="K5304" s="174"/>
      <c r="L5304" s="174" t="s">
        <v>191</v>
      </c>
      <c r="M5304" s="174" t="s">
        <v>12775</v>
      </c>
      <c r="N5304" s="176">
        <v>960</v>
      </c>
      <c r="O5304" s="174" t="s">
        <v>3407</v>
      </c>
      <c r="P5304" s="177">
        <v>37652</v>
      </c>
      <c r="Q5304" s="176">
        <v>125</v>
      </c>
      <c r="R5304" s="175">
        <v>56693.85</v>
      </c>
      <c r="S5304" s="175">
        <v>378715.35</v>
      </c>
    </row>
    <row r="5305" spans="4:19">
      <c r="D5305" s="174" t="s">
        <v>16247</v>
      </c>
      <c r="E5305" s="175">
        <v>314953.17</v>
      </c>
      <c r="F5305" s="174"/>
      <c r="G5305" s="174" t="s">
        <v>1628</v>
      </c>
      <c r="H5305" s="174" t="s">
        <v>164</v>
      </c>
      <c r="I5305" s="174" t="s">
        <v>16248</v>
      </c>
      <c r="J5305" s="174" t="s">
        <v>16249</v>
      </c>
      <c r="K5305" s="174"/>
      <c r="L5305" s="174" t="s">
        <v>164</v>
      </c>
      <c r="M5305" s="174" t="s">
        <v>5240</v>
      </c>
      <c r="N5305" s="176">
        <v>960</v>
      </c>
      <c r="O5305" s="174" t="s">
        <v>3407</v>
      </c>
      <c r="P5305" s="177">
        <v>39083</v>
      </c>
      <c r="Q5305" s="176">
        <v>78</v>
      </c>
      <c r="R5305" s="176">
        <v>0</v>
      </c>
      <c r="S5305" s="175">
        <v>314953.17</v>
      </c>
    </row>
    <row r="5306" spans="4:19">
      <c r="D5306" s="174" t="s">
        <v>13359</v>
      </c>
      <c r="E5306" s="175">
        <v>116187.06</v>
      </c>
      <c r="F5306" s="174"/>
      <c r="G5306" s="174" t="s">
        <v>1628</v>
      </c>
      <c r="H5306" s="174" t="s">
        <v>191</v>
      </c>
      <c r="I5306" s="174" t="s">
        <v>13360</v>
      </c>
      <c r="J5306" s="174" t="s">
        <v>13361</v>
      </c>
      <c r="K5306" s="174"/>
      <c r="L5306" s="174" t="s">
        <v>191</v>
      </c>
      <c r="M5306" s="174" t="s">
        <v>12775</v>
      </c>
      <c r="N5306" s="176">
        <v>960</v>
      </c>
      <c r="O5306" s="174" t="s">
        <v>3407</v>
      </c>
      <c r="P5306" s="177">
        <v>37652</v>
      </c>
      <c r="Q5306" s="176">
        <v>125</v>
      </c>
      <c r="R5306" s="175">
        <v>15128.44</v>
      </c>
      <c r="S5306" s="175">
        <v>101058.62</v>
      </c>
    </row>
    <row r="5307" spans="4:19">
      <c r="D5307" s="174" t="s">
        <v>13362</v>
      </c>
      <c r="E5307" s="175">
        <v>674896.09</v>
      </c>
      <c r="F5307" s="174"/>
      <c r="G5307" s="174" t="s">
        <v>1628</v>
      </c>
      <c r="H5307" s="174" t="s">
        <v>191</v>
      </c>
      <c r="I5307" s="174" t="s">
        <v>13363</v>
      </c>
      <c r="J5307" s="174" t="s">
        <v>13364</v>
      </c>
      <c r="K5307" s="174"/>
      <c r="L5307" s="174" t="s">
        <v>191</v>
      </c>
      <c r="M5307" s="174" t="s">
        <v>12775</v>
      </c>
      <c r="N5307" s="176">
        <v>960</v>
      </c>
      <c r="O5307" s="174" t="s">
        <v>3407</v>
      </c>
      <c r="P5307" s="177">
        <v>37652</v>
      </c>
      <c r="Q5307" s="176">
        <v>125</v>
      </c>
      <c r="R5307" s="175">
        <v>87877.08</v>
      </c>
      <c r="S5307" s="175">
        <v>587019.01</v>
      </c>
    </row>
    <row r="5308" spans="4:19">
      <c r="D5308" s="174" t="s">
        <v>13365</v>
      </c>
      <c r="E5308" s="175">
        <v>958216.51</v>
      </c>
      <c r="F5308" s="174"/>
      <c r="G5308" s="174" t="s">
        <v>1729</v>
      </c>
      <c r="H5308" s="174" t="s">
        <v>3403</v>
      </c>
      <c r="I5308" s="174" t="s">
        <v>13366</v>
      </c>
      <c r="J5308" s="174" t="s">
        <v>13367</v>
      </c>
      <c r="K5308" s="174"/>
      <c r="L5308" s="174" t="s">
        <v>3406</v>
      </c>
      <c r="M5308" s="174" t="s">
        <v>13091</v>
      </c>
      <c r="N5308" s="176">
        <v>300</v>
      </c>
      <c r="O5308" s="174" t="s">
        <v>3407</v>
      </c>
      <c r="P5308" s="177">
        <v>38077</v>
      </c>
      <c r="Q5308" s="176">
        <v>111</v>
      </c>
      <c r="R5308" s="175">
        <v>354540.1</v>
      </c>
      <c r="S5308" s="175">
        <v>603676.41</v>
      </c>
    </row>
    <row r="5309" spans="4:19">
      <c r="D5309" s="174" t="s">
        <v>13368</v>
      </c>
      <c r="E5309" s="175">
        <v>167080.29999999999</v>
      </c>
      <c r="F5309" s="174"/>
      <c r="G5309" s="174" t="s">
        <v>1729</v>
      </c>
      <c r="H5309" s="174" t="s">
        <v>3403</v>
      </c>
      <c r="I5309" s="174" t="s">
        <v>13369</v>
      </c>
      <c r="J5309" s="174" t="s">
        <v>13370</v>
      </c>
      <c r="K5309" s="174"/>
      <c r="L5309" s="174" t="s">
        <v>3406</v>
      </c>
      <c r="M5309" s="174" t="s">
        <v>13091</v>
      </c>
      <c r="N5309" s="176">
        <v>300</v>
      </c>
      <c r="O5309" s="174" t="s">
        <v>3407</v>
      </c>
      <c r="P5309" s="177">
        <v>38077</v>
      </c>
      <c r="Q5309" s="176">
        <v>111</v>
      </c>
      <c r="R5309" s="175">
        <v>61819.69</v>
      </c>
      <c r="S5309" s="175">
        <v>105260.61</v>
      </c>
    </row>
    <row r="5310" spans="4:19">
      <c r="D5310" s="174" t="s">
        <v>13371</v>
      </c>
      <c r="E5310" s="175">
        <v>515726.23</v>
      </c>
      <c r="F5310" s="174"/>
      <c r="G5310" s="174" t="s">
        <v>1645</v>
      </c>
      <c r="H5310" s="174" t="s">
        <v>3403</v>
      </c>
      <c r="I5310" s="174" t="s">
        <v>13372</v>
      </c>
      <c r="J5310" s="174" t="s">
        <v>13373</v>
      </c>
      <c r="K5310" s="174"/>
      <c r="L5310" s="174" t="s">
        <v>3406</v>
      </c>
      <c r="M5310" s="174" t="s">
        <v>148</v>
      </c>
      <c r="N5310" s="176">
        <v>300</v>
      </c>
      <c r="O5310" s="174" t="s">
        <v>3407</v>
      </c>
      <c r="P5310" s="177">
        <v>39691</v>
      </c>
      <c r="Q5310" s="176">
        <v>58</v>
      </c>
      <c r="R5310" s="175">
        <v>99707.03</v>
      </c>
      <c r="S5310" s="175">
        <v>416019.20000000001</v>
      </c>
    </row>
    <row r="5311" spans="4:19">
      <c r="D5311" s="174" t="s">
        <v>13374</v>
      </c>
      <c r="E5311" s="175">
        <v>380986.19</v>
      </c>
      <c r="F5311" s="174"/>
      <c r="G5311" s="174" t="s">
        <v>925</v>
      </c>
      <c r="H5311" s="174" t="s">
        <v>3403</v>
      </c>
      <c r="I5311" s="174" t="s">
        <v>13375</v>
      </c>
      <c r="J5311" s="174" t="s">
        <v>3228</v>
      </c>
      <c r="K5311" s="174"/>
      <c r="L5311" s="174" t="s">
        <v>3406</v>
      </c>
      <c r="M5311" s="174" t="s">
        <v>13065</v>
      </c>
      <c r="N5311" s="176">
        <v>300</v>
      </c>
      <c r="O5311" s="174" t="s">
        <v>3407</v>
      </c>
      <c r="P5311" s="177">
        <v>38352</v>
      </c>
      <c r="Q5311" s="176">
        <v>102</v>
      </c>
      <c r="R5311" s="175">
        <v>129535.24</v>
      </c>
      <c r="S5311" s="175">
        <v>251450.95</v>
      </c>
    </row>
    <row r="5312" spans="4:19">
      <c r="D5312" s="174" t="s">
        <v>13376</v>
      </c>
      <c r="E5312" s="175">
        <v>446734620.88999999</v>
      </c>
      <c r="F5312" s="174"/>
      <c r="G5312" s="174" t="s">
        <v>1308</v>
      </c>
      <c r="H5312" s="174" t="s">
        <v>174</v>
      </c>
      <c r="I5312" s="174" t="s">
        <v>1319</v>
      </c>
      <c r="J5312" s="174" t="s">
        <v>1320</v>
      </c>
      <c r="K5312" s="174"/>
      <c r="L5312" s="174" t="s">
        <v>4377</v>
      </c>
      <c r="M5312" s="174" t="s">
        <v>12718</v>
      </c>
      <c r="N5312" s="176">
        <v>960</v>
      </c>
      <c r="O5312" s="174" t="s">
        <v>3407</v>
      </c>
      <c r="P5312" s="177">
        <v>40086</v>
      </c>
      <c r="Q5312" s="176">
        <v>45</v>
      </c>
      <c r="R5312" s="175">
        <v>20940685.280000001</v>
      </c>
      <c r="S5312" s="175">
        <v>425793935.61000001</v>
      </c>
    </row>
    <row r="5313" spans="1:19">
      <c r="D5313" s="174" t="s">
        <v>13377</v>
      </c>
      <c r="E5313" s="175">
        <v>286799.33</v>
      </c>
      <c r="F5313" s="174"/>
      <c r="G5313" s="174" t="s">
        <v>1304</v>
      </c>
      <c r="H5313" s="174" t="s">
        <v>183</v>
      </c>
      <c r="I5313" s="174" t="s">
        <v>13378</v>
      </c>
      <c r="J5313" s="174" t="s">
        <v>13379</v>
      </c>
      <c r="K5313" s="174"/>
      <c r="L5313" s="174" t="s">
        <v>183</v>
      </c>
      <c r="M5313" s="174" t="s">
        <v>13380</v>
      </c>
      <c r="N5313" s="176">
        <v>60</v>
      </c>
      <c r="O5313" s="174" t="s">
        <v>3407</v>
      </c>
      <c r="P5313" s="177">
        <v>38718</v>
      </c>
      <c r="Q5313" s="176">
        <v>90</v>
      </c>
      <c r="R5313" s="175">
        <v>286799.33</v>
      </c>
      <c r="S5313" s="176">
        <v>0</v>
      </c>
    </row>
    <row r="5314" spans="1:19">
      <c r="D5314" s="174" t="s">
        <v>13381</v>
      </c>
      <c r="E5314" s="175">
        <v>1293753.47</v>
      </c>
      <c r="F5314" s="174" t="s">
        <v>3540</v>
      </c>
      <c r="G5314" s="174" t="s">
        <v>13382</v>
      </c>
      <c r="H5314" s="174" t="s">
        <v>169</v>
      </c>
      <c r="I5314" s="174" t="s">
        <v>13383</v>
      </c>
      <c r="J5314" s="174" t="s">
        <v>13384</v>
      </c>
      <c r="K5314" s="174"/>
      <c r="L5314" s="174" t="s">
        <v>13073</v>
      </c>
      <c r="M5314" s="174" t="s">
        <v>13385</v>
      </c>
      <c r="N5314" s="176">
        <v>960</v>
      </c>
      <c r="O5314" s="174" t="s">
        <v>3407</v>
      </c>
      <c r="P5314" s="177">
        <v>39448</v>
      </c>
      <c r="Q5314" s="176">
        <v>66</v>
      </c>
      <c r="R5314" s="175">
        <v>87597.86</v>
      </c>
      <c r="S5314" s="175">
        <v>1206155.6100000001</v>
      </c>
    </row>
    <row r="5315" spans="1:19">
      <c r="D5315" s="174" t="s">
        <v>13386</v>
      </c>
      <c r="E5315" s="175">
        <v>356735.3</v>
      </c>
      <c r="F5315" s="174"/>
      <c r="G5315" s="174" t="s">
        <v>1050</v>
      </c>
      <c r="H5315" s="174" t="s">
        <v>3416</v>
      </c>
      <c r="I5315" s="174" t="s">
        <v>13387</v>
      </c>
      <c r="J5315" s="174" t="s">
        <v>13388</v>
      </c>
      <c r="K5315" s="174"/>
      <c r="L5315" s="174" t="s">
        <v>13169</v>
      </c>
      <c r="M5315" s="174" t="s">
        <v>146</v>
      </c>
      <c r="N5315" s="176">
        <v>600</v>
      </c>
      <c r="O5315" s="174" t="s">
        <v>3407</v>
      </c>
      <c r="P5315" s="177">
        <v>39538</v>
      </c>
      <c r="Q5315" s="176">
        <v>63</v>
      </c>
      <c r="R5315" s="175">
        <v>37457.17</v>
      </c>
      <c r="S5315" s="175">
        <v>319278.13</v>
      </c>
    </row>
    <row r="5316" spans="1:19">
      <c r="D5316" s="174" t="s">
        <v>13389</v>
      </c>
      <c r="E5316" s="175">
        <v>2073910.92</v>
      </c>
      <c r="F5316" s="174"/>
      <c r="G5316" s="174" t="s">
        <v>13108</v>
      </c>
      <c r="H5316" s="174" t="s">
        <v>179</v>
      </c>
      <c r="I5316" s="174" t="s">
        <v>13390</v>
      </c>
      <c r="J5316" s="174" t="s">
        <v>13391</v>
      </c>
      <c r="K5316" s="174"/>
      <c r="L5316" s="174" t="s">
        <v>179</v>
      </c>
      <c r="M5316" s="174" t="s">
        <v>7279</v>
      </c>
      <c r="N5316" s="176">
        <v>600</v>
      </c>
      <c r="O5316" s="174" t="s">
        <v>3407</v>
      </c>
      <c r="P5316" s="177">
        <v>40179</v>
      </c>
      <c r="Q5316" s="176">
        <v>42</v>
      </c>
      <c r="R5316" s="175">
        <v>141717.22</v>
      </c>
      <c r="S5316" s="175">
        <v>1932193.7</v>
      </c>
    </row>
    <row r="5317" spans="1:19">
      <c r="D5317" s="174" t="s">
        <v>13392</v>
      </c>
      <c r="E5317" s="175">
        <v>24059.86</v>
      </c>
      <c r="F5317" s="174" t="s">
        <v>3540</v>
      </c>
      <c r="G5317" s="174" t="s">
        <v>13108</v>
      </c>
      <c r="H5317" s="174" t="s">
        <v>179</v>
      </c>
      <c r="I5317" s="174" t="s">
        <v>13393</v>
      </c>
      <c r="J5317" s="174" t="s">
        <v>13394</v>
      </c>
      <c r="K5317" s="174"/>
      <c r="L5317" s="174" t="s">
        <v>7136</v>
      </c>
      <c r="M5317" s="174" t="s">
        <v>7279</v>
      </c>
      <c r="N5317" s="176">
        <v>600</v>
      </c>
      <c r="O5317" s="174" t="s">
        <v>3407</v>
      </c>
      <c r="P5317" s="177">
        <v>40179</v>
      </c>
      <c r="Q5317" s="176">
        <v>42</v>
      </c>
      <c r="R5317" s="175">
        <v>1644.06</v>
      </c>
      <c r="S5317" s="175">
        <v>22415.8</v>
      </c>
    </row>
    <row r="5318" spans="1:19">
      <c r="D5318" s="174" t="s">
        <v>13395</v>
      </c>
      <c r="E5318" s="175">
        <v>1177365.8999999999</v>
      </c>
      <c r="F5318" s="174"/>
      <c r="G5318" s="174" t="s">
        <v>1182</v>
      </c>
      <c r="H5318" s="174" t="s">
        <v>179</v>
      </c>
      <c r="I5318" s="174" t="s">
        <v>13396</v>
      </c>
      <c r="J5318" s="174" t="s">
        <v>13397</v>
      </c>
      <c r="K5318" s="174"/>
      <c r="L5318" s="174" t="s">
        <v>13148</v>
      </c>
      <c r="M5318" s="174" t="s">
        <v>146</v>
      </c>
      <c r="N5318" s="176">
        <v>600</v>
      </c>
      <c r="O5318" s="174" t="s">
        <v>3407</v>
      </c>
      <c r="P5318" s="177">
        <v>39448</v>
      </c>
      <c r="Q5318" s="176">
        <v>66</v>
      </c>
      <c r="R5318" s="175">
        <v>127547.93</v>
      </c>
      <c r="S5318" s="175">
        <v>1049817.97</v>
      </c>
    </row>
    <row r="5319" spans="1:19">
      <c r="D5319" s="174" t="s">
        <v>13398</v>
      </c>
      <c r="E5319" s="175">
        <v>31797570.620000001</v>
      </c>
      <c r="F5319" s="174"/>
      <c r="G5319" s="174" t="s">
        <v>1182</v>
      </c>
      <c r="H5319" s="174" t="s">
        <v>179</v>
      </c>
      <c r="I5319" s="174" t="s">
        <v>1187</v>
      </c>
      <c r="J5319" s="174" t="s">
        <v>13399</v>
      </c>
      <c r="K5319" s="174"/>
      <c r="L5319" s="174" t="s">
        <v>13400</v>
      </c>
      <c r="M5319" s="174" t="s">
        <v>146</v>
      </c>
      <c r="N5319" s="176">
        <v>600</v>
      </c>
      <c r="O5319" s="174" t="s">
        <v>3407</v>
      </c>
      <c r="P5319" s="177">
        <v>39448</v>
      </c>
      <c r="Q5319" s="176">
        <v>66</v>
      </c>
      <c r="R5319" s="175">
        <v>3444736.79</v>
      </c>
      <c r="S5319" s="175">
        <v>28352833.829999998</v>
      </c>
    </row>
    <row r="5320" spans="1:19">
      <c r="D5320" s="174" t="s">
        <v>13401</v>
      </c>
      <c r="E5320" s="175">
        <v>158070.57999999999</v>
      </c>
      <c r="F5320" s="174"/>
      <c r="G5320" s="174" t="s">
        <v>1182</v>
      </c>
      <c r="H5320" s="174" t="s">
        <v>179</v>
      </c>
      <c r="I5320" s="174" t="s">
        <v>13402</v>
      </c>
      <c r="J5320" s="174" t="s">
        <v>13403</v>
      </c>
      <c r="K5320" s="174"/>
      <c r="L5320" s="174" t="s">
        <v>13148</v>
      </c>
      <c r="M5320" s="174" t="s">
        <v>146</v>
      </c>
      <c r="N5320" s="176">
        <v>600</v>
      </c>
      <c r="O5320" s="174" t="s">
        <v>3407</v>
      </c>
      <c r="P5320" s="177">
        <v>39448</v>
      </c>
      <c r="Q5320" s="176">
        <v>66</v>
      </c>
      <c r="R5320" s="175">
        <v>17124.29</v>
      </c>
      <c r="S5320" s="175">
        <v>140946.29</v>
      </c>
    </row>
    <row r="5321" spans="1:19">
      <c r="D5321" s="174" t="s">
        <v>13404</v>
      </c>
      <c r="E5321" s="175">
        <v>49206.879999999997</v>
      </c>
      <c r="F5321" s="174" t="s">
        <v>3540</v>
      </c>
      <c r="G5321" s="174" t="s">
        <v>1182</v>
      </c>
      <c r="H5321" s="174" t="s">
        <v>179</v>
      </c>
      <c r="I5321" s="174" t="s">
        <v>13405</v>
      </c>
      <c r="J5321" s="174" t="s">
        <v>13406</v>
      </c>
      <c r="K5321" s="174"/>
      <c r="L5321" s="174" t="s">
        <v>13148</v>
      </c>
      <c r="M5321" s="174" t="s">
        <v>146</v>
      </c>
      <c r="N5321" s="176">
        <v>600</v>
      </c>
      <c r="O5321" s="174" t="s">
        <v>3407</v>
      </c>
      <c r="P5321" s="177">
        <v>39448</v>
      </c>
      <c r="Q5321" s="176">
        <v>66</v>
      </c>
      <c r="R5321" s="175">
        <v>5330.7</v>
      </c>
      <c r="S5321" s="175">
        <v>43876.18</v>
      </c>
    </row>
    <row r="5322" spans="1:19">
      <c r="D5322" s="174" t="s">
        <v>13407</v>
      </c>
      <c r="E5322" s="175">
        <v>-54.93</v>
      </c>
      <c r="F5322" s="174" t="s">
        <v>3540</v>
      </c>
      <c r="G5322" s="174" t="s">
        <v>1182</v>
      </c>
      <c r="H5322" s="174" t="s">
        <v>190</v>
      </c>
      <c r="I5322" s="174" t="s">
        <v>13408</v>
      </c>
      <c r="J5322" s="174" t="s">
        <v>13409</v>
      </c>
      <c r="K5322" s="174"/>
      <c r="L5322" s="174" t="s">
        <v>13148</v>
      </c>
      <c r="M5322" s="174" t="s">
        <v>146</v>
      </c>
      <c r="N5322" s="176">
        <v>600</v>
      </c>
      <c r="O5322" s="174" t="s">
        <v>3407</v>
      </c>
      <c r="P5322" s="177">
        <v>39448</v>
      </c>
      <c r="Q5322" s="176">
        <v>66</v>
      </c>
      <c r="R5322" s="175">
        <v>-5.9</v>
      </c>
      <c r="S5322" s="175">
        <v>-49.03</v>
      </c>
    </row>
    <row r="5323" spans="1:19">
      <c r="D5323" s="174" t="s">
        <v>13410</v>
      </c>
      <c r="E5323" s="175">
        <v>6892961.3600000003</v>
      </c>
      <c r="F5323" s="174"/>
      <c r="G5323" s="174" t="s">
        <v>12387</v>
      </c>
      <c r="H5323" s="174" t="s">
        <v>169</v>
      </c>
      <c r="I5323" s="174" t="s">
        <v>13411</v>
      </c>
      <c r="J5323" s="174" t="s">
        <v>13412</v>
      </c>
      <c r="K5323" s="174"/>
      <c r="L5323" s="174" t="s">
        <v>7279</v>
      </c>
      <c r="M5323" s="174" t="s">
        <v>5573</v>
      </c>
      <c r="N5323" s="176">
        <v>960</v>
      </c>
      <c r="O5323" s="174" t="s">
        <v>3407</v>
      </c>
      <c r="P5323" s="177">
        <v>39264</v>
      </c>
      <c r="Q5323" s="176">
        <v>72</v>
      </c>
      <c r="R5323" s="175">
        <v>509791.92</v>
      </c>
      <c r="S5323" s="175">
        <v>6383169.4400000004</v>
      </c>
    </row>
    <row r="5324" spans="1:19" s="184" customFormat="1" ht="15.75">
      <c r="A5324" s="51"/>
      <c r="B5324" s="51"/>
      <c r="D5324" s="174" t="s">
        <v>13413</v>
      </c>
      <c r="E5324" s="175">
        <v>919601.64</v>
      </c>
      <c r="F5324" s="174"/>
      <c r="G5324" s="174" t="s">
        <v>12408</v>
      </c>
      <c r="H5324" s="174" t="s">
        <v>191</v>
      </c>
      <c r="I5324" s="174" t="s">
        <v>13414</v>
      </c>
      <c r="J5324" s="174" t="s">
        <v>13415</v>
      </c>
      <c r="K5324" s="174"/>
      <c r="L5324" s="174" t="s">
        <v>4439</v>
      </c>
      <c r="M5324" s="174" t="s">
        <v>12410</v>
      </c>
      <c r="N5324" s="176">
        <v>960</v>
      </c>
      <c r="O5324" s="174" t="s">
        <v>3407</v>
      </c>
      <c r="P5324" s="177">
        <v>39264</v>
      </c>
      <c r="Q5324" s="176">
        <v>72</v>
      </c>
      <c r="R5324" s="175">
        <v>68012.2</v>
      </c>
      <c r="S5324" s="175">
        <v>851589.44</v>
      </c>
    </row>
    <row r="5325" spans="1:19">
      <c r="D5325" s="174" t="s">
        <v>13416</v>
      </c>
      <c r="E5325" s="175">
        <v>359794.26</v>
      </c>
      <c r="F5325" s="174"/>
      <c r="G5325" s="174" t="s">
        <v>912</v>
      </c>
      <c r="H5325" s="174" t="s">
        <v>3403</v>
      </c>
      <c r="I5325" s="174" t="s">
        <v>13417</v>
      </c>
      <c r="J5325" s="174" t="s">
        <v>3242</v>
      </c>
      <c r="K5325" s="174"/>
      <c r="L5325" s="174" t="s">
        <v>3406</v>
      </c>
      <c r="M5325" s="174" t="s">
        <v>13065</v>
      </c>
      <c r="N5325" s="176">
        <v>300</v>
      </c>
      <c r="O5325" s="174" t="s">
        <v>3407</v>
      </c>
      <c r="P5325" s="177">
        <v>38442</v>
      </c>
      <c r="Q5325" s="176">
        <v>99</v>
      </c>
      <c r="R5325" s="175">
        <v>118732.1</v>
      </c>
      <c r="S5325" s="175">
        <v>241062.16</v>
      </c>
    </row>
    <row r="5326" spans="1:19">
      <c r="D5326" s="174" t="s">
        <v>13418</v>
      </c>
      <c r="E5326" s="175">
        <v>55290001.090000004</v>
      </c>
      <c r="F5326" s="174"/>
      <c r="G5326" s="174" t="s">
        <v>1308</v>
      </c>
      <c r="H5326" s="174" t="s">
        <v>174</v>
      </c>
      <c r="I5326" s="174" t="s">
        <v>1310</v>
      </c>
      <c r="J5326" s="174" t="s">
        <v>1311</v>
      </c>
      <c r="K5326" s="174"/>
      <c r="L5326" s="174" t="s">
        <v>4377</v>
      </c>
      <c r="M5326" s="174" t="s">
        <v>12718</v>
      </c>
      <c r="N5326" s="176">
        <v>960</v>
      </c>
      <c r="O5326" s="174" t="s">
        <v>3407</v>
      </c>
      <c r="P5326" s="177">
        <v>40086</v>
      </c>
      <c r="Q5326" s="176">
        <v>45</v>
      </c>
      <c r="R5326" s="175">
        <v>2591718.7799999998</v>
      </c>
      <c r="S5326" s="175">
        <v>52698282.310000002</v>
      </c>
    </row>
    <row r="5327" spans="1:19">
      <c r="D5327" s="174" t="s">
        <v>16250</v>
      </c>
      <c r="E5327" s="175">
        <v>33687.43</v>
      </c>
      <c r="F5327" s="174"/>
      <c r="G5327" s="174" t="s">
        <v>1308</v>
      </c>
      <c r="H5327" s="174" t="s">
        <v>164</v>
      </c>
      <c r="I5327" s="174" t="s">
        <v>1310</v>
      </c>
      <c r="J5327" s="174" t="s">
        <v>1311</v>
      </c>
      <c r="K5327" s="174"/>
      <c r="L5327" s="174" t="s">
        <v>4377</v>
      </c>
      <c r="M5327" s="174" t="s">
        <v>12718</v>
      </c>
      <c r="N5327" s="176">
        <v>960</v>
      </c>
      <c r="O5327" s="174" t="s">
        <v>3407</v>
      </c>
      <c r="P5327" s="177">
        <v>40086</v>
      </c>
      <c r="Q5327" s="176">
        <v>45</v>
      </c>
      <c r="R5327" s="176">
        <v>0</v>
      </c>
      <c r="S5327" s="175">
        <v>33687.43</v>
      </c>
    </row>
    <row r="5328" spans="1:19">
      <c r="D5328" s="174" t="s">
        <v>13419</v>
      </c>
      <c r="E5328" s="175">
        <v>740262.08</v>
      </c>
      <c r="F5328" s="174"/>
      <c r="G5328" s="174" t="s">
        <v>1729</v>
      </c>
      <c r="H5328" s="174" t="s">
        <v>3403</v>
      </c>
      <c r="I5328" s="174" t="s">
        <v>13420</v>
      </c>
      <c r="J5328" s="174" t="s">
        <v>13421</v>
      </c>
      <c r="K5328" s="174"/>
      <c r="L5328" s="174" t="s">
        <v>3406</v>
      </c>
      <c r="M5328" s="174" t="s">
        <v>13091</v>
      </c>
      <c r="N5328" s="176">
        <v>300</v>
      </c>
      <c r="O5328" s="174" t="s">
        <v>3407</v>
      </c>
      <c r="P5328" s="177">
        <v>40268</v>
      </c>
      <c r="Q5328" s="176">
        <v>39</v>
      </c>
      <c r="R5328" s="175">
        <v>96234.06</v>
      </c>
      <c r="S5328" s="175">
        <v>644028.02</v>
      </c>
    </row>
    <row r="5329" spans="4:19">
      <c r="D5329" s="174" t="s">
        <v>13422</v>
      </c>
      <c r="E5329" s="175">
        <v>9945542.7400000002</v>
      </c>
      <c r="F5329" s="174" t="s">
        <v>3540</v>
      </c>
      <c r="G5329" s="174" t="s">
        <v>3248</v>
      </c>
      <c r="H5329" s="174" t="s">
        <v>191</v>
      </c>
      <c r="I5329" s="174" t="s">
        <v>13423</v>
      </c>
      <c r="J5329" s="174" t="s">
        <v>3249</v>
      </c>
      <c r="K5329" s="174"/>
      <c r="L5329" s="174" t="s">
        <v>4377</v>
      </c>
      <c r="M5329" s="174" t="s">
        <v>4696</v>
      </c>
      <c r="N5329" s="176">
        <v>960</v>
      </c>
      <c r="O5329" s="174" t="s">
        <v>3407</v>
      </c>
      <c r="P5329" s="177">
        <v>39448</v>
      </c>
      <c r="Q5329" s="176">
        <v>66</v>
      </c>
      <c r="R5329" s="175">
        <v>673396.1</v>
      </c>
      <c r="S5329" s="175">
        <v>9272146.6400000006</v>
      </c>
    </row>
    <row r="5330" spans="4:19">
      <c r="D5330" s="174" t="s">
        <v>13424</v>
      </c>
      <c r="E5330" s="175">
        <v>910278.42</v>
      </c>
      <c r="F5330" s="174"/>
      <c r="G5330" s="174" t="s">
        <v>630</v>
      </c>
      <c r="H5330" s="174" t="s">
        <v>3403</v>
      </c>
      <c r="I5330" s="174" t="s">
        <v>13425</v>
      </c>
      <c r="J5330" s="174" t="s">
        <v>13426</v>
      </c>
      <c r="K5330" s="174"/>
      <c r="L5330" s="174" t="s">
        <v>3406</v>
      </c>
      <c r="M5330" s="174" t="s">
        <v>13427</v>
      </c>
      <c r="N5330" s="176">
        <v>300</v>
      </c>
      <c r="O5330" s="174" t="s">
        <v>3407</v>
      </c>
      <c r="P5330" s="177">
        <v>39844</v>
      </c>
      <c r="Q5330" s="176">
        <v>53</v>
      </c>
      <c r="R5330" s="175">
        <v>160815.82</v>
      </c>
      <c r="S5330" s="175">
        <v>749462.6</v>
      </c>
    </row>
    <row r="5331" spans="4:19">
      <c r="D5331" s="174" t="s">
        <v>13428</v>
      </c>
      <c r="E5331" s="176">
        <v>321607</v>
      </c>
      <c r="F5331" s="174"/>
      <c r="G5331" s="174" t="s">
        <v>264</v>
      </c>
      <c r="H5331" s="174" t="s">
        <v>3411</v>
      </c>
      <c r="I5331" s="174" t="s">
        <v>13429</v>
      </c>
      <c r="J5331" s="174" t="s">
        <v>13430</v>
      </c>
      <c r="K5331" s="174"/>
      <c r="L5331" s="174" t="s">
        <v>13114</v>
      </c>
      <c r="M5331" s="174" t="s">
        <v>13431</v>
      </c>
      <c r="N5331" s="176">
        <v>120</v>
      </c>
      <c r="O5331" s="174" t="s">
        <v>3407</v>
      </c>
      <c r="P5331" s="177">
        <v>38107</v>
      </c>
      <c r="Q5331" s="176">
        <v>110</v>
      </c>
      <c r="R5331" s="175">
        <v>294806.40999999997</v>
      </c>
      <c r="S5331" s="175">
        <v>26800.59</v>
      </c>
    </row>
    <row r="5332" spans="4:19">
      <c r="D5332" s="174" t="s">
        <v>13432</v>
      </c>
      <c r="E5332" s="175">
        <v>160230.60999999999</v>
      </c>
      <c r="F5332" s="174"/>
      <c r="G5332" s="174" t="s">
        <v>264</v>
      </c>
      <c r="H5332" s="174" t="s">
        <v>3411</v>
      </c>
      <c r="I5332" s="174" t="s">
        <v>13433</v>
      </c>
      <c r="J5332" s="174" t="s">
        <v>13434</v>
      </c>
      <c r="K5332" s="174"/>
      <c r="L5332" s="174" t="s">
        <v>13114</v>
      </c>
      <c r="M5332" s="174" t="s">
        <v>144</v>
      </c>
      <c r="N5332" s="176">
        <v>120</v>
      </c>
      <c r="O5332" s="174" t="s">
        <v>3407</v>
      </c>
      <c r="P5332" s="177">
        <v>37652</v>
      </c>
      <c r="Q5332" s="176">
        <v>125</v>
      </c>
      <c r="R5332" s="175">
        <v>160230.60999999999</v>
      </c>
      <c r="S5332" s="176">
        <v>0</v>
      </c>
    </row>
    <row r="5333" spans="4:19">
      <c r="D5333" s="174" t="s">
        <v>13435</v>
      </c>
      <c r="E5333" s="176">
        <v>587057</v>
      </c>
      <c r="F5333" s="174"/>
      <c r="G5333" s="174" t="s">
        <v>264</v>
      </c>
      <c r="H5333" s="174" t="s">
        <v>3411</v>
      </c>
      <c r="I5333" s="174" t="s">
        <v>2893</v>
      </c>
      <c r="J5333" s="174" t="s">
        <v>2894</v>
      </c>
      <c r="K5333" s="174"/>
      <c r="L5333" s="174" t="s">
        <v>13114</v>
      </c>
      <c r="M5333" s="174" t="s">
        <v>13065</v>
      </c>
      <c r="N5333" s="176">
        <v>120</v>
      </c>
      <c r="O5333" s="174" t="s">
        <v>3407</v>
      </c>
      <c r="P5333" s="177">
        <v>38383</v>
      </c>
      <c r="Q5333" s="176">
        <v>101</v>
      </c>
      <c r="R5333" s="175">
        <v>494106.3</v>
      </c>
      <c r="S5333" s="175">
        <v>92950.7</v>
      </c>
    </row>
    <row r="5334" spans="4:19">
      <c r="D5334" s="174" t="s">
        <v>13436</v>
      </c>
      <c r="E5334" s="175">
        <v>298013.2</v>
      </c>
      <c r="F5334" s="174"/>
      <c r="G5334" s="174" t="s">
        <v>1304</v>
      </c>
      <c r="H5334" s="174" t="s">
        <v>183</v>
      </c>
      <c r="I5334" s="174" t="s">
        <v>13437</v>
      </c>
      <c r="J5334" s="174" t="s">
        <v>13438</v>
      </c>
      <c r="K5334" s="174"/>
      <c r="L5334" s="174" t="s">
        <v>183</v>
      </c>
      <c r="M5334" s="174" t="s">
        <v>13439</v>
      </c>
      <c r="N5334" s="176">
        <v>60</v>
      </c>
      <c r="O5334" s="174" t="s">
        <v>3407</v>
      </c>
      <c r="P5334" s="177">
        <v>38718</v>
      </c>
      <c r="Q5334" s="176">
        <v>90</v>
      </c>
      <c r="R5334" s="175">
        <v>298013.2</v>
      </c>
      <c r="S5334" s="176">
        <v>0</v>
      </c>
    </row>
    <row r="5335" spans="4:19">
      <c r="D5335" s="174" t="s">
        <v>13440</v>
      </c>
      <c r="E5335" s="175">
        <v>212054.3</v>
      </c>
      <c r="F5335" s="174"/>
      <c r="G5335" s="174" t="s">
        <v>1304</v>
      </c>
      <c r="H5335" s="174" t="s">
        <v>183</v>
      </c>
      <c r="I5335" s="174" t="s">
        <v>13441</v>
      </c>
      <c r="J5335" s="174" t="s">
        <v>13442</v>
      </c>
      <c r="K5335" s="174"/>
      <c r="L5335" s="174" t="s">
        <v>183</v>
      </c>
      <c r="M5335" s="174" t="s">
        <v>11730</v>
      </c>
      <c r="N5335" s="176">
        <v>60</v>
      </c>
      <c r="O5335" s="174" t="s">
        <v>3407</v>
      </c>
      <c r="P5335" s="177">
        <v>38899</v>
      </c>
      <c r="Q5335" s="176">
        <v>84</v>
      </c>
      <c r="R5335" s="175">
        <v>212054.3</v>
      </c>
      <c r="S5335" s="176">
        <v>0</v>
      </c>
    </row>
    <row r="5336" spans="4:19">
      <c r="D5336" s="174" t="s">
        <v>13443</v>
      </c>
      <c r="E5336" s="175">
        <v>3722370.51</v>
      </c>
      <c r="F5336" s="174"/>
      <c r="G5336" s="174" t="s">
        <v>1333</v>
      </c>
      <c r="H5336" s="174" t="s">
        <v>3416</v>
      </c>
      <c r="I5336" s="174" t="s">
        <v>13444</v>
      </c>
      <c r="J5336" s="174" t="s">
        <v>13445</v>
      </c>
      <c r="K5336" s="174"/>
      <c r="L5336" s="174" t="s">
        <v>13169</v>
      </c>
      <c r="M5336" s="174" t="s">
        <v>144</v>
      </c>
      <c r="N5336" s="176">
        <v>600</v>
      </c>
      <c r="O5336" s="174" t="s">
        <v>3407</v>
      </c>
      <c r="P5336" s="177">
        <v>39629</v>
      </c>
      <c r="Q5336" s="176">
        <v>60</v>
      </c>
      <c r="R5336" s="175">
        <v>372237.05</v>
      </c>
      <c r="S5336" s="175">
        <v>3350133.46</v>
      </c>
    </row>
    <row r="5337" spans="4:19">
      <c r="D5337" s="174" t="s">
        <v>13446</v>
      </c>
      <c r="E5337" s="175">
        <v>32032.22</v>
      </c>
      <c r="F5337" s="174"/>
      <c r="G5337" s="174" t="s">
        <v>1333</v>
      </c>
      <c r="H5337" s="174" t="s">
        <v>3403</v>
      </c>
      <c r="I5337" s="174" t="s">
        <v>13447</v>
      </c>
      <c r="J5337" s="174" t="s">
        <v>13448</v>
      </c>
      <c r="K5337" s="174"/>
      <c r="L5337" s="174" t="s">
        <v>3406</v>
      </c>
      <c r="M5337" s="174" t="s">
        <v>144</v>
      </c>
      <c r="N5337" s="176">
        <v>300</v>
      </c>
      <c r="O5337" s="174" t="s">
        <v>3407</v>
      </c>
      <c r="P5337" s="177">
        <v>37680</v>
      </c>
      <c r="Q5337" s="176">
        <v>124</v>
      </c>
      <c r="R5337" s="175">
        <v>13239.89</v>
      </c>
      <c r="S5337" s="175">
        <v>18792.330000000002</v>
      </c>
    </row>
    <row r="5338" spans="4:19">
      <c r="D5338" s="174" t="s">
        <v>13449</v>
      </c>
      <c r="E5338" s="175">
        <v>119948.57</v>
      </c>
      <c r="F5338" s="174"/>
      <c r="G5338" s="174" t="s">
        <v>1333</v>
      </c>
      <c r="H5338" s="174" t="s">
        <v>3411</v>
      </c>
      <c r="I5338" s="174" t="s">
        <v>13450</v>
      </c>
      <c r="J5338" s="174" t="s">
        <v>13451</v>
      </c>
      <c r="K5338" s="174"/>
      <c r="L5338" s="174" t="s">
        <v>13114</v>
      </c>
      <c r="M5338" s="174" t="s">
        <v>144</v>
      </c>
      <c r="N5338" s="176">
        <v>120</v>
      </c>
      <c r="O5338" s="174" t="s">
        <v>3407</v>
      </c>
      <c r="P5338" s="177">
        <v>38686</v>
      </c>
      <c r="Q5338" s="176">
        <v>91</v>
      </c>
      <c r="R5338" s="175">
        <v>90960.94</v>
      </c>
      <c r="S5338" s="175">
        <v>28987.63</v>
      </c>
    </row>
    <row r="5339" spans="4:19">
      <c r="D5339" s="174" t="s">
        <v>13452</v>
      </c>
      <c r="E5339" s="175">
        <v>17584165.640000001</v>
      </c>
      <c r="F5339" s="174"/>
      <c r="G5339" s="174" t="s">
        <v>1694</v>
      </c>
      <c r="H5339" s="174" t="s">
        <v>190</v>
      </c>
      <c r="I5339" s="174" t="s">
        <v>2895</v>
      </c>
      <c r="J5339" s="174" t="s">
        <v>13453</v>
      </c>
      <c r="K5339" s="174"/>
      <c r="L5339" s="174" t="s">
        <v>13400</v>
      </c>
      <c r="M5339" s="174" t="s">
        <v>148</v>
      </c>
      <c r="N5339" s="176">
        <v>600</v>
      </c>
      <c r="O5339" s="174" t="s">
        <v>3407</v>
      </c>
      <c r="P5339" s="177">
        <v>40359</v>
      </c>
      <c r="Q5339" s="176">
        <v>36</v>
      </c>
      <c r="R5339" s="175">
        <v>1055049.93</v>
      </c>
      <c r="S5339" s="175">
        <v>16529115.710000001</v>
      </c>
    </row>
    <row r="5340" spans="4:19">
      <c r="D5340" s="174" t="s">
        <v>13454</v>
      </c>
      <c r="E5340" s="175">
        <v>5213140.09</v>
      </c>
      <c r="F5340" s="174"/>
      <c r="G5340" s="174" t="s">
        <v>1169</v>
      </c>
      <c r="H5340" s="174" t="s">
        <v>3416</v>
      </c>
      <c r="I5340" s="174" t="s">
        <v>2897</v>
      </c>
      <c r="J5340" s="174" t="s">
        <v>13455</v>
      </c>
      <c r="K5340" s="174"/>
      <c r="L5340" s="174" t="s">
        <v>13169</v>
      </c>
      <c r="M5340" s="174" t="s">
        <v>146</v>
      </c>
      <c r="N5340" s="176">
        <v>600</v>
      </c>
      <c r="O5340" s="174" t="s">
        <v>3407</v>
      </c>
      <c r="P5340" s="177">
        <v>40268</v>
      </c>
      <c r="Q5340" s="176">
        <v>39</v>
      </c>
      <c r="R5340" s="175">
        <v>338854.1</v>
      </c>
      <c r="S5340" s="175">
        <v>4874285.99</v>
      </c>
    </row>
    <row r="5341" spans="4:19">
      <c r="D5341" s="174" t="s">
        <v>13456</v>
      </c>
      <c r="E5341" s="175">
        <v>1949926.99</v>
      </c>
      <c r="F5341" s="174"/>
      <c r="G5341" s="174" t="s">
        <v>630</v>
      </c>
      <c r="H5341" s="174" t="s">
        <v>3403</v>
      </c>
      <c r="I5341" s="174" t="s">
        <v>13457</v>
      </c>
      <c r="J5341" s="174" t="s">
        <v>13458</v>
      </c>
      <c r="K5341" s="174"/>
      <c r="L5341" s="174" t="s">
        <v>3406</v>
      </c>
      <c r="M5341" s="174" t="s">
        <v>13459</v>
      </c>
      <c r="N5341" s="176">
        <v>300</v>
      </c>
      <c r="O5341" s="174" t="s">
        <v>3407</v>
      </c>
      <c r="P5341" s="177">
        <v>39294</v>
      </c>
      <c r="Q5341" s="176">
        <v>71</v>
      </c>
      <c r="R5341" s="175">
        <v>461482.67</v>
      </c>
      <c r="S5341" s="175">
        <v>1488444.32</v>
      </c>
    </row>
    <row r="5342" spans="4:19">
      <c r="D5342" s="174" t="s">
        <v>13460</v>
      </c>
      <c r="E5342" s="175">
        <v>374916.91</v>
      </c>
      <c r="F5342" s="174"/>
      <c r="G5342" s="174" t="s">
        <v>630</v>
      </c>
      <c r="H5342" s="174" t="s">
        <v>13461</v>
      </c>
      <c r="I5342" s="174" t="s">
        <v>13462</v>
      </c>
      <c r="J5342" s="174" t="s">
        <v>13463</v>
      </c>
      <c r="K5342" s="174"/>
      <c r="L5342" s="174" t="s">
        <v>191</v>
      </c>
      <c r="M5342" s="174" t="s">
        <v>3800</v>
      </c>
      <c r="N5342" s="176">
        <v>300</v>
      </c>
      <c r="O5342" s="174" t="s">
        <v>3407</v>
      </c>
      <c r="P5342" s="177">
        <v>40756</v>
      </c>
      <c r="Q5342" s="176">
        <v>23</v>
      </c>
      <c r="R5342" s="175">
        <v>27493.9</v>
      </c>
      <c r="S5342" s="175">
        <v>347423.01</v>
      </c>
    </row>
    <row r="5343" spans="4:19">
      <c r="D5343" s="174" t="s">
        <v>13464</v>
      </c>
      <c r="E5343" s="175">
        <v>644732.91</v>
      </c>
      <c r="F5343" s="174"/>
      <c r="G5343" s="174" t="s">
        <v>630</v>
      </c>
      <c r="H5343" s="174" t="s">
        <v>3403</v>
      </c>
      <c r="I5343" s="174" t="s">
        <v>2899</v>
      </c>
      <c r="J5343" s="174" t="s">
        <v>2900</v>
      </c>
      <c r="K5343" s="174"/>
      <c r="L5343" s="174" t="s">
        <v>3406</v>
      </c>
      <c r="M5343" s="174" t="s">
        <v>13465</v>
      </c>
      <c r="N5343" s="176">
        <v>300</v>
      </c>
      <c r="O5343" s="174" t="s">
        <v>3407</v>
      </c>
      <c r="P5343" s="177">
        <v>39294</v>
      </c>
      <c r="Q5343" s="176">
        <v>71</v>
      </c>
      <c r="R5343" s="175">
        <v>152586.75</v>
      </c>
      <c r="S5343" s="175">
        <v>492146.16</v>
      </c>
    </row>
    <row r="5344" spans="4:19">
      <c r="D5344" s="174" t="s">
        <v>13466</v>
      </c>
      <c r="E5344" s="175">
        <v>357969.24</v>
      </c>
      <c r="F5344" s="174"/>
      <c r="G5344" s="174" t="s">
        <v>630</v>
      </c>
      <c r="H5344" s="174" t="s">
        <v>3403</v>
      </c>
      <c r="I5344" s="174" t="s">
        <v>13467</v>
      </c>
      <c r="J5344" s="174" t="s">
        <v>13468</v>
      </c>
      <c r="K5344" s="174"/>
      <c r="L5344" s="174" t="s">
        <v>3406</v>
      </c>
      <c r="M5344" s="174" t="s">
        <v>13469</v>
      </c>
      <c r="N5344" s="176">
        <v>300</v>
      </c>
      <c r="O5344" s="174" t="s">
        <v>3407</v>
      </c>
      <c r="P5344" s="177">
        <v>39294</v>
      </c>
      <c r="Q5344" s="176">
        <v>71</v>
      </c>
      <c r="R5344" s="175">
        <v>84719.33</v>
      </c>
      <c r="S5344" s="175">
        <v>273249.90999999997</v>
      </c>
    </row>
    <row r="5345" spans="1:19">
      <c r="D5345" s="174" t="s">
        <v>13470</v>
      </c>
      <c r="E5345" s="175">
        <v>8244704.1399999997</v>
      </c>
      <c r="F5345" s="174"/>
      <c r="G5345" s="174" t="s">
        <v>3240</v>
      </c>
      <c r="H5345" s="174" t="s">
        <v>191</v>
      </c>
      <c r="I5345" s="174" t="s">
        <v>2901</v>
      </c>
      <c r="J5345" s="174" t="s">
        <v>2902</v>
      </c>
      <c r="K5345" s="174"/>
      <c r="L5345" s="174" t="s">
        <v>4377</v>
      </c>
      <c r="M5345" s="174" t="s">
        <v>3531</v>
      </c>
      <c r="N5345" s="176">
        <v>960</v>
      </c>
      <c r="O5345" s="174" t="s">
        <v>3407</v>
      </c>
      <c r="P5345" s="177">
        <v>39083</v>
      </c>
      <c r="Q5345" s="176">
        <v>78</v>
      </c>
      <c r="R5345" s="175">
        <v>661293.97</v>
      </c>
      <c r="S5345" s="175">
        <v>7583410.1699999999</v>
      </c>
    </row>
    <row r="5346" spans="1:19">
      <c r="D5346" s="174" t="s">
        <v>13471</v>
      </c>
      <c r="E5346" s="175">
        <v>301555.84000000003</v>
      </c>
      <c r="F5346" s="174"/>
      <c r="G5346" s="174" t="s">
        <v>1559</v>
      </c>
      <c r="H5346" s="174" t="s">
        <v>13083</v>
      </c>
      <c r="I5346" s="174" t="s">
        <v>13472</v>
      </c>
      <c r="J5346" s="174" t="s">
        <v>13473</v>
      </c>
      <c r="K5346" s="174"/>
      <c r="L5346" s="174" t="s">
        <v>179</v>
      </c>
      <c r="M5346" s="174" t="s">
        <v>13474</v>
      </c>
      <c r="N5346" s="176">
        <v>300</v>
      </c>
      <c r="O5346" s="174" t="s">
        <v>3407</v>
      </c>
      <c r="P5346" s="177">
        <v>39356</v>
      </c>
      <c r="Q5346" s="176">
        <v>69</v>
      </c>
      <c r="R5346" s="175">
        <v>68352.63</v>
      </c>
      <c r="S5346" s="175">
        <v>233203.21</v>
      </c>
    </row>
    <row r="5347" spans="1:19">
      <c r="D5347" s="174" t="s">
        <v>13475</v>
      </c>
      <c r="E5347" s="175">
        <v>361124.45</v>
      </c>
      <c r="F5347" s="174"/>
      <c r="G5347" s="174" t="s">
        <v>1729</v>
      </c>
      <c r="H5347" s="174" t="s">
        <v>3403</v>
      </c>
      <c r="I5347" s="174" t="s">
        <v>13476</v>
      </c>
      <c r="J5347" s="174" t="s">
        <v>13477</v>
      </c>
      <c r="K5347" s="174"/>
      <c r="L5347" s="174" t="s">
        <v>3406</v>
      </c>
      <c r="M5347" s="174" t="s">
        <v>13091</v>
      </c>
      <c r="N5347" s="176">
        <v>300</v>
      </c>
      <c r="O5347" s="174" t="s">
        <v>3407</v>
      </c>
      <c r="P5347" s="177">
        <v>38990</v>
      </c>
      <c r="Q5347" s="176">
        <v>81</v>
      </c>
      <c r="R5347" s="175">
        <v>97503.55</v>
      </c>
      <c r="S5347" s="175">
        <v>263620.90000000002</v>
      </c>
    </row>
    <row r="5348" spans="1:19">
      <c r="D5348" s="174" t="s">
        <v>13478</v>
      </c>
      <c r="E5348" s="175">
        <v>1291821.54</v>
      </c>
      <c r="F5348" s="174"/>
      <c r="G5348" s="174" t="s">
        <v>12995</v>
      </c>
      <c r="H5348" s="174" t="s">
        <v>169</v>
      </c>
      <c r="I5348" s="174" t="s">
        <v>13479</v>
      </c>
      <c r="J5348" s="174" t="s">
        <v>13480</v>
      </c>
      <c r="K5348" s="174"/>
      <c r="L5348" s="174" t="s">
        <v>13008</v>
      </c>
      <c r="M5348" s="174" t="s">
        <v>13481</v>
      </c>
      <c r="N5348" s="176">
        <v>960</v>
      </c>
      <c r="O5348" s="174" t="s">
        <v>3407</v>
      </c>
      <c r="P5348" s="177">
        <v>39630</v>
      </c>
      <c r="Q5348" s="176">
        <v>60</v>
      </c>
      <c r="R5348" s="175">
        <v>79393.16</v>
      </c>
      <c r="S5348" s="175">
        <v>1212428.3799999999</v>
      </c>
    </row>
    <row r="5349" spans="1:19">
      <c r="D5349" s="174" t="s">
        <v>13482</v>
      </c>
      <c r="E5349" s="175">
        <v>364335.25</v>
      </c>
      <c r="F5349" s="174"/>
      <c r="G5349" s="174" t="s">
        <v>630</v>
      </c>
      <c r="H5349" s="174" t="s">
        <v>3403</v>
      </c>
      <c r="I5349" s="174" t="s">
        <v>13483</v>
      </c>
      <c r="J5349" s="174" t="s">
        <v>13484</v>
      </c>
      <c r="K5349" s="174"/>
      <c r="L5349" s="174" t="s">
        <v>3406</v>
      </c>
      <c r="M5349" s="174" t="s">
        <v>13485</v>
      </c>
      <c r="N5349" s="176">
        <v>300</v>
      </c>
      <c r="O5349" s="174" t="s">
        <v>3407</v>
      </c>
      <c r="P5349" s="177">
        <v>38625</v>
      </c>
      <c r="Q5349" s="176">
        <v>93</v>
      </c>
      <c r="R5349" s="175">
        <v>112943.92</v>
      </c>
      <c r="S5349" s="175">
        <v>251391.33</v>
      </c>
    </row>
    <row r="5350" spans="1:19">
      <c r="D5350" s="174" t="s">
        <v>13486</v>
      </c>
      <c r="E5350" s="175">
        <v>1697860.92</v>
      </c>
      <c r="F5350" s="174"/>
      <c r="G5350" s="174" t="s">
        <v>856</v>
      </c>
      <c r="H5350" s="174" t="s">
        <v>3403</v>
      </c>
      <c r="I5350" s="174" t="s">
        <v>13487</v>
      </c>
      <c r="J5350" s="174" t="s">
        <v>13488</v>
      </c>
      <c r="K5350" s="174"/>
      <c r="L5350" s="174" t="s">
        <v>3406</v>
      </c>
      <c r="M5350" s="174" t="s">
        <v>4705</v>
      </c>
      <c r="N5350" s="176">
        <v>300</v>
      </c>
      <c r="O5350" s="174" t="s">
        <v>3407</v>
      </c>
      <c r="P5350" s="177">
        <v>37894</v>
      </c>
      <c r="Q5350" s="176">
        <v>117</v>
      </c>
      <c r="R5350" s="175">
        <v>662165.68999999994</v>
      </c>
      <c r="S5350" s="175">
        <v>1035695.23</v>
      </c>
    </row>
    <row r="5351" spans="1:19">
      <c r="D5351" s="174" t="s">
        <v>13489</v>
      </c>
      <c r="E5351" s="175">
        <v>708560.64</v>
      </c>
      <c r="F5351" s="174"/>
      <c r="G5351" s="174" t="s">
        <v>912</v>
      </c>
      <c r="H5351" s="174" t="s">
        <v>3403</v>
      </c>
      <c r="I5351" s="174" t="s">
        <v>13490</v>
      </c>
      <c r="J5351" s="174" t="s">
        <v>13491</v>
      </c>
      <c r="K5351" s="174"/>
      <c r="L5351" s="174" t="s">
        <v>3406</v>
      </c>
      <c r="M5351" s="174" t="s">
        <v>13065</v>
      </c>
      <c r="N5351" s="176">
        <v>300</v>
      </c>
      <c r="O5351" s="174" t="s">
        <v>3407</v>
      </c>
      <c r="P5351" s="177">
        <v>38199</v>
      </c>
      <c r="Q5351" s="176">
        <v>107</v>
      </c>
      <c r="R5351" s="175">
        <v>252719.91</v>
      </c>
      <c r="S5351" s="175">
        <v>455840.73</v>
      </c>
    </row>
    <row r="5352" spans="1:19">
      <c r="D5352" s="174" t="s">
        <v>13492</v>
      </c>
      <c r="E5352" s="175">
        <v>336220.82</v>
      </c>
      <c r="F5352" s="174"/>
      <c r="G5352" s="174" t="s">
        <v>912</v>
      </c>
      <c r="H5352" s="174" t="s">
        <v>3403</v>
      </c>
      <c r="I5352" s="174" t="s">
        <v>13493</v>
      </c>
      <c r="J5352" s="174" t="s">
        <v>13494</v>
      </c>
      <c r="K5352" s="174"/>
      <c r="L5352" s="174" t="s">
        <v>3406</v>
      </c>
      <c r="M5352" s="174" t="s">
        <v>13065</v>
      </c>
      <c r="N5352" s="176">
        <v>300</v>
      </c>
      <c r="O5352" s="174" t="s">
        <v>3407</v>
      </c>
      <c r="P5352" s="177">
        <v>38138</v>
      </c>
      <c r="Q5352" s="176">
        <v>109</v>
      </c>
      <c r="R5352" s="175">
        <v>122160.2</v>
      </c>
      <c r="S5352" s="175">
        <v>214060.62</v>
      </c>
    </row>
    <row r="5353" spans="1:19">
      <c r="D5353" s="174" t="s">
        <v>13495</v>
      </c>
      <c r="E5353" s="175">
        <v>43868.14</v>
      </c>
      <c r="F5353" s="174"/>
      <c r="G5353" s="174" t="s">
        <v>912</v>
      </c>
      <c r="H5353" s="174" t="s">
        <v>3403</v>
      </c>
      <c r="I5353" s="174" t="s">
        <v>13496</v>
      </c>
      <c r="J5353" s="174" t="s">
        <v>13497</v>
      </c>
      <c r="K5353" s="174"/>
      <c r="L5353" s="174" t="s">
        <v>3406</v>
      </c>
      <c r="M5353" s="174" t="s">
        <v>13498</v>
      </c>
      <c r="N5353" s="176">
        <v>300</v>
      </c>
      <c r="O5353" s="174" t="s">
        <v>3407</v>
      </c>
      <c r="P5353" s="177">
        <v>38199</v>
      </c>
      <c r="Q5353" s="176">
        <v>107</v>
      </c>
      <c r="R5353" s="175">
        <v>15646.25</v>
      </c>
      <c r="S5353" s="175">
        <v>28221.89</v>
      </c>
    </row>
    <row r="5354" spans="1:19">
      <c r="D5354" s="174" t="s">
        <v>13499</v>
      </c>
      <c r="E5354" s="175">
        <v>66177.48</v>
      </c>
      <c r="F5354" s="174"/>
      <c r="G5354" s="174" t="s">
        <v>3165</v>
      </c>
      <c r="H5354" s="174" t="s">
        <v>187</v>
      </c>
      <c r="I5354" s="174" t="s">
        <v>2903</v>
      </c>
      <c r="J5354" s="174" t="s">
        <v>13500</v>
      </c>
      <c r="K5354" s="174"/>
      <c r="L5354" s="174" t="s">
        <v>172</v>
      </c>
      <c r="M5354" s="174" t="s">
        <v>250</v>
      </c>
      <c r="N5354" s="176">
        <v>960</v>
      </c>
      <c r="O5354" s="174" t="s">
        <v>3407</v>
      </c>
      <c r="P5354" s="177">
        <v>37437</v>
      </c>
      <c r="Q5354" s="176">
        <v>132</v>
      </c>
      <c r="R5354" s="175">
        <v>9099.31</v>
      </c>
      <c r="S5354" s="175">
        <v>57078.17</v>
      </c>
    </row>
    <row r="5355" spans="1:19">
      <c r="D5355" s="174" t="s">
        <v>13501</v>
      </c>
      <c r="E5355" s="175">
        <v>733975.34</v>
      </c>
      <c r="F5355" s="174"/>
      <c r="G5355" s="174" t="s">
        <v>1210</v>
      </c>
      <c r="H5355" s="174" t="s">
        <v>3403</v>
      </c>
      <c r="I5355" s="174" t="s">
        <v>13502</v>
      </c>
      <c r="J5355" s="174" t="s">
        <v>13503</v>
      </c>
      <c r="K5355" s="174"/>
      <c r="L5355" s="174" t="s">
        <v>3406</v>
      </c>
      <c r="M5355" s="174" t="s">
        <v>13263</v>
      </c>
      <c r="N5355" s="176">
        <v>300</v>
      </c>
      <c r="O5355" s="174" t="s">
        <v>3407</v>
      </c>
      <c r="P5355" s="177">
        <v>38230</v>
      </c>
      <c r="Q5355" s="176">
        <v>106</v>
      </c>
      <c r="R5355" s="175">
        <v>259337.92</v>
      </c>
      <c r="S5355" s="175">
        <v>474637.42</v>
      </c>
    </row>
    <row r="5356" spans="1:19">
      <c r="D5356" s="174" t="s">
        <v>13504</v>
      </c>
      <c r="E5356" s="175">
        <v>1853998.4</v>
      </c>
      <c r="F5356" s="174"/>
      <c r="G5356" s="174" t="s">
        <v>630</v>
      </c>
      <c r="H5356" s="174" t="s">
        <v>3403</v>
      </c>
      <c r="I5356" s="174" t="s">
        <v>2905</v>
      </c>
      <c r="J5356" s="174" t="s">
        <v>2906</v>
      </c>
      <c r="K5356" s="174"/>
      <c r="L5356" s="174" t="s">
        <v>3406</v>
      </c>
      <c r="M5356" s="174" t="s">
        <v>13505</v>
      </c>
      <c r="N5356" s="176">
        <v>300</v>
      </c>
      <c r="O5356" s="174" t="s">
        <v>3407</v>
      </c>
      <c r="P5356" s="177">
        <v>40147</v>
      </c>
      <c r="Q5356" s="176">
        <v>43</v>
      </c>
      <c r="R5356" s="175">
        <v>265739.75</v>
      </c>
      <c r="S5356" s="175">
        <v>1588258.65</v>
      </c>
    </row>
    <row r="5357" spans="1:19">
      <c r="D5357" s="174" t="s">
        <v>13506</v>
      </c>
      <c r="E5357" s="175">
        <v>3160424.15</v>
      </c>
      <c r="F5357" s="174"/>
      <c r="G5357" s="174" t="s">
        <v>630</v>
      </c>
      <c r="H5357" s="174" t="s">
        <v>3403</v>
      </c>
      <c r="I5357" s="174" t="s">
        <v>13507</v>
      </c>
      <c r="J5357" s="174" t="s">
        <v>13508</v>
      </c>
      <c r="K5357" s="174"/>
      <c r="L5357" s="174" t="s">
        <v>3406</v>
      </c>
      <c r="M5357" s="174" t="s">
        <v>13509</v>
      </c>
      <c r="N5357" s="176">
        <v>300</v>
      </c>
      <c r="O5357" s="174" t="s">
        <v>3407</v>
      </c>
      <c r="P5357" s="177">
        <v>38138</v>
      </c>
      <c r="Q5357" s="176">
        <v>109</v>
      </c>
      <c r="R5357" s="175">
        <v>1148287.3799999999</v>
      </c>
      <c r="S5357" s="175">
        <v>2012136.77</v>
      </c>
    </row>
    <row r="5358" spans="1:19">
      <c r="D5358" s="174" t="s">
        <v>13510</v>
      </c>
      <c r="E5358" s="175">
        <v>2050759.71</v>
      </c>
      <c r="F5358" s="174"/>
      <c r="G5358" s="174" t="s">
        <v>1729</v>
      </c>
      <c r="H5358" s="174" t="s">
        <v>3403</v>
      </c>
      <c r="I5358" s="174" t="s">
        <v>13511</v>
      </c>
      <c r="J5358" s="174" t="s">
        <v>13512</v>
      </c>
      <c r="K5358" s="174"/>
      <c r="L5358" s="174" t="s">
        <v>3406</v>
      </c>
      <c r="M5358" s="174" t="s">
        <v>13091</v>
      </c>
      <c r="N5358" s="176">
        <v>300</v>
      </c>
      <c r="O5358" s="174" t="s">
        <v>3407</v>
      </c>
      <c r="P5358" s="177">
        <v>39599</v>
      </c>
      <c r="Q5358" s="176">
        <v>61</v>
      </c>
      <c r="R5358" s="175">
        <v>416987.76</v>
      </c>
      <c r="S5358" s="175">
        <v>1633771.95</v>
      </c>
    </row>
    <row r="5359" spans="1:19" s="184" customFormat="1" ht="15.75">
      <c r="A5359" s="51"/>
      <c r="B5359" s="51"/>
      <c r="D5359" s="174" t="s">
        <v>13513</v>
      </c>
      <c r="E5359" s="175">
        <v>209007.89</v>
      </c>
      <c r="F5359" s="174"/>
      <c r="G5359" s="174" t="s">
        <v>891</v>
      </c>
      <c r="H5359" s="174" t="s">
        <v>3403</v>
      </c>
      <c r="I5359" s="174" t="s">
        <v>2907</v>
      </c>
      <c r="J5359" s="174" t="s">
        <v>13514</v>
      </c>
      <c r="K5359" s="174"/>
      <c r="L5359" s="174" t="s">
        <v>3406</v>
      </c>
      <c r="M5359" s="174" t="s">
        <v>13515</v>
      </c>
      <c r="N5359" s="176">
        <v>300</v>
      </c>
      <c r="O5359" s="174" t="s">
        <v>3407</v>
      </c>
      <c r="P5359" s="177">
        <v>38548</v>
      </c>
      <c r="Q5359" s="176">
        <v>95</v>
      </c>
      <c r="R5359" s="175">
        <v>66185.789999999994</v>
      </c>
      <c r="S5359" s="175">
        <v>142822.1</v>
      </c>
    </row>
    <row r="5360" spans="1:19">
      <c r="D5360" s="174" t="s">
        <v>13516</v>
      </c>
      <c r="E5360" s="175">
        <v>2446956.64</v>
      </c>
      <c r="F5360" s="174"/>
      <c r="G5360" s="174" t="s">
        <v>1628</v>
      </c>
      <c r="H5360" s="174" t="s">
        <v>191</v>
      </c>
      <c r="I5360" s="174" t="s">
        <v>2909</v>
      </c>
      <c r="J5360" s="174" t="s">
        <v>13517</v>
      </c>
      <c r="K5360" s="174"/>
      <c r="L5360" s="174"/>
      <c r="M5360" s="174"/>
      <c r="N5360" s="176">
        <v>960</v>
      </c>
      <c r="O5360" s="174" t="s">
        <v>3407</v>
      </c>
      <c r="P5360" s="177">
        <v>38625</v>
      </c>
      <c r="Q5360" s="176">
        <v>93</v>
      </c>
      <c r="R5360" s="175">
        <v>237048.86</v>
      </c>
      <c r="S5360" s="175">
        <v>2209907.7799999998</v>
      </c>
    </row>
    <row r="5361" spans="4:19">
      <c r="D5361" s="174" t="s">
        <v>13518</v>
      </c>
      <c r="E5361" s="175">
        <v>326929.03999999998</v>
      </c>
      <c r="F5361" s="174"/>
      <c r="G5361" s="174" t="s">
        <v>1628</v>
      </c>
      <c r="H5361" s="174" t="s">
        <v>191</v>
      </c>
      <c r="I5361" s="174" t="s">
        <v>13519</v>
      </c>
      <c r="J5361" s="174" t="s">
        <v>13520</v>
      </c>
      <c r="K5361" s="174"/>
      <c r="L5361" s="174" t="s">
        <v>191</v>
      </c>
      <c r="M5361" s="174" t="s">
        <v>12775</v>
      </c>
      <c r="N5361" s="176">
        <v>960</v>
      </c>
      <c r="O5361" s="174" t="s">
        <v>3407</v>
      </c>
      <c r="P5361" s="177">
        <v>37986</v>
      </c>
      <c r="Q5361" s="176">
        <v>114</v>
      </c>
      <c r="R5361" s="175">
        <v>38822.79</v>
      </c>
      <c r="S5361" s="175">
        <v>288106.25</v>
      </c>
    </row>
    <row r="5362" spans="4:19">
      <c r="D5362" s="174" t="s">
        <v>13521</v>
      </c>
      <c r="E5362" s="175">
        <v>1287865.1000000001</v>
      </c>
      <c r="F5362" s="174"/>
      <c r="G5362" s="174" t="s">
        <v>1628</v>
      </c>
      <c r="H5362" s="174" t="s">
        <v>191</v>
      </c>
      <c r="I5362" s="174" t="s">
        <v>13522</v>
      </c>
      <c r="J5362" s="174" t="s">
        <v>13523</v>
      </c>
      <c r="K5362" s="174"/>
      <c r="L5362" s="174" t="s">
        <v>191</v>
      </c>
      <c r="M5362" s="174" t="s">
        <v>12775</v>
      </c>
      <c r="N5362" s="176">
        <v>960</v>
      </c>
      <c r="O5362" s="174" t="s">
        <v>3407</v>
      </c>
      <c r="P5362" s="177">
        <v>37986</v>
      </c>
      <c r="Q5362" s="176">
        <v>114</v>
      </c>
      <c r="R5362" s="175">
        <v>152933.94</v>
      </c>
      <c r="S5362" s="175">
        <v>1134931.1599999999</v>
      </c>
    </row>
    <row r="5363" spans="4:19">
      <c r="D5363" s="174" t="s">
        <v>13524</v>
      </c>
      <c r="E5363" s="175">
        <v>896472.73</v>
      </c>
      <c r="F5363" s="174"/>
      <c r="G5363" s="174" t="s">
        <v>1628</v>
      </c>
      <c r="H5363" s="174" t="s">
        <v>191</v>
      </c>
      <c r="I5363" s="174" t="s">
        <v>13525</v>
      </c>
      <c r="J5363" s="174" t="s">
        <v>13526</v>
      </c>
      <c r="K5363" s="174"/>
      <c r="L5363" s="174" t="s">
        <v>191</v>
      </c>
      <c r="M5363" s="174" t="s">
        <v>12775</v>
      </c>
      <c r="N5363" s="176">
        <v>960</v>
      </c>
      <c r="O5363" s="174" t="s">
        <v>3407</v>
      </c>
      <c r="P5363" s="177">
        <v>37986</v>
      </c>
      <c r="Q5363" s="176">
        <v>114</v>
      </c>
      <c r="R5363" s="175">
        <v>106456.05</v>
      </c>
      <c r="S5363" s="175">
        <v>790016.68</v>
      </c>
    </row>
    <row r="5364" spans="4:19">
      <c r="D5364" s="174" t="s">
        <v>16251</v>
      </c>
      <c r="E5364" s="176">
        <v>590</v>
      </c>
      <c r="F5364" s="174"/>
      <c r="G5364" s="174" t="s">
        <v>1628</v>
      </c>
      <c r="H5364" s="174" t="s">
        <v>164</v>
      </c>
      <c r="I5364" s="174" t="s">
        <v>13525</v>
      </c>
      <c r="J5364" s="174" t="s">
        <v>16252</v>
      </c>
      <c r="K5364" s="174"/>
      <c r="L5364" s="174" t="s">
        <v>191</v>
      </c>
      <c r="M5364" s="174" t="s">
        <v>12775</v>
      </c>
      <c r="N5364" s="176">
        <v>960</v>
      </c>
      <c r="O5364" s="174" t="s">
        <v>3407</v>
      </c>
      <c r="P5364" s="177">
        <v>37986</v>
      </c>
      <c r="Q5364" s="176">
        <v>114</v>
      </c>
      <c r="R5364" s="175">
        <v>70.010000000000005</v>
      </c>
      <c r="S5364" s="175">
        <v>519.99</v>
      </c>
    </row>
    <row r="5365" spans="4:19">
      <c r="D5365" s="174" t="s">
        <v>13527</v>
      </c>
      <c r="E5365" s="175">
        <v>85331.95</v>
      </c>
      <c r="F5365" s="174"/>
      <c r="G5365" s="174" t="s">
        <v>1412</v>
      </c>
      <c r="H5365" s="174" t="s">
        <v>3416</v>
      </c>
      <c r="I5365" s="174" t="s">
        <v>13528</v>
      </c>
      <c r="J5365" s="174" t="s">
        <v>13529</v>
      </c>
      <c r="K5365" s="174"/>
      <c r="L5365" s="174" t="s">
        <v>3416</v>
      </c>
      <c r="M5365" s="174" t="s">
        <v>12076</v>
      </c>
      <c r="N5365" s="176">
        <v>600</v>
      </c>
      <c r="O5365" s="174" t="s">
        <v>3407</v>
      </c>
      <c r="P5365" s="177">
        <v>38687</v>
      </c>
      <c r="Q5365" s="176">
        <v>91</v>
      </c>
      <c r="R5365" s="175">
        <v>12799.72</v>
      </c>
      <c r="S5365" s="175">
        <v>72532.23</v>
      </c>
    </row>
    <row r="5366" spans="4:19">
      <c r="D5366" s="174" t="s">
        <v>13530</v>
      </c>
      <c r="E5366" s="175">
        <v>71194.13</v>
      </c>
      <c r="F5366" s="174"/>
      <c r="G5366" s="174" t="s">
        <v>1412</v>
      </c>
      <c r="H5366" s="174" t="s">
        <v>3416</v>
      </c>
      <c r="I5366" s="174" t="s">
        <v>13531</v>
      </c>
      <c r="J5366" s="174" t="s">
        <v>13532</v>
      </c>
      <c r="K5366" s="174"/>
      <c r="L5366" s="174" t="s">
        <v>3416</v>
      </c>
      <c r="M5366" s="174" t="s">
        <v>12076</v>
      </c>
      <c r="N5366" s="176">
        <v>600</v>
      </c>
      <c r="O5366" s="174" t="s">
        <v>3407</v>
      </c>
      <c r="P5366" s="177">
        <v>38687</v>
      </c>
      <c r="Q5366" s="176">
        <v>91</v>
      </c>
      <c r="R5366" s="175">
        <v>10679.1</v>
      </c>
      <c r="S5366" s="175">
        <v>60515.03</v>
      </c>
    </row>
    <row r="5367" spans="4:19">
      <c r="D5367" s="174" t="s">
        <v>13533</v>
      </c>
      <c r="E5367" s="175">
        <v>999333.42</v>
      </c>
      <c r="F5367" s="174" t="s">
        <v>3540</v>
      </c>
      <c r="G5367" s="174" t="s">
        <v>12408</v>
      </c>
      <c r="H5367" s="174" t="s">
        <v>191</v>
      </c>
      <c r="I5367" s="174" t="s">
        <v>13534</v>
      </c>
      <c r="J5367" s="174" t="s">
        <v>13330</v>
      </c>
      <c r="K5367" s="174"/>
      <c r="L5367" s="174" t="s">
        <v>4439</v>
      </c>
      <c r="M5367" s="174" t="s">
        <v>12410</v>
      </c>
      <c r="N5367" s="176">
        <v>960</v>
      </c>
      <c r="O5367" s="174" t="s">
        <v>3407</v>
      </c>
      <c r="P5367" s="177">
        <v>39264</v>
      </c>
      <c r="Q5367" s="176">
        <v>72</v>
      </c>
      <c r="R5367" s="175">
        <v>73908.98</v>
      </c>
      <c r="S5367" s="175">
        <v>925424.44</v>
      </c>
    </row>
    <row r="5368" spans="4:19">
      <c r="D5368" s="174" t="s">
        <v>13535</v>
      </c>
      <c r="E5368" s="175">
        <v>286884.3</v>
      </c>
      <c r="F5368" s="174"/>
      <c r="G5368" s="174" t="s">
        <v>1443</v>
      </c>
      <c r="H5368" s="174" t="s">
        <v>3411</v>
      </c>
      <c r="I5368" s="174" t="s">
        <v>13536</v>
      </c>
      <c r="J5368" s="174" t="s">
        <v>13537</v>
      </c>
      <c r="K5368" s="174"/>
      <c r="L5368" s="174" t="s">
        <v>13114</v>
      </c>
      <c r="M5368" s="174" t="s">
        <v>147</v>
      </c>
      <c r="N5368" s="176">
        <v>120</v>
      </c>
      <c r="O5368" s="174" t="s">
        <v>3407</v>
      </c>
      <c r="P5368" s="177">
        <v>38656</v>
      </c>
      <c r="Q5368" s="176">
        <v>92</v>
      </c>
      <c r="R5368" s="175">
        <v>219944.63</v>
      </c>
      <c r="S5368" s="175">
        <v>66939.67</v>
      </c>
    </row>
    <row r="5369" spans="4:19">
      <c r="D5369" s="174" t="s">
        <v>13538</v>
      </c>
      <c r="E5369" s="175">
        <v>110998060.94</v>
      </c>
      <c r="F5369" s="174"/>
      <c r="G5369" s="174" t="s">
        <v>12240</v>
      </c>
      <c r="H5369" s="174" t="s">
        <v>179</v>
      </c>
      <c r="I5369" s="174" t="s">
        <v>13539</v>
      </c>
      <c r="J5369" s="174" t="s">
        <v>12780</v>
      </c>
      <c r="K5369" s="174"/>
      <c r="L5369" s="174" t="s">
        <v>7136</v>
      </c>
      <c r="M5369" s="174" t="s">
        <v>12243</v>
      </c>
      <c r="N5369" s="176">
        <v>600</v>
      </c>
      <c r="O5369" s="174" t="s">
        <v>3407</v>
      </c>
      <c r="P5369" s="177">
        <v>38534</v>
      </c>
      <c r="Q5369" s="176">
        <v>96</v>
      </c>
      <c r="R5369" s="175">
        <v>17574692.93</v>
      </c>
      <c r="S5369" s="175">
        <v>93423368.010000005</v>
      </c>
    </row>
    <row r="5370" spans="4:19">
      <c r="D5370" s="174" t="s">
        <v>13540</v>
      </c>
      <c r="E5370" s="175">
        <v>445535.99</v>
      </c>
      <c r="F5370" s="174"/>
      <c r="G5370" s="174" t="s">
        <v>1304</v>
      </c>
      <c r="H5370" s="174" t="s">
        <v>183</v>
      </c>
      <c r="I5370" s="174" t="s">
        <v>13541</v>
      </c>
      <c r="J5370" s="174" t="s">
        <v>13542</v>
      </c>
      <c r="K5370" s="174"/>
      <c r="L5370" s="174" t="s">
        <v>183</v>
      </c>
      <c r="M5370" s="174" t="s">
        <v>13543</v>
      </c>
      <c r="N5370" s="176">
        <v>60</v>
      </c>
      <c r="O5370" s="174" t="s">
        <v>3407</v>
      </c>
      <c r="P5370" s="177">
        <v>38718</v>
      </c>
      <c r="Q5370" s="176">
        <v>90</v>
      </c>
      <c r="R5370" s="175">
        <v>445535.99</v>
      </c>
      <c r="S5370" s="176">
        <v>0</v>
      </c>
    </row>
    <row r="5371" spans="4:19">
      <c r="D5371" s="174" t="s">
        <v>13544</v>
      </c>
      <c r="E5371" s="175">
        <v>1364.51</v>
      </c>
      <c r="F5371" s="174" t="s">
        <v>3540</v>
      </c>
      <c r="G5371" s="174" t="s">
        <v>13382</v>
      </c>
      <c r="H5371" s="174" t="s">
        <v>169</v>
      </c>
      <c r="I5371" s="174" t="s">
        <v>13545</v>
      </c>
      <c r="J5371" s="174" t="s">
        <v>13384</v>
      </c>
      <c r="K5371" s="174"/>
      <c r="L5371" s="174" t="s">
        <v>13073</v>
      </c>
      <c r="M5371" s="174" t="s">
        <v>13385</v>
      </c>
      <c r="N5371" s="176">
        <v>960</v>
      </c>
      <c r="O5371" s="174" t="s">
        <v>3407</v>
      </c>
      <c r="P5371" s="177">
        <v>39448</v>
      </c>
      <c r="Q5371" s="176">
        <v>66</v>
      </c>
      <c r="R5371" s="175">
        <v>92.35</v>
      </c>
      <c r="S5371" s="175">
        <v>1272.1600000000001</v>
      </c>
    </row>
    <row r="5372" spans="4:19">
      <c r="D5372" s="174" t="s">
        <v>13546</v>
      </c>
      <c r="E5372" s="176">
        <v>603846</v>
      </c>
      <c r="F5372" s="174" t="s">
        <v>3540</v>
      </c>
      <c r="G5372" s="174" t="s">
        <v>625</v>
      </c>
      <c r="H5372" s="174" t="s">
        <v>183</v>
      </c>
      <c r="I5372" s="174" t="s">
        <v>13547</v>
      </c>
      <c r="J5372" s="174" t="s">
        <v>13548</v>
      </c>
      <c r="K5372" s="174"/>
      <c r="L5372" s="174" t="s">
        <v>183</v>
      </c>
      <c r="M5372" s="174" t="s">
        <v>13549</v>
      </c>
      <c r="N5372" s="176">
        <v>60</v>
      </c>
      <c r="O5372" s="174" t="s">
        <v>3407</v>
      </c>
      <c r="P5372" s="177">
        <v>39083</v>
      </c>
      <c r="Q5372" s="176">
        <v>78</v>
      </c>
      <c r="R5372" s="176">
        <v>603846</v>
      </c>
      <c r="S5372" s="176">
        <v>0</v>
      </c>
    </row>
    <row r="5373" spans="4:19">
      <c r="D5373" s="174" t="s">
        <v>13550</v>
      </c>
      <c r="E5373" s="175">
        <v>447553.1</v>
      </c>
      <c r="F5373" s="174"/>
      <c r="G5373" s="174" t="s">
        <v>1628</v>
      </c>
      <c r="H5373" s="174" t="s">
        <v>191</v>
      </c>
      <c r="I5373" s="174" t="s">
        <v>13551</v>
      </c>
      <c r="J5373" s="174" t="s">
        <v>13552</v>
      </c>
      <c r="K5373" s="174"/>
      <c r="L5373" s="174" t="s">
        <v>191</v>
      </c>
      <c r="M5373" s="174" t="s">
        <v>12775</v>
      </c>
      <c r="N5373" s="176">
        <v>960</v>
      </c>
      <c r="O5373" s="174" t="s">
        <v>3407</v>
      </c>
      <c r="P5373" s="177">
        <v>38717</v>
      </c>
      <c r="Q5373" s="176">
        <v>90</v>
      </c>
      <c r="R5373" s="175">
        <v>41958.07</v>
      </c>
      <c r="S5373" s="175">
        <v>405595.03</v>
      </c>
    </row>
    <row r="5374" spans="4:19">
      <c r="D5374" s="174" t="s">
        <v>13553</v>
      </c>
      <c r="E5374" s="175">
        <v>464084.41</v>
      </c>
      <c r="F5374" s="174"/>
      <c r="G5374" s="174" t="s">
        <v>1628</v>
      </c>
      <c r="H5374" s="174" t="s">
        <v>191</v>
      </c>
      <c r="I5374" s="174" t="s">
        <v>13554</v>
      </c>
      <c r="J5374" s="174" t="s">
        <v>13555</v>
      </c>
      <c r="K5374" s="174"/>
      <c r="L5374" s="174" t="s">
        <v>191</v>
      </c>
      <c r="M5374" s="174" t="s">
        <v>12775</v>
      </c>
      <c r="N5374" s="176">
        <v>960</v>
      </c>
      <c r="O5374" s="174" t="s">
        <v>3407</v>
      </c>
      <c r="P5374" s="177">
        <v>38717</v>
      </c>
      <c r="Q5374" s="176">
        <v>90</v>
      </c>
      <c r="R5374" s="175">
        <v>43507.87</v>
      </c>
      <c r="S5374" s="175">
        <v>420576.54</v>
      </c>
    </row>
    <row r="5375" spans="4:19">
      <c r="D5375" s="174" t="s">
        <v>13556</v>
      </c>
      <c r="E5375" s="175">
        <v>971093.9</v>
      </c>
      <c r="F5375" s="174" t="s">
        <v>3540</v>
      </c>
      <c r="G5375" s="174" t="s">
        <v>1182</v>
      </c>
      <c r="H5375" s="174" t="s">
        <v>179</v>
      </c>
      <c r="I5375" s="174" t="s">
        <v>1184</v>
      </c>
      <c r="J5375" s="174" t="s">
        <v>1185</v>
      </c>
      <c r="K5375" s="174"/>
      <c r="L5375" s="174" t="s">
        <v>13148</v>
      </c>
      <c r="M5375" s="174" t="s">
        <v>146</v>
      </c>
      <c r="N5375" s="176">
        <v>600</v>
      </c>
      <c r="O5375" s="174" t="s">
        <v>3407</v>
      </c>
      <c r="P5375" s="177">
        <v>39448</v>
      </c>
      <c r="Q5375" s="176">
        <v>66</v>
      </c>
      <c r="R5375" s="175">
        <v>105201.8</v>
      </c>
      <c r="S5375" s="175">
        <v>865892.1</v>
      </c>
    </row>
    <row r="5376" spans="4:19">
      <c r="D5376" s="174" t="s">
        <v>13557</v>
      </c>
      <c r="E5376" s="175">
        <v>1041440.08</v>
      </c>
      <c r="F5376" s="174" t="s">
        <v>3540</v>
      </c>
      <c r="G5376" s="174" t="s">
        <v>1182</v>
      </c>
      <c r="H5376" s="174" t="s">
        <v>179</v>
      </c>
      <c r="I5376" s="174" t="s">
        <v>13558</v>
      </c>
      <c r="J5376" s="174" t="s">
        <v>13559</v>
      </c>
      <c r="K5376" s="174"/>
      <c r="L5376" s="174" t="s">
        <v>13148</v>
      </c>
      <c r="M5376" s="174" t="s">
        <v>146</v>
      </c>
      <c r="N5376" s="176">
        <v>600</v>
      </c>
      <c r="O5376" s="174" t="s">
        <v>3407</v>
      </c>
      <c r="P5376" s="177">
        <v>39448</v>
      </c>
      <c r="Q5376" s="176">
        <v>66</v>
      </c>
      <c r="R5376" s="175">
        <v>112822.66</v>
      </c>
      <c r="S5376" s="175">
        <v>928617.42</v>
      </c>
    </row>
    <row r="5377" spans="4:19">
      <c r="D5377" s="174" t="s">
        <v>13560</v>
      </c>
      <c r="E5377" s="175">
        <v>369335.76</v>
      </c>
      <c r="F5377" s="174"/>
      <c r="G5377" s="174" t="s">
        <v>856</v>
      </c>
      <c r="H5377" s="174" t="s">
        <v>3411</v>
      </c>
      <c r="I5377" s="174" t="s">
        <v>13561</v>
      </c>
      <c r="J5377" s="174" t="s">
        <v>13562</v>
      </c>
      <c r="K5377" s="174"/>
      <c r="L5377" s="174" t="s">
        <v>13114</v>
      </c>
      <c r="M5377" s="174" t="s">
        <v>13563</v>
      </c>
      <c r="N5377" s="176">
        <v>120</v>
      </c>
      <c r="O5377" s="174" t="s">
        <v>3407</v>
      </c>
      <c r="P5377" s="177">
        <v>37772</v>
      </c>
      <c r="Q5377" s="176">
        <v>121</v>
      </c>
      <c r="R5377" s="175">
        <v>369335.76</v>
      </c>
      <c r="S5377" s="176">
        <v>0</v>
      </c>
    </row>
    <row r="5378" spans="4:19">
      <c r="D5378" s="174" t="s">
        <v>13564</v>
      </c>
      <c r="E5378" s="175">
        <v>734246.84</v>
      </c>
      <c r="F5378" s="174"/>
      <c r="G5378" s="174" t="s">
        <v>1287</v>
      </c>
      <c r="H5378" s="174" t="s">
        <v>169</v>
      </c>
      <c r="I5378" s="174" t="s">
        <v>13565</v>
      </c>
      <c r="J5378" s="174" t="s">
        <v>13566</v>
      </c>
      <c r="K5378" s="174"/>
      <c r="L5378" s="174" t="s">
        <v>169</v>
      </c>
      <c r="M5378" s="174" t="s">
        <v>10956</v>
      </c>
      <c r="N5378" s="176">
        <v>960</v>
      </c>
      <c r="O5378" s="174" t="s">
        <v>3407</v>
      </c>
      <c r="P5378" s="177">
        <v>39630</v>
      </c>
      <c r="Q5378" s="176">
        <v>60</v>
      </c>
      <c r="R5378" s="175">
        <v>45125.56</v>
      </c>
      <c r="S5378" s="175">
        <v>689121.28000000003</v>
      </c>
    </row>
    <row r="5379" spans="4:19">
      <c r="D5379" s="174" t="s">
        <v>13567</v>
      </c>
      <c r="E5379" s="175">
        <v>-152.30000000000001</v>
      </c>
      <c r="F5379" s="174"/>
      <c r="G5379" s="174" t="s">
        <v>12182</v>
      </c>
      <c r="H5379" s="174" t="s">
        <v>191</v>
      </c>
      <c r="I5379" s="174" t="s">
        <v>13568</v>
      </c>
      <c r="J5379" s="174" t="s">
        <v>12788</v>
      </c>
      <c r="K5379" s="174"/>
      <c r="L5379" s="174" t="s">
        <v>4395</v>
      </c>
      <c r="M5379" s="174" t="s">
        <v>12789</v>
      </c>
      <c r="N5379" s="176">
        <v>960</v>
      </c>
      <c r="O5379" s="174" t="s">
        <v>3407</v>
      </c>
      <c r="P5379" s="177">
        <v>35247</v>
      </c>
      <c r="Q5379" s="176">
        <v>204</v>
      </c>
      <c r="R5379" s="175">
        <v>-32.14</v>
      </c>
      <c r="S5379" s="175">
        <v>-120.16</v>
      </c>
    </row>
    <row r="5380" spans="4:19">
      <c r="D5380" s="174" t="s">
        <v>13569</v>
      </c>
      <c r="E5380" s="175">
        <v>4884597.09</v>
      </c>
      <c r="F5380" s="174" t="s">
        <v>3540</v>
      </c>
      <c r="G5380" s="174" t="s">
        <v>1190</v>
      </c>
      <c r="H5380" s="174" t="s">
        <v>174</v>
      </c>
      <c r="I5380" s="174" t="s">
        <v>1192</v>
      </c>
      <c r="J5380" s="174" t="s">
        <v>2911</v>
      </c>
      <c r="K5380" s="174"/>
      <c r="L5380" s="174" t="s">
        <v>174</v>
      </c>
      <c r="M5380" s="174"/>
      <c r="N5380" s="176">
        <v>960</v>
      </c>
      <c r="O5380" s="174" t="s">
        <v>3407</v>
      </c>
      <c r="P5380" s="177">
        <v>40179</v>
      </c>
      <c r="Q5380" s="176">
        <v>42</v>
      </c>
      <c r="R5380" s="175">
        <v>208612.97</v>
      </c>
      <c r="S5380" s="175">
        <v>4675984.12</v>
      </c>
    </row>
    <row r="5381" spans="4:19">
      <c r="D5381" s="174" t="s">
        <v>13570</v>
      </c>
      <c r="E5381" s="175">
        <v>2017355.38</v>
      </c>
      <c r="F5381" s="174" t="s">
        <v>3540</v>
      </c>
      <c r="G5381" s="174" t="s">
        <v>1190</v>
      </c>
      <c r="H5381" s="174" t="s">
        <v>174</v>
      </c>
      <c r="I5381" s="174" t="s">
        <v>2912</v>
      </c>
      <c r="J5381" s="174" t="s">
        <v>2911</v>
      </c>
      <c r="K5381" s="174"/>
      <c r="L5381" s="174" t="s">
        <v>13571</v>
      </c>
      <c r="M5381" s="174"/>
      <c r="N5381" s="176">
        <v>960</v>
      </c>
      <c r="O5381" s="174" t="s">
        <v>3407</v>
      </c>
      <c r="P5381" s="177">
        <v>40179</v>
      </c>
      <c r="Q5381" s="176">
        <v>42</v>
      </c>
      <c r="R5381" s="175">
        <v>86157.88</v>
      </c>
      <c r="S5381" s="175">
        <v>1931197.5</v>
      </c>
    </row>
    <row r="5382" spans="4:19">
      <c r="D5382" s="174" t="s">
        <v>13572</v>
      </c>
      <c r="E5382" s="175">
        <v>580991.25</v>
      </c>
      <c r="F5382" s="174" t="s">
        <v>3540</v>
      </c>
      <c r="G5382" s="174" t="s">
        <v>625</v>
      </c>
      <c r="H5382" s="174" t="s">
        <v>183</v>
      </c>
      <c r="I5382" s="174" t="s">
        <v>13573</v>
      </c>
      <c r="J5382" s="174" t="s">
        <v>13574</v>
      </c>
      <c r="K5382" s="174"/>
      <c r="L5382" s="174" t="s">
        <v>183</v>
      </c>
      <c r="M5382" s="174" t="s">
        <v>13575</v>
      </c>
      <c r="N5382" s="176">
        <v>60</v>
      </c>
      <c r="O5382" s="174" t="s">
        <v>3407</v>
      </c>
      <c r="P5382" s="177">
        <v>38899</v>
      </c>
      <c r="Q5382" s="176">
        <v>84</v>
      </c>
      <c r="R5382" s="175">
        <v>580991.25</v>
      </c>
      <c r="S5382" s="176">
        <v>0</v>
      </c>
    </row>
    <row r="5383" spans="4:19">
      <c r="D5383" s="174" t="s">
        <v>13576</v>
      </c>
      <c r="E5383" s="175">
        <v>571248.32999999996</v>
      </c>
      <c r="F5383" s="174" t="s">
        <v>3540</v>
      </c>
      <c r="G5383" s="174" t="s">
        <v>13577</v>
      </c>
      <c r="H5383" s="174" t="s">
        <v>179</v>
      </c>
      <c r="I5383" s="174" t="s">
        <v>13578</v>
      </c>
      <c r="J5383" s="174" t="s">
        <v>13579</v>
      </c>
      <c r="K5383" s="174"/>
      <c r="L5383" s="174" t="s">
        <v>7136</v>
      </c>
      <c r="M5383" s="174" t="s">
        <v>10956</v>
      </c>
      <c r="N5383" s="176">
        <v>600</v>
      </c>
      <c r="O5383" s="174" t="s">
        <v>3407</v>
      </c>
      <c r="P5383" s="177">
        <v>39995</v>
      </c>
      <c r="Q5383" s="176">
        <v>48</v>
      </c>
      <c r="R5383" s="175">
        <v>44747.76</v>
      </c>
      <c r="S5383" s="175">
        <v>526500.56999999995</v>
      </c>
    </row>
    <row r="5384" spans="4:19">
      <c r="D5384" s="174" t="s">
        <v>13580</v>
      </c>
      <c r="E5384" s="175">
        <v>335659.37</v>
      </c>
      <c r="F5384" s="174" t="s">
        <v>3540</v>
      </c>
      <c r="G5384" s="174" t="s">
        <v>13577</v>
      </c>
      <c r="H5384" s="174" t="s">
        <v>179</v>
      </c>
      <c r="I5384" s="174" t="s">
        <v>13581</v>
      </c>
      <c r="J5384" s="174" t="s">
        <v>13582</v>
      </c>
      <c r="K5384" s="174"/>
      <c r="L5384" s="174" t="s">
        <v>7136</v>
      </c>
      <c r="M5384" s="174" t="s">
        <v>10956</v>
      </c>
      <c r="N5384" s="176">
        <v>600</v>
      </c>
      <c r="O5384" s="174" t="s">
        <v>3407</v>
      </c>
      <c r="P5384" s="177">
        <v>39995</v>
      </c>
      <c r="Q5384" s="176">
        <v>48</v>
      </c>
      <c r="R5384" s="175">
        <v>26293.29</v>
      </c>
      <c r="S5384" s="175">
        <v>309366.08</v>
      </c>
    </row>
    <row r="5385" spans="4:19">
      <c r="D5385" s="174" t="s">
        <v>13583</v>
      </c>
      <c r="E5385" s="175">
        <v>9462.32</v>
      </c>
      <c r="F5385" s="174"/>
      <c r="G5385" s="174" t="s">
        <v>13577</v>
      </c>
      <c r="H5385" s="174" t="s">
        <v>13083</v>
      </c>
      <c r="I5385" s="174" t="s">
        <v>13584</v>
      </c>
      <c r="J5385" s="174" t="s">
        <v>13585</v>
      </c>
      <c r="K5385" s="174"/>
      <c r="L5385" s="174" t="s">
        <v>179</v>
      </c>
      <c r="M5385" s="174" t="s">
        <v>3509</v>
      </c>
      <c r="N5385" s="176">
        <v>300</v>
      </c>
      <c r="O5385" s="174" t="s">
        <v>3407</v>
      </c>
      <c r="P5385" s="177">
        <v>38869</v>
      </c>
      <c r="Q5385" s="176">
        <v>85</v>
      </c>
      <c r="R5385" s="175">
        <v>2649.43</v>
      </c>
      <c r="S5385" s="175">
        <v>6812.89</v>
      </c>
    </row>
    <row r="5386" spans="4:19">
      <c r="D5386" s="174" t="s">
        <v>13586</v>
      </c>
      <c r="E5386" s="175">
        <v>75.05</v>
      </c>
      <c r="F5386" s="174"/>
      <c r="G5386" s="174" t="s">
        <v>13577</v>
      </c>
      <c r="H5386" s="174" t="s">
        <v>13083</v>
      </c>
      <c r="I5386" s="174" t="s">
        <v>13587</v>
      </c>
      <c r="J5386" s="174" t="s">
        <v>13588</v>
      </c>
      <c r="K5386" s="174"/>
      <c r="L5386" s="174" t="s">
        <v>179</v>
      </c>
      <c r="M5386" s="174" t="s">
        <v>3509</v>
      </c>
      <c r="N5386" s="176">
        <v>300</v>
      </c>
      <c r="O5386" s="174" t="s">
        <v>3407</v>
      </c>
      <c r="P5386" s="177">
        <v>38869</v>
      </c>
      <c r="Q5386" s="176">
        <v>85</v>
      </c>
      <c r="R5386" s="176">
        <v>21</v>
      </c>
      <c r="S5386" s="175">
        <v>54.05</v>
      </c>
    </row>
    <row r="5387" spans="4:19">
      <c r="D5387" s="174" t="s">
        <v>13589</v>
      </c>
      <c r="E5387" s="175">
        <v>356827.04</v>
      </c>
      <c r="F5387" s="174" t="s">
        <v>3540</v>
      </c>
      <c r="G5387" s="174" t="s">
        <v>13577</v>
      </c>
      <c r="H5387" s="174" t="s">
        <v>179</v>
      </c>
      <c r="I5387" s="174" t="s">
        <v>13590</v>
      </c>
      <c r="J5387" s="174" t="s">
        <v>13591</v>
      </c>
      <c r="K5387" s="174"/>
      <c r="L5387" s="174" t="s">
        <v>7136</v>
      </c>
      <c r="M5387" s="174" t="s">
        <v>10956</v>
      </c>
      <c r="N5387" s="176">
        <v>600</v>
      </c>
      <c r="O5387" s="174" t="s">
        <v>3407</v>
      </c>
      <c r="P5387" s="177">
        <v>39995</v>
      </c>
      <c r="Q5387" s="176">
        <v>48</v>
      </c>
      <c r="R5387" s="175">
        <v>27951.439999999999</v>
      </c>
      <c r="S5387" s="175">
        <v>328875.59999999998</v>
      </c>
    </row>
    <row r="5388" spans="4:19">
      <c r="D5388" s="174" t="s">
        <v>13592</v>
      </c>
      <c r="E5388" s="175">
        <v>1199907.44</v>
      </c>
      <c r="F5388" s="174"/>
      <c r="G5388" s="174" t="s">
        <v>1729</v>
      </c>
      <c r="H5388" s="174" t="s">
        <v>13083</v>
      </c>
      <c r="I5388" s="174" t="s">
        <v>13593</v>
      </c>
      <c r="J5388" s="174" t="s">
        <v>13594</v>
      </c>
      <c r="K5388" s="174"/>
      <c r="L5388" s="174" t="s">
        <v>13083</v>
      </c>
      <c r="M5388" s="174" t="s">
        <v>7175</v>
      </c>
      <c r="N5388" s="176">
        <v>300</v>
      </c>
      <c r="O5388" s="174" t="s">
        <v>3407</v>
      </c>
      <c r="P5388" s="177">
        <v>40544</v>
      </c>
      <c r="Q5388" s="176">
        <v>30</v>
      </c>
      <c r="R5388" s="175">
        <v>115991.03</v>
      </c>
      <c r="S5388" s="175">
        <v>1083916.4099999999</v>
      </c>
    </row>
    <row r="5389" spans="4:19">
      <c r="D5389" s="174" t="s">
        <v>13595</v>
      </c>
      <c r="E5389" s="175">
        <v>381999.96</v>
      </c>
      <c r="F5389" s="174"/>
      <c r="G5389" s="174" t="s">
        <v>1050</v>
      </c>
      <c r="H5389" s="174" t="s">
        <v>3416</v>
      </c>
      <c r="I5389" s="174" t="s">
        <v>13596</v>
      </c>
      <c r="J5389" s="174" t="s">
        <v>13597</v>
      </c>
      <c r="K5389" s="174"/>
      <c r="L5389" s="174" t="s">
        <v>13169</v>
      </c>
      <c r="M5389" s="174" t="s">
        <v>146</v>
      </c>
      <c r="N5389" s="176">
        <v>600</v>
      </c>
      <c r="O5389" s="174" t="s">
        <v>3407</v>
      </c>
      <c r="P5389" s="177">
        <v>39538</v>
      </c>
      <c r="Q5389" s="176">
        <v>63</v>
      </c>
      <c r="R5389" s="175">
        <v>40109.94</v>
      </c>
      <c r="S5389" s="175">
        <v>341890.02</v>
      </c>
    </row>
    <row r="5390" spans="4:19">
      <c r="D5390" s="174" t="s">
        <v>13598</v>
      </c>
      <c r="E5390" s="175">
        <v>5210432.67</v>
      </c>
      <c r="F5390" s="174"/>
      <c r="G5390" s="174" t="s">
        <v>1308</v>
      </c>
      <c r="H5390" s="174" t="s">
        <v>174</v>
      </c>
      <c r="I5390" s="174" t="s">
        <v>2914</v>
      </c>
      <c r="J5390" s="174" t="s">
        <v>2915</v>
      </c>
      <c r="K5390" s="174"/>
      <c r="L5390" s="174" t="s">
        <v>4377</v>
      </c>
      <c r="M5390" s="174" t="s">
        <v>12718</v>
      </c>
      <c r="N5390" s="176">
        <v>960</v>
      </c>
      <c r="O5390" s="174" t="s">
        <v>3407</v>
      </c>
      <c r="P5390" s="177">
        <v>40086</v>
      </c>
      <c r="Q5390" s="176">
        <v>45</v>
      </c>
      <c r="R5390" s="176">
        <v>244239</v>
      </c>
      <c r="S5390" s="175">
        <v>4966193.67</v>
      </c>
    </row>
    <row r="5391" spans="4:19">
      <c r="D5391" s="174" t="s">
        <v>13599</v>
      </c>
      <c r="E5391" s="175">
        <v>522751.95</v>
      </c>
      <c r="F5391" s="174" t="s">
        <v>3540</v>
      </c>
      <c r="G5391" s="174" t="s">
        <v>625</v>
      </c>
      <c r="H5391" s="174" t="s">
        <v>183</v>
      </c>
      <c r="I5391" s="174" t="s">
        <v>13600</v>
      </c>
      <c r="J5391" s="174" t="s">
        <v>13601</v>
      </c>
      <c r="K5391" s="174"/>
      <c r="L5391" s="174" t="s">
        <v>183</v>
      </c>
      <c r="M5391" s="174" t="s">
        <v>13602</v>
      </c>
      <c r="N5391" s="176">
        <v>60</v>
      </c>
      <c r="O5391" s="174" t="s">
        <v>3407</v>
      </c>
      <c r="P5391" s="177">
        <v>38899</v>
      </c>
      <c r="Q5391" s="176">
        <v>84</v>
      </c>
      <c r="R5391" s="175">
        <v>522751.95</v>
      </c>
      <c r="S5391" s="176">
        <v>0</v>
      </c>
    </row>
    <row r="5392" spans="4:19">
      <c r="D5392" s="174" t="s">
        <v>13603</v>
      </c>
      <c r="E5392" s="176">
        <v>368015</v>
      </c>
      <c r="F5392" s="174" t="s">
        <v>3540</v>
      </c>
      <c r="G5392" s="174" t="s">
        <v>12387</v>
      </c>
      <c r="H5392" s="174" t="s">
        <v>169</v>
      </c>
      <c r="I5392" s="174" t="s">
        <v>13604</v>
      </c>
      <c r="J5392" s="174" t="s">
        <v>13605</v>
      </c>
      <c r="K5392" s="174"/>
      <c r="L5392" s="174" t="s">
        <v>7279</v>
      </c>
      <c r="M5392" s="174" t="s">
        <v>5573</v>
      </c>
      <c r="N5392" s="176">
        <v>960</v>
      </c>
      <c r="O5392" s="174" t="s">
        <v>3407</v>
      </c>
      <c r="P5392" s="177">
        <v>39264</v>
      </c>
      <c r="Q5392" s="176">
        <v>72</v>
      </c>
      <c r="R5392" s="175">
        <v>27217.73</v>
      </c>
      <c r="S5392" s="175">
        <v>340797.27</v>
      </c>
    </row>
    <row r="5393" spans="4:19">
      <c r="D5393" s="174" t="s">
        <v>13606</v>
      </c>
      <c r="E5393" s="175">
        <v>146698.32</v>
      </c>
      <c r="F5393" s="174"/>
      <c r="G5393" s="174" t="s">
        <v>630</v>
      </c>
      <c r="H5393" s="174" t="s">
        <v>3403</v>
      </c>
      <c r="I5393" s="174" t="s">
        <v>2916</v>
      </c>
      <c r="J5393" s="174" t="s">
        <v>2917</v>
      </c>
      <c r="K5393" s="174"/>
      <c r="L5393" s="174"/>
      <c r="M5393" s="174"/>
      <c r="N5393" s="176">
        <v>300</v>
      </c>
      <c r="O5393" s="174" t="s">
        <v>3407</v>
      </c>
      <c r="P5393" s="177">
        <v>39964</v>
      </c>
      <c r="Q5393" s="176">
        <v>49</v>
      </c>
      <c r="R5393" s="175">
        <v>23960.71</v>
      </c>
      <c r="S5393" s="175">
        <v>122737.61</v>
      </c>
    </row>
    <row r="5394" spans="4:19">
      <c r="D5394" s="174" t="s">
        <v>13607</v>
      </c>
      <c r="E5394" s="175">
        <v>363618.73</v>
      </c>
      <c r="F5394" s="174"/>
      <c r="G5394" s="174" t="s">
        <v>630</v>
      </c>
      <c r="H5394" s="174" t="s">
        <v>3403</v>
      </c>
      <c r="I5394" s="174" t="s">
        <v>2918</v>
      </c>
      <c r="J5394" s="174" t="s">
        <v>13608</v>
      </c>
      <c r="K5394" s="174"/>
      <c r="L5394" s="174" t="s">
        <v>3406</v>
      </c>
      <c r="M5394" s="174" t="s">
        <v>13065</v>
      </c>
      <c r="N5394" s="176">
        <v>300</v>
      </c>
      <c r="O5394" s="174" t="s">
        <v>3407</v>
      </c>
      <c r="P5394" s="177">
        <v>39844</v>
      </c>
      <c r="Q5394" s="176">
        <v>53</v>
      </c>
      <c r="R5394" s="175">
        <v>64239.27</v>
      </c>
      <c r="S5394" s="175">
        <v>299379.46000000002</v>
      </c>
    </row>
    <row r="5395" spans="4:19">
      <c r="D5395" s="174" t="s">
        <v>13609</v>
      </c>
      <c r="E5395" s="175">
        <v>147718.14000000001</v>
      </c>
      <c r="F5395" s="174"/>
      <c r="G5395" s="174" t="s">
        <v>630</v>
      </c>
      <c r="H5395" s="174" t="s">
        <v>13461</v>
      </c>
      <c r="I5395" s="174" t="s">
        <v>13610</v>
      </c>
      <c r="J5395" s="174" t="s">
        <v>13611</v>
      </c>
      <c r="K5395" s="174"/>
      <c r="L5395" s="174" t="s">
        <v>13612</v>
      </c>
      <c r="M5395" s="174" t="s">
        <v>3509</v>
      </c>
      <c r="N5395" s="176">
        <v>300</v>
      </c>
      <c r="O5395" s="174" t="s">
        <v>3407</v>
      </c>
      <c r="P5395" s="177">
        <v>39814</v>
      </c>
      <c r="Q5395" s="176">
        <v>54</v>
      </c>
      <c r="R5395" s="175">
        <v>26096.84</v>
      </c>
      <c r="S5395" s="175">
        <v>121621.3</v>
      </c>
    </row>
    <row r="5396" spans="4:19">
      <c r="D5396" s="174" t="s">
        <v>13613</v>
      </c>
      <c r="E5396" s="175">
        <v>477643.87</v>
      </c>
      <c r="F5396" s="174"/>
      <c r="G5396" s="174" t="s">
        <v>264</v>
      </c>
      <c r="H5396" s="174" t="s">
        <v>3411</v>
      </c>
      <c r="I5396" s="174" t="s">
        <v>13614</v>
      </c>
      <c r="J5396" s="174" t="s">
        <v>13615</v>
      </c>
      <c r="K5396" s="174"/>
      <c r="L5396" s="174" t="s">
        <v>13114</v>
      </c>
      <c r="M5396" s="174" t="s">
        <v>13065</v>
      </c>
      <c r="N5396" s="176">
        <v>120</v>
      </c>
      <c r="O5396" s="174" t="s">
        <v>3407</v>
      </c>
      <c r="P5396" s="177">
        <v>38807</v>
      </c>
      <c r="Q5396" s="176">
        <v>87</v>
      </c>
      <c r="R5396" s="175">
        <v>346291.75</v>
      </c>
      <c r="S5396" s="175">
        <v>131352.12</v>
      </c>
    </row>
    <row r="5397" spans="4:19">
      <c r="D5397" s="174" t="s">
        <v>13616</v>
      </c>
      <c r="E5397" s="175">
        <v>178923.18</v>
      </c>
      <c r="F5397" s="174" t="s">
        <v>3540</v>
      </c>
      <c r="G5397" s="174" t="s">
        <v>13349</v>
      </c>
      <c r="H5397" s="174" t="s">
        <v>179</v>
      </c>
      <c r="I5397" s="174" t="s">
        <v>13617</v>
      </c>
      <c r="J5397" s="174" t="s">
        <v>13618</v>
      </c>
      <c r="K5397" s="174"/>
      <c r="L5397" s="174" t="s">
        <v>12826</v>
      </c>
      <c r="M5397" s="174" t="s">
        <v>12076</v>
      </c>
      <c r="N5397" s="176">
        <v>600</v>
      </c>
      <c r="O5397" s="174" t="s">
        <v>3407</v>
      </c>
      <c r="P5397" s="177">
        <v>39814</v>
      </c>
      <c r="Q5397" s="176">
        <v>54</v>
      </c>
      <c r="R5397" s="175">
        <v>15804.86</v>
      </c>
      <c r="S5397" s="175">
        <v>163118.32</v>
      </c>
    </row>
    <row r="5398" spans="4:19">
      <c r="D5398" s="174" t="s">
        <v>13619</v>
      </c>
      <c r="E5398" s="175">
        <v>615733.59</v>
      </c>
      <c r="F5398" s="174" t="s">
        <v>3540</v>
      </c>
      <c r="G5398" s="174" t="s">
        <v>1287</v>
      </c>
      <c r="H5398" s="174" t="s">
        <v>169</v>
      </c>
      <c r="I5398" s="174" t="s">
        <v>2920</v>
      </c>
      <c r="J5398" s="174" t="s">
        <v>13620</v>
      </c>
      <c r="K5398" s="174"/>
      <c r="L5398" s="174" t="s">
        <v>169</v>
      </c>
      <c r="M5398" s="174" t="s">
        <v>13621</v>
      </c>
      <c r="N5398" s="176">
        <v>960</v>
      </c>
      <c r="O5398" s="174" t="s">
        <v>3407</v>
      </c>
      <c r="P5398" s="177">
        <v>39630</v>
      </c>
      <c r="Q5398" s="176">
        <v>60</v>
      </c>
      <c r="R5398" s="175">
        <v>37841.919999999998</v>
      </c>
      <c r="S5398" s="175">
        <v>577891.67000000004</v>
      </c>
    </row>
    <row r="5399" spans="4:19">
      <c r="D5399" s="174" t="s">
        <v>13622</v>
      </c>
      <c r="E5399" s="175">
        <v>163918.79999999999</v>
      </c>
      <c r="F5399" s="174" t="s">
        <v>3540</v>
      </c>
      <c r="G5399" s="174" t="s">
        <v>625</v>
      </c>
      <c r="H5399" s="174" t="s">
        <v>183</v>
      </c>
      <c r="I5399" s="174" t="s">
        <v>13623</v>
      </c>
      <c r="J5399" s="174" t="s">
        <v>13624</v>
      </c>
      <c r="K5399" s="174"/>
      <c r="L5399" s="174" t="s">
        <v>183</v>
      </c>
      <c r="M5399" s="174" t="s">
        <v>10956</v>
      </c>
      <c r="N5399" s="176">
        <v>60</v>
      </c>
      <c r="O5399" s="174" t="s">
        <v>3407</v>
      </c>
      <c r="P5399" s="177">
        <v>39995</v>
      </c>
      <c r="Q5399" s="176">
        <v>48</v>
      </c>
      <c r="R5399" s="175">
        <v>128403.06</v>
      </c>
      <c r="S5399" s="175">
        <v>35515.74</v>
      </c>
    </row>
    <row r="5400" spans="4:19">
      <c r="D5400" s="174" t="s">
        <v>13625</v>
      </c>
      <c r="E5400" s="175">
        <v>2877042.12</v>
      </c>
      <c r="F5400" s="174"/>
      <c r="G5400" s="174" t="s">
        <v>1276</v>
      </c>
      <c r="H5400" s="174" t="s">
        <v>183</v>
      </c>
      <c r="I5400" s="174" t="s">
        <v>13626</v>
      </c>
      <c r="J5400" s="174" t="s">
        <v>13627</v>
      </c>
      <c r="K5400" s="174"/>
      <c r="L5400" s="174" t="s">
        <v>183</v>
      </c>
      <c r="M5400" s="174" t="s">
        <v>13628</v>
      </c>
      <c r="N5400" s="176">
        <v>60</v>
      </c>
      <c r="O5400" s="174" t="s">
        <v>3407</v>
      </c>
      <c r="P5400" s="177">
        <v>38718</v>
      </c>
      <c r="Q5400" s="176">
        <v>90</v>
      </c>
      <c r="R5400" s="175">
        <v>2877042.12</v>
      </c>
      <c r="S5400" s="176">
        <v>0</v>
      </c>
    </row>
    <row r="5401" spans="4:19">
      <c r="D5401" s="174" t="s">
        <v>13629</v>
      </c>
      <c r="E5401" s="175">
        <v>702869.64</v>
      </c>
      <c r="F5401" s="174" t="s">
        <v>3540</v>
      </c>
      <c r="G5401" s="174" t="s">
        <v>1276</v>
      </c>
      <c r="H5401" s="174" t="s">
        <v>183</v>
      </c>
      <c r="I5401" s="174" t="s">
        <v>13630</v>
      </c>
      <c r="J5401" s="174" t="s">
        <v>13631</v>
      </c>
      <c r="K5401" s="174"/>
      <c r="L5401" s="174" t="s">
        <v>183</v>
      </c>
      <c r="M5401" s="174" t="s">
        <v>13628</v>
      </c>
      <c r="N5401" s="176">
        <v>60</v>
      </c>
      <c r="O5401" s="174" t="s">
        <v>3407</v>
      </c>
      <c r="P5401" s="177">
        <v>38718</v>
      </c>
      <c r="Q5401" s="176">
        <v>90</v>
      </c>
      <c r="R5401" s="175">
        <v>702869.64</v>
      </c>
      <c r="S5401" s="176">
        <v>0</v>
      </c>
    </row>
    <row r="5402" spans="4:19">
      <c r="D5402" s="174" t="s">
        <v>13632</v>
      </c>
      <c r="E5402" s="175">
        <v>560016.24</v>
      </c>
      <c r="F5402" s="174"/>
      <c r="G5402" s="174" t="s">
        <v>630</v>
      </c>
      <c r="H5402" s="174" t="s">
        <v>3403</v>
      </c>
      <c r="I5402" s="174" t="s">
        <v>2922</v>
      </c>
      <c r="J5402" s="174" t="s">
        <v>2923</v>
      </c>
      <c r="K5402" s="174"/>
      <c r="L5402" s="174" t="s">
        <v>3406</v>
      </c>
      <c r="M5402" s="174" t="s">
        <v>12775</v>
      </c>
      <c r="N5402" s="176">
        <v>300</v>
      </c>
      <c r="O5402" s="174" t="s">
        <v>3407</v>
      </c>
      <c r="P5402" s="177">
        <v>38107</v>
      </c>
      <c r="Q5402" s="176">
        <v>110</v>
      </c>
      <c r="R5402" s="175">
        <v>205339.2</v>
      </c>
      <c r="S5402" s="175">
        <v>354677.04</v>
      </c>
    </row>
    <row r="5403" spans="4:19">
      <c r="D5403" s="174" t="s">
        <v>13633</v>
      </c>
      <c r="E5403" s="175">
        <v>71341.45</v>
      </c>
      <c r="F5403" s="174"/>
      <c r="G5403" s="174" t="s">
        <v>3219</v>
      </c>
      <c r="H5403" s="174" t="s">
        <v>191</v>
      </c>
      <c r="I5403" s="174" t="s">
        <v>13634</v>
      </c>
      <c r="J5403" s="174" t="s">
        <v>13635</v>
      </c>
      <c r="K5403" s="174"/>
      <c r="L5403" s="174" t="s">
        <v>13636</v>
      </c>
      <c r="M5403" s="174" t="s">
        <v>13637</v>
      </c>
      <c r="N5403" s="176">
        <v>960</v>
      </c>
      <c r="O5403" s="174" t="s">
        <v>3407</v>
      </c>
      <c r="P5403" s="177">
        <v>38261</v>
      </c>
      <c r="Q5403" s="176">
        <v>105</v>
      </c>
      <c r="R5403" s="175">
        <v>7728.59</v>
      </c>
      <c r="S5403" s="175">
        <v>63612.86</v>
      </c>
    </row>
    <row r="5404" spans="4:19">
      <c r="D5404" s="174" t="s">
        <v>13638</v>
      </c>
      <c r="E5404" s="175">
        <v>56247.27</v>
      </c>
      <c r="F5404" s="174"/>
      <c r="G5404" s="174" t="s">
        <v>3219</v>
      </c>
      <c r="H5404" s="174" t="s">
        <v>191</v>
      </c>
      <c r="I5404" s="174" t="s">
        <v>13639</v>
      </c>
      <c r="J5404" s="174" t="s">
        <v>13640</v>
      </c>
      <c r="K5404" s="174"/>
      <c r="L5404" s="174" t="s">
        <v>13636</v>
      </c>
      <c r="M5404" s="174" t="s">
        <v>13637</v>
      </c>
      <c r="N5404" s="176">
        <v>960</v>
      </c>
      <c r="O5404" s="174" t="s">
        <v>3407</v>
      </c>
      <c r="P5404" s="177">
        <v>38322</v>
      </c>
      <c r="Q5404" s="176">
        <v>103</v>
      </c>
      <c r="R5404" s="175">
        <v>5976.26</v>
      </c>
      <c r="S5404" s="175">
        <v>50271.01</v>
      </c>
    </row>
    <row r="5405" spans="4:19">
      <c r="D5405" s="174" t="s">
        <v>13641</v>
      </c>
      <c r="E5405" s="175">
        <v>55554.19</v>
      </c>
      <c r="F5405" s="174"/>
      <c r="G5405" s="174" t="s">
        <v>3219</v>
      </c>
      <c r="H5405" s="174" t="s">
        <v>191</v>
      </c>
      <c r="I5405" s="174" t="s">
        <v>13642</v>
      </c>
      <c r="J5405" s="174" t="s">
        <v>13643</v>
      </c>
      <c r="K5405" s="174"/>
      <c r="L5405" s="174" t="s">
        <v>13636</v>
      </c>
      <c r="M5405" s="174" t="s">
        <v>13637</v>
      </c>
      <c r="N5405" s="176">
        <v>960</v>
      </c>
      <c r="O5405" s="174" t="s">
        <v>3407</v>
      </c>
      <c r="P5405" s="177">
        <v>38322</v>
      </c>
      <c r="Q5405" s="176">
        <v>103</v>
      </c>
      <c r="R5405" s="175">
        <v>5902.57</v>
      </c>
      <c r="S5405" s="175">
        <v>49651.62</v>
      </c>
    </row>
    <row r="5406" spans="4:19">
      <c r="D5406" s="174" t="s">
        <v>13644</v>
      </c>
      <c r="E5406" s="175">
        <v>50613.32</v>
      </c>
      <c r="F5406" s="174" t="s">
        <v>3540</v>
      </c>
      <c r="G5406" s="174" t="s">
        <v>13349</v>
      </c>
      <c r="H5406" s="174" t="s">
        <v>179</v>
      </c>
      <c r="I5406" s="174" t="s">
        <v>13645</v>
      </c>
      <c r="J5406" s="174" t="s">
        <v>13646</v>
      </c>
      <c r="K5406" s="174"/>
      <c r="L5406" s="174" t="s">
        <v>12826</v>
      </c>
      <c r="M5406" s="174" t="s">
        <v>7175</v>
      </c>
      <c r="N5406" s="176">
        <v>600</v>
      </c>
      <c r="O5406" s="174" t="s">
        <v>3407</v>
      </c>
      <c r="P5406" s="177">
        <v>39814</v>
      </c>
      <c r="Q5406" s="176">
        <v>54</v>
      </c>
      <c r="R5406" s="175">
        <v>4470.8100000000004</v>
      </c>
      <c r="S5406" s="175">
        <v>46142.51</v>
      </c>
    </row>
    <row r="5407" spans="4:19">
      <c r="D5407" s="174" t="s">
        <v>13647</v>
      </c>
      <c r="E5407" s="175">
        <v>1208961.26</v>
      </c>
      <c r="F5407" s="174" t="s">
        <v>3540</v>
      </c>
      <c r="G5407" s="174" t="s">
        <v>1287</v>
      </c>
      <c r="H5407" s="174" t="s">
        <v>183</v>
      </c>
      <c r="I5407" s="174" t="s">
        <v>13648</v>
      </c>
      <c r="J5407" s="174" t="s">
        <v>13649</v>
      </c>
      <c r="K5407" s="174"/>
      <c r="L5407" s="174" t="s">
        <v>183</v>
      </c>
      <c r="M5407" s="174" t="s">
        <v>13650</v>
      </c>
      <c r="N5407" s="176">
        <v>60</v>
      </c>
      <c r="O5407" s="174" t="s">
        <v>3407</v>
      </c>
      <c r="P5407" s="177">
        <v>39264</v>
      </c>
      <c r="Q5407" s="176">
        <v>72</v>
      </c>
      <c r="R5407" s="175">
        <v>1208961.26</v>
      </c>
      <c r="S5407" s="176">
        <v>0</v>
      </c>
    </row>
    <row r="5408" spans="4:19">
      <c r="D5408" s="174" t="s">
        <v>13651</v>
      </c>
      <c r="E5408" s="175">
        <v>1273850.77</v>
      </c>
      <c r="F5408" s="174"/>
      <c r="G5408" s="174" t="s">
        <v>630</v>
      </c>
      <c r="H5408" s="174" t="s">
        <v>3403</v>
      </c>
      <c r="I5408" s="174" t="s">
        <v>13652</v>
      </c>
      <c r="J5408" s="174" t="s">
        <v>13653</v>
      </c>
      <c r="K5408" s="174"/>
      <c r="L5408" s="174" t="s">
        <v>3406</v>
      </c>
      <c r="M5408" s="174" t="s">
        <v>13065</v>
      </c>
      <c r="N5408" s="176">
        <v>300</v>
      </c>
      <c r="O5408" s="174" t="s">
        <v>3407</v>
      </c>
      <c r="P5408" s="177">
        <v>39844</v>
      </c>
      <c r="Q5408" s="176">
        <v>53</v>
      </c>
      <c r="R5408" s="175">
        <v>225046.96</v>
      </c>
      <c r="S5408" s="175">
        <v>1048803.81</v>
      </c>
    </row>
    <row r="5409" spans="4:19">
      <c r="D5409" s="174" t="s">
        <v>13654</v>
      </c>
      <c r="E5409" s="175">
        <v>248000.53</v>
      </c>
      <c r="F5409" s="174" t="s">
        <v>3540</v>
      </c>
      <c r="G5409" s="174" t="s">
        <v>625</v>
      </c>
      <c r="H5409" s="174" t="s">
        <v>183</v>
      </c>
      <c r="I5409" s="174" t="s">
        <v>13655</v>
      </c>
      <c r="J5409" s="174" t="s">
        <v>13656</v>
      </c>
      <c r="K5409" s="174"/>
      <c r="L5409" s="174" t="s">
        <v>183</v>
      </c>
      <c r="M5409" s="174" t="s">
        <v>13657</v>
      </c>
      <c r="N5409" s="176">
        <v>60</v>
      </c>
      <c r="O5409" s="174" t="s">
        <v>3407</v>
      </c>
      <c r="P5409" s="177">
        <v>38718</v>
      </c>
      <c r="Q5409" s="176">
        <v>90</v>
      </c>
      <c r="R5409" s="175">
        <v>248000.53</v>
      </c>
      <c r="S5409" s="176">
        <v>0</v>
      </c>
    </row>
    <row r="5410" spans="4:19">
      <c r="D5410" s="174" t="s">
        <v>13658</v>
      </c>
      <c r="E5410" s="175">
        <v>3394459.24</v>
      </c>
      <c r="F5410" s="174"/>
      <c r="G5410" s="174" t="s">
        <v>625</v>
      </c>
      <c r="H5410" s="174" t="s">
        <v>183</v>
      </c>
      <c r="I5410" s="174" t="s">
        <v>13659</v>
      </c>
      <c r="J5410" s="174" t="s">
        <v>13660</v>
      </c>
      <c r="K5410" s="174"/>
      <c r="L5410" s="174" t="s">
        <v>183</v>
      </c>
      <c r="M5410" s="174" t="s">
        <v>10956</v>
      </c>
      <c r="N5410" s="176">
        <v>60</v>
      </c>
      <c r="O5410" s="174" t="s">
        <v>3407</v>
      </c>
      <c r="P5410" s="177">
        <v>39995</v>
      </c>
      <c r="Q5410" s="176">
        <v>48</v>
      </c>
      <c r="R5410" s="175">
        <v>2658993.04</v>
      </c>
      <c r="S5410" s="175">
        <v>735466.2</v>
      </c>
    </row>
    <row r="5411" spans="4:19">
      <c r="D5411" s="174" t="s">
        <v>13661</v>
      </c>
      <c r="E5411" s="175">
        <v>1193457.77</v>
      </c>
      <c r="F5411" s="174" t="s">
        <v>3540</v>
      </c>
      <c r="G5411" s="174" t="s">
        <v>625</v>
      </c>
      <c r="H5411" s="174" t="s">
        <v>183</v>
      </c>
      <c r="I5411" s="174" t="s">
        <v>13662</v>
      </c>
      <c r="J5411" s="174" t="s">
        <v>13663</v>
      </c>
      <c r="K5411" s="174"/>
      <c r="L5411" s="174" t="s">
        <v>183</v>
      </c>
      <c r="M5411" s="174" t="s">
        <v>13657</v>
      </c>
      <c r="N5411" s="176">
        <v>60</v>
      </c>
      <c r="O5411" s="174" t="s">
        <v>3407</v>
      </c>
      <c r="P5411" s="177">
        <v>40360</v>
      </c>
      <c r="Q5411" s="176">
        <v>36</v>
      </c>
      <c r="R5411" s="175">
        <v>696183.69</v>
      </c>
      <c r="S5411" s="175">
        <v>497274.08</v>
      </c>
    </row>
    <row r="5412" spans="4:19">
      <c r="D5412" s="174" t="s">
        <v>13664</v>
      </c>
      <c r="E5412" s="175">
        <v>6785516.8700000001</v>
      </c>
      <c r="F5412" s="174" t="s">
        <v>3540</v>
      </c>
      <c r="G5412" s="174" t="s">
        <v>625</v>
      </c>
      <c r="H5412" s="174" t="s">
        <v>3411</v>
      </c>
      <c r="I5412" s="174" t="s">
        <v>13665</v>
      </c>
      <c r="J5412" s="174" t="s">
        <v>13666</v>
      </c>
      <c r="K5412" s="174"/>
      <c r="L5412" s="174" t="s">
        <v>183</v>
      </c>
      <c r="M5412" s="174" t="s">
        <v>13667</v>
      </c>
      <c r="N5412" s="176">
        <v>60</v>
      </c>
      <c r="O5412" s="174" t="s">
        <v>3407</v>
      </c>
      <c r="P5412" s="177">
        <v>40360</v>
      </c>
      <c r="Q5412" s="176">
        <v>36</v>
      </c>
      <c r="R5412" s="175">
        <v>3958218.16</v>
      </c>
      <c r="S5412" s="175">
        <v>2827298.71</v>
      </c>
    </row>
    <row r="5413" spans="4:19">
      <c r="D5413" s="174" t="s">
        <v>13668</v>
      </c>
      <c r="E5413" s="175">
        <v>2612657.52</v>
      </c>
      <c r="F5413" s="174"/>
      <c r="G5413" s="174" t="s">
        <v>856</v>
      </c>
      <c r="H5413" s="174" t="s">
        <v>169</v>
      </c>
      <c r="I5413" s="174" t="s">
        <v>13669</v>
      </c>
      <c r="J5413" s="174" t="s">
        <v>13670</v>
      </c>
      <c r="K5413" s="174"/>
      <c r="L5413" s="174" t="s">
        <v>13671</v>
      </c>
      <c r="M5413" s="174" t="s">
        <v>13672</v>
      </c>
      <c r="N5413" s="176">
        <v>960</v>
      </c>
      <c r="O5413" s="174" t="s">
        <v>3407</v>
      </c>
      <c r="P5413" s="177">
        <v>39447</v>
      </c>
      <c r="Q5413" s="176">
        <v>66</v>
      </c>
      <c r="R5413" s="175">
        <v>179620.15</v>
      </c>
      <c r="S5413" s="175">
        <v>2433037.37</v>
      </c>
    </row>
    <row r="5414" spans="4:19">
      <c r="D5414" s="174" t="s">
        <v>13673</v>
      </c>
      <c r="E5414" s="175">
        <v>408215.34</v>
      </c>
      <c r="F5414" s="174"/>
      <c r="G5414" s="174" t="s">
        <v>630</v>
      </c>
      <c r="H5414" s="174" t="s">
        <v>3403</v>
      </c>
      <c r="I5414" s="174" t="s">
        <v>2924</v>
      </c>
      <c r="J5414" s="174" t="s">
        <v>2925</v>
      </c>
      <c r="K5414" s="174"/>
      <c r="L5414" s="174" t="s">
        <v>3406</v>
      </c>
      <c r="M5414" s="174" t="s">
        <v>13674</v>
      </c>
      <c r="N5414" s="176">
        <v>300</v>
      </c>
      <c r="O5414" s="174" t="s">
        <v>3407</v>
      </c>
      <c r="P5414" s="177">
        <v>39844</v>
      </c>
      <c r="Q5414" s="176">
        <v>53</v>
      </c>
      <c r="R5414" s="175">
        <v>72118.02</v>
      </c>
      <c r="S5414" s="175">
        <v>336097.32</v>
      </c>
    </row>
    <row r="5415" spans="4:19">
      <c r="D5415" s="174" t="s">
        <v>13675</v>
      </c>
      <c r="E5415" s="175">
        <v>6458405.0199999996</v>
      </c>
      <c r="F5415" s="174"/>
      <c r="G5415" s="174" t="s">
        <v>1694</v>
      </c>
      <c r="H5415" s="174" t="s">
        <v>179</v>
      </c>
      <c r="I5415" s="174" t="s">
        <v>1696</v>
      </c>
      <c r="J5415" s="174" t="s">
        <v>13676</v>
      </c>
      <c r="K5415" s="174"/>
      <c r="L5415" s="174" t="s">
        <v>13400</v>
      </c>
      <c r="M5415" s="174" t="s">
        <v>148</v>
      </c>
      <c r="N5415" s="176">
        <v>600</v>
      </c>
      <c r="O5415" s="174" t="s">
        <v>3407</v>
      </c>
      <c r="P5415" s="177">
        <v>40359</v>
      </c>
      <c r="Q5415" s="176">
        <v>36</v>
      </c>
      <c r="R5415" s="175">
        <v>387504.34</v>
      </c>
      <c r="S5415" s="175">
        <v>6070900.6799999997</v>
      </c>
    </row>
    <row r="5416" spans="4:19">
      <c r="D5416" s="174" t="s">
        <v>13677</v>
      </c>
      <c r="E5416" s="175">
        <v>3124558.98</v>
      </c>
      <c r="F5416" s="174" t="s">
        <v>3540</v>
      </c>
      <c r="G5416" s="174" t="s">
        <v>1287</v>
      </c>
      <c r="H5416" s="174" t="s">
        <v>176</v>
      </c>
      <c r="I5416" s="174" t="s">
        <v>13678</v>
      </c>
      <c r="J5416" s="174" t="s">
        <v>13679</v>
      </c>
      <c r="K5416" s="174"/>
      <c r="L5416" s="174" t="s">
        <v>13680</v>
      </c>
      <c r="M5416" s="174" t="s">
        <v>13681</v>
      </c>
      <c r="N5416" s="176">
        <v>960</v>
      </c>
      <c r="O5416" s="174" t="s">
        <v>3407</v>
      </c>
      <c r="P5416" s="177">
        <v>39448</v>
      </c>
      <c r="Q5416" s="176">
        <v>66</v>
      </c>
      <c r="R5416" s="175">
        <v>211558.64</v>
      </c>
      <c r="S5416" s="175">
        <v>2913000.34</v>
      </c>
    </row>
    <row r="5417" spans="4:19">
      <c r="D5417" s="174" t="s">
        <v>13682</v>
      </c>
      <c r="E5417" s="175">
        <v>4290690.6399999997</v>
      </c>
      <c r="F5417" s="174"/>
      <c r="G5417" s="174" t="s">
        <v>1287</v>
      </c>
      <c r="H5417" s="174" t="s">
        <v>169</v>
      </c>
      <c r="I5417" s="174" t="s">
        <v>13683</v>
      </c>
      <c r="J5417" s="174" t="s">
        <v>13684</v>
      </c>
      <c r="K5417" s="174"/>
      <c r="L5417" s="174" t="s">
        <v>169</v>
      </c>
      <c r="M5417" s="174" t="s">
        <v>10956</v>
      </c>
      <c r="N5417" s="176">
        <v>960</v>
      </c>
      <c r="O5417" s="174" t="s">
        <v>3407</v>
      </c>
      <c r="P5417" s="177">
        <v>39630</v>
      </c>
      <c r="Q5417" s="176">
        <v>60</v>
      </c>
      <c r="R5417" s="175">
        <v>263698.68</v>
      </c>
      <c r="S5417" s="175">
        <v>4026991.96</v>
      </c>
    </row>
    <row r="5418" spans="4:19">
      <c r="D5418" s="174" t="s">
        <v>13685</v>
      </c>
      <c r="E5418" s="175">
        <v>1643049.56</v>
      </c>
      <c r="F5418" s="174" t="s">
        <v>3409</v>
      </c>
      <c r="G5418" s="174" t="s">
        <v>1276</v>
      </c>
      <c r="H5418" s="174" t="s">
        <v>169</v>
      </c>
      <c r="I5418" s="174" t="s">
        <v>13686</v>
      </c>
      <c r="J5418" s="174" t="s">
        <v>13687</v>
      </c>
      <c r="K5418" s="174"/>
      <c r="L5418" s="174" t="s">
        <v>13688</v>
      </c>
      <c r="M5418" s="174" t="s">
        <v>13065</v>
      </c>
      <c r="N5418" s="176">
        <v>960</v>
      </c>
      <c r="O5418" s="174" t="s">
        <v>3407</v>
      </c>
      <c r="P5418" s="177">
        <v>39448</v>
      </c>
      <c r="Q5418" s="176">
        <v>66</v>
      </c>
      <c r="R5418" s="175">
        <v>111248.09</v>
      </c>
      <c r="S5418" s="175">
        <v>1531801.47</v>
      </c>
    </row>
    <row r="5419" spans="4:19">
      <c r="D5419" s="174" t="s">
        <v>13689</v>
      </c>
      <c r="E5419" s="175">
        <v>1732558.97</v>
      </c>
      <c r="F5419" s="174"/>
      <c r="G5419" s="174" t="s">
        <v>1169</v>
      </c>
      <c r="H5419" s="174" t="s">
        <v>3416</v>
      </c>
      <c r="I5419" s="174" t="s">
        <v>13690</v>
      </c>
      <c r="J5419" s="174" t="s">
        <v>13691</v>
      </c>
      <c r="K5419" s="174"/>
      <c r="L5419" s="174" t="s">
        <v>13169</v>
      </c>
      <c r="M5419" s="174" t="s">
        <v>146</v>
      </c>
      <c r="N5419" s="176">
        <v>600</v>
      </c>
      <c r="O5419" s="174" t="s">
        <v>3407</v>
      </c>
      <c r="P5419" s="177">
        <v>38564</v>
      </c>
      <c r="Q5419" s="176">
        <v>95</v>
      </c>
      <c r="R5419" s="175">
        <v>274321.77</v>
      </c>
      <c r="S5419" s="175">
        <v>1458237.2</v>
      </c>
    </row>
    <row r="5420" spans="4:19">
      <c r="D5420" s="174" t="s">
        <v>13692</v>
      </c>
      <c r="E5420" s="176">
        <v>119672</v>
      </c>
      <c r="F5420" s="174"/>
      <c r="G5420" s="174" t="s">
        <v>925</v>
      </c>
      <c r="H5420" s="174" t="s">
        <v>3403</v>
      </c>
      <c r="I5420" s="174" t="s">
        <v>13693</v>
      </c>
      <c r="J5420" s="174" t="s">
        <v>13694</v>
      </c>
      <c r="K5420" s="174"/>
      <c r="L5420" s="174" t="s">
        <v>3406</v>
      </c>
      <c r="M5420" s="174" t="s">
        <v>13498</v>
      </c>
      <c r="N5420" s="176">
        <v>300</v>
      </c>
      <c r="O5420" s="174" t="s">
        <v>3407</v>
      </c>
      <c r="P5420" s="177">
        <v>38533</v>
      </c>
      <c r="Q5420" s="176">
        <v>96</v>
      </c>
      <c r="R5420" s="175">
        <v>38295.040000000001</v>
      </c>
      <c r="S5420" s="175">
        <v>81376.960000000006</v>
      </c>
    </row>
    <row r="5421" spans="4:19">
      <c r="D5421" s="174" t="s">
        <v>13695</v>
      </c>
      <c r="E5421" s="175">
        <v>2656133.8199999998</v>
      </c>
      <c r="F5421" s="174"/>
      <c r="G5421" s="174" t="s">
        <v>1443</v>
      </c>
      <c r="H5421" s="174" t="s">
        <v>3403</v>
      </c>
      <c r="I5421" s="174" t="s">
        <v>13696</v>
      </c>
      <c r="J5421" s="174" t="s">
        <v>13697</v>
      </c>
      <c r="K5421" s="174"/>
      <c r="L5421" s="174" t="s">
        <v>3406</v>
      </c>
      <c r="M5421" s="174" t="s">
        <v>147</v>
      </c>
      <c r="N5421" s="176">
        <v>300</v>
      </c>
      <c r="O5421" s="174" t="s">
        <v>3407</v>
      </c>
      <c r="P5421" s="177">
        <v>38595</v>
      </c>
      <c r="Q5421" s="176">
        <v>94</v>
      </c>
      <c r="R5421" s="175">
        <v>832255.24</v>
      </c>
      <c r="S5421" s="175">
        <v>1823878.58</v>
      </c>
    </row>
    <row r="5422" spans="4:19">
      <c r="D5422" s="174" t="s">
        <v>13698</v>
      </c>
      <c r="E5422" s="175">
        <v>425979.9</v>
      </c>
      <c r="F5422" s="174"/>
      <c r="G5422" s="174" t="s">
        <v>1050</v>
      </c>
      <c r="H5422" s="174" t="s">
        <v>3416</v>
      </c>
      <c r="I5422" s="174" t="s">
        <v>13699</v>
      </c>
      <c r="J5422" s="174" t="s">
        <v>13700</v>
      </c>
      <c r="K5422" s="174"/>
      <c r="L5422" s="174" t="s">
        <v>13169</v>
      </c>
      <c r="M5422" s="174" t="s">
        <v>146</v>
      </c>
      <c r="N5422" s="176">
        <v>600</v>
      </c>
      <c r="O5422" s="174" t="s">
        <v>3407</v>
      </c>
      <c r="P5422" s="177">
        <v>39599</v>
      </c>
      <c r="Q5422" s="176">
        <v>61</v>
      </c>
      <c r="R5422" s="175">
        <v>43307.91</v>
      </c>
      <c r="S5422" s="175">
        <v>382671.99</v>
      </c>
    </row>
    <row r="5423" spans="4:19">
      <c r="D5423" s="174" t="s">
        <v>13701</v>
      </c>
      <c r="E5423" s="176">
        <v>30</v>
      </c>
      <c r="F5423" s="174" t="s">
        <v>3540</v>
      </c>
      <c r="G5423" s="174" t="s">
        <v>12438</v>
      </c>
      <c r="H5423" s="174" t="s">
        <v>169</v>
      </c>
      <c r="I5423" s="174" t="s">
        <v>13702</v>
      </c>
      <c r="J5423" s="174" t="s">
        <v>13703</v>
      </c>
      <c r="K5423" s="174"/>
      <c r="L5423" s="174" t="s">
        <v>13073</v>
      </c>
      <c r="M5423" s="174" t="s">
        <v>13074</v>
      </c>
      <c r="N5423" s="176">
        <v>960</v>
      </c>
      <c r="O5423" s="174" t="s">
        <v>3407</v>
      </c>
      <c r="P5423" s="177">
        <v>39448</v>
      </c>
      <c r="Q5423" s="176">
        <v>66</v>
      </c>
      <c r="R5423" s="176">
        <v>2</v>
      </c>
      <c r="S5423" s="176">
        <v>28</v>
      </c>
    </row>
    <row r="5424" spans="4:19">
      <c r="D5424" s="174" t="s">
        <v>13704</v>
      </c>
      <c r="E5424" s="175">
        <v>41245572.520000003</v>
      </c>
      <c r="F5424" s="174"/>
      <c r="G5424" s="174" t="s">
        <v>1169</v>
      </c>
      <c r="H5424" s="174" t="s">
        <v>3416</v>
      </c>
      <c r="I5424" s="174" t="s">
        <v>1174</v>
      </c>
      <c r="J5424" s="174" t="s">
        <v>13705</v>
      </c>
      <c r="K5424" s="174"/>
      <c r="L5424" s="174" t="s">
        <v>13169</v>
      </c>
      <c r="M5424" s="174" t="s">
        <v>146</v>
      </c>
      <c r="N5424" s="176">
        <v>600</v>
      </c>
      <c r="O5424" s="174" t="s">
        <v>3407</v>
      </c>
      <c r="P5424" s="177">
        <v>40482</v>
      </c>
      <c r="Q5424" s="176">
        <v>32</v>
      </c>
      <c r="R5424" s="175">
        <v>2199763.86</v>
      </c>
      <c r="S5424" s="175">
        <v>39045808.659999996</v>
      </c>
    </row>
    <row r="5425" spans="4:19">
      <c r="D5425" s="174" t="s">
        <v>13706</v>
      </c>
      <c r="E5425" s="176">
        <v>285000</v>
      </c>
      <c r="F5425" s="174"/>
      <c r="G5425" s="174" t="s">
        <v>1333</v>
      </c>
      <c r="H5425" s="174" t="s">
        <v>3403</v>
      </c>
      <c r="I5425" s="174" t="s">
        <v>13707</v>
      </c>
      <c r="J5425" s="174" t="s">
        <v>13708</v>
      </c>
      <c r="K5425" s="174"/>
      <c r="L5425" s="174" t="s">
        <v>3406</v>
      </c>
      <c r="M5425" s="174" t="s">
        <v>144</v>
      </c>
      <c r="N5425" s="176">
        <v>300</v>
      </c>
      <c r="O5425" s="174" t="s">
        <v>3407</v>
      </c>
      <c r="P5425" s="177">
        <v>40025</v>
      </c>
      <c r="Q5425" s="176">
        <v>47</v>
      </c>
      <c r="R5425" s="176">
        <v>44650</v>
      </c>
      <c r="S5425" s="176">
        <v>240350</v>
      </c>
    </row>
    <row r="5426" spans="4:19">
      <c r="D5426" s="174" t="s">
        <v>13709</v>
      </c>
      <c r="E5426" s="175">
        <v>1653164.08</v>
      </c>
      <c r="F5426" s="174"/>
      <c r="G5426" s="174" t="s">
        <v>630</v>
      </c>
      <c r="H5426" s="174" t="s">
        <v>3403</v>
      </c>
      <c r="I5426" s="174" t="s">
        <v>2928</v>
      </c>
      <c r="J5426" s="174" t="s">
        <v>13710</v>
      </c>
      <c r="K5426" s="174"/>
      <c r="L5426" s="174" t="s">
        <v>3406</v>
      </c>
      <c r="M5426" s="174" t="s">
        <v>13711</v>
      </c>
      <c r="N5426" s="176">
        <v>300</v>
      </c>
      <c r="O5426" s="174" t="s">
        <v>3407</v>
      </c>
      <c r="P5426" s="177">
        <v>39844</v>
      </c>
      <c r="Q5426" s="176">
        <v>53</v>
      </c>
      <c r="R5426" s="175">
        <v>292058.96999999997</v>
      </c>
      <c r="S5426" s="175">
        <v>1361105.11</v>
      </c>
    </row>
    <row r="5427" spans="4:19">
      <c r="D5427" s="174" t="s">
        <v>13712</v>
      </c>
      <c r="E5427" s="175">
        <v>70081712.370000005</v>
      </c>
      <c r="F5427" s="174"/>
      <c r="G5427" s="174" t="s">
        <v>1628</v>
      </c>
      <c r="H5427" s="174" t="s">
        <v>191</v>
      </c>
      <c r="I5427" s="174" t="s">
        <v>1638</v>
      </c>
      <c r="J5427" s="174" t="s">
        <v>13713</v>
      </c>
      <c r="K5427" s="174"/>
      <c r="L5427" s="174" t="s">
        <v>191</v>
      </c>
      <c r="M5427" s="174" t="s">
        <v>12775</v>
      </c>
      <c r="N5427" s="176">
        <v>960</v>
      </c>
      <c r="O5427" s="174" t="s">
        <v>3407</v>
      </c>
      <c r="P5427" s="177">
        <v>39202</v>
      </c>
      <c r="Q5427" s="176">
        <v>74</v>
      </c>
      <c r="R5427" s="175">
        <v>5402131.96</v>
      </c>
      <c r="S5427" s="175">
        <v>64679580.409999996</v>
      </c>
    </row>
    <row r="5428" spans="4:19">
      <c r="D5428" s="174" t="s">
        <v>13714</v>
      </c>
      <c r="E5428" s="175">
        <v>771466.61</v>
      </c>
      <c r="F5428" s="174" t="s">
        <v>3540</v>
      </c>
      <c r="G5428" s="174" t="s">
        <v>13715</v>
      </c>
      <c r="H5428" s="174" t="s">
        <v>170</v>
      </c>
      <c r="I5428" s="174" t="s">
        <v>13716</v>
      </c>
      <c r="J5428" s="174" t="s">
        <v>13717</v>
      </c>
      <c r="K5428" s="174"/>
      <c r="L5428" s="174" t="s">
        <v>13718</v>
      </c>
      <c r="M5428" s="174" t="s">
        <v>10797</v>
      </c>
      <c r="N5428" s="176">
        <v>600</v>
      </c>
      <c r="O5428" s="174" t="s">
        <v>3407</v>
      </c>
      <c r="P5428" s="177">
        <v>39630</v>
      </c>
      <c r="Q5428" s="176">
        <v>60</v>
      </c>
      <c r="R5428" s="175">
        <v>74262.789999999994</v>
      </c>
      <c r="S5428" s="175">
        <v>697203.82</v>
      </c>
    </row>
    <row r="5429" spans="4:19">
      <c r="D5429" s="174" t="s">
        <v>13719</v>
      </c>
      <c r="E5429" s="175">
        <v>254100.53</v>
      </c>
      <c r="F5429" s="174"/>
      <c r="G5429" s="174" t="s">
        <v>1050</v>
      </c>
      <c r="H5429" s="174" t="s">
        <v>3403</v>
      </c>
      <c r="I5429" s="174" t="s">
        <v>13720</v>
      </c>
      <c r="J5429" s="174" t="s">
        <v>13721</v>
      </c>
      <c r="K5429" s="174"/>
      <c r="L5429" s="174" t="s">
        <v>3406</v>
      </c>
      <c r="M5429" s="174" t="s">
        <v>146</v>
      </c>
      <c r="N5429" s="176">
        <v>300</v>
      </c>
      <c r="O5429" s="174" t="s">
        <v>3407</v>
      </c>
      <c r="P5429" s="177">
        <v>40999</v>
      </c>
      <c r="Q5429" s="176">
        <v>15</v>
      </c>
      <c r="R5429" s="175">
        <v>12705.02</v>
      </c>
      <c r="S5429" s="175">
        <v>241395.51</v>
      </c>
    </row>
    <row r="5430" spans="4:19">
      <c r="D5430" s="174" t="s">
        <v>13722</v>
      </c>
      <c r="E5430" s="175">
        <v>12.48</v>
      </c>
      <c r="F5430" s="174"/>
      <c r="G5430" s="174" t="s">
        <v>1045</v>
      </c>
      <c r="H5430" s="174" t="s">
        <v>190</v>
      </c>
      <c r="I5430" s="174" t="s">
        <v>2930</v>
      </c>
      <c r="J5430" s="174" t="s">
        <v>12987</v>
      </c>
      <c r="K5430" s="174"/>
      <c r="L5430" s="174" t="s">
        <v>7136</v>
      </c>
      <c r="M5430" s="174" t="s">
        <v>7279</v>
      </c>
      <c r="N5430" s="176">
        <v>600</v>
      </c>
      <c r="O5430" s="174" t="s">
        <v>3407</v>
      </c>
      <c r="P5430" s="177">
        <v>38899</v>
      </c>
      <c r="Q5430" s="176">
        <v>84</v>
      </c>
      <c r="R5430" s="175">
        <v>1.66</v>
      </c>
      <c r="S5430" s="175">
        <v>10.82</v>
      </c>
    </row>
    <row r="5431" spans="4:19">
      <c r="D5431" s="174" t="s">
        <v>13723</v>
      </c>
      <c r="E5431" s="175">
        <v>1102246.24</v>
      </c>
      <c r="F5431" s="174"/>
      <c r="G5431" s="174" t="s">
        <v>630</v>
      </c>
      <c r="H5431" s="174" t="s">
        <v>3403</v>
      </c>
      <c r="I5431" s="174" t="s">
        <v>13724</v>
      </c>
      <c r="J5431" s="174" t="s">
        <v>13725</v>
      </c>
      <c r="K5431" s="174"/>
      <c r="L5431" s="174" t="s">
        <v>3406</v>
      </c>
      <c r="M5431" s="174" t="s">
        <v>13726</v>
      </c>
      <c r="N5431" s="176">
        <v>300</v>
      </c>
      <c r="O5431" s="174" t="s">
        <v>3407</v>
      </c>
      <c r="P5431" s="177">
        <v>39844</v>
      </c>
      <c r="Q5431" s="176">
        <v>53</v>
      </c>
      <c r="R5431" s="175">
        <v>194730.13</v>
      </c>
      <c r="S5431" s="175">
        <v>907516.11</v>
      </c>
    </row>
    <row r="5432" spans="4:19">
      <c r="D5432" s="174" t="s">
        <v>13727</v>
      </c>
      <c r="E5432" s="175">
        <v>520860.44</v>
      </c>
      <c r="F5432" s="174"/>
      <c r="G5432" s="174" t="s">
        <v>630</v>
      </c>
      <c r="H5432" s="174" t="s">
        <v>3403</v>
      </c>
      <c r="I5432" s="174" t="s">
        <v>13728</v>
      </c>
      <c r="J5432" s="174" t="s">
        <v>13729</v>
      </c>
      <c r="K5432" s="174"/>
      <c r="L5432" s="174" t="s">
        <v>3406</v>
      </c>
      <c r="M5432" s="174" t="s">
        <v>13711</v>
      </c>
      <c r="N5432" s="176">
        <v>300</v>
      </c>
      <c r="O5432" s="174" t="s">
        <v>3407</v>
      </c>
      <c r="P5432" s="177">
        <v>39903</v>
      </c>
      <c r="Q5432" s="176">
        <v>51</v>
      </c>
      <c r="R5432" s="175">
        <v>88546.240000000005</v>
      </c>
      <c r="S5432" s="175">
        <v>432314.2</v>
      </c>
    </row>
    <row r="5433" spans="4:19">
      <c r="D5433" s="174" t="s">
        <v>13730</v>
      </c>
      <c r="E5433" s="175">
        <v>1368642.54</v>
      </c>
      <c r="F5433" s="174"/>
      <c r="G5433" s="174" t="s">
        <v>630</v>
      </c>
      <c r="H5433" s="174" t="s">
        <v>3403</v>
      </c>
      <c r="I5433" s="174" t="s">
        <v>13731</v>
      </c>
      <c r="J5433" s="174" t="s">
        <v>13732</v>
      </c>
      <c r="K5433" s="174"/>
      <c r="L5433" s="174" t="s">
        <v>3406</v>
      </c>
      <c r="M5433" s="174" t="s">
        <v>13065</v>
      </c>
      <c r="N5433" s="176">
        <v>300</v>
      </c>
      <c r="O5433" s="174" t="s">
        <v>3407</v>
      </c>
      <c r="P5433" s="177">
        <v>40421</v>
      </c>
      <c r="Q5433" s="176">
        <v>34</v>
      </c>
      <c r="R5433" s="175">
        <v>155112.81</v>
      </c>
      <c r="S5433" s="175">
        <v>1213529.73</v>
      </c>
    </row>
    <row r="5434" spans="4:19">
      <c r="D5434" s="174" t="s">
        <v>13733</v>
      </c>
      <c r="E5434" s="175">
        <v>942990.62</v>
      </c>
      <c r="F5434" s="174"/>
      <c r="G5434" s="174" t="s">
        <v>630</v>
      </c>
      <c r="H5434" s="174" t="s">
        <v>3403</v>
      </c>
      <c r="I5434" s="174" t="s">
        <v>13734</v>
      </c>
      <c r="J5434" s="174" t="s">
        <v>13735</v>
      </c>
      <c r="K5434" s="174"/>
      <c r="L5434" s="174" t="s">
        <v>3406</v>
      </c>
      <c r="M5434" s="174" t="s">
        <v>13736</v>
      </c>
      <c r="N5434" s="176">
        <v>300</v>
      </c>
      <c r="O5434" s="174" t="s">
        <v>3407</v>
      </c>
      <c r="P5434" s="177">
        <v>39903</v>
      </c>
      <c r="Q5434" s="176">
        <v>51</v>
      </c>
      <c r="R5434" s="175">
        <v>160308.38</v>
      </c>
      <c r="S5434" s="175">
        <v>782682.24</v>
      </c>
    </row>
    <row r="5435" spans="4:19">
      <c r="D5435" s="174" t="s">
        <v>13737</v>
      </c>
      <c r="E5435" s="175">
        <v>4031409.47</v>
      </c>
      <c r="F5435" s="174"/>
      <c r="G5435" s="174" t="s">
        <v>1640</v>
      </c>
      <c r="H5435" s="174" t="s">
        <v>190</v>
      </c>
      <c r="I5435" s="174" t="s">
        <v>2932</v>
      </c>
      <c r="J5435" s="174" t="s">
        <v>13738</v>
      </c>
      <c r="K5435" s="174"/>
      <c r="L5435" s="174" t="s">
        <v>7136</v>
      </c>
      <c r="M5435" s="174" t="s">
        <v>3800</v>
      </c>
      <c r="N5435" s="176">
        <v>600</v>
      </c>
      <c r="O5435" s="174" t="s">
        <v>3407</v>
      </c>
      <c r="P5435" s="177">
        <v>39264</v>
      </c>
      <c r="Q5435" s="176">
        <v>72</v>
      </c>
      <c r="R5435" s="175">
        <v>477050.06</v>
      </c>
      <c r="S5435" s="175">
        <v>3554359.41</v>
      </c>
    </row>
    <row r="5436" spans="4:19">
      <c r="D5436" s="174" t="s">
        <v>13739</v>
      </c>
      <c r="E5436" s="175">
        <v>3681113.55</v>
      </c>
      <c r="F5436" s="174"/>
      <c r="G5436" s="174" t="s">
        <v>1694</v>
      </c>
      <c r="H5436" s="174" t="s">
        <v>190</v>
      </c>
      <c r="I5436" s="174" t="s">
        <v>1708</v>
      </c>
      <c r="J5436" s="174" t="s">
        <v>13740</v>
      </c>
      <c r="K5436" s="174"/>
      <c r="L5436" s="174" t="s">
        <v>13400</v>
      </c>
      <c r="M5436" s="174" t="s">
        <v>148</v>
      </c>
      <c r="N5436" s="176">
        <v>600</v>
      </c>
      <c r="O5436" s="174" t="s">
        <v>3407</v>
      </c>
      <c r="P5436" s="177">
        <v>40359</v>
      </c>
      <c r="Q5436" s="176">
        <v>36</v>
      </c>
      <c r="R5436" s="175">
        <v>220866.81</v>
      </c>
      <c r="S5436" s="175">
        <v>3460246.74</v>
      </c>
    </row>
    <row r="5437" spans="4:19">
      <c r="D5437" s="174" t="s">
        <v>13741</v>
      </c>
      <c r="E5437" s="175">
        <v>12906886.439999999</v>
      </c>
      <c r="F5437" s="174"/>
      <c r="G5437" s="174" t="s">
        <v>1169</v>
      </c>
      <c r="H5437" s="174" t="s">
        <v>3416</v>
      </c>
      <c r="I5437" s="174" t="s">
        <v>13742</v>
      </c>
      <c r="J5437" s="174" t="s">
        <v>13743</v>
      </c>
      <c r="K5437" s="174"/>
      <c r="L5437" s="174" t="s">
        <v>13169</v>
      </c>
      <c r="M5437" s="174" t="s">
        <v>146</v>
      </c>
      <c r="N5437" s="176">
        <v>600</v>
      </c>
      <c r="O5437" s="174" t="s">
        <v>3407</v>
      </c>
      <c r="P5437" s="177">
        <v>40482</v>
      </c>
      <c r="Q5437" s="176">
        <v>32</v>
      </c>
      <c r="R5437" s="175">
        <v>688367.25</v>
      </c>
      <c r="S5437" s="175">
        <v>12218519.189999999</v>
      </c>
    </row>
    <row r="5438" spans="4:19">
      <c r="D5438" s="174" t="s">
        <v>13744</v>
      </c>
      <c r="E5438" s="176">
        <v>0</v>
      </c>
      <c r="F5438" s="174"/>
      <c r="G5438" s="174" t="s">
        <v>13745</v>
      </c>
      <c r="H5438" s="174" t="s">
        <v>187</v>
      </c>
      <c r="I5438" s="174" t="s">
        <v>13746</v>
      </c>
      <c r="J5438" s="174" t="s">
        <v>13747</v>
      </c>
      <c r="K5438" s="174"/>
      <c r="L5438" s="174" t="s">
        <v>13748</v>
      </c>
      <c r="M5438" s="174" t="s">
        <v>13749</v>
      </c>
      <c r="N5438" s="176">
        <v>960</v>
      </c>
      <c r="O5438" s="174" t="s">
        <v>3407</v>
      </c>
      <c r="P5438" s="177">
        <v>39814</v>
      </c>
      <c r="Q5438" s="176">
        <v>54</v>
      </c>
      <c r="R5438" s="176">
        <v>0</v>
      </c>
      <c r="S5438" s="176">
        <v>0</v>
      </c>
    </row>
    <row r="5439" spans="4:19">
      <c r="D5439" s="174" t="s">
        <v>13750</v>
      </c>
      <c r="E5439" s="176">
        <v>0</v>
      </c>
      <c r="F5439" s="174"/>
      <c r="G5439" s="174" t="s">
        <v>13745</v>
      </c>
      <c r="H5439" s="174" t="s">
        <v>187</v>
      </c>
      <c r="I5439" s="174" t="s">
        <v>13751</v>
      </c>
      <c r="J5439" s="174" t="s">
        <v>13752</v>
      </c>
      <c r="K5439" s="174"/>
      <c r="L5439" s="174" t="s">
        <v>13748</v>
      </c>
      <c r="M5439" s="174" t="s">
        <v>13749</v>
      </c>
      <c r="N5439" s="176">
        <v>960</v>
      </c>
      <c r="O5439" s="174" t="s">
        <v>3407</v>
      </c>
      <c r="P5439" s="177">
        <v>39814</v>
      </c>
      <c r="Q5439" s="176">
        <v>54</v>
      </c>
      <c r="R5439" s="176">
        <v>0</v>
      </c>
      <c r="S5439" s="176">
        <v>0</v>
      </c>
    </row>
    <row r="5440" spans="4:19">
      <c r="D5440" s="174" t="s">
        <v>13753</v>
      </c>
      <c r="E5440" s="175">
        <v>27230228.030000001</v>
      </c>
      <c r="F5440" s="174"/>
      <c r="G5440" s="174" t="s">
        <v>601</v>
      </c>
      <c r="H5440" s="174" t="s">
        <v>179</v>
      </c>
      <c r="I5440" s="174" t="s">
        <v>2935</v>
      </c>
      <c r="J5440" s="174" t="s">
        <v>2936</v>
      </c>
      <c r="K5440" s="174"/>
      <c r="L5440" s="174" t="s">
        <v>12826</v>
      </c>
      <c r="M5440" s="174" t="s">
        <v>13754</v>
      </c>
      <c r="N5440" s="176">
        <v>600</v>
      </c>
      <c r="O5440" s="174" t="s">
        <v>3407</v>
      </c>
      <c r="P5440" s="177">
        <v>39813</v>
      </c>
      <c r="Q5440" s="176">
        <v>54</v>
      </c>
      <c r="R5440" s="175">
        <v>2450720.46</v>
      </c>
      <c r="S5440" s="175">
        <v>24779507.57</v>
      </c>
    </row>
    <row r="5441" spans="4:19">
      <c r="D5441" s="174" t="s">
        <v>13755</v>
      </c>
      <c r="E5441" s="175">
        <v>23.33</v>
      </c>
      <c r="F5441" s="174"/>
      <c r="G5441" s="174" t="s">
        <v>3240</v>
      </c>
      <c r="H5441" s="174" t="s">
        <v>191</v>
      </c>
      <c r="I5441" s="174" t="s">
        <v>13756</v>
      </c>
      <c r="J5441" s="174" t="s">
        <v>2902</v>
      </c>
      <c r="K5441" s="174"/>
      <c r="L5441" s="174" t="s">
        <v>4377</v>
      </c>
      <c r="M5441" s="174" t="s">
        <v>3531</v>
      </c>
      <c r="N5441" s="176">
        <v>960</v>
      </c>
      <c r="O5441" s="174" t="s">
        <v>3407</v>
      </c>
      <c r="P5441" s="177">
        <v>39083</v>
      </c>
      <c r="Q5441" s="176">
        <v>78</v>
      </c>
      <c r="R5441" s="175">
        <v>1.86</v>
      </c>
      <c r="S5441" s="175">
        <v>21.47</v>
      </c>
    </row>
    <row r="5442" spans="4:19">
      <c r="D5442" s="174" t="s">
        <v>13757</v>
      </c>
      <c r="E5442" s="175">
        <v>428852.79</v>
      </c>
      <c r="F5442" s="174" t="s">
        <v>3409</v>
      </c>
      <c r="G5442" s="174" t="s">
        <v>1304</v>
      </c>
      <c r="H5442" s="174" t="s">
        <v>169</v>
      </c>
      <c r="I5442" s="174" t="s">
        <v>13758</v>
      </c>
      <c r="J5442" s="174" t="s">
        <v>13759</v>
      </c>
      <c r="K5442" s="174"/>
      <c r="L5442" s="174" t="s">
        <v>13760</v>
      </c>
      <c r="M5442" s="174" t="s">
        <v>13065</v>
      </c>
      <c r="N5442" s="176">
        <v>960</v>
      </c>
      <c r="O5442" s="174" t="s">
        <v>3407</v>
      </c>
      <c r="P5442" s="177">
        <v>39448</v>
      </c>
      <c r="Q5442" s="176">
        <v>66</v>
      </c>
      <c r="R5442" s="175">
        <v>29036.85</v>
      </c>
      <c r="S5442" s="175">
        <v>399815.94</v>
      </c>
    </row>
    <row r="5443" spans="4:19">
      <c r="D5443" s="174" t="s">
        <v>13761</v>
      </c>
      <c r="E5443" s="175">
        <v>403250.3</v>
      </c>
      <c r="F5443" s="174"/>
      <c r="G5443" s="174" t="s">
        <v>1304</v>
      </c>
      <c r="H5443" s="174" t="s">
        <v>183</v>
      </c>
      <c r="I5443" s="174" t="s">
        <v>13762</v>
      </c>
      <c r="J5443" s="174" t="s">
        <v>13763</v>
      </c>
      <c r="K5443" s="174"/>
      <c r="L5443" s="174" t="s">
        <v>183</v>
      </c>
      <c r="M5443" s="174" t="s">
        <v>13380</v>
      </c>
      <c r="N5443" s="176">
        <v>60</v>
      </c>
      <c r="O5443" s="174" t="s">
        <v>3407</v>
      </c>
      <c r="P5443" s="177">
        <v>39264</v>
      </c>
      <c r="Q5443" s="176">
        <v>72</v>
      </c>
      <c r="R5443" s="175">
        <v>403250.3</v>
      </c>
      <c r="S5443" s="176">
        <v>0</v>
      </c>
    </row>
    <row r="5444" spans="4:19">
      <c r="D5444" s="174" t="s">
        <v>13764</v>
      </c>
      <c r="E5444" s="175">
        <v>44834.23</v>
      </c>
      <c r="F5444" s="174" t="s">
        <v>3540</v>
      </c>
      <c r="G5444" s="174" t="s">
        <v>3253</v>
      </c>
      <c r="H5444" s="174" t="s">
        <v>187</v>
      </c>
      <c r="I5444" s="174" t="s">
        <v>2937</v>
      </c>
      <c r="J5444" s="174" t="s">
        <v>13765</v>
      </c>
      <c r="K5444" s="174"/>
      <c r="L5444" s="174" t="s">
        <v>172</v>
      </c>
      <c r="M5444" s="174" t="s">
        <v>13766</v>
      </c>
      <c r="N5444" s="176">
        <v>960</v>
      </c>
      <c r="O5444" s="174" t="s">
        <v>3407</v>
      </c>
      <c r="P5444" s="177">
        <v>39264</v>
      </c>
      <c r="Q5444" s="176">
        <v>72</v>
      </c>
      <c r="R5444" s="175">
        <v>3315.82</v>
      </c>
      <c r="S5444" s="175">
        <v>41518.410000000003</v>
      </c>
    </row>
    <row r="5445" spans="4:19">
      <c r="D5445" s="174" t="s">
        <v>13767</v>
      </c>
      <c r="E5445" s="175">
        <v>304528.88</v>
      </c>
      <c r="F5445" s="174"/>
      <c r="G5445" s="174" t="s">
        <v>630</v>
      </c>
      <c r="H5445" s="174" t="s">
        <v>13768</v>
      </c>
      <c r="I5445" s="174" t="s">
        <v>13769</v>
      </c>
      <c r="J5445" s="174" t="s">
        <v>13770</v>
      </c>
      <c r="K5445" s="174"/>
      <c r="L5445" s="174" t="s">
        <v>191</v>
      </c>
      <c r="M5445" s="174" t="s">
        <v>3509</v>
      </c>
      <c r="N5445" s="176">
        <v>600</v>
      </c>
      <c r="O5445" s="174" t="s">
        <v>3407</v>
      </c>
      <c r="P5445" s="177">
        <v>39814</v>
      </c>
      <c r="Q5445" s="176">
        <v>54</v>
      </c>
      <c r="R5445" s="175">
        <v>26900.02</v>
      </c>
      <c r="S5445" s="175">
        <v>277628.86</v>
      </c>
    </row>
    <row r="5446" spans="4:19">
      <c r="D5446" s="174" t="s">
        <v>13771</v>
      </c>
      <c r="E5446" s="175">
        <v>1390329.48</v>
      </c>
      <c r="F5446" s="174"/>
      <c r="G5446" s="174" t="s">
        <v>1308</v>
      </c>
      <c r="H5446" s="174" t="s">
        <v>174</v>
      </c>
      <c r="I5446" s="174" t="s">
        <v>2939</v>
      </c>
      <c r="J5446" s="174" t="s">
        <v>2940</v>
      </c>
      <c r="K5446" s="174"/>
      <c r="L5446" s="174" t="s">
        <v>4377</v>
      </c>
      <c r="M5446" s="174" t="s">
        <v>12718</v>
      </c>
      <c r="N5446" s="176">
        <v>960</v>
      </c>
      <c r="O5446" s="174" t="s">
        <v>3407</v>
      </c>
      <c r="P5446" s="177">
        <v>40086</v>
      </c>
      <c r="Q5446" s="176">
        <v>45</v>
      </c>
      <c r="R5446" s="175">
        <v>65171.66</v>
      </c>
      <c r="S5446" s="175">
        <v>1325157.82</v>
      </c>
    </row>
    <row r="5447" spans="4:19">
      <c r="D5447" s="174" t="s">
        <v>13772</v>
      </c>
      <c r="E5447" s="175">
        <v>1123737.1000000001</v>
      </c>
      <c r="F5447" s="174"/>
      <c r="G5447" s="174" t="s">
        <v>1308</v>
      </c>
      <c r="H5447" s="174" t="s">
        <v>174</v>
      </c>
      <c r="I5447" s="174" t="s">
        <v>2941</v>
      </c>
      <c r="J5447" s="174" t="s">
        <v>2942</v>
      </c>
      <c r="K5447" s="174"/>
      <c r="L5447" s="174" t="s">
        <v>4377</v>
      </c>
      <c r="M5447" s="174" t="s">
        <v>12718</v>
      </c>
      <c r="N5447" s="176">
        <v>960</v>
      </c>
      <c r="O5447" s="174" t="s">
        <v>3407</v>
      </c>
      <c r="P5447" s="177">
        <v>40086</v>
      </c>
      <c r="Q5447" s="176">
        <v>45</v>
      </c>
      <c r="R5447" s="175">
        <v>52675.16</v>
      </c>
      <c r="S5447" s="175">
        <v>1071061.94</v>
      </c>
    </row>
    <row r="5448" spans="4:19">
      <c r="D5448" s="174" t="s">
        <v>13773</v>
      </c>
      <c r="E5448" s="175">
        <v>135107.19</v>
      </c>
      <c r="F5448" s="174" t="s">
        <v>3540</v>
      </c>
      <c r="G5448" s="174" t="s">
        <v>3253</v>
      </c>
      <c r="H5448" s="174" t="s">
        <v>190</v>
      </c>
      <c r="I5448" s="174" t="s">
        <v>2943</v>
      </c>
      <c r="J5448" s="174" t="s">
        <v>13774</v>
      </c>
      <c r="K5448" s="174"/>
      <c r="L5448" s="174" t="s">
        <v>7136</v>
      </c>
      <c r="M5448" s="174" t="s">
        <v>3800</v>
      </c>
      <c r="N5448" s="176">
        <v>600</v>
      </c>
      <c r="O5448" s="174" t="s">
        <v>3407</v>
      </c>
      <c r="P5448" s="177">
        <v>39264</v>
      </c>
      <c r="Q5448" s="176">
        <v>72</v>
      </c>
      <c r="R5448" s="175">
        <v>15987.66</v>
      </c>
      <c r="S5448" s="175">
        <v>119119.53</v>
      </c>
    </row>
    <row r="5449" spans="4:19">
      <c r="D5449" s="174" t="s">
        <v>13775</v>
      </c>
      <c r="E5449" s="175">
        <v>77029.08</v>
      </c>
      <c r="F5449" s="174" t="s">
        <v>3540</v>
      </c>
      <c r="G5449" s="174" t="s">
        <v>3253</v>
      </c>
      <c r="H5449" s="174" t="s">
        <v>190</v>
      </c>
      <c r="I5449" s="174" t="s">
        <v>2945</v>
      </c>
      <c r="J5449" s="174" t="s">
        <v>2946</v>
      </c>
      <c r="K5449" s="174"/>
      <c r="L5449" s="174" t="s">
        <v>7136</v>
      </c>
      <c r="M5449" s="174" t="s">
        <v>7175</v>
      </c>
      <c r="N5449" s="176">
        <v>600</v>
      </c>
      <c r="O5449" s="174" t="s">
        <v>3407</v>
      </c>
      <c r="P5449" s="177">
        <v>39264</v>
      </c>
      <c r="Q5449" s="176">
        <v>72</v>
      </c>
      <c r="R5449" s="175">
        <v>9115.1</v>
      </c>
      <c r="S5449" s="175">
        <v>67913.98</v>
      </c>
    </row>
    <row r="5450" spans="4:19">
      <c r="D5450" s="174" t="s">
        <v>13776</v>
      </c>
      <c r="E5450" s="175">
        <v>50394.85</v>
      </c>
      <c r="F5450" s="174" t="s">
        <v>3540</v>
      </c>
      <c r="G5450" s="174" t="s">
        <v>3253</v>
      </c>
      <c r="H5450" s="174" t="s">
        <v>190</v>
      </c>
      <c r="I5450" s="174" t="s">
        <v>2947</v>
      </c>
      <c r="J5450" s="174" t="s">
        <v>13777</v>
      </c>
      <c r="K5450" s="174"/>
      <c r="L5450" s="174" t="s">
        <v>7136</v>
      </c>
      <c r="M5450" s="174" t="s">
        <v>7175</v>
      </c>
      <c r="N5450" s="176">
        <v>600</v>
      </c>
      <c r="O5450" s="174" t="s">
        <v>3407</v>
      </c>
      <c r="P5450" s="177">
        <v>39264</v>
      </c>
      <c r="Q5450" s="176">
        <v>72</v>
      </c>
      <c r="R5450" s="175">
        <v>5963.35</v>
      </c>
      <c r="S5450" s="175">
        <v>44431.5</v>
      </c>
    </row>
    <row r="5451" spans="4:19">
      <c r="D5451" s="174" t="s">
        <v>13778</v>
      </c>
      <c r="E5451" s="175">
        <v>36298.85</v>
      </c>
      <c r="F5451" s="174" t="s">
        <v>3540</v>
      </c>
      <c r="G5451" s="174" t="s">
        <v>3253</v>
      </c>
      <c r="H5451" s="174" t="s">
        <v>190</v>
      </c>
      <c r="I5451" s="174" t="s">
        <v>2949</v>
      </c>
      <c r="J5451" s="174" t="s">
        <v>13779</v>
      </c>
      <c r="K5451" s="174"/>
      <c r="L5451" s="174" t="s">
        <v>7136</v>
      </c>
      <c r="M5451" s="174" t="s">
        <v>7175</v>
      </c>
      <c r="N5451" s="176">
        <v>600</v>
      </c>
      <c r="O5451" s="174" t="s">
        <v>3407</v>
      </c>
      <c r="P5451" s="177">
        <v>39264</v>
      </c>
      <c r="Q5451" s="176">
        <v>72</v>
      </c>
      <c r="R5451" s="175">
        <v>4295.32</v>
      </c>
      <c r="S5451" s="175">
        <v>32003.53</v>
      </c>
    </row>
    <row r="5452" spans="4:19">
      <c r="D5452" s="174" t="s">
        <v>13780</v>
      </c>
      <c r="E5452" s="175">
        <v>18179.669999999998</v>
      </c>
      <c r="F5452" s="174" t="s">
        <v>3540</v>
      </c>
      <c r="G5452" s="174" t="s">
        <v>3253</v>
      </c>
      <c r="H5452" s="174" t="s">
        <v>190</v>
      </c>
      <c r="I5452" s="174" t="s">
        <v>2951</v>
      </c>
      <c r="J5452" s="174" t="s">
        <v>364</v>
      </c>
      <c r="K5452" s="174"/>
      <c r="L5452" s="174" t="s">
        <v>7136</v>
      </c>
      <c r="M5452" s="174" t="s">
        <v>7175</v>
      </c>
      <c r="N5452" s="176">
        <v>600</v>
      </c>
      <c r="O5452" s="174" t="s">
        <v>3407</v>
      </c>
      <c r="P5452" s="177">
        <v>39264</v>
      </c>
      <c r="Q5452" s="176">
        <v>72</v>
      </c>
      <c r="R5452" s="175">
        <v>2151.2399999999998</v>
      </c>
      <c r="S5452" s="175">
        <v>16028.43</v>
      </c>
    </row>
    <row r="5453" spans="4:19">
      <c r="D5453" s="174" t="s">
        <v>13781</v>
      </c>
      <c r="E5453" s="175">
        <v>195514.21</v>
      </c>
      <c r="F5453" s="174" t="s">
        <v>3540</v>
      </c>
      <c r="G5453" s="174" t="s">
        <v>3253</v>
      </c>
      <c r="H5453" s="174" t="s">
        <v>190</v>
      </c>
      <c r="I5453" s="174" t="s">
        <v>2953</v>
      </c>
      <c r="J5453" s="174" t="s">
        <v>2954</v>
      </c>
      <c r="K5453" s="174"/>
      <c r="L5453" s="174" t="s">
        <v>7136</v>
      </c>
      <c r="M5453" s="174" t="s">
        <v>7197</v>
      </c>
      <c r="N5453" s="176">
        <v>600</v>
      </c>
      <c r="O5453" s="174" t="s">
        <v>3407</v>
      </c>
      <c r="P5453" s="177">
        <v>39264</v>
      </c>
      <c r="Q5453" s="176">
        <v>72</v>
      </c>
      <c r="R5453" s="175">
        <v>23135.82</v>
      </c>
      <c r="S5453" s="175">
        <v>172378.39</v>
      </c>
    </row>
    <row r="5454" spans="4:19">
      <c r="D5454" s="174" t="s">
        <v>13782</v>
      </c>
      <c r="E5454" s="175">
        <v>105381.62</v>
      </c>
      <c r="F5454" s="174" t="s">
        <v>3540</v>
      </c>
      <c r="G5454" s="174" t="s">
        <v>3253</v>
      </c>
      <c r="H5454" s="174" t="s">
        <v>190</v>
      </c>
      <c r="I5454" s="174" t="s">
        <v>2955</v>
      </c>
      <c r="J5454" s="174" t="s">
        <v>13783</v>
      </c>
      <c r="K5454" s="174"/>
      <c r="L5454" s="174" t="s">
        <v>7136</v>
      </c>
      <c r="M5454" s="174" t="s">
        <v>7197</v>
      </c>
      <c r="N5454" s="176">
        <v>600</v>
      </c>
      <c r="O5454" s="174" t="s">
        <v>3407</v>
      </c>
      <c r="P5454" s="177">
        <v>39264</v>
      </c>
      <c r="Q5454" s="176">
        <v>72</v>
      </c>
      <c r="R5454" s="175">
        <v>12470.14</v>
      </c>
      <c r="S5454" s="175">
        <v>92911.48</v>
      </c>
    </row>
    <row r="5455" spans="4:19">
      <c r="D5455" s="174" t="s">
        <v>13784</v>
      </c>
      <c r="E5455" s="175">
        <v>122765.15</v>
      </c>
      <c r="F5455" s="174" t="s">
        <v>3540</v>
      </c>
      <c r="G5455" s="174" t="s">
        <v>3253</v>
      </c>
      <c r="H5455" s="174" t="s">
        <v>190</v>
      </c>
      <c r="I5455" s="174" t="s">
        <v>2957</v>
      </c>
      <c r="J5455" s="174" t="s">
        <v>13785</v>
      </c>
      <c r="K5455" s="174"/>
      <c r="L5455" s="174" t="s">
        <v>7136</v>
      </c>
      <c r="M5455" s="174" t="s">
        <v>7202</v>
      </c>
      <c r="N5455" s="176">
        <v>600</v>
      </c>
      <c r="O5455" s="174" t="s">
        <v>3407</v>
      </c>
      <c r="P5455" s="177">
        <v>39264</v>
      </c>
      <c r="Q5455" s="176">
        <v>72</v>
      </c>
      <c r="R5455" s="175">
        <v>14527.19</v>
      </c>
      <c r="S5455" s="175">
        <v>108237.96</v>
      </c>
    </row>
    <row r="5456" spans="4:19">
      <c r="D5456" s="174" t="s">
        <v>13786</v>
      </c>
      <c r="E5456" s="175">
        <v>47072.85</v>
      </c>
      <c r="F5456" s="174" t="s">
        <v>3540</v>
      </c>
      <c r="G5456" s="174" t="s">
        <v>3253</v>
      </c>
      <c r="H5456" s="174" t="s">
        <v>190</v>
      </c>
      <c r="I5456" s="174" t="s">
        <v>2959</v>
      </c>
      <c r="J5456" s="174" t="s">
        <v>13787</v>
      </c>
      <c r="K5456" s="174"/>
      <c r="L5456" s="174" t="s">
        <v>7136</v>
      </c>
      <c r="M5456" s="174" t="s">
        <v>7202</v>
      </c>
      <c r="N5456" s="176">
        <v>600</v>
      </c>
      <c r="O5456" s="174" t="s">
        <v>3407</v>
      </c>
      <c r="P5456" s="177">
        <v>39264</v>
      </c>
      <c r="Q5456" s="176">
        <v>72</v>
      </c>
      <c r="R5456" s="175">
        <v>5570.25</v>
      </c>
      <c r="S5456" s="175">
        <v>41502.6</v>
      </c>
    </row>
    <row r="5457" spans="4:19">
      <c r="D5457" s="174" t="s">
        <v>13788</v>
      </c>
      <c r="E5457" s="175">
        <v>108119.82</v>
      </c>
      <c r="F5457" s="174" t="s">
        <v>3540</v>
      </c>
      <c r="G5457" s="174" t="s">
        <v>3253</v>
      </c>
      <c r="H5457" s="174" t="s">
        <v>190</v>
      </c>
      <c r="I5457" s="174" t="s">
        <v>2961</v>
      </c>
      <c r="J5457" s="174" t="s">
        <v>13789</v>
      </c>
      <c r="K5457" s="174"/>
      <c r="L5457" s="174" t="s">
        <v>7136</v>
      </c>
      <c r="M5457" s="174" t="s">
        <v>7202</v>
      </c>
      <c r="N5457" s="176">
        <v>600</v>
      </c>
      <c r="O5457" s="174" t="s">
        <v>3407</v>
      </c>
      <c r="P5457" s="177">
        <v>39264</v>
      </c>
      <c r="Q5457" s="176">
        <v>72</v>
      </c>
      <c r="R5457" s="175">
        <v>12794.14</v>
      </c>
      <c r="S5457" s="175">
        <v>95325.68</v>
      </c>
    </row>
    <row r="5458" spans="4:19">
      <c r="D5458" s="174" t="s">
        <v>13790</v>
      </c>
      <c r="E5458" s="175">
        <v>56571.85</v>
      </c>
      <c r="F5458" s="174" t="s">
        <v>3540</v>
      </c>
      <c r="G5458" s="174" t="s">
        <v>3253</v>
      </c>
      <c r="H5458" s="174" t="s">
        <v>190</v>
      </c>
      <c r="I5458" s="174" t="s">
        <v>2963</v>
      </c>
      <c r="J5458" s="174" t="s">
        <v>13791</v>
      </c>
      <c r="K5458" s="174"/>
      <c r="L5458" s="174" t="s">
        <v>7136</v>
      </c>
      <c r="M5458" s="174" t="s">
        <v>7202</v>
      </c>
      <c r="N5458" s="176">
        <v>600</v>
      </c>
      <c r="O5458" s="174" t="s">
        <v>3407</v>
      </c>
      <c r="P5458" s="177">
        <v>39264</v>
      </c>
      <c r="Q5458" s="176">
        <v>72</v>
      </c>
      <c r="R5458" s="175">
        <v>6694.3</v>
      </c>
      <c r="S5458" s="175">
        <v>49877.55</v>
      </c>
    </row>
    <row r="5459" spans="4:19">
      <c r="D5459" s="174" t="s">
        <v>13792</v>
      </c>
      <c r="E5459" s="175">
        <v>114567.95</v>
      </c>
      <c r="F5459" s="174" t="s">
        <v>3540</v>
      </c>
      <c r="G5459" s="174" t="s">
        <v>3253</v>
      </c>
      <c r="H5459" s="174" t="s">
        <v>190</v>
      </c>
      <c r="I5459" s="174" t="s">
        <v>2965</v>
      </c>
      <c r="J5459" s="174" t="s">
        <v>13793</v>
      </c>
      <c r="K5459" s="174"/>
      <c r="L5459" s="174" t="s">
        <v>7136</v>
      </c>
      <c r="M5459" s="174" t="s">
        <v>7202</v>
      </c>
      <c r="N5459" s="176">
        <v>600</v>
      </c>
      <c r="O5459" s="174" t="s">
        <v>3407</v>
      </c>
      <c r="P5459" s="177">
        <v>39264</v>
      </c>
      <c r="Q5459" s="176">
        <v>72</v>
      </c>
      <c r="R5459" s="175">
        <v>13557.16</v>
      </c>
      <c r="S5459" s="175">
        <v>101010.79</v>
      </c>
    </row>
    <row r="5460" spans="4:19">
      <c r="D5460" s="174" t="s">
        <v>13794</v>
      </c>
      <c r="E5460" s="175">
        <v>26731.83</v>
      </c>
      <c r="F5460" s="174" t="s">
        <v>3540</v>
      </c>
      <c r="G5460" s="174" t="s">
        <v>3253</v>
      </c>
      <c r="H5460" s="174" t="s">
        <v>190</v>
      </c>
      <c r="I5460" s="174" t="s">
        <v>2967</v>
      </c>
      <c r="J5460" s="174" t="s">
        <v>13795</v>
      </c>
      <c r="K5460" s="174"/>
      <c r="L5460" s="174" t="s">
        <v>7136</v>
      </c>
      <c r="M5460" s="174" t="s">
        <v>7279</v>
      </c>
      <c r="N5460" s="176">
        <v>600</v>
      </c>
      <c r="O5460" s="174" t="s">
        <v>3407</v>
      </c>
      <c r="P5460" s="177">
        <v>39264</v>
      </c>
      <c r="Q5460" s="176">
        <v>72</v>
      </c>
      <c r="R5460" s="175">
        <v>3163.23</v>
      </c>
      <c r="S5460" s="175">
        <v>23568.6</v>
      </c>
    </row>
    <row r="5461" spans="4:19">
      <c r="D5461" s="174" t="s">
        <v>13796</v>
      </c>
      <c r="E5461" s="175">
        <v>53427.28</v>
      </c>
      <c r="F5461" s="174" t="s">
        <v>3540</v>
      </c>
      <c r="G5461" s="174" t="s">
        <v>3253</v>
      </c>
      <c r="H5461" s="174" t="s">
        <v>190</v>
      </c>
      <c r="I5461" s="174" t="s">
        <v>2969</v>
      </c>
      <c r="J5461" s="174" t="s">
        <v>13797</v>
      </c>
      <c r="K5461" s="174"/>
      <c r="L5461" s="174" t="s">
        <v>7136</v>
      </c>
      <c r="M5461" s="174" t="s">
        <v>7279</v>
      </c>
      <c r="N5461" s="176">
        <v>600</v>
      </c>
      <c r="O5461" s="174" t="s">
        <v>3407</v>
      </c>
      <c r="P5461" s="177">
        <v>39264</v>
      </c>
      <c r="Q5461" s="176">
        <v>72</v>
      </c>
      <c r="R5461" s="175">
        <v>6322.2</v>
      </c>
      <c r="S5461" s="175">
        <v>47105.08</v>
      </c>
    </row>
    <row r="5462" spans="4:19">
      <c r="D5462" s="174" t="s">
        <v>13798</v>
      </c>
      <c r="E5462" s="175">
        <v>176760.74</v>
      </c>
      <c r="F5462" s="174" t="s">
        <v>3540</v>
      </c>
      <c r="G5462" s="174" t="s">
        <v>3253</v>
      </c>
      <c r="H5462" s="174" t="s">
        <v>190</v>
      </c>
      <c r="I5462" s="174" t="s">
        <v>2971</v>
      </c>
      <c r="J5462" s="174" t="s">
        <v>13799</v>
      </c>
      <c r="K5462" s="174"/>
      <c r="L5462" s="174" t="s">
        <v>7136</v>
      </c>
      <c r="M5462" s="174" t="s">
        <v>7279</v>
      </c>
      <c r="N5462" s="176">
        <v>600</v>
      </c>
      <c r="O5462" s="174" t="s">
        <v>3407</v>
      </c>
      <c r="P5462" s="177">
        <v>39264</v>
      </c>
      <c r="Q5462" s="176">
        <v>72</v>
      </c>
      <c r="R5462" s="175">
        <v>20916.66</v>
      </c>
      <c r="S5462" s="175">
        <v>155844.07999999999</v>
      </c>
    </row>
    <row r="5463" spans="4:19">
      <c r="D5463" s="174" t="s">
        <v>13800</v>
      </c>
      <c r="E5463" s="175">
        <v>466950.62</v>
      </c>
      <c r="F5463" s="174"/>
      <c r="G5463" s="174" t="s">
        <v>13801</v>
      </c>
      <c r="H5463" s="174" t="s">
        <v>170</v>
      </c>
      <c r="I5463" s="174" t="s">
        <v>13802</v>
      </c>
      <c r="J5463" s="174" t="s">
        <v>13803</v>
      </c>
      <c r="K5463" s="174"/>
      <c r="L5463" s="174" t="s">
        <v>13804</v>
      </c>
      <c r="M5463" s="174" t="s">
        <v>3714</v>
      </c>
      <c r="N5463" s="176">
        <v>600</v>
      </c>
      <c r="O5463" s="174" t="s">
        <v>3407</v>
      </c>
      <c r="P5463" s="177">
        <v>38534</v>
      </c>
      <c r="Q5463" s="176">
        <v>96</v>
      </c>
      <c r="R5463" s="175">
        <v>56034.06</v>
      </c>
      <c r="S5463" s="175">
        <v>410916.56</v>
      </c>
    </row>
    <row r="5464" spans="4:19">
      <c r="D5464" s="174" t="s">
        <v>13805</v>
      </c>
      <c r="E5464" s="175">
        <v>6998242.5499999998</v>
      </c>
      <c r="F5464" s="174"/>
      <c r="G5464" s="174" t="s">
        <v>1694</v>
      </c>
      <c r="H5464" s="174" t="s">
        <v>190</v>
      </c>
      <c r="I5464" s="174" t="s">
        <v>2973</v>
      </c>
      <c r="J5464" s="174" t="s">
        <v>13806</v>
      </c>
      <c r="K5464" s="174"/>
      <c r="L5464" s="174" t="s">
        <v>13400</v>
      </c>
      <c r="M5464" s="174" t="s">
        <v>148</v>
      </c>
      <c r="N5464" s="176">
        <v>600</v>
      </c>
      <c r="O5464" s="174" t="s">
        <v>3407</v>
      </c>
      <c r="P5464" s="177">
        <v>40359</v>
      </c>
      <c r="Q5464" s="176">
        <v>36</v>
      </c>
      <c r="R5464" s="175">
        <v>419894.55</v>
      </c>
      <c r="S5464" s="176">
        <v>6578348</v>
      </c>
    </row>
    <row r="5465" spans="4:19">
      <c r="D5465" s="174" t="s">
        <v>13807</v>
      </c>
      <c r="E5465" s="175">
        <v>86297241.209999993</v>
      </c>
      <c r="F5465" s="174"/>
      <c r="G5465" s="174" t="s">
        <v>1640</v>
      </c>
      <c r="H5465" s="174" t="s">
        <v>190</v>
      </c>
      <c r="I5465" s="174" t="s">
        <v>1642</v>
      </c>
      <c r="J5465" s="174" t="s">
        <v>13808</v>
      </c>
      <c r="K5465" s="174"/>
      <c r="L5465" s="174" t="s">
        <v>7136</v>
      </c>
      <c r="M5465" s="174" t="s">
        <v>3800</v>
      </c>
      <c r="N5465" s="176">
        <v>600</v>
      </c>
      <c r="O5465" s="174" t="s">
        <v>3407</v>
      </c>
      <c r="P5465" s="177">
        <v>39264</v>
      </c>
      <c r="Q5465" s="176">
        <v>72</v>
      </c>
      <c r="R5465" s="175">
        <v>10211840.16</v>
      </c>
      <c r="S5465" s="175">
        <v>76085401.049999997</v>
      </c>
    </row>
    <row r="5466" spans="4:19">
      <c r="D5466" s="174" t="s">
        <v>13809</v>
      </c>
      <c r="E5466" s="175">
        <v>3288883.16</v>
      </c>
      <c r="F5466" s="174"/>
      <c r="G5466" s="174" t="s">
        <v>1628</v>
      </c>
      <c r="H5466" s="174" t="s">
        <v>191</v>
      </c>
      <c r="I5466" s="174" t="s">
        <v>1636</v>
      </c>
      <c r="J5466" s="174" t="s">
        <v>13810</v>
      </c>
      <c r="K5466" s="174"/>
      <c r="L5466" s="174" t="s">
        <v>13612</v>
      </c>
      <c r="M5466" s="174" t="s">
        <v>5240</v>
      </c>
      <c r="N5466" s="176">
        <v>960</v>
      </c>
      <c r="O5466" s="174" t="s">
        <v>3407</v>
      </c>
      <c r="P5466" s="177">
        <v>39083</v>
      </c>
      <c r="Q5466" s="176">
        <v>78</v>
      </c>
      <c r="R5466" s="175">
        <v>263795.77</v>
      </c>
      <c r="S5466" s="175">
        <v>3025087.39</v>
      </c>
    </row>
    <row r="5467" spans="4:19">
      <c r="D5467" s="174" t="s">
        <v>13811</v>
      </c>
      <c r="E5467" s="175">
        <v>236971.14</v>
      </c>
      <c r="F5467" s="174" t="s">
        <v>3540</v>
      </c>
      <c r="G5467" s="174" t="s">
        <v>3253</v>
      </c>
      <c r="H5467" s="174" t="s">
        <v>182</v>
      </c>
      <c r="I5467" s="174" t="s">
        <v>2975</v>
      </c>
      <c r="J5467" s="174" t="s">
        <v>13812</v>
      </c>
      <c r="K5467" s="174"/>
      <c r="L5467" s="174" t="s">
        <v>13813</v>
      </c>
      <c r="M5467" s="174" t="s">
        <v>13814</v>
      </c>
      <c r="N5467" s="176">
        <v>960</v>
      </c>
      <c r="O5467" s="174" t="s">
        <v>3407</v>
      </c>
      <c r="P5467" s="177">
        <v>39264</v>
      </c>
      <c r="Q5467" s="176">
        <v>72</v>
      </c>
      <c r="R5467" s="175">
        <v>17525.939999999999</v>
      </c>
      <c r="S5467" s="175">
        <v>219445.2</v>
      </c>
    </row>
    <row r="5468" spans="4:19">
      <c r="D5468" s="174" t="s">
        <v>13815</v>
      </c>
      <c r="E5468" s="175">
        <v>208691.92</v>
      </c>
      <c r="F5468" s="174" t="s">
        <v>3540</v>
      </c>
      <c r="G5468" s="174" t="s">
        <v>3253</v>
      </c>
      <c r="H5468" s="174" t="s">
        <v>182</v>
      </c>
      <c r="I5468" s="174" t="s">
        <v>2977</v>
      </c>
      <c r="J5468" s="174" t="s">
        <v>13816</v>
      </c>
      <c r="K5468" s="174"/>
      <c r="L5468" s="174" t="s">
        <v>6122</v>
      </c>
      <c r="M5468" s="174" t="s">
        <v>13817</v>
      </c>
      <c r="N5468" s="176">
        <v>960</v>
      </c>
      <c r="O5468" s="174" t="s">
        <v>3407</v>
      </c>
      <c r="P5468" s="177">
        <v>39264</v>
      </c>
      <c r="Q5468" s="176">
        <v>72</v>
      </c>
      <c r="R5468" s="175">
        <v>15434.48</v>
      </c>
      <c r="S5468" s="175">
        <v>193257.44</v>
      </c>
    </row>
    <row r="5469" spans="4:19">
      <c r="D5469" s="174" t="s">
        <v>13818</v>
      </c>
      <c r="E5469" s="175">
        <v>247266.62</v>
      </c>
      <c r="F5469" s="174" t="s">
        <v>3540</v>
      </c>
      <c r="G5469" s="174" t="s">
        <v>3253</v>
      </c>
      <c r="H5469" s="174" t="s">
        <v>185</v>
      </c>
      <c r="I5469" s="174" t="s">
        <v>2979</v>
      </c>
      <c r="J5469" s="174" t="s">
        <v>13819</v>
      </c>
      <c r="K5469" s="174"/>
      <c r="L5469" s="174" t="s">
        <v>13290</v>
      </c>
      <c r="M5469" s="174" t="s">
        <v>13820</v>
      </c>
      <c r="N5469" s="176">
        <v>960</v>
      </c>
      <c r="O5469" s="174" t="s">
        <v>3407</v>
      </c>
      <c r="P5469" s="177">
        <v>39264</v>
      </c>
      <c r="Q5469" s="176">
        <v>72</v>
      </c>
      <c r="R5469" s="175">
        <v>18287.41</v>
      </c>
      <c r="S5469" s="175">
        <v>228979.21</v>
      </c>
    </row>
    <row r="5470" spans="4:19">
      <c r="D5470" s="174" t="s">
        <v>13821</v>
      </c>
      <c r="E5470" s="175">
        <v>176838.91</v>
      </c>
      <c r="F5470" s="174" t="s">
        <v>3540</v>
      </c>
      <c r="G5470" s="174" t="s">
        <v>3253</v>
      </c>
      <c r="H5470" s="174" t="s">
        <v>174</v>
      </c>
      <c r="I5470" s="174" t="s">
        <v>2981</v>
      </c>
      <c r="J5470" s="174" t="s">
        <v>13822</v>
      </c>
      <c r="K5470" s="174"/>
      <c r="L5470" s="174" t="s">
        <v>13823</v>
      </c>
      <c r="M5470" s="174" t="s">
        <v>13824</v>
      </c>
      <c r="N5470" s="176">
        <v>960</v>
      </c>
      <c r="O5470" s="174" t="s">
        <v>3407</v>
      </c>
      <c r="P5470" s="177">
        <v>39264</v>
      </c>
      <c r="Q5470" s="176">
        <v>72</v>
      </c>
      <c r="R5470" s="175">
        <v>13078.67</v>
      </c>
      <c r="S5470" s="175">
        <v>163760.24</v>
      </c>
    </row>
    <row r="5471" spans="4:19">
      <c r="D5471" s="174" t="s">
        <v>13825</v>
      </c>
      <c r="E5471" s="175">
        <v>7196746.6699999999</v>
      </c>
      <c r="F5471" s="174"/>
      <c r="G5471" s="174" t="s">
        <v>1210</v>
      </c>
      <c r="H5471" s="174" t="s">
        <v>3403</v>
      </c>
      <c r="I5471" s="174" t="s">
        <v>13826</v>
      </c>
      <c r="J5471" s="174" t="s">
        <v>13827</v>
      </c>
      <c r="K5471" s="174"/>
      <c r="L5471" s="174" t="s">
        <v>3406</v>
      </c>
      <c r="M5471" s="174" t="s">
        <v>13263</v>
      </c>
      <c r="N5471" s="176">
        <v>300</v>
      </c>
      <c r="O5471" s="174" t="s">
        <v>3407</v>
      </c>
      <c r="P5471" s="177">
        <v>39021</v>
      </c>
      <c r="Q5471" s="176">
        <v>80</v>
      </c>
      <c r="R5471" s="175">
        <v>1919132.4</v>
      </c>
      <c r="S5471" s="175">
        <v>5277614.2699999996</v>
      </c>
    </row>
    <row r="5472" spans="4:19">
      <c r="D5472" s="174" t="s">
        <v>13828</v>
      </c>
      <c r="E5472" s="175">
        <v>556982.65</v>
      </c>
      <c r="F5472" s="174"/>
      <c r="G5472" s="174" t="s">
        <v>1210</v>
      </c>
      <c r="H5472" s="174" t="s">
        <v>3403</v>
      </c>
      <c r="I5472" s="174" t="s">
        <v>13829</v>
      </c>
      <c r="J5472" s="174" t="s">
        <v>13830</v>
      </c>
      <c r="K5472" s="174"/>
      <c r="L5472" s="174" t="s">
        <v>3406</v>
      </c>
      <c r="M5472" s="174" t="s">
        <v>13263</v>
      </c>
      <c r="N5472" s="176">
        <v>300</v>
      </c>
      <c r="O5472" s="174" t="s">
        <v>3407</v>
      </c>
      <c r="P5472" s="177">
        <v>38383</v>
      </c>
      <c r="Q5472" s="176">
        <v>101</v>
      </c>
      <c r="R5472" s="175">
        <v>187517.44</v>
      </c>
      <c r="S5472" s="175">
        <v>369465.21</v>
      </c>
    </row>
    <row r="5473" spans="4:19">
      <c r="D5473" s="174" t="s">
        <v>13831</v>
      </c>
      <c r="E5473" s="175">
        <v>4349656.96</v>
      </c>
      <c r="F5473" s="174"/>
      <c r="G5473" s="174" t="s">
        <v>1210</v>
      </c>
      <c r="H5473" s="174" t="s">
        <v>3403</v>
      </c>
      <c r="I5473" s="174" t="s">
        <v>13832</v>
      </c>
      <c r="J5473" s="174" t="s">
        <v>13833</v>
      </c>
      <c r="K5473" s="174"/>
      <c r="L5473" s="174" t="s">
        <v>3406</v>
      </c>
      <c r="M5473" s="174" t="s">
        <v>13263</v>
      </c>
      <c r="N5473" s="176">
        <v>300</v>
      </c>
      <c r="O5473" s="174" t="s">
        <v>3407</v>
      </c>
      <c r="P5473" s="177">
        <v>38533</v>
      </c>
      <c r="Q5473" s="176">
        <v>96</v>
      </c>
      <c r="R5473" s="175">
        <v>1391890.16</v>
      </c>
      <c r="S5473" s="175">
        <v>2957766.8</v>
      </c>
    </row>
    <row r="5474" spans="4:19">
      <c r="D5474" s="174" t="s">
        <v>13834</v>
      </c>
      <c r="E5474" s="175">
        <v>205711.83</v>
      </c>
      <c r="F5474" s="174" t="s">
        <v>3540</v>
      </c>
      <c r="G5474" s="174" t="s">
        <v>3253</v>
      </c>
      <c r="H5474" s="174" t="s">
        <v>174</v>
      </c>
      <c r="I5474" s="174" t="s">
        <v>2983</v>
      </c>
      <c r="J5474" s="174" t="s">
        <v>13835</v>
      </c>
      <c r="K5474" s="174"/>
      <c r="L5474" s="174" t="s">
        <v>4377</v>
      </c>
      <c r="M5474" s="174" t="s">
        <v>4635</v>
      </c>
      <c r="N5474" s="176">
        <v>960</v>
      </c>
      <c r="O5474" s="174" t="s">
        <v>3407</v>
      </c>
      <c r="P5474" s="177">
        <v>39264</v>
      </c>
      <c r="Q5474" s="176">
        <v>72</v>
      </c>
      <c r="R5474" s="175">
        <v>15214.06</v>
      </c>
      <c r="S5474" s="175">
        <v>190497.77</v>
      </c>
    </row>
    <row r="5475" spans="4:19">
      <c r="D5475" s="174" t="s">
        <v>13836</v>
      </c>
      <c r="E5475" s="175">
        <v>619925.30000000005</v>
      </c>
      <c r="F5475" s="174" t="s">
        <v>3540</v>
      </c>
      <c r="G5475" s="174" t="s">
        <v>3253</v>
      </c>
      <c r="H5475" s="174" t="s">
        <v>174</v>
      </c>
      <c r="I5475" s="174" t="s">
        <v>2985</v>
      </c>
      <c r="J5475" s="174" t="s">
        <v>13837</v>
      </c>
      <c r="K5475" s="174"/>
      <c r="L5475" s="174" t="s">
        <v>4395</v>
      </c>
      <c r="M5475" s="174" t="s">
        <v>13838</v>
      </c>
      <c r="N5475" s="176">
        <v>960</v>
      </c>
      <c r="O5475" s="174" t="s">
        <v>3407</v>
      </c>
      <c r="P5475" s="177">
        <v>39264</v>
      </c>
      <c r="Q5475" s="176">
        <v>72</v>
      </c>
      <c r="R5475" s="175">
        <v>45848.61</v>
      </c>
      <c r="S5475" s="175">
        <v>574076.68999999994</v>
      </c>
    </row>
    <row r="5476" spans="4:19">
      <c r="D5476" s="174" t="s">
        <v>13839</v>
      </c>
      <c r="E5476" s="175">
        <v>556666.4</v>
      </c>
      <c r="F5476" s="174"/>
      <c r="G5476" s="174" t="s">
        <v>1287</v>
      </c>
      <c r="H5476" s="174" t="s">
        <v>169</v>
      </c>
      <c r="I5476" s="174" t="s">
        <v>13840</v>
      </c>
      <c r="J5476" s="174" t="s">
        <v>13841</v>
      </c>
      <c r="K5476" s="174"/>
      <c r="L5476" s="174" t="s">
        <v>13073</v>
      </c>
      <c r="M5476" s="174" t="s">
        <v>13065</v>
      </c>
      <c r="N5476" s="176">
        <v>960</v>
      </c>
      <c r="O5476" s="174" t="s">
        <v>3407</v>
      </c>
      <c r="P5476" s="177">
        <v>39814</v>
      </c>
      <c r="Q5476" s="176">
        <v>54</v>
      </c>
      <c r="R5476" s="175">
        <v>30732.62</v>
      </c>
      <c r="S5476" s="175">
        <v>525933.78</v>
      </c>
    </row>
    <row r="5477" spans="4:19">
      <c r="D5477" s="174" t="s">
        <v>13842</v>
      </c>
      <c r="E5477" s="175">
        <v>8753388.7799999993</v>
      </c>
      <c r="F5477" s="174"/>
      <c r="G5477" s="174" t="s">
        <v>1694</v>
      </c>
      <c r="H5477" s="174" t="s">
        <v>190</v>
      </c>
      <c r="I5477" s="174" t="s">
        <v>2987</v>
      </c>
      <c r="J5477" s="174" t="s">
        <v>13843</v>
      </c>
      <c r="K5477" s="174"/>
      <c r="L5477" s="174" t="s">
        <v>13844</v>
      </c>
      <c r="M5477" s="174" t="s">
        <v>148</v>
      </c>
      <c r="N5477" s="176">
        <v>600</v>
      </c>
      <c r="O5477" s="174" t="s">
        <v>3407</v>
      </c>
      <c r="P5477" s="177">
        <v>40359</v>
      </c>
      <c r="Q5477" s="176">
        <v>36</v>
      </c>
      <c r="R5477" s="175">
        <v>525203.31000000006</v>
      </c>
      <c r="S5477" s="175">
        <v>8228185.4699999997</v>
      </c>
    </row>
    <row r="5478" spans="4:19">
      <c r="D5478" s="174" t="s">
        <v>13845</v>
      </c>
      <c r="E5478" s="175">
        <v>1908137.77</v>
      </c>
      <c r="F5478" s="174"/>
      <c r="G5478" s="174" t="s">
        <v>630</v>
      </c>
      <c r="H5478" s="174" t="s">
        <v>3403</v>
      </c>
      <c r="I5478" s="174" t="s">
        <v>13846</v>
      </c>
      <c r="J5478" s="174" t="s">
        <v>13847</v>
      </c>
      <c r="K5478" s="174"/>
      <c r="L5478" s="174" t="s">
        <v>3406</v>
      </c>
      <c r="M5478" s="174" t="s">
        <v>13848</v>
      </c>
      <c r="N5478" s="176">
        <v>300</v>
      </c>
      <c r="O5478" s="174" t="s">
        <v>3407</v>
      </c>
      <c r="P5478" s="177">
        <v>39844</v>
      </c>
      <c r="Q5478" s="176">
        <v>53</v>
      </c>
      <c r="R5478" s="175">
        <v>337104.33</v>
      </c>
      <c r="S5478" s="175">
        <v>1571033.44</v>
      </c>
    </row>
    <row r="5479" spans="4:19">
      <c r="D5479" s="174" t="s">
        <v>13849</v>
      </c>
      <c r="E5479" s="175">
        <v>149942.07</v>
      </c>
      <c r="F5479" s="174" t="s">
        <v>3540</v>
      </c>
      <c r="G5479" s="174" t="s">
        <v>322</v>
      </c>
      <c r="H5479" s="174" t="s">
        <v>187</v>
      </c>
      <c r="I5479" s="174" t="s">
        <v>2989</v>
      </c>
      <c r="J5479" s="174" t="s">
        <v>13850</v>
      </c>
      <c r="K5479" s="174"/>
      <c r="L5479" s="174" t="s">
        <v>172</v>
      </c>
      <c r="M5479" s="174" t="s">
        <v>7279</v>
      </c>
      <c r="N5479" s="176">
        <v>960</v>
      </c>
      <c r="O5479" s="174" t="s">
        <v>3407</v>
      </c>
      <c r="P5479" s="177">
        <v>39630</v>
      </c>
      <c r="Q5479" s="176">
        <v>60</v>
      </c>
      <c r="R5479" s="175">
        <v>9215.16</v>
      </c>
      <c r="S5479" s="175">
        <v>140726.91</v>
      </c>
    </row>
    <row r="5480" spans="4:19">
      <c r="D5480" s="174" t="s">
        <v>13851</v>
      </c>
      <c r="E5480" s="175">
        <v>2735220.09</v>
      </c>
      <c r="F5480" s="174"/>
      <c r="G5480" s="174" t="s">
        <v>1050</v>
      </c>
      <c r="H5480" s="174" t="s">
        <v>3416</v>
      </c>
      <c r="I5480" s="174" t="s">
        <v>13852</v>
      </c>
      <c r="J5480" s="174" t="s">
        <v>13853</v>
      </c>
      <c r="K5480" s="174"/>
      <c r="L5480" s="174" t="s">
        <v>13169</v>
      </c>
      <c r="M5480" s="174" t="s">
        <v>146</v>
      </c>
      <c r="N5480" s="176">
        <v>600</v>
      </c>
      <c r="O5480" s="174" t="s">
        <v>3407</v>
      </c>
      <c r="P5480" s="177">
        <v>39782</v>
      </c>
      <c r="Q5480" s="176">
        <v>55</v>
      </c>
      <c r="R5480" s="175">
        <v>250728.5</v>
      </c>
      <c r="S5480" s="175">
        <v>2484491.59</v>
      </c>
    </row>
    <row r="5481" spans="4:19">
      <c r="D5481" s="174" t="s">
        <v>13854</v>
      </c>
      <c r="E5481" s="175">
        <v>2044082.79</v>
      </c>
      <c r="F5481" s="174"/>
      <c r="G5481" s="174" t="s">
        <v>630</v>
      </c>
      <c r="H5481" s="174" t="s">
        <v>3403</v>
      </c>
      <c r="I5481" s="174" t="s">
        <v>13855</v>
      </c>
      <c r="J5481" s="174" t="s">
        <v>13856</v>
      </c>
      <c r="K5481" s="174"/>
      <c r="L5481" s="174" t="s">
        <v>3406</v>
      </c>
      <c r="M5481" s="174" t="s">
        <v>13509</v>
      </c>
      <c r="N5481" s="176">
        <v>300</v>
      </c>
      <c r="O5481" s="174" t="s">
        <v>3407</v>
      </c>
      <c r="P5481" s="177">
        <v>39294</v>
      </c>
      <c r="Q5481" s="176">
        <v>71</v>
      </c>
      <c r="R5481" s="175">
        <v>483766.25</v>
      </c>
      <c r="S5481" s="175">
        <v>1560316.54</v>
      </c>
    </row>
    <row r="5482" spans="4:19">
      <c r="D5482" s="174" t="s">
        <v>13857</v>
      </c>
      <c r="E5482" s="175">
        <v>1729348.95</v>
      </c>
      <c r="F5482" s="174"/>
      <c r="G5482" s="174" t="s">
        <v>630</v>
      </c>
      <c r="H5482" s="174" t="s">
        <v>3403</v>
      </c>
      <c r="I5482" s="174" t="s">
        <v>13858</v>
      </c>
      <c r="J5482" s="174" t="s">
        <v>13859</v>
      </c>
      <c r="K5482" s="174"/>
      <c r="L5482" s="174" t="s">
        <v>3406</v>
      </c>
      <c r="M5482" s="174" t="s">
        <v>13459</v>
      </c>
      <c r="N5482" s="176">
        <v>300</v>
      </c>
      <c r="O5482" s="174" t="s">
        <v>3407</v>
      </c>
      <c r="P5482" s="177">
        <v>39294</v>
      </c>
      <c r="Q5482" s="176">
        <v>71</v>
      </c>
      <c r="R5482" s="175">
        <v>409279.21</v>
      </c>
      <c r="S5482" s="175">
        <v>1320069.74</v>
      </c>
    </row>
    <row r="5483" spans="4:19">
      <c r="D5483" s="174" t="s">
        <v>13860</v>
      </c>
      <c r="E5483" s="175">
        <v>4146077.11</v>
      </c>
      <c r="F5483" s="174"/>
      <c r="G5483" s="174" t="s">
        <v>630</v>
      </c>
      <c r="H5483" s="174" t="s">
        <v>191</v>
      </c>
      <c r="I5483" s="174" t="s">
        <v>2991</v>
      </c>
      <c r="J5483" s="174" t="s">
        <v>13861</v>
      </c>
      <c r="K5483" s="174"/>
      <c r="L5483" s="174" t="s">
        <v>191</v>
      </c>
      <c r="M5483" s="174" t="s">
        <v>13862</v>
      </c>
      <c r="N5483" s="176">
        <v>960</v>
      </c>
      <c r="O5483" s="174" t="s">
        <v>3407</v>
      </c>
      <c r="P5483" s="177">
        <v>39294</v>
      </c>
      <c r="Q5483" s="176">
        <v>71</v>
      </c>
      <c r="R5483" s="175">
        <v>306636.93</v>
      </c>
      <c r="S5483" s="175">
        <v>3839440.18</v>
      </c>
    </row>
    <row r="5484" spans="4:19">
      <c r="D5484" s="174" t="s">
        <v>13863</v>
      </c>
      <c r="E5484" s="175">
        <v>64077.54</v>
      </c>
      <c r="F5484" s="174" t="s">
        <v>3540</v>
      </c>
      <c r="G5484" s="174" t="s">
        <v>3253</v>
      </c>
      <c r="H5484" s="174" t="s">
        <v>182</v>
      </c>
      <c r="I5484" s="174" t="s">
        <v>2993</v>
      </c>
      <c r="J5484" s="174" t="s">
        <v>13864</v>
      </c>
      <c r="K5484" s="174"/>
      <c r="L5484" s="174" t="s">
        <v>13865</v>
      </c>
      <c r="M5484" s="174" t="s">
        <v>13866</v>
      </c>
      <c r="N5484" s="176">
        <v>960</v>
      </c>
      <c r="O5484" s="174" t="s">
        <v>3407</v>
      </c>
      <c r="P5484" s="177">
        <v>39264</v>
      </c>
      <c r="Q5484" s="176">
        <v>72</v>
      </c>
      <c r="R5484" s="175">
        <v>4739.0200000000004</v>
      </c>
      <c r="S5484" s="175">
        <v>59338.52</v>
      </c>
    </row>
    <row r="5485" spans="4:19">
      <c r="D5485" s="174" t="s">
        <v>13867</v>
      </c>
      <c r="E5485" s="175">
        <v>27500809.120000001</v>
      </c>
      <c r="F5485" s="174"/>
      <c r="G5485" s="174" t="s">
        <v>1640</v>
      </c>
      <c r="H5485" s="174" t="s">
        <v>190</v>
      </c>
      <c r="I5485" s="174" t="s">
        <v>2995</v>
      </c>
      <c r="J5485" s="174" t="s">
        <v>13868</v>
      </c>
      <c r="K5485" s="174"/>
      <c r="L5485" s="174" t="s">
        <v>7136</v>
      </c>
      <c r="M5485" s="174" t="s">
        <v>3800</v>
      </c>
      <c r="N5485" s="176">
        <v>600</v>
      </c>
      <c r="O5485" s="174" t="s">
        <v>3407</v>
      </c>
      <c r="P5485" s="177">
        <v>39264</v>
      </c>
      <c r="Q5485" s="176">
        <v>72</v>
      </c>
      <c r="R5485" s="175">
        <v>3254262.38</v>
      </c>
      <c r="S5485" s="175">
        <v>24246546.739999998</v>
      </c>
    </row>
    <row r="5486" spans="4:19">
      <c r="D5486" s="174" t="s">
        <v>13869</v>
      </c>
      <c r="E5486" s="176">
        <v>176713447</v>
      </c>
      <c r="F5486" s="174"/>
      <c r="G5486" s="174" t="s">
        <v>1694</v>
      </c>
      <c r="H5486" s="174" t="s">
        <v>190</v>
      </c>
      <c r="I5486" s="174" t="s">
        <v>1705</v>
      </c>
      <c r="J5486" s="174" t="s">
        <v>2997</v>
      </c>
      <c r="K5486" s="174"/>
      <c r="L5486" s="174" t="s">
        <v>13400</v>
      </c>
      <c r="M5486" s="174" t="s">
        <v>148</v>
      </c>
      <c r="N5486" s="176">
        <v>600</v>
      </c>
      <c r="O5486" s="174" t="s">
        <v>3407</v>
      </c>
      <c r="P5486" s="177">
        <v>40359</v>
      </c>
      <c r="Q5486" s="176">
        <v>36</v>
      </c>
      <c r="R5486" s="175">
        <v>10602806.779999999</v>
      </c>
      <c r="S5486" s="175">
        <v>166110640.22</v>
      </c>
    </row>
    <row r="5487" spans="4:19">
      <c r="D5487" s="174" t="s">
        <v>13870</v>
      </c>
      <c r="E5487" s="175">
        <v>3023486.37</v>
      </c>
      <c r="F5487" s="174"/>
      <c r="G5487" s="174" t="s">
        <v>1287</v>
      </c>
      <c r="H5487" s="174" t="s">
        <v>169</v>
      </c>
      <c r="I5487" s="174" t="s">
        <v>13871</v>
      </c>
      <c r="J5487" s="174" t="s">
        <v>13872</v>
      </c>
      <c r="K5487" s="174"/>
      <c r="L5487" s="174" t="s">
        <v>169</v>
      </c>
      <c r="M5487" s="174" t="s">
        <v>10956</v>
      </c>
      <c r="N5487" s="176">
        <v>960</v>
      </c>
      <c r="O5487" s="174" t="s">
        <v>3407</v>
      </c>
      <c r="P5487" s="177">
        <v>39630</v>
      </c>
      <c r="Q5487" s="176">
        <v>60</v>
      </c>
      <c r="R5487" s="175">
        <v>185818.39</v>
      </c>
      <c r="S5487" s="175">
        <v>2837667.98</v>
      </c>
    </row>
    <row r="5488" spans="4:19">
      <c r="D5488" s="174" t="s">
        <v>13873</v>
      </c>
      <c r="E5488" s="175">
        <v>1589711.76</v>
      </c>
      <c r="F5488" s="174" t="s">
        <v>3540</v>
      </c>
      <c r="G5488" s="174" t="s">
        <v>1287</v>
      </c>
      <c r="H5488" s="174" t="s">
        <v>183</v>
      </c>
      <c r="I5488" s="174" t="s">
        <v>13874</v>
      </c>
      <c r="J5488" s="174" t="s">
        <v>13875</v>
      </c>
      <c r="K5488" s="174"/>
      <c r="L5488" s="174" t="s">
        <v>183</v>
      </c>
      <c r="M5488" s="174" t="s">
        <v>13876</v>
      </c>
      <c r="N5488" s="176">
        <v>60</v>
      </c>
      <c r="O5488" s="174" t="s">
        <v>3407</v>
      </c>
      <c r="P5488" s="177">
        <v>40360</v>
      </c>
      <c r="Q5488" s="176">
        <v>36</v>
      </c>
      <c r="R5488" s="175">
        <v>927331.89</v>
      </c>
      <c r="S5488" s="175">
        <v>662379.87</v>
      </c>
    </row>
    <row r="5489" spans="4:19">
      <c r="D5489" s="174" t="s">
        <v>13877</v>
      </c>
      <c r="E5489" s="175">
        <v>1008069.5</v>
      </c>
      <c r="F5489" s="174" t="s">
        <v>3540</v>
      </c>
      <c r="G5489" s="174" t="s">
        <v>3275</v>
      </c>
      <c r="H5489" s="174" t="s">
        <v>191</v>
      </c>
      <c r="I5489" s="174" t="s">
        <v>13878</v>
      </c>
      <c r="J5489" s="174" t="s">
        <v>13879</v>
      </c>
      <c r="K5489" s="174"/>
      <c r="L5489" s="174" t="s">
        <v>174</v>
      </c>
      <c r="M5489" s="174" t="s">
        <v>4635</v>
      </c>
      <c r="N5489" s="176">
        <v>960</v>
      </c>
      <c r="O5489" s="174" t="s">
        <v>3407</v>
      </c>
      <c r="P5489" s="177">
        <v>40179</v>
      </c>
      <c r="Q5489" s="176">
        <v>42</v>
      </c>
      <c r="R5489" s="175">
        <v>43052.94</v>
      </c>
      <c r="S5489" s="175">
        <v>965016.56</v>
      </c>
    </row>
    <row r="5490" spans="4:19">
      <c r="D5490" s="174" t="s">
        <v>13880</v>
      </c>
      <c r="E5490" s="175">
        <v>917958.41</v>
      </c>
      <c r="F5490" s="174"/>
      <c r="G5490" s="174" t="s">
        <v>630</v>
      </c>
      <c r="H5490" s="174" t="s">
        <v>13768</v>
      </c>
      <c r="I5490" s="174" t="s">
        <v>13881</v>
      </c>
      <c r="J5490" s="174" t="s">
        <v>13882</v>
      </c>
      <c r="K5490" s="174"/>
      <c r="L5490" s="174" t="s">
        <v>13612</v>
      </c>
      <c r="M5490" s="174" t="s">
        <v>5240</v>
      </c>
      <c r="N5490" s="176">
        <v>600</v>
      </c>
      <c r="O5490" s="174" t="s">
        <v>3407</v>
      </c>
      <c r="P5490" s="177">
        <v>38626</v>
      </c>
      <c r="Q5490" s="176">
        <v>93</v>
      </c>
      <c r="R5490" s="175">
        <v>140753.56</v>
      </c>
      <c r="S5490" s="175">
        <v>777204.85</v>
      </c>
    </row>
    <row r="5491" spans="4:19">
      <c r="D5491" s="174" t="s">
        <v>13883</v>
      </c>
      <c r="E5491" s="175">
        <v>25785531.719999999</v>
      </c>
      <c r="F5491" s="174"/>
      <c r="G5491" s="174" t="s">
        <v>1645</v>
      </c>
      <c r="H5491" s="174" t="s">
        <v>179</v>
      </c>
      <c r="I5491" s="174" t="s">
        <v>13884</v>
      </c>
      <c r="J5491" s="174" t="s">
        <v>13885</v>
      </c>
      <c r="K5491" s="174"/>
      <c r="L5491" s="174" t="s">
        <v>179</v>
      </c>
      <c r="M5491" s="174" t="s">
        <v>3800</v>
      </c>
      <c r="N5491" s="176">
        <v>600</v>
      </c>
      <c r="O5491" s="174" t="s">
        <v>3407</v>
      </c>
      <c r="P5491" s="177">
        <v>40513</v>
      </c>
      <c r="Q5491" s="176">
        <v>31</v>
      </c>
      <c r="R5491" s="175">
        <v>1289276.57</v>
      </c>
      <c r="S5491" s="175">
        <v>24496255.149999999</v>
      </c>
    </row>
    <row r="5492" spans="4:19">
      <c r="D5492" s="174" t="s">
        <v>13886</v>
      </c>
      <c r="E5492" s="175">
        <v>197216.33</v>
      </c>
      <c r="F5492" s="174"/>
      <c r="G5492" s="174" t="s">
        <v>630</v>
      </c>
      <c r="H5492" s="174" t="s">
        <v>3403</v>
      </c>
      <c r="I5492" s="174" t="s">
        <v>13887</v>
      </c>
      <c r="J5492" s="174" t="s">
        <v>13888</v>
      </c>
      <c r="K5492" s="174"/>
      <c r="L5492" s="174" t="s">
        <v>3406</v>
      </c>
      <c r="M5492" s="174" t="s">
        <v>13889</v>
      </c>
      <c r="N5492" s="176">
        <v>300</v>
      </c>
      <c r="O5492" s="174" t="s">
        <v>3407</v>
      </c>
      <c r="P5492" s="177">
        <v>39478</v>
      </c>
      <c r="Q5492" s="176">
        <v>65</v>
      </c>
      <c r="R5492" s="175">
        <v>42730.18</v>
      </c>
      <c r="S5492" s="175">
        <v>154486.15</v>
      </c>
    </row>
    <row r="5493" spans="4:19">
      <c r="D5493" s="174" t="s">
        <v>13890</v>
      </c>
      <c r="E5493" s="175">
        <v>238987.12</v>
      </c>
      <c r="F5493" s="174" t="s">
        <v>3540</v>
      </c>
      <c r="G5493" s="174" t="s">
        <v>322</v>
      </c>
      <c r="H5493" s="174" t="s">
        <v>190</v>
      </c>
      <c r="I5493" s="174" t="s">
        <v>2998</v>
      </c>
      <c r="J5493" s="174" t="s">
        <v>13891</v>
      </c>
      <c r="K5493" s="174"/>
      <c r="L5493" s="174" t="s">
        <v>13003</v>
      </c>
      <c r="M5493" s="174" t="s">
        <v>7175</v>
      </c>
      <c r="N5493" s="176">
        <v>960</v>
      </c>
      <c r="O5493" s="174" t="s">
        <v>3407</v>
      </c>
      <c r="P5493" s="177">
        <v>39630</v>
      </c>
      <c r="Q5493" s="176">
        <v>60</v>
      </c>
      <c r="R5493" s="175">
        <v>14687.71</v>
      </c>
      <c r="S5493" s="175">
        <v>224299.41</v>
      </c>
    </row>
    <row r="5494" spans="4:19">
      <c r="D5494" s="174" t="s">
        <v>13892</v>
      </c>
      <c r="E5494" s="175">
        <v>183301.62</v>
      </c>
      <c r="F5494" s="174" t="s">
        <v>3540</v>
      </c>
      <c r="G5494" s="174" t="s">
        <v>322</v>
      </c>
      <c r="H5494" s="174" t="s">
        <v>190</v>
      </c>
      <c r="I5494" s="174" t="s">
        <v>3000</v>
      </c>
      <c r="J5494" s="174" t="s">
        <v>13893</v>
      </c>
      <c r="K5494" s="174"/>
      <c r="L5494" s="174" t="s">
        <v>12826</v>
      </c>
      <c r="M5494" s="174" t="s">
        <v>7202</v>
      </c>
      <c r="N5494" s="176">
        <v>600</v>
      </c>
      <c r="O5494" s="174" t="s">
        <v>3407</v>
      </c>
      <c r="P5494" s="177">
        <v>39630</v>
      </c>
      <c r="Q5494" s="176">
        <v>60</v>
      </c>
      <c r="R5494" s="175">
        <v>18024.64</v>
      </c>
      <c r="S5494" s="175">
        <v>165276.98000000001</v>
      </c>
    </row>
    <row r="5495" spans="4:19">
      <c r="D5495" s="174" t="s">
        <v>13894</v>
      </c>
      <c r="E5495" s="175">
        <v>142742.93</v>
      </c>
      <c r="F5495" s="174"/>
      <c r="G5495" s="174" t="s">
        <v>322</v>
      </c>
      <c r="H5495" s="174" t="s">
        <v>13461</v>
      </c>
      <c r="I5495" s="174" t="s">
        <v>13895</v>
      </c>
      <c r="J5495" s="174" t="s">
        <v>13896</v>
      </c>
      <c r="K5495" s="174"/>
      <c r="L5495" s="174" t="s">
        <v>13612</v>
      </c>
      <c r="M5495" s="174" t="s">
        <v>7202</v>
      </c>
      <c r="N5495" s="176">
        <v>300</v>
      </c>
      <c r="O5495" s="174" t="s">
        <v>3407</v>
      </c>
      <c r="P5495" s="177">
        <v>40513</v>
      </c>
      <c r="Q5495" s="176">
        <v>31</v>
      </c>
      <c r="R5495" s="175">
        <v>14274.27</v>
      </c>
      <c r="S5495" s="175">
        <v>128468.66</v>
      </c>
    </row>
    <row r="5496" spans="4:19">
      <c r="D5496" s="174" t="s">
        <v>13897</v>
      </c>
      <c r="E5496" s="175">
        <v>155521.76</v>
      </c>
      <c r="F5496" s="174" t="s">
        <v>3540</v>
      </c>
      <c r="G5496" s="174" t="s">
        <v>322</v>
      </c>
      <c r="H5496" s="174" t="s">
        <v>187</v>
      </c>
      <c r="I5496" s="174" t="s">
        <v>3002</v>
      </c>
      <c r="J5496" s="174" t="s">
        <v>13898</v>
      </c>
      <c r="K5496" s="174"/>
      <c r="L5496" s="174" t="s">
        <v>172</v>
      </c>
      <c r="M5496" s="174" t="s">
        <v>7202</v>
      </c>
      <c r="N5496" s="176">
        <v>960</v>
      </c>
      <c r="O5496" s="174" t="s">
        <v>3407</v>
      </c>
      <c r="P5496" s="177">
        <v>39630</v>
      </c>
      <c r="Q5496" s="176">
        <v>60</v>
      </c>
      <c r="R5496" s="175">
        <v>9558.1</v>
      </c>
      <c r="S5496" s="175">
        <v>145963.66</v>
      </c>
    </row>
    <row r="5497" spans="4:19">
      <c r="D5497" s="174" t="s">
        <v>13899</v>
      </c>
      <c r="E5497" s="175">
        <v>64381.17</v>
      </c>
      <c r="F5497" s="174" t="s">
        <v>3540</v>
      </c>
      <c r="G5497" s="174" t="s">
        <v>322</v>
      </c>
      <c r="H5497" s="174" t="s">
        <v>190</v>
      </c>
      <c r="I5497" s="174" t="s">
        <v>3004</v>
      </c>
      <c r="J5497" s="174" t="s">
        <v>13900</v>
      </c>
      <c r="K5497" s="174"/>
      <c r="L5497" s="174" t="s">
        <v>12826</v>
      </c>
      <c r="M5497" s="174" t="s">
        <v>7279</v>
      </c>
      <c r="N5497" s="176">
        <v>600</v>
      </c>
      <c r="O5497" s="174" t="s">
        <v>3407</v>
      </c>
      <c r="P5497" s="177">
        <v>39630</v>
      </c>
      <c r="Q5497" s="176">
        <v>60</v>
      </c>
      <c r="R5497" s="175">
        <v>6330.8</v>
      </c>
      <c r="S5497" s="175">
        <v>58050.37</v>
      </c>
    </row>
    <row r="5498" spans="4:19">
      <c r="D5498" s="174" t="s">
        <v>13901</v>
      </c>
      <c r="E5498" s="175">
        <v>105166.8</v>
      </c>
      <c r="F5498" s="174" t="s">
        <v>3540</v>
      </c>
      <c r="G5498" s="174" t="s">
        <v>322</v>
      </c>
      <c r="H5498" s="174" t="s">
        <v>190</v>
      </c>
      <c r="I5498" s="174" t="s">
        <v>3006</v>
      </c>
      <c r="J5498" s="174" t="s">
        <v>13902</v>
      </c>
      <c r="K5498" s="174"/>
      <c r="L5498" s="174" t="s">
        <v>12826</v>
      </c>
      <c r="M5498" s="174" t="s">
        <v>3800</v>
      </c>
      <c r="N5498" s="176">
        <v>600</v>
      </c>
      <c r="O5498" s="174" t="s">
        <v>3407</v>
      </c>
      <c r="P5498" s="177">
        <v>39630</v>
      </c>
      <c r="Q5498" s="176">
        <v>60</v>
      </c>
      <c r="R5498" s="175">
        <v>10341.370000000001</v>
      </c>
      <c r="S5498" s="175">
        <v>94825.43</v>
      </c>
    </row>
    <row r="5499" spans="4:19">
      <c r="D5499" s="174" t="s">
        <v>13903</v>
      </c>
      <c r="E5499" s="175">
        <v>38130.410000000003</v>
      </c>
      <c r="F5499" s="174" t="s">
        <v>3540</v>
      </c>
      <c r="G5499" s="174" t="s">
        <v>322</v>
      </c>
      <c r="H5499" s="174" t="s">
        <v>174</v>
      </c>
      <c r="I5499" s="174" t="s">
        <v>3008</v>
      </c>
      <c r="J5499" s="174" t="s">
        <v>13904</v>
      </c>
      <c r="K5499" s="174"/>
      <c r="L5499" s="174" t="s">
        <v>13905</v>
      </c>
      <c r="M5499" s="174" t="s">
        <v>3535</v>
      </c>
      <c r="N5499" s="176">
        <v>960</v>
      </c>
      <c r="O5499" s="174" t="s">
        <v>3407</v>
      </c>
      <c r="P5499" s="177">
        <v>39630</v>
      </c>
      <c r="Q5499" s="176">
        <v>60</v>
      </c>
      <c r="R5499" s="175">
        <v>2343.4299999999998</v>
      </c>
      <c r="S5499" s="175">
        <v>35786.980000000003</v>
      </c>
    </row>
    <row r="5500" spans="4:19">
      <c r="D5500" s="174" t="s">
        <v>13906</v>
      </c>
      <c r="E5500" s="175">
        <v>80962.149999999994</v>
      </c>
      <c r="F5500" s="174" t="s">
        <v>3540</v>
      </c>
      <c r="G5500" s="174" t="s">
        <v>322</v>
      </c>
      <c r="H5500" s="174" t="s">
        <v>190</v>
      </c>
      <c r="I5500" s="174" t="s">
        <v>3010</v>
      </c>
      <c r="J5500" s="174" t="s">
        <v>13907</v>
      </c>
      <c r="K5500" s="174"/>
      <c r="L5500" s="174" t="s">
        <v>12826</v>
      </c>
      <c r="M5500" s="174" t="s">
        <v>7175</v>
      </c>
      <c r="N5500" s="176">
        <v>600</v>
      </c>
      <c r="O5500" s="174" t="s">
        <v>3407</v>
      </c>
      <c r="P5500" s="177">
        <v>39630</v>
      </c>
      <c r="Q5500" s="176">
        <v>60</v>
      </c>
      <c r="R5500" s="175">
        <v>7961.26</v>
      </c>
      <c r="S5500" s="175">
        <v>73000.89</v>
      </c>
    </row>
    <row r="5501" spans="4:19">
      <c r="D5501" s="174" t="s">
        <v>13908</v>
      </c>
      <c r="E5501" s="175">
        <v>211705.83</v>
      </c>
      <c r="F5501" s="174"/>
      <c r="G5501" s="174" t="s">
        <v>322</v>
      </c>
      <c r="H5501" s="174" t="s">
        <v>189</v>
      </c>
      <c r="I5501" s="174" t="s">
        <v>3012</v>
      </c>
      <c r="J5501" s="174" t="s">
        <v>13909</v>
      </c>
      <c r="K5501" s="174"/>
      <c r="L5501" s="174" t="s">
        <v>183</v>
      </c>
      <c r="M5501" s="174" t="s">
        <v>13910</v>
      </c>
      <c r="N5501" s="176">
        <v>60</v>
      </c>
      <c r="O5501" s="174" t="s">
        <v>3407</v>
      </c>
      <c r="P5501" s="177">
        <v>39630</v>
      </c>
      <c r="Q5501" s="176">
        <v>60</v>
      </c>
      <c r="R5501" s="175">
        <v>208177.37</v>
      </c>
      <c r="S5501" s="175">
        <v>3528.46</v>
      </c>
    </row>
    <row r="5502" spans="4:19">
      <c r="D5502" s="174" t="s">
        <v>13911</v>
      </c>
      <c r="E5502" s="175">
        <v>191329.51</v>
      </c>
      <c r="F5502" s="174" t="s">
        <v>3540</v>
      </c>
      <c r="G5502" s="174" t="s">
        <v>322</v>
      </c>
      <c r="H5502" s="174" t="s">
        <v>190</v>
      </c>
      <c r="I5502" s="174" t="s">
        <v>3014</v>
      </c>
      <c r="J5502" s="174" t="s">
        <v>13912</v>
      </c>
      <c r="K5502" s="174"/>
      <c r="L5502" s="174" t="s">
        <v>12826</v>
      </c>
      <c r="M5502" s="174" t="s">
        <v>3800</v>
      </c>
      <c r="N5502" s="176">
        <v>600</v>
      </c>
      <c r="O5502" s="174" t="s">
        <v>3407</v>
      </c>
      <c r="P5502" s="177">
        <v>39630</v>
      </c>
      <c r="Q5502" s="176">
        <v>60</v>
      </c>
      <c r="R5502" s="175">
        <v>18814.060000000001</v>
      </c>
      <c r="S5502" s="175">
        <v>172515.45</v>
      </c>
    </row>
    <row r="5503" spans="4:19">
      <c r="D5503" s="174" t="s">
        <v>13913</v>
      </c>
      <c r="E5503" s="175">
        <v>158473.14000000001</v>
      </c>
      <c r="F5503" s="174" t="s">
        <v>3540</v>
      </c>
      <c r="G5503" s="174" t="s">
        <v>322</v>
      </c>
      <c r="H5503" s="174" t="s">
        <v>190</v>
      </c>
      <c r="I5503" s="174" t="s">
        <v>330</v>
      </c>
      <c r="J5503" s="174" t="s">
        <v>13914</v>
      </c>
      <c r="K5503" s="174"/>
      <c r="L5503" s="174" t="s">
        <v>12826</v>
      </c>
      <c r="M5503" s="174" t="s">
        <v>3800</v>
      </c>
      <c r="N5503" s="176">
        <v>600</v>
      </c>
      <c r="O5503" s="174" t="s">
        <v>3407</v>
      </c>
      <c r="P5503" s="177">
        <v>39630</v>
      </c>
      <c r="Q5503" s="176">
        <v>60</v>
      </c>
      <c r="R5503" s="175">
        <v>15583.16</v>
      </c>
      <c r="S5503" s="175">
        <v>142889.98000000001</v>
      </c>
    </row>
    <row r="5504" spans="4:19">
      <c r="D5504" s="174" t="s">
        <v>13915</v>
      </c>
      <c r="E5504" s="175">
        <v>305911.38</v>
      </c>
      <c r="F5504" s="174"/>
      <c r="G5504" s="174" t="s">
        <v>264</v>
      </c>
      <c r="H5504" s="174" t="s">
        <v>3403</v>
      </c>
      <c r="I5504" s="174" t="s">
        <v>275</v>
      </c>
      <c r="J5504" s="174" t="s">
        <v>13916</v>
      </c>
      <c r="K5504" s="174"/>
      <c r="L5504" s="174" t="s">
        <v>13917</v>
      </c>
      <c r="M5504" s="174" t="s">
        <v>3509</v>
      </c>
      <c r="N5504" s="176">
        <v>300</v>
      </c>
      <c r="O5504" s="174" t="s">
        <v>3407</v>
      </c>
      <c r="P5504" s="177">
        <v>40878</v>
      </c>
      <c r="Q5504" s="176">
        <v>19</v>
      </c>
      <c r="R5504" s="175">
        <v>18354.669999999998</v>
      </c>
      <c r="S5504" s="175">
        <v>287556.71000000002</v>
      </c>
    </row>
    <row r="5505" spans="4:19">
      <c r="D5505" s="174" t="s">
        <v>13918</v>
      </c>
      <c r="E5505" s="175">
        <v>679823.22</v>
      </c>
      <c r="F5505" s="174"/>
      <c r="G5505" s="174" t="s">
        <v>264</v>
      </c>
      <c r="H5505" s="174" t="s">
        <v>3403</v>
      </c>
      <c r="I5505" s="174" t="s">
        <v>266</v>
      </c>
      <c r="J5505" s="174" t="s">
        <v>13919</v>
      </c>
      <c r="K5505" s="174"/>
      <c r="L5505" s="174" t="s">
        <v>3403</v>
      </c>
      <c r="M5505" s="174" t="s">
        <v>3509</v>
      </c>
      <c r="N5505" s="176">
        <v>300</v>
      </c>
      <c r="O5505" s="174" t="s">
        <v>3407</v>
      </c>
      <c r="P5505" s="177">
        <v>40878</v>
      </c>
      <c r="Q5505" s="176">
        <v>19</v>
      </c>
      <c r="R5505" s="175">
        <v>40789.379999999997</v>
      </c>
      <c r="S5505" s="175">
        <v>639033.84</v>
      </c>
    </row>
    <row r="5506" spans="4:19">
      <c r="D5506" s="174" t="s">
        <v>13920</v>
      </c>
      <c r="E5506" s="175">
        <v>2714140.87</v>
      </c>
      <c r="F5506" s="174"/>
      <c r="G5506" s="174" t="s">
        <v>1210</v>
      </c>
      <c r="H5506" s="174" t="s">
        <v>3403</v>
      </c>
      <c r="I5506" s="174" t="s">
        <v>13921</v>
      </c>
      <c r="J5506" s="174" t="s">
        <v>13922</v>
      </c>
      <c r="K5506" s="174"/>
      <c r="L5506" s="174" t="s">
        <v>3406</v>
      </c>
      <c r="M5506" s="174" t="s">
        <v>13263</v>
      </c>
      <c r="N5506" s="176">
        <v>300</v>
      </c>
      <c r="O5506" s="174" t="s">
        <v>3407</v>
      </c>
      <c r="P5506" s="177">
        <v>39021</v>
      </c>
      <c r="Q5506" s="176">
        <v>80</v>
      </c>
      <c r="R5506" s="175">
        <v>723770.86</v>
      </c>
      <c r="S5506" s="175">
        <v>1990370.01</v>
      </c>
    </row>
    <row r="5507" spans="4:19">
      <c r="D5507" s="174" t="s">
        <v>13923</v>
      </c>
      <c r="E5507" s="175">
        <v>100681.78</v>
      </c>
      <c r="F5507" s="174" t="s">
        <v>3540</v>
      </c>
      <c r="G5507" s="174" t="s">
        <v>322</v>
      </c>
      <c r="H5507" s="174" t="s">
        <v>187</v>
      </c>
      <c r="I5507" s="174" t="s">
        <v>3017</v>
      </c>
      <c r="J5507" s="174" t="s">
        <v>13924</v>
      </c>
      <c r="K5507" s="174"/>
      <c r="L5507" s="174" t="s">
        <v>172</v>
      </c>
      <c r="M5507" s="174" t="s">
        <v>7279</v>
      </c>
      <c r="N5507" s="176">
        <v>960</v>
      </c>
      <c r="O5507" s="174" t="s">
        <v>3407</v>
      </c>
      <c r="P5507" s="177">
        <v>39630</v>
      </c>
      <c r="Q5507" s="176">
        <v>60</v>
      </c>
      <c r="R5507" s="175">
        <v>6187.73</v>
      </c>
      <c r="S5507" s="175">
        <v>94494.05</v>
      </c>
    </row>
    <row r="5508" spans="4:19">
      <c r="D5508" s="174" t="s">
        <v>13925</v>
      </c>
      <c r="E5508" s="175">
        <v>201480.55</v>
      </c>
      <c r="F5508" s="174"/>
      <c r="G5508" s="174" t="s">
        <v>1210</v>
      </c>
      <c r="H5508" s="174" t="s">
        <v>3403</v>
      </c>
      <c r="I5508" s="174" t="s">
        <v>13926</v>
      </c>
      <c r="J5508" s="174" t="s">
        <v>13927</v>
      </c>
      <c r="K5508" s="174"/>
      <c r="L5508" s="174" t="s">
        <v>3406</v>
      </c>
      <c r="M5508" s="174" t="s">
        <v>13263</v>
      </c>
      <c r="N5508" s="176">
        <v>300</v>
      </c>
      <c r="O5508" s="174" t="s">
        <v>3407</v>
      </c>
      <c r="P5508" s="177">
        <v>39447</v>
      </c>
      <c r="Q5508" s="176">
        <v>66</v>
      </c>
      <c r="R5508" s="175">
        <v>44325.71</v>
      </c>
      <c r="S5508" s="175">
        <v>157154.84</v>
      </c>
    </row>
    <row r="5509" spans="4:19">
      <c r="D5509" s="174" t="s">
        <v>13928</v>
      </c>
      <c r="E5509" s="175">
        <v>152735.12</v>
      </c>
      <c r="F5509" s="174" t="s">
        <v>3540</v>
      </c>
      <c r="G5509" s="174" t="s">
        <v>322</v>
      </c>
      <c r="H5509" s="174" t="s">
        <v>190</v>
      </c>
      <c r="I5509" s="174" t="s">
        <v>3019</v>
      </c>
      <c r="J5509" s="174" t="s">
        <v>13929</v>
      </c>
      <c r="K5509" s="174"/>
      <c r="L5509" s="174" t="s">
        <v>12826</v>
      </c>
      <c r="M5509" s="174" t="s">
        <v>7202</v>
      </c>
      <c r="N5509" s="176">
        <v>600</v>
      </c>
      <c r="O5509" s="174" t="s">
        <v>3407</v>
      </c>
      <c r="P5509" s="177">
        <v>39630</v>
      </c>
      <c r="Q5509" s="176">
        <v>60</v>
      </c>
      <c r="R5509" s="175">
        <v>15018.94</v>
      </c>
      <c r="S5509" s="175">
        <v>137716.18</v>
      </c>
    </row>
    <row r="5510" spans="4:19">
      <c r="D5510" s="174" t="s">
        <v>13930</v>
      </c>
      <c r="E5510" s="175">
        <v>1157918.45</v>
      </c>
      <c r="F5510" s="174"/>
      <c r="G5510" s="174" t="s">
        <v>630</v>
      </c>
      <c r="H5510" s="174" t="s">
        <v>3403</v>
      </c>
      <c r="I5510" s="174" t="s">
        <v>13931</v>
      </c>
      <c r="J5510" s="174" t="s">
        <v>13932</v>
      </c>
      <c r="K5510" s="174"/>
      <c r="L5510" s="174" t="s">
        <v>3406</v>
      </c>
      <c r="M5510" s="174" t="s">
        <v>13933</v>
      </c>
      <c r="N5510" s="176">
        <v>300</v>
      </c>
      <c r="O5510" s="174" t="s">
        <v>3407</v>
      </c>
      <c r="P5510" s="177">
        <v>40117</v>
      </c>
      <c r="Q5510" s="176">
        <v>44</v>
      </c>
      <c r="R5510" s="175">
        <v>169828.01</v>
      </c>
      <c r="S5510" s="175">
        <v>988090.44</v>
      </c>
    </row>
    <row r="5511" spans="4:19">
      <c r="D5511" s="174" t="s">
        <v>13934</v>
      </c>
      <c r="E5511" s="175">
        <v>104011.2</v>
      </c>
      <c r="F5511" s="174"/>
      <c r="G5511" s="174" t="s">
        <v>925</v>
      </c>
      <c r="H5511" s="174" t="s">
        <v>3403</v>
      </c>
      <c r="I5511" s="174" t="s">
        <v>13935</v>
      </c>
      <c r="J5511" s="174" t="s">
        <v>13936</v>
      </c>
      <c r="K5511" s="174"/>
      <c r="L5511" s="174" t="s">
        <v>3406</v>
      </c>
      <c r="M5511" s="174" t="s">
        <v>13065</v>
      </c>
      <c r="N5511" s="176">
        <v>300</v>
      </c>
      <c r="O5511" s="174" t="s">
        <v>3407</v>
      </c>
      <c r="P5511" s="177">
        <v>39263</v>
      </c>
      <c r="Q5511" s="176">
        <v>72</v>
      </c>
      <c r="R5511" s="175">
        <v>24962.639999999999</v>
      </c>
      <c r="S5511" s="175">
        <v>79048.56</v>
      </c>
    </row>
    <row r="5512" spans="4:19">
      <c r="D5512" s="174" t="s">
        <v>13937</v>
      </c>
      <c r="E5512" s="175">
        <v>221595.31</v>
      </c>
      <c r="F5512" s="174" t="s">
        <v>3409</v>
      </c>
      <c r="G5512" s="174" t="s">
        <v>333</v>
      </c>
      <c r="H5512" s="174" t="s">
        <v>189</v>
      </c>
      <c r="I5512" s="174" t="s">
        <v>3021</v>
      </c>
      <c r="J5512" s="174" t="s">
        <v>13938</v>
      </c>
      <c r="K5512" s="174"/>
      <c r="L5512" s="174" t="s">
        <v>183</v>
      </c>
      <c r="M5512" s="174" t="s">
        <v>3575</v>
      </c>
      <c r="N5512" s="176">
        <v>60</v>
      </c>
      <c r="O5512" s="174" t="s">
        <v>3407</v>
      </c>
      <c r="P5512" s="177">
        <v>40179</v>
      </c>
      <c r="Q5512" s="176">
        <v>42</v>
      </c>
      <c r="R5512" s="175">
        <v>151423.45000000001</v>
      </c>
      <c r="S5512" s="175">
        <v>70171.86</v>
      </c>
    </row>
    <row r="5513" spans="4:19">
      <c r="D5513" s="174" t="s">
        <v>13939</v>
      </c>
      <c r="E5513" s="175">
        <v>269579.75</v>
      </c>
      <c r="F5513" s="174"/>
      <c r="G5513" s="174" t="s">
        <v>630</v>
      </c>
      <c r="H5513" s="174" t="s">
        <v>3403</v>
      </c>
      <c r="I5513" s="174" t="s">
        <v>13940</v>
      </c>
      <c r="J5513" s="174" t="s">
        <v>13941</v>
      </c>
      <c r="K5513" s="174"/>
      <c r="L5513" s="174" t="s">
        <v>3406</v>
      </c>
      <c r="M5513" s="174" t="s">
        <v>13942</v>
      </c>
      <c r="N5513" s="176">
        <v>300</v>
      </c>
      <c r="O5513" s="174" t="s">
        <v>3407</v>
      </c>
      <c r="P5513" s="177">
        <v>39844</v>
      </c>
      <c r="Q5513" s="176">
        <v>53</v>
      </c>
      <c r="R5513" s="175">
        <v>47625.75</v>
      </c>
      <c r="S5513" s="176">
        <v>221954</v>
      </c>
    </row>
    <row r="5514" spans="4:19">
      <c r="D5514" s="174" t="s">
        <v>13943</v>
      </c>
      <c r="E5514" s="175">
        <v>1325425.6200000001</v>
      </c>
      <c r="F5514" s="174"/>
      <c r="G5514" s="174" t="s">
        <v>3275</v>
      </c>
      <c r="H5514" s="174" t="s">
        <v>191</v>
      </c>
      <c r="I5514" s="174" t="s">
        <v>13944</v>
      </c>
      <c r="J5514" s="174" t="s">
        <v>13945</v>
      </c>
      <c r="K5514" s="174"/>
      <c r="L5514" s="174" t="s">
        <v>191</v>
      </c>
      <c r="M5514" s="174" t="s">
        <v>4635</v>
      </c>
      <c r="N5514" s="176">
        <v>960</v>
      </c>
      <c r="O5514" s="174" t="s">
        <v>3407</v>
      </c>
      <c r="P5514" s="177">
        <v>40179</v>
      </c>
      <c r="Q5514" s="176">
        <v>42</v>
      </c>
      <c r="R5514" s="175">
        <v>56606.71</v>
      </c>
      <c r="S5514" s="175">
        <v>1268818.9099999999</v>
      </c>
    </row>
    <row r="5515" spans="4:19">
      <c r="D5515" s="174" t="s">
        <v>13946</v>
      </c>
      <c r="E5515" s="175">
        <v>14891032.51</v>
      </c>
      <c r="F5515" s="174"/>
      <c r="G5515" s="174" t="s">
        <v>1543</v>
      </c>
      <c r="H5515" s="174" t="s">
        <v>191</v>
      </c>
      <c r="I5515" s="174" t="s">
        <v>13947</v>
      </c>
      <c r="J5515" s="174" t="s">
        <v>1544</v>
      </c>
      <c r="K5515" s="174"/>
      <c r="L5515" s="174" t="s">
        <v>191</v>
      </c>
      <c r="M5515" s="174" t="s">
        <v>13948</v>
      </c>
      <c r="N5515" s="176">
        <v>960</v>
      </c>
      <c r="O5515" s="174" t="s">
        <v>3407</v>
      </c>
      <c r="P5515" s="177">
        <v>40025</v>
      </c>
      <c r="Q5515" s="176">
        <v>47</v>
      </c>
      <c r="R5515" s="175">
        <v>729040.11</v>
      </c>
      <c r="S5515" s="175">
        <v>14161992.4</v>
      </c>
    </row>
    <row r="5516" spans="4:19">
      <c r="D5516" s="174" t="s">
        <v>13949</v>
      </c>
      <c r="E5516" s="175">
        <v>6371378.2199999997</v>
      </c>
      <c r="F5516" s="174"/>
      <c r="G5516" s="174" t="s">
        <v>1543</v>
      </c>
      <c r="H5516" s="174" t="s">
        <v>191</v>
      </c>
      <c r="I5516" s="174" t="s">
        <v>13950</v>
      </c>
      <c r="J5516" s="174" t="s">
        <v>13951</v>
      </c>
      <c r="K5516" s="174"/>
      <c r="L5516" s="174"/>
      <c r="M5516" s="174"/>
      <c r="N5516" s="176">
        <v>960</v>
      </c>
      <c r="O5516" s="174" t="s">
        <v>3407</v>
      </c>
      <c r="P5516" s="177">
        <v>40025</v>
      </c>
      <c r="Q5516" s="176">
        <v>47</v>
      </c>
      <c r="R5516" s="175">
        <v>311932.03000000003</v>
      </c>
      <c r="S5516" s="175">
        <v>6059446.1900000004</v>
      </c>
    </row>
    <row r="5517" spans="4:19">
      <c r="D5517" s="174" t="s">
        <v>13952</v>
      </c>
      <c r="E5517" s="175">
        <v>164903.62</v>
      </c>
      <c r="F5517" s="174"/>
      <c r="G5517" s="174" t="s">
        <v>1543</v>
      </c>
      <c r="H5517" s="174" t="s">
        <v>191</v>
      </c>
      <c r="I5517" s="174" t="s">
        <v>13953</v>
      </c>
      <c r="J5517" s="174" t="s">
        <v>13954</v>
      </c>
      <c r="K5517" s="174"/>
      <c r="L5517" s="174" t="s">
        <v>191</v>
      </c>
      <c r="M5517" s="174" t="s">
        <v>13948</v>
      </c>
      <c r="N5517" s="176">
        <v>960</v>
      </c>
      <c r="O5517" s="174" t="s">
        <v>3407</v>
      </c>
      <c r="P5517" s="177">
        <v>39263</v>
      </c>
      <c r="Q5517" s="176">
        <v>72</v>
      </c>
      <c r="R5517" s="175">
        <v>12367.74</v>
      </c>
      <c r="S5517" s="175">
        <v>152535.88</v>
      </c>
    </row>
    <row r="5518" spans="4:19">
      <c r="D5518" s="174" t="s">
        <v>13955</v>
      </c>
      <c r="E5518" s="175">
        <v>197486.87</v>
      </c>
      <c r="F5518" s="174" t="s">
        <v>3540</v>
      </c>
      <c r="G5518" s="174" t="s">
        <v>322</v>
      </c>
      <c r="H5518" s="174" t="s">
        <v>174</v>
      </c>
      <c r="I5518" s="174" t="s">
        <v>3023</v>
      </c>
      <c r="J5518" s="174" t="s">
        <v>3024</v>
      </c>
      <c r="K5518" s="174"/>
      <c r="L5518" s="174" t="s">
        <v>191</v>
      </c>
      <c r="M5518" s="174" t="s">
        <v>13956</v>
      </c>
      <c r="N5518" s="176">
        <v>960</v>
      </c>
      <c r="O5518" s="174" t="s">
        <v>3407</v>
      </c>
      <c r="P5518" s="177">
        <v>39630</v>
      </c>
      <c r="Q5518" s="176">
        <v>60</v>
      </c>
      <c r="R5518" s="175">
        <v>12137.19</v>
      </c>
      <c r="S5518" s="175">
        <v>185349.68</v>
      </c>
    </row>
    <row r="5519" spans="4:19">
      <c r="D5519" s="174" t="s">
        <v>13957</v>
      </c>
      <c r="E5519" s="175">
        <v>29785152.440000001</v>
      </c>
      <c r="F5519" s="174"/>
      <c r="G5519" s="174" t="s">
        <v>601</v>
      </c>
      <c r="H5519" s="174" t="s">
        <v>179</v>
      </c>
      <c r="I5519" s="174" t="s">
        <v>13958</v>
      </c>
      <c r="J5519" s="174" t="s">
        <v>13959</v>
      </c>
      <c r="K5519" s="174"/>
      <c r="L5519" s="174" t="s">
        <v>179</v>
      </c>
      <c r="M5519" s="174" t="s">
        <v>148</v>
      </c>
      <c r="N5519" s="176">
        <v>600</v>
      </c>
      <c r="O5519" s="174" t="s">
        <v>3407</v>
      </c>
      <c r="P5519" s="177">
        <v>40543</v>
      </c>
      <c r="Q5519" s="176">
        <v>30</v>
      </c>
      <c r="R5519" s="175">
        <v>1489257.6</v>
      </c>
      <c r="S5519" s="175">
        <v>28295894.84</v>
      </c>
    </row>
    <row r="5520" spans="4:19">
      <c r="D5520" s="174" t="s">
        <v>13960</v>
      </c>
      <c r="E5520" s="175">
        <v>794307.07</v>
      </c>
      <c r="F5520" s="174"/>
      <c r="G5520" s="174" t="s">
        <v>1098</v>
      </c>
      <c r="H5520" s="174" t="s">
        <v>3403</v>
      </c>
      <c r="I5520" s="174" t="s">
        <v>13961</v>
      </c>
      <c r="J5520" s="174" t="s">
        <v>13962</v>
      </c>
      <c r="K5520" s="174"/>
      <c r="L5520" s="174" t="s">
        <v>3406</v>
      </c>
      <c r="M5520" s="174" t="s">
        <v>146</v>
      </c>
      <c r="N5520" s="176">
        <v>300</v>
      </c>
      <c r="O5520" s="174" t="s">
        <v>3407</v>
      </c>
      <c r="P5520" s="177">
        <v>40147</v>
      </c>
      <c r="Q5520" s="176">
        <v>43</v>
      </c>
      <c r="R5520" s="175">
        <v>113850.67</v>
      </c>
      <c r="S5520" s="175">
        <v>680456.4</v>
      </c>
    </row>
    <row r="5521" spans="4:19">
      <c r="D5521" s="174" t="s">
        <v>13963</v>
      </c>
      <c r="E5521" s="175">
        <v>510867.98</v>
      </c>
      <c r="F5521" s="174"/>
      <c r="G5521" s="174" t="s">
        <v>1098</v>
      </c>
      <c r="H5521" s="174" t="s">
        <v>3403</v>
      </c>
      <c r="I5521" s="174" t="s">
        <v>13964</v>
      </c>
      <c r="J5521" s="174" t="s">
        <v>13965</v>
      </c>
      <c r="K5521" s="174"/>
      <c r="L5521" s="174" t="s">
        <v>13966</v>
      </c>
      <c r="M5521" s="174" t="s">
        <v>146</v>
      </c>
      <c r="N5521" s="176">
        <v>300</v>
      </c>
      <c r="O5521" s="174" t="s">
        <v>3407</v>
      </c>
      <c r="P5521" s="177">
        <v>40056</v>
      </c>
      <c r="Q5521" s="176">
        <v>46</v>
      </c>
      <c r="R5521" s="175">
        <v>78333.06</v>
      </c>
      <c r="S5521" s="175">
        <v>432534.92</v>
      </c>
    </row>
    <row r="5522" spans="4:19">
      <c r="D5522" s="174" t="s">
        <v>13967</v>
      </c>
      <c r="E5522" s="175">
        <v>862731.14</v>
      </c>
      <c r="F5522" s="174"/>
      <c r="G5522" s="174" t="s">
        <v>625</v>
      </c>
      <c r="H5522" s="174" t="s">
        <v>183</v>
      </c>
      <c r="I5522" s="174" t="s">
        <v>13968</v>
      </c>
      <c r="J5522" s="174" t="s">
        <v>13969</v>
      </c>
      <c r="K5522" s="174"/>
      <c r="L5522" s="174" t="s">
        <v>13294</v>
      </c>
      <c r="M5522" s="174" t="s">
        <v>13065</v>
      </c>
      <c r="N5522" s="176">
        <v>60</v>
      </c>
      <c r="O5522" s="174" t="s">
        <v>3407</v>
      </c>
      <c r="P5522" s="177">
        <v>39814</v>
      </c>
      <c r="Q5522" s="176">
        <v>54</v>
      </c>
      <c r="R5522" s="175">
        <v>762079.14</v>
      </c>
      <c r="S5522" s="176">
        <v>100652</v>
      </c>
    </row>
    <row r="5523" spans="4:19">
      <c r="D5523" s="174" t="s">
        <v>13970</v>
      </c>
      <c r="E5523" s="175">
        <v>13894484.99</v>
      </c>
      <c r="F5523" s="174" t="s">
        <v>11881</v>
      </c>
      <c r="G5523" s="174" t="s">
        <v>1640</v>
      </c>
      <c r="H5523" s="174" t="s">
        <v>190</v>
      </c>
      <c r="I5523" s="174" t="s">
        <v>3025</v>
      </c>
      <c r="J5523" s="174" t="s">
        <v>13971</v>
      </c>
      <c r="K5523" s="174"/>
      <c r="L5523" s="174" t="s">
        <v>7136</v>
      </c>
      <c r="M5523" s="174" t="s">
        <v>3800</v>
      </c>
      <c r="N5523" s="176">
        <v>600</v>
      </c>
      <c r="O5523" s="174" t="s">
        <v>3407</v>
      </c>
      <c r="P5523" s="177">
        <v>39264</v>
      </c>
      <c r="Q5523" s="176">
        <v>72</v>
      </c>
      <c r="R5523" s="175">
        <v>1644180.63</v>
      </c>
      <c r="S5523" s="175">
        <v>12250304.359999999</v>
      </c>
    </row>
    <row r="5524" spans="4:19">
      <c r="D5524" s="174" t="s">
        <v>13972</v>
      </c>
      <c r="E5524" s="175">
        <v>112706.74</v>
      </c>
      <c r="F5524" s="174"/>
      <c r="G5524" s="174" t="s">
        <v>630</v>
      </c>
      <c r="H5524" s="174" t="s">
        <v>13973</v>
      </c>
      <c r="I5524" s="174" t="s">
        <v>643</v>
      </c>
      <c r="J5524" s="174" t="s">
        <v>13974</v>
      </c>
      <c r="K5524" s="174"/>
      <c r="L5524" s="174" t="s">
        <v>13975</v>
      </c>
      <c r="M5524" s="174" t="s">
        <v>148</v>
      </c>
      <c r="N5524" s="176">
        <v>300</v>
      </c>
      <c r="O5524" s="174" t="s">
        <v>3407</v>
      </c>
      <c r="P5524" s="177">
        <v>39173</v>
      </c>
      <c r="Q5524" s="176">
        <v>75</v>
      </c>
      <c r="R5524" s="175">
        <v>27800.93</v>
      </c>
      <c r="S5524" s="175">
        <v>84905.81</v>
      </c>
    </row>
    <row r="5525" spans="4:19">
      <c r="D5525" s="174" t="s">
        <v>13976</v>
      </c>
      <c r="E5525" s="175">
        <v>862873.52</v>
      </c>
      <c r="F5525" s="174"/>
      <c r="G5525" s="174" t="s">
        <v>625</v>
      </c>
      <c r="H5525" s="174" t="s">
        <v>183</v>
      </c>
      <c r="I5525" s="174" t="s">
        <v>13977</v>
      </c>
      <c r="J5525" s="174" t="s">
        <v>13978</v>
      </c>
      <c r="K5525" s="174"/>
      <c r="L5525" s="174" t="s">
        <v>13294</v>
      </c>
      <c r="M5525" s="174" t="s">
        <v>13979</v>
      </c>
      <c r="N5525" s="176">
        <v>60</v>
      </c>
      <c r="O5525" s="174" t="s">
        <v>3407</v>
      </c>
      <c r="P5525" s="177">
        <v>39995</v>
      </c>
      <c r="Q5525" s="176">
        <v>48</v>
      </c>
      <c r="R5525" s="175">
        <v>675917.57</v>
      </c>
      <c r="S5525" s="175">
        <v>186955.95</v>
      </c>
    </row>
    <row r="5526" spans="4:19">
      <c r="D5526" s="174" t="s">
        <v>13980</v>
      </c>
      <c r="E5526" s="176">
        <v>1475569</v>
      </c>
      <c r="F5526" s="174"/>
      <c r="G5526" s="174" t="s">
        <v>1308</v>
      </c>
      <c r="H5526" s="174" t="s">
        <v>174</v>
      </c>
      <c r="I5526" s="174" t="s">
        <v>3027</v>
      </c>
      <c r="J5526" s="174" t="s">
        <v>13981</v>
      </c>
      <c r="K5526" s="174"/>
      <c r="L5526" s="174" t="s">
        <v>4377</v>
      </c>
      <c r="M5526" s="174" t="s">
        <v>12718</v>
      </c>
      <c r="N5526" s="176">
        <v>960</v>
      </c>
      <c r="O5526" s="174" t="s">
        <v>3407</v>
      </c>
      <c r="P5526" s="177">
        <v>40086</v>
      </c>
      <c r="Q5526" s="176">
        <v>45</v>
      </c>
      <c r="R5526" s="175">
        <v>69167.28</v>
      </c>
      <c r="S5526" s="175">
        <v>1406401.72</v>
      </c>
    </row>
    <row r="5527" spans="4:19">
      <c r="D5527" s="174" t="s">
        <v>13982</v>
      </c>
      <c r="E5527" s="175">
        <v>852554.26</v>
      </c>
      <c r="F5527" s="174"/>
      <c r="G5527" s="174" t="s">
        <v>1694</v>
      </c>
      <c r="H5527" s="174" t="s">
        <v>190</v>
      </c>
      <c r="I5527" s="174" t="s">
        <v>3029</v>
      </c>
      <c r="J5527" s="174" t="s">
        <v>13983</v>
      </c>
      <c r="K5527" s="174"/>
      <c r="L5527" s="174" t="s">
        <v>13400</v>
      </c>
      <c r="M5527" s="174" t="s">
        <v>148</v>
      </c>
      <c r="N5527" s="176">
        <v>600</v>
      </c>
      <c r="O5527" s="174" t="s">
        <v>3407</v>
      </c>
      <c r="P5527" s="177">
        <v>40359</v>
      </c>
      <c r="Q5527" s="176">
        <v>36</v>
      </c>
      <c r="R5527" s="175">
        <v>51153.24</v>
      </c>
      <c r="S5527" s="175">
        <v>801401.02</v>
      </c>
    </row>
    <row r="5528" spans="4:19">
      <c r="D5528" s="174" t="s">
        <v>13984</v>
      </c>
      <c r="E5528" s="175">
        <v>70284.69</v>
      </c>
      <c r="F5528" s="174" t="s">
        <v>3540</v>
      </c>
      <c r="G5528" s="174" t="s">
        <v>333</v>
      </c>
      <c r="H5528" s="174" t="s">
        <v>190</v>
      </c>
      <c r="I5528" s="174" t="s">
        <v>3031</v>
      </c>
      <c r="J5528" s="174" t="s">
        <v>13985</v>
      </c>
      <c r="K5528" s="174"/>
      <c r="L5528" s="174" t="s">
        <v>179</v>
      </c>
      <c r="M5528" s="174" t="s">
        <v>7197</v>
      </c>
      <c r="N5528" s="176">
        <v>600</v>
      </c>
      <c r="O5528" s="174" t="s">
        <v>3407</v>
      </c>
      <c r="P5528" s="177">
        <v>40179</v>
      </c>
      <c r="Q5528" s="176">
        <v>42</v>
      </c>
      <c r="R5528" s="175">
        <v>4802.7700000000004</v>
      </c>
      <c r="S5528" s="175">
        <v>65481.919999999998</v>
      </c>
    </row>
    <row r="5529" spans="4:19">
      <c r="D5529" s="174" t="s">
        <v>13986</v>
      </c>
      <c r="E5529" s="175">
        <v>793318.7</v>
      </c>
      <c r="F5529" s="174"/>
      <c r="G5529" s="174" t="s">
        <v>672</v>
      </c>
      <c r="H5529" s="174" t="s">
        <v>13768</v>
      </c>
      <c r="I5529" s="174" t="s">
        <v>13987</v>
      </c>
      <c r="J5529" s="174" t="s">
        <v>13988</v>
      </c>
      <c r="K5529" s="174"/>
      <c r="L5529" s="174" t="s">
        <v>13768</v>
      </c>
      <c r="M5529" s="174" t="s">
        <v>13711</v>
      </c>
      <c r="N5529" s="176">
        <v>600</v>
      </c>
      <c r="O5529" s="174" t="s">
        <v>3407</v>
      </c>
      <c r="P5529" s="177">
        <v>39692</v>
      </c>
      <c r="Q5529" s="176">
        <v>58</v>
      </c>
      <c r="R5529" s="175">
        <v>75365.259999999995</v>
      </c>
      <c r="S5529" s="175">
        <v>717953.44</v>
      </c>
    </row>
    <row r="5530" spans="4:19">
      <c r="D5530" s="174" t="s">
        <v>13989</v>
      </c>
      <c r="E5530" s="175">
        <v>28928.400000000001</v>
      </c>
      <c r="F5530" s="174"/>
      <c r="G5530" s="174" t="s">
        <v>333</v>
      </c>
      <c r="H5530" s="174" t="s">
        <v>3403</v>
      </c>
      <c r="I5530" s="174" t="s">
        <v>13990</v>
      </c>
      <c r="J5530" s="174" t="s">
        <v>13991</v>
      </c>
      <c r="K5530" s="174"/>
      <c r="L5530" s="174" t="s">
        <v>3406</v>
      </c>
      <c r="M5530" s="174" t="s">
        <v>13674</v>
      </c>
      <c r="N5530" s="176">
        <v>300</v>
      </c>
      <c r="O5530" s="174" t="s">
        <v>3407</v>
      </c>
      <c r="P5530" s="177">
        <v>39263</v>
      </c>
      <c r="Q5530" s="176">
        <v>72</v>
      </c>
      <c r="R5530" s="175">
        <v>6942.78</v>
      </c>
      <c r="S5530" s="175">
        <v>21985.62</v>
      </c>
    </row>
    <row r="5531" spans="4:19">
      <c r="D5531" s="174" t="s">
        <v>13992</v>
      </c>
      <c r="E5531" s="175">
        <v>179615.09</v>
      </c>
      <c r="F5531" s="174"/>
      <c r="G5531" s="174" t="s">
        <v>366</v>
      </c>
      <c r="H5531" s="174" t="s">
        <v>13768</v>
      </c>
      <c r="I5531" s="174" t="s">
        <v>383</v>
      </c>
      <c r="J5531" s="174" t="s">
        <v>13993</v>
      </c>
      <c r="K5531" s="174"/>
      <c r="L5531" s="174" t="s">
        <v>13612</v>
      </c>
      <c r="M5531" s="174" t="s">
        <v>3509</v>
      </c>
      <c r="N5531" s="176">
        <v>600</v>
      </c>
      <c r="O5531" s="174" t="s">
        <v>3407</v>
      </c>
      <c r="P5531" s="177">
        <v>41061</v>
      </c>
      <c r="Q5531" s="176">
        <v>13</v>
      </c>
      <c r="R5531" s="175">
        <v>3592.3</v>
      </c>
      <c r="S5531" s="175">
        <v>176022.79</v>
      </c>
    </row>
    <row r="5532" spans="4:19">
      <c r="D5532" s="174" t="s">
        <v>13994</v>
      </c>
      <c r="E5532" s="175">
        <v>232349.8</v>
      </c>
      <c r="F5532" s="174"/>
      <c r="G5532" s="174" t="s">
        <v>630</v>
      </c>
      <c r="H5532" s="174" t="s">
        <v>3403</v>
      </c>
      <c r="I5532" s="174" t="s">
        <v>13995</v>
      </c>
      <c r="J5532" s="174" t="s">
        <v>13996</v>
      </c>
      <c r="K5532" s="174"/>
      <c r="L5532" s="174" t="s">
        <v>3406</v>
      </c>
      <c r="M5532" s="174" t="s">
        <v>12775</v>
      </c>
      <c r="N5532" s="176">
        <v>300</v>
      </c>
      <c r="O5532" s="174" t="s">
        <v>3407</v>
      </c>
      <c r="P5532" s="177">
        <v>39994</v>
      </c>
      <c r="Q5532" s="176">
        <v>48</v>
      </c>
      <c r="R5532" s="175">
        <v>37175.96</v>
      </c>
      <c r="S5532" s="175">
        <v>195173.84</v>
      </c>
    </row>
    <row r="5533" spans="4:19">
      <c r="D5533" s="174" t="s">
        <v>13997</v>
      </c>
      <c r="E5533" s="175">
        <v>214423.2</v>
      </c>
      <c r="F5533" s="174"/>
      <c r="G5533" s="174" t="s">
        <v>630</v>
      </c>
      <c r="H5533" s="174" t="s">
        <v>13768</v>
      </c>
      <c r="I5533" s="174" t="s">
        <v>13998</v>
      </c>
      <c r="J5533" s="174" t="s">
        <v>13999</v>
      </c>
      <c r="K5533" s="174"/>
      <c r="L5533" s="174" t="s">
        <v>14000</v>
      </c>
      <c r="M5533" s="174" t="s">
        <v>14001</v>
      </c>
      <c r="N5533" s="176">
        <v>600</v>
      </c>
      <c r="O5533" s="174" t="s">
        <v>3407</v>
      </c>
      <c r="P5533" s="177">
        <v>40299</v>
      </c>
      <c r="Q5533" s="176">
        <v>38</v>
      </c>
      <c r="R5533" s="175">
        <v>13222.75</v>
      </c>
      <c r="S5533" s="175">
        <v>201200.45</v>
      </c>
    </row>
    <row r="5534" spans="4:19">
      <c r="D5534" s="174" t="s">
        <v>14002</v>
      </c>
      <c r="E5534" s="175">
        <v>222727.64</v>
      </c>
      <c r="F5534" s="174" t="s">
        <v>3540</v>
      </c>
      <c r="G5534" s="174" t="s">
        <v>322</v>
      </c>
      <c r="H5534" s="174" t="s">
        <v>182</v>
      </c>
      <c r="I5534" s="174" t="s">
        <v>3033</v>
      </c>
      <c r="J5534" s="174" t="s">
        <v>14003</v>
      </c>
      <c r="K5534" s="174"/>
      <c r="L5534" s="174" t="s">
        <v>169</v>
      </c>
      <c r="M5534" s="174" t="s">
        <v>14004</v>
      </c>
      <c r="N5534" s="176">
        <v>960</v>
      </c>
      <c r="O5534" s="174" t="s">
        <v>3407</v>
      </c>
      <c r="P5534" s="177">
        <v>39630</v>
      </c>
      <c r="Q5534" s="176">
        <v>60</v>
      </c>
      <c r="R5534" s="175">
        <v>13688.44</v>
      </c>
      <c r="S5534" s="175">
        <v>209039.2</v>
      </c>
    </row>
    <row r="5535" spans="4:19">
      <c r="D5535" s="174" t="s">
        <v>14005</v>
      </c>
      <c r="E5535" s="176">
        <v>1410816</v>
      </c>
      <c r="F5535" s="174"/>
      <c r="G5535" s="174" t="s">
        <v>12240</v>
      </c>
      <c r="H5535" s="174" t="s">
        <v>179</v>
      </c>
      <c r="I5535" s="174" t="s">
        <v>14006</v>
      </c>
      <c r="J5535" s="174" t="s">
        <v>12780</v>
      </c>
      <c r="K5535" s="174"/>
      <c r="L5535" s="174" t="s">
        <v>7136</v>
      </c>
      <c r="M5535" s="174" t="s">
        <v>12243</v>
      </c>
      <c r="N5535" s="176">
        <v>600</v>
      </c>
      <c r="O5535" s="174" t="s">
        <v>3407</v>
      </c>
      <c r="P5535" s="177">
        <v>38534</v>
      </c>
      <c r="Q5535" s="176">
        <v>96</v>
      </c>
      <c r="R5535" s="175">
        <v>223379.20000000001</v>
      </c>
      <c r="S5535" s="175">
        <v>1187436.8</v>
      </c>
    </row>
    <row r="5536" spans="4:19">
      <c r="D5536" s="174" t="s">
        <v>14007</v>
      </c>
      <c r="E5536" s="175">
        <v>779196.49</v>
      </c>
      <c r="F5536" s="174"/>
      <c r="G5536" s="174" t="s">
        <v>1210</v>
      </c>
      <c r="H5536" s="174" t="s">
        <v>3411</v>
      </c>
      <c r="I5536" s="174" t="s">
        <v>14008</v>
      </c>
      <c r="J5536" s="174" t="s">
        <v>14009</v>
      </c>
      <c r="K5536" s="174"/>
      <c r="L5536" s="174" t="s">
        <v>13114</v>
      </c>
      <c r="M5536" s="174" t="s">
        <v>13263</v>
      </c>
      <c r="N5536" s="176">
        <v>120</v>
      </c>
      <c r="O5536" s="174" t="s">
        <v>3407</v>
      </c>
      <c r="P5536" s="177">
        <v>40451</v>
      </c>
      <c r="Q5536" s="176">
        <v>33</v>
      </c>
      <c r="R5536" s="175">
        <v>214279.01</v>
      </c>
      <c r="S5536" s="175">
        <v>564917.48</v>
      </c>
    </row>
    <row r="5537" spans="4:19">
      <c r="D5537" s="174" t="s">
        <v>14010</v>
      </c>
      <c r="E5537" s="175">
        <v>3195591.52</v>
      </c>
      <c r="F5537" s="174" t="s">
        <v>3409</v>
      </c>
      <c r="G5537" s="174" t="s">
        <v>1276</v>
      </c>
      <c r="H5537" s="174" t="s">
        <v>189</v>
      </c>
      <c r="I5537" s="174" t="s">
        <v>3035</v>
      </c>
      <c r="J5537" s="174" t="s">
        <v>14011</v>
      </c>
      <c r="K5537" s="174"/>
      <c r="L5537" s="174" t="s">
        <v>183</v>
      </c>
      <c r="M5537" s="174" t="s">
        <v>10956</v>
      </c>
      <c r="N5537" s="176">
        <v>60</v>
      </c>
      <c r="O5537" s="174" t="s">
        <v>3407</v>
      </c>
      <c r="P5537" s="177">
        <v>40179</v>
      </c>
      <c r="Q5537" s="176">
        <v>42</v>
      </c>
      <c r="R5537" s="175">
        <v>2183654.19</v>
      </c>
      <c r="S5537" s="175">
        <v>1011937.33</v>
      </c>
    </row>
    <row r="5538" spans="4:19">
      <c r="D5538" s="174" t="s">
        <v>14012</v>
      </c>
      <c r="E5538" s="175">
        <v>52563.68</v>
      </c>
      <c r="F5538" s="174" t="s">
        <v>3540</v>
      </c>
      <c r="G5538" s="174" t="s">
        <v>333</v>
      </c>
      <c r="H5538" s="174" t="s">
        <v>182</v>
      </c>
      <c r="I5538" s="174" t="s">
        <v>3037</v>
      </c>
      <c r="J5538" s="174" t="s">
        <v>14013</v>
      </c>
      <c r="K5538" s="174"/>
      <c r="L5538" s="174" t="s">
        <v>169</v>
      </c>
      <c r="M5538" s="174" t="s">
        <v>7197</v>
      </c>
      <c r="N5538" s="176">
        <v>960</v>
      </c>
      <c r="O5538" s="174" t="s">
        <v>3407</v>
      </c>
      <c r="P5538" s="177">
        <v>40179</v>
      </c>
      <c r="Q5538" s="176">
        <v>42</v>
      </c>
      <c r="R5538" s="175">
        <v>2244.88</v>
      </c>
      <c r="S5538" s="175">
        <v>50318.8</v>
      </c>
    </row>
    <row r="5539" spans="4:19">
      <c r="D5539" s="174" t="s">
        <v>14014</v>
      </c>
      <c r="E5539" s="175">
        <v>95789.07</v>
      </c>
      <c r="F5539" s="174" t="s">
        <v>3540</v>
      </c>
      <c r="G5539" s="174" t="s">
        <v>333</v>
      </c>
      <c r="H5539" s="174" t="s">
        <v>182</v>
      </c>
      <c r="I5539" s="174" t="s">
        <v>353</v>
      </c>
      <c r="J5539" s="174" t="s">
        <v>3039</v>
      </c>
      <c r="K5539" s="174"/>
      <c r="L5539" s="174" t="s">
        <v>169</v>
      </c>
      <c r="M5539" s="174" t="s">
        <v>3526</v>
      </c>
      <c r="N5539" s="176">
        <v>960</v>
      </c>
      <c r="O5539" s="174" t="s">
        <v>3407</v>
      </c>
      <c r="P5539" s="177">
        <v>40179</v>
      </c>
      <c r="Q5539" s="176">
        <v>42</v>
      </c>
      <c r="R5539" s="175">
        <v>4090.98</v>
      </c>
      <c r="S5539" s="175">
        <v>91698.09</v>
      </c>
    </row>
    <row r="5540" spans="4:19">
      <c r="D5540" s="174" t="s">
        <v>14015</v>
      </c>
      <c r="E5540" s="175">
        <v>119029.99</v>
      </c>
      <c r="F5540" s="174" t="s">
        <v>3540</v>
      </c>
      <c r="G5540" s="174" t="s">
        <v>333</v>
      </c>
      <c r="H5540" s="174" t="s">
        <v>174</v>
      </c>
      <c r="I5540" s="174" t="s">
        <v>3040</v>
      </c>
      <c r="J5540" s="174" t="s">
        <v>14016</v>
      </c>
      <c r="K5540" s="174"/>
      <c r="L5540" s="174" t="s">
        <v>191</v>
      </c>
      <c r="M5540" s="174" t="s">
        <v>4705</v>
      </c>
      <c r="N5540" s="176">
        <v>960</v>
      </c>
      <c r="O5540" s="174" t="s">
        <v>3407</v>
      </c>
      <c r="P5540" s="177">
        <v>40179</v>
      </c>
      <c r="Q5540" s="176">
        <v>42</v>
      </c>
      <c r="R5540" s="175">
        <v>5083.55</v>
      </c>
      <c r="S5540" s="175">
        <v>113946.44</v>
      </c>
    </row>
    <row r="5541" spans="4:19">
      <c r="D5541" s="174" t="s">
        <v>14017</v>
      </c>
      <c r="E5541" s="175">
        <v>34447.9</v>
      </c>
      <c r="F5541" s="174"/>
      <c r="G5541" s="174" t="s">
        <v>333</v>
      </c>
      <c r="H5541" s="174" t="s">
        <v>3411</v>
      </c>
      <c r="I5541" s="174" t="s">
        <v>14018</v>
      </c>
      <c r="J5541" s="174" t="s">
        <v>14019</v>
      </c>
      <c r="K5541" s="174"/>
      <c r="L5541" s="174" t="s">
        <v>13114</v>
      </c>
      <c r="M5541" s="174" t="s">
        <v>14020</v>
      </c>
      <c r="N5541" s="176">
        <v>120</v>
      </c>
      <c r="O5541" s="174" t="s">
        <v>3407</v>
      </c>
      <c r="P5541" s="177">
        <v>39233</v>
      </c>
      <c r="Q5541" s="176">
        <v>73</v>
      </c>
      <c r="R5541" s="175">
        <v>20955.8</v>
      </c>
      <c r="S5541" s="175">
        <v>13492.1</v>
      </c>
    </row>
    <row r="5542" spans="4:19">
      <c r="D5542" s="174" t="s">
        <v>14021</v>
      </c>
      <c r="E5542" s="175">
        <v>34661.26</v>
      </c>
      <c r="F5542" s="174"/>
      <c r="G5542" s="174" t="s">
        <v>333</v>
      </c>
      <c r="H5542" s="174" t="s">
        <v>3403</v>
      </c>
      <c r="I5542" s="174" t="s">
        <v>14022</v>
      </c>
      <c r="J5542" s="174" t="s">
        <v>14023</v>
      </c>
      <c r="K5542" s="174"/>
      <c r="L5542" s="174" t="s">
        <v>3406</v>
      </c>
      <c r="M5542" s="174" t="s">
        <v>13505</v>
      </c>
      <c r="N5542" s="176">
        <v>300</v>
      </c>
      <c r="O5542" s="174" t="s">
        <v>3407</v>
      </c>
      <c r="P5542" s="177">
        <v>39202</v>
      </c>
      <c r="Q5542" s="176">
        <v>74</v>
      </c>
      <c r="R5542" s="175">
        <v>8549.77</v>
      </c>
      <c r="S5542" s="175">
        <v>26111.49</v>
      </c>
    </row>
    <row r="5543" spans="4:19">
      <c r="D5543" s="174" t="s">
        <v>14024</v>
      </c>
      <c r="E5543" s="175">
        <v>7350529.1200000001</v>
      </c>
      <c r="F5543" s="174"/>
      <c r="G5543" s="174" t="s">
        <v>3275</v>
      </c>
      <c r="H5543" s="174" t="s">
        <v>191</v>
      </c>
      <c r="I5543" s="174" t="s">
        <v>14025</v>
      </c>
      <c r="J5543" s="174" t="s">
        <v>14026</v>
      </c>
      <c r="K5543" s="174"/>
      <c r="L5543" s="174" t="s">
        <v>191</v>
      </c>
      <c r="M5543" s="174" t="s">
        <v>4635</v>
      </c>
      <c r="N5543" s="176">
        <v>960</v>
      </c>
      <c r="O5543" s="174" t="s">
        <v>3407</v>
      </c>
      <c r="P5543" s="177">
        <v>40179</v>
      </c>
      <c r="Q5543" s="176">
        <v>42</v>
      </c>
      <c r="R5543" s="175">
        <v>313928.83</v>
      </c>
      <c r="S5543" s="175">
        <v>7036600.29</v>
      </c>
    </row>
    <row r="5544" spans="4:19">
      <c r="D5544" s="174" t="s">
        <v>14027</v>
      </c>
      <c r="E5544" s="175">
        <v>3250856.28</v>
      </c>
      <c r="F5544" s="174"/>
      <c r="G5544" s="174" t="s">
        <v>1729</v>
      </c>
      <c r="H5544" s="174" t="s">
        <v>3403</v>
      </c>
      <c r="I5544" s="174" t="s">
        <v>14028</v>
      </c>
      <c r="J5544" s="174" t="s">
        <v>14029</v>
      </c>
      <c r="K5544" s="174"/>
      <c r="L5544" s="174" t="s">
        <v>3406</v>
      </c>
      <c r="M5544" s="174" t="s">
        <v>13091</v>
      </c>
      <c r="N5544" s="176">
        <v>300</v>
      </c>
      <c r="O5544" s="174" t="s">
        <v>3407</v>
      </c>
      <c r="P5544" s="177">
        <v>40602</v>
      </c>
      <c r="Q5544" s="176">
        <v>28</v>
      </c>
      <c r="R5544" s="175">
        <v>303413.25</v>
      </c>
      <c r="S5544" s="175">
        <v>2947443.03</v>
      </c>
    </row>
    <row r="5545" spans="4:19">
      <c r="D5545" s="174" t="s">
        <v>14030</v>
      </c>
      <c r="E5545" s="175">
        <v>1121232.69</v>
      </c>
      <c r="F5545" s="174"/>
      <c r="G5545" s="174" t="s">
        <v>1645</v>
      </c>
      <c r="H5545" s="174" t="s">
        <v>179</v>
      </c>
      <c r="I5545" s="174" t="s">
        <v>1659</v>
      </c>
      <c r="J5545" s="174" t="s">
        <v>14031</v>
      </c>
      <c r="K5545" s="174"/>
      <c r="L5545" s="174" t="s">
        <v>179</v>
      </c>
      <c r="M5545" s="174" t="s">
        <v>3800</v>
      </c>
      <c r="N5545" s="176">
        <v>600</v>
      </c>
      <c r="O5545" s="174" t="s">
        <v>3407</v>
      </c>
      <c r="P5545" s="177">
        <v>40878</v>
      </c>
      <c r="Q5545" s="176">
        <v>19</v>
      </c>
      <c r="R5545" s="175">
        <v>33636.97</v>
      </c>
      <c r="S5545" s="175">
        <v>1087595.72</v>
      </c>
    </row>
    <row r="5546" spans="4:19">
      <c r="D5546" s="174" t="s">
        <v>14032</v>
      </c>
      <c r="E5546" s="175">
        <v>83787.520000000004</v>
      </c>
      <c r="F5546" s="174" t="s">
        <v>3540</v>
      </c>
      <c r="G5546" s="174" t="s">
        <v>333</v>
      </c>
      <c r="H5546" s="174" t="s">
        <v>190</v>
      </c>
      <c r="I5546" s="174" t="s">
        <v>3043</v>
      </c>
      <c r="J5546" s="174" t="s">
        <v>14033</v>
      </c>
      <c r="K5546" s="174"/>
      <c r="L5546" s="174" t="s">
        <v>179</v>
      </c>
      <c r="M5546" s="174" t="s">
        <v>3800</v>
      </c>
      <c r="N5546" s="176">
        <v>600</v>
      </c>
      <c r="O5546" s="174" t="s">
        <v>3407</v>
      </c>
      <c r="P5546" s="177">
        <v>40179</v>
      </c>
      <c r="Q5546" s="176">
        <v>42</v>
      </c>
      <c r="R5546" s="175">
        <v>5725.47</v>
      </c>
      <c r="S5546" s="175">
        <v>78062.05</v>
      </c>
    </row>
    <row r="5547" spans="4:19">
      <c r="D5547" s="174" t="s">
        <v>14034</v>
      </c>
      <c r="E5547" s="175">
        <v>124118.41</v>
      </c>
      <c r="F5547" s="174" t="s">
        <v>3540</v>
      </c>
      <c r="G5547" s="174" t="s">
        <v>333</v>
      </c>
      <c r="H5547" s="174" t="s">
        <v>190</v>
      </c>
      <c r="I5547" s="174" t="s">
        <v>3045</v>
      </c>
      <c r="J5547" s="174" t="s">
        <v>14035</v>
      </c>
      <c r="K5547" s="174"/>
      <c r="L5547" s="174" t="s">
        <v>179</v>
      </c>
      <c r="M5547" s="174" t="s">
        <v>3800</v>
      </c>
      <c r="N5547" s="176">
        <v>600</v>
      </c>
      <c r="O5547" s="174" t="s">
        <v>3407</v>
      </c>
      <c r="P5547" s="177">
        <v>40179</v>
      </c>
      <c r="Q5547" s="176">
        <v>42</v>
      </c>
      <c r="R5547" s="175">
        <v>8481.39</v>
      </c>
      <c r="S5547" s="175">
        <v>115637.02</v>
      </c>
    </row>
    <row r="5548" spans="4:19">
      <c r="D5548" s="174" t="s">
        <v>14036</v>
      </c>
      <c r="E5548" s="175">
        <v>63036.15</v>
      </c>
      <c r="F5548" s="174" t="s">
        <v>3540</v>
      </c>
      <c r="G5548" s="174" t="s">
        <v>333</v>
      </c>
      <c r="H5548" s="174" t="s">
        <v>174</v>
      </c>
      <c r="I5548" s="174" t="s">
        <v>3047</v>
      </c>
      <c r="J5548" s="174" t="s">
        <v>14037</v>
      </c>
      <c r="K5548" s="174"/>
      <c r="L5548" s="174" t="s">
        <v>191</v>
      </c>
      <c r="M5548" s="174" t="s">
        <v>14038</v>
      </c>
      <c r="N5548" s="176">
        <v>960</v>
      </c>
      <c r="O5548" s="174" t="s">
        <v>3407</v>
      </c>
      <c r="P5548" s="177">
        <v>40179</v>
      </c>
      <c r="Q5548" s="176">
        <v>42</v>
      </c>
      <c r="R5548" s="175">
        <v>2692.16</v>
      </c>
      <c r="S5548" s="175">
        <v>60343.99</v>
      </c>
    </row>
    <row r="5549" spans="4:19">
      <c r="D5549" s="174" t="s">
        <v>14039</v>
      </c>
      <c r="E5549" s="175">
        <v>224180.23</v>
      </c>
      <c r="F5549" s="174"/>
      <c r="G5549" s="174" t="s">
        <v>333</v>
      </c>
      <c r="H5549" s="174" t="s">
        <v>174</v>
      </c>
      <c r="I5549" s="174" t="s">
        <v>3049</v>
      </c>
      <c r="J5549" s="174" t="s">
        <v>14040</v>
      </c>
      <c r="K5549" s="174"/>
      <c r="L5549" s="174" t="s">
        <v>191</v>
      </c>
      <c r="M5549" s="174" t="s">
        <v>3596</v>
      </c>
      <c r="N5549" s="176">
        <v>960</v>
      </c>
      <c r="O5549" s="174" t="s">
        <v>3407</v>
      </c>
      <c r="P5549" s="177">
        <v>40179</v>
      </c>
      <c r="Q5549" s="176">
        <v>42</v>
      </c>
      <c r="R5549" s="175">
        <v>9574.35</v>
      </c>
      <c r="S5549" s="175">
        <v>214605.88</v>
      </c>
    </row>
    <row r="5550" spans="4:19">
      <c r="D5550" s="174" t="s">
        <v>14041</v>
      </c>
      <c r="E5550" s="175">
        <v>4205463.43</v>
      </c>
      <c r="F5550" s="174" t="s">
        <v>3409</v>
      </c>
      <c r="G5550" s="174" t="s">
        <v>1276</v>
      </c>
      <c r="H5550" s="174" t="s">
        <v>189</v>
      </c>
      <c r="I5550" s="174" t="s">
        <v>3051</v>
      </c>
      <c r="J5550" s="174" t="s">
        <v>14042</v>
      </c>
      <c r="K5550" s="174"/>
      <c r="L5550" s="174" t="s">
        <v>183</v>
      </c>
      <c r="M5550" s="174" t="s">
        <v>10956</v>
      </c>
      <c r="N5550" s="176">
        <v>60</v>
      </c>
      <c r="O5550" s="174" t="s">
        <v>3407</v>
      </c>
      <c r="P5550" s="177">
        <v>40179</v>
      </c>
      <c r="Q5550" s="176">
        <v>42</v>
      </c>
      <c r="R5550" s="175">
        <v>2873733.32</v>
      </c>
      <c r="S5550" s="175">
        <v>1331730.1100000001</v>
      </c>
    </row>
    <row r="5551" spans="4:19">
      <c r="D5551" s="174" t="s">
        <v>14043</v>
      </c>
      <c r="E5551" s="175">
        <v>2138535.2000000002</v>
      </c>
      <c r="F5551" s="174"/>
      <c r="G5551" s="174" t="s">
        <v>1304</v>
      </c>
      <c r="H5551" s="174" t="s">
        <v>14044</v>
      </c>
      <c r="I5551" s="174" t="s">
        <v>3053</v>
      </c>
      <c r="J5551" s="174" t="s">
        <v>14045</v>
      </c>
      <c r="K5551" s="174"/>
      <c r="L5551" s="174" t="s">
        <v>183</v>
      </c>
      <c r="M5551" s="174" t="s">
        <v>10956</v>
      </c>
      <c r="N5551" s="176">
        <v>60</v>
      </c>
      <c r="O5551" s="174" t="s">
        <v>3407</v>
      </c>
      <c r="P5551" s="177">
        <v>40695</v>
      </c>
      <c r="Q5551" s="176">
        <v>25</v>
      </c>
      <c r="R5551" s="175">
        <v>855414.05</v>
      </c>
      <c r="S5551" s="175">
        <v>1283121.1499999999</v>
      </c>
    </row>
    <row r="5552" spans="4:19">
      <c r="D5552" s="174" t="s">
        <v>14046</v>
      </c>
      <c r="E5552" s="175">
        <v>0.04</v>
      </c>
      <c r="F5552" s="174" t="s">
        <v>3540</v>
      </c>
      <c r="G5552" s="174" t="s">
        <v>333</v>
      </c>
      <c r="H5552" s="174" t="s">
        <v>190</v>
      </c>
      <c r="I5552" s="174" t="s">
        <v>1350</v>
      </c>
      <c r="J5552" s="174" t="s">
        <v>3055</v>
      </c>
      <c r="K5552" s="174"/>
      <c r="L5552" s="174" t="s">
        <v>179</v>
      </c>
      <c r="M5552" s="174" t="s">
        <v>7197</v>
      </c>
      <c r="N5552" s="176">
        <v>600</v>
      </c>
      <c r="O5552" s="174" t="s">
        <v>3407</v>
      </c>
      <c r="P5552" s="177">
        <v>40179</v>
      </c>
      <c r="Q5552" s="176">
        <v>42</v>
      </c>
      <c r="R5552" s="176">
        <v>0</v>
      </c>
      <c r="S5552" s="175">
        <v>0.04</v>
      </c>
    </row>
    <row r="5553" spans="4:19">
      <c r="D5553" s="174" t="s">
        <v>14047</v>
      </c>
      <c r="E5553" s="175">
        <v>181034.74</v>
      </c>
      <c r="F5553" s="174"/>
      <c r="G5553" s="174" t="s">
        <v>333</v>
      </c>
      <c r="H5553" s="174" t="s">
        <v>190</v>
      </c>
      <c r="I5553" s="174" t="s">
        <v>3056</v>
      </c>
      <c r="J5553" s="174" t="s">
        <v>14048</v>
      </c>
      <c r="K5553" s="174"/>
      <c r="L5553" s="174" t="s">
        <v>179</v>
      </c>
      <c r="M5553" s="174" t="s">
        <v>7197</v>
      </c>
      <c r="N5553" s="176">
        <v>600</v>
      </c>
      <c r="O5553" s="174" t="s">
        <v>3407</v>
      </c>
      <c r="P5553" s="177">
        <v>40179</v>
      </c>
      <c r="Q5553" s="176">
        <v>42</v>
      </c>
      <c r="R5553" s="175">
        <v>12370.69</v>
      </c>
      <c r="S5553" s="175">
        <v>168664.05</v>
      </c>
    </row>
    <row r="5554" spans="4:19">
      <c r="D5554" s="174" t="s">
        <v>14049</v>
      </c>
      <c r="E5554" s="175">
        <v>39455.96</v>
      </c>
      <c r="F5554" s="174"/>
      <c r="G5554" s="174" t="s">
        <v>333</v>
      </c>
      <c r="H5554" s="174" t="s">
        <v>3403</v>
      </c>
      <c r="I5554" s="174" t="s">
        <v>14050</v>
      </c>
      <c r="J5554" s="174" t="s">
        <v>14051</v>
      </c>
      <c r="K5554" s="174"/>
      <c r="L5554" s="174" t="s">
        <v>3406</v>
      </c>
      <c r="M5554" s="174" t="s">
        <v>148</v>
      </c>
      <c r="N5554" s="176">
        <v>300</v>
      </c>
      <c r="O5554" s="174" t="s">
        <v>3407</v>
      </c>
      <c r="P5554" s="177">
        <v>39386</v>
      </c>
      <c r="Q5554" s="176">
        <v>68</v>
      </c>
      <c r="R5554" s="175">
        <v>8943.2999999999993</v>
      </c>
      <c r="S5554" s="175">
        <v>30512.66</v>
      </c>
    </row>
    <row r="5555" spans="4:19">
      <c r="D5555" s="174" t="s">
        <v>14052</v>
      </c>
      <c r="E5555" s="176">
        <v>73025</v>
      </c>
      <c r="F5555" s="174" t="s">
        <v>3540</v>
      </c>
      <c r="G5555" s="174" t="s">
        <v>333</v>
      </c>
      <c r="H5555" s="174" t="s">
        <v>174</v>
      </c>
      <c r="I5555" s="174" t="s">
        <v>3058</v>
      </c>
      <c r="J5555" s="174" t="s">
        <v>3059</v>
      </c>
      <c r="K5555" s="174"/>
      <c r="L5555" s="174" t="s">
        <v>191</v>
      </c>
      <c r="M5555" s="174" t="s">
        <v>3596</v>
      </c>
      <c r="N5555" s="176">
        <v>960</v>
      </c>
      <c r="O5555" s="174" t="s">
        <v>3407</v>
      </c>
      <c r="P5555" s="177">
        <v>40179</v>
      </c>
      <c r="Q5555" s="176">
        <v>42</v>
      </c>
      <c r="R5555" s="175">
        <v>3118.76</v>
      </c>
      <c r="S5555" s="175">
        <v>69906.240000000005</v>
      </c>
    </row>
    <row r="5556" spans="4:19">
      <c r="D5556" s="174" t="s">
        <v>14053</v>
      </c>
      <c r="E5556" s="175">
        <v>2958760.16</v>
      </c>
      <c r="F5556" s="174"/>
      <c r="G5556" s="174" t="s">
        <v>1333</v>
      </c>
      <c r="H5556" s="174" t="s">
        <v>13083</v>
      </c>
      <c r="I5556" s="174" t="s">
        <v>1335</v>
      </c>
      <c r="J5556" s="174" t="s">
        <v>1336</v>
      </c>
      <c r="K5556" s="174"/>
      <c r="L5556" s="174" t="s">
        <v>14054</v>
      </c>
      <c r="M5556" s="174" t="s">
        <v>144</v>
      </c>
      <c r="N5556" s="176">
        <v>300</v>
      </c>
      <c r="O5556" s="174" t="s">
        <v>3407</v>
      </c>
      <c r="P5556" s="177">
        <v>40330</v>
      </c>
      <c r="Q5556" s="176">
        <v>37</v>
      </c>
      <c r="R5556" s="175">
        <v>355051.2</v>
      </c>
      <c r="S5556" s="175">
        <v>2603708.96</v>
      </c>
    </row>
    <row r="5557" spans="4:19">
      <c r="D5557" s="174" t="s">
        <v>14055</v>
      </c>
      <c r="E5557" s="175">
        <v>406956.06</v>
      </c>
      <c r="F5557" s="174"/>
      <c r="G5557" s="174" t="s">
        <v>1370</v>
      </c>
      <c r="H5557" s="174" t="s">
        <v>13461</v>
      </c>
      <c r="I5557" s="174" t="s">
        <v>14056</v>
      </c>
      <c r="J5557" s="174" t="s">
        <v>14057</v>
      </c>
      <c r="K5557" s="174"/>
      <c r="L5557" s="174" t="s">
        <v>14058</v>
      </c>
      <c r="M5557" s="174" t="s">
        <v>144</v>
      </c>
      <c r="N5557" s="176">
        <v>300</v>
      </c>
      <c r="O5557" s="174" t="s">
        <v>3407</v>
      </c>
      <c r="P5557" s="177">
        <v>40634</v>
      </c>
      <c r="Q5557" s="176">
        <v>27</v>
      </c>
      <c r="R5557" s="175">
        <v>35269.519999999997</v>
      </c>
      <c r="S5557" s="175">
        <v>371686.54</v>
      </c>
    </row>
    <row r="5558" spans="4:19">
      <c r="D5558" s="174" t="s">
        <v>14059</v>
      </c>
      <c r="E5558" s="175">
        <v>93216.94</v>
      </c>
      <c r="F5558" s="174" t="s">
        <v>3540</v>
      </c>
      <c r="G5558" s="174" t="s">
        <v>333</v>
      </c>
      <c r="H5558" s="174" t="s">
        <v>190</v>
      </c>
      <c r="I5558" s="174" t="s">
        <v>3060</v>
      </c>
      <c r="J5558" s="174" t="s">
        <v>3061</v>
      </c>
      <c r="K5558" s="174"/>
      <c r="L5558" s="174" t="s">
        <v>179</v>
      </c>
      <c r="M5558" s="174" t="s">
        <v>7202</v>
      </c>
      <c r="N5558" s="176">
        <v>600</v>
      </c>
      <c r="O5558" s="174" t="s">
        <v>3407</v>
      </c>
      <c r="P5558" s="177">
        <v>40179</v>
      </c>
      <c r="Q5558" s="176">
        <v>42</v>
      </c>
      <c r="R5558" s="175">
        <v>6369.79</v>
      </c>
      <c r="S5558" s="175">
        <v>86847.15</v>
      </c>
    </row>
    <row r="5559" spans="4:19">
      <c r="D5559" s="174" t="s">
        <v>14060</v>
      </c>
      <c r="E5559" s="175">
        <v>242940.89</v>
      </c>
      <c r="F5559" s="174" t="s">
        <v>3540</v>
      </c>
      <c r="G5559" s="174" t="s">
        <v>333</v>
      </c>
      <c r="H5559" s="174" t="s">
        <v>174</v>
      </c>
      <c r="I5559" s="174" t="s">
        <v>3062</v>
      </c>
      <c r="J5559" s="174" t="s">
        <v>3063</v>
      </c>
      <c r="K5559" s="174"/>
      <c r="L5559" s="174" t="s">
        <v>191</v>
      </c>
      <c r="M5559" s="174" t="s">
        <v>14061</v>
      </c>
      <c r="N5559" s="176">
        <v>960</v>
      </c>
      <c r="O5559" s="174" t="s">
        <v>3407</v>
      </c>
      <c r="P5559" s="177">
        <v>40179</v>
      </c>
      <c r="Q5559" s="176">
        <v>42</v>
      </c>
      <c r="R5559" s="175">
        <v>10375.57</v>
      </c>
      <c r="S5559" s="175">
        <v>232565.32</v>
      </c>
    </row>
    <row r="5560" spans="4:19">
      <c r="D5560" s="174" t="s">
        <v>14062</v>
      </c>
      <c r="E5560" s="175">
        <v>49947.15</v>
      </c>
      <c r="F5560" s="174"/>
      <c r="G5560" s="174" t="s">
        <v>366</v>
      </c>
      <c r="H5560" s="174" t="s">
        <v>3403</v>
      </c>
      <c r="I5560" s="174" t="s">
        <v>380</v>
      </c>
      <c r="J5560" s="174" t="s">
        <v>14063</v>
      </c>
      <c r="K5560" s="174"/>
      <c r="L5560" s="174" t="s">
        <v>3403</v>
      </c>
      <c r="M5560" s="174" t="s">
        <v>3509</v>
      </c>
      <c r="N5560" s="176">
        <v>300</v>
      </c>
      <c r="O5560" s="174" t="s">
        <v>3407</v>
      </c>
      <c r="P5560" s="177">
        <v>40909</v>
      </c>
      <c r="Q5560" s="176">
        <v>18</v>
      </c>
      <c r="R5560" s="175">
        <v>2830.33</v>
      </c>
      <c r="S5560" s="175">
        <v>47116.82</v>
      </c>
    </row>
    <row r="5561" spans="4:19">
      <c r="D5561" s="174" t="s">
        <v>14064</v>
      </c>
      <c r="E5561" s="175">
        <v>248243.56</v>
      </c>
      <c r="F5561" s="174"/>
      <c r="G5561" s="174" t="s">
        <v>333</v>
      </c>
      <c r="H5561" s="174" t="s">
        <v>174</v>
      </c>
      <c r="I5561" s="174" t="s">
        <v>3064</v>
      </c>
      <c r="J5561" s="174" t="s">
        <v>14065</v>
      </c>
      <c r="K5561" s="174"/>
      <c r="L5561" s="174" t="s">
        <v>191</v>
      </c>
      <c r="M5561" s="174" t="s">
        <v>4545</v>
      </c>
      <c r="N5561" s="176">
        <v>960</v>
      </c>
      <c r="O5561" s="174" t="s">
        <v>3407</v>
      </c>
      <c r="P5561" s="177">
        <v>40179</v>
      </c>
      <c r="Q5561" s="176">
        <v>42</v>
      </c>
      <c r="R5561" s="175">
        <v>10602.05</v>
      </c>
      <c r="S5561" s="175">
        <v>237641.51</v>
      </c>
    </row>
    <row r="5562" spans="4:19">
      <c r="D5562" s="174" t="s">
        <v>14066</v>
      </c>
      <c r="E5562" s="175">
        <v>105153.26</v>
      </c>
      <c r="F5562" s="174"/>
      <c r="G5562" s="174" t="s">
        <v>366</v>
      </c>
      <c r="H5562" s="174" t="s">
        <v>3403</v>
      </c>
      <c r="I5562" s="174" t="s">
        <v>403</v>
      </c>
      <c r="J5562" s="174" t="s">
        <v>14067</v>
      </c>
      <c r="K5562" s="174"/>
      <c r="L5562" s="174" t="s">
        <v>14068</v>
      </c>
      <c r="M5562" s="174" t="s">
        <v>7175</v>
      </c>
      <c r="N5562" s="176">
        <v>300</v>
      </c>
      <c r="O5562" s="174" t="s">
        <v>3407</v>
      </c>
      <c r="P5562" s="177">
        <v>41061</v>
      </c>
      <c r="Q5562" s="176">
        <v>13</v>
      </c>
      <c r="R5562" s="175">
        <v>4206.13</v>
      </c>
      <c r="S5562" s="175">
        <v>100947.13</v>
      </c>
    </row>
    <row r="5563" spans="4:19">
      <c r="D5563" s="174" t="s">
        <v>14069</v>
      </c>
      <c r="E5563" s="175">
        <v>163796.62</v>
      </c>
      <c r="F5563" s="174" t="s">
        <v>3540</v>
      </c>
      <c r="G5563" s="174" t="s">
        <v>333</v>
      </c>
      <c r="H5563" s="174" t="s">
        <v>185</v>
      </c>
      <c r="I5563" s="174" t="s">
        <v>341</v>
      </c>
      <c r="J5563" s="174" t="s">
        <v>342</v>
      </c>
      <c r="K5563" s="174"/>
      <c r="L5563" s="174" t="s">
        <v>177</v>
      </c>
      <c r="M5563" s="174" t="s">
        <v>14070</v>
      </c>
      <c r="N5563" s="176">
        <v>960</v>
      </c>
      <c r="O5563" s="174" t="s">
        <v>3407</v>
      </c>
      <c r="P5563" s="177">
        <v>40179</v>
      </c>
      <c r="Q5563" s="176">
        <v>42</v>
      </c>
      <c r="R5563" s="175">
        <v>6995.45</v>
      </c>
      <c r="S5563" s="175">
        <v>156801.17000000001</v>
      </c>
    </row>
    <row r="5564" spans="4:19">
      <c r="D5564" s="174" t="s">
        <v>14071</v>
      </c>
      <c r="E5564" s="175">
        <v>237203.45</v>
      </c>
      <c r="F5564" s="174"/>
      <c r="G5564" s="174" t="s">
        <v>333</v>
      </c>
      <c r="H5564" s="174" t="s">
        <v>14072</v>
      </c>
      <c r="I5564" s="174" t="s">
        <v>3066</v>
      </c>
      <c r="J5564" s="174" t="s">
        <v>14073</v>
      </c>
      <c r="K5564" s="174"/>
      <c r="L5564" s="174" t="s">
        <v>191</v>
      </c>
      <c r="M5564" s="174" t="s">
        <v>14074</v>
      </c>
      <c r="N5564" s="176">
        <v>960</v>
      </c>
      <c r="O5564" s="174" t="s">
        <v>3407</v>
      </c>
      <c r="P5564" s="177">
        <v>40179</v>
      </c>
      <c r="Q5564" s="176">
        <v>42</v>
      </c>
      <c r="R5564" s="175">
        <v>10130.549999999999</v>
      </c>
      <c r="S5564" s="175">
        <v>227072.9</v>
      </c>
    </row>
    <row r="5565" spans="4:19">
      <c r="D5565" s="174" t="s">
        <v>14075</v>
      </c>
      <c r="E5565" s="175">
        <v>96449.58</v>
      </c>
      <c r="F5565" s="174" t="s">
        <v>3540</v>
      </c>
      <c r="G5565" s="174" t="s">
        <v>333</v>
      </c>
      <c r="H5565" s="174" t="s">
        <v>190</v>
      </c>
      <c r="I5565" s="174" t="s">
        <v>338</v>
      </c>
      <c r="J5565" s="174" t="s">
        <v>339</v>
      </c>
      <c r="K5565" s="174"/>
      <c r="L5565" s="174" t="s">
        <v>179</v>
      </c>
      <c r="M5565" s="174" t="s">
        <v>7279</v>
      </c>
      <c r="N5565" s="176">
        <v>600</v>
      </c>
      <c r="O5565" s="174" t="s">
        <v>3407</v>
      </c>
      <c r="P5565" s="177">
        <v>40179</v>
      </c>
      <c r="Q5565" s="176">
        <v>42</v>
      </c>
      <c r="R5565" s="175">
        <v>6590.73</v>
      </c>
      <c r="S5565" s="175">
        <v>89858.85</v>
      </c>
    </row>
    <row r="5566" spans="4:19">
      <c r="D5566" s="174" t="s">
        <v>14076</v>
      </c>
      <c r="E5566" s="175">
        <v>411850.56</v>
      </c>
      <c r="F5566" s="174" t="s">
        <v>3540</v>
      </c>
      <c r="G5566" s="174" t="s">
        <v>625</v>
      </c>
      <c r="H5566" s="174" t="s">
        <v>183</v>
      </c>
      <c r="I5566" s="174" t="s">
        <v>14077</v>
      </c>
      <c r="J5566" s="174" t="s">
        <v>14078</v>
      </c>
      <c r="K5566" s="174"/>
      <c r="L5566" s="174" t="s">
        <v>183</v>
      </c>
      <c r="M5566" s="174" t="s">
        <v>13065</v>
      </c>
      <c r="N5566" s="176">
        <v>60</v>
      </c>
      <c r="O5566" s="174" t="s">
        <v>3407</v>
      </c>
      <c r="P5566" s="177">
        <v>40179</v>
      </c>
      <c r="Q5566" s="176">
        <v>42</v>
      </c>
      <c r="R5566" s="175">
        <v>281431.21000000002</v>
      </c>
      <c r="S5566" s="175">
        <v>130419.35</v>
      </c>
    </row>
    <row r="5567" spans="4:19">
      <c r="D5567" s="174" t="s">
        <v>14079</v>
      </c>
      <c r="E5567" s="175">
        <v>1722436.75</v>
      </c>
      <c r="F5567" s="174"/>
      <c r="G5567" s="174" t="s">
        <v>1711</v>
      </c>
      <c r="H5567" s="174" t="s">
        <v>189</v>
      </c>
      <c r="I5567" s="174" t="s">
        <v>3068</v>
      </c>
      <c r="J5567" s="174" t="s">
        <v>14080</v>
      </c>
      <c r="K5567" s="174"/>
      <c r="L5567" s="174" t="s">
        <v>183</v>
      </c>
      <c r="M5567" s="174" t="s">
        <v>10956</v>
      </c>
      <c r="N5567" s="176">
        <v>60</v>
      </c>
      <c r="O5567" s="174" t="s">
        <v>3407</v>
      </c>
      <c r="P5567" s="177">
        <v>40724</v>
      </c>
      <c r="Q5567" s="176">
        <v>24</v>
      </c>
      <c r="R5567" s="175">
        <v>688974.71</v>
      </c>
      <c r="S5567" s="175">
        <v>1033462.04</v>
      </c>
    </row>
    <row r="5568" spans="4:19">
      <c r="D5568" s="174" t="s">
        <v>14081</v>
      </c>
      <c r="E5568" s="175">
        <v>74756.72</v>
      </c>
      <c r="F5568" s="174" t="s">
        <v>3540</v>
      </c>
      <c r="G5568" s="174" t="s">
        <v>333</v>
      </c>
      <c r="H5568" s="174" t="s">
        <v>182</v>
      </c>
      <c r="I5568" s="174" t="s">
        <v>3070</v>
      </c>
      <c r="J5568" s="174" t="s">
        <v>3071</v>
      </c>
      <c r="K5568" s="174"/>
      <c r="L5568" s="174" t="s">
        <v>169</v>
      </c>
      <c r="M5568" s="174" t="s">
        <v>12076</v>
      </c>
      <c r="N5568" s="176">
        <v>960</v>
      </c>
      <c r="O5568" s="174" t="s">
        <v>3407</v>
      </c>
      <c r="P5568" s="177">
        <v>40179</v>
      </c>
      <c r="Q5568" s="176">
        <v>42</v>
      </c>
      <c r="R5568" s="175">
        <v>3192.7</v>
      </c>
      <c r="S5568" s="175">
        <v>71564.02</v>
      </c>
    </row>
    <row r="5569" spans="4:19">
      <c r="D5569" s="174" t="s">
        <v>14082</v>
      </c>
      <c r="E5569" s="175">
        <v>231879.51</v>
      </c>
      <c r="F5569" s="174" t="s">
        <v>3540</v>
      </c>
      <c r="G5569" s="174" t="s">
        <v>333</v>
      </c>
      <c r="H5569" s="174" t="s">
        <v>190</v>
      </c>
      <c r="I5569" s="174" t="s">
        <v>3072</v>
      </c>
      <c r="J5569" s="174" t="s">
        <v>3073</v>
      </c>
      <c r="K5569" s="174"/>
      <c r="L5569" s="174" t="s">
        <v>179</v>
      </c>
      <c r="M5569" s="174" t="s">
        <v>7175</v>
      </c>
      <c r="N5569" s="176">
        <v>600</v>
      </c>
      <c r="O5569" s="174" t="s">
        <v>3407</v>
      </c>
      <c r="P5569" s="177">
        <v>40179</v>
      </c>
      <c r="Q5569" s="176">
        <v>42</v>
      </c>
      <c r="R5569" s="175">
        <v>15845.14</v>
      </c>
      <c r="S5569" s="175">
        <v>216034.37</v>
      </c>
    </row>
    <row r="5570" spans="4:19">
      <c r="D5570" s="174" t="s">
        <v>14083</v>
      </c>
      <c r="E5570" s="175">
        <v>146922.64000000001</v>
      </c>
      <c r="F5570" s="174" t="s">
        <v>3540</v>
      </c>
      <c r="G5570" s="174" t="s">
        <v>333</v>
      </c>
      <c r="H5570" s="174" t="s">
        <v>190</v>
      </c>
      <c r="I5570" s="174" t="s">
        <v>363</v>
      </c>
      <c r="J5570" s="174" t="s">
        <v>364</v>
      </c>
      <c r="K5570" s="174"/>
      <c r="L5570" s="174" t="s">
        <v>179</v>
      </c>
      <c r="M5570" s="174" t="s">
        <v>7175</v>
      </c>
      <c r="N5570" s="176">
        <v>600</v>
      </c>
      <c r="O5570" s="174" t="s">
        <v>3407</v>
      </c>
      <c r="P5570" s="177">
        <v>40179</v>
      </c>
      <c r="Q5570" s="176">
        <v>42</v>
      </c>
      <c r="R5570" s="175">
        <v>10039.69</v>
      </c>
      <c r="S5570" s="175">
        <v>136882.95000000001</v>
      </c>
    </row>
    <row r="5571" spans="4:19">
      <c r="D5571" s="174" t="s">
        <v>14084</v>
      </c>
      <c r="E5571" s="175">
        <v>1257205.79</v>
      </c>
      <c r="F5571" s="174" t="s">
        <v>3409</v>
      </c>
      <c r="G5571" s="174" t="s">
        <v>1276</v>
      </c>
      <c r="H5571" s="174" t="s">
        <v>183</v>
      </c>
      <c r="I5571" s="174" t="s">
        <v>14085</v>
      </c>
      <c r="J5571" s="174" t="s">
        <v>14086</v>
      </c>
      <c r="K5571" s="174"/>
      <c r="L5571" s="174" t="s">
        <v>183</v>
      </c>
      <c r="M5571" s="174" t="s">
        <v>10956</v>
      </c>
      <c r="N5571" s="176">
        <v>960</v>
      </c>
      <c r="O5571" s="174" t="s">
        <v>3407</v>
      </c>
      <c r="P5571" s="177">
        <v>39630</v>
      </c>
      <c r="Q5571" s="176">
        <v>60</v>
      </c>
      <c r="R5571" s="175">
        <v>77265.759999999995</v>
      </c>
      <c r="S5571" s="175">
        <v>1179940.03</v>
      </c>
    </row>
    <row r="5572" spans="4:19">
      <c r="D5572" s="174" t="s">
        <v>14087</v>
      </c>
      <c r="E5572" s="175">
        <v>1170135.6100000001</v>
      </c>
      <c r="F5572" s="174"/>
      <c r="G5572" s="174" t="s">
        <v>3275</v>
      </c>
      <c r="H5572" s="174" t="s">
        <v>191</v>
      </c>
      <c r="I5572" s="174" t="s">
        <v>3075</v>
      </c>
      <c r="J5572" s="174" t="s">
        <v>14088</v>
      </c>
      <c r="K5572" s="174"/>
      <c r="L5572" s="174" t="s">
        <v>191</v>
      </c>
      <c r="M5572" s="174" t="s">
        <v>4635</v>
      </c>
      <c r="N5572" s="176">
        <v>960</v>
      </c>
      <c r="O5572" s="174" t="s">
        <v>3407</v>
      </c>
      <c r="P5572" s="177">
        <v>40179</v>
      </c>
      <c r="Q5572" s="176">
        <v>42</v>
      </c>
      <c r="R5572" s="175">
        <v>49974.52</v>
      </c>
      <c r="S5572" s="175">
        <v>1120161.0900000001</v>
      </c>
    </row>
    <row r="5573" spans="4:19">
      <c r="D5573" s="174" t="s">
        <v>14089</v>
      </c>
      <c r="E5573" s="175">
        <v>368872.41</v>
      </c>
      <c r="F5573" s="174"/>
      <c r="G5573" s="174" t="s">
        <v>1276</v>
      </c>
      <c r="H5573" s="174" t="s">
        <v>183</v>
      </c>
      <c r="I5573" s="174" t="s">
        <v>14090</v>
      </c>
      <c r="J5573" s="174" t="s">
        <v>14091</v>
      </c>
      <c r="K5573" s="174"/>
      <c r="L5573" s="174" t="s">
        <v>183</v>
      </c>
      <c r="M5573" s="174" t="s">
        <v>13065</v>
      </c>
      <c r="N5573" s="176">
        <v>60</v>
      </c>
      <c r="O5573" s="174" t="s">
        <v>3407</v>
      </c>
      <c r="P5573" s="177">
        <v>39355</v>
      </c>
      <c r="Q5573" s="176">
        <v>69</v>
      </c>
      <c r="R5573" s="175">
        <v>368872.41</v>
      </c>
      <c r="S5573" s="176">
        <v>0</v>
      </c>
    </row>
    <row r="5574" spans="4:19">
      <c r="D5574" s="174" t="s">
        <v>14092</v>
      </c>
      <c r="E5574" s="175">
        <v>1901838.84</v>
      </c>
      <c r="F5574" s="174"/>
      <c r="G5574" s="174" t="s">
        <v>1287</v>
      </c>
      <c r="H5574" s="174" t="s">
        <v>183</v>
      </c>
      <c r="I5574" s="174" t="s">
        <v>14093</v>
      </c>
      <c r="J5574" s="174" t="s">
        <v>14094</v>
      </c>
      <c r="K5574" s="174"/>
      <c r="L5574" s="174" t="s">
        <v>183</v>
      </c>
      <c r="M5574" s="174" t="s">
        <v>13065</v>
      </c>
      <c r="N5574" s="176">
        <v>60</v>
      </c>
      <c r="O5574" s="174" t="s">
        <v>3407</v>
      </c>
      <c r="P5574" s="177">
        <v>40543</v>
      </c>
      <c r="Q5574" s="176">
        <v>30</v>
      </c>
      <c r="R5574" s="175">
        <v>950919.4</v>
      </c>
      <c r="S5574" s="175">
        <v>950919.44</v>
      </c>
    </row>
    <row r="5575" spans="4:19">
      <c r="D5575" s="174" t="s">
        <v>14095</v>
      </c>
      <c r="E5575" s="175">
        <v>209192.71</v>
      </c>
      <c r="F5575" s="174"/>
      <c r="G5575" s="174" t="s">
        <v>406</v>
      </c>
      <c r="H5575" s="174" t="s">
        <v>3403</v>
      </c>
      <c r="I5575" s="174" t="s">
        <v>408</v>
      </c>
      <c r="J5575" s="174" t="s">
        <v>14096</v>
      </c>
      <c r="K5575" s="174"/>
      <c r="L5575" s="174" t="s">
        <v>14068</v>
      </c>
      <c r="M5575" s="174" t="s">
        <v>3509</v>
      </c>
      <c r="N5575" s="176">
        <v>300</v>
      </c>
      <c r="O5575" s="174" t="s">
        <v>3407</v>
      </c>
      <c r="P5575" s="177">
        <v>41000</v>
      </c>
      <c r="Q5575" s="176">
        <v>15</v>
      </c>
      <c r="R5575" s="175">
        <v>9762.31</v>
      </c>
      <c r="S5575" s="175">
        <v>199430.39999999999</v>
      </c>
    </row>
    <row r="5576" spans="4:19">
      <c r="D5576" s="174" t="s">
        <v>14097</v>
      </c>
      <c r="E5576" s="175">
        <v>1357997.17</v>
      </c>
      <c r="F5576" s="174"/>
      <c r="G5576" s="174" t="s">
        <v>672</v>
      </c>
      <c r="H5576" s="174" t="s">
        <v>13768</v>
      </c>
      <c r="I5576" s="174" t="s">
        <v>14098</v>
      </c>
      <c r="J5576" s="174" t="s">
        <v>14099</v>
      </c>
      <c r="K5576" s="174"/>
      <c r="L5576" s="174" t="s">
        <v>13768</v>
      </c>
      <c r="M5576" s="174" t="s">
        <v>12775</v>
      </c>
      <c r="N5576" s="176">
        <v>600</v>
      </c>
      <c r="O5576" s="174" t="s">
        <v>3407</v>
      </c>
      <c r="P5576" s="177">
        <v>39417</v>
      </c>
      <c r="Q5576" s="176">
        <v>67</v>
      </c>
      <c r="R5576" s="175">
        <v>149379.67000000001</v>
      </c>
      <c r="S5576" s="175">
        <v>1208617.5</v>
      </c>
    </row>
    <row r="5577" spans="4:19">
      <c r="D5577" s="174" t="s">
        <v>14100</v>
      </c>
      <c r="E5577" s="175">
        <v>58852.54</v>
      </c>
      <c r="F5577" s="174" t="s">
        <v>3540</v>
      </c>
      <c r="G5577" s="174" t="s">
        <v>333</v>
      </c>
      <c r="H5577" s="174" t="s">
        <v>190</v>
      </c>
      <c r="I5577" s="174" t="s">
        <v>3077</v>
      </c>
      <c r="J5577" s="174" t="s">
        <v>14101</v>
      </c>
      <c r="K5577" s="174"/>
      <c r="L5577" s="174" t="s">
        <v>179</v>
      </c>
      <c r="M5577" s="174" t="s">
        <v>7175</v>
      </c>
      <c r="N5577" s="176">
        <v>600</v>
      </c>
      <c r="O5577" s="174" t="s">
        <v>3407</v>
      </c>
      <c r="P5577" s="177">
        <v>40179</v>
      </c>
      <c r="Q5577" s="176">
        <v>42</v>
      </c>
      <c r="R5577" s="175">
        <v>4021.58</v>
      </c>
      <c r="S5577" s="175">
        <v>54830.96</v>
      </c>
    </row>
    <row r="5578" spans="4:19">
      <c r="D5578" s="174" t="s">
        <v>14102</v>
      </c>
      <c r="E5578" s="175">
        <v>422997.03</v>
      </c>
      <c r="F5578" s="174"/>
      <c r="G5578" s="174" t="s">
        <v>1729</v>
      </c>
      <c r="H5578" s="174" t="s">
        <v>3403</v>
      </c>
      <c r="I5578" s="174" t="s">
        <v>14103</v>
      </c>
      <c r="J5578" s="174" t="s">
        <v>13091</v>
      </c>
      <c r="K5578" s="174"/>
      <c r="L5578" s="174" t="s">
        <v>3406</v>
      </c>
      <c r="M5578" s="174" t="s">
        <v>13091</v>
      </c>
      <c r="N5578" s="176">
        <v>300</v>
      </c>
      <c r="O5578" s="174" t="s">
        <v>3407</v>
      </c>
      <c r="P5578" s="177">
        <v>40329</v>
      </c>
      <c r="Q5578" s="176">
        <v>37</v>
      </c>
      <c r="R5578" s="175">
        <v>52169.63</v>
      </c>
      <c r="S5578" s="175">
        <v>370827.4</v>
      </c>
    </row>
    <row r="5579" spans="4:19">
      <c r="D5579" s="174" t="s">
        <v>14104</v>
      </c>
      <c r="E5579" s="175">
        <v>562717.28</v>
      </c>
      <c r="F5579" s="174"/>
      <c r="G5579" s="174" t="s">
        <v>3275</v>
      </c>
      <c r="H5579" s="174" t="s">
        <v>191</v>
      </c>
      <c r="I5579" s="174" t="s">
        <v>14105</v>
      </c>
      <c r="J5579" s="174" t="s">
        <v>14106</v>
      </c>
      <c r="K5579" s="174"/>
      <c r="L5579" s="174" t="s">
        <v>174</v>
      </c>
      <c r="M5579" s="174" t="s">
        <v>4635</v>
      </c>
      <c r="N5579" s="176">
        <v>960</v>
      </c>
      <c r="O5579" s="174" t="s">
        <v>3407</v>
      </c>
      <c r="P5579" s="177">
        <v>40179</v>
      </c>
      <c r="Q5579" s="176">
        <v>42</v>
      </c>
      <c r="R5579" s="175">
        <v>24032.69</v>
      </c>
      <c r="S5579" s="175">
        <v>538684.59</v>
      </c>
    </row>
    <row r="5580" spans="4:19">
      <c r="D5580" s="174" t="s">
        <v>14107</v>
      </c>
      <c r="E5580" s="175">
        <v>872855.21</v>
      </c>
      <c r="F5580" s="174" t="s">
        <v>3540</v>
      </c>
      <c r="G5580" s="174" t="s">
        <v>1711</v>
      </c>
      <c r="H5580" s="174" t="s">
        <v>183</v>
      </c>
      <c r="I5580" s="174" t="s">
        <v>1713</v>
      </c>
      <c r="J5580" s="174" t="s">
        <v>1714</v>
      </c>
      <c r="K5580" s="174"/>
      <c r="L5580" s="174" t="s">
        <v>169</v>
      </c>
      <c r="M5580" s="174" t="s">
        <v>10956</v>
      </c>
      <c r="N5580" s="176">
        <v>960</v>
      </c>
      <c r="O5580" s="174" t="s">
        <v>3407</v>
      </c>
      <c r="P5580" s="177">
        <v>40179</v>
      </c>
      <c r="Q5580" s="176">
        <v>42</v>
      </c>
      <c r="R5580" s="175">
        <v>37278.15</v>
      </c>
      <c r="S5580" s="175">
        <v>835577.06</v>
      </c>
    </row>
    <row r="5581" spans="4:19">
      <c r="D5581" s="174" t="s">
        <v>14108</v>
      </c>
      <c r="E5581" s="175">
        <v>88442.05</v>
      </c>
      <c r="F5581" s="174" t="s">
        <v>3540</v>
      </c>
      <c r="G5581" s="174" t="s">
        <v>333</v>
      </c>
      <c r="H5581" s="174" t="s">
        <v>189</v>
      </c>
      <c r="I5581" s="174" t="s">
        <v>357</v>
      </c>
      <c r="J5581" s="174" t="s">
        <v>3079</v>
      </c>
      <c r="K5581" s="174"/>
      <c r="L5581" s="174" t="s">
        <v>183</v>
      </c>
      <c r="M5581" s="174" t="s">
        <v>3800</v>
      </c>
      <c r="N5581" s="176">
        <v>60</v>
      </c>
      <c r="O5581" s="174" t="s">
        <v>3407</v>
      </c>
      <c r="P5581" s="177">
        <v>40179</v>
      </c>
      <c r="Q5581" s="176">
        <v>42</v>
      </c>
      <c r="R5581" s="175">
        <v>60435.4</v>
      </c>
      <c r="S5581" s="175">
        <v>28006.65</v>
      </c>
    </row>
    <row r="5582" spans="4:19">
      <c r="D5582" s="174" t="s">
        <v>14109</v>
      </c>
      <c r="E5582" s="175">
        <v>167558.04999999999</v>
      </c>
      <c r="F5582" s="174"/>
      <c r="G5582" s="174" t="s">
        <v>333</v>
      </c>
      <c r="H5582" s="174" t="s">
        <v>182</v>
      </c>
      <c r="I5582" s="174" t="s">
        <v>347</v>
      </c>
      <c r="J5582" s="174" t="s">
        <v>348</v>
      </c>
      <c r="K5582" s="174"/>
      <c r="L5582" s="174" t="s">
        <v>169</v>
      </c>
      <c r="M5582" s="174" t="s">
        <v>3575</v>
      </c>
      <c r="N5582" s="176">
        <v>960</v>
      </c>
      <c r="O5582" s="174" t="s">
        <v>3407</v>
      </c>
      <c r="P5582" s="177">
        <v>40179</v>
      </c>
      <c r="Q5582" s="176">
        <v>42</v>
      </c>
      <c r="R5582" s="175">
        <v>7156.12</v>
      </c>
      <c r="S5582" s="175">
        <v>160401.93</v>
      </c>
    </row>
    <row r="5583" spans="4:19">
      <c r="D5583" s="174" t="s">
        <v>14110</v>
      </c>
      <c r="E5583" s="175">
        <v>654805.09</v>
      </c>
      <c r="F5583" s="174" t="s">
        <v>3409</v>
      </c>
      <c r="G5583" s="174" t="s">
        <v>1276</v>
      </c>
      <c r="H5583" s="174" t="s">
        <v>183</v>
      </c>
      <c r="I5583" s="174" t="s">
        <v>14111</v>
      </c>
      <c r="J5583" s="174" t="s">
        <v>14112</v>
      </c>
      <c r="K5583" s="174"/>
      <c r="L5583" s="174" t="s">
        <v>183</v>
      </c>
      <c r="M5583" s="174" t="s">
        <v>14113</v>
      </c>
      <c r="N5583" s="176">
        <v>60</v>
      </c>
      <c r="O5583" s="174" t="s">
        <v>3407</v>
      </c>
      <c r="P5583" s="177">
        <v>40360</v>
      </c>
      <c r="Q5583" s="176">
        <v>36</v>
      </c>
      <c r="R5583" s="175">
        <v>381969.61</v>
      </c>
      <c r="S5583" s="175">
        <v>272835.48</v>
      </c>
    </row>
    <row r="5584" spans="4:19">
      <c r="D5584" s="174" t="s">
        <v>14114</v>
      </c>
      <c r="E5584" s="175">
        <v>364549.31</v>
      </c>
      <c r="F5584" s="174"/>
      <c r="G5584" s="174" t="s">
        <v>925</v>
      </c>
      <c r="H5584" s="174" t="s">
        <v>14115</v>
      </c>
      <c r="I5584" s="174" t="s">
        <v>14116</v>
      </c>
      <c r="J5584" s="174" t="s">
        <v>14117</v>
      </c>
      <c r="K5584" s="174"/>
      <c r="L5584" s="174" t="s">
        <v>14115</v>
      </c>
      <c r="M5584" s="174" t="s">
        <v>14118</v>
      </c>
      <c r="N5584" s="176">
        <v>300</v>
      </c>
      <c r="O5584" s="174" t="s">
        <v>3407</v>
      </c>
      <c r="P5584" s="177">
        <v>40513</v>
      </c>
      <c r="Q5584" s="176">
        <v>31</v>
      </c>
      <c r="R5584" s="175">
        <v>36454.92</v>
      </c>
      <c r="S5584" s="175">
        <v>328094.39</v>
      </c>
    </row>
    <row r="5585" spans="4:19">
      <c r="D5585" s="174" t="s">
        <v>14119</v>
      </c>
      <c r="E5585" s="175">
        <v>755315.17</v>
      </c>
      <c r="F5585" s="174"/>
      <c r="G5585" s="174" t="s">
        <v>3275</v>
      </c>
      <c r="H5585" s="174" t="s">
        <v>191</v>
      </c>
      <c r="I5585" s="174" t="s">
        <v>14120</v>
      </c>
      <c r="J5585" s="174" t="s">
        <v>14121</v>
      </c>
      <c r="K5585" s="174"/>
      <c r="L5585" s="174" t="s">
        <v>191</v>
      </c>
      <c r="M5585" s="174" t="s">
        <v>4635</v>
      </c>
      <c r="N5585" s="176">
        <v>960</v>
      </c>
      <c r="O5585" s="174" t="s">
        <v>3407</v>
      </c>
      <c r="P5585" s="177">
        <v>40179</v>
      </c>
      <c r="Q5585" s="176">
        <v>42</v>
      </c>
      <c r="R5585" s="175">
        <v>32258.22</v>
      </c>
      <c r="S5585" s="175">
        <v>723056.95</v>
      </c>
    </row>
    <row r="5586" spans="4:19">
      <c r="D5586" s="174" t="s">
        <v>14122</v>
      </c>
      <c r="E5586" s="175">
        <v>179361.98</v>
      </c>
      <c r="F5586" s="174"/>
      <c r="G5586" s="174" t="s">
        <v>366</v>
      </c>
      <c r="H5586" s="174" t="s">
        <v>179</v>
      </c>
      <c r="I5586" s="174" t="s">
        <v>397</v>
      </c>
      <c r="J5586" s="174" t="s">
        <v>14123</v>
      </c>
      <c r="K5586" s="174"/>
      <c r="L5586" s="174" t="s">
        <v>179</v>
      </c>
      <c r="M5586" s="174" t="s">
        <v>148</v>
      </c>
      <c r="N5586" s="176">
        <v>600</v>
      </c>
      <c r="O5586" s="174" t="s">
        <v>3407</v>
      </c>
      <c r="P5586" s="177">
        <v>40695</v>
      </c>
      <c r="Q5586" s="176">
        <v>25</v>
      </c>
      <c r="R5586" s="175">
        <v>7174.46</v>
      </c>
      <c r="S5586" s="175">
        <v>172187.51999999999</v>
      </c>
    </row>
    <row r="5587" spans="4:19">
      <c r="D5587" s="174" t="s">
        <v>14124</v>
      </c>
      <c r="E5587" s="175">
        <v>47820.35</v>
      </c>
      <c r="F5587" s="174"/>
      <c r="G5587" s="174" t="s">
        <v>366</v>
      </c>
      <c r="H5587" s="174" t="s">
        <v>13083</v>
      </c>
      <c r="I5587" s="174" t="s">
        <v>391</v>
      </c>
      <c r="J5587" s="174" t="s">
        <v>14125</v>
      </c>
      <c r="K5587" s="174"/>
      <c r="L5587" s="174" t="s">
        <v>13083</v>
      </c>
      <c r="M5587" s="174" t="s">
        <v>148</v>
      </c>
      <c r="N5587" s="176">
        <v>300</v>
      </c>
      <c r="O5587" s="174" t="s">
        <v>3407</v>
      </c>
      <c r="P5587" s="177">
        <v>40695</v>
      </c>
      <c r="Q5587" s="176">
        <v>25</v>
      </c>
      <c r="R5587" s="175">
        <v>3825.62</v>
      </c>
      <c r="S5587" s="175">
        <v>43994.73</v>
      </c>
    </row>
    <row r="5588" spans="4:19">
      <c r="D5588" s="174" t="s">
        <v>14126</v>
      </c>
      <c r="E5588" s="175">
        <v>215848.56</v>
      </c>
      <c r="F5588" s="174"/>
      <c r="G5588" s="174" t="s">
        <v>366</v>
      </c>
      <c r="H5588" s="174" t="s">
        <v>3411</v>
      </c>
      <c r="I5588" s="174" t="s">
        <v>14127</v>
      </c>
      <c r="J5588" s="174" t="s">
        <v>14128</v>
      </c>
      <c r="K5588" s="174"/>
      <c r="L5588" s="174" t="s">
        <v>13114</v>
      </c>
      <c r="M5588" s="174" t="s">
        <v>13065</v>
      </c>
      <c r="N5588" s="176">
        <v>120</v>
      </c>
      <c r="O5588" s="174" t="s">
        <v>3407</v>
      </c>
      <c r="P5588" s="177">
        <v>40482</v>
      </c>
      <c r="Q5588" s="176">
        <v>32</v>
      </c>
      <c r="R5588" s="175">
        <v>57559.6</v>
      </c>
      <c r="S5588" s="175">
        <v>158288.95999999999</v>
      </c>
    </row>
    <row r="5589" spans="4:19">
      <c r="D5589" s="174" t="s">
        <v>14129</v>
      </c>
      <c r="E5589" s="175">
        <v>61747.95</v>
      </c>
      <c r="F5589" s="174"/>
      <c r="G5589" s="174" t="s">
        <v>366</v>
      </c>
      <c r="H5589" s="174" t="s">
        <v>3403</v>
      </c>
      <c r="I5589" s="174" t="s">
        <v>14130</v>
      </c>
      <c r="J5589" s="174" t="s">
        <v>14131</v>
      </c>
      <c r="K5589" s="174"/>
      <c r="L5589" s="174" t="s">
        <v>3406</v>
      </c>
      <c r="M5589" s="174" t="s">
        <v>154</v>
      </c>
      <c r="N5589" s="176">
        <v>300</v>
      </c>
      <c r="O5589" s="174" t="s">
        <v>3407</v>
      </c>
      <c r="P5589" s="177">
        <v>39691</v>
      </c>
      <c r="Q5589" s="176">
        <v>58</v>
      </c>
      <c r="R5589" s="175">
        <v>11937.9</v>
      </c>
      <c r="S5589" s="175">
        <v>49810.05</v>
      </c>
    </row>
    <row r="5590" spans="4:19">
      <c r="D5590" s="174" t="s">
        <v>14132</v>
      </c>
      <c r="E5590" s="175">
        <v>36241.339999999997</v>
      </c>
      <c r="F5590" s="174"/>
      <c r="G5590" s="174" t="s">
        <v>366</v>
      </c>
      <c r="H5590" s="174" t="s">
        <v>3403</v>
      </c>
      <c r="I5590" s="174" t="s">
        <v>14133</v>
      </c>
      <c r="J5590" s="174" t="s">
        <v>14134</v>
      </c>
      <c r="K5590" s="174"/>
      <c r="L5590" s="174" t="s">
        <v>3406</v>
      </c>
      <c r="M5590" s="174" t="s">
        <v>14135</v>
      </c>
      <c r="N5590" s="176">
        <v>300</v>
      </c>
      <c r="O5590" s="174" t="s">
        <v>3407</v>
      </c>
      <c r="P5590" s="177">
        <v>39721</v>
      </c>
      <c r="Q5590" s="176">
        <v>57</v>
      </c>
      <c r="R5590" s="175">
        <v>6885.84</v>
      </c>
      <c r="S5590" s="175">
        <v>29355.5</v>
      </c>
    </row>
    <row r="5591" spans="4:19">
      <c r="D5591" s="174" t="s">
        <v>14136</v>
      </c>
      <c r="E5591" s="175">
        <v>207656.12</v>
      </c>
      <c r="F5591" s="174"/>
      <c r="G5591" s="174" t="s">
        <v>366</v>
      </c>
      <c r="H5591" s="174" t="s">
        <v>3411</v>
      </c>
      <c r="I5591" s="174" t="s">
        <v>14137</v>
      </c>
      <c r="J5591" s="174" t="s">
        <v>14138</v>
      </c>
      <c r="K5591" s="174"/>
      <c r="L5591" s="174" t="s">
        <v>13114</v>
      </c>
      <c r="M5591" s="174" t="s">
        <v>148</v>
      </c>
      <c r="N5591" s="176">
        <v>120</v>
      </c>
      <c r="O5591" s="174" t="s">
        <v>3407</v>
      </c>
      <c r="P5591" s="177">
        <v>39872</v>
      </c>
      <c r="Q5591" s="176">
        <v>52</v>
      </c>
      <c r="R5591" s="175">
        <v>89984.31</v>
      </c>
      <c r="S5591" s="175">
        <v>117671.81</v>
      </c>
    </row>
    <row r="5592" spans="4:19">
      <c r="D5592" s="174" t="s">
        <v>14139</v>
      </c>
      <c r="E5592" s="175">
        <v>1145441.33</v>
      </c>
      <c r="F5592" s="174"/>
      <c r="G5592" s="174" t="s">
        <v>1276</v>
      </c>
      <c r="H5592" s="174" t="s">
        <v>183</v>
      </c>
      <c r="I5592" s="174" t="s">
        <v>14140</v>
      </c>
      <c r="J5592" s="174" t="s">
        <v>14141</v>
      </c>
      <c r="K5592" s="174"/>
      <c r="L5592" s="174" t="s">
        <v>183</v>
      </c>
      <c r="M5592" s="174" t="s">
        <v>13065</v>
      </c>
      <c r="N5592" s="176">
        <v>60</v>
      </c>
      <c r="O5592" s="174" t="s">
        <v>3407</v>
      </c>
      <c r="P5592" s="177">
        <v>41090</v>
      </c>
      <c r="Q5592" s="176">
        <v>12</v>
      </c>
      <c r="R5592" s="175">
        <v>229088.26</v>
      </c>
      <c r="S5592" s="175">
        <v>916353.07</v>
      </c>
    </row>
    <row r="5593" spans="4:19">
      <c r="D5593" s="174" t="s">
        <v>14142</v>
      </c>
      <c r="E5593" s="175">
        <v>2597001.9700000002</v>
      </c>
      <c r="F5593" s="174"/>
      <c r="G5593" s="174" t="s">
        <v>630</v>
      </c>
      <c r="H5593" s="174" t="s">
        <v>13768</v>
      </c>
      <c r="I5593" s="174" t="s">
        <v>632</v>
      </c>
      <c r="J5593" s="174" t="s">
        <v>14143</v>
      </c>
      <c r="K5593" s="174"/>
      <c r="L5593" s="174" t="s">
        <v>13768</v>
      </c>
      <c r="M5593" s="174" t="s">
        <v>13736</v>
      </c>
      <c r="N5593" s="176">
        <v>600</v>
      </c>
      <c r="O5593" s="174" t="s">
        <v>3407</v>
      </c>
      <c r="P5593" s="177">
        <v>40360</v>
      </c>
      <c r="Q5593" s="176">
        <v>36</v>
      </c>
      <c r="R5593" s="175">
        <v>151491.76</v>
      </c>
      <c r="S5593" s="175">
        <v>2445510.21</v>
      </c>
    </row>
    <row r="5594" spans="4:19">
      <c r="D5594" s="174" t="s">
        <v>14144</v>
      </c>
      <c r="E5594" s="175">
        <v>3832067.85</v>
      </c>
      <c r="F5594" s="174"/>
      <c r="G5594" s="174" t="s">
        <v>3275</v>
      </c>
      <c r="H5594" s="174" t="s">
        <v>191</v>
      </c>
      <c r="I5594" s="174" t="s">
        <v>14145</v>
      </c>
      <c r="J5594" s="174" t="s">
        <v>14146</v>
      </c>
      <c r="K5594" s="174"/>
      <c r="L5594" s="174" t="s">
        <v>191</v>
      </c>
      <c r="M5594" s="174" t="s">
        <v>4635</v>
      </c>
      <c r="N5594" s="176">
        <v>960</v>
      </c>
      <c r="O5594" s="174" t="s">
        <v>3407</v>
      </c>
      <c r="P5594" s="177">
        <v>40179</v>
      </c>
      <c r="Q5594" s="176">
        <v>42</v>
      </c>
      <c r="R5594" s="175">
        <v>163661.21</v>
      </c>
      <c r="S5594" s="175">
        <v>3668406.64</v>
      </c>
    </row>
    <row r="5595" spans="4:19">
      <c r="D5595" s="174" t="s">
        <v>14147</v>
      </c>
      <c r="E5595" s="175">
        <v>3094292.41</v>
      </c>
      <c r="F5595" s="174"/>
      <c r="G5595" s="174" t="s">
        <v>1580</v>
      </c>
      <c r="H5595" s="174" t="s">
        <v>3403</v>
      </c>
      <c r="I5595" s="174" t="s">
        <v>3080</v>
      </c>
      <c r="J5595" s="174" t="s">
        <v>3081</v>
      </c>
      <c r="K5595" s="174"/>
      <c r="L5595" s="174" t="s">
        <v>3406</v>
      </c>
      <c r="M5595" s="174" t="s">
        <v>14148</v>
      </c>
      <c r="N5595" s="176">
        <v>300</v>
      </c>
      <c r="O5595" s="174" t="s">
        <v>3407</v>
      </c>
      <c r="P5595" s="177">
        <v>39629</v>
      </c>
      <c r="Q5595" s="176">
        <v>60</v>
      </c>
      <c r="R5595" s="175">
        <v>618858.44999999995</v>
      </c>
      <c r="S5595" s="175">
        <v>2475433.96</v>
      </c>
    </row>
    <row r="5596" spans="4:19">
      <c r="D5596" s="174" t="s">
        <v>14149</v>
      </c>
      <c r="E5596" s="175">
        <v>199368.24</v>
      </c>
      <c r="F5596" s="174"/>
      <c r="G5596" s="174" t="s">
        <v>366</v>
      </c>
      <c r="H5596" s="174" t="s">
        <v>13083</v>
      </c>
      <c r="I5596" s="174" t="s">
        <v>394</v>
      </c>
      <c r="J5596" s="174" t="s">
        <v>14150</v>
      </c>
      <c r="K5596" s="174"/>
      <c r="L5596" s="174" t="s">
        <v>13083</v>
      </c>
      <c r="M5596" s="174" t="s">
        <v>3800</v>
      </c>
      <c r="N5596" s="176">
        <v>300</v>
      </c>
      <c r="O5596" s="174" t="s">
        <v>3407</v>
      </c>
      <c r="P5596" s="177">
        <v>40909</v>
      </c>
      <c r="Q5596" s="176">
        <v>18</v>
      </c>
      <c r="R5596" s="175">
        <v>11297.52</v>
      </c>
      <c r="S5596" s="175">
        <v>188070.72</v>
      </c>
    </row>
    <row r="5597" spans="4:19">
      <c r="D5597" s="174" t="s">
        <v>14151</v>
      </c>
      <c r="E5597" s="175">
        <v>489897.46</v>
      </c>
      <c r="F5597" s="174"/>
      <c r="G5597" s="174" t="s">
        <v>601</v>
      </c>
      <c r="H5597" s="174" t="s">
        <v>13083</v>
      </c>
      <c r="I5597" s="174" t="s">
        <v>619</v>
      </c>
      <c r="J5597" s="174" t="s">
        <v>14152</v>
      </c>
      <c r="K5597" s="174"/>
      <c r="L5597" s="174" t="s">
        <v>179</v>
      </c>
      <c r="M5597" s="174" t="s">
        <v>3800</v>
      </c>
      <c r="N5597" s="176">
        <v>300</v>
      </c>
      <c r="O5597" s="174" t="s">
        <v>3407</v>
      </c>
      <c r="P5597" s="177">
        <v>40817</v>
      </c>
      <c r="Q5597" s="176">
        <v>21</v>
      </c>
      <c r="R5597" s="175">
        <v>32659.82</v>
      </c>
      <c r="S5597" s="175">
        <v>457237.64</v>
      </c>
    </row>
    <row r="5598" spans="4:19">
      <c r="D5598" s="174" t="s">
        <v>14153</v>
      </c>
      <c r="E5598" s="175">
        <v>43442.93</v>
      </c>
      <c r="F5598" s="174"/>
      <c r="G5598" s="174" t="s">
        <v>366</v>
      </c>
      <c r="H5598" s="174" t="s">
        <v>3403</v>
      </c>
      <c r="I5598" s="174" t="s">
        <v>14154</v>
      </c>
      <c r="J5598" s="174" t="s">
        <v>14155</v>
      </c>
      <c r="K5598" s="174"/>
      <c r="L5598" s="174" t="s">
        <v>3403</v>
      </c>
      <c r="M5598" s="174" t="s">
        <v>3509</v>
      </c>
      <c r="N5598" s="176">
        <v>300</v>
      </c>
      <c r="O5598" s="174" t="s">
        <v>3407</v>
      </c>
      <c r="P5598" s="177">
        <v>41061</v>
      </c>
      <c r="Q5598" s="176">
        <v>13</v>
      </c>
      <c r="R5598" s="175">
        <v>1737.71</v>
      </c>
      <c r="S5598" s="175">
        <v>41705.22</v>
      </c>
    </row>
    <row r="5599" spans="4:19">
      <c r="D5599" s="174" t="s">
        <v>14156</v>
      </c>
      <c r="E5599" s="175">
        <v>128172.53</v>
      </c>
      <c r="F5599" s="174"/>
      <c r="G5599" s="174" t="s">
        <v>366</v>
      </c>
      <c r="H5599" s="174" t="s">
        <v>3403</v>
      </c>
      <c r="I5599" s="174" t="s">
        <v>14157</v>
      </c>
      <c r="J5599" s="174" t="s">
        <v>14158</v>
      </c>
      <c r="K5599" s="174"/>
      <c r="L5599" s="174" t="s">
        <v>3406</v>
      </c>
      <c r="M5599" s="174" t="s">
        <v>13091</v>
      </c>
      <c r="N5599" s="176">
        <v>300</v>
      </c>
      <c r="O5599" s="174" t="s">
        <v>3407</v>
      </c>
      <c r="P5599" s="177">
        <v>40359</v>
      </c>
      <c r="Q5599" s="176">
        <v>36</v>
      </c>
      <c r="R5599" s="175">
        <v>15380.7</v>
      </c>
      <c r="S5599" s="175">
        <v>112791.83</v>
      </c>
    </row>
    <row r="5600" spans="4:19">
      <c r="D5600" s="174" t="s">
        <v>14159</v>
      </c>
      <c r="E5600" s="175">
        <v>164954.01999999999</v>
      </c>
      <c r="F5600" s="174"/>
      <c r="G5600" s="174" t="s">
        <v>366</v>
      </c>
      <c r="H5600" s="174" t="s">
        <v>3403</v>
      </c>
      <c r="I5600" s="174" t="s">
        <v>3082</v>
      </c>
      <c r="J5600" s="174" t="s">
        <v>14160</v>
      </c>
      <c r="K5600" s="174"/>
      <c r="L5600" s="174" t="s">
        <v>3406</v>
      </c>
      <c r="M5600" s="174" t="s">
        <v>13065</v>
      </c>
      <c r="N5600" s="176">
        <v>300</v>
      </c>
      <c r="O5600" s="174" t="s">
        <v>3407</v>
      </c>
      <c r="P5600" s="177">
        <v>40329</v>
      </c>
      <c r="Q5600" s="176">
        <v>37</v>
      </c>
      <c r="R5600" s="175">
        <v>20344.32</v>
      </c>
      <c r="S5600" s="175">
        <v>144609.70000000001</v>
      </c>
    </row>
    <row r="5601" spans="4:19">
      <c r="D5601" s="174" t="s">
        <v>14161</v>
      </c>
      <c r="E5601" s="175">
        <v>203545.63</v>
      </c>
      <c r="F5601" s="174"/>
      <c r="G5601" s="174" t="s">
        <v>366</v>
      </c>
      <c r="H5601" s="174" t="s">
        <v>3403</v>
      </c>
      <c r="I5601" s="174" t="s">
        <v>14162</v>
      </c>
      <c r="J5601" s="174" t="s">
        <v>14163</v>
      </c>
      <c r="K5601" s="174"/>
      <c r="L5601" s="174" t="s">
        <v>3406</v>
      </c>
      <c r="M5601" s="174" t="s">
        <v>13065</v>
      </c>
      <c r="N5601" s="176">
        <v>300</v>
      </c>
      <c r="O5601" s="174" t="s">
        <v>3407</v>
      </c>
      <c r="P5601" s="177">
        <v>39721</v>
      </c>
      <c r="Q5601" s="176">
        <v>57</v>
      </c>
      <c r="R5601" s="175">
        <v>38673.64</v>
      </c>
      <c r="S5601" s="175">
        <v>164871.99</v>
      </c>
    </row>
    <row r="5602" spans="4:19">
      <c r="D5602" s="174" t="s">
        <v>14164</v>
      </c>
      <c r="E5602" s="175">
        <v>135068.82999999999</v>
      </c>
      <c r="F5602" s="174"/>
      <c r="G5602" s="174" t="s">
        <v>366</v>
      </c>
      <c r="H5602" s="174" t="s">
        <v>13461</v>
      </c>
      <c r="I5602" s="174" t="s">
        <v>14165</v>
      </c>
      <c r="J5602" s="174" t="s">
        <v>14166</v>
      </c>
      <c r="K5602" s="174"/>
      <c r="L5602" s="174" t="s">
        <v>13461</v>
      </c>
      <c r="M5602" s="174" t="s">
        <v>144</v>
      </c>
      <c r="N5602" s="176">
        <v>300</v>
      </c>
      <c r="O5602" s="174" t="s">
        <v>3407</v>
      </c>
      <c r="P5602" s="177">
        <v>40513</v>
      </c>
      <c r="Q5602" s="176">
        <v>31</v>
      </c>
      <c r="R5602" s="175">
        <v>13506.87</v>
      </c>
      <c r="S5602" s="175">
        <v>121561.96</v>
      </c>
    </row>
    <row r="5603" spans="4:19">
      <c r="D5603" s="174" t="s">
        <v>14167</v>
      </c>
      <c r="E5603" s="175">
        <v>146180.01999999999</v>
      </c>
      <c r="F5603" s="174"/>
      <c r="G5603" s="174" t="s">
        <v>366</v>
      </c>
      <c r="H5603" s="174" t="s">
        <v>3403</v>
      </c>
      <c r="I5603" s="174" t="s">
        <v>14168</v>
      </c>
      <c r="J5603" s="174" t="s">
        <v>14169</v>
      </c>
      <c r="K5603" s="174"/>
      <c r="L5603" s="174" t="s">
        <v>3406</v>
      </c>
      <c r="M5603" s="174" t="s">
        <v>144</v>
      </c>
      <c r="N5603" s="176">
        <v>300</v>
      </c>
      <c r="O5603" s="174" t="s">
        <v>3407</v>
      </c>
      <c r="P5603" s="177">
        <v>40421</v>
      </c>
      <c r="Q5603" s="176">
        <v>34</v>
      </c>
      <c r="R5603" s="175">
        <v>16567.060000000001</v>
      </c>
      <c r="S5603" s="175">
        <v>129612.96</v>
      </c>
    </row>
    <row r="5604" spans="4:19">
      <c r="D5604" s="174" t="s">
        <v>14170</v>
      </c>
      <c r="E5604" s="175">
        <v>219053.66</v>
      </c>
      <c r="F5604" s="174"/>
      <c r="G5604" s="174" t="s">
        <v>366</v>
      </c>
      <c r="H5604" s="174" t="s">
        <v>13461</v>
      </c>
      <c r="I5604" s="174" t="s">
        <v>377</v>
      </c>
      <c r="J5604" s="174" t="s">
        <v>378</v>
      </c>
      <c r="K5604" s="174"/>
      <c r="L5604" s="174" t="s">
        <v>13461</v>
      </c>
      <c r="M5604" s="174" t="s">
        <v>144</v>
      </c>
      <c r="N5604" s="176">
        <v>300</v>
      </c>
      <c r="O5604" s="174" t="s">
        <v>3407</v>
      </c>
      <c r="P5604" s="177">
        <v>40695</v>
      </c>
      <c r="Q5604" s="176">
        <v>25</v>
      </c>
      <c r="R5604" s="175">
        <v>17524.28</v>
      </c>
      <c r="S5604" s="175">
        <v>201529.38</v>
      </c>
    </row>
    <row r="5605" spans="4:19">
      <c r="D5605" s="174" t="s">
        <v>14171</v>
      </c>
      <c r="E5605" s="175">
        <v>234244.76</v>
      </c>
      <c r="F5605" s="174"/>
      <c r="G5605" s="174" t="s">
        <v>366</v>
      </c>
      <c r="H5605" s="174" t="s">
        <v>13461</v>
      </c>
      <c r="I5605" s="174" t="s">
        <v>14172</v>
      </c>
      <c r="J5605" s="174" t="s">
        <v>14173</v>
      </c>
      <c r="K5605" s="174"/>
      <c r="L5605" s="174" t="s">
        <v>13461</v>
      </c>
      <c r="M5605" s="174" t="s">
        <v>144</v>
      </c>
      <c r="N5605" s="176">
        <v>300</v>
      </c>
      <c r="O5605" s="174" t="s">
        <v>3407</v>
      </c>
      <c r="P5605" s="177">
        <v>40513</v>
      </c>
      <c r="Q5605" s="176">
        <v>31</v>
      </c>
      <c r="R5605" s="175">
        <v>23424.47</v>
      </c>
      <c r="S5605" s="175">
        <v>210820.29</v>
      </c>
    </row>
    <row r="5606" spans="4:19">
      <c r="D5606" s="174" t="s">
        <v>14174</v>
      </c>
      <c r="E5606" s="175">
        <v>165368.17000000001</v>
      </c>
      <c r="F5606" s="174"/>
      <c r="G5606" s="174" t="s">
        <v>366</v>
      </c>
      <c r="H5606" s="174" t="s">
        <v>3411</v>
      </c>
      <c r="I5606" s="174" t="s">
        <v>14175</v>
      </c>
      <c r="J5606" s="174" t="s">
        <v>14176</v>
      </c>
      <c r="K5606" s="174"/>
      <c r="L5606" s="174" t="s">
        <v>13114</v>
      </c>
      <c r="M5606" s="174" t="s">
        <v>146</v>
      </c>
      <c r="N5606" s="176">
        <v>120</v>
      </c>
      <c r="O5606" s="174" t="s">
        <v>3407</v>
      </c>
      <c r="P5606" s="177">
        <v>40268</v>
      </c>
      <c r="Q5606" s="176">
        <v>39</v>
      </c>
      <c r="R5606" s="175">
        <v>53744.63</v>
      </c>
      <c r="S5606" s="175">
        <v>111623.54</v>
      </c>
    </row>
    <row r="5607" spans="4:19">
      <c r="D5607" s="174" t="s">
        <v>14177</v>
      </c>
      <c r="E5607" s="175">
        <v>91937.279999999999</v>
      </c>
      <c r="F5607" s="174"/>
      <c r="G5607" s="174" t="s">
        <v>366</v>
      </c>
      <c r="H5607" s="174" t="s">
        <v>13768</v>
      </c>
      <c r="I5607" s="174" t="s">
        <v>386</v>
      </c>
      <c r="J5607" s="174" t="s">
        <v>387</v>
      </c>
      <c r="K5607" s="174"/>
      <c r="L5607" s="174" t="s">
        <v>13768</v>
      </c>
      <c r="M5607" s="174" t="s">
        <v>14178</v>
      </c>
      <c r="N5607" s="176">
        <v>600</v>
      </c>
      <c r="O5607" s="174" t="s">
        <v>3407</v>
      </c>
      <c r="P5607" s="177">
        <v>40148</v>
      </c>
      <c r="Q5607" s="176">
        <v>43</v>
      </c>
      <c r="R5607" s="175">
        <v>6435.59</v>
      </c>
      <c r="S5607" s="175">
        <v>85501.69</v>
      </c>
    </row>
    <row r="5608" spans="4:19">
      <c r="D5608" s="174" t="s">
        <v>14179</v>
      </c>
      <c r="E5608" s="175">
        <v>156077.62</v>
      </c>
      <c r="F5608" s="174"/>
      <c r="G5608" s="174" t="s">
        <v>366</v>
      </c>
      <c r="H5608" s="174" t="s">
        <v>3403</v>
      </c>
      <c r="I5608" s="174" t="s">
        <v>14180</v>
      </c>
      <c r="J5608" s="174" t="s">
        <v>14181</v>
      </c>
      <c r="K5608" s="174"/>
      <c r="L5608" s="174" t="s">
        <v>3406</v>
      </c>
      <c r="M5608" s="174" t="s">
        <v>13065</v>
      </c>
      <c r="N5608" s="176">
        <v>300</v>
      </c>
      <c r="O5608" s="174" t="s">
        <v>3407</v>
      </c>
      <c r="P5608" s="177">
        <v>40237</v>
      </c>
      <c r="Q5608" s="176">
        <v>40</v>
      </c>
      <c r="R5608" s="175">
        <v>20810.330000000002</v>
      </c>
      <c r="S5608" s="175">
        <v>135267.29</v>
      </c>
    </row>
    <row r="5609" spans="4:19">
      <c r="D5609" s="174" t="s">
        <v>14182</v>
      </c>
      <c r="E5609" s="175">
        <v>176108.65</v>
      </c>
      <c r="F5609" s="174"/>
      <c r="G5609" s="174" t="s">
        <v>366</v>
      </c>
      <c r="H5609" s="174" t="s">
        <v>3403</v>
      </c>
      <c r="I5609" s="174" t="s">
        <v>14183</v>
      </c>
      <c r="J5609" s="174" t="s">
        <v>14184</v>
      </c>
      <c r="K5609" s="174"/>
      <c r="L5609" s="174" t="s">
        <v>3406</v>
      </c>
      <c r="M5609" s="174" t="s">
        <v>13065</v>
      </c>
      <c r="N5609" s="176">
        <v>300</v>
      </c>
      <c r="O5609" s="174" t="s">
        <v>3407</v>
      </c>
      <c r="P5609" s="177">
        <v>40237</v>
      </c>
      <c r="Q5609" s="176">
        <v>40</v>
      </c>
      <c r="R5609" s="175">
        <v>23481.13</v>
      </c>
      <c r="S5609" s="175">
        <v>152627.51999999999</v>
      </c>
    </row>
    <row r="5610" spans="4:19">
      <c r="D5610" s="174" t="s">
        <v>14185</v>
      </c>
      <c r="E5610" s="175">
        <v>173592.01</v>
      </c>
      <c r="F5610" s="174"/>
      <c r="G5610" s="174" t="s">
        <v>366</v>
      </c>
      <c r="H5610" s="174" t="s">
        <v>3403</v>
      </c>
      <c r="I5610" s="174" t="s">
        <v>14186</v>
      </c>
      <c r="J5610" s="174" t="s">
        <v>14187</v>
      </c>
      <c r="K5610" s="174"/>
      <c r="L5610" s="174" t="s">
        <v>3406</v>
      </c>
      <c r="M5610" s="174" t="s">
        <v>147</v>
      </c>
      <c r="N5610" s="176">
        <v>300</v>
      </c>
      <c r="O5610" s="174" t="s">
        <v>3407</v>
      </c>
      <c r="P5610" s="177">
        <v>40237</v>
      </c>
      <c r="Q5610" s="176">
        <v>40</v>
      </c>
      <c r="R5610" s="175">
        <v>23145.599999999999</v>
      </c>
      <c r="S5610" s="175">
        <v>150446.41</v>
      </c>
    </row>
    <row r="5611" spans="4:19">
      <c r="D5611" s="174" t="s">
        <v>14188</v>
      </c>
      <c r="E5611" s="175">
        <v>1448973.7</v>
      </c>
      <c r="F5611" s="174"/>
      <c r="G5611" s="174" t="s">
        <v>672</v>
      </c>
      <c r="H5611" s="174" t="s">
        <v>13768</v>
      </c>
      <c r="I5611" s="174" t="s">
        <v>14189</v>
      </c>
      <c r="J5611" s="174" t="s">
        <v>14190</v>
      </c>
      <c r="K5611" s="174"/>
      <c r="L5611" s="174" t="s">
        <v>13768</v>
      </c>
      <c r="M5611" s="174" t="s">
        <v>14191</v>
      </c>
      <c r="N5611" s="176">
        <v>600</v>
      </c>
      <c r="O5611" s="174" t="s">
        <v>3407</v>
      </c>
      <c r="P5611" s="177">
        <v>40452</v>
      </c>
      <c r="Q5611" s="176">
        <v>33</v>
      </c>
      <c r="R5611" s="175">
        <v>77278.58</v>
      </c>
      <c r="S5611" s="175">
        <v>1371695.12</v>
      </c>
    </row>
    <row r="5612" spans="4:19">
      <c r="D5612" s="174" t="s">
        <v>14192</v>
      </c>
      <c r="E5612" s="175">
        <v>1047887.9</v>
      </c>
      <c r="F5612" s="174"/>
      <c r="G5612" s="174" t="s">
        <v>1276</v>
      </c>
      <c r="H5612" s="174" t="s">
        <v>189</v>
      </c>
      <c r="I5612" s="174" t="s">
        <v>3084</v>
      </c>
      <c r="J5612" s="174" t="s">
        <v>14193</v>
      </c>
      <c r="K5612" s="174"/>
      <c r="L5612" s="174" t="s">
        <v>183</v>
      </c>
      <c r="M5612" s="174" t="s">
        <v>10956</v>
      </c>
      <c r="N5612" s="176">
        <v>60</v>
      </c>
      <c r="O5612" s="174" t="s">
        <v>3407</v>
      </c>
      <c r="P5612" s="177">
        <v>40695</v>
      </c>
      <c r="Q5612" s="176">
        <v>25</v>
      </c>
      <c r="R5612" s="175">
        <v>419155.18</v>
      </c>
      <c r="S5612" s="175">
        <v>628732.72</v>
      </c>
    </row>
    <row r="5613" spans="4:19">
      <c r="D5613" s="174" t="s">
        <v>14194</v>
      </c>
      <c r="E5613" s="176">
        <v>192253</v>
      </c>
      <c r="F5613" s="174"/>
      <c r="G5613" s="174" t="s">
        <v>366</v>
      </c>
      <c r="H5613" s="174" t="s">
        <v>3411</v>
      </c>
      <c r="I5613" s="174" t="s">
        <v>14195</v>
      </c>
      <c r="J5613" s="174" t="s">
        <v>14196</v>
      </c>
      <c r="K5613" s="174"/>
      <c r="L5613" s="174" t="s">
        <v>13114</v>
      </c>
      <c r="M5613" s="174" t="s">
        <v>14197</v>
      </c>
      <c r="N5613" s="176">
        <v>120</v>
      </c>
      <c r="O5613" s="174" t="s">
        <v>3407</v>
      </c>
      <c r="P5613" s="177">
        <v>39964</v>
      </c>
      <c r="Q5613" s="176">
        <v>49</v>
      </c>
      <c r="R5613" s="175">
        <v>78503.3</v>
      </c>
      <c r="S5613" s="175">
        <v>113749.7</v>
      </c>
    </row>
    <row r="5614" spans="4:19">
      <c r="D5614" s="174" t="s">
        <v>14198</v>
      </c>
      <c r="E5614" s="175">
        <v>1048498.88</v>
      </c>
      <c r="F5614" s="174"/>
      <c r="G5614" s="174" t="s">
        <v>1791</v>
      </c>
      <c r="H5614" s="174" t="s">
        <v>179</v>
      </c>
      <c r="I5614" s="174" t="s">
        <v>1823</v>
      </c>
      <c r="J5614" s="174" t="s">
        <v>14199</v>
      </c>
      <c r="K5614" s="174"/>
      <c r="L5614" s="174" t="s">
        <v>179</v>
      </c>
      <c r="M5614" s="174" t="s">
        <v>7175</v>
      </c>
      <c r="N5614" s="176">
        <v>600</v>
      </c>
      <c r="O5614" s="174" t="s">
        <v>3407</v>
      </c>
      <c r="P5614" s="177">
        <v>40878</v>
      </c>
      <c r="Q5614" s="176">
        <v>19</v>
      </c>
      <c r="R5614" s="175">
        <v>31454.95</v>
      </c>
      <c r="S5614" s="175">
        <v>1017043.93</v>
      </c>
    </row>
    <row r="5615" spans="4:19">
      <c r="D5615" s="174" t="s">
        <v>14200</v>
      </c>
      <c r="E5615" s="175">
        <v>2641591.61</v>
      </c>
      <c r="F5615" s="174"/>
      <c r="G5615" s="174" t="s">
        <v>14201</v>
      </c>
      <c r="H5615" s="174" t="s">
        <v>191</v>
      </c>
      <c r="I5615" s="174" t="s">
        <v>14202</v>
      </c>
      <c r="J5615" s="174" t="s">
        <v>14203</v>
      </c>
      <c r="K5615" s="174"/>
      <c r="L5615" s="174" t="s">
        <v>191</v>
      </c>
      <c r="M5615" s="174" t="s">
        <v>3866</v>
      </c>
      <c r="N5615" s="176">
        <v>960</v>
      </c>
      <c r="O5615" s="174" t="s">
        <v>3407</v>
      </c>
      <c r="P5615" s="177">
        <v>40257</v>
      </c>
      <c r="Q5615" s="176">
        <v>39</v>
      </c>
      <c r="R5615" s="175">
        <v>107314.64</v>
      </c>
      <c r="S5615" s="175">
        <v>2534276.9700000002</v>
      </c>
    </row>
    <row r="5616" spans="4:19">
      <c r="D5616" s="174" t="s">
        <v>14204</v>
      </c>
      <c r="E5616" s="175">
        <v>330272.94</v>
      </c>
      <c r="F5616" s="174"/>
      <c r="G5616" s="174" t="s">
        <v>14205</v>
      </c>
      <c r="H5616" s="174" t="s">
        <v>3416</v>
      </c>
      <c r="I5616" s="174" t="s">
        <v>14206</v>
      </c>
      <c r="J5616" s="174" t="s">
        <v>14207</v>
      </c>
      <c r="K5616" s="174"/>
      <c r="L5616" s="174" t="s">
        <v>14208</v>
      </c>
      <c r="M5616" s="174" t="s">
        <v>14209</v>
      </c>
      <c r="N5616" s="176">
        <v>600</v>
      </c>
      <c r="O5616" s="174" t="s">
        <v>3407</v>
      </c>
      <c r="P5616" s="177">
        <v>39405</v>
      </c>
      <c r="Q5616" s="176">
        <v>67</v>
      </c>
      <c r="R5616" s="175">
        <v>36880.43</v>
      </c>
      <c r="S5616" s="175">
        <v>293392.51</v>
      </c>
    </row>
    <row r="5617" spans="4:19">
      <c r="D5617" s="174" t="s">
        <v>14210</v>
      </c>
      <c r="E5617" s="175">
        <v>298817.09000000003</v>
      </c>
      <c r="F5617" s="174"/>
      <c r="G5617" s="174" t="s">
        <v>14205</v>
      </c>
      <c r="H5617" s="174" t="s">
        <v>3416</v>
      </c>
      <c r="I5617" s="174" t="s">
        <v>14211</v>
      </c>
      <c r="J5617" s="174" t="s">
        <v>14212</v>
      </c>
      <c r="K5617" s="174"/>
      <c r="L5617" s="174" t="s">
        <v>7197</v>
      </c>
      <c r="M5617" s="174" t="s">
        <v>14209</v>
      </c>
      <c r="N5617" s="176">
        <v>600</v>
      </c>
      <c r="O5617" s="174" t="s">
        <v>3407</v>
      </c>
      <c r="P5617" s="177">
        <v>39412</v>
      </c>
      <c r="Q5617" s="176">
        <v>67</v>
      </c>
      <c r="R5617" s="175">
        <v>33367.89</v>
      </c>
      <c r="S5617" s="175">
        <v>265449.2</v>
      </c>
    </row>
    <row r="5618" spans="4:19">
      <c r="D5618" s="174" t="s">
        <v>14213</v>
      </c>
      <c r="E5618" s="175">
        <v>174289.14</v>
      </c>
      <c r="F5618" s="174"/>
      <c r="G5618" s="174" t="s">
        <v>14205</v>
      </c>
      <c r="H5618" s="174" t="s">
        <v>3416</v>
      </c>
      <c r="I5618" s="174" t="s">
        <v>14214</v>
      </c>
      <c r="J5618" s="174" t="s">
        <v>14215</v>
      </c>
      <c r="K5618" s="174"/>
      <c r="L5618" s="174" t="s">
        <v>7202</v>
      </c>
      <c r="M5618" s="174" t="s">
        <v>14216</v>
      </c>
      <c r="N5618" s="176">
        <v>600</v>
      </c>
      <c r="O5618" s="174" t="s">
        <v>3407</v>
      </c>
      <c r="P5618" s="177">
        <v>39384</v>
      </c>
      <c r="Q5618" s="176">
        <v>68</v>
      </c>
      <c r="R5618" s="175">
        <v>19752.75</v>
      </c>
      <c r="S5618" s="175">
        <v>154536.39000000001</v>
      </c>
    </row>
    <row r="5619" spans="4:19">
      <c r="D5619" s="174" t="s">
        <v>14217</v>
      </c>
      <c r="E5619" s="175">
        <v>78212.3</v>
      </c>
      <c r="F5619" s="174"/>
      <c r="G5619" s="174" t="s">
        <v>14205</v>
      </c>
      <c r="H5619" s="174" t="s">
        <v>3416</v>
      </c>
      <c r="I5619" s="174" t="s">
        <v>14218</v>
      </c>
      <c r="J5619" s="174" t="s">
        <v>14219</v>
      </c>
      <c r="K5619" s="174"/>
      <c r="L5619" s="174" t="s">
        <v>3800</v>
      </c>
      <c r="M5619" s="174" t="s">
        <v>14216</v>
      </c>
      <c r="N5619" s="176">
        <v>600</v>
      </c>
      <c r="O5619" s="174" t="s">
        <v>3407</v>
      </c>
      <c r="P5619" s="177">
        <v>39419</v>
      </c>
      <c r="Q5619" s="176">
        <v>67</v>
      </c>
      <c r="R5619" s="175">
        <v>8603.32</v>
      </c>
      <c r="S5619" s="175">
        <v>69608.98</v>
      </c>
    </row>
    <row r="5620" spans="4:19">
      <c r="D5620" s="174" t="s">
        <v>14220</v>
      </c>
      <c r="E5620" s="175">
        <v>296126.61</v>
      </c>
      <c r="F5620" s="174"/>
      <c r="G5620" s="174" t="s">
        <v>14205</v>
      </c>
      <c r="H5620" s="174" t="s">
        <v>3416</v>
      </c>
      <c r="I5620" s="174" t="s">
        <v>14221</v>
      </c>
      <c r="J5620" s="174" t="s">
        <v>14222</v>
      </c>
      <c r="K5620" s="174"/>
      <c r="L5620" s="174" t="s">
        <v>7175</v>
      </c>
      <c r="M5620" s="174" t="s">
        <v>14216</v>
      </c>
      <c r="N5620" s="176">
        <v>600</v>
      </c>
      <c r="O5620" s="174" t="s">
        <v>3407</v>
      </c>
      <c r="P5620" s="177">
        <v>39399</v>
      </c>
      <c r="Q5620" s="176">
        <v>68</v>
      </c>
      <c r="R5620" s="175">
        <v>33067.46</v>
      </c>
      <c r="S5620" s="175">
        <v>263059.15000000002</v>
      </c>
    </row>
    <row r="5621" spans="4:19">
      <c r="D5621" s="174" t="s">
        <v>14223</v>
      </c>
      <c r="E5621" s="175">
        <v>1408063.36</v>
      </c>
      <c r="F5621" s="174"/>
      <c r="G5621" s="174" t="s">
        <v>14224</v>
      </c>
      <c r="H5621" s="174" t="s">
        <v>191</v>
      </c>
      <c r="I5621" s="174" t="s">
        <v>14225</v>
      </c>
      <c r="J5621" s="174" t="s">
        <v>14226</v>
      </c>
      <c r="K5621" s="174"/>
      <c r="L5621" s="174" t="s">
        <v>191</v>
      </c>
      <c r="M5621" s="174" t="s">
        <v>10956</v>
      </c>
      <c r="N5621" s="176">
        <v>960</v>
      </c>
      <c r="O5621" s="174" t="s">
        <v>3407</v>
      </c>
      <c r="P5621" s="177">
        <v>40179</v>
      </c>
      <c r="Q5621" s="176">
        <v>42</v>
      </c>
      <c r="R5621" s="175">
        <v>60136.01</v>
      </c>
      <c r="S5621" s="175">
        <v>1347927.35</v>
      </c>
    </row>
    <row r="5622" spans="4:19">
      <c r="D5622" s="174" t="s">
        <v>14227</v>
      </c>
      <c r="E5622" s="175">
        <v>99443.49</v>
      </c>
      <c r="F5622" s="174"/>
      <c r="G5622" s="174" t="s">
        <v>296</v>
      </c>
      <c r="H5622" s="174" t="s">
        <v>191</v>
      </c>
      <c r="I5622" s="174" t="s">
        <v>14228</v>
      </c>
      <c r="J5622" s="174" t="s">
        <v>14229</v>
      </c>
      <c r="K5622" s="174"/>
      <c r="L5622" s="174" t="s">
        <v>191</v>
      </c>
      <c r="M5622" s="174" t="s">
        <v>13749</v>
      </c>
      <c r="N5622" s="176">
        <v>960</v>
      </c>
      <c r="O5622" s="174" t="s">
        <v>3407</v>
      </c>
      <c r="P5622" s="177">
        <v>40147</v>
      </c>
      <c r="Q5622" s="176">
        <v>43</v>
      </c>
      <c r="R5622" s="175">
        <v>4454.22</v>
      </c>
      <c r="S5622" s="175">
        <v>94989.27</v>
      </c>
    </row>
    <row r="5623" spans="4:19">
      <c r="D5623" s="174" t="s">
        <v>14230</v>
      </c>
      <c r="E5623" s="176">
        <v>211123</v>
      </c>
      <c r="F5623" s="174"/>
      <c r="G5623" s="174" t="s">
        <v>1694</v>
      </c>
      <c r="H5623" s="174" t="s">
        <v>190</v>
      </c>
      <c r="I5623" s="174" t="s">
        <v>1699</v>
      </c>
      <c r="J5623" s="174" t="s">
        <v>14231</v>
      </c>
      <c r="K5623" s="174"/>
      <c r="L5623" s="174" t="s">
        <v>13400</v>
      </c>
      <c r="M5623" s="174" t="s">
        <v>148</v>
      </c>
      <c r="N5623" s="176">
        <v>600</v>
      </c>
      <c r="O5623" s="174" t="s">
        <v>3407</v>
      </c>
      <c r="P5623" s="177">
        <v>40359</v>
      </c>
      <c r="Q5623" s="176">
        <v>36</v>
      </c>
      <c r="R5623" s="175">
        <v>12667.36</v>
      </c>
      <c r="S5623" s="175">
        <v>198455.64</v>
      </c>
    </row>
    <row r="5624" spans="4:19">
      <c r="D5624" s="174" t="s">
        <v>14232</v>
      </c>
      <c r="E5624" s="175">
        <v>1006391.28</v>
      </c>
      <c r="F5624" s="174"/>
      <c r="G5624" s="174" t="s">
        <v>284</v>
      </c>
      <c r="H5624" s="174" t="s">
        <v>179</v>
      </c>
      <c r="I5624" s="174" t="s">
        <v>291</v>
      </c>
      <c r="J5624" s="174" t="s">
        <v>14233</v>
      </c>
      <c r="K5624" s="174"/>
      <c r="L5624" s="174" t="s">
        <v>179</v>
      </c>
      <c r="M5624" s="174" t="s">
        <v>144</v>
      </c>
      <c r="N5624" s="176">
        <v>600</v>
      </c>
      <c r="O5624" s="174" t="s">
        <v>3407</v>
      </c>
      <c r="P5624" s="177">
        <v>40513</v>
      </c>
      <c r="Q5624" s="176">
        <v>31</v>
      </c>
      <c r="R5624" s="175">
        <v>50319.55</v>
      </c>
      <c r="S5624" s="175">
        <v>956071.73</v>
      </c>
    </row>
    <row r="5625" spans="4:19">
      <c r="D5625" s="174" t="s">
        <v>14234</v>
      </c>
      <c r="E5625" s="175">
        <v>7098569.3499999996</v>
      </c>
      <c r="F5625" s="174"/>
      <c r="G5625" s="174" t="s">
        <v>1200</v>
      </c>
      <c r="H5625" s="174" t="s">
        <v>13768</v>
      </c>
      <c r="I5625" s="174" t="s">
        <v>1202</v>
      </c>
      <c r="J5625" s="174" t="s">
        <v>14235</v>
      </c>
      <c r="K5625" s="174"/>
      <c r="L5625" s="174" t="s">
        <v>14000</v>
      </c>
      <c r="M5625" s="174" t="s">
        <v>14236</v>
      </c>
      <c r="N5625" s="176">
        <v>600</v>
      </c>
      <c r="O5625" s="174" t="s">
        <v>3407</v>
      </c>
      <c r="P5625" s="177">
        <v>41030</v>
      </c>
      <c r="Q5625" s="176">
        <v>14</v>
      </c>
      <c r="R5625" s="175">
        <v>153802.32</v>
      </c>
      <c r="S5625" s="175">
        <v>6944767.0300000003</v>
      </c>
    </row>
    <row r="5626" spans="4:19">
      <c r="D5626" s="174" t="s">
        <v>14237</v>
      </c>
      <c r="E5626" s="175">
        <v>190342.36</v>
      </c>
      <c r="F5626" s="174"/>
      <c r="G5626" s="174" t="s">
        <v>406</v>
      </c>
      <c r="H5626" s="174" t="s">
        <v>3403</v>
      </c>
      <c r="I5626" s="174" t="s">
        <v>14238</v>
      </c>
      <c r="J5626" s="174" t="s">
        <v>14239</v>
      </c>
      <c r="K5626" s="174"/>
      <c r="L5626" s="174" t="s">
        <v>3406</v>
      </c>
      <c r="M5626" s="174" t="s">
        <v>148</v>
      </c>
      <c r="N5626" s="176">
        <v>300</v>
      </c>
      <c r="O5626" s="174" t="s">
        <v>3407</v>
      </c>
      <c r="P5626" s="177">
        <v>40268</v>
      </c>
      <c r="Q5626" s="176">
        <v>39</v>
      </c>
      <c r="R5626" s="175">
        <v>24744.49</v>
      </c>
      <c r="S5626" s="175">
        <v>165597.87</v>
      </c>
    </row>
    <row r="5627" spans="4:19">
      <c r="D5627" s="174" t="s">
        <v>14240</v>
      </c>
      <c r="E5627" s="175">
        <v>232164.33</v>
      </c>
      <c r="F5627" s="174"/>
      <c r="G5627" s="174" t="s">
        <v>406</v>
      </c>
      <c r="H5627" s="174" t="s">
        <v>3403</v>
      </c>
      <c r="I5627" s="174" t="s">
        <v>14241</v>
      </c>
      <c r="J5627" s="174" t="s">
        <v>14242</v>
      </c>
      <c r="K5627" s="174"/>
      <c r="L5627" s="174" t="s">
        <v>3406</v>
      </c>
      <c r="M5627" s="174" t="s">
        <v>148</v>
      </c>
      <c r="N5627" s="176">
        <v>300</v>
      </c>
      <c r="O5627" s="174" t="s">
        <v>3407</v>
      </c>
      <c r="P5627" s="177">
        <v>40421</v>
      </c>
      <c r="Q5627" s="176">
        <v>34</v>
      </c>
      <c r="R5627" s="175">
        <v>26311.95</v>
      </c>
      <c r="S5627" s="175">
        <v>205852.38</v>
      </c>
    </row>
    <row r="5628" spans="4:19">
      <c r="D5628" s="174" t="s">
        <v>14243</v>
      </c>
      <c r="E5628" s="175">
        <v>202974.43</v>
      </c>
      <c r="F5628" s="174"/>
      <c r="G5628" s="174" t="s">
        <v>406</v>
      </c>
      <c r="H5628" s="174" t="s">
        <v>3411</v>
      </c>
      <c r="I5628" s="174" t="s">
        <v>14244</v>
      </c>
      <c r="J5628" s="174" t="s">
        <v>14245</v>
      </c>
      <c r="K5628" s="174"/>
      <c r="L5628" s="174" t="s">
        <v>13114</v>
      </c>
      <c r="M5628" s="174" t="s">
        <v>13065</v>
      </c>
      <c r="N5628" s="176">
        <v>120</v>
      </c>
      <c r="O5628" s="174" t="s">
        <v>3407</v>
      </c>
      <c r="P5628" s="177">
        <v>39933</v>
      </c>
      <c r="Q5628" s="176">
        <v>50</v>
      </c>
      <c r="R5628" s="175">
        <v>84572.66</v>
      </c>
      <c r="S5628" s="175">
        <v>118401.77</v>
      </c>
    </row>
    <row r="5629" spans="4:19">
      <c r="D5629" s="174" t="s">
        <v>14246</v>
      </c>
      <c r="E5629" s="175">
        <v>202670.13</v>
      </c>
      <c r="F5629" s="174"/>
      <c r="G5629" s="174" t="s">
        <v>406</v>
      </c>
      <c r="H5629" s="174" t="s">
        <v>3411</v>
      </c>
      <c r="I5629" s="174" t="s">
        <v>14247</v>
      </c>
      <c r="J5629" s="174" t="s">
        <v>14248</v>
      </c>
      <c r="K5629" s="174"/>
      <c r="L5629" s="174" t="s">
        <v>13114</v>
      </c>
      <c r="M5629" s="174" t="s">
        <v>13091</v>
      </c>
      <c r="N5629" s="176">
        <v>120</v>
      </c>
      <c r="O5629" s="174" t="s">
        <v>3407</v>
      </c>
      <c r="P5629" s="177">
        <v>39933</v>
      </c>
      <c r="Q5629" s="176">
        <v>50</v>
      </c>
      <c r="R5629" s="175">
        <v>84445.87</v>
      </c>
      <c r="S5629" s="175">
        <v>118224.26</v>
      </c>
    </row>
    <row r="5630" spans="4:19">
      <c r="D5630" s="174" t="s">
        <v>14249</v>
      </c>
      <c r="E5630" s="175">
        <v>27640528.350000001</v>
      </c>
      <c r="F5630" s="174"/>
      <c r="G5630" s="174" t="s">
        <v>1050</v>
      </c>
      <c r="H5630" s="174" t="s">
        <v>3416</v>
      </c>
      <c r="I5630" s="174" t="s">
        <v>1077</v>
      </c>
      <c r="J5630" s="174" t="s">
        <v>14250</v>
      </c>
      <c r="K5630" s="174"/>
      <c r="L5630" s="174" t="s">
        <v>13169</v>
      </c>
      <c r="M5630" s="174" t="s">
        <v>146</v>
      </c>
      <c r="N5630" s="176">
        <v>600</v>
      </c>
      <c r="O5630" s="174" t="s">
        <v>3407</v>
      </c>
      <c r="P5630" s="177">
        <v>40482</v>
      </c>
      <c r="Q5630" s="176">
        <v>32</v>
      </c>
      <c r="R5630" s="175">
        <v>1474161.49</v>
      </c>
      <c r="S5630" s="175">
        <v>26166366.859999999</v>
      </c>
    </row>
    <row r="5631" spans="4:19">
      <c r="D5631" s="174" t="s">
        <v>14251</v>
      </c>
      <c r="E5631" s="175">
        <v>1898550.4</v>
      </c>
      <c r="F5631" s="174"/>
      <c r="G5631" s="174" t="s">
        <v>672</v>
      </c>
      <c r="H5631" s="174" t="s">
        <v>13768</v>
      </c>
      <c r="I5631" s="174" t="s">
        <v>745</v>
      </c>
      <c r="J5631" s="174" t="s">
        <v>14252</v>
      </c>
      <c r="K5631" s="174"/>
      <c r="L5631" s="174" t="s">
        <v>13768</v>
      </c>
      <c r="M5631" s="174" t="s">
        <v>155</v>
      </c>
      <c r="N5631" s="176">
        <v>600</v>
      </c>
      <c r="O5631" s="174" t="s">
        <v>3407</v>
      </c>
      <c r="P5631" s="177">
        <v>40848</v>
      </c>
      <c r="Q5631" s="176">
        <v>20</v>
      </c>
      <c r="R5631" s="175">
        <v>60120.75</v>
      </c>
      <c r="S5631" s="175">
        <v>1838429.65</v>
      </c>
    </row>
    <row r="5632" spans="4:19">
      <c r="D5632" s="174" t="s">
        <v>14253</v>
      </c>
      <c r="E5632" s="175">
        <v>83817.87</v>
      </c>
      <c r="F5632" s="174"/>
      <c r="G5632" s="174" t="s">
        <v>406</v>
      </c>
      <c r="H5632" s="174" t="s">
        <v>3403</v>
      </c>
      <c r="I5632" s="174" t="s">
        <v>14254</v>
      </c>
      <c r="J5632" s="174" t="s">
        <v>14255</v>
      </c>
      <c r="K5632" s="174"/>
      <c r="L5632" s="174" t="s">
        <v>3403</v>
      </c>
      <c r="M5632" s="174" t="s">
        <v>14256</v>
      </c>
      <c r="N5632" s="176">
        <v>300</v>
      </c>
      <c r="O5632" s="174" t="s">
        <v>3407</v>
      </c>
      <c r="P5632" s="177">
        <v>40513</v>
      </c>
      <c r="Q5632" s="176">
        <v>31</v>
      </c>
      <c r="R5632" s="175">
        <v>8381.77</v>
      </c>
      <c r="S5632" s="175">
        <v>75436.100000000006</v>
      </c>
    </row>
    <row r="5633" spans="4:19">
      <c r="D5633" s="174" t="s">
        <v>14257</v>
      </c>
      <c r="E5633" s="175">
        <v>174571.15</v>
      </c>
      <c r="F5633" s="174"/>
      <c r="G5633" s="174" t="s">
        <v>406</v>
      </c>
      <c r="H5633" s="174" t="s">
        <v>13461</v>
      </c>
      <c r="I5633" s="174" t="s">
        <v>432</v>
      </c>
      <c r="J5633" s="174" t="s">
        <v>14258</v>
      </c>
      <c r="K5633" s="174"/>
      <c r="L5633" s="174" t="s">
        <v>13461</v>
      </c>
      <c r="M5633" s="174" t="s">
        <v>148</v>
      </c>
      <c r="N5633" s="176">
        <v>300</v>
      </c>
      <c r="O5633" s="174" t="s">
        <v>3407</v>
      </c>
      <c r="P5633" s="177">
        <v>40878</v>
      </c>
      <c r="Q5633" s="176">
        <v>19</v>
      </c>
      <c r="R5633" s="175">
        <v>10474.26</v>
      </c>
      <c r="S5633" s="175">
        <v>164096.89000000001</v>
      </c>
    </row>
    <row r="5634" spans="4:19">
      <c r="D5634" s="174" t="s">
        <v>14259</v>
      </c>
      <c r="E5634" s="175">
        <v>228156.94</v>
      </c>
      <c r="F5634" s="174"/>
      <c r="G5634" s="174" t="s">
        <v>406</v>
      </c>
      <c r="H5634" s="174" t="s">
        <v>13461</v>
      </c>
      <c r="I5634" s="174" t="s">
        <v>14260</v>
      </c>
      <c r="J5634" s="174" t="s">
        <v>14261</v>
      </c>
      <c r="K5634" s="174"/>
      <c r="L5634" s="174" t="s">
        <v>14058</v>
      </c>
      <c r="M5634" s="174" t="s">
        <v>147</v>
      </c>
      <c r="N5634" s="176">
        <v>300</v>
      </c>
      <c r="O5634" s="174" t="s">
        <v>3407</v>
      </c>
      <c r="P5634" s="177">
        <v>40513</v>
      </c>
      <c r="Q5634" s="176">
        <v>31</v>
      </c>
      <c r="R5634" s="175">
        <v>22815.67</v>
      </c>
      <c r="S5634" s="175">
        <v>205341.27</v>
      </c>
    </row>
    <row r="5635" spans="4:19">
      <c r="D5635" s="174" t="s">
        <v>14262</v>
      </c>
      <c r="E5635" s="175">
        <v>897997.93</v>
      </c>
      <c r="F5635" s="174"/>
      <c r="G5635" s="174" t="s">
        <v>1210</v>
      </c>
      <c r="H5635" s="174" t="s">
        <v>3403</v>
      </c>
      <c r="I5635" s="174" t="s">
        <v>14263</v>
      </c>
      <c r="J5635" s="174" t="s">
        <v>14264</v>
      </c>
      <c r="K5635" s="174"/>
      <c r="L5635" s="174" t="s">
        <v>3406</v>
      </c>
      <c r="M5635" s="174" t="s">
        <v>13263</v>
      </c>
      <c r="N5635" s="176">
        <v>300</v>
      </c>
      <c r="O5635" s="174" t="s">
        <v>3407</v>
      </c>
      <c r="P5635" s="177">
        <v>40359</v>
      </c>
      <c r="Q5635" s="176">
        <v>36</v>
      </c>
      <c r="R5635" s="175">
        <v>107759.73</v>
      </c>
      <c r="S5635" s="175">
        <v>790238.2</v>
      </c>
    </row>
    <row r="5636" spans="4:19">
      <c r="D5636" s="174" t="s">
        <v>14265</v>
      </c>
      <c r="E5636" s="175">
        <v>191555.12</v>
      </c>
      <c r="F5636" s="174"/>
      <c r="G5636" s="174" t="s">
        <v>406</v>
      </c>
      <c r="H5636" s="174" t="s">
        <v>13461</v>
      </c>
      <c r="I5636" s="174" t="s">
        <v>426</v>
      </c>
      <c r="J5636" s="174" t="s">
        <v>14266</v>
      </c>
      <c r="K5636" s="174"/>
      <c r="L5636" s="174" t="s">
        <v>14058</v>
      </c>
      <c r="M5636" s="174" t="s">
        <v>148</v>
      </c>
      <c r="N5636" s="176">
        <v>300</v>
      </c>
      <c r="O5636" s="174" t="s">
        <v>3407</v>
      </c>
      <c r="P5636" s="177">
        <v>40695</v>
      </c>
      <c r="Q5636" s="176">
        <v>25</v>
      </c>
      <c r="R5636" s="175">
        <v>15324.4</v>
      </c>
      <c r="S5636" s="175">
        <v>176230.72</v>
      </c>
    </row>
    <row r="5637" spans="4:19">
      <c r="D5637" s="174" t="s">
        <v>14267</v>
      </c>
      <c r="E5637" s="175">
        <v>254672.84</v>
      </c>
      <c r="F5637" s="174"/>
      <c r="G5637" s="174" t="s">
        <v>601</v>
      </c>
      <c r="H5637" s="174" t="s">
        <v>13083</v>
      </c>
      <c r="I5637" s="174" t="s">
        <v>14268</v>
      </c>
      <c r="J5637" s="174" t="s">
        <v>14269</v>
      </c>
      <c r="K5637" s="174"/>
      <c r="L5637" s="174" t="s">
        <v>13083</v>
      </c>
      <c r="M5637" s="174" t="s">
        <v>7279</v>
      </c>
      <c r="N5637" s="176">
        <v>300</v>
      </c>
      <c r="O5637" s="174" t="s">
        <v>3407</v>
      </c>
      <c r="P5637" s="177">
        <v>40238</v>
      </c>
      <c r="Q5637" s="176">
        <v>40</v>
      </c>
      <c r="R5637" s="175">
        <v>33107.449999999997</v>
      </c>
      <c r="S5637" s="175">
        <v>221565.39</v>
      </c>
    </row>
    <row r="5638" spans="4:19">
      <c r="D5638" s="174" t="s">
        <v>14270</v>
      </c>
      <c r="E5638" s="175">
        <v>205273.49</v>
      </c>
      <c r="F5638" s="174"/>
      <c r="G5638" s="174" t="s">
        <v>406</v>
      </c>
      <c r="H5638" s="174" t="s">
        <v>13083</v>
      </c>
      <c r="I5638" s="174" t="s">
        <v>441</v>
      </c>
      <c r="J5638" s="174" t="s">
        <v>14271</v>
      </c>
      <c r="K5638" s="174"/>
      <c r="L5638" s="174" t="s">
        <v>13083</v>
      </c>
      <c r="M5638" s="174" t="s">
        <v>14272</v>
      </c>
      <c r="N5638" s="176">
        <v>300</v>
      </c>
      <c r="O5638" s="174" t="s">
        <v>3407</v>
      </c>
      <c r="P5638" s="177">
        <v>41030</v>
      </c>
      <c r="Q5638" s="176">
        <v>14</v>
      </c>
      <c r="R5638" s="175">
        <v>8895.17</v>
      </c>
      <c r="S5638" s="175">
        <v>196378.32</v>
      </c>
    </row>
    <row r="5639" spans="4:19">
      <c r="D5639" s="174" t="s">
        <v>14273</v>
      </c>
      <c r="E5639" s="175">
        <v>1398158.2</v>
      </c>
      <c r="F5639" s="174"/>
      <c r="G5639" s="174" t="s">
        <v>1287</v>
      </c>
      <c r="H5639" s="174" t="s">
        <v>14044</v>
      </c>
      <c r="I5639" s="174" t="s">
        <v>3087</v>
      </c>
      <c r="J5639" s="174" t="s">
        <v>14274</v>
      </c>
      <c r="K5639" s="174"/>
      <c r="L5639" s="174" t="s">
        <v>183</v>
      </c>
      <c r="M5639" s="174" t="s">
        <v>13065</v>
      </c>
      <c r="N5639" s="176">
        <v>60</v>
      </c>
      <c r="O5639" s="174" t="s">
        <v>3407</v>
      </c>
      <c r="P5639" s="177">
        <v>40908</v>
      </c>
      <c r="Q5639" s="176">
        <v>18</v>
      </c>
      <c r="R5639" s="175">
        <v>419447.46</v>
      </c>
      <c r="S5639" s="175">
        <v>978710.74</v>
      </c>
    </row>
    <row r="5640" spans="4:19">
      <c r="D5640" s="174" t="s">
        <v>14275</v>
      </c>
      <c r="E5640" s="175">
        <v>718761.97</v>
      </c>
      <c r="F5640" s="174"/>
      <c r="G5640" s="174" t="s">
        <v>1580</v>
      </c>
      <c r="H5640" s="174" t="s">
        <v>13461</v>
      </c>
      <c r="I5640" s="174" t="s">
        <v>1593</v>
      </c>
      <c r="J5640" s="174" t="s">
        <v>14276</v>
      </c>
      <c r="K5640" s="174"/>
      <c r="L5640" s="174" t="s">
        <v>14058</v>
      </c>
      <c r="M5640" s="174" t="s">
        <v>148</v>
      </c>
      <c r="N5640" s="176">
        <v>300</v>
      </c>
      <c r="O5640" s="174" t="s">
        <v>3407</v>
      </c>
      <c r="P5640" s="177">
        <v>40817</v>
      </c>
      <c r="Q5640" s="176">
        <v>21</v>
      </c>
      <c r="R5640" s="175">
        <v>47917.45</v>
      </c>
      <c r="S5640" s="175">
        <v>670844.52</v>
      </c>
    </row>
    <row r="5641" spans="4:19">
      <c r="D5641" s="174" t="s">
        <v>14277</v>
      </c>
      <c r="E5641" s="175">
        <v>824796.81</v>
      </c>
      <c r="F5641" s="174"/>
      <c r="G5641" s="174" t="s">
        <v>1098</v>
      </c>
      <c r="H5641" s="174" t="s">
        <v>179</v>
      </c>
      <c r="I5641" s="174" t="s">
        <v>1100</v>
      </c>
      <c r="J5641" s="174" t="s">
        <v>14278</v>
      </c>
      <c r="K5641" s="174"/>
      <c r="L5641" s="174" t="s">
        <v>179</v>
      </c>
      <c r="M5641" s="174" t="s">
        <v>7279</v>
      </c>
      <c r="N5641" s="176">
        <v>600</v>
      </c>
      <c r="O5641" s="174" t="s">
        <v>3407</v>
      </c>
      <c r="P5641" s="177">
        <v>40513</v>
      </c>
      <c r="Q5641" s="176">
        <v>31</v>
      </c>
      <c r="R5641" s="175">
        <v>41239.82</v>
      </c>
      <c r="S5641" s="175">
        <v>783556.99</v>
      </c>
    </row>
    <row r="5642" spans="4:19">
      <c r="D5642" s="174" t="s">
        <v>14279</v>
      </c>
      <c r="E5642" s="175">
        <v>856204.04</v>
      </c>
      <c r="F5642" s="174"/>
      <c r="G5642" s="174" t="s">
        <v>1694</v>
      </c>
      <c r="H5642" s="174" t="s">
        <v>190</v>
      </c>
      <c r="I5642" s="174" t="s">
        <v>1702</v>
      </c>
      <c r="J5642" s="174" t="s">
        <v>14280</v>
      </c>
      <c r="K5642" s="174"/>
      <c r="L5642" s="174" t="s">
        <v>13400</v>
      </c>
      <c r="M5642" s="174" t="s">
        <v>148</v>
      </c>
      <c r="N5642" s="176">
        <v>600</v>
      </c>
      <c r="O5642" s="174" t="s">
        <v>3407</v>
      </c>
      <c r="P5642" s="177">
        <v>40359</v>
      </c>
      <c r="Q5642" s="176">
        <v>36</v>
      </c>
      <c r="R5642" s="175">
        <v>51372.32</v>
      </c>
      <c r="S5642" s="175">
        <v>804831.72</v>
      </c>
    </row>
    <row r="5643" spans="4:19">
      <c r="D5643" s="174" t="s">
        <v>14281</v>
      </c>
      <c r="E5643" s="175">
        <v>685038.94</v>
      </c>
      <c r="F5643" s="174"/>
      <c r="G5643" s="174" t="s">
        <v>1276</v>
      </c>
      <c r="H5643" s="174" t="s">
        <v>189</v>
      </c>
      <c r="I5643" s="174" t="s">
        <v>1278</v>
      </c>
      <c r="J5643" s="174" t="s">
        <v>14282</v>
      </c>
      <c r="K5643" s="174"/>
      <c r="L5643" s="174" t="s">
        <v>189</v>
      </c>
      <c r="M5643" s="174" t="s">
        <v>13065</v>
      </c>
      <c r="N5643" s="176">
        <v>60</v>
      </c>
      <c r="O5643" s="174" t="s">
        <v>3407</v>
      </c>
      <c r="P5643" s="177">
        <v>41090</v>
      </c>
      <c r="Q5643" s="176">
        <v>12</v>
      </c>
      <c r="R5643" s="175">
        <v>137007.84</v>
      </c>
      <c r="S5643" s="175">
        <v>548031.1</v>
      </c>
    </row>
    <row r="5644" spans="4:19">
      <c r="D5644" s="174" t="s">
        <v>14283</v>
      </c>
      <c r="E5644" s="175">
        <v>420441.04</v>
      </c>
      <c r="F5644" s="174"/>
      <c r="G5644" s="174" t="s">
        <v>1559</v>
      </c>
      <c r="H5644" s="174" t="s">
        <v>3403</v>
      </c>
      <c r="I5644" s="174" t="s">
        <v>14284</v>
      </c>
      <c r="J5644" s="174" t="s">
        <v>14285</v>
      </c>
      <c r="K5644" s="174"/>
      <c r="L5644" s="174" t="s">
        <v>13917</v>
      </c>
      <c r="M5644" s="174" t="s">
        <v>13069</v>
      </c>
      <c r="N5644" s="176">
        <v>300</v>
      </c>
      <c r="O5644" s="174" t="s">
        <v>3407</v>
      </c>
      <c r="P5644" s="177">
        <v>40725</v>
      </c>
      <c r="Q5644" s="176">
        <v>24</v>
      </c>
      <c r="R5644" s="175">
        <v>32233.81</v>
      </c>
      <c r="S5644" s="175">
        <v>388207.23</v>
      </c>
    </row>
    <row r="5645" spans="4:19">
      <c r="D5645" s="174" t="s">
        <v>14286</v>
      </c>
      <c r="E5645" s="175">
        <v>4451069.53</v>
      </c>
      <c r="F5645" s="174"/>
      <c r="G5645" s="174" t="s">
        <v>630</v>
      </c>
      <c r="H5645" s="174" t="s">
        <v>13768</v>
      </c>
      <c r="I5645" s="174" t="s">
        <v>635</v>
      </c>
      <c r="J5645" s="174" t="s">
        <v>14287</v>
      </c>
      <c r="K5645" s="174"/>
      <c r="L5645" s="174" t="s">
        <v>14000</v>
      </c>
      <c r="M5645" s="174" t="s">
        <v>13736</v>
      </c>
      <c r="N5645" s="176">
        <v>600</v>
      </c>
      <c r="O5645" s="174" t="s">
        <v>3407</v>
      </c>
      <c r="P5645" s="177">
        <v>40695</v>
      </c>
      <c r="Q5645" s="176">
        <v>25</v>
      </c>
      <c r="R5645" s="175">
        <v>178042.78</v>
      </c>
      <c r="S5645" s="175">
        <v>4273026.75</v>
      </c>
    </row>
    <row r="5646" spans="4:19">
      <c r="D5646" s="174" t="s">
        <v>14288</v>
      </c>
      <c r="E5646" s="175">
        <v>3778411.48</v>
      </c>
      <c r="F5646" s="174"/>
      <c r="G5646" s="174" t="s">
        <v>672</v>
      </c>
      <c r="H5646" s="174" t="s">
        <v>13768</v>
      </c>
      <c r="I5646" s="174" t="s">
        <v>687</v>
      </c>
      <c r="J5646" s="174" t="s">
        <v>14289</v>
      </c>
      <c r="K5646" s="174"/>
      <c r="L5646" s="174" t="s">
        <v>14000</v>
      </c>
      <c r="M5646" s="174" t="s">
        <v>13726</v>
      </c>
      <c r="N5646" s="176">
        <v>600</v>
      </c>
      <c r="O5646" s="174" t="s">
        <v>3407</v>
      </c>
      <c r="P5646" s="177">
        <v>40848</v>
      </c>
      <c r="Q5646" s="176">
        <v>20</v>
      </c>
      <c r="R5646" s="175">
        <v>119649.68</v>
      </c>
      <c r="S5646" s="175">
        <v>3658761.8</v>
      </c>
    </row>
    <row r="5647" spans="4:19">
      <c r="D5647" s="174" t="s">
        <v>14290</v>
      </c>
      <c r="E5647" s="175">
        <v>120145.65</v>
      </c>
      <c r="F5647" s="174"/>
      <c r="G5647" s="174" t="s">
        <v>450</v>
      </c>
      <c r="H5647" s="174" t="s">
        <v>13083</v>
      </c>
      <c r="I5647" s="174" t="s">
        <v>476</v>
      </c>
      <c r="J5647" s="174" t="s">
        <v>14291</v>
      </c>
      <c r="K5647" s="174"/>
      <c r="L5647" s="174" t="s">
        <v>14054</v>
      </c>
      <c r="M5647" s="174" t="s">
        <v>144</v>
      </c>
      <c r="N5647" s="176">
        <v>300</v>
      </c>
      <c r="O5647" s="174" t="s">
        <v>3407</v>
      </c>
      <c r="P5647" s="177">
        <v>40695</v>
      </c>
      <c r="Q5647" s="176">
        <v>25</v>
      </c>
      <c r="R5647" s="175">
        <v>9611.64</v>
      </c>
      <c r="S5647" s="175">
        <v>110534.01</v>
      </c>
    </row>
    <row r="5648" spans="4:19">
      <c r="D5648" s="174" t="s">
        <v>14292</v>
      </c>
      <c r="E5648" s="175">
        <v>1477179.44</v>
      </c>
      <c r="F5648" s="174"/>
      <c r="G5648" s="174" t="s">
        <v>625</v>
      </c>
      <c r="H5648" s="174" t="s">
        <v>183</v>
      </c>
      <c r="I5648" s="174" t="s">
        <v>627</v>
      </c>
      <c r="J5648" s="174" t="s">
        <v>14293</v>
      </c>
      <c r="K5648" s="174"/>
      <c r="L5648" s="174" t="s">
        <v>183</v>
      </c>
      <c r="M5648" s="174" t="s">
        <v>13065</v>
      </c>
      <c r="N5648" s="176">
        <v>60</v>
      </c>
      <c r="O5648" s="174" t="s">
        <v>3407</v>
      </c>
      <c r="P5648" s="177">
        <v>41090</v>
      </c>
      <c r="Q5648" s="176">
        <v>12</v>
      </c>
      <c r="R5648" s="175">
        <v>295435.88</v>
      </c>
      <c r="S5648" s="175">
        <v>1181743.56</v>
      </c>
    </row>
    <row r="5649" spans="1:19">
      <c r="D5649" s="174" t="s">
        <v>14294</v>
      </c>
      <c r="E5649" s="175">
        <v>214856.07</v>
      </c>
      <c r="F5649" s="174"/>
      <c r="G5649" s="174" t="s">
        <v>366</v>
      </c>
      <c r="H5649" s="174" t="s">
        <v>14115</v>
      </c>
      <c r="I5649" s="174" t="s">
        <v>374</v>
      </c>
      <c r="J5649" s="174" t="s">
        <v>14295</v>
      </c>
      <c r="K5649" s="174"/>
      <c r="L5649" s="174" t="s">
        <v>14296</v>
      </c>
      <c r="M5649" s="174" t="s">
        <v>13498</v>
      </c>
      <c r="N5649" s="176">
        <v>300</v>
      </c>
      <c r="O5649" s="174" t="s">
        <v>3407</v>
      </c>
      <c r="P5649" s="177">
        <v>40878</v>
      </c>
      <c r="Q5649" s="176">
        <v>19</v>
      </c>
      <c r="R5649" s="175">
        <v>12891.36</v>
      </c>
      <c r="S5649" s="175">
        <v>201964.71</v>
      </c>
    </row>
    <row r="5650" spans="1:19" s="180" customFormat="1">
      <c r="A5650" s="51"/>
      <c r="B5650" s="51"/>
      <c r="D5650" s="174" t="s">
        <v>14297</v>
      </c>
      <c r="E5650" s="175">
        <v>226107.76</v>
      </c>
      <c r="F5650" s="174"/>
      <c r="G5650" s="174" t="s">
        <v>450</v>
      </c>
      <c r="H5650" s="174" t="s">
        <v>13973</v>
      </c>
      <c r="I5650" s="174" t="s">
        <v>458</v>
      </c>
      <c r="J5650" s="174" t="s">
        <v>14298</v>
      </c>
      <c r="K5650" s="174"/>
      <c r="L5650" s="174" t="s">
        <v>13975</v>
      </c>
      <c r="M5650" s="174" t="s">
        <v>250</v>
      </c>
      <c r="N5650" s="176">
        <v>300</v>
      </c>
      <c r="O5650" s="174" t="s">
        <v>3407</v>
      </c>
      <c r="P5650" s="177">
        <v>40695</v>
      </c>
      <c r="Q5650" s="176">
        <v>25</v>
      </c>
      <c r="R5650" s="175">
        <v>18088.62</v>
      </c>
      <c r="S5650" s="175">
        <v>208019.14</v>
      </c>
    </row>
    <row r="5651" spans="1:19">
      <c r="D5651" s="174" t="s">
        <v>14299</v>
      </c>
      <c r="E5651" s="175">
        <v>196134.07</v>
      </c>
      <c r="F5651" s="174"/>
      <c r="G5651" s="174" t="s">
        <v>450</v>
      </c>
      <c r="H5651" s="174" t="s">
        <v>13461</v>
      </c>
      <c r="I5651" s="174" t="s">
        <v>479</v>
      </c>
      <c r="J5651" s="174" t="s">
        <v>14300</v>
      </c>
      <c r="K5651" s="174"/>
      <c r="L5651" s="174" t="s">
        <v>14058</v>
      </c>
      <c r="M5651" s="174" t="s">
        <v>144</v>
      </c>
      <c r="N5651" s="176">
        <v>300</v>
      </c>
      <c r="O5651" s="174" t="s">
        <v>3407</v>
      </c>
      <c r="P5651" s="177">
        <v>40695</v>
      </c>
      <c r="Q5651" s="176">
        <v>25</v>
      </c>
      <c r="R5651" s="175">
        <v>15690.72</v>
      </c>
      <c r="S5651" s="175">
        <v>180443.35</v>
      </c>
    </row>
    <row r="5652" spans="1:19">
      <c r="D5652" s="174" t="s">
        <v>14301</v>
      </c>
      <c r="E5652" s="175">
        <v>209380.8</v>
      </c>
      <c r="F5652" s="174"/>
      <c r="G5652" s="174" t="s">
        <v>450</v>
      </c>
      <c r="H5652" s="174" t="s">
        <v>13461</v>
      </c>
      <c r="I5652" s="174" t="s">
        <v>470</v>
      </c>
      <c r="J5652" s="174" t="s">
        <v>14302</v>
      </c>
      <c r="K5652" s="174"/>
      <c r="L5652" s="174" t="s">
        <v>14058</v>
      </c>
      <c r="M5652" s="174" t="s">
        <v>144</v>
      </c>
      <c r="N5652" s="176">
        <v>300</v>
      </c>
      <c r="O5652" s="174" t="s">
        <v>3407</v>
      </c>
      <c r="P5652" s="177">
        <v>40695</v>
      </c>
      <c r="Q5652" s="176">
        <v>25</v>
      </c>
      <c r="R5652" s="175">
        <v>16750.46</v>
      </c>
      <c r="S5652" s="175">
        <v>192630.34</v>
      </c>
    </row>
    <row r="5653" spans="1:19">
      <c r="D5653" s="174" t="s">
        <v>14303</v>
      </c>
      <c r="E5653" s="175">
        <v>455740.92</v>
      </c>
      <c r="F5653" s="174"/>
      <c r="G5653" s="174" t="s">
        <v>925</v>
      </c>
      <c r="H5653" s="174" t="s">
        <v>14304</v>
      </c>
      <c r="I5653" s="174" t="s">
        <v>14305</v>
      </c>
      <c r="J5653" s="174" t="s">
        <v>14306</v>
      </c>
      <c r="K5653" s="174"/>
      <c r="L5653" s="174" t="s">
        <v>14307</v>
      </c>
      <c r="M5653" s="174" t="s">
        <v>14308</v>
      </c>
      <c r="N5653" s="176">
        <v>600</v>
      </c>
      <c r="O5653" s="174" t="s">
        <v>3407</v>
      </c>
      <c r="P5653" s="177">
        <v>40330</v>
      </c>
      <c r="Q5653" s="176">
        <v>37</v>
      </c>
      <c r="R5653" s="175">
        <v>27344.43</v>
      </c>
      <c r="S5653" s="175">
        <v>428396.49</v>
      </c>
    </row>
    <row r="5654" spans="1:19">
      <c r="D5654" s="174" t="s">
        <v>14309</v>
      </c>
      <c r="E5654" s="175">
        <v>155172.66</v>
      </c>
      <c r="F5654" s="174"/>
      <c r="G5654" s="174" t="s">
        <v>450</v>
      </c>
      <c r="H5654" s="174" t="s">
        <v>3416</v>
      </c>
      <c r="I5654" s="174" t="s">
        <v>464</v>
      </c>
      <c r="J5654" s="174" t="s">
        <v>14310</v>
      </c>
      <c r="K5654" s="174"/>
      <c r="L5654" s="174" t="s">
        <v>14311</v>
      </c>
      <c r="M5654" s="174" t="s">
        <v>13515</v>
      </c>
      <c r="N5654" s="176">
        <v>600</v>
      </c>
      <c r="O5654" s="174" t="s">
        <v>3407</v>
      </c>
      <c r="P5654" s="177">
        <v>40695</v>
      </c>
      <c r="Q5654" s="176">
        <v>25</v>
      </c>
      <c r="R5654" s="175">
        <v>6206.9</v>
      </c>
      <c r="S5654" s="175">
        <v>148965.76000000001</v>
      </c>
    </row>
    <row r="5655" spans="1:19">
      <c r="D5655" s="174" t="s">
        <v>14312</v>
      </c>
      <c r="E5655" s="175">
        <v>63453.88</v>
      </c>
      <c r="F5655" s="174"/>
      <c r="G5655" s="174" t="s">
        <v>450</v>
      </c>
      <c r="H5655" s="174" t="s">
        <v>3416</v>
      </c>
      <c r="I5655" s="174" t="s">
        <v>14313</v>
      </c>
      <c r="J5655" s="174" t="s">
        <v>14314</v>
      </c>
      <c r="K5655" s="174"/>
      <c r="L5655" s="174" t="s">
        <v>14311</v>
      </c>
      <c r="M5655" s="174" t="s">
        <v>13065</v>
      </c>
      <c r="N5655" s="176">
        <v>600</v>
      </c>
      <c r="O5655" s="174" t="s">
        <v>3407</v>
      </c>
      <c r="P5655" s="177">
        <v>40695</v>
      </c>
      <c r="Q5655" s="176">
        <v>25</v>
      </c>
      <c r="R5655" s="175">
        <v>2538.14</v>
      </c>
      <c r="S5655" s="175">
        <v>60915.74</v>
      </c>
    </row>
    <row r="5656" spans="1:19">
      <c r="D5656" s="174" t="s">
        <v>14315</v>
      </c>
      <c r="E5656" s="175">
        <v>181801.71</v>
      </c>
      <c r="F5656" s="174"/>
      <c r="G5656" s="174" t="s">
        <v>450</v>
      </c>
      <c r="H5656" s="174" t="s">
        <v>14316</v>
      </c>
      <c r="I5656" s="174" t="s">
        <v>14317</v>
      </c>
      <c r="J5656" s="174" t="s">
        <v>14318</v>
      </c>
      <c r="K5656" s="174"/>
      <c r="L5656" s="174" t="s">
        <v>14319</v>
      </c>
      <c r="M5656" s="174" t="s">
        <v>13485</v>
      </c>
      <c r="N5656" s="176">
        <v>300</v>
      </c>
      <c r="O5656" s="174" t="s">
        <v>3407</v>
      </c>
      <c r="P5656" s="177">
        <v>40695</v>
      </c>
      <c r="Q5656" s="176">
        <v>25</v>
      </c>
      <c r="R5656" s="175">
        <v>14544.12</v>
      </c>
      <c r="S5656" s="175">
        <v>167257.59</v>
      </c>
    </row>
    <row r="5657" spans="1:19">
      <c r="D5657" s="174" t="s">
        <v>14320</v>
      </c>
      <c r="E5657" s="175">
        <v>99569.25</v>
      </c>
      <c r="F5657" s="174"/>
      <c r="G5657" s="174" t="s">
        <v>450</v>
      </c>
      <c r="H5657" s="174" t="s">
        <v>13768</v>
      </c>
      <c r="I5657" s="174" t="s">
        <v>498</v>
      </c>
      <c r="J5657" s="174" t="s">
        <v>14321</v>
      </c>
      <c r="K5657" s="174"/>
      <c r="L5657" s="174" t="s">
        <v>14000</v>
      </c>
      <c r="M5657" s="174" t="s">
        <v>14322</v>
      </c>
      <c r="N5657" s="176">
        <v>600</v>
      </c>
      <c r="O5657" s="174" t="s">
        <v>3407</v>
      </c>
      <c r="P5657" s="177">
        <v>41030</v>
      </c>
      <c r="Q5657" s="176">
        <v>14</v>
      </c>
      <c r="R5657" s="175">
        <v>2157.3200000000002</v>
      </c>
      <c r="S5657" s="175">
        <v>97411.93</v>
      </c>
    </row>
    <row r="5658" spans="1:19">
      <c r="D5658" s="174" t="s">
        <v>14323</v>
      </c>
      <c r="E5658" s="175">
        <v>1643774.7</v>
      </c>
      <c r="F5658" s="174"/>
      <c r="G5658" s="174" t="s">
        <v>1412</v>
      </c>
      <c r="H5658" s="174" t="s">
        <v>3416</v>
      </c>
      <c r="I5658" s="174" t="s">
        <v>1417</v>
      </c>
      <c r="J5658" s="174" t="s">
        <v>14324</v>
      </c>
      <c r="K5658" s="174"/>
      <c r="L5658" s="174" t="s">
        <v>14311</v>
      </c>
      <c r="M5658" s="174" t="s">
        <v>14256</v>
      </c>
      <c r="N5658" s="176">
        <v>600</v>
      </c>
      <c r="O5658" s="174" t="s">
        <v>3407</v>
      </c>
      <c r="P5658" s="177">
        <v>40756</v>
      </c>
      <c r="Q5658" s="176">
        <v>23</v>
      </c>
      <c r="R5658" s="175">
        <v>60271.73</v>
      </c>
      <c r="S5658" s="175">
        <v>1583502.97</v>
      </c>
    </row>
    <row r="5659" spans="1:19">
      <c r="D5659" s="174" t="s">
        <v>14325</v>
      </c>
      <c r="E5659" s="175">
        <v>189712.6</v>
      </c>
      <c r="F5659" s="174"/>
      <c r="G5659" s="174" t="s">
        <v>516</v>
      </c>
      <c r="H5659" s="174" t="s">
        <v>13461</v>
      </c>
      <c r="I5659" s="174" t="s">
        <v>543</v>
      </c>
      <c r="J5659" s="174" t="s">
        <v>14326</v>
      </c>
      <c r="K5659" s="174"/>
      <c r="L5659" s="174" t="s">
        <v>14058</v>
      </c>
      <c r="M5659" s="174" t="s">
        <v>148</v>
      </c>
      <c r="N5659" s="176">
        <v>300</v>
      </c>
      <c r="O5659" s="174" t="s">
        <v>3407</v>
      </c>
      <c r="P5659" s="177">
        <v>40878</v>
      </c>
      <c r="Q5659" s="176">
        <v>19</v>
      </c>
      <c r="R5659" s="175">
        <v>11382.75</v>
      </c>
      <c r="S5659" s="175">
        <v>178329.85</v>
      </c>
    </row>
    <row r="5660" spans="1:19">
      <c r="D5660" s="174" t="s">
        <v>14327</v>
      </c>
      <c r="E5660" s="175">
        <v>190370.52</v>
      </c>
      <c r="F5660" s="174"/>
      <c r="G5660" s="174" t="s">
        <v>516</v>
      </c>
      <c r="H5660" s="174" t="s">
        <v>14304</v>
      </c>
      <c r="I5660" s="174" t="s">
        <v>14328</v>
      </c>
      <c r="J5660" s="174" t="s">
        <v>14329</v>
      </c>
      <c r="K5660" s="174"/>
      <c r="L5660" s="174" t="s">
        <v>14307</v>
      </c>
      <c r="M5660" s="174" t="s">
        <v>14330</v>
      </c>
      <c r="N5660" s="176">
        <v>600</v>
      </c>
      <c r="O5660" s="174" t="s">
        <v>3407</v>
      </c>
      <c r="P5660" s="177">
        <v>40695</v>
      </c>
      <c r="Q5660" s="176">
        <v>25</v>
      </c>
      <c r="R5660" s="175">
        <v>7614.82</v>
      </c>
      <c r="S5660" s="175">
        <v>182755.7</v>
      </c>
    </row>
    <row r="5661" spans="1:19">
      <c r="D5661" s="174" t="s">
        <v>14331</v>
      </c>
      <c r="E5661" s="175">
        <v>299734.08</v>
      </c>
      <c r="F5661" s="174"/>
      <c r="G5661" s="174" t="s">
        <v>264</v>
      </c>
      <c r="H5661" s="174" t="s">
        <v>13973</v>
      </c>
      <c r="I5661" s="174" t="s">
        <v>271</v>
      </c>
      <c r="J5661" s="174" t="s">
        <v>14332</v>
      </c>
      <c r="K5661" s="174"/>
      <c r="L5661" s="174" t="s">
        <v>13975</v>
      </c>
      <c r="M5661" s="174" t="s">
        <v>250</v>
      </c>
      <c r="N5661" s="176">
        <v>300</v>
      </c>
      <c r="O5661" s="174" t="s">
        <v>3407</v>
      </c>
      <c r="P5661" s="177">
        <v>40878</v>
      </c>
      <c r="Q5661" s="176">
        <v>19</v>
      </c>
      <c r="R5661" s="175">
        <v>17984.04</v>
      </c>
      <c r="S5661" s="175">
        <v>281750.03999999998</v>
      </c>
    </row>
    <row r="5662" spans="1:19">
      <c r="D5662" s="174" t="s">
        <v>14333</v>
      </c>
      <c r="E5662" s="175">
        <v>52195.83</v>
      </c>
      <c r="F5662" s="174"/>
      <c r="G5662" s="174" t="s">
        <v>264</v>
      </c>
      <c r="H5662" s="174" t="s">
        <v>14115</v>
      </c>
      <c r="I5662" s="174" t="s">
        <v>278</v>
      </c>
      <c r="J5662" s="174" t="s">
        <v>14334</v>
      </c>
      <c r="K5662" s="174"/>
      <c r="L5662" s="174" t="s">
        <v>14296</v>
      </c>
      <c r="M5662" s="174" t="s">
        <v>14335</v>
      </c>
      <c r="N5662" s="176">
        <v>300</v>
      </c>
      <c r="O5662" s="174" t="s">
        <v>3407</v>
      </c>
      <c r="P5662" s="177">
        <v>40878</v>
      </c>
      <c r="Q5662" s="176">
        <v>19</v>
      </c>
      <c r="R5662" s="175">
        <v>3131.74</v>
      </c>
      <c r="S5662" s="175">
        <v>49064.09</v>
      </c>
    </row>
    <row r="5663" spans="1:19">
      <c r="D5663" s="174" t="s">
        <v>14336</v>
      </c>
      <c r="E5663" s="175">
        <v>260733.23</v>
      </c>
      <c r="F5663" s="174" t="s">
        <v>3540</v>
      </c>
      <c r="G5663" s="174" t="s">
        <v>1190</v>
      </c>
      <c r="H5663" s="174" t="s">
        <v>174</v>
      </c>
      <c r="I5663" s="174" t="s">
        <v>1195</v>
      </c>
      <c r="J5663" s="174" t="s">
        <v>14337</v>
      </c>
      <c r="K5663" s="174"/>
      <c r="L5663" s="174" t="s">
        <v>174</v>
      </c>
      <c r="M5663" s="174"/>
      <c r="N5663" s="176">
        <v>960</v>
      </c>
      <c r="O5663" s="174" t="s">
        <v>3407</v>
      </c>
      <c r="P5663" s="177">
        <v>40725</v>
      </c>
      <c r="Q5663" s="176">
        <v>24</v>
      </c>
      <c r="R5663" s="175">
        <v>6246.72</v>
      </c>
      <c r="S5663" s="175">
        <v>254486.51</v>
      </c>
    </row>
    <row r="5664" spans="1:19">
      <c r="D5664" s="174" t="s">
        <v>14338</v>
      </c>
      <c r="E5664" s="175">
        <v>213993.8</v>
      </c>
      <c r="F5664" s="174"/>
      <c r="G5664" s="174" t="s">
        <v>516</v>
      </c>
      <c r="H5664" s="174" t="s">
        <v>13973</v>
      </c>
      <c r="I5664" s="174" t="s">
        <v>531</v>
      </c>
      <c r="J5664" s="174" t="s">
        <v>14339</v>
      </c>
      <c r="K5664" s="174"/>
      <c r="L5664" s="174" t="s">
        <v>13975</v>
      </c>
      <c r="M5664" s="174" t="s">
        <v>14340</v>
      </c>
      <c r="N5664" s="176">
        <v>300</v>
      </c>
      <c r="O5664" s="174" t="s">
        <v>3407</v>
      </c>
      <c r="P5664" s="177">
        <v>41122</v>
      </c>
      <c r="Q5664" s="176">
        <v>11</v>
      </c>
      <c r="R5664" s="175">
        <v>7133.12</v>
      </c>
      <c r="S5664" s="175">
        <v>206860.68</v>
      </c>
    </row>
    <row r="5665" spans="4:19">
      <c r="D5665" s="174" t="s">
        <v>14341</v>
      </c>
      <c r="E5665" s="175">
        <v>194009.76</v>
      </c>
      <c r="F5665" s="174"/>
      <c r="G5665" s="174" t="s">
        <v>516</v>
      </c>
      <c r="H5665" s="174" t="s">
        <v>3416</v>
      </c>
      <c r="I5665" s="174" t="s">
        <v>14342</v>
      </c>
      <c r="J5665" s="174" t="s">
        <v>14343</v>
      </c>
      <c r="K5665" s="174"/>
      <c r="L5665" s="174" t="s">
        <v>14311</v>
      </c>
      <c r="M5665" s="174" t="s">
        <v>10956</v>
      </c>
      <c r="N5665" s="176">
        <v>600</v>
      </c>
      <c r="O5665" s="174" t="s">
        <v>3407</v>
      </c>
      <c r="P5665" s="177">
        <v>41030</v>
      </c>
      <c r="Q5665" s="176">
        <v>14</v>
      </c>
      <c r="R5665" s="175">
        <v>4203.53</v>
      </c>
      <c r="S5665" s="175">
        <v>189806.23</v>
      </c>
    </row>
    <row r="5666" spans="4:19">
      <c r="D5666" s="174" t="s">
        <v>14344</v>
      </c>
      <c r="E5666" s="175">
        <v>119928.02</v>
      </c>
      <c r="F5666" s="174"/>
      <c r="G5666" s="174" t="s">
        <v>450</v>
      </c>
      <c r="H5666" s="174" t="s">
        <v>14316</v>
      </c>
      <c r="I5666" s="174" t="s">
        <v>504</v>
      </c>
      <c r="J5666" s="174" t="s">
        <v>505</v>
      </c>
      <c r="K5666" s="174"/>
      <c r="L5666" s="174" t="s">
        <v>14319</v>
      </c>
      <c r="M5666" s="174" t="s">
        <v>14345</v>
      </c>
      <c r="N5666" s="176">
        <v>300</v>
      </c>
      <c r="O5666" s="174" t="s">
        <v>3407</v>
      </c>
      <c r="P5666" s="177">
        <v>40878</v>
      </c>
      <c r="Q5666" s="176">
        <v>19</v>
      </c>
      <c r="R5666" s="175">
        <v>7195.68</v>
      </c>
      <c r="S5666" s="175">
        <v>112732.34</v>
      </c>
    </row>
    <row r="5667" spans="4:19">
      <c r="D5667" s="174" t="s">
        <v>14346</v>
      </c>
      <c r="E5667" s="175">
        <v>3475250.04</v>
      </c>
      <c r="F5667" s="174" t="s">
        <v>14347</v>
      </c>
      <c r="G5667" s="174" t="s">
        <v>14348</v>
      </c>
      <c r="H5667" s="174" t="s">
        <v>3416</v>
      </c>
      <c r="I5667" s="174" t="s">
        <v>14349</v>
      </c>
      <c r="J5667" s="174" t="s">
        <v>14350</v>
      </c>
      <c r="K5667" s="174"/>
      <c r="L5667" s="174" t="s">
        <v>13169</v>
      </c>
      <c r="M5667" s="174" t="s">
        <v>14351</v>
      </c>
      <c r="N5667" s="176">
        <v>600</v>
      </c>
      <c r="O5667" s="174" t="s">
        <v>3407</v>
      </c>
      <c r="P5667" s="177">
        <v>39022</v>
      </c>
      <c r="Q5667" s="176">
        <v>80</v>
      </c>
      <c r="R5667" s="175">
        <v>457574.58</v>
      </c>
      <c r="S5667" s="175">
        <v>3017675.46</v>
      </c>
    </row>
    <row r="5668" spans="4:19">
      <c r="D5668" s="174" t="s">
        <v>14352</v>
      </c>
      <c r="E5668" s="175">
        <v>-161111.31</v>
      </c>
      <c r="F5668" s="174" t="s">
        <v>3540</v>
      </c>
      <c r="G5668" s="174" t="s">
        <v>14353</v>
      </c>
      <c r="H5668" s="174" t="s">
        <v>191</v>
      </c>
      <c r="I5668" s="174" t="s">
        <v>14354</v>
      </c>
      <c r="J5668" s="174" t="s">
        <v>14355</v>
      </c>
      <c r="K5668" s="174"/>
      <c r="L5668" s="174" t="s">
        <v>4439</v>
      </c>
      <c r="M5668" s="174" t="s">
        <v>13286</v>
      </c>
      <c r="N5668" s="176">
        <v>960</v>
      </c>
      <c r="O5668" s="174" t="s">
        <v>3407</v>
      </c>
      <c r="P5668" s="177">
        <v>40360</v>
      </c>
      <c r="Q5668" s="176">
        <v>36</v>
      </c>
      <c r="R5668" s="175">
        <v>-5873.84</v>
      </c>
      <c r="S5668" s="175">
        <v>-155237.47</v>
      </c>
    </row>
    <row r="5669" spans="4:19">
      <c r="D5669" s="174" t="s">
        <v>14356</v>
      </c>
      <c r="E5669" s="175">
        <v>-12396.45</v>
      </c>
      <c r="F5669" s="174" t="s">
        <v>3540</v>
      </c>
      <c r="G5669" s="174" t="s">
        <v>14353</v>
      </c>
      <c r="H5669" s="174" t="s">
        <v>177</v>
      </c>
      <c r="I5669" s="174" t="s">
        <v>14357</v>
      </c>
      <c r="J5669" s="174" t="s">
        <v>14358</v>
      </c>
      <c r="K5669" s="174"/>
      <c r="L5669" s="174" t="s">
        <v>14359</v>
      </c>
      <c r="M5669" s="174" t="s">
        <v>10797</v>
      </c>
      <c r="N5669" s="176">
        <v>960</v>
      </c>
      <c r="O5669" s="174" t="s">
        <v>3407</v>
      </c>
      <c r="P5669" s="177">
        <v>40360</v>
      </c>
      <c r="Q5669" s="176">
        <v>36</v>
      </c>
      <c r="R5669" s="175">
        <v>-451.94</v>
      </c>
      <c r="S5669" s="175">
        <v>-11944.51</v>
      </c>
    </row>
    <row r="5670" spans="4:19">
      <c r="D5670" s="174" t="s">
        <v>14360</v>
      </c>
      <c r="E5670" s="175">
        <v>-167435.06</v>
      </c>
      <c r="F5670" s="174" t="s">
        <v>3540</v>
      </c>
      <c r="G5670" s="174" t="s">
        <v>14353</v>
      </c>
      <c r="H5670" s="174" t="s">
        <v>179</v>
      </c>
      <c r="I5670" s="174" t="s">
        <v>14361</v>
      </c>
      <c r="J5670" s="174" t="s">
        <v>14362</v>
      </c>
      <c r="K5670" s="174"/>
      <c r="L5670" s="174" t="s">
        <v>7136</v>
      </c>
      <c r="M5670" s="174" t="s">
        <v>7175</v>
      </c>
      <c r="N5670" s="176">
        <v>600</v>
      </c>
      <c r="O5670" s="174" t="s">
        <v>3407</v>
      </c>
      <c r="P5670" s="177">
        <v>40360</v>
      </c>
      <c r="Q5670" s="176">
        <v>36</v>
      </c>
      <c r="R5670" s="175">
        <v>-9767.0400000000009</v>
      </c>
      <c r="S5670" s="175">
        <v>-157668.01999999999</v>
      </c>
    </row>
    <row r="5671" spans="4:19">
      <c r="D5671" s="174" t="s">
        <v>14363</v>
      </c>
      <c r="E5671" s="175">
        <v>-22386.31</v>
      </c>
      <c r="F5671" s="174" t="s">
        <v>3540</v>
      </c>
      <c r="G5671" s="174" t="s">
        <v>14353</v>
      </c>
      <c r="H5671" s="174" t="s">
        <v>179</v>
      </c>
      <c r="I5671" s="174" t="s">
        <v>14364</v>
      </c>
      <c r="J5671" s="174" t="s">
        <v>14365</v>
      </c>
      <c r="K5671" s="174"/>
      <c r="L5671" s="174" t="s">
        <v>7136</v>
      </c>
      <c r="M5671" s="174" t="s">
        <v>7279</v>
      </c>
      <c r="N5671" s="176">
        <v>600</v>
      </c>
      <c r="O5671" s="174" t="s">
        <v>3407</v>
      </c>
      <c r="P5671" s="177">
        <v>40360</v>
      </c>
      <c r="Q5671" s="176">
        <v>36</v>
      </c>
      <c r="R5671" s="175">
        <v>-1305.8499999999999</v>
      </c>
      <c r="S5671" s="175">
        <v>-21080.46</v>
      </c>
    </row>
    <row r="5672" spans="4:19">
      <c r="D5672" s="174" t="s">
        <v>14366</v>
      </c>
      <c r="E5672" s="175">
        <v>-19351.580000000002</v>
      </c>
      <c r="F5672" s="174"/>
      <c r="G5672" s="174" t="s">
        <v>14353</v>
      </c>
      <c r="H5672" s="174" t="s">
        <v>176</v>
      </c>
      <c r="I5672" s="174" t="s">
        <v>14367</v>
      </c>
      <c r="J5672" s="174" t="s">
        <v>14368</v>
      </c>
      <c r="K5672" s="174"/>
      <c r="L5672" s="174" t="s">
        <v>176</v>
      </c>
      <c r="M5672" s="174" t="s">
        <v>12440</v>
      </c>
      <c r="N5672" s="176">
        <v>960</v>
      </c>
      <c r="O5672" s="174" t="s">
        <v>3407</v>
      </c>
      <c r="P5672" s="177">
        <v>40360</v>
      </c>
      <c r="Q5672" s="176">
        <v>36</v>
      </c>
      <c r="R5672" s="175">
        <v>-705.51</v>
      </c>
      <c r="S5672" s="175">
        <v>-18646.07</v>
      </c>
    </row>
    <row r="5673" spans="4:19">
      <c r="D5673" s="174" t="s">
        <v>14369</v>
      </c>
      <c r="E5673" s="175">
        <v>-34935.19</v>
      </c>
      <c r="F5673" s="174" t="s">
        <v>3540</v>
      </c>
      <c r="G5673" s="174" t="s">
        <v>14353</v>
      </c>
      <c r="H5673" s="174" t="s">
        <v>169</v>
      </c>
      <c r="I5673" s="174" t="s">
        <v>14370</v>
      </c>
      <c r="J5673" s="174" t="s">
        <v>14371</v>
      </c>
      <c r="K5673" s="174"/>
      <c r="L5673" s="174" t="s">
        <v>12076</v>
      </c>
      <c r="M5673" s="174" t="s">
        <v>14372</v>
      </c>
      <c r="N5673" s="176">
        <v>960</v>
      </c>
      <c r="O5673" s="174" t="s">
        <v>3407</v>
      </c>
      <c r="P5673" s="177">
        <v>40360</v>
      </c>
      <c r="Q5673" s="176">
        <v>36</v>
      </c>
      <c r="R5673" s="175">
        <v>-1273.6500000000001</v>
      </c>
      <c r="S5673" s="175">
        <v>-33661.54</v>
      </c>
    </row>
    <row r="5674" spans="4:19">
      <c r="D5674" s="174" t="s">
        <v>14373</v>
      </c>
      <c r="E5674" s="175">
        <v>-2394036.38</v>
      </c>
      <c r="F5674" s="174" t="s">
        <v>3540</v>
      </c>
      <c r="G5674" s="174" t="s">
        <v>14353</v>
      </c>
      <c r="H5674" s="174" t="s">
        <v>179</v>
      </c>
      <c r="I5674" s="174" t="s">
        <v>14374</v>
      </c>
      <c r="J5674" s="174" t="s">
        <v>14375</v>
      </c>
      <c r="K5674" s="174"/>
      <c r="L5674" s="174" t="s">
        <v>179</v>
      </c>
      <c r="M5674" s="174" t="s">
        <v>7202</v>
      </c>
      <c r="N5674" s="176">
        <v>600</v>
      </c>
      <c r="O5674" s="174" t="s">
        <v>3407</v>
      </c>
      <c r="P5674" s="177">
        <v>38595</v>
      </c>
      <c r="Q5674" s="176">
        <v>94</v>
      </c>
      <c r="R5674" s="175">
        <v>-375065.64</v>
      </c>
      <c r="S5674" s="175">
        <v>-2018970.74</v>
      </c>
    </row>
    <row r="5675" spans="4:19">
      <c r="D5675" s="174" t="s">
        <v>14376</v>
      </c>
      <c r="E5675" s="175">
        <v>-171787.96</v>
      </c>
      <c r="F5675" s="174" t="s">
        <v>3540</v>
      </c>
      <c r="G5675" s="174" t="s">
        <v>14353</v>
      </c>
      <c r="H5675" s="174" t="s">
        <v>179</v>
      </c>
      <c r="I5675" s="174" t="s">
        <v>14377</v>
      </c>
      <c r="J5675" s="174" t="s">
        <v>14378</v>
      </c>
      <c r="K5675" s="174"/>
      <c r="L5675" s="174" t="s">
        <v>179</v>
      </c>
      <c r="M5675" s="174" t="s">
        <v>10797</v>
      </c>
      <c r="N5675" s="176">
        <v>600</v>
      </c>
      <c r="O5675" s="174" t="s">
        <v>3407</v>
      </c>
      <c r="P5675" s="177">
        <v>39995</v>
      </c>
      <c r="Q5675" s="176">
        <v>48</v>
      </c>
      <c r="R5675" s="175">
        <v>-10450.42</v>
      </c>
      <c r="S5675" s="175">
        <v>-161337.54</v>
      </c>
    </row>
    <row r="5676" spans="4:19">
      <c r="D5676" s="174" t="s">
        <v>14379</v>
      </c>
      <c r="E5676" s="175">
        <v>-403981.11</v>
      </c>
      <c r="F5676" s="174"/>
      <c r="G5676" s="174" t="s">
        <v>14353</v>
      </c>
      <c r="H5676" s="174" t="s">
        <v>179</v>
      </c>
      <c r="I5676" s="174" t="s">
        <v>14380</v>
      </c>
      <c r="J5676" s="174" t="s">
        <v>14381</v>
      </c>
      <c r="K5676" s="174"/>
      <c r="L5676" s="174" t="s">
        <v>179</v>
      </c>
      <c r="M5676" s="174" t="s">
        <v>7175</v>
      </c>
      <c r="N5676" s="176">
        <v>600</v>
      </c>
      <c r="O5676" s="174" t="s">
        <v>3407</v>
      </c>
      <c r="P5676" s="177">
        <v>40268</v>
      </c>
      <c r="Q5676" s="176">
        <v>39</v>
      </c>
      <c r="R5676" s="175">
        <v>-24077.25</v>
      </c>
      <c r="S5676" s="175">
        <v>-379903.86</v>
      </c>
    </row>
    <row r="5677" spans="4:19">
      <c r="D5677" s="174" t="s">
        <v>14382</v>
      </c>
      <c r="E5677" s="175">
        <v>-66749.58</v>
      </c>
      <c r="F5677" s="174" t="s">
        <v>3540</v>
      </c>
      <c r="G5677" s="174" t="s">
        <v>14353</v>
      </c>
      <c r="H5677" s="174" t="s">
        <v>191</v>
      </c>
      <c r="I5677" s="174" t="s">
        <v>14383</v>
      </c>
      <c r="J5677" s="174" t="s">
        <v>14384</v>
      </c>
      <c r="K5677" s="174"/>
      <c r="L5677" s="174" t="s">
        <v>191</v>
      </c>
      <c r="M5677" s="174" t="s">
        <v>4522</v>
      </c>
      <c r="N5677" s="176">
        <v>960</v>
      </c>
      <c r="O5677" s="174" t="s">
        <v>3407</v>
      </c>
      <c r="P5677" s="177">
        <v>39294</v>
      </c>
      <c r="Q5677" s="176">
        <v>71</v>
      </c>
      <c r="R5677" s="175">
        <v>-4936.63</v>
      </c>
      <c r="S5677" s="175">
        <v>-61812.95</v>
      </c>
    </row>
    <row r="5678" spans="4:19">
      <c r="D5678" s="174" t="s">
        <v>14385</v>
      </c>
      <c r="E5678" s="175">
        <v>-177804.32</v>
      </c>
      <c r="F5678" s="174"/>
      <c r="G5678" s="174" t="s">
        <v>14353</v>
      </c>
      <c r="H5678" s="174" t="s">
        <v>191</v>
      </c>
      <c r="I5678" s="174" t="s">
        <v>14386</v>
      </c>
      <c r="J5678" s="174" t="s">
        <v>14387</v>
      </c>
      <c r="K5678" s="174"/>
      <c r="L5678" s="174" t="s">
        <v>191</v>
      </c>
      <c r="M5678" s="174" t="s">
        <v>14388</v>
      </c>
      <c r="N5678" s="176">
        <v>960</v>
      </c>
      <c r="O5678" s="174" t="s">
        <v>3407</v>
      </c>
      <c r="P5678" s="177">
        <v>40147</v>
      </c>
      <c r="Q5678" s="176">
        <v>43</v>
      </c>
      <c r="R5678" s="175">
        <v>-7964.13</v>
      </c>
      <c r="S5678" s="175">
        <v>-169840.19</v>
      </c>
    </row>
    <row r="5679" spans="4:19">
      <c r="D5679" s="174" t="s">
        <v>14389</v>
      </c>
      <c r="E5679" s="175">
        <v>-37406.75</v>
      </c>
      <c r="F5679" s="174" t="s">
        <v>3540</v>
      </c>
      <c r="G5679" s="174" t="s">
        <v>14353</v>
      </c>
      <c r="H5679" s="174" t="s">
        <v>191</v>
      </c>
      <c r="I5679" s="174" t="s">
        <v>14390</v>
      </c>
      <c r="J5679" s="174" t="s">
        <v>14391</v>
      </c>
      <c r="K5679" s="174"/>
      <c r="L5679" s="174" t="s">
        <v>191</v>
      </c>
      <c r="M5679" s="174" t="s">
        <v>5240</v>
      </c>
      <c r="N5679" s="176">
        <v>960</v>
      </c>
      <c r="O5679" s="174" t="s">
        <v>3407</v>
      </c>
      <c r="P5679" s="177">
        <v>39994</v>
      </c>
      <c r="Q5679" s="176">
        <v>48</v>
      </c>
      <c r="R5679" s="175">
        <v>-1870.32</v>
      </c>
      <c r="S5679" s="175">
        <v>-35536.43</v>
      </c>
    </row>
    <row r="5680" spans="4:19">
      <c r="D5680" s="174" t="s">
        <v>14392</v>
      </c>
      <c r="E5680" s="175">
        <v>-25460.47</v>
      </c>
      <c r="F5680" s="174" t="s">
        <v>3540</v>
      </c>
      <c r="G5680" s="174" t="s">
        <v>14353</v>
      </c>
      <c r="H5680" s="174" t="s">
        <v>182</v>
      </c>
      <c r="I5680" s="174" t="s">
        <v>14393</v>
      </c>
      <c r="J5680" s="174" t="s">
        <v>14394</v>
      </c>
      <c r="K5680" s="174"/>
      <c r="L5680" s="174" t="s">
        <v>182</v>
      </c>
      <c r="M5680" s="174" t="s">
        <v>6122</v>
      </c>
      <c r="N5680" s="176">
        <v>960</v>
      </c>
      <c r="O5680" s="174" t="s">
        <v>3407</v>
      </c>
      <c r="P5680" s="177">
        <v>39264</v>
      </c>
      <c r="Q5680" s="176">
        <v>72</v>
      </c>
      <c r="R5680" s="175">
        <v>-1237.47</v>
      </c>
      <c r="S5680" s="176">
        <v>-24223</v>
      </c>
    </row>
    <row r="5681" spans="4:19">
      <c r="D5681" s="174" t="s">
        <v>14395</v>
      </c>
      <c r="E5681" s="175">
        <v>-49177.3</v>
      </c>
      <c r="F5681" s="174" t="s">
        <v>3540</v>
      </c>
      <c r="G5681" s="174" t="s">
        <v>14353</v>
      </c>
      <c r="H5681" s="174" t="s">
        <v>174</v>
      </c>
      <c r="I5681" s="174" t="s">
        <v>14396</v>
      </c>
      <c r="J5681" s="174" t="s">
        <v>14397</v>
      </c>
      <c r="K5681" s="174"/>
      <c r="L5681" s="174" t="s">
        <v>174</v>
      </c>
      <c r="M5681" s="174" t="s">
        <v>14061</v>
      </c>
      <c r="N5681" s="176">
        <v>960</v>
      </c>
      <c r="O5681" s="174" t="s">
        <v>3407</v>
      </c>
      <c r="P5681" s="177">
        <v>40179</v>
      </c>
      <c r="Q5681" s="176">
        <v>42</v>
      </c>
      <c r="R5681" s="175">
        <v>-1357.42</v>
      </c>
      <c r="S5681" s="175">
        <v>-47819.88</v>
      </c>
    </row>
    <row r="5682" spans="4:19">
      <c r="D5682" s="174" t="s">
        <v>14398</v>
      </c>
      <c r="E5682" s="175">
        <v>8691.35</v>
      </c>
      <c r="F5682" s="174" t="s">
        <v>3409</v>
      </c>
      <c r="G5682" s="174" t="s">
        <v>3127</v>
      </c>
      <c r="H5682" s="174" t="s">
        <v>14399</v>
      </c>
      <c r="I5682" s="174" t="s">
        <v>14400</v>
      </c>
      <c r="J5682" s="174" t="s">
        <v>14401</v>
      </c>
      <c r="K5682" s="174"/>
      <c r="L5682" s="174" t="s">
        <v>4377</v>
      </c>
      <c r="M5682" s="174" t="s">
        <v>4527</v>
      </c>
      <c r="N5682" s="176">
        <v>960</v>
      </c>
      <c r="O5682" s="174" t="s">
        <v>3407</v>
      </c>
      <c r="P5682" s="177">
        <v>40360</v>
      </c>
      <c r="Q5682" s="176">
        <v>36</v>
      </c>
      <c r="R5682" s="175">
        <v>316.86</v>
      </c>
      <c r="S5682" s="175">
        <v>8374.49</v>
      </c>
    </row>
    <row r="5683" spans="4:19">
      <c r="D5683" s="174" t="s">
        <v>14402</v>
      </c>
      <c r="E5683" s="175">
        <v>1324.06</v>
      </c>
      <c r="F5683" s="174" t="s">
        <v>3409</v>
      </c>
      <c r="G5683" s="174" t="s">
        <v>3127</v>
      </c>
      <c r="H5683" s="174" t="s">
        <v>166</v>
      </c>
      <c r="I5683" s="174" t="s">
        <v>14403</v>
      </c>
      <c r="J5683" s="174" t="s">
        <v>14404</v>
      </c>
      <c r="K5683" s="174"/>
      <c r="L5683" s="174" t="s">
        <v>4405</v>
      </c>
      <c r="M5683" s="174" t="s">
        <v>14405</v>
      </c>
      <c r="N5683" s="176">
        <v>960</v>
      </c>
      <c r="O5683" s="174" t="s">
        <v>3407</v>
      </c>
      <c r="P5683" s="177">
        <v>40663</v>
      </c>
      <c r="Q5683" s="176">
        <v>26</v>
      </c>
      <c r="R5683" s="175">
        <v>35.85</v>
      </c>
      <c r="S5683" s="175">
        <v>1288.21</v>
      </c>
    </row>
    <row r="5684" spans="4:19">
      <c r="D5684" s="174" t="s">
        <v>14406</v>
      </c>
      <c r="E5684" s="175">
        <v>282839.3</v>
      </c>
      <c r="F5684" s="174" t="s">
        <v>3409</v>
      </c>
      <c r="G5684" s="174" t="s">
        <v>3127</v>
      </c>
      <c r="H5684" s="174" t="s">
        <v>14399</v>
      </c>
      <c r="I5684" s="174" t="s">
        <v>14407</v>
      </c>
      <c r="J5684" s="174" t="s">
        <v>14408</v>
      </c>
      <c r="K5684" s="174"/>
      <c r="L5684" s="174" t="s">
        <v>4377</v>
      </c>
      <c r="M5684" s="174" t="s">
        <v>4527</v>
      </c>
      <c r="N5684" s="176">
        <v>960</v>
      </c>
      <c r="O5684" s="174" t="s">
        <v>3407</v>
      </c>
      <c r="P5684" s="177">
        <v>40360</v>
      </c>
      <c r="Q5684" s="176">
        <v>36</v>
      </c>
      <c r="R5684" s="175">
        <v>10311.84</v>
      </c>
      <c r="S5684" s="175">
        <v>272527.46000000002</v>
      </c>
    </row>
    <row r="5685" spans="4:19">
      <c r="D5685" s="174" t="s">
        <v>14409</v>
      </c>
      <c r="E5685" s="175">
        <v>24663.200000000001</v>
      </c>
      <c r="F5685" s="174" t="s">
        <v>3409</v>
      </c>
      <c r="G5685" s="174" t="s">
        <v>3127</v>
      </c>
      <c r="H5685" s="174" t="s">
        <v>14399</v>
      </c>
      <c r="I5685" s="174" t="s">
        <v>14410</v>
      </c>
      <c r="J5685" s="174" t="s">
        <v>14411</v>
      </c>
      <c r="K5685" s="174"/>
      <c r="L5685" s="174" t="s">
        <v>4377</v>
      </c>
      <c r="M5685" s="174" t="s">
        <v>3596</v>
      </c>
      <c r="N5685" s="176">
        <v>960</v>
      </c>
      <c r="O5685" s="174" t="s">
        <v>3407</v>
      </c>
      <c r="P5685" s="177">
        <v>40360</v>
      </c>
      <c r="Q5685" s="176">
        <v>36</v>
      </c>
      <c r="R5685" s="175">
        <v>899.17</v>
      </c>
      <c r="S5685" s="175">
        <v>23764.03</v>
      </c>
    </row>
    <row r="5686" spans="4:19">
      <c r="D5686" s="174" t="s">
        <v>14412</v>
      </c>
      <c r="E5686" s="175">
        <v>14925.25</v>
      </c>
      <c r="F5686" s="174" t="s">
        <v>3409</v>
      </c>
      <c r="G5686" s="174" t="s">
        <v>3127</v>
      </c>
      <c r="H5686" s="174" t="s">
        <v>14399</v>
      </c>
      <c r="I5686" s="174" t="s">
        <v>14413</v>
      </c>
      <c r="J5686" s="174" t="s">
        <v>14414</v>
      </c>
      <c r="K5686" s="174"/>
      <c r="L5686" s="174" t="s">
        <v>4377</v>
      </c>
      <c r="M5686" s="174" t="s">
        <v>3866</v>
      </c>
      <c r="N5686" s="176">
        <v>960</v>
      </c>
      <c r="O5686" s="174" t="s">
        <v>3407</v>
      </c>
      <c r="P5686" s="177">
        <v>40360</v>
      </c>
      <c r="Q5686" s="176">
        <v>36</v>
      </c>
      <c r="R5686" s="175">
        <v>544.13</v>
      </c>
      <c r="S5686" s="175">
        <v>14381.12</v>
      </c>
    </row>
    <row r="5687" spans="4:19">
      <c r="D5687" s="174" t="s">
        <v>14415</v>
      </c>
      <c r="E5687" s="175">
        <v>671.36</v>
      </c>
      <c r="F5687" s="174" t="s">
        <v>3409</v>
      </c>
      <c r="G5687" s="174" t="s">
        <v>3127</v>
      </c>
      <c r="H5687" s="174" t="s">
        <v>14399</v>
      </c>
      <c r="I5687" s="174" t="s">
        <v>14416</v>
      </c>
      <c r="J5687" s="174" t="s">
        <v>14417</v>
      </c>
      <c r="K5687" s="174"/>
      <c r="L5687" s="174" t="s">
        <v>4377</v>
      </c>
      <c r="M5687" s="174" t="s">
        <v>3535</v>
      </c>
      <c r="N5687" s="176">
        <v>960</v>
      </c>
      <c r="O5687" s="174" t="s">
        <v>3407</v>
      </c>
      <c r="P5687" s="177">
        <v>40360</v>
      </c>
      <c r="Q5687" s="176">
        <v>36</v>
      </c>
      <c r="R5687" s="175">
        <v>24.47</v>
      </c>
      <c r="S5687" s="175">
        <v>646.89</v>
      </c>
    </row>
    <row r="5688" spans="4:19">
      <c r="D5688" s="174" t="s">
        <v>14418</v>
      </c>
      <c r="E5688" s="175">
        <v>1923.93</v>
      </c>
      <c r="F5688" s="174" t="s">
        <v>3409</v>
      </c>
      <c r="G5688" s="174" t="s">
        <v>3127</v>
      </c>
      <c r="H5688" s="174" t="s">
        <v>14399</v>
      </c>
      <c r="I5688" s="174" t="s">
        <v>14419</v>
      </c>
      <c r="J5688" s="174" t="s">
        <v>14420</v>
      </c>
      <c r="K5688" s="174"/>
      <c r="L5688" s="174" t="s">
        <v>4439</v>
      </c>
      <c r="M5688" s="174" t="s">
        <v>5240</v>
      </c>
      <c r="N5688" s="176">
        <v>960</v>
      </c>
      <c r="O5688" s="174" t="s">
        <v>3407</v>
      </c>
      <c r="P5688" s="177">
        <v>40360</v>
      </c>
      <c r="Q5688" s="176">
        <v>36</v>
      </c>
      <c r="R5688" s="175">
        <v>70.12</v>
      </c>
      <c r="S5688" s="175">
        <v>1853.81</v>
      </c>
    </row>
    <row r="5689" spans="4:19">
      <c r="D5689" s="174" t="s">
        <v>14421</v>
      </c>
      <c r="E5689" s="175">
        <v>5676.72</v>
      </c>
      <c r="F5689" s="174" t="s">
        <v>3409</v>
      </c>
      <c r="G5689" s="174" t="s">
        <v>3127</v>
      </c>
      <c r="H5689" s="174" t="s">
        <v>14399</v>
      </c>
      <c r="I5689" s="174" t="s">
        <v>14422</v>
      </c>
      <c r="J5689" s="174" t="s">
        <v>14423</v>
      </c>
      <c r="K5689" s="174"/>
      <c r="L5689" s="174" t="s">
        <v>4439</v>
      </c>
      <c r="M5689" s="174" t="s">
        <v>13286</v>
      </c>
      <c r="N5689" s="176">
        <v>960</v>
      </c>
      <c r="O5689" s="174" t="s">
        <v>3407</v>
      </c>
      <c r="P5689" s="177">
        <v>40360</v>
      </c>
      <c r="Q5689" s="176">
        <v>36</v>
      </c>
      <c r="R5689" s="175">
        <v>206.94</v>
      </c>
      <c r="S5689" s="175">
        <v>5469.78</v>
      </c>
    </row>
    <row r="5690" spans="4:19">
      <c r="D5690" s="174" t="s">
        <v>14424</v>
      </c>
      <c r="E5690" s="175">
        <v>1593.05</v>
      </c>
      <c r="F5690" s="174" t="s">
        <v>3409</v>
      </c>
      <c r="G5690" s="174" t="s">
        <v>3127</v>
      </c>
      <c r="H5690" s="174" t="s">
        <v>14399</v>
      </c>
      <c r="I5690" s="174" t="s">
        <v>14425</v>
      </c>
      <c r="J5690" s="174" t="s">
        <v>14426</v>
      </c>
      <c r="K5690" s="174"/>
      <c r="L5690" s="174" t="s">
        <v>170</v>
      </c>
      <c r="M5690" s="174" t="s">
        <v>3526</v>
      </c>
      <c r="N5690" s="176">
        <v>960</v>
      </c>
      <c r="O5690" s="174" t="s">
        <v>3407</v>
      </c>
      <c r="P5690" s="177">
        <v>40360</v>
      </c>
      <c r="Q5690" s="176">
        <v>36</v>
      </c>
      <c r="R5690" s="175">
        <v>58.07</v>
      </c>
      <c r="S5690" s="175">
        <v>1534.98</v>
      </c>
    </row>
    <row r="5691" spans="4:19">
      <c r="D5691" s="174" t="s">
        <v>14427</v>
      </c>
      <c r="E5691" s="175">
        <v>2420.02</v>
      </c>
      <c r="F5691" s="174" t="s">
        <v>3409</v>
      </c>
      <c r="G5691" s="174" t="s">
        <v>3127</v>
      </c>
      <c r="H5691" s="174" t="s">
        <v>14399</v>
      </c>
      <c r="I5691" s="174" t="s">
        <v>14428</v>
      </c>
      <c r="J5691" s="174" t="s">
        <v>14429</v>
      </c>
      <c r="K5691" s="174"/>
      <c r="L5691" s="174" t="s">
        <v>12184</v>
      </c>
      <c r="M5691" s="174" t="s">
        <v>14430</v>
      </c>
      <c r="N5691" s="176">
        <v>960</v>
      </c>
      <c r="O5691" s="174" t="s">
        <v>3407</v>
      </c>
      <c r="P5691" s="177">
        <v>40360</v>
      </c>
      <c r="Q5691" s="176">
        <v>36</v>
      </c>
      <c r="R5691" s="175">
        <v>88.22</v>
      </c>
      <c r="S5691" s="175">
        <v>2331.8000000000002</v>
      </c>
    </row>
    <row r="5692" spans="4:19">
      <c r="D5692" s="174" t="s">
        <v>14431</v>
      </c>
      <c r="E5692" s="175">
        <v>2379.0300000000002</v>
      </c>
      <c r="F5692" s="174" t="s">
        <v>3409</v>
      </c>
      <c r="G5692" s="174" t="s">
        <v>3127</v>
      </c>
      <c r="H5692" s="174" t="s">
        <v>14399</v>
      </c>
      <c r="I5692" s="174" t="s">
        <v>14432</v>
      </c>
      <c r="J5692" s="174" t="s">
        <v>14433</v>
      </c>
      <c r="K5692" s="174"/>
      <c r="L5692" s="174" t="s">
        <v>4439</v>
      </c>
      <c r="M5692" s="174" t="s">
        <v>5240</v>
      </c>
      <c r="N5692" s="176">
        <v>960</v>
      </c>
      <c r="O5692" s="174" t="s">
        <v>3407</v>
      </c>
      <c r="P5692" s="177">
        <v>40360</v>
      </c>
      <c r="Q5692" s="176">
        <v>36</v>
      </c>
      <c r="R5692" s="175">
        <v>86.71</v>
      </c>
      <c r="S5692" s="175">
        <v>2292.3200000000002</v>
      </c>
    </row>
    <row r="5693" spans="4:19">
      <c r="D5693" s="174" t="s">
        <v>14434</v>
      </c>
      <c r="E5693" s="175">
        <v>1675.22</v>
      </c>
      <c r="F5693" s="174" t="s">
        <v>3409</v>
      </c>
      <c r="G5693" s="174" t="s">
        <v>3127</v>
      </c>
      <c r="H5693" s="174" t="s">
        <v>14399</v>
      </c>
      <c r="I5693" s="174" t="s">
        <v>14435</v>
      </c>
      <c r="J5693" s="174" t="s">
        <v>14436</v>
      </c>
      <c r="K5693" s="174"/>
      <c r="L5693" s="174" t="s">
        <v>4377</v>
      </c>
      <c r="M5693" s="174" t="s">
        <v>4378</v>
      </c>
      <c r="N5693" s="176">
        <v>960</v>
      </c>
      <c r="O5693" s="174" t="s">
        <v>3407</v>
      </c>
      <c r="P5693" s="177">
        <v>40360</v>
      </c>
      <c r="Q5693" s="176">
        <v>36</v>
      </c>
      <c r="R5693" s="175">
        <v>61.07</v>
      </c>
      <c r="S5693" s="175">
        <v>1614.15</v>
      </c>
    </row>
    <row r="5694" spans="4:19">
      <c r="D5694" s="174" t="s">
        <v>14437</v>
      </c>
      <c r="E5694" s="175">
        <v>954112.81</v>
      </c>
      <c r="F5694" s="174" t="s">
        <v>3409</v>
      </c>
      <c r="G5694" s="174" t="s">
        <v>3127</v>
      </c>
      <c r="H5694" s="174" t="s">
        <v>166</v>
      </c>
      <c r="I5694" s="174" t="s">
        <v>14438</v>
      </c>
      <c r="J5694" s="174" t="s">
        <v>14439</v>
      </c>
      <c r="K5694" s="174"/>
      <c r="L5694" s="174" t="s">
        <v>4405</v>
      </c>
      <c r="M5694" s="174" t="s">
        <v>14440</v>
      </c>
      <c r="N5694" s="176">
        <v>960</v>
      </c>
      <c r="O5694" s="174" t="s">
        <v>3407</v>
      </c>
      <c r="P5694" s="177">
        <v>40421</v>
      </c>
      <c r="Q5694" s="176">
        <v>34</v>
      </c>
      <c r="R5694" s="175">
        <v>33791.49</v>
      </c>
      <c r="S5694" s="175">
        <v>920321.32</v>
      </c>
    </row>
    <row r="5695" spans="4:19">
      <c r="D5695" s="174" t="s">
        <v>14441</v>
      </c>
      <c r="E5695" s="175">
        <v>1628.37</v>
      </c>
      <c r="F5695" s="174" t="s">
        <v>3409</v>
      </c>
      <c r="G5695" s="174" t="s">
        <v>3127</v>
      </c>
      <c r="H5695" s="174" t="s">
        <v>14399</v>
      </c>
      <c r="I5695" s="174" t="s">
        <v>14442</v>
      </c>
      <c r="J5695" s="174" t="s">
        <v>14443</v>
      </c>
      <c r="K5695" s="174"/>
      <c r="L5695" s="174" t="s">
        <v>4439</v>
      </c>
      <c r="M5695" s="174" t="s">
        <v>4635</v>
      </c>
      <c r="N5695" s="176">
        <v>960</v>
      </c>
      <c r="O5695" s="174" t="s">
        <v>3407</v>
      </c>
      <c r="P5695" s="177">
        <v>40360</v>
      </c>
      <c r="Q5695" s="176">
        <v>36</v>
      </c>
      <c r="R5695" s="175">
        <v>59.35</v>
      </c>
      <c r="S5695" s="175">
        <v>1569.02</v>
      </c>
    </row>
    <row r="5696" spans="4:19">
      <c r="D5696" s="174" t="s">
        <v>14444</v>
      </c>
      <c r="E5696" s="175">
        <v>1181.51</v>
      </c>
      <c r="F5696" s="174" t="s">
        <v>3409</v>
      </c>
      <c r="G5696" s="174" t="s">
        <v>3127</v>
      </c>
      <c r="H5696" s="174" t="s">
        <v>14399</v>
      </c>
      <c r="I5696" s="174" t="s">
        <v>14445</v>
      </c>
      <c r="J5696" s="174" t="s">
        <v>14446</v>
      </c>
      <c r="K5696" s="174"/>
      <c r="L5696" s="174" t="s">
        <v>4377</v>
      </c>
      <c r="M5696" s="174" t="s">
        <v>4527</v>
      </c>
      <c r="N5696" s="176">
        <v>960</v>
      </c>
      <c r="O5696" s="174" t="s">
        <v>3407</v>
      </c>
      <c r="P5696" s="177">
        <v>40360</v>
      </c>
      <c r="Q5696" s="176">
        <v>36</v>
      </c>
      <c r="R5696" s="175">
        <v>43.05</v>
      </c>
      <c r="S5696" s="175">
        <v>1138.46</v>
      </c>
    </row>
    <row r="5697" spans="4:19">
      <c r="D5697" s="174" t="s">
        <v>14447</v>
      </c>
      <c r="E5697" s="175">
        <v>2671.67</v>
      </c>
      <c r="F5697" s="174" t="s">
        <v>3409</v>
      </c>
      <c r="G5697" s="174" t="s">
        <v>3127</v>
      </c>
      <c r="H5697" s="174" t="s">
        <v>14399</v>
      </c>
      <c r="I5697" s="174" t="s">
        <v>14448</v>
      </c>
      <c r="J5697" s="174" t="s">
        <v>14449</v>
      </c>
      <c r="K5697" s="174"/>
      <c r="L5697" s="174" t="s">
        <v>4439</v>
      </c>
      <c r="M5697" s="174" t="s">
        <v>3870</v>
      </c>
      <c r="N5697" s="176">
        <v>960</v>
      </c>
      <c r="O5697" s="174" t="s">
        <v>3407</v>
      </c>
      <c r="P5697" s="177">
        <v>40360</v>
      </c>
      <c r="Q5697" s="176">
        <v>36</v>
      </c>
      <c r="R5697" s="175">
        <v>97.39</v>
      </c>
      <c r="S5697" s="175">
        <v>2574.2800000000002</v>
      </c>
    </row>
    <row r="5698" spans="4:19">
      <c r="D5698" s="174" t="s">
        <v>14450</v>
      </c>
      <c r="E5698" s="175">
        <v>1114.94</v>
      </c>
      <c r="F5698" s="174" t="s">
        <v>3409</v>
      </c>
      <c r="G5698" s="174" t="s">
        <v>3127</v>
      </c>
      <c r="H5698" s="174" t="s">
        <v>14399</v>
      </c>
      <c r="I5698" s="174" t="s">
        <v>14451</v>
      </c>
      <c r="J5698" s="174" t="s">
        <v>14452</v>
      </c>
      <c r="K5698" s="174"/>
      <c r="L5698" s="174" t="s">
        <v>4377</v>
      </c>
      <c r="M5698" s="174" t="s">
        <v>4989</v>
      </c>
      <c r="N5698" s="176">
        <v>960</v>
      </c>
      <c r="O5698" s="174" t="s">
        <v>3407</v>
      </c>
      <c r="P5698" s="177">
        <v>40360</v>
      </c>
      <c r="Q5698" s="176">
        <v>36</v>
      </c>
      <c r="R5698" s="175">
        <v>40.630000000000003</v>
      </c>
      <c r="S5698" s="175">
        <v>1074.31</v>
      </c>
    </row>
    <row r="5699" spans="4:19">
      <c r="D5699" s="174" t="s">
        <v>14453</v>
      </c>
      <c r="E5699" s="176">
        <v>2000</v>
      </c>
      <c r="F5699" s="174" t="s">
        <v>3409</v>
      </c>
      <c r="G5699" s="174" t="s">
        <v>3127</v>
      </c>
      <c r="H5699" s="174" t="s">
        <v>14399</v>
      </c>
      <c r="I5699" s="174" t="s">
        <v>14454</v>
      </c>
      <c r="J5699" s="174" t="s">
        <v>14455</v>
      </c>
      <c r="K5699" s="174"/>
      <c r="L5699" s="174" t="s">
        <v>4377</v>
      </c>
      <c r="M5699" s="174" t="s">
        <v>4527</v>
      </c>
      <c r="N5699" s="176">
        <v>960</v>
      </c>
      <c r="O5699" s="174" t="s">
        <v>3407</v>
      </c>
      <c r="P5699" s="177">
        <v>40360</v>
      </c>
      <c r="Q5699" s="176">
        <v>36</v>
      </c>
      <c r="R5699" s="175">
        <v>72.91</v>
      </c>
      <c r="S5699" s="175">
        <v>1927.09</v>
      </c>
    </row>
    <row r="5700" spans="4:19">
      <c r="D5700" s="174" t="s">
        <v>14456</v>
      </c>
      <c r="E5700" s="175">
        <v>878.76</v>
      </c>
      <c r="F5700" s="174" t="s">
        <v>3409</v>
      </c>
      <c r="G5700" s="174" t="s">
        <v>3127</v>
      </c>
      <c r="H5700" s="174" t="s">
        <v>14399</v>
      </c>
      <c r="I5700" s="174" t="s">
        <v>14457</v>
      </c>
      <c r="J5700" s="174" t="s">
        <v>14458</v>
      </c>
      <c r="K5700" s="174"/>
      <c r="L5700" s="174" t="s">
        <v>4439</v>
      </c>
      <c r="M5700" s="174" t="s">
        <v>5240</v>
      </c>
      <c r="N5700" s="176">
        <v>960</v>
      </c>
      <c r="O5700" s="174" t="s">
        <v>3407</v>
      </c>
      <c r="P5700" s="177">
        <v>40360</v>
      </c>
      <c r="Q5700" s="176">
        <v>36</v>
      </c>
      <c r="R5700" s="175">
        <v>32.020000000000003</v>
      </c>
      <c r="S5700" s="175">
        <v>846.74</v>
      </c>
    </row>
    <row r="5701" spans="4:19">
      <c r="D5701" s="174" t="s">
        <v>14459</v>
      </c>
      <c r="E5701" s="175">
        <v>1084.8</v>
      </c>
      <c r="F5701" s="174" t="s">
        <v>3409</v>
      </c>
      <c r="G5701" s="174" t="s">
        <v>3127</v>
      </c>
      <c r="H5701" s="174" t="s">
        <v>14399</v>
      </c>
      <c r="I5701" s="174" t="s">
        <v>14460</v>
      </c>
      <c r="J5701" s="174" t="s">
        <v>14461</v>
      </c>
      <c r="K5701" s="174"/>
      <c r="L5701" s="174" t="s">
        <v>4439</v>
      </c>
      <c r="M5701" s="174" t="s">
        <v>5240</v>
      </c>
      <c r="N5701" s="176">
        <v>960</v>
      </c>
      <c r="O5701" s="174" t="s">
        <v>3407</v>
      </c>
      <c r="P5701" s="177">
        <v>40360</v>
      </c>
      <c r="Q5701" s="176">
        <v>36</v>
      </c>
      <c r="R5701" s="175">
        <v>39.549999999999997</v>
      </c>
      <c r="S5701" s="175">
        <v>1045.25</v>
      </c>
    </row>
    <row r="5702" spans="4:19">
      <c r="D5702" s="174" t="s">
        <v>14462</v>
      </c>
      <c r="E5702" s="176">
        <v>10000</v>
      </c>
      <c r="F5702" s="174" t="s">
        <v>3409</v>
      </c>
      <c r="G5702" s="174" t="s">
        <v>3127</v>
      </c>
      <c r="H5702" s="174" t="s">
        <v>166</v>
      </c>
      <c r="I5702" s="174" t="s">
        <v>14463</v>
      </c>
      <c r="J5702" s="174" t="s">
        <v>14464</v>
      </c>
      <c r="K5702" s="174"/>
      <c r="L5702" s="174" t="s">
        <v>4405</v>
      </c>
      <c r="M5702" s="174" t="s">
        <v>14465</v>
      </c>
      <c r="N5702" s="176">
        <v>960</v>
      </c>
      <c r="O5702" s="174" t="s">
        <v>3407</v>
      </c>
      <c r="P5702" s="177">
        <v>40268</v>
      </c>
      <c r="Q5702" s="176">
        <v>39</v>
      </c>
      <c r="R5702" s="175">
        <v>406.25</v>
      </c>
      <c r="S5702" s="175">
        <v>9593.75</v>
      </c>
    </row>
    <row r="5703" spans="4:19">
      <c r="D5703" s="174" t="s">
        <v>14466</v>
      </c>
      <c r="E5703" s="175">
        <v>2008.74</v>
      </c>
      <c r="F5703" s="174" t="s">
        <v>3409</v>
      </c>
      <c r="G5703" s="174" t="s">
        <v>3127</v>
      </c>
      <c r="H5703" s="174" t="s">
        <v>14399</v>
      </c>
      <c r="I5703" s="174" t="s">
        <v>14467</v>
      </c>
      <c r="J5703" s="174" t="s">
        <v>14468</v>
      </c>
      <c r="K5703" s="174"/>
      <c r="L5703" s="174" t="s">
        <v>4377</v>
      </c>
      <c r="M5703" s="174" t="s">
        <v>4411</v>
      </c>
      <c r="N5703" s="176">
        <v>960</v>
      </c>
      <c r="O5703" s="174" t="s">
        <v>3407</v>
      </c>
      <c r="P5703" s="177">
        <v>40360</v>
      </c>
      <c r="Q5703" s="176">
        <v>36</v>
      </c>
      <c r="R5703" s="175">
        <v>73.209999999999994</v>
      </c>
      <c r="S5703" s="175">
        <v>1935.53</v>
      </c>
    </row>
    <row r="5704" spans="4:19">
      <c r="D5704" s="174" t="s">
        <v>14469</v>
      </c>
      <c r="E5704" s="175">
        <v>4378.3500000000004</v>
      </c>
      <c r="F5704" s="174" t="s">
        <v>3409</v>
      </c>
      <c r="G5704" s="174" t="s">
        <v>3127</v>
      </c>
      <c r="H5704" s="174" t="s">
        <v>14399</v>
      </c>
      <c r="I5704" s="174" t="s">
        <v>14470</v>
      </c>
      <c r="J5704" s="174" t="s">
        <v>14471</v>
      </c>
      <c r="K5704" s="174"/>
      <c r="L5704" s="174" t="s">
        <v>4439</v>
      </c>
      <c r="M5704" s="174" t="s">
        <v>5240</v>
      </c>
      <c r="N5704" s="176">
        <v>960</v>
      </c>
      <c r="O5704" s="174" t="s">
        <v>3407</v>
      </c>
      <c r="P5704" s="177">
        <v>40360</v>
      </c>
      <c r="Q5704" s="176">
        <v>36</v>
      </c>
      <c r="R5704" s="175">
        <v>159.6</v>
      </c>
      <c r="S5704" s="175">
        <v>4218.75</v>
      </c>
    </row>
    <row r="5705" spans="4:19">
      <c r="D5705" s="174" t="s">
        <v>14472</v>
      </c>
      <c r="E5705" s="176">
        <v>3000</v>
      </c>
      <c r="F5705" s="174" t="s">
        <v>3409</v>
      </c>
      <c r="G5705" s="174" t="s">
        <v>3127</v>
      </c>
      <c r="H5705" s="174" t="s">
        <v>14399</v>
      </c>
      <c r="I5705" s="174" t="s">
        <v>14473</v>
      </c>
      <c r="J5705" s="174" t="s">
        <v>14474</v>
      </c>
      <c r="K5705" s="174"/>
      <c r="L5705" s="174" t="s">
        <v>4377</v>
      </c>
      <c r="M5705" s="174" t="s">
        <v>4411</v>
      </c>
      <c r="N5705" s="176">
        <v>960</v>
      </c>
      <c r="O5705" s="174" t="s">
        <v>3407</v>
      </c>
      <c r="P5705" s="177">
        <v>40360</v>
      </c>
      <c r="Q5705" s="176">
        <v>36</v>
      </c>
      <c r="R5705" s="175">
        <v>109.37</v>
      </c>
      <c r="S5705" s="175">
        <v>2890.63</v>
      </c>
    </row>
    <row r="5706" spans="4:19">
      <c r="D5706" s="174" t="s">
        <v>14475</v>
      </c>
      <c r="E5706" s="176">
        <v>3500</v>
      </c>
      <c r="F5706" s="174" t="s">
        <v>3409</v>
      </c>
      <c r="G5706" s="174" t="s">
        <v>3127</v>
      </c>
      <c r="H5706" s="174" t="s">
        <v>14399</v>
      </c>
      <c r="I5706" s="174" t="s">
        <v>14476</v>
      </c>
      <c r="J5706" s="174" t="s">
        <v>14477</v>
      </c>
      <c r="K5706" s="174"/>
      <c r="L5706" s="174" t="s">
        <v>4377</v>
      </c>
      <c r="M5706" s="174" t="s">
        <v>5194</v>
      </c>
      <c r="N5706" s="176">
        <v>960</v>
      </c>
      <c r="O5706" s="174" t="s">
        <v>3407</v>
      </c>
      <c r="P5706" s="177">
        <v>40360</v>
      </c>
      <c r="Q5706" s="176">
        <v>36</v>
      </c>
      <c r="R5706" s="175">
        <v>127.6</v>
      </c>
      <c r="S5706" s="175">
        <v>3372.4</v>
      </c>
    </row>
    <row r="5707" spans="4:19">
      <c r="D5707" s="174" t="s">
        <v>14478</v>
      </c>
      <c r="E5707" s="175">
        <v>3793.99</v>
      </c>
      <c r="F5707" s="174" t="s">
        <v>3409</v>
      </c>
      <c r="G5707" s="174" t="s">
        <v>3127</v>
      </c>
      <c r="H5707" s="174" t="s">
        <v>14399</v>
      </c>
      <c r="I5707" s="174" t="s">
        <v>14479</v>
      </c>
      <c r="J5707" s="174" t="s">
        <v>14480</v>
      </c>
      <c r="K5707" s="174"/>
      <c r="L5707" s="174" t="s">
        <v>4439</v>
      </c>
      <c r="M5707" s="174" t="s">
        <v>4635</v>
      </c>
      <c r="N5707" s="176">
        <v>960</v>
      </c>
      <c r="O5707" s="174" t="s">
        <v>3407</v>
      </c>
      <c r="P5707" s="177">
        <v>40360</v>
      </c>
      <c r="Q5707" s="176">
        <v>36</v>
      </c>
      <c r="R5707" s="175">
        <v>138.31</v>
      </c>
      <c r="S5707" s="175">
        <v>3655.68</v>
      </c>
    </row>
    <row r="5708" spans="4:19">
      <c r="D5708" s="174" t="s">
        <v>14481</v>
      </c>
      <c r="E5708" s="175">
        <v>61358.2</v>
      </c>
      <c r="F5708" s="174" t="s">
        <v>3409</v>
      </c>
      <c r="G5708" s="174" t="s">
        <v>3127</v>
      </c>
      <c r="H5708" s="174" t="s">
        <v>166</v>
      </c>
      <c r="I5708" s="174" t="s">
        <v>14482</v>
      </c>
      <c r="J5708" s="174" t="s">
        <v>14483</v>
      </c>
      <c r="K5708" s="174"/>
      <c r="L5708" s="174" t="s">
        <v>4405</v>
      </c>
      <c r="M5708" s="174" t="s">
        <v>14484</v>
      </c>
      <c r="N5708" s="176">
        <v>960</v>
      </c>
      <c r="O5708" s="174" t="s">
        <v>3407</v>
      </c>
      <c r="P5708" s="177">
        <v>40482</v>
      </c>
      <c r="Q5708" s="176">
        <v>32</v>
      </c>
      <c r="R5708" s="175">
        <v>2045.25</v>
      </c>
      <c r="S5708" s="175">
        <v>59312.95</v>
      </c>
    </row>
    <row r="5709" spans="4:19">
      <c r="D5709" s="174" t="s">
        <v>14485</v>
      </c>
      <c r="E5709" s="176">
        <v>4000</v>
      </c>
      <c r="F5709" s="174" t="s">
        <v>3409</v>
      </c>
      <c r="G5709" s="174" t="s">
        <v>3127</v>
      </c>
      <c r="H5709" s="174" t="s">
        <v>14399</v>
      </c>
      <c r="I5709" s="174" t="s">
        <v>14486</v>
      </c>
      <c r="J5709" s="174" t="s">
        <v>14487</v>
      </c>
      <c r="K5709" s="174"/>
      <c r="L5709" s="174" t="s">
        <v>4377</v>
      </c>
      <c r="M5709" s="174" t="s">
        <v>4760</v>
      </c>
      <c r="N5709" s="176">
        <v>960</v>
      </c>
      <c r="O5709" s="174" t="s">
        <v>3407</v>
      </c>
      <c r="P5709" s="177">
        <v>40360</v>
      </c>
      <c r="Q5709" s="176">
        <v>36</v>
      </c>
      <c r="R5709" s="175">
        <v>145.83000000000001</v>
      </c>
      <c r="S5709" s="175">
        <v>3854.17</v>
      </c>
    </row>
    <row r="5710" spans="4:19">
      <c r="D5710" s="174" t="s">
        <v>14488</v>
      </c>
      <c r="E5710" s="176">
        <v>669285</v>
      </c>
      <c r="F5710" s="174" t="s">
        <v>3409</v>
      </c>
      <c r="G5710" s="174" t="s">
        <v>3127</v>
      </c>
      <c r="H5710" s="174" t="s">
        <v>166</v>
      </c>
      <c r="I5710" s="174" t="s">
        <v>14489</v>
      </c>
      <c r="J5710" s="174" t="s">
        <v>14490</v>
      </c>
      <c r="K5710" s="174"/>
      <c r="L5710" s="174" t="s">
        <v>4405</v>
      </c>
      <c r="M5710" s="174" t="s">
        <v>14491</v>
      </c>
      <c r="N5710" s="176">
        <v>960</v>
      </c>
      <c r="O5710" s="174" t="s">
        <v>3407</v>
      </c>
      <c r="P5710" s="177">
        <v>40421</v>
      </c>
      <c r="Q5710" s="176">
        <v>34</v>
      </c>
      <c r="R5710" s="175">
        <v>23703.83</v>
      </c>
      <c r="S5710" s="175">
        <v>645581.17000000004</v>
      </c>
    </row>
    <row r="5711" spans="4:19">
      <c r="D5711" s="174" t="s">
        <v>14492</v>
      </c>
      <c r="E5711" s="175">
        <v>135423.32</v>
      </c>
      <c r="F5711" s="174" t="s">
        <v>3409</v>
      </c>
      <c r="G5711" s="174" t="s">
        <v>3127</v>
      </c>
      <c r="H5711" s="174" t="s">
        <v>166</v>
      </c>
      <c r="I5711" s="174" t="s">
        <v>14493</v>
      </c>
      <c r="J5711" s="174" t="s">
        <v>14494</v>
      </c>
      <c r="K5711" s="174"/>
      <c r="L5711" s="174" t="s">
        <v>4439</v>
      </c>
      <c r="M5711" s="174" t="s">
        <v>14495</v>
      </c>
      <c r="N5711" s="176">
        <v>960</v>
      </c>
      <c r="O5711" s="174" t="s">
        <v>3407</v>
      </c>
      <c r="P5711" s="177">
        <v>40725</v>
      </c>
      <c r="Q5711" s="176">
        <v>24</v>
      </c>
      <c r="R5711" s="175">
        <v>3244.51</v>
      </c>
      <c r="S5711" s="175">
        <v>132178.81</v>
      </c>
    </row>
    <row r="5712" spans="4:19">
      <c r="D5712" s="174" t="s">
        <v>14496</v>
      </c>
      <c r="E5712" s="175">
        <v>796.25</v>
      </c>
      <c r="F5712" s="174" t="s">
        <v>3409</v>
      </c>
      <c r="G5712" s="174" t="s">
        <v>3127</v>
      </c>
      <c r="H5712" s="174" t="s">
        <v>14399</v>
      </c>
      <c r="I5712" s="174" t="s">
        <v>14497</v>
      </c>
      <c r="J5712" s="174" t="s">
        <v>14498</v>
      </c>
      <c r="K5712" s="174"/>
      <c r="L5712" s="174" t="s">
        <v>4439</v>
      </c>
      <c r="M5712" s="174" t="s">
        <v>5240</v>
      </c>
      <c r="N5712" s="176">
        <v>960</v>
      </c>
      <c r="O5712" s="174" t="s">
        <v>3407</v>
      </c>
      <c r="P5712" s="177">
        <v>40360</v>
      </c>
      <c r="Q5712" s="176">
        <v>36</v>
      </c>
      <c r="R5712" s="175">
        <v>29.02</v>
      </c>
      <c r="S5712" s="175">
        <v>767.23</v>
      </c>
    </row>
    <row r="5713" spans="4:19">
      <c r="D5713" s="174" t="s">
        <v>14499</v>
      </c>
      <c r="E5713" s="176">
        <v>1281108</v>
      </c>
      <c r="F5713" s="174" t="s">
        <v>3409</v>
      </c>
      <c r="G5713" s="174" t="s">
        <v>3127</v>
      </c>
      <c r="H5713" s="174" t="s">
        <v>166</v>
      </c>
      <c r="I5713" s="174" t="s">
        <v>14500</v>
      </c>
      <c r="J5713" s="174" t="s">
        <v>14501</v>
      </c>
      <c r="K5713" s="174"/>
      <c r="L5713" s="174" t="s">
        <v>4405</v>
      </c>
      <c r="M5713" s="174" t="s">
        <v>14502</v>
      </c>
      <c r="N5713" s="176">
        <v>960</v>
      </c>
      <c r="O5713" s="174" t="s">
        <v>3407</v>
      </c>
      <c r="P5713" s="177">
        <v>40390</v>
      </c>
      <c r="Q5713" s="176">
        <v>35</v>
      </c>
      <c r="R5713" s="175">
        <v>46707.06</v>
      </c>
      <c r="S5713" s="175">
        <v>1234400.94</v>
      </c>
    </row>
    <row r="5714" spans="4:19">
      <c r="D5714" s="174" t="s">
        <v>14503</v>
      </c>
      <c r="E5714" s="176">
        <v>817194</v>
      </c>
      <c r="F5714" s="174" t="s">
        <v>3409</v>
      </c>
      <c r="G5714" s="174" t="s">
        <v>3127</v>
      </c>
      <c r="H5714" s="174" t="s">
        <v>166</v>
      </c>
      <c r="I5714" s="174" t="s">
        <v>14504</v>
      </c>
      <c r="J5714" s="174" t="s">
        <v>14505</v>
      </c>
      <c r="K5714" s="174"/>
      <c r="L5714" s="174" t="s">
        <v>4405</v>
      </c>
      <c r="M5714" s="174" t="s">
        <v>14506</v>
      </c>
      <c r="N5714" s="176">
        <v>960</v>
      </c>
      <c r="O5714" s="174" t="s">
        <v>3407</v>
      </c>
      <c r="P5714" s="177">
        <v>40421</v>
      </c>
      <c r="Q5714" s="176">
        <v>34</v>
      </c>
      <c r="R5714" s="175">
        <v>28942.27</v>
      </c>
      <c r="S5714" s="175">
        <v>788251.73</v>
      </c>
    </row>
    <row r="5715" spans="4:19">
      <c r="D5715" s="174" t="s">
        <v>14507</v>
      </c>
      <c r="E5715" s="176">
        <v>5000</v>
      </c>
      <c r="F5715" s="174" t="s">
        <v>3409</v>
      </c>
      <c r="G5715" s="174" t="s">
        <v>3127</v>
      </c>
      <c r="H5715" s="174" t="s">
        <v>14399</v>
      </c>
      <c r="I5715" s="174" t="s">
        <v>14508</v>
      </c>
      <c r="J5715" s="174" t="s">
        <v>14509</v>
      </c>
      <c r="K5715" s="174"/>
      <c r="L5715" s="174" t="s">
        <v>4704</v>
      </c>
      <c r="M5715" s="174" t="s">
        <v>4705</v>
      </c>
      <c r="N5715" s="176">
        <v>960</v>
      </c>
      <c r="O5715" s="174" t="s">
        <v>3407</v>
      </c>
      <c r="P5715" s="177">
        <v>40360</v>
      </c>
      <c r="Q5715" s="176">
        <v>36</v>
      </c>
      <c r="R5715" s="175">
        <v>182.29</v>
      </c>
      <c r="S5715" s="175">
        <v>4817.71</v>
      </c>
    </row>
    <row r="5716" spans="4:19">
      <c r="D5716" s="174" t="s">
        <v>14510</v>
      </c>
      <c r="E5716" s="175">
        <v>374238.05</v>
      </c>
      <c r="F5716" s="174" t="s">
        <v>3409</v>
      </c>
      <c r="G5716" s="174" t="s">
        <v>3127</v>
      </c>
      <c r="H5716" s="174" t="s">
        <v>14399</v>
      </c>
      <c r="I5716" s="174" t="s">
        <v>14511</v>
      </c>
      <c r="J5716" s="174" t="s">
        <v>14512</v>
      </c>
      <c r="K5716" s="174"/>
      <c r="L5716" s="174" t="s">
        <v>4405</v>
      </c>
      <c r="M5716" s="174" t="s">
        <v>14513</v>
      </c>
      <c r="N5716" s="176">
        <v>960</v>
      </c>
      <c r="O5716" s="174" t="s">
        <v>3407</v>
      </c>
      <c r="P5716" s="177">
        <v>40360</v>
      </c>
      <c r="Q5716" s="176">
        <v>36</v>
      </c>
      <c r="R5716" s="175">
        <v>13644.08</v>
      </c>
      <c r="S5716" s="175">
        <v>360593.97</v>
      </c>
    </row>
    <row r="5717" spans="4:19">
      <c r="D5717" s="174" t="s">
        <v>14514</v>
      </c>
      <c r="E5717" s="175">
        <v>1512774.13</v>
      </c>
      <c r="F5717" s="174" t="s">
        <v>3409</v>
      </c>
      <c r="G5717" s="174" t="s">
        <v>3127</v>
      </c>
      <c r="H5717" s="174" t="s">
        <v>14399</v>
      </c>
      <c r="I5717" s="174" t="s">
        <v>14515</v>
      </c>
      <c r="J5717" s="174" t="s">
        <v>14516</v>
      </c>
      <c r="K5717" s="174"/>
      <c r="L5717" s="174" t="s">
        <v>4405</v>
      </c>
      <c r="M5717" s="174" t="s">
        <v>14517</v>
      </c>
      <c r="N5717" s="176">
        <v>960</v>
      </c>
      <c r="O5717" s="174" t="s">
        <v>3407</v>
      </c>
      <c r="P5717" s="177">
        <v>40360</v>
      </c>
      <c r="Q5717" s="176">
        <v>36</v>
      </c>
      <c r="R5717" s="175">
        <v>55153.21</v>
      </c>
      <c r="S5717" s="175">
        <v>1457620.92</v>
      </c>
    </row>
    <row r="5718" spans="4:19">
      <c r="D5718" s="174" t="s">
        <v>14518</v>
      </c>
      <c r="E5718" s="176">
        <v>364000</v>
      </c>
      <c r="F5718" s="174" t="s">
        <v>3409</v>
      </c>
      <c r="G5718" s="174" t="s">
        <v>3127</v>
      </c>
      <c r="H5718" s="174" t="s">
        <v>166</v>
      </c>
      <c r="I5718" s="174" t="s">
        <v>14519</v>
      </c>
      <c r="J5718" s="174" t="s">
        <v>14520</v>
      </c>
      <c r="K5718" s="174"/>
      <c r="L5718" s="174" t="s">
        <v>4405</v>
      </c>
      <c r="M5718" s="174" t="s">
        <v>14521</v>
      </c>
      <c r="N5718" s="176">
        <v>960</v>
      </c>
      <c r="O5718" s="174" t="s">
        <v>3407</v>
      </c>
      <c r="P5718" s="177">
        <v>40694</v>
      </c>
      <c r="Q5718" s="176">
        <v>25</v>
      </c>
      <c r="R5718" s="175">
        <v>9479.16</v>
      </c>
      <c r="S5718" s="175">
        <v>354520.84</v>
      </c>
    </row>
    <row r="5719" spans="4:19">
      <c r="D5719" s="174" t="s">
        <v>14522</v>
      </c>
      <c r="E5719" s="175">
        <v>545737.18999999994</v>
      </c>
      <c r="F5719" s="174" t="s">
        <v>3409</v>
      </c>
      <c r="G5719" s="174" t="s">
        <v>3127</v>
      </c>
      <c r="H5719" s="174" t="s">
        <v>166</v>
      </c>
      <c r="I5719" s="174" t="s">
        <v>14523</v>
      </c>
      <c r="J5719" s="174" t="s">
        <v>14524</v>
      </c>
      <c r="K5719" s="174"/>
      <c r="L5719" s="174" t="s">
        <v>4439</v>
      </c>
      <c r="M5719" s="174" t="s">
        <v>14525</v>
      </c>
      <c r="N5719" s="176">
        <v>960</v>
      </c>
      <c r="O5719" s="174" t="s">
        <v>3407</v>
      </c>
      <c r="P5719" s="177">
        <v>40725</v>
      </c>
      <c r="Q5719" s="176">
        <v>24</v>
      </c>
      <c r="R5719" s="175">
        <v>13074.94</v>
      </c>
      <c r="S5719" s="175">
        <v>532662.25</v>
      </c>
    </row>
    <row r="5720" spans="4:19">
      <c r="D5720" s="174" t="s">
        <v>14526</v>
      </c>
      <c r="E5720" s="176">
        <v>1040000</v>
      </c>
      <c r="F5720" s="174" t="s">
        <v>3409</v>
      </c>
      <c r="G5720" s="174" t="s">
        <v>3127</v>
      </c>
      <c r="H5720" s="174" t="s">
        <v>166</v>
      </c>
      <c r="I5720" s="174" t="s">
        <v>14527</v>
      </c>
      <c r="J5720" s="174" t="s">
        <v>14528</v>
      </c>
      <c r="K5720" s="174"/>
      <c r="L5720" s="174" t="s">
        <v>4439</v>
      </c>
      <c r="M5720" s="174" t="s">
        <v>9385</v>
      </c>
      <c r="N5720" s="176">
        <v>960</v>
      </c>
      <c r="O5720" s="174" t="s">
        <v>3407</v>
      </c>
      <c r="P5720" s="177">
        <v>40725</v>
      </c>
      <c r="Q5720" s="176">
        <v>24</v>
      </c>
      <c r="R5720" s="175">
        <v>13076.36</v>
      </c>
      <c r="S5720" s="175">
        <v>1026923.64</v>
      </c>
    </row>
    <row r="5721" spans="4:19">
      <c r="D5721" s="174" t="s">
        <v>14529</v>
      </c>
      <c r="E5721" s="175">
        <v>529116.37</v>
      </c>
      <c r="F5721" s="174" t="s">
        <v>3409</v>
      </c>
      <c r="G5721" s="174" t="s">
        <v>3127</v>
      </c>
      <c r="H5721" s="174" t="s">
        <v>166</v>
      </c>
      <c r="I5721" s="174" t="s">
        <v>14530</v>
      </c>
      <c r="J5721" s="174" t="s">
        <v>14531</v>
      </c>
      <c r="K5721" s="174"/>
      <c r="L5721" s="174" t="s">
        <v>4405</v>
      </c>
      <c r="M5721" s="174" t="s">
        <v>14532</v>
      </c>
      <c r="N5721" s="176">
        <v>960</v>
      </c>
      <c r="O5721" s="174" t="s">
        <v>3407</v>
      </c>
      <c r="P5721" s="177">
        <v>40724</v>
      </c>
      <c r="Q5721" s="176">
        <v>24</v>
      </c>
      <c r="R5721" s="175">
        <v>13227.9</v>
      </c>
      <c r="S5721" s="175">
        <v>515888.47</v>
      </c>
    </row>
    <row r="5722" spans="4:19">
      <c r="D5722" s="174" t="s">
        <v>14533</v>
      </c>
      <c r="E5722" s="175">
        <v>32172.51</v>
      </c>
      <c r="F5722" s="174" t="s">
        <v>3409</v>
      </c>
      <c r="G5722" s="174" t="s">
        <v>3127</v>
      </c>
      <c r="H5722" s="174" t="s">
        <v>166</v>
      </c>
      <c r="I5722" s="174" t="s">
        <v>14534</v>
      </c>
      <c r="J5722" s="174" t="s">
        <v>14535</v>
      </c>
      <c r="K5722" s="174"/>
      <c r="L5722" s="174" t="s">
        <v>4405</v>
      </c>
      <c r="M5722" s="174" t="s">
        <v>14536</v>
      </c>
      <c r="N5722" s="176">
        <v>960</v>
      </c>
      <c r="O5722" s="174" t="s">
        <v>3407</v>
      </c>
      <c r="P5722" s="177">
        <v>40574</v>
      </c>
      <c r="Q5722" s="176">
        <v>29</v>
      </c>
      <c r="R5722" s="175">
        <v>971.86</v>
      </c>
      <c r="S5722" s="175">
        <v>31200.65</v>
      </c>
    </row>
    <row r="5723" spans="4:19">
      <c r="D5723" s="174" t="s">
        <v>14537</v>
      </c>
      <c r="E5723" s="175">
        <v>9955.5300000000007</v>
      </c>
      <c r="F5723" s="174" t="s">
        <v>3409</v>
      </c>
      <c r="G5723" s="174" t="s">
        <v>3127</v>
      </c>
      <c r="H5723" s="174" t="s">
        <v>14399</v>
      </c>
      <c r="I5723" s="174" t="s">
        <v>14538</v>
      </c>
      <c r="J5723" s="174" t="s">
        <v>14539</v>
      </c>
      <c r="K5723" s="174"/>
      <c r="L5723" s="174" t="s">
        <v>4405</v>
      </c>
      <c r="M5723" s="174" t="s">
        <v>14540</v>
      </c>
      <c r="N5723" s="176">
        <v>960</v>
      </c>
      <c r="O5723" s="174" t="s">
        <v>3407</v>
      </c>
      <c r="P5723" s="177">
        <v>40360</v>
      </c>
      <c r="Q5723" s="176">
        <v>36</v>
      </c>
      <c r="R5723" s="175">
        <v>362.95</v>
      </c>
      <c r="S5723" s="175">
        <v>9592.58</v>
      </c>
    </row>
    <row r="5724" spans="4:19">
      <c r="D5724" s="174" t="s">
        <v>14541</v>
      </c>
      <c r="E5724" s="175">
        <v>13796.44</v>
      </c>
      <c r="F5724" s="174" t="s">
        <v>3409</v>
      </c>
      <c r="G5724" s="174" t="s">
        <v>3127</v>
      </c>
      <c r="H5724" s="174" t="s">
        <v>166</v>
      </c>
      <c r="I5724" s="174" t="s">
        <v>14542</v>
      </c>
      <c r="J5724" s="174" t="s">
        <v>14543</v>
      </c>
      <c r="K5724" s="174"/>
      <c r="L5724" s="174" t="s">
        <v>4439</v>
      </c>
      <c r="M5724" s="174" t="s">
        <v>14544</v>
      </c>
      <c r="N5724" s="176">
        <v>960</v>
      </c>
      <c r="O5724" s="174" t="s">
        <v>3407</v>
      </c>
      <c r="P5724" s="177">
        <v>40725</v>
      </c>
      <c r="Q5724" s="176">
        <v>24</v>
      </c>
      <c r="R5724" s="175">
        <v>330.52</v>
      </c>
      <c r="S5724" s="175">
        <v>13465.92</v>
      </c>
    </row>
    <row r="5725" spans="4:19">
      <c r="D5725" s="174" t="s">
        <v>14545</v>
      </c>
      <c r="E5725" s="175">
        <v>1501031.53</v>
      </c>
      <c r="F5725" s="174" t="s">
        <v>3409</v>
      </c>
      <c r="G5725" s="174" t="s">
        <v>3127</v>
      </c>
      <c r="H5725" s="174" t="s">
        <v>14399</v>
      </c>
      <c r="I5725" s="174" t="s">
        <v>14546</v>
      </c>
      <c r="J5725" s="174" t="s">
        <v>14547</v>
      </c>
      <c r="K5725" s="174"/>
      <c r="L5725" s="174" t="s">
        <v>4405</v>
      </c>
      <c r="M5725" s="174" t="s">
        <v>14548</v>
      </c>
      <c r="N5725" s="176">
        <v>960</v>
      </c>
      <c r="O5725" s="174" t="s">
        <v>3407</v>
      </c>
      <c r="P5725" s="177">
        <v>40360</v>
      </c>
      <c r="Q5725" s="176">
        <v>36</v>
      </c>
      <c r="R5725" s="175">
        <v>54725.09</v>
      </c>
      <c r="S5725" s="175">
        <v>1446306.44</v>
      </c>
    </row>
    <row r="5726" spans="4:19">
      <c r="D5726" s="174" t="s">
        <v>14549</v>
      </c>
      <c r="E5726" s="175">
        <v>24612.58</v>
      </c>
      <c r="F5726" s="174" t="s">
        <v>3409</v>
      </c>
      <c r="G5726" s="174" t="s">
        <v>3127</v>
      </c>
      <c r="H5726" s="174" t="s">
        <v>166</v>
      </c>
      <c r="I5726" s="174" t="s">
        <v>14550</v>
      </c>
      <c r="J5726" s="174" t="s">
        <v>14551</v>
      </c>
      <c r="K5726" s="174"/>
      <c r="L5726" s="174" t="s">
        <v>4439</v>
      </c>
      <c r="M5726" s="174" t="s">
        <v>14552</v>
      </c>
      <c r="N5726" s="176">
        <v>960</v>
      </c>
      <c r="O5726" s="174" t="s">
        <v>3407</v>
      </c>
      <c r="P5726" s="177">
        <v>41061</v>
      </c>
      <c r="Q5726" s="176">
        <v>13</v>
      </c>
      <c r="R5726" s="175">
        <v>307.64999999999998</v>
      </c>
      <c r="S5726" s="175">
        <v>24304.93</v>
      </c>
    </row>
    <row r="5727" spans="4:19">
      <c r="D5727" s="174" t="s">
        <v>14553</v>
      </c>
      <c r="E5727" s="175">
        <v>249677.79</v>
      </c>
      <c r="F5727" s="174" t="s">
        <v>3409</v>
      </c>
      <c r="G5727" s="174" t="s">
        <v>3127</v>
      </c>
      <c r="H5727" s="174" t="s">
        <v>14399</v>
      </c>
      <c r="I5727" s="174" t="s">
        <v>14554</v>
      </c>
      <c r="J5727" s="174" t="s">
        <v>14555</v>
      </c>
      <c r="K5727" s="174"/>
      <c r="L5727" s="174" t="s">
        <v>4377</v>
      </c>
      <c r="M5727" s="174" t="s">
        <v>3866</v>
      </c>
      <c r="N5727" s="176">
        <v>960</v>
      </c>
      <c r="O5727" s="174" t="s">
        <v>3407</v>
      </c>
      <c r="P5727" s="177">
        <v>40360</v>
      </c>
      <c r="Q5727" s="176">
        <v>36</v>
      </c>
      <c r="R5727" s="175">
        <v>9102.83</v>
      </c>
      <c r="S5727" s="175">
        <v>240574.96</v>
      </c>
    </row>
    <row r="5728" spans="4:19">
      <c r="D5728" s="174" t="s">
        <v>14556</v>
      </c>
      <c r="E5728" s="175">
        <v>9753.41</v>
      </c>
      <c r="F5728" s="174" t="s">
        <v>3409</v>
      </c>
      <c r="G5728" s="174" t="s">
        <v>3127</v>
      </c>
      <c r="H5728" s="174" t="s">
        <v>166</v>
      </c>
      <c r="I5728" s="174" t="s">
        <v>14557</v>
      </c>
      <c r="J5728" s="174" t="s">
        <v>14558</v>
      </c>
      <c r="K5728" s="174"/>
      <c r="L5728" s="174" t="s">
        <v>4439</v>
      </c>
      <c r="M5728" s="174" t="s">
        <v>14525</v>
      </c>
      <c r="N5728" s="176">
        <v>960</v>
      </c>
      <c r="O5728" s="174" t="s">
        <v>3407</v>
      </c>
      <c r="P5728" s="177">
        <v>41061</v>
      </c>
      <c r="Q5728" s="176">
        <v>13</v>
      </c>
      <c r="R5728" s="175">
        <v>121.91</v>
      </c>
      <c r="S5728" s="175">
        <v>9631.5</v>
      </c>
    </row>
    <row r="5729" spans="4:19">
      <c r="D5729" s="174" t="s">
        <v>14559</v>
      </c>
      <c r="E5729" s="176">
        <v>3674059</v>
      </c>
      <c r="F5729" s="174" t="s">
        <v>3409</v>
      </c>
      <c r="G5729" s="174" t="s">
        <v>3410</v>
      </c>
      <c r="H5729" s="174" t="s">
        <v>3403</v>
      </c>
      <c r="I5729" s="174"/>
      <c r="J5729" s="174" t="s">
        <v>14560</v>
      </c>
      <c r="K5729" s="174"/>
      <c r="L5729" s="174" t="s">
        <v>14561</v>
      </c>
      <c r="M5729" s="174" t="s">
        <v>3414</v>
      </c>
      <c r="N5729" s="176">
        <v>300</v>
      </c>
      <c r="O5729" s="174" t="s">
        <v>3407</v>
      </c>
      <c r="P5729" s="177">
        <v>39022</v>
      </c>
      <c r="Q5729" s="176">
        <v>80</v>
      </c>
      <c r="R5729" s="175">
        <v>967503.1</v>
      </c>
      <c r="S5729" s="175">
        <v>2706555.9</v>
      </c>
    </row>
  </sheetData>
  <autoFilter ref="D18:S18"/>
  <conditionalFormatting sqref="B25 B22 B37:B102">
    <cfRule type="cellIs" dxfId="2" priority="3" stopIfTrue="1" operator="notEqual">
      <formula>0</formula>
    </cfRule>
  </conditionalFormatting>
  <conditionalFormatting sqref="A25:B25 A22:B22 A37:B264">
    <cfRule type="cellIs" dxfId="1" priority="2" stopIfTrue="1" operator="greaterThan">
      <formula>0</formula>
    </cfRule>
  </conditionalFormatting>
  <conditionalFormatting sqref="A2:A60 A61:B1048576 B1:B60">
    <cfRule type="cellIs" dxfId="0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5.xml><?xml version="1.0" encoding="utf-8"?>
<worksheet xmlns="http://schemas.openxmlformats.org/spreadsheetml/2006/main" xmlns:r="http://schemas.openxmlformats.org/officeDocument/2006/relationships">
  <dimension ref="A1"/>
  <sheetViews>
    <sheetView workbookViewId="0">
      <selection sqref="A1:XFD1048576"/>
    </sheetView>
  </sheetViews>
  <sheetFormatPr defaultRowHeight="15"/>
  <sheetData/>
  <pageMargins left="0.7" right="0.7" top="0.75" bottom="0.75" header="0.3" footer="0.3"/>
</worksheet>
</file>

<file path=xl/worksheets/sheet2.xml><?xml version="1.0" encoding="utf-8"?>
<worksheet xmlns="http://schemas.openxmlformats.org/spreadsheetml/2006/main" xmlns:r="http://schemas.openxmlformats.org/officeDocument/2006/relationships">
  <dimension ref="B1:H45"/>
  <sheetViews>
    <sheetView zoomScale="80" zoomScaleNormal="80" workbookViewId="0">
      <selection sqref="A1:XFD1048576"/>
    </sheetView>
  </sheetViews>
  <sheetFormatPr defaultColWidth="8.85546875" defaultRowHeight="15"/>
  <cols>
    <col min="1" max="1" width="5.5703125" style="2" customWidth="1"/>
    <col min="2" max="2" width="25.5703125" style="7" customWidth="1"/>
    <col min="3" max="4" width="18.7109375" style="7" customWidth="1"/>
    <col min="5" max="5" width="28.42578125" style="7" customWidth="1"/>
    <col min="6" max="6" width="13.85546875" style="7" bestFit="1" customWidth="1"/>
    <col min="7" max="7" width="17.7109375" style="7" customWidth="1"/>
    <col min="8" max="8" width="22.7109375" style="8" customWidth="1"/>
    <col min="9" max="16384" width="8.85546875" style="2"/>
  </cols>
  <sheetData>
    <row r="1" spans="2:8" ht="27.75">
      <c r="B1" s="6" t="s">
        <v>38</v>
      </c>
    </row>
    <row r="2" spans="2:8" ht="15.75">
      <c r="F2" s="9"/>
    </row>
    <row r="3" spans="2:8" ht="15.75">
      <c r="B3" s="10" t="s">
        <v>39</v>
      </c>
      <c r="C3" s="11"/>
      <c r="D3" s="11"/>
      <c r="E3" s="11"/>
      <c r="F3" s="12"/>
    </row>
    <row r="4" spans="2:8" ht="15.75">
      <c r="B4" s="13" t="s">
        <v>40</v>
      </c>
      <c r="C4" s="14"/>
      <c r="D4" s="14"/>
      <c r="E4" s="14"/>
      <c r="F4" s="15">
        <v>0</v>
      </c>
    </row>
    <row r="5" spans="2:8" ht="15.75">
      <c r="B5" s="16" t="s">
        <v>41</v>
      </c>
      <c r="C5" s="17"/>
      <c r="D5" s="17"/>
      <c r="E5" s="17"/>
      <c r="F5" s="15" t="s">
        <v>2</v>
      </c>
      <c r="H5" s="7"/>
    </row>
    <row r="6" spans="2:8" ht="15.75">
      <c r="B6" s="18" t="s">
        <v>42</v>
      </c>
      <c r="C6" s="19"/>
      <c r="D6" s="19"/>
      <c r="E6" s="19"/>
      <c r="F6" s="15">
        <v>0</v>
      </c>
    </row>
    <row r="7" spans="2:8" ht="15.75">
      <c r="H7" s="9"/>
    </row>
    <row r="8" spans="2:8" ht="15.75">
      <c r="B8" s="10" t="s">
        <v>38</v>
      </c>
      <c r="C8" s="11"/>
      <c r="D8" s="11"/>
      <c r="E8" s="11"/>
      <c r="F8" s="20"/>
      <c r="H8" s="21" t="s">
        <v>43</v>
      </c>
    </row>
    <row r="9" spans="2:8" ht="15.75">
      <c r="B9" s="22" t="s">
        <v>1</v>
      </c>
      <c r="C9" s="23" t="s">
        <v>44</v>
      </c>
      <c r="D9" s="23" t="s">
        <v>45</v>
      </c>
      <c r="E9" s="23" t="s">
        <v>46</v>
      </c>
      <c r="F9" s="24" t="s">
        <v>47</v>
      </c>
      <c r="H9" s="25"/>
    </row>
    <row r="10" spans="2:8" ht="15.75">
      <c r="B10" s="26" t="s">
        <v>3</v>
      </c>
      <c r="C10" s="27">
        <v>0</v>
      </c>
      <c r="D10" s="27"/>
      <c r="E10" s="27"/>
      <c r="F10" s="28" t="s">
        <v>48</v>
      </c>
      <c r="H10" s="29">
        <v>0</v>
      </c>
    </row>
    <row r="11" spans="2:8" ht="15.75">
      <c r="B11" s="30" t="s">
        <v>5</v>
      </c>
      <c r="C11" s="31">
        <v>0</v>
      </c>
      <c r="D11" s="31"/>
      <c r="E11" s="31"/>
      <c r="F11" s="32" t="s">
        <v>48</v>
      </c>
      <c r="H11" s="29">
        <v>0</v>
      </c>
    </row>
    <row r="12" spans="2:8" ht="15.75">
      <c r="B12" s="30" t="s">
        <v>9</v>
      </c>
      <c r="C12" s="31">
        <v>0</v>
      </c>
      <c r="D12" s="31"/>
      <c r="E12" s="31"/>
      <c r="F12" s="32" t="s">
        <v>48</v>
      </c>
      <c r="H12" s="29">
        <v>0</v>
      </c>
    </row>
    <row r="13" spans="2:8" ht="15.75">
      <c r="B13" s="30" t="s">
        <v>11</v>
      </c>
      <c r="C13" s="31">
        <v>0</v>
      </c>
      <c r="D13" s="31"/>
      <c r="E13" s="31"/>
      <c r="F13" s="32" t="s">
        <v>48</v>
      </c>
      <c r="H13" s="29">
        <v>0</v>
      </c>
    </row>
    <row r="14" spans="2:8" ht="15.75">
      <c r="B14" s="30" t="s">
        <v>18</v>
      </c>
      <c r="C14" s="31">
        <v>0</v>
      </c>
      <c r="D14" s="31"/>
      <c r="E14" s="31"/>
      <c r="F14" s="32" t="s">
        <v>48</v>
      </c>
      <c r="H14" s="29">
        <v>0</v>
      </c>
    </row>
    <row r="15" spans="2:8" ht="15.75">
      <c r="B15" s="30" t="s">
        <v>22</v>
      </c>
      <c r="C15" s="31">
        <v>0</v>
      </c>
      <c r="D15" s="31"/>
      <c r="E15" s="31"/>
      <c r="F15" s="32" t="s">
        <v>48</v>
      </c>
      <c r="H15" s="29">
        <v>0</v>
      </c>
    </row>
    <row r="16" spans="2:8" ht="15.75">
      <c r="B16" s="30" t="s">
        <v>24</v>
      </c>
      <c r="C16" s="31">
        <v>0</v>
      </c>
      <c r="D16" s="31"/>
      <c r="E16" s="31"/>
      <c r="F16" s="32" t="s">
        <v>48</v>
      </c>
      <c r="H16" s="29">
        <v>0</v>
      </c>
    </row>
    <row r="17" spans="2:8" ht="15.75">
      <c r="B17" s="30" t="s">
        <v>26</v>
      </c>
      <c r="C17" s="31">
        <v>0</v>
      </c>
      <c r="D17" s="31"/>
      <c r="E17" s="31"/>
      <c r="F17" s="32" t="s">
        <v>48</v>
      </c>
      <c r="H17" s="29">
        <v>0</v>
      </c>
    </row>
    <row r="18" spans="2:8" ht="15.75">
      <c r="B18" s="30" t="s">
        <v>30</v>
      </c>
      <c r="C18" s="31">
        <v>0</v>
      </c>
      <c r="D18" s="31"/>
      <c r="E18" s="31"/>
      <c r="F18" s="32" t="s">
        <v>48</v>
      </c>
      <c r="H18" s="29">
        <v>0</v>
      </c>
    </row>
    <row r="19" spans="2:8" ht="15.75">
      <c r="B19" s="30" t="s">
        <v>49</v>
      </c>
      <c r="C19" s="31">
        <v>0</v>
      </c>
      <c r="D19" s="31"/>
      <c r="E19" s="31"/>
      <c r="F19" s="32" t="s">
        <v>48</v>
      </c>
      <c r="H19" s="29">
        <v>0</v>
      </c>
    </row>
    <row r="20" spans="2:8" ht="15.75">
      <c r="B20" s="30"/>
      <c r="C20" s="31"/>
      <c r="D20" s="31"/>
      <c r="E20" s="31"/>
      <c r="F20" s="32" t="s">
        <v>48</v>
      </c>
      <c r="H20" s="29">
        <v>0</v>
      </c>
    </row>
    <row r="21" spans="2:8" ht="15.75">
      <c r="B21" s="30"/>
      <c r="C21" s="31"/>
      <c r="D21" s="31"/>
      <c r="E21" s="31"/>
      <c r="F21" s="32" t="s">
        <v>48</v>
      </c>
      <c r="H21" s="29">
        <v>0</v>
      </c>
    </row>
    <row r="22" spans="2:8" ht="15.75">
      <c r="B22" s="30"/>
      <c r="C22" s="31"/>
      <c r="D22" s="31"/>
      <c r="E22" s="31"/>
      <c r="F22" s="32" t="s">
        <v>48</v>
      </c>
      <c r="H22" s="29">
        <v>0</v>
      </c>
    </row>
    <row r="23" spans="2:8" ht="15.75">
      <c r="B23" s="30"/>
      <c r="C23" s="31"/>
      <c r="D23" s="31"/>
      <c r="E23" s="31"/>
      <c r="F23" s="32" t="s">
        <v>48</v>
      </c>
      <c r="H23" s="29">
        <v>0</v>
      </c>
    </row>
    <row r="24" spans="2:8" ht="15.75">
      <c r="B24" s="30"/>
      <c r="C24" s="31"/>
      <c r="D24" s="31"/>
      <c r="E24" s="31"/>
      <c r="F24" s="32" t="s">
        <v>48</v>
      </c>
      <c r="H24" s="29">
        <v>0</v>
      </c>
    </row>
    <row r="25" spans="2:8" ht="15.75">
      <c r="B25" s="30"/>
      <c r="C25" s="31"/>
      <c r="D25" s="31"/>
      <c r="E25" s="31"/>
      <c r="F25" s="32" t="s">
        <v>48</v>
      </c>
      <c r="H25" s="29">
        <v>0</v>
      </c>
    </row>
    <row r="26" spans="2:8" ht="15.75">
      <c r="B26" s="30"/>
      <c r="C26" s="31"/>
      <c r="D26" s="31"/>
      <c r="E26" s="31"/>
      <c r="F26" s="32" t="s">
        <v>48</v>
      </c>
      <c r="H26" s="29">
        <v>0</v>
      </c>
    </row>
    <row r="27" spans="2:8" ht="15.75">
      <c r="B27" s="30"/>
      <c r="C27" s="31"/>
      <c r="D27" s="31"/>
      <c r="E27" s="31"/>
      <c r="F27" s="32" t="s">
        <v>48</v>
      </c>
      <c r="H27" s="29">
        <v>0</v>
      </c>
    </row>
    <row r="28" spans="2:8" ht="15.75">
      <c r="B28" s="30"/>
      <c r="C28" s="31"/>
      <c r="D28" s="31"/>
      <c r="E28" s="31"/>
      <c r="F28" s="32" t="s">
        <v>48</v>
      </c>
      <c r="H28" s="29">
        <v>0</v>
      </c>
    </row>
    <row r="29" spans="2:8" ht="15.75">
      <c r="B29" s="30"/>
      <c r="C29" s="31"/>
      <c r="D29" s="31"/>
      <c r="E29" s="31"/>
      <c r="F29" s="32" t="s">
        <v>48</v>
      </c>
      <c r="H29" s="29">
        <v>0</v>
      </c>
    </row>
    <row r="30" spans="2:8" ht="15.75">
      <c r="B30" s="30"/>
      <c r="C30" s="31"/>
      <c r="D30" s="31"/>
      <c r="E30" s="31"/>
      <c r="F30" s="32" t="s">
        <v>48</v>
      </c>
      <c r="H30" s="29">
        <v>0</v>
      </c>
    </row>
    <row r="31" spans="2:8" ht="15.75">
      <c r="B31" s="30"/>
      <c r="C31" s="31"/>
      <c r="D31" s="31"/>
      <c r="E31" s="31"/>
      <c r="F31" s="32" t="s">
        <v>48</v>
      </c>
      <c r="H31" s="29">
        <v>0</v>
      </c>
    </row>
    <row r="32" spans="2:8" ht="15.75">
      <c r="B32" s="30"/>
      <c r="C32" s="31"/>
      <c r="D32" s="31"/>
      <c r="E32" s="31"/>
      <c r="F32" s="32" t="s">
        <v>48</v>
      </c>
      <c r="H32" s="29">
        <v>0</v>
      </c>
    </row>
    <row r="33" spans="2:8" ht="15.75">
      <c r="B33" s="30"/>
      <c r="C33" s="31"/>
      <c r="D33" s="31"/>
      <c r="E33" s="31"/>
      <c r="F33" s="32" t="s">
        <v>48</v>
      </c>
      <c r="H33" s="29">
        <v>0</v>
      </c>
    </row>
    <row r="34" spans="2:8" ht="15.75">
      <c r="B34" s="30"/>
      <c r="C34" s="31"/>
      <c r="D34" s="31"/>
      <c r="E34" s="31"/>
      <c r="F34" s="32" t="s">
        <v>48</v>
      </c>
      <c r="H34" s="29">
        <v>0</v>
      </c>
    </row>
    <row r="35" spans="2:8" ht="15.75">
      <c r="B35" s="30"/>
      <c r="C35" s="31"/>
      <c r="D35" s="31"/>
      <c r="E35" s="31"/>
      <c r="F35" s="32" t="s">
        <v>48</v>
      </c>
      <c r="H35" s="29">
        <v>0</v>
      </c>
    </row>
    <row r="36" spans="2:8" ht="15.75">
      <c r="B36" s="30"/>
      <c r="C36" s="31"/>
      <c r="D36" s="31"/>
      <c r="E36" s="31"/>
      <c r="F36" s="32" t="s">
        <v>48</v>
      </c>
      <c r="H36" s="29">
        <v>0</v>
      </c>
    </row>
    <row r="37" spans="2:8" ht="15.75">
      <c r="B37" s="30"/>
      <c r="C37" s="31"/>
      <c r="D37" s="31"/>
      <c r="E37" s="31"/>
      <c r="F37" s="32" t="s">
        <v>48</v>
      </c>
      <c r="H37" s="29">
        <v>0</v>
      </c>
    </row>
    <row r="38" spans="2:8" ht="15.75">
      <c r="B38" s="30"/>
      <c r="C38" s="31"/>
      <c r="D38" s="31"/>
      <c r="E38" s="31"/>
      <c r="F38" s="32" t="s">
        <v>48</v>
      </c>
      <c r="H38" s="29">
        <v>0</v>
      </c>
    </row>
    <row r="39" spans="2:8" ht="15.75">
      <c r="B39" s="30"/>
      <c r="C39" s="31"/>
      <c r="D39" s="31"/>
      <c r="E39" s="31"/>
      <c r="F39" s="32" t="s">
        <v>48</v>
      </c>
      <c r="H39" s="29">
        <v>0</v>
      </c>
    </row>
    <row r="40" spans="2:8" ht="15.75">
      <c r="B40" s="30"/>
      <c r="C40" s="31"/>
      <c r="D40" s="31"/>
      <c r="E40" s="31"/>
      <c r="F40" s="32" t="s">
        <v>48</v>
      </c>
      <c r="H40" s="29">
        <v>0</v>
      </c>
    </row>
    <row r="41" spans="2:8" ht="15.75">
      <c r="B41" s="30"/>
      <c r="C41" s="31"/>
      <c r="D41" s="31"/>
      <c r="E41" s="31"/>
      <c r="F41" s="32" t="s">
        <v>48</v>
      </c>
      <c r="H41" s="29">
        <v>0</v>
      </c>
    </row>
    <row r="42" spans="2:8" ht="15.75">
      <c r="B42" s="30"/>
      <c r="C42" s="31"/>
      <c r="D42" s="31"/>
      <c r="E42" s="31"/>
      <c r="F42" s="32" t="s">
        <v>48</v>
      </c>
      <c r="H42" s="29">
        <v>0</v>
      </c>
    </row>
    <row r="43" spans="2:8" ht="15.75">
      <c r="B43" s="30"/>
      <c r="C43" s="31"/>
      <c r="D43" s="31"/>
      <c r="E43" s="31"/>
      <c r="F43" s="32" t="s">
        <v>48</v>
      </c>
      <c r="H43" s="29">
        <v>0</v>
      </c>
    </row>
    <row r="44" spans="2:8" ht="15.75">
      <c r="B44" s="30"/>
      <c r="C44" s="31"/>
      <c r="D44" s="31"/>
      <c r="E44" s="31"/>
      <c r="F44" s="32" t="s">
        <v>48</v>
      </c>
      <c r="H44" s="29">
        <v>0</v>
      </c>
    </row>
    <row r="45" spans="2:8" ht="15.75">
      <c r="B45" s="33"/>
      <c r="C45" s="34"/>
      <c r="D45" s="34"/>
      <c r="E45" s="34"/>
      <c r="F45" s="35" t="s">
        <v>48</v>
      </c>
      <c r="H45" s="36">
        <v>0</v>
      </c>
    </row>
  </sheetData>
  <conditionalFormatting sqref="C10:C45">
    <cfRule type="cellIs" dxfId="46" priority="10" stopIfTrue="1" operator="notEqual">
      <formula>0</formula>
    </cfRule>
  </conditionalFormatting>
  <conditionalFormatting sqref="F6">
    <cfRule type="cellIs" dxfId="45" priority="8" stopIfTrue="1" operator="equal">
      <formula>0</formula>
    </cfRule>
    <cfRule type="cellIs" dxfId="44" priority="9" stopIfTrue="1" operator="notEqual">
      <formula>0</formula>
    </cfRule>
  </conditionalFormatting>
  <conditionalFormatting sqref="F10:F45">
    <cfRule type="cellIs" dxfId="43" priority="6" stopIfTrue="1" operator="equal">
      <formula>"Y"</formula>
    </cfRule>
    <cfRule type="cellIs" dxfId="42" priority="7" stopIfTrue="1" operator="equal">
      <formula>"N"</formula>
    </cfRule>
  </conditionalFormatting>
  <conditionalFormatting sqref="F4">
    <cfRule type="cellIs" dxfId="41" priority="4" stopIfTrue="1" operator="equal">
      <formula>0</formula>
    </cfRule>
    <cfRule type="cellIs" dxfId="40" priority="5" stopIfTrue="1" operator="greaterThan">
      <formula>0</formula>
    </cfRule>
  </conditionalFormatting>
  <conditionalFormatting sqref="F5">
    <cfRule type="cellIs" dxfId="39" priority="2" stopIfTrue="1" operator="equal">
      <formula>"ok"</formula>
    </cfRule>
    <cfRule type="cellIs" dxfId="38" priority="3" stopIfTrue="1" operator="notEqual">
      <formula>"ok"</formula>
    </cfRule>
  </conditionalFormatting>
  <conditionalFormatting sqref="H10:H45">
    <cfRule type="cellIs" dxfId="37" priority="1" stopIfTrue="1" operator="notEqual">
      <formula>0</formula>
    </cfRule>
  </conditionalFormatting>
  <dataValidations count="1">
    <dataValidation type="list" allowBlank="1" showInputMessage="1" showErrorMessage="1" sqref="F10:F45">
      <formula1>"Y,N"</formula1>
    </dataValidation>
  </dataValidations>
  <pageMargins left="0.7" right="0.7" top="0.75" bottom="0.75" header="0.3" footer="0.3"/>
</worksheet>
</file>

<file path=xl/worksheets/sheet3.xml><?xml version="1.0" encoding="utf-8"?>
<worksheet xmlns="http://schemas.openxmlformats.org/spreadsheetml/2006/main" xmlns:r="http://schemas.openxmlformats.org/officeDocument/2006/relationships">
  <sheetPr>
    <pageSetUpPr fitToPage="1"/>
  </sheetPr>
  <dimension ref="A3:H43"/>
  <sheetViews>
    <sheetView zoomScale="70" zoomScaleNormal="70" workbookViewId="0">
      <selection sqref="A1:XFD1048576"/>
    </sheetView>
  </sheetViews>
  <sheetFormatPr defaultColWidth="8.85546875" defaultRowHeight="18"/>
  <cols>
    <col min="1" max="1" width="8.85546875" style="39"/>
    <col min="2" max="2" width="4.28515625" style="38" customWidth="1"/>
    <col min="3" max="3" width="56.140625" style="38" customWidth="1"/>
    <col min="4" max="4" width="10.28515625" style="38" customWidth="1"/>
    <col min="5" max="7" width="11.5703125" style="38" bestFit="1" customWidth="1"/>
    <col min="8" max="8" width="12.28515625" style="38" customWidth="1"/>
    <col min="9" max="16384" width="8.85546875" style="38"/>
  </cols>
  <sheetData>
    <row r="3" spans="2:8" ht="20.25">
      <c r="B3" s="37" t="s">
        <v>50</v>
      </c>
    </row>
    <row r="5" spans="2:8">
      <c r="B5" s="39" t="s">
        <v>51</v>
      </c>
    </row>
    <row r="6" spans="2:8">
      <c r="C6" s="40" t="s">
        <v>52</v>
      </c>
    </row>
    <row r="7" spans="2:8">
      <c r="C7" s="41" t="s">
        <v>53</v>
      </c>
      <c r="D7" s="42"/>
      <c r="E7" s="42">
        <v>2013</v>
      </c>
      <c r="F7" s="42">
        <v>2014</v>
      </c>
      <c r="G7" s="42">
        <v>2015</v>
      </c>
      <c r="H7" s="42">
        <v>2016</v>
      </c>
    </row>
    <row r="8" spans="2:8">
      <c r="C8" s="2" t="s">
        <v>54</v>
      </c>
      <c r="D8" s="2"/>
      <c r="E8" s="43">
        <v>6082.1889576000012</v>
      </c>
      <c r="F8" s="43">
        <v>5956.2496683526751</v>
      </c>
      <c r="G8" s="43">
        <v>5832.0214699793496</v>
      </c>
      <c r="H8" s="43">
        <v>5711.0541809356237</v>
      </c>
    </row>
    <row r="9" spans="2:8">
      <c r="C9" s="2" t="s">
        <v>55</v>
      </c>
      <c r="D9" s="2"/>
      <c r="E9" s="43">
        <v>295.04762073999996</v>
      </c>
      <c r="F9" s="43">
        <v>289.72770194255003</v>
      </c>
      <c r="G9" s="43">
        <v>284.40778314509993</v>
      </c>
      <c r="H9" s="43">
        <v>279.08786434764994</v>
      </c>
    </row>
    <row r="10" spans="2:8">
      <c r="C10" s="2" t="s">
        <v>56</v>
      </c>
      <c r="D10" s="2"/>
      <c r="E10" s="43">
        <v>1324.2517179540189</v>
      </c>
      <c r="F10" s="43">
        <v>1593.5445023252569</v>
      </c>
      <c r="G10" s="43">
        <v>1881.7022254570852</v>
      </c>
      <c r="H10" s="43">
        <v>2129.9267045202646</v>
      </c>
    </row>
    <row r="11" spans="2:8">
      <c r="C11" s="2" t="s">
        <v>57</v>
      </c>
      <c r="D11" s="2"/>
      <c r="E11" s="43">
        <v>555.70059369000012</v>
      </c>
      <c r="F11" s="43">
        <v>555.70059369000012</v>
      </c>
      <c r="G11" s="43">
        <v>555.70059369000012</v>
      </c>
      <c r="H11" s="43">
        <v>555.70059369000012</v>
      </c>
    </row>
    <row r="12" spans="2:8">
      <c r="C12" s="40" t="s">
        <v>58</v>
      </c>
      <c r="D12" s="44">
        <v>0</v>
      </c>
      <c r="E12" s="44">
        <v>8257.1888899840196</v>
      </c>
      <c r="F12" s="44">
        <v>8395.2224663104826</v>
      </c>
      <c r="G12" s="44">
        <v>8553.8320722715343</v>
      </c>
      <c r="H12" s="44">
        <v>8675.7693434935391</v>
      </c>
    </row>
    <row r="14" spans="2:8">
      <c r="C14" s="40" t="s">
        <v>59</v>
      </c>
    </row>
    <row r="15" spans="2:8">
      <c r="C15" s="41" t="s">
        <v>53</v>
      </c>
      <c r="D15" s="42">
        <v>2011</v>
      </c>
      <c r="E15" s="42">
        <v>2012</v>
      </c>
      <c r="F15" s="42">
        <v>2013</v>
      </c>
      <c r="G15" s="42">
        <v>2014</v>
      </c>
      <c r="H15" s="42">
        <v>2015</v>
      </c>
    </row>
    <row r="16" spans="2:8">
      <c r="C16" s="2" t="s">
        <v>60</v>
      </c>
      <c r="D16" s="43">
        <v>6271.3174317379753</v>
      </c>
      <c r="E16" s="43">
        <v>6162.7654282475241</v>
      </c>
      <c r="F16" s="43">
        <v>6054.1219222304744</v>
      </c>
      <c r="G16" s="43">
        <v>5947.1417940254278</v>
      </c>
      <c r="H16" s="43">
        <v>5843.0448986083766</v>
      </c>
    </row>
    <row r="17" spans="2:8">
      <c r="C17" s="2" t="s">
        <v>61</v>
      </c>
      <c r="D17" s="43">
        <v>2128.9858015600003</v>
      </c>
      <c r="E17" s="43">
        <v>2154.0574667408537</v>
      </c>
      <c r="F17" s="43">
        <v>1689.1914257685878</v>
      </c>
      <c r="G17" s="43">
        <v>1607.6870379897912</v>
      </c>
      <c r="H17" s="43">
        <v>1757.6517225661862</v>
      </c>
    </row>
    <row r="18" spans="2:8">
      <c r="C18" s="2" t="s">
        <v>62</v>
      </c>
      <c r="D18" s="43">
        <v>0</v>
      </c>
      <c r="E18" s="43">
        <v>253.20554986407501</v>
      </c>
      <c r="F18" s="43">
        <v>1015.8552357647494</v>
      </c>
      <c r="G18" s="43">
        <v>1405.887362234952</v>
      </c>
      <c r="H18" s="43">
        <v>1541.6964322923218</v>
      </c>
    </row>
    <row r="19" spans="2:8">
      <c r="C19" s="40" t="s">
        <v>58</v>
      </c>
      <c r="D19" s="44">
        <v>8400.3032332979747</v>
      </c>
      <c r="E19" s="44">
        <v>8570.0284448524526</v>
      </c>
      <c r="F19" s="44">
        <v>8759.1685837638106</v>
      </c>
      <c r="G19" s="44">
        <v>8960.7161942501698</v>
      </c>
      <c r="H19" s="44">
        <v>9142.3930534668852</v>
      </c>
    </row>
    <row r="21" spans="2:8">
      <c r="C21" s="40" t="s">
        <v>63</v>
      </c>
    </row>
    <row r="22" spans="2:8">
      <c r="C22" s="41" t="s">
        <v>53</v>
      </c>
      <c r="D22" s="42">
        <v>2011</v>
      </c>
      <c r="E22" s="42">
        <v>2012</v>
      </c>
      <c r="F22" s="42">
        <v>2013</v>
      </c>
      <c r="G22" s="42">
        <v>2014</v>
      </c>
      <c r="H22" s="42">
        <v>2015</v>
      </c>
    </row>
    <row r="23" spans="2:8">
      <c r="C23" s="45" t="s">
        <v>58</v>
      </c>
      <c r="D23" s="46"/>
      <c r="E23" s="47">
        <v>-312.83955486843297</v>
      </c>
      <c r="F23" s="47">
        <v>-363.94611745332804</v>
      </c>
      <c r="G23" s="47">
        <v>-406.88412197863545</v>
      </c>
      <c r="H23" s="47">
        <v>-466.62370997334619</v>
      </c>
    </row>
    <row r="25" spans="2:8">
      <c r="B25" s="39" t="s">
        <v>64</v>
      </c>
    </row>
    <row r="26" spans="2:8">
      <c r="C26" s="40" t="s">
        <v>52</v>
      </c>
    </row>
    <row r="27" spans="2:8">
      <c r="C27" s="41" t="s">
        <v>53</v>
      </c>
      <c r="D27" s="42">
        <v>2011</v>
      </c>
      <c r="E27" s="42">
        <v>2012</v>
      </c>
      <c r="F27" s="42">
        <v>2013</v>
      </c>
      <c r="G27" s="42">
        <v>2014</v>
      </c>
      <c r="H27" s="42">
        <v>2015</v>
      </c>
    </row>
    <row r="28" spans="2:8">
      <c r="C28" s="2" t="s">
        <v>54</v>
      </c>
      <c r="D28" s="2"/>
      <c r="E28" s="43">
        <v>1489.27906489</v>
      </c>
      <c r="F28" s="43">
        <v>1448.9588482993249</v>
      </c>
      <c r="G28" s="43">
        <v>1408.6389995806496</v>
      </c>
      <c r="H28" s="43">
        <v>1368.4480191985751</v>
      </c>
    </row>
    <row r="29" spans="2:8">
      <c r="C29" s="2" t="s">
        <v>55</v>
      </c>
      <c r="E29" s="48">
        <v>157.64931841999999</v>
      </c>
      <c r="F29" s="48">
        <v>154.48717696900002</v>
      </c>
      <c r="G29" s="48">
        <v>151.32503551800002</v>
      </c>
      <c r="H29" s="48">
        <v>148.16289406699997</v>
      </c>
    </row>
    <row r="30" spans="2:8">
      <c r="C30" s="2" t="s">
        <v>56</v>
      </c>
      <c r="E30" s="48">
        <v>808.26676507992624</v>
      </c>
      <c r="F30" s="48">
        <v>951.00994593251687</v>
      </c>
      <c r="G30" s="48">
        <v>1136.9934529203858</v>
      </c>
      <c r="H30" s="48">
        <v>1290.6659989367552</v>
      </c>
    </row>
    <row r="31" spans="2:8">
      <c r="C31" s="2" t="s">
        <v>57</v>
      </c>
      <c r="E31" s="48">
        <v>12.356416599999999</v>
      </c>
      <c r="F31" s="48">
        <v>12.356416599999999</v>
      </c>
      <c r="G31" s="48">
        <v>12.356416599999999</v>
      </c>
      <c r="H31" s="48">
        <v>12.356416599999999</v>
      </c>
    </row>
    <row r="32" spans="2:8">
      <c r="C32" s="40" t="s">
        <v>65</v>
      </c>
      <c r="D32" s="44">
        <v>0</v>
      </c>
      <c r="E32" s="44">
        <v>2467.5515649899262</v>
      </c>
      <c r="F32" s="44">
        <v>2566.8123878008419</v>
      </c>
      <c r="G32" s="44">
        <v>2709.3139046190358</v>
      </c>
      <c r="H32" s="44">
        <v>2819.6333288023302</v>
      </c>
    </row>
    <row r="34" spans="3:8">
      <c r="C34" s="40" t="s">
        <v>59</v>
      </c>
    </row>
    <row r="35" spans="3:8">
      <c r="C35" s="41" t="s">
        <v>53</v>
      </c>
      <c r="D35" s="42">
        <v>2011</v>
      </c>
      <c r="E35" s="42">
        <v>2012</v>
      </c>
      <c r="F35" s="42">
        <v>2013</v>
      </c>
      <c r="G35" s="42">
        <v>2014</v>
      </c>
      <c r="H35" s="42">
        <v>2015</v>
      </c>
    </row>
    <row r="36" spans="3:8">
      <c r="C36" s="2" t="s">
        <v>60</v>
      </c>
      <c r="D36" s="43">
        <v>1180.5783661911503</v>
      </c>
      <c r="E36" s="43">
        <v>1148.1540615095</v>
      </c>
      <c r="F36" s="43">
        <v>1115.5844379692503</v>
      </c>
      <c r="G36" s="43">
        <v>1083.281501339</v>
      </c>
      <c r="H36" s="43">
        <v>1051.3536121827501</v>
      </c>
    </row>
    <row r="37" spans="3:8">
      <c r="C37" s="2" t="s">
        <v>61</v>
      </c>
      <c r="D37" s="43">
        <v>1422.3170162699998</v>
      </c>
      <c r="E37" s="43">
        <v>1409.1440455672391</v>
      </c>
      <c r="F37" s="43">
        <v>962.20552304009686</v>
      </c>
      <c r="G37" s="43">
        <v>1055.0990642578865</v>
      </c>
      <c r="H37" s="43">
        <v>1328.430486289586</v>
      </c>
    </row>
    <row r="38" spans="3:8">
      <c r="C38" s="2" t="s">
        <v>62</v>
      </c>
      <c r="D38" s="43">
        <v>0</v>
      </c>
      <c r="E38" s="43">
        <v>190.15569472619998</v>
      </c>
      <c r="F38" s="43">
        <v>789.67281584473096</v>
      </c>
      <c r="G38" s="43">
        <v>918.77305205695836</v>
      </c>
      <c r="H38" s="43">
        <v>899.1093687965365</v>
      </c>
    </row>
    <row r="39" spans="3:8">
      <c r="C39" s="40" t="s">
        <v>65</v>
      </c>
      <c r="D39" s="44">
        <v>2602.8953824611499</v>
      </c>
      <c r="E39" s="44">
        <v>2747.4538018029393</v>
      </c>
      <c r="F39" s="44">
        <v>2867.4627768540781</v>
      </c>
      <c r="G39" s="44">
        <v>3057.1536176538448</v>
      </c>
      <c r="H39" s="44">
        <v>3278.8934672688729</v>
      </c>
    </row>
    <row r="41" spans="3:8">
      <c r="C41" s="40" t="s">
        <v>63</v>
      </c>
    </row>
    <row r="42" spans="3:8">
      <c r="C42" s="41" t="s">
        <v>53</v>
      </c>
      <c r="D42" s="42">
        <v>2011</v>
      </c>
      <c r="E42" s="42">
        <v>2012</v>
      </c>
      <c r="F42" s="42">
        <v>2013</v>
      </c>
      <c r="G42" s="42">
        <v>2014</v>
      </c>
      <c r="H42" s="42">
        <v>2015</v>
      </c>
    </row>
    <row r="43" spans="3:8">
      <c r="C43" s="45" t="s">
        <v>65</v>
      </c>
      <c r="D43" s="46"/>
      <c r="E43" s="47">
        <v>-279.90223681301313</v>
      </c>
      <c r="F43" s="47">
        <v>-300.65038905323627</v>
      </c>
      <c r="G43" s="47">
        <v>-347.83971303480894</v>
      </c>
      <c r="H43" s="47">
        <v>-459.26013846654268</v>
      </c>
    </row>
  </sheetData>
  <printOptions horizontalCentered="1" gridLines="1"/>
  <pageMargins left="0.28000000000000003" right="0.16" top="0.47" bottom="0.25" header="0.47" footer="0.3"/>
  <pageSetup scale="87" orientation="portrait" r:id="rId1"/>
  <headerFooter>
    <oddFooter>&amp;F</oddFooter>
  </headerFooter>
</worksheet>
</file>

<file path=xl/worksheets/sheet4.xml><?xml version="1.0" encoding="utf-8"?>
<worksheet xmlns="http://schemas.openxmlformats.org/spreadsheetml/2006/main" xmlns:r="http://schemas.openxmlformats.org/officeDocument/2006/relationships">
  <dimension ref="A1:L166"/>
  <sheetViews>
    <sheetView zoomScale="85" zoomScaleNormal="85" workbookViewId="0">
      <selection sqref="A1:XFD1048576"/>
    </sheetView>
  </sheetViews>
  <sheetFormatPr defaultColWidth="8.85546875" defaultRowHeight="15"/>
  <cols>
    <col min="1" max="1" width="8.85546875" style="51"/>
    <col min="2" max="2" width="11.28515625" style="51" bestFit="1" customWidth="1"/>
    <col min="3" max="3" width="5.140625" style="2" customWidth="1"/>
    <col min="4" max="4" width="3.140625" style="2" customWidth="1"/>
    <col min="5" max="5" width="26.28515625" style="2" customWidth="1"/>
    <col min="6" max="6" width="39" style="2" customWidth="1"/>
    <col min="7" max="7" width="12.140625" style="2" customWidth="1"/>
    <col min="8" max="8" width="8.85546875" style="2"/>
    <col min="9" max="9" width="9.5703125" style="2" bestFit="1" customWidth="1"/>
    <col min="10" max="16384" width="8.85546875" style="2"/>
  </cols>
  <sheetData>
    <row r="1" spans="1:8" ht="15.75">
      <c r="A1" s="49" t="s">
        <v>36</v>
      </c>
      <c r="B1" s="50">
        <v>1</v>
      </c>
    </row>
    <row r="4" spans="1:8">
      <c r="F4" s="52" t="s">
        <v>66</v>
      </c>
    </row>
    <row r="5" spans="1:8" ht="15.75">
      <c r="E5" s="5" t="s">
        <v>67</v>
      </c>
      <c r="F5" s="53">
        <v>2013</v>
      </c>
    </row>
    <row r="6" spans="1:8" ht="15.75">
      <c r="E6" s="5" t="s">
        <v>68</v>
      </c>
      <c r="F6" s="54">
        <v>41485</v>
      </c>
      <c r="G6" s="55" t="s">
        <v>69</v>
      </c>
    </row>
    <row r="7" spans="1:8">
      <c r="C7" s="7"/>
    </row>
    <row r="8" spans="1:8">
      <c r="C8" s="7"/>
    </row>
    <row r="9" spans="1:8">
      <c r="C9" s="7"/>
    </row>
    <row r="10" spans="1:8" ht="15.75">
      <c r="C10" s="7"/>
      <c r="E10" s="5" t="s">
        <v>70</v>
      </c>
    </row>
    <row r="11" spans="1:8">
      <c r="C11" s="7"/>
      <c r="G11" s="56" t="s">
        <v>71</v>
      </c>
    </row>
    <row r="12" spans="1:8" ht="15.75">
      <c r="C12" s="7"/>
      <c r="F12" s="57" t="s">
        <v>72</v>
      </c>
      <c r="G12" s="57"/>
      <c r="H12" s="38"/>
    </row>
    <row r="13" spans="1:8">
      <c r="C13" s="7"/>
      <c r="F13" s="38" t="s">
        <v>73</v>
      </c>
      <c r="G13" s="58">
        <v>555.70000000000005</v>
      </c>
      <c r="H13" s="38"/>
    </row>
    <row r="14" spans="1:8">
      <c r="C14" s="7"/>
      <c r="F14" s="38" t="s">
        <v>74</v>
      </c>
      <c r="G14" s="58">
        <v>8190.6</v>
      </c>
      <c r="H14" s="59"/>
    </row>
    <row r="15" spans="1:8">
      <c r="C15" s="7"/>
      <c r="F15" s="38" t="s">
        <v>75</v>
      </c>
      <c r="G15" s="58">
        <v>-2108.3000000000002</v>
      </c>
      <c r="H15" s="60"/>
    </row>
    <row r="16" spans="1:8">
      <c r="F16" s="38" t="s">
        <v>20</v>
      </c>
      <c r="G16" s="58">
        <v>1531.3</v>
      </c>
      <c r="H16" s="60"/>
    </row>
    <row r="17" spans="2:12" ht="15.75">
      <c r="F17" s="40" t="s">
        <v>76</v>
      </c>
      <c r="G17" s="44">
        <v>8169.3000000000011</v>
      </c>
      <c r="H17" s="38"/>
    </row>
    <row r="20" spans="2:12" ht="15.75">
      <c r="F20" s="41" t="s">
        <v>53</v>
      </c>
      <c r="G20" s="42">
        <v>2013</v>
      </c>
      <c r="J20" s="2" t="s">
        <v>77</v>
      </c>
    </row>
    <row r="21" spans="2:12" ht="15.75">
      <c r="B21" s="51">
        <v>1</v>
      </c>
      <c r="F21" s="2" t="s">
        <v>54</v>
      </c>
      <c r="G21" s="43">
        <v>6082.1889576000012</v>
      </c>
      <c r="J21" s="61">
        <v>87.888889984018533</v>
      </c>
      <c r="L21" s="62">
        <v>-0.11104239999895071</v>
      </c>
    </row>
    <row r="22" spans="2:12">
      <c r="F22" s="2" t="s">
        <v>55</v>
      </c>
      <c r="G22" s="43">
        <v>295.04762073999996</v>
      </c>
    </row>
    <row r="23" spans="2:12">
      <c r="F23" s="2" t="s">
        <v>56</v>
      </c>
      <c r="G23" s="43">
        <v>1324.2517179540189</v>
      </c>
      <c r="L23" s="62">
        <v>87.999338694018888</v>
      </c>
    </row>
    <row r="24" spans="2:12">
      <c r="F24" s="2" t="s">
        <v>57</v>
      </c>
      <c r="G24" s="43">
        <v>555.70059369000012</v>
      </c>
      <c r="L24" s="62">
        <v>5.9369000007336581E-4</v>
      </c>
    </row>
    <row r="25" spans="2:12" ht="15.75">
      <c r="F25" s="40" t="s">
        <v>76</v>
      </c>
      <c r="G25" s="44">
        <v>8257.1888899840196</v>
      </c>
    </row>
    <row r="28" spans="2:12" ht="15.75">
      <c r="E28" s="57" t="s">
        <v>78</v>
      </c>
      <c r="F28" s="57"/>
      <c r="G28" s="57"/>
      <c r="H28" s="57"/>
      <c r="I28" s="57"/>
      <c r="J28" s="57"/>
      <c r="K28" s="57"/>
      <c r="L28" s="57"/>
    </row>
    <row r="29" spans="2:12">
      <c r="E29" s="38" t="s">
        <v>74</v>
      </c>
      <c r="F29" s="38" t="s">
        <v>79</v>
      </c>
      <c r="G29" s="38"/>
    </row>
    <row r="30" spans="2:12">
      <c r="E30" s="38" t="s">
        <v>80</v>
      </c>
      <c r="F30" s="38" t="s">
        <v>81</v>
      </c>
      <c r="G30" s="38"/>
    </row>
    <row r="31" spans="2:12">
      <c r="E31" s="38"/>
      <c r="F31" s="63" t="s">
        <v>82</v>
      </c>
      <c r="G31" s="38"/>
    </row>
    <row r="32" spans="2:12">
      <c r="E32" s="38" t="s">
        <v>83</v>
      </c>
      <c r="F32" s="38" t="s">
        <v>84</v>
      </c>
      <c r="G32" s="38"/>
    </row>
    <row r="33" spans="5:7">
      <c r="E33" s="38"/>
      <c r="F33" s="38" t="s">
        <v>85</v>
      </c>
      <c r="G33" s="38"/>
    </row>
    <row r="34" spans="5:7">
      <c r="E34" s="38" t="s">
        <v>86</v>
      </c>
      <c r="F34" s="38" t="s">
        <v>87</v>
      </c>
      <c r="G34" s="38"/>
    </row>
    <row r="35" spans="5:7">
      <c r="E35" s="38"/>
      <c r="F35" s="63" t="s">
        <v>88</v>
      </c>
      <c r="G35" s="38"/>
    </row>
    <row r="36" spans="5:7">
      <c r="E36" s="38"/>
      <c r="F36" s="63" t="s">
        <v>89</v>
      </c>
      <c r="G36" s="38"/>
    </row>
    <row r="37" spans="5:7">
      <c r="E37" s="38"/>
      <c r="F37" s="63" t="s">
        <v>90</v>
      </c>
      <c r="G37" s="38"/>
    </row>
    <row r="38" spans="5:7">
      <c r="E38" s="38"/>
      <c r="F38" s="63"/>
      <c r="G38" s="63" t="s">
        <v>91</v>
      </c>
    </row>
    <row r="39" spans="5:7">
      <c r="E39" s="38"/>
      <c r="F39" s="63"/>
      <c r="G39" s="63" t="s">
        <v>92</v>
      </c>
    </row>
    <row r="40" spans="5:7">
      <c r="E40" s="38"/>
      <c r="F40" s="38"/>
      <c r="G40" s="38"/>
    </row>
    <row r="41" spans="5:7">
      <c r="E41" s="38" t="s">
        <v>93</v>
      </c>
      <c r="F41" s="38" t="s">
        <v>94</v>
      </c>
      <c r="G41" s="38"/>
    </row>
    <row r="42" spans="5:7">
      <c r="E42" s="38"/>
      <c r="F42" s="63" t="s">
        <v>95</v>
      </c>
      <c r="G42" s="38"/>
    </row>
    <row r="43" spans="5:7">
      <c r="E43" s="38"/>
      <c r="F43" s="38" t="s">
        <v>96</v>
      </c>
      <c r="G43" s="38"/>
    </row>
    <row r="44" spans="5:7">
      <c r="E44" s="38"/>
      <c r="F44" s="63" t="s">
        <v>97</v>
      </c>
      <c r="G44" s="38"/>
    </row>
    <row r="45" spans="5:7">
      <c r="E45" s="38"/>
      <c r="F45" s="63" t="s">
        <v>98</v>
      </c>
      <c r="G45" s="38"/>
    </row>
    <row r="46" spans="5:7">
      <c r="E46" s="38"/>
      <c r="F46" s="63" t="s">
        <v>99</v>
      </c>
      <c r="G46" s="38"/>
    </row>
    <row r="47" spans="5:7">
      <c r="E47" s="38"/>
      <c r="F47" s="63"/>
      <c r="G47" s="38"/>
    </row>
    <row r="48" spans="5:7">
      <c r="E48" s="38" t="s">
        <v>100</v>
      </c>
      <c r="F48" s="38" t="s">
        <v>101</v>
      </c>
      <c r="G48" s="38"/>
    </row>
    <row r="49" spans="5:7">
      <c r="E49" s="38" t="s">
        <v>102</v>
      </c>
      <c r="F49" s="38" t="s">
        <v>103</v>
      </c>
      <c r="G49" s="38"/>
    </row>
    <row r="50" spans="5:7">
      <c r="E50" s="38"/>
      <c r="F50" s="38"/>
      <c r="G50" s="38" t="s">
        <v>104</v>
      </c>
    </row>
    <row r="51" spans="5:7">
      <c r="E51" s="38"/>
      <c r="F51" s="48"/>
      <c r="G51" s="38" t="s">
        <v>105</v>
      </c>
    </row>
    <row r="52" spans="5:7">
      <c r="E52" s="38"/>
      <c r="F52" s="48"/>
      <c r="G52" s="38" t="s">
        <v>106</v>
      </c>
    </row>
    <row r="53" spans="5:7">
      <c r="E53" s="38"/>
      <c r="F53" s="48"/>
      <c r="G53" s="38" t="s">
        <v>107</v>
      </c>
    </row>
    <row r="54" spans="5:7" ht="15.75">
      <c r="E54" s="40"/>
      <c r="F54" s="44"/>
      <c r="G54" s="38"/>
    </row>
    <row r="55" spans="5:7">
      <c r="E55" s="38"/>
      <c r="F55" s="38"/>
      <c r="G55" s="38"/>
    </row>
    <row r="56" spans="5:7">
      <c r="E56" s="38"/>
      <c r="G56" s="38"/>
    </row>
    <row r="132" spans="1:2">
      <c r="A132" s="64"/>
      <c r="B132" s="64"/>
    </row>
    <row r="140" spans="1:2">
      <c r="A140" s="65"/>
      <c r="B140" s="65"/>
    </row>
    <row r="152" spans="1:2" ht="15.75">
      <c r="A152" s="66"/>
      <c r="B152" s="66"/>
    </row>
    <row r="154" spans="1:2" ht="15.75">
      <c r="A154" s="66"/>
      <c r="B154" s="66"/>
    </row>
    <row r="164" spans="1:2" ht="15.75">
      <c r="A164" s="66"/>
      <c r="B164" s="66"/>
    </row>
    <row r="166" spans="1:2">
      <c r="B166" s="51">
        <v>0</v>
      </c>
    </row>
  </sheetData>
  <conditionalFormatting sqref="A25:B1048576 A2:A24 B1:B24">
    <cfRule type="cellIs" dxfId="36" priority="1" operator="notEqual">
      <formula>0</formula>
    </cfRule>
  </conditionalFormatting>
  <pageMargins left="0.7" right="0.7" top="0.75" bottom="0.75" header="0.3" footer="0.3"/>
</worksheet>
</file>

<file path=xl/worksheets/sheet5.xml><?xml version="1.0" encoding="utf-8"?>
<worksheet xmlns="http://schemas.openxmlformats.org/spreadsheetml/2006/main" xmlns:r="http://schemas.openxmlformats.org/officeDocument/2006/relationships">
  <sheetPr>
    <pageSetUpPr fitToPage="1"/>
  </sheetPr>
  <dimension ref="A1:XFD245"/>
  <sheetViews>
    <sheetView zoomScale="55" zoomScaleNormal="55" workbookViewId="0">
      <selection sqref="A1:XFD1048576"/>
    </sheetView>
  </sheetViews>
  <sheetFormatPr defaultColWidth="8.85546875" defaultRowHeight="15.75"/>
  <cols>
    <col min="1" max="1" width="8.85546875" style="51"/>
    <col min="2" max="2" width="11.28515625" style="51" bestFit="1" customWidth="1"/>
    <col min="3" max="3" width="18.85546875" style="38" customWidth="1"/>
    <col min="4" max="4" width="13.28515625" style="38" customWidth="1"/>
    <col min="5" max="5" width="4.85546875" style="40" customWidth="1"/>
    <col min="6" max="6" width="3.5703125" style="38" customWidth="1"/>
    <col min="7" max="7" width="25.140625" style="38" customWidth="1"/>
    <col min="8" max="8" width="10.140625" style="38" bestFit="1" customWidth="1"/>
    <col min="9" max="9" width="10" style="38" bestFit="1" customWidth="1"/>
    <col min="10" max="10" width="10.28515625" style="38" bestFit="1" customWidth="1"/>
    <col min="11" max="46" width="10" style="38" bestFit="1" customWidth="1"/>
    <col min="47" max="16384" width="8.85546875" style="38"/>
  </cols>
  <sheetData>
    <row r="1" spans="1:46" ht="20.25">
      <c r="A1" s="49" t="s">
        <v>36</v>
      </c>
      <c r="B1" s="50">
        <v>0</v>
      </c>
      <c r="D1" s="37" t="s">
        <v>108</v>
      </c>
    </row>
    <row r="3" spans="1:46" ht="18">
      <c r="E3" s="39" t="s">
        <v>54</v>
      </c>
      <c r="F3" s="67"/>
    </row>
    <row r="4" spans="1:46">
      <c r="C4" s="40"/>
      <c r="E4" s="68" t="s">
        <v>109</v>
      </c>
      <c r="F4" s="69"/>
      <c r="G4" s="69"/>
      <c r="H4" s="69">
        <v>2013</v>
      </c>
      <c r="I4" s="69">
        <v>2014</v>
      </c>
      <c r="J4" s="69">
        <v>2015</v>
      </c>
      <c r="K4" s="69">
        <v>2016</v>
      </c>
      <c r="L4" s="69">
        <v>2017</v>
      </c>
      <c r="M4" s="69">
        <v>2018</v>
      </c>
      <c r="N4" s="69">
        <v>2019</v>
      </c>
      <c r="O4" s="69">
        <v>2020</v>
      </c>
      <c r="P4" s="69">
        <v>2021</v>
      </c>
      <c r="Q4" s="69">
        <v>2022</v>
      </c>
      <c r="R4" s="69">
        <v>2023</v>
      </c>
      <c r="S4" s="69">
        <v>2024</v>
      </c>
      <c r="T4" s="69">
        <v>2025</v>
      </c>
      <c r="U4" s="69">
        <v>2026</v>
      </c>
      <c r="V4" s="69">
        <v>2027</v>
      </c>
      <c r="W4" s="69">
        <v>2028</v>
      </c>
      <c r="X4" s="69">
        <v>2029</v>
      </c>
      <c r="Y4" s="69">
        <v>2030</v>
      </c>
      <c r="Z4" s="69">
        <v>2031</v>
      </c>
      <c r="AA4" s="69">
        <v>2032</v>
      </c>
      <c r="AB4" s="69">
        <v>2033</v>
      </c>
      <c r="AC4" s="69">
        <v>2034</v>
      </c>
      <c r="AD4" s="69">
        <v>2035</v>
      </c>
      <c r="AE4" s="69">
        <v>2036</v>
      </c>
      <c r="AF4" s="69">
        <v>2037</v>
      </c>
      <c r="AG4" s="69">
        <v>2038</v>
      </c>
      <c r="AH4" s="69">
        <v>2039</v>
      </c>
      <c r="AI4" s="69">
        <v>2040</v>
      </c>
      <c r="AJ4" s="69">
        <v>2041</v>
      </c>
      <c r="AK4" s="69">
        <v>2042</v>
      </c>
      <c r="AL4" s="69">
        <v>2043</v>
      </c>
      <c r="AM4" s="69">
        <v>2044</v>
      </c>
      <c r="AN4" s="69">
        <v>2045</v>
      </c>
      <c r="AO4" s="69">
        <v>2046</v>
      </c>
      <c r="AP4" s="69">
        <v>2047</v>
      </c>
      <c r="AQ4" s="69">
        <v>2048</v>
      </c>
      <c r="AR4" s="69">
        <v>2049</v>
      </c>
      <c r="AS4" s="69">
        <v>2050</v>
      </c>
      <c r="AT4" s="69">
        <v>2051</v>
      </c>
    </row>
    <row r="5" spans="1:46" ht="15">
      <c r="E5" s="67">
        <v>0</v>
      </c>
      <c r="F5" s="67" t="s">
        <v>110</v>
      </c>
      <c r="H5" s="48">
        <v>0</v>
      </c>
      <c r="I5" s="48">
        <v>0</v>
      </c>
      <c r="J5" s="48">
        <v>0</v>
      </c>
      <c r="K5" s="48">
        <v>0</v>
      </c>
      <c r="L5" s="48">
        <v>0</v>
      </c>
      <c r="M5" s="48">
        <v>0</v>
      </c>
      <c r="N5" s="48">
        <v>0</v>
      </c>
      <c r="O5" s="48">
        <v>0</v>
      </c>
      <c r="P5" s="48">
        <v>0</v>
      </c>
      <c r="Q5" s="48">
        <v>0</v>
      </c>
      <c r="R5" s="48">
        <v>0</v>
      </c>
      <c r="S5" s="48">
        <v>0</v>
      </c>
      <c r="T5" s="48">
        <v>0</v>
      </c>
      <c r="U5" s="48">
        <v>0</v>
      </c>
      <c r="V5" s="48">
        <v>0</v>
      </c>
      <c r="W5" s="48">
        <v>0</v>
      </c>
      <c r="X5" s="48">
        <v>0</v>
      </c>
      <c r="Y5" s="48">
        <v>0</v>
      </c>
      <c r="Z5" s="48">
        <v>0</v>
      </c>
      <c r="AA5" s="48">
        <v>0</v>
      </c>
      <c r="AB5" s="48">
        <v>0</v>
      </c>
      <c r="AC5" s="48">
        <v>0</v>
      </c>
      <c r="AD5" s="48">
        <v>0</v>
      </c>
      <c r="AE5" s="48">
        <v>0</v>
      </c>
      <c r="AF5" s="48">
        <v>0</v>
      </c>
      <c r="AG5" s="48">
        <v>0</v>
      </c>
      <c r="AH5" s="48">
        <v>0</v>
      </c>
      <c r="AI5" s="48">
        <v>0</v>
      </c>
      <c r="AJ5" s="48">
        <v>0</v>
      </c>
      <c r="AK5" s="48">
        <v>0</v>
      </c>
      <c r="AL5" s="48">
        <v>0</v>
      </c>
      <c r="AM5" s="48">
        <v>0</v>
      </c>
      <c r="AN5" s="48">
        <v>0</v>
      </c>
      <c r="AO5" s="48">
        <v>0</v>
      </c>
      <c r="AP5" s="48">
        <v>0</v>
      </c>
      <c r="AQ5" s="48">
        <v>0</v>
      </c>
      <c r="AR5" s="48">
        <v>0</v>
      </c>
      <c r="AS5" s="48">
        <v>0</v>
      </c>
      <c r="AT5" s="48">
        <v>0</v>
      </c>
    </row>
    <row r="6" spans="1:46" ht="15">
      <c r="E6" s="67">
        <v>1</v>
      </c>
      <c r="F6" s="67" t="s">
        <v>111</v>
      </c>
      <c r="H6" s="48">
        <v>6.2566657300000008</v>
      </c>
      <c r="I6" s="48">
        <v>6.0259534565249986</v>
      </c>
      <c r="J6" s="48">
        <v>5.7952411830499999</v>
      </c>
      <c r="K6" s="48">
        <v>5.5645289095750003</v>
      </c>
      <c r="L6" s="48">
        <v>5.3338166361000008</v>
      </c>
      <c r="M6" s="48">
        <v>5.1031043626249994</v>
      </c>
      <c r="N6" s="48">
        <v>4.8723920891500008</v>
      </c>
      <c r="O6" s="48">
        <v>4.6416798156750003</v>
      </c>
      <c r="P6" s="48">
        <v>4.410967542199999</v>
      </c>
      <c r="Q6" s="48">
        <v>4.2113988070999993</v>
      </c>
      <c r="R6" s="48">
        <v>4.014764808999999</v>
      </c>
      <c r="S6" s="48">
        <v>3.8181308108999996</v>
      </c>
      <c r="T6" s="48">
        <v>3.6214968127999985</v>
      </c>
      <c r="U6" s="48">
        <v>3.4248628147</v>
      </c>
      <c r="V6" s="48">
        <v>3.2282288166000002</v>
      </c>
      <c r="W6" s="48">
        <v>3.0315948184999986</v>
      </c>
      <c r="X6" s="48">
        <v>2.8870172839999997</v>
      </c>
      <c r="Y6" s="48">
        <v>2.7993355059000002</v>
      </c>
      <c r="Z6" s="48">
        <v>2.7266123893999996</v>
      </c>
      <c r="AA6" s="48">
        <v>2.6545860076999994</v>
      </c>
      <c r="AB6" s="48">
        <v>2.5825596260000001</v>
      </c>
      <c r="AC6" s="48">
        <v>2.5110162326749998</v>
      </c>
      <c r="AD6" s="48">
        <v>2.4394742018499991</v>
      </c>
      <c r="AE6" s="48">
        <v>2.3752231462249993</v>
      </c>
      <c r="AF6" s="48">
        <v>2.3193069945999993</v>
      </c>
      <c r="AG6" s="48">
        <v>2.2644347693749998</v>
      </c>
      <c r="AH6" s="48">
        <v>2.2095625441499989</v>
      </c>
      <c r="AI6" s="48">
        <v>2.1546903189249993</v>
      </c>
      <c r="AJ6" s="48">
        <v>2.0998180936999993</v>
      </c>
      <c r="AK6" s="48">
        <v>2.0449458684749988</v>
      </c>
      <c r="AL6" s="48">
        <v>1.9900736432499992</v>
      </c>
      <c r="AM6" s="48">
        <v>1.935201418024999</v>
      </c>
      <c r="AN6" s="48">
        <v>1.880329192799999</v>
      </c>
      <c r="AO6" s="48">
        <v>1.825456967574999</v>
      </c>
      <c r="AP6" s="48">
        <v>1.770584742349999</v>
      </c>
      <c r="AQ6" s="48">
        <v>1.7157125171249989</v>
      </c>
      <c r="AR6" s="48">
        <v>1.6608402918999989</v>
      </c>
      <c r="AS6" s="48">
        <v>1.6103370819249987</v>
      </c>
      <c r="AT6" s="48">
        <v>1.5598461549499987</v>
      </c>
    </row>
    <row r="7" spans="1:46" ht="15">
      <c r="E7" s="67">
        <v>2</v>
      </c>
      <c r="F7" s="67" t="s">
        <v>112</v>
      </c>
      <c r="H7" s="48">
        <v>87.696261959999916</v>
      </c>
      <c r="I7" s="48">
        <v>84.549816072974934</v>
      </c>
      <c r="J7" s="48">
        <v>81.403370185949996</v>
      </c>
      <c r="K7" s="48">
        <v>78.256924298924957</v>
      </c>
      <c r="L7" s="48">
        <v>75.110478411899948</v>
      </c>
      <c r="M7" s="48">
        <v>71.964032524875066</v>
      </c>
      <c r="N7" s="48">
        <v>68.817586637849885</v>
      </c>
      <c r="O7" s="48">
        <v>65.671140750824947</v>
      </c>
      <c r="P7" s="48">
        <v>62.524694863800072</v>
      </c>
      <c r="Q7" s="48">
        <v>60.547821066275048</v>
      </c>
      <c r="R7" s="48">
        <v>58.681082154749987</v>
      </c>
      <c r="S7" s="48">
        <v>56.90230387284997</v>
      </c>
      <c r="T7" s="48">
        <v>55.134916307200037</v>
      </c>
      <c r="U7" s="48">
        <v>53.44856490917504</v>
      </c>
      <c r="V7" s="48">
        <v>51.777218913400027</v>
      </c>
      <c r="W7" s="48">
        <v>50.105857344000015</v>
      </c>
      <c r="X7" s="48">
        <v>48.434495579600004</v>
      </c>
      <c r="Y7" s="48">
        <v>46.763133815199986</v>
      </c>
      <c r="Z7" s="48">
        <v>45.09177205080001</v>
      </c>
      <c r="AA7" s="48">
        <v>43.420410286400035</v>
      </c>
      <c r="AB7" s="48">
        <v>41.753208922000013</v>
      </c>
      <c r="AC7" s="48">
        <v>40.089574014474984</v>
      </c>
      <c r="AD7" s="48">
        <v>38.418556486699984</v>
      </c>
      <c r="AE7" s="48">
        <v>36.748238972550006</v>
      </c>
      <c r="AF7" s="48">
        <v>35.083615283200011</v>
      </c>
      <c r="AG7" s="48">
        <v>33.430261826249996</v>
      </c>
      <c r="AH7" s="48">
        <v>31.777367410050019</v>
      </c>
      <c r="AI7" s="48">
        <v>30.289847198350042</v>
      </c>
      <c r="AJ7" s="48">
        <v>28.80330810040001</v>
      </c>
      <c r="AK7" s="48">
        <v>27.31677056969999</v>
      </c>
      <c r="AL7" s="48">
        <v>25.830233038999999</v>
      </c>
      <c r="AM7" s="48">
        <v>24.407508046425011</v>
      </c>
      <c r="AN7" s="48">
        <v>23.323269355600047</v>
      </c>
      <c r="AO7" s="48">
        <v>22.452611353275035</v>
      </c>
      <c r="AP7" s="48">
        <v>21.587821314950023</v>
      </c>
      <c r="AQ7" s="48">
        <v>20.728789149250026</v>
      </c>
      <c r="AR7" s="48">
        <v>19.870185503800023</v>
      </c>
      <c r="AS7" s="48">
        <v>19.014649875225025</v>
      </c>
      <c r="AT7" s="48">
        <v>18.167161594150031</v>
      </c>
    </row>
    <row r="8" spans="1:46" ht="15">
      <c r="E8" s="67">
        <v>3</v>
      </c>
      <c r="F8" s="67" t="s">
        <v>113</v>
      </c>
      <c r="H8" s="48">
        <v>0</v>
      </c>
      <c r="I8" s="48">
        <v>0</v>
      </c>
      <c r="J8" s="48">
        <v>0</v>
      </c>
      <c r="K8" s="48">
        <v>0</v>
      </c>
      <c r="L8" s="48">
        <v>0</v>
      </c>
      <c r="M8" s="48">
        <v>0</v>
      </c>
      <c r="N8" s="48">
        <v>0</v>
      </c>
      <c r="O8" s="48">
        <v>0</v>
      </c>
      <c r="P8" s="48">
        <v>0</v>
      </c>
      <c r="Q8" s="48">
        <v>0</v>
      </c>
      <c r="R8" s="48">
        <v>0</v>
      </c>
      <c r="S8" s="48">
        <v>0</v>
      </c>
      <c r="T8" s="48">
        <v>0</v>
      </c>
      <c r="U8" s="48">
        <v>0</v>
      </c>
      <c r="V8" s="48">
        <v>0</v>
      </c>
      <c r="W8" s="48">
        <v>0</v>
      </c>
      <c r="X8" s="48">
        <v>0</v>
      </c>
      <c r="Y8" s="48">
        <v>0</v>
      </c>
      <c r="Z8" s="48">
        <v>0</v>
      </c>
      <c r="AA8" s="48">
        <v>0</v>
      </c>
      <c r="AB8" s="48">
        <v>0</v>
      </c>
      <c r="AC8" s="48">
        <v>0</v>
      </c>
      <c r="AD8" s="48">
        <v>0</v>
      </c>
      <c r="AE8" s="48">
        <v>0</v>
      </c>
      <c r="AF8" s="48">
        <v>0</v>
      </c>
      <c r="AG8" s="48">
        <v>0</v>
      </c>
      <c r="AH8" s="48">
        <v>0</v>
      </c>
      <c r="AI8" s="48">
        <v>0</v>
      </c>
      <c r="AJ8" s="48">
        <v>0</v>
      </c>
      <c r="AK8" s="48">
        <v>0</v>
      </c>
      <c r="AL8" s="48">
        <v>0</v>
      </c>
      <c r="AM8" s="48">
        <v>0</v>
      </c>
      <c r="AN8" s="48">
        <v>0</v>
      </c>
      <c r="AO8" s="48">
        <v>0</v>
      </c>
      <c r="AP8" s="48">
        <v>0</v>
      </c>
      <c r="AQ8" s="48">
        <v>0</v>
      </c>
      <c r="AR8" s="48">
        <v>0</v>
      </c>
      <c r="AS8" s="48">
        <v>0</v>
      </c>
      <c r="AT8" s="48">
        <v>0</v>
      </c>
    </row>
    <row r="9" spans="1:46" ht="15">
      <c r="E9" s="67">
        <v>4</v>
      </c>
      <c r="F9" s="67" t="s">
        <v>114</v>
      </c>
      <c r="H9" s="48">
        <v>0</v>
      </c>
      <c r="I9" s="48">
        <v>0</v>
      </c>
      <c r="J9" s="48">
        <v>0</v>
      </c>
      <c r="K9" s="48">
        <v>0</v>
      </c>
      <c r="L9" s="48">
        <v>0</v>
      </c>
      <c r="M9" s="48">
        <v>0</v>
      </c>
      <c r="N9" s="48">
        <v>0</v>
      </c>
      <c r="O9" s="48">
        <v>0</v>
      </c>
      <c r="P9" s="48">
        <v>0</v>
      </c>
      <c r="Q9" s="48">
        <v>0</v>
      </c>
      <c r="R9" s="48">
        <v>0</v>
      </c>
      <c r="S9" s="48">
        <v>0</v>
      </c>
      <c r="T9" s="48">
        <v>0</v>
      </c>
      <c r="U9" s="48">
        <v>0</v>
      </c>
      <c r="V9" s="48">
        <v>0</v>
      </c>
      <c r="W9" s="48">
        <v>0</v>
      </c>
      <c r="X9" s="48">
        <v>0</v>
      </c>
      <c r="Y9" s="48">
        <v>0</v>
      </c>
      <c r="Z9" s="48">
        <v>0</v>
      </c>
      <c r="AA9" s="48">
        <v>0</v>
      </c>
      <c r="AB9" s="48">
        <v>0</v>
      </c>
      <c r="AC9" s="48">
        <v>0</v>
      </c>
      <c r="AD9" s="48">
        <v>0</v>
      </c>
      <c r="AE9" s="48">
        <v>0</v>
      </c>
      <c r="AF9" s="48">
        <v>0</v>
      </c>
      <c r="AG9" s="48">
        <v>0</v>
      </c>
      <c r="AH9" s="48">
        <v>0</v>
      </c>
      <c r="AI9" s="48">
        <v>0</v>
      </c>
      <c r="AJ9" s="48">
        <v>0</v>
      </c>
      <c r="AK9" s="48">
        <v>0</v>
      </c>
      <c r="AL9" s="48">
        <v>0</v>
      </c>
      <c r="AM9" s="48">
        <v>0</v>
      </c>
      <c r="AN9" s="48">
        <v>0</v>
      </c>
      <c r="AO9" s="48">
        <v>0</v>
      </c>
      <c r="AP9" s="48">
        <v>0</v>
      </c>
      <c r="AQ9" s="48">
        <v>0</v>
      </c>
      <c r="AR9" s="48">
        <v>0</v>
      </c>
      <c r="AS9" s="48">
        <v>0</v>
      </c>
      <c r="AT9" s="48">
        <v>0</v>
      </c>
    </row>
    <row r="10" spans="1:46" ht="15">
      <c r="E10" s="67">
        <v>5</v>
      </c>
      <c r="F10" s="67" t="s">
        <v>115</v>
      </c>
      <c r="H10" s="48">
        <v>1415.1080003</v>
      </c>
      <c r="I10" s="48">
        <v>1396.34322491795</v>
      </c>
      <c r="J10" s="48">
        <v>1377.5784495358998</v>
      </c>
      <c r="K10" s="48">
        <v>1358.8136741538497</v>
      </c>
      <c r="L10" s="48">
        <v>1340.0488987717995</v>
      </c>
      <c r="M10" s="48">
        <v>1321.2841233897495</v>
      </c>
      <c r="N10" s="48">
        <v>1302.5193480077</v>
      </c>
      <c r="O10" s="48">
        <v>1283.754572625649</v>
      </c>
      <c r="P10" s="48">
        <v>1264.9897972435997</v>
      </c>
      <c r="Q10" s="48">
        <v>1246.3388256100495</v>
      </c>
      <c r="R10" s="48">
        <v>1227.6985786244995</v>
      </c>
      <c r="S10" s="48">
        <v>1209.0583316389493</v>
      </c>
      <c r="T10" s="48">
        <v>1190.4180846533993</v>
      </c>
      <c r="U10" s="48">
        <v>1171.7778376678491</v>
      </c>
      <c r="V10" s="48">
        <v>1153.1384894106993</v>
      </c>
      <c r="W10" s="48">
        <v>1134.4991436657492</v>
      </c>
      <c r="X10" s="48">
        <v>1115.8597979207993</v>
      </c>
      <c r="Y10" s="48">
        <v>1097.220452175849</v>
      </c>
      <c r="Z10" s="48">
        <v>1078.5811064308991</v>
      </c>
      <c r="AA10" s="48">
        <v>1059.941760685949</v>
      </c>
      <c r="AB10" s="48">
        <v>1041.3024149409994</v>
      </c>
      <c r="AC10" s="48">
        <v>1022.7302657615492</v>
      </c>
      <c r="AD10" s="48">
        <v>1004.158303682099</v>
      </c>
      <c r="AE10" s="48">
        <v>985.58634160264899</v>
      </c>
      <c r="AF10" s="48">
        <v>967.01437952319861</v>
      </c>
      <c r="AG10" s="48">
        <v>948.4424174437487</v>
      </c>
      <c r="AH10" s="48">
        <v>929.87045536429866</v>
      </c>
      <c r="AI10" s="48">
        <v>911.29849328484875</v>
      </c>
      <c r="AJ10" s="48">
        <v>892.72652466739873</v>
      </c>
      <c r="AK10" s="48">
        <v>874.15455533944851</v>
      </c>
      <c r="AL10" s="48">
        <v>855.58258601149851</v>
      </c>
      <c r="AM10" s="48">
        <v>837.01061668354828</v>
      </c>
      <c r="AN10" s="48">
        <v>818.43864735559862</v>
      </c>
      <c r="AO10" s="48">
        <v>799.89740455164838</v>
      </c>
      <c r="AP10" s="48">
        <v>781.37985691649851</v>
      </c>
      <c r="AQ10" s="48">
        <v>762.86237521874853</v>
      </c>
      <c r="AR10" s="48">
        <v>744.34489352099843</v>
      </c>
      <c r="AS10" s="48">
        <v>725.82741182324855</v>
      </c>
      <c r="AT10" s="48">
        <v>707.30993012549879</v>
      </c>
    </row>
    <row r="11" spans="1:46" ht="15">
      <c r="E11" s="67">
        <v>6</v>
      </c>
      <c r="F11" s="67" t="s">
        <v>116</v>
      </c>
      <c r="H11" s="48">
        <v>981.80296415000032</v>
      </c>
      <c r="I11" s="48">
        <v>959.43954570170183</v>
      </c>
      <c r="J11" s="48">
        <v>937.12876427739991</v>
      </c>
      <c r="K11" s="48">
        <v>916.43701346909995</v>
      </c>
      <c r="L11" s="48">
        <v>896.23393343880082</v>
      </c>
      <c r="M11" s="48">
        <v>876.03401113849873</v>
      </c>
      <c r="N11" s="48">
        <v>855.83408883819982</v>
      </c>
      <c r="O11" s="48">
        <v>835.63399396727561</v>
      </c>
      <c r="P11" s="48">
        <v>815.43388258259995</v>
      </c>
      <c r="Q11" s="48">
        <v>795.60326314954943</v>
      </c>
      <c r="R11" s="48">
        <v>775.80759913700047</v>
      </c>
      <c r="S11" s="48">
        <v>756.01201919169887</v>
      </c>
      <c r="T11" s="48">
        <v>736.21671831889921</v>
      </c>
      <c r="U11" s="48">
        <v>716.42148065847425</v>
      </c>
      <c r="V11" s="48">
        <v>696.62617107279993</v>
      </c>
      <c r="W11" s="48">
        <v>676.82740501850026</v>
      </c>
      <c r="X11" s="48">
        <v>657.03870570439847</v>
      </c>
      <c r="Y11" s="48">
        <v>637.38318570022375</v>
      </c>
      <c r="Z11" s="48">
        <v>617.72778912840079</v>
      </c>
      <c r="AA11" s="48">
        <v>598.16054492542446</v>
      </c>
      <c r="AB11" s="48">
        <v>578.93135691799989</v>
      </c>
      <c r="AC11" s="48">
        <v>560.03220754094923</v>
      </c>
      <c r="AD11" s="48">
        <v>542.14663895705019</v>
      </c>
      <c r="AE11" s="48">
        <v>524.40171171327552</v>
      </c>
      <c r="AF11" s="48">
        <v>506.72130981120034</v>
      </c>
      <c r="AG11" s="48">
        <v>489.34317871374975</v>
      </c>
      <c r="AH11" s="48">
        <v>472.0030452880489</v>
      </c>
      <c r="AI11" s="48">
        <v>454.8479746044751</v>
      </c>
      <c r="AJ11" s="48">
        <v>437.6846560823995</v>
      </c>
      <c r="AK11" s="48">
        <v>420.5274556213746</v>
      </c>
      <c r="AL11" s="48">
        <v>403.38112239150013</v>
      </c>
      <c r="AM11" s="48">
        <v>386.4854671679247</v>
      </c>
      <c r="AN11" s="48">
        <v>369.82276666359974</v>
      </c>
      <c r="AO11" s="48">
        <v>353.40720864190013</v>
      </c>
      <c r="AP11" s="48">
        <v>337.46433262139959</v>
      </c>
      <c r="AQ11" s="48">
        <v>321.57669558524969</v>
      </c>
      <c r="AR11" s="48">
        <v>305.69614723049955</v>
      </c>
      <c r="AS11" s="48">
        <v>289.82603867050005</v>
      </c>
      <c r="AT11" s="48">
        <v>274.04928784104993</v>
      </c>
    </row>
    <row r="12" spans="1:46" ht="15">
      <c r="E12" s="67">
        <v>7</v>
      </c>
      <c r="F12" s="67" t="s">
        <v>117</v>
      </c>
      <c r="H12" s="48">
        <v>95.255081270000034</v>
      </c>
      <c r="I12" s="48">
        <v>91.687962545874967</v>
      </c>
      <c r="J12" s="48">
        <v>88.120843821750043</v>
      </c>
      <c r="K12" s="48">
        <v>84.553725097624977</v>
      </c>
      <c r="L12" s="48">
        <v>80.986606373499981</v>
      </c>
      <c r="M12" s="48">
        <v>77.419487649374986</v>
      </c>
      <c r="N12" s="48">
        <v>73.853971025250004</v>
      </c>
      <c r="O12" s="48">
        <v>70.306077601124997</v>
      </c>
      <c r="P12" s="48">
        <v>66.75818417699999</v>
      </c>
      <c r="Q12" s="48">
        <v>63.210290752875011</v>
      </c>
      <c r="R12" s="48">
        <v>59.662397328750053</v>
      </c>
      <c r="S12" s="48">
        <v>56.114503904625046</v>
      </c>
      <c r="T12" s="48">
        <v>52.566610480499996</v>
      </c>
      <c r="U12" s="48">
        <v>49.018717056375031</v>
      </c>
      <c r="V12" s="48">
        <v>45.470823632250038</v>
      </c>
      <c r="W12" s="48">
        <v>41.922930208125003</v>
      </c>
      <c r="X12" s="48">
        <v>38.375036784000024</v>
      </c>
      <c r="Y12" s="48">
        <v>34.827143359875024</v>
      </c>
      <c r="Z12" s="48">
        <v>31.290179985750026</v>
      </c>
      <c r="AA12" s="48">
        <v>27.764039471224994</v>
      </c>
      <c r="AB12" s="48">
        <v>24.23791907550002</v>
      </c>
      <c r="AC12" s="48">
        <v>21.03358144217502</v>
      </c>
      <c r="AD12" s="48">
        <v>18.315373708450011</v>
      </c>
      <c r="AE12" s="48">
        <v>16.104582622725015</v>
      </c>
      <c r="AF12" s="48">
        <v>14.164414010600009</v>
      </c>
      <c r="AG12" s="48">
        <v>12.361760421875013</v>
      </c>
      <c r="AH12" s="48">
        <v>10.560298602350016</v>
      </c>
      <c r="AI12" s="48">
        <v>8.7607372660250125</v>
      </c>
      <c r="AJ12" s="48">
        <v>7.2872714605000066</v>
      </c>
      <c r="AK12" s="48">
        <v>5.8147144883750101</v>
      </c>
      <c r="AL12" s="48">
        <v>4.342157516250011</v>
      </c>
      <c r="AM12" s="48">
        <v>2.8712837351250102</v>
      </c>
      <c r="AN12" s="48">
        <v>1.4004145840000117</v>
      </c>
      <c r="AO12" s="48">
        <v>0.38534352227499896</v>
      </c>
      <c r="AP12" s="48">
        <v>0.33240625335000035</v>
      </c>
      <c r="AQ12" s="48">
        <v>0.28494833562500027</v>
      </c>
      <c r="AR12" s="48">
        <v>0.25320525470000027</v>
      </c>
      <c r="AS12" s="48">
        <v>0.22230496597500024</v>
      </c>
      <c r="AT12" s="48">
        <v>0.19669980845000012</v>
      </c>
    </row>
    <row r="13" spans="1:46" ht="15">
      <c r="E13" s="67">
        <v>8</v>
      </c>
      <c r="F13" s="67" t="s">
        <v>118</v>
      </c>
      <c r="H13" s="48">
        <v>418.50229421</v>
      </c>
      <c r="I13" s="48">
        <v>406.846140765575</v>
      </c>
      <c r="J13" s="48">
        <v>395.18998732114983</v>
      </c>
      <c r="K13" s="48">
        <v>383.64378021272506</v>
      </c>
      <c r="L13" s="48">
        <v>372.10257106029974</v>
      </c>
      <c r="M13" s="48">
        <v>360.56136190787493</v>
      </c>
      <c r="N13" s="48">
        <v>349.02015275545057</v>
      </c>
      <c r="O13" s="48">
        <v>337.47894360302519</v>
      </c>
      <c r="P13" s="48">
        <v>325.93773445060026</v>
      </c>
      <c r="Q13" s="48">
        <v>314.39508446917512</v>
      </c>
      <c r="R13" s="48">
        <v>302.85243040575006</v>
      </c>
      <c r="S13" s="48">
        <v>291.30977634232522</v>
      </c>
      <c r="T13" s="48">
        <v>279.76712227890005</v>
      </c>
      <c r="U13" s="48">
        <v>268.22446821547504</v>
      </c>
      <c r="V13" s="48">
        <v>256.68181415205015</v>
      </c>
      <c r="W13" s="48">
        <v>245.13958709062513</v>
      </c>
      <c r="X13" s="48">
        <v>233.59821431600011</v>
      </c>
      <c r="Y13" s="48">
        <v>222.95971858617506</v>
      </c>
      <c r="Z13" s="48">
        <v>212.32443854075009</v>
      </c>
      <c r="AA13" s="48">
        <v>201.68971540552513</v>
      </c>
      <c r="AB13" s="48">
        <v>191.07952160950006</v>
      </c>
      <c r="AC13" s="48">
        <v>180.46884128587513</v>
      </c>
      <c r="AD13" s="48">
        <v>169.86843682425015</v>
      </c>
      <c r="AE13" s="48">
        <v>159.41540384502511</v>
      </c>
      <c r="AF13" s="48">
        <v>149.01408547500006</v>
      </c>
      <c r="AG13" s="48">
        <v>138.61276713937511</v>
      </c>
      <c r="AH13" s="48">
        <v>128.21391438975007</v>
      </c>
      <c r="AI13" s="48">
        <v>117.82363834372505</v>
      </c>
      <c r="AJ13" s="48">
        <v>107.47598621450004</v>
      </c>
      <c r="AK13" s="48">
        <v>97.138497584875083</v>
      </c>
      <c r="AL13" s="48">
        <v>86.801037261250087</v>
      </c>
      <c r="AM13" s="48">
        <v>76.466264556225056</v>
      </c>
      <c r="AN13" s="48">
        <v>66.131499503200075</v>
      </c>
      <c r="AO13" s="48">
        <v>55.815918976575077</v>
      </c>
      <c r="AP13" s="48">
        <v>45.504412976350068</v>
      </c>
      <c r="AQ13" s="48">
        <v>39.948119924125059</v>
      </c>
      <c r="AR13" s="48">
        <v>34.409282035500048</v>
      </c>
      <c r="AS13" s="48">
        <v>28.885336295075049</v>
      </c>
      <c r="AT13" s="48">
        <v>23.42857755265004</v>
      </c>
    </row>
    <row r="14" spans="1:46" ht="15">
      <c r="E14" s="67">
        <v>9</v>
      </c>
      <c r="F14" s="67" t="s">
        <v>119</v>
      </c>
      <c r="H14" s="48">
        <v>85.257050500000076</v>
      </c>
      <c r="I14" s="48">
        <v>82.352925849099975</v>
      </c>
      <c r="J14" s="48">
        <v>79.450397271000043</v>
      </c>
      <c r="K14" s="48">
        <v>76.547668718100013</v>
      </c>
      <c r="L14" s="48">
        <v>73.802262655600046</v>
      </c>
      <c r="M14" s="48">
        <v>71.057600486500007</v>
      </c>
      <c r="N14" s="48">
        <v>68.316802526999993</v>
      </c>
      <c r="O14" s="48">
        <v>65.592895246499964</v>
      </c>
      <c r="P14" s="48">
        <v>62.868987965999992</v>
      </c>
      <c r="Q14" s="48">
        <v>60.14508068550002</v>
      </c>
      <c r="R14" s="48">
        <v>57.618450814999967</v>
      </c>
      <c r="S14" s="48">
        <v>55.092370755500014</v>
      </c>
      <c r="T14" s="48">
        <v>52.566290695999989</v>
      </c>
      <c r="U14" s="48">
        <v>50.040210636499971</v>
      </c>
      <c r="V14" s="48">
        <v>47.515291132600005</v>
      </c>
      <c r="W14" s="48">
        <v>44.990374873500002</v>
      </c>
      <c r="X14" s="48">
        <v>42.476711552799998</v>
      </c>
      <c r="Y14" s="48">
        <v>39.996807166100005</v>
      </c>
      <c r="Z14" s="48">
        <v>37.516902779399999</v>
      </c>
      <c r="AA14" s="48">
        <v>35.051188907499998</v>
      </c>
      <c r="AB14" s="48">
        <v>32.59773007399999</v>
      </c>
      <c r="AC14" s="48">
        <v>30.219470943699999</v>
      </c>
      <c r="AD14" s="48">
        <v>27.8500244102</v>
      </c>
      <c r="AE14" s="48">
        <v>25.7857713223</v>
      </c>
      <c r="AF14" s="48">
        <v>23.841382904000003</v>
      </c>
      <c r="AG14" s="48">
        <v>21.904846947500001</v>
      </c>
      <c r="AH14" s="48">
        <v>19.972077537000004</v>
      </c>
      <c r="AI14" s="48">
        <v>18.049873961900008</v>
      </c>
      <c r="AJ14" s="48">
        <v>16.127700091600001</v>
      </c>
      <c r="AK14" s="48">
        <v>14.205526221300005</v>
      </c>
      <c r="AL14" s="48">
        <v>12.283352350999998</v>
      </c>
      <c r="AM14" s="48">
        <v>10.361178480700007</v>
      </c>
      <c r="AN14" s="48">
        <v>8.4390046104000067</v>
      </c>
      <c r="AO14" s="48">
        <v>6.5811355359000077</v>
      </c>
      <c r="AP14" s="48">
        <v>5.8017700286000089</v>
      </c>
      <c r="AQ14" s="48">
        <v>5.2104913155000077</v>
      </c>
      <c r="AR14" s="48">
        <v>4.6299287748000078</v>
      </c>
      <c r="AS14" s="48">
        <v>4.0530913379000086</v>
      </c>
      <c r="AT14" s="48">
        <v>3.5430091014000085</v>
      </c>
    </row>
    <row r="15" spans="1:46" ht="15">
      <c r="E15" s="67">
        <v>10</v>
      </c>
      <c r="F15" s="67" t="s">
        <v>120</v>
      </c>
      <c r="H15" s="48">
        <v>192.00270842999993</v>
      </c>
      <c r="I15" s="48">
        <v>186.88037718484989</v>
      </c>
      <c r="J15" s="48">
        <v>181.75681773889997</v>
      </c>
      <c r="K15" s="48">
        <v>176.63325464835</v>
      </c>
      <c r="L15" s="48">
        <v>171.50969155779998</v>
      </c>
      <c r="M15" s="48">
        <v>166.35651076724994</v>
      </c>
      <c r="N15" s="48">
        <v>161.55342721510004</v>
      </c>
      <c r="O15" s="48">
        <v>156.75545330494998</v>
      </c>
      <c r="P15" s="48">
        <v>151.96988203279992</v>
      </c>
      <c r="Q15" s="48">
        <v>147.18431076064994</v>
      </c>
      <c r="R15" s="48">
        <v>142.39873948849996</v>
      </c>
      <c r="S15" s="48">
        <v>137.61316821635003</v>
      </c>
      <c r="T15" s="48">
        <v>132.8275969442</v>
      </c>
      <c r="U15" s="48">
        <v>128.33600909344995</v>
      </c>
      <c r="V15" s="48">
        <v>123.84551622029996</v>
      </c>
      <c r="W15" s="48">
        <v>119.35502427674996</v>
      </c>
      <c r="X15" s="48">
        <v>114.86565939639999</v>
      </c>
      <c r="Y15" s="48">
        <v>110.38272181604997</v>
      </c>
      <c r="Z15" s="48">
        <v>105.90035185929997</v>
      </c>
      <c r="AA15" s="48">
        <v>101.42367628834991</v>
      </c>
      <c r="AB15" s="48">
        <v>96.949691882999971</v>
      </c>
      <c r="AC15" s="48">
        <v>92.475714917649967</v>
      </c>
      <c r="AD15" s="48">
        <v>88.061529795499965</v>
      </c>
      <c r="AE15" s="48">
        <v>83.723633889349969</v>
      </c>
      <c r="AF15" s="48">
        <v>79.396769847599984</v>
      </c>
      <c r="AG15" s="48">
        <v>75.077552286249968</v>
      </c>
      <c r="AH15" s="48">
        <v>70.761634716099991</v>
      </c>
      <c r="AI15" s="48">
        <v>66.44684726654998</v>
      </c>
      <c r="AJ15" s="48">
        <v>62.137329923399996</v>
      </c>
      <c r="AK15" s="48">
        <v>58.024211051849989</v>
      </c>
      <c r="AL15" s="48">
        <v>53.911639429499978</v>
      </c>
      <c r="AM15" s="48">
        <v>49.80020083014999</v>
      </c>
      <c r="AN15" s="48">
        <v>45.688879746799991</v>
      </c>
      <c r="AO15" s="48">
        <v>41.577559041699992</v>
      </c>
      <c r="AP15" s="48">
        <v>37.476845670599999</v>
      </c>
      <c r="AQ15" s="48">
        <v>34.248374911499987</v>
      </c>
      <c r="AR15" s="48">
        <v>31.021501873599981</v>
      </c>
      <c r="AS15" s="48">
        <v>27.843057672099988</v>
      </c>
      <c r="AT15" s="48">
        <v>24.714048041399984</v>
      </c>
    </row>
    <row r="16" spans="1:46" ht="15">
      <c r="E16" s="67">
        <v>11</v>
      </c>
      <c r="F16" s="67" t="s">
        <v>121</v>
      </c>
      <c r="H16" s="48">
        <v>169.84937068000005</v>
      </c>
      <c r="I16" s="48">
        <v>164.77021223340009</v>
      </c>
      <c r="J16" s="48">
        <v>159.69105378680004</v>
      </c>
      <c r="K16" s="48">
        <v>154.6310209602</v>
      </c>
      <c r="L16" s="48">
        <v>149.5805509436</v>
      </c>
      <c r="M16" s="48">
        <v>144.53008092700006</v>
      </c>
      <c r="N16" s="48">
        <v>139.47961091040003</v>
      </c>
      <c r="O16" s="48">
        <v>134.42914089380002</v>
      </c>
      <c r="P16" s="48">
        <v>129.37867087720005</v>
      </c>
      <c r="Q16" s="48">
        <v>124.32820086060003</v>
      </c>
      <c r="R16" s="48">
        <v>119.27773084400006</v>
      </c>
      <c r="S16" s="48">
        <v>114.22726082740007</v>
      </c>
      <c r="T16" s="48">
        <v>109.17679081079999</v>
      </c>
      <c r="U16" s="48">
        <v>104.12632079419998</v>
      </c>
      <c r="V16" s="48">
        <v>99.075850777600024</v>
      </c>
      <c r="W16" s="48">
        <v>94.025380761000022</v>
      </c>
      <c r="X16" s="48">
        <v>88.974910744400034</v>
      </c>
      <c r="Y16" s="48">
        <v>83.924440727800018</v>
      </c>
      <c r="Z16" s="48">
        <v>78.962508481600011</v>
      </c>
      <c r="AA16" s="48">
        <v>74.018283817799983</v>
      </c>
      <c r="AB16" s="48">
        <v>69.074059154000025</v>
      </c>
      <c r="AC16" s="48">
        <v>64.129834490200039</v>
      </c>
      <c r="AD16" s="48">
        <v>59.56587403040001</v>
      </c>
      <c r="AE16" s="48">
        <v>55.015013309000032</v>
      </c>
      <c r="AF16" s="48">
        <v>50.476971437600028</v>
      </c>
      <c r="AG16" s="48">
        <v>45.940283225000016</v>
      </c>
      <c r="AH16" s="48">
        <v>41.403598769600023</v>
      </c>
      <c r="AI16" s="48">
        <v>36.867803398200024</v>
      </c>
      <c r="AJ16" s="48">
        <v>32.334126892400029</v>
      </c>
      <c r="AK16" s="48">
        <v>27.801832749800031</v>
      </c>
      <c r="AL16" s="48">
        <v>23.269542446000031</v>
      </c>
      <c r="AM16" s="48">
        <v>18.738328573400032</v>
      </c>
      <c r="AN16" s="48">
        <v>14.817418130000032</v>
      </c>
      <c r="AO16" s="48">
        <v>10.898207940000038</v>
      </c>
      <c r="AP16" s="48">
        <v>6.9836590780000352</v>
      </c>
      <c r="AQ16" s="48">
        <v>6.1030033079999928</v>
      </c>
      <c r="AR16" s="48">
        <v>5.4976270787999937</v>
      </c>
      <c r="AS16" s="48">
        <v>4.8922508495999937</v>
      </c>
      <c r="AT16" s="48">
        <v>4.2895086059999947</v>
      </c>
    </row>
    <row r="17" spans="3:46" ht="15">
      <c r="E17" s="67">
        <v>12</v>
      </c>
      <c r="F17" s="67" t="s">
        <v>122</v>
      </c>
      <c r="H17" s="48">
        <v>581.09554048999996</v>
      </c>
      <c r="I17" s="48">
        <v>566.86911006425009</v>
      </c>
      <c r="J17" s="48">
        <v>552.64267963849989</v>
      </c>
      <c r="K17" s="48">
        <v>538.41624921275013</v>
      </c>
      <c r="L17" s="48">
        <v>524.18981878699981</v>
      </c>
      <c r="M17" s="48">
        <v>509.96338836125011</v>
      </c>
      <c r="N17" s="48">
        <v>495.74387979750003</v>
      </c>
      <c r="O17" s="48">
        <v>481.53821498375021</v>
      </c>
      <c r="P17" s="48">
        <v>467.33255016999999</v>
      </c>
      <c r="Q17" s="48">
        <v>453.12688535625011</v>
      </c>
      <c r="R17" s="48">
        <v>438.92122054250012</v>
      </c>
      <c r="S17" s="48">
        <v>424.71555572875002</v>
      </c>
      <c r="T17" s="48">
        <v>410.50989091500008</v>
      </c>
      <c r="U17" s="48">
        <v>396.29605158365013</v>
      </c>
      <c r="V17" s="48">
        <v>382.05625316110002</v>
      </c>
      <c r="W17" s="48">
        <v>367.82137362275017</v>
      </c>
      <c r="X17" s="48">
        <v>353.58649409760005</v>
      </c>
      <c r="Y17" s="48">
        <v>339.3516145724501</v>
      </c>
      <c r="Z17" s="48">
        <v>325.11455018850017</v>
      </c>
      <c r="AA17" s="48">
        <v>310.87747971175014</v>
      </c>
      <c r="AB17" s="48">
        <v>296.88097836700018</v>
      </c>
      <c r="AC17" s="48">
        <v>283.55357201265008</v>
      </c>
      <c r="AD17" s="48">
        <v>270.23307709910017</v>
      </c>
      <c r="AE17" s="48">
        <v>256.92797361695017</v>
      </c>
      <c r="AF17" s="48">
        <v>243.67362581560025</v>
      </c>
      <c r="AG17" s="48">
        <v>230.44734374625017</v>
      </c>
      <c r="AH17" s="48">
        <v>217.93303865770019</v>
      </c>
      <c r="AI17" s="48">
        <v>205.4253959771502</v>
      </c>
      <c r="AJ17" s="48">
        <v>192.91776665260016</v>
      </c>
      <c r="AK17" s="48">
        <v>180.49562686185024</v>
      </c>
      <c r="AL17" s="48">
        <v>168.07749823950016</v>
      </c>
      <c r="AM17" s="48">
        <v>155.66220064875026</v>
      </c>
      <c r="AN17" s="48">
        <v>143.24691115000022</v>
      </c>
      <c r="AO17" s="48">
        <v>130.83376023485019</v>
      </c>
      <c r="AP17" s="48">
        <v>118.46285673810026</v>
      </c>
      <c r="AQ17" s="48">
        <v>108.53434333575021</v>
      </c>
      <c r="AR17" s="48">
        <v>98.612748368200201</v>
      </c>
      <c r="AS17" s="48">
        <v>88.762742004850196</v>
      </c>
      <c r="AT17" s="48">
        <v>78.925835916300159</v>
      </c>
    </row>
    <row r="18" spans="3:46" ht="15">
      <c r="E18" s="67">
        <v>13</v>
      </c>
      <c r="F18" s="67" t="s">
        <v>123</v>
      </c>
      <c r="H18" s="48">
        <v>42.572100580000004</v>
      </c>
      <c r="I18" s="48">
        <v>41.240082202149992</v>
      </c>
      <c r="J18" s="48">
        <v>39.908063824300001</v>
      </c>
      <c r="K18" s="48">
        <v>38.576045446450003</v>
      </c>
      <c r="L18" s="48">
        <v>37.244027068599998</v>
      </c>
      <c r="M18" s="48">
        <v>35.91200869075</v>
      </c>
      <c r="N18" s="48">
        <v>34.579990312900009</v>
      </c>
      <c r="O18" s="48">
        <v>33.247971935049989</v>
      </c>
      <c r="P18" s="48">
        <v>31.915953557200009</v>
      </c>
      <c r="Q18" s="48">
        <v>30.583935179350004</v>
      </c>
      <c r="R18" s="48">
        <v>29.251916801500009</v>
      </c>
      <c r="S18" s="48">
        <v>27.919898423650007</v>
      </c>
      <c r="T18" s="48">
        <v>26.587880045799992</v>
      </c>
      <c r="U18" s="48">
        <v>25.404355891150001</v>
      </c>
      <c r="V18" s="48">
        <v>24.234331309699996</v>
      </c>
      <c r="W18" s="48">
        <v>23.064306728249999</v>
      </c>
      <c r="X18" s="48">
        <v>21.894282146799995</v>
      </c>
      <c r="Y18" s="48">
        <v>20.724257565350008</v>
      </c>
      <c r="Z18" s="48">
        <v>19.5542329839</v>
      </c>
      <c r="AA18" s="48">
        <v>18.38458986365</v>
      </c>
      <c r="AB18" s="48">
        <v>17.222988238999999</v>
      </c>
      <c r="AC18" s="48">
        <v>16.065407385950003</v>
      </c>
      <c r="AD18" s="48">
        <v>14.907826532900003</v>
      </c>
      <c r="AE18" s="48">
        <v>13.750245679850005</v>
      </c>
      <c r="AF18" s="48">
        <v>12.593240725599999</v>
      </c>
      <c r="AG18" s="48">
        <v>11.443749838750003</v>
      </c>
      <c r="AH18" s="48">
        <v>10.307084803900002</v>
      </c>
      <c r="AI18" s="48">
        <v>9.2725139960499998</v>
      </c>
      <c r="AJ18" s="48">
        <v>8.335301921000001</v>
      </c>
      <c r="AK18" s="48">
        <v>7.516028049950001</v>
      </c>
      <c r="AL18" s="48">
        <v>6.6970820264999986</v>
      </c>
      <c r="AM18" s="48">
        <v>5.8781360030499998</v>
      </c>
      <c r="AN18" s="48">
        <v>5.0605633879999994</v>
      </c>
      <c r="AO18" s="48">
        <v>4.263094766950001</v>
      </c>
      <c r="AP18" s="48">
        <v>3.4764036642999998</v>
      </c>
      <c r="AQ18" s="48">
        <v>2.8128007472499998</v>
      </c>
      <c r="AR18" s="48">
        <v>2.5199496390000018</v>
      </c>
      <c r="AS18" s="48">
        <v>2.234177245750002</v>
      </c>
      <c r="AT18" s="48">
        <v>1.9549897061000017</v>
      </c>
    </row>
    <row r="19" spans="3:46" ht="15">
      <c r="E19" s="67">
        <v>14</v>
      </c>
      <c r="F19" s="67" t="s">
        <v>124</v>
      </c>
      <c r="H19" s="48">
        <v>10.867235889999998</v>
      </c>
      <c r="I19" s="48">
        <v>10.652671003725001</v>
      </c>
      <c r="J19" s="48">
        <v>10.438106117449999</v>
      </c>
      <c r="K19" s="48">
        <v>10.223541231174998</v>
      </c>
      <c r="L19" s="48">
        <v>10.008976344900001</v>
      </c>
      <c r="M19" s="48">
        <v>9.7944114586249995</v>
      </c>
      <c r="N19" s="48">
        <v>9.5798465723500037</v>
      </c>
      <c r="O19" s="48">
        <v>9.365281686074999</v>
      </c>
      <c r="P19" s="48">
        <v>9.1507167998000014</v>
      </c>
      <c r="Q19" s="48">
        <v>8.936151913525002</v>
      </c>
      <c r="R19" s="48">
        <v>8.7215870272500009</v>
      </c>
      <c r="S19" s="48">
        <v>8.507022140974998</v>
      </c>
      <c r="T19" s="48">
        <v>8.2924572547000022</v>
      </c>
      <c r="U19" s="48">
        <v>8.077892368425001</v>
      </c>
      <c r="V19" s="48">
        <v>7.8633274821500008</v>
      </c>
      <c r="W19" s="48">
        <v>7.6487625958749987</v>
      </c>
      <c r="X19" s="48">
        <v>7.4341977096000011</v>
      </c>
      <c r="Y19" s="48">
        <v>7.219632823325</v>
      </c>
      <c r="Z19" s="48">
        <v>7.0050679370500024</v>
      </c>
      <c r="AA19" s="48">
        <v>6.7905030507750004</v>
      </c>
      <c r="AB19" s="48">
        <v>6.5759381644999992</v>
      </c>
      <c r="AC19" s="48">
        <v>6.3613732782249999</v>
      </c>
      <c r="AD19" s="48">
        <v>6.1468083919500005</v>
      </c>
      <c r="AE19" s="48">
        <v>5.9322435056750011</v>
      </c>
      <c r="AF19" s="48">
        <v>5.7176786194000009</v>
      </c>
      <c r="AG19" s="48">
        <v>5.5031137331250006</v>
      </c>
      <c r="AH19" s="48">
        <v>5.2885488468499986</v>
      </c>
      <c r="AI19" s="48">
        <v>5.0739839605750001</v>
      </c>
      <c r="AJ19" s="48">
        <v>4.8594190743000008</v>
      </c>
      <c r="AK19" s="48">
        <v>4.6448541880249996</v>
      </c>
      <c r="AL19" s="48">
        <v>4.4302893017500002</v>
      </c>
      <c r="AM19" s="48">
        <v>4.2157244154750009</v>
      </c>
      <c r="AN19" s="48">
        <v>4.0011595292000015</v>
      </c>
      <c r="AO19" s="48">
        <v>3.7865946429250008</v>
      </c>
      <c r="AP19" s="48">
        <v>3.5720297566500023</v>
      </c>
      <c r="AQ19" s="48">
        <v>3.3574648703750007</v>
      </c>
      <c r="AR19" s="48">
        <v>3.1428999841000018</v>
      </c>
      <c r="AS19" s="48">
        <v>2.945719089425002</v>
      </c>
      <c r="AT19" s="48">
        <v>2.7507707699500021</v>
      </c>
    </row>
    <row r="20" spans="3:46" ht="15">
      <c r="E20" s="67">
        <v>15</v>
      </c>
      <c r="F20" s="67" t="s">
        <v>125</v>
      </c>
      <c r="H20" s="48">
        <v>1614.4734942800001</v>
      </c>
      <c r="I20" s="48">
        <v>1588.9266812896992</v>
      </c>
      <c r="J20" s="48">
        <v>1563.3798682994006</v>
      </c>
      <c r="K20" s="48">
        <v>1537.8330553090993</v>
      </c>
      <c r="L20" s="48">
        <v>1512.2862423188001</v>
      </c>
      <c r="M20" s="48">
        <v>1486.7394293285001</v>
      </c>
      <c r="N20" s="48">
        <v>1461.1926163381995</v>
      </c>
      <c r="O20" s="48">
        <v>1435.6458033478998</v>
      </c>
      <c r="P20" s="48">
        <v>1410.0989903576003</v>
      </c>
      <c r="Q20" s="48">
        <v>1384.5521773673004</v>
      </c>
      <c r="R20" s="48">
        <v>1359.0053643769995</v>
      </c>
      <c r="S20" s="48">
        <v>1333.4585513866998</v>
      </c>
      <c r="T20" s="48">
        <v>1307.9117383963996</v>
      </c>
      <c r="U20" s="48">
        <v>1282.3649254061008</v>
      </c>
      <c r="V20" s="48">
        <v>1256.8181124158007</v>
      </c>
      <c r="W20" s="48">
        <v>1231.2712994254991</v>
      </c>
      <c r="X20" s="48">
        <v>1205.8091970379999</v>
      </c>
      <c r="Y20" s="48">
        <v>1180.8028176517003</v>
      </c>
      <c r="Z20" s="48">
        <v>1156.6371802830001</v>
      </c>
      <c r="AA20" s="48">
        <v>1132.7358332319002</v>
      </c>
      <c r="AB20" s="48">
        <v>1108.9706610319997</v>
      </c>
      <c r="AC20" s="48">
        <v>1085.2095184541008</v>
      </c>
      <c r="AD20" s="48">
        <v>1061.4483758762005</v>
      </c>
      <c r="AE20" s="48">
        <v>1037.723153193901</v>
      </c>
      <c r="AF20" s="48">
        <v>1014.0039252100004</v>
      </c>
      <c r="AG20" s="48">
        <v>990.29069191250017</v>
      </c>
      <c r="AH20" s="48">
        <v>966.57745861500064</v>
      </c>
      <c r="AI20" s="48">
        <v>942.86422531749997</v>
      </c>
      <c r="AJ20" s="48">
        <v>919.15099202000022</v>
      </c>
      <c r="AK20" s="48">
        <v>895.43775872250058</v>
      </c>
      <c r="AL20" s="48">
        <v>871.72452542500014</v>
      </c>
      <c r="AM20" s="48">
        <v>848.01129212750038</v>
      </c>
      <c r="AN20" s="48">
        <v>824.29805883000029</v>
      </c>
      <c r="AO20" s="48">
        <v>800.58482553250019</v>
      </c>
      <c r="AP20" s="48">
        <v>776.87159223500032</v>
      </c>
      <c r="AQ20" s="48">
        <v>753.15835893750011</v>
      </c>
      <c r="AR20" s="48">
        <v>729.44512564000047</v>
      </c>
      <c r="AS20" s="48">
        <v>705.73189234250026</v>
      </c>
      <c r="AT20" s="48">
        <v>682.01865904499982</v>
      </c>
    </row>
    <row r="21" spans="3:46" ht="15">
      <c r="E21" s="67">
        <v>16</v>
      </c>
      <c r="F21" s="67" t="s">
        <v>126</v>
      </c>
      <c r="H21" s="48">
        <v>116.42991158999999</v>
      </c>
      <c r="I21" s="48">
        <v>114.66010734137502</v>
      </c>
      <c r="J21" s="48">
        <v>112.89030309275</v>
      </c>
      <c r="K21" s="48">
        <v>111.12049884412501</v>
      </c>
      <c r="L21" s="48">
        <v>109.35069459550002</v>
      </c>
      <c r="M21" s="48">
        <v>107.58089034687501</v>
      </c>
      <c r="N21" s="48">
        <v>105.81108609825002</v>
      </c>
      <c r="O21" s="48">
        <v>104.04128184962501</v>
      </c>
      <c r="P21" s="48">
        <v>102.27147760100002</v>
      </c>
      <c r="Q21" s="48">
        <v>100.50117285425002</v>
      </c>
      <c r="R21" s="48">
        <v>98.730820712500034</v>
      </c>
      <c r="S21" s="48">
        <v>96.960468568750059</v>
      </c>
      <c r="T21" s="48">
        <v>95.190116425000014</v>
      </c>
      <c r="U21" s="48">
        <v>93.419764281250011</v>
      </c>
      <c r="V21" s="48">
        <v>91.649412137500022</v>
      </c>
      <c r="W21" s="48">
        <v>89.879059993750033</v>
      </c>
      <c r="X21" s="48">
        <v>88.180672280000053</v>
      </c>
      <c r="Y21" s="48">
        <v>86.482484487500045</v>
      </c>
      <c r="Z21" s="48">
        <v>84.784296695000023</v>
      </c>
      <c r="AA21" s="48">
        <v>83.08610890250003</v>
      </c>
      <c r="AB21" s="48">
        <v>81.387921110000036</v>
      </c>
      <c r="AC21" s="48">
        <v>79.69282201700004</v>
      </c>
      <c r="AD21" s="48">
        <v>77.998137644000039</v>
      </c>
      <c r="AE21" s="48">
        <v>76.303453271000038</v>
      </c>
      <c r="AF21" s="48">
        <v>74.608768898000037</v>
      </c>
      <c r="AG21" s="48">
        <v>72.921217645000041</v>
      </c>
      <c r="AH21" s="48">
        <v>71.235093024000037</v>
      </c>
      <c r="AI21" s="48">
        <v>69.548968403000032</v>
      </c>
      <c r="AJ21" s="48">
        <v>67.863918751500023</v>
      </c>
      <c r="AK21" s="48">
        <v>66.178872122625023</v>
      </c>
      <c r="AL21" s="48">
        <v>64.493825493750023</v>
      </c>
      <c r="AM21" s="48">
        <v>62.809397561250016</v>
      </c>
      <c r="AN21" s="48">
        <v>61.243693160000028</v>
      </c>
      <c r="AO21" s="48">
        <v>59.678319630000033</v>
      </c>
      <c r="AP21" s="48">
        <v>58.112946100000023</v>
      </c>
      <c r="AQ21" s="48">
        <v>56.547572570000021</v>
      </c>
      <c r="AR21" s="48">
        <v>54.982199040000019</v>
      </c>
      <c r="AS21" s="48">
        <v>53.422389343375016</v>
      </c>
      <c r="AT21" s="48">
        <v>51.862595337250021</v>
      </c>
    </row>
    <row r="22" spans="3:46" ht="15">
      <c r="E22" s="67">
        <v>17</v>
      </c>
      <c r="F22" s="67" t="s">
        <v>127</v>
      </c>
      <c r="H22" s="48">
        <v>8.8882088299999999</v>
      </c>
      <c r="I22" s="48">
        <v>8.7261644333500001</v>
      </c>
      <c r="J22" s="48">
        <v>8.5641200366999986</v>
      </c>
      <c r="K22" s="48">
        <v>8.402075640049997</v>
      </c>
      <c r="L22" s="48">
        <v>8.2400312433999989</v>
      </c>
      <c r="M22" s="48">
        <v>8.0779868467499991</v>
      </c>
      <c r="N22" s="48">
        <v>7.9159424500999993</v>
      </c>
      <c r="O22" s="48">
        <v>7.7538980534499986</v>
      </c>
      <c r="P22" s="48">
        <v>7.5918536567999988</v>
      </c>
      <c r="Q22" s="48">
        <v>7.429809260149999</v>
      </c>
      <c r="R22" s="48">
        <v>7.2677648634999992</v>
      </c>
      <c r="S22" s="48">
        <v>7.1057204668499976</v>
      </c>
      <c r="T22" s="48">
        <v>6.9436760701999987</v>
      </c>
      <c r="U22" s="48">
        <v>6.7816316735499997</v>
      </c>
      <c r="V22" s="48">
        <v>6.6195872768999982</v>
      </c>
      <c r="W22" s="48">
        <v>6.4575428802499992</v>
      </c>
      <c r="X22" s="48">
        <v>6.2954984835999976</v>
      </c>
      <c r="Y22" s="48">
        <v>6.1334540869500005</v>
      </c>
      <c r="Z22" s="48">
        <v>5.971409690299998</v>
      </c>
      <c r="AA22" s="48">
        <v>5.8101166060499994</v>
      </c>
      <c r="AB22" s="48">
        <v>5.6525804789999983</v>
      </c>
      <c r="AC22" s="48">
        <v>5.495044351949999</v>
      </c>
      <c r="AD22" s="48">
        <v>5.3375082248999988</v>
      </c>
      <c r="AE22" s="48">
        <v>5.1799720978499986</v>
      </c>
      <c r="AF22" s="48">
        <v>5.0300981659999993</v>
      </c>
      <c r="AG22" s="48">
        <v>4.8802242437499999</v>
      </c>
      <c r="AH22" s="48">
        <v>4.7303503214999996</v>
      </c>
      <c r="AI22" s="48">
        <v>4.5804763992499993</v>
      </c>
      <c r="AJ22" s="48">
        <v>4.430602476999999</v>
      </c>
      <c r="AK22" s="48">
        <v>4.2807285547499987</v>
      </c>
      <c r="AL22" s="48">
        <v>4.1308546324999993</v>
      </c>
      <c r="AM22" s="48">
        <v>3.9809807102499986</v>
      </c>
      <c r="AN22" s="48">
        <v>3.8311067879999978</v>
      </c>
      <c r="AO22" s="48">
        <v>3.6812328657499984</v>
      </c>
      <c r="AP22" s="48">
        <v>3.5313589434999981</v>
      </c>
      <c r="AQ22" s="48">
        <v>3.3814850212499974</v>
      </c>
      <c r="AR22" s="48">
        <v>3.2316110989999975</v>
      </c>
      <c r="AS22" s="48">
        <v>3.0817371767499977</v>
      </c>
      <c r="AT22" s="48">
        <v>2.9318632544999979</v>
      </c>
    </row>
    <row r="23" spans="3:46" ht="15">
      <c r="E23" s="67">
        <v>18</v>
      </c>
      <c r="F23" s="67" t="s">
        <v>128</v>
      </c>
      <c r="H23" s="48">
        <v>78.79123769000006</v>
      </c>
      <c r="I23" s="48">
        <v>77.171321034799973</v>
      </c>
      <c r="J23" s="48">
        <v>75.551404379600001</v>
      </c>
      <c r="K23" s="48">
        <v>73.931487724400029</v>
      </c>
      <c r="L23" s="48">
        <v>72.311571069200014</v>
      </c>
      <c r="M23" s="48">
        <v>70.691654413999998</v>
      </c>
      <c r="N23" s="48">
        <v>69.071737758799998</v>
      </c>
      <c r="O23" s="48">
        <v>67.451821103600011</v>
      </c>
      <c r="P23" s="48">
        <v>65.831904448399996</v>
      </c>
      <c r="Q23" s="48">
        <v>64.211945427325006</v>
      </c>
      <c r="R23" s="48">
        <v>62.591983769249993</v>
      </c>
      <c r="S23" s="48">
        <v>60.972022111175008</v>
      </c>
      <c r="T23" s="48">
        <v>59.352060453100002</v>
      </c>
      <c r="U23" s="48">
        <v>57.732098795024989</v>
      </c>
      <c r="V23" s="48">
        <v>56.112049876950003</v>
      </c>
      <c r="W23" s="48">
        <v>54.492000718874991</v>
      </c>
      <c r="X23" s="48">
        <v>53.011646530799979</v>
      </c>
      <c r="Y23" s="48">
        <v>51.531681775224996</v>
      </c>
      <c r="Z23" s="48">
        <v>50.058229088450005</v>
      </c>
      <c r="AA23" s="48">
        <v>48.584794639474993</v>
      </c>
      <c r="AB23" s="48">
        <v>47.111360190500015</v>
      </c>
      <c r="AC23" s="48">
        <v>45.638403856025015</v>
      </c>
      <c r="AD23" s="48">
        <v>44.165534961800006</v>
      </c>
      <c r="AE23" s="48">
        <v>42.692639773825029</v>
      </c>
      <c r="AF23" s="48">
        <v>41.21971641359999</v>
      </c>
      <c r="AG23" s="48">
        <v>39.746792857500026</v>
      </c>
      <c r="AH23" s="48">
        <v>38.273869301400012</v>
      </c>
      <c r="AI23" s="48">
        <v>36.848896655174968</v>
      </c>
      <c r="AJ23" s="48">
        <v>35.424057418700009</v>
      </c>
      <c r="AK23" s="48">
        <v>33.999218182224986</v>
      </c>
      <c r="AL23" s="48">
        <v>32.574378945750006</v>
      </c>
      <c r="AM23" s="48">
        <v>31.149539709275</v>
      </c>
      <c r="AN23" s="48">
        <v>29.724700472799995</v>
      </c>
      <c r="AO23" s="48">
        <v>28.304635044074981</v>
      </c>
      <c r="AP23" s="48">
        <v>26.884718842999995</v>
      </c>
      <c r="AQ23" s="48">
        <v>25.525075849500002</v>
      </c>
      <c r="AR23" s="48">
        <v>24.167814416100001</v>
      </c>
      <c r="AS23" s="48">
        <v>22.853991908475003</v>
      </c>
      <c r="AT23" s="48">
        <v>21.5533498669</v>
      </c>
    </row>
    <row r="24" spans="3:46" ht="15">
      <c r="E24" s="67">
        <v>19</v>
      </c>
      <c r="F24" s="67" t="s">
        <v>129</v>
      </c>
      <c r="H24" s="48">
        <v>177.34083101999994</v>
      </c>
      <c r="I24" s="48">
        <v>169.10737225537497</v>
      </c>
      <c r="J24" s="48">
        <v>162.53199946875</v>
      </c>
      <c r="K24" s="48">
        <v>157.46963705912503</v>
      </c>
      <c r="L24" s="48">
        <v>153.73471578150014</v>
      </c>
      <c r="M24" s="48">
        <v>150.96469130687507</v>
      </c>
      <c r="N24" s="48">
        <v>148.19804973424999</v>
      </c>
      <c r="O24" s="48">
        <v>145.44832271662506</v>
      </c>
      <c r="P24" s="48">
        <v>142.7714252990001</v>
      </c>
      <c r="Q24" s="48">
        <v>140.12120278637494</v>
      </c>
      <c r="R24" s="48">
        <v>137.47098027375009</v>
      </c>
      <c r="S24" s="48">
        <v>134.82075776112504</v>
      </c>
      <c r="T24" s="48">
        <v>132.17053524850004</v>
      </c>
      <c r="U24" s="48">
        <v>129.52031273587505</v>
      </c>
      <c r="V24" s="48">
        <v>126.87009022324999</v>
      </c>
      <c r="W24" s="48">
        <v>124.2207006646251</v>
      </c>
      <c r="X24" s="48">
        <v>121.58047385360008</v>
      </c>
      <c r="Y24" s="48">
        <v>118.95146463857512</v>
      </c>
      <c r="Z24" s="48">
        <v>116.34086904555011</v>
      </c>
      <c r="AA24" s="48">
        <v>113.73027345252507</v>
      </c>
      <c r="AB24" s="48">
        <v>111.11967785950013</v>
      </c>
      <c r="AC24" s="48">
        <v>108.51529977555015</v>
      </c>
      <c r="AD24" s="48">
        <v>105.91800104255013</v>
      </c>
      <c r="AE24" s="48">
        <v>103.33560922357513</v>
      </c>
      <c r="AF24" s="48">
        <v>100.76863357300014</v>
      </c>
      <c r="AG24" s="48">
        <v>98.204797105625076</v>
      </c>
      <c r="AH24" s="48">
        <v>95.640960645450122</v>
      </c>
      <c r="AI24" s="48">
        <v>93.077124185275153</v>
      </c>
      <c r="AJ24" s="48">
        <v>90.513422171100103</v>
      </c>
      <c r="AK24" s="48">
        <v>87.949720660425129</v>
      </c>
      <c r="AL24" s="48">
        <v>85.386019149750084</v>
      </c>
      <c r="AM24" s="48">
        <v>82.823303693450114</v>
      </c>
      <c r="AN24" s="48">
        <v>80.26106882440007</v>
      </c>
      <c r="AO24" s="48">
        <v>77.698835408600075</v>
      </c>
      <c r="AP24" s="48">
        <v>75.139014700300166</v>
      </c>
      <c r="AQ24" s="48">
        <v>72.579200843250078</v>
      </c>
      <c r="AR24" s="48">
        <v>70.019386986200175</v>
      </c>
      <c r="AS24" s="48">
        <v>67.459573129150101</v>
      </c>
      <c r="AT24" s="48">
        <v>64.909242355850125</v>
      </c>
    </row>
    <row r="25" spans="3:46" ht="15">
      <c r="E25" s="67">
        <v>20</v>
      </c>
      <c r="F25" s="67" t="s">
        <v>130</v>
      </c>
      <c r="H25" s="48">
        <v>0</v>
      </c>
      <c r="I25" s="48">
        <v>0</v>
      </c>
      <c r="J25" s="48">
        <v>0</v>
      </c>
      <c r="K25" s="48">
        <v>0</v>
      </c>
      <c r="L25" s="48">
        <v>0</v>
      </c>
      <c r="M25" s="48">
        <v>0</v>
      </c>
      <c r="N25" s="48">
        <v>0</v>
      </c>
      <c r="O25" s="48">
        <v>0</v>
      </c>
      <c r="P25" s="48">
        <v>0</v>
      </c>
      <c r="Q25" s="48">
        <v>0</v>
      </c>
      <c r="R25" s="48">
        <v>0</v>
      </c>
      <c r="S25" s="48">
        <v>0</v>
      </c>
      <c r="T25" s="48">
        <v>0</v>
      </c>
      <c r="U25" s="48">
        <v>0</v>
      </c>
      <c r="V25" s="48">
        <v>0</v>
      </c>
      <c r="W25" s="48">
        <v>0</v>
      </c>
      <c r="X25" s="48">
        <v>0</v>
      </c>
      <c r="Y25" s="48">
        <v>0</v>
      </c>
      <c r="Z25" s="48">
        <v>0</v>
      </c>
      <c r="AA25" s="48">
        <v>0</v>
      </c>
      <c r="AB25" s="48">
        <v>0</v>
      </c>
      <c r="AC25" s="48">
        <v>0</v>
      </c>
      <c r="AD25" s="48">
        <v>0</v>
      </c>
      <c r="AE25" s="48">
        <v>0</v>
      </c>
      <c r="AF25" s="48">
        <v>0</v>
      </c>
      <c r="AG25" s="48">
        <v>0</v>
      </c>
      <c r="AH25" s="48">
        <v>0</v>
      </c>
      <c r="AI25" s="48">
        <v>0</v>
      </c>
      <c r="AJ25" s="48">
        <v>0</v>
      </c>
      <c r="AK25" s="48">
        <v>0</v>
      </c>
      <c r="AL25" s="48">
        <v>0</v>
      </c>
      <c r="AM25" s="48">
        <v>0</v>
      </c>
      <c r="AN25" s="48">
        <v>0</v>
      </c>
      <c r="AO25" s="48">
        <v>0</v>
      </c>
      <c r="AP25" s="48">
        <v>0</v>
      </c>
      <c r="AQ25" s="48">
        <v>0</v>
      </c>
      <c r="AR25" s="48">
        <v>0</v>
      </c>
      <c r="AS25" s="48">
        <v>0</v>
      </c>
      <c r="AT25" s="48">
        <v>0</v>
      </c>
    </row>
    <row r="26" spans="3:46">
      <c r="F26" s="40" t="s">
        <v>131</v>
      </c>
      <c r="G26" s="40"/>
      <c r="H26" s="70">
        <v>6082.1889576000012</v>
      </c>
      <c r="I26" s="70">
        <v>5956.2496683526751</v>
      </c>
      <c r="J26" s="70">
        <v>5832.0214699793496</v>
      </c>
      <c r="K26" s="70">
        <v>5711.0541809356237</v>
      </c>
      <c r="L26" s="70">
        <v>5592.0748870583002</v>
      </c>
      <c r="M26" s="70">
        <v>5474.0347739073741</v>
      </c>
      <c r="N26" s="70">
        <v>5356.36052906845</v>
      </c>
      <c r="O26" s="70">
        <v>5238.7564934848997</v>
      </c>
      <c r="P26" s="70">
        <v>5121.2376736255992</v>
      </c>
      <c r="Q26" s="70">
        <v>5005.4275563063011</v>
      </c>
      <c r="R26" s="70">
        <v>4889.973411974499</v>
      </c>
      <c r="S26" s="70">
        <v>4774.6078621485722</v>
      </c>
      <c r="T26" s="70">
        <v>4659.2539821113987</v>
      </c>
      <c r="U26" s="70">
        <v>4544.4155045812249</v>
      </c>
      <c r="V26" s="70">
        <v>4429.5825680116504</v>
      </c>
      <c r="W26" s="70">
        <v>4314.7523446866244</v>
      </c>
      <c r="X26" s="70">
        <v>4200.3030114223984</v>
      </c>
      <c r="Y26" s="70">
        <v>4087.4543464542489</v>
      </c>
      <c r="Z26" s="70">
        <v>3975.5874975580509</v>
      </c>
      <c r="AA26" s="70">
        <v>3864.1239052544997</v>
      </c>
      <c r="AB26" s="70">
        <v>3753.4305676444997</v>
      </c>
      <c r="AC26" s="70">
        <v>3644.2219477607005</v>
      </c>
      <c r="AD26" s="70">
        <v>3536.9794818698997</v>
      </c>
      <c r="AE26" s="70">
        <v>3431.0012107857265</v>
      </c>
      <c r="AF26" s="70">
        <v>3325.6479227081995</v>
      </c>
      <c r="AG26" s="70">
        <v>3220.8154338556242</v>
      </c>
      <c r="AH26" s="70">
        <v>3116.7583588371481</v>
      </c>
      <c r="AI26" s="70">
        <v>3013.2314905369744</v>
      </c>
      <c r="AJ26" s="70">
        <v>2910.1722020124989</v>
      </c>
      <c r="AK26" s="70">
        <v>2807.5313168375492</v>
      </c>
      <c r="AL26" s="70">
        <v>2704.9062173037491</v>
      </c>
      <c r="AM26" s="70">
        <v>2602.6066243605242</v>
      </c>
      <c r="AN26" s="70">
        <v>2501.6094912843992</v>
      </c>
      <c r="AO26" s="70">
        <v>2401.6721446564993</v>
      </c>
      <c r="AP26" s="70">
        <v>2304.3526105829492</v>
      </c>
      <c r="AQ26" s="70">
        <v>2218.5748124399979</v>
      </c>
      <c r="AR26" s="70">
        <v>2133.505346737199</v>
      </c>
      <c r="AS26" s="70">
        <v>2048.6667008118243</v>
      </c>
      <c r="AT26" s="70">
        <v>1964.1653750773989</v>
      </c>
    </row>
    <row r="27" spans="3:46">
      <c r="F27" s="38" t="s">
        <v>132</v>
      </c>
      <c r="H27" s="71">
        <v>0.24485905901181693</v>
      </c>
      <c r="I27" s="71">
        <v>0.2432669765335852</v>
      </c>
      <c r="J27" s="71">
        <v>0.24153529043603425</v>
      </c>
      <c r="K27" s="71">
        <v>0.23961390941915153</v>
      </c>
      <c r="L27" s="71">
        <v>0.23755563881078798</v>
      </c>
      <c r="M27" s="71">
        <v>0.23536221532275306</v>
      </c>
      <c r="N27" s="71">
        <v>0.23312356529061293</v>
      </c>
      <c r="O27" s="71">
        <v>0.2307880928366651</v>
      </c>
      <c r="P27" s="71">
        <v>0.22834397729209793</v>
      </c>
      <c r="Q27" s="71">
        <v>0.22570769122173082</v>
      </c>
      <c r="R27" s="71">
        <v>0.22297063747366982</v>
      </c>
      <c r="S27" s="71">
        <v>0.2200972437181638</v>
      </c>
      <c r="T27" s="71">
        <v>0.21708101244833955</v>
      </c>
      <c r="U27" s="71">
        <v>0.2139829457130672</v>
      </c>
      <c r="V27" s="71">
        <v>0.21072167465485092</v>
      </c>
      <c r="W27" s="71">
        <v>0.20728792197176132</v>
      </c>
      <c r="X27" s="71">
        <v>0.20365108658299566</v>
      </c>
      <c r="Y27" s="71">
        <v>0.19996298212919347</v>
      </c>
      <c r="Z27" s="71">
        <v>0.19603970112899519</v>
      </c>
      <c r="AA27" s="71">
        <v>0.19187918197611264</v>
      </c>
      <c r="AB27" s="71">
        <v>0.18750978781743646</v>
      </c>
      <c r="AC27" s="71">
        <v>0.18300554977059769</v>
      </c>
      <c r="AD27" s="71">
        <v>0.1782557043161104</v>
      </c>
      <c r="AE27" s="71">
        <v>0.17330744151101682</v>
      </c>
      <c r="AF27" s="71">
        <v>0.16808636668616111</v>
      </c>
      <c r="AG27" s="71">
        <v>0.16251367205991488</v>
      </c>
      <c r="AH27" s="71">
        <v>0.15676266576416339</v>
      </c>
      <c r="AI27" s="71">
        <v>0.15063100009707195</v>
      </c>
      <c r="AJ27" s="71">
        <v>0.14409051512674001</v>
      </c>
      <c r="AK27" s="71">
        <v>0.1371958774634438</v>
      </c>
      <c r="AL27" s="71">
        <v>0.12977904723945186</v>
      </c>
      <c r="AM27" s="71">
        <v>0.12176496675525871</v>
      </c>
      <c r="AN27" s="71">
        <v>0.11328078083957961</v>
      </c>
      <c r="AO27" s="71">
        <v>0.10408151547751217</v>
      </c>
      <c r="AP27" s="71">
        <v>9.4475970021304881E-2</v>
      </c>
      <c r="AQ27" s="71">
        <v>8.8731347907813382E-2</v>
      </c>
      <c r="AR27" s="71">
        <v>8.2817246293812388E-2</v>
      </c>
      <c r="AS27" s="71">
        <v>7.6474448158498118E-2</v>
      </c>
      <c r="AT27" s="71">
        <v>6.9676398260740818E-2</v>
      </c>
    </row>
    <row r="29" spans="3:46" ht="18">
      <c r="E29" s="39" t="s">
        <v>55</v>
      </c>
      <c r="F29" s="67"/>
    </row>
    <row r="30" spans="3:46">
      <c r="C30" s="40"/>
      <c r="E30" s="68" t="s">
        <v>109</v>
      </c>
      <c r="F30" s="69"/>
      <c r="G30" s="69"/>
      <c r="H30" s="69">
        <v>2013</v>
      </c>
      <c r="I30" s="69">
        <v>2014</v>
      </c>
      <c r="J30" s="69">
        <v>2015</v>
      </c>
      <c r="K30" s="69">
        <v>2016</v>
      </c>
      <c r="L30" s="69">
        <v>2017</v>
      </c>
      <c r="M30" s="69">
        <v>2018</v>
      </c>
      <c r="N30" s="69">
        <v>2019</v>
      </c>
      <c r="O30" s="69">
        <v>2020</v>
      </c>
      <c r="P30" s="69">
        <v>2021</v>
      </c>
      <c r="Q30" s="69">
        <v>2022</v>
      </c>
      <c r="R30" s="69">
        <v>2023</v>
      </c>
      <c r="S30" s="69">
        <v>2024</v>
      </c>
      <c r="T30" s="69">
        <v>2025</v>
      </c>
      <c r="U30" s="69">
        <v>2026</v>
      </c>
      <c r="V30" s="69">
        <v>2027</v>
      </c>
      <c r="W30" s="69">
        <v>2028</v>
      </c>
      <c r="X30" s="69">
        <v>2029</v>
      </c>
      <c r="Y30" s="69">
        <v>2030</v>
      </c>
      <c r="Z30" s="69">
        <v>2031</v>
      </c>
      <c r="AA30" s="69">
        <v>2032</v>
      </c>
      <c r="AB30" s="69">
        <v>2033</v>
      </c>
      <c r="AC30" s="69">
        <v>2034</v>
      </c>
      <c r="AD30" s="69">
        <v>2035</v>
      </c>
      <c r="AE30" s="69">
        <v>2036</v>
      </c>
      <c r="AF30" s="69">
        <v>2037</v>
      </c>
      <c r="AG30" s="69">
        <v>2038</v>
      </c>
      <c r="AH30" s="69">
        <v>2039</v>
      </c>
      <c r="AI30" s="69">
        <v>2040</v>
      </c>
      <c r="AJ30" s="69">
        <v>2041</v>
      </c>
      <c r="AK30" s="69">
        <v>2042</v>
      </c>
      <c r="AL30" s="69">
        <v>2043</v>
      </c>
      <c r="AM30" s="69">
        <v>2044</v>
      </c>
      <c r="AN30" s="69">
        <v>2045</v>
      </c>
      <c r="AO30" s="69">
        <v>2046</v>
      </c>
      <c r="AP30" s="69">
        <v>2047</v>
      </c>
      <c r="AQ30" s="69">
        <v>2048</v>
      </c>
      <c r="AR30" s="69">
        <v>2049</v>
      </c>
      <c r="AS30" s="69">
        <v>2050</v>
      </c>
      <c r="AT30" s="69">
        <v>2051</v>
      </c>
    </row>
    <row r="31" spans="3:46" ht="15">
      <c r="E31" s="67">
        <v>0</v>
      </c>
      <c r="F31" s="67" t="s">
        <v>110</v>
      </c>
      <c r="H31" s="48">
        <v>0</v>
      </c>
      <c r="I31" s="48">
        <v>0</v>
      </c>
      <c r="J31" s="48">
        <v>0</v>
      </c>
      <c r="K31" s="48">
        <v>0</v>
      </c>
      <c r="L31" s="48">
        <v>0</v>
      </c>
      <c r="M31" s="48">
        <v>0</v>
      </c>
      <c r="N31" s="48">
        <v>0</v>
      </c>
      <c r="O31" s="48">
        <v>0</v>
      </c>
      <c r="P31" s="48">
        <v>0</v>
      </c>
      <c r="Q31" s="48">
        <v>0</v>
      </c>
      <c r="R31" s="48">
        <v>0</v>
      </c>
      <c r="S31" s="48">
        <v>0</v>
      </c>
      <c r="T31" s="48">
        <v>0</v>
      </c>
      <c r="U31" s="48">
        <v>0</v>
      </c>
      <c r="V31" s="48">
        <v>0</v>
      </c>
      <c r="W31" s="48">
        <v>0</v>
      </c>
      <c r="X31" s="48">
        <v>0</v>
      </c>
      <c r="Y31" s="48">
        <v>0</v>
      </c>
      <c r="Z31" s="48">
        <v>0</v>
      </c>
      <c r="AA31" s="48">
        <v>0</v>
      </c>
      <c r="AB31" s="48">
        <v>0</v>
      </c>
      <c r="AC31" s="48">
        <v>0</v>
      </c>
      <c r="AD31" s="48">
        <v>0</v>
      </c>
      <c r="AE31" s="48">
        <v>0</v>
      </c>
      <c r="AF31" s="48">
        <v>0</v>
      </c>
      <c r="AG31" s="48">
        <v>0</v>
      </c>
      <c r="AH31" s="48">
        <v>0</v>
      </c>
      <c r="AI31" s="48">
        <v>0</v>
      </c>
      <c r="AJ31" s="48">
        <v>0</v>
      </c>
      <c r="AK31" s="48">
        <v>0</v>
      </c>
      <c r="AL31" s="48">
        <v>0</v>
      </c>
      <c r="AM31" s="48">
        <v>0</v>
      </c>
      <c r="AN31" s="48">
        <v>0</v>
      </c>
      <c r="AO31" s="48">
        <v>0</v>
      </c>
      <c r="AP31" s="48">
        <v>0</v>
      </c>
      <c r="AQ31" s="48">
        <v>0</v>
      </c>
      <c r="AR31" s="48">
        <v>0</v>
      </c>
      <c r="AS31" s="48">
        <v>0</v>
      </c>
      <c r="AT31" s="48">
        <v>0</v>
      </c>
    </row>
    <row r="32" spans="3:46" ht="15">
      <c r="E32" s="67">
        <v>1</v>
      </c>
      <c r="F32" s="67" t="s">
        <v>111</v>
      </c>
      <c r="H32" s="48">
        <v>13.145705690000002</v>
      </c>
      <c r="I32" s="48">
        <v>12.981384368875002</v>
      </c>
      <c r="J32" s="48">
        <v>12.817063047750002</v>
      </c>
      <c r="K32" s="48">
        <v>12.652741726624999</v>
      </c>
      <c r="L32" s="48">
        <v>12.488420405499998</v>
      </c>
      <c r="M32" s="48">
        <v>12.324099084375002</v>
      </c>
      <c r="N32" s="48">
        <v>12.159777763250002</v>
      </c>
      <c r="O32" s="48">
        <v>11.995456442125002</v>
      </c>
      <c r="P32" s="48">
        <v>11.831135121000003</v>
      </c>
      <c r="Q32" s="48">
        <v>11.666813799875003</v>
      </c>
      <c r="R32" s="48">
        <v>11.502492478750003</v>
      </c>
      <c r="S32" s="48">
        <v>11.338171157625</v>
      </c>
      <c r="T32" s="48">
        <v>11.173849836500004</v>
      </c>
      <c r="U32" s="48">
        <v>11.009528515375001</v>
      </c>
      <c r="V32" s="48">
        <v>10.845207194250003</v>
      </c>
      <c r="W32" s="48">
        <v>10.680885873125003</v>
      </c>
      <c r="X32" s="48">
        <v>10.516564552000004</v>
      </c>
      <c r="Y32" s="48">
        <v>10.352243230875002</v>
      </c>
      <c r="Z32" s="48">
        <v>10.187921909750003</v>
      </c>
      <c r="AA32" s="48">
        <v>10.023600588625005</v>
      </c>
      <c r="AB32" s="48">
        <v>9.8592792675000016</v>
      </c>
      <c r="AC32" s="48">
        <v>9.694957946375002</v>
      </c>
      <c r="AD32" s="48">
        <v>9.5306366252500041</v>
      </c>
      <c r="AE32" s="48">
        <v>9.3663153041250062</v>
      </c>
      <c r="AF32" s="48">
        <v>9.2019939830000013</v>
      </c>
      <c r="AG32" s="48">
        <v>9.0376726618750016</v>
      </c>
      <c r="AH32" s="48">
        <v>8.8733513407500038</v>
      </c>
      <c r="AI32" s="48">
        <v>8.7090300196250023</v>
      </c>
      <c r="AJ32" s="48">
        <v>8.5447086985000009</v>
      </c>
      <c r="AK32" s="48">
        <v>8.3803873773750013</v>
      </c>
      <c r="AL32" s="48">
        <v>8.2160660562500034</v>
      </c>
      <c r="AM32" s="48">
        <v>8.0517447351250038</v>
      </c>
      <c r="AN32" s="48">
        <v>7.8874234140000015</v>
      </c>
      <c r="AO32" s="48">
        <v>7.7231020928750018</v>
      </c>
      <c r="AP32" s="48">
        <v>7.5587807717500013</v>
      </c>
      <c r="AQ32" s="48">
        <v>7.3944594506250025</v>
      </c>
      <c r="AR32" s="48">
        <v>7.2301381295000029</v>
      </c>
      <c r="AS32" s="48">
        <v>7.0658168083750006</v>
      </c>
      <c r="AT32" s="48">
        <v>6.9014954872500018</v>
      </c>
    </row>
    <row r="33" spans="5:46" ht="15">
      <c r="E33" s="67">
        <v>2</v>
      </c>
      <c r="F33" s="67" t="s">
        <v>112</v>
      </c>
      <c r="H33" s="48">
        <v>19.11235357</v>
      </c>
      <c r="I33" s="48">
        <v>18.873449150375002</v>
      </c>
      <c r="J33" s="48">
        <v>18.634544730750001</v>
      </c>
      <c r="K33" s="48">
        <v>18.395640311124996</v>
      </c>
      <c r="L33" s="48">
        <v>18.156735891499995</v>
      </c>
      <c r="M33" s="48">
        <v>17.917831471874997</v>
      </c>
      <c r="N33" s="48">
        <v>17.678927052250003</v>
      </c>
      <c r="O33" s="48">
        <v>17.440022632625006</v>
      </c>
      <c r="P33" s="48">
        <v>17.201118213000001</v>
      </c>
      <c r="Q33" s="48">
        <v>16.962213793374996</v>
      </c>
      <c r="R33" s="48">
        <v>16.723309373749998</v>
      </c>
      <c r="S33" s="48">
        <v>16.484404954125001</v>
      </c>
      <c r="T33" s="48">
        <v>16.245500534499996</v>
      </c>
      <c r="U33" s="48">
        <v>16.006596114874998</v>
      </c>
      <c r="V33" s="48">
        <v>15.767691695249999</v>
      </c>
      <c r="W33" s="48">
        <v>15.528787275624998</v>
      </c>
      <c r="X33" s="48">
        <v>15.289882855999997</v>
      </c>
      <c r="Y33" s="48">
        <v>15.050978436374995</v>
      </c>
      <c r="Z33" s="48">
        <v>14.812074016749998</v>
      </c>
      <c r="AA33" s="48">
        <v>14.573169597124995</v>
      </c>
      <c r="AB33" s="48">
        <v>14.334265177499997</v>
      </c>
      <c r="AC33" s="48">
        <v>14.095360757874998</v>
      </c>
      <c r="AD33" s="48">
        <v>13.856456338249995</v>
      </c>
      <c r="AE33" s="48">
        <v>13.617551918624995</v>
      </c>
      <c r="AF33" s="48">
        <v>13.378647498999994</v>
      </c>
      <c r="AG33" s="48">
        <v>13.139743079374993</v>
      </c>
      <c r="AH33" s="48">
        <v>12.900838659749994</v>
      </c>
      <c r="AI33" s="48">
        <v>12.661934240124994</v>
      </c>
      <c r="AJ33" s="48">
        <v>12.423029820499995</v>
      </c>
      <c r="AK33" s="48">
        <v>12.184125400874992</v>
      </c>
      <c r="AL33" s="48">
        <v>11.945220981249994</v>
      </c>
      <c r="AM33" s="48">
        <v>11.706316561624995</v>
      </c>
      <c r="AN33" s="48">
        <v>11.467412141999992</v>
      </c>
      <c r="AO33" s="48">
        <v>11.228507722374992</v>
      </c>
      <c r="AP33" s="48">
        <v>10.989603302749991</v>
      </c>
      <c r="AQ33" s="48">
        <v>10.750698883124992</v>
      </c>
      <c r="AR33" s="48">
        <v>10.511794463499992</v>
      </c>
      <c r="AS33" s="48">
        <v>10.272890043874991</v>
      </c>
      <c r="AT33" s="48">
        <v>10.033985624249993</v>
      </c>
    </row>
    <row r="34" spans="5:46" ht="15">
      <c r="E34" s="67">
        <v>3</v>
      </c>
      <c r="F34" s="67" t="s">
        <v>113</v>
      </c>
      <c r="H34" s="48">
        <v>0</v>
      </c>
      <c r="I34" s="48">
        <v>0</v>
      </c>
      <c r="J34" s="48">
        <v>0</v>
      </c>
      <c r="K34" s="48">
        <v>0</v>
      </c>
      <c r="L34" s="48">
        <v>0</v>
      </c>
      <c r="M34" s="48">
        <v>0</v>
      </c>
      <c r="N34" s="48">
        <v>0</v>
      </c>
      <c r="O34" s="48">
        <v>0</v>
      </c>
      <c r="P34" s="48">
        <v>0</v>
      </c>
      <c r="Q34" s="48">
        <v>0</v>
      </c>
      <c r="R34" s="48">
        <v>0</v>
      </c>
      <c r="S34" s="48">
        <v>0</v>
      </c>
      <c r="T34" s="48">
        <v>0</v>
      </c>
      <c r="U34" s="48">
        <v>0</v>
      </c>
      <c r="V34" s="48">
        <v>0</v>
      </c>
      <c r="W34" s="48">
        <v>0</v>
      </c>
      <c r="X34" s="48">
        <v>0</v>
      </c>
      <c r="Y34" s="48">
        <v>0</v>
      </c>
      <c r="Z34" s="48">
        <v>0</v>
      </c>
      <c r="AA34" s="48">
        <v>0</v>
      </c>
      <c r="AB34" s="48">
        <v>0</v>
      </c>
      <c r="AC34" s="48">
        <v>0</v>
      </c>
      <c r="AD34" s="48">
        <v>0</v>
      </c>
      <c r="AE34" s="48">
        <v>0</v>
      </c>
      <c r="AF34" s="48">
        <v>0</v>
      </c>
      <c r="AG34" s="48">
        <v>0</v>
      </c>
      <c r="AH34" s="48">
        <v>0</v>
      </c>
      <c r="AI34" s="48">
        <v>0</v>
      </c>
      <c r="AJ34" s="48">
        <v>0</v>
      </c>
      <c r="AK34" s="48">
        <v>0</v>
      </c>
      <c r="AL34" s="48">
        <v>0</v>
      </c>
      <c r="AM34" s="48">
        <v>0</v>
      </c>
      <c r="AN34" s="48">
        <v>0</v>
      </c>
      <c r="AO34" s="48">
        <v>0</v>
      </c>
      <c r="AP34" s="48">
        <v>0</v>
      </c>
      <c r="AQ34" s="48">
        <v>0</v>
      </c>
      <c r="AR34" s="48">
        <v>0</v>
      </c>
      <c r="AS34" s="48">
        <v>0</v>
      </c>
      <c r="AT34" s="48">
        <v>0</v>
      </c>
    </row>
    <row r="35" spans="5:46" ht="15">
      <c r="E35" s="67">
        <v>4</v>
      </c>
      <c r="F35" s="67" t="s">
        <v>114</v>
      </c>
      <c r="H35" s="48">
        <v>0</v>
      </c>
      <c r="I35" s="48">
        <v>0</v>
      </c>
      <c r="J35" s="48">
        <v>0</v>
      </c>
      <c r="K35" s="48">
        <v>0</v>
      </c>
      <c r="L35" s="48">
        <v>0</v>
      </c>
      <c r="M35" s="48">
        <v>0</v>
      </c>
      <c r="N35" s="48">
        <v>0</v>
      </c>
      <c r="O35" s="48">
        <v>0</v>
      </c>
      <c r="P35" s="48">
        <v>0</v>
      </c>
      <c r="Q35" s="48">
        <v>0</v>
      </c>
      <c r="R35" s="48">
        <v>0</v>
      </c>
      <c r="S35" s="48">
        <v>0</v>
      </c>
      <c r="T35" s="48">
        <v>0</v>
      </c>
      <c r="U35" s="48">
        <v>0</v>
      </c>
      <c r="V35" s="48">
        <v>0</v>
      </c>
      <c r="W35" s="48">
        <v>0</v>
      </c>
      <c r="X35" s="48">
        <v>0</v>
      </c>
      <c r="Y35" s="48">
        <v>0</v>
      </c>
      <c r="Z35" s="48">
        <v>0</v>
      </c>
      <c r="AA35" s="48">
        <v>0</v>
      </c>
      <c r="AB35" s="48">
        <v>0</v>
      </c>
      <c r="AC35" s="48">
        <v>0</v>
      </c>
      <c r="AD35" s="48">
        <v>0</v>
      </c>
      <c r="AE35" s="48">
        <v>0</v>
      </c>
      <c r="AF35" s="48">
        <v>0</v>
      </c>
      <c r="AG35" s="48">
        <v>0</v>
      </c>
      <c r="AH35" s="48">
        <v>0</v>
      </c>
      <c r="AI35" s="48">
        <v>0</v>
      </c>
      <c r="AJ35" s="48">
        <v>0</v>
      </c>
      <c r="AK35" s="48">
        <v>0</v>
      </c>
      <c r="AL35" s="48">
        <v>0</v>
      </c>
      <c r="AM35" s="48">
        <v>0</v>
      </c>
      <c r="AN35" s="48">
        <v>0</v>
      </c>
      <c r="AO35" s="48">
        <v>0</v>
      </c>
      <c r="AP35" s="48">
        <v>0</v>
      </c>
      <c r="AQ35" s="48">
        <v>0</v>
      </c>
      <c r="AR35" s="48">
        <v>0</v>
      </c>
      <c r="AS35" s="48">
        <v>0</v>
      </c>
      <c r="AT35" s="48">
        <v>0</v>
      </c>
    </row>
    <row r="36" spans="5:46" ht="15">
      <c r="E36" s="67">
        <v>5</v>
      </c>
      <c r="F36" s="67" t="s">
        <v>115</v>
      </c>
      <c r="H36" s="48">
        <v>1.5678599999999999E-3</v>
      </c>
      <c r="I36" s="48">
        <v>1.5095953749999999E-3</v>
      </c>
      <c r="J36" s="48">
        <v>1.4513307500000001E-3</v>
      </c>
      <c r="K36" s="48">
        <v>1.393066125E-3</v>
      </c>
      <c r="L36" s="48">
        <v>1.3348015E-3</v>
      </c>
      <c r="M36" s="48">
        <v>1.2765368750000002E-3</v>
      </c>
      <c r="N36" s="48">
        <v>1.2182722500000001E-3</v>
      </c>
      <c r="O36" s="48">
        <v>1.1600076250000001E-3</v>
      </c>
      <c r="P36" s="48">
        <v>1.1017430000000001E-3</v>
      </c>
      <c r="Q36" s="48">
        <v>1.043478375E-3</v>
      </c>
      <c r="R36" s="48">
        <v>9.8521375000000045E-4</v>
      </c>
      <c r="S36" s="48">
        <v>9.269491250000003E-4</v>
      </c>
      <c r="T36" s="48">
        <v>8.6868450000000027E-4</v>
      </c>
      <c r="U36" s="48">
        <v>8.1041987500000035E-4</v>
      </c>
      <c r="V36" s="48">
        <v>7.5215525000000053E-4</v>
      </c>
      <c r="W36" s="48">
        <v>6.938906250000005E-4</v>
      </c>
      <c r="X36" s="48">
        <v>6.3562600000000046E-4</v>
      </c>
      <c r="Y36" s="48">
        <v>5.7736137500000043E-4</v>
      </c>
      <c r="Z36" s="48">
        <v>5.190967500000004E-4</v>
      </c>
      <c r="AA36" s="48">
        <v>4.6083212500000036E-4</v>
      </c>
      <c r="AB36" s="48">
        <v>4.0256750000000033E-4</v>
      </c>
      <c r="AC36" s="48">
        <v>3.443028750000003E-4</v>
      </c>
      <c r="AD36" s="48">
        <v>2.8603825000000037E-4</v>
      </c>
      <c r="AE36" s="48">
        <v>2.2777362500000034E-4</v>
      </c>
      <c r="AF36" s="48">
        <v>1.6950900000000036E-4</v>
      </c>
      <c r="AG36" s="48">
        <v>1.1124437500000035E-4</v>
      </c>
      <c r="AH36" s="48">
        <v>1.0922174999999987E-4</v>
      </c>
      <c r="AI36" s="48">
        <v>1.0719912499999987E-4</v>
      </c>
      <c r="AJ36" s="48">
        <v>1.0517649999999986E-4</v>
      </c>
      <c r="AK36" s="48">
        <v>1.0315387499999986E-4</v>
      </c>
      <c r="AL36" s="48">
        <v>1.0113124999999985E-4</v>
      </c>
      <c r="AM36" s="48">
        <v>9.9108624999999848E-5</v>
      </c>
      <c r="AN36" s="48">
        <v>9.7085999999999836E-5</v>
      </c>
      <c r="AO36" s="48">
        <v>9.5063374999999838E-5</v>
      </c>
      <c r="AP36" s="48">
        <v>9.3040749999999826E-5</v>
      </c>
      <c r="AQ36" s="48">
        <v>9.1018124999999827E-5</v>
      </c>
      <c r="AR36" s="48">
        <v>8.8995499999999816E-5</v>
      </c>
      <c r="AS36" s="48">
        <v>8.6972874999999817E-5</v>
      </c>
      <c r="AT36" s="48">
        <v>8.4950249999999806E-5</v>
      </c>
    </row>
    <row r="37" spans="5:46" ht="15">
      <c r="E37" s="67">
        <v>6</v>
      </c>
      <c r="F37" s="67" t="s">
        <v>116</v>
      </c>
      <c r="H37" s="48">
        <v>69.96361001999999</v>
      </c>
      <c r="I37" s="48">
        <v>68.987397501874995</v>
      </c>
      <c r="J37" s="48">
        <v>68.011184983749985</v>
      </c>
      <c r="K37" s="48">
        <v>67.034972465624989</v>
      </c>
      <c r="L37" s="48">
        <v>66.058759947500008</v>
      </c>
      <c r="M37" s="48">
        <v>65.082547429374998</v>
      </c>
      <c r="N37" s="48">
        <v>64.207896415249991</v>
      </c>
      <c r="O37" s="48">
        <v>63.333245401125005</v>
      </c>
      <c r="P37" s="48">
        <v>62.458594386999977</v>
      </c>
      <c r="Q37" s="48">
        <v>61.583943372874984</v>
      </c>
      <c r="R37" s="48">
        <v>60.70929235875002</v>
      </c>
      <c r="S37" s="48">
        <v>59.842016753625018</v>
      </c>
      <c r="T37" s="48">
        <v>58.974741148500023</v>
      </c>
      <c r="U37" s="48">
        <v>58.107465543375021</v>
      </c>
      <c r="V37" s="48">
        <v>57.240189938250005</v>
      </c>
      <c r="W37" s="48">
        <v>56.372914333125038</v>
      </c>
      <c r="X37" s="48">
        <v>55.505638728000022</v>
      </c>
      <c r="Y37" s="48">
        <v>54.638363122875006</v>
      </c>
      <c r="Z37" s="48">
        <v>53.771087517750026</v>
      </c>
      <c r="AA37" s="48">
        <v>52.903811912625017</v>
      </c>
      <c r="AB37" s="48">
        <v>52.0365363075</v>
      </c>
      <c r="AC37" s="48">
        <v>51.169260702375013</v>
      </c>
      <c r="AD37" s="48">
        <v>50.301985097250004</v>
      </c>
      <c r="AE37" s="48">
        <v>49.434709492125016</v>
      </c>
      <c r="AF37" s="48">
        <v>48.567433887</v>
      </c>
      <c r="AG37" s="48">
        <v>47.700158281874998</v>
      </c>
      <c r="AH37" s="48">
        <v>46.832882676750039</v>
      </c>
      <c r="AI37" s="48">
        <v>45.965607071625023</v>
      </c>
      <c r="AJ37" s="48">
        <v>45.098331466500014</v>
      </c>
      <c r="AK37" s="48">
        <v>44.231055861375026</v>
      </c>
      <c r="AL37" s="48">
        <v>43.36378025625001</v>
      </c>
      <c r="AM37" s="48">
        <v>42.496504651125029</v>
      </c>
      <c r="AN37" s="48">
        <v>41.629229046000034</v>
      </c>
      <c r="AO37" s="48">
        <v>40.761953440875018</v>
      </c>
      <c r="AP37" s="48">
        <v>39.894677835750031</v>
      </c>
      <c r="AQ37" s="48">
        <v>39.027402230625</v>
      </c>
      <c r="AR37" s="48">
        <v>38.160126625500034</v>
      </c>
      <c r="AS37" s="48">
        <v>37.292851020375046</v>
      </c>
      <c r="AT37" s="48">
        <v>36.425575415250023</v>
      </c>
    </row>
    <row r="38" spans="5:46" ht="15">
      <c r="E38" s="67">
        <v>7</v>
      </c>
      <c r="F38" s="67" t="s">
        <v>117</v>
      </c>
      <c r="H38" s="48">
        <v>6.4667137600000002</v>
      </c>
      <c r="I38" s="48">
        <v>6.3373794848000005</v>
      </c>
      <c r="J38" s="48">
        <v>6.2080452095999998</v>
      </c>
      <c r="K38" s="48">
        <v>6.0787109343999974</v>
      </c>
      <c r="L38" s="48">
        <v>5.9493766591999995</v>
      </c>
      <c r="M38" s="48">
        <v>5.8200423839999997</v>
      </c>
      <c r="N38" s="48">
        <v>5.6907081088</v>
      </c>
      <c r="O38" s="48">
        <v>5.5613738335999985</v>
      </c>
      <c r="P38" s="48">
        <v>5.4320395583999987</v>
      </c>
      <c r="Q38" s="48">
        <v>5.3027052831999999</v>
      </c>
      <c r="R38" s="48">
        <v>5.1733710079999984</v>
      </c>
      <c r="S38" s="48">
        <v>5.0440367327999986</v>
      </c>
      <c r="T38" s="48">
        <v>4.9147024575999998</v>
      </c>
      <c r="U38" s="48">
        <v>4.7853681824000009</v>
      </c>
      <c r="V38" s="48">
        <v>4.6560339071999994</v>
      </c>
      <c r="W38" s="48">
        <v>4.5266996320000006</v>
      </c>
      <c r="X38" s="48">
        <v>4.3973653568000008</v>
      </c>
      <c r="Y38" s="48">
        <v>4.2680310815999993</v>
      </c>
      <c r="Z38" s="48">
        <v>4.1386968064000005</v>
      </c>
      <c r="AA38" s="48">
        <v>4.0093625312000007</v>
      </c>
      <c r="AB38" s="48">
        <v>3.8800282560000006</v>
      </c>
      <c r="AC38" s="48">
        <v>3.7506939808000013</v>
      </c>
      <c r="AD38" s="48">
        <v>3.6213597056000015</v>
      </c>
      <c r="AE38" s="48">
        <v>3.4920254304000009</v>
      </c>
      <c r="AF38" s="48">
        <v>3.3626911552000016</v>
      </c>
      <c r="AG38" s="48">
        <v>3.233356880000001</v>
      </c>
      <c r="AH38" s="48">
        <v>3.1040226048000017</v>
      </c>
      <c r="AI38" s="48">
        <v>2.9746883296000011</v>
      </c>
      <c r="AJ38" s="48">
        <v>2.8453540544000022</v>
      </c>
      <c r="AK38" s="48">
        <v>2.7160197792000016</v>
      </c>
      <c r="AL38" s="48">
        <v>2.5866855040000005</v>
      </c>
      <c r="AM38" s="48">
        <v>2.457351228800003</v>
      </c>
      <c r="AN38" s="48">
        <v>2.3280169536000015</v>
      </c>
      <c r="AO38" s="48">
        <v>2.1986826784000022</v>
      </c>
      <c r="AP38" s="48">
        <v>2.069348403200002</v>
      </c>
      <c r="AQ38" s="48">
        <v>1.9400141280000016</v>
      </c>
      <c r="AR38" s="48">
        <v>1.8106798528000021</v>
      </c>
      <c r="AS38" s="48">
        <v>1.6813455776000024</v>
      </c>
      <c r="AT38" s="48">
        <v>1.552011302400002</v>
      </c>
    </row>
    <row r="39" spans="5:46" ht="15">
      <c r="E39" s="67">
        <v>8</v>
      </c>
      <c r="F39" s="67" t="s">
        <v>118</v>
      </c>
      <c r="H39" s="48">
        <v>35.154539449999994</v>
      </c>
      <c r="I39" s="48">
        <v>34.451448661000008</v>
      </c>
      <c r="J39" s="48">
        <v>33.748357872</v>
      </c>
      <c r="K39" s="48">
        <v>33.045267082999999</v>
      </c>
      <c r="L39" s="48">
        <v>32.342176294000005</v>
      </c>
      <c r="M39" s="48">
        <v>31.639085505000004</v>
      </c>
      <c r="N39" s="48">
        <v>30.935994715999996</v>
      </c>
      <c r="O39" s="48">
        <v>30.232903927000006</v>
      </c>
      <c r="P39" s="48">
        <v>29.529813137999998</v>
      </c>
      <c r="Q39" s="48">
        <v>28.826722349000001</v>
      </c>
      <c r="R39" s="48">
        <v>28.123631559999996</v>
      </c>
      <c r="S39" s="48">
        <v>27.420540771000002</v>
      </c>
      <c r="T39" s="48">
        <v>26.717449982000002</v>
      </c>
      <c r="U39" s="48">
        <v>26.014359192999994</v>
      </c>
      <c r="V39" s="48">
        <v>25.311268404</v>
      </c>
      <c r="W39" s="48">
        <v>24.608177614999995</v>
      </c>
      <c r="X39" s="48">
        <v>23.905086826000002</v>
      </c>
      <c r="Y39" s="48">
        <v>23.201996037000001</v>
      </c>
      <c r="Z39" s="48">
        <v>22.498905248</v>
      </c>
      <c r="AA39" s="48">
        <v>21.795814458999995</v>
      </c>
      <c r="AB39" s="48">
        <v>21.092723670000002</v>
      </c>
      <c r="AC39" s="48">
        <v>20.389632881000001</v>
      </c>
      <c r="AD39" s="48">
        <v>19.686542091999996</v>
      </c>
      <c r="AE39" s="48">
        <v>18.983451302999995</v>
      </c>
      <c r="AF39" s="48">
        <v>18.280360514000002</v>
      </c>
      <c r="AG39" s="48">
        <v>17.577269724999997</v>
      </c>
      <c r="AH39" s="48">
        <v>16.874178936</v>
      </c>
      <c r="AI39" s="48">
        <v>16.171088147000003</v>
      </c>
      <c r="AJ39" s="48">
        <v>15.467997357999998</v>
      </c>
      <c r="AK39" s="48">
        <v>14.764906568999999</v>
      </c>
      <c r="AL39" s="48">
        <v>14.06181578</v>
      </c>
      <c r="AM39" s="48">
        <v>13.358724991000003</v>
      </c>
      <c r="AN39" s="48">
        <v>12.655634202000002</v>
      </c>
      <c r="AO39" s="48">
        <v>11.952543412999999</v>
      </c>
      <c r="AP39" s="48">
        <v>11.249452624000002</v>
      </c>
      <c r="AQ39" s="48">
        <v>10.546361835000001</v>
      </c>
      <c r="AR39" s="48">
        <v>9.8432710460000017</v>
      </c>
      <c r="AS39" s="48">
        <v>9.140180256999999</v>
      </c>
      <c r="AT39" s="48">
        <v>8.4370894679999999</v>
      </c>
    </row>
    <row r="40" spans="5:46" ht="15">
      <c r="E40" s="67">
        <v>9</v>
      </c>
      <c r="F40" s="67" t="s">
        <v>119</v>
      </c>
      <c r="H40" s="48">
        <v>75.048755</v>
      </c>
      <c r="I40" s="48">
        <v>73.538624817400006</v>
      </c>
      <c r="J40" s="48">
        <v>72.028494634799998</v>
      </c>
      <c r="K40" s="48">
        <v>70.51836445219999</v>
      </c>
      <c r="L40" s="48">
        <v>69.008234269599996</v>
      </c>
      <c r="M40" s="48">
        <v>67.498104087000002</v>
      </c>
      <c r="N40" s="48">
        <v>65.998146218399995</v>
      </c>
      <c r="O40" s="48">
        <v>64.498188349800017</v>
      </c>
      <c r="P40" s="48">
        <v>62.998230481200018</v>
      </c>
      <c r="Q40" s="48">
        <v>61.498272612599983</v>
      </c>
      <c r="R40" s="48">
        <v>59.998314744000005</v>
      </c>
      <c r="S40" s="48">
        <v>58.498356875400006</v>
      </c>
      <c r="T40" s="48">
        <v>56.998399006800007</v>
      </c>
      <c r="U40" s="48">
        <v>55.498441138200008</v>
      </c>
      <c r="V40" s="48">
        <v>53.99848326959998</v>
      </c>
      <c r="W40" s="48">
        <v>52.498525401000009</v>
      </c>
      <c r="X40" s="48">
        <v>50.998567532400003</v>
      </c>
      <c r="Y40" s="48">
        <v>49.498609663800003</v>
      </c>
      <c r="Z40" s="48">
        <v>47.998651795199997</v>
      </c>
      <c r="AA40" s="48">
        <v>46.498693926599991</v>
      </c>
      <c r="AB40" s="48">
        <v>44.998736058000013</v>
      </c>
      <c r="AC40" s="48">
        <v>43.498778189399978</v>
      </c>
      <c r="AD40" s="48">
        <v>41.998820320799986</v>
      </c>
      <c r="AE40" s="48">
        <v>40.498862452199987</v>
      </c>
      <c r="AF40" s="48">
        <v>38.998904583600002</v>
      </c>
      <c r="AG40" s="48">
        <v>37.498946715000002</v>
      </c>
      <c r="AH40" s="48">
        <v>35.998988846399996</v>
      </c>
      <c r="AI40" s="48">
        <v>34.49903097779999</v>
      </c>
      <c r="AJ40" s="48">
        <v>32.999073109199998</v>
      </c>
      <c r="AK40" s="48">
        <v>31.499115240600002</v>
      </c>
      <c r="AL40" s="48">
        <v>29.999157372000003</v>
      </c>
      <c r="AM40" s="48">
        <v>28.499199503400003</v>
      </c>
      <c r="AN40" s="48">
        <v>26.999241634799994</v>
      </c>
      <c r="AO40" s="48">
        <v>25.499283766199998</v>
      </c>
      <c r="AP40" s="48">
        <v>23.999325897599999</v>
      </c>
      <c r="AQ40" s="48">
        <v>22.49936802900001</v>
      </c>
      <c r="AR40" s="48">
        <v>20.999410160399993</v>
      </c>
      <c r="AS40" s="48">
        <v>19.499452291799997</v>
      </c>
      <c r="AT40" s="48">
        <v>17.999494423199998</v>
      </c>
    </row>
    <row r="41" spans="5:46" ht="15">
      <c r="E41" s="67">
        <v>10</v>
      </c>
      <c r="F41" s="67" t="s">
        <v>120</v>
      </c>
      <c r="H41" s="48">
        <v>30.102428510000003</v>
      </c>
      <c r="I41" s="48">
        <v>29.500379939800002</v>
      </c>
      <c r="J41" s="48">
        <v>28.898331369600001</v>
      </c>
      <c r="K41" s="48">
        <v>28.296282799399997</v>
      </c>
      <c r="L41" s="48">
        <v>27.694234229199996</v>
      </c>
      <c r="M41" s="48">
        <v>27.092185658999998</v>
      </c>
      <c r="N41" s="48">
        <v>26.490137088799997</v>
      </c>
      <c r="O41" s="48">
        <v>25.888088518599993</v>
      </c>
      <c r="P41" s="48">
        <v>25.286039948399999</v>
      </c>
      <c r="Q41" s="48">
        <v>24.683991378199998</v>
      </c>
      <c r="R41" s="48">
        <v>24.08194280799999</v>
      </c>
      <c r="S41" s="48">
        <v>23.479894237799996</v>
      </c>
      <c r="T41" s="48">
        <v>22.877845667599995</v>
      </c>
      <c r="U41" s="48">
        <v>22.275797097399998</v>
      </c>
      <c r="V41" s="48">
        <v>21.67374852719999</v>
      </c>
      <c r="W41" s="48">
        <v>21.071699956999996</v>
      </c>
      <c r="X41" s="48">
        <v>20.469651386799995</v>
      </c>
      <c r="Y41" s="48">
        <v>19.867602816599998</v>
      </c>
      <c r="Z41" s="48">
        <v>19.265554246399997</v>
      </c>
      <c r="AA41" s="48">
        <v>18.663505676199993</v>
      </c>
      <c r="AB41" s="48">
        <v>18.061457105999995</v>
      </c>
      <c r="AC41" s="48">
        <v>17.459408535799994</v>
      </c>
      <c r="AD41" s="48">
        <v>16.857359965600001</v>
      </c>
      <c r="AE41" s="48">
        <v>16.255311395399996</v>
      </c>
      <c r="AF41" s="48">
        <v>15.653262825199997</v>
      </c>
      <c r="AG41" s="48">
        <v>15.051214254999998</v>
      </c>
      <c r="AH41" s="48">
        <v>14.449165684799997</v>
      </c>
      <c r="AI41" s="48">
        <v>13.847117114599998</v>
      </c>
      <c r="AJ41" s="48">
        <v>13.245068544399997</v>
      </c>
      <c r="AK41" s="48">
        <v>12.643019974199996</v>
      </c>
      <c r="AL41" s="48">
        <v>12.040971403999995</v>
      </c>
      <c r="AM41" s="48">
        <v>11.438922833799996</v>
      </c>
      <c r="AN41" s="48">
        <v>10.836874263599995</v>
      </c>
      <c r="AO41" s="48">
        <v>10.234825693399994</v>
      </c>
      <c r="AP41" s="48">
        <v>9.632777123199995</v>
      </c>
      <c r="AQ41" s="48">
        <v>9.0307285529999959</v>
      </c>
      <c r="AR41" s="48">
        <v>8.428679982799995</v>
      </c>
      <c r="AS41" s="48">
        <v>7.8266314125999941</v>
      </c>
      <c r="AT41" s="48">
        <v>7.224582842399994</v>
      </c>
    </row>
    <row r="42" spans="5:46" ht="15">
      <c r="E42" s="67">
        <v>11</v>
      </c>
      <c r="F42" s="67" t="s">
        <v>121</v>
      </c>
      <c r="H42" s="48">
        <v>2.8662719700000001</v>
      </c>
      <c r="I42" s="48">
        <v>2.8089465306000001</v>
      </c>
      <c r="J42" s="48">
        <v>2.7516210912000005</v>
      </c>
      <c r="K42" s="48">
        <v>2.6942956518000001</v>
      </c>
      <c r="L42" s="48">
        <v>2.6369702124000001</v>
      </c>
      <c r="M42" s="48">
        <v>2.5796447730000001</v>
      </c>
      <c r="N42" s="48">
        <v>2.5223193336</v>
      </c>
      <c r="O42" s="48">
        <v>2.4649938942</v>
      </c>
      <c r="P42" s="48">
        <v>2.4076684548</v>
      </c>
      <c r="Q42" s="48">
        <v>2.3503430154</v>
      </c>
      <c r="R42" s="48">
        <v>2.2930175760000004</v>
      </c>
      <c r="S42" s="48">
        <v>2.2356921366000004</v>
      </c>
      <c r="T42" s="48">
        <v>2.1783666972000004</v>
      </c>
      <c r="U42" s="48">
        <v>2.1210412578000004</v>
      </c>
      <c r="V42" s="48">
        <v>2.0637158184000004</v>
      </c>
      <c r="W42" s="48">
        <v>2.0063903790000004</v>
      </c>
      <c r="X42" s="48">
        <v>1.9490649396000002</v>
      </c>
      <c r="Y42" s="48">
        <v>1.8917395002000001</v>
      </c>
      <c r="Z42" s="48">
        <v>1.8344140608000004</v>
      </c>
      <c r="AA42" s="48">
        <v>1.7770886214000006</v>
      </c>
      <c r="AB42" s="48">
        <v>1.7197631820000003</v>
      </c>
      <c r="AC42" s="48">
        <v>1.6624377426000003</v>
      </c>
      <c r="AD42" s="48">
        <v>1.6051123032000001</v>
      </c>
      <c r="AE42" s="48">
        <v>1.5477868638000003</v>
      </c>
      <c r="AF42" s="48">
        <v>1.4904614244000001</v>
      </c>
      <c r="AG42" s="48">
        <v>1.4331359850000001</v>
      </c>
      <c r="AH42" s="48">
        <v>1.3758105456000003</v>
      </c>
      <c r="AI42" s="48">
        <v>1.3184851062000003</v>
      </c>
      <c r="AJ42" s="48">
        <v>1.2611596668</v>
      </c>
      <c r="AK42" s="48">
        <v>1.2038342274000002</v>
      </c>
      <c r="AL42" s="48">
        <v>1.1465087880000002</v>
      </c>
      <c r="AM42" s="48">
        <v>1.0891833486</v>
      </c>
      <c r="AN42" s="48">
        <v>1.0318579092000002</v>
      </c>
      <c r="AO42" s="48">
        <v>0.97453246980000008</v>
      </c>
      <c r="AP42" s="48">
        <v>0.91720703040000007</v>
      </c>
      <c r="AQ42" s="48">
        <v>0.85988159100000006</v>
      </c>
      <c r="AR42" s="48">
        <v>0.80255615160000005</v>
      </c>
      <c r="AS42" s="48">
        <v>0.74523071219999992</v>
      </c>
      <c r="AT42" s="48">
        <v>0.68790527280000013</v>
      </c>
    </row>
    <row r="43" spans="5:46" ht="15">
      <c r="E43" s="67">
        <v>12</v>
      </c>
      <c r="F43" s="67" t="s">
        <v>122</v>
      </c>
      <c r="H43" s="48">
        <v>11.769645130000001</v>
      </c>
      <c r="I43" s="48">
        <v>11.534252227400003</v>
      </c>
      <c r="J43" s="48">
        <v>11.298859324800004</v>
      </c>
      <c r="K43" s="48">
        <v>11.063466422200003</v>
      </c>
      <c r="L43" s="48">
        <v>10.828073519600006</v>
      </c>
      <c r="M43" s="48">
        <v>10.592680617000001</v>
      </c>
      <c r="N43" s="48">
        <v>10.357287714400004</v>
      </c>
      <c r="O43" s="48">
        <v>10.121894811800006</v>
      </c>
      <c r="P43" s="48">
        <v>9.8865019092000068</v>
      </c>
      <c r="Q43" s="48">
        <v>9.651109006600004</v>
      </c>
      <c r="R43" s="48">
        <v>9.4157161040000048</v>
      </c>
      <c r="S43" s="48">
        <v>9.1803232014000038</v>
      </c>
      <c r="T43" s="48">
        <v>8.9449302988000046</v>
      </c>
      <c r="U43" s="48">
        <v>8.7095373962000053</v>
      </c>
      <c r="V43" s="48">
        <v>8.4741444936000025</v>
      </c>
      <c r="W43" s="48">
        <v>8.2387515910000051</v>
      </c>
      <c r="X43" s="48">
        <v>8.0033586884000059</v>
      </c>
      <c r="Y43" s="48">
        <v>7.7679657858000057</v>
      </c>
      <c r="Z43" s="48">
        <v>7.5325728832000056</v>
      </c>
      <c r="AA43" s="48">
        <v>7.2971799806000037</v>
      </c>
      <c r="AB43" s="48">
        <v>7.0617870780000054</v>
      </c>
      <c r="AC43" s="48">
        <v>6.8263941754000053</v>
      </c>
      <c r="AD43" s="48">
        <v>6.591001272800006</v>
      </c>
      <c r="AE43" s="48">
        <v>6.355608370200005</v>
      </c>
      <c r="AF43" s="48">
        <v>6.1202154676000049</v>
      </c>
      <c r="AG43" s="48">
        <v>5.8848225650000057</v>
      </c>
      <c r="AH43" s="48">
        <v>5.6494296624000055</v>
      </c>
      <c r="AI43" s="48">
        <v>5.4140367598000072</v>
      </c>
      <c r="AJ43" s="48">
        <v>5.1786438572000062</v>
      </c>
      <c r="AK43" s="48">
        <v>4.9432509546000043</v>
      </c>
      <c r="AL43" s="48">
        <v>4.7078580520000051</v>
      </c>
      <c r="AM43" s="48">
        <v>4.4724651494000041</v>
      </c>
      <c r="AN43" s="48">
        <v>4.2370722468000066</v>
      </c>
      <c r="AO43" s="48">
        <v>4.0016793442000056</v>
      </c>
      <c r="AP43" s="48">
        <v>3.7662864416000059</v>
      </c>
      <c r="AQ43" s="48">
        <v>3.5308935390000054</v>
      </c>
      <c r="AR43" s="48">
        <v>3.295500636400007</v>
      </c>
      <c r="AS43" s="48">
        <v>3.060107733800006</v>
      </c>
      <c r="AT43" s="48">
        <v>2.8247148312000054</v>
      </c>
    </row>
    <row r="44" spans="5:46" ht="15">
      <c r="E44" s="67">
        <v>13</v>
      </c>
      <c r="F44" s="67" t="s">
        <v>123</v>
      </c>
      <c r="H44" s="48">
        <v>2.7076783600000001</v>
      </c>
      <c r="I44" s="48">
        <v>2.6535247928000003</v>
      </c>
      <c r="J44" s="48">
        <v>2.5993712256000006</v>
      </c>
      <c r="K44" s="48">
        <v>2.5452176584000004</v>
      </c>
      <c r="L44" s="48">
        <v>2.4910640912000006</v>
      </c>
      <c r="M44" s="48">
        <v>2.4369105240000009</v>
      </c>
      <c r="N44" s="48">
        <v>2.3827569568000007</v>
      </c>
      <c r="O44" s="48">
        <v>2.3286033896000009</v>
      </c>
      <c r="P44" s="48">
        <v>2.2744498224000007</v>
      </c>
      <c r="Q44" s="48">
        <v>2.2202962552000005</v>
      </c>
      <c r="R44" s="48">
        <v>2.1661426880000008</v>
      </c>
      <c r="S44" s="48">
        <v>2.1119891208000006</v>
      </c>
      <c r="T44" s="48">
        <v>2.0578355536000008</v>
      </c>
      <c r="U44" s="48">
        <v>2.0036819864000006</v>
      </c>
      <c r="V44" s="48">
        <v>1.9495284192000009</v>
      </c>
      <c r="W44" s="48">
        <v>1.8953748520000009</v>
      </c>
      <c r="X44" s="48">
        <v>1.8412212848000007</v>
      </c>
      <c r="Y44" s="48">
        <v>1.7870677176000005</v>
      </c>
      <c r="Z44" s="48">
        <v>1.7329141504000003</v>
      </c>
      <c r="AA44" s="48">
        <v>1.6787605832000005</v>
      </c>
      <c r="AB44" s="48">
        <v>1.6246070160000006</v>
      </c>
      <c r="AC44" s="48">
        <v>1.5704534488000002</v>
      </c>
      <c r="AD44" s="48">
        <v>1.5162998816000004</v>
      </c>
      <c r="AE44" s="48">
        <v>1.4621463144</v>
      </c>
      <c r="AF44" s="48">
        <v>1.4079927472000002</v>
      </c>
      <c r="AG44" s="48">
        <v>1.35383918</v>
      </c>
      <c r="AH44" s="48">
        <v>1.2996856128000003</v>
      </c>
      <c r="AI44" s="48">
        <v>1.2455320455999999</v>
      </c>
      <c r="AJ44" s="48">
        <v>1.1913784783999999</v>
      </c>
      <c r="AK44" s="48">
        <v>1.1372249111999999</v>
      </c>
      <c r="AL44" s="48">
        <v>1.0830713439999997</v>
      </c>
      <c r="AM44" s="48">
        <v>1.0289177767999997</v>
      </c>
      <c r="AN44" s="48">
        <v>0.97476420959999988</v>
      </c>
      <c r="AO44" s="48">
        <v>0.9206106423999999</v>
      </c>
      <c r="AP44" s="48">
        <v>0.86645707519999982</v>
      </c>
      <c r="AQ44" s="48">
        <v>0.81230350800000006</v>
      </c>
      <c r="AR44" s="48">
        <v>0.75814994079999998</v>
      </c>
      <c r="AS44" s="48">
        <v>0.7039963736</v>
      </c>
      <c r="AT44" s="48">
        <v>0.64984280640000014</v>
      </c>
    </row>
    <row r="45" spans="5:46" ht="15">
      <c r="E45" s="67">
        <v>14</v>
      </c>
      <c r="F45" s="67" t="s">
        <v>124</v>
      </c>
      <c r="H45" s="48">
        <v>19.405828270000001</v>
      </c>
      <c r="I45" s="48">
        <v>19.163255416624999</v>
      </c>
      <c r="J45" s="48">
        <v>18.920682563250001</v>
      </c>
      <c r="K45" s="48">
        <v>18.678109709874999</v>
      </c>
      <c r="L45" s="48">
        <v>18.435536856500004</v>
      </c>
      <c r="M45" s="48">
        <v>18.192964003125002</v>
      </c>
      <c r="N45" s="48">
        <v>17.950391149750001</v>
      </c>
      <c r="O45" s="48">
        <v>17.707818296375002</v>
      </c>
      <c r="P45" s="48">
        <v>17.465245443000004</v>
      </c>
      <c r="Q45" s="48">
        <v>17.222672589625006</v>
      </c>
      <c r="R45" s="48">
        <v>16.980099736250004</v>
      </c>
      <c r="S45" s="48">
        <v>16.737526882875006</v>
      </c>
      <c r="T45" s="48">
        <v>16.494954029500004</v>
      </c>
      <c r="U45" s="48">
        <v>16.252381176125006</v>
      </c>
      <c r="V45" s="48">
        <v>16.009808322750008</v>
      </c>
      <c r="W45" s="48">
        <v>15.767235469375008</v>
      </c>
      <c r="X45" s="48">
        <v>15.524662616000008</v>
      </c>
      <c r="Y45" s="48">
        <v>15.282089762625008</v>
      </c>
      <c r="Z45" s="48">
        <v>15.039516909250006</v>
      </c>
      <c r="AA45" s="48">
        <v>14.796944055875008</v>
      </c>
      <c r="AB45" s="48">
        <v>14.554371202500006</v>
      </c>
      <c r="AC45" s="48">
        <v>14.311798349125009</v>
      </c>
      <c r="AD45" s="48">
        <v>14.069225495750009</v>
      </c>
      <c r="AE45" s="48">
        <v>13.826652642375008</v>
      </c>
      <c r="AF45" s="48">
        <v>13.584079789000009</v>
      </c>
      <c r="AG45" s="48">
        <v>13.341506935625008</v>
      </c>
      <c r="AH45" s="48">
        <v>13.098934082250006</v>
      </c>
      <c r="AI45" s="48">
        <v>12.856361228875008</v>
      </c>
      <c r="AJ45" s="48">
        <v>12.613788375500006</v>
      </c>
      <c r="AK45" s="48">
        <v>12.371215522125008</v>
      </c>
      <c r="AL45" s="48">
        <v>12.128642668750009</v>
      </c>
      <c r="AM45" s="48">
        <v>11.886069815375006</v>
      </c>
      <c r="AN45" s="48">
        <v>11.643496962000007</v>
      </c>
      <c r="AO45" s="48">
        <v>11.400924108625006</v>
      </c>
      <c r="AP45" s="48">
        <v>11.158351255250006</v>
      </c>
      <c r="AQ45" s="48">
        <v>10.915778401875006</v>
      </c>
      <c r="AR45" s="48">
        <v>10.673205548500006</v>
      </c>
      <c r="AS45" s="48">
        <v>10.430632695125006</v>
      </c>
      <c r="AT45" s="48">
        <v>10.188059841750007</v>
      </c>
    </row>
    <row r="46" spans="5:46" ht="15">
      <c r="E46" s="67">
        <v>15</v>
      </c>
      <c r="F46" s="67" t="s">
        <v>125</v>
      </c>
      <c r="H46" s="48">
        <v>2.9703062</v>
      </c>
      <c r="I46" s="48">
        <v>2.9060208456250001</v>
      </c>
      <c r="J46" s="48">
        <v>2.8417354912500001</v>
      </c>
      <c r="K46" s="48">
        <v>2.7774501368749998</v>
      </c>
      <c r="L46" s="48">
        <v>2.7131647824999998</v>
      </c>
      <c r="M46" s="48">
        <v>2.6488794281249994</v>
      </c>
      <c r="N46" s="48">
        <v>2.6135610357500001</v>
      </c>
      <c r="O46" s="48">
        <v>2.5782426433749999</v>
      </c>
      <c r="P46" s="48">
        <v>2.5429242509999996</v>
      </c>
      <c r="Q46" s="48">
        <v>2.5076058586249999</v>
      </c>
      <c r="R46" s="48">
        <v>2.4722874662500001</v>
      </c>
      <c r="S46" s="48">
        <v>2.4369690738750003</v>
      </c>
      <c r="T46" s="48">
        <v>2.4016506814999996</v>
      </c>
      <c r="U46" s="48">
        <v>2.3663322891249998</v>
      </c>
      <c r="V46" s="48">
        <v>2.3310138967499996</v>
      </c>
      <c r="W46" s="48">
        <v>2.2956955043749994</v>
      </c>
      <c r="X46" s="48">
        <v>2.2603771119999996</v>
      </c>
      <c r="Y46" s="48">
        <v>2.2250587196249993</v>
      </c>
      <c r="Z46" s="48">
        <v>2.1897403272499996</v>
      </c>
      <c r="AA46" s="48">
        <v>2.1544219348749993</v>
      </c>
      <c r="AB46" s="48">
        <v>2.1191035424999995</v>
      </c>
      <c r="AC46" s="48">
        <v>2.0837851501249993</v>
      </c>
      <c r="AD46" s="48">
        <v>2.0484667577499991</v>
      </c>
      <c r="AE46" s="48">
        <v>2.0131483653749993</v>
      </c>
      <c r="AF46" s="48">
        <v>1.9778299729999989</v>
      </c>
      <c r="AG46" s="48">
        <v>1.9425115806249991</v>
      </c>
      <c r="AH46" s="48">
        <v>1.9071931882499991</v>
      </c>
      <c r="AI46" s="48">
        <v>1.8718747958749991</v>
      </c>
      <c r="AJ46" s="48">
        <v>1.8365564034999986</v>
      </c>
      <c r="AK46" s="48">
        <v>1.8012380111249988</v>
      </c>
      <c r="AL46" s="48">
        <v>1.7659196187499986</v>
      </c>
      <c r="AM46" s="48">
        <v>1.7306012263749986</v>
      </c>
      <c r="AN46" s="48">
        <v>1.6952828339999984</v>
      </c>
      <c r="AO46" s="48">
        <v>1.6599644416249986</v>
      </c>
      <c r="AP46" s="48">
        <v>1.6246460492499986</v>
      </c>
      <c r="AQ46" s="48">
        <v>1.5893276568749988</v>
      </c>
      <c r="AR46" s="48">
        <v>1.554009264499999</v>
      </c>
      <c r="AS46" s="48">
        <v>1.5186908721249985</v>
      </c>
      <c r="AT46" s="48">
        <v>1.4833724797499985</v>
      </c>
    </row>
    <row r="47" spans="5:46" ht="15">
      <c r="E47" s="67">
        <v>16</v>
      </c>
      <c r="F47" s="67" t="s">
        <v>126</v>
      </c>
      <c r="H47" s="48">
        <v>3.6302363199999998</v>
      </c>
      <c r="I47" s="48">
        <v>3.5397230528749999</v>
      </c>
      <c r="J47" s="48">
        <v>3.4492097857500004</v>
      </c>
      <c r="K47" s="48">
        <v>3.3586965186250004</v>
      </c>
      <c r="L47" s="48">
        <v>3.2681832515000009</v>
      </c>
      <c r="M47" s="48">
        <v>3.1776699843750009</v>
      </c>
      <c r="N47" s="48">
        <v>3.1353010512500008</v>
      </c>
      <c r="O47" s="48">
        <v>3.0929321181250016</v>
      </c>
      <c r="P47" s="48">
        <v>3.0505631850000015</v>
      </c>
      <c r="Q47" s="48">
        <v>3.0081942518750013</v>
      </c>
      <c r="R47" s="48">
        <v>2.9658253187500021</v>
      </c>
      <c r="S47" s="48">
        <v>2.923456385625002</v>
      </c>
      <c r="T47" s="48">
        <v>2.8810874525000023</v>
      </c>
      <c r="U47" s="48">
        <v>2.8387185193750026</v>
      </c>
      <c r="V47" s="48">
        <v>2.796349586250003</v>
      </c>
      <c r="W47" s="48">
        <v>2.7539806531250028</v>
      </c>
      <c r="X47" s="48">
        <v>2.7116117200000032</v>
      </c>
      <c r="Y47" s="48">
        <v>2.6692427868750035</v>
      </c>
      <c r="Z47" s="48">
        <v>2.6268738537500034</v>
      </c>
      <c r="AA47" s="48">
        <v>2.5845049206250041</v>
      </c>
      <c r="AB47" s="48">
        <v>2.542135987500004</v>
      </c>
      <c r="AC47" s="48">
        <v>2.4997670543750039</v>
      </c>
      <c r="AD47" s="48">
        <v>2.4573981212500047</v>
      </c>
      <c r="AE47" s="48">
        <v>2.4150291881250046</v>
      </c>
      <c r="AF47" s="48">
        <v>2.3726602550000049</v>
      </c>
      <c r="AG47" s="48">
        <v>2.3302913218750052</v>
      </c>
      <c r="AH47" s="48">
        <v>2.2879223887500055</v>
      </c>
      <c r="AI47" s="48">
        <v>2.2455534556250054</v>
      </c>
      <c r="AJ47" s="48">
        <v>2.2031845225000057</v>
      </c>
      <c r="AK47" s="48">
        <v>2.1608155893750061</v>
      </c>
      <c r="AL47" s="48">
        <v>2.1184466562500059</v>
      </c>
      <c r="AM47" s="48">
        <v>2.0760777231250063</v>
      </c>
      <c r="AN47" s="48">
        <v>2.0337087900000062</v>
      </c>
      <c r="AO47" s="48">
        <v>1.991339856875006</v>
      </c>
      <c r="AP47" s="48">
        <v>1.9489709237500061</v>
      </c>
      <c r="AQ47" s="48">
        <v>1.9066019906250062</v>
      </c>
      <c r="AR47" s="48">
        <v>1.8642330575000059</v>
      </c>
      <c r="AS47" s="48">
        <v>1.821864124375006</v>
      </c>
      <c r="AT47" s="48">
        <v>1.7794951912500059</v>
      </c>
    </row>
    <row r="48" spans="5:46" ht="15">
      <c r="E48" s="67">
        <v>17</v>
      </c>
      <c r="F48" s="67" t="s">
        <v>127</v>
      </c>
      <c r="H48" s="48">
        <v>0</v>
      </c>
      <c r="I48" s="48">
        <v>0</v>
      </c>
      <c r="J48" s="48">
        <v>0</v>
      </c>
      <c r="K48" s="48">
        <v>0</v>
      </c>
      <c r="L48" s="48">
        <v>0</v>
      </c>
      <c r="M48" s="48">
        <v>0</v>
      </c>
      <c r="N48" s="48">
        <v>0</v>
      </c>
      <c r="O48" s="48">
        <v>0</v>
      </c>
      <c r="P48" s="48">
        <v>0</v>
      </c>
      <c r="Q48" s="48">
        <v>0</v>
      </c>
      <c r="R48" s="48">
        <v>0</v>
      </c>
      <c r="S48" s="48">
        <v>0</v>
      </c>
      <c r="T48" s="48">
        <v>0</v>
      </c>
      <c r="U48" s="48">
        <v>0</v>
      </c>
      <c r="V48" s="48">
        <v>0</v>
      </c>
      <c r="W48" s="48">
        <v>0</v>
      </c>
      <c r="X48" s="48">
        <v>0</v>
      </c>
      <c r="Y48" s="48">
        <v>0</v>
      </c>
      <c r="Z48" s="48">
        <v>0</v>
      </c>
      <c r="AA48" s="48">
        <v>0</v>
      </c>
      <c r="AB48" s="48">
        <v>0</v>
      </c>
      <c r="AC48" s="48">
        <v>0</v>
      </c>
      <c r="AD48" s="48">
        <v>0</v>
      </c>
      <c r="AE48" s="48">
        <v>0</v>
      </c>
      <c r="AF48" s="48">
        <v>0</v>
      </c>
      <c r="AG48" s="48">
        <v>0</v>
      </c>
      <c r="AH48" s="48">
        <v>0</v>
      </c>
      <c r="AI48" s="48">
        <v>0</v>
      </c>
      <c r="AJ48" s="48">
        <v>0</v>
      </c>
      <c r="AK48" s="48">
        <v>0</v>
      </c>
      <c r="AL48" s="48">
        <v>0</v>
      </c>
      <c r="AM48" s="48">
        <v>0</v>
      </c>
      <c r="AN48" s="48">
        <v>0</v>
      </c>
      <c r="AO48" s="48">
        <v>0</v>
      </c>
      <c r="AP48" s="48">
        <v>0</v>
      </c>
      <c r="AQ48" s="48">
        <v>0</v>
      </c>
      <c r="AR48" s="48">
        <v>0</v>
      </c>
      <c r="AS48" s="48">
        <v>0</v>
      </c>
      <c r="AT48" s="48">
        <v>0</v>
      </c>
    </row>
    <row r="49" spans="3:46" ht="15">
      <c r="E49" s="67">
        <v>18</v>
      </c>
      <c r="F49" s="67" t="s">
        <v>128</v>
      </c>
      <c r="H49" s="48">
        <v>0</v>
      </c>
      <c r="I49" s="48">
        <v>0</v>
      </c>
      <c r="J49" s="48">
        <v>0</v>
      </c>
      <c r="K49" s="48">
        <v>0</v>
      </c>
      <c r="L49" s="48">
        <v>0</v>
      </c>
      <c r="M49" s="48">
        <v>0</v>
      </c>
      <c r="N49" s="48">
        <v>0</v>
      </c>
      <c r="O49" s="48">
        <v>0</v>
      </c>
      <c r="P49" s="48">
        <v>0</v>
      </c>
      <c r="Q49" s="48">
        <v>0</v>
      </c>
      <c r="R49" s="48">
        <v>0</v>
      </c>
      <c r="S49" s="48">
        <v>0</v>
      </c>
      <c r="T49" s="48">
        <v>0</v>
      </c>
      <c r="U49" s="48">
        <v>0</v>
      </c>
      <c r="V49" s="48">
        <v>0</v>
      </c>
      <c r="W49" s="48">
        <v>0</v>
      </c>
      <c r="X49" s="48">
        <v>0</v>
      </c>
      <c r="Y49" s="48">
        <v>0</v>
      </c>
      <c r="Z49" s="48">
        <v>0</v>
      </c>
      <c r="AA49" s="48">
        <v>0</v>
      </c>
      <c r="AB49" s="48">
        <v>0</v>
      </c>
      <c r="AC49" s="48">
        <v>0</v>
      </c>
      <c r="AD49" s="48">
        <v>0</v>
      </c>
      <c r="AE49" s="48">
        <v>0</v>
      </c>
      <c r="AF49" s="48">
        <v>0</v>
      </c>
      <c r="AG49" s="48">
        <v>0</v>
      </c>
      <c r="AH49" s="48">
        <v>0</v>
      </c>
      <c r="AI49" s="48">
        <v>0</v>
      </c>
      <c r="AJ49" s="48">
        <v>0</v>
      </c>
      <c r="AK49" s="48">
        <v>0</v>
      </c>
      <c r="AL49" s="48">
        <v>0</v>
      </c>
      <c r="AM49" s="48">
        <v>0</v>
      </c>
      <c r="AN49" s="48">
        <v>0</v>
      </c>
      <c r="AO49" s="48">
        <v>0</v>
      </c>
      <c r="AP49" s="48">
        <v>0</v>
      </c>
      <c r="AQ49" s="48">
        <v>0</v>
      </c>
      <c r="AR49" s="48">
        <v>0</v>
      </c>
      <c r="AS49" s="48">
        <v>0</v>
      </c>
      <c r="AT49" s="48">
        <v>0</v>
      </c>
    </row>
    <row r="50" spans="3:46" ht="15">
      <c r="E50" s="67">
        <v>19</v>
      </c>
      <c r="F50" s="67" t="s">
        <v>129</v>
      </c>
      <c r="H50" s="48">
        <v>2.7019806299999996</v>
      </c>
      <c r="I50" s="48">
        <v>2.4504055571249999</v>
      </c>
      <c r="J50" s="48">
        <v>2.1988304842499997</v>
      </c>
      <c r="K50" s="48">
        <v>1.9472554113750002</v>
      </c>
      <c r="L50" s="48">
        <v>1.6956803385000003</v>
      </c>
      <c r="M50" s="48">
        <v>1.4441052656250002</v>
      </c>
      <c r="N50" s="48">
        <v>1.4248505287500006</v>
      </c>
      <c r="O50" s="48">
        <v>1.4055957918750004</v>
      </c>
      <c r="P50" s="48">
        <v>1.3863410550000004</v>
      </c>
      <c r="Q50" s="48">
        <v>1.3670863181250004</v>
      </c>
      <c r="R50" s="48">
        <v>1.3478315812500008</v>
      </c>
      <c r="S50" s="48">
        <v>1.3285768443750006</v>
      </c>
      <c r="T50" s="48">
        <v>1.3093221075000006</v>
      </c>
      <c r="U50" s="48">
        <v>1.2900673706250008</v>
      </c>
      <c r="V50" s="48">
        <v>1.2708126337500008</v>
      </c>
      <c r="W50" s="48">
        <v>1.2515578968750007</v>
      </c>
      <c r="X50" s="48">
        <v>1.232303160000001</v>
      </c>
      <c r="Y50" s="48">
        <v>1.2130484231250009</v>
      </c>
      <c r="Z50" s="48">
        <v>1.1937936862500009</v>
      </c>
      <c r="AA50" s="48">
        <v>1.1745389493750009</v>
      </c>
      <c r="AB50" s="48">
        <v>1.1552842125000011</v>
      </c>
      <c r="AC50" s="48">
        <v>1.1360294756250009</v>
      </c>
      <c r="AD50" s="48">
        <v>1.1167747387500011</v>
      </c>
      <c r="AE50" s="48">
        <v>1.0975200018750013</v>
      </c>
      <c r="AF50" s="48">
        <v>1.0782652650000013</v>
      </c>
      <c r="AG50" s="48">
        <v>1.0590105281250011</v>
      </c>
      <c r="AH50" s="48">
        <v>1.0397557912500013</v>
      </c>
      <c r="AI50" s="48">
        <v>1.0205010543750013</v>
      </c>
      <c r="AJ50" s="48">
        <v>1.0012463175000013</v>
      </c>
      <c r="AK50" s="48">
        <v>0.98199158062500136</v>
      </c>
      <c r="AL50" s="48">
        <v>0.96273684375000135</v>
      </c>
      <c r="AM50" s="48">
        <v>0.94348210687500123</v>
      </c>
      <c r="AN50" s="48">
        <v>0.92422737000000132</v>
      </c>
      <c r="AO50" s="48">
        <v>0.90497263312500109</v>
      </c>
      <c r="AP50" s="48">
        <v>0.88571789625000119</v>
      </c>
      <c r="AQ50" s="48">
        <v>0.86646315937500118</v>
      </c>
      <c r="AR50" s="48">
        <v>0.84720842250000128</v>
      </c>
      <c r="AS50" s="48">
        <v>0.82795368562500127</v>
      </c>
      <c r="AT50" s="48">
        <v>0.80869894875000115</v>
      </c>
    </row>
    <row r="51" spans="3:46" ht="15">
      <c r="E51" s="67">
        <v>20</v>
      </c>
      <c r="F51" s="67" t="s">
        <v>130</v>
      </c>
      <c r="H51" s="48">
        <v>0</v>
      </c>
      <c r="I51" s="48">
        <v>0</v>
      </c>
      <c r="J51" s="48">
        <v>0</v>
      </c>
      <c r="K51" s="48">
        <v>0</v>
      </c>
      <c r="L51" s="48">
        <v>0</v>
      </c>
      <c r="M51" s="48">
        <v>0</v>
      </c>
      <c r="N51" s="48">
        <v>0</v>
      </c>
      <c r="O51" s="48">
        <v>0</v>
      </c>
      <c r="P51" s="48">
        <v>0</v>
      </c>
      <c r="Q51" s="48">
        <v>0</v>
      </c>
      <c r="R51" s="48">
        <v>0</v>
      </c>
      <c r="S51" s="48">
        <v>0</v>
      </c>
      <c r="T51" s="48">
        <v>0</v>
      </c>
      <c r="U51" s="48">
        <v>0</v>
      </c>
      <c r="V51" s="48">
        <v>0</v>
      </c>
      <c r="W51" s="48">
        <v>0</v>
      </c>
      <c r="X51" s="48">
        <v>0</v>
      </c>
      <c r="Y51" s="48">
        <v>0</v>
      </c>
      <c r="Z51" s="48">
        <v>0</v>
      </c>
      <c r="AA51" s="48">
        <v>0</v>
      </c>
      <c r="AB51" s="48">
        <v>0</v>
      </c>
      <c r="AC51" s="48">
        <v>0</v>
      </c>
      <c r="AD51" s="48">
        <v>0</v>
      </c>
      <c r="AE51" s="48">
        <v>0</v>
      </c>
      <c r="AF51" s="48">
        <v>0</v>
      </c>
      <c r="AG51" s="48">
        <v>0</v>
      </c>
      <c r="AH51" s="48">
        <v>0</v>
      </c>
      <c r="AI51" s="48">
        <v>0</v>
      </c>
      <c r="AJ51" s="48">
        <v>0</v>
      </c>
      <c r="AK51" s="48">
        <v>0</v>
      </c>
      <c r="AL51" s="48">
        <v>0</v>
      </c>
      <c r="AM51" s="48">
        <v>0</v>
      </c>
      <c r="AN51" s="48">
        <v>0</v>
      </c>
      <c r="AO51" s="48">
        <v>0</v>
      </c>
      <c r="AP51" s="48">
        <v>0</v>
      </c>
      <c r="AQ51" s="48">
        <v>0</v>
      </c>
      <c r="AR51" s="48">
        <v>0</v>
      </c>
      <c r="AS51" s="48">
        <v>0</v>
      </c>
      <c r="AT51" s="48">
        <v>0</v>
      </c>
    </row>
    <row r="52" spans="3:46">
      <c r="F52" s="40" t="s">
        <v>131</v>
      </c>
      <c r="G52" s="40"/>
      <c r="H52" s="70">
        <v>295.04762073999996</v>
      </c>
      <c r="I52" s="70">
        <v>289.72770194255003</v>
      </c>
      <c r="J52" s="70">
        <v>284.40778314509993</v>
      </c>
      <c r="K52" s="70">
        <v>279.08786434764994</v>
      </c>
      <c r="L52" s="70">
        <v>273.76794555019995</v>
      </c>
      <c r="M52" s="70">
        <v>268.44802675275002</v>
      </c>
      <c r="N52" s="70">
        <v>263.54927340530003</v>
      </c>
      <c r="O52" s="70">
        <v>258.65052005785003</v>
      </c>
      <c r="P52" s="70">
        <v>253.75176671039998</v>
      </c>
      <c r="Q52" s="70">
        <v>248.85301336294995</v>
      </c>
      <c r="R52" s="70">
        <v>243.95426001550004</v>
      </c>
      <c r="S52" s="70">
        <v>239.06288207705001</v>
      </c>
      <c r="T52" s="70">
        <v>234.17150413860006</v>
      </c>
      <c r="U52" s="70">
        <v>229.28012620014999</v>
      </c>
      <c r="V52" s="70">
        <v>224.38874826170002</v>
      </c>
      <c r="W52" s="70">
        <v>219.4973703232501</v>
      </c>
      <c r="X52" s="70">
        <v>214.60599238480003</v>
      </c>
      <c r="Y52" s="70">
        <v>209.71461444635005</v>
      </c>
      <c r="Z52" s="70">
        <v>204.82323650790002</v>
      </c>
      <c r="AA52" s="70">
        <v>199.93185856944999</v>
      </c>
      <c r="AB52" s="70">
        <v>195.04048063100004</v>
      </c>
      <c r="AC52" s="70">
        <v>190.14910269255</v>
      </c>
      <c r="AD52" s="70">
        <v>185.2577247541</v>
      </c>
      <c r="AE52" s="70">
        <v>180.36634681565002</v>
      </c>
      <c r="AF52" s="70">
        <v>175.47496887720001</v>
      </c>
      <c r="AG52" s="70">
        <v>170.58359093875001</v>
      </c>
      <c r="AH52" s="70">
        <v>165.69226924230006</v>
      </c>
      <c r="AI52" s="70">
        <v>160.80094754585002</v>
      </c>
      <c r="AJ52" s="70">
        <v>155.90962584940004</v>
      </c>
      <c r="AK52" s="70">
        <v>151.01830415295004</v>
      </c>
      <c r="AL52" s="70">
        <v>146.1269824565</v>
      </c>
      <c r="AM52" s="70">
        <v>141.23566076005005</v>
      </c>
      <c r="AN52" s="70">
        <v>136.34433906360007</v>
      </c>
      <c r="AO52" s="70">
        <v>131.45301736715004</v>
      </c>
      <c r="AP52" s="70">
        <v>126.56169567070006</v>
      </c>
      <c r="AQ52" s="70">
        <v>121.67037397425003</v>
      </c>
      <c r="AR52" s="70">
        <v>116.77905227780002</v>
      </c>
      <c r="AS52" s="70">
        <v>111.88773058135007</v>
      </c>
      <c r="AT52" s="70">
        <v>106.99640888490003</v>
      </c>
    </row>
    <row r="53" spans="3:46">
      <c r="F53" s="38" t="s">
        <v>132</v>
      </c>
      <c r="H53" s="71">
        <v>0.5343182162411767</v>
      </c>
      <c r="I53" s="71">
        <v>0.53321507033398285</v>
      </c>
      <c r="J53" s="71">
        <v>0.53207065518596097</v>
      </c>
      <c r="K53" s="71">
        <v>0.53088261079829202</v>
      </c>
      <c r="L53" s="71">
        <v>0.52964839373209849</v>
      </c>
      <c r="M53" s="71">
        <v>0.52836525893199549</v>
      </c>
      <c r="N53" s="71">
        <v>0.52622661499324386</v>
      </c>
      <c r="O53" s="71">
        <v>0.52400696066911534</v>
      </c>
      <c r="P53" s="71">
        <v>0.52170160417083833</v>
      </c>
      <c r="Q53" s="71">
        <v>0.51930548427202727</v>
      </c>
      <c r="R53" s="71">
        <v>0.51681313321599465</v>
      </c>
      <c r="S53" s="71">
        <v>0.51420277073117804</v>
      </c>
      <c r="T53" s="71">
        <v>0.51148335766382735</v>
      </c>
      <c r="U53" s="71">
        <v>0.50864791467880699</v>
      </c>
      <c r="V53" s="71">
        <v>0.50568885387987994</v>
      </c>
      <c r="W53" s="71">
        <v>0.50259791100246531</v>
      </c>
      <c r="X53" s="71">
        <v>0.49936606833346914</v>
      </c>
      <c r="Y53" s="71">
        <v>0.49598346684422168</v>
      </c>
      <c r="Z53" s="71">
        <v>0.49243930573331085</v>
      </c>
      <c r="AA53" s="71">
        <v>0.4887217272231692</v>
      </c>
      <c r="AB53" s="71">
        <v>0.48481768402169662</v>
      </c>
      <c r="AC53" s="71">
        <v>0.48071278632744924</v>
      </c>
      <c r="AD53" s="71">
        <v>0.47639112459760896</v>
      </c>
      <c r="AE53" s="71">
        <v>0.47183506347768284</v>
      </c>
      <c r="AF53" s="71">
        <v>0.46702500126585389</v>
      </c>
      <c r="AG53" s="71">
        <v>0.46193908799407185</v>
      </c>
      <c r="AH53" s="71">
        <v>0.45655273860349671</v>
      </c>
      <c r="AI53" s="71">
        <v>0.45083870000410936</v>
      </c>
      <c r="AJ53" s="71">
        <v>0.44476613061070236</v>
      </c>
      <c r="AK53" s="71">
        <v>0.43830019313395263</v>
      </c>
      <c r="AL53" s="71">
        <v>0.4314013858375948</v>
      </c>
      <c r="AM53" s="71">
        <v>0.42402473483481429</v>
      </c>
      <c r="AN53" s="71">
        <v>0.41611881252755789</v>
      </c>
      <c r="AO53" s="71">
        <v>0.4076245369046238</v>
      </c>
      <c r="AP53" s="71">
        <v>0.39847369241336156</v>
      </c>
      <c r="AQ53" s="71">
        <v>0.38858709405303637</v>
      </c>
      <c r="AR53" s="71">
        <v>0.37787229008355944</v>
      </c>
      <c r="AS53" s="71">
        <v>0.36622066215926974</v>
      </c>
      <c r="AT53" s="71">
        <v>0.35350373006152258</v>
      </c>
    </row>
    <row r="55" spans="3:46" ht="18">
      <c r="E55" s="39" t="s">
        <v>133</v>
      </c>
      <c r="F55" s="67"/>
    </row>
    <row r="56" spans="3:46">
      <c r="C56" s="40"/>
      <c r="E56" s="68" t="s">
        <v>109</v>
      </c>
      <c r="F56" s="69"/>
      <c r="G56" s="69"/>
      <c r="H56" s="69">
        <v>2013</v>
      </c>
      <c r="I56" s="69">
        <v>2014</v>
      </c>
      <c r="J56" s="69">
        <v>2015</v>
      </c>
      <c r="K56" s="69">
        <v>2016</v>
      </c>
      <c r="L56" s="69">
        <v>2017</v>
      </c>
      <c r="M56" s="69">
        <v>2018</v>
      </c>
      <c r="N56" s="69">
        <v>2019</v>
      </c>
      <c r="O56" s="69">
        <v>2020</v>
      </c>
      <c r="P56" s="69">
        <v>2021</v>
      </c>
      <c r="Q56" s="69">
        <v>2022</v>
      </c>
      <c r="R56" s="69">
        <v>2023</v>
      </c>
      <c r="S56" s="69">
        <v>2024</v>
      </c>
      <c r="T56" s="69">
        <v>2025</v>
      </c>
      <c r="U56" s="69">
        <v>2026</v>
      </c>
      <c r="V56" s="69">
        <v>2027</v>
      </c>
      <c r="W56" s="69">
        <v>2028</v>
      </c>
      <c r="X56" s="69">
        <v>2029</v>
      </c>
      <c r="Y56" s="69">
        <v>2030</v>
      </c>
      <c r="Z56" s="69">
        <v>2031</v>
      </c>
      <c r="AA56" s="69">
        <v>2032</v>
      </c>
      <c r="AB56" s="69">
        <v>2033</v>
      </c>
      <c r="AC56" s="69">
        <v>2034</v>
      </c>
      <c r="AD56" s="69">
        <v>2035</v>
      </c>
      <c r="AE56" s="69">
        <v>2036</v>
      </c>
      <c r="AF56" s="69">
        <v>2037</v>
      </c>
      <c r="AG56" s="69">
        <v>2038</v>
      </c>
      <c r="AH56" s="69">
        <v>2039</v>
      </c>
      <c r="AI56" s="69">
        <v>2040</v>
      </c>
      <c r="AJ56" s="69">
        <v>2041</v>
      </c>
      <c r="AK56" s="69">
        <v>2042</v>
      </c>
      <c r="AL56" s="69">
        <v>2043</v>
      </c>
      <c r="AM56" s="69">
        <v>2044</v>
      </c>
      <c r="AN56" s="69">
        <v>2045</v>
      </c>
      <c r="AO56" s="69">
        <v>2046</v>
      </c>
      <c r="AP56" s="69">
        <v>2047</v>
      </c>
      <c r="AQ56" s="69">
        <v>2048</v>
      </c>
      <c r="AR56" s="69">
        <v>2049</v>
      </c>
      <c r="AS56" s="69">
        <v>2050</v>
      </c>
      <c r="AT56" s="69">
        <v>2051</v>
      </c>
    </row>
    <row r="57" spans="3:46" ht="15">
      <c r="E57" s="67">
        <v>0</v>
      </c>
      <c r="F57" s="67" t="s">
        <v>110</v>
      </c>
      <c r="H57" s="48">
        <v>0</v>
      </c>
      <c r="I57" s="48">
        <v>0</v>
      </c>
      <c r="J57" s="48">
        <v>0</v>
      </c>
      <c r="K57" s="48">
        <v>0</v>
      </c>
      <c r="L57" s="48">
        <v>0</v>
      </c>
      <c r="M57" s="48">
        <v>0</v>
      </c>
      <c r="N57" s="48">
        <v>0</v>
      </c>
      <c r="O57" s="48">
        <v>0</v>
      </c>
      <c r="P57" s="48">
        <v>0</v>
      </c>
      <c r="Q57" s="48">
        <v>0</v>
      </c>
      <c r="R57" s="48">
        <v>0</v>
      </c>
      <c r="S57" s="48">
        <v>0</v>
      </c>
      <c r="T57" s="48">
        <v>0</v>
      </c>
      <c r="U57" s="48">
        <v>0</v>
      </c>
      <c r="V57" s="48">
        <v>0</v>
      </c>
      <c r="W57" s="48">
        <v>0</v>
      </c>
      <c r="X57" s="48">
        <v>0</v>
      </c>
      <c r="Y57" s="48">
        <v>0</v>
      </c>
      <c r="Z57" s="48">
        <v>0</v>
      </c>
      <c r="AA57" s="48">
        <v>0</v>
      </c>
      <c r="AB57" s="48">
        <v>0</v>
      </c>
      <c r="AC57" s="48">
        <v>0</v>
      </c>
      <c r="AD57" s="48">
        <v>0</v>
      </c>
      <c r="AE57" s="48">
        <v>0</v>
      </c>
      <c r="AF57" s="48">
        <v>0</v>
      </c>
      <c r="AG57" s="48">
        <v>0</v>
      </c>
      <c r="AH57" s="48">
        <v>0</v>
      </c>
      <c r="AI57" s="48">
        <v>0</v>
      </c>
      <c r="AJ57" s="48">
        <v>0</v>
      </c>
      <c r="AK57" s="48">
        <v>0</v>
      </c>
      <c r="AL57" s="48">
        <v>0</v>
      </c>
      <c r="AM57" s="48">
        <v>0</v>
      </c>
      <c r="AN57" s="48">
        <v>0</v>
      </c>
      <c r="AO57" s="48">
        <v>0</v>
      </c>
      <c r="AP57" s="48">
        <v>0</v>
      </c>
      <c r="AQ57" s="48">
        <v>0</v>
      </c>
      <c r="AR57" s="48">
        <v>0</v>
      </c>
      <c r="AS57" s="48">
        <v>0</v>
      </c>
      <c r="AT57" s="48">
        <v>0</v>
      </c>
    </row>
    <row r="58" spans="3:46" ht="15">
      <c r="E58" s="67">
        <v>1</v>
      </c>
      <c r="F58" s="67" t="s">
        <v>111</v>
      </c>
      <c r="H58" s="48">
        <v>132.96714041278818</v>
      </c>
      <c r="I58" s="48">
        <v>160.25912631772292</v>
      </c>
      <c r="J58" s="48">
        <v>180.6228504903286</v>
      </c>
      <c r="K58" s="48">
        <v>186.70242224667956</v>
      </c>
      <c r="L58" s="48">
        <v>184.29083827567038</v>
      </c>
      <c r="M58" s="48">
        <v>181.87925430466129</v>
      </c>
      <c r="N58" s="48">
        <v>179.46767033365205</v>
      </c>
      <c r="O58" s="48">
        <v>177.05608636264299</v>
      </c>
      <c r="P58" s="48">
        <v>174.64450239163386</v>
      </c>
      <c r="Q58" s="48">
        <v>172.23291842062471</v>
      </c>
      <c r="R58" s="48">
        <v>169.82133444961556</v>
      </c>
      <c r="S58" s="48">
        <v>167.40975047860641</v>
      </c>
      <c r="T58" s="48">
        <v>164.99816650759723</v>
      </c>
      <c r="U58" s="48">
        <v>162.58658253658811</v>
      </c>
      <c r="V58" s="48">
        <v>160.17499856557896</v>
      </c>
      <c r="W58" s="48">
        <v>157.76341459456987</v>
      </c>
      <c r="X58" s="48">
        <v>155.35183062356069</v>
      </c>
      <c r="Y58" s="48">
        <v>152.94024665255154</v>
      </c>
      <c r="Z58" s="48">
        <v>150.52866268154239</v>
      </c>
      <c r="AA58" s="48">
        <v>148.11707871053324</v>
      </c>
      <c r="AB58" s="48">
        <v>145.70549473952406</v>
      </c>
      <c r="AC58" s="48">
        <v>143.29391076851496</v>
      </c>
      <c r="AD58" s="48">
        <v>140.88232679750587</v>
      </c>
      <c r="AE58" s="48">
        <v>138.47074282649669</v>
      </c>
      <c r="AF58" s="48">
        <v>136.0591588554876</v>
      </c>
      <c r="AG58" s="48">
        <v>133.64757488447839</v>
      </c>
      <c r="AH58" s="48">
        <v>131.23599091346924</v>
      </c>
      <c r="AI58" s="48">
        <v>128.82440694246009</v>
      </c>
      <c r="AJ58" s="48">
        <v>126.41282297145094</v>
      </c>
      <c r="AK58" s="48">
        <v>124.00123900044183</v>
      </c>
      <c r="AL58" s="48">
        <v>121.58965502943266</v>
      </c>
      <c r="AM58" s="48">
        <v>119.17807105842355</v>
      </c>
      <c r="AN58" s="48">
        <v>116.76648708741443</v>
      </c>
      <c r="AO58" s="48">
        <v>114.35490311640524</v>
      </c>
      <c r="AP58" s="48">
        <v>111.94331914539612</v>
      </c>
      <c r="AQ58" s="48">
        <v>109.53173517438698</v>
      </c>
      <c r="AR58" s="48">
        <v>107.12015120337784</v>
      </c>
      <c r="AS58" s="48">
        <v>104.70856723236874</v>
      </c>
      <c r="AT58" s="48">
        <v>0</v>
      </c>
    </row>
    <row r="59" spans="3:46" ht="15">
      <c r="E59" s="67">
        <v>2</v>
      </c>
      <c r="F59" s="67" t="s">
        <v>112</v>
      </c>
      <c r="H59" s="48">
        <v>33.751162058104633</v>
      </c>
      <c r="I59" s="48">
        <v>43.75228753325527</v>
      </c>
      <c r="J59" s="48">
        <v>49.872998412030029</v>
      </c>
      <c r="K59" s="48">
        <v>55.078611154475226</v>
      </c>
      <c r="L59" s="48">
        <v>60.43713629925832</v>
      </c>
      <c r="M59" s="48">
        <v>59.658307731617917</v>
      </c>
      <c r="N59" s="48">
        <v>58.879479163977507</v>
      </c>
      <c r="O59" s="48">
        <v>58.100650596337104</v>
      </c>
      <c r="P59" s="48">
        <v>57.321822028696687</v>
      </c>
      <c r="Q59" s="48">
        <v>56.542993461056277</v>
      </c>
      <c r="R59" s="48">
        <v>55.764164893415867</v>
      </c>
      <c r="S59" s="48">
        <v>54.985336325775457</v>
      </c>
      <c r="T59" s="48">
        <v>54.206507758135054</v>
      </c>
      <c r="U59" s="48">
        <v>53.427679190494658</v>
      </c>
      <c r="V59" s="48">
        <v>52.648850622854248</v>
      </c>
      <c r="W59" s="48">
        <v>51.870022055213838</v>
      </c>
      <c r="X59" s="48">
        <v>51.091193487573427</v>
      </c>
      <c r="Y59" s="48">
        <v>50.312364919933025</v>
      </c>
      <c r="Z59" s="48">
        <v>49.533536352292614</v>
      </c>
      <c r="AA59" s="48">
        <v>48.754707784652211</v>
      </c>
      <c r="AB59" s="48">
        <v>47.975879217011808</v>
      </c>
      <c r="AC59" s="48">
        <v>47.197050649371384</v>
      </c>
      <c r="AD59" s="48">
        <v>46.418222081730988</v>
      </c>
      <c r="AE59" s="48">
        <v>45.639393514090585</v>
      </c>
      <c r="AF59" s="48">
        <v>44.860564946450182</v>
      </c>
      <c r="AG59" s="48">
        <v>44.081736378809765</v>
      </c>
      <c r="AH59" s="48">
        <v>43.302907811169362</v>
      </c>
      <c r="AI59" s="48">
        <v>42.524079243528945</v>
      </c>
      <c r="AJ59" s="48">
        <v>41.745250675888556</v>
      </c>
      <c r="AK59" s="48">
        <v>40.966422108248139</v>
      </c>
      <c r="AL59" s="48">
        <v>40.187593540607729</v>
      </c>
      <c r="AM59" s="48">
        <v>39.408764972967326</v>
      </c>
      <c r="AN59" s="48">
        <v>38.629936405326923</v>
      </c>
      <c r="AO59" s="48">
        <v>37.851107837686513</v>
      </c>
      <c r="AP59" s="48">
        <v>37.072279270046103</v>
      </c>
      <c r="AQ59" s="48">
        <v>36.2934507024057</v>
      </c>
      <c r="AR59" s="48">
        <v>35.514622134765297</v>
      </c>
      <c r="AS59" s="48">
        <v>34.73579356712488</v>
      </c>
      <c r="AT59" s="48">
        <v>0</v>
      </c>
    </row>
    <row r="60" spans="3:46" ht="15">
      <c r="E60" s="67">
        <v>3</v>
      </c>
      <c r="F60" s="67" t="s">
        <v>113</v>
      </c>
      <c r="H60" s="48">
        <v>0</v>
      </c>
      <c r="I60" s="48">
        <v>0</v>
      </c>
      <c r="J60" s="48">
        <v>0</v>
      </c>
      <c r="K60" s="48">
        <v>0</v>
      </c>
      <c r="L60" s="48">
        <v>0</v>
      </c>
      <c r="M60" s="48">
        <v>0</v>
      </c>
      <c r="N60" s="48">
        <v>0</v>
      </c>
      <c r="O60" s="48">
        <v>0</v>
      </c>
      <c r="P60" s="48">
        <v>0</v>
      </c>
      <c r="Q60" s="48">
        <v>0</v>
      </c>
      <c r="R60" s="48">
        <v>0</v>
      </c>
      <c r="S60" s="48">
        <v>0</v>
      </c>
      <c r="T60" s="48">
        <v>0</v>
      </c>
      <c r="U60" s="48">
        <v>0</v>
      </c>
      <c r="V60" s="48">
        <v>0</v>
      </c>
      <c r="W60" s="48">
        <v>0</v>
      </c>
      <c r="X60" s="48">
        <v>0</v>
      </c>
      <c r="Y60" s="48">
        <v>0</v>
      </c>
      <c r="Z60" s="48">
        <v>0</v>
      </c>
      <c r="AA60" s="48">
        <v>0</v>
      </c>
      <c r="AB60" s="48">
        <v>0</v>
      </c>
      <c r="AC60" s="48">
        <v>0</v>
      </c>
      <c r="AD60" s="48">
        <v>0</v>
      </c>
      <c r="AE60" s="48">
        <v>0</v>
      </c>
      <c r="AF60" s="48">
        <v>0</v>
      </c>
      <c r="AG60" s="48">
        <v>0</v>
      </c>
      <c r="AH60" s="48">
        <v>0</v>
      </c>
      <c r="AI60" s="48">
        <v>0</v>
      </c>
      <c r="AJ60" s="48">
        <v>0</v>
      </c>
      <c r="AK60" s="48">
        <v>0</v>
      </c>
      <c r="AL60" s="48">
        <v>0</v>
      </c>
      <c r="AM60" s="48">
        <v>0</v>
      </c>
      <c r="AN60" s="48">
        <v>0</v>
      </c>
      <c r="AO60" s="48">
        <v>0</v>
      </c>
      <c r="AP60" s="48">
        <v>0</v>
      </c>
      <c r="AQ60" s="48">
        <v>0</v>
      </c>
      <c r="AR60" s="48">
        <v>0</v>
      </c>
      <c r="AS60" s="48">
        <v>0</v>
      </c>
      <c r="AT60" s="48">
        <v>0</v>
      </c>
    </row>
    <row r="61" spans="3:46" ht="15">
      <c r="E61" s="67">
        <v>4</v>
      </c>
      <c r="F61" s="67" t="s">
        <v>114</v>
      </c>
      <c r="H61" s="48">
        <v>0</v>
      </c>
      <c r="I61" s="48">
        <v>0</v>
      </c>
      <c r="J61" s="48">
        <v>0</v>
      </c>
      <c r="K61" s="48">
        <v>0</v>
      </c>
      <c r="L61" s="48">
        <v>0</v>
      </c>
      <c r="M61" s="48">
        <v>0</v>
      </c>
      <c r="N61" s="48">
        <v>0</v>
      </c>
      <c r="O61" s="48">
        <v>0</v>
      </c>
      <c r="P61" s="48">
        <v>0</v>
      </c>
      <c r="Q61" s="48">
        <v>0</v>
      </c>
      <c r="R61" s="48">
        <v>0</v>
      </c>
      <c r="S61" s="48">
        <v>0</v>
      </c>
      <c r="T61" s="48">
        <v>0</v>
      </c>
      <c r="U61" s="48">
        <v>0</v>
      </c>
      <c r="V61" s="48">
        <v>0</v>
      </c>
      <c r="W61" s="48">
        <v>0</v>
      </c>
      <c r="X61" s="48">
        <v>0</v>
      </c>
      <c r="Y61" s="48">
        <v>0</v>
      </c>
      <c r="Z61" s="48">
        <v>0</v>
      </c>
      <c r="AA61" s="48">
        <v>0</v>
      </c>
      <c r="AB61" s="48">
        <v>0</v>
      </c>
      <c r="AC61" s="48">
        <v>0</v>
      </c>
      <c r="AD61" s="48">
        <v>0</v>
      </c>
      <c r="AE61" s="48">
        <v>0</v>
      </c>
      <c r="AF61" s="48">
        <v>0</v>
      </c>
      <c r="AG61" s="48">
        <v>0</v>
      </c>
      <c r="AH61" s="48">
        <v>0</v>
      </c>
      <c r="AI61" s="48">
        <v>0</v>
      </c>
      <c r="AJ61" s="48">
        <v>0</v>
      </c>
      <c r="AK61" s="48">
        <v>0</v>
      </c>
      <c r="AL61" s="48">
        <v>0</v>
      </c>
      <c r="AM61" s="48">
        <v>0</v>
      </c>
      <c r="AN61" s="48">
        <v>0</v>
      </c>
      <c r="AO61" s="48">
        <v>0</v>
      </c>
      <c r="AP61" s="48">
        <v>0</v>
      </c>
      <c r="AQ61" s="48">
        <v>0</v>
      </c>
      <c r="AR61" s="48">
        <v>0</v>
      </c>
      <c r="AS61" s="48">
        <v>0</v>
      </c>
      <c r="AT61" s="48">
        <v>0</v>
      </c>
    </row>
    <row r="62" spans="3:46" ht="15">
      <c r="E62" s="67">
        <v>5</v>
      </c>
      <c r="F62" s="67" t="s">
        <v>115</v>
      </c>
      <c r="H62" s="48">
        <v>8.633531802423236E-2</v>
      </c>
      <c r="I62" s="48">
        <v>8.5201812754767597E-2</v>
      </c>
      <c r="J62" s="48">
        <v>8.4077753362548385E-2</v>
      </c>
      <c r="K62" s="48">
        <v>8.2934802215838072E-2</v>
      </c>
      <c r="L62" s="48">
        <v>8.1801296946373336E-2</v>
      </c>
      <c r="M62" s="48">
        <v>8.0667791676908587E-2</v>
      </c>
      <c r="N62" s="48">
        <v>7.9543732284689347E-2</v>
      </c>
      <c r="O62" s="48">
        <v>7.8400781137979061E-2</v>
      </c>
      <c r="P62" s="48">
        <v>7.7267275868514285E-2</v>
      </c>
      <c r="Q62" s="48">
        <v>7.6133770599049549E-2</v>
      </c>
      <c r="R62" s="48">
        <v>7.50002653295848E-2</v>
      </c>
      <c r="S62" s="48">
        <v>7.3866760060120024E-2</v>
      </c>
      <c r="T62" s="48">
        <v>7.2733254790655275E-2</v>
      </c>
      <c r="U62" s="48">
        <v>7.1599749521190498E-2</v>
      </c>
      <c r="V62" s="48">
        <v>7.0466244251725763E-2</v>
      </c>
      <c r="W62" s="48">
        <v>6.9332738982261014E-2</v>
      </c>
      <c r="X62" s="48">
        <v>6.8199233712796237E-2</v>
      </c>
      <c r="Y62" s="48">
        <v>6.7065728443331474E-2</v>
      </c>
      <c r="Z62" s="48">
        <v>6.5932223173866725E-2</v>
      </c>
      <c r="AA62" s="48">
        <v>6.4798717904401976E-2</v>
      </c>
      <c r="AB62" s="48">
        <v>6.3665212634937213E-2</v>
      </c>
      <c r="AC62" s="48">
        <v>6.253170736547245E-2</v>
      </c>
      <c r="AD62" s="48">
        <v>6.1398202096007694E-2</v>
      </c>
      <c r="AE62" s="48">
        <v>6.0264696826542938E-2</v>
      </c>
      <c r="AF62" s="48">
        <v>5.9131191557078189E-2</v>
      </c>
      <c r="AG62" s="48">
        <v>5.7997686287613426E-2</v>
      </c>
      <c r="AH62" s="48">
        <v>5.6864181018148663E-2</v>
      </c>
      <c r="AI62" s="48">
        <v>5.5730675748683907E-2</v>
      </c>
      <c r="AJ62" s="48">
        <v>5.4597170479219151E-2</v>
      </c>
      <c r="AK62" s="48">
        <v>5.3463665209754395E-2</v>
      </c>
      <c r="AL62" s="48">
        <v>5.2330159940289639E-2</v>
      </c>
      <c r="AM62" s="48">
        <v>5.1196654670824876E-2</v>
      </c>
      <c r="AN62" s="48">
        <v>5.006314940136012E-2</v>
      </c>
      <c r="AO62" s="48">
        <v>4.8929644131895357E-2</v>
      </c>
      <c r="AP62" s="48">
        <v>4.7796138862430615E-2</v>
      </c>
      <c r="AQ62" s="48">
        <v>4.6662633592965852E-2</v>
      </c>
      <c r="AR62" s="48">
        <v>4.5529128323501089E-2</v>
      </c>
      <c r="AS62" s="48">
        <v>4.439562305403634E-2</v>
      </c>
      <c r="AT62" s="48">
        <v>0</v>
      </c>
    </row>
    <row r="63" spans="3:46" ht="15">
      <c r="E63" s="67">
        <v>6</v>
      </c>
      <c r="F63" s="67" t="s">
        <v>116</v>
      </c>
      <c r="H63" s="48">
        <v>215.11373547241269</v>
      </c>
      <c r="I63" s="48">
        <v>254.76875437174905</v>
      </c>
      <c r="J63" s="48">
        <v>301.59069529004699</v>
      </c>
      <c r="K63" s="48">
        <v>364.78657331332096</v>
      </c>
      <c r="L63" s="48">
        <v>443.35572919537111</v>
      </c>
      <c r="M63" s="48">
        <v>558.62026148597658</v>
      </c>
      <c r="N63" s="48">
        <v>683.30292026786753</v>
      </c>
      <c r="O63" s="48">
        <v>773.6154559657632</v>
      </c>
      <c r="P63" s="48">
        <v>838.72293216413141</v>
      </c>
      <c r="Q63" s="48">
        <v>827.83058998008767</v>
      </c>
      <c r="R63" s="48">
        <v>816.93815829228834</v>
      </c>
      <c r="S63" s="48">
        <v>806.04563710073319</v>
      </c>
      <c r="T63" s="48">
        <v>795.15320541293386</v>
      </c>
      <c r="U63" s="48">
        <v>784.26077372513396</v>
      </c>
      <c r="V63" s="48">
        <v>773.36843154109044</v>
      </c>
      <c r="W63" s="48">
        <v>762.4759103495353</v>
      </c>
      <c r="X63" s="48">
        <v>751.58347866173597</v>
      </c>
      <c r="Y63" s="48">
        <v>740.69104697393652</v>
      </c>
      <c r="Z63" s="48">
        <v>729.79870478989278</v>
      </c>
      <c r="AA63" s="48">
        <v>718.90618359833775</v>
      </c>
      <c r="AB63" s="48">
        <v>708.01375191053842</v>
      </c>
      <c r="AC63" s="48">
        <v>697.12132022273897</v>
      </c>
      <c r="AD63" s="48">
        <v>686.22897803869535</v>
      </c>
      <c r="AE63" s="48">
        <v>675.33645684713997</v>
      </c>
      <c r="AF63" s="48">
        <v>664.44402515934064</v>
      </c>
      <c r="AG63" s="48">
        <v>653.55159347154142</v>
      </c>
      <c r="AH63" s="48">
        <v>642.6592512874978</v>
      </c>
      <c r="AI63" s="48">
        <v>631.76673009594231</v>
      </c>
      <c r="AJ63" s="48">
        <v>620.87429840814298</v>
      </c>
      <c r="AK63" s="48">
        <v>609.98186672034365</v>
      </c>
      <c r="AL63" s="48">
        <v>599.08952453630002</v>
      </c>
      <c r="AM63" s="48">
        <v>588.19700334474499</v>
      </c>
      <c r="AN63" s="48">
        <v>577.30457165694565</v>
      </c>
      <c r="AO63" s="48">
        <v>566.4121399691461</v>
      </c>
      <c r="AP63" s="48">
        <v>555.51979778510236</v>
      </c>
      <c r="AQ63" s="48">
        <v>544.62727659354721</v>
      </c>
      <c r="AR63" s="48">
        <v>533.73484490574776</v>
      </c>
      <c r="AS63" s="48">
        <v>522.84241321794843</v>
      </c>
      <c r="AT63" s="48">
        <v>0</v>
      </c>
    </row>
    <row r="64" spans="3:46" ht="15">
      <c r="E64" s="67">
        <v>7</v>
      </c>
      <c r="F64" s="67" t="s">
        <v>117</v>
      </c>
      <c r="H64" s="48">
        <v>13.802981813619818</v>
      </c>
      <c r="I64" s="48">
        <v>35.924332149029532</v>
      </c>
      <c r="J64" s="48">
        <v>38.749495360939193</v>
      </c>
      <c r="K64" s="48">
        <v>39.17442275563851</v>
      </c>
      <c r="L64" s="48">
        <v>44.097917525490828</v>
      </c>
      <c r="M64" s="48">
        <v>55.594930138215481</v>
      </c>
      <c r="N64" s="48">
        <v>67.432930295760357</v>
      </c>
      <c r="O64" s="48">
        <v>66.619919952169283</v>
      </c>
      <c r="P64" s="48">
        <v>65.190644848510601</v>
      </c>
      <c r="Q64" s="48">
        <v>63.761366457136084</v>
      </c>
      <c r="R64" s="48">
        <v>62.332088065761582</v>
      </c>
      <c r="S64" s="48">
        <v>60.902806386671202</v>
      </c>
      <c r="T64" s="48">
        <v>59.473531283012541</v>
      </c>
      <c r="U64" s="48">
        <v>58.044252891638017</v>
      </c>
      <c r="V64" s="48">
        <v>56.614974500263514</v>
      </c>
      <c r="W64" s="48">
        <v>55.185692821173134</v>
      </c>
      <c r="X64" s="48">
        <v>53.756417717514459</v>
      </c>
      <c r="Y64" s="48">
        <v>52.32713932613995</v>
      </c>
      <c r="Z64" s="48">
        <v>50.897860934765426</v>
      </c>
      <c r="AA64" s="48">
        <v>49.46857925567506</v>
      </c>
      <c r="AB64" s="48">
        <v>48.039304152016392</v>
      </c>
      <c r="AC64" s="48">
        <v>46.610025760641882</v>
      </c>
      <c r="AD64" s="48">
        <v>45.180747369267358</v>
      </c>
      <c r="AE64" s="48">
        <v>43.751465690176992</v>
      </c>
      <c r="AF64" s="48">
        <v>42.322190586518325</v>
      </c>
      <c r="AG64" s="48">
        <v>40.892912195143822</v>
      </c>
      <c r="AH64" s="48">
        <v>39.463633803769291</v>
      </c>
      <c r="AI64" s="48">
        <v>38.034352124678925</v>
      </c>
      <c r="AJ64" s="48">
        <v>36.605073733304401</v>
      </c>
      <c r="AK64" s="48">
        <v>35.175798629645733</v>
      </c>
      <c r="AL64" s="48">
        <v>33.746520238271231</v>
      </c>
      <c r="AM64" s="48">
        <v>32.317238559180851</v>
      </c>
      <c r="AN64" s="48">
        <v>30.887960167806334</v>
      </c>
      <c r="AO64" s="48">
        <v>29.458685064147666</v>
      </c>
      <c r="AP64" s="48">
        <v>28.029406672773145</v>
      </c>
      <c r="AQ64" s="48">
        <v>26.60012499368278</v>
      </c>
      <c r="AR64" s="48">
        <v>25.170846602308266</v>
      </c>
      <c r="AS64" s="48">
        <v>23.741571498649598</v>
      </c>
      <c r="AT64" s="48">
        <v>0</v>
      </c>
    </row>
    <row r="65" spans="5:46" ht="15">
      <c r="E65" s="67">
        <v>8</v>
      </c>
      <c r="F65" s="67" t="s">
        <v>118</v>
      </c>
      <c r="H65" s="48">
        <v>43.943804739637855</v>
      </c>
      <c r="I65" s="48">
        <v>77.932262066105721</v>
      </c>
      <c r="J65" s="48">
        <v>116.15088711595459</v>
      </c>
      <c r="K65" s="48">
        <v>144.21374096537787</v>
      </c>
      <c r="L65" s="48">
        <v>161.64298054694626</v>
      </c>
      <c r="M65" s="48">
        <v>161.27108320585344</v>
      </c>
      <c r="N65" s="48">
        <v>157.85146076748384</v>
      </c>
      <c r="O65" s="48">
        <v>154.43183832911419</v>
      </c>
      <c r="P65" s="48">
        <v>151.01221589074453</v>
      </c>
      <c r="Q65" s="48">
        <v>147.59259345237487</v>
      </c>
      <c r="R65" s="48">
        <v>144.17297101400527</v>
      </c>
      <c r="S65" s="48">
        <v>140.75334857563567</v>
      </c>
      <c r="T65" s="48">
        <v>137.33372613726601</v>
      </c>
      <c r="U65" s="48">
        <v>133.91410369889641</v>
      </c>
      <c r="V65" s="48">
        <v>130.49448126052678</v>
      </c>
      <c r="W65" s="48">
        <v>127.07485882215711</v>
      </c>
      <c r="X65" s="48">
        <v>123.6552363837875</v>
      </c>
      <c r="Y65" s="48">
        <v>120.23561394541784</v>
      </c>
      <c r="Z65" s="48">
        <v>116.81599150704821</v>
      </c>
      <c r="AA65" s="48">
        <v>113.39636906867858</v>
      </c>
      <c r="AB65" s="48">
        <v>109.97674663030895</v>
      </c>
      <c r="AC65" s="48">
        <v>106.55712419193934</v>
      </c>
      <c r="AD65" s="48">
        <v>103.13750175356969</v>
      </c>
      <c r="AE65" s="48">
        <v>99.717879315200094</v>
      </c>
      <c r="AF65" s="48">
        <v>96.298256876830479</v>
      </c>
      <c r="AG65" s="48">
        <v>92.878634438460821</v>
      </c>
      <c r="AH65" s="48">
        <v>89.45901200009115</v>
      </c>
      <c r="AI65" s="48">
        <v>86.039389561721549</v>
      </c>
      <c r="AJ65" s="48">
        <v>82.61976712335192</v>
      </c>
      <c r="AK65" s="48">
        <v>79.200144684982249</v>
      </c>
      <c r="AL65" s="48">
        <v>75.780522246612648</v>
      </c>
      <c r="AM65" s="48">
        <v>72.360899808243005</v>
      </c>
      <c r="AN65" s="48">
        <v>68.94127736987339</v>
      </c>
      <c r="AO65" s="48">
        <v>65.521654931503733</v>
      </c>
      <c r="AP65" s="48">
        <v>62.102032493134104</v>
      </c>
      <c r="AQ65" s="48">
        <v>58.682410054764496</v>
      </c>
      <c r="AR65" s="48">
        <v>55.262787616394839</v>
      </c>
      <c r="AS65" s="48">
        <v>51.84316517802521</v>
      </c>
      <c r="AT65" s="48">
        <v>0</v>
      </c>
    </row>
    <row r="66" spans="5:46" ht="15">
      <c r="E66" s="67">
        <v>9</v>
      </c>
      <c r="F66" s="67" t="s">
        <v>119</v>
      </c>
      <c r="H66" s="48">
        <v>242.97238640110746</v>
      </c>
      <c r="I66" s="48">
        <v>331.71792265875382</v>
      </c>
      <c r="J66" s="48">
        <v>437.98729122711933</v>
      </c>
      <c r="K66" s="48">
        <v>528.43357894089797</v>
      </c>
      <c r="L66" s="48">
        <v>563.33456455691066</v>
      </c>
      <c r="M66" s="48">
        <v>583.25095840080223</v>
      </c>
      <c r="N66" s="48">
        <v>598.06519965670975</v>
      </c>
      <c r="O66" s="48">
        <v>591.59062221651561</v>
      </c>
      <c r="P66" s="48">
        <v>578.59275767309953</v>
      </c>
      <c r="Q66" s="48">
        <v>565.59489312968333</v>
      </c>
      <c r="R66" s="48">
        <v>552.59702858626713</v>
      </c>
      <c r="S66" s="48">
        <v>539.59916404285082</v>
      </c>
      <c r="T66" s="48">
        <v>526.60129949943473</v>
      </c>
      <c r="U66" s="48">
        <v>513.60343495601853</v>
      </c>
      <c r="V66" s="48">
        <v>500.60557041260233</v>
      </c>
      <c r="W66" s="48">
        <v>487.60770586918596</v>
      </c>
      <c r="X66" s="48">
        <v>474.60984132576982</v>
      </c>
      <c r="Y66" s="48">
        <v>461.61197678235357</v>
      </c>
      <c r="Z66" s="48">
        <v>448.61411223893742</v>
      </c>
      <c r="AA66" s="48">
        <v>435.61624769552117</v>
      </c>
      <c r="AB66" s="48">
        <v>422.61838315210497</v>
      </c>
      <c r="AC66" s="48">
        <v>409.62051860868877</v>
      </c>
      <c r="AD66" s="48">
        <v>396.62265406527257</v>
      </c>
      <c r="AE66" s="48">
        <v>383.62478952185637</v>
      </c>
      <c r="AF66" s="48">
        <v>370.62692497844012</v>
      </c>
      <c r="AG66" s="48">
        <v>357.62906043502397</v>
      </c>
      <c r="AH66" s="48">
        <v>344.63119589160772</v>
      </c>
      <c r="AI66" s="48">
        <v>331.63333134819158</v>
      </c>
      <c r="AJ66" s="48">
        <v>318.63546680477538</v>
      </c>
      <c r="AK66" s="48">
        <v>305.63760226135918</v>
      </c>
      <c r="AL66" s="48">
        <v>292.63973771794298</v>
      </c>
      <c r="AM66" s="48">
        <v>279.64187317452661</v>
      </c>
      <c r="AN66" s="48">
        <v>266.64400863111041</v>
      </c>
      <c r="AO66" s="48">
        <v>253.64614408769424</v>
      </c>
      <c r="AP66" s="48">
        <v>240.6482795442781</v>
      </c>
      <c r="AQ66" s="48">
        <v>227.65041500086181</v>
      </c>
      <c r="AR66" s="48">
        <v>214.65255045744564</v>
      </c>
      <c r="AS66" s="48">
        <v>201.65468591402939</v>
      </c>
      <c r="AT66" s="48">
        <v>0</v>
      </c>
    </row>
    <row r="67" spans="5:46" ht="15">
      <c r="E67" s="67">
        <v>10</v>
      </c>
      <c r="F67" s="67" t="s">
        <v>120</v>
      </c>
      <c r="H67" s="48">
        <v>350.42784070132137</v>
      </c>
      <c r="I67" s="48">
        <v>368.31633882301242</v>
      </c>
      <c r="J67" s="48">
        <v>395.39691746995692</v>
      </c>
      <c r="K67" s="48">
        <v>412.58227730856015</v>
      </c>
      <c r="L67" s="48">
        <v>435.28327524811874</v>
      </c>
      <c r="M67" s="48">
        <v>441.47446462155068</v>
      </c>
      <c r="N67" s="48">
        <v>444.03760073336844</v>
      </c>
      <c r="O67" s="48">
        <v>435.80650532197973</v>
      </c>
      <c r="P67" s="48">
        <v>425.8428475191896</v>
      </c>
      <c r="Q67" s="48">
        <v>415.87918971639931</v>
      </c>
      <c r="R67" s="48">
        <v>405.91554357050711</v>
      </c>
      <c r="S67" s="48">
        <v>395.95187411081884</v>
      </c>
      <c r="T67" s="48">
        <v>385.9882163080286</v>
      </c>
      <c r="U67" s="48">
        <v>376.02455850523853</v>
      </c>
      <c r="V67" s="48">
        <v>366.06090070244824</v>
      </c>
      <c r="W67" s="48">
        <v>356.097242899658</v>
      </c>
      <c r="X67" s="48">
        <v>346.13358509686782</v>
      </c>
      <c r="Y67" s="48">
        <v>336.16992729407747</v>
      </c>
      <c r="Z67" s="48">
        <v>326.20626949128729</v>
      </c>
      <c r="AA67" s="48">
        <v>316.24261168849711</v>
      </c>
      <c r="AB67" s="48">
        <v>306.27895388570698</v>
      </c>
      <c r="AC67" s="48">
        <v>296.31529608291663</v>
      </c>
      <c r="AD67" s="48">
        <v>286.35163828012645</v>
      </c>
      <c r="AE67" s="48">
        <v>276.38798047733627</v>
      </c>
      <c r="AF67" s="48">
        <v>266.42432267454598</v>
      </c>
      <c r="AG67" s="48">
        <v>256.4606648717558</v>
      </c>
      <c r="AH67" s="48">
        <v>246.49700706896562</v>
      </c>
      <c r="AI67" s="48">
        <v>236.53334926617543</v>
      </c>
      <c r="AJ67" s="48">
        <v>226.56969146338528</v>
      </c>
      <c r="AK67" s="48">
        <v>216.60603366059496</v>
      </c>
      <c r="AL67" s="48">
        <v>206.64237585780481</v>
      </c>
      <c r="AM67" s="48">
        <v>196.67871805501451</v>
      </c>
      <c r="AN67" s="48">
        <v>186.71506025222433</v>
      </c>
      <c r="AO67" s="48">
        <v>176.75140244943404</v>
      </c>
      <c r="AP67" s="48">
        <v>166.78774464664392</v>
      </c>
      <c r="AQ67" s="48">
        <v>156.82408684385365</v>
      </c>
      <c r="AR67" s="48">
        <v>146.8604290410635</v>
      </c>
      <c r="AS67" s="48">
        <v>136.8967712382732</v>
      </c>
      <c r="AT67" s="48">
        <v>0</v>
      </c>
    </row>
    <row r="68" spans="5:46" ht="15">
      <c r="E68" s="67">
        <v>11</v>
      </c>
      <c r="F68" s="67" t="s">
        <v>121</v>
      </c>
      <c r="H68" s="48">
        <v>49.776413755363983</v>
      </c>
      <c r="I68" s="48">
        <v>49.963639105947301</v>
      </c>
      <c r="J68" s="48">
        <v>50.269339937587446</v>
      </c>
      <c r="K68" s="48">
        <v>52.545592032960265</v>
      </c>
      <c r="L68" s="48">
        <v>64.350395689191757</v>
      </c>
      <c r="M68" s="48">
        <v>79.035438254993224</v>
      </c>
      <c r="N68" s="48">
        <v>125.88149135342307</v>
      </c>
      <c r="O68" s="48">
        <v>190.25478776853853</v>
      </c>
      <c r="P68" s="48">
        <v>241.13193977193143</v>
      </c>
      <c r="Q68" s="48">
        <v>236.14891249058203</v>
      </c>
      <c r="R68" s="48">
        <v>231.16588520923275</v>
      </c>
      <c r="S68" s="48">
        <v>226.18285792788333</v>
      </c>
      <c r="T68" s="48">
        <v>221.19983064653414</v>
      </c>
      <c r="U68" s="48">
        <v>216.21680336518469</v>
      </c>
      <c r="V68" s="48">
        <v>211.23377608383538</v>
      </c>
      <c r="W68" s="48">
        <v>206.2507488024861</v>
      </c>
      <c r="X68" s="48">
        <v>201.26772152113685</v>
      </c>
      <c r="Y68" s="48">
        <v>196.28469423978748</v>
      </c>
      <c r="Z68" s="48">
        <v>191.3016669584382</v>
      </c>
      <c r="AA68" s="48">
        <v>186.31863967708887</v>
      </c>
      <c r="AB68" s="48">
        <v>181.33561239573956</v>
      </c>
      <c r="AC68" s="48">
        <v>176.35258511439014</v>
      </c>
      <c r="AD68" s="48">
        <v>171.36955783304086</v>
      </c>
      <c r="AE68" s="48">
        <v>166.38653055169146</v>
      </c>
      <c r="AF68" s="48">
        <v>161.40350327034213</v>
      </c>
      <c r="AG68" s="48">
        <v>156.42047598899288</v>
      </c>
      <c r="AH68" s="48">
        <v>151.43744870764351</v>
      </c>
      <c r="AI68" s="48">
        <v>146.4544214262942</v>
      </c>
      <c r="AJ68" s="48">
        <v>141.4713941449449</v>
      </c>
      <c r="AK68" s="48">
        <v>136.48836686359559</v>
      </c>
      <c r="AL68" s="48">
        <v>131.50533958224628</v>
      </c>
      <c r="AM68" s="48">
        <v>126.52231230089691</v>
      </c>
      <c r="AN68" s="48">
        <v>121.53928501954758</v>
      </c>
      <c r="AO68" s="48">
        <v>116.55625773819828</v>
      </c>
      <c r="AP68" s="48">
        <v>111.57323045684895</v>
      </c>
      <c r="AQ68" s="48">
        <v>106.59020317549962</v>
      </c>
      <c r="AR68" s="48">
        <v>101.6071758941503</v>
      </c>
      <c r="AS68" s="48">
        <v>96.624148612800994</v>
      </c>
      <c r="AT68" s="48">
        <v>0</v>
      </c>
    </row>
    <row r="69" spans="5:46" ht="15">
      <c r="E69" s="67">
        <v>12</v>
      </c>
      <c r="F69" s="67" t="s">
        <v>122</v>
      </c>
      <c r="H69" s="48">
        <v>116.23360826575762</v>
      </c>
      <c r="I69" s="48">
        <v>117.51908869305068</v>
      </c>
      <c r="J69" s="48">
        <v>125.19435419879187</v>
      </c>
      <c r="K69" s="48">
        <v>139.05376470502077</v>
      </c>
      <c r="L69" s="48">
        <v>147.4121929855429</v>
      </c>
      <c r="M69" s="48">
        <v>148.91749451124565</v>
      </c>
      <c r="N69" s="48">
        <v>147.27751955805797</v>
      </c>
      <c r="O69" s="48">
        <v>144.14092059165606</v>
      </c>
      <c r="P69" s="48">
        <v>140.8162971473578</v>
      </c>
      <c r="Q69" s="48">
        <v>137.4916737030596</v>
      </c>
      <c r="R69" s="48">
        <v>134.16705025876138</v>
      </c>
      <c r="S69" s="48">
        <v>130.84242681446315</v>
      </c>
      <c r="T69" s="48">
        <v>127.5178033701649</v>
      </c>
      <c r="U69" s="48">
        <v>124.1931799258667</v>
      </c>
      <c r="V69" s="48">
        <v>120.8685564815685</v>
      </c>
      <c r="W69" s="48">
        <v>117.54393303727028</v>
      </c>
      <c r="X69" s="48">
        <v>114.21930959297205</v>
      </c>
      <c r="Y69" s="48">
        <v>110.89468614867383</v>
      </c>
      <c r="Z69" s="48">
        <v>107.57006270437563</v>
      </c>
      <c r="AA69" s="48">
        <v>104.24543926007742</v>
      </c>
      <c r="AB69" s="48">
        <v>100.92081581577921</v>
      </c>
      <c r="AC69" s="48">
        <v>97.596192371480939</v>
      </c>
      <c r="AD69" s="48">
        <v>94.271568927182727</v>
      </c>
      <c r="AE69" s="48">
        <v>90.946945482884544</v>
      </c>
      <c r="AF69" s="48">
        <v>87.622322038586304</v>
      </c>
      <c r="AG69" s="48">
        <v>84.297698594288065</v>
      </c>
      <c r="AH69" s="48">
        <v>80.973075149989839</v>
      </c>
      <c r="AI69" s="48">
        <v>77.648451705691656</v>
      </c>
      <c r="AJ69" s="48">
        <v>74.323828261393444</v>
      </c>
      <c r="AK69" s="48">
        <v>70.999204817095205</v>
      </c>
      <c r="AL69" s="48">
        <v>67.674581372797007</v>
      </c>
      <c r="AM69" s="48">
        <v>64.349957928498753</v>
      </c>
      <c r="AN69" s="48">
        <v>61.025334484200535</v>
      </c>
      <c r="AO69" s="48">
        <v>57.700711039902323</v>
      </c>
      <c r="AP69" s="48">
        <v>54.376087595604112</v>
      </c>
      <c r="AQ69" s="48">
        <v>51.0514641513059</v>
      </c>
      <c r="AR69" s="48">
        <v>47.726840707007661</v>
      </c>
      <c r="AS69" s="48">
        <v>44.402217262709442</v>
      </c>
      <c r="AT69" s="48">
        <v>0</v>
      </c>
    </row>
    <row r="70" spans="5:46" ht="15">
      <c r="E70" s="67">
        <v>13</v>
      </c>
      <c r="F70" s="67" t="s">
        <v>123</v>
      </c>
      <c r="H70" s="48">
        <v>4.9127112167379394</v>
      </c>
      <c r="I70" s="48">
        <v>5.560694585646913</v>
      </c>
      <c r="J70" s="48">
        <v>11.994662970975574</v>
      </c>
      <c r="K70" s="48">
        <v>13.837044983938274</v>
      </c>
      <c r="L70" s="48">
        <v>13.553457844800992</v>
      </c>
      <c r="M70" s="48">
        <v>13.26987070566371</v>
      </c>
      <c r="N70" s="48">
        <v>12.986283566526426</v>
      </c>
      <c r="O70" s="48">
        <v>12.702696427389141</v>
      </c>
      <c r="P70" s="48">
        <v>12.419109288251859</v>
      </c>
      <c r="Q70" s="48">
        <v>12.135522149114578</v>
      </c>
      <c r="R70" s="48">
        <v>11.851935009977296</v>
      </c>
      <c r="S70" s="48">
        <v>11.568347870840013</v>
      </c>
      <c r="T70" s="48">
        <v>11.284760731702731</v>
      </c>
      <c r="U70" s="48">
        <v>11.001173592565447</v>
      </c>
      <c r="V70" s="48">
        <v>10.717586453428163</v>
      </c>
      <c r="W70" s="48">
        <v>10.43399931429088</v>
      </c>
      <c r="X70" s="48">
        <v>10.150412175153599</v>
      </c>
      <c r="Y70" s="48">
        <v>9.8668250360163157</v>
      </c>
      <c r="Z70" s="48">
        <v>9.5832378968790337</v>
      </c>
      <c r="AA70" s="48">
        <v>9.2996507577417518</v>
      </c>
      <c r="AB70" s="48">
        <v>9.016063618604468</v>
      </c>
      <c r="AC70" s="48">
        <v>8.7324764794671879</v>
      </c>
      <c r="AD70" s="48">
        <v>8.4488893403299041</v>
      </c>
      <c r="AE70" s="48">
        <v>8.1653022011926204</v>
      </c>
      <c r="AF70" s="48">
        <v>7.8817150620553402</v>
      </c>
      <c r="AG70" s="48">
        <v>7.5981279229180556</v>
      </c>
      <c r="AH70" s="48">
        <v>7.3145407837807728</v>
      </c>
      <c r="AI70" s="48">
        <v>7.0309536446434899</v>
      </c>
      <c r="AJ70" s="48">
        <v>6.747366505506208</v>
      </c>
      <c r="AK70" s="48">
        <v>6.4637793663689243</v>
      </c>
      <c r="AL70" s="48">
        <v>6.1801922272316432</v>
      </c>
      <c r="AM70" s="48">
        <v>5.8966050880943595</v>
      </c>
      <c r="AN70" s="48">
        <v>5.6130179489570775</v>
      </c>
      <c r="AO70" s="48">
        <v>5.3294308098197956</v>
      </c>
      <c r="AP70" s="48">
        <v>5.0458436706825118</v>
      </c>
      <c r="AQ70" s="48">
        <v>4.7622565315452299</v>
      </c>
      <c r="AR70" s="48">
        <v>4.478669392407947</v>
      </c>
      <c r="AS70" s="48">
        <v>4.1950822532706642</v>
      </c>
      <c r="AT70" s="48">
        <v>0</v>
      </c>
    </row>
    <row r="71" spans="5:46" ht="15">
      <c r="E71" s="67">
        <v>14</v>
      </c>
      <c r="F71" s="67" t="s">
        <v>124</v>
      </c>
      <c r="H71" s="48">
        <v>0</v>
      </c>
      <c r="I71" s="48">
        <v>0</v>
      </c>
      <c r="J71" s="48">
        <v>0</v>
      </c>
      <c r="K71" s="48">
        <v>0</v>
      </c>
      <c r="L71" s="48">
        <v>0</v>
      </c>
      <c r="M71" s="48">
        <v>0</v>
      </c>
      <c r="N71" s="48">
        <v>0</v>
      </c>
      <c r="O71" s="48">
        <v>0</v>
      </c>
      <c r="P71" s="48">
        <v>0</v>
      </c>
      <c r="Q71" s="48">
        <v>0</v>
      </c>
      <c r="R71" s="48">
        <v>0</v>
      </c>
      <c r="S71" s="48">
        <v>0</v>
      </c>
      <c r="T71" s="48">
        <v>0</v>
      </c>
      <c r="U71" s="48">
        <v>0</v>
      </c>
      <c r="V71" s="48">
        <v>0</v>
      </c>
      <c r="W71" s="48">
        <v>0</v>
      </c>
      <c r="X71" s="48">
        <v>0</v>
      </c>
      <c r="Y71" s="48">
        <v>0</v>
      </c>
      <c r="Z71" s="48">
        <v>0</v>
      </c>
      <c r="AA71" s="48">
        <v>0</v>
      </c>
      <c r="AB71" s="48">
        <v>0</v>
      </c>
      <c r="AC71" s="48">
        <v>0</v>
      </c>
      <c r="AD71" s="48">
        <v>0</v>
      </c>
      <c r="AE71" s="48">
        <v>0</v>
      </c>
      <c r="AF71" s="48">
        <v>0</v>
      </c>
      <c r="AG71" s="48">
        <v>0</v>
      </c>
      <c r="AH71" s="48">
        <v>0</v>
      </c>
      <c r="AI71" s="48">
        <v>0</v>
      </c>
      <c r="AJ71" s="48">
        <v>0</v>
      </c>
      <c r="AK71" s="48">
        <v>0</v>
      </c>
      <c r="AL71" s="48">
        <v>0</v>
      </c>
      <c r="AM71" s="48">
        <v>0</v>
      </c>
      <c r="AN71" s="48">
        <v>0</v>
      </c>
      <c r="AO71" s="48">
        <v>0</v>
      </c>
      <c r="AP71" s="48">
        <v>0</v>
      </c>
      <c r="AQ71" s="48">
        <v>0</v>
      </c>
      <c r="AR71" s="48">
        <v>0</v>
      </c>
      <c r="AS71" s="48">
        <v>0</v>
      </c>
      <c r="AT71" s="48">
        <v>0</v>
      </c>
    </row>
    <row r="72" spans="5:46" ht="15">
      <c r="E72" s="67">
        <v>15</v>
      </c>
      <c r="F72" s="67" t="s">
        <v>125</v>
      </c>
      <c r="H72" s="48">
        <v>0.43305482540588702</v>
      </c>
      <c r="I72" s="48">
        <v>1.163513701839882</v>
      </c>
      <c r="J72" s="48">
        <v>1.1489697805668835</v>
      </c>
      <c r="K72" s="48">
        <v>1.1344258592938847</v>
      </c>
      <c r="L72" s="48">
        <v>1.1198819380208864</v>
      </c>
      <c r="M72" s="48">
        <v>1.1053380167478877</v>
      </c>
      <c r="N72" s="48">
        <v>1.0907940954748894</v>
      </c>
      <c r="O72" s="48">
        <v>1.0762501742018908</v>
      </c>
      <c r="P72" s="48">
        <v>1.0617062529288921</v>
      </c>
      <c r="Q72" s="48">
        <v>1.0471623316558938</v>
      </c>
      <c r="R72" s="48">
        <v>1.0326184103828953</v>
      </c>
      <c r="S72" s="48">
        <v>1.0180744891098967</v>
      </c>
      <c r="T72" s="48">
        <v>1.0035305678368982</v>
      </c>
      <c r="U72" s="48">
        <v>0.98898664656389956</v>
      </c>
      <c r="V72" s="48">
        <v>0.97444272529090115</v>
      </c>
      <c r="W72" s="48">
        <v>0.95989880401790262</v>
      </c>
      <c r="X72" s="48">
        <v>0.94535488274490409</v>
      </c>
      <c r="Y72" s="48">
        <v>0.93081096147190556</v>
      </c>
      <c r="Z72" s="48">
        <v>0.91626704019890703</v>
      </c>
      <c r="AA72" s="48">
        <v>0.90172311892590862</v>
      </c>
      <c r="AB72" s="48">
        <v>0.88717919765290987</v>
      </c>
      <c r="AC72" s="48">
        <v>0.87263527637991145</v>
      </c>
      <c r="AD72" s="48">
        <v>0.85809135510691303</v>
      </c>
      <c r="AE72" s="48">
        <v>0.8435474338339144</v>
      </c>
      <c r="AF72" s="48">
        <v>0.82900351256091587</v>
      </c>
      <c r="AG72" s="48">
        <v>0.81445959128791734</v>
      </c>
      <c r="AH72" s="48">
        <v>0.79991567001491881</v>
      </c>
      <c r="AI72" s="48">
        <v>0.78537174874192028</v>
      </c>
      <c r="AJ72" s="48">
        <v>0.77082782746892176</v>
      </c>
      <c r="AK72" s="48">
        <v>0.75628390619592334</v>
      </c>
      <c r="AL72" s="48">
        <v>0.7417399849229247</v>
      </c>
      <c r="AM72" s="48">
        <v>0.72719606364992617</v>
      </c>
      <c r="AN72" s="48">
        <v>0.71265214237692776</v>
      </c>
      <c r="AO72" s="48">
        <v>0.69810822110392912</v>
      </c>
      <c r="AP72" s="48">
        <v>0.6835642998309307</v>
      </c>
      <c r="AQ72" s="48">
        <v>0.66902037855793206</v>
      </c>
      <c r="AR72" s="48">
        <v>0.65447645728493364</v>
      </c>
      <c r="AS72" s="48">
        <v>0.63993253601193512</v>
      </c>
      <c r="AT72" s="48">
        <v>0</v>
      </c>
    </row>
    <row r="73" spans="5:46" ht="15">
      <c r="E73" s="67">
        <v>16</v>
      </c>
      <c r="F73" s="67" t="s">
        <v>126</v>
      </c>
      <c r="H73" s="48">
        <v>1.6726850816805849</v>
      </c>
      <c r="I73" s="48">
        <v>1.9034919222505322</v>
      </c>
      <c r="J73" s="48">
        <v>1.8792987628204794</v>
      </c>
      <c r="K73" s="48">
        <v>1.8551056033904263</v>
      </c>
      <c r="L73" s="48">
        <v>1.8309124439603734</v>
      </c>
      <c r="M73" s="48">
        <v>1.8067192845303206</v>
      </c>
      <c r="N73" s="48">
        <v>1.7825261251002678</v>
      </c>
      <c r="O73" s="48">
        <v>1.7583329656702149</v>
      </c>
      <c r="P73" s="48">
        <v>1.7341398062401623</v>
      </c>
      <c r="Q73" s="48">
        <v>1.7099466468101092</v>
      </c>
      <c r="R73" s="48">
        <v>1.6857534873800566</v>
      </c>
      <c r="S73" s="48">
        <v>1.6615603279500037</v>
      </c>
      <c r="T73" s="48">
        <v>1.6373671685199509</v>
      </c>
      <c r="U73" s="48">
        <v>1.6131740090898981</v>
      </c>
      <c r="V73" s="48">
        <v>1.5889808496598452</v>
      </c>
      <c r="W73" s="48">
        <v>1.5647876902297926</v>
      </c>
      <c r="X73" s="48">
        <v>1.5405945307997397</v>
      </c>
      <c r="Y73" s="48">
        <v>1.5164013713696867</v>
      </c>
      <c r="Z73" s="48">
        <v>1.492208211939634</v>
      </c>
      <c r="AA73" s="48">
        <v>1.4680150525095808</v>
      </c>
      <c r="AB73" s="48">
        <v>1.4438218930795284</v>
      </c>
      <c r="AC73" s="48">
        <v>1.4196287336494755</v>
      </c>
      <c r="AD73" s="48">
        <v>1.3954355742194224</v>
      </c>
      <c r="AE73" s="48">
        <v>1.3712424147893698</v>
      </c>
      <c r="AF73" s="48">
        <v>1.3470492553593167</v>
      </c>
      <c r="AG73" s="48">
        <v>1.3228560959292639</v>
      </c>
      <c r="AH73" s="48">
        <v>1.2986629364992113</v>
      </c>
      <c r="AI73" s="48">
        <v>1.2744697770691584</v>
      </c>
      <c r="AJ73" s="48">
        <v>1.2502766176391056</v>
      </c>
      <c r="AK73" s="48">
        <v>1.2260834582090527</v>
      </c>
      <c r="AL73" s="48">
        <v>1.2018902987789997</v>
      </c>
      <c r="AM73" s="48">
        <v>1.1776971393489468</v>
      </c>
      <c r="AN73" s="48">
        <v>1.153503979918894</v>
      </c>
      <c r="AO73" s="48">
        <v>1.1293108204888413</v>
      </c>
      <c r="AP73" s="48">
        <v>1.1051176610587885</v>
      </c>
      <c r="AQ73" s="48">
        <v>1.0809245016287357</v>
      </c>
      <c r="AR73" s="48">
        <v>1.0567313421986828</v>
      </c>
      <c r="AS73" s="48">
        <v>1.03253818276863</v>
      </c>
      <c r="AT73" s="48">
        <v>0</v>
      </c>
    </row>
    <row r="74" spans="5:46" ht="15">
      <c r="E74" s="67">
        <v>17</v>
      </c>
      <c r="F74" s="67" t="s">
        <v>127</v>
      </c>
      <c r="H74" s="48">
        <v>9.1398799170852172</v>
      </c>
      <c r="I74" s="48">
        <v>10.556488281413143</v>
      </c>
      <c r="J74" s="48">
        <v>15.823068230263436</v>
      </c>
      <c r="K74" s="48">
        <v>19.617728962807114</v>
      </c>
      <c r="L74" s="48">
        <v>19.81867067457295</v>
      </c>
      <c r="M74" s="48">
        <v>20.232784652843002</v>
      </c>
      <c r="N74" s="48">
        <v>20.649840584808928</v>
      </c>
      <c r="O74" s="48">
        <v>21.519566584881744</v>
      </c>
      <c r="P74" s="48">
        <v>22.385398710464447</v>
      </c>
      <c r="Q74" s="48">
        <v>22.084281456150411</v>
      </c>
      <c r="R74" s="48">
        <v>21.783164201836367</v>
      </c>
      <c r="S74" s="48">
        <v>21.482046947522328</v>
      </c>
      <c r="T74" s="48">
        <v>21.180929693208281</v>
      </c>
      <c r="U74" s="48">
        <v>20.879812438894241</v>
      </c>
      <c r="V74" s="48">
        <v>20.578695184580209</v>
      </c>
      <c r="W74" s="48">
        <v>20.277577930266165</v>
      </c>
      <c r="X74" s="48">
        <v>19.976460675952119</v>
      </c>
      <c r="Y74" s="48">
        <v>19.675343421638079</v>
      </c>
      <c r="Z74" s="48">
        <v>19.374226167324036</v>
      </c>
      <c r="AA74" s="48">
        <v>19.07310891301</v>
      </c>
      <c r="AB74" s="48">
        <v>18.77199165869596</v>
      </c>
      <c r="AC74" s="48">
        <v>18.47087440438192</v>
      </c>
      <c r="AD74" s="48">
        <v>18.169757150067877</v>
      </c>
      <c r="AE74" s="48">
        <v>17.868639895753834</v>
      </c>
      <c r="AF74" s="48">
        <v>17.56752264143979</v>
      </c>
      <c r="AG74" s="48">
        <v>17.266405387125754</v>
      </c>
      <c r="AH74" s="48">
        <v>16.965288132811711</v>
      </c>
      <c r="AI74" s="48">
        <v>16.664170878497668</v>
      </c>
      <c r="AJ74" s="48">
        <v>16.363053624183628</v>
      </c>
      <c r="AK74" s="48">
        <v>16.061936369869589</v>
      </c>
      <c r="AL74" s="48">
        <v>15.760819115555547</v>
      </c>
      <c r="AM74" s="48">
        <v>15.459701861241506</v>
      </c>
      <c r="AN74" s="48">
        <v>15.158584606927469</v>
      </c>
      <c r="AO74" s="48">
        <v>14.857467352613424</v>
      </c>
      <c r="AP74" s="48">
        <v>14.556350098299387</v>
      </c>
      <c r="AQ74" s="48">
        <v>14.255232843985347</v>
      </c>
      <c r="AR74" s="48">
        <v>13.954115589671304</v>
      </c>
      <c r="AS74" s="48">
        <v>13.652998335357264</v>
      </c>
      <c r="AT74" s="48">
        <v>0</v>
      </c>
    </row>
    <row r="75" spans="5:46" ht="15">
      <c r="E75" s="67">
        <v>18</v>
      </c>
      <c r="F75" s="67" t="s">
        <v>128</v>
      </c>
      <c r="H75" s="48">
        <v>7.7234553861747708</v>
      </c>
      <c r="I75" s="48">
        <v>12.672571845491197</v>
      </c>
      <c r="J75" s="48">
        <v>12.668113653940601</v>
      </c>
      <c r="K75" s="48">
        <v>15.016659738598097</v>
      </c>
      <c r="L75" s="48">
        <v>17.226114182510091</v>
      </c>
      <c r="M75" s="48">
        <v>17.004598545024365</v>
      </c>
      <c r="N75" s="48">
        <v>16.783082907538642</v>
      </c>
      <c r="O75" s="48">
        <v>16.561567270052915</v>
      </c>
      <c r="P75" s="48">
        <v>16.340051632567185</v>
      </c>
      <c r="Q75" s="48">
        <v>16.118535995081459</v>
      </c>
      <c r="R75" s="48">
        <v>15.897020357595734</v>
      </c>
      <c r="S75" s="48">
        <v>15.675504720110007</v>
      </c>
      <c r="T75" s="48">
        <v>15.453989082624283</v>
      </c>
      <c r="U75" s="48">
        <v>15.232473445138552</v>
      </c>
      <c r="V75" s="48">
        <v>15.010957807652828</v>
      </c>
      <c r="W75" s="48">
        <v>14.789442170167099</v>
      </c>
      <c r="X75" s="48">
        <v>14.567926532681373</v>
      </c>
      <c r="Y75" s="48">
        <v>14.346410895195646</v>
      </c>
      <c r="Z75" s="48">
        <v>14.12489525770992</v>
      </c>
      <c r="AA75" s="48">
        <v>13.903379620224193</v>
      </c>
      <c r="AB75" s="48">
        <v>13.681863982738465</v>
      </c>
      <c r="AC75" s="48">
        <v>13.46034834525274</v>
      </c>
      <c r="AD75" s="48">
        <v>13.238832707767013</v>
      </c>
      <c r="AE75" s="48">
        <v>13.017317070281285</v>
      </c>
      <c r="AF75" s="48">
        <v>12.795801432795558</v>
      </c>
      <c r="AG75" s="48">
        <v>12.574285795309832</v>
      </c>
      <c r="AH75" s="48">
        <v>12.352770157824107</v>
      </c>
      <c r="AI75" s="48">
        <v>12.131254520338379</v>
      </c>
      <c r="AJ75" s="48">
        <v>11.90973888285265</v>
      </c>
      <c r="AK75" s="48">
        <v>11.688223245366927</v>
      </c>
      <c r="AL75" s="48">
        <v>11.466707607881199</v>
      </c>
      <c r="AM75" s="48">
        <v>11.245191970395473</v>
      </c>
      <c r="AN75" s="48">
        <v>11.023676332909746</v>
      </c>
      <c r="AO75" s="48">
        <v>10.802160695424019</v>
      </c>
      <c r="AP75" s="48">
        <v>10.580645057938293</v>
      </c>
      <c r="AQ75" s="48">
        <v>10.359129420452565</v>
      </c>
      <c r="AR75" s="48">
        <v>10.137613782966838</v>
      </c>
      <c r="AS75" s="48">
        <v>9.9160981454811132</v>
      </c>
      <c r="AT75" s="48">
        <v>0</v>
      </c>
    </row>
    <row r="76" spans="5:46" ht="15">
      <c r="E76" s="67">
        <v>19</v>
      </c>
      <c r="F76" s="67" t="s">
        <v>129</v>
      </c>
      <c r="H76" s="48">
        <v>101.29452258879685</v>
      </c>
      <c r="I76" s="48">
        <v>121.44878845723377</v>
      </c>
      <c r="J76" s="48">
        <v>142.26920480240099</v>
      </c>
      <c r="K76" s="48">
        <v>155.8118211470892</v>
      </c>
      <c r="L76" s="48">
        <v>159.4312041289692</v>
      </c>
      <c r="M76" s="48">
        <v>157.36154608635408</v>
      </c>
      <c r="N76" s="48">
        <v>155.29188804373899</v>
      </c>
      <c r="O76" s="48">
        <v>153.2222300011239</v>
      </c>
      <c r="P76" s="48">
        <v>151.15257195850882</v>
      </c>
      <c r="Q76" s="48">
        <v>149.08291391589373</v>
      </c>
      <c r="R76" s="48">
        <v>147.01325587327858</v>
      </c>
      <c r="S76" s="48">
        <v>144.94359783066346</v>
      </c>
      <c r="T76" s="48">
        <v>142.8739397880484</v>
      </c>
      <c r="U76" s="48">
        <v>140.80428174543334</v>
      </c>
      <c r="V76" s="48">
        <v>138.73462370281825</v>
      </c>
      <c r="W76" s="48">
        <v>136.66496566020311</v>
      </c>
      <c r="X76" s="48">
        <v>134.59530761758805</v>
      </c>
      <c r="Y76" s="48">
        <v>132.5256495749729</v>
      </c>
      <c r="Z76" s="48">
        <v>130.45599153235784</v>
      </c>
      <c r="AA76" s="48">
        <v>128.38633348974273</v>
      </c>
      <c r="AB76" s="48">
        <v>126.31667544712764</v>
      </c>
      <c r="AC76" s="48">
        <v>124.24701740451252</v>
      </c>
      <c r="AD76" s="48">
        <v>122.17735936189743</v>
      </c>
      <c r="AE76" s="48">
        <v>120.10770131928233</v>
      </c>
      <c r="AF76" s="48">
        <v>118.03804327666724</v>
      </c>
      <c r="AG76" s="48">
        <v>115.96838523405216</v>
      </c>
      <c r="AH76" s="48">
        <v>113.89872719143702</v>
      </c>
      <c r="AI76" s="48">
        <v>111.82906914882193</v>
      </c>
      <c r="AJ76" s="48">
        <v>109.75941110620683</v>
      </c>
      <c r="AK76" s="48">
        <v>107.68975306359174</v>
      </c>
      <c r="AL76" s="48">
        <v>105.62009502097663</v>
      </c>
      <c r="AM76" s="48">
        <v>103.55043697836152</v>
      </c>
      <c r="AN76" s="48">
        <v>101.48077893574644</v>
      </c>
      <c r="AO76" s="48">
        <v>99.411120893131326</v>
      </c>
      <c r="AP76" s="48">
        <v>97.341462850516251</v>
      </c>
      <c r="AQ76" s="48">
        <v>95.271804807901162</v>
      </c>
      <c r="AR76" s="48">
        <v>93.202146765286031</v>
      </c>
      <c r="AS76" s="48">
        <v>91.132488722670928</v>
      </c>
      <c r="AT76" s="48">
        <v>0</v>
      </c>
    </row>
    <row r="77" spans="5:46" ht="15">
      <c r="E77" s="67">
        <v>20</v>
      </c>
      <c r="F77" s="67" t="s">
        <v>130</v>
      </c>
      <c r="H77" s="48">
        <v>0</v>
      </c>
      <c r="I77" s="48">
        <v>0</v>
      </c>
      <c r="J77" s="48">
        <v>0</v>
      </c>
      <c r="K77" s="48">
        <v>0</v>
      </c>
      <c r="L77" s="48">
        <v>0</v>
      </c>
      <c r="M77" s="48">
        <v>0</v>
      </c>
      <c r="N77" s="48">
        <v>0</v>
      </c>
      <c r="O77" s="48">
        <v>0</v>
      </c>
      <c r="P77" s="48">
        <v>0</v>
      </c>
      <c r="Q77" s="48">
        <v>0</v>
      </c>
      <c r="R77" s="48">
        <v>0</v>
      </c>
      <c r="S77" s="48">
        <v>0</v>
      </c>
      <c r="T77" s="48">
        <v>0</v>
      </c>
      <c r="U77" s="48">
        <v>0</v>
      </c>
      <c r="V77" s="48">
        <v>0</v>
      </c>
      <c r="W77" s="48">
        <v>0</v>
      </c>
      <c r="X77" s="48">
        <v>0</v>
      </c>
      <c r="Y77" s="48">
        <v>0</v>
      </c>
      <c r="Z77" s="48">
        <v>0</v>
      </c>
      <c r="AA77" s="48">
        <v>0</v>
      </c>
      <c r="AB77" s="48">
        <v>0</v>
      </c>
      <c r="AC77" s="48">
        <v>0</v>
      </c>
      <c r="AD77" s="48">
        <v>0</v>
      </c>
      <c r="AE77" s="48">
        <v>0</v>
      </c>
      <c r="AF77" s="48">
        <v>0</v>
      </c>
      <c r="AG77" s="48">
        <v>0</v>
      </c>
      <c r="AH77" s="48">
        <v>0</v>
      </c>
      <c r="AI77" s="48">
        <v>0</v>
      </c>
      <c r="AJ77" s="48">
        <v>0</v>
      </c>
      <c r="AK77" s="48">
        <v>0</v>
      </c>
      <c r="AL77" s="48">
        <v>0</v>
      </c>
      <c r="AM77" s="48">
        <v>0</v>
      </c>
      <c r="AN77" s="48">
        <v>0</v>
      </c>
      <c r="AO77" s="48">
        <v>0</v>
      </c>
      <c r="AP77" s="48">
        <v>0</v>
      </c>
      <c r="AQ77" s="48">
        <v>0</v>
      </c>
      <c r="AR77" s="48">
        <v>0</v>
      </c>
      <c r="AS77" s="48">
        <v>0</v>
      </c>
      <c r="AT77" s="48">
        <v>0</v>
      </c>
    </row>
    <row r="78" spans="5:46">
      <c r="F78" s="40" t="s">
        <v>131</v>
      </c>
      <c r="G78" s="40"/>
      <c r="H78" s="70">
        <v>1324.2517179540189</v>
      </c>
      <c r="I78" s="70">
        <v>1593.5445023252569</v>
      </c>
      <c r="J78" s="70">
        <v>1881.7022254570852</v>
      </c>
      <c r="K78" s="70">
        <v>2129.9267045202646</v>
      </c>
      <c r="L78" s="70">
        <v>2317.2670728322819</v>
      </c>
      <c r="M78" s="70">
        <v>2480.5637177377557</v>
      </c>
      <c r="N78" s="70">
        <v>2670.860231185773</v>
      </c>
      <c r="O78" s="70">
        <v>2798.5358313091747</v>
      </c>
      <c r="P78" s="70">
        <v>2878.4462043601256</v>
      </c>
      <c r="Q78" s="70">
        <v>2825.3296270763085</v>
      </c>
      <c r="R78" s="70">
        <v>2772.2129719456357</v>
      </c>
      <c r="S78" s="70">
        <v>2719.0962007096937</v>
      </c>
      <c r="T78" s="70">
        <v>2665.9795372098392</v>
      </c>
      <c r="U78" s="70">
        <v>2612.862870422266</v>
      </c>
      <c r="V78" s="70">
        <v>2559.7462931384507</v>
      </c>
      <c r="W78" s="70">
        <v>2506.6295335594068</v>
      </c>
      <c r="X78" s="70">
        <v>2453.512870059551</v>
      </c>
      <c r="Y78" s="70">
        <v>2400.3962032719787</v>
      </c>
      <c r="Z78" s="70">
        <v>2347.2796259881629</v>
      </c>
      <c r="AA78" s="70">
        <v>2294.1628664091204</v>
      </c>
      <c r="AB78" s="70">
        <v>2241.046202909265</v>
      </c>
      <c r="AC78" s="70">
        <v>2187.9295361216923</v>
      </c>
      <c r="AD78" s="70">
        <v>2134.8129588378765</v>
      </c>
      <c r="AE78" s="70">
        <v>2081.6961992588326</v>
      </c>
      <c r="AF78" s="70">
        <v>2028.5795357589766</v>
      </c>
      <c r="AG78" s="70">
        <v>1975.4628689714057</v>
      </c>
      <c r="AH78" s="70">
        <v>1922.3462916875897</v>
      </c>
      <c r="AI78" s="70">
        <v>1869.2295321085462</v>
      </c>
      <c r="AJ78" s="70">
        <v>1816.1128653209746</v>
      </c>
      <c r="AK78" s="70">
        <v>1762.9962018211183</v>
      </c>
      <c r="AL78" s="70">
        <v>1709.8796245373028</v>
      </c>
      <c r="AM78" s="70">
        <v>1656.7628649582589</v>
      </c>
      <c r="AN78" s="70">
        <v>1603.6461981706875</v>
      </c>
      <c r="AO78" s="70">
        <v>1550.529534670831</v>
      </c>
      <c r="AP78" s="70">
        <v>1497.4129573870152</v>
      </c>
      <c r="AQ78" s="70">
        <v>1444.2961978079722</v>
      </c>
      <c r="AR78" s="70">
        <v>1391.1795310204002</v>
      </c>
      <c r="AS78" s="70">
        <v>1338.0628675205444</v>
      </c>
      <c r="AT78" s="70">
        <v>0</v>
      </c>
    </row>
    <row r="79" spans="5:46">
      <c r="F79" s="38" t="s">
        <v>132</v>
      </c>
      <c r="H79" s="71">
        <v>0.61035734681069986</v>
      </c>
      <c r="I79" s="71">
        <v>0.59678907275248916</v>
      </c>
      <c r="J79" s="71">
        <v>0.60423665207931521</v>
      </c>
      <c r="K79" s="71">
        <v>0.60596733033001671</v>
      </c>
      <c r="L79" s="71">
        <v>0.59793576800708981</v>
      </c>
      <c r="M79" s="71">
        <v>0.57536087442322015</v>
      </c>
      <c r="N79" s="71">
        <v>0.55641232674155727</v>
      </c>
      <c r="O79" s="71">
        <v>0.54633117559189881</v>
      </c>
      <c r="P79" s="71">
        <v>0.53842075107847853</v>
      </c>
      <c r="Q79" s="71">
        <v>0.53616497350392167</v>
      </c>
      <c r="R79" s="71">
        <v>0.53382277214081653</v>
      </c>
      <c r="S79" s="71">
        <v>0.53138907662236012</v>
      </c>
      <c r="T79" s="71">
        <v>0.52885838657588924</v>
      </c>
      <c r="U79" s="71">
        <v>0.52622480483316114</v>
      </c>
      <c r="V79" s="71">
        <v>0.52348190716646659</v>
      </c>
      <c r="W79" s="71">
        <v>0.52062280096570157</v>
      </c>
      <c r="X79" s="71">
        <v>0.51763987937216793</v>
      </c>
      <c r="Y79" s="71">
        <v>0.51452494457490472</v>
      </c>
      <c r="Z79" s="71">
        <v>0.51126901435603289</v>
      </c>
      <c r="AA79" s="71">
        <v>0.50786235589772122</v>
      </c>
      <c r="AB79" s="71">
        <v>0.50429418814798133</v>
      </c>
      <c r="AC79" s="71">
        <v>0.5005527713612663</v>
      </c>
      <c r="AD79" s="71">
        <v>0.49662515201175378</v>
      </c>
      <c r="AE79" s="71">
        <v>0.49249714147298923</v>
      </c>
      <c r="AF79" s="71">
        <v>0.4881529303854994</v>
      </c>
      <c r="AG79" s="71">
        <v>0.48357510396985698</v>
      </c>
      <c r="AH79" s="71">
        <v>0.47874427390194862</v>
      </c>
      <c r="AI79" s="71">
        <v>0.47363894147019403</v>
      </c>
      <c r="AJ79" s="71">
        <v>0.46823494868699456</v>
      </c>
      <c r="AK79" s="71">
        <v>0.46250532520247023</v>
      </c>
      <c r="AL79" s="71">
        <v>0.45641970218565497</v>
      </c>
      <c r="AM79" s="71">
        <v>0.44994391298965725</v>
      </c>
      <c r="AN79" s="71">
        <v>0.44303910957190579</v>
      </c>
      <c r="AO79" s="71">
        <v>0.4356612279558793</v>
      </c>
      <c r="AP79" s="71">
        <v>0.42775990099946892</v>
      </c>
      <c r="AQ79" s="71">
        <v>0.4192774561595457</v>
      </c>
      <c r="AR79" s="71">
        <v>0.41014724583386841</v>
      </c>
      <c r="AS79" s="71">
        <v>0.40029215626588277</v>
      </c>
      <c r="AT79" s="71" t="e">
        <v>#DIV/0!</v>
      </c>
    </row>
    <row r="81" spans="3:46" ht="18">
      <c r="E81" s="39" t="s">
        <v>57</v>
      </c>
      <c r="F81" s="67"/>
    </row>
    <row r="82" spans="3:46">
      <c r="C82" s="40"/>
      <c r="E82" s="68" t="s">
        <v>109</v>
      </c>
      <c r="F82" s="69"/>
      <c r="G82" s="69"/>
      <c r="H82" s="69">
        <v>2013</v>
      </c>
      <c r="I82" s="69">
        <v>2014</v>
      </c>
      <c r="J82" s="69">
        <v>2015</v>
      </c>
      <c r="K82" s="69">
        <v>2016</v>
      </c>
      <c r="L82" s="69">
        <v>2017</v>
      </c>
      <c r="M82" s="69">
        <v>2018</v>
      </c>
      <c r="N82" s="69">
        <v>2019</v>
      </c>
      <c r="O82" s="69">
        <v>2020</v>
      </c>
      <c r="P82" s="69">
        <v>2021</v>
      </c>
      <c r="Q82" s="69">
        <v>2022</v>
      </c>
      <c r="R82" s="69">
        <v>2023</v>
      </c>
      <c r="S82" s="69">
        <v>2024</v>
      </c>
      <c r="T82" s="69">
        <v>2025</v>
      </c>
      <c r="U82" s="69">
        <v>2026</v>
      </c>
      <c r="V82" s="69">
        <v>2027</v>
      </c>
      <c r="W82" s="69">
        <v>2028</v>
      </c>
      <c r="X82" s="69">
        <v>2029</v>
      </c>
      <c r="Y82" s="69">
        <v>2030</v>
      </c>
      <c r="Z82" s="69">
        <v>2031</v>
      </c>
      <c r="AA82" s="69">
        <v>2032</v>
      </c>
      <c r="AB82" s="69">
        <v>2033</v>
      </c>
      <c r="AC82" s="69">
        <v>2034</v>
      </c>
      <c r="AD82" s="69">
        <v>2035</v>
      </c>
      <c r="AE82" s="69">
        <v>2036</v>
      </c>
      <c r="AF82" s="69">
        <v>2037</v>
      </c>
      <c r="AG82" s="69">
        <v>2038</v>
      </c>
      <c r="AH82" s="69">
        <v>2039</v>
      </c>
      <c r="AI82" s="69">
        <v>2040</v>
      </c>
      <c r="AJ82" s="69">
        <v>2041</v>
      </c>
      <c r="AK82" s="69">
        <v>2042</v>
      </c>
      <c r="AL82" s="69">
        <v>2043</v>
      </c>
      <c r="AM82" s="69">
        <v>2044</v>
      </c>
      <c r="AN82" s="69">
        <v>2045</v>
      </c>
      <c r="AO82" s="69">
        <v>2046</v>
      </c>
      <c r="AP82" s="69">
        <v>2047</v>
      </c>
      <c r="AQ82" s="69">
        <v>2048</v>
      </c>
      <c r="AR82" s="69">
        <v>2049</v>
      </c>
      <c r="AS82" s="69">
        <v>2050</v>
      </c>
      <c r="AT82" s="69">
        <v>2051</v>
      </c>
    </row>
    <row r="83" spans="3:46" ht="15">
      <c r="E83" s="67">
        <v>0</v>
      </c>
      <c r="F83" s="67" t="s">
        <v>110</v>
      </c>
      <c r="H83" s="48">
        <v>26.04258566</v>
      </c>
      <c r="I83" s="48">
        <v>26.04258566</v>
      </c>
      <c r="J83" s="48">
        <v>26.04258566</v>
      </c>
      <c r="K83" s="48">
        <v>26.04258566</v>
      </c>
      <c r="L83" s="48">
        <v>26.04258566</v>
      </c>
      <c r="M83" s="48">
        <v>26.04258566</v>
      </c>
      <c r="N83" s="48">
        <v>26.04258566</v>
      </c>
      <c r="O83" s="48">
        <v>26.04258566</v>
      </c>
      <c r="P83" s="48">
        <v>26.04258566</v>
      </c>
      <c r="Q83" s="48">
        <v>26.04258566</v>
      </c>
      <c r="R83" s="48">
        <v>26.04258566</v>
      </c>
      <c r="S83" s="48">
        <v>26.04258566</v>
      </c>
      <c r="T83" s="48">
        <v>26.04258566</v>
      </c>
      <c r="U83" s="48">
        <v>26.04258566</v>
      </c>
      <c r="V83" s="48">
        <v>26.04258566</v>
      </c>
      <c r="W83" s="48">
        <v>26.04258566</v>
      </c>
      <c r="X83" s="48">
        <v>26.04258566</v>
      </c>
      <c r="Y83" s="48">
        <v>26.04258566</v>
      </c>
      <c r="Z83" s="48">
        <v>26.04258566</v>
      </c>
      <c r="AA83" s="48">
        <v>26.04258566</v>
      </c>
      <c r="AB83" s="48">
        <v>26.04258566</v>
      </c>
      <c r="AC83" s="48">
        <v>26.04258566</v>
      </c>
      <c r="AD83" s="48">
        <v>26.04258566</v>
      </c>
      <c r="AE83" s="48">
        <v>26.04258566</v>
      </c>
      <c r="AF83" s="48">
        <v>26.04258566</v>
      </c>
      <c r="AG83" s="48">
        <v>26.04258566</v>
      </c>
      <c r="AH83" s="48">
        <v>26.04258566</v>
      </c>
      <c r="AI83" s="48">
        <v>26.04258566</v>
      </c>
      <c r="AJ83" s="48">
        <v>26.04258566</v>
      </c>
      <c r="AK83" s="48">
        <v>26.04258566</v>
      </c>
      <c r="AL83" s="48">
        <v>26.04258566</v>
      </c>
      <c r="AM83" s="48">
        <v>26.04258566</v>
      </c>
      <c r="AN83" s="48">
        <v>26.04258566</v>
      </c>
      <c r="AO83" s="48">
        <v>26.04258566</v>
      </c>
      <c r="AP83" s="48">
        <v>26.04258566</v>
      </c>
      <c r="AQ83" s="48">
        <v>26.04258566</v>
      </c>
      <c r="AR83" s="48">
        <v>26.04258566</v>
      </c>
      <c r="AS83" s="48">
        <v>26.04258566</v>
      </c>
      <c r="AT83" s="48">
        <v>26.04258566</v>
      </c>
    </row>
    <row r="84" spans="3:46" ht="15">
      <c r="E84" s="67">
        <v>1</v>
      </c>
      <c r="F84" s="67" t="s">
        <v>111</v>
      </c>
      <c r="H84" s="48">
        <v>44.583066659999993</v>
      </c>
      <c r="I84" s="48">
        <v>44.583066659999993</v>
      </c>
      <c r="J84" s="48">
        <v>44.583066659999993</v>
      </c>
      <c r="K84" s="48">
        <v>44.583066659999993</v>
      </c>
      <c r="L84" s="48">
        <v>44.583066659999993</v>
      </c>
      <c r="M84" s="48">
        <v>44.583066659999993</v>
      </c>
      <c r="N84" s="48">
        <v>44.583066659999993</v>
      </c>
      <c r="O84" s="48">
        <v>44.583066659999993</v>
      </c>
      <c r="P84" s="48">
        <v>44.583066659999993</v>
      </c>
      <c r="Q84" s="48">
        <v>44.583066659999993</v>
      </c>
      <c r="R84" s="48">
        <v>44.583066659999993</v>
      </c>
      <c r="S84" s="48">
        <v>44.583066659999993</v>
      </c>
      <c r="T84" s="48">
        <v>44.583066659999993</v>
      </c>
      <c r="U84" s="48">
        <v>44.583066659999993</v>
      </c>
      <c r="V84" s="48">
        <v>44.583066659999993</v>
      </c>
      <c r="W84" s="48">
        <v>44.583066659999993</v>
      </c>
      <c r="X84" s="48">
        <v>44.583066659999993</v>
      </c>
      <c r="Y84" s="48">
        <v>44.583066659999993</v>
      </c>
      <c r="Z84" s="48">
        <v>44.583066659999993</v>
      </c>
      <c r="AA84" s="48">
        <v>44.583066659999993</v>
      </c>
      <c r="AB84" s="48">
        <v>44.583066659999993</v>
      </c>
      <c r="AC84" s="48">
        <v>44.583066659999993</v>
      </c>
      <c r="AD84" s="48">
        <v>44.583066659999993</v>
      </c>
      <c r="AE84" s="48">
        <v>44.583066659999993</v>
      </c>
      <c r="AF84" s="48">
        <v>44.583066659999993</v>
      </c>
      <c r="AG84" s="48">
        <v>44.583066659999993</v>
      </c>
      <c r="AH84" s="48">
        <v>44.583066659999993</v>
      </c>
      <c r="AI84" s="48">
        <v>44.583066659999993</v>
      </c>
      <c r="AJ84" s="48">
        <v>44.583066659999993</v>
      </c>
      <c r="AK84" s="48">
        <v>44.583066659999993</v>
      </c>
      <c r="AL84" s="48">
        <v>44.583066659999993</v>
      </c>
      <c r="AM84" s="48">
        <v>44.583066659999993</v>
      </c>
      <c r="AN84" s="48">
        <v>44.583066659999993</v>
      </c>
      <c r="AO84" s="48">
        <v>44.583066659999993</v>
      </c>
      <c r="AP84" s="48">
        <v>44.583066659999993</v>
      </c>
      <c r="AQ84" s="48">
        <v>44.583066659999993</v>
      </c>
      <c r="AR84" s="48">
        <v>44.583066659999993</v>
      </c>
      <c r="AS84" s="48">
        <v>44.583066659999993</v>
      </c>
      <c r="AT84" s="48">
        <v>44.583066659999993</v>
      </c>
    </row>
    <row r="85" spans="3:46" ht="15">
      <c r="E85" s="67">
        <v>2</v>
      </c>
      <c r="F85" s="67" t="s">
        <v>112</v>
      </c>
      <c r="H85" s="48">
        <v>0</v>
      </c>
      <c r="I85" s="48">
        <v>0</v>
      </c>
      <c r="J85" s="48">
        <v>0</v>
      </c>
      <c r="K85" s="48">
        <v>0</v>
      </c>
      <c r="L85" s="48">
        <v>0</v>
      </c>
      <c r="M85" s="48">
        <v>0</v>
      </c>
      <c r="N85" s="48">
        <v>0</v>
      </c>
      <c r="O85" s="48">
        <v>0</v>
      </c>
      <c r="P85" s="48">
        <v>0</v>
      </c>
      <c r="Q85" s="48">
        <v>0</v>
      </c>
      <c r="R85" s="48">
        <v>0</v>
      </c>
      <c r="S85" s="48">
        <v>0</v>
      </c>
      <c r="T85" s="48">
        <v>0</v>
      </c>
      <c r="U85" s="48">
        <v>0</v>
      </c>
      <c r="V85" s="48">
        <v>0</v>
      </c>
      <c r="W85" s="48">
        <v>0</v>
      </c>
      <c r="X85" s="48">
        <v>0</v>
      </c>
      <c r="Y85" s="48">
        <v>0</v>
      </c>
      <c r="Z85" s="48">
        <v>0</v>
      </c>
      <c r="AA85" s="48">
        <v>0</v>
      </c>
      <c r="AB85" s="48">
        <v>0</v>
      </c>
      <c r="AC85" s="48">
        <v>0</v>
      </c>
      <c r="AD85" s="48">
        <v>0</v>
      </c>
      <c r="AE85" s="48">
        <v>0</v>
      </c>
      <c r="AF85" s="48">
        <v>0</v>
      </c>
      <c r="AG85" s="48">
        <v>0</v>
      </c>
      <c r="AH85" s="48">
        <v>0</v>
      </c>
      <c r="AI85" s="48">
        <v>0</v>
      </c>
      <c r="AJ85" s="48">
        <v>0</v>
      </c>
      <c r="AK85" s="48">
        <v>0</v>
      </c>
      <c r="AL85" s="48">
        <v>0</v>
      </c>
      <c r="AM85" s="48">
        <v>0</v>
      </c>
      <c r="AN85" s="48">
        <v>0</v>
      </c>
      <c r="AO85" s="48">
        <v>0</v>
      </c>
      <c r="AP85" s="48">
        <v>0</v>
      </c>
      <c r="AQ85" s="48">
        <v>0</v>
      </c>
      <c r="AR85" s="48">
        <v>0</v>
      </c>
      <c r="AS85" s="48">
        <v>0</v>
      </c>
      <c r="AT85" s="48">
        <v>0</v>
      </c>
    </row>
    <row r="86" spans="3:46" ht="15">
      <c r="E86" s="67">
        <v>3</v>
      </c>
      <c r="F86" s="67" t="s">
        <v>113</v>
      </c>
      <c r="H86" s="48">
        <v>0</v>
      </c>
      <c r="I86" s="48">
        <v>0</v>
      </c>
      <c r="J86" s="48">
        <v>0</v>
      </c>
      <c r="K86" s="48">
        <v>0</v>
      </c>
      <c r="L86" s="48">
        <v>0</v>
      </c>
      <c r="M86" s="48">
        <v>0</v>
      </c>
      <c r="N86" s="48">
        <v>0</v>
      </c>
      <c r="O86" s="48">
        <v>0</v>
      </c>
      <c r="P86" s="48">
        <v>0</v>
      </c>
      <c r="Q86" s="48">
        <v>0</v>
      </c>
      <c r="R86" s="48">
        <v>0</v>
      </c>
      <c r="S86" s="48">
        <v>0</v>
      </c>
      <c r="T86" s="48">
        <v>0</v>
      </c>
      <c r="U86" s="48">
        <v>0</v>
      </c>
      <c r="V86" s="48">
        <v>0</v>
      </c>
      <c r="W86" s="48">
        <v>0</v>
      </c>
      <c r="X86" s="48">
        <v>0</v>
      </c>
      <c r="Y86" s="48">
        <v>0</v>
      </c>
      <c r="Z86" s="48">
        <v>0</v>
      </c>
      <c r="AA86" s="48">
        <v>0</v>
      </c>
      <c r="AB86" s="48">
        <v>0</v>
      </c>
      <c r="AC86" s="48">
        <v>0</v>
      </c>
      <c r="AD86" s="48">
        <v>0</v>
      </c>
      <c r="AE86" s="48">
        <v>0</v>
      </c>
      <c r="AF86" s="48">
        <v>0</v>
      </c>
      <c r="AG86" s="48">
        <v>0</v>
      </c>
      <c r="AH86" s="48">
        <v>0</v>
      </c>
      <c r="AI86" s="48">
        <v>0</v>
      </c>
      <c r="AJ86" s="48">
        <v>0</v>
      </c>
      <c r="AK86" s="48">
        <v>0</v>
      </c>
      <c r="AL86" s="48">
        <v>0</v>
      </c>
      <c r="AM86" s="48">
        <v>0</v>
      </c>
      <c r="AN86" s="48">
        <v>0</v>
      </c>
      <c r="AO86" s="48">
        <v>0</v>
      </c>
      <c r="AP86" s="48">
        <v>0</v>
      </c>
      <c r="AQ86" s="48">
        <v>0</v>
      </c>
      <c r="AR86" s="48">
        <v>0</v>
      </c>
      <c r="AS86" s="48">
        <v>0</v>
      </c>
      <c r="AT86" s="48">
        <v>0</v>
      </c>
    </row>
    <row r="87" spans="3:46" ht="15">
      <c r="E87" s="67">
        <v>4</v>
      </c>
      <c r="F87" s="67" t="s">
        <v>114</v>
      </c>
      <c r="H87" s="48">
        <v>0</v>
      </c>
      <c r="I87" s="48">
        <v>0</v>
      </c>
      <c r="J87" s="48">
        <v>0</v>
      </c>
      <c r="K87" s="48">
        <v>0</v>
      </c>
      <c r="L87" s="48">
        <v>0</v>
      </c>
      <c r="M87" s="48">
        <v>0</v>
      </c>
      <c r="N87" s="48">
        <v>0</v>
      </c>
      <c r="O87" s="48">
        <v>0</v>
      </c>
      <c r="P87" s="48">
        <v>0</v>
      </c>
      <c r="Q87" s="48">
        <v>0</v>
      </c>
      <c r="R87" s="48">
        <v>0</v>
      </c>
      <c r="S87" s="48">
        <v>0</v>
      </c>
      <c r="T87" s="48">
        <v>0</v>
      </c>
      <c r="U87" s="48">
        <v>0</v>
      </c>
      <c r="V87" s="48">
        <v>0</v>
      </c>
      <c r="W87" s="48">
        <v>0</v>
      </c>
      <c r="X87" s="48">
        <v>0</v>
      </c>
      <c r="Y87" s="48">
        <v>0</v>
      </c>
      <c r="Z87" s="48">
        <v>0</v>
      </c>
      <c r="AA87" s="48">
        <v>0</v>
      </c>
      <c r="AB87" s="48">
        <v>0</v>
      </c>
      <c r="AC87" s="48">
        <v>0</v>
      </c>
      <c r="AD87" s="48">
        <v>0</v>
      </c>
      <c r="AE87" s="48">
        <v>0</v>
      </c>
      <c r="AF87" s="48">
        <v>0</v>
      </c>
      <c r="AG87" s="48">
        <v>0</v>
      </c>
      <c r="AH87" s="48">
        <v>0</v>
      </c>
      <c r="AI87" s="48">
        <v>0</v>
      </c>
      <c r="AJ87" s="48">
        <v>0</v>
      </c>
      <c r="AK87" s="48">
        <v>0</v>
      </c>
      <c r="AL87" s="48">
        <v>0</v>
      </c>
      <c r="AM87" s="48">
        <v>0</v>
      </c>
      <c r="AN87" s="48">
        <v>0</v>
      </c>
      <c r="AO87" s="48">
        <v>0</v>
      </c>
      <c r="AP87" s="48">
        <v>0</v>
      </c>
      <c r="AQ87" s="48">
        <v>0</v>
      </c>
      <c r="AR87" s="48">
        <v>0</v>
      </c>
      <c r="AS87" s="48">
        <v>0</v>
      </c>
      <c r="AT87" s="48">
        <v>0</v>
      </c>
    </row>
    <row r="88" spans="3:46" ht="15">
      <c r="E88" s="67">
        <v>5</v>
      </c>
      <c r="F88" s="67" t="s">
        <v>115</v>
      </c>
      <c r="H88" s="48">
        <v>49.458777429999991</v>
      </c>
      <c r="I88" s="48">
        <v>49.458777429999991</v>
      </c>
      <c r="J88" s="48">
        <v>49.458777429999991</v>
      </c>
      <c r="K88" s="48">
        <v>49.458777429999991</v>
      </c>
      <c r="L88" s="48">
        <v>49.458777429999991</v>
      </c>
      <c r="M88" s="48">
        <v>49.458777429999991</v>
      </c>
      <c r="N88" s="48">
        <v>49.458777429999991</v>
      </c>
      <c r="O88" s="48">
        <v>49.458777429999991</v>
      </c>
      <c r="P88" s="48">
        <v>49.458777429999991</v>
      </c>
      <c r="Q88" s="48">
        <v>49.458777429999991</v>
      </c>
      <c r="R88" s="48">
        <v>49.458777429999991</v>
      </c>
      <c r="S88" s="48">
        <v>49.458777429999991</v>
      </c>
      <c r="T88" s="48">
        <v>49.458777429999991</v>
      </c>
      <c r="U88" s="48">
        <v>49.458777429999991</v>
      </c>
      <c r="V88" s="48">
        <v>49.458777429999991</v>
      </c>
      <c r="W88" s="48">
        <v>49.458777429999991</v>
      </c>
      <c r="X88" s="48">
        <v>49.458777429999991</v>
      </c>
      <c r="Y88" s="48">
        <v>49.458777429999991</v>
      </c>
      <c r="Z88" s="48">
        <v>49.458777429999991</v>
      </c>
      <c r="AA88" s="48">
        <v>49.458777429999991</v>
      </c>
      <c r="AB88" s="48">
        <v>49.458777429999991</v>
      </c>
      <c r="AC88" s="48">
        <v>49.458777429999991</v>
      </c>
      <c r="AD88" s="48">
        <v>49.458777429999991</v>
      </c>
      <c r="AE88" s="48">
        <v>49.458777429999991</v>
      </c>
      <c r="AF88" s="48">
        <v>49.458777429999991</v>
      </c>
      <c r="AG88" s="48">
        <v>49.458777429999991</v>
      </c>
      <c r="AH88" s="48">
        <v>49.458777429999991</v>
      </c>
      <c r="AI88" s="48">
        <v>49.458777429999991</v>
      </c>
      <c r="AJ88" s="48">
        <v>49.458777429999991</v>
      </c>
      <c r="AK88" s="48">
        <v>49.458777429999991</v>
      </c>
      <c r="AL88" s="48">
        <v>49.458777429999991</v>
      </c>
      <c r="AM88" s="48">
        <v>49.458777429999991</v>
      </c>
      <c r="AN88" s="48">
        <v>49.458777429999991</v>
      </c>
      <c r="AO88" s="48">
        <v>49.458777429999991</v>
      </c>
      <c r="AP88" s="48">
        <v>49.458777429999991</v>
      </c>
      <c r="AQ88" s="48">
        <v>49.458777429999991</v>
      </c>
      <c r="AR88" s="48">
        <v>49.458777429999991</v>
      </c>
      <c r="AS88" s="48">
        <v>49.458777429999991</v>
      </c>
      <c r="AT88" s="48">
        <v>49.458777429999991</v>
      </c>
    </row>
    <row r="89" spans="3:46" ht="15">
      <c r="E89" s="67">
        <v>6</v>
      </c>
      <c r="F89" s="67" t="s">
        <v>116</v>
      </c>
      <c r="H89" s="48">
        <v>41.074887029999999</v>
      </c>
      <c r="I89" s="48">
        <v>41.074887029999999</v>
      </c>
      <c r="J89" s="48">
        <v>41.074887029999999</v>
      </c>
      <c r="K89" s="48">
        <v>41.074887029999999</v>
      </c>
      <c r="L89" s="48">
        <v>41.074887029999999</v>
      </c>
      <c r="M89" s="48">
        <v>41.074887029999999</v>
      </c>
      <c r="N89" s="48">
        <v>41.074887029999999</v>
      </c>
      <c r="O89" s="48">
        <v>41.074887029999999</v>
      </c>
      <c r="P89" s="48">
        <v>41.074887029999999</v>
      </c>
      <c r="Q89" s="48">
        <v>41.074887029999999</v>
      </c>
      <c r="R89" s="48">
        <v>41.074887029999999</v>
      </c>
      <c r="S89" s="48">
        <v>41.074887029999999</v>
      </c>
      <c r="T89" s="48">
        <v>41.074887029999999</v>
      </c>
      <c r="U89" s="48">
        <v>41.074887029999999</v>
      </c>
      <c r="V89" s="48">
        <v>41.074887029999999</v>
      </c>
      <c r="W89" s="48">
        <v>41.074887029999999</v>
      </c>
      <c r="X89" s="48">
        <v>41.074887029999999</v>
      </c>
      <c r="Y89" s="48">
        <v>41.074887029999999</v>
      </c>
      <c r="Z89" s="48">
        <v>41.074887029999999</v>
      </c>
      <c r="AA89" s="48">
        <v>41.074887029999999</v>
      </c>
      <c r="AB89" s="48">
        <v>41.074887029999999</v>
      </c>
      <c r="AC89" s="48">
        <v>41.074887029999999</v>
      </c>
      <c r="AD89" s="48">
        <v>41.074887029999999</v>
      </c>
      <c r="AE89" s="48">
        <v>41.074887029999999</v>
      </c>
      <c r="AF89" s="48">
        <v>41.074887029999999</v>
      </c>
      <c r="AG89" s="48">
        <v>41.074887029999999</v>
      </c>
      <c r="AH89" s="48">
        <v>41.074887029999999</v>
      </c>
      <c r="AI89" s="48">
        <v>41.074887029999999</v>
      </c>
      <c r="AJ89" s="48">
        <v>41.074887029999999</v>
      </c>
      <c r="AK89" s="48">
        <v>41.074887029999999</v>
      </c>
      <c r="AL89" s="48">
        <v>41.074887029999999</v>
      </c>
      <c r="AM89" s="48">
        <v>41.074887029999999</v>
      </c>
      <c r="AN89" s="48">
        <v>41.074887029999999</v>
      </c>
      <c r="AO89" s="48">
        <v>41.074887029999999</v>
      </c>
      <c r="AP89" s="48">
        <v>41.074887029999999</v>
      </c>
      <c r="AQ89" s="48">
        <v>41.074887029999999</v>
      </c>
      <c r="AR89" s="48">
        <v>41.074887029999999</v>
      </c>
      <c r="AS89" s="48">
        <v>41.074887029999999</v>
      </c>
      <c r="AT89" s="48">
        <v>41.074887029999999</v>
      </c>
    </row>
    <row r="90" spans="3:46" ht="15">
      <c r="E90" s="67">
        <v>7</v>
      </c>
      <c r="F90" s="67" t="s">
        <v>117</v>
      </c>
      <c r="H90" s="48">
        <v>0</v>
      </c>
      <c r="I90" s="48">
        <v>0</v>
      </c>
      <c r="J90" s="48">
        <v>0</v>
      </c>
      <c r="K90" s="48">
        <v>0</v>
      </c>
      <c r="L90" s="48">
        <v>0</v>
      </c>
      <c r="M90" s="48">
        <v>0</v>
      </c>
      <c r="N90" s="48">
        <v>0</v>
      </c>
      <c r="O90" s="48">
        <v>0</v>
      </c>
      <c r="P90" s="48">
        <v>0</v>
      </c>
      <c r="Q90" s="48">
        <v>0</v>
      </c>
      <c r="R90" s="48">
        <v>0</v>
      </c>
      <c r="S90" s="48">
        <v>0</v>
      </c>
      <c r="T90" s="48">
        <v>0</v>
      </c>
      <c r="U90" s="48">
        <v>0</v>
      </c>
      <c r="V90" s="48">
        <v>0</v>
      </c>
      <c r="W90" s="48">
        <v>0</v>
      </c>
      <c r="X90" s="48">
        <v>0</v>
      </c>
      <c r="Y90" s="48">
        <v>0</v>
      </c>
      <c r="Z90" s="48">
        <v>0</v>
      </c>
      <c r="AA90" s="48">
        <v>0</v>
      </c>
      <c r="AB90" s="48">
        <v>0</v>
      </c>
      <c r="AC90" s="48">
        <v>0</v>
      </c>
      <c r="AD90" s="48">
        <v>0</v>
      </c>
      <c r="AE90" s="48">
        <v>0</v>
      </c>
      <c r="AF90" s="48">
        <v>0</v>
      </c>
      <c r="AG90" s="48">
        <v>0</v>
      </c>
      <c r="AH90" s="48">
        <v>0</v>
      </c>
      <c r="AI90" s="48">
        <v>0</v>
      </c>
      <c r="AJ90" s="48">
        <v>0</v>
      </c>
      <c r="AK90" s="48">
        <v>0</v>
      </c>
      <c r="AL90" s="48">
        <v>0</v>
      </c>
      <c r="AM90" s="48">
        <v>0</v>
      </c>
      <c r="AN90" s="48">
        <v>0</v>
      </c>
      <c r="AO90" s="48">
        <v>0</v>
      </c>
      <c r="AP90" s="48">
        <v>0</v>
      </c>
      <c r="AQ90" s="48">
        <v>0</v>
      </c>
      <c r="AR90" s="48">
        <v>0</v>
      </c>
      <c r="AS90" s="48">
        <v>0</v>
      </c>
      <c r="AT90" s="48">
        <v>0</v>
      </c>
    </row>
    <row r="91" spans="3:46" ht="15">
      <c r="E91" s="67">
        <v>8</v>
      </c>
      <c r="F91" s="67" t="s">
        <v>118</v>
      </c>
      <c r="H91" s="48">
        <v>8.6277999999999995E-4</v>
      </c>
      <c r="I91" s="48">
        <v>8.6277999999999995E-4</v>
      </c>
      <c r="J91" s="48">
        <v>8.6277999999999995E-4</v>
      </c>
      <c r="K91" s="48">
        <v>8.6277999999999995E-4</v>
      </c>
      <c r="L91" s="48">
        <v>8.6277999999999995E-4</v>
      </c>
      <c r="M91" s="48">
        <v>8.6277999999999995E-4</v>
      </c>
      <c r="N91" s="48">
        <v>8.6277999999999995E-4</v>
      </c>
      <c r="O91" s="48">
        <v>8.6277999999999995E-4</v>
      </c>
      <c r="P91" s="48">
        <v>8.6277999999999995E-4</v>
      </c>
      <c r="Q91" s="48">
        <v>8.6277999999999995E-4</v>
      </c>
      <c r="R91" s="48">
        <v>8.6277999999999995E-4</v>
      </c>
      <c r="S91" s="48">
        <v>8.6277999999999995E-4</v>
      </c>
      <c r="T91" s="48">
        <v>8.6277999999999995E-4</v>
      </c>
      <c r="U91" s="48">
        <v>8.6277999999999995E-4</v>
      </c>
      <c r="V91" s="48">
        <v>8.6277999999999995E-4</v>
      </c>
      <c r="W91" s="48">
        <v>8.6277999999999995E-4</v>
      </c>
      <c r="X91" s="48">
        <v>8.6277999999999995E-4</v>
      </c>
      <c r="Y91" s="48">
        <v>8.6277999999999995E-4</v>
      </c>
      <c r="Z91" s="48">
        <v>8.6277999999999995E-4</v>
      </c>
      <c r="AA91" s="48">
        <v>8.6277999999999995E-4</v>
      </c>
      <c r="AB91" s="48">
        <v>8.6277999999999995E-4</v>
      </c>
      <c r="AC91" s="48">
        <v>8.6277999999999995E-4</v>
      </c>
      <c r="AD91" s="48">
        <v>8.6277999999999995E-4</v>
      </c>
      <c r="AE91" s="48">
        <v>8.6277999999999995E-4</v>
      </c>
      <c r="AF91" s="48">
        <v>8.6277999999999995E-4</v>
      </c>
      <c r="AG91" s="48">
        <v>8.6277999999999995E-4</v>
      </c>
      <c r="AH91" s="48">
        <v>8.6277999999999995E-4</v>
      </c>
      <c r="AI91" s="48">
        <v>8.6277999999999995E-4</v>
      </c>
      <c r="AJ91" s="48">
        <v>8.6277999999999995E-4</v>
      </c>
      <c r="AK91" s="48">
        <v>8.6277999999999995E-4</v>
      </c>
      <c r="AL91" s="48">
        <v>8.6277999999999995E-4</v>
      </c>
      <c r="AM91" s="48">
        <v>8.6277999999999995E-4</v>
      </c>
      <c r="AN91" s="48">
        <v>8.6277999999999995E-4</v>
      </c>
      <c r="AO91" s="48">
        <v>8.6277999999999995E-4</v>
      </c>
      <c r="AP91" s="48">
        <v>8.6277999999999995E-4</v>
      </c>
      <c r="AQ91" s="48">
        <v>8.6277999999999995E-4</v>
      </c>
      <c r="AR91" s="48">
        <v>8.6277999999999995E-4</v>
      </c>
      <c r="AS91" s="48">
        <v>8.6277999999999995E-4</v>
      </c>
      <c r="AT91" s="48">
        <v>8.6277999999999995E-4</v>
      </c>
    </row>
    <row r="92" spans="3:46" ht="15">
      <c r="E92" s="67">
        <v>9</v>
      </c>
      <c r="F92" s="67" t="s">
        <v>119</v>
      </c>
      <c r="H92" s="48">
        <v>2.18278244</v>
      </c>
      <c r="I92" s="48">
        <v>2.18278244</v>
      </c>
      <c r="J92" s="48">
        <v>2.18278244</v>
      </c>
      <c r="K92" s="48">
        <v>2.18278244</v>
      </c>
      <c r="L92" s="48">
        <v>2.18278244</v>
      </c>
      <c r="M92" s="48">
        <v>2.18278244</v>
      </c>
      <c r="N92" s="48">
        <v>2.18278244</v>
      </c>
      <c r="O92" s="48">
        <v>2.18278244</v>
      </c>
      <c r="P92" s="48">
        <v>2.18278244</v>
      </c>
      <c r="Q92" s="48">
        <v>2.18278244</v>
      </c>
      <c r="R92" s="48">
        <v>2.18278244</v>
      </c>
      <c r="S92" s="48">
        <v>2.18278244</v>
      </c>
      <c r="T92" s="48">
        <v>2.18278244</v>
      </c>
      <c r="U92" s="48">
        <v>2.18278244</v>
      </c>
      <c r="V92" s="48">
        <v>2.18278244</v>
      </c>
      <c r="W92" s="48">
        <v>2.18278244</v>
      </c>
      <c r="X92" s="48">
        <v>2.18278244</v>
      </c>
      <c r="Y92" s="48">
        <v>2.18278244</v>
      </c>
      <c r="Z92" s="48">
        <v>2.18278244</v>
      </c>
      <c r="AA92" s="48">
        <v>2.18278244</v>
      </c>
      <c r="AB92" s="48">
        <v>2.18278244</v>
      </c>
      <c r="AC92" s="48">
        <v>2.18278244</v>
      </c>
      <c r="AD92" s="48">
        <v>2.18278244</v>
      </c>
      <c r="AE92" s="48">
        <v>2.18278244</v>
      </c>
      <c r="AF92" s="48">
        <v>2.18278244</v>
      </c>
      <c r="AG92" s="48">
        <v>2.18278244</v>
      </c>
      <c r="AH92" s="48">
        <v>2.18278244</v>
      </c>
      <c r="AI92" s="48">
        <v>2.18278244</v>
      </c>
      <c r="AJ92" s="48">
        <v>2.18278244</v>
      </c>
      <c r="AK92" s="48">
        <v>2.18278244</v>
      </c>
      <c r="AL92" s="48">
        <v>2.18278244</v>
      </c>
      <c r="AM92" s="48">
        <v>2.18278244</v>
      </c>
      <c r="AN92" s="48">
        <v>2.18278244</v>
      </c>
      <c r="AO92" s="48">
        <v>2.18278244</v>
      </c>
      <c r="AP92" s="48">
        <v>2.18278244</v>
      </c>
      <c r="AQ92" s="48">
        <v>2.18278244</v>
      </c>
      <c r="AR92" s="48">
        <v>2.18278244</v>
      </c>
      <c r="AS92" s="48">
        <v>2.18278244</v>
      </c>
      <c r="AT92" s="48">
        <v>2.18278244</v>
      </c>
    </row>
    <row r="93" spans="3:46" ht="15">
      <c r="E93" s="67">
        <v>10</v>
      </c>
      <c r="F93" s="67" t="s">
        <v>120</v>
      </c>
      <c r="H93" s="48">
        <v>2.8002070400000001</v>
      </c>
      <c r="I93" s="48">
        <v>2.8002070400000001</v>
      </c>
      <c r="J93" s="48">
        <v>2.8002070400000001</v>
      </c>
      <c r="K93" s="48">
        <v>2.8002070400000001</v>
      </c>
      <c r="L93" s="48">
        <v>2.8002070400000001</v>
      </c>
      <c r="M93" s="48">
        <v>2.8002070400000001</v>
      </c>
      <c r="N93" s="48">
        <v>2.8002070400000001</v>
      </c>
      <c r="O93" s="48">
        <v>2.8002070400000001</v>
      </c>
      <c r="P93" s="48">
        <v>2.8002070400000001</v>
      </c>
      <c r="Q93" s="48">
        <v>2.8002070400000001</v>
      </c>
      <c r="R93" s="48">
        <v>2.8002070400000001</v>
      </c>
      <c r="S93" s="48">
        <v>2.8002070400000001</v>
      </c>
      <c r="T93" s="48">
        <v>2.8002070400000001</v>
      </c>
      <c r="U93" s="48">
        <v>2.8002070400000001</v>
      </c>
      <c r="V93" s="48">
        <v>2.8002070400000001</v>
      </c>
      <c r="W93" s="48">
        <v>2.8002070400000001</v>
      </c>
      <c r="X93" s="48">
        <v>2.8002070400000001</v>
      </c>
      <c r="Y93" s="48">
        <v>2.8002070400000001</v>
      </c>
      <c r="Z93" s="48">
        <v>2.8002070400000001</v>
      </c>
      <c r="AA93" s="48">
        <v>2.8002070400000001</v>
      </c>
      <c r="AB93" s="48">
        <v>2.8002070400000001</v>
      </c>
      <c r="AC93" s="48">
        <v>2.8002070400000001</v>
      </c>
      <c r="AD93" s="48">
        <v>2.8002070400000001</v>
      </c>
      <c r="AE93" s="48">
        <v>2.8002070400000001</v>
      </c>
      <c r="AF93" s="48">
        <v>2.8002070400000001</v>
      </c>
      <c r="AG93" s="48">
        <v>2.8002070400000001</v>
      </c>
      <c r="AH93" s="48">
        <v>2.8002070400000001</v>
      </c>
      <c r="AI93" s="48">
        <v>2.8002070400000001</v>
      </c>
      <c r="AJ93" s="48">
        <v>2.8002070400000001</v>
      </c>
      <c r="AK93" s="48">
        <v>2.8002070400000001</v>
      </c>
      <c r="AL93" s="48">
        <v>2.8002070400000001</v>
      </c>
      <c r="AM93" s="48">
        <v>2.8002070400000001</v>
      </c>
      <c r="AN93" s="48">
        <v>2.8002070400000001</v>
      </c>
      <c r="AO93" s="48">
        <v>2.8002070400000001</v>
      </c>
      <c r="AP93" s="48">
        <v>2.8002070400000001</v>
      </c>
      <c r="AQ93" s="48">
        <v>2.8002070400000001</v>
      </c>
      <c r="AR93" s="48">
        <v>2.8002070400000001</v>
      </c>
      <c r="AS93" s="48">
        <v>2.8002070400000001</v>
      </c>
      <c r="AT93" s="48">
        <v>2.8002070400000001</v>
      </c>
    </row>
    <row r="94" spans="3:46" ht="15">
      <c r="E94" s="67">
        <v>11</v>
      </c>
      <c r="F94" s="67" t="s">
        <v>121</v>
      </c>
      <c r="H94" s="48">
        <v>1.9042296000000001</v>
      </c>
      <c r="I94" s="48">
        <v>1.9042296000000001</v>
      </c>
      <c r="J94" s="48">
        <v>1.9042296000000001</v>
      </c>
      <c r="K94" s="48">
        <v>1.9042296000000001</v>
      </c>
      <c r="L94" s="48">
        <v>1.9042296000000001</v>
      </c>
      <c r="M94" s="48">
        <v>1.9042296000000001</v>
      </c>
      <c r="N94" s="48">
        <v>1.9042296000000001</v>
      </c>
      <c r="O94" s="48">
        <v>1.9042296000000001</v>
      </c>
      <c r="P94" s="48">
        <v>1.9042296000000001</v>
      </c>
      <c r="Q94" s="48">
        <v>1.9042296000000001</v>
      </c>
      <c r="R94" s="48">
        <v>1.9042296000000001</v>
      </c>
      <c r="S94" s="48">
        <v>1.9042296000000001</v>
      </c>
      <c r="T94" s="48">
        <v>1.9042296000000001</v>
      </c>
      <c r="U94" s="48">
        <v>1.9042296000000001</v>
      </c>
      <c r="V94" s="48">
        <v>1.9042296000000001</v>
      </c>
      <c r="W94" s="48">
        <v>1.9042296000000001</v>
      </c>
      <c r="X94" s="48">
        <v>1.9042296000000001</v>
      </c>
      <c r="Y94" s="48">
        <v>1.9042296000000001</v>
      </c>
      <c r="Z94" s="48">
        <v>1.9042296000000001</v>
      </c>
      <c r="AA94" s="48">
        <v>1.9042296000000001</v>
      </c>
      <c r="AB94" s="48">
        <v>1.9042296000000001</v>
      </c>
      <c r="AC94" s="48">
        <v>1.9042296000000001</v>
      </c>
      <c r="AD94" s="48">
        <v>1.9042296000000001</v>
      </c>
      <c r="AE94" s="48">
        <v>1.9042296000000001</v>
      </c>
      <c r="AF94" s="48">
        <v>1.9042296000000001</v>
      </c>
      <c r="AG94" s="48">
        <v>1.9042296000000001</v>
      </c>
      <c r="AH94" s="48">
        <v>1.9042296000000001</v>
      </c>
      <c r="AI94" s="48">
        <v>1.9042296000000001</v>
      </c>
      <c r="AJ94" s="48">
        <v>1.9042296000000001</v>
      </c>
      <c r="AK94" s="48">
        <v>1.9042296000000001</v>
      </c>
      <c r="AL94" s="48">
        <v>1.9042296000000001</v>
      </c>
      <c r="AM94" s="48">
        <v>1.9042296000000001</v>
      </c>
      <c r="AN94" s="48">
        <v>1.9042296000000001</v>
      </c>
      <c r="AO94" s="48">
        <v>1.9042296000000001</v>
      </c>
      <c r="AP94" s="48">
        <v>1.9042296000000001</v>
      </c>
      <c r="AQ94" s="48">
        <v>1.9042296000000001</v>
      </c>
      <c r="AR94" s="48">
        <v>1.9042296000000001</v>
      </c>
      <c r="AS94" s="48">
        <v>1.9042296000000001</v>
      </c>
      <c r="AT94" s="48">
        <v>1.9042296000000001</v>
      </c>
    </row>
    <row r="95" spans="3:46" ht="15">
      <c r="E95" s="67">
        <v>12</v>
      </c>
      <c r="F95" s="67" t="s">
        <v>122</v>
      </c>
      <c r="H95" s="48">
        <v>1.1095078699999998</v>
      </c>
      <c r="I95" s="48">
        <v>1.1095078699999998</v>
      </c>
      <c r="J95" s="48">
        <v>1.1095078699999998</v>
      </c>
      <c r="K95" s="48">
        <v>1.1095078699999998</v>
      </c>
      <c r="L95" s="48">
        <v>1.1095078699999998</v>
      </c>
      <c r="M95" s="48">
        <v>1.1095078699999998</v>
      </c>
      <c r="N95" s="48">
        <v>1.1095078699999998</v>
      </c>
      <c r="O95" s="48">
        <v>1.1095078699999998</v>
      </c>
      <c r="P95" s="48">
        <v>1.1095078699999998</v>
      </c>
      <c r="Q95" s="48">
        <v>1.1095078699999998</v>
      </c>
      <c r="R95" s="48">
        <v>1.1095078699999998</v>
      </c>
      <c r="S95" s="48">
        <v>1.1095078699999998</v>
      </c>
      <c r="T95" s="48">
        <v>1.1095078699999998</v>
      </c>
      <c r="U95" s="48">
        <v>1.1095078699999998</v>
      </c>
      <c r="V95" s="48">
        <v>1.1095078699999998</v>
      </c>
      <c r="W95" s="48">
        <v>1.1095078699999998</v>
      </c>
      <c r="X95" s="48">
        <v>1.1095078699999998</v>
      </c>
      <c r="Y95" s="48">
        <v>1.1095078699999998</v>
      </c>
      <c r="Z95" s="48">
        <v>1.1095078699999998</v>
      </c>
      <c r="AA95" s="48">
        <v>1.1095078699999998</v>
      </c>
      <c r="AB95" s="48">
        <v>1.1095078699999998</v>
      </c>
      <c r="AC95" s="48">
        <v>1.1095078699999998</v>
      </c>
      <c r="AD95" s="48">
        <v>1.1095078699999998</v>
      </c>
      <c r="AE95" s="48">
        <v>1.1095078699999998</v>
      </c>
      <c r="AF95" s="48">
        <v>1.1095078699999998</v>
      </c>
      <c r="AG95" s="48">
        <v>1.1095078699999998</v>
      </c>
      <c r="AH95" s="48">
        <v>1.1095078699999998</v>
      </c>
      <c r="AI95" s="48">
        <v>1.1095078699999998</v>
      </c>
      <c r="AJ95" s="48">
        <v>1.1095078699999998</v>
      </c>
      <c r="AK95" s="48">
        <v>1.1095078699999998</v>
      </c>
      <c r="AL95" s="48">
        <v>1.1095078699999998</v>
      </c>
      <c r="AM95" s="48">
        <v>1.1095078699999998</v>
      </c>
      <c r="AN95" s="48">
        <v>1.1095078699999998</v>
      </c>
      <c r="AO95" s="48">
        <v>1.1095078699999998</v>
      </c>
      <c r="AP95" s="48">
        <v>1.1095078699999998</v>
      </c>
      <c r="AQ95" s="48">
        <v>1.1095078699999998</v>
      </c>
      <c r="AR95" s="48">
        <v>1.1095078699999998</v>
      </c>
      <c r="AS95" s="48">
        <v>1.1095078699999998</v>
      </c>
      <c r="AT95" s="48">
        <v>1.1095078699999998</v>
      </c>
    </row>
    <row r="96" spans="3:46" ht="15">
      <c r="E96" s="67">
        <v>13</v>
      </c>
      <c r="F96" s="67" t="s">
        <v>123</v>
      </c>
      <c r="H96" s="48">
        <v>4.3588268699999997</v>
      </c>
      <c r="I96" s="48">
        <v>4.3588268699999997</v>
      </c>
      <c r="J96" s="48">
        <v>4.3588268699999997</v>
      </c>
      <c r="K96" s="48">
        <v>4.3588268699999997</v>
      </c>
      <c r="L96" s="48">
        <v>4.3588268699999997</v>
      </c>
      <c r="M96" s="48">
        <v>4.3588268699999997</v>
      </c>
      <c r="N96" s="48">
        <v>4.3588268699999997</v>
      </c>
      <c r="O96" s="48">
        <v>4.3588268699999997</v>
      </c>
      <c r="P96" s="48">
        <v>4.3588268699999997</v>
      </c>
      <c r="Q96" s="48">
        <v>4.3588268699999997</v>
      </c>
      <c r="R96" s="48">
        <v>4.3588268699999997</v>
      </c>
      <c r="S96" s="48">
        <v>4.3588268699999997</v>
      </c>
      <c r="T96" s="48">
        <v>4.3588268699999997</v>
      </c>
      <c r="U96" s="48">
        <v>4.3588268699999997</v>
      </c>
      <c r="V96" s="48">
        <v>4.3588268699999997</v>
      </c>
      <c r="W96" s="48">
        <v>4.3588268699999997</v>
      </c>
      <c r="X96" s="48">
        <v>4.3588268699999997</v>
      </c>
      <c r="Y96" s="48">
        <v>4.3588268699999997</v>
      </c>
      <c r="Z96" s="48">
        <v>4.3588268699999997</v>
      </c>
      <c r="AA96" s="48">
        <v>4.3588268699999997</v>
      </c>
      <c r="AB96" s="48">
        <v>4.3588268699999997</v>
      </c>
      <c r="AC96" s="48">
        <v>4.3588268699999997</v>
      </c>
      <c r="AD96" s="48">
        <v>4.3588268699999997</v>
      </c>
      <c r="AE96" s="48">
        <v>4.3588268699999997</v>
      </c>
      <c r="AF96" s="48">
        <v>4.3588268699999997</v>
      </c>
      <c r="AG96" s="48">
        <v>4.3588268699999997</v>
      </c>
      <c r="AH96" s="48">
        <v>4.3588268699999997</v>
      </c>
      <c r="AI96" s="48">
        <v>4.3588268699999997</v>
      </c>
      <c r="AJ96" s="48">
        <v>4.3588268699999997</v>
      </c>
      <c r="AK96" s="48">
        <v>4.3588268699999997</v>
      </c>
      <c r="AL96" s="48">
        <v>4.3588268699999997</v>
      </c>
      <c r="AM96" s="48">
        <v>4.3588268699999997</v>
      </c>
      <c r="AN96" s="48">
        <v>4.3588268699999997</v>
      </c>
      <c r="AO96" s="48">
        <v>4.3588268699999997</v>
      </c>
      <c r="AP96" s="48">
        <v>4.3588268699999997</v>
      </c>
      <c r="AQ96" s="48">
        <v>4.3588268699999997</v>
      </c>
      <c r="AR96" s="48">
        <v>4.3588268699999997</v>
      </c>
      <c r="AS96" s="48">
        <v>4.3588268699999997</v>
      </c>
      <c r="AT96" s="48">
        <v>4.3588268699999997</v>
      </c>
    </row>
    <row r="97" spans="3:46" ht="15">
      <c r="E97" s="67">
        <v>14</v>
      </c>
      <c r="F97" s="67" t="s">
        <v>124</v>
      </c>
      <c r="H97" s="48">
        <v>1.4990841799999999</v>
      </c>
      <c r="I97" s="48">
        <v>1.4990841799999999</v>
      </c>
      <c r="J97" s="48">
        <v>1.4990841799999999</v>
      </c>
      <c r="K97" s="48">
        <v>1.4990841799999999</v>
      </c>
      <c r="L97" s="48">
        <v>1.4990841799999999</v>
      </c>
      <c r="M97" s="48">
        <v>1.4990841799999999</v>
      </c>
      <c r="N97" s="48">
        <v>1.4990841799999999</v>
      </c>
      <c r="O97" s="48">
        <v>1.4990841799999999</v>
      </c>
      <c r="P97" s="48">
        <v>1.4990841799999999</v>
      </c>
      <c r="Q97" s="48">
        <v>1.4990841799999999</v>
      </c>
      <c r="R97" s="48">
        <v>1.4990841799999999</v>
      </c>
      <c r="S97" s="48">
        <v>1.4990841799999999</v>
      </c>
      <c r="T97" s="48">
        <v>1.4990841799999999</v>
      </c>
      <c r="U97" s="48">
        <v>1.4990841799999999</v>
      </c>
      <c r="V97" s="48">
        <v>1.4990841799999999</v>
      </c>
      <c r="W97" s="48">
        <v>1.4990841799999999</v>
      </c>
      <c r="X97" s="48">
        <v>1.4990841799999999</v>
      </c>
      <c r="Y97" s="48">
        <v>1.4990841799999999</v>
      </c>
      <c r="Z97" s="48">
        <v>1.4990841799999999</v>
      </c>
      <c r="AA97" s="48">
        <v>1.4990841799999999</v>
      </c>
      <c r="AB97" s="48">
        <v>1.4990841799999999</v>
      </c>
      <c r="AC97" s="48">
        <v>1.4990841799999999</v>
      </c>
      <c r="AD97" s="48">
        <v>1.4990841799999999</v>
      </c>
      <c r="AE97" s="48">
        <v>1.4990841799999999</v>
      </c>
      <c r="AF97" s="48">
        <v>1.4990841799999999</v>
      </c>
      <c r="AG97" s="48">
        <v>1.4990841799999999</v>
      </c>
      <c r="AH97" s="48">
        <v>1.4990841799999999</v>
      </c>
      <c r="AI97" s="48">
        <v>1.4990841799999999</v>
      </c>
      <c r="AJ97" s="48">
        <v>1.4990841799999999</v>
      </c>
      <c r="AK97" s="48">
        <v>1.4990841799999999</v>
      </c>
      <c r="AL97" s="48">
        <v>1.4990841799999999</v>
      </c>
      <c r="AM97" s="48">
        <v>1.4990841799999999</v>
      </c>
      <c r="AN97" s="48">
        <v>1.4990841799999999</v>
      </c>
      <c r="AO97" s="48">
        <v>1.4990841799999999</v>
      </c>
      <c r="AP97" s="48">
        <v>1.4990841799999999</v>
      </c>
      <c r="AQ97" s="48">
        <v>1.4990841799999999</v>
      </c>
      <c r="AR97" s="48">
        <v>1.4990841799999999</v>
      </c>
      <c r="AS97" s="48">
        <v>1.4990841799999999</v>
      </c>
      <c r="AT97" s="48">
        <v>1.4990841799999999</v>
      </c>
    </row>
    <row r="98" spans="3:46" ht="15">
      <c r="E98" s="67">
        <v>15</v>
      </c>
      <c r="F98" s="67" t="s">
        <v>125</v>
      </c>
      <c r="H98" s="48">
        <v>360.73765910000003</v>
      </c>
      <c r="I98" s="48">
        <v>360.73765910000003</v>
      </c>
      <c r="J98" s="48">
        <v>360.73765910000003</v>
      </c>
      <c r="K98" s="48">
        <v>360.73765910000003</v>
      </c>
      <c r="L98" s="48">
        <v>360.73765910000003</v>
      </c>
      <c r="M98" s="48">
        <v>360.73765910000003</v>
      </c>
      <c r="N98" s="48">
        <v>360.73765910000003</v>
      </c>
      <c r="O98" s="48">
        <v>360.73765910000003</v>
      </c>
      <c r="P98" s="48">
        <v>360.73765910000003</v>
      </c>
      <c r="Q98" s="48">
        <v>360.73765910000003</v>
      </c>
      <c r="R98" s="48">
        <v>360.73765910000003</v>
      </c>
      <c r="S98" s="48">
        <v>360.73765910000003</v>
      </c>
      <c r="T98" s="48">
        <v>360.73765910000003</v>
      </c>
      <c r="U98" s="48">
        <v>360.73765910000003</v>
      </c>
      <c r="V98" s="48">
        <v>360.73765910000003</v>
      </c>
      <c r="W98" s="48">
        <v>360.73765910000003</v>
      </c>
      <c r="X98" s="48">
        <v>360.73765910000003</v>
      </c>
      <c r="Y98" s="48">
        <v>360.73765910000003</v>
      </c>
      <c r="Z98" s="48">
        <v>360.73765910000003</v>
      </c>
      <c r="AA98" s="48">
        <v>360.73765910000003</v>
      </c>
      <c r="AB98" s="48">
        <v>360.73765910000003</v>
      </c>
      <c r="AC98" s="48">
        <v>360.73765910000003</v>
      </c>
      <c r="AD98" s="48">
        <v>360.73765910000003</v>
      </c>
      <c r="AE98" s="48">
        <v>360.73765910000003</v>
      </c>
      <c r="AF98" s="48">
        <v>360.73765910000003</v>
      </c>
      <c r="AG98" s="48">
        <v>360.73765910000003</v>
      </c>
      <c r="AH98" s="48">
        <v>360.73765910000003</v>
      </c>
      <c r="AI98" s="48">
        <v>360.73765910000003</v>
      </c>
      <c r="AJ98" s="48">
        <v>360.73765910000003</v>
      </c>
      <c r="AK98" s="48">
        <v>360.73765910000003</v>
      </c>
      <c r="AL98" s="48">
        <v>360.73765910000003</v>
      </c>
      <c r="AM98" s="48">
        <v>360.73765910000003</v>
      </c>
      <c r="AN98" s="48">
        <v>360.73765910000003</v>
      </c>
      <c r="AO98" s="48">
        <v>360.73765910000003</v>
      </c>
      <c r="AP98" s="48">
        <v>360.73765910000003</v>
      </c>
      <c r="AQ98" s="48">
        <v>360.73765910000003</v>
      </c>
      <c r="AR98" s="48">
        <v>360.73765910000003</v>
      </c>
      <c r="AS98" s="48">
        <v>360.73765910000003</v>
      </c>
      <c r="AT98" s="48">
        <v>360.73765910000003</v>
      </c>
    </row>
    <row r="99" spans="3:46" ht="15">
      <c r="E99" s="67">
        <v>16</v>
      </c>
      <c r="F99" s="67" t="s">
        <v>126</v>
      </c>
      <c r="H99" s="48">
        <v>0.25497396999999999</v>
      </c>
      <c r="I99" s="48">
        <v>0.25497396999999999</v>
      </c>
      <c r="J99" s="48">
        <v>0.25497396999999999</v>
      </c>
      <c r="K99" s="48">
        <v>0.25497396999999999</v>
      </c>
      <c r="L99" s="48">
        <v>0.25497396999999999</v>
      </c>
      <c r="M99" s="48">
        <v>0.25497396999999999</v>
      </c>
      <c r="N99" s="48">
        <v>0.25497396999999999</v>
      </c>
      <c r="O99" s="48">
        <v>0.25497396999999999</v>
      </c>
      <c r="P99" s="48">
        <v>0.25497396999999999</v>
      </c>
      <c r="Q99" s="48">
        <v>0.25497396999999999</v>
      </c>
      <c r="R99" s="48">
        <v>0.25497396999999999</v>
      </c>
      <c r="S99" s="48">
        <v>0.25497396999999999</v>
      </c>
      <c r="T99" s="48">
        <v>0.25497396999999999</v>
      </c>
      <c r="U99" s="48">
        <v>0.25497396999999999</v>
      </c>
      <c r="V99" s="48">
        <v>0.25497396999999999</v>
      </c>
      <c r="W99" s="48">
        <v>0.25497396999999999</v>
      </c>
      <c r="X99" s="48">
        <v>0.25497396999999999</v>
      </c>
      <c r="Y99" s="48">
        <v>0.25497396999999999</v>
      </c>
      <c r="Z99" s="48">
        <v>0.25497396999999999</v>
      </c>
      <c r="AA99" s="48">
        <v>0.25497396999999999</v>
      </c>
      <c r="AB99" s="48">
        <v>0.25497396999999999</v>
      </c>
      <c r="AC99" s="48">
        <v>0.25497396999999999</v>
      </c>
      <c r="AD99" s="48">
        <v>0.25497396999999999</v>
      </c>
      <c r="AE99" s="48">
        <v>0.25497396999999999</v>
      </c>
      <c r="AF99" s="48">
        <v>0.25497396999999999</v>
      </c>
      <c r="AG99" s="48">
        <v>0.25497396999999999</v>
      </c>
      <c r="AH99" s="48">
        <v>0.25497396999999999</v>
      </c>
      <c r="AI99" s="48">
        <v>0.25497396999999999</v>
      </c>
      <c r="AJ99" s="48">
        <v>0.25497396999999999</v>
      </c>
      <c r="AK99" s="48">
        <v>0.25497396999999999</v>
      </c>
      <c r="AL99" s="48">
        <v>0.25497396999999999</v>
      </c>
      <c r="AM99" s="48">
        <v>0.25497396999999999</v>
      </c>
      <c r="AN99" s="48">
        <v>0.25497396999999999</v>
      </c>
      <c r="AO99" s="48">
        <v>0.25497396999999999</v>
      </c>
      <c r="AP99" s="48">
        <v>0.25497396999999999</v>
      </c>
      <c r="AQ99" s="48">
        <v>0.25497396999999999</v>
      </c>
      <c r="AR99" s="48">
        <v>0.25497396999999999</v>
      </c>
      <c r="AS99" s="48">
        <v>0.25497396999999999</v>
      </c>
      <c r="AT99" s="48">
        <v>0.25497396999999999</v>
      </c>
    </row>
    <row r="100" spans="3:46" ht="15">
      <c r="E100" s="67">
        <v>17</v>
      </c>
      <c r="F100" s="67" t="s">
        <v>127</v>
      </c>
      <c r="H100" s="48">
        <v>2.8533792899999999</v>
      </c>
      <c r="I100" s="48">
        <v>2.8533792899999999</v>
      </c>
      <c r="J100" s="48">
        <v>2.8533792899999999</v>
      </c>
      <c r="K100" s="48">
        <v>2.8533792899999999</v>
      </c>
      <c r="L100" s="48">
        <v>2.8533792899999999</v>
      </c>
      <c r="M100" s="48">
        <v>2.8533792899999999</v>
      </c>
      <c r="N100" s="48">
        <v>2.8533792899999999</v>
      </c>
      <c r="O100" s="48">
        <v>2.8533792899999999</v>
      </c>
      <c r="P100" s="48">
        <v>2.8533792899999999</v>
      </c>
      <c r="Q100" s="48">
        <v>2.8533792899999999</v>
      </c>
      <c r="R100" s="48">
        <v>2.8533792899999999</v>
      </c>
      <c r="S100" s="48">
        <v>2.8533792899999999</v>
      </c>
      <c r="T100" s="48">
        <v>2.8533792899999999</v>
      </c>
      <c r="U100" s="48">
        <v>2.8533792899999999</v>
      </c>
      <c r="V100" s="48">
        <v>2.8533792899999999</v>
      </c>
      <c r="W100" s="48">
        <v>2.8533792899999999</v>
      </c>
      <c r="X100" s="48">
        <v>2.8533792899999999</v>
      </c>
      <c r="Y100" s="48">
        <v>2.8533792899999999</v>
      </c>
      <c r="Z100" s="48">
        <v>2.8533792899999999</v>
      </c>
      <c r="AA100" s="48">
        <v>2.8533792899999999</v>
      </c>
      <c r="AB100" s="48">
        <v>2.8533792899999999</v>
      </c>
      <c r="AC100" s="48">
        <v>2.8533792899999999</v>
      </c>
      <c r="AD100" s="48">
        <v>2.8533792899999999</v>
      </c>
      <c r="AE100" s="48">
        <v>2.8533792899999999</v>
      </c>
      <c r="AF100" s="48">
        <v>2.8533792899999999</v>
      </c>
      <c r="AG100" s="48">
        <v>2.8533792899999999</v>
      </c>
      <c r="AH100" s="48">
        <v>2.8533792899999999</v>
      </c>
      <c r="AI100" s="48">
        <v>2.8533792899999999</v>
      </c>
      <c r="AJ100" s="48">
        <v>2.8533792899999999</v>
      </c>
      <c r="AK100" s="48">
        <v>2.8533792899999999</v>
      </c>
      <c r="AL100" s="48">
        <v>2.8533792899999999</v>
      </c>
      <c r="AM100" s="48">
        <v>2.8533792899999999</v>
      </c>
      <c r="AN100" s="48">
        <v>2.8533792899999999</v>
      </c>
      <c r="AO100" s="48">
        <v>2.8533792899999999</v>
      </c>
      <c r="AP100" s="48">
        <v>2.8533792899999999</v>
      </c>
      <c r="AQ100" s="48">
        <v>2.8533792899999999</v>
      </c>
      <c r="AR100" s="48">
        <v>2.8533792899999999</v>
      </c>
      <c r="AS100" s="48">
        <v>2.8533792899999999</v>
      </c>
      <c r="AT100" s="48">
        <v>2.8533792899999999</v>
      </c>
    </row>
    <row r="101" spans="3:46" ht="15">
      <c r="E101" s="67">
        <v>18</v>
      </c>
      <c r="F101" s="67" t="s">
        <v>128</v>
      </c>
      <c r="H101" s="48">
        <v>0</v>
      </c>
      <c r="I101" s="48">
        <v>0</v>
      </c>
      <c r="J101" s="48">
        <v>0</v>
      </c>
      <c r="K101" s="48">
        <v>0</v>
      </c>
      <c r="L101" s="48">
        <v>0</v>
      </c>
      <c r="M101" s="48">
        <v>0</v>
      </c>
      <c r="N101" s="48">
        <v>0</v>
      </c>
      <c r="O101" s="48">
        <v>0</v>
      </c>
      <c r="P101" s="48">
        <v>0</v>
      </c>
      <c r="Q101" s="48">
        <v>0</v>
      </c>
      <c r="R101" s="48">
        <v>0</v>
      </c>
      <c r="S101" s="48">
        <v>0</v>
      </c>
      <c r="T101" s="48">
        <v>0</v>
      </c>
      <c r="U101" s="48">
        <v>0</v>
      </c>
      <c r="V101" s="48">
        <v>0</v>
      </c>
      <c r="W101" s="48">
        <v>0</v>
      </c>
      <c r="X101" s="48">
        <v>0</v>
      </c>
      <c r="Y101" s="48">
        <v>0</v>
      </c>
      <c r="Z101" s="48">
        <v>0</v>
      </c>
      <c r="AA101" s="48">
        <v>0</v>
      </c>
      <c r="AB101" s="48">
        <v>0</v>
      </c>
      <c r="AC101" s="48">
        <v>0</v>
      </c>
      <c r="AD101" s="48">
        <v>0</v>
      </c>
      <c r="AE101" s="48">
        <v>0</v>
      </c>
      <c r="AF101" s="48">
        <v>0</v>
      </c>
      <c r="AG101" s="48">
        <v>0</v>
      </c>
      <c r="AH101" s="48">
        <v>0</v>
      </c>
      <c r="AI101" s="48">
        <v>0</v>
      </c>
      <c r="AJ101" s="48">
        <v>0</v>
      </c>
      <c r="AK101" s="48">
        <v>0</v>
      </c>
      <c r="AL101" s="48">
        <v>0</v>
      </c>
      <c r="AM101" s="48">
        <v>0</v>
      </c>
      <c r="AN101" s="48">
        <v>0</v>
      </c>
      <c r="AO101" s="48">
        <v>0</v>
      </c>
      <c r="AP101" s="48">
        <v>0</v>
      </c>
      <c r="AQ101" s="48">
        <v>0</v>
      </c>
      <c r="AR101" s="48">
        <v>0</v>
      </c>
      <c r="AS101" s="48">
        <v>0</v>
      </c>
      <c r="AT101" s="48">
        <v>0</v>
      </c>
    </row>
    <row r="102" spans="3:46" ht="15">
      <c r="E102" s="67">
        <v>19</v>
      </c>
      <c r="F102" s="67" t="s">
        <v>129</v>
      </c>
      <c r="H102" s="48">
        <v>16.839763770000001</v>
      </c>
      <c r="I102" s="48">
        <v>16.839763770000001</v>
      </c>
      <c r="J102" s="48">
        <v>16.839763770000001</v>
      </c>
      <c r="K102" s="48">
        <v>16.839763770000001</v>
      </c>
      <c r="L102" s="48">
        <v>16.839763770000001</v>
      </c>
      <c r="M102" s="48">
        <v>16.839763770000001</v>
      </c>
      <c r="N102" s="48">
        <v>16.839763770000001</v>
      </c>
      <c r="O102" s="48">
        <v>16.839763770000001</v>
      </c>
      <c r="P102" s="48">
        <v>16.839763770000001</v>
      </c>
      <c r="Q102" s="48">
        <v>16.839763770000001</v>
      </c>
      <c r="R102" s="48">
        <v>16.839763770000001</v>
      </c>
      <c r="S102" s="48">
        <v>16.839763770000001</v>
      </c>
      <c r="T102" s="48">
        <v>16.839763770000001</v>
      </c>
      <c r="U102" s="48">
        <v>16.839763770000001</v>
      </c>
      <c r="V102" s="48">
        <v>16.839763770000001</v>
      </c>
      <c r="W102" s="48">
        <v>16.839763770000001</v>
      </c>
      <c r="X102" s="48">
        <v>16.839763770000001</v>
      </c>
      <c r="Y102" s="48">
        <v>16.839763770000001</v>
      </c>
      <c r="Z102" s="48">
        <v>16.839763770000001</v>
      </c>
      <c r="AA102" s="48">
        <v>16.839763770000001</v>
      </c>
      <c r="AB102" s="48">
        <v>16.839763770000001</v>
      </c>
      <c r="AC102" s="48">
        <v>16.839763770000001</v>
      </c>
      <c r="AD102" s="48">
        <v>16.839763770000001</v>
      </c>
      <c r="AE102" s="48">
        <v>16.839763770000001</v>
      </c>
      <c r="AF102" s="48">
        <v>16.839763770000001</v>
      </c>
      <c r="AG102" s="48">
        <v>16.839763770000001</v>
      </c>
      <c r="AH102" s="48">
        <v>16.839763770000001</v>
      </c>
      <c r="AI102" s="48">
        <v>16.839763770000001</v>
      </c>
      <c r="AJ102" s="48">
        <v>16.839763770000001</v>
      </c>
      <c r="AK102" s="48">
        <v>16.839763770000001</v>
      </c>
      <c r="AL102" s="48">
        <v>16.839763770000001</v>
      </c>
      <c r="AM102" s="48">
        <v>16.839763770000001</v>
      </c>
      <c r="AN102" s="48">
        <v>16.839763770000001</v>
      </c>
      <c r="AO102" s="48">
        <v>16.839763770000001</v>
      </c>
      <c r="AP102" s="48">
        <v>16.839763770000001</v>
      </c>
      <c r="AQ102" s="48">
        <v>16.839763770000001</v>
      </c>
      <c r="AR102" s="48">
        <v>16.839763770000001</v>
      </c>
      <c r="AS102" s="48">
        <v>16.839763770000001</v>
      </c>
      <c r="AT102" s="48">
        <v>16.839763770000001</v>
      </c>
    </row>
    <row r="103" spans="3:46" ht="15">
      <c r="E103" s="67">
        <v>20</v>
      </c>
      <c r="F103" s="67" t="s">
        <v>130</v>
      </c>
      <c r="H103" s="48">
        <v>0</v>
      </c>
      <c r="I103" s="48">
        <v>0</v>
      </c>
      <c r="J103" s="48">
        <v>0</v>
      </c>
      <c r="K103" s="48">
        <v>0</v>
      </c>
      <c r="L103" s="48">
        <v>0</v>
      </c>
      <c r="M103" s="48">
        <v>0</v>
      </c>
      <c r="N103" s="48">
        <v>0</v>
      </c>
      <c r="O103" s="48">
        <v>0</v>
      </c>
      <c r="P103" s="48">
        <v>0</v>
      </c>
      <c r="Q103" s="48">
        <v>0</v>
      </c>
      <c r="R103" s="48">
        <v>0</v>
      </c>
      <c r="S103" s="48">
        <v>0</v>
      </c>
      <c r="T103" s="48">
        <v>0</v>
      </c>
      <c r="U103" s="48">
        <v>0</v>
      </c>
      <c r="V103" s="48">
        <v>0</v>
      </c>
      <c r="W103" s="48">
        <v>0</v>
      </c>
      <c r="X103" s="48">
        <v>0</v>
      </c>
      <c r="Y103" s="48">
        <v>0</v>
      </c>
      <c r="Z103" s="48">
        <v>0</v>
      </c>
      <c r="AA103" s="48">
        <v>0</v>
      </c>
      <c r="AB103" s="48">
        <v>0</v>
      </c>
      <c r="AC103" s="48">
        <v>0</v>
      </c>
      <c r="AD103" s="48">
        <v>0</v>
      </c>
      <c r="AE103" s="48">
        <v>0</v>
      </c>
      <c r="AF103" s="48">
        <v>0</v>
      </c>
      <c r="AG103" s="48">
        <v>0</v>
      </c>
      <c r="AH103" s="48">
        <v>0</v>
      </c>
      <c r="AI103" s="48">
        <v>0</v>
      </c>
      <c r="AJ103" s="48">
        <v>0</v>
      </c>
      <c r="AK103" s="48">
        <v>0</v>
      </c>
      <c r="AL103" s="48">
        <v>0</v>
      </c>
      <c r="AM103" s="48">
        <v>0</v>
      </c>
      <c r="AN103" s="48">
        <v>0</v>
      </c>
      <c r="AO103" s="48">
        <v>0</v>
      </c>
      <c r="AP103" s="48">
        <v>0</v>
      </c>
      <c r="AQ103" s="48">
        <v>0</v>
      </c>
      <c r="AR103" s="48">
        <v>0</v>
      </c>
      <c r="AS103" s="48">
        <v>0</v>
      </c>
      <c r="AT103" s="48">
        <v>0</v>
      </c>
    </row>
    <row r="104" spans="3:46">
      <c r="F104" s="40" t="s">
        <v>131</v>
      </c>
      <c r="G104" s="40"/>
      <c r="H104" s="70">
        <v>555.70059369000012</v>
      </c>
      <c r="I104" s="70">
        <v>555.70059369000012</v>
      </c>
      <c r="J104" s="70">
        <v>555.70059369000012</v>
      </c>
      <c r="K104" s="70">
        <v>555.70059369000012</v>
      </c>
      <c r="L104" s="70">
        <v>555.70059369000012</v>
      </c>
      <c r="M104" s="70">
        <v>555.70059369000012</v>
      </c>
      <c r="N104" s="70">
        <v>555.70059369000012</v>
      </c>
      <c r="O104" s="70">
        <v>555.70059369000012</v>
      </c>
      <c r="P104" s="70">
        <v>555.70059369000012</v>
      </c>
      <c r="Q104" s="70">
        <v>555.70059369000012</v>
      </c>
      <c r="R104" s="70">
        <v>555.70059369000012</v>
      </c>
      <c r="S104" s="70">
        <v>555.70059369000012</v>
      </c>
      <c r="T104" s="70">
        <v>555.70059369000012</v>
      </c>
      <c r="U104" s="70">
        <v>555.70059369000012</v>
      </c>
      <c r="V104" s="70">
        <v>555.70059369000012</v>
      </c>
      <c r="W104" s="70">
        <v>555.70059369000012</v>
      </c>
      <c r="X104" s="70">
        <v>555.70059369000012</v>
      </c>
      <c r="Y104" s="70">
        <v>555.70059369000012</v>
      </c>
      <c r="Z104" s="70">
        <v>555.70059369000012</v>
      </c>
      <c r="AA104" s="70">
        <v>555.70059369000012</v>
      </c>
      <c r="AB104" s="70">
        <v>555.70059369000012</v>
      </c>
      <c r="AC104" s="70">
        <v>555.70059369000012</v>
      </c>
      <c r="AD104" s="70">
        <v>555.70059369000012</v>
      </c>
      <c r="AE104" s="70">
        <v>555.70059369000012</v>
      </c>
      <c r="AF104" s="70">
        <v>555.70059369000012</v>
      </c>
      <c r="AG104" s="70">
        <v>555.70059369000012</v>
      </c>
      <c r="AH104" s="70">
        <v>555.70059369000012</v>
      </c>
      <c r="AI104" s="70">
        <v>555.70059369000012</v>
      </c>
      <c r="AJ104" s="70">
        <v>555.70059369000012</v>
      </c>
      <c r="AK104" s="70">
        <v>555.70059369000012</v>
      </c>
      <c r="AL104" s="70">
        <v>555.70059369000012</v>
      </c>
      <c r="AM104" s="70">
        <v>555.70059369000012</v>
      </c>
      <c r="AN104" s="70">
        <v>555.70059369000012</v>
      </c>
      <c r="AO104" s="70">
        <v>555.70059369000012</v>
      </c>
      <c r="AP104" s="70">
        <v>555.70059369000012</v>
      </c>
      <c r="AQ104" s="70">
        <v>555.70059369000012</v>
      </c>
      <c r="AR104" s="70">
        <v>555.70059369000012</v>
      </c>
      <c r="AS104" s="70">
        <v>555.70059369000012</v>
      </c>
      <c r="AT104" s="70">
        <v>555.70059369000012</v>
      </c>
    </row>
    <row r="105" spans="3:46">
      <c r="F105" s="38" t="s">
        <v>132</v>
      </c>
      <c r="H105" s="71">
        <v>2.2235744824294856E-2</v>
      </c>
      <c r="I105" s="71">
        <v>2.2235744824294856E-2</v>
      </c>
      <c r="J105" s="71">
        <v>2.2235744824294856E-2</v>
      </c>
      <c r="K105" s="71">
        <v>2.2235744824294856E-2</v>
      </c>
      <c r="L105" s="71">
        <v>2.2235744824294856E-2</v>
      </c>
      <c r="M105" s="71">
        <v>2.2235744824294856E-2</v>
      </c>
      <c r="N105" s="71">
        <v>2.2235744824294856E-2</v>
      </c>
      <c r="O105" s="71">
        <v>2.2235744824294856E-2</v>
      </c>
      <c r="P105" s="71">
        <v>2.2235744824294856E-2</v>
      </c>
      <c r="Q105" s="71">
        <v>2.2235744824294856E-2</v>
      </c>
      <c r="R105" s="71">
        <v>2.2235744824294856E-2</v>
      </c>
      <c r="S105" s="71">
        <v>2.2235744824294856E-2</v>
      </c>
      <c r="T105" s="71">
        <v>2.2235744824294856E-2</v>
      </c>
      <c r="U105" s="71">
        <v>2.2235744824294856E-2</v>
      </c>
      <c r="V105" s="71">
        <v>2.2235744824294856E-2</v>
      </c>
      <c r="W105" s="71">
        <v>2.2235744824294856E-2</v>
      </c>
      <c r="X105" s="71">
        <v>2.2235744824294856E-2</v>
      </c>
      <c r="Y105" s="71">
        <v>2.2235744824294856E-2</v>
      </c>
      <c r="Z105" s="71">
        <v>2.2235744824294856E-2</v>
      </c>
      <c r="AA105" s="71">
        <v>2.2235744824294856E-2</v>
      </c>
      <c r="AB105" s="71">
        <v>2.2235744824294856E-2</v>
      </c>
      <c r="AC105" s="71">
        <v>2.2235744824294856E-2</v>
      </c>
      <c r="AD105" s="71">
        <v>2.2235744824294856E-2</v>
      </c>
      <c r="AE105" s="71">
        <v>2.2235744824294856E-2</v>
      </c>
      <c r="AF105" s="71">
        <v>2.2235744824294856E-2</v>
      </c>
      <c r="AG105" s="71">
        <v>2.2235744824294856E-2</v>
      </c>
      <c r="AH105" s="71">
        <v>2.2235744824294856E-2</v>
      </c>
      <c r="AI105" s="71">
        <v>2.2235744824294856E-2</v>
      </c>
      <c r="AJ105" s="71">
        <v>2.2235744824294856E-2</v>
      </c>
      <c r="AK105" s="71">
        <v>2.2235744824294856E-2</v>
      </c>
      <c r="AL105" s="71">
        <v>2.2235744824294856E-2</v>
      </c>
      <c r="AM105" s="71">
        <v>2.2235744824294856E-2</v>
      </c>
      <c r="AN105" s="71">
        <v>2.2235744824294856E-2</v>
      </c>
      <c r="AO105" s="71">
        <v>2.2235744824294856E-2</v>
      </c>
      <c r="AP105" s="71">
        <v>2.2235744824294856E-2</v>
      </c>
      <c r="AQ105" s="71">
        <v>2.2235744824294856E-2</v>
      </c>
      <c r="AR105" s="71">
        <v>2.2235744824294856E-2</v>
      </c>
      <c r="AS105" s="71">
        <v>2.2235744824294856E-2</v>
      </c>
      <c r="AT105" s="71">
        <v>2.2235744824294856E-2</v>
      </c>
    </row>
    <row r="106" spans="3:46">
      <c r="H106" s="71"/>
      <c r="I106" s="71"/>
      <c r="J106" s="71"/>
      <c r="K106" s="71"/>
      <c r="L106" s="71"/>
      <c r="M106" s="71"/>
      <c r="N106" s="71"/>
      <c r="O106" s="71"/>
      <c r="P106" s="71"/>
      <c r="Q106" s="71"/>
      <c r="R106" s="71"/>
      <c r="S106" s="71"/>
      <c r="T106" s="71"/>
      <c r="U106" s="71"/>
      <c r="V106" s="71"/>
      <c r="W106" s="71"/>
      <c r="X106" s="71"/>
      <c r="Y106" s="71"/>
      <c r="Z106" s="71"/>
      <c r="AA106" s="71"/>
      <c r="AB106" s="71"/>
      <c r="AC106" s="71"/>
      <c r="AD106" s="71"/>
      <c r="AE106" s="71"/>
      <c r="AF106" s="71"/>
      <c r="AG106" s="71"/>
      <c r="AH106" s="71"/>
      <c r="AI106" s="71"/>
      <c r="AJ106" s="71"/>
      <c r="AK106" s="71"/>
      <c r="AL106" s="71"/>
      <c r="AM106" s="71"/>
      <c r="AN106" s="71"/>
      <c r="AO106" s="71"/>
      <c r="AP106" s="71"/>
      <c r="AQ106" s="71"/>
      <c r="AR106" s="71"/>
      <c r="AS106" s="71"/>
      <c r="AT106" s="71"/>
    </row>
    <row r="107" spans="3:46" ht="18">
      <c r="E107" s="39" t="s">
        <v>134</v>
      </c>
      <c r="F107" s="67"/>
    </row>
    <row r="108" spans="3:46">
      <c r="C108" s="40"/>
      <c r="E108" s="68" t="s">
        <v>109</v>
      </c>
      <c r="F108" s="69"/>
      <c r="G108" s="69"/>
      <c r="H108" s="69">
        <v>2013</v>
      </c>
      <c r="I108" s="69">
        <v>2014</v>
      </c>
      <c r="J108" s="69">
        <v>2015</v>
      </c>
      <c r="K108" s="69">
        <v>2016</v>
      </c>
      <c r="L108" s="69">
        <v>2017</v>
      </c>
      <c r="M108" s="69">
        <v>2018</v>
      </c>
      <c r="N108" s="69">
        <v>2019</v>
      </c>
      <c r="O108" s="69">
        <v>2020</v>
      </c>
      <c r="P108" s="69">
        <v>2021</v>
      </c>
      <c r="Q108" s="69">
        <v>2022</v>
      </c>
      <c r="R108" s="69">
        <v>2023</v>
      </c>
      <c r="S108" s="69">
        <v>2024</v>
      </c>
      <c r="T108" s="69">
        <v>2025</v>
      </c>
      <c r="U108" s="69">
        <v>2026</v>
      </c>
      <c r="V108" s="69">
        <v>2027</v>
      </c>
      <c r="W108" s="69">
        <v>2028</v>
      </c>
      <c r="X108" s="69">
        <v>2029</v>
      </c>
      <c r="Y108" s="69">
        <v>2030</v>
      </c>
      <c r="Z108" s="69">
        <v>2031</v>
      </c>
      <c r="AA108" s="69">
        <v>2032</v>
      </c>
      <c r="AB108" s="69">
        <v>2033</v>
      </c>
      <c r="AC108" s="69">
        <v>2034</v>
      </c>
      <c r="AD108" s="69">
        <v>2035</v>
      </c>
      <c r="AE108" s="69">
        <v>2036</v>
      </c>
      <c r="AF108" s="69">
        <v>2037</v>
      </c>
      <c r="AG108" s="69">
        <v>2038</v>
      </c>
      <c r="AH108" s="69">
        <v>2039</v>
      </c>
      <c r="AI108" s="69">
        <v>2040</v>
      </c>
      <c r="AJ108" s="69">
        <v>2041</v>
      </c>
      <c r="AK108" s="69">
        <v>2042</v>
      </c>
      <c r="AL108" s="69">
        <v>2043</v>
      </c>
      <c r="AM108" s="69">
        <v>2044</v>
      </c>
      <c r="AN108" s="69">
        <v>2045</v>
      </c>
      <c r="AO108" s="69">
        <v>2046</v>
      </c>
      <c r="AP108" s="69">
        <v>2047</v>
      </c>
      <c r="AQ108" s="69">
        <v>2048</v>
      </c>
      <c r="AR108" s="69">
        <v>2049</v>
      </c>
      <c r="AS108" s="69">
        <v>2050</v>
      </c>
      <c r="AT108" s="69">
        <v>2051</v>
      </c>
    </row>
    <row r="109" spans="3:46" ht="15">
      <c r="E109" s="67">
        <v>0</v>
      </c>
      <c r="F109" s="67" t="s">
        <v>110</v>
      </c>
      <c r="H109" s="48">
        <v>26.04258566</v>
      </c>
      <c r="I109" s="48">
        <v>26.04258566</v>
      </c>
      <c r="J109" s="48">
        <v>26.04258566</v>
      </c>
      <c r="K109" s="48">
        <v>26.04258566</v>
      </c>
      <c r="L109" s="48">
        <v>26.04258566</v>
      </c>
      <c r="M109" s="48">
        <v>26.04258566</v>
      </c>
      <c r="N109" s="48">
        <v>26.04258566</v>
      </c>
      <c r="O109" s="48">
        <v>26.04258566</v>
      </c>
      <c r="P109" s="48">
        <v>26.04258566</v>
      </c>
      <c r="Q109" s="48">
        <v>26.04258566</v>
      </c>
      <c r="R109" s="48">
        <v>26.04258566</v>
      </c>
      <c r="S109" s="48">
        <v>26.04258566</v>
      </c>
      <c r="T109" s="48">
        <v>26.04258566</v>
      </c>
      <c r="U109" s="48">
        <v>26.04258566</v>
      </c>
      <c r="V109" s="48">
        <v>26.04258566</v>
      </c>
      <c r="W109" s="48">
        <v>26.04258566</v>
      </c>
      <c r="X109" s="48">
        <v>26.04258566</v>
      </c>
      <c r="Y109" s="48">
        <v>26.04258566</v>
      </c>
      <c r="Z109" s="48">
        <v>26.04258566</v>
      </c>
      <c r="AA109" s="48">
        <v>26.04258566</v>
      </c>
      <c r="AB109" s="48">
        <v>26.04258566</v>
      </c>
      <c r="AC109" s="48">
        <v>26.04258566</v>
      </c>
      <c r="AD109" s="48">
        <v>26.04258566</v>
      </c>
      <c r="AE109" s="48">
        <v>26.04258566</v>
      </c>
      <c r="AF109" s="48">
        <v>26.04258566</v>
      </c>
      <c r="AG109" s="48">
        <v>26.04258566</v>
      </c>
      <c r="AH109" s="48">
        <v>26.04258566</v>
      </c>
      <c r="AI109" s="48">
        <v>26.04258566</v>
      </c>
      <c r="AJ109" s="48">
        <v>26.04258566</v>
      </c>
      <c r="AK109" s="48">
        <v>26.04258566</v>
      </c>
      <c r="AL109" s="48">
        <v>26.04258566</v>
      </c>
      <c r="AM109" s="48">
        <v>26.04258566</v>
      </c>
      <c r="AN109" s="48">
        <v>26.04258566</v>
      </c>
      <c r="AO109" s="48">
        <v>26.04258566</v>
      </c>
      <c r="AP109" s="48">
        <v>26.04258566</v>
      </c>
      <c r="AQ109" s="48">
        <v>26.04258566</v>
      </c>
      <c r="AR109" s="48">
        <v>26.04258566</v>
      </c>
      <c r="AS109" s="48">
        <v>26.04258566</v>
      </c>
      <c r="AT109" s="48">
        <v>26.04258566</v>
      </c>
    </row>
    <row r="110" spans="3:46" ht="15">
      <c r="E110" s="67">
        <v>1</v>
      </c>
      <c r="F110" s="67" t="s">
        <v>111</v>
      </c>
      <c r="H110" s="48">
        <v>196.95257849278818</v>
      </c>
      <c r="I110" s="48">
        <v>223.84953080312289</v>
      </c>
      <c r="J110" s="48">
        <v>243.81822138112858</v>
      </c>
      <c r="K110" s="48">
        <v>249.50275954287955</v>
      </c>
      <c r="L110" s="48">
        <v>246.69614197727037</v>
      </c>
      <c r="M110" s="48">
        <v>243.88952441166128</v>
      </c>
      <c r="N110" s="48">
        <v>241.08290684605203</v>
      </c>
      <c r="O110" s="48">
        <v>238.27628928044297</v>
      </c>
      <c r="P110" s="48">
        <v>235.46967171483385</v>
      </c>
      <c r="Q110" s="48">
        <v>232.69419768759971</v>
      </c>
      <c r="R110" s="48">
        <v>229.92165839736555</v>
      </c>
      <c r="S110" s="48">
        <v>227.14911910713141</v>
      </c>
      <c r="T110" s="48">
        <v>224.37657981689722</v>
      </c>
      <c r="U110" s="48">
        <v>221.60404052666308</v>
      </c>
      <c r="V110" s="48">
        <v>218.83150123642895</v>
      </c>
      <c r="W110" s="48">
        <v>216.05896194619484</v>
      </c>
      <c r="X110" s="48">
        <v>213.33847911956067</v>
      </c>
      <c r="Y110" s="48">
        <v>210.67489204932653</v>
      </c>
      <c r="Z110" s="48">
        <v>208.02626364069238</v>
      </c>
      <c r="AA110" s="48">
        <v>205.37833196685821</v>
      </c>
      <c r="AB110" s="48">
        <v>202.73040029302405</v>
      </c>
      <c r="AC110" s="48">
        <v>200.08295160756495</v>
      </c>
      <c r="AD110" s="48">
        <v>197.43550428460586</v>
      </c>
      <c r="AE110" s="48">
        <v>194.79534793684667</v>
      </c>
      <c r="AF110" s="48">
        <v>192.16352649308757</v>
      </c>
      <c r="AG110" s="48">
        <v>189.53274897572837</v>
      </c>
      <c r="AH110" s="48">
        <v>186.90197145836922</v>
      </c>
      <c r="AI110" s="48">
        <v>184.27119394101007</v>
      </c>
      <c r="AJ110" s="48">
        <v>181.64041642365092</v>
      </c>
      <c r="AK110" s="48">
        <v>179.00963890629183</v>
      </c>
      <c r="AL110" s="48">
        <v>176.37886138893265</v>
      </c>
      <c r="AM110" s="48">
        <v>173.74808387157356</v>
      </c>
      <c r="AN110" s="48">
        <v>171.11730635421443</v>
      </c>
      <c r="AO110" s="48">
        <v>168.48652883685523</v>
      </c>
      <c r="AP110" s="48">
        <v>165.85575131949611</v>
      </c>
      <c r="AQ110" s="48">
        <v>163.22497380213699</v>
      </c>
      <c r="AR110" s="48">
        <v>160.59419628477784</v>
      </c>
      <c r="AS110" s="48">
        <v>157.96778778266872</v>
      </c>
      <c r="AT110" s="48">
        <v>53.044408302199997</v>
      </c>
    </row>
    <row r="111" spans="3:46" ht="15">
      <c r="E111" s="67">
        <v>2</v>
      </c>
      <c r="F111" s="67" t="s">
        <v>112</v>
      </c>
      <c r="H111" s="48">
        <v>140.55977758810454</v>
      </c>
      <c r="I111" s="48">
        <v>147.17555275660521</v>
      </c>
      <c r="J111" s="48">
        <v>149.91091332873003</v>
      </c>
      <c r="K111" s="48">
        <v>151.73117576452518</v>
      </c>
      <c r="L111" s="48">
        <v>153.70435060265825</v>
      </c>
      <c r="M111" s="48">
        <v>149.54017172836799</v>
      </c>
      <c r="N111" s="48">
        <v>145.3759928540774</v>
      </c>
      <c r="O111" s="48">
        <v>141.21181397978705</v>
      </c>
      <c r="P111" s="48">
        <v>137.04763510549677</v>
      </c>
      <c r="Q111" s="48">
        <v>134.05302832070632</v>
      </c>
      <c r="R111" s="48">
        <v>131.16855642191587</v>
      </c>
      <c r="S111" s="48">
        <v>128.37204515275042</v>
      </c>
      <c r="T111" s="48">
        <v>125.58692459983507</v>
      </c>
      <c r="U111" s="48">
        <v>122.8828402145447</v>
      </c>
      <c r="V111" s="48">
        <v>120.19376123150428</v>
      </c>
      <c r="W111" s="48">
        <v>117.50466667483884</v>
      </c>
      <c r="X111" s="48">
        <v>114.81557192317342</v>
      </c>
      <c r="Y111" s="48">
        <v>112.12647717150801</v>
      </c>
      <c r="Z111" s="48">
        <v>109.43738241984262</v>
      </c>
      <c r="AA111" s="48">
        <v>106.74828766817724</v>
      </c>
      <c r="AB111" s="48">
        <v>104.06335331651182</v>
      </c>
      <c r="AC111" s="48">
        <v>101.38198542172137</v>
      </c>
      <c r="AD111" s="48">
        <v>98.693234906680971</v>
      </c>
      <c r="AE111" s="48">
        <v>96.005184405265595</v>
      </c>
      <c r="AF111" s="48">
        <v>93.322827728650196</v>
      </c>
      <c r="AG111" s="48">
        <v>90.651741284434763</v>
      </c>
      <c r="AH111" s="48">
        <v>87.981113880969374</v>
      </c>
      <c r="AI111" s="48">
        <v>85.475860682003983</v>
      </c>
      <c r="AJ111" s="48">
        <v>82.971588596788564</v>
      </c>
      <c r="AK111" s="48">
        <v>80.467318078823126</v>
      </c>
      <c r="AL111" s="48">
        <v>77.963047560857717</v>
      </c>
      <c r="AM111" s="48">
        <v>75.522589581017343</v>
      </c>
      <c r="AN111" s="48">
        <v>73.420617902926963</v>
      </c>
      <c r="AO111" s="48">
        <v>71.532226913336544</v>
      </c>
      <c r="AP111" s="48">
        <v>69.649703887746114</v>
      </c>
      <c r="AQ111" s="48">
        <v>67.772938734780723</v>
      </c>
      <c r="AR111" s="48">
        <v>65.896602102065316</v>
      </c>
      <c r="AS111" s="48">
        <v>64.0233334862249</v>
      </c>
      <c r="AT111" s="48">
        <v>28.201147218400024</v>
      </c>
    </row>
    <row r="112" spans="3:46" ht="15">
      <c r="E112" s="67">
        <v>3</v>
      </c>
      <c r="F112" s="67" t="s">
        <v>113</v>
      </c>
      <c r="H112" s="48">
        <v>0</v>
      </c>
      <c r="I112" s="48">
        <v>0</v>
      </c>
      <c r="J112" s="48">
        <v>0</v>
      </c>
      <c r="K112" s="48">
        <v>0</v>
      </c>
      <c r="L112" s="48">
        <v>0</v>
      </c>
      <c r="M112" s="48">
        <v>0</v>
      </c>
      <c r="N112" s="48">
        <v>0</v>
      </c>
      <c r="O112" s="48">
        <v>0</v>
      </c>
      <c r="P112" s="48">
        <v>0</v>
      </c>
      <c r="Q112" s="48">
        <v>0</v>
      </c>
      <c r="R112" s="48">
        <v>0</v>
      </c>
      <c r="S112" s="48">
        <v>0</v>
      </c>
      <c r="T112" s="48">
        <v>0</v>
      </c>
      <c r="U112" s="48">
        <v>0</v>
      </c>
      <c r="V112" s="48">
        <v>0</v>
      </c>
      <c r="W112" s="48">
        <v>0</v>
      </c>
      <c r="X112" s="48">
        <v>0</v>
      </c>
      <c r="Y112" s="48">
        <v>0</v>
      </c>
      <c r="Z112" s="48">
        <v>0</v>
      </c>
      <c r="AA112" s="48">
        <v>0</v>
      </c>
      <c r="AB112" s="48">
        <v>0</v>
      </c>
      <c r="AC112" s="48">
        <v>0</v>
      </c>
      <c r="AD112" s="48">
        <v>0</v>
      </c>
      <c r="AE112" s="48">
        <v>0</v>
      </c>
      <c r="AF112" s="48">
        <v>0</v>
      </c>
      <c r="AG112" s="48">
        <v>0</v>
      </c>
      <c r="AH112" s="48">
        <v>0</v>
      </c>
      <c r="AI112" s="48">
        <v>0</v>
      </c>
      <c r="AJ112" s="48">
        <v>0</v>
      </c>
      <c r="AK112" s="48">
        <v>0</v>
      </c>
      <c r="AL112" s="48">
        <v>0</v>
      </c>
      <c r="AM112" s="48">
        <v>0</v>
      </c>
      <c r="AN112" s="48">
        <v>0</v>
      </c>
      <c r="AO112" s="48">
        <v>0</v>
      </c>
      <c r="AP112" s="48">
        <v>0</v>
      </c>
      <c r="AQ112" s="48">
        <v>0</v>
      </c>
      <c r="AR112" s="48">
        <v>0</v>
      </c>
      <c r="AS112" s="48">
        <v>0</v>
      </c>
      <c r="AT112" s="48">
        <v>0</v>
      </c>
    </row>
    <row r="113" spans="5:46" ht="15">
      <c r="E113" s="67">
        <v>4</v>
      </c>
      <c r="F113" s="67" t="s">
        <v>114</v>
      </c>
      <c r="H113" s="48">
        <v>0</v>
      </c>
      <c r="I113" s="48">
        <v>0</v>
      </c>
      <c r="J113" s="48">
        <v>0</v>
      </c>
      <c r="K113" s="48">
        <v>0</v>
      </c>
      <c r="L113" s="48">
        <v>0</v>
      </c>
      <c r="M113" s="48">
        <v>0</v>
      </c>
      <c r="N113" s="48">
        <v>0</v>
      </c>
      <c r="O113" s="48">
        <v>0</v>
      </c>
      <c r="P113" s="48">
        <v>0</v>
      </c>
      <c r="Q113" s="48">
        <v>0</v>
      </c>
      <c r="R113" s="48">
        <v>0</v>
      </c>
      <c r="S113" s="48">
        <v>0</v>
      </c>
      <c r="T113" s="48">
        <v>0</v>
      </c>
      <c r="U113" s="48">
        <v>0</v>
      </c>
      <c r="V113" s="48">
        <v>0</v>
      </c>
      <c r="W113" s="48">
        <v>0</v>
      </c>
      <c r="X113" s="48">
        <v>0</v>
      </c>
      <c r="Y113" s="48">
        <v>0</v>
      </c>
      <c r="Z113" s="48">
        <v>0</v>
      </c>
      <c r="AA113" s="48">
        <v>0</v>
      </c>
      <c r="AB113" s="48">
        <v>0</v>
      </c>
      <c r="AC113" s="48">
        <v>0</v>
      </c>
      <c r="AD113" s="48">
        <v>0</v>
      </c>
      <c r="AE113" s="48">
        <v>0</v>
      </c>
      <c r="AF113" s="48">
        <v>0</v>
      </c>
      <c r="AG113" s="48">
        <v>0</v>
      </c>
      <c r="AH113" s="48">
        <v>0</v>
      </c>
      <c r="AI113" s="48">
        <v>0</v>
      </c>
      <c r="AJ113" s="48">
        <v>0</v>
      </c>
      <c r="AK113" s="48">
        <v>0</v>
      </c>
      <c r="AL113" s="48">
        <v>0</v>
      </c>
      <c r="AM113" s="48">
        <v>0</v>
      </c>
      <c r="AN113" s="48">
        <v>0</v>
      </c>
      <c r="AO113" s="48">
        <v>0</v>
      </c>
      <c r="AP113" s="48">
        <v>0</v>
      </c>
      <c r="AQ113" s="48">
        <v>0</v>
      </c>
      <c r="AR113" s="48">
        <v>0</v>
      </c>
      <c r="AS113" s="48">
        <v>0</v>
      </c>
      <c r="AT113" s="48">
        <v>0</v>
      </c>
    </row>
    <row r="114" spans="5:46" ht="15">
      <c r="E114" s="67">
        <v>5</v>
      </c>
      <c r="F114" s="67" t="s">
        <v>115</v>
      </c>
      <c r="H114" s="48">
        <v>1464.6546809080244</v>
      </c>
      <c r="I114" s="48">
        <v>1445.8887137560798</v>
      </c>
      <c r="J114" s="48">
        <v>1427.1227560500124</v>
      </c>
      <c r="K114" s="48">
        <v>1408.3567794521905</v>
      </c>
      <c r="L114" s="48">
        <v>1389.5908123002459</v>
      </c>
      <c r="M114" s="48">
        <v>1370.8248451483014</v>
      </c>
      <c r="N114" s="48">
        <v>1352.0588874422349</v>
      </c>
      <c r="O114" s="48">
        <v>1333.2929108444121</v>
      </c>
      <c r="P114" s="48">
        <v>1314.5269436924682</v>
      </c>
      <c r="Q114" s="48">
        <v>1295.8747802890236</v>
      </c>
      <c r="R114" s="48">
        <v>1277.2333415335793</v>
      </c>
      <c r="S114" s="48">
        <v>1258.5919027781345</v>
      </c>
      <c r="T114" s="48">
        <v>1239.9504640226899</v>
      </c>
      <c r="U114" s="48">
        <v>1221.3090252672455</v>
      </c>
      <c r="V114" s="48">
        <v>1202.6684852402011</v>
      </c>
      <c r="W114" s="48">
        <v>1184.0279477253564</v>
      </c>
      <c r="X114" s="48">
        <v>1165.3874102105124</v>
      </c>
      <c r="Y114" s="48">
        <v>1146.7468726956674</v>
      </c>
      <c r="Z114" s="48">
        <v>1128.106335180823</v>
      </c>
      <c r="AA114" s="48">
        <v>1109.4657976659785</v>
      </c>
      <c r="AB114" s="48">
        <v>1090.8252601511344</v>
      </c>
      <c r="AC114" s="48">
        <v>1072.2519192017896</v>
      </c>
      <c r="AD114" s="48">
        <v>1053.678765352445</v>
      </c>
      <c r="AE114" s="48">
        <v>1035.1056115031006</v>
      </c>
      <c r="AF114" s="48">
        <v>1016.5324576537556</v>
      </c>
      <c r="AG114" s="48">
        <v>997.95930380441132</v>
      </c>
      <c r="AH114" s="48">
        <v>979.38620619706671</v>
      </c>
      <c r="AI114" s="48">
        <v>960.81310858972233</v>
      </c>
      <c r="AJ114" s="48">
        <v>942.24000444437797</v>
      </c>
      <c r="AK114" s="48">
        <v>923.66689958853317</v>
      </c>
      <c r="AL114" s="48">
        <v>905.09379473268871</v>
      </c>
      <c r="AM114" s="48">
        <v>886.52068987684402</v>
      </c>
      <c r="AN114" s="48">
        <v>867.9475850209999</v>
      </c>
      <c r="AO114" s="48">
        <v>849.40520668915531</v>
      </c>
      <c r="AP114" s="48">
        <v>830.88652352611086</v>
      </c>
      <c r="AQ114" s="48">
        <v>812.36790630046642</v>
      </c>
      <c r="AR114" s="48">
        <v>793.84928907482197</v>
      </c>
      <c r="AS114" s="48">
        <v>775.33067184917752</v>
      </c>
      <c r="AT114" s="48">
        <v>756.76879250574871</v>
      </c>
    </row>
    <row r="115" spans="5:46" ht="15">
      <c r="E115" s="67">
        <v>6</v>
      </c>
      <c r="F115" s="67" t="s">
        <v>116</v>
      </c>
      <c r="H115" s="48">
        <v>1307.9551966724127</v>
      </c>
      <c r="I115" s="48">
        <v>1324.2705846053259</v>
      </c>
      <c r="J115" s="48">
        <v>1347.8055315811969</v>
      </c>
      <c r="K115" s="48">
        <v>1389.3334462780458</v>
      </c>
      <c r="L115" s="48">
        <v>1446.7233096116718</v>
      </c>
      <c r="M115" s="48">
        <v>1540.8117070838503</v>
      </c>
      <c r="N115" s="48">
        <v>1644.4197925513172</v>
      </c>
      <c r="O115" s="48">
        <v>1713.6575823641638</v>
      </c>
      <c r="P115" s="48">
        <v>1757.6902961637311</v>
      </c>
      <c r="Q115" s="48">
        <v>1726.092683532512</v>
      </c>
      <c r="R115" s="48">
        <v>1694.5299368180388</v>
      </c>
      <c r="S115" s="48">
        <v>1662.9745600760571</v>
      </c>
      <c r="T115" s="48">
        <v>1631.419551910333</v>
      </c>
      <c r="U115" s="48">
        <v>1599.8646069569832</v>
      </c>
      <c r="V115" s="48">
        <v>1568.3096795821402</v>
      </c>
      <c r="W115" s="48">
        <v>1536.7511167311604</v>
      </c>
      <c r="X115" s="48">
        <v>1505.2027101241342</v>
      </c>
      <c r="Y115" s="48">
        <v>1473.7874828270351</v>
      </c>
      <c r="Z115" s="48">
        <v>1442.3724684660435</v>
      </c>
      <c r="AA115" s="48">
        <v>1411.0454274663871</v>
      </c>
      <c r="AB115" s="48">
        <v>1380.0565321660383</v>
      </c>
      <c r="AC115" s="48">
        <v>1349.3976754960631</v>
      </c>
      <c r="AD115" s="48">
        <v>1319.7524891229955</v>
      </c>
      <c r="AE115" s="48">
        <v>1290.2477650825404</v>
      </c>
      <c r="AF115" s="48">
        <v>1260.8076558875409</v>
      </c>
      <c r="AG115" s="48">
        <v>1231.6698174971662</v>
      </c>
      <c r="AH115" s="48">
        <v>1202.5700662822965</v>
      </c>
      <c r="AI115" s="48">
        <v>1173.6551988020424</v>
      </c>
      <c r="AJ115" s="48">
        <v>1144.7321729870423</v>
      </c>
      <c r="AK115" s="48">
        <v>1115.8152652330932</v>
      </c>
      <c r="AL115" s="48">
        <v>1086.90931421405</v>
      </c>
      <c r="AM115" s="48">
        <v>1058.2538621937947</v>
      </c>
      <c r="AN115" s="48">
        <v>1029.8314543965453</v>
      </c>
      <c r="AO115" s="48">
        <v>1001.6561890819213</v>
      </c>
      <c r="AP115" s="48">
        <v>973.95369527225205</v>
      </c>
      <c r="AQ115" s="48">
        <v>946.30626143942197</v>
      </c>
      <c r="AR115" s="48">
        <v>918.66600579174735</v>
      </c>
      <c r="AS115" s="48">
        <v>891.03618993882355</v>
      </c>
      <c r="AT115" s="48">
        <v>351.54975028629997</v>
      </c>
    </row>
    <row r="116" spans="5:46" ht="15">
      <c r="E116" s="67">
        <v>7</v>
      </c>
      <c r="F116" s="67" t="s">
        <v>117</v>
      </c>
      <c r="H116" s="48">
        <v>115.52477684361986</v>
      </c>
      <c r="I116" s="48">
        <v>133.94967417970449</v>
      </c>
      <c r="J116" s="48">
        <v>133.07838439228925</v>
      </c>
      <c r="K116" s="48">
        <v>129.80685878766349</v>
      </c>
      <c r="L116" s="48">
        <v>131.03390055819079</v>
      </c>
      <c r="M116" s="48">
        <v>138.83446017159048</v>
      </c>
      <c r="N116" s="48">
        <v>146.97760942981034</v>
      </c>
      <c r="O116" s="48">
        <v>142.48737138689427</v>
      </c>
      <c r="P116" s="48">
        <v>137.38086858391057</v>
      </c>
      <c r="Q116" s="48">
        <v>132.2743624932111</v>
      </c>
      <c r="R116" s="48">
        <v>127.16785640251163</v>
      </c>
      <c r="S116" s="48">
        <v>122.06134702409625</v>
      </c>
      <c r="T116" s="48">
        <v>116.95484422111254</v>
      </c>
      <c r="U116" s="48">
        <v>111.84833813041305</v>
      </c>
      <c r="V116" s="48">
        <v>106.74183203971356</v>
      </c>
      <c r="W116" s="48">
        <v>101.63532266129815</v>
      </c>
      <c r="X116" s="48">
        <v>96.528819858314478</v>
      </c>
      <c r="Y116" s="48">
        <v>91.42231376761498</v>
      </c>
      <c r="Z116" s="48">
        <v>86.326737726915454</v>
      </c>
      <c r="AA116" s="48">
        <v>81.241981258100054</v>
      </c>
      <c r="AB116" s="48">
        <v>76.157251483516404</v>
      </c>
      <c r="AC116" s="48">
        <v>71.394301183616903</v>
      </c>
      <c r="AD116" s="48">
        <v>67.117480783317376</v>
      </c>
      <c r="AE116" s="48">
        <v>63.34807374330201</v>
      </c>
      <c r="AF116" s="48">
        <v>59.849295752318334</v>
      </c>
      <c r="AG116" s="48">
        <v>56.488029497018836</v>
      </c>
      <c r="AH116" s="48">
        <v>53.127955010919308</v>
      </c>
      <c r="AI116" s="48">
        <v>49.769777720303935</v>
      </c>
      <c r="AJ116" s="48">
        <v>46.737699248204407</v>
      </c>
      <c r="AK116" s="48">
        <v>43.706532897220747</v>
      </c>
      <c r="AL116" s="48">
        <v>40.675363258521244</v>
      </c>
      <c r="AM116" s="48">
        <v>37.645873523105863</v>
      </c>
      <c r="AN116" s="48">
        <v>34.616391705406343</v>
      </c>
      <c r="AO116" s="48">
        <v>32.042711264822664</v>
      </c>
      <c r="AP116" s="48">
        <v>30.431161329323146</v>
      </c>
      <c r="AQ116" s="48">
        <v>28.825087457307781</v>
      </c>
      <c r="AR116" s="48">
        <v>27.234731709808269</v>
      </c>
      <c r="AS116" s="48">
        <v>25.645222042224603</v>
      </c>
      <c r="AT116" s="48">
        <v>1.7487111108500022</v>
      </c>
    </row>
    <row r="117" spans="5:46" ht="15">
      <c r="E117" s="67">
        <v>8</v>
      </c>
      <c r="F117" s="67" t="s">
        <v>118</v>
      </c>
      <c r="H117" s="48">
        <v>497.60150117963786</v>
      </c>
      <c r="I117" s="48">
        <v>519.23071427268076</v>
      </c>
      <c r="J117" s="48">
        <v>545.09009508910447</v>
      </c>
      <c r="K117" s="48">
        <v>560.90365104110299</v>
      </c>
      <c r="L117" s="48">
        <v>566.08859068124605</v>
      </c>
      <c r="M117" s="48">
        <v>553.4723933987284</v>
      </c>
      <c r="N117" s="48">
        <v>537.80847101893437</v>
      </c>
      <c r="O117" s="48">
        <v>522.14454863913943</v>
      </c>
      <c r="P117" s="48">
        <v>506.48062625934477</v>
      </c>
      <c r="Q117" s="48">
        <v>490.81526305054996</v>
      </c>
      <c r="R117" s="48">
        <v>475.14989575975528</v>
      </c>
      <c r="S117" s="48">
        <v>459.48452846896083</v>
      </c>
      <c r="T117" s="48">
        <v>443.81916117816604</v>
      </c>
      <c r="U117" s="48">
        <v>428.15379388737148</v>
      </c>
      <c r="V117" s="48">
        <v>412.48842659657686</v>
      </c>
      <c r="W117" s="48">
        <v>396.82348630778222</v>
      </c>
      <c r="X117" s="48">
        <v>381.15940030578759</v>
      </c>
      <c r="Y117" s="48">
        <v>366.39819134859289</v>
      </c>
      <c r="Z117" s="48">
        <v>351.64019807579831</v>
      </c>
      <c r="AA117" s="48">
        <v>336.88276171320371</v>
      </c>
      <c r="AB117" s="48">
        <v>322.14985468980899</v>
      </c>
      <c r="AC117" s="48">
        <v>307.41646113881444</v>
      </c>
      <c r="AD117" s="48">
        <v>292.69334344981979</v>
      </c>
      <c r="AE117" s="48">
        <v>278.11759724322519</v>
      </c>
      <c r="AF117" s="48">
        <v>263.59356564583049</v>
      </c>
      <c r="AG117" s="48">
        <v>249.06953408283593</v>
      </c>
      <c r="AH117" s="48">
        <v>234.54796810584122</v>
      </c>
      <c r="AI117" s="48">
        <v>220.0349788324466</v>
      </c>
      <c r="AJ117" s="48">
        <v>205.56461347585196</v>
      </c>
      <c r="AK117" s="48">
        <v>191.10441161885734</v>
      </c>
      <c r="AL117" s="48">
        <v>176.64423806786274</v>
      </c>
      <c r="AM117" s="48">
        <v>162.18675213546808</v>
      </c>
      <c r="AN117" s="48">
        <v>147.72927385507347</v>
      </c>
      <c r="AO117" s="48">
        <v>133.29098010107882</v>
      </c>
      <c r="AP117" s="48">
        <v>118.85676087348418</v>
      </c>
      <c r="AQ117" s="48">
        <v>109.17775459388956</v>
      </c>
      <c r="AR117" s="48">
        <v>99.516203477894891</v>
      </c>
      <c r="AS117" s="48">
        <v>89.869544510100269</v>
      </c>
      <c r="AT117" s="48">
        <v>31.866529800650039</v>
      </c>
    </row>
    <row r="118" spans="5:46" ht="15">
      <c r="E118" s="67">
        <v>9</v>
      </c>
      <c r="F118" s="67" t="s">
        <v>119</v>
      </c>
      <c r="H118" s="48">
        <v>405.46097434110754</v>
      </c>
      <c r="I118" s="48">
        <v>489.7922557652538</v>
      </c>
      <c r="J118" s="48">
        <v>591.64896557291934</v>
      </c>
      <c r="K118" s="48">
        <v>677.68239455119794</v>
      </c>
      <c r="L118" s="48">
        <v>708.32784392211067</v>
      </c>
      <c r="M118" s="48">
        <v>723.98944541430228</v>
      </c>
      <c r="N118" s="48">
        <v>734.56293084210972</v>
      </c>
      <c r="O118" s="48">
        <v>723.86448825281559</v>
      </c>
      <c r="P118" s="48">
        <v>706.64275856029951</v>
      </c>
      <c r="Q118" s="48">
        <v>689.42102886778332</v>
      </c>
      <c r="R118" s="48">
        <v>672.3965765852671</v>
      </c>
      <c r="S118" s="48">
        <v>655.3726741137508</v>
      </c>
      <c r="T118" s="48">
        <v>638.34877164223474</v>
      </c>
      <c r="U118" s="48">
        <v>621.32486917071856</v>
      </c>
      <c r="V118" s="48">
        <v>604.30212725480226</v>
      </c>
      <c r="W118" s="48">
        <v>587.279388583686</v>
      </c>
      <c r="X118" s="48">
        <v>570.26790285096979</v>
      </c>
      <c r="Y118" s="48">
        <v>553.29017605225351</v>
      </c>
      <c r="Z118" s="48">
        <v>536.31244925353735</v>
      </c>
      <c r="AA118" s="48">
        <v>519.3489129696211</v>
      </c>
      <c r="AB118" s="48">
        <v>502.39763172410494</v>
      </c>
      <c r="AC118" s="48">
        <v>485.52155018178871</v>
      </c>
      <c r="AD118" s="48">
        <v>468.65428123627254</v>
      </c>
      <c r="AE118" s="48">
        <v>452.09220573635633</v>
      </c>
      <c r="AF118" s="48">
        <v>435.64999490604009</v>
      </c>
      <c r="AG118" s="48">
        <v>419.21563653752395</v>
      </c>
      <c r="AH118" s="48">
        <v>402.7850447150077</v>
      </c>
      <c r="AI118" s="48">
        <v>386.36501872789154</v>
      </c>
      <c r="AJ118" s="48">
        <v>369.94502244557538</v>
      </c>
      <c r="AK118" s="48">
        <v>353.52502616325916</v>
      </c>
      <c r="AL118" s="48">
        <v>337.10502988094299</v>
      </c>
      <c r="AM118" s="48">
        <v>320.6850335986266</v>
      </c>
      <c r="AN118" s="48">
        <v>304.26503731631038</v>
      </c>
      <c r="AO118" s="48">
        <v>287.90934582979423</v>
      </c>
      <c r="AP118" s="48">
        <v>272.6321579104781</v>
      </c>
      <c r="AQ118" s="48">
        <v>257.54305678536184</v>
      </c>
      <c r="AR118" s="48">
        <v>242.46467183264565</v>
      </c>
      <c r="AS118" s="48">
        <v>227.39001198372941</v>
      </c>
      <c r="AT118" s="48">
        <v>23.725285964600008</v>
      </c>
    </row>
    <row r="119" spans="5:46" ht="15">
      <c r="E119" s="67">
        <v>10</v>
      </c>
      <c r="F119" s="67" t="s">
        <v>120</v>
      </c>
      <c r="H119" s="48">
        <v>575.33318468132131</v>
      </c>
      <c r="I119" s="48">
        <v>587.49730298766235</v>
      </c>
      <c r="J119" s="48">
        <v>608.85227361845693</v>
      </c>
      <c r="K119" s="48">
        <v>620.3120217963102</v>
      </c>
      <c r="L119" s="48">
        <v>637.28740807511872</v>
      </c>
      <c r="M119" s="48">
        <v>637.72336808780062</v>
      </c>
      <c r="N119" s="48">
        <v>634.88137207726845</v>
      </c>
      <c r="O119" s="48">
        <v>621.25025418552968</v>
      </c>
      <c r="P119" s="48">
        <v>605.89897654038953</v>
      </c>
      <c r="Q119" s="48">
        <v>590.54769889524925</v>
      </c>
      <c r="R119" s="48">
        <v>575.19643290700708</v>
      </c>
      <c r="S119" s="48">
        <v>559.84514360496883</v>
      </c>
      <c r="T119" s="48">
        <v>544.49386595982855</v>
      </c>
      <c r="U119" s="48">
        <v>529.43657173608847</v>
      </c>
      <c r="V119" s="48">
        <v>514.38037248994817</v>
      </c>
      <c r="W119" s="48">
        <v>499.32417417340793</v>
      </c>
      <c r="X119" s="48">
        <v>484.26910292006778</v>
      </c>
      <c r="Y119" s="48">
        <v>469.22045896672739</v>
      </c>
      <c r="Z119" s="48">
        <v>454.17238263698727</v>
      </c>
      <c r="AA119" s="48">
        <v>439.13000069304695</v>
      </c>
      <c r="AB119" s="48">
        <v>424.09030991470689</v>
      </c>
      <c r="AC119" s="48">
        <v>409.0506265763666</v>
      </c>
      <c r="AD119" s="48">
        <v>394.07073508122636</v>
      </c>
      <c r="AE119" s="48">
        <v>379.1671328020862</v>
      </c>
      <c r="AF119" s="48">
        <v>364.27456238734595</v>
      </c>
      <c r="AG119" s="48">
        <v>349.38963845300572</v>
      </c>
      <c r="AH119" s="48">
        <v>334.50801450986557</v>
      </c>
      <c r="AI119" s="48">
        <v>319.62752068732539</v>
      </c>
      <c r="AJ119" s="48">
        <v>304.75229697118522</v>
      </c>
      <c r="AK119" s="48">
        <v>290.07347172664493</v>
      </c>
      <c r="AL119" s="48">
        <v>275.39519373130474</v>
      </c>
      <c r="AM119" s="48">
        <v>260.71804875896447</v>
      </c>
      <c r="AN119" s="48">
        <v>246.04102130262433</v>
      </c>
      <c r="AO119" s="48">
        <v>231.36399422453403</v>
      </c>
      <c r="AP119" s="48">
        <v>216.6975744804439</v>
      </c>
      <c r="AQ119" s="48">
        <v>202.90339734835365</v>
      </c>
      <c r="AR119" s="48">
        <v>189.11081793746348</v>
      </c>
      <c r="AS119" s="48">
        <v>175.36666736297317</v>
      </c>
      <c r="AT119" s="48">
        <v>34.738837923799977</v>
      </c>
    </row>
    <row r="120" spans="5:46" ht="15">
      <c r="E120" s="67">
        <v>11</v>
      </c>
      <c r="F120" s="67" t="s">
        <v>121</v>
      </c>
      <c r="H120" s="48">
        <v>224.39628600536406</v>
      </c>
      <c r="I120" s="48">
        <v>219.44702746994739</v>
      </c>
      <c r="J120" s="48">
        <v>214.61624441558752</v>
      </c>
      <c r="K120" s="48">
        <v>211.77513824496026</v>
      </c>
      <c r="L120" s="48">
        <v>218.47214644519175</v>
      </c>
      <c r="M120" s="48">
        <v>228.04939355499329</v>
      </c>
      <c r="N120" s="48">
        <v>269.78765119742309</v>
      </c>
      <c r="O120" s="48">
        <v>329.05315215653854</v>
      </c>
      <c r="P120" s="48">
        <v>374.82250870393148</v>
      </c>
      <c r="Q120" s="48">
        <v>364.73168596658206</v>
      </c>
      <c r="R120" s="48">
        <v>354.64086322923282</v>
      </c>
      <c r="S120" s="48">
        <v>344.55004049188341</v>
      </c>
      <c r="T120" s="48">
        <v>334.45921775453417</v>
      </c>
      <c r="U120" s="48">
        <v>324.3683950171847</v>
      </c>
      <c r="V120" s="48">
        <v>314.2775722798354</v>
      </c>
      <c r="W120" s="48">
        <v>304.18674954248615</v>
      </c>
      <c r="X120" s="48">
        <v>294.09592680513691</v>
      </c>
      <c r="Y120" s="48">
        <v>284.0051040677875</v>
      </c>
      <c r="Z120" s="48">
        <v>274.00281910083822</v>
      </c>
      <c r="AA120" s="48">
        <v>264.01824171628886</v>
      </c>
      <c r="AB120" s="48">
        <v>254.0336643317396</v>
      </c>
      <c r="AC120" s="48">
        <v>244.04908694719018</v>
      </c>
      <c r="AD120" s="48">
        <v>234.44477376664088</v>
      </c>
      <c r="AE120" s="48">
        <v>224.8535603244915</v>
      </c>
      <c r="AF120" s="48">
        <v>215.27516573234217</v>
      </c>
      <c r="AG120" s="48">
        <v>205.69812479899289</v>
      </c>
      <c r="AH120" s="48">
        <v>196.12108762284356</v>
      </c>
      <c r="AI120" s="48">
        <v>186.54493953069425</v>
      </c>
      <c r="AJ120" s="48">
        <v>176.97091030414492</v>
      </c>
      <c r="AK120" s="48">
        <v>167.39826344079563</v>
      </c>
      <c r="AL120" s="48">
        <v>157.82562041624632</v>
      </c>
      <c r="AM120" s="48">
        <v>148.25405382289696</v>
      </c>
      <c r="AN120" s="48">
        <v>139.29279065874761</v>
      </c>
      <c r="AO120" s="48">
        <v>130.33322774799834</v>
      </c>
      <c r="AP120" s="48">
        <v>121.37832616524898</v>
      </c>
      <c r="AQ120" s="48">
        <v>115.45731767449961</v>
      </c>
      <c r="AR120" s="48">
        <v>109.81158872455029</v>
      </c>
      <c r="AS120" s="48">
        <v>104.16585977460097</v>
      </c>
      <c r="AT120" s="48">
        <v>6.8816434787999947</v>
      </c>
    </row>
    <row r="121" spans="5:46" ht="15">
      <c r="E121" s="67">
        <v>12</v>
      </c>
      <c r="F121" s="67" t="s">
        <v>122</v>
      </c>
      <c r="H121" s="48">
        <v>710.20830175575759</v>
      </c>
      <c r="I121" s="48">
        <v>697.03195885470075</v>
      </c>
      <c r="J121" s="48">
        <v>690.24540103209176</v>
      </c>
      <c r="K121" s="48">
        <v>689.64298820997089</v>
      </c>
      <c r="L121" s="48">
        <v>683.53959316214275</v>
      </c>
      <c r="M121" s="48">
        <v>670.58307135949576</v>
      </c>
      <c r="N121" s="48">
        <v>654.48819493995802</v>
      </c>
      <c r="O121" s="48">
        <v>636.91053825720633</v>
      </c>
      <c r="P121" s="48">
        <v>619.14485709655776</v>
      </c>
      <c r="Q121" s="48">
        <v>601.37917593590976</v>
      </c>
      <c r="R121" s="48">
        <v>583.61349477526153</v>
      </c>
      <c r="S121" s="48">
        <v>565.84781361461319</v>
      </c>
      <c r="T121" s="48">
        <v>548.08213245396496</v>
      </c>
      <c r="U121" s="48">
        <v>530.30827677571688</v>
      </c>
      <c r="V121" s="48">
        <v>512.50846200626859</v>
      </c>
      <c r="W121" s="48">
        <v>494.71356612102045</v>
      </c>
      <c r="X121" s="48">
        <v>476.91867024897215</v>
      </c>
      <c r="Y121" s="48">
        <v>459.12377437692396</v>
      </c>
      <c r="Z121" s="48">
        <v>441.32669364607585</v>
      </c>
      <c r="AA121" s="48">
        <v>423.52960682242758</v>
      </c>
      <c r="AB121" s="48">
        <v>405.97308913077939</v>
      </c>
      <c r="AC121" s="48">
        <v>389.08566642953105</v>
      </c>
      <c r="AD121" s="48">
        <v>372.2051551690829</v>
      </c>
      <c r="AE121" s="48">
        <v>355.34003534003472</v>
      </c>
      <c r="AF121" s="48">
        <v>338.52567119178661</v>
      </c>
      <c r="AG121" s="48">
        <v>321.73937277553824</v>
      </c>
      <c r="AH121" s="48">
        <v>305.66505134009003</v>
      </c>
      <c r="AI121" s="48">
        <v>289.59739231264189</v>
      </c>
      <c r="AJ121" s="48">
        <v>273.52974664119364</v>
      </c>
      <c r="AK121" s="48">
        <v>257.54759050354551</v>
      </c>
      <c r="AL121" s="48">
        <v>241.56944553429716</v>
      </c>
      <c r="AM121" s="48">
        <v>225.59413159664899</v>
      </c>
      <c r="AN121" s="48">
        <v>209.61882575100074</v>
      </c>
      <c r="AO121" s="48">
        <v>193.64565848895251</v>
      </c>
      <c r="AP121" s="48">
        <v>177.71473864530435</v>
      </c>
      <c r="AQ121" s="48">
        <v>164.22620889605611</v>
      </c>
      <c r="AR121" s="48">
        <v>150.74459758160785</v>
      </c>
      <c r="AS121" s="48">
        <v>137.33457487135965</v>
      </c>
      <c r="AT121" s="48">
        <v>82.860058617500172</v>
      </c>
    </row>
    <row r="122" spans="5:46" ht="15">
      <c r="E122" s="67">
        <v>13</v>
      </c>
      <c r="F122" s="67" t="s">
        <v>123</v>
      </c>
      <c r="H122" s="48">
        <v>54.551317026737948</v>
      </c>
      <c r="I122" s="48">
        <v>53.813128450596906</v>
      </c>
      <c r="J122" s="48">
        <v>58.86092489087558</v>
      </c>
      <c r="K122" s="48">
        <v>59.317134958788273</v>
      </c>
      <c r="L122" s="48">
        <v>57.647375874600996</v>
      </c>
      <c r="M122" s="48">
        <v>55.977616790413705</v>
      </c>
      <c r="N122" s="48">
        <v>54.307857706226436</v>
      </c>
      <c r="O122" s="48">
        <v>52.638098622039131</v>
      </c>
      <c r="P122" s="48">
        <v>50.968339537851868</v>
      </c>
      <c r="Q122" s="48">
        <v>49.298580453664584</v>
      </c>
      <c r="R122" s="48">
        <v>47.628821369477308</v>
      </c>
      <c r="S122" s="48">
        <v>45.959062285290024</v>
      </c>
      <c r="T122" s="48">
        <v>44.289303201102726</v>
      </c>
      <c r="U122" s="48">
        <v>42.768038340115453</v>
      </c>
      <c r="V122" s="48">
        <v>41.260273052328159</v>
      </c>
      <c r="W122" s="48">
        <v>39.75250776454088</v>
      </c>
      <c r="X122" s="48">
        <v>38.244742476753594</v>
      </c>
      <c r="Y122" s="48">
        <v>36.736977188966321</v>
      </c>
      <c r="Z122" s="48">
        <v>35.229211901179035</v>
      </c>
      <c r="AA122" s="48">
        <v>33.721828074591748</v>
      </c>
      <c r="AB122" s="48">
        <v>32.222485743604473</v>
      </c>
      <c r="AC122" s="48">
        <v>30.727164184217187</v>
      </c>
      <c r="AD122" s="48">
        <v>29.231842624829909</v>
      </c>
      <c r="AE122" s="48">
        <v>27.736521065442624</v>
      </c>
      <c r="AF122" s="48">
        <v>26.241775404855339</v>
      </c>
      <c r="AG122" s="48">
        <v>24.754543811668057</v>
      </c>
      <c r="AH122" s="48">
        <v>23.280138070480774</v>
      </c>
      <c r="AI122" s="48">
        <v>21.907826556293486</v>
      </c>
      <c r="AJ122" s="48">
        <v>20.632873774906209</v>
      </c>
      <c r="AK122" s="48">
        <v>19.475859197518922</v>
      </c>
      <c r="AL122" s="48">
        <v>18.31917246773164</v>
      </c>
      <c r="AM122" s="48">
        <v>17.162485737944358</v>
      </c>
      <c r="AN122" s="48">
        <v>16.007172416557076</v>
      </c>
      <c r="AO122" s="48">
        <v>14.871963089169796</v>
      </c>
      <c r="AP122" s="48">
        <v>13.747531280182512</v>
      </c>
      <c r="AQ122" s="48">
        <v>12.746187656795231</v>
      </c>
      <c r="AR122" s="48">
        <v>12.115595842207949</v>
      </c>
      <c r="AS122" s="48">
        <v>11.492082742620665</v>
      </c>
      <c r="AT122" s="48">
        <v>6.9636593825000013</v>
      </c>
    </row>
    <row r="123" spans="5:46" ht="15">
      <c r="E123" s="67">
        <v>14</v>
      </c>
      <c r="F123" s="67" t="s">
        <v>124</v>
      </c>
      <c r="H123" s="48">
        <v>31.772148339999998</v>
      </c>
      <c r="I123" s="48">
        <v>31.31501060035</v>
      </c>
      <c r="J123" s="48">
        <v>30.857872860700002</v>
      </c>
      <c r="K123" s="48">
        <v>30.400735121049998</v>
      </c>
      <c r="L123" s="48">
        <v>29.943597381400007</v>
      </c>
      <c r="M123" s="48">
        <v>29.486459641750002</v>
      </c>
      <c r="N123" s="48">
        <v>29.029321902100005</v>
      </c>
      <c r="O123" s="48">
        <v>28.572184162450004</v>
      </c>
      <c r="P123" s="48">
        <v>28.115046422800006</v>
      </c>
      <c r="Q123" s="48">
        <v>27.657908683150008</v>
      </c>
      <c r="R123" s="48">
        <v>27.200770943500007</v>
      </c>
      <c r="S123" s="48">
        <v>26.743633203850006</v>
      </c>
      <c r="T123" s="48">
        <v>26.286495464200005</v>
      </c>
      <c r="U123" s="48">
        <v>25.829357724550007</v>
      </c>
      <c r="V123" s="48">
        <v>25.37221998490001</v>
      </c>
      <c r="W123" s="48">
        <v>24.915082245250009</v>
      </c>
      <c r="X123" s="48">
        <v>24.457944505600008</v>
      </c>
      <c r="Y123" s="48">
        <v>24.000806765950006</v>
      </c>
      <c r="Z123" s="48">
        <v>23.543669026300009</v>
      </c>
      <c r="AA123" s="48">
        <v>23.086531286650008</v>
      </c>
      <c r="AB123" s="48">
        <v>22.629393547000006</v>
      </c>
      <c r="AC123" s="48">
        <v>22.172255807350009</v>
      </c>
      <c r="AD123" s="48">
        <v>21.715118067700011</v>
      </c>
      <c r="AE123" s="48">
        <v>21.25798032805001</v>
      </c>
      <c r="AF123" s="48">
        <v>20.800842588400013</v>
      </c>
      <c r="AG123" s="48">
        <v>20.343704848750008</v>
      </c>
      <c r="AH123" s="48">
        <v>19.886567109100003</v>
      </c>
      <c r="AI123" s="48">
        <v>19.429429369450009</v>
      </c>
      <c r="AJ123" s="48">
        <v>18.972291629800008</v>
      </c>
      <c r="AK123" s="48">
        <v>18.515153890150007</v>
      </c>
      <c r="AL123" s="48">
        <v>18.058016150500009</v>
      </c>
      <c r="AM123" s="48">
        <v>17.600878410850008</v>
      </c>
      <c r="AN123" s="48">
        <v>17.14374067120001</v>
      </c>
      <c r="AO123" s="48">
        <v>16.686602931550006</v>
      </c>
      <c r="AP123" s="48">
        <v>16.229465191900008</v>
      </c>
      <c r="AQ123" s="48">
        <v>15.772327452250007</v>
      </c>
      <c r="AR123" s="48">
        <v>15.315189712600008</v>
      </c>
      <c r="AS123" s="48">
        <v>14.875435964550007</v>
      </c>
      <c r="AT123" s="48">
        <v>14.43791479170001</v>
      </c>
    </row>
    <row r="124" spans="5:46" ht="15">
      <c r="E124" s="67">
        <v>15</v>
      </c>
      <c r="F124" s="67" t="s">
        <v>125</v>
      </c>
      <c r="H124" s="48">
        <v>1978.614514405406</v>
      </c>
      <c r="I124" s="48">
        <v>1953.7338749371643</v>
      </c>
      <c r="J124" s="48">
        <v>1928.1082326712174</v>
      </c>
      <c r="K124" s="48">
        <v>1902.4825904052682</v>
      </c>
      <c r="L124" s="48">
        <v>1876.8569481393208</v>
      </c>
      <c r="M124" s="48">
        <v>1851.231305873373</v>
      </c>
      <c r="N124" s="48">
        <v>1825.6346305694244</v>
      </c>
      <c r="O124" s="48">
        <v>1800.0379552654767</v>
      </c>
      <c r="P124" s="48">
        <v>1774.4412799615291</v>
      </c>
      <c r="Q124" s="48">
        <v>1748.8446046575814</v>
      </c>
      <c r="R124" s="48">
        <v>1723.2479293536323</v>
      </c>
      <c r="S124" s="48">
        <v>1697.6512540496847</v>
      </c>
      <c r="T124" s="48">
        <v>1672.0545787457365</v>
      </c>
      <c r="U124" s="48">
        <v>1646.4579034417898</v>
      </c>
      <c r="V124" s="48">
        <v>1620.8612281378414</v>
      </c>
      <c r="W124" s="48">
        <v>1595.2645528338921</v>
      </c>
      <c r="X124" s="48">
        <v>1569.7525881327447</v>
      </c>
      <c r="Y124" s="48">
        <v>1544.6963464327971</v>
      </c>
      <c r="Z124" s="48">
        <v>1520.480846750449</v>
      </c>
      <c r="AA124" s="48">
        <v>1496.5296373857011</v>
      </c>
      <c r="AB124" s="48">
        <v>1472.7146028721525</v>
      </c>
      <c r="AC124" s="48">
        <v>1448.9035979806058</v>
      </c>
      <c r="AD124" s="48">
        <v>1425.0925930890573</v>
      </c>
      <c r="AE124" s="48">
        <v>1401.3175080931098</v>
      </c>
      <c r="AF124" s="48">
        <v>1377.5484177955614</v>
      </c>
      <c r="AG124" s="48">
        <v>1353.7853221844132</v>
      </c>
      <c r="AH124" s="48">
        <v>1330.0222265732655</v>
      </c>
      <c r="AI124" s="48">
        <v>1306.2591309621168</v>
      </c>
      <c r="AJ124" s="48">
        <v>1282.4960353509691</v>
      </c>
      <c r="AK124" s="48">
        <v>1258.7329397398214</v>
      </c>
      <c r="AL124" s="48">
        <v>1234.969844128673</v>
      </c>
      <c r="AM124" s="48">
        <v>1211.2067485175253</v>
      </c>
      <c r="AN124" s="48">
        <v>1187.4436529063771</v>
      </c>
      <c r="AO124" s="48">
        <v>1163.6805572952292</v>
      </c>
      <c r="AP124" s="48">
        <v>1139.9174616840812</v>
      </c>
      <c r="AQ124" s="48">
        <v>1116.154366072933</v>
      </c>
      <c r="AR124" s="48">
        <v>1092.3912704617853</v>
      </c>
      <c r="AS124" s="48">
        <v>1068.6281748506372</v>
      </c>
      <c r="AT124" s="48">
        <v>1044.2396906247498</v>
      </c>
    </row>
    <row r="125" spans="5:46" ht="15">
      <c r="E125" s="67">
        <v>16</v>
      </c>
      <c r="F125" s="67" t="s">
        <v>126</v>
      </c>
      <c r="H125" s="48">
        <v>121.98780696168056</v>
      </c>
      <c r="I125" s="48">
        <v>120.35829628650056</v>
      </c>
      <c r="J125" s="48">
        <v>118.47378561132048</v>
      </c>
      <c r="K125" s="48">
        <v>116.58927493614043</v>
      </c>
      <c r="L125" s="48">
        <v>114.70476426096039</v>
      </c>
      <c r="M125" s="48">
        <v>112.82025358578032</v>
      </c>
      <c r="N125" s="48">
        <v>110.98388724460027</v>
      </c>
      <c r="O125" s="48">
        <v>109.14752090342023</v>
      </c>
      <c r="P125" s="48">
        <v>107.31115456224018</v>
      </c>
      <c r="Q125" s="48">
        <v>105.47428772293512</v>
      </c>
      <c r="R125" s="48">
        <v>103.63737348863009</v>
      </c>
      <c r="S125" s="48">
        <v>101.80045925232506</v>
      </c>
      <c r="T125" s="48">
        <v>99.96354501601995</v>
      </c>
      <c r="U125" s="48">
        <v>98.126630779714915</v>
      </c>
      <c r="V125" s="48">
        <v>96.289716543409867</v>
      </c>
      <c r="W125" s="48">
        <v>94.452802307104818</v>
      </c>
      <c r="X125" s="48">
        <v>92.687852500799792</v>
      </c>
      <c r="Y125" s="48">
        <v>90.923102615744725</v>
      </c>
      <c r="Z125" s="48">
        <v>89.158352730689657</v>
      </c>
      <c r="AA125" s="48">
        <v>87.393602845634618</v>
      </c>
      <c r="AB125" s="48">
        <v>85.628852960579565</v>
      </c>
      <c r="AC125" s="48">
        <v>83.867191775024509</v>
      </c>
      <c r="AD125" s="48">
        <v>82.105945309469462</v>
      </c>
      <c r="AE125" s="48">
        <v>80.344698843914401</v>
      </c>
      <c r="AF125" s="48">
        <v>78.583452378359354</v>
      </c>
      <c r="AG125" s="48">
        <v>76.829339032804313</v>
      </c>
      <c r="AH125" s="48">
        <v>75.076652319249249</v>
      </c>
      <c r="AI125" s="48">
        <v>73.323965605694184</v>
      </c>
      <c r="AJ125" s="48">
        <v>71.572353861639129</v>
      </c>
      <c r="AK125" s="48">
        <v>69.82074514020907</v>
      </c>
      <c r="AL125" s="48">
        <v>68.069136418779024</v>
      </c>
      <c r="AM125" s="48">
        <v>66.318146393723964</v>
      </c>
      <c r="AN125" s="48">
        <v>64.685879899918916</v>
      </c>
      <c r="AO125" s="48">
        <v>63.053944277363883</v>
      </c>
      <c r="AP125" s="48">
        <v>61.42200865480882</v>
      </c>
      <c r="AQ125" s="48">
        <v>59.790073032253765</v>
      </c>
      <c r="AR125" s="48">
        <v>58.15813740969871</v>
      </c>
      <c r="AS125" s="48">
        <v>56.531765620518655</v>
      </c>
      <c r="AT125" s="48">
        <v>53.897064498500029</v>
      </c>
    </row>
    <row r="126" spans="5:46" ht="15">
      <c r="E126" s="67">
        <v>17</v>
      </c>
      <c r="F126" s="67" t="s">
        <v>127</v>
      </c>
      <c r="H126" s="48">
        <v>20.881468037085217</v>
      </c>
      <c r="I126" s="48">
        <v>22.136032004763145</v>
      </c>
      <c r="J126" s="48">
        <v>27.240567556963434</v>
      </c>
      <c r="K126" s="48">
        <v>30.87318389285711</v>
      </c>
      <c r="L126" s="48">
        <v>30.912081207972946</v>
      </c>
      <c r="M126" s="48">
        <v>31.164150789593002</v>
      </c>
      <c r="N126" s="48">
        <v>31.419162324908925</v>
      </c>
      <c r="O126" s="48">
        <v>32.126843928331745</v>
      </c>
      <c r="P126" s="48">
        <v>32.830631657264448</v>
      </c>
      <c r="Q126" s="48">
        <v>32.367470006300408</v>
      </c>
      <c r="R126" s="48">
        <v>31.904308355336365</v>
      </c>
      <c r="S126" s="48">
        <v>31.441146704372326</v>
      </c>
      <c r="T126" s="48">
        <v>30.977985053408279</v>
      </c>
      <c r="U126" s="48">
        <v>30.51482340244424</v>
      </c>
      <c r="V126" s="48">
        <v>30.051661751480207</v>
      </c>
      <c r="W126" s="48">
        <v>29.588500100516164</v>
      </c>
      <c r="X126" s="48">
        <v>29.125338449552117</v>
      </c>
      <c r="Y126" s="48">
        <v>28.662176798588078</v>
      </c>
      <c r="Z126" s="48">
        <v>28.199015147624031</v>
      </c>
      <c r="AA126" s="48">
        <v>27.736604809059997</v>
      </c>
      <c r="AB126" s="48">
        <v>27.277951427695957</v>
      </c>
      <c r="AC126" s="48">
        <v>26.819298046331919</v>
      </c>
      <c r="AD126" s="48">
        <v>26.360644664967875</v>
      </c>
      <c r="AE126" s="48">
        <v>25.901991283603831</v>
      </c>
      <c r="AF126" s="48">
        <v>25.451000097439788</v>
      </c>
      <c r="AG126" s="48">
        <v>25.000008920875754</v>
      </c>
      <c r="AH126" s="48">
        <v>24.549017744311712</v>
      </c>
      <c r="AI126" s="48">
        <v>24.098026567747667</v>
      </c>
      <c r="AJ126" s="48">
        <v>23.647035391183628</v>
      </c>
      <c r="AK126" s="48">
        <v>23.196044214619587</v>
      </c>
      <c r="AL126" s="48">
        <v>22.745053038055545</v>
      </c>
      <c r="AM126" s="48">
        <v>22.294061861491503</v>
      </c>
      <c r="AN126" s="48">
        <v>21.843070684927469</v>
      </c>
      <c r="AO126" s="48">
        <v>21.392079508363423</v>
      </c>
      <c r="AP126" s="48">
        <v>20.941088331799385</v>
      </c>
      <c r="AQ126" s="48">
        <v>20.490097155235343</v>
      </c>
      <c r="AR126" s="48">
        <v>20.039105978671302</v>
      </c>
      <c r="AS126" s="48">
        <v>19.58811480210726</v>
      </c>
      <c r="AT126" s="48">
        <v>5.7852425444999973</v>
      </c>
    </row>
    <row r="127" spans="5:46" ht="15">
      <c r="E127" s="67">
        <v>18</v>
      </c>
      <c r="F127" s="67" t="s">
        <v>128</v>
      </c>
      <c r="H127" s="48">
        <v>86.514693076174837</v>
      </c>
      <c r="I127" s="48">
        <v>89.843892880291165</v>
      </c>
      <c r="J127" s="48">
        <v>88.219518033540595</v>
      </c>
      <c r="K127" s="48">
        <v>88.948147462998122</v>
      </c>
      <c r="L127" s="48">
        <v>89.537685251710101</v>
      </c>
      <c r="M127" s="48">
        <v>87.696252959024363</v>
      </c>
      <c r="N127" s="48">
        <v>85.85482066633864</v>
      </c>
      <c r="O127" s="48">
        <v>84.01338837365293</v>
      </c>
      <c r="P127" s="48">
        <v>82.171956080967178</v>
      </c>
      <c r="Q127" s="48">
        <v>80.330481422406464</v>
      </c>
      <c r="R127" s="48">
        <v>78.489004126845728</v>
      </c>
      <c r="S127" s="48">
        <v>76.64752683128502</v>
      </c>
      <c r="T127" s="48">
        <v>74.806049535724284</v>
      </c>
      <c r="U127" s="48">
        <v>72.964572240163534</v>
      </c>
      <c r="V127" s="48">
        <v>71.123007684602825</v>
      </c>
      <c r="W127" s="48">
        <v>69.281442889042097</v>
      </c>
      <c r="X127" s="48">
        <v>67.579573063481348</v>
      </c>
      <c r="Y127" s="48">
        <v>65.878092670420642</v>
      </c>
      <c r="Z127" s="48">
        <v>64.183124346159929</v>
      </c>
      <c r="AA127" s="48">
        <v>62.488174259699186</v>
      </c>
      <c r="AB127" s="48">
        <v>60.793224173238478</v>
      </c>
      <c r="AC127" s="48">
        <v>59.098752201277755</v>
      </c>
      <c r="AD127" s="48">
        <v>57.404367669567023</v>
      </c>
      <c r="AE127" s="48">
        <v>55.709956844106316</v>
      </c>
      <c r="AF127" s="48">
        <v>54.015517846395547</v>
      </c>
      <c r="AG127" s="48">
        <v>52.321078652809859</v>
      </c>
      <c r="AH127" s="48">
        <v>50.626639459224123</v>
      </c>
      <c r="AI127" s="48">
        <v>48.980151175513349</v>
      </c>
      <c r="AJ127" s="48">
        <v>47.33379630155266</v>
      </c>
      <c r="AK127" s="48">
        <v>45.687441427591914</v>
      </c>
      <c r="AL127" s="48">
        <v>44.041086553631203</v>
      </c>
      <c r="AM127" s="48">
        <v>42.394731679670471</v>
      </c>
      <c r="AN127" s="48">
        <v>40.748376805709739</v>
      </c>
      <c r="AO127" s="48">
        <v>39.106795739498999</v>
      </c>
      <c r="AP127" s="48">
        <v>37.465363900938286</v>
      </c>
      <c r="AQ127" s="48">
        <v>35.884205269952567</v>
      </c>
      <c r="AR127" s="48">
        <v>34.305428199066839</v>
      </c>
      <c r="AS127" s="48">
        <v>32.770090053956118</v>
      </c>
      <c r="AT127" s="48">
        <v>21.5533498669</v>
      </c>
    </row>
    <row r="128" spans="5:46" ht="15">
      <c r="E128" s="67">
        <v>19</v>
      </c>
      <c r="F128" s="67" t="s">
        <v>129</v>
      </c>
      <c r="H128" s="48">
        <v>298.1770980087968</v>
      </c>
      <c r="I128" s="48">
        <v>309.84633003973374</v>
      </c>
      <c r="J128" s="48">
        <v>323.83979852540097</v>
      </c>
      <c r="K128" s="48">
        <v>332.06847738758927</v>
      </c>
      <c r="L128" s="48">
        <v>331.70136401896934</v>
      </c>
      <c r="M128" s="48">
        <v>326.61010642885412</v>
      </c>
      <c r="N128" s="48">
        <v>321.75455207673895</v>
      </c>
      <c r="O128" s="48">
        <v>316.91591227962397</v>
      </c>
      <c r="P128" s="48">
        <v>312.15010208250891</v>
      </c>
      <c r="Q128" s="48">
        <v>307.41096679039367</v>
      </c>
      <c r="R128" s="48">
        <v>302.67183149827866</v>
      </c>
      <c r="S128" s="48">
        <v>297.93269620616348</v>
      </c>
      <c r="T128" s="48">
        <v>293.19356091404848</v>
      </c>
      <c r="U128" s="48">
        <v>288.45442562193341</v>
      </c>
      <c r="V128" s="48">
        <v>283.71529032981823</v>
      </c>
      <c r="W128" s="48">
        <v>278.9769879917032</v>
      </c>
      <c r="X128" s="48">
        <v>274.24784840118809</v>
      </c>
      <c r="Y128" s="48">
        <v>269.52992640667304</v>
      </c>
      <c r="Z128" s="48">
        <v>264.83041803415796</v>
      </c>
      <c r="AA128" s="48">
        <v>260.13090966164282</v>
      </c>
      <c r="AB128" s="48">
        <v>255.43140128912776</v>
      </c>
      <c r="AC128" s="48">
        <v>250.73811042568764</v>
      </c>
      <c r="AD128" s="48">
        <v>246.05189891319753</v>
      </c>
      <c r="AE128" s="48">
        <v>241.38059431473243</v>
      </c>
      <c r="AF128" s="48">
        <v>236.72470588466737</v>
      </c>
      <c r="AG128" s="48">
        <v>232.07195663780223</v>
      </c>
      <c r="AH128" s="48">
        <v>227.41920739813713</v>
      </c>
      <c r="AI128" s="48">
        <v>222.76645815847206</v>
      </c>
      <c r="AJ128" s="48">
        <v>218.11384336480694</v>
      </c>
      <c r="AK128" s="48">
        <v>213.46122907464186</v>
      </c>
      <c r="AL128" s="48">
        <v>208.80861478447673</v>
      </c>
      <c r="AM128" s="48">
        <v>204.15698654868663</v>
      </c>
      <c r="AN128" s="48">
        <v>199.5058389001465</v>
      </c>
      <c r="AO128" s="48">
        <v>194.8546927048564</v>
      </c>
      <c r="AP128" s="48">
        <v>190.20595921706641</v>
      </c>
      <c r="AQ128" s="48">
        <v>185.55723258052623</v>
      </c>
      <c r="AR128" s="48">
        <v>180.9085059439862</v>
      </c>
      <c r="AS128" s="48">
        <v>176.25977930744602</v>
      </c>
      <c r="AT128" s="48">
        <v>82.557705074600136</v>
      </c>
    </row>
    <row r="129" spans="1:16384" ht="15">
      <c r="E129" s="67">
        <v>20</v>
      </c>
      <c r="F129" s="67" t="s">
        <v>130</v>
      </c>
      <c r="H129" s="48">
        <v>0</v>
      </c>
      <c r="I129" s="48">
        <v>0</v>
      </c>
      <c r="J129" s="48">
        <v>0</v>
      </c>
      <c r="K129" s="48">
        <v>0</v>
      </c>
      <c r="L129" s="48">
        <v>0</v>
      </c>
      <c r="M129" s="48">
        <v>0</v>
      </c>
      <c r="N129" s="48">
        <v>0</v>
      </c>
      <c r="O129" s="48">
        <v>0</v>
      </c>
      <c r="P129" s="48">
        <v>0</v>
      </c>
      <c r="Q129" s="48">
        <v>0</v>
      </c>
      <c r="R129" s="48">
        <v>0</v>
      </c>
      <c r="S129" s="48">
        <v>0</v>
      </c>
      <c r="T129" s="48">
        <v>0</v>
      </c>
      <c r="U129" s="48">
        <v>0</v>
      </c>
      <c r="V129" s="48">
        <v>0</v>
      </c>
      <c r="W129" s="48">
        <v>0</v>
      </c>
      <c r="X129" s="48">
        <v>0</v>
      </c>
      <c r="Y129" s="48">
        <v>0</v>
      </c>
      <c r="Z129" s="48">
        <v>0</v>
      </c>
      <c r="AA129" s="48">
        <v>0</v>
      </c>
      <c r="AB129" s="48">
        <v>0</v>
      </c>
      <c r="AC129" s="48">
        <v>0</v>
      </c>
      <c r="AD129" s="48">
        <v>0</v>
      </c>
      <c r="AE129" s="48">
        <v>0</v>
      </c>
      <c r="AF129" s="48">
        <v>0</v>
      </c>
      <c r="AG129" s="48">
        <v>0</v>
      </c>
      <c r="AH129" s="48">
        <v>0</v>
      </c>
      <c r="AI129" s="48">
        <v>0</v>
      </c>
      <c r="AJ129" s="48">
        <v>0</v>
      </c>
      <c r="AK129" s="48">
        <v>0</v>
      </c>
      <c r="AL129" s="48">
        <v>0</v>
      </c>
      <c r="AM129" s="48">
        <v>0</v>
      </c>
      <c r="AN129" s="48">
        <v>0</v>
      </c>
      <c r="AO129" s="48">
        <v>0</v>
      </c>
      <c r="AP129" s="48">
        <v>0</v>
      </c>
      <c r="AQ129" s="48">
        <v>0</v>
      </c>
      <c r="AR129" s="48">
        <v>0</v>
      </c>
      <c r="AS129" s="48">
        <v>0</v>
      </c>
      <c r="AT129" s="48">
        <v>0</v>
      </c>
    </row>
    <row r="130" spans="1:16384">
      <c r="F130" s="40" t="s">
        <v>131</v>
      </c>
      <c r="G130" s="40"/>
      <c r="H130" s="70">
        <v>8257.1888899840214</v>
      </c>
      <c r="I130" s="70">
        <v>8395.2224663104826</v>
      </c>
      <c r="J130" s="70">
        <v>8553.8320722715362</v>
      </c>
      <c r="K130" s="70">
        <v>8675.7693434935409</v>
      </c>
      <c r="L130" s="70">
        <v>8738.8104991307791</v>
      </c>
      <c r="M130" s="70">
        <v>8778.7471120878799</v>
      </c>
      <c r="N130" s="70">
        <v>8846.4706273495212</v>
      </c>
      <c r="O130" s="70">
        <v>8851.6434385419252</v>
      </c>
      <c r="P130" s="70">
        <v>8809.1362383861251</v>
      </c>
      <c r="Q130" s="70">
        <v>8635.3107904355602</v>
      </c>
      <c r="R130" s="70">
        <v>8461.8412376256347</v>
      </c>
      <c r="S130" s="70">
        <v>8288.4675386253166</v>
      </c>
      <c r="T130" s="70">
        <v>8115.1056171498367</v>
      </c>
      <c r="U130" s="70">
        <v>7942.2590948936422</v>
      </c>
      <c r="V130" s="70">
        <v>7769.4182031018008</v>
      </c>
      <c r="W130" s="70">
        <v>7596.5798422592825</v>
      </c>
      <c r="X130" s="70">
        <v>7424.1224675567482</v>
      </c>
      <c r="Y130" s="70">
        <v>7253.2657578625776</v>
      </c>
      <c r="Z130" s="70">
        <v>7083.3909537441132</v>
      </c>
      <c r="AA130" s="70">
        <v>6913.9192239230688</v>
      </c>
      <c r="AB130" s="70">
        <v>6745.2178448747663</v>
      </c>
      <c r="AC130" s="70">
        <v>6578.0011802649406</v>
      </c>
      <c r="AD130" s="70">
        <v>6412.750759151877</v>
      </c>
      <c r="AE130" s="70">
        <v>6248.7643505502083</v>
      </c>
      <c r="AF130" s="70">
        <v>6085.4030210343772</v>
      </c>
      <c r="AG130" s="70">
        <v>5922.5624874557798</v>
      </c>
      <c r="AH130" s="70">
        <v>5760.4975134570377</v>
      </c>
      <c r="AI130" s="70">
        <v>5598.9625638813704</v>
      </c>
      <c r="AJ130" s="70">
        <v>5437.8952868728738</v>
      </c>
      <c r="AK130" s="70">
        <v>5277.2464165016172</v>
      </c>
      <c r="AL130" s="70">
        <v>5116.6134179875526</v>
      </c>
      <c r="AM130" s="70">
        <v>4956.3057437688303</v>
      </c>
      <c r="AN130" s="70">
        <v>4797.3006222086879</v>
      </c>
      <c r="AO130" s="70">
        <v>4639.3552903844811</v>
      </c>
      <c r="AP130" s="70">
        <v>4484.0278573306641</v>
      </c>
      <c r="AQ130" s="70">
        <v>4340.241977912221</v>
      </c>
      <c r="AR130" s="70">
        <v>4197.1645237253988</v>
      </c>
      <c r="AS130" s="70">
        <v>4054.3178926037185</v>
      </c>
      <c r="AT130" s="70">
        <v>2626.8623776522995</v>
      </c>
    </row>
    <row r="132" spans="1:16384">
      <c r="E132" s="40" t="s">
        <v>135</v>
      </c>
      <c r="H132" s="70">
        <v>8231.1463043240219</v>
      </c>
      <c r="I132" s="70">
        <v>8369.179880650483</v>
      </c>
      <c r="J132" s="70">
        <v>8527.7894866115366</v>
      </c>
      <c r="K132" s="70">
        <v>8649.7267578335395</v>
      </c>
      <c r="L132" s="70">
        <v>8712.7679134707778</v>
      </c>
      <c r="M132" s="70">
        <v>8752.7045264278786</v>
      </c>
      <c r="N132" s="70">
        <v>8820.4280416895199</v>
      </c>
      <c r="O132" s="70">
        <v>8825.6008528819239</v>
      </c>
      <c r="P132" s="70">
        <v>8783.0936527261256</v>
      </c>
      <c r="Q132" s="70">
        <v>8609.2682047755607</v>
      </c>
      <c r="R132" s="70">
        <v>8435.7986519656351</v>
      </c>
      <c r="S132" s="70">
        <v>8262.4249529653171</v>
      </c>
      <c r="T132" s="70">
        <v>8089.0630314898372</v>
      </c>
      <c r="U132" s="70">
        <v>7916.2165092336427</v>
      </c>
      <c r="V132" s="70">
        <v>7743.3756174418013</v>
      </c>
      <c r="W132" s="70">
        <v>7570.5372565992811</v>
      </c>
      <c r="X132" s="70">
        <v>7398.0798818967469</v>
      </c>
      <c r="Y132" s="70">
        <v>7227.2231722025772</v>
      </c>
      <c r="Z132" s="70">
        <v>7057.3483680841136</v>
      </c>
      <c r="AA132" s="70">
        <v>6887.8766382630693</v>
      </c>
      <c r="AB132" s="70">
        <v>6719.1752592147659</v>
      </c>
      <c r="AC132" s="70">
        <v>6551.958594604941</v>
      </c>
      <c r="AD132" s="70">
        <v>6386.7081734918775</v>
      </c>
      <c r="AE132" s="70">
        <v>6222.7217648902079</v>
      </c>
      <c r="AF132" s="70">
        <v>6059.3604353743767</v>
      </c>
      <c r="AG132" s="70">
        <v>5896.5199017957802</v>
      </c>
      <c r="AH132" s="70">
        <v>5734.4549277970364</v>
      </c>
      <c r="AI132" s="70">
        <v>5572.91997822137</v>
      </c>
      <c r="AJ132" s="70">
        <v>5411.8527012128734</v>
      </c>
      <c r="AK132" s="70">
        <v>5251.2038308416168</v>
      </c>
      <c r="AL132" s="70">
        <v>5090.5708323275521</v>
      </c>
      <c r="AM132" s="70">
        <v>4930.2631581088308</v>
      </c>
      <c r="AN132" s="70">
        <v>4771.2580365486865</v>
      </c>
      <c r="AO132" s="70">
        <v>4613.3127047244807</v>
      </c>
      <c r="AP132" s="70">
        <v>4457.9852716706637</v>
      </c>
      <c r="AQ132" s="70">
        <v>4314.1993922522206</v>
      </c>
      <c r="AR132" s="70">
        <v>4171.1219380653984</v>
      </c>
      <c r="AS132" s="70">
        <v>4028.2753069437185</v>
      </c>
      <c r="AT132" s="70">
        <v>2600.8197919922991</v>
      </c>
    </row>
    <row r="137" spans="1:16384" ht="20.25">
      <c r="A137" s="64"/>
      <c r="B137" s="64"/>
      <c r="E137" s="37" t="s">
        <v>136</v>
      </c>
    </row>
    <row r="138" spans="1:16384">
      <c r="C138" s="38" t="s">
        <v>109</v>
      </c>
      <c r="E138" s="69"/>
      <c r="F138" s="69"/>
      <c r="G138" s="69"/>
      <c r="H138" s="69">
        <v>2013</v>
      </c>
      <c r="I138" s="69">
        <v>2014</v>
      </c>
      <c r="J138" s="69">
        <v>2015</v>
      </c>
      <c r="K138" s="69">
        <v>2016</v>
      </c>
      <c r="L138" s="69">
        <v>2017</v>
      </c>
      <c r="M138" s="69">
        <v>2018</v>
      </c>
      <c r="N138" s="69">
        <v>2019</v>
      </c>
      <c r="O138" s="69">
        <v>2020</v>
      </c>
      <c r="P138" s="69">
        <v>2021</v>
      </c>
      <c r="Q138" s="69">
        <v>2022</v>
      </c>
      <c r="R138" s="69">
        <v>2023</v>
      </c>
      <c r="S138" s="69">
        <v>2024</v>
      </c>
      <c r="T138" s="69">
        <v>2025</v>
      </c>
      <c r="U138" s="69">
        <v>2026</v>
      </c>
      <c r="V138" s="69">
        <v>2027</v>
      </c>
      <c r="W138" s="69">
        <v>2028</v>
      </c>
      <c r="X138" s="69">
        <v>2029</v>
      </c>
      <c r="Y138" s="69">
        <v>2030</v>
      </c>
      <c r="Z138" s="69">
        <v>2031</v>
      </c>
      <c r="AA138" s="69">
        <v>2032</v>
      </c>
      <c r="AB138" s="69">
        <v>2033</v>
      </c>
      <c r="AC138" s="69">
        <v>2034</v>
      </c>
      <c r="AD138" s="69">
        <v>2035</v>
      </c>
      <c r="AE138" s="69">
        <v>2036</v>
      </c>
      <c r="AF138" s="69">
        <v>2037</v>
      </c>
      <c r="AG138" s="69">
        <v>2038</v>
      </c>
      <c r="AH138" s="69">
        <v>2039</v>
      </c>
      <c r="AI138" s="69">
        <v>2040</v>
      </c>
      <c r="AJ138" s="69">
        <v>2041</v>
      </c>
      <c r="AK138" s="69">
        <v>2042</v>
      </c>
      <c r="AL138" s="69">
        <v>2043</v>
      </c>
      <c r="AM138" s="69">
        <v>2044</v>
      </c>
      <c r="AN138" s="69">
        <v>2045</v>
      </c>
      <c r="AO138" s="69">
        <v>2046</v>
      </c>
      <c r="AP138" s="69">
        <v>2047</v>
      </c>
      <c r="AQ138" s="69">
        <v>2048</v>
      </c>
      <c r="AR138" s="69">
        <v>2049</v>
      </c>
      <c r="AS138" s="69">
        <v>2050</v>
      </c>
      <c r="AT138" s="69">
        <v>2051</v>
      </c>
    </row>
    <row r="139" spans="1:16384">
      <c r="E139" s="40" t="s">
        <v>137</v>
      </c>
      <c r="F139" s="40"/>
      <c r="G139" s="40"/>
      <c r="H139" s="40"/>
      <c r="I139" s="40"/>
      <c r="J139" s="40"/>
      <c r="K139" s="40"/>
      <c r="L139" s="40"/>
      <c r="M139" s="40"/>
      <c r="N139" s="40"/>
      <c r="O139" s="40"/>
      <c r="P139" s="40"/>
      <c r="Q139" s="40"/>
      <c r="R139" s="40"/>
      <c r="S139" s="40"/>
      <c r="T139" s="40"/>
      <c r="U139" s="40"/>
      <c r="V139" s="40"/>
      <c r="W139" s="40"/>
      <c r="X139" s="40"/>
      <c r="Y139" s="40"/>
      <c r="Z139" s="40"/>
      <c r="AA139" s="40"/>
      <c r="AB139" s="40"/>
      <c r="AC139" s="40"/>
      <c r="AE139" s="40"/>
      <c r="AF139" s="40"/>
      <c r="AG139" s="40"/>
      <c r="AH139" s="40"/>
      <c r="AI139" s="40"/>
      <c r="AJ139" s="40"/>
      <c r="AK139" s="40"/>
      <c r="AL139" s="40"/>
      <c r="AM139" s="40"/>
      <c r="AN139" s="40"/>
      <c r="AO139" s="40"/>
      <c r="AP139" s="40"/>
      <c r="AQ139" s="40"/>
      <c r="AR139" s="40"/>
      <c r="AS139" s="40"/>
      <c r="AT139" s="40"/>
      <c r="AU139" s="40"/>
      <c r="AV139" s="40"/>
      <c r="AW139" s="40"/>
      <c r="AX139" s="40"/>
      <c r="AY139" s="40"/>
      <c r="AZ139" s="40"/>
      <c r="BA139" s="40"/>
      <c r="BB139" s="40"/>
      <c r="BC139" s="40"/>
      <c r="BD139" s="40"/>
      <c r="BE139" s="40"/>
      <c r="BF139" s="40"/>
      <c r="BG139" s="40"/>
      <c r="BH139" s="40"/>
      <c r="BI139" s="40"/>
      <c r="BJ139" s="40"/>
      <c r="BK139" s="40"/>
      <c r="BL139" s="40"/>
      <c r="BM139" s="40"/>
      <c r="BN139" s="40"/>
      <c r="BO139" s="40"/>
      <c r="BP139" s="40"/>
      <c r="BQ139" s="40"/>
      <c r="BR139" s="40"/>
      <c r="BS139" s="40"/>
      <c r="BT139" s="40"/>
      <c r="BU139" s="40"/>
      <c r="BV139" s="40"/>
      <c r="BW139" s="40"/>
      <c r="BX139" s="40"/>
      <c r="BY139" s="40"/>
      <c r="BZ139" s="40"/>
      <c r="CA139" s="40"/>
      <c r="CB139" s="40"/>
      <c r="CC139" s="40"/>
      <c r="CD139" s="40"/>
      <c r="CE139" s="40"/>
      <c r="CF139" s="40"/>
      <c r="CG139" s="40"/>
      <c r="CH139" s="40"/>
      <c r="CI139" s="40"/>
      <c r="CJ139" s="40"/>
      <c r="CK139" s="40"/>
      <c r="CL139" s="40"/>
      <c r="CM139" s="40"/>
      <c r="CN139" s="40"/>
      <c r="CO139" s="40"/>
      <c r="CP139" s="40"/>
      <c r="CQ139" s="40"/>
      <c r="CR139" s="40"/>
      <c r="CS139" s="40"/>
      <c r="CT139" s="40"/>
      <c r="CU139" s="40"/>
      <c r="CV139" s="40"/>
      <c r="CW139" s="40"/>
      <c r="CX139" s="40"/>
      <c r="CY139" s="40"/>
      <c r="CZ139" s="40"/>
      <c r="DA139" s="40"/>
      <c r="DB139" s="40"/>
      <c r="DC139" s="40"/>
      <c r="DD139" s="40"/>
      <c r="DE139" s="40"/>
      <c r="DF139" s="40"/>
      <c r="DG139" s="40"/>
      <c r="DH139" s="40"/>
      <c r="DI139" s="40"/>
      <c r="DJ139" s="40"/>
      <c r="DK139" s="40"/>
      <c r="DL139" s="40"/>
      <c r="DM139" s="40"/>
      <c r="DN139" s="40"/>
      <c r="DO139" s="40"/>
      <c r="DP139" s="40"/>
      <c r="DQ139" s="40"/>
      <c r="DR139" s="40"/>
      <c r="DS139" s="40"/>
      <c r="DT139" s="40"/>
      <c r="DU139" s="40"/>
      <c r="DV139" s="40"/>
      <c r="DW139" s="40"/>
      <c r="DX139" s="40"/>
      <c r="DY139" s="40"/>
      <c r="DZ139" s="40"/>
      <c r="EA139" s="40"/>
      <c r="EB139" s="40"/>
      <c r="EC139" s="40"/>
      <c r="ED139" s="40"/>
      <c r="EE139" s="40"/>
      <c r="EF139" s="40"/>
      <c r="EG139" s="40"/>
      <c r="EH139" s="40"/>
      <c r="EI139" s="40"/>
      <c r="EJ139" s="40"/>
      <c r="EK139" s="40"/>
      <c r="EL139" s="40"/>
      <c r="EM139" s="40"/>
      <c r="EN139" s="40"/>
      <c r="EO139" s="40"/>
      <c r="EP139" s="40"/>
      <c r="EQ139" s="40"/>
      <c r="ER139" s="40"/>
      <c r="ES139" s="40"/>
      <c r="ET139" s="40"/>
      <c r="EU139" s="40"/>
      <c r="EV139" s="40"/>
      <c r="EW139" s="40"/>
      <c r="EX139" s="40"/>
      <c r="EY139" s="40"/>
      <c r="EZ139" s="40"/>
      <c r="FA139" s="40"/>
      <c r="FB139" s="40"/>
      <c r="FC139" s="40"/>
      <c r="FD139" s="40"/>
      <c r="FE139" s="40"/>
      <c r="FF139" s="40"/>
      <c r="FG139" s="40"/>
      <c r="FH139" s="40"/>
      <c r="FI139" s="40"/>
      <c r="FJ139" s="40"/>
      <c r="FK139" s="40"/>
      <c r="FL139" s="40"/>
      <c r="FM139" s="40"/>
      <c r="FN139" s="40"/>
      <c r="FO139" s="40"/>
      <c r="FP139" s="40"/>
      <c r="FQ139" s="40"/>
      <c r="FR139" s="40"/>
      <c r="FS139" s="40"/>
      <c r="FT139" s="40"/>
      <c r="FU139" s="40"/>
      <c r="FV139" s="40"/>
      <c r="FW139" s="40"/>
      <c r="FX139" s="40"/>
      <c r="FY139" s="40"/>
      <c r="FZ139" s="40"/>
      <c r="GA139" s="40"/>
      <c r="GB139" s="40"/>
      <c r="GC139" s="40"/>
      <c r="GD139" s="40"/>
      <c r="GE139" s="40"/>
      <c r="GF139" s="40"/>
      <c r="GG139" s="40"/>
      <c r="GH139" s="40"/>
      <c r="GI139" s="40"/>
      <c r="GJ139" s="40"/>
      <c r="GK139" s="40"/>
      <c r="GL139" s="40"/>
      <c r="GM139" s="40"/>
      <c r="GN139" s="40"/>
      <c r="GO139" s="40"/>
      <c r="GP139" s="40"/>
      <c r="GQ139" s="40"/>
      <c r="GR139" s="40"/>
      <c r="GS139" s="40"/>
      <c r="GT139" s="40"/>
      <c r="GU139" s="40"/>
      <c r="GV139" s="40"/>
      <c r="GW139" s="40"/>
      <c r="GX139" s="40"/>
      <c r="GY139" s="40"/>
      <c r="GZ139" s="40"/>
      <c r="HA139" s="40"/>
      <c r="HB139" s="40"/>
      <c r="HC139" s="40"/>
      <c r="HD139" s="40"/>
      <c r="HE139" s="40"/>
      <c r="HF139" s="40"/>
      <c r="HG139" s="40"/>
      <c r="HH139" s="40"/>
      <c r="HI139" s="40"/>
      <c r="HJ139" s="40"/>
      <c r="HK139" s="40"/>
      <c r="HL139" s="40"/>
      <c r="HM139" s="40"/>
      <c r="HN139" s="40"/>
      <c r="HO139" s="40"/>
      <c r="HP139" s="40"/>
      <c r="HQ139" s="40"/>
      <c r="HR139" s="40"/>
      <c r="HS139" s="40"/>
      <c r="HT139" s="40"/>
      <c r="HU139" s="40"/>
      <c r="HV139" s="40"/>
      <c r="HW139" s="40"/>
      <c r="HX139" s="40"/>
      <c r="HY139" s="40"/>
      <c r="HZ139" s="40"/>
      <c r="IA139" s="40"/>
      <c r="IB139" s="40"/>
      <c r="IC139" s="40"/>
      <c r="ID139" s="40"/>
      <c r="IE139" s="40"/>
      <c r="IF139" s="40"/>
      <c r="IG139" s="40"/>
      <c r="IH139" s="40"/>
      <c r="II139" s="40"/>
      <c r="IJ139" s="40"/>
      <c r="IK139" s="40"/>
      <c r="IL139" s="40"/>
      <c r="IM139" s="40"/>
      <c r="IN139" s="40"/>
      <c r="IO139" s="40"/>
      <c r="IP139" s="40"/>
      <c r="IQ139" s="40"/>
      <c r="IR139" s="40"/>
      <c r="IS139" s="40"/>
      <c r="IT139" s="40"/>
      <c r="IU139" s="40"/>
      <c r="IV139" s="40"/>
      <c r="IW139" s="40"/>
      <c r="IX139" s="40"/>
      <c r="IY139" s="40"/>
      <c r="IZ139" s="40"/>
      <c r="JA139" s="40"/>
      <c r="JB139" s="40"/>
      <c r="JC139" s="40"/>
      <c r="JD139" s="40"/>
      <c r="JE139" s="40"/>
      <c r="JF139" s="40"/>
      <c r="JG139" s="40"/>
      <c r="JH139" s="40"/>
      <c r="JI139" s="40"/>
      <c r="JJ139" s="40"/>
      <c r="JK139" s="40"/>
      <c r="JL139" s="40"/>
      <c r="JM139" s="40"/>
      <c r="JN139" s="40"/>
      <c r="JO139" s="40"/>
      <c r="JP139" s="40"/>
      <c r="JQ139" s="40"/>
      <c r="JR139" s="40"/>
      <c r="JS139" s="40"/>
      <c r="JT139" s="40"/>
      <c r="JU139" s="40"/>
      <c r="JV139" s="40"/>
      <c r="JW139" s="40"/>
      <c r="JX139" s="40"/>
      <c r="JY139" s="40"/>
      <c r="JZ139" s="40"/>
      <c r="KA139" s="40"/>
      <c r="KB139" s="40"/>
      <c r="KC139" s="40"/>
      <c r="KD139" s="40"/>
      <c r="KE139" s="40"/>
      <c r="KF139" s="40"/>
      <c r="KG139" s="40"/>
      <c r="KH139" s="40"/>
      <c r="KI139" s="40"/>
      <c r="KJ139" s="40"/>
      <c r="KK139" s="40"/>
      <c r="KL139" s="40"/>
      <c r="KM139" s="40"/>
      <c r="KN139" s="40"/>
      <c r="KO139" s="40"/>
      <c r="KP139" s="40"/>
      <c r="KQ139" s="40"/>
      <c r="KR139" s="40"/>
      <c r="KS139" s="40"/>
      <c r="KT139" s="40"/>
      <c r="KU139" s="40"/>
      <c r="KV139" s="40"/>
      <c r="KW139" s="40"/>
      <c r="KX139" s="40"/>
      <c r="KY139" s="40"/>
      <c r="KZ139" s="40"/>
      <c r="LA139" s="40"/>
      <c r="LB139" s="40"/>
      <c r="LC139" s="40"/>
      <c r="LD139" s="40"/>
      <c r="LE139" s="40"/>
      <c r="LF139" s="40"/>
      <c r="LG139" s="40"/>
      <c r="LH139" s="40"/>
      <c r="LI139" s="40"/>
      <c r="LJ139" s="40"/>
      <c r="LK139" s="40"/>
      <c r="LL139" s="40"/>
      <c r="LM139" s="40"/>
      <c r="LN139" s="40"/>
      <c r="LO139" s="40"/>
      <c r="LP139" s="40"/>
      <c r="LQ139" s="40"/>
      <c r="LR139" s="40"/>
      <c r="LS139" s="40"/>
      <c r="LT139" s="40"/>
      <c r="LU139" s="40"/>
      <c r="LV139" s="40"/>
      <c r="LW139" s="40"/>
      <c r="LX139" s="40"/>
      <c r="LY139" s="40"/>
      <c r="LZ139" s="40"/>
      <c r="MA139" s="40"/>
      <c r="MB139" s="40"/>
      <c r="MC139" s="40"/>
      <c r="MD139" s="40"/>
      <c r="ME139" s="40"/>
      <c r="MF139" s="40"/>
      <c r="MG139" s="40"/>
      <c r="MH139" s="40"/>
      <c r="MI139" s="40"/>
      <c r="MJ139" s="40"/>
      <c r="MK139" s="40"/>
      <c r="ML139" s="40"/>
      <c r="MM139" s="40"/>
      <c r="MN139" s="40"/>
      <c r="MO139" s="40"/>
      <c r="MP139" s="40"/>
      <c r="MQ139" s="40"/>
      <c r="MR139" s="40"/>
      <c r="MS139" s="40"/>
      <c r="MT139" s="40"/>
      <c r="MU139" s="40"/>
      <c r="MV139" s="40"/>
      <c r="MW139" s="40"/>
      <c r="MX139" s="40"/>
      <c r="MY139" s="40"/>
      <c r="MZ139" s="40"/>
      <c r="NA139" s="40"/>
      <c r="NB139" s="40"/>
      <c r="NC139" s="40"/>
      <c r="ND139" s="40"/>
      <c r="NE139" s="40"/>
      <c r="NF139" s="40"/>
      <c r="NG139" s="40"/>
      <c r="NH139" s="40"/>
      <c r="NI139" s="40"/>
      <c r="NJ139" s="40"/>
      <c r="NK139" s="40"/>
      <c r="NL139" s="40"/>
      <c r="NM139" s="40"/>
      <c r="NN139" s="40"/>
      <c r="NO139" s="40"/>
      <c r="NP139" s="40"/>
      <c r="NQ139" s="40"/>
      <c r="NR139" s="40"/>
      <c r="NS139" s="40"/>
      <c r="NT139" s="40"/>
      <c r="NU139" s="40"/>
      <c r="NV139" s="40"/>
      <c r="NW139" s="40"/>
      <c r="NX139" s="40"/>
      <c r="NY139" s="40"/>
      <c r="NZ139" s="40"/>
      <c r="OA139" s="40"/>
      <c r="OB139" s="40"/>
      <c r="OC139" s="40"/>
      <c r="OD139" s="40"/>
      <c r="OE139" s="40"/>
      <c r="OF139" s="40"/>
      <c r="OG139" s="40"/>
      <c r="OH139" s="40"/>
      <c r="OI139" s="40"/>
      <c r="OJ139" s="40"/>
      <c r="OK139" s="40"/>
      <c r="OL139" s="40"/>
      <c r="OM139" s="40"/>
      <c r="ON139" s="40"/>
      <c r="OO139" s="40"/>
      <c r="OP139" s="40"/>
      <c r="OQ139" s="40"/>
      <c r="OR139" s="40"/>
      <c r="OS139" s="40"/>
      <c r="OT139" s="40"/>
      <c r="OU139" s="40"/>
      <c r="OV139" s="40"/>
      <c r="OW139" s="40"/>
      <c r="OX139" s="40"/>
      <c r="OY139" s="40"/>
      <c r="OZ139" s="40"/>
      <c r="PA139" s="40"/>
      <c r="PB139" s="40"/>
      <c r="PC139" s="40"/>
      <c r="PD139" s="40"/>
      <c r="PE139" s="40"/>
      <c r="PF139" s="40"/>
      <c r="PG139" s="40"/>
      <c r="PH139" s="40"/>
      <c r="PI139" s="40"/>
      <c r="PJ139" s="40"/>
      <c r="PK139" s="40"/>
      <c r="PL139" s="40"/>
      <c r="PM139" s="40"/>
      <c r="PN139" s="40"/>
      <c r="PO139" s="40"/>
      <c r="PP139" s="40"/>
      <c r="PQ139" s="40"/>
      <c r="PR139" s="40"/>
      <c r="PS139" s="40"/>
      <c r="PT139" s="40"/>
      <c r="PU139" s="40"/>
      <c r="PV139" s="40"/>
      <c r="PW139" s="40"/>
      <c r="PX139" s="40"/>
      <c r="PY139" s="40"/>
      <c r="PZ139" s="40"/>
      <c r="QA139" s="40"/>
      <c r="QB139" s="40"/>
      <c r="QC139" s="40"/>
      <c r="QD139" s="40"/>
      <c r="QE139" s="40"/>
      <c r="QF139" s="40"/>
      <c r="QG139" s="40"/>
      <c r="QH139" s="40"/>
      <c r="QI139" s="40"/>
      <c r="QJ139" s="40"/>
      <c r="QK139" s="40"/>
      <c r="QL139" s="40"/>
      <c r="QM139" s="40"/>
      <c r="QN139" s="40"/>
      <c r="QO139" s="40"/>
      <c r="QP139" s="40"/>
      <c r="QQ139" s="40"/>
      <c r="QR139" s="40"/>
      <c r="QS139" s="40"/>
      <c r="QT139" s="40"/>
      <c r="QU139" s="40"/>
      <c r="QV139" s="40"/>
      <c r="QW139" s="40"/>
      <c r="QX139" s="40"/>
      <c r="QY139" s="40"/>
      <c r="QZ139" s="40"/>
      <c r="RA139" s="40"/>
      <c r="RB139" s="40"/>
      <c r="RC139" s="40"/>
      <c r="RD139" s="40"/>
      <c r="RE139" s="40"/>
      <c r="RF139" s="40"/>
      <c r="RG139" s="40"/>
      <c r="RH139" s="40"/>
      <c r="RI139" s="40"/>
      <c r="RJ139" s="40"/>
      <c r="RK139" s="40"/>
      <c r="RL139" s="40"/>
      <c r="RM139" s="40"/>
      <c r="RN139" s="40"/>
      <c r="RO139" s="40"/>
      <c r="RP139" s="40"/>
      <c r="RQ139" s="40"/>
      <c r="RR139" s="40"/>
      <c r="RS139" s="40"/>
      <c r="RT139" s="40"/>
      <c r="RU139" s="40"/>
      <c r="RV139" s="40"/>
      <c r="RW139" s="40"/>
      <c r="RX139" s="40"/>
      <c r="RY139" s="40"/>
      <c r="RZ139" s="40"/>
      <c r="SA139" s="40"/>
      <c r="SB139" s="40"/>
      <c r="SC139" s="40"/>
      <c r="SD139" s="40"/>
      <c r="SE139" s="40"/>
      <c r="SF139" s="40"/>
      <c r="SG139" s="40"/>
      <c r="SH139" s="40"/>
      <c r="SI139" s="40"/>
      <c r="SJ139" s="40"/>
      <c r="SK139" s="40"/>
      <c r="SL139" s="40"/>
      <c r="SM139" s="40"/>
      <c r="SN139" s="40"/>
      <c r="SO139" s="40"/>
      <c r="SP139" s="40"/>
      <c r="SQ139" s="40"/>
      <c r="SR139" s="40"/>
      <c r="SS139" s="40"/>
      <c r="ST139" s="40"/>
      <c r="SU139" s="40"/>
      <c r="SV139" s="40"/>
      <c r="SW139" s="40"/>
      <c r="SX139" s="40"/>
      <c r="SY139" s="40"/>
      <c r="SZ139" s="40"/>
      <c r="TA139" s="40"/>
      <c r="TB139" s="40"/>
      <c r="TC139" s="40"/>
      <c r="TD139" s="40"/>
      <c r="TE139" s="40"/>
      <c r="TF139" s="40"/>
      <c r="TG139" s="40"/>
      <c r="TH139" s="40"/>
      <c r="TI139" s="40"/>
      <c r="TJ139" s="40"/>
      <c r="TK139" s="40"/>
      <c r="TL139" s="40"/>
      <c r="TM139" s="40"/>
      <c r="TN139" s="40"/>
      <c r="TO139" s="40"/>
      <c r="TP139" s="40"/>
      <c r="TQ139" s="40"/>
      <c r="TR139" s="40"/>
      <c r="TS139" s="40"/>
      <c r="TT139" s="40"/>
      <c r="TU139" s="40"/>
      <c r="TV139" s="40"/>
      <c r="TW139" s="40"/>
      <c r="TX139" s="40"/>
      <c r="TY139" s="40"/>
      <c r="TZ139" s="40"/>
      <c r="UA139" s="40"/>
      <c r="UB139" s="40"/>
      <c r="UC139" s="40"/>
      <c r="UD139" s="40"/>
      <c r="UE139" s="40"/>
      <c r="UF139" s="40"/>
      <c r="UG139" s="40"/>
      <c r="UH139" s="40"/>
      <c r="UI139" s="40"/>
      <c r="UJ139" s="40"/>
      <c r="UK139" s="40"/>
      <c r="UL139" s="40"/>
      <c r="UM139" s="40"/>
      <c r="UN139" s="40"/>
      <c r="UO139" s="40"/>
      <c r="UP139" s="40"/>
      <c r="UQ139" s="40"/>
      <c r="UR139" s="40"/>
      <c r="US139" s="40"/>
      <c r="UT139" s="40"/>
      <c r="UU139" s="40"/>
      <c r="UV139" s="40"/>
      <c r="UW139" s="40"/>
      <c r="UX139" s="40"/>
      <c r="UY139" s="40"/>
      <c r="UZ139" s="40"/>
      <c r="VA139" s="40"/>
      <c r="VB139" s="40"/>
      <c r="VC139" s="40"/>
      <c r="VD139" s="40"/>
      <c r="VE139" s="40"/>
      <c r="VF139" s="40"/>
      <c r="VG139" s="40"/>
      <c r="VH139" s="40"/>
      <c r="VI139" s="40"/>
      <c r="VJ139" s="40"/>
      <c r="VK139" s="40"/>
      <c r="VL139" s="40"/>
      <c r="VM139" s="40"/>
      <c r="VN139" s="40"/>
      <c r="VO139" s="40"/>
      <c r="VP139" s="40"/>
      <c r="VQ139" s="40"/>
      <c r="VR139" s="40"/>
      <c r="VS139" s="40"/>
      <c r="VT139" s="40"/>
      <c r="VU139" s="40"/>
      <c r="VV139" s="40"/>
      <c r="VW139" s="40"/>
      <c r="VX139" s="40"/>
      <c r="VY139" s="40"/>
      <c r="VZ139" s="40"/>
      <c r="WA139" s="40"/>
      <c r="WB139" s="40"/>
      <c r="WC139" s="40"/>
      <c r="WD139" s="40"/>
      <c r="WE139" s="40"/>
      <c r="WF139" s="40"/>
      <c r="WG139" s="40"/>
      <c r="WH139" s="40"/>
      <c r="WI139" s="40"/>
      <c r="WJ139" s="40"/>
      <c r="WK139" s="40"/>
      <c r="WL139" s="40"/>
      <c r="WM139" s="40"/>
      <c r="WN139" s="40"/>
      <c r="WO139" s="40"/>
      <c r="WP139" s="40"/>
      <c r="WQ139" s="40"/>
      <c r="WR139" s="40"/>
      <c r="WS139" s="40"/>
      <c r="WT139" s="40"/>
      <c r="WU139" s="40"/>
      <c r="WV139" s="40"/>
      <c r="WW139" s="40"/>
      <c r="WX139" s="40"/>
      <c r="WY139" s="40"/>
      <c r="WZ139" s="40"/>
      <c r="XA139" s="40"/>
      <c r="XB139" s="40"/>
      <c r="XC139" s="40"/>
      <c r="XD139" s="40"/>
      <c r="XE139" s="40"/>
      <c r="XF139" s="40"/>
      <c r="XG139" s="40"/>
      <c r="XH139" s="40"/>
      <c r="XI139" s="40"/>
      <c r="XJ139" s="40"/>
      <c r="XK139" s="40"/>
      <c r="XL139" s="40"/>
      <c r="XM139" s="40"/>
      <c r="XN139" s="40"/>
      <c r="XO139" s="40"/>
      <c r="XP139" s="40"/>
      <c r="XQ139" s="40"/>
      <c r="XR139" s="40"/>
      <c r="XS139" s="40"/>
      <c r="XT139" s="40"/>
      <c r="XU139" s="40"/>
      <c r="XV139" s="40"/>
      <c r="XW139" s="40"/>
      <c r="XX139" s="40"/>
      <c r="XY139" s="40"/>
      <c r="XZ139" s="40"/>
      <c r="YA139" s="40"/>
      <c r="YB139" s="40"/>
      <c r="YC139" s="40"/>
      <c r="YD139" s="40"/>
      <c r="YE139" s="40"/>
      <c r="YF139" s="40"/>
      <c r="YG139" s="40"/>
      <c r="YH139" s="40"/>
      <c r="YI139" s="40"/>
      <c r="YJ139" s="40"/>
      <c r="YK139" s="40"/>
      <c r="YL139" s="40"/>
      <c r="YM139" s="40"/>
      <c r="YN139" s="40"/>
      <c r="YO139" s="40"/>
      <c r="YP139" s="40"/>
      <c r="YQ139" s="40"/>
      <c r="YR139" s="40"/>
      <c r="YS139" s="40"/>
      <c r="YT139" s="40"/>
      <c r="YU139" s="40"/>
      <c r="YV139" s="40"/>
      <c r="YW139" s="40"/>
      <c r="YX139" s="40"/>
      <c r="YY139" s="40"/>
      <c r="YZ139" s="40"/>
      <c r="ZA139" s="40"/>
      <c r="ZB139" s="40"/>
      <c r="ZC139" s="40"/>
      <c r="ZD139" s="40"/>
      <c r="ZE139" s="40"/>
      <c r="ZF139" s="40"/>
      <c r="ZG139" s="40"/>
      <c r="ZH139" s="40"/>
      <c r="ZI139" s="40"/>
      <c r="ZJ139" s="40"/>
      <c r="ZK139" s="40"/>
      <c r="ZL139" s="40"/>
      <c r="ZM139" s="40"/>
      <c r="ZN139" s="40"/>
      <c r="ZO139" s="40"/>
      <c r="ZP139" s="40"/>
      <c r="ZQ139" s="40"/>
      <c r="ZR139" s="40"/>
      <c r="ZS139" s="40"/>
      <c r="ZT139" s="40"/>
      <c r="ZU139" s="40"/>
      <c r="ZV139" s="40"/>
      <c r="ZW139" s="40"/>
      <c r="ZX139" s="40"/>
      <c r="ZY139" s="40"/>
      <c r="ZZ139" s="40"/>
      <c r="AAA139" s="40"/>
      <c r="AAB139" s="40"/>
      <c r="AAC139" s="40"/>
      <c r="AAD139" s="40"/>
      <c r="AAE139" s="40"/>
      <c r="AAF139" s="40"/>
      <c r="AAG139" s="40"/>
      <c r="AAH139" s="40"/>
      <c r="AAI139" s="40"/>
      <c r="AAJ139" s="40"/>
      <c r="AAK139" s="40"/>
      <c r="AAL139" s="40"/>
      <c r="AAM139" s="40"/>
      <c r="AAN139" s="40"/>
      <c r="AAO139" s="40"/>
      <c r="AAP139" s="40"/>
      <c r="AAQ139" s="40"/>
      <c r="AAR139" s="40"/>
      <c r="AAS139" s="40"/>
      <c r="AAT139" s="40"/>
      <c r="AAU139" s="40"/>
      <c r="AAV139" s="40"/>
      <c r="AAW139" s="40"/>
      <c r="AAX139" s="40"/>
      <c r="AAY139" s="40"/>
      <c r="AAZ139" s="40"/>
      <c r="ABA139" s="40"/>
      <c r="ABB139" s="40"/>
      <c r="ABC139" s="40"/>
      <c r="ABD139" s="40"/>
      <c r="ABE139" s="40"/>
      <c r="ABF139" s="40"/>
      <c r="ABG139" s="40"/>
      <c r="ABH139" s="40"/>
      <c r="ABI139" s="40"/>
      <c r="ABJ139" s="40"/>
      <c r="ABK139" s="40"/>
      <c r="ABL139" s="40"/>
      <c r="ABM139" s="40"/>
      <c r="ABN139" s="40"/>
      <c r="ABO139" s="40"/>
      <c r="ABP139" s="40"/>
      <c r="ABQ139" s="40"/>
      <c r="ABR139" s="40"/>
      <c r="ABS139" s="40"/>
      <c r="ABT139" s="40"/>
      <c r="ABU139" s="40"/>
      <c r="ABV139" s="40"/>
      <c r="ABW139" s="40"/>
      <c r="ABX139" s="40"/>
      <c r="ABY139" s="40"/>
      <c r="ABZ139" s="40"/>
      <c r="ACA139" s="40"/>
      <c r="ACB139" s="40"/>
      <c r="ACC139" s="40"/>
      <c r="ACD139" s="40"/>
      <c r="ACE139" s="40"/>
      <c r="ACF139" s="40"/>
      <c r="ACG139" s="40"/>
      <c r="ACH139" s="40"/>
      <c r="ACI139" s="40"/>
      <c r="ACJ139" s="40"/>
      <c r="ACK139" s="40"/>
      <c r="ACL139" s="40"/>
      <c r="ACM139" s="40"/>
      <c r="ACN139" s="40"/>
      <c r="ACO139" s="40"/>
      <c r="ACP139" s="40"/>
      <c r="ACQ139" s="40"/>
      <c r="ACR139" s="40"/>
      <c r="ACS139" s="40"/>
      <c r="ACT139" s="40"/>
      <c r="ACU139" s="40"/>
      <c r="ACV139" s="40"/>
      <c r="ACW139" s="40"/>
      <c r="ACX139" s="40"/>
      <c r="ACY139" s="40"/>
      <c r="ACZ139" s="40"/>
      <c r="ADA139" s="40"/>
      <c r="ADB139" s="40"/>
      <c r="ADC139" s="40"/>
      <c r="ADD139" s="40"/>
      <c r="ADE139" s="40"/>
      <c r="ADF139" s="40"/>
      <c r="ADG139" s="40"/>
      <c r="ADH139" s="40"/>
      <c r="ADI139" s="40"/>
      <c r="ADJ139" s="40"/>
      <c r="ADK139" s="40"/>
      <c r="ADL139" s="40"/>
      <c r="ADM139" s="40"/>
      <c r="ADN139" s="40"/>
      <c r="ADO139" s="40"/>
      <c r="ADP139" s="40"/>
      <c r="ADQ139" s="40"/>
      <c r="ADR139" s="40"/>
      <c r="ADS139" s="40"/>
      <c r="ADT139" s="40"/>
      <c r="ADU139" s="40"/>
      <c r="ADV139" s="40"/>
      <c r="ADW139" s="40"/>
      <c r="ADX139" s="40"/>
      <c r="ADY139" s="40"/>
      <c r="ADZ139" s="40"/>
      <c r="AEA139" s="40"/>
      <c r="AEB139" s="40"/>
      <c r="AEC139" s="40"/>
      <c r="AED139" s="40"/>
      <c r="AEE139" s="40"/>
      <c r="AEF139" s="40"/>
      <c r="AEG139" s="40"/>
      <c r="AEH139" s="40"/>
      <c r="AEI139" s="40"/>
      <c r="AEJ139" s="40"/>
      <c r="AEK139" s="40"/>
      <c r="AEL139" s="40"/>
      <c r="AEM139" s="40"/>
      <c r="AEN139" s="40"/>
      <c r="AEO139" s="40"/>
      <c r="AEP139" s="40"/>
      <c r="AEQ139" s="40"/>
      <c r="AER139" s="40"/>
      <c r="AES139" s="40"/>
      <c r="AET139" s="40"/>
      <c r="AEU139" s="40"/>
      <c r="AEV139" s="40"/>
      <c r="AEW139" s="40"/>
      <c r="AEX139" s="40"/>
      <c r="AEY139" s="40"/>
      <c r="AEZ139" s="40"/>
      <c r="AFA139" s="40"/>
      <c r="AFB139" s="40"/>
      <c r="AFC139" s="40"/>
      <c r="AFD139" s="40"/>
      <c r="AFE139" s="40"/>
      <c r="AFF139" s="40"/>
      <c r="AFG139" s="40"/>
      <c r="AFH139" s="40"/>
      <c r="AFI139" s="40"/>
      <c r="AFJ139" s="40"/>
      <c r="AFK139" s="40"/>
      <c r="AFL139" s="40"/>
      <c r="AFM139" s="40"/>
      <c r="AFN139" s="40"/>
      <c r="AFO139" s="40"/>
      <c r="AFP139" s="40"/>
      <c r="AFQ139" s="40"/>
      <c r="AFR139" s="40"/>
      <c r="AFS139" s="40"/>
      <c r="AFT139" s="40"/>
      <c r="AFU139" s="40"/>
      <c r="AFV139" s="40"/>
      <c r="AFW139" s="40"/>
      <c r="AFX139" s="40"/>
      <c r="AFY139" s="40"/>
      <c r="AFZ139" s="40"/>
      <c r="AGA139" s="40"/>
      <c r="AGB139" s="40"/>
      <c r="AGC139" s="40"/>
      <c r="AGD139" s="40"/>
      <c r="AGE139" s="40"/>
      <c r="AGF139" s="40"/>
      <c r="AGG139" s="40"/>
      <c r="AGH139" s="40"/>
      <c r="AGI139" s="40"/>
      <c r="AGJ139" s="40"/>
      <c r="AGK139" s="40"/>
      <c r="AGL139" s="40"/>
      <c r="AGM139" s="40"/>
      <c r="AGN139" s="40"/>
      <c r="AGO139" s="40"/>
      <c r="AGP139" s="40"/>
      <c r="AGQ139" s="40"/>
      <c r="AGR139" s="40"/>
      <c r="AGS139" s="40"/>
      <c r="AGT139" s="40"/>
      <c r="AGU139" s="40"/>
      <c r="AGV139" s="40"/>
      <c r="AGW139" s="40"/>
      <c r="AGX139" s="40"/>
      <c r="AGY139" s="40"/>
      <c r="AGZ139" s="40"/>
      <c r="AHA139" s="40"/>
      <c r="AHB139" s="40"/>
      <c r="AHC139" s="40"/>
      <c r="AHD139" s="40"/>
      <c r="AHE139" s="40"/>
      <c r="AHF139" s="40"/>
      <c r="AHG139" s="40"/>
      <c r="AHH139" s="40"/>
      <c r="AHI139" s="40"/>
      <c r="AHJ139" s="40"/>
      <c r="AHK139" s="40"/>
      <c r="AHL139" s="40"/>
      <c r="AHM139" s="40"/>
      <c r="AHN139" s="40"/>
      <c r="AHO139" s="40"/>
      <c r="AHP139" s="40"/>
      <c r="AHQ139" s="40"/>
      <c r="AHR139" s="40"/>
      <c r="AHS139" s="40"/>
      <c r="AHT139" s="40"/>
      <c r="AHU139" s="40"/>
      <c r="AHV139" s="40"/>
      <c r="AHW139" s="40"/>
      <c r="AHX139" s="40"/>
      <c r="AHY139" s="40"/>
      <c r="AHZ139" s="40"/>
      <c r="AIA139" s="40"/>
      <c r="AIB139" s="40"/>
      <c r="AIC139" s="40"/>
      <c r="AID139" s="40"/>
      <c r="AIE139" s="40"/>
      <c r="AIF139" s="40"/>
      <c r="AIG139" s="40"/>
      <c r="AIH139" s="40"/>
      <c r="AII139" s="40"/>
      <c r="AIJ139" s="40"/>
      <c r="AIK139" s="40"/>
      <c r="AIL139" s="40"/>
      <c r="AIM139" s="40"/>
      <c r="AIN139" s="40"/>
      <c r="AIO139" s="40"/>
      <c r="AIP139" s="40"/>
      <c r="AIQ139" s="40"/>
      <c r="AIR139" s="40"/>
      <c r="AIS139" s="40"/>
      <c r="AIT139" s="40"/>
      <c r="AIU139" s="40"/>
      <c r="AIV139" s="40"/>
      <c r="AIW139" s="40"/>
      <c r="AIX139" s="40"/>
      <c r="AIY139" s="40"/>
      <c r="AIZ139" s="40"/>
      <c r="AJA139" s="40"/>
      <c r="AJB139" s="40"/>
      <c r="AJC139" s="40"/>
      <c r="AJD139" s="40"/>
      <c r="AJE139" s="40"/>
      <c r="AJF139" s="40"/>
      <c r="AJG139" s="40"/>
      <c r="AJH139" s="40"/>
      <c r="AJI139" s="40"/>
      <c r="AJJ139" s="40"/>
      <c r="AJK139" s="40"/>
      <c r="AJL139" s="40"/>
      <c r="AJM139" s="40"/>
      <c r="AJN139" s="40"/>
      <c r="AJO139" s="40"/>
      <c r="AJP139" s="40"/>
      <c r="AJQ139" s="40"/>
      <c r="AJR139" s="40"/>
      <c r="AJS139" s="40"/>
      <c r="AJT139" s="40"/>
      <c r="AJU139" s="40"/>
      <c r="AJV139" s="40"/>
      <c r="AJW139" s="40"/>
      <c r="AJX139" s="40"/>
      <c r="AJY139" s="40"/>
      <c r="AJZ139" s="40"/>
      <c r="AKA139" s="40"/>
      <c r="AKB139" s="40"/>
      <c r="AKC139" s="40"/>
      <c r="AKD139" s="40"/>
      <c r="AKE139" s="40"/>
      <c r="AKF139" s="40"/>
      <c r="AKG139" s="40"/>
      <c r="AKH139" s="40"/>
      <c r="AKI139" s="40"/>
      <c r="AKJ139" s="40"/>
      <c r="AKK139" s="40"/>
      <c r="AKL139" s="40"/>
      <c r="AKM139" s="40"/>
      <c r="AKN139" s="40"/>
      <c r="AKO139" s="40"/>
      <c r="AKP139" s="40"/>
      <c r="AKQ139" s="40"/>
      <c r="AKR139" s="40"/>
      <c r="AKS139" s="40"/>
      <c r="AKT139" s="40"/>
      <c r="AKU139" s="40"/>
      <c r="AKV139" s="40"/>
      <c r="AKW139" s="40"/>
      <c r="AKX139" s="40"/>
      <c r="AKY139" s="40"/>
      <c r="AKZ139" s="40"/>
      <c r="ALA139" s="40"/>
      <c r="ALB139" s="40"/>
      <c r="ALC139" s="40"/>
      <c r="ALD139" s="40"/>
      <c r="ALE139" s="40"/>
      <c r="ALF139" s="40"/>
      <c r="ALG139" s="40"/>
      <c r="ALH139" s="40"/>
      <c r="ALI139" s="40"/>
      <c r="ALJ139" s="40"/>
      <c r="ALK139" s="40"/>
      <c r="ALL139" s="40"/>
      <c r="ALM139" s="40"/>
      <c r="ALN139" s="40"/>
      <c r="ALO139" s="40"/>
      <c r="ALP139" s="40"/>
      <c r="ALQ139" s="40"/>
      <c r="ALR139" s="40"/>
      <c r="ALS139" s="40"/>
      <c r="ALT139" s="40"/>
      <c r="ALU139" s="40"/>
      <c r="ALV139" s="40"/>
      <c r="ALW139" s="40"/>
      <c r="ALX139" s="40"/>
      <c r="ALY139" s="40"/>
      <c r="ALZ139" s="40"/>
      <c r="AMA139" s="40"/>
      <c r="AMB139" s="40"/>
      <c r="AMC139" s="40"/>
      <c r="AMD139" s="40"/>
      <c r="AME139" s="40"/>
      <c r="AMF139" s="40"/>
      <c r="AMG139" s="40"/>
      <c r="AMH139" s="40"/>
      <c r="AMI139" s="40"/>
      <c r="AMJ139" s="40"/>
      <c r="AMK139" s="40"/>
      <c r="AML139" s="40"/>
      <c r="AMM139" s="40"/>
      <c r="AMN139" s="40"/>
      <c r="AMO139" s="40"/>
      <c r="AMP139" s="40"/>
      <c r="AMQ139" s="40"/>
      <c r="AMR139" s="40"/>
      <c r="AMS139" s="40"/>
      <c r="AMT139" s="40"/>
      <c r="AMU139" s="40"/>
      <c r="AMV139" s="40"/>
      <c r="AMW139" s="40"/>
      <c r="AMX139" s="40"/>
      <c r="AMY139" s="40"/>
      <c r="AMZ139" s="40"/>
      <c r="ANA139" s="40"/>
      <c r="ANB139" s="40"/>
      <c r="ANC139" s="40"/>
      <c r="AND139" s="40"/>
      <c r="ANE139" s="40"/>
      <c r="ANF139" s="40"/>
      <c r="ANG139" s="40"/>
      <c r="ANH139" s="40"/>
      <c r="ANI139" s="40"/>
      <c r="ANJ139" s="40"/>
      <c r="ANK139" s="40"/>
      <c r="ANL139" s="40"/>
      <c r="ANM139" s="40"/>
      <c r="ANN139" s="40"/>
      <c r="ANO139" s="40"/>
      <c r="ANP139" s="40"/>
      <c r="ANQ139" s="40"/>
      <c r="ANR139" s="40"/>
      <c r="ANS139" s="40"/>
      <c r="ANT139" s="40"/>
      <c r="ANU139" s="40"/>
      <c r="ANV139" s="40"/>
      <c r="ANW139" s="40"/>
      <c r="ANX139" s="40"/>
      <c r="ANY139" s="40"/>
      <c r="ANZ139" s="40"/>
      <c r="AOA139" s="40"/>
      <c r="AOB139" s="40"/>
      <c r="AOC139" s="40"/>
      <c r="AOD139" s="40"/>
      <c r="AOE139" s="40"/>
      <c r="AOF139" s="40"/>
      <c r="AOG139" s="40"/>
      <c r="AOH139" s="40"/>
      <c r="AOI139" s="40"/>
      <c r="AOJ139" s="40"/>
      <c r="AOK139" s="40"/>
      <c r="AOL139" s="40"/>
      <c r="AOM139" s="40"/>
      <c r="AON139" s="40"/>
      <c r="AOO139" s="40"/>
      <c r="AOP139" s="40"/>
      <c r="AOQ139" s="40"/>
      <c r="AOR139" s="40"/>
      <c r="AOS139" s="40"/>
      <c r="AOT139" s="40"/>
      <c r="AOU139" s="40"/>
      <c r="AOV139" s="40"/>
      <c r="AOW139" s="40"/>
      <c r="AOX139" s="40"/>
      <c r="AOY139" s="40"/>
      <c r="AOZ139" s="40"/>
      <c r="APA139" s="40"/>
      <c r="APB139" s="40"/>
      <c r="APC139" s="40"/>
      <c r="APD139" s="40"/>
      <c r="APE139" s="40"/>
      <c r="APF139" s="40"/>
      <c r="APG139" s="40"/>
      <c r="APH139" s="40"/>
      <c r="API139" s="40"/>
      <c r="APJ139" s="40"/>
      <c r="APK139" s="40"/>
      <c r="APL139" s="40"/>
      <c r="APM139" s="40"/>
      <c r="APN139" s="40"/>
      <c r="APO139" s="40"/>
      <c r="APP139" s="40"/>
      <c r="APQ139" s="40"/>
      <c r="APR139" s="40"/>
      <c r="APS139" s="40"/>
      <c r="APT139" s="40"/>
      <c r="APU139" s="40"/>
      <c r="APV139" s="40"/>
      <c r="APW139" s="40"/>
      <c r="APX139" s="40"/>
      <c r="APY139" s="40"/>
      <c r="APZ139" s="40"/>
      <c r="AQA139" s="40"/>
      <c r="AQB139" s="40"/>
      <c r="AQC139" s="40"/>
      <c r="AQD139" s="40"/>
      <c r="AQE139" s="40"/>
      <c r="AQF139" s="40"/>
      <c r="AQG139" s="40"/>
      <c r="AQH139" s="40"/>
      <c r="AQI139" s="40"/>
      <c r="AQJ139" s="40"/>
      <c r="AQK139" s="40"/>
      <c r="AQL139" s="40"/>
      <c r="AQM139" s="40"/>
      <c r="AQN139" s="40"/>
      <c r="AQO139" s="40"/>
      <c r="AQP139" s="40"/>
      <c r="AQQ139" s="40"/>
      <c r="AQR139" s="40"/>
      <c r="AQS139" s="40"/>
      <c r="AQT139" s="40"/>
      <c r="AQU139" s="40"/>
      <c r="AQV139" s="40"/>
      <c r="AQW139" s="40"/>
      <c r="AQX139" s="40"/>
      <c r="AQY139" s="40"/>
      <c r="AQZ139" s="40"/>
      <c r="ARA139" s="40"/>
      <c r="ARB139" s="40"/>
      <c r="ARC139" s="40"/>
      <c r="ARD139" s="40"/>
      <c r="ARE139" s="40"/>
      <c r="ARF139" s="40"/>
      <c r="ARG139" s="40"/>
      <c r="ARH139" s="40"/>
      <c r="ARI139" s="40"/>
      <c r="ARJ139" s="40"/>
      <c r="ARK139" s="40"/>
      <c r="ARL139" s="40"/>
      <c r="ARM139" s="40"/>
      <c r="ARN139" s="40"/>
      <c r="ARO139" s="40"/>
      <c r="ARP139" s="40"/>
      <c r="ARQ139" s="40"/>
      <c r="ARR139" s="40"/>
      <c r="ARS139" s="40"/>
      <c r="ART139" s="40"/>
      <c r="ARU139" s="40"/>
      <c r="ARV139" s="40"/>
      <c r="ARW139" s="40"/>
      <c r="ARX139" s="40"/>
      <c r="ARY139" s="40"/>
      <c r="ARZ139" s="40"/>
      <c r="ASA139" s="40"/>
      <c r="ASB139" s="40"/>
      <c r="ASC139" s="40"/>
      <c r="ASD139" s="40"/>
      <c r="ASE139" s="40"/>
      <c r="ASF139" s="40"/>
      <c r="ASG139" s="40"/>
      <c r="ASH139" s="40"/>
      <c r="ASI139" s="40"/>
      <c r="ASJ139" s="40"/>
      <c r="ASK139" s="40"/>
      <c r="ASL139" s="40"/>
      <c r="ASM139" s="40"/>
      <c r="ASN139" s="40"/>
      <c r="ASO139" s="40"/>
      <c r="ASP139" s="40"/>
      <c r="ASQ139" s="40"/>
      <c r="ASR139" s="40"/>
      <c r="ASS139" s="40"/>
      <c r="AST139" s="40"/>
      <c r="ASU139" s="40"/>
      <c r="ASV139" s="40"/>
      <c r="ASW139" s="40"/>
      <c r="ASX139" s="40"/>
      <c r="ASY139" s="40"/>
      <c r="ASZ139" s="40"/>
      <c r="ATA139" s="40"/>
      <c r="ATB139" s="40"/>
      <c r="ATC139" s="40"/>
      <c r="ATD139" s="40"/>
      <c r="ATE139" s="40"/>
      <c r="ATF139" s="40"/>
      <c r="ATG139" s="40"/>
      <c r="ATH139" s="40"/>
      <c r="ATI139" s="40"/>
      <c r="ATJ139" s="40"/>
      <c r="ATK139" s="40"/>
      <c r="ATL139" s="40"/>
      <c r="ATM139" s="40"/>
      <c r="ATN139" s="40"/>
      <c r="ATO139" s="40"/>
      <c r="ATP139" s="40"/>
      <c r="ATQ139" s="40"/>
      <c r="ATR139" s="40"/>
      <c r="ATS139" s="40"/>
      <c r="ATT139" s="40"/>
      <c r="ATU139" s="40"/>
      <c r="ATV139" s="40"/>
      <c r="ATW139" s="40"/>
      <c r="ATX139" s="40"/>
      <c r="ATY139" s="40"/>
      <c r="ATZ139" s="40"/>
      <c r="AUA139" s="40"/>
      <c r="AUB139" s="40"/>
      <c r="AUC139" s="40"/>
      <c r="AUD139" s="40"/>
      <c r="AUE139" s="40"/>
      <c r="AUF139" s="40"/>
      <c r="AUG139" s="40"/>
      <c r="AUH139" s="40"/>
      <c r="AUI139" s="40"/>
      <c r="AUJ139" s="40"/>
      <c r="AUK139" s="40"/>
      <c r="AUL139" s="40"/>
      <c r="AUM139" s="40"/>
      <c r="AUN139" s="40"/>
      <c r="AUO139" s="40"/>
      <c r="AUP139" s="40"/>
      <c r="AUQ139" s="40"/>
      <c r="AUR139" s="40"/>
      <c r="AUS139" s="40"/>
      <c r="AUT139" s="40"/>
      <c r="AUU139" s="40"/>
      <c r="AUV139" s="40"/>
      <c r="AUW139" s="40"/>
      <c r="AUX139" s="40"/>
      <c r="AUY139" s="40"/>
      <c r="AUZ139" s="40"/>
      <c r="AVA139" s="40"/>
      <c r="AVB139" s="40"/>
      <c r="AVC139" s="40"/>
      <c r="AVD139" s="40"/>
      <c r="AVE139" s="40"/>
      <c r="AVF139" s="40"/>
      <c r="AVG139" s="40"/>
      <c r="AVH139" s="40"/>
      <c r="AVI139" s="40"/>
      <c r="AVJ139" s="40"/>
      <c r="AVK139" s="40"/>
      <c r="AVL139" s="40"/>
      <c r="AVM139" s="40"/>
      <c r="AVN139" s="40"/>
      <c r="AVO139" s="40"/>
      <c r="AVP139" s="40"/>
      <c r="AVQ139" s="40"/>
      <c r="AVR139" s="40"/>
      <c r="AVS139" s="40"/>
      <c r="AVT139" s="40"/>
      <c r="AVU139" s="40"/>
      <c r="AVV139" s="40"/>
      <c r="AVW139" s="40"/>
      <c r="AVX139" s="40"/>
      <c r="AVY139" s="40"/>
      <c r="AVZ139" s="40"/>
      <c r="AWA139" s="40"/>
      <c r="AWB139" s="40"/>
      <c r="AWC139" s="40"/>
      <c r="AWD139" s="40"/>
      <c r="AWE139" s="40"/>
      <c r="AWF139" s="40"/>
      <c r="AWG139" s="40"/>
      <c r="AWH139" s="40"/>
      <c r="AWI139" s="40"/>
      <c r="AWJ139" s="40"/>
      <c r="AWK139" s="40"/>
      <c r="AWL139" s="40"/>
      <c r="AWM139" s="40"/>
      <c r="AWN139" s="40"/>
      <c r="AWO139" s="40"/>
      <c r="AWP139" s="40"/>
      <c r="AWQ139" s="40"/>
      <c r="AWR139" s="40"/>
      <c r="AWS139" s="40"/>
      <c r="AWT139" s="40"/>
      <c r="AWU139" s="40"/>
      <c r="AWV139" s="40"/>
      <c r="AWW139" s="40"/>
      <c r="AWX139" s="40"/>
      <c r="AWY139" s="40"/>
      <c r="AWZ139" s="40"/>
      <c r="AXA139" s="40"/>
      <c r="AXB139" s="40"/>
      <c r="AXC139" s="40"/>
      <c r="AXD139" s="40"/>
      <c r="AXE139" s="40"/>
      <c r="AXF139" s="40"/>
      <c r="AXG139" s="40"/>
      <c r="AXH139" s="40"/>
      <c r="AXI139" s="40"/>
      <c r="AXJ139" s="40"/>
      <c r="AXK139" s="40"/>
      <c r="AXL139" s="40"/>
      <c r="AXM139" s="40"/>
      <c r="AXN139" s="40"/>
      <c r="AXO139" s="40"/>
      <c r="AXP139" s="40"/>
      <c r="AXQ139" s="40"/>
      <c r="AXR139" s="40"/>
      <c r="AXS139" s="40"/>
      <c r="AXT139" s="40"/>
      <c r="AXU139" s="40"/>
      <c r="AXV139" s="40"/>
      <c r="AXW139" s="40"/>
      <c r="AXX139" s="40"/>
      <c r="AXY139" s="40"/>
      <c r="AXZ139" s="40"/>
      <c r="AYA139" s="40"/>
      <c r="AYB139" s="40"/>
      <c r="AYC139" s="40"/>
      <c r="AYD139" s="40"/>
      <c r="AYE139" s="40"/>
      <c r="AYF139" s="40"/>
      <c r="AYG139" s="40"/>
      <c r="AYH139" s="40"/>
      <c r="AYI139" s="40"/>
      <c r="AYJ139" s="40"/>
      <c r="AYK139" s="40"/>
      <c r="AYL139" s="40"/>
      <c r="AYM139" s="40"/>
      <c r="AYN139" s="40"/>
      <c r="AYO139" s="40"/>
      <c r="AYP139" s="40"/>
      <c r="AYQ139" s="40"/>
      <c r="AYR139" s="40"/>
      <c r="AYS139" s="40"/>
      <c r="AYT139" s="40"/>
      <c r="AYU139" s="40"/>
      <c r="AYV139" s="40"/>
      <c r="AYW139" s="40"/>
      <c r="AYX139" s="40"/>
      <c r="AYY139" s="40"/>
      <c r="AYZ139" s="40"/>
      <c r="AZA139" s="40"/>
      <c r="AZB139" s="40"/>
      <c r="AZC139" s="40"/>
      <c r="AZD139" s="40"/>
      <c r="AZE139" s="40"/>
      <c r="AZF139" s="40"/>
      <c r="AZG139" s="40"/>
      <c r="AZH139" s="40"/>
      <c r="AZI139" s="40"/>
      <c r="AZJ139" s="40"/>
      <c r="AZK139" s="40"/>
      <c r="AZL139" s="40"/>
      <c r="AZM139" s="40"/>
      <c r="AZN139" s="40"/>
      <c r="AZO139" s="40"/>
      <c r="AZP139" s="40"/>
      <c r="AZQ139" s="40"/>
      <c r="AZR139" s="40"/>
      <c r="AZS139" s="40"/>
      <c r="AZT139" s="40"/>
      <c r="AZU139" s="40"/>
      <c r="AZV139" s="40"/>
      <c r="AZW139" s="40"/>
      <c r="AZX139" s="40"/>
      <c r="AZY139" s="40"/>
      <c r="AZZ139" s="40"/>
      <c r="BAA139" s="40"/>
      <c r="BAB139" s="40"/>
      <c r="BAC139" s="40"/>
      <c r="BAD139" s="40"/>
      <c r="BAE139" s="40"/>
      <c r="BAF139" s="40"/>
      <c r="BAG139" s="40"/>
      <c r="BAH139" s="40"/>
      <c r="BAI139" s="40"/>
      <c r="BAJ139" s="40"/>
      <c r="BAK139" s="40"/>
      <c r="BAL139" s="40"/>
      <c r="BAM139" s="40"/>
      <c r="BAN139" s="40"/>
      <c r="BAO139" s="40"/>
      <c r="BAP139" s="40"/>
      <c r="BAQ139" s="40"/>
      <c r="BAR139" s="40"/>
      <c r="BAS139" s="40"/>
      <c r="BAT139" s="40"/>
      <c r="BAU139" s="40"/>
      <c r="BAV139" s="40"/>
      <c r="BAW139" s="40"/>
      <c r="BAX139" s="40"/>
      <c r="BAY139" s="40"/>
      <c r="BAZ139" s="40"/>
      <c r="BBA139" s="40"/>
      <c r="BBB139" s="40"/>
      <c r="BBC139" s="40"/>
      <c r="BBD139" s="40"/>
      <c r="BBE139" s="40"/>
      <c r="BBF139" s="40"/>
      <c r="BBG139" s="40"/>
      <c r="BBH139" s="40"/>
      <c r="BBI139" s="40"/>
      <c r="BBJ139" s="40"/>
      <c r="BBK139" s="40"/>
      <c r="BBL139" s="40"/>
      <c r="BBM139" s="40"/>
      <c r="BBN139" s="40"/>
      <c r="BBO139" s="40"/>
      <c r="BBP139" s="40"/>
      <c r="BBQ139" s="40"/>
      <c r="BBR139" s="40"/>
      <c r="BBS139" s="40"/>
      <c r="BBT139" s="40"/>
      <c r="BBU139" s="40"/>
      <c r="BBV139" s="40"/>
      <c r="BBW139" s="40"/>
      <c r="BBX139" s="40"/>
      <c r="BBY139" s="40"/>
      <c r="BBZ139" s="40"/>
      <c r="BCA139" s="40"/>
      <c r="BCB139" s="40"/>
      <c r="BCC139" s="40"/>
      <c r="BCD139" s="40"/>
      <c r="BCE139" s="40"/>
      <c r="BCF139" s="40"/>
      <c r="BCG139" s="40"/>
      <c r="BCH139" s="40"/>
      <c r="BCI139" s="40"/>
      <c r="BCJ139" s="40"/>
      <c r="BCK139" s="40"/>
      <c r="BCL139" s="40"/>
      <c r="BCM139" s="40"/>
      <c r="BCN139" s="40"/>
      <c r="BCO139" s="40"/>
      <c r="BCP139" s="40"/>
      <c r="BCQ139" s="40"/>
      <c r="BCR139" s="40"/>
      <c r="BCS139" s="40"/>
      <c r="BCT139" s="40"/>
      <c r="BCU139" s="40"/>
      <c r="BCV139" s="40"/>
      <c r="BCW139" s="40"/>
      <c r="BCX139" s="40"/>
      <c r="BCY139" s="40"/>
      <c r="BCZ139" s="40"/>
      <c r="BDA139" s="40"/>
      <c r="BDB139" s="40"/>
      <c r="BDC139" s="40"/>
      <c r="BDD139" s="40"/>
      <c r="BDE139" s="40"/>
      <c r="BDF139" s="40"/>
      <c r="BDG139" s="40"/>
      <c r="BDH139" s="40"/>
      <c r="BDI139" s="40"/>
      <c r="BDJ139" s="40"/>
      <c r="BDK139" s="40"/>
      <c r="BDL139" s="40"/>
      <c r="BDM139" s="40"/>
      <c r="BDN139" s="40"/>
      <c r="BDO139" s="40"/>
      <c r="BDP139" s="40"/>
      <c r="BDQ139" s="40"/>
      <c r="BDR139" s="40"/>
      <c r="BDS139" s="40"/>
      <c r="BDT139" s="40"/>
      <c r="BDU139" s="40"/>
      <c r="BDV139" s="40"/>
      <c r="BDW139" s="40"/>
      <c r="BDX139" s="40"/>
      <c r="BDY139" s="40"/>
      <c r="BDZ139" s="40"/>
      <c r="BEA139" s="40"/>
      <c r="BEB139" s="40"/>
      <c r="BEC139" s="40"/>
      <c r="BED139" s="40"/>
      <c r="BEE139" s="40"/>
      <c r="BEF139" s="40"/>
      <c r="BEG139" s="40"/>
      <c r="BEH139" s="40"/>
      <c r="BEI139" s="40"/>
      <c r="BEJ139" s="40"/>
      <c r="BEK139" s="40"/>
      <c r="BEL139" s="40"/>
      <c r="BEM139" s="40"/>
      <c r="BEN139" s="40"/>
      <c r="BEO139" s="40"/>
      <c r="BEP139" s="40"/>
      <c r="BEQ139" s="40"/>
      <c r="BER139" s="40"/>
      <c r="BES139" s="40"/>
      <c r="BET139" s="40"/>
      <c r="BEU139" s="40"/>
      <c r="BEV139" s="40"/>
      <c r="BEW139" s="40"/>
      <c r="BEX139" s="40"/>
      <c r="BEY139" s="40"/>
      <c r="BEZ139" s="40"/>
      <c r="BFA139" s="40"/>
      <c r="BFB139" s="40"/>
      <c r="BFC139" s="40"/>
      <c r="BFD139" s="40"/>
      <c r="BFE139" s="40"/>
      <c r="BFF139" s="40"/>
      <c r="BFG139" s="40"/>
      <c r="BFH139" s="40"/>
      <c r="BFI139" s="40"/>
      <c r="BFJ139" s="40"/>
      <c r="BFK139" s="40"/>
      <c r="BFL139" s="40"/>
      <c r="BFM139" s="40"/>
      <c r="BFN139" s="40"/>
      <c r="BFO139" s="40"/>
      <c r="BFP139" s="40"/>
      <c r="BFQ139" s="40"/>
      <c r="BFR139" s="40"/>
      <c r="BFS139" s="40"/>
      <c r="BFT139" s="40"/>
      <c r="BFU139" s="40"/>
      <c r="BFV139" s="40"/>
      <c r="BFW139" s="40"/>
      <c r="BFX139" s="40"/>
      <c r="BFY139" s="40"/>
      <c r="BFZ139" s="40"/>
      <c r="BGA139" s="40"/>
      <c r="BGB139" s="40"/>
      <c r="BGC139" s="40"/>
      <c r="BGD139" s="40"/>
      <c r="BGE139" s="40"/>
      <c r="BGF139" s="40"/>
      <c r="BGG139" s="40"/>
      <c r="BGH139" s="40"/>
      <c r="BGI139" s="40"/>
      <c r="BGJ139" s="40"/>
      <c r="BGK139" s="40"/>
      <c r="BGL139" s="40"/>
      <c r="BGM139" s="40"/>
      <c r="BGN139" s="40"/>
      <c r="BGO139" s="40"/>
      <c r="BGP139" s="40"/>
      <c r="BGQ139" s="40"/>
      <c r="BGR139" s="40"/>
      <c r="BGS139" s="40"/>
      <c r="BGT139" s="40"/>
      <c r="BGU139" s="40"/>
      <c r="BGV139" s="40"/>
      <c r="BGW139" s="40"/>
      <c r="BGX139" s="40"/>
      <c r="BGY139" s="40"/>
      <c r="BGZ139" s="40"/>
      <c r="BHA139" s="40"/>
      <c r="BHB139" s="40"/>
      <c r="BHC139" s="40"/>
      <c r="BHD139" s="40"/>
      <c r="BHE139" s="40"/>
      <c r="BHF139" s="40"/>
      <c r="BHG139" s="40"/>
      <c r="BHH139" s="40"/>
      <c r="BHI139" s="40"/>
      <c r="BHJ139" s="40"/>
      <c r="BHK139" s="40"/>
      <c r="BHL139" s="40"/>
      <c r="BHM139" s="40"/>
      <c r="BHN139" s="40"/>
      <c r="BHO139" s="40"/>
      <c r="BHP139" s="40"/>
      <c r="BHQ139" s="40"/>
      <c r="BHR139" s="40"/>
      <c r="BHS139" s="40"/>
      <c r="BHT139" s="40"/>
      <c r="BHU139" s="40"/>
      <c r="BHV139" s="40"/>
      <c r="BHW139" s="40"/>
      <c r="BHX139" s="40"/>
      <c r="BHY139" s="40"/>
      <c r="BHZ139" s="40"/>
      <c r="BIA139" s="40"/>
      <c r="BIB139" s="40"/>
      <c r="BIC139" s="40"/>
      <c r="BID139" s="40"/>
      <c r="BIE139" s="40"/>
      <c r="BIF139" s="40"/>
      <c r="BIG139" s="40"/>
      <c r="BIH139" s="40"/>
      <c r="BII139" s="40"/>
      <c r="BIJ139" s="40"/>
      <c r="BIK139" s="40"/>
      <c r="BIL139" s="40"/>
      <c r="BIM139" s="40"/>
      <c r="BIN139" s="40"/>
      <c r="BIO139" s="40"/>
      <c r="BIP139" s="40"/>
      <c r="BIQ139" s="40"/>
      <c r="BIR139" s="40"/>
      <c r="BIS139" s="40"/>
      <c r="BIT139" s="40"/>
      <c r="BIU139" s="40"/>
      <c r="BIV139" s="40"/>
      <c r="BIW139" s="40"/>
      <c r="BIX139" s="40"/>
      <c r="BIY139" s="40"/>
      <c r="BIZ139" s="40"/>
      <c r="BJA139" s="40"/>
      <c r="BJB139" s="40"/>
      <c r="BJC139" s="40"/>
      <c r="BJD139" s="40"/>
      <c r="BJE139" s="40"/>
      <c r="BJF139" s="40"/>
      <c r="BJG139" s="40"/>
      <c r="BJH139" s="40"/>
      <c r="BJI139" s="40"/>
      <c r="BJJ139" s="40"/>
      <c r="BJK139" s="40"/>
      <c r="BJL139" s="40"/>
      <c r="BJM139" s="40"/>
      <c r="BJN139" s="40"/>
      <c r="BJO139" s="40"/>
      <c r="BJP139" s="40"/>
      <c r="BJQ139" s="40"/>
      <c r="BJR139" s="40"/>
      <c r="BJS139" s="40"/>
      <c r="BJT139" s="40"/>
      <c r="BJU139" s="40"/>
      <c r="BJV139" s="40"/>
      <c r="BJW139" s="40"/>
      <c r="BJX139" s="40"/>
      <c r="BJY139" s="40"/>
      <c r="BJZ139" s="40"/>
      <c r="BKA139" s="40"/>
      <c r="BKB139" s="40"/>
      <c r="BKC139" s="40"/>
      <c r="BKD139" s="40"/>
      <c r="BKE139" s="40"/>
      <c r="BKF139" s="40"/>
      <c r="BKG139" s="40"/>
      <c r="BKH139" s="40"/>
      <c r="BKI139" s="40"/>
      <c r="BKJ139" s="40"/>
      <c r="BKK139" s="40"/>
      <c r="BKL139" s="40"/>
      <c r="BKM139" s="40"/>
      <c r="BKN139" s="40"/>
      <c r="BKO139" s="40"/>
      <c r="BKP139" s="40"/>
      <c r="BKQ139" s="40"/>
      <c r="BKR139" s="40"/>
      <c r="BKS139" s="40"/>
      <c r="BKT139" s="40"/>
      <c r="BKU139" s="40"/>
      <c r="BKV139" s="40"/>
      <c r="BKW139" s="40"/>
      <c r="BKX139" s="40"/>
      <c r="BKY139" s="40"/>
      <c r="BKZ139" s="40"/>
      <c r="BLA139" s="40"/>
      <c r="BLB139" s="40"/>
      <c r="BLC139" s="40"/>
      <c r="BLD139" s="40"/>
      <c r="BLE139" s="40"/>
      <c r="BLF139" s="40"/>
      <c r="BLG139" s="40"/>
      <c r="BLH139" s="40"/>
      <c r="BLI139" s="40"/>
      <c r="BLJ139" s="40"/>
      <c r="BLK139" s="40"/>
      <c r="BLL139" s="40"/>
      <c r="BLM139" s="40"/>
      <c r="BLN139" s="40"/>
      <c r="BLO139" s="40"/>
      <c r="BLP139" s="40"/>
      <c r="BLQ139" s="40"/>
      <c r="BLR139" s="40"/>
      <c r="BLS139" s="40"/>
      <c r="BLT139" s="40"/>
      <c r="BLU139" s="40"/>
      <c r="BLV139" s="40"/>
      <c r="BLW139" s="40"/>
      <c r="BLX139" s="40"/>
      <c r="BLY139" s="40"/>
      <c r="BLZ139" s="40"/>
      <c r="BMA139" s="40"/>
      <c r="BMB139" s="40"/>
      <c r="BMC139" s="40"/>
      <c r="BMD139" s="40"/>
      <c r="BME139" s="40"/>
      <c r="BMF139" s="40"/>
      <c r="BMG139" s="40"/>
      <c r="BMH139" s="40"/>
      <c r="BMI139" s="40"/>
      <c r="BMJ139" s="40"/>
      <c r="BMK139" s="40"/>
      <c r="BML139" s="40"/>
      <c r="BMM139" s="40"/>
      <c r="BMN139" s="40"/>
      <c r="BMO139" s="40"/>
      <c r="BMP139" s="40"/>
      <c r="BMQ139" s="40"/>
      <c r="BMR139" s="40"/>
      <c r="BMS139" s="40"/>
      <c r="BMT139" s="40"/>
      <c r="BMU139" s="40"/>
      <c r="BMV139" s="40"/>
      <c r="BMW139" s="40"/>
      <c r="BMX139" s="40"/>
      <c r="BMY139" s="40"/>
      <c r="BMZ139" s="40"/>
      <c r="BNA139" s="40"/>
      <c r="BNB139" s="40"/>
      <c r="BNC139" s="40"/>
      <c r="BND139" s="40"/>
      <c r="BNE139" s="40"/>
      <c r="BNF139" s="40"/>
      <c r="BNG139" s="40"/>
      <c r="BNH139" s="40"/>
      <c r="BNI139" s="40"/>
      <c r="BNJ139" s="40"/>
      <c r="BNK139" s="40"/>
      <c r="BNL139" s="40"/>
      <c r="BNM139" s="40"/>
      <c r="BNN139" s="40"/>
      <c r="BNO139" s="40"/>
      <c r="BNP139" s="40"/>
      <c r="BNQ139" s="40"/>
      <c r="BNR139" s="40"/>
      <c r="BNS139" s="40"/>
      <c r="BNT139" s="40"/>
      <c r="BNU139" s="40"/>
      <c r="BNV139" s="40"/>
      <c r="BNW139" s="40"/>
      <c r="BNX139" s="40"/>
      <c r="BNY139" s="40"/>
      <c r="BNZ139" s="40"/>
      <c r="BOA139" s="40"/>
      <c r="BOB139" s="40"/>
      <c r="BOC139" s="40"/>
      <c r="BOD139" s="40"/>
      <c r="BOE139" s="40"/>
      <c r="BOF139" s="40"/>
      <c r="BOG139" s="40"/>
      <c r="BOH139" s="40"/>
      <c r="BOI139" s="40"/>
      <c r="BOJ139" s="40"/>
      <c r="BOK139" s="40"/>
      <c r="BOL139" s="40"/>
      <c r="BOM139" s="40"/>
      <c r="BON139" s="40"/>
      <c r="BOO139" s="40"/>
      <c r="BOP139" s="40"/>
      <c r="BOQ139" s="40"/>
      <c r="BOR139" s="40"/>
      <c r="BOS139" s="40"/>
      <c r="BOT139" s="40"/>
      <c r="BOU139" s="40"/>
      <c r="BOV139" s="40"/>
      <c r="BOW139" s="40"/>
      <c r="BOX139" s="40"/>
      <c r="BOY139" s="40"/>
      <c r="BOZ139" s="40"/>
      <c r="BPA139" s="40"/>
      <c r="BPB139" s="40"/>
      <c r="BPC139" s="40"/>
      <c r="BPD139" s="40"/>
      <c r="BPE139" s="40"/>
      <c r="BPF139" s="40"/>
      <c r="BPG139" s="40"/>
      <c r="BPH139" s="40"/>
      <c r="BPI139" s="40"/>
      <c r="BPJ139" s="40"/>
      <c r="BPK139" s="40"/>
      <c r="BPL139" s="40"/>
      <c r="BPM139" s="40"/>
      <c r="BPN139" s="40"/>
      <c r="BPO139" s="40"/>
      <c r="BPP139" s="40"/>
      <c r="BPQ139" s="40"/>
      <c r="BPR139" s="40"/>
      <c r="BPS139" s="40"/>
      <c r="BPT139" s="40"/>
      <c r="BPU139" s="40"/>
      <c r="BPV139" s="40"/>
      <c r="BPW139" s="40"/>
      <c r="BPX139" s="40"/>
      <c r="BPY139" s="40"/>
      <c r="BPZ139" s="40"/>
      <c r="BQA139" s="40"/>
      <c r="BQB139" s="40"/>
      <c r="BQC139" s="40"/>
      <c r="BQD139" s="40"/>
      <c r="BQE139" s="40"/>
      <c r="BQF139" s="40"/>
      <c r="BQG139" s="40"/>
      <c r="BQH139" s="40"/>
      <c r="BQI139" s="40"/>
      <c r="BQJ139" s="40"/>
      <c r="BQK139" s="40"/>
      <c r="BQL139" s="40"/>
      <c r="BQM139" s="40"/>
      <c r="BQN139" s="40"/>
      <c r="BQO139" s="40"/>
      <c r="BQP139" s="40"/>
      <c r="BQQ139" s="40"/>
      <c r="BQR139" s="40"/>
      <c r="BQS139" s="40"/>
      <c r="BQT139" s="40"/>
      <c r="BQU139" s="40"/>
      <c r="BQV139" s="40"/>
      <c r="BQW139" s="40"/>
      <c r="BQX139" s="40"/>
      <c r="BQY139" s="40"/>
      <c r="BQZ139" s="40"/>
      <c r="BRA139" s="40"/>
      <c r="BRB139" s="40"/>
      <c r="BRC139" s="40"/>
      <c r="BRD139" s="40"/>
      <c r="BRE139" s="40"/>
      <c r="BRF139" s="40"/>
      <c r="BRG139" s="40"/>
      <c r="BRH139" s="40"/>
      <c r="BRI139" s="40"/>
      <c r="BRJ139" s="40"/>
      <c r="BRK139" s="40"/>
      <c r="BRL139" s="40"/>
      <c r="BRM139" s="40"/>
      <c r="BRN139" s="40"/>
      <c r="BRO139" s="40"/>
      <c r="BRP139" s="40"/>
      <c r="BRQ139" s="40"/>
      <c r="BRR139" s="40"/>
      <c r="BRS139" s="40"/>
      <c r="BRT139" s="40"/>
      <c r="BRU139" s="40"/>
      <c r="BRV139" s="40"/>
      <c r="BRW139" s="40"/>
      <c r="BRX139" s="40"/>
      <c r="BRY139" s="40"/>
      <c r="BRZ139" s="40"/>
      <c r="BSA139" s="40"/>
      <c r="BSB139" s="40"/>
      <c r="BSC139" s="40"/>
      <c r="BSD139" s="40"/>
      <c r="BSE139" s="40"/>
      <c r="BSF139" s="40"/>
      <c r="BSG139" s="40"/>
      <c r="BSH139" s="40"/>
      <c r="BSI139" s="40"/>
      <c r="BSJ139" s="40"/>
      <c r="BSK139" s="40"/>
      <c r="BSL139" s="40"/>
      <c r="BSM139" s="40"/>
      <c r="BSN139" s="40"/>
      <c r="BSO139" s="40"/>
      <c r="BSP139" s="40"/>
      <c r="BSQ139" s="40"/>
      <c r="BSR139" s="40"/>
      <c r="BSS139" s="40"/>
      <c r="BST139" s="40"/>
      <c r="BSU139" s="40"/>
      <c r="BSV139" s="40"/>
      <c r="BSW139" s="40"/>
      <c r="BSX139" s="40"/>
      <c r="BSY139" s="40"/>
      <c r="BSZ139" s="40"/>
      <c r="BTA139" s="40"/>
      <c r="BTB139" s="40"/>
      <c r="BTC139" s="40"/>
      <c r="BTD139" s="40"/>
      <c r="BTE139" s="40"/>
      <c r="BTF139" s="40"/>
      <c r="BTG139" s="40"/>
      <c r="BTH139" s="40"/>
      <c r="BTI139" s="40"/>
      <c r="BTJ139" s="40"/>
      <c r="BTK139" s="40"/>
      <c r="BTL139" s="40"/>
      <c r="BTM139" s="40"/>
      <c r="BTN139" s="40"/>
      <c r="BTO139" s="40"/>
      <c r="BTP139" s="40"/>
      <c r="BTQ139" s="40"/>
      <c r="BTR139" s="40"/>
      <c r="BTS139" s="40"/>
      <c r="BTT139" s="40"/>
      <c r="BTU139" s="40"/>
      <c r="BTV139" s="40"/>
      <c r="BTW139" s="40"/>
      <c r="BTX139" s="40"/>
      <c r="BTY139" s="40"/>
      <c r="BTZ139" s="40"/>
      <c r="BUA139" s="40"/>
      <c r="BUB139" s="40"/>
      <c r="BUC139" s="40"/>
      <c r="BUD139" s="40"/>
      <c r="BUE139" s="40"/>
      <c r="BUF139" s="40"/>
      <c r="BUG139" s="40"/>
      <c r="BUH139" s="40"/>
      <c r="BUI139" s="40"/>
      <c r="BUJ139" s="40"/>
      <c r="BUK139" s="40"/>
      <c r="BUL139" s="40"/>
      <c r="BUM139" s="40"/>
      <c r="BUN139" s="40"/>
      <c r="BUO139" s="40"/>
      <c r="BUP139" s="40"/>
      <c r="BUQ139" s="40"/>
      <c r="BUR139" s="40"/>
      <c r="BUS139" s="40"/>
      <c r="BUT139" s="40"/>
      <c r="BUU139" s="40"/>
      <c r="BUV139" s="40"/>
      <c r="BUW139" s="40"/>
      <c r="BUX139" s="40"/>
      <c r="BUY139" s="40"/>
      <c r="BUZ139" s="40"/>
      <c r="BVA139" s="40"/>
      <c r="BVB139" s="40"/>
      <c r="BVC139" s="40"/>
      <c r="BVD139" s="40"/>
      <c r="BVE139" s="40"/>
      <c r="BVF139" s="40"/>
      <c r="BVG139" s="40"/>
      <c r="BVH139" s="40"/>
      <c r="BVI139" s="40"/>
      <c r="BVJ139" s="40"/>
      <c r="BVK139" s="40"/>
      <c r="BVL139" s="40"/>
      <c r="BVM139" s="40"/>
      <c r="BVN139" s="40"/>
      <c r="BVO139" s="40"/>
      <c r="BVP139" s="40"/>
      <c r="BVQ139" s="40"/>
      <c r="BVR139" s="40"/>
      <c r="BVS139" s="40"/>
      <c r="BVT139" s="40"/>
      <c r="BVU139" s="40"/>
      <c r="BVV139" s="40"/>
      <c r="BVW139" s="40"/>
      <c r="BVX139" s="40"/>
      <c r="BVY139" s="40"/>
      <c r="BVZ139" s="40"/>
      <c r="BWA139" s="40"/>
      <c r="BWB139" s="40"/>
      <c r="BWC139" s="40"/>
      <c r="BWD139" s="40"/>
      <c r="BWE139" s="40"/>
      <c r="BWF139" s="40"/>
      <c r="BWG139" s="40"/>
      <c r="BWH139" s="40"/>
      <c r="BWI139" s="40"/>
      <c r="BWJ139" s="40"/>
      <c r="BWK139" s="40"/>
      <c r="BWL139" s="40"/>
      <c r="BWM139" s="40"/>
      <c r="BWN139" s="40"/>
      <c r="BWO139" s="40"/>
      <c r="BWP139" s="40"/>
      <c r="BWQ139" s="40"/>
      <c r="BWR139" s="40"/>
      <c r="BWS139" s="40"/>
      <c r="BWT139" s="40"/>
      <c r="BWU139" s="40"/>
      <c r="BWV139" s="40"/>
      <c r="BWW139" s="40"/>
      <c r="BWX139" s="40"/>
      <c r="BWY139" s="40"/>
      <c r="BWZ139" s="40"/>
      <c r="BXA139" s="40"/>
      <c r="BXB139" s="40"/>
      <c r="BXC139" s="40"/>
      <c r="BXD139" s="40"/>
      <c r="BXE139" s="40"/>
      <c r="BXF139" s="40"/>
      <c r="BXG139" s="40"/>
      <c r="BXH139" s="40"/>
      <c r="BXI139" s="40"/>
      <c r="BXJ139" s="40"/>
      <c r="BXK139" s="40"/>
      <c r="BXL139" s="40"/>
      <c r="BXM139" s="40"/>
      <c r="BXN139" s="40"/>
      <c r="BXO139" s="40"/>
      <c r="BXP139" s="40"/>
      <c r="BXQ139" s="40"/>
      <c r="BXR139" s="40"/>
      <c r="BXS139" s="40"/>
      <c r="BXT139" s="40"/>
      <c r="BXU139" s="40"/>
      <c r="BXV139" s="40"/>
      <c r="BXW139" s="40"/>
      <c r="BXX139" s="40"/>
      <c r="BXY139" s="40"/>
      <c r="BXZ139" s="40"/>
      <c r="BYA139" s="40"/>
      <c r="BYB139" s="40"/>
      <c r="BYC139" s="40"/>
      <c r="BYD139" s="40"/>
      <c r="BYE139" s="40"/>
      <c r="BYF139" s="40"/>
      <c r="BYG139" s="40"/>
      <c r="BYH139" s="40"/>
      <c r="BYI139" s="40"/>
      <c r="BYJ139" s="40"/>
      <c r="BYK139" s="40"/>
      <c r="BYL139" s="40"/>
      <c r="BYM139" s="40"/>
      <c r="BYN139" s="40"/>
      <c r="BYO139" s="40"/>
      <c r="BYP139" s="40"/>
      <c r="BYQ139" s="40"/>
      <c r="BYR139" s="40"/>
      <c r="BYS139" s="40"/>
      <c r="BYT139" s="40"/>
      <c r="BYU139" s="40"/>
      <c r="BYV139" s="40"/>
      <c r="BYW139" s="40"/>
      <c r="BYX139" s="40"/>
      <c r="BYY139" s="40"/>
      <c r="BYZ139" s="40"/>
      <c r="BZA139" s="40"/>
      <c r="BZB139" s="40"/>
      <c r="BZC139" s="40"/>
      <c r="BZD139" s="40"/>
      <c r="BZE139" s="40"/>
      <c r="BZF139" s="40"/>
      <c r="BZG139" s="40"/>
      <c r="BZH139" s="40"/>
      <c r="BZI139" s="40"/>
      <c r="BZJ139" s="40"/>
      <c r="BZK139" s="40"/>
      <c r="BZL139" s="40"/>
      <c r="BZM139" s="40"/>
      <c r="BZN139" s="40"/>
      <c r="BZO139" s="40"/>
      <c r="BZP139" s="40"/>
      <c r="BZQ139" s="40"/>
      <c r="BZR139" s="40"/>
      <c r="BZS139" s="40"/>
      <c r="BZT139" s="40"/>
      <c r="BZU139" s="40"/>
      <c r="BZV139" s="40"/>
      <c r="BZW139" s="40"/>
      <c r="BZX139" s="40"/>
      <c r="BZY139" s="40"/>
      <c r="BZZ139" s="40"/>
      <c r="CAA139" s="40"/>
      <c r="CAB139" s="40"/>
      <c r="CAC139" s="40"/>
      <c r="CAD139" s="40"/>
      <c r="CAE139" s="40"/>
      <c r="CAF139" s="40"/>
      <c r="CAG139" s="40"/>
      <c r="CAH139" s="40"/>
      <c r="CAI139" s="40"/>
      <c r="CAJ139" s="40"/>
      <c r="CAK139" s="40"/>
      <c r="CAL139" s="40"/>
      <c r="CAM139" s="40"/>
      <c r="CAN139" s="40"/>
      <c r="CAO139" s="40"/>
      <c r="CAP139" s="40"/>
      <c r="CAQ139" s="40"/>
      <c r="CAR139" s="40"/>
      <c r="CAS139" s="40"/>
      <c r="CAT139" s="40"/>
      <c r="CAU139" s="40"/>
      <c r="CAV139" s="40"/>
      <c r="CAW139" s="40"/>
      <c r="CAX139" s="40"/>
      <c r="CAY139" s="40"/>
      <c r="CAZ139" s="40"/>
      <c r="CBA139" s="40"/>
      <c r="CBB139" s="40"/>
      <c r="CBC139" s="40"/>
      <c r="CBD139" s="40"/>
      <c r="CBE139" s="40"/>
      <c r="CBF139" s="40"/>
      <c r="CBG139" s="40"/>
      <c r="CBH139" s="40"/>
      <c r="CBI139" s="40"/>
      <c r="CBJ139" s="40"/>
      <c r="CBK139" s="40"/>
      <c r="CBL139" s="40"/>
      <c r="CBM139" s="40"/>
      <c r="CBN139" s="40"/>
      <c r="CBO139" s="40"/>
      <c r="CBP139" s="40"/>
      <c r="CBQ139" s="40"/>
      <c r="CBR139" s="40"/>
      <c r="CBS139" s="40"/>
      <c r="CBT139" s="40"/>
      <c r="CBU139" s="40"/>
      <c r="CBV139" s="40"/>
      <c r="CBW139" s="40"/>
      <c r="CBX139" s="40"/>
      <c r="CBY139" s="40"/>
      <c r="CBZ139" s="40"/>
      <c r="CCA139" s="40"/>
      <c r="CCB139" s="40"/>
      <c r="CCC139" s="40"/>
      <c r="CCD139" s="40"/>
      <c r="CCE139" s="40"/>
      <c r="CCF139" s="40"/>
      <c r="CCG139" s="40"/>
      <c r="CCH139" s="40"/>
      <c r="CCI139" s="40"/>
      <c r="CCJ139" s="40"/>
      <c r="CCK139" s="40"/>
      <c r="CCL139" s="40"/>
      <c r="CCM139" s="40"/>
      <c r="CCN139" s="40"/>
      <c r="CCO139" s="40"/>
      <c r="CCP139" s="40"/>
      <c r="CCQ139" s="40"/>
      <c r="CCR139" s="40"/>
      <c r="CCS139" s="40"/>
      <c r="CCT139" s="40"/>
      <c r="CCU139" s="40"/>
      <c r="CCV139" s="40"/>
      <c r="CCW139" s="40"/>
      <c r="CCX139" s="40"/>
      <c r="CCY139" s="40"/>
      <c r="CCZ139" s="40"/>
      <c r="CDA139" s="40"/>
      <c r="CDB139" s="40"/>
      <c r="CDC139" s="40"/>
      <c r="CDD139" s="40"/>
      <c r="CDE139" s="40"/>
      <c r="CDF139" s="40"/>
      <c r="CDG139" s="40"/>
      <c r="CDH139" s="40"/>
      <c r="CDI139" s="40"/>
      <c r="CDJ139" s="40"/>
      <c r="CDK139" s="40"/>
      <c r="CDL139" s="40"/>
      <c r="CDM139" s="40"/>
      <c r="CDN139" s="40"/>
      <c r="CDO139" s="40"/>
      <c r="CDP139" s="40"/>
      <c r="CDQ139" s="40"/>
      <c r="CDR139" s="40"/>
      <c r="CDS139" s="40"/>
      <c r="CDT139" s="40"/>
      <c r="CDU139" s="40"/>
      <c r="CDV139" s="40"/>
      <c r="CDW139" s="40"/>
      <c r="CDX139" s="40"/>
      <c r="CDY139" s="40"/>
      <c r="CDZ139" s="40"/>
      <c r="CEA139" s="40"/>
      <c r="CEB139" s="40"/>
      <c r="CEC139" s="40"/>
      <c r="CED139" s="40"/>
      <c r="CEE139" s="40"/>
      <c r="CEF139" s="40"/>
      <c r="CEG139" s="40"/>
      <c r="CEH139" s="40"/>
      <c r="CEI139" s="40"/>
      <c r="CEJ139" s="40"/>
      <c r="CEK139" s="40"/>
      <c r="CEL139" s="40"/>
      <c r="CEM139" s="40"/>
      <c r="CEN139" s="40"/>
      <c r="CEO139" s="40"/>
      <c r="CEP139" s="40"/>
      <c r="CEQ139" s="40"/>
      <c r="CER139" s="40"/>
      <c r="CES139" s="40"/>
      <c r="CET139" s="40"/>
      <c r="CEU139" s="40"/>
      <c r="CEV139" s="40"/>
      <c r="CEW139" s="40"/>
      <c r="CEX139" s="40"/>
      <c r="CEY139" s="40"/>
      <c r="CEZ139" s="40"/>
      <c r="CFA139" s="40"/>
      <c r="CFB139" s="40"/>
      <c r="CFC139" s="40"/>
      <c r="CFD139" s="40"/>
      <c r="CFE139" s="40"/>
      <c r="CFF139" s="40"/>
      <c r="CFG139" s="40"/>
      <c r="CFH139" s="40"/>
      <c r="CFI139" s="40"/>
      <c r="CFJ139" s="40"/>
      <c r="CFK139" s="40"/>
      <c r="CFL139" s="40"/>
      <c r="CFM139" s="40"/>
      <c r="CFN139" s="40"/>
      <c r="CFO139" s="40"/>
      <c r="CFP139" s="40"/>
      <c r="CFQ139" s="40"/>
      <c r="CFR139" s="40"/>
      <c r="CFS139" s="40"/>
      <c r="CFT139" s="40"/>
      <c r="CFU139" s="40"/>
      <c r="CFV139" s="40"/>
      <c r="CFW139" s="40"/>
      <c r="CFX139" s="40"/>
      <c r="CFY139" s="40"/>
      <c r="CFZ139" s="40"/>
      <c r="CGA139" s="40"/>
      <c r="CGB139" s="40"/>
      <c r="CGC139" s="40"/>
      <c r="CGD139" s="40"/>
      <c r="CGE139" s="40"/>
      <c r="CGF139" s="40"/>
      <c r="CGG139" s="40"/>
      <c r="CGH139" s="40"/>
      <c r="CGI139" s="40"/>
      <c r="CGJ139" s="40"/>
      <c r="CGK139" s="40"/>
      <c r="CGL139" s="40"/>
      <c r="CGM139" s="40"/>
      <c r="CGN139" s="40"/>
      <c r="CGO139" s="40"/>
      <c r="CGP139" s="40"/>
      <c r="CGQ139" s="40"/>
      <c r="CGR139" s="40"/>
      <c r="CGS139" s="40"/>
      <c r="CGT139" s="40"/>
      <c r="CGU139" s="40"/>
      <c r="CGV139" s="40"/>
      <c r="CGW139" s="40"/>
      <c r="CGX139" s="40"/>
      <c r="CGY139" s="40"/>
      <c r="CGZ139" s="40"/>
      <c r="CHA139" s="40"/>
      <c r="CHB139" s="40"/>
      <c r="CHC139" s="40"/>
      <c r="CHD139" s="40"/>
      <c r="CHE139" s="40"/>
      <c r="CHF139" s="40"/>
      <c r="CHG139" s="40"/>
      <c r="CHH139" s="40"/>
      <c r="CHI139" s="40"/>
      <c r="CHJ139" s="40"/>
      <c r="CHK139" s="40"/>
      <c r="CHL139" s="40"/>
      <c r="CHM139" s="40"/>
      <c r="CHN139" s="40"/>
      <c r="CHO139" s="40"/>
      <c r="CHP139" s="40"/>
      <c r="CHQ139" s="40"/>
      <c r="CHR139" s="40"/>
      <c r="CHS139" s="40"/>
      <c r="CHT139" s="40"/>
      <c r="CHU139" s="40"/>
      <c r="CHV139" s="40"/>
      <c r="CHW139" s="40"/>
      <c r="CHX139" s="40"/>
      <c r="CHY139" s="40"/>
      <c r="CHZ139" s="40"/>
      <c r="CIA139" s="40"/>
      <c r="CIB139" s="40"/>
      <c r="CIC139" s="40"/>
      <c r="CID139" s="40"/>
      <c r="CIE139" s="40"/>
      <c r="CIF139" s="40"/>
      <c r="CIG139" s="40"/>
      <c r="CIH139" s="40"/>
      <c r="CII139" s="40"/>
      <c r="CIJ139" s="40"/>
      <c r="CIK139" s="40"/>
      <c r="CIL139" s="40"/>
      <c r="CIM139" s="40"/>
      <c r="CIN139" s="40"/>
      <c r="CIO139" s="40"/>
      <c r="CIP139" s="40"/>
      <c r="CIQ139" s="40"/>
      <c r="CIR139" s="40"/>
      <c r="CIS139" s="40"/>
      <c r="CIT139" s="40"/>
      <c r="CIU139" s="40"/>
      <c r="CIV139" s="40"/>
      <c r="CIW139" s="40"/>
      <c r="CIX139" s="40"/>
      <c r="CIY139" s="40"/>
      <c r="CIZ139" s="40"/>
      <c r="CJA139" s="40"/>
      <c r="CJB139" s="40"/>
      <c r="CJC139" s="40"/>
      <c r="CJD139" s="40"/>
      <c r="CJE139" s="40"/>
      <c r="CJF139" s="40"/>
      <c r="CJG139" s="40"/>
      <c r="CJH139" s="40"/>
      <c r="CJI139" s="40"/>
      <c r="CJJ139" s="40"/>
      <c r="CJK139" s="40"/>
      <c r="CJL139" s="40"/>
      <c r="CJM139" s="40"/>
      <c r="CJN139" s="40"/>
      <c r="CJO139" s="40"/>
      <c r="CJP139" s="40"/>
      <c r="CJQ139" s="40"/>
      <c r="CJR139" s="40"/>
      <c r="CJS139" s="40"/>
      <c r="CJT139" s="40"/>
      <c r="CJU139" s="40"/>
      <c r="CJV139" s="40"/>
      <c r="CJW139" s="40"/>
      <c r="CJX139" s="40"/>
      <c r="CJY139" s="40"/>
      <c r="CJZ139" s="40"/>
      <c r="CKA139" s="40"/>
      <c r="CKB139" s="40"/>
      <c r="CKC139" s="40"/>
      <c r="CKD139" s="40"/>
      <c r="CKE139" s="40"/>
      <c r="CKF139" s="40"/>
      <c r="CKG139" s="40"/>
      <c r="CKH139" s="40"/>
      <c r="CKI139" s="40"/>
      <c r="CKJ139" s="40"/>
      <c r="CKK139" s="40"/>
      <c r="CKL139" s="40"/>
      <c r="CKM139" s="40"/>
      <c r="CKN139" s="40"/>
      <c r="CKO139" s="40"/>
      <c r="CKP139" s="40"/>
      <c r="CKQ139" s="40"/>
      <c r="CKR139" s="40"/>
      <c r="CKS139" s="40"/>
      <c r="CKT139" s="40"/>
      <c r="CKU139" s="40"/>
      <c r="CKV139" s="40"/>
      <c r="CKW139" s="40"/>
      <c r="CKX139" s="40"/>
      <c r="CKY139" s="40"/>
      <c r="CKZ139" s="40"/>
      <c r="CLA139" s="40"/>
      <c r="CLB139" s="40"/>
      <c r="CLC139" s="40"/>
      <c r="CLD139" s="40"/>
      <c r="CLE139" s="40"/>
      <c r="CLF139" s="40"/>
      <c r="CLG139" s="40"/>
      <c r="CLH139" s="40"/>
      <c r="CLI139" s="40"/>
      <c r="CLJ139" s="40"/>
      <c r="CLK139" s="40"/>
      <c r="CLL139" s="40"/>
      <c r="CLM139" s="40"/>
      <c r="CLN139" s="40"/>
      <c r="CLO139" s="40"/>
      <c r="CLP139" s="40"/>
      <c r="CLQ139" s="40"/>
      <c r="CLR139" s="40"/>
      <c r="CLS139" s="40"/>
      <c r="CLT139" s="40"/>
      <c r="CLU139" s="40"/>
      <c r="CLV139" s="40"/>
      <c r="CLW139" s="40"/>
      <c r="CLX139" s="40"/>
      <c r="CLY139" s="40"/>
      <c r="CLZ139" s="40"/>
      <c r="CMA139" s="40"/>
      <c r="CMB139" s="40"/>
      <c r="CMC139" s="40"/>
      <c r="CMD139" s="40"/>
      <c r="CME139" s="40"/>
      <c r="CMF139" s="40"/>
      <c r="CMG139" s="40"/>
      <c r="CMH139" s="40"/>
      <c r="CMI139" s="40"/>
      <c r="CMJ139" s="40"/>
      <c r="CMK139" s="40"/>
      <c r="CML139" s="40"/>
      <c r="CMM139" s="40"/>
      <c r="CMN139" s="40"/>
      <c r="CMO139" s="40"/>
      <c r="CMP139" s="40"/>
      <c r="CMQ139" s="40"/>
      <c r="CMR139" s="40"/>
      <c r="CMS139" s="40"/>
      <c r="CMT139" s="40"/>
      <c r="CMU139" s="40"/>
      <c r="CMV139" s="40"/>
      <c r="CMW139" s="40"/>
      <c r="CMX139" s="40"/>
      <c r="CMY139" s="40"/>
      <c r="CMZ139" s="40"/>
      <c r="CNA139" s="40"/>
      <c r="CNB139" s="40"/>
      <c r="CNC139" s="40"/>
      <c r="CND139" s="40"/>
      <c r="CNE139" s="40"/>
      <c r="CNF139" s="40"/>
      <c r="CNG139" s="40"/>
      <c r="CNH139" s="40"/>
      <c r="CNI139" s="40"/>
      <c r="CNJ139" s="40"/>
      <c r="CNK139" s="40"/>
      <c r="CNL139" s="40"/>
      <c r="CNM139" s="40"/>
      <c r="CNN139" s="40"/>
      <c r="CNO139" s="40"/>
      <c r="CNP139" s="40"/>
      <c r="CNQ139" s="40"/>
      <c r="CNR139" s="40"/>
      <c r="CNS139" s="40"/>
      <c r="CNT139" s="40"/>
      <c r="CNU139" s="40"/>
      <c r="CNV139" s="40"/>
      <c r="CNW139" s="40"/>
      <c r="CNX139" s="40"/>
      <c r="CNY139" s="40"/>
      <c r="CNZ139" s="40"/>
      <c r="COA139" s="40"/>
      <c r="COB139" s="40"/>
      <c r="COC139" s="40"/>
      <c r="COD139" s="40"/>
      <c r="COE139" s="40"/>
      <c r="COF139" s="40"/>
      <c r="COG139" s="40"/>
      <c r="COH139" s="40"/>
      <c r="COI139" s="40"/>
      <c r="COJ139" s="40"/>
      <c r="COK139" s="40"/>
      <c r="COL139" s="40"/>
      <c r="COM139" s="40"/>
      <c r="CON139" s="40"/>
      <c r="COO139" s="40"/>
      <c r="COP139" s="40"/>
      <c r="COQ139" s="40"/>
      <c r="COR139" s="40"/>
      <c r="COS139" s="40"/>
      <c r="COT139" s="40"/>
      <c r="COU139" s="40"/>
      <c r="COV139" s="40"/>
      <c r="COW139" s="40"/>
      <c r="COX139" s="40"/>
      <c r="COY139" s="40"/>
      <c r="COZ139" s="40"/>
      <c r="CPA139" s="40"/>
      <c r="CPB139" s="40"/>
      <c r="CPC139" s="40"/>
      <c r="CPD139" s="40"/>
      <c r="CPE139" s="40"/>
      <c r="CPF139" s="40"/>
      <c r="CPG139" s="40"/>
      <c r="CPH139" s="40"/>
      <c r="CPI139" s="40"/>
      <c r="CPJ139" s="40"/>
      <c r="CPK139" s="40"/>
      <c r="CPL139" s="40"/>
      <c r="CPM139" s="40"/>
      <c r="CPN139" s="40"/>
      <c r="CPO139" s="40"/>
      <c r="CPP139" s="40"/>
      <c r="CPQ139" s="40"/>
      <c r="CPR139" s="40"/>
      <c r="CPS139" s="40"/>
      <c r="CPT139" s="40"/>
      <c r="CPU139" s="40"/>
      <c r="CPV139" s="40"/>
      <c r="CPW139" s="40"/>
      <c r="CPX139" s="40"/>
      <c r="CPY139" s="40"/>
      <c r="CPZ139" s="40"/>
      <c r="CQA139" s="40"/>
      <c r="CQB139" s="40"/>
      <c r="CQC139" s="40"/>
      <c r="CQD139" s="40"/>
      <c r="CQE139" s="40"/>
      <c r="CQF139" s="40"/>
      <c r="CQG139" s="40"/>
      <c r="CQH139" s="40"/>
      <c r="CQI139" s="40"/>
      <c r="CQJ139" s="40"/>
      <c r="CQK139" s="40"/>
      <c r="CQL139" s="40"/>
      <c r="CQM139" s="40"/>
      <c r="CQN139" s="40"/>
      <c r="CQO139" s="40"/>
      <c r="CQP139" s="40"/>
      <c r="CQQ139" s="40"/>
      <c r="CQR139" s="40"/>
      <c r="CQS139" s="40"/>
      <c r="CQT139" s="40"/>
      <c r="CQU139" s="40"/>
      <c r="CQV139" s="40"/>
      <c r="CQW139" s="40"/>
      <c r="CQX139" s="40"/>
      <c r="CQY139" s="40"/>
      <c r="CQZ139" s="40"/>
      <c r="CRA139" s="40"/>
      <c r="CRB139" s="40"/>
      <c r="CRC139" s="40"/>
      <c r="CRD139" s="40"/>
      <c r="CRE139" s="40"/>
      <c r="CRF139" s="40"/>
      <c r="CRG139" s="40"/>
      <c r="CRH139" s="40"/>
      <c r="CRI139" s="40"/>
      <c r="CRJ139" s="40"/>
      <c r="CRK139" s="40"/>
      <c r="CRL139" s="40"/>
      <c r="CRM139" s="40"/>
      <c r="CRN139" s="40"/>
      <c r="CRO139" s="40"/>
      <c r="CRP139" s="40"/>
      <c r="CRQ139" s="40"/>
      <c r="CRR139" s="40"/>
      <c r="CRS139" s="40"/>
      <c r="CRT139" s="40"/>
      <c r="CRU139" s="40"/>
      <c r="CRV139" s="40"/>
      <c r="CRW139" s="40"/>
      <c r="CRX139" s="40"/>
      <c r="CRY139" s="40"/>
      <c r="CRZ139" s="40"/>
      <c r="CSA139" s="40"/>
      <c r="CSB139" s="40"/>
      <c r="CSC139" s="40"/>
      <c r="CSD139" s="40"/>
      <c r="CSE139" s="40"/>
      <c r="CSF139" s="40"/>
      <c r="CSG139" s="40"/>
      <c r="CSH139" s="40"/>
      <c r="CSI139" s="40"/>
      <c r="CSJ139" s="40"/>
      <c r="CSK139" s="40"/>
      <c r="CSL139" s="40"/>
      <c r="CSM139" s="40"/>
      <c r="CSN139" s="40"/>
      <c r="CSO139" s="40"/>
      <c r="CSP139" s="40"/>
      <c r="CSQ139" s="40"/>
      <c r="CSR139" s="40"/>
      <c r="CSS139" s="40"/>
      <c r="CST139" s="40"/>
      <c r="CSU139" s="40"/>
      <c r="CSV139" s="40"/>
      <c r="CSW139" s="40"/>
      <c r="CSX139" s="40"/>
      <c r="CSY139" s="40"/>
      <c r="CSZ139" s="40"/>
      <c r="CTA139" s="40"/>
      <c r="CTB139" s="40"/>
      <c r="CTC139" s="40"/>
      <c r="CTD139" s="40"/>
      <c r="CTE139" s="40"/>
      <c r="CTF139" s="40"/>
      <c r="CTG139" s="40"/>
      <c r="CTH139" s="40"/>
      <c r="CTI139" s="40"/>
      <c r="CTJ139" s="40"/>
      <c r="CTK139" s="40"/>
      <c r="CTL139" s="40"/>
      <c r="CTM139" s="40"/>
      <c r="CTN139" s="40"/>
      <c r="CTO139" s="40"/>
      <c r="CTP139" s="40"/>
      <c r="CTQ139" s="40"/>
      <c r="CTR139" s="40"/>
      <c r="CTS139" s="40"/>
      <c r="CTT139" s="40"/>
      <c r="CTU139" s="40"/>
      <c r="CTV139" s="40"/>
      <c r="CTW139" s="40"/>
      <c r="CTX139" s="40"/>
      <c r="CTY139" s="40"/>
      <c r="CTZ139" s="40"/>
      <c r="CUA139" s="40"/>
      <c r="CUB139" s="40"/>
      <c r="CUC139" s="40"/>
      <c r="CUD139" s="40"/>
      <c r="CUE139" s="40"/>
      <c r="CUF139" s="40"/>
      <c r="CUG139" s="40"/>
      <c r="CUH139" s="40"/>
      <c r="CUI139" s="40"/>
      <c r="CUJ139" s="40"/>
      <c r="CUK139" s="40"/>
      <c r="CUL139" s="40"/>
      <c r="CUM139" s="40"/>
      <c r="CUN139" s="40"/>
      <c r="CUO139" s="40"/>
      <c r="CUP139" s="40"/>
      <c r="CUQ139" s="40"/>
      <c r="CUR139" s="40"/>
      <c r="CUS139" s="40"/>
      <c r="CUT139" s="40"/>
      <c r="CUU139" s="40"/>
      <c r="CUV139" s="40"/>
      <c r="CUW139" s="40"/>
      <c r="CUX139" s="40"/>
      <c r="CUY139" s="40"/>
      <c r="CUZ139" s="40"/>
      <c r="CVA139" s="40"/>
      <c r="CVB139" s="40"/>
      <c r="CVC139" s="40"/>
      <c r="CVD139" s="40"/>
      <c r="CVE139" s="40"/>
      <c r="CVF139" s="40"/>
      <c r="CVG139" s="40"/>
      <c r="CVH139" s="40"/>
      <c r="CVI139" s="40"/>
      <c r="CVJ139" s="40"/>
      <c r="CVK139" s="40"/>
      <c r="CVL139" s="40"/>
      <c r="CVM139" s="40"/>
      <c r="CVN139" s="40"/>
      <c r="CVO139" s="40"/>
      <c r="CVP139" s="40"/>
      <c r="CVQ139" s="40"/>
      <c r="CVR139" s="40"/>
      <c r="CVS139" s="40"/>
      <c r="CVT139" s="40"/>
      <c r="CVU139" s="40"/>
      <c r="CVV139" s="40"/>
      <c r="CVW139" s="40"/>
      <c r="CVX139" s="40"/>
      <c r="CVY139" s="40"/>
      <c r="CVZ139" s="40"/>
      <c r="CWA139" s="40"/>
      <c r="CWB139" s="40"/>
      <c r="CWC139" s="40"/>
      <c r="CWD139" s="40"/>
      <c r="CWE139" s="40"/>
      <c r="CWF139" s="40"/>
      <c r="CWG139" s="40"/>
      <c r="CWH139" s="40"/>
      <c r="CWI139" s="40"/>
      <c r="CWJ139" s="40"/>
      <c r="CWK139" s="40"/>
      <c r="CWL139" s="40"/>
      <c r="CWM139" s="40"/>
      <c r="CWN139" s="40"/>
      <c r="CWO139" s="40"/>
      <c r="CWP139" s="40"/>
      <c r="CWQ139" s="40"/>
      <c r="CWR139" s="40"/>
      <c r="CWS139" s="40"/>
      <c r="CWT139" s="40"/>
      <c r="CWU139" s="40"/>
      <c r="CWV139" s="40"/>
      <c r="CWW139" s="40"/>
      <c r="CWX139" s="40"/>
      <c r="CWY139" s="40"/>
      <c r="CWZ139" s="40"/>
      <c r="CXA139" s="40"/>
      <c r="CXB139" s="40"/>
      <c r="CXC139" s="40"/>
      <c r="CXD139" s="40"/>
      <c r="CXE139" s="40"/>
      <c r="CXF139" s="40"/>
      <c r="CXG139" s="40"/>
      <c r="CXH139" s="40"/>
      <c r="CXI139" s="40"/>
      <c r="CXJ139" s="40"/>
      <c r="CXK139" s="40"/>
      <c r="CXL139" s="40"/>
      <c r="CXM139" s="40"/>
      <c r="CXN139" s="40"/>
      <c r="CXO139" s="40"/>
      <c r="CXP139" s="40"/>
      <c r="CXQ139" s="40"/>
      <c r="CXR139" s="40"/>
      <c r="CXS139" s="40"/>
      <c r="CXT139" s="40"/>
      <c r="CXU139" s="40"/>
      <c r="CXV139" s="40"/>
      <c r="CXW139" s="40"/>
      <c r="CXX139" s="40"/>
      <c r="CXY139" s="40"/>
      <c r="CXZ139" s="40"/>
      <c r="CYA139" s="40"/>
      <c r="CYB139" s="40"/>
      <c r="CYC139" s="40"/>
      <c r="CYD139" s="40"/>
      <c r="CYE139" s="40"/>
      <c r="CYF139" s="40"/>
      <c r="CYG139" s="40"/>
      <c r="CYH139" s="40"/>
      <c r="CYI139" s="40"/>
      <c r="CYJ139" s="40"/>
      <c r="CYK139" s="40"/>
      <c r="CYL139" s="40"/>
      <c r="CYM139" s="40"/>
      <c r="CYN139" s="40"/>
      <c r="CYO139" s="40"/>
      <c r="CYP139" s="40"/>
      <c r="CYQ139" s="40"/>
      <c r="CYR139" s="40"/>
      <c r="CYS139" s="40"/>
      <c r="CYT139" s="40"/>
      <c r="CYU139" s="40"/>
      <c r="CYV139" s="40"/>
      <c r="CYW139" s="40"/>
      <c r="CYX139" s="40"/>
      <c r="CYY139" s="40"/>
      <c r="CYZ139" s="40"/>
      <c r="CZA139" s="40"/>
      <c r="CZB139" s="40"/>
      <c r="CZC139" s="40"/>
      <c r="CZD139" s="40"/>
      <c r="CZE139" s="40"/>
      <c r="CZF139" s="40"/>
      <c r="CZG139" s="40"/>
      <c r="CZH139" s="40"/>
      <c r="CZI139" s="40"/>
      <c r="CZJ139" s="40"/>
      <c r="CZK139" s="40"/>
      <c r="CZL139" s="40"/>
      <c r="CZM139" s="40"/>
      <c r="CZN139" s="40"/>
      <c r="CZO139" s="40"/>
      <c r="CZP139" s="40"/>
      <c r="CZQ139" s="40"/>
      <c r="CZR139" s="40"/>
      <c r="CZS139" s="40"/>
      <c r="CZT139" s="40"/>
      <c r="CZU139" s="40"/>
      <c r="CZV139" s="40"/>
      <c r="CZW139" s="40"/>
      <c r="CZX139" s="40"/>
      <c r="CZY139" s="40"/>
      <c r="CZZ139" s="40"/>
      <c r="DAA139" s="40"/>
      <c r="DAB139" s="40"/>
      <c r="DAC139" s="40"/>
      <c r="DAD139" s="40"/>
      <c r="DAE139" s="40"/>
      <c r="DAF139" s="40"/>
      <c r="DAG139" s="40"/>
      <c r="DAH139" s="40"/>
      <c r="DAI139" s="40"/>
      <c r="DAJ139" s="40"/>
      <c r="DAK139" s="40"/>
      <c r="DAL139" s="40"/>
      <c r="DAM139" s="40"/>
      <c r="DAN139" s="40"/>
      <c r="DAO139" s="40"/>
      <c r="DAP139" s="40"/>
      <c r="DAQ139" s="40"/>
      <c r="DAR139" s="40"/>
      <c r="DAS139" s="40"/>
      <c r="DAT139" s="40"/>
      <c r="DAU139" s="40"/>
      <c r="DAV139" s="40"/>
      <c r="DAW139" s="40"/>
      <c r="DAX139" s="40"/>
      <c r="DAY139" s="40"/>
      <c r="DAZ139" s="40"/>
      <c r="DBA139" s="40"/>
      <c r="DBB139" s="40"/>
      <c r="DBC139" s="40"/>
      <c r="DBD139" s="40"/>
      <c r="DBE139" s="40"/>
      <c r="DBF139" s="40"/>
      <c r="DBG139" s="40"/>
      <c r="DBH139" s="40"/>
      <c r="DBI139" s="40"/>
      <c r="DBJ139" s="40"/>
      <c r="DBK139" s="40"/>
      <c r="DBL139" s="40"/>
      <c r="DBM139" s="40"/>
      <c r="DBN139" s="40"/>
      <c r="DBO139" s="40"/>
      <c r="DBP139" s="40"/>
      <c r="DBQ139" s="40"/>
      <c r="DBR139" s="40"/>
      <c r="DBS139" s="40"/>
      <c r="DBT139" s="40"/>
      <c r="DBU139" s="40"/>
      <c r="DBV139" s="40"/>
      <c r="DBW139" s="40"/>
      <c r="DBX139" s="40"/>
      <c r="DBY139" s="40"/>
      <c r="DBZ139" s="40"/>
      <c r="DCA139" s="40"/>
      <c r="DCB139" s="40"/>
      <c r="DCC139" s="40"/>
      <c r="DCD139" s="40"/>
      <c r="DCE139" s="40"/>
      <c r="DCF139" s="40"/>
      <c r="DCG139" s="40"/>
      <c r="DCH139" s="40"/>
      <c r="DCI139" s="40"/>
      <c r="DCJ139" s="40"/>
      <c r="DCK139" s="40"/>
      <c r="DCL139" s="40"/>
      <c r="DCM139" s="40"/>
      <c r="DCN139" s="40"/>
      <c r="DCO139" s="40"/>
      <c r="DCP139" s="40"/>
      <c r="DCQ139" s="40"/>
      <c r="DCR139" s="40"/>
      <c r="DCS139" s="40"/>
      <c r="DCT139" s="40"/>
      <c r="DCU139" s="40"/>
      <c r="DCV139" s="40"/>
      <c r="DCW139" s="40"/>
      <c r="DCX139" s="40"/>
      <c r="DCY139" s="40"/>
      <c r="DCZ139" s="40"/>
      <c r="DDA139" s="40"/>
      <c r="DDB139" s="40"/>
      <c r="DDC139" s="40"/>
      <c r="DDD139" s="40"/>
      <c r="DDE139" s="40"/>
      <c r="DDF139" s="40"/>
      <c r="DDG139" s="40"/>
      <c r="DDH139" s="40"/>
      <c r="DDI139" s="40"/>
      <c r="DDJ139" s="40"/>
      <c r="DDK139" s="40"/>
      <c r="DDL139" s="40"/>
      <c r="DDM139" s="40"/>
      <c r="DDN139" s="40"/>
      <c r="DDO139" s="40"/>
      <c r="DDP139" s="40"/>
      <c r="DDQ139" s="40"/>
      <c r="DDR139" s="40"/>
      <c r="DDS139" s="40"/>
      <c r="DDT139" s="40"/>
      <c r="DDU139" s="40"/>
      <c r="DDV139" s="40"/>
      <c r="DDW139" s="40"/>
      <c r="DDX139" s="40"/>
      <c r="DDY139" s="40"/>
      <c r="DDZ139" s="40"/>
      <c r="DEA139" s="40"/>
      <c r="DEB139" s="40"/>
      <c r="DEC139" s="40"/>
      <c r="DED139" s="40"/>
      <c r="DEE139" s="40"/>
      <c r="DEF139" s="40"/>
      <c r="DEG139" s="40"/>
      <c r="DEH139" s="40"/>
      <c r="DEI139" s="40"/>
      <c r="DEJ139" s="40"/>
      <c r="DEK139" s="40"/>
      <c r="DEL139" s="40"/>
      <c r="DEM139" s="40"/>
      <c r="DEN139" s="40"/>
      <c r="DEO139" s="40"/>
      <c r="DEP139" s="40"/>
      <c r="DEQ139" s="40"/>
      <c r="DER139" s="40"/>
      <c r="DES139" s="40"/>
      <c r="DET139" s="40"/>
      <c r="DEU139" s="40"/>
      <c r="DEV139" s="40"/>
      <c r="DEW139" s="40"/>
      <c r="DEX139" s="40"/>
      <c r="DEY139" s="40"/>
      <c r="DEZ139" s="40"/>
      <c r="DFA139" s="40"/>
      <c r="DFB139" s="40"/>
      <c r="DFC139" s="40"/>
      <c r="DFD139" s="40"/>
      <c r="DFE139" s="40"/>
      <c r="DFF139" s="40"/>
      <c r="DFG139" s="40"/>
      <c r="DFH139" s="40"/>
      <c r="DFI139" s="40"/>
      <c r="DFJ139" s="40"/>
      <c r="DFK139" s="40"/>
      <c r="DFL139" s="40"/>
      <c r="DFM139" s="40"/>
      <c r="DFN139" s="40"/>
      <c r="DFO139" s="40"/>
      <c r="DFP139" s="40"/>
      <c r="DFQ139" s="40"/>
      <c r="DFR139" s="40"/>
      <c r="DFS139" s="40"/>
      <c r="DFT139" s="40"/>
      <c r="DFU139" s="40"/>
      <c r="DFV139" s="40"/>
      <c r="DFW139" s="40"/>
      <c r="DFX139" s="40"/>
      <c r="DFY139" s="40"/>
      <c r="DFZ139" s="40"/>
      <c r="DGA139" s="40"/>
      <c r="DGB139" s="40"/>
      <c r="DGC139" s="40"/>
      <c r="DGD139" s="40"/>
      <c r="DGE139" s="40"/>
      <c r="DGF139" s="40"/>
      <c r="DGG139" s="40"/>
      <c r="DGH139" s="40"/>
      <c r="DGI139" s="40"/>
      <c r="DGJ139" s="40"/>
      <c r="DGK139" s="40"/>
      <c r="DGL139" s="40"/>
      <c r="DGM139" s="40"/>
      <c r="DGN139" s="40"/>
      <c r="DGO139" s="40"/>
      <c r="DGP139" s="40"/>
      <c r="DGQ139" s="40"/>
      <c r="DGR139" s="40"/>
      <c r="DGS139" s="40"/>
      <c r="DGT139" s="40"/>
      <c r="DGU139" s="40"/>
      <c r="DGV139" s="40"/>
      <c r="DGW139" s="40"/>
      <c r="DGX139" s="40"/>
      <c r="DGY139" s="40"/>
      <c r="DGZ139" s="40"/>
      <c r="DHA139" s="40"/>
      <c r="DHB139" s="40"/>
      <c r="DHC139" s="40"/>
      <c r="DHD139" s="40"/>
      <c r="DHE139" s="40"/>
      <c r="DHF139" s="40"/>
      <c r="DHG139" s="40"/>
      <c r="DHH139" s="40"/>
      <c r="DHI139" s="40"/>
      <c r="DHJ139" s="40"/>
      <c r="DHK139" s="40"/>
      <c r="DHL139" s="40"/>
      <c r="DHM139" s="40"/>
      <c r="DHN139" s="40"/>
      <c r="DHO139" s="40"/>
      <c r="DHP139" s="40"/>
      <c r="DHQ139" s="40"/>
      <c r="DHR139" s="40"/>
      <c r="DHS139" s="40"/>
      <c r="DHT139" s="40"/>
      <c r="DHU139" s="40"/>
      <c r="DHV139" s="40"/>
      <c r="DHW139" s="40"/>
      <c r="DHX139" s="40"/>
      <c r="DHY139" s="40"/>
      <c r="DHZ139" s="40"/>
      <c r="DIA139" s="40"/>
      <c r="DIB139" s="40"/>
      <c r="DIC139" s="40"/>
      <c r="DID139" s="40"/>
      <c r="DIE139" s="40"/>
      <c r="DIF139" s="40"/>
      <c r="DIG139" s="40"/>
      <c r="DIH139" s="40"/>
      <c r="DII139" s="40"/>
      <c r="DIJ139" s="40"/>
      <c r="DIK139" s="40"/>
      <c r="DIL139" s="40"/>
      <c r="DIM139" s="40"/>
      <c r="DIN139" s="40"/>
      <c r="DIO139" s="40"/>
      <c r="DIP139" s="40"/>
      <c r="DIQ139" s="40"/>
      <c r="DIR139" s="40"/>
      <c r="DIS139" s="40"/>
      <c r="DIT139" s="40"/>
      <c r="DIU139" s="40"/>
      <c r="DIV139" s="40"/>
      <c r="DIW139" s="40"/>
      <c r="DIX139" s="40"/>
      <c r="DIY139" s="40"/>
      <c r="DIZ139" s="40"/>
      <c r="DJA139" s="40"/>
      <c r="DJB139" s="40"/>
      <c r="DJC139" s="40"/>
      <c r="DJD139" s="40"/>
      <c r="DJE139" s="40"/>
      <c r="DJF139" s="40"/>
      <c r="DJG139" s="40"/>
      <c r="DJH139" s="40"/>
      <c r="DJI139" s="40"/>
      <c r="DJJ139" s="40"/>
      <c r="DJK139" s="40"/>
      <c r="DJL139" s="40"/>
      <c r="DJM139" s="40"/>
      <c r="DJN139" s="40"/>
      <c r="DJO139" s="40"/>
      <c r="DJP139" s="40"/>
      <c r="DJQ139" s="40"/>
      <c r="DJR139" s="40"/>
      <c r="DJS139" s="40"/>
      <c r="DJT139" s="40"/>
      <c r="DJU139" s="40"/>
      <c r="DJV139" s="40"/>
      <c r="DJW139" s="40"/>
      <c r="DJX139" s="40"/>
      <c r="DJY139" s="40"/>
      <c r="DJZ139" s="40"/>
      <c r="DKA139" s="40"/>
      <c r="DKB139" s="40"/>
      <c r="DKC139" s="40"/>
      <c r="DKD139" s="40"/>
      <c r="DKE139" s="40"/>
      <c r="DKF139" s="40"/>
      <c r="DKG139" s="40"/>
      <c r="DKH139" s="40"/>
      <c r="DKI139" s="40"/>
      <c r="DKJ139" s="40"/>
      <c r="DKK139" s="40"/>
      <c r="DKL139" s="40"/>
      <c r="DKM139" s="40"/>
      <c r="DKN139" s="40"/>
      <c r="DKO139" s="40"/>
      <c r="DKP139" s="40"/>
      <c r="DKQ139" s="40"/>
      <c r="DKR139" s="40"/>
      <c r="DKS139" s="40"/>
      <c r="DKT139" s="40"/>
      <c r="DKU139" s="40"/>
      <c r="DKV139" s="40"/>
      <c r="DKW139" s="40"/>
      <c r="DKX139" s="40"/>
      <c r="DKY139" s="40"/>
      <c r="DKZ139" s="40"/>
      <c r="DLA139" s="40"/>
      <c r="DLB139" s="40"/>
      <c r="DLC139" s="40"/>
      <c r="DLD139" s="40"/>
      <c r="DLE139" s="40"/>
      <c r="DLF139" s="40"/>
      <c r="DLG139" s="40"/>
      <c r="DLH139" s="40"/>
      <c r="DLI139" s="40"/>
      <c r="DLJ139" s="40"/>
      <c r="DLK139" s="40"/>
      <c r="DLL139" s="40"/>
      <c r="DLM139" s="40"/>
      <c r="DLN139" s="40"/>
      <c r="DLO139" s="40"/>
      <c r="DLP139" s="40"/>
      <c r="DLQ139" s="40"/>
      <c r="DLR139" s="40"/>
      <c r="DLS139" s="40"/>
      <c r="DLT139" s="40"/>
      <c r="DLU139" s="40"/>
      <c r="DLV139" s="40"/>
      <c r="DLW139" s="40"/>
      <c r="DLX139" s="40"/>
      <c r="DLY139" s="40"/>
      <c r="DLZ139" s="40"/>
      <c r="DMA139" s="40"/>
      <c r="DMB139" s="40"/>
      <c r="DMC139" s="40"/>
      <c r="DMD139" s="40"/>
      <c r="DME139" s="40"/>
      <c r="DMF139" s="40"/>
      <c r="DMG139" s="40"/>
      <c r="DMH139" s="40"/>
      <c r="DMI139" s="40"/>
      <c r="DMJ139" s="40"/>
      <c r="DMK139" s="40"/>
      <c r="DML139" s="40"/>
      <c r="DMM139" s="40"/>
      <c r="DMN139" s="40"/>
      <c r="DMO139" s="40"/>
      <c r="DMP139" s="40"/>
      <c r="DMQ139" s="40"/>
      <c r="DMR139" s="40"/>
      <c r="DMS139" s="40"/>
      <c r="DMT139" s="40"/>
      <c r="DMU139" s="40"/>
      <c r="DMV139" s="40"/>
      <c r="DMW139" s="40"/>
      <c r="DMX139" s="40"/>
      <c r="DMY139" s="40"/>
      <c r="DMZ139" s="40"/>
      <c r="DNA139" s="40"/>
      <c r="DNB139" s="40"/>
      <c r="DNC139" s="40"/>
      <c r="DND139" s="40"/>
      <c r="DNE139" s="40"/>
      <c r="DNF139" s="40"/>
      <c r="DNG139" s="40"/>
      <c r="DNH139" s="40"/>
      <c r="DNI139" s="40"/>
      <c r="DNJ139" s="40"/>
      <c r="DNK139" s="40"/>
      <c r="DNL139" s="40"/>
      <c r="DNM139" s="40"/>
      <c r="DNN139" s="40"/>
      <c r="DNO139" s="40"/>
      <c r="DNP139" s="40"/>
      <c r="DNQ139" s="40"/>
      <c r="DNR139" s="40"/>
      <c r="DNS139" s="40"/>
      <c r="DNT139" s="40"/>
      <c r="DNU139" s="40"/>
      <c r="DNV139" s="40"/>
      <c r="DNW139" s="40"/>
      <c r="DNX139" s="40"/>
      <c r="DNY139" s="40"/>
      <c r="DNZ139" s="40"/>
      <c r="DOA139" s="40"/>
      <c r="DOB139" s="40"/>
      <c r="DOC139" s="40"/>
      <c r="DOD139" s="40"/>
      <c r="DOE139" s="40"/>
      <c r="DOF139" s="40"/>
      <c r="DOG139" s="40"/>
      <c r="DOH139" s="40"/>
      <c r="DOI139" s="40"/>
      <c r="DOJ139" s="40"/>
      <c r="DOK139" s="40"/>
      <c r="DOL139" s="40"/>
      <c r="DOM139" s="40"/>
      <c r="DON139" s="40"/>
      <c r="DOO139" s="40"/>
      <c r="DOP139" s="40"/>
      <c r="DOQ139" s="40"/>
      <c r="DOR139" s="40"/>
      <c r="DOS139" s="40"/>
      <c r="DOT139" s="40"/>
      <c r="DOU139" s="40"/>
      <c r="DOV139" s="40"/>
      <c r="DOW139" s="40"/>
      <c r="DOX139" s="40"/>
      <c r="DOY139" s="40"/>
      <c r="DOZ139" s="40"/>
      <c r="DPA139" s="40"/>
      <c r="DPB139" s="40"/>
      <c r="DPC139" s="40"/>
      <c r="DPD139" s="40"/>
      <c r="DPE139" s="40"/>
      <c r="DPF139" s="40"/>
      <c r="DPG139" s="40"/>
      <c r="DPH139" s="40"/>
      <c r="DPI139" s="40"/>
      <c r="DPJ139" s="40"/>
      <c r="DPK139" s="40"/>
      <c r="DPL139" s="40"/>
      <c r="DPM139" s="40"/>
      <c r="DPN139" s="40"/>
      <c r="DPO139" s="40"/>
      <c r="DPP139" s="40"/>
      <c r="DPQ139" s="40"/>
      <c r="DPR139" s="40"/>
      <c r="DPS139" s="40"/>
      <c r="DPT139" s="40"/>
      <c r="DPU139" s="40"/>
      <c r="DPV139" s="40"/>
      <c r="DPW139" s="40"/>
      <c r="DPX139" s="40"/>
      <c r="DPY139" s="40"/>
      <c r="DPZ139" s="40"/>
      <c r="DQA139" s="40"/>
      <c r="DQB139" s="40"/>
      <c r="DQC139" s="40"/>
      <c r="DQD139" s="40"/>
      <c r="DQE139" s="40"/>
      <c r="DQF139" s="40"/>
      <c r="DQG139" s="40"/>
      <c r="DQH139" s="40"/>
      <c r="DQI139" s="40"/>
      <c r="DQJ139" s="40"/>
      <c r="DQK139" s="40"/>
      <c r="DQL139" s="40"/>
      <c r="DQM139" s="40"/>
      <c r="DQN139" s="40"/>
      <c r="DQO139" s="40"/>
      <c r="DQP139" s="40"/>
      <c r="DQQ139" s="40"/>
      <c r="DQR139" s="40"/>
      <c r="DQS139" s="40"/>
      <c r="DQT139" s="40"/>
      <c r="DQU139" s="40"/>
      <c r="DQV139" s="40"/>
      <c r="DQW139" s="40"/>
      <c r="DQX139" s="40"/>
      <c r="DQY139" s="40"/>
      <c r="DQZ139" s="40"/>
      <c r="DRA139" s="40"/>
      <c r="DRB139" s="40"/>
      <c r="DRC139" s="40"/>
      <c r="DRD139" s="40"/>
      <c r="DRE139" s="40"/>
      <c r="DRF139" s="40"/>
      <c r="DRG139" s="40"/>
      <c r="DRH139" s="40"/>
      <c r="DRI139" s="40"/>
      <c r="DRJ139" s="40"/>
      <c r="DRK139" s="40"/>
      <c r="DRL139" s="40"/>
      <c r="DRM139" s="40"/>
      <c r="DRN139" s="40"/>
      <c r="DRO139" s="40"/>
      <c r="DRP139" s="40"/>
      <c r="DRQ139" s="40"/>
      <c r="DRR139" s="40"/>
      <c r="DRS139" s="40"/>
      <c r="DRT139" s="40"/>
      <c r="DRU139" s="40"/>
      <c r="DRV139" s="40"/>
      <c r="DRW139" s="40"/>
      <c r="DRX139" s="40"/>
      <c r="DRY139" s="40"/>
      <c r="DRZ139" s="40"/>
      <c r="DSA139" s="40"/>
      <c r="DSB139" s="40"/>
      <c r="DSC139" s="40"/>
      <c r="DSD139" s="40"/>
      <c r="DSE139" s="40"/>
      <c r="DSF139" s="40"/>
      <c r="DSG139" s="40"/>
      <c r="DSH139" s="40"/>
      <c r="DSI139" s="40"/>
      <c r="DSJ139" s="40"/>
      <c r="DSK139" s="40"/>
      <c r="DSL139" s="40"/>
      <c r="DSM139" s="40"/>
      <c r="DSN139" s="40"/>
      <c r="DSO139" s="40"/>
      <c r="DSP139" s="40"/>
      <c r="DSQ139" s="40"/>
      <c r="DSR139" s="40"/>
      <c r="DSS139" s="40"/>
      <c r="DST139" s="40"/>
      <c r="DSU139" s="40"/>
      <c r="DSV139" s="40"/>
      <c r="DSW139" s="40"/>
      <c r="DSX139" s="40"/>
      <c r="DSY139" s="40"/>
      <c r="DSZ139" s="40"/>
      <c r="DTA139" s="40"/>
      <c r="DTB139" s="40"/>
      <c r="DTC139" s="40"/>
      <c r="DTD139" s="40"/>
      <c r="DTE139" s="40"/>
      <c r="DTF139" s="40"/>
      <c r="DTG139" s="40"/>
      <c r="DTH139" s="40"/>
      <c r="DTI139" s="40"/>
      <c r="DTJ139" s="40"/>
      <c r="DTK139" s="40"/>
      <c r="DTL139" s="40"/>
      <c r="DTM139" s="40"/>
      <c r="DTN139" s="40"/>
      <c r="DTO139" s="40"/>
      <c r="DTP139" s="40"/>
      <c r="DTQ139" s="40"/>
      <c r="DTR139" s="40"/>
      <c r="DTS139" s="40"/>
      <c r="DTT139" s="40"/>
      <c r="DTU139" s="40"/>
      <c r="DTV139" s="40"/>
      <c r="DTW139" s="40"/>
      <c r="DTX139" s="40"/>
      <c r="DTY139" s="40"/>
      <c r="DTZ139" s="40"/>
      <c r="DUA139" s="40"/>
      <c r="DUB139" s="40"/>
      <c r="DUC139" s="40"/>
      <c r="DUD139" s="40"/>
      <c r="DUE139" s="40"/>
      <c r="DUF139" s="40"/>
      <c r="DUG139" s="40"/>
      <c r="DUH139" s="40"/>
      <c r="DUI139" s="40"/>
      <c r="DUJ139" s="40"/>
      <c r="DUK139" s="40"/>
      <c r="DUL139" s="40"/>
      <c r="DUM139" s="40"/>
      <c r="DUN139" s="40"/>
      <c r="DUO139" s="40"/>
      <c r="DUP139" s="40"/>
      <c r="DUQ139" s="40"/>
      <c r="DUR139" s="40"/>
      <c r="DUS139" s="40"/>
      <c r="DUT139" s="40"/>
      <c r="DUU139" s="40"/>
      <c r="DUV139" s="40"/>
      <c r="DUW139" s="40"/>
      <c r="DUX139" s="40"/>
      <c r="DUY139" s="40"/>
      <c r="DUZ139" s="40"/>
      <c r="DVA139" s="40"/>
      <c r="DVB139" s="40"/>
      <c r="DVC139" s="40"/>
      <c r="DVD139" s="40"/>
      <c r="DVE139" s="40"/>
      <c r="DVF139" s="40"/>
      <c r="DVG139" s="40"/>
      <c r="DVH139" s="40"/>
      <c r="DVI139" s="40"/>
      <c r="DVJ139" s="40"/>
      <c r="DVK139" s="40"/>
      <c r="DVL139" s="40"/>
      <c r="DVM139" s="40"/>
      <c r="DVN139" s="40"/>
      <c r="DVO139" s="40"/>
      <c r="DVP139" s="40"/>
      <c r="DVQ139" s="40"/>
      <c r="DVR139" s="40"/>
      <c r="DVS139" s="40"/>
      <c r="DVT139" s="40"/>
      <c r="DVU139" s="40"/>
      <c r="DVV139" s="40"/>
      <c r="DVW139" s="40"/>
      <c r="DVX139" s="40"/>
      <c r="DVY139" s="40"/>
      <c r="DVZ139" s="40"/>
      <c r="DWA139" s="40"/>
      <c r="DWB139" s="40"/>
      <c r="DWC139" s="40"/>
      <c r="DWD139" s="40"/>
      <c r="DWE139" s="40"/>
      <c r="DWF139" s="40"/>
      <c r="DWG139" s="40"/>
      <c r="DWH139" s="40"/>
      <c r="DWI139" s="40"/>
      <c r="DWJ139" s="40"/>
      <c r="DWK139" s="40"/>
      <c r="DWL139" s="40"/>
      <c r="DWM139" s="40"/>
      <c r="DWN139" s="40"/>
      <c r="DWO139" s="40"/>
      <c r="DWP139" s="40"/>
      <c r="DWQ139" s="40"/>
      <c r="DWR139" s="40"/>
      <c r="DWS139" s="40"/>
      <c r="DWT139" s="40"/>
      <c r="DWU139" s="40"/>
      <c r="DWV139" s="40"/>
      <c r="DWW139" s="40"/>
      <c r="DWX139" s="40"/>
      <c r="DWY139" s="40"/>
      <c r="DWZ139" s="40"/>
      <c r="DXA139" s="40"/>
      <c r="DXB139" s="40"/>
      <c r="DXC139" s="40"/>
      <c r="DXD139" s="40"/>
      <c r="DXE139" s="40"/>
      <c r="DXF139" s="40"/>
      <c r="DXG139" s="40"/>
      <c r="DXH139" s="40"/>
      <c r="DXI139" s="40"/>
      <c r="DXJ139" s="40"/>
      <c r="DXK139" s="40"/>
      <c r="DXL139" s="40"/>
      <c r="DXM139" s="40"/>
      <c r="DXN139" s="40"/>
      <c r="DXO139" s="40"/>
      <c r="DXP139" s="40"/>
      <c r="DXQ139" s="40"/>
      <c r="DXR139" s="40"/>
      <c r="DXS139" s="40"/>
      <c r="DXT139" s="40"/>
      <c r="DXU139" s="40"/>
      <c r="DXV139" s="40"/>
      <c r="DXW139" s="40"/>
      <c r="DXX139" s="40"/>
      <c r="DXY139" s="40"/>
      <c r="DXZ139" s="40"/>
      <c r="DYA139" s="40"/>
      <c r="DYB139" s="40"/>
      <c r="DYC139" s="40"/>
      <c r="DYD139" s="40"/>
      <c r="DYE139" s="40"/>
      <c r="DYF139" s="40"/>
      <c r="DYG139" s="40"/>
      <c r="DYH139" s="40"/>
      <c r="DYI139" s="40"/>
      <c r="DYJ139" s="40"/>
      <c r="DYK139" s="40"/>
      <c r="DYL139" s="40"/>
      <c r="DYM139" s="40"/>
      <c r="DYN139" s="40"/>
      <c r="DYO139" s="40"/>
      <c r="DYP139" s="40"/>
      <c r="DYQ139" s="40"/>
      <c r="DYR139" s="40"/>
      <c r="DYS139" s="40"/>
      <c r="DYT139" s="40"/>
      <c r="DYU139" s="40"/>
      <c r="DYV139" s="40"/>
      <c r="DYW139" s="40"/>
      <c r="DYX139" s="40"/>
      <c r="DYY139" s="40"/>
      <c r="DYZ139" s="40"/>
      <c r="DZA139" s="40"/>
      <c r="DZB139" s="40"/>
      <c r="DZC139" s="40"/>
      <c r="DZD139" s="40"/>
      <c r="DZE139" s="40"/>
      <c r="DZF139" s="40"/>
      <c r="DZG139" s="40"/>
      <c r="DZH139" s="40"/>
      <c r="DZI139" s="40"/>
      <c r="DZJ139" s="40"/>
      <c r="DZK139" s="40"/>
      <c r="DZL139" s="40"/>
      <c r="DZM139" s="40"/>
      <c r="DZN139" s="40"/>
      <c r="DZO139" s="40"/>
      <c r="DZP139" s="40"/>
      <c r="DZQ139" s="40"/>
      <c r="DZR139" s="40"/>
      <c r="DZS139" s="40"/>
      <c r="DZT139" s="40"/>
      <c r="DZU139" s="40"/>
      <c r="DZV139" s="40"/>
      <c r="DZW139" s="40"/>
      <c r="DZX139" s="40"/>
      <c r="DZY139" s="40"/>
      <c r="DZZ139" s="40"/>
      <c r="EAA139" s="40"/>
      <c r="EAB139" s="40"/>
      <c r="EAC139" s="40"/>
      <c r="EAD139" s="40"/>
      <c r="EAE139" s="40"/>
      <c r="EAF139" s="40"/>
      <c r="EAG139" s="40"/>
      <c r="EAH139" s="40"/>
      <c r="EAI139" s="40"/>
      <c r="EAJ139" s="40"/>
      <c r="EAK139" s="40"/>
      <c r="EAL139" s="40"/>
      <c r="EAM139" s="40"/>
      <c r="EAN139" s="40"/>
      <c r="EAO139" s="40"/>
      <c r="EAP139" s="40"/>
      <c r="EAQ139" s="40"/>
      <c r="EAR139" s="40"/>
      <c r="EAS139" s="40"/>
      <c r="EAT139" s="40"/>
      <c r="EAU139" s="40"/>
      <c r="EAV139" s="40"/>
      <c r="EAW139" s="40"/>
      <c r="EAX139" s="40"/>
      <c r="EAY139" s="40"/>
      <c r="EAZ139" s="40"/>
      <c r="EBA139" s="40"/>
      <c r="EBB139" s="40"/>
      <c r="EBC139" s="40"/>
      <c r="EBD139" s="40"/>
      <c r="EBE139" s="40"/>
      <c r="EBF139" s="40"/>
      <c r="EBG139" s="40"/>
      <c r="EBH139" s="40"/>
      <c r="EBI139" s="40"/>
      <c r="EBJ139" s="40"/>
      <c r="EBK139" s="40"/>
      <c r="EBL139" s="40"/>
      <c r="EBM139" s="40"/>
      <c r="EBN139" s="40"/>
      <c r="EBO139" s="40"/>
      <c r="EBP139" s="40"/>
      <c r="EBQ139" s="40"/>
      <c r="EBR139" s="40"/>
      <c r="EBS139" s="40"/>
      <c r="EBT139" s="40"/>
      <c r="EBU139" s="40"/>
      <c r="EBV139" s="40"/>
      <c r="EBW139" s="40"/>
      <c r="EBX139" s="40"/>
      <c r="EBY139" s="40"/>
      <c r="EBZ139" s="40"/>
      <c r="ECA139" s="40"/>
      <c r="ECB139" s="40"/>
      <c r="ECC139" s="40"/>
      <c r="ECD139" s="40"/>
      <c r="ECE139" s="40"/>
      <c r="ECF139" s="40"/>
      <c r="ECG139" s="40"/>
      <c r="ECH139" s="40"/>
      <c r="ECI139" s="40"/>
      <c r="ECJ139" s="40"/>
      <c r="ECK139" s="40"/>
      <c r="ECL139" s="40"/>
      <c r="ECM139" s="40"/>
      <c r="ECN139" s="40"/>
      <c r="ECO139" s="40"/>
      <c r="ECP139" s="40"/>
      <c r="ECQ139" s="40"/>
      <c r="ECR139" s="40"/>
      <c r="ECS139" s="40"/>
      <c r="ECT139" s="40"/>
      <c r="ECU139" s="40"/>
      <c r="ECV139" s="40"/>
      <c r="ECW139" s="40"/>
      <c r="ECX139" s="40"/>
      <c r="ECY139" s="40"/>
      <c r="ECZ139" s="40"/>
      <c r="EDA139" s="40"/>
      <c r="EDB139" s="40"/>
      <c r="EDC139" s="40"/>
      <c r="EDD139" s="40"/>
      <c r="EDE139" s="40"/>
      <c r="EDF139" s="40"/>
      <c r="EDG139" s="40"/>
      <c r="EDH139" s="40"/>
      <c r="EDI139" s="40"/>
      <c r="EDJ139" s="40"/>
      <c r="EDK139" s="40"/>
      <c r="EDL139" s="40"/>
      <c r="EDM139" s="40"/>
      <c r="EDN139" s="40"/>
      <c r="EDO139" s="40"/>
      <c r="EDP139" s="40"/>
      <c r="EDQ139" s="40"/>
      <c r="EDR139" s="40"/>
      <c r="EDS139" s="40"/>
      <c r="EDT139" s="40"/>
      <c r="EDU139" s="40"/>
      <c r="EDV139" s="40"/>
      <c r="EDW139" s="40"/>
      <c r="EDX139" s="40"/>
      <c r="EDY139" s="40"/>
      <c r="EDZ139" s="40"/>
      <c r="EEA139" s="40"/>
      <c r="EEB139" s="40"/>
      <c r="EEC139" s="40"/>
      <c r="EED139" s="40"/>
      <c r="EEE139" s="40"/>
      <c r="EEF139" s="40"/>
      <c r="EEG139" s="40"/>
      <c r="EEH139" s="40"/>
      <c r="EEI139" s="40"/>
      <c r="EEJ139" s="40"/>
      <c r="EEK139" s="40"/>
      <c r="EEL139" s="40"/>
      <c r="EEM139" s="40"/>
      <c r="EEN139" s="40"/>
      <c r="EEO139" s="40"/>
      <c r="EEP139" s="40"/>
      <c r="EEQ139" s="40"/>
      <c r="EER139" s="40"/>
      <c r="EES139" s="40"/>
      <c r="EET139" s="40"/>
      <c r="EEU139" s="40"/>
      <c r="EEV139" s="40"/>
      <c r="EEW139" s="40"/>
      <c r="EEX139" s="40"/>
      <c r="EEY139" s="40"/>
      <c r="EEZ139" s="40"/>
      <c r="EFA139" s="40"/>
      <c r="EFB139" s="40"/>
      <c r="EFC139" s="40"/>
      <c r="EFD139" s="40"/>
      <c r="EFE139" s="40"/>
      <c r="EFF139" s="40"/>
      <c r="EFG139" s="40"/>
      <c r="EFH139" s="40"/>
      <c r="EFI139" s="40"/>
      <c r="EFJ139" s="40"/>
      <c r="EFK139" s="40"/>
      <c r="EFL139" s="40"/>
      <c r="EFM139" s="40"/>
      <c r="EFN139" s="40"/>
      <c r="EFO139" s="40"/>
      <c r="EFP139" s="40"/>
      <c r="EFQ139" s="40"/>
      <c r="EFR139" s="40"/>
      <c r="EFS139" s="40"/>
      <c r="EFT139" s="40"/>
      <c r="EFU139" s="40"/>
      <c r="EFV139" s="40"/>
      <c r="EFW139" s="40"/>
      <c r="EFX139" s="40"/>
      <c r="EFY139" s="40"/>
      <c r="EFZ139" s="40"/>
      <c r="EGA139" s="40"/>
      <c r="EGB139" s="40"/>
      <c r="EGC139" s="40"/>
      <c r="EGD139" s="40"/>
      <c r="EGE139" s="40"/>
      <c r="EGF139" s="40"/>
      <c r="EGG139" s="40"/>
      <c r="EGH139" s="40"/>
      <c r="EGI139" s="40"/>
      <c r="EGJ139" s="40"/>
      <c r="EGK139" s="40"/>
      <c r="EGL139" s="40"/>
      <c r="EGM139" s="40"/>
      <c r="EGN139" s="40"/>
      <c r="EGO139" s="40"/>
      <c r="EGP139" s="40"/>
      <c r="EGQ139" s="40"/>
      <c r="EGR139" s="40"/>
      <c r="EGS139" s="40"/>
      <c r="EGT139" s="40"/>
      <c r="EGU139" s="40"/>
      <c r="EGV139" s="40"/>
      <c r="EGW139" s="40"/>
      <c r="EGX139" s="40"/>
      <c r="EGY139" s="40"/>
      <c r="EGZ139" s="40"/>
      <c r="EHA139" s="40"/>
      <c r="EHB139" s="40"/>
      <c r="EHC139" s="40"/>
      <c r="EHD139" s="40"/>
      <c r="EHE139" s="40"/>
      <c r="EHF139" s="40"/>
      <c r="EHG139" s="40"/>
      <c r="EHH139" s="40"/>
      <c r="EHI139" s="40"/>
      <c r="EHJ139" s="40"/>
      <c r="EHK139" s="40"/>
      <c r="EHL139" s="40"/>
      <c r="EHM139" s="40"/>
      <c r="EHN139" s="40"/>
      <c r="EHO139" s="40"/>
      <c r="EHP139" s="40"/>
      <c r="EHQ139" s="40"/>
      <c r="EHR139" s="40"/>
      <c r="EHS139" s="40"/>
      <c r="EHT139" s="40"/>
      <c r="EHU139" s="40"/>
      <c r="EHV139" s="40"/>
      <c r="EHW139" s="40"/>
      <c r="EHX139" s="40"/>
      <c r="EHY139" s="40"/>
      <c r="EHZ139" s="40"/>
      <c r="EIA139" s="40"/>
      <c r="EIB139" s="40"/>
      <c r="EIC139" s="40"/>
      <c r="EID139" s="40"/>
      <c r="EIE139" s="40"/>
      <c r="EIF139" s="40"/>
      <c r="EIG139" s="40"/>
      <c r="EIH139" s="40"/>
      <c r="EII139" s="40"/>
      <c r="EIJ139" s="40"/>
      <c r="EIK139" s="40"/>
      <c r="EIL139" s="40"/>
      <c r="EIM139" s="40"/>
      <c r="EIN139" s="40"/>
      <c r="EIO139" s="40"/>
      <c r="EIP139" s="40"/>
      <c r="EIQ139" s="40"/>
      <c r="EIR139" s="40"/>
      <c r="EIS139" s="40"/>
      <c r="EIT139" s="40"/>
      <c r="EIU139" s="40"/>
      <c r="EIV139" s="40"/>
      <c r="EIW139" s="40"/>
      <c r="EIX139" s="40"/>
      <c r="EIY139" s="40"/>
      <c r="EIZ139" s="40"/>
      <c r="EJA139" s="40"/>
      <c r="EJB139" s="40"/>
      <c r="EJC139" s="40"/>
      <c r="EJD139" s="40"/>
      <c r="EJE139" s="40"/>
      <c r="EJF139" s="40"/>
      <c r="EJG139" s="40"/>
      <c r="EJH139" s="40"/>
      <c r="EJI139" s="40"/>
      <c r="EJJ139" s="40"/>
      <c r="EJK139" s="40"/>
      <c r="EJL139" s="40"/>
      <c r="EJM139" s="40"/>
      <c r="EJN139" s="40"/>
      <c r="EJO139" s="40"/>
      <c r="EJP139" s="40"/>
      <c r="EJQ139" s="40"/>
      <c r="EJR139" s="40"/>
      <c r="EJS139" s="40"/>
      <c r="EJT139" s="40"/>
      <c r="EJU139" s="40"/>
      <c r="EJV139" s="40"/>
      <c r="EJW139" s="40"/>
      <c r="EJX139" s="40"/>
      <c r="EJY139" s="40"/>
      <c r="EJZ139" s="40"/>
      <c r="EKA139" s="40"/>
      <c r="EKB139" s="40"/>
      <c r="EKC139" s="40"/>
      <c r="EKD139" s="40"/>
      <c r="EKE139" s="40"/>
      <c r="EKF139" s="40"/>
      <c r="EKG139" s="40"/>
      <c r="EKH139" s="40"/>
      <c r="EKI139" s="40"/>
      <c r="EKJ139" s="40"/>
      <c r="EKK139" s="40"/>
      <c r="EKL139" s="40"/>
      <c r="EKM139" s="40"/>
      <c r="EKN139" s="40"/>
      <c r="EKO139" s="40"/>
      <c r="EKP139" s="40"/>
      <c r="EKQ139" s="40"/>
      <c r="EKR139" s="40"/>
      <c r="EKS139" s="40"/>
      <c r="EKT139" s="40"/>
      <c r="EKU139" s="40"/>
      <c r="EKV139" s="40"/>
      <c r="EKW139" s="40"/>
      <c r="EKX139" s="40"/>
      <c r="EKY139" s="40"/>
      <c r="EKZ139" s="40"/>
      <c r="ELA139" s="40"/>
      <c r="ELB139" s="40"/>
      <c r="ELC139" s="40"/>
      <c r="ELD139" s="40"/>
      <c r="ELE139" s="40"/>
      <c r="ELF139" s="40"/>
      <c r="ELG139" s="40"/>
      <c r="ELH139" s="40"/>
      <c r="ELI139" s="40"/>
      <c r="ELJ139" s="40"/>
      <c r="ELK139" s="40"/>
      <c r="ELL139" s="40"/>
      <c r="ELM139" s="40"/>
      <c r="ELN139" s="40"/>
      <c r="ELO139" s="40"/>
      <c r="ELP139" s="40"/>
      <c r="ELQ139" s="40"/>
      <c r="ELR139" s="40"/>
      <c r="ELS139" s="40"/>
      <c r="ELT139" s="40"/>
      <c r="ELU139" s="40"/>
      <c r="ELV139" s="40"/>
      <c r="ELW139" s="40"/>
      <c r="ELX139" s="40"/>
      <c r="ELY139" s="40"/>
      <c r="ELZ139" s="40"/>
      <c r="EMA139" s="40"/>
      <c r="EMB139" s="40"/>
      <c r="EMC139" s="40"/>
      <c r="EMD139" s="40"/>
      <c r="EME139" s="40"/>
      <c r="EMF139" s="40"/>
      <c r="EMG139" s="40"/>
      <c r="EMH139" s="40"/>
      <c r="EMI139" s="40"/>
      <c r="EMJ139" s="40"/>
      <c r="EMK139" s="40"/>
      <c r="EML139" s="40"/>
      <c r="EMM139" s="40"/>
      <c r="EMN139" s="40"/>
      <c r="EMO139" s="40"/>
      <c r="EMP139" s="40"/>
      <c r="EMQ139" s="40"/>
      <c r="EMR139" s="40"/>
      <c r="EMS139" s="40"/>
      <c r="EMT139" s="40"/>
      <c r="EMU139" s="40"/>
      <c r="EMV139" s="40"/>
      <c r="EMW139" s="40"/>
      <c r="EMX139" s="40"/>
      <c r="EMY139" s="40"/>
      <c r="EMZ139" s="40"/>
      <c r="ENA139" s="40"/>
      <c r="ENB139" s="40"/>
      <c r="ENC139" s="40"/>
      <c r="END139" s="40"/>
      <c r="ENE139" s="40"/>
      <c r="ENF139" s="40"/>
      <c r="ENG139" s="40"/>
      <c r="ENH139" s="40"/>
      <c r="ENI139" s="40"/>
      <c r="ENJ139" s="40"/>
      <c r="ENK139" s="40"/>
      <c r="ENL139" s="40"/>
      <c r="ENM139" s="40"/>
      <c r="ENN139" s="40"/>
      <c r="ENO139" s="40"/>
      <c r="ENP139" s="40"/>
      <c r="ENQ139" s="40"/>
      <c r="ENR139" s="40"/>
      <c r="ENS139" s="40"/>
      <c r="ENT139" s="40"/>
      <c r="ENU139" s="40"/>
      <c r="ENV139" s="40"/>
      <c r="ENW139" s="40"/>
      <c r="ENX139" s="40"/>
      <c r="ENY139" s="40"/>
      <c r="ENZ139" s="40"/>
      <c r="EOA139" s="40"/>
      <c r="EOB139" s="40"/>
      <c r="EOC139" s="40"/>
      <c r="EOD139" s="40"/>
      <c r="EOE139" s="40"/>
      <c r="EOF139" s="40"/>
      <c r="EOG139" s="40"/>
      <c r="EOH139" s="40"/>
      <c r="EOI139" s="40"/>
      <c r="EOJ139" s="40"/>
      <c r="EOK139" s="40"/>
      <c r="EOL139" s="40"/>
      <c r="EOM139" s="40"/>
      <c r="EON139" s="40"/>
      <c r="EOO139" s="40"/>
      <c r="EOP139" s="40"/>
      <c r="EOQ139" s="40"/>
      <c r="EOR139" s="40"/>
      <c r="EOS139" s="40"/>
      <c r="EOT139" s="40"/>
      <c r="EOU139" s="40"/>
      <c r="EOV139" s="40"/>
      <c r="EOW139" s="40"/>
      <c r="EOX139" s="40"/>
      <c r="EOY139" s="40"/>
      <c r="EOZ139" s="40"/>
      <c r="EPA139" s="40"/>
      <c r="EPB139" s="40"/>
      <c r="EPC139" s="40"/>
      <c r="EPD139" s="40"/>
      <c r="EPE139" s="40"/>
      <c r="EPF139" s="40"/>
      <c r="EPG139" s="40"/>
      <c r="EPH139" s="40"/>
      <c r="EPI139" s="40"/>
      <c r="EPJ139" s="40"/>
      <c r="EPK139" s="40"/>
      <c r="EPL139" s="40"/>
      <c r="EPM139" s="40"/>
      <c r="EPN139" s="40"/>
      <c r="EPO139" s="40"/>
      <c r="EPP139" s="40"/>
      <c r="EPQ139" s="40"/>
      <c r="EPR139" s="40"/>
      <c r="EPS139" s="40"/>
      <c r="EPT139" s="40"/>
      <c r="EPU139" s="40"/>
      <c r="EPV139" s="40"/>
      <c r="EPW139" s="40"/>
      <c r="EPX139" s="40"/>
      <c r="EPY139" s="40"/>
      <c r="EPZ139" s="40"/>
      <c r="EQA139" s="40"/>
      <c r="EQB139" s="40"/>
      <c r="EQC139" s="40"/>
      <c r="EQD139" s="40"/>
      <c r="EQE139" s="40"/>
      <c r="EQF139" s="40"/>
      <c r="EQG139" s="40"/>
      <c r="EQH139" s="40"/>
      <c r="EQI139" s="40"/>
      <c r="EQJ139" s="40"/>
      <c r="EQK139" s="40"/>
      <c r="EQL139" s="40"/>
      <c r="EQM139" s="40"/>
      <c r="EQN139" s="40"/>
      <c r="EQO139" s="40"/>
      <c r="EQP139" s="40"/>
      <c r="EQQ139" s="40"/>
      <c r="EQR139" s="40"/>
      <c r="EQS139" s="40"/>
      <c r="EQT139" s="40"/>
      <c r="EQU139" s="40"/>
      <c r="EQV139" s="40"/>
      <c r="EQW139" s="40"/>
      <c r="EQX139" s="40"/>
      <c r="EQY139" s="40"/>
      <c r="EQZ139" s="40"/>
      <c r="ERA139" s="40"/>
      <c r="ERB139" s="40"/>
      <c r="ERC139" s="40"/>
      <c r="ERD139" s="40"/>
      <c r="ERE139" s="40"/>
      <c r="ERF139" s="40"/>
      <c r="ERG139" s="40"/>
      <c r="ERH139" s="40"/>
      <c r="ERI139" s="40"/>
      <c r="ERJ139" s="40"/>
      <c r="ERK139" s="40"/>
      <c r="ERL139" s="40"/>
      <c r="ERM139" s="40"/>
      <c r="ERN139" s="40"/>
      <c r="ERO139" s="40"/>
      <c r="ERP139" s="40"/>
      <c r="ERQ139" s="40"/>
      <c r="ERR139" s="40"/>
      <c r="ERS139" s="40"/>
      <c r="ERT139" s="40"/>
      <c r="ERU139" s="40"/>
      <c r="ERV139" s="40"/>
      <c r="ERW139" s="40"/>
      <c r="ERX139" s="40"/>
      <c r="ERY139" s="40"/>
      <c r="ERZ139" s="40"/>
      <c r="ESA139" s="40"/>
      <c r="ESB139" s="40"/>
      <c r="ESC139" s="40"/>
      <c r="ESD139" s="40"/>
      <c r="ESE139" s="40"/>
      <c r="ESF139" s="40"/>
      <c r="ESG139" s="40"/>
      <c r="ESH139" s="40"/>
      <c r="ESI139" s="40"/>
      <c r="ESJ139" s="40"/>
      <c r="ESK139" s="40"/>
      <c r="ESL139" s="40"/>
      <c r="ESM139" s="40"/>
      <c r="ESN139" s="40"/>
      <c r="ESO139" s="40"/>
      <c r="ESP139" s="40"/>
      <c r="ESQ139" s="40"/>
      <c r="ESR139" s="40"/>
      <c r="ESS139" s="40"/>
      <c r="EST139" s="40"/>
      <c r="ESU139" s="40"/>
      <c r="ESV139" s="40"/>
      <c r="ESW139" s="40"/>
      <c r="ESX139" s="40"/>
      <c r="ESY139" s="40"/>
      <c r="ESZ139" s="40"/>
      <c r="ETA139" s="40"/>
      <c r="ETB139" s="40"/>
      <c r="ETC139" s="40"/>
      <c r="ETD139" s="40"/>
      <c r="ETE139" s="40"/>
      <c r="ETF139" s="40"/>
      <c r="ETG139" s="40"/>
      <c r="ETH139" s="40"/>
      <c r="ETI139" s="40"/>
      <c r="ETJ139" s="40"/>
      <c r="ETK139" s="40"/>
      <c r="ETL139" s="40"/>
      <c r="ETM139" s="40"/>
      <c r="ETN139" s="40"/>
      <c r="ETO139" s="40"/>
      <c r="ETP139" s="40"/>
      <c r="ETQ139" s="40"/>
      <c r="ETR139" s="40"/>
      <c r="ETS139" s="40"/>
      <c r="ETT139" s="40"/>
      <c r="ETU139" s="40"/>
      <c r="ETV139" s="40"/>
      <c r="ETW139" s="40"/>
      <c r="ETX139" s="40"/>
      <c r="ETY139" s="40"/>
      <c r="ETZ139" s="40"/>
      <c r="EUA139" s="40"/>
      <c r="EUB139" s="40"/>
      <c r="EUC139" s="40"/>
      <c r="EUD139" s="40"/>
      <c r="EUE139" s="40"/>
      <c r="EUF139" s="40"/>
      <c r="EUG139" s="40"/>
      <c r="EUH139" s="40"/>
      <c r="EUI139" s="40"/>
      <c r="EUJ139" s="40"/>
      <c r="EUK139" s="40"/>
      <c r="EUL139" s="40"/>
      <c r="EUM139" s="40"/>
      <c r="EUN139" s="40"/>
      <c r="EUO139" s="40"/>
      <c r="EUP139" s="40"/>
      <c r="EUQ139" s="40"/>
      <c r="EUR139" s="40"/>
      <c r="EUS139" s="40"/>
      <c r="EUT139" s="40"/>
      <c r="EUU139" s="40"/>
      <c r="EUV139" s="40"/>
      <c r="EUW139" s="40"/>
      <c r="EUX139" s="40"/>
      <c r="EUY139" s="40"/>
      <c r="EUZ139" s="40"/>
      <c r="EVA139" s="40"/>
      <c r="EVB139" s="40"/>
      <c r="EVC139" s="40"/>
      <c r="EVD139" s="40"/>
      <c r="EVE139" s="40"/>
      <c r="EVF139" s="40"/>
      <c r="EVG139" s="40"/>
      <c r="EVH139" s="40"/>
      <c r="EVI139" s="40"/>
      <c r="EVJ139" s="40"/>
      <c r="EVK139" s="40"/>
      <c r="EVL139" s="40"/>
      <c r="EVM139" s="40"/>
      <c r="EVN139" s="40"/>
      <c r="EVO139" s="40"/>
      <c r="EVP139" s="40"/>
      <c r="EVQ139" s="40"/>
      <c r="EVR139" s="40"/>
      <c r="EVS139" s="40"/>
      <c r="EVT139" s="40"/>
      <c r="EVU139" s="40"/>
      <c r="EVV139" s="40"/>
      <c r="EVW139" s="40"/>
      <c r="EVX139" s="40"/>
      <c r="EVY139" s="40"/>
      <c r="EVZ139" s="40"/>
      <c r="EWA139" s="40"/>
      <c r="EWB139" s="40"/>
      <c r="EWC139" s="40"/>
      <c r="EWD139" s="40"/>
      <c r="EWE139" s="40"/>
      <c r="EWF139" s="40"/>
      <c r="EWG139" s="40"/>
      <c r="EWH139" s="40"/>
      <c r="EWI139" s="40"/>
      <c r="EWJ139" s="40"/>
      <c r="EWK139" s="40"/>
      <c r="EWL139" s="40"/>
      <c r="EWM139" s="40"/>
      <c r="EWN139" s="40"/>
      <c r="EWO139" s="40"/>
      <c r="EWP139" s="40"/>
      <c r="EWQ139" s="40"/>
      <c r="EWR139" s="40"/>
      <c r="EWS139" s="40"/>
      <c r="EWT139" s="40"/>
      <c r="EWU139" s="40"/>
      <c r="EWV139" s="40"/>
      <c r="EWW139" s="40"/>
      <c r="EWX139" s="40"/>
      <c r="EWY139" s="40"/>
      <c r="EWZ139" s="40"/>
      <c r="EXA139" s="40"/>
      <c r="EXB139" s="40"/>
      <c r="EXC139" s="40"/>
      <c r="EXD139" s="40"/>
      <c r="EXE139" s="40"/>
      <c r="EXF139" s="40"/>
      <c r="EXG139" s="40"/>
      <c r="EXH139" s="40"/>
      <c r="EXI139" s="40"/>
      <c r="EXJ139" s="40"/>
      <c r="EXK139" s="40"/>
      <c r="EXL139" s="40"/>
      <c r="EXM139" s="40"/>
      <c r="EXN139" s="40"/>
      <c r="EXO139" s="40"/>
      <c r="EXP139" s="40"/>
      <c r="EXQ139" s="40"/>
      <c r="EXR139" s="40"/>
      <c r="EXS139" s="40"/>
      <c r="EXT139" s="40"/>
      <c r="EXU139" s="40"/>
      <c r="EXV139" s="40"/>
      <c r="EXW139" s="40"/>
      <c r="EXX139" s="40"/>
      <c r="EXY139" s="40"/>
      <c r="EXZ139" s="40"/>
      <c r="EYA139" s="40"/>
      <c r="EYB139" s="40"/>
      <c r="EYC139" s="40"/>
      <c r="EYD139" s="40"/>
      <c r="EYE139" s="40"/>
      <c r="EYF139" s="40"/>
      <c r="EYG139" s="40"/>
      <c r="EYH139" s="40"/>
      <c r="EYI139" s="40"/>
      <c r="EYJ139" s="40"/>
      <c r="EYK139" s="40"/>
      <c r="EYL139" s="40"/>
      <c r="EYM139" s="40"/>
      <c r="EYN139" s="40"/>
      <c r="EYO139" s="40"/>
      <c r="EYP139" s="40"/>
      <c r="EYQ139" s="40"/>
      <c r="EYR139" s="40"/>
      <c r="EYS139" s="40"/>
      <c r="EYT139" s="40"/>
      <c r="EYU139" s="40"/>
      <c r="EYV139" s="40"/>
      <c r="EYW139" s="40"/>
      <c r="EYX139" s="40"/>
      <c r="EYY139" s="40"/>
      <c r="EYZ139" s="40"/>
      <c r="EZA139" s="40"/>
      <c r="EZB139" s="40"/>
      <c r="EZC139" s="40"/>
      <c r="EZD139" s="40"/>
      <c r="EZE139" s="40"/>
      <c r="EZF139" s="40"/>
      <c r="EZG139" s="40"/>
      <c r="EZH139" s="40"/>
      <c r="EZI139" s="40"/>
      <c r="EZJ139" s="40"/>
      <c r="EZK139" s="40"/>
      <c r="EZL139" s="40"/>
      <c r="EZM139" s="40"/>
      <c r="EZN139" s="40"/>
      <c r="EZO139" s="40"/>
      <c r="EZP139" s="40"/>
      <c r="EZQ139" s="40"/>
      <c r="EZR139" s="40"/>
      <c r="EZS139" s="40"/>
      <c r="EZT139" s="40"/>
      <c r="EZU139" s="40"/>
      <c r="EZV139" s="40"/>
      <c r="EZW139" s="40"/>
      <c r="EZX139" s="40"/>
      <c r="EZY139" s="40"/>
      <c r="EZZ139" s="40"/>
      <c r="FAA139" s="40"/>
      <c r="FAB139" s="40"/>
      <c r="FAC139" s="40"/>
      <c r="FAD139" s="40"/>
      <c r="FAE139" s="40"/>
      <c r="FAF139" s="40"/>
      <c r="FAG139" s="40"/>
      <c r="FAH139" s="40"/>
      <c r="FAI139" s="40"/>
      <c r="FAJ139" s="40"/>
      <c r="FAK139" s="40"/>
      <c r="FAL139" s="40"/>
      <c r="FAM139" s="40"/>
      <c r="FAN139" s="40"/>
      <c r="FAO139" s="40"/>
      <c r="FAP139" s="40"/>
      <c r="FAQ139" s="40"/>
      <c r="FAR139" s="40"/>
      <c r="FAS139" s="40"/>
      <c r="FAT139" s="40"/>
      <c r="FAU139" s="40"/>
      <c r="FAV139" s="40"/>
      <c r="FAW139" s="40"/>
      <c r="FAX139" s="40"/>
      <c r="FAY139" s="40"/>
      <c r="FAZ139" s="40"/>
      <c r="FBA139" s="40"/>
      <c r="FBB139" s="40"/>
      <c r="FBC139" s="40"/>
      <c r="FBD139" s="40"/>
      <c r="FBE139" s="40"/>
      <c r="FBF139" s="40"/>
      <c r="FBG139" s="40"/>
      <c r="FBH139" s="40"/>
      <c r="FBI139" s="40"/>
      <c r="FBJ139" s="40"/>
      <c r="FBK139" s="40"/>
      <c r="FBL139" s="40"/>
      <c r="FBM139" s="40"/>
      <c r="FBN139" s="40"/>
      <c r="FBO139" s="40"/>
      <c r="FBP139" s="40"/>
      <c r="FBQ139" s="40"/>
      <c r="FBR139" s="40"/>
      <c r="FBS139" s="40"/>
      <c r="FBT139" s="40"/>
      <c r="FBU139" s="40"/>
      <c r="FBV139" s="40"/>
      <c r="FBW139" s="40"/>
      <c r="FBX139" s="40"/>
      <c r="FBY139" s="40"/>
      <c r="FBZ139" s="40"/>
      <c r="FCA139" s="40"/>
      <c r="FCB139" s="40"/>
      <c r="FCC139" s="40"/>
      <c r="FCD139" s="40"/>
      <c r="FCE139" s="40"/>
      <c r="FCF139" s="40"/>
      <c r="FCG139" s="40"/>
      <c r="FCH139" s="40"/>
      <c r="FCI139" s="40"/>
      <c r="FCJ139" s="40"/>
      <c r="FCK139" s="40"/>
      <c r="FCL139" s="40"/>
      <c r="FCM139" s="40"/>
      <c r="FCN139" s="40"/>
      <c r="FCO139" s="40"/>
      <c r="FCP139" s="40"/>
      <c r="FCQ139" s="40"/>
      <c r="FCR139" s="40"/>
      <c r="FCS139" s="40"/>
      <c r="FCT139" s="40"/>
      <c r="FCU139" s="40"/>
      <c r="FCV139" s="40"/>
      <c r="FCW139" s="40"/>
      <c r="FCX139" s="40"/>
      <c r="FCY139" s="40"/>
      <c r="FCZ139" s="40"/>
      <c r="FDA139" s="40"/>
      <c r="FDB139" s="40"/>
      <c r="FDC139" s="40"/>
      <c r="FDD139" s="40"/>
      <c r="FDE139" s="40"/>
      <c r="FDF139" s="40"/>
      <c r="FDG139" s="40"/>
      <c r="FDH139" s="40"/>
      <c r="FDI139" s="40"/>
      <c r="FDJ139" s="40"/>
      <c r="FDK139" s="40"/>
      <c r="FDL139" s="40"/>
      <c r="FDM139" s="40"/>
      <c r="FDN139" s="40"/>
      <c r="FDO139" s="40"/>
      <c r="FDP139" s="40"/>
      <c r="FDQ139" s="40"/>
      <c r="FDR139" s="40"/>
      <c r="FDS139" s="40"/>
      <c r="FDT139" s="40"/>
      <c r="FDU139" s="40"/>
      <c r="FDV139" s="40"/>
      <c r="FDW139" s="40"/>
      <c r="FDX139" s="40"/>
      <c r="FDY139" s="40"/>
      <c r="FDZ139" s="40"/>
      <c r="FEA139" s="40"/>
      <c r="FEB139" s="40"/>
      <c r="FEC139" s="40"/>
      <c r="FED139" s="40"/>
      <c r="FEE139" s="40"/>
      <c r="FEF139" s="40"/>
      <c r="FEG139" s="40"/>
      <c r="FEH139" s="40"/>
      <c r="FEI139" s="40"/>
      <c r="FEJ139" s="40"/>
      <c r="FEK139" s="40"/>
      <c r="FEL139" s="40"/>
      <c r="FEM139" s="40"/>
      <c r="FEN139" s="40"/>
      <c r="FEO139" s="40"/>
      <c r="FEP139" s="40"/>
      <c r="FEQ139" s="40"/>
      <c r="FER139" s="40"/>
      <c r="FES139" s="40"/>
      <c r="FET139" s="40"/>
      <c r="FEU139" s="40"/>
      <c r="FEV139" s="40"/>
      <c r="FEW139" s="40"/>
      <c r="FEX139" s="40"/>
      <c r="FEY139" s="40"/>
      <c r="FEZ139" s="40"/>
      <c r="FFA139" s="40"/>
      <c r="FFB139" s="40"/>
      <c r="FFC139" s="40"/>
      <c r="FFD139" s="40"/>
      <c r="FFE139" s="40"/>
      <c r="FFF139" s="40"/>
      <c r="FFG139" s="40"/>
      <c r="FFH139" s="40"/>
      <c r="FFI139" s="40"/>
      <c r="FFJ139" s="40"/>
      <c r="FFK139" s="40"/>
      <c r="FFL139" s="40"/>
      <c r="FFM139" s="40"/>
      <c r="FFN139" s="40"/>
      <c r="FFO139" s="40"/>
      <c r="FFP139" s="40"/>
      <c r="FFQ139" s="40"/>
      <c r="FFR139" s="40"/>
      <c r="FFS139" s="40"/>
      <c r="FFT139" s="40"/>
      <c r="FFU139" s="40"/>
      <c r="FFV139" s="40"/>
      <c r="FFW139" s="40"/>
      <c r="FFX139" s="40"/>
      <c r="FFY139" s="40"/>
      <c r="FFZ139" s="40"/>
      <c r="FGA139" s="40"/>
      <c r="FGB139" s="40"/>
      <c r="FGC139" s="40"/>
      <c r="FGD139" s="40"/>
      <c r="FGE139" s="40"/>
      <c r="FGF139" s="40"/>
      <c r="FGG139" s="40"/>
      <c r="FGH139" s="40"/>
      <c r="FGI139" s="40"/>
      <c r="FGJ139" s="40"/>
      <c r="FGK139" s="40"/>
      <c r="FGL139" s="40"/>
      <c r="FGM139" s="40"/>
      <c r="FGN139" s="40"/>
      <c r="FGO139" s="40"/>
      <c r="FGP139" s="40"/>
      <c r="FGQ139" s="40"/>
      <c r="FGR139" s="40"/>
      <c r="FGS139" s="40"/>
      <c r="FGT139" s="40"/>
      <c r="FGU139" s="40"/>
      <c r="FGV139" s="40"/>
      <c r="FGW139" s="40"/>
      <c r="FGX139" s="40"/>
      <c r="FGY139" s="40"/>
      <c r="FGZ139" s="40"/>
      <c r="FHA139" s="40"/>
      <c r="FHB139" s="40"/>
      <c r="FHC139" s="40"/>
      <c r="FHD139" s="40"/>
      <c r="FHE139" s="40"/>
      <c r="FHF139" s="40"/>
      <c r="FHG139" s="40"/>
      <c r="FHH139" s="40"/>
      <c r="FHI139" s="40"/>
      <c r="FHJ139" s="40"/>
      <c r="FHK139" s="40"/>
      <c r="FHL139" s="40"/>
      <c r="FHM139" s="40"/>
      <c r="FHN139" s="40"/>
      <c r="FHO139" s="40"/>
      <c r="FHP139" s="40"/>
      <c r="FHQ139" s="40"/>
      <c r="FHR139" s="40"/>
      <c r="FHS139" s="40"/>
      <c r="FHT139" s="40"/>
      <c r="FHU139" s="40"/>
      <c r="FHV139" s="40"/>
      <c r="FHW139" s="40"/>
      <c r="FHX139" s="40"/>
      <c r="FHY139" s="40"/>
      <c r="FHZ139" s="40"/>
      <c r="FIA139" s="40"/>
      <c r="FIB139" s="40"/>
      <c r="FIC139" s="40"/>
      <c r="FID139" s="40"/>
      <c r="FIE139" s="40"/>
      <c r="FIF139" s="40"/>
      <c r="FIG139" s="40"/>
      <c r="FIH139" s="40"/>
      <c r="FII139" s="40"/>
      <c r="FIJ139" s="40"/>
      <c r="FIK139" s="40"/>
      <c r="FIL139" s="40"/>
      <c r="FIM139" s="40"/>
      <c r="FIN139" s="40"/>
      <c r="FIO139" s="40"/>
      <c r="FIP139" s="40"/>
      <c r="FIQ139" s="40"/>
      <c r="FIR139" s="40"/>
      <c r="FIS139" s="40"/>
      <c r="FIT139" s="40"/>
      <c r="FIU139" s="40"/>
      <c r="FIV139" s="40"/>
      <c r="FIW139" s="40"/>
      <c r="FIX139" s="40"/>
      <c r="FIY139" s="40"/>
      <c r="FIZ139" s="40"/>
      <c r="FJA139" s="40"/>
      <c r="FJB139" s="40"/>
      <c r="FJC139" s="40"/>
      <c r="FJD139" s="40"/>
      <c r="FJE139" s="40"/>
      <c r="FJF139" s="40"/>
      <c r="FJG139" s="40"/>
      <c r="FJH139" s="40"/>
      <c r="FJI139" s="40"/>
      <c r="FJJ139" s="40"/>
      <c r="FJK139" s="40"/>
      <c r="FJL139" s="40"/>
      <c r="FJM139" s="40"/>
      <c r="FJN139" s="40"/>
      <c r="FJO139" s="40"/>
      <c r="FJP139" s="40"/>
      <c r="FJQ139" s="40"/>
      <c r="FJR139" s="40"/>
      <c r="FJS139" s="40"/>
      <c r="FJT139" s="40"/>
      <c r="FJU139" s="40"/>
      <c r="FJV139" s="40"/>
      <c r="FJW139" s="40"/>
      <c r="FJX139" s="40"/>
      <c r="FJY139" s="40"/>
      <c r="FJZ139" s="40"/>
      <c r="FKA139" s="40"/>
      <c r="FKB139" s="40"/>
      <c r="FKC139" s="40"/>
      <c r="FKD139" s="40"/>
      <c r="FKE139" s="40"/>
      <c r="FKF139" s="40"/>
      <c r="FKG139" s="40"/>
      <c r="FKH139" s="40"/>
      <c r="FKI139" s="40"/>
      <c r="FKJ139" s="40"/>
      <c r="FKK139" s="40"/>
      <c r="FKL139" s="40"/>
      <c r="FKM139" s="40"/>
      <c r="FKN139" s="40"/>
      <c r="FKO139" s="40"/>
      <c r="FKP139" s="40"/>
      <c r="FKQ139" s="40"/>
      <c r="FKR139" s="40"/>
      <c r="FKS139" s="40"/>
      <c r="FKT139" s="40"/>
      <c r="FKU139" s="40"/>
      <c r="FKV139" s="40"/>
      <c r="FKW139" s="40"/>
      <c r="FKX139" s="40"/>
      <c r="FKY139" s="40"/>
      <c r="FKZ139" s="40"/>
      <c r="FLA139" s="40"/>
      <c r="FLB139" s="40"/>
      <c r="FLC139" s="40"/>
      <c r="FLD139" s="40"/>
      <c r="FLE139" s="40"/>
      <c r="FLF139" s="40"/>
      <c r="FLG139" s="40"/>
      <c r="FLH139" s="40"/>
      <c r="FLI139" s="40"/>
      <c r="FLJ139" s="40"/>
      <c r="FLK139" s="40"/>
      <c r="FLL139" s="40"/>
      <c r="FLM139" s="40"/>
      <c r="FLN139" s="40"/>
      <c r="FLO139" s="40"/>
      <c r="FLP139" s="40"/>
      <c r="FLQ139" s="40"/>
      <c r="FLR139" s="40"/>
      <c r="FLS139" s="40"/>
      <c r="FLT139" s="40"/>
      <c r="FLU139" s="40"/>
      <c r="FLV139" s="40"/>
      <c r="FLW139" s="40"/>
      <c r="FLX139" s="40"/>
      <c r="FLY139" s="40"/>
      <c r="FLZ139" s="40"/>
      <c r="FMA139" s="40"/>
      <c r="FMB139" s="40"/>
      <c r="FMC139" s="40"/>
      <c r="FMD139" s="40"/>
      <c r="FME139" s="40"/>
      <c r="FMF139" s="40"/>
      <c r="FMG139" s="40"/>
      <c r="FMH139" s="40"/>
      <c r="FMI139" s="40"/>
      <c r="FMJ139" s="40"/>
      <c r="FMK139" s="40"/>
      <c r="FML139" s="40"/>
      <c r="FMM139" s="40"/>
      <c r="FMN139" s="40"/>
      <c r="FMO139" s="40"/>
      <c r="FMP139" s="40"/>
      <c r="FMQ139" s="40"/>
      <c r="FMR139" s="40"/>
      <c r="FMS139" s="40"/>
      <c r="FMT139" s="40"/>
      <c r="FMU139" s="40"/>
      <c r="FMV139" s="40"/>
      <c r="FMW139" s="40"/>
      <c r="FMX139" s="40"/>
      <c r="FMY139" s="40"/>
      <c r="FMZ139" s="40"/>
      <c r="FNA139" s="40"/>
      <c r="FNB139" s="40"/>
      <c r="FNC139" s="40"/>
      <c r="FND139" s="40"/>
      <c r="FNE139" s="40"/>
      <c r="FNF139" s="40"/>
      <c r="FNG139" s="40"/>
      <c r="FNH139" s="40"/>
      <c r="FNI139" s="40"/>
      <c r="FNJ139" s="40"/>
      <c r="FNK139" s="40"/>
      <c r="FNL139" s="40"/>
      <c r="FNM139" s="40"/>
      <c r="FNN139" s="40"/>
      <c r="FNO139" s="40"/>
      <c r="FNP139" s="40"/>
      <c r="FNQ139" s="40"/>
      <c r="FNR139" s="40"/>
      <c r="FNS139" s="40"/>
      <c r="FNT139" s="40"/>
      <c r="FNU139" s="40"/>
      <c r="FNV139" s="40"/>
      <c r="FNW139" s="40"/>
      <c r="FNX139" s="40"/>
      <c r="FNY139" s="40"/>
      <c r="FNZ139" s="40"/>
      <c r="FOA139" s="40"/>
      <c r="FOB139" s="40"/>
      <c r="FOC139" s="40"/>
      <c r="FOD139" s="40"/>
      <c r="FOE139" s="40"/>
      <c r="FOF139" s="40"/>
      <c r="FOG139" s="40"/>
      <c r="FOH139" s="40"/>
      <c r="FOI139" s="40"/>
      <c r="FOJ139" s="40"/>
      <c r="FOK139" s="40"/>
      <c r="FOL139" s="40"/>
      <c r="FOM139" s="40"/>
      <c r="FON139" s="40"/>
      <c r="FOO139" s="40"/>
      <c r="FOP139" s="40"/>
      <c r="FOQ139" s="40"/>
      <c r="FOR139" s="40"/>
      <c r="FOS139" s="40"/>
      <c r="FOT139" s="40"/>
      <c r="FOU139" s="40"/>
      <c r="FOV139" s="40"/>
      <c r="FOW139" s="40"/>
      <c r="FOX139" s="40"/>
      <c r="FOY139" s="40"/>
      <c r="FOZ139" s="40"/>
      <c r="FPA139" s="40"/>
      <c r="FPB139" s="40"/>
      <c r="FPC139" s="40"/>
      <c r="FPD139" s="40"/>
      <c r="FPE139" s="40"/>
      <c r="FPF139" s="40"/>
      <c r="FPG139" s="40"/>
      <c r="FPH139" s="40"/>
      <c r="FPI139" s="40"/>
      <c r="FPJ139" s="40"/>
      <c r="FPK139" s="40"/>
      <c r="FPL139" s="40"/>
      <c r="FPM139" s="40"/>
      <c r="FPN139" s="40"/>
      <c r="FPO139" s="40"/>
      <c r="FPP139" s="40"/>
      <c r="FPQ139" s="40"/>
      <c r="FPR139" s="40"/>
      <c r="FPS139" s="40"/>
      <c r="FPT139" s="40"/>
      <c r="FPU139" s="40"/>
      <c r="FPV139" s="40"/>
      <c r="FPW139" s="40"/>
      <c r="FPX139" s="40"/>
      <c r="FPY139" s="40"/>
      <c r="FPZ139" s="40"/>
      <c r="FQA139" s="40"/>
      <c r="FQB139" s="40"/>
      <c r="FQC139" s="40"/>
      <c r="FQD139" s="40"/>
      <c r="FQE139" s="40"/>
      <c r="FQF139" s="40"/>
      <c r="FQG139" s="40"/>
      <c r="FQH139" s="40"/>
      <c r="FQI139" s="40"/>
      <c r="FQJ139" s="40"/>
      <c r="FQK139" s="40"/>
      <c r="FQL139" s="40"/>
      <c r="FQM139" s="40"/>
      <c r="FQN139" s="40"/>
      <c r="FQO139" s="40"/>
      <c r="FQP139" s="40"/>
      <c r="FQQ139" s="40"/>
      <c r="FQR139" s="40"/>
      <c r="FQS139" s="40"/>
      <c r="FQT139" s="40"/>
      <c r="FQU139" s="40"/>
      <c r="FQV139" s="40"/>
      <c r="FQW139" s="40"/>
      <c r="FQX139" s="40"/>
      <c r="FQY139" s="40"/>
      <c r="FQZ139" s="40"/>
      <c r="FRA139" s="40"/>
      <c r="FRB139" s="40"/>
      <c r="FRC139" s="40"/>
      <c r="FRD139" s="40"/>
      <c r="FRE139" s="40"/>
      <c r="FRF139" s="40"/>
      <c r="FRG139" s="40"/>
      <c r="FRH139" s="40"/>
      <c r="FRI139" s="40"/>
      <c r="FRJ139" s="40"/>
      <c r="FRK139" s="40"/>
      <c r="FRL139" s="40"/>
      <c r="FRM139" s="40"/>
      <c r="FRN139" s="40"/>
      <c r="FRO139" s="40"/>
      <c r="FRP139" s="40"/>
      <c r="FRQ139" s="40"/>
      <c r="FRR139" s="40"/>
      <c r="FRS139" s="40"/>
      <c r="FRT139" s="40"/>
      <c r="FRU139" s="40"/>
      <c r="FRV139" s="40"/>
      <c r="FRW139" s="40"/>
      <c r="FRX139" s="40"/>
      <c r="FRY139" s="40"/>
      <c r="FRZ139" s="40"/>
      <c r="FSA139" s="40"/>
      <c r="FSB139" s="40"/>
      <c r="FSC139" s="40"/>
      <c r="FSD139" s="40"/>
      <c r="FSE139" s="40"/>
      <c r="FSF139" s="40"/>
      <c r="FSG139" s="40"/>
      <c r="FSH139" s="40"/>
      <c r="FSI139" s="40"/>
      <c r="FSJ139" s="40"/>
      <c r="FSK139" s="40"/>
      <c r="FSL139" s="40"/>
      <c r="FSM139" s="40"/>
      <c r="FSN139" s="40"/>
      <c r="FSO139" s="40"/>
      <c r="FSP139" s="40"/>
      <c r="FSQ139" s="40"/>
      <c r="FSR139" s="40"/>
      <c r="FSS139" s="40"/>
      <c r="FST139" s="40"/>
      <c r="FSU139" s="40"/>
      <c r="FSV139" s="40"/>
      <c r="FSW139" s="40"/>
      <c r="FSX139" s="40"/>
      <c r="FSY139" s="40"/>
      <c r="FSZ139" s="40"/>
      <c r="FTA139" s="40"/>
      <c r="FTB139" s="40"/>
      <c r="FTC139" s="40"/>
      <c r="FTD139" s="40"/>
      <c r="FTE139" s="40"/>
      <c r="FTF139" s="40"/>
      <c r="FTG139" s="40"/>
      <c r="FTH139" s="40"/>
      <c r="FTI139" s="40"/>
      <c r="FTJ139" s="40"/>
      <c r="FTK139" s="40"/>
      <c r="FTL139" s="40"/>
      <c r="FTM139" s="40"/>
      <c r="FTN139" s="40"/>
      <c r="FTO139" s="40"/>
      <c r="FTP139" s="40"/>
      <c r="FTQ139" s="40"/>
      <c r="FTR139" s="40"/>
      <c r="FTS139" s="40"/>
      <c r="FTT139" s="40"/>
      <c r="FTU139" s="40"/>
      <c r="FTV139" s="40"/>
      <c r="FTW139" s="40"/>
      <c r="FTX139" s="40"/>
      <c r="FTY139" s="40"/>
      <c r="FTZ139" s="40"/>
      <c r="FUA139" s="40"/>
      <c r="FUB139" s="40"/>
      <c r="FUC139" s="40"/>
      <c r="FUD139" s="40"/>
      <c r="FUE139" s="40"/>
      <c r="FUF139" s="40"/>
      <c r="FUG139" s="40"/>
      <c r="FUH139" s="40"/>
      <c r="FUI139" s="40"/>
      <c r="FUJ139" s="40"/>
      <c r="FUK139" s="40"/>
      <c r="FUL139" s="40"/>
      <c r="FUM139" s="40"/>
      <c r="FUN139" s="40"/>
      <c r="FUO139" s="40"/>
      <c r="FUP139" s="40"/>
      <c r="FUQ139" s="40"/>
      <c r="FUR139" s="40"/>
      <c r="FUS139" s="40"/>
      <c r="FUT139" s="40"/>
      <c r="FUU139" s="40"/>
      <c r="FUV139" s="40"/>
      <c r="FUW139" s="40"/>
      <c r="FUX139" s="40"/>
      <c r="FUY139" s="40"/>
      <c r="FUZ139" s="40"/>
      <c r="FVA139" s="40"/>
      <c r="FVB139" s="40"/>
      <c r="FVC139" s="40"/>
      <c r="FVD139" s="40"/>
      <c r="FVE139" s="40"/>
      <c r="FVF139" s="40"/>
      <c r="FVG139" s="40"/>
      <c r="FVH139" s="40"/>
      <c r="FVI139" s="40"/>
      <c r="FVJ139" s="40"/>
      <c r="FVK139" s="40"/>
      <c r="FVL139" s="40"/>
      <c r="FVM139" s="40"/>
      <c r="FVN139" s="40"/>
      <c r="FVO139" s="40"/>
      <c r="FVP139" s="40"/>
      <c r="FVQ139" s="40"/>
      <c r="FVR139" s="40"/>
      <c r="FVS139" s="40"/>
      <c r="FVT139" s="40"/>
      <c r="FVU139" s="40"/>
      <c r="FVV139" s="40"/>
      <c r="FVW139" s="40"/>
      <c r="FVX139" s="40"/>
      <c r="FVY139" s="40"/>
      <c r="FVZ139" s="40"/>
      <c r="FWA139" s="40"/>
      <c r="FWB139" s="40"/>
      <c r="FWC139" s="40"/>
      <c r="FWD139" s="40"/>
      <c r="FWE139" s="40"/>
      <c r="FWF139" s="40"/>
      <c r="FWG139" s="40"/>
      <c r="FWH139" s="40"/>
      <c r="FWI139" s="40"/>
      <c r="FWJ139" s="40"/>
      <c r="FWK139" s="40"/>
      <c r="FWL139" s="40"/>
      <c r="FWM139" s="40"/>
      <c r="FWN139" s="40"/>
      <c r="FWO139" s="40"/>
      <c r="FWP139" s="40"/>
      <c r="FWQ139" s="40"/>
      <c r="FWR139" s="40"/>
      <c r="FWS139" s="40"/>
      <c r="FWT139" s="40"/>
      <c r="FWU139" s="40"/>
      <c r="FWV139" s="40"/>
      <c r="FWW139" s="40"/>
      <c r="FWX139" s="40"/>
      <c r="FWY139" s="40"/>
      <c r="FWZ139" s="40"/>
      <c r="FXA139" s="40"/>
      <c r="FXB139" s="40"/>
      <c r="FXC139" s="40"/>
      <c r="FXD139" s="40"/>
      <c r="FXE139" s="40"/>
      <c r="FXF139" s="40"/>
      <c r="FXG139" s="40"/>
      <c r="FXH139" s="40"/>
      <c r="FXI139" s="40"/>
      <c r="FXJ139" s="40"/>
      <c r="FXK139" s="40"/>
      <c r="FXL139" s="40"/>
      <c r="FXM139" s="40"/>
      <c r="FXN139" s="40"/>
      <c r="FXO139" s="40"/>
      <c r="FXP139" s="40"/>
      <c r="FXQ139" s="40"/>
      <c r="FXR139" s="40"/>
      <c r="FXS139" s="40"/>
      <c r="FXT139" s="40"/>
      <c r="FXU139" s="40"/>
      <c r="FXV139" s="40"/>
      <c r="FXW139" s="40"/>
      <c r="FXX139" s="40"/>
      <c r="FXY139" s="40"/>
      <c r="FXZ139" s="40"/>
      <c r="FYA139" s="40"/>
      <c r="FYB139" s="40"/>
      <c r="FYC139" s="40"/>
      <c r="FYD139" s="40"/>
      <c r="FYE139" s="40"/>
      <c r="FYF139" s="40"/>
      <c r="FYG139" s="40"/>
      <c r="FYH139" s="40"/>
      <c r="FYI139" s="40"/>
      <c r="FYJ139" s="40"/>
      <c r="FYK139" s="40"/>
      <c r="FYL139" s="40"/>
      <c r="FYM139" s="40"/>
      <c r="FYN139" s="40"/>
      <c r="FYO139" s="40"/>
      <c r="FYP139" s="40"/>
      <c r="FYQ139" s="40"/>
      <c r="FYR139" s="40"/>
      <c r="FYS139" s="40"/>
      <c r="FYT139" s="40"/>
      <c r="FYU139" s="40"/>
      <c r="FYV139" s="40"/>
      <c r="FYW139" s="40"/>
      <c r="FYX139" s="40"/>
      <c r="FYY139" s="40"/>
      <c r="FYZ139" s="40"/>
      <c r="FZA139" s="40"/>
      <c r="FZB139" s="40"/>
      <c r="FZC139" s="40"/>
      <c r="FZD139" s="40"/>
      <c r="FZE139" s="40"/>
      <c r="FZF139" s="40"/>
      <c r="FZG139" s="40"/>
      <c r="FZH139" s="40"/>
      <c r="FZI139" s="40"/>
      <c r="FZJ139" s="40"/>
      <c r="FZK139" s="40"/>
      <c r="FZL139" s="40"/>
      <c r="FZM139" s="40"/>
      <c r="FZN139" s="40"/>
      <c r="FZO139" s="40"/>
      <c r="FZP139" s="40"/>
      <c r="FZQ139" s="40"/>
      <c r="FZR139" s="40"/>
      <c r="FZS139" s="40"/>
      <c r="FZT139" s="40"/>
      <c r="FZU139" s="40"/>
      <c r="FZV139" s="40"/>
      <c r="FZW139" s="40"/>
      <c r="FZX139" s="40"/>
      <c r="FZY139" s="40"/>
      <c r="FZZ139" s="40"/>
      <c r="GAA139" s="40"/>
      <c r="GAB139" s="40"/>
      <c r="GAC139" s="40"/>
      <c r="GAD139" s="40"/>
      <c r="GAE139" s="40"/>
      <c r="GAF139" s="40"/>
      <c r="GAG139" s="40"/>
      <c r="GAH139" s="40"/>
      <c r="GAI139" s="40"/>
      <c r="GAJ139" s="40"/>
      <c r="GAK139" s="40"/>
      <c r="GAL139" s="40"/>
      <c r="GAM139" s="40"/>
      <c r="GAN139" s="40"/>
      <c r="GAO139" s="40"/>
      <c r="GAP139" s="40"/>
      <c r="GAQ139" s="40"/>
      <c r="GAR139" s="40"/>
      <c r="GAS139" s="40"/>
      <c r="GAT139" s="40"/>
      <c r="GAU139" s="40"/>
      <c r="GAV139" s="40"/>
      <c r="GAW139" s="40"/>
      <c r="GAX139" s="40"/>
      <c r="GAY139" s="40"/>
      <c r="GAZ139" s="40"/>
      <c r="GBA139" s="40"/>
      <c r="GBB139" s="40"/>
      <c r="GBC139" s="40"/>
      <c r="GBD139" s="40"/>
      <c r="GBE139" s="40"/>
      <c r="GBF139" s="40"/>
      <c r="GBG139" s="40"/>
      <c r="GBH139" s="40"/>
      <c r="GBI139" s="40"/>
      <c r="GBJ139" s="40"/>
      <c r="GBK139" s="40"/>
      <c r="GBL139" s="40"/>
      <c r="GBM139" s="40"/>
      <c r="GBN139" s="40"/>
      <c r="GBO139" s="40"/>
      <c r="GBP139" s="40"/>
      <c r="GBQ139" s="40"/>
      <c r="GBR139" s="40"/>
      <c r="GBS139" s="40"/>
      <c r="GBT139" s="40"/>
      <c r="GBU139" s="40"/>
      <c r="GBV139" s="40"/>
      <c r="GBW139" s="40"/>
      <c r="GBX139" s="40"/>
      <c r="GBY139" s="40"/>
      <c r="GBZ139" s="40"/>
      <c r="GCA139" s="40"/>
      <c r="GCB139" s="40"/>
      <c r="GCC139" s="40"/>
      <c r="GCD139" s="40"/>
      <c r="GCE139" s="40"/>
      <c r="GCF139" s="40"/>
      <c r="GCG139" s="40"/>
      <c r="GCH139" s="40"/>
      <c r="GCI139" s="40"/>
      <c r="GCJ139" s="40"/>
      <c r="GCK139" s="40"/>
      <c r="GCL139" s="40"/>
      <c r="GCM139" s="40"/>
      <c r="GCN139" s="40"/>
      <c r="GCO139" s="40"/>
      <c r="GCP139" s="40"/>
      <c r="GCQ139" s="40"/>
      <c r="GCR139" s="40"/>
      <c r="GCS139" s="40"/>
      <c r="GCT139" s="40"/>
      <c r="GCU139" s="40"/>
      <c r="GCV139" s="40"/>
      <c r="GCW139" s="40"/>
      <c r="GCX139" s="40"/>
      <c r="GCY139" s="40"/>
      <c r="GCZ139" s="40"/>
      <c r="GDA139" s="40"/>
      <c r="GDB139" s="40"/>
      <c r="GDC139" s="40"/>
      <c r="GDD139" s="40"/>
      <c r="GDE139" s="40"/>
      <c r="GDF139" s="40"/>
      <c r="GDG139" s="40"/>
      <c r="GDH139" s="40"/>
      <c r="GDI139" s="40"/>
      <c r="GDJ139" s="40"/>
      <c r="GDK139" s="40"/>
      <c r="GDL139" s="40"/>
      <c r="GDM139" s="40"/>
      <c r="GDN139" s="40"/>
      <c r="GDO139" s="40"/>
      <c r="GDP139" s="40"/>
      <c r="GDQ139" s="40"/>
      <c r="GDR139" s="40"/>
      <c r="GDS139" s="40"/>
      <c r="GDT139" s="40"/>
      <c r="GDU139" s="40"/>
      <c r="GDV139" s="40"/>
      <c r="GDW139" s="40"/>
      <c r="GDX139" s="40"/>
      <c r="GDY139" s="40"/>
      <c r="GDZ139" s="40"/>
      <c r="GEA139" s="40"/>
      <c r="GEB139" s="40"/>
      <c r="GEC139" s="40"/>
      <c r="GED139" s="40"/>
      <c r="GEE139" s="40"/>
      <c r="GEF139" s="40"/>
      <c r="GEG139" s="40"/>
      <c r="GEH139" s="40"/>
      <c r="GEI139" s="40"/>
      <c r="GEJ139" s="40"/>
      <c r="GEK139" s="40"/>
      <c r="GEL139" s="40"/>
      <c r="GEM139" s="40"/>
      <c r="GEN139" s="40"/>
      <c r="GEO139" s="40"/>
      <c r="GEP139" s="40"/>
      <c r="GEQ139" s="40"/>
      <c r="GER139" s="40"/>
      <c r="GES139" s="40"/>
      <c r="GET139" s="40"/>
      <c r="GEU139" s="40"/>
      <c r="GEV139" s="40"/>
      <c r="GEW139" s="40"/>
      <c r="GEX139" s="40"/>
      <c r="GEY139" s="40"/>
      <c r="GEZ139" s="40"/>
      <c r="GFA139" s="40"/>
      <c r="GFB139" s="40"/>
      <c r="GFC139" s="40"/>
      <c r="GFD139" s="40"/>
      <c r="GFE139" s="40"/>
      <c r="GFF139" s="40"/>
      <c r="GFG139" s="40"/>
      <c r="GFH139" s="40"/>
      <c r="GFI139" s="40"/>
      <c r="GFJ139" s="40"/>
      <c r="GFK139" s="40"/>
      <c r="GFL139" s="40"/>
      <c r="GFM139" s="40"/>
      <c r="GFN139" s="40"/>
      <c r="GFO139" s="40"/>
      <c r="GFP139" s="40"/>
      <c r="GFQ139" s="40"/>
      <c r="GFR139" s="40"/>
      <c r="GFS139" s="40"/>
      <c r="GFT139" s="40"/>
      <c r="GFU139" s="40"/>
      <c r="GFV139" s="40"/>
      <c r="GFW139" s="40"/>
      <c r="GFX139" s="40"/>
      <c r="GFY139" s="40"/>
      <c r="GFZ139" s="40"/>
      <c r="GGA139" s="40"/>
      <c r="GGB139" s="40"/>
      <c r="GGC139" s="40"/>
      <c r="GGD139" s="40"/>
      <c r="GGE139" s="40"/>
      <c r="GGF139" s="40"/>
      <c r="GGG139" s="40"/>
      <c r="GGH139" s="40"/>
      <c r="GGI139" s="40"/>
      <c r="GGJ139" s="40"/>
      <c r="GGK139" s="40"/>
      <c r="GGL139" s="40"/>
      <c r="GGM139" s="40"/>
      <c r="GGN139" s="40"/>
      <c r="GGO139" s="40"/>
      <c r="GGP139" s="40"/>
      <c r="GGQ139" s="40"/>
      <c r="GGR139" s="40"/>
      <c r="GGS139" s="40"/>
      <c r="GGT139" s="40"/>
      <c r="GGU139" s="40"/>
      <c r="GGV139" s="40"/>
      <c r="GGW139" s="40"/>
      <c r="GGX139" s="40"/>
      <c r="GGY139" s="40"/>
      <c r="GGZ139" s="40"/>
      <c r="GHA139" s="40"/>
      <c r="GHB139" s="40"/>
      <c r="GHC139" s="40"/>
      <c r="GHD139" s="40"/>
      <c r="GHE139" s="40"/>
      <c r="GHF139" s="40"/>
      <c r="GHG139" s="40"/>
      <c r="GHH139" s="40"/>
      <c r="GHI139" s="40"/>
      <c r="GHJ139" s="40"/>
      <c r="GHK139" s="40"/>
      <c r="GHL139" s="40"/>
      <c r="GHM139" s="40"/>
      <c r="GHN139" s="40"/>
      <c r="GHO139" s="40"/>
      <c r="GHP139" s="40"/>
      <c r="GHQ139" s="40"/>
      <c r="GHR139" s="40"/>
      <c r="GHS139" s="40"/>
      <c r="GHT139" s="40"/>
      <c r="GHU139" s="40"/>
      <c r="GHV139" s="40"/>
      <c r="GHW139" s="40"/>
      <c r="GHX139" s="40"/>
      <c r="GHY139" s="40"/>
      <c r="GHZ139" s="40"/>
      <c r="GIA139" s="40"/>
      <c r="GIB139" s="40"/>
      <c r="GIC139" s="40"/>
      <c r="GID139" s="40"/>
      <c r="GIE139" s="40"/>
      <c r="GIF139" s="40"/>
      <c r="GIG139" s="40"/>
      <c r="GIH139" s="40"/>
      <c r="GII139" s="40"/>
      <c r="GIJ139" s="40"/>
      <c r="GIK139" s="40"/>
      <c r="GIL139" s="40"/>
      <c r="GIM139" s="40"/>
      <c r="GIN139" s="40"/>
      <c r="GIO139" s="40"/>
      <c r="GIP139" s="40"/>
      <c r="GIQ139" s="40"/>
      <c r="GIR139" s="40"/>
      <c r="GIS139" s="40"/>
      <c r="GIT139" s="40"/>
      <c r="GIU139" s="40"/>
      <c r="GIV139" s="40"/>
      <c r="GIW139" s="40"/>
      <c r="GIX139" s="40"/>
      <c r="GIY139" s="40"/>
      <c r="GIZ139" s="40"/>
      <c r="GJA139" s="40"/>
      <c r="GJB139" s="40"/>
      <c r="GJC139" s="40"/>
      <c r="GJD139" s="40"/>
      <c r="GJE139" s="40"/>
      <c r="GJF139" s="40"/>
      <c r="GJG139" s="40"/>
      <c r="GJH139" s="40"/>
      <c r="GJI139" s="40"/>
      <c r="GJJ139" s="40"/>
      <c r="GJK139" s="40"/>
      <c r="GJL139" s="40"/>
      <c r="GJM139" s="40"/>
      <c r="GJN139" s="40"/>
      <c r="GJO139" s="40"/>
      <c r="GJP139" s="40"/>
      <c r="GJQ139" s="40"/>
      <c r="GJR139" s="40"/>
      <c r="GJS139" s="40"/>
      <c r="GJT139" s="40"/>
      <c r="GJU139" s="40"/>
      <c r="GJV139" s="40"/>
      <c r="GJW139" s="40"/>
      <c r="GJX139" s="40"/>
      <c r="GJY139" s="40"/>
      <c r="GJZ139" s="40"/>
      <c r="GKA139" s="40"/>
      <c r="GKB139" s="40"/>
      <c r="GKC139" s="40"/>
      <c r="GKD139" s="40"/>
      <c r="GKE139" s="40"/>
      <c r="GKF139" s="40"/>
      <c r="GKG139" s="40"/>
      <c r="GKH139" s="40"/>
      <c r="GKI139" s="40"/>
      <c r="GKJ139" s="40"/>
      <c r="GKK139" s="40"/>
      <c r="GKL139" s="40"/>
      <c r="GKM139" s="40"/>
      <c r="GKN139" s="40"/>
      <c r="GKO139" s="40"/>
      <c r="GKP139" s="40"/>
      <c r="GKQ139" s="40"/>
      <c r="GKR139" s="40"/>
      <c r="GKS139" s="40"/>
      <c r="GKT139" s="40"/>
      <c r="GKU139" s="40"/>
      <c r="GKV139" s="40"/>
      <c r="GKW139" s="40"/>
      <c r="GKX139" s="40"/>
      <c r="GKY139" s="40"/>
      <c r="GKZ139" s="40"/>
      <c r="GLA139" s="40"/>
      <c r="GLB139" s="40"/>
      <c r="GLC139" s="40"/>
      <c r="GLD139" s="40"/>
      <c r="GLE139" s="40"/>
      <c r="GLF139" s="40"/>
      <c r="GLG139" s="40"/>
      <c r="GLH139" s="40"/>
      <c r="GLI139" s="40"/>
      <c r="GLJ139" s="40"/>
      <c r="GLK139" s="40"/>
      <c r="GLL139" s="40"/>
      <c r="GLM139" s="40"/>
      <c r="GLN139" s="40"/>
      <c r="GLO139" s="40"/>
      <c r="GLP139" s="40"/>
      <c r="GLQ139" s="40"/>
      <c r="GLR139" s="40"/>
      <c r="GLS139" s="40"/>
      <c r="GLT139" s="40"/>
      <c r="GLU139" s="40"/>
      <c r="GLV139" s="40"/>
      <c r="GLW139" s="40"/>
      <c r="GLX139" s="40"/>
      <c r="GLY139" s="40"/>
      <c r="GLZ139" s="40"/>
      <c r="GMA139" s="40"/>
      <c r="GMB139" s="40"/>
      <c r="GMC139" s="40"/>
      <c r="GMD139" s="40"/>
      <c r="GME139" s="40"/>
      <c r="GMF139" s="40"/>
      <c r="GMG139" s="40"/>
      <c r="GMH139" s="40"/>
      <c r="GMI139" s="40"/>
      <c r="GMJ139" s="40"/>
      <c r="GMK139" s="40"/>
      <c r="GML139" s="40"/>
      <c r="GMM139" s="40"/>
      <c r="GMN139" s="40"/>
      <c r="GMO139" s="40"/>
      <c r="GMP139" s="40"/>
      <c r="GMQ139" s="40"/>
      <c r="GMR139" s="40"/>
      <c r="GMS139" s="40"/>
      <c r="GMT139" s="40"/>
      <c r="GMU139" s="40"/>
      <c r="GMV139" s="40"/>
      <c r="GMW139" s="40"/>
      <c r="GMX139" s="40"/>
      <c r="GMY139" s="40"/>
      <c r="GMZ139" s="40"/>
      <c r="GNA139" s="40"/>
      <c r="GNB139" s="40"/>
      <c r="GNC139" s="40"/>
      <c r="GND139" s="40"/>
      <c r="GNE139" s="40"/>
      <c r="GNF139" s="40"/>
      <c r="GNG139" s="40"/>
      <c r="GNH139" s="40"/>
      <c r="GNI139" s="40"/>
      <c r="GNJ139" s="40"/>
      <c r="GNK139" s="40"/>
      <c r="GNL139" s="40"/>
      <c r="GNM139" s="40"/>
      <c r="GNN139" s="40"/>
      <c r="GNO139" s="40"/>
      <c r="GNP139" s="40"/>
      <c r="GNQ139" s="40"/>
      <c r="GNR139" s="40"/>
      <c r="GNS139" s="40"/>
      <c r="GNT139" s="40"/>
      <c r="GNU139" s="40"/>
      <c r="GNV139" s="40"/>
      <c r="GNW139" s="40"/>
      <c r="GNX139" s="40"/>
      <c r="GNY139" s="40"/>
      <c r="GNZ139" s="40"/>
      <c r="GOA139" s="40"/>
      <c r="GOB139" s="40"/>
      <c r="GOC139" s="40"/>
      <c r="GOD139" s="40"/>
      <c r="GOE139" s="40"/>
      <c r="GOF139" s="40"/>
      <c r="GOG139" s="40"/>
      <c r="GOH139" s="40"/>
      <c r="GOI139" s="40"/>
      <c r="GOJ139" s="40"/>
      <c r="GOK139" s="40"/>
      <c r="GOL139" s="40"/>
      <c r="GOM139" s="40"/>
      <c r="GON139" s="40"/>
      <c r="GOO139" s="40"/>
      <c r="GOP139" s="40"/>
      <c r="GOQ139" s="40"/>
      <c r="GOR139" s="40"/>
      <c r="GOS139" s="40"/>
      <c r="GOT139" s="40"/>
      <c r="GOU139" s="40"/>
      <c r="GOV139" s="40"/>
      <c r="GOW139" s="40"/>
      <c r="GOX139" s="40"/>
      <c r="GOY139" s="40"/>
      <c r="GOZ139" s="40"/>
      <c r="GPA139" s="40"/>
      <c r="GPB139" s="40"/>
      <c r="GPC139" s="40"/>
      <c r="GPD139" s="40"/>
      <c r="GPE139" s="40"/>
      <c r="GPF139" s="40"/>
      <c r="GPG139" s="40"/>
      <c r="GPH139" s="40"/>
      <c r="GPI139" s="40"/>
      <c r="GPJ139" s="40"/>
      <c r="GPK139" s="40"/>
      <c r="GPL139" s="40"/>
      <c r="GPM139" s="40"/>
      <c r="GPN139" s="40"/>
      <c r="GPO139" s="40"/>
      <c r="GPP139" s="40"/>
      <c r="GPQ139" s="40"/>
      <c r="GPR139" s="40"/>
      <c r="GPS139" s="40"/>
      <c r="GPT139" s="40"/>
      <c r="GPU139" s="40"/>
      <c r="GPV139" s="40"/>
      <c r="GPW139" s="40"/>
      <c r="GPX139" s="40"/>
      <c r="GPY139" s="40"/>
      <c r="GPZ139" s="40"/>
      <c r="GQA139" s="40"/>
      <c r="GQB139" s="40"/>
      <c r="GQC139" s="40"/>
      <c r="GQD139" s="40"/>
      <c r="GQE139" s="40"/>
      <c r="GQF139" s="40"/>
      <c r="GQG139" s="40"/>
      <c r="GQH139" s="40"/>
      <c r="GQI139" s="40"/>
      <c r="GQJ139" s="40"/>
      <c r="GQK139" s="40"/>
      <c r="GQL139" s="40"/>
      <c r="GQM139" s="40"/>
      <c r="GQN139" s="40"/>
      <c r="GQO139" s="40"/>
      <c r="GQP139" s="40"/>
      <c r="GQQ139" s="40"/>
      <c r="GQR139" s="40"/>
      <c r="GQS139" s="40"/>
      <c r="GQT139" s="40"/>
      <c r="GQU139" s="40"/>
      <c r="GQV139" s="40"/>
      <c r="GQW139" s="40"/>
      <c r="GQX139" s="40"/>
      <c r="GQY139" s="40"/>
      <c r="GQZ139" s="40"/>
      <c r="GRA139" s="40"/>
      <c r="GRB139" s="40"/>
      <c r="GRC139" s="40"/>
      <c r="GRD139" s="40"/>
      <c r="GRE139" s="40"/>
      <c r="GRF139" s="40"/>
      <c r="GRG139" s="40"/>
      <c r="GRH139" s="40"/>
      <c r="GRI139" s="40"/>
      <c r="GRJ139" s="40"/>
      <c r="GRK139" s="40"/>
      <c r="GRL139" s="40"/>
      <c r="GRM139" s="40"/>
      <c r="GRN139" s="40"/>
      <c r="GRO139" s="40"/>
      <c r="GRP139" s="40"/>
      <c r="GRQ139" s="40"/>
      <c r="GRR139" s="40"/>
      <c r="GRS139" s="40"/>
      <c r="GRT139" s="40"/>
      <c r="GRU139" s="40"/>
      <c r="GRV139" s="40"/>
      <c r="GRW139" s="40"/>
      <c r="GRX139" s="40"/>
      <c r="GRY139" s="40"/>
      <c r="GRZ139" s="40"/>
      <c r="GSA139" s="40"/>
      <c r="GSB139" s="40"/>
      <c r="GSC139" s="40"/>
      <c r="GSD139" s="40"/>
      <c r="GSE139" s="40"/>
      <c r="GSF139" s="40"/>
      <c r="GSG139" s="40"/>
      <c r="GSH139" s="40"/>
      <c r="GSI139" s="40"/>
      <c r="GSJ139" s="40"/>
      <c r="GSK139" s="40"/>
      <c r="GSL139" s="40"/>
      <c r="GSM139" s="40"/>
      <c r="GSN139" s="40"/>
      <c r="GSO139" s="40"/>
      <c r="GSP139" s="40"/>
      <c r="GSQ139" s="40"/>
      <c r="GSR139" s="40"/>
      <c r="GSS139" s="40"/>
      <c r="GST139" s="40"/>
      <c r="GSU139" s="40"/>
      <c r="GSV139" s="40"/>
      <c r="GSW139" s="40"/>
      <c r="GSX139" s="40"/>
      <c r="GSY139" s="40"/>
      <c r="GSZ139" s="40"/>
      <c r="GTA139" s="40"/>
      <c r="GTB139" s="40"/>
      <c r="GTC139" s="40"/>
      <c r="GTD139" s="40"/>
      <c r="GTE139" s="40"/>
      <c r="GTF139" s="40"/>
      <c r="GTG139" s="40"/>
      <c r="GTH139" s="40"/>
      <c r="GTI139" s="40"/>
      <c r="GTJ139" s="40"/>
      <c r="GTK139" s="40"/>
      <c r="GTL139" s="40"/>
      <c r="GTM139" s="40"/>
      <c r="GTN139" s="40"/>
      <c r="GTO139" s="40"/>
      <c r="GTP139" s="40"/>
      <c r="GTQ139" s="40"/>
      <c r="GTR139" s="40"/>
      <c r="GTS139" s="40"/>
      <c r="GTT139" s="40"/>
      <c r="GTU139" s="40"/>
      <c r="GTV139" s="40"/>
      <c r="GTW139" s="40"/>
      <c r="GTX139" s="40"/>
      <c r="GTY139" s="40"/>
      <c r="GTZ139" s="40"/>
      <c r="GUA139" s="40"/>
      <c r="GUB139" s="40"/>
      <c r="GUC139" s="40"/>
      <c r="GUD139" s="40"/>
      <c r="GUE139" s="40"/>
      <c r="GUF139" s="40"/>
      <c r="GUG139" s="40"/>
      <c r="GUH139" s="40"/>
      <c r="GUI139" s="40"/>
      <c r="GUJ139" s="40"/>
      <c r="GUK139" s="40"/>
      <c r="GUL139" s="40"/>
      <c r="GUM139" s="40"/>
      <c r="GUN139" s="40"/>
      <c r="GUO139" s="40"/>
      <c r="GUP139" s="40"/>
      <c r="GUQ139" s="40"/>
      <c r="GUR139" s="40"/>
      <c r="GUS139" s="40"/>
      <c r="GUT139" s="40"/>
      <c r="GUU139" s="40"/>
      <c r="GUV139" s="40"/>
      <c r="GUW139" s="40"/>
      <c r="GUX139" s="40"/>
      <c r="GUY139" s="40"/>
      <c r="GUZ139" s="40"/>
      <c r="GVA139" s="40"/>
      <c r="GVB139" s="40"/>
      <c r="GVC139" s="40"/>
      <c r="GVD139" s="40"/>
      <c r="GVE139" s="40"/>
      <c r="GVF139" s="40"/>
      <c r="GVG139" s="40"/>
      <c r="GVH139" s="40"/>
      <c r="GVI139" s="40"/>
      <c r="GVJ139" s="40"/>
      <c r="GVK139" s="40"/>
      <c r="GVL139" s="40"/>
      <c r="GVM139" s="40"/>
      <c r="GVN139" s="40"/>
      <c r="GVO139" s="40"/>
      <c r="GVP139" s="40"/>
      <c r="GVQ139" s="40"/>
      <c r="GVR139" s="40"/>
      <c r="GVS139" s="40"/>
      <c r="GVT139" s="40"/>
      <c r="GVU139" s="40"/>
      <c r="GVV139" s="40"/>
      <c r="GVW139" s="40"/>
      <c r="GVX139" s="40"/>
      <c r="GVY139" s="40"/>
      <c r="GVZ139" s="40"/>
      <c r="GWA139" s="40"/>
      <c r="GWB139" s="40"/>
      <c r="GWC139" s="40"/>
      <c r="GWD139" s="40"/>
      <c r="GWE139" s="40"/>
      <c r="GWF139" s="40"/>
      <c r="GWG139" s="40"/>
      <c r="GWH139" s="40"/>
      <c r="GWI139" s="40"/>
      <c r="GWJ139" s="40"/>
      <c r="GWK139" s="40"/>
      <c r="GWL139" s="40"/>
      <c r="GWM139" s="40"/>
      <c r="GWN139" s="40"/>
      <c r="GWO139" s="40"/>
      <c r="GWP139" s="40"/>
      <c r="GWQ139" s="40"/>
      <c r="GWR139" s="40"/>
      <c r="GWS139" s="40"/>
      <c r="GWT139" s="40"/>
      <c r="GWU139" s="40"/>
      <c r="GWV139" s="40"/>
      <c r="GWW139" s="40"/>
      <c r="GWX139" s="40"/>
      <c r="GWY139" s="40"/>
      <c r="GWZ139" s="40"/>
      <c r="GXA139" s="40"/>
      <c r="GXB139" s="40"/>
      <c r="GXC139" s="40"/>
      <c r="GXD139" s="40"/>
      <c r="GXE139" s="40"/>
      <c r="GXF139" s="40"/>
      <c r="GXG139" s="40"/>
      <c r="GXH139" s="40"/>
      <c r="GXI139" s="40"/>
      <c r="GXJ139" s="40"/>
      <c r="GXK139" s="40"/>
      <c r="GXL139" s="40"/>
      <c r="GXM139" s="40"/>
      <c r="GXN139" s="40"/>
      <c r="GXO139" s="40"/>
      <c r="GXP139" s="40"/>
      <c r="GXQ139" s="40"/>
      <c r="GXR139" s="40"/>
      <c r="GXS139" s="40"/>
      <c r="GXT139" s="40"/>
      <c r="GXU139" s="40"/>
      <c r="GXV139" s="40"/>
      <c r="GXW139" s="40"/>
      <c r="GXX139" s="40"/>
      <c r="GXY139" s="40"/>
      <c r="GXZ139" s="40"/>
      <c r="GYA139" s="40"/>
      <c r="GYB139" s="40"/>
      <c r="GYC139" s="40"/>
      <c r="GYD139" s="40"/>
      <c r="GYE139" s="40"/>
      <c r="GYF139" s="40"/>
      <c r="GYG139" s="40"/>
      <c r="GYH139" s="40"/>
      <c r="GYI139" s="40"/>
      <c r="GYJ139" s="40"/>
      <c r="GYK139" s="40"/>
      <c r="GYL139" s="40"/>
      <c r="GYM139" s="40"/>
      <c r="GYN139" s="40"/>
      <c r="GYO139" s="40"/>
      <c r="GYP139" s="40"/>
      <c r="GYQ139" s="40"/>
      <c r="GYR139" s="40"/>
      <c r="GYS139" s="40"/>
      <c r="GYT139" s="40"/>
      <c r="GYU139" s="40"/>
      <c r="GYV139" s="40"/>
      <c r="GYW139" s="40"/>
      <c r="GYX139" s="40"/>
      <c r="GYY139" s="40"/>
      <c r="GYZ139" s="40"/>
      <c r="GZA139" s="40"/>
      <c r="GZB139" s="40"/>
      <c r="GZC139" s="40"/>
      <c r="GZD139" s="40"/>
      <c r="GZE139" s="40"/>
      <c r="GZF139" s="40"/>
      <c r="GZG139" s="40"/>
      <c r="GZH139" s="40"/>
      <c r="GZI139" s="40"/>
      <c r="GZJ139" s="40"/>
      <c r="GZK139" s="40"/>
      <c r="GZL139" s="40"/>
      <c r="GZM139" s="40"/>
      <c r="GZN139" s="40"/>
      <c r="GZO139" s="40"/>
      <c r="GZP139" s="40"/>
      <c r="GZQ139" s="40"/>
      <c r="GZR139" s="40"/>
      <c r="GZS139" s="40"/>
      <c r="GZT139" s="40"/>
      <c r="GZU139" s="40"/>
      <c r="GZV139" s="40"/>
      <c r="GZW139" s="40"/>
      <c r="GZX139" s="40"/>
      <c r="GZY139" s="40"/>
      <c r="GZZ139" s="40"/>
      <c r="HAA139" s="40"/>
      <c r="HAB139" s="40"/>
      <c r="HAC139" s="40"/>
      <c r="HAD139" s="40"/>
      <c r="HAE139" s="40"/>
      <c r="HAF139" s="40"/>
      <c r="HAG139" s="40"/>
      <c r="HAH139" s="40"/>
      <c r="HAI139" s="40"/>
      <c r="HAJ139" s="40"/>
      <c r="HAK139" s="40"/>
      <c r="HAL139" s="40"/>
      <c r="HAM139" s="40"/>
      <c r="HAN139" s="40"/>
      <c r="HAO139" s="40"/>
      <c r="HAP139" s="40"/>
      <c r="HAQ139" s="40"/>
      <c r="HAR139" s="40"/>
      <c r="HAS139" s="40"/>
      <c r="HAT139" s="40"/>
      <c r="HAU139" s="40"/>
      <c r="HAV139" s="40"/>
      <c r="HAW139" s="40"/>
      <c r="HAX139" s="40"/>
      <c r="HAY139" s="40"/>
      <c r="HAZ139" s="40"/>
      <c r="HBA139" s="40"/>
      <c r="HBB139" s="40"/>
      <c r="HBC139" s="40"/>
      <c r="HBD139" s="40"/>
      <c r="HBE139" s="40"/>
      <c r="HBF139" s="40"/>
      <c r="HBG139" s="40"/>
      <c r="HBH139" s="40"/>
      <c r="HBI139" s="40"/>
      <c r="HBJ139" s="40"/>
      <c r="HBK139" s="40"/>
      <c r="HBL139" s="40"/>
      <c r="HBM139" s="40"/>
      <c r="HBN139" s="40"/>
      <c r="HBO139" s="40"/>
      <c r="HBP139" s="40"/>
      <c r="HBQ139" s="40"/>
      <c r="HBR139" s="40"/>
      <c r="HBS139" s="40"/>
      <c r="HBT139" s="40"/>
      <c r="HBU139" s="40"/>
      <c r="HBV139" s="40"/>
      <c r="HBW139" s="40"/>
      <c r="HBX139" s="40"/>
      <c r="HBY139" s="40"/>
      <c r="HBZ139" s="40"/>
      <c r="HCA139" s="40"/>
      <c r="HCB139" s="40"/>
      <c r="HCC139" s="40"/>
      <c r="HCD139" s="40"/>
      <c r="HCE139" s="40"/>
      <c r="HCF139" s="40"/>
      <c r="HCG139" s="40"/>
      <c r="HCH139" s="40"/>
      <c r="HCI139" s="40"/>
      <c r="HCJ139" s="40"/>
      <c r="HCK139" s="40"/>
      <c r="HCL139" s="40"/>
      <c r="HCM139" s="40"/>
      <c r="HCN139" s="40"/>
      <c r="HCO139" s="40"/>
      <c r="HCP139" s="40"/>
      <c r="HCQ139" s="40"/>
      <c r="HCR139" s="40"/>
      <c r="HCS139" s="40"/>
      <c r="HCT139" s="40"/>
      <c r="HCU139" s="40"/>
      <c r="HCV139" s="40"/>
      <c r="HCW139" s="40"/>
      <c r="HCX139" s="40"/>
      <c r="HCY139" s="40"/>
      <c r="HCZ139" s="40"/>
      <c r="HDA139" s="40"/>
      <c r="HDB139" s="40"/>
      <c r="HDC139" s="40"/>
      <c r="HDD139" s="40"/>
      <c r="HDE139" s="40"/>
      <c r="HDF139" s="40"/>
      <c r="HDG139" s="40"/>
      <c r="HDH139" s="40"/>
      <c r="HDI139" s="40"/>
      <c r="HDJ139" s="40"/>
      <c r="HDK139" s="40"/>
      <c r="HDL139" s="40"/>
      <c r="HDM139" s="40"/>
      <c r="HDN139" s="40"/>
      <c r="HDO139" s="40"/>
      <c r="HDP139" s="40"/>
      <c r="HDQ139" s="40"/>
      <c r="HDR139" s="40"/>
      <c r="HDS139" s="40"/>
      <c r="HDT139" s="40"/>
      <c r="HDU139" s="40"/>
      <c r="HDV139" s="40"/>
      <c r="HDW139" s="40"/>
      <c r="HDX139" s="40"/>
      <c r="HDY139" s="40"/>
      <c r="HDZ139" s="40"/>
      <c r="HEA139" s="40"/>
      <c r="HEB139" s="40"/>
      <c r="HEC139" s="40"/>
      <c r="HED139" s="40"/>
      <c r="HEE139" s="40"/>
      <c r="HEF139" s="40"/>
      <c r="HEG139" s="40"/>
      <c r="HEH139" s="40"/>
      <c r="HEI139" s="40"/>
      <c r="HEJ139" s="40"/>
      <c r="HEK139" s="40"/>
      <c r="HEL139" s="40"/>
      <c r="HEM139" s="40"/>
      <c r="HEN139" s="40"/>
      <c r="HEO139" s="40"/>
      <c r="HEP139" s="40"/>
      <c r="HEQ139" s="40"/>
      <c r="HER139" s="40"/>
      <c r="HES139" s="40"/>
      <c r="HET139" s="40"/>
      <c r="HEU139" s="40"/>
      <c r="HEV139" s="40"/>
      <c r="HEW139" s="40"/>
      <c r="HEX139" s="40"/>
      <c r="HEY139" s="40"/>
      <c r="HEZ139" s="40"/>
      <c r="HFA139" s="40"/>
      <c r="HFB139" s="40"/>
      <c r="HFC139" s="40"/>
      <c r="HFD139" s="40"/>
      <c r="HFE139" s="40"/>
      <c r="HFF139" s="40"/>
      <c r="HFG139" s="40"/>
      <c r="HFH139" s="40"/>
      <c r="HFI139" s="40"/>
      <c r="HFJ139" s="40"/>
      <c r="HFK139" s="40"/>
      <c r="HFL139" s="40"/>
      <c r="HFM139" s="40"/>
      <c r="HFN139" s="40"/>
      <c r="HFO139" s="40"/>
      <c r="HFP139" s="40"/>
      <c r="HFQ139" s="40"/>
      <c r="HFR139" s="40"/>
      <c r="HFS139" s="40"/>
      <c r="HFT139" s="40"/>
      <c r="HFU139" s="40"/>
      <c r="HFV139" s="40"/>
      <c r="HFW139" s="40"/>
      <c r="HFX139" s="40"/>
      <c r="HFY139" s="40"/>
      <c r="HFZ139" s="40"/>
      <c r="HGA139" s="40"/>
      <c r="HGB139" s="40"/>
      <c r="HGC139" s="40"/>
      <c r="HGD139" s="40"/>
      <c r="HGE139" s="40"/>
      <c r="HGF139" s="40"/>
      <c r="HGG139" s="40"/>
      <c r="HGH139" s="40"/>
      <c r="HGI139" s="40"/>
      <c r="HGJ139" s="40"/>
      <c r="HGK139" s="40"/>
      <c r="HGL139" s="40"/>
      <c r="HGM139" s="40"/>
      <c r="HGN139" s="40"/>
      <c r="HGO139" s="40"/>
      <c r="HGP139" s="40"/>
      <c r="HGQ139" s="40"/>
      <c r="HGR139" s="40"/>
      <c r="HGS139" s="40"/>
      <c r="HGT139" s="40"/>
      <c r="HGU139" s="40"/>
      <c r="HGV139" s="40"/>
      <c r="HGW139" s="40"/>
      <c r="HGX139" s="40"/>
      <c r="HGY139" s="40"/>
      <c r="HGZ139" s="40"/>
      <c r="HHA139" s="40"/>
      <c r="HHB139" s="40"/>
      <c r="HHC139" s="40"/>
      <c r="HHD139" s="40"/>
      <c r="HHE139" s="40"/>
      <c r="HHF139" s="40"/>
      <c r="HHG139" s="40"/>
      <c r="HHH139" s="40"/>
      <c r="HHI139" s="40"/>
      <c r="HHJ139" s="40"/>
      <c r="HHK139" s="40"/>
      <c r="HHL139" s="40"/>
      <c r="HHM139" s="40"/>
      <c r="HHN139" s="40"/>
      <c r="HHO139" s="40"/>
      <c r="HHP139" s="40"/>
      <c r="HHQ139" s="40"/>
      <c r="HHR139" s="40"/>
      <c r="HHS139" s="40"/>
      <c r="HHT139" s="40"/>
      <c r="HHU139" s="40"/>
      <c r="HHV139" s="40"/>
      <c r="HHW139" s="40"/>
      <c r="HHX139" s="40"/>
      <c r="HHY139" s="40"/>
      <c r="HHZ139" s="40"/>
      <c r="HIA139" s="40"/>
      <c r="HIB139" s="40"/>
      <c r="HIC139" s="40"/>
      <c r="HID139" s="40"/>
      <c r="HIE139" s="40"/>
      <c r="HIF139" s="40"/>
      <c r="HIG139" s="40"/>
      <c r="HIH139" s="40"/>
      <c r="HII139" s="40"/>
      <c r="HIJ139" s="40"/>
      <c r="HIK139" s="40"/>
      <c r="HIL139" s="40"/>
      <c r="HIM139" s="40"/>
      <c r="HIN139" s="40"/>
      <c r="HIO139" s="40"/>
      <c r="HIP139" s="40"/>
      <c r="HIQ139" s="40"/>
      <c r="HIR139" s="40"/>
      <c r="HIS139" s="40"/>
      <c r="HIT139" s="40"/>
      <c r="HIU139" s="40"/>
      <c r="HIV139" s="40"/>
      <c r="HIW139" s="40"/>
      <c r="HIX139" s="40"/>
      <c r="HIY139" s="40"/>
      <c r="HIZ139" s="40"/>
      <c r="HJA139" s="40"/>
      <c r="HJB139" s="40"/>
      <c r="HJC139" s="40"/>
      <c r="HJD139" s="40"/>
      <c r="HJE139" s="40"/>
      <c r="HJF139" s="40"/>
      <c r="HJG139" s="40"/>
      <c r="HJH139" s="40"/>
      <c r="HJI139" s="40"/>
      <c r="HJJ139" s="40"/>
      <c r="HJK139" s="40"/>
      <c r="HJL139" s="40"/>
      <c r="HJM139" s="40"/>
      <c r="HJN139" s="40"/>
      <c r="HJO139" s="40"/>
      <c r="HJP139" s="40"/>
      <c r="HJQ139" s="40"/>
      <c r="HJR139" s="40"/>
      <c r="HJS139" s="40"/>
      <c r="HJT139" s="40"/>
      <c r="HJU139" s="40"/>
      <c r="HJV139" s="40"/>
      <c r="HJW139" s="40"/>
      <c r="HJX139" s="40"/>
      <c r="HJY139" s="40"/>
      <c r="HJZ139" s="40"/>
      <c r="HKA139" s="40"/>
      <c r="HKB139" s="40"/>
      <c r="HKC139" s="40"/>
      <c r="HKD139" s="40"/>
      <c r="HKE139" s="40"/>
      <c r="HKF139" s="40"/>
      <c r="HKG139" s="40"/>
      <c r="HKH139" s="40"/>
      <c r="HKI139" s="40"/>
      <c r="HKJ139" s="40"/>
      <c r="HKK139" s="40"/>
      <c r="HKL139" s="40"/>
      <c r="HKM139" s="40"/>
      <c r="HKN139" s="40"/>
      <c r="HKO139" s="40"/>
      <c r="HKP139" s="40"/>
      <c r="HKQ139" s="40"/>
      <c r="HKR139" s="40"/>
      <c r="HKS139" s="40"/>
      <c r="HKT139" s="40"/>
      <c r="HKU139" s="40"/>
      <c r="HKV139" s="40"/>
      <c r="HKW139" s="40"/>
      <c r="HKX139" s="40"/>
      <c r="HKY139" s="40"/>
      <c r="HKZ139" s="40"/>
      <c r="HLA139" s="40"/>
      <c r="HLB139" s="40"/>
      <c r="HLC139" s="40"/>
      <c r="HLD139" s="40"/>
      <c r="HLE139" s="40"/>
      <c r="HLF139" s="40"/>
      <c r="HLG139" s="40"/>
      <c r="HLH139" s="40"/>
      <c r="HLI139" s="40"/>
      <c r="HLJ139" s="40"/>
      <c r="HLK139" s="40"/>
      <c r="HLL139" s="40"/>
      <c r="HLM139" s="40"/>
      <c r="HLN139" s="40"/>
      <c r="HLO139" s="40"/>
      <c r="HLP139" s="40"/>
      <c r="HLQ139" s="40"/>
      <c r="HLR139" s="40"/>
      <c r="HLS139" s="40"/>
      <c r="HLT139" s="40"/>
      <c r="HLU139" s="40"/>
      <c r="HLV139" s="40"/>
      <c r="HLW139" s="40"/>
      <c r="HLX139" s="40"/>
      <c r="HLY139" s="40"/>
      <c r="HLZ139" s="40"/>
      <c r="HMA139" s="40"/>
      <c r="HMB139" s="40"/>
      <c r="HMC139" s="40"/>
      <c r="HMD139" s="40"/>
      <c r="HME139" s="40"/>
      <c r="HMF139" s="40"/>
      <c r="HMG139" s="40"/>
      <c r="HMH139" s="40"/>
      <c r="HMI139" s="40"/>
      <c r="HMJ139" s="40"/>
      <c r="HMK139" s="40"/>
      <c r="HML139" s="40"/>
      <c r="HMM139" s="40"/>
      <c r="HMN139" s="40"/>
      <c r="HMO139" s="40"/>
      <c r="HMP139" s="40"/>
      <c r="HMQ139" s="40"/>
      <c r="HMR139" s="40"/>
      <c r="HMS139" s="40"/>
      <c r="HMT139" s="40"/>
      <c r="HMU139" s="40"/>
      <c r="HMV139" s="40"/>
      <c r="HMW139" s="40"/>
      <c r="HMX139" s="40"/>
      <c r="HMY139" s="40"/>
      <c r="HMZ139" s="40"/>
      <c r="HNA139" s="40"/>
      <c r="HNB139" s="40"/>
      <c r="HNC139" s="40"/>
      <c r="HND139" s="40"/>
      <c r="HNE139" s="40"/>
      <c r="HNF139" s="40"/>
      <c r="HNG139" s="40"/>
      <c r="HNH139" s="40"/>
      <c r="HNI139" s="40"/>
      <c r="HNJ139" s="40"/>
      <c r="HNK139" s="40"/>
      <c r="HNL139" s="40"/>
      <c r="HNM139" s="40"/>
      <c r="HNN139" s="40"/>
      <c r="HNO139" s="40"/>
      <c r="HNP139" s="40"/>
      <c r="HNQ139" s="40"/>
      <c r="HNR139" s="40"/>
      <c r="HNS139" s="40"/>
      <c r="HNT139" s="40"/>
      <c r="HNU139" s="40"/>
      <c r="HNV139" s="40"/>
      <c r="HNW139" s="40"/>
      <c r="HNX139" s="40"/>
      <c r="HNY139" s="40"/>
      <c r="HNZ139" s="40"/>
      <c r="HOA139" s="40"/>
      <c r="HOB139" s="40"/>
      <c r="HOC139" s="40"/>
      <c r="HOD139" s="40"/>
      <c r="HOE139" s="40"/>
      <c r="HOF139" s="40"/>
      <c r="HOG139" s="40"/>
      <c r="HOH139" s="40"/>
      <c r="HOI139" s="40"/>
      <c r="HOJ139" s="40"/>
      <c r="HOK139" s="40"/>
      <c r="HOL139" s="40"/>
      <c r="HOM139" s="40"/>
      <c r="HON139" s="40"/>
      <c r="HOO139" s="40"/>
      <c r="HOP139" s="40"/>
      <c r="HOQ139" s="40"/>
      <c r="HOR139" s="40"/>
      <c r="HOS139" s="40"/>
      <c r="HOT139" s="40"/>
      <c r="HOU139" s="40"/>
      <c r="HOV139" s="40"/>
      <c r="HOW139" s="40"/>
      <c r="HOX139" s="40"/>
      <c r="HOY139" s="40"/>
      <c r="HOZ139" s="40"/>
      <c r="HPA139" s="40"/>
      <c r="HPB139" s="40"/>
      <c r="HPC139" s="40"/>
      <c r="HPD139" s="40"/>
      <c r="HPE139" s="40"/>
      <c r="HPF139" s="40"/>
      <c r="HPG139" s="40"/>
      <c r="HPH139" s="40"/>
      <c r="HPI139" s="40"/>
      <c r="HPJ139" s="40"/>
      <c r="HPK139" s="40"/>
      <c r="HPL139" s="40"/>
      <c r="HPM139" s="40"/>
      <c r="HPN139" s="40"/>
      <c r="HPO139" s="40"/>
      <c r="HPP139" s="40"/>
      <c r="HPQ139" s="40"/>
      <c r="HPR139" s="40"/>
      <c r="HPS139" s="40"/>
      <c r="HPT139" s="40"/>
      <c r="HPU139" s="40"/>
      <c r="HPV139" s="40"/>
      <c r="HPW139" s="40"/>
      <c r="HPX139" s="40"/>
      <c r="HPY139" s="40"/>
      <c r="HPZ139" s="40"/>
      <c r="HQA139" s="40"/>
      <c r="HQB139" s="40"/>
      <c r="HQC139" s="40"/>
      <c r="HQD139" s="40"/>
      <c r="HQE139" s="40"/>
      <c r="HQF139" s="40"/>
      <c r="HQG139" s="40"/>
      <c r="HQH139" s="40"/>
      <c r="HQI139" s="40"/>
      <c r="HQJ139" s="40"/>
      <c r="HQK139" s="40"/>
      <c r="HQL139" s="40"/>
      <c r="HQM139" s="40"/>
      <c r="HQN139" s="40"/>
      <c r="HQO139" s="40"/>
      <c r="HQP139" s="40"/>
      <c r="HQQ139" s="40"/>
      <c r="HQR139" s="40"/>
      <c r="HQS139" s="40"/>
      <c r="HQT139" s="40"/>
      <c r="HQU139" s="40"/>
      <c r="HQV139" s="40"/>
      <c r="HQW139" s="40"/>
      <c r="HQX139" s="40"/>
      <c r="HQY139" s="40"/>
      <c r="HQZ139" s="40"/>
      <c r="HRA139" s="40"/>
      <c r="HRB139" s="40"/>
      <c r="HRC139" s="40"/>
      <c r="HRD139" s="40"/>
      <c r="HRE139" s="40"/>
      <c r="HRF139" s="40"/>
      <c r="HRG139" s="40"/>
      <c r="HRH139" s="40"/>
      <c r="HRI139" s="40"/>
      <c r="HRJ139" s="40"/>
      <c r="HRK139" s="40"/>
      <c r="HRL139" s="40"/>
      <c r="HRM139" s="40"/>
      <c r="HRN139" s="40"/>
      <c r="HRO139" s="40"/>
      <c r="HRP139" s="40"/>
      <c r="HRQ139" s="40"/>
      <c r="HRR139" s="40"/>
      <c r="HRS139" s="40"/>
      <c r="HRT139" s="40"/>
      <c r="HRU139" s="40"/>
      <c r="HRV139" s="40"/>
      <c r="HRW139" s="40"/>
      <c r="HRX139" s="40"/>
      <c r="HRY139" s="40"/>
      <c r="HRZ139" s="40"/>
      <c r="HSA139" s="40"/>
      <c r="HSB139" s="40"/>
      <c r="HSC139" s="40"/>
      <c r="HSD139" s="40"/>
      <c r="HSE139" s="40"/>
      <c r="HSF139" s="40"/>
      <c r="HSG139" s="40"/>
      <c r="HSH139" s="40"/>
      <c r="HSI139" s="40"/>
      <c r="HSJ139" s="40"/>
      <c r="HSK139" s="40"/>
      <c r="HSL139" s="40"/>
      <c r="HSM139" s="40"/>
      <c r="HSN139" s="40"/>
      <c r="HSO139" s="40"/>
      <c r="HSP139" s="40"/>
      <c r="HSQ139" s="40"/>
      <c r="HSR139" s="40"/>
      <c r="HSS139" s="40"/>
      <c r="HST139" s="40"/>
      <c r="HSU139" s="40"/>
      <c r="HSV139" s="40"/>
      <c r="HSW139" s="40"/>
      <c r="HSX139" s="40"/>
      <c r="HSY139" s="40"/>
      <c r="HSZ139" s="40"/>
      <c r="HTA139" s="40"/>
      <c r="HTB139" s="40"/>
      <c r="HTC139" s="40"/>
      <c r="HTD139" s="40"/>
      <c r="HTE139" s="40"/>
      <c r="HTF139" s="40"/>
      <c r="HTG139" s="40"/>
      <c r="HTH139" s="40"/>
      <c r="HTI139" s="40"/>
      <c r="HTJ139" s="40"/>
      <c r="HTK139" s="40"/>
      <c r="HTL139" s="40"/>
      <c r="HTM139" s="40"/>
      <c r="HTN139" s="40"/>
      <c r="HTO139" s="40"/>
      <c r="HTP139" s="40"/>
      <c r="HTQ139" s="40"/>
      <c r="HTR139" s="40"/>
      <c r="HTS139" s="40"/>
      <c r="HTT139" s="40"/>
      <c r="HTU139" s="40"/>
      <c r="HTV139" s="40"/>
      <c r="HTW139" s="40"/>
      <c r="HTX139" s="40"/>
      <c r="HTY139" s="40"/>
      <c r="HTZ139" s="40"/>
      <c r="HUA139" s="40"/>
      <c r="HUB139" s="40"/>
      <c r="HUC139" s="40"/>
      <c r="HUD139" s="40"/>
      <c r="HUE139" s="40"/>
      <c r="HUF139" s="40"/>
      <c r="HUG139" s="40"/>
      <c r="HUH139" s="40"/>
      <c r="HUI139" s="40"/>
      <c r="HUJ139" s="40"/>
      <c r="HUK139" s="40"/>
      <c r="HUL139" s="40"/>
      <c r="HUM139" s="40"/>
      <c r="HUN139" s="40"/>
      <c r="HUO139" s="40"/>
      <c r="HUP139" s="40"/>
      <c r="HUQ139" s="40"/>
      <c r="HUR139" s="40"/>
      <c r="HUS139" s="40"/>
      <c r="HUT139" s="40"/>
      <c r="HUU139" s="40"/>
      <c r="HUV139" s="40"/>
      <c r="HUW139" s="40"/>
      <c r="HUX139" s="40"/>
      <c r="HUY139" s="40"/>
      <c r="HUZ139" s="40"/>
      <c r="HVA139" s="40"/>
      <c r="HVB139" s="40"/>
      <c r="HVC139" s="40"/>
      <c r="HVD139" s="40"/>
      <c r="HVE139" s="40"/>
      <c r="HVF139" s="40"/>
      <c r="HVG139" s="40"/>
      <c r="HVH139" s="40"/>
      <c r="HVI139" s="40"/>
      <c r="HVJ139" s="40"/>
      <c r="HVK139" s="40"/>
      <c r="HVL139" s="40"/>
      <c r="HVM139" s="40"/>
      <c r="HVN139" s="40"/>
      <c r="HVO139" s="40"/>
      <c r="HVP139" s="40"/>
      <c r="HVQ139" s="40"/>
      <c r="HVR139" s="40"/>
      <c r="HVS139" s="40"/>
      <c r="HVT139" s="40"/>
      <c r="HVU139" s="40"/>
      <c r="HVV139" s="40"/>
      <c r="HVW139" s="40"/>
      <c r="HVX139" s="40"/>
      <c r="HVY139" s="40"/>
      <c r="HVZ139" s="40"/>
      <c r="HWA139" s="40"/>
      <c r="HWB139" s="40"/>
      <c r="HWC139" s="40"/>
      <c r="HWD139" s="40"/>
      <c r="HWE139" s="40"/>
      <c r="HWF139" s="40"/>
      <c r="HWG139" s="40"/>
      <c r="HWH139" s="40"/>
      <c r="HWI139" s="40"/>
      <c r="HWJ139" s="40"/>
      <c r="HWK139" s="40"/>
      <c r="HWL139" s="40"/>
      <c r="HWM139" s="40"/>
      <c r="HWN139" s="40"/>
      <c r="HWO139" s="40"/>
      <c r="HWP139" s="40"/>
      <c r="HWQ139" s="40"/>
      <c r="HWR139" s="40"/>
      <c r="HWS139" s="40"/>
      <c r="HWT139" s="40"/>
      <c r="HWU139" s="40"/>
      <c r="HWV139" s="40"/>
      <c r="HWW139" s="40"/>
      <c r="HWX139" s="40"/>
      <c r="HWY139" s="40"/>
      <c r="HWZ139" s="40"/>
      <c r="HXA139" s="40"/>
      <c r="HXB139" s="40"/>
      <c r="HXC139" s="40"/>
      <c r="HXD139" s="40"/>
      <c r="HXE139" s="40"/>
      <c r="HXF139" s="40"/>
      <c r="HXG139" s="40"/>
      <c r="HXH139" s="40"/>
      <c r="HXI139" s="40"/>
      <c r="HXJ139" s="40"/>
      <c r="HXK139" s="40"/>
      <c r="HXL139" s="40"/>
      <c r="HXM139" s="40"/>
      <c r="HXN139" s="40"/>
      <c r="HXO139" s="40"/>
      <c r="HXP139" s="40"/>
      <c r="HXQ139" s="40"/>
      <c r="HXR139" s="40"/>
      <c r="HXS139" s="40"/>
      <c r="HXT139" s="40"/>
      <c r="HXU139" s="40"/>
      <c r="HXV139" s="40"/>
      <c r="HXW139" s="40"/>
      <c r="HXX139" s="40"/>
      <c r="HXY139" s="40"/>
      <c r="HXZ139" s="40"/>
      <c r="HYA139" s="40"/>
      <c r="HYB139" s="40"/>
      <c r="HYC139" s="40"/>
      <c r="HYD139" s="40"/>
      <c r="HYE139" s="40"/>
      <c r="HYF139" s="40"/>
      <c r="HYG139" s="40"/>
      <c r="HYH139" s="40"/>
      <c r="HYI139" s="40"/>
      <c r="HYJ139" s="40"/>
      <c r="HYK139" s="40"/>
      <c r="HYL139" s="40"/>
      <c r="HYM139" s="40"/>
      <c r="HYN139" s="40"/>
      <c r="HYO139" s="40"/>
      <c r="HYP139" s="40"/>
      <c r="HYQ139" s="40"/>
      <c r="HYR139" s="40"/>
      <c r="HYS139" s="40"/>
      <c r="HYT139" s="40"/>
      <c r="HYU139" s="40"/>
      <c r="HYV139" s="40"/>
      <c r="HYW139" s="40"/>
      <c r="HYX139" s="40"/>
      <c r="HYY139" s="40"/>
      <c r="HYZ139" s="40"/>
      <c r="HZA139" s="40"/>
      <c r="HZB139" s="40"/>
      <c r="HZC139" s="40"/>
      <c r="HZD139" s="40"/>
      <c r="HZE139" s="40"/>
      <c r="HZF139" s="40"/>
      <c r="HZG139" s="40"/>
      <c r="HZH139" s="40"/>
      <c r="HZI139" s="40"/>
      <c r="HZJ139" s="40"/>
      <c r="HZK139" s="40"/>
      <c r="HZL139" s="40"/>
      <c r="HZM139" s="40"/>
      <c r="HZN139" s="40"/>
      <c r="HZO139" s="40"/>
      <c r="HZP139" s="40"/>
      <c r="HZQ139" s="40"/>
      <c r="HZR139" s="40"/>
      <c r="HZS139" s="40"/>
      <c r="HZT139" s="40"/>
      <c r="HZU139" s="40"/>
      <c r="HZV139" s="40"/>
      <c r="HZW139" s="40"/>
      <c r="HZX139" s="40"/>
      <c r="HZY139" s="40"/>
      <c r="HZZ139" s="40"/>
      <c r="IAA139" s="40"/>
      <c r="IAB139" s="40"/>
      <c r="IAC139" s="40"/>
      <c r="IAD139" s="40"/>
      <c r="IAE139" s="40"/>
      <c r="IAF139" s="40"/>
      <c r="IAG139" s="40"/>
      <c r="IAH139" s="40"/>
      <c r="IAI139" s="40"/>
      <c r="IAJ139" s="40"/>
      <c r="IAK139" s="40"/>
      <c r="IAL139" s="40"/>
      <c r="IAM139" s="40"/>
      <c r="IAN139" s="40"/>
      <c r="IAO139" s="40"/>
      <c r="IAP139" s="40"/>
      <c r="IAQ139" s="40"/>
      <c r="IAR139" s="40"/>
      <c r="IAS139" s="40"/>
      <c r="IAT139" s="40"/>
      <c r="IAU139" s="40"/>
      <c r="IAV139" s="40"/>
      <c r="IAW139" s="40"/>
      <c r="IAX139" s="40"/>
      <c r="IAY139" s="40"/>
      <c r="IAZ139" s="40"/>
      <c r="IBA139" s="40"/>
      <c r="IBB139" s="40"/>
      <c r="IBC139" s="40"/>
      <c r="IBD139" s="40"/>
      <c r="IBE139" s="40"/>
      <c r="IBF139" s="40"/>
      <c r="IBG139" s="40"/>
      <c r="IBH139" s="40"/>
      <c r="IBI139" s="40"/>
      <c r="IBJ139" s="40"/>
      <c r="IBK139" s="40"/>
      <c r="IBL139" s="40"/>
      <c r="IBM139" s="40"/>
      <c r="IBN139" s="40"/>
      <c r="IBO139" s="40"/>
      <c r="IBP139" s="40"/>
      <c r="IBQ139" s="40"/>
      <c r="IBR139" s="40"/>
      <c r="IBS139" s="40"/>
      <c r="IBT139" s="40"/>
      <c r="IBU139" s="40"/>
      <c r="IBV139" s="40"/>
      <c r="IBW139" s="40"/>
      <c r="IBX139" s="40"/>
      <c r="IBY139" s="40"/>
      <c r="IBZ139" s="40"/>
      <c r="ICA139" s="40"/>
      <c r="ICB139" s="40"/>
      <c r="ICC139" s="40"/>
      <c r="ICD139" s="40"/>
      <c r="ICE139" s="40"/>
      <c r="ICF139" s="40"/>
      <c r="ICG139" s="40"/>
      <c r="ICH139" s="40"/>
      <c r="ICI139" s="40"/>
      <c r="ICJ139" s="40"/>
      <c r="ICK139" s="40"/>
      <c r="ICL139" s="40"/>
      <c r="ICM139" s="40"/>
      <c r="ICN139" s="40"/>
      <c r="ICO139" s="40"/>
      <c r="ICP139" s="40"/>
      <c r="ICQ139" s="40"/>
      <c r="ICR139" s="40"/>
      <c r="ICS139" s="40"/>
      <c r="ICT139" s="40"/>
      <c r="ICU139" s="40"/>
      <c r="ICV139" s="40"/>
      <c r="ICW139" s="40"/>
      <c r="ICX139" s="40"/>
      <c r="ICY139" s="40"/>
      <c r="ICZ139" s="40"/>
      <c r="IDA139" s="40"/>
      <c r="IDB139" s="40"/>
      <c r="IDC139" s="40"/>
      <c r="IDD139" s="40"/>
      <c r="IDE139" s="40"/>
      <c r="IDF139" s="40"/>
      <c r="IDG139" s="40"/>
      <c r="IDH139" s="40"/>
      <c r="IDI139" s="40"/>
      <c r="IDJ139" s="40"/>
      <c r="IDK139" s="40"/>
      <c r="IDL139" s="40"/>
      <c r="IDM139" s="40"/>
      <c r="IDN139" s="40"/>
      <c r="IDO139" s="40"/>
      <c r="IDP139" s="40"/>
      <c r="IDQ139" s="40"/>
      <c r="IDR139" s="40"/>
      <c r="IDS139" s="40"/>
      <c r="IDT139" s="40"/>
      <c r="IDU139" s="40"/>
      <c r="IDV139" s="40"/>
      <c r="IDW139" s="40"/>
      <c r="IDX139" s="40"/>
      <c r="IDY139" s="40"/>
      <c r="IDZ139" s="40"/>
      <c r="IEA139" s="40"/>
      <c r="IEB139" s="40"/>
      <c r="IEC139" s="40"/>
      <c r="IED139" s="40"/>
      <c r="IEE139" s="40"/>
      <c r="IEF139" s="40"/>
      <c r="IEG139" s="40"/>
      <c r="IEH139" s="40"/>
      <c r="IEI139" s="40"/>
      <c r="IEJ139" s="40"/>
      <c r="IEK139" s="40"/>
      <c r="IEL139" s="40"/>
      <c r="IEM139" s="40"/>
      <c r="IEN139" s="40"/>
      <c r="IEO139" s="40"/>
      <c r="IEP139" s="40"/>
      <c r="IEQ139" s="40"/>
      <c r="IER139" s="40"/>
      <c r="IES139" s="40"/>
      <c r="IET139" s="40"/>
      <c r="IEU139" s="40"/>
      <c r="IEV139" s="40"/>
      <c r="IEW139" s="40"/>
      <c r="IEX139" s="40"/>
      <c r="IEY139" s="40"/>
      <c r="IEZ139" s="40"/>
      <c r="IFA139" s="40"/>
      <c r="IFB139" s="40"/>
      <c r="IFC139" s="40"/>
      <c r="IFD139" s="40"/>
      <c r="IFE139" s="40"/>
      <c r="IFF139" s="40"/>
      <c r="IFG139" s="40"/>
      <c r="IFH139" s="40"/>
      <c r="IFI139" s="40"/>
      <c r="IFJ139" s="40"/>
      <c r="IFK139" s="40"/>
      <c r="IFL139" s="40"/>
      <c r="IFM139" s="40"/>
      <c r="IFN139" s="40"/>
      <c r="IFO139" s="40"/>
      <c r="IFP139" s="40"/>
      <c r="IFQ139" s="40"/>
      <c r="IFR139" s="40"/>
      <c r="IFS139" s="40"/>
      <c r="IFT139" s="40"/>
      <c r="IFU139" s="40"/>
      <c r="IFV139" s="40"/>
      <c r="IFW139" s="40"/>
      <c r="IFX139" s="40"/>
      <c r="IFY139" s="40"/>
      <c r="IFZ139" s="40"/>
      <c r="IGA139" s="40"/>
      <c r="IGB139" s="40"/>
      <c r="IGC139" s="40"/>
      <c r="IGD139" s="40"/>
      <c r="IGE139" s="40"/>
      <c r="IGF139" s="40"/>
      <c r="IGG139" s="40"/>
      <c r="IGH139" s="40"/>
      <c r="IGI139" s="40"/>
      <c r="IGJ139" s="40"/>
      <c r="IGK139" s="40"/>
      <c r="IGL139" s="40"/>
      <c r="IGM139" s="40"/>
      <c r="IGN139" s="40"/>
      <c r="IGO139" s="40"/>
      <c r="IGP139" s="40"/>
      <c r="IGQ139" s="40"/>
      <c r="IGR139" s="40"/>
      <c r="IGS139" s="40"/>
      <c r="IGT139" s="40"/>
      <c r="IGU139" s="40"/>
      <c r="IGV139" s="40"/>
      <c r="IGW139" s="40"/>
      <c r="IGX139" s="40"/>
      <c r="IGY139" s="40"/>
      <c r="IGZ139" s="40"/>
      <c r="IHA139" s="40"/>
      <c r="IHB139" s="40"/>
      <c r="IHC139" s="40"/>
      <c r="IHD139" s="40"/>
      <c r="IHE139" s="40"/>
      <c r="IHF139" s="40"/>
      <c r="IHG139" s="40"/>
      <c r="IHH139" s="40"/>
      <c r="IHI139" s="40"/>
      <c r="IHJ139" s="40"/>
      <c r="IHK139" s="40"/>
      <c r="IHL139" s="40"/>
      <c r="IHM139" s="40"/>
      <c r="IHN139" s="40"/>
      <c r="IHO139" s="40"/>
      <c r="IHP139" s="40"/>
      <c r="IHQ139" s="40"/>
      <c r="IHR139" s="40"/>
      <c r="IHS139" s="40"/>
      <c r="IHT139" s="40"/>
      <c r="IHU139" s="40"/>
      <c r="IHV139" s="40"/>
      <c r="IHW139" s="40"/>
      <c r="IHX139" s="40"/>
      <c r="IHY139" s="40"/>
      <c r="IHZ139" s="40"/>
      <c r="IIA139" s="40"/>
      <c r="IIB139" s="40"/>
      <c r="IIC139" s="40"/>
      <c r="IID139" s="40"/>
      <c r="IIE139" s="40"/>
      <c r="IIF139" s="40"/>
      <c r="IIG139" s="40"/>
      <c r="IIH139" s="40"/>
      <c r="III139" s="40"/>
      <c r="IIJ139" s="40"/>
      <c r="IIK139" s="40"/>
      <c r="IIL139" s="40"/>
      <c r="IIM139" s="40"/>
      <c r="IIN139" s="40"/>
      <c r="IIO139" s="40"/>
      <c r="IIP139" s="40"/>
      <c r="IIQ139" s="40"/>
      <c r="IIR139" s="40"/>
      <c r="IIS139" s="40"/>
      <c r="IIT139" s="40"/>
      <c r="IIU139" s="40"/>
      <c r="IIV139" s="40"/>
      <c r="IIW139" s="40"/>
      <c r="IIX139" s="40"/>
      <c r="IIY139" s="40"/>
      <c r="IIZ139" s="40"/>
      <c r="IJA139" s="40"/>
      <c r="IJB139" s="40"/>
      <c r="IJC139" s="40"/>
      <c r="IJD139" s="40"/>
      <c r="IJE139" s="40"/>
      <c r="IJF139" s="40"/>
      <c r="IJG139" s="40"/>
      <c r="IJH139" s="40"/>
      <c r="IJI139" s="40"/>
      <c r="IJJ139" s="40"/>
      <c r="IJK139" s="40"/>
      <c r="IJL139" s="40"/>
      <c r="IJM139" s="40"/>
      <c r="IJN139" s="40"/>
      <c r="IJO139" s="40"/>
      <c r="IJP139" s="40"/>
      <c r="IJQ139" s="40"/>
      <c r="IJR139" s="40"/>
      <c r="IJS139" s="40"/>
      <c r="IJT139" s="40"/>
      <c r="IJU139" s="40"/>
      <c r="IJV139" s="40"/>
      <c r="IJW139" s="40"/>
      <c r="IJX139" s="40"/>
      <c r="IJY139" s="40"/>
      <c r="IJZ139" s="40"/>
      <c r="IKA139" s="40"/>
      <c r="IKB139" s="40"/>
      <c r="IKC139" s="40"/>
      <c r="IKD139" s="40"/>
      <c r="IKE139" s="40"/>
      <c r="IKF139" s="40"/>
      <c r="IKG139" s="40"/>
      <c r="IKH139" s="40"/>
      <c r="IKI139" s="40"/>
      <c r="IKJ139" s="40"/>
      <c r="IKK139" s="40"/>
      <c r="IKL139" s="40"/>
      <c r="IKM139" s="40"/>
      <c r="IKN139" s="40"/>
      <c r="IKO139" s="40"/>
      <c r="IKP139" s="40"/>
      <c r="IKQ139" s="40"/>
      <c r="IKR139" s="40"/>
      <c r="IKS139" s="40"/>
      <c r="IKT139" s="40"/>
      <c r="IKU139" s="40"/>
      <c r="IKV139" s="40"/>
      <c r="IKW139" s="40"/>
      <c r="IKX139" s="40"/>
      <c r="IKY139" s="40"/>
      <c r="IKZ139" s="40"/>
      <c r="ILA139" s="40"/>
      <c r="ILB139" s="40"/>
      <c r="ILC139" s="40"/>
      <c r="ILD139" s="40"/>
      <c r="ILE139" s="40"/>
      <c r="ILF139" s="40"/>
      <c r="ILG139" s="40"/>
      <c r="ILH139" s="40"/>
      <c r="ILI139" s="40"/>
      <c r="ILJ139" s="40"/>
      <c r="ILK139" s="40"/>
      <c r="ILL139" s="40"/>
      <c r="ILM139" s="40"/>
      <c r="ILN139" s="40"/>
      <c r="ILO139" s="40"/>
      <c r="ILP139" s="40"/>
      <c r="ILQ139" s="40"/>
      <c r="ILR139" s="40"/>
      <c r="ILS139" s="40"/>
      <c r="ILT139" s="40"/>
      <c r="ILU139" s="40"/>
      <c r="ILV139" s="40"/>
      <c r="ILW139" s="40"/>
      <c r="ILX139" s="40"/>
      <c r="ILY139" s="40"/>
      <c r="ILZ139" s="40"/>
      <c r="IMA139" s="40"/>
      <c r="IMB139" s="40"/>
      <c r="IMC139" s="40"/>
      <c r="IMD139" s="40"/>
      <c r="IME139" s="40"/>
      <c r="IMF139" s="40"/>
      <c r="IMG139" s="40"/>
      <c r="IMH139" s="40"/>
      <c r="IMI139" s="40"/>
      <c r="IMJ139" s="40"/>
      <c r="IMK139" s="40"/>
      <c r="IML139" s="40"/>
      <c r="IMM139" s="40"/>
      <c r="IMN139" s="40"/>
      <c r="IMO139" s="40"/>
      <c r="IMP139" s="40"/>
      <c r="IMQ139" s="40"/>
      <c r="IMR139" s="40"/>
      <c r="IMS139" s="40"/>
      <c r="IMT139" s="40"/>
      <c r="IMU139" s="40"/>
      <c r="IMV139" s="40"/>
      <c r="IMW139" s="40"/>
      <c r="IMX139" s="40"/>
      <c r="IMY139" s="40"/>
      <c r="IMZ139" s="40"/>
      <c r="INA139" s="40"/>
      <c r="INB139" s="40"/>
      <c r="INC139" s="40"/>
      <c r="IND139" s="40"/>
      <c r="INE139" s="40"/>
      <c r="INF139" s="40"/>
      <c r="ING139" s="40"/>
      <c r="INH139" s="40"/>
      <c r="INI139" s="40"/>
      <c r="INJ139" s="40"/>
      <c r="INK139" s="40"/>
      <c r="INL139" s="40"/>
      <c r="INM139" s="40"/>
      <c r="INN139" s="40"/>
      <c r="INO139" s="40"/>
      <c r="INP139" s="40"/>
      <c r="INQ139" s="40"/>
      <c r="INR139" s="40"/>
      <c r="INS139" s="40"/>
      <c r="INT139" s="40"/>
      <c r="INU139" s="40"/>
      <c r="INV139" s="40"/>
      <c r="INW139" s="40"/>
      <c r="INX139" s="40"/>
      <c r="INY139" s="40"/>
      <c r="INZ139" s="40"/>
      <c r="IOA139" s="40"/>
      <c r="IOB139" s="40"/>
      <c r="IOC139" s="40"/>
      <c r="IOD139" s="40"/>
      <c r="IOE139" s="40"/>
      <c r="IOF139" s="40"/>
      <c r="IOG139" s="40"/>
      <c r="IOH139" s="40"/>
      <c r="IOI139" s="40"/>
      <c r="IOJ139" s="40"/>
      <c r="IOK139" s="40"/>
      <c r="IOL139" s="40"/>
      <c r="IOM139" s="40"/>
      <c r="ION139" s="40"/>
      <c r="IOO139" s="40"/>
      <c r="IOP139" s="40"/>
      <c r="IOQ139" s="40"/>
      <c r="IOR139" s="40"/>
      <c r="IOS139" s="40"/>
      <c r="IOT139" s="40"/>
      <c r="IOU139" s="40"/>
      <c r="IOV139" s="40"/>
      <c r="IOW139" s="40"/>
      <c r="IOX139" s="40"/>
      <c r="IOY139" s="40"/>
      <c r="IOZ139" s="40"/>
      <c r="IPA139" s="40"/>
      <c r="IPB139" s="40"/>
      <c r="IPC139" s="40"/>
      <c r="IPD139" s="40"/>
      <c r="IPE139" s="40"/>
      <c r="IPF139" s="40"/>
      <c r="IPG139" s="40"/>
      <c r="IPH139" s="40"/>
      <c r="IPI139" s="40"/>
      <c r="IPJ139" s="40"/>
      <c r="IPK139" s="40"/>
      <c r="IPL139" s="40"/>
      <c r="IPM139" s="40"/>
      <c r="IPN139" s="40"/>
      <c r="IPO139" s="40"/>
      <c r="IPP139" s="40"/>
      <c r="IPQ139" s="40"/>
      <c r="IPR139" s="40"/>
      <c r="IPS139" s="40"/>
      <c r="IPT139" s="40"/>
      <c r="IPU139" s="40"/>
      <c r="IPV139" s="40"/>
      <c r="IPW139" s="40"/>
      <c r="IPX139" s="40"/>
      <c r="IPY139" s="40"/>
      <c r="IPZ139" s="40"/>
      <c r="IQA139" s="40"/>
      <c r="IQB139" s="40"/>
      <c r="IQC139" s="40"/>
      <c r="IQD139" s="40"/>
      <c r="IQE139" s="40"/>
      <c r="IQF139" s="40"/>
      <c r="IQG139" s="40"/>
      <c r="IQH139" s="40"/>
      <c r="IQI139" s="40"/>
      <c r="IQJ139" s="40"/>
      <c r="IQK139" s="40"/>
      <c r="IQL139" s="40"/>
      <c r="IQM139" s="40"/>
      <c r="IQN139" s="40"/>
      <c r="IQO139" s="40"/>
      <c r="IQP139" s="40"/>
      <c r="IQQ139" s="40"/>
      <c r="IQR139" s="40"/>
      <c r="IQS139" s="40"/>
      <c r="IQT139" s="40"/>
      <c r="IQU139" s="40"/>
      <c r="IQV139" s="40"/>
      <c r="IQW139" s="40"/>
      <c r="IQX139" s="40"/>
      <c r="IQY139" s="40"/>
      <c r="IQZ139" s="40"/>
      <c r="IRA139" s="40"/>
      <c r="IRB139" s="40"/>
      <c r="IRC139" s="40"/>
      <c r="IRD139" s="40"/>
      <c r="IRE139" s="40"/>
      <c r="IRF139" s="40"/>
      <c r="IRG139" s="40"/>
      <c r="IRH139" s="40"/>
      <c r="IRI139" s="40"/>
      <c r="IRJ139" s="40"/>
      <c r="IRK139" s="40"/>
      <c r="IRL139" s="40"/>
      <c r="IRM139" s="40"/>
      <c r="IRN139" s="40"/>
      <c r="IRO139" s="40"/>
      <c r="IRP139" s="40"/>
      <c r="IRQ139" s="40"/>
      <c r="IRR139" s="40"/>
      <c r="IRS139" s="40"/>
      <c r="IRT139" s="40"/>
      <c r="IRU139" s="40"/>
      <c r="IRV139" s="40"/>
      <c r="IRW139" s="40"/>
      <c r="IRX139" s="40"/>
      <c r="IRY139" s="40"/>
      <c r="IRZ139" s="40"/>
      <c r="ISA139" s="40"/>
      <c r="ISB139" s="40"/>
      <c r="ISC139" s="40"/>
      <c r="ISD139" s="40"/>
      <c r="ISE139" s="40"/>
      <c r="ISF139" s="40"/>
      <c r="ISG139" s="40"/>
      <c r="ISH139" s="40"/>
      <c r="ISI139" s="40"/>
      <c r="ISJ139" s="40"/>
      <c r="ISK139" s="40"/>
      <c r="ISL139" s="40"/>
      <c r="ISM139" s="40"/>
      <c r="ISN139" s="40"/>
      <c r="ISO139" s="40"/>
      <c r="ISP139" s="40"/>
      <c r="ISQ139" s="40"/>
      <c r="ISR139" s="40"/>
      <c r="ISS139" s="40"/>
      <c r="IST139" s="40"/>
      <c r="ISU139" s="40"/>
      <c r="ISV139" s="40"/>
      <c r="ISW139" s="40"/>
      <c r="ISX139" s="40"/>
      <c r="ISY139" s="40"/>
      <c r="ISZ139" s="40"/>
      <c r="ITA139" s="40"/>
      <c r="ITB139" s="40"/>
      <c r="ITC139" s="40"/>
      <c r="ITD139" s="40"/>
      <c r="ITE139" s="40"/>
      <c r="ITF139" s="40"/>
      <c r="ITG139" s="40"/>
      <c r="ITH139" s="40"/>
      <c r="ITI139" s="40"/>
      <c r="ITJ139" s="40"/>
      <c r="ITK139" s="40"/>
      <c r="ITL139" s="40"/>
      <c r="ITM139" s="40"/>
      <c r="ITN139" s="40"/>
      <c r="ITO139" s="40"/>
      <c r="ITP139" s="40"/>
      <c r="ITQ139" s="40"/>
      <c r="ITR139" s="40"/>
      <c r="ITS139" s="40"/>
      <c r="ITT139" s="40"/>
      <c r="ITU139" s="40"/>
      <c r="ITV139" s="40"/>
      <c r="ITW139" s="40"/>
      <c r="ITX139" s="40"/>
      <c r="ITY139" s="40"/>
      <c r="ITZ139" s="40"/>
      <c r="IUA139" s="40"/>
      <c r="IUB139" s="40"/>
      <c r="IUC139" s="40"/>
      <c r="IUD139" s="40"/>
      <c r="IUE139" s="40"/>
      <c r="IUF139" s="40"/>
      <c r="IUG139" s="40"/>
      <c r="IUH139" s="40"/>
      <c r="IUI139" s="40"/>
      <c r="IUJ139" s="40"/>
      <c r="IUK139" s="40"/>
      <c r="IUL139" s="40"/>
      <c r="IUM139" s="40"/>
      <c r="IUN139" s="40"/>
      <c r="IUO139" s="40"/>
      <c r="IUP139" s="40"/>
      <c r="IUQ139" s="40"/>
      <c r="IUR139" s="40"/>
      <c r="IUS139" s="40"/>
      <c r="IUT139" s="40"/>
      <c r="IUU139" s="40"/>
      <c r="IUV139" s="40"/>
      <c r="IUW139" s="40"/>
      <c r="IUX139" s="40"/>
      <c r="IUY139" s="40"/>
      <c r="IUZ139" s="40"/>
      <c r="IVA139" s="40"/>
      <c r="IVB139" s="40"/>
      <c r="IVC139" s="40"/>
      <c r="IVD139" s="40"/>
      <c r="IVE139" s="40"/>
      <c r="IVF139" s="40"/>
      <c r="IVG139" s="40"/>
      <c r="IVH139" s="40"/>
      <c r="IVI139" s="40"/>
      <c r="IVJ139" s="40"/>
      <c r="IVK139" s="40"/>
      <c r="IVL139" s="40"/>
      <c r="IVM139" s="40"/>
      <c r="IVN139" s="40"/>
      <c r="IVO139" s="40"/>
      <c r="IVP139" s="40"/>
      <c r="IVQ139" s="40"/>
      <c r="IVR139" s="40"/>
      <c r="IVS139" s="40"/>
      <c r="IVT139" s="40"/>
      <c r="IVU139" s="40"/>
      <c r="IVV139" s="40"/>
      <c r="IVW139" s="40"/>
      <c r="IVX139" s="40"/>
      <c r="IVY139" s="40"/>
      <c r="IVZ139" s="40"/>
      <c r="IWA139" s="40"/>
      <c r="IWB139" s="40"/>
      <c r="IWC139" s="40"/>
      <c r="IWD139" s="40"/>
      <c r="IWE139" s="40"/>
      <c r="IWF139" s="40"/>
      <c r="IWG139" s="40"/>
      <c r="IWH139" s="40"/>
      <c r="IWI139" s="40"/>
      <c r="IWJ139" s="40"/>
      <c r="IWK139" s="40"/>
      <c r="IWL139" s="40"/>
      <c r="IWM139" s="40"/>
      <c r="IWN139" s="40"/>
      <c r="IWO139" s="40"/>
      <c r="IWP139" s="40"/>
      <c r="IWQ139" s="40"/>
      <c r="IWR139" s="40"/>
      <c r="IWS139" s="40"/>
      <c r="IWT139" s="40"/>
      <c r="IWU139" s="40"/>
      <c r="IWV139" s="40"/>
      <c r="IWW139" s="40"/>
      <c r="IWX139" s="40"/>
      <c r="IWY139" s="40"/>
      <c r="IWZ139" s="40"/>
      <c r="IXA139" s="40"/>
      <c r="IXB139" s="40"/>
      <c r="IXC139" s="40"/>
      <c r="IXD139" s="40"/>
      <c r="IXE139" s="40"/>
      <c r="IXF139" s="40"/>
      <c r="IXG139" s="40"/>
      <c r="IXH139" s="40"/>
      <c r="IXI139" s="40"/>
      <c r="IXJ139" s="40"/>
      <c r="IXK139" s="40"/>
      <c r="IXL139" s="40"/>
      <c r="IXM139" s="40"/>
      <c r="IXN139" s="40"/>
      <c r="IXO139" s="40"/>
      <c r="IXP139" s="40"/>
      <c r="IXQ139" s="40"/>
      <c r="IXR139" s="40"/>
      <c r="IXS139" s="40"/>
      <c r="IXT139" s="40"/>
      <c r="IXU139" s="40"/>
      <c r="IXV139" s="40"/>
      <c r="IXW139" s="40"/>
      <c r="IXX139" s="40"/>
      <c r="IXY139" s="40"/>
      <c r="IXZ139" s="40"/>
      <c r="IYA139" s="40"/>
      <c r="IYB139" s="40"/>
      <c r="IYC139" s="40"/>
      <c r="IYD139" s="40"/>
      <c r="IYE139" s="40"/>
      <c r="IYF139" s="40"/>
      <c r="IYG139" s="40"/>
      <c r="IYH139" s="40"/>
      <c r="IYI139" s="40"/>
      <c r="IYJ139" s="40"/>
      <c r="IYK139" s="40"/>
      <c r="IYL139" s="40"/>
      <c r="IYM139" s="40"/>
      <c r="IYN139" s="40"/>
      <c r="IYO139" s="40"/>
      <c r="IYP139" s="40"/>
      <c r="IYQ139" s="40"/>
      <c r="IYR139" s="40"/>
      <c r="IYS139" s="40"/>
      <c r="IYT139" s="40"/>
      <c r="IYU139" s="40"/>
      <c r="IYV139" s="40"/>
      <c r="IYW139" s="40"/>
      <c r="IYX139" s="40"/>
      <c r="IYY139" s="40"/>
      <c r="IYZ139" s="40"/>
      <c r="IZA139" s="40"/>
      <c r="IZB139" s="40"/>
      <c r="IZC139" s="40"/>
      <c r="IZD139" s="40"/>
      <c r="IZE139" s="40"/>
      <c r="IZF139" s="40"/>
      <c r="IZG139" s="40"/>
      <c r="IZH139" s="40"/>
      <c r="IZI139" s="40"/>
      <c r="IZJ139" s="40"/>
      <c r="IZK139" s="40"/>
      <c r="IZL139" s="40"/>
      <c r="IZM139" s="40"/>
      <c r="IZN139" s="40"/>
      <c r="IZO139" s="40"/>
      <c r="IZP139" s="40"/>
      <c r="IZQ139" s="40"/>
      <c r="IZR139" s="40"/>
      <c r="IZS139" s="40"/>
      <c r="IZT139" s="40"/>
      <c r="IZU139" s="40"/>
      <c r="IZV139" s="40"/>
      <c r="IZW139" s="40"/>
      <c r="IZX139" s="40"/>
      <c r="IZY139" s="40"/>
      <c r="IZZ139" s="40"/>
      <c r="JAA139" s="40"/>
      <c r="JAB139" s="40"/>
      <c r="JAC139" s="40"/>
      <c r="JAD139" s="40"/>
      <c r="JAE139" s="40"/>
      <c r="JAF139" s="40"/>
      <c r="JAG139" s="40"/>
      <c r="JAH139" s="40"/>
      <c r="JAI139" s="40"/>
      <c r="JAJ139" s="40"/>
      <c r="JAK139" s="40"/>
      <c r="JAL139" s="40"/>
      <c r="JAM139" s="40"/>
      <c r="JAN139" s="40"/>
      <c r="JAO139" s="40"/>
      <c r="JAP139" s="40"/>
      <c r="JAQ139" s="40"/>
      <c r="JAR139" s="40"/>
      <c r="JAS139" s="40"/>
      <c r="JAT139" s="40"/>
      <c r="JAU139" s="40"/>
      <c r="JAV139" s="40"/>
      <c r="JAW139" s="40"/>
      <c r="JAX139" s="40"/>
      <c r="JAY139" s="40"/>
      <c r="JAZ139" s="40"/>
      <c r="JBA139" s="40"/>
      <c r="JBB139" s="40"/>
      <c r="JBC139" s="40"/>
      <c r="JBD139" s="40"/>
      <c r="JBE139" s="40"/>
      <c r="JBF139" s="40"/>
      <c r="JBG139" s="40"/>
      <c r="JBH139" s="40"/>
      <c r="JBI139" s="40"/>
      <c r="JBJ139" s="40"/>
      <c r="JBK139" s="40"/>
      <c r="JBL139" s="40"/>
      <c r="JBM139" s="40"/>
      <c r="JBN139" s="40"/>
      <c r="JBO139" s="40"/>
      <c r="JBP139" s="40"/>
      <c r="JBQ139" s="40"/>
      <c r="JBR139" s="40"/>
      <c r="JBS139" s="40"/>
      <c r="JBT139" s="40"/>
      <c r="JBU139" s="40"/>
      <c r="JBV139" s="40"/>
      <c r="JBW139" s="40"/>
      <c r="JBX139" s="40"/>
      <c r="JBY139" s="40"/>
      <c r="JBZ139" s="40"/>
      <c r="JCA139" s="40"/>
      <c r="JCB139" s="40"/>
      <c r="JCC139" s="40"/>
      <c r="JCD139" s="40"/>
      <c r="JCE139" s="40"/>
      <c r="JCF139" s="40"/>
      <c r="JCG139" s="40"/>
      <c r="JCH139" s="40"/>
      <c r="JCI139" s="40"/>
      <c r="JCJ139" s="40"/>
      <c r="JCK139" s="40"/>
      <c r="JCL139" s="40"/>
      <c r="JCM139" s="40"/>
      <c r="JCN139" s="40"/>
      <c r="JCO139" s="40"/>
      <c r="JCP139" s="40"/>
      <c r="JCQ139" s="40"/>
      <c r="JCR139" s="40"/>
      <c r="JCS139" s="40"/>
      <c r="JCT139" s="40"/>
      <c r="JCU139" s="40"/>
      <c r="JCV139" s="40"/>
      <c r="JCW139" s="40"/>
      <c r="JCX139" s="40"/>
      <c r="JCY139" s="40"/>
      <c r="JCZ139" s="40"/>
      <c r="JDA139" s="40"/>
      <c r="JDB139" s="40"/>
      <c r="JDC139" s="40"/>
      <c r="JDD139" s="40"/>
      <c r="JDE139" s="40"/>
      <c r="JDF139" s="40"/>
      <c r="JDG139" s="40"/>
      <c r="JDH139" s="40"/>
      <c r="JDI139" s="40"/>
      <c r="JDJ139" s="40"/>
      <c r="JDK139" s="40"/>
      <c r="JDL139" s="40"/>
      <c r="JDM139" s="40"/>
      <c r="JDN139" s="40"/>
      <c r="JDO139" s="40"/>
      <c r="JDP139" s="40"/>
      <c r="JDQ139" s="40"/>
      <c r="JDR139" s="40"/>
      <c r="JDS139" s="40"/>
      <c r="JDT139" s="40"/>
      <c r="JDU139" s="40"/>
      <c r="JDV139" s="40"/>
      <c r="JDW139" s="40"/>
      <c r="JDX139" s="40"/>
      <c r="JDY139" s="40"/>
      <c r="JDZ139" s="40"/>
      <c r="JEA139" s="40"/>
      <c r="JEB139" s="40"/>
      <c r="JEC139" s="40"/>
      <c r="JED139" s="40"/>
      <c r="JEE139" s="40"/>
      <c r="JEF139" s="40"/>
      <c r="JEG139" s="40"/>
      <c r="JEH139" s="40"/>
      <c r="JEI139" s="40"/>
      <c r="JEJ139" s="40"/>
      <c r="JEK139" s="40"/>
      <c r="JEL139" s="40"/>
      <c r="JEM139" s="40"/>
      <c r="JEN139" s="40"/>
      <c r="JEO139" s="40"/>
      <c r="JEP139" s="40"/>
      <c r="JEQ139" s="40"/>
      <c r="JER139" s="40"/>
      <c r="JES139" s="40"/>
      <c r="JET139" s="40"/>
      <c r="JEU139" s="40"/>
      <c r="JEV139" s="40"/>
      <c r="JEW139" s="40"/>
      <c r="JEX139" s="40"/>
      <c r="JEY139" s="40"/>
      <c r="JEZ139" s="40"/>
      <c r="JFA139" s="40"/>
      <c r="JFB139" s="40"/>
      <c r="JFC139" s="40"/>
      <c r="JFD139" s="40"/>
      <c r="JFE139" s="40"/>
      <c r="JFF139" s="40"/>
      <c r="JFG139" s="40"/>
      <c r="JFH139" s="40"/>
      <c r="JFI139" s="40"/>
      <c r="JFJ139" s="40"/>
      <c r="JFK139" s="40"/>
      <c r="JFL139" s="40"/>
      <c r="JFM139" s="40"/>
      <c r="JFN139" s="40"/>
      <c r="JFO139" s="40"/>
      <c r="JFP139" s="40"/>
      <c r="JFQ139" s="40"/>
      <c r="JFR139" s="40"/>
      <c r="JFS139" s="40"/>
      <c r="JFT139" s="40"/>
      <c r="JFU139" s="40"/>
      <c r="JFV139" s="40"/>
      <c r="JFW139" s="40"/>
      <c r="JFX139" s="40"/>
      <c r="JFY139" s="40"/>
      <c r="JFZ139" s="40"/>
      <c r="JGA139" s="40"/>
      <c r="JGB139" s="40"/>
      <c r="JGC139" s="40"/>
      <c r="JGD139" s="40"/>
      <c r="JGE139" s="40"/>
      <c r="JGF139" s="40"/>
      <c r="JGG139" s="40"/>
      <c r="JGH139" s="40"/>
      <c r="JGI139" s="40"/>
      <c r="JGJ139" s="40"/>
      <c r="JGK139" s="40"/>
      <c r="JGL139" s="40"/>
      <c r="JGM139" s="40"/>
      <c r="JGN139" s="40"/>
      <c r="JGO139" s="40"/>
      <c r="JGP139" s="40"/>
      <c r="JGQ139" s="40"/>
      <c r="JGR139" s="40"/>
      <c r="JGS139" s="40"/>
      <c r="JGT139" s="40"/>
      <c r="JGU139" s="40"/>
      <c r="JGV139" s="40"/>
      <c r="JGW139" s="40"/>
      <c r="JGX139" s="40"/>
      <c r="JGY139" s="40"/>
      <c r="JGZ139" s="40"/>
      <c r="JHA139" s="40"/>
      <c r="JHB139" s="40"/>
      <c r="JHC139" s="40"/>
      <c r="JHD139" s="40"/>
      <c r="JHE139" s="40"/>
      <c r="JHF139" s="40"/>
      <c r="JHG139" s="40"/>
      <c r="JHH139" s="40"/>
      <c r="JHI139" s="40"/>
      <c r="JHJ139" s="40"/>
      <c r="JHK139" s="40"/>
      <c r="JHL139" s="40"/>
      <c r="JHM139" s="40"/>
      <c r="JHN139" s="40"/>
      <c r="JHO139" s="40"/>
      <c r="JHP139" s="40"/>
      <c r="JHQ139" s="40"/>
      <c r="JHR139" s="40"/>
      <c r="JHS139" s="40"/>
      <c r="JHT139" s="40"/>
      <c r="JHU139" s="40"/>
      <c r="JHV139" s="40"/>
      <c r="JHW139" s="40"/>
      <c r="JHX139" s="40"/>
      <c r="JHY139" s="40"/>
      <c r="JHZ139" s="40"/>
      <c r="JIA139" s="40"/>
      <c r="JIB139" s="40"/>
      <c r="JIC139" s="40"/>
      <c r="JID139" s="40"/>
      <c r="JIE139" s="40"/>
      <c r="JIF139" s="40"/>
      <c r="JIG139" s="40"/>
      <c r="JIH139" s="40"/>
      <c r="JII139" s="40"/>
      <c r="JIJ139" s="40"/>
      <c r="JIK139" s="40"/>
      <c r="JIL139" s="40"/>
      <c r="JIM139" s="40"/>
      <c r="JIN139" s="40"/>
      <c r="JIO139" s="40"/>
      <c r="JIP139" s="40"/>
      <c r="JIQ139" s="40"/>
      <c r="JIR139" s="40"/>
      <c r="JIS139" s="40"/>
      <c r="JIT139" s="40"/>
      <c r="JIU139" s="40"/>
      <c r="JIV139" s="40"/>
      <c r="JIW139" s="40"/>
      <c r="JIX139" s="40"/>
      <c r="JIY139" s="40"/>
      <c r="JIZ139" s="40"/>
      <c r="JJA139" s="40"/>
      <c r="JJB139" s="40"/>
      <c r="JJC139" s="40"/>
      <c r="JJD139" s="40"/>
      <c r="JJE139" s="40"/>
      <c r="JJF139" s="40"/>
      <c r="JJG139" s="40"/>
      <c r="JJH139" s="40"/>
      <c r="JJI139" s="40"/>
      <c r="JJJ139" s="40"/>
      <c r="JJK139" s="40"/>
      <c r="JJL139" s="40"/>
      <c r="JJM139" s="40"/>
      <c r="JJN139" s="40"/>
      <c r="JJO139" s="40"/>
      <c r="JJP139" s="40"/>
      <c r="JJQ139" s="40"/>
      <c r="JJR139" s="40"/>
      <c r="JJS139" s="40"/>
      <c r="JJT139" s="40"/>
      <c r="JJU139" s="40"/>
      <c r="JJV139" s="40"/>
      <c r="JJW139" s="40"/>
      <c r="JJX139" s="40"/>
      <c r="JJY139" s="40"/>
      <c r="JJZ139" s="40"/>
      <c r="JKA139" s="40"/>
      <c r="JKB139" s="40"/>
      <c r="JKC139" s="40"/>
      <c r="JKD139" s="40"/>
      <c r="JKE139" s="40"/>
      <c r="JKF139" s="40"/>
      <c r="JKG139" s="40"/>
      <c r="JKH139" s="40"/>
      <c r="JKI139" s="40"/>
      <c r="JKJ139" s="40"/>
      <c r="JKK139" s="40"/>
      <c r="JKL139" s="40"/>
      <c r="JKM139" s="40"/>
      <c r="JKN139" s="40"/>
      <c r="JKO139" s="40"/>
      <c r="JKP139" s="40"/>
      <c r="JKQ139" s="40"/>
      <c r="JKR139" s="40"/>
      <c r="JKS139" s="40"/>
      <c r="JKT139" s="40"/>
      <c r="JKU139" s="40"/>
      <c r="JKV139" s="40"/>
      <c r="JKW139" s="40"/>
      <c r="JKX139" s="40"/>
      <c r="JKY139" s="40"/>
      <c r="JKZ139" s="40"/>
      <c r="JLA139" s="40"/>
      <c r="JLB139" s="40"/>
      <c r="JLC139" s="40"/>
      <c r="JLD139" s="40"/>
      <c r="JLE139" s="40"/>
      <c r="JLF139" s="40"/>
      <c r="JLG139" s="40"/>
      <c r="JLH139" s="40"/>
      <c r="JLI139" s="40"/>
      <c r="JLJ139" s="40"/>
      <c r="JLK139" s="40"/>
      <c r="JLL139" s="40"/>
      <c r="JLM139" s="40"/>
      <c r="JLN139" s="40"/>
      <c r="JLO139" s="40"/>
      <c r="JLP139" s="40"/>
      <c r="JLQ139" s="40"/>
      <c r="JLR139" s="40"/>
      <c r="JLS139" s="40"/>
      <c r="JLT139" s="40"/>
      <c r="JLU139" s="40"/>
      <c r="JLV139" s="40"/>
      <c r="JLW139" s="40"/>
      <c r="JLX139" s="40"/>
      <c r="JLY139" s="40"/>
      <c r="JLZ139" s="40"/>
      <c r="JMA139" s="40"/>
      <c r="JMB139" s="40"/>
      <c r="JMC139" s="40"/>
      <c r="JMD139" s="40"/>
      <c r="JME139" s="40"/>
      <c r="JMF139" s="40"/>
      <c r="JMG139" s="40"/>
      <c r="JMH139" s="40"/>
      <c r="JMI139" s="40"/>
      <c r="JMJ139" s="40"/>
      <c r="JMK139" s="40"/>
      <c r="JML139" s="40"/>
      <c r="JMM139" s="40"/>
      <c r="JMN139" s="40"/>
      <c r="JMO139" s="40"/>
      <c r="JMP139" s="40"/>
      <c r="JMQ139" s="40"/>
      <c r="JMR139" s="40"/>
      <c r="JMS139" s="40"/>
      <c r="JMT139" s="40"/>
      <c r="JMU139" s="40"/>
      <c r="JMV139" s="40"/>
      <c r="JMW139" s="40"/>
      <c r="JMX139" s="40"/>
      <c r="JMY139" s="40"/>
      <c r="JMZ139" s="40"/>
      <c r="JNA139" s="40"/>
      <c r="JNB139" s="40"/>
      <c r="JNC139" s="40"/>
      <c r="JND139" s="40"/>
      <c r="JNE139" s="40"/>
      <c r="JNF139" s="40"/>
      <c r="JNG139" s="40"/>
      <c r="JNH139" s="40"/>
      <c r="JNI139" s="40"/>
      <c r="JNJ139" s="40"/>
      <c r="JNK139" s="40"/>
      <c r="JNL139" s="40"/>
      <c r="JNM139" s="40"/>
      <c r="JNN139" s="40"/>
      <c r="JNO139" s="40"/>
      <c r="JNP139" s="40"/>
      <c r="JNQ139" s="40"/>
      <c r="JNR139" s="40"/>
      <c r="JNS139" s="40"/>
      <c r="JNT139" s="40"/>
      <c r="JNU139" s="40"/>
      <c r="JNV139" s="40"/>
      <c r="JNW139" s="40"/>
      <c r="JNX139" s="40"/>
      <c r="JNY139" s="40"/>
      <c r="JNZ139" s="40"/>
      <c r="JOA139" s="40"/>
      <c r="JOB139" s="40"/>
      <c r="JOC139" s="40"/>
      <c r="JOD139" s="40"/>
      <c r="JOE139" s="40"/>
      <c r="JOF139" s="40"/>
      <c r="JOG139" s="40"/>
      <c r="JOH139" s="40"/>
      <c r="JOI139" s="40"/>
      <c r="JOJ139" s="40"/>
      <c r="JOK139" s="40"/>
      <c r="JOL139" s="40"/>
      <c r="JOM139" s="40"/>
      <c r="JON139" s="40"/>
      <c r="JOO139" s="40"/>
      <c r="JOP139" s="40"/>
      <c r="JOQ139" s="40"/>
      <c r="JOR139" s="40"/>
      <c r="JOS139" s="40"/>
      <c r="JOT139" s="40"/>
      <c r="JOU139" s="40"/>
      <c r="JOV139" s="40"/>
      <c r="JOW139" s="40"/>
      <c r="JOX139" s="40"/>
      <c r="JOY139" s="40"/>
      <c r="JOZ139" s="40"/>
      <c r="JPA139" s="40"/>
      <c r="JPB139" s="40"/>
      <c r="JPC139" s="40"/>
      <c r="JPD139" s="40"/>
      <c r="JPE139" s="40"/>
      <c r="JPF139" s="40"/>
      <c r="JPG139" s="40"/>
      <c r="JPH139" s="40"/>
      <c r="JPI139" s="40"/>
      <c r="JPJ139" s="40"/>
      <c r="JPK139" s="40"/>
      <c r="JPL139" s="40"/>
      <c r="JPM139" s="40"/>
      <c r="JPN139" s="40"/>
      <c r="JPO139" s="40"/>
      <c r="JPP139" s="40"/>
      <c r="JPQ139" s="40"/>
      <c r="JPR139" s="40"/>
      <c r="JPS139" s="40"/>
      <c r="JPT139" s="40"/>
      <c r="JPU139" s="40"/>
      <c r="JPV139" s="40"/>
      <c r="JPW139" s="40"/>
      <c r="JPX139" s="40"/>
      <c r="JPY139" s="40"/>
      <c r="JPZ139" s="40"/>
      <c r="JQA139" s="40"/>
      <c r="JQB139" s="40"/>
      <c r="JQC139" s="40"/>
      <c r="JQD139" s="40"/>
      <c r="JQE139" s="40"/>
      <c r="JQF139" s="40"/>
      <c r="JQG139" s="40"/>
      <c r="JQH139" s="40"/>
      <c r="JQI139" s="40"/>
      <c r="JQJ139" s="40"/>
      <c r="JQK139" s="40"/>
      <c r="JQL139" s="40"/>
      <c r="JQM139" s="40"/>
      <c r="JQN139" s="40"/>
      <c r="JQO139" s="40"/>
      <c r="JQP139" s="40"/>
      <c r="JQQ139" s="40"/>
      <c r="JQR139" s="40"/>
      <c r="JQS139" s="40"/>
      <c r="JQT139" s="40"/>
      <c r="JQU139" s="40"/>
      <c r="JQV139" s="40"/>
      <c r="JQW139" s="40"/>
      <c r="JQX139" s="40"/>
      <c r="JQY139" s="40"/>
      <c r="JQZ139" s="40"/>
      <c r="JRA139" s="40"/>
      <c r="JRB139" s="40"/>
      <c r="JRC139" s="40"/>
      <c r="JRD139" s="40"/>
      <c r="JRE139" s="40"/>
      <c r="JRF139" s="40"/>
      <c r="JRG139" s="40"/>
      <c r="JRH139" s="40"/>
      <c r="JRI139" s="40"/>
      <c r="JRJ139" s="40"/>
      <c r="JRK139" s="40"/>
      <c r="JRL139" s="40"/>
      <c r="JRM139" s="40"/>
      <c r="JRN139" s="40"/>
      <c r="JRO139" s="40"/>
      <c r="JRP139" s="40"/>
      <c r="JRQ139" s="40"/>
      <c r="JRR139" s="40"/>
      <c r="JRS139" s="40"/>
      <c r="JRT139" s="40"/>
      <c r="JRU139" s="40"/>
      <c r="JRV139" s="40"/>
      <c r="JRW139" s="40"/>
      <c r="JRX139" s="40"/>
      <c r="JRY139" s="40"/>
      <c r="JRZ139" s="40"/>
      <c r="JSA139" s="40"/>
      <c r="JSB139" s="40"/>
      <c r="JSC139" s="40"/>
      <c r="JSD139" s="40"/>
      <c r="JSE139" s="40"/>
      <c r="JSF139" s="40"/>
      <c r="JSG139" s="40"/>
      <c r="JSH139" s="40"/>
      <c r="JSI139" s="40"/>
      <c r="JSJ139" s="40"/>
      <c r="JSK139" s="40"/>
      <c r="JSL139" s="40"/>
      <c r="JSM139" s="40"/>
      <c r="JSN139" s="40"/>
      <c r="JSO139" s="40"/>
      <c r="JSP139" s="40"/>
      <c r="JSQ139" s="40"/>
      <c r="JSR139" s="40"/>
      <c r="JSS139" s="40"/>
      <c r="JST139" s="40"/>
      <c r="JSU139" s="40"/>
      <c r="JSV139" s="40"/>
      <c r="JSW139" s="40"/>
      <c r="JSX139" s="40"/>
      <c r="JSY139" s="40"/>
      <c r="JSZ139" s="40"/>
      <c r="JTA139" s="40"/>
      <c r="JTB139" s="40"/>
      <c r="JTC139" s="40"/>
      <c r="JTD139" s="40"/>
      <c r="JTE139" s="40"/>
      <c r="JTF139" s="40"/>
      <c r="JTG139" s="40"/>
      <c r="JTH139" s="40"/>
      <c r="JTI139" s="40"/>
      <c r="JTJ139" s="40"/>
      <c r="JTK139" s="40"/>
      <c r="JTL139" s="40"/>
      <c r="JTM139" s="40"/>
      <c r="JTN139" s="40"/>
      <c r="JTO139" s="40"/>
      <c r="JTP139" s="40"/>
      <c r="JTQ139" s="40"/>
      <c r="JTR139" s="40"/>
      <c r="JTS139" s="40"/>
      <c r="JTT139" s="40"/>
      <c r="JTU139" s="40"/>
      <c r="JTV139" s="40"/>
      <c r="JTW139" s="40"/>
      <c r="JTX139" s="40"/>
      <c r="JTY139" s="40"/>
      <c r="JTZ139" s="40"/>
      <c r="JUA139" s="40"/>
      <c r="JUB139" s="40"/>
      <c r="JUC139" s="40"/>
      <c r="JUD139" s="40"/>
      <c r="JUE139" s="40"/>
      <c r="JUF139" s="40"/>
      <c r="JUG139" s="40"/>
      <c r="JUH139" s="40"/>
      <c r="JUI139" s="40"/>
      <c r="JUJ139" s="40"/>
      <c r="JUK139" s="40"/>
      <c r="JUL139" s="40"/>
      <c r="JUM139" s="40"/>
      <c r="JUN139" s="40"/>
      <c r="JUO139" s="40"/>
      <c r="JUP139" s="40"/>
      <c r="JUQ139" s="40"/>
      <c r="JUR139" s="40"/>
      <c r="JUS139" s="40"/>
      <c r="JUT139" s="40"/>
      <c r="JUU139" s="40"/>
      <c r="JUV139" s="40"/>
      <c r="JUW139" s="40"/>
      <c r="JUX139" s="40"/>
      <c r="JUY139" s="40"/>
      <c r="JUZ139" s="40"/>
      <c r="JVA139" s="40"/>
      <c r="JVB139" s="40"/>
      <c r="JVC139" s="40"/>
      <c r="JVD139" s="40"/>
      <c r="JVE139" s="40"/>
      <c r="JVF139" s="40"/>
      <c r="JVG139" s="40"/>
      <c r="JVH139" s="40"/>
      <c r="JVI139" s="40"/>
      <c r="JVJ139" s="40"/>
      <c r="JVK139" s="40"/>
      <c r="JVL139" s="40"/>
      <c r="JVM139" s="40"/>
      <c r="JVN139" s="40"/>
      <c r="JVO139" s="40"/>
      <c r="JVP139" s="40"/>
      <c r="JVQ139" s="40"/>
      <c r="JVR139" s="40"/>
      <c r="JVS139" s="40"/>
      <c r="JVT139" s="40"/>
      <c r="JVU139" s="40"/>
      <c r="JVV139" s="40"/>
      <c r="JVW139" s="40"/>
      <c r="JVX139" s="40"/>
      <c r="JVY139" s="40"/>
      <c r="JVZ139" s="40"/>
      <c r="JWA139" s="40"/>
      <c r="JWB139" s="40"/>
      <c r="JWC139" s="40"/>
      <c r="JWD139" s="40"/>
      <c r="JWE139" s="40"/>
      <c r="JWF139" s="40"/>
      <c r="JWG139" s="40"/>
      <c r="JWH139" s="40"/>
      <c r="JWI139" s="40"/>
      <c r="JWJ139" s="40"/>
      <c r="JWK139" s="40"/>
      <c r="JWL139" s="40"/>
      <c r="JWM139" s="40"/>
      <c r="JWN139" s="40"/>
      <c r="JWO139" s="40"/>
      <c r="JWP139" s="40"/>
      <c r="JWQ139" s="40"/>
      <c r="JWR139" s="40"/>
      <c r="JWS139" s="40"/>
      <c r="JWT139" s="40"/>
      <c r="JWU139" s="40"/>
      <c r="JWV139" s="40"/>
      <c r="JWW139" s="40"/>
      <c r="JWX139" s="40"/>
      <c r="JWY139" s="40"/>
      <c r="JWZ139" s="40"/>
      <c r="JXA139" s="40"/>
      <c r="JXB139" s="40"/>
      <c r="JXC139" s="40"/>
      <c r="JXD139" s="40"/>
      <c r="JXE139" s="40"/>
      <c r="JXF139" s="40"/>
      <c r="JXG139" s="40"/>
      <c r="JXH139" s="40"/>
      <c r="JXI139" s="40"/>
      <c r="JXJ139" s="40"/>
      <c r="JXK139" s="40"/>
      <c r="JXL139" s="40"/>
      <c r="JXM139" s="40"/>
      <c r="JXN139" s="40"/>
      <c r="JXO139" s="40"/>
      <c r="JXP139" s="40"/>
      <c r="JXQ139" s="40"/>
      <c r="JXR139" s="40"/>
      <c r="JXS139" s="40"/>
      <c r="JXT139" s="40"/>
      <c r="JXU139" s="40"/>
      <c r="JXV139" s="40"/>
      <c r="JXW139" s="40"/>
      <c r="JXX139" s="40"/>
      <c r="JXY139" s="40"/>
      <c r="JXZ139" s="40"/>
      <c r="JYA139" s="40"/>
      <c r="JYB139" s="40"/>
      <c r="JYC139" s="40"/>
      <c r="JYD139" s="40"/>
      <c r="JYE139" s="40"/>
      <c r="JYF139" s="40"/>
      <c r="JYG139" s="40"/>
      <c r="JYH139" s="40"/>
      <c r="JYI139" s="40"/>
      <c r="JYJ139" s="40"/>
      <c r="JYK139" s="40"/>
      <c r="JYL139" s="40"/>
      <c r="JYM139" s="40"/>
      <c r="JYN139" s="40"/>
      <c r="JYO139" s="40"/>
      <c r="JYP139" s="40"/>
      <c r="JYQ139" s="40"/>
      <c r="JYR139" s="40"/>
      <c r="JYS139" s="40"/>
      <c r="JYT139" s="40"/>
      <c r="JYU139" s="40"/>
      <c r="JYV139" s="40"/>
      <c r="JYW139" s="40"/>
      <c r="JYX139" s="40"/>
      <c r="JYY139" s="40"/>
      <c r="JYZ139" s="40"/>
      <c r="JZA139" s="40"/>
      <c r="JZB139" s="40"/>
      <c r="JZC139" s="40"/>
      <c r="JZD139" s="40"/>
      <c r="JZE139" s="40"/>
      <c r="JZF139" s="40"/>
      <c r="JZG139" s="40"/>
      <c r="JZH139" s="40"/>
      <c r="JZI139" s="40"/>
      <c r="JZJ139" s="40"/>
      <c r="JZK139" s="40"/>
      <c r="JZL139" s="40"/>
      <c r="JZM139" s="40"/>
      <c r="JZN139" s="40"/>
      <c r="JZO139" s="40"/>
      <c r="JZP139" s="40"/>
      <c r="JZQ139" s="40"/>
      <c r="JZR139" s="40"/>
      <c r="JZS139" s="40"/>
      <c r="JZT139" s="40"/>
      <c r="JZU139" s="40"/>
      <c r="JZV139" s="40"/>
      <c r="JZW139" s="40"/>
      <c r="JZX139" s="40"/>
      <c r="JZY139" s="40"/>
      <c r="JZZ139" s="40"/>
      <c r="KAA139" s="40"/>
      <c r="KAB139" s="40"/>
      <c r="KAC139" s="40"/>
      <c r="KAD139" s="40"/>
      <c r="KAE139" s="40"/>
      <c r="KAF139" s="40"/>
      <c r="KAG139" s="40"/>
      <c r="KAH139" s="40"/>
      <c r="KAI139" s="40"/>
      <c r="KAJ139" s="40"/>
      <c r="KAK139" s="40"/>
      <c r="KAL139" s="40"/>
      <c r="KAM139" s="40"/>
      <c r="KAN139" s="40"/>
      <c r="KAO139" s="40"/>
      <c r="KAP139" s="40"/>
      <c r="KAQ139" s="40"/>
      <c r="KAR139" s="40"/>
      <c r="KAS139" s="40"/>
      <c r="KAT139" s="40"/>
      <c r="KAU139" s="40"/>
      <c r="KAV139" s="40"/>
      <c r="KAW139" s="40"/>
      <c r="KAX139" s="40"/>
      <c r="KAY139" s="40"/>
      <c r="KAZ139" s="40"/>
      <c r="KBA139" s="40"/>
      <c r="KBB139" s="40"/>
      <c r="KBC139" s="40"/>
      <c r="KBD139" s="40"/>
      <c r="KBE139" s="40"/>
      <c r="KBF139" s="40"/>
      <c r="KBG139" s="40"/>
      <c r="KBH139" s="40"/>
      <c r="KBI139" s="40"/>
      <c r="KBJ139" s="40"/>
      <c r="KBK139" s="40"/>
      <c r="KBL139" s="40"/>
      <c r="KBM139" s="40"/>
      <c r="KBN139" s="40"/>
      <c r="KBO139" s="40"/>
      <c r="KBP139" s="40"/>
      <c r="KBQ139" s="40"/>
      <c r="KBR139" s="40"/>
      <c r="KBS139" s="40"/>
      <c r="KBT139" s="40"/>
      <c r="KBU139" s="40"/>
      <c r="KBV139" s="40"/>
      <c r="KBW139" s="40"/>
      <c r="KBX139" s="40"/>
      <c r="KBY139" s="40"/>
      <c r="KBZ139" s="40"/>
      <c r="KCA139" s="40"/>
      <c r="KCB139" s="40"/>
      <c r="KCC139" s="40"/>
      <c r="KCD139" s="40"/>
      <c r="KCE139" s="40"/>
      <c r="KCF139" s="40"/>
      <c r="KCG139" s="40"/>
      <c r="KCH139" s="40"/>
      <c r="KCI139" s="40"/>
      <c r="KCJ139" s="40"/>
      <c r="KCK139" s="40"/>
      <c r="KCL139" s="40"/>
      <c r="KCM139" s="40"/>
      <c r="KCN139" s="40"/>
      <c r="KCO139" s="40"/>
      <c r="KCP139" s="40"/>
      <c r="KCQ139" s="40"/>
      <c r="KCR139" s="40"/>
      <c r="KCS139" s="40"/>
      <c r="KCT139" s="40"/>
      <c r="KCU139" s="40"/>
      <c r="KCV139" s="40"/>
      <c r="KCW139" s="40"/>
      <c r="KCX139" s="40"/>
      <c r="KCY139" s="40"/>
      <c r="KCZ139" s="40"/>
      <c r="KDA139" s="40"/>
      <c r="KDB139" s="40"/>
      <c r="KDC139" s="40"/>
      <c r="KDD139" s="40"/>
      <c r="KDE139" s="40"/>
      <c r="KDF139" s="40"/>
      <c r="KDG139" s="40"/>
      <c r="KDH139" s="40"/>
      <c r="KDI139" s="40"/>
      <c r="KDJ139" s="40"/>
      <c r="KDK139" s="40"/>
      <c r="KDL139" s="40"/>
      <c r="KDM139" s="40"/>
      <c r="KDN139" s="40"/>
      <c r="KDO139" s="40"/>
      <c r="KDP139" s="40"/>
      <c r="KDQ139" s="40"/>
      <c r="KDR139" s="40"/>
      <c r="KDS139" s="40"/>
      <c r="KDT139" s="40"/>
      <c r="KDU139" s="40"/>
      <c r="KDV139" s="40"/>
      <c r="KDW139" s="40"/>
      <c r="KDX139" s="40"/>
      <c r="KDY139" s="40"/>
      <c r="KDZ139" s="40"/>
      <c r="KEA139" s="40"/>
      <c r="KEB139" s="40"/>
      <c r="KEC139" s="40"/>
      <c r="KED139" s="40"/>
      <c r="KEE139" s="40"/>
      <c r="KEF139" s="40"/>
      <c r="KEG139" s="40"/>
      <c r="KEH139" s="40"/>
      <c r="KEI139" s="40"/>
      <c r="KEJ139" s="40"/>
      <c r="KEK139" s="40"/>
      <c r="KEL139" s="40"/>
      <c r="KEM139" s="40"/>
      <c r="KEN139" s="40"/>
      <c r="KEO139" s="40"/>
      <c r="KEP139" s="40"/>
      <c r="KEQ139" s="40"/>
      <c r="KER139" s="40"/>
      <c r="KES139" s="40"/>
      <c r="KET139" s="40"/>
      <c r="KEU139" s="40"/>
      <c r="KEV139" s="40"/>
      <c r="KEW139" s="40"/>
      <c r="KEX139" s="40"/>
      <c r="KEY139" s="40"/>
      <c r="KEZ139" s="40"/>
      <c r="KFA139" s="40"/>
      <c r="KFB139" s="40"/>
      <c r="KFC139" s="40"/>
      <c r="KFD139" s="40"/>
      <c r="KFE139" s="40"/>
      <c r="KFF139" s="40"/>
      <c r="KFG139" s="40"/>
      <c r="KFH139" s="40"/>
      <c r="KFI139" s="40"/>
      <c r="KFJ139" s="40"/>
      <c r="KFK139" s="40"/>
      <c r="KFL139" s="40"/>
      <c r="KFM139" s="40"/>
      <c r="KFN139" s="40"/>
      <c r="KFO139" s="40"/>
      <c r="KFP139" s="40"/>
      <c r="KFQ139" s="40"/>
      <c r="KFR139" s="40"/>
      <c r="KFS139" s="40"/>
      <c r="KFT139" s="40"/>
      <c r="KFU139" s="40"/>
      <c r="KFV139" s="40"/>
      <c r="KFW139" s="40"/>
      <c r="KFX139" s="40"/>
      <c r="KFY139" s="40"/>
      <c r="KFZ139" s="40"/>
      <c r="KGA139" s="40"/>
      <c r="KGB139" s="40"/>
      <c r="KGC139" s="40"/>
      <c r="KGD139" s="40"/>
      <c r="KGE139" s="40"/>
      <c r="KGF139" s="40"/>
      <c r="KGG139" s="40"/>
      <c r="KGH139" s="40"/>
      <c r="KGI139" s="40"/>
      <c r="KGJ139" s="40"/>
      <c r="KGK139" s="40"/>
      <c r="KGL139" s="40"/>
      <c r="KGM139" s="40"/>
      <c r="KGN139" s="40"/>
      <c r="KGO139" s="40"/>
      <c r="KGP139" s="40"/>
      <c r="KGQ139" s="40"/>
      <c r="KGR139" s="40"/>
      <c r="KGS139" s="40"/>
      <c r="KGT139" s="40"/>
      <c r="KGU139" s="40"/>
      <c r="KGV139" s="40"/>
      <c r="KGW139" s="40"/>
      <c r="KGX139" s="40"/>
      <c r="KGY139" s="40"/>
      <c r="KGZ139" s="40"/>
      <c r="KHA139" s="40"/>
      <c r="KHB139" s="40"/>
      <c r="KHC139" s="40"/>
      <c r="KHD139" s="40"/>
      <c r="KHE139" s="40"/>
      <c r="KHF139" s="40"/>
      <c r="KHG139" s="40"/>
      <c r="KHH139" s="40"/>
      <c r="KHI139" s="40"/>
      <c r="KHJ139" s="40"/>
      <c r="KHK139" s="40"/>
      <c r="KHL139" s="40"/>
      <c r="KHM139" s="40"/>
      <c r="KHN139" s="40"/>
      <c r="KHO139" s="40"/>
      <c r="KHP139" s="40"/>
      <c r="KHQ139" s="40"/>
      <c r="KHR139" s="40"/>
      <c r="KHS139" s="40"/>
      <c r="KHT139" s="40"/>
      <c r="KHU139" s="40"/>
      <c r="KHV139" s="40"/>
      <c r="KHW139" s="40"/>
      <c r="KHX139" s="40"/>
      <c r="KHY139" s="40"/>
      <c r="KHZ139" s="40"/>
      <c r="KIA139" s="40"/>
      <c r="KIB139" s="40"/>
      <c r="KIC139" s="40"/>
      <c r="KID139" s="40"/>
      <c r="KIE139" s="40"/>
      <c r="KIF139" s="40"/>
      <c r="KIG139" s="40"/>
      <c r="KIH139" s="40"/>
      <c r="KII139" s="40"/>
      <c r="KIJ139" s="40"/>
      <c r="KIK139" s="40"/>
      <c r="KIL139" s="40"/>
      <c r="KIM139" s="40"/>
      <c r="KIN139" s="40"/>
      <c r="KIO139" s="40"/>
      <c r="KIP139" s="40"/>
      <c r="KIQ139" s="40"/>
      <c r="KIR139" s="40"/>
      <c r="KIS139" s="40"/>
      <c r="KIT139" s="40"/>
      <c r="KIU139" s="40"/>
      <c r="KIV139" s="40"/>
      <c r="KIW139" s="40"/>
      <c r="KIX139" s="40"/>
      <c r="KIY139" s="40"/>
      <c r="KIZ139" s="40"/>
      <c r="KJA139" s="40"/>
      <c r="KJB139" s="40"/>
      <c r="KJC139" s="40"/>
      <c r="KJD139" s="40"/>
      <c r="KJE139" s="40"/>
      <c r="KJF139" s="40"/>
      <c r="KJG139" s="40"/>
      <c r="KJH139" s="40"/>
      <c r="KJI139" s="40"/>
      <c r="KJJ139" s="40"/>
      <c r="KJK139" s="40"/>
      <c r="KJL139" s="40"/>
      <c r="KJM139" s="40"/>
      <c r="KJN139" s="40"/>
      <c r="KJO139" s="40"/>
      <c r="KJP139" s="40"/>
      <c r="KJQ139" s="40"/>
      <c r="KJR139" s="40"/>
      <c r="KJS139" s="40"/>
      <c r="KJT139" s="40"/>
      <c r="KJU139" s="40"/>
      <c r="KJV139" s="40"/>
      <c r="KJW139" s="40"/>
      <c r="KJX139" s="40"/>
      <c r="KJY139" s="40"/>
      <c r="KJZ139" s="40"/>
      <c r="KKA139" s="40"/>
      <c r="KKB139" s="40"/>
      <c r="KKC139" s="40"/>
      <c r="KKD139" s="40"/>
      <c r="KKE139" s="40"/>
      <c r="KKF139" s="40"/>
      <c r="KKG139" s="40"/>
      <c r="KKH139" s="40"/>
      <c r="KKI139" s="40"/>
      <c r="KKJ139" s="40"/>
      <c r="KKK139" s="40"/>
      <c r="KKL139" s="40"/>
      <c r="KKM139" s="40"/>
      <c r="KKN139" s="40"/>
      <c r="KKO139" s="40"/>
      <c r="KKP139" s="40"/>
      <c r="KKQ139" s="40"/>
      <c r="KKR139" s="40"/>
      <c r="KKS139" s="40"/>
      <c r="KKT139" s="40"/>
      <c r="KKU139" s="40"/>
      <c r="KKV139" s="40"/>
      <c r="KKW139" s="40"/>
      <c r="KKX139" s="40"/>
      <c r="KKY139" s="40"/>
      <c r="KKZ139" s="40"/>
      <c r="KLA139" s="40"/>
      <c r="KLB139" s="40"/>
      <c r="KLC139" s="40"/>
      <c r="KLD139" s="40"/>
      <c r="KLE139" s="40"/>
      <c r="KLF139" s="40"/>
      <c r="KLG139" s="40"/>
      <c r="KLH139" s="40"/>
      <c r="KLI139" s="40"/>
      <c r="KLJ139" s="40"/>
      <c r="KLK139" s="40"/>
      <c r="KLL139" s="40"/>
      <c r="KLM139" s="40"/>
      <c r="KLN139" s="40"/>
      <c r="KLO139" s="40"/>
      <c r="KLP139" s="40"/>
      <c r="KLQ139" s="40"/>
      <c r="KLR139" s="40"/>
      <c r="KLS139" s="40"/>
      <c r="KLT139" s="40"/>
      <c r="KLU139" s="40"/>
      <c r="KLV139" s="40"/>
      <c r="KLW139" s="40"/>
      <c r="KLX139" s="40"/>
      <c r="KLY139" s="40"/>
      <c r="KLZ139" s="40"/>
      <c r="KMA139" s="40"/>
      <c r="KMB139" s="40"/>
      <c r="KMC139" s="40"/>
      <c r="KMD139" s="40"/>
      <c r="KME139" s="40"/>
      <c r="KMF139" s="40"/>
      <c r="KMG139" s="40"/>
      <c r="KMH139" s="40"/>
      <c r="KMI139" s="40"/>
      <c r="KMJ139" s="40"/>
      <c r="KMK139" s="40"/>
      <c r="KML139" s="40"/>
      <c r="KMM139" s="40"/>
      <c r="KMN139" s="40"/>
      <c r="KMO139" s="40"/>
      <c r="KMP139" s="40"/>
      <c r="KMQ139" s="40"/>
      <c r="KMR139" s="40"/>
      <c r="KMS139" s="40"/>
      <c r="KMT139" s="40"/>
      <c r="KMU139" s="40"/>
      <c r="KMV139" s="40"/>
      <c r="KMW139" s="40"/>
      <c r="KMX139" s="40"/>
      <c r="KMY139" s="40"/>
      <c r="KMZ139" s="40"/>
      <c r="KNA139" s="40"/>
      <c r="KNB139" s="40"/>
      <c r="KNC139" s="40"/>
      <c r="KND139" s="40"/>
      <c r="KNE139" s="40"/>
      <c r="KNF139" s="40"/>
      <c r="KNG139" s="40"/>
      <c r="KNH139" s="40"/>
      <c r="KNI139" s="40"/>
      <c r="KNJ139" s="40"/>
      <c r="KNK139" s="40"/>
      <c r="KNL139" s="40"/>
      <c r="KNM139" s="40"/>
      <c r="KNN139" s="40"/>
      <c r="KNO139" s="40"/>
      <c r="KNP139" s="40"/>
      <c r="KNQ139" s="40"/>
      <c r="KNR139" s="40"/>
      <c r="KNS139" s="40"/>
      <c r="KNT139" s="40"/>
      <c r="KNU139" s="40"/>
      <c r="KNV139" s="40"/>
      <c r="KNW139" s="40"/>
      <c r="KNX139" s="40"/>
      <c r="KNY139" s="40"/>
      <c r="KNZ139" s="40"/>
      <c r="KOA139" s="40"/>
      <c r="KOB139" s="40"/>
      <c r="KOC139" s="40"/>
      <c r="KOD139" s="40"/>
      <c r="KOE139" s="40"/>
      <c r="KOF139" s="40"/>
      <c r="KOG139" s="40"/>
      <c r="KOH139" s="40"/>
      <c r="KOI139" s="40"/>
      <c r="KOJ139" s="40"/>
      <c r="KOK139" s="40"/>
      <c r="KOL139" s="40"/>
      <c r="KOM139" s="40"/>
      <c r="KON139" s="40"/>
      <c r="KOO139" s="40"/>
      <c r="KOP139" s="40"/>
      <c r="KOQ139" s="40"/>
      <c r="KOR139" s="40"/>
      <c r="KOS139" s="40"/>
      <c r="KOT139" s="40"/>
      <c r="KOU139" s="40"/>
      <c r="KOV139" s="40"/>
      <c r="KOW139" s="40"/>
      <c r="KOX139" s="40"/>
      <c r="KOY139" s="40"/>
      <c r="KOZ139" s="40"/>
      <c r="KPA139" s="40"/>
      <c r="KPB139" s="40"/>
      <c r="KPC139" s="40"/>
      <c r="KPD139" s="40"/>
      <c r="KPE139" s="40"/>
      <c r="KPF139" s="40"/>
      <c r="KPG139" s="40"/>
      <c r="KPH139" s="40"/>
      <c r="KPI139" s="40"/>
      <c r="KPJ139" s="40"/>
      <c r="KPK139" s="40"/>
      <c r="KPL139" s="40"/>
      <c r="KPM139" s="40"/>
      <c r="KPN139" s="40"/>
      <c r="KPO139" s="40"/>
      <c r="KPP139" s="40"/>
      <c r="KPQ139" s="40"/>
      <c r="KPR139" s="40"/>
      <c r="KPS139" s="40"/>
      <c r="KPT139" s="40"/>
      <c r="KPU139" s="40"/>
      <c r="KPV139" s="40"/>
      <c r="KPW139" s="40"/>
      <c r="KPX139" s="40"/>
      <c r="KPY139" s="40"/>
      <c r="KPZ139" s="40"/>
      <c r="KQA139" s="40"/>
      <c r="KQB139" s="40"/>
      <c r="KQC139" s="40"/>
      <c r="KQD139" s="40"/>
      <c r="KQE139" s="40"/>
      <c r="KQF139" s="40"/>
      <c r="KQG139" s="40"/>
      <c r="KQH139" s="40"/>
      <c r="KQI139" s="40"/>
      <c r="KQJ139" s="40"/>
      <c r="KQK139" s="40"/>
      <c r="KQL139" s="40"/>
      <c r="KQM139" s="40"/>
      <c r="KQN139" s="40"/>
      <c r="KQO139" s="40"/>
      <c r="KQP139" s="40"/>
      <c r="KQQ139" s="40"/>
      <c r="KQR139" s="40"/>
      <c r="KQS139" s="40"/>
      <c r="KQT139" s="40"/>
      <c r="KQU139" s="40"/>
      <c r="KQV139" s="40"/>
      <c r="KQW139" s="40"/>
      <c r="KQX139" s="40"/>
      <c r="KQY139" s="40"/>
      <c r="KQZ139" s="40"/>
      <c r="KRA139" s="40"/>
      <c r="KRB139" s="40"/>
      <c r="KRC139" s="40"/>
      <c r="KRD139" s="40"/>
      <c r="KRE139" s="40"/>
      <c r="KRF139" s="40"/>
      <c r="KRG139" s="40"/>
      <c r="KRH139" s="40"/>
      <c r="KRI139" s="40"/>
      <c r="KRJ139" s="40"/>
      <c r="KRK139" s="40"/>
      <c r="KRL139" s="40"/>
      <c r="KRM139" s="40"/>
      <c r="KRN139" s="40"/>
      <c r="KRO139" s="40"/>
      <c r="KRP139" s="40"/>
      <c r="KRQ139" s="40"/>
      <c r="KRR139" s="40"/>
      <c r="KRS139" s="40"/>
      <c r="KRT139" s="40"/>
      <c r="KRU139" s="40"/>
      <c r="KRV139" s="40"/>
      <c r="KRW139" s="40"/>
      <c r="KRX139" s="40"/>
      <c r="KRY139" s="40"/>
      <c r="KRZ139" s="40"/>
      <c r="KSA139" s="40"/>
      <c r="KSB139" s="40"/>
      <c r="KSC139" s="40"/>
      <c r="KSD139" s="40"/>
      <c r="KSE139" s="40"/>
      <c r="KSF139" s="40"/>
      <c r="KSG139" s="40"/>
      <c r="KSH139" s="40"/>
      <c r="KSI139" s="40"/>
      <c r="KSJ139" s="40"/>
      <c r="KSK139" s="40"/>
      <c r="KSL139" s="40"/>
      <c r="KSM139" s="40"/>
      <c r="KSN139" s="40"/>
      <c r="KSO139" s="40"/>
      <c r="KSP139" s="40"/>
      <c r="KSQ139" s="40"/>
      <c r="KSR139" s="40"/>
      <c r="KSS139" s="40"/>
      <c r="KST139" s="40"/>
      <c r="KSU139" s="40"/>
      <c r="KSV139" s="40"/>
      <c r="KSW139" s="40"/>
      <c r="KSX139" s="40"/>
      <c r="KSY139" s="40"/>
      <c r="KSZ139" s="40"/>
      <c r="KTA139" s="40"/>
      <c r="KTB139" s="40"/>
      <c r="KTC139" s="40"/>
      <c r="KTD139" s="40"/>
      <c r="KTE139" s="40"/>
      <c r="KTF139" s="40"/>
      <c r="KTG139" s="40"/>
      <c r="KTH139" s="40"/>
      <c r="KTI139" s="40"/>
      <c r="KTJ139" s="40"/>
      <c r="KTK139" s="40"/>
      <c r="KTL139" s="40"/>
      <c r="KTM139" s="40"/>
      <c r="KTN139" s="40"/>
      <c r="KTO139" s="40"/>
      <c r="KTP139" s="40"/>
      <c r="KTQ139" s="40"/>
      <c r="KTR139" s="40"/>
      <c r="KTS139" s="40"/>
      <c r="KTT139" s="40"/>
      <c r="KTU139" s="40"/>
      <c r="KTV139" s="40"/>
      <c r="KTW139" s="40"/>
      <c r="KTX139" s="40"/>
      <c r="KTY139" s="40"/>
      <c r="KTZ139" s="40"/>
      <c r="KUA139" s="40"/>
      <c r="KUB139" s="40"/>
      <c r="KUC139" s="40"/>
      <c r="KUD139" s="40"/>
      <c r="KUE139" s="40"/>
      <c r="KUF139" s="40"/>
      <c r="KUG139" s="40"/>
      <c r="KUH139" s="40"/>
      <c r="KUI139" s="40"/>
      <c r="KUJ139" s="40"/>
      <c r="KUK139" s="40"/>
      <c r="KUL139" s="40"/>
      <c r="KUM139" s="40"/>
      <c r="KUN139" s="40"/>
      <c r="KUO139" s="40"/>
      <c r="KUP139" s="40"/>
      <c r="KUQ139" s="40"/>
      <c r="KUR139" s="40"/>
      <c r="KUS139" s="40"/>
      <c r="KUT139" s="40"/>
      <c r="KUU139" s="40"/>
      <c r="KUV139" s="40"/>
      <c r="KUW139" s="40"/>
      <c r="KUX139" s="40"/>
      <c r="KUY139" s="40"/>
      <c r="KUZ139" s="40"/>
      <c r="KVA139" s="40"/>
      <c r="KVB139" s="40"/>
      <c r="KVC139" s="40"/>
      <c r="KVD139" s="40"/>
      <c r="KVE139" s="40"/>
      <c r="KVF139" s="40"/>
      <c r="KVG139" s="40"/>
      <c r="KVH139" s="40"/>
      <c r="KVI139" s="40"/>
      <c r="KVJ139" s="40"/>
      <c r="KVK139" s="40"/>
      <c r="KVL139" s="40"/>
      <c r="KVM139" s="40"/>
      <c r="KVN139" s="40"/>
      <c r="KVO139" s="40"/>
      <c r="KVP139" s="40"/>
      <c r="KVQ139" s="40"/>
      <c r="KVR139" s="40"/>
      <c r="KVS139" s="40"/>
      <c r="KVT139" s="40"/>
      <c r="KVU139" s="40"/>
      <c r="KVV139" s="40"/>
      <c r="KVW139" s="40"/>
      <c r="KVX139" s="40"/>
      <c r="KVY139" s="40"/>
      <c r="KVZ139" s="40"/>
      <c r="KWA139" s="40"/>
      <c r="KWB139" s="40"/>
      <c r="KWC139" s="40"/>
      <c r="KWD139" s="40"/>
      <c r="KWE139" s="40"/>
      <c r="KWF139" s="40"/>
      <c r="KWG139" s="40"/>
      <c r="KWH139" s="40"/>
      <c r="KWI139" s="40"/>
      <c r="KWJ139" s="40"/>
      <c r="KWK139" s="40"/>
      <c r="KWL139" s="40"/>
      <c r="KWM139" s="40"/>
      <c r="KWN139" s="40"/>
      <c r="KWO139" s="40"/>
      <c r="KWP139" s="40"/>
      <c r="KWQ139" s="40"/>
      <c r="KWR139" s="40"/>
      <c r="KWS139" s="40"/>
      <c r="KWT139" s="40"/>
      <c r="KWU139" s="40"/>
      <c r="KWV139" s="40"/>
      <c r="KWW139" s="40"/>
      <c r="KWX139" s="40"/>
      <c r="KWY139" s="40"/>
      <c r="KWZ139" s="40"/>
      <c r="KXA139" s="40"/>
      <c r="KXB139" s="40"/>
      <c r="KXC139" s="40"/>
      <c r="KXD139" s="40"/>
      <c r="KXE139" s="40"/>
      <c r="KXF139" s="40"/>
      <c r="KXG139" s="40"/>
      <c r="KXH139" s="40"/>
      <c r="KXI139" s="40"/>
      <c r="KXJ139" s="40"/>
      <c r="KXK139" s="40"/>
      <c r="KXL139" s="40"/>
      <c r="KXM139" s="40"/>
      <c r="KXN139" s="40"/>
      <c r="KXO139" s="40"/>
      <c r="KXP139" s="40"/>
      <c r="KXQ139" s="40"/>
      <c r="KXR139" s="40"/>
      <c r="KXS139" s="40"/>
      <c r="KXT139" s="40"/>
      <c r="KXU139" s="40"/>
      <c r="KXV139" s="40"/>
      <c r="KXW139" s="40"/>
      <c r="KXX139" s="40"/>
      <c r="KXY139" s="40"/>
      <c r="KXZ139" s="40"/>
      <c r="KYA139" s="40"/>
      <c r="KYB139" s="40"/>
      <c r="KYC139" s="40"/>
      <c r="KYD139" s="40"/>
      <c r="KYE139" s="40"/>
      <c r="KYF139" s="40"/>
      <c r="KYG139" s="40"/>
      <c r="KYH139" s="40"/>
      <c r="KYI139" s="40"/>
      <c r="KYJ139" s="40"/>
      <c r="KYK139" s="40"/>
      <c r="KYL139" s="40"/>
      <c r="KYM139" s="40"/>
      <c r="KYN139" s="40"/>
      <c r="KYO139" s="40"/>
      <c r="KYP139" s="40"/>
      <c r="KYQ139" s="40"/>
      <c r="KYR139" s="40"/>
      <c r="KYS139" s="40"/>
      <c r="KYT139" s="40"/>
      <c r="KYU139" s="40"/>
      <c r="KYV139" s="40"/>
      <c r="KYW139" s="40"/>
      <c r="KYX139" s="40"/>
      <c r="KYY139" s="40"/>
      <c r="KYZ139" s="40"/>
      <c r="KZA139" s="40"/>
      <c r="KZB139" s="40"/>
      <c r="KZC139" s="40"/>
      <c r="KZD139" s="40"/>
      <c r="KZE139" s="40"/>
      <c r="KZF139" s="40"/>
      <c r="KZG139" s="40"/>
      <c r="KZH139" s="40"/>
      <c r="KZI139" s="40"/>
      <c r="KZJ139" s="40"/>
      <c r="KZK139" s="40"/>
      <c r="KZL139" s="40"/>
      <c r="KZM139" s="40"/>
      <c r="KZN139" s="40"/>
      <c r="KZO139" s="40"/>
      <c r="KZP139" s="40"/>
      <c r="KZQ139" s="40"/>
      <c r="KZR139" s="40"/>
      <c r="KZS139" s="40"/>
      <c r="KZT139" s="40"/>
      <c r="KZU139" s="40"/>
      <c r="KZV139" s="40"/>
      <c r="KZW139" s="40"/>
      <c r="KZX139" s="40"/>
      <c r="KZY139" s="40"/>
      <c r="KZZ139" s="40"/>
      <c r="LAA139" s="40"/>
      <c r="LAB139" s="40"/>
      <c r="LAC139" s="40"/>
      <c r="LAD139" s="40"/>
      <c r="LAE139" s="40"/>
      <c r="LAF139" s="40"/>
      <c r="LAG139" s="40"/>
      <c r="LAH139" s="40"/>
      <c r="LAI139" s="40"/>
      <c r="LAJ139" s="40"/>
      <c r="LAK139" s="40"/>
      <c r="LAL139" s="40"/>
      <c r="LAM139" s="40"/>
      <c r="LAN139" s="40"/>
      <c r="LAO139" s="40"/>
      <c r="LAP139" s="40"/>
      <c r="LAQ139" s="40"/>
      <c r="LAR139" s="40"/>
      <c r="LAS139" s="40"/>
      <c r="LAT139" s="40"/>
      <c r="LAU139" s="40"/>
      <c r="LAV139" s="40"/>
      <c r="LAW139" s="40"/>
      <c r="LAX139" s="40"/>
      <c r="LAY139" s="40"/>
      <c r="LAZ139" s="40"/>
      <c r="LBA139" s="40"/>
      <c r="LBB139" s="40"/>
      <c r="LBC139" s="40"/>
      <c r="LBD139" s="40"/>
      <c r="LBE139" s="40"/>
      <c r="LBF139" s="40"/>
      <c r="LBG139" s="40"/>
      <c r="LBH139" s="40"/>
      <c r="LBI139" s="40"/>
      <c r="LBJ139" s="40"/>
      <c r="LBK139" s="40"/>
      <c r="LBL139" s="40"/>
      <c r="LBM139" s="40"/>
      <c r="LBN139" s="40"/>
      <c r="LBO139" s="40"/>
      <c r="LBP139" s="40"/>
      <c r="LBQ139" s="40"/>
      <c r="LBR139" s="40"/>
      <c r="LBS139" s="40"/>
      <c r="LBT139" s="40"/>
      <c r="LBU139" s="40"/>
      <c r="LBV139" s="40"/>
      <c r="LBW139" s="40"/>
      <c r="LBX139" s="40"/>
      <c r="LBY139" s="40"/>
      <c r="LBZ139" s="40"/>
      <c r="LCA139" s="40"/>
      <c r="LCB139" s="40"/>
      <c r="LCC139" s="40"/>
      <c r="LCD139" s="40"/>
      <c r="LCE139" s="40"/>
      <c r="LCF139" s="40"/>
      <c r="LCG139" s="40"/>
      <c r="LCH139" s="40"/>
      <c r="LCI139" s="40"/>
      <c r="LCJ139" s="40"/>
      <c r="LCK139" s="40"/>
      <c r="LCL139" s="40"/>
      <c r="LCM139" s="40"/>
      <c r="LCN139" s="40"/>
      <c r="LCO139" s="40"/>
      <c r="LCP139" s="40"/>
      <c r="LCQ139" s="40"/>
      <c r="LCR139" s="40"/>
      <c r="LCS139" s="40"/>
      <c r="LCT139" s="40"/>
      <c r="LCU139" s="40"/>
      <c r="LCV139" s="40"/>
      <c r="LCW139" s="40"/>
      <c r="LCX139" s="40"/>
      <c r="LCY139" s="40"/>
      <c r="LCZ139" s="40"/>
      <c r="LDA139" s="40"/>
      <c r="LDB139" s="40"/>
      <c r="LDC139" s="40"/>
      <c r="LDD139" s="40"/>
      <c r="LDE139" s="40"/>
      <c r="LDF139" s="40"/>
      <c r="LDG139" s="40"/>
      <c r="LDH139" s="40"/>
      <c r="LDI139" s="40"/>
      <c r="LDJ139" s="40"/>
      <c r="LDK139" s="40"/>
      <c r="LDL139" s="40"/>
      <c r="LDM139" s="40"/>
      <c r="LDN139" s="40"/>
      <c r="LDO139" s="40"/>
      <c r="LDP139" s="40"/>
      <c r="LDQ139" s="40"/>
      <c r="LDR139" s="40"/>
      <c r="LDS139" s="40"/>
      <c r="LDT139" s="40"/>
      <c r="LDU139" s="40"/>
      <c r="LDV139" s="40"/>
      <c r="LDW139" s="40"/>
      <c r="LDX139" s="40"/>
      <c r="LDY139" s="40"/>
      <c r="LDZ139" s="40"/>
      <c r="LEA139" s="40"/>
      <c r="LEB139" s="40"/>
      <c r="LEC139" s="40"/>
      <c r="LED139" s="40"/>
      <c r="LEE139" s="40"/>
      <c r="LEF139" s="40"/>
      <c r="LEG139" s="40"/>
      <c r="LEH139" s="40"/>
      <c r="LEI139" s="40"/>
      <c r="LEJ139" s="40"/>
      <c r="LEK139" s="40"/>
      <c r="LEL139" s="40"/>
      <c r="LEM139" s="40"/>
      <c r="LEN139" s="40"/>
      <c r="LEO139" s="40"/>
      <c r="LEP139" s="40"/>
      <c r="LEQ139" s="40"/>
      <c r="LER139" s="40"/>
      <c r="LES139" s="40"/>
      <c r="LET139" s="40"/>
      <c r="LEU139" s="40"/>
      <c r="LEV139" s="40"/>
      <c r="LEW139" s="40"/>
      <c r="LEX139" s="40"/>
      <c r="LEY139" s="40"/>
      <c r="LEZ139" s="40"/>
      <c r="LFA139" s="40"/>
      <c r="LFB139" s="40"/>
      <c r="LFC139" s="40"/>
      <c r="LFD139" s="40"/>
      <c r="LFE139" s="40"/>
      <c r="LFF139" s="40"/>
      <c r="LFG139" s="40"/>
      <c r="LFH139" s="40"/>
      <c r="LFI139" s="40"/>
      <c r="LFJ139" s="40"/>
      <c r="LFK139" s="40"/>
      <c r="LFL139" s="40"/>
      <c r="LFM139" s="40"/>
      <c r="LFN139" s="40"/>
      <c r="LFO139" s="40"/>
      <c r="LFP139" s="40"/>
      <c r="LFQ139" s="40"/>
      <c r="LFR139" s="40"/>
      <c r="LFS139" s="40"/>
      <c r="LFT139" s="40"/>
      <c r="LFU139" s="40"/>
      <c r="LFV139" s="40"/>
      <c r="LFW139" s="40"/>
      <c r="LFX139" s="40"/>
      <c r="LFY139" s="40"/>
      <c r="LFZ139" s="40"/>
      <c r="LGA139" s="40"/>
      <c r="LGB139" s="40"/>
      <c r="LGC139" s="40"/>
      <c r="LGD139" s="40"/>
      <c r="LGE139" s="40"/>
      <c r="LGF139" s="40"/>
      <c r="LGG139" s="40"/>
      <c r="LGH139" s="40"/>
      <c r="LGI139" s="40"/>
      <c r="LGJ139" s="40"/>
      <c r="LGK139" s="40"/>
      <c r="LGL139" s="40"/>
      <c r="LGM139" s="40"/>
      <c r="LGN139" s="40"/>
      <c r="LGO139" s="40"/>
      <c r="LGP139" s="40"/>
      <c r="LGQ139" s="40"/>
      <c r="LGR139" s="40"/>
      <c r="LGS139" s="40"/>
      <c r="LGT139" s="40"/>
      <c r="LGU139" s="40"/>
      <c r="LGV139" s="40"/>
      <c r="LGW139" s="40"/>
      <c r="LGX139" s="40"/>
      <c r="LGY139" s="40"/>
      <c r="LGZ139" s="40"/>
      <c r="LHA139" s="40"/>
      <c r="LHB139" s="40"/>
      <c r="LHC139" s="40"/>
      <c r="LHD139" s="40"/>
      <c r="LHE139" s="40"/>
      <c r="LHF139" s="40"/>
      <c r="LHG139" s="40"/>
      <c r="LHH139" s="40"/>
      <c r="LHI139" s="40"/>
      <c r="LHJ139" s="40"/>
      <c r="LHK139" s="40"/>
      <c r="LHL139" s="40"/>
      <c r="LHM139" s="40"/>
      <c r="LHN139" s="40"/>
      <c r="LHO139" s="40"/>
      <c r="LHP139" s="40"/>
      <c r="LHQ139" s="40"/>
      <c r="LHR139" s="40"/>
      <c r="LHS139" s="40"/>
      <c r="LHT139" s="40"/>
      <c r="LHU139" s="40"/>
      <c r="LHV139" s="40"/>
      <c r="LHW139" s="40"/>
      <c r="LHX139" s="40"/>
      <c r="LHY139" s="40"/>
      <c r="LHZ139" s="40"/>
      <c r="LIA139" s="40"/>
      <c r="LIB139" s="40"/>
      <c r="LIC139" s="40"/>
      <c r="LID139" s="40"/>
      <c r="LIE139" s="40"/>
      <c r="LIF139" s="40"/>
      <c r="LIG139" s="40"/>
      <c r="LIH139" s="40"/>
      <c r="LII139" s="40"/>
      <c r="LIJ139" s="40"/>
      <c r="LIK139" s="40"/>
      <c r="LIL139" s="40"/>
      <c r="LIM139" s="40"/>
      <c r="LIN139" s="40"/>
      <c r="LIO139" s="40"/>
      <c r="LIP139" s="40"/>
      <c r="LIQ139" s="40"/>
      <c r="LIR139" s="40"/>
      <c r="LIS139" s="40"/>
      <c r="LIT139" s="40"/>
      <c r="LIU139" s="40"/>
      <c r="LIV139" s="40"/>
      <c r="LIW139" s="40"/>
      <c r="LIX139" s="40"/>
      <c r="LIY139" s="40"/>
      <c r="LIZ139" s="40"/>
      <c r="LJA139" s="40"/>
      <c r="LJB139" s="40"/>
      <c r="LJC139" s="40"/>
      <c r="LJD139" s="40"/>
      <c r="LJE139" s="40"/>
      <c r="LJF139" s="40"/>
      <c r="LJG139" s="40"/>
      <c r="LJH139" s="40"/>
      <c r="LJI139" s="40"/>
      <c r="LJJ139" s="40"/>
      <c r="LJK139" s="40"/>
      <c r="LJL139" s="40"/>
      <c r="LJM139" s="40"/>
      <c r="LJN139" s="40"/>
      <c r="LJO139" s="40"/>
      <c r="LJP139" s="40"/>
      <c r="LJQ139" s="40"/>
      <c r="LJR139" s="40"/>
      <c r="LJS139" s="40"/>
      <c r="LJT139" s="40"/>
      <c r="LJU139" s="40"/>
      <c r="LJV139" s="40"/>
      <c r="LJW139" s="40"/>
      <c r="LJX139" s="40"/>
      <c r="LJY139" s="40"/>
      <c r="LJZ139" s="40"/>
      <c r="LKA139" s="40"/>
      <c r="LKB139" s="40"/>
      <c r="LKC139" s="40"/>
      <c r="LKD139" s="40"/>
      <c r="LKE139" s="40"/>
      <c r="LKF139" s="40"/>
      <c r="LKG139" s="40"/>
      <c r="LKH139" s="40"/>
      <c r="LKI139" s="40"/>
      <c r="LKJ139" s="40"/>
      <c r="LKK139" s="40"/>
      <c r="LKL139" s="40"/>
      <c r="LKM139" s="40"/>
      <c r="LKN139" s="40"/>
      <c r="LKO139" s="40"/>
      <c r="LKP139" s="40"/>
      <c r="LKQ139" s="40"/>
      <c r="LKR139" s="40"/>
      <c r="LKS139" s="40"/>
      <c r="LKT139" s="40"/>
      <c r="LKU139" s="40"/>
      <c r="LKV139" s="40"/>
      <c r="LKW139" s="40"/>
      <c r="LKX139" s="40"/>
      <c r="LKY139" s="40"/>
      <c r="LKZ139" s="40"/>
      <c r="LLA139" s="40"/>
      <c r="LLB139" s="40"/>
      <c r="LLC139" s="40"/>
      <c r="LLD139" s="40"/>
      <c r="LLE139" s="40"/>
      <c r="LLF139" s="40"/>
      <c r="LLG139" s="40"/>
      <c r="LLH139" s="40"/>
      <c r="LLI139" s="40"/>
      <c r="LLJ139" s="40"/>
      <c r="LLK139" s="40"/>
      <c r="LLL139" s="40"/>
      <c r="LLM139" s="40"/>
      <c r="LLN139" s="40"/>
      <c r="LLO139" s="40"/>
      <c r="LLP139" s="40"/>
      <c r="LLQ139" s="40"/>
      <c r="LLR139" s="40"/>
      <c r="LLS139" s="40"/>
      <c r="LLT139" s="40"/>
      <c r="LLU139" s="40"/>
      <c r="LLV139" s="40"/>
      <c r="LLW139" s="40"/>
      <c r="LLX139" s="40"/>
      <c r="LLY139" s="40"/>
      <c r="LLZ139" s="40"/>
      <c r="LMA139" s="40"/>
      <c r="LMB139" s="40"/>
      <c r="LMC139" s="40"/>
      <c r="LMD139" s="40"/>
      <c r="LME139" s="40"/>
      <c r="LMF139" s="40"/>
      <c r="LMG139" s="40"/>
      <c r="LMH139" s="40"/>
      <c r="LMI139" s="40"/>
      <c r="LMJ139" s="40"/>
      <c r="LMK139" s="40"/>
      <c r="LML139" s="40"/>
      <c r="LMM139" s="40"/>
      <c r="LMN139" s="40"/>
      <c r="LMO139" s="40"/>
      <c r="LMP139" s="40"/>
      <c r="LMQ139" s="40"/>
      <c r="LMR139" s="40"/>
      <c r="LMS139" s="40"/>
      <c r="LMT139" s="40"/>
      <c r="LMU139" s="40"/>
      <c r="LMV139" s="40"/>
      <c r="LMW139" s="40"/>
      <c r="LMX139" s="40"/>
      <c r="LMY139" s="40"/>
      <c r="LMZ139" s="40"/>
      <c r="LNA139" s="40"/>
      <c r="LNB139" s="40"/>
      <c r="LNC139" s="40"/>
      <c r="LND139" s="40"/>
      <c r="LNE139" s="40"/>
      <c r="LNF139" s="40"/>
      <c r="LNG139" s="40"/>
      <c r="LNH139" s="40"/>
      <c r="LNI139" s="40"/>
      <c r="LNJ139" s="40"/>
      <c r="LNK139" s="40"/>
      <c r="LNL139" s="40"/>
      <c r="LNM139" s="40"/>
      <c r="LNN139" s="40"/>
      <c r="LNO139" s="40"/>
      <c r="LNP139" s="40"/>
      <c r="LNQ139" s="40"/>
      <c r="LNR139" s="40"/>
      <c r="LNS139" s="40"/>
      <c r="LNT139" s="40"/>
      <c r="LNU139" s="40"/>
      <c r="LNV139" s="40"/>
      <c r="LNW139" s="40"/>
      <c r="LNX139" s="40"/>
      <c r="LNY139" s="40"/>
      <c r="LNZ139" s="40"/>
      <c r="LOA139" s="40"/>
      <c r="LOB139" s="40"/>
      <c r="LOC139" s="40"/>
      <c r="LOD139" s="40"/>
      <c r="LOE139" s="40"/>
      <c r="LOF139" s="40"/>
      <c r="LOG139" s="40"/>
      <c r="LOH139" s="40"/>
      <c r="LOI139" s="40"/>
      <c r="LOJ139" s="40"/>
      <c r="LOK139" s="40"/>
      <c r="LOL139" s="40"/>
      <c r="LOM139" s="40"/>
      <c r="LON139" s="40"/>
      <c r="LOO139" s="40"/>
      <c r="LOP139" s="40"/>
      <c r="LOQ139" s="40"/>
      <c r="LOR139" s="40"/>
      <c r="LOS139" s="40"/>
      <c r="LOT139" s="40"/>
      <c r="LOU139" s="40"/>
      <c r="LOV139" s="40"/>
      <c r="LOW139" s="40"/>
      <c r="LOX139" s="40"/>
      <c r="LOY139" s="40"/>
      <c r="LOZ139" s="40"/>
      <c r="LPA139" s="40"/>
      <c r="LPB139" s="40"/>
      <c r="LPC139" s="40"/>
      <c r="LPD139" s="40"/>
      <c r="LPE139" s="40"/>
      <c r="LPF139" s="40"/>
      <c r="LPG139" s="40"/>
      <c r="LPH139" s="40"/>
      <c r="LPI139" s="40"/>
      <c r="LPJ139" s="40"/>
      <c r="LPK139" s="40"/>
      <c r="LPL139" s="40"/>
      <c r="LPM139" s="40"/>
      <c r="LPN139" s="40"/>
      <c r="LPO139" s="40"/>
      <c r="LPP139" s="40"/>
      <c r="LPQ139" s="40"/>
      <c r="LPR139" s="40"/>
      <c r="LPS139" s="40"/>
      <c r="LPT139" s="40"/>
      <c r="LPU139" s="40"/>
      <c r="LPV139" s="40"/>
      <c r="LPW139" s="40"/>
      <c r="LPX139" s="40"/>
      <c r="LPY139" s="40"/>
      <c r="LPZ139" s="40"/>
      <c r="LQA139" s="40"/>
      <c r="LQB139" s="40"/>
      <c r="LQC139" s="40"/>
      <c r="LQD139" s="40"/>
      <c r="LQE139" s="40"/>
      <c r="LQF139" s="40"/>
      <c r="LQG139" s="40"/>
      <c r="LQH139" s="40"/>
      <c r="LQI139" s="40"/>
      <c r="LQJ139" s="40"/>
      <c r="LQK139" s="40"/>
      <c r="LQL139" s="40"/>
      <c r="LQM139" s="40"/>
      <c r="LQN139" s="40"/>
      <c r="LQO139" s="40"/>
      <c r="LQP139" s="40"/>
      <c r="LQQ139" s="40"/>
      <c r="LQR139" s="40"/>
      <c r="LQS139" s="40"/>
      <c r="LQT139" s="40"/>
      <c r="LQU139" s="40"/>
      <c r="LQV139" s="40"/>
      <c r="LQW139" s="40"/>
      <c r="LQX139" s="40"/>
      <c r="LQY139" s="40"/>
      <c r="LQZ139" s="40"/>
      <c r="LRA139" s="40"/>
      <c r="LRB139" s="40"/>
      <c r="LRC139" s="40"/>
      <c r="LRD139" s="40"/>
      <c r="LRE139" s="40"/>
      <c r="LRF139" s="40"/>
      <c r="LRG139" s="40"/>
      <c r="LRH139" s="40"/>
      <c r="LRI139" s="40"/>
      <c r="LRJ139" s="40"/>
      <c r="LRK139" s="40"/>
      <c r="LRL139" s="40"/>
      <c r="LRM139" s="40"/>
      <c r="LRN139" s="40"/>
      <c r="LRO139" s="40"/>
      <c r="LRP139" s="40"/>
      <c r="LRQ139" s="40"/>
      <c r="LRR139" s="40"/>
      <c r="LRS139" s="40"/>
      <c r="LRT139" s="40"/>
      <c r="LRU139" s="40"/>
      <c r="LRV139" s="40"/>
      <c r="LRW139" s="40"/>
      <c r="LRX139" s="40"/>
      <c r="LRY139" s="40"/>
      <c r="LRZ139" s="40"/>
      <c r="LSA139" s="40"/>
      <c r="LSB139" s="40"/>
      <c r="LSC139" s="40"/>
      <c r="LSD139" s="40"/>
      <c r="LSE139" s="40"/>
      <c r="LSF139" s="40"/>
      <c r="LSG139" s="40"/>
      <c r="LSH139" s="40"/>
      <c r="LSI139" s="40"/>
      <c r="LSJ139" s="40"/>
      <c r="LSK139" s="40"/>
      <c r="LSL139" s="40"/>
      <c r="LSM139" s="40"/>
      <c r="LSN139" s="40"/>
      <c r="LSO139" s="40"/>
      <c r="LSP139" s="40"/>
      <c r="LSQ139" s="40"/>
      <c r="LSR139" s="40"/>
      <c r="LSS139" s="40"/>
      <c r="LST139" s="40"/>
      <c r="LSU139" s="40"/>
      <c r="LSV139" s="40"/>
      <c r="LSW139" s="40"/>
      <c r="LSX139" s="40"/>
      <c r="LSY139" s="40"/>
      <c r="LSZ139" s="40"/>
      <c r="LTA139" s="40"/>
      <c r="LTB139" s="40"/>
      <c r="LTC139" s="40"/>
      <c r="LTD139" s="40"/>
      <c r="LTE139" s="40"/>
      <c r="LTF139" s="40"/>
      <c r="LTG139" s="40"/>
      <c r="LTH139" s="40"/>
      <c r="LTI139" s="40"/>
      <c r="LTJ139" s="40"/>
      <c r="LTK139" s="40"/>
      <c r="LTL139" s="40"/>
      <c r="LTM139" s="40"/>
      <c r="LTN139" s="40"/>
      <c r="LTO139" s="40"/>
      <c r="LTP139" s="40"/>
      <c r="LTQ139" s="40"/>
      <c r="LTR139" s="40"/>
      <c r="LTS139" s="40"/>
      <c r="LTT139" s="40"/>
      <c r="LTU139" s="40"/>
      <c r="LTV139" s="40"/>
      <c r="LTW139" s="40"/>
      <c r="LTX139" s="40"/>
      <c r="LTY139" s="40"/>
      <c r="LTZ139" s="40"/>
      <c r="LUA139" s="40"/>
      <c r="LUB139" s="40"/>
      <c r="LUC139" s="40"/>
      <c r="LUD139" s="40"/>
      <c r="LUE139" s="40"/>
      <c r="LUF139" s="40"/>
      <c r="LUG139" s="40"/>
      <c r="LUH139" s="40"/>
      <c r="LUI139" s="40"/>
      <c r="LUJ139" s="40"/>
      <c r="LUK139" s="40"/>
      <c r="LUL139" s="40"/>
      <c r="LUM139" s="40"/>
      <c r="LUN139" s="40"/>
      <c r="LUO139" s="40"/>
      <c r="LUP139" s="40"/>
      <c r="LUQ139" s="40"/>
      <c r="LUR139" s="40"/>
      <c r="LUS139" s="40"/>
      <c r="LUT139" s="40"/>
      <c r="LUU139" s="40"/>
      <c r="LUV139" s="40"/>
      <c r="LUW139" s="40"/>
      <c r="LUX139" s="40"/>
      <c r="LUY139" s="40"/>
      <c r="LUZ139" s="40"/>
      <c r="LVA139" s="40"/>
      <c r="LVB139" s="40"/>
      <c r="LVC139" s="40"/>
      <c r="LVD139" s="40"/>
      <c r="LVE139" s="40"/>
      <c r="LVF139" s="40"/>
      <c r="LVG139" s="40"/>
      <c r="LVH139" s="40"/>
      <c r="LVI139" s="40"/>
      <c r="LVJ139" s="40"/>
      <c r="LVK139" s="40"/>
      <c r="LVL139" s="40"/>
      <c r="LVM139" s="40"/>
      <c r="LVN139" s="40"/>
      <c r="LVO139" s="40"/>
      <c r="LVP139" s="40"/>
      <c r="LVQ139" s="40"/>
      <c r="LVR139" s="40"/>
      <c r="LVS139" s="40"/>
      <c r="LVT139" s="40"/>
      <c r="LVU139" s="40"/>
      <c r="LVV139" s="40"/>
      <c r="LVW139" s="40"/>
      <c r="LVX139" s="40"/>
      <c r="LVY139" s="40"/>
      <c r="LVZ139" s="40"/>
      <c r="LWA139" s="40"/>
      <c r="LWB139" s="40"/>
      <c r="LWC139" s="40"/>
      <c r="LWD139" s="40"/>
      <c r="LWE139" s="40"/>
      <c r="LWF139" s="40"/>
      <c r="LWG139" s="40"/>
      <c r="LWH139" s="40"/>
      <c r="LWI139" s="40"/>
      <c r="LWJ139" s="40"/>
      <c r="LWK139" s="40"/>
      <c r="LWL139" s="40"/>
      <c r="LWM139" s="40"/>
      <c r="LWN139" s="40"/>
      <c r="LWO139" s="40"/>
      <c r="LWP139" s="40"/>
      <c r="LWQ139" s="40"/>
      <c r="LWR139" s="40"/>
      <c r="LWS139" s="40"/>
      <c r="LWT139" s="40"/>
      <c r="LWU139" s="40"/>
      <c r="LWV139" s="40"/>
      <c r="LWW139" s="40"/>
      <c r="LWX139" s="40"/>
      <c r="LWY139" s="40"/>
      <c r="LWZ139" s="40"/>
      <c r="LXA139" s="40"/>
      <c r="LXB139" s="40"/>
      <c r="LXC139" s="40"/>
      <c r="LXD139" s="40"/>
      <c r="LXE139" s="40"/>
      <c r="LXF139" s="40"/>
      <c r="LXG139" s="40"/>
      <c r="LXH139" s="40"/>
      <c r="LXI139" s="40"/>
      <c r="LXJ139" s="40"/>
      <c r="LXK139" s="40"/>
      <c r="LXL139" s="40"/>
      <c r="LXM139" s="40"/>
      <c r="LXN139" s="40"/>
      <c r="LXO139" s="40"/>
      <c r="LXP139" s="40"/>
      <c r="LXQ139" s="40"/>
      <c r="LXR139" s="40"/>
      <c r="LXS139" s="40"/>
      <c r="LXT139" s="40"/>
      <c r="LXU139" s="40"/>
      <c r="LXV139" s="40"/>
      <c r="LXW139" s="40"/>
      <c r="LXX139" s="40"/>
      <c r="LXY139" s="40"/>
      <c r="LXZ139" s="40"/>
      <c r="LYA139" s="40"/>
      <c r="LYB139" s="40"/>
      <c r="LYC139" s="40"/>
      <c r="LYD139" s="40"/>
      <c r="LYE139" s="40"/>
      <c r="LYF139" s="40"/>
      <c r="LYG139" s="40"/>
      <c r="LYH139" s="40"/>
      <c r="LYI139" s="40"/>
      <c r="LYJ139" s="40"/>
      <c r="LYK139" s="40"/>
      <c r="LYL139" s="40"/>
      <c r="LYM139" s="40"/>
      <c r="LYN139" s="40"/>
      <c r="LYO139" s="40"/>
      <c r="LYP139" s="40"/>
      <c r="LYQ139" s="40"/>
      <c r="LYR139" s="40"/>
      <c r="LYS139" s="40"/>
      <c r="LYT139" s="40"/>
      <c r="LYU139" s="40"/>
      <c r="LYV139" s="40"/>
      <c r="LYW139" s="40"/>
      <c r="LYX139" s="40"/>
      <c r="LYY139" s="40"/>
      <c r="LYZ139" s="40"/>
      <c r="LZA139" s="40"/>
      <c r="LZB139" s="40"/>
      <c r="LZC139" s="40"/>
      <c r="LZD139" s="40"/>
      <c r="LZE139" s="40"/>
      <c r="LZF139" s="40"/>
      <c r="LZG139" s="40"/>
      <c r="LZH139" s="40"/>
      <c r="LZI139" s="40"/>
      <c r="LZJ139" s="40"/>
      <c r="LZK139" s="40"/>
      <c r="LZL139" s="40"/>
      <c r="LZM139" s="40"/>
      <c r="LZN139" s="40"/>
      <c r="LZO139" s="40"/>
      <c r="LZP139" s="40"/>
      <c r="LZQ139" s="40"/>
      <c r="LZR139" s="40"/>
      <c r="LZS139" s="40"/>
      <c r="LZT139" s="40"/>
      <c r="LZU139" s="40"/>
      <c r="LZV139" s="40"/>
      <c r="LZW139" s="40"/>
      <c r="LZX139" s="40"/>
      <c r="LZY139" s="40"/>
      <c r="LZZ139" s="40"/>
      <c r="MAA139" s="40"/>
      <c r="MAB139" s="40"/>
      <c r="MAC139" s="40"/>
      <c r="MAD139" s="40"/>
      <c r="MAE139" s="40"/>
      <c r="MAF139" s="40"/>
      <c r="MAG139" s="40"/>
      <c r="MAH139" s="40"/>
      <c r="MAI139" s="40"/>
      <c r="MAJ139" s="40"/>
      <c r="MAK139" s="40"/>
      <c r="MAL139" s="40"/>
      <c r="MAM139" s="40"/>
      <c r="MAN139" s="40"/>
      <c r="MAO139" s="40"/>
      <c r="MAP139" s="40"/>
      <c r="MAQ139" s="40"/>
      <c r="MAR139" s="40"/>
      <c r="MAS139" s="40"/>
      <c r="MAT139" s="40"/>
      <c r="MAU139" s="40"/>
      <c r="MAV139" s="40"/>
      <c r="MAW139" s="40"/>
      <c r="MAX139" s="40"/>
      <c r="MAY139" s="40"/>
      <c r="MAZ139" s="40"/>
      <c r="MBA139" s="40"/>
      <c r="MBB139" s="40"/>
      <c r="MBC139" s="40"/>
      <c r="MBD139" s="40"/>
      <c r="MBE139" s="40"/>
      <c r="MBF139" s="40"/>
      <c r="MBG139" s="40"/>
      <c r="MBH139" s="40"/>
      <c r="MBI139" s="40"/>
      <c r="MBJ139" s="40"/>
      <c r="MBK139" s="40"/>
      <c r="MBL139" s="40"/>
      <c r="MBM139" s="40"/>
      <c r="MBN139" s="40"/>
      <c r="MBO139" s="40"/>
      <c r="MBP139" s="40"/>
      <c r="MBQ139" s="40"/>
      <c r="MBR139" s="40"/>
      <c r="MBS139" s="40"/>
      <c r="MBT139" s="40"/>
      <c r="MBU139" s="40"/>
      <c r="MBV139" s="40"/>
      <c r="MBW139" s="40"/>
      <c r="MBX139" s="40"/>
      <c r="MBY139" s="40"/>
      <c r="MBZ139" s="40"/>
      <c r="MCA139" s="40"/>
      <c r="MCB139" s="40"/>
      <c r="MCC139" s="40"/>
      <c r="MCD139" s="40"/>
      <c r="MCE139" s="40"/>
      <c r="MCF139" s="40"/>
      <c r="MCG139" s="40"/>
      <c r="MCH139" s="40"/>
      <c r="MCI139" s="40"/>
      <c r="MCJ139" s="40"/>
      <c r="MCK139" s="40"/>
      <c r="MCL139" s="40"/>
      <c r="MCM139" s="40"/>
      <c r="MCN139" s="40"/>
      <c r="MCO139" s="40"/>
      <c r="MCP139" s="40"/>
      <c r="MCQ139" s="40"/>
      <c r="MCR139" s="40"/>
      <c r="MCS139" s="40"/>
      <c r="MCT139" s="40"/>
      <c r="MCU139" s="40"/>
      <c r="MCV139" s="40"/>
      <c r="MCW139" s="40"/>
      <c r="MCX139" s="40"/>
      <c r="MCY139" s="40"/>
      <c r="MCZ139" s="40"/>
      <c r="MDA139" s="40"/>
      <c r="MDB139" s="40"/>
      <c r="MDC139" s="40"/>
      <c r="MDD139" s="40"/>
      <c r="MDE139" s="40"/>
      <c r="MDF139" s="40"/>
      <c r="MDG139" s="40"/>
      <c r="MDH139" s="40"/>
      <c r="MDI139" s="40"/>
      <c r="MDJ139" s="40"/>
      <c r="MDK139" s="40"/>
      <c r="MDL139" s="40"/>
      <c r="MDM139" s="40"/>
      <c r="MDN139" s="40"/>
      <c r="MDO139" s="40"/>
      <c r="MDP139" s="40"/>
      <c r="MDQ139" s="40"/>
      <c r="MDR139" s="40"/>
      <c r="MDS139" s="40"/>
      <c r="MDT139" s="40"/>
      <c r="MDU139" s="40"/>
      <c r="MDV139" s="40"/>
      <c r="MDW139" s="40"/>
      <c r="MDX139" s="40"/>
      <c r="MDY139" s="40"/>
      <c r="MDZ139" s="40"/>
      <c r="MEA139" s="40"/>
      <c r="MEB139" s="40"/>
      <c r="MEC139" s="40"/>
      <c r="MED139" s="40"/>
      <c r="MEE139" s="40"/>
      <c r="MEF139" s="40"/>
      <c r="MEG139" s="40"/>
      <c r="MEH139" s="40"/>
      <c r="MEI139" s="40"/>
      <c r="MEJ139" s="40"/>
      <c r="MEK139" s="40"/>
      <c r="MEL139" s="40"/>
      <c r="MEM139" s="40"/>
      <c r="MEN139" s="40"/>
      <c r="MEO139" s="40"/>
      <c r="MEP139" s="40"/>
      <c r="MEQ139" s="40"/>
      <c r="MER139" s="40"/>
      <c r="MES139" s="40"/>
      <c r="MET139" s="40"/>
      <c r="MEU139" s="40"/>
      <c r="MEV139" s="40"/>
      <c r="MEW139" s="40"/>
      <c r="MEX139" s="40"/>
      <c r="MEY139" s="40"/>
      <c r="MEZ139" s="40"/>
      <c r="MFA139" s="40"/>
      <c r="MFB139" s="40"/>
      <c r="MFC139" s="40"/>
      <c r="MFD139" s="40"/>
      <c r="MFE139" s="40"/>
      <c r="MFF139" s="40"/>
      <c r="MFG139" s="40"/>
      <c r="MFH139" s="40"/>
      <c r="MFI139" s="40"/>
      <c r="MFJ139" s="40"/>
      <c r="MFK139" s="40"/>
      <c r="MFL139" s="40"/>
      <c r="MFM139" s="40"/>
      <c r="MFN139" s="40"/>
      <c r="MFO139" s="40"/>
      <c r="MFP139" s="40"/>
      <c r="MFQ139" s="40"/>
      <c r="MFR139" s="40"/>
      <c r="MFS139" s="40"/>
      <c r="MFT139" s="40"/>
      <c r="MFU139" s="40"/>
      <c r="MFV139" s="40"/>
      <c r="MFW139" s="40"/>
      <c r="MFX139" s="40"/>
      <c r="MFY139" s="40"/>
      <c r="MFZ139" s="40"/>
      <c r="MGA139" s="40"/>
      <c r="MGB139" s="40"/>
      <c r="MGC139" s="40"/>
      <c r="MGD139" s="40"/>
      <c r="MGE139" s="40"/>
      <c r="MGF139" s="40"/>
      <c r="MGG139" s="40"/>
      <c r="MGH139" s="40"/>
      <c r="MGI139" s="40"/>
      <c r="MGJ139" s="40"/>
      <c r="MGK139" s="40"/>
      <c r="MGL139" s="40"/>
      <c r="MGM139" s="40"/>
      <c r="MGN139" s="40"/>
      <c r="MGO139" s="40"/>
      <c r="MGP139" s="40"/>
      <c r="MGQ139" s="40"/>
      <c r="MGR139" s="40"/>
      <c r="MGS139" s="40"/>
      <c r="MGT139" s="40"/>
      <c r="MGU139" s="40"/>
      <c r="MGV139" s="40"/>
      <c r="MGW139" s="40"/>
      <c r="MGX139" s="40"/>
      <c r="MGY139" s="40"/>
      <c r="MGZ139" s="40"/>
      <c r="MHA139" s="40"/>
      <c r="MHB139" s="40"/>
      <c r="MHC139" s="40"/>
      <c r="MHD139" s="40"/>
      <c r="MHE139" s="40"/>
      <c r="MHF139" s="40"/>
      <c r="MHG139" s="40"/>
      <c r="MHH139" s="40"/>
      <c r="MHI139" s="40"/>
      <c r="MHJ139" s="40"/>
      <c r="MHK139" s="40"/>
      <c r="MHL139" s="40"/>
      <c r="MHM139" s="40"/>
      <c r="MHN139" s="40"/>
      <c r="MHO139" s="40"/>
      <c r="MHP139" s="40"/>
      <c r="MHQ139" s="40"/>
      <c r="MHR139" s="40"/>
      <c r="MHS139" s="40"/>
      <c r="MHT139" s="40"/>
      <c r="MHU139" s="40"/>
      <c r="MHV139" s="40"/>
      <c r="MHW139" s="40"/>
      <c r="MHX139" s="40"/>
      <c r="MHY139" s="40"/>
      <c r="MHZ139" s="40"/>
      <c r="MIA139" s="40"/>
      <c r="MIB139" s="40"/>
      <c r="MIC139" s="40"/>
      <c r="MID139" s="40"/>
      <c r="MIE139" s="40"/>
      <c r="MIF139" s="40"/>
      <c r="MIG139" s="40"/>
      <c r="MIH139" s="40"/>
      <c r="MII139" s="40"/>
      <c r="MIJ139" s="40"/>
      <c r="MIK139" s="40"/>
      <c r="MIL139" s="40"/>
      <c r="MIM139" s="40"/>
      <c r="MIN139" s="40"/>
      <c r="MIO139" s="40"/>
      <c r="MIP139" s="40"/>
      <c r="MIQ139" s="40"/>
      <c r="MIR139" s="40"/>
      <c r="MIS139" s="40"/>
      <c r="MIT139" s="40"/>
      <c r="MIU139" s="40"/>
      <c r="MIV139" s="40"/>
      <c r="MIW139" s="40"/>
      <c r="MIX139" s="40"/>
      <c r="MIY139" s="40"/>
      <c r="MIZ139" s="40"/>
      <c r="MJA139" s="40"/>
      <c r="MJB139" s="40"/>
      <c r="MJC139" s="40"/>
      <c r="MJD139" s="40"/>
      <c r="MJE139" s="40"/>
      <c r="MJF139" s="40"/>
      <c r="MJG139" s="40"/>
      <c r="MJH139" s="40"/>
      <c r="MJI139" s="40"/>
      <c r="MJJ139" s="40"/>
      <c r="MJK139" s="40"/>
      <c r="MJL139" s="40"/>
      <c r="MJM139" s="40"/>
      <c r="MJN139" s="40"/>
      <c r="MJO139" s="40"/>
      <c r="MJP139" s="40"/>
      <c r="MJQ139" s="40"/>
      <c r="MJR139" s="40"/>
      <c r="MJS139" s="40"/>
      <c r="MJT139" s="40"/>
      <c r="MJU139" s="40"/>
      <c r="MJV139" s="40"/>
      <c r="MJW139" s="40"/>
      <c r="MJX139" s="40"/>
      <c r="MJY139" s="40"/>
      <c r="MJZ139" s="40"/>
      <c r="MKA139" s="40"/>
      <c r="MKB139" s="40"/>
      <c r="MKC139" s="40"/>
      <c r="MKD139" s="40"/>
      <c r="MKE139" s="40"/>
      <c r="MKF139" s="40"/>
      <c r="MKG139" s="40"/>
      <c r="MKH139" s="40"/>
      <c r="MKI139" s="40"/>
      <c r="MKJ139" s="40"/>
      <c r="MKK139" s="40"/>
      <c r="MKL139" s="40"/>
      <c r="MKM139" s="40"/>
      <c r="MKN139" s="40"/>
      <c r="MKO139" s="40"/>
      <c r="MKP139" s="40"/>
      <c r="MKQ139" s="40"/>
      <c r="MKR139" s="40"/>
      <c r="MKS139" s="40"/>
      <c r="MKT139" s="40"/>
      <c r="MKU139" s="40"/>
      <c r="MKV139" s="40"/>
      <c r="MKW139" s="40"/>
      <c r="MKX139" s="40"/>
      <c r="MKY139" s="40"/>
      <c r="MKZ139" s="40"/>
      <c r="MLA139" s="40"/>
      <c r="MLB139" s="40"/>
      <c r="MLC139" s="40"/>
      <c r="MLD139" s="40"/>
      <c r="MLE139" s="40"/>
      <c r="MLF139" s="40"/>
      <c r="MLG139" s="40"/>
      <c r="MLH139" s="40"/>
      <c r="MLI139" s="40"/>
      <c r="MLJ139" s="40"/>
      <c r="MLK139" s="40"/>
      <c r="MLL139" s="40"/>
      <c r="MLM139" s="40"/>
      <c r="MLN139" s="40"/>
      <c r="MLO139" s="40"/>
      <c r="MLP139" s="40"/>
      <c r="MLQ139" s="40"/>
      <c r="MLR139" s="40"/>
      <c r="MLS139" s="40"/>
      <c r="MLT139" s="40"/>
      <c r="MLU139" s="40"/>
      <c r="MLV139" s="40"/>
      <c r="MLW139" s="40"/>
      <c r="MLX139" s="40"/>
      <c r="MLY139" s="40"/>
      <c r="MLZ139" s="40"/>
      <c r="MMA139" s="40"/>
      <c r="MMB139" s="40"/>
      <c r="MMC139" s="40"/>
      <c r="MMD139" s="40"/>
      <c r="MME139" s="40"/>
      <c r="MMF139" s="40"/>
      <c r="MMG139" s="40"/>
      <c r="MMH139" s="40"/>
      <c r="MMI139" s="40"/>
      <c r="MMJ139" s="40"/>
      <c r="MMK139" s="40"/>
      <c r="MML139" s="40"/>
      <c r="MMM139" s="40"/>
      <c r="MMN139" s="40"/>
      <c r="MMO139" s="40"/>
      <c r="MMP139" s="40"/>
      <c r="MMQ139" s="40"/>
      <c r="MMR139" s="40"/>
      <c r="MMS139" s="40"/>
      <c r="MMT139" s="40"/>
      <c r="MMU139" s="40"/>
      <c r="MMV139" s="40"/>
      <c r="MMW139" s="40"/>
      <c r="MMX139" s="40"/>
      <c r="MMY139" s="40"/>
      <c r="MMZ139" s="40"/>
      <c r="MNA139" s="40"/>
      <c r="MNB139" s="40"/>
      <c r="MNC139" s="40"/>
      <c r="MND139" s="40"/>
      <c r="MNE139" s="40"/>
      <c r="MNF139" s="40"/>
      <c r="MNG139" s="40"/>
      <c r="MNH139" s="40"/>
      <c r="MNI139" s="40"/>
      <c r="MNJ139" s="40"/>
      <c r="MNK139" s="40"/>
      <c r="MNL139" s="40"/>
      <c r="MNM139" s="40"/>
      <c r="MNN139" s="40"/>
      <c r="MNO139" s="40"/>
      <c r="MNP139" s="40"/>
      <c r="MNQ139" s="40"/>
      <c r="MNR139" s="40"/>
      <c r="MNS139" s="40"/>
      <c r="MNT139" s="40"/>
      <c r="MNU139" s="40"/>
      <c r="MNV139" s="40"/>
      <c r="MNW139" s="40"/>
      <c r="MNX139" s="40"/>
      <c r="MNY139" s="40"/>
      <c r="MNZ139" s="40"/>
      <c r="MOA139" s="40"/>
      <c r="MOB139" s="40"/>
      <c r="MOC139" s="40"/>
      <c r="MOD139" s="40"/>
      <c r="MOE139" s="40"/>
      <c r="MOF139" s="40"/>
      <c r="MOG139" s="40"/>
      <c r="MOH139" s="40"/>
      <c r="MOI139" s="40"/>
      <c r="MOJ139" s="40"/>
      <c r="MOK139" s="40"/>
      <c r="MOL139" s="40"/>
      <c r="MOM139" s="40"/>
      <c r="MON139" s="40"/>
      <c r="MOO139" s="40"/>
      <c r="MOP139" s="40"/>
      <c r="MOQ139" s="40"/>
      <c r="MOR139" s="40"/>
      <c r="MOS139" s="40"/>
      <c r="MOT139" s="40"/>
      <c r="MOU139" s="40"/>
      <c r="MOV139" s="40"/>
      <c r="MOW139" s="40"/>
      <c r="MOX139" s="40"/>
      <c r="MOY139" s="40"/>
      <c r="MOZ139" s="40"/>
      <c r="MPA139" s="40"/>
      <c r="MPB139" s="40"/>
      <c r="MPC139" s="40"/>
      <c r="MPD139" s="40"/>
      <c r="MPE139" s="40"/>
      <c r="MPF139" s="40"/>
      <c r="MPG139" s="40"/>
      <c r="MPH139" s="40"/>
      <c r="MPI139" s="40"/>
      <c r="MPJ139" s="40"/>
      <c r="MPK139" s="40"/>
      <c r="MPL139" s="40"/>
      <c r="MPM139" s="40"/>
      <c r="MPN139" s="40"/>
      <c r="MPO139" s="40"/>
      <c r="MPP139" s="40"/>
      <c r="MPQ139" s="40"/>
      <c r="MPR139" s="40"/>
      <c r="MPS139" s="40"/>
      <c r="MPT139" s="40"/>
      <c r="MPU139" s="40"/>
      <c r="MPV139" s="40"/>
      <c r="MPW139" s="40"/>
      <c r="MPX139" s="40"/>
      <c r="MPY139" s="40"/>
      <c r="MPZ139" s="40"/>
      <c r="MQA139" s="40"/>
      <c r="MQB139" s="40"/>
      <c r="MQC139" s="40"/>
      <c r="MQD139" s="40"/>
      <c r="MQE139" s="40"/>
      <c r="MQF139" s="40"/>
      <c r="MQG139" s="40"/>
      <c r="MQH139" s="40"/>
      <c r="MQI139" s="40"/>
      <c r="MQJ139" s="40"/>
      <c r="MQK139" s="40"/>
      <c r="MQL139" s="40"/>
      <c r="MQM139" s="40"/>
      <c r="MQN139" s="40"/>
      <c r="MQO139" s="40"/>
      <c r="MQP139" s="40"/>
      <c r="MQQ139" s="40"/>
      <c r="MQR139" s="40"/>
      <c r="MQS139" s="40"/>
      <c r="MQT139" s="40"/>
      <c r="MQU139" s="40"/>
      <c r="MQV139" s="40"/>
      <c r="MQW139" s="40"/>
      <c r="MQX139" s="40"/>
      <c r="MQY139" s="40"/>
      <c r="MQZ139" s="40"/>
      <c r="MRA139" s="40"/>
      <c r="MRB139" s="40"/>
      <c r="MRC139" s="40"/>
      <c r="MRD139" s="40"/>
      <c r="MRE139" s="40"/>
      <c r="MRF139" s="40"/>
      <c r="MRG139" s="40"/>
      <c r="MRH139" s="40"/>
      <c r="MRI139" s="40"/>
      <c r="MRJ139" s="40"/>
      <c r="MRK139" s="40"/>
      <c r="MRL139" s="40"/>
      <c r="MRM139" s="40"/>
      <c r="MRN139" s="40"/>
      <c r="MRO139" s="40"/>
      <c r="MRP139" s="40"/>
      <c r="MRQ139" s="40"/>
      <c r="MRR139" s="40"/>
      <c r="MRS139" s="40"/>
      <c r="MRT139" s="40"/>
      <c r="MRU139" s="40"/>
      <c r="MRV139" s="40"/>
      <c r="MRW139" s="40"/>
      <c r="MRX139" s="40"/>
      <c r="MRY139" s="40"/>
      <c r="MRZ139" s="40"/>
      <c r="MSA139" s="40"/>
      <c r="MSB139" s="40"/>
      <c r="MSC139" s="40"/>
      <c r="MSD139" s="40"/>
      <c r="MSE139" s="40"/>
      <c r="MSF139" s="40"/>
      <c r="MSG139" s="40"/>
      <c r="MSH139" s="40"/>
      <c r="MSI139" s="40"/>
      <c r="MSJ139" s="40"/>
      <c r="MSK139" s="40"/>
      <c r="MSL139" s="40"/>
      <c r="MSM139" s="40"/>
      <c r="MSN139" s="40"/>
      <c r="MSO139" s="40"/>
      <c r="MSP139" s="40"/>
      <c r="MSQ139" s="40"/>
      <c r="MSR139" s="40"/>
      <c r="MSS139" s="40"/>
      <c r="MST139" s="40"/>
      <c r="MSU139" s="40"/>
      <c r="MSV139" s="40"/>
      <c r="MSW139" s="40"/>
      <c r="MSX139" s="40"/>
      <c r="MSY139" s="40"/>
      <c r="MSZ139" s="40"/>
      <c r="MTA139" s="40"/>
      <c r="MTB139" s="40"/>
      <c r="MTC139" s="40"/>
      <c r="MTD139" s="40"/>
      <c r="MTE139" s="40"/>
      <c r="MTF139" s="40"/>
      <c r="MTG139" s="40"/>
      <c r="MTH139" s="40"/>
      <c r="MTI139" s="40"/>
      <c r="MTJ139" s="40"/>
      <c r="MTK139" s="40"/>
      <c r="MTL139" s="40"/>
      <c r="MTM139" s="40"/>
      <c r="MTN139" s="40"/>
      <c r="MTO139" s="40"/>
      <c r="MTP139" s="40"/>
      <c r="MTQ139" s="40"/>
      <c r="MTR139" s="40"/>
      <c r="MTS139" s="40"/>
      <c r="MTT139" s="40"/>
      <c r="MTU139" s="40"/>
      <c r="MTV139" s="40"/>
      <c r="MTW139" s="40"/>
      <c r="MTX139" s="40"/>
      <c r="MTY139" s="40"/>
      <c r="MTZ139" s="40"/>
      <c r="MUA139" s="40"/>
      <c r="MUB139" s="40"/>
      <c r="MUC139" s="40"/>
      <c r="MUD139" s="40"/>
      <c r="MUE139" s="40"/>
      <c r="MUF139" s="40"/>
      <c r="MUG139" s="40"/>
      <c r="MUH139" s="40"/>
      <c r="MUI139" s="40"/>
      <c r="MUJ139" s="40"/>
      <c r="MUK139" s="40"/>
      <c r="MUL139" s="40"/>
      <c r="MUM139" s="40"/>
      <c r="MUN139" s="40"/>
      <c r="MUO139" s="40"/>
      <c r="MUP139" s="40"/>
      <c r="MUQ139" s="40"/>
      <c r="MUR139" s="40"/>
      <c r="MUS139" s="40"/>
      <c r="MUT139" s="40"/>
      <c r="MUU139" s="40"/>
      <c r="MUV139" s="40"/>
      <c r="MUW139" s="40"/>
      <c r="MUX139" s="40"/>
      <c r="MUY139" s="40"/>
      <c r="MUZ139" s="40"/>
      <c r="MVA139" s="40"/>
      <c r="MVB139" s="40"/>
      <c r="MVC139" s="40"/>
      <c r="MVD139" s="40"/>
      <c r="MVE139" s="40"/>
      <c r="MVF139" s="40"/>
      <c r="MVG139" s="40"/>
      <c r="MVH139" s="40"/>
      <c r="MVI139" s="40"/>
      <c r="MVJ139" s="40"/>
      <c r="MVK139" s="40"/>
      <c r="MVL139" s="40"/>
      <c r="MVM139" s="40"/>
      <c r="MVN139" s="40"/>
      <c r="MVO139" s="40"/>
      <c r="MVP139" s="40"/>
      <c r="MVQ139" s="40"/>
      <c r="MVR139" s="40"/>
      <c r="MVS139" s="40"/>
      <c r="MVT139" s="40"/>
      <c r="MVU139" s="40"/>
      <c r="MVV139" s="40"/>
      <c r="MVW139" s="40"/>
      <c r="MVX139" s="40"/>
      <c r="MVY139" s="40"/>
      <c r="MVZ139" s="40"/>
      <c r="MWA139" s="40"/>
      <c r="MWB139" s="40"/>
      <c r="MWC139" s="40"/>
      <c r="MWD139" s="40"/>
      <c r="MWE139" s="40"/>
      <c r="MWF139" s="40"/>
      <c r="MWG139" s="40"/>
      <c r="MWH139" s="40"/>
      <c r="MWI139" s="40"/>
      <c r="MWJ139" s="40"/>
      <c r="MWK139" s="40"/>
      <c r="MWL139" s="40"/>
      <c r="MWM139" s="40"/>
      <c r="MWN139" s="40"/>
      <c r="MWO139" s="40"/>
      <c r="MWP139" s="40"/>
      <c r="MWQ139" s="40"/>
      <c r="MWR139" s="40"/>
      <c r="MWS139" s="40"/>
      <c r="MWT139" s="40"/>
      <c r="MWU139" s="40"/>
      <c r="MWV139" s="40"/>
      <c r="MWW139" s="40"/>
      <c r="MWX139" s="40"/>
      <c r="MWY139" s="40"/>
      <c r="MWZ139" s="40"/>
      <c r="MXA139" s="40"/>
      <c r="MXB139" s="40"/>
      <c r="MXC139" s="40"/>
      <c r="MXD139" s="40"/>
      <c r="MXE139" s="40"/>
      <c r="MXF139" s="40"/>
      <c r="MXG139" s="40"/>
      <c r="MXH139" s="40"/>
      <c r="MXI139" s="40"/>
      <c r="MXJ139" s="40"/>
      <c r="MXK139" s="40"/>
      <c r="MXL139" s="40"/>
      <c r="MXM139" s="40"/>
      <c r="MXN139" s="40"/>
      <c r="MXO139" s="40"/>
      <c r="MXP139" s="40"/>
      <c r="MXQ139" s="40"/>
      <c r="MXR139" s="40"/>
      <c r="MXS139" s="40"/>
      <c r="MXT139" s="40"/>
      <c r="MXU139" s="40"/>
      <c r="MXV139" s="40"/>
      <c r="MXW139" s="40"/>
      <c r="MXX139" s="40"/>
      <c r="MXY139" s="40"/>
      <c r="MXZ139" s="40"/>
      <c r="MYA139" s="40"/>
      <c r="MYB139" s="40"/>
      <c r="MYC139" s="40"/>
      <c r="MYD139" s="40"/>
      <c r="MYE139" s="40"/>
      <c r="MYF139" s="40"/>
      <c r="MYG139" s="40"/>
      <c r="MYH139" s="40"/>
      <c r="MYI139" s="40"/>
      <c r="MYJ139" s="40"/>
      <c r="MYK139" s="40"/>
      <c r="MYL139" s="40"/>
      <c r="MYM139" s="40"/>
      <c r="MYN139" s="40"/>
      <c r="MYO139" s="40"/>
      <c r="MYP139" s="40"/>
      <c r="MYQ139" s="40"/>
      <c r="MYR139" s="40"/>
      <c r="MYS139" s="40"/>
      <c r="MYT139" s="40"/>
      <c r="MYU139" s="40"/>
      <c r="MYV139" s="40"/>
      <c r="MYW139" s="40"/>
      <c r="MYX139" s="40"/>
      <c r="MYY139" s="40"/>
      <c r="MYZ139" s="40"/>
      <c r="MZA139" s="40"/>
      <c r="MZB139" s="40"/>
      <c r="MZC139" s="40"/>
      <c r="MZD139" s="40"/>
      <c r="MZE139" s="40"/>
      <c r="MZF139" s="40"/>
      <c r="MZG139" s="40"/>
      <c r="MZH139" s="40"/>
      <c r="MZI139" s="40"/>
      <c r="MZJ139" s="40"/>
      <c r="MZK139" s="40"/>
      <c r="MZL139" s="40"/>
      <c r="MZM139" s="40"/>
      <c r="MZN139" s="40"/>
      <c r="MZO139" s="40"/>
      <c r="MZP139" s="40"/>
      <c r="MZQ139" s="40"/>
      <c r="MZR139" s="40"/>
      <c r="MZS139" s="40"/>
      <c r="MZT139" s="40"/>
      <c r="MZU139" s="40"/>
      <c r="MZV139" s="40"/>
      <c r="MZW139" s="40"/>
      <c r="MZX139" s="40"/>
      <c r="MZY139" s="40"/>
      <c r="MZZ139" s="40"/>
      <c r="NAA139" s="40"/>
      <c r="NAB139" s="40"/>
      <c r="NAC139" s="40"/>
      <c r="NAD139" s="40"/>
      <c r="NAE139" s="40"/>
      <c r="NAF139" s="40"/>
      <c r="NAG139" s="40"/>
      <c r="NAH139" s="40"/>
      <c r="NAI139" s="40"/>
      <c r="NAJ139" s="40"/>
      <c r="NAK139" s="40"/>
      <c r="NAL139" s="40"/>
      <c r="NAM139" s="40"/>
      <c r="NAN139" s="40"/>
      <c r="NAO139" s="40"/>
      <c r="NAP139" s="40"/>
      <c r="NAQ139" s="40"/>
      <c r="NAR139" s="40"/>
      <c r="NAS139" s="40"/>
      <c r="NAT139" s="40"/>
      <c r="NAU139" s="40"/>
      <c r="NAV139" s="40"/>
      <c r="NAW139" s="40"/>
      <c r="NAX139" s="40"/>
      <c r="NAY139" s="40"/>
      <c r="NAZ139" s="40"/>
      <c r="NBA139" s="40"/>
      <c r="NBB139" s="40"/>
      <c r="NBC139" s="40"/>
      <c r="NBD139" s="40"/>
      <c r="NBE139" s="40"/>
      <c r="NBF139" s="40"/>
      <c r="NBG139" s="40"/>
      <c r="NBH139" s="40"/>
      <c r="NBI139" s="40"/>
      <c r="NBJ139" s="40"/>
      <c r="NBK139" s="40"/>
      <c r="NBL139" s="40"/>
      <c r="NBM139" s="40"/>
      <c r="NBN139" s="40"/>
      <c r="NBO139" s="40"/>
      <c r="NBP139" s="40"/>
      <c r="NBQ139" s="40"/>
      <c r="NBR139" s="40"/>
      <c r="NBS139" s="40"/>
      <c r="NBT139" s="40"/>
      <c r="NBU139" s="40"/>
      <c r="NBV139" s="40"/>
      <c r="NBW139" s="40"/>
      <c r="NBX139" s="40"/>
      <c r="NBY139" s="40"/>
      <c r="NBZ139" s="40"/>
      <c r="NCA139" s="40"/>
      <c r="NCB139" s="40"/>
      <c r="NCC139" s="40"/>
      <c r="NCD139" s="40"/>
      <c r="NCE139" s="40"/>
      <c r="NCF139" s="40"/>
      <c r="NCG139" s="40"/>
      <c r="NCH139" s="40"/>
      <c r="NCI139" s="40"/>
      <c r="NCJ139" s="40"/>
      <c r="NCK139" s="40"/>
      <c r="NCL139" s="40"/>
      <c r="NCM139" s="40"/>
      <c r="NCN139" s="40"/>
      <c r="NCO139" s="40"/>
      <c r="NCP139" s="40"/>
      <c r="NCQ139" s="40"/>
      <c r="NCR139" s="40"/>
      <c r="NCS139" s="40"/>
      <c r="NCT139" s="40"/>
      <c r="NCU139" s="40"/>
      <c r="NCV139" s="40"/>
      <c r="NCW139" s="40"/>
      <c r="NCX139" s="40"/>
      <c r="NCY139" s="40"/>
      <c r="NCZ139" s="40"/>
      <c r="NDA139" s="40"/>
      <c r="NDB139" s="40"/>
      <c r="NDC139" s="40"/>
      <c r="NDD139" s="40"/>
      <c r="NDE139" s="40"/>
      <c r="NDF139" s="40"/>
      <c r="NDG139" s="40"/>
      <c r="NDH139" s="40"/>
      <c r="NDI139" s="40"/>
      <c r="NDJ139" s="40"/>
      <c r="NDK139" s="40"/>
      <c r="NDL139" s="40"/>
      <c r="NDM139" s="40"/>
      <c r="NDN139" s="40"/>
      <c r="NDO139" s="40"/>
      <c r="NDP139" s="40"/>
      <c r="NDQ139" s="40"/>
      <c r="NDR139" s="40"/>
      <c r="NDS139" s="40"/>
      <c r="NDT139" s="40"/>
      <c r="NDU139" s="40"/>
      <c r="NDV139" s="40"/>
      <c r="NDW139" s="40"/>
      <c r="NDX139" s="40"/>
      <c r="NDY139" s="40"/>
      <c r="NDZ139" s="40"/>
      <c r="NEA139" s="40"/>
      <c r="NEB139" s="40"/>
      <c r="NEC139" s="40"/>
      <c r="NED139" s="40"/>
      <c r="NEE139" s="40"/>
      <c r="NEF139" s="40"/>
      <c r="NEG139" s="40"/>
      <c r="NEH139" s="40"/>
      <c r="NEI139" s="40"/>
      <c r="NEJ139" s="40"/>
      <c r="NEK139" s="40"/>
      <c r="NEL139" s="40"/>
      <c r="NEM139" s="40"/>
      <c r="NEN139" s="40"/>
      <c r="NEO139" s="40"/>
      <c r="NEP139" s="40"/>
      <c r="NEQ139" s="40"/>
      <c r="NER139" s="40"/>
      <c r="NES139" s="40"/>
      <c r="NET139" s="40"/>
      <c r="NEU139" s="40"/>
      <c r="NEV139" s="40"/>
      <c r="NEW139" s="40"/>
      <c r="NEX139" s="40"/>
      <c r="NEY139" s="40"/>
      <c r="NEZ139" s="40"/>
      <c r="NFA139" s="40"/>
      <c r="NFB139" s="40"/>
      <c r="NFC139" s="40"/>
      <c r="NFD139" s="40"/>
      <c r="NFE139" s="40"/>
      <c r="NFF139" s="40"/>
      <c r="NFG139" s="40"/>
      <c r="NFH139" s="40"/>
      <c r="NFI139" s="40"/>
      <c r="NFJ139" s="40"/>
      <c r="NFK139" s="40"/>
      <c r="NFL139" s="40"/>
      <c r="NFM139" s="40"/>
      <c r="NFN139" s="40"/>
      <c r="NFO139" s="40"/>
      <c r="NFP139" s="40"/>
      <c r="NFQ139" s="40"/>
      <c r="NFR139" s="40"/>
      <c r="NFS139" s="40"/>
      <c r="NFT139" s="40"/>
      <c r="NFU139" s="40"/>
      <c r="NFV139" s="40"/>
      <c r="NFW139" s="40"/>
      <c r="NFX139" s="40"/>
      <c r="NFY139" s="40"/>
      <c r="NFZ139" s="40"/>
      <c r="NGA139" s="40"/>
      <c r="NGB139" s="40"/>
      <c r="NGC139" s="40"/>
      <c r="NGD139" s="40"/>
      <c r="NGE139" s="40"/>
      <c r="NGF139" s="40"/>
      <c r="NGG139" s="40"/>
      <c r="NGH139" s="40"/>
      <c r="NGI139" s="40"/>
      <c r="NGJ139" s="40"/>
      <c r="NGK139" s="40"/>
      <c r="NGL139" s="40"/>
      <c r="NGM139" s="40"/>
      <c r="NGN139" s="40"/>
      <c r="NGO139" s="40"/>
      <c r="NGP139" s="40"/>
      <c r="NGQ139" s="40"/>
      <c r="NGR139" s="40"/>
      <c r="NGS139" s="40"/>
      <c r="NGT139" s="40"/>
      <c r="NGU139" s="40"/>
      <c r="NGV139" s="40"/>
      <c r="NGW139" s="40"/>
      <c r="NGX139" s="40"/>
      <c r="NGY139" s="40"/>
      <c r="NGZ139" s="40"/>
      <c r="NHA139" s="40"/>
      <c r="NHB139" s="40"/>
      <c r="NHC139" s="40"/>
      <c r="NHD139" s="40"/>
      <c r="NHE139" s="40"/>
      <c r="NHF139" s="40"/>
      <c r="NHG139" s="40"/>
      <c r="NHH139" s="40"/>
      <c r="NHI139" s="40"/>
      <c r="NHJ139" s="40"/>
      <c r="NHK139" s="40"/>
      <c r="NHL139" s="40"/>
      <c r="NHM139" s="40"/>
      <c r="NHN139" s="40"/>
      <c r="NHO139" s="40"/>
      <c r="NHP139" s="40"/>
      <c r="NHQ139" s="40"/>
      <c r="NHR139" s="40"/>
      <c r="NHS139" s="40"/>
      <c r="NHT139" s="40"/>
      <c r="NHU139" s="40"/>
      <c r="NHV139" s="40"/>
      <c r="NHW139" s="40"/>
      <c r="NHX139" s="40"/>
      <c r="NHY139" s="40"/>
      <c r="NHZ139" s="40"/>
      <c r="NIA139" s="40"/>
      <c r="NIB139" s="40"/>
      <c r="NIC139" s="40"/>
      <c r="NID139" s="40"/>
      <c r="NIE139" s="40"/>
      <c r="NIF139" s="40"/>
      <c r="NIG139" s="40"/>
      <c r="NIH139" s="40"/>
      <c r="NII139" s="40"/>
      <c r="NIJ139" s="40"/>
      <c r="NIK139" s="40"/>
      <c r="NIL139" s="40"/>
      <c r="NIM139" s="40"/>
      <c r="NIN139" s="40"/>
      <c r="NIO139" s="40"/>
      <c r="NIP139" s="40"/>
      <c r="NIQ139" s="40"/>
      <c r="NIR139" s="40"/>
      <c r="NIS139" s="40"/>
      <c r="NIT139" s="40"/>
      <c r="NIU139" s="40"/>
      <c r="NIV139" s="40"/>
      <c r="NIW139" s="40"/>
      <c r="NIX139" s="40"/>
      <c r="NIY139" s="40"/>
      <c r="NIZ139" s="40"/>
      <c r="NJA139" s="40"/>
      <c r="NJB139" s="40"/>
      <c r="NJC139" s="40"/>
      <c r="NJD139" s="40"/>
      <c r="NJE139" s="40"/>
      <c r="NJF139" s="40"/>
      <c r="NJG139" s="40"/>
      <c r="NJH139" s="40"/>
      <c r="NJI139" s="40"/>
      <c r="NJJ139" s="40"/>
      <c r="NJK139" s="40"/>
      <c r="NJL139" s="40"/>
      <c r="NJM139" s="40"/>
      <c r="NJN139" s="40"/>
      <c r="NJO139" s="40"/>
      <c r="NJP139" s="40"/>
      <c r="NJQ139" s="40"/>
      <c r="NJR139" s="40"/>
      <c r="NJS139" s="40"/>
      <c r="NJT139" s="40"/>
      <c r="NJU139" s="40"/>
      <c r="NJV139" s="40"/>
      <c r="NJW139" s="40"/>
      <c r="NJX139" s="40"/>
      <c r="NJY139" s="40"/>
      <c r="NJZ139" s="40"/>
      <c r="NKA139" s="40"/>
      <c r="NKB139" s="40"/>
      <c r="NKC139" s="40"/>
      <c r="NKD139" s="40"/>
      <c r="NKE139" s="40"/>
      <c r="NKF139" s="40"/>
      <c r="NKG139" s="40"/>
      <c r="NKH139" s="40"/>
      <c r="NKI139" s="40"/>
      <c r="NKJ139" s="40"/>
      <c r="NKK139" s="40"/>
      <c r="NKL139" s="40"/>
      <c r="NKM139" s="40"/>
      <c r="NKN139" s="40"/>
      <c r="NKO139" s="40"/>
      <c r="NKP139" s="40"/>
      <c r="NKQ139" s="40"/>
      <c r="NKR139" s="40"/>
      <c r="NKS139" s="40"/>
      <c r="NKT139" s="40"/>
      <c r="NKU139" s="40"/>
      <c r="NKV139" s="40"/>
      <c r="NKW139" s="40"/>
      <c r="NKX139" s="40"/>
      <c r="NKY139" s="40"/>
      <c r="NKZ139" s="40"/>
      <c r="NLA139" s="40"/>
      <c r="NLB139" s="40"/>
      <c r="NLC139" s="40"/>
      <c r="NLD139" s="40"/>
      <c r="NLE139" s="40"/>
      <c r="NLF139" s="40"/>
      <c r="NLG139" s="40"/>
      <c r="NLH139" s="40"/>
      <c r="NLI139" s="40"/>
      <c r="NLJ139" s="40"/>
      <c r="NLK139" s="40"/>
      <c r="NLL139" s="40"/>
      <c r="NLM139" s="40"/>
      <c r="NLN139" s="40"/>
      <c r="NLO139" s="40"/>
      <c r="NLP139" s="40"/>
      <c r="NLQ139" s="40"/>
      <c r="NLR139" s="40"/>
      <c r="NLS139" s="40"/>
      <c r="NLT139" s="40"/>
      <c r="NLU139" s="40"/>
      <c r="NLV139" s="40"/>
      <c r="NLW139" s="40"/>
      <c r="NLX139" s="40"/>
      <c r="NLY139" s="40"/>
      <c r="NLZ139" s="40"/>
      <c r="NMA139" s="40"/>
      <c r="NMB139" s="40"/>
      <c r="NMC139" s="40"/>
      <c r="NMD139" s="40"/>
      <c r="NME139" s="40"/>
      <c r="NMF139" s="40"/>
      <c r="NMG139" s="40"/>
      <c r="NMH139" s="40"/>
      <c r="NMI139" s="40"/>
      <c r="NMJ139" s="40"/>
      <c r="NMK139" s="40"/>
      <c r="NML139" s="40"/>
      <c r="NMM139" s="40"/>
      <c r="NMN139" s="40"/>
      <c r="NMO139" s="40"/>
      <c r="NMP139" s="40"/>
      <c r="NMQ139" s="40"/>
      <c r="NMR139" s="40"/>
      <c r="NMS139" s="40"/>
      <c r="NMT139" s="40"/>
      <c r="NMU139" s="40"/>
      <c r="NMV139" s="40"/>
      <c r="NMW139" s="40"/>
      <c r="NMX139" s="40"/>
      <c r="NMY139" s="40"/>
      <c r="NMZ139" s="40"/>
      <c r="NNA139" s="40"/>
      <c r="NNB139" s="40"/>
      <c r="NNC139" s="40"/>
      <c r="NND139" s="40"/>
      <c r="NNE139" s="40"/>
      <c r="NNF139" s="40"/>
      <c r="NNG139" s="40"/>
      <c r="NNH139" s="40"/>
      <c r="NNI139" s="40"/>
      <c r="NNJ139" s="40"/>
      <c r="NNK139" s="40"/>
      <c r="NNL139" s="40"/>
      <c r="NNM139" s="40"/>
      <c r="NNN139" s="40"/>
      <c r="NNO139" s="40"/>
      <c r="NNP139" s="40"/>
      <c r="NNQ139" s="40"/>
      <c r="NNR139" s="40"/>
      <c r="NNS139" s="40"/>
      <c r="NNT139" s="40"/>
      <c r="NNU139" s="40"/>
      <c r="NNV139" s="40"/>
      <c r="NNW139" s="40"/>
      <c r="NNX139" s="40"/>
      <c r="NNY139" s="40"/>
      <c r="NNZ139" s="40"/>
      <c r="NOA139" s="40"/>
      <c r="NOB139" s="40"/>
      <c r="NOC139" s="40"/>
      <c r="NOD139" s="40"/>
      <c r="NOE139" s="40"/>
      <c r="NOF139" s="40"/>
      <c r="NOG139" s="40"/>
      <c r="NOH139" s="40"/>
      <c r="NOI139" s="40"/>
      <c r="NOJ139" s="40"/>
      <c r="NOK139" s="40"/>
      <c r="NOL139" s="40"/>
      <c r="NOM139" s="40"/>
      <c r="NON139" s="40"/>
      <c r="NOO139" s="40"/>
      <c r="NOP139" s="40"/>
      <c r="NOQ139" s="40"/>
      <c r="NOR139" s="40"/>
      <c r="NOS139" s="40"/>
      <c r="NOT139" s="40"/>
      <c r="NOU139" s="40"/>
      <c r="NOV139" s="40"/>
      <c r="NOW139" s="40"/>
      <c r="NOX139" s="40"/>
      <c r="NOY139" s="40"/>
      <c r="NOZ139" s="40"/>
      <c r="NPA139" s="40"/>
      <c r="NPB139" s="40"/>
      <c r="NPC139" s="40"/>
      <c r="NPD139" s="40"/>
      <c r="NPE139" s="40"/>
      <c r="NPF139" s="40"/>
      <c r="NPG139" s="40"/>
      <c r="NPH139" s="40"/>
      <c r="NPI139" s="40"/>
      <c r="NPJ139" s="40"/>
      <c r="NPK139" s="40"/>
      <c r="NPL139" s="40"/>
      <c r="NPM139" s="40"/>
      <c r="NPN139" s="40"/>
      <c r="NPO139" s="40"/>
      <c r="NPP139" s="40"/>
      <c r="NPQ139" s="40"/>
      <c r="NPR139" s="40"/>
      <c r="NPS139" s="40"/>
      <c r="NPT139" s="40"/>
      <c r="NPU139" s="40"/>
      <c r="NPV139" s="40"/>
      <c r="NPW139" s="40"/>
      <c r="NPX139" s="40"/>
      <c r="NPY139" s="40"/>
      <c r="NPZ139" s="40"/>
      <c r="NQA139" s="40"/>
      <c r="NQB139" s="40"/>
      <c r="NQC139" s="40"/>
      <c r="NQD139" s="40"/>
      <c r="NQE139" s="40"/>
      <c r="NQF139" s="40"/>
      <c r="NQG139" s="40"/>
      <c r="NQH139" s="40"/>
      <c r="NQI139" s="40"/>
      <c r="NQJ139" s="40"/>
      <c r="NQK139" s="40"/>
      <c r="NQL139" s="40"/>
      <c r="NQM139" s="40"/>
      <c r="NQN139" s="40"/>
      <c r="NQO139" s="40"/>
      <c r="NQP139" s="40"/>
      <c r="NQQ139" s="40"/>
      <c r="NQR139" s="40"/>
      <c r="NQS139" s="40"/>
      <c r="NQT139" s="40"/>
      <c r="NQU139" s="40"/>
      <c r="NQV139" s="40"/>
      <c r="NQW139" s="40"/>
      <c r="NQX139" s="40"/>
      <c r="NQY139" s="40"/>
      <c r="NQZ139" s="40"/>
      <c r="NRA139" s="40"/>
      <c r="NRB139" s="40"/>
      <c r="NRC139" s="40"/>
      <c r="NRD139" s="40"/>
      <c r="NRE139" s="40"/>
      <c r="NRF139" s="40"/>
      <c r="NRG139" s="40"/>
      <c r="NRH139" s="40"/>
      <c r="NRI139" s="40"/>
      <c r="NRJ139" s="40"/>
      <c r="NRK139" s="40"/>
      <c r="NRL139" s="40"/>
      <c r="NRM139" s="40"/>
      <c r="NRN139" s="40"/>
      <c r="NRO139" s="40"/>
      <c r="NRP139" s="40"/>
      <c r="NRQ139" s="40"/>
      <c r="NRR139" s="40"/>
      <c r="NRS139" s="40"/>
      <c r="NRT139" s="40"/>
      <c r="NRU139" s="40"/>
      <c r="NRV139" s="40"/>
      <c r="NRW139" s="40"/>
      <c r="NRX139" s="40"/>
      <c r="NRY139" s="40"/>
      <c r="NRZ139" s="40"/>
      <c r="NSA139" s="40"/>
      <c r="NSB139" s="40"/>
      <c r="NSC139" s="40"/>
      <c r="NSD139" s="40"/>
      <c r="NSE139" s="40"/>
      <c r="NSF139" s="40"/>
      <c r="NSG139" s="40"/>
      <c r="NSH139" s="40"/>
      <c r="NSI139" s="40"/>
      <c r="NSJ139" s="40"/>
      <c r="NSK139" s="40"/>
      <c r="NSL139" s="40"/>
      <c r="NSM139" s="40"/>
      <c r="NSN139" s="40"/>
      <c r="NSO139" s="40"/>
      <c r="NSP139" s="40"/>
      <c r="NSQ139" s="40"/>
      <c r="NSR139" s="40"/>
      <c r="NSS139" s="40"/>
      <c r="NST139" s="40"/>
      <c r="NSU139" s="40"/>
      <c r="NSV139" s="40"/>
      <c r="NSW139" s="40"/>
      <c r="NSX139" s="40"/>
      <c r="NSY139" s="40"/>
      <c r="NSZ139" s="40"/>
      <c r="NTA139" s="40"/>
      <c r="NTB139" s="40"/>
      <c r="NTC139" s="40"/>
      <c r="NTD139" s="40"/>
      <c r="NTE139" s="40"/>
      <c r="NTF139" s="40"/>
      <c r="NTG139" s="40"/>
      <c r="NTH139" s="40"/>
      <c r="NTI139" s="40"/>
      <c r="NTJ139" s="40"/>
      <c r="NTK139" s="40"/>
      <c r="NTL139" s="40"/>
      <c r="NTM139" s="40"/>
      <c r="NTN139" s="40"/>
      <c r="NTO139" s="40"/>
      <c r="NTP139" s="40"/>
      <c r="NTQ139" s="40"/>
      <c r="NTR139" s="40"/>
      <c r="NTS139" s="40"/>
      <c r="NTT139" s="40"/>
      <c r="NTU139" s="40"/>
      <c r="NTV139" s="40"/>
      <c r="NTW139" s="40"/>
      <c r="NTX139" s="40"/>
      <c r="NTY139" s="40"/>
      <c r="NTZ139" s="40"/>
      <c r="NUA139" s="40"/>
      <c r="NUB139" s="40"/>
      <c r="NUC139" s="40"/>
      <c r="NUD139" s="40"/>
      <c r="NUE139" s="40"/>
      <c r="NUF139" s="40"/>
      <c r="NUG139" s="40"/>
      <c r="NUH139" s="40"/>
      <c r="NUI139" s="40"/>
      <c r="NUJ139" s="40"/>
      <c r="NUK139" s="40"/>
      <c r="NUL139" s="40"/>
      <c r="NUM139" s="40"/>
      <c r="NUN139" s="40"/>
      <c r="NUO139" s="40"/>
      <c r="NUP139" s="40"/>
      <c r="NUQ139" s="40"/>
      <c r="NUR139" s="40"/>
      <c r="NUS139" s="40"/>
      <c r="NUT139" s="40"/>
      <c r="NUU139" s="40"/>
      <c r="NUV139" s="40"/>
      <c r="NUW139" s="40"/>
      <c r="NUX139" s="40"/>
      <c r="NUY139" s="40"/>
      <c r="NUZ139" s="40"/>
      <c r="NVA139" s="40"/>
      <c r="NVB139" s="40"/>
      <c r="NVC139" s="40"/>
      <c r="NVD139" s="40"/>
      <c r="NVE139" s="40"/>
      <c r="NVF139" s="40"/>
      <c r="NVG139" s="40"/>
      <c r="NVH139" s="40"/>
      <c r="NVI139" s="40"/>
      <c r="NVJ139" s="40"/>
      <c r="NVK139" s="40"/>
      <c r="NVL139" s="40"/>
      <c r="NVM139" s="40"/>
      <c r="NVN139" s="40"/>
      <c r="NVO139" s="40"/>
      <c r="NVP139" s="40"/>
      <c r="NVQ139" s="40"/>
      <c r="NVR139" s="40"/>
      <c r="NVS139" s="40"/>
      <c r="NVT139" s="40"/>
      <c r="NVU139" s="40"/>
      <c r="NVV139" s="40"/>
      <c r="NVW139" s="40"/>
      <c r="NVX139" s="40"/>
      <c r="NVY139" s="40"/>
      <c r="NVZ139" s="40"/>
      <c r="NWA139" s="40"/>
      <c r="NWB139" s="40"/>
      <c r="NWC139" s="40"/>
      <c r="NWD139" s="40"/>
      <c r="NWE139" s="40"/>
      <c r="NWF139" s="40"/>
      <c r="NWG139" s="40"/>
      <c r="NWH139" s="40"/>
      <c r="NWI139" s="40"/>
      <c r="NWJ139" s="40"/>
      <c r="NWK139" s="40"/>
      <c r="NWL139" s="40"/>
      <c r="NWM139" s="40"/>
      <c r="NWN139" s="40"/>
      <c r="NWO139" s="40"/>
      <c r="NWP139" s="40"/>
      <c r="NWQ139" s="40"/>
      <c r="NWR139" s="40"/>
      <c r="NWS139" s="40"/>
      <c r="NWT139" s="40"/>
      <c r="NWU139" s="40"/>
      <c r="NWV139" s="40"/>
      <c r="NWW139" s="40"/>
      <c r="NWX139" s="40"/>
      <c r="NWY139" s="40"/>
      <c r="NWZ139" s="40"/>
      <c r="NXA139" s="40"/>
      <c r="NXB139" s="40"/>
      <c r="NXC139" s="40"/>
      <c r="NXD139" s="40"/>
      <c r="NXE139" s="40"/>
      <c r="NXF139" s="40"/>
      <c r="NXG139" s="40"/>
      <c r="NXH139" s="40"/>
      <c r="NXI139" s="40"/>
      <c r="NXJ139" s="40"/>
      <c r="NXK139" s="40"/>
      <c r="NXL139" s="40"/>
      <c r="NXM139" s="40"/>
      <c r="NXN139" s="40"/>
      <c r="NXO139" s="40"/>
      <c r="NXP139" s="40"/>
      <c r="NXQ139" s="40"/>
      <c r="NXR139" s="40"/>
      <c r="NXS139" s="40"/>
      <c r="NXT139" s="40"/>
      <c r="NXU139" s="40"/>
      <c r="NXV139" s="40"/>
      <c r="NXW139" s="40"/>
      <c r="NXX139" s="40"/>
      <c r="NXY139" s="40"/>
      <c r="NXZ139" s="40"/>
      <c r="NYA139" s="40"/>
      <c r="NYB139" s="40"/>
      <c r="NYC139" s="40"/>
      <c r="NYD139" s="40"/>
      <c r="NYE139" s="40"/>
      <c r="NYF139" s="40"/>
      <c r="NYG139" s="40"/>
      <c r="NYH139" s="40"/>
      <c r="NYI139" s="40"/>
      <c r="NYJ139" s="40"/>
      <c r="NYK139" s="40"/>
      <c r="NYL139" s="40"/>
      <c r="NYM139" s="40"/>
      <c r="NYN139" s="40"/>
      <c r="NYO139" s="40"/>
      <c r="NYP139" s="40"/>
      <c r="NYQ139" s="40"/>
      <c r="NYR139" s="40"/>
      <c r="NYS139" s="40"/>
      <c r="NYT139" s="40"/>
      <c r="NYU139" s="40"/>
      <c r="NYV139" s="40"/>
      <c r="NYW139" s="40"/>
      <c r="NYX139" s="40"/>
      <c r="NYY139" s="40"/>
      <c r="NYZ139" s="40"/>
      <c r="NZA139" s="40"/>
      <c r="NZB139" s="40"/>
      <c r="NZC139" s="40"/>
      <c r="NZD139" s="40"/>
      <c r="NZE139" s="40"/>
      <c r="NZF139" s="40"/>
      <c r="NZG139" s="40"/>
      <c r="NZH139" s="40"/>
      <c r="NZI139" s="40"/>
      <c r="NZJ139" s="40"/>
      <c r="NZK139" s="40"/>
      <c r="NZL139" s="40"/>
      <c r="NZM139" s="40"/>
      <c r="NZN139" s="40"/>
      <c r="NZO139" s="40"/>
      <c r="NZP139" s="40"/>
      <c r="NZQ139" s="40"/>
      <c r="NZR139" s="40"/>
      <c r="NZS139" s="40"/>
      <c r="NZT139" s="40"/>
      <c r="NZU139" s="40"/>
      <c r="NZV139" s="40"/>
      <c r="NZW139" s="40"/>
      <c r="NZX139" s="40"/>
      <c r="NZY139" s="40"/>
      <c r="NZZ139" s="40"/>
      <c r="OAA139" s="40"/>
      <c r="OAB139" s="40"/>
      <c r="OAC139" s="40"/>
      <c r="OAD139" s="40"/>
      <c r="OAE139" s="40"/>
      <c r="OAF139" s="40"/>
      <c r="OAG139" s="40"/>
      <c r="OAH139" s="40"/>
      <c r="OAI139" s="40"/>
      <c r="OAJ139" s="40"/>
      <c r="OAK139" s="40"/>
      <c r="OAL139" s="40"/>
      <c r="OAM139" s="40"/>
      <c r="OAN139" s="40"/>
      <c r="OAO139" s="40"/>
      <c r="OAP139" s="40"/>
      <c r="OAQ139" s="40"/>
      <c r="OAR139" s="40"/>
      <c r="OAS139" s="40"/>
      <c r="OAT139" s="40"/>
      <c r="OAU139" s="40"/>
      <c r="OAV139" s="40"/>
      <c r="OAW139" s="40"/>
      <c r="OAX139" s="40"/>
      <c r="OAY139" s="40"/>
      <c r="OAZ139" s="40"/>
      <c r="OBA139" s="40"/>
      <c r="OBB139" s="40"/>
      <c r="OBC139" s="40"/>
      <c r="OBD139" s="40"/>
      <c r="OBE139" s="40"/>
      <c r="OBF139" s="40"/>
      <c r="OBG139" s="40"/>
      <c r="OBH139" s="40"/>
      <c r="OBI139" s="40"/>
      <c r="OBJ139" s="40"/>
      <c r="OBK139" s="40"/>
      <c r="OBL139" s="40"/>
      <c r="OBM139" s="40"/>
      <c r="OBN139" s="40"/>
      <c r="OBO139" s="40"/>
      <c r="OBP139" s="40"/>
      <c r="OBQ139" s="40"/>
      <c r="OBR139" s="40"/>
      <c r="OBS139" s="40"/>
      <c r="OBT139" s="40"/>
      <c r="OBU139" s="40"/>
      <c r="OBV139" s="40"/>
      <c r="OBW139" s="40"/>
      <c r="OBX139" s="40"/>
      <c r="OBY139" s="40"/>
      <c r="OBZ139" s="40"/>
      <c r="OCA139" s="40"/>
      <c r="OCB139" s="40"/>
      <c r="OCC139" s="40"/>
      <c r="OCD139" s="40"/>
      <c r="OCE139" s="40"/>
      <c r="OCF139" s="40"/>
      <c r="OCG139" s="40"/>
      <c r="OCH139" s="40"/>
      <c r="OCI139" s="40"/>
      <c r="OCJ139" s="40"/>
      <c r="OCK139" s="40"/>
      <c r="OCL139" s="40"/>
      <c r="OCM139" s="40"/>
      <c r="OCN139" s="40"/>
      <c r="OCO139" s="40"/>
      <c r="OCP139" s="40"/>
      <c r="OCQ139" s="40"/>
      <c r="OCR139" s="40"/>
      <c r="OCS139" s="40"/>
      <c r="OCT139" s="40"/>
      <c r="OCU139" s="40"/>
      <c r="OCV139" s="40"/>
      <c r="OCW139" s="40"/>
      <c r="OCX139" s="40"/>
      <c r="OCY139" s="40"/>
      <c r="OCZ139" s="40"/>
      <c r="ODA139" s="40"/>
      <c r="ODB139" s="40"/>
      <c r="ODC139" s="40"/>
      <c r="ODD139" s="40"/>
      <c r="ODE139" s="40"/>
      <c r="ODF139" s="40"/>
      <c r="ODG139" s="40"/>
      <c r="ODH139" s="40"/>
      <c r="ODI139" s="40"/>
      <c r="ODJ139" s="40"/>
      <c r="ODK139" s="40"/>
      <c r="ODL139" s="40"/>
      <c r="ODM139" s="40"/>
      <c r="ODN139" s="40"/>
      <c r="ODO139" s="40"/>
      <c r="ODP139" s="40"/>
      <c r="ODQ139" s="40"/>
      <c r="ODR139" s="40"/>
      <c r="ODS139" s="40"/>
      <c r="ODT139" s="40"/>
      <c r="ODU139" s="40"/>
      <c r="ODV139" s="40"/>
      <c r="ODW139" s="40"/>
      <c r="ODX139" s="40"/>
      <c r="ODY139" s="40"/>
      <c r="ODZ139" s="40"/>
      <c r="OEA139" s="40"/>
      <c r="OEB139" s="40"/>
      <c r="OEC139" s="40"/>
      <c r="OED139" s="40"/>
      <c r="OEE139" s="40"/>
      <c r="OEF139" s="40"/>
      <c r="OEG139" s="40"/>
      <c r="OEH139" s="40"/>
      <c r="OEI139" s="40"/>
      <c r="OEJ139" s="40"/>
      <c r="OEK139" s="40"/>
      <c r="OEL139" s="40"/>
      <c r="OEM139" s="40"/>
      <c r="OEN139" s="40"/>
      <c r="OEO139" s="40"/>
      <c r="OEP139" s="40"/>
      <c r="OEQ139" s="40"/>
      <c r="OER139" s="40"/>
      <c r="OES139" s="40"/>
      <c r="OET139" s="40"/>
      <c r="OEU139" s="40"/>
      <c r="OEV139" s="40"/>
      <c r="OEW139" s="40"/>
      <c r="OEX139" s="40"/>
      <c r="OEY139" s="40"/>
      <c r="OEZ139" s="40"/>
      <c r="OFA139" s="40"/>
      <c r="OFB139" s="40"/>
      <c r="OFC139" s="40"/>
      <c r="OFD139" s="40"/>
      <c r="OFE139" s="40"/>
      <c r="OFF139" s="40"/>
      <c r="OFG139" s="40"/>
      <c r="OFH139" s="40"/>
      <c r="OFI139" s="40"/>
      <c r="OFJ139" s="40"/>
      <c r="OFK139" s="40"/>
      <c r="OFL139" s="40"/>
      <c r="OFM139" s="40"/>
      <c r="OFN139" s="40"/>
      <c r="OFO139" s="40"/>
      <c r="OFP139" s="40"/>
      <c r="OFQ139" s="40"/>
      <c r="OFR139" s="40"/>
      <c r="OFS139" s="40"/>
      <c r="OFT139" s="40"/>
      <c r="OFU139" s="40"/>
      <c r="OFV139" s="40"/>
      <c r="OFW139" s="40"/>
      <c r="OFX139" s="40"/>
      <c r="OFY139" s="40"/>
      <c r="OFZ139" s="40"/>
      <c r="OGA139" s="40"/>
      <c r="OGB139" s="40"/>
      <c r="OGC139" s="40"/>
      <c r="OGD139" s="40"/>
      <c r="OGE139" s="40"/>
      <c r="OGF139" s="40"/>
      <c r="OGG139" s="40"/>
      <c r="OGH139" s="40"/>
      <c r="OGI139" s="40"/>
      <c r="OGJ139" s="40"/>
      <c r="OGK139" s="40"/>
      <c r="OGL139" s="40"/>
      <c r="OGM139" s="40"/>
      <c r="OGN139" s="40"/>
      <c r="OGO139" s="40"/>
      <c r="OGP139" s="40"/>
      <c r="OGQ139" s="40"/>
      <c r="OGR139" s="40"/>
      <c r="OGS139" s="40"/>
      <c r="OGT139" s="40"/>
      <c r="OGU139" s="40"/>
      <c r="OGV139" s="40"/>
      <c r="OGW139" s="40"/>
      <c r="OGX139" s="40"/>
      <c r="OGY139" s="40"/>
      <c r="OGZ139" s="40"/>
      <c r="OHA139" s="40"/>
      <c r="OHB139" s="40"/>
      <c r="OHC139" s="40"/>
      <c r="OHD139" s="40"/>
      <c r="OHE139" s="40"/>
      <c r="OHF139" s="40"/>
      <c r="OHG139" s="40"/>
      <c r="OHH139" s="40"/>
      <c r="OHI139" s="40"/>
      <c r="OHJ139" s="40"/>
      <c r="OHK139" s="40"/>
      <c r="OHL139" s="40"/>
      <c r="OHM139" s="40"/>
      <c r="OHN139" s="40"/>
      <c r="OHO139" s="40"/>
      <c r="OHP139" s="40"/>
      <c r="OHQ139" s="40"/>
      <c r="OHR139" s="40"/>
      <c r="OHS139" s="40"/>
      <c r="OHT139" s="40"/>
      <c r="OHU139" s="40"/>
      <c r="OHV139" s="40"/>
      <c r="OHW139" s="40"/>
      <c r="OHX139" s="40"/>
      <c r="OHY139" s="40"/>
      <c r="OHZ139" s="40"/>
      <c r="OIA139" s="40"/>
      <c r="OIB139" s="40"/>
      <c r="OIC139" s="40"/>
      <c r="OID139" s="40"/>
      <c r="OIE139" s="40"/>
      <c r="OIF139" s="40"/>
      <c r="OIG139" s="40"/>
      <c r="OIH139" s="40"/>
      <c r="OII139" s="40"/>
      <c r="OIJ139" s="40"/>
      <c r="OIK139" s="40"/>
      <c r="OIL139" s="40"/>
      <c r="OIM139" s="40"/>
      <c r="OIN139" s="40"/>
      <c r="OIO139" s="40"/>
      <c r="OIP139" s="40"/>
      <c r="OIQ139" s="40"/>
      <c r="OIR139" s="40"/>
      <c r="OIS139" s="40"/>
      <c r="OIT139" s="40"/>
      <c r="OIU139" s="40"/>
      <c r="OIV139" s="40"/>
      <c r="OIW139" s="40"/>
      <c r="OIX139" s="40"/>
      <c r="OIY139" s="40"/>
      <c r="OIZ139" s="40"/>
      <c r="OJA139" s="40"/>
      <c r="OJB139" s="40"/>
      <c r="OJC139" s="40"/>
      <c r="OJD139" s="40"/>
      <c r="OJE139" s="40"/>
      <c r="OJF139" s="40"/>
      <c r="OJG139" s="40"/>
      <c r="OJH139" s="40"/>
      <c r="OJI139" s="40"/>
      <c r="OJJ139" s="40"/>
      <c r="OJK139" s="40"/>
      <c r="OJL139" s="40"/>
      <c r="OJM139" s="40"/>
      <c r="OJN139" s="40"/>
      <c r="OJO139" s="40"/>
      <c r="OJP139" s="40"/>
      <c r="OJQ139" s="40"/>
      <c r="OJR139" s="40"/>
      <c r="OJS139" s="40"/>
      <c r="OJT139" s="40"/>
      <c r="OJU139" s="40"/>
      <c r="OJV139" s="40"/>
      <c r="OJW139" s="40"/>
      <c r="OJX139" s="40"/>
      <c r="OJY139" s="40"/>
      <c r="OJZ139" s="40"/>
      <c r="OKA139" s="40"/>
      <c r="OKB139" s="40"/>
      <c r="OKC139" s="40"/>
      <c r="OKD139" s="40"/>
      <c r="OKE139" s="40"/>
      <c r="OKF139" s="40"/>
      <c r="OKG139" s="40"/>
      <c r="OKH139" s="40"/>
      <c r="OKI139" s="40"/>
      <c r="OKJ139" s="40"/>
      <c r="OKK139" s="40"/>
      <c r="OKL139" s="40"/>
      <c r="OKM139" s="40"/>
      <c r="OKN139" s="40"/>
      <c r="OKO139" s="40"/>
      <c r="OKP139" s="40"/>
      <c r="OKQ139" s="40"/>
      <c r="OKR139" s="40"/>
      <c r="OKS139" s="40"/>
      <c r="OKT139" s="40"/>
      <c r="OKU139" s="40"/>
      <c r="OKV139" s="40"/>
      <c r="OKW139" s="40"/>
      <c r="OKX139" s="40"/>
      <c r="OKY139" s="40"/>
      <c r="OKZ139" s="40"/>
      <c r="OLA139" s="40"/>
      <c r="OLB139" s="40"/>
      <c r="OLC139" s="40"/>
      <c r="OLD139" s="40"/>
      <c r="OLE139" s="40"/>
      <c r="OLF139" s="40"/>
      <c r="OLG139" s="40"/>
      <c r="OLH139" s="40"/>
      <c r="OLI139" s="40"/>
      <c r="OLJ139" s="40"/>
      <c r="OLK139" s="40"/>
      <c r="OLL139" s="40"/>
      <c r="OLM139" s="40"/>
      <c r="OLN139" s="40"/>
      <c r="OLO139" s="40"/>
      <c r="OLP139" s="40"/>
      <c r="OLQ139" s="40"/>
      <c r="OLR139" s="40"/>
      <c r="OLS139" s="40"/>
      <c r="OLT139" s="40"/>
      <c r="OLU139" s="40"/>
      <c r="OLV139" s="40"/>
      <c r="OLW139" s="40"/>
      <c r="OLX139" s="40"/>
      <c r="OLY139" s="40"/>
      <c r="OLZ139" s="40"/>
      <c r="OMA139" s="40"/>
      <c r="OMB139" s="40"/>
      <c r="OMC139" s="40"/>
      <c r="OMD139" s="40"/>
      <c r="OME139" s="40"/>
      <c r="OMF139" s="40"/>
      <c r="OMG139" s="40"/>
      <c r="OMH139" s="40"/>
      <c r="OMI139" s="40"/>
      <c r="OMJ139" s="40"/>
      <c r="OMK139" s="40"/>
      <c r="OML139" s="40"/>
      <c r="OMM139" s="40"/>
      <c r="OMN139" s="40"/>
      <c r="OMO139" s="40"/>
      <c r="OMP139" s="40"/>
      <c r="OMQ139" s="40"/>
      <c r="OMR139" s="40"/>
      <c r="OMS139" s="40"/>
      <c r="OMT139" s="40"/>
      <c r="OMU139" s="40"/>
      <c r="OMV139" s="40"/>
      <c r="OMW139" s="40"/>
      <c r="OMX139" s="40"/>
      <c r="OMY139" s="40"/>
      <c r="OMZ139" s="40"/>
      <c r="ONA139" s="40"/>
      <c r="ONB139" s="40"/>
      <c r="ONC139" s="40"/>
      <c r="OND139" s="40"/>
      <c r="ONE139" s="40"/>
      <c r="ONF139" s="40"/>
      <c r="ONG139" s="40"/>
      <c r="ONH139" s="40"/>
      <c r="ONI139" s="40"/>
      <c r="ONJ139" s="40"/>
      <c r="ONK139" s="40"/>
      <c r="ONL139" s="40"/>
      <c r="ONM139" s="40"/>
      <c r="ONN139" s="40"/>
      <c r="ONO139" s="40"/>
      <c r="ONP139" s="40"/>
      <c r="ONQ139" s="40"/>
      <c r="ONR139" s="40"/>
      <c r="ONS139" s="40"/>
      <c r="ONT139" s="40"/>
      <c r="ONU139" s="40"/>
      <c r="ONV139" s="40"/>
      <c r="ONW139" s="40"/>
      <c r="ONX139" s="40"/>
      <c r="ONY139" s="40"/>
      <c r="ONZ139" s="40"/>
      <c r="OOA139" s="40"/>
      <c r="OOB139" s="40"/>
      <c r="OOC139" s="40"/>
      <c r="OOD139" s="40"/>
      <c r="OOE139" s="40"/>
      <c r="OOF139" s="40"/>
      <c r="OOG139" s="40"/>
      <c r="OOH139" s="40"/>
      <c r="OOI139" s="40"/>
      <c r="OOJ139" s="40"/>
      <c r="OOK139" s="40"/>
      <c r="OOL139" s="40"/>
      <c r="OOM139" s="40"/>
      <c r="OON139" s="40"/>
      <c r="OOO139" s="40"/>
      <c r="OOP139" s="40"/>
      <c r="OOQ139" s="40"/>
      <c r="OOR139" s="40"/>
      <c r="OOS139" s="40"/>
      <c r="OOT139" s="40"/>
      <c r="OOU139" s="40"/>
      <c r="OOV139" s="40"/>
      <c r="OOW139" s="40"/>
      <c r="OOX139" s="40"/>
      <c r="OOY139" s="40"/>
      <c r="OOZ139" s="40"/>
      <c r="OPA139" s="40"/>
      <c r="OPB139" s="40"/>
      <c r="OPC139" s="40"/>
      <c r="OPD139" s="40"/>
      <c r="OPE139" s="40"/>
      <c r="OPF139" s="40"/>
      <c r="OPG139" s="40"/>
      <c r="OPH139" s="40"/>
      <c r="OPI139" s="40"/>
      <c r="OPJ139" s="40"/>
      <c r="OPK139" s="40"/>
      <c r="OPL139" s="40"/>
      <c r="OPM139" s="40"/>
      <c r="OPN139" s="40"/>
      <c r="OPO139" s="40"/>
      <c r="OPP139" s="40"/>
      <c r="OPQ139" s="40"/>
      <c r="OPR139" s="40"/>
      <c r="OPS139" s="40"/>
      <c r="OPT139" s="40"/>
      <c r="OPU139" s="40"/>
      <c r="OPV139" s="40"/>
      <c r="OPW139" s="40"/>
      <c r="OPX139" s="40"/>
      <c r="OPY139" s="40"/>
      <c r="OPZ139" s="40"/>
      <c r="OQA139" s="40"/>
      <c r="OQB139" s="40"/>
      <c r="OQC139" s="40"/>
      <c r="OQD139" s="40"/>
      <c r="OQE139" s="40"/>
      <c r="OQF139" s="40"/>
      <c r="OQG139" s="40"/>
      <c r="OQH139" s="40"/>
      <c r="OQI139" s="40"/>
      <c r="OQJ139" s="40"/>
      <c r="OQK139" s="40"/>
      <c r="OQL139" s="40"/>
      <c r="OQM139" s="40"/>
      <c r="OQN139" s="40"/>
      <c r="OQO139" s="40"/>
      <c r="OQP139" s="40"/>
      <c r="OQQ139" s="40"/>
      <c r="OQR139" s="40"/>
      <c r="OQS139" s="40"/>
      <c r="OQT139" s="40"/>
      <c r="OQU139" s="40"/>
      <c r="OQV139" s="40"/>
      <c r="OQW139" s="40"/>
      <c r="OQX139" s="40"/>
      <c r="OQY139" s="40"/>
      <c r="OQZ139" s="40"/>
      <c r="ORA139" s="40"/>
      <c r="ORB139" s="40"/>
      <c r="ORC139" s="40"/>
      <c r="ORD139" s="40"/>
      <c r="ORE139" s="40"/>
      <c r="ORF139" s="40"/>
      <c r="ORG139" s="40"/>
      <c r="ORH139" s="40"/>
      <c r="ORI139" s="40"/>
      <c r="ORJ139" s="40"/>
      <c r="ORK139" s="40"/>
      <c r="ORL139" s="40"/>
      <c r="ORM139" s="40"/>
      <c r="ORN139" s="40"/>
      <c r="ORO139" s="40"/>
      <c r="ORP139" s="40"/>
      <c r="ORQ139" s="40"/>
      <c r="ORR139" s="40"/>
      <c r="ORS139" s="40"/>
      <c r="ORT139" s="40"/>
      <c r="ORU139" s="40"/>
      <c r="ORV139" s="40"/>
      <c r="ORW139" s="40"/>
      <c r="ORX139" s="40"/>
      <c r="ORY139" s="40"/>
      <c r="ORZ139" s="40"/>
      <c r="OSA139" s="40"/>
      <c r="OSB139" s="40"/>
      <c r="OSC139" s="40"/>
      <c r="OSD139" s="40"/>
      <c r="OSE139" s="40"/>
      <c r="OSF139" s="40"/>
      <c r="OSG139" s="40"/>
      <c r="OSH139" s="40"/>
      <c r="OSI139" s="40"/>
      <c r="OSJ139" s="40"/>
      <c r="OSK139" s="40"/>
      <c r="OSL139" s="40"/>
      <c r="OSM139" s="40"/>
      <c r="OSN139" s="40"/>
      <c r="OSO139" s="40"/>
      <c r="OSP139" s="40"/>
      <c r="OSQ139" s="40"/>
      <c r="OSR139" s="40"/>
      <c r="OSS139" s="40"/>
      <c r="OST139" s="40"/>
      <c r="OSU139" s="40"/>
      <c r="OSV139" s="40"/>
      <c r="OSW139" s="40"/>
      <c r="OSX139" s="40"/>
      <c r="OSY139" s="40"/>
      <c r="OSZ139" s="40"/>
      <c r="OTA139" s="40"/>
      <c r="OTB139" s="40"/>
      <c r="OTC139" s="40"/>
      <c r="OTD139" s="40"/>
      <c r="OTE139" s="40"/>
      <c r="OTF139" s="40"/>
      <c r="OTG139" s="40"/>
      <c r="OTH139" s="40"/>
      <c r="OTI139" s="40"/>
      <c r="OTJ139" s="40"/>
      <c r="OTK139" s="40"/>
      <c r="OTL139" s="40"/>
      <c r="OTM139" s="40"/>
      <c r="OTN139" s="40"/>
      <c r="OTO139" s="40"/>
      <c r="OTP139" s="40"/>
      <c r="OTQ139" s="40"/>
      <c r="OTR139" s="40"/>
      <c r="OTS139" s="40"/>
      <c r="OTT139" s="40"/>
      <c r="OTU139" s="40"/>
      <c r="OTV139" s="40"/>
      <c r="OTW139" s="40"/>
      <c r="OTX139" s="40"/>
      <c r="OTY139" s="40"/>
      <c r="OTZ139" s="40"/>
      <c r="OUA139" s="40"/>
      <c r="OUB139" s="40"/>
      <c r="OUC139" s="40"/>
      <c r="OUD139" s="40"/>
      <c r="OUE139" s="40"/>
      <c r="OUF139" s="40"/>
      <c r="OUG139" s="40"/>
      <c r="OUH139" s="40"/>
      <c r="OUI139" s="40"/>
      <c r="OUJ139" s="40"/>
      <c r="OUK139" s="40"/>
      <c r="OUL139" s="40"/>
      <c r="OUM139" s="40"/>
      <c r="OUN139" s="40"/>
      <c r="OUO139" s="40"/>
      <c r="OUP139" s="40"/>
      <c r="OUQ139" s="40"/>
      <c r="OUR139" s="40"/>
      <c r="OUS139" s="40"/>
      <c r="OUT139" s="40"/>
      <c r="OUU139" s="40"/>
      <c r="OUV139" s="40"/>
      <c r="OUW139" s="40"/>
      <c r="OUX139" s="40"/>
      <c r="OUY139" s="40"/>
      <c r="OUZ139" s="40"/>
      <c r="OVA139" s="40"/>
      <c r="OVB139" s="40"/>
      <c r="OVC139" s="40"/>
      <c r="OVD139" s="40"/>
      <c r="OVE139" s="40"/>
      <c r="OVF139" s="40"/>
      <c r="OVG139" s="40"/>
      <c r="OVH139" s="40"/>
      <c r="OVI139" s="40"/>
      <c r="OVJ139" s="40"/>
      <c r="OVK139" s="40"/>
      <c r="OVL139" s="40"/>
      <c r="OVM139" s="40"/>
      <c r="OVN139" s="40"/>
      <c r="OVO139" s="40"/>
      <c r="OVP139" s="40"/>
      <c r="OVQ139" s="40"/>
      <c r="OVR139" s="40"/>
      <c r="OVS139" s="40"/>
      <c r="OVT139" s="40"/>
      <c r="OVU139" s="40"/>
      <c r="OVV139" s="40"/>
      <c r="OVW139" s="40"/>
      <c r="OVX139" s="40"/>
      <c r="OVY139" s="40"/>
      <c r="OVZ139" s="40"/>
      <c r="OWA139" s="40"/>
      <c r="OWB139" s="40"/>
      <c r="OWC139" s="40"/>
      <c r="OWD139" s="40"/>
      <c r="OWE139" s="40"/>
      <c r="OWF139" s="40"/>
      <c r="OWG139" s="40"/>
      <c r="OWH139" s="40"/>
      <c r="OWI139" s="40"/>
      <c r="OWJ139" s="40"/>
      <c r="OWK139" s="40"/>
      <c r="OWL139" s="40"/>
      <c r="OWM139" s="40"/>
      <c r="OWN139" s="40"/>
      <c r="OWO139" s="40"/>
      <c r="OWP139" s="40"/>
      <c r="OWQ139" s="40"/>
      <c r="OWR139" s="40"/>
      <c r="OWS139" s="40"/>
      <c r="OWT139" s="40"/>
      <c r="OWU139" s="40"/>
      <c r="OWV139" s="40"/>
      <c r="OWW139" s="40"/>
      <c r="OWX139" s="40"/>
      <c r="OWY139" s="40"/>
      <c r="OWZ139" s="40"/>
      <c r="OXA139" s="40"/>
      <c r="OXB139" s="40"/>
      <c r="OXC139" s="40"/>
      <c r="OXD139" s="40"/>
      <c r="OXE139" s="40"/>
      <c r="OXF139" s="40"/>
      <c r="OXG139" s="40"/>
      <c r="OXH139" s="40"/>
      <c r="OXI139" s="40"/>
      <c r="OXJ139" s="40"/>
      <c r="OXK139" s="40"/>
      <c r="OXL139" s="40"/>
      <c r="OXM139" s="40"/>
      <c r="OXN139" s="40"/>
      <c r="OXO139" s="40"/>
      <c r="OXP139" s="40"/>
      <c r="OXQ139" s="40"/>
      <c r="OXR139" s="40"/>
      <c r="OXS139" s="40"/>
      <c r="OXT139" s="40"/>
      <c r="OXU139" s="40"/>
      <c r="OXV139" s="40"/>
      <c r="OXW139" s="40"/>
      <c r="OXX139" s="40"/>
      <c r="OXY139" s="40"/>
      <c r="OXZ139" s="40"/>
      <c r="OYA139" s="40"/>
      <c r="OYB139" s="40"/>
      <c r="OYC139" s="40"/>
      <c r="OYD139" s="40"/>
      <c r="OYE139" s="40"/>
      <c r="OYF139" s="40"/>
      <c r="OYG139" s="40"/>
      <c r="OYH139" s="40"/>
      <c r="OYI139" s="40"/>
      <c r="OYJ139" s="40"/>
      <c r="OYK139" s="40"/>
      <c r="OYL139" s="40"/>
      <c r="OYM139" s="40"/>
      <c r="OYN139" s="40"/>
      <c r="OYO139" s="40"/>
      <c r="OYP139" s="40"/>
      <c r="OYQ139" s="40"/>
      <c r="OYR139" s="40"/>
      <c r="OYS139" s="40"/>
      <c r="OYT139" s="40"/>
      <c r="OYU139" s="40"/>
      <c r="OYV139" s="40"/>
      <c r="OYW139" s="40"/>
      <c r="OYX139" s="40"/>
      <c r="OYY139" s="40"/>
      <c r="OYZ139" s="40"/>
      <c r="OZA139" s="40"/>
      <c r="OZB139" s="40"/>
      <c r="OZC139" s="40"/>
      <c r="OZD139" s="40"/>
      <c r="OZE139" s="40"/>
      <c r="OZF139" s="40"/>
      <c r="OZG139" s="40"/>
      <c r="OZH139" s="40"/>
      <c r="OZI139" s="40"/>
      <c r="OZJ139" s="40"/>
      <c r="OZK139" s="40"/>
      <c r="OZL139" s="40"/>
      <c r="OZM139" s="40"/>
      <c r="OZN139" s="40"/>
      <c r="OZO139" s="40"/>
      <c r="OZP139" s="40"/>
      <c r="OZQ139" s="40"/>
      <c r="OZR139" s="40"/>
      <c r="OZS139" s="40"/>
      <c r="OZT139" s="40"/>
      <c r="OZU139" s="40"/>
      <c r="OZV139" s="40"/>
      <c r="OZW139" s="40"/>
      <c r="OZX139" s="40"/>
      <c r="OZY139" s="40"/>
      <c r="OZZ139" s="40"/>
      <c r="PAA139" s="40"/>
      <c r="PAB139" s="40"/>
      <c r="PAC139" s="40"/>
      <c r="PAD139" s="40"/>
      <c r="PAE139" s="40"/>
      <c r="PAF139" s="40"/>
      <c r="PAG139" s="40"/>
      <c r="PAH139" s="40"/>
      <c r="PAI139" s="40"/>
      <c r="PAJ139" s="40"/>
      <c r="PAK139" s="40"/>
      <c r="PAL139" s="40"/>
      <c r="PAM139" s="40"/>
      <c r="PAN139" s="40"/>
      <c r="PAO139" s="40"/>
      <c r="PAP139" s="40"/>
      <c r="PAQ139" s="40"/>
      <c r="PAR139" s="40"/>
      <c r="PAS139" s="40"/>
      <c r="PAT139" s="40"/>
      <c r="PAU139" s="40"/>
      <c r="PAV139" s="40"/>
      <c r="PAW139" s="40"/>
      <c r="PAX139" s="40"/>
      <c r="PAY139" s="40"/>
      <c r="PAZ139" s="40"/>
      <c r="PBA139" s="40"/>
      <c r="PBB139" s="40"/>
      <c r="PBC139" s="40"/>
      <c r="PBD139" s="40"/>
      <c r="PBE139" s="40"/>
      <c r="PBF139" s="40"/>
      <c r="PBG139" s="40"/>
      <c r="PBH139" s="40"/>
      <c r="PBI139" s="40"/>
      <c r="PBJ139" s="40"/>
      <c r="PBK139" s="40"/>
      <c r="PBL139" s="40"/>
      <c r="PBM139" s="40"/>
      <c r="PBN139" s="40"/>
      <c r="PBO139" s="40"/>
      <c r="PBP139" s="40"/>
      <c r="PBQ139" s="40"/>
      <c r="PBR139" s="40"/>
      <c r="PBS139" s="40"/>
      <c r="PBT139" s="40"/>
      <c r="PBU139" s="40"/>
      <c r="PBV139" s="40"/>
      <c r="PBW139" s="40"/>
      <c r="PBX139" s="40"/>
      <c r="PBY139" s="40"/>
      <c r="PBZ139" s="40"/>
      <c r="PCA139" s="40"/>
      <c r="PCB139" s="40"/>
      <c r="PCC139" s="40"/>
      <c r="PCD139" s="40"/>
      <c r="PCE139" s="40"/>
      <c r="PCF139" s="40"/>
      <c r="PCG139" s="40"/>
      <c r="PCH139" s="40"/>
      <c r="PCI139" s="40"/>
      <c r="PCJ139" s="40"/>
      <c r="PCK139" s="40"/>
      <c r="PCL139" s="40"/>
      <c r="PCM139" s="40"/>
      <c r="PCN139" s="40"/>
      <c r="PCO139" s="40"/>
      <c r="PCP139" s="40"/>
      <c r="PCQ139" s="40"/>
      <c r="PCR139" s="40"/>
      <c r="PCS139" s="40"/>
      <c r="PCT139" s="40"/>
      <c r="PCU139" s="40"/>
      <c r="PCV139" s="40"/>
      <c r="PCW139" s="40"/>
      <c r="PCX139" s="40"/>
      <c r="PCY139" s="40"/>
      <c r="PCZ139" s="40"/>
      <c r="PDA139" s="40"/>
      <c r="PDB139" s="40"/>
      <c r="PDC139" s="40"/>
      <c r="PDD139" s="40"/>
      <c r="PDE139" s="40"/>
      <c r="PDF139" s="40"/>
      <c r="PDG139" s="40"/>
      <c r="PDH139" s="40"/>
      <c r="PDI139" s="40"/>
      <c r="PDJ139" s="40"/>
      <c r="PDK139" s="40"/>
      <c r="PDL139" s="40"/>
      <c r="PDM139" s="40"/>
      <c r="PDN139" s="40"/>
      <c r="PDO139" s="40"/>
      <c r="PDP139" s="40"/>
      <c r="PDQ139" s="40"/>
      <c r="PDR139" s="40"/>
      <c r="PDS139" s="40"/>
      <c r="PDT139" s="40"/>
      <c r="PDU139" s="40"/>
      <c r="PDV139" s="40"/>
      <c r="PDW139" s="40"/>
      <c r="PDX139" s="40"/>
      <c r="PDY139" s="40"/>
      <c r="PDZ139" s="40"/>
      <c r="PEA139" s="40"/>
      <c r="PEB139" s="40"/>
      <c r="PEC139" s="40"/>
      <c r="PED139" s="40"/>
      <c r="PEE139" s="40"/>
      <c r="PEF139" s="40"/>
      <c r="PEG139" s="40"/>
      <c r="PEH139" s="40"/>
      <c r="PEI139" s="40"/>
      <c r="PEJ139" s="40"/>
      <c r="PEK139" s="40"/>
      <c r="PEL139" s="40"/>
      <c r="PEM139" s="40"/>
      <c r="PEN139" s="40"/>
      <c r="PEO139" s="40"/>
      <c r="PEP139" s="40"/>
      <c r="PEQ139" s="40"/>
      <c r="PER139" s="40"/>
      <c r="PES139" s="40"/>
      <c r="PET139" s="40"/>
      <c r="PEU139" s="40"/>
      <c r="PEV139" s="40"/>
      <c r="PEW139" s="40"/>
      <c r="PEX139" s="40"/>
      <c r="PEY139" s="40"/>
      <c r="PEZ139" s="40"/>
      <c r="PFA139" s="40"/>
      <c r="PFB139" s="40"/>
      <c r="PFC139" s="40"/>
      <c r="PFD139" s="40"/>
      <c r="PFE139" s="40"/>
      <c r="PFF139" s="40"/>
      <c r="PFG139" s="40"/>
      <c r="PFH139" s="40"/>
      <c r="PFI139" s="40"/>
      <c r="PFJ139" s="40"/>
      <c r="PFK139" s="40"/>
      <c r="PFL139" s="40"/>
      <c r="PFM139" s="40"/>
      <c r="PFN139" s="40"/>
      <c r="PFO139" s="40"/>
      <c r="PFP139" s="40"/>
      <c r="PFQ139" s="40"/>
      <c r="PFR139" s="40"/>
      <c r="PFS139" s="40"/>
      <c r="PFT139" s="40"/>
      <c r="PFU139" s="40"/>
      <c r="PFV139" s="40"/>
      <c r="PFW139" s="40"/>
      <c r="PFX139" s="40"/>
      <c r="PFY139" s="40"/>
      <c r="PFZ139" s="40"/>
      <c r="PGA139" s="40"/>
      <c r="PGB139" s="40"/>
      <c r="PGC139" s="40"/>
      <c r="PGD139" s="40"/>
      <c r="PGE139" s="40"/>
      <c r="PGF139" s="40"/>
      <c r="PGG139" s="40"/>
      <c r="PGH139" s="40"/>
      <c r="PGI139" s="40"/>
      <c r="PGJ139" s="40"/>
      <c r="PGK139" s="40"/>
      <c r="PGL139" s="40"/>
      <c r="PGM139" s="40"/>
      <c r="PGN139" s="40"/>
      <c r="PGO139" s="40"/>
      <c r="PGP139" s="40"/>
      <c r="PGQ139" s="40"/>
      <c r="PGR139" s="40"/>
      <c r="PGS139" s="40"/>
      <c r="PGT139" s="40"/>
      <c r="PGU139" s="40"/>
      <c r="PGV139" s="40"/>
      <c r="PGW139" s="40"/>
      <c r="PGX139" s="40"/>
      <c r="PGY139" s="40"/>
      <c r="PGZ139" s="40"/>
      <c r="PHA139" s="40"/>
      <c r="PHB139" s="40"/>
      <c r="PHC139" s="40"/>
      <c r="PHD139" s="40"/>
      <c r="PHE139" s="40"/>
      <c r="PHF139" s="40"/>
      <c r="PHG139" s="40"/>
      <c r="PHH139" s="40"/>
      <c r="PHI139" s="40"/>
      <c r="PHJ139" s="40"/>
      <c r="PHK139" s="40"/>
      <c r="PHL139" s="40"/>
      <c r="PHM139" s="40"/>
      <c r="PHN139" s="40"/>
      <c r="PHO139" s="40"/>
      <c r="PHP139" s="40"/>
      <c r="PHQ139" s="40"/>
      <c r="PHR139" s="40"/>
      <c r="PHS139" s="40"/>
      <c r="PHT139" s="40"/>
      <c r="PHU139" s="40"/>
      <c r="PHV139" s="40"/>
      <c r="PHW139" s="40"/>
      <c r="PHX139" s="40"/>
      <c r="PHY139" s="40"/>
      <c r="PHZ139" s="40"/>
      <c r="PIA139" s="40"/>
      <c r="PIB139" s="40"/>
      <c r="PIC139" s="40"/>
      <c r="PID139" s="40"/>
      <c r="PIE139" s="40"/>
      <c r="PIF139" s="40"/>
      <c r="PIG139" s="40"/>
      <c r="PIH139" s="40"/>
      <c r="PII139" s="40"/>
      <c r="PIJ139" s="40"/>
      <c r="PIK139" s="40"/>
      <c r="PIL139" s="40"/>
      <c r="PIM139" s="40"/>
      <c r="PIN139" s="40"/>
      <c r="PIO139" s="40"/>
      <c r="PIP139" s="40"/>
      <c r="PIQ139" s="40"/>
      <c r="PIR139" s="40"/>
      <c r="PIS139" s="40"/>
      <c r="PIT139" s="40"/>
      <c r="PIU139" s="40"/>
      <c r="PIV139" s="40"/>
      <c r="PIW139" s="40"/>
      <c r="PIX139" s="40"/>
      <c r="PIY139" s="40"/>
      <c r="PIZ139" s="40"/>
      <c r="PJA139" s="40"/>
      <c r="PJB139" s="40"/>
      <c r="PJC139" s="40"/>
      <c r="PJD139" s="40"/>
      <c r="PJE139" s="40"/>
      <c r="PJF139" s="40"/>
      <c r="PJG139" s="40"/>
      <c r="PJH139" s="40"/>
      <c r="PJI139" s="40"/>
      <c r="PJJ139" s="40"/>
      <c r="PJK139" s="40"/>
      <c r="PJL139" s="40"/>
      <c r="PJM139" s="40"/>
      <c r="PJN139" s="40"/>
      <c r="PJO139" s="40"/>
      <c r="PJP139" s="40"/>
      <c r="PJQ139" s="40"/>
      <c r="PJR139" s="40"/>
      <c r="PJS139" s="40"/>
      <c r="PJT139" s="40"/>
      <c r="PJU139" s="40"/>
      <c r="PJV139" s="40"/>
      <c r="PJW139" s="40"/>
      <c r="PJX139" s="40"/>
      <c r="PJY139" s="40"/>
      <c r="PJZ139" s="40"/>
      <c r="PKA139" s="40"/>
      <c r="PKB139" s="40"/>
      <c r="PKC139" s="40"/>
      <c r="PKD139" s="40"/>
      <c r="PKE139" s="40"/>
      <c r="PKF139" s="40"/>
      <c r="PKG139" s="40"/>
      <c r="PKH139" s="40"/>
      <c r="PKI139" s="40"/>
      <c r="PKJ139" s="40"/>
      <c r="PKK139" s="40"/>
      <c r="PKL139" s="40"/>
      <c r="PKM139" s="40"/>
      <c r="PKN139" s="40"/>
      <c r="PKO139" s="40"/>
      <c r="PKP139" s="40"/>
      <c r="PKQ139" s="40"/>
      <c r="PKR139" s="40"/>
      <c r="PKS139" s="40"/>
      <c r="PKT139" s="40"/>
      <c r="PKU139" s="40"/>
      <c r="PKV139" s="40"/>
      <c r="PKW139" s="40"/>
      <c r="PKX139" s="40"/>
      <c r="PKY139" s="40"/>
      <c r="PKZ139" s="40"/>
      <c r="PLA139" s="40"/>
      <c r="PLB139" s="40"/>
      <c r="PLC139" s="40"/>
      <c r="PLD139" s="40"/>
      <c r="PLE139" s="40"/>
      <c r="PLF139" s="40"/>
      <c r="PLG139" s="40"/>
      <c r="PLH139" s="40"/>
      <c r="PLI139" s="40"/>
      <c r="PLJ139" s="40"/>
      <c r="PLK139" s="40"/>
      <c r="PLL139" s="40"/>
      <c r="PLM139" s="40"/>
      <c r="PLN139" s="40"/>
      <c r="PLO139" s="40"/>
      <c r="PLP139" s="40"/>
      <c r="PLQ139" s="40"/>
      <c r="PLR139" s="40"/>
      <c r="PLS139" s="40"/>
      <c r="PLT139" s="40"/>
      <c r="PLU139" s="40"/>
      <c r="PLV139" s="40"/>
      <c r="PLW139" s="40"/>
      <c r="PLX139" s="40"/>
      <c r="PLY139" s="40"/>
      <c r="PLZ139" s="40"/>
      <c r="PMA139" s="40"/>
      <c r="PMB139" s="40"/>
      <c r="PMC139" s="40"/>
      <c r="PMD139" s="40"/>
      <c r="PME139" s="40"/>
      <c r="PMF139" s="40"/>
      <c r="PMG139" s="40"/>
      <c r="PMH139" s="40"/>
      <c r="PMI139" s="40"/>
      <c r="PMJ139" s="40"/>
      <c r="PMK139" s="40"/>
      <c r="PML139" s="40"/>
      <c r="PMM139" s="40"/>
      <c r="PMN139" s="40"/>
      <c r="PMO139" s="40"/>
      <c r="PMP139" s="40"/>
      <c r="PMQ139" s="40"/>
      <c r="PMR139" s="40"/>
      <c r="PMS139" s="40"/>
      <c r="PMT139" s="40"/>
      <c r="PMU139" s="40"/>
      <c r="PMV139" s="40"/>
      <c r="PMW139" s="40"/>
      <c r="PMX139" s="40"/>
      <c r="PMY139" s="40"/>
      <c r="PMZ139" s="40"/>
      <c r="PNA139" s="40"/>
      <c r="PNB139" s="40"/>
      <c r="PNC139" s="40"/>
      <c r="PND139" s="40"/>
      <c r="PNE139" s="40"/>
      <c r="PNF139" s="40"/>
      <c r="PNG139" s="40"/>
      <c r="PNH139" s="40"/>
      <c r="PNI139" s="40"/>
      <c r="PNJ139" s="40"/>
      <c r="PNK139" s="40"/>
      <c r="PNL139" s="40"/>
      <c r="PNM139" s="40"/>
      <c r="PNN139" s="40"/>
      <c r="PNO139" s="40"/>
      <c r="PNP139" s="40"/>
      <c r="PNQ139" s="40"/>
      <c r="PNR139" s="40"/>
      <c r="PNS139" s="40"/>
      <c r="PNT139" s="40"/>
      <c r="PNU139" s="40"/>
      <c r="PNV139" s="40"/>
      <c r="PNW139" s="40"/>
      <c r="PNX139" s="40"/>
      <c r="PNY139" s="40"/>
      <c r="PNZ139" s="40"/>
      <c r="POA139" s="40"/>
      <c r="POB139" s="40"/>
      <c r="POC139" s="40"/>
      <c r="POD139" s="40"/>
      <c r="POE139" s="40"/>
      <c r="POF139" s="40"/>
      <c r="POG139" s="40"/>
      <c r="POH139" s="40"/>
      <c r="POI139" s="40"/>
      <c r="POJ139" s="40"/>
      <c r="POK139" s="40"/>
      <c r="POL139" s="40"/>
      <c r="POM139" s="40"/>
      <c r="PON139" s="40"/>
      <c r="POO139" s="40"/>
      <c r="POP139" s="40"/>
      <c r="POQ139" s="40"/>
      <c r="POR139" s="40"/>
      <c r="POS139" s="40"/>
      <c r="POT139" s="40"/>
      <c r="POU139" s="40"/>
      <c r="POV139" s="40"/>
      <c r="POW139" s="40"/>
      <c r="POX139" s="40"/>
      <c r="POY139" s="40"/>
      <c r="POZ139" s="40"/>
      <c r="PPA139" s="40"/>
      <c r="PPB139" s="40"/>
      <c r="PPC139" s="40"/>
      <c r="PPD139" s="40"/>
      <c r="PPE139" s="40"/>
      <c r="PPF139" s="40"/>
      <c r="PPG139" s="40"/>
      <c r="PPH139" s="40"/>
      <c r="PPI139" s="40"/>
      <c r="PPJ139" s="40"/>
      <c r="PPK139" s="40"/>
      <c r="PPL139" s="40"/>
      <c r="PPM139" s="40"/>
      <c r="PPN139" s="40"/>
      <c r="PPO139" s="40"/>
      <c r="PPP139" s="40"/>
      <c r="PPQ139" s="40"/>
      <c r="PPR139" s="40"/>
      <c r="PPS139" s="40"/>
      <c r="PPT139" s="40"/>
      <c r="PPU139" s="40"/>
      <c r="PPV139" s="40"/>
      <c r="PPW139" s="40"/>
      <c r="PPX139" s="40"/>
      <c r="PPY139" s="40"/>
      <c r="PPZ139" s="40"/>
      <c r="PQA139" s="40"/>
      <c r="PQB139" s="40"/>
      <c r="PQC139" s="40"/>
      <c r="PQD139" s="40"/>
      <c r="PQE139" s="40"/>
      <c r="PQF139" s="40"/>
      <c r="PQG139" s="40"/>
      <c r="PQH139" s="40"/>
      <c r="PQI139" s="40"/>
      <c r="PQJ139" s="40"/>
      <c r="PQK139" s="40"/>
      <c r="PQL139" s="40"/>
      <c r="PQM139" s="40"/>
      <c r="PQN139" s="40"/>
      <c r="PQO139" s="40"/>
      <c r="PQP139" s="40"/>
      <c r="PQQ139" s="40"/>
      <c r="PQR139" s="40"/>
      <c r="PQS139" s="40"/>
      <c r="PQT139" s="40"/>
      <c r="PQU139" s="40"/>
      <c r="PQV139" s="40"/>
      <c r="PQW139" s="40"/>
      <c r="PQX139" s="40"/>
      <c r="PQY139" s="40"/>
      <c r="PQZ139" s="40"/>
      <c r="PRA139" s="40"/>
      <c r="PRB139" s="40"/>
      <c r="PRC139" s="40"/>
      <c r="PRD139" s="40"/>
      <c r="PRE139" s="40"/>
      <c r="PRF139" s="40"/>
      <c r="PRG139" s="40"/>
      <c r="PRH139" s="40"/>
      <c r="PRI139" s="40"/>
      <c r="PRJ139" s="40"/>
      <c r="PRK139" s="40"/>
      <c r="PRL139" s="40"/>
      <c r="PRM139" s="40"/>
      <c r="PRN139" s="40"/>
      <c r="PRO139" s="40"/>
      <c r="PRP139" s="40"/>
      <c r="PRQ139" s="40"/>
      <c r="PRR139" s="40"/>
      <c r="PRS139" s="40"/>
      <c r="PRT139" s="40"/>
      <c r="PRU139" s="40"/>
      <c r="PRV139" s="40"/>
      <c r="PRW139" s="40"/>
      <c r="PRX139" s="40"/>
      <c r="PRY139" s="40"/>
      <c r="PRZ139" s="40"/>
      <c r="PSA139" s="40"/>
      <c r="PSB139" s="40"/>
      <c r="PSC139" s="40"/>
      <c r="PSD139" s="40"/>
      <c r="PSE139" s="40"/>
      <c r="PSF139" s="40"/>
      <c r="PSG139" s="40"/>
      <c r="PSH139" s="40"/>
      <c r="PSI139" s="40"/>
      <c r="PSJ139" s="40"/>
      <c r="PSK139" s="40"/>
      <c r="PSL139" s="40"/>
      <c r="PSM139" s="40"/>
      <c r="PSN139" s="40"/>
      <c r="PSO139" s="40"/>
      <c r="PSP139" s="40"/>
      <c r="PSQ139" s="40"/>
      <c r="PSR139" s="40"/>
      <c r="PSS139" s="40"/>
      <c r="PST139" s="40"/>
      <c r="PSU139" s="40"/>
      <c r="PSV139" s="40"/>
      <c r="PSW139" s="40"/>
      <c r="PSX139" s="40"/>
      <c r="PSY139" s="40"/>
      <c r="PSZ139" s="40"/>
      <c r="PTA139" s="40"/>
      <c r="PTB139" s="40"/>
      <c r="PTC139" s="40"/>
      <c r="PTD139" s="40"/>
      <c r="PTE139" s="40"/>
      <c r="PTF139" s="40"/>
      <c r="PTG139" s="40"/>
      <c r="PTH139" s="40"/>
      <c r="PTI139" s="40"/>
      <c r="PTJ139" s="40"/>
      <c r="PTK139" s="40"/>
      <c r="PTL139" s="40"/>
      <c r="PTM139" s="40"/>
      <c r="PTN139" s="40"/>
      <c r="PTO139" s="40"/>
      <c r="PTP139" s="40"/>
      <c r="PTQ139" s="40"/>
      <c r="PTR139" s="40"/>
      <c r="PTS139" s="40"/>
      <c r="PTT139" s="40"/>
      <c r="PTU139" s="40"/>
      <c r="PTV139" s="40"/>
      <c r="PTW139" s="40"/>
      <c r="PTX139" s="40"/>
      <c r="PTY139" s="40"/>
      <c r="PTZ139" s="40"/>
      <c r="PUA139" s="40"/>
      <c r="PUB139" s="40"/>
      <c r="PUC139" s="40"/>
      <c r="PUD139" s="40"/>
      <c r="PUE139" s="40"/>
      <c r="PUF139" s="40"/>
      <c r="PUG139" s="40"/>
      <c r="PUH139" s="40"/>
      <c r="PUI139" s="40"/>
      <c r="PUJ139" s="40"/>
      <c r="PUK139" s="40"/>
      <c r="PUL139" s="40"/>
      <c r="PUM139" s="40"/>
      <c r="PUN139" s="40"/>
      <c r="PUO139" s="40"/>
      <c r="PUP139" s="40"/>
      <c r="PUQ139" s="40"/>
      <c r="PUR139" s="40"/>
      <c r="PUS139" s="40"/>
      <c r="PUT139" s="40"/>
      <c r="PUU139" s="40"/>
      <c r="PUV139" s="40"/>
      <c r="PUW139" s="40"/>
      <c r="PUX139" s="40"/>
      <c r="PUY139" s="40"/>
      <c r="PUZ139" s="40"/>
      <c r="PVA139" s="40"/>
      <c r="PVB139" s="40"/>
      <c r="PVC139" s="40"/>
      <c r="PVD139" s="40"/>
      <c r="PVE139" s="40"/>
      <c r="PVF139" s="40"/>
      <c r="PVG139" s="40"/>
      <c r="PVH139" s="40"/>
      <c r="PVI139" s="40"/>
      <c r="PVJ139" s="40"/>
      <c r="PVK139" s="40"/>
      <c r="PVL139" s="40"/>
      <c r="PVM139" s="40"/>
      <c r="PVN139" s="40"/>
      <c r="PVO139" s="40"/>
      <c r="PVP139" s="40"/>
      <c r="PVQ139" s="40"/>
      <c r="PVR139" s="40"/>
      <c r="PVS139" s="40"/>
      <c r="PVT139" s="40"/>
      <c r="PVU139" s="40"/>
      <c r="PVV139" s="40"/>
      <c r="PVW139" s="40"/>
      <c r="PVX139" s="40"/>
      <c r="PVY139" s="40"/>
      <c r="PVZ139" s="40"/>
      <c r="PWA139" s="40"/>
      <c r="PWB139" s="40"/>
      <c r="PWC139" s="40"/>
      <c r="PWD139" s="40"/>
      <c r="PWE139" s="40"/>
      <c r="PWF139" s="40"/>
      <c r="PWG139" s="40"/>
      <c r="PWH139" s="40"/>
      <c r="PWI139" s="40"/>
      <c r="PWJ139" s="40"/>
      <c r="PWK139" s="40"/>
      <c r="PWL139" s="40"/>
      <c r="PWM139" s="40"/>
      <c r="PWN139" s="40"/>
      <c r="PWO139" s="40"/>
      <c r="PWP139" s="40"/>
      <c r="PWQ139" s="40"/>
      <c r="PWR139" s="40"/>
      <c r="PWS139" s="40"/>
      <c r="PWT139" s="40"/>
      <c r="PWU139" s="40"/>
      <c r="PWV139" s="40"/>
      <c r="PWW139" s="40"/>
      <c r="PWX139" s="40"/>
      <c r="PWY139" s="40"/>
      <c r="PWZ139" s="40"/>
      <c r="PXA139" s="40"/>
      <c r="PXB139" s="40"/>
      <c r="PXC139" s="40"/>
      <c r="PXD139" s="40"/>
      <c r="PXE139" s="40"/>
      <c r="PXF139" s="40"/>
      <c r="PXG139" s="40"/>
      <c r="PXH139" s="40"/>
      <c r="PXI139" s="40"/>
      <c r="PXJ139" s="40"/>
      <c r="PXK139" s="40"/>
      <c r="PXL139" s="40"/>
      <c r="PXM139" s="40"/>
      <c r="PXN139" s="40"/>
      <c r="PXO139" s="40"/>
      <c r="PXP139" s="40"/>
      <c r="PXQ139" s="40"/>
      <c r="PXR139" s="40"/>
      <c r="PXS139" s="40"/>
      <c r="PXT139" s="40"/>
      <c r="PXU139" s="40"/>
      <c r="PXV139" s="40"/>
      <c r="PXW139" s="40"/>
      <c r="PXX139" s="40"/>
      <c r="PXY139" s="40"/>
      <c r="PXZ139" s="40"/>
      <c r="PYA139" s="40"/>
      <c r="PYB139" s="40"/>
      <c r="PYC139" s="40"/>
      <c r="PYD139" s="40"/>
      <c r="PYE139" s="40"/>
      <c r="PYF139" s="40"/>
      <c r="PYG139" s="40"/>
      <c r="PYH139" s="40"/>
      <c r="PYI139" s="40"/>
      <c r="PYJ139" s="40"/>
      <c r="PYK139" s="40"/>
      <c r="PYL139" s="40"/>
      <c r="PYM139" s="40"/>
      <c r="PYN139" s="40"/>
      <c r="PYO139" s="40"/>
      <c r="PYP139" s="40"/>
      <c r="PYQ139" s="40"/>
      <c r="PYR139" s="40"/>
      <c r="PYS139" s="40"/>
      <c r="PYT139" s="40"/>
      <c r="PYU139" s="40"/>
      <c r="PYV139" s="40"/>
      <c r="PYW139" s="40"/>
      <c r="PYX139" s="40"/>
      <c r="PYY139" s="40"/>
      <c r="PYZ139" s="40"/>
      <c r="PZA139" s="40"/>
      <c r="PZB139" s="40"/>
      <c r="PZC139" s="40"/>
      <c r="PZD139" s="40"/>
      <c r="PZE139" s="40"/>
      <c r="PZF139" s="40"/>
      <c r="PZG139" s="40"/>
      <c r="PZH139" s="40"/>
      <c r="PZI139" s="40"/>
      <c r="PZJ139" s="40"/>
      <c r="PZK139" s="40"/>
      <c r="PZL139" s="40"/>
      <c r="PZM139" s="40"/>
      <c r="PZN139" s="40"/>
      <c r="PZO139" s="40"/>
      <c r="PZP139" s="40"/>
      <c r="PZQ139" s="40"/>
      <c r="PZR139" s="40"/>
      <c r="PZS139" s="40"/>
      <c r="PZT139" s="40"/>
      <c r="PZU139" s="40"/>
      <c r="PZV139" s="40"/>
      <c r="PZW139" s="40"/>
      <c r="PZX139" s="40"/>
      <c r="PZY139" s="40"/>
      <c r="PZZ139" s="40"/>
      <c r="QAA139" s="40"/>
      <c r="QAB139" s="40"/>
      <c r="QAC139" s="40"/>
      <c r="QAD139" s="40"/>
      <c r="QAE139" s="40"/>
      <c r="QAF139" s="40"/>
      <c r="QAG139" s="40"/>
      <c r="QAH139" s="40"/>
      <c r="QAI139" s="40"/>
      <c r="QAJ139" s="40"/>
      <c r="QAK139" s="40"/>
      <c r="QAL139" s="40"/>
      <c r="QAM139" s="40"/>
      <c r="QAN139" s="40"/>
      <c r="QAO139" s="40"/>
      <c r="QAP139" s="40"/>
      <c r="QAQ139" s="40"/>
      <c r="QAR139" s="40"/>
      <c r="QAS139" s="40"/>
      <c r="QAT139" s="40"/>
      <c r="QAU139" s="40"/>
      <c r="QAV139" s="40"/>
      <c r="QAW139" s="40"/>
      <c r="QAX139" s="40"/>
      <c r="QAY139" s="40"/>
      <c r="QAZ139" s="40"/>
      <c r="QBA139" s="40"/>
      <c r="QBB139" s="40"/>
      <c r="QBC139" s="40"/>
      <c r="QBD139" s="40"/>
      <c r="QBE139" s="40"/>
      <c r="QBF139" s="40"/>
      <c r="QBG139" s="40"/>
      <c r="QBH139" s="40"/>
      <c r="QBI139" s="40"/>
      <c r="QBJ139" s="40"/>
      <c r="QBK139" s="40"/>
      <c r="QBL139" s="40"/>
      <c r="QBM139" s="40"/>
      <c r="QBN139" s="40"/>
      <c r="QBO139" s="40"/>
      <c r="QBP139" s="40"/>
      <c r="QBQ139" s="40"/>
      <c r="QBR139" s="40"/>
      <c r="QBS139" s="40"/>
      <c r="QBT139" s="40"/>
      <c r="QBU139" s="40"/>
      <c r="QBV139" s="40"/>
      <c r="QBW139" s="40"/>
      <c r="QBX139" s="40"/>
      <c r="QBY139" s="40"/>
      <c r="QBZ139" s="40"/>
      <c r="QCA139" s="40"/>
      <c r="QCB139" s="40"/>
      <c r="QCC139" s="40"/>
      <c r="QCD139" s="40"/>
      <c r="QCE139" s="40"/>
      <c r="QCF139" s="40"/>
      <c r="QCG139" s="40"/>
      <c r="QCH139" s="40"/>
      <c r="QCI139" s="40"/>
      <c r="QCJ139" s="40"/>
      <c r="QCK139" s="40"/>
      <c r="QCL139" s="40"/>
      <c r="QCM139" s="40"/>
      <c r="QCN139" s="40"/>
      <c r="QCO139" s="40"/>
      <c r="QCP139" s="40"/>
      <c r="QCQ139" s="40"/>
      <c r="QCR139" s="40"/>
      <c r="QCS139" s="40"/>
      <c r="QCT139" s="40"/>
      <c r="QCU139" s="40"/>
      <c r="QCV139" s="40"/>
      <c r="QCW139" s="40"/>
      <c r="QCX139" s="40"/>
      <c r="QCY139" s="40"/>
      <c r="QCZ139" s="40"/>
      <c r="QDA139" s="40"/>
      <c r="QDB139" s="40"/>
      <c r="QDC139" s="40"/>
      <c r="QDD139" s="40"/>
      <c r="QDE139" s="40"/>
      <c r="QDF139" s="40"/>
      <c r="QDG139" s="40"/>
      <c r="QDH139" s="40"/>
      <c r="QDI139" s="40"/>
      <c r="QDJ139" s="40"/>
      <c r="QDK139" s="40"/>
      <c r="QDL139" s="40"/>
      <c r="QDM139" s="40"/>
      <c r="QDN139" s="40"/>
      <c r="QDO139" s="40"/>
      <c r="QDP139" s="40"/>
      <c r="QDQ139" s="40"/>
      <c r="QDR139" s="40"/>
      <c r="QDS139" s="40"/>
      <c r="QDT139" s="40"/>
      <c r="QDU139" s="40"/>
      <c r="QDV139" s="40"/>
      <c r="QDW139" s="40"/>
      <c r="QDX139" s="40"/>
      <c r="QDY139" s="40"/>
      <c r="QDZ139" s="40"/>
      <c r="QEA139" s="40"/>
      <c r="QEB139" s="40"/>
      <c r="QEC139" s="40"/>
      <c r="QED139" s="40"/>
      <c r="QEE139" s="40"/>
      <c r="QEF139" s="40"/>
      <c r="QEG139" s="40"/>
      <c r="QEH139" s="40"/>
      <c r="QEI139" s="40"/>
      <c r="QEJ139" s="40"/>
      <c r="QEK139" s="40"/>
      <c r="QEL139" s="40"/>
      <c r="QEM139" s="40"/>
      <c r="QEN139" s="40"/>
      <c r="QEO139" s="40"/>
      <c r="QEP139" s="40"/>
      <c r="QEQ139" s="40"/>
      <c r="QER139" s="40"/>
      <c r="QES139" s="40"/>
      <c r="QET139" s="40"/>
      <c r="QEU139" s="40"/>
      <c r="QEV139" s="40"/>
      <c r="QEW139" s="40"/>
      <c r="QEX139" s="40"/>
      <c r="QEY139" s="40"/>
      <c r="QEZ139" s="40"/>
      <c r="QFA139" s="40"/>
      <c r="QFB139" s="40"/>
      <c r="QFC139" s="40"/>
      <c r="QFD139" s="40"/>
      <c r="QFE139" s="40"/>
      <c r="QFF139" s="40"/>
      <c r="QFG139" s="40"/>
      <c r="QFH139" s="40"/>
      <c r="QFI139" s="40"/>
      <c r="QFJ139" s="40"/>
      <c r="QFK139" s="40"/>
      <c r="QFL139" s="40"/>
      <c r="QFM139" s="40"/>
      <c r="QFN139" s="40"/>
      <c r="QFO139" s="40"/>
      <c r="QFP139" s="40"/>
      <c r="QFQ139" s="40"/>
      <c r="QFR139" s="40"/>
      <c r="QFS139" s="40"/>
      <c r="QFT139" s="40"/>
      <c r="QFU139" s="40"/>
      <c r="QFV139" s="40"/>
      <c r="QFW139" s="40"/>
      <c r="QFX139" s="40"/>
      <c r="QFY139" s="40"/>
      <c r="QFZ139" s="40"/>
      <c r="QGA139" s="40"/>
      <c r="QGB139" s="40"/>
      <c r="QGC139" s="40"/>
      <c r="QGD139" s="40"/>
      <c r="QGE139" s="40"/>
      <c r="QGF139" s="40"/>
      <c r="QGG139" s="40"/>
      <c r="QGH139" s="40"/>
      <c r="QGI139" s="40"/>
      <c r="QGJ139" s="40"/>
      <c r="QGK139" s="40"/>
      <c r="QGL139" s="40"/>
      <c r="QGM139" s="40"/>
      <c r="QGN139" s="40"/>
      <c r="QGO139" s="40"/>
      <c r="QGP139" s="40"/>
      <c r="QGQ139" s="40"/>
      <c r="QGR139" s="40"/>
      <c r="QGS139" s="40"/>
      <c r="QGT139" s="40"/>
      <c r="QGU139" s="40"/>
      <c r="QGV139" s="40"/>
      <c r="QGW139" s="40"/>
      <c r="QGX139" s="40"/>
      <c r="QGY139" s="40"/>
      <c r="QGZ139" s="40"/>
      <c r="QHA139" s="40"/>
      <c r="QHB139" s="40"/>
      <c r="QHC139" s="40"/>
      <c r="QHD139" s="40"/>
      <c r="QHE139" s="40"/>
      <c r="QHF139" s="40"/>
      <c r="QHG139" s="40"/>
      <c r="QHH139" s="40"/>
      <c r="QHI139" s="40"/>
      <c r="QHJ139" s="40"/>
      <c r="QHK139" s="40"/>
      <c r="QHL139" s="40"/>
      <c r="QHM139" s="40"/>
      <c r="QHN139" s="40"/>
      <c r="QHO139" s="40"/>
      <c r="QHP139" s="40"/>
      <c r="QHQ139" s="40"/>
      <c r="QHR139" s="40"/>
      <c r="QHS139" s="40"/>
      <c r="QHT139" s="40"/>
      <c r="QHU139" s="40"/>
      <c r="QHV139" s="40"/>
      <c r="QHW139" s="40"/>
      <c r="QHX139" s="40"/>
      <c r="QHY139" s="40"/>
      <c r="QHZ139" s="40"/>
      <c r="QIA139" s="40"/>
      <c r="QIB139" s="40"/>
      <c r="QIC139" s="40"/>
      <c r="QID139" s="40"/>
      <c r="QIE139" s="40"/>
      <c r="QIF139" s="40"/>
      <c r="QIG139" s="40"/>
      <c r="QIH139" s="40"/>
      <c r="QII139" s="40"/>
      <c r="QIJ139" s="40"/>
      <c r="QIK139" s="40"/>
      <c r="QIL139" s="40"/>
      <c r="QIM139" s="40"/>
      <c r="QIN139" s="40"/>
      <c r="QIO139" s="40"/>
      <c r="QIP139" s="40"/>
      <c r="QIQ139" s="40"/>
      <c r="QIR139" s="40"/>
      <c r="QIS139" s="40"/>
      <c r="QIT139" s="40"/>
      <c r="QIU139" s="40"/>
      <c r="QIV139" s="40"/>
      <c r="QIW139" s="40"/>
      <c r="QIX139" s="40"/>
      <c r="QIY139" s="40"/>
      <c r="QIZ139" s="40"/>
      <c r="QJA139" s="40"/>
      <c r="QJB139" s="40"/>
      <c r="QJC139" s="40"/>
      <c r="QJD139" s="40"/>
      <c r="QJE139" s="40"/>
      <c r="QJF139" s="40"/>
      <c r="QJG139" s="40"/>
      <c r="QJH139" s="40"/>
      <c r="QJI139" s="40"/>
      <c r="QJJ139" s="40"/>
      <c r="QJK139" s="40"/>
      <c r="QJL139" s="40"/>
      <c r="QJM139" s="40"/>
      <c r="QJN139" s="40"/>
      <c r="QJO139" s="40"/>
      <c r="QJP139" s="40"/>
      <c r="QJQ139" s="40"/>
      <c r="QJR139" s="40"/>
      <c r="QJS139" s="40"/>
      <c r="QJT139" s="40"/>
      <c r="QJU139" s="40"/>
      <c r="QJV139" s="40"/>
      <c r="QJW139" s="40"/>
      <c r="QJX139" s="40"/>
      <c r="QJY139" s="40"/>
      <c r="QJZ139" s="40"/>
      <c r="QKA139" s="40"/>
      <c r="QKB139" s="40"/>
      <c r="QKC139" s="40"/>
      <c r="QKD139" s="40"/>
      <c r="QKE139" s="40"/>
      <c r="QKF139" s="40"/>
      <c r="QKG139" s="40"/>
      <c r="QKH139" s="40"/>
      <c r="QKI139" s="40"/>
      <c r="QKJ139" s="40"/>
      <c r="QKK139" s="40"/>
      <c r="QKL139" s="40"/>
      <c r="QKM139" s="40"/>
      <c r="QKN139" s="40"/>
      <c r="QKO139" s="40"/>
      <c r="QKP139" s="40"/>
      <c r="QKQ139" s="40"/>
      <c r="QKR139" s="40"/>
      <c r="QKS139" s="40"/>
      <c r="QKT139" s="40"/>
      <c r="QKU139" s="40"/>
      <c r="QKV139" s="40"/>
      <c r="QKW139" s="40"/>
      <c r="QKX139" s="40"/>
      <c r="QKY139" s="40"/>
      <c r="QKZ139" s="40"/>
      <c r="QLA139" s="40"/>
      <c r="QLB139" s="40"/>
      <c r="QLC139" s="40"/>
      <c r="QLD139" s="40"/>
      <c r="QLE139" s="40"/>
      <c r="QLF139" s="40"/>
      <c r="QLG139" s="40"/>
      <c r="QLH139" s="40"/>
      <c r="QLI139" s="40"/>
      <c r="QLJ139" s="40"/>
      <c r="QLK139" s="40"/>
      <c r="QLL139" s="40"/>
      <c r="QLM139" s="40"/>
      <c r="QLN139" s="40"/>
      <c r="QLO139" s="40"/>
      <c r="QLP139" s="40"/>
      <c r="QLQ139" s="40"/>
      <c r="QLR139" s="40"/>
      <c r="QLS139" s="40"/>
      <c r="QLT139" s="40"/>
      <c r="QLU139" s="40"/>
      <c r="QLV139" s="40"/>
      <c r="QLW139" s="40"/>
      <c r="QLX139" s="40"/>
      <c r="QLY139" s="40"/>
      <c r="QLZ139" s="40"/>
      <c r="QMA139" s="40"/>
      <c r="QMB139" s="40"/>
      <c r="QMC139" s="40"/>
      <c r="QMD139" s="40"/>
      <c r="QME139" s="40"/>
      <c r="QMF139" s="40"/>
      <c r="QMG139" s="40"/>
      <c r="QMH139" s="40"/>
      <c r="QMI139" s="40"/>
      <c r="QMJ139" s="40"/>
      <c r="QMK139" s="40"/>
      <c r="QML139" s="40"/>
      <c r="QMM139" s="40"/>
      <c r="QMN139" s="40"/>
      <c r="QMO139" s="40"/>
      <c r="QMP139" s="40"/>
      <c r="QMQ139" s="40"/>
      <c r="QMR139" s="40"/>
      <c r="QMS139" s="40"/>
      <c r="QMT139" s="40"/>
      <c r="QMU139" s="40"/>
      <c r="QMV139" s="40"/>
      <c r="QMW139" s="40"/>
      <c r="QMX139" s="40"/>
      <c r="QMY139" s="40"/>
      <c r="QMZ139" s="40"/>
      <c r="QNA139" s="40"/>
      <c r="QNB139" s="40"/>
      <c r="QNC139" s="40"/>
      <c r="QND139" s="40"/>
      <c r="QNE139" s="40"/>
      <c r="QNF139" s="40"/>
      <c r="QNG139" s="40"/>
      <c r="QNH139" s="40"/>
      <c r="QNI139" s="40"/>
      <c r="QNJ139" s="40"/>
      <c r="QNK139" s="40"/>
      <c r="QNL139" s="40"/>
      <c r="QNM139" s="40"/>
      <c r="QNN139" s="40"/>
      <c r="QNO139" s="40"/>
      <c r="QNP139" s="40"/>
      <c r="QNQ139" s="40"/>
      <c r="QNR139" s="40"/>
      <c r="QNS139" s="40"/>
      <c r="QNT139" s="40"/>
      <c r="QNU139" s="40"/>
      <c r="QNV139" s="40"/>
      <c r="QNW139" s="40"/>
      <c r="QNX139" s="40"/>
      <c r="QNY139" s="40"/>
      <c r="QNZ139" s="40"/>
      <c r="QOA139" s="40"/>
      <c r="QOB139" s="40"/>
      <c r="QOC139" s="40"/>
      <c r="QOD139" s="40"/>
      <c r="QOE139" s="40"/>
      <c r="QOF139" s="40"/>
      <c r="QOG139" s="40"/>
      <c r="QOH139" s="40"/>
      <c r="QOI139" s="40"/>
      <c r="QOJ139" s="40"/>
      <c r="QOK139" s="40"/>
      <c r="QOL139" s="40"/>
      <c r="QOM139" s="40"/>
      <c r="QON139" s="40"/>
      <c r="QOO139" s="40"/>
      <c r="QOP139" s="40"/>
      <c r="QOQ139" s="40"/>
      <c r="QOR139" s="40"/>
      <c r="QOS139" s="40"/>
      <c r="QOT139" s="40"/>
      <c r="QOU139" s="40"/>
      <c r="QOV139" s="40"/>
      <c r="QOW139" s="40"/>
      <c r="QOX139" s="40"/>
      <c r="QOY139" s="40"/>
      <c r="QOZ139" s="40"/>
      <c r="QPA139" s="40"/>
      <c r="QPB139" s="40"/>
      <c r="QPC139" s="40"/>
      <c r="QPD139" s="40"/>
      <c r="QPE139" s="40"/>
      <c r="QPF139" s="40"/>
      <c r="QPG139" s="40"/>
      <c r="QPH139" s="40"/>
      <c r="QPI139" s="40"/>
      <c r="QPJ139" s="40"/>
      <c r="QPK139" s="40"/>
      <c r="QPL139" s="40"/>
      <c r="QPM139" s="40"/>
      <c r="QPN139" s="40"/>
      <c r="QPO139" s="40"/>
      <c r="QPP139" s="40"/>
      <c r="QPQ139" s="40"/>
      <c r="QPR139" s="40"/>
      <c r="QPS139" s="40"/>
      <c r="QPT139" s="40"/>
      <c r="QPU139" s="40"/>
      <c r="QPV139" s="40"/>
      <c r="QPW139" s="40"/>
      <c r="QPX139" s="40"/>
      <c r="QPY139" s="40"/>
      <c r="QPZ139" s="40"/>
      <c r="QQA139" s="40"/>
      <c r="QQB139" s="40"/>
      <c r="QQC139" s="40"/>
      <c r="QQD139" s="40"/>
      <c r="QQE139" s="40"/>
      <c r="QQF139" s="40"/>
      <c r="QQG139" s="40"/>
      <c r="QQH139" s="40"/>
      <c r="QQI139" s="40"/>
      <c r="QQJ139" s="40"/>
      <c r="QQK139" s="40"/>
      <c r="QQL139" s="40"/>
      <c r="QQM139" s="40"/>
      <c r="QQN139" s="40"/>
      <c r="QQO139" s="40"/>
      <c r="QQP139" s="40"/>
      <c r="QQQ139" s="40"/>
      <c r="QQR139" s="40"/>
      <c r="QQS139" s="40"/>
      <c r="QQT139" s="40"/>
      <c r="QQU139" s="40"/>
      <c r="QQV139" s="40"/>
      <c r="QQW139" s="40"/>
      <c r="QQX139" s="40"/>
      <c r="QQY139" s="40"/>
      <c r="QQZ139" s="40"/>
      <c r="QRA139" s="40"/>
      <c r="QRB139" s="40"/>
      <c r="QRC139" s="40"/>
      <c r="QRD139" s="40"/>
      <c r="QRE139" s="40"/>
      <c r="QRF139" s="40"/>
      <c r="QRG139" s="40"/>
      <c r="QRH139" s="40"/>
      <c r="QRI139" s="40"/>
      <c r="QRJ139" s="40"/>
      <c r="QRK139" s="40"/>
      <c r="QRL139" s="40"/>
      <c r="QRM139" s="40"/>
      <c r="QRN139" s="40"/>
      <c r="QRO139" s="40"/>
      <c r="QRP139" s="40"/>
      <c r="QRQ139" s="40"/>
      <c r="QRR139" s="40"/>
      <c r="QRS139" s="40"/>
      <c r="QRT139" s="40"/>
      <c r="QRU139" s="40"/>
      <c r="QRV139" s="40"/>
      <c r="QRW139" s="40"/>
      <c r="QRX139" s="40"/>
      <c r="QRY139" s="40"/>
      <c r="QRZ139" s="40"/>
      <c r="QSA139" s="40"/>
      <c r="QSB139" s="40"/>
      <c r="QSC139" s="40"/>
      <c r="QSD139" s="40"/>
      <c r="QSE139" s="40"/>
      <c r="QSF139" s="40"/>
      <c r="QSG139" s="40"/>
      <c r="QSH139" s="40"/>
      <c r="QSI139" s="40"/>
      <c r="QSJ139" s="40"/>
      <c r="QSK139" s="40"/>
      <c r="QSL139" s="40"/>
      <c r="QSM139" s="40"/>
      <c r="QSN139" s="40"/>
      <c r="QSO139" s="40"/>
      <c r="QSP139" s="40"/>
      <c r="QSQ139" s="40"/>
      <c r="QSR139" s="40"/>
      <c r="QSS139" s="40"/>
      <c r="QST139" s="40"/>
      <c r="QSU139" s="40"/>
      <c r="QSV139" s="40"/>
      <c r="QSW139" s="40"/>
      <c r="QSX139" s="40"/>
      <c r="QSY139" s="40"/>
      <c r="QSZ139" s="40"/>
      <c r="QTA139" s="40"/>
      <c r="QTB139" s="40"/>
      <c r="QTC139" s="40"/>
      <c r="QTD139" s="40"/>
      <c r="QTE139" s="40"/>
      <c r="QTF139" s="40"/>
      <c r="QTG139" s="40"/>
      <c r="QTH139" s="40"/>
      <c r="QTI139" s="40"/>
      <c r="QTJ139" s="40"/>
      <c r="QTK139" s="40"/>
      <c r="QTL139" s="40"/>
      <c r="QTM139" s="40"/>
      <c r="QTN139" s="40"/>
      <c r="QTO139" s="40"/>
      <c r="QTP139" s="40"/>
      <c r="QTQ139" s="40"/>
      <c r="QTR139" s="40"/>
      <c r="QTS139" s="40"/>
      <c r="QTT139" s="40"/>
      <c r="QTU139" s="40"/>
      <c r="QTV139" s="40"/>
      <c r="QTW139" s="40"/>
      <c r="QTX139" s="40"/>
      <c r="QTY139" s="40"/>
      <c r="QTZ139" s="40"/>
      <c r="QUA139" s="40"/>
      <c r="QUB139" s="40"/>
      <c r="QUC139" s="40"/>
      <c r="QUD139" s="40"/>
      <c r="QUE139" s="40"/>
      <c r="QUF139" s="40"/>
      <c r="QUG139" s="40"/>
      <c r="QUH139" s="40"/>
      <c r="QUI139" s="40"/>
      <c r="QUJ139" s="40"/>
      <c r="QUK139" s="40"/>
      <c r="QUL139" s="40"/>
      <c r="QUM139" s="40"/>
      <c r="QUN139" s="40"/>
      <c r="QUO139" s="40"/>
      <c r="QUP139" s="40"/>
      <c r="QUQ139" s="40"/>
      <c r="QUR139" s="40"/>
      <c r="QUS139" s="40"/>
      <c r="QUT139" s="40"/>
      <c r="QUU139" s="40"/>
      <c r="QUV139" s="40"/>
      <c r="QUW139" s="40"/>
      <c r="QUX139" s="40"/>
      <c r="QUY139" s="40"/>
      <c r="QUZ139" s="40"/>
      <c r="QVA139" s="40"/>
      <c r="QVB139" s="40"/>
      <c r="QVC139" s="40"/>
      <c r="QVD139" s="40"/>
      <c r="QVE139" s="40"/>
      <c r="QVF139" s="40"/>
      <c r="QVG139" s="40"/>
      <c r="QVH139" s="40"/>
      <c r="QVI139" s="40"/>
      <c r="QVJ139" s="40"/>
      <c r="QVK139" s="40"/>
      <c r="QVL139" s="40"/>
      <c r="QVM139" s="40"/>
      <c r="QVN139" s="40"/>
      <c r="QVO139" s="40"/>
      <c r="QVP139" s="40"/>
      <c r="QVQ139" s="40"/>
      <c r="QVR139" s="40"/>
      <c r="QVS139" s="40"/>
      <c r="QVT139" s="40"/>
      <c r="QVU139" s="40"/>
      <c r="QVV139" s="40"/>
      <c r="QVW139" s="40"/>
      <c r="QVX139" s="40"/>
      <c r="QVY139" s="40"/>
      <c r="QVZ139" s="40"/>
      <c r="QWA139" s="40"/>
      <c r="QWB139" s="40"/>
      <c r="QWC139" s="40"/>
      <c r="QWD139" s="40"/>
      <c r="QWE139" s="40"/>
      <c r="QWF139" s="40"/>
      <c r="QWG139" s="40"/>
      <c r="QWH139" s="40"/>
      <c r="QWI139" s="40"/>
      <c r="QWJ139" s="40"/>
      <c r="QWK139" s="40"/>
      <c r="QWL139" s="40"/>
      <c r="QWM139" s="40"/>
      <c r="QWN139" s="40"/>
      <c r="QWO139" s="40"/>
      <c r="QWP139" s="40"/>
      <c r="QWQ139" s="40"/>
      <c r="QWR139" s="40"/>
      <c r="QWS139" s="40"/>
      <c r="QWT139" s="40"/>
      <c r="QWU139" s="40"/>
      <c r="QWV139" s="40"/>
      <c r="QWW139" s="40"/>
      <c r="QWX139" s="40"/>
      <c r="QWY139" s="40"/>
      <c r="QWZ139" s="40"/>
      <c r="QXA139" s="40"/>
      <c r="QXB139" s="40"/>
      <c r="QXC139" s="40"/>
      <c r="QXD139" s="40"/>
      <c r="QXE139" s="40"/>
      <c r="QXF139" s="40"/>
      <c r="QXG139" s="40"/>
      <c r="QXH139" s="40"/>
      <c r="QXI139" s="40"/>
      <c r="QXJ139" s="40"/>
      <c r="QXK139" s="40"/>
      <c r="QXL139" s="40"/>
      <c r="QXM139" s="40"/>
      <c r="QXN139" s="40"/>
      <c r="QXO139" s="40"/>
      <c r="QXP139" s="40"/>
      <c r="QXQ139" s="40"/>
      <c r="QXR139" s="40"/>
      <c r="QXS139" s="40"/>
      <c r="QXT139" s="40"/>
      <c r="QXU139" s="40"/>
      <c r="QXV139" s="40"/>
      <c r="QXW139" s="40"/>
      <c r="QXX139" s="40"/>
      <c r="QXY139" s="40"/>
      <c r="QXZ139" s="40"/>
      <c r="QYA139" s="40"/>
      <c r="QYB139" s="40"/>
      <c r="QYC139" s="40"/>
      <c r="QYD139" s="40"/>
      <c r="QYE139" s="40"/>
      <c r="QYF139" s="40"/>
      <c r="QYG139" s="40"/>
      <c r="QYH139" s="40"/>
      <c r="QYI139" s="40"/>
      <c r="QYJ139" s="40"/>
      <c r="QYK139" s="40"/>
      <c r="QYL139" s="40"/>
      <c r="QYM139" s="40"/>
      <c r="QYN139" s="40"/>
      <c r="QYO139" s="40"/>
      <c r="QYP139" s="40"/>
      <c r="QYQ139" s="40"/>
      <c r="QYR139" s="40"/>
      <c r="QYS139" s="40"/>
      <c r="QYT139" s="40"/>
      <c r="QYU139" s="40"/>
      <c r="QYV139" s="40"/>
      <c r="QYW139" s="40"/>
      <c r="QYX139" s="40"/>
      <c r="QYY139" s="40"/>
      <c r="QYZ139" s="40"/>
      <c r="QZA139" s="40"/>
      <c r="QZB139" s="40"/>
      <c r="QZC139" s="40"/>
      <c r="QZD139" s="40"/>
      <c r="QZE139" s="40"/>
      <c r="QZF139" s="40"/>
      <c r="QZG139" s="40"/>
      <c r="QZH139" s="40"/>
      <c r="QZI139" s="40"/>
      <c r="QZJ139" s="40"/>
      <c r="QZK139" s="40"/>
      <c r="QZL139" s="40"/>
      <c r="QZM139" s="40"/>
      <c r="QZN139" s="40"/>
      <c r="QZO139" s="40"/>
      <c r="QZP139" s="40"/>
      <c r="QZQ139" s="40"/>
      <c r="QZR139" s="40"/>
      <c r="QZS139" s="40"/>
      <c r="QZT139" s="40"/>
      <c r="QZU139" s="40"/>
      <c r="QZV139" s="40"/>
      <c r="QZW139" s="40"/>
      <c r="QZX139" s="40"/>
      <c r="QZY139" s="40"/>
      <c r="QZZ139" s="40"/>
      <c r="RAA139" s="40"/>
      <c r="RAB139" s="40"/>
      <c r="RAC139" s="40"/>
      <c r="RAD139" s="40"/>
      <c r="RAE139" s="40"/>
      <c r="RAF139" s="40"/>
      <c r="RAG139" s="40"/>
      <c r="RAH139" s="40"/>
      <c r="RAI139" s="40"/>
      <c r="RAJ139" s="40"/>
      <c r="RAK139" s="40"/>
      <c r="RAL139" s="40"/>
      <c r="RAM139" s="40"/>
      <c r="RAN139" s="40"/>
      <c r="RAO139" s="40"/>
      <c r="RAP139" s="40"/>
      <c r="RAQ139" s="40"/>
      <c r="RAR139" s="40"/>
      <c r="RAS139" s="40"/>
      <c r="RAT139" s="40"/>
      <c r="RAU139" s="40"/>
      <c r="RAV139" s="40"/>
      <c r="RAW139" s="40"/>
      <c r="RAX139" s="40"/>
      <c r="RAY139" s="40"/>
      <c r="RAZ139" s="40"/>
      <c r="RBA139" s="40"/>
      <c r="RBB139" s="40"/>
      <c r="RBC139" s="40"/>
      <c r="RBD139" s="40"/>
      <c r="RBE139" s="40"/>
      <c r="RBF139" s="40"/>
      <c r="RBG139" s="40"/>
      <c r="RBH139" s="40"/>
      <c r="RBI139" s="40"/>
      <c r="RBJ139" s="40"/>
      <c r="RBK139" s="40"/>
      <c r="RBL139" s="40"/>
      <c r="RBM139" s="40"/>
      <c r="RBN139" s="40"/>
      <c r="RBO139" s="40"/>
      <c r="RBP139" s="40"/>
      <c r="RBQ139" s="40"/>
      <c r="RBR139" s="40"/>
      <c r="RBS139" s="40"/>
      <c r="RBT139" s="40"/>
      <c r="RBU139" s="40"/>
      <c r="RBV139" s="40"/>
      <c r="RBW139" s="40"/>
      <c r="RBX139" s="40"/>
      <c r="RBY139" s="40"/>
      <c r="RBZ139" s="40"/>
      <c r="RCA139" s="40"/>
      <c r="RCB139" s="40"/>
      <c r="RCC139" s="40"/>
      <c r="RCD139" s="40"/>
      <c r="RCE139" s="40"/>
      <c r="RCF139" s="40"/>
      <c r="RCG139" s="40"/>
      <c r="RCH139" s="40"/>
      <c r="RCI139" s="40"/>
      <c r="RCJ139" s="40"/>
      <c r="RCK139" s="40"/>
      <c r="RCL139" s="40"/>
      <c r="RCM139" s="40"/>
      <c r="RCN139" s="40"/>
      <c r="RCO139" s="40"/>
      <c r="RCP139" s="40"/>
      <c r="RCQ139" s="40"/>
      <c r="RCR139" s="40"/>
      <c r="RCS139" s="40"/>
      <c r="RCT139" s="40"/>
      <c r="RCU139" s="40"/>
      <c r="RCV139" s="40"/>
      <c r="RCW139" s="40"/>
      <c r="RCX139" s="40"/>
      <c r="RCY139" s="40"/>
      <c r="RCZ139" s="40"/>
      <c r="RDA139" s="40"/>
      <c r="RDB139" s="40"/>
      <c r="RDC139" s="40"/>
      <c r="RDD139" s="40"/>
      <c r="RDE139" s="40"/>
      <c r="RDF139" s="40"/>
      <c r="RDG139" s="40"/>
      <c r="RDH139" s="40"/>
      <c r="RDI139" s="40"/>
      <c r="RDJ139" s="40"/>
      <c r="RDK139" s="40"/>
      <c r="RDL139" s="40"/>
      <c r="RDM139" s="40"/>
      <c r="RDN139" s="40"/>
      <c r="RDO139" s="40"/>
      <c r="RDP139" s="40"/>
      <c r="RDQ139" s="40"/>
      <c r="RDR139" s="40"/>
      <c r="RDS139" s="40"/>
      <c r="RDT139" s="40"/>
      <c r="RDU139" s="40"/>
      <c r="RDV139" s="40"/>
      <c r="RDW139" s="40"/>
      <c r="RDX139" s="40"/>
      <c r="RDY139" s="40"/>
      <c r="RDZ139" s="40"/>
      <c r="REA139" s="40"/>
      <c r="REB139" s="40"/>
      <c r="REC139" s="40"/>
      <c r="RED139" s="40"/>
      <c r="REE139" s="40"/>
      <c r="REF139" s="40"/>
      <c r="REG139" s="40"/>
      <c r="REH139" s="40"/>
      <c r="REI139" s="40"/>
      <c r="REJ139" s="40"/>
      <c r="REK139" s="40"/>
      <c r="REL139" s="40"/>
      <c r="REM139" s="40"/>
      <c r="REN139" s="40"/>
      <c r="REO139" s="40"/>
      <c r="REP139" s="40"/>
      <c r="REQ139" s="40"/>
      <c r="RER139" s="40"/>
      <c r="RES139" s="40"/>
      <c r="RET139" s="40"/>
      <c r="REU139" s="40"/>
      <c r="REV139" s="40"/>
      <c r="REW139" s="40"/>
      <c r="REX139" s="40"/>
      <c r="REY139" s="40"/>
      <c r="REZ139" s="40"/>
      <c r="RFA139" s="40"/>
      <c r="RFB139" s="40"/>
      <c r="RFC139" s="40"/>
      <c r="RFD139" s="40"/>
      <c r="RFE139" s="40"/>
      <c r="RFF139" s="40"/>
      <c r="RFG139" s="40"/>
      <c r="RFH139" s="40"/>
      <c r="RFI139" s="40"/>
      <c r="RFJ139" s="40"/>
      <c r="RFK139" s="40"/>
      <c r="RFL139" s="40"/>
      <c r="RFM139" s="40"/>
      <c r="RFN139" s="40"/>
      <c r="RFO139" s="40"/>
      <c r="RFP139" s="40"/>
      <c r="RFQ139" s="40"/>
      <c r="RFR139" s="40"/>
      <c r="RFS139" s="40"/>
      <c r="RFT139" s="40"/>
      <c r="RFU139" s="40"/>
      <c r="RFV139" s="40"/>
      <c r="RFW139" s="40"/>
      <c r="RFX139" s="40"/>
      <c r="RFY139" s="40"/>
      <c r="RFZ139" s="40"/>
      <c r="RGA139" s="40"/>
      <c r="RGB139" s="40"/>
      <c r="RGC139" s="40"/>
      <c r="RGD139" s="40"/>
      <c r="RGE139" s="40"/>
      <c r="RGF139" s="40"/>
      <c r="RGG139" s="40"/>
      <c r="RGH139" s="40"/>
      <c r="RGI139" s="40"/>
      <c r="RGJ139" s="40"/>
      <c r="RGK139" s="40"/>
      <c r="RGL139" s="40"/>
      <c r="RGM139" s="40"/>
      <c r="RGN139" s="40"/>
      <c r="RGO139" s="40"/>
      <c r="RGP139" s="40"/>
      <c r="RGQ139" s="40"/>
      <c r="RGR139" s="40"/>
      <c r="RGS139" s="40"/>
      <c r="RGT139" s="40"/>
      <c r="RGU139" s="40"/>
      <c r="RGV139" s="40"/>
      <c r="RGW139" s="40"/>
      <c r="RGX139" s="40"/>
      <c r="RGY139" s="40"/>
      <c r="RGZ139" s="40"/>
      <c r="RHA139" s="40"/>
      <c r="RHB139" s="40"/>
      <c r="RHC139" s="40"/>
      <c r="RHD139" s="40"/>
      <c r="RHE139" s="40"/>
      <c r="RHF139" s="40"/>
      <c r="RHG139" s="40"/>
      <c r="RHH139" s="40"/>
      <c r="RHI139" s="40"/>
      <c r="RHJ139" s="40"/>
      <c r="RHK139" s="40"/>
      <c r="RHL139" s="40"/>
      <c r="RHM139" s="40"/>
      <c r="RHN139" s="40"/>
      <c r="RHO139" s="40"/>
      <c r="RHP139" s="40"/>
      <c r="RHQ139" s="40"/>
      <c r="RHR139" s="40"/>
      <c r="RHS139" s="40"/>
      <c r="RHT139" s="40"/>
      <c r="RHU139" s="40"/>
      <c r="RHV139" s="40"/>
      <c r="RHW139" s="40"/>
      <c r="RHX139" s="40"/>
      <c r="RHY139" s="40"/>
      <c r="RHZ139" s="40"/>
      <c r="RIA139" s="40"/>
      <c r="RIB139" s="40"/>
      <c r="RIC139" s="40"/>
      <c r="RID139" s="40"/>
      <c r="RIE139" s="40"/>
      <c r="RIF139" s="40"/>
      <c r="RIG139" s="40"/>
      <c r="RIH139" s="40"/>
      <c r="RII139" s="40"/>
      <c r="RIJ139" s="40"/>
      <c r="RIK139" s="40"/>
      <c r="RIL139" s="40"/>
      <c r="RIM139" s="40"/>
      <c r="RIN139" s="40"/>
      <c r="RIO139" s="40"/>
      <c r="RIP139" s="40"/>
      <c r="RIQ139" s="40"/>
      <c r="RIR139" s="40"/>
      <c r="RIS139" s="40"/>
      <c r="RIT139" s="40"/>
      <c r="RIU139" s="40"/>
      <c r="RIV139" s="40"/>
      <c r="RIW139" s="40"/>
      <c r="RIX139" s="40"/>
      <c r="RIY139" s="40"/>
      <c r="RIZ139" s="40"/>
      <c r="RJA139" s="40"/>
      <c r="RJB139" s="40"/>
      <c r="RJC139" s="40"/>
      <c r="RJD139" s="40"/>
      <c r="RJE139" s="40"/>
      <c r="RJF139" s="40"/>
      <c r="RJG139" s="40"/>
      <c r="RJH139" s="40"/>
      <c r="RJI139" s="40"/>
      <c r="RJJ139" s="40"/>
      <c r="RJK139" s="40"/>
      <c r="RJL139" s="40"/>
      <c r="RJM139" s="40"/>
      <c r="RJN139" s="40"/>
      <c r="RJO139" s="40"/>
      <c r="RJP139" s="40"/>
      <c r="RJQ139" s="40"/>
      <c r="RJR139" s="40"/>
      <c r="RJS139" s="40"/>
      <c r="RJT139" s="40"/>
      <c r="RJU139" s="40"/>
      <c r="RJV139" s="40"/>
      <c r="RJW139" s="40"/>
      <c r="RJX139" s="40"/>
      <c r="RJY139" s="40"/>
      <c r="RJZ139" s="40"/>
      <c r="RKA139" s="40"/>
      <c r="RKB139" s="40"/>
      <c r="RKC139" s="40"/>
      <c r="RKD139" s="40"/>
      <c r="RKE139" s="40"/>
      <c r="RKF139" s="40"/>
      <c r="RKG139" s="40"/>
      <c r="RKH139" s="40"/>
      <c r="RKI139" s="40"/>
      <c r="RKJ139" s="40"/>
      <c r="RKK139" s="40"/>
      <c r="RKL139" s="40"/>
      <c r="RKM139" s="40"/>
      <c r="RKN139" s="40"/>
      <c r="RKO139" s="40"/>
      <c r="RKP139" s="40"/>
      <c r="RKQ139" s="40"/>
      <c r="RKR139" s="40"/>
      <c r="RKS139" s="40"/>
      <c r="RKT139" s="40"/>
      <c r="RKU139" s="40"/>
      <c r="RKV139" s="40"/>
      <c r="RKW139" s="40"/>
      <c r="RKX139" s="40"/>
      <c r="RKY139" s="40"/>
      <c r="RKZ139" s="40"/>
      <c r="RLA139" s="40"/>
      <c r="RLB139" s="40"/>
      <c r="RLC139" s="40"/>
      <c r="RLD139" s="40"/>
      <c r="RLE139" s="40"/>
      <c r="RLF139" s="40"/>
      <c r="RLG139" s="40"/>
      <c r="RLH139" s="40"/>
      <c r="RLI139" s="40"/>
      <c r="RLJ139" s="40"/>
      <c r="RLK139" s="40"/>
      <c r="RLL139" s="40"/>
      <c r="RLM139" s="40"/>
      <c r="RLN139" s="40"/>
      <c r="RLO139" s="40"/>
      <c r="RLP139" s="40"/>
      <c r="RLQ139" s="40"/>
      <c r="RLR139" s="40"/>
      <c r="RLS139" s="40"/>
      <c r="RLT139" s="40"/>
      <c r="RLU139" s="40"/>
      <c r="RLV139" s="40"/>
      <c r="RLW139" s="40"/>
      <c r="RLX139" s="40"/>
      <c r="RLY139" s="40"/>
      <c r="RLZ139" s="40"/>
      <c r="RMA139" s="40"/>
      <c r="RMB139" s="40"/>
      <c r="RMC139" s="40"/>
      <c r="RMD139" s="40"/>
      <c r="RME139" s="40"/>
      <c r="RMF139" s="40"/>
      <c r="RMG139" s="40"/>
      <c r="RMH139" s="40"/>
      <c r="RMI139" s="40"/>
      <c r="RMJ139" s="40"/>
      <c r="RMK139" s="40"/>
      <c r="RML139" s="40"/>
      <c r="RMM139" s="40"/>
      <c r="RMN139" s="40"/>
      <c r="RMO139" s="40"/>
      <c r="RMP139" s="40"/>
      <c r="RMQ139" s="40"/>
      <c r="RMR139" s="40"/>
      <c r="RMS139" s="40"/>
      <c r="RMT139" s="40"/>
      <c r="RMU139" s="40"/>
      <c r="RMV139" s="40"/>
      <c r="RMW139" s="40"/>
      <c r="RMX139" s="40"/>
      <c r="RMY139" s="40"/>
      <c r="RMZ139" s="40"/>
      <c r="RNA139" s="40"/>
      <c r="RNB139" s="40"/>
      <c r="RNC139" s="40"/>
      <c r="RND139" s="40"/>
      <c r="RNE139" s="40"/>
      <c r="RNF139" s="40"/>
      <c r="RNG139" s="40"/>
      <c r="RNH139" s="40"/>
      <c r="RNI139" s="40"/>
      <c r="RNJ139" s="40"/>
      <c r="RNK139" s="40"/>
      <c r="RNL139" s="40"/>
      <c r="RNM139" s="40"/>
      <c r="RNN139" s="40"/>
      <c r="RNO139" s="40"/>
      <c r="RNP139" s="40"/>
      <c r="RNQ139" s="40"/>
      <c r="RNR139" s="40"/>
      <c r="RNS139" s="40"/>
      <c r="RNT139" s="40"/>
      <c r="RNU139" s="40"/>
      <c r="RNV139" s="40"/>
      <c r="RNW139" s="40"/>
      <c r="RNX139" s="40"/>
      <c r="RNY139" s="40"/>
      <c r="RNZ139" s="40"/>
      <c r="ROA139" s="40"/>
      <c r="ROB139" s="40"/>
      <c r="ROC139" s="40"/>
      <c r="ROD139" s="40"/>
      <c r="ROE139" s="40"/>
      <c r="ROF139" s="40"/>
      <c r="ROG139" s="40"/>
      <c r="ROH139" s="40"/>
      <c r="ROI139" s="40"/>
      <c r="ROJ139" s="40"/>
      <c r="ROK139" s="40"/>
      <c r="ROL139" s="40"/>
      <c r="ROM139" s="40"/>
      <c r="RON139" s="40"/>
      <c r="ROO139" s="40"/>
      <c r="ROP139" s="40"/>
      <c r="ROQ139" s="40"/>
      <c r="ROR139" s="40"/>
      <c r="ROS139" s="40"/>
      <c r="ROT139" s="40"/>
      <c r="ROU139" s="40"/>
      <c r="ROV139" s="40"/>
      <c r="ROW139" s="40"/>
      <c r="ROX139" s="40"/>
      <c r="ROY139" s="40"/>
      <c r="ROZ139" s="40"/>
      <c r="RPA139" s="40"/>
      <c r="RPB139" s="40"/>
      <c r="RPC139" s="40"/>
      <c r="RPD139" s="40"/>
      <c r="RPE139" s="40"/>
      <c r="RPF139" s="40"/>
      <c r="RPG139" s="40"/>
      <c r="RPH139" s="40"/>
      <c r="RPI139" s="40"/>
      <c r="RPJ139" s="40"/>
      <c r="RPK139" s="40"/>
      <c r="RPL139" s="40"/>
      <c r="RPM139" s="40"/>
      <c r="RPN139" s="40"/>
      <c r="RPO139" s="40"/>
      <c r="RPP139" s="40"/>
      <c r="RPQ139" s="40"/>
      <c r="RPR139" s="40"/>
      <c r="RPS139" s="40"/>
      <c r="RPT139" s="40"/>
      <c r="RPU139" s="40"/>
      <c r="RPV139" s="40"/>
      <c r="RPW139" s="40"/>
      <c r="RPX139" s="40"/>
      <c r="RPY139" s="40"/>
      <c r="RPZ139" s="40"/>
      <c r="RQA139" s="40"/>
      <c r="RQB139" s="40"/>
      <c r="RQC139" s="40"/>
      <c r="RQD139" s="40"/>
      <c r="RQE139" s="40"/>
      <c r="RQF139" s="40"/>
      <c r="RQG139" s="40"/>
      <c r="RQH139" s="40"/>
      <c r="RQI139" s="40"/>
      <c r="RQJ139" s="40"/>
      <c r="RQK139" s="40"/>
      <c r="RQL139" s="40"/>
      <c r="RQM139" s="40"/>
      <c r="RQN139" s="40"/>
      <c r="RQO139" s="40"/>
      <c r="RQP139" s="40"/>
      <c r="RQQ139" s="40"/>
      <c r="RQR139" s="40"/>
      <c r="RQS139" s="40"/>
      <c r="RQT139" s="40"/>
      <c r="RQU139" s="40"/>
      <c r="RQV139" s="40"/>
      <c r="RQW139" s="40"/>
      <c r="RQX139" s="40"/>
      <c r="RQY139" s="40"/>
      <c r="RQZ139" s="40"/>
      <c r="RRA139" s="40"/>
      <c r="RRB139" s="40"/>
      <c r="RRC139" s="40"/>
      <c r="RRD139" s="40"/>
      <c r="RRE139" s="40"/>
      <c r="RRF139" s="40"/>
      <c r="RRG139" s="40"/>
      <c r="RRH139" s="40"/>
      <c r="RRI139" s="40"/>
      <c r="RRJ139" s="40"/>
      <c r="RRK139" s="40"/>
      <c r="RRL139" s="40"/>
      <c r="RRM139" s="40"/>
      <c r="RRN139" s="40"/>
      <c r="RRO139" s="40"/>
      <c r="RRP139" s="40"/>
      <c r="RRQ139" s="40"/>
      <c r="RRR139" s="40"/>
      <c r="RRS139" s="40"/>
      <c r="RRT139" s="40"/>
      <c r="RRU139" s="40"/>
      <c r="RRV139" s="40"/>
      <c r="RRW139" s="40"/>
      <c r="RRX139" s="40"/>
      <c r="RRY139" s="40"/>
      <c r="RRZ139" s="40"/>
      <c r="RSA139" s="40"/>
      <c r="RSB139" s="40"/>
      <c r="RSC139" s="40"/>
      <c r="RSD139" s="40"/>
      <c r="RSE139" s="40"/>
      <c r="RSF139" s="40"/>
      <c r="RSG139" s="40"/>
      <c r="RSH139" s="40"/>
      <c r="RSI139" s="40"/>
      <c r="RSJ139" s="40"/>
      <c r="RSK139" s="40"/>
      <c r="RSL139" s="40"/>
      <c r="RSM139" s="40"/>
      <c r="RSN139" s="40"/>
      <c r="RSO139" s="40"/>
      <c r="RSP139" s="40"/>
      <c r="RSQ139" s="40"/>
      <c r="RSR139" s="40"/>
      <c r="RSS139" s="40"/>
      <c r="RST139" s="40"/>
      <c r="RSU139" s="40"/>
      <c r="RSV139" s="40"/>
      <c r="RSW139" s="40"/>
      <c r="RSX139" s="40"/>
      <c r="RSY139" s="40"/>
      <c r="RSZ139" s="40"/>
      <c r="RTA139" s="40"/>
      <c r="RTB139" s="40"/>
      <c r="RTC139" s="40"/>
      <c r="RTD139" s="40"/>
      <c r="RTE139" s="40"/>
      <c r="RTF139" s="40"/>
      <c r="RTG139" s="40"/>
      <c r="RTH139" s="40"/>
      <c r="RTI139" s="40"/>
      <c r="RTJ139" s="40"/>
      <c r="RTK139" s="40"/>
      <c r="RTL139" s="40"/>
      <c r="RTM139" s="40"/>
      <c r="RTN139" s="40"/>
      <c r="RTO139" s="40"/>
      <c r="RTP139" s="40"/>
      <c r="RTQ139" s="40"/>
      <c r="RTR139" s="40"/>
      <c r="RTS139" s="40"/>
      <c r="RTT139" s="40"/>
      <c r="RTU139" s="40"/>
      <c r="RTV139" s="40"/>
      <c r="RTW139" s="40"/>
      <c r="RTX139" s="40"/>
      <c r="RTY139" s="40"/>
      <c r="RTZ139" s="40"/>
      <c r="RUA139" s="40"/>
      <c r="RUB139" s="40"/>
      <c r="RUC139" s="40"/>
      <c r="RUD139" s="40"/>
      <c r="RUE139" s="40"/>
      <c r="RUF139" s="40"/>
      <c r="RUG139" s="40"/>
      <c r="RUH139" s="40"/>
      <c r="RUI139" s="40"/>
      <c r="RUJ139" s="40"/>
      <c r="RUK139" s="40"/>
      <c r="RUL139" s="40"/>
      <c r="RUM139" s="40"/>
      <c r="RUN139" s="40"/>
      <c r="RUO139" s="40"/>
      <c r="RUP139" s="40"/>
      <c r="RUQ139" s="40"/>
      <c r="RUR139" s="40"/>
      <c r="RUS139" s="40"/>
      <c r="RUT139" s="40"/>
      <c r="RUU139" s="40"/>
      <c r="RUV139" s="40"/>
      <c r="RUW139" s="40"/>
      <c r="RUX139" s="40"/>
      <c r="RUY139" s="40"/>
      <c r="RUZ139" s="40"/>
      <c r="RVA139" s="40"/>
      <c r="RVB139" s="40"/>
      <c r="RVC139" s="40"/>
      <c r="RVD139" s="40"/>
      <c r="RVE139" s="40"/>
      <c r="RVF139" s="40"/>
      <c r="RVG139" s="40"/>
      <c r="RVH139" s="40"/>
      <c r="RVI139" s="40"/>
      <c r="RVJ139" s="40"/>
      <c r="RVK139" s="40"/>
      <c r="RVL139" s="40"/>
      <c r="RVM139" s="40"/>
      <c r="RVN139" s="40"/>
      <c r="RVO139" s="40"/>
      <c r="RVP139" s="40"/>
      <c r="RVQ139" s="40"/>
      <c r="RVR139" s="40"/>
      <c r="RVS139" s="40"/>
      <c r="RVT139" s="40"/>
      <c r="RVU139" s="40"/>
      <c r="RVV139" s="40"/>
      <c r="RVW139" s="40"/>
      <c r="RVX139" s="40"/>
      <c r="RVY139" s="40"/>
      <c r="RVZ139" s="40"/>
      <c r="RWA139" s="40"/>
      <c r="RWB139" s="40"/>
      <c r="RWC139" s="40"/>
      <c r="RWD139" s="40"/>
      <c r="RWE139" s="40"/>
      <c r="RWF139" s="40"/>
      <c r="RWG139" s="40"/>
      <c r="RWH139" s="40"/>
      <c r="RWI139" s="40"/>
      <c r="RWJ139" s="40"/>
      <c r="RWK139" s="40"/>
      <c r="RWL139" s="40"/>
      <c r="RWM139" s="40"/>
      <c r="RWN139" s="40"/>
      <c r="RWO139" s="40"/>
      <c r="RWP139" s="40"/>
      <c r="RWQ139" s="40"/>
      <c r="RWR139" s="40"/>
      <c r="RWS139" s="40"/>
      <c r="RWT139" s="40"/>
      <c r="RWU139" s="40"/>
      <c r="RWV139" s="40"/>
      <c r="RWW139" s="40"/>
      <c r="RWX139" s="40"/>
      <c r="RWY139" s="40"/>
      <c r="RWZ139" s="40"/>
      <c r="RXA139" s="40"/>
      <c r="RXB139" s="40"/>
      <c r="RXC139" s="40"/>
      <c r="RXD139" s="40"/>
      <c r="RXE139" s="40"/>
      <c r="RXF139" s="40"/>
      <c r="RXG139" s="40"/>
      <c r="RXH139" s="40"/>
      <c r="RXI139" s="40"/>
      <c r="RXJ139" s="40"/>
      <c r="RXK139" s="40"/>
      <c r="RXL139" s="40"/>
      <c r="RXM139" s="40"/>
      <c r="RXN139" s="40"/>
      <c r="RXO139" s="40"/>
      <c r="RXP139" s="40"/>
      <c r="RXQ139" s="40"/>
      <c r="RXR139" s="40"/>
      <c r="RXS139" s="40"/>
      <c r="RXT139" s="40"/>
      <c r="RXU139" s="40"/>
      <c r="RXV139" s="40"/>
      <c r="RXW139" s="40"/>
      <c r="RXX139" s="40"/>
      <c r="RXY139" s="40"/>
      <c r="RXZ139" s="40"/>
      <c r="RYA139" s="40"/>
      <c r="RYB139" s="40"/>
      <c r="RYC139" s="40"/>
      <c r="RYD139" s="40"/>
      <c r="RYE139" s="40"/>
      <c r="RYF139" s="40"/>
      <c r="RYG139" s="40"/>
      <c r="RYH139" s="40"/>
      <c r="RYI139" s="40"/>
      <c r="RYJ139" s="40"/>
      <c r="RYK139" s="40"/>
      <c r="RYL139" s="40"/>
      <c r="RYM139" s="40"/>
      <c r="RYN139" s="40"/>
      <c r="RYO139" s="40"/>
      <c r="RYP139" s="40"/>
      <c r="RYQ139" s="40"/>
      <c r="RYR139" s="40"/>
      <c r="RYS139" s="40"/>
      <c r="RYT139" s="40"/>
      <c r="RYU139" s="40"/>
      <c r="RYV139" s="40"/>
      <c r="RYW139" s="40"/>
      <c r="RYX139" s="40"/>
      <c r="RYY139" s="40"/>
      <c r="RYZ139" s="40"/>
      <c r="RZA139" s="40"/>
      <c r="RZB139" s="40"/>
      <c r="RZC139" s="40"/>
      <c r="RZD139" s="40"/>
      <c r="RZE139" s="40"/>
      <c r="RZF139" s="40"/>
      <c r="RZG139" s="40"/>
      <c r="RZH139" s="40"/>
      <c r="RZI139" s="40"/>
      <c r="RZJ139" s="40"/>
      <c r="RZK139" s="40"/>
      <c r="RZL139" s="40"/>
      <c r="RZM139" s="40"/>
      <c r="RZN139" s="40"/>
      <c r="RZO139" s="40"/>
      <c r="RZP139" s="40"/>
      <c r="RZQ139" s="40"/>
      <c r="RZR139" s="40"/>
      <c r="RZS139" s="40"/>
      <c r="RZT139" s="40"/>
      <c r="RZU139" s="40"/>
      <c r="RZV139" s="40"/>
      <c r="RZW139" s="40"/>
      <c r="RZX139" s="40"/>
      <c r="RZY139" s="40"/>
      <c r="RZZ139" s="40"/>
      <c r="SAA139" s="40"/>
      <c r="SAB139" s="40"/>
      <c r="SAC139" s="40"/>
      <c r="SAD139" s="40"/>
      <c r="SAE139" s="40"/>
      <c r="SAF139" s="40"/>
      <c r="SAG139" s="40"/>
      <c r="SAH139" s="40"/>
      <c r="SAI139" s="40"/>
      <c r="SAJ139" s="40"/>
      <c r="SAK139" s="40"/>
      <c r="SAL139" s="40"/>
      <c r="SAM139" s="40"/>
      <c r="SAN139" s="40"/>
      <c r="SAO139" s="40"/>
      <c r="SAP139" s="40"/>
      <c r="SAQ139" s="40"/>
      <c r="SAR139" s="40"/>
      <c r="SAS139" s="40"/>
      <c r="SAT139" s="40"/>
      <c r="SAU139" s="40"/>
      <c r="SAV139" s="40"/>
      <c r="SAW139" s="40"/>
      <c r="SAX139" s="40"/>
      <c r="SAY139" s="40"/>
      <c r="SAZ139" s="40"/>
      <c r="SBA139" s="40"/>
      <c r="SBB139" s="40"/>
      <c r="SBC139" s="40"/>
      <c r="SBD139" s="40"/>
      <c r="SBE139" s="40"/>
      <c r="SBF139" s="40"/>
      <c r="SBG139" s="40"/>
      <c r="SBH139" s="40"/>
      <c r="SBI139" s="40"/>
      <c r="SBJ139" s="40"/>
      <c r="SBK139" s="40"/>
      <c r="SBL139" s="40"/>
      <c r="SBM139" s="40"/>
      <c r="SBN139" s="40"/>
      <c r="SBO139" s="40"/>
      <c r="SBP139" s="40"/>
      <c r="SBQ139" s="40"/>
      <c r="SBR139" s="40"/>
      <c r="SBS139" s="40"/>
      <c r="SBT139" s="40"/>
      <c r="SBU139" s="40"/>
      <c r="SBV139" s="40"/>
      <c r="SBW139" s="40"/>
      <c r="SBX139" s="40"/>
      <c r="SBY139" s="40"/>
      <c r="SBZ139" s="40"/>
      <c r="SCA139" s="40"/>
      <c r="SCB139" s="40"/>
      <c r="SCC139" s="40"/>
      <c r="SCD139" s="40"/>
      <c r="SCE139" s="40"/>
      <c r="SCF139" s="40"/>
      <c r="SCG139" s="40"/>
      <c r="SCH139" s="40"/>
      <c r="SCI139" s="40"/>
      <c r="SCJ139" s="40"/>
      <c r="SCK139" s="40"/>
      <c r="SCL139" s="40"/>
      <c r="SCM139" s="40"/>
      <c r="SCN139" s="40"/>
      <c r="SCO139" s="40"/>
      <c r="SCP139" s="40"/>
      <c r="SCQ139" s="40"/>
      <c r="SCR139" s="40"/>
      <c r="SCS139" s="40"/>
      <c r="SCT139" s="40"/>
      <c r="SCU139" s="40"/>
      <c r="SCV139" s="40"/>
      <c r="SCW139" s="40"/>
      <c r="SCX139" s="40"/>
      <c r="SCY139" s="40"/>
      <c r="SCZ139" s="40"/>
      <c r="SDA139" s="40"/>
      <c r="SDB139" s="40"/>
      <c r="SDC139" s="40"/>
      <c r="SDD139" s="40"/>
      <c r="SDE139" s="40"/>
      <c r="SDF139" s="40"/>
      <c r="SDG139" s="40"/>
      <c r="SDH139" s="40"/>
      <c r="SDI139" s="40"/>
      <c r="SDJ139" s="40"/>
      <c r="SDK139" s="40"/>
      <c r="SDL139" s="40"/>
      <c r="SDM139" s="40"/>
      <c r="SDN139" s="40"/>
      <c r="SDO139" s="40"/>
      <c r="SDP139" s="40"/>
      <c r="SDQ139" s="40"/>
      <c r="SDR139" s="40"/>
      <c r="SDS139" s="40"/>
      <c r="SDT139" s="40"/>
      <c r="SDU139" s="40"/>
      <c r="SDV139" s="40"/>
      <c r="SDW139" s="40"/>
      <c r="SDX139" s="40"/>
      <c r="SDY139" s="40"/>
      <c r="SDZ139" s="40"/>
      <c r="SEA139" s="40"/>
      <c r="SEB139" s="40"/>
      <c r="SEC139" s="40"/>
      <c r="SED139" s="40"/>
      <c r="SEE139" s="40"/>
      <c r="SEF139" s="40"/>
      <c r="SEG139" s="40"/>
      <c r="SEH139" s="40"/>
      <c r="SEI139" s="40"/>
      <c r="SEJ139" s="40"/>
      <c r="SEK139" s="40"/>
      <c r="SEL139" s="40"/>
      <c r="SEM139" s="40"/>
      <c r="SEN139" s="40"/>
      <c r="SEO139" s="40"/>
      <c r="SEP139" s="40"/>
      <c r="SEQ139" s="40"/>
      <c r="SER139" s="40"/>
      <c r="SES139" s="40"/>
      <c r="SET139" s="40"/>
      <c r="SEU139" s="40"/>
      <c r="SEV139" s="40"/>
      <c r="SEW139" s="40"/>
      <c r="SEX139" s="40"/>
      <c r="SEY139" s="40"/>
      <c r="SEZ139" s="40"/>
      <c r="SFA139" s="40"/>
      <c r="SFB139" s="40"/>
      <c r="SFC139" s="40"/>
      <c r="SFD139" s="40"/>
      <c r="SFE139" s="40"/>
      <c r="SFF139" s="40"/>
      <c r="SFG139" s="40"/>
      <c r="SFH139" s="40"/>
      <c r="SFI139" s="40"/>
      <c r="SFJ139" s="40"/>
      <c r="SFK139" s="40"/>
      <c r="SFL139" s="40"/>
      <c r="SFM139" s="40"/>
      <c r="SFN139" s="40"/>
      <c r="SFO139" s="40"/>
      <c r="SFP139" s="40"/>
      <c r="SFQ139" s="40"/>
      <c r="SFR139" s="40"/>
      <c r="SFS139" s="40"/>
      <c r="SFT139" s="40"/>
      <c r="SFU139" s="40"/>
      <c r="SFV139" s="40"/>
      <c r="SFW139" s="40"/>
      <c r="SFX139" s="40"/>
      <c r="SFY139" s="40"/>
      <c r="SFZ139" s="40"/>
      <c r="SGA139" s="40"/>
      <c r="SGB139" s="40"/>
      <c r="SGC139" s="40"/>
      <c r="SGD139" s="40"/>
      <c r="SGE139" s="40"/>
      <c r="SGF139" s="40"/>
      <c r="SGG139" s="40"/>
      <c r="SGH139" s="40"/>
      <c r="SGI139" s="40"/>
      <c r="SGJ139" s="40"/>
      <c r="SGK139" s="40"/>
      <c r="SGL139" s="40"/>
      <c r="SGM139" s="40"/>
      <c r="SGN139" s="40"/>
      <c r="SGO139" s="40"/>
      <c r="SGP139" s="40"/>
      <c r="SGQ139" s="40"/>
      <c r="SGR139" s="40"/>
      <c r="SGS139" s="40"/>
      <c r="SGT139" s="40"/>
      <c r="SGU139" s="40"/>
      <c r="SGV139" s="40"/>
      <c r="SGW139" s="40"/>
      <c r="SGX139" s="40"/>
      <c r="SGY139" s="40"/>
      <c r="SGZ139" s="40"/>
      <c r="SHA139" s="40"/>
      <c r="SHB139" s="40"/>
      <c r="SHC139" s="40"/>
      <c r="SHD139" s="40"/>
      <c r="SHE139" s="40"/>
      <c r="SHF139" s="40"/>
      <c r="SHG139" s="40"/>
      <c r="SHH139" s="40"/>
      <c r="SHI139" s="40"/>
      <c r="SHJ139" s="40"/>
      <c r="SHK139" s="40"/>
      <c r="SHL139" s="40"/>
      <c r="SHM139" s="40"/>
      <c r="SHN139" s="40"/>
      <c r="SHO139" s="40"/>
      <c r="SHP139" s="40"/>
      <c r="SHQ139" s="40"/>
      <c r="SHR139" s="40"/>
      <c r="SHS139" s="40"/>
      <c r="SHT139" s="40"/>
      <c r="SHU139" s="40"/>
      <c r="SHV139" s="40"/>
      <c r="SHW139" s="40"/>
      <c r="SHX139" s="40"/>
      <c r="SHY139" s="40"/>
      <c r="SHZ139" s="40"/>
      <c r="SIA139" s="40"/>
      <c r="SIB139" s="40"/>
      <c r="SIC139" s="40"/>
      <c r="SID139" s="40"/>
      <c r="SIE139" s="40"/>
      <c r="SIF139" s="40"/>
      <c r="SIG139" s="40"/>
      <c r="SIH139" s="40"/>
      <c r="SII139" s="40"/>
      <c r="SIJ139" s="40"/>
      <c r="SIK139" s="40"/>
      <c r="SIL139" s="40"/>
      <c r="SIM139" s="40"/>
      <c r="SIN139" s="40"/>
      <c r="SIO139" s="40"/>
      <c r="SIP139" s="40"/>
      <c r="SIQ139" s="40"/>
      <c r="SIR139" s="40"/>
      <c r="SIS139" s="40"/>
      <c r="SIT139" s="40"/>
      <c r="SIU139" s="40"/>
      <c r="SIV139" s="40"/>
      <c r="SIW139" s="40"/>
      <c r="SIX139" s="40"/>
      <c r="SIY139" s="40"/>
      <c r="SIZ139" s="40"/>
      <c r="SJA139" s="40"/>
      <c r="SJB139" s="40"/>
      <c r="SJC139" s="40"/>
      <c r="SJD139" s="40"/>
      <c r="SJE139" s="40"/>
      <c r="SJF139" s="40"/>
      <c r="SJG139" s="40"/>
      <c r="SJH139" s="40"/>
      <c r="SJI139" s="40"/>
      <c r="SJJ139" s="40"/>
      <c r="SJK139" s="40"/>
      <c r="SJL139" s="40"/>
      <c r="SJM139" s="40"/>
      <c r="SJN139" s="40"/>
      <c r="SJO139" s="40"/>
      <c r="SJP139" s="40"/>
      <c r="SJQ139" s="40"/>
      <c r="SJR139" s="40"/>
      <c r="SJS139" s="40"/>
      <c r="SJT139" s="40"/>
      <c r="SJU139" s="40"/>
      <c r="SJV139" s="40"/>
      <c r="SJW139" s="40"/>
      <c r="SJX139" s="40"/>
      <c r="SJY139" s="40"/>
      <c r="SJZ139" s="40"/>
      <c r="SKA139" s="40"/>
      <c r="SKB139" s="40"/>
      <c r="SKC139" s="40"/>
      <c r="SKD139" s="40"/>
      <c r="SKE139" s="40"/>
      <c r="SKF139" s="40"/>
      <c r="SKG139" s="40"/>
      <c r="SKH139" s="40"/>
      <c r="SKI139" s="40"/>
      <c r="SKJ139" s="40"/>
      <c r="SKK139" s="40"/>
      <c r="SKL139" s="40"/>
      <c r="SKM139" s="40"/>
      <c r="SKN139" s="40"/>
      <c r="SKO139" s="40"/>
      <c r="SKP139" s="40"/>
      <c r="SKQ139" s="40"/>
      <c r="SKR139" s="40"/>
      <c r="SKS139" s="40"/>
      <c r="SKT139" s="40"/>
      <c r="SKU139" s="40"/>
      <c r="SKV139" s="40"/>
      <c r="SKW139" s="40"/>
      <c r="SKX139" s="40"/>
      <c r="SKY139" s="40"/>
      <c r="SKZ139" s="40"/>
      <c r="SLA139" s="40"/>
      <c r="SLB139" s="40"/>
      <c r="SLC139" s="40"/>
      <c r="SLD139" s="40"/>
      <c r="SLE139" s="40"/>
      <c r="SLF139" s="40"/>
      <c r="SLG139" s="40"/>
      <c r="SLH139" s="40"/>
      <c r="SLI139" s="40"/>
      <c r="SLJ139" s="40"/>
      <c r="SLK139" s="40"/>
      <c r="SLL139" s="40"/>
      <c r="SLM139" s="40"/>
      <c r="SLN139" s="40"/>
      <c r="SLO139" s="40"/>
      <c r="SLP139" s="40"/>
      <c r="SLQ139" s="40"/>
      <c r="SLR139" s="40"/>
      <c r="SLS139" s="40"/>
      <c r="SLT139" s="40"/>
      <c r="SLU139" s="40"/>
      <c r="SLV139" s="40"/>
      <c r="SLW139" s="40"/>
      <c r="SLX139" s="40"/>
      <c r="SLY139" s="40"/>
      <c r="SLZ139" s="40"/>
      <c r="SMA139" s="40"/>
      <c r="SMB139" s="40"/>
      <c r="SMC139" s="40"/>
      <c r="SMD139" s="40"/>
      <c r="SME139" s="40"/>
      <c r="SMF139" s="40"/>
      <c r="SMG139" s="40"/>
      <c r="SMH139" s="40"/>
      <c r="SMI139" s="40"/>
      <c r="SMJ139" s="40"/>
      <c r="SMK139" s="40"/>
      <c r="SML139" s="40"/>
      <c r="SMM139" s="40"/>
      <c r="SMN139" s="40"/>
      <c r="SMO139" s="40"/>
      <c r="SMP139" s="40"/>
      <c r="SMQ139" s="40"/>
      <c r="SMR139" s="40"/>
      <c r="SMS139" s="40"/>
      <c r="SMT139" s="40"/>
      <c r="SMU139" s="40"/>
      <c r="SMV139" s="40"/>
      <c r="SMW139" s="40"/>
      <c r="SMX139" s="40"/>
      <c r="SMY139" s="40"/>
      <c r="SMZ139" s="40"/>
      <c r="SNA139" s="40"/>
      <c r="SNB139" s="40"/>
      <c r="SNC139" s="40"/>
      <c r="SND139" s="40"/>
      <c r="SNE139" s="40"/>
      <c r="SNF139" s="40"/>
      <c r="SNG139" s="40"/>
      <c r="SNH139" s="40"/>
      <c r="SNI139" s="40"/>
      <c r="SNJ139" s="40"/>
      <c r="SNK139" s="40"/>
      <c r="SNL139" s="40"/>
      <c r="SNM139" s="40"/>
      <c r="SNN139" s="40"/>
      <c r="SNO139" s="40"/>
      <c r="SNP139" s="40"/>
      <c r="SNQ139" s="40"/>
      <c r="SNR139" s="40"/>
      <c r="SNS139" s="40"/>
      <c r="SNT139" s="40"/>
      <c r="SNU139" s="40"/>
      <c r="SNV139" s="40"/>
      <c r="SNW139" s="40"/>
      <c r="SNX139" s="40"/>
      <c r="SNY139" s="40"/>
      <c r="SNZ139" s="40"/>
      <c r="SOA139" s="40"/>
      <c r="SOB139" s="40"/>
      <c r="SOC139" s="40"/>
      <c r="SOD139" s="40"/>
      <c r="SOE139" s="40"/>
      <c r="SOF139" s="40"/>
      <c r="SOG139" s="40"/>
      <c r="SOH139" s="40"/>
      <c r="SOI139" s="40"/>
      <c r="SOJ139" s="40"/>
      <c r="SOK139" s="40"/>
      <c r="SOL139" s="40"/>
      <c r="SOM139" s="40"/>
      <c r="SON139" s="40"/>
      <c r="SOO139" s="40"/>
      <c r="SOP139" s="40"/>
      <c r="SOQ139" s="40"/>
      <c r="SOR139" s="40"/>
      <c r="SOS139" s="40"/>
      <c r="SOT139" s="40"/>
      <c r="SOU139" s="40"/>
      <c r="SOV139" s="40"/>
      <c r="SOW139" s="40"/>
      <c r="SOX139" s="40"/>
      <c r="SOY139" s="40"/>
      <c r="SOZ139" s="40"/>
      <c r="SPA139" s="40"/>
      <c r="SPB139" s="40"/>
      <c r="SPC139" s="40"/>
      <c r="SPD139" s="40"/>
      <c r="SPE139" s="40"/>
      <c r="SPF139" s="40"/>
      <c r="SPG139" s="40"/>
      <c r="SPH139" s="40"/>
      <c r="SPI139" s="40"/>
      <c r="SPJ139" s="40"/>
      <c r="SPK139" s="40"/>
      <c r="SPL139" s="40"/>
      <c r="SPM139" s="40"/>
      <c r="SPN139" s="40"/>
      <c r="SPO139" s="40"/>
      <c r="SPP139" s="40"/>
      <c r="SPQ139" s="40"/>
      <c r="SPR139" s="40"/>
      <c r="SPS139" s="40"/>
      <c r="SPT139" s="40"/>
      <c r="SPU139" s="40"/>
      <c r="SPV139" s="40"/>
      <c r="SPW139" s="40"/>
      <c r="SPX139" s="40"/>
      <c r="SPY139" s="40"/>
      <c r="SPZ139" s="40"/>
      <c r="SQA139" s="40"/>
      <c r="SQB139" s="40"/>
      <c r="SQC139" s="40"/>
      <c r="SQD139" s="40"/>
      <c r="SQE139" s="40"/>
      <c r="SQF139" s="40"/>
      <c r="SQG139" s="40"/>
      <c r="SQH139" s="40"/>
      <c r="SQI139" s="40"/>
      <c r="SQJ139" s="40"/>
      <c r="SQK139" s="40"/>
      <c r="SQL139" s="40"/>
      <c r="SQM139" s="40"/>
      <c r="SQN139" s="40"/>
      <c r="SQO139" s="40"/>
      <c r="SQP139" s="40"/>
      <c r="SQQ139" s="40"/>
      <c r="SQR139" s="40"/>
      <c r="SQS139" s="40"/>
      <c r="SQT139" s="40"/>
      <c r="SQU139" s="40"/>
      <c r="SQV139" s="40"/>
      <c r="SQW139" s="40"/>
      <c r="SQX139" s="40"/>
      <c r="SQY139" s="40"/>
      <c r="SQZ139" s="40"/>
      <c r="SRA139" s="40"/>
      <c r="SRB139" s="40"/>
      <c r="SRC139" s="40"/>
      <c r="SRD139" s="40"/>
      <c r="SRE139" s="40"/>
      <c r="SRF139" s="40"/>
      <c r="SRG139" s="40"/>
      <c r="SRH139" s="40"/>
      <c r="SRI139" s="40"/>
      <c r="SRJ139" s="40"/>
      <c r="SRK139" s="40"/>
      <c r="SRL139" s="40"/>
      <c r="SRM139" s="40"/>
      <c r="SRN139" s="40"/>
      <c r="SRO139" s="40"/>
      <c r="SRP139" s="40"/>
      <c r="SRQ139" s="40"/>
      <c r="SRR139" s="40"/>
      <c r="SRS139" s="40"/>
      <c r="SRT139" s="40"/>
      <c r="SRU139" s="40"/>
      <c r="SRV139" s="40"/>
      <c r="SRW139" s="40"/>
      <c r="SRX139" s="40"/>
      <c r="SRY139" s="40"/>
      <c r="SRZ139" s="40"/>
      <c r="SSA139" s="40"/>
      <c r="SSB139" s="40"/>
      <c r="SSC139" s="40"/>
      <c r="SSD139" s="40"/>
      <c r="SSE139" s="40"/>
      <c r="SSF139" s="40"/>
      <c r="SSG139" s="40"/>
      <c r="SSH139" s="40"/>
      <c r="SSI139" s="40"/>
      <c r="SSJ139" s="40"/>
      <c r="SSK139" s="40"/>
      <c r="SSL139" s="40"/>
      <c r="SSM139" s="40"/>
      <c r="SSN139" s="40"/>
      <c r="SSO139" s="40"/>
      <c r="SSP139" s="40"/>
      <c r="SSQ139" s="40"/>
      <c r="SSR139" s="40"/>
      <c r="SSS139" s="40"/>
      <c r="SST139" s="40"/>
      <c r="SSU139" s="40"/>
      <c r="SSV139" s="40"/>
      <c r="SSW139" s="40"/>
      <c r="SSX139" s="40"/>
      <c r="SSY139" s="40"/>
      <c r="SSZ139" s="40"/>
      <c r="STA139" s="40"/>
      <c r="STB139" s="40"/>
      <c r="STC139" s="40"/>
      <c r="STD139" s="40"/>
      <c r="STE139" s="40"/>
      <c r="STF139" s="40"/>
      <c r="STG139" s="40"/>
      <c r="STH139" s="40"/>
      <c r="STI139" s="40"/>
      <c r="STJ139" s="40"/>
      <c r="STK139" s="40"/>
      <c r="STL139" s="40"/>
      <c r="STM139" s="40"/>
      <c r="STN139" s="40"/>
      <c r="STO139" s="40"/>
      <c r="STP139" s="40"/>
      <c r="STQ139" s="40"/>
      <c r="STR139" s="40"/>
      <c r="STS139" s="40"/>
      <c r="STT139" s="40"/>
      <c r="STU139" s="40"/>
      <c r="STV139" s="40"/>
      <c r="STW139" s="40"/>
      <c r="STX139" s="40"/>
      <c r="STY139" s="40"/>
      <c r="STZ139" s="40"/>
      <c r="SUA139" s="40"/>
      <c r="SUB139" s="40"/>
      <c r="SUC139" s="40"/>
      <c r="SUD139" s="40"/>
      <c r="SUE139" s="40"/>
      <c r="SUF139" s="40"/>
      <c r="SUG139" s="40"/>
      <c r="SUH139" s="40"/>
      <c r="SUI139" s="40"/>
      <c r="SUJ139" s="40"/>
      <c r="SUK139" s="40"/>
      <c r="SUL139" s="40"/>
      <c r="SUM139" s="40"/>
      <c r="SUN139" s="40"/>
      <c r="SUO139" s="40"/>
      <c r="SUP139" s="40"/>
      <c r="SUQ139" s="40"/>
      <c r="SUR139" s="40"/>
      <c r="SUS139" s="40"/>
      <c r="SUT139" s="40"/>
      <c r="SUU139" s="40"/>
      <c r="SUV139" s="40"/>
      <c r="SUW139" s="40"/>
      <c r="SUX139" s="40"/>
      <c r="SUY139" s="40"/>
      <c r="SUZ139" s="40"/>
      <c r="SVA139" s="40"/>
      <c r="SVB139" s="40"/>
      <c r="SVC139" s="40"/>
      <c r="SVD139" s="40"/>
      <c r="SVE139" s="40"/>
      <c r="SVF139" s="40"/>
      <c r="SVG139" s="40"/>
      <c r="SVH139" s="40"/>
      <c r="SVI139" s="40"/>
      <c r="SVJ139" s="40"/>
      <c r="SVK139" s="40"/>
      <c r="SVL139" s="40"/>
      <c r="SVM139" s="40"/>
      <c r="SVN139" s="40"/>
      <c r="SVO139" s="40"/>
      <c r="SVP139" s="40"/>
      <c r="SVQ139" s="40"/>
      <c r="SVR139" s="40"/>
      <c r="SVS139" s="40"/>
      <c r="SVT139" s="40"/>
      <c r="SVU139" s="40"/>
      <c r="SVV139" s="40"/>
      <c r="SVW139" s="40"/>
      <c r="SVX139" s="40"/>
      <c r="SVY139" s="40"/>
      <c r="SVZ139" s="40"/>
      <c r="SWA139" s="40"/>
      <c r="SWB139" s="40"/>
      <c r="SWC139" s="40"/>
      <c r="SWD139" s="40"/>
      <c r="SWE139" s="40"/>
      <c r="SWF139" s="40"/>
      <c r="SWG139" s="40"/>
      <c r="SWH139" s="40"/>
      <c r="SWI139" s="40"/>
      <c r="SWJ139" s="40"/>
      <c r="SWK139" s="40"/>
      <c r="SWL139" s="40"/>
      <c r="SWM139" s="40"/>
      <c r="SWN139" s="40"/>
      <c r="SWO139" s="40"/>
      <c r="SWP139" s="40"/>
      <c r="SWQ139" s="40"/>
      <c r="SWR139" s="40"/>
      <c r="SWS139" s="40"/>
      <c r="SWT139" s="40"/>
      <c r="SWU139" s="40"/>
      <c r="SWV139" s="40"/>
      <c r="SWW139" s="40"/>
      <c r="SWX139" s="40"/>
      <c r="SWY139" s="40"/>
      <c r="SWZ139" s="40"/>
      <c r="SXA139" s="40"/>
      <c r="SXB139" s="40"/>
      <c r="SXC139" s="40"/>
      <c r="SXD139" s="40"/>
      <c r="SXE139" s="40"/>
      <c r="SXF139" s="40"/>
      <c r="SXG139" s="40"/>
      <c r="SXH139" s="40"/>
      <c r="SXI139" s="40"/>
      <c r="SXJ139" s="40"/>
      <c r="SXK139" s="40"/>
      <c r="SXL139" s="40"/>
      <c r="SXM139" s="40"/>
      <c r="SXN139" s="40"/>
      <c r="SXO139" s="40"/>
      <c r="SXP139" s="40"/>
      <c r="SXQ139" s="40"/>
      <c r="SXR139" s="40"/>
      <c r="SXS139" s="40"/>
      <c r="SXT139" s="40"/>
      <c r="SXU139" s="40"/>
      <c r="SXV139" s="40"/>
      <c r="SXW139" s="40"/>
      <c r="SXX139" s="40"/>
      <c r="SXY139" s="40"/>
      <c r="SXZ139" s="40"/>
      <c r="SYA139" s="40"/>
      <c r="SYB139" s="40"/>
      <c r="SYC139" s="40"/>
      <c r="SYD139" s="40"/>
      <c r="SYE139" s="40"/>
      <c r="SYF139" s="40"/>
      <c r="SYG139" s="40"/>
      <c r="SYH139" s="40"/>
      <c r="SYI139" s="40"/>
      <c r="SYJ139" s="40"/>
      <c r="SYK139" s="40"/>
      <c r="SYL139" s="40"/>
      <c r="SYM139" s="40"/>
      <c r="SYN139" s="40"/>
      <c r="SYO139" s="40"/>
      <c r="SYP139" s="40"/>
      <c r="SYQ139" s="40"/>
      <c r="SYR139" s="40"/>
      <c r="SYS139" s="40"/>
      <c r="SYT139" s="40"/>
      <c r="SYU139" s="40"/>
      <c r="SYV139" s="40"/>
      <c r="SYW139" s="40"/>
      <c r="SYX139" s="40"/>
      <c r="SYY139" s="40"/>
      <c r="SYZ139" s="40"/>
      <c r="SZA139" s="40"/>
      <c r="SZB139" s="40"/>
      <c r="SZC139" s="40"/>
      <c r="SZD139" s="40"/>
      <c r="SZE139" s="40"/>
      <c r="SZF139" s="40"/>
      <c r="SZG139" s="40"/>
      <c r="SZH139" s="40"/>
      <c r="SZI139" s="40"/>
      <c r="SZJ139" s="40"/>
      <c r="SZK139" s="40"/>
      <c r="SZL139" s="40"/>
      <c r="SZM139" s="40"/>
      <c r="SZN139" s="40"/>
      <c r="SZO139" s="40"/>
      <c r="SZP139" s="40"/>
      <c r="SZQ139" s="40"/>
      <c r="SZR139" s="40"/>
      <c r="SZS139" s="40"/>
      <c r="SZT139" s="40"/>
      <c r="SZU139" s="40"/>
      <c r="SZV139" s="40"/>
      <c r="SZW139" s="40"/>
      <c r="SZX139" s="40"/>
      <c r="SZY139" s="40"/>
      <c r="SZZ139" s="40"/>
      <c r="TAA139" s="40"/>
      <c r="TAB139" s="40"/>
      <c r="TAC139" s="40"/>
      <c r="TAD139" s="40"/>
      <c r="TAE139" s="40"/>
      <c r="TAF139" s="40"/>
      <c r="TAG139" s="40"/>
      <c r="TAH139" s="40"/>
      <c r="TAI139" s="40"/>
      <c r="TAJ139" s="40"/>
      <c r="TAK139" s="40"/>
      <c r="TAL139" s="40"/>
      <c r="TAM139" s="40"/>
      <c r="TAN139" s="40"/>
      <c r="TAO139" s="40"/>
      <c r="TAP139" s="40"/>
      <c r="TAQ139" s="40"/>
      <c r="TAR139" s="40"/>
      <c r="TAS139" s="40"/>
      <c r="TAT139" s="40"/>
      <c r="TAU139" s="40"/>
      <c r="TAV139" s="40"/>
      <c r="TAW139" s="40"/>
      <c r="TAX139" s="40"/>
      <c r="TAY139" s="40"/>
      <c r="TAZ139" s="40"/>
      <c r="TBA139" s="40"/>
      <c r="TBB139" s="40"/>
      <c r="TBC139" s="40"/>
      <c r="TBD139" s="40"/>
      <c r="TBE139" s="40"/>
      <c r="TBF139" s="40"/>
      <c r="TBG139" s="40"/>
      <c r="TBH139" s="40"/>
      <c r="TBI139" s="40"/>
      <c r="TBJ139" s="40"/>
      <c r="TBK139" s="40"/>
      <c r="TBL139" s="40"/>
      <c r="TBM139" s="40"/>
      <c r="TBN139" s="40"/>
      <c r="TBO139" s="40"/>
      <c r="TBP139" s="40"/>
      <c r="TBQ139" s="40"/>
      <c r="TBR139" s="40"/>
      <c r="TBS139" s="40"/>
      <c r="TBT139" s="40"/>
      <c r="TBU139" s="40"/>
      <c r="TBV139" s="40"/>
      <c r="TBW139" s="40"/>
      <c r="TBX139" s="40"/>
      <c r="TBY139" s="40"/>
      <c r="TBZ139" s="40"/>
      <c r="TCA139" s="40"/>
      <c r="TCB139" s="40"/>
      <c r="TCC139" s="40"/>
      <c r="TCD139" s="40"/>
      <c r="TCE139" s="40"/>
      <c r="TCF139" s="40"/>
      <c r="TCG139" s="40"/>
      <c r="TCH139" s="40"/>
      <c r="TCI139" s="40"/>
      <c r="TCJ139" s="40"/>
      <c r="TCK139" s="40"/>
      <c r="TCL139" s="40"/>
      <c r="TCM139" s="40"/>
      <c r="TCN139" s="40"/>
      <c r="TCO139" s="40"/>
      <c r="TCP139" s="40"/>
      <c r="TCQ139" s="40"/>
      <c r="TCR139" s="40"/>
      <c r="TCS139" s="40"/>
      <c r="TCT139" s="40"/>
      <c r="TCU139" s="40"/>
      <c r="TCV139" s="40"/>
      <c r="TCW139" s="40"/>
      <c r="TCX139" s="40"/>
      <c r="TCY139" s="40"/>
      <c r="TCZ139" s="40"/>
      <c r="TDA139" s="40"/>
      <c r="TDB139" s="40"/>
      <c r="TDC139" s="40"/>
      <c r="TDD139" s="40"/>
      <c r="TDE139" s="40"/>
      <c r="TDF139" s="40"/>
      <c r="TDG139" s="40"/>
      <c r="TDH139" s="40"/>
      <c r="TDI139" s="40"/>
      <c r="TDJ139" s="40"/>
      <c r="TDK139" s="40"/>
      <c r="TDL139" s="40"/>
      <c r="TDM139" s="40"/>
      <c r="TDN139" s="40"/>
      <c r="TDO139" s="40"/>
      <c r="TDP139" s="40"/>
      <c r="TDQ139" s="40"/>
      <c r="TDR139" s="40"/>
      <c r="TDS139" s="40"/>
      <c r="TDT139" s="40"/>
      <c r="TDU139" s="40"/>
      <c r="TDV139" s="40"/>
      <c r="TDW139" s="40"/>
      <c r="TDX139" s="40"/>
      <c r="TDY139" s="40"/>
      <c r="TDZ139" s="40"/>
      <c r="TEA139" s="40"/>
      <c r="TEB139" s="40"/>
      <c r="TEC139" s="40"/>
      <c r="TED139" s="40"/>
      <c r="TEE139" s="40"/>
      <c r="TEF139" s="40"/>
      <c r="TEG139" s="40"/>
      <c r="TEH139" s="40"/>
      <c r="TEI139" s="40"/>
      <c r="TEJ139" s="40"/>
      <c r="TEK139" s="40"/>
      <c r="TEL139" s="40"/>
      <c r="TEM139" s="40"/>
      <c r="TEN139" s="40"/>
      <c r="TEO139" s="40"/>
      <c r="TEP139" s="40"/>
      <c r="TEQ139" s="40"/>
      <c r="TER139" s="40"/>
      <c r="TES139" s="40"/>
      <c r="TET139" s="40"/>
      <c r="TEU139" s="40"/>
      <c r="TEV139" s="40"/>
      <c r="TEW139" s="40"/>
      <c r="TEX139" s="40"/>
      <c r="TEY139" s="40"/>
      <c r="TEZ139" s="40"/>
      <c r="TFA139" s="40"/>
      <c r="TFB139" s="40"/>
      <c r="TFC139" s="40"/>
      <c r="TFD139" s="40"/>
      <c r="TFE139" s="40"/>
      <c r="TFF139" s="40"/>
      <c r="TFG139" s="40"/>
      <c r="TFH139" s="40"/>
      <c r="TFI139" s="40"/>
      <c r="TFJ139" s="40"/>
      <c r="TFK139" s="40"/>
      <c r="TFL139" s="40"/>
      <c r="TFM139" s="40"/>
      <c r="TFN139" s="40"/>
      <c r="TFO139" s="40"/>
      <c r="TFP139" s="40"/>
      <c r="TFQ139" s="40"/>
      <c r="TFR139" s="40"/>
      <c r="TFS139" s="40"/>
      <c r="TFT139" s="40"/>
      <c r="TFU139" s="40"/>
      <c r="TFV139" s="40"/>
      <c r="TFW139" s="40"/>
      <c r="TFX139" s="40"/>
      <c r="TFY139" s="40"/>
      <c r="TFZ139" s="40"/>
      <c r="TGA139" s="40"/>
      <c r="TGB139" s="40"/>
      <c r="TGC139" s="40"/>
      <c r="TGD139" s="40"/>
      <c r="TGE139" s="40"/>
      <c r="TGF139" s="40"/>
      <c r="TGG139" s="40"/>
      <c r="TGH139" s="40"/>
      <c r="TGI139" s="40"/>
      <c r="TGJ139" s="40"/>
      <c r="TGK139" s="40"/>
      <c r="TGL139" s="40"/>
      <c r="TGM139" s="40"/>
      <c r="TGN139" s="40"/>
      <c r="TGO139" s="40"/>
      <c r="TGP139" s="40"/>
      <c r="TGQ139" s="40"/>
      <c r="TGR139" s="40"/>
      <c r="TGS139" s="40"/>
      <c r="TGT139" s="40"/>
      <c r="TGU139" s="40"/>
      <c r="TGV139" s="40"/>
      <c r="TGW139" s="40"/>
      <c r="TGX139" s="40"/>
      <c r="TGY139" s="40"/>
      <c r="TGZ139" s="40"/>
      <c r="THA139" s="40"/>
      <c r="THB139" s="40"/>
      <c r="THC139" s="40"/>
      <c r="THD139" s="40"/>
      <c r="THE139" s="40"/>
      <c r="THF139" s="40"/>
      <c r="THG139" s="40"/>
      <c r="THH139" s="40"/>
      <c r="THI139" s="40"/>
      <c r="THJ139" s="40"/>
      <c r="THK139" s="40"/>
      <c r="THL139" s="40"/>
      <c r="THM139" s="40"/>
      <c r="THN139" s="40"/>
      <c r="THO139" s="40"/>
      <c r="THP139" s="40"/>
      <c r="THQ139" s="40"/>
      <c r="THR139" s="40"/>
      <c r="THS139" s="40"/>
      <c r="THT139" s="40"/>
      <c r="THU139" s="40"/>
      <c r="THV139" s="40"/>
      <c r="THW139" s="40"/>
      <c r="THX139" s="40"/>
      <c r="THY139" s="40"/>
      <c r="THZ139" s="40"/>
      <c r="TIA139" s="40"/>
      <c r="TIB139" s="40"/>
      <c r="TIC139" s="40"/>
      <c r="TID139" s="40"/>
      <c r="TIE139" s="40"/>
      <c r="TIF139" s="40"/>
      <c r="TIG139" s="40"/>
      <c r="TIH139" s="40"/>
      <c r="TII139" s="40"/>
      <c r="TIJ139" s="40"/>
      <c r="TIK139" s="40"/>
      <c r="TIL139" s="40"/>
      <c r="TIM139" s="40"/>
      <c r="TIN139" s="40"/>
      <c r="TIO139" s="40"/>
      <c r="TIP139" s="40"/>
      <c r="TIQ139" s="40"/>
      <c r="TIR139" s="40"/>
      <c r="TIS139" s="40"/>
      <c r="TIT139" s="40"/>
      <c r="TIU139" s="40"/>
      <c r="TIV139" s="40"/>
      <c r="TIW139" s="40"/>
      <c r="TIX139" s="40"/>
      <c r="TIY139" s="40"/>
      <c r="TIZ139" s="40"/>
      <c r="TJA139" s="40"/>
      <c r="TJB139" s="40"/>
      <c r="TJC139" s="40"/>
      <c r="TJD139" s="40"/>
      <c r="TJE139" s="40"/>
      <c r="TJF139" s="40"/>
      <c r="TJG139" s="40"/>
      <c r="TJH139" s="40"/>
      <c r="TJI139" s="40"/>
      <c r="TJJ139" s="40"/>
      <c r="TJK139" s="40"/>
      <c r="TJL139" s="40"/>
      <c r="TJM139" s="40"/>
      <c r="TJN139" s="40"/>
      <c r="TJO139" s="40"/>
      <c r="TJP139" s="40"/>
      <c r="TJQ139" s="40"/>
      <c r="TJR139" s="40"/>
      <c r="TJS139" s="40"/>
      <c r="TJT139" s="40"/>
      <c r="TJU139" s="40"/>
      <c r="TJV139" s="40"/>
      <c r="TJW139" s="40"/>
      <c r="TJX139" s="40"/>
      <c r="TJY139" s="40"/>
      <c r="TJZ139" s="40"/>
      <c r="TKA139" s="40"/>
      <c r="TKB139" s="40"/>
      <c r="TKC139" s="40"/>
      <c r="TKD139" s="40"/>
      <c r="TKE139" s="40"/>
      <c r="TKF139" s="40"/>
      <c r="TKG139" s="40"/>
      <c r="TKH139" s="40"/>
      <c r="TKI139" s="40"/>
      <c r="TKJ139" s="40"/>
      <c r="TKK139" s="40"/>
      <c r="TKL139" s="40"/>
      <c r="TKM139" s="40"/>
      <c r="TKN139" s="40"/>
      <c r="TKO139" s="40"/>
      <c r="TKP139" s="40"/>
      <c r="TKQ139" s="40"/>
      <c r="TKR139" s="40"/>
      <c r="TKS139" s="40"/>
      <c r="TKT139" s="40"/>
      <c r="TKU139" s="40"/>
      <c r="TKV139" s="40"/>
      <c r="TKW139" s="40"/>
      <c r="TKX139" s="40"/>
      <c r="TKY139" s="40"/>
      <c r="TKZ139" s="40"/>
      <c r="TLA139" s="40"/>
      <c r="TLB139" s="40"/>
      <c r="TLC139" s="40"/>
      <c r="TLD139" s="40"/>
      <c r="TLE139" s="40"/>
      <c r="TLF139" s="40"/>
      <c r="TLG139" s="40"/>
      <c r="TLH139" s="40"/>
      <c r="TLI139" s="40"/>
      <c r="TLJ139" s="40"/>
      <c r="TLK139" s="40"/>
      <c r="TLL139" s="40"/>
      <c r="TLM139" s="40"/>
      <c r="TLN139" s="40"/>
      <c r="TLO139" s="40"/>
      <c r="TLP139" s="40"/>
      <c r="TLQ139" s="40"/>
      <c r="TLR139" s="40"/>
      <c r="TLS139" s="40"/>
      <c r="TLT139" s="40"/>
      <c r="TLU139" s="40"/>
      <c r="TLV139" s="40"/>
      <c r="TLW139" s="40"/>
      <c r="TLX139" s="40"/>
      <c r="TLY139" s="40"/>
      <c r="TLZ139" s="40"/>
      <c r="TMA139" s="40"/>
      <c r="TMB139" s="40"/>
      <c r="TMC139" s="40"/>
      <c r="TMD139" s="40"/>
      <c r="TME139" s="40"/>
      <c r="TMF139" s="40"/>
      <c r="TMG139" s="40"/>
      <c r="TMH139" s="40"/>
      <c r="TMI139" s="40"/>
      <c r="TMJ139" s="40"/>
      <c r="TMK139" s="40"/>
      <c r="TML139" s="40"/>
      <c r="TMM139" s="40"/>
      <c r="TMN139" s="40"/>
      <c r="TMO139" s="40"/>
      <c r="TMP139" s="40"/>
      <c r="TMQ139" s="40"/>
      <c r="TMR139" s="40"/>
      <c r="TMS139" s="40"/>
      <c r="TMT139" s="40"/>
      <c r="TMU139" s="40"/>
      <c r="TMV139" s="40"/>
      <c r="TMW139" s="40"/>
      <c r="TMX139" s="40"/>
      <c r="TMY139" s="40"/>
      <c r="TMZ139" s="40"/>
      <c r="TNA139" s="40"/>
      <c r="TNB139" s="40"/>
      <c r="TNC139" s="40"/>
      <c r="TND139" s="40"/>
      <c r="TNE139" s="40"/>
      <c r="TNF139" s="40"/>
      <c r="TNG139" s="40"/>
      <c r="TNH139" s="40"/>
      <c r="TNI139" s="40"/>
      <c r="TNJ139" s="40"/>
      <c r="TNK139" s="40"/>
      <c r="TNL139" s="40"/>
      <c r="TNM139" s="40"/>
      <c r="TNN139" s="40"/>
      <c r="TNO139" s="40"/>
      <c r="TNP139" s="40"/>
      <c r="TNQ139" s="40"/>
      <c r="TNR139" s="40"/>
      <c r="TNS139" s="40"/>
      <c r="TNT139" s="40"/>
      <c r="TNU139" s="40"/>
      <c r="TNV139" s="40"/>
      <c r="TNW139" s="40"/>
      <c r="TNX139" s="40"/>
      <c r="TNY139" s="40"/>
      <c r="TNZ139" s="40"/>
      <c r="TOA139" s="40"/>
      <c r="TOB139" s="40"/>
      <c r="TOC139" s="40"/>
      <c r="TOD139" s="40"/>
      <c r="TOE139" s="40"/>
      <c r="TOF139" s="40"/>
      <c r="TOG139" s="40"/>
      <c r="TOH139" s="40"/>
      <c r="TOI139" s="40"/>
      <c r="TOJ139" s="40"/>
      <c r="TOK139" s="40"/>
      <c r="TOL139" s="40"/>
      <c r="TOM139" s="40"/>
      <c r="TON139" s="40"/>
      <c r="TOO139" s="40"/>
      <c r="TOP139" s="40"/>
      <c r="TOQ139" s="40"/>
      <c r="TOR139" s="40"/>
      <c r="TOS139" s="40"/>
      <c r="TOT139" s="40"/>
      <c r="TOU139" s="40"/>
      <c r="TOV139" s="40"/>
      <c r="TOW139" s="40"/>
      <c r="TOX139" s="40"/>
      <c r="TOY139" s="40"/>
      <c r="TOZ139" s="40"/>
      <c r="TPA139" s="40"/>
      <c r="TPB139" s="40"/>
      <c r="TPC139" s="40"/>
      <c r="TPD139" s="40"/>
      <c r="TPE139" s="40"/>
      <c r="TPF139" s="40"/>
      <c r="TPG139" s="40"/>
      <c r="TPH139" s="40"/>
      <c r="TPI139" s="40"/>
      <c r="TPJ139" s="40"/>
      <c r="TPK139" s="40"/>
      <c r="TPL139" s="40"/>
      <c r="TPM139" s="40"/>
      <c r="TPN139" s="40"/>
      <c r="TPO139" s="40"/>
      <c r="TPP139" s="40"/>
      <c r="TPQ139" s="40"/>
      <c r="TPR139" s="40"/>
      <c r="TPS139" s="40"/>
      <c r="TPT139" s="40"/>
      <c r="TPU139" s="40"/>
      <c r="TPV139" s="40"/>
      <c r="TPW139" s="40"/>
      <c r="TPX139" s="40"/>
      <c r="TPY139" s="40"/>
      <c r="TPZ139" s="40"/>
      <c r="TQA139" s="40"/>
      <c r="TQB139" s="40"/>
      <c r="TQC139" s="40"/>
      <c r="TQD139" s="40"/>
      <c r="TQE139" s="40"/>
      <c r="TQF139" s="40"/>
      <c r="TQG139" s="40"/>
      <c r="TQH139" s="40"/>
      <c r="TQI139" s="40"/>
      <c r="TQJ139" s="40"/>
      <c r="TQK139" s="40"/>
      <c r="TQL139" s="40"/>
      <c r="TQM139" s="40"/>
      <c r="TQN139" s="40"/>
      <c r="TQO139" s="40"/>
      <c r="TQP139" s="40"/>
      <c r="TQQ139" s="40"/>
      <c r="TQR139" s="40"/>
      <c r="TQS139" s="40"/>
      <c r="TQT139" s="40"/>
      <c r="TQU139" s="40"/>
      <c r="TQV139" s="40"/>
      <c r="TQW139" s="40"/>
      <c r="TQX139" s="40"/>
      <c r="TQY139" s="40"/>
      <c r="TQZ139" s="40"/>
      <c r="TRA139" s="40"/>
      <c r="TRB139" s="40"/>
      <c r="TRC139" s="40"/>
      <c r="TRD139" s="40"/>
      <c r="TRE139" s="40"/>
      <c r="TRF139" s="40"/>
      <c r="TRG139" s="40"/>
      <c r="TRH139" s="40"/>
      <c r="TRI139" s="40"/>
      <c r="TRJ139" s="40"/>
      <c r="TRK139" s="40"/>
      <c r="TRL139" s="40"/>
      <c r="TRM139" s="40"/>
      <c r="TRN139" s="40"/>
      <c r="TRO139" s="40"/>
      <c r="TRP139" s="40"/>
      <c r="TRQ139" s="40"/>
      <c r="TRR139" s="40"/>
      <c r="TRS139" s="40"/>
      <c r="TRT139" s="40"/>
      <c r="TRU139" s="40"/>
      <c r="TRV139" s="40"/>
      <c r="TRW139" s="40"/>
      <c r="TRX139" s="40"/>
      <c r="TRY139" s="40"/>
      <c r="TRZ139" s="40"/>
      <c r="TSA139" s="40"/>
      <c r="TSB139" s="40"/>
      <c r="TSC139" s="40"/>
      <c r="TSD139" s="40"/>
      <c r="TSE139" s="40"/>
      <c r="TSF139" s="40"/>
      <c r="TSG139" s="40"/>
      <c r="TSH139" s="40"/>
      <c r="TSI139" s="40"/>
      <c r="TSJ139" s="40"/>
      <c r="TSK139" s="40"/>
      <c r="TSL139" s="40"/>
      <c r="TSM139" s="40"/>
      <c r="TSN139" s="40"/>
      <c r="TSO139" s="40"/>
      <c r="TSP139" s="40"/>
      <c r="TSQ139" s="40"/>
      <c r="TSR139" s="40"/>
      <c r="TSS139" s="40"/>
      <c r="TST139" s="40"/>
      <c r="TSU139" s="40"/>
      <c r="TSV139" s="40"/>
      <c r="TSW139" s="40"/>
      <c r="TSX139" s="40"/>
      <c r="TSY139" s="40"/>
      <c r="TSZ139" s="40"/>
      <c r="TTA139" s="40"/>
      <c r="TTB139" s="40"/>
      <c r="TTC139" s="40"/>
      <c r="TTD139" s="40"/>
      <c r="TTE139" s="40"/>
      <c r="TTF139" s="40"/>
      <c r="TTG139" s="40"/>
      <c r="TTH139" s="40"/>
      <c r="TTI139" s="40"/>
      <c r="TTJ139" s="40"/>
      <c r="TTK139" s="40"/>
      <c r="TTL139" s="40"/>
      <c r="TTM139" s="40"/>
      <c r="TTN139" s="40"/>
      <c r="TTO139" s="40"/>
      <c r="TTP139" s="40"/>
      <c r="TTQ139" s="40"/>
      <c r="TTR139" s="40"/>
      <c r="TTS139" s="40"/>
      <c r="TTT139" s="40"/>
      <c r="TTU139" s="40"/>
      <c r="TTV139" s="40"/>
      <c r="TTW139" s="40"/>
      <c r="TTX139" s="40"/>
      <c r="TTY139" s="40"/>
      <c r="TTZ139" s="40"/>
      <c r="TUA139" s="40"/>
      <c r="TUB139" s="40"/>
      <c r="TUC139" s="40"/>
      <c r="TUD139" s="40"/>
      <c r="TUE139" s="40"/>
      <c r="TUF139" s="40"/>
      <c r="TUG139" s="40"/>
      <c r="TUH139" s="40"/>
      <c r="TUI139" s="40"/>
      <c r="TUJ139" s="40"/>
      <c r="TUK139" s="40"/>
      <c r="TUL139" s="40"/>
      <c r="TUM139" s="40"/>
      <c r="TUN139" s="40"/>
      <c r="TUO139" s="40"/>
      <c r="TUP139" s="40"/>
      <c r="TUQ139" s="40"/>
      <c r="TUR139" s="40"/>
      <c r="TUS139" s="40"/>
      <c r="TUT139" s="40"/>
      <c r="TUU139" s="40"/>
      <c r="TUV139" s="40"/>
      <c r="TUW139" s="40"/>
      <c r="TUX139" s="40"/>
      <c r="TUY139" s="40"/>
      <c r="TUZ139" s="40"/>
      <c r="TVA139" s="40"/>
      <c r="TVB139" s="40"/>
      <c r="TVC139" s="40"/>
      <c r="TVD139" s="40"/>
      <c r="TVE139" s="40"/>
      <c r="TVF139" s="40"/>
      <c r="TVG139" s="40"/>
      <c r="TVH139" s="40"/>
      <c r="TVI139" s="40"/>
      <c r="TVJ139" s="40"/>
      <c r="TVK139" s="40"/>
      <c r="TVL139" s="40"/>
      <c r="TVM139" s="40"/>
      <c r="TVN139" s="40"/>
      <c r="TVO139" s="40"/>
      <c r="TVP139" s="40"/>
      <c r="TVQ139" s="40"/>
      <c r="TVR139" s="40"/>
      <c r="TVS139" s="40"/>
      <c r="TVT139" s="40"/>
      <c r="TVU139" s="40"/>
      <c r="TVV139" s="40"/>
      <c r="TVW139" s="40"/>
      <c r="TVX139" s="40"/>
      <c r="TVY139" s="40"/>
      <c r="TVZ139" s="40"/>
      <c r="TWA139" s="40"/>
      <c r="TWB139" s="40"/>
      <c r="TWC139" s="40"/>
      <c r="TWD139" s="40"/>
      <c r="TWE139" s="40"/>
      <c r="TWF139" s="40"/>
      <c r="TWG139" s="40"/>
      <c r="TWH139" s="40"/>
      <c r="TWI139" s="40"/>
      <c r="TWJ139" s="40"/>
      <c r="TWK139" s="40"/>
      <c r="TWL139" s="40"/>
      <c r="TWM139" s="40"/>
      <c r="TWN139" s="40"/>
      <c r="TWO139" s="40"/>
      <c r="TWP139" s="40"/>
      <c r="TWQ139" s="40"/>
      <c r="TWR139" s="40"/>
      <c r="TWS139" s="40"/>
      <c r="TWT139" s="40"/>
      <c r="TWU139" s="40"/>
      <c r="TWV139" s="40"/>
      <c r="TWW139" s="40"/>
      <c r="TWX139" s="40"/>
      <c r="TWY139" s="40"/>
      <c r="TWZ139" s="40"/>
      <c r="TXA139" s="40"/>
      <c r="TXB139" s="40"/>
      <c r="TXC139" s="40"/>
      <c r="TXD139" s="40"/>
      <c r="TXE139" s="40"/>
      <c r="TXF139" s="40"/>
      <c r="TXG139" s="40"/>
      <c r="TXH139" s="40"/>
      <c r="TXI139" s="40"/>
      <c r="TXJ139" s="40"/>
      <c r="TXK139" s="40"/>
      <c r="TXL139" s="40"/>
      <c r="TXM139" s="40"/>
      <c r="TXN139" s="40"/>
      <c r="TXO139" s="40"/>
      <c r="TXP139" s="40"/>
      <c r="TXQ139" s="40"/>
      <c r="TXR139" s="40"/>
      <c r="TXS139" s="40"/>
      <c r="TXT139" s="40"/>
      <c r="TXU139" s="40"/>
      <c r="TXV139" s="40"/>
      <c r="TXW139" s="40"/>
      <c r="TXX139" s="40"/>
      <c r="TXY139" s="40"/>
      <c r="TXZ139" s="40"/>
      <c r="TYA139" s="40"/>
      <c r="TYB139" s="40"/>
      <c r="TYC139" s="40"/>
      <c r="TYD139" s="40"/>
      <c r="TYE139" s="40"/>
      <c r="TYF139" s="40"/>
      <c r="TYG139" s="40"/>
      <c r="TYH139" s="40"/>
      <c r="TYI139" s="40"/>
      <c r="TYJ139" s="40"/>
      <c r="TYK139" s="40"/>
      <c r="TYL139" s="40"/>
      <c r="TYM139" s="40"/>
      <c r="TYN139" s="40"/>
      <c r="TYO139" s="40"/>
      <c r="TYP139" s="40"/>
      <c r="TYQ139" s="40"/>
      <c r="TYR139" s="40"/>
      <c r="TYS139" s="40"/>
      <c r="TYT139" s="40"/>
      <c r="TYU139" s="40"/>
      <c r="TYV139" s="40"/>
      <c r="TYW139" s="40"/>
      <c r="TYX139" s="40"/>
      <c r="TYY139" s="40"/>
      <c r="TYZ139" s="40"/>
      <c r="TZA139" s="40"/>
      <c r="TZB139" s="40"/>
      <c r="TZC139" s="40"/>
      <c r="TZD139" s="40"/>
      <c r="TZE139" s="40"/>
      <c r="TZF139" s="40"/>
      <c r="TZG139" s="40"/>
      <c r="TZH139" s="40"/>
      <c r="TZI139" s="40"/>
      <c r="TZJ139" s="40"/>
      <c r="TZK139" s="40"/>
      <c r="TZL139" s="40"/>
      <c r="TZM139" s="40"/>
      <c r="TZN139" s="40"/>
      <c r="TZO139" s="40"/>
      <c r="TZP139" s="40"/>
      <c r="TZQ139" s="40"/>
      <c r="TZR139" s="40"/>
      <c r="TZS139" s="40"/>
      <c r="TZT139" s="40"/>
      <c r="TZU139" s="40"/>
      <c r="TZV139" s="40"/>
      <c r="TZW139" s="40"/>
      <c r="TZX139" s="40"/>
      <c r="TZY139" s="40"/>
      <c r="TZZ139" s="40"/>
      <c r="UAA139" s="40"/>
      <c r="UAB139" s="40"/>
      <c r="UAC139" s="40"/>
      <c r="UAD139" s="40"/>
      <c r="UAE139" s="40"/>
      <c r="UAF139" s="40"/>
      <c r="UAG139" s="40"/>
      <c r="UAH139" s="40"/>
      <c r="UAI139" s="40"/>
      <c r="UAJ139" s="40"/>
      <c r="UAK139" s="40"/>
      <c r="UAL139" s="40"/>
      <c r="UAM139" s="40"/>
      <c r="UAN139" s="40"/>
      <c r="UAO139" s="40"/>
      <c r="UAP139" s="40"/>
      <c r="UAQ139" s="40"/>
      <c r="UAR139" s="40"/>
      <c r="UAS139" s="40"/>
      <c r="UAT139" s="40"/>
      <c r="UAU139" s="40"/>
      <c r="UAV139" s="40"/>
      <c r="UAW139" s="40"/>
      <c r="UAX139" s="40"/>
      <c r="UAY139" s="40"/>
      <c r="UAZ139" s="40"/>
      <c r="UBA139" s="40"/>
      <c r="UBB139" s="40"/>
      <c r="UBC139" s="40"/>
      <c r="UBD139" s="40"/>
      <c r="UBE139" s="40"/>
      <c r="UBF139" s="40"/>
      <c r="UBG139" s="40"/>
      <c r="UBH139" s="40"/>
      <c r="UBI139" s="40"/>
      <c r="UBJ139" s="40"/>
      <c r="UBK139" s="40"/>
      <c r="UBL139" s="40"/>
      <c r="UBM139" s="40"/>
      <c r="UBN139" s="40"/>
      <c r="UBO139" s="40"/>
      <c r="UBP139" s="40"/>
      <c r="UBQ139" s="40"/>
      <c r="UBR139" s="40"/>
      <c r="UBS139" s="40"/>
      <c r="UBT139" s="40"/>
      <c r="UBU139" s="40"/>
      <c r="UBV139" s="40"/>
      <c r="UBW139" s="40"/>
      <c r="UBX139" s="40"/>
      <c r="UBY139" s="40"/>
      <c r="UBZ139" s="40"/>
      <c r="UCA139" s="40"/>
      <c r="UCB139" s="40"/>
      <c r="UCC139" s="40"/>
      <c r="UCD139" s="40"/>
      <c r="UCE139" s="40"/>
      <c r="UCF139" s="40"/>
      <c r="UCG139" s="40"/>
      <c r="UCH139" s="40"/>
      <c r="UCI139" s="40"/>
      <c r="UCJ139" s="40"/>
      <c r="UCK139" s="40"/>
      <c r="UCL139" s="40"/>
      <c r="UCM139" s="40"/>
      <c r="UCN139" s="40"/>
      <c r="UCO139" s="40"/>
      <c r="UCP139" s="40"/>
      <c r="UCQ139" s="40"/>
      <c r="UCR139" s="40"/>
      <c r="UCS139" s="40"/>
      <c r="UCT139" s="40"/>
      <c r="UCU139" s="40"/>
      <c r="UCV139" s="40"/>
      <c r="UCW139" s="40"/>
      <c r="UCX139" s="40"/>
      <c r="UCY139" s="40"/>
      <c r="UCZ139" s="40"/>
      <c r="UDA139" s="40"/>
      <c r="UDB139" s="40"/>
      <c r="UDC139" s="40"/>
      <c r="UDD139" s="40"/>
      <c r="UDE139" s="40"/>
      <c r="UDF139" s="40"/>
      <c r="UDG139" s="40"/>
      <c r="UDH139" s="40"/>
      <c r="UDI139" s="40"/>
      <c r="UDJ139" s="40"/>
      <c r="UDK139" s="40"/>
      <c r="UDL139" s="40"/>
      <c r="UDM139" s="40"/>
      <c r="UDN139" s="40"/>
      <c r="UDO139" s="40"/>
      <c r="UDP139" s="40"/>
      <c r="UDQ139" s="40"/>
      <c r="UDR139" s="40"/>
      <c r="UDS139" s="40"/>
      <c r="UDT139" s="40"/>
      <c r="UDU139" s="40"/>
      <c r="UDV139" s="40"/>
      <c r="UDW139" s="40"/>
      <c r="UDX139" s="40"/>
      <c r="UDY139" s="40"/>
      <c r="UDZ139" s="40"/>
      <c r="UEA139" s="40"/>
      <c r="UEB139" s="40"/>
      <c r="UEC139" s="40"/>
      <c r="UED139" s="40"/>
      <c r="UEE139" s="40"/>
      <c r="UEF139" s="40"/>
      <c r="UEG139" s="40"/>
      <c r="UEH139" s="40"/>
      <c r="UEI139" s="40"/>
      <c r="UEJ139" s="40"/>
      <c r="UEK139" s="40"/>
      <c r="UEL139" s="40"/>
      <c r="UEM139" s="40"/>
      <c r="UEN139" s="40"/>
      <c r="UEO139" s="40"/>
      <c r="UEP139" s="40"/>
      <c r="UEQ139" s="40"/>
      <c r="UER139" s="40"/>
      <c r="UES139" s="40"/>
      <c r="UET139" s="40"/>
      <c r="UEU139" s="40"/>
      <c r="UEV139" s="40"/>
      <c r="UEW139" s="40"/>
      <c r="UEX139" s="40"/>
      <c r="UEY139" s="40"/>
      <c r="UEZ139" s="40"/>
      <c r="UFA139" s="40"/>
      <c r="UFB139" s="40"/>
      <c r="UFC139" s="40"/>
      <c r="UFD139" s="40"/>
      <c r="UFE139" s="40"/>
      <c r="UFF139" s="40"/>
      <c r="UFG139" s="40"/>
      <c r="UFH139" s="40"/>
      <c r="UFI139" s="40"/>
      <c r="UFJ139" s="40"/>
      <c r="UFK139" s="40"/>
      <c r="UFL139" s="40"/>
      <c r="UFM139" s="40"/>
      <c r="UFN139" s="40"/>
      <c r="UFO139" s="40"/>
      <c r="UFP139" s="40"/>
      <c r="UFQ139" s="40"/>
      <c r="UFR139" s="40"/>
      <c r="UFS139" s="40"/>
      <c r="UFT139" s="40"/>
      <c r="UFU139" s="40"/>
      <c r="UFV139" s="40"/>
      <c r="UFW139" s="40"/>
      <c r="UFX139" s="40"/>
      <c r="UFY139" s="40"/>
      <c r="UFZ139" s="40"/>
      <c r="UGA139" s="40"/>
      <c r="UGB139" s="40"/>
      <c r="UGC139" s="40"/>
      <c r="UGD139" s="40"/>
      <c r="UGE139" s="40"/>
      <c r="UGF139" s="40"/>
      <c r="UGG139" s="40"/>
      <c r="UGH139" s="40"/>
      <c r="UGI139" s="40"/>
      <c r="UGJ139" s="40"/>
      <c r="UGK139" s="40"/>
      <c r="UGL139" s="40"/>
      <c r="UGM139" s="40"/>
      <c r="UGN139" s="40"/>
      <c r="UGO139" s="40"/>
      <c r="UGP139" s="40"/>
      <c r="UGQ139" s="40"/>
      <c r="UGR139" s="40"/>
      <c r="UGS139" s="40"/>
      <c r="UGT139" s="40"/>
      <c r="UGU139" s="40"/>
      <c r="UGV139" s="40"/>
      <c r="UGW139" s="40"/>
      <c r="UGX139" s="40"/>
      <c r="UGY139" s="40"/>
      <c r="UGZ139" s="40"/>
      <c r="UHA139" s="40"/>
      <c r="UHB139" s="40"/>
      <c r="UHC139" s="40"/>
      <c r="UHD139" s="40"/>
      <c r="UHE139" s="40"/>
      <c r="UHF139" s="40"/>
      <c r="UHG139" s="40"/>
      <c r="UHH139" s="40"/>
      <c r="UHI139" s="40"/>
      <c r="UHJ139" s="40"/>
      <c r="UHK139" s="40"/>
      <c r="UHL139" s="40"/>
      <c r="UHM139" s="40"/>
      <c r="UHN139" s="40"/>
      <c r="UHO139" s="40"/>
      <c r="UHP139" s="40"/>
      <c r="UHQ139" s="40"/>
      <c r="UHR139" s="40"/>
      <c r="UHS139" s="40"/>
      <c r="UHT139" s="40"/>
      <c r="UHU139" s="40"/>
      <c r="UHV139" s="40"/>
      <c r="UHW139" s="40"/>
      <c r="UHX139" s="40"/>
      <c r="UHY139" s="40"/>
      <c r="UHZ139" s="40"/>
      <c r="UIA139" s="40"/>
      <c r="UIB139" s="40"/>
      <c r="UIC139" s="40"/>
      <c r="UID139" s="40"/>
      <c r="UIE139" s="40"/>
      <c r="UIF139" s="40"/>
      <c r="UIG139" s="40"/>
      <c r="UIH139" s="40"/>
      <c r="UII139" s="40"/>
      <c r="UIJ139" s="40"/>
      <c r="UIK139" s="40"/>
      <c r="UIL139" s="40"/>
      <c r="UIM139" s="40"/>
      <c r="UIN139" s="40"/>
      <c r="UIO139" s="40"/>
      <c r="UIP139" s="40"/>
      <c r="UIQ139" s="40"/>
      <c r="UIR139" s="40"/>
      <c r="UIS139" s="40"/>
      <c r="UIT139" s="40"/>
      <c r="UIU139" s="40"/>
      <c r="UIV139" s="40"/>
      <c r="UIW139" s="40"/>
      <c r="UIX139" s="40"/>
      <c r="UIY139" s="40"/>
      <c r="UIZ139" s="40"/>
      <c r="UJA139" s="40"/>
      <c r="UJB139" s="40"/>
      <c r="UJC139" s="40"/>
      <c r="UJD139" s="40"/>
      <c r="UJE139" s="40"/>
      <c r="UJF139" s="40"/>
      <c r="UJG139" s="40"/>
      <c r="UJH139" s="40"/>
      <c r="UJI139" s="40"/>
      <c r="UJJ139" s="40"/>
      <c r="UJK139" s="40"/>
      <c r="UJL139" s="40"/>
      <c r="UJM139" s="40"/>
      <c r="UJN139" s="40"/>
      <c r="UJO139" s="40"/>
      <c r="UJP139" s="40"/>
      <c r="UJQ139" s="40"/>
      <c r="UJR139" s="40"/>
      <c r="UJS139" s="40"/>
      <c r="UJT139" s="40"/>
      <c r="UJU139" s="40"/>
      <c r="UJV139" s="40"/>
      <c r="UJW139" s="40"/>
      <c r="UJX139" s="40"/>
      <c r="UJY139" s="40"/>
      <c r="UJZ139" s="40"/>
      <c r="UKA139" s="40"/>
      <c r="UKB139" s="40"/>
      <c r="UKC139" s="40"/>
      <c r="UKD139" s="40"/>
      <c r="UKE139" s="40"/>
      <c r="UKF139" s="40"/>
      <c r="UKG139" s="40"/>
      <c r="UKH139" s="40"/>
      <c r="UKI139" s="40"/>
      <c r="UKJ139" s="40"/>
      <c r="UKK139" s="40"/>
      <c r="UKL139" s="40"/>
      <c r="UKM139" s="40"/>
      <c r="UKN139" s="40"/>
      <c r="UKO139" s="40"/>
      <c r="UKP139" s="40"/>
      <c r="UKQ139" s="40"/>
      <c r="UKR139" s="40"/>
      <c r="UKS139" s="40"/>
      <c r="UKT139" s="40"/>
      <c r="UKU139" s="40"/>
      <c r="UKV139" s="40"/>
      <c r="UKW139" s="40"/>
      <c r="UKX139" s="40"/>
      <c r="UKY139" s="40"/>
      <c r="UKZ139" s="40"/>
      <c r="ULA139" s="40"/>
      <c r="ULB139" s="40"/>
      <c r="ULC139" s="40"/>
      <c r="ULD139" s="40"/>
      <c r="ULE139" s="40"/>
      <c r="ULF139" s="40"/>
      <c r="ULG139" s="40"/>
      <c r="ULH139" s="40"/>
      <c r="ULI139" s="40"/>
      <c r="ULJ139" s="40"/>
      <c r="ULK139" s="40"/>
      <c r="ULL139" s="40"/>
      <c r="ULM139" s="40"/>
      <c r="ULN139" s="40"/>
      <c r="ULO139" s="40"/>
      <c r="ULP139" s="40"/>
      <c r="ULQ139" s="40"/>
      <c r="ULR139" s="40"/>
      <c r="ULS139" s="40"/>
      <c r="ULT139" s="40"/>
      <c r="ULU139" s="40"/>
      <c r="ULV139" s="40"/>
      <c r="ULW139" s="40"/>
      <c r="ULX139" s="40"/>
      <c r="ULY139" s="40"/>
      <c r="ULZ139" s="40"/>
      <c r="UMA139" s="40"/>
      <c r="UMB139" s="40"/>
      <c r="UMC139" s="40"/>
      <c r="UMD139" s="40"/>
      <c r="UME139" s="40"/>
      <c r="UMF139" s="40"/>
      <c r="UMG139" s="40"/>
      <c r="UMH139" s="40"/>
      <c r="UMI139" s="40"/>
      <c r="UMJ139" s="40"/>
      <c r="UMK139" s="40"/>
      <c r="UML139" s="40"/>
      <c r="UMM139" s="40"/>
      <c r="UMN139" s="40"/>
      <c r="UMO139" s="40"/>
      <c r="UMP139" s="40"/>
      <c r="UMQ139" s="40"/>
      <c r="UMR139" s="40"/>
      <c r="UMS139" s="40"/>
      <c r="UMT139" s="40"/>
      <c r="UMU139" s="40"/>
      <c r="UMV139" s="40"/>
      <c r="UMW139" s="40"/>
      <c r="UMX139" s="40"/>
      <c r="UMY139" s="40"/>
      <c r="UMZ139" s="40"/>
      <c r="UNA139" s="40"/>
      <c r="UNB139" s="40"/>
      <c r="UNC139" s="40"/>
      <c r="UND139" s="40"/>
      <c r="UNE139" s="40"/>
      <c r="UNF139" s="40"/>
      <c r="UNG139" s="40"/>
      <c r="UNH139" s="40"/>
      <c r="UNI139" s="40"/>
      <c r="UNJ139" s="40"/>
      <c r="UNK139" s="40"/>
      <c r="UNL139" s="40"/>
      <c r="UNM139" s="40"/>
      <c r="UNN139" s="40"/>
      <c r="UNO139" s="40"/>
      <c r="UNP139" s="40"/>
      <c r="UNQ139" s="40"/>
      <c r="UNR139" s="40"/>
      <c r="UNS139" s="40"/>
      <c r="UNT139" s="40"/>
      <c r="UNU139" s="40"/>
      <c r="UNV139" s="40"/>
      <c r="UNW139" s="40"/>
      <c r="UNX139" s="40"/>
      <c r="UNY139" s="40"/>
      <c r="UNZ139" s="40"/>
      <c r="UOA139" s="40"/>
      <c r="UOB139" s="40"/>
      <c r="UOC139" s="40"/>
      <c r="UOD139" s="40"/>
      <c r="UOE139" s="40"/>
      <c r="UOF139" s="40"/>
      <c r="UOG139" s="40"/>
      <c r="UOH139" s="40"/>
      <c r="UOI139" s="40"/>
      <c r="UOJ139" s="40"/>
      <c r="UOK139" s="40"/>
      <c r="UOL139" s="40"/>
      <c r="UOM139" s="40"/>
      <c r="UON139" s="40"/>
      <c r="UOO139" s="40"/>
      <c r="UOP139" s="40"/>
      <c r="UOQ139" s="40"/>
      <c r="UOR139" s="40"/>
      <c r="UOS139" s="40"/>
      <c r="UOT139" s="40"/>
      <c r="UOU139" s="40"/>
      <c r="UOV139" s="40"/>
      <c r="UOW139" s="40"/>
      <c r="UOX139" s="40"/>
      <c r="UOY139" s="40"/>
      <c r="UOZ139" s="40"/>
      <c r="UPA139" s="40"/>
      <c r="UPB139" s="40"/>
      <c r="UPC139" s="40"/>
      <c r="UPD139" s="40"/>
      <c r="UPE139" s="40"/>
      <c r="UPF139" s="40"/>
      <c r="UPG139" s="40"/>
      <c r="UPH139" s="40"/>
      <c r="UPI139" s="40"/>
      <c r="UPJ139" s="40"/>
      <c r="UPK139" s="40"/>
      <c r="UPL139" s="40"/>
      <c r="UPM139" s="40"/>
      <c r="UPN139" s="40"/>
      <c r="UPO139" s="40"/>
      <c r="UPP139" s="40"/>
      <c r="UPQ139" s="40"/>
      <c r="UPR139" s="40"/>
      <c r="UPS139" s="40"/>
      <c r="UPT139" s="40"/>
      <c r="UPU139" s="40"/>
      <c r="UPV139" s="40"/>
      <c r="UPW139" s="40"/>
      <c r="UPX139" s="40"/>
      <c r="UPY139" s="40"/>
      <c r="UPZ139" s="40"/>
      <c r="UQA139" s="40"/>
      <c r="UQB139" s="40"/>
      <c r="UQC139" s="40"/>
      <c r="UQD139" s="40"/>
      <c r="UQE139" s="40"/>
      <c r="UQF139" s="40"/>
      <c r="UQG139" s="40"/>
      <c r="UQH139" s="40"/>
      <c r="UQI139" s="40"/>
      <c r="UQJ139" s="40"/>
      <c r="UQK139" s="40"/>
      <c r="UQL139" s="40"/>
      <c r="UQM139" s="40"/>
      <c r="UQN139" s="40"/>
      <c r="UQO139" s="40"/>
      <c r="UQP139" s="40"/>
      <c r="UQQ139" s="40"/>
      <c r="UQR139" s="40"/>
      <c r="UQS139" s="40"/>
      <c r="UQT139" s="40"/>
      <c r="UQU139" s="40"/>
      <c r="UQV139" s="40"/>
      <c r="UQW139" s="40"/>
      <c r="UQX139" s="40"/>
      <c r="UQY139" s="40"/>
      <c r="UQZ139" s="40"/>
      <c r="URA139" s="40"/>
      <c r="URB139" s="40"/>
      <c r="URC139" s="40"/>
      <c r="URD139" s="40"/>
      <c r="URE139" s="40"/>
      <c r="URF139" s="40"/>
      <c r="URG139" s="40"/>
      <c r="URH139" s="40"/>
      <c r="URI139" s="40"/>
      <c r="URJ139" s="40"/>
      <c r="URK139" s="40"/>
      <c r="URL139" s="40"/>
      <c r="URM139" s="40"/>
      <c r="URN139" s="40"/>
      <c r="URO139" s="40"/>
      <c r="URP139" s="40"/>
      <c r="URQ139" s="40"/>
      <c r="URR139" s="40"/>
      <c r="URS139" s="40"/>
      <c r="URT139" s="40"/>
      <c r="URU139" s="40"/>
      <c r="URV139" s="40"/>
      <c r="URW139" s="40"/>
      <c r="URX139" s="40"/>
      <c r="URY139" s="40"/>
      <c r="URZ139" s="40"/>
      <c r="USA139" s="40"/>
      <c r="USB139" s="40"/>
      <c r="USC139" s="40"/>
      <c r="USD139" s="40"/>
      <c r="USE139" s="40"/>
      <c r="USF139" s="40"/>
      <c r="USG139" s="40"/>
      <c r="USH139" s="40"/>
      <c r="USI139" s="40"/>
      <c r="USJ139" s="40"/>
      <c r="USK139" s="40"/>
      <c r="USL139" s="40"/>
      <c r="USM139" s="40"/>
      <c r="USN139" s="40"/>
      <c r="USO139" s="40"/>
      <c r="USP139" s="40"/>
      <c r="USQ139" s="40"/>
      <c r="USR139" s="40"/>
      <c r="USS139" s="40"/>
      <c r="UST139" s="40"/>
      <c r="USU139" s="40"/>
      <c r="USV139" s="40"/>
      <c r="USW139" s="40"/>
      <c r="USX139" s="40"/>
      <c r="USY139" s="40"/>
      <c r="USZ139" s="40"/>
      <c r="UTA139" s="40"/>
      <c r="UTB139" s="40"/>
      <c r="UTC139" s="40"/>
      <c r="UTD139" s="40"/>
      <c r="UTE139" s="40"/>
      <c r="UTF139" s="40"/>
      <c r="UTG139" s="40"/>
      <c r="UTH139" s="40"/>
      <c r="UTI139" s="40"/>
      <c r="UTJ139" s="40"/>
      <c r="UTK139" s="40"/>
      <c r="UTL139" s="40"/>
      <c r="UTM139" s="40"/>
      <c r="UTN139" s="40"/>
      <c r="UTO139" s="40"/>
      <c r="UTP139" s="40"/>
      <c r="UTQ139" s="40"/>
      <c r="UTR139" s="40"/>
      <c r="UTS139" s="40"/>
      <c r="UTT139" s="40"/>
      <c r="UTU139" s="40"/>
      <c r="UTV139" s="40"/>
      <c r="UTW139" s="40"/>
      <c r="UTX139" s="40"/>
      <c r="UTY139" s="40"/>
      <c r="UTZ139" s="40"/>
      <c r="UUA139" s="40"/>
      <c r="UUB139" s="40"/>
      <c r="UUC139" s="40"/>
      <c r="UUD139" s="40"/>
      <c r="UUE139" s="40"/>
      <c r="UUF139" s="40"/>
      <c r="UUG139" s="40"/>
      <c r="UUH139" s="40"/>
      <c r="UUI139" s="40"/>
      <c r="UUJ139" s="40"/>
      <c r="UUK139" s="40"/>
      <c r="UUL139" s="40"/>
      <c r="UUM139" s="40"/>
      <c r="UUN139" s="40"/>
      <c r="UUO139" s="40"/>
      <c r="UUP139" s="40"/>
      <c r="UUQ139" s="40"/>
      <c r="UUR139" s="40"/>
      <c r="UUS139" s="40"/>
      <c r="UUT139" s="40"/>
      <c r="UUU139" s="40"/>
      <c r="UUV139" s="40"/>
      <c r="UUW139" s="40"/>
      <c r="UUX139" s="40"/>
      <c r="UUY139" s="40"/>
      <c r="UUZ139" s="40"/>
      <c r="UVA139" s="40"/>
      <c r="UVB139" s="40"/>
      <c r="UVC139" s="40"/>
      <c r="UVD139" s="40"/>
      <c r="UVE139" s="40"/>
      <c r="UVF139" s="40"/>
      <c r="UVG139" s="40"/>
      <c r="UVH139" s="40"/>
      <c r="UVI139" s="40"/>
      <c r="UVJ139" s="40"/>
      <c r="UVK139" s="40"/>
      <c r="UVL139" s="40"/>
      <c r="UVM139" s="40"/>
      <c r="UVN139" s="40"/>
      <c r="UVO139" s="40"/>
      <c r="UVP139" s="40"/>
      <c r="UVQ139" s="40"/>
      <c r="UVR139" s="40"/>
      <c r="UVS139" s="40"/>
      <c r="UVT139" s="40"/>
      <c r="UVU139" s="40"/>
      <c r="UVV139" s="40"/>
      <c r="UVW139" s="40"/>
      <c r="UVX139" s="40"/>
      <c r="UVY139" s="40"/>
      <c r="UVZ139" s="40"/>
      <c r="UWA139" s="40"/>
      <c r="UWB139" s="40"/>
      <c r="UWC139" s="40"/>
      <c r="UWD139" s="40"/>
      <c r="UWE139" s="40"/>
      <c r="UWF139" s="40"/>
      <c r="UWG139" s="40"/>
      <c r="UWH139" s="40"/>
      <c r="UWI139" s="40"/>
      <c r="UWJ139" s="40"/>
      <c r="UWK139" s="40"/>
      <c r="UWL139" s="40"/>
      <c r="UWM139" s="40"/>
      <c r="UWN139" s="40"/>
      <c r="UWO139" s="40"/>
      <c r="UWP139" s="40"/>
      <c r="UWQ139" s="40"/>
      <c r="UWR139" s="40"/>
      <c r="UWS139" s="40"/>
      <c r="UWT139" s="40"/>
      <c r="UWU139" s="40"/>
      <c r="UWV139" s="40"/>
      <c r="UWW139" s="40"/>
      <c r="UWX139" s="40"/>
      <c r="UWY139" s="40"/>
      <c r="UWZ139" s="40"/>
      <c r="UXA139" s="40"/>
      <c r="UXB139" s="40"/>
      <c r="UXC139" s="40"/>
      <c r="UXD139" s="40"/>
      <c r="UXE139" s="40"/>
      <c r="UXF139" s="40"/>
      <c r="UXG139" s="40"/>
      <c r="UXH139" s="40"/>
      <c r="UXI139" s="40"/>
      <c r="UXJ139" s="40"/>
      <c r="UXK139" s="40"/>
      <c r="UXL139" s="40"/>
      <c r="UXM139" s="40"/>
      <c r="UXN139" s="40"/>
      <c r="UXO139" s="40"/>
      <c r="UXP139" s="40"/>
      <c r="UXQ139" s="40"/>
      <c r="UXR139" s="40"/>
      <c r="UXS139" s="40"/>
      <c r="UXT139" s="40"/>
      <c r="UXU139" s="40"/>
      <c r="UXV139" s="40"/>
      <c r="UXW139" s="40"/>
      <c r="UXX139" s="40"/>
      <c r="UXY139" s="40"/>
      <c r="UXZ139" s="40"/>
      <c r="UYA139" s="40"/>
      <c r="UYB139" s="40"/>
      <c r="UYC139" s="40"/>
      <c r="UYD139" s="40"/>
      <c r="UYE139" s="40"/>
      <c r="UYF139" s="40"/>
      <c r="UYG139" s="40"/>
      <c r="UYH139" s="40"/>
      <c r="UYI139" s="40"/>
      <c r="UYJ139" s="40"/>
      <c r="UYK139" s="40"/>
      <c r="UYL139" s="40"/>
      <c r="UYM139" s="40"/>
      <c r="UYN139" s="40"/>
      <c r="UYO139" s="40"/>
      <c r="UYP139" s="40"/>
      <c r="UYQ139" s="40"/>
      <c r="UYR139" s="40"/>
      <c r="UYS139" s="40"/>
      <c r="UYT139" s="40"/>
      <c r="UYU139" s="40"/>
      <c r="UYV139" s="40"/>
      <c r="UYW139" s="40"/>
      <c r="UYX139" s="40"/>
      <c r="UYY139" s="40"/>
      <c r="UYZ139" s="40"/>
      <c r="UZA139" s="40"/>
      <c r="UZB139" s="40"/>
      <c r="UZC139" s="40"/>
      <c r="UZD139" s="40"/>
      <c r="UZE139" s="40"/>
      <c r="UZF139" s="40"/>
      <c r="UZG139" s="40"/>
      <c r="UZH139" s="40"/>
      <c r="UZI139" s="40"/>
      <c r="UZJ139" s="40"/>
      <c r="UZK139" s="40"/>
      <c r="UZL139" s="40"/>
      <c r="UZM139" s="40"/>
      <c r="UZN139" s="40"/>
      <c r="UZO139" s="40"/>
      <c r="UZP139" s="40"/>
      <c r="UZQ139" s="40"/>
      <c r="UZR139" s="40"/>
      <c r="UZS139" s="40"/>
      <c r="UZT139" s="40"/>
      <c r="UZU139" s="40"/>
      <c r="UZV139" s="40"/>
      <c r="UZW139" s="40"/>
      <c r="UZX139" s="40"/>
      <c r="UZY139" s="40"/>
      <c r="UZZ139" s="40"/>
      <c r="VAA139" s="40"/>
      <c r="VAB139" s="40"/>
      <c r="VAC139" s="40"/>
      <c r="VAD139" s="40"/>
      <c r="VAE139" s="40"/>
      <c r="VAF139" s="40"/>
      <c r="VAG139" s="40"/>
      <c r="VAH139" s="40"/>
      <c r="VAI139" s="40"/>
      <c r="VAJ139" s="40"/>
      <c r="VAK139" s="40"/>
      <c r="VAL139" s="40"/>
      <c r="VAM139" s="40"/>
      <c r="VAN139" s="40"/>
      <c r="VAO139" s="40"/>
      <c r="VAP139" s="40"/>
      <c r="VAQ139" s="40"/>
      <c r="VAR139" s="40"/>
      <c r="VAS139" s="40"/>
      <c r="VAT139" s="40"/>
      <c r="VAU139" s="40"/>
      <c r="VAV139" s="40"/>
      <c r="VAW139" s="40"/>
      <c r="VAX139" s="40"/>
      <c r="VAY139" s="40"/>
      <c r="VAZ139" s="40"/>
      <c r="VBA139" s="40"/>
      <c r="VBB139" s="40"/>
      <c r="VBC139" s="40"/>
      <c r="VBD139" s="40"/>
      <c r="VBE139" s="40"/>
      <c r="VBF139" s="40"/>
      <c r="VBG139" s="40"/>
      <c r="VBH139" s="40"/>
      <c r="VBI139" s="40"/>
      <c r="VBJ139" s="40"/>
      <c r="VBK139" s="40"/>
      <c r="VBL139" s="40"/>
      <c r="VBM139" s="40"/>
      <c r="VBN139" s="40"/>
      <c r="VBO139" s="40"/>
      <c r="VBP139" s="40"/>
      <c r="VBQ139" s="40"/>
      <c r="VBR139" s="40"/>
      <c r="VBS139" s="40"/>
      <c r="VBT139" s="40"/>
      <c r="VBU139" s="40"/>
      <c r="VBV139" s="40"/>
      <c r="VBW139" s="40"/>
      <c r="VBX139" s="40"/>
      <c r="VBY139" s="40"/>
      <c r="VBZ139" s="40"/>
      <c r="VCA139" s="40"/>
      <c r="VCB139" s="40"/>
      <c r="VCC139" s="40"/>
      <c r="VCD139" s="40"/>
      <c r="VCE139" s="40"/>
      <c r="VCF139" s="40"/>
      <c r="VCG139" s="40"/>
      <c r="VCH139" s="40"/>
      <c r="VCI139" s="40"/>
      <c r="VCJ139" s="40"/>
      <c r="VCK139" s="40"/>
      <c r="VCL139" s="40"/>
      <c r="VCM139" s="40"/>
      <c r="VCN139" s="40"/>
      <c r="VCO139" s="40"/>
      <c r="VCP139" s="40"/>
      <c r="VCQ139" s="40"/>
      <c r="VCR139" s="40"/>
      <c r="VCS139" s="40"/>
      <c r="VCT139" s="40"/>
      <c r="VCU139" s="40"/>
      <c r="VCV139" s="40"/>
      <c r="VCW139" s="40"/>
      <c r="VCX139" s="40"/>
      <c r="VCY139" s="40"/>
      <c r="VCZ139" s="40"/>
      <c r="VDA139" s="40"/>
      <c r="VDB139" s="40"/>
      <c r="VDC139" s="40"/>
      <c r="VDD139" s="40"/>
      <c r="VDE139" s="40"/>
      <c r="VDF139" s="40"/>
      <c r="VDG139" s="40"/>
      <c r="VDH139" s="40"/>
      <c r="VDI139" s="40"/>
      <c r="VDJ139" s="40"/>
      <c r="VDK139" s="40"/>
      <c r="VDL139" s="40"/>
      <c r="VDM139" s="40"/>
      <c r="VDN139" s="40"/>
      <c r="VDO139" s="40"/>
      <c r="VDP139" s="40"/>
      <c r="VDQ139" s="40"/>
      <c r="VDR139" s="40"/>
      <c r="VDS139" s="40"/>
      <c r="VDT139" s="40"/>
      <c r="VDU139" s="40"/>
      <c r="VDV139" s="40"/>
      <c r="VDW139" s="40"/>
      <c r="VDX139" s="40"/>
      <c r="VDY139" s="40"/>
      <c r="VDZ139" s="40"/>
      <c r="VEA139" s="40"/>
      <c r="VEB139" s="40"/>
      <c r="VEC139" s="40"/>
      <c r="VED139" s="40"/>
      <c r="VEE139" s="40"/>
      <c r="VEF139" s="40"/>
      <c r="VEG139" s="40"/>
      <c r="VEH139" s="40"/>
      <c r="VEI139" s="40"/>
      <c r="VEJ139" s="40"/>
      <c r="VEK139" s="40"/>
      <c r="VEL139" s="40"/>
      <c r="VEM139" s="40"/>
      <c r="VEN139" s="40"/>
      <c r="VEO139" s="40"/>
      <c r="VEP139" s="40"/>
      <c r="VEQ139" s="40"/>
      <c r="VER139" s="40"/>
      <c r="VES139" s="40"/>
      <c r="VET139" s="40"/>
      <c r="VEU139" s="40"/>
      <c r="VEV139" s="40"/>
      <c r="VEW139" s="40"/>
      <c r="VEX139" s="40"/>
      <c r="VEY139" s="40"/>
      <c r="VEZ139" s="40"/>
      <c r="VFA139" s="40"/>
      <c r="VFB139" s="40"/>
      <c r="VFC139" s="40"/>
      <c r="VFD139" s="40"/>
      <c r="VFE139" s="40"/>
      <c r="VFF139" s="40"/>
      <c r="VFG139" s="40"/>
      <c r="VFH139" s="40"/>
      <c r="VFI139" s="40"/>
      <c r="VFJ139" s="40"/>
      <c r="VFK139" s="40"/>
      <c r="VFL139" s="40"/>
      <c r="VFM139" s="40"/>
      <c r="VFN139" s="40"/>
      <c r="VFO139" s="40"/>
      <c r="VFP139" s="40"/>
      <c r="VFQ139" s="40"/>
      <c r="VFR139" s="40"/>
      <c r="VFS139" s="40"/>
      <c r="VFT139" s="40"/>
      <c r="VFU139" s="40"/>
      <c r="VFV139" s="40"/>
      <c r="VFW139" s="40"/>
      <c r="VFX139" s="40"/>
      <c r="VFY139" s="40"/>
      <c r="VFZ139" s="40"/>
      <c r="VGA139" s="40"/>
      <c r="VGB139" s="40"/>
      <c r="VGC139" s="40"/>
      <c r="VGD139" s="40"/>
      <c r="VGE139" s="40"/>
      <c r="VGF139" s="40"/>
      <c r="VGG139" s="40"/>
      <c r="VGH139" s="40"/>
      <c r="VGI139" s="40"/>
      <c r="VGJ139" s="40"/>
      <c r="VGK139" s="40"/>
      <c r="VGL139" s="40"/>
      <c r="VGM139" s="40"/>
      <c r="VGN139" s="40"/>
      <c r="VGO139" s="40"/>
      <c r="VGP139" s="40"/>
      <c r="VGQ139" s="40"/>
      <c r="VGR139" s="40"/>
      <c r="VGS139" s="40"/>
      <c r="VGT139" s="40"/>
      <c r="VGU139" s="40"/>
      <c r="VGV139" s="40"/>
      <c r="VGW139" s="40"/>
      <c r="VGX139" s="40"/>
      <c r="VGY139" s="40"/>
      <c r="VGZ139" s="40"/>
      <c r="VHA139" s="40"/>
      <c r="VHB139" s="40"/>
      <c r="VHC139" s="40"/>
      <c r="VHD139" s="40"/>
      <c r="VHE139" s="40"/>
      <c r="VHF139" s="40"/>
      <c r="VHG139" s="40"/>
      <c r="VHH139" s="40"/>
      <c r="VHI139" s="40"/>
      <c r="VHJ139" s="40"/>
      <c r="VHK139" s="40"/>
      <c r="VHL139" s="40"/>
      <c r="VHM139" s="40"/>
      <c r="VHN139" s="40"/>
      <c r="VHO139" s="40"/>
      <c r="VHP139" s="40"/>
      <c r="VHQ139" s="40"/>
      <c r="VHR139" s="40"/>
      <c r="VHS139" s="40"/>
      <c r="VHT139" s="40"/>
      <c r="VHU139" s="40"/>
      <c r="VHV139" s="40"/>
      <c r="VHW139" s="40"/>
      <c r="VHX139" s="40"/>
      <c r="VHY139" s="40"/>
      <c r="VHZ139" s="40"/>
      <c r="VIA139" s="40"/>
      <c r="VIB139" s="40"/>
      <c r="VIC139" s="40"/>
      <c r="VID139" s="40"/>
      <c r="VIE139" s="40"/>
      <c r="VIF139" s="40"/>
      <c r="VIG139" s="40"/>
      <c r="VIH139" s="40"/>
      <c r="VII139" s="40"/>
      <c r="VIJ139" s="40"/>
      <c r="VIK139" s="40"/>
      <c r="VIL139" s="40"/>
      <c r="VIM139" s="40"/>
      <c r="VIN139" s="40"/>
      <c r="VIO139" s="40"/>
      <c r="VIP139" s="40"/>
      <c r="VIQ139" s="40"/>
      <c r="VIR139" s="40"/>
      <c r="VIS139" s="40"/>
      <c r="VIT139" s="40"/>
      <c r="VIU139" s="40"/>
      <c r="VIV139" s="40"/>
      <c r="VIW139" s="40"/>
      <c r="VIX139" s="40"/>
      <c r="VIY139" s="40"/>
      <c r="VIZ139" s="40"/>
      <c r="VJA139" s="40"/>
      <c r="VJB139" s="40"/>
      <c r="VJC139" s="40"/>
      <c r="VJD139" s="40"/>
      <c r="VJE139" s="40"/>
      <c r="VJF139" s="40"/>
      <c r="VJG139" s="40"/>
      <c r="VJH139" s="40"/>
      <c r="VJI139" s="40"/>
      <c r="VJJ139" s="40"/>
      <c r="VJK139" s="40"/>
      <c r="VJL139" s="40"/>
      <c r="VJM139" s="40"/>
      <c r="VJN139" s="40"/>
      <c r="VJO139" s="40"/>
      <c r="VJP139" s="40"/>
      <c r="VJQ139" s="40"/>
      <c r="VJR139" s="40"/>
      <c r="VJS139" s="40"/>
      <c r="VJT139" s="40"/>
      <c r="VJU139" s="40"/>
      <c r="VJV139" s="40"/>
      <c r="VJW139" s="40"/>
      <c r="VJX139" s="40"/>
      <c r="VJY139" s="40"/>
      <c r="VJZ139" s="40"/>
      <c r="VKA139" s="40"/>
      <c r="VKB139" s="40"/>
      <c r="VKC139" s="40"/>
      <c r="VKD139" s="40"/>
      <c r="VKE139" s="40"/>
      <c r="VKF139" s="40"/>
      <c r="VKG139" s="40"/>
      <c r="VKH139" s="40"/>
      <c r="VKI139" s="40"/>
      <c r="VKJ139" s="40"/>
      <c r="VKK139" s="40"/>
      <c r="VKL139" s="40"/>
      <c r="VKM139" s="40"/>
      <c r="VKN139" s="40"/>
      <c r="VKO139" s="40"/>
      <c r="VKP139" s="40"/>
      <c r="VKQ139" s="40"/>
      <c r="VKR139" s="40"/>
      <c r="VKS139" s="40"/>
      <c r="VKT139" s="40"/>
      <c r="VKU139" s="40"/>
      <c r="VKV139" s="40"/>
      <c r="VKW139" s="40"/>
      <c r="VKX139" s="40"/>
      <c r="VKY139" s="40"/>
      <c r="VKZ139" s="40"/>
      <c r="VLA139" s="40"/>
      <c r="VLB139" s="40"/>
      <c r="VLC139" s="40"/>
      <c r="VLD139" s="40"/>
      <c r="VLE139" s="40"/>
      <c r="VLF139" s="40"/>
      <c r="VLG139" s="40"/>
      <c r="VLH139" s="40"/>
      <c r="VLI139" s="40"/>
      <c r="VLJ139" s="40"/>
      <c r="VLK139" s="40"/>
      <c r="VLL139" s="40"/>
      <c r="VLM139" s="40"/>
      <c r="VLN139" s="40"/>
      <c r="VLO139" s="40"/>
      <c r="VLP139" s="40"/>
      <c r="VLQ139" s="40"/>
      <c r="VLR139" s="40"/>
      <c r="VLS139" s="40"/>
      <c r="VLT139" s="40"/>
      <c r="VLU139" s="40"/>
      <c r="VLV139" s="40"/>
      <c r="VLW139" s="40"/>
      <c r="VLX139" s="40"/>
      <c r="VLY139" s="40"/>
      <c r="VLZ139" s="40"/>
      <c r="VMA139" s="40"/>
      <c r="VMB139" s="40"/>
      <c r="VMC139" s="40"/>
      <c r="VMD139" s="40"/>
      <c r="VME139" s="40"/>
      <c r="VMF139" s="40"/>
      <c r="VMG139" s="40"/>
      <c r="VMH139" s="40"/>
      <c r="VMI139" s="40"/>
      <c r="VMJ139" s="40"/>
      <c r="VMK139" s="40"/>
      <c r="VML139" s="40"/>
      <c r="VMM139" s="40"/>
      <c r="VMN139" s="40"/>
      <c r="VMO139" s="40"/>
      <c r="VMP139" s="40"/>
      <c r="VMQ139" s="40"/>
      <c r="VMR139" s="40"/>
      <c r="VMS139" s="40"/>
      <c r="VMT139" s="40"/>
      <c r="VMU139" s="40"/>
      <c r="VMV139" s="40"/>
      <c r="VMW139" s="40"/>
      <c r="VMX139" s="40"/>
      <c r="VMY139" s="40"/>
      <c r="VMZ139" s="40"/>
      <c r="VNA139" s="40"/>
      <c r="VNB139" s="40"/>
      <c r="VNC139" s="40"/>
      <c r="VND139" s="40"/>
      <c r="VNE139" s="40"/>
      <c r="VNF139" s="40"/>
      <c r="VNG139" s="40"/>
      <c r="VNH139" s="40"/>
      <c r="VNI139" s="40"/>
      <c r="VNJ139" s="40"/>
      <c r="VNK139" s="40"/>
      <c r="VNL139" s="40"/>
      <c r="VNM139" s="40"/>
      <c r="VNN139" s="40"/>
      <c r="VNO139" s="40"/>
      <c r="VNP139" s="40"/>
      <c r="VNQ139" s="40"/>
      <c r="VNR139" s="40"/>
      <c r="VNS139" s="40"/>
      <c r="VNT139" s="40"/>
      <c r="VNU139" s="40"/>
      <c r="VNV139" s="40"/>
      <c r="VNW139" s="40"/>
      <c r="VNX139" s="40"/>
      <c r="VNY139" s="40"/>
      <c r="VNZ139" s="40"/>
      <c r="VOA139" s="40"/>
      <c r="VOB139" s="40"/>
      <c r="VOC139" s="40"/>
      <c r="VOD139" s="40"/>
      <c r="VOE139" s="40"/>
      <c r="VOF139" s="40"/>
      <c r="VOG139" s="40"/>
      <c r="VOH139" s="40"/>
      <c r="VOI139" s="40"/>
      <c r="VOJ139" s="40"/>
      <c r="VOK139" s="40"/>
      <c r="VOL139" s="40"/>
      <c r="VOM139" s="40"/>
      <c r="VON139" s="40"/>
      <c r="VOO139" s="40"/>
      <c r="VOP139" s="40"/>
      <c r="VOQ139" s="40"/>
      <c r="VOR139" s="40"/>
      <c r="VOS139" s="40"/>
      <c r="VOT139" s="40"/>
      <c r="VOU139" s="40"/>
      <c r="VOV139" s="40"/>
      <c r="VOW139" s="40"/>
      <c r="VOX139" s="40"/>
      <c r="VOY139" s="40"/>
      <c r="VOZ139" s="40"/>
      <c r="VPA139" s="40"/>
      <c r="VPB139" s="40"/>
      <c r="VPC139" s="40"/>
      <c r="VPD139" s="40"/>
      <c r="VPE139" s="40"/>
      <c r="VPF139" s="40"/>
      <c r="VPG139" s="40"/>
      <c r="VPH139" s="40"/>
      <c r="VPI139" s="40"/>
      <c r="VPJ139" s="40"/>
      <c r="VPK139" s="40"/>
      <c r="VPL139" s="40"/>
      <c r="VPM139" s="40"/>
      <c r="VPN139" s="40"/>
      <c r="VPO139" s="40"/>
      <c r="VPP139" s="40"/>
      <c r="VPQ139" s="40"/>
      <c r="VPR139" s="40"/>
      <c r="VPS139" s="40"/>
      <c r="VPT139" s="40"/>
      <c r="VPU139" s="40"/>
      <c r="VPV139" s="40"/>
      <c r="VPW139" s="40"/>
      <c r="VPX139" s="40"/>
      <c r="VPY139" s="40"/>
      <c r="VPZ139" s="40"/>
      <c r="VQA139" s="40"/>
      <c r="VQB139" s="40"/>
      <c r="VQC139" s="40"/>
      <c r="VQD139" s="40"/>
      <c r="VQE139" s="40"/>
      <c r="VQF139" s="40"/>
      <c r="VQG139" s="40"/>
      <c r="VQH139" s="40"/>
      <c r="VQI139" s="40"/>
      <c r="VQJ139" s="40"/>
      <c r="VQK139" s="40"/>
      <c r="VQL139" s="40"/>
      <c r="VQM139" s="40"/>
      <c r="VQN139" s="40"/>
      <c r="VQO139" s="40"/>
      <c r="VQP139" s="40"/>
      <c r="VQQ139" s="40"/>
      <c r="VQR139" s="40"/>
      <c r="VQS139" s="40"/>
      <c r="VQT139" s="40"/>
      <c r="VQU139" s="40"/>
      <c r="VQV139" s="40"/>
      <c r="VQW139" s="40"/>
      <c r="VQX139" s="40"/>
      <c r="VQY139" s="40"/>
      <c r="VQZ139" s="40"/>
      <c r="VRA139" s="40"/>
      <c r="VRB139" s="40"/>
      <c r="VRC139" s="40"/>
      <c r="VRD139" s="40"/>
      <c r="VRE139" s="40"/>
      <c r="VRF139" s="40"/>
      <c r="VRG139" s="40"/>
      <c r="VRH139" s="40"/>
      <c r="VRI139" s="40"/>
      <c r="VRJ139" s="40"/>
      <c r="VRK139" s="40"/>
      <c r="VRL139" s="40"/>
      <c r="VRM139" s="40"/>
      <c r="VRN139" s="40"/>
      <c r="VRO139" s="40"/>
      <c r="VRP139" s="40"/>
      <c r="VRQ139" s="40"/>
      <c r="VRR139" s="40"/>
      <c r="VRS139" s="40"/>
      <c r="VRT139" s="40"/>
      <c r="VRU139" s="40"/>
      <c r="VRV139" s="40"/>
      <c r="VRW139" s="40"/>
      <c r="VRX139" s="40"/>
      <c r="VRY139" s="40"/>
      <c r="VRZ139" s="40"/>
      <c r="VSA139" s="40"/>
      <c r="VSB139" s="40"/>
      <c r="VSC139" s="40"/>
      <c r="VSD139" s="40"/>
      <c r="VSE139" s="40"/>
      <c r="VSF139" s="40"/>
      <c r="VSG139" s="40"/>
      <c r="VSH139" s="40"/>
      <c r="VSI139" s="40"/>
      <c r="VSJ139" s="40"/>
      <c r="VSK139" s="40"/>
      <c r="VSL139" s="40"/>
      <c r="VSM139" s="40"/>
      <c r="VSN139" s="40"/>
      <c r="VSO139" s="40"/>
      <c r="VSP139" s="40"/>
      <c r="VSQ139" s="40"/>
      <c r="VSR139" s="40"/>
      <c r="VSS139" s="40"/>
      <c r="VST139" s="40"/>
      <c r="VSU139" s="40"/>
      <c r="VSV139" s="40"/>
      <c r="VSW139" s="40"/>
      <c r="VSX139" s="40"/>
      <c r="VSY139" s="40"/>
      <c r="VSZ139" s="40"/>
      <c r="VTA139" s="40"/>
      <c r="VTB139" s="40"/>
      <c r="VTC139" s="40"/>
      <c r="VTD139" s="40"/>
      <c r="VTE139" s="40"/>
      <c r="VTF139" s="40"/>
      <c r="VTG139" s="40"/>
      <c r="VTH139" s="40"/>
      <c r="VTI139" s="40"/>
      <c r="VTJ139" s="40"/>
      <c r="VTK139" s="40"/>
      <c r="VTL139" s="40"/>
      <c r="VTM139" s="40"/>
      <c r="VTN139" s="40"/>
      <c r="VTO139" s="40"/>
      <c r="VTP139" s="40"/>
      <c r="VTQ139" s="40"/>
      <c r="VTR139" s="40"/>
      <c r="VTS139" s="40"/>
      <c r="VTT139" s="40"/>
      <c r="VTU139" s="40"/>
      <c r="VTV139" s="40"/>
      <c r="VTW139" s="40"/>
      <c r="VTX139" s="40"/>
      <c r="VTY139" s="40"/>
      <c r="VTZ139" s="40"/>
      <c r="VUA139" s="40"/>
      <c r="VUB139" s="40"/>
      <c r="VUC139" s="40"/>
      <c r="VUD139" s="40"/>
      <c r="VUE139" s="40"/>
      <c r="VUF139" s="40"/>
      <c r="VUG139" s="40"/>
      <c r="VUH139" s="40"/>
      <c r="VUI139" s="40"/>
      <c r="VUJ139" s="40"/>
      <c r="VUK139" s="40"/>
      <c r="VUL139" s="40"/>
      <c r="VUM139" s="40"/>
      <c r="VUN139" s="40"/>
      <c r="VUO139" s="40"/>
      <c r="VUP139" s="40"/>
      <c r="VUQ139" s="40"/>
      <c r="VUR139" s="40"/>
      <c r="VUS139" s="40"/>
      <c r="VUT139" s="40"/>
      <c r="VUU139" s="40"/>
      <c r="VUV139" s="40"/>
      <c r="VUW139" s="40"/>
      <c r="VUX139" s="40"/>
      <c r="VUY139" s="40"/>
      <c r="VUZ139" s="40"/>
      <c r="VVA139" s="40"/>
      <c r="VVB139" s="40"/>
      <c r="VVC139" s="40"/>
      <c r="VVD139" s="40"/>
      <c r="VVE139" s="40"/>
      <c r="VVF139" s="40"/>
      <c r="VVG139" s="40"/>
      <c r="VVH139" s="40"/>
      <c r="VVI139" s="40"/>
      <c r="VVJ139" s="40"/>
      <c r="VVK139" s="40"/>
      <c r="VVL139" s="40"/>
      <c r="VVM139" s="40"/>
      <c r="VVN139" s="40"/>
      <c r="VVO139" s="40"/>
      <c r="VVP139" s="40"/>
      <c r="VVQ139" s="40"/>
      <c r="VVR139" s="40"/>
      <c r="VVS139" s="40"/>
      <c r="VVT139" s="40"/>
      <c r="VVU139" s="40"/>
      <c r="VVV139" s="40"/>
      <c r="VVW139" s="40"/>
      <c r="VVX139" s="40"/>
      <c r="VVY139" s="40"/>
      <c r="VVZ139" s="40"/>
      <c r="VWA139" s="40"/>
      <c r="VWB139" s="40"/>
      <c r="VWC139" s="40"/>
      <c r="VWD139" s="40"/>
      <c r="VWE139" s="40"/>
      <c r="VWF139" s="40"/>
      <c r="VWG139" s="40"/>
      <c r="VWH139" s="40"/>
      <c r="VWI139" s="40"/>
      <c r="VWJ139" s="40"/>
      <c r="VWK139" s="40"/>
      <c r="VWL139" s="40"/>
      <c r="VWM139" s="40"/>
      <c r="VWN139" s="40"/>
      <c r="VWO139" s="40"/>
      <c r="VWP139" s="40"/>
      <c r="VWQ139" s="40"/>
      <c r="VWR139" s="40"/>
      <c r="VWS139" s="40"/>
      <c r="VWT139" s="40"/>
      <c r="VWU139" s="40"/>
      <c r="VWV139" s="40"/>
      <c r="VWW139" s="40"/>
      <c r="VWX139" s="40"/>
      <c r="VWY139" s="40"/>
      <c r="VWZ139" s="40"/>
      <c r="VXA139" s="40"/>
      <c r="VXB139" s="40"/>
      <c r="VXC139" s="40"/>
      <c r="VXD139" s="40"/>
      <c r="VXE139" s="40"/>
      <c r="VXF139" s="40"/>
      <c r="VXG139" s="40"/>
      <c r="VXH139" s="40"/>
      <c r="VXI139" s="40"/>
      <c r="VXJ139" s="40"/>
      <c r="VXK139" s="40"/>
      <c r="VXL139" s="40"/>
      <c r="VXM139" s="40"/>
      <c r="VXN139" s="40"/>
      <c r="VXO139" s="40"/>
      <c r="VXP139" s="40"/>
      <c r="VXQ139" s="40"/>
      <c r="VXR139" s="40"/>
      <c r="VXS139" s="40"/>
      <c r="VXT139" s="40"/>
      <c r="VXU139" s="40"/>
      <c r="VXV139" s="40"/>
      <c r="VXW139" s="40"/>
      <c r="VXX139" s="40"/>
      <c r="VXY139" s="40"/>
      <c r="VXZ139" s="40"/>
      <c r="VYA139" s="40"/>
      <c r="VYB139" s="40"/>
      <c r="VYC139" s="40"/>
      <c r="VYD139" s="40"/>
      <c r="VYE139" s="40"/>
      <c r="VYF139" s="40"/>
      <c r="VYG139" s="40"/>
      <c r="VYH139" s="40"/>
      <c r="VYI139" s="40"/>
      <c r="VYJ139" s="40"/>
      <c r="VYK139" s="40"/>
      <c r="VYL139" s="40"/>
      <c r="VYM139" s="40"/>
      <c r="VYN139" s="40"/>
      <c r="VYO139" s="40"/>
      <c r="VYP139" s="40"/>
      <c r="VYQ139" s="40"/>
      <c r="VYR139" s="40"/>
      <c r="VYS139" s="40"/>
      <c r="VYT139" s="40"/>
      <c r="VYU139" s="40"/>
      <c r="VYV139" s="40"/>
      <c r="VYW139" s="40"/>
      <c r="VYX139" s="40"/>
      <c r="VYY139" s="40"/>
      <c r="VYZ139" s="40"/>
      <c r="VZA139" s="40"/>
      <c r="VZB139" s="40"/>
      <c r="VZC139" s="40"/>
      <c r="VZD139" s="40"/>
      <c r="VZE139" s="40"/>
      <c r="VZF139" s="40"/>
      <c r="VZG139" s="40"/>
      <c r="VZH139" s="40"/>
      <c r="VZI139" s="40"/>
      <c r="VZJ139" s="40"/>
      <c r="VZK139" s="40"/>
      <c r="VZL139" s="40"/>
      <c r="VZM139" s="40"/>
      <c r="VZN139" s="40"/>
      <c r="VZO139" s="40"/>
      <c r="VZP139" s="40"/>
      <c r="VZQ139" s="40"/>
      <c r="VZR139" s="40"/>
      <c r="VZS139" s="40"/>
      <c r="VZT139" s="40"/>
      <c r="VZU139" s="40"/>
      <c r="VZV139" s="40"/>
      <c r="VZW139" s="40"/>
      <c r="VZX139" s="40"/>
      <c r="VZY139" s="40"/>
      <c r="VZZ139" s="40"/>
      <c r="WAA139" s="40"/>
      <c r="WAB139" s="40"/>
      <c r="WAC139" s="40"/>
      <c r="WAD139" s="40"/>
      <c r="WAE139" s="40"/>
      <c r="WAF139" s="40"/>
      <c r="WAG139" s="40"/>
      <c r="WAH139" s="40"/>
      <c r="WAI139" s="40"/>
      <c r="WAJ139" s="40"/>
      <c r="WAK139" s="40"/>
      <c r="WAL139" s="40"/>
      <c r="WAM139" s="40"/>
      <c r="WAN139" s="40"/>
      <c r="WAO139" s="40"/>
      <c r="WAP139" s="40"/>
      <c r="WAQ139" s="40"/>
      <c r="WAR139" s="40"/>
      <c r="WAS139" s="40"/>
      <c r="WAT139" s="40"/>
      <c r="WAU139" s="40"/>
      <c r="WAV139" s="40"/>
      <c r="WAW139" s="40"/>
      <c r="WAX139" s="40"/>
      <c r="WAY139" s="40"/>
      <c r="WAZ139" s="40"/>
      <c r="WBA139" s="40"/>
      <c r="WBB139" s="40"/>
      <c r="WBC139" s="40"/>
      <c r="WBD139" s="40"/>
      <c r="WBE139" s="40"/>
      <c r="WBF139" s="40"/>
      <c r="WBG139" s="40"/>
      <c r="WBH139" s="40"/>
      <c r="WBI139" s="40"/>
      <c r="WBJ139" s="40"/>
      <c r="WBK139" s="40"/>
      <c r="WBL139" s="40"/>
      <c r="WBM139" s="40"/>
      <c r="WBN139" s="40"/>
      <c r="WBO139" s="40"/>
      <c r="WBP139" s="40"/>
      <c r="WBQ139" s="40"/>
      <c r="WBR139" s="40"/>
      <c r="WBS139" s="40"/>
      <c r="WBT139" s="40"/>
      <c r="WBU139" s="40"/>
      <c r="WBV139" s="40"/>
      <c r="WBW139" s="40"/>
      <c r="WBX139" s="40"/>
      <c r="WBY139" s="40"/>
      <c r="WBZ139" s="40"/>
      <c r="WCA139" s="40"/>
      <c r="WCB139" s="40"/>
      <c r="WCC139" s="40"/>
      <c r="WCD139" s="40"/>
      <c r="WCE139" s="40"/>
      <c r="WCF139" s="40"/>
      <c r="WCG139" s="40"/>
      <c r="WCH139" s="40"/>
      <c r="WCI139" s="40"/>
      <c r="WCJ139" s="40"/>
      <c r="WCK139" s="40"/>
      <c r="WCL139" s="40"/>
      <c r="WCM139" s="40"/>
      <c r="WCN139" s="40"/>
      <c r="WCO139" s="40"/>
      <c r="WCP139" s="40"/>
      <c r="WCQ139" s="40"/>
      <c r="WCR139" s="40"/>
      <c r="WCS139" s="40"/>
      <c r="WCT139" s="40"/>
      <c r="WCU139" s="40"/>
      <c r="WCV139" s="40"/>
      <c r="WCW139" s="40"/>
      <c r="WCX139" s="40"/>
      <c r="WCY139" s="40"/>
      <c r="WCZ139" s="40"/>
      <c r="WDA139" s="40"/>
      <c r="WDB139" s="40"/>
      <c r="WDC139" s="40"/>
      <c r="WDD139" s="40"/>
      <c r="WDE139" s="40"/>
      <c r="WDF139" s="40"/>
      <c r="WDG139" s="40"/>
      <c r="WDH139" s="40"/>
      <c r="WDI139" s="40"/>
      <c r="WDJ139" s="40"/>
      <c r="WDK139" s="40"/>
      <c r="WDL139" s="40"/>
      <c r="WDM139" s="40"/>
      <c r="WDN139" s="40"/>
      <c r="WDO139" s="40"/>
      <c r="WDP139" s="40"/>
      <c r="WDQ139" s="40"/>
      <c r="WDR139" s="40"/>
      <c r="WDS139" s="40"/>
      <c r="WDT139" s="40"/>
      <c r="WDU139" s="40"/>
      <c r="WDV139" s="40"/>
      <c r="WDW139" s="40"/>
      <c r="WDX139" s="40"/>
      <c r="WDY139" s="40"/>
      <c r="WDZ139" s="40"/>
      <c r="WEA139" s="40"/>
      <c r="WEB139" s="40"/>
      <c r="WEC139" s="40"/>
      <c r="WED139" s="40"/>
      <c r="WEE139" s="40"/>
      <c r="WEF139" s="40"/>
      <c r="WEG139" s="40"/>
      <c r="WEH139" s="40"/>
      <c r="WEI139" s="40"/>
      <c r="WEJ139" s="40"/>
      <c r="WEK139" s="40"/>
      <c r="WEL139" s="40"/>
      <c r="WEM139" s="40"/>
      <c r="WEN139" s="40"/>
      <c r="WEO139" s="40"/>
      <c r="WEP139" s="40"/>
      <c r="WEQ139" s="40"/>
      <c r="WER139" s="40"/>
      <c r="WES139" s="40"/>
      <c r="WET139" s="40"/>
      <c r="WEU139" s="40"/>
      <c r="WEV139" s="40"/>
      <c r="WEW139" s="40"/>
      <c r="WEX139" s="40"/>
      <c r="WEY139" s="40"/>
      <c r="WEZ139" s="40"/>
      <c r="WFA139" s="40"/>
      <c r="WFB139" s="40"/>
      <c r="WFC139" s="40"/>
      <c r="WFD139" s="40"/>
      <c r="WFE139" s="40"/>
      <c r="WFF139" s="40"/>
      <c r="WFG139" s="40"/>
      <c r="WFH139" s="40"/>
      <c r="WFI139" s="40"/>
      <c r="WFJ139" s="40"/>
      <c r="WFK139" s="40"/>
      <c r="WFL139" s="40"/>
      <c r="WFM139" s="40"/>
      <c r="WFN139" s="40"/>
      <c r="WFO139" s="40"/>
      <c r="WFP139" s="40"/>
      <c r="WFQ139" s="40"/>
      <c r="WFR139" s="40"/>
      <c r="WFS139" s="40"/>
      <c r="WFT139" s="40"/>
      <c r="WFU139" s="40"/>
      <c r="WFV139" s="40"/>
      <c r="WFW139" s="40"/>
      <c r="WFX139" s="40"/>
      <c r="WFY139" s="40"/>
      <c r="WFZ139" s="40"/>
      <c r="WGA139" s="40"/>
      <c r="WGB139" s="40"/>
      <c r="WGC139" s="40"/>
      <c r="WGD139" s="40"/>
      <c r="WGE139" s="40"/>
      <c r="WGF139" s="40"/>
      <c r="WGG139" s="40"/>
      <c r="WGH139" s="40"/>
      <c r="WGI139" s="40"/>
      <c r="WGJ139" s="40"/>
      <c r="WGK139" s="40"/>
      <c r="WGL139" s="40"/>
      <c r="WGM139" s="40"/>
      <c r="WGN139" s="40"/>
      <c r="WGO139" s="40"/>
      <c r="WGP139" s="40"/>
      <c r="WGQ139" s="40"/>
      <c r="WGR139" s="40"/>
      <c r="WGS139" s="40"/>
      <c r="WGT139" s="40"/>
      <c r="WGU139" s="40"/>
      <c r="WGV139" s="40"/>
      <c r="WGW139" s="40"/>
      <c r="WGX139" s="40"/>
      <c r="WGY139" s="40"/>
      <c r="WGZ139" s="40"/>
      <c r="WHA139" s="40"/>
      <c r="WHB139" s="40"/>
      <c r="WHC139" s="40"/>
      <c r="WHD139" s="40"/>
      <c r="WHE139" s="40"/>
      <c r="WHF139" s="40"/>
      <c r="WHG139" s="40"/>
      <c r="WHH139" s="40"/>
      <c r="WHI139" s="40"/>
      <c r="WHJ139" s="40"/>
      <c r="WHK139" s="40"/>
      <c r="WHL139" s="40"/>
      <c r="WHM139" s="40"/>
      <c r="WHN139" s="40"/>
      <c r="WHO139" s="40"/>
      <c r="WHP139" s="40"/>
      <c r="WHQ139" s="40"/>
      <c r="WHR139" s="40"/>
      <c r="WHS139" s="40"/>
      <c r="WHT139" s="40"/>
      <c r="WHU139" s="40"/>
      <c r="WHV139" s="40"/>
      <c r="WHW139" s="40"/>
      <c r="WHX139" s="40"/>
      <c r="WHY139" s="40"/>
      <c r="WHZ139" s="40"/>
      <c r="WIA139" s="40"/>
      <c r="WIB139" s="40"/>
      <c r="WIC139" s="40"/>
      <c r="WID139" s="40"/>
      <c r="WIE139" s="40"/>
      <c r="WIF139" s="40"/>
      <c r="WIG139" s="40"/>
      <c r="WIH139" s="40"/>
      <c r="WII139" s="40"/>
      <c r="WIJ139" s="40"/>
      <c r="WIK139" s="40"/>
      <c r="WIL139" s="40"/>
      <c r="WIM139" s="40"/>
      <c r="WIN139" s="40"/>
      <c r="WIO139" s="40"/>
      <c r="WIP139" s="40"/>
      <c r="WIQ139" s="40"/>
      <c r="WIR139" s="40"/>
      <c r="WIS139" s="40"/>
      <c r="WIT139" s="40"/>
      <c r="WIU139" s="40"/>
      <c r="WIV139" s="40"/>
      <c r="WIW139" s="40"/>
      <c r="WIX139" s="40"/>
      <c r="WIY139" s="40"/>
      <c r="WIZ139" s="40"/>
      <c r="WJA139" s="40"/>
      <c r="WJB139" s="40"/>
      <c r="WJC139" s="40"/>
      <c r="WJD139" s="40"/>
      <c r="WJE139" s="40"/>
      <c r="WJF139" s="40"/>
      <c r="WJG139" s="40"/>
      <c r="WJH139" s="40"/>
      <c r="WJI139" s="40"/>
      <c r="WJJ139" s="40"/>
      <c r="WJK139" s="40"/>
      <c r="WJL139" s="40"/>
      <c r="WJM139" s="40"/>
      <c r="WJN139" s="40"/>
      <c r="WJO139" s="40"/>
      <c r="WJP139" s="40"/>
      <c r="WJQ139" s="40"/>
      <c r="WJR139" s="40"/>
      <c r="WJS139" s="40"/>
      <c r="WJT139" s="40"/>
      <c r="WJU139" s="40"/>
      <c r="WJV139" s="40"/>
      <c r="WJW139" s="40"/>
      <c r="WJX139" s="40"/>
      <c r="WJY139" s="40"/>
      <c r="WJZ139" s="40"/>
      <c r="WKA139" s="40"/>
      <c r="WKB139" s="40"/>
      <c r="WKC139" s="40"/>
      <c r="WKD139" s="40"/>
      <c r="WKE139" s="40"/>
      <c r="WKF139" s="40"/>
      <c r="WKG139" s="40"/>
      <c r="WKH139" s="40"/>
      <c r="WKI139" s="40"/>
      <c r="WKJ139" s="40"/>
      <c r="WKK139" s="40"/>
      <c r="WKL139" s="40"/>
      <c r="WKM139" s="40"/>
      <c r="WKN139" s="40"/>
      <c r="WKO139" s="40"/>
      <c r="WKP139" s="40"/>
      <c r="WKQ139" s="40"/>
      <c r="WKR139" s="40"/>
      <c r="WKS139" s="40"/>
      <c r="WKT139" s="40"/>
      <c r="WKU139" s="40"/>
      <c r="WKV139" s="40"/>
      <c r="WKW139" s="40"/>
      <c r="WKX139" s="40"/>
      <c r="WKY139" s="40"/>
      <c r="WKZ139" s="40"/>
      <c r="WLA139" s="40"/>
      <c r="WLB139" s="40"/>
      <c r="WLC139" s="40"/>
      <c r="WLD139" s="40"/>
      <c r="WLE139" s="40"/>
      <c r="WLF139" s="40"/>
      <c r="WLG139" s="40"/>
      <c r="WLH139" s="40"/>
      <c r="WLI139" s="40"/>
      <c r="WLJ139" s="40"/>
      <c r="WLK139" s="40"/>
      <c r="WLL139" s="40"/>
      <c r="WLM139" s="40"/>
      <c r="WLN139" s="40"/>
      <c r="WLO139" s="40"/>
      <c r="WLP139" s="40"/>
      <c r="WLQ139" s="40"/>
      <c r="WLR139" s="40"/>
      <c r="WLS139" s="40"/>
      <c r="WLT139" s="40"/>
      <c r="WLU139" s="40"/>
      <c r="WLV139" s="40"/>
      <c r="WLW139" s="40"/>
      <c r="WLX139" s="40"/>
      <c r="WLY139" s="40"/>
      <c r="WLZ139" s="40"/>
      <c r="WMA139" s="40"/>
      <c r="WMB139" s="40"/>
      <c r="WMC139" s="40"/>
      <c r="WMD139" s="40"/>
      <c r="WME139" s="40"/>
      <c r="WMF139" s="40"/>
      <c r="WMG139" s="40"/>
      <c r="WMH139" s="40"/>
      <c r="WMI139" s="40"/>
      <c r="WMJ139" s="40"/>
      <c r="WMK139" s="40"/>
      <c r="WML139" s="40"/>
      <c r="WMM139" s="40"/>
      <c r="WMN139" s="40"/>
      <c r="WMO139" s="40"/>
      <c r="WMP139" s="40"/>
      <c r="WMQ139" s="40"/>
      <c r="WMR139" s="40"/>
      <c r="WMS139" s="40"/>
      <c r="WMT139" s="40"/>
      <c r="WMU139" s="40"/>
      <c r="WMV139" s="40"/>
      <c r="WMW139" s="40"/>
      <c r="WMX139" s="40"/>
      <c r="WMY139" s="40"/>
      <c r="WMZ139" s="40"/>
      <c r="WNA139" s="40"/>
      <c r="WNB139" s="40"/>
      <c r="WNC139" s="40"/>
      <c r="WND139" s="40"/>
      <c r="WNE139" s="40"/>
      <c r="WNF139" s="40"/>
      <c r="WNG139" s="40"/>
      <c r="WNH139" s="40"/>
      <c r="WNI139" s="40"/>
      <c r="WNJ139" s="40"/>
      <c r="WNK139" s="40"/>
      <c r="WNL139" s="40"/>
      <c r="WNM139" s="40"/>
      <c r="WNN139" s="40"/>
      <c r="WNO139" s="40"/>
      <c r="WNP139" s="40"/>
      <c r="WNQ139" s="40"/>
      <c r="WNR139" s="40"/>
      <c r="WNS139" s="40"/>
      <c r="WNT139" s="40"/>
      <c r="WNU139" s="40"/>
      <c r="WNV139" s="40"/>
      <c r="WNW139" s="40"/>
      <c r="WNX139" s="40"/>
      <c r="WNY139" s="40"/>
      <c r="WNZ139" s="40"/>
      <c r="WOA139" s="40"/>
      <c r="WOB139" s="40"/>
      <c r="WOC139" s="40"/>
      <c r="WOD139" s="40"/>
      <c r="WOE139" s="40"/>
      <c r="WOF139" s="40"/>
      <c r="WOG139" s="40"/>
      <c r="WOH139" s="40"/>
      <c r="WOI139" s="40"/>
      <c r="WOJ139" s="40"/>
      <c r="WOK139" s="40"/>
      <c r="WOL139" s="40"/>
      <c r="WOM139" s="40"/>
      <c r="WON139" s="40"/>
      <c r="WOO139" s="40"/>
      <c r="WOP139" s="40"/>
      <c r="WOQ139" s="40"/>
      <c r="WOR139" s="40"/>
      <c r="WOS139" s="40"/>
      <c r="WOT139" s="40"/>
      <c r="WOU139" s="40"/>
      <c r="WOV139" s="40"/>
      <c r="WOW139" s="40"/>
      <c r="WOX139" s="40"/>
      <c r="WOY139" s="40"/>
      <c r="WOZ139" s="40"/>
      <c r="WPA139" s="40"/>
      <c r="WPB139" s="40"/>
      <c r="WPC139" s="40"/>
      <c r="WPD139" s="40"/>
      <c r="WPE139" s="40"/>
      <c r="WPF139" s="40"/>
      <c r="WPG139" s="40"/>
      <c r="WPH139" s="40"/>
      <c r="WPI139" s="40"/>
      <c r="WPJ139" s="40"/>
      <c r="WPK139" s="40"/>
      <c r="WPL139" s="40"/>
      <c r="WPM139" s="40"/>
      <c r="WPN139" s="40"/>
      <c r="WPO139" s="40"/>
      <c r="WPP139" s="40"/>
      <c r="WPQ139" s="40"/>
      <c r="WPR139" s="40"/>
      <c r="WPS139" s="40"/>
      <c r="WPT139" s="40"/>
      <c r="WPU139" s="40"/>
      <c r="WPV139" s="40"/>
      <c r="WPW139" s="40"/>
      <c r="WPX139" s="40"/>
      <c r="WPY139" s="40"/>
      <c r="WPZ139" s="40"/>
      <c r="WQA139" s="40"/>
      <c r="WQB139" s="40"/>
      <c r="WQC139" s="40"/>
      <c r="WQD139" s="40"/>
      <c r="WQE139" s="40"/>
      <c r="WQF139" s="40"/>
      <c r="WQG139" s="40"/>
      <c r="WQH139" s="40"/>
      <c r="WQI139" s="40"/>
      <c r="WQJ139" s="40"/>
      <c r="WQK139" s="40"/>
      <c r="WQL139" s="40"/>
      <c r="WQM139" s="40"/>
      <c r="WQN139" s="40"/>
      <c r="WQO139" s="40"/>
      <c r="WQP139" s="40"/>
      <c r="WQQ139" s="40"/>
      <c r="WQR139" s="40"/>
      <c r="WQS139" s="40"/>
      <c r="WQT139" s="40"/>
      <c r="WQU139" s="40"/>
      <c r="WQV139" s="40"/>
      <c r="WQW139" s="40"/>
      <c r="WQX139" s="40"/>
      <c r="WQY139" s="40"/>
      <c r="WQZ139" s="40"/>
      <c r="WRA139" s="40"/>
      <c r="WRB139" s="40"/>
      <c r="WRC139" s="40"/>
      <c r="WRD139" s="40"/>
      <c r="WRE139" s="40"/>
      <c r="WRF139" s="40"/>
      <c r="WRG139" s="40"/>
      <c r="WRH139" s="40"/>
      <c r="WRI139" s="40"/>
      <c r="WRJ139" s="40"/>
      <c r="WRK139" s="40"/>
      <c r="WRL139" s="40"/>
      <c r="WRM139" s="40"/>
      <c r="WRN139" s="40"/>
      <c r="WRO139" s="40"/>
      <c r="WRP139" s="40"/>
      <c r="WRQ139" s="40"/>
      <c r="WRR139" s="40"/>
      <c r="WRS139" s="40"/>
      <c r="WRT139" s="40"/>
      <c r="WRU139" s="40"/>
      <c r="WRV139" s="40"/>
      <c r="WRW139" s="40"/>
      <c r="WRX139" s="40"/>
      <c r="WRY139" s="40"/>
      <c r="WRZ139" s="40"/>
      <c r="WSA139" s="40"/>
      <c r="WSB139" s="40"/>
      <c r="WSC139" s="40"/>
      <c r="WSD139" s="40"/>
      <c r="WSE139" s="40"/>
      <c r="WSF139" s="40"/>
      <c r="WSG139" s="40"/>
      <c r="WSH139" s="40"/>
      <c r="WSI139" s="40"/>
      <c r="WSJ139" s="40"/>
      <c r="WSK139" s="40"/>
      <c r="WSL139" s="40"/>
      <c r="WSM139" s="40"/>
      <c r="WSN139" s="40"/>
      <c r="WSO139" s="40"/>
      <c r="WSP139" s="40"/>
      <c r="WSQ139" s="40"/>
      <c r="WSR139" s="40"/>
      <c r="WSS139" s="40"/>
      <c r="WST139" s="40"/>
      <c r="WSU139" s="40"/>
      <c r="WSV139" s="40"/>
      <c r="WSW139" s="40"/>
      <c r="WSX139" s="40"/>
      <c r="WSY139" s="40"/>
      <c r="WSZ139" s="40"/>
      <c r="WTA139" s="40"/>
      <c r="WTB139" s="40"/>
      <c r="WTC139" s="40"/>
      <c r="WTD139" s="40"/>
      <c r="WTE139" s="40"/>
      <c r="WTF139" s="40"/>
      <c r="WTG139" s="40"/>
      <c r="WTH139" s="40"/>
      <c r="WTI139" s="40"/>
      <c r="WTJ139" s="40"/>
      <c r="WTK139" s="40"/>
      <c r="WTL139" s="40"/>
      <c r="WTM139" s="40"/>
      <c r="WTN139" s="40"/>
      <c r="WTO139" s="40"/>
      <c r="WTP139" s="40"/>
      <c r="WTQ139" s="40"/>
      <c r="WTR139" s="40"/>
      <c r="WTS139" s="40"/>
      <c r="WTT139" s="40"/>
      <c r="WTU139" s="40"/>
      <c r="WTV139" s="40"/>
      <c r="WTW139" s="40"/>
      <c r="WTX139" s="40"/>
      <c r="WTY139" s="40"/>
      <c r="WTZ139" s="40"/>
      <c r="WUA139" s="40"/>
      <c r="WUB139" s="40"/>
      <c r="WUC139" s="40"/>
      <c r="WUD139" s="40"/>
      <c r="WUE139" s="40"/>
      <c r="WUF139" s="40"/>
      <c r="WUG139" s="40"/>
      <c r="WUH139" s="40"/>
      <c r="WUI139" s="40"/>
      <c r="WUJ139" s="40"/>
      <c r="WUK139" s="40"/>
      <c r="WUL139" s="40"/>
      <c r="WUM139" s="40"/>
      <c r="WUN139" s="40"/>
      <c r="WUO139" s="40"/>
      <c r="WUP139" s="40"/>
      <c r="WUQ139" s="40"/>
      <c r="WUR139" s="40"/>
      <c r="WUS139" s="40"/>
      <c r="WUT139" s="40"/>
      <c r="WUU139" s="40"/>
      <c r="WUV139" s="40"/>
      <c r="WUW139" s="40"/>
      <c r="WUX139" s="40"/>
      <c r="WUY139" s="40"/>
      <c r="WUZ139" s="40"/>
      <c r="WVA139" s="40"/>
      <c r="WVB139" s="40"/>
      <c r="WVC139" s="40"/>
      <c r="WVD139" s="40"/>
      <c r="WVE139" s="40"/>
      <c r="WVF139" s="40"/>
      <c r="WVG139" s="40"/>
      <c r="WVH139" s="40"/>
      <c r="WVI139" s="40"/>
      <c r="WVJ139" s="40"/>
      <c r="WVK139" s="40"/>
      <c r="WVL139" s="40"/>
      <c r="WVM139" s="40"/>
      <c r="WVN139" s="40"/>
      <c r="WVO139" s="40"/>
      <c r="WVP139" s="40"/>
      <c r="WVQ139" s="40"/>
      <c r="WVR139" s="40"/>
      <c r="WVS139" s="40"/>
      <c r="WVT139" s="40"/>
      <c r="WVU139" s="40"/>
      <c r="WVV139" s="40"/>
      <c r="WVW139" s="40"/>
      <c r="WVX139" s="40"/>
      <c r="WVY139" s="40"/>
      <c r="WVZ139" s="40"/>
      <c r="WWA139" s="40"/>
      <c r="WWB139" s="40"/>
      <c r="WWC139" s="40"/>
      <c r="WWD139" s="40"/>
      <c r="WWE139" s="40"/>
      <c r="WWF139" s="40"/>
      <c r="WWG139" s="40"/>
      <c r="WWH139" s="40"/>
      <c r="WWI139" s="40"/>
      <c r="WWJ139" s="40"/>
      <c r="WWK139" s="40"/>
      <c r="WWL139" s="40"/>
      <c r="WWM139" s="40"/>
      <c r="WWN139" s="40"/>
      <c r="WWO139" s="40"/>
      <c r="WWP139" s="40"/>
      <c r="WWQ139" s="40"/>
      <c r="WWR139" s="40"/>
      <c r="WWS139" s="40"/>
      <c r="WWT139" s="40"/>
      <c r="WWU139" s="40"/>
      <c r="WWV139" s="40"/>
      <c r="WWW139" s="40"/>
      <c r="WWX139" s="40"/>
      <c r="WWY139" s="40"/>
      <c r="WWZ139" s="40"/>
      <c r="WXA139" s="40"/>
      <c r="WXB139" s="40"/>
      <c r="WXC139" s="40"/>
      <c r="WXD139" s="40"/>
      <c r="WXE139" s="40"/>
      <c r="WXF139" s="40"/>
      <c r="WXG139" s="40"/>
      <c r="WXH139" s="40"/>
      <c r="WXI139" s="40"/>
      <c r="WXJ139" s="40"/>
      <c r="WXK139" s="40"/>
      <c r="WXL139" s="40"/>
      <c r="WXM139" s="40"/>
      <c r="WXN139" s="40"/>
      <c r="WXO139" s="40"/>
      <c r="WXP139" s="40"/>
      <c r="WXQ139" s="40"/>
      <c r="WXR139" s="40"/>
      <c r="WXS139" s="40"/>
      <c r="WXT139" s="40"/>
      <c r="WXU139" s="40"/>
      <c r="WXV139" s="40"/>
      <c r="WXW139" s="40"/>
      <c r="WXX139" s="40"/>
      <c r="WXY139" s="40"/>
      <c r="WXZ139" s="40"/>
      <c r="WYA139" s="40"/>
      <c r="WYB139" s="40"/>
      <c r="WYC139" s="40"/>
      <c r="WYD139" s="40"/>
      <c r="WYE139" s="40"/>
      <c r="WYF139" s="40"/>
      <c r="WYG139" s="40"/>
      <c r="WYH139" s="40"/>
      <c r="WYI139" s="40"/>
      <c r="WYJ139" s="40"/>
      <c r="WYK139" s="40"/>
      <c r="WYL139" s="40"/>
      <c r="WYM139" s="40"/>
      <c r="WYN139" s="40"/>
      <c r="WYO139" s="40"/>
      <c r="WYP139" s="40"/>
      <c r="WYQ139" s="40"/>
      <c r="WYR139" s="40"/>
      <c r="WYS139" s="40"/>
      <c r="WYT139" s="40"/>
      <c r="WYU139" s="40"/>
      <c r="WYV139" s="40"/>
      <c r="WYW139" s="40"/>
      <c r="WYX139" s="40"/>
      <c r="WYY139" s="40"/>
      <c r="WYZ139" s="40"/>
      <c r="WZA139" s="40"/>
      <c r="WZB139" s="40"/>
      <c r="WZC139" s="40"/>
      <c r="WZD139" s="40"/>
      <c r="WZE139" s="40"/>
      <c r="WZF139" s="40"/>
      <c r="WZG139" s="40"/>
      <c r="WZH139" s="40"/>
      <c r="WZI139" s="40"/>
      <c r="WZJ139" s="40"/>
      <c r="WZK139" s="40"/>
      <c r="WZL139" s="40"/>
      <c r="WZM139" s="40"/>
      <c r="WZN139" s="40"/>
      <c r="WZO139" s="40"/>
      <c r="WZP139" s="40"/>
      <c r="WZQ139" s="40"/>
      <c r="WZR139" s="40"/>
      <c r="WZS139" s="40"/>
      <c r="WZT139" s="40"/>
      <c r="WZU139" s="40"/>
      <c r="WZV139" s="40"/>
      <c r="WZW139" s="40"/>
      <c r="WZX139" s="40"/>
      <c r="WZY139" s="40"/>
      <c r="WZZ139" s="40"/>
      <c r="XAA139" s="40"/>
      <c r="XAB139" s="40"/>
      <c r="XAC139" s="40"/>
      <c r="XAD139" s="40"/>
      <c r="XAE139" s="40"/>
      <c r="XAF139" s="40"/>
      <c r="XAG139" s="40"/>
      <c r="XAH139" s="40"/>
      <c r="XAI139" s="40"/>
      <c r="XAJ139" s="40"/>
      <c r="XAK139" s="40"/>
      <c r="XAL139" s="40"/>
      <c r="XAM139" s="40"/>
      <c r="XAN139" s="40"/>
      <c r="XAO139" s="40"/>
      <c r="XAP139" s="40"/>
      <c r="XAQ139" s="40"/>
      <c r="XAR139" s="40"/>
      <c r="XAS139" s="40"/>
      <c r="XAT139" s="40"/>
      <c r="XAU139" s="40"/>
      <c r="XAV139" s="40"/>
      <c r="XAW139" s="40"/>
      <c r="XAX139" s="40"/>
      <c r="XAY139" s="40"/>
      <c r="XAZ139" s="40"/>
      <c r="XBA139" s="40"/>
      <c r="XBB139" s="40"/>
      <c r="XBC139" s="40"/>
      <c r="XBD139" s="40"/>
      <c r="XBE139" s="40"/>
      <c r="XBF139" s="40"/>
      <c r="XBG139" s="40"/>
      <c r="XBH139" s="40"/>
      <c r="XBI139" s="40"/>
      <c r="XBJ139" s="40"/>
      <c r="XBK139" s="40"/>
      <c r="XBL139" s="40"/>
      <c r="XBM139" s="40"/>
      <c r="XBN139" s="40"/>
      <c r="XBO139" s="40"/>
      <c r="XBP139" s="40"/>
      <c r="XBQ139" s="40"/>
      <c r="XBR139" s="40"/>
      <c r="XBS139" s="40"/>
      <c r="XBT139" s="40"/>
      <c r="XBU139" s="40"/>
      <c r="XBV139" s="40"/>
      <c r="XBW139" s="40"/>
      <c r="XBX139" s="40"/>
      <c r="XBY139" s="40"/>
      <c r="XBZ139" s="40"/>
      <c r="XCA139" s="40"/>
      <c r="XCB139" s="40"/>
      <c r="XCC139" s="40"/>
      <c r="XCD139" s="40"/>
      <c r="XCE139" s="40"/>
      <c r="XCF139" s="40"/>
      <c r="XCG139" s="40"/>
      <c r="XCH139" s="40"/>
      <c r="XCI139" s="40"/>
      <c r="XCJ139" s="40"/>
      <c r="XCK139" s="40"/>
      <c r="XCL139" s="40"/>
      <c r="XCM139" s="40"/>
      <c r="XCN139" s="40"/>
      <c r="XCO139" s="40"/>
      <c r="XCP139" s="40"/>
      <c r="XCQ139" s="40"/>
      <c r="XCR139" s="40"/>
      <c r="XCS139" s="40"/>
      <c r="XCT139" s="40"/>
      <c r="XCU139" s="40"/>
      <c r="XCV139" s="40"/>
      <c r="XCW139" s="40"/>
      <c r="XCX139" s="40"/>
      <c r="XCY139" s="40"/>
      <c r="XCZ139" s="40"/>
      <c r="XDA139" s="40"/>
      <c r="XDB139" s="40"/>
      <c r="XDC139" s="40"/>
      <c r="XDD139" s="40"/>
      <c r="XDE139" s="40"/>
      <c r="XDF139" s="40"/>
      <c r="XDG139" s="40"/>
      <c r="XDH139" s="40"/>
      <c r="XDI139" s="40"/>
      <c r="XDJ139" s="40"/>
      <c r="XDK139" s="40"/>
      <c r="XDL139" s="40"/>
      <c r="XDM139" s="40"/>
      <c r="XDN139" s="40"/>
      <c r="XDO139" s="40"/>
      <c r="XDP139" s="40"/>
      <c r="XDQ139" s="40"/>
      <c r="XDR139" s="40"/>
      <c r="XDS139" s="40"/>
      <c r="XDT139" s="40"/>
      <c r="XDU139" s="40"/>
      <c r="XDV139" s="40"/>
      <c r="XDW139" s="40"/>
      <c r="XDX139" s="40"/>
      <c r="XDY139" s="40"/>
      <c r="XDZ139" s="40"/>
      <c r="XEA139" s="40"/>
      <c r="XEB139" s="40"/>
      <c r="XEC139" s="40"/>
      <c r="XED139" s="40"/>
      <c r="XEE139" s="40"/>
      <c r="XEF139" s="40"/>
      <c r="XEG139" s="40"/>
      <c r="XEH139" s="40"/>
      <c r="XEI139" s="40"/>
      <c r="XEJ139" s="40"/>
      <c r="XEK139" s="40"/>
      <c r="XEL139" s="40"/>
      <c r="XEM139" s="40"/>
      <c r="XEN139" s="40"/>
      <c r="XEO139" s="40"/>
      <c r="XEP139" s="40"/>
      <c r="XEQ139" s="40"/>
      <c r="XER139" s="40"/>
      <c r="XES139" s="40"/>
      <c r="XET139" s="40"/>
      <c r="XEU139" s="40"/>
      <c r="XEV139" s="40"/>
      <c r="XEW139" s="40"/>
      <c r="XEX139" s="40"/>
      <c r="XEY139" s="40"/>
      <c r="XEZ139" s="40"/>
      <c r="XFA139" s="40"/>
      <c r="XFB139" s="40"/>
      <c r="XFC139" s="40"/>
      <c r="XFD139" s="40"/>
    </row>
    <row r="140" spans="1:16384">
      <c r="C140" s="38">
        <v>1</v>
      </c>
      <c r="F140" s="38" t="s">
        <v>138</v>
      </c>
      <c r="H140" s="72">
        <v>2.3927721754784529E-2</v>
      </c>
      <c r="I140" s="72">
        <v>2.6746889658885487E-2</v>
      </c>
      <c r="J140" s="72">
        <v>2.8591022534493662E-2</v>
      </c>
      <c r="K140" s="72">
        <v>2.8845160838973306E-2</v>
      </c>
      <c r="L140" s="72">
        <v>2.8314324957038554E-2</v>
      </c>
      <c r="M140" s="72">
        <v>2.7864475908590574E-2</v>
      </c>
      <c r="N140" s="72">
        <v>2.7332336447458111E-2</v>
      </c>
      <c r="O140" s="72">
        <v>2.699830790587316E-2</v>
      </c>
      <c r="P140" s="72">
        <v>2.6809422855436364E-2</v>
      </c>
      <c r="Q140" s="72">
        <v>2.7028336457043382E-2</v>
      </c>
      <c r="R140" s="72">
        <v>2.725547015560776E-2</v>
      </c>
      <c r="S140" s="72">
        <v>2.7491822364523799E-2</v>
      </c>
      <c r="T140" s="72">
        <v>2.7738265722917939E-2</v>
      </c>
      <c r="U140" s="72">
        <v>2.7993681106141987E-2</v>
      </c>
      <c r="V140" s="72">
        <v>2.8260478639769882E-2</v>
      </c>
      <c r="W140" s="72">
        <v>2.8539449001172935E-2</v>
      </c>
      <c r="X140" s="72">
        <v>2.8837006699752501E-2</v>
      </c>
      <c r="Y140" s="72">
        <v>2.915018493681315E-2</v>
      </c>
      <c r="Z140" s="72">
        <v>2.9476547392992887E-2</v>
      </c>
      <c r="AA140" s="72">
        <v>2.9817365024506146E-2</v>
      </c>
      <c r="AB140" s="72">
        <v>3.0171917307112491E-2</v>
      </c>
      <c r="AC140" s="72">
        <v>3.0537884011098398E-2</v>
      </c>
      <c r="AD140" s="72">
        <v>3.0913500182154042E-2</v>
      </c>
      <c r="AE140" s="72">
        <v>3.1303882014445748E-2</v>
      </c>
      <c r="AF140" s="72">
        <v>3.1713499888741108E-2</v>
      </c>
      <c r="AG140" s="72">
        <v>3.214315428970338E-2</v>
      </c>
      <c r="AH140" s="72">
        <v>3.2592805037560908E-2</v>
      </c>
      <c r="AI140" s="72">
        <v>3.3065465619662691E-2</v>
      </c>
      <c r="AJ140" s="72">
        <v>3.3563444249497539E-2</v>
      </c>
      <c r="AK140" s="72">
        <v>3.4089257372742612E-2</v>
      </c>
      <c r="AL140" s="72">
        <v>3.4648149922370745E-2</v>
      </c>
      <c r="AM140" s="72">
        <v>3.5241137906768555E-2</v>
      </c>
      <c r="AN140" s="72">
        <v>3.5864190333749588E-2</v>
      </c>
      <c r="AO140" s="72">
        <v>3.6521809732149448E-2</v>
      </c>
      <c r="AP140" s="72">
        <v>3.7204194543545545E-2</v>
      </c>
      <c r="AQ140" s="72">
        <v>3.7834360204878167E-2</v>
      </c>
      <c r="AR140" s="72">
        <v>3.8501438862097323E-2</v>
      </c>
      <c r="AS140" s="72">
        <v>3.9214744709819754E-2</v>
      </c>
      <c r="AT140" s="72">
        <v>2.0395264779789504E-2</v>
      </c>
    </row>
    <row r="141" spans="1:16384">
      <c r="C141" s="38">
        <v>2</v>
      </c>
      <c r="F141" s="38" t="s">
        <v>139</v>
      </c>
      <c r="H141" s="72">
        <v>1.707657383203905E-2</v>
      </c>
      <c r="I141" s="72">
        <v>1.7585421135095283E-2</v>
      </c>
      <c r="J141" s="72">
        <v>1.7579105765226411E-2</v>
      </c>
      <c r="K141" s="72">
        <v>1.7541730509245432E-2</v>
      </c>
      <c r="L141" s="72">
        <v>1.7641276816867408E-2</v>
      </c>
      <c r="M141" s="72">
        <v>1.7085024551765346E-2</v>
      </c>
      <c r="N141" s="72">
        <v>1.6481739000302663E-2</v>
      </c>
      <c r="O141" s="72">
        <v>1.6000249312620517E-2</v>
      </c>
      <c r="P141" s="72">
        <v>1.5603572103886137E-2</v>
      </c>
      <c r="Q141" s="72">
        <v>1.5570780829704796E-2</v>
      </c>
      <c r="R141" s="72">
        <v>1.5549038310836417E-2</v>
      </c>
      <c r="S141" s="72">
        <v>1.553684855033736E-2</v>
      </c>
      <c r="T141" s="72">
        <v>1.5525521820134039E-2</v>
      </c>
      <c r="U141" s="72">
        <v>1.552292563893516E-2</v>
      </c>
      <c r="V141" s="72">
        <v>1.55221401065409E-2</v>
      </c>
      <c r="W141" s="72">
        <v>1.5521311459422427E-2</v>
      </c>
      <c r="X141" s="72">
        <v>1.5519644793797034E-2</v>
      </c>
      <c r="Y141" s="72">
        <v>1.5514461709549813E-2</v>
      </c>
      <c r="Z141" s="72">
        <v>1.5506869820222863E-2</v>
      </c>
      <c r="AA141" s="72">
        <v>1.5497996447145458E-2</v>
      </c>
      <c r="AB141" s="72">
        <v>1.548751882514122E-2</v>
      </c>
      <c r="AC141" s="72">
        <v>1.5473538783532916E-2</v>
      </c>
      <c r="AD141" s="72">
        <v>1.545291130042682E-2</v>
      </c>
      <c r="AE141" s="72">
        <v>1.542816600718761E-2</v>
      </c>
      <c r="AF141" s="72">
        <v>1.5401432003257991E-2</v>
      </c>
      <c r="AG141" s="72">
        <v>1.5373770087136796E-2</v>
      </c>
      <c r="AH141" s="72">
        <v>1.5342541704267687E-2</v>
      </c>
      <c r="AI141" s="72">
        <v>1.5337715419571501E-2</v>
      </c>
      <c r="AJ141" s="72">
        <v>1.5331457298938207E-2</v>
      </c>
      <c r="AK141" s="72">
        <v>1.5323594488223576E-2</v>
      </c>
      <c r="AL141" s="72">
        <v>1.5315187653564349E-2</v>
      </c>
      <c r="AM141" s="72">
        <v>1.5318166020571322E-2</v>
      </c>
      <c r="AN141" s="72">
        <v>1.538810463414721E-2</v>
      </c>
      <c r="AO141" s="72">
        <v>1.550560984952973E-2</v>
      </c>
      <c r="AP141" s="72">
        <v>1.562358322050812E-2</v>
      </c>
      <c r="AQ141" s="72">
        <v>1.5709273627105114E-2</v>
      </c>
      <c r="AR141" s="72">
        <v>1.5798291941718855E-2</v>
      </c>
      <c r="AS141" s="72">
        <v>1.5893485079300565E-2</v>
      </c>
      <c r="AT141" s="72">
        <v>1.0843176180536974E-2</v>
      </c>
    </row>
    <row r="142" spans="1:16384">
      <c r="C142" s="38">
        <v>3</v>
      </c>
      <c r="F142" s="38" t="s">
        <v>140</v>
      </c>
      <c r="H142" s="72">
        <v>0</v>
      </c>
      <c r="I142" s="72">
        <v>0</v>
      </c>
      <c r="J142" s="72">
        <v>0</v>
      </c>
      <c r="K142" s="72">
        <v>0</v>
      </c>
      <c r="L142" s="72">
        <v>0</v>
      </c>
      <c r="M142" s="72">
        <v>0</v>
      </c>
      <c r="N142" s="72">
        <v>0</v>
      </c>
      <c r="O142" s="72">
        <v>0</v>
      </c>
      <c r="P142" s="72">
        <v>0</v>
      </c>
      <c r="Q142" s="72">
        <v>0</v>
      </c>
      <c r="R142" s="72">
        <v>0</v>
      </c>
      <c r="S142" s="72">
        <v>0</v>
      </c>
      <c r="T142" s="72">
        <v>0</v>
      </c>
      <c r="U142" s="72">
        <v>0</v>
      </c>
      <c r="V142" s="72">
        <v>0</v>
      </c>
      <c r="W142" s="72">
        <v>0</v>
      </c>
      <c r="X142" s="72">
        <v>0</v>
      </c>
      <c r="Y142" s="72">
        <v>0</v>
      </c>
      <c r="Z142" s="72">
        <v>0</v>
      </c>
      <c r="AA142" s="72">
        <v>0</v>
      </c>
      <c r="AB142" s="72">
        <v>0</v>
      </c>
      <c r="AC142" s="72">
        <v>0</v>
      </c>
      <c r="AD142" s="72">
        <v>0</v>
      </c>
      <c r="AE142" s="72">
        <v>0</v>
      </c>
      <c r="AF142" s="72">
        <v>0</v>
      </c>
      <c r="AG142" s="72">
        <v>0</v>
      </c>
      <c r="AH142" s="72">
        <v>0</v>
      </c>
      <c r="AI142" s="72">
        <v>0</v>
      </c>
      <c r="AJ142" s="72">
        <v>0</v>
      </c>
      <c r="AK142" s="72">
        <v>0</v>
      </c>
      <c r="AL142" s="72">
        <v>0</v>
      </c>
      <c r="AM142" s="72">
        <v>0</v>
      </c>
      <c r="AN142" s="72">
        <v>0</v>
      </c>
      <c r="AO142" s="72">
        <v>0</v>
      </c>
      <c r="AP142" s="72">
        <v>0</v>
      </c>
      <c r="AQ142" s="72">
        <v>0</v>
      </c>
      <c r="AR142" s="72">
        <v>0</v>
      </c>
      <c r="AS142" s="72">
        <v>0</v>
      </c>
      <c r="AT142" s="72">
        <v>0</v>
      </c>
    </row>
    <row r="143" spans="1:16384">
      <c r="C143" s="38">
        <v>4</v>
      </c>
      <c r="F143" s="38" t="s">
        <v>141</v>
      </c>
      <c r="H143" s="72">
        <v>0</v>
      </c>
      <c r="I143" s="72">
        <v>0</v>
      </c>
      <c r="J143" s="72">
        <v>0</v>
      </c>
      <c r="K143" s="72">
        <v>0</v>
      </c>
      <c r="L143" s="72">
        <v>0</v>
      </c>
      <c r="M143" s="72">
        <v>0</v>
      </c>
      <c r="N143" s="72">
        <v>0</v>
      </c>
      <c r="O143" s="72">
        <v>0</v>
      </c>
      <c r="P143" s="72">
        <v>0</v>
      </c>
      <c r="Q143" s="72">
        <v>0</v>
      </c>
      <c r="R143" s="72">
        <v>0</v>
      </c>
      <c r="S143" s="72">
        <v>0</v>
      </c>
      <c r="T143" s="72">
        <v>0</v>
      </c>
      <c r="U143" s="72">
        <v>0</v>
      </c>
      <c r="V143" s="72">
        <v>0</v>
      </c>
      <c r="W143" s="72">
        <v>0</v>
      </c>
      <c r="X143" s="72">
        <v>0</v>
      </c>
      <c r="Y143" s="72">
        <v>0</v>
      </c>
      <c r="Z143" s="72">
        <v>0</v>
      </c>
      <c r="AA143" s="72">
        <v>0</v>
      </c>
      <c r="AB143" s="72">
        <v>0</v>
      </c>
      <c r="AC143" s="72">
        <v>0</v>
      </c>
      <c r="AD143" s="72">
        <v>0</v>
      </c>
      <c r="AE143" s="72">
        <v>0</v>
      </c>
      <c r="AF143" s="72">
        <v>0</v>
      </c>
      <c r="AG143" s="72">
        <v>0</v>
      </c>
      <c r="AH143" s="72">
        <v>0</v>
      </c>
      <c r="AI143" s="72">
        <v>0</v>
      </c>
      <c r="AJ143" s="72">
        <v>0</v>
      </c>
      <c r="AK143" s="72">
        <v>0</v>
      </c>
      <c r="AL143" s="72">
        <v>0</v>
      </c>
      <c r="AM143" s="72">
        <v>0</v>
      </c>
      <c r="AN143" s="72">
        <v>0</v>
      </c>
      <c r="AO143" s="72">
        <v>0</v>
      </c>
      <c r="AP143" s="72">
        <v>0</v>
      </c>
      <c r="AQ143" s="72">
        <v>0</v>
      </c>
      <c r="AR143" s="72">
        <v>0</v>
      </c>
      <c r="AS143" s="72">
        <v>0</v>
      </c>
      <c r="AT143" s="72">
        <v>0</v>
      </c>
    </row>
    <row r="144" spans="1:16384">
      <c r="C144" s="38">
        <v>5</v>
      </c>
      <c r="F144" s="38" t="s">
        <v>142</v>
      </c>
      <c r="H144" s="72">
        <v>0.17794054761711689</v>
      </c>
      <c r="I144" s="72">
        <v>0.17276348870203756</v>
      </c>
      <c r="J144" s="72">
        <v>0.16734966995732803</v>
      </c>
      <c r="K144" s="72">
        <v>0.16282095595409718</v>
      </c>
      <c r="L144" s="72">
        <v>0.15948901957457226</v>
      </c>
      <c r="M144" s="72">
        <v>0.15661728794902635</v>
      </c>
      <c r="N144" s="72">
        <v>0.1532872192881983</v>
      </c>
      <c r="O144" s="72">
        <v>0.15107106395017136</v>
      </c>
      <c r="P144" s="72">
        <v>0.14966559570777899</v>
      </c>
      <c r="Q144" s="72">
        <v>0.15052089788191311</v>
      </c>
      <c r="R144" s="72">
        <v>0.15140633320307731</v>
      </c>
      <c r="S144" s="72">
        <v>0.15232718117777713</v>
      </c>
      <c r="T144" s="72">
        <v>0.15328727928014635</v>
      </c>
      <c r="U144" s="72">
        <v>0.15427938635112934</v>
      </c>
      <c r="V144" s="72">
        <v>0.15531578792732384</v>
      </c>
      <c r="W144" s="72">
        <v>0.15639946117341044</v>
      </c>
      <c r="X144" s="72">
        <v>0.15752565920006342</v>
      </c>
      <c r="Y144" s="72">
        <v>0.15867046656401831</v>
      </c>
      <c r="Z144" s="72">
        <v>0.15984846947368059</v>
      </c>
      <c r="AA144" s="72">
        <v>0.16107515507794501</v>
      </c>
      <c r="AB144" s="72">
        <v>0.16234511202177115</v>
      </c>
      <c r="AC144" s="72">
        <v>0.16365364703078417</v>
      </c>
      <c r="AD144" s="72">
        <v>0.16497994533799956</v>
      </c>
      <c r="AE144" s="72">
        <v>0.16634290437720764</v>
      </c>
      <c r="AF144" s="72">
        <v>0.16776233539752275</v>
      </c>
      <c r="AG144" s="72">
        <v>0.1692454736734601</v>
      </c>
      <c r="AH144" s="72">
        <v>0.17078976442026206</v>
      </c>
      <c r="AI144" s="72">
        <v>0.17240748339192399</v>
      </c>
      <c r="AJ144" s="72">
        <v>0.17410673506195182</v>
      </c>
      <c r="AK144" s="72">
        <v>0.17589621910381947</v>
      </c>
      <c r="AL144" s="72">
        <v>0.17779809466256938</v>
      </c>
      <c r="AM144" s="72">
        <v>0.17981204277479157</v>
      </c>
      <c r="AN144" s="72">
        <v>0.18191168416639109</v>
      </c>
      <c r="AO144" s="72">
        <v>0.18412044902555202</v>
      </c>
      <c r="AP144" s="72">
        <v>0.18638162149304946</v>
      </c>
      <c r="AQ144" s="72">
        <v>0.1883009644290852</v>
      </c>
      <c r="AR144" s="72">
        <v>0.19032032648822919</v>
      </c>
      <c r="AS144" s="72">
        <v>0.19247211592333457</v>
      </c>
      <c r="AT144" s="72">
        <v>0.2909731750103467</v>
      </c>
    </row>
    <row r="145" spans="1:46">
      <c r="A145" s="65"/>
      <c r="B145" s="65"/>
      <c r="H145" s="72"/>
      <c r="I145" s="72"/>
      <c r="J145" s="72"/>
      <c r="K145" s="72"/>
      <c r="L145" s="72"/>
      <c r="M145" s="72"/>
      <c r="N145" s="72"/>
      <c r="O145" s="72"/>
      <c r="P145" s="72"/>
      <c r="Q145" s="72"/>
      <c r="R145" s="72"/>
      <c r="S145" s="72"/>
      <c r="T145" s="72"/>
      <c r="U145" s="72"/>
      <c r="V145" s="72"/>
      <c r="W145" s="72"/>
      <c r="X145" s="72"/>
      <c r="Y145" s="72"/>
      <c r="Z145" s="72"/>
      <c r="AA145" s="72"/>
      <c r="AB145" s="72"/>
      <c r="AC145" s="72"/>
      <c r="AD145" s="72"/>
      <c r="AE145" s="72"/>
      <c r="AF145" s="72"/>
      <c r="AG145" s="72"/>
      <c r="AH145" s="72"/>
      <c r="AI145" s="72"/>
      <c r="AJ145" s="72"/>
      <c r="AK145" s="72"/>
      <c r="AL145" s="72"/>
      <c r="AM145" s="72"/>
      <c r="AN145" s="72"/>
      <c r="AO145" s="72"/>
      <c r="AP145" s="72"/>
      <c r="AQ145" s="72"/>
      <c r="AR145" s="72"/>
      <c r="AS145" s="72"/>
      <c r="AT145" s="72"/>
    </row>
    <row r="146" spans="1:46">
      <c r="C146" s="38">
        <v>6</v>
      </c>
      <c r="E146" s="40" t="s">
        <v>116</v>
      </c>
      <c r="H146" s="72">
        <v>0.15890316467650586</v>
      </c>
      <c r="I146" s="72">
        <v>0.1582318224115406</v>
      </c>
      <c r="J146" s="72">
        <v>0.1580486401191335</v>
      </c>
      <c r="K146" s="72">
        <v>0.16062165721244429</v>
      </c>
      <c r="L146" s="72">
        <v>0.16604634990619896</v>
      </c>
      <c r="M146" s="72">
        <v>0.17603835505146209</v>
      </c>
      <c r="N146" s="72">
        <v>0.18643310560201959</v>
      </c>
      <c r="O146" s="72">
        <v>0.19416894225446232</v>
      </c>
      <c r="P146" s="72">
        <v>0.20012200320990239</v>
      </c>
      <c r="Q146" s="72">
        <v>0.20049238128916097</v>
      </c>
      <c r="R146" s="72">
        <v>0.20087368211700909</v>
      </c>
      <c r="S146" s="72">
        <v>0.20126955095419402</v>
      </c>
      <c r="T146" s="72">
        <v>0.20168214112801386</v>
      </c>
      <c r="U146" s="72">
        <v>0.202099652667517</v>
      </c>
      <c r="V146" s="72">
        <v>0.20253565848588742</v>
      </c>
      <c r="W146" s="72">
        <v>0.20299102489609513</v>
      </c>
      <c r="X146" s="72">
        <v>0.20345856413464744</v>
      </c>
      <c r="Y146" s="72">
        <v>0.20392167886769183</v>
      </c>
      <c r="Z146" s="72">
        <v>0.20437881102610359</v>
      </c>
      <c r="AA146" s="72">
        <v>0.20485927689643021</v>
      </c>
      <c r="AB146" s="72">
        <v>0.20539076284301566</v>
      </c>
      <c r="AC146" s="72">
        <v>0.20595332769764349</v>
      </c>
      <c r="AD146" s="72">
        <v>0.20664048728586767</v>
      </c>
      <c r="AE146" s="72">
        <v>0.20734460157970847</v>
      </c>
      <c r="AF146" s="72">
        <v>0.20807602870543582</v>
      </c>
      <c r="AG146" s="72">
        <v>0.2088808039335307</v>
      </c>
      <c r="AH146" s="72">
        <v>0.20970956811483371</v>
      </c>
      <c r="AI146" s="72">
        <v>0.21059968623066813</v>
      </c>
      <c r="AJ146" s="72">
        <v>0.21152315781441935</v>
      </c>
      <c r="AK146" s="72">
        <v>0.21248751737261362</v>
      </c>
      <c r="AL146" s="72">
        <v>0.21351423052826562</v>
      </c>
      <c r="AM146" s="72">
        <v>0.21464449832729085</v>
      </c>
      <c r="AN146" s="72">
        <v>0.21584065387112852</v>
      </c>
      <c r="AO146" s="72">
        <v>0.21712297717345888</v>
      </c>
      <c r="AP146" s="72">
        <v>0.21847395985389956</v>
      </c>
      <c r="AQ146" s="72">
        <v>0.21934689971420268</v>
      </c>
      <c r="AR146" s="72">
        <v>0.22024434179400482</v>
      </c>
      <c r="AS146" s="72">
        <v>0.22119545513756336</v>
      </c>
      <c r="AT146" s="72">
        <v>0.1351688230644397</v>
      </c>
    </row>
    <row r="147" spans="1:46">
      <c r="H147" s="72"/>
      <c r="I147" s="72"/>
      <c r="J147" s="72"/>
      <c r="K147" s="72"/>
      <c r="L147" s="72"/>
      <c r="M147" s="72"/>
      <c r="N147" s="72"/>
      <c r="O147" s="72"/>
      <c r="P147" s="72"/>
      <c r="Q147" s="72"/>
      <c r="R147" s="72"/>
      <c r="S147" s="72"/>
      <c r="T147" s="72"/>
      <c r="U147" s="72"/>
      <c r="V147" s="72"/>
      <c r="W147" s="72"/>
      <c r="X147" s="72"/>
      <c r="Y147" s="72"/>
      <c r="Z147" s="72"/>
      <c r="AA147" s="72"/>
      <c r="AB147" s="72"/>
      <c r="AC147" s="72"/>
      <c r="AD147" s="72"/>
      <c r="AE147" s="72"/>
      <c r="AF147" s="72"/>
      <c r="AG147" s="72"/>
      <c r="AH147" s="72"/>
      <c r="AI147" s="72"/>
      <c r="AJ147" s="72"/>
      <c r="AK147" s="72"/>
      <c r="AL147" s="72"/>
      <c r="AM147" s="72"/>
      <c r="AN147" s="72"/>
      <c r="AO147" s="72"/>
      <c r="AP147" s="72"/>
      <c r="AQ147" s="72"/>
      <c r="AR147" s="72"/>
      <c r="AS147" s="72"/>
      <c r="AT147" s="72"/>
    </row>
    <row r="148" spans="1:46">
      <c r="C148" s="38">
        <v>7</v>
      </c>
      <c r="E148" s="40" t="s">
        <v>117</v>
      </c>
      <c r="H148" s="72">
        <v>1.4035077566648509E-2</v>
      </c>
      <c r="I148" s="72">
        <v>1.6005113534409234E-2</v>
      </c>
      <c r="J148" s="72">
        <v>1.5605261433953046E-2</v>
      </c>
      <c r="K148" s="72">
        <v>1.5007047323212284E-2</v>
      </c>
      <c r="L148" s="72">
        <v>1.5039296565629823E-2</v>
      </c>
      <c r="M148" s="72">
        <v>1.5861892715833638E-2</v>
      </c>
      <c r="N148" s="72">
        <v>1.666331936898352E-2</v>
      </c>
      <c r="O148" s="72">
        <v>1.6144778555260204E-2</v>
      </c>
      <c r="P148" s="72">
        <v>1.5641512434661317E-2</v>
      </c>
      <c r="Q148" s="72">
        <v>1.5364181873186215E-2</v>
      </c>
      <c r="R148" s="72">
        <v>1.5074785642599483E-2</v>
      </c>
      <c r="S148" s="72">
        <v>1.4773065742677569E-2</v>
      </c>
      <c r="T148" s="72">
        <v>1.4458391999891721E-2</v>
      </c>
      <c r="U148" s="72">
        <v>1.4129014536167724E-2</v>
      </c>
      <c r="V148" s="72">
        <v>1.3784922405065781E-2</v>
      </c>
      <c r="W148" s="72">
        <v>1.3425113597149535E-2</v>
      </c>
      <c r="X148" s="72">
        <v>1.304782070473752E-2</v>
      </c>
      <c r="Y148" s="72">
        <v>1.2649715055049698E-2</v>
      </c>
      <c r="Z148" s="72">
        <v>1.2232177472960841E-2</v>
      </c>
      <c r="AA148" s="72">
        <v>1.179492396928105E-2</v>
      </c>
      <c r="AB148" s="72">
        <v>1.1334315380310009E-2</v>
      </c>
      <c r="AC148" s="72">
        <v>1.089663497605203E-2</v>
      </c>
      <c r="AD148" s="72">
        <v>1.0508931825300775E-2</v>
      </c>
      <c r="AE148" s="72">
        <v>1.018012312565926E-2</v>
      </c>
      <c r="AF148" s="72">
        <v>9.8771638344733251E-3</v>
      </c>
      <c r="AG148" s="72">
        <v>9.5798929602214106E-3</v>
      </c>
      <c r="AH148" s="72">
        <v>9.2646913577414912E-3</v>
      </c>
      <c r="AI148" s="72">
        <v>8.9306463962879751E-3</v>
      </c>
      <c r="AJ148" s="72">
        <v>8.6361735672757355E-3</v>
      </c>
      <c r="AK148" s="72">
        <v>8.3231453786884995E-3</v>
      </c>
      <c r="AL148" s="72">
        <v>7.9903344041916263E-3</v>
      </c>
      <c r="AM148" s="72">
        <v>7.6356722381419918E-3</v>
      </c>
      <c r="AN148" s="72">
        <v>7.2551917000167705E-3</v>
      </c>
      <c r="AO148" s="72">
        <v>6.9457054649705004E-3</v>
      </c>
      <c r="AP148" s="72">
        <v>6.8262139677098656E-3</v>
      </c>
      <c r="AQ148" s="72">
        <v>6.6814453474436401E-3</v>
      </c>
      <c r="AR148" s="72">
        <v>6.529353999763423E-3</v>
      </c>
      <c r="AS148" s="72">
        <v>6.3663032161726347E-3</v>
      </c>
      <c r="AT148" s="72">
        <v>6.7236919537221821E-4</v>
      </c>
    </row>
    <row r="149" spans="1:46">
      <c r="H149" s="72"/>
      <c r="I149" s="72"/>
      <c r="J149" s="72"/>
      <c r="K149" s="72"/>
      <c r="L149" s="72"/>
      <c r="M149" s="72"/>
      <c r="N149" s="72"/>
      <c r="O149" s="72"/>
      <c r="P149" s="72"/>
      <c r="Q149" s="72"/>
      <c r="R149" s="72"/>
      <c r="S149" s="72"/>
      <c r="T149" s="72"/>
      <c r="U149" s="72"/>
      <c r="V149" s="72"/>
      <c r="W149" s="72"/>
      <c r="X149" s="72"/>
      <c r="Y149" s="72"/>
      <c r="Z149" s="72"/>
      <c r="AA149" s="72"/>
      <c r="AB149" s="72"/>
      <c r="AC149" s="72"/>
      <c r="AD149" s="72"/>
      <c r="AE149" s="72"/>
      <c r="AF149" s="72"/>
      <c r="AG149" s="72"/>
      <c r="AH149" s="72"/>
      <c r="AI149" s="72"/>
      <c r="AJ149" s="72"/>
      <c r="AK149" s="72"/>
      <c r="AL149" s="72"/>
      <c r="AM149" s="72"/>
      <c r="AN149" s="72"/>
      <c r="AO149" s="72"/>
      <c r="AP149" s="72"/>
      <c r="AQ149" s="72"/>
      <c r="AR149" s="72"/>
      <c r="AS149" s="72"/>
      <c r="AT149" s="72"/>
    </row>
    <row r="150" spans="1:46">
      <c r="E150" s="40" t="s">
        <v>143</v>
      </c>
      <c r="H150" s="72"/>
      <c r="I150" s="72"/>
      <c r="J150" s="72"/>
      <c r="K150" s="72"/>
      <c r="L150" s="72"/>
      <c r="M150" s="72"/>
      <c r="N150" s="72"/>
      <c r="O150" s="72"/>
      <c r="P150" s="72"/>
      <c r="Q150" s="72"/>
      <c r="R150" s="72"/>
      <c r="S150" s="72"/>
      <c r="T150" s="72"/>
      <c r="U150" s="72"/>
      <c r="V150" s="72"/>
      <c r="W150" s="72"/>
      <c r="X150" s="72"/>
      <c r="Y150" s="72"/>
      <c r="Z150" s="72"/>
      <c r="AA150" s="72"/>
      <c r="AB150" s="72"/>
      <c r="AC150" s="72"/>
      <c r="AD150" s="72"/>
      <c r="AE150" s="72"/>
      <c r="AF150" s="72"/>
      <c r="AG150" s="72"/>
      <c r="AH150" s="72"/>
      <c r="AI150" s="72"/>
      <c r="AJ150" s="72"/>
      <c r="AK150" s="72"/>
      <c r="AL150" s="72"/>
      <c r="AM150" s="72"/>
      <c r="AN150" s="72"/>
      <c r="AO150" s="72"/>
      <c r="AP150" s="72"/>
      <c r="AQ150" s="72"/>
      <c r="AR150" s="72"/>
      <c r="AS150" s="72"/>
      <c r="AT150" s="72"/>
    </row>
    <row r="151" spans="1:46">
      <c r="C151" s="38">
        <v>8</v>
      </c>
      <c r="F151" s="38" t="s">
        <v>144</v>
      </c>
      <c r="H151" s="72">
        <v>6.0453487616692669E-2</v>
      </c>
      <c r="I151" s="72">
        <v>6.2040811845034002E-2</v>
      </c>
      <c r="J151" s="72">
        <v>6.3919271922094859E-2</v>
      </c>
      <c r="K151" s="72">
        <v>6.4846401134362561E-2</v>
      </c>
      <c r="L151" s="72">
        <v>6.4972302292824607E-2</v>
      </c>
      <c r="M151" s="72">
        <v>6.3234442763099821E-2</v>
      </c>
      <c r="N151" s="72">
        <v>6.0973058050810783E-2</v>
      </c>
      <c r="O151" s="72">
        <v>5.9162492995435842E-2</v>
      </c>
      <c r="P151" s="72">
        <v>5.7665401996726019E-2</v>
      </c>
      <c r="Q151" s="72">
        <v>5.7010102528609198E-2</v>
      </c>
      <c r="R151" s="72">
        <v>5.6325419247535036E-2</v>
      </c>
      <c r="S151" s="72">
        <v>5.5611340627554573E-2</v>
      </c>
      <c r="T151" s="72">
        <v>5.486657224086728E-2</v>
      </c>
      <c r="U151" s="72">
        <v>5.4085659909372592E-2</v>
      </c>
      <c r="V151" s="72">
        <v>5.326984599164411E-2</v>
      </c>
      <c r="W151" s="72">
        <v>5.2416819686326603E-2</v>
      </c>
      <c r="X151" s="72">
        <v>5.1521395604079978E-2</v>
      </c>
      <c r="Y151" s="72">
        <v>5.0696952704855927E-2</v>
      </c>
      <c r="Z151" s="72">
        <v>4.9826107446536531E-2</v>
      </c>
      <c r="AA151" s="72">
        <v>4.8909523123828208E-2</v>
      </c>
      <c r="AB151" s="72">
        <v>4.7944850708873596E-2</v>
      </c>
      <c r="AC151" s="72">
        <v>4.6919780810573103E-2</v>
      </c>
      <c r="AD151" s="72">
        <v>4.5828513766238393E-2</v>
      </c>
      <c r="AE151" s="72">
        <v>4.4693882797784426E-2</v>
      </c>
      <c r="AF151" s="72">
        <v>4.3501879192889503E-2</v>
      </c>
      <c r="AG151" s="72">
        <v>4.2240090465391629E-2</v>
      </c>
      <c r="AH151" s="72">
        <v>4.0901527879990816E-2</v>
      </c>
      <c r="AI151" s="72">
        <v>3.9482888627923929E-2</v>
      </c>
      <c r="AJ151" s="72">
        <v>3.7984147911080804E-2</v>
      </c>
      <c r="AK151" s="72">
        <v>3.639249546864929E-2</v>
      </c>
      <c r="AL151" s="72">
        <v>3.4700280948079067E-2</v>
      </c>
      <c r="AM151" s="72">
        <v>3.2896165363651766E-2</v>
      </c>
      <c r="AN151" s="72">
        <v>3.0962331679284777E-2</v>
      </c>
      <c r="AO151" s="72">
        <v>2.8892682684305334E-2</v>
      </c>
      <c r="AP151" s="72">
        <v>2.6661541846893923E-2</v>
      </c>
      <c r="AQ151" s="72">
        <v>2.5306608403394517E-2</v>
      </c>
      <c r="AR151" s="72">
        <v>2.3858377903008834E-2</v>
      </c>
      <c r="AS151" s="72">
        <v>2.2309682844960498E-2</v>
      </c>
      <c r="AT151" s="72">
        <v>1.2252494347653131E-2</v>
      </c>
    </row>
    <row r="152" spans="1:46">
      <c r="C152" s="38">
        <v>9</v>
      </c>
      <c r="F152" s="38" t="s">
        <v>145</v>
      </c>
      <c r="H152" s="72">
        <v>4.9259357002087181E-2</v>
      </c>
      <c r="I152" s="72">
        <v>5.8523327584062555E-2</v>
      </c>
      <c r="J152" s="72">
        <v>6.9378936534701841E-2</v>
      </c>
      <c r="K152" s="72">
        <v>7.8347260384550477E-2</v>
      </c>
      <c r="L152" s="72">
        <v>8.1297683004613E-2</v>
      </c>
      <c r="M152" s="72">
        <v>8.2716084294664774E-2</v>
      </c>
      <c r="N152" s="72">
        <v>8.3279737374446841E-2</v>
      </c>
      <c r="O152" s="72">
        <v>8.2018720347685328E-2</v>
      </c>
      <c r="P152" s="72">
        <v>8.0454881446125698E-2</v>
      </c>
      <c r="Q152" s="72">
        <v>8.0078934988383976E-2</v>
      </c>
      <c r="R152" s="72">
        <v>7.9707518437343361E-2</v>
      </c>
      <c r="S152" s="72">
        <v>7.9319652262444196E-2</v>
      </c>
      <c r="T152" s="72">
        <v>7.8915044815105639E-2</v>
      </c>
      <c r="U152" s="72">
        <v>7.8487604330426286E-2</v>
      </c>
      <c r="V152" s="72">
        <v>7.8041174432197713E-2</v>
      </c>
      <c r="W152" s="72">
        <v>7.7574334380529089E-2</v>
      </c>
      <c r="X152" s="72">
        <v>7.7083231318767861E-2</v>
      </c>
      <c r="Y152" s="72">
        <v>7.6556398338482767E-2</v>
      </c>
      <c r="Z152" s="72">
        <v>7.5993478184942176E-2</v>
      </c>
      <c r="AA152" s="72">
        <v>7.5400437644973048E-2</v>
      </c>
      <c r="AB152" s="72">
        <v>7.4770728897882249E-2</v>
      </c>
      <c r="AC152" s="72">
        <v>7.4103268995255892E-2</v>
      </c>
      <c r="AD152" s="72">
        <v>7.3379629772568719E-2</v>
      </c>
      <c r="AE152" s="72">
        <v>7.2651843167269262E-2</v>
      </c>
      <c r="AF152" s="72">
        <v>7.1897026023196711E-2</v>
      </c>
      <c r="AG152" s="72">
        <v>7.1095433157081722E-2</v>
      </c>
      <c r="AH152" s="72">
        <v>7.0239464741898794E-2</v>
      </c>
      <c r="AI152" s="72">
        <v>6.9329008892606098E-2</v>
      </c>
      <c r="AJ152" s="72">
        <v>6.8358294815131504E-2</v>
      </c>
      <c r="AK152" s="72">
        <v>6.7322663060024324E-2</v>
      </c>
      <c r="AL152" s="72">
        <v>6.6221459436369159E-2</v>
      </c>
      <c r="AM152" s="72">
        <v>6.5044202168233992E-2</v>
      </c>
      <c r="AN152" s="72">
        <v>6.3770400801127503E-2</v>
      </c>
      <c r="AO152" s="72">
        <v>6.2408374254567023E-2</v>
      </c>
      <c r="AP152" s="72">
        <v>6.1155912659241946E-2</v>
      </c>
      <c r="AQ152" s="72">
        <v>5.9696604947809775E-2</v>
      </c>
      <c r="AR152" s="72">
        <v>5.8129365535907307E-2</v>
      </c>
      <c r="AS152" s="72">
        <v>5.6448478482035991E-2</v>
      </c>
      <c r="AT152" s="72">
        <v>9.1222337040221431E-3</v>
      </c>
    </row>
    <row r="153" spans="1:46">
      <c r="C153" s="38">
        <v>10</v>
      </c>
      <c r="F153" s="38" t="s">
        <v>146</v>
      </c>
      <c r="H153" s="72">
        <v>6.9897091293236374E-2</v>
      </c>
      <c r="I153" s="72">
        <v>7.0197714873586864E-2</v>
      </c>
      <c r="J153" s="72">
        <v>7.1396259789754793E-2</v>
      </c>
      <c r="K153" s="72">
        <v>7.1714637833447253E-2</v>
      </c>
      <c r="L153" s="72">
        <v>7.3144081697598187E-2</v>
      </c>
      <c r="M153" s="72">
        <v>7.2860150386918857E-2</v>
      </c>
      <c r="N153" s="72">
        <v>7.1978521799227702E-2</v>
      </c>
      <c r="O153" s="72">
        <v>7.0391836719271725E-2</v>
      </c>
      <c r="P153" s="72">
        <v>6.8984688140303341E-2</v>
      </c>
      <c r="Q153" s="72">
        <v>6.8594413003380761E-2</v>
      </c>
      <c r="R153" s="72">
        <v>6.8185178029703197E-2</v>
      </c>
      <c r="S153" s="72">
        <v>6.7757970183323107E-2</v>
      </c>
      <c r="T153" s="72">
        <v>6.7312352968467853E-2</v>
      </c>
      <c r="U153" s="72">
        <v>6.6880001465162361E-2</v>
      </c>
      <c r="V153" s="72">
        <v>6.6428441277124217E-2</v>
      </c>
      <c r="W153" s="72">
        <v>6.5956240257340273E-2</v>
      </c>
      <c r="X153" s="72">
        <v>6.5458755602934779E-2</v>
      </c>
      <c r="Y153" s="72">
        <v>6.492403068047603E-2</v>
      </c>
      <c r="Z153" s="72">
        <v>6.4354536427721112E-2</v>
      </c>
      <c r="AA153" s="72">
        <v>6.3754045514349295E-2</v>
      </c>
      <c r="AB153" s="72">
        <v>6.3116423304051164E-2</v>
      </c>
      <c r="AC153" s="72">
        <v>6.2431808850744244E-2</v>
      </c>
      <c r="AD153" s="72">
        <v>6.1701697396606053E-2</v>
      </c>
      <c r="AE153" s="72">
        <v>6.0932683016846428E-2</v>
      </c>
      <c r="AF153" s="72">
        <v>6.0117658665875234E-2</v>
      </c>
      <c r="AG153" s="72">
        <v>5.9253533316592284E-2</v>
      </c>
      <c r="AH153" s="72">
        <v>5.8333009627188938E-2</v>
      </c>
      <c r="AI153" s="72">
        <v>5.7353689257410863E-2</v>
      </c>
      <c r="AJ153" s="72">
        <v>5.6312008806685715E-2</v>
      </c>
      <c r="AK153" s="72">
        <v>5.5239423391446323E-2</v>
      </c>
      <c r="AL153" s="72">
        <v>5.4099079023203829E-2</v>
      </c>
      <c r="AM153" s="72">
        <v>5.2881162809770114E-2</v>
      </c>
      <c r="AN153" s="72">
        <v>5.1567326566265392E-2</v>
      </c>
      <c r="AO153" s="72">
        <v>5.0151379070314223E-2</v>
      </c>
      <c r="AP153" s="72">
        <v>4.86088583238488E-2</v>
      </c>
      <c r="AQ153" s="72">
        <v>4.7031529815878138E-2</v>
      </c>
      <c r="AR153" s="72">
        <v>4.5338117836270848E-2</v>
      </c>
      <c r="AS153" s="72">
        <v>4.353393301115388E-2</v>
      </c>
      <c r="AT153" s="72">
        <v>1.3356880023274922E-2</v>
      </c>
    </row>
    <row r="154" spans="1:46">
      <c r="C154" s="38">
        <v>11</v>
      </c>
      <c r="F154" s="38" t="s">
        <v>147</v>
      </c>
      <c r="H154" s="72">
        <v>2.7261851230548924E-2</v>
      </c>
      <c r="I154" s="72">
        <v>2.6220852054728589E-2</v>
      </c>
      <c r="J154" s="72">
        <v>2.5166691175073076E-2</v>
      </c>
      <c r="K154" s="72">
        <v>2.4483448341667925E-2</v>
      </c>
      <c r="L154" s="72">
        <v>2.5074941581700205E-2</v>
      </c>
      <c r="M154" s="72">
        <v>2.6054734609905077E-2</v>
      </c>
      <c r="N154" s="72">
        <v>3.0586684673609817E-2</v>
      </c>
      <c r="O154" s="72">
        <v>3.7283937676502676E-2</v>
      </c>
      <c r="P154" s="72">
        <v>4.2675453948688435E-2</v>
      </c>
      <c r="Q154" s="72">
        <v>4.2365004468587167E-2</v>
      </c>
      <c r="R154" s="72">
        <v>4.2039986711465374E-2</v>
      </c>
      <c r="S154" s="72">
        <v>4.1700837520857265E-2</v>
      </c>
      <c r="T154" s="72">
        <v>4.1347090071188843E-2</v>
      </c>
      <c r="U154" s="72">
        <v>4.0975179827236224E-2</v>
      </c>
      <c r="V154" s="72">
        <v>4.0586636604833082E-2</v>
      </c>
      <c r="W154" s="72">
        <v>4.0180338492796508E-2</v>
      </c>
      <c r="X154" s="72">
        <v>3.9753007739859049E-2</v>
      </c>
      <c r="Y154" s="72">
        <v>3.9296573151377273E-2</v>
      </c>
      <c r="Z154" s="72">
        <v>3.882517977148163E-2</v>
      </c>
      <c r="AA154" s="72">
        <v>3.8330860957879596E-2</v>
      </c>
      <c r="AB154" s="72">
        <v>3.7807268679791388E-2</v>
      </c>
      <c r="AC154" s="72">
        <v>3.7248264533928335E-2</v>
      </c>
      <c r="AD154" s="72">
        <v>3.6708233318019326E-2</v>
      </c>
      <c r="AE154" s="72">
        <v>3.6134278346359384E-2</v>
      </c>
      <c r="AF154" s="72">
        <v>3.552770428964281E-2</v>
      </c>
      <c r="AG154" s="72">
        <v>3.4884665569660453E-2</v>
      </c>
      <c r="AH154" s="72">
        <v>3.4200475911349774E-2</v>
      </c>
      <c r="AI154" s="72">
        <v>3.3473464585836589E-2</v>
      </c>
      <c r="AJ154" s="72">
        <v>3.2700614757028255E-2</v>
      </c>
      <c r="AK154" s="72">
        <v>3.1878073834731818E-2</v>
      </c>
      <c r="AL154" s="72">
        <v>3.1003521140296954E-2</v>
      </c>
      <c r="AM154" s="72">
        <v>3.0070211075662909E-2</v>
      </c>
      <c r="AN154" s="72">
        <v>2.9194143261953139E-2</v>
      </c>
      <c r="AO154" s="72">
        <v>2.8251548527053985E-2</v>
      </c>
      <c r="AP154" s="72">
        <v>2.7227170743828306E-2</v>
      </c>
      <c r="AQ154" s="72">
        <v>2.6762165393154281E-2</v>
      </c>
      <c r="AR154" s="72">
        <v>2.6326631145068329E-2</v>
      </c>
      <c r="AS154" s="72">
        <v>2.5858674454311902E-2</v>
      </c>
      <c r="AT154" s="72">
        <v>2.6459516726179892E-3</v>
      </c>
    </row>
    <row r="155" spans="1:46">
      <c r="C155" s="38">
        <v>12</v>
      </c>
      <c r="F155" s="38" t="s">
        <v>148</v>
      </c>
      <c r="H155" s="72">
        <v>8.6283037076217178E-2</v>
      </c>
      <c r="I155" s="72">
        <v>8.3285575025844091E-2</v>
      </c>
      <c r="J155" s="72">
        <v>8.0940717652067229E-2</v>
      </c>
      <c r="K155" s="72">
        <v>7.9730031655092751E-2</v>
      </c>
      <c r="L155" s="72">
        <v>7.8452634105554989E-2</v>
      </c>
      <c r="M155" s="72">
        <v>7.6614384655021781E-2</v>
      </c>
      <c r="N155" s="72">
        <v>7.4201409710111216E-2</v>
      </c>
      <c r="O155" s="72">
        <v>7.2166252346346327E-2</v>
      </c>
      <c r="P155" s="72">
        <v>7.0492799186353386E-2</v>
      </c>
      <c r="Q155" s="72">
        <v>6.98525312061163E-2</v>
      </c>
      <c r="R155" s="72">
        <v>6.9182956925989816E-2</v>
      </c>
      <c r="S155" s="72">
        <v>6.8484472395907811E-2</v>
      </c>
      <c r="T155" s="72">
        <v>6.7755947792759327E-2</v>
      </c>
      <c r="U155" s="72">
        <v>6.6990117836867411E-2</v>
      </c>
      <c r="V155" s="72">
        <v>6.6186697808104947E-2</v>
      </c>
      <c r="W155" s="72">
        <v>6.5347220329676839E-2</v>
      </c>
      <c r="X155" s="72">
        <v>6.4465196086352344E-2</v>
      </c>
      <c r="Y155" s="72">
        <v>6.3526995560730812E-2</v>
      </c>
      <c r="Z155" s="72">
        <v>6.2534350102641245E-2</v>
      </c>
      <c r="AA155" s="72">
        <v>6.1489139406136338E-2</v>
      </c>
      <c r="AB155" s="72">
        <v>6.0420077385840251E-2</v>
      </c>
      <c r="AC155" s="72">
        <v>5.9384634504545654E-2</v>
      </c>
      <c r="AD155" s="72">
        <v>5.8278090223994522E-2</v>
      </c>
      <c r="AE155" s="72">
        <v>5.7103635477474102E-2</v>
      </c>
      <c r="AF155" s="72">
        <v>5.5868218238922247E-2</v>
      </c>
      <c r="AG155" s="72">
        <v>5.4564281666810419E-2</v>
      </c>
      <c r="AH155" s="72">
        <v>5.3303244194739037E-2</v>
      </c>
      <c r="AI155" s="72">
        <v>5.1965108676308068E-2</v>
      </c>
      <c r="AJ155" s="72">
        <v>5.0542718315280774E-2</v>
      </c>
      <c r="AK155" s="72">
        <v>4.9045437731992977E-2</v>
      </c>
      <c r="AL155" s="72">
        <v>4.7454294123601228E-2</v>
      </c>
      <c r="AM155" s="72">
        <v>4.5757016281293847E-2</v>
      </c>
      <c r="AN155" s="72">
        <v>4.3933659455280598E-2</v>
      </c>
      <c r="AO155" s="72">
        <v>4.1975402684201427E-2</v>
      </c>
      <c r="AP155" s="72">
        <v>3.9864361996580666E-2</v>
      </c>
      <c r="AQ155" s="72">
        <v>3.8066439207929632E-2</v>
      </c>
      <c r="AR155" s="72">
        <v>3.6140060113304784E-2</v>
      </c>
      <c r="AS155" s="72">
        <v>3.409264869127239E-2</v>
      </c>
      <c r="AT155" s="72">
        <v>3.1859207959205472E-2</v>
      </c>
    </row>
    <row r="156" spans="1:46">
      <c r="C156" s="38">
        <v>13</v>
      </c>
      <c r="F156" s="38" t="s">
        <v>149</v>
      </c>
      <c r="H156" s="72">
        <v>6.6274264859173763E-3</v>
      </c>
      <c r="I156" s="72">
        <v>6.4299165770128428E-3</v>
      </c>
      <c r="J156" s="72">
        <v>6.9022488164472264E-3</v>
      </c>
      <c r="K156" s="72">
        <v>6.8576888749772701E-3</v>
      </c>
      <c r="L156" s="72">
        <v>6.6164250496644822E-3</v>
      </c>
      <c r="M156" s="72">
        <v>6.3954651526731115E-3</v>
      </c>
      <c r="N156" s="72">
        <v>6.1570546746191664E-3</v>
      </c>
      <c r="O156" s="72">
        <v>5.9642509897612937E-3</v>
      </c>
      <c r="P156" s="72">
        <v>5.8030053592827337E-3</v>
      </c>
      <c r="Q156" s="72">
        <v>5.7262219367632972E-3</v>
      </c>
      <c r="R156" s="72">
        <v>5.6460358212057681E-3</v>
      </c>
      <c r="S156" s="72">
        <v>5.5624181214251984E-3</v>
      </c>
      <c r="T156" s="72">
        <v>5.4752080715268648E-3</v>
      </c>
      <c r="U156" s="72">
        <v>5.4025857289564912E-3</v>
      </c>
      <c r="V156" s="72">
        <v>5.3284607502947692E-3</v>
      </c>
      <c r="W156" s="72">
        <v>5.2509493602832993E-3</v>
      </c>
      <c r="X156" s="72">
        <v>5.169549813910399E-3</v>
      </c>
      <c r="Y156" s="72">
        <v>5.0831386154317846E-3</v>
      </c>
      <c r="Z156" s="72">
        <v>4.9918482217058031E-3</v>
      </c>
      <c r="AA156" s="72">
        <v>4.8958234657198296E-3</v>
      </c>
      <c r="AB156" s="72">
        <v>4.7956013201790101E-3</v>
      </c>
      <c r="AC156" s="72">
        <v>4.6897677603638648E-3</v>
      </c>
      <c r="AD156" s="72">
        <v>4.576981103686103E-3</v>
      </c>
      <c r="AE156" s="72">
        <v>4.4572973231645045E-3</v>
      </c>
      <c r="AF156" s="72">
        <v>4.3307830396846153E-3</v>
      </c>
      <c r="AG156" s="72">
        <v>4.1981616655154645E-3</v>
      </c>
      <c r="AH156" s="72">
        <v>4.059695012621563E-3</v>
      </c>
      <c r="AI156" s="72">
        <v>3.9311216816153701E-3</v>
      </c>
      <c r="AJ156" s="72">
        <v>3.8125342491827406E-3</v>
      </c>
      <c r="AK156" s="72">
        <v>3.7088370257372968E-3</v>
      </c>
      <c r="AL156" s="72">
        <v>3.5986479848971278E-3</v>
      </c>
      <c r="AM156" s="72">
        <v>3.4810486149643195E-3</v>
      </c>
      <c r="AN156" s="72">
        <v>3.3549165217934733E-3</v>
      </c>
      <c r="AO156" s="72">
        <v>3.2237058359255509E-3</v>
      </c>
      <c r="AP156" s="72">
        <v>3.0837991698950862E-3</v>
      </c>
      <c r="AQ156" s="72">
        <v>2.9544734718765756E-3</v>
      </c>
      <c r="AR156" s="72">
        <v>2.9046371748669771E-3</v>
      </c>
      <c r="AS156" s="72">
        <v>2.8528543525342589E-3</v>
      </c>
      <c r="AT156" s="72">
        <v>2.677486307948175E-3</v>
      </c>
    </row>
    <row r="157" spans="1:46" s="40" customFormat="1">
      <c r="A157" s="66"/>
      <c r="B157" s="66"/>
      <c r="C157" s="38"/>
      <c r="F157" s="40" t="s">
        <v>150</v>
      </c>
      <c r="H157" s="73">
        <v>0.29978225070469972</v>
      </c>
      <c r="I157" s="73">
        <v>0.30669819796026898</v>
      </c>
      <c r="J157" s="73">
        <v>0.31770412589013902</v>
      </c>
      <c r="K157" s="73">
        <v>0.32597946822409829</v>
      </c>
      <c r="L157" s="73">
        <v>0.32955806773195545</v>
      </c>
      <c r="M157" s="73">
        <v>0.32787526186228338</v>
      </c>
      <c r="N157" s="73">
        <v>0.32717646628282554</v>
      </c>
      <c r="O157" s="73">
        <v>0.32698749107500319</v>
      </c>
      <c r="P157" s="73">
        <v>0.3260762300774796</v>
      </c>
      <c r="Q157" s="73">
        <v>0.3236272081318407</v>
      </c>
      <c r="R157" s="73">
        <v>0.32108709517324252</v>
      </c>
      <c r="S157" s="73">
        <v>0.31843669111151218</v>
      </c>
      <c r="T157" s="73">
        <v>0.31567221595991579</v>
      </c>
      <c r="U157" s="73">
        <v>0.31282114909802133</v>
      </c>
      <c r="V157" s="73">
        <v>0.30984125686419883</v>
      </c>
      <c r="W157" s="73">
        <v>0.30672590250695259</v>
      </c>
      <c r="X157" s="73">
        <v>0.30345113616590441</v>
      </c>
      <c r="Y157" s="73">
        <v>0.30008408905135459</v>
      </c>
      <c r="Z157" s="73">
        <v>0.29652550015502849</v>
      </c>
      <c r="AA157" s="73">
        <v>0.29277983011288633</v>
      </c>
      <c r="AB157" s="73">
        <v>0.28885495029661767</v>
      </c>
      <c r="AC157" s="73">
        <v>0.28477752545541107</v>
      </c>
      <c r="AD157" s="73">
        <v>0.28047314558111314</v>
      </c>
      <c r="AE157" s="73">
        <v>0.27597362012889809</v>
      </c>
      <c r="AF157" s="73">
        <v>0.2712432694502111</v>
      </c>
      <c r="AG157" s="73">
        <v>0.26623616584105197</v>
      </c>
      <c r="AH157" s="73">
        <v>0.2610374173677889</v>
      </c>
      <c r="AI157" s="73">
        <v>0.25553528172170087</v>
      </c>
      <c r="AJ157" s="73">
        <v>0.2497103188543898</v>
      </c>
      <c r="AK157" s="73">
        <v>0.24358693051258204</v>
      </c>
      <c r="AL157" s="73">
        <v>0.23707728265644734</v>
      </c>
      <c r="AM157" s="73">
        <v>0.23012980631357696</v>
      </c>
      <c r="AN157" s="73">
        <v>0.22278277828570489</v>
      </c>
      <c r="AO157" s="73">
        <v>0.21490309305636754</v>
      </c>
      <c r="AP157" s="73">
        <v>0.20660164474028875</v>
      </c>
      <c r="AQ157" s="73">
        <v>0.19981782124004294</v>
      </c>
      <c r="AR157" s="73">
        <v>0.19269718970842709</v>
      </c>
      <c r="AS157" s="73">
        <v>0.18509627183626895</v>
      </c>
      <c r="AT157" s="73">
        <v>7.1914254014721832E-2</v>
      </c>
    </row>
    <row r="158" spans="1:46">
      <c r="H158" s="72"/>
      <c r="I158" s="72"/>
      <c r="J158" s="72"/>
      <c r="K158" s="72"/>
      <c r="L158" s="72"/>
      <c r="M158" s="72"/>
      <c r="N158" s="72"/>
      <c r="O158" s="72"/>
      <c r="P158" s="72"/>
      <c r="Q158" s="72"/>
      <c r="R158" s="72"/>
      <c r="S158" s="72"/>
      <c r="T158" s="72"/>
      <c r="U158" s="72"/>
      <c r="V158" s="72"/>
      <c r="W158" s="72"/>
      <c r="X158" s="72"/>
      <c r="Y158" s="72"/>
      <c r="Z158" s="72"/>
      <c r="AA158" s="72"/>
      <c r="AB158" s="72"/>
      <c r="AC158" s="72"/>
      <c r="AD158" s="72"/>
      <c r="AE158" s="72"/>
      <c r="AF158" s="72"/>
      <c r="AG158" s="72"/>
      <c r="AH158" s="72"/>
      <c r="AI158" s="72"/>
      <c r="AJ158" s="72"/>
      <c r="AK158" s="72"/>
      <c r="AL158" s="72"/>
      <c r="AM158" s="72"/>
      <c r="AN158" s="72"/>
      <c r="AO158" s="72"/>
      <c r="AP158" s="72"/>
      <c r="AQ158" s="72"/>
      <c r="AR158" s="72"/>
      <c r="AS158" s="72"/>
      <c r="AT158" s="72"/>
    </row>
    <row r="159" spans="1:46" s="40" customFormat="1">
      <c r="A159" s="66"/>
      <c r="B159" s="66"/>
      <c r="C159" s="38">
        <v>14</v>
      </c>
      <c r="E159" s="40" t="s">
        <v>151</v>
      </c>
      <c r="H159" s="72">
        <v>3.8599907188272566E-3</v>
      </c>
      <c r="I159" s="72">
        <v>3.7417060030876148E-3</v>
      </c>
      <c r="J159" s="72">
        <v>3.6185078101595098E-3</v>
      </c>
      <c r="K159" s="72">
        <v>3.5146468752342811E-3</v>
      </c>
      <c r="L159" s="72">
        <v>3.4367491110493514E-3</v>
      </c>
      <c r="M159" s="72">
        <v>3.3688398314736562E-3</v>
      </c>
      <c r="N159" s="72">
        <v>3.2911466161158714E-3</v>
      </c>
      <c r="O159" s="72">
        <v>3.2374208440573201E-3</v>
      </c>
      <c r="P159" s="72">
        <v>3.2010414023165477E-3</v>
      </c>
      <c r="Q159" s="72">
        <v>3.2125737083911693E-3</v>
      </c>
      <c r="R159" s="72">
        <v>3.224445255952372E-3</v>
      </c>
      <c r="S159" s="72">
        <v>3.236777744559354E-3</v>
      </c>
      <c r="T159" s="72">
        <v>3.2496341494521125E-3</v>
      </c>
      <c r="U159" s="72">
        <v>3.2628412442259631E-3</v>
      </c>
      <c r="V159" s="72">
        <v>3.2766355706353163E-3</v>
      </c>
      <c r="W159" s="72">
        <v>3.2910586660849449E-3</v>
      </c>
      <c r="X159" s="72">
        <v>3.3059854578549631E-3</v>
      </c>
      <c r="Y159" s="72">
        <v>3.3208891152361484E-3</v>
      </c>
      <c r="Z159" s="72">
        <v>3.3360502838109866E-3</v>
      </c>
      <c r="AA159" s="72">
        <v>3.3517631774067007E-3</v>
      </c>
      <c r="AB159" s="72">
        <v>3.3678826156477697E-3</v>
      </c>
      <c r="AC159" s="72">
        <v>3.3840653122575045E-3</v>
      </c>
      <c r="AD159" s="72">
        <v>3.4000485818075914E-3</v>
      </c>
      <c r="AE159" s="72">
        <v>3.4161868602243508E-3</v>
      </c>
      <c r="AF159" s="72">
        <v>3.4328445733258044E-3</v>
      </c>
      <c r="AG159" s="72">
        <v>3.4501206114057803E-3</v>
      </c>
      <c r="AH159" s="72">
        <v>3.4679088700658215E-3</v>
      </c>
      <c r="AI159" s="72">
        <v>3.4864002076791033E-3</v>
      </c>
      <c r="AJ159" s="72">
        <v>3.5056925377048875E-3</v>
      </c>
      <c r="AK159" s="72">
        <v>3.5258874891517132E-3</v>
      </c>
      <c r="AL159" s="72">
        <v>3.5473460138935689E-3</v>
      </c>
      <c r="AM159" s="72">
        <v>3.5699673316426828E-3</v>
      </c>
      <c r="AN159" s="72">
        <v>3.5931279632910027E-3</v>
      </c>
      <c r="AO159" s="72">
        <v>3.6170543814342572E-3</v>
      </c>
      <c r="AP159" s="72">
        <v>3.6405380912839791E-3</v>
      </c>
      <c r="AQ159" s="72">
        <v>3.6559106379216492E-3</v>
      </c>
      <c r="AR159" s="72">
        <v>3.6717194893859475E-3</v>
      </c>
      <c r="AS159" s="72">
        <v>3.6927555420327284E-3</v>
      </c>
      <c r="AT159" s="72">
        <v>5.5512938021131299E-3</v>
      </c>
    </row>
    <row r="160" spans="1:46">
      <c r="H160" s="72"/>
      <c r="I160" s="72"/>
      <c r="J160" s="72"/>
      <c r="K160" s="72"/>
      <c r="L160" s="72"/>
      <c r="M160" s="72"/>
      <c r="N160" s="72"/>
      <c r="O160" s="72"/>
      <c r="P160" s="72"/>
      <c r="Q160" s="72"/>
      <c r="R160" s="72"/>
      <c r="S160" s="72"/>
      <c r="T160" s="72"/>
      <c r="U160" s="72"/>
      <c r="V160" s="72"/>
      <c r="W160" s="72"/>
      <c r="X160" s="72"/>
      <c r="Y160" s="72"/>
      <c r="Z160" s="72"/>
      <c r="AA160" s="72"/>
      <c r="AB160" s="72"/>
      <c r="AC160" s="72"/>
      <c r="AD160" s="72"/>
      <c r="AE160" s="72"/>
      <c r="AF160" s="72"/>
      <c r="AG160" s="72"/>
      <c r="AH160" s="72"/>
      <c r="AI160" s="72"/>
      <c r="AJ160" s="72"/>
      <c r="AK160" s="72"/>
      <c r="AL160" s="72"/>
      <c r="AM160" s="72"/>
      <c r="AN160" s="72"/>
      <c r="AO160" s="72"/>
      <c r="AP160" s="72"/>
      <c r="AQ160" s="72"/>
      <c r="AR160" s="72"/>
      <c r="AS160" s="72"/>
      <c r="AT160" s="72"/>
    </row>
    <row r="161" spans="1:46">
      <c r="E161" s="40" t="s">
        <v>152</v>
      </c>
      <c r="H161" s="72"/>
      <c r="I161" s="72"/>
      <c r="J161" s="72"/>
      <c r="K161" s="72"/>
      <c r="L161" s="72"/>
      <c r="M161" s="72"/>
      <c r="N161" s="72"/>
      <c r="O161" s="72"/>
      <c r="P161" s="72"/>
      <c r="Q161" s="72"/>
      <c r="R161" s="72"/>
      <c r="S161" s="72"/>
      <c r="T161" s="72"/>
      <c r="U161" s="72"/>
      <c r="V161" s="72"/>
      <c r="W161" s="72"/>
      <c r="X161" s="72"/>
      <c r="Y161" s="72"/>
      <c r="Z161" s="72"/>
      <c r="AA161" s="72"/>
      <c r="AB161" s="72"/>
      <c r="AC161" s="72"/>
      <c r="AD161" s="72"/>
      <c r="AE161" s="72"/>
      <c r="AF161" s="72"/>
      <c r="AG161" s="72"/>
      <c r="AH161" s="72"/>
      <c r="AI161" s="72"/>
      <c r="AJ161" s="72"/>
      <c r="AK161" s="72"/>
      <c r="AL161" s="72"/>
      <c r="AM161" s="72"/>
      <c r="AN161" s="72"/>
      <c r="AO161" s="72"/>
      <c r="AP161" s="72"/>
      <c r="AQ161" s="72"/>
      <c r="AR161" s="72"/>
      <c r="AS161" s="72"/>
      <c r="AT161" s="72"/>
    </row>
    <row r="162" spans="1:46">
      <c r="C162" s="38">
        <v>15</v>
      </c>
      <c r="F162" s="38" t="s">
        <v>153</v>
      </c>
      <c r="H162" s="72">
        <v>0.24038140512287962</v>
      </c>
      <c r="I162" s="72">
        <v>0.23344388611531589</v>
      </c>
      <c r="J162" s="72">
        <v>0.22609707189633488</v>
      </c>
      <c r="K162" s="72">
        <v>0.21994713170358862</v>
      </c>
      <c r="L162" s="72">
        <v>0.21541454641957344</v>
      </c>
      <c r="M162" s="72">
        <v>0.21150391862124138</v>
      </c>
      <c r="N162" s="72">
        <v>0.20697800854341883</v>
      </c>
      <c r="O162" s="72">
        <v>0.2039564201090841</v>
      </c>
      <c r="P162" s="72">
        <v>0.202029188133588</v>
      </c>
      <c r="Q162" s="72">
        <v>0.20313510545385233</v>
      </c>
      <c r="R162" s="72">
        <v>0.20427798249453197</v>
      </c>
      <c r="S162" s="72">
        <v>0.20546646580316733</v>
      </c>
      <c r="T162" s="72">
        <v>0.20670559398988622</v>
      </c>
      <c r="U162" s="72">
        <v>0.20798545637569746</v>
      </c>
      <c r="V162" s="72">
        <v>0.20932230440776803</v>
      </c>
      <c r="W162" s="72">
        <v>0.21072012444602803</v>
      </c>
      <c r="X162" s="72">
        <v>0.2121837846025374</v>
      </c>
      <c r="Y162" s="72">
        <v>0.21373303544493058</v>
      </c>
      <c r="Z162" s="72">
        <v>0.21544647755049393</v>
      </c>
      <c r="AA162" s="72">
        <v>0.21727009875180986</v>
      </c>
      <c r="AB162" s="72">
        <v>0.21918085867048223</v>
      </c>
      <c r="AC162" s="72">
        <v>0.22114053027955213</v>
      </c>
      <c r="AD162" s="72">
        <v>0.22313413332456997</v>
      </c>
      <c r="AE162" s="72">
        <v>0.22519366300444485</v>
      </c>
      <c r="AF162" s="72">
        <v>0.22734221416396891</v>
      </c>
      <c r="AG162" s="72">
        <v>0.22959056269310971</v>
      </c>
      <c r="AH162" s="72">
        <v>0.23193524813076008</v>
      </c>
      <c r="AI162" s="72">
        <v>0.23439402253520553</v>
      </c>
      <c r="AJ162" s="72">
        <v>0.23697910977206446</v>
      </c>
      <c r="AK162" s="72">
        <v>0.2397036908655063</v>
      </c>
      <c r="AL162" s="72">
        <v>0.24259948143458207</v>
      </c>
      <c r="AM162" s="72">
        <v>0.24566776857041533</v>
      </c>
      <c r="AN162" s="72">
        <v>0.24887433121628452</v>
      </c>
      <c r="AO162" s="72">
        <v>0.25224402328147127</v>
      </c>
      <c r="AP162" s="72">
        <v>0.25570238397330741</v>
      </c>
      <c r="AQ162" s="72">
        <v>0.25871645341135857</v>
      </c>
      <c r="AR162" s="72">
        <v>0.26189387092539557</v>
      </c>
      <c r="AS162" s="72">
        <v>0.26528181254359523</v>
      </c>
      <c r="AT162" s="72">
        <v>0.40150405416010526</v>
      </c>
    </row>
    <row r="163" spans="1:46">
      <c r="C163" s="38">
        <v>16</v>
      </c>
      <c r="F163" s="38" t="s">
        <v>154</v>
      </c>
      <c r="H163" s="72">
        <v>1.4820269553172368E-2</v>
      </c>
      <c r="I163" s="72">
        <v>1.4381133874869693E-2</v>
      </c>
      <c r="J163" s="72">
        <v>1.3892672397380589E-2</v>
      </c>
      <c r="K163" s="72">
        <v>1.3478954676869128E-2</v>
      </c>
      <c r="L163" s="72">
        <v>1.3165134822840372E-2</v>
      </c>
      <c r="M163" s="72">
        <v>1.2889759187589542E-2</v>
      </c>
      <c r="N163" s="72">
        <v>1.2582596527066245E-2</v>
      </c>
      <c r="O163" s="72">
        <v>1.2367149016010513E-2</v>
      </c>
      <c r="P163" s="72">
        <v>1.2217922158775181E-2</v>
      </c>
      <c r="Q163" s="72">
        <v>1.2251248911542625E-2</v>
      </c>
      <c r="R163" s="72">
        <v>1.2285425217502248E-2</v>
      </c>
      <c r="S163" s="72">
        <v>1.2320893664007163E-2</v>
      </c>
      <c r="T163" s="72">
        <v>1.2357864517419732E-2</v>
      </c>
      <c r="U163" s="72">
        <v>1.2395647676545725E-2</v>
      </c>
      <c r="V163" s="72">
        <v>1.243510857545373E-2</v>
      </c>
      <c r="W163" s="72">
        <v>1.2476367146171794E-2</v>
      </c>
      <c r="X163" s="72">
        <v>1.2528636346250987E-2</v>
      </c>
      <c r="Y163" s="72">
        <v>1.258064134029431E-2</v>
      </c>
      <c r="Z163" s="72">
        <v>1.2633406781206386E-2</v>
      </c>
      <c r="AA163" s="72">
        <v>1.2688032529524636E-2</v>
      </c>
      <c r="AB163" s="72">
        <v>1.2743952889626896E-2</v>
      </c>
      <c r="AC163" s="72">
        <v>1.2800323836613224E-2</v>
      </c>
      <c r="AD163" s="72">
        <v>1.2855753398949923E-2</v>
      </c>
      <c r="AE163" s="72">
        <v>1.291150430302615E-2</v>
      </c>
      <c r="AF163" s="72">
        <v>1.2968935123844318E-2</v>
      </c>
      <c r="AG163" s="72">
        <v>1.3029607346768389E-2</v>
      </c>
      <c r="AH163" s="72">
        <v>1.3092203751628562E-2</v>
      </c>
      <c r="AI163" s="72">
        <v>1.3157189748325788E-2</v>
      </c>
      <c r="AJ163" s="72">
        <v>1.322511121664467E-2</v>
      </c>
      <c r="AK163" s="72">
        <v>1.3296140730652007E-2</v>
      </c>
      <c r="AL163" s="72">
        <v>1.337161168380323E-2</v>
      </c>
      <c r="AM163" s="72">
        <v>1.3451238659471988E-2</v>
      </c>
      <c r="AN163" s="72">
        <v>1.3557405490211083E-2</v>
      </c>
      <c r="AO163" s="72">
        <v>1.3667823603804381E-2</v>
      </c>
      <c r="AP163" s="72">
        <v>1.3777974782718486E-2</v>
      </c>
      <c r="AQ163" s="72">
        <v>1.3858903494268136E-2</v>
      </c>
      <c r="AR163" s="72">
        <v>1.3943044167314117E-2</v>
      </c>
      <c r="AS163" s="72">
        <v>1.4033739333325187E-2</v>
      </c>
      <c r="AT163" s="72">
        <v>2.0723106100793476E-2</v>
      </c>
    </row>
    <row r="164" spans="1:46">
      <c r="C164" s="38">
        <v>17</v>
      </c>
      <c r="F164" s="38" t="s">
        <v>155</v>
      </c>
      <c r="H164" s="72">
        <v>2.5368845680844806E-3</v>
      </c>
      <c r="I164" s="72">
        <v>2.6449463771165416E-3</v>
      </c>
      <c r="J164" s="72">
        <v>3.1943292690011396E-3</v>
      </c>
      <c r="K164" s="72">
        <v>3.5692669557332683E-3</v>
      </c>
      <c r="L164" s="72">
        <v>3.5479059599624928E-3</v>
      </c>
      <c r="M164" s="72">
        <v>3.5605167174895596E-3</v>
      </c>
      <c r="N164" s="72">
        <v>3.5620904310320412E-3</v>
      </c>
      <c r="O164" s="72">
        <v>3.6401877292967541E-3</v>
      </c>
      <c r="P164" s="72">
        <v>3.7379348274482272E-3</v>
      </c>
      <c r="Q164" s="72">
        <v>3.7596075806241203E-3</v>
      </c>
      <c r="R164" s="72">
        <v>3.7820139706514102E-3</v>
      </c>
      <c r="S164" s="72">
        <v>3.8053170689421336E-3</v>
      </c>
      <c r="T164" s="72">
        <v>3.8296135081176117E-3</v>
      </c>
      <c r="U164" s="72">
        <v>3.8547231959675564E-3</v>
      </c>
      <c r="V164" s="72">
        <v>3.8809510523794598E-3</v>
      </c>
      <c r="W164" s="72">
        <v>3.90837520477476E-3</v>
      </c>
      <c r="X164" s="72">
        <v>3.9368780703250335E-3</v>
      </c>
      <c r="Y164" s="72">
        <v>3.9658629760914053E-3</v>
      </c>
      <c r="Z164" s="72">
        <v>3.9956955044404769E-3</v>
      </c>
      <c r="AA164" s="72">
        <v>4.0268730503940035E-3</v>
      </c>
      <c r="AB164" s="72">
        <v>4.0597172086390531E-3</v>
      </c>
      <c r="AC164" s="72">
        <v>4.0933253254096646E-3</v>
      </c>
      <c r="AD164" s="72">
        <v>4.1274227581554615E-3</v>
      </c>
      <c r="AE164" s="72">
        <v>4.1624858481939279E-3</v>
      </c>
      <c r="AF164" s="72">
        <v>4.2002782915598752E-3</v>
      </c>
      <c r="AG164" s="72">
        <v>4.2397904759487069E-3</v>
      </c>
      <c r="AH164" s="72">
        <v>4.2809679478538563E-3</v>
      </c>
      <c r="AI164" s="72">
        <v>4.3241293006038625E-3</v>
      </c>
      <c r="AJ164" s="72">
        <v>4.3694898395671396E-3</v>
      </c>
      <c r="AK164" s="72">
        <v>4.4172812486126499E-3</v>
      </c>
      <c r="AL164" s="72">
        <v>4.4680751505535706E-3</v>
      </c>
      <c r="AM164" s="72">
        <v>4.5218807082993808E-3</v>
      </c>
      <c r="AN164" s="72">
        <v>4.5780526891661816E-3</v>
      </c>
      <c r="AO164" s="72">
        <v>4.6370321887037602E-3</v>
      </c>
      <c r="AP164" s="72">
        <v>4.697433269884168E-3</v>
      </c>
      <c r="AQ164" s="72">
        <v>4.7494552968583405E-3</v>
      </c>
      <c r="AR164" s="72">
        <v>4.8042484195428741E-3</v>
      </c>
      <c r="AS164" s="72">
        <v>4.8626554318028734E-3</v>
      </c>
      <c r="AT164" s="72">
        <v>2.2243919253122661E-3</v>
      </c>
    </row>
    <row r="165" spans="1:46">
      <c r="C165" s="38">
        <v>18</v>
      </c>
      <c r="F165" s="38" t="s">
        <v>156</v>
      </c>
      <c r="H165" s="72">
        <v>1.051064941352416E-2</v>
      </c>
      <c r="I165" s="72">
        <v>1.0735089239509591E-2</v>
      </c>
      <c r="J165" s="72">
        <v>1.0344945565558756E-2</v>
      </c>
      <c r="K165" s="72">
        <v>1.0283347665571414E-2</v>
      </c>
      <c r="L165" s="72">
        <v>1.0276606256580785E-2</v>
      </c>
      <c r="M165" s="72">
        <v>1.0019332046938712E-2</v>
      </c>
      <c r="N165" s="72">
        <v>9.7336342704172751E-3</v>
      </c>
      <c r="O165" s="72">
        <v>9.5192825705707144E-3</v>
      </c>
      <c r="P165" s="72">
        <v>9.3556962193454898E-3</v>
      </c>
      <c r="Q165" s="72">
        <v>9.3306979770762799E-3</v>
      </c>
      <c r="R165" s="72">
        <v>9.3042766150608532E-3</v>
      </c>
      <c r="S165" s="72">
        <v>9.2766381864414806E-3</v>
      </c>
      <c r="T165" s="72">
        <v>9.24780153702753E-3</v>
      </c>
      <c r="U165" s="72">
        <v>9.2171016488819014E-3</v>
      </c>
      <c r="V165" s="72">
        <v>9.1850132549943266E-3</v>
      </c>
      <c r="W165" s="72">
        <v>9.1514565665269075E-3</v>
      </c>
      <c r="X165" s="72">
        <v>9.1347449800927329E-3</v>
      </c>
      <c r="Y165" s="72">
        <v>9.1152702913342518E-3</v>
      </c>
      <c r="Z165" s="72">
        <v>9.094509863849045E-3</v>
      </c>
      <c r="AA165" s="72">
        <v>9.0721970705121349E-3</v>
      </c>
      <c r="AB165" s="72">
        <v>9.0477211604007273E-3</v>
      </c>
      <c r="AC165" s="72">
        <v>9.0200130766914886E-3</v>
      </c>
      <c r="AD165" s="72">
        <v>8.9880993635852446E-3</v>
      </c>
      <c r="AE165" s="72">
        <v>8.9526671686387463E-3</v>
      </c>
      <c r="AF165" s="72">
        <v>8.914392603393332E-3</v>
      </c>
      <c r="AG165" s="72">
        <v>8.873213272268532E-3</v>
      </c>
      <c r="AH165" s="72">
        <v>8.8285007200628544E-3</v>
      </c>
      <c r="AI165" s="72">
        <v>8.7889564836611291E-3</v>
      </c>
      <c r="AJ165" s="72">
        <v>8.7463201448451256E-3</v>
      </c>
      <c r="AK165" s="72">
        <v>8.7003747901116101E-3</v>
      </c>
      <c r="AL165" s="72">
        <v>8.6515025532989936E-3</v>
      </c>
      <c r="AM165" s="72">
        <v>8.5988780558181009E-3</v>
      </c>
      <c r="AN165" s="72">
        <v>8.5403842117885709E-3</v>
      </c>
      <c r="AO165" s="72">
        <v>8.4769444957524427E-3</v>
      </c>
      <c r="AP165" s="72">
        <v>8.4041022160887165E-3</v>
      </c>
      <c r="AQ165" s="72">
        <v>8.3176974468069913E-3</v>
      </c>
      <c r="AR165" s="72">
        <v>8.2245085874852134E-3</v>
      </c>
      <c r="AS165" s="72">
        <v>8.1350174843980612E-3</v>
      </c>
      <c r="AT165" s="72">
        <v>8.2871369762952882E-3</v>
      </c>
    </row>
    <row r="166" spans="1:46">
      <c r="H166" s="72"/>
      <c r="I166" s="72"/>
      <c r="J166" s="72"/>
      <c r="K166" s="72"/>
      <c r="L166" s="72"/>
      <c r="M166" s="72"/>
      <c r="N166" s="72"/>
      <c r="O166" s="72"/>
      <c r="P166" s="72"/>
      <c r="Q166" s="72"/>
      <c r="R166" s="72"/>
      <c r="S166" s="72"/>
      <c r="T166" s="72"/>
      <c r="U166" s="72"/>
      <c r="V166" s="72"/>
      <c r="W166" s="72"/>
      <c r="X166" s="72"/>
      <c r="Y166" s="72"/>
      <c r="Z166" s="72"/>
      <c r="AA166" s="72"/>
      <c r="AB166" s="72"/>
      <c r="AC166" s="72"/>
      <c r="AD166" s="72"/>
      <c r="AE166" s="72"/>
      <c r="AF166" s="72"/>
      <c r="AG166" s="72"/>
      <c r="AH166" s="72"/>
      <c r="AI166" s="72"/>
      <c r="AJ166" s="72"/>
      <c r="AK166" s="72"/>
      <c r="AL166" s="72"/>
      <c r="AM166" s="72"/>
      <c r="AN166" s="72"/>
      <c r="AO166" s="72"/>
      <c r="AP166" s="72"/>
      <c r="AQ166" s="72"/>
      <c r="AR166" s="72"/>
      <c r="AS166" s="72"/>
      <c r="AT166" s="72"/>
    </row>
    <row r="167" spans="1:46">
      <c r="C167" s="38">
        <v>19</v>
      </c>
      <c r="E167" s="40" t="s">
        <v>157</v>
      </c>
      <c r="H167" s="72">
        <v>3.6225464471717275E-2</v>
      </c>
      <c r="I167" s="72">
        <v>3.7022304987863561E-2</v>
      </c>
      <c r="J167" s="72">
        <v>3.7974647361291358E-2</v>
      </c>
      <c r="K167" s="72">
        <v>3.8390632060932413E-2</v>
      </c>
      <c r="L167" s="72">
        <v>3.8070721877731542E-2</v>
      </c>
      <c r="M167" s="72">
        <v>3.7315335556305937E-2</v>
      </c>
      <c r="N167" s="72">
        <v>3.6478337622162391E-2</v>
      </c>
      <c r="O167" s="72">
        <v>3.5908706677589865E-2</v>
      </c>
      <c r="P167" s="72">
        <v>3.5539880869381681E-2</v>
      </c>
      <c r="Q167" s="72">
        <v>3.5706979905664085E-2</v>
      </c>
      <c r="R167" s="72">
        <v>3.5879451843928586E-2</v>
      </c>
      <c r="S167" s="72">
        <v>3.6058747631860531E-2</v>
      </c>
      <c r="T167" s="72">
        <v>3.6245676387076972E-2</v>
      </c>
      <c r="U167" s="72">
        <v>3.643842046076861E-2</v>
      </c>
      <c r="V167" s="72">
        <v>3.663974270998234E-2</v>
      </c>
      <c r="W167" s="72">
        <v>3.6850355336210429E-2</v>
      </c>
      <c r="X167" s="72">
        <v>3.7070138844036843E-2</v>
      </c>
      <c r="Y167" s="72">
        <v>3.7293704647635886E-2</v>
      </c>
      <c r="Z167" s="72">
        <v>3.7525484675209893E-2</v>
      </c>
      <c r="AA167" s="72">
        <v>3.776648789215839E-2</v>
      </c>
      <c r="AB167" s="72">
        <v>3.8015290781234758E-2</v>
      </c>
      <c r="AC167" s="72">
        <v>3.8269184214954004E-2</v>
      </c>
      <c r="AD167" s="72">
        <v>3.8525621060069633E-2</v>
      </c>
      <c r="AE167" s="72">
        <v>3.8790195582365281E-2</v>
      </c>
      <c r="AF167" s="72">
        <v>3.9067605964265659E-2</v>
      </c>
      <c r="AG167" s="72">
        <v>3.9357444815394403E-2</v>
      </c>
      <c r="AH167" s="72">
        <v>3.9658382577174273E-2</v>
      </c>
      <c r="AI167" s="72">
        <v>3.997302294470937E-2</v>
      </c>
      <c r="AJ167" s="72">
        <v>4.0302989642701195E-2</v>
      </c>
      <c r="AK167" s="72">
        <v>4.0649960647296028E-2</v>
      </c>
      <c r="AL167" s="72">
        <v>4.1018703336459336E-2</v>
      </c>
      <c r="AM167" s="72">
        <v>4.1408943093211671E-2</v>
      </c>
      <c r="AN167" s="72">
        <v>4.1814095438120563E-2</v>
      </c>
      <c r="AO167" s="72">
        <v>4.2237477746805731E-2</v>
      </c>
      <c r="AP167" s="72">
        <v>4.266634984771614E-2</v>
      </c>
      <c r="AQ167" s="72">
        <v>4.3010815150028657E-2</v>
      </c>
      <c r="AR167" s="72">
        <v>4.3371665616635774E-2</v>
      </c>
      <c r="AS167" s="72">
        <v>4.3755643762386137E-2</v>
      </c>
      <c r="AT167" s="72">
        <v>3.1742954790173555E-2</v>
      </c>
    </row>
    <row r="168" spans="1:46">
      <c r="H168" s="72"/>
      <c r="I168" s="72"/>
      <c r="J168" s="72"/>
      <c r="K168" s="72"/>
      <c r="L168" s="72"/>
      <c r="M168" s="72"/>
      <c r="N168" s="72"/>
      <c r="O168" s="72"/>
      <c r="P168" s="72"/>
      <c r="Q168" s="72"/>
      <c r="R168" s="72"/>
      <c r="S168" s="72"/>
      <c r="T168" s="72"/>
      <c r="U168" s="72"/>
      <c r="V168" s="72"/>
      <c r="W168" s="72"/>
      <c r="X168" s="72"/>
      <c r="Y168" s="72"/>
      <c r="Z168" s="72"/>
      <c r="AA168" s="72"/>
      <c r="AB168" s="72"/>
      <c r="AC168" s="72"/>
      <c r="AD168" s="72"/>
      <c r="AE168" s="72"/>
      <c r="AF168" s="72"/>
      <c r="AG168" s="72"/>
      <c r="AH168" s="72"/>
      <c r="AI168" s="72"/>
      <c r="AJ168" s="72"/>
      <c r="AK168" s="72"/>
      <c r="AL168" s="72"/>
      <c r="AM168" s="72"/>
      <c r="AN168" s="72"/>
      <c r="AO168" s="72"/>
      <c r="AP168" s="72"/>
      <c r="AQ168" s="72"/>
      <c r="AR168" s="72"/>
      <c r="AS168" s="72"/>
      <c r="AT168" s="72"/>
    </row>
    <row r="169" spans="1:46" s="40" customFormat="1">
      <c r="A169" s="66"/>
      <c r="B169" s="66"/>
      <c r="E169" s="40" t="s">
        <v>158</v>
      </c>
      <c r="H169" s="73">
        <v>0.99999999999999978</v>
      </c>
      <c r="I169" s="73">
        <v>1.0000000000000002</v>
      </c>
      <c r="J169" s="73">
        <v>0.99999999999999978</v>
      </c>
      <c r="K169" s="73">
        <v>0.99999999999999978</v>
      </c>
      <c r="L169" s="73">
        <v>1.0000000000000004</v>
      </c>
      <c r="M169" s="73">
        <v>1.0000000000000002</v>
      </c>
      <c r="N169" s="73">
        <v>1.0000000000000004</v>
      </c>
      <c r="O169" s="73">
        <v>1</v>
      </c>
      <c r="P169" s="73">
        <v>0.99999999999999989</v>
      </c>
      <c r="Q169" s="73">
        <v>0.99999999999999967</v>
      </c>
      <c r="R169" s="73">
        <v>0.99999999999999989</v>
      </c>
      <c r="S169" s="73">
        <v>1</v>
      </c>
      <c r="T169" s="73">
        <v>0.99999999999999989</v>
      </c>
      <c r="U169" s="73">
        <v>0.99999999999999978</v>
      </c>
      <c r="V169" s="73">
        <v>0.99999999999999989</v>
      </c>
      <c r="W169" s="73">
        <v>0.99999999999999989</v>
      </c>
      <c r="X169" s="73">
        <v>1.0000000000000002</v>
      </c>
      <c r="Y169" s="73">
        <v>1</v>
      </c>
      <c r="Z169" s="73">
        <v>1</v>
      </c>
      <c r="AA169" s="73">
        <v>0.99999999999999989</v>
      </c>
      <c r="AB169" s="73">
        <v>0.99999999999999967</v>
      </c>
      <c r="AC169" s="73">
        <v>1.0000000000000002</v>
      </c>
      <c r="AD169" s="73">
        <v>1</v>
      </c>
      <c r="AE169" s="73">
        <v>1</v>
      </c>
      <c r="AF169" s="73">
        <v>1.0000000000000002</v>
      </c>
      <c r="AG169" s="73">
        <v>1</v>
      </c>
      <c r="AH169" s="73">
        <v>1.0000000000000002</v>
      </c>
      <c r="AI169" s="73">
        <v>1</v>
      </c>
      <c r="AJ169" s="73">
        <v>1</v>
      </c>
      <c r="AK169" s="73">
        <v>1.0000000000000002</v>
      </c>
      <c r="AL169" s="73">
        <v>0.99999999999999978</v>
      </c>
      <c r="AM169" s="73">
        <v>1.0000000000000002</v>
      </c>
      <c r="AN169" s="73">
        <v>1.0000000000000002</v>
      </c>
      <c r="AO169" s="73">
        <v>0.99999999999999978</v>
      </c>
      <c r="AP169" s="73">
        <v>1</v>
      </c>
      <c r="AQ169" s="73">
        <v>1</v>
      </c>
      <c r="AR169" s="73">
        <v>1</v>
      </c>
      <c r="AS169" s="73">
        <v>1</v>
      </c>
      <c r="AT169" s="73">
        <v>0.99999999999999978</v>
      </c>
    </row>
    <row r="171" spans="1:46">
      <c r="B171" s="51">
        <v>0</v>
      </c>
      <c r="E171" s="40" t="s">
        <v>159</v>
      </c>
      <c r="H171" s="74">
        <v>0</v>
      </c>
      <c r="I171" s="74">
        <v>0</v>
      </c>
      <c r="J171" s="74">
        <v>0</v>
      </c>
      <c r="K171" s="74">
        <v>0</v>
      </c>
      <c r="L171" s="74">
        <v>0</v>
      </c>
      <c r="M171" s="74">
        <v>0</v>
      </c>
      <c r="N171" s="74">
        <v>0</v>
      </c>
      <c r="O171" s="74">
        <v>0</v>
      </c>
      <c r="P171" s="74">
        <v>0</v>
      </c>
      <c r="Q171" s="74">
        <v>0</v>
      </c>
      <c r="R171" s="74">
        <v>0</v>
      </c>
      <c r="S171" s="74">
        <v>0</v>
      </c>
      <c r="T171" s="74">
        <v>0</v>
      </c>
      <c r="U171" s="74">
        <v>0</v>
      </c>
      <c r="V171" s="74">
        <v>0</v>
      </c>
      <c r="W171" s="74">
        <v>0</v>
      </c>
      <c r="X171" s="74">
        <v>0</v>
      </c>
      <c r="Y171" s="74">
        <v>0</v>
      </c>
      <c r="Z171" s="74">
        <v>0</v>
      </c>
      <c r="AA171" s="74">
        <v>0</v>
      </c>
      <c r="AB171" s="74">
        <v>0</v>
      </c>
      <c r="AC171" s="74">
        <v>0</v>
      </c>
      <c r="AD171" s="74">
        <v>0</v>
      </c>
      <c r="AE171" s="74">
        <v>0</v>
      </c>
      <c r="AF171" s="74">
        <v>0</v>
      </c>
      <c r="AG171" s="74">
        <v>0</v>
      </c>
      <c r="AH171" s="74">
        <v>0</v>
      </c>
      <c r="AI171" s="74">
        <v>0</v>
      </c>
      <c r="AJ171" s="74">
        <v>0</v>
      </c>
      <c r="AK171" s="74">
        <v>0</v>
      </c>
      <c r="AL171" s="74">
        <v>0</v>
      </c>
      <c r="AM171" s="74">
        <v>0</v>
      </c>
      <c r="AN171" s="74">
        <v>0</v>
      </c>
      <c r="AO171" s="74">
        <v>0</v>
      </c>
      <c r="AP171" s="74">
        <v>0</v>
      </c>
      <c r="AQ171" s="74">
        <v>0</v>
      </c>
      <c r="AR171" s="74">
        <v>0</v>
      </c>
      <c r="AS171" s="74">
        <v>0</v>
      </c>
      <c r="AT171" s="74">
        <v>0</v>
      </c>
    </row>
    <row r="176" spans="1:46" ht="20.25">
      <c r="E176" s="37" t="s">
        <v>160</v>
      </c>
    </row>
    <row r="177" spans="5:29">
      <c r="E177" s="69"/>
      <c r="F177" s="69"/>
      <c r="G177" s="69"/>
      <c r="H177" s="69">
        <v>2013</v>
      </c>
      <c r="I177" s="69">
        <v>2014</v>
      </c>
      <c r="J177" s="69">
        <v>2015</v>
      </c>
      <c r="K177" s="69">
        <v>2016</v>
      </c>
      <c r="L177" s="69">
        <v>2017</v>
      </c>
      <c r="M177" s="69">
        <v>2018</v>
      </c>
      <c r="N177" s="69">
        <v>2019</v>
      </c>
      <c r="O177" s="69">
        <v>2020</v>
      </c>
      <c r="P177" s="69">
        <v>2021</v>
      </c>
      <c r="Q177" s="69">
        <v>2022</v>
      </c>
      <c r="R177" s="69">
        <v>2023</v>
      </c>
      <c r="S177" s="69">
        <v>2024</v>
      </c>
      <c r="T177" s="69">
        <v>2025</v>
      </c>
      <c r="U177" s="69">
        <v>2026</v>
      </c>
      <c r="V177" s="69">
        <v>2027</v>
      </c>
      <c r="W177" s="69">
        <v>2028</v>
      </c>
      <c r="X177" s="69">
        <v>2029</v>
      </c>
      <c r="Y177" s="69">
        <v>2030</v>
      </c>
      <c r="Z177" s="69">
        <v>2031</v>
      </c>
      <c r="AA177" s="69">
        <v>2032</v>
      </c>
      <c r="AB177" s="69">
        <v>2033</v>
      </c>
      <c r="AC177" s="69"/>
    </row>
    <row r="178" spans="5:29">
      <c r="E178" s="75" t="s">
        <v>137</v>
      </c>
      <c r="F178" s="75"/>
      <c r="G178" s="75"/>
      <c r="H178" s="75"/>
      <c r="I178" s="75"/>
      <c r="J178" s="75"/>
      <c r="K178" s="75"/>
      <c r="L178" s="75"/>
      <c r="M178" s="75"/>
      <c r="N178" s="75"/>
      <c r="O178" s="75"/>
      <c r="P178" s="75"/>
      <c r="Q178" s="75"/>
      <c r="R178" s="75"/>
      <c r="S178" s="75"/>
      <c r="T178" s="75"/>
      <c r="U178" s="75"/>
      <c r="V178" s="75"/>
      <c r="W178" s="75"/>
      <c r="X178" s="75"/>
      <c r="Y178" s="75"/>
      <c r="Z178" s="75"/>
      <c r="AA178" s="75"/>
      <c r="AB178" s="75"/>
      <c r="AC178" s="75"/>
    </row>
    <row r="179" spans="5:29">
      <c r="E179" s="75"/>
      <c r="F179" s="76" t="s">
        <v>138</v>
      </c>
      <c r="G179" s="76"/>
      <c r="H179" s="77">
        <v>2.5888026074299235E-2</v>
      </c>
      <c r="I179" s="77">
        <v>2.518538336149273E-2</v>
      </c>
      <c r="J179" s="77">
        <v>2.4551708085235005E-2</v>
      </c>
      <c r="K179" s="77">
        <v>2.3924075854306247E-2</v>
      </c>
      <c r="L179" s="77">
        <v>2.3460448046378545E-2</v>
      </c>
      <c r="M179" s="77">
        <v>2.2963567746290141E-2</v>
      </c>
      <c r="N179" s="77">
        <v>2.2528033963527035E-2</v>
      </c>
      <c r="O179" s="77">
        <v>2.2171908014007827E-2</v>
      </c>
      <c r="P179" s="77">
        <v>2.2082894733740869E-2</v>
      </c>
      <c r="Q179" s="77">
        <v>2.2150603596905377E-2</v>
      </c>
      <c r="R179" s="77">
        <v>2.223104691907549E-2</v>
      </c>
      <c r="S179" s="77">
        <v>2.2316151460688469E-2</v>
      </c>
      <c r="T179" s="77">
        <v>2.241367349974089E-2</v>
      </c>
      <c r="U179" s="77">
        <v>2.2517290636790761E-2</v>
      </c>
      <c r="V179" s="77">
        <v>2.2625506351279835E-2</v>
      </c>
      <c r="W179" s="77">
        <v>2.2738003336533089E-2</v>
      </c>
      <c r="X179" s="77">
        <v>2.2852955810533943E-2</v>
      </c>
      <c r="Y179" s="77">
        <v>2.297329082796757E-2</v>
      </c>
      <c r="Z179" s="77">
        <v>2.309908808300767E-2</v>
      </c>
      <c r="AA179" s="77">
        <v>2.3230061370773838E-2</v>
      </c>
      <c r="AB179" s="77">
        <v>2.3364810749992415E-2</v>
      </c>
      <c r="AC179" s="77"/>
    </row>
    <row r="180" spans="5:29">
      <c r="E180" s="75"/>
      <c r="F180" s="76" t="s">
        <v>139</v>
      </c>
      <c r="G180" s="76"/>
      <c r="H180" s="77">
        <v>1.3246402789288162E-2</v>
      </c>
      <c r="I180" s="77">
        <v>1.3975498567090827E-2</v>
      </c>
      <c r="J180" s="77">
        <v>1.3336141634885366E-2</v>
      </c>
      <c r="K180" s="77">
        <v>1.2907036093960276E-2</v>
      </c>
      <c r="L180" s="77">
        <v>1.256674187459662E-2</v>
      </c>
      <c r="M180" s="77">
        <v>1.2208477649639057E-2</v>
      </c>
      <c r="N180" s="77">
        <v>1.2096345261125371E-2</v>
      </c>
      <c r="O180" s="77">
        <v>1.1975714690883625E-2</v>
      </c>
      <c r="P180" s="77">
        <v>1.19410551292917E-2</v>
      </c>
      <c r="Q180" s="77">
        <v>1.1985846302226804E-2</v>
      </c>
      <c r="R180" s="77">
        <v>1.2032338276326762E-2</v>
      </c>
      <c r="S180" s="77">
        <v>1.2080745663290263E-2</v>
      </c>
      <c r="T180" s="77">
        <v>1.213066902060334E-2</v>
      </c>
      <c r="U180" s="77">
        <v>1.2182764150657355E-2</v>
      </c>
      <c r="V180" s="77">
        <v>1.2237172989220248E-2</v>
      </c>
      <c r="W180" s="77">
        <v>1.2293711178305921E-2</v>
      </c>
      <c r="X180" s="77">
        <v>1.235137948061445E-2</v>
      </c>
      <c r="Y180" s="77">
        <v>1.2411747060717959E-2</v>
      </c>
      <c r="Z180" s="77">
        <v>1.2474841970933206E-2</v>
      </c>
      <c r="AA180" s="77">
        <v>1.254049353750375E-2</v>
      </c>
      <c r="AB180" s="77">
        <v>1.2617421930758412E-2</v>
      </c>
      <c r="AC180" s="77"/>
    </row>
    <row r="181" spans="5:29">
      <c r="E181" s="75"/>
      <c r="F181" s="76" t="s">
        <v>140</v>
      </c>
      <c r="G181" s="76"/>
      <c r="H181" s="77">
        <v>0</v>
      </c>
      <c r="I181" s="77">
        <v>0</v>
      </c>
      <c r="J181" s="77">
        <v>0</v>
      </c>
      <c r="K181" s="77">
        <v>0</v>
      </c>
      <c r="L181" s="77">
        <v>0</v>
      </c>
      <c r="M181" s="77">
        <v>0</v>
      </c>
      <c r="N181" s="77">
        <v>0</v>
      </c>
      <c r="O181" s="77">
        <v>0</v>
      </c>
      <c r="P181" s="77">
        <v>0</v>
      </c>
      <c r="Q181" s="77">
        <v>0</v>
      </c>
      <c r="R181" s="77">
        <v>0</v>
      </c>
      <c r="S181" s="77">
        <v>0</v>
      </c>
      <c r="T181" s="77">
        <v>0</v>
      </c>
      <c r="U181" s="77">
        <v>0</v>
      </c>
      <c r="V181" s="77">
        <v>0</v>
      </c>
      <c r="W181" s="77">
        <v>0</v>
      </c>
      <c r="X181" s="77">
        <v>0</v>
      </c>
      <c r="Y181" s="77">
        <v>0</v>
      </c>
      <c r="Z181" s="77">
        <v>0</v>
      </c>
      <c r="AA181" s="77">
        <v>0</v>
      </c>
      <c r="AB181" s="77">
        <v>0</v>
      </c>
      <c r="AC181" s="77"/>
    </row>
    <row r="182" spans="5:29">
      <c r="E182" s="75"/>
      <c r="F182" s="76" t="s">
        <v>141</v>
      </c>
      <c r="G182" s="76"/>
      <c r="H182" s="77">
        <v>0</v>
      </c>
      <c r="I182" s="77">
        <v>0</v>
      </c>
      <c r="J182" s="77">
        <v>0</v>
      </c>
      <c r="K182" s="77">
        <v>0</v>
      </c>
      <c r="L182" s="77">
        <v>0</v>
      </c>
      <c r="M182" s="77">
        <v>0</v>
      </c>
      <c r="N182" s="77">
        <v>0</v>
      </c>
      <c r="O182" s="77">
        <v>0</v>
      </c>
      <c r="P182" s="77">
        <v>0</v>
      </c>
      <c r="Q182" s="77">
        <v>0</v>
      </c>
      <c r="R182" s="77">
        <v>0</v>
      </c>
      <c r="S182" s="77">
        <v>0</v>
      </c>
      <c r="T182" s="77">
        <v>0</v>
      </c>
      <c r="U182" s="77">
        <v>0</v>
      </c>
      <c r="V182" s="77">
        <v>0</v>
      </c>
      <c r="W182" s="77">
        <v>0</v>
      </c>
      <c r="X182" s="77">
        <v>0</v>
      </c>
      <c r="Y182" s="77">
        <v>0</v>
      </c>
      <c r="Z182" s="77">
        <v>0</v>
      </c>
      <c r="AA182" s="77">
        <v>0</v>
      </c>
      <c r="AB182" s="77">
        <v>0</v>
      </c>
      <c r="AC182" s="77"/>
    </row>
    <row r="183" spans="5:29">
      <c r="E183" s="75"/>
      <c r="F183" s="76" t="s">
        <v>142</v>
      </c>
      <c r="G183" s="76"/>
      <c r="H183" s="77">
        <v>0.17271770954644189</v>
      </c>
      <c r="I183" s="77">
        <v>0.16889143746090665</v>
      </c>
      <c r="J183" s="77">
        <v>0.16436036354494191</v>
      </c>
      <c r="K183" s="77">
        <v>0.16178883577289341</v>
      </c>
      <c r="L183" s="77">
        <v>0.16000967518370851</v>
      </c>
      <c r="M183" s="77">
        <v>0.15800609806487403</v>
      </c>
      <c r="N183" s="77">
        <v>0.1564289687130718</v>
      </c>
      <c r="O183" s="77">
        <v>0.15541706332144989</v>
      </c>
      <c r="P183" s="77">
        <v>0.15536881737226751</v>
      </c>
      <c r="Q183" s="77">
        <v>0.15635202192372891</v>
      </c>
      <c r="R183" s="77">
        <v>0.15737365771050815</v>
      </c>
      <c r="S183" s="77">
        <v>0.15843753157278717</v>
      </c>
      <c r="T183" s="77">
        <v>0.15953947346775463</v>
      </c>
      <c r="U183" s="77">
        <v>0.16068924578183713</v>
      </c>
      <c r="V183" s="77">
        <v>0.16188999450046149</v>
      </c>
      <c r="W183" s="77">
        <v>0.16314064953424898</v>
      </c>
      <c r="X183" s="77">
        <v>0.16442936159042681</v>
      </c>
      <c r="Y183" s="77">
        <v>0.1657785185691821</v>
      </c>
      <c r="Z183" s="77">
        <v>0.16719024839139018</v>
      </c>
      <c r="AA183" s="77">
        <v>0.16866414647301431</v>
      </c>
      <c r="AB183" s="77">
        <v>0.17018801904110001</v>
      </c>
      <c r="AC183" s="77"/>
    </row>
    <row r="184" spans="5:29">
      <c r="E184" s="75"/>
      <c r="F184" s="76"/>
      <c r="G184" s="76"/>
      <c r="H184" s="77"/>
      <c r="I184" s="77"/>
      <c r="J184" s="77"/>
      <c r="K184" s="77"/>
      <c r="L184" s="77"/>
      <c r="M184" s="77"/>
      <c r="N184" s="77"/>
      <c r="O184" s="77"/>
      <c r="P184" s="77"/>
      <c r="Q184" s="77"/>
      <c r="R184" s="77"/>
      <c r="S184" s="77"/>
      <c r="T184" s="77"/>
      <c r="U184" s="77"/>
      <c r="V184" s="77"/>
      <c r="W184" s="77"/>
      <c r="X184" s="77"/>
      <c r="Y184" s="77"/>
      <c r="Z184" s="77"/>
      <c r="AA184" s="77"/>
      <c r="AB184" s="77"/>
      <c r="AC184" s="77"/>
    </row>
    <row r="185" spans="5:29">
      <c r="E185" s="75" t="s">
        <v>116</v>
      </c>
      <c r="F185" s="76"/>
      <c r="G185" s="76"/>
      <c r="H185" s="77">
        <v>0.15076931101788046</v>
      </c>
      <c r="I185" s="77">
        <v>0.14701605981840526</v>
      </c>
      <c r="J185" s="77">
        <v>0.14497206191631209</v>
      </c>
      <c r="K185" s="77">
        <v>0.14844614159197009</v>
      </c>
      <c r="L185" s="77">
        <v>0.15317216613555898</v>
      </c>
      <c r="M185" s="77">
        <v>0.161405332434681</v>
      </c>
      <c r="N185" s="77">
        <v>0.17164634844070936</v>
      </c>
      <c r="O185" s="77">
        <v>0.18019454435992341</v>
      </c>
      <c r="P185" s="77">
        <v>0.17196327919587245</v>
      </c>
      <c r="Q185" s="77">
        <v>0.17212797613561862</v>
      </c>
      <c r="R185" s="77">
        <v>0.1722976204531709</v>
      </c>
      <c r="S185" s="77">
        <v>0.17247410951623909</v>
      </c>
      <c r="T185" s="77">
        <v>0.17265043468086347</v>
      </c>
      <c r="U185" s="77">
        <v>0.17283454911465107</v>
      </c>
      <c r="V185" s="77">
        <v>0.1730269017623379</v>
      </c>
      <c r="W185" s="77">
        <v>0.17322333979569385</v>
      </c>
      <c r="X185" s="77">
        <v>0.17340810993176226</v>
      </c>
      <c r="Y185" s="77">
        <v>0.17360139699661864</v>
      </c>
      <c r="Z185" s="77">
        <v>0.17381364802120183</v>
      </c>
      <c r="AA185" s="77">
        <v>0.17403750739907212</v>
      </c>
      <c r="AB185" s="77">
        <v>0.17425185239831786</v>
      </c>
      <c r="AC185" s="77"/>
    </row>
    <row r="186" spans="5:29">
      <c r="E186" s="75"/>
      <c r="F186" s="76"/>
      <c r="G186" s="76"/>
      <c r="H186" s="77"/>
      <c r="I186" s="77"/>
      <c r="J186" s="77"/>
      <c r="K186" s="77"/>
      <c r="L186" s="77"/>
      <c r="M186" s="77"/>
      <c r="N186" s="77"/>
      <c r="O186" s="77"/>
      <c r="P186" s="77"/>
      <c r="Q186" s="77"/>
      <c r="R186" s="77"/>
      <c r="S186" s="77"/>
      <c r="T186" s="77"/>
      <c r="U186" s="77"/>
      <c r="V186" s="77"/>
      <c r="W186" s="77"/>
      <c r="X186" s="77"/>
      <c r="Y186" s="77"/>
      <c r="Z186" s="77"/>
      <c r="AA186" s="77"/>
      <c r="AB186" s="77"/>
      <c r="AC186" s="77"/>
    </row>
    <row r="187" spans="5:29">
      <c r="E187" s="75" t="s">
        <v>117</v>
      </c>
      <c r="F187" s="76"/>
      <c r="G187" s="76"/>
      <c r="H187" s="77">
        <v>1.2892036893731414E-2</v>
      </c>
      <c r="I187" s="77">
        <v>1.290099064180482E-2</v>
      </c>
      <c r="J187" s="77">
        <v>1.2293929038913775E-2</v>
      </c>
      <c r="K187" s="77">
        <v>1.1783843955523329E-2</v>
      </c>
      <c r="L187" s="77">
        <v>1.1355274386643526E-2</v>
      </c>
      <c r="M187" s="77">
        <v>1.0910258990024554E-2</v>
      </c>
      <c r="N187" s="77">
        <v>1.0493747561611604E-2</v>
      </c>
      <c r="O187" s="77">
        <v>1.0112182355271636E-2</v>
      </c>
      <c r="P187" s="77">
        <v>9.7870670958877665E-3</v>
      </c>
      <c r="Q187" s="77">
        <v>9.5162089763101698E-3</v>
      </c>
      <c r="R187" s="77">
        <v>9.2342230975525023E-3</v>
      </c>
      <c r="S187" s="77">
        <v>8.9405061195124026E-3</v>
      </c>
      <c r="T187" s="77">
        <v>8.6339416056867672E-3</v>
      </c>
      <c r="U187" s="77">
        <v>8.3141226160110635E-3</v>
      </c>
      <c r="V187" s="77">
        <v>7.9801675150212841E-3</v>
      </c>
      <c r="W187" s="77">
        <v>7.6309046215414945E-3</v>
      </c>
      <c r="X187" s="77">
        <v>7.2646299829731611E-3</v>
      </c>
      <c r="Y187" s="77">
        <v>6.8811157165150948E-3</v>
      </c>
      <c r="Z187" s="77">
        <v>6.4800247667224416E-3</v>
      </c>
      <c r="AA187" s="77">
        <v>6.0588799345222969E-3</v>
      </c>
      <c r="AB187" s="77">
        <v>5.6624643973124484E-3</v>
      </c>
      <c r="AC187" s="77"/>
    </row>
    <row r="188" spans="5:29">
      <c r="E188" s="75"/>
      <c r="F188" s="76"/>
      <c r="G188" s="76"/>
      <c r="H188" s="77"/>
      <c r="I188" s="77"/>
      <c r="J188" s="77"/>
      <c r="K188" s="77"/>
      <c r="L188" s="77"/>
      <c r="M188" s="77"/>
      <c r="N188" s="77"/>
      <c r="O188" s="77"/>
      <c r="P188" s="77"/>
      <c r="Q188" s="77"/>
      <c r="R188" s="77"/>
      <c r="S188" s="77"/>
      <c r="T188" s="77"/>
      <c r="U188" s="77"/>
      <c r="V188" s="77"/>
      <c r="W188" s="77"/>
      <c r="X188" s="77"/>
      <c r="Y188" s="77"/>
      <c r="Z188" s="77"/>
      <c r="AA188" s="77"/>
      <c r="AB188" s="77"/>
      <c r="AC188" s="77"/>
    </row>
    <row r="189" spans="5:29">
      <c r="E189" s="75" t="s">
        <v>143</v>
      </c>
      <c r="F189" s="76"/>
      <c r="G189" s="76"/>
      <c r="H189" s="77"/>
      <c r="I189" s="77"/>
      <c r="J189" s="77"/>
      <c r="K189" s="77"/>
      <c r="L189" s="77"/>
      <c r="M189" s="77"/>
      <c r="N189" s="77"/>
      <c r="O189" s="77"/>
      <c r="P189" s="77"/>
      <c r="Q189" s="77"/>
      <c r="R189" s="77"/>
      <c r="S189" s="77"/>
      <c r="T189" s="77"/>
      <c r="U189" s="77"/>
      <c r="V189" s="77"/>
      <c r="W189" s="77"/>
      <c r="X189" s="77"/>
      <c r="Y189" s="77"/>
      <c r="Z189" s="77"/>
      <c r="AA189" s="77"/>
      <c r="AB189" s="77"/>
      <c r="AC189" s="77"/>
    </row>
    <row r="190" spans="5:29">
      <c r="E190" s="75"/>
      <c r="F190" s="76" t="s">
        <v>144</v>
      </c>
      <c r="G190" s="76"/>
      <c r="H190" s="77">
        <v>3.8666909562177242E-2</v>
      </c>
      <c r="I190" s="77">
        <v>4.2039062099351092E-2</v>
      </c>
      <c r="J190" s="77">
        <v>4.336835242622411E-2</v>
      </c>
      <c r="K190" s="77">
        <v>4.2155861645226819E-2</v>
      </c>
      <c r="L190" s="77">
        <v>4.102386355804976E-2</v>
      </c>
      <c r="M190" s="77">
        <v>3.9833166463474269E-2</v>
      </c>
      <c r="N190" s="77">
        <v>3.8747871518201867E-2</v>
      </c>
      <c r="O190" s="77">
        <v>3.7796401951230123E-2</v>
      </c>
      <c r="P190" s="77">
        <v>3.7065232642991108E-2</v>
      </c>
      <c r="Q190" s="77">
        <v>3.655553178402942E-2</v>
      </c>
      <c r="R190" s="77">
        <v>3.6024699034742931E-2</v>
      </c>
      <c r="S190" s="77">
        <v>3.5471756963303555E-2</v>
      </c>
      <c r="T190" s="77">
        <v>3.4893801415335372E-2</v>
      </c>
      <c r="U190" s="77">
        <v>3.4290875964746573E-2</v>
      </c>
      <c r="V190" s="77">
        <v>3.3661316243680441E-2</v>
      </c>
      <c r="W190" s="77">
        <v>3.300239737249526E-2</v>
      </c>
      <c r="X190" s="77">
        <v>3.2428423340464564E-2</v>
      </c>
      <c r="Y190" s="77">
        <v>3.1827845168861731E-2</v>
      </c>
      <c r="Z190" s="77">
        <v>3.1197956999395232E-2</v>
      </c>
      <c r="AA190" s="77">
        <v>3.0539131330950531E-2</v>
      </c>
      <c r="AB190" s="77">
        <v>2.9842767536190792E-2</v>
      </c>
      <c r="AC190" s="77"/>
    </row>
    <row r="191" spans="5:29">
      <c r="E191" s="75"/>
      <c r="F191" s="76" t="s">
        <v>145</v>
      </c>
      <c r="G191" s="76"/>
      <c r="H191" s="77">
        <v>4.8749169987754866E-2</v>
      </c>
      <c r="I191" s="77">
        <v>5.7526678488633187E-2</v>
      </c>
      <c r="J191" s="77">
        <v>6.3114290669971665E-2</v>
      </c>
      <c r="K191" s="77">
        <v>6.7295578719103188E-2</v>
      </c>
      <c r="L191" s="77">
        <v>6.7948645114463205E-2</v>
      </c>
      <c r="M191" s="77">
        <v>6.9090141601185498E-2</v>
      </c>
      <c r="N191" s="77">
        <v>6.7646737924003678E-2</v>
      </c>
      <c r="O191" s="77">
        <v>6.6440482114864016E-2</v>
      </c>
      <c r="P191" s="77">
        <v>6.5630840932885362E-2</v>
      </c>
      <c r="Q191" s="77">
        <v>6.5253071339245614E-2</v>
      </c>
      <c r="R191" s="77">
        <v>6.485931120839411E-2</v>
      </c>
      <c r="S191" s="77">
        <v>6.4449098158203794E-2</v>
      </c>
      <c r="T191" s="77">
        <v>6.4018636214424801E-2</v>
      </c>
      <c r="U191" s="77">
        <v>6.3569757440851762E-2</v>
      </c>
      <c r="V191" s="77">
        <v>6.3101080979486301E-2</v>
      </c>
      <c r="W191" s="77">
        <v>6.2609523386540286E-2</v>
      </c>
      <c r="X191" s="77">
        <v>6.2087797918089632E-2</v>
      </c>
      <c r="Y191" s="77">
        <v>6.154233903510678E-2</v>
      </c>
      <c r="Z191" s="77">
        <v>6.0970183841258692E-2</v>
      </c>
      <c r="AA191" s="77">
        <v>6.036738033328011E-2</v>
      </c>
      <c r="AB191" s="77">
        <v>5.9725566672049257E-2</v>
      </c>
      <c r="AC191" s="77"/>
    </row>
    <row r="192" spans="5:29">
      <c r="E192" s="75"/>
      <c r="F192" s="76" t="s">
        <v>146</v>
      </c>
      <c r="G192" s="76"/>
      <c r="H192" s="77">
        <v>6.9570641589214027E-2</v>
      </c>
      <c r="I192" s="77">
        <v>7.2071925231588563E-2</v>
      </c>
      <c r="J192" s="77">
        <v>7.4684586658570404E-2</v>
      </c>
      <c r="K192" s="77">
        <v>7.7250966217390207E-2</v>
      </c>
      <c r="L192" s="77">
        <v>7.914164961855194E-2</v>
      </c>
      <c r="M192" s="77">
        <v>7.9699206460258326E-2</v>
      </c>
      <c r="N192" s="77">
        <v>8.0558054528395817E-2</v>
      </c>
      <c r="O192" s="77">
        <v>7.9139556400682043E-2</v>
      </c>
      <c r="P192" s="77">
        <v>7.8193841805614367E-2</v>
      </c>
      <c r="Q192" s="77">
        <v>7.7736571791810177E-2</v>
      </c>
      <c r="R192" s="77">
        <v>7.7259881713170289E-2</v>
      </c>
      <c r="S192" s="77">
        <v>7.6763275301215725E-2</v>
      </c>
      <c r="T192" s="77">
        <v>7.6277764128366302E-2</v>
      </c>
      <c r="U192" s="77">
        <v>7.5771458471960942E-2</v>
      </c>
      <c r="V192" s="77">
        <v>7.5242825313913714E-2</v>
      </c>
      <c r="W192" s="77">
        <v>7.4688419828798813E-2</v>
      </c>
      <c r="X192" s="77">
        <v>7.4100101038470617E-2</v>
      </c>
      <c r="Y192" s="77">
        <v>7.3484098084061616E-2</v>
      </c>
      <c r="Z192" s="77">
        <v>7.2838149105444408E-2</v>
      </c>
      <c r="AA192" s="77">
        <v>7.2157513584198474E-2</v>
      </c>
      <c r="AB192" s="77">
        <v>7.1432257581775405E-2</v>
      </c>
      <c r="AC192" s="77"/>
    </row>
    <row r="193" spans="5:29">
      <c r="E193" s="75"/>
      <c r="F193" s="76" t="s">
        <v>147</v>
      </c>
      <c r="G193" s="76"/>
      <c r="H193" s="77">
        <v>3.0307197653748029E-2</v>
      </c>
      <c r="I193" s="77">
        <v>3.0593934831368862E-2</v>
      </c>
      <c r="J193" s="77">
        <v>3.3755499848649513E-2</v>
      </c>
      <c r="K193" s="77">
        <v>3.9551042797694398E-2</v>
      </c>
      <c r="L193" s="77">
        <v>4.1896193343535774E-2</v>
      </c>
      <c r="M193" s="77">
        <v>4.3268364625291433E-2</v>
      </c>
      <c r="N193" s="77">
        <v>4.2904334893960991E-2</v>
      </c>
      <c r="O193" s="77">
        <v>4.4072950813750837E-2</v>
      </c>
      <c r="P193" s="77">
        <v>4.3408536584936659E-2</v>
      </c>
      <c r="Q193" s="77">
        <v>4.3010639222238009E-2</v>
      </c>
      <c r="R193" s="77">
        <v>4.2596096509084254E-2</v>
      </c>
      <c r="S193" s="77">
        <v>4.2164267994877325E-2</v>
      </c>
      <c r="T193" s="77">
        <v>4.1712263116421539E-2</v>
      </c>
      <c r="U193" s="77">
        <v>4.1240744070364953E-2</v>
      </c>
      <c r="V193" s="77">
        <v>4.0748407451622823E-2</v>
      </c>
      <c r="W193" s="77">
        <v>4.023272248007894E-2</v>
      </c>
      <c r="X193" s="77">
        <v>3.9688443336546315E-2</v>
      </c>
      <c r="Y193" s="77">
        <v>3.9118514172347935E-2</v>
      </c>
      <c r="Z193" s="77">
        <v>3.8520568227689525E-2</v>
      </c>
      <c r="AA193" s="77">
        <v>3.7891441852073444E-2</v>
      </c>
      <c r="AB193" s="77">
        <v>3.7225206690286047E-2</v>
      </c>
      <c r="AC193" s="77"/>
    </row>
    <row r="194" spans="5:29">
      <c r="E194" s="75"/>
      <c r="F194" s="76" t="s">
        <v>148</v>
      </c>
      <c r="G194" s="76"/>
      <c r="H194" s="77">
        <v>0.10839374909650634</v>
      </c>
      <c r="I194" s="77">
        <v>0.10396894632961862</v>
      </c>
      <c r="J194" s="77">
        <v>0.10229423377375323</v>
      </c>
      <c r="K194" s="77">
        <v>9.9331529270512406E-2</v>
      </c>
      <c r="L194" s="77">
        <v>9.705106753442079E-2</v>
      </c>
      <c r="M194" s="77">
        <v>9.4632423740753355E-2</v>
      </c>
      <c r="N194" s="77">
        <v>9.2465446949760166E-2</v>
      </c>
      <c r="O194" s="77">
        <v>9.0620769560746481E-2</v>
      </c>
      <c r="P194" s="77">
        <v>8.9313107363662977E-2</v>
      </c>
      <c r="Q194" s="77">
        <v>8.8555779204063254E-2</v>
      </c>
      <c r="R194" s="77">
        <v>8.7766700737399644E-2</v>
      </c>
      <c r="S194" s="77">
        <v>8.6944709658445196E-2</v>
      </c>
      <c r="T194" s="77">
        <v>8.6083027425261457E-2</v>
      </c>
      <c r="U194" s="77">
        <v>8.518101369509315E-2</v>
      </c>
      <c r="V194" s="77">
        <v>8.4238800172091885E-2</v>
      </c>
      <c r="W194" s="77">
        <v>8.3251735020581266E-2</v>
      </c>
      <c r="X194" s="77">
        <v>8.2209188921010742E-2</v>
      </c>
      <c r="Y194" s="77">
        <v>8.1117208874374555E-2</v>
      </c>
      <c r="Z194" s="77">
        <v>7.9971458557245731E-2</v>
      </c>
      <c r="AA194" s="77">
        <v>7.8797193344696231E-2</v>
      </c>
      <c r="AB194" s="77">
        <v>7.7634543764425037E-2</v>
      </c>
      <c r="AC194" s="77"/>
    </row>
    <row r="195" spans="5:29">
      <c r="E195" s="75"/>
      <c r="F195" s="76" t="s">
        <v>149</v>
      </c>
      <c r="G195" s="76"/>
      <c r="H195" s="77">
        <v>3.1679336117038E-2</v>
      </c>
      <c r="I195" s="77">
        <v>3.4972362793719888E-2</v>
      </c>
      <c r="J195" s="77">
        <v>4.1430214456153858E-2</v>
      </c>
      <c r="K195" s="77">
        <v>4.0683572811814978E-2</v>
      </c>
      <c r="L195" s="77">
        <v>4.0580597912098768E-2</v>
      </c>
      <c r="M195" s="77">
        <v>3.9658433348482888E-2</v>
      </c>
      <c r="N195" s="77">
        <v>3.8842018228376254E-2</v>
      </c>
      <c r="O195" s="77">
        <v>3.8161889110758719E-2</v>
      </c>
      <c r="P195" s="77">
        <v>3.7709719136471337E-2</v>
      </c>
      <c r="Q195" s="77">
        <v>3.7493235968568267E-2</v>
      </c>
      <c r="R195" s="77">
        <v>3.7267551751604323E-2</v>
      </c>
      <c r="S195" s="77">
        <v>3.7032437389936092E-2</v>
      </c>
      <c r="T195" s="77">
        <v>3.6785713197061122E-2</v>
      </c>
      <c r="U195" s="77">
        <v>3.6528391859583856E-2</v>
      </c>
      <c r="V195" s="77">
        <v>3.6259330034503087E-2</v>
      </c>
      <c r="W195" s="77">
        <v>3.5976536252967491E-2</v>
      </c>
      <c r="X195" s="77">
        <v>3.5676390284122471E-2</v>
      </c>
      <c r="Y195" s="77">
        <v>3.5362084106266206E-2</v>
      </c>
      <c r="Z195" s="77">
        <v>3.5032138339964762E-2</v>
      </c>
      <c r="AA195" s="77">
        <v>3.4684230578060408E-2</v>
      </c>
      <c r="AB195" s="77">
        <v>3.4313830205047198E-2</v>
      </c>
      <c r="AC195" s="77"/>
    </row>
    <row r="196" spans="5:29">
      <c r="E196" s="75"/>
      <c r="F196" s="75" t="s">
        <v>150</v>
      </c>
      <c r="G196" s="75"/>
      <c r="H196" s="78">
        <v>0.32736700400643848</v>
      </c>
      <c r="I196" s="78">
        <v>0.34117290977428022</v>
      </c>
      <c r="J196" s="78">
        <v>0.35864717783332278</v>
      </c>
      <c r="K196" s="78">
        <v>0.36626855146174198</v>
      </c>
      <c r="L196" s="78">
        <v>0.36764201708112026</v>
      </c>
      <c r="M196" s="78">
        <v>0.36618173623944578</v>
      </c>
      <c r="N196" s="78">
        <v>0.36116446404269875</v>
      </c>
      <c r="O196" s="78">
        <v>0.35623204995203223</v>
      </c>
      <c r="P196" s="78">
        <v>0.3513212784665618</v>
      </c>
      <c r="Q196" s="78">
        <v>0.34860482930995473</v>
      </c>
      <c r="R196" s="78">
        <v>0.34577424095439557</v>
      </c>
      <c r="S196" s="78">
        <v>0.34282554546598171</v>
      </c>
      <c r="T196" s="78">
        <v>0.33977120549687062</v>
      </c>
      <c r="U196" s="78">
        <v>0.33658224150260124</v>
      </c>
      <c r="V196" s="78">
        <v>0.33325176019529829</v>
      </c>
      <c r="W196" s="78">
        <v>0.32976133434146204</v>
      </c>
      <c r="X196" s="78">
        <v>0.32619034483870429</v>
      </c>
      <c r="Y196" s="78">
        <v>0.32245208944101877</v>
      </c>
      <c r="Z196" s="78">
        <v>0.31853045507099836</v>
      </c>
      <c r="AA196" s="78">
        <v>0.31443689102325917</v>
      </c>
      <c r="AB196" s="78">
        <v>0.31017417244977374</v>
      </c>
      <c r="AC196" s="78"/>
    </row>
    <row r="197" spans="5:29">
      <c r="E197" s="75"/>
      <c r="F197" s="76"/>
      <c r="G197" s="76"/>
      <c r="H197" s="77"/>
      <c r="I197" s="77"/>
      <c r="J197" s="77"/>
      <c r="K197" s="77"/>
      <c r="L197" s="77"/>
      <c r="M197" s="77"/>
      <c r="N197" s="77"/>
      <c r="O197" s="77"/>
      <c r="P197" s="77"/>
      <c r="Q197" s="77"/>
      <c r="R197" s="77"/>
      <c r="S197" s="77"/>
      <c r="T197" s="77"/>
      <c r="U197" s="77"/>
      <c r="V197" s="77"/>
      <c r="W197" s="77"/>
      <c r="X197" s="77"/>
      <c r="Y197" s="77"/>
      <c r="Z197" s="77"/>
      <c r="AA197" s="77"/>
      <c r="AB197" s="77"/>
      <c r="AC197" s="77"/>
    </row>
    <row r="198" spans="5:29">
      <c r="E198" s="75" t="s">
        <v>151</v>
      </c>
      <c r="F198" s="75"/>
      <c r="G198" s="75"/>
      <c r="H198" s="78">
        <v>2.6639029010252671E-3</v>
      </c>
      <c r="I198" s="78">
        <v>2.5699373259243656E-3</v>
      </c>
      <c r="J198" s="78">
        <v>2.4854962257132625E-3</v>
      </c>
      <c r="K198" s="78">
        <v>2.4393734444315305E-3</v>
      </c>
      <c r="L198" s="78">
        <v>2.4099077053633096E-3</v>
      </c>
      <c r="M198" s="78">
        <v>2.3770574204170745E-3</v>
      </c>
      <c r="N198" s="78">
        <v>2.3506145206604423E-3</v>
      </c>
      <c r="O198" s="78">
        <v>2.3326388497117547E-3</v>
      </c>
      <c r="P198" s="78">
        <v>1.6078213365702899E-2</v>
      </c>
      <c r="Q198" s="78">
        <v>1.6176746811902107E-2</v>
      </c>
      <c r="R198" s="78">
        <v>1.6279126488886485E-2</v>
      </c>
      <c r="S198" s="78">
        <v>1.6385738204959806E-2</v>
      </c>
      <c r="T198" s="78">
        <v>1.6496142184845106E-2</v>
      </c>
      <c r="U198" s="78">
        <v>1.6611338815982271E-2</v>
      </c>
      <c r="V198" s="78">
        <v>1.6731643233973543E-2</v>
      </c>
      <c r="W198" s="78">
        <v>1.6856934041238614E-2</v>
      </c>
      <c r="X198" s="78">
        <v>1.6985975779813329E-2</v>
      </c>
      <c r="Y198" s="78">
        <v>1.7121069428861036E-2</v>
      </c>
      <c r="Z198" s="78">
        <v>1.7262421049904851E-2</v>
      </c>
      <c r="AA198" s="78">
        <v>1.7409974203592027E-2</v>
      </c>
      <c r="AB198" s="78">
        <v>1.7562454983280133E-2</v>
      </c>
      <c r="AC198" s="78"/>
    </row>
    <row r="199" spans="5:29">
      <c r="E199" s="75"/>
      <c r="F199" s="76"/>
      <c r="G199" s="76"/>
      <c r="H199" s="77"/>
      <c r="I199" s="77"/>
      <c r="J199" s="77"/>
      <c r="K199" s="77"/>
      <c r="L199" s="77"/>
      <c r="M199" s="77"/>
      <c r="N199" s="77"/>
      <c r="O199" s="77"/>
      <c r="P199" s="77"/>
      <c r="Q199" s="77"/>
      <c r="R199" s="77"/>
      <c r="S199" s="77"/>
      <c r="T199" s="77"/>
      <c r="U199" s="77"/>
      <c r="V199" s="77"/>
      <c r="W199" s="77"/>
      <c r="X199" s="77"/>
      <c r="Y199" s="77"/>
      <c r="Z199" s="77"/>
      <c r="AA199" s="77"/>
      <c r="AB199" s="77"/>
      <c r="AC199" s="77"/>
    </row>
    <row r="200" spans="5:29">
      <c r="E200" s="75" t="s">
        <v>152</v>
      </c>
      <c r="F200" s="76"/>
      <c r="G200" s="76"/>
      <c r="H200" s="77"/>
      <c r="I200" s="77"/>
      <c r="J200" s="77"/>
      <c r="K200" s="77"/>
      <c r="L200" s="77"/>
      <c r="M200" s="77"/>
      <c r="N200" s="77"/>
      <c r="O200" s="77"/>
      <c r="P200" s="77"/>
      <c r="Q200" s="77"/>
      <c r="R200" s="77"/>
      <c r="S200" s="77"/>
      <c r="T200" s="77"/>
      <c r="U200" s="77"/>
      <c r="V200" s="77"/>
      <c r="W200" s="77"/>
      <c r="X200" s="77"/>
      <c r="Y200" s="77"/>
      <c r="Z200" s="77"/>
      <c r="AA200" s="77"/>
      <c r="AB200" s="77"/>
      <c r="AC200" s="77"/>
    </row>
    <row r="201" spans="5:29">
      <c r="E201" s="75"/>
      <c r="F201" s="76" t="s">
        <v>153</v>
      </c>
      <c r="G201" s="76"/>
      <c r="H201" s="77">
        <v>0.22689856964746818</v>
      </c>
      <c r="I201" s="77">
        <v>0.21923672701800082</v>
      </c>
      <c r="J201" s="77">
        <v>0.21237255344604633</v>
      </c>
      <c r="K201" s="77">
        <v>0.20877371744090345</v>
      </c>
      <c r="L201" s="77">
        <v>0.20659919921758693</v>
      </c>
      <c r="M201" s="77">
        <v>0.20413513138820402</v>
      </c>
      <c r="N201" s="77">
        <v>0.20222240993479904</v>
      </c>
      <c r="O201" s="77">
        <v>0.20104158331399538</v>
      </c>
      <c r="P201" s="77">
        <v>0.20110969060138983</v>
      </c>
      <c r="Q201" s="77">
        <v>0.20251723841777122</v>
      </c>
      <c r="R201" s="77">
        <v>0.20398002317006061</v>
      </c>
      <c r="S201" s="77">
        <v>0.2055033141780242</v>
      </c>
      <c r="T201" s="77">
        <v>0.20708205977053346</v>
      </c>
      <c r="U201" s="77">
        <v>0.20872931058965677</v>
      </c>
      <c r="V201" s="77">
        <v>0.21044957646809967</v>
      </c>
      <c r="W201" s="77">
        <v>0.21224191985929983</v>
      </c>
      <c r="X201" s="77">
        <v>0.2140913911205603</v>
      </c>
      <c r="Y201" s="77">
        <v>0.21602763316054077</v>
      </c>
      <c r="Z201" s="77">
        <v>0.21805399423570843</v>
      </c>
      <c r="AA201" s="77">
        <v>0.2201705624388223</v>
      </c>
      <c r="AB201" s="77">
        <v>0.22236205980958174</v>
      </c>
      <c r="AC201" s="77"/>
    </row>
    <row r="202" spans="5:29">
      <c r="E202" s="75"/>
      <c r="F202" s="76" t="s">
        <v>154</v>
      </c>
      <c r="G202" s="76"/>
      <c r="H202" s="77">
        <v>1.6627501676202062E-2</v>
      </c>
      <c r="I202" s="77">
        <v>1.6075274532159328E-2</v>
      </c>
      <c r="J202" s="77">
        <v>1.5581134448380286E-2</v>
      </c>
      <c r="K202" s="77">
        <v>1.5326326049898798E-2</v>
      </c>
      <c r="L202" s="77">
        <v>1.5176044181486876E-2</v>
      </c>
      <c r="M202" s="77">
        <v>1.5004509274967067E-2</v>
      </c>
      <c r="N202" s="77">
        <v>1.4873529346705005E-2</v>
      </c>
      <c r="O202" s="77">
        <v>1.4796473297619479E-2</v>
      </c>
      <c r="P202" s="77">
        <v>1.4811476616502185E-2</v>
      </c>
      <c r="Q202" s="77">
        <v>1.4925454952159165E-2</v>
      </c>
      <c r="R202" s="77">
        <v>1.5043921330292765E-2</v>
      </c>
      <c r="S202" s="77">
        <v>1.516728996111469E-2</v>
      </c>
      <c r="T202" s="77">
        <v>1.5295215255714917E-2</v>
      </c>
      <c r="U202" s="77">
        <v>1.5428690049059144E-2</v>
      </c>
      <c r="V202" s="77">
        <v>1.5568079951066327E-2</v>
      </c>
      <c r="W202" s="77">
        <v>1.5722643221992991E-2</v>
      </c>
      <c r="X202" s="77">
        <v>1.5882469011367459E-2</v>
      </c>
      <c r="Y202" s="77">
        <v>1.6049796188019841E-2</v>
      </c>
      <c r="Z202" s="77">
        <v>1.6224949324020372E-2</v>
      </c>
      <c r="AA202" s="77">
        <v>1.6408016043902306E-2</v>
      </c>
      <c r="AB202" s="77">
        <v>1.6598091765446008E-2</v>
      </c>
      <c r="AC202" s="77"/>
    </row>
    <row r="203" spans="5:29">
      <c r="E203" s="75"/>
      <c r="F203" s="76" t="s">
        <v>155</v>
      </c>
      <c r="G203" s="76"/>
      <c r="H203" s="77">
        <v>7.2487609335082593E-4</v>
      </c>
      <c r="I203" s="77">
        <v>7.055041120548524E-4</v>
      </c>
      <c r="J203" s="77">
        <v>6.8847754665427865E-4</v>
      </c>
      <c r="K203" s="77">
        <v>6.8190619301814869E-4</v>
      </c>
      <c r="L203" s="77">
        <v>6.7996805514817865E-4</v>
      </c>
      <c r="M203" s="77">
        <v>6.770859120889725E-4</v>
      </c>
      <c r="N203" s="77">
        <v>6.7604877183949992E-4</v>
      </c>
      <c r="O203" s="77">
        <v>6.7750964753916668E-4</v>
      </c>
      <c r="P203" s="77">
        <v>6.8328699507659867E-4</v>
      </c>
      <c r="Q203" s="77">
        <v>6.9379972262850894E-4</v>
      </c>
      <c r="R203" s="77">
        <v>7.0473342077121478E-4</v>
      </c>
      <c r="S203" s="77">
        <v>7.1612051080744061E-4</v>
      </c>
      <c r="T203" s="77">
        <v>7.2795853035469604E-4</v>
      </c>
      <c r="U203" s="77">
        <v>7.403094164434898E-4</v>
      </c>
      <c r="V203" s="77">
        <v>7.5320708519419652E-4</v>
      </c>
      <c r="W203" s="77">
        <v>7.6666736606634462E-4</v>
      </c>
      <c r="X203" s="77">
        <v>7.8065595453220187E-4</v>
      </c>
      <c r="Y203" s="77">
        <v>7.9530177273731348E-4</v>
      </c>
      <c r="Z203" s="77">
        <v>8.106414265740316E-4</v>
      </c>
      <c r="AA203" s="77">
        <v>8.2670120637097142E-4</v>
      </c>
      <c r="AB203" s="77">
        <v>8.4345068727957194E-4</v>
      </c>
      <c r="AC203" s="77"/>
    </row>
    <row r="204" spans="5:29">
      <c r="E204" s="75"/>
      <c r="F204" s="76" t="s">
        <v>156</v>
      </c>
      <c r="G204" s="76"/>
      <c r="H204" s="77">
        <v>1.5184681886243829E-2</v>
      </c>
      <c r="I204" s="77">
        <v>1.6307561373306093E-2</v>
      </c>
      <c r="J204" s="77">
        <v>1.5997718402339926E-2</v>
      </c>
      <c r="K204" s="77">
        <v>1.5623787714004876E-2</v>
      </c>
      <c r="L204" s="77">
        <v>1.5356829812472987E-2</v>
      </c>
      <c r="M204" s="77">
        <v>1.5068168166936804E-2</v>
      </c>
      <c r="N204" s="77">
        <v>1.4819875643402671E-2</v>
      </c>
      <c r="O204" s="77">
        <v>1.4624186313233513E-2</v>
      </c>
      <c r="P204" s="77">
        <v>1.4517171434342342E-2</v>
      </c>
      <c r="Q204" s="77">
        <v>1.4503120173656205E-2</v>
      </c>
      <c r="R204" s="77">
        <v>1.448834764522006E-2</v>
      </c>
      <c r="S204" s="77">
        <v>1.4472941198983014E-2</v>
      </c>
      <c r="T204" s="77">
        <v>1.4456239472397698E-2</v>
      </c>
      <c r="U204" s="77">
        <v>1.4438818609100864E-2</v>
      </c>
      <c r="V204" s="77">
        <v>1.4420639160360797E-2</v>
      </c>
      <c r="W204" s="77">
        <v>1.4419289131668983E-2</v>
      </c>
      <c r="X204" s="77">
        <v>1.4416197749302587E-2</v>
      </c>
      <c r="Y204" s="77">
        <v>1.4412944881734851E-2</v>
      </c>
      <c r="Z204" s="77">
        <v>1.4409326195339359E-2</v>
      </c>
      <c r="AA204" s="77">
        <v>1.4404890131084348E-2</v>
      </c>
      <c r="AB204" s="77">
        <v>1.439823203853237E-2</v>
      </c>
      <c r="AC204" s="77"/>
    </row>
    <row r="205" spans="5:29">
      <c r="E205" s="75"/>
      <c r="F205" s="76"/>
      <c r="G205" s="76"/>
      <c r="H205" s="77"/>
      <c r="I205" s="77"/>
      <c r="J205" s="77"/>
      <c r="K205" s="77"/>
      <c r="L205" s="77"/>
      <c r="M205" s="77"/>
      <c r="N205" s="77"/>
      <c r="O205" s="77"/>
      <c r="P205" s="77"/>
      <c r="Q205" s="77"/>
      <c r="R205" s="77"/>
      <c r="S205" s="77"/>
      <c r="T205" s="77"/>
      <c r="U205" s="77"/>
      <c r="V205" s="77"/>
      <c r="W205" s="77"/>
      <c r="X205" s="77"/>
      <c r="Y205" s="77"/>
      <c r="Z205" s="77"/>
      <c r="AA205" s="77"/>
      <c r="AB205" s="77"/>
      <c r="AC205" s="77"/>
    </row>
    <row r="206" spans="5:29">
      <c r="E206" s="75" t="s">
        <v>157</v>
      </c>
      <c r="F206" s="76"/>
      <c r="G206" s="76"/>
      <c r="H206" s="77">
        <v>3.5019977467630255E-2</v>
      </c>
      <c r="I206" s="77">
        <v>3.5962716014574007E-2</v>
      </c>
      <c r="J206" s="77">
        <v>3.4713237877254929E-2</v>
      </c>
      <c r="K206" s="77">
        <v>3.2036404427347821E-2</v>
      </c>
      <c r="L206" s="77">
        <v>3.1571728319935377E-2</v>
      </c>
      <c r="M206" s="77">
        <v>3.1062576712431275E-2</v>
      </c>
      <c r="N206" s="77">
        <v>3.069961379984959E-2</v>
      </c>
      <c r="O206" s="77">
        <v>3.0424145884332138E-2</v>
      </c>
      <c r="P206" s="77">
        <v>3.0335768993364123E-2</v>
      </c>
      <c r="Q206" s="77">
        <v>3.0446153677138314E-2</v>
      </c>
      <c r="R206" s="77">
        <v>3.0560720533739542E-2</v>
      </c>
      <c r="S206" s="77">
        <v>3.0680006147611787E-2</v>
      </c>
      <c r="T206" s="77">
        <v>3.0802987014634593E-2</v>
      </c>
      <c r="U206" s="77">
        <v>3.0931318717208865E-2</v>
      </c>
      <c r="V206" s="77">
        <v>3.1065350787686553E-2</v>
      </c>
      <c r="W206" s="77">
        <v>3.120460357194773E-2</v>
      </c>
      <c r="X206" s="77">
        <v>3.1346528749409373E-2</v>
      </c>
      <c r="Y206" s="77">
        <v>3.1495095956086065E-2</v>
      </c>
      <c r="Z206" s="77">
        <v>3.1650361464199223E-2</v>
      </c>
      <c r="AA206" s="77">
        <v>3.1811876238082293E-2</v>
      </c>
      <c r="AB206" s="77">
        <v>3.1976969748625191E-2</v>
      </c>
      <c r="AC206" s="77"/>
    </row>
    <row r="207" spans="5:29">
      <c r="E207" s="75"/>
      <c r="F207" s="76"/>
      <c r="G207" s="76"/>
      <c r="H207" s="77"/>
      <c r="I207" s="77"/>
      <c r="J207" s="77"/>
      <c r="K207" s="77"/>
      <c r="L207" s="77"/>
      <c r="M207" s="77"/>
      <c r="N207" s="77"/>
      <c r="O207" s="77"/>
      <c r="P207" s="77"/>
      <c r="Q207" s="77"/>
      <c r="R207" s="77"/>
      <c r="S207" s="77"/>
      <c r="T207" s="77"/>
      <c r="U207" s="77"/>
      <c r="V207" s="77"/>
      <c r="W207" s="77"/>
      <c r="X207" s="77"/>
      <c r="Y207" s="77"/>
      <c r="Z207" s="77"/>
      <c r="AA207" s="77"/>
      <c r="AB207" s="77"/>
      <c r="AC207" s="77"/>
    </row>
    <row r="208" spans="5:29">
      <c r="E208" s="75" t="s">
        <v>158</v>
      </c>
      <c r="F208" s="75"/>
      <c r="G208" s="75"/>
      <c r="H208" s="78">
        <v>1</v>
      </c>
      <c r="I208" s="78">
        <v>1</v>
      </c>
      <c r="J208" s="78">
        <v>0.99999999999999978</v>
      </c>
      <c r="K208" s="78">
        <v>0.99999999999999989</v>
      </c>
      <c r="L208" s="78">
        <v>1</v>
      </c>
      <c r="M208" s="78">
        <v>0.99999999999999978</v>
      </c>
      <c r="N208" s="78">
        <v>1.0000000000000002</v>
      </c>
      <c r="O208" s="78">
        <v>1</v>
      </c>
      <c r="P208" s="78">
        <v>1.0000000000000002</v>
      </c>
      <c r="Q208" s="78">
        <v>1</v>
      </c>
      <c r="R208" s="78">
        <v>1.0000000000000002</v>
      </c>
      <c r="S208" s="78">
        <v>1</v>
      </c>
      <c r="T208" s="78">
        <v>1</v>
      </c>
      <c r="U208" s="78">
        <v>1</v>
      </c>
      <c r="V208" s="78">
        <v>1.0000000000000002</v>
      </c>
      <c r="W208" s="78">
        <v>1</v>
      </c>
      <c r="X208" s="78">
        <v>1.0000000000000002</v>
      </c>
      <c r="Y208" s="78">
        <v>0.99999999999999989</v>
      </c>
      <c r="Z208" s="78">
        <v>1</v>
      </c>
      <c r="AA208" s="78">
        <v>0.99999999999999978</v>
      </c>
      <c r="AB208" s="78">
        <v>1</v>
      </c>
      <c r="AC208" s="78"/>
    </row>
    <row r="213" spans="5:46" ht="20.25">
      <c r="E213" s="37" t="s">
        <v>63</v>
      </c>
    </row>
    <row r="214" spans="5:46">
      <c r="E214" s="69"/>
      <c r="F214" s="69"/>
      <c r="G214" s="69"/>
      <c r="H214" s="69">
        <v>2013</v>
      </c>
      <c r="I214" s="69">
        <v>2014</v>
      </c>
      <c r="J214" s="69">
        <v>2015</v>
      </c>
      <c r="K214" s="69">
        <v>2016</v>
      </c>
      <c r="L214" s="69">
        <v>2017</v>
      </c>
      <c r="M214" s="69">
        <v>2018</v>
      </c>
      <c r="N214" s="69">
        <v>2019</v>
      </c>
      <c r="O214" s="69">
        <v>2020</v>
      </c>
      <c r="P214" s="69">
        <v>2021</v>
      </c>
      <c r="Q214" s="69">
        <v>2022</v>
      </c>
      <c r="R214" s="69">
        <v>2023</v>
      </c>
      <c r="S214" s="69">
        <v>2024</v>
      </c>
      <c r="T214" s="69">
        <v>2025</v>
      </c>
      <c r="U214" s="69">
        <v>2026</v>
      </c>
      <c r="V214" s="69">
        <v>2027</v>
      </c>
      <c r="W214" s="69">
        <v>2028</v>
      </c>
      <c r="X214" s="69">
        <v>2029</v>
      </c>
      <c r="Y214" s="69">
        <v>2030</v>
      </c>
      <c r="Z214" s="69">
        <v>2031</v>
      </c>
      <c r="AA214" s="69">
        <v>2032</v>
      </c>
      <c r="AB214" s="69">
        <v>2033</v>
      </c>
      <c r="AC214" s="69">
        <v>2034</v>
      </c>
      <c r="AD214" s="69">
        <v>2035</v>
      </c>
      <c r="AE214" s="69">
        <v>2036</v>
      </c>
      <c r="AF214" s="69">
        <v>2037</v>
      </c>
      <c r="AG214" s="69">
        <v>2038</v>
      </c>
      <c r="AH214" s="69">
        <v>2039</v>
      </c>
      <c r="AI214" s="69">
        <v>2040</v>
      </c>
      <c r="AJ214" s="69">
        <v>2041</v>
      </c>
      <c r="AK214" s="69">
        <v>2042</v>
      </c>
      <c r="AL214" s="69">
        <v>2043</v>
      </c>
      <c r="AM214" s="69">
        <v>2044</v>
      </c>
      <c r="AN214" s="69">
        <v>2045</v>
      </c>
      <c r="AO214" s="69">
        <v>2046</v>
      </c>
      <c r="AP214" s="69">
        <v>2047</v>
      </c>
      <c r="AQ214" s="69">
        <v>2048</v>
      </c>
      <c r="AR214" s="69">
        <v>2049</v>
      </c>
      <c r="AS214" s="69">
        <v>2050</v>
      </c>
      <c r="AT214" s="69">
        <v>2051</v>
      </c>
    </row>
    <row r="215" spans="5:46">
      <c r="E215" s="40" t="s">
        <v>137</v>
      </c>
      <c r="F215" s="40"/>
      <c r="G215" s="40"/>
      <c r="H215" s="40"/>
      <c r="I215" s="40"/>
      <c r="J215" s="40"/>
      <c r="K215" s="40"/>
      <c r="L215" s="40"/>
      <c r="M215" s="40"/>
      <c r="N215" s="40"/>
      <c r="O215" s="40"/>
      <c r="P215" s="40"/>
      <c r="Q215" s="40"/>
      <c r="R215" s="40"/>
      <c r="S215" s="40"/>
      <c r="T215" s="40"/>
      <c r="U215" s="40"/>
      <c r="V215" s="40"/>
      <c r="W215" s="40"/>
      <c r="X215" s="40"/>
      <c r="Y215" s="40"/>
      <c r="Z215" s="40"/>
      <c r="AA215" s="40"/>
      <c r="AB215" s="40"/>
      <c r="AC215" s="40"/>
      <c r="AE215" s="40"/>
      <c r="AF215" s="40"/>
      <c r="AG215" s="40"/>
      <c r="AH215" s="40"/>
      <c r="AI215" s="40"/>
      <c r="AJ215" s="40"/>
      <c r="AK215" s="40"/>
      <c r="AL215" s="40"/>
      <c r="AM215" s="40"/>
      <c r="AN215" s="40"/>
      <c r="AO215" s="40"/>
      <c r="AP215" s="40"/>
      <c r="AQ215" s="40"/>
      <c r="AR215" s="40"/>
      <c r="AS215" s="40"/>
      <c r="AT215" s="40"/>
    </row>
    <row r="216" spans="5:46">
      <c r="F216" s="38" t="s">
        <v>138</v>
      </c>
      <c r="H216" s="72">
        <v>-1.9603043195147059E-3</v>
      </c>
      <c r="I216" s="72">
        <v>1.561506297392757E-3</v>
      </c>
      <c r="J216" s="72">
        <v>4.0393144492586568E-3</v>
      </c>
      <c r="K216" s="72">
        <v>4.9210849846670589E-3</v>
      </c>
      <c r="L216" s="72">
        <v>4.8538769106600092E-3</v>
      </c>
      <c r="M216" s="72">
        <v>4.9009081623004325E-3</v>
      </c>
      <c r="N216" s="72">
        <v>4.8043024839310756E-3</v>
      </c>
      <c r="O216" s="72">
        <v>4.8263998918653336E-3</v>
      </c>
      <c r="P216" s="72">
        <v>4.7265281216954946E-3</v>
      </c>
      <c r="Q216" s="72">
        <v>4.8777328601380052E-3</v>
      </c>
      <c r="R216" s="72">
        <v>5.0244232365322695E-3</v>
      </c>
      <c r="S216" s="72">
        <v>5.1756709038353298E-3</v>
      </c>
      <c r="T216" s="72">
        <v>5.3245922231770493E-3</v>
      </c>
      <c r="U216" s="72">
        <v>5.4763904693512257E-3</v>
      </c>
      <c r="V216" s="72">
        <v>5.6349722884900463E-3</v>
      </c>
      <c r="W216" s="72">
        <v>5.8014456646398455E-3</v>
      </c>
      <c r="X216" s="72">
        <v>5.9840508892185576E-3</v>
      </c>
      <c r="Y216" s="72">
        <v>6.1768941088455806E-3</v>
      </c>
      <c r="Z216" s="72">
        <v>6.3774593099852166E-3</v>
      </c>
      <c r="AA216" s="72">
        <v>6.5873036537323071E-3</v>
      </c>
      <c r="AB216" s="72">
        <v>6.807106557120076E-3</v>
      </c>
      <c r="AC216" s="72"/>
      <c r="AD216" s="71"/>
      <c r="AE216" s="71"/>
      <c r="AF216" s="71"/>
      <c r="AG216" s="71"/>
      <c r="AH216" s="71"/>
      <c r="AI216" s="71"/>
      <c r="AJ216" s="71"/>
      <c r="AK216" s="71"/>
      <c r="AL216" s="71"/>
      <c r="AM216" s="71"/>
      <c r="AN216" s="71"/>
      <c r="AO216" s="71"/>
      <c r="AP216" s="71"/>
      <c r="AQ216" s="71"/>
      <c r="AR216" s="71"/>
      <c r="AS216" s="71"/>
      <c r="AT216" s="71"/>
    </row>
    <row r="217" spans="5:46">
      <c r="F217" s="38" t="s">
        <v>139</v>
      </c>
      <c r="H217" s="72">
        <v>3.8301710427508882E-3</v>
      </c>
      <c r="I217" s="72">
        <v>3.6099225680044558E-3</v>
      </c>
      <c r="J217" s="72">
        <v>4.2429641303410454E-3</v>
      </c>
      <c r="K217" s="72">
        <v>4.6346944152851569E-3</v>
      </c>
      <c r="L217" s="72">
        <v>5.0745349422707878E-3</v>
      </c>
      <c r="M217" s="72">
        <v>4.8765469021262893E-3</v>
      </c>
      <c r="N217" s="72">
        <v>4.3853937391772919E-3</v>
      </c>
      <c r="O217" s="72">
        <v>4.0245346217368926E-3</v>
      </c>
      <c r="P217" s="72">
        <v>3.6625169745944375E-3</v>
      </c>
      <c r="Q217" s="72">
        <v>3.5849345274779915E-3</v>
      </c>
      <c r="R217" s="72">
        <v>3.5167000345096549E-3</v>
      </c>
      <c r="S217" s="72">
        <v>3.4561028870470963E-3</v>
      </c>
      <c r="T217" s="72">
        <v>3.3948527995306989E-3</v>
      </c>
      <c r="U217" s="72">
        <v>3.3401614882778048E-3</v>
      </c>
      <c r="V217" s="72">
        <v>3.2849671173206512E-3</v>
      </c>
      <c r="W217" s="72">
        <v>3.2276002811165057E-3</v>
      </c>
      <c r="X217" s="72">
        <v>3.168265313182584E-3</v>
      </c>
      <c r="Y217" s="72">
        <v>3.102714648831854E-3</v>
      </c>
      <c r="Z217" s="72">
        <v>3.0320278492896573E-3</v>
      </c>
      <c r="AA217" s="72">
        <v>2.9575029096417082E-3</v>
      </c>
      <c r="AB217" s="72">
        <v>2.8700968943828082E-3</v>
      </c>
      <c r="AC217" s="72"/>
      <c r="AD217" s="71"/>
      <c r="AE217" s="71"/>
      <c r="AF217" s="71"/>
      <c r="AG217" s="71"/>
      <c r="AH217" s="71"/>
      <c r="AI217" s="71"/>
      <c r="AJ217" s="71"/>
      <c r="AK217" s="71"/>
      <c r="AL217" s="71"/>
      <c r="AM217" s="71"/>
      <c r="AN217" s="71"/>
      <c r="AO217" s="71"/>
      <c r="AP217" s="71"/>
      <c r="AQ217" s="71"/>
      <c r="AR217" s="71"/>
      <c r="AS217" s="71"/>
      <c r="AT217" s="71"/>
    </row>
    <row r="218" spans="5:46">
      <c r="F218" s="38" t="s">
        <v>140</v>
      </c>
      <c r="H218" s="72">
        <v>0</v>
      </c>
      <c r="I218" s="72">
        <v>0</v>
      </c>
      <c r="J218" s="72">
        <v>0</v>
      </c>
      <c r="K218" s="72">
        <v>0</v>
      </c>
      <c r="L218" s="72">
        <v>0</v>
      </c>
      <c r="M218" s="72">
        <v>0</v>
      </c>
      <c r="N218" s="72">
        <v>0</v>
      </c>
      <c r="O218" s="72">
        <v>0</v>
      </c>
      <c r="P218" s="72">
        <v>0</v>
      </c>
      <c r="Q218" s="72">
        <v>0</v>
      </c>
      <c r="R218" s="72">
        <v>0</v>
      </c>
      <c r="S218" s="72">
        <v>0</v>
      </c>
      <c r="T218" s="72">
        <v>0</v>
      </c>
      <c r="U218" s="72">
        <v>0</v>
      </c>
      <c r="V218" s="72">
        <v>0</v>
      </c>
      <c r="W218" s="72">
        <v>0</v>
      </c>
      <c r="X218" s="72">
        <v>0</v>
      </c>
      <c r="Y218" s="72">
        <v>0</v>
      </c>
      <c r="Z218" s="72">
        <v>0</v>
      </c>
      <c r="AA218" s="72">
        <v>0</v>
      </c>
      <c r="AB218" s="72">
        <v>0</v>
      </c>
      <c r="AC218" s="72"/>
      <c r="AD218" s="71"/>
      <c r="AE218" s="71"/>
      <c r="AF218" s="71"/>
      <c r="AG218" s="71"/>
      <c r="AH218" s="71"/>
      <c r="AI218" s="71"/>
      <c r="AJ218" s="71"/>
      <c r="AK218" s="71"/>
      <c r="AL218" s="71"/>
      <c r="AM218" s="71"/>
      <c r="AN218" s="71"/>
      <c r="AO218" s="71"/>
      <c r="AP218" s="71"/>
      <c r="AQ218" s="71"/>
      <c r="AR218" s="71"/>
      <c r="AS218" s="71"/>
      <c r="AT218" s="71"/>
    </row>
    <row r="219" spans="5:46">
      <c r="F219" s="38" t="s">
        <v>141</v>
      </c>
      <c r="H219" s="72">
        <v>0</v>
      </c>
      <c r="I219" s="72">
        <v>0</v>
      </c>
      <c r="J219" s="72">
        <v>0</v>
      </c>
      <c r="K219" s="72">
        <v>0</v>
      </c>
      <c r="L219" s="72">
        <v>0</v>
      </c>
      <c r="M219" s="72">
        <v>0</v>
      </c>
      <c r="N219" s="72">
        <v>0</v>
      </c>
      <c r="O219" s="72">
        <v>0</v>
      </c>
      <c r="P219" s="72">
        <v>0</v>
      </c>
      <c r="Q219" s="72">
        <v>0</v>
      </c>
      <c r="R219" s="72">
        <v>0</v>
      </c>
      <c r="S219" s="72">
        <v>0</v>
      </c>
      <c r="T219" s="72">
        <v>0</v>
      </c>
      <c r="U219" s="72">
        <v>0</v>
      </c>
      <c r="V219" s="72">
        <v>0</v>
      </c>
      <c r="W219" s="72">
        <v>0</v>
      </c>
      <c r="X219" s="72">
        <v>0</v>
      </c>
      <c r="Y219" s="72">
        <v>0</v>
      </c>
      <c r="Z219" s="72">
        <v>0</v>
      </c>
      <c r="AA219" s="72">
        <v>0</v>
      </c>
      <c r="AB219" s="72">
        <v>0</v>
      </c>
      <c r="AC219" s="72"/>
      <c r="AD219" s="71"/>
      <c r="AE219" s="71"/>
      <c r="AF219" s="71"/>
      <c r="AG219" s="71"/>
      <c r="AH219" s="71"/>
      <c r="AI219" s="71"/>
      <c r="AJ219" s="71"/>
      <c r="AK219" s="71"/>
      <c r="AL219" s="71"/>
      <c r="AM219" s="71"/>
      <c r="AN219" s="71"/>
      <c r="AO219" s="71"/>
      <c r="AP219" s="71"/>
      <c r="AQ219" s="71"/>
      <c r="AR219" s="71"/>
      <c r="AS219" s="71"/>
      <c r="AT219" s="71"/>
    </row>
    <row r="220" spans="5:46">
      <c r="F220" s="38" t="s">
        <v>142</v>
      </c>
      <c r="H220" s="72">
        <v>5.2228380706750011E-3</v>
      </c>
      <c r="I220" s="72">
        <v>3.8720512411309083E-3</v>
      </c>
      <c r="J220" s="72">
        <v>2.9893064123861224E-3</v>
      </c>
      <c r="K220" s="72">
        <v>1.0321201812037717E-3</v>
      </c>
      <c r="L220" s="72">
        <v>-5.206556091362502E-4</v>
      </c>
      <c r="M220" s="72">
        <v>-1.3888101158476829E-3</v>
      </c>
      <c r="N220" s="72">
        <v>-3.1417494248734967E-3</v>
      </c>
      <c r="O220" s="72">
        <v>-4.345999371278525E-3</v>
      </c>
      <c r="P220" s="72">
        <v>-5.7032216644885281E-3</v>
      </c>
      <c r="Q220" s="72">
        <v>-5.8311240418157939E-3</v>
      </c>
      <c r="R220" s="72">
        <v>-5.9673245074308434E-3</v>
      </c>
      <c r="S220" s="72">
        <v>-6.1103503950100391E-3</v>
      </c>
      <c r="T220" s="72">
        <v>-6.2521941876082787E-3</v>
      </c>
      <c r="U220" s="72">
        <v>-6.4098594307077927E-3</v>
      </c>
      <c r="V220" s="72">
        <v>-6.5742065731376476E-3</v>
      </c>
      <c r="W220" s="72">
        <v>-6.7411883608385348E-3</v>
      </c>
      <c r="X220" s="72">
        <v>-6.9037023903633921E-3</v>
      </c>
      <c r="Y220" s="72">
        <v>-7.1080520051637897E-3</v>
      </c>
      <c r="Z220" s="72">
        <v>-7.341778917709596E-3</v>
      </c>
      <c r="AA220" s="72">
        <v>-7.5889913950693E-3</v>
      </c>
      <c r="AB220" s="72">
        <v>-7.8429070193288541E-3</v>
      </c>
      <c r="AC220" s="72"/>
      <c r="AD220" s="71"/>
      <c r="AE220" s="71"/>
      <c r="AF220" s="71"/>
      <c r="AG220" s="71"/>
      <c r="AH220" s="71"/>
      <c r="AI220" s="71"/>
      <c r="AJ220" s="71"/>
      <c r="AK220" s="71"/>
      <c r="AL220" s="71"/>
      <c r="AM220" s="71"/>
      <c r="AN220" s="71"/>
      <c r="AO220" s="71"/>
      <c r="AP220" s="71"/>
      <c r="AQ220" s="71"/>
      <c r="AR220" s="71"/>
      <c r="AS220" s="71"/>
      <c r="AT220" s="71"/>
    </row>
    <row r="221" spans="5:46">
      <c r="H221" s="72"/>
      <c r="I221" s="72"/>
      <c r="J221" s="72"/>
      <c r="K221" s="72"/>
      <c r="L221" s="72"/>
      <c r="M221" s="72"/>
      <c r="N221" s="72"/>
      <c r="O221" s="72"/>
      <c r="P221" s="72"/>
      <c r="Q221" s="72"/>
      <c r="R221" s="72"/>
      <c r="S221" s="72"/>
      <c r="T221" s="72"/>
      <c r="U221" s="72"/>
      <c r="V221" s="72"/>
      <c r="W221" s="72"/>
      <c r="X221" s="72"/>
      <c r="Y221" s="72"/>
      <c r="Z221" s="72"/>
      <c r="AA221" s="72"/>
      <c r="AB221" s="72"/>
      <c r="AC221" s="72"/>
      <c r="AD221" s="71"/>
      <c r="AE221" s="71"/>
      <c r="AF221" s="71"/>
      <c r="AG221" s="71"/>
      <c r="AH221" s="71"/>
      <c r="AI221" s="71"/>
      <c r="AJ221" s="71"/>
      <c r="AK221" s="71"/>
      <c r="AL221" s="71"/>
      <c r="AM221" s="71"/>
      <c r="AN221" s="71"/>
      <c r="AO221" s="71"/>
      <c r="AP221" s="71"/>
      <c r="AQ221" s="71"/>
      <c r="AR221" s="71"/>
      <c r="AS221" s="71"/>
      <c r="AT221" s="71"/>
    </row>
    <row r="222" spans="5:46">
      <c r="E222" s="40" t="s">
        <v>116</v>
      </c>
      <c r="H222" s="72">
        <v>8.1338536586254007E-3</v>
      </c>
      <c r="I222" s="72">
        <v>1.1215762593135337E-2</v>
      </c>
      <c r="J222" s="72">
        <v>1.3076578202821404E-2</v>
      </c>
      <c r="K222" s="72">
        <v>1.2175515620474198E-2</v>
      </c>
      <c r="L222" s="72">
        <v>1.287418377063998E-2</v>
      </c>
      <c r="M222" s="72">
        <v>1.4633022616781094E-2</v>
      </c>
      <c r="N222" s="72">
        <v>1.4786757161310227E-2</v>
      </c>
      <c r="O222" s="72">
        <v>1.3974397894538915E-2</v>
      </c>
      <c r="P222" s="72">
        <v>2.815872401402994E-2</v>
      </c>
      <c r="Q222" s="72">
        <v>2.8364405153542355E-2</v>
      </c>
      <c r="R222" s="72">
        <v>2.8576061663838193E-2</v>
      </c>
      <c r="S222" s="72">
        <v>2.8795441437954927E-2</v>
      </c>
      <c r="T222" s="72">
        <v>2.9031706447150391E-2</v>
      </c>
      <c r="U222" s="72">
        <v>2.9265103552865934E-2</v>
      </c>
      <c r="V222" s="72">
        <v>2.9508756723549523E-2</v>
      </c>
      <c r="W222" s="72">
        <v>2.9767685100401287E-2</v>
      </c>
      <c r="X222" s="72">
        <v>3.0050454202885185E-2</v>
      </c>
      <c r="Y222" s="72">
        <v>3.032028187107319E-2</v>
      </c>
      <c r="Z222" s="72">
        <v>3.0565163004901752E-2</v>
      </c>
      <c r="AA222" s="72">
        <v>3.0821769497358098E-2</v>
      </c>
      <c r="AB222" s="72">
        <v>3.1138910444697798E-2</v>
      </c>
      <c r="AC222" s="72"/>
      <c r="AD222" s="71"/>
      <c r="AE222" s="71"/>
      <c r="AF222" s="71"/>
      <c r="AG222" s="71"/>
      <c r="AH222" s="71"/>
      <c r="AI222" s="71"/>
      <c r="AJ222" s="71"/>
      <c r="AK222" s="71"/>
      <c r="AL222" s="71"/>
      <c r="AM222" s="71"/>
      <c r="AN222" s="71"/>
      <c r="AO222" s="71"/>
      <c r="AP222" s="71"/>
      <c r="AQ222" s="71"/>
      <c r="AR222" s="71"/>
      <c r="AS222" s="71"/>
      <c r="AT222" s="71"/>
    </row>
    <row r="223" spans="5:46">
      <c r="H223" s="72"/>
      <c r="I223" s="72"/>
      <c r="J223" s="72"/>
      <c r="K223" s="72"/>
      <c r="L223" s="72"/>
      <c r="M223" s="72"/>
      <c r="N223" s="72"/>
      <c r="O223" s="72"/>
      <c r="P223" s="72"/>
      <c r="Q223" s="72"/>
      <c r="R223" s="72"/>
      <c r="S223" s="72"/>
      <c r="T223" s="72"/>
      <c r="U223" s="72"/>
      <c r="V223" s="72"/>
      <c r="W223" s="72"/>
      <c r="X223" s="72"/>
      <c r="Y223" s="72"/>
      <c r="Z223" s="72"/>
      <c r="AA223" s="72"/>
      <c r="AB223" s="72"/>
      <c r="AC223" s="72"/>
      <c r="AD223" s="71"/>
      <c r="AE223" s="71"/>
      <c r="AF223" s="71"/>
      <c r="AG223" s="71"/>
      <c r="AH223" s="71"/>
      <c r="AI223" s="71"/>
      <c r="AJ223" s="71"/>
      <c r="AK223" s="71"/>
      <c r="AL223" s="71"/>
      <c r="AM223" s="71"/>
      <c r="AN223" s="71"/>
      <c r="AO223" s="71"/>
      <c r="AP223" s="71"/>
      <c r="AQ223" s="71"/>
      <c r="AR223" s="71"/>
      <c r="AS223" s="71"/>
      <c r="AT223" s="71"/>
    </row>
    <row r="224" spans="5:46">
      <c r="E224" s="40" t="s">
        <v>117</v>
      </c>
      <c r="H224" s="72">
        <v>1.143040672917095E-3</v>
      </c>
      <c r="I224" s="72">
        <v>3.1041228926044131E-3</v>
      </c>
      <c r="J224" s="72">
        <v>3.3113323950392706E-3</v>
      </c>
      <c r="K224" s="72">
        <v>3.2232033676889548E-3</v>
      </c>
      <c r="L224" s="72">
        <v>3.6840221789862966E-3</v>
      </c>
      <c r="M224" s="72">
        <v>4.9516337258090834E-3</v>
      </c>
      <c r="N224" s="72">
        <v>6.1695718073719163E-3</v>
      </c>
      <c r="O224" s="72">
        <v>6.0325961999885686E-3</v>
      </c>
      <c r="P224" s="72">
        <v>5.8544453387735507E-3</v>
      </c>
      <c r="Q224" s="72">
        <v>5.8479728968760455E-3</v>
      </c>
      <c r="R224" s="72">
        <v>5.8405625450469803E-3</v>
      </c>
      <c r="S224" s="72">
        <v>5.8325596231651664E-3</v>
      </c>
      <c r="T224" s="72">
        <v>5.8244503942049535E-3</v>
      </c>
      <c r="U224" s="72">
        <v>5.8148919201566601E-3</v>
      </c>
      <c r="V224" s="72">
        <v>5.8047548900444969E-3</v>
      </c>
      <c r="W224" s="72">
        <v>5.7942089756080409E-3</v>
      </c>
      <c r="X224" s="72">
        <v>5.7831907217643589E-3</v>
      </c>
      <c r="Y224" s="72">
        <v>5.7685993385346033E-3</v>
      </c>
      <c r="Z224" s="72">
        <v>5.7521527062383993E-3</v>
      </c>
      <c r="AA224" s="72">
        <v>5.7360440347587532E-3</v>
      </c>
      <c r="AB224" s="72">
        <v>5.6718509829975601E-3</v>
      </c>
      <c r="AC224" s="72"/>
      <c r="AD224" s="71"/>
      <c r="AE224" s="71"/>
      <c r="AF224" s="71"/>
      <c r="AG224" s="71"/>
      <c r="AH224" s="71"/>
      <c r="AI224" s="71"/>
      <c r="AJ224" s="71"/>
      <c r="AK224" s="71"/>
      <c r="AL224" s="71"/>
      <c r="AM224" s="71"/>
      <c r="AN224" s="71"/>
      <c r="AO224" s="71"/>
      <c r="AP224" s="71"/>
      <c r="AQ224" s="71"/>
      <c r="AR224" s="71"/>
      <c r="AS224" s="71"/>
      <c r="AT224" s="71"/>
    </row>
    <row r="225" spans="5:46">
      <c r="H225" s="72"/>
      <c r="I225" s="72"/>
      <c r="J225" s="72"/>
      <c r="K225" s="72"/>
      <c r="L225" s="72"/>
      <c r="M225" s="72"/>
      <c r="N225" s="72"/>
      <c r="O225" s="72"/>
      <c r="P225" s="72"/>
      <c r="Q225" s="72"/>
      <c r="R225" s="72"/>
      <c r="S225" s="72"/>
      <c r="T225" s="72"/>
      <c r="U225" s="72"/>
      <c r="V225" s="72"/>
      <c r="W225" s="72"/>
      <c r="X225" s="72"/>
      <c r="Y225" s="72"/>
      <c r="Z225" s="72"/>
      <c r="AA225" s="72"/>
      <c r="AB225" s="72"/>
      <c r="AC225" s="72"/>
      <c r="AD225" s="71"/>
      <c r="AE225" s="71"/>
      <c r="AF225" s="71"/>
      <c r="AG225" s="71"/>
      <c r="AH225" s="71"/>
      <c r="AI225" s="71"/>
      <c r="AJ225" s="71"/>
      <c r="AK225" s="71"/>
      <c r="AL225" s="71"/>
      <c r="AM225" s="71"/>
      <c r="AN225" s="71"/>
      <c r="AO225" s="71"/>
      <c r="AP225" s="71"/>
      <c r="AQ225" s="71"/>
      <c r="AR225" s="71"/>
      <c r="AS225" s="71"/>
      <c r="AT225" s="71"/>
    </row>
    <row r="226" spans="5:46">
      <c r="E226" s="40" t="s">
        <v>143</v>
      </c>
      <c r="H226" s="72"/>
      <c r="I226" s="72"/>
      <c r="J226" s="72"/>
      <c r="K226" s="72"/>
      <c r="L226" s="72"/>
      <c r="M226" s="72"/>
      <c r="N226" s="72"/>
      <c r="O226" s="72"/>
      <c r="P226" s="72"/>
      <c r="Q226" s="72"/>
      <c r="R226" s="72"/>
      <c r="S226" s="72"/>
      <c r="T226" s="72"/>
      <c r="U226" s="72"/>
      <c r="V226" s="72"/>
      <c r="W226" s="72"/>
      <c r="X226" s="72"/>
      <c r="Y226" s="72"/>
      <c r="Z226" s="72"/>
      <c r="AA226" s="72"/>
      <c r="AB226" s="72"/>
      <c r="AC226" s="72"/>
      <c r="AD226" s="71"/>
      <c r="AE226" s="71"/>
      <c r="AF226" s="71"/>
      <c r="AG226" s="71"/>
      <c r="AH226" s="71"/>
      <c r="AI226" s="71"/>
      <c r="AJ226" s="71"/>
      <c r="AK226" s="71"/>
      <c r="AL226" s="71"/>
      <c r="AM226" s="71"/>
      <c r="AN226" s="71"/>
      <c r="AO226" s="71"/>
      <c r="AP226" s="71"/>
      <c r="AQ226" s="71"/>
      <c r="AR226" s="71"/>
      <c r="AS226" s="71"/>
      <c r="AT226" s="71"/>
    </row>
    <row r="227" spans="5:46">
      <c r="F227" s="38" t="s">
        <v>144</v>
      </c>
      <c r="H227" s="72">
        <v>2.1786578054515428E-2</v>
      </c>
      <c r="I227" s="72">
        <v>2.000174974568291E-2</v>
      </c>
      <c r="J227" s="72">
        <v>2.0550919495870748E-2</v>
      </c>
      <c r="K227" s="72">
        <v>2.2690539489135741E-2</v>
      </c>
      <c r="L227" s="72">
        <v>2.3948438734774848E-2</v>
      </c>
      <c r="M227" s="72">
        <v>2.3401276299625552E-2</v>
      </c>
      <c r="N227" s="72">
        <v>2.2225186532608916E-2</v>
      </c>
      <c r="O227" s="72">
        <v>2.1366091044205719E-2</v>
      </c>
      <c r="P227" s="72">
        <v>2.0600169353734911E-2</v>
      </c>
      <c r="Q227" s="72">
        <v>2.0454570744579778E-2</v>
      </c>
      <c r="R227" s="72">
        <v>2.0300720212792105E-2</v>
      </c>
      <c r="S227" s="72">
        <v>2.0139583664251018E-2</v>
      </c>
      <c r="T227" s="72">
        <v>1.9972770825531908E-2</v>
      </c>
      <c r="U227" s="72">
        <v>1.979478394462602E-2</v>
      </c>
      <c r="V227" s="72">
        <v>1.960852974796367E-2</v>
      </c>
      <c r="W227" s="72">
        <v>1.9414422313831343E-2</v>
      </c>
      <c r="X227" s="72">
        <v>1.9092972263615414E-2</v>
      </c>
      <c r="Y227" s="72">
        <v>1.8869107535994196E-2</v>
      </c>
      <c r="Z227" s="72">
        <v>1.8628150447141299E-2</v>
      </c>
      <c r="AA227" s="72">
        <v>1.8370391792877677E-2</v>
      </c>
      <c r="AB227" s="72">
        <v>1.8102083172682804E-2</v>
      </c>
      <c r="AC227" s="72"/>
      <c r="AD227" s="71"/>
      <c r="AE227" s="71"/>
      <c r="AF227" s="71"/>
      <c r="AG227" s="71"/>
      <c r="AH227" s="71"/>
      <c r="AI227" s="71"/>
      <c r="AJ227" s="71"/>
      <c r="AK227" s="71"/>
      <c r="AL227" s="71"/>
      <c r="AM227" s="71"/>
      <c r="AN227" s="71"/>
      <c r="AO227" s="71"/>
      <c r="AP227" s="71"/>
      <c r="AQ227" s="71"/>
      <c r="AR227" s="71"/>
      <c r="AS227" s="71"/>
      <c r="AT227" s="71"/>
    </row>
    <row r="228" spans="5:46">
      <c r="F228" s="38" t="s">
        <v>145</v>
      </c>
      <c r="H228" s="72">
        <v>5.1018701433231534E-4</v>
      </c>
      <c r="I228" s="72">
        <v>9.9664909542936803E-4</v>
      </c>
      <c r="J228" s="72">
        <v>6.2646458647301756E-3</v>
      </c>
      <c r="K228" s="72">
        <v>1.1051681665447288E-2</v>
      </c>
      <c r="L228" s="72">
        <v>1.3349037890149795E-2</v>
      </c>
      <c r="M228" s="72">
        <v>1.3625942693479276E-2</v>
      </c>
      <c r="N228" s="72">
        <v>1.5632999450443164E-2</v>
      </c>
      <c r="O228" s="72">
        <v>1.5578238232821312E-2</v>
      </c>
      <c r="P228" s="72">
        <v>1.4824040513240336E-2</v>
      </c>
      <c r="Q228" s="72">
        <v>1.4825863649138363E-2</v>
      </c>
      <c r="R228" s="72">
        <v>1.4848207228949251E-2</v>
      </c>
      <c r="S228" s="72">
        <v>1.4870554104240402E-2</v>
      </c>
      <c r="T228" s="72">
        <v>1.4896408600680838E-2</v>
      </c>
      <c r="U228" s="72">
        <v>1.4917846889574524E-2</v>
      </c>
      <c r="V228" s="72">
        <v>1.4940093452711412E-2</v>
      </c>
      <c r="W228" s="72">
        <v>1.4964810993988803E-2</v>
      </c>
      <c r="X228" s="72">
        <v>1.4995433400678229E-2</v>
      </c>
      <c r="Y228" s="72">
        <v>1.5014059303375987E-2</v>
      </c>
      <c r="Z228" s="72">
        <v>1.5023294343683484E-2</v>
      </c>
      <c r="AA228" s="72">
        <v>1.5033057311692938E-2</v>
      </c>
      <c r="AB228" s="72">
        <v>1.5045162225832992E-2</v>
      </c>
      <c r="AC228" s="72"/>
      <c r="AD228" s="71"/>
      <c r="AE228" s="71"/>
      <c r="AF228" s="71"/>
      <c r="AG228" s="71"/>
      <c r="AH228" s="71"/>
      <c r="AI228" s="71"/>
      <c r="AJ228" s="71"/>
      <c r="AK228" s="71"/>
      <c r="AL228" s="71"/>
      <c r="AM228" s="71"/>
      <c r="AN228" s="71"/>
      <c r="AO228" s="71"/>
      <c r="AP228" s="71"/>
      <c r="AQ228" s="71"/>
      <c r="AR228" s="71"/>
      <c r="AS228" s="71"/>
      <c r="AT228" s="71"/>
    </row>
    <row r="229" spans="5:46">
      <c r="F229" s="38" t="s">
        <v>146</v>
      </c>
      <c r="H229" s="72">
        <v>3.2644970402234685E-4</v>
      </c>
      <c r="I229" s="72">
        <v>-1.8742103580016989E-3</v>
      </c>
      <c r="J229" s="72">
        <v>-3.2883268688156109E-3</v>
      </c>
      <c r="K229" s="72">
        <v>-5.5363283839429539E-3</v>
      </c>
      <c r="L229" s="72">
        <v>-5.997567920953753E-3</v>
      </c>
      <c r="M229" s="72">
        <v>-6.8390560733394695E-3</v>
      </c>
      <c r="N229" s="72">
        <v>-8.5795327291681156E-3</v>
      </c>
      <c r="O229" s="72">
        <v>-8.7477196814103181E-3</v>
      </c>
      <c r="P229" s="72">
        <v>-9.2091536653110262E-3</v>
      </c>
      <c r="Q229" s="72">
        <v>-9.1421587884294164E-3</v>
      </c>
      <c r="R229" s="72">
        <v>-9.0747036834670919E-3</v>
      </c>
      <c r="S229" s="72">
        <v>-9.0053051178926175E-3</v>
      </c>
      <c r="T229" s="72">
        <v>-8.9654111598984482E-3</v>
      </c>
      <c r="U229" s="72">
        <v>-8.891457006798581E-3</v>
      </c>
      <c r="V229" s="72">
        <v>-8.8143840367894966E-3</v>
      </c>
      <c r="W229" s="72">
        <v>-8.7321795714585398E-3</v>
      </c>
      <c r="X229" s="72">
        <v>-8.6413454355358382E-3</v>
      </c>
      <c r="Y229" s="72">
        <v>-8.5600674035855862E-3</v>
      </c>
      <c r="Z229" s="72">
        <v>-8.4836126777232956E-3</v>
      </c>
      <c r="AA229" s="72">
        <v>-8.4034680698491793E-3</v>
      </c>
      <c r="AB229" s="72">
        <v>-8.3158342777242406E-3</v>
      </c>
      <c r="AC229" s="72"/>
      <c r="AD229" s="71"/>
      <c r="AE229" s="71"/>
      <c r="AF229" s="71"/>
      <c r="AG229" s="71"/>
      <c r="AH229" s="71"/>
      <c r="AI229" s="71"/>
      <c r="AJ229" s="71"/>
      <c r="AK229" s="71"/>
      <c r="AL229" s="71"/>
      <c r="AM229" s="71"/>
      <c r="AN229" s="71"/>
      <c r="AO229" s="71"/>
      <c r="AP229" s="71"/>
      <c r="AQ229" s="71"/>
      <c r="AR229" s="71"/>
      <c r="AS229" s="71"/>
      <c r="AT229" s="71"/>
    </row>
    <row r="230" spans="5:46">
      <c r="F230" s="38" t="s">
        <v>147</v>
      </c>
      <c r="H230" s="72">
        <v>-3.0453464231991051E-3</v>
      </c>
      <c r="I230" s="72">
        <v>-4.3730827766402733E-3</v>
      </c>
      <c r="J230" s="72">
        <v>-8.5888086735764375E-3</v>
      </c>
      <c r="K230" s="72">
        <v>-1.5067594456026474E-2</v>
      </c>
      <c r="L230" s="72">
        <v>-1.6821251761835569E-2</v>
      </c>
      <c r="M230" s="72">
        <v>-1.7213630015386356E-2</v>
      </c>
      <c r="N230" s="72">
        <v>-1.2317650220351174E-2</v>
      </c>
      <c r="O230" s="72">
        <v>-6.7890131372481607E-3</v>
      </c>
      <c r="P230" s="72">
        <v>-7.3308263624822373E-4</v>
      </c>
      <c r="Q230" s="72">
        <v>-6.4563475365084222E-4</v>
      </c>
      <c r="R230" s="72">
        <v>-5.5610979761887974E-4</v>
      </c>
      <c r="S230" s="72">
        <v>-4.634304740200601E-4</v>
      </c>
      <c r="T230" s="72">
        <v>-3.6517304523269595E-4</v>
      </c>
      <c r="U230" s="72">
        <v>-2.6556424312872834E-4</v>
      </c>
      <c r="V230" s="72">
        <v>-1.6177084678974107E-4</v>
      </c>
      <c r="W230" s="72">
        <v>-5.2383987282432487E-5</v>
      </c>
      <c r="X230" s="72">
        <v>6.4564403312733498E-5</v>
      </c>
      <c r="Y230" s="72">
        <v>1.7805897902933854E-4</v>
      </c>
      <c r="Z230" s="72">
        <v>3.0461154379210487E-4</v>
      </c>
      <c r="AA230" s="72">
        <v>4.3941910580615196E-4</v>
      </c>
      <c r="AB230" s="72">
        <v>5.8206198950534055E-4</v>
      </c>
      <c r="AC230" s="72"/>
      <c r="AD230" s="71"/>
      <c r="AE230" s="71"/>
      <c r="AF230" s="71"/>
      <c r="AG230" s="71"/>
      <c r="AH230" s="71"/>
      <c r="AI230" s="71"/>
      <c r="AJ230" s="71"/>
      <c r="AK230" s="71"/>
      <c r="AL230" s="71"/>
      <c r="AM230" s="71"/>
      <c r="AN230" s="71"/>
      <c r="AO230" s="71"/>
      <c r="AP230" s="71"/>
      <c r="AQ230" s="71"/>
      <c r="AR230" s="71"/>
      <c r="AS230" s="71"/>
      <c r="AT230" s="71"/>
    </row>
    <row r="231" spans="5:46">
      <c r="F231" s="38" t="s">
        <v>148</v>
      </c>
      <c r="H231" s="72">
        <v>-2.2110712020289164E-2</v>
      </c>
      <c r="I231" s="72">
        <v>-2.0683371303774525E-2</v>
      </c>
      <c r="J231" s="72">
        <v>-2.1353516121685998E-2</v>
      </c>
      <c r="K231" s="72">
        <v>-1.9601497615419655E-2</v>
      </c>
      <c r="L231" s="72">
        <v>-1.8598433428865802E-2</v>
      </c>
      <c r="M231" s="72">
        <v>-1.8018039085731574E-2</v>
      </c>
      <c r="N231" s="72">
        <v>-1.826403723964895E-2</v>
      </c>
      <c r="O231" s="72">
        <v>-1.8454517214400154E-2</v>
      </c>
      <c r="P231" s="72">
        <v>-1.8820308177309591E-2</v>
      </c>
      <c r="Q231" s="72">
        <v>-1.8703247997946953E-2</v>
      </c>
      <c r="R231" s="72">
        <v>-1.8583743811409828E-2</v>
      </c>
      <c r="S231" s="72">
        <v>-1.8460237262537385E-2</v>
      </c>
      <c r="T231" s="72">
        <v>-1.832707963250213E-2</v>
      </c>
      <c r="U231" s="72">
        <v>-1.8190895858225739E-2</v>
      </c>
      <c r="V231" s="72">
        <v>-1.8052102363986938E-2</v>
      </c>
      <c r="W231" s="72">
        <v>-1.7904514690904427E-2</v>
      </c>
      <c r="X231" s="72">
        <v>-1.7743992834658398E-2</v>
      </c>
      <c r="Y231" s="72">
        <v>-1.7590213313643743E-2</v>
      </c>
      <c r="Z231" s="72">
        <v>-1.7437108454604486E-2</v>
      </c>
      <c r="AA231" s="72">
        <v>-1.7308053938559893E-2</v>
      </c>
      <c r="AB231" s="72">
        <v>-1.7214466378584786E-2</v>
      </c>
      <c r="AC231" s="72"/>
      <c r="AD231" s="71"/>
      <c r="AE231" s="71"/>
      <c r="AF231" s="71"/>
      <c r="AG231" s="71"/>
      <c r="AH231" s="71"/>
      <c r="AI231" s="71"/>
      <c r="AJ231" s="71"/>
      <c r="AK231" s="71"/>
      <c r="AL231" s="71"/>
      <c r="AM231" s="71"/>
      <c r="AN231" s="71"/>
      <c r="AO231" s="71"/>
      <c r="AP231" s="71"/>
      <c r="AQ231" s="71"/>
      <c r="AR231" s="71"/>
      <c r="AS231" s="71"/>
      <c r="AT231" s="71"/>
    </row>
    <row r="232" spans="5:46">
      <c r="F232" s="38" t="s">
        <v>149</v>
      </c>
      <c r="H232" s="72">
        <v>-2.5051909631120625E-2</v>
      </c>
      <c r="I232" s="72">
        <v>-2.8542446216707047E-2</v>
      </c>
      <c r="J232" s="72">
        <v>-3.4527965639706629E-2</v>
      </c>
      <c r="K232" s="72">
        <v>-3.3825883936837706E-2</v>
      </c>
      <c r="L232" s="72">
        <v>-3.3964172862434285E-2</v>
      </c>
      <c r="M232" s="72">
        <v>-3.3262968195809775E-2</v>
      </c>
      <c r="N232" s="72">
        <v>-3.2684963553757086E-2</v>
      </c>
      <c r="O232" s="72">
        <v>-3.2197638120997428E-2</v>
      </c>
      <c r="P232" s="72">
        <v>-3.1906713777188601E-2</v>
      </c>
      <c r="Q232" s="72">
        <v>-3.1767014031804972E-2</v>
      </c>
      <c r="R232" s="72">
        <v>-3.1621515930398553E-2</v>
      </c>
      <c r="S232" s="72">
        <v>-3.1470019268510896E-2</v>
      </c>
      <c r="T232" s="72">
        <v>-3.1310505125534259E-2</v>
      </c>
      <c r="U232" s="72">
        <v>-3.1125806130627365E-2</v>
      </c>
      <c r="V232" s="72">
        <v>-3.0930869284208316E-2</v>
      </c>
      <c r="W232" s="72">
        <v>-3.072558689268419E-2</v>
      </c>
      <c r="X232" s="72">
        <v>-3.0506840470212071E-2</v>
      </c>
      <c r="Y232" s="72">
        <v>-3.0278945490834423E-2</v>
      </c>
      <c r="Z232" s="72">
        <v>-3.0040290118258959E-2</v>
      </c>
      <c r="AA232" s="72">
        <v>-2.9788407112340577E-2</v>
      </c>
      <c r="AB232" s="72">
        <v>-2.9518228884868186E-2</v>
      </c>
      <c r="AC232" s="72"/>
      <c r="AD232" s="71"/>
      <c r="AE232" s="71"/>
      <c r="AF232" s="71"/>
      <c r="AG232" s="71"/>
      <c r="AH232" s="71"/>
      <c r="AI232" s="71"/>
      <c r="AJ232" s="71"/>
      <c r="AK232" s="71"/>
      <c r="AL232" s="71"/>
      <c r="AM232" s="71"/>
      <c r="AN232" s="71"/>
      <c r="AO232" s="71"/>
      <c r="AP232" s="71"/>
      <c r="AQ232" s="71"/>
      <c r="AR232" s="71"/>
      <c r="AS232" s="71"/>
      <c r="AT232" s="71"/>
    </row>
    <row r="233" spans="5:46">
      <c r="F233" s="40" t="s">
        <v>150</v>
      </c>
      <c r="G233" s="40"/>
      <c r="H233" s="73">
        <v>-2.7584753301738804E-2</v>
      </c>
      <c r="I233" s="73">
        <v>-3.4474711814011266E-2</v>
      </c>
      <c r="J233" s="73">
        <v>-4.0943051943183748E-2</v>
      </c>
      <c r="K233" s="73">
        <v>-4.0289083237643755E-2</v>
      </c>
      <c r="L233" s="73">
        <v>-3.8083949349164765E-2</v>
      </c>
      <c r="M233" s="73">
        <v>-3.830647437716235E-2</v>
      </c>
      <c r="N233" s="73">
        <v>-3.3987997759873247E-2</v>
      </c>
      <c r="O233" s="73">
        <v>-2.924455887702903E-2</v>
      </c>
      <c r="P233" s="73">
        <v>-2.5245048389082196E-2</v>
      </c>
      <c r="Q233" s="73">
        <v>-2.4977621178114043E-2</v>
      </c>
      <c r="R233" s="73">
        <v>-2.4687145781152997E-2</v>
      </c>
      <c r="S233" s="73">
        <v>-2.4388854354469539E-2</v>
      </c>
      <c r="T233" s="73">
        <v>-2.4098989536954787E-2</v>
      </c>
      <c r="U233" s="73">
        <v>-2.3761092404579871E-2</v>
      </c>
      <c r="V233" s="73">
        <v>-2.3410503331099411E-2</v>
      </c>
      <c r="W233" s="73">
        <v>-2.3035431834509443E-2</v>
      </c>
      <c r="X233" s="73">
        <v>-2.2739208672799931E-2</v>
      </c>
      <c r="Y233" s="73">
        <v>-2.236800038966423E-2</v>
      </c>
      <c r="Z233" s="73">
        <v>-2.2004954915969852E-2</v>
      </c>
      <c r="AA233" s="73">
        <v>-2.165706091037288E-2</v>
      </c>
      <c r="AB233" s="73">
        <v>-2.1319222153156077E-2</v>
      </c>
      <c r="AC233" s="73"/>
      <c r="AD233" s="79">
        <v>0</v>
      </c>
      <c r="AE233" s="79">
        <v>0</v>
      </c>
      <c r="AF233" s="79">
        <v>0</v>
      </c>
      <c r="AG233" s="79">
        <v>0</v>
      </c>
      <c r="AH233" s="79">
        <v>0</v>
      </c>
      <c r="AI233" s="79">
        <v>0</v>
      </c>
      <c r="AJ233" s="79">
        <v>0</v>
      </c>
      <c r="AK233" s="79">
        <v>0</v>
      </c>
      <c r="AL233" s="79">
        <v>0</v>
      </c>
      <c r="AM233" s="79">
        <v>0</v>
      </c>
      <c r="AN233" s="79">
        <v>0</v>
      </c>
      <c r="AO233" s="79">
        <v>0</v>
      </c>
      <c r="AP233" s="79">
        <v>0</v>
      </c>
      <c r="AQ233" s="79">
        <v>0</v>
      </c>
      <c r="AR233" s="79">
        <v>0</v>
      </c>
      <c r="AS233" s="79">
        <v>0</v>
      </c>
      <c r="AT233" s="79">
        <v>0</v>
      </c>
    </row>
    <row r="234" spans="5:46">
      <c r="H234" s="72"/>
      <c r="I234" s="72"/>
      <c r="J234" s="72"/>
      <c r="K234" s="72"/>
      <c r="L234" s="72"/>
      <c r="M234" s="72"/>
      <c r="N234" s="72"/>
      <c r="O234" s="72"/>
      <c r="P234" s="72"/>
      <c r="Q234" s="72"/>
      <c r="R234" s="72"/>
      <c r="S234" s="72"/>
      <c r="T234" s="72"/>
      <c r="U234" s="72"/>
      <c r="V234" s="72"/>
      <c r="W234" s="72"/>
      <c r="X234" s="72"/>
      <c r="Y234" s="72"/>
      <c r="Z234" s="72"/>
      <c r="AA234" s="72"/>
      <c r="AB234" s="72"/>
      <c r="AC234" s="72"/>
      <c r="AD234" s="71"/>
      <c r="AE234" s="71"/>
      <c r="AF234" s="71"/>
      <c r="AG234" s="71"/>
      <c r="AH234" s="71"/>
      <c r="AI234" s="71"/>
      <c r="AJ234" s="71"/>
      <c r="AK234" s="71"/>
      <c r="AL234" s="71"/>
      <c r="AM234" s="71"/>
      <c r="AN234" s="71"/>
      <c r="AO234" s="71"/>
      <c r="AP234" s="71"/>
      <c r="AQ234" s="71"/>
      <c r="AR234" s="71"/>
      <c r="AS234" s="71"/>
      <c r="AT234" s="71"/>
    </row>
    <row r="235" spans="5:46">
      <c r="E235" s="40" t="s">
        <v>151</v>
      </c>
      <c r="F235" s="40"/>
      <c r="G235" s="40"/>
      <c r="H235" s="72">
        <v>1.1960878178019895E-3</v>
      </c>
      <c r="I235" s="72">
        <v>1.1717686771632492E-3</v>
      </c>
      <c r="J235" s="72">
        <v>1.1330115844462472E-3</v>
      </c>
      <c r="K235" s="72">
        <v>1.0752734308027505E-3</v>
      </c>
      <c r="L235" s="72">
        <v>1.0268414056860417E-3</v>
      </c>
      <c r="M235" s="72">
        <v>9.9178241105658165E-4</v>
      </c>
      <c r="N235" s="72">
        <v>9.4053209545542915E-4</v>
      </c>
      <c r="O235" s="72">
        <v>9.0478199434556542E-4</v>
      </c>
      <c r="P235" s="72">
        <v>-1.2877171963386351E-2</v>
      </c>
      <c r="Q235" s="72">
        <v>-1.2964173103510938E-2</v>
      </c>
      <c r="R235" s="72">
        <v>-1.3054681232934113E-2</v>
      </c>
      <c r="S235" s="72">
        <v>-1.3148960460400452E-2</v>
      </c>
      <c r="T235" s="72">
        <v>-1.3246508035392995E-2</v>
      </c>
      <c r="U235" s="72">
        <v>-1.3348497571756308E-2</v>
      </c>
      <c r="V235" s="72">
        <v>-1.3455007663338226E-2</v>
      </c>
      <c r="W235" s="72">
        <v>-1.3565875375153668E-2</v>
      </c>
      <c r="X235" s="72">
        <v>-1.3679990321958366E-2</v>
      </c>
      <c r="Y235" s="72">
        <v>-1.3800180313624889E-2</v>
      </c>
      <c r="Z235" s="72">
        <v>-1.3926370766093864E-2</v>
      </c>
      <c r="AA235" s="72">
        <v>-1.4058211026185326E-2</v>
      </c>
      <c r="AB235" s="72">
        <v>-1.4194572367632363E-2</v>
      </c>
      <c r="AC235" s="72"/>
      <c r="AD235" s="71"/>
      <c r="AE235" s="71"/>
      <c r="AF235" s="71"/>
      <c r="AG235" s="71"/>
      <c r="AH235" s="71"/>
      <c r="AI235" s="71"/>
      <c r="AJ235" s="71"/>
      <c r="AK235" s="71"/>
      <c r="AL235" s="71"/>
      <c r="AM235" s="71"/>
      <c r="AN235" s="71"/>
      <c r="AO235" s="71"/>
      <c r="AP235" s="71"/>
      <c r="AQ235" s="71"/>
      <c r="AR235" s="71"/>
      <c r="AS235" s="71"/>
      <c r="AT235" s="71"/>
    </row>
    <row r="236" spans="5:46">
      <c r="H236" s="72"/>
      <c r="I236" s="72"/>
      <c r="J236" s="72"/>
      <c r="K236" s="72"/>
      <c r="L236" s="72"/>
      <c r="M236" s="72"/>
      <c r="N236" s="72"/>
      <c r="O236" s="72"/>
      <c r="P236" s="72"/>
      <c r="Q236" s="72"/>
      <c r="R236" s="72"/>
      <c r="S236" s="72"/>
      <c r="T236" s="72"/>
      <c r="U236" s="72"/>
      <c r="V236" s="72"/>
      <c r="W236" s="72"/>
      <c r="X236" s="72"/>
      <c r="Y236" s="72"/>
      <c r="Z236" s="72"/>
      <c r="AA236" s="72"/>
      <c r="AB236" s="72"/>
      <c r="AC236" s="72"/>
      <c r="AD236" s="71"/>
      <c r="AE236" s="71"/>
      <c r="AF236" s="71"/>
      <c r="AG236" s="71"/>
      <c r="AH236" s="71"/>
      <c r="AI236" s="71"/>
      <c r="AJ236" s="71"/>
      <c r="AK236" s="71"/>
      <c r="AL236" s="71"/>
      <c r="AM236" s="71"/>
      <c r="AN236" s="71"/>
      <c r="AO236" s="71"/>
      <c r="AP236" s="71"/>
      <c r="AQ236" s="71"/>
      <c r="AR236" s="71"/>
      <c r="AS236" s="71"/>
      <c r="AT236" s="71"/>
    </row>
    <row r="237" spans="5:46">
      <c r="E237" s="40" t="s">
        <v>152</v>
      </c>
      <c r="H237" s="72"/>
      <c r="I237" s="72"/>
      <c r="J237" s="72"/>
      <c r="K237" s="72"/>
      <c r="L237" s="72"/>
      <c r="M237" s="72"/>
      <c r="N237" s="72"/>
      <c r="O237" s="72"/>
      <c r="P237" s="72"/>
      <c r="Q237" s="72"/>
      <c r="R237" s="72"/>
      <c r="S237" s="72"/>
      <c r="T237" s="72"/>
      <c r="U237" s="72"/>
      <c r="V237" s="72"/>
      <c r="W237" s="72"/>
      <c r="X237" s="72"/>
      <c r="Y237" s="72"/>
      <c r="Z237" s="72"/>
      <c r="AA237" s="72"/>
      <c r="AB237" s="72"/>
      <c r="AC237" s="72"/>
      <c r="AD237" s="71"/>
      <c r="AE237" s="71"/>
      <c r="AF237" s="71"/>
      <c r="AG237" s="71"/>
      <c r="AH237" s="71"/>
      <c r="AI237" s="71"/>
      <c r="AJ237" s="71"/>
      <c r="AK237" s="71"/>
      <c r="AL237" s="71"/>
      <c r="AM237" s="71"/>
      <c r="AN237" s="71"/>
      <c r="AO237" s="71"/>
      <c r="AP237" s="71"/>
      <c r="AQ237" s="71"/>
      <c r="AR237" s="71"/>
      <c r="AS237" s="71"/>
      <c r="AT237" s="71"/>
    </row>
    <row r="238" spans="5:46">
      <c r="F238" s="38" t="s">
        <v>153</v>
      </c>
      <c r="H238" s="72">
        <v>1.3482835475411431E-2</v>
      </c>
      <c r="I238" s="72">
        <v>1.420715909731507E-2</v>
      </c>
      <c r="J238" s="72">
        <v>1.3724518450288548E-2</v>
      </c>
      <c r="K238" s="72">
        <v>1.1173414262685172E-2</v>
      </c>
      <c r="L238" s="72">
        <v>8.815347201986512E-3</v>
      </c>
      <c r="M238" s="72">
        <v>7.3687872330373549E-3</v>
      </c>
      <c r="N238" s="72">
        <v>4.7555986086197932E-3</v>
      </c>
      <c r="O238" s="72">
        <v>2.9148367950887211E-3</v>
      </c>
      <c r="P238" s="72">
        <v>9.1949753219816577E-4</v>
      </c>
      <c r="Q238" s="72">
        <v>6.1786703608110449E-4</v>
      </c>
      <c r="R238" s="72">
        <v>2.9795932447135298E-4</v>
      </c>
      <c r="S238" s="72">
        <v>-3.6848374856873756E-5</v>
      </c>
      <c r="T238" s="72">
        <v>-3.7646578064723379E-4</v>
      </c>
      <c r="U238" s="72">
        <v>-7.4385421395931073E-4</v>
      </c>
      <c r="V238" s="72">
        <v>-1.1272720603316411E-3</v>
      </c>
      <c r="W238" s="72">
        <v>-1.5217954132717981E-3</v>
      </c>
      <c r="X238" s="72">
        <v>-1.9076065180229085E-3</v>
      </c>
      <c r="Y238" s="72">
        <v>-2.2945977156101915E-3</v>
      </c>
      <c r="Z238" s="72">
        <v>-2.6075166852145004E-3</v>
      </c>
      <c r="AA238" s="72">
        <v>-2.900463687012439E-3</v>
      </c>
      <c r="AB238" s="72">
        <v>-3.1812011390995043E-3</v>
      </c>
      <c r="AC238" s="72"/>
      <c r="AD238" s="71"/>
      <c r="AE238" s="71"/>
      <c r="AF238" s="71"/>
      <c r="AG238" s="71"/>
      <c r="AH238" s="71"/>
      <c r="AI238" s="71"/>
      <c r="AJ238" s="71"/>
      <c r="AK238" s="71"/>
      <c r="AL238" s="71"/>
      <c r="AM238" s="71"/>
      <c r="AN238" s="71"/>
      <c r="AO238" s="71"/>
      <c r="AP238" s="71"/>
      <c r="AQ238" s="71"/>
      <c r="AR238" s="71"/>
      <c r="AS238" s="71"/>
      <c r="AT238" s="71"/>
    </row>
    <row r="239" spans="5:46">
      <c r="F239" s="38" t="s">
        <v>154</v>
      </c>
      <c r="H239" s="72">
        <v>-1.8072321230296947E-3</v>
      </c>
      <c r="I239" s="72">
        <v>-1.6941406572896344E-3</v>
      </c>
      <c r="J239" s="72">
        <v>-1.6884620509996975E-3</v>
      </c>
      <c r="K239" s="72">
        <v>-1.8473713730296701E-3</v>
      </c>
      <c r="L239" s="72">
        <v>-2.0109093586465031E-3</v>
      </c>
      <c r="M239" s="72">
        <v>-2.1147500873775257E-3</v>
      </c>
      <c r="N239" s="72">
        <v>-2.2909328196387604E-3</v>
      </c>
      <c r="O239" s="72">
        <v>-2.4293242816089654E-3</v>
      </c>
      <c r="P239" s="72">
        <v>-2.5935544577270035E-3</v>
      </c>
      <c r="Q239" s="72">
        <v>-2.6742060406165398E-3</v>
      </c>
      <c r="R239" s="72">
        <v>-2.7584961127905174E-3</v>
      </c>
      <c r="S239" s="72">
        <v>-2.8463962971075271E-3</v>
      </c>
      <c r="T239" s="72">
        <v>-2.9373507382951854E-3</v>
      </c>
      <c r="U239" s="72">
        <v>-3.0330423725134191E-3</v>
      </c>
      <c r="V239" s="72">
        <v>-3.1329713756125966E-3</v>
      </c>
      <c r="W239" s="72">
        <v>-3.2462760758211976E-3</v>
      </c>
      <c r="X239" s="72">
        <v>-3.3538326651164716E-3</v>
      </c>
      <c r="Y239" s="72">
        <v>-3.4691548477255307E-3</v>
      </c>
      <c r="Z239" s="72">
        <v>-3.5915425428139861E-3</v>
      </c>
      <c r="AA239" s="72">
        <v>-3.7199835143776703E-3</v>
      </c>
      <c r="AB239" s="72">
        <v>-3.8541388758191117E-3</v>
      </c>
      <c r="AC239" s="72"/>
      <c r="AD239" s="71"/>
      <c r="AE239" s="71"/>
      <c r="AF239" s="71"/>
      <c r="AG239" s="71"/>
      <c r="AH239" s="71"/>
      <c r="AI239" s="71"/>
      <c r="AJ239" s="71"/>
      <c r="AK239" s="71"/>
      <c r="AL239" s="71"/>
      <c r="AM239" s="71"/>
      <c r="AN239" s="71"/>
      <c r="AO239" s="71"/>
      <c r="AP239" s="71"/>
      <c r="AQ239" s="71"/>
      <c r="AR239" s="71"/>
      <c r="AS239" s="71"/>
      <c r="AT239" s="71"/>
    </row>
    <row r="240" spans="5:46">
      <c r="F240" s="38" t="s">
        <v>155</v>
      </c>
      <c r="H240" s="72">
        <v>1.8120084747336547E-3</v>
      </c>
      <c r="I240" s="72">
        <v>1.9394422650616892E-3</v>
      </c>
      <c r="J240" s="72">
        <v>2.5058517223468611E-3</v>
      </c>
      <c r="K240" s="72">
        <v>2.8873607627151196E-3</v>
      </c>
      <c r="L240" s="72">
        <v>2.8679379048143143E-3</v>
      </c>
      <c r="M240" s="72">
        <v>2.8834308054005871E-3</v>
      </c>
      <c r="N240" s="72">
        <v>2.8860416591925415E-3</v>
      </c>
      <c r="O240" s="72">
        <v>2.9626780817575875E-3</v>
      </c>
      <c r="P240" s="72">
        <v>3.0546478323716284E-3</v>
      </c>
      <c r="Q240" s="72">
        <v>3.0658078579956114E-3</v>
      </c>
      <c r="R240" s="72">
        <v>3.0772805498801956E-3</v>
      </c>
      <c r="S240" s="72">
        <v>3.0891965581346928E-3</v>
      </c>
      <c r="T240" s="72">
        <v>3.1016549777629155E-3</v>
      </c>
      <c r="U240" s="72">
        <v>3.1144137795240667E-3</v>
      </c>
      <c r="V240" s="72">
        <v>3.1277439671852634E-3</v>
      </c>
      <c r="W240" s="72">
        <v>3.1417078387084153E-3</v>
      </c>
      <c r="X240" s="72">
        <v>3.1562221157928317E-3</v>
      </c>
      <c r="Y240" s="72">
        <v>3.1705612033540919E-3</v>
      </c>
      <c r="Z240" s="72">
        <v>3.1850540778664452E-3</v>
      </c>
      <c r="AA240" s="72">
        <v>3.2001718440230319E-3</v>
      </c>
      <c r="AB240" s="72">
        <v>3.2162665213594814E-3</v>
      </c>
      <c r="AC240" s="72"/>
      <c r="AD240" s="71"/>
      <c r="AE240" s="71"/>
      <c r="AF240" s="71"/>
      <c r="AG240" s="71"/>
      <c r="AH240" s="71"/>
      <c r="AI240" s="71"/>
      <c r="AJ240" s="71"/>
      <c r="AK240" s="71"/>
      <c r="AL240" s="71"/>
      <c r="AM240" s="71"/>
      <c r="AN240" s="71"/>
      <c r="AO240" s="71"/>
      <c r="AP240" s="71"/>
      <c r="AQ240" s="71"/>
      <c r="AR240" s="71"/>
      <c r="AS240" s="71"/>
      <c r="AT240" s="71"/>
    </row>
    <row r="241" spans="5:46">
      <c r="F241" s="38" t="s">
        <v>156</v>
      </c>
      <c r="H241" s="72">
        <v>-4.6740324727196688E-3</v>
      </c>
      <c r="I241" s="72">
        <v>-5.5724721337965018E-3</v>
      </c>
      <c r="J241" s="72">
        <v>-5.6527728367811707E-3</v>
      </c>
      <c r="K241" s="72">
        <v>-5.3404400484334622E-3</v>
      </c>
      <c r="L241" s="72">
        <v>-5.0802235558922021E-3</v>
      </c>
      <c r="M241" s="72">
        <v>-5.0488361199980923E-3</v>
      </c>
      <c r="N241" s="72">
        <v>-5.0862413729853961E-3</v>
      </c>
      <c r="O241" s="72">
        <v>-5.1049037426627985E-3</v>
      </c>
      <c r="P241" s="72">
        <v>-5.1614752149968524E-3</v>
      </c>
      <c r="Q241" s="72">
        <v>-5.1724221965799254E-3</v>
      </c>
      <c r="R241" s="72">
        <v>-5.1840710301592069E-3</v>
      </c>
      <c r="S241" s="72">
        <v>-5.1963030125415331E-3</v>
      </c>
      <c r="T241" s="72">
        <v>-5.2084379353701683E-3</v>
      </c>
      <c r="U241" s="72">
        <v>-5.2217169602189629E-3</v>
      </c>
      <c r="V241" s="72">
        <v>-5.23562590536647E-3</v>
      </c>
      <c r="W241" s="72">
        <v>-5.2678325651420756E-3</v>
      </c>
      <c r="X241" s="72">
        <v>-5.2814527692098545E-3</v>
      </c>
      <c r="Y241" s="72">
        <v>-5.2976745904005987E-3</v>
      </c>
      <c r="Z241" s="72">
        <v>-5.3148163314903143E-3</v>
      </c>
      <c r="AA241" s="72">
        <v>-5.3326930605722134E-3</v>
      </c>
      <c r="AB241" s="72">
        <v>-5.3505108781316431E-3</v>
      </c>
      <c r="AC241" s="72"/>
      <c r="AD241" s="71"/>
      <c r="AE241" s="71"/>
      <c r="AF241" s="71"/>
      <c r="AG241" s="71"/>
      <c r="AH241" s="71"/>
      <c r="AI241" s="71"/>
      <c r="AJ241" s="71"/>
      <c r="AK241" s="71"/>
      <c r="AL241" s="71"/>
      <c r="AM241" s="71"/>
      <c r="AN241" s="71"/>
      <c r="AO241" s="71"/>
      <c r="AP241" s="71"/>
      <c r="AQ241" s="71"/>
      <c r="AR241" s="71"/>
      <c r="AS241" s="71"/>
      <c r="AT241" s="71"/>
    </row>
    <row r="242" spans="5:46">
      <c r="H242" s="72"/>
      <c r="I242" s="72"/>
      <c r="J242" s="72"/>
      <c r="K242" s="72"/>
      <c r="L242" s="72"/>
      <c r="M242" s="72"/>
      <c r="N242" s="72"/>
      <c r="O242" s="72"/>
      <c r="P242" s="72"/>
      <c r="Q242" s="72"/>
      <c r="R242" s="72"/>
      <c r="S242" s="72"/>
      <c r="T242" s="72"/>
      <c r="U242" s="72"/>
      <c r="V242" s="72"/>
      <c r="W242" s="72"/>
      <c r="X242" s="72"/>
      <c r="Y242" s="72"/>
      <c r="Z242" s="72"/>
      <c r="AA242" s="72"/>
      <c r="AB242" s="72"/>
      <c r="AC242" s="72"/>
      <c r="AD242" s="71"/>
      <c r="AE242" s="71"/>
      <c r="AF242" s="71"/>
      <c r="AG242" s="71"/>
      <c r="AH242" s="71"/>
      <c r="AI242" s="71"/>
      <c r="AJ242" s="71"/>
      <c r="AK242" s="71"/>
      <c r="AL242" s="71"/>
      <c r="AM242" s="71"/>
      <c r="AN242" s="71"/>
      <c r="AO242" s="71"/>
      <c r="AP242" s="71"/>
      <c r="AQ242" s="71"/>
      <c r="AR242" s="71"/>
      <c r="AS242" s="71"/>
      <c r="AT242" s="71"/>
    </row>
    <row r="243" spans="5:46">
      <c r="E243" s="40" t="s">
        <v>157</v>
      </c>
      <c r="H243" s="72">
        <v>1.2054870040870205E-3</v>
      </c>
      <c r="I243" s="72">
        <v>1.0595889732895533E-3</v>
      </c>
      <c r="J243" s="72">
        <v>3.2614094840364288E-3</v>
      </c>
      <c r="K243" s="72">
        <v>6.3542276335845915E-3</v>
      </c>
      <c r="L243" s="72">
        <v>6.4989935577961649E-3</v>
      </c>
      <c r="M243" s="72">
        <v>6.2527588438746617E-3</v>
      </c>
      <c r="N243" s="72">
        <v>5.7787238223128007E-3</v>
      </c>
      <c r="O243" s="72">
        <v>5.4845607932577263E-3</v>
      </c>
      <c r="P243" s="72">
        <v>5.204111876017558E-3</v>
      </c>
      <c r="Q243" s="72">
        <v>5.2608262285257709E-3</v>
      </c>
      <c r="R243" s="72">
        <v>5.3187313101890447E-3</v>
      </c>
      <c r="S243" s="72">
        <v>5.3787414842487447E-3</v>
      </c>
      <c r="T243" s="72">
        <v>5.4426893724423796E-3</v>
      </c>
      <c r="U243" s="72">
        <v>5.5071017435597454E-3</v>
      </c>
      <c r="V243" s="72">
        <v>5.5743919222957863E-3</v>
      </c>
      <c r="W243" s="72">
        <v>5.6457517642626992E-3</v>
      </c>
      <c r="X243" s="72">
        <v>5.7236100946274696E-3</v>
      </c>
      <c r="Y243" s="72">
        <v>5.7986086915498211E-3</v>
      </c>
      <c r="Z243" s="72">
        <v>5.8751232110106702E-3</v>
      </c>
      <c r="AA243" s="72">
        <v>5.9546116540760974E-3</v>
      </c>
      <c r="AB243" s="72">
        <v>6.0383210326095671E-3</v>
      </c>
      <c r="AC243" s="72"/>
      <c r="AD243" s="71"/>
      <c r="AE243" s="71"/>
      <c r="AF243" s="71"/>
      <c r="AG243" s="71"/>
      <c r="AH243" s="71"/>
      <c r="AI243" s="71"/>
      <c r="AJ243" s="71"/>
      <c r="AK243" s="71"/>
      <c r="AL243" s="71"/>
      <c r="AM243" s="71"/>
      <c r="AN243" s="71"/>
      <c r="AO243" s="71"/>
      <c r="AP243" s="71"/>
      <c r="AQ243" s="71"/>
      <c r="AR243" s="71"/>
      <c r="AS243" s="71"/>
      <c r="AT243" s="71"/>
    </row>
    <row r="244" spans="5:46">
      <c r="H244" s="72"/>
      <c r="I244" s="72"/>
      <c r="J244" s="72"/>
      <c r="K244" s="72"/>
      <c r="L244" s="72"/>
      <c r="M244" s="72"/>
      <c r="N244" s="72"/>
      <c r="O244" s="72"/>
      <c r="P244" s="72"/>
      <c r="Q244" s="72"/>
      <c r="R244" s="72"/>
      <c r="S244" s="72"/>
      <c r="T244" s="72"/>
      <c r="U244" s="72"/>
      <c r="V244" s="72"/>
      <c r="W244" s="72"/>
      <c r="X244" s="72"/>
      <c r="Y244" s="72"/>
      <c r="Z244" s="72"/>
      <c r="AA244" s="72"/>
      <c r="AB244" s="72"/>
      <c r="AC244" s="72"/>
      <c r="AD244" s="71"/>
      <c r="AE244" s="71"/>
      <c r="AF244" s="71"/>
      <c r="AG244" s="71"/>
      <c r="AH244" s="71"/>
      <c r="AI244" s="71"/>
      <c r="AJ244" s="71"/>
      <c r="AK244" s="71"/>
      <c r="AL244" s="71"/>
      <c r="AM244" s="71"/>
      <c r="AN244" s="71"/>
      <c r="AO244" s="71"/>
      <c r="AP244" s="71"/>
      <c r="AQ244" s="71"/>
      <c r="AR244" s="71"/>
      <c r="AS244" s="71"/>
      <c r="AT244" s="71"/>
    </row>
    <row r="245" spans="5:46">
      <c r="E245" s="40" t="s">
        <v>158</v>
      </c>
      <c r="F245" s="40"/>
      <c r="G245" s="40"/>
      <c r="H245" s="73">
        <v>-3.9118014383277E-16</v>
      </c>
      <c r="I245" s="73">
        <v>2.9490299091605721E-17</v>
      </c>
      <c r="J245" s="73">
        <v>-3.2959746043559335E-17</v>
      </c>
      <c r="K245" s="73">
        <v>-1.1015494072452725E-16</v>
      </c>
      <c r="L245" s="73">
        <v>3.8510861166685117E-16</v>
      </c>
      <c r="M245" s="73">
        <v>4.3368086899420177E-16</v>
      </c>
      <c r="N245" s="73">
        <v>1.7867651802561113E-16</v>
      </c>
      <c r="O245" s="73">
        <v>-6.9388939039072284E-18</v>
      </c>
      <c r="P245" s="73">
        <v>-1.5612511283791264E-16</v>
      </c>
      <c r="Q245" s="73">
        <v>-3.5822039778921066E-16</v>
      </c>
      <c r="R245" s="73">
        <v>1.0408340855860843E-17</v>
      </c>
      <c r="S245" s="73">
        <v>-7.8062556418956319E-18</v>
      </c>
      <c r="T245" s="73">
        <v>-2.6281060661048627E-16</v>
      </c>
      <c r="U245" s="73">
        <v>-2.2551405187698492E-16</v>
      </c>
      <c r="V245" s="73">
        <v>-2.2204460492503131E-16</v>
      </c>
      <c r="W245" s="73">
        <v>7.2858385991025898E-17</v>
      </c>
      <c r="X245" s="73">
        <v>6.591949208711867E-17</v>
      </c>
      <c r="Y245" s="73">
        <v>-8.7603535536828758E-17</v>
      </c>
      <c r="Z245" s="73">
        <v>2.4286128663675299E-17</v>
      </c>
      <c r="AA245" s="73">
        <v>1.700029006457271E-16</v>
      </c>
      <c r="AB245" s="73">
        <v>-2.6281060661048627E-16</v>
      </c>
      <c r="AC245" s="73"/>
      <c r="AD245" s="79">
        <v>0</v>
      </c>
      <c r="AE245" s="79">
        <v>0</v>
      </c>
      <c r="AF245" s="79">
        <v>0</v>
      </c>
      <c r="AG245" s="79">
        <v>0</v>
      </c>
      <c r="AH245" s="79">
        <v>0</v>
      </c>
      <c r="AI245" s="79">
        <v>0</v>
      </c>
      <c r="AJ245" s="79">
        <v>0</v>
      </c>
      <c r="AK245" s="79">
        <v>0</v>
      </c>
      <c r="AL245" s="79">
        <v>0</v>
      </c>
      <c r="AM245" s="79">
        <v>0</v>
      </c>
      <c r="AN245" s="79">
        <v>0</v>
      </c>
      <c r="AO245" s="79">
        <v>0</v>
      </c>
      <c r="AP245" s="79">
        <v>0</v>
      </c>
      <c r="AQ245" s="79">
        <v>0</v>
      </c>
      <c r="AR245" s="79">
        <v>0</v>
      </c>
      <c r="AS245" s="79">
        <v>0</v>
      </c>
      <c r="AT245" s="79">
        <v>0</v>
      </c>
    </row>
  </sheetData>
  <conditionalFormatting sqref="A2:A28 B1:B28 A29:B1048576">
    <cfRule type="cellIs" dxfId="35" priority="1" operator="notEqual">
      <formula>0</formula>
    </cfRule>
  </conditionalFormatting>
  <printOptions horizontalCentered="1" gridLines="1"/>
  <pageMargins left="0.25" right="0.25" top="0.93" bottom="0.5" header="0.62" footer="0.18"/>
  <pageSetup scale="96" orientation="landscape" r:id="rId1"/>
  <headerFooter>
    <oddFooter>&amp;F</oddFooter>
  </headerFooter>
</worksheet>
</file>

<file path=xl/worksheets/sheet6.xml><?xml version="1.0" encoding="utf-8"?>
<worksheet xmlns="http://schemas.openxmlformats.org/spreadsheetml/2006/main" xmlns:r="http://schemas.openxmlformats.org/officeDocument/2006/relationships">
  <sheetPr>
    <pageSetUpPr fitToPage="1"/>
  </sheetPr>
  <dimension ref="B3:F27"/>
  <sheetViews>
    <sheetView zoomScale="85" zoomScaleNormal="85" workbookViewId="0">
      <selection sqref="A1:XFD1048576"/>
    </sheetView>
  </sheetViews>
  <sheetFormatPr defaultColWidth="9.140625" defaultRowHeight="15"/>
  <cols>
    <col min="1" max="1" width="4.5703125" style="80" customWidth="1"/>
    <col min="2" max="2" width="31.42578125" style="80" customWidth="1"/>
    <col min="3" max="3" width="12.28515625" style="80" customWidth="1"/>
    <col min="4" max="4" width="48.7109375" style="80" customWidth="1"/>
    <col min="5" max="5" width="9.140625" style="80"/>
    <col min="6" max="6" width="24.7109375" style="80" customWidth="1"/>
    <col min="7" max="16384" width="9.140625" style="80"/>
  </cols>
  <sheetData>
    <row r="3" spans="2:6" ht="15.75" thickBot="1"/>
    <row r="4" spans="2:6" ht="16.5" thickBot="1">
      <c r="C4" s="81" t="s">
        <v>161</v>
      </c>
      <c r="D4" s="82" t="s">
        <v>162</v>
      </c>
      <c r="F4" s="83" t="s">
        <v>163</v>
      </c>
    </row>
    <row r="5" spans="2:6">
      <c r="B5" s="84" t="s">
        <v>164</v>
      </c>
      <c r="C5" s="85">
        <v>12105</v>
      </c>
      <c r="D5" s="86" t="s">
        <v>165</v>
      </c>
      <c r="F5" s="87" t="s">
        <v>166</v>
      </c>
    </row>
    <row r="6" spans="2:6">
      <c r="B6" s="88"/>
      <c r="C6" s="85"/>
      <c r="D6" s="89"/>
      <c r="F6" s="87" t="s">
        <v>164</v>
      </c>
    </row>
    <row r="7" spans="2:6">
      <c r="B7" s="88" t="s">
        <v>167</v>
      </c>
      <c r="C7" s="90">
        <v>12110</v>
      </c>
      <c r="D7" s="91" t="s">
        <v>168</v>
      </c>
      <c r="F7" s="87" t="s">
        <v>169</v>
      </c>
    </row>
    <row r="8" spans="2:6">
      <c r="B8" s="88" t="s">
        <v>170</v>
      </c>
      <c r="C8" s="90">
        <v>12115</v>
      </c>
      <c r="D8" s="91" t="s">
        <v>171</v>
      </c>
      <c r="F8" s="87" t="s">
        <v>167</v>
      </c>
    </row>
    <row r="9" spans="2:6">
      <c r="B9" s="88" t="s">
        <v>172</v>
      </c>
      <c r="C9" s="90">
        <v>12120</v>
      </c>
      <c r="D9" s="91" t="s">
        <v>173</v>
      </c>
      <c r="F9" s="87" t="s">
        <v>170</v>
      </c>
    </row>
    <row r="10" spans="2:6">
      <c r="B10" s="88" t="s">
        <v>174</v>
      </c>
      <c r="C10" s="90">
        <v>12125</v>
      </c>
      <c r="D10" s="91" t="s">
        <v>175</v>
      </c>
      <c r="F10" s="87" t="s">
        <v>176</v>
      </c>
    </row>
    <row r="11" spans="2:6">
      <c r="B11" s="88" t="s">
        <v>177</v>
      </c>
      <c r="C11" s="90">
        <v>12130</v>
      </c>
      <c r="D11" s="91" t="s">
        <v>178</v>
      </c>
      <c r="F11" s="87" t="s">
        <v>177</v>
      </c>
    </row>
    <row r="12" spans="2:6">
      <c r="B12" s="88" t="s">
        <v>179</v>
      </c>
      <c r="C12" s="90">
        <v>12135</v>
      </c>
      <c r="D12" s="91" t="s">
        <v>180</v>
      </c>
      <c r="F12" s="87" t="s">
        <v>172</v>
      </c>
    </row>
    <row r="13" spans="2:6">
      <c r="B13" s="88" t="s">
        <v>176</v>
      </c>
      <c r="C13" s="90">
        <v>12140</v>
      </c>
      <c r="D13" s="91" t="s">
        <v>181</v>
      </c>
      <c r="F13" s="87" t="s">
        <v>182</v>
      </c>
    </row>
    <row r="14" spans="2:6">
      <c r="B14" s="88" t="s">
        <v>183</v>
      </c>
      <c r="C14" s="90">
        <v>12145</v>
      </c>
      <c r="D14" s="91" t="s">
        <v>184</v>
      </c>
      <c r="F14" s="87" t="s">
        <v>185</v>
      </c>
    </row>
    <row r="15" spans="2:6">
      <c r="B15" s="88" t="s">
        <v>169</v>
      </c>
      <c r="C15" s="90">
        <v>12150</v>
      </c>
      <c r="D15" s="91" t="s">
        <v>186</v>
      </c>
      <c r="F15" s="87" t="s">
        <v>187</v>
      </c>
    </row>
    <row r="16" spans="2:6" ht="15.75" thickBot="1">
      <c r="B16" s="92" t="s">
        <v>166</v>
      </c>
      <c r="C16" s="93">
        <v>12152</v>
      </c>
      <c r="D16" s="94" t="s">
        <v>188</v>
      </c>
      <c r="F16" s="87" t="s">
        <v>189</v>
      </c>
    </row>
    <row r="17" spans="2:6">
      <c r="F17" s="87" t="s">
        <v>190</v>
      </c>
    </row>
    <row r="18" spans="2:6">
      <c r="F18" s="87" t="s">
        <v>174</v>
      </c>
    </row>
    <row r="19" spans="2:6">
      <c r="F19" s="87" t="s">
        <v>183</v>
      </c>
    </row>
    <row r="20" spans="2:6">
      <c r="F20" s="87" t="s">
        <v>179</v>
      </c>
    </row>
    <row r="21" spans="2:6" ht="15.75" thickBot="1">
      <c r="F21" s="95" t="s">
        <v>191</v>
      </c>
    </row>
    <row r="27" spans="2:6" ht="15.75">
      <c r="B27" s="5" t="s">
        <v>192</v>
      </c>
    </row>
  </sheetData>
  <pageMargins left="0.75" right="0.75" top="1" bottom="1" header="0.5" footer="0.5"/>
  <pageSetup scale="86" orientation="landscape" r:id="rId1"/>
  <headerFooter alignWithMargins="0"/>
  <drawing r:id="rId2"/>
  <legacyDrawing r:id="rId3"/>
</worksheet>
</file>

<file path=xl/worksheets/sheet7.xml><?xml version="1.0" encoding="utf-8"?>
<worksheet xmlns="http://schemas.openxmlformats.org/spreadsheetml/2006/main" xmlns:r="http://schemas.openxmlformats.org/officeDocument/2006/relationships">
  <dimension ref="A1:GF726"/>
  <sheetViews>
    <sheetView zoomScale="55" zoomScaleNormal="55" workbookViewId="0">
      <selection sqref="A1:XFD1048576"/>
    </sheetView>
  </sheetViews>
  <sheetFormatPr defaultColWidth="8.85546875" defaultRowHeight="15"/>
  <cols>
    <col min="1" max="1" width="12.28515625" style="51" customWidth="1"/>
    <col min="2" max="2" width="11.28515625" style="51" bestFit="1" customWidth="1"/>
    <col min="3" max="3" width="8.85546875" style="2"/>
    <col min="4" max="4" width="4.28515625" style="2" customWidth="1"/>
    <col min="5" max="5" width="17.28515625" style="2" customWidth="1"/>
    <col min="6" max="6" width="77.28515625" style="2" customWidth="1"/>
    <col min="7" max="7" width="17.7109375" style="2" bestFit="1" customWidth="1"/>
    <col min="8" max="8" width="73.7109375" style="2" customWidth="1"/>
    <col min="9" max="9" width="13.7109375" style="2" customWidth="1"/>
    <col min="10" max="10" width="16.42578125" style="2" customWidth="1"/>
    <col min="11" max="11" width="31.7109375" style="2" bestFit="1" customWidth="1"/>
    <col min="12" max="12" width="28.5703125" style="2" customWidth="1"/>
    <col min="13" max="13" width="17.28515625" style="2" bestFit="1" customWidth="1"/>
    <col min="14" max="14" width="17" style="2" bestFit="1" customWidth="1"/>
    <col min="15" max="15" width="29.42578125" style="2" customWidth="1"/>
    <col min="16" max="25" width="16.85546875" style="2" customWidth="1"/>
    <col min="26" max="54" width="7.28515625" style="2" bestFit="1" customWidth="1"/>
    <col min="55" max="55" width="8.85546875" style="2"/>
    <col min="56" max="56" width="17.7109375" style="2" customWidth="1"/>
    <col min="57" max="57" width="8.85546875" style="2"/>
    <col min="58" max="58" width="14.42578125" style="2" bestFit="1" customWidth="1"/>
    <col min="59" max="59" width="10.7109375" style="2" bestFit="1" customWidth="1"/>
    <col min="60" max="60" width="31" style="2" customWidth="1"/>
    <col min="61" max="62" width="17.28515625" style="2" customWidth="1"/>
    <col min="63" max="63" width="8.85546875" style="2"/>
    <col min="64" max="64" width="11.28515625" style="2" customWidth="1"/>
    <col min="65" max="65" width="9" style="2" bestFit="1" customWidth="1"/>
    <col min="66" max="66" width="23.42578125" style="2" customWidth="1"/>
    <col min="67" max="67" width="8.85546875" style="2"/>
    <col min="68" max="68" width="11.28515625" style="2" customWidth="1"/>
    <col min="69" max="69" width="22.7109375" style="2" customWidth="1"/>
    <col min="70" max="70" width="17.28515625" style="2" customWidth="1"/>
    <col min="71" max="71" width="15.28515625" style="2" customWidth="1"/>
    <col min="72" max="92" width="8.85546875" style="2"/>
    <col min="93" max="102" width="7.5703125" style="2" customWidth="1"/>
    <col min="103" max="103" width="8.85546875" style="2"/>
    <col min="104" max="104" width="23.85546875" style="2" customWidth="1"/>
    <col min="105" max="105" width="20" style="2" customWidth="1"/>
    <col min="106" max="106" width="8.85546875" style="2"/>
    <col min="107" max="110" width="13" style="2" customWidth="1"/>
    <col min="111" max="113" width="11.28515625" style="2" bestFit="1" customWidth="1"/>
    <col min="114" max="130" width="11.42578125" style="2" bestFit="1" customWidth="1"/>
    <col min="131" max="146" width="8.85546875" style="2"/>
    <col min="147" max="147" width="29.5703125" style="2" customWidth="1"/>
    <col min="148" max="148" width="20.140625" style="2" customWidth="1"/>
    <col min="149" max="149" width="20.28515625" style="2" customWidth="1"/>
    <col min="150" max="150" width="19.85546875" style="2" customWidth="1"/>
    <col min="151" max="155" width="14.42578125" style="2" customWidth="1"/>
    <col min="156" max="156" width="19.7109375" style="2" customWidth="1"/>
    <col min="157" max="175" width="14.42578125" style="2" customWidth="1"/>
    <col min="176" max="176" width="19.85546875" style="2" customWidth="1"/>
    <col min="177" max="185" width="14.42578125" style="2" customWidth="1"/>
    <col min="186" max="186" width="19.42578125" style="2" customWidth="1"/>
    <col min="187" max="16384" width="8.85546875" style="2"/>
  </cols>
  <sheetData>
    <row r="1" spans="1:186" ht="15.75">
      <c r="A1" s="49" t="s">
        <v>36</v>
      </c>
      <c r="B1" s="50">
        <v>0</v>
      </c>
      <c r="BP1" s="38"/>
      <c r="BQ1" s="38"/>
      <c r="BR1" s="38"/>
      <c r="BS1" s="38"/>
    </row>
    <row r="2" spans="1:186" ht="15.75">
      <c r="BP2" s="96" t="s">
        <v>193</v>
      </c>
      <c r="BQ2" s="96"/>
      <c r="BR2" s="38"/>
      <c r="BS2" s="38"/>
      <c r="EQ2" s="97" t="s">
        <v>194</v>
      </c>
    </row>
    <row r="3" spans="1:186" ht="20.25">
      <c r="E3" s="37" t="s">
        <v>195</v>
      </c>
      <c r="BP3" s="38"/>
      <c r="BQ3" s="38"/>
      <c r="BR3" s="38"/>
      <c r="BS3" s="38"/>
      <c r="EP3" s="67">
        <v>0</v>
      </c>
      <c r="EQ3" s="67" t="s">
        <v>110</v>
      </c>
      <c r="ER3" s="43">
        <v>0</v>
      </c>
      <c r="ES3" s="43">
        <v>0</v>
      </c>
      <c r="ET3" s="43">
        <v>0</v>
      </c>
      <c r="EU3" s="43">
        <v>0</v>
      </c>
      <c r="EV3" s="43">
        <v>0</v>
      </c>
      <c r="EW3" s="43">
        <v>0</v>
      </c>
      <c r="EX3" s="43">
        <v>0</v>
      </c>
      <c r="EY3" s="43">
        <v>0</v>
      </c>
      <c r="EZ3" s="43">
        <v>0</v>
      </c>
      <c r="FA3" s="43">
        <v>0</v>
      </c>
      <c r="FB3" s="43">
        <v>0</v>
      </c>
      <c r="FC3" s="43">
        <v>0</v>
      </c>
      <c r="FD3" s="43">
        <v>0</v>
      </c>
      <c r="FE3" s="43">
        <v>0</v>
      </c>
      <c r="FF3" s="43">
        <v>0</v>
      </c>
      <c r="FG3" s="43">
        <v>0</v>
      </c>
      <c r="FH3" s="43">
        <v>0</v>
      </c>
      <c r="FI3" s="43">
        <v>0</v>
      </c>
      <c r="FJ3" s="43">
        <v>0</v>
      </c>
      <c r="FK3" s="43">
        <v>0</v>
      </c>
      <c r="FL3" s="43">
        <v>0</v>
      </c>
      <c r="FM3" s="43">
        <v>0</v>
      </c>
      <c r="FN3" s="43">
        <v>0</v>
      </c>
      <c r="FO3" s="43">
        <v>0</v>
      </c>
      <c r="FP3" s="43">
        <v>0</v>
      </c>
      <c r="FQ3" s="43">
        <v>0</v>
      </c>
      <c r="FR3" s="43">
        <v>0</v>
      </c>
      <c r="FS3" s="43">
        <v>0</v>
      </c>
      <c r="FT3" s="43">
        <v>0</v>
      </c>
      <c r="FU3" s="43">
        <v>0</v>
      </c>
      <c r="FV3" s="43">
        <v>0</v>
      </c>
      <c r="FW3" s="43">
        <v>0</v>
      </c>
      <c r="FX3" s="43">
        <v>0</v>
      </c>
      <c r="FY3" s="43">
        <v>0</v>
      </c>
      <c r="FZ3" s="43">
        <v>0</v>
      </c>
      <c r="GA3" s="43">
        <v>0</v>
      </c>
      <c r="GB3" s="43">
        <v>0</v>
      </c>
      <c r="GC3" s="43">
        <v>0</v>
      </c>
      <c r="GD3" s="43">
        <v>0</v>
      </c>
    </row>
    <row r="4" spans="1:186" ht="15.75">
      <c r="BP4" s="98"/>
      <c r="BQ4" s="98"/>
      <c r="BR4" s="99" t="s">
        <v>196</v>
      </c>
      <c r="BS4" s="38"/>
      <c r="EP4" s="67">
        <v>1</v>
      </c>
      <c r="EQ4" s="67" t="s">
        <v>111</v>
      </c>
      <c r="ER4" s="43">
        <v>115465186.12223668</v>
      </c>
      <c r="ES4" s="43">
        <v>132967140.41278818</v>
      </c>
      <c r="ET4" s="43">
        <v>160259126.31772292</v>
      </c>
      <c r="EU4" s="43">
        <v>180622850.49032861</v>
      </c>
      <c r="EV4" s="43">
        <v>186702422.24667957</v>
      </c>
      <c r="EW4" s="43">
        <v>184290838.27567038</v>
      </c>
      <c r="EX4" s="43">
        <v>181879254.30466127</v>
      </c>
      <c r="EY4" s="43">
        <v>179467670.33365205</v>
      </c>
      <c r="EZ4" s="43">
        <v>177056086.36264297</v>
      </c>
      <c r="FA4" s="43">
        <v>174644502.39163387</v>
      </c>
      <c r="FB4" s="43">
        <v>172232918.4206247</v>
      </c>
      <c r="FC4" s="43">
        <v>169821334.44961557</v>
      </c>
      <c r="FD4" s="43">
        <v>167409750.4786064</v>
      </c>
      <c r="FE4" s="43">
        <v>164998166.50759724</v>
      </c>
      <c r="FF4" s="43">
        <v>162586582.5365881</v>
      </c>
      <c r="FG4" s="43">
        <v>160174998.56557897</v>
      </c>
      <c r="FH4" s="43">
        <v>157763414.59456986</v>
      </c>
      <c r="FI4" s="43">
        <v>155351830.6235607</v>
      </c>
      <c r="FJ4" s="43">
        <v>152940246.65255153</v>
      </c>
      <c r="FK4" s="43">
        <v>150528662.6815424</v>
      </c>
      <c r="FL4" s="43">
        <v>148117078.71053323</v>
      </c>
      <c r="FM4" s="43">
        <v>145705494.73952407</v>
      </c>
      <c r="FN4" s="43">
        <v>143293910.76851496</v>
      </c>
      <c r="FO4" s="43">
        <v>140882326.79750586</v>
      </c>
      <c r="FP4" s="43">
        <v>138470742.82649669</v>
      </c>
      <c r="FQ4" s="43">
        <v>136059158.85548759</v>
      </c>
      <c r="FR4" s="43">
        <v>133647574.88447839</v>
      </c>
      <c r="FS4" s="43">
        <v>131235990.91346924</v>
      </c>
      <c r="FT4" s="43">
        <v>128824406.94246009</v>
      </c>
      <c r="FU4" s="43">
        <v>126412822.97145094</v>
      </c>
      <c r="FV4" s="43">
        <v>124001239.00044183</v>
      </c>
      <c r="FW4" s="43">
        <v>121589655.02943267</v>
      </c>
      <c r="FX4" s="43">
        <v>119178071.05842355</v>
      </c>
      <c r="FY4" s="43">
        <v>116766487.08741443</v>
      </c>
      <c r="FZ4" s="43">
        <v>114354903.11640523</v>
      </c>
      <c r="GA4" s="43">
        <v>111943319.14539611</v>
      </c>
      <c r="GB4" s="43">
        <v>109531735.17438698</v>
      </c>
      <c r="GC4" s="43">
        <v>107120151.20337784</v>
      </c>
      <c r="GD4" s="43">
        <v>104708567.23236874</v>
      </c>
    </row>
    <row r="5" spans="1:186" ht="15.75">
      <c r="E5" s="5"/>
      <c r="BP5" s="99" t="s">
        <v>109</v>
      </c>
      <c r="BQ5" s="98"/>
      <c r="BR5" s="99" t="s">
        <v>197</v>
      </c>
      <c r="BS5" s="38"/>
      <c r="EP5" s="67">
        <v>2</v>
      </c>
      <c r="EQ5" s="67" t="s">
        <v>112</v>
      </c>
      <c r="ER5" s="43">
        <v>24426472.586443435</v>
      </c>
      <c r="ES5" s="43">
        <v>33751162.058104634</v>
      </c>
      <c r="ET5" s="43">
        <v>43752287.533255272</v>
      </c>
      <c r="EU5" s="43">
        <v>49872998.412030026</v>
      </c>
      <c r="EV5" s="43">
        <v>55078611.154475227</v>
      </c>
      <c r="EW5" s="43">
        <v>60437136.299258322</v>
      </c>
      <c r="EX5" s="43">
        <v>59658307.73161792</v>
      </c>
      <c r="EY5" s="43">
        <v>58879479.163977504</v>
      </c>
      <c r="EZ5" s="43">
        <v>58100650.596337102</v>
      </c>
      <c r="FA5" s="43">
        <v>57321822.028696686</v>
      </c>
      <c r="FB5" s="43">
        <v>56542993.461056277</v>
      </c>
      <c r="FC5" s="43">
        <v>55764164.893415868</v>
      </c>
      <c r="FD5" s="43">
        <v>54985336.325775459</v>
      </c>
      <c r="FE5" s="43">
        <v>54206507.758135051</v>
      </c>
      <c r="FF5" s="43">
        <v>53427679.190494657</v>
      </c>
      <c r="FG5" s="43">
        <v>52648850.622854248</v>
      </c>
      <c r="FH5" s="43">
        <v>51870022.055213839</v>
      </c>
      <c r="FI5" s="43">
        <v>51091193.48757343</v>
      </c>
      <c r="FJ5" s="43">
        <v>50312364.919933021</v>
      </c>
      <c r="FK5" s="43">
        <v>49533536.352292612</v>
      </c>
      <c r="FL5" s="43">
        <v>48754707.784652211</v>
      </c>
      <c r="FM5" s="43">
        <v>47975879.217011809</v>
      </c>
      <c r="FN5" s="43">
        <v>47197050.649371386</v>
      </c>
      <c r="FO5" s="43">
        <v>46418222.081730992</v>
      </c>
      <c r="FP5" s="43">
        <v>45639393.514090583</v>
      </c>
      <c r="FQ5" s="43">
        <v>44860564.946450181</v>
      </c>
      <c r="FR5" s="43">
        <v>44081736.378809765</v>
      </c>
      <c r="FS5" s="43">
        <v>43302907.811169364</v>
      </c>
      <c r="FT5" s="43">
        <v>42524079.243528947</v>
      </c>
      <c r="FU5" s="43">
        <v>41745250.675888553</v>
      </c>
      <c r="FV5" s="43">
        <v>40966422.108248137</v>
      </c>
      <c r="FW5" s="43">
        <v>40187593.540607728</v>
      </c>
      <c r="FX5" s="43">
        <v>39408764.972967327</v>
      </c>
      <c r="FY5" s="43">
        <v>38629936.405326925</v>
      </c>
      <c r="FZ5" s="43">
        <v>37851107.837686516</v>
      </c>
      <c r="GA5" s="43">
        <v>37072279.2700461</v>
      </c>
      <c r="GB5" s="43">
        <v>36293450.702405699</v>
      </c>
      <c r="GC5" s="43">
        <v>35514622.134765297</v>
      </c>
      <c r="GD5" s="43">
        <v>34735793.567124881</v>
      </c>
    </row>
    <row r="6" spans="1:186" ht="15.75">
      <c r="E6" s="5"/>
      <c r="BP6" s="98">
        <v>0</v>
      </c>
      <c r="BQ6" s="98" t="s">
        <v>110</v>
      </c>
      <c r="BR6" s="98"/>
      <c r="BS6" s="38"/>
      <c r="EP6" s="67">
        <v>3</v>
      </c>
      <c r="EQ6" s="67" t="s">
        <v>113</v>
      </c>
      <c r="ER6" s="43">
        <v>0</v>
      </c>
      <c r="ES6" s="43">
        <v>0</v>
      </c>
      <c r="ET6" s="43">
        <v>0</v>
      </c>
      <c r="EU6" s="43">
        <v>0</v>
      </c>
      <c r="EV6" s="43">
        <v>0</v>
      </c>
      <c r="EW6" s="43">
        <v>0</v>
      </c>
      <c r="EX6" s="43">
        <v>0</v>
      </c>
      <c r="EY6" s="43">
        <v>0</v>
      </c>
      <c r="EZ6" s="43">
        <v>0</v>
      </c>
      <c r="FA6" s="43">
        <v>0</v>
      </c>
      <c r="FB6" s="43">
        <v>0</v>
      </c>
      <c r="FC6" s="43">
        <v>0</v>
      </c>
      <c r="FD6" s="43">
        <v>0</v>
      </c>
      <c r="FE6" s="43">
        <v>0</v>
      </c>
      <c r="FF6" s="43">
        <v>0</v>
      </c>
      <c r="FG6" s="43">
        <v>0</v>
      </c>
      <c r="FH6" s="43">
        <v>0</v>
      </c>
      <c r="FI6" s="43">
        <v>0</v>
      </c>
      <c r="FJ6" s="43">
        <v>0</v>
      </c>
      <c r="FK6" s="43">
        <v>0</v>
      </c>
      <c r="FL6" s="43">
        <v>0</v>
      </c>
      <c r="FM6" s="43">
        <v>0</v>
      </c>
      <c r="FN6" s="43">
        <v>0</v>
      </c>
      <c r="FO6" s="43">
        <v>0</v>
      </c>
      <c r="FP6" s="43">
        <v>0</v>
      </c>
      <c r="FQ6" s="43">
        <v>0</v>
      </c>
      <c r="FR6" s="43">
        <v>0</v>
      </c>
      <c r="FS6" s="43">
        <v>0</v>
      </c>
      <c r="FT6" s="43">
        <v>0</v>
      </c>
      <c r="FU6" s="43">
        <v>0</v>
      </c>
      <c r="FV6" s="43">
        <v>0</v>
      </c>
      <c r="FW6" s="43">
        <v>0</v>
      </c>
      <c r="FX6" s="43">
        <v>0</v>
      </c>
      <c r="FY6" s="43">
        <v>0</v>
      </c>
      <c r="FZ6" s="43">
        <v>0</v>
      </c>
      <c r="GA6" s="43">
        <v>0</v>
      </c>
      <c r="GB6" s="43">
        <v>0</v>
      </c>
      <c r="GC6" s="43">
        <v>0</v>
      </c>
      <c r="GD6" s="43">
        <v>0</v>
      </c>
    </row>
    <row r="7" spans="1:186" ht="15.75">
      <c r="E7" s="5"/>
      <c r="BP7" s="98">
        <v>1</v>
      </c>
      <c r="BQ7" s="98" t="s">
        <v>111</v>
      </c>
      <c r="BR7" s="98">
        <v>80</v>
      </c>
      <c r="BS7" s="38"/>
      <c r="EP7" s="67">
        <v>4</v>
      </c>
      <c r="EQ7" s="67" t="s">
        <v>114</v>
      </c>
      <c r="ER7" s="43">
        <v>0</v>
      </c>
      <c r="ES7" s="43">
        <v>0</v>
      </c>
      <c r="ET7" s="43">
        <v>0</v>
      </c>
      <c r="EU7" s="43">
        <v>0</v>
      </c>
      <c r="EV7" s="43">
        <v>0</v>
      </c>
      <c r="EW7" s="43">
        <v>0</v>
      </c>
      <c r="EX7" s="43">
        <v>0</v>
      </c>
      <c r="EY7" s="43">
        <v>0</v>
      </c>
      <c r="EZ7" s="43">
        <v>0</v>
      </c>
      <c r="FA7" s="43">
        <v>0</v>
      </c>
      <c r="FB7" s="43">
        <v>0</v>
      </c>
      <c r="FC7" s="43">
        <v>0</v>
      </c>
      <c r="FD7" s="43">
        <v>0</v>
      </c>
      <c r="FE7" s="43">
        <v>0</v>
      </c>
      <c r="FF7" s="43">
        <v>0</v>
      </c>
      <c r="FG7" s="43">
        <v>0</v>
      </c>
      <c r="FH7" s="43">
        <v>0</v>
      </c>
      <c r="FI7" s="43">
        <v>0</v>
      </c>
      <c r="FJ7" s="43">
        <v>0</v>
      </c>
      <c r="FK7" s="43">
        <v>0</v>
      </c>
      <c r="FL7" s="43">
        <v>0</v>
      </c>
      <c r="FM7" s="43">
        <v>0</v>
      </c>
      <c r="FN7" s="43">
        <v>0</v>
      </c>
      <c r="FO7" s="43">
        <v>0</v>
      </c>
      <c r="FP7" s="43">
        <v>0</v>
      </c>
      <c r="FQ7" s="43">
        <v>0</v>
      </c>
      <c r="FR7" s="43">
        <v>0</v>
      </c>
      <c r="FS7" s="43">
        <v>0</v>
      </c>
      <c r="FT7" s="43">
        <v>0</v>
      </c>
      <c r="FU7" s="43">
        <v>0</v>
      </c>
      <c r="FV7" s="43">
        <v>0</v>
      </c>
      <c r="FW7" s="43">
        <v>0</v>
      </c>
      <c r="FX7" s="43">
        <v>0</v>
      </c>
      <c r="FY7" s="43">
        <v>0</v>
      </c>
      <c r="FZ7" s="43">
        <v>0</v>
      </c>
      <c r="GA7" s="43">
        <v>0</v>
      </c>
      <c r="GB7" s="43">
        <v>0</v>
      </c>
      <c r="GC7" s="43">
        <v>0</v>
      </c>
      <c r="GD7" s="43">
        <v>0</v>
      </c>
    </row>
    <row r="8" spans="1:186" ht="15.75">
      <c r="E8" s="5"/>
      <c r="BP8" s="98">
        <v>2</v>
      </c>
      <c r="BQ8" s="98" t="s">
        <v>112</v>
      </c>
      <c r="BR8" s="98">
        <v>80</v>
      </c>
      <c r="BS8" s="38"/>
      <c r="EP8" s="67">
        <v>5</v>
      </c>
      <c r="EQ8" s="67" t="s">
        <v>115</v>
      </c>
      <c r="ER8" s="43">
        <v>218368.39218168709</v>
      </c>
      <c r="ES8" s="43">
        <v>86335.318024232358</v>
      </c>
      <c r="ET8" s="43">
        <v>85201.812754767598</v>
      </c>
      <c r="EU8" s="43">
        <v>84077.753362548392</v>
      </c>
      <c r="EV8" s="43">
        <v>82934.802215838077</v>
      </c>
      <c r="EW8" s="43">
        <v>81801.296946373332</v>
      </c>
      <c r="EX8" s="43">
        <v>80667.791676908586</v>
      </c>
      <c r="EY8" s="43">
        <v>79543.732284689351</v>
      </c>
      <c r="EZ8" s="43">
        <v>78400.781137979066</v>
      </c>
      <c r="FA8" s="43">
        <v>77267.275868514291</v>
      </c>
      <c r="FB8" s="43">
        <v>76133.770599049545</v>
      </c>
      <c r="FC8" s="43">
        <v>75000.265329584799</v>
      </c>
      <c r="FD8" s="43">
        <v>73866.760060120025</v>
      </c>
      <c r="FE8" s="43">
        <v>72733.254790655279</v>
      </c>
      <c r="FF8" s="43">
        <v>71599.749521190504</v>
      </c>
      <c r="FG8" s="43">
        <v>70466.244251725759</v>
      </c>
      <c r="FH8" s="43">
        <v>69332.738982261013</v>
      </c>
      <c r="FI8" s="43">
        <v>68199.233712796238</v>
      </c>
      <c r="FJ8" s="43">
        <v>67065.728443331478</v>
      </c>
      <c r="FK8" s="43">
        <v>65932.223173866718</v>
      </c>
      <c r="FL8" s="43">
        <v>64798.717904401972</v>
      </c>
      <c r="FM8" s="43">
        <v>63665.212634937212</v>
      </c>
      <c r="FN8" s="43">
        <v>62531.707365472452</v>
      </c>
      <c r="FO8" s="43">
        <v>61398.202096007692</v>
      </c>
      <c r="FP8" s="43">
        <v>60264.696826542939</v>
      </c>
      <c r="FQ8" s="43">
        <v>59131.191557078186</v>
      </c>
      <c r="FR8" s="43">
        <v>57997.686287613426</v>
      </c>
      <c r="FS8" s="43">
        <v>56864.181018148665</v>
      </c>
      <c r="FT8" s="43">
        <v>55730.675748683905</v>
      </c>
      <c r="FU8" s="43">
        <v>54597.170479219152</v>
      </c>
      <c r="FV8" s="43">
        <v>53463.665209754392</v>
      </c>
      <c r="FW8" s="43">
        <v>52330.159940289639</v>
      </c>
      <c r="FX8" s="43">
        <v>51196.654670824879</v>
      </c>
      <c r="FY8" s="43">
        <v>50063.149401360119</v>
      </c>
      <c r="FZ8" s="43">
        <v>48929.644131895358</v>
      </c>
      <c r="GA8" s="43">
        <v>47796.138862430613</v>
      </c>
      <c r="GB8" s="43">
        <v>46662.633592965853</v>
      </c>
      <c r="GC8" s="43">
        <v>45529.128323501092</v>
      </c>
      <c r="GD8" s="43">
        <v>44395.623054036339</v>
      </c>
    </row>
    <row r="9" spans="1:186" ht="15.75">
      <c r="E9" s="5"/>
      <c r="BP9" s="98">
        <v>3</v>
      </c>
      <c r="BQ9" s="98" t="s">
        <v>113</v>
      </c>
      <c r="BR9" s="98">
        <v>80</v>
      </c>
      <c r="BS9" s="38"/>
      <c r="EP9" s="67">
        <v>6</v>
      </c>
      <c r="EQ9" s="67" t="s">
        <v>116</v>
      </c>
      <c r="ER9" s="43">
        <v>213498964.67962444</v>
      </c>
      <c r="ES9" s="43">
        <v>215113735.47241268</v>
      </c>
      <c r="ET9" s="43">
        <v>254768754.37174904</v>
      </c>
      <c r="EU9" s="43">
        <v>301590695.29004699</v>
      </c>
      <c r="EV9" s="43">
        <v>364786573.31332093</v>
      </c>
      <c r="EW9" s="43">
        <v>443355729.19537109</v>
      </c>
      <c r="EX9" s="43">
        <v>558620261.48597658</v>
      </c>
      <c r="EY9" s="43">
        <v>683302920.26786757</v>
      </c>
      <c r="EZ9" s="43">
        <v>773615455.96576321</v>
      </c>
      <c r="FA9" s="43">
        <v>838722932.1641314</v>
      </c>
      <c r="FB9" s="43">
        <v>827830589.98008764</v>
      </c>
      <c r="FC9" s="43">
        <v>816938158.2922883</v>
      </c>
      <c r="FD9" s="43">
        <v>806045637.10073316</v>
      </c>
      <c r="FE9" s="43">
        <v>795153205.41293383</v>
      </c>
      <c r="FF9" s="43">
        <v>784260773.72513402</v>
      </c>
      <c r="FG9" s="43">
        <v>773368431.54109049</v>
      </c>
      <c r="FH9" s="43">
        <v>762475910.34953535</v>
      </c>
      <c r="FI9" s="43">
        <v>751583478.66173601</v>
      </c>
      <c r="FJ9" s="43">
        <v>740691046.97393656</v>
      </c>
      <c r="FK9" s="43">
        <v>729798704.78989279</v>
      </c>
      <c r="FL9" s="43">
        <v>718906183.59833777</v>
      </c>
      <c r="FM9" s="43">
        <v>708013751.91053843</v>
      </c>
      <c r="FN9" s="43">
        <v>697121320.22273898</v>
      </c>
      <c r="FO9" s="43">
        <v>686228978.03869534</v>
      </c>
      <c r="FP9" s="43">
        <v>675336456.84713995</v>
      </c>
      <c r="FQ9" s="43">
        <v>664444025.15934062</v>
      </c>
      <c r="FR9" s="43">
        <v>653551593.4715414</v>
      </c>
      <c r="FS9" s="43">
        <v>642659251.28749776</v>
      </c>
      <c r="FT9" s="43">
        <v>631766730.09594226</v>
      </c>
      <c r="FU9" s="43">
        <v>620874298.40814292</v>
      </c>
      <c r="FV9" s="43">
        <v>609981866.72034359</v>
      </c>
      <c r="FW9" s="43">
        <v>599089524.53630006</v>
      </c>
      <c r="FX9" s="43">
        <v>588197003.34474504</v>
      </c>
      <c r="FY9" s="43">
        <v>577304571.65694571</v>
      </c>
      <c r="FZ9" s="43">
        <v>566412139.96914613</v>
      </c>
      <c r="GA9" s="43">
        <v>555519797.78510237</v>
      </c>
      <c r="GB9" s="43">
        <v>544627276.59354722</v>
      </c>
      <c r="GC9" s="43">
        <v>533734844.90574771</v>
      </c>
      <c r="GD9" s="43">
        <v>522842413.21794844</v>
      </c>
    </row>
    <row r="10" spans="1:186" ht="15.75">
      <c r="E10" s="5"/>
      <c r="BP10" s="98">
        <v>4</v>
      </c>
      <c r="BQ10" s="98" t="s">
        <v>114</v>
      </c>
      <c r="BR10" s="98">
        <v>80</v>
      </c>
      <c r="BS10" s="38"/>
      <c r="EP10" s="67">
        <v>7</v>
      </c>
      <c r="EQ10" s="67" t="s">
        <v>117</v>
      </c>
      <c r="ER10" s="43">
        <v>8993138.8567960225</v>
      </c>
      <c r="ES10" s="43">
        <v>13802981.813619819</v>
      </c>
      <c r="ET10" s="43">
        <v>35924332.149029531</v>
      </c>
      <c r="EU10" s="43">
        <v>38749495.36093919</v>
      </c>
      <c r="EV10" s="43">
        <v>39174422.75563851</v>
      </c>
      <c r="EW10" s="43">
        <v>44097917.525490828</v>
      </c>
      <c r="EX10" s="43">
        <v>55594930.138215482</v>
      </c>
      <c r="EY10" s="43">
        <v>67432930.295760363</v>
      </c>
      <c r="EZ10" s="43">
        <v>66619919.952169277</v>
      </c>
      <c r="FA10" s="43">
        <v>65190644.848510608</v>
      </c>
      <c r="FB10" s="43">
        <v>63761366.457136087</v>
      </c>
      <c r="FC10" s="43">
        <v>62332088.065761581</v>
      </c>
      <c r="FD10" s="43">
        <v>60902806.3866712</v>
      </c>
      <c r="FE10" s="43">
        <v>59473531.283012539</v>
      </c>
      <c r="FF10" s="43">
        <v>58044252.891638018</v>
      </c>
      <c r="FG10" s="43">
        <v>56614974.500263512</v>
      </c>
      <c r="FH10" s="43">
        <v>55185692.821173131</v>
      </c>
      <c r="FI10" s="43">
        <v>53756417.717514463</v>
      </c>
      <c r="FJ10" s="43">
        <v>52327139.326139949</v>
      </c>
      <c r="FK10" s="43">
        <v>50897860.934765428</v>
      </c>
      <c r="FL10" s="43">
        <v>49468579.255675063</v>
      </c>
      <c r="FM10" s="43">
        <v>48039304.152016394</v>
      </c>
      <c r="FN10" s="43">
        <v>46610025.76064188</v>
      </c>
      <c r="FO10" s="43">
        <v>45180747.369267359</v>
      </c>
      <c r="FP10" s="43">
        <v>43751465.690176994</v>
      </c>
      <c r="FQ10" s="43">
        <v>42322190.586518325</v>
      </c>
      <c r="FR10" s="43">
        <v>40892912.195143819</v>
      </c>
      <c r="FS10" s="43">
        <v>39463633.80376929</v>
      </c>
      <c r="FT10" s="43">
        <v>38034352.124678925</v>
      </c>
      <c r="FU10" s="43">
        <v>36605073.733304404</v>
      </c>
      <c r="FV10" s="43">
        <v>35175798.629645735</v>
      </c>
      <c r="FW10" s="43">
        <v>33746520.238271229</v>
      </c>
      <c r="FX10" s="43">
        <v>32317238.559180848</v>
      </c>
      <c r="FY10" s="43">
        <v>30887960.167806335</v>
      </c>
      <c r="FZ10" s="43">
        <v>29458685.064147666</v>
      </c>
      <c r="GA10" s="43">
        <v>28029406.672773145</v>
      </c>
      <c r="GB10" s="43">
        <v>26600124.993682779</v>
      </c>
      <c r="GC10" s="43">
        <v>25170846.602308266</v>
      </c>
      <c r="GD10" s="43">
        <v>23741571.498649597</v>
      </c>
    </row>
    <row r="11" spans="1:186" ht="15.75">
      <c r="E11" s="5"/>
      <c r="BP11" s="98">
        <v>5</v>
      </c>
      <c r="BQ11" s="98" t="s">
        <v>115</v>
      </c>
      <c r="BR11" s="98">
        <v>80</v>
      </c>
      <c r="BS11" s="38"/>
      <c r="EP11" s="67">
        <v>8</v>
      </c>
      <c r="EQ11" s="67" t="s">
        <v>118</v>
      </c>
      <c r="ER11" s="43">
        <v>38066881.067355655</v>
      </c>
      <c r="ES11" s="43">
        <v>43943804.739637852</v>
      </c>
      <c r="ET11" s="43">
        <v>77932262.066105723</v>
      </c>
      <c r="EU11" s="43">
        <v>116150887.11595459</v>
      </c>
      <c r="EV11" s="43">
        <v>144213740.96537787</v>
      </c>
      <c r="EW11" s="43">
        <v>161642980.54694626</v>
      </c>
      <c r="EX11" s="43">
        <v>161271083.20585343</v>
      </c>
      <c r="EY11" s="43">
        <v>157851460.76748383</v>
      </c>
      <c r="EZ11" s="43">
        <v>154431838.3291142</v>
      </c>
      <c r="FA11" s="43">
        <v>151012215.89074454</v>
      </c>
      <c r="FB11" s="43">
        <v>147592593.45237488</v>
      </c>
      <c r="FC11" s="43">
        <v>144172971.01400527</v>
      </c>
      <c r="FD11" s="43">
        <v>140753348.57563567</v>
      </c>
      <c r="FE11" s="43">
        <v>137333726.13726601</v>
      </c>
      <c r="FF11" s="43">
        <v>133914103.69889642</v>
      </c>
      <c r="FG11" s="43">
        <v>130494481.26052678</v>
      </c>
      <c r="FH11" s="43">
        <v>127074858.82215711</v>
      </c>
      <c r="FI11" s="43">
        <v>123655236.3837875</v>
      </c>
      <c r="FJ11" s="43">
        <v>120235613.94541784</v>
      </c>
      <c r="FK11" s="43">
        <v>116815991.5070482</v>
      </c>
      <c r="FL11" s="43">
        <v>113396369.06867859</v>
      </c>
      <c r="FM11" s="43">
        <v>109976746.63030896</v>
      </c>
      <c r="FN11" s="43">
        <v>106557124.19193934</v>
      </c>
      <c r="FO11" s="43">
        <v>103137501.75356969</v>
      </c>
      <c r="FP11" s="43">
        <v>99717879.31520009</v>
      </c>
      <c r="FQ11" s="43">
        <v>96298256.876830474</v>
      </c>
      <c r="FR11" s="43">
        <v>92878634.438460827</v>
      </c>
      <c r="FS11" s="43">
        <v>89459012.00009115</v>
      </c>
      <c r="FT11" s="43">
        <v>86039389.561721548</v>
      </c>
      <c r="FU11" s="43">
        <v>82619767.123351917</v>
      </c>
      <c r="FV11" s="43">
        <v>79200144.684982255</v>
      </c>
      <c r="FW11" s="43">
        <v>75780522.246612653</v>
      </c>
      <c r="FX11" s="43">
        <v>72360899.808243006</v>
      </c>
      <c r="FY11" s="43">
        <v>68941277.36987339</v>
      </c>
      <c r="FZ11" s="43">
        <v>65521654.931503735</v>
      </c>
      <c r="GA11" s="43">
        <v>62102032.493134104</v>
      </c>
      <c r="GB11" s="43">
        <v>58682410.054764494</v>
      </c>
      <c r="GC11" s="43">
        <v>55262787.61639484</v>
      </c>
      <c r="GD11" s="43">
        <v>51843165.178025208</v>
      </c>
    </row>
    <row r="12" spans="1:186" ht="14.45" customHeight="1">
      <c r="E12" s="5"/>
      <c r="BP12" s="98">
        <v>6</v>
      </c>
      <c r="BQ12" s="98" t="s">
        <v>116</v>
      </c>
      <c r="BR12" s="98">
        <v>80</v>
      </c>
      <c r="BS12" s="38"/>
      <c r="EP12" s="67">
        <v>9</v>
      </c>
      <c r="EQ12" s="67" t="s">
        <v>119</v>
      </c>
      <c r="ER12" s="43">
        <v>199323864.74192727</v>
      </c>
      <c r="ES12" s="43">
        <v>242972386.40110746</v>
      </c>
      <c r="ET12" s="43">
        <v>331717922.65875381</v>
      </c>
      <c r="EU12" s="43">
        <v>437987291.22711933</v>
      </c>
      <c r="EV12" s="43">
        <v>528433578.94089794</v>
      </c>
      <c r="EW12" s="43">
        <v>563334564.55691063</v>
      </c>
      <c r="EX12" s="43">
        <v>583250958.40080225</v>
      </c>
      <c r="EY12" s="43">
        <v>598065199.65670979</v>
      </c>
      <c r="EZ12" s="43">
        <v>591590622.21651566</v>
      </c>
      <c r="FA12" s="43">
        <v>578592757.67309952</v>
      </c>
      <c r="FB12" s="43">
        <v>565594893.12968338</v>
      </c>
      <c r="FC12" s="43">
        <v>552597028.58626711</v>
      </c>
      <c r="FD12" s="43">
        <v>539599164.04285085</v>
      </c>
      <c r="FE12" s="43">
        <v>526601299.49943471</v>
      </c>
      <c r="FF12" s="43">
        <v>513603434.95601851</v>
      </c>
      <c r="FG12" s="43">
        <v>500605570.41260231</v>
      </c>
      <c r="FH12" s="43">
        <v>487607705.86918598</v>
      </c>
      <c r="FI12" s="43">
        <v>474609841.32576984</v>
      </c>
      <c r="FJ12" s="43">
        <v>461611976.78235358</v>
      </c>
      <c r="FK12" s="43">
        <v>448614112.23893744</v>
      </c>
      <c r="FL12" s="43">
        <v>435616247.69552118</v>
      </c>
      <c r="FM12" s="43">
        <v>422618383.15210497</v>
      </c>
      <c r="FN12" s="43">
        <v>409620518.60868877</v>
      </c>
      <c r="FO12" s="43">
        <v>396622654.06527257</v>
      </c>
      <c r="FP12" s="43">
        <v>383624789.52185637</v>
      </c>
      <c r="FQ12" s="43">
        <v>370626924.97844011</v>
      </c>
      <c r="FR12" s="43">
        <v>357629060.43502396</v>
      </c>
      <c r="FS12" s="43">
        <v>344631195.8916077</v>
      </c>
      <c r="FT12" s="43">
        <v>331633331.34819156</v>
      </c>
      <c r="FU12" s="43">
        <v>318635466.80477536</v>
      </c>
      <c r="FV12" s="43">
        <v>305637602.26135916</v>
      </c>
      <c r="FW12" s="43">
        <v>292639737.71794295</v>
      </c>
      <c r="FX12" s="43">
        <v>279641873.17452663</v>
      </c>
      <c r="FY12" s="43">
        <v>266644008.63111043</v>
      </c>
      <c r="FZ12" s="43">
        <v>253646144.08769423</v>
      </c>
      <c r="GA12" s="43">
        <v>240648279.54427809</v>
      </c>
      <c r="GB12" s="43">
        <v>227650415.00086182</v>
      </c>
      <c r="GC12" s="43">
        <v>214652550.45744565</v>
      </c>
      <c r="GD12" s="43">
        <v>201654685.91402939</v>
      </c>
    </row>
    <row r="13" spans="1:186" ht="15.75">
      <c r="E13" s="5"/>
      <c r="BP13" s="98">
        <v>7</v>
      </c>
      <c r="BQ13" s="98" t="s">
        <v>117</v>
      </c>
      <c r="BR13" s="98">
        <v>50</v>
      </c>
      <c r="BS13" s="38"/>
      <c r="EP13" s="67">
        <v>10</v>
      </c>
      <c r="EQ13" s="67" t="s">
        <v>120</v>
      </c>
      <c r="ER13" s="43">
        <v>394385297.28167081</v>
      </c>
      <c r="ES13" s="43">
        <v>350427840.70132136</v>
      </c>
      <c r="ET13" s="43">
        <v>368316338.82301241</v>
      </c>
      <c r="EU13" s="43">
        <v>395396917.46995693</v>
      </c>
      <c r="EV13" s="43">
        <v>412582277.30856013</v>
      </c>
      <c r="EW13" s="43">
        <v>435283275.24811876</v>
      </c>
      <c r="EX13" s="43">
        <v>441474464.62155068</v>
      </c>
      <c r="EY13" s="43">
        <v>444037600.73336846</v>
      </c>
      <c r="EZ13" s="43">
        <v>435806505.3219797</v>
      </c>
      <c r="FA13" s="43">
        <v>425842847.5191896</v>
      </c>
      <c r="FB13" s="43">
        <v>415879189.71639931</v>
      </c>
      <c r="FC13" s="43">
        <v>405915543.57050711</v>
      </c>
      <c r="FD13" s="43">
        <v>395951874.11081886</v>
      </c>
      <c r="FE13" s="43">
        <v>385988216.30802858</v>
      </c>
      <c r="FF13" s="43">
        <v>376024558.50523853</v>
      </c>
      <c r="FG13" s="43">
        <v>366060900.70244825</v>
      </c>
      <c r="FH13" s="43">
        <v>356097242.89965802</v>
      </c>
      <c r="FI13" s="43">
        <v>346133585.0968678</v>
      </c>
      <c r="FJ13" s="43">
        <v>336169927.29407746</v>
      </c>
      <c r="FK13" s="43">
        <v>326206269.49128729</v>
      </c>
      <c r="FL13" s="43">
        <v>316242611.68849713</v>
      </c>
      <c r="FM13" s="43">
        <v>306278953.88570696</v>
      </c>
      <c r="FN13" s="43">
        <v>296315296.08291662</v>
      </c>
      <c r="FO13" s="43">
        <v>286351638.28012645</v>
      </c>
      <c r="FP13" s="43">
        <v>276387980.47733629</v>
      </c>
      <c r="FQ13" s="43">
        <v>266424322.674546</v>
      </c>
      <c r="FR13" s="43">
        <v>256460664.87175581</v>
      </c>
      <c r="FS13" s="43">
        <v>246497007.06896561</v>
      </c>
      <c r="FT13" s="43">
        <v>236533349.26617545</v>
      </c>
      <c r="FU13" s="43">
        <v>226569691.46338528</v>
      </c>
      <c r="FV13" s="43">
        <v>216606033.66059497</v>
      </c>
      <c r="FW13" s="43">
        <v>206642375.85780481</v>
      </c>
      <c r="FX13" s="43">
        <v>196678718.05501452</v>
      </c>
      <c r="FY13" s="43">
        <v>186715060.25222433</v>
      </c>
      <c r="FZ13" s="43">
        <v>176751402.44943404</v>
      </c>
      <c r="GA13" s="43">
        <v>166787744.64664391</v>
      </c>
      <c r="GB13" s="43">
        <v>156824086.84385365</v>
      </c>
      <c r="GC13" s="43">
        <v>146860429.04106349</v>
      </c>
      <c r="GD13" s="43">
        <v>136896771.2382732</v>
      </c>
    </row>
    <row r="14" spans="1:186" ht="15.75">
      <c r="E14" s="5"/>
      <c r="BP14" s="98">
        <v>8</v>
      </c>
      <c r="BQ14" s="98" t="s">
        <v>118</v>
      </c>
      <c r="BR14" s="98">
        <v>50</v>
      </c>
      <c r="BS14" s="38"/>
      <c r="EP14" s="67">
        <v>11</v>
      </c>
      <c r="EQ14" s="67" t="s">
        <v>121</v>
      </c>
      <c r="ER14" s="43">
        <v>51119187.15752171</v>
      </c>
      <c r="ES14" s="43">
        <v>49776413.755363986</v>
      </c>
      <c r="ET14" s="43">
        <v>49963639.105947301</v>
      </c>
      <c r="EU14" s="43">
        <v>50269339.937587447</v>
      </c>
      <c r="EV14" s="43">
        <v>52545592.032960266</v>
      </c>
      <c r="EW14" s="43">
        <v>64350395.689191759</v>
      </c>
      <c r="EX14" s="43">
        <v>79035438.25499323</v>
      </c>
      <c r="EY14" s="43">
        <v>125881491.35342307</v>
      </c>
      <c r="EZ14" s="43">
        <v>190254787.76853853</v>
      </c>
      <c r="FA14" s="43">
        <v>241131939.77193144</v>
      </c>
      <c r="FB14" s="43">
        <v>236148912.49058205</v>
      </c>
      <c r="FC14" s="43">
        <v>231165885.20923275</v>
      </c>
      <c r="FD14" s="43">
        <v>226182857.92788333</v>
      </c>
      <c r="FE14" s="43">
        <v>221199830.64653414</v>
      </c>
      <c r="FF14" s="43">
        <v>216216803.36518469</v>
      </c>
      <c r="FG14" s="43">
        <v>211233776.08383539</v>
      </c>
      <c r="FH14" s="43">
        <v>206250748.80248609</v>
      </c>
      <c r="FI14" s="43">
        <v>201267721.52113685</v>
      </c>
      <c r="FJ14" s="43">
        <v>196284694.23978749</v>
      </c>
      <c r="FK14" s="43">
        <v>191301666.95843822</v>
      </c>
      <c r="FL14" s="43">
        <v>186318639.67708886</v>
      </c>
      <c r="FM14" s="43">
        <v>181335612.39573956</v>
      </c>
      <c r="FN14" s="43">
        <v>176352585.11439013</v>
      </c>
      <c r="FO14" s="43">
        <v>171369557.83304086</v>
      </c>
      <c r="FP14" s="43">
        <v>166386530.55169147</v>
      </c>
      <c r="FQ14" s="43">
        <v>161403503.27034214</v>
      </c>
      <c r="FR14" s="43">
        <v>156420475.98899287</v>
      </c>
      <c r="FS14" s="43">
        <v>151437448.70764351</v>
      </c>
      <c r="FT14" s="43">
        <v>146454421.42629421</v>
      </c>
      <c r="FU14" s="43">
        <v>141471394.14494491</v>
      </c>
      <c r="FV14" s="43">
        <v>136488366.86359558</v>
      </c>
      <c r="FW14" s="43">
        <v>131505339.58224627</v>
      </c>
      <c r="FX14" s="43">
        <v>126522312.30089691</v>
      </c>
      <c r="FY14" s="43">
        <v>121539285.01954758</v>
      </c>
      <c r="FZ14" s="43">
        <v>116556257.73819828</v>
      </c>
      <c r="GA14" s="43">
        <v>111573230.45684895</v>
      </c>
      <c r="GB14" s="43">
        <v>106590203.17549962</v>
      </c>
      <c r="GC14" s="43">
        <v>101607175.8941503</v>
      </c>
      <c r="GD14" s="43">
        <v>96624148.612801</v>
      </c>
    </row>
    <row r="15" spans="1:186" ht="15.75">
      <c r="E15" s="5"/>
      <c r="BP15" s="98">
        <v>9</v>
      </c>
      <c r="BQ15" s="98" t="s">
        <v>119</v>
      </c>
      <c r="BR15" s="98">
        <v>50</v>
      </c>
      <c r="BS15" s="38"/>
      <c r="EP15" s="67">
        <v>12</v>
      </c>
      <c r="EQ15" s="67" t="s">
        <v>122</v>
      </c>
      <c r="ER15" s="43">
        <v>118660156.17302935</v>
      </c>
      <c r="ES15" s="43">
        <v>116233608.26575762</v>
      </c>
      <c r="ET15" s="43">
        <v>117519088.69305068</v>
      </c>
      <c r="EU15" s="43">
        <v>125194354.19879188</v>
      </c>
      <c r="EV15" s="43">
        <v>139053764.70502076</v>
      </c>
      <c r="EW15" s="43">
        <v>147412192.98554289</v>
      </c>
      <c r="EX15" s="43">
        <v>148917494.51124564</v>
      </c>
      <c r="EY15" s="43">
        <v>147277519.55805796</v>
      </c>
      <c r="EZ15" s="43">
        <v>144140920.59165606</v>
      </c>
      <c r="FA15" s="43">
        <v>140816297.14735779</v>
      </c>
      <c r="FB15" s="43">
        <v>137491673.70305961</v>
      </c>
      <c r="FC15" s="43">
        <v>134167050.25876139</v>
      </c>
      <c r="FD15" s="43">
        <v>130842426.81446315</v>
      </c>
      <c r="FE15" s="43">
        <v>127517803.3701649</v>
      </c>
      <c r="FF15" s="43">
        <v>124193179.92586671</v>
      </c>
      <c r="FG15" s="43">
        <v>120868556.4815685</v>
      </c>
      <c r="FH15" s="43">
        <v>117543933.03727028</v>
      </c>
      <c r="FI15" s="43">
        <v>114219309.59297206</v>
      </c>
      <c r="FJ15" s="43">
        <v>110894686.14867383</v>
      </c>
      <c r="FK15" s="43">
        <v>107570062.70437562</v>
      </c>
      <c r="FL15" s="43">
        <v>104245439.26007742</v>
      </c>
      <c r="FM15" s="43">
        <v>100920815.81577921</v>
      </c>
      <c r="FN15" s="43">
        <v>97596192.371480942</v>
      </c>
      <c r="FO15" s="43">
        <v>94271568.927182734</v>
      </c>
      <c r="FP15" s="43">
        <v>90946945.482884541</v>
      </c>
      <c r="FQ15" s="43">
        <v>87622322.038586304</v>
      </c>
      <c r="FR15" s="43">
        <v>84297698.594288066</v>
      </c>
      <c r="FS15" s="43">
        <v>80973075.149989843</v>
      </c>
      <c r="FT15" s="43">
        <v>77648451.705691651</v>
      </c>
      <c r="FU15" s="43">
        <v>74323828.261393443</v>
      </c>
      <c r="FV15" s="43">
        <v>70999204.817095205</v>
      </c>
      <c r="FW15" s="43">
        <v>67674581.372797012</v>
      </c>
      <c r="FX15" s="43">
        <v>64349957.928498752</v>
      </c>
      <c r="FY15" s="43">
        <v>61025334.484200537</v>
      </c>
      <c r="FZ15" s="43">
        <v>57700711.039902322</v>
      </c>
      <c r="GA15" s="43">
        <v>54376087.595604114</v>
      </c>
      <c r="GB15" s="43">
        <v>51051464.151305899</v>
      </c>
      <c r="GC15" s="43">
        <v>47726840.707007661</v>
      </c>
      <c r="GD15" s="43">
        <v>44402217.262709439</v>
      </c>
    </row>
    <row r="16" spans="1:186" ht="15.75">
      <c r="E16" s="5"/>
      <c r="BP16" s="98">
        <v>10</v>
      </c>
      <c r="BQ16" s="98" t="s">
        <v>120</v>
      </c>
      <c r="BR16" s="98">
        <v>50</v>
      </c>
      <c r="BS16" s="38"/>
      <c r="EP16" s="67">
        <v>13</v>
      </c>
      <c r="EQ16" s="67" t="s">
        <v>123</v>
      </c>
      <c r="ER16" s="43">
        <v>3847797.795254237</v>
      </c>
      <c r="ES16" s="43">
        <v>4912711.216737939</v>
      </c>
      <c r="ET16" s="43">
        <v>5560694.5856469134</v>
      </c>
      <c r="EU16" s="43">
        <v>11994662.970975574</v>
      </c>
      <c r="EV16" s="43">
        <v>13837044.983938273</v>
      </c>
      <c r="EW16" s="43">
        <v>13553457.844800992</v>
      </c>
      <c r="EX16" s="43">
        <v>13269870.705663709</v>
      </c>
      <c r="EY16" s="43">
        <v>12986283.566526426</v>
      </c>
      <c r="EZ16" s="43">
        <v>12702696.427389141</v>
      </c>
      <c r="FA16" s="43">
        <v>12419109.288251858</v>
      </c>
      <c r="FB16" s="43">
        <v>12135522.149114579</v>
      </c>
      <c r="FC16" s="43">
        <v>11851935.009977296</v>
      </c>
      <c r="FD16" s="43">
        <v>11568347.870840013</v>
      </c>
      <c r="FE16" s="43">
        <v>11284760.73170273</v>
      </c>
      <c r="FF16" s="43">
        <v>11001173.592565447</v>
      </c>
      <c r="FG16" s="43">
        <v>10717586.453428164</v>
      </c>
      <c r="FH16" s="43">
        <v>10433999.314290879</v>
      </c>
      <c r="FI16" s="43">
        <v>10150412.1751536</v>
      </c>
      <c r="FJ16" s="43">
        <v>9866825.0360163152</v>
      </c>
      <c r="FK16" s="43">
        <v>9583237.8968790341</v>
      </c>
      <c r="FL16" s="43">
        <v>9299650.7577417511</v>
      </c>
      <c r="FM16" s="43">
        <v>9016063.6186044682</v>
      </c>
      <c r="FN16" s="43">
        <v>8732476.4794671871</v>
      </c>
      <c r="FO16" s="43">
        <v>8448889.3403299041</v>
      </c>
      <c r="FP16" s="43">
        <v>8165302.2011926211</v>
      </c>
      <c r="FQ16" s="43">
        <v>7881715.06205534</v>
      </c>
      <c r="FR16" s="43">
        <v>7598127.9229180552</v>
      </c>
      <c r="FS16" s="43">
        <v>7314540.7837807732</v>
      </c>
      <c r="FT16" s="43">
        <v>7030953.6446434902</v>
      </c>
      <c r="FU16" s="43">
        <v>6747366.5055062082</v>
      </c>
      <c r="FV16" s="43">
        <v>6463779.3663689243</v>
      </c>
      <c r="FW16" s="43">
        <v>6180192.2272316432</v>
      </c>
      <c r="FX16" s="43">
        <v>5896605.0880943593</v>
      </c>
      <c r="FY16" s="43">
        <v>5613017.9489570772</v>
      </c>
      <c r="FZ16" s="43">
        <v>5329430.8098197952</v>
      </c>
      <c r="GA16" s="43">
        <v>5045843.6706825122</v>
      </c>
      <c r="GB16" s="43">
        <v>4762256.5315452302</v>
      </c>
      <c r="GC16" s="43">
        <v>4478669.3924079472</v>
      </c>
      <c r="GD16" s="43">
        <v>4195082.2532706643</v>
      </c>
    </row>
    <row r="17" spans="2:186" ht="15.75">
      <c r="E17" s="5"/>
      <c r="BP17" s="98">
        <v>11</v>
      </c>
      <c r="BQ17" s="98" t="s">
        <v>121</v>
      </c>
      <c r="BR17" s="98">
        <v>50</v>
      </c>
      <c r="BS17" s="38"/>
      <c r="EP17" s="67">
        <v>14</v>
      </c>
      <c r="EQ17" s="67" t="s">
        <v>124</v>
      </c>
      <c r="ER17" s="43">
        <v>0</v>
      </c>
      <c r="ES17" s="43">
        <v>0</v>
      </c>
      <c r="ET17" s="43">
        <v>0</v>
      </c>
      <c r="EU17" s="43">
        <v>0</v>
      </c>
      <c r="EV17" s="43">
        <v>0</v>
      </c>
      <c r="EW17" s="43">
        <v>0</v>
      </c>
      <c r="EX17" s="43">
        <v>0</v>
      </c>
      <c r="EY17" s="43">
        <v>0</v>
      </c>
      <c r="EZ17" s="43">
        <v>0</v>
      </c>
      <c r="FA17" s="43">
        <v>0</v>
      </c>
      <c r="FB17" s="43">
        <v>0</v>
      </c>
      <c r="FC17" s="43">
        <v>0</v>
      </c>
      <c r="FD17" s="43">
        <v>0</v>
      </c>
      <c r="FE17" s="43">
        <v>0</v>
      </c>
      <c r="FF17" s="43">
        <v>0</v>
      </c>
      <c r="FG17" s="43">
        <v>0</v>
      </c>
      <c r="FH17" s="43">
        <v>0</v>
      </c>
      <c r="FI17" s="43">
        <v>0</v>
      </c>
      <c r="FJ17" s="43">
        <v>0</v>
      </c>
      <c r="FK17" s="43">
        <v>0</v>
      </c>
      <c r="FL17" s="43">
        <v>0</v>
      </c>
      <c r="FM17" s="43">
        <v>0</v>
      </c>
      <c r="FN17" s="43">
        <v>0</v>
      </c>
      <c r="FO17" s="43">
        <v>0</v>
      </c>
      <c r="FP17" s="43">
        <v>0</v>
      </c>
      <c r="FQ17" s="43">
        <v>0</v>
      </c>
      <c r="FR17" s="43">
        <v>0</v>
      </c>
      <c r="FS17" s="43">
        <v>0</v>
      </c>
      <c r="FT17" s="43">
        <v>0</v>
      </c>
      <c r="FU17" s="43">
        <v>0</v>
      </c>
      <c r="FV17" s="43">
        <v>0</v>
      </c>
      <c r="FW17" s="43">
        <v>0</v>
      </c>
      <c r="FX17" s="43">
        <v>0</v>
      </c>
      <c r="FY17" s="43">
        <v>0</v>
      </c>
      <c r="FZ17" s="43">
        <v>0</v>
      </c>
      <c r="GA17" s="43">
        <v>0</v>
      </c>
      <c r="GB17" s="43">
        <v>0</v>
      </c>
      <c r="GC17" s="43">
        <v>0</v>
      </c>
      <c r="GD17" s="43">
        <v>0</v>
      </c>
    </row>
    <row r="18" spans="2:186" ht="15.75">
      <c r="E18" s="5"/>
      <c r="BP18" s="98">
        <v>12</v>
      </c>
      <c r="BQ18" s="98" t="s">
        <v>122</v>
      </c>
      <c r="BR18" s="98">
        <v>50</v>
      </c>
      <c r="BS18" s="38"/>
      <c r="EP18" s="67">
        <v>15</v>
      </c>
      <c r="EQ18" s="67" t="s">
        <v>125</v>
      </c>
      <c r="ER18" s="43">
        <v>226286.21973611688</v>
      </c>
      <c r="ES18" s="43">
        <v>433054.82540588704</v>
      </c>
      <c r="ET18" s="43">
        <v>1163513.7018398819</v>
      </c>
      <c r="EU18" s="43">
        <v>1148969.7805668835</v>
      </c>
      <c r="EV18" s="43">
        <v>1134425.8592938848</v>
      </c>
      <c r="EW18" s="43">
        <v>1119881.9380208864</v>
      </c>
      <c r="EX18" s="43">
        <v>1105338.0167478877</v>
      </c>
      <c r="EY18" s="43">
        <v>1090794.0954748893</v>
      </c>
      <c r="EZ18" s="43">
        <v>1076250.1742018908</v>
      </c>
      <c r="FA18" s="43">
        <v>1061706.2529288922</v>
      </c>
      <c r="FB18" s="43">
        <v>1047162.3316558938</v>
      </c>
      <c r="FC18" s="43">
        <v>1032618.4103828951</v>
      </c>
      <c r="FD18" s="43">
        <v>1018074.4891098967</v>
      </c>
      <c r="FE18" s="43">
        <v>1003530.5678368983</v>
      </c>
      <c r="FF18" s="43">
        <v>988986.64656389959</v>
      </c>
      <c r="FG18" s="43">
        <v>974442.72529090114</v>
      </c>
      <c r="FH18" s="43">
        <v>959898.80401790258</v>
      </c>
      <c r="FI18" s="43">
        <v>945354.88274490414</v>
      </c>
      <c r="FJ18" s="43">
        <v>930810.96147190558</v>
      </c>
      <c r="FK18" s="43">
        <v>916267.04019890702</v>
      </c>
      <c r="FL18" s="43">
        <v>901723.11892590858</v>
      </c>
      <c r="FM18" s="43">
        <v>887179.1976529099</v>
      </c>
      <c r="FN18" s="43">
        <v>872635.27637991146</v>
      </c>
      <c r="FO18" s="43">
        <v>858091.35510691302</v>
      </c>
      <c r="FP18" s="43">
        <v>843547.43383391434</v>
      </c>
      <c r="FQ18" s="43">
        <v>829003.5125609159</v>
      </c>
      <c r="FR18" s="43">
        <v>814459.59128791734</v>
      </c>
      <c r="FS18" s="43">
        <v>799915.67001491878</v>
      </c>
      <c r="FT18" s="43">
        <v>785371.74874192034</v>
      </c>
      <c r="FU18" s="43">
        <v>770827.82746892178</v>
      </c>
      <c r="FV18" s="43">
        <v>756283.90619592334</v>
      </c>
      <c r="FW18" s="43">
        <v>741739.98492292466</v>
      </c>
      <c r="FX18" s="43">
        <v>727196.06364992622</v>
      </c>
      <c r="FY18" s="43">
        <v>712652.14237692778</v>
      </c>
      <c r="FZ18" s="43">
        <v>698108.2211039291</v>
      </c>
      <c r="GA18" s="43">
        <v>683564.29983093066</v>
      </c>
      <c r="GB18" s="43">
        <v>669020.3785579321</v>
      </c>
      <c r="GC18" s="43">
        <v>654476.45728493365</v>
      </c>
      <c r="GD18" s="43">
        <v>639932.5360119351</v>
      </c>
    </row>
    <row r="19" spans="2:186" ht="15.75">
      <c r="E19" s="5"/>
      <c r="BP19" s="98">
        <v>13</v>
      </c>
      <c r="BQ19" s="98" t="s">
        <v>123</v>
      </c>
      <c r="BR19" s="98">
        <v>50</v>
      </c>
      <c r="BS19" s="38"/>
      <c r="EP19" s="67">
        <v>16</v>
      </c>
      <c r="EQ19" s="67" t="s">
        <v>126</v>
      </c>
      <c r="ER19" s="43">
        <v>1727203.2016056916</v>
      </c>
      <c r="ES19" s="43">
        <v>1672685.0816805849</v>
      </c>
      <c r="ET19" s="43">
        <v>1903491.9222505323</v>
      </c>
      <c r="EU19" s="43">
        <v>1879298.7628204795</v>
      </c>
      <c r="EV19" s="43">
        <v>1855105.6033904264</v>
      </c>
      <c r="EW19" s="43">
        <v>1830912.4439603735</v>
      </c>
      <c r="EX19" s="43">
        <v>1806719.2845303207</v>
      </c>
      <c r="EY19" s="43">
        <v>1782526.1251002678</v>
      </c>
      <c r="EZ19" s="43">
        <v>1758332.965670215</v>
      </c>
      <c r="FA19" s="43">
        <v>1734139.8062401623</v>
      </c>
      <c r="FB19" s="43">
        <v>1709946.6468101093</v>
      </c>
      <c r="FC19" s="43">
        <v>1685753.4873800566</v>
      </c>
      <c r="FD19" s="43">
        <v>1661560.3279500038</v>
      </c>
      <c r="FE19" s="43">
        <v>1637367.1685199509</v>
      </c>
      <c r="FF19" s="43">
        <v>1613174.0090898981</v>
      </c>
      <c r="FG19" s="43">
        <v>1588980.8496598452</v>
      </c>
      <c r="FH19" s="43">
        <v>1564787.6902297926</v>
      </c>
      <c r="FI19" s="43">
        <v>1540594.5307997398</v>
      </c>
      <c r="FJ19" s="43">
        <v>1516401.3713696867</v>
      </c>
      <c r="FK19" s="43">
        <v>1492208.2119396341</v>
      </c>
      <c r="FL19" s="43">
        <v>1468015.0525095807</v>
      </c>
      <c r="FM19" s="43">
        <v>1443821.8930795284</v>
      </c>
      <c r="FN19" s="43">
        <v>1419628.7336494755</v>
      </c>
      <c r="FO19" s="43">
        <v>1395435.5742194224</v>
      </c>
      <c r="FP19" s="43">
        <v>1371242.4147893698</v>
      </c>
      <c r="FQ19" s="43">
        <v>1347049.2553593167</v>
      </c>
      <c r="FR19" s="43">
        <v>1322856.0959292639</v>
      </c>
      <c r="FS19" s="43">
        <v>1298662.9364992112</v>
      </c>
      <c r="FT19" s="43">
        <v>1274469.7770691584</v>
      </c>
      <c r="FU19" s="43">
        <v>1250276.6176391055</v>
      </c>
      <c r="FV19" s="43">
        <v>1226083.4582090527</v>
      </c>
      <c r="FW19" s="43">
        <v>1201890.2987789996</v>
      </c>
      <c r="FX19" s="43">
        <v>1177697.1393489467</v>
      </c>
      <c r="FY19" s="43">
        <v>1153503.9799188939</v>
      </c>
      <c r="FZ19" s="43">
        <v>1129310.8204888413</v>
      </c>
      <c r="GA19" s="43">
        <v>1105117.6610587884</v>
      </c>
      <c r="GB19" s="43">
        <v>1080924.5016287356</v>
      </c>
      <c r="GC19" s="43">
        <v>1056731.3421986827</v>
      </c>
      <c r="GD19" s="43">
        <v>1032538.1827686299</v>
      </c>
    </row>
    <row r="20" spans="2:186" ht="15.75">
      <c r="E20" s="5"/>
      <c r="BP20" s="98">
        <v>14</v>
      </c>
      <c r="BQ20" s="98" t="s">
        <v>124</v>
      </c>
      <c r="BR20" s="98">
        <v>80</v>
      </c>
      <c r="BS20" s="38"/>
      <c r="EP20" s="67">
        <v>17</v>
      </c>
      <c r="EQ20" s="67" t="s">
        <v>127</v>
      </c>
      <c r="ER20" s="43">
        <v>9270531.2801585533</v>
      </c>
      <c r="ES20" s="43">
        <v>9139879.9170852173</v>
      </c>
      <c r="ET20" s="43">
        <v>10556488.281413144</v>
      </c>
      <c r="EU20" s="43">
        <v>15823068.230263436</v>
      </c>
      <c r="EV20" s="43">
        <v>19617728.962807115</v>
      </c>
      <c r="EW20" s="43">
        <v>19818670.674572948</v>
      </c>
      <c r="EX20" s="43">
        <v>20232784.652843002</v>
      </c>
      <c r="EY20" s="43">
        <v>20649840.584808927</v>
      </c>
      <c r="EZ20" s="43">
        <v>21519566.584881745</v>
      </c>
      <c r="FA20" s="43">
        <v>22385398.710464448</v>
      </c>
      <c r="FB20" s="43">
        <v>22084281.456150409</v>
      </c>
      <c r="FC20" s="43">
        <v>21783164.201836366</v>
      </c>
      <c r="FD20" s="43">
        <v>21482046.947522327</v>
      </c>
      <c r="FE20" s="43">
        <v>21180929.693208281</v>
      </c>
      <c r="FF20" s="43">
        <v>20879812.438894242</v>
      </c>
      <c r="FG20" s="43">
        <v>20578695.184580207</v>
      </c>
      <c r="FH20" s="43">
        <v>20277577.930266164</v>
      </c>
      <c r="FI20" s="43">
        <v>19976460.675952118</v>
      </c>
      <c r="FJ20" s="43">
        <v>19675343.421638079</v>
      </c>
      <c r="FK20" s="43">
        <v>19374226.167324036</v>
      </c>
      <c r="FL20" s="43">
        <v>19073108.913010001</v>
      </c>
      <c r="FM20" s="43">
        <v>18771991.658695959</v>
      </c>
      <c r="FN20" s="43">
        <v>18470874.40438192</v>
      </c>
      <c r="FO20" s="43">
        <v>18169757.150067877</v>
      </c>
      <c r="FP20" s="43">
        <v>17868639.895753834</v>
      </c>
      <c r="FQ20" s="43">
        <v>17567522.641439792</v>
      </c>
      <c r="FR20" s="43">
        <v>17266405.387125753</v>
      </c>
      <c r="FS20" s="43">
        <v>16965288.13281171</v>
      </c>
      <c r="FT20" s="43">
        <v>16664170.878497669</v>
      </c>
      <c r="FU20" s="43">
        <v>16363053.624183629</v>
      </c>
      <c r="FV20" s="43">
        <v>16061936.36986959</v>
      </c>
      <c r="FW20" s="43">
        <v>15760819.115555547</v>
      </c>
      <c r="FX20" s="43">
        <v>15459701.861241506</v>
      </c>
      <c r="FY20" s="43">
        <v>15158584.606927469</v>
      </c>
      <c r="FZ20" s="43">
        <v>14857467.352613425</v>
      </c>
      <c r="GA20" s="43">
        <v>14556350.098299386</v>
      </c>
      <c r="GB20" s="43">
        <v>14255232.843985347</v>
      </c>
      <c r="GC20" s="43">
        <v>13954115.589671304</v>
      </c>
      <c r="GD20" s="43">
        <v>13652998.335357264</v>
      </c>
    </row>
    <row r="21" spans="2:186" ht="15.75">
      <c r="E21" s="5"/>
      <c r="BP21" s="98">
        <v>15</v>
      </c>
      <c r="BQ21" s="98" t="s">
        <v>125</v>
      </c>
      <c r="BR21" s="98">
        <v>80</v>
      </c>
      <c r="BS21" s="38"/>
      <c r="EP21" s="67">
        <v>18</v>
      </c>
      <c r="EQ21" s="67" t="s">
        <v>128</v>
      </c>
      <c r="ER21" s="43">
        <v>5076829.7815522961</v>
      </c>
      <c r="ES21" s="43">
        <v>7723455.386174771</v>
      </c>
      <c r="ET21" s="43">
        <v>12672571.845491197</v>
      </c>
      <c r="EU21" s="43">
        <v>12668113.653940601</v>
      </c>
      <c r="EV21" s="43">
        <v>15016659.738598097</v>
      </c>
      <c r="EW21" s="43">
        <v>17226114.182510093</v>
      </c>
      <c r="EX21" s="43">
        <v>17004598.545024365</v>
      </c>
      <c r="EY21" s="43">
        <v>16783082.907538641</v>
      </c>
      <c r="EZ21" s="43">
        <v>16561567.270052915</v>
      </c>
      <c r="FA21" s="43">
        <v>16340051.632567186</v>
      </c>
      <c r="FB21" s="43">
        <v>16118535.99508146</v>
      </c>
      <c r="FC21" s="43">
        <v>15897020.357595734</v>
      </c>
      <c r="FD21" s="43">
        <v>15675504.720110007</v>
      </c>
      <c r="FE21" s="43">
        <v>15453989.082624283</v>
      </c>
      <c r="FF21" s="43">
        <v>15232473.445138553</v>
      </c>
      <c r="FG21" s="43">
        <v>15010957.807652827</v>
      </c>
      <c r="FH21" s="43">
        <v>14789442.1701671</v>
      </c>
      <c r="FI21" s="43">
        <v>14567926.532681372</v>
      </c>
      <c r="FJ21" s="43">
        <v>14346410.895195646</v>
      </c>
      <c r="FK21" s="43">
        <v>14124895.25770992</v>
      </c>
      <c r="FL21" s="43">
        <v>13903379.620224193</v>
      </c>
      <c r="FM21" s="43">
        <v>13681863.982738465</v>
      </c>
      <c r="FN21" s="43">
        <v>13460348.345252739</v>
      </c>
      <c r="FO21" s="43">
        <v>13238832.707767013</v>
      </c>
      <c r="FP21" s="43">
        <v>13017317.070281286</v>
      </c>
      <c r="FQ21" s="43">
        <v>12795801.432795558</v>
      </c>
      <c r="FR21" s="43">
        <v>12574285.795309832</v>
      </c>
      <c r="FS21" s="43">
        <v>12352770.157824107</v>
      </c>
      <c r="FT21" s="43">
        <v>12131254.520338379</v>
      </c>
      <c r="FU21" s="43">
        <v>11909738.882852651</v>
      </c>
      <c r="FV21" s="43">
        <v>11688223.245366927</v>
      </c>
      <c r="FW21" s="43">
        <v>11466707.6078812</v>
      </c>
      <c r="FX21" s="43">
        <v>11245191.970395472</v>
      </c>
      <c r="FY21" s="43">
        <v>11023676.332909746</v>
      </c>
      <c r="FZ21" s="43">
        <v>10802160.69542402</v>
      </c>
      <c r="GA21" s="43">
        <v>10580645.057938293</v>
      </c>
      <c r="GB21" s="43">
        <v>10359129.420452565</v>
      </c>
      <c r="GC21" s="43">
        <v>10137613.782966837</v>
      </c>
      <c r="GD21" s="43">
        <v>9916098.1454811133</v>
      </c>
    </row>
    <row r="22" spans="2:186" ht="15.75">
      <c r="E22" s="5"/>
      <c r="BC22" s="100"/>
      <c r="BD22" s="100"/>
      <c r="BH22" s="101" t="s">
        <v>159</v>
      </c>
      <c r="BP22" s="98">
        <v>16</v>
      </c>
      <c r="BQ22" s="98" t="s">
        <v>126</v>
      </c>
      <c r="BR22" s="98">
        <v>80</v>
      </c>
      <c r="BS22" s="38"/>
      <c r="DC22" s="101" t="s">
        <v>198</v>
      </c>
      <c r="EP22" s="67">
        <v>19</v>
      </c>
      <c r="EQ22" s="67" t="s">
        <v>129</v>
      </c>
      <c r="ER22" s="43">
        <v>91816719.934821963</v>
      </c>
      <c r="ES22" s="43">
        <v>101294522.58879685</v>
      </c>
      <c r="ET22" s="43">
        <v>121448788.45723377</v>
      </c>
      <c r="EU22" s="43">
        <v>142269204.80240101</v>
      </c>
      <c r="EV22" s="43">
        <v>155811821.14708921</v>
      </c>
      <c r="EW22" s="43">
        <v>159431204.12896919</v>
      </c>
      <c r="EX22" s="43">
        <v>157361546.08635408</v>
      </c>
      <c r="EY22" s="43">
        <v>155291888.04373899</v>
      </c>
      <c r="EZ22" s="43">
        <v>153222230.00112391</v>
      </c>
      <c r="FA22" s="43">
        <v>151152571.95850882</v>
      </c>
      <c r="FB22" s="43">
        <v>149082913.91589373</v>
      </c>
      <c r="FC22" s="43">
        <v>147013255.87327859</v>
      </c>
      <c r="FD22" s="43">
        <v>144943597.83066347</v>
      </c>
      <c r="FE22" s="43">
        <v>142873939.78804842</v>
      </c>
      <c r="FF22" s="43">
        <v>140804281.74543333</v>
      </c>
      <c r="FG22" s="43">
        <v>138734623.70281824</v>
      </c>
      <c r="FH22" s="43">
        <v>136664965.6602031</v>
      </c>
      <c r="FI22" s="43">
        <v>134595307.61758804</v>
      </c>
      <c r="FJ22" s="43">
        <v>132525649.57497291</v>
      </c>
      <c r="FK22" s="43">
        <v>130455991.53235784</v>
      </c>
      <c r="FL22" s="43">
        <v>128386333.48974271</v>
      </c>
      <c r="FM22" s="43">
        <v>126316675.44712764</v>
      </c>
      <c r="FN22" s="43">
        <v>124247017.40451252</v>
      </c>
      <c r="FO22" s="43">
        <v>122177359.36189742</v>
      </c>
      <c r="FP22" s="43">
        <v>120107701.31928232</v>
      </c>
      <c r="FQ22" s="43">
        <v>118038043.27666724</v>
      </c>
      <c r="FR22" s="43">
        <v>115968385.23405217</v>
      </c>
      <c r="FS22" s="43">
        <v>113898727.19143702</v>
      </c>
      <c r="FT22" s="43">
        <v>111829069.14882194</v>
      </c>
      <c r="FU22" s="43">
        <v>109759411.10620682</v>
      </c>
      <c r="FV22" s="43">
        <v>107689753.06359173</v>
      </c>
      <c r="FW22" s="43">
        <v>105620095.02097663</v>
      </c>
      <c r="FX22" s="43">
        <v>103550436.97836152</v>
      </c>
      <c r="FY22" s="43">
        <v>101480778.93574645</v>
      </c>
      <c r="FZ22" s="43">
        <v>99411120.893131331</v>
      </c>
      <c r="GA22" s="43">
        <v>97341462.850516245</v>
      </c>
      <c r="GB22" s="43">
        <v>95271804.807901159</v>
      </c>
      <c r="GC22" s="43">
        <v>93202146.765286028</v>
      </c>
      <c r="GD22" s="43">
        <v>91132488.722670928</v>
      </c>
    </row>
    <row r="23" spans="2:186" ht="15.75">
      <c r="E23" s="5"/>
      <c r="P23" s="100"/>
      <c r="Q23" s="100"/>
      <c r="R23" s="100"/>
      <c r="S23" s="100"/>
      <c r="T23" s="100"/>
      <c r="U23" s="100"/>
      <c r="V23" s="100"/>
      <c r="W23" s="100"/>
      <c r="X23" s="100"/>
      <c r="Y23" s="100"/>
      <c r="Z23" s="100"/>
      <c r="AA23" s="100"/>
      <c r="AB23" s="100"/>
      <c r="AC23" s="100"/>
      <c r="AD23" s="100"/>
      <c r="AE23" s="100"/>
      <c r="AF23" s="100"/>
      <c r="AG23" s="100"/>
      <c r="AH23" s="100"/>
      <c r="AI23" s="100"/>
      <c r="AJ23" s="100"/>
      <c r="AK23" s="100"/>
      <c r="AL23" s="100"/>
      <c r="AM23" s="100"/>
      <c r="AN23" s="100"/>
      <c r="AO23" s="100"/>
      <c r="AP23" s="100"/>
      <c r="AQ23" s="100"/>
      <c r="AR23" s="100"/>
      <c r="AS23" s="100"/>
      <c r="AT23" s="100"/>
      <c r="AU23" s="100"/>
      <c r="AV23" s="100"/>
      <c r="AW23" s="100"/>
      <c r="AX23" s="100"/>
      <c r="AY23" s="100"/>
      <c r="AZ23" s="100"/>
      <c r="BA23" s="100"/>
      <c r="BB23" s="100"/>
      <c r="BH23" s="102">
        <v>0</v>
      </c>
      <c r="BP23" s="98">
        <v>17</v>
      </c>
      <c r="BQ23" s="98" t="s">
        <v>127</v>
      </c>
      <c r="BR23" s="98">
        <v>80</v>
      </c>
      <c r="BS23" s="38"/>
      <c r="DC23" s="103">
        <v>30.436800000000002</v>
      </c>
      <c r="EP23" s="67">
        <v>20</v>
      </c>
      <c r="EQ23" s="67" t="s">
        <v>130</v>
      </c>
      <c r="ER23" s="43">
        <v>0</v>
      </c>
      <c r="ES23" s="43">
        <v>0</v>
      </c>
      <c r="ET23" s="43">
        <v>0</v>
      </c>
      <c r="EU23" s="43">
        <v>0</v>
      </c>
      <c r="EV23" s="43">
        <v>0</v>
      </c>
      <c r="EW23" s="43">
        <v>0</v>
      </c>
      <c r="EX23" s="43">
        <v>0</v>
      </c>
      <c r="EY23" s="43">
        <v>0</v>
      </c>
      <c r="EZ23" s="43">
        <v>0</v>
      </c>
      <c r="FA23" s="43">
        <v>0</v>
      </c>
      <c r="FB23" s="43">
        <v>0</v>
      </c>
      <c r="FC23" s="43">
        <v>0</v>
      </c>
      <c r="FD23" s="43">
        <v>0</v>
      </c>
      <c r="FE23" s="43">
        <v>0</v>
      </c>
      <c r="FF23" s="43">
        <v>0</v>
      </c>
      <c r="FG23" s="43">
        <v>0</v>
      </c>
      <c r="FH23" s="43">
        <v>0</v>
      </c>
      <c r="FI23" s="43">
        <v>0</v>
      </c>
      <c r="FJ23" s="43">
        <v>0</v>
      </c>
      <c r="FK23" s="43">
        <v>0</v>
      </c>
      <c r="FL23" s="43">
        <v>0</v>
      </c>
      <c r="FM23" s="43">
        <v>0</v>
      </c>
      <c r="FN23" s="43">
        <v>0</v>
      </c>
      <c r="FO23" s="43">
        <v>0</v>
      </c>
      <c r="FP23" s="43">
        <v>0</v>
      </c>
      <c r="FQ23" s="43">
        <v>0</v>
      </c>
      <c r="FR23" s="43">
        <v>0</v>
      </c>
      <c r="FS23" s="43">
        <v>0</v>
      </c>
      <c r="FT23" s="43">
        <v>0</v>
      </c>
      <c r="FU23" s="43">
        <v>0</v>
      </c>
      <c r="FV23" s="43">
        <v>0</v>
      </c>
      <c r="FW23" s="43">
        <v>0</v>
      </c>
      <c r="FX23" s="43">
        <v>0</v>
      </c>
      <c r="FY23" s="43">
        <v>0</v>
      </c>
      <c r="FZ23" s="43">
        <v>0</v>
      </c>
      <c r="GA23" s="43">
        <v>0</v>
      </c>
      <c r="GB23" s="43">
        <v>0</v>
      </c>
      <c r="GC23" s="43">
        <v>0</v>
      </c>
      <c r="GD23" s="43">
        <v>0</v>
      </c>
    </row>
    <row r="24" spans="2:186" ht="15.75">
      <c r="E24" s="5"/>
      <c r="P24" s="100"/>
      <c r="Q24" s="100"/>
      <c r="R24" s="100"/>
      <c r="S24" s="100"/>
      <c r="T24" s="100"/>
      <c r="U24" s="100"/>
      <c r="V24" s="100"/>
      <c r="W24" s="100"/>
      <c r="X24" s="100"/>
      <c r="Y24" s="100"/>
      <c r="Z24" s="100"/>
      <c r="AA24" s="100"/>
      <c r="AB24" s="100"/>
      <c r="AC24" s="100"/>
      <c r="AD24" s="100"/>
      <c r="AE24" s="100"/>
      <c r="AF24" s="100"/>
      <c r="AG24" s="100"/>
      <c r="AH24" s="100"/>
      <c r="AI24" s="100"/>
      <c r="AJ24" s="100"/>
      <c r="AK24" s="100"/>
      <c r="AL24" s="100"/>
      <c r="AM24" s="100"/>
      <c r="AN24" s="100"/>
      <c r="AO24" s="100"/>
      <c r="AP24" s="100"/>
      <c r="AQ24" s="100"/>
      <c r="AR24" s="100"/>
      <c r="AS24" s="100"/>
      <c r="AT24" s="100"/>
      <c r="AU24" s="100"/>
      <c r="AV24" s="100"/>
      <c r="AW24" s="100"/>
      <c r="AX24" s="100"/>
      <c r="AY24" s="100"/>
      <c r="AZ24" s="100"/>
      <c r="BA24" s="100"/>
      <c r="BB24" s="100"/>
      <c r="BP24" s="98">
        <v>18</v>
      </c>
      <c r="BQ24" s="98" t="s">
        <v>128</v>
      </c>
      <c r="BR24" s="98">
        <v>80</v>
      </c>
      <c r="BS24" s="38"/>
      <c r="BT24" s="104" t="s">
        <v>199</v>
      </c>
      <c r="BU24" s="104"/>
      <c r="BV24" s="104"/>
      <c r="BW24" s="104"/>
      <c r="BX24" s="104"/>
      <c r="BY24" s="104"/>
      <c r="BZ24" s="104"/>
      <c r="CA24" s="104"/>
      <c r="CB24" s="104"/>
      <c r="CC24" s="104"/>
      <c r="CD24" s="104"/>
      <c r="CE24" s="104"/>
      <c r="CF24" s="104"/>
      <c r="CG24" s="104"/>
      <c r="CH24" s="104"/>
      <c r="CI24" s="104"/>
      <c r="CJ24" s="104"/>
      <c r="CK24" s="104"/>
      <c r="CL24" s="104"/>
      <c r="CM24" s="104"/>
      <c r="EQ24" s="5" t="s">
        <v>131</v>
      </c>
      <c r="ER24" s="105">
        <v>1276122885.2719159</v>
      </c>
      <c r="ES24" s="105">
        <v>1324251717.9540188</v>
      </c>
      <c r="ET24" s="105">
        <v>1593544502.3252566</v>
      </c>
      <c r="EU24" s="105">
        <v>1881702225.4570858</v>
      </c>
      <c r="EV24" s="105">
        <v>2129926704.5202639</v>
      </c>
      <c r="EW24" s="105">
        <v>2317267072.8322816</v>
      </c>
      <c r="EX24" s="105">
        <v>2480563717.7377567</v>
      </c>
      <c r="EY24" s="105">
        <v>2670860231.1857724</v>
      </c>
      <c r="EZ24" s="105">
        <v>2798535831.3091745</v>
      </c>
      <c r="FA24" s="105">
        <v>2878446204.360126</v>
      </c>
      <c r="FB24" s="105">
        <v>2825329627.0763092</v>
      </c>
      <c r="FC24" s="105">
        <v>2772212971.9456358</v>
      </c>
      <c r="FD24" s="105">
        <v>2719096200.7096939</v>
      </c>
      <c r="FE24" s="105">
        <v>2665979537.2098379</v>
      </c>
      <c r="FF24" s="105">
        <v>2612862870.4222665</v>
      </c>
      <c r="FG24" s="105">
        <v>2559746293.1384511</v>
      </c>
      <c r="FH24" s="105">
        <v>2506629533.5594068</v>
      </c>
      <c r="FI24" s="105">
        <v>2453512870.0595517</v>
      </c>
      <c r="FJ24" s="105">
        <v>2400396203.2719798</v>
      </c>
      <c r="FK24" s="105">
        <v>2347279625.9881635</v>
      </c>
      <c r="FL24" s="105">
        <v>2294162866.4091196</v>
      </c>
      <c r="FM24" s="105">
        <v>2241046202.9092641</v>
      </c>
      <c r="FN24" s="105">
        <v>2187929536.1216922</v>
      </c>
      <c r="FO24" s="105">
        <v>2134812958.8378766</v>
      </c>
      <c r="FP24" s="105">
        <v>2081696199.2588329</v>
      </c>
      <c r="FQ24" s="105">
        <v>2028579535.7589769</v>
      </c>
      <c r="FR24" s="105">
        <v>1975462868.9714055</v>
      </c>
      <c r="FS24" s="105">
        <v>1922346291.6875894</v>
      </c>
      <c r="FT24" s="105">
        <v>1869229532.1085458</v>
      </c>
      <c r="FU24" s="105">
        <v>1816112865.3209746</v>
      </c>
      <c r="FV24" s="105">
        <v>1762996201.8211184</v>
      </c>
      <c r="FW24" s="105">
        <v>1709879624.5373027</v>
      </c>
      <c r="FX24" s="105">
        <v>1656762864.9582596</v>
      </c>
      <c r="FY24" s="105">
        <v>1603646198.1706877</v>
      </c>
      <c r="FZ24" s="105">
        <v>1550529534.6708314</v>
      </c>
      <c r="GA24" s="105">
        <v>1497412957.3870156</v>
      </c>
      <c r="GB24" s="105">
        <v>1444296197.807972</v>
      </c>
      <c r="GC24" s="105">
        <v>1391179531.0204</v>
      </c>
      <c r="GD24" s="105">
        <v>1338062867.5205443</v>
      </c>
    </row>
    <row r="25" spans="2:186" ht="15.75">
      <c r="B25" s="51">
        <v>0</v>
      </c>
      <c r="E25" s="2" t="s">
        <v>200</v>
      </c>
      <c r="O25" s="106" t="s">
        <v>201</v>
      </c>
      <c r="P25" s="42">
        <v>2012</v>
      </c>
      <c r="Q25" s="42">
        <v>2013</v>
      </c>
      <c r="R25" s="42">
        <v>2014</v>
      </c>
      <c r="S25" s="42">
        <v>2015</v>
      </c>
      <c r="T25" s="42">
        <v>2016</v>
      </c>
      <c r="U25" s="42">
        <v>2017</v>
      </c>
      <c r="V25" s="42">
        <v>2018</v>
      </c>
      <c r="W25" s="42">
        <v>2019</v>
      </c>
      <c r="X25" s="42">
        <v>2020</v>
      </c>
      <c r="Y25" s="42">
        <v>2021</v>
      </c>
      <c r="Z25" s="42">
        <v>2022</v>
      </c>
      <c r="AA25" s="42">
        <v>2023</v>
      </c>
      <c r="AB25" s="42">
        <v>2024</v>
      </c>
      <c r="AC25" s="42">
        <v>2025</v>
      </c>
      <c r="AD25" s="42">
        <v>2026</v>
      </c>
      <c r="AE25" s="42">
        <v>2027</v>
      </c>
      <c r="AF25" s="42">
        <v>2028</v>
      </c>
      <c r="AG25" s="42">
        <v>2029</v>
      </c>
      <c r="AH25" s="42">
        <v>2030</v>
      </c>
      <c r="AI25" s="42">
        <v>2031</v>
      </c>
      <c r="AJ25" s="42">
        <v>2032</v>
      </c>
      <c r="AK25" s="42">
        <v>2033</v>
      </c>
      <c r="AL25" s="42">
        <v>2034</v>
      </c>
      <c r="AM25" s="42">
        <v>2035</v>
      </c>
      <c r="AN25" s="42">
        <v>2036</v>
      </c>
      <c r="AO25" s="42">
        <v>2037</v>
      </c>
      <c r="AP25" s="42">
        <v>2038</v>
      </c>
      <c r="AQ25" s="42">
        <v>2039</v>
      </c>
      <c r="AR25" s="42">
        <v>2040</v>
      </c>
      <c r="AS25" s="42">
        <v>2041</v>
      </c>
      <c r="AT25" s="42">
        <v>2042</v>
      </c>
      <c r="AU25" s="42">
        <v>2043</v>
      </c>
      <c r="AV25" s="42">
        <v>2044</v>
      </c>
      <c r="AW25" s="42">
        <v>2045</v>
      </c>
      <c r="AX25" s="42">
        <v>2046</v>
      </c>
      <c r="AY25" s="42">
        <v>2047</v>
      </c>
      <c r="AZ25" s="42">
        <v>2048</v>
      </c>
      <c r="BA25" s="42">
        <v>2049</v>
      </c>
      <c r="BB25" s="42">
        <v>2050</v>
      </c>
      <c r="BP25" s="98">
        <v>19</v>
      </c>
      <c r="BQ25" s="98" t="s">
        <v>129</v>
      </c>
      <c r="BR25" s="98"/>
      <c r="BS25" s="38"/>
      <c r="BT25" s="2" t="s">
        <v>202</v>
      </c>
      <c r="BW25" s="40" t="s">
        <v>203</v>
      </c>
      <c r="BX25" s="38"/>
      <c r="BY25" s="38"/>
      <c r="BZ25" s="38"/>
      <c r="CA25" s="38"/>
      <c r="CB25" s="38"/>
      <c r="CC25" s="38"/>
      <c r="CD25" s="38"/>
      <c r="CE25" s="38"/>
      <c r="CF25" s="38"/>
      <c r="CG25" s="38"/>
      <c r="CH25" s="38"/>
      <c r="CI25" s="38"/>
      <c r="CJ25" s="38"/>
      <c r="CK25" s="38"/>
      <c r="CL25" s="38"/>
      <c r="CM25" s="38"/>
      <c r="CZ25" s="5" t="s">
        <v>204</v>
      </c>
      <c r="EQ25" s="2" t="s">
        <v>159</v>
      </c>
      <c r="ER25" s="43">
        <v>0</v>
      </c>
      <c r="ES25" s="43">
        <v>0</v>
      </c>
      <c r="ET25" s="43">
        <v>0</v>
      </c>
      <c r="EU25" s="43">
        <v>0</v>
      </c>
      <c r="EV25" s="43">
        <v>0</v>
      </c>
      <c r="EW25" s="43">
        <v>0</v>
      </c>
      <c r="EX25" s="43">
        <v>0</v>
      </c>
      <c r="EY25" s="43">
        <v>0</v>
      </c>
      <c r="EZ25" s="43">
        <v>0</v>
      </c>
      <c r="FA25" s="43">
        <v>0</v>
      </c>
      <c r="FB25" s="43">
        <v>0</v>
      </c>
      <c r="FC25" s="43">
        <v>0</v>
      </c>
      <c r="FD25" s="43">
        <v>0</v>
      </c>
      <c r="FE25" s="43">
        <v>0</v>
      </c>
      <c r="FF25" s="43">
        <v>0</v>
      </c>
      <c r="FG25" s="43">
        <v>0</v>
      </c>
      <c r="FH25" s="43">
        <v>0</v>
      </c>
      <c r="FI25" s="43">
        <v>0</v>
      </c>
      <c r="FJ25" s="43">
        <v>0</v>
      </c>
      <c r="FK25" s="43">
        <v>0</v>
      </c>
      <c r="FL25" s="43">
        <v>0</v>
      </c>
      <c r="FM25" s="43">
        <v>0</v>
      </c>
      <c r="FN25" s="43">
        <v>0</v>
      </c>
      <c r="FO25" s="43">
        <v>0</v>
      </c>
      <c r="FP25" s="43">
        <v>0</v>
      </c>
      <c r="FQ25" s="43">
        <v>0</v>
      </c>
      <c r="FR25" s="43">
        <v>0</v>
      </c>
      <c r="FS25" s="43">
        <v>0</v>
      </c>
      <c r="FT25" s="43">
        <v>0</v>
      </c>
      <c r="FU25" s="43">
        <v>0</v>
      </c>
      <c r="FV25" s="43">
        <v>0</v>
      </c>
      <c r="FW25" s="43">
        <v>0</v>
      </c>
      <c r="FX25" s="43">
        <v>0</v>
      </c>
      <c r="FY25" s="43">
        <v>0</v>
      </c>
      <c r="FZ25" s="43">
        <v>0</v>
      </c>
      <c r="GA25" s="43">
        <v>0</v>
      </c>
      <c r="GB25" s="43">
        <v>0</v>
      </c>
      <c r="GC25" s="43">
        <v>0</v>
      </c>
      <c r="GD25" s="43">
        <v>0</v>
      </c>
    </row>
    <row r="26" spans="2:186" ht="15.75">
      <c r="B26" s="51">
        <v>0</v>
      </c>
      <c r="BF26" s="107"/>
      <c r="BJ26" s="2" t="s">
        <v>205</v>
      </c>
      <c r="BP26" s="98">
        <v>20</v>
      </c>
      <c r="BQ26" s="98" t="s">
        <v>130</v>
      </c>
      <c r="BR26" s="98"/>
      <c r="BS26" s="38"/>
      <c r="BT26" s="2" t="s">
        <v>206</v>
      </c>
      <c r="BW26" s="108" t="s">
        <v>207</v>
      </c>
      <c r="BX26" s="38">
        <v>42</v>
      </c>
      <c r="BY26" s="38">
        <v>60</v>
      </c>
      <c r="BZ26" s="38">
        <v>59</v>
      </c>
      <c r="CA26" s="38">
        <v>32</v>
      </c>
      <c r="CB26" s="38">
        <v>44</v>
      </c>
      <c r="CC26" s="38">
        <v>1</v>
      </c>
      <c r="CD26" s="38">
        <v>31</v>
      </c>
      <c r="CE26" s="38">
        <v>3</v>
      </c>
      <c r="CF26" s="38">
        <v>0</v>
      </c>
      <c r="CG26" s="38">
        <v>0</v>
      </c>
      <c r="CH26" s="38">
        <v>0</v>
      </c>
      <c r="CI26" s="38">
        <v>10</v>
      </c>
      <c r="CJ26" s="38">
        <v>9</v>
      </c>
      <c r="CK26" s="38">
        <v>11</v>
      </c>
      <c r="CL26" s="38"/>
      <c r="CM26" s="38"/>
      <c r="CZ26" s="5" t="s">
        <v>208</v>
      </c>
      <c r="DA26" s="5"/>
      <c r="ER26" s="62"/>
      <c r="ES26" s="62"/>
    </row>
    <row r="27" spans="2:186" ht="15.75">
      <c r="L27" s="2" t="s">
        <v>209</v>
      </c>
      <c r="O27" s="109">
        <v>2153327.7608400011</v>
      </c>
      <c r="P27" s="109">
        <v>192479.87772758547</v>
      </c>
      <c r="Q27" s="109">
        <v>257288.45942026845</v>
      </c>
      <c r="R27" s="109">
        <v>294604.57941488235</v>
      </c>
      <c r="S27" s="109">
        <v>322033.44885649747</v>
      </c>
      <c r="T27" s="109">
        <v>298479.06538049778</v>
      </c>
      <c r="U27" s="109">
        <v>277174.26584882202</v>
      </c>
      <c r="V27" s="109">
        <v>275056.93471156026</v>
      </c>
      <c r="W27" s="109">
        <v>234829.27832406032</v>
      </c>
      <c r="X27" s="109">
        <v>166365.8924832599</v>
      </c>
      <c r="Y27" s="109">
        <v>125132.91213352454</v>
      </c>
      <c r="Z27" s="109"/>
      <c r="AA27" s="109"/>
      <c r="AB27" s="109"/>
      <c r="AC27" s="109"/>
      <c r="AD27" s="109"/>
      <c r="AE27" s="109"/>
      <c r="AF27" s="109"/>
      <c r="AG27" s="109"/>
      <c r="AH27" s="109"/>
      <c r="AI27" s="109"/>
      <c r="AJ27" s="109"/>
      <c r="AK27" s="109"/>
      <c r="AL27" s="109"/>
      <c r="AM27" s="109"/>
      <c r="AN27" s="109"/>
      <c r="AO27" s="109"/>
      <c r="AP27" s="109"/>
      <c r="AQ27" s="109"/>
      <c r="AR27" s="109"/>
      <c r="AS27" s="109"/>
      <c r="AT27" s="109"/>
      <c r="AU27" s="109"/>
      <c r="AV27" s="109"/>
      <c r="AW27" s="109"/>
      <c r="AX27" s="109"/>
      <c r="AY27" s="109"/>
      <c r="AZ27" s="109"/>
      <c r="BA27" s="109"/>
      <c r="BB27" s="109"/>
      <c r="BF27" s="107"/>
      <c r="BH27" s="62">
        <v>1089333818.1300008</v>
      </c>
      <c r="BI27" s="62">
        <v>1271710666.4400001</v>
      </c>
      <c r="BJ27" s="62">
        <v>74</v>
      </c>
      <c r="BL27" s="5" t="s">
        <v>210</v>
      </c>
      <c r="BP27" s="38"/>
      <c r="BQ27" s="38"/>
      <c r="BR27" s="38"/>
      <c r="BS27" s="38"/>
      <c r="BT27" s="2" t="s">
        <v>211</v>
      </c>
      <c r="BW27" s="108" t="s">
        <v>212</v>
      </c>
      <c r="BX27" s="110">
        <v>8</v>
      </c>
      <c r="BY27" s="110">
        <v>9</v>
      </c>
      <c r="BZ27" s="110">
        <v>10</v>
      </c>
      <c r="CA27" s="110">
        <v>11</v>
      </c>
      <c r="CB27" s="110">
        <v>12</v>
      </c>
      <c r="CC27" s="110">
        <v>6</v>
      </c>
      <c r="CD27" s="110">
        <v>6</v>
      </c>
      <c r="CE27" s="110">
        <v>13</v>
      </c>
      <c r="CF27" s="110"/>
      <c r="CG27" s="110"/>
      <c r="CH27" s="110"/>
      <c r="CI27" s="110">
        <v>15</v>
      </c>
      <c r="CJ27" s="110">
        <v>16</v>
      </c>
      <c r="CK27" s="110">
        <v>17</v>
      </c>
      <c r="CL27" s="110"/>
      <c r="CM27" s="38" t="s">
        <v>213</v>
      </c>
      <c r="CO27" s="5" t="s">
        <v>214</v>
      </c>
      <c r="CZ27" s="111">
        <v>0.9</v>
      </c>
      <c r="DC27" s="5" t="s">
        <v>215</v>
      </c>
      <c r="EQ27" s="5" t="s">
        <v>3</v>
      </c>
      <c r="ER27" s="112"/>
      <c r="ES27" s="112"/>
      <c r="ET27" s="112"/>
      <c r="EU27" s="112"/>
      <c r="EV27" s="112"/>
      <c r="EW27" s="112"/>
      <c r="EX27" s="112"/>
      <c r="EY27" s="112"/>
      <c r="EZ27" s="112"/>
      <c r="FA27" s="112"/>
      <c r="FB27" s="112"/>
      <c r="FC27" s="112"/>
      <c r="FD27" s="112"/>
      <c r="FE27" s="112"/>
      <c r="FF27" s="112"/>
      <c r="FG27" s="112"/>
      <c r="FH27" s="112"/>
      <c r="FI27" s="112"/>
      <c r="FJ27" s="112"/>
      <c r="FK27" s="112"/>
      <c r="FL27" s="112"/>
      <c r="FM27" s="112"/>
      <c r="FN27" s="112"/>
      <c r="FO27" s="112"/>
      <c r="FP27" s="112"/>
      <c r="FQ27" s="112"/>
      <c r="FR27" s="112"/>
      <c r="FS27" s="112"/>
      <c r="FT27" s="112"/>
      <c r="FU27" s="112"/>
      <c r="FV27" s="112"/>
      <c r="FW27" s="112"/>
      <c r="FX27" s="112"/>
      <c r="FY27" s="112"/>
      <c r="FZ27" s="112"/>
      <c r="GA27" s="112"/>
      <c r="GB27" s="112"/>
      <c r="GC27" s="112"/>
      <c r="GD27" s="112"/>
    </row>
    <row r="28" spans="2:186" ht="15.75">
      <c r="E28" s="113" t="s">
        <v>216</v>
      </c>
      <c r="F28" s="113" t="s">
        <v>217</v>
      </c>
      <c r="G28" s="113" t="s">
        <v>218</v>
      </c>
      <c r="H28" s="113" t="s">
        <v>219</v>
      </c>
      <c r="I28" s="113" t="s">
        <v>220</v>
      </c>
      <c r="J28" s="113" t="s">
        <v>221</v>
      </c>
      <c r="K28" s="113" t="s">
        <v>222</v>
      </c>
      <c r="L28" s="113" t="s">
        <v>223</v>
      </c>
      <c r="M28" s="113" t="s">
        <v>224</v>
      </c>
      <c r="N28" s="113" t="s">
        <v>225</v>
      </c>
      <c r="O28" s="113" t="s">
        <v>226</v>
      </c>
      <c r="P28" s="113" t="s">
        <v>227</v>
      </c>
      <c r="Q28" s="113" t="s">
        <v>228</v>
      </c>
      <c r="R28" s="113" t="s">
        <v>229</v>
      </c>
      <c r="S28" s="113" t="s">
        <v>230</v>
      </c>
      <c r="T28" s="113" t="s">
        <v>231</v>
      </c>
      <c r="U28" s="113" t="s">
        <v>232</v>
      </c>
      <c r="V28" s="113" t="s">
        <v>233</v>
      </c>
      <c r="W28" s="113" t="s">
        <v>234</v>
      </c>
      <c r="X28" s="113" t="s">
        <v>235</v>
      </c>
      <c r="Y28" s="113" t="s">
        <v>236</v>
      </c>
      <c r="Z28" s="113"/>
      <c r="AA28" s="113"/>
      <c r="AB28" s="113"/>
      <c r="AC28" s="113"/>
      <c r="AD28" s="113"/>
      <c r="AE28" s="113"/>
      <c r="AF28" s="113"/>
      <c r="AG28" s="113"/>
      <c r="AH28" s="113"/>
      <c r="AI28" s="113"/>
      <c r="AJ28" s="113"/>
      <c r="AK28" s="113"/>
      <c r="AL28" s="113"/>
      <c r="AM28" s="113"/>
      <c r="AN28" s="113"/>
      <c r="AO28" s="113"/>
      <c r="AP28" s="113"/>
      <c r="AQ28" s="113"/>
      <c r="AR28" s="113"/>
      <c r="AS28" s="113"/>
      <c r="AT28" s="113"/>
      <c r="AU28" s="113"/>
      <c r="AV28" s="113"/>
      <c r="AW28" s="113"/>
      <c r="AX28" s="113"/>
      <c r="AY28" s="113"/>
      <c r="AZ28" s="113"/>
      <c r="BA28" s="113"/>
      <c r="BB28" s="113"/>
      <c r="BD28" s="113" t="s">
        <v>237</v>
      </c>
      <c r="BF28" s="113" t="s">
        <v>238</v>
      </c>
      <c r="BH28" s="114" t="s">
        <v>239</v>
      </c>
      <c r="BI28" s="114" t="s">
        <v>240</v>
      </c>
      <c r="BJ28" s="114" t="s">
        <v>241</v>
      </c>
      <c r="BL28" s="114" t="s">
        <v>242</v>
      </c>
      <c r="BM28" s="114" t="s">
        <v>243</v>
      </c>
      <c r="BN28" s="114" t="s">
        <v>244</v>
      </c>
      <c r="BP28" s="57" t="s">
        <v>212</v>
      </c>
      <c r="BQ28" s="57" t="s">
        <v>245</v>
      </c>
      <c r="BR28" s="57" t="s">
        <v>246</v>
      </c>
      <c r="BS28" s="38"/>
      <c r="BT28" s="115"/>
      <c r="BU28" s="115"/>
      <c r="BV28" s="115"/>
      <c r="BW28" s="116" t="s">
        <v>247</v>
      </c>
      <c r="BX28" s="117" t="s">
        <v>144</v>
      </c>
      <c r="BY28" s="117" t="s">
        <v>145</v>
      </c>
      <c r="BZ28" s="117" t="s">
        <v>146</v>
      </c>
      <c r="CA28" s="117" t="s">
        <v>147</v>
      </c>
      <c r="CB28" s="117" t="s">
        <v>148</v>
      </c>
      <c r="CC28" s="117" t="s">
        <v>248</v>
      </c>
      <c r="CD28" s="117" t="s">
        <v>249</v>
      </c>
      <c r="CE28" s="117" t="s">
        <v>143</v>
      </c>
      <c r="CF28" s="117"/>
      <c r="CG28" s="117"/>
      <c r="CH28" s="117"/>
      <c r="CI28" s="117" t="s">
        <v>250</v>
      </c>
      <c r="CJ28" s="117" t="s">
        <v>251</v>
      </c>
      <c r="CK28" s="117" t="s">
        <v>155</v>
      </c>
      <c r="CL28" s="110"/>
      <c r="CM28" s="110" t="s">
        <v>252</v>
      </c>
      <c r="CO28" s="114">
        <v>2012</v>
      </c>
      <c r="CP28" s="114">
        <v>2013</v>
      </c>
      <c r="CQ28" s="114">
        <v>2014</v>
      </c>
      <c r="CR28" s="114">
        <v>2015</v>
      </c>
      <c r="CS28" s="114">
        <v>2016</v>
      </c>
      <c r="CT28" s="114">
        <v>2017</v>
      </c>
      <c r="CU28" s="114">
        <v>2018</v>
      </c>
      <c r="CV28" s="114">
        <v>2019</v>
      </c>
      <c r="CW28" s="114">
        <v>2020</v>
      </c>
      <c r="CX28" s="114">
        <v>2021</v>
      </c>
      <c r="CZ28" s="114" t="s">
        <v>253</v>
      </c>
      <c r="DA28" s="114" t="s">
        <v>244</v>
      </c>
      <c r="DC28" s="114">
        <v>2012</v>
      </c>
      <c r="DD28" s="114">
        <v>2013</v>
      </c>
      <c r="DE28" s="114">
        <v>2014</v>
      </c>
      <c r="DF28" s="114">
        <v>2015</v>
      </c>
      <c r="DG28" s="114">
        <v>2016</v>
      </c>
      <c r="DH28" s="114">
        <v>2017</v>
      </c>
      <c r="DI28" s="114">
        <v>2018</v>
      </c>
      <c r="DJ28" s="114">
        <v>2019</v>
      </c>
      <c r="DK28" s="114">
        <v>2020</v>
      </c>
      <c r="DL28" s="114">
        <v>2021</v>
      </c>
      <c r="DM28" s="114">
        <v>2022</v>
      </c>
      <c r="DN28" s="114">
        <v>2023</v>
      </c>
      <c r="DO28" s="114">
        <v>2024</v>
      </c>
      <c r="DP28" s="114">
        <v>2025</v>
      </c>
      <c r="DQ28" s="114">
        <v>2026</v>
      </c>
      <c r="DR28" s="114">
        <v>2027</v>
      </c>
      <c r="DS28" s="114">
        <v>2028</v>
      </c>
      <c r="DT28" s="114">
        <v>2029</v>
      </c>
      <c r="DU28" s="114">
        <v>2030</v>
      </c>
      <c r="DV28" s="114">
        <v>2031</v>
      </c>
      <c r="DW28" s="114">
        <v>2032</v>
      </c>
      <c r="DX28" s="114">
        <v>2033</v>
      </c>
      <c r="DY28" s="114">
        <v>2034</v>
      </c>
      <c r="DZ28" s="114">
        <v>2035</v>
      </c>
      <c r="EA28" s="114">
        <v>2036</v>
      </c>
      <c r="EB28" s="114">
        <v>2037</v>
      </c>
      <c r="EC28" s="114">
        <v>2038</v>
      </c>
      <c r="ED28" s="114">
        <v>2039</v>
      </c>
      <c r="EE28" s="114">
        <v>2040</v>
      </c>
      <c r="EF28" s="114">
        <v>2041</v>
      </c>
      <c r="EG28" s="114">
        <v>2042</v>
      </c>
      <c r="EH28" s="114">
        <v>2043</v>
      </c>
      <c r="EI28" s="114">
        <v>2044</v>
      </c>
      <c r="EJ28" s="114">
        <v>2045</v>
      </c>
      <c r="EK28" s="114">
        <v>2046</v>
      </c>
      <c r="EL28" s="114">
        <v>2047</v>
      </c>
      <c r="EM28" s="114">
        <v>2048</v>
      </c>
      <c r="EN28" s="114">
        <v>2049</v>
      </c>
      <c r="EO28" s="114">
        <v>2050</v>
      </c>
      <c r="EQ28" s="114" t="s">
        <v>254</v>
      </c>
      <c r="ER28" s="114">
        <v>2012</v>
      </c>
      <c r="ES28" s="114">
        <v>2013</v>
      </c>
      <c r="ET28" s="114">
        <v>2014</v>
      </c>
      <c r="EU28" s="114">
        <v>2015</v>
      </c>
      <c r="EV28" s="114">
        <v>2016</v>
      </c>
      <c r="EW28" s="114">
        <v>2017</v>
      </c>
      <c r="EX28" s="114">
        <v>2018</v>
      </c>
      <c r="EY28" s="114">
        <v>2019</v>
      </c>
      <c r="EZ28" s="114">
        <v>2020</v>
      </c>
      <c r="FA28" s="114">
        <v>2021</v>
      </c>
      <c r="FB28" s="114">
        <v>2022</v>
      </c>
      <c r="FC28" s="114">
        <v>2023</v>
      </c>
      <c r="FD28" s="114">
        <v>2024</v>
      </c>
      <c r="FE28" s="114">
        <v>2025</v>
      </c>
      <c r="FF28" s="114">
        <v>2026</v>
      </c>
      <c r="FG28" s="114">
        <v>2027</v>
      </c>
      <c r="FH28" s="114">
        <v>2028</v>
      </c>
      <c r="FI28" s="114">
        <v>2029</v>
      </c>
      <c r="FJ28" s="114">
        <v>2030</v>
      </c>
      <c r="FK28" s="114">
        <v>2031</v>
      </c>
      <c r="FL28" s="114">
        <v>2032</v>
      </c>
      <c r="FM28" s="114">
        <v>2033</v>
      </c>
      <c r="FN28" s="114">
        <v>2034</v>
      </c>
      <c r="FO28" s="114">
        <v>2035</v>
      </c>
      <c r="FP28" s="114">
        <v>2036</v>
      </c>
      <c r="FQ28" s="114">
        <v>2037</v>
      </c>
      <c r="FR28" s="114">
        <v>2038</v>
      </c>
      <c r="FS28" s="114">
        <v>2039</v>
      </c>
      <c r="FT28" s="114">
        <v>2040</v>
      </c>
      <c r="FU28" s="114">
        <v>2041</v>
      </c>
      <c r="FV28" s="114">
        <v>2042</v>
      </c>
      <c r="FW28" s="114">
        <v>2043</v>
      </c>
      <c r="FX28" s="114">
        <v>2044</v>
      </c>
      <c r="FY28" s="114">
        <v>2045</v>
      </c>
      <c r="FZ28" s="114">
        <v>2046</v>
      </c>
      <c r="GA28" s="114">
        <v>2047</v>
      </c>
      <c r="GB28" s="114">
        <v>2048</v>
      </c>
      <c r="GC28" s="114">
        <v>2049</v>
      </c>
      <c r="GD28" s="114">
        <v>2050</v>
      </c>
    </row>
    <row r="29" spans="2:186">
      <c r="E29" s="118" t="s">
        <v>255</v>
      </c>
      <c r="F29" s="118" t="s">
        <v>256</v>
      </c>
      <c r="G29" s="118" t="s">
        <v>257</v>
      </c>
      <c r="H29" s="118" t="s">
        <v>258</v>
      </c>
      <c r="I29" s="118" t="s">
        <v>259</v>
      </c>
      <c r="J29" s="118">
        <v>232</v>
      </c>
      <c r="K29" s="118" t="s">
        <v>260</v>
      </c>
      <c r="L29" s="118" t="s">
        <v>260</v>
      </c>
      <c r="M29" s="118" t="s">
        <v>261</v>
      </c>
      <c r="N29" s="118" t="s">
        <v>262</v>
      </c>
      <c r="O29" s="119">
        <v>1232.1099999999999</v>
      </c>
      <c r="P29" s="119">
        <v>177.49814799503901</v>
      </c>
      <c r="Q29" s="119">
        <v>143.93911386959999</v>
      </c>
      <c r="R29" s="119">
        <v>137.85928069450199</v>
      </c>
      <c r="S29" s="119">
        <v>137.85928069450199</v>
      </c>
      <c r="T29" s="119">
        <v>137.85928069450199</v>
      </c>
      <c r="U29" s="119">
        <v>0</v>
      </c>
      <c r="V29" s="119">
        <v>0</v>
      </c>
      <c r="W29" s="119">
        <v>0</v>
      </c>
      <c r="X29" s="119">
        <v>0</v>
      </c>
      <c r="Y29" s="119">
        <v>0</v>
      </c>
      <c r="Z29" s="119"/>
      <c r="AA29" s="119"/>
      <c r="AB29" s="119"/>
      <c r="AC29" s="119"/>
      <c r="AD29" s="119"/>
      <c r="AE29" s="119"/>
      <c r="AF29" s="119"/>
      <c r="AG29" s="119"/>
      <c r="AH29" s="119"/>
      <c r="AI29" s="119"/>
      <c r="AJ29" s="119"/>
      <c r="AK29" s="119"/>
      <c r="AL29" s="119"/>
      <c r="AM29" s="119"/>
      <c r="AN29" s="119"/>
      <c r="AO29" s="119"/>
      <c r="AP29" s="119"/>
      <c r="AQ29" s="119"/>
      <c r="AR29" s="119"/>
      <c r="AS29" s="119"/>
      <c r="AT29" s="119"/>
      <c r="AU29" s="119"/>
      <c r="AV29" s="119"/>
      <c r="AW29" s="119"/>
      <c r="AX29" s="119"/>
      <c r="AY29" s="119"/>
      <c r="AZ29" s="119"/>
      <c r="BA29" s="119"/>
      <c r="BB29" s="119"/>
      <c r="BD29" s="100">
        <v>1967.1251039481454</v>
      </c>
      <c r="BF29" s="120">
        <v>4</v>
      </c>
      <c r="BH29" s="43">
        <v>2688508.03</v>
      </c>
      <c r="BI29" s="43">
        <v>0</v>
      </c>
      <c r="BJ29" s="43">
        <v>0</v>
      </c>
      <c r="BL29" s="43" t="s">
        <v>263</v>
      </c>
      <c r="BM29" s="43">
        <v>0</v>
      </c>
      <c r="BN29" s="121" t="s">
        <v>263</v>
      </c>
      <c r="BP29" s="122">
        <v>6</v>
      </c>
      <c r="BQ29" s="38" t="s">
        <v>116</v>
      </c>
      <c r="BR29" s="96">
        <v>80</v>
      </c>
      <c r="BS29" s="38"/>
      <c r="BT29" s="43">
        <v>6</v>
      </c>
      <c r="BU29" s="43">
        <v>0</v>
      </c>
      <c r="BW29" s="38"/>
      <c r="BX29" s="48">
        <v>0</v>
      </c>
      <c r="BY29" s="48">
        <v>0</v>
      </c>
      <c r="BZ29" s="48">
        <v>0</v>
      </c>
      <c r="CA29" s="48">
        <v>0</v>
      </c>
      <c r="CB29" s="48">
        <v>0</v>
      </c>
      <c r="CC29" s="48">
        <v>0</v>
      </c>
      <c r="CD29" s="48">
        <v>0</v>
      </c>
      <c r="CE29" s="48">
        <v>0</v>
      </c>
      <c r="CF29" s="48"/>
      <c r="CG29" s="48"/>
      <c r="CH29" s="48"/>
      <c r="CI29" s="48">
        <v>0</v>
      </c>
      <c r="CJ29" s="48">
        <v>0</v>
      </c>
      <c r="CK29" s="48">
        <v>0</v>
      </c>
      <c r="CL29" s="48"/>
      <c r="CM29" s="48">
        <v>6</v>
      </c>
      <c r="CO29" s="123">
        <v>0.71658286764063228</v>
      </c>
      <c r="CP29" s="123">
        <v>0.78975519083487411</v>
      </c>
      <c r="CQ29" s="123">
        <v>0.85983679388991607</v>
      </c>
      <c r="CR29" s="123">
        <v>0.92991839694495804</v>
      </c>
      <c r="CS29" s="123">
        <v>1</v>
      </c>
      <c r="CT29" s="123">
        <v>1</v>
      </c>
      <c r="CU29" s="123">
        <v>1</v>
      </c>
      <c r="CV29" s="123">
        <v>1</v>
      </c>
      <c r="CW29" s="123">
        <v>1</v>
      </c>
      <c r="CX29" s="123">
        <v>1</v>
      </c>
      <c r="CZ29" s="2">
        <v>2015</v>
      </c>
      <c r="DA29" s="124">
        <v>42215</v>
      </c>
      <c r="DC29" s="125">
        <v>1</v>
      </c>
      <c r="DD29" s="125">
        <v>1</v>
      </c>
      <c r="DE29" s="125">
        <v>1</v>
      </c>
      <c r="DF29" s="125">
        <v>1</v>
      </c>
      <c r="DG29" s="125">
        <v>0.98750000000000004</v>
      </c>
      <c r="DH29" s="125">
        <v>0.97499999999999998</v>
      </c>
      <c r="DI29" s="125">
        <v>0.96250000000000002</v>
      </c>
      <c r="DJ29" s="125">
        <v>0.95</v>
      </c>
      <c r="DK29" s="125">
        <v>0.9375</v>
      </c>
      <c r="DL29" s="125">
        <v>0.92500000000000004</v>
      </c>
      <c r="DM29" s="125">
        <v>0.91249999999999998</v>
      </c>
      <c r="DN29" s="125">
        <v>0.9</v>
      </c>
      <c r="DO29" s="125">
        <v>0.88749999999999996</v>
      </c>
      <c r="DP29" s="125">
        <v>0.875</v>
      </c>
      <c r="DQ29" s="125">
        <v>0.86250000000000004</v>
      </c>
      <c r="DR29" s="125">
        <v>0.85</v>
      </c>
      <c r="DS29" s="125">
        <v>0.83750000000000002</v>
      </c>
      <c r="DT29" s="125">
        <v>0.82499999999999996</v>
      </c>
      <c r="DU29" s="125">
        <v>0.8125</v>
      </c>
      <c r="DV29" s="125">
        <v>0.8</v>
      </c>
      <c r="DW29" s="125">
        <v>0.78749999999999998</v>
      </c>
      <c r="DX29" s="125">
        <v>0.77500000000000002</v>
      </c>
      <c r="DY29" s="125">
        <v>0.76249999999999996</v>
      </c>
      <c r="DZ29" s="125">
        <v>0.75</v>
      </c>
      <c r="EA29" s="125">
        <v>0.73750000000000004</v>
      </c>
      <c r="EB29" s="125">
        <v>0.72499999999999998</v>
      </c>
      <c r="EC29" s="125">
        <v>0.71250000000000002</v>
      </c>
      <c r="ED29" s="125">
        <v>0.7</v>
      </c>
      <c r="EE29" s="125">
        <v>0.6875</v>
      </c>
      <c r="EF29" s="125">
        <v>0.67500000000000004</v>
      </c>
      <c r="EG29" s="125">
        <v>0.66249999999999998</v>
      </c>
      <c r="EH29" s="125">
        <v>0.65</v>
      </c>
      <c r="EI29" s="125">
        <v>0.63749999999999996</v>
      </c>
      <c r="EJ29" s="125">
        <v>0.625</v>
      </c>
      <c r="EK29" s="125">
        <v>0.61250000000000004</v>
      </c>
      <c r="EL29" s="125">
        <v>0.6</v>
      </c>
      <c r="EM29" s="125">
        <v>0.58750000000000002</v>
      </c>
      <c r="EN29" s="125">
        <v>0.57499999999999996</v>
      </c>
      <c r="EO29" s="125">
        <v>0.5625</v>
      </c>
      <c r="ER29" s="126">
        <v>2866006.1779950387</v>
      </c>
      <c r="ES29" s="126">
        <v>2832447.1438695998</v>
      </c>
      <c r="ET29" s="126">
        <v>2970306.4245641017</v>
      </c>
      <c r="EU29" s="126">
        <v>3108165.7052586037</v>
      </c>
      <c r="EV29" s="126">
        <v>3205449.673628692</v>
      </c>
      <c r="EW29" s="126">
        <v>3164874.361304278</v>
      </c>
      <c r="EX29" s="126">
        <v>3124299.0489798645</v>
      </c>
      <c r="EY29" s="126">
        <v>3083723.73665545</v>
      </c>
      <c r="EZ29" s="126">
        <v>3043148.4243310364</v>
      </c>
      <c r="FA29" s="126">
        <v>3002573.1120066228</v>
      </c>
      <c r="FB29" s="126">
        <v>2961997.7996822088</v>
      </c>
      <c r="FC29" s="126">
        <v>2921422.4873577952</v>
      </c>
      <c r="FD29" s="126">
        <v>2880847.1750333812</v>
      </c>
      <c r="FE29" s="126">
        <v>2840271.8627089672</v>
      </c>
      <c r="FF29" s="126">
        <v>2799696.5503845536</v>
      </c>
      <c r="FG29" s="126">
        <v>2759121.2380601396</v>
      </c>
      <c r="FH29" s="126">
        <v>2718545.925735726</v>
      </c>
      <c r="FI29" s="126">
        <v>2677970.613411312</v>
      </c>
      <c r="FJ29" s="126">
        <v>2637395.3010868984</v>
      </c>
      <c r="FK29" s="126">
        <v>2596819.9887624849</v>
      </c>
      <c r="FL29" s="126">
        <v>2556244.6764380704</v>
      </c>
      <c r="FM29" s="126">
        <v>2515669.3641136568</v>
      </c>
      <c r="FN29" s="126">
        <v>2475094.0517892428</v>
      </c>
      <c r="FO29" s="126">
        <v>2434518.7394648292</v>
      </c>
      <c r="FP29" s="126">
        <v>2393943.4271404156</v>
      </c>
      <c r="FQ29" s="126">
        <v>2353368.1148160016</v>
      </c>
      <c r="FR29" s="126">
        <v>2312792.8024915881</v>
      </c>
      <c r="FS29" s="126">
        <v>2272217.4901671736</v>
      </c>
      <c r="FT29" s="126">
        <v>2231642.17784276</v>
      </c>
      <c r="FU29" s="126">
        <v>2191066.8655183464</v>
      </c>
      <c r="FV29" s="126">
        <v>2150491.5531939324</v>
      </c>
      <c r="FW29" s="126">
        <v>2109916.2408695188</v>
      </c>
      <c r="FX29" s="126">
        <v>2069340.9285451046</v>
      </c>
      <c r="FY29" s="126">
        <v>2028765.616220691</v>
      </c>
      <c r="FZ29" s="126">
        <v>1988190.3038962774</v>
      </c>
      <c r="GA29" s="126">
        <v>1947614.9915718632</v>
      </c>
      <c r="GB29" s="126">
        <v>1907039.6792474496</v>
      </c>
      <c r="GC29" s="126">
        <v>1866464.3669230356</v>
      </c>
      <c r="GD29" s="126">
        <v>1825889.054598622</v>
      </c>
    </row>
    <row r="30" spans="2:186">
      <c r="E30" s="118" t="s">
        <v>264</v>
      </c>
      <c r="F30" s="118" t="s">
        <v>265</v>
      </c>
      <c r="G30" s="118" t="s">
        <v>266</v>
      </c>
      <c r="H30" s="118" t="s">
        <v>267</v>
      </c>
      <c r="I30" s="118" t="s">
        <v>268</v>
      </c>
      <c r="J30" s="118">
        <v>138</v>
      </c>
      <c r="K30" s="118" t="s">
        <v>269</v>
      </c>
      <c r="L30" s="118" t="s">
        <v>269</v>
      </c>
      <c r="M30" s="118" t="s">
        <v>270</v>
      </c>
      <c r="N30" s="118" t="s">
        <v>262</v>
      </c>
      <c r="O30" s="119">
        <v>469.39172000000002</v>
      </c>
      <c r="P30" s="119">
        <v>210.581723852832</v>
      </c>
      <c r="Q30" s="119">
        <v>0</v>
      </c>
      <c r="R30" s="119">
        <v>0</v>
      </c>
      <c r="S30" s="119">
        <v>0</v>
      </c>
      <c r="T30" s="119">
        <v>0</v>
      </c>
      <c r="U30" s="119">
        <v>0</v>
      </c>
      <c r="V30" s="119">
        <v>0</v>
      </c>
      <c r="W30" s="119">
        <v>0</v>
      </c>
      <c r="X30" s="119">
        <v>0</v>
      </c>
      <c r="Y30" s="119">
        <v>0</v>
      </c>
      <c r="Z30" s="119"/>
      <c r="AA30" s="119"/>
      <c r="AB30" s="119"/>
      <c r="AC30" s="119"/>
      <c r="AD30" s="119"/>
      <c r="AE30" s="119"/>
      <c r="AF30" s="119"/>
      <c r="AG30" s="119"/>
      <c r="AH30" s="119"/>
      <c r="AI30" s="119"/>
      <c r="AJ30" s="119"/>
      <c r="AK30" s="119"/>
      <c r="AL30" s="119"/>
      <c r="AM30" s="119"/>
      <c r="AN30" s="119"/>
      <c r="AO30" s="119"/>
      <c r="AP30" s="119"/>
      <c r="AQ30" s="119"/>
      <c r="AR30" s="119"/>
      <c r="AS30" s="119"/>
      <c r="AT30" s="119"/>
      <c r="AU30" s="119"/>
      <c r="AV30" s="119"/>
      <c r="AW30" s="119"/>
      <c r="AX30" s="119"/>
      <c r="AY30" s="119"/>
      <c r="AZ30" s="119"/>
      <c r="BA30" s="119"/>
      <c r="BB30" s="119"/>
      <c r="BD30" s="100">
        <v>679.97344385283202</v>
      </c>
      <c r="BF30" s="120">
        <v>6</v>
      </c>
      <c r="BH30" s="43">
        <v>0</v>
      </c>
      <c r="BI30" s="43">
        <v>679823.22</v>
      </c>
      <c r="BJ30" s="43">
        <v>1</v>
      </c>
      <c r="BL30" s="43">
        <v>4575</v>
      </c>
      <c r="BM30" s="43">
        <v>25</v>
      </c>
      <c r="BN30" s="121">
        <v>40878</v>
      </c>
      <c r="BP30" s="122">
        <v>19</v>
      </c>
      <c r="BQ30" s="38" t="s">
        <v>129</v>
      </c>
      <c r="BR30" s="96">
        <v>80</v>
      </c>
      <c r="BS30" s="38"/>
      <c r="BT30" s="43">
        <v>0</v>
      </c>
      <c r="BU30" s="43">
        <v>19</v>
      </c>
      <c r="BW30" s="38"/>
      <c r="BX30" s="48">
        <v>0</v>
      </c>
      <c r="BY30" s="48">
        <v>0</v>
      </c>
      <c r="BZ30" s="48">
        <v>0</v>
      </c>
      <c r="CA30" s="48">
        <v>0</v>
      </c>
      <c r="CB30" s="48">
        <v>0</v>
      </c>
      <c r="CC30" s="48">
        <v>0</v>
      </c>
      <c r="CD30" s="48">
        <v>0</v>
      </c>
      <c r="CE30" s="48">
        <v>0</v>
      </c>
      <c r="CF30" s="48"/>
      <c r="CG30" s="48"/>
      <c r="CH30" s="48"/>
      <c r="CI30" s="48">
        <v>0</v>
      </c>
      <c r="CJ30" s="48">
        <v>0</v>
      </c>
      <c r="CK30" s="48">
        <v>0</v>
      </c>
      <c r="CL30" s="48"/>
      <c r="CM30" s="48">
        <v>19</v>
      </c>
      <c r="CO30" s="123">
        <v>1</v>
      </c>
      <c r="CP30" s="123">
        <v>1</v>
      </c>
      <c r="CQ30" s="123">
        <v>1</v>
      </c>
      <c r="CR30" s="123">
        <v>1</v>
      </c>
      <c r="CS30" s="123">
        <v>1</v>
      </c>
      <c r="CT30" s="123">
        <v>1</v>
      </c>
      <c r="CU30" s="123">
        <v>1</v>
      </c>
      <c r="CV30" s="123">
        <v>1</v>
      </c>
      <c r="CW30" s="123">
        <v>1</v>
      </c>
      <c r="CX30" s="123">
        <v>1</v>
      </c>
      <c r="CZ30" s="2">
        <v>2012</v>
      </c>
      <c r="DA30" s="124">
        <v>40878</v>
      </c>
      <c r="DC30" s="125">
        <v>0.9916666666666667</v>
      </c>
      <c r="DD30" s="125">
        <v>0.97927083333333331</v>
      </c>
      <c r="DE30" s="125">
        <v>0.96677083333333336</v>
      </c>
      <c r="DF30" s="125">
        <v>0.95427083333333329</v>
      </c>
      <c r="DG30" s="125">
        <v>0.94166666666666665</v>
      </c>
      <c r="DH30" s="125">
        <v>0.92927083333333327</v>
      </c>
      <c r="DI30" s="125">
        <v>0.91677083333333331</v>
      </c>
      <c r="DJ30" s="125">
        <v>0.90427083333333336</v>
      </c>
      <c r="DK30" s="125">
        <v>0.89166666666666661</v>
      </c>
      <c r="DL30" s="125">
        <v>0.87927083333333333</v>
      </c>
      <c r="DM30" s="125">
        <v>0.86677083333333327</v>
      </c>
      <c r="DN30" s="125">
        <v>0.85427083333333331</v>
      </c>
      <c r="DO30" s="125">
        <v>0.84166666666666667</v>
      </c>
      <c r="DP30" s="125">
        <v>0.82927083333333329</v>
      </c>
      <c r="DQ30" s="125">
        <v>0.81677083333333333</v>
      </c>
      <c r="DR30" s="125">
        <v>0.80427083333333327</v>
      </c>
      <c r="DS30" s="125">
        <v>0.79166666666666663</v>
      </c>
      <c r="DT30" s="125">
        <v>0.77927083333333336</v>
      </c>
      <c r="DU30" s="125">
        <v>0.76677083333333329</v>
      </c>
      <c r="DV30" s="125">
        <v>0.75427083333333333</v>
      </c>
      <c r="DW30" s="125">
        <v>0.7416666666666667</v>
      </c>
      <c r="DX30" s="125">
        <v>0.72927083333333331</v>
      </c>
      <c r="DY30" s="125">
        <v>0.71677083333333336</v>
      </c>
      <c r="DZ30" s="125">
        <v>0.7042708333333334</v>
      </c>
      <c r="EA30" s="125">
        <v>0.69166666666666665</v>
      </c>
      <c r="EB30" s="125">
        <v>0.67927083333333338</v>
      </c>
      <c r="EC30" s="125">
        <v>0.66677083333333331</v>
      </c>
      <c r="ED30" s="125">
        <v>0.65427083333333336</v>
      </c>
      <c r="EE30" s="125">
        <v>0.64166666666666661</v>
      </c>
      <c r="EF30" s="125">
        <v>0.62916666666666665</v>
      </c>
      <c r="EG30" s="125">
        <v>0.61677083333333338</v>
      </c>
      <c r="EH30" s="125">
        <v>0.60427083333333331</v>
      </c>
      <c r="EI30" s="125">
        <v>0.59166666666666667</v>
      </c>
      <c r="EJ30" s="125">
        <v>0.57916666666666661</v>
      </c>
      <c r="EK30" s="125">
        <v>0.56677083333333333</v>
      </c>
      <c r="EL30" s="125">
        <v>0.55427083333333338</v>
      </c>
      <c r="EM30" s="125">
        <v>0.54166666666666674</v>
      </c>
      <c r="EN30" s="125">
        <v>0.52916666666666667</v>
      </c>
      <c r="EO30" s="125">
        <v>0.5167708333333334</v>
      </c>
      <c r="ER30" s="126">
        <v>208826.87615405838</v>
      </c>
      <c r="ES30" s="126">
        <v>0</v>
      </c>
      <c r="ET30" s="126">
        <v>0</v>
      </c>
      <c r="EU30" s="126">
        <v>0</v>
      </c>
      <c r="EV30" s="126">
        <v>0</v>
      </c>
      <c r="EW30" s="126">
        <v>0</v>
      </c>
      <c r="EX30" s="126">
        <v>0</v>
      </c>
      <c r="EY30" s="126">
        <v>0</v>
      </c>
      <c r="EZ30" s="126">
        <v>0</v>
      </c>
      <c r="FA30" s="126">
        <v>0</v>
      </c>
      <c r="FB30" s="126">
        <v>0</v>
      </c>
      <c r="FC30" s="126">
        <v>0</v>
      </c>
      <c r="FD30" s="126">
        <v>0</v>
      </c>
      <c r="FE30" s="126">
        <v>0</v>
      </c>
      <c r="FF30" s="126">
        <v>0</v>
      </c>
      <c r="FG30" s="126">
        <v>0</v>
      </c>
      <c r="FH30" s="126">
        <v>0</v>
      </c>
      <c r="FI30" s="126">
        <v>0</v>
      </c>
      <c r="FJ30" s="126">
        <v>0</v>
      </c>
      <c r="FK30" s="126">
        <v>0</v>
      </c>
      <c r="FL30" s="126">
        <v>0</v>
      </c>
      <c r="FM30" s="126">
        <v>0</v>
      </c>
      <c r="FN30" s="126">
        <v>0</v>
      </c>
      <c r="FO30" s="126">
        <v>0</v>
      </c>
      <c r="FP30" s="126">
        <v>0</v>
      </c>
      <c r="FQ30" s="126">
        <v>0</v>
      </c>
      <c r="FR30" s="126">
        <v>0</v>
      </c>
      <c r="FS30" s="126">
        <v>0</v>
      </c>
      <c r="FT30" s="126">
        <v>0</v>
      </c>
      <c r="FU30" s="126">
        <v>0</v>
      </c>
      <c r="FV30" s="126">
        <v>0</v>
      </c>
      <c r="FW30" s="126">
        <v>0</v>
      </c>
      <c r="FX30" s="126">
        <v>0</v>
      </c>
      <c r="FY30" s="126">
        <v>0</v>
      </c>
      <c r="FZ30" s="126">
        <v>0</v>
      </c>
      <c r="GA30" s="126">
        <v>0</v>
      </c>
      <c r="GB30" s="126">
        <v>0</v>
      </c>
      <c r="GC30" s="126">
        <v>0</v>
      </c>
      <c r="GD30" s="126">
        <v>0</v>
      </c>
    </row>
    <row r="31" spans="2:186">
      <c r="E31" s="118" t="s">
        <v>264</v>
      </c>
      <c r="F31" s="118" t="s">
        <v>265</v>
      </c>
      <c r="G31" s="118" t="s">
        <v>271</v>
      </c>
      <c r="H31" s="118" t="s">
        <v>272</v>
      </c>
      <c r="I31" s="118" t="s">
        <v>273</v>
      </c>
      <c r="J31" s="118">
        <v>105</v>
      </c>
      <c r="K31" s="118" t="s">
        <v>269</v>
      </c>
      <c r="L31" s="118" t="s">
        <v>269</v>
      </c>
      <c r="M31" s="118" t="s">
        <v>274</v>
      </c>
      <c r="N31" s="118" t="s">
        <v>262</v>
      </c>
      <c r="O31" s="119">
        <v>160.66999999999999</v>
      </c>
      <c r="P31" s="119">
        <v>139.321603968582</v>
      </c>
      <c r="Q31" s="119">
        <v>0</v>
      </c>
      <c r="R31" s="119">
        <v>0</v>
      </c>
      <c r="S31" s="119">
        <v>0</v>
      </c>
      <c r="T31" s="119">
        <v>0</v>
      </c>
      <c r="U31" s="119">
        <v>0</v>
      </c>
      <c r="V31" s="119">
        <v>0</v>
      </c>
      <c r="W31" s="119">
        <v>0</v>
      </c>
      <c r="X31" s="119">
        <v>0</v>
      </c>
      <c r="Y31" s="119">
        <v>0</v>
      </c>
      <c r="Z31" s="119"/>
      <c r="AA31" s="119"/>
      <c r="AB31" s="119"/>
      <c r="AC31" s="119"/>
      <c r="AD31" s="119"/>
      <c r="AE31" s="119"/>
      <c r="AF31" s="119"/>
      <c r="AG31" s="119"/>
      <c r="AH31" s="119"/>
      <c r="AI31" s="119"/>
      <c r="AJ31" s="119"/>
      <c r="AK31" s="119"/>
      <c r="AL31" s="119"/>
      <c r="AM31" s="119"/>
      <c r="AN31" s="119"/>
      <c r="AO31" s="119"/>
      <c r="AP31" s="119"/>
      <c r="AQ31" s="119"/>
      <c r="AR31" s="119"/>
      <c r="AS31" s="119"/>
      <c r="AT31" s="119"/>
      <c r="AU31" s="119"/>
      <c r="AV31" s="119"/>
      <c r="AW31" s="119"/>
      <c r="AX31" s="119"/>
      <c r="AY31" s="119"/>
      <c r="AZ31" s="119"/>
      <c r="BA31" s="119"/>
      <c r="BB31" s="119"/>
      <c r="BD31" s="100">
        <v>299.99160396858201</v>
      </c>
      <c r="BF31" s="120">
        <v>3</v>
      </c>
      <c r="BH31" s="43">
        <v>0</v>
      </c>
      <c r="BI31" s="43">
        <v>299734.08</v>
      </c>
      <c r="BJ31" s="43">
        <v>1</v>
      </c>
      <c r="BL31" s="43">
        <v>4731</v>
      </c>
      <c r="BM31" s="43">
        <v>25</v>
      </c>
      <c r="BN31" s="121">
        <v>40878</v>
      </c>
      <c r="BP31" s="122">
        <v>15</v>
      </c>
      <c r="BQ31" s="38" t="s">
        <v>125</v>
      </c>
      <c r="BR31" s="96">
        <v>80</v>
      </c>
      <c r="BS31" s="38"/>
      <c r="BT31" s="43">
        <v>0</v>
      </c>
      <c r="BU31" s="43">
        <v>0</v>
      </c>
      <c r="BW31" s="38"/>
      <c r="BX31" s="48">
        <v>0</v>
      </c>
      <c r="BY31" s="48">
        <v>0</v>
      </c>
      <c r="BZ31" s="48">
        <v>0</v>
      </c>
      <c r="CA31" s="48">
        <v>0</v>
      </c>
      <c r="CB31" s="48">
        <v>0</v>
      </c>
      <c r="CC31" s="48">
        <v>0</v>
      </c>
      <c r="CD31" s="48">
        <v>0</v>
      </c>
      <c r="CE31" s="48">
        <v>0</v>
      </c>
      <c r="CF31" s="48"/>
      <c r="CG31" s="48"/>
      <c r="CH31" s="48"/>
      <c r="CI31" s="48">
        <v>15</v>
      </c>
      <c r="CJ31" s="48">
        <v>0</v>
      </c>
      <c r="CK31" s="48">
        <v>0</v>
      </c>
      <c r="CL31" s="48"/>
      <c r="CM31" s="48">
        <v>15</v>
      </c>
      <c r="CO31" s="123">
        <v>1</v>
      </c>
      <c r="CP31" s="123">
        <v>1</v>
      </c>
      <c r="CQ31" s="123">
        <v>1</v>
      </c>
      <c r="CR31" s="123">
        <v>1</v>
      </c>
      <c r="CS31" s="123">
        <v>1</v>
      </c>
      <c r="CT31" s="123">
        <v>1</v>
      </c>
      <c r="CU31" s="123">
        <v>1</v>
      </c>
      <c r="CV31" s="123">
        <v>1</v>
      </c>
      <c r="CW31" s="123">
        <v>1</v>
      </c>
      <c r="CX31" s="123">
        <v>1</v>
      </c>
      <c r="CZ31" s="2">
        <v>2012</v>
      </c>
      <c r="DA31" s="124">
        <v>40878</v>
      </c>
      <c r="DC31" s="125">
        <v>0.9916666666666667</v>
      </c>
      <c r="DD31" s="125">
        <v>0.97927083333333331</v>
      </c>
      <c r="DE31" s="125">
        <v>0.96677083333333336</v>
      </c>
      <c r="DF31" s="125">
        <v>0.95427083333333329</v>
      </c>
      <c r="DG31" s="125">
        <v>0.94166666666666665</v>
      </c>
      <c r="DH31" s="125">
        <v>0.92927083333333327</v>
      </c>
      <c r="DI31" s="125">
        <v>0.91677083333333331</v>
      </c>
      <c r="DJ31" s="125">
        <v>0.90427083333333336</v>
      </c>
      <c r="DK31" s="125">
        <v>0.89166666666666661</v>
      </c>
      <c r="DL31" s="125">
        <v>0.87927083333333333</v>
      </c>
      <c r="DM31" s="125">
        <v>0.86677083333333327</v>
      </c>
      <c r="DN31" s="125">
        <v>0.85427083333333331</v>
      </c>
      <c r="DO31" s="125">
        <v>0.84166666666666667</v>
      </c>
      <c r="DP31" s="125">
        <v>0.82927083333333329</v>
      </c>
      <c r="DQ31" s="125">
        <v>0.81677083333333333</v>
      </c>
      <c r="DR31" s="125">
        <v>0.80427083333333327</v>
      </c>
      <c r="DS31" s="125">
        <v>0.79166666666666663</v>
      </c>
      <c r="DT31" s="125">
        <v>0.77927083333333336</v>
      </c>
      <c r="DU31" s="125">
        <v>0.76677083333333329</v>
      </c>
      <c r="DV31" s="125">
        <v>0.75427083333333333</v>
      </c>
      <c r="DW31" s="125">
        <v>0.7416666666666667</v>
      </c>
      <c r="DX31" s="125">
        <v>0.72927083333333331</v>
      </c>
      <c r="DY31" s="125">
        <v>0.71677083333333336</v>
      </c>
      <c r="DZ31" s="125">
        <v>0.7042708333333334</v>
      </c>
      <c r="EA31" s="125">
        <v>0.69166666666666665</v>
      </c>
      <c r="EB31" s="125">
        <v>0.67927083333333338</v>
      </c>
      <c r="EC31" s="125">
        <v>0.66677083333333331</v>
      </c>
      <c r="ED31" s="125">
        <v>0.65427083333333336</v>
      </c>
      <c r="EE31" s="125">
        <v>0.64166666666666661</v>
      </c>
      <c r="EF31" s="125">
        <v>0.62916666666666665</v>
      </c>
      <c r="EG31" s="125">
        <v>0.61677083333333338</v>
      </c>
      <c r="EH31" s="125">
        <v>0.60427083333333331</v>
      </c>
      <c r="EI31" s="125">
        <v>0.59166666666666667</v>
      </c>
      <c r="EJ31" s="125">
        <v>0.57916666666666661</v>
      </c>
      <c r="EK31" s="125">
        <v>0.56677083333333333</v>
      </c>
      <c r="EL31" s="125">
        <v>0.55427083333333338</v>
      </c>
      <c r="EM31" s="125">
        <v>0.54166666666666674</v>
      </c>
      <c r="EN31" s="125">
        <v>0.52916666666666667</v>
      </c>
      <c r="EO31" s="125">
        <v>0.5167708333333334</v>
      </c>
      <c r="ER31" s="126">
        <v>138160.59060217717</v>
      </c>
      <c r="ES31" s="126">
        <v>0</v>
      </c>
      <c r="ET31" s="126">
        <v>0</v>
      </c>
      <c r="EU31" s="126">
        <v>0</v>
      </c>
      <c r="EV31" s="126">
        <v>0</v>
      </c>
      <c r="EW31" s="126">
        <v>0</v>
      </c>
      <c r="EX31" s="126">
        <v>0</v>
      </c>
      <c r="EY31" s="126">
        <v>0</v>
      </c>
      <c r="EZ31" s="126">
        <v>0</v>
      </c>
      <c r="FA31" s="126">
        <v>0</v>
      </c>
      <c r="FB31" s="126">
        <v>0</v>
      </c>
      <c r="FC31" s="126">
        <v>0</v>
      </c>
      <c r="FD31" s="126">
        <v>0</v>
      </c>
      <c r="FE31" s="126">
        <v>0</v>
      </c>
      <c r="FF31" s="126">
        <v>0</v>
      </c>
      <c r="FG31" s="126">
        <v>0</v>
      </c>
      <c r="FH31" s="126">
        <v>0</v>
      </c>
      <c r="FI31" s="126">
        <v>0</v>
      </c>
      <c r="FJ31" s="126">
        <v>0</v>
      </c>
      <c r="FK31" s="126">
        <v>0</v>
      </c>
      <c r="FL31" s="126">
        <v>0</v>
      </c>
      <c r="FM31" s="126">
        <v>0</v>
      </c>
      <c r="FN31" s="126">
        <v>0</v>
      </c>
      <c r="FO31" s="126">
        <v>0</v>
      </c>
      <c r="FP31" s="126">
        <v>0</v>
      </c>
      <c r="FQ31" s="126">
        <v>0</v>
      </c>
      <c r="FR31" s="126">
        <v>0</v>
      </c>
      <c r="FS31" s="126">
        <v>0</v>
      </c>
      <c r="FT31" s="126">
        <v>0</v>
      </c>
      <c r="FU31" s="126">
        <v>0</v>
      </c>
      <c r="FV31" s="126">
        <v>0</v>
      </c>
      <c r="FW31" s="126">
        <v>0</v>
      </c>
      <c r="FX31" s="126">
        <v>0</v>
      </c>
      <c r="FY31" s="126">
        <v>0</v>
      </c>
      <c r="FZ31" s="126">
        <v>0</v>
      </c>
      <c r="GA31" s="126">
        <v>0</v>
      </c>
      <c r="GB31" s="126">
        <v>0</v>
      </c>
      <c r="GC31" s="126">
        <v>0</v>
      </c>
      <c r="GD31" s="126">
        <v>0</v>
      </c>
    </row>
    <row r="32" spans="2:186">
      <c r="E32" s="118" t="s">
        <v>264</v>
      </c>
      <c r="F32" s="118" t="s">
        <v>265</v>
      </c>
      <c r="G32" s="118" t="s">
        <v>275</v>
      </c>
      <c r="H32" s="118" t="s">
        <v>276</v>
      </c>
      <c r="I32" s="118" t="s">
        <v>277</v>
      </c>
      <c r="J32" s="118">
        <v>102</v>
      </c>
      <c r="K32" s="118" t="s">
        <v>269</v>
      </c>
      <c r="L32" s="118" t="s">
        <v>269</v>
      </c>
      <c r="M32" s="118" t="s">
        <v>270</v>
      </c>
      <c r="N32" s="118" t="s">
        <v>262</v>
      </c>
      <c r="O32" s="119">
        <v>189.52288999999999</v>
      </c>
      <c r="P32" s="119">
        <v>116.480595287309</v>
      </c>
      <c r="Q32" s="119">
        <v>0</v>
      </c>
      <c r="R32" s="119">
        <v>0</v>
      </c>
      <c r="S32" s="119">
        <v>0</v>
      </c>
      <c r="T32" s="119">
        <v>0</v>
      </c>
      <c r="U32" s="119">
        <v>0</v>
      </c>
      <c r="V32" s="119">
        <v>0</v>
      </c>
      <c r="W32" s="119">
        <v>0</v>
      </c>
      <c r="X32" s="119">
        <v>0</v>
      </c>
      <c r="Y32" s="119">
        <v>0</v>
      </c>
      <c r="Z32" s="119"/>
      <c r="AA32" s="119"/>
      <c r="AB32" s="119"/>
      <c r="AC32" s="119"/>
      <c r="AD32" s="119"/>
      <c r="AE32" s="119"/>
      <c r="AF32" s="119"/>
      <c r="AG32" s="119"/>
      <c r="AH32" s="119"/>
      <c r="AI32" s="119"/>
      <c r="AJ32" s="119"/>
      <c r="AK32" s="119"/>
      <c r="AL32" s="119"/>
      <c r="AM32" s="119"/>
      <c r="AN32" s="119"/>
      <c r="AO32" s="119"/>
      <c r="AP32" s="119"/>
      <c r="AQ32" s="119"/>
      <c r="AR32" s="119"/>
      <c r="AS32" s="119"/>
      <c r="AT32" s="119"/>
      <c r="AU32" s="119"/>
      <c r="AV32" s="119"/>
      <c r="AW32" s="119"/>
      <c r="AX32" s="119"/>
      <c r="AY32" s="119"/>
      <c r="AZ32" s="119"/>
      <c r="BA32" s="119"/>
      <c r="BB32" s="119"/>
      <c r="BD32" s="100">
        <v>306.00348528730899</v>
      </c>
      <c r="BF32" s="120">
        <v>6</v>
      </c>
      <c r="BH32" s="43">
        <v>0</v>
      </c>
      <c r="BI32" s="43">
        <v>305911.38</v>
      </c>
      <c r="BJ32" s="43">
        <v>1</v>
      </c>
      <c r="BL32" s="43">
        <v>4574</v>
      </c>
      <c r="BM32" s="43">
        <v>25</v>
      </c>
      <c r="BN32" s="121">
        <v>40878</v>
      </c>
      <c r="BP32" s="122">
        <v>19</v>
      </c>
      <c r="BQ32" s="38" t="s">
        <v>129</v>
      </c>
      <c r="BR32" s="96">
        <v>80</v>
      </c>
      <c r="BS32" s="38"/>
      <c r="BT32" s="43">
        <v>0</v>
      </c>
      <c r="BU32" s="43">
        <v>19</v>
      </c>
      <c r="BW32" s="38"/>
      <c r="BX32" s="48">
        <v>0</v>
      </c>
      <c r="BY32" s="48">
        <v>0</v>
      </c>
      <c r="BZ32" s="48">
        <v>0</v>
      </c>
      <c r="CA32" s="48">
        <v>0</v>
      </c>
      <c r="CB32" s="48">
        <v>0</v>
      </c>
      <c r="CC32" s="48">
        <v>0</v>
      </c>
      <c r="CD32" s="48">
        <v>0</v>
      </c>
      <c r="CE32" s="48">
        <v>0</v>
      </c>
      <c r="CF32" s="48"/>
      <c r="CG32" s="48"/>
      <c r="CH32" s="48"/>
      <c r="CI32" s="48">
        <v>0</v>
      </c>
      <c r="CJ32" s="48">
        <v>0</v>
      </c>
      <c r="CK32" s="48">
        <v>0</v>
      </c>
      <c r="CL32" s="48"/>
      <c r="CM32" s="48">
        <v>19</v>
      </c>
      <c r="CO32" s="123">
        <v>1</v>
      </c>
      <c r="CP32" s="123">
        <v>1</v>
      </c>
      <c r="CQ32" s="123">
        <v>1</v>
      </c>
      <c r="CR32" s="123">
        <v>1</v>
      </c>
      <c r="CS32" s="123">
        <v>1</v>
      </c>
      <c r="CT32" s="123">
        <v>1</v>
      </c>
      <c r="CU32" s="123">
        <v>1</v>
      </c>
      <c r="CV32" s="123">
        <v>1</v>
      </c>
      <c r="CW32" s="123">
        <v>1</v>
      </c>
      <c r="CX32" s="123">
        <v>1</v>
      </c>
      <c r="CZ32" s="2">
        <v>2012</v>
      </c>
      <c r="DA32" s="124">
        <v>40878</v>
      </c>
      <c r="DC32" s="125">
        <v>0.9916666666666667</v>
      </c>
      <c r="DD32" s="125">
        <v>0.97927083333333331</v>
      </c>
      <c r="DE32" s="125">
        <v>0.96677083333333336</v>
      </c>
      <c r="DF32" s="125">
        <v>0.95427083333333329</v>
      </c>
      <c r="DG32" s="125">
        <v>0.94166666666666665</v>
      </c>
      <c r="DH32" s="125">
        <v>0.92927083333333327</v>
      </c>
      <c r="DI32" s="125">
        <v>0.91677083333333331</v>
      </c>
      <c r="DJ32" s="125">
        <v>0.90427083333333336</v>
      </c>
      <c r="DK32" s="125">
        <v>0.89166666666666661</v>
      </c>
      <c r="DL32" s="125">
        <v>0.87927083333333333</v>
      </c>
      <c r="DM32" s="125">
        <v>0.86677083333333327</v>
      </c>
      <c r="DN32" s="125">
        <v>0.85427083333333331</v>
      </c>
      <c r="DO32" s="125">
        <v>0.84166666666666667</v>
      </c>
      <c r="DP32" s="125">
        <v>0.82927083333333329</v>
      </c>
      <c r="DQ32" s="125">
        <v>0.81677083333333333</v>
      </c>
      <c r="DR32" s="125">
        <v>0.80427083333333327</v>
      </c>
      <c r="DS32" s="125">
        <v>0.79166666666666663</v>
      </c>
      <c r="DT32" s="125">
        <v>0.77927083333333336</v>
      </c>
      <c r="DU32" s="125">
        <v>0.76677083333333329</v>
      </c>
      <c r="DV32" s="125">
        <v>0.75427083333333333</v>
      </c>
      <c r="DW32" s="125">
        <v>0.7416666666666667</v>
      </c>
      <c r="DX32" s="125">
        <v>0.72927083333333331</v>
      </c>
      <c r="DY32" s="125">
        <v>0.71677083333333336</v>
      </c>
      <c r="DZ32" s="125">
        <v>0.7042708333333334</v>
      </c>
      <c r="EA32" s="125">
        <v>0.69166666666666665</v>
      </c>
      <c r="EB32" s="125">
        <v>0.67927083333333338</v>
      </c>
      <c r="EC32" s="125">
        <v>0.66677083333333331</v>
      </c>
      <c r="ED32" s="125">
        <v>0.65427083333333336</v>
      </c>
      <c r="EE32" s="125">
        <v>0.64166666666666661</v>
      </c>
      <c r="EF32" s="125">
        <v>0.62916666666666665</v>
      </c>
      <c r="EG32" s="125">
        <v>0.61677083333333338</v>
      </c>
      <c r="EH32" s="125">
        <v>0.60427083333333331</v>
      </c>
      <c r="EI32" s="125">
        <v>0.59166666666666667</v>
      </c>
      <c r="EJ32" s="125">
        <v>0.57916666666666661</v>
      </c>
      <c r="EK32" s="125">
        <v>0.56677083333333333</v>
      </c>
      <c r="EL32" s="125">
        <v>0.55427083333333338</v>
      </c>
      <c r="EM32" s="125">
        <v>0.54166666666666674</v>
      </c>
      <c r="EN32" s="125">
        <v>0.52916666666666667</v>
      </c>
      <c r="EO32" s="125">
        <v>0.5167708333333334</v>
      </c>
      <c r="ER32" s="126">
        <v>115509.92365991476</v>
      </c>
      <c r="ES32" s="126">
        <v>0</v>
      </c>
      <c r="ET32" s="126">
        <v>0</v>
      </c>
      <c r="EU32" s="126">
        <v>0</v>
      </c>
      <c r="EV32" s="126">
        <v>0</v>
      </c>
      <c r="EW32" s="126">
        <v>0</v>
      </c>
      <c r="EX32" s="126">
        <v>0</v>
      </c>
      <c r="EY32" s="126">
        <v>0</v>
      </c>
      <c r="EZ32" s="126">
        <v>0</v>
      </c>
      <c r="FA32" s="126">
        <v>0</v>
      </c>
      <c r="FB32" s="126">
        <v>0</v>
      </c>
      <c r="FC32" s="126">
        <v>0</v>
      </c>
      <c r="FD32" s="126">
        <v>0</v>
      </c>
      <c r="FE32" s="126">
        <v>0</v>
      </c>
      <c r="FF32" s="126">
        <v>0</v>
      </c>
      <c r="FG32" s="126">
        <v>0</v>
      </c>
      <c r="FH32" s="126">
        <v>0</v>
      </c>
      <c r="FI32" s="126">
        <v>0</v>
      </c>
      <c r="FJ32" s="126">
        <v>0</v>
      </c>
      <c r="FK32" s="126">
        <v>0</v>
      </c>
      <c r="FL32" s="126">
        <v>0</v>
      </c>
      <c r="FM32" s="126">
        <v>0</v>
      </c>
      <c r="FN32" s="126">
        <v>0</v>
      </c>
      <c r="FO32" s="126">
        <v>0</v>
      </c>
      <c r="FP32" s="126">
        <v>0</v>
      </c>
      <c r="FQ32" s="126">
        <v>0</v>
      </c>
      <c r="FR32" s="126">
        <v>0</v>
      </c>
      <c r="FS32" s="126">
        <v>0</v>
      </c>
      <c r="FT32" s="126">
        <v>0</v>
      </c>
      <c r="FU32" s="126">
        <v>0</v>
      </c>
      <c r="FV32" s="126">
        <v>0</v>
      </c>
      <c r="FW32" s="126">
        <v>0</v>
      </c>
      <c r="FX32" s="126">
        <v>0</v>
      </c>
      <c r="FY32" s="126">
        <v>0</v>
      </c>
      <c r="FZ32" s="126">
        <v>0</v>
      </c>
      <c r="GA32" s="126">
        <v>0</v>
      </c>
      <c r="GB32" s="126">
        <v>0</v>
      </c>
      <c r="GC32" s="126">
        <v>0</v>
      </c>
      <c r="GD32" s="126">
        <v>0</v>
      </c>
    </row>
    <row r="33" spans="1:186" s="5" customFormat="1" ht="15.75">
      <c r="A33" s="51"/>
      <c r="B33" s="51"/>
      <c r="D33" s="2"/>
      <c r="E33" s="118" t="s">
        <v>264</v>
      </c>
      <c r="F33" s="118" t="s">
        <v>265</v>
      </c>
      <c r="G33" s="118" t="s">
        <v>278</v>
      </c>
      <c r="H33" s="118" t="s">
        <v>279</v>
      </c>
      <c r="I33" s="118" t="s">
        <v>280</v>
      </c>
      <c r="J33" s="118">
        <v>99</v>
      </c>
      <c r="K33" s="118" t="s">
        <v>269</v>
      </c>
      <c r="L33" s="118" t="s">
        <v>269</v>
      </c>
      <c r="M33" s="118" t="s">
        <v>270</v>
      </c>
      <c r="N33" s="118" t="s">
        <v>262</v>
      </c>
      <c r="O33" s="119">
        <v>28.58</v>
      </c>
      <c r="P33" s="119">
        <v>26.3732079371641</v>
      </c>
      <c r="Q33" s="119">
        <v>0</v>
      </c>
      <c r="R33" s="119">
        <v>0</v>
      </c>
      <c r="S33" s="119">
        <v>0</v>
      </c>
      <c r="T33" s="119">
        <v>0</v>
      </c>
      <c r="U33" s="119">
        <v>0</v>
      </c>
      <c r="V33" s="119">
        <v>0</v>
      </c>
      <c r="W33" s="119">
        <v>0</v>
      </c>
      <c r="X33" s="119">
        <v>0</v>
      </c>
      <c r="Y33" s="119">
        <v>0</v>
      </c>
      <c r="Z33" s="119"/>
      <c r="AA33" s="119"/>
      <c r="AB33" s="119"/>
      <c r="AC33" s="119"/>
      <c r="AD33" s="119"/>
      <c r="AE33" s="119"/>
      <c r="AF33" s="119"/>
      <c r="AG33" s="119"/>
      <c r="AH33" s="119"/>
      <c r="AI33" s="119"/>
      <c r="AJ33" s="119"/>
      <c r="AK33" s="119"/>
      <c r="AL33" s="119"/>
      <c r="AM33" s="119"/>
      <c r="AN33" s="119"/>
      <c r="AO33" s="119"/>
      <c r="AP33" s="119"/>
      <c r="AQ33" s="119"/>
      <c r="AR33" s="119"/>
      <c r="AS33" s="119"/>
      <c r="AT33" s="119"/>
      <c r="AU33" s="119"/>
      <c r="AV33" s="119"/>
      <c r="AW33" s="119"/>
      <c r="AX33" s="119"/>
      <c r="AY33" s="119"/>
      <c r="AZ33" s="119"/>
      <c r="BA33" s="119"/>
      <c r="BB33" s="119"/>
      <c r="BC33" s="2"/>
      <c r="BD33" s="100">
        <v>54.953207937164095</v>
      </c>
      <c r="BF33" s="120">
        <v>6</v>
      </c>
      <c r="BH33" s="43">
        <v>0</v>
      </c>
      <c r="BI33" s="43">
        <v>52195.83</v>
      </c>
      <c r="BJ33" s="43">
        <v>1</v>
      </c>
      <c r="BK33" s="2"/>
      <c r="BL33" s="43">
        <v>4732</v>
      </c>
      <c r="BM33" s="43">
        <v>25</v>
      </c>
      <c r="BN33" s="121">
        <v>40878</v>
      </c>
      <c r="BP33" s="122">
        <v>19</v>
      </c>
      <c r="BQ33" s="38" t="s">
        <v>129</v>
      </c>
      <c r="BR33" s="96">
        <v>80</v>
      </c>
      <c r="BS33" s="38"/>
      <c r="BT33" s="43">
        <v>0</v>
      </c>
      <c r="BU33" s="43">
        <v>19</v>
      </c>
      <c r="BV33" s="2"/>
      <c r="BW33" s="38"/>
      <c r="BX33" s="48">
        <v>0</v>
      </c>
      <c r="BY33" s="48">
        <v>0</v>
      </c>
      <c r="BZ33" s="48">
        <v>0</v>
      </c>
      <c r="CA33" s="48">
        <v>0</v>
      </c>
      <c r="CB33" s="48">
        <v>0</v>
      </c>
      <c r="CC33" s="48">
        <v>0</v>
      </c>
      <c r="CD33" s="48">
        <v>0</v>
      </c>
      <c r="CE33" s="48">
        <v>0</v>
      </c>
      <c r="CF33" s="48"/>
      <c r="CG33" s="48"/>
      <c r="CH33" s="48"/>
      <c r="CI33" s="48">
        <v>0</v>
      </c>
      <c r="CJ33" s="48">
        <v>0</v>
      </c>
      <c r="CK33" s="48">
        <v>0</v>
      </c>
      <c r="CL33" s="48"/>
      <c r="CM33" s="48">
        <v>19</v>
      </c>
      <c r="CO33" s="123">
        <v>1</v>
      </c>
      <c r="CP33" s="123">
        <v>1</v>
      </c>
      <c r="CQ33" s="123">
        <v>1</v>
      </c>
      <c r="CR33" s="123">
        <v>1</v>
      </c>
      <c r="CS33" s="123">
        <v>1</v>
      </c>
      <c r="CT33" s="123">
        <v>1</v>
      </c>
      <c r="CU33" s="123">
        <v>1</v>
      </c>
      <c r="CV33" s="123">
        <v>1</v>
      </c>
      <c r="CW33" s="123">
        <v>1</v>
      </c>
      <c r="CX33" s="123">
        <v>1</v>
      </c>
      <c r="CY33" s="2"/>
      <c r="CZ33" s="2">
        <v>2012</v>
      </c>
      <c r="DA33" s="124">
        <v>40878</v>
      </c>
      <c r="DB33" s="2"/>
      <c r="DC33" s="125">
        <v>0.9916666666666667</v>
      </c>
      <c r="DD33" s="125">
        <v>0.97927083333333331</v>
      </c>
      <c r="DE33" s="125">
        <v>0.96677083333333336</v>
      </c>
      <c r="DF33" s="125">
        <v>0.95427083333333329</v>
      </c>
      <c r="DG33" s="125">
        <v>0.94166666666666665</v>
      </c>
      <c r="DH33" s="125">
        <v>0.92927083333333327</v>
      </c>
      <c r="DI33" s="125">
        <v>0.91677083333333331</v>
      </c>
      <c r="DJ33" s="125">
        <v>0.90427083333333336</v>
      </c>
      <c r="DK33" s="125">
        <v>0.89166666666666661</v>
      </c>
      <c r="DL33" s="125">
        <v>0.87927083333333333</v>
      </c>
      <c r="DM33" s="125">
        <v>0.86677083333333327</v>
      </c>
      <c r="DN33" s="125">
        <v>0.85427083333333331</v>
      </c>
      <c r="DO33" s="125">
        <v>0.84166666666666667</v>
      </c>
      <c r="DP33" s="125">
        <v>0.82927083333333329</v>
      </c>
      <c r="DQ33" s="125">
        <v>0.81677083333333333</v>
      </c>
      <c r="DR33" s="125">
        <v>0.80427083333333327</v>
      </c>
      <c r="DS33" s="125">
        <v>0.79166666666666663</v>
      </c>
      <c r="DT33" s="125">
        <v>0.77927083333333336</v>
      </c>
      <c r="DU33" s="125">
        <v>0.76677083333333329</v>
      </c>
      <c r="DV33" s="125">
        <v>0.75427083333333333</v>
      </c>
      <c r="DW33" s="125">
        <v>0.7416666666666667</v>
      </c>
      <c r="DX33" s="125">
        <v>0.72927083333333331</v>
      </c>
      <c r="DY33" s="125">
        <v>0.71677083333333336</v>
      </c>
      <c r="DZ33" s="125">
        <v>0.7042708333333334</v>
      </c>
      <c r="EA33" s="125">
        <v>0.69166666666666665</v>
      </c>
      <c r="EB33" s="125">
        <v>0.67927083333333338</v>
      </c>
      <c r="EC33" s="125">
        <v>0.66677083333333331</v>
      </c>
      <c r="ED33" s="125">
        <v>0.65427083333333336</v>
      </c>
      <c r="EE33" s="125">
        <v>0.64166666666666661</v>
      </c>
      <c r="EF33" s="125">
        <v>0.62916666666666665</v>
      </c>
      <c r="EG33" s="125">
        <v>0.61677083333333338</v>
      </c>
      <c r="EH33" s="125">
        <v>0.60427083333333331</v>
      </c>
      <c r="EI33" s="125">
        <v>0.59166666666666667</v>
      </c>
      <c r="EJ33" s="125">
        <v>0.57916666666666661</v>
      </c>
      <c r="EK33" s="125">
        <v>0.56677083333333333</v>
      </c>
      <c r="EL33" s="125">
        <v>0.55427083333333338</v>
      </c>
      <c r="EM33" s="125">
        <v>0.54166666666666674</v>
      </c>
      <c r="EN33" s="125">
        <v>0.52916666666666667</v>
      </c>
      <c r="EO33" s="125">
        <v>0.5167708333333334</v>
      </c>
      <c r="EP33" s="2"/>
      <c r="EQ33" s="2"/>
      <c r="ER33" s="126">
        <v>26153.431204354401</v>
      </c>
      <c r="ES33" s="126">
        <v>0</v>
      </c>
      <c r="ET33" s="126">
        <v>0</v>
      </c>
      <c r="EU33" s="126">
        <v>0</v>
      </c>
      <c r="EV33" s="126">
        <v>0</v>
      </c>
      <c r="EW33" s="126">
        <v>0</v>
      </c>
      <c r="EX33" s="126">
        <v>0</v>
      </c>
      <c r="EY33" s="126">
        <v>0</v>
      </c>
      <c r="EZ33" s="126">
        <v>0</v>
      </c>
      <c r="FA33" s="126">
        <v>0</v>
      </c>
      <c r="FB33" s="126">
        <v>0</v>
      </c>
      <c r="FC33" s="126">
        <v>0</v>
      </c>
      <c r="FD33" s="126">
        <v>0</v>
      </c>
      <c r="FE33" s="126">
        <v>0</v>
      </c>
      <c r="FF33" s="126">
        <v>0</v>
      </c>
      <c r="FG33" s="126">
        <v>0</v>
      </c>
      <c r="FH33" s="126">
        <v>0</v>
      </c>
      <c r="FI33" s="126">
        <v>0</v>
      </c>
      <c r="FJ33" s="126">
        <v>0</v>
      </c>
      <c r="FK33" s="126">
        <v>0</v>
      </c>
      <c r="FL33" s="126">
        <v>0</v>
      </c>
      <c r="FM33" s="126">
        <v>0</v>
      </c>
      <c r="FN33" s="126">
        <v>0</v>
      </c>
      <c r="FO33" s="126">
        <v>0</v>
      </c>
      <c r="FP33" s="126">
        <v>0</v>
      </c>
      <c r="FQ33" s="126">
        <v>0</v>
      </c>
      <c r="FR33" s="126">
        <v>0</v>
      </c>
      <c r="FS33" s="126">
        <v>0</v>
      </c>
      <c r="FT33" s="126">
        <v>0</v>
      </c>
      <c r="FU33" s="126">
        <v>0</v>
      </c>
      <c r="FV33" s="126">
        <v>0</v>
      </c>
      <c r="FW33" s="126">
        <v>0</v>
      </c>
      <c r="FX33" s="126">
        <v>0</v>
      </c>
      <c r="FY33" s="126">
        <v>0</v>
      </c>
      <c r="FZ33" s="126">
        <v>0</v>
      </c>
      <c r="GA33" s="126">
        <v>0</v>
      </c>
      <c r="GB33" s="126">
        <v>0</v>
      </c>
      <c r="GC33" s="126">
        <v>0</v>
      </c>
      <c r="GD33" s="126">
        <v>0</v>
      </c>
    </row>
    <row r="34" spans="1:186">
      <c r="A34" s="64"/>
      <c r="B34" s="64"/>
      <c r="E34" s="118" t="s">
        <v>264</v>
      </c>
      <c r="F34" s="118" t="s">
        <v>265</v>
      </c>
      <c r="G34" s="118" t="s">
        <v>281</v>
      </c>
      <c r="H34" s="118" t="s">
        <v>282</v>
      </c>
      <c r="I34" s="118" t="s">
        <v>283</v>
      </c>
      <c r="J34" s="118">
        <v>138</v>
      </c>
      <c r="K34" s="118" t="s">
        <v>269</v>
      </c>
      <c r="L34" s="118" t="s">
        <v>269</v>
      </c>
      <c r="M34" s="118" t="s">
        <v>270</v>
      </c>
      <c r="N34" s="118" t="s">
        <v>262</v>
      </c>
      <c r="O34" s="119">
        <v>11767.66714</v>
      </c>
      <c r="P34" s="119">
        <v>409.53928896238102</v>
      </c>
      <c r="Q34" s="119">
        <v>651.79245068518401</v>
      </c>
      <c r="R34" s="119">
        <v>376.63931376601897</v>
      </c>
      <c r="S34" s="119">
        <v>257.65636626705202</v>
      </c>
      <c r="T34" s="119">
        <v>165.15192228193499</v>
      </c>
      <c r="U34" s="119">
        <v>0</v>
      </c>
      <c r="V34" s="119">
        <v>0</v>
      </c>
      <c r="W34" s="119">
        <v>0</v>
      </c>
      <c r="X34" s="119">
        <v>0</v>
      </c>
      <c r="Y34" s="119">
        <v>0</v>
      </c>
      <c r="Z34" s="119"/>
      <c r="AA34" s="119"/>
      <c r="AB34" s="119"/>
      <c r="AC34" s="119"/>
      <c r="AD34" s="119"/>
      <c r="AE34" s="119"/>
      <c r="AF34" s="119"/>
      <c r="AG34" s="119"/>
      <c r="AH34" s="119"/>
      <c r="AI34" s="119"/>
      <c r="AJ34" s="119"/>
      <c r="AK34" s="119"/>
      <c r="AL34" s="119"/>
      <c r="AM34" s="119"/>
      <c r="AN34" s="119"/>
      <c r="AO34" s="119"/>
      <c r="AP34" s="119"/>
      <c r="AQ34" s="119"/>
      <c r="AR34" s="119"/>
      <c r="AS34" s="119"/>
      <c r="AT34" s="119"/>
      <c r="AU34" s="119"/>
      <c r="AV34" s="119"/>
      <c r="AW34" s="119"/>
      <c r="AX34" s="119"/>
      <c r="AY34" s="119"/>
      <c r="AZ34" s="119"/>
      <c r="BA34" s="119"/>
      <c r="BB34" s="119"/>
      <c r="BD34" s="100">
        <v>13628.446481962572</v>
      </c>
      <c r="BF34" s="120">
        <v>6</v>
      </c>
      <c r="BH34" s="43">
        <v>12372261.300000001</v>
      </c>
      <c r="BI34" s="43">
        <v>0</v>
      </c>
      <c r="BJ34" s="43">
        <v>0</v>
      </c>
      <c r="BL34" s="43" t="s">
        <v>263</v>
      </c>
      <c r="BM34" s="43">
        <v>0</v>
      </c>
      <c r="BN34" s="121" t="s">
        <v>263</v>
      </c>
      <c r="BP34" s="122">
        <v>19</v>
      </c>
      <c r="BQ34" s="38" t="s">
        <v>129</v>
      </c>
      <c r="BR34" s="96">
        <v>80</v>
      </c>
      <c r="BS34" s="38"/>
      <c r="BT34" s="43">
        <v>0</v>
      </c>
      <c r="BU34" s="43">
        <v>19</v>
      </c>
      <c r="BW34" s="38"/>
      <c r="BX34" s="48">
        <v>0</v>
      </c>
      <c r="BY34" s="48">
        <v>0</v>
      </c>
      <c r="BZ34" s="48">
        <v>0</v>
      </c>
      <c r="CA34" s="48">
        <v>0</v>
      </c>
      <c r="CB34" s="48">
        <v>0</v>
      </c>
      <c r="CC34" s="48">
        <v>0</v>
      </c>
      <c r="CD34" s="48">
        <v>0</v>
      </c>
      <c r="CE34" s="48">
        <v>0</v>
      </c>
      <c r="CF34" s="48"/>
      <c r="CG34" s="48"/>
      <c r="CH34" s="48"/>
      <c r="CI34" s="48">
        <v>0</v>
      </c>
      <c r="CJ34" s="48">
        <v>0</v>
      </c>
      <c r="CK34" s="48">
        <v>0</v>
      </c>
      <c r="CL34" s="48"/>
      <c r="CM34" s="48">
        <v>19</v>
      </c>
      <c r="CO34" s="123">
        <v>0.89351390454363777</v>
      </c>
      <c r="CP34" s="123">
        <v>0.94133978488501335</v>
      </c>
      <c r="CQ34" s="123">
        <v>0.96897604660160053</v>
      </c>
      <c r="CR34" s="123">
        <v>0.98788182332443275</v>
      </c>
      <c r="CS34" s="123">
        <v>1</v>
      </c>
      <c r="CT34" s="123">
        <v>1</v>
      </c>
      <c r="CU34" s="123">
        <v>1</v>
      </c>
      <c r="CV34" s="123">
        <v>1</v>
      </c>
      <c r="CW34" s="123">
        <v>1</v>
      </c>
      <c r="CX34" s="123">
        <v>1</v>
      </c>
      <c r="CZ34" s="2">
        <v>2013</v>
      </c>
      <c r="DA34" s="124">
        <v>41485</v>
      </c>
      <c r="DC34" s="125">
        <v>1</v>
      </c>
      <c r="DD34" s="125">
        <v>1</v>
      </c>
      <c r="DE34" s="125">
        <v>0.98750000000000004</v>
      </c>
      <c r="DF34" s="125">
        <v>0.97499999999999998</v>
      </c>
      <c r="DG34" s="125">
        <v>0.96250000000000002</v>
      </c>
      <c r="DH34" s="125">
        <v>0.95</v>
      </c>
      <c r="DI34" s="125">
        <v>0.9375</v>
      </c>
      <c r="DJ34" s="125">
        <v>0.92500000000000004</v>
      </c>
      <c r="DK34" s="125">
        <v>0.91249999999999998</v>
      </c>
      <c r="DL34" s="125">
        <v>0.9</v>
      </c>
      <c r="DM34" s="125">
        <v>0.88749999999999996</v>
      </c>
      <c r="DN34" s="125">
        <v>0.875</v>
      </c>
      <c r="DO34" s="125">
        <v>0.86250000000000004</v>
      </c>
      <c r="DP34" s="125">
        <v>0.85</v>
      </c>
      <c r="DQ34" s="125">
        <v>0.83750000000000002</v>
      </c>
      <c r="DR34" s="125">
        <v>0.82499999999999996</v>
      </c>
      <c r="DS34" s="125">
        <v>0.8125</v>
      </c>
      <c r="DT34" s="125">
        <v>0.8</v>
      </c>
      <c r="DU34" s="125">
        <v>0.78749999999999998</v>
      </c>
      <c r="DV34" s="125">
        <v>0.77500000000000002</v>
      </c>
      <c r="DW34" s="125">
        <v>0.76249999999999996</v>
      </c>
      <c r="DX34" s="125">
        <v>0.75</v>
      </c>
      <c r="DY34" s="125">
        <v>0.73750000000000004</v>
      </c>
      <c r="DZ34" s="125">
        <v>0.72499999999999998</v>
      </c>
      <c r="EA34" s="125">
        <v>0.71250000000000002</v>
      </c>
      <c r="EB34" s="125">
        <v>0.7</v>
      </c>
      <c r="EC34" s="125">
        <v>0.6875</v>
      </c>
      <c r="ED34" s="125">
        <v>0.67500000000000004</v>
      </c>
      <c r="EE34" s="125">
        <v>0.66249999999999998</v>
      </c>
      <c r="EF34" s="125">
        <v>0.65</v>
      </c>
      <c r="EG34" s="125">
        <v>0.63749999999999996</v>
      </c>
      <c r="EH34" s="125">
        <v>0.625</v>
      </c>
      <c r="EI34" s="125">
        <v>0.61250000000000004</v>
      </c>
      <c r="EJ34" s="125">
        <v>0.6</v>
      </c>
      <c r="EK34" s="125">
        <v>0.58750000000000002</v>
      </c>
      <c r="EL34" s="125">
        <v>0.57499999999999996</v>
      </c>
      <c r="EM34" s="125">
        <v>0.5625</v>
      </c>
      <c r="EN34" s="125">
        <v>0.55000000000000004</v>
      </c>
      <c r="EO34" s="125">
        <v>0.53749999999999998</v>
      </c>
      <c r="ER34" s="126">
        <v>12781800.588962382</v>
      </c>
      <c r="ES34" s="126">
        <v>13024053.750685185</v>
      </c>
      <c r="ET34" s="126">
        <v>13233184.401145563</v>
      </c>
      <c r="EU34" s="126">
        <v>13316890.694950299</v>
      </c>
      <c r="EV34" s="126">
        <v>13305120.052262682</v>
      </c>
      <c r="EW34" s="126">
        <v>13132326.285350179</v>
      </c>
      <c r="EX34" s="126">
        <v>12959532.518437678</v>
      </c>
      <c r="EY34" s="126">
        <v>12786738.751525177</v>
      </c>
      <c r="EZ34" s="126">
        <v>12613944.984612674</v>
      </c>
      <c r="FA34" s="126">
        <v>12441151.217700172</v>
      </c>
      <c r="FB34" s="126">
        <v>12268357.450787667</v>
      </c>
      <c r="FC34" s="126">
        <v>12095563.683875166</v>
      </c>
      <c r="FD34" s="126">
        <v>11922769.916962665</v>
      </c>
      <c r="FE34" s="126">
        <v>11749976.150050161</v>
      </c>
      <c r="FF34" s="126">
        <v>11577182.38313766</v>
      </c>
      <c r="FG34" s="126">
        <v>11404388.616225157</v>
      </c>
      <c r="FH34" s="126">
        <v>11231594.849312654</v>
      </c>
      <c r="FI34" s="126">
        <v>11058801.082400152</v>
      </c>
      <c r="FJ34" s="126">
        <v>10886007.315487649</v>
      </c>
      <c r="FK34" s="126">
        <v>10713213.548575148</v>
      </c>
      <c r="FL34" s="126">
        <v>10540419.781662645</v>
      </c>
      <c r="FM34" s="126">
        <v>10367626.014750142</v>
      </c>
      <c r="FN34" s="126">
        <v>10194832.24783764</v>
      </c>
      <c r="FO34" s="126">
        <v>10022038.480925137</v>
      </c>
      <c r="FP34" s="126">
        <v>9849244.7140126359</v>
      </c>
      <c r="FQ34" s="126">
        <v>9676450.9471001327</v>
      </c>
      <c r="FR34" s="126">
        <v>9503657.1801876314</v>
      </c>
      <c r="FS34" s="126">
        <v>9330863.4132751282</v>
      </c>
      <c r="FT34" s="126">
        <v>9158069.6463626251</v>
      </c>
      <c r="FU34" s="126">
        <v>8985275.8794501238</v>
      </c>
      <c r="FV34" s="126">
        <v>8812482.1125376206</v>
      </c>
      <c r="FW34" s="126">
        <v>8639688.3456251193</v>
      </c>
      <c r="FX34" s="126">
        <v>8466894.578712618</v>
      </c>
      <c r="FY34" s="126">
        <v>8294100.8118001139</v>
      </c>
      <c r="FZ34" s="126">
        <v>8121307.0448876116</v>
      </c>
      <c r="GA34" s="126">
        <v>7948513.2779751085</v>
      </c>
      <c r="GB34" s="126">
        <v>7775719.5110626072</v>
      </c>
      <c r="GC34" s="126">
        <v>7602925.7441501049</v>
      </c>
      <c r="GD34" s="126">
        <v>7430131.9772376018</v>
      </c>
    </row>
    <row r="35" spans="1:186">
      <c r="E35" s="118" t="s">
        <v>284</v>
      </c>
      <c r="F35" s="118" t="s">
        <v>285</v>
      </c>
      <c r="G35" s="118" t="s">
        <v>286</v>
      </c>
      <c r="H35" s="118" t="s">
        <v>287</v>
      </c>
      <c r="I35" s="118" t="s">
        <v>288</v>
      </c>
      <c r="J35" s="118">
        <v>108</v>
      </c>
      <c r="K35" s="118" t="s">
        <v>289</v>
      </c>
      <c r="L35" s="118" t="s">
        <v>269</v>
      </c>
      <c r="M35" s="118" t="s">
        <v>290</v>
      </c>
      <c r="N35" s="118" t="s">
        <v>262</v>
      </c>
      <c r="O35" s="119">
        <v>2032.2536700000001</v>
      </c>
      <c r="P35" s="119">
        <v>0</v>
      </c>
      <c r="Q35" s="119">
        <v>0</v>
      </c>
      <c r="R35" s="119">
        <v>0</v>
      </c>
      <c r="S35" s="119">
        <v>0</v>
      </c>
      <c r="T35" s="119">
        <v>161.53815626291899</v>
      </c>
      <c r="U35" s="119">
        <v>0</v>
      </c>
      <c r="V35" s="119">
        <v>0</v>
      </c>
      <c r="W35" s="119">
        <v>0</v>
      </c>
      <c r="X35" s="119">
        <v>0</v>
      </c>
      <c r="Y35" s="119">
        <v>0</v>
      </c>
      <c r="Z35" s="119"/>
      <c r="AA35" s="119"/>
      <c r="AB35" s="119"/>
      <c r="AC35" s="119"/>
      <c r="AD35" s="119"/>
      <c r="AE35" s="119"/>
      <c r="AF35" s="119"/>
      <c r="AG35" s="119"/>
      <c r="AH35" s="119"/>
      <c r="AI35" s="119"/>
      <c r="AJ35" s="119"/>
      <c r="AK35" s="119"/>
      <c r="AL35" s="119"/>
      <c r="AM35" s="119"/>
      <c r="AN35" s="119"/>
      <c r="AO35" s="119"/>
      <c r="AP35" s="119"/>
      <c r="AQ35" s="119"/>
      <c r="AR35" s="119"/>
      <c r="AS35" s="119"/>
      <c r="AT35" s="119"/>
      <c r="AU35" s="119"/>
      <c r="AV35" s="119"/>
      <c r="AW35" s="119"/>
      <c r="AX35" s="119"/>
      <c r="AY35" s="119"/>
      <c r="AZ35" s="119"/>
      <c r="BA35" s="119"/>
      <c r="BB35" s="119"/>
      <c r="BD35" s="100">
        <v>2193.7918262629191</v>
      </c>
      <c r="BF35" s="120">
        <v>5</v>
      </c>
      <c r="BH35" s="43">
        <v>2032283</v>
      </c>
      <c r="BI35" s="43">
        <v>0</v>
      </c>
      <c r="BJ35" s="43">
        <v>0</v>
      </c>
      <c r="BL35" s="43" t="s">
        <v>263</v>
      </c>
      <c r="BM35" s="43">
        <v>0</v>
      </c>
      <c r="BN35" s="121" t="s">
        <v>263</v>
      </c>
      <c r="BP35" s="122">
        <v>13</v>
      </c>
      <c r="BQ35" s="38" t="s">
        <v>123</v>
      </c>
      <c r="BR35" s="96">
        <v>50</v>
      </c>
      <c r="BT35" s="43">
        <v>0</v>
      </c>
      <c r="BU35" s="43">
        <v>0</v>
      </c>
      <c r="BW35" s="38"/>
      <c r="BX35" s="48">
        <v>0</v>
      </c>
      <c r="BY35" s="48">
        <v>0</v>
      </c>
      <c r="BZ35" s="48">
        <v>0</v>
      </c>
      <c r="CA35" s="48">
        <v>0</v>
      </c>
      <c r="CB35" s="48">
        <v>0</v>
      </c>
      <c r="CC35" s="48">
        <v>0</v>
      </c>
      <c r="CD35" s="48">
        <v>0</v>
      </c>
      <c r="CE35" s="48">
        <v>0</v>
      </c>
      <c r="CF35" s="48"/>
      <c r="CG35" s="48"/>
      <c r="CH35" s="48"/>
      <c r="CI35" s="48">
        <v>0</v>
      </c>
      <c r="CJ35" s="48">
        <v>0</v>
      </c>
      <c r="CK35" s="48">
        <v>0</v>
      </c>
      <c r="CL35" s="48"/>
      <c r="CM35" s="48">
        <v>0</v>
      </c>
      <c r="CO35" s="123">
        <v>0.92636577713114365</v>
      </c>
      <c r="CP35" s="123">
        <v>0.92636577713114365</v>
      </c>
      <c r="CQ35" s="123">
        <v>0.92636577713114365</v>
      </c>
      <c r="CR35" s="123">
        <v>0.92636577713114365</v>
      </c>
      <c r="CS35" s="123">
        <v>1</v>
      </c>
      <c r="CT35" s="123">
        <v>1</v>
      </c>
      <c r="CU35" s="123">
        <v>1</v>
      </c>
      <c r="CV35" s="123">
        <v>1</v>
      </c>
      <c r="CW35" s="123">
        <v>1</v>
      </c>
      <c r="CX35" s="123">
        <v>1</v>
      </c>
      <c r="CZ35" s="2">
        <v>2012</v>
      </c>
      <c r="DA35" s="124">
        <v>41120</v>
      </c>
      <c r="DC35" s="125">
        <v>1</v>
      </c>
      <c r="DD35" s="125">
        <v>0.98</v>
      </c>
      <c r="DE35" s="125">
        <v>0.96</v>
      </c>
      <c r="DF35" s="125">
        <v>0.94</v>
      </c>
      <c r="DG35" s="125">
        <v>0.92</v>
      </c>
      <c r="DH35" s="125">
        <v>0.9</v>
      </c>
      <c r="DI35" s="125">
        <v>0.88</v>
      </c>
      <c r="DJ35" s="125">
        <v>0.86</v>
      </c>
      <c r="DK35" s="125">
        <v>0.84</v>
      </c>
      <c r="DL35" s="125">
        <v>0.82000000000000006</v>
      </c>
      <c r="DM35" s="125">
        <v>0.8</v>
      </c>
      <c r="DN35" s="125">
        <v>0.78</v>
      </c>
      <c r="DO35" s="125">
        <v>0.76</v>
      </c>
      <c r="DP35" s="125">
        <v>0.74</v>
      </c>
      <c r="DQ35" s="125">
        <v>0.72</v>
      </c>
      <c r="DR35" s="125">
        <v>0.7</v>
      </c>
      <c r="DS35" s="125">
        <v>0.67999999999999994</v>
      </c>
      <c r="DT35" s="125">
        <v>0.65999999999999992</v>
      </c>
      <c r="DU35" s="125">
        <v>0.64</v>
      </c>
      <c r="DV35" s="125">
        <v>0.62</v>
      </c>
      <c r="DW35" s="125">
        <v>0.6</v>
      </c>
      <c r="DX35" s="125">
        <v>0.58000000000000007</v>
      </c>
      <c r="DY35" s="125">
        <v>0.56000000000000005</v>
      </c>
      <c r="DZ35" s="125">
        <v>0.54</v>
      </c>
      <c r="EA35" s="125">
        <v>0.52</v>
      </c>
      <c r="EB35" s="125">
        <v>0.5</v>
      </c>
      <c r="EC35" s="125">
        <v>0.48</v>
      </c>
      <c r="ED35" s="125">
        <v>0.45999999999999996</v>
      </c>
      <c r="EE35" s="125">
        <v>0.43999999999999995</v>
      </c>
      <c r="EF35" s="125">
        <v>0.42000000000000004</v>
      </c>
      <c r="EG35" s="125">
        <v>0.4</v>
      </c>
      <c r="EH35" s="125">
        <v>0.38</v>
      </c>
      <c r="EI35" s="125">
        <v>0.36</v>
      </c>
      <c r="EJ35" s="125">
        <v>0.33999999999999997</v>
      </c>
      <c r="EK35" s="125">
        <v>0.31999999999999995</v>
      </c>
      <c r="EL35" s="125">
        <v>0.30000000000000004</v>
      </c>
      <c r="EM35" s="125">
        <v>0.28000000000000003</v>
      </c>
      <c r="EN35" s="125">
        <v>0.26</v>
      </c>
      <c r="EO35" s="125">
        <v>0.24</v>
      </c>
      <c r="ER35" s="126">
        <v>2032283</v>
      </c>
      <c r="ES35" s="126">
        <v>1991637.3399999999</v>
      </c>
      <c r="ET35" s="126">
        <v>1950991.68</v>
      </c>
      <c r="EU35" s="126">
        <v>1910346.0199999998</v>
      </c>
      <c r="EV35" s="126">
        <v>2018315.4637618854</v>
      </c>
      <c r="EW35" s="126">
        <v>1974439.040636627</v>
      </c>
      <c r="EX35" s="126">
        <v>1930562.6175113686</v>
      </c>
      <c r="EY35" s="126">
        <v>1886686.1943861102</v>
      </c>
      <c r="EZ35" s="126">
        <v>1842809.7712608518</v>
      </c>
      <c r="FA35" s="126">
        <v>1798933.3481355936</v>
      </c>
      <c r="FB35" s="126">
        <v>1755056.9250103352</v>
      </c>
      <c r="FC35" s="126">
        <v>1711180.5018850768</v>
      </c>
      <c r="FD35" s="126">
        <v>1667304.0787598183</v>
      </c>
      <c r="FE35" s="126">
        <v>1623427.6556345599</v>
      </c>
      <c r="FF35" s="126">
        <v>1579551.2325093015</v>
      </c>
      <c r="FG35" s="126">
        <v>1535674.8093840431</v>
      </c>
      <c r="FH35" s="126">
        <v>1491798.3862587847</v>
      </c>
      <c r="FI35" s="126">
        <v>1447921.9631335263</v>
      </c>
      <c r="FJ35" s="126">
        <v>1404045.5400082681</v>
      </c>
      <c r="FK35" s="126">
        <v>1360169.1168830097</v>
      </c>
      <c r="FL35" s="126">
        <v>1316292.6937577513</v>
      </c>
      <c r="FM35" s="126">
        <v>1272416.2706324931</v>
      </c>
      <c r="FN35" s="126">
        <v>1228539.8475072347</v>
      </c>
      <c r="FO35" s="126">
        <v>1184663.4243819762</v>
      </c>
      <c r="FP35" s="126">
        <v>1140787.0012567178</v>
      </c>
      <c r="FQ35" s="126">
        <v>1096910.5781314594</v>
      </c>
      <c r="FR35" s="126">
        <v>1053034.155006201</v>
      </c>
      <c r="FS35" s="126">
        <v>1009157.7318809426</v>
      </c>
      <c r="FT35" s="126">
        <v>965281.30875568418</v>
      </c>
      <c r="FU35" s="126">
        <v>921404.885630426</v>
      </c>
      <c r="FV35" s="126">
        <v>877528.46250516758</v>
      </c>
      <c r="FW35" s="126">
        <v>833652.03937990917</v>
      </c>
      <c r="FX35" s="126">
        <v>789775.61625465075</v>
      </c>
      <c r="FY35" s="126">
        <v>745899.19312939234</v>
      </c>
      <c r="FZ35" s="126">
        <v>702022.77000413393</v>
      </c>
      <c r="GA35" s="126">
        <v>658146.34687887575</v>
      </c>
      <c r="GB35" s="126">
        <v>614269.92375361733</v>
      </c>
      <c r="GC35" s="126">
        <v>570393.50062835892</v>
      </c>
      <c r="GD35" s="126">
        <v>526517.0775031005</v>
      </c>
    </row>
    <row r="36" spans="1:186">
      <c r="E36" s="118" t="s">
        <v>284</v>
      </c>
      <c r="F36" s="118" t="s">
        <v>285</v>
      </c>
      <c r="G36" s="118" t="s">
        <v>291</v>
      </c>
      <c r="H36" s="118" t="s">
        <v>292</v>
      </c>
      <c r="I36" s="118" t="s">
        <v>288</v>
      </c>
      <c r="J36" s="118">
        <v>108</v>
      </c>
      <c r="K36" s="118" t="s">
        <v>289</v>
      </c>
      <c r="L36" s="118" t="s">
        <v>269</v>
      </c>
      <c r="M36" s="118" t="s">
        <v>290</v>
      </c>
      <c r="N36" s="118" t="s">
        <v>262</v>
      </c>
      <c r="O36" s="119">
        <v>1004.80498</v>
      </c>
      <c r="P36" s="119">
        <v>1.51</v>
      </c>
      <c r="Q36" s="119">
        <v>0</v>
      </c>
      <c r="R36" s="119">
        <v>0</v>
      </c>
      <c r="S36" s="119">
        <v>0</v>
      </c>
      <c r="T36" s="119">
        <v>0</v>
      </c>
      <c r="U36" s="119">
        <v>0</v>
      </c>
      <c r="V36" s="119">
        <v>0</v>
      </c>
      <c r="W36" s="119">
        <v>0</v>
      </c>
      <c r="X36" s="119">
        <v>0</v>
      </c>
      <c r="Y36" s="119">
        <v>0</v>
      </c>
      <c r="Z36" s="119"/>
      <c r="AA36" s="119"/>
      <c r="AB36" s="119"/>
      <c r="AC36" s="119"/>
      <c r="AD36" s="119"/>
      <c r="AE36" s="119"/>
      <c r="AF36" s="119"/>
      <c r="AG36" s="119"/>
      <c r="AH36" s="119"/>
      <c r="AI36" s="119"/>
      <c r="AJ36" s="119"/>
      <c r="AK36" s="119"/>
      <c r="AL36" s="119"/>
      <c r="AM36" s="119"/>
      <c r="AN36" s="119"/>
      <c r="AO36" s="119"/>
      <c r="AP36" s="119"/>
      <c r="AQ36" s="119"/>
      <c r="AR36" s="119"/>
      <c r="AS36" s="119"/>
      <c r="AT36" s="119"/>
      <c r="AU36" s="119"/>
      <c r="AV36" s="119"/>
      <c r="AW36" s="119"/>
      <c r="AX36" s="119"/>
      <c r="AY36" s="119"/>
      <c r="AZ36" s="119"/>
      <c r="BA36" s="119"/>
      <c r="BB36" s="119"/>
      <c r="BD36" s="100">
        <v>1006.31498</v>
      </c>
      <c r="BF36" s="120">
        <v>5</v>
      </c>
      <c r="BH36" s="43">
        <v>0</v>
      </c>
      <c r="BI36" s="43">
        <v>1006391.28</v>
      </c>
      <c r="BJ36" s="43">
        <v>1</v>
      </c>
      <c r="BL36" s="43">
        <v>4694</v>
      </c>
      <c r="BM36" s="43">
        <v>50</v>
      </c>
      <c r="BN36" s="121">
        <v>40513</v>
      </c>
      <c r="BP36" s="122">
        <v>8</v>
      </c>
      <c r="BQ36" s="38" t="s">
        <v>118</v>
      </c>
      <c r="BR36" s="96">
        <v>50</v>
      </c>
      <c r="BT36" s="43">
        <v>0</v>
      </c>
      <c r="BU36" s="43">
        <v>0</v>
      </c>
      <c r="BW36" s="38"/>
      <c r="BX36" s="48">
        <v>8</v>
      </c>
      <c r="BY36" s="48">
        <v>0</v>
      </c>
      <c r="BZ36" s="48">
        <v>0</v>
      </c>
      <c r="CA36" s="48">
        <v>0</v>
      </c>
      <c r="CB36" s="48">
        <v>0</v>
      </c>
      <c r="CC36" s="48">
        <v>0</v>
      </c>
      <c r="CD36" s="48">
        <v>0</v>
      </c>
      <c r="CE36" s="48">
        <v>0</v>
      </c>
      <c r="CF36" s="48"/>
      <c r="CG36" s="48"/>
      <c r="CH36" s="48"/>
      <c r="CI36" s="48">
        <v>0</v>
      </c>
      <c r="CJ36" s="48">
        <v>0</v>
      </c>
      <c r="CK36" s="48">
        <v>0</v>
      </c>
      <c r="CL36" s="48"/>
      <c r="CM36" s="48">
        <v>8</v>
      </c>
      <c r="CO36" s="123">
        <v>1</v>
      </c>
      <c r="CP36" s="123">
        <v>1</v>
      </c>
      <c r="CQ36" s="123">
        <v>1</v>
      </c>
      <c r="CR36" s="123">
        <v>1</v>
      </c>
      <c r="CS36" s="123">
        <v>1</v>
      </c>
      <c r="CT36" s="123">
        <v>1</v>
      </c>
      <c r="CU36" s="123">
        <v>1</v>
      </c>
      <c r="CV36" s="123">
        <v>1</v>
      </c>
      <c r="CW36" s="123">
        <v>1</v>
      </c>
      <c r="CX36" s="123">
        <v>1</v>
      </c>
      <c r="CZ36" s="2">
        <v>2012</v>
      </c>
      <c r="DA36" s="124">
        <v>40513</v>
      </c>
      <c r="DC36" s="125">
        <v>0.96683333333333332</v>
      </c>
      <c r="DD36" s="125">
        <v>0.9468333333333333</v>
      </c>
      <c r="DE36" s="125">
        <v>0.9268333333333334</v>
      </c>
      <c r="DF36" s="125">
        <v>0.90683333333333338</v>
      </c>
      <c r="DG36" s="125">
        <v>0.88683333333333336</v>
      </c>
      <c r="DH36" s="125">
        <v>0.86683333333333334</v>
      </c>
      <c r="DI36" s="125">
        <v>0.84683333333333333</v>
      </c>
      <c r="DJ36" s="125">
        <v>0.82683333333333331</v>
      </c>
      <c r="DK36" s="125">
        <v>0.80683333333333329</v>
      </c>
      <c r="DL36" s="125">
        <v>0.78683333333333327</v>
      </c>
      <c r="DM36" s="125">
        <v>0.76683333333333326</v>
      </c>
      <c r="DN36" s="125">
        <v>0.74683333333333335</v>
      </c>
      <c r="DO36" s="125">
        <v>0.72683333333333333</v>
      </c>
      <c r="DP36" s="125">
        <v>0.70683333333333331</v>
      </c>
      <c r="DQ36" s="125">
        <v>0.68683333333333341</v>
      </c>
      <c r="DR36" s="125">
        <v>0.66683333333333339</v>
      </c>
      <c r="DS36" s="125">
        <v>0.64683333333333337</v>
      </c>
      <c r="DT36" s="125">
        <v>0.62683333333333335</v>
      </c>
      <c r="DU36" s="125">
        <v>0.60683333333333334</v>
      </c>
      <c r="DV36" s="125">
        <v>0.58683333333333332</v>
      </c>
      <c r="DW36" s="125">
        <v>0.5668333333333333</v>
      </c>
      <c r="DX36" s="125">
        <v>0.54683333333333339</v>
      </c>
      <c r="DY36" s="125">
        <v>0.52683333333333338</v>
      </c>
      <c r="DZ36" s="125">
        <v>0.50683333333333336</v>
      </c>
      <c r="EA36" s="125">
        <v>0.48683333333333334</v>
      </c>
      <c r="EB36" s="125">
        <v>0.46683333333333332</v>
      </c>
      <c r="EC36" s="125">
        <v>0.44683333333333342</v>
      </c>
      <c r="ED36" s="125">
        <v>0.4268333333333334</v>
      </c>
      <c r="EE36" s="125">
        <v>0.40666666666666662</v>
      </c>
      <c r="EF36" s="125">
        <v>0.38683333333333336</v>
      </c>
      <c r="EG36" s="125">
        <v>0.36683333333333334</v>
      </c>
      <c r="EH36" s="125">
        <v>0.34683333333333333</v>
      </c>
      <c r="EI36" s="125">
        <v>0.32666666666666666</v>
      </c>
      <c r="EJ36" s="125">
        <v>0.3068333333333334</v>
      </c>
      <c r="EK36" s="125">
        <v>0.28683333333333338</v>
      </c>
      <c r="EL36" s="125">
        <v>0.26683333333333337</v>
      </c>
      <c r="EM36" s="125">
        <v>0.2466666666666667</v>
      </c>
      <c r="EN36" s="125">
        <v>0.22683333333333333</v>
      </c>
      <c r="EO36" s="125">
        <v>0.20683333333333342</v>
      </c>
      <c r="ER36" s="126">
        <v>1459.9183333333333</v>
      </c>
      <c r="ES36" s="126">
        <v>0</v>
      </c>
      <c r="ET36" s="126">
        <v>0</v>
      </c>
      <c r="EU36" s="126">
        <v>0</v>
      </c>
      <c r="EV36" s="126">
        <v>0</v>
      </c>
      <c r="EW36" s="126">
        <v>0</v>
      </c>
      <c r="EX36" s="126">
        <v>0</v>
      </c>
      <c r="EY36" s="126">
        <v>0</v>
      </c>
      <c r="EZ36" s="126">
        <v>0</v>
      </c>
      <c r="FA36" s="126">
        <v>0</v>
      </c>
      <c r="FB36" s="126">
        <v>0</v>
      </c>
      <c r="FC36" s="126">
        <v>0</v>
      </c>
      <c r="FD36" s="126">
        <v>0</v>
      </c>
      <c r="FE36" s="126">
        <v>0</v>
      </c>
      <c r="FF36" s="126">
        <v>0</v>
      </c>
      <c r="FG36" s="126">
        <v>0</v>
      </c>
      <c r="FH36" s="126">
        <v>0</v>
      </c>
      <c r="FI36" s="126">
        <v>0</v>
      </c>
      <c r="FJ36" s="126">
        <v>0</v>
      </c>
      <c r="FK36" s="126">
        <v>0</v>
      </c>
      <c r="FL36" s="126">
        <v>0</v>
      </c>
      <c r="FM36" s="126">
        <v>0</v>
      </c>
      <c r="FN36" s="126">
        <v>0</v>
      </c>
      <c r="FO36" s="126">
        <v>0</v>
      </c>
      <c r="FP36" s="126">
        <v>0</v>
      </c>
      <c r="FQ36" s="126">
        <v>0</v>
      </c>
      <c r="FR36" s="126">
        <v>0</v>
      </c>
      <c r="FS36" s="126">
        <v>0</v>
      </c>
      <c r="FT36" s="126">
        <v>0</v>
      </c>
      <c r="FU36" s="126">
        <v>0</v>
      </c>
      <c r="FV36" s="126">
        <v>0</v>
      </c>
      <c r="FW36" s="126">
        <v>0</v>
      </c>
      <c r="FX36" s="126">
        <v>0</v>
      </c>
      <c r="FY36" s="126">
        <v>0</v>
      </c>
      <c r="FZ36" s="126">
        <v>0</v>
      </c>
      <c r="GA36" s="126">
        <v>0</v>
      </c>
      <c r="GB36" s="126">
        <v>0</v>
      </c>
      <c r="GC36" s="126">
        <v>0</v>
      </c>
      <c r="GD36" s="126">
        <v>0</v>
      </c>
    </row>
    <row r="37" spans="1:186">
      <c r="E37" s="118" t="s">
        <v>284</v>
      </c>
      <c r="F37" s="118" t="s">
        <v>285</v>
      </c>
      <c r="G37" s="118" t="s">
        <v>293</v>
      </c>
      <c r="H37" s="118" t="s">
        <v>294</v>
      </c>
      <c r="I37" s="118" t="s">
        <v>295</v>
      </c>
      <c r="J37" s="118">
        <v>141</v>
      </c>
      <c r="K37" s="118" t="s">
        <v>289</v>
      </c>
      <c r="L37" s="118" t="s">
        <v>269</v>
      </c>
      <c r="M37" s="118" t="s">
        <v>290</v>
      </c>
      <c r="N37" s="118" t="s">
        <v>262</v>
      </c>
      <c r="O37" s="119">
        <v>928.62147000000004</v>
      </c>
      <c r="P37" s="119">
        <v>5.3290705182007498E-15</v>
      </c>
      <c r="Q37" s="119">
        <v>0</v>
      </c>
      <c r="R37" s="119">
        <v>1.7763568394002501E-15</v>
      </c>
      <c r="S37" s="119">
        <v>0</v>
      </c>
      <c r="T37" s="119">
        <v>486.04790744109101</v>
      </c>
      <c r="U37" s="119">
        <v>0</v>
      </c>
      <c r="V37" s="119">
        <v>0</v>
      </c>
      <c r="W37" s="119">
        <v>0</v>
      </c>
      <c r="X37" s="119">
        <v>0</v>
      </c>
      <c r="Y37" s="119">
        <v>0</v>
      </c>
      <c r="Z37" s="119"/>
      <c r="AA37" s="119"/>
      <c r="AB37" s="119"/>
      <c r="AC37" s="119"/>
      <c r="AD37" s="119"/>
      <c r="AE37" s="119"/>
      <c r="AF37" s="119"/>
      <c r="AG37" s="119"/>
      <c r="AH37" s="119"/>
      <c r="AI37" s="119"/>
      <c r="AJ37" s="119"/>
      <c r="AK37" s="119"/>
      <c r="AL37" s="119"/>
      <c r="AM37" s="119"/>
      <c r="AN37" s="119"/>
      <c r="AO37" s="119"/>
      <c r="AP37" s="119"/>
      <c r="AQ37" s="119"/>
      <c r="AR37" s="119"/>
      <c r="AS37" s="119"/>
      <c r="AT37" s="119"/>
      <c r="AU37" s="119"/>
      <c r="AV37" s="119"/>
      <c r="AW37" s="119"/>
      <c r="AX37" s="119"/>
      <c r="AY37" s="119"/>
      <c r="AZ37" s="119"/>
      <c r="BA37" s="119"/>
      <c r="BB37" s="119"/>
      <c r="BD37" s="100">
        <v>1414.669377441091</v>
      </c>
      <c r="BF37" s="120">
        <v>5</v>
      </c>
      <c r="BH37" s="43">
        <v>937427.03</v>
      </c>
      <c r="BI37" s="43">
        <v>0</v>
      </c>
      <c r="BJ37" s="43">
        <v>0</v>
      </c>
      <c r="BL37" s="43" t="s">
        <v>263</v>
      </c>
      <c r="BM37" s="43">
        <v>0</v>
      </c>
      <c r="BN37" s="121" t="s">
        <v>263</v>
      </c>
      <c r="BP37" s="122">
        <v>11</v>
      </c>
      <c r="BQ37" s="38" t="s">
        <v>121</v>
      </c>
      <c r="BR37" s="96">
        <v>50</v>
      </c>
      <c r="BT37" s="43">
        <v>0</v>
      </c>
      <c r="BU37" s="43">
        <v>0</v>
      </c>
      <c r="BW37" s="38"/>
      <c r="BX37" s="48">
        <v>0</v>
      </c>
      <c r="BY37" s="48">
        <v>0</v>
      </c>
      <c r="BZ37" s="48">
        <v>0</v>
      </c>
      <c r="CA37" s="48">
        <v>11</v>
      </c>
      <c r="CB37" s="48">
        <v>0</v>
      </c>
      <c r="CC37" s="48">
        <v>0</v>
      </c>
      <c r="CD37" s="48">
        <v>0</v>
      </c>
      <c r="CE37" s="48">
        <v>0</v>
      </c>
      <c r="CF37" s="48"/>
      <c r="CG37" s="48"/>
      <c r="CH37" s="48"/>
      <c r="CI37" s="48">
        <v>0</v>
      </c>
      <c r="CJ37" s="48">
        <v>0</v>
      </c>
      <c r="CK37" s="48">
        <v>0</v>
      </c>
      <c r="CL37" s="48"/>
      <c r="CM37" s="48">
        <v>11</v>
      </c>
      <c r="CO37" s="123">
        <v>0.65642296695481361</v>
      </c>
      <c r="CP37" s="123">
        <v>0.65642296695481361</v>
      </c>
      <c r="CQ37" s="123">
        <v>0.65642296695481361</v>
      </c>
      <c r="CR37" s="123">
        <v>0.65642296695481361</v>
      </c>
      <c r="CS37" s="123">
        <v>1</v>
      </c>
      <c r="CT37" s="123">
        <v>1</v>
      </c>
      <c r="CU37" s="123">
        <v>1</v>
      </c>
      <c r="CV37" s="123">
        <v>1</v>
      </c>
      <c r="CW37" s="123">
        <v>1</v>
      </c>
      <c r="CX37" s="123">
        <v>1</v>
      </c>
      <c r="CZ37" s="2">
        <v>2016</v>
      </c>
      <c r="DA37" s="124">
        <v>42581</v>
      </c>
      <c r="DC37" s="125">
        <v>1</v>
      </c>
      <c r="DD37" s="125">
        <v>1</v>
      </c>
      <c r="DE37" s="125">
        <v>1</v>
      </c>
      <c r="DF37" s="125">
        <v>1</v>
      </c>
      <c r="DG37" s="125">
        <v>1</v>
      </c>
      <c r="DH37" s="125">
        <v>0.98</v>
      </c>
      <c r="DI37" s="125">
        <v>0.96</v>
      </c>
      <c r="DJ37" s="125">
        <v>0.94</v>
      </c>
      <c r="DK37" s="125">
        <v>0.92</v>
      </c>
      <c r="DL37" s="125">
        <v>0.9</v>
      </c>
      <c r="DM37" s="125">
        <v>0.88</v>
      </c>
      <c r="DN37" s="125">
        <v>0.86</v>
      </c>
      <c r="DO37" s="125">
        <v>0.84</v>
      </c>
      <c r="DP37" s="125">
        <v>0.82000000000000006</v>
      </c>
      <c r="DQ37" s="125">
        <v>0.8</v>
      </c>
      <c r="DR37" s="125">
        <v>0.78</v>
      </c>
      <c r="DS37" s="125">
        <v>0.76</v>
      </c>
      <c r="DT37" s="125">
        <v>0.74</v>
      </c>
      <c r="DU37" s="125">
        <v>0.72</v>
      </c>
      <c r="DV37" s="125">
        <v>0.7</v>
      </c>
      <c r="DW37" s="125">
        <v>0.67999999999999994</v>
      </c>
      <c r="DX37" s="125">
        <v>0.65999999999999992</v>
      </c>
      <c r="DY37" s="125">
        <v>0.64</v>
      </c>
      <c r="DZ37" s="125">
        <v>0.62</v>
      </c>
      <c r="EA37" s="125">
        <v>0.6</v>
      </c>
      <c r="EB37" s="125">
        <v>0.58000000000000007</v>
      </c>
      <c r="EC37" s="125">
        <v>0.56000000000000005</v>
      </c>
      <c r="ED37" s="125">
        <v>0.54</v>
      </c>
      <c r="EE37" s="125">
        <v>0.52</v>
      </c>
      <c r="EF37" s="125">
        <v>0.5</v>
      </c>
      <c r="EG37" s="125">
        <v>0.48</v>
      </c>
      <c r="EH37" s="125">
        <v>0.45999999999999996</v>
      </c>
      <c r="EI37" s="125">
        <v>0.43999999999999995</v>
      </c>
      <c r="EJ37" s="125">
        <v>0.42000000000000004</v>
      </c>
      <c r="EK37" s="125">
        <v>0.4</v>
      </c>
      <c r="EL37" s="125">
        <v>0.38</v>
      </c>
      <c r="EM37" s="125">
        <v>0.36</v>
      </c>
      <c r="EN37" s="125">
        <v>0.33999999999999997</v>
      </c>
      <c r="EO37" s="125">
        <v>0.31999999999999995</v>
      </c>
      <c r="ER37" s="126">
        <v>937427.03</v>
      </c>
      <c r="ES37" s="126">
        <v>937427.03</v>
      </c>
      <c r="ET37" s="126">
        <v>937427.03</v>
      </c>
      <c r="EU37" s="126">
        <v>937427.03</v>
      </c>
      <c r="EV37" s="126">
        <v>1423474.9374410911</v>
      </c>
      <c r="EW37" s="126">
        <v>1395005.4386922691</v>
      </c>
      <c r="EX37" s="126">
        <v>1366535.9399434475</v>
      </c>
      <c r="EY37" s="126">
        <v>1338066.4411946256</v>
      </c>
      <c r="EZ37" s="126">
        <v>1309596.9424458039</v>
      </c>
      <c r="FA37" s="126">
        <v>1281127.443696982</v>
      </c>
      <c r="FB37" s="126">
        <v>1252657.9449481601</v>
      </c>
      <c r="FC37" s="126">
        <v>1224188.4461993382</v>
      </c>
      <c r="FD37" s="126">
        <v>1195718.9474505165</v>
      </c>
      <c r="FE37" s="126">
        <v>1167249.4487016948</v>
      </c>
      <c r="FF37" s="126">
        <v>1138779.9499528729</v>
      </c>
      <c r="FG37" s="126">
        <v>1110310.451204051</v>
      </c>
      <c r="FH37" s="126">
        <v>1081840.9524552291</v>
      </c>
      <c r="FI37" s="126">
        <v>1053371.4537064075</v>
      </c>
      <c r="FJ37" s="126">
        <v>1024901.9549575855</v>
      </c>
      <c r="FK37" s="126">
        <v>996432.45620876364</v>
      </c>
      <c r="FL37" s="126">
        <v>967962.95745994186</v>
      </c>
      <c r="FM37" s="126">
        <v>939493.45871111995</v>
      </c>
      <c r="FN37" s="126">
        <v>911023.95996229828</v>
      </c>
      <c r="FO37" s="126">
        <v>882554.46121347649</v>
      </c>
      <c r="FP37" s="126">
        <v>854084.96246465459</v>
      </c>
      <c r="FQ37" s="126">
        <v>825615.46371583291</v>
      </c>
      <c r="FR37" s="126">
        <v>797145.96496701101</v>
      </c>
      <c r="FS37" s="126">
        <v>768676.46621818922</v>
      </c>
      <c r="FT37" s="126">
        <v>740206.96746936732</v>
      </c>
      <c r="FU37" s="126">
        <v>711737.46872054553</v>
      </c>
      <c r="FV37" s="126">
        <v>683267.96997172374</v>
      </c>
      <c r="FW37" s="126">
        <v>654798.47122290183</v>
      </c>
      <c r="FX37" s="126">
        <v>626328.97247408004</v>
      </c>
      <c r="FY37" s="126">
        <v>597859.47372525826</v>
      </c>
      <c r="FZ37" s="126">
        <v>569389.97497643647</v>
      </c>
      <c r="GA37" s="126">
        <v>540920.47622761456</v>
      </c>
      <c r="GB37" s="126">
        <v>512450.97747879277</v>
      </c>
      <c r="GC37" s="126">
        <v>483981.47872997093</v>
      </c>
      <c r="GD37" s="126">
        <v>455511.97998114908</v>
      </c>
    </row>
    <row r="38" spans="1:186">
      <c r="E38" s="118" t="s">
        <v>296</v>
      </c>
      <c r="F38" s="118" t="s">
        <v>297</v>
      </c>
      <c r="G38" s="118" t="s">
        <v>298</v>
      </c>
      <c r="H38" s="118" t="s">
        <v>299</v>
      </c>
      <c r="I38" s="118" t="s">
        <v>300</v>
      </c>
      <c r="J38" s="118">
        <v>153</v>
      </c>
      <c r="K38" s="118" t="s">
        <v>260</v>
      </c>
      <c r="L38" s="118" t="s">
        <v>260</v>
      </c>
      <c r="M38" s="118" t="s">
        <v>261</v>
      </c>
      <c r="N38" s="118" t="s">
        <v>262</v>
      </c>
      <c r="O38" s="119">
        <v>2286.9854799999998</v>
      </c>
      <c r="P38" s="119">
        <v>82.34</v>
      </c>
      <c r="Q38" s="119">
        <v>0</v>
      </c>
      <c r="R38" s="119">
        <v>0</v>
      </c>
      <c r="S38" s="119">
        <v>0</v>
      </c>
      <c r="T38" s="119">
        <v>0</v>
      </c>
      <c r="U38" s="119">
        <v>0</v>
      </c>
      <c r="V38" s="119">
        <v>0</v>
      </c>
      <c r="W38" s="119">
        <v>0</v>
      </c>
      <c r="X38" s="119">
        <v>0</v>
      </c>
      <c r="Y38" s="119">
        <v>0</v>
      </c>
      <c r="Z38" s="119"/>
      <c r="AA38" s="119"/>
      <c r="AB38" s="119"/>
      <c r="AC38" s="119"/>
      <c r="AD38" s="119"/>
      <c r="AE38" s="119"/>
      <c r="AF38" s="119"/>
      <c r="AG38" s="119"/>
      <c r="AH38" s="119"/>
      <c r="AI38" s="119"/>
      <c r="AJ38" s="119"/>
      <c r="AK38" s="119"/>
      <c r="AL38" s="119"/>
      <c r="AM38" s="119"/>
      <c r="AN38" s="119"/>
      <c r="AO38" s="119"/>
      <c r="AP38" s="119"/>
      <c r="AQ38" s="119"/>
      <c r="AR38" s="119"/>
      <c r="AS38" s="119"/>
      <c r="AT38" s="119"/>
      <c r="AU38" s="119"/>
      <c r="AV38" s="119"/>
      <c r="AW38" s="119"/>
      <c r="AX38" s="119"/>
      <c r="AY38" s="119"/>
      <c r="AZ38" s="119"/>
      <c r="BA38" s="119"/>
      <c r="BB38" s="119"/>
      <c r="BD38" s="100">
        <v>2369.32548</v>
      </c>
      <c r="BF38" s="120">
        <v>4</v>
      </c>
      <c r="BH38" s="43">
        <v>2396400.41</v>
      </c>
      <c r="BI38" s="43">
        <v>0</v>
      </c>
      <c r="BJ38" s="43">
        <v>0</v>
      </c>
      <c r="BL38" s="43" t="s">
        <v>263</v>
      </c>
      <c r="BM38" s="43">
        <v>0</v>
      </c>
      <c r="BN38" s="121" t="s">
        <v>263</v>
      </c>
      <c r="BP38" s="122">
        <v>6</v>
      </c>
      <c r="BQ38" s="38" t="s">
        <v>116</v>
      </c>
      <c r="BR38" s="96">
        <v>80</v>
      </c>
      <c r="BT38" s="43">
        <v>6</v>
      </c>
      <c r="BU38" s="43">
        <v>0</v>
      </c>
      <c r="BW38" s="38"/>
      <c r="BX38" s="48">
        <v>0</v>
      </c>
      <c r="BY38" s="48">
        <v>0</v>
      </c>
      <c r="BZ38" s="48">
        <v>0</v>
      </c>
      <c r="CA38" s="48">
        <v>0</v>
      </c>
      <c r="CB38" s="48">
        <v>0</v>
      </c>
      <c r="CC38" s="48">
        <v>0</v>
      </c>
      <c r="CD38" s="48">
        <v>0</v>
      </c>
      <c r="CE38" s="48">
        <v>0</v>
      </c>
      <c r="CF38" s="48"/>
      <c r="CG38" s="48"/>
      <c r="CH38" s="48"/>
      <c r="CI38" s="48">
        <v>0</v>
      </c>
      <c r="CJ38" s="48">
        <v>0</v>
      </c>
      <c r="CK38" s="48">
        <v>0</v>
      </c>
      <c r="CL38" s="48"/>
      <c r="CM38" s="48">
        <v>6</v>
      </c>
      <c r="CO38" s="123">
        <v>1</v>
      </c>
      <c r="CP38" s="123">
        <v>1</v>
      </c>
      <c r="CQ38" s="123">
        <v>1</v>
      </c>
      <c r="CR38" s="123">
        <v>1</v>
      </c>
      <c r="CS38" s="123">
        <v>1</v>
      </c>
      <c r="CT38" s="123">
        <v>1</v>
      </c>
      <c r="CU38" s="123">
        <v>1</v>
      </c>
      <c r="CV38" s="123">
        <v>1</v>
      </c>
      <c r="CW38" s="123">
        <v>1</v>
      </c>
      <c r="CX38" s="123">
        <v>1</v>
      </c>
      <c r="CZ38" s="2">
        <v>2012</v>
      </c>
      <c r="DA38" s="124">
        <v>41120</v>
      </c>
      <c r="DC38" s="125">
        <v>1</v>
      </c>
      <c r="DD38" s="125">
        <v>0.98750000000000004</v>
      </c>
      <c r="DE38" s="125">
        <v>0.97499999999999998</v>
      </c>
      <c r="DF38" s="125">
        <v>0.96250000000000002</v>
      </c>
      <c r="DG38" s="125">
        <v>0.95</v>
      </c>
      <c r="DH38" s="125">
        <v>0.9375</v>
      </c>
      <c r="DI38" s="125">
        <v>0.92500000000000004</v>
      </c>
      <c r="DJ38" s="125">
        <v>0.91249999999999998</v>
      </c>
      <c r="DK38" s="125">
        <v>0.9</v>
      </c>
      <c r="DL38" s="125">
        <v>0.88749999999999996</v>
      </c>
      <c r="DM38" s="125">
        <v>0.875</v>
      </c>
      <c r="DN38" s="125">
        <v>0.86250000000000004</v>
      </c>
      <c r="DO38" s="125">
        <v>0.85</v>
      </c>
      <c r="DP38" s="125">
        <v>0.83750000000000002</v>
      </c>
      <c r="DQ38" s="125">
        <v>0.82499999999999996</v>
      </c>
      <c r="DR38" s="125">
        <v>0.8125</v>
      </c>
      <c r="DS38" s="125">
        <v>0.8</v>
      </c>
      <c r="DT38" s="125">
        <v>0.78749999999999998</v>
      </c>
      <c r="DU38" s="125">
        <v>0.77500000000000002</v>
      </c>
      <c r="DV38" s="125">
        <v>0.76249999999999996</v>
      </c>
      <c r="DW38" s="125">
        <v>0.75</v>
      </c>
      <c r="DX38" s="125">
        <v>0.73750000000000004</v>
      </c>
      <c r="DY38" s="125">
        <v>0.72499999999999998</v>
      </c>
      <c r="DZ38" s="125">
        <v>0.71250000000000002</v>
      </c>
      <c r="EA38" s="125">
        <v>0.7</v>
      </c>
      <c r="EB38" s="125">
        <v>0.6875</v>
      </c>
      <c r="EC38" s="125">
        <v>0.67500000000000004</v>
      </c>
      <c r="ED38" s="125">
        <v>0.66249999999999998</v>
      </c>
      <c r="EE38" s="125">
        <v>0.65</v>
      </c>
      <c r="EF38" s="125">
        <v>0.63749999999999996</v>
      </c>
      <c r="EG38" s="125">
        <v>0.625</v>
      </c>
      <c r="EH38" s="125">
        <v>0.61250000000000004</v>
      </c>
      <c r="EI38" s="125">
        <v>0.6</v>
      </c>
      <c r="EJ38" s="125">
        <v>0.58750000000000002</v>
      </c>
      <c r="EK38" s="125">
        <v>0.57499999999999996</v>
      </c>
      <c r="EL38" s="125">
        <v>0.5625</v>
      </c>
      <c r="EM38" s="125">
        <v>0.55000000000000004</v>
      </c>
      <c r="EN38" s="125">
        <v>0.53749999999999998</v>
      </c>
      <c r="EO38" s="125">
        <v>0.52500000000000002</v>
      </c>
      <c r="ER38" s="126">
        <v>2478740.41</v>
      </c>
      <c r="ES38" s="126">
        <v>2366445.4048750005</v>
      </c>
      <c r="ET38" s="126">
        <v>2336490.3997499999</v>
      </c>
      <c r="EU38" s="126">
        <v>2306535.3946250002</v>
      </c>
      <c r="EV38" s="126">
        <v>2276580.3895</v>
      </c>
      <c r="EW38" s="126">
        <v>2246625.3843750004</v>
      </c>
      <c r="EX38" s="126">
        <v>2216670.3792500002</v>
      </c>
      <c r="EY38" s="126">
        <v>2186715.3741250001</v>
      </c>
      <c r="EZ38" s="126">
        <v>2156760.3690000004</v>
      </c>
      <c r="FA38" s="126">
        <v>2126805.3638749998</v>
      </c>
      <c r="FB38" s="126">
        <v>2096850.3587500001</v>
      </c>
      <c r="FC38" s="126">
        <v>2066895.3536250002</v>
      </c>
      <c r="FD38" s="126">
        <v>2036940.3485000001</v>
      </c>
      <c r="FE38" s="126">
        <v>2006985.3433750002</v>
      </c>
      <c r="FF38" s="126">
        <v>1977030.33825</v>
      </c>
      <c r="FG38" s="126">
        <v>1947075.3331250001</v>
      </c>
      <c r="FH38" s="126">
        <v>1917120.3280000002</v>
      </c>
      <c r="FI38" s="126">
        <v>1887165.3228750001</v>
      </c>
      <c r="FJ38" s="126">
        <v>1857210.3177500002</v>
      </c>
      <c r="FK38" s="126">
        <v>1827255.312625</v>
      </c>
      <c r="FL38" s="126">
        <v>1797300.3075000001</v>
      </c>
      <c r="FM38" s="126">
        <v>1767345.3023750002</v>
      </c>
      <c r="FN38" s="126">
        <v>1737390.2972500001</v>
      </c>
      <c r="FO38" s="126">
        <v>1707435.2921250002</v>
      </c>
      <c r="FP38" s="126">
        <v>1677480.287</v>
      </c>
      <c r="FQ38" s="126">
        <v>1647525.2818750001</v>
      </c>
      <c r="FR38" s="126">
        <v>1617570.2767500002</v>
      </c>
      <c r="FS38" s="126">
        <v>1587615.2716250001</v>
      </c>
      <c r="FT38" s="126">
        <v>1557660.2665000001</v>
      </c>
      <c r="FU38" s="126">
        <v>1527705.261375</v>
      </c>
      <c r="FV38" s="126">
        <v>1497750.2562500001</v>
      </c>
      <c r="FW38" s="126">
        <v>1467795.2511250002</v>
      </c>
      <c r="FX38" s="126">
        <v>1437840.246</v>
      </c>
      <c r="FY38" s="126">
        <v>1407885.2408750001</v>
      </c>
      <c r="FZ38" s="126">
        <v>1377930.23575</v>
      </c>
      <c r="GA38" s="126">
        <v>1347975.2306250001</v>
      </c>
      <c r="GB38" s="126">
        <v>1318020.2255000002</v>
      </c>
      <c r="GC38" s="126">
        <v>1288065.220375</v>
      </c>
      <c r="GD38" s="126">
        <v>1258110.2152500001</v>
      </c>
    </row>
    <row r="39" spans="1:186">
      <c r="E39" s="118" t="s">
        <v>301</v>
      </c>
      <c r="F39" s="118" t="s">
        <v>302</v>
      </c>
      <c r="G39" s="118" t="s">
        <v>303</v>
      </c>
      <c r="H39" s="118" t="s">
        <v>304</v>
      </c>
      <c r="I39" s="118" t="s">
        <v>303</v>
      </c>
      <c r="J39" s="118">
        <v>70</v>
      </c>
      <c r="K39" s="118" t="s">
        <v>305</v>
      </c>
      <c r="L39" s="118" t="s">
        <v>269</v>
      </c>
      <c r="M39" s="118" t="s">
        <v>270</v>
      </c>
      <c r="N39" s="118" t="s">
        <v>262</v>
      </c>
      <c r="O39" s="119">
        <v>0</v>
      </c>
      <c r="P39" s="119">
        <v>0</v>
      </c>
      <c r="Q39" s="119">
        <v>301.01333</v>
      </c>
      <c r="R39" s="119">
        <v>293.8785484425</v>
      </c>
      <c r="S39" s="119">
        <v>0</v>
      </c>
      <c r="T39" s="119">
        <v>0</v>
      </c>
      <c r="U39" s="119">
        <v>0</v>
      </c>
      <c r="V39" s="119">
        <v>0</v>
      </c>
      <c r="W39" s="119">
        <v>0</v>
      </c>
      <c r="X39" s="119">
        <v>0</v>
      </c>
      <c r="Y39" s="119">
        <v>0</v>
      </c>
      <c r="Z39" s="119"/>
      <c r="AA39" s="119"/>
      <c r="AB39" s="119"/>
      <c r="AC39" s="119"/>
      <c r="AD39" s="119"/>
      <c r="AE39" s="119"/>
      <c r="AF39" s="119"/>
      <c r="AG39" s="119"/>
      <c r="AH39" s="119"/>
      <c r="AI39" s="119"/>
      <c r="AJ39" s="119"/>
      <c r="AK39" s="119"/>
      <c r="AL39" s="119"/>
      <c r="AM39" s="119"/>
      <c r="AN39" s="119"/>
      <c r="AO39" s="119"/>
      <c r="AP39" s="119"/>
      <c r="AQ39" s="119"/>
      <c r="AR39" s="119"/>
      <c r="AS39" s="119"/>
      <c r="AT39" s="119"/>
      <c r="AU39" s="119"/>
      <c r="AV39" s="119"/>
      <c r="AW39" s="119"/>
      <c r="AX39" s="119"/>
      <c r="AY39" s="119"/>
      <c r="AZ39" s="119"/>
      <c r="BA39" s="119"/>
      <c r="BB39" s="119"/>
      <c r="BD39" s="100">
        <v>594.8918784425</v>
      </c>
      <c r="BF39" s="120">
        <v>6</v>
      </c>
      <c r="BH39" s="43">
        <v>0</v>
      </c>
      <c r="BI39" s="43">
        <v>0</v>
      </c>
      <c r="BJ39" s="43">
        <v>0</v>
      </c>
      <c r="BL39" s="43" t="s">
        <v>263</v>
      </c>
      <c r="BM39" s="43">
        <v>0</v>
      </c>
      <c r="BN39" s="121" t="s">
        <v>263</v>
      </c>
      <c r="BP39" s="122">
        <v>19</v>
      </c>
      <c r="BQ39" s="38" t="s">
        <v>129</v>
      </c>
      <c r="BR39" s="96">
        <v>80</v>
      </c>
      <c r="BT39" s="43">
        <v>0</v>
      </c>
      <c r="BU39" s="43">
        <v>19</v>
      </c>
      <c r="BW39" s="38"/>
      <c r="BX39" s="48">
        <v>0</v>
      </c>
      <c r="BY39" s="48">
        <v>0</v>
      </c>
      <c r="BZ39" s="48">
        <v>0</v>
      </c>
      <c r="CA39" s="48">
        <v>0</v>
      </c>
      <c r="CB39" s="48">
        <v>0</v>
      </c>
      <c r="CC39" s="48">
        <v>0</v>
      </c>
      <c r="CD39" s="48">
        <v>0</v>
      </c>
      <c r="CE39" s="48">
        <v>0</v>
      </c>
      <c r="CF39" s="48"/>
      <c r="CG39" s="48"/>
      <c r="CH39" s="48"/>
      <c r="CI39" s="48">
        <v>0</v>
      </c>
      <c r="CJ39" s="48">
        <v>0</v>
      </c>
      <c r="CK39" s="48">
        <v>0</v>
      </c>
      <c r="CL39" s="48"/>
      <c r="CM39" s="48">
        <v>19</v>
      </c>
      <c r="CO39" s="123">
        <v>0</v>
      </c>
      <c r="CP39" s="123">
        <v>0.50599670445676592</v>
      </c>
      <c r="CQ39" s="123">
        <v>1</v>
      </c>
      <c r="CR39" s="123">
        <v>1</v>
      </c>
      <c r="CS39" s="123">
        <v>1</v>
      </c>
      <c r="CT39" s="123">
        <v>1</v>
      </c>
      <c r="CU39" s="123">
        <v>1</v>
      </c>
      <c r="CV39" s="123">
        <v>1</v>
      </c>
      <c r="CW39" s="123">
        <v>1</v>
      </c>
      <c r="CX39" s="123">
        <v>1</v>
      </c>
      <c r="CZ39" s="2">
        <v>2014</v>
      </c>
      <c r="DA39" s="124">
        <v>41850</v>
      </c>
      <c r="DC39" s="125">
        <v>1</v>
      </c>
      <c r="DD39" s="125">
        <v>1</v>
      </c>
      <c r="DE39" s="125">
        <v>1</v>
      </c>
      <c r="DF39" s="125">
        <v>0.98750000000000004</v>
      </c>
      <c r="DG39" s="125">
        <v>0.97499999999999998</v>
      </c>
      <c r="DH39" s="125">
        <v>0.96250000000000002</v>
      </c>
      <c r="DI39" s="125">
        <v>0.95</v>
      </c>
      <c r="DJ39" s="125">
        <v>0.9375</v>
      </c>
      <c r="DK39" s="125">
        <v>0.92500000000000004</v>
      </c>
      <c r="DL39" s="125">
        <v>0.91249999999999998</v>
      </c>
      <c r="DM39" s="125">
        <v>0.9</v>
      </c>
      <c r="DN39" s="125">
        <v>0.88749999999999996</v>
      </c>
      <c r="DO39" s="125">
        <v>0.875</v>
      </c>
      <c r="DP39" s="125">
        <v>0.86250000000000004</v>
      </c>
      <c r="DQ39" s="125">
        <v>0.85</v>
      </c>
      <c r="DR39" s="125">
        <v>0.83750000000000002</v>
      </c>
      <c r="DS39" s="125">
        <v>0.82499999999999996</v>
      </c>
      <c r="DT39" s="125">
        <v>0.8125</v>
      </c>
      <c r="DU39" s="125">
        <v>0.8</v>
      </c>
      <c r="DV39" s="125">
        <v>0.78749999999999998</v>
      </c>
      <c r="DW39" s="125">
        <v>0.77500000000000002</v>
      </c>
      <c r="DX39" s="125">
        <v>0.76249999999999996</v>
      </c>
      <c r="DY39" s="125">
        <v>0.75</v>
      </c>
      <c r="DZ39" s="125">
        <v>0.73750000000000004</v>
      </c>
      <c r="EA39" s="125">
        <v>0.72499999999999998</v>
      </c>
      <c r="EB39" s="125">
        <v>0.71250000000000002</v>
      </c>
      <c r="EC39" s="125">
        <v>0.7</v>
      </c>
      <c r="ED39" s="125">
        <v>0.6875</v>
      </c>
      <c r="EE39" s="125">
        <v>0.67500000000000004</v>
      </c>
      <c r="EF39" s="125">
        <v>0.66249999999999998</v>
      </c>
      <c r="EG39" s="125">
        <v>0.65</v>
      </c>
      <c r="EH39" s="125">
        <v>0.63749999999999996</v>
      </c>
      <c r="EI39" s="125">
        <v>0.625</v>
      </c>
      <c r="EJ39" s="125">
        <v>0.61250000000000004</v>
      </c>
      <c r="EK39" s="125">
        <v>0.6</v>
      </c>
      <c r="EL39" s="125">
        <v>0.58750000000000002</v>
      </c>
      <c r="EM39" s="125">
        <v>0.57499999999999996</v>
      </c>
      <c r="EN39" s="125">
        <v>0.5625</v>
      </c>
      <c r="EO39" s="125">
        <v>0.55000000000000004</v>
      </c>
      <c r="ER39" s="126">
        <v>0</v>
      </c>
      <c r="ES39" s="126">
        <v>301013.33</v>
      </c>
      <c r="ET39" s="126">
        <v>594891.87844250002</v>
      </c>
      <c r="EU39" s="126">
        <v>587455.72996196884</v>
      </c>
      <c r="EV39" s="126">
        <v>580019.58148143755</v>
      </c>
      <c r="EW39" s="126">
        <v>572583.43300090625</v>
      </c>
      <c r="EX39" s="126">
        <v>565147.28452037496</v>
      </c>
      <c r="EY39" s="126">
        <v>557711.13603984378</v>
      </c>
      <c r="EZ39" s="126">
        <v>550274.98755931249</v>
      </c>
      <c r="FA39" s="126">
        <v>542838.83907878131</v>
      </c>
      <c r="FB39" s="126">
        <v>535402.69059825002</v>
      </c>
      <c r="FC39" s="126">
        <v>527966.54211771872</v>
      </c>
      <c r="FD39" s="126">
        <v>520530.39363718755</v>
      </c>
      <c r="FE39" s="126">
        <v>513094.24515665631</v>
      </c>
      <c r="FF39" s="126">
        <v>505658.09667612502</v>
      </c>
      <c r="FG39" s="126">
        <v>498221.94819559378</v>
      </c>
      <c r="FH39" s="126">
        <v>490785.79971506249</v>
      </c>
      <c r="FI39" s="126">
        <v>483349.65123453125</v>
      </c>
      <c r="FJ39" s="126">
        <v>475913.50275400002</v>
      </c>
      <c r="FK39" s="126">
        <v>468477.35427346878</v>
      </c>
      <c r="FL39" s="126">
        <v>461041.20579293754</v>
      </c>
      <c r="FM39" s="126">
        <v>453605.05731240625</v>
      </c>
      <c r="FN39" s="126">
        <v>446168.90883187501</v>
      </c>
      <c r="FO39" s="126">
        <v>438732.76035134378</v>
      </c>
      <c r="FP39" s="126">
        <v>431296.61187081248</v>
      </c>
      <c r="FQ39" s="126">
        <v>423860.46339028125</v>
      </c>
      <c r="FR39" s="126">
        <v>416424.31490975001</v>
      </c>
      <c r="FS39" s="126">
        <v>408988.16642921878</v>
      </c>
      <c r="FT39" s="126">
        <v>401552.01794868754</v>
      </c>
      <c r="FU39" s="126">
        <v>394115.86946815625</v>
      </c>
      <c r="FV39" s="126">
        <v>386679.72098762501</v>
      </c>
      <c r="FW39" s="126">
        <v>379243.57250709372</v>
      </c>
      <c r="FX39" s="126">
        <v>371807.42402656248</v>
      </c>
      <c r="FY39" s="126">
        <v>364371.27554603131</v>
      </c>
      <c r="FZ39" s="126">
        <v>356935.12706550001</v>
      </c>
      <c r="GA39" s="126">
        <v>349498.97858496878</v>
      </c>
      <c r="GB39" s="126">
        <v>342062.83010443748</v>
      </c>
      <c r="GC39" s="126">
        <v>334626.68162390625</v>
      </c>
      <c r="GD39" s="126">
        <v>327190.53314337501</v>
      </c>
    </row>
    <row r="40" spans="1:186">
      <c r="E40" s="118" t="s">
        <v>301</v>
      </c>
      <c r="F40" s="118" t="s">
        <v>302</v>
      </c>
      <c r="G40" s="118" t="s">
        <v>306</v>
      </c>
      <c r="H40" s="118" t="s">
        <v>307</v>
      </c>
      <c r="I40" s="118" t="s">
        <v>306</v>
      </c>
      <c r="J40" s="118">
        <v>74</v>
      </c>
      <c r="K40" s="118" t="s">
        <v>305</v>
      </c>
      <c r="L40" s="118" t="s">
        <v>269</v>
      </c>
      <c r="M40" s="118" t="s">
        <v>270</v>
      </c>
      <c r="N40" s="118" t="s">
        <v>262</v>
      </c>
      <c r="O40" s="119">
        <v>0</v>
      </c>
      <c r="P40" s="119">
        <v>0</v>
      </c>
      <c r="Q40" s="119">
        <v>0</v>
      </c>
      <c r="R40" s="119">
        <v>69.812657869000006</v>
      </c>
      <c r="S40" s="119">
        <v>1097.5690086898101</v>
      </c>
      <c r="T40" s="119">
        <v>1123.0635171148699</v>
      </c>
      <c r="U40" s="119">
        <v>820.81409390427802</v>
      </c>
      <c r="V40" s="119">
        <v>0</v>
      </c>
      <c r="W40" s="119">
        <v>0</v>
      </c>
      <c r="X40" s="119">
        <v>0</v>
      </c>
      <c r="Y40" s="119">
        <v>0</v>
      </c>
      <c r="Z40" s="119"/>
      <c r="AA40" s="119"/>
      <c r="AB40" s="119"/>
      <c r="AC40" s="119"/>
      <c r="AD40" s="119"/>
      <c r="AE40" s="119"/>
      <c r="AF40" s="119"/>
      <c r="AG40" s="119"/>
      <c r="AH40" s="119"/>
      <c r="AI40" s="119"/>
      <c r="AJ40" s="119"/>
      <c r="AK40" s="119"/>
      <c r="AL40" s="119"/>
      <c r="AM40" s="119"/>
      <c r="AN40" s="119"/>
      <c r="AO40" s="119"/>
      <c r="AP40" s="119"/>
      <c r="AQ40" s="119"/>
      <c r="AR40" s="119"/>
      <c r="AS40" s="119"/>
      <c r="AT40" s="119"/>
      <c r="AU40" s="119"/>
      <c r="AV40" s="119"/>
      <c r="AW40" s="119"/>
      <c r="AX40" s="119"/>
      <c r="AY40" s="119"/>
      <c r="AZ40" s="119"/>
      <c r="BA40" s="119"/>
      <c r="BB40" s="119"/>
      <c r="BD40" s="100">
        <v>3111.2592775779576</v>
      </c>
      <c r="BF40" s="120">
        <v>6</v>
      </c>
      <c r="BH40" s="43">
        <v>0</v>
      </c>
      <c r="BI40" s="43">
        <v>0</v>
      </c>
      <c r="BJ40" s="43">
        <v>0</v>
      </c>
      <c r="BL40" s="43" t="s">
        <v>263</v>
      </c>
      <c r="BM40" s="43">
        <v>0</v>
      </c>
      <c r="BN40" s="121" t="s">
        <v>263</v>
      </c>
      <c r="BP40" s="122">
        <v>19</v>
      </c>
      <c r="BQ40" s="38" t="s">
        <v>129</v>
      </c>
      <c r="BR40" s="96">
        <v>80</v>
      </c>
      <c r="BT40" s="43">
        <v>0</v>
      </c>
      <c r="BU40" s="43">
        <v>19</v>
      </c>
      <c r="BW40" s="38"/>
      <c r="BX40" s="48">
        <v>0</v>
      </c>
      <c r="BY40" s="48">
        <v>0</v>
      </c>
      <c r="BZ40" s="48">
        <v>0</v>
      </c>
      <c r="CA40" s="48">
        <v>0</v>
      </c>
      <c r="CB40" s="48">
        <v>0</v>
      </c>
      <c r="CC40" s="48">
        <v>0</v>
      </c>
      <c r="CD40" s="48">
        <v>0</v>
      </c>
      <c r="CE40" s="48">
        <v>0</v>
      </c>
      <c r="CF40" s="48"/>
      <c r="CG40" s="48"/>
      <c r="CH40" s="48"/>
      <c r="CI40" s="48">
        <v>0</v>
      </c>
      <c r="CJ40" s="48">
        <v>0</v>
      </c>
      <c r="CK40" s="48">
        <v>0</v>
      </c>
      <c r="CL40" s="48"/>
      <c r="CM40" s="48">
        <v>19</v>
      </c>
      <c r="CO40" s="123">
        <v>0</v>
      </c>
      <c r="CP40" s="123">
        <v>0</v>
      </c>
      <c r="CQ40" s="123">
        <v>2.2438714244139603E-2</v>
      </c>
      <c r="CR40" s="123">
        <v>0.37521195194879076</v>
      </c>
      <c r="CS40" s="123">
        <v>0.73617946282404911</v>
      </c>
      <c r="CT40" s="123">
        <v>1</v>
      </c>
      <c r="CU40" s="123">
        <v>1</v>
      </c>
      <c r="CV40" s="123">
        <v>1</v>
      </c>
      <c r="CW40" s="123">
        <v>1</v>
      </c>
      <c r="CX40" s="123">
        <v>1</v>
      </c>
      <c r="CZ40" s="2">
        <v>2017</v>
      </c>
      <c r="DA40" s="124">
        <v>42946</v>
      </c>
      <c r="DC40" s="125">
        <v>1</v>
      </c>
      <c r="DD40" s="125">
        <v>1</v>
      </c>
      <c r="DE40" s="125">
        <v>1</v>
      </c>
      <c r="DF40" s="125">
        <v>1</v>
      </c>
      <c r="DG40" s="125">
        <v>1</v>
      </c>
      <c r="DH40" s="125">
        <v>1</v>
      </c>
      <c r="DI40" s="125">
        <v>0.98750000000000004</v>
      </c>
      <c r="DJ40" s="125">
        <v>0.97499999999999998</v>
      </c>
      <c r="DK40" s="125">
        <v>0.96250000000000002</v>
      </c>
      <c r="DL40" s="125">
        <v>0.95</v>
      </c>
      <c r="DM40" s="125">
        <v>0.9375</v>
      </c>
      <c r="DN40" s="125">
        <v>0.92500000000000004</v>
      </c>
      <c r="DO40" s="125">
        <v>0.91249999999999998</v>
      </c>
      <c r="DP40" s="125">
        <v>0.9</v>
      </c>
      <c r="DQ40" s="125">
        <v>0.88749999999999996</v>
      </c>
      <c r="DR40" s="125">
        <v>0.875</v>
      </c>
      <c r="DS40" s="125">
        <v>0.86250000000000004</v>
      </c>
      <c r="DT40" s="125">
        <v>0.85</v>
      </c>
      <c r="DU40" s="125">
        <v>0.83750000000000002</v>
      </c>
      <c r="DV40" s="125">
        <v>0.82499999999999996</v>
      </c>
      <c r="DW40" s="125">
        <v>0.8125</v>
      </c>
      <c r="DX40" s="125">
        <v>0.8</v>
      </c>
      <c r="DY40" s="125">
        <v>0.78749999999999998</v>
      </c>
      <c r="DZ40" s="125">
        <v>0.77500000000000002</v>
      </c>
      <c r="EA40" s="125">
        <v>0.76249999999999996</v>
      </c>
      <c r="EB40" s="125">
        <v>0.75</v>
      </c>
      <c r="EC40" s="125">
        <v>0.73750000000000004</v>
      </c>
      <c r="ED40" s="125">
        <v>0.72499999999999998</v>
      </c>
      <c r="EE40" s="125">
        <v>0.71250000000000002</v>
      </c>
      <c r="EF40" s="125">
        <v>0.7</v>
      </c>
      <c r="EG40" s="125">
        <v>0.6875</v>
      </c>
      <c r="EH40" s="125">
        <v>0.67500000000000004</v>
      </c>
      <c r="EI40" s="125">
        <v>0.66249999999999998</v>
      </c>
      <c r="EJ40" s="125">
        <v>0.65</v>
      </c>
      <c r="EK40" s="125">
        <v>0.63749999999999996</v>
      </c>
      <c r="EL40" s="125">
        <v>0.625</v>
      </c>
      <c r="EM40" s="125">
        <v>0.61250000000000004</v>
      </c>
      <c r="EN40" s="125">
        <v>0.6</v>
      </c>
      <c r="EO40" s="125">
        <v>0.58750000000000002</v>
      </c>
      <c r="ER40" s="126">
        <v>0</v>
      </c>
      <c r="ES40" s="126">
        <v>0</v>
      </c>
      <c r="ET40" s="126">
        <v>69812.657869000002</v>
      </c>
      <c r="EU40" s="126">
        <v>1167381.66655881</v>
      </c>
      <c r="EV40" s="126">
        <v>2290445.1836736798</v>
      </c>
      <c r="EW40" s="126">
        <v>3111259.2775779576</v>
      </c>
      <c r="EX40" s="126">
        <v>3072368.5366082331</v>
      </c>
      <c r="EY40" s="126">
        <v>3033477.7956385086</v>
      </c>
      <c r="EZ40" s="126">
        <v>2994587.0546687841</v>
      </c>
      <c r="FA40" s="126">
        <v>2955696.3136990597</v>
      </c>
      <c r="FB40" s="126">
        <v>2916805.5727293352</v>
      </c>
      <c r="FC40" s="126">
        <v>2877914.8317596111</v>
      </c>
      <c r="FD40" s="126">
        <v>2839024.0907898862</v>
      </c>
      <c r="FE40" s="126">
        <v>2800133.3498201617</v>
      </c>
      <c r="FF40" s="126">
        <v>2761242.6088504372</v>
      </c>
      <c r="FG40" s="126">
        <v>2722351.8678807127</v>
      </c>
      <c r="FH40" s="126">
        <v>2683461.1269109887</v>
      </c>
      <c r="FI40" s="126">
        <v>2644570.3859412638</v>
      </c>
      <c r="FJ40" s="126">
        <v>2605679.6449715397</v>
      </c>
      <c r="FK40" s="126">
        <v>2566788.9040018148</v>
      </c>
      <c r="FL40" s="126">
        <v>2527898.1630320908</v>
      </c>
      <c r="FM40" s="126">
        <v>2489007.4220623663</v>
      </c>
      <c r="FN40" s="126">
        <v>2450116.6810926413</v>
      </c>
      <c r="FO40" s="126">
        <v>2411225.9401229173</v>
      </c>
      <c r="FP40" s="126">
        <v>2372335.1991531923</v>
      </c>
      <c r="FQ40" s="126">
        <v>2333444.4581834683</v>
      </c>
      <c r="FR40" s="126">
        <v>2294553.7172137438</v>
      </c>
      <c r="FS40" s="126">
        <v>2255662.9762440193</v>
      </c>
      <c r="FT40" s="126">
        <v>2216772.2352742949</v>
      </c>
      <c r="FU40" s="126">
        <v>2177881.4943045704</v>
      </c>
      <c r="FV40" s="126">
        <v>2138990.7533348459</v>
      </c>
      <c r="FW40" s="126">
        <v>2100100.0123651214</v>
      </c>
      <c r="FX40" s="126">
        <v>2061209.2713953969</v>
      </c>
      <c r="FY40" s="126">
        <v>2022318.5304256724</v>
      </c>
      <c r="FZ40" s="126">
        <v>1983427.7894559479</v>
      </c>
      <c r="GA40" s="126">
        <v>1944537.0484862234</v>
      </c>
      <c r="GB40" s="126">
        <v>1905646.3075164992</v>
      </c>
      <c r="GC40" s="126">
        <v>1866755.5665467745</v>
      </c>
      <c r="GD40" s="126">
        <v>1827864.8255770502</v>
      </c>
    </row>
    <row r="41" spans="1:186">
      <c r="E41" s="118" t="s">
        <v>301</v>
      </c>
      <c r="F41" s="118" t="s">
        <v>302</v>
      </c>
      <c r="G41" s="118" t="s">
        <v>308</v>
      </c>
      <c r="H41" s="118" t="s">
        <v>309</v>
      </c>
      <c r="I41" s="118" t="s">
        <v>308</v>
      </c>
      <c r="J41" s="118">
        <v>117</v>
      </c>
      <c r="K41" s="118" t="s">
        <v>269</v>
      </c>
      <c r="L41" s="118" t="s">
        <v>269</v>
      </c>
      <c r="M41" s="118" t="s">
        <v>270</v>
      </c>
      <c r="N41" s="118" t="s">
        <v>262</v>
      </c>
      <c r="O41" s="119">
        <v>0</v>
      </c>
      <c r="P41" s="119">
        <v>0</v>
      </c>
      <c r="Q41" s="119">
        <v>51.384999999999998</v>
      </c>
      <c r="R41" s="119">
        <v>52.808364500000003</v>
      </c>
      <c r="S41" s="119">
        <v>391.83774773981298</v>
      </c>
      <c r="T41" s="119">
        <v>0</v>
      </c>
      <c r="U41" s="119">
        <v>0</v>
      </c>
      <c r="V41" s="119">
        <v>0</v>
      </c>
      <c r="W41" s="119">
        <v>0</v>
      </c>
      <c r="X41" s="119">
        <v>0</v>
      </c>
      <c r="Y41" s="119">
        <v>0</v>
      </c>
      <c r="Z41" s="119"/>
      <c r="AA41" s="119"/>
      <c r="AB41" s="119"/>
      <c r="AC41" s="119"/>
      <c r="AD41" s="119"/>
      <c r="AE41" s="119"/>
      <c r="AF41" s="119"/>
      <c r="AG41" s="119"/>
      <c r="AH41" s="119"/>
      <c r="AI41" s="119"/>
      <c r="AJ41" s="119"/>
      <c r="AK41" s="119"/>
      <c r="AL41" s="119"/>
      <c r="AM41" s="119"/>
      <c r="AN41" s="119"/>
      <c r="AO41" s="119"/>
      <c r="AP41" s="119"/>
      <c r="AQ41" s="119"/>
      <c r="AR41" s="119"/>
      <c r="AS41" s="119"/>
      <c r="AT41" s="119"/>
      <c r="AU41" s="119"/>
      <c r="AV41" s="119"/>
      <c r="AW41" s="119"/>
      <c r="AX41" s="119"/>
      <c r="AY41" s="119"/>
      <c r="AZ41" s="119"/>
      <c r="BA41" s="119"/>
      <c r="BB41" s="119"/>
      <c r="BD41" s="100">
        <v>496.03111223981296</v>
      </c>
      <c r="BF41" s="120">
        <v>6</v>
      </c>
      <c r="BH41" s="43">
        <v>0</v>
      </c>
      <c r="BI41" s="43">
        <v>0</v>
      </c>
      <c r="BJ41" s="43">
        <v>0</v>
      </c>
      <c r="BL41" s="43" t="s">
        <v>263</v>
      </c>
      <c r="BM41" s="43">
        <v>0</v>
      </c>
      <c r="BN41" s="121" t="s">
        <v>263</v>
      </c>
      <c r="BP41" s="122">
        <v>19</v>
      </c>
      <c r="BQ41" s="38" t="s">
        <v>129</v>
      </c>
      <c r="BR41" s="96">
        <v>80</v>
      </c>
      <c r="BT41" s="43">
        <v>0</v>
      </c>
      <c r="BU41" s="43">
        <v>19</v>
      </c>
      <c r="BW41" s="38"/>
      <c r="BX41" s="48">
        <v>0</v>
      </c>
      <c r="BY41" s="48">
        <v>0</v>
      </c>
      <c r="BZ41" s="48">
        <v>0</v>
      </c>
      <c r="CA41" s="48">
        <v>0</v>
      </c>
      <c r="CB41" s="48">
        <v>0</v>
      </c>
      <c r="CC41" s="48">
        <v>0</v>
      </c>
      <c r="CD41" s="48">
        <v>0</v>
      </c>
      <c r="CE41" s="48">
        <v>0</v>
      </c>
      <c r="CF41" s="48"/>
      <c r="CG41" s="48"/>
      <c r="CH41" s="48"/>
      <c r="CI41" s="48">
        <v>0</v>
      </c>
      <c r="CJ41" s="48">
        <v>0</v>
      </c>
      <c r="CK41" s="48">
        <v>0</v>
      </c>
      <c r="CL41" s="48"/>
      <c r="CM41" s="48">
        <v>19</v>
      </c>
      <c r="CO41" s="123">
        <v>0</v>
      </c>
      <c r="CP41" s="123">
        <v>0.1035922923624138</v>
      </c>
      <c r="CQ41" s="123">
        <v>0.21005409122326646</v>
      </c>
      <c r="CR41" s="123">
        <v>1</v>
      </c>
      <c r="CS41" s="123">
        <v>1</v>
      </c>
      <c r="CT41" s="123">
        <v>1</v>
      </c>
      <c r="CU41" s="123">
        <v>1</v>
      </c>
      <c r="CV41" s="123">
        <v>1</v>
      </c>
      <c r="CW41" s="123">
        <v>1</v>
      </c>
      <c r="CX41" s="123">
        <v>1</v>
      </c>
      <c r="CZ41" s="2">
        <v>2015</v>
      </c>
      <c r="DA41" s="124">
        <v>42215</v>
      </c>
      <c r="DC41" s="125">
        <v>1</v>
      </c>
      <c r="DD41" s="125">
        <v>1</v>
      </c>
      <c r="DE41" s="125">
        <v>1</v>
      </c>
      <c r="DF41" s="125">
        <v>1</v>
      </c>
      <c r="DG41" s="125">
        <v>0.98750000000000004</v>
      </c>
      <c r="DH41" s="125">
        <v>0.97499999999999998</v>
      </c>
      <c r="DI41" s="125">
        <v>0.96250000000000002</v>
      </c>
      <c r="DJ41" s="125">
        <v>0.95</v>
      </c>
      <c r="DK41" s="125">
        <v>0.9375</v>
      </c>
      <c r="DL41" s="125">
        <v>0.92500000000000004</v>
      </c>
      <c r="DM41" s="125">
        <v>0.91249999999999998</v>
      </c>
      <c r="DN41" s="125">
        <v>0.9</v>
      </c>
      <c r="DO41" s="125">
        <v>0.88749999999999996</v>
      </c>
      <c r="DP41" s="125">
        <v>0.875</v>
      </c>
      <c r="DQ41" s="125">
        <v>0.86250000000000004</v>
      </c>
      <c r="DR41" s="125">
        <v>0.85</v>
      </c>
      <c r="DS41" s="125">
        <v>0.83750000000000002</v>
      </c>
      <c r="DT41" s="125">
        <v>0.82499999999999996</v>
      </c>
      <c r="DU41" s="125">
        <v>0.8125</v>
      </c>
      <c r="DV41" s="125">
        <v>0.8</v>
      </c>
      <c r="DW41" s="125">
        <v>0.78749999999999998</v>
      </c>
      <c r="DX41" s="125">
        <v>0.77500000000000002</v>
      </c>
      <c r="DY41" s="125">
        <v>0.76249999999999996</v>
      </c>
      <c r="DZ41" s="125">
        <v>0.75</v>
      </c>
      <c r="EA41" s="125">
        <v>0.73750000000000004</v>
      </c>
      <c r="EB41" s="125">
        <v>0.72499999999999998</v>
      </c>
      <c r="EC41" s="125">
        <v>0.71250000000000002</v>
      </c>
      <c r="ED41" s="125">
        <v>0.7</v>
      </c>
      <c r="EE41" s="125">
        <v>0.6875</v>
      </c>
      <c r="EF41" s="125">
        <v>0.67500000000000004</v>
      </c>
      <c r="EG41" s="125">
        <v>0.66249999999999998</v>
      </c>
      <c r="EH41" s="125">
        <v>0.65</v>
      </c>
      <c r="EI41" s="125">
        <v>0.63749999999999996</v>
      </c>
      <c r="EJ41" s="125">
        <v>0.625</v>
      </c>
      <c r="EK41" s="125">
        <v>0.61250000000000004</v>
      </c>
      <c r="EL41" s="125">
        <v>0.6</v>
      </c>
      <c r="EM41" s="125">
        <v>0.58750000000000002</v>
      </c>
      <c r="EN41" s="125">
        <v>0.57499999999999996</v>
      </c>
      <c r="EO41" s="125">
        <v>0.5625</v>
      </c>
      <c r="ER41" s="126">
        <v>0</v>
      </c>
      <c r="ES41" s="126">
        <v>51385</v>
      </c>
      <c r="ET41" s="126">
        <v>104193.3645</v>
      </c>
      <c r="EU41" s="126">
        <v>496031.11223981297</v>
      </c>
      <c r="EV41" s="126">
        <v>489830.72333681531</v>
      </c>
      <c r="EW41" s="126">
        <v>483630.33443381765</v>
      </c>
      <c r="EX41" s="126">
        <v>477429.94553082</v>
      </c>
      <c r="EY41" s="126">
        <v>471229.55662782228</v>
      </c>
      <c r="EZ41" s="126">
        <v>465029.16772482463</v>
      </c>
      <c r="FA41" s="126">
        <v>458828.77882182703</v>
      </c>
      <c r="FB41" s="126">
        <v>452628.38991882931</v>
      </c>
      <c r="FC41" s="126">
        <v>446428.00101583166</v>
      </c>
      <c r="FD41" s="126">
        <v>440227.612112834</v>
      </c>
      <c r="FE41" s="126">
        <v>434027.22320983635</v>
      </c>
      <c r="FF41" s="126">
        <v>427826.83430683869</v>
      </c>
      <c r="FG41" s="126">
        <v>421626.44540384103</v>
      </c>
      <c r="FH41" s="126">
        <v>415426.05650084338</v>
      </c>
      <c r="FI41" s="126">
        <v>409225.66759784566</v>
      </c>
      <c r="FJ41" s="126">
        <v>403025.27869484806</v>
      </c>
      <c r="FK41" s="126">
        <v>396824.88979185041</v>
      </c>
      <c r="FL41" s="126">
        <v>390624.50088885269</v>
      </c>
      <c r="FM41" s="126">
        <v>384424.11198585504</v>
      </c>
      <c r="FN41" s="126">
        <v>378223.72308285738</v>
      </c>
      <c r="FO41" s="126">
        <v>372023.33417985972</v>
      </c>
      <c r="FP41" s="126">
        <v>365822.94527686207</v>
      </c>
      <c r="FQ41" s="126">
        <v>359622.55637386441</v>
      </c>
      <c r="FR41" s="126">
        <v>353422.16747086676</v>
      </c>
      <c r="FS41" s="126">
        <v>347221.77856786904</v>
      </c>
      <c r="FT41" s="126">
        <v>341021.38966487139</v>
      </c>
      <c r="FU41" s="126">
        <v>334821.00076187379</v>
      </c>
      <c r="FV41" s="126">
        <v>328620.61185887607</v>
      </c>
      <c r="FW41" s="126">
        <v>322420.22295587842</v>
      </c>
      <c r="FX41" s="126">
        <v>316219.83405288076</v>
      </c>
      <c r="FY41" s="126">
        <v>310019.4451498831</v>
      </c>
      <c r="FZ41" s="126">
        <v>303819.05624688545</v>
      </c>
      <c r="GA41" s="126">
        <v>297618.66734388779</v>
      </c>
      <c r="GB41" s="126">
        <v>291418.27844089014</v>
      </c>
      <c r="GC41" s="126">
        <v>285217.88953789242</v>
      </c>
      <c r="GD41" s="126">
        <v>279017.50063489482</v>
      </c>
    </row>
    <row r="42" spans="1:186">
      <c r="A42" s="65"/>
      <c r="B42" s="65"/>
      <c r="E42" s="118" t="s">
        <v>301</v>
      </c>
      <c r="F42" s="118" t="s">
        <v>302</v>
      </c>
      <c r="G42" s="118" t="s">
        <v>310</v>
      </c>
      <c r="H42" s="118" t="s">
        <v>311</v>
      </c>
      <c r="I42" s="118" t="s">
        <v>310</v>
      </c>
      <c r="J42" s="118">
        <v>153</v>
      </c>
      <c r="K42" s="118" t="s">
        <v>260</v>
      </c>
      <c r="L42" s="118" t="s">
        <v>260</v>
      </c>
      <c r="M42" s="118" t="s">
        <v>270</v>
      </c>
      <c r="N42" s="118" t="s">
        <v>262</v>
      </c>
      <c r="O42" s="119">
        <v>0</v>
      </c>
      <c r="P42" s="119">
        <v>0</v>
      </c>
      <c r="Q42" s="119">
        <v>0</v>
      </c>
      <c r="R42" s="119">
        <v>334.63604416359999</v>
      </c>
      <c r="S42" s="119">
        <v>1482.6879872924801</v>
      </c>
      <c r="T42" s="119">
        <v>1226.0343385025201</v>
      </c>
      <c r="U42" s="119">
        <v>0</v>
      </c>
      <c r="V42" s="119">
        <v>0</v>
      </c>
      <c r="W42" s="119">
        <v>0</v>
      </c>
      <c r="X42" s="119">
        <v>0</v>
      </c>
      <c r="Y42" s="119">
        <v>0</v>
      </c>
      <c r="Z42" s="119"/>
      <c r="AA42" s="119"/>
      <c r="AB42" s="119"/>
      <c r="AC42" s="119"/>
      <c r="AD42" s="119"/>
      <c r="AE42" s="119"/>
      <c r="AF42" s="119"/>
      <c r="AG42" s="119"/>
      <c r="AH42" s="119"/>
      <c r="AI42" s="119"/>
      <c r="AJ42" s="119"/>
      <c r="AK42" s="119"/>
      <c r="AL42" s="119"/>
      <c r="AM42" s="119"/>
      <c r="AN42" s="119"/>
      <c r="AO42" s="119"/>
      <c r="AP42" s="119"/>
      <c r="AQ42" s="119"/>
      <c r="AR42" s="119"/>
      <c r="AS42" s="119"/>
      <c r="AT42" s="119"/>
      <c r="AU42" s="119"/>
      <c r="AV42" s="119"/>
      <c r="AW42" s="119"/>
      <c r="AX42" s="119"/>
      <c r="AY42" s="119"/>
      <c r="AZ42" s="119"/>
      <c r="BA42" s="119"/>
      <c r="BB42" s="119"/>
      <c r="BD42" s="100">
        <v>3043.3583699586002</v>
      </c>
      <c r="BF42" s="120">
        <v>6</v>
      </c>
      <c r="BH42" s="43">
        <v>0</v>
      </c>
      <c r="BI42" s="43">
        <v>0</v>
      </c>
      <c r="BJ42" s="43">
        <v>0</v>
      </c>
      <c r="BL42" s="43" t="s">
        <v>263</v>
      </c>
      <c r="BM42" s="43">
        <v>0</v>
      </c>
      <c r="BN42" s="121" t="s">
        <v>263</v>
      </c>
      <c r="BP42" s="122">
        <v>19</v>
      </c>
      <c r="BQ42" s="38" t="s">
        <v>129</v>
      </c>
      <c r="BR42" s="96">
        <v>80</v>
      </c>
      <c r="BT42" s="43">
        <v>0</v>
      </c>
      <c r="BU42" s="43">
        <v>19</v>
      </c>
      <c r="BW42" s="38"/>
      <c r="BX42" s="48">
        <v>0</v>
      </c>
      <c r="BY42" s="48">
        <v>0</v>
      </c>
      <c r="BZ42" s="48">
        <v>0</v>
      </c>
      <c r="CA42" s="48">
        <v>0</v>
      </c>
      <c r="CB42" s="48">
        <v>0</v>
      </c>
      <c r="CC42" s="48">
        <v>0</v>
      </c>
      <c r="CD42" s="48">
        <v>0</v>
      </c>
      <c r="CE42" s="48">
        <v>0</v>
      </c>
      <c r="CF42" s="48"/>
      <c r="CG42" s="48"/>
      <c r="CH42" s="48"/>
      <c r="CI42" s="48">
        <v>0</v>
      </c>
      <c r="CJ42" s="48">
        <v>0</v>
      </c>
      <c r="CK42" s="48">
        <v>0</v>
      </c>
      <c r="CL42" s="48"/>
      <c r="CM42" s="48">
        <v>19</v>
      </c>
      <c r="CO42" s="123">
        <v>0</v>
      </c>
      <c r="CP42" s="123">
        <v>0</v>
      </c>
      <c r="CQ42" s="123">
        <v>0.10995617455598966</v>
      </c>
      <c r="CR42" s="123">
        <v>0.59714427633469991</v>
      </c>
      <c r="CS42" s="123">
        <v>1</v>
      </c>
      <c r="CT42" s="123">
        <v>1</v>
      </c>
      <c r="CU42" s="123">
        <v>1</v>
      </c>
      <c r="CV42" s="123">
        <v>1</v>
      </c>
      <c r="CW42" s="123">
        <v>1</v>
      </c>
      <c r="CX42" s="123">
        <v>1</v>
      </c>
      <c r="CZ42" s="2">
        <v>2016</v>
      </c>
      <c r="DA42" s="124">
        <v>42581</v>
      </c>
      <c r="DC42" s="125">
        <v>1</v>
      </c>
      <c r="DD42" s="125">
        <v>1</v>
      </c>
      <c r="DE42" s="125">
        <v>1</v>
      </c>
      <c r="DF42" s="125">
        <v>1</v>
      </c>
      <c r="DG42" s="125">
        <v>1</v>
      </c>
      <c r="DH42" s="125">
        <v>0.98750000000000004</v>
      </c>
      <c r="DI42" s="125">
        <v>0.97499999999999998</v>
      </c>
      <c r="DJ42" s="125">
        <v>0.96250000000000002</v>
      </c>
      <c r="DK42" s="125">
        <v>0.95</v>
      </c>
      <c r="DL42" s="125">
        <v>0.9375</v>
      </c>
      <c r="DM42" s="125">
        <v>0.92500000000000004</v>
      </c>
      <c r="DN42" s="125">
        <v>0.91249999999999998</v>
      </c>
      <c r="DO42" s="125">
        <v>0.9</v>
      </c>
      <c r="DP42" s="125">
        <v>0.88749999999999996</v>
      </c>
      <c r="DQ42" s="125">
        <v>0.875</v>
      </c>
      <c r="DR42" s="125">
        <v>0.86250000000000004</v>
      </c>
      <c r="DS42" s="125">
        <v>0.85</v>
      </c>
      <c r="DT42" s="125">
        <v>0.83750000000000002</v>
      </c>
      <c r="DU42" s="125">
        <v>0.82499999999999996</v>
      </c>
      <c r="DV42" s="125">
        <v>0.8125</v>
      </c>
      <c r="DW42" s="125">
        <v>0.8</v>
      </c>
      <c r="DX42" s="125">
        <v>0.78749999999999998</v>
      </c>
      <c r="DY42" s="125">
        <v>0.77500000000000002</v>
      </c>
      <c r="DZ42" s="125">
        <v>0.76249999999999996</v>
      </c>
      <c r="EA42" s="125">
        <v>0.75</v>
      </c>
      <c r="EB42" s="125">
        <v>0.73750000000000004</v>
      </c>
      <c r="EC42" s="125">
        <v>0.72499999999999998</v>
      </c>
      <c r="ED42" s="125">
        <v>0.71250000000000002</v>
      </c>
      <c r="EE42" s="125">
        <v>0.7</v>
      </c>
      <c r="EF42" s="125">
        <v>0.6875</v>
      </c>
      <c r="EG42" s="125">
        <v>0.67500000000000004</v>
      </c>
      <c r="EH42" s="125">
        <v>0.66249999999999998</v>
      </c>
      <c r="EI42" s="125">
        <v>0.65</v>
      </c>
      <c r="EJ42" s="125">
        <v>0.63749999999999996</v>
      </c>
      <c r="EK42" s="125">
        <v>0.625</v>
      </c>
      <c r="EL42" s="125">
        <v>0.61250000000000004</v>
      </c>
      <c r="EM42" s="125">
        <v>0.6</v>
      </c>
      <c r="EN42" s="125">
        <v>0.58750000000000002</v>
      </c>
      <c r="EO42" s="125">
        <v>0.57499999999999996</v>
      </c>
      <c r="ER42" s="126">
        <v>0</v>
      </c>
      <c r="ES42" s="126">
        <v>0</v>
      </c>
      <c r="ET42" s="126">
        <v>334636.04416360002</v>
      </c>
      <c r="EU42" s="126">
        <v>1817324.03145608</v>
      </c>
      <c r="EV42" s="126">
        <v>3043358.3699586</v>
      </c>
      <c r="EW42" s="126">
        <v>3005316.3903341177</v>
      </c>
      <c r="EX42" s="126">
        <v>2967274.4107096349</v>
      </c>
      <c r="EY42" s="126">
        <v>2929232.4310851526</v>
      </c>
      <c r="EZ42" s="126">
        <v>2891190.4514606697</v>
      </c>
      <c r="FA42" s="126">
        <v>2853148.4718361874</v>
      </c>
      <c r="FB42" s="126">
        <v>2815106.4922117051</v>
      </c>
      <c r="FC42" s="126">
        <v>2777064.5125872223</v>
      </c>
      <c r="FD42" s="126">
        <v>2739022.5329627399</v>
      </c>
      <c r="FE42" s="126">
        <v>2700980.5533382576</v>
      </c>
      <c r="FF42" s="126">
        <v>2662938.5737137748</v>
      </c>
      <c r="FG42" s="126">
        <v>2624896.5940892925</v>
      </c>
      <c r="FH42" s="126">
        <v>2586854.6144648101</v>
      </c>
      <c r="FI42" s="126">
        <v>2548812.6348403278</v>
      </c>
      <c r="FJ42" s="126">
        <v>2510770.655215845</v>
      </c>
      <c r="FK42" s="126">
        <v>2472728.6755913626</v>
      </c>
      <c r="FL42" s="126">
        <v>2434686.6959668803</v>
      </c>
      <c r="FM42" s="126">
        <v>2396644.7163423975</v>
      </c>
      <c r="FN42" s="126">
        <v>2358602.7367179152</v>
      </c>
      <c r="FO42" s="126">
        <v>2320560.7570934324</v>
      </c>
      <c r="FP42" s="126">
        <v>2282518.77746895</v>
      </c>
      <c r="FQ42" s="126">
        <v>2244476.7978444677</v>
      </c>
      <c r="FR42" s="126">
        <v>2206434.8182199849</v>
      </c>
      <c r="FS42" s="126">
        <v>2168392.8385955025</v>
      </c>
      <c r="FT42" s="126">
        <v>2130350.8589710197</v>
      </c>
      <c r="FU42" s="126">
        <v>2092308.8793465374</v>
      </c>
      <c r="FV42" s="126">
        <v>2054266.8997220551</v>
      </c>
      <c r="FW42" s="126">
        <v>2016224.9200975725</v>
      </c>
      <c r="FX42" s="126">
        <v>1978182.9404730902</v>
      </c>
      <c r="FY42" s="126">
        <v>1940140.9608486074</v>
      </c>
      <c r="FZ42" s="126">
        <v>1902098.981224125</v>
      </c>
      <c r="GA42" s="126">
        <v>1864057.0015996427</v>
      </c>
      <c r="GB42" s="126">
        <v>1826015.0219751599</v>
      </c>
      <c r="GC42" s="126">
        <v>1787973.0423506775</v>
      </c>
      <c r="GD42" s="126">
        <v>1749931.062726195</v>
      </c>
    </row>
    <row r="43" spans="1:186">
      <c r="E43" s="118" t="s">
        <v>301</v>
      </c>
      <c r="F43" s="118" t="s">
        <v>302</v>
      </c>
      <c r="G43" s="118" t="s">
        <v>312</v>
      </c>
      <c r="H43" s="118" t="s">
        <v>313</v>
      </c>
      <c r="I43" s="118" t="s">
        <v>312</v>
      </c>
      <c r="J43" s="118">
        <v>135</v>
      </c>
      <c r="K43" s="118" t="s">
        <v>260</v>
      </c>
      <c r="L43" s="118" t="s">
        <v>260</v>
      </c>
      <c r="M43" s="118" t="s">
        <v>270</v>
      </c>
      <c r="N43" s="118" t="s">
        <v>262</v>
      </c>
      <c r="O43" s="119">
        <v>0</v>
      </c>
      <c r="P43" s="119">
        <v>0</v>
      </c>
      <c r="Q43" s="119">
        <v>287.44769000000002</v>
      </c>
      <c r="R43" s="119">
        <v>607.67641197440003</v>
      </c>
      <c r="S43" s="119">
        <v>0</v>
      </c>
      <c r="T43" s="119">
        <v>0</v>
      </c>
      <c r="U43" s="119">
        <v>0</v>
      </c>
      <c r="V43" s="119">
        <v>0</v>
      </c>
      <c r="W43" s="119">
        <v>0</v>
      </c>
      <c r="X43" s="119">
        <v>0</v>
      </c>
      <c r="Y43" s="119">
        <v>0</v>
      </c>
      <c r="Z43" s="119"/>
      <c r="AA43" s="119"/>
      <c r="AB43" s="119"/>
      <c r="AC43" s="119"/>
      <c r="AD43" s="119"/>
      <c r="AE43" s="119"/>
      <c r="AF43" s="119"/>
      <c r="AG43" s="119"/>
      <c r="AH43" s="119"/>
      <c r="AI43" s="119"/>
      <c r="AJ43" s="119"/>
      <c r="AK43" s="119"/>
      <c r="AL43" s="119"/>
      <c r="AM43" s="119"/>
      <c r="AN43" s="119"/>
      <c r="AO43" s="119"/>
      <c r="AP43" s="119"/>
      <c r="AQ43" s="119"/>
      <c r="AR43" s="119"/>
      <c r="AS43" s="119"/>
      <c r="AT43" s="119"/>
      <c r="AU43" s="119"/>
      <c r="AV43" s="119"/>
      <c r="AW43" s="119"/>
      <c r="AX43" s="119"/>
      <c r="AY43" s="119"/>
      <c r="AZ43" s="119"/>
      <c r="BA43" s="119"/>
      <c r="BB43" s="119"/>
      <c r="BD43" s="100">
        <v>895.12410197439999</v>
      </c>
      <c r="BF43" s="120">
        <v>6</v>
      </c>
      <c r="BH43" s="43">
        <v>0</v>
      </c>
      <c r="BI43" s="43">
        <v>0</v>
      </c>
      <c r="BJ43" s="43">
        <v>0</v>
      </c>
      <c r="BL43" s="43" t="s">
        <v>263</v>
      </c>
      <c r="BM43" s="43">
        <v>0</v>
      </c>
      <c r="BN43" s="121" t="s">
        <v>263</v>
      </c>
      <c r="BP43" s="122">
        <v>19</v>
      </c>
      <c r="BQ43" s="38" t="s">
        <v>129</v>
      </c>
      <c r="BR43" s="96">
        <v>80</v>
      </c>
      <c r="BT43" s="43">
        <v>0</v>
      </c>
      <c r="BU43" s="43">
        <v>19</v>
      </c>
      <c r="BW43" s="38"/>
      <c r="BX43" s="48">
        <v>0</v>
      </c>
      <c r="BY43" s="48">
        <v>0</v>
      </c>
      <c r="BZ43" s="48">
        <v>0</v>
      </c>
      <c r="CA43" s="48">
        <v>0</v>
      </c>
      <c r="CB43" s="48">
        <v>0</v>
      </c>
      <c r="CC43" s="48">
        <v>0</v>
      </c>
      <c r="CD43" s="48">
        <v>0</v>
      </c>
      <c r="CE43" s="48">
        <v>0</v>
      </c>
      <c r="CF43" s="48"/>
      <c r="CG43" s="48"/>
      <c r="CH43" s="48"/>
      <c r="CI43" s="48">
        <v>0</v>
      </c>
      <c r="CJ43" s="48">
        <v>0</v>
      </c>
      <c r="CK43" s="48">
        <v>0</v>
      </c>
      <c r="CL43" s="48"/>
      <c r="CM43" s="48">
        <v>19</v>
      </c>
      <c r="CO43" s="123">
        <v>0</v>
      </c>
      <c r="CP43" s="123">
        <v>0.32112607555306433</v>
      </c>
      <c r="CQ43" s="123">
        <v>1</v>
      </c>
      <c r="CR43" s="123">
        <v>1</v>
      </c>
      <c r="CS43" s="123">
        <v>1</v>
      </c>
      <c r="CT43" s="123">
        <v>1</v>
      </c>
      <c r="CU43" s="123">
        <v>1</v>
      </c>
      <c r="CV43" s="123">
        <v>1</v>
      </c>
      <c r="CW43" s="123">
        <v>1</v>
      </c>
      <c r="CX43" s="123">
        <v>1</v>
      </c>
      <c r="CZ43" s="2">
        <v>2014</v>
      </c>
      <c r="DA43" s="124">
        <v>41850</v>
      </c>
      <c r="DC43" s="125">
        <v>1</v>
      </c>
      <c r="DD43" s="125">
        <v>1</v>
      </c>
      <c r="DE43" s="125">
        <v>1</v>
      </c>
      <c r="DF43" s="125">
        <v>0.98750000000000004</v>
      </c>
      <c r="DG43" s="125">
        <v>0.97499999999999998</v>
      </c>
      <c r="DH43" s="125">
        <v>0.96250000000000002</v>
      </c>
      <c r="DI43" s="125">
        <v>0.95</v>
      </c>
      <c r="DJ43" s="125">
        <v>0.9375</v>
      </c>
      <c r="DK43" s="125">
        <v>0.92500000000000004</v>
      </c>
      <c r="DL43" s="125">
        <v>0.91249999999999998</v>
      </c>
      <c r="DM43" s="125">
        <v>0.9</v>
      </c>
      <c r="DN43" s="125">
        <v>0.88749999999999996</v>
      </c>
      <c r="DO43" s="125">
        <v>0.875</v>
      </c>
      <c r="DP43" s="125">
        <v>0.86250000000000004</v>
      </c>
      <c r="DQ43" s="125">
        <v>0.85</v>
      </c>
      <c r="DR43" s="125">
        <v>0.83750000000000002</v>
      </c>
      <c r="DS43" s="125">
        <v>0.82499999999999996</v>
      </c>
      <c r="DT43" s="125">
        <v>0.8125</v>
      </c>
      <c r="DU43" s="125">
        <v>0.8</v>
      </c>
      <c r="DV43" s="125">
        <v>0.78749999999999998</v>
      </c>
      <c r="DW43" s="125">
        <v>0.77500000000000002</v>
      </c>
      <c r="DX43" s="125">
        <v>0.76249999999999996</v>
      </c>
      <c r="DY43" s="125">
        <v>0.75</v>
      </c>
      <c r="DZ43" s="125">
        <v>0.73750000000000004</v>
      </c>
      <c r="EA43" s="125">
        <v>0.72499999999999998</v>
      </c>
      <c r="EB43" s="125">
        <v>0.71250000000000002</v>
      </c>
      <c r="EC43" s="125">
        <v>0.7</v>
      </c>
      <c r="ED43" s="125">
        <v>0.6875</v>
      </c>
      <c r="EE43" s="125">
        <v>0.67500000000000004</v>
      </c>
      <c r="EF43" s="125">
        <v>0.66249999999999998</v>
      </c>
      <c r="EG43" s="125">
        <v>0.65</v>
      </c>
      <c r="EH43" s="125">
        <v>0.63749999999999996</v>
      </c>
      <c r="EI43" s="125">
        <v>0.625</v>
      </c>
      <c r="EJ43" s="125">
        <v>0.61250000000000004</v>
      </c>
      <c r="EK43" s="125">
        <v>0.6</v>
      </c>
      <c r="EL43" s="125">
        <v>0.58750000000000002</v>
      </c>
      <c r="EM43" s="125">
        <v>0.57499999999999996</v>
      </c>
      <c r="EN43" s="125">
        <v>0.5625</v>
      </c>
      <c r="EO43" s="125">
        <v>0.55000000000000004</v>
      </c>
      <c r="ER43" s="126">
        <v>0</v>
      </c>
      <c r="ES43" s="126">
        <v>287447.69</v>
      </c>
      <c r="ET43" s="126">
        <v>895124.10197439999</v>
      </c>
      <c r="EU43" s="126">
        <v>883935.05069972004</v>
      </c>
      <c r="EV43" s="126">
        <v>872745.99942503998</v>
      </c>
      <c r="EW43" s="126">
        <v>861556.94815036003</v>
      </c>
      <c r="EX43" s="126">
        <v>850367.89687567996</v>
      </c>
      <c r="EY43" s="126">
        <v>839178.84560100001</v>
      </c>
      <c r="EZ43" s="126">
        <v>827989.79432632006</v>
      </c>
      <c r="FA43" s="126">
        <v>816800.74305163999</v>
      </c>
      <c r="FB43" s="126">
        <v>805611.69177696004</v>
      </c>
      <c r="FC43" s="126">
        <v>794422.64050227997</v>
      </c>
      <c r="FD43" s="126">
        <v>783233.58922760002</v>
      </c>
      <c r="FE43" s="126">
        <v>772044.53795292007</v>
      </c>
      <c r="FF43" s="126">
        <v>760855.48667824001</v>
      </c>
      <c r="FG43" s="126">
        <v>749666.43540356006</v>
      </c>
      <c r="FH43" s="126">
        <v>738477.38412887999</v>
      </c>
      <c r="FI43" s="126">
        <v>727288.33285420004</v>
      </c>
      <c r="FJ43" s="126">
        <v>716099.28157952009</v>
      </c>
      <c r="FK43" s="126">
        <v>704910.23030484002</v>
      </c>
      <c r="FL43" s="126">
        <v>693721.17903016007</v>
      </c>
      <c r="FM43" s="126">
        <v>682532.12775548</v>
      </c>
      <c r="FN43" s="126">
        <v>671343.07648080005</v>
      </c>
      <c r="FO43" s="126">
        <v>660154.02520611999</v>
      </c>
      <c r="FP43" s="126">
        <v>648964.97393143992</v>
      </c>
      <c r="FQ43" s="126">
        <v>637775.92265675997</v>
      </c>
      <c r="FR43" s="126">
        <v>626586.8713820799</v>
      </c>
      <c r="FS43" s="126">
        <v>615397.82010739995</v>
      </c>
      <c r="FT43" s="126">
        <v>604208.76883272</v>
      </c>
      <c r="FU43" s="126">
        <v>593019.71755803993</v>
      </c>
      <c r="FV43" s="126">
        <v>581830.66628335998</v>
      </c>
      <c r="FW43" s="126">
        <v>570641.61500867992</v>
      </c>
      <c r="FX43" s="126">
        <v>559452.56373399997</v>
      </c>
      <c r="FY43" s="126">
        <v>548263.51245932002</v>
      </c>
      <c r="FZ43" s="126">
        <v>537074.46118463995</v>
      </c>
      <c r="GA43" s="126">
        <v>525885.40990996</v>
      </c>
      <c r="GB43" s="126">
        <v>514696.35863527993</v>
      </c>
      <c r="GC43" s="126">
        <v>503507.30736059998</v>
      </c>
      <c r="GD43" s="126">
        <v>492318.25608592003</v>
      </c>
    </row>
    <row r="44" spans="1:186">
      <c r="E44" s="118" t="s">
        <v>301</v>
      </c>
      <c r="F44" s="118" t="s">
        <v>302</v>
      </c>
      <c r="G44" s="118" t="s">
        <v>314</v>
      </c>
      <c r="H44" s="118" t="s">
        <v>315</v>
      </c>
      <c r="I44" s="118" t="s">
        <v>314</v>
      </c>
      <c r="J44" s="118">
        <v>120</v>
      </c>
      <c r="K44" s="118" t="s">
        <v>269</v>
      </c>
      <c r="L44" s="118" t="s">
        <v>269</v>
      </c>
      <c r="M44" s="118" t="s">
        <v>270</v>
      </c>
      <c r="N44" s="118" t="s">
        <v>262</v>
      </c>
      <c r="O44" s="119">
        <v>0</v>
      </c>
      <c r="P44" s="119">
        <v>0</v>
      </c>
      <c r="Q44" s="119">
        <v>0</v>
      </c>
      <c r="R44" s="119">
        <v>63.370037400000001</v>
      </c>
      <c r="S44" s="119">
        <v>335.39574529529699</v>
      </c>
      <c r="T44" s="119">
        <v>0</v>
      </c>
      <c r="U44" s="119">
        <v>0</v>
      </c>
      <c r="V44" s="119">
        <v>0</v>
      </c>
      <c r="W44" s="119">
        <v>0</v>
      </c>
      <c r="X44" s="119">
        <v>0</v>
      </c>
      <c r="Y44" s="119">
        <v>0</v>
      </c>
      <c r="Z44" s="119"/>
      <c r="AA44" s="119"/>
      <c r="AB44" s="119"/>
      <c r="AC44" s="119"/>
      <c r="AD44" s="119"/>
      <c r="AE44" s="119"/>
      <c r="AF44" s="119"/>
      <c r="AG44" s="119"/>
      <c r="AH44" s="119"/>
      <c r="AI44" s="119"/>
      <c r="AJ44" s="119"/>
      <c r="AK44" s="119"/>
      <c r="AL44" s="119"/>
      <c r="AM44" s="119"/>
      <c r="AN44" s="119"/>
      <c r="AO44" s="119"/>
      <c r="AP44" s="119"/>
      <c r="AQ44" s="119"/>
      <c r="AR44" s="119"/>
      <c r="AS44" s="119"/>
      <c r="AT44" s="119"/>
      <c r="AU44" s="119"/>
      <c r="AV44" s="119"/>
      <c r="AW44" s="119"/>
      <c r="AX44" s="119"/>
      <c r="AY44" s="119"/>
      <c r="AZ44" s="119"/>
      <c r="BA44" s="119"/>
      <c r="BB44" s="119"/>
      <c r="BD44" s="100">
        <v>398.76578269529699</v>
      </c>
      <c r="BF44" s="120">
        <v>6</v>
      </c>
      <c r="BH44" s="43">
        <v>0</v>
      </c>
      <c r="BI44" s="43">
        <v>0</v>
      </c>
      <c r="BJ44" s="43">
        <v>0</v>
      </c>
      <c r="BL44" s="43" t="s">
        <v>263</v>
      </c>
      <c r="BM44" s="43">
        <v>0</v>
      </c>
      <c r="BN44" s="121" t="s">
        <v>263</v>
      </c>
      <c r="BP44" s="122">
        <v>19</v>
      </c>
      <c r="BQ44" s="38" t="s">
        <v>129</v>
      </c>
      <c r="BR44" s="96">
        <v>80</v>
      </c>
      <c r="BT44" s="43">
        <v>0</v>
      </c>
      <c r="BU44" s="43">
        <v>19</v>
      </c>
      <c r="BW44" s="38"/>
      <c r="BX44" s="48">
        <v>0</v>
      </c>
      <c r="BY44" s="48">
        <v>0</v>
      </c>
      <c r="BZ44" s="48">
        <v>0</v>
      </c>
      <c r="CA44" s="48">
        <v>0</v>
      </c>
      <c r="CB44" s="48">
        <v>0</v>
      </c>
      <c r="CC44" s="48">
        <v>0</v>
      </c>
      <c r="CD44" s="48">
        <v>0</v>
      </c>
      <c r="CE44" s="48">
        <v>0</v>
      </c>
      <c r="CF44" s="48"/>
      <c r="CG44" s="48"/>
      <c r="CH44" s="48"/>
      <c r="CI44" s="48">
        <v>0</v>
      </c>
      <c r="CJ44" s="48">
        <v>0</v>
      </c>
      <c r="CK44" s="48">
        <v>0</v>
      </c>
      <c r="CL44" s="48"/>
      <c r="CM44" s="48">
        <v>19</v>
      </c>
      <c r="CO44" s="123">
        <v>0</v>
      </c>
      <c r="CP44" s="123">
        <v>0</v>
      </c>
      <c r="CQ44" s="123">
        <v>0.15891543394640259</v>
      </c>
      <c r="CR44" s="123">
        <v>1</v>
      </c>
      <c r="CS44" s="123">
        <v>1</v>
      </c>
      <c r="CT44" s="123">
        <v>1</v>
      </c>
      <c r="CU44" s="123">
        <v>1</v>
      </c>
      <c r="CV44" s="123">
        <v>1</v>
      </c>
      <c r="CW44" s="123">
        <v>1</v>
      </c>
      <c r="CX44" s="123">
        <v>1</v>
      </c>
      <c r="CZ44" s="2">
        <v>2015</v>
      </c>
      <c r="DA44" s="124">
        <v>42215</v>
      </c>
      <c r="DC44" s="125">
        <v>1</v>
      </c>
      <c r="DD44" s="125">
        <v>1</v>
      </c>
      <c r="DE44" s="125">
        <v>1</v>
      </c>
      <c r="DF44" s="125">
        <v>1</v>
      </c>
      <c r="DG44" s="125">
        <v>0.98750000000000004</v>
      </c>
      <c r="DH44" s="125">
        <v>0.97499999999999998</v>
      </c>
      <c r="DI44" s="125">
        <v>0.96250000000000002</v>
      </c>
      <c r="DJ44" s="125">
        <v>0.95</v>
      </c>
      <c r="DK44" s="125">
        <v>0.9375</v>
      </c>
      <c r="DL44" s="125">
        <v>0.92500000000000004</v>
      </c>
      <c r="DM44" s="125">
        <v>0.91249999999999998</v>
      </c>
      <c r="DN44" s="125">
        <v>0.9</v>
      </c>
      <c r="DO44" s="125">
        <v>0.88749999999999996</v>
      </c>
      <c r="DP44" s="125">
        <v>0.875</v>
      </c>
      <c r="DQ44" s="125">
        <v>0.86250000000000004</v>
      </c>
      <c r="DR44" s="125">
        <v>0.85</v>
      </c>
      <c r="DS44" s="125">
        <v>0.83750000000000002</v>
      </c>
      <c r="DT44" s="125">
        <v>0.82499999999999996</v>
      </c>
      <c r="DU44" s="125">
        <v>0.8125</v>
      </c>
      <c r="DV44" s="125">
        <v>0.8</v>
      </c>
      <c r="DW44" s="125">
        <v>0.78749999999999998</v>
      </c>
      <c r="DX44" s="125">
        <v>0.77500000000000002</v>
      </c>
      <c r="DY44" s="125">
        <v>0.76249999999999996</v>
      </c>
      <c r="DZ44" s="125">
        <v>0.75</v>
      </c>
      <c r="EA44" s="125">
        <v>0.73750000000000004</v>
      </c>
      <c r="EB44" s="125">
        <v>0.72499999999999998</v>
      </c>
      <c r="EC44" s="125">
        <v>0.71250000000000002</v>
      </c>
      <c r="ED44" s="125">
        <v>0.7</v>
      </c>
      <c r="EE44" s="125">
        <v>0.6875</v>
      </c>
      <c r="EF44" s="125">
        <v>0.67500000000000004</v>
      </c>
      <c r="EG44" s="125">
        <v>0.66249999999999998</v>
      </c>
      <c r="EH44" s="125">
        <v>0.65</v>
      </c>
      <c r="EI44" s="125">
        <v>0.63749999999999996</v>
      </c>
      <c r="EJ44" s="125">
        <v>0.625</v>
      </c>
      <c r="EK44" s="125">
        <v>0.61250000000000004</v>
      </c>
      <c r="EL44" s="125">
        <v>0.6</v>
      </c>
      <c r="EM44" s="125">
        <v>0.58750000000000002</v>
      </c>
      <c r="EN44" s="125">
        <v>0.57499999999999996</v>
      </c>
      <c r="EO44" s="125">
        <v>0.5625</v>
      </c>
      <c r="ER44" s="126">
        <v>0</v>
      </c>
      <c r="ES44" s="126">
        <v>0</v>
      </c>
      <c r="ET44" s="126">
        <v>63370.037400000001</v>
      </c>
      <c r="EU44" s="126">
        <v>398765.78269529698</v>
      </c>
      <c r="EV44" s="126">
        <v>393781.21041160577</v>
      </c>
      <c r="EW44" s="126">
        <v>388796.63812791457</v>
      </c>
      <c r="EX44" s="126">
        <v>383812.06584422337</v>
      </c>
      <c r="EY44" s="126">
        <v>378827.49356053211</v>
      </c>
      <c r="EZ44" s="126">
        <v>373842.92127684091</v>
      </c>
      <c r="FA44" s="126">
        <v>368858.3489931497</v>
      </c>
      <c r="FB44" s="126">
        <v>363873.7767094585</v>
      </c>
      <c r="FC44" s="126">
        <v>358889.2044257673</v>
      </c>
      <c r="FD44" s="126">
        <v>353904.63214207604</v>
      </c>
      <c r="FE44" s="126">
        <v>348920.05985838483</v>
      </c>
      <c r="FF44" s="126">
        <v>343935.48757469369</v>
      </c>
      <c r="FG44" s="126">
        <v>338950.91529100243</v>
      </c>
      <c r="FH44" s="126">
        <v>333966.34300731122</v>
      </c>
      <c r="FI44" s="126">
        <v>328981.77072361996</v>
      </c>
      <c r="FJ44" s="126">
        <v>323997.19843992882</v>
      </c>
      <c r="FK44" s="126">
        <v>319012.62615623762</v>
      </c>
      <c r="FL44" s="126">
        <v>314028.05387254636</v>
      </c>
      <c r="FM44" s="126">
        <v>309043.48158885515</v>
      </c>
      <c r="FN44" s="126">
        <v>304058.90930516395</v>
      </c>
      <c r="FO44" s="126">
        <v>299074.33702147275</v>
      </c>
      <c r="FP44" s="126">
        <v>294089.76473778154</v>
      </c>
      <c r="FQ44" s="126">
        <v>289105.19245409028</v>
      </c>
      <c r="FR44" s="126">
        <v>284120.62017039908</v>
      </c>
      <c r="FS44" s="126">
        <v>279136.04788670788</v>
      </c>
      <c r="FT44" s="126">
        <v>274151.47560301668</v>
      </c>
      <c r="FU44" s="126">
        <v>269166.90331932547</v>
      </c>
      <c r="FV44" s="126">
        <v>264182.33103563421</v>
      </c>
      <c r="FW44" s="126">
        <v>259197.75875194304</v>
      </c>
      <c r="FX44" s="126">
        <v>254213.18646825181</v>
      </c>
      <c r="FY44" s="126">
        <v>249228.6141845606</v>
      </c>
      <c r="FZ44" s="126">
        <v>244244.04190086943</v>
      </c>
      <c r="GA44" s="126">
        <v>239259.46961717817</v>
      </c>
      <c r="GB44" s="126">
        <v>234274.897333487</v>
      </c>
      <c r="GC44" s="126">
        <v>229290.32504979573</v>
      </c>
      <c r="GD44" s="126">
        <v>224305.75276610456</v>
      </c>
    </row>
    <row r="45" spans="1:186">
      <c r="E45" s="118" t="s">
        <v>316</v>
      </c>
      <c r="F45" s="118" t="s">
        <v>317</v>
      </c>
      <c r="G45" s="118" t="s">
        <v>318</v>
      </c>
      <c r="H45" s="118" t="s">
        <v>319</v>
      </c>
      <c r="I45" s="118" t="s">
        <v>320</v>
      </c>
      <c r="J45" s="118">
        <v>129</v>
      </c>
      <c r="K45" s="118" t="s">
        <v>260</v>
      </c>
      <c r="L45" s="118" t="s">
        <v>260</v>
      </c>
      <c r="M45" s="118" t="s">
        <v>321</v>
      </c>
      <c r="N45" s="118" t="s">
        <v>262</v>
      </c>
      <c r="O45" s="119">
        <v>533.30633999999998</v>
      </c>
      <c r="P45" s="119">
        <v>53.498609371641201</v>
      </c>
      <c r="Q45" s="119">
        <v>232.149013447085</v>
      </c>
      <c r="R45" s="119">
        <v>71.621109673539095</v>
      </c>
      <c r="S45" s="119">
        <v>2373.7404348238101</v>
      </c>
      <c r="T45" s="119">
        <v>0</v>
      </c>
      <c r="U45" s="119">
        <v>0</v>
      </c>
      <c r="V45" s="119">
        <v>0</v>
      </c>
      <c r="W45" s="119">
        <v>0</v>
      </c>
      <c r="X45" s="119">
        <v>0</v>
      </c>
      <c r="Y45" s="119">
        <v>0</v>
      </c>
      <c r="Z45" s="119"/>
      <c r="AA45" s="119"/>
      <c r="AB45" s="119"/>
      <c r="AC45" s="119"/>
      <c r="AD45" s="119"/>
      <c r="AE45" s="119"/>
      <c r="AF45" s="119"/>
      <c r="AG45" s="119"/>
      <c r="AH45" s="119"/>
      <c r="AI45" s="119"/>
      <c r="AJ45" s="119"/>
      <c r="AK45" s="119"/>
      <c r="AL45" s="119"/>
      <c r="AM45" s="119"/>
      <c r="AN45" s="119"/>
      <c r="AO45" s="119"/>
      <c r="AP45" s="119"/>
      <c r="AQ45" s="119"/>
      <c r="AR45" s="119"/>
      <c r="AS45" s="119"/>
      <c r="AT45" s="119"/>
      <c r="AU45" s="119"/>
      <c r="AV45" s="119"/>
      <c r="AW45" s="119"/>
      <c r="AX45" s="119"/>
      <c r="AY45" s="119"/>
      <c r="AZ45" s="119"/>
      <c r="BA45" s="119"/>
      <c r="BB45" s="119"/>
      <c r="BD45" s="100">
        <v>3264.3155073160756</v>
      </c>
      <c r="BF45" s="120">
        <v>2</v>
      </c>
      <c r="BH45" s="43">
        <v>444817.25</v>
      </c>
      <c r="BI45" s="43">
        <v>0</v>
      </c>
      <c r="BJ45" s="43">
        <v>0</v>
      </c>
      <c r="BL45" s="43" t="s">
        <v>263</v>
      </c>
      <c r="BM45" s="43">
        <v>0</v>
      </c>
      <c r="BN45" s="121" t="s">
        <v>263</v>
      </c>
      <c r="BP45" s="122">
        <v>12</v>
      </c>
      <c r="BQ45" s="38" t="s">
        <v>122</v>
      </c>
      <c r="BR45" s="96">
        <v>50</v>
      </c>
      <c r="BT45" s="43">
        <v>0</v>
      </c>
      <c r="BU45" s="43">
        <v>0</v>
      </c>
      <c r="BW45" s="38"/>
      <c r="BX45" s="48">
        <v>0</v>
      </c>
      <c r="BY45" s="48">
        <v>0</v>
      </c>
      <c r="BZ45" s="48">
        <v>0</v>
      </c>
      <c r="CA45" s="48">
        <v>0</v>
      </c>
      <c r="CB45" s="48">
        <v>12</v>
      </c>
      <c r="CC45" s="48">
        <v>0</v>
      </c>
      <c r="CD45" s="48">
        <v>0</v>
      </c>
      <c r="CE45" s="48">
        <v>0</v>
      </c>
      <c r="CF45" s="48"/>
      <c r="CG45" s="48"/>
      <c r="CH45" s="48"/>
      <c r="CI45" s="48">
        <v>0</v>
      </c>
      <c r="CJ45" s="48">
        <v>0</v>
      </c>
      <c r="CK45" s="48">
        <v>0</v>
      </c>
      <c r="CL45" s="48"/>
      <c r="CM45" s="48">
        <v>12</v>
      </c>
      <c r="CO45" s="123">
        <v>0.17976355167154567</v>
      </c>
      <c r="CP45" s="123">
        <v>0.25088076228638551</v>
      </c>
      <c r="CQ45" s="123">
        <v>0.27282138337923634</v>
      </c>
      <c r="CR45" s="123">
        <v>1</v>
      </c>
      <c r="CS45" s="123">
        <v>1</v>
      </c>
      <c r="CT45" s="123">
        <v>1</v>
      </c>
      <c r="CU45" s="123">
        <v>1</v>
      </c>
      <c r="CV45" s="123">
        <v>1</v>
      </c>
      <c r="CW45" s="123">
        <v>1</v>
      </c>
      <c r="CX45" s="123">
        <v>1</v>
      </c>
      <c r="CZ45" s="2">
        <v>2015</v>
      </c>
      <c r="DA45" s="124">
        <v>42215</v>
      </c>
      <c r="DC45" s="125">
        <v>1</v>
      </c>
      <c r="DD45" s="125">
        <v>1</v>
      </c>
      <c r="DE45" s="125">
        <v>1</v>
      </c>
      <c r="DF45" s="125">
        <v>1</v>
      </c>
      <c r="DG45" s="125">
        <v>0.98</v>
      </c>
      <c r="DH45" s="125">
        <v>0.96</v>
      </c>
      <c r="DI45" s="125">
        <v>0.94</v>
      </c>
      <c r="DJ45" s="125">
        <v>0.92</v>
      </c>
      <c r="DK45" s="125">
        <v>0.9</v>
      </c>
      <c r="DL45" s="125">
        <v>0.88</v>
      </c>
      <c r="DM45" s="125">
        <v>0.86</v>
      </c>
      <c r="DN45" s="125">
        <v>0.84</v>
      </c>
      <c r="DO45" s="125">
        <v>0.82000000000000006</v>
      </c>
      <c r="DP45" s="125">
        <v>0.8</v>
      </c>
      <c r="DQ45" s="125">
        <v>0.78</v>
      </c>
      <c r="DR45" s="125">
        <v>0.76</v>
      </c>
      <c r="DS45" s="125">
        <v>0.74</v>
      </c>
      <c r="DT45" s="125">
        <v>0.72</v>
      </c>
      <c r="DU45" s="125">
        <v>0.7</v>
      </c>
      <c r="DV45" s="125">
        <v>0.67999999999999994</v>
      </c>
      <c r="DW45" s="125">
        <v>0.65999999999999992</v>
      </c>
      <c r="DX45" s="125">
        <v>0.64</v>
      </c>
      <c r="DY45" s="125">
        <v>0.62</v>
      </c>
      <c r="DZ45" s="125">
        <v>0.6</v>
      </c>
      <c r="EA45" s="125">
        <v>0.58000000000000007</v>
      </c>
      <c r="EB45" s="125">
        <v>0.56000000000000005</v>
      </c>
      <c r="EC45" s="125">
        <v>0.54</v>
      </c>
      <c r="ED45" s="125">
        <v>0.52</v>
      </c>
      <c r="EE45" s="125">
        <v>0.5</v>
      </c>
      <c r="EF45" s="125">
        <v>0.48</v>
      </c>
      <c r="EG45" s="125">
        <v>0.45999999999999996</v>
      </c>
      <c r="EH45" s="125">
        <v>0.43999999999999995</v>
      </c>
      <c r="EI45" s="125">
        <v>0.42000000000000004</v>
      </c>
      <c r="EJ45" s="125">
        <v>0.4</v>
      </c>
      <c r="EK45" s="125">
        <v>0.38</v>
      </c>
      <c r="EL45" s="125">
        <v>0.36</v>
      </c>
      <c r="EM45" s="125">
        <v>0.33999999999999997</v>
      </c>
      <c r="EN45" s="125">
        <v>0.31999999999999995</v>
      </c>
      <c r="EO45" s="125">
        <v>0.30000000000000004</v>
      </c>
      <c r="ER45" s="126">
        <v>498315.85937164119</v>
      </c>
      <c r="ES45" s="126">
        <v>676966.26344708493</v>
      </c>
      <c r="ET45" s="126">
        <v>748587.37312062411</v>
      </c>
      <c r="EU45" s="126">
        <v>3122327.8079444342</v>
      </c>
      <c r="EV45" s="126">
        <v>3059881.2517855456</v>
      </c>
      <c r="EW45" s="126">
        <v>2997434.6956266565</v>
      </c>
      <c r="EX45" s="126">
        <v>2934988.1394677679</v>
      </c>
      <c r="EY45" s="126">
        <v>2872541.5833088798</v>
      </c>
      <c r="EZ45" s="126">
        <v>2810095.0271499907</v>
      </c>
      <c r="FA45" s="126">
        <v>2747648.470991102</v>
      </c>
      <c r="FB45" s="126">
        <v>2685201.9148322134</v>
      </c>
      <c r="FC45" s="126">
        <v>2622755.3586733248</v>
      </c>
      <c r="FD45" s="126">
        <v>2560308.8025144362</v>
      </c>
      <c r="FE45" s="126">
        <v>2497862.2463555476</v>
      </c>
      <c r="FF45" s="126">
        <v>2435415.690196659</v>
      </c>
      <c r="FG45" s="126">
        <v>2372969.1340377699</v>
      </c>
      <c r="FH45" s="126">
        <v>2310522.5778788812</v>
      </c>
      <c r="FI45" s="126">
        <v>2248076.0217199926</v>
      </c>
      <c r="FJ45" s="126">
        <v>2185629.465561104</v>
      </c>
      <c r="FK45" s="126">
        <v>2123182.9094022149</v>
      </c>
      <c r="FL45" s="126">
        <v>2060736.3532433263</v>
      </c>
      <c r="FM45" s="126">
        <v>1998289.7970844379</v>
      </c>
      <c r="FN45" s="126">
        <v>1935843.2409255493</v>
      </c>
      <c r="FO45" s="126">
        <v>1873396.6847666604</v>
      </c>
      <c r="FP45" s="126">
        <v>1810950.1286077721</v>
      </c>
      <c r="FQ45" s="126">
        <v>1748503.5724488834</v>
      </c>
      <c r="FR45" s="126">
        <v>1686057.0162899946</v>
      </c>
      <c r="FS45" s="126">
        <v>1623610.460131106</v>
      </c>
      <c r="FT45" s="126">
        <v>1561163.9039722171</v>
      </c>
      <c r="FU45" s="126">
        <v>1498717.3478133283</v>
      </c>
      <c r="FV45" s="126">
        <v>1436270.7916544396</v>
      </c>
      <c r="FW45" s="126">
        <v>1373824.2354955508</v>
      </c>
      <c r="FX45" s="126">
        <v>1311377.6793366624</v>
      </c>
      <c r="FY45" s="126">
        <v>1248931.1231777738</v>
      </c>
      <c r="FZ45" s="126">
        <v>1186484.5670188849</v>
      </c>
      <c r="GA45" s="126">
        <v>1124038.0108599963</v>
      </c>
      <c r="GB45" s="126">
        <v>1061591.4547011075</v>
      </c>
      <c r="GC45" s="126">
        <v>999144.89854221884</v>
      </c>
      <c r="GD45" s="126">
        <v>936698.34238333046</v>
      </c>
    </row>
    <row r="46" spans="1:186">
      <c r="E46" s="118" t="s">
        <v>322</v>
      </c>
      <c r="F46" s="118" t="s">
        <v>323</v>
      </c>
      <c r="G46" s="118" t="s">
        <v>324</v>
      </c>
      <c r="H46" s="118" t="s">
        <v>325</v>
      </c>
      <c r="I46" s="118" t="s">
        <v>326</v>
      </c>
      <c r="J46" s="118">
        <v>54</v>
      </c>
      <c r="K46" s="118" t="s">
        <v>260</v>
      </c>
      <c r="L46" s="118" t="s">
        <v>260</v>
      </c>
      <c r="M46" s="118" t="s">
        <v>290</v>
      </c>
      <c r="N46" s="118" t="s">
        <v>262</v>
      </c>
      <c r="O46" s="119">
        <v>26.409569999999999</v>
      </c>
      <c r="P46" s="119">
        <v>33.800103348491099</v>
      </c>
      <c r="Q46" s="119">
        <v>33.816505868616701</v>
      </c>
      <c r="R46" s="119">
        <v>23.411326994625899</v>
      </c>
      <c r="S46" s="119">
        <v>0</v>
      </c>
      <c r="T46" s="119">
        <v>0</v>
      </c>
      <c r="U46" s="119">
        <v>0</v>
      </c>
      <c r="V46" s="119">
        <v>0</v>
      </c>
      <c r="W46" s="119">
        <v>0</v>
      </c>
      <c r="X46" s="119">
        <v>0</v>
      </c>
      <c r="Y46" s="119">
        <v>0</v>
      </c>
      <c r="Z46" s="119"/>
      <c r="AA46" s="119"/>
      <c r="AB46" s="119"/>
      <c r="AC46" s="119"/>
      <c r="AD46" s="119"/>
      <c r="AE46" s="119"/>
      <c r="AF46" s="119"/>
      <c r="AG46" s="119"/>
      <c r="AH46" s="119"/>
      <c r="AI46" s="119"/>
      <c r="AJ46" s="119"/>
      <c r="AK46" s="119"/>
      <c r="AL46" s="119"/>
      <c r="AM46" s="119"/>
      <c r="AN46" s="119"/>
      <c r="AO46" s="119"/>
      <c r="AP46" s="119"/>
      <c r="AQ46" s="119"/>
      <c r="AR46" s="119"/>
      <c r="AS46" s="119"/>
      <c r="AT46" s="119"/>
      <c r="AU46" s="119"/>
      <c r="AV46" s="119"/>
      <c r="AW46" s="119"/>
      <c r="AX46" s="119"/>
      <c r="AY46" s="119"/>
      <c r="AZ46" s="119"/>
      <c r="BA46" s="119"/>
      <c r="BB46" s="119"/>
      <c r="BD46" s="100">
        <v>117.43750621173369</v>
      </c>
      <c r="BF46" s="120">
        <v>5</v>
      </c>
      <c r="BH46" s="43">
        <v>145856.23000000001</v>
      </c>
      <c r="BI46" s="43">
        <v>0</v>
      </c>
      <c r="BJ46" s="43">
        <v>0</v>
      </c>
      <c r="BL46" s="43" t="s">
        <v>263</v>
      </c>
      <c r="BM46" s="43">
        <v>0</v>
      </c>
      <c r="BN46" s="121" t="s">
        <v>263</v>
      </c>
      <c r="BP46" s="122">
        <v>6</v>
      </c>
      <c r="BQ46" s="38" t="s">
        <v>116</v>
      </c>
      <c r="BR46" s="96">
        <v>80</v>
      </c>
      <c r="BT46" s="43">
        <v>0</v>
      </c>
      <c r="BU46" s="43">
        <v>0</v>
      </c>
      <c r="BW46" s="38"/>
      <c r="BX46" s="48">
        <v>0</v>
      </c>
      <c r="BY46" s="48">
        <v>0</v>
      </c>
      <c r="BZ46" s="48">
        <v>0</v>
      </c>
      <c r="CA46" s="48">
        <v>0</v>
      </c>
      <c r="CB46" s="48">
        <v>0</v>
      </c>
      <c r="CC46" s="48">
        <v>0</v>
      </c>
      <c r="CD46" s="48">
        <v>0</v>
      </c>
      <c r="CE46" s="48">
        <v>0</v>
      </c>
      <c r="CF46" s="48"/>
      <c r="CG46" s="48"/>
      <c r="CH46" s="48"/>
      <c r="CI46" s="48">
        <v>0</v>
      </c>
      <c r="CJ46" s="48">
        <v>0</v>
      </c>
      <c r="CK46" s="48">
        <v>0</v>
      </c>
      <c r="CL46" s="48"/>
      <c r="CM46" s="48">
        <v>0</v>
      </c>
      <c r="CO46" s="123">
        <v>0.51269543513582616</v>
      </c>
      <c r="CP46" s="123">
        <v>0.8006486364550649</v>
      </c>
      <c r="CQ46" s="123">
        <v>1</v>
      </c>
      <c r="CR46" s="123">
        <v>1</v>
      </c>
      <c r="CS46" s="123">
        <v>1</v>
      </c>
      <c r="CT46" s="123">
        <v>1</v>
      </c>
      <c r="CU46" s="123">
        <v>1</v>
      </c>
      <c r="CV46" s="123">
        <v>1</v>
      </c>
      <c r="CW46" s="123">
        <v>1</v>
      </c>
      <c r="CX46" s="123">
        <v>1</v>
      </c>
      <c r="CZ46" s="2">
        <v>2014</v>
      </c>
      <c r="DA46" s="124">
        <v>41850</v>
      </c>
      <c r="DC46" s="125">
        <v>1</v>
      </c>
      <c r="DD46" s="125">
        <v>1</v>
      </c>
      <c r="DE46" s="125">
        <v>1</v>
      </c>
      <c r="DF46" s="125">
        <v>0.98750000000000004</v>
      </c>
      <c r="DG46" s="125">
        <v>0.97499999999999998</v>
      </c>
      <c r="DH46" s="125">
        <v>0.96250000000000002</v>
      </c>
      <c r="DI46" s="125">
        <v>0.95</v>
      </c>
      <c r="DJ46" s="125">
        <v>0.9375</v>
      </c>
      <c r="DK46" s="125">
        <v>0.92500000000000004</v>
      </c>
      <c r="DL46" s="125">
        <v>0.91249999999999998</v>
      </c>
      <c r="DM46" s="125">
        <v>0.9</v>
      </c>
      <c r="DN46" s="125">
        <v>0.88749999999999996</v>
      </c>
      <c r="DO46" s="125">
        <v>0.875</v>
      </c>
      <c r="DP46" s="125">
        <v>0.86250000000000004</v>
      </c>
      <c r="DQ46" s="125">
        <v>0.85</v>
      </c>
      <c r="DR46" s="125">
        <v>0.83750000000000002</v>
      </c>
      <c r="DS46" s="125">
        <v>0.82499999999999996</v>
      </c>
      <c r="DT46" s="125">
        <v>0.8125</v>
      </c>
      <c r="DU46" s="125">
        <v>0.8</v>
      </c>
      <c r="DV46" s="125">
        <v>0.78749999999999998</v>
      </c>
      <c r="DW46" s="125">
        <v>0.77500000000000002</v>
      </c>
      <c r="DX46" s="125">
        <v>0.76249999999999996</v>
      </c>
      <c r="DY46" s="125">
        <v>0.75</v>
      </c>
      <c r="DZ46" s="125">
        <v>0.73750000000000004</v>
      </c>
      <c r="EA46" s="125">
        <v>0.72499999999999998</v>
      </c>
      <c r="EB46" s="125">
        <v>0.71250000000000002</v>
      </c>
      <c r="EC46" s="125">
        <v>0.7</v>
      </c>
      <c r="ED46" s="125">
        <v>0.6875</v>
      </c>
      <c r="EE46" s="125">
        <v>0.67500000000000004</v>
      </c>
      <c r="EF46" s="125">
        <v>0.66249999999999998</v>
      </c>
      <c r="EG46" s="125">
        <v>0.65</v>
      </c>
      <c r="EH46" s="125">
        <v>0.63749999999999996</v>
      </c>
      <c r="EI46" s="125">
        <v>0.625</v>
      </c>
      <c r="EJ46" s="125">
        <v>0.61250000000000004</v>
      </c>
      <c r="EK46" s="125">
        <v>0.6</v>
      </c>
      <c r="EL46" s="125">
        <v>0.58750000000000002</v>
      </c>
      <c r="EM46" s="125">
        <v>0.57499999999999996</v>
      </c>
      <c r="EN46" s="125">
        <v>0.5625</v>
      </c>
      <c r="EO46" s="125">
        <v>0.55000000000000004</v>
      </c>
      <c r="ER46" s="126">
        <v>179656.33334849111</v>
      </c>
      <c r="ES46" s="126">
        <v>179672.73586861673</v>
      </c>
      <c r="ET46" s="126">
        <v>203084.06286324261</v>
      </c>
      <c r="EU46" s="126">
        <v>200545.51207745209</v>
      </c>
      <c r="EV46" s="126">
        <v>198006.96129166154</v>
      </c>
      <c r="EW46" s="126">
        <v>195468.41050587103</v>
      </c>
      <c r="EX46" s="126">
        <v>192929.85972008048</v>
      </c>
      <c r="EY46" s="126">
        <v>190391.30893428993</v>
      </c>
      <c r="EZ46" s="126">
        <v>187852.75814849942</v>
      </c>
      <c r="FA46" s="126">
        <v>185314.20736270887</v>
      </c>
      <c r="FB46" s="126">
        <v>182775.65657691835</v>
      </c>
      <c r="FC46" s="126">
        <v>180237.1057911278</v>
      </c>
      <c r="FD46" s="126">
        <v>177698.55500533729</v>
      </c>
      <c r="FE46" s="126">
        <v>175160.00421954677</v>
      </c>
      <c r="FF46" s="126">
        <v>172621.45343375622</v>
      </c>
      <c r="FG46" s="126">
        <v>170082.90264796567</v>
      </c>
      <c r="FH46" s="126">
        <v>167544.35186217516</v>
      </c>
      <c r="FI46" s="126">
        <v>165005.80107638461</v>
      </c>
      <c r="FJ46" s="126">
        <v>162467.25029059409</v>
      </c>
      <c r="FK46" s="126">
        <v>159928.69950480355</v>
      </c>
      <c r="FL46" s="126">
        <v>157390.14871901303</v>
      </c>
      <c r="FM46" s="126">
        <v>154851.59793322248</v>
      </c>
      <c r="FN46" s="126">
        <v>152313.04714743196</v>
      </c>
      <c r="FO46" s="126">
        <v>149774.49636164145</v>
      </c>
      <c r="FP46" s="126">
        <v>147235.9455758509</v>
      </c>
      <c r="FQ46" s="126">
        <v>144697.39479006035</v>
      </c>
      <c r="FR46" s="126">
        <v>142158.84400426981</v>
      </c>
      <c r="FS46" s="126">
        <v>139620.29321847929</v>
      </c>
      <c r="FT46" s="126">
        <v>137081.74243268877</v>
      </c>
      <c r="FU46" s="126">
        <v>134543.19164689822</v>
      </c>
      <c r="FV46" s="126">
        <v>132004.64086110771</v>
      </c>
      <c r="FW46" s="126">
        <v>129466.09007531716</v>
      </c>
      <c r="FX46" s="126">
        <v>126927.53928952663</v>
      </c>
      <c r="FY46" s="126">
        <v>124388.98850373611</v>
      </c>
      <c r="FZ46" s="126">
        <v>121850.43771794556</v>
      </c>
      <c r="GA46" s="126">
        <v>119311.88693215503</v>
      </c>
      <c r="GB46" s="126">
        <v>116773.3361463645</v>
      </c>
      <c r="GC46" s="126">
        <v>114234.78536057397</v>
      </c>
      <c r="GD46" s="126">
        <v>111696.23457478345</v>
      </c>
    </row>
    <row r="47" spans="1:186">
      <c r="E47" s="118" t="s">
        <v>322</v>
      </c>
      <c r="F47" s="118" t="s">
        <v>323</v>
      </c>
      <c r="G47" s="118" t="s">
        <v>327</v>
      </c>
      <c r="H47" s="118" t="s">
        <v>328</v>
      </c>
      <c r="I47" s="118" t="s">
        <v>329</v>
      </c>
      <c r="J47" s="118">
        <v>81</v>
      </c>
      <c r="K47" s="118" t="s">
        <v>260</v>
      </c>
      <c r="L47" s="118" t="s">
        <v>260</v>
      </c>
      <c r="M47" s="118" t="s">
        <v>290</v>
      </c>
      <c r="N47" s="118" t="s">
        <v>262</v>
      </c>
      <c r="O47" s="119">
        <v>46.409390000000002</v>
      </c>
      <c r="P47" s="119">
        <v>4.7348119057461799</v>
      </c>
      <c r="Q47" s="119">
        <v>0</v>
      </c>
      <c r="R47" s="119">
        <v>0</v>
      </c>
      <c r="S47" s="119">
        <v>0</v>
      </c>
      <c r="T47" s="119">
        <v>0</v>
      </c>
      <c r="U47" s="119">
        <v>0</v>
      </c>
      <c r="V47" s="119">
        <v>0</v>
      </c>
      <c r="W47" s="119">
        <v>0</v>
      </c>
      <c r="X47" s="119">
        <v>0</v>
      </c>
      <c r="Y47" s="119">
        <v>0</v>
      </c>
      <c r="Z47" s="119"/>
      <c r="AA47" s="119"/>
      <c r="AB47" s="119"/>
      <c r="AC47" s="119"/>
      <c r="AD47" s="119"/>
      <c r="AE47" s="119"/>
      <c r="AF47" s="119"/>
      <c r="AG47" s="119"/>
      <c r="AH47" s="119"/>
      <c r="AI47" s="119"/>
      <c r="AJ47" s="119"/>
      <c r="AK47" s="119"/>
      <c r="AL47" s="119"/>
      <c r="AM47" s="119"/>
      <c r="AN47" s="119"/>
      <c r="AO47" s="119"/>
      <c r="AP47" s="119"/>
      <c r="AQ47" s="119"/>
      <c r="AR47" s="119"/>
      <c r="AS47" s="119"/>
      <c r="AT47" s="119"/>
      <c r="AU47" s="119"/>
      <c r="AV47" s="119"/>
      <c r="AW47" s="119"/>
      <c r="AX47" s="119"/>
      <c r="AY47" s="119"/>
      <c r="AZ47" s="119"/>
      <c r="BA47" s="119"/>
      <c r="BB47" s="119"/>
      <c r="BD47" s="100">
        <v>51.144201905746179</v>
      </c>
      <c r="BF47" s="120">
        <v>5</v>
      </c>
      <c r="BH47" s="43">
        <v>49367.119999999995</v>
      </c>
      <c r="BI47" s="43">
        <v>0</v>
      </c>
      <c r="BJ47" s="43">
        <v>0</v>
      </c>
      <c r="BL47" s="43" t="s">
        <v>263</v>
      </c>
      <c r="BM47" s="43">
        <v>0</v>
      </c>
      <c r="BN47" s="121" t="s">
        <v>263</v>
      </c>
      <c r="BP47" s="122">
        <v>11</v>
      </c>
      <c r="BQ47" s="38" t="s">
        <v>121</v>
      </c>
      <c r="BR47" s="96">
        <v>50</v>
      </c>
      <c r="BT47" s="43">
        <v>0</v>
      </c>
      <c r="BU47" s="43">
        <v>0</v>
      </c>
      <c r="BW47" s="38"/>
      <c r="BX47" s="48">
        <v>0</v>
      </c>
      <c r="BY47" s="48">
        <v>0</v>
      </c>
      <c r="BZ47" s="48">
        <v>0</v>
      </c>
      <c r="CA47" s="48">
        <v>11</v>
      </c>
      <c r="CB47" s="48">
        <v>0</v>
      </c>
      <c r="CC47" s="48">
        <v>0</v>
      </c>
      <c r="CD47" s="48">
        <v>0</v>
      </c>
      <c r="CE47" s="48">
        <v>0</v>
      </c>
      <c r="CF47" s="48"/>
      <c r="CG47" s="48"/>
      <c r="CH47" s="48"/>
      <c r="CI47" s="48">
        <v>0</v>
      </c>
      <c r="CJ47" s="48">
        <v>0</v>
      </c>
      <c r="CK47" s="48">
        <v>0</v>
      </c>
      <c r="CL47" s="48"/>
      <c r="CM47" s="48">
        <v>11</v>
      </c>
      <c r="CO47" s="123">
        <v>1</v>
      </c>
      <c r="CP47" s="123">
        <v>1</v>
      </c>
      <c r="CQ47" s="123">
        <v>1</v>
      </c>
      <c r="CR47" s="123">
        <v>1</v>
      </c>
      <c r="CS47" s="123">
        <v>1</v>
      </c>
      <c r="CT47" s="123">
        <v>1</v>
      </c>
      <c r="CU47" s="123">
        <v>1</v>
      </c>
      <c r="CV47" s="123">
        <v>1</v>
      </c>
      <c r="CW47" s="123">
        <v>1</v>
      </c>
      <c r="CX47" s="123">
        <v>1</v>
      </c>
      <c r="CZ47" s="2">
        <v>2012</v>
      </c>
      <c r="DA47" s="124">
        <v>41120</v>
      </c>
      <c r="DC47" s="125">
        <v>1</v>
      </c>
      <c r="DD47" s="125">
        <v>0.98</v>
      </c>
      <c r="DE47" s="125">
        <v>0.96</v>
      </c>
      <c r="DF47" s="125">
        <v>0.94</v>
      </c>
      <c r="DG47" s="125">
        <v>0.92</v>
      </c>
      <c r="DH47" s="125">
        <v>0.9</v>
      </c>
      <c r="DI47" s="125">
        <v>0.88</v>
      </c>
      <c r="DJ47" s="125">
        <v>0.86</v>
      </c>
      <c r="DK47" s="125">
        <v>0.84</v>
      </c>
      <c r="DL47" s="125">
        <v>0.82000000000000006</v>
      </c>
      <c r="DM47" s="125">
        <v>0.8</v>
      </c>
      <c r="DN47" s="125">
        <v>0.78</v>
      </c>
      <c r="DO47" s="125">
        <v>0.76</v>
      </c>
      <c r="DP47" s="125">
        <v>0.74</v>
      </c>
      <c r="DQ47" s="125">
        <v>0.72</v>
      </c>
      <c r="DR47" s="125">
        <v>0.7</v>
      </c>
      <c r="DS47" s="125">
        <v>0.67999999999999994</v>
      </c>
      <c r="DT47" s="125">
        <v>0.65999999999999992</v>
      </c>
      <c r="DU47" s="125">
        <v>0.64</v>
      </c>
      <c r="DV47" s="125">
        <v>0.62</v>
      </c>
      <c r="DW47" s="125">
        <v>0.6</v>
      </c>
      <c r="DX47" s="125">
        <v>0.58000000000000007</v>
      </c>
      <c r="DY47" s="125">
        <v>0.56000000000000005</v>
      </c>
      <c r="DZ47" s="125">
        <v>0.54</v>
      </c>
      <c r="EA47" s="125">
        <v>0.52</v>
      </c>
      <c r="EB47" s="125">
        <v>0.5</v>
      </c>
      <c r="EC47" s="125">
        <v>0.48</v>
      </c>
      <c r="ED47" s="125">
        <v>0.45999999999999996</v>
      </c>
      <c r="EE47" s="125">
        <v>0.43999999999999995</v>
      </c>
      <c r="EF47" s="125">
        <v>0.42000000000000004</v>
      </c>
      <c r="EG47" s="125">
        <v>0.4</v>
      </c>
      <c r="EH47" s="125">
        <v>0.38</v>
      </c>
      <c r="EI47" s="125">
        <v>0.36</v>
      </c>
      <c r="EJ47" s="125">
        <v>0.33999999999999997</v>
      </c>
      <c r="EK47" s="125">
        <v>0.31999999999999995</v>
      </c>
      <c r="EL47" s="125">
        <v>0.30000000000000004</v>
      </c>
      <c r="EM47" s="125">
        <v>0.28000000000000003</v>
      </c>
      <c r="EN47" s="125">
        <v>0.26</v>
      </c>
      <c r="EO47" s="125">
        <v>0.24</v>
      </c>
      <c r="ER47" s="126">
        <v>54101.931905746176</v>
      </c>
      <c r="ES47" s="126">
        <v>48379.777599999994</v>
      </c>
      <c r="ET47" s="126">
        <v>47392.435199999993</v>
      </c>
      <c r="EU47" s="126">
        <v>46405.092799999991</v>
      </c>
      <c r="EV47" s="126">
        <v>45417.750399999997</v>
      </c>
      <c r="EW47" s="126">
        <v>44430.407999999996</v>
      </c>
      <c r="EX47" s="126">
        <v>43443.065599999994</v>
      </c>
      <c r="EY47" s="126">
        <v>42455.723199999993</v>
      </c>
      <c r="EZ47" s="126">
        <v>41468.380799999992</v>
      </c>
      <c r="FA47" s="126">
        <v>40481.038399999998</v>
      </c>
      <c r="FB47" s="126">
        <v>39493.695999999996</v>
      </c>
      <c r="FC47" s="126">
        <v>38506.353599999995</v>
      </c>
      <c r="FD47" s="126">
        <v>37519.011199999994</v>
      </c>
      <c r="FE47" s="126">
        <v>36531.668799999999</v>
      </c>
      <c r="FF47" s="126">
        <v>35544.326399999998</v>
      </c>
      <c r="FG47" s="126">
        <v>34556.983999999997</v>
      </c>
      <c r="FH47" s="126">
        <v>33569.641599999995</v>
      </c>
      <c r="FI47" s="126">
        <v>32582.299199999994</v>
      </c>
      <c r="FJ47" s="126">
        <v>31594.956799999996</v>
      </c>
      <c r="FK47" s="126">
        <v>30607.614399999999</v>
      </c>
      <c r="FL47" s="126">
        <v>29620.271999999997</v>
      </c>
      <c r="FM47" s="126">
        <v>28632.929599999999</v>
      </c>
      <c r="FN47" s="126">
        <v>27645.587200000002</v>
      </c>
      <c r="FO47" s="126">
        <v>26658.2448</v>
      </c>
      <c r="FP47" s="126">
        <v>25670.902399999999</v>
      </c>
      <c r="FQ47" s="126">
        <v>24683.559999999998</v>
      </c>
      <c r="FR47" s="126">
        <v>23696.217599999996</v>
      </c>
      <c r="FS47" s="126">
        <v>22708.875199999995</v>
      </c>
      <c r="FT47" s="126">
        <v>21721.532799999994</v>
      </c>
      <c r="FU47" s="126">
        <v>20734.190399999999</v>
      </c>
      <c r="FV47" s="126">
        <v>19746.847999999998</v>
      </c>
      <c r="FW47" s="126">
        <v>18759.505599999997</v>
      </c>
      <c r="FX47" s="126">
        <v>17772.163199999999</v>
      </c>
      <c r="FY47" s="126">
        <v>16784.820799999998</v>
      </c>
      <c r="FZ47" s="126">
        <v>15797.478399999996</v>
      </c>
      <c r="GA47" s="126">
        <v>14810.136</v>
      </c>
      <c r="GB47" s="126">
        <v>13822.793600000001</v>
      </c>
      <c r="GC47" s="126">
        <v>12835.4512</v>
      </c>
      <c r="GD47" s="126">
        <v>11848.108799999998</v>
      </c>
    </row>
    <row r="48" spans="1:186">
      <c r="E48" s="118" t="s">
        <v>322</v>
      </c>
      <c r="F48" s="118" t="s">
        <v>323</v>
      </c>
      <c r="G48" s="118" t="s">
        <v>330</v>
      </c>
      <c r="H48" s="118" t="s">
        <v>331</v>
      </c>
      <c r="I48" s="118" t="s">
        <v>332</v>
      </c>
      <c r="J48" s="118">
        <v>54</v>
      </c>
      <c r="K48" s="118" t="s">
        <v>260</v>
      </c>
      <c r="L48" s="118" t="s">
        <v>260</v>
      </c>
      <c r="M48" s="118" t="s">
        <v>290</v>
      </c>
      <c r="N48" s="118" t="s">
        <v>262</v>
      </c>
      <c r="O48" s="119">
        <v>140.02005</v>
      </c>
      <c r="P48" s="119">
        <v>18.350000000000001</v>
      </c>
      <c r="Q48" s="119">
        <v>0</v>
      </c>
      <c r="R48" s="119">
        <v>0</v>
      </c>
      <c r="S48" s="119">
        <v>0</v>
      </c>
      <c r="T48" s="119">
        <v>0</v>
      </c>
      <c r="U48" s="119">
        <v>0</v>
      </c>
      <c r="V48" s="119">
        <v>0</v>
      </c>
      <c r="W48" s="119">
        <v>0</v>
      </c>
      <c r="X48" s="119">
        <v>0</v>
      </c>
      <c r="Y48" s="119">
        <v>0</v>
      </c>
      <c r="Z48" s="119"/>
      <c r="AA48" s="119"/>
      <c r="AB48" s="119"/>
      <c r="AC48" s="119"/>
      <c r="AD48" s="119"/>
      <c r="AE48" s="119"/>
      <c r="AF48" s="119"/>
      <c r="AG48" s="119"/>
      <c r="AH48" s="119"/>
      <c r="AI48" s="119"/>
      <c r="AJ48" s="119"/>
      <c r="AK48" s="119"/>
      <c r="AL48" s="119"/>
      <c r="AM48" s="119"/>
      <c r="AN48" s="119"/>
      <c r="AO48" s="119"/>
      <c r="AP48" s="119"/>
      <c r="AQ48" s="119"/>
      <c r="AR48" s="119"/>
      <c r="AS48" s="119"/>
      <c r="AT48" s="119"/>
      <c r="AU48" s="119"/>
      <c r="AV48" s="119"/>
      <c r="AW48" s="119"/>
      <c r="AX48" s="119"/>
      <c r="AY48" s="119"/>
      <c r="AZ48" s="119"/>
      <c r="BA48" s="119"/>
      <c r="BB48" s="119"/>
      <c r="BD48" s="100">
        <v>158.37004999999999</v>
      </c>
      <c r="BF48" s="120">
        <v>5</v>
      </c>
      <c r="BH48" s="43">
        <v>0</v>
      </c>
      <c r="BI48" s="43">
        <v>158473.14000000001</v>
      </c>
      <c r="BJ48" s="43">
        <v>1</v>
      </c>
      <c r="BL48" s="43">
        <v>4573</v>
      </c>
      <c r="BM48" s="43">
        <v>50</v>
      </c>
      <c r="BN48" s="121">
        <v>39630</v>
      </c>
      <c r="BP48" s="122">
        <v>12</v>
      </c>
      <c r="BQ48" s="38" t="s">
        <v>122</v>
      </c>
      <c r="BR48" s="96">
        <v>50</v>
      </c>
      <c r="BT48" s="43">
        <v>0</v>
      </c>
      <c r="BU48" s="43">
        <v>0</v>
      </c>
      <c r="BW48" s="38"/>
      <c r="BX48" s="48">
        <v>0</v>
      </c>
      <c r="BY48" s="48">
        <v>0</v>
      </c>
      <c r="BZ48" s="48">
        <v>0</v>
      </c>
      <c r="CA48" s="48">
        <v>0</v>
      </c>
      <c r="CB48" s="48">
        <v>12</v>
      </c>
      <c r="CC48" s="48">
        <v>0</v>
      </c>
      <c r="CD48" s="48">
        <v>0</v>
      </c>
      <c r="CE48" s="48">
        <v>0</v>
      </c>
      <c r="CF48" s="48"/>
      <c r="CG48" s="48"/>
      <c r="CH48" s="48"/>
      <c r="CI48" s="48">
        <v>0</v>
      </c>
      <c r="CJ48" s="48">
        <v>0</v>
      </c>
      <c r="CK48" s="48">
        <v>0</v>
      </c>
      <c r="CL48" s="48"/>
      <c r="CM48" s="48">
        <v>12</v>
      </c>
      <c r="CO48" s="123">
        <v>1</v>
      </c>
      <c r="CP48" s="123">
        <v>1</v>
      </c>
      <c r="CQ48" s="123">
        <v>1</v>
      </c>
      <c r="CR48" s="123">
        <v>1</v>
      </c>
      <c r="CS48" s="123">
        <v>1</v>
      </c>
      <c r="CT48" s="123">
        <v>1</v>
      </c>
      <c r="CU48" s="123">
        <v>1</v>
      </c>
      <c r="CV48" s="123">
        <v>1</v>
      </c>
      <c r="CW48" s="123">
        <v>1</v>
      </c>
      <c r="CX48" s="123">
        <v>1</v>
      </c>
      <c r="CZ48" s="2">
        <v>2012</v>
      </c>
      <c r="DA48" s="124">
        <v>39630</v>
      </c>
      <c r="DC48" s="125">
        <v>0.91833333333333333</v>
      </c>
      <c r="DD48" s="125">
        <v>0.89849999999999997</v>
      </c>
      <c r="DE48" s="125">
        <v>0.87849999999999995</v>
      </c>
      <c r="DF48" s="125">
        <v>0.85850000000000004</v>
      </c>
      <c r="DG48" s="125">
        <v>0.83833333333333337</v>
      </c>
      <c r="DH48" s="125">
        <v>0.81850000000000001</v>
      </c>
      <c r="DI48" s="125">
        <v>0.79849999999999999</v>
      </c>
      <c r="DJ48" s="125">
        <v>0.77849999999999997</v>
      </c>
      <c r="DK48" s="125">
        <v>0.7583333333333333</v>
      </c>
      <c r="DL48" s="125">
        <v>0.73849999999999993</v>
      </c>
      <c r="DM48" s="125">
        <v>0.71849999999999992</v>
      </c>
      <c r="DN48" s="125">
        <v>0.69850000000000001</v>
      </c>
      <c r="DO48" s="125">
        <v>0.67833333333333334</v>
      </c>
      <c r="DP48" s="125">
        <v>0.65849999999999997</v>
      </c>
      <c r="DQ48" s="125">
        <v>0.63850000000000007</v>
      </c>
      <c r="DR48" s="125">
        <v>0.61850000000000005</v>
      </c>
      <c r="DS48" s="125">
        <v>0.59833333333333338</v>
      </c>
      <c r="DT48" s="125">
        <v>0.57833333333333337</v>
      </c>
      <c r="DU48" s="125">
        <v>0.5585</v>
      </c>
      <c r="DV48" s="125">
        <v>0.53849999999999998</v>
      </c>
      <c r="DW48" s="125">
        <v>0.51833333333333331</v>
      </c>
      <c r="DX48" s="125">
        <v>0.49833333333333329</v>
      </c>
      <c r="DY48" s="125">
        <v>0.47850000000000004</v>
      </c>
      <c r="DZ48" s="125">
        <v>0.45850000000000002</v>
      </c>
      <c r="EA48" s="125">
        <v>0.43833333333333335</v>
      </c>
      <c r="EB48" s="125">
        <v>0.41833333333333333</v>
      </c>
      <c r="EC48" s="125">
        <v>0.39850000000000008</v>
      </c>
      <c r="ED48" s="125">
        <v>0.37850000000000006</v>
      </c>
      <c r="EE48" s="125">
        <v>0.35833333333333328</v>
      </c>
      <c r="EF48" s="125">
        <v>0.33833333333333337</v>
      </c>
      <c r="EG48" s="125">
        <v>0.31850000000000001</v>
      </c>
      <c r="EH48" s="125">
        <v>0.29849999999999999</v>
      </c>
      <c r="EI48" s="125">
        <v>0.27833333333333332</v>
      </c>
      <c r="EJ48" s="125">
        <v>0.2583333333333333</v>
      </c>
      <c r="EK48" s="125">
        <v>0.23850000000000005</v>
      </c>
      <c r="EL48" s="125">
        <v>0.21850000000000003</v>
      </c>
      <c r="EM48" s="125">
        <v>0.19833333333333336</v>
      </c>
      <c r="EN48" s="125">
        <v>0.17833333333333334</v>
      </c>
      <c r="EO48" s="125">
        <v>0.15850000000000009</v>
      </c>
      <c r="ER48" s="126">
        <v>16851.416666666668</v>
      </c>
      <c r="ES48" s="126">
        <v>0</v>
      </c>
      <c r="ET48" s="126">
        <v>0</v>
      </c>
      <c r="EU48" s="126">
        <v>0</v>
      </c>
      <c r="EV48" s="126">
        <v>0</v>
      </c>
      <c r="EW48" s="126">
        <v>0</v>
      </c>
      <c r="EX48" s="126">
        <v>0</v>
      </c>
      <c r="EY48" s="126">
        <v>0</v>
      </c>
      <c r="EZ48" s="126">
        <v>0</v>
      </c>
      <c r="FA48" s="126">
        <v>0</v>
      </c>
      <c r="FB48" s="126">
        <v>0</v>
      </c>
      <c r="FC48" s="126">
        <v>0</v>
      </c>
      <c r="FD48" s="126">
        <v>0</v>
      </c>
      <c r="FE48" s="126">
        <v>0</v>
      </c>
      <c r="FF48" s="126">
        <v>0</v>
      </c>
      <c r="FG48" s="126">
        <v>0</v>
      </c>
      <c r="FH48" s="126">
        <v>0</v>
      </c>
      <c r="FI48" s="126">
        <v>0</v>
      </c>
      <c r="FJ48" s="126">
        <v>0</v>
      </c>
      <c r="FK48" s="126">
        <v>0</v>
      </c>
      <c r="FL48" s="126">
        <v>0</v>
      </c>
      <c r="FM48" s="126">
        <v>0</v>
      </c>
      <c r="FN48" s="126">
        <v>0</v>
      </c>
      <c r="FO48" s="126">
        <v>0</v>
      </c>
      <c r="FP48" s="126">
        <v>0</v>
      </c>
      <c r="FQ48" s="126">
        <v>0</v>
      </c>
      <c r="FR48" s="126">
        <v>0</v>
      </c>
      <c r="FS48" s="126">
        <v>0</v>
      </c>
      <c r="FT48" s="126">
        <v>0</v>
      </c>
      <c r="FU48" s="126">
        <v>0</v>
      </c>
      <c r="FV48" s="126">
        <v>0</v>
      </c>
      <c r="FW48" s="126">
        <v>0</v>
      </c>
      <c r="FX48" s="126">
        <v>0</v>
      </c>
      <c r="FY48" s="126">
        <v>0</v>
      </c>
      <c r="FZ48" s="126">
        <v>0</v>
      </c>
      <c r="GA48" s="126">
        <v>0</v>
      </c>
      <c r="GB48" s="126">
        <v>0</v>
      </c>
      <c r="GC48" s="126">
        <v>0</v>
      </c>
      <c r="GD48" s="126">
        <v>0</v>
      </c>
    </row>
    <row r="49" spans="1:186">
      <c r="E49" s="118" t="s">
        <v>333</v>
      </c>
      <c r="F49" s="118" t="s">
        <v>334</v>
      </c>
      <c r="G49" s="118" t="s">
        <v>335</v>
      </c>
      <c r="H49" s="118" t="s">
        <v>336</v>
      </c>
      <c r="I49" s="118" t="s">
        <v>337</v>
      </c>
      <c r="J49" s="118">
        <v>90</v>
      </c>
      <c r="K49" s="118" t="s">
        <v>260</v>
      </c>
      <c r="L49" s="118" t="s">
        <v>260</v>
      </c>
      <c r="M49" s="118" t="s">
        <v>290</v>
      </c>
      <c r="N49" s="118" t="s">
        <v>262</v>
      </c>
      <c r="O49" s="119">
        <v>6.2897699999999999</v>
      </c>
      <c r="P49" s="119">
        <v>0.15</v>
      </c>
      <c r="Q49" s="119">
        <v>0</v>
      </c>
      <c r="R49" s="119">
        <v>0</v>
      </c>
      <c r="S49" s="119">
        <v>0</v>
      </c>
      <c r="T49" s="119">
        <v>0</v>
      </c>
      <c r="U49" s="119">
        <v>0</v>
      </c>
      <c r="V49" s="119">
        <v>0</v>
      </c>
      <c r="W49" s="119">
        <v>0</v>
      </c>
      <c r="X49" s="119">
        <v>0</v>
      </c>
      <c r="Y49" s="119">
        <v>0</v>
      </c>
      <c r="Z49" s="119"/>
      <c r="AA49" s="119"/>
      <c r="AB49" s="119"/>
      <c r="AC49" s="119"/>
      <c r="AD49" s="119"/>
      <c r="AE49" s="119"/>
      <c r="AF49" s="119"/>
      <c r="AG49" s="119"/>
      <c r="AH49" s="119"/>
      <c r="AI49" s="119"/>
      <c r="AJ49" s="119"/>
      <c r="AK49" s="119"/>
      <c r="AL49" s="119"/>
      <c r="AM49" s="119"/>
      <c r="AN49" s="119"/>
      <c r="AO49" s="119"/>
      <c r="AP49" s="119"/>
      <c r="AQ49" s="119"/>
      <c r="AR49" s="119"/>
      <c r="AS49" s="119"/>
      <c r="AT49" s="119"/>
      <c r="AU49" s="119"/>
      <c r="AV49" s="119"/>
      <c r="AW49" s="119"/>
      <c r="AX49" s="119"/>
      <c r="AY49" s="119"/>
      <c r="AZ49" s="119"/>
      <c r="BA49" s="119"/>
      <c r="BB49" s="119"/>
      <c r="BD49" s="100">
        <v>6.4397700000000002</v>
      </c>
      <c r="BF49" s="120">
        <v>5</v>
      </c>
      <c r="BH49" s="43">
        <v>0.01</v>
      </c>
      <c r="BI49" s="43">
        <v>0</v>
      </c>
      <c r="BJ49" s="43">
        <v>0</v>
      </c>
      <c r="BL49" s="43" t="s">
        <v>263</v>
      </c>
      <c r="BM49" s="43">
        <v>0</v>
      </c>
      <c r="BN49" s="121" t="s">
        <v>263</v>
      </c>
      <c r="BP49" s="122">
        <v>10</v>
      </c>
      <c r="BQ49" s="38" t="s">
        <v>120</v>
      </c>
      <c r="BR49" s="96">
        <v>50</v>
      </c>
      <c r="BT49" s="43">
        <v>0</v>
      </c>
      <c r="BU49" s="43">
        <v>0</v>
      </c>
      <c r="BW49" s="38"/>
      <c r="BX49" s="48">
        <v>0</v>
      </c>
      <c r="BY49" s="48">
        <v>0</v>
      </c>
      <c r="BZ49" s="48">
        <v>10</v>
      </c>
      <c r="CA49" s="48">
        <v>0</v>
      </c>
      <c r="CB49" s="48">
        <v>0</v>
      </c>
      <c r="CC49" s="48">
        <v>0</v>
      </c>
      <c r="CD49" s="48">
        <v>0</v>
      </c>
      <c r="CE49" s="48">
        <v>0</v>
      </c>
      <c r="CF49" s="48"/>
      <c r="CG49" s="48"/>
      <c r="CH49" s="48"/>
      <c r="CI49" s="48">
        <v>0</v>
      </c>
      <c r="CJ49" s="48">
        <v>0</v>
      </c>
      <c r="CK49" s="48">
        <v>0</v>
      </c>
      <c r="CL49" s="48"/>
      <c r="CM49" s="48">
        <v>10</v>
      </c>
      <c r="CO49" s="123">
        <v>1</v>
      </c>
      <c r="CP49" s="123">
        <v>1</v>
      </c>
      <c r="CQ49" s="123">
        <v>1</v>
      </c>
      <c r="CR49" s="123">
        <v>1</v>
      </c>
      <c r="CS49" s="123">
        <v>1</v>
      </c>
      <c r="CT49" s="123">
        <v>1</v>
      </c>
      <c r="CU49" s="123">
        <v>1</v>
      </c>
      <c r="CV49" s="123">
        <v>1</v>
      </c>
      <c r="CW49" s="123">
        <v>1</v>
      </c>
      <c r="CX49" s="123">
        <v>1</v>
      </c>
      <c r="CZ49" s="2">
        <v>2012</v>
      </c>
      <c r="DA49" s="124">
        <v>41120</v>
      </c>
      <c r="DC49" s="125">
        <v>1</v>
      </c>
      <c r="DD49" s="125">
        <v>0.98</v>
      </c>
      <c r="DE49" s="125">
        <v>0.96</v>
      </c>
      <c r="DF49" s="125">
        <v>0.94</v>
      </c>
      <c r="DG49" s="125">
        <v>0.92</v>
      </c>
      <c r="DH49" s="125">
        <v>0.9</v>
      </c>
      <c r="DI49" s="125">
        <v>0.88</v>
      </c>
      <c r="DJ49" s="125">
        <v>0.86</v>
      </c>
      <c r="DK49" s="125">
        <v>0.84</v>
      </c>
      <c r="DL49" s="125">
        <v>0.82000000000000006</v>
      </c>
      <c r="DM49" s="125">
        <v>0.8</v>
      </c>
      <c r="DN49" s="125">
        <v>0.78</v>
      </c>
      <c r="DO49" s="125">
        <v>0.76</v>
      </c>
      <c r="DP49" s="125">
        <v>0.74</v>
      </c>
      <c r="DQ49" s="125">
        <v>0.72</v>
      </c>
      <c r="DR49" s="125">
        <v>0.7</v>
      </c>
      <c r="DS49" s="125">
        <v>0.67999999999999994</v>
      </c>
      <c r="DT49" s="125">
        <v>0.65999999999999992</v>
      </c>
      <c r="DU49" s="125">
        <v>0.64</v>
      </c>
      <c r="DV49" s="125">
        <v>0.62</v>
      </c>
      <c r="DW49" s="125">
        <v>0.6</v>
      </c>
      <c r="DX49" s="125">
        <v>0.58000000000000007</v>
      </c>
      <c r="DY49" s="125">
        <v>0.56000000000000005</v>
      </c>
      <c r="DZ49" s="125">
        <v>0.54</v>
      </c>
      <c r="EA49" s="125">
        <v>0.52</v>
      </c>
      <c r="EB49" s="125">
        <v>0.5</v>
      </c>
      <c r="EC49" s="125">
        <v>0.48</v>
      </c>
      <c r="ED49" s="125">
        <v>0.45999999999999996</v>
      </c>
      <c r="EE49" s="125">
        <v>0.43999999999999995</v>
      </c>
      <c r="EF49" s="125">
        <v>0.42000000000000004</v>
      </c>
      <c r="EG49" s="125">
        <v>0.4</v>
      </c>
      <c r="EH49" s="125">
        <v>0.38</v>
      </c>
      <c r="EI49" s="125">
        <v>0.36</v>
      </c>
      <c r="EJ49" s="125">
        <v>0.33999999999999997</v>
      </c>
      <c r="EK49" s="125">
        <v>0.31999999999999995</v>
      </c>
      <c r="EL49" s="125">
        <v>0.30000000000000004</v>
      </c>
      <c r="EM49" s="125">
        <v>0.28000000000000003</v>
      </c>
      <c r="EN49" s="125">
        <v>0.26</v>
      </c>
      <c r="EO49" s="125">
        <v>0.24</v>
      </c>
      <c r="ER49" s="126">
        <v>150.01</v>
      </c>
      <c r="ES49" s="126">
        <v>9.7999999999999997E-3</v>
      </c>
      <c r="ET49" s="126">
        <v>9.5999999999999992E-3</v>
      </c>
      <c r="EU49" s="126">
        <v>9.4000000000000004E-3</v>
      </c>
      <c r="EV49" s="126">
        <v>9.1999999999999998E-3</v>
      </c>
      <c r="EW49" s="126">
        <v>9.0000000000000011E-3</v>
      </c>
      <c r="EX49" s="126">
        <v>8.8000000000000005E-3</v>
      </c>
      <c r="EY49" s="126">
        <v>8.6E-3</v>
      </c>
      <c r="EZ49" s="126">
        <v>8.3999999999999995E-3</v>
      </c>
      <c r="FA49" s="126">
        <v>8.2000000000000007E-3</v>
      </c>
      <c r="FB49" s="126">
        <v>8.0000000000000002E-3</v>
      </c>
      <c r="FC49" s="126">
        <v>7.8000000000000005E-3</v>
      </c>
      <c r="FD49" s="126">
        <v>7.6E-3</v>
      </c>
      <c r="FE49" s="126">
        <v>7.4000000000000003E-3</v>
      </c>
      <c r="FF49" s="126">
        <v>7.1999999999999998E-3</v>
      </c>
      <c r="FG49" s="126">
        <v>6.9999999999999993E-3</v>
      </c>
      <c r="FH49" s="126">
        <v>6.7999999999999996E-3</v>
      </c>
      <c r="FI49" s="126">
        <v>6.5999999999999991E-3</v>
      </c>
      <c r="FJ49" s="126">
        <v>6.4000000000000003E-3</v>
      </c>
      <c r="FK49" s="126">
        <v>6.1999999999999998E-3</v>
      </c>
      <c r="FL49" s="126">
        <v>6.0000000000000001E-3</v>
      </c>
      <c r="FM49" s="126">
        <v>5.8000000000000005E-3</v>
      </c>
      <c r="FN49" s="126">
        <v>5.6000000000000008E-3</v>
      </c>
      <c r="FO49" s="126">
        <v>5.4000000000000003E-3</v>
      </c>
      <c r="FP49" s="126">
        <v>5.2000000000000006E-3</v>
      </c>
      <c r="FQ49" s="126">
        <v>5.0000000000000001E-3</v>
      </c>
      <c r="FR49" s="126">
        <v>4.7999999999999996E-3</v>
      </c>
      <c r="FS49" s="126">
        <v>4.5999999999999999E-3</v>
      </c>
      <c r="FT49" s="126">
        <v>4.3999999999999994E-3</v>
      </c>
      <c r="FU49" s="126">
        <v>4.2000000000000006E-3</v>
      </c>
      <c r="FV49" s="126">
        <v>4.0000000000000001E-3</v>
      </c>
      <c r="FW49" s="126">
        <v>3.8E-3</v>
      </c>
      <c r="FX49" s="126">
        <v>3.5999999999999999E-3</v>
      </c>
      <c r="FY49" s="126">
        <v>3.3999999999999998E-3</v>
      </c>
      <c r="FZ49" s="126">
        <v>3.1999999999999997E-3</v>
      </c>
      <c r="GA49" s="126">
        <v>3.0000000000000005E-3</v>
      </c>
      <c r="GB49" s="126">
        <v>2.8000000000000004E-3</v>
      </c>
      <c r="GC49" s="126">
        <v>2.6000000000000003E-3</v>
      </c>
      <c r="GD49" s="126">
        <v>2.3999999999999998E-3</v>
      </c>
    </row>
    <row r="50" spans="1:186">
      <c r="E50" s="118" t="s">
        <v>333</v>
      </c>
      <c r="F50" s="118" t="s">
        <v>334</v>
      </c>
      <c r="G50" s="118" t="s">
        <v>338</v>
      </c>
      <c r="H50" s="118" t="s">
        <v>339</v>
      </c>
      <c r="I50" s="118" t="s">
        <v>340</v>
      </c>
      <c r="J50" s="118">
        <v>90</v>
      </c>
      <c r="K50" s="118" t="s">
        <v>260</v>
      </c>
      <c r="L50" s="118" t="s">
        <v>269</v>
      </c>
      <c r="M50" s="118" t="s">
        <v>290</v>
      </c>
      <c r="N50" s="118" t="s">
        <v>262</v>
      </c>
      <c r="O50" s="119">
        <v>72.471689999999995</v>
      </c>
      <c r="P50" s="119">
        <v>22.983873501446901</v>
      </c>
      <c r="Q50" s="119">
        <v>2.53623794014625</v>
      </c>
      <c r="R50" s="119">
        <v>0</v>
      </c>
      <c r="S50" s="119">
        <v>0</v>
      </c>
      <c r="T50" s="119">
        <v>0</v>
      </c>
      <c r="U50" s="119">
        <v>0</v>
      </c>
      <c r="V50" s="119">
        <v>0</v>
      </c>
      <c r="W50" s="119">
        <v>0</v>
      </c>
      <c r="X50" s="119">
        <v>0</v>
      </c>
      <c r="Y50" s="119">
        <v>0</v>
      </c>
      <c r="Z50" s="119"/>
      <c r="AA50" s="119"/>
      <c r="AB50" s="119"/>
      <c r="AC50" s="119"/>
      <c r="AD50" s="119"/>
      <c r="AE50" s="119"/>
      <c r="AF50" s="119"/>
      <c r="AG50" s="119"/>
      <c r="AH50" s="119"/>
      <c r="AI50" s="119"/>
      <c r="AJ50" s="119"/>
      <c r="AK50" s="119"/>
      <c r="AL50" s="119"/>
      <c r="AM50" s="119"/>
      <c r="AN50" s="119"/>
      <c r="AO50" s="119"/>
      <c r="AP50" s="119"/>
      <c r="AQ50" s="119"/>
      <c r="AR50" s="119"/>
      <c r="AS50" s="119"/>
      <c r="AT50" s="119"/>
      <c r="AU50" s="119"/>
      <c r="AV50" s="119"/>
      <c r="AW50" s="119"/>
      <c r="AX50" s="119"/>
      <c r="AY50" s="119"/>
      <c r="AZ50" s="119"/>
      <c r="BA50" s="119"/>
      <c r="BB50" s="119"/>
      <c r="BD50" s="100">
        <v>97.991801441593154</v>
      </c>
      <c r="BF50" s="120">
        <v>5</v>
      </c>
      <c r="BH50" s="43">
        <v>0</v>
      </c>
      <c r="BI50" s="43">
        <v>96449.58</v>
      </c>
      <c r="BJ50" s="43">
        <v>1</v>
      </c>
      <c r="BL50" s="43">
        <v>4635</v>
      </c>
      <c r="BM50" s="43">
        <v>50</v>
      </c>
      <c r="BN50" s="121">
        <v>40179</v>
      </c>
      <c r="BP50" s="122">
        <v>10</v>
      </c>
      <c r="BQ50" s="38" t="s">
        <v>120</v>
      </c>
      <c r="BR50" s="96">
        <v>50</v>
      </c>
      <c r="BT50" s="43">
        <v>0</v>
      </c>
      <c r="BU50" s="43">
        <v>0</v>
      </c>
      <c r="BW50" s="38"/>
      <c r="BX50" s="48">
        <v>0</v>
      </c>
      <c r="BY50" s="48">
        <v>0</v>
      </c>
      <c r="BZ50" s="48">
        <v>10</v>
      </c>
      <c r="CA50" s="48">
        <v>0</v>
      </c>
      <c r="CB50" s="48">
        <v>0</v>
      </c>
      <c r="CC50" s="48">
        <v>0</v>
      </c>
      <c r="CD50" s="48">
        <v>0</v>
      </c>
      <c r="CE50" s="48">
        <v>0</v>
      </c>
      <c r="CF50" s="48"/>
      <c r="CG50" s="48"/>
      <c r="CH50" s="48"/>
      <c r="CI50" s="48">
        <v>0</v>
      </c>
      <c r="CJ50" s="48">
        <v>0</v>
      </c>
      <c r="CK50" s="48">
        <v>0</v>
      </c>
      <c r="CL50" s="48"/>
      <c r="CM50" s="48">
        <v>10</v>
      </c>
      <c r="CO50" s="123">
        <v>0.97411785575084109</v>
      </c>
      <c r="CP50" s="123">
        <v>1</v>
      </c>
      <c r="CQ50" s="123">
        <v>1</v>
      </c>
      <c r="CR50" s="123">
        <v>1</v>
      </c>
      <c r="CS50" s="123">
        <v>1</v>
      </c>
      <c r="CT50" s="123">
        <v>1</v>
      </c>
      <c r="CU50" s="123">
        <v>1</v>
      </c>
      <c r="CV50" s="123">
        <v>1</v>
      </c>
      <c r="CW50" s="123">
        <v>1</v>
      </c>
      <c r="CX50" s="123">
        <v>1</v>
      </c>
      <c r="CZ50" s="2">
        <v>2012</v>
      </c>
      <c r="DA50" s="124">
        <v>40179</v>
      </c>
      <c r="DC50" s="125">
        <v>0.94850000000000001</v>
      </c>
      <c r="DD50" s="125">
        <v>0.92849999999999999</v>
      </c>
      <c r="DE50" s="125">
        <v>0.90849999999999997</v>
      </c>
      <c r="DF50" s="125">
        <v>0.88849999999999996</v>
      </c>
      <c r="DG50" s="125">
        <v>0.86850000000000005</v>
      </c>
      <c r="DH50" s="125">
        <v>0.84850000000000003</v>
      </c>
      <c r="DI50" s="125">
        <v>0.82850000000000001</v>
      </c>
      <c r="DJ50" s="125">
        <v>0.8085</v>
      </c>
      <c r="DK50" s="125">
        <v>0.78849999999999998</v>
      </c>
      <c r="DL50" s="125">
        <v>0.76849999999999996</v>
      </c>
      <c r="DM50" s="125">
        <v>0.74849999999999994</v>
      </c>
      <c r="DN50" s="125">
        <v>0.72849999999999993</v>
      </c>
      <c r="DO50" s="125">
        <v>0.70849999999999991</v>
      </c>
      <c r="DP50" s="125">
        <v>0.6885</v>
      </c>
      <c r="DQ50" s="125">
        <v>0.66849999999999998</v>
      </c>
      <c r="DR50" s="125">
        <v>0.64849999999999997</v>
      </c>
      <c r="DS50" s="125">
        <v>0.62850000000000006</v>
      </c>
      <c r="DT50" s="125">
        <v>0.60850000000000004</v>
      </c>
      <c r="DU50" s="125">
        <v>0.58850000000000002</v>
      </c>
      <c r="DV50" s="125">
        <v>0.56850000000000001</v>
      </c>
      <c r="DW50" s="125">
        <v>0.54849999999999999</v>
      </c>
      <c r="DX50" s="125">
        <v>0.52849999999999997</v>
      </c>
      <c r="DY50" s="125">
        <v>0.50850000000000006</v>
      </c>
      <c r="DZ50" s="125">
        <v>0.48850000000000005</v>
      </c>
      <c r="EA50" s="125">
        <v>0.46850000000000003</v>
      </c>
      <c r="EB50" s="125">
        <v>0.44850000000000001</v>
      </c>
      <c r="EC50" s="125">
        <v>0.42849999999999999</v>
      </c>
      <c r="ED50" s="125">
        <v>0.40850000000000009</v>
      </c>
      <c r="EE50" s="125">
        <v>0.38850000000000007</v>
      </c>
      <c r="EF50" s="125">
        <v>0.36850000000000005</v>
      </c>
      <c r="EG50" s="125">
        <v>0.34850000000000003</v>
      </c>
      <c r="EH50" s="125">
        <v>0.32850000000000001</v>
      </c>
      <c r="EI50" s="125">
        <v>0.3085</v>
      </c>
      <c r="EJ50" s="125">
        <v>0.28850000000000009</v>
      </c>
      <c r="EK50" s="125">
        <v>0.26850000000000007</v>
      </c>
      <c r="EL50" s="125">
        <v>0.24850000000000005</v>
      </c>
      <c r="EM50" s="125">
        <v>0.22850000000000004</v>
      </c>
      <c r="EN50" s="125">
        <v>0.20850000000000002</v>
      </c>
      <c r="EO50" s="125">
        <v>0.1885</v>
      </c>
      <c r="ER50" s="126">
        <v>21800.204016122389</v>
      </c>
      <c r="ES50" s="126">
        <v>2354.8969274257929</v>
      </c>
      <c r="ET50" s="126">
        <v>2304.172168622868</v>
      </c>
      <c r="EU50" s="126">
        <v>2253.447409819943</v>
      </c>
      <c r="EV50" s="126">
        <v>2202.7226510170181</v>
      </c>
      <c r="EW50" s="126">
        <v>2151.9978922140931</v>
      </c>
      <c r="EX50" s="126">
        <v>2101.2731334111681</v>
      </c>
      <c r="EY50" s="126">
        <v>2050.5483746082432</v>
      </c>
      <c r="EZ50" s="126">
        <v>1999.823615805318</v>
      </c>
      <c r="FA50" s="126">
        <v>1949.0988570023931</v>
      </c>
      <c r="FB50" s="126">
        <v>1898.3740981994679</v>
      </c>
      <c r="FC50" s="126">
        <v>1847.6493393965429</v>
      </c>
      <c r="FD50" s="126">
        <v>1796.9245805936177</v>
      </c>
      <c r="FE50" s="126">
        <v>1746.199821790693</v>
      </c>
      <c r="FF50" s="126">
        <v>1695.4750629877681</v>
      </c>
      <c r="FG50" s="126">
        <v>1644.7503041848429</v>
      </c>
      <c r="FH50" s="126">
        <v>1594.0255453819182</v>
      </c>
      <c r="FI50" s="126">
        <v>1543.3007865789932</v>
      </c>
      <c r="FJ50" s="126">
        <v>1492.576027776068</v>
      </c>
      <c r="FK50" s="126">
        <v>1441.8512689731431</v>
      </c>
      <c r="FL50" s="126">
        <v>1391.1265101702181</v>
      </c>
      <c r="FM50" s="126">
        <v>1340.4017513672929</v>
      </c>
      <c r="FN50" s="126">
        <v>1289.6769925643682</v>
      </c>
      <c r="FO50" s="126">
        <v>1238.9522337614433</v>
      </c>
      <c r="FP50" s="126">
        <v>1188.2274749585181</v>
      </c>
      <c r="FQ50" s="126">
        <v>1137.5027161555931</v>
      </c>
      <c r="FR50" s="126">
        <v>1086.777957352668</v>
      </c>
      <c r="FS50" s="126">
        <v>1036.0531985497432</v>
      </c>
      <c r="FT50" s="126">
        <v>985.32843974681828</v>
      </c>
      <c r="FU50" s="126">
        <v>934.60368094389321</v>
      </c>
      <c r="FV50" s="126">
        <v>883.87892214096814</v>
      </c>
      <c r="FW50" s="126">
        <v>833.15416333804308</v>
      </c>
      <c r="FX50" s="126">
        <v>782.42940453511812</v>
      </c>
      <c r="FY50" s="126">
        <v>731.70464573219328</v>
      </c>
      <c r="FZ50" s="126">
        <v>680.97988692926833</v>
      </c>
      <c r="GA50" s="126">
        <v>630.25512812634327</v>
      </c>
      <c r="GB50" s="126">
        <v>579.5303693234182</v>
      </c>
      <c r="GC50" s="126">
        <v>528.80561052049313</v>
      </c>
      <c r="GD50" s="126">
        <v>478.08085171756812</v>
      </c>
    </row>
    <row r="51" spans="1:186">
      <c r="E51" s="118" t="s">
        <v>333</v>
      </c>
      <c r="F51" s="118" t="s">
        <v>334</v>
      </c>
      <c r="G51" s="118" t="s">
        <v>341</v>
      </c>
      <c r="H51" s="118" t="s">
        <v>342</v>
      </c>
      <c r="I51" s="118" t="s">
        <v>343</v>
      </c>
      <c r="J51" s="118">
        <v>108</v>
      </c>
      <c r="K51" s="118" t="s">
        <v>260</v>
      </c>
      <c r="L51" s="118" t="s">
        <v>260</v>
      </c>
      <c r="M51" s="118" t="s">
        <v>321</v>
      </c>
      <c r="N51" s="118" t="s">
        <v>262</v>
      </c>
      <c r="O51" s="119">
        <v>162.89662000000001</v>
      </c>
      <c r="P51" s="119">
        <v>0.9</v>
      </c>
      <c r="Q51" s="119">
        <v>0</v>
      </c>
      <c r="R51" s="119">
        <v>0</v>
      </c>
      <c r="S51" s="119">
        <v>0</v>
      </c>
      <c r="T51" s="119">
        <v>0</v>
      </c>
      <c r="U51" s="119">
        <v>0</v>
      </c>
      <c r="V51" s="119">
        <v>0</v>
      </c>
      <c r="W51" s="119">
        <v>0</v>
      </c>
      <c r="X51" s="119">
        <v>0</v>
      </c>
      <c r="Y51" s="119">
        <v>0</v>
      </c>
      <c r="Z51" s="119"/>
      <c r="AA51" s="119"/>
      <c r="AB51" s="119"/>
      <c r="AC51" s="119"/>
      <c r="AD51" s="119"/>
      <c r="AE51" s="119"/>
      <c r="AF51" s="119"/>
      <c r="AG51" s="119"/>
      <c r="AH51" s="119"/>
      <c r="AI51" s="119"/>
      <c r="AJ51" s="119"/>
      <c r="AK51" s="119"/>
      <c r="AL51" s="119"/>
      <c r="AM51" s="119"/>
      <c r="AN51" s="119"/>
      <c r="AO51" s="119"/>
      <c r="AP51" s="119"/>
      <c r="AQ51" s="119"/>
      <c r="AR51" s="119"/>
      <c r="AS51" s="119"/>
      <c r="AT51" s="119"/>
      <c r="AU51" s="119"/>
      <c r="AV51" s="119"/>
      <c r="AW51" s="119"/>
      <c r="AX51" s="119"/>
      <c r="AY51" s="119"/>
      <c r="AZ51" s="119"/>
      <c r="BA51" s="119"/>
      <c r="BB51" s="119"/>
      <c r="BD51" s="100">
        <v>163.79662000000002</v>
      </c>
      <c r="BF51" s="120">
        <v>2</v>
      </c>
      <c r="BH51" s="43">
        <v>0</v>
      </c>
      <c r="BI51" s="43">
        <v>163796.62</v>
      </c>
      <c r="BJ51" s="43">
        <v>1</v>
      </c>
      <c r="BL51" s="43">
        <v>4633</v>
      </c>
      <c r="BM51" s="43">
        <v>80</v>
      </c>
      <c r="BN51" s="121">
        <v>40179</v>
      </c>
      <c r="BP51" s="122">
        <v>1</v>
      </c>
      <c r="BQ51" s="38" t="s">
        <v>111</v>
      </c>
      <c r="BR51" s="96">
        <v>80</v>
      </c>
      <c r="BT51" s="43">
        <v>0</v>
      </c>
      <c r="BU51" s="43">
        <v>0</v>
      </c>
      <c r="BW51" s="38"/>
      <c r="BX51" s="48">
        <v>0</v>
      </c>
      <c r="BY51" s="48">
        <v>0</v>
      </c>
      <c r="BZ51" s="48">
        <v>0</v>
      </c>
      <c r="CA51" s="48">
        <v>0</v>
      </c>
      <c r="CB51" s="48">
        <v>0</v>
      </c>
      <c r="CC51" s="48">
        <v>0</v>
      </c>
      <c r="CD51" s="48">
        <v>0</v>
      </c>
      <c r="CE51" s="48">
        <v>0</v>
      </c>
      <c r="CF51" s="48"/>
      <c r="CG51" s="48"/>
      <c r="CH51" s="48"/>
      <c r="CI51" s="48">
        <v>0</v>
      </c>
      <c r="CJ51" s="48">
        <v>0</v>
      </c>
      <c r="CK51" s="48">
        <v>0</v>
      </c>
      <c r="CL51" s="48"/>
      <c r="CM51" s="48">
        <v>0</v>
      </c>
      <c r="CO51" s="123">
        <v>1</v>
      </c>
      <c r="CP51" s="123">
        <v>1</v>
      </c>
      <c r="CQ51" s="123">
        <v>1</v>
      </c>
      <c r="CR51" s="123">
        <v>1</v>
      </c>
      <c r="CS51" s="123">
        <v>1</v>
      </c>
      <c r="CT51" s="123">
        <v>1</v>
      </c>
      <c r="CU51" s="123">
        <v>1</v>
      </c>
      <c r="CV51" s="123">
        <v>1</v>
      </c>
      <c r="CW51" s="123">
        <v>1</v>
      </c>
      <c r="CX51" s="123">
        <v>1</v>
      </c>
      <c r="CZ51" s="2">
        <v>2012</v>
      </c>
      <c r="DA51" s="124">
        <v>40179</v>
      </c>
      <c r="DC51" s="125">
        <v>0.96781249999999996</v>
      </c>
      <c r="DD51" s="125">
        <v>0.95531250000000001</v>
      </c>
      <c r="DE51" s="125">
        <v>0.94281250000000005</v>
      </c>
      <c r="DF51" s="125">
        <v>0.93031249999999999</v>
      </c>
      <c r="DG51" s="125">
        <v>0.91781250000000003</v>
      </c>
      <c r="DH51" s="125">
        <v>0.90531249999999996</v>
      </c>
      <c r="DI51" s="125">
        <v>0.89281250000000001</v>
      </c>
      <c r="DJ51" s="125">
        <v>0.88031250000000005</v>
      </c>
      <c r="DK51" s="125">
        <v>0.86781249999999999</v>
      </c>
      <c r="DL51" s="125">
        <v>0.85531250000000003</v>
      </c>
      <c r="DM51" s="125">
        <v>0.84281249999999996</v>
      </c>
      <c r="DN51" s="125">
        <v>0.83031250000000001</v>
      </c>
      <c r="DO51" s="125">
        <v>0.81781250000000005</v>
      </c>
      <c r="DP51" s="125">
        <v>0.80531249999999999</v>
      </c>
      <c r="DQ51" s="125">
        <v>0.79281250000000003</v>
      </c>
      <c r="DR51" s="125">
        <v>0.78031249999999996</v>
      </c>
      <c r="DS51" s="125">
        <v>0.76781250000000001</v>
      </c>
      <c r="DT51" s="125">
        <v>0.75531250000000005</v>
      </c>
      <c r="DU51" s="125">
        <v>0.74281249999999999</v>
      </c>
      <c r="DV51" s="125">
        <v>0.73031250000000003</v>
      </c>
      <c r="DW51" s="125">
        <v>0.71781249999999996</v>
      </c>
      <c r="DX51" s="125">
        <v>0.70531250000000001</v>
      </c>
      <c r="DY51" s="125">
        <v>0.69281250000000005</v>
      </c>
      <c r="DZ51" s="125">
        <v>0.6803125000000001</v>
      </c>
      <c r="EA51" s="125">
        <v>0.66781250000000003</v>
      </c>
      <c r="EB51" s="125">
        <v>0.65531249999999996</v>
      </c>
      <c r="EC51" s="125">
        <v>0.64281250000000001</v>
      </c>
      <c r="ED51" s="125">
        <v>0.63031250000000005</v>
      </c>
      <c r="EE51" s="125">
        <v>0.6178125000000001</v>
      </c>
      <c r="EF51" s="125">
        <v>0.60531250000000003</v>
      </c>
      <c r="EG51" s="125">
        <v>0.59281249999999996</v>
      </c>
      <c r="EH51" s="125">
        <v>0.58031250000000001</v>
      </c>
      <c r="EI51" s="125">
        <v>0.56781250000000005</v>
      </c>
      <c r="EJ51" s="125">
        <v>0.5553125000000001</v>
      </c>
      <c r="EK51" s="125">
        <v>0.54281250000000003</v>
      </c>
      <c r="EL51" s="125">
        <v>0.53031249999999996</v>
      </c>
      <c r="EM51" s="125">
        <v>0.51781250000000001</v>
      </c>
      <c r="EN51" s="125">
        <v>0.50531250000000005</v>
      </c>
      <c r="EO51" s="125">
        <v>0.49281249999999999</v>
      </c>
      <c r="ER51" s="126">
        <v>871.03125</v>
      </c>
      <c r="ES51" s="126">
        <v>0</v>
      </c>
      <c r="ET51" s="126">
        <v>0</v>
      </c>
      <c r="EU51" s="126">
        <v>0</v>
      </c>
      <c r="EV51" s="126">
        <v>0</v>
      </c>
      <c r="EW51" s="126">
        <v>0</v>
      </c>
      <c r="EX51" s="126">
        <v>0</v>
      </c>
      <c r="EY51" s="126">
        <v>0</v>
      </c>
      <c r="EZ51" s="126">
        <v>0</v>
      </c>
      <c r="FA51" s="126">
        <v>0</v>
      </c>
      <c r="FB51" s="126">
        <v>0</v>
      </c>
      <c r="FC51" s="126">
        <v>0</v>
      </c>
      <c r="FD51" s="126">
        <v>0</v>
      </c>
      <c r="FE51" s="126">
        <v>0</v>
      </c>
      <c r="FF51" s="126">
        <v>0</v>
      </c>
      <c r="FG51" s="126">
        <v>0</v>
      </c>
      <c r="FH51" s="126">
        <v>0</v>
      </c>
      <c r="FI51" s="126">
        <v>0</v>
      </c>
      <c r="FJ51" s="126">
        <v>0</v>
      </c>
      <c r="FK51" s="126">
        <v>0</v>
      </c>
      <c r="FL51" s="126">
        <v>0</v>
      </c>
      <c r="FM51" s="126">
        <v>0</v>
      </c>
      <c r="FN51" s="126">
        <v>0</v>
      </c>
      <c r="FO51" s="126">
        <v>0</v>
      </c>
      <c r="FP51" s="126">
        <v>0</v>
      </c>
      <c r="FQ51" s="126">
        <v>0</v>
      </c>
      <c r="FR51" s="126">
        <v>0</v>
      </c>
      <c r="FS51" s="126">
        <v>0</v>
      </c>
      <c r="FT51" s="126">
        <v>0</v>
      </c>
      <c r="FU51" s="126">
        <v>0</v>
      </c>
      <c r="FV51" s="126">
        <v>0</v>
      </c>
      <c r="FW51" s="126">
        <v>0</v>
      </c>
      <c r="FX51" s="126">
        <v>0</v>
      </c>
      <c r="FY51" s="126">
        <v>0</v>
      </c>
      <c r="FZ51" s="126">
        <v>0</v>
      </c>
      <c r="GA51" s="126">
        <v>0</v>
      </c>
      <c r="GB51" s="126">
        <v>0</v>
      </c>
      <c r="GC51" s="126">
        <v>0</v>
      </c>
      <c r="GD51" s="126">
        <v>0</v>
      </c>
    </row>
    <row r="52" spans="1:186">
      <c r="E52" s="118" t="s">
        <v>333</v>
      </c>
      <c r="F52" s="118" t="s">
        <v>334</v>
      </c>
      <c r="G52" s="118" t="s">
        <v>344</v>
      </c>
      <c r="H52" s="118" t="s">
        <v>345</v>
      </c>
      <c r="I52" s="118" t="s">
        <v>346</v>
      </c>
      <c r="J52" s="118">
        <v>72</v>
      </c>
      <c r="K52" s="118" t="s">
        <v>260</v>
      </c>
      <c r="L52" s="118" t="s">
        <v>260</v>
      </c>
      <c r="M52" s="118" t="s">
        <v>290</v>
      </c>
      <c r="N52" s="118" t="s">
        <v>262</v>
      </c>
      <c r="O52" s="119">
        <v>180.8777</v>
      </c>
      <c r="P52" s="119">
        <v>12.76</v>
      </c>
      <c r="Q52" s="119">
        <v>0</v>
      </c>
      <c r="R52" s="119">
        <v>0</v>
      </c>
      <c r="S52" s="119">
        <v>0</v>
      </c>
      <c r="T52" s="119">
        <v>0</v>
      </c>
      <c r="U52" s="119">
        <v>0</v>
      </c>
      <c r="V52" s="119">
        <v>0</v>
      </c>
      <c r="W52" s="119">
        <v>0</v>
      </c>
      <c r="X52" s="119">
        <v>0</v>
      </c>
      <c r="Y52" s="119">
        <v>0</v>
      </c>
      <c r="Z52" s="119"/>
      <c r="AA52" s="119"/>
      <c r="AB52" s="119"/>
      <c r="AC52" s="119"/>
      <c r="AD52" s="119"/>
      <c r="AE52" s="119"/>
      <c r="AF52" s="119"/>
      <c r="AG52" s="119"/>
      <c r="AH52" s="119"/>
      <c r="AI52" s="119"/>
      <c r="AJ52" s="119"/>
      <c r="AK52" s="119"/>
      <c r="AL52" s="119"/>
      <c r="AM52" s="119"/>
      <c r="AN52" s="119"/>
      <c r="AO52" s="119"/>
      <c r="AP52" s="119"/>
      <c r="AQ52" s="119"/>
      <c r="AR52" s="119"/>
      <c r="AS52" s="119"/>
      <c r="AT52" s="119"/>
      <c r="AU52" s="119"/>
      <c r="AV52" s="119"/>
      <c r="AW52" s="119"/>
      <c r="AX52" s="119"/>
      <c r="AY52" s="119"/>
      <c r="AZ52" s="119"/>
      <c r="BA52" s="119"/>
      <c r="BB52" s="119"/>
      <c r="BD52" s="100">
        <v>193.6377</v>
      </c>
      <c r="BF52" s="120">
        <v>5</v>
      </c>
      <c r="BH52" s="43">
        <v>206633.94</v>
      </c>
      <c r="BI52" s="43">
        <v>0</v>
      </c>
      <c r="BJ52" s="43">
        <v>0</v>
      </c>
      <c r="BL52" s="43" t="s">
        <v>263</v>
      </c>
      <c r="BM52" s="43">
        <v>0</v>
      </c>
      <c r="BN52" s="121" t="s">
        <v>263</v>
      </c>
      <c r="BP52" s="122">
        <v>8</v>
      </c>
      <c r="BQ52" s="38" t="s">
        <v>118</v>
      </c>
      <c r="BR52" s="96">
        <v>50</v>
      </c>
      <c r="BT52" s="43">
        <v>0</v>
      </c>
      <c r="BU52" s="43">
        <v>0</v>
      </c>
      <c r="BW52" s="38"/>
      <c r="BX52" s="48">
        <v>8</v>
      </c>
      <c r="BY52" s="48">
        <v>0</v>
      </c>
      <c r="BZ52" s="48">
        <v>0</v>
      </c>
      <c r="CA52" s="48">
        <v>0</v>
      </c>
      <c r="CB52" s="48">
        <v>0</v>
      </c>
      <c r="CC52" s="48">
        <v>0</v>
      </c>
      <c r="CD52" s="48">
        <v>0</v>
      </c>
      <c r="CE52" s="48">
        <v>0</v>
      </c>
      <c r="CF52" s="48"/>
      <c r="CG52" s="48"/>
      <c r="CH52" s="48"/>
      <c r="CI52" s="48">
        <v>0</v>
      </c>
      <c r="CJ52" s="48">
        <v>0</v>
      </c>
      <c r="CK52" s="48">
        <v>0</v>
      </c>
      <c r="CL52" s="48"/>
      <c r="CM52" s="48">
        <v>8</v>
      </c>
      <c r="CO52" s="123">
        <v>1</v>
      </c>
      <c r="CP52" s="123">
        <v>1</v>
      </c>
      <c r="CQ52" s="123">
        <v>1</v>
      </c>
      <c r="CR52" s="123">
        <v>1</v>
      </c>
      <c r="CS52" s="123">
        <v>1</v>
      </c>
      <c r="CT52" s="123">
        <v>1</v>
      </c>
      <c r="CU52" s="123">
        <v>1</v>
      </c>
      <c r="CV52" s="123">
        <v>1</v>
      </c>
      <c r="CW52" s="123">
        <v>1</v>
      </c>
      <c r="CX52" s="123">
        <v>1</v>
      </c>
      <c r="CZ52" s="2">
        <v>2012</v>
      </c>
      <c r="DA52" s="124">
        <v>41120</v>
      </c>
      <c r="DC52" s="125">
        <v>1</v>
      </c>
      <c r="DD52" s="125">
        <v>0.98</v>
      </c>
      <c r="DE52" s="125">
        <v>0.96</v>
      </c>
      <c r="DF52" s="125">
        <v>0.94</v>
      </c>
      <c r="DG52" s="125">
        <v>0.92</v>
      </c>
      <c r="DH52" s="125">
        <v>0.9</v>
      </c>
      <c r="DI52" s="125">
        <v>0.88</v>
      </c>
      <c r="DJ52" s="125">
        <v>0.86</v>
      </c>
      <c r="DK52" s="125">
        <v>0.84</v>
      </c>
      <c r="DL52" s="125">
        <v>0.82000000000000006</v>
      </c>
      <c r="DM52" s="125">
        <v>0.8</v>
      </c>
      <c r="DN52" s="125">
        <v>0.78</v>
      </c>
      <c r="DO52" s="125">
        <v>0.76</v>
      </c>
      <c r="DP52" s="125">
        <v>0.74</v>
      </c>
      <c r="DQ52" s="125">
        <v>0.72</v>
      </c>
      <c r="DR52" s="125">
        <v>0.7</v>
      </c>
      <c r="DS52" s="125">
        <v>0.67999999999999994</v>
      </c>
      <c r="DT52" s="125">
        <v>0.65999999999999992</v>
      </c>
      <c r="DU52" s="125">
        <v>0.64</v>
      </c>
      <c r="DV52" s="125">
        <v>0.62</v>
      </c>
      <c r="DW52" s="125">
        <v>0.6</v>
      </c>
      <c r="DX52" s="125">
        <v>0.58000000000000007</v>
      </c>
      <c r="DY52" s="125">
        <v>0.56000000000000005</v>
      </c>
      <c r="DZ52" s="125">
        <v>0.54</v>
      </c>
      <c r="EA52" s="125">
        <v>0.52</v>
      </c>
      <c r="EB52" s="125">
        <v>0.5</v>
      </c>
      <c r="EC52" s="125">
        <v>0.48</v>
      </c>
      <c r="ED52" s="125">
        <v>0.45999999999999996</v>
      </c>
      <c r="EE52" s="125">
        <v>0.43999999999999995</v>
      </c>
      <c r="EF52" s="125">
        <v>0.42000000000000004</v>
      </c>
      <c r="EG52" s="125">
        <v>0.4</v>
      </c>
      <c r="EH52" s="125">
        <v>0.38</v>
      </c>
      <c r="EI52" s="125">
        <v>0.36</v>
      </c>
      <c r="EJ52" s="125">
        <v>0.33999999999999997</v>
      </c>
      <c r="EK52" s="125">
        <v>0.31999999999999995</v>
      </c>
      <c r="EL52" s="125">
        <v>0.30000000000000004</v>
      </c>
      <c r="EM52" s="125">
        <v>0.28000000000000003</v>
      </c>
      <c r="EN52" s="125">
        <v>0.26</v>
      </c>
      <c r="EO52" s="125">
        <v>0.24</v>
      </c>
      <c r="ER52" s="126">
        <v>219393.94</v>
      </c>
      <c r="ES52" s="126">
        <v>202501.26120000001</v>
      </c>
      <c r="ET52" s="126">
        <v>198368.58239999998</v>
      </c>
      <c r="EU52" s="126">
        <v>194235.90359999999</v>
      </c>
      <c r="EV52" s="126">
        <v>190103.2248</v>
      </c>
      <c r="EW52" s="126">
        <v>185970.546</v>
      </c>
      <c r="EX52" s="126">
        <v>181837.86720000001</v>
      </c>
      <c r="EY52" s="126">
        <v>177705.18840000001</v>
      </c>
      <c r="EZ52" s="126">
        <v>173572.50959999999</v>
      </c>
      <c r="FA52" s="126">
        <v>169439.83080000003</v>
      </c>
      <c r="FB52" s="126">
        <v>165307.152</v>
      </c>
      <c r="FC52" s="126">
        <v>161174.47320000001</v>
      </c>
      <c r="FD52" s="126">
        <v>157041.79440000001</v>
      </c>
      <c r="FE52" s="126">
        <v>152909.11559999999</v>
      </c>
      <c r="FF52" s="126">
        <v>148776.4368</v>
      </c>
      <c r="FG52" s="126">
        <v>144643.758</v>
      </c>
      <c r="FH52" s="126">
        <v>140511.07919999998</v>
      </c>
      <c r="FI52" s="126">
        <v>136378.40039999998</v>
      </c>
      <c r="FJ52" s="126">
        <v>132245.72159999999</v>
      </c>
      <c r="FK52" s="126">
        <v>128113.0428</v>
      </c>
      <c r="FL52" s="126">
        <v>123980.364</v>
      </c>
      <c r="FM52" s="126">
        <v>119847.68520000002</v>
      </c>
      <c r="FN52" s="126">
        <v>115715.00640000001</v>
      </c>
      <c r="FO52" s="126">
        <v>111582.3276</v>
      </c>
      <c r="FP52" s="126">
        <v>107449.64880000001</v>
      </c>
      <c r="FQ52" s="126">
        <v>103316.97</v>
      </c>
      <c r="FR52" s="126">
        <v>99184.291199999992</v>
      </c>
      <c r="FS52" s="126">
        <v>95051.612399999998</v>
      </c>
      <c r="FT52" s="126">
        <v>90918.933599999989</v>
      </c>
      <c r="FU52" s="126">
        <v>86786.25480000001</v>
      </c>
      <c r="FV52" s="126">
        <v>82653.576000000001</v>
      </c>
      <c r="FW52" s="126">
        <v>78520.897200000007</v>
      </c>
      <c r="FX52" s="126">
        <v>74388.218399999998</v>
      </c>
      <c r="FY52" s="126">
        <v>70255.539599999989</v>
      </c>
      <c r="FZ52" s="126">
        <v>66122.860799999995</v>
      </c>
      <c r="GA52" s="126">
        <v>61990.182000000008</v>
      </c>
      <c r="GB52" s="126">
        <v>57857.503200000006</v>
      </c>
      <c r="GC52" s="126">
        <v>53724.824400000005</v>
      </c>
      <c r="GD52" s="126">
        <v>49592.145599999996</v>
      </c>
    </row>
    <row r="53" spans="1:186">
      <c r="E53" s="118" t="s">
        <v>333</v>
      </c>
      <c r="F53" s="118" t="s">
        <v>334</v>
      </c>
      <c r="G53" s="118" t="s">
        <v>347</v>
      </c>
      <c r="H53" s="118" t="s">
        <v>348</v>
      </c>
      <c r="I53" s="118" t="s">
        <v>349</v>
      </c>
      <c r="J53" s="118">
        <v>108</v>
      </c>
      <c r="K53" s="118" t="s">
        <v>260</v>
      </c>
      <c r="L53" s="118" t="s">
        <v>260</v>
      </c>
      <c r="M53" s="118" t="s">
        <v>270</v>
      </c>
      <c r="N53" s="118" t="s">
        <v>262</v>
      </c>
      <c r="O53" s="119">
        <v>129.81426999999999</v>
      </c>
      <c r="P53" s="119">
        <v>0.2</v>
      </c>
      <c r="Q53" s="119">
        <v>0</v>
      </c>
      <c r="R53" s="119">
        <v>0</v>
      </c>
      <c r="S53" s="119">
        <v>0</v>
      </c>
      <c r="T53" s="119">
        <v>0</v>
      </c>
      <c r="U53" s="119">
        <v>0</v>
      </c>
      <c r="V53" s="119">
        <v>0</v>
      </c>
      <c r="W53" s="119">
        <v>0</v>
      </c>
      <c r="X53" s="119">
        <v>0</v>
      </c>
      <c r="Y53" s="119">
        <v>0</v>
      </c>
      <c r="Z53" s="119"/>
      <c r="AA53" s="119"/>
      <c r="AB53" s="119"/>
      <c r="AC53" s="119"/>
      <c r="AD53" s="119"/>
      <c r="AE53" s="119"/>
      <c r="AF53" s="119"/>
      <c r="AG53" s="119"/>
      <c r="AH53" s="119"/>
      <c r="AI53" s="119"/>
      <c r="AJ53" s="119"/>
      <c r="AK53" s="119"/>
      <c r="AL53" s="119"/>
      <c r="AM53" s="119"/>
      <c r="AN53" s="119"/>
      <c r="AO53" s="119"/>
      <c r="AP53" s="119"/>
      <c r="AQ53" s="119"/>
      <c r="AR53" s="119"/>
      <c r="AS53" s="119"/>
      <c r="AT53" s="119"/>
      <c r="AU53" s="119"/>
      <c r="AV53" s="119"/>
      <c r="AW53" s="119"/>
      <c r="AX53" s="119"/>
      <c r="AY53" s="119"/>
      <c r="AZ53" s="119"/>
      <c r="BA53" s="119"/>
      <c r="BB53" s="119"/>
      <c r="BD53" s="100">
        <v>130.01426999999998</v>
      </c>
      <c r="BF53" s="120">
        <v>6</v>
      </c>
      <c r="BH53" s="43">
        <v>0</v>
      </c>
      <c r="BI53" s="43">
        <v>167558.04999999999</v>
      </c>
      <c r="BJ53" s="43">
        <v>1</v>
      </c>
      <c r="BL53" s="43">
        <v>4652</v>
      </c>
      <c r="BM53" s="43">
        <v>80</v>
      </c>
      <c r="BN53" s="121">
        <v>40179</v>
      </c>
      <c r="BP53" s="122">
        <v>19</v>
      </c>
      <c r="BQ53" s="38" t="s">
        <v>129</v>
      </c>
      <c r="BR53" s="96">
        <v>80</v>
      </c>
      <c r="BT53" s="43">
        <v>0</v>
      </c>
      <c r="BU53" s="43">
        <v>19</v>
      </c>
      <c r="BW53" s="38"/>
      <c r="BX53" s="48">
        <v>0</v>
      </c>
      <c r="BY53" s="48">
        <v>0</v>
      </c>
      <c r="BZ53" s="48">
        <v>0</v>
      </c>
      <c r="CA53" s="48">
        <v>0</v>
      </c>
      <c r="CB53" s="48">
        <v>0</v>
      </c>
      <c r="CC53" s="48">
        <v>0</v>
      </c>
      <c r="CD53" s="48">
        <v>0</v>
      </c>
      <c r="CE53" s="48">
        <v>0</v>
      </c>
      <c r="CF53" s="48"/>
      <c r="CG53" s="48"/>
      <c r="CH53" s="48"/>
      <c r="CI53" s="48">
        <v>0</v>
      </c>
      <c r="CJ53" s="48">
        <v>0</v>
      </c>
      <c r="CK53" s="48">
        <v>0</v>
      </c>
      <c r="CL53" s="48"/>
      <c r="CM53" s="48">
        <v>19</v>
      </c>
      <c r="CO53" s="123">
        <v>1</v>
      </c>
      <c r="CP53" s="123">
        <v>1</v>
      </c>
      <c r="CQ53" s="123">
        <v>1</v>
      </c>
      <c r="CR53" s="123">
        <v>1</v>
      </c>
      <c r="CS53" s="123">
        <v>1</v>
      </c>
      <c r="CT53" s="123">
        <v>1</v>
      </c>
      <c r="CU53" s="123">
        <v>1</v>
      </c>
      <c r="CV53" s="123">
        <v>1</v>
      </c>
      <c r="CW53" s="123">
        <v>1</v>
      </c>
      <c r="CX53" s="123">
        <v>1</v>
      </c>
      <c r="CZ53" s="2">
        <v>2012</v>
      </c>
      <c r="DA53" s="124">
        <v>40179</v>
      </c>
      <c r="DC53" s="125">
        <v>0.96781249999999996</v>
      </c>
      <c r="DD53" s="125">
        <v>0.95531250000000001</v>
      </c>
      <c r="DE53" s="125">
        <v>0.94281250000000005</v>
      </c>
      <c r="DF53" s="125">
        <v>0.93031249999999999</v>
      </c>
      <c r="DG53" s="125">
        <v>0.91781250000000003</v>
      </c>
      <c r="DH53" s="125">
        <v>0.90531249999999996</v>
      </c>
      <c r="DI53" s="125">
        <v>0.89281250000000001</v>
      </c>
      <c r="DJ53" s="125">
        <v>0.88031250000000005</v>
      </c>
      <c r="DK53" s="125">
        <v>0.86781249999999999</v>
      </c>
      <c r="DL53" s="125">
        <v>0.85531250000000003</v>
      </c>
      <c r="DM53" s="125">
        <v>0.84281249999999996</v>
      </c>
      <c r="DN53" s="125">
        <v>0.83031250000000001</v>
      </c>
      <c r="DO53" s="125">
        <v>0.81781250000000005</v>
      </c>
      <c r="DP53" s="125">
        <v>0.80531249999999999</v>
      </c>
      <c r="DQ53" s="125">
        <v>0.79281250000000003</v>
      </c>
      <c r="DR53" s="125">
        <v>0.78031249999999996</v>
      </c>
      <c r="DS53" s="125">
        <v>0.76781250000000001</v>
      </c>
      <c r="DT53" s="125">
        <v>0.75531250000000005</v>
      </c>
      <c r="DU53" s="125">
        <v>0.74281249999999999</v>
      </c>
      <c r="DV53" s="125">
        <v>0.73031250000000003</v>
      </c>
      <c r="DW53" s="125">
        <v>0.71781249999999996</v>
      </c>
      <c r="DX53" s="125">
        <v>0.70531250000000001</v>
      </c>
      <c r="DY53" s="125">
        <v>0.69281250000000005</v>
      </c>
      <c r="DZ53" s="125">
        <v>0.6803125000000001</v>
      </c>
      <c r="EA53" s="125">
        <v>0.66781250000000003</v>
      </c>
      <c r="EB53" s="125">
        <v>0.65531249999999996</v>
      </c>
      <c r="EC53" s="125">
        <v>0.64281250000000001</v>
      </c>
      <c r="ED53" s="125">
        <v>0.63031250000000005</v>
      </c>
      <c r="EE53" s="125">
        <v>0.6178125000000001</v>
      </c>
      <c r="EF53" s="125">
        <v>0.60531250000000003</v>
      </c>
      <c r="EG53" s="125">
        <v>0.59281249999999996</v>
      </c>
      <c r="EH53" s="125">
        <v>0.58031250000000001</v>
      </c>
      <c r="EI53" s="125">
        <v>0.56781250000000005</v>
      </c>
      <c r="EJ53" s="125">
        <v>0.5553125000000001</v>
      </c>
      <c r="EK53" s="125">
        <v>0.54281250000000003</v>
      </c>
      <c r="EL53" s="125">
        <v>0.53031249999999996</v>
      </c>
      <c r="EM53" s="125">
        <v>0.51781250000000001</v>
      </c>
      <c r="EN53" s="125">
        <v>0.50531250000000005</v>
      </c>
      <c r="EO53" s="125">
        <v>0.49281249999999999</v>
      </c>
      <c r="ER53" s="126">
        <v>193.5625</v>
      </c>
      <c r="ES53" s="126">
        <v>0</v>
      </c>
      <c r="ET53" s="126">
        <v>0</v>
      </c>
      <c r="EU53" s="126">
        <v>0</v>
      </c>
      <c r="EV53" s="126">
        <v>0</v>
      </c>
      <c r="EW53" s="126">
        <v>0</v>
      </c>
      <c r="EX53" s="126">
        <v>0</v>
      </c>
      <c r="EY53" s="126">
        <v>0</v>
      </c>
      <c r="EZ53" s="126">
        <v>0</v>
      </c>
      <c r="FA53" s="126">
        <v>0</v>
      </c>
      <c r="FB53" s="126">
        <v>0</v>
      </c>
      <c r="FC53" s="126">
        <v>0</v>
      </c>
      <c r="FD53" s="126">
        <v>0</v>
      </c>
      <c r="FE53" s="126">
        <v>0</v>
      </c>
      <c r="FF53" s="126">
        <v>0</v>
      </c>
      <c r="FG53" s="126">
        <v>0</v>
      </c>
      <c r="FH53" s="126">
        <v>0</v>
      </c>
      <c r="FI53" s="126">
        <v>0</v>
      </c>
      <c r="FJ53" s="126">
        <v>0</v>
      </c>
      <c r="FK53" s="126">
        <v>0</v>
      </c>
      <c r="FL53" s="126">
        <v>0</v>
      </c>
      <c r="FM53" s="126">
        <v>0</v>
      </c>
      <c r="FN53" s="126">
        <v>0</v>
      </c>
      <c r="FO53" s="126">
        <v>0</v>
      </c>
      <c r="FP53" s="126">
        <v>0</v>
      </c>
      <c r="FQ53" s="126">
        <v>0</v>
      </c>
      <c r="FR53" s="126">
        <v>0</v>
      </c>
      <c r="FS53" s="126">
        <v>0</v>
      </c>
      <c r="FT53" s="126">
        <v>0</v>
      </c>
      <c r="FU53" s="126">
        <v>0</v>
      </c>
      <c r="FV53" s="126">
        <v>0</v>
      </c>
      <c r="FW53" s="126">
        <v>0</v>
      </c>
      <c r="FX53" s="126">
        <v>0</v>
      </c>
      <c r="FY53" s="126">
        <v>0</v>
      </c>
      <c r="FZ53" s="126">
        <v>0</v>
      </c>
      <c r="GA53" s="126">
        <v>0</v>
      </c>
      <c r="GB53" s="126">
        <v>0</v>
      </c>
      <c r="GC53" s="126">
        <v>0</v>
      </c>
      <c r="GD53" s="126">
        <v>0</v>
      </c>
    </row>
    <row r="54" spans="1:186">
      <c r="E54" s="118" t="s">
        <v>333</v>
      </c>
      <c r="F54" s="118" t="s">
        <v>334</v>
      </c>
      <c r="G54" s="118" t="s">
        <v>350</v>
      </c>
      <c r="H54" s="118" t="s">
        <v>351</v>
      </c>
      <c r="I54" s="118" t="s">
        <v>352</v>
      </c>
      <c r="J54" s="118">
        <v>72</v>
      </c>
      <c r="K54" s="118" t="s">
        <v>260</v>
      </c>
      <c r="L54" s="118" t="s">
        <v>260</v>
      </c>
      <c r="M54" s="118" t="s">
        <v>290</v>
      </c>
      <c r="N54" s="118" t="s">
        <v>262</v>
      </c>
      <c r="O54" s="119">
        <v>9.7666000000000004</v>
      </c>
      <c r="P54" s="119">
        <v>68.798408433236901</v>
      </c>
      <c r="Q54" s="119">
        <v>62.206563018496901</v>
      </c>
      <c r="R54" s="119">
        <v>0</v>
      </c>
      <c r="S54" s="119">
        <v>0</v>
      </c>
      <c r="T54" s="119">
        <v>0</v>
      </c>
      <c r="U54" s="119">
        <v>0</v>
      </c>
      <c r="V54" s="119">
        <v>0</v>
      </c>
      <c r="W54" s="119">
        <v>0</v>
      </c>
      <c r="X54" s="119">
        <v>0</v>
      </c>
      <c r="Y54" s="119">
        <v>0</v>
      </c>
      <c r="Z54" s="119"/>
      <c r="AA54" s="119"/>
      <c r="AB54" s="119"/>
      <c r="AC54" s="119"/>
      <c r="AD54" s="119"/>
      <c r="AE54" s="119"/>
      <c r="AF54" s="119"/>
      <c r="AG54" s="119"/>
      <c r="AH54" s="119"/>
      <c r="AI54" s="119"/>
      <c r="AJ54" s="119"/>
      <c r="AK54" s="119"/>
      <c r="AL54" s="119"/>
      <c r="AM54" s="119"/>
      <c r="AN54" s="119"/>
      <c r="AO54" s="119"/>
      <c r="AP54" s="119"/>
      <c r="AQ54" s="119"/>
      <c r="AR54" s="119"/>
      <c r="AS54" s="119"/>
      <c r="AT54" s="119"/>
      <c r="AU54" s="119"/>
      <c r="AV54" s="119"/>
      <c r="AW54" s="119"/>
      <c r="AX54" s="119"/>
      <c r="AY54" s="119"/>
      <c r="AZ54" s="119"/>
      <c r="BA54" s="119"/>
      <c r="BB54" s="119"/>
      <c r="BD54" s="100">
        <v>140.77157145173379</v>
      </c>
      <c r="BF54" s="120">
        <v>5</v>
      </c>
      <c r="BH54" s="43">
        <v>-0.06</v>
      </c>
      <c r="BI54" s="43">
        <v>0</v>
      </c>
      <c r="BJ54" s="43">
        <v>0</v>
      </c>
      <c r="BL54" s="43" t="s">
        <v>263</v>
      </c>
      <c r="BM54" s="43">
        <v>0</v>
      </c>
      <c r="BN54" s="121" t="s">
        <v>263</v>
      </c>
      <c r="BP54" s="122">
        <v>11</v>
      </c>
      <c r="BQ54" s="38" t="s">
        <v>121</v>
      </c>
      <c r="BR54" s="96">
        <v>50</v>
      </c>
      <c r="BT54" s="43">
        <v>0</v>
      </c>
      <c r="BU54" s="43">
        <v>0</v>
      </c>
      <c r="BW54" s="38"/>
      <c r="BX54" s="48">
        <v>0</v>
      </c>
      <c r="BY54" s="48">
        <v>0</v>
      </c>
      <c r="BZ54" s="48">
        <v>0</v>
      </c>
      <c r="CA54" s="48">
        <v>11</v>
      </c>
      <c r="CB54" s="48">
        <v>0</v>
      </c>
      <c r="CC54" s="48">
        <v>0</v>
      </c>
      <c r="CD54" s="48">
        <v>0</v>
      </c>
      <c r="CE54" s="48">
        <v>0</v>
      </c>
      <c r="CF54" s="48"/>
      <c r="CG54" s="48"/>
      <c r="CH54" s="48"/>
      <c r="CI54" s="48">
        <v>0</v>
      </c>
      <c r="CJ54" s="48">
        <v>0</v>
      </c>
      <c r="CK54" s="48">
        <v>0</v>
      </c>
      <c r="CL54" s="48"/>
      <c r="CM54" s="48">
        <v>11</v>
      </c>
      <c r="CO54" s="123">
        <v>0.55810280174484239</v>
      </c>
      <c r="CP54" s="123">
        <v>1</v>
      </c>
      <c r="CQ54" s="123">
        <v>1</v>
      </c>
      <c r="CR54" s="123">
        <v>1</v>
      </c>
      <c r="CS54" s="123">
        <v>1</v>
      </c>
      <c r="CT54" s="123">
        <v>1</v>
      </c>
      <c r="CU54" s="123">
        <v>1</v>
      </c>
      <c r="CV54" s="123">
        <v>1</v>
      </c>
      <c r="CW54" s="123">
        <v>1</v>
      </c>
      <c r="CX54" s="123">
        <v>1</v>
      </c>
      <c r="CZ54" s="2">
        <v>2013</v>
      </c>
      <c r="DA54" s="124">
        <v>41485</v>
      </c>
      <c r="DC54" s="125">
        <v>1</v>
      </c>
      <c r="DD54" s="125">
        <v>1</v>
      </c>
      <c r="DE54" s="125">
        <v>0.98</v>
      </c>
      <c r="DF54" s="125">
        <v>0.96</v>
      </c>
      <c r="DG54" s="125">
        <v>0.94</v>
      </c>
      <c r="DH54" s="125">
        <v>0.92</v>
      </c>
      <c r="DI54" s="125">
        <v>0.9</v>
      </c>
      <c r="DJ54" s="125">
        <v>0.88</v>
      </c>
      <c r="DK54" s="125">
        <v>0.86</v>
      </c>
      <c r="DL54" s="125">
        <v>0.84</v>
      </c>
      <c r="DM54" s="125">
        <v>0.82000000000000006</v>
      </c>
      <c r="DN54" s="125">
        <v>0.8</v>
      </c>
      <c r="DO54" s="125">
        <v>0.78</v>
      </c>
      <c r="DP54" s="125">
        <v>0.76</v>
      </c>
      <c r="DQ54" s="125">
        <v>0.74</v>
      </c>
      <c r="DR54" s="125">
        <v>0.72</v>
      </c>
      <c r="DS54" s="125">
        <v>0.7</v>
      </c>
      <c r="DT54" s="125">
        <v>0.67999999999999994</v>
      </c>
      <c r="DU54" s="125">
        <v>0.65999999999999992</v>
      </c>
      <c r="DV54" s="125">
        <v>0.64</v>
      </c>
      <c r="DW54" s="125">
        <v>0.62</v>
      </c>
      <c r="DX54" s="125">
        <v>0.6</v>
      </c>
      <c r="DY54" s="125">
        <v>0.58000000000000007</v>
      </c>
      <c r="DZ54" s="125">
        <v>0.56000000000000005</v>
      </c>
      <c r="EA54" s="125">
        <v>0.54</v>
      </c>
      <c r="EB54" s="125">
        <v>0.52</v>
      </c>
      <c r="EC54" s="125">
        <v>0.5</v>
      </c>
      <c r="ED54" s="125">
        <v>0.48</v>
      </c>
      <c r="EE54" s="125">
        <v>0.45999999999999996</v>
      </c>
      <c r="EF54" s="125">
        <v>0.43999999999999995</v>
      </c>
      <c r="EG54" s="125">
        <v>0.42000000000000004</v>
      </c>
      <c r="EH54" s="125">
        <v>0.4</v>
      </c>
      <c r="EI54" s="125">
        <v>0.38</v>
      </c>
      <c r="EJ54" s="125">
        <v>0.36</v>
      </c>
      <c r="EK54" s="125">
        <v>0.33999999999999997</v>
      </c>
      <c r="EL54" s="125">
        <v>0.31999999999999995</v>
      </c>
      <c r="EM54" s="125">
        <v>0.30000000000000004</v>
      </c>
      <c r="EN54" s="125">
        <v>0.28000000000000003</v>
      </c>
      <c r="EO54" s="125">
        <v>0.26</v>
      </c>
      <c r="ER54" s="126">
        <v>68798.348433236897</v>
      </c>
      <c r="ES54" s="126">
        <v>62206.5030184969</v>
      </c>
      <c r="ET54" s="126">
        <v>60962.372958126958</v>
      </c>
      <c r="EU54" s="126">
        <v>59718.242897757023</v>
      </c>
      <c r="EV54" s="126">
        <v>58474.112837387082</v>
      </c>
      <c r="EW54" s="126">
        <v>57229.982777017154</v>
      </c>
      <c r="EX54" s="126">
        <v>55985.852716647212</v>
      </c>
      <c r="EY54" s="126">
        <v>54741.72265627727</v>
      </c>
      <c r="EZ54" s="126">
        <v>53497.592595907336</v>
      </c>
      <c r="FA54" s="126">
        <v>52253.462535537394</v>
      </c>
      <c r="FB54" s="126">
        <v>51009.332475167459</v>
      </c>
      <c r="FC54" s="126">
        <v>49765.202414797524</v>
      </c>
      <c r="FD54" s="126">
        <v>48521.072354427582</v>
      </c>
      <c r="FE54" s="126">
        <v>47276.942294057648</v>
      </c>
      <c r="FF54" s="126">
        <v>46032.812233687706</v>
      </c>
      <c r="FG54" s="126">
        <v>44788.682173317764</v>
      </c>
      <c r="FH54" s="126">
        <v>43544.552112947829</v>
      </c>
      <c r="FI54" s="126">
        <v>42300.422052577887</v>
      </c>
      <c r="FJ54" s="126">
        <v>41056.291992207945</v>
      </c>
      <c r="FK54" s="126">
        <v>39812.161931838018</v>
      </c>
      <c r="FL54" s="126">
        <v>38568.031871468076</v>
      </c>
      <c r="FM54" s="126">
        <v>37323.901811098141</v>
      </c>
      <c r="FN54" s="126">
        <v>36079.771750728207</v>
      </c>
      <c r="FO54" s="126">
        <v>34835.641690358265</v>
      </c>
      <c r="FP54" s="126">
        <v>33591.51162998833</v>
      </c>
      <c r="FQ54" s="126">
        <v>32347.381569618388</v>
      </c>
      <c r="FR54" s="126">
        <v>31103.25150924845</v>
      </c>
      <c r="FS54" s="126">
        <v>29859.121448878512</v>
      </c>
      <c r="FT54" s="126">
        <v>28614.991388508573</v>
      </c>
      <c r="FU54" s="126">
        <v>27370.861328138632</v>
      </c>
      <c r="FV54" s="126">
        <v>26126.7312677687</v>
      </c>
      <c r="FW54" s="126">
        <v>24882.601207398762</v>
      </c>
      <c r="FX54" s="126">
        <v>23638.471147028824</v>
      </c>
      <c r="FY54" s="126">
        <v>22394.341086658882</v>
      </c>
      <c r="FZ54" s="126">
        <v>21150.211026288944</v>
      </c>
      <c r="GA54" s="126">
        <v>19906.080965919005</v>
      </c>
      <c r="GB54" s="126">
        <v>18661.950905549074</v>
      </c>
      <c r="GC54" s="126">
        <v>17417.820845179132</v>
      </c>
      <c r="GD54" s="126">
        <v>16173.690784809194</v>
      </c>
    </row>
    <row r="55" spans="1:186" ht="15.75">
      <c r="A55" s="66"/>
      <c r="B55" s="66"/>
      <c r="E55" s="118" t="s">
        <v>333</v>
      </c>
      <c r="F55" s="118" t="s">
        <v>334</v>
      </c>
      <c r="G55" s="118" t="s">
        <v>353</v>
      </c>
      <c r="H55" s="118" t="s">
        <v>354</v>
      </c>
      <c r="I55" s="118" t="s">
        <v>355</v>
      </c>
      <c r="J55" s="118">
        <v>84</v>
      </c>
      <c r="K55" s="118" t="s">
        <v>260</v>
      </c>
      <c r="L55" s="118" t="s">
        <v>260</v>
      </c>
      <c r="M55" s="118" t="s">
        <v>356</v>
      </c>
      <c r="N55" s="118" t="s">
        <v>262</v>
      </c>
      <c r="O55" s="119">
        <v>77.639210000000006</v>
      </c>
      <c r="P55" s="119">
        <v>17.5584952459694</v>
      </c>
      <c r="Q55" s="119">
        <v>0</v>
      </c>
      <c r="R55" s="119">
        <v>0</v>
      </c>
      <c r="S55" s="119">
        <v>0</v>
      </c>
      <c r="T55" s="119">
        <v>0</v>
      </c>
      <c r="U55" s="119">
        <v>0</v>
      </c>
      <c r="V55" s="119">
        <v>0</v>
      </c>
      <c r="W55" s="119">
        <v>0</v>
      </c>
      <c r="X55" s="119">
        <v>0</v>
      </c>
      <c r="Y55" s="119">
        <v>0</v>
      </c>
      <c r="Z55" s="119"/>
      <c r="AA55" s="119"/>
      <c r="AB55" s="119"/>
      <c r="AC55" s="119"/>
      <c r="AD55" s="119"/>
      <c r="AE55" s="119"/>
      <c r="AF55" s="119"/>
      <c r="AG55" s="119"/>
      <c r="AH55" s="119"/>
      <c r="AI55" s="119"/>
      <c r="AJ55" s="119"/>
      <c r="AK55" s="119"/>
      <c r="AL55" s="119"/>
      <c r="AM55" s="119"/>
      <c r="AN55" s="119"/>
      <c r="AO55" s="119"/>
      <c r="AP55" s="119"/>
      <c r="AQ55" s="119"/>
      <c r="AR55" s="119"/>
      <c r="AS55" s="119"/>
      <c r="AT55" s="119"/>
      <c r="AU55" s="119"/>
      <c r="AV55" s="119"/>
      <c r="AW55" s="119"/>
      <c r="AX55" s="119"/>
      <c r="AY55" s="119"/>
      <c r="AZ55" s="119"/>
      <c r="BA55" s="119"/>
      <c r="BB55" s="119"/>
      <c r="BD55" s="100">
        <v>95.197705245969402</v>
      </c>
      <c r="BF55" s="120">
        <v>7</v>
      </c>
      <c r="BH55" s="43">
        <v>0</v>
      </c>
      <c r="BI55" s="43">
        <v>95789.07</v>
      </c>
      <c r="BJ55" s="43">
        <v>1</v>
      </c>
      <c r="BL55" s="43">
        <v>4609</v>
      </c>
      <c r="BM55" s="43">
        <v>80</v>
      </c>
      <c r="BN55" s="121">
        <v>40179</v>
      </c>
      <c r="BP55" s="122">
        <v>7</v>
      </c>
      <c r="BQ55" s="38" t="s">
        <v>117</v>
      </c>
      <c r="BR55" s="96">
        <v>80</v>
      </c>
      <c r="BT55" s="43">
        <v>0</v>
      </c>
      <c r="BU55" s="43">
        <v>0</v>
      </c>
      <c r="BW55" s="38"/>
      <c r="BX55" s="48">
        <v>0</v>
      </c>
      <c r="BY55" s="48">
        <v>0</v>
      </c>
      <c r="BZ55" s="48">
        <v>0</v>
      </c>
      <c r="CA55" s="48">
        <v>0</v>
      </c>
      <c r="CB55" s="48">
        <v>0</v>
      </c>
      <c r="CC55" s="48">
        <v>0</v>
      </c>
      <c r="CD55" s="48">
        <v>0</v>
      </c>
      <c r="CE55" s="48">
        <v>0</v>
      </c>
      <c r="CF55" s="48"/>
      <c r="CG55" s="48"/>
      <c r="CH55" s="48"/>
      <c r="CI55" s="48">
        <v>0</v>
      </c>
      <c r="CJ55" s="48">
        <v>0</v>
      </c>
      <c r="CK55" s="48">
        <v>0</v>
      </c>
      <c r="CL55" s="48"/>
      <c r="CM55" s="48">
        <v>0</v>
      </c>
      <c r="CO55" s="123">
        <v>1</v>
      </c>
      <c r="CP55" s="123">
        <v>1</v>
      </c>
      <c r="CQ55" s="123">
        <v>1</v>
      </c>
      <c r="CR55" s="123">
        <v>1</v>
      </c>
      <c r="CS55" s="123">
        <v>1</v>
      </c>
      <c r="CT55" s="123">
        <v>1</v>
      </c>
      <c r="CU55" s="123">
        <v>1</v>
      </c>
      <c r="CV55" s="123">
        <v>1</v>
      </c>
      <c r="CW55" s="123">
        <v>1</v>
      </c>
      <c r="CX55" s="123">
        <v>1</v>
      </c>
      <c r="CZ55" s="2">
        <v>2012</v>
      </c>
      <c r="DA55" s="124">
        <v>40179</v>
      </c>
      <c r="DC55" s="125">
        <v>0.96781249999999996</v>
      </c>
      <c r="DD55" s="125">
        <v>0.95531250000000001</v>
      </c>
      <c r="DE55" s="125">
        <v>0.94281250000000005</v>
      </c>
      <c r="DF55" s="125">
        <v>0.93031249999999999</v>
      </c>
      <c r="DG55" s="125">
        <v>0.91781250000000003</v>
      </c>
      <c r="DH55" s="125">
        <v>0.90531249999999996</v>
      </c>
      <c r="DI55" s="125">
        <v>0.89281250000000001</v>
      </c>
      <c r="DJ55" s="125">
        <v>0.88031250000000005</v>
      </c>
      <c r="DK55" s="125">
        <v>0.86781249999999999</v>
      </c>
      <c r="DL55" s="125">
        <v>0.85531250000000003</v>
      </c>
      <c r="DM55" s="125">
        <v>0.84281249999999996</v>
      </c>
      <c r="DN55" s="125">
        <v>0.83031250000000001</v>
      </c>
      <c r="DO55" s="125">
        <v>0.81781250000000005</v>
      </c>
      <c r="DP55" s="125">
        <v>0.80531249999999999</v>
      </c>
      <c r="DQ55" s="125">
        <v>0.79281250000000003</v>
      </c>
      <c r="DR55" s="125">
        <v>0.78031249999999996</v>
      </c>
      <c r="DS55" s="125">
        <v>0.76781250000000001</v>
      </c>
      <c r="DT55" s="125">
        <v>0.75531250000000005</v>
      </c>
      <c r="DU55" s="125">
        <v>0.74281249999999999</v>
      </c>
      <c r="DV55" s="125">
        <v>0.73031250000000003</v>
      </c>
      <c r="DW55" s="125">
        <v>0.71781249999999996</v>
      </c>
      <c r="DX55" s="125">
        <v>0.70531250000000001</v>
      </c>
      <c r="DY55" s="125">
        <v>0.69281250000000005</v>
      </c>
      <c r="DZ55" s="125">
        <v>0.6803125000000001</v>
      </c>
      <c r="EA55" s="125">
        <v>0.66781250000000003</v>
      </c>
      <c r="EB55" s="125">
        <v>0.65531249999999996</v>
      </c>
      <c r="EC55" s="125">
        <v>0.64281250000000001</v>
      </c>
      <c r="ED55" s="125">
        <v>0.63031250000000005</v>
      </c>
      <c r="EE55" s="125">
        <v>0.6178125000000001</v>
      </c>
      <c r="EF55" s="125">
        <v>0.60531250000000003</v>
      </c>
      <c r="EG55" s="125">
        <v>0.59281249999999996</v>
      </c>
      <c r="EH55" s="125">
        <v>0.58031250000000001</v>
      </c>
      <c r="EI55" s="125">
        <v>0.56781250000000005</v>
      </c>
      <c r="EJ55" s="125">
        <v>0.5553125000000001</v>
      </c>
      <c r="EK55" s="125">
        <v>0.54281250000000003</v>
      </c>
      <c r="EL55" s="125">
        <v>0.53031249999999996</v>
      </c>
      <c r="EM55" s="125">
        <v>0.51781250000000001</v>
      </c>
      <c r="EN55" s="125">
        <v>0.50531250000000005</v>
      </c>
      <c r="EO55" s="125">
        <v>0.49281249999999999</v>
      </c>
      <c r="ER55" s="126">
        <v>16993.331180239758</v>
      </c>
      <c r="ES55" s="126">
        <v>0</v>
      </c>
      <c r="ET55" s="126">
        <v>0</v>
      </c>
      <c r="EU55" s="126">
        <v>0</v>
      </c>
      <c r="EV55" s="126">
        <v>0</v>
      </c>
      <c r="EW55" s="126">
        <v>0</v>
      </c>
      <c r="EX55" s="126">
        <v>0</v>
      </c>
      <c r="EY55" s="126">
        <v>0</v>
      </c>
      <c r="EZ55" s="126">
        <v>0</v>
      </c>
      <c r="FA55" s="126">
        <v>0</v>
      </c>
      <c r="FB55" s="126">
        <v>0</v>
      </c>
      <c r="FC55" s="126">
        <v>0</v>
      </c>
      <c r="FD55" s="126">
        <v>0</v>
      </c>
      <c r="FE55" s="126">
        <v>0</v>
      </c>
      <c r="FF55" s="126">
        <v>0</v>
      </c>
      <c r="FG55" s="126">
        <v>0</v>
      </c>
      <c r="FH55" s="126">
        <v>0</v>
      </c>
      <c r="FI55" s="126">
        <v>0</v>
      </c>
      <c r="FJ55" s="126">
        <v>0</v>
      </c>
      <c r="FK55" s="126">
        <v>0</v>
      </c>
      <c r="FL55" s="126">
        <v>0</v>
      </c>
      <c r="FM55" s="126">
        <v>0</v>
      </c>
      <c r="FN55" s="126">
        <v>0</v>
      </c>
      <c r="FO55" s="126">
        <v>0</v>
      </c>
      <c r="FP55" s="126">
        <v>0</v>
      </c>
      <c r="FQ55" s="126">
        <v>0</v>
      </c>
      <c r="FR55" s="126">
        <v>0</v>
      </c>
      <c r="FS55" s="126">
        <v>0</v>
      </c>
      <c r="FT55" s="126">
        <v>0</v>
      </c>
      <c r="FU55" s="126">
        <v>0</v>
      </c>
      <c r="FV55" s="126">
        <v>0</v>
      </c>
      <c r="FW55" s="126">
        <v>0</v>
      </c>
      <c r="FX55" s="126">
        <v>0</v>
      </c>
      <c r="FY55" s="126">
        <v>0</v>
      </c>
      <c r="FZ55" s="126">
        <v>0</v>
      </c>
      <c r="GA55" s="126">
        <v>0</v>
      </c>
      <c r="GB55" s="126">
        <v>0</v>
      </c>
      <c r="GC55" s="126">
        <v>0</v>
      </c>
      <c r="GD55" s="126">
        <v>0</v>
      </c>
    </row>
    <row r="56" spans="1:186">
      <c r="E56" s="118" t="s">
        <v>333</v>
      </c>
      <c r="F56" s="118" t="s">
        <v>334</v>
      </c>
      <c r="G56" s="118" t="s">
        <v>357</v>
      </c>
      <c r="H56" s="118" t="s">
        <v>358</v>
      </c>
      <c r="I56" s="118" t="s">
        <v>359</v>
      </c>
      <c r="J56" s="118">
        <v>99</v>
      </c>
      <c r="K56" s="118" t="s">
        <v>260</v>
      </c>
      <c r="L56" s="118" t="s">
        <v>260</v>
      </c>
      <c r="M56" s="118" t="s">
        <v>261</v>
      </c>
      <c r="N56" s="118" t="s">
        <v>262</v>
      </c>
      <c r="O56" s="119">
        <v>87.887860000000003</v>
      </c>
      <c r="P56" s="119">
        <v>0.58528317486564696</v>
      </c>
      <c r="Q56" s="119">
        <v>0</v>
      </c>
      <c r="R56" s="119">
        <v>0</v>
      </c>
      <c r="S56" s="119">
        <v>0</v>
      </c>
      <c r="T56" s="119">
        <v>0</v>
      </c>
      <c r="U56" s="119">
        <v>0</v>
      </c>
      <c r="V56" s="119">
        <v>0</v>
      </c>
      <c r="W56" s="119">
        <v>0</v>
      </c>
      <c r="X56" s="119">
        <v>0</v>
      </c>
      <c r="Y56" s="119">
        <v>0</v>
      </c>
      <c r="Z56" s="119"/>
      <c r="AA56" s="119"/>
      <c r="AB56" s="119"/>
      <c r="AC56" s="119"/>
      <c r="AD56" s="119"/>
      <c r="AE56" s="119"/>
      <c r="AF56" s="119"/>
      <c r="AG56" s="119"/>
      <c r="AH56" s="119"/>
      <c r="AI56" s="119"/>
      <c r="AJ56" s="119"/>
      <c r="AK56" s="119"/>
      <c r="AL56" s="119"/>
      <c r="AM56" s="119"/>
      <c r="AN56" s="119"/>
      <c r="AO56" s="119"/>
      <c r="AP56" s="119"/>
      <c r="AQ56" s="119"/>
      <c r="AR56" s="119"/>
      <c r="AS56" s="119"/>
      <c r="AT56" s="119"/>
      <c r="AU56" s="119"/>
      <c r="AV56" s="119"/>
      <c r="AW56" s="119"/>
      <c r="AX56" s="119"/>
      <c r="AY56" s="119"/>
      <c r="AZ56" s="119"/>
      <c r="BA56" s="119"/>
      <c r="BB56" s="119"/>
      <c r="BD56" s="100">
        <v>88.473143174865655</v>
      </c>
      <c r="BF56" s="120">
        <v>4</v>
      </c>
      <c r="BH56" s="43">
        <v>0</v>
      </c>
      <c r="BI56" s="43">
        <v>88442.05</v>
      </c>
      <c r="BJ56" s="43">
        <v>1</v>
      </c>
      <c r="BL56" s="43">
        <v>4651</v>
      </c>
      <c r="BM56" s="43">
        <v>5</v>
      </c>
      <c r="BN56" s="121">
        <v>40179</v>
      </c>
      <c r="BP56" s="122">
        <v>6</v>
      </c>
      <c r="BQ56" s="38" t="s">
        <v>116</v>
      </c>
      <c r="BR56" s="96">
        <v>5</v>
      </c>
      <c r="BT56" s="43">
        <v>6</v>
      </c>
      <c r="BU56" s="43">
        <v>0</v>
      </c>
      <c r="BW56" s="38"/>
      <c r="BX56" s="48">
        <v>0</v>
      </c>
      <c r="BY56" s="48">
        <v>0</v>
      </c>
      <c r="BZ56" s="48">
        <v>0</v>
      </c>
      <c r="CA56" s="48">
        <v>0</v>
      </c>
      <c r="CB56" s="48">
        <v>12</v>
      </c>
      <c r="CC56" s="48">
        <v>0</v>
      </c>
      <c r="CD56" s="48">
        <v>0</v>
      </c>
      <c r="CE56" s="48">
        <v>0</v>
      </c>
      <c r="CF56" s="48"/>
      <c r="CG56" s="48"/>
      <c r="CH56" s="48"/>
      <c r="CI56" s="48">
        <v>0</v>
      </c>
      <c r="CJ56" s="48">
        <v>0</v>
      </c>
      <c r="CK56" s="48">
        <v>0</v>
      </c>
      <c r="CL56" s="48"/>
      <c r="CM56" s="48">
        <v>0</v>
      </c>
      <c r="CO56" s="123">
        <v>1</v>
      </c>
      <c r="CP56" s="123">
        <v>1</v>
      </c>
      <c r="CQ56" s="123">
        <v>1</v>
      </c>
      <c r="CR56" s="123">
        <v>1</v>
      </c>
      <c r="CS56" s="123">
        <v>1</v>
      </c>
      <c r="CT56" s="123">
        <v>1</v>
      </c>
      <c r="CU56" s="123">
        <v>1</v>
      </c>
      <c r="CV56" s="123">
        <v>1</v>
      </c>
      <c r="CW56" s="123">
        <v>1</v>
      </c>
      <c r="CX56" s="123">
        <v>1</v>
      </c>
      <c r="CZ56" s="2">
        <v>2012</v>
      </c>
      <c r="DA56" s="124">
        <v>40179</v>
      </c>
      <c r="DC56" s="125">
        <v>0.48499999999999999</v>
      </c>
      <c r="DD56" s="125">
        <v>0.28500000000000003</v>
      </c>
      <c r="DE56" s="125">
        <v>8.5000000000000075E-2</v>
      </c>
      <c r="DF56" s="125">
        <v>0</v>
      </c>
      <c r="DG56" s="125">
        <v>0</v>
      </c>
      <c r="DH56" s="125">
        <v>0</v>
      </c>
      <c r="DI56" s="125">
        <v>0</v>
      </c>
      <c r="DJ56" s="125">
        <v>0</v>
      </c>
      <c r="DK56" s="125">
        <v>0</v>
      </c>
      <c r="DL56" s="125">
        <v>0</v>
      </c>
      <c r="DM56" s="125">
        <v>0</v>
      </c>
      <c r="DN56" s="125">
        <v>0</v>
      </c>
      <c r="DO56" s="125">
        <v>0</v>
      </c>
      <c r="DP56" s="125">
        <v>0</v>
      </c>
      <c r="DQ56" s="125">
        <v>0</v>
      </c>
      <c r="DR56" s="125">
        <v>0</v>
      </c>
      <c r="DS56" s="125">
        <v>0</v>
      </c>
      <c r="DT56" s="125">
        <v>0</v>
      </c>
      <c r="DU56" s="125">
        <v>0</v>
      </c>
      <c r="DV56" s="125">
        <v>0</v>
      </c>
      <c r="DW56" s="125">
        <v>0</v>
      </c>
      <c r="DX56" s="125">
        <v>0</v>
      </c>
      <c r="DY56" s="125">
        <v>0</v>
      </c>
      <c r="DZ56" s="125">
        <v>0</v>
      </c>
      <c r="EA56" s="125">
        <v>0</v>
      </c>
      <c r="EB56" s="125">
        <v>0</v>
      </c>
      <c r="EC56" s="125">
        <v>0</v>
      </c>
      <c r="ED56" s="125">
        <v>0</v>
      </c>
      <c r="EE56" s="125">
        <v>0</v>
      </c>
      <c r="EF56" s="125">
        <v>0</v>
      </c>
      <c r="EG56" s="125">
        <v>0</v>
      </c>
      <c r="EH56" s="125">
        <v>0</v>
      </c>
      <c r="EI56" s="125">
        <v>0</v>
      </c>
      <c r="EJ56" s="125">
        <v>0</v>
      </c>
      <c r="EK56" s="125">
        <v>0</v>
      </c>
      <c r="EL56" s="125">
        <v>0</v>
      </c>
      <c r="EM56" s="125">
        <v>0</v>
      </c>
      <c r="EN56" s="125">
        <v>0</v>
      </c>
      <c r="EO56" s="125">
        <v>0</v>
      </c>
      <c r="ER56" s="126">
        <v>283.86233980983877</v>
      </c>
      <c r="ES56" s="126">
        <v>0</v>
      </c>
      <c r="ET56" s="126">
        <v>0</v>
      </c>
      <c r="EU56" s="126">
        <v>0</v>
      </c>
      <c r="EV56" s="126">
        <v>0</v>
      </c>
      <c r="EW56" s="126">
        <v>0</v>
      </c>
      <c r="EX56" s="126">
        <v>0</v>
      </c>
      <c r="EY56" s="126">
        <v>0</v>
      </c>
      <c r="EZ56" s="126">
        <v>0</v>
      </c>
      <c r="FA56" s="126">
        <v>0</v>
      </c>
      <c r="FB56" s="126">
        <v>0</v>
      </c>
      <c r="FC56" s="126">
        <v>0</v>
      </c>
      <c r="FD56" s="126">
        <v>0</v>
      </c>
      <c r="FE56" s="126">
        <v>0</v>
      </c>
      <c r="FF56" s="126">
        <v>0</v>
      </c>
      <c r="FG56" s="126">
        <v>0</v>
      </c>
      <c r="FH56" s="126">
        <v>0</v>
      </c>
      <c r="FI56" s="126">
        <v>0</v>
      </c>
      <c r="FJ56" s="126">
        <v>0</v>
      </c>
      <c r="FK56" s="126">
        <v>0</v>
      </c>
      <c r="FL56" s="126">
        <v>0</v>
      </c>
      <c r="FM56" s="126">
        <v>0</v>
      </c>
      <c r="FN56" s="126">
        <v>0</v>
      </c>
      <c r="FO56" s="126">
        <v>0</v>
      </c>
      <c r="FP56" s="126">
        <v>0</v>
      </c>
      <c r="FQ56" s="126">
        <v>0</v>
      </c>
      <c r="FR56" s="126">
        <v>0</v>
      </c>
      <c r="FS56" s="126">
        <v>0</v>
      </c>
      <c r="FT56" s="126">
        <v>0</v>
      </c>
      <c r="FU56" s="126">
        <v>0</v>
      </c>
      <c r="FV56" s="126">
        <v>0</v>
      </c>
      <c r="FW56" s="126">
        <v>0</v>
      </c>
      <c r="FX56" s="126">
        <v>0</v>
      </c>
      <c r="FY56" s="126">
        <v>0</v>
      </c>
      <c r="FZ56" s="126">
        <v>0</v>
      </c>
      <c r="GA56" s="126">
        <v>0</v>
      </c>
      <c r="GB56" s="126">
        <v>0</v>
      </c>
      <c r="GC56" s="126">
        <v>0</v>
      </c>
      <c r="GD56" s="126">
        <v>0</v>
      </c>
    </row>
    <row r="57" spans="1:186" ht="15.75">
      <c r="A57" s="66"/>
      <c r="B57" s="66"/>
      <c r="E57" s="118" t="s">
        <v>333</v>
      </c>
      <c r="F57" s="118" t="s">
        <v>334</v>
      </c>
      <c r="G57" s="118" t="s">
        <v>360</v>
      </c>
      <c r="H57" s="118" t="s">
        <v>361</v>
      </c>
      <c r="I57" s="118" t="s">
        <v>362</v>
      </c>
      <c r="J57" s="118">
        <v>108</v>
      </c>
      <c r="K57" s="118" t="s">
        <v>260</v>
      </c>
      <c r="L57" s="118" t="s">
        <v>260</v>
      </c>
      <c r="M57" s="118" t="s">
        <v>356</v>
      </c>
      <c r="N57" s="118" t="s">
        <v>262</v>
      </c>
      <c r="O57" s="119">
        <v>43.119349999999997</v>
      </c>
      <c r="P57" s="119">
        <v>18.2900992145515</v>
      </c>
      <c r="Q57" s="119">
        <v>0</v>
      </c>
      <c r="R57" s="119">
        <v>0</v>
      </c>
      <c r="S57" s="119">
        <v>0</v>
      </c>
      <c r="T57" s="119">
        <v>0</v>
      </c>
      <c r="U57" s="119">
        <v>0</v>
      </c>
      <c r="V57" s="119">
        <v>0</v>
      </c>
      <c r="W57" s="119">
        <v>0</v>
      </c>
      <c r="X57" s="119">
        <v>0</v>
      </c>
      <c r="Y57" s="119">
        <v>0</v>
      </c>
      <c r="Z57" s="119"/>
      <c r="AA57" s="119"/>
      <c r="AB57" s="119"/>
      <c r="AC57" s="119"/>
      <c r="AD57" s="119"/>
      <c r="AE57" s="119"/>
      <c r="AF57" s="119"/>
      <c r="AG57" s="119"/>
      <c r="AH57" s="119"/>
      <c r="AI57" s="119"/>
      <c r="AJ57" s="119"/>
      <c r="AK57" s="119"/>
      <c r="AL57" s="119"/>
      <c r="AM57" s="119"/>
      <c r="AN57" s="119"/>
      <c r="AO57" s="119"/>
      <c r="AP57" s="119"/>
      <c r="AQ57" s="119"/>
      <c r="AR57" s="119"/>
      <c r="AS57" s="119"/>
      <c r="AT57" s="119"/>
      <c r="AU57" s="119"/>
      <c r="AV57" s="119"/>
      <c r="AW57" s="119"/>
      <c r="AX57" s="119"/>
      <c r="AY57" s="119"/>
      <c r="AZ57" s="119"/>
      <c r="BA57" s="119"/>
      <c r="BB57" s="119"/>
      <c r="BD57" s="100">
        <v>61.409449214551501</v>
      </c>
      <c r="BF57" s="120">
        <v>7</v>
      </c>
      <c r="BH57" s="43">
        <v>113398.5</v>
      </c>
      <c r="BI57" s="43">
        <v>0</v>
      </c>
      <c r="BJ57" s="43">
        <v>0</v>
      </c>
      <c r="BL57" s="43" t="s">
        <v>263</v>
      </c>
      <c r="BM57" s="43">
        <v>0</v>
      </c>
      <c r="BN57" s="121" t="s">
        <v>263</v>
      </c>
      <c r="BP57" s="122">
        <v>7</v>
      </c>
      <c r="BQ57" s="38" t="s">
        <v>117</v>
      </c>
      <c r="BR57" s="96">
        <v>50</v>
      </c>
      <c r="BT57" s="43">
        <v>0</v>
      </c>
      <c r="BU57" s="43">
        <v>0</v>
      </c>
      <c r="BW57" s="38"/>
      <c r="BX57" s="48">
        <v>0</v>
      </c>
      <c r="BY57" s="48">
        <v>0</v>
      </c>
      <c r="BZ57" s="48">
        <v>0</v>
      </c>
      <c r="CA57" s="48">
        <v>0</v>
      </c>
      <c r="CB57" s="48">
        <v>0</v>
      </c>
      <c r="CC57" s="48">
        <v>0</v>
      </c>
      <c r="CD57" s="48">
        <v>0</v>
      </c>
      <c r="CE57" s="48">
        <v>0</v>
      </c>
      <c r="CF57" s="48"/>
      <c r="CG57" s="48"/>
      <c r="CH57" s="48"/>
      <c r="CI57" s="48">
        <v>0</v>
      </c>
      <c r="CJ57" s="48">
        <v>0</v>
      </c>
      <c r="CK57" s="48">
        <v>0</v>
      </c>
      <c r="CL57" s="48"/>
      <c r="CM57" s="48">
        <v>0</v>
      </c>
      <c r="CO57" s="123">
        <v>1</v>
      </c>
      <c r="CP57" s="123">
        <v>1</v>
      </c>
      <c r="CQ57" s="123">
        <v>1</v>
      </c>
      <c r="CR57" s="123">
        <v>1</v>
      </c>
      <c r="CS57" s="123">
        <v>1</v>
      </c>
      <c r="CT57" s="123">
        <v>1</v>
      </c>
      <c r="CU57" s="123">
        <v>1</v>
      </c>
      <c r="CV57" s="123">
        <v>1</v>
      </c>
      <c r="CW57" s="123">
        <v>1</v>
      </c>
      <c r="CX57" s="123">
        <v>1</v>
      </c>
      <c r="CZ57" s="2">
        <v>2012</v>
      </c>
      <c r="DA57" s="124">
        <v>41120</v>
      </c>
      <c r="DC57" s="125">
        <v>1</v>
      </c>
      <c r="DD57" s="125">
        <v>0.98</v>
      </c>
      <c r="DE57" s="125">
        <v>0.96</v>
      </c>
      <c r="DF57" s="125">
        <v>0.94</v>
      </c>
      <c r="DG57" s="125">
        <v>0.92</v>
      </c>
      <c r="DH57" s="125">
        <v>0.9</v>
      </c>
      <c r="DI57" s="125">
        <v>0.88</v>
      </c>
      <c r="DJ57" s="125">
        <v>0.86</v>
      </c>
      <c r="DK57" s="125">
        <v>0.84</v>
      </c>
      <c r="DL57" s="125">
        <v>0.82000000000000006</v>
      </c>
      <c r="DM57" s="125">
        <v>0.8</v>
      </c>
      <c r="DN57" s="125">
        <v>0.78</v>
      </c>
      <c r="DO57" s="125">
        <v>0.76</v>
      </c>
      <c r="DP57" s="125">
        <v>0.74</v>
      </c>
      <c r="DQ57" s="125">
        <v>0.72</v>
      </c>
      <c r="DR57" s="125">
        <v>0.7</v>
      </c>
      <c r="DS57" s="125">
        <v>0.67999999999999994</v>
      </c>
      <c r="DT57" s="125">
        <v>0.65999999999999992</v>
      </c>
      <c r="DU57" s="125">
        <v>0.64</v>
      </c>
      <c r="DV57" s="125">
        <v>0.62</v>
      </c>
      <c r="DW57" s="125">
        <v>0.6</v>
      </c>
      <c r="DX57" s="125">
        <v>0.58000000000000007</v>
      </c>
      <c r="DY57" s="125">
        <v>0.56000000000000005</v>
      </c>
      <c r="DZ57" s="125">
        <v>0.54</v>
      </c>
      <c r="EA57" s="125">
        <v>0.52</v>
      </c>
      <c r="EB57" s="125">
        <v>0.5</v>
      </c>
      <c r="EC57" s="125">
        <v>0.48</v>
      </c>
      <c r="ED57" s="125">
        <v>0.45999999999999996</v>
      </c>
      <c r="EE57" s="125">
        <v>0.43999999999999995</v>
      </c>
      <c r="EF57" s="125">
        <v>0.42000000000000004</v>
      </c>
      <c r="EG57" s="125">
        <v>0.4</v>
      </c>
      <c r="EH57" s="125">
        <v>0.38</v>
      </c>
      <c r="EI57" s="125">
        <v>0.36</v>
      </c>
      <c r="EJ57" s="125">
        <v>0.33999999999999997</v>
      </c>
      <c r="EK57" s="125">
        <v>0.31999999999999995</v>
      </c>
      <c r="EL57" s="125">
        <v>0.30000000000000004</v>
      </c>
      <c r="EM57" s="125">
        <v>0.28000000000000003</v>
      </c>
      <c r="EN57" s="125">
        <v>0.26</v>
      </c>
      <c r="EO57" s="125">
        <v>0.24</v>
      </c>
      <c r="ER57" s="126">
        <v>131688.5992145515</v>
      </c>
      <c r="ES57" s="126">
        <v>111130.53</v>
      </c>
      <c r="ET57" s="126">
        <v>108862.56</v>
      </c>
      <c r="EU57" s="126">
        <v>106594.59</v>
      </c>
      <c r="EV57" s="126">
        <v>104326.62000000001</v>
      </c>
      <c r="EW57" s="126">
        <v>102058.65000000001</v>
      </c>
      <c r="EX57" s="126">
        <v>99790.680000000008</v>
      </c>
      <c r="EY57" s="126">
        <v>97522.709999999992</v>
      </c>
      <c r="EZ57" s="126">
        <v>95254.739999999991</v>
      </c>
      <c r="FA57" s="126">
        <v>92986.77</v>
      </c>
      <c r="FB57" s="126">
        <v>90718.8</v>
      </c>
      <c r="FC57" s="126">
        <v>88450.83</v>
      </c>
      <c r="FD57" s="126">
        <v>86182.86</v>
      </c>
      <c r="FE57" s="126">
        <v>83914.89</v>
      </c>
      <c r="FF57" s="126">
        <v>81646.92</v>
      </c>
      <c r="FG57" s="126">
        <v>79378.95</v>
      </c>
      <c r="FH57" s="126">
        <v>77110.98</v>
      </c>
      <c r="FI57" s="126">
        <v>74843.009999999995</v>
      </c>
      <c r="FJ57" s="126">
        <v>72575.040000000008</v>
      </c>
      <c r="FK57" s="126">
        <v>70307.069999999992</v>
      </c>
      <c r="FL57" s="126">
        <v>68039.099999999991</v>
      </c>
      <c r="FM57" s="126">
        <v>65771.13</v>
      </c>
      <c r="FN57" s="126">
        <v>63503.16</v>
      </c>
      <c r="FO57" s="126">
        <v>61235.19</v>
      </c>
      <c r="FP57" s="126">
        <v>58967.22</v>
      </c>
      <c r="FQ57" s="126">
        <v>56699.25</v>
      </c>
      <c r="FR57" s="126">
        <v>54431.28</v>
      </c>
      <c r="FS57" s="126">
        <v>52163.31</v>
      </c>
      <c r="FT57" s="126">
        <v>49895.34</v>
      </c>
      <c r="FU57" s="126">
        <v>47627.37</v>
      </c>
      <c r="FV57" s="126">
        <v>45359.4</v>
      </c>
      <c r="FW57" s="126">
        <v>43091.43</v>
      </c>
      <c r="FX57" s="126">
        <v>40823.46</v>
      </c>
      <c r="FY57" s="126">
        <v>38555.49</v>
      </c>
      <c r="FZ57" s="126">
        <v>36287.519999999997</v>
      </c>
      <c r="GA57" s="126">
        <v>34019.550000000003</v>
      </c>
      <c r="GB57" s="126">
        <v>31751.58</v>
      </c>
      <c r="GC57" s="126">
        <v>29483.61</v>
      </c>
      <c r="GD57" s="126">
        <v>27215.64</v>
      </c>
    </row>
    <row r="58" spans="1:186">
      <c r="E58" s="118" t="s">
        <v>333</v>
      </c>
      <c r="F58" s="118" t="s">
        <v>334</v>
      </c>
      <c r="G58" s="118" t="s">
        <v>363</v>
      </c>
      <c r="H58" s="118" t="s">
        <v>364</v>
      </c>
      <c r="I58" s="118" t="s">
        <v>365</v>
      </c>
      <c r="J58" s="118">
        <v>99</v>
      </c>
      <c r="K58" s="118" t="s">
        <v>260</v>
      </c>
      <c r="L58" s="118" t="s">
        <v>260</v>
      </c>
      <c r="M58" s="118" t="s">
        <v>290</v>
      </c>
      <c r="N58" s="118" t="s">
        <v>262</v>
      </c>
      <c r="O58" s="119">
        <v>56.540390000000002</v>
      </c>
      <c r="P58" s="119">
        <v>51.548784621744502</v>
      </c>
      <c r="Q58" s="119">
        <v>7.5360843114361202</v>
      </c>
      <c r="R58" s="119">
        <v>0</v>
      </c>
      <c r="S58" s="119">
        <v>0</v>
      </c>
      <c r="T58" s="119">
        <v>0</v>
      </c>
      <c r="U58" s="119">
        <v>0</v>
      </c>
      <c r="V58" s="119">
        <v>0</v>
      </c>
      <c r="W58" s="119">
        <v>0</v>
      </c>
      <c r="X58" s="119">
        <v>0</v>
      </c>
      <c r="Y58" s="119">
        <v>0</v>
      </c>
      <c r="Z58" s="119"/>
      <c r="AA58" s="119"/>
      <c r="AB58" s="119"/>
      <c r="AC58" s="119"/>
      <c r="AD58" s="119"/>
      <c r="AE58" s="119"/>
      <c r="AF58" s="119"/>
      <c r="AG58" s="119"/>
      <c r="AH58" s="119"/>
      <c r="AI58" s="119"/>
      <c r="AJ58" s="119"/>
      <c r="AK58" s="119"/>
      <c r="AL58" s="119"/>
      <c r="AM58" s="119"/>
      <c r="AN58" s="119"/>
      <c r="AO58" s="119"/>
      <c r="AP58" s="119"/>
      <c r="AQ58" s="119"/>
      <c r="AR58" s="119"/>
      <c r="AS58" s="119"/>
      <c r="AT58" s="119"/>
      <c r="AU58" s="119"/>
      <c r="AV58" s="119"/>
      <c r="AW58" s="119"/>
      <c r="AX58" s="119"/>
      <c r="AY58" s="119"/>
      <c r="AZ58" s="119"/>
      <c r="BA58" s="119"/>
      <c r="BB58" s="119"/>
      <c r="BD58" s="100">
        <v>115.62525893318062</v>
      </c>
      <c r="BF58" s="120">
        <v>5</v>
      </c>
      <c r="BH58" s="43">
        <v>0</v>
      </c>
      <c r="BI58" s="43">
        <v>146922.64000000001</v>
      </c>
      <c r="BJ58" s="43">
        <v>1</v>
      </c>
      <c r="BL58" s="43">
        <v>4640</v>
      </c>
      <c r="BM58" s="43">
        <v>50</v>
      </c>
      <c r="BN58" s="121">
        <v>40179</v>
      </c>
      <c r="BP58" s="122">
        <v>9</v>
      </c>
      <c r="BQ58" s="38" t="s">
        <v>119</v>
      </c>
      <c r="BR58" s="96">
        <v>50</v>
      </c>
      <c r="BT58" s="43">
        <v>0</v>
      </c>
      <c r="BU58" s="43">
        <v>0</v>
      </c>
      <c r="BW58" s="38"/>
      <c r="BX58" s="48">
        <v>0</v>
      </c>
      <c r="BY58" s="48">
        <v>9</v>
      </c>
      <c r="BZ58" s="48">
        <v>0</v>
      </c>
      <c r="CA58" s="48">
        <v>0</v>
      </c>
      <c r="CB58" s="48">
        <v>0</v>
      </c>
      <c r="CC58" s="48">
        <v>0</v>
      </c>
      <c r="CD58" s="48">
        <v>0</v>
      </c>
      <c r="CE58" s="48">
        <v>0</v>
      </c>
      <c r="CF58" s="48"/>
      <c r="CG58" s="48"/>
      <c r="CH58" s="48"/>
      <c r="CI58" s="48">
        <v>0</v>
      </c>
      <c r="CJ58" s="48">
        <v>0</v>
      </c>
      <c r="CK58" s="48">
        <v>0</v>
      </c>
      <c r="CL58" s="48"/>
      <c r="CM58" s="48">
        <v>9</v>
      </c>
      <c r="CO58" s="123">
        <v>0.93482320056216106</v>
      </c>
      <c r="CP58" s="123">
        <v>1</v>
      </c>
      <c r="CQ58" s="123">
        <v>1</v>
      </c>
      <c r="CR58" s="123">
        <v>1</v>
      </c>
      <c r="CS58" s="123">
        <v>1</v>
      </c>
      <c r="CT58" s="123">
        <v>1</v>
      </c>
      <c r="CU58" s="123">
        <v>1</v>
      </c>
      <c r="CV58" s="123">
        <v>1</v>
      </c>
      <c r="CW58" s="123">
        <v>1</v>
      </c>
      <c r="CX58" s="123">
        <v>1</v>
      </c>
      <c r="CZ58" s="2">
        <v>2012</v>
      </c>
      <c r="DA58" s="124">
        <v>40179</v>
      </c>
      <c r="DC58" s="125">
        <v>0.94850000000000001</v>
      </c>
      <c r="DD58" s="125">
        <v>0.92849999999999999</v>
      </c>
      <c r="DE58" s="125">
        <v>0.90849999999999997</v>
      </c>
      <c r="DF58" s="125">
        <v>0.88849999999999996</v>
      </c>
      <c r="DG58" s="125">
        <v>0.86850000000000005</v>
      </c>
      <c r="DH58" s="125">
        <v>0.84850000000000003</v>
      </c>
      <c r="DI58" s="125">
        <v>0.82850000000000001</v>
      </c>
      <c r="DJ58" s="125">
        <v>0.8085</v>
      </c>
      <c r="DK58" s="125">
        <v>0.78849999999999998</v>
      </c>
      <c r="DL58" s="125">
        <v>0.76849999999999996</v>
      </c>
      <c r="DM58" s="125">
        <v>0.74849999999999994</v>
      </c>
      <c r="DN58" s="125">
        <v>0.72849999999999993</v>
      </c>
      <c r="DO58" s="125">
        <v>0.70849999999999991</v>
      </c>
      <c r="DP58" s="125">
        <v>0.6885</v>
      </c>
      <c r="DQ58" s="125">
        <v>0.66849999999999998</v>
      </c>
      <c r="DR58" s="125">
        <v>0.64849999999999997</v>
      </c>
      <c r="DS58" s="125">
        <v>0.62850000000000006</v>
      </c>
      <c r="DT58" s="125">
        <v>0.60850000000000004</v>
      </c>
      <c r="DU58" s="125">
        <v>0.58850000000000002</v>
      </c>
      <c r="DV58" s="125">
        <v>0.56850000000000001</v>
      </c>
      <c r="DW58" s="125">
        <v>0.54849999999999999</v>
      </c>
      <c r="DX58" s="125">
        <v>0.52849999999999997</v>
      </c>
      <c r="DY58" s="125">
        <v>0.50850000000000006</v>
      </c>
      <c r="DZ58" s="125">
        <v>0.48850000000000005</v>
      </c>
      <c r="EA58" s="125">
        <v>0.46850000000000003</v>
      </c>
      <c r="EB58" s="125">
        <v>0.44850000000000001</v>
      </c>
      <c r="EC58" s="125">
        <v>0.42849999999999999</v>
      </c>
      <c r="ED58" s="125">
        <v>0.40850000000000009</v>
      </c>
      <c r="EE58" s="125">
        <v>0.38850000000000007</v>
      </c>
      <c r="EF58" s="125">
        <v>0.36850000000000005</v>
      </c>
      <c r="EG58" s="125">
        <v>0.34850000000000003</v>
      </c>
      <c r="EH58" s="125">
        <v>0.32850000000000001</v>
      </c>
      <c r="EI58" s="125">
        <v>0.3085</v>
      </c>
      <c r="EJ58" s="125">
        <v>0.28850000000000009</v>
      </c>
      <c r="EK58" s="125">
        <v>0.26850000000000007</v>
      </c>
      <c r="EL58" s="125">
        <v>0.24850000000000005</v>
      </c>
      <c r="EM58" s="125">
        <v>0.22850000000000004</v>
      </c>
      <c r="EN58" s="125">
        <v>0.20850000000000002</v>
      </c>
      <c r="EO58" s="125">
        <v>0.1885</v>
      </c>
      <c r="ER58" s="126">
        <v>48894.02221372466</v>
      </c>
      <c r="ES58" s="126">
        <v>6997.2542831684377</v>
      </c>
      <c r="ET58" s="126">
        <v>6846.5325969397154</v>
      </c>
      <c r="EU58" s="126">
        <v>6695.8109107109931</v>
      </c>
      <c r="EV58" s="126">
        <v>6545.0892244822708</v>
      </c>
      <c r="EW58" s="126">
        <v>6394.3675382535484</v>
      </c>
      <c r="EX58" s="126">
        <v>6243.6458520248261</v>
      </c>
      <c r="EY58" s="126">
        <v>6092.9241657961038</v>
      </c>
      <c r="EZ58" s="126">
        <v>5942.2024795673806</v>
      </c>
      <c r="FA58" s="126">
        <v>5791.4807933386583</v>
      </c>
      <c r="FB58" s="126">
        <v>5640.7591071099359</v>
      </c>
      <c r="FC58" s="126">
        <v>5490.0374208812136</v>
      </c>
      <c r="FD58" s="126">
        <v>5339.3157346524904</v>
      </c>
      <c r="FE58" s="126">
        <v>5188.594048423769</v>
      </c>
      <c r="FF58" s="126">
        <v>5037.8723621950467</v>
      </c>
      <c r="FG58" s="126">
        <v>4887.1506759663243</v>
      </c>
      <c r="FH58" s="126">
        <v>4736.428989737602</v>
      </c>
      <c r="FI58" s="126">
        <v>4585.7073035088797</v>
      </c>
      <c r="FJ58" s="126">
        <v>4434.9856172801574</v>
      </c>
      <c r="FK58" s="126">
        <v>4284.2639310514342</v>
      </c>
      <c r="FL58" s="126">
        <v>4133.5422448227118</v>
      </c>
      <c r="FM58" s="126">
        <v>3982.8205585939895</v>
      </c>
      <c r="FN58" s="126">
        <v>3832.0988723652677</v>
      </c>
      <c r="FO58" s="126">
        <v>3681.3771861365453</v>
      </c>
      <c r="FP58" s="126">
        <v>3530.6554999078226</v>
      </c>
      <c r="FQ58" s="126">
        <v>3379.9338136791002</v>
      </c>
      <c r="FR58" s="126">
        <v>3229.2121274503775</v>
      </c>
      <c r="FS58" s="126">
        <v>3078.4904412216561</v>
      </c>
      <c r="FT58" s="126">
        <v>2927.7687549929333</v>
      </c>
      <c r="FU58" s="126">
        <v>2777.047068764211</v>
      </c>
      <c r="FV58" s="126">
        <v>2626.3253825354882</v>
      </c>
      <c r="FW58" s="126">
        <v>2475.6036963067659</v>
      </c>
      <c r="FX58" s="126">
        <v>2324.8820100780431</v>
      </c>
      <c r="FY58" s="126">
        <v>2174.1603238493212</v>
      </c>
      <c r="FZ58" s="126">
        <v>2023.4386376205989</v>
      </c>
      <c r="GA58" s="126">
        <v>1872.7169513918764</v>
      </c>
      <c r="GB58" s="126">
        <v>1721.9952651631538</v>
      </c>
      <c r="GC58" s="126">
        <v>1571.2735789344313</v>
      </c>
      <c r="GD58" s="126">
        <v>1420.5518927057087</v>
      </c>
    </row>
    <row r="59" spans="1:186">
      <c r="E59" s="118" t="s">
        <v>366</v>
      </c>
      <c r="F59" s="118" t="s">
        <v>367</v>
      </c>
      <c r="G59" s="118" t="s">
        <v>368</v>
      </c>
      <c r="H59" s="118" t="s">
        <v>369</v>
      </c>
      <c r="I59" s="118" t="s">
        <v>370</v>
      </c>
      <c r="J59" s="118">
        <v>87</v>
      </c>
      <c r="K59" s="118" t="s">
        <v>260</v>
      </c>
      <c r="L59" s="118" t="s">
        <v>260</v>
      </c>
      <c r="M59" s="118" t="s">
        <v>290</v>
      </c>
      <c r="N59" s="118" t="s">
        <v>262</v>
      </c>
      <c r="O59" s="119">
        <v>28.290690000000001</v>
      </c>
      <c r="P59" s="119">
        <v>36.680570483670898</v>
      </c>
      <c r="Q59" s="119">
        <v>25.326909604867001</v>
      </c>
      <c r="R59" s="119">
        <v>0</v>
      </c>
      <c r="S59" s="119">
        <v>0</v>
      </c>
      <c r="T59" s="119">
        <v>0</v>
      </c>
      <c r="U59" s="119">
        <v>0</v>
      </c>
      <c r="V59" s="119">
        <v>0</v>
      </c>
      <c r="W59" s="119">
        <v>0</v>
      </c>
      <c r="X59" s="119">
        <v>0</v>
      </c>
      <c r="Y59" s="119">
        <v>0</v>
      </c>
      <c r="Z59" s="119"/>
      <c r="AA59" s="119"/>
      <c r="AB59" s="119"/>
      <c r="AC59" s="119"/>
      <c r="AD59" s="119"/>
      <c r="AE59" s="119"/>
      <c r="AF59" s="119"/>
      <c r="AG59" s="119"/>
      <c r="AH59" s="119"/>
      <c r="AI59" s="119"/>
      <c r="AJ59" s="119"/>
      <c r="AK59" s="119"/>
      <c r="AL59" s="119"/>
      <c r="AM59" s="119"/>
      <c r="AN59" s="119"/>
      <c r="AO59" s="119"/>
      <c r="AP59" s="119"/>
      <c r="AQ59" s="119"/>
      <c r="AR59" s="119"/>
      <c r="AS59" s="119"/>
      <c r="AT59" s="119"/>
      <c r="AU59" s="119"/>
      <c r="AV59" s="119"/>
      <c r="AW59" s="119"/>
      <c r="AX59" s="119"/>
      <c r="AY59" s="119"/>
      <c r="AZ59" s="119"/>
      <c r="BA59" s="119"/>
      <c r="BB59" s="119"/>
      <c r="BD59" s="100">
        <v>90.298170088537901</v>
      </c>
      <c r="BF59" s="120">
        <v>5</v>
      </c>
      <c r="BH59" s="43">
        <v>0</v>
      </c>
      <c r="BI59" s="43">
        <v>0</v>
      </c>
      <c r="BJ59" s="43">
        <v>0</v>
      </c>
      <c r="BL59" s="43" t="s">
        <v>263</v>
      </c>
      <c r="BM59" s="43">
        <v>0</v>
      </c>
      <c r="BN59" s="121" t="s">
        <v>263</v>
      </c>
      <c r="BP59" s="122">
        <v>10</v>
      </c>
      <c r="BQ59" s="38" t="s">
        <v>120</v>
      </c>
      <c r="BR59" s="96">
        <v>50</v>
      </c>
      <c r="BT59" s="43">
        <v>0</v>
      </c>
      <c r="BU59" s="43">
        <v>0</v>
      </c>
      <c r="BW59" s="38"/>
      <c r="BX59" s="48">
        <v>0</v>
      </c>
      <c r="BY59" s="48">
        <v>0</v>
      </c>
      <c r="BZ59" s="48">
        <v>10</v>
      </c>
      <c r="CA59" s="48">
        <v>0</v>
      </c>
      <c r="CB59" s="48">
        <v>0</v>
      </c>
      <c r="CC59" s="48">
        <v>0</v>
      </c>
      <c r="CD59" s="48">
        <v>0</v>
      </c>
      <c r="CE59" s="48">
        <v>0</v>
      </c>
      <c r="CF59" s="48"/>
      <c r="CG59" s="48"/>
      <c r="CH59" s="48"/>
      <c r="CI59" s="48">
        <v>0</v>
      </c>
      <c r="CJ59" s="48">
        <v>0</v>
      </c>
      <c r="CK59" s="48">
        <v>0</v>
      </c>
      <c r="CL59" s="48"/>
      <c r="CM59" s="48">
        <v>10</v>
      </c>
      <c r="CO59" s="123">
        <v>0.71951912668846096</v>
      </c>
      <c r="CP59" s="123">
        <v>1</v>
      </c>
      <c r="CQ59" s="123">
        <v>1</v>
      </c>
      <c r="CR59" s="123">
        <v>1</v>
      </c>
      <c r="CS59" s="123">
        <v>1</v>
      </c>
      <c r="CT59" s="123">
        <v>1</v>
      </c>
      <c r="CU59" s="123">
        <v>1</v>
      </c>
      <c r="CV59" s="123">
        <v>1</v>
      </c>
      <c r="CW59" s="123">
        <v>1</v>
      </c>
      <c r="CX59" s="123">
        <v>1</v>
      </c>
      <c r="CZ59" s="2">
        <v>2013</v>
      </c>
      <c r="DA59" s="124">
        <v>41485</v>
      </c>
      <c r="DC59" s="125">
        <v>1</v>
      </c>
      <c r="DD59" s="125">
        <v>1</v>
      </c>
      <c r="DE59" s="125">
        <v>0.98</v>
      </c>
      <c r="DF59" s="125">
        <v>0.96</v>
      </c>
      <c r="DG59" s="125">
        <v>0.94</v>
      </c>
      <c r="DH59" s="125">
        <v>0.92</v>
      </c>
      <c r="DI59" s="125">
        <v>0.9</v>
      </c>
      <c r="DJ59" s="125">
        <v>0.88</v>
      </c>
      <c r="DK59" s="125">
        <v>0.86</v>
      </c>
      <c r="DL59" s="125">
        <v>0.84</v>
      </c>
      <c r="DM59" s="125">
        <v>0.82000000000000006</v>
      </c>
      <c r="DN59" s="125">
        <v>0.8</v>
      </c>
      <c r="DO59" s="125">
        <v>0.78</v>
      </c>
      <c r="DP59" s="125">
        <v>0.76</v>
      </c>
      <c r="DQ59" s="125">
        <v>0.74</v>
      </c>
      <c r="DR59" s="125">
        <v>0.72</v>
      </c>
      <c r="DS59" s="125">
        <v>0.7</v>
      </c>
      <c r="DT59" s="125">
        <v>0.67999999999999994</v>
      </c>
      <c r="DU59" s="125">
        <v>0.65999999999999992</v>
      </c>
      <c r="DV59" s="125">
        <v>0.64</v>
      </c>
      <c r="DW59" s="125">
        <v>0.62</v>
      </c>
      <c r="DX59" s="125">
        <v>0.6</v>
      </c>
      <c r="DY59" s="125">
        <v>0.58000000000000007</v>
      </c>
      <c r="DZ59" s="125">
        <v>0.56000000000000005</v>
      </c>
      <c r="EA59" s="125">
        <v>0.54</v>
      </c>
      <c r="EB59" s="125">
        <v>0.52</v>
      </c>
      <c r="EC59" s="125">
        <v>0.5</v>
      </c>
      <c r="ED59" s="125">
        <v>0.48</v>
      </c>
      <c r="EE59" s="125">
        <v>0.45999999999999996</v>
      </c>
      <c r="EF59" s="125">
        <v>0.43999999999999995</v>
      </c>
      <c r="EG59" s="125">
        <v>0.42000000000000004</v>
      </c>
      <c r="EH59" s="125">
        <v>0.4</v>
      </c>
      <c r="EI59" s="125">
        <v>0.38</v>
      </c>
      <c r="EJ59" s="125">
        <v>0.36</v>
      </c>
      <c r="EK59" s="125">
        <v>0.33999999999999997</v>
      </c>
      <c r="EL59" s="125">
        <v>0.31999999999999995</v>
      </c>
      <c r="EM59" s="125">
        <v>0.30000000000000004</v>
      </c>
      <c r="EN59" s="125">
        <v>0.28000000000000003</v>
      </c>
      <c r="EO59" s="125">
        <v>0.26</v>
      </c>
      <c r="ER59" s="126">
        <v>36680.570483670897</v>
      </c>
      <c r="ES59" s="126">
        <v>25326.909604867</v>
      </c>
      <c r="ET59" s="126">
        <v>24820.371412769658</v>
      </c>
      <c r="EU59" s="126">
        <v>24313.833220672321</v>
      </c>
      <c r="EV59" s="126">
        <v>23807.295028574979</v>
      </c>
      <c r="EW59" s="126">
        <v>23300.756836477642</v>
      </c>
      <c r="EX59" s="126">
        <v>22794.2186443803</v>
      </c>
      <c r="EY59" s="126">
        <v>22287.680452282959</v>
      </c>
      <c r="EZ59" s="126">
        <v>21781.142260185621</v>
      </c>
      <c r="FA59" s="126">
        <v>21274.60406808828</v>
      </c>
      <c r="FB59" s="126">
        <v>20768.065875990942</v>
      </c>
      <c r="FC59" s="126">
        <v>20261.527683893601</v>
      </c>
      <c r="FD59" s="126">
        <v>19754.989491796259</v>
      </c>
      <c r="FE59" s="126">
        <v>19248.451299698922</v>
      </c>
      <c r="FF59" s="126">
        <v>18741.91310760158</v>
      </c>
      <c r="FG59" s="126">
        <v>18235.374915504239</v>
      </c>
      <c r="FH59" s="126">
        <v>17728.836723406897</v>
      </c>
      <c r="FI59" s="126">
        <v>17222.29853130956</v>
      </c>
      <c r="FJ59" s="126">
        <v>16715.760339212218</v>
      </c>
      <c r="FK59" s="126">
        <v>16209.22214711488</v>
      </c>
      <c r="FL59" s="126">
        <v>15702.683955017539</v>
      </c>
      <c r="FM59" s="126">
        <v>15196.1457629202</v>
      </c>
      <c r="FN59" s="126">
        <v>14689.607570822862</v>
      </c>
      <c r="FO59" s="126">
        <v>14183.06937872552</v>
      </c>
      <c r="FP59" s="126">
        <v>13676.531186628181</v>
      </c>
      <c r="FQ59" s="126">
        <v>13169.992994530839</v>
      </c>
      <c r="FR59" s="126">
        <v>12663.4548024335</v>
      </c>
      <c r="FS59" s="126">
        <v>12156.91661033616</v>
      </c>
      <c r="FT59" s="126">
        <v>11650.378418238819</v>
      </c>
      <c r="FU59" s="126">
        <v>11143.840226141479</v>
      </c>
      <c r="FV59" s="126">
        <v>10637.302034044142</v>
      </c>
      <c r="FW59" s="126">
        <v>10130.7638419468</v>
      </c>
      <c r="FX59" s="126">
        <v>9624.2256498494608</v>
      </c>
      <c r="FY59" s="126">
        <v>9117.6874577521194</v>
      </c>
      <c r="FZ59" s="126">
        <v>8611.1492656547798</v>
      </c>
      <c r="GA59" s="126">
        <v>8104.6110735574384</v>
      </c>
      <c r="GB59" s="126">
        <v>7598.0728814601007</v>
      </c>
      <c r="GC59" s="126">
        <v>7091.5346893627602</v>
      </c>
      <c r="GD59" s="126">
        <v>6584.9964972654197</v>
      </c>
    </row>
    <row r="60" spans="1:186">
      <c r="E60" s="118" t="s">
        <v>366</v>
      </c>
      <c r="F60" s="118" t="s">
        <v>367</v>
      </c>
      <c r="G60" s="118" t="s">
        <v>371</v>
      </c>
      <c r="H60" s="118" t="s">
        <v>372</v>
      </c>
      <c r="I60" s="118" t="s">
        <v>373</v>
      </c>
      <c r="J60" s="118">
        <v>117</v>
      </c>
      <c r="K60" s="118" t="s">
        <v>260</v>
      </c>
      <c r="L60" s="118" t="s">
        <v>260</v>
      </c>
      <c r="M60" s="118" t="s">
        <v>290</v>
      </c>
      <c r="N60" s="118" t="s">
        <v>262</v>
      </c>
      <c r="O60" s="119">
        <v>53.161050000000003</v>
      </c>
      <c r="P60" s="119">
        <v>10.2424555601488</v>
      </c>
      <c r="Q60" s="119">
        <v>33.417734898297802</v>
      </c>
      <c r="R60" s="119">
        <v>0</v>
      </c>
      <c r="S60" s="119">
        <v>0</v>
      </c>
      <c r="T60" s="119">
        <v>0</v>
      </c>
      <c r="U60" s="119">
        <v>0</v>
      </c>
      <c r="V60" s="119">
        <v>0</v>
      </c>
      <c r="W60" s="119">
        <v>0</v>
      </c>
      <c r="X60" s="119">
        <v>0</v>
      </c>
      <c r="Y60" s="119">
        <v>0</v>
      </c>
      <c r="Z60" s="119"/>
      <c r="AA60" s="119"/>
      <c r="AB60" s="119"/>
      <c r="AC60" s="119"/>
      <c r="AD60" s="119"/>
      <c r="AE60" s="119"/>
      <c r="AF60" s="119"/>
      <c r="AG60" s="119"/>
      <c r="AH60" s="119"/>
      <c r="AI60" s="119"/>
      <c r="AJ60" s="119"/>
      <c r="AK60" s="119"/>
      <c r="AL60" s="119"/>
      <c r="AM60" s="119"/>
      <c r="AN60" s="119"/>
      <c r="AO60" s="119"/>
      <c r="AP60" s="119"/>
      <c r="AQ60" s="119"/>
      <c r="AR60" s="119"/>
      <c r="AS60" s="119"/>
      <c r="AT60" s="119"/>
      <c r="AU60" s="119"/>
      <c r="AV60" s="119"/>
      <c r="AW60" s="119"/>
      <c r="AX60" s="119"/>
      <c r="AY60" s="119"/>
      <c r="AZ60" s="119"/>
      <c r="BA60" s="119"/>
      <c r="BB60" s="119"/>
      <c r="BD60" s="100">
        <v>96.821240458446596</v>
      </c>
      <c r="BF60" s="120">
        <v>5</v>
      </c>
      <c r="BH60" s="43">
        <v>97682.46</v>
      </c>
      <c r="BI60" s="43">
        <v>0</v>
      </c>
      <c r="BJ60" s="43">
        <v>0</v>
      </c>
      <c r="BL60" s="43" t="s">
        <v>263</v>
      </c>
      <c r="BM60" s="43">
        <v>0</v>
      </c>
      <c r="BN60" s="121" t="s">
        <v>263</v>
      </c>
      <c r="BP60" s="122">
        <v>10</v>
      </c>
      <c r="BQ60" s="38" t="s">
        <v>120</v>
      </c>
      <c r="BR60" s="96">
        <v>50</v>
      </c>
      <c r="BT60" s="43">
        <v>0</v>
      </c>
      <c r="BU60" s="43">
        <v>0</v>
      </c>
      <c r="BW60" s="38"/>
      <c r="BX60" s="48">
        <v>0</v>
      </c>
      <c r="BY60" s="48">
        <v>0</v>
      </c>
      <c r="BZ60" s="48">
        <v>10</v>
      </c>
      <c r="CA60" s="48">
        <v>0</v>
      </c>
      <c r="CB60" s="48">
        <v>0</v>
      </c>
      <c r="CC60" s="48">
        <v>0</v>
      </c>
      <c r="CD60" s="48">
        <v>0</v>
      </c>
      <c r="CE60" s="48">
        <v>0</v>
      </c>
      <c r="CF60" s="48"/>
      <c r="CG60" s="48"/>
      <c r="CH60" s="48"/>
      <c r="CI60" s="48">
        <v>0</v>
      </c>
      <c r="CJ60" s="48">
        <v>0</v>
      </c>
      <c r="CK60" s="48">
        <v>0</v>
      </c>
      <c r="CL60" s="48"/>
      <c r="CM60" s="48">
        <v>10</v>
      </c>
      <c r="CO60" s="123">
        <v>0.65485120062431035</v>
      </c>
      <c r="CP60" s="123">
        <v>1</v>
      </c>
      <c r="CQ60" s="123">
        <v>1</v>
      </c>
      <c r="CR60" s="123">
        <v>1</v>
      </c>
      <c r="CS60" s="123">
        <v>1</v>
      </c>
      <c r="CT60" s="123">
        <v>1</v>
      </c>
      <c r="CU60" s="123">
        <v>1</v>
      </c>
      <c r="CV60" s="123">
        <v>1</v>
      </c>
      <c r="CW60" s="123">
        <v>1</v>
      </c>
      <c r="CX60" s="123">
        <v>1</v>
      </c>
      <c r="CZ60" s="2">
        <v>2013</v>
      </c>
      <c r="DA60" s="124">
        <v>41485</v>
      </c>
      <c r="DC60" s="125">
        <v>1</v>
      </c>
      <c r="DD60" s="125">
        <v>1</v>
      </c>
      <c r="DE60" s="125">
        <v>0.98</v>
      </c>
      <c r="DF60" s="125">
        <v>0.96</v>
      </c>
      <c r="DG60" s="125">
        <v>0.94</v>
      </c>
      <c r="DH60" s="125">
        <v>0.92</v>
      </c>
      <c r="DI60" s="125">
        <v>0.9</v>
      </c>
      <c r="DJ60" s="125">
        <v>0.88</v>
      </c>
      <c r="DK60" s="125">
        <v>0.86</v>
      </c>
      <c r="DL60" s="125">
        <v>0.84</v>
      </c>
      <c r="DM60" s="125">
        <v>0.82000000000000006</v>
      </c>
      <c r="DN60" s="125">
        <v>0.8</v>
      </c>
      <c r="DO60" s="125">
        <v>0.78</v>
      </c>
      <c r="DP60" s="125">
        <v>0.76</v>
      </c>
      <c r="DQ60" s="125">
        <v>0.74</v>
      </c>
      <c r="DR60" s="125">
        <v>0.72</v>
      </c>
      <c r="DS60" s="125">
        <v>0.7</v>
      </c>
      <c r="DT60" s="125">
        <v>0.67999999999999994</v>
      </c>
      <c r="DU60" s="125">
        <v>0.65999999999999992</v>
      </c>
      <c r="DV60" s="125">
        <v>0.64</v>
      </c>
      <c r="DW60" s="125">
        <v>0.62</v>
      </c>
      <c r="DX60" s="125">
        <v>0.6</v>
      </c>
      <c r="DY60" s="125">
        <v>0.58000000000000007</v>
      </c>
      <c r="DZ60" s="125">
        <v>0.56000000000000005</v>
      </c>
      <c r="EA60" s="125">
        <v>0.54</v>
      </c>
      <c r="EB60" s="125">
        <v>0.52</v>
      </c>
      <c r="EC60" s="125">
        <v>0.5</v>
      </c>
      <c r="ED60" s="125">
        <v>0.48</v>
      </c>
      <c r="EE60" s="125">
        <v>0.45999999999999996</v>
      </c>
      <c r="EF60" s="125">
        <v>0.43999999999999995</v>
      </c>
      <c r="EG60" s="125">
        <v>0.42000000000000004</v>
      </c>
      <c r="EH60" s="125">
        <v>0.4</v>
      </c>
      <c r="EI60" s="125">
        <v>0.38</v>
      </c>
      <c r="EJ60" s="125">
        <v>0.36</v>
      </c>
      <c r="EK60" s="125">
        <v>0.33999999999999997</v>
      </c>
      <c r="EL60" s="125">
        <v>0.31999999999999995</v>
      </c>
      <c r="EM60" s="125">
        <v>0.30000000000000004</v>
      </c>
      <c r="EN60" s="125">
        <v>0.28000000000000003</v>
      </c>
      <c r="EO60" s="125">
        <v>0.26</v>
      </c>
      <c r="ER60" s="126">
        <v>107924.9155601488</v>
      </c>
      <c r="ES60" s="126">
        <v>131100.19489829781</v>
      </c>
      <c r="ET60" s="126">
        <v>128478.19100033185</v>
      </c>
      <c r="EU60" s="126">
        <v>125856.18710236589</v>
      </c>
      <c r="EV60" s="126">
        <v>123234.18320439993</v>
      </c>
      <c r="EW60" s="126">
        <v>120612.17930643399</v>
      </c>
      <c r="EX60" s="126">
        <v>117990.17540846803</v>
      </c>
      <c r="EY60" s="126">
        <v>115368.17151050207</v>
      </c>
      <c r="EZ60" s="126">
        <v>112746.16761253611</v>
      </c>
      <c r="FA60" s="126">
        <v>110124.16371457015</v>
      </c>
      <c r="FB60" s="126">
        <v>107502.15981660421</v>
      </c>
      <c r="FC60" s="126">
        <v>104880.15591863825</v>
      </c>
      <c r="FD60" s="126">
        <v>102258.15202067229</v>
      </c>
      <c r="FE60" s="126">
        <v>99636.148122706334</v>
      </c>
      <c r="FF60" s="126">
        <v>97014.144224740376</v>
      </c>
      <c r="FG60" s="126">
        <v>94392.140326774417</v>
      </c>
      <c r="FH60" s="126">
        <v>91770.136428808459</v>
      </c>
      <c r="FI60" s="126">
        <v>89148.1325308425</v>
      </c>
      <c r="FJ60" s="126">
        <v>86526.128632876542</v>
      </c>
      <c r="FK60" s="126">
        <v>83904.124734910598</v>
      </c>
      <c r="FL60" s="126">
        <v>81282.120836944639</v>
      </c>
      <c r="FM60" s="126">
        <v>78660.116938978681</v>
      </c>
      <c r="FN60" s="126">
        <v>76038.113041012737</v>
      </c>
      <c r="FO60" s="126">
        <v>73416.109143046779</v>
      </c>
      <c r="FP60" s="126">
        <v>70794.10524508082</v>
      </c>
      <c r="FQ60" s="126">
        <v>68172.101347114862</v>
      </c>
      <c r="FR60" s="126">
        <v>65550.097449148903</v>
      </c>
      <c r="FS60" s="126">
        <v>62928.093551182945</v>
      </c>
      <c r="FT60" s="126">
        <v>60306.089653216986</v>
      </c>
      <c r="FU60" s="126">
        <v>57684.085755251028</v>
      </c>
      <c r="FV60" s="126">
        <v>55062.081857285084</v>
      </c>
      <c r="FW60" s="126">
        <v>52440.077959319126</v>
      </c>
      <c r="FX60" s="126">
        <v>49818.074061353167</v>
      </c>
      <c r="FY60" s="126">
        <v>47196.070163387209</v>
      </c>
      <c r="FZ60" s="126">
        <v>44574.06626542125</v>
      </c>
      <c r="GA60" s="126">
        <v>41952.062367455292</v>
      </c>
      <c r="GB60" s="126">
        <v>39330.058469489348</v>
      </c>
      <c r="GC60" s="126">
        <v>36708.054571523389</v>
      </c>
      <c r="GD60" s="126">
        <v>34086.050673557431</v>
      </c>
    </row>
    <row r="61" spans="1:186">
      <c r="E61" s="118" t="s">
        <v>366</v>
      </c>
      <c r="F61" s="118" t="s">
        <v>367</v>
      </c>
      <c r="G61" s="118" t="s">
        <v>374</v>
      </c>
      <c r="H61" s="118" t="s">
        <v>375</v>
      </c>
      <c r="I61" s="118" t="s">
        <v>376</v>
      </c>
      <c r="J61" s="118">
        <v>164</v>
      </c>
      <c r="K61" s="118" t="s">
        <v>260</v>
      </c>
      <c r="L61" s="118" t="s">
        <v>260</v>
      </c>
      <c r="M61" s="118" t="s">
        <v>321</v>
      </c>
      <c r="N61" s="118" t="s">
        <v>262</v>
      </c>
      <c r="O61" s="119">
        <v>210.56</v>
      </c>
      <c r="P61" s="119">
        <v>4.4632079371641202</v>
      </c>
      <c r="Q61" s="119">
        <v>0</v>
      </c>
      <c r="R61" s="119">
        <v>0</v>
      </c>
      <c r="S61" s="119">
        <v>0</v>
      </c>
      <c r="T61" s="119">
        <v>0</v>
      </c>
      <c r="U61" s="119">
        <v>0</v>
      </c>
      <c r="V61" s="119">
        <v>0</v>
      </c>
      <c r="W61" s="119">
        <v>0</v>
      </c>
      <c r="X61" s="119">
        <v>0</v>
      </c>
      <c r="Y61" s="119">
        <v>0</v>
      </c>
      <c r="Z61" s="119"/>
      <c r="AA61" s="119"/>
      <c r="AB61" s="119"/>
      <c r="AC61" s="119"/>
      <c r="AD61" s="119"/>
      <c r="AE61" s="119"/>
      <c r="AF61" s="119"/>
      <c r="AG61" s="119"/>
      <c r="AH61" s="119"/>
      <c r="AI61" s="119"/>
      <c r="AJ61" s="119"/>
      <c r="AK61" s="119"/>
      <c r="AL61" s="119"/>
      <c r="AM61" s="119"/>
      <c r="AN61" s="119"/>
      <c r="AO61" s="119"/>
      <c r="AP61" s="119"/>
      <c r="AQ61" s="119"/>
      <c r="AR61" s="119"/>
      <c r="AS61" s="119"/>
      <c r="AT61" s="119"/>
      <c r="AU61" s="119"/>
      <c r="AV61" s="119"/>
      <c r="AW61" s="119"/>
      <c r="AX61" s="119"/>
      <c r="AY61" s="119"/>
      <c r="AZ61" s="119"/>
      <c r="BA61" s="119"/>
      <c r="BB61" s="119"/>
      <c r="BD61" s="100">
        <v>215.02320793716413</v>
      </c>
      <c r="BF61" s="120">
        <v>2</v>
      </c>
      <c r="BH61" s="43">
        <v>0</v>
      </c>
      <c r="BI61" s="43">
        <v>214856.07</v>
      </c>
      <c r="BJ61" s="43">
        <v>1</v>
      </c>
      <c r="BL61" s="43">
        <v>4719</v>
      </c>
      <c r="BM61" s="43">
        <v>25</v>
      </c>
      <c r="BN61" s="121">
        <v>40878</v>
      </c>
      <c r="BP61" s="122">
        <v>2</v>
      </c>
      <c r="BQ61" s="38" t="s">
        <v>112</v>
      </c>
      <c r="BR61" s="96">
        <v>80</v>
      </c>
      <c r="BT61" s="43">
        <v>0</v>
      </c>
      <c r="BU61" s="43">
        <v>0</v>
      </c>
      <c r="BW61" s="38"/>
      <c r="BX61" s="48">
        <v>0</v>
      </c>
      <c r="BY61" s="48">
        <v>0</v>
      </c>
      <c r="BZ61" s="48">
        <v>0</v>
      </c>
      <c r="CA61" s="48">
        <v>0</v>
      </c>
      <c r="CB61" s="48">
        <v>0</v>
      </c>
      <c r="CC61" s="48">
        <v>0</v>
      </c>
      <c r="CD61" s="48">
        <v>0</v>
      </c>
      <c r="CE61" s="48">
        <v>0</v>
      </c>
      <c r="CF61" s="48"/>
      <c r="CG61" s="48"/>
      <c r="CH61" s="48"/>
      <c r="CI61" s="48">
        <v>0</v>
      </c>
      <c r="CJ61" s="48">
        <v>0</v>
      </c>
      <c r="CK61" s="48">
        <v>0</v>
      </c>
      <c r="CL61" s="48"/>
      <c r="CM61" s="48">
        <v>0</v>
      </c>
      <c r="CO61" s="123">
        <v>1</v>
      </c>
      <c r="CP61" s="123">
        <v>1</v>
      </c>
      <c r="CQ61" s="123">
        <v>1</v>
      </c>
      <c r="CR61" s="123">
        <v>1</v>
      </c>
      <c r="CS61" s="123">
        <v>1</v>
      </c>
      <c r="CT61" s="123">
        <v>1</v>
      </c>
      <c r="CU61" s="123">
        <v>1</v>
      </c>
      <c r="CV61" s="123">
        <v>1</v>
      </c>
      <c r="CW61" s="123">
        <v>1</v>
      </c>
      <c r="CX61" s="123">
        <v>1</v>
      </c>
      <c r="CZ61" s="2">
        <v>2012</v>
      </c>
      <c r="DA61" s="124">
        <v>40878</v>
      </c>
      <c r="DC61" s="125">
        <v>0.9916666666666667</v>
      </c>
      <c r="DD61" s="125">
        <v>0.97927083333333331</v>
      </c>
      <c r="DE61" s="125">
        <v>0.96677083333333336</v>
      </c>
      <c r="DF61" s="125">
        <v>0.95427083333333329</v>
      </c>
      <c r="DG61" s="125">
        <v>0.94166666666666665</v>
      </c>
      <c r="DH61" s="125">
        <v>0.92927083333333327</v>
      </c>
      <c r="DI61" s="125">
        <v>0.91677083333333331</v>
      </c>
      <c r="DJ61" s="125">
        <v>0.90427083333333336</v>
      </c>
      <c r="DK61" s="125">
        <v>0.89166666666666661</v>
      </c>
      <c r="DL61" s="125">
        <v>0.87927083333333333</v>
      </c>
      <c r="DM61" s="125">
        <v>0.86677083333333327</v>
      </c>
      <c r="DN61" s="125">
        <v>0.85427083333333331</v>
      </c>
      <c r="DO61" s="125">
        <v>0.84166666666666667</v>
      </c>
      <c r="DP61" s="125">
        <v>0.82927083333333329</v>
      </c>
      <c r="DQ61" s="125">
        <v>0.81677083333333333</v>
      </c>
      <c r="DR61" s="125">
        <v>0.80427083333333327</v>
      </c>
      <c r="DS61" s="125">
        <v>0.79166666666666663</v>
      </c>
      <c r="DT61" s="125">
        <v>0.77927083333333336</v>
      </c>
      <c r="DU61" s="125">
        <v>0.76677083333333329</v>
      </c>
      <c r="DV61" s="125">
        <v>0.75427083333333333</v>
      </c>
      <c r="DW61" s="125">
        <v>0.7416666666666667</v>
      </c>
      <c r="DX61" s="125">
        <v>0.72927083333333331</v>
      </c>
      <c r="DY61" s="125">
        <v>0.71677083333333336</v>
      </c>
      <c r="DZ61" s="125">
        <v>0.7042708333333334</v>
      </c>
      <c r="EA61" s="125">
        <v>0.69166666666666665</v>
      </c>
      <c r="EB61" s="125">
        <v>0.67927083333333338</v>
      </c>
      <c r="EC61" s="125">
        <v>0.66677083333333331</v>
      </c>
      <c r="ED61" s="125">
        <v>0.65427083333333336</v>
      </c>
      <c r="EE61" s="125">
        <v>0.64166666666666661</v>
      </c>
      <c r="EF61" s="125">
        <v>0.62916666666666665</v>
      </c>
      <c r="EG61" s="125">
        <v>0.61677083333333338</v>
      </c>
      <c r="EH61" s="125">
        <v>0.60427083333333331</v>
      </c>
      <c r="EI61" s="125">
        <v>0.59166666666666667</v>
      </c>
      <c r="EJ61" s="125">
        <v>0.57916666666666661</v>
      </c>
      <c r="EK61" s="125">
        <v>0.56677083333333333</v>
      </c>
      <c r="EL61" s="125">
        <v>0.55427083333333338</v>
      </c>
      <c r="EM61" s="125">
        <v>0.54166666666666674</v>
      </c>
      <c r="EN61" s="125">
        <v>0.52916666666666667</v>
      </c>
      <c r="EO61" s="125">
        <v>0.5167708333333334</v>
      </c>
      <c r="ER61" s="126">
        <v>4426.0145376877526</v>
      </c>
      <c r="ES61" s="126">
        <v>0</v>
      </c>
      <c r="ET61" s="126">
        <v>0</v>
      </c>
      <c r="EU61" s="126">
        <v>0</v>
      </c>
      <c r="EV61" s="126">
        <v>0</v>
      </c>
      <c r="EW61" s="126">
        <v>0</v>
      </c>
      <c r="EX61" s="126">
        <v>0</v>
      </c>
      <c r="EY61" s="126">
        <v>0</v>
      </c>
      <c r="EZ61" s="126">
        <v>0</v>
      </c>
      <c r="FA61" s="126">
        <v>0</v>
      </c>
      <c r="FB61" s="126">
        <v>0</v>
      </c>
      <c r="FC61" s="126">
        <v>0</v>
      </c>
      <c r="FD61" s="126">
        <v>0</v>
      </c>
      <c r="FE61" s="126">
        <v>0</v>
      </c>
      <c r="FF61" s="126">
        <v>0</v>
      </c>
      <c r="FG61" s="126">
        <v>0</v>
      </c>
      <c r="FH61" s="126">
        <v>0</v>
      </c>
      <c r="FI61" s="126">
        <v>0</v>
      </c>
      <c r="FJ61" s="126">
        <v>0</v>
      </c>
      <c r="FK61" s="126">
        <v>0</v>
      </c>
      <c r="FL61" s="126">
        <v>0</v>
      </c>
      <c r="FM61" s="126">
        <v>0</v>
      </c>
      <c r="FN61" s="126">
        <v>0</v>
      </c>
      <c r="FO61" s="126">
        <v>0</v>
      </c>
      <c r="FP61" s="126">
        <v>0</v>
      </c>
      <c r="FQ61" s="126">
        <v>0</v>
      </c>
      <c r="FR61" s="126">
        <v>0</v>
      </c>
      <c r="FS61" s="126">
        <v>0</v>
      </c>
      <c r="FT61" s="126">
        <v>0</v>
      </c>
      <c r="FU61" s="126">
        <v>0</v>
      </c>
      <c r="FV61" s="126">
        <v>0</v>
      </c>
      <c r="FW61" s="126">
        <v>0</v>
      </c>
      <c r="FX61" s="126">
        <v>0</v>
      </c>
      <c r="FY61" s="126">
        <v>0</v>
      </c>
      <c r="FZ61" s="126">
        <v>0</v>
      </c>
      <c r="GA61" s="126">
        <v>0</v>
      </c>
      <c r="GB61" s="126">
        <v>0</v>
      </c>
      <c r="GC61" s="126">
        <v>0</v>
      </c>
      <c r="GD61" s="126">
        <v>0</v>
      </c>
    </row>
    <row r="62" spans="1:186">
      <c r="E62" s="118" t="s">
        <v>366</v>
      </c>
      <c r="F62" s="118" t="s">
        <v>367</v>
      </c>
      <c r="G62" s="118" t="s">
        <v>377</v>
      </c>
      <c r="H62" s="118" t="s">
        <v>378</v>
      </c>
      <c r="I62" s="118" t="s">
        <v>379</v>
      </c>
      <c r="J62" s="118">
        <v>81</v>
      </c>
      <c r="K62" s="118" t="s">
        <v>260</v>
      </c>
      <c r="L62" s="118" t="s">
        <v>260</v>
      </c>
      <c r="M62" s="118" t="s">
        <v>290</v>
      </c>
      <c r="N62" s="118" t="s">
        <v>262</v>
      </c>
      <c r="O62" s="119">
        <v>209.65052</v>
      </c>
      <c r="P62" s="119">
        <v>7.3160396858205896</v>
      </c>
      <c r="Q62" s="119">
        <v>0</v>
      </c>
      <c r="R62" s="119">
        <v>0</v>
      </c>
      <c r="S62" s="119">
        <v>0</v>
      </c>
      <c r="T62" s="119">
        <v>0</v>
      </c>
      <c r="U62" s="119">
        <v>0</v>
      </c>
      <c r="V62" s="119">
        <v>0</v>
      </c>
      <c r="W62" s="119">
        <v>0</v>
      </c>
      <c r="X62" s="119">
        <v>0</v>
      </c>
      <c r="Y62" s="119">
        <v>0</v>
      </c>
      <c r="Z62" s="119"/>
      <c r="AA62" s="119"/>
      <c r="AB62" s="119"/>
      <c r="AC62" s="119"/>
      <c r="AD62" s="119"/>
      <c r="AE62" s="119"/>
      <c r="AF62" s="119"/>
      <c r="AG62" s="119"/>
      <c r="AH62" s="119"/>
      <c r="AI62" s="119"/>
      <c r="AJ62" s="119"/>
      <c r="AK62" s="119"/>
      <c r="AL62" s="119"/>
      <c r="AM62" s="119"/>
      <c r="AN62" s="119"/>
      <c r="AO62" s="119"/>
      <c r="AP62" s="119"/>
      <c r="AQ62" s="119"/>
      <c r="AR62" s="119"/>
      <c r="AS62" s="119"/>
      <c r="AT62" s="119"/>
      <c r="AU62" s="119"/>
      <c r="AV62" s="119"/>
      <c r="AW62" s="119"/>
      <c r="AX62" s="119"/>
      <c r="AY62" s="119"/>
      <c r="AZ62" s="119"/>
      <c r="BA62" s="119"/>
      <c r="BB62" s="119"/>
      <c r="BD62" s="100">
        <v>216.96655968582058</v>
      </c>
      <c r="BF62" s="120">
        <v>5</v>
      </c>
      <c r="BH62" s="43">
        <v>0</v>
      </c>
      <c r="BI62" s="43">
        <v>219053.66</v>
      </c>
      <c r="BJ62" s="43">
        <v>1</v>
      </c>
      <c r="BL62" s="43">
        <v>4674</v>
      </c>
      <c r="BM62" s="43">
        <v>25</v>
      </c>
      <c r="BN62" s="121">
        <v>40695</v>
      </c>
      <c r="BP62" s="122">
        <v>8</v>
      </c>
      <c r="BQ62" s="38" t="s">
        <v>118</v>
      </c>
      <c r="BR62" s="96">
        <v>50</v>
      </c>
      <c r="BT62" s="43">
        <v>0</v>
      </c>
      <c r="BU62" s="43">
        <v>0</v>
      </c>
      <c r="BW62" s="38"/>
      <c r="BX62" s="48">
        <v>8</v>
      </c>
      <c r="BY62" s="48">
        <v>0</v>
      </c>
      <c r="BZ62" s="48">
        <v>0</v>
      </c>
      <c r="CA62" s="48">
        <v>0</v>
      </c>
      <c r="CB62" s="48">
        <v>0</v>
      </c>
      <c r="CC62" s="48">
        <v>0</v>
      </c>
      <c r="CD62" s="48">
        <v>0</v>
      </c>
      <c r="CE62" s="48">
        <v>0</v>
      </c>
      <c r="CF62" s="48"/>
      <c r="CG62" s="48"/>
      <c r="CH62" s="48"/>
      <c r="CI62" s="48">
        <v>0</v>
      </c>
      <c r="CJ62" s="48">
        <v>0</v>
      </c>
      <c r="CK62" s="48">
        <v>0</v>
      </c>
      <c r="CL62" s="48"/>
      <c r="CM62" s="48">
        <v>8</v>
      </c>
      <c r="CO62" s="123">
        <v>1</v>
      </c>
      <c r="CP62" s="123">
        <v>1</v>
      </c>
      <c r="CQ62" s="123">
        <v>1</v>
      </c>
      <c r="CR62" s="123">
        <v>1</v>
      </c>
      <c r="CS62" s="123">
        <v>1</v>
      </c>
      <c r="CT62" s="123">
        <v>1</v>
      </c>
      <c r="CU62" s="123">
        <v>1</v>
      </c>
      <c r="CV62" s="123">
        <v>1</v>
      </c>
      <c r="CW62" s="123">
        <v>1</v>
      </c>
      <c r="CX62" s="123">
        <v>1</v>
      </c>
      <c r="CZ62" s="2">
        <v>2012</v>
      </c>
      <c r="DA62" s="124">
        <v>40695</v>
      </c>
      <c r="DC62" s="125">
        <v>0.97666666666666668</v>
      </c>
      <c r="DD62" s="125">
        <v>0.95666666666666667</v>
      </c>
      <c r="DE62" s="125">
        <v>0.9368333333333333</v>
      </c>
      <c r="DF62" s="125">
        <v>0.91683333333333339</v>
      </c>
      <c r="DG62" s="125">
        <v>0.89666666666666672</v>
      </c>
      <c r="DH62" s="125">
        <v>0.87666666666666671</v>
      </c>
      <c r="DI62" s="125">
        <v>0.85683333333333334</v>
      </c>
      <c r="DJ62" s="125">
        <v>0.83683333333333332</v>
      </c>
      <c r="DK62" s="125">
        <v>0.81666666666666665</v>
      </c>
      <c r="DL62" s="125">
        <v>0.79666666666666663</v>
      </c>
      <c r="DM62" s="125">
        <v>0.77683333333333326</v>
      </c>
      <c r="DN62" s="125">
        <v>0.75683333333333336</v>
      </c>
      <c r="DO62" s="125">
        <v>0.73666666666666669</v>
      </c>
      <c r="DP62" s="125">
        <v>0.71666666666666667</v>
      </c>
      <c r="DQ62" s="125">
        <v>0.69666666666666666</v>
      </c>
      <c r="DR62" s="125">
        <v>0.6768333333333334</v>
      </c>
      <c r="DS62" s="125">
        <v>0.65666666666666673</v>
      </c>
      <c r="DT62" s="125">
        <v>0.63666666666666671</v>
      </c>
      <c r="DU62" s="125">
        <v>0.6166666666666667</v>
      </c>
      <c r="DV62" s="125">
        <v>0.59683333333333333</v>
      </c>
      <c r="DW62" s="125">
        <v>0.57666666666666666</v>
      </c>
      <c r="DX62" s="125">
        <v>0.55666666666666664</v>
      </c>
      <c r="DY62" s="125">
        <v>0.53666666666666663</v>
      </c>
      <c r="DZ62" s="125">
        <v>0.51683333333333337</v>
      </c>
      <c r="EA62" s="125">
        <v>0.4966666666666667</v>
      </c>
      <c r="EB62" s="125">
        <v>0.47666666666666668</v>
      </c>
      <c r="EC62" s="125">
        <v>0.45666666666666667</v>
      </c>
      <c r="ED62" s="125">
        <v>0.43683333333333341</v>
      </c>
      <c r="EE62" s="125">
        <v>0.41666666666666663</v>
      </c>
      <c r="EF62" s="125">
        <v>0.39666666666666661</v>
      </c>
      <c r="EG62" s="125">
        <v>0.37666666666666671</v>
      </c>
      <c r="EH62" s="125">
        <v>0.35683333333333334</v>
      </c>
      <c r="EI62" s="125">
        <v>0.33666666666666667</v>
      </c>
      <c r="EJ62" s="125">
        <v>0.31666666666666665</v>
      </c>
      <c r="EK62" s="125">
        <v>0.29666666666666663</v>
      </c>
      <c r="EL62" s="125">
        <v>0.27683333333333338</v>
      </c>
      <c r="EM62" s="125">
        <v>0.25666666666666671</v>
      </c>
      <c r="EN62" s="125">
        <v>0.23666666666666669</v>
      </c>
      <c r="EO62" s="125">
        <v>0.21666666666666667</v>
      </c>
      <c r="ER62" s="126">
        <v>7145.3320931514427</v>
      </c>
      <c r="ES62" s="126">
        <v>0</v>
      </c>
      <c r="ET62" s="126">
        <v>0</v>
      </c>
      <c r="EU62" s="126">
        <v>0</v>
      </c>
      <c r="EV62" s="126">
        <v>0</v>
      </c>
      <c r="EW62" s="126">
        <v>0</v>
      </c>
      <c r="EX62" s="126">
        <v>0</v>
      </c>
      <c r="EY62" s="126">
        <v>0</v>
      </c>
      <c r="EZ62" s="126">
        <v>0</v>
      </c>
      <c r="FA62" s="126">
        <v>0</v>
      </c>
      <c r="FB62" s="126">
        <v>0</v>
      </c>
      <c r="FC62" s="126">
        <v>0</v>
      </c>
      <c r="FD62" s="126">
        <v>0</v>
      </c>
      <c r="FE62" s="126">
        <v>0</v>
      </c>
      <c r="FF62" s="126">
        <v>0</v>
      </c>
      <c r="FG62" s="126">
        <v>0</v>
      </c>
      <c r="FH62" s="126">
        <v>0</v>
      </c>
      <c r="FI62" s="126">
        <v>0</v>
      </c>
      <c r="FJ62" s="126">
        <v>0</v>
      </c>
      <c r="FK62" s="126">
        <v>0</v>
      </c>
      <c r="FL62" s="126">
        <v>0</v>
      </c>
      <c r="FM62" s="126">
        <v>0</v>
      </c>
      <c r="FN62" s="126">
        <v>0</v>
      </c>
      <c r="FO62" s="126">
        <v>0</v>
      </c>
      <c r="FP62" s="126">
        <v>0</v>
      </c>
      <c r="FQ62" s="126">
        <v>0</v>
      </c>
      <c r="FR62" s="126">
        <v>0</v>
      </c>
      <c r="FS62" s="126">
        <v>0</v>
      </c>
      <c r="FT62" s="126">
        <v>0</v>
      </c>
      <c r="FU62" s="126">
        <v>0</v>
      </c>
      <c r="FV62" s="126">
        <v>0</v>
      </c>
      <c r="FW62" s="126">
        <v>0</v>
      </c>
      <c r="FX62" s="126">
        <v>0</v>
      </c>
      <c r="FY62" s="126">
        <v>0</v>
      </c>
      <c r="FZ62" s="126">
        <v>0</v>
      </c>
      <c r="GA62" s="126">
        <v>0</v>
      </c>
      <c r="GB62" s="126">
        <v>0</v>
      </c>
      <c r="GC62" s="126">
        <v>0</v>
      </c>
      <c r="GD62" s="126">
        <v>0</v>
      </c>
    </row>
    <row r="63" spans="1:186">
      <c r="E63" s="118" t="s">
        <v>366</v>
      </c>
      <c r="F63" s="118" t="s">
        <v>367</v>
      </c>
      <c r="G63" s="118" t="s">
        <v>380</v>
      </c>
      <c r="H63" s="118" t="s">
        <v>381</v>
      </c>
      <c r="I63" s="118" t="s">
        <v>382</v>
      </c>
      <c r="J63" s="118">
        <v>108</v>
      </c>
      <c r="K63" s="118" t="s">
        <v>260</v>
      </c>
      <c r="L63" s="118" t="s">
        <v>260</v>
      </c>
      <c r="M63" s="118" t="s">
        <v>261</v>
      </c>
      <c r="N63" s="118" t="s">
        <v>262</v>
      </c>
      <c r="O63" s="119">
        <v>10.80236</v>
      </c>
      <c r="P63" s="119">
        <v>32.836079371641198</v>
      </c>
      <c r="Q63" s="119">
        <v>0</v>
      </c>
      <c r="R63" s="119">
        <v>0</v>
      </c>
      <c r="S63" s="119">
        <v>0</v>
      </c>
      <c r="T63" s="119">
        <v>0</v>
      </c>
      <c r="U63" s="119">
        <v>0</v>
      </c>
      <c r="V63" s="119">
        <v>0</v>
      </c>
      <c r="W63" s="119">
        <v>0</v>
      </c>
      <c r="X63" s="119">
        <v>0</v>
      </c>
      <c r="Y63" s="119">
        <v>0</v>
      </c>
      <c r="Z63" s="119"/>
      <c r="AA63" s="119"/>
      <c r="AB63" s="119"/>
      <c r="AC63" s="119"/>
      <c r="AD63" s="119"/>
      <c r="AE63" s="119"/>
      <c r="AF63" s="119"/>
      <c r="AG63" s="119"/>
      <c r="AH63" s="119"/>
      <c r="AI63" s="119"/>
      <c r="AJ63" s="119"/>
      <c r="AK63" s="119"/>
      <c r="AL63" s="119"/>
      <c r="AM63" s="119"/>
      <c r="AN63" s="119"/>
      <c r="AO63" s="119"/>
      <c r="AP63" s="119"/>
      <c r="AQ63" s="119"/>
      <c r="AR63" s="119"/>
      <c r="AS63" s="119"/>
      <c r="AT63" s="119"/>
      <c r="AU63" s="119"/>
      <c r="AV63" s="119"/>
      <c r="AW63" s="119"/>
      <c r="AX63" s="119"/>
      <c r="AY63" s="119"/>
      <c r="AZ63" s="119"/>
      <c r="BA63" s="119"/>
      <c r="BB63" s="119"/>
      <c r="BD63" s="100">
        <v>43.638439371641198</v>
      </c>
      <c r="BF63" s="120">
        <v>4</v>
      </c>
      <c r="BH63" s="43">
        <v>0</v>
      </c>
      <c r="BI63" s="43">
        <v>49947.15</v>
      </c>
      <c r="BJ63" s="43">
        <v>1</v>
      </c>
      <c r="BL63" s="43">
        <v>4630</v>
      </c>
      <c r="BM63" s="43">
        <v>25</v>
      </c>
      <c r="BN63" s="121">
        <v>40909</v>
      </c>
      <c r="BP63" s="122">
        <v>6</v>
      </c>
      <c r="BQ63" s="38" t="s">
        <v>116</v>
      </c>
      <c r="BR63" s="96">
        <v>80</v>
      </c>
      <c r="BT63" s="43">
        <v>6</v>
      </c>
      <c r="BU63" s="43">
        <v>0</v>
      </c>
      <c r="BW63" s="38"/>
      <c r="BX63" s="48">
        <v>0</v>
      </c>
      <c r="BY63" s="48">
        <v>0</v>
      </c>
      <c r="BZ63" s="48">
        <v>0</v>
      </c>
      <c r="CA63" s="48">
        <v>0</v>
      </c>
      <c r="CB63" s="48">
        <v>0</v>
      </c>
      <c r="CC63" s="48">
        <v>0</v>
      </c>
      <c r="CD63" s="48">
        <v>0</v>
      </c>
      <c r="CE63" s="48">
        <v>0</v>
      </c>
      <c r="CF63" s="48"/>
      <c r="CG63" s="48"/>
      <c r="CH63" s="48"/>
      <c r="CI63" s="48">
        <v>0</v>
      </c>
      <c r="CJ63" s="48">
        <v>0</v>
      </c>
      <c r="CK63" s="48">
        <v>0</v>
      </c>
      <c r="CL63" s="48"/>
      <c r="CM63" s="48">
        <v>6</v>
      </c>
      <c r="CO63" s="123">
        <v>1</v>
      </c>
      <c r="CP63" s="123">
        <v>1</v>
      </c>
      <c r="CQ63" s="123">
        <v>1</v>
      </c>
      <c r="CR63" s="123">
        <v>1</v>
      </c>
      <c r="CS63" s="123">
        <v>1</v>
      </c>
      <c r="CT63" s="123">
        <v>1</v>
      </c>
      <c r="CU63" s="123">
        <v>1</v>
      </c>
      <c r="CV63" s="123">
        <v>1</v>
      </c>
      <c r="CW63" s="123">
        <v>1</v>
      </c>
      <c r="CX63" s="123">
        <v>1</v>
      </c>
      <c r="CZ63" s="2">
        <v>2012</v>
      </c>
      <c r="DA63" s="124">
        <v>40909</v>
      </c>
      <c r="DC63" s="125">
        <v>0.99281249999999999</v>
      </c>
      <c r="DD63" s="125">
        <v>0.98031250000000003</v>
      </c>
      <c r="DE63" s="125">
        <v>0.96781249999999996</v>
      </c>
      <c r="DF63" s="125">
        <v>0.95531250000000001</v>
      </c>
      <c r="DG63" s="125">
        <v>0.94281250000000005</v>
      </c>
      <c r="DH63" s="125">
        <v>0.93031249999999999</v>
      </c>
      <c r="DI63" s="125">
        <v>0.91781250000000003</v>
      </c>
      <c r="DJ63" s="125">
        <v>0.90531249999999996</v>
      </c>
      <c r="DK63" s="125">
        <v>0.89281250000000001</v>
      </c>
      <c r="DL63" s="125">
        <v>0.88031250000000005</v>
      </c>
      <c r="DM63" s="125">
        <v>0.86781249999999999</v>
      </c>
      <c r="DN63" s="125">
        <v>0.85531250000000003</v>
      </c>
      <c r="DO63" s="125">
        <v>0.84281249999999996</v>
      </c>
      <c r="DP63" s="125">
        <v>0.83031250000000001</v>
      </c>
      <c r="DQ63" s="125">
        <v>0.81781250000000005</v>
      </c>
      <c r="DR63" s="125">
        <v>0.80531249999999999</v>
      </c>
      <c r="DS63" s="125">
        <v>0.79281250000000003</v>
      </c>
      <c r="DT63" s="125">
        <v>0.78031249999999996</v>
      </c>
      <c r="DU63" s="125">
        <v>0.76781250000000001</v>
      </c>
      <c r="DV63" s="125">
        <v>0.75531250000000005</v>
      </c>
      <c r="DW63" s="125">
        <v>0.74281249999999999</v>
      </c>
      <c r="DX63" s="125">
        <v>0.73031250000000003</v>
      </c>
      <c r="DY63" s="125">
        <v>0.71781249999999996</v>
      </c>
      <c r="DZ63" s="125">
        <v>0.70531250000000001</v>
      </c>
      <c r="EA63" s="125">
        <v>0.69281250000000005</v>
      </c>
      <c r="EB63" s="125">
        <v>0.6803125000000001</v>
      </c>
      <c r="EC63" s="125">
        <v>0.66781250000000003</v>
      </c>
      <c r="ED63" s="125">
        <v>0.65531249999999996</v>
      </c>
      <c r="EE63" s="125">
        <v>0.64281250000000001</v>
      </c>
      <c r="EF63" s="125">
        <v>0.63031250000000005</v>
      </c>
      <c r="EG63" s="125">
        <v>0.6178125000000001</v>
      </c>
      <c r="EH63" s="125">
        <v>0.60531250000000003</v>
      </c>
      <c r="EI63" s="125">
        <v>0.59281249999999996</v>
      </c>
      <c r="EJ63" s="125">
        <v>0.58031250000000001</v>
      </c>
      <c r="EK63" s="125">
        <v>0.56781250000000005</v>
      </c>
      <c r="EL63" s="125">
        <v>0.5553125000000001</v>
      </c>
      <c r="EM63" s="125">
        <v>0.54281250000000003</v>
      </c>
      <c r="EN63" s="125">
        <v>0.53031249999999996</v>
      </c>
      <c r="EO63" s="125">
        <v>0.51781250000000001</v>
      </c>
      <c r="ER63" s="126">
        <v>32600.070051157531</v>
      </c>
      <c r="ES63" s="126">
        <v>0</v>
      </c>
      <c r="ET63" s="126">
        <v>0</v>
      </c>
      <c r="EU63" s="126">
        <v>0</v>
      </c>
      <c r="EV63" s="126">
        <v>0</v>
      </c>
      <c r="EW63" s="126">
        <v>0</v>
      </c>
      <c r="EX63" s="126">
        <v>0</v>
      </c>
      <c r="EY63" s="126">
        <v>0</v>
      </c>
      <c r="EZ63" s="126">
        <v>0</v>
      </c>
      <c r="FA63" s="126">
        <v>0</v>
      </c>
      <c r="FB63" s="126">
        <v>0</v>
      </c>
      <c r="FC63" s="126">
        <v>0</v>
      </c>
      <c r="FD63" s="126">
        <v>0</v>
      </c>
      <c r="FE63" s="126">
        <v>0</v>
      </c>
      <c r="FF63" s="126">
        <v>0</v>
      </c>
      <c r="FG63" s="126">
        <v>0</v>
      </c>
      <c r="FH63" s="126">
        <v>0</v>
      </c>
      <c r="FI63" s="126">
        <v>0</v>
      </c>
      <c r="FJ63" s="126">
        <v>0</v>
      </c>
      <c r="FK63" s="126">
        <v>0</v>
      </c>
      <c r="FL63" s="126">
        <v>0</v>
      </c>
      <c r="FM63" s="126">
        <v>0</v>
      </c>
      <c r="FN63" s="126">
        <v>0</v>
      </c>
      <c r="FO63" s="126">
        <v>0</v>
      </c>
      <c r="FP63" s="126">
        <v>0</v>
      </c>
      <c r="FQ63" s="126">
        <v>0</v>
      </c>
      <c r="FR63" s="126">
        <v>0</v>
      </c>
      <c r="FS63" s="126">
        <v>0</v>
      </c>
      <c r="FT63" s="126">
        <v>0</v>
      </c>
      <c r="FU63" s="126">
        <v>0</v>
      </c>
      <c r="FV63" s="126">
        <v>0</v>
      </c>
      <c r="FW63" s="126">
        <v>0</v>
      </c>
      <c r="FX63" s="126">
        <v>0</v>
      </c>
      <c r="FY63" s="126">
        <v>0</v>
      </c>
      <c r="FZ63" s="126">
        <v>0</v>
      </c>
      <c r="GA63" s="126">
        <v>0</v>
      </c>
      <c r="GB63" s="126">
        <v>0</v>
      </c>
      <c r="GC63" s="126">
        <v>0</v>
      </c>
      <c r="GD63" s="126">
        <v>0</v>
      </c>
    </row>
    <row r="64" spans="1:186">
      <c r="E64" s="118" t="s">
        <v>366</v>
      </c>
      <c r="F64" s="118" t="s">
        <v>367</v>
      </c>
      <c r="G64" s="118" t="s">
        <v>383</v>
      </c>
      <c r="H64" s="118" t="s">
        <v>384</v>
      </c>
      <c r="I64" s="118" t="s">
        <v>385</v>
      </c>
      <c r="J64" s="118">
        <v>90</v>
      </c>
      <c r="K64" s="118" t="s">
        <v>269</v>
      </c>
      <c r="L64" s="118" t="s">
        <v>269</v>
      </c>
      <c r="M64" s="118" t="s">
        <v>261</v>
      </c>
      <c r="N64" s="118" t="s">
        <v>262</v>
      </c>
      <c r="O64" s="119">
        <v>118.18069</v>
      </c>
      <c r="P64" s="119">
        <v>68.688784621744503</v>
      </c>
      <c r="Q64" s="119">
        <v>0</v>
      </c>
      <c r="R64" s="119">
        <v>0</v>
      </c>
      <c r="S64" s="119">
        <v>0</v>
      </c>
      <c r="T64" s="119">
        <v>0</v>
      </c>
      <c r="U64" s="119">
        <v>0</v>
      </c>
      <c r="V64" s="119">
        <v>0</v>
      </c>
      <c r="W64" s="119">
        <v>0</v>
      </c>
      <c r="X64" s="119">
        <v>0</v>
      </c>
      <c r="Y64" s="119">
        <v>0</v>
      </c>
      <c r="Z64" s="119"/>
      <c r="AA64" s="119"/>
      <c r="AB64" s="119"/>
      <c r="AC64" s="119"/>
      <c r="AD64" s="119"/>
      <c r="AE64" s="119"/>
      <c r="AF64" s="119"/>
      <c r="AG64" s="119"/>
      <c r="AH64" s="119"/>
      <c r="AI64" s="119"/>
      <c r="AJ64" s="119"/>
      <c r="AK64" s="119"/>
      <c r="AL64" s="119"/>
      <c r="AM64" s="119"/>
      <c r="AN64" s="119"/>
      <c r="AO64" s="119"/>
      <c r="AP64" s="119"/>
      <c r="AQ64" s="119"/>
      <c r="AR64" s="119"/>
      <c r="AS64" s="119"/>
      <c r="AT64" s="119"/>
      <c r="AU64" s="119"/>
      <c r="AV64" s="119"/>
      <c r="AW64" s="119"/>
      <c r="AX64" s="119"/>
      <c r="AY64" s="119"/>
      <c r="AZ64" s="119"/>
      <c r="BA64" s="119"/>
      <c r="BB64" s="119"/>
      <c r="BD64" s="100">
        <v>186.8694746217445</v>
      </c>
      <c r="BF64" s="120">
        <v>4</v>
      </c>
      <c r="BH64" s="43">
        <v>0</v>
      </c>
      <c r="BI64" s="43">
        <v>179615.09</v>
      </c>
      <c r="BJ64" s="43">
        <v>1</v>
      </c>
      <c r="BL64" s="43">
        <v>4601</v>
      </c>
      <c r="BM64" s="43">
        <v>50</v>
      </c>
      <c r="BN64" s="121">
        <v>41061</v>
      </c>
      <c r="BP64" s="122">
        <v>6</v>
      </c>
      <c r="BQ64" s="38" t="s">
        <v>116</v>
      </c>
      <c r="BR64" s="96">
        <v>80</v>
      </c>
      <c r="BT64" s="43">
        <v>6</v>
      </c>
      <c r="BU64" s="43">
        <v>0</v>
      </c>
      <c r="BW64" s="38"/>
      <c r="BX64" s="48">
        <v>0</v>
      </c>
      <c r="BY64" s="48">
        <v>0</v>
      </c>
      <c r="BZ64" s="48">
        <v>0</v>
      </c>
      <c r="CA64" s="48">
        <v>0</v>
      </c>
      <c r="CB64" s="48">
        <v>0</v>
      </c>
      <c r="CC64" s="48">
        <v>0</v>
      </c>
      <c r="CD64" s="48">
        <v>0</v>
      </c>
      <c r="CE64" s="48">
        <v>0</v>
      </c>
      <c r="CF64" s="48"/>
      <c r="CG64" s="48"/>
      <c r="CH64" s="48"/>
      <c r="CI64" s="48">
        <v>0</v>
      </c>
      <c r="CJ64" s="48">
        <v>0</v>
      </c>
      <c r="CK64" s="48">
        <v>0</v>
      </c>
      <c r="CL64" s="48"/>
      <c r="CM64" s="48">
        <v>6</v>
      </c>
      <c r="CO64" s="123">
        <v>1</v>
      </c>
      <c r="CP64" s="123">
        <v>1</v>
      </c>
      <c r="CQ64" s="123">
        <v>1</v>
      </c>
      <c r="CR64" s="123">
        <v>1</v>
      </c>
      <c r="CS64" s="123">
        <v>1</v>
      </c>
      <c r="CT64" s="123">
        <v>1</v>
      </c>
      <c r="CU64" s="123">
        <v>1</v>
      </c>
      <c r="CV64" s="123">
        <v>1</v>
      </c>
      <c r="CW64" s="123">
        <v>1</v>
      </c>
      <c r="CX64" s="123">
        <v>1</v>
      </c>
      <c r="CZ64" s="2">
        <v>2012</v>
      </c>
      <c r="DA64" s="124">
        <v>41061</v>
      </c>
      <c r="DC64" s="125">
        <v>0.99802083333333336</v>
      </c>
      <c r="DD64" s="125">
        <v>0.98552083333333329</v>
      </c>
      <c r="DE64" s="125">
        <v>0.97302083333333333</v>
      </c>
      <c r="DF64" s="125">
        <v>0.96052083333333338</v>
      </c>
      <c r="DG64" s="125">
        <v>0.94802083333333331</v>
      </c>
      <c r="DH64" s="125">
        <v>0.93552083333333336</v>
      </c>
      <c r="DI64" s="125">
        <v>0.92302083333333329</v>
      </c>
      <c r="DJ64" s="125">
        <v>0.91052083333333333</v>
      </c>
      <c r="DK64" s="125">
        <v>0.89802083333333327</v>
      </c>
      <c r="DL64" s="125">
        <v>0.88552083333333331</v>
      </c>
      <c r="DM64" s="125">
        <v>0.87302083333333336</v>
      </c>
      <c r="DN64" s="125">
        <v>0.86052083333333329</v>
      </c>
      <c r="DO64" s="125">
        <v>0.84802083333333333</v>
      </c>
      <c r="DP64" s="125">
        <v>0.83552083333333327</v>
      </c>
      <c r="DQ64" s="125">
        <v>0.82302083333333331</v>
      </c>
      <c r="DR64" s="125">
        <v>0.81052083333333336</v>
      </c>
      <c r="DS64" s="125">
        <v>0.79802083333333329</v>
      </c>
      <c r="DT64" s="125">
        <v>0.78552083333333333</v>
      </c>
      <c r="DU64" s="125">
        <v>0.77302083333333327</v>
      </c>
      <c r="DV64" s="125">
        <v>0.76052083333333331</v>
      </c>
      <c r="DW64" s="125">
        <v>0.74802083333333336</v>
      </c>
      <c r="DX64" s="125">
        <v>0.7355208333333334</v>
      </c>
      <c r="DY64" s="125">
        <v>0.72302083333333333</v>
      </c>
      <c r="DZ64" s="125">
        <v>0.71052083333333338</v>
      </c>
      <c r="EA64" s="125">
        <v>0.69802083333333331</v>
      </c>
      <c r="EB64" s="125">
        <v>0.68552083333333336</v>
      </c>
      <c r="EC64" s="125">
        <v>0.6730208333333334</v>
      </c>
      <c r="ED64" s="125">
        <v>0.66052083333333333</v>
      </c>
      <c r="EE64" s="125">
        <v>0.64802083333333338</v>
      </c>
      <c r="EF64" s="125">
        <v>0.63552083333333331</v>
      </c>
      <c r="EG64" s="125">
        <v>0.62302083333333336</v>
      </c>
      <c r="EH64" s="125">
        <v>0.6105208333333334</v>
      </c>
      <c r="EI64" s="125">
        <v>0.59802083333333333</v>
      </c>
      <c r="EJ64" s="125">
        <v>0.58552083333333338</v>
      </c>
      <c r="EK64" s="125">
        <v>0.57302083333333331</v>
      </c>
      <c r="EL64" s="125">
        <v>0.56052083333333336</v>
      </c>
      <c r="EM64" s="125">
        <v>0.5480208333333334</v>
      </c>
      <c r="EN64" s="125">
        <v>0.53552083333333333</v>
      </c>
      <c r="EO64" s="125">
        <v>0.52302083333333338</v>
      </c>
      <c r="ER64" s="126">
        <v>68552.838068847297</v>
      </c>
      <c r="ES64" s="126">
        <v>0</v>
      </c>
      <c r="ET64" s="126">
        <v>0</v>
      </c>
      <c r="EU64" s="126">
        <v>0</v>
      </c>
      <c r="EV64" s="126">
        <v>0</v>
      </c>
      <c r="EW64" s="126">
        <v>0</v>
      </c>
      <c r="EX64" s="126">
        <v>0</v>
      </c>
      <c r="EY64" s="126">
        <v>0</v>
      </c>
      <c r="EZ64" s="126">
        <v>0</v>
      </c>
      <c r="FA64" s="126">
        <v>0</v>
      </c>
      <c r="FB64" s="126">
        <v>0</v>
      </c>
      <c r="FC64" s="126">
        <v>0</v>
      </c>
      <c r="FD64" s="126">
        <v>0</v>
      </c>
      <c r="FE64" s="126">
        <v>0</v>
      </c>
      <c r="FF64" s="126">
        <v>0</v>
      </c>
      <c r="FG64" s="126">
        <v>0</v>
      </c>
      <c r="FH64" s="126">
        <v>0</v>
      </c>
      <c r="FI64" s="126">
        <v>0</v>
      </c>
      <c r="FJ64" s="126">
        <v>0</v>
      </c>
      <c r="FK64" s="126">
        <v>0</v>
      </c>
      <c r="FL64" s="126">
        <v>0</v>
      </c>
      <c r="FM64" s="126">
        <v>0</v>
      </c>
      <c r="FN64" s="126">
        <v>0</v>
      </c>
      <c r="FO64" s="126">
        <v>0</v>
      </c>
      <c r="FP64" s="126">
        <v>0</v>
      </c>
      <c r="FQ64" s="126">
        <v>0</v>
      </c>
      <c r="FR64" s="126">
        <v>0</v>
      </c>
      <c r="FS64" s="126">
        <v>0</v>
      </c>
      <c r="FT64" s="126">
        <v>0</v>
      </c>
      <c r="FU64" s="126">
        <v>0</v>
      </c>
      <c r="FV64" s="126">
        <v>0</v>
      </c>
      <c r="FW64" s="126">
        <v>0</v>
      </c>
      <c r="FX64" s="126">
        <v>0</v>
      </c>
      <c r="FY64" s="126">
        <v>0</v>
      </c>
      <c r="FZ64" s="126">
        <v>0</v>
      </c>
      <c r="GA64" s="126">
        <v>0</v>
      </c>
      <c r="GB64" s="126">
        <v>0</v>
      </c>
      <c r="GC64" s="126">
        <v>0</v>
      </c>
      <c r="GD64" s="126">
        <v>0</v>
      </c>
    </row>
    <row r="65" spans="1:186">
      <c r="E65" s="118" t="s">
        <v>366</v>
      </c>
      <c r="F65" s="118" t="s">
        <v>367</v>
      </c>
      <c r="G65" s="118" t="s">
        <v>386</v>
      </c>
      <c r="H65" s="118" t="s">
        <v>387</v>
      </c>
      <c r="I65" s="118" t="s">
        <v>388</v>
      </c>
      <c r="J65" s="118">
        <v>120</v>
      </c>
      <c r="K65" s="118" t="s">
        <v>260</v>
      </c>
      <c r="L65" s="118" t="s">
        <v>260</v>
      </c>
      <c r="M65" s="118" t="s">
        <v>261</v>
      </c>
      <c r="N65" s="118" t="s">
        <v>262</v>
      </c>
      <c r="O65" s="119">
        <v>84.381780000000006</v>
      </c>
      <c r="P65" s="119">
        <v>6.03</v>
      </c>
      <c r="Q65" s="119">
        <v>0</v>
      </c>
      <c r="R65" s="119">
        <v>0</v>
      </c>
      <c r="S65" s="119">
        <v>0</v>
      </c>
      <c r="T65" s="119">
        <v>0</v>
      </c>
      <c r="U65" s="119">
        <v>0</v>
      </c>
      <c r="V65" s="119">
        <v>0</v>
      </c>
      <c r="W65" s="119">
        <v>0</v>
      </c>
      <c r="X65" s="119">
        <v>0</v>
      </c>
      <c r="Y65" s="119">
        <v>0</v>
      </c>
      <c r="Z65" s="119"/>
      <c r="AA65" s="119"/>
      <c r="AB65" s="119"/>
      <c r="AC65" s="119"/>
      <c r="AD65" s="119"/>
      <c r="AE65" s="119"/>
      <c r="AF65" s="119"/>
      <c r="AG65" s="119"/>
      <c r="AH65" s="119"/>
      <c r="AI65" s="119"/>
      <c r="AJ65" s="119"/>
      <c r="AK65" s="119"/>
      <c r="AL65" s="119"/>
      <c r="AM65" s="119"/>
      <c r="AN65" s="119"/>
      <c r="AO65" s="119"/>
      <c r="AP65" s="119"/>
      <c r="AQ65" s="119"/>
      <c r="AR65" s="119"/>
      <c r="AS65" s="119"/>
      <c r="AT65" s="119"/>
      <c r="AU65" s="119"/>
      <c r="AV65" s="119"/>
      <c r="AW65" s="119"/>
      <c r="AX65" s="119"/>
      <c r="AY65" s="119"/>
      <c r="AZ65" s="119"/>
      <c r="BA65" s="119"/>
      <c r="BB65" s="119"/>
      <c r="BD65" s="100">
        <v>90.411780000000007</v>
      </c>
      <c r="BF65" s="120">
        <v>4</v>
      </c>
      <c r="BH65" s="43">
        <v>0</v>
      </c>
      <c r="BI65" s="43">
        <v>91937.279999999999</v>
      </c>
      <c r="BJ65" s="43">
        <v>1</v>
      </c>
      <c r="BL65" s="43">
        <v>4677</v>
      </c>
      <c r="BM65" s="43">
        <v>50</v>
      </c>
      <c r="BN65" s="121">
        <v>40148</v>
      </c>
      <c r="BP65" s="122">
        <v>6</v>
      </c>
      <c r="BQ65" s="38" t="s">
        <v>116</v>
      </c>
      <c r="BR65" s="96">
        <v>80</v>
      </c>
      <c r="BT65" s="43">
        <v>6</v>
      </c>
      <c r="BU65" s="43">
        <v>0</v>
      </c>
      <c r="BW65" s="38"/>
      <c r="BX65" s="48">
        <v>0</v>
      </c>
      <c r="BY65" s="48">
        <v>0</v>
      </c>
      <c r="BZ65" s="48">
        <v>0</v>
      </c>
      <c r="CA65" s="48">
        <v>0</v>
      </c>
      <c r="CB65" s="48">
        <v>0</v>
      </c>
      <c r="CC65" s="48">
        <v>0</v>
      </c>
      <c r="CD65" s="48">
        <v>0</v>
      </c>
      <c r="CE65" s="48">
        <v>0</v>
      </c>
      <c r="CF65" s="48"/>
      <c r="CG65" s="48"/>
      <c r="CH65" s="48"/>
      <c r="CI65" s="48">
        <v>0</v>
      </c>
      <c r="CJ65" s="48">
        <v>0</v>
      </c>
      <c r="CK65" s="48">
        <v>0</v>
      </c>
      <c r="CL65" s="48"/>
      <c r="CM65" s="48">
        <v>6</v>
      </c>
      <c r="CO65" s="123">
        <v>1</v>
      </c>
      <c r="CP65" s="123">
        <v>1</v>
      </c>
      <c r="CQ65" s="123">
        <v>1</v>
      </c>
      <c r="CR65" s="123">
        <v>1</v>
      </c>
      <c r="CS65" s="123">
        <v>1</v>
      </c>
      <c r="CT65" s="123">
        <v>1</v>
      </c>
      <c r="CU65" s="123">
        <v>1</v>
      </c>
      <c r="CV65" s="123">
        <v>1</v>
      </c>
      <c r="CW65" s="123">
        <v>1</v>
      </c>
      <c r="CX65" s="123">
        <v>1</v>
      </c>
      <c r="CZ65" s="2">
        <v>2012</v>
      </c>
      <c r="DA65" s="124">
        <v>40148</v>
      </c>
      <c r="DC65" s="125">
        <v>0.96677083333333336</v>
      </c>
      <c r="DD65" s="125">
        <v>0.95427083333333329</v>
      </c>
      <c r="DE65" s="125">
        <v>0.94177083333333333</v>
      </c>
      <c r="DF65" s="125">
        <v>0.92927083333333327</v>
      </c>
      <c r="DG65" s="125">
        <v>0.91677083333333331</v>
      </c>
      <c r="DH65" s="125">
        <v>0.90427083333333336</v>
      </c>
      <c r="DI65" s="125">
        <v>0.89177083333333329</v>
      </c>
      <c r="DJ65" s="125">
        <v>0.87927083333333333</v>
      </c>
      <c r="DK65" s="125">
        <v>0.86677083333333327</v>
      </c>
      <c r="DL65" s="125">
        <v>0.85427083333333331</v>
      </c>
      <c r="DM65" s="125">
        <v>0.84177083333333336</v>
      </c>
      <c r="DN65" s="125">
        <v>0.82927083333333329</v>
      </c>
      <c r="DO65" s="125">
        <v>0.81677083333333333</v>
      </c>
      <c r="DP65" s="125">
        <v>0.80427083333333327</v>
      </c>
      <c r="DQ65" s="125">
        <v>0.79177083333333331</v>
      </c>
      <c r="DR65" s="125">
        <v>0.77927083333333336</v>
      </c>
      <c r="DS65" s="125">
        <v>0.76677083333333329</v>
      </c>
      <c r="DT65" s="125">
        <v>0.75427083333333333</v>
      </c>
      <c r="DU65" s="125">
        <v>0.74177083333333327</v>
      </c>
      <c r="DV65" s="125">
        <v>0.72927083333333331</v>
      </c>
      <c r="DW65" s="125">
        <v>0.71677083333333336</v>
      </c>
      <c r="DX65" s="125">
        <v>0.7042708333333334</v>
      </c>
      <c r="DY65" s="125">
        <v>0.69177083333333333</v>
      </c>
      <c r="DZ65" s="125">
        <v>0.67927083333333338</v>
      </c>
      <c r="EA65" s="125">
        <v>0.66677083333333331</v>
      </c>
      <c r="EB65" s="125">
        <v>0.65427083333333336</v>
      </c>
      <c r="EC65" s="125">
        <v>0.6417708333333334</v>
      </c>
      <c r="ED65" s="125">
        <v>0.62927083333333333</v>
      </c>
      <c r="EE65" s="125">
        <v>0.61677083333333338</v>
      </c>
      <c r="EF65" s="125">
        <v>0.60427083333333331</v>
      </c>
      <c r="EG65" s="125">
        <v>0.59177083333333336</v>
      </c>
      <c r="EH65" s="125">
        <v>0.5792708333333334</v>
      </c>
      <c r="EI65" s="125">
        <v>0.56677083333333333</v>
      </c>
      <c r="EJ65" s="125">
        <v>0.55427083333333338</v>
      </c>
      <c r="EK65" s="125">
        <v>0.54177083333333331</v>
      </c>
      <c r="EL65" s="125">
        <v>0.52927083333333336</v>
      </c>
      <c r="EM65" s="125">
        <v>0.5167708333333334</v>
      </c>
      <c r="EN65" s="125">
        <v>0.50427083333333333</v>
      </c>
      <c r="EO65" s="125">
        <v>0.49177083333333338</v>
      </c>
      <c r="ER65" s="126">
        <v>5829.6281250000002</v>
      </c>
      <c r="ES65" s="126">
        <v>0</v>
      </c>
      <c r="ET65" s="126">
        <v>0</v>
      </c>
      <c r="EU65" s="126">
        <v>0</v>
      </c>
      <c r="EV65" s="126">
        <v>0</v>
      </c>
      <c r="EW65" s="126">
        <v>0</v>
      </c>
      <c r="EX65" s="126">
        <v>0</v>
      </c>
      <c r="EY65" s="126">
        <v>0</v>
      </c>
      <c r="EZ65" s="126">
        <v>0</v>
      </c>
      <c r="FA65" s="126">
        <v>0</v>
      </c>
      <c r="FB65" s="126">
        <v>0</v>
      </c>
      <c r="FC65" s="126">
        <v>0</v>
      </c>
      <c r="FD65" s="126">
        <v>0</v>
      </c>
      <c r="FE65" s="126">
        <v>0</v>
      </c>
      <c r="FF65" s="126">
        <v>0</v>
      </c>
      <c r="FG65" s="126">
        <v>0</v>
      </c>
      <c r="FH65" s="126">
        <v>0</v>
      </c>
      <c r="FI65" s="126">
        <v>0</v>
      </c>
      <c r="FJ65" s="126">
        <v>0</v>
      </c>
      <c r="FK65" s="126">
        <v>0</v>
      </c>
      <c r="FL65" s="126">
        <v>0</v>
      </c>
      <c r="FM65" s="126">
        <v>0</v>
      </c>
      <c r="FN65" s="126">
        <v>0</v>
      </c>
      <c r="FO65" s="126">
        <v>0</v>
      </c>
      <c r="FP65" s="126">
        <v>0</v>
      </c>
      <c r="FQ65" s="126">
        <v>0</v>
      </c>
      <c r="FR65" s="126">
        <v>0</v>
      </c>
      <c r="FS65" s="126">
        <v>0</v>
      </c>
      <c r="FT65" s="126">
        <v>0</v>
      </c>
      <c r="FU65" s="126">
        <v>0</v>
      </c>
      <c r="FV65" s="126">
        <v>0</v>
      </c>
      <c r="FW65" s="126">
        <v>0</v>
      </c>
      <c r="FX65" s="126">
        <v>0</v>
      </c>
      <c r="FY65" s="126">
        <v>0</v>
      </c>
      <c r="FZ65" s="126">
        <v>0</v>
      </c>
      <c r="GA65" s="126">
        <v>0</v>
      </c>
      <c r="GB65" s="126">
        <v>0</v>
      </c>
      <c r="GC65" s="126">
        <v>0</v>
      </c>
      <c r="GD65" s="126">
        <v>0</v>
      </c>
    </row>
    <row r="66" spans="1:186">
      <c r="E66" s="118" t="s">
        <v>366</v>
      </c>
      <c r="F66" s="118" t="s">
        <v>367</v>
      </c>
      <c r="G66" s="118" t="s">
        <v>389</v>
      </c>
      <c r="H66" s="118" t="s">
        <v>390</v>
      </c>
      <c r="I66" s="118" t="s">
        <v>389</v>
      </c>
      <c r="J66" s="118">
        <v>0</v>
      </c>
      <c r="K66" s="118" t="s">
        <v>260</v>
      </c>
      <c r="L66" s="118" t="s">
        <v>260</v>
      </c>
      <c r="M66" s="118" t="s">
        <v>261</v>
      </c>
      <c r="N66" s="118" t="s">
        <v>262</v>
      </c>
      <c r="O66" s="119">
        <v>-54.159750000000003</v>
      </c>
      <c r="P66" s="119">
        <v>3.96</v>
      </c>
      <c r="Q66" s="119">
        <v>0</v>
      </c>
      <c r="R66" s="119">
        <v>0</v>
      </c>
      <c r="S66" s="119">
        <v>0</v>
      </c>
      <c r="T66" s="119">
        <v>0</v>
      </c>
      <c r="U66" s="119">
        <v>0</v>
      </c>
      <c r="V66" s="119">
        <v>0</v>
      </c>
      <c r="W66" s="119">
        <v>0</v>
      </c>
      <c r="X66" s="119">
        <v>0</v>
      </c>
      <c r="Y66" s="119">
        <v>0</v>
      </c>
      <c r="Z66" s="119"/>
      <c r="AA66" s="119"/>
      <c r="AB66" s="119"/>
      <c r="AC66" s="119"/>
      <c r="AD66" s="119"/>
      <c r="AE66" s="119"/>
      <c r="AF66" s="119"/>
      <c r="AG66" s="119"/>
      <c r="AH66" s="119"/>
      <c r="AI66" s="119"/>
      <c r="AJ66" s="119"/>
      <c r="AK66" s="119"/>
      <c r="AL66" s="119"/>
      <c r="AM66" s="119"/>
      <c r="AN66" s="119"/>
      <c r="AO66" s="119"/>
      <c r="AP66" s="119"/>
      <c r="AQ66" s="119"/>
      <c r="AR66" s="119"/>
      <c r="AS66" s="119"/>
      <c r="AT66" s="119"/>
      <c r="AU66" s="119"/>
      <c r="AV66" s="119"/>
      <c r="AW66" s="119"/>
      <c r="AX66" s="119"/>
      <c r="AY66" s="119"/>
      <c r="AZ66" s="119"/>
      <c r="BA66" s="119"/>
      <c r="BB66" s="119"/>
      <c r="BD66" s="100">
        <v>-50.199750000000002</v>
      </c>
      <c r="BF66" s="120">
        <v>4</v>
      </c>
      <c r="BH66" s="43">
        <v>44155.5</v>
      </c>
      <c r="BI66" s="43">
        <v>0</v>
      </c>
      <c r="BJ66" s="43">
        <v>0</v>
      </c>
      <c r="BL66" s="43" t="s">
        <v>263</v>
      </c>
      <c r="BM66" s="43">
        <v>0</v>
      </c>
      <c r="BN66" s="121" t="s">
        <v>263</v>
      </c>
      <c r="BP66" s="122">
        <v>6</v>
      </c>
      <c r="BQ66" s="38" t="s">
        <v>116</v>
      </c>
      <c r="BR66" s="96">
        <v>80</v>
      </c>
      <c r="BT66" s="43">
        <v>6</v>
      </c>
      <c r="BU66" s="43">
        <v>0</v>
      </c>
      <c r="BW66" s="38"/>
      <c r="BX66" s="48">
        <v>0</v>
      </c>
      <c r="BY66" s="48">
        <v>0</v>
      </c>
      <c r="BZ66" s="48">
        <v>0</v>
      </c>
      <c r="CA66" s="48">
        <v>0</v>
      </c>
      <c r="CB66" s="48">
        <v>0</v>
      </c>
      <c r="CC66" s="48">
        <v>0</v>
      </c>
      <c r="CD66" s="48">
        <v>0</v>
      </c>
      <c r="CE66" s="48">
        <v>0</v>
      </c>
      <c r="CF66" s="48"/>
      <c r="CG66" s="48"/>
      <c r="CH66" s="48"/>
      <c r="CI66" s="48">
        <v>0</v>
      </c>
      <c r="CJ66" s="48">
        <v>0</v>
      </c>
      <c r="CK66" s="48">
        <v>0</v>
      </c>
      <c r="CL66" s="48"/>
      <c r="CM66" s="48">
        <v>6</v>
      </c>
      <c r="CO66" s="123">
        <v>1</v>
      </c>
      <c r="CP66" s="123">
        <v>1</v>
      </c>
      <c r="CQ66" s="123">
        <v>1</v>
      </c>
      <c r="CR66" s="123">
        <v>1</v>
      </c>
      <c r="CS66" s="123">
        <v>1</v>
      </c>
      <c r="CT66" s="123">
        <v>1</v>
      </c>
      <c r="CU66" s="123">
        <v>1</v>
      </c>
      <c r="CV66" s="123">
        <v>1</v>
      </c>
      <c r="CW66" s="123">
        <v>1</v>
      </c>
      <c r="CX66" s="123">
        <v>1</v>
      </c>
      <c r="CZ66" s="2">
        <v>2012</v>
      </c>
      <c r="DA66" s="124">
        <v>41120</v>
      </c>
      <c r="DC66" s="125">
        <v>1</v>
      </c>
      <c r="DD66" s="125">
        <v>0.98750000000000004</v>
      </c>
      <c r="DE66" s="125">
        <v>0.97499999999999998</v>
      </c>
      <c r="DF66" s="125">
        <v>0.96250000000000002</v>
      </c>
      <c r="DG66" s="125">
        <v>0.95</v>
      </c>
      <c r="DH66" s="125">
        <v>0.9375</v>
      </c>
      <c r="DI66" s="125">
        <v>0.92500000000000004</v>
      </c>
      <c r="DJ66" s="125">
        <v>0.91249999999999998</v>
      </c>
      <c r="DK66" s="125">
        <v>0.9</v>
      </c>
      <c r="DL66" s="125">
        <v>0.88749999999999996</v>
      </c>
      <c r="DM66" s="125">
        <v>0.875</v>
      </c>
      <c r="DN66" s="125">
        <v>0.86250000000000004</v>
      </c>
      <c r="DO66" s="125">
        <v>0.85</v>
      </c>
      <c r="DP66" s="125">
        <v>0.83750000000000002</v>
      </c>
      <c r="DQ66" s="125">
        <v>0.82499999999999996</v>
      </c>
      <c r="DR66" s="125">
        <v>0.8125</v>
      </c>
      <c r="DS66" s="125">
        <v>0.8</v>
      </c>
      <c r="DT66" s="125">
        <v>0.78749999999999998</v>
      </c>
      <c r="DU66" s="125">
        <v>0.77500000000000002</v>
      </c>
      <c r="DV66" s="125">
        <v>0.76249999999999996</v>
      </c>
      <c r="DW66" s="125">
        <v>0.75</v>
      </c>
      <c r="DX66" s="125">
        <v>0.73750000000000004</v>
      </c>
      <c r="DY66" s="125">
        <v>0.72499999999999998</v>
      </c>
      <c r="DZ66" s="125">
        <v>0.71250000000000002</v>
      </c>
      <c r="EA66" s="125">
        <v>0.7</v>
      </c>
      <c r="EB66" s="125">
        <v>0.6875</v>
      </c>
      <c r="EC66" s="125">
        <v>0.67500000000000004</v>
      </c>
      <c r="ED66" s="125">
        <v>0.66249999999999998</v>
      </c>
      <c r="EE66" s="125">
        <v>0.65</v>
      </c>
      <c r="EF66" s="125">
        <v>0.63749999999999996</v>
      </c>
      <c r="EG66" s="125">
        <v>0.625</v>
      </c>
      <c r="EH66" s="125">
        <v>0.61250000000000004</v>
      </c>
      <c r="EI66" s="125">
        <v>0.6</v>
      </c>
      <c r="EJ66" s="125">
        <v>0.58750000000000002</v>
      </c>
      <c r="EK66" s="125">
        <v>0.57499999999999996</v>
      </c>
      <c r="EL66" s="125">
        <v>0.5625</v>
      </c>
      <c r="EM66" s="125">
        <v>0.55000000000000004</v>
      </c>
      <c r="EN66" s="125">
        <v>0.53749999999999998</v>
      </c>
      <c r="EO66" s="125">
        <v>0.52500000000000002</v>
      </c>
      <c r="ER66" s="126">
        <v>48115.5</v>
      </c>
      <c r="ES66" s="126">
        <v>43603.556250000001</v>
      </c>
      <c r="ET66" s="126">
        <v>43051.612499999996</v>
      </c>
      <c r="EU66" s="126">
        <v>42499.668750000004</v>
      </c>
      <c r="EV66" s="126">
        <v>41947.724999999999</v>
      </c>
      <c r="EW66" s="126">
        <v>41395.78125</v>
      </c>
      <c r="EX66" s="126">
        <v>40843.837500000001</v>
      </c>
      <c r="EY66" s="126">
        <v>40291.893749999996</v>
      </c>
      <c r="EZ66" s="126">
        <v>39739.950000000004</v>
      </c>
      <c r="FA66" s="126">
        <v>39188.006249999999</v>
      </c>
      <c r="FB66" s="126">
        <v>38636.0625</v>
      </c>
      <c r="FC66" s="126">
        <v>38084.118750000001</v>
      </c>
      <c r="FD66" s="126">
        <v>37532.174999999996</v>
      </c>
      <c r="FE66" s="126">
        <v>36980.231250000004</v>
      </c>
      <c r="FF66" s="126">
        <v>36428.287499999999</v>
      </c>
      <c r="FG66" s="126">
        <v>35876.34375</v>
      </c>
      <c r="FH66" s="126">
        <v>35324.400000000001</v>
      </c>
      <c r="FI66" s="126">
        <v>34772.456249999996</v>
      </c>
      <c r="FJ66" s="126">
        <v>34220.512500000004</v>
      </c>
      <c r="FK66" s="126">
        <v>33668.568749999999</v>
      </c>
      <c r="FL66" s="126">
        <v>33116.625</v>
      </c>
      <c r="FM66" s="126">
        <v>32564.681250000001</v>
      </c>
      <c r="FN66" s="126">
        <v>32012.737499999999</v>
      </c>
      <c r="FO66" s="126">
        <v>31460.793750000001</v>
      </c>
      <c r="FP66" s="126">
        <v>30908.85</v>
      </c>
      <c r="FQ66" s="126">
        <v>30356.90625</v>
      </c>
      <c r="FR66" s="126">
        <v>29804.962500000001</v>
      </c>
      <c r="FS66" s="126">
        <v>29253.018749999999</v>
      </c>
      <c r="FT66" s="126">
        <v>28701.075000000001</v>
      </c>
      <c r="FU66" s="126">
        <v>28149.131249999999</v>
      </c>
      <c r="FV66" s="126">
        <v>27597.1875</v>
      </c>
      <c r="FW66" s="126">
        <v>27045.243750000001</v>
      </c>
      <c r="FX66" s="126">
        <v>26493.3</v>
      </c>
      <c r="FY66" s="126">
        <v>25941.356250000001</v>
      </c>
      <c r="FZ66" s="126">
        <v>25389.412499999999</v>
      </c>
      <c r="GA66" s="126">
        <v>24837.46875</v>
      </c>
      <c r="GB66" s="126">
        <v>24285.525000000001</v>
      </c>
      <c r="GC66" s="126">
        <v>23733.581249999999</v>
      </c>
      <c r="GD66" s="126">
        <v>23181.637500000001</v>
      </c>
    </row>
    <row r="67" spans="1:186" ht="15.75">
      <c r="A67" s="66"/>
      <c r="B67" s="66"/>
      <c r="E67" s="118" t="s">
        <v>366</v>
      </c>
      <c r="F67" s="118" t="s">
        <v>367</v>
      </c>
      <c r="G67" s="118" t="s">
        <v>391</v>
      </c>
      <c r="H67" s="118" t="s">
        <v>392</v>
      </c>
      <c r="I67" s="118" t="s">
        <v>393</v>
      </c>
      <c r="J67" s="118">
        <v>99</v>
      </c>
      <c r="K67" s="118" t="s">
        <v>260</v>
      </c>
      <c r="L67" s="118" t="s">
        <v>260</v>
      </c>
      <c r="M67" s="118" t="s">
        <v>290</v>
      </c>
      <c r="N67" s="118" t="s">
        <v>262</v>
      </c>
      <c r="O67" s="119">
        <v>46.209069999999997</v>
      </c>
      <c r="P67" s="119">
        <v>1.6</v>
      </c>
      <c r="Q67" s="119">
        <v>0</v>
      </c>
      <c r="R67" s="119">
        <v>0</v>
      </c>
      <c r="S67" s="119">
        <v>0</v>
      </c>
      <c r="T67" s="119">
        <v>0</v>
      </c>
      <c r="U67" s="119">
        <v>0</v>
      </c>
      <c r="V67" s="119">
        <v>0</v>
      </c>
      <c r="W67" s="119">
        <v>0</v>
      </c>
      <c r="X67" s="119">
        <v>0</v>
      </c>
      <c r="Y67" s="119">
        <v>0</v>
      </c>
      <c r="Z67" s="119"/>
      <c r="AA67" s="119"/>
      <c r="AB67" s="119"/>
      <c r="AC67" s="119"/>
      <c r="AD67" s="119"/>
      <c r="AE67" s="119"/>
      <c r="AF67" s="119"/>
      <c r="AG67" s="119"/>
      <c r="AH67" s="119"/>
      <c r="AI67" s="119"/>
      <c r="AJ67" s="119"/>
      <c r="AK67" s="119"/>
      <c r="AL67" s="119"/>
      <c r="AM67" s="119"/>
      <c r="AN67" s="119"/>
      <c r="AO67" s="119"/>
      <c r="AP67" s="119"/>
      <c r="AQ67" s="119"/>
      <c r="AR67" s="119"/>
      <c r="AS67" s="119"/>
      <c r="AT67" s="119"/>
      <c r="AU67" s="119"/>
      <c r="AV67" s="119"/>
      <c r="AW67" s="119"/>
      <c r="AX67" s="119"/>
      <c r="AY67" s="119"/>
      <c r="AZ67" s="119"/>
      <c r="BA67" s="119"/>
      <c r="BB67" s="119"/>
      <c r="BD67" s="100">
        <v>47.809069999999998</v>
      </c>
      <c r="BF67" s="120">
        <v>5</v>
      </c>
      <c r="BH67" s="43">
        <v>0</v>
      </c>
      <c r="BI67" s="43">
        <v>47820.35</v>
      </c>
      <c r="BJ67" s="43">
        <v>1</v>
      </c>
      <c r="BL67" s="43">
        <v>4657</v>
      </c>
      <c r="BM67" s="43">
        <v>25</v>
      </c>
      <c r="BN67" s="121">
        <v>40695</v>
      </c>
      <c r="BP67" s="122">
        <v>12</v>
      </c>
      <c r="BQ67" s="38" t="s">
        <v>122</v>
      </c>
      <c r="BR67" s="96">
        <v>50</v>
      </c>
      <c r="BT67" s="43">
        <v>0</v>
      </c>
      <c r="BU67" s="43">
        <v>0</v>
      </c>
      <c r="BW67" s="38"/>
      <c r="BX67" s="48">
        <v>0</v>
      </c>
      <c r="BY67" s="48">
        <v>0</v>
      </c>
      <c r="BZ67" s="48">
        <v>0</v>
      </c>
      <c r="CA67" s="48">
        <v>0</v>
      </c>
      <c r="CB67" s="48">
        <v>12</v>
      </c>
      <c r="CC67" s="48">
        <v>0</v>
      </c>
      <c r="CD67" s="48">
        <v>0</v>
      </c>
      <c r="CE67" s="48">
        <v>0</v>
      </c>
      <c r="CF67" s="48"/>
      <c r="CG67" s="48"/>
      <c r="CH67" s="48"/>
      <c r="CI67" s="48">
        <v>0</v>
      </c>
      <c r="CJ67" s="48">
        <v>0</v>
      </c>
      <c r="CK67" s="48">
        <v>0</v>
      </c>
      <c r="CL67" s="48"/>
      <c r="CM67" s="48">
        <v>12</v>
      </c>
      <c r="CO67" s="123">
        <v>1</v>
      </c>
      <c r="CP67" s="123">
        <v>1</v>
      </c>
      <c r="CQ67" s="123">
        <v>1</v>
      </c>
      <c r="CR67" s="123">
        <v>1</v>
      </c>
      <c r="CS67" s="123">
        <v>1</v>
      </c>
      <c r="CT67" s="123">
        <v>1</v>
      </c>
      <c r="CU67" s="123">
        <v>1</v>
      </c>
      <c r="CV67" s="123">
        <v>1</v>
      </c>
      <c r="CW67" s="123">
        <v>1</v>
      </c>
      <c r="CX67" s="123">
        <v>1</v>
      </c>
      <c r="CZ67" s="2">
        <v>2012</v>
      </c>
      <c r="DA67" s="124">
        <v>40695</v>
      </c>
      <c r="DC67" s="125">
        <v>0.97666666666666668</v>
      </c>
      <c r="DD67" s="125">
        <v>0.95666666666666667</v>
      </c>
      <c r="DE67" s="125">
        <v>0.9368333333333333</v>
      </c>
      <c r="DF67" s="125">
        <v>0.91683333333333339</v>
      </c>
      <c r="DG67" s="125">
        <v>0.89666666666666672</v>
      </c>
      <c r="DH67" s="125">
        <v>0.87666666666666671</v>
      </c>
      <c r="DI67" s="125">
        <v>0.85683333333333334</v>
      </c>
      <c r="DJ67" s="125">
        <v>0.83683333333333332</v>
      </c>
      <c r="DK67" s="125">
        <v>0.81666666666666665</v>
      </c>
      <c r="DL67" s="125">
        <v>0.79666666666666663</v>
      </c>
      <c r="DM67" s="125">
        <v>0.77683333333333326</v>
      </c>
      <c r="DN67" s="125">
        <v>0.75683333333333336</v>
      </c>
      <c r="DO67" s="125">
        <v>0.73666666666666669</v>
      </c>
      <c r="DP67" s="125">
        <v>0.71666666666666667</v>
      </c>
      <c r="DQ67" s="125">
        <v>0.69666666666666666</v>
      </c>
      <c r="DR67" s="125">
        <v>0.6768333333333334</v>
      </c>
      <c r="DS67" s="125">
        <v>0.65666666666666673</v>
      </c>
      <c r="DT67" s="125">
        <v>0.63666666666666671</v>
      </c>
      <c r="DU67" s="125">
        <v>0.6166666666666667</v>
      </c>
      <c r="DV67" s="125">
        <v>0.59683333333333333</v>
      </c>
      <c r="DW67" s="125">
        <v>0.57666666666666666</v>
      </c>
      <c r="DX67" s="125">
        <v>0.55666666666666664</v>
      </c>
      <c r="DY67" s="125">
        <v>0.53666666666666663</v>
      </c>
      <c r="DZ67" s="125">
        <v>0.51683333333333337</v>
      </c>
      <c r="EA67" s="125">
        <v>0.4966666666666667</v>
      </c>
      <c r="EB67" s="125">
        <v>0.47666666666666668</v>
      </c>
      <c r="EC67" s="125">
        <v>0.45666666666666667</v>
      </c>
      <c r="ED67" s="125">
        <v>0.43683333333333341</v>
      </c>
      <c r="EE67" s="125">
        <v>0.41666666666666663</v>
      </c>
      <c r="EF67" s="125">
        <v>0.39666666666666661</v>
      </c>
      <c r="EG67" s="125">
        <v>0.37666666666666671</v>
      </c>
      <c r="EH67" s="125">
        <v>0.35683333333333334</v>
      </c>
      <c r="EI67" s="125">
        <v>0.33666666666666667</v>
      </c>
      <c r="EJ67" s="125">
        <v>0.31666666666666665</v>
      </c>
      <c r="EK67" s="125">
        <v>0.29666666666666663</v>
      </c>
      <c r="EL67" s="125">
        <v>0.27683333333333338</v>
      </c>
      <c r="EM67" s="125">
        <v>0.25666666666666671</v>
      </c>
      <c r="EN67" s="125">
        <v>0.23666666666666669</v>
      </c>
      <c r="EO67" s="125">
        <v>0.21666666666666667</v>
      </c>
      <c r="ER67" s="126">
        <v>1562.6666666666667</v>
      </c>
      <c r="ES67" s="126">
        <v>0</v>
      </c>
      <c r="ET67" s="126">
        <v>0</v>
      </c>
      <c r="EU67" s="126">
        <v>0</v>
      </c>
      <c r="EV67" s="126">
        <v>0</v>
      </c>
      <c r="EW67" s="126">
        <v>0</v>
      </c>
      <c r="EX67" s="126">
        <v>0</v>
      </c>
      <c r="EY67" s="126">
        <v>0</v>
      </c>
      <c r="EZ67" s="126">
        <v>0</v>
      </c>
      <c r="FA67" s="126">
        <v>0</v>
      </c>
      <c r="FB67" s="126">
        <v>0</v>
      </c>
      <c r="FC67" s="126">
        <v>0</v>
      </c>
      <c r="FD67" s="126">
        <v>0</v>
      </c>
      <c r="FE67" s="126">
        <v>0</v>
      </c>
      <c r="FF67" s="126">
        <v>0</v>
      </c>
      <c r="FG67" s="126">
        <v>0</v>
      </c>
      <c r="FH67" s="126">
        <v>0</v>
      </c>
      <c r="FI67" s="126">
        <v>0</v>
      </c>
      <c r="FJ67" s="126">
        <v>0</v>
      </c>
      <c r="FK67" s="126">
        <v>0</v>
      </c>
      <c r="FL67" s="126">
        <v>0</v>
      </c>
      <c r="FM67" s="126">
        <v>0</v>
      </c>
      <c r="FN67" s="126">
        <v>0</v>
      </c>
      <c r="FO67" s="126">
        <v>0</v>
      </c>
      <c r="FP67" s="126">
        <v>0</v>
      </c>
      <c r="FQ67" s="126">
        <v>0</v>
      </c>
      <c r="FR67" s="126">
        <v>0</v>
      </c>
      <c r="FS67" s="126">
        <v>0</v>
      </c>
      <c r="FT67" s="126">
        <v>0</v>
      </c>
      <c r="FU67" s="126">
        <v>0</v>
      </c>
      <c r="FV67" s="126">
        <v>0</v>
      </c>
      <c r="FW67" s="126">
        <v>0</v>
      </c>
      <c r="FX67" s="126">
        <v>0</v>
      </c>
      <c r="FY67" s="126">
        <v>0</v>
      </c>
      <c r="FZ67" s="126">
        <v>0</v>
      </c>
      <c r="GA67" s="126">
        <v>0</v>
      </c>
      <c r="GB67" s="126">
        <v>0</v>
      </c>
      <c r="GC67" s="126">
        <v>0</v>
      </c>
      <c r="GD67" s="126">
        <v>0</v>
      </c>
    </row>
    <row r="68" spans="1:186">
      <c r="E68" s="118" t="s">
        <v>366</v>
      </c>
      <c r="F68" s="118" t="s">
        <v>367</v>
      </c>
      <c r="G68" s="118" t="s">
        <v>394</v>
      </c>
      <c r="H68" s="118" t="s">
        <v>395</v>
      </c>
      <c r="I68" s="118" t="s">
        <v>396</v>
      </c>
      <c r="J68" s="118">
        <v>192</v>
      </c>
      <c r="K68" s="118" t="s">
        <v>260</v>
      </c>
      <c r="L68" s="118" t="s">
        <v>260</v>
      </c>
      <c r="M68" s="118" t="s">
        <v>290</v>
      </c>
      <c r="N68" s="118" t="s">
        <v>262</v>
      </c>
      <c r="O68" s="119">
        <v>175.24924999999999</v>
      </c>
      <c r="P68" s="119">
        <v>17.684154609342698</v>
      </c>
      <c r="Q68" s="119">
        <v>0</v>
      </c>
      <c r="R68" s="119">
        <v>0</v>
      </c>
      <c r="S68" s="119">
        <v>0</v>
      </c>
      <c r="T68" s="119">
        <v>0</v>
      </c>
      <c r="U68" s="119">
        <v>0</v>
      </c>
      <c r="V68" s="119">
        <v>0</v>
      </c>
      <c r="W68" s="119">
        <v>0</v>
      </c>
      <c r="X68" s="119">
        <v>0</v>
      </c>
      <c r="Y68" s="119">
        <v>0</v>
      </c>
      <c r="Z68" s="119"/>
      <c r="AA68" s="119"/>
      <c r="AB68" s="119"/>
      <c r="AC68" s="119"/>
      <c r="AD68" s="119"/>
      <c r="AE68" s="119"/>
      <c r="AF68" s="119"/>
      <c r="AG68" s="119"/>
      <c r="AH68" s="119"/>
      <c r="AI68" s="119"/>
      <c r="AJ68" s="119"/>
      <c r="AK68" s="119"/>
      <c r="AL68" s="119"/>
      <c r="AM68" s="119"/>
      <c r="AN68" s="119"/>
      <c r="AO68" s="119"/>
      <c r="AP68" s="119"/>
      <c r="AQ68" s="119"/>
      <c r="AR68" s="119"/>
      <c r="AS68" s="119"/>
      <c r="AT68" s="119"/>
      <c r="AU68" s="119"/>
      <c r="AV68" s="119"/>
      <c r="AW68" s="119"/>
      <c r="AX68" s="119"/>
      <c r="AY68" s="119"/>
      <c r="AZ68" s="119"/>
      <c r="BA68" s="119"/>
      <c r="BB68" s="119"/>
      <c r="BD68" s="100">
        <v>192.93340460934269</v>
      </c>
      <c r="BF68" s="120">
        <v>5</v>
      </c>
      <c r="BH68" s="43">
        <v>0</v>
      </c>
      <c r="BI68" s="43">
        <v>199368.24</v>
      </c>
      <c r="BJ68" s="43">
        <v>1</v>
      </c>
      <c r="BL68" s="43">
        <v>4666</v>
      </c>
      <c r="BM68" s="43">
        <v>25</v>
      </c>
      <c r="BN68" s="121">
        <v>40909</v>
      </c>
      <c r="BP68" s="122">
        <v>12</v>
      </c>
      <c r="BQ68" s="38" t="s">
        <v>122</v>
      </c>
      <c r="BR68" s="96">
        <v>50</v>
      </c>
      <c r="BT68" s="43">
        <v>0</v>
      </c>
      <c r="BU68" s="43">
        <v>0</v>
      </c>
      <c r="BW68" s="38"/>
      <c r="BX68" s="48">
        <v>0</v>
      </c>
      <c r="BY68" s="48">
        <v>0</v>
      </c>
      <c r="BZ68" s="48">
        <v>0</v>
      </c>
      <c r="CA68" s="48">
        <v>0</v>
      </c>
      <c r="CB68" s="48">
        <v>12</v>
      </c>
      <c r="CC68" s="48">
        <v>0</v>
      </c>
      <c r="CD68" s="48">
        <v>0</v>
      </c>
      <c r="CE68" s="48">
        <v>0</v>
      </c>
      <c r="CF68" s="48"/>
      <c r="CG68" s="48"/>
      <c r="CH68" s="48"/>
      <c r="CI68" s="48">
        <v>0</v>
      </c>
      <c r="CJ68" s="48">
        <v>0</v>
      </c>
      <c r="CK68" s="48">
        <v>0</v>
      </c>
      <c r="CL68" s="48"/>
      <c r="CM68" s="48">
        <v>12</v>
      </c>
      <c r="CO68" s="123">
        <v>1</v>
      </c>
      <c r="CP68" s="123">
        <v>1</v>
      </c>
      <c r="CQ68" s="123">
        <v>1</v>
      </c>
      <c r="CR68" s="123">
        <v>1</v>
      </c>
      <c r="CS68" s="123">
        <v>1</v>
      </c>
      <c r="CT68" s="123">
        <v>1</v>
      </c>
      <c r="CU68" s="123">
        <v>1</v>
      </c>
      <c r="CV68" s="123">
        <v>1</v>
      </c>
      <c r="CW68" s="123">
        <v>1</v>
      </c>
      <c r="CX68" s="123">
        <v>1</v>
      </c>
      <c r="CZ68" s="2">
        <v>2012</v>
      </c>
      <c r="DA68" s="124">
        <v>40909</v>
      </c>
      <c r="DC68" s="125">
        <v>0.98850000000000005</v>
      </c>
      <c r="DD68" s="125">
        <v>0.96850000000000003</v>
      </c>
      <c r="DE68" s="125">
        <v>0.94850000000000001</v>
      </c>
      <c r="DF68" s="125">
        <v>0.92849999999999999</v>
      </c>
      <c r="DG68" s="125">
        <v>0.90849999999999997</v>
      </c>
      <c r="DH68" s="125">
        <v>0.88849999999999996</v>
      </c>
      <c r="DI68" s="125">
        <v>0.86850000000000005</v>
      </c>
      <c r="DJ68" s="125">
        <v>0.84850000000000003</v>
      </c>
      <c r="DK68" s="125">
        <v>0.82850000000000001</v>
      </c>
      <c r="DL68" s="125">
        <v>0.8085</v>
      </c>
      <c r="DM68" s="125">
        <v>0.78849999999999998</v>
      </c>
      <c r="DN68" s="125">
        <v>0.76849999999999996</v>
      </c>
      <c r="DO68" s="125">
        <v>0.74849999999999994</v>
      </c>
      <c r="DP68" s="125">
        <v>0.72849999999999993</v>
      </c>
      <c r="DQ68" s="125">
        <v>0.70849999999999991</v>
      </c>
      <c r="DR68" s="125">
        <v>0.6885</v>
      </c>
      <c r="DS68" s="125">
        <v>0.66849999999999998</v>
      </c>
      <c r="DT68" s="125">
        <v>0.64849999999999997</v>
      </c>
      <c r="DU68" s="125">
        <v>0.62850000000000006</v>
      </c>
      <c r="DV68" s="125">
        <v>0.60850000000000004</v>
      </c>
      <c r="DW68" s="125">
        <v>0.58850000000000002</v>
      </c>
      <c r="DX68" s="125">
        <v>0.56850000000000001</v>
      </c>
      <c r="DY68" s="125">
        <v>0.54849999999999999</v>
      </c>
      <c r="DZ68" s="125">
        <v>0.52849999999999997</v>
      </c>
      <c r="EA68" s="125">
        <v>0.50850000000000006</v>
      </c>
      <c r="EB68" s="125">
        <v>0.48850000000000005</v>
      </c>
      <c r="EC68" s="125">
        <v>0.46850000000000003</v>
      </c>
      <c r="ED68" s="125">
        <v>0.44850000000000001</v>
      </c>
      <c r="EE68" s="125">
        <v>0.42849999999999999</v>
      </c>
      <c r="EF68" s="125">
        <v>0.40850000000000009</v>
      </c>
      <c r="EG68" s="125">
        <v>0.38850000000000007</v>
      </c>
      <c r="EH68" s="125">
        <v>0.36850000000000005</v>
      </c>
      <c r="EI68" s="125">
        <v>0.34850000000000003</v>
      </c>
      <c r="EJ68" s="125">
        <v>0.32850000000000001</v>
      </c>
      <c r="EK68" s="125">
        <v>0.3085</v>
      </c>
      <c r="EL68" s="125">
        <v>0.28850000000000009</v>
      </c>
      <c r="EM68" s="125">
        <v>0.26850000000000007</v>
      </c>
      <c r="EN68" s="125">
        <v>0.24850000000000005</v>
      </c>
      <c r="EO68" s="125">
        <v>0.22850000000000004</v>
      </c>
      <c r="ER68" s="126">
        <v>17480.786831335259</v>
      </c>
      <c r="ES68" s="126">
        <v>0</v>
      </c>
      <c r="ET68" s="126">
        <v>0</v>
      </c>
      <c r="EU68" s="126">
        <v>0</v>
      </c>
      <c r="EV68" s="126">
        <v>0</v>
      </c>
      <c r="EW68" s="126">
        <v>0</v>
      </c>
      <c r="EX68" s="126">
        <v>0</v>
      </c>
      <c r="EY68" s="126">
        <v>0</v>
      </c>
      <c r="EZ68" s="126">
        <v>0</v>
      </c>
      <c r="FA68" s="126">
        <v>0</v>
      </c>
      <c r="FB68" s="126">
        <v>0</v>
      </c>
      <c r="FC68" s="126">
        <v>0</v>
      </c>
      <c r="FD68" s="126">
        <v>0</v>
      </c>
      <c r="FE68" s="126">
        <v>0</v>
      </c>
      <c r="FF68" s="126">
        <v>0</v>
      </c>
      <c r="FG68" s="126">
        <v>0</v>
      </c>
      <c r="FH68" s="126">
        <v>0</v>
      </c>
      <c r="FI68" s="126">
        <v>0</v>
      </c>
      <c r="FJ68" s="126">
        <v>0</v>
      </c>
      <c r="FK68" s="126">
        <v>0</v>
      </c>
      <c r="FL68" s="126">
        <v>0</v>
      </c>
      <c r="FM68" s="126">
        <v>0</v>
      </c>
      <c r="FN68" s="126">
        <v>0</v>
      </c>
      <c r="FO68" s="126">
        <v>0</v>
      </c>
      <c r="FP68" s="126">
        <v>0</v>
      </c>
      <c r="FQ68" s="126">
        <v>0</v>
      </c>
      <c r="FR68" s="126">
        <v>0</v>
      </c>
      <c r="FS68" s="126">
        <v>0</v>
      </c>
      <c r="FT68" s="126">
        <v>0</v>
      </c>
      <c r="FU68" s="126">
        <v>0</v>
      </c>
      <c r="FV68" s="126">
        <v>0</v>
      </c>
      <c r="FW68" s="126">
        <v>0</v>
      </c>
      <c r="FX68" s="126">
        <v>0</v>
      </c>
      <c r="FY68" s="126">
        <v>0</v>
      </c>
      <c r="FZ68" s="126">
        <v>0</v>
      </c>
      <c r="GA68" s="126">
        <v>0</v>
      </c>
      <c r="GB68" s="126">
        <v>0</v>
      </c>
      <c r="GC68" s="126">
        <v>0</v>
      </c>
      <c r="GD68" s="126">
        <v>0</v>
      </c>
    </row>
    <row r="69" spans="1:186">
      <c r="E69" s="118" t="s">
        <v>366</v>
      </c>
      <c r="F69" s="118" t="s">
        <v>367</v>
      </c>
      <c r="G69" s="118" t="s">
        <v>397</v>
      </c>
      <c r="H69" s="118" t="s">
        <v>398</v>
      </c>
      <c r="I69" s="118" t="s">
        <v>399</v>
      </c>
      <c r="J69" s="118">
        <v>96</v>
      </c>
      <c r="K69" s="118" t="s">
        <v>260</v>
      </c>
      <c r="L69" s="118" t="s">
        <v>260</v>
      </c>
      <c r="M69" s="118" t="s">
        <v>290</v>
      </c>
      <c r="N69" s="118" t="s">
        <v>262</v>
      </c>
      <c r="O69" s="119">
        <v>167.31528</v>
      </c>
      <c r="P69" s="119">
        <v>3.08</v>
      </c>
      <c r="Q69" s="119">
        <v>0</v>
      </c>
      <c r="R69" s="119">
        <v>0</v>
      </c>
      <c r="S69" s="119">
        <v>0</v>
      </c>
      <c r="T69" s="119">
        <v>0</v>
      </c>
      <c r="U69" s="119">
        <v>0</v>
      </c>
      <c r="V69" s="119">
        <v>0</v>
      </c>
      <c r="W69" s="119">
        <v>0</v>
      </c>
      <c r="X69" s="119">
        <v>0</v>
      </c>
      <c r="Y69" s="119">
        <v>0</v>
      </c>
      <c r="Z69" s="119"/>
      <c r="AA69" s="119"/>
      <c r="AB69" s="119"/>
      <c r="AC69" s="119"/>
      <c r="AD69" s="119"/>
      <c r="AE69" s="119"/>
      <c r="AF69" s="119"/>
      <c r="AG69" s="119"/>
      <c r="AH69" s="119"/>
      <c r="AI69" s="119"/>
      <c r="AJ69" s="119"/>
      <c r="AK69" s="119"/>
      <c r="AL69" s="119"/>
      <c r="AM69" s="119"/>
      <c r="AN69" s="119"/>
      <c r="AO69" s="119"/>
      <c r="AP69" s="119"/>
      <c r="AQ69" s="119"/>
      <c r="AR69" s="119"/>
      <c r="AS69" s="119"/>
      <c r="AT69" s="119"/>
      <c r="AU69" s="119"/>
      <c r="AV69" s="119"/>
      <c r="AW69" s="119"/>
      <c r="AX69" s="119"/>
      <c r="AY69" s="119"/>
      <c r="AZ69" s="119"/>
      <c r="BA69" s="119"/>
      <c r="BB69" s="119"/>
      <c r="BD69" s="100">
        <v>170.39528000000001</v>
      </c>
      <c r="BF69" s="120">
        <v>5</v>
      </c>
      <c r="BH69" s="43">
        <v>0</v>
      </c>
      <c r="BI69" s="43">
        <v>179361.98</v>
      </c>
      <c r="BJ69" s="43">
        <v>1</v>
      </c>
      <c r="BL69" s="43">
        <v>4656</v>
      </c>
      <c r="BM69" s="43">
        <v>50</v>
      </c>
      <c r="BN69" s="121">
        <v>40695</v>
      </c>
      <c r="BP69" s="122">
        <v>12</v>
      </c>
      <c r="BQ69" s="38" t="s">
        <v>122</v>
      </c>
      <c r="BR69" s="96">
        <v>50</v>
      </c>
      <c r="BT69" s="43">
        <v>0</v>
      </c>
      <c r="BU69" s="43">
        <v>0</v>
      </c>
      <c r="BW69" s="38"/>
      <c r="BX69" s="48">
        <v>0</v>
      </c>
      <c r="BY69" s="48">
        <v>0</v>
      </c>
      <c r="BZ69" s="48">
        <v>0</v>
      </c>
      <c r="CA69" s="48">
        <v>0</v>
      </c>
      <c r="CB69" s="48">
        <v>12</v>
      </c>
      <c r="CC69" s="48">
        <v>0</v>
      </c>
      <c r="CD69" s="48">
        <v>0</v>
      </c>
      <c r="CE69" s="48">
        <v>0</v>
      </c>
      <c r="CF69" s="48"/>
      <c r="CG69" s="48"/>
      <c r="CH69" s="48"/>
      <c r="CI69" s="48">
        <v>0</v>
      </c>
      <c r="CJ69" s="48">
        <v>0</v>
      </c>
      <c r="CK69" s="48">
        <v>0</v>
      </c>
      <c r="CL69" s="48"/>
      <c r="CM69" s="48">
        <v>12</v>
      </c>
      <c r="CO69" s="123">
        <v>1</v>
      </c>
      <c r="CP69" s="123">
        <v>1</v>
      </c>
      <c r="CQ69" s="123">
        <v>1</v>
      </c>
      <c r="CR69" s="123">
        <v>1</v>
      </c>
      <c r="CS69" s="123">
        <v>1</v>
      </c>
      <c r="CT69" s="123">
        <v>1</v>
      </c>
      <c r="CU69" s="123">
        <v>1</v>
      </c>
      <c r="CV69" s="123">
        <v>1</v>
      </c>
      <c r="CW69" s="123">
        <v>1</v>
      </c>
      <c r="CX69" s="123">
        <v>1</v>
      </c>
      <c r="CZ69" s="2">
        <v>2012</v>
      </c>
      <c r="DA69" s="124">
        <v>40695</v>
      </c>
      <c r="DC69" s="125">
        <v>0.97666666666666668</v>
      </c>
      <c r="DD69" s="125">
        <v>0.95666666666666667</v>
      </c>
      <c r="DE69" s="125">
        <v>0.9368333333333333</v>
      </c>
      <c r="DF69" s="125">
        <v>0.91683333333333339</v>
      </c>
      <c r="DG69" s="125">
        <v>0.89666666666666672</v>
      </c>
      <c r="DH69" s="125">
        <v>0.87666666666666671</v>
      </c>
      <c r="DI69" s="125">
        <v>0.85683333333333334</v>
      </c>
      <c r="DJ69" s="125">
        <v>0.83683333333333332</v>
      </c>
      <c r="DK69" s="125">
        <v>0.81666666666666665</v>
      </c>
      <c r="DL69" s="125">
        <v>0.79666666666666663</v>
      </c>
      <c r="DM69" s="125">
        <v>0.77683333333333326</v>
      </c>
      <c r="DN69" s="125">
        <v>0.75683333333333336</v>
      </c>
      <c r="DO69" s="125">
        <v>0.73666666666666669</v>
      </c>
      <c r="DP69" s="125">
        <v>0.71666666666666667</v>
      </c>
      <c r="DQ69" s="125">
        <v>0.69666666666666666</v>
      </c>
      <c r="DR69" s="125">
        <v>0.6768333333333334</v>
      </c>
      <c r="DS69" s="125">
        <v>0.65666666666666673</v>
      </c>
      <c r="DT69" s="125">
        <v>0.63666666666666671</v>
      </c>
      <c r="DU69" s="125">
        <v>0.6166666666666667</v>
      </c>
      <c r="DV69" s="125">
        <v>0.59683333333333333</v>
      </c>
      <c r="DW69" s="125">
        <v>0.57666666666666666</v>
      </c>
      <c r="DX69" s="125">
        <v>0.55666666666666664</v>
      </c>
      <c r="DY69" s="125">
        <v>0.53666666666666663</v>
      </c>
      <c r="DZ69" s="125">
        <v>0.51683333333333337</v>
      </c>
      <c r="EA69" s="125">
        <v>0.4966666666666667</v>
      </c>
      <c r="EB69" s="125">
        <v>0.47666666666666668</v>
      </c>
      <c r="EC69" s="125">
        <v>0.45666666666666667</v>
      </c>
      <c r="ED69" s="125">
        <v>0.43683333333333341</v>
      </c>
      <c r="EE69" s="125">
        <v>0.41666666666666663</v>
      </c>
      <c r="EF69" s="125">
        <v>0.39666666666666661</v>
      </c>
      <c r="EG69" s="125">
        <v>0.37666666666666671</v>
      </c>
      <c r="EH69" s="125">
        <v>0.35683333333333334</v>
      </c>
      <c r="EI69" s="125">
        <v>0.33666666666666667</v>
      </c>
      <c r="EJ69" s="125">
        <v>0.31666666666666665</v>
      </c>
      <c r="EK69" s="125">
        <v>0.29666666666666663</v>
      </c>
      <c r="EL69" s="125">
        <v>0.27683333333333338</v>
      </c>
      <c r="EM69" s="125">
        <v>0.25666666666666671</v>
      </c>
      <c r="EN69" s="125">
        <v>0.23666666666666669</v>
      </c>
      <c r="EO69" s="125">
        <v>0.21666666666666667</v>
      </c>
      <c r="ER69" s="126">
        <v>3008.1333333333332</v>
      </c>
      <c r="ES69" s="126">
        <v>0</v>
      </c>
      <c r="ET69" s="126">
        <v>0</v>
      </c>
      <c r="EU69" s="126">
        <v>0</v>
      </c>
      <c r="EV69" s="126">
        <v>0</v>
      </c>
      <c r="EW69" s="126">
        <v>0</v>
      </c>
      <c r="EX69" s="126">
        <v>0</v>
      </c>
      <c r="EY69" s="126">
        <v>0</v>
      </c>
      <c r="EZ69" s="126">
        <v>0</v>
      </c>
      <c r="FA69" s="126">
        <v>0</v>
      </c>
      <c r="FB69" s="126">
        <v>0</v>
      </c>
      <c r="FC69" s="126">
        <v>0</v>
      </c>
      <c r="FD69" s="126">
        <v>0</v>
      </c>
      <c r="FE69" s="126">
        <v>0</v>
      </c>
      <c r="FF69" s="126">
        <v>0</v>
      </c>
      <c r="FG69" s="126">
        <v>0</v>
      </c>
      <c r="FH69" s="126">
        <v>0</v>
      </c>
      <c r="FI69" s="126">
        <v>0</v>
      </c>
      <c r="FJ69" s="126">
        <v>0</v>
      </c>
      <c r="FK69" s="126">
        <v>0</v>
      </c>
      <c r="FL69" s="126">
        <v>0</v>
      </c>
      <c r="FM69" s="126">
        <v>0</v>
      </c>
      <c r="FN69" s="126">
        <v>0</v>
      </c>
      <c r="FO69" s="126">
        <v>0</v>
      </c>
      <c r="FP69" s="126">
        <v>0</v>
      </c>
      <c r="FQ69" s="126">
        <v>0</v>
      </c>
      <c r="FR69" s="126">
        <v>0</v>
      </c>
      <c r="FS69" s="126">
        <v>0</v>
      </c>
      <c r="FT69" s="126">
        <v>0</v>
      </c>
      <c r="FU69" s="126">
        <v>0</v>
      </c>
      <c r="FV69" s="126">
        <v>0</v>
      </c>
      <c r="FW69" s="126">
        <v>0</v>
      </c>
      <c r="FX69" s="126">
        <v>0</v>
      </c>
      <c r="FY69" s="126">
        <v>0</v>
      </c>
      <c r="FZ69" s="126">
        <v>0</v>
      </c>
      <c r="GA69" s="126">
        <v>0</v>
      </c>
      <c r="GB69" s="126">
        <v>0</v>
      </c>
      <c r="GC69" s="126">
        <v>0</v>
      </c>
      <c r="GD69" s="126">
        <v>0</v>
      </c>
    </row>
    <row r="70" spans="1:186">
      <c r="E70" s="118" t="s">
        <v>366</v>
      </c>
      <c r="F70" s="118" t="s">
        <v>367</v>
      </c>
      <c r="G70" s="118" t="s">
        <v>400</v>
      </c>
      <c r="H70" s="118" t="s">
        <v>401</v>
      </c>
      <c r="I70" s="118" t="s">
        <v>402</v>
      </c>
      <c r="J70" s="118">
        <v>72</v>
      </c>
      <c r="K70" s="118" t="s">
        <v>260</v>
      </c>
      <c r="L70" s="118" t="s">
        <v>260</v>
      </c>
      <c r="M70" s="118" t="s">
        <v>270</v>
      </c>
      <c r="N70" s="118" t="s">
        <v>262</v>
      </c>
      <c r="O70" s="119">
        <v>35.649259999999998</v>
      </c>
      <c r="P70" s="119">
        <v>39.933307151715603</v>
      </c>
      <c r="Q70" s="119">
        <v>34.486007497081097</v>
      </c>
      <c r="R70" s="119">
        <v>0</v>
      </c>
      <c r="S70" s="119">
        <v>0</v>
      </c>
      <c r="T70" s="119">
        <v>0</v>
      </c>
      <c r="U70" s="119">
        <v>0</v>
      </c>
      <c r="V70" s="119">
        <v>0</v>
      </c>
      <c r="W70" s="119">
        <v>0</v>
      </c>
      <c r="X70" s="119">
        <v>0</v>
      </c>
      <c r="Y70" s="119">
        <v>0</v>
      </c>
      <c r="Z70" s="119"/>
      <c r="AA70" s="119"/>
      <c r="AB70" s="119"/>
      <c r="AC70" s="119"/>
      <c r="AD70" s="119"/>
      <c r="AE70" s="119"/>
      <c r="AF70" s="119"/>
      <c r="AG70" s="119"/>
      <c r="AH70" s="119"/>
      <c r="AI70" s="119"/>
      <c r="AJ70" s="119"/>
      <c r="AK70" s="119"/>
      <c r="AL70" s="119"/>
      <c r="AM70" s="119"/>
      <c r="AN70" s="119"/>
      <c r="AO70" s="119"/>
      <c r="AP70" s="119"/>
      <c r="AQ70" s="119"/>
      <c r="AR70" s="119"/>
      <c r="AS70" s="119"/>
      <c r="AT70" s="119"/>
      <c r="AU70" s="119"/>
      <c r="AV70" s="119"/>
      <c r="AW70" s="119"/>
      <c r="AX70" s="119"/>
      <c r="AY70" s="119"/>
      <c r="AZ70" s="119"/>
      <c r="BA70" s="119"/>
      <c r="BB70" s="119"/>
      <c r="BD70" s="100">
        <v>110.0685746487967</v>
      </c>
      <c r="BF70" s="120">
        <v>6</v>
      </c>
      <c r="BH70" s="43">
        <v>109891.16</v>
      </c>
      <c r="BI70" s="43">
        <v>0</v>
      </c>
      <c r="BJ70" s="43">
        <v>0</v>
      </c>
      <c r="BL70" s="43" t="s">
        <v>263</v>
      </c>
      <c r="BM70" s="43">
        <v>0</v>
      </c>
      <c r="BN70" s="121" t="s">
        <v>263</v>
      </c>
      <c r="BP70" s="122">
        <v>19</v>
      </c>
      <c r="BQ70" s="38" t="s">
        <v>129</v>
      </c>
      <c r="BR70" s="96">
        <v>80</v>
      </c>
      <c r="BT70" s="43">
        <v>0</v>
      </c>
      <c r="BU70" s="43">
        <v>19</v>
      </c>
      <c r="BW70" s="38"/>
      <c r="BX70" s="48">
        <v>0</v>
      </c>
      <c r="BY70" s="48">
        <v>0</v>
      </c>
      <c r="BZ70" s="48">
        <v>0</v>
      </c>
      <c r="CA70" s="48">
        <v>0</v>
      </c>
      <c r="CB70" s="48">
        <v>0</v>
      </c>
      <c r="CC70" s="48">
        <v>0</v>
      </c>
      <c r="CD70" s="48">
        <v>0</v>
      </c>
      <c r="CE70" s="48">
        <v>0</v>
      </c>
      <c r="CF70" s="48"/>
      <c r="CG70" s="48"/>
      <c r="CH70" s="48"/>
      <c r="CI70" s="48">
        <v>0</v>
      </c>
      <c r="CJ70" s="48">
        <v>0</v>
      </c>
      <c r="CK70" s="48">
        <v>0</v>
      </c>
      <c r="CL70" s="48"/>
      <c r="CM70" s="48">
        <v>19</v>
      </c>
      <c r="CO70" s="123">
        <v>0.68668616262981563</v>
      </c>
      <c r="CP70" s="123">
        <v>1</v>
      </c>
      <c r="CQ70" s="123">
        <v>1</v>
      </c>
      <c r="CR70" s="123">
        <v>1</v>
      </c>
      <c r="CS70" s="123">
        <v>1</v>
      </c>
      <c r="CT70" s="123">
        <v>1</v>
      </c>
      <c r="CU70" s="123">
        <v>1</v>
      </c>
      <c r="CV70" s="123">
        <v>1</v>
      </c>
      <c r="CW70" s="123">
        <v>1</v>
      </c>
      <c r="CX70" s="123">
        <v>1</v>
      </c>
      <c r="CZ70" s="2">
        <v>2013</v>
      </c>
      <c r="DA70" s="124">
        <v>41485</v>
      </c>
      <c r="DC70" s="125">
        <v>1</v>
      </c>
      <c r="DD70" s="125">
        <v>1</v>
      </c>
      <c r="DE70" s="125">
        <v>0.98750000000000004</v>
      </c>
      <c r="DF70" s="125">
        <v>0.97499999999999998</v>
      </c>
      <c r="DG70" s="125">
        <v>0.96250000000000002</v>
      </c>
      <c r="DH70" s="125">
        <v>0.95</v>
      </c>
      <c r="DI70" s="125">
        <v>0.9375</v>
      </c>
      <c r="DJ70" s="125">
        <v>0.92500000000000004</v>
      </c>
      <c r="DK70" s="125">
        <v>0.91249999999999998</v>
      </c>
      <c r="DL70" s="125">
        <v>0.9</v>
      </c>
      <c r="DM70" s="125">
        <v>0.88749999999999996</v>
      </c>
      <c r="DN70" s="125">
        <v>0.875</v>
      </c>
      <c r="DO70" s="125">
        <v>0.86250000000000004</v>
      </c>
      <c r="DP70" s="125">
        <v>0.85</v>
      </c>
      <c r="DQ70" s="125">
        <v>0.83750000000000002</v>
      </c>
      <c r="DR70" s="125">
        <v>0.82499999999999996</v>
      </c>
      <c r="DS70" s="125">
        <v>0.8125</v>
      </c>
      <c r="DT70" s="125">
        <v>0.8</v>
      </c>
      <c r="DU70" s="125">
        <v>0.78749999999999998</v>
      </c>
      <c r="DV70" s="125">
        <v>0.77500000000000002</v>
      </c>
      <c r="DW70" s="125">
        <v>0.76249999999999996</v>
      </c>
      <c r="DX70" s="125">
        <v>0.75</v>
      </c>
      <c r="DY70" s="125">
        <v>0.73750000000000004</v>
      </c>
      <c r="DZ70" s="125">
        <v>0.72499999999999998</v>
      </c>
      <c r="EA70" s="125">
        <v>0.71250000000000002</v>
      </c>
      <c r="EB70" s="125">
        <v>0.7</v>
      </c>
      <c r="EC70" s="125">
        <v>0.6875</v>
      </c>
      <c r="ED70" s="125">
        <v>0.67500000000000004</v>
      </c>
      <c r="EE70" s="125">
        <v>0.66249999999999998</v>
      </c>
      <c r="EF70" s="125">
        <v>0.65</v>
      </c>
      <c r="EG70" s="125">
        <v>0.63749999999999996</v>
      </c>
      <c r="EH70" s="125">
        <v>0.625</v>
      </c>
      <c r="EI70" s="125">
        <v>0.61250000000000004</v>
      </c>
      <c r="EJ70" s="125">
        <v>0.6</v>
      </c>
      <c r="EK70" s="125">
        <v>0.58750000000000002</v>
      </c>
      <c r="EL70" s="125">
        <v>0.57499999999999996</v>
      </c>
      <c r="EM70" s="125">
        <v>0.5625</v>
      </c>
      <c r="EN70" s="125">
        <v>0.55000000000000004</v>
      </c>
      <c r="EO70" s="125">
        <v>0.53749999999999998</v>
      </c>
      <c r="ER70" s="126">
        <v>149824.46715171559</v>
      </c>
      <c r="ES70" s="126">
        <v>144377.1674970811</v>
      </c>
      <c r="ET70" s="126">
        <v>142572.45290336758</v>
      </c>
      <c r="EU70" s="126">
        <v>140767.73830965406</v>
      </c>
      <c r="EV70" s="126">
        <v>138963.02371594057</v>
      </c>
      <c r="EW70" s="126">
        <v>137158.30912222705</v>
      </c>
      <c r="EX70" s="126">
        <v>135353.59452851352</v>
      </c>
      <c r="EY70" s="126">
        <v>133548.87993480003</v>
      </c>
      <c r="EZ70" s="126">
        <v>131744.16534108651</v>
      </c>
      <c r="FA70" s="126">
        <v>129939.45074737299</v>
      </c>
      <c r="FB70" s="126">
        <v>128134.73615365947</v>
      </c>
      <c r="FC70" s="126">
        <v>126330.02155994596</v>
      </c>
      <c r="FD70" s="126">
        <v>124525.30696623246</v>
      </c>
      <c r="FE70" s="126">
        <v>122720.59237251894</v>
      </c>
      <c r="FF70" s="126">
        <v>120915.87777880543</v>
      </c>
      <c r="FG70" s="126">
        <v>119111.16318509191</v>
      </c>
      <c r="FH70" s="126">
        <v>117306.4485913784</v>
      </c>
      <c r="FI70" s="126">
        <v>115501.73399766488</v>
      </c>
      <c r="FJ70" s="126">
        <v>113697.01940395136</v>
      </c>
      <c r="FK70" s="126">
        <v>111892.30481023785</v>
      </c>
      <c r="FL70" s="126">
        <v>110087.59021652433</v>
      </c>
      <c r="FM70" s="126">
        <v>108282.87562281083</v>
      </c>
      <c r="FN70" s="126">
        <v>106478.16102909732</v>
      </c>
      <c r="FO70" s="126">
        <v>104673.4464353838</v>
      </c>
      <c r="FP70" s="126">
        <v>102868.73184167029</v>
      </c>
      <c r="FQ70" s="126">
        <v>101064.01724795677</v>
      </c>
      <c r="FR70" s="126">
        <v>99259.302654243249</v>
      </c>
      <c r="FS70" s="126">
        <v>97454.588060529743</v>
      </c>
      <c r="FT70" s="126">
        <v>95649.873466816221</v>
      </c>
      <c r="FU70" s="126">
        <v>93845.158873102715</v>
      </c>
      <c r="FV70" s="126">
        <v>92040.444279389194</v>
      </c>
      <c r="FW70" s="126">
        <v>90235.729685675688</v>
      </c>
      <c r="FX70" s="126">
        <v>88431.015091962181</v>
      </c>
      <c r="FY70" s="126">
        <v>86626.30049824866</v>
      </c>
      <c r="FZ70" s="126">
        <v>84821.585904535154</v>
      </c>
      <c r="GA70" s="126">
        <v>83016.871310821633</v>
      </c>
      <c r="GB70" s="126">
        <v>81212.156717108126</v>
      </c>
      <c r="GC70" s="126">
        <v>79407.442123394605</v>
      </c>
      <c r="GD70" s="126">
        <v>77602.727529681084</v>
      </c>
    </row>
    <row r="71" spans="1:186">
      <c r="E71" s="118" t="s">
        <v>366</v>
      </c>
      <c r="F71" s="118" t="s">
        <v>367</v>
      </c>
      <c r="G71" s="118" t="s">
        <v>403</v>
      </c>
      <c r="H71" s="118" t="s">
        <v>404</v>
      </c>
      <c r="I71" s="118" t="s">
        <v>405</v>
      </c>
      <c r="J71" s="118">
        <v>0</v>
      </c>
      <c r="K71" s="118" t="s">
        <v>260</v>
      </c>
      <c r="L71" s="118" t="s">
        <v>260</v>
      </c>
      <c r="M71" s="118" t="s">
        <v>290</v>
      </c>
      <c r="N71" s="118" t="s">
        <v>262</v>
      </c>
      <c r="O71" s="119">
        <v>41.383249999999997</v>
      </c>
      <c r="P71" s="119">
        <v>14.632079371641201</v>
      </c>
      <c r="Q71" s="119">
        <v>14.090210778590301</v>
      </c>
      <c r="R71" s="119">
        <v>0</v>
      </c>
      <c r="S71" s="119">
        <v>0</v>
      </c>
      <c r="T71" s="119">
        <v>0</v>
      </c>
      <c r="U71" s="119">
        <v>0</v>
      </c>
      <c r="V71" s="119">
        <v>0</v>
      </c>
      <c r="W71" s="119">
        <v>0</v>
      </c>
      <c r="X71" s="119">
        <v>0</v>
      </c>
      <c r="Y71" s="119">
        <v>0</v>
      </c>
      <c r="Z71" s="119"/>
      <c r="AA71" s="119"/>
      <c r="AB71" s="119"/>
      <c r="AC71" s="119"/>
      <c r="AD71" s="119"/>
      <c r="AE71" s="119"/>
      <c r="AF71" s="119"/>
      <c r="AG71" s="119"/>
      <c r="AH71" s="119"/>
      <c r="AI71" s="119"/>
      <c r="AJ71" s="119"/>
      <c r="AK71" s="119"/>
      <c r="AL71" s="119"/>
      <c r="AM71" s="119"/>
      <c r="AN71" s="119"/>
      <c r="AO71" s="119"/>
      <c r="AP71" s="119"/>
      <c r="AQ71" s="119"/>
      <c r="AR71" s="119"/>
      <c r="AS71" s="119"/>
      <c r="AT71" s="119"/>
      <c r="AU71" s="119"/>
      <c r="AV71" s="119"/>
      <c r="AW71" s="119"/>
      <c r="AX71" s="119"/>
      <c r="AY71" s="119"/>
      <c r="AZ71" s="119"/>
      <c r="BA71" s="119"/>
      <c r="BB71" s="119"/>
      <c r="BD71" s="100">
        <v>70.105540150231505</v>
      </c>
      <c r="BF71" s="120">
        <v>5</v>
      </c>
      <c r="BH71" s="43">
        <v>0</v>
      </c>
      <c r="BI71" s="43">
        <v>105153.26</v>
      </c>
      <c r="BJ71" s="43">
        <v>1</v>
      </c>
      <c r="BL71" s="43">
        <v>4632</v>
      </c>
      <c r="BM71" s="43">
        <v>25</v>
      </c>
      <c r="BN71" s="121">
        <v>41061</v>
      </c>
      <c r="BP71" s="122">
        <v>9</v>
      </c>
      <c r="BQ71" s="38" t="s">
        <v>119</v>
      </c>
      <c r="BR71" s="96">
        <v>50</v>
      </c>
      <c r="BT71" s="43">
        <v>0</v>
      </c>
      <c r="BU71" s="43">
        <v>0</v>
      </c>
      <c r="BW71" s="38"/>
      <c r="BX71" s="48">
        <v>0</v>
      </c>
      <c r="BY71" s="48">
        <v>9</v>
      </c>
      <c r="BZ71" s="48">
        <v>0</v>
      </c>
      <c r="CA71" s="48">
        <v>0</v>
      </c>
      <c r="CB71" s="48">
        <v>0</v>
      </c>
      <c r="CC71" s="48">
        <v>0</v>
      </c>
      <c r="CD71" s="48">
        <v>0</v>
      </c>
      <c r="CE71" s="48">
        <v>0</v>
      </c>
      <c r="CF71" s="48"/>
      <c r="CG71" s="48"/>
      <c r="CH71" s="48"/>
      <c r="CI71" s="48">
        <v>0</v>
      </c>
      <c r="CJ71" s="48">
        <v>0</v>
      </c>
      <c r="CK71" s="48">
        <v>0</v>
      </c>
      <c r="CL71" s="48"/>
      <c r="CM71" s="48">
        <v>9</v>
      </c>
      <c r="CO71" s="123">
        <v>0.7990143040279567</v>
      </c>
      <c r="CP71" s="123">
        <v>1</v>
      </c>
      <c r="CQ71" s="123">
        <v>1</v>
      </c>
      <c r="CR71" s="123">
        <v>1</v>
      </c>
      <c r="CS71" s="123">
        <v>1</v>
      </c>
      <c r="CT71" s="123">
        <v>1</v>
      </c>
      <c r="CU71" s="123">
        <v>1</v>
      </c>
      <c r="CV71" s="123">
        <v>1</v>
      </c>
      <c r="CW71" s="123">
        <v>1</v>
      </c>
      <c r="CX71" s="123">
        <v>1</v>
      </c>
      <c r="CZ71" s="2">
        <v>2013</v>
      </c>
      <c r="DA71" s="124">
        <v>41061</v>
      </c>
      <c r="DC71" s="125">
        <v>0.99683333333333335</v>
      </c>
      <c r="DD71" s="125">
        <v>0.97683333333333333</v>
      </c>
      <c r="DE71" s="125">
        <v>0.95683333333333331</v>
      </c>
      <c r="DF71" s="125">
        <v>0.9368333333333333</v>
      </c>
      <c r="DG71" s="125">
        <v>0.91683333333333339</v>
      </c>
      <c r="DH71" s="125">
        <v>0.89683333333333337</v>
      </c>
      <c r="DI71" s="125">
        <v>0.87683333333333335</v>
      </c>
      <c r="DJ71" s="125">
        <v>0.85683333333333334</v>
      </c>
      <c r="DK71" s="125">
        <v>0.83683333333333332</v>
      </c>
      <c r="DL71" s="125">
        <v>0.8168333333333333</v>
      </c>
      <c r="DM71" s="125">
        <v>0.79683333333333328</v>
      </c>
      <c r="DN71" s="125">
        <v>0.77683333333333326</v>
      </c>
      <c r="DO71" s="125">
        <v>0.75683333333333336</v>
      </c>
      <c r="DP71" s="125">
        <v>0.73683333333333334</v>
      </c>
      <c r="DQ71" s="125">
        <v>0.71683333333333332</v>
      </c>
      <c r="DR71" s="125">
        <v>0.6968333333333333</v>
      </c>
      <c r="DS71" s="125">
        <v>0.6768333333333334</v>
      </c>
      <c r="DT71" s="125">
        <v>0.65683333333333338</v>
      </c>
      <c r="DU71" s="125">
        <v>0.63683333333333336</v>
      </c>
      <c r="DV71" s="125">
        <v>0.61683333333333334</v>
      </c>
      <c r="DW71" s="125">
        <v>0.59683333333333333</v>
      </c>
      <c r="DX71" s="125">
        <v>0.57683333333333331</v>
      </c>
      <c r="DY71" s="125">
        <v>0.55683333333333329</v>
      </c>
      <c r="DZ71" s="125">
        <v>0.53683333333333338</v>
      </c>
      <c r="EA71" s="125">
        <v>0.51683333333333337</v>
      </c>
      <c r="EB71" s="125">
        <v>0.49683333333333335</v>
      </c>
      <c r="EC71" s="125">
        <v>0.47683333333333333</v>
      </c>
      <c r="ED71" s="125">
        <v>0.45683333333333342</v>
      </c>
      <c r="EE71" s="125">
        <v>0.43683333333333341</v>
      </c>
      <c r="EF71" s="125">
        <v>0.41683333333333339</v>
      </c>
      <c r="EG71" s="125">
        <v>0.39683333333333337</v>
      </c>
      <c r="EH71" s="125">
        <v>0.37683333333333335</v>
      </c>
      <c r="EI71" s="125">
        <v>0.35683333333333334</v>
      </c>
      <c r="EJ71" s="125">
        <v>0.33683333333333332</v>
      </c>
      <c r="EK71" s="125">
        <v>0.31683333333333341</v>
      </c>
      <c r="EL71" s="125">
        <v>0.29683333333333339</v>
      </c>
      <c r="EM71" s="125">
        <v>0.27683333333333338</v>
      </c>
      <c r="EN71" s="125">
        <v>0.25683333333333336</v>
      </c>
      <c r="EO71" s="125">
        <v>0.23683333333333334</v>
      </c>
      <c r="ER71" s="126">
        <v>14585.744453631003</v>
      </c>
      <c r="ES71" s="126">
        <v>13763.787562219626</v>
      </c>
      <c r="ET71" s="126">
        <v>13481.983346647819</v>
      </c>
      <c r="EU71" s="126">
        <v>13200.179131076013</v>
      </c>
      <c r="EV71" s="126">
        <v>12918.374915504208</v>
      </c>
      <c r="EW71" s="126">
        <v>12636.570699932401</v>
      </c>
      <c r="EX71" s="126">
        <v>12354.766484360596</v>
      </c>
      <c r="EY71" s="126">
        <v>12072.96226878879</v>
      </c>
      <c r="EZ71" s="126">
        <v>11791.158053216983</v>
      </c>
      <c r="FA71" s="126">
        <v>11509.353837645176</v>
      </c>
      <c r="FB71" s="126">
        <v>11227.549622073371</v>
      </c>
      <c r="FC71" s="126">
        <v>10945.745406501565</v>
      </c>
      <c r="FD71" s="126">
        <v>10663.94119092976</v>
      </c>
      <c r="FE71" s="126">
        <v>10382.136975357953</v>
      </c>
      <c r="FF71" s="126">
        <v>10100.332759786148</v>
      </c>
      <c r="FG71" s="126">
        <v>9818.5285442143413</v>
      </c>
      <c r="FH71" s="126">
        <v>9536.7243286425364</v>
      </c>
      <c r="FI71" s="126">
        <v>9254.9201130707297</v>
      </c>
      <c r="FJ71" s="126">
        <v>8973.115897498923</v>
      </c>
      <c r="FK71" s="126">
        <v>8691.3116819271181</v>
      </c>
      <c r="FL71" s="126">
        <v>8409.5074663553114</v>
      </c>
      <c r="FM71" s="126">
        <v>8127.7032507835047</v>
      </c>
      <c r="FN71" s="126">
        <v>7845.8990352116989</v>
      </c>
      <c r="FO71" s="126">
        <v>7564.094819639894</v>
      </c>
      <c r="FP71" s="126">
        <v>7282.2906040680873</v>
      </c>
      <c r="FQ71" s="126">
        <v>7000.4863884962815</v>
      </c>
      <c r="FR71" s="126">
        <v>6718.6821729244748</v>
      </c>
      <c r="FS71" s="126">
        <v>6436.8779573526708</v>
      </c>
      <c r="FT71" s="126">
        <v>6155.0737417808641</v>
      </c>
      <c r="FU71" s="126">
        <v>5873.2695262090574</v>
      </c>
      <c r="FV71" s="126">
        <v>5591.4653106372516</v>
      </c>
      <c r="FW71" s="126">
        <v>5309.6610950654449</v>
      </c>
      <c r="FX71" s="126">
        <v>5027.8568794936391</v>
      </c>
      <c r="FY71" s="126">
        <v>4746.0526639218324</v>
      </c>
      <c r="FZ71" s="126">
        <v>4464.2484483500284</v>
      </c>
      <c r="GA71" s="126">
        <v>4182.4442327782217</v>
      </c>
      <c r="GB71" s="126">
        <v>3900.6400172064155</v>
      </c>
      <c r="GC71" s="126">
        <v>3618.8358016346092</v>
      </c>
      <c r="GD71" s="126">
        <v>3337.0315860628029</v>
      </c>
    </row>
    <row r="72" spans="1:186">
      <c r="E72" s="118" t="s">
        <v>406</v>
      </c>
      <c r="F72" s="118" t="s">
        <v>407</v>
      </c>
      <c r="G72" s="118" t="s">
        <v>408</v>
      </c>
      <c r="H72" s="118" t="s">
        <v>409</v>
      </c>
      <c r="I72" s="118" t="s">
        <v>410</v>
      </c>
      <c r="J72" s="118">
        <v>108</v>
      </c>
      <c r="K72" s="118" t="s">
        <v>260</v>
      </c>
      <c r="L72" s="118" t="s">
        <v>260</v>
      </c>
      <c r="M72" s="118" t="s">
        <v>321</v>
      </c>
      <c r="N72" s="118" t="s">
        <v>262</v>
      </c>
      <c r="O72" s="119">
        <v>158.20734999999999</v>
      </c>
      <c r="P72" s="119">
        <v>56.2255808185201</v>
      </c>
      <c r="Q72" s="119">
        <v>0</v>
      </c>
      <c r="R72" s="119">
        <v>0</v>
      </c>
      <c r="S72" s="119">
        <v>0</v>
      </c>
      <c r="T72" s="119">
        <v>0</v>
      </c>
      <c r="U72" s="119">
        <v>0</v>
      </c>
      <c r="V72" s="119">
        <v>0</v>
      </c>
      <c r="W72" s="119">
        <v>0</v>
      </c>
      <c r="X72" s="119">
        <v>0</v>
      </c>
      <c r="Y72" s="119">
        <v>0</v>
      </c>
      <c r="Z72" s="119"/>
      <c r="AA72" s="119"/>
      <c r="AB72" s="119"/>
      <c r="AC72" s="119"/>
      <c r="AD72" s="119"/>
      <c r="AE72" s="119"/>
      <c r="AF72" s="119"/>
      <c r="AG72" s="119"/>
      <c r="AH72" s="119"/>
      <c r="AI72" s="119"/>
      <c r="AJ72" s="119"/>
      <c r="AK72" s="119"/>
      <c r="AL72" s="119"/>
      <c r="AM72" s="119"/>
      <c r="AN72" s="119"/>
      <c r="AO72" s="119"/>
      <c r="AP72" s="119"/>
      <c r="AQ72" s="119"/>
      <c r="AR72" s="119"/>
      <c r="AS72" s="119"/>
      <c r="AT72" s="119"/>
      <c r="AU72" s="119"/>
      <c r="AV72" s="119"/>
      <c r="AW72" s="119"/>
      <c r="AX72" s="119"/>
      <c r="AY72" s="119"/>
      <c r="AZ72" s="119"/>
      <c r="BA72" s="119"/>
      <c r="BB72" s="119"/>
      <c r="BD72" s="100">
        <v>214.43293081852011</v>
      </c>
      <c r="BF72" s="120">
        <v>2</v>
      </c>
      <c r="BH72" s="43">
        <v>0</v>
      </c>
      <c r="BI72" s="43">
        <v>209192.71</v>
      </c>
      <c r="BJ72" s="43">
        <v>1</v>
      </c>
      <c r="BL72" s="43">
        <v>4645</v>
      </c>
      <c r="BM72" s="43">
        <v>25</v>
      </c>
      <c r="BN72" s="121">
        <v>41000</v>
      </c>
      <c r="BP72" s="122">
        <v>2</v>
      </c>
      <c r="BQ72" s="38" t="s">
        <v>112</v>
      </c>
      <c r="BR72" s="96">
        <v>80</v>
      </c>
      <c r="BT72" s="43">
        <v>0</v>
      </c>
      <c r="BU72" s="43">
        <v>0</v>
      </c>
      <c r="BW72" s="38"/>
      <c r="BX72" s="48">
        <v>0</v>
      </c>
      <c r="BY72" s="48">
        <v>0</v>
      </c>
      <c r="BZ72" s="48">
        <v>0</v>
      </c>
      <c r="CA72" s="48">
        <v>0</v>
      </c>
      <c r="CB72" s="48">
        <v>0</v>
      </c>
      <c r="CC72" s="48">
        <v>0</v>
      </c>
      <c r="CD72" s="48">
        <v>0</v>
      </c>
      <c r="CE72" s="48">
        <v>0</v>
      </c>
      <c r="CF72" s="48"/>
      <c r="CG72" s="48"/>
      <c r="CH72" s="48"/>
      <c r="CI72" s="48">
        <v>0</v>
      </c>
      <c r="CJ72" s="48">
        <v>0</v>
      </c>
      <c r="CK72" s="48">
        <v>0</v>
      </c>
      <c r="CL72" s="48"/>
      <c r="CM72" s="48">
        <v>0</v>
      </c>
      <c r="CO72" s="123">
        <v>1</v>
      </c>
      <c r="CP72" s="123">
        <v>1</v>
      </c>
      <c r="CQ72" s="123">
        <v>1</v>
      </c>
      <c r="CR72" s="123">
        <v>1</v>
      </c>
      <c r="CS72" s="123">
        <v>1</v>
      </c>
      <c r="CT72" s="123">
        <v>1</v>
      </c>
      <c r="CU72" s="123">
        <v>1</v>
      </c>
      <c r="CV72" s="123">
        <v>1</v>
      </c>
      <c r="CW72" s="123">
        <v>1</v>
      </c>
      <c r="CX72" s="123">
        <v>1</v>
      </c>
      <c r="CZ72" s="2">
        <v>2012</v>
      </c>
      <c r="DA72" s="124">
        <v>41000</v>
      </c>
      <c r="DC72" s="125">
        <v>0.99593750000000003</v>
      </c>
      <c r="DD72" s="125">
        <v>0.98343749999999996</v>
      </c>
      <c r="DE72" s="125">
        <v>0.97093750000000001</v>
      </c>
      <c r="DF72" s="125">
        <v>0.95843750000000005</v>
      </c>
      <c r="DG72" s="125">
        <v>0.94593749999999999</v>
      </c>
      <c r="DH72" s="125">
        <v>0.93343750000000003</v>
      </c>
      <c r="DI72" s="125">
        <v>0.92093749999999996</v>
      </c>
      <c r="DJ72" s="125">
        <v>0.90843750000000001</v>
      </c>
      <c r="DK72" s="125">
        <v>0.89593750000000005</v>
      </c>
      <c r="DL72" s="125">
        <v>0.88343749999999999</v>
      </c>
      <c r="DM72" s="125">
        <v>0.87093750000000003</v>
      </c>
      <c r="DN72" s="125">
        <v>0.85843749999999996</v>
      </c>
      <c r="DO72" s="125">
        <v>0.84593750000000001</v>
      </c>
      <c r="DP72" s="125">
        <v>0.83343750000000005</v>
      </c>
      <c r="DQ72" s="125">
        <v>0.82093749999999999</v>
      </c>
      <c r="DR72" s="125">
        <v>0.80843750000000003</v>
      </c>
      <c r="DS72" s="125">
        <v>0.79593749999999996</v>
      </c>
      <c r="DT72" s="125">
        <v>0.78343750000000001</v>
      </c>
      <c r="DU72" s="125">
        <v>0.77093750000000005</v>
      </c>
      <c r="DV72" s="125">
        <v>0.75843749999999999</v>
      </c>
      <c r="DW72" s="125">
        <v>0.74593749999999992</v>
      </c>
      <c r="DX72" s="125">
        <v>0.73343749999999996</v>
      </c>
      <c r="DY72" s="125">
        <v>0.72093750000000001</v>
      </c>
      <c r="DZ72" s="125">
        <v>0.70843750000000005</v>
      </c>
      <c r="EA72" s="125">
        <v>0.6959375000000001</v>
      </c>
      <c r="EB72" s="125">
        <v>0.68343750000000003</v>
      </c>
      <c r="EC72" s="125">
        <v>0.67093749999999996</v>
      </c>
      <c r="ED72" s="125">
        <v>0.65843750000000001</v>
      </c>
      <c r="EE72" s="125">
        <v>0.64583333333333326</v>
      </c>
      <c r="EF72" s="125">
        <v>0.6334375000000001</v>
      </c>
      <c r="EG72" s="125">
        <v>0.62093750000000003</v>
      </c>
      <c r="EH72" s="125">
        <v>0.60843749999999996</v>
      </c>
      <c r="EI72" s="125">
        <v>0.59583333333333333</v>
      </c>
      <c r="EJ72" s="125">
        <v>0.58343750000000005</v>
      </c>
      <c r="EK72" s="125">
        <v>0.5709375000000001</v>
      </c>
      <c r="EL72" s="125">
        <v>0.55843750000000003</v>
      </c>
      <c r="EM72" s="125">
        <v>0.54583333333333339</v>
      </c>
      <c r="EN72" s="125">
        <v>0.53343750000000001</v>
      </c>
      <c r="EO72" s="125">
        <v>0.52093750000000005</v>
      </c>
      <c r="ER72" s="126">
        <v>55997.164396444867</v>
      </c>
      <c r="ES72" s="126">
        <v>0</v>
      </c>
      <c r="ET72" s="126">
        <v>0</v>
      </c>
      <c r="EU72" s="126">
        <v>0</v>
      </c>
      <c r="EV72" s="126">
        <v>0</v>
      </c>
      <c r="EW72" s="126">
        <v>0</v>
      </c>
      <c r="EX72" s="126">
        <v>0</v>
      </c>
      <c r="EY72" s="126">
        <v>0</v>
      </c>
      <c r="EZ72" s="126">
        <v>0</v>
      </c>
      <c r="FA72" s="126">
        <v>0</v>
      </c>
      <c r="FB72" s="126">
        <v>0</v>
      </c>
      <c r="FC72" s="126">
        <v>0</v>
      </c>
      <c r="FD72" s="126">
        <v>0</v>
      </c>
      <c r="FE72" s="126">
        <v>0</v>
      </c>
      <c r="FF72" s="126">
        <v>0</v>
      </c>
      <c r="FG72" s="126">
        <v>0</v>
      </c>
      <c r="FH72" s="126">
        <v>0</v>
      </c>
      <c r="FI72" s="126">
        <v>0</v>
      </c>
      <c r="FJ72" s="126">
        <v>0</v>
      </c>
      <c r="FK72" s="126">
        <v>0</v>
      </c>
      <c r="FL72" s="126">
        <v>0</v>
      </c>
      <c r="FM72" s="126">
        <v>0</v>
      </c>
      <c r="FN72" s="126">
        <v>0</v>
      </c>
      <c r="FO72" s="126">
        <v>0</v>
      </c>
      <c r="FP72" s="126">
        <v>0</v>
      </c>
      <c r="FQ72" s="126">
        <v>0</v>
      </c>
      <c r="FR72" s="126">
        <v>0</v>
      </c>
      <c r="FS72" s="126">
        <v>0</v>
      </c>
      <c r="FT72" s="126">
        <v>0</v>
      </c>
      <c r="FU72" s="126">
        <v>0</v>
      </c>
      <c r="FV72" s="126">
        <v>0</v>
      </c>
      <c r="FW72" s="126">
        <v>0</v>
      </c>
      <c r="FX72" s="126">
        <v>0</v>
      </c>
      <c r="FY72" s="126">
        <v>0</v>
      </c>
      <c r="FZ72" s="126">
        <v>0</v>
      </c>
      <c r="GA72" s="126">
        <v>0</v>
      </c>
      <c r="GB72" s="126">
        <v>0</v>
      </c>
      <c r="GC72" s="126">
        <v>0</v>
      </c>
      <c r="GD72" s="126">
        <v>0</v>
      </c>
    </row>
    <row r="73" spans="1:186">
      <c r="E73" s="118" t="s">
        <v>406</v>
      </c>
      <c r="F73" s="118" t="s">
        <v>407</v>
      </c>
      <c r="G73" s="118" t="s">
        <v>411</v>
      </c>
      <c r="H73" s="118" t="s">
        <v>412</v>
      </c>
      <c r="I73" s="118" t="s">
        <v>413</v>
      </c>
      <c r="J73" s="118">
        <v>156</v>
      </c>
      <c r="K73" s="118" t="s">
        <v>260</v>
      </c>
      <c r="L73" s="118" t="s">
        <v>260</v>
      </c>
      <c r="M73" s="118" t="s">
        <v>290</v>
      </c>
      <c r="N73" s="118" t="s">
        <v>262</v>
      </c>
      <c r="O73" s="119">
        <v>7.0092600000000003</v>
      </c>
      <c r="P73" s="119">
        <v>72.525861926415899</v>
      </c>
      <c r="Q73" s="119">
        <v>115.732858108523</v>
      </c>
      <c r="R73" s="119">
        <v>0</v>
      </c>
      <c r="S73" s="119">
        <v>0</v>
      </c>
      <c r="T73" s="119">
        <v>0</v>
      </c>
      <c r="U73" s="119">
        <v>0</v>
      </c>
      <c r="V73" s="119">
        <v>0</v>
      </c>
      <c r="W73" s="119">
        <v>0</v>
      </c>
      <c r="X73" s="119">
        <v>0</v>
      </c>
      <c r="Y73" s="119">
        <v>0</v>
      </c>
      <c r="Z73" s="119"/>
      <c r="AA73" s="119"/>
      <c r="AB73" s="119"/>
      <c r="AC73" s="119"/>
      <c r="AD73" s="119"/>
      <c r="AE73" s="119"/>
      <c r="AF73" s="119"/>
      <c r="AG73" s="119"/>
      <c r="AH73" s="119"/>
      <c r="AI73" s="119"/>
      <c r="AJ73" s="119"/>
      <c r="AK73" s="119"/>
      <c r="AL73" s="119"/>
      <c r="AM73" s="119"/>
      <c r="AN73" s="119"/>
      <c r="AO73" s="119"/>
      <c r="AP73" s="119"/>
      <c r="AQ73" s="119"/>
      <c r="AR73" s="119"/>
      <c r="AS73" s="119"/>
      <c r="AT73" s="119"/>
      <c r="AU73" s="119"/>
      <c r="AV73" s="119"/>
      <c r="AW73" s="119"/>
      <c r="AX73" s="119"/>
      <c r="AY73" s="119"/>
      <c r="AZ73" s="119"/>
      <c r="BA73" s="119"/>
      <c r="BB73" s="119"/>
      <c r="BD73" s="100">
        <v>195.26798003493889</v>
      </c>
      <c r="BF73" s="120">
        <v>5</v>
      </c>
      <c r="BH73" s="43">
        <v>155335.12</v>
      </c>
      <c r="BI73" s="43">
        <v>0</v>
      </c>
      <c r="BJ73" s="43">
        <v>0</v>
      </c>
      <c r="BL73" s="43" t="s">
        <v>263</v>
      </c>
      <c r="BM73" s="43">
        <v>0</v>
      </c>
      <c r="BN73" s="121" t="s">
        <v>263</v>
      </c>
      <c r="BP73" s="122">
        <v>10</v>
      </c>
      <c r="BQ73" s="38" t="s">
        <v>120</v>
      </c>
      <c r="BR73" s="96">
        <v>50</v>
      </c>
      <c r="BT73" s="43">
        <v>0</v>
      </c>
      <c r="BU73" s="43">
        <v>0</v>
      </c>
      <c r="BW73" s="38"/>
      <c r="BX73" s="48">
        <v>0</v>
      </c>
      <c r="BY73" s="48">
        <v>0</v>
      </c>
      <c r="BZ73" s="48">
        <v>10</v>
      </c>
      <c r="CA73" s="48">
        <v>0</v>
      </c>
      <c r="CB73" s="48">
        <v>0</v>
      </c>
      <c r="CC73" s="48">
        <v>0</v>
      </c>
      <c r="CD73" s="48">
        <v>0</v>
      </c>
      <c r="CE73" s="48">
        <v>0</v>
      </c>
      <c r="CF73" s="48"/>
      <c r="CG73" s="48"/>
      <c r="CH73" s="48"/>
      <c r="CI73" s="48">
        <v>0</v>
      </c>
      <c r="CJ73" s="48">
        <v>0</v>
      </c>
      <c r="CK73" s="48">
        <v>0</v>
      </c>
      <c r="CL73" s="48"/>
      <c r="CM73" s="48">
        <v>10</v>
      </c>
      <c r="CO73" s="123">
        <v>0.40731266801748472</v>
      </c>
      <c r="CP73" s="123">
        <v>1</v>
      </c>
      <c r="CQ73" s="123">
        <v>1</v>
      </c>
      <c r="CR73" s="123">
        <v>1</v>
      </c>
      <c r="CS73" s="123">
        <v>1</v>
      </c>
      <c r="CT73" s="123">
        <v>1</v>
      </c>
      <c r="CU73" s="123">
        <v>1</v>
      </c>
      <c r="CV73" s="123">
        <v>1</v>
      </c>
      <c r="CW73" s="123">
        <v>1</v>
      </c>
      <c r="CX73" s="123">
        <v>1</v>
      </c>
      <c r="CZ73" s="2">
        <v>2013</v>
      </c>
      <c r="DA73" s="124">
        <v>41485</v>
      </c>
      <c r="DC73" s="125">
        <v>1</v>
      </c>
      <c r="DD73" s="125">
        <v>1</v>
      </c>
      <c r="DE73" s="125">
        <v>0.98</v>
      </c>
      <c r="DF73" s="125">
        <v>0.96</v>
      </c>
      <c r="DG73" s="125">
        <v>0.94</v>
      </c>
      <c r="DH73" s="125">
        <v>0.92</v>
      </c>
      <c r="DI73" s="125">
        <v>0.9</v>
      </c>
      <c r="DJ73" s="125">
        <v>0.88</v>
      </c>
      <c r="DK73" s="125">
        <v>0.86</v>
      </c>
      <c r="DL73" s="125">
        <v>0.84</v>
      </c>
      <c r="DM73" s="125">
        <v>0.82000000000000006</v>
      </c>
      <c r="DN73" s="125">
        <v>0.8</v>
      </c>
      <c r="DO73" s="125">
        <v>0.78</v>
      </c>
      <c r="DP73" s="125">
        <v>0.76</v>
      </c>
      <c r="DQ73" s="125">
        <v>0.74</v>
      </c>
      <c r="DR73" s="125">
        <v>0.72</v>
      </c>
      <c r="DS73" s="125">
        <v>0.7</v>
      </c>
      <c r="DT73" s="125">
        <v>0.67999999999999994</v>
      </c>
      <c r="DU73" s="125">
        <v>0.65999999999999992</v>
      </c>
      <c r="DV73" s="125">
        <v>0.64</v>
      </c>
      <c r="DW73" s="125">
        <v>0.62</v>
      </c>
      <c r="DX73" s="125">
        <v>0.6</v>
      </c>
      <c r="DY73" s="125">
        <v>0.58000000000000007</v>
      </c>
      <c r="DZ73" s="125">
        <v>0.56000000000000005</v>
      </c>
      <c r="EA73" s="125">
        <v>0.54</v>
      </c>
      <c r="EB73" s="125">
        <v>0.52</v>
      </c>
      <c r="EC73" s="125">
        <v>0.5</v>
      </c>
      <c r="ED73" s="125">
        <v>0.48</v>
      </c>
      <c r="EE73" s="125">
        <v>0.45999999999999996</v>
      </c>
      <c r="EF73" s="125">
        <v>0.43999999999999995</v>
      </c>
      <c r="EG73" s="125">
        <v>0.42000000000000004</v>
      </c>
      <c r="EH73" s="125">
        <v>0.4</v>
      </c>
      <c r="EI73" s="125">
        <v>0.38</v>
      </c>
      <c r="EJ73" s="125">
        <v>0.36</v>
      </c>
      <c r="EK73" s="125">
        <v>0.33999999999999997</v>
      </c>
      <c r="EL73" s="125">
        <v>0.31999999999999995</v>
      </c>
      <c r="EM73" s="125">
        <v>0.30000000000000004</v>
      </c>
      <c r="EN73" s="125">
        <v>0.28000000000000003</v>
      </c>
      <c r="EO73" s="125">
        <v>0.26</v>
      </c>
      <c r="ER73" s="126">
        <v>227860.9819264159</v>
      </c>
      <c r="ES73" s="126">
        <v>271067.97810852301</v>
      </c>
      <c r="ET73" s="126">
        <v>265646.61854635255</v>
      </c>
      <c r="EU73" s="126">
        <v>260225.25898418209</v>
      </c>
      <c r="EV73" s="126">
        <v>254803.8994220116</v>
      </c>
      <c r="EW73" s="126">
        <v>249382.53985984117</v>
      </c>
      <c r="EX73" s="126">
        <v>243961.18029767071</v>
      </c>
      <c r="EY73" s="126">
        <v>238539.82073550025</v>
      </c>
      <c r="EZ73" s="126">
        <v>233118.46117332979</v>
      </c>
      <c r="FA73" s="126">
        <v>227697.10161115931</v>
      </c>
      <c r="FB73" s="126">
        <v>222275.74204898888</v>
      </c>
      <c r="FC73" s="126">
        <v>216854.38248681842</v>
      </c>
      <c r="FD73" s="126">
        <v>211433.02292464796</v>
      </c>
      <c r="FE73" s="126">
        <v>206011.6633624775</v>
      </c>
      <c r="FF73" s="126">
        <v>200590.30380030701</v>
      </c>
      <c r="FG73" s="126">
        <v>195168.94423813655</v>
      </c>
      <c r="FH73" s="126">
        <v>189747.58467596609</v>
      </c>
      <c r="FI73" s="126">
        <v>184326.22511379563</v>
      </c>
      <c r="FJ73" s="126">
        <v>178904.86555162517</v>
      </c>
      <c r="FK73" s="126">
        <v>173483.50598945472</v>
      </c>
      <c r="FL73" s="126">
        <v>168062.14642728426</v>
      </c>
      <c r="FM73" s="126">
        <v>162640.7868651138</v>
      </c>
      <c r="FN73" s="126">
        <v>157219.42730294337</v>
      </c>
      <c r="FO73" s="126">
        <v>151798.06774077291</v>
      </c>
      <c r="FP73" s="126">
        <v>146376.70817860242</v>
      </c>
      <c r="FQ73" s="126">
        <v>140955.34861643196</v>
      </c>
      <c r="FR73" s="126">
        <v>135533.9890542615</v>
      </c>
      <c r="FS73" s="126">
        <v>130112.62949209104</v>
      </c>
      <c r="FT73" s="126">
        <v>124691.26992992057</v>
      </c>
      <c r="FU73" s="126">
        <v>119269.91036775011</v>
      </c>
      <c r="FV73" s="126">
        <v>113848.55080557967</v>
      </c>
      <c r="FW73" s="126">
        <v>108427.19124340921</v>
      </c>
      <c r="FX73" s="126">
        <v>103005.83168123875</v>
      </c>
      <c r="FY73" s="126">
        <v>97584.472119068276</v>
      </c>
      <c r="FZ73" s="126">
        <v>92163.112556897817</v>
      </c>
      <c r="GA73" s="126">
        <v>86741.752994727343</v>
      </c>
      <c r="GB73" s="126">
        <v>81320.393432556913</v>
      </c>
      <c r="GC73" s="126">
        <v>75899.033870386455</v>
      </c>
      <c r="GD73" s="126">
        <v>70477.674308215981</v>
      </c>
    </row>
    <row r="74" spans="1:186">
      <c r="E74" s="118" t="s">
        <v>406</v>
      </c>
      <c r="F74" s="118" t="s">
        <v>407</v>
      </c>
      <c r="G74" s="118" t="s">
        <v>414</v>
      </c>
      <c r="H74" s="118" t="s">
        <v>415</v>
      </c>
      <c r="I74" s="118" t="s">
        <v>416</v>
      </c>
      <c r="J74" s="118">
        <v>123</v>
      </c>
      <c r="K74" s="118" t="s">
        <v>260</v>
      </c>
      <c r="L74" s="118" t="s">
        <v>260</v>
      </c>
      <c r="M74" s="118" t="s">
        <v>290</v>
      </c>
      <c r="N74" s="118" t="s">
        <v>262</v>
      </c>
      <c r="O74" s="119">
        <v>137.97769</v>
      </c>
      <c r="P74" s="119">
        <v>44.461305084745803</v>
      </c>
      <c r="Q74" s="119">
        <v>0</v>
      </c>
      <c r="R74" s="119">
        <v>0</v>
      </c>
      <c r="S74" s="119">
        <v>0</v>
      </c>
      <c r="T74" s="119">
        <v>0</v>
      </c>
      <c r="U74" s="119">
        <v>0</v>
      </c>
      <c r="V74" s="119">
        <v>0</v>
      </c>
      <c r="W74" s="119">
        <v>0</v>
      </c>
      <c r="X74" s="119">
        <v>0</v>
      </c>
      <c r="Y74" s="119">
        <v>0</v>
      </c>
      <c r="Z74" s="119"/>
      <c r="AA74" s="119"/>
      <c r="AB74" s="119"/>
      <c r="AC74" s="119"/>
      <c r="AD74" s="119"/>
      <c r="AE74" s="119"/>
      <c r="AF74" s="119"/>
      <c r="AG74" s="119"/>
      <c r="AH74" s="119"/>
      <c r="AI74" s="119"/>
      <c r="AJ74" s="119"/>
      <c r="AK74" s="119"/>
      <c r="AL74" s="119"/>
      <c r="AM74" s="119"/>
      <c r="AN74" s="119"/>
      <c r="AO74" s="119"/>
      <c r="AP74" s="119"/>
      <c r="AQ74" s="119"/>
      <c r="AR74" s="119"/>
      <c r="AS74" s="119"/>
      <c r="AT74" s="119"/>
      <c r="AU74" s="119"/>
      <c r="AV74" s="119"/>
      <c r="AW74" s="119"/>
      <c r="AX74" s="119"/>
      <c r="AY74" s="119"/>
      <c r="AZ74" s="119"/>
      <c r="BA74" s="119"/>
      <c r="BB74" s="119"/>
      <c r="BD74" s="100">
        <v>182.43899508474578</v>
      </c>
      <c r="BF74" s="120">
        <v>5</v>
      </c>
      <c r="BH74" s="43">
        <v>196030.44</v>
      </c>
      <c r="BI74" s="43">
        <v>0</v>
      </c>
      <c r="BJ74" s="43">
        <v>0</v>
      </c>
      <c r="BL74" s="43" t="s">
        <v>263</v>
      </c>
      <c r="BM74" s="43">
        <v>0</v>
      </c>
      <c r="BN74" s="121" t="s">
        <v>263</v>
      </c>
      <c r="BP74" s="122">
        <v>10</v>
      </c>
      <c r="BQ74" s="38" t="s">
        <v>120</v>
      </c>
      <c r="BR74" s="96">
        <v>50</v>
      </c>
      <c r="BT74" s="43">
        <v>0</v>
      </c>
      <c r="BU74" s="43">
        <v>0</v>
      </c>
      <c r="BW74" s="38"/>
      <c r="BX74" s="48">
        <v>0</v>
      </c>
      <c r="BY74" s="48">
        <v>0</v>
      </c>
      <c r="BZ74" s="48">
        <v>10</v>
      </c>
      <c r="CA74" s="48">
        <v>0</v>
      </c>
      <c r="CB74" s="48">
        <v>0</v>
      </c>
      <c r="CC74" s="48">
        <v>0</v>
      </c>
      <c r="CD74" s="48">
        <v>0</v>
      </c>
      <c r="CE74" s="48">
        <v>0</v>
      </c>
      <c r="CF74" s="48"/>
      <c r="CG74" s="48"/>
      <c r="CH74" s="48"/>
      <c r="CI74" s="48">
        <v>0</v>
      </c>
      <c r="CJ74" s="48">
        <v>0</v>
      </c>
      <c r="CK74" s="48">
        <v>0</v>
      </c>
      <c r="CL74" s="48"/>
      <c r="CM74" s="48">
        <v>10</v>
      </c>
      <c r="CO74" s="123">
        <v>1</v>
      </c>
      <c r="CP74" s="123">
        <v>1</v>
      </c>
      <c r="CQ74" s="123">
        <v>1</v>
      </c>
      <c r="CR74" s="123">
        <v>1</v>
      </c>
      <c r="CS74" s="123">
        <v>1</v>
      </c>
      <c r="CT74" s="123">
        <v>1</v>
      </c>
      <c r="CU74" s="123">
        <v>1</v>
      </c>
      <c r="CV74" s="123">
        <v>1</v>
      </c>
      <c r="CW74" s="123">
        <v>1</v>
      </c>
      <c r="CX74" s="123">
        <v>1</v>
      </c>
      <c r="CZ74" s="2">
        <v>2012</v>
      </c>
      <c r="DA74" s="124">
        <v>41120</v>
      </c>
      <c r="DC74" s="125">
        <v>1</v>
      </c>
      <c r="DD74" s="125">
        <v>0.98</v>
      </c>
      <c r="DE74" s="125">
        <v>0.96</v>
      </c>
      <c r="DF74" s="125">
        <v>0.94</v>
      </c>
      <c r="DG74" s="125">
        <v>0.92</v>
      </c>
      <c r="DH74" s="125">
        <v>0.9</v>
      </c>
      <c r="DI74" s="125">
        <v>0.88</v>
      </c>
      <c r="DJ74" s="125">
        <v>0.86</v>
      </c>
      <c r="DK74" s="125">
        <v>0.84</v>
      </c>
      <c r="DL74" s="125">
        <v>0.82000000000000006</v>
      </c>
      <c r="DM74" s="125">
        <v>0.8</v>
      </c>
      <c r="DN74" s="125">
        <v>0.78</v>
      </c>
      <c r="DO74" s="125">
        <v>0.76</v>
      </c>
      <c r="DP74" s="125">
        <v>0.74</v>
      </c>
      <c r="DQ74" s="125">
        <v>0.72</v>
      </c>
      <c r="DR74" s="125">
        <v>0.7</v>
      </c>
      <c r="DS74" s="125">
        <v>0.67999999999999994</v>
      </c>
      <c r="DT74" s="125">
        <v>0.65999999999999992</v>
      </c>
      <c r="DU74" s="125">
        <v>0.64</v>
      </c>
      <c r="DV74" s="125">
        <v>0.62</v>
      </c>
      <c r="DW74" s="125">
        <v>0.6</v>
      </c>
      <c r="DX74" s="125">
        <v>0.58000000000000007</v>
      </c>
      <c r="DY74" s="125">
        <v>0.56000000000000005</v>
      </c>
      <c r="DZ74" s="125">
        <v>0.54</v>
      </c>
      <c r="EA74" s="125">
        <v>0.52</v>
      </c>
      <c r="EB74" s="125">
        <v>0.5</v>
      </c>
      <c r="EC74" s="125">
        <v>0.48</v>
      </c>
      <c r="ED74" s="125">
        <v>0.45999999999999996</v>
      </c>
      <c r="EE74" s="125">
        <v>0.43999999999999995</v>
      </c>
      <c r="EF74" s="125">
        <v>0.42000000000000004</v>
      </c>
      <c r="EG74" s="125">
        <v>0.4</v>
      </c>
      <c r="EH74" s="125">
        <v>0.38</v>
      </c>
      <c r="EI74" s="125">
        <v>0.36</v>
      </c>
      <c r="EJ74" s="125">
        <v>0.33999999999999997</v>
      </c>
      <c r="EK74" s="125">
        <v>0.31999999999999995</v>
      </c>
      <c r="EL74" s="125">
        <v>0.30000000000000004</v>
      </c>
      <c r="EM74" s="125">
        <v>0.28000000000000003</v>
      </c>
      <c r="EN74" s="125">
        <v>0.26</v>
      </c>
      <c r="EO74" s="125">
        <v>0.24</v>
      </c>
      <c r="ER74" s="126">
        <v>240491.74508474581</v>
      </c>
      <c r="ES74" s="126">
        <v>192109.83119999999</v>
      </c>
      <c r="ET74" s="126">
        <v>188189.2224</v>
      </c>
      <c r="EU74" s="126">
        <v>184268.61359999998</v>
      </c>
      <c r="EV74" s="126">
        <v>180348.00480000002</v>
      </c>
      <c r="EW74" s="126">
        <v>176427.39600000001</v>
      </c>
      <c r="EX74" s="126">
        <v>172506.78719999999</v>
      </c>
      <c r="EY74" s="126">
        <v>168586.1784</v>
      </c>
      <c r="EZ74" s="126">
        <v>164665.56959999999</v>
      </c>
      <c r="FA74" s="126">
        <v>160744.9608</v>
      </c>
      <c r="FB74" s="126">
        <v>156824.35200000001</v>
      </c>
      <c r="FC74" s="126">
        <v>152903.7432</v>
      </c>
      <c r="FD74" s="126">
        <v>148983.13440000001</v>
      </c>
      <c r="FE74" s="126">
        <v>145062.52559999999</v>
      </c>
      <c r="FF74" s="126">
        <v>141141.91680000001</v>
      </c>
      <c r="FG74" s="126">
        <v>137221.30799999999</v>
      </c>
      <c r="FH74" s="126">
        <v>133300.6992</v>
      </c>
      <c r="FI74" s="126">
        <v>129380.09039999999</v>
      </c>
      <c r="FJ74" s="126">
        <v>125459.4816</v>
      </c>
      <c r="FK74" s="126">
        <v>121538.8728</v>
      </c>
      <c r="FL74" s="126">
        <v>117618.264</v>
      </c>
      <c r="FM74" s="126">
        <v>113697.65520000001</v>
      </c>
      <c r="FN74" s="126">
        <v>109777.04640000001</v>
      </c>
      <c r="FO74" s="126">
        <v>105856.4376</v>
      </c>
      <c r="FP74" s="126">
        <v>101935.8288</v>
      </c>
      <c r="FQ74" s="126">
        <v>98015.22</v>
      </c>
      <c r="FR74" s="126">
        <v>94094.611199999999</v>
      </c>
      <c r="FS74" s="126">
        <v>90174.002399999998</v>
      </c>
      <c r="FT74" s="126">
        <v>86253.393599999996</v>
      </c>
      <c r="FU74" s="126">
        <v>82332.784800000009</v>
      </c>
      <c r="FV74" s="126">
        <v>78412.176000000007</v>
      </c>
      <c r="FW74" s="126">
        <v>74491.567200000005</v>
      </c>
      <c r="FX74" s="126">
        <v>70570.958400000003</v>
      </c>
      <c r="FY74" s="126">
        <v>66650.349600000001</v>
      </c>
      <c r="FZ74" s="126">
        <v>62729.740799999992</v>
      </c>
      <c r="GA74" s="126">
        <v>58809.132000000012</v>
      </c>
      <c r="GB74" s="126">
        <v>54888.523200000003</v>
      </c>
      <c r="GC74" s="126">
        <v>50967.914400000001</v>
      </c>
      <c r="GD74" s="126">
        <v>47047.3056</v>
      </c>
    </row>
    <row r="75" spans="1:186">
      <c r="E75" s="118" t="s">
        <v>406</v>
      </c>
      <c r="F75" s="118" t="s">
        <v>407</v>
      </c>
      <c r="G75" s="118" t="s">
        <v>417</v>
      </c>
      <c r="H75" s="118" t="s">
        <v>418</v>
      </c>
      <c r="I75" s="118" t="s">
        <v>419</v>
      </c>
      <c r="J75" s="118">
        <v>102</v>
      </c>
      <c r="K75" s="118" t="s">
        <v>260</v>
      </c>
      <c r="L75" s="118" t="s">
        <v>260</v>
      </c>
      <c r="M75" s="118" t="s">
        <v>290</v>
      </c>
      <c r="N75" s="118" t="s">
        <v>262</v>
      </c>
      <c r="O75" s="119">
        <v>178.96933000000001</v>
      </c>
      <c r="P75" s="119">
        <v>55.605200496072797</v>
      </c>
      <c r="Q75" s="119">
        <v>0</v>
      </c>
      <c r="R75" s="119">
        <v>0</v>
      </c>
      <c r="S75" s="119">
        <v>0</v>
      </c>
      <c r="T75" s="119">
        <v>0</v>
      </c>
      <c r="U75" s="119">
        <v>0</v>
      </c>
      <c r="V75" s="119">
        <v>0</v>
      </c>
      <c r="W75" s="119">
        <v>0</v>
      </c>
      <c r="X75" s="119">
        <v>0</v>
      </c>
      <c r="Y75" s="119">
        <v>0</v>
      </c>
      <c r="Z75" s="119"/>
      <c r="AA75" s="119"/>
      <c r="AB75" s="119"/>
      <c r="AC75" s="119"/>
      <c r="AD75" s="119"/>
      <c r="AE75" s="119"/>
      <c r="AF75" s="119"/>
      <c r="AG75" s="119"/>
      <c r="AH75" s="119"/>
      <c r="AI75" s="119"/>
      <c r="AJ75" s="119"/>
      <c r="AK75" s="119"/>
      <c r="AL75" s="119"/>
      <c r="AM75" s="119"/>
      <c r="AN75" s="119"/>
      <c r="AO75" s="119"/>
      <c r="AP75" s="119"/>
      <c r="AQ75" s="119"/>
      <c r="AR75" s="119"/>
      <c r="AS75" s="119"/>
      <c r="AT75" s="119"/>
      <c r="AU75" s="119"/>
      <c r="AV75" s="119"/>
      <c r="AW75" s="119"/>
      <c r="AX75" s="119"/>
      <c r="AY75" s="119"/>
      <c r="AZ75" s="119"/>
      <c r="BA75" s="119"/>
      <c r="BB75" s="119"/>
      <c r="BD75" s="100">
        <v>234.57453049607281</v>
      </c>
      <c r="BF75" s="120">
        <v>5</v>
      </c>
      <c r="BH75" s="43">
        <v>238293.5</v>
      </c>
      <c r="BI75" s="43">
        <v>0</v>
      </c>
      <c r="BJ75" s="43">
        <v>0</v>
      </c>
      <c r="BL75" s="43" t="s">
        <v>263</v>
      </c>
      <c r="BM75" s="43">
        <v>0</v>
      </c>
      <c r="BN75" s="121" t="s">
        <v>263</v>
      </c>
      <c r="BP75" s="122">
        <v>8</v>
      </c>
      <c r="BQ75" s="38" t="s">
        <v>118</v>
      </c>
      <c r="BR75" s="96">
        <v>50</v>
      </c>
      <c r="BT75" s="43">
        <v>0</v>
      </c>
      <c r="BU75" s="43">
        <v>0</v>
      </c>
      <c r="BW75" s="38"/>
      <c r="BX75" s="48">
        <v>8</v>
      </c>
      <c r="BY75" s="48">
        <v>0</v>
      </c>
      <c r="BZ75" s="48">
        <v>0</v>
      </c>
      <c r="CA75" s="48">
        <v>0</v>
      </c>
      <c r="CB75" s="48">
        <v>0</v>
      </c>
      <c r="CC75" s="48">
        <v>0</v>
      </c>
      <c r="CD75" s="48">
        <v>0</v>
      </c>
      <c r="CE75" s="48">
        <v>0</v>
      </c>
      <c r="CF75" s="48"/>
      <c r="CG75" s="48"/>
      <c r="CH75" s="48"/>
      <c r="CI75" s="48">
        <v>0</v>
      </c>
      <c r="CJ75" s="48">
        <v>0</v>
      </c>
      <c r="CK75" s="48">
        <v>0</v>
      </c>
      <c r="CL75" s="48"/>
      <c r="CM75" s="48">
        <v>8</v>
      </c>
      <c r="CO75" s="123">
        <v>1</v>
      </c>
      <c r="CP75" s="123">
        <v>1</v>
      </c>
      <c r="CQ75" s="123">
        <v>1</v>
      </c>
      <c r="CR75" s="123">
        <v>1</v>
      </c>
      <c r="CS75" s="123">
        <v>1</v>
      </c>
      <c r="CT75" s="123">
        <v>1</v>
      </c>
      <c r="CU75" s="123">
        <v>1</v>
      </c>
      <c r="CV75" s="123">
        <v>1</v>
      </c>
      <c r="CW75" s="123">
        <v>1</v>
      </c>
      <c r="CX75" s="123">
        <v>1</v>
      </c>
      <c r="CZ75" s="2">
        <v>2012</v>
      </c>
      <c r="DA75" s="124">
        <v>41120</v>
      </c>
      <c r="DC75" s="125">
        <v>1</v>
      </c>
      <c r="DD75" s="125">
        <v>0.98</v>
      </c>
      <c r="DE75" s="125">
        <v>0.96</v>
      </c>
      <c r="DF75" s="125">
        <v>0.94</v>
      </c>
      <c r="DG75" s="125">
        <v>0.92</v>
      </c>
      <c r="DH75" s="125">
        <v>0.9</v>
      </c>
      <c r="DI75" s="125">
        <v>0.88</v>
      </c>
      <c r="DJ75" s="125">
        <v>0.86</v>
      </c>
      <c r="DK75" s="125">
        <v>0.84</v>
      </c>
      <c r="DL75" s="125">
        <v>0.82000000000000006</v>
      </c>
      <c r="DM75" s="125">
        <v>0.8</v>
      </c>
      <c r="DN75" s="125">
        <v>0.78</v>
      </c>
      <c r="DO75" s="125">
        <v>0.76</v>
      </c>
      <c r="DP75" s="125">
        <v>0.74</v>
      </c>
      <c r="DQ75" s="125">
        <v>0.72</v>
      </c>
      <c r="DR75" s="125">
        <v>0.7</v>
      </c>
      <c r="DS75" s="125">
        <v>0.67999999999999994</v>
      </c>
      <c r="DT75" s="125">
        <v>0.65999999999999992</v>
      </c>
      <c r="DU75" s="125">
        <v>0.64</v>
      </c>
      <c r="DV75" s="125">
        <v>0.62</v>
      </c>
      <c r="DW75" s="125">
        <v>0.6</v>
      </c>
      <c r="DX75" s="125">
        <v>0.58000000000000007</v>
      </c>
      <c r="DY75" s="125">
        <v>0.56000000000000005</v>
      </c>
      <c r="DZ75" s="125">
        <v>0.54</v>
      </c>
      <c r="EA75" s="125">
        <v>0.52</v>
      </c>
      <c r="EB75" s="125">
        <v>0.5</v>
      </c>
      <c r="EC75" s="125">
        <v>0.48</v>
      </c>
      <c r="ED75" s="125">
        <v>0.45999999999999996</v>
      </c>
      <c r="EE75" s="125">
        <v>0.43999999999999995</v>
      </c>
      <c r="EF75" s="125">
        <v>0.42000000000000004</v>
      </c>
      <c r="EG75" s="125">
        <v>0.4</v>
      </c>
      <c r="EH75" s="125">
        <v>0.38</v>
      </c>
      <c r="EI75" s="125">
        <v>0.36</v>
      </c>
      <c r="EJ75" s="125">
        <v>0.33999999999999997</v>
      </c>
      <c r="EK75" s="125">
        <v>0.31999999999999995</v>
      </c>
      <c r="EL75" s="125">
        <v>0.30000000000000004</v>
      </c>
      <c r="EM75" s="125">
        <v>0.28000000000000003</v>
      </c>
      <c r="EN75" s="125">
        <v>0.26</v>
      </c>
      <c r="EO75" s="125">
        <v>0.24</v>
      </c>
      <c r="ER75" s="126">
        <v>293898.70049607276</v>
      </c>
      <c r="ES75" s="126">
        <v>233527.63</v>
      </c>
      <c r="ET75" s="126">
        <v>228761.75999999998</v>
      </c>
      <c r="EU75" s="126">
        <v>223995.88999999998</v>
      </c>
      <c r="EV75" s="126">
        <v>219230.02000000002</v>
      </c>
      <c r="EW75" s="126">
        <v>214464.15</v>
      </c>
      <c r="EX75" s="126">
        <v>209698.28</v>
      </c>
      <c r="EY75" s="126">
        <v>204932.41</v>
      </c>
      <c r="EZ75" s="126">
        <v>200166.53999999998</v>
      </c>
      <c r="FA75" s="126">
        <v>195400.67</v>
      </c>
      <c r="FB75" s="126">
        <v>190634.80000000002</v>
      </c>
      <c r="FC75" s="126">
        <v>185868.93</v>
      </c>
      <c r="FD75" s="126">
        <v>181103.06</v>
      </c>
      <c r="FE75" s="126">
        <v>176337.19</v>
      </c>
      <c r="FF75" s="126">
        <v>171571.32</v>
      </c>
      <c r="FG75" s="126">
        <v>166805.44999999998</v>
      </c>
      <c r="FH75" s="126">
        <v>162039.57999999999</v>
      </c>
      <c r="FI75" s="126">
        <v>157273.71</v>
      </c>
      <c r="FJ75" s="126">
        <v>152507.84</v>
      </c>
      <c r="FK75" s="126">
        <v>147741.97</v>
      </c>
      <c r="FL75" s="126">
        <v>142976.1</v>
      </c>
      <c r="FM75" s="126">
        <v>138210.23000000001</v>
      </c>
      <c r="FN75" s="126">
        <v>133444.36000000002</v>
      </c>
      <c r="FO75" s="126">
        <v>128678.49</v>
      </c>
      <c r="FP75" s="126">
        <v>123912.62000000001</v>
      </c>
      <c r="FQ75" s="126">
        <v>119146.75</v>
      </c>
      <c r="FR75" s="126">
        <v>114380.87999999999</v>
      </c>
      <c r="FS75" s="126">
        <v>109615.01</v>
      </c>
      <c r="FT75" s="126">
        <v>104849.13999999998</v>
      </c>
      <c r="FU75" s="126">
        <v>100083.27</v>
      </c>
      <c r="FV75" s="126">
        <v>95317.400000000009</v>
      </c>
      <c r="FW75" s="126">
        <v>90551.53</v>
      </c>
      <c r="FX75" s="126">
        <v>85785.66</v>
      </c>
      <c r="FY75" s="126">
        <v>81019.789999999994</v>
      </c>
      <c r="FZ75" s="126">
        <v>76253.919999999984</v>
      </c>
      <c r="GA75" s="126">
        <v>71488.050000000017</v>
      </c>
      <c r="GB75" s="126">
        <v>66722.180000000008</v>
      </c>
      <c r="GC75" s="126">
        <v>61956.310000000005</v>
      </c>
      <c r="GD75" s="126">
        <v>57190.439999999995</v>
      </c>
    </row>
    <row r="76" spans="1:186">
      <c r="E76" s="118" t="s">
        <v>406</v>
      </c>
      <c r="F76" s="118" t="s">
        <v>407</v>
      </c>
      <c r="G76" s="118" t="s">
        <v>420</v>
      </c>
      <c r="H76" s="118" t="s">
        <v>421</v>
      </c>
      <c r="I76" s="118" t="s">
        <v>422</v>
      </c>
      <c r="J76" s="118">
        <v>123</v>
      </c>
      <c r="K76" s="118" t="s">
        <v>260</v>
      </c>
      <c r="L76" s="118" t="s">
        <v>260</v>
      </c>
      <c r="M76" s="118" t="s">
        <v>290</v>
      </c>
      <c r="N76" s="118" t="s">
        <v>262</v>
      </c>
      <c r="O76" s="119">
        <v>51.136699999999998</v>
      </c>
      <c r="P76" s="119">
        <v>100.95548573790801</v>
      </c>
      <c r="Q76" s="119">
        <v>45.289289006329497</v>
      </c>
      <c r="R76" s="119">
        <v>0</v>
      </c>
      <c r="S76" s="119">
        <v>0</v>
      </c>
      <c r="T76" s="119">
        <v>0</v>
      </c>
      <c r="U76" s="119">
        <v>0</v>
      </c>
      <c r="V76" s="119">
        <v>0</v>
      </c>
      <c r="W76" s="119">
        <v>0</v>
      </c>
      <c r="X76" s="119">
        <v>0</v>
      </c>
      <c r="Y76" s="119">
        <v>0</v>
      </c>
      <c r="Z76" s="119"/>
      <c r="AA76" s="119"/>
      <c r="AB76" s="119"/>
      <c r="AC76" s="119"/>
      <c r="AD76" s="119"/>
      <c r="AE76" s="119"/>
      <c r="AF76" s="119"/>
      <c r="AG76" s="119"/>
      <c r="AH76" s="119"/>
      <c r="AI76" s="119"/>
      <c r="AJ76" s="119"/>
      <c r="AK76" s="119"/>
      <c r="AL76" s="119"/>
      <c r="AM76" s="119"/>
      <c r="AN76" s="119"/>
      <c r="AO76" s="119"/>
      <c r="AP76" s="119"/>
      <c r="AQ76" s="119"/>
      <c r="AR76" s="119"/>
      <c r="AS76" s="119"/>
      <c r="AT76" s="119"/>
      <c r="AU76" s="119"/>
      <c r="AV76" s="119"/>
      <c r="AW76" s="119"/>
      <c r="AX76" s="119"/>
      <c r="AY76" s="119"/>
      <c r="AZ76" s="119"/>
      <c r="BA76" s="119"/>
      <c r="BB76" s="119"/>
      <c r="BD76" s="100">
        <v>197.38147474423749</v>
      </c>
      <c r="BF76" s="120">
        <v>5</v>
      </c>
      <c r="BH76" s="43">
        <v>86592.31</v>
      </c>
      <c r="BI76" s="43">
        <v>0</v>
      </c>
      <c r="BJ76" s="43">
        <v>0</v>
      </c>
      <c r="BL76" s="43" t="s">
        <v>263</v>
      </c>
      <c r="BM76" s="43">
        <v>0</v>
      </c>
      <c r="BN76" s="121" t="s">
        <v>263</v>
      </c>
      <c r="BP76" s="122">
        <v>8</v>
      </c>
      <c r="BQ76" s="38" t="s">
        <v>118</v>
      </c>
      <c r="BR76" s="96">
        <v>50</v>
      </c>
      <c r="BT76" s="43">
        <v>0</v>
      </c>
      <c r="BU76" s="43">
        <v>0</v>
      </c>
      <c r="BW76" s="38"/>
      <c r="BX76" s="48">
        <v>8</v>
      </c>
      <c r="BY76" s="48">
        <v>0</v>
      </c>
      <c r="BZ76" s="48">
        <v>0</v>
      </c>
      <c r="CA76" s="48">
        <v>0</v>
      </c>
      <c r="CB76" s="48">
        <v>0</v>
      </c>
      <c r="CC76" s="48">
        <v>0</v>
      </c>
      <c r="CD76" s="48">
        <v>0</v>
      </c>
      <c r="CE76" s="48">
        <v>0</v>
      </c>
      <c r="CF76" s="48"/>
      <c r="CG76" s="48"/>
      <c r="CH76" s="48"/>
      <c r="CI76" s="48">
        <v>0</v>
      </c>
      <c r="CJ76" s="48">
        <v>0</v>
      </c>
      <c r="CK76" s="48">
        <v>0</v>
      </c>
      <c r="CL76" s="48"/>
      <c r="CM76" s="48">
        <v>8</v>
      </c>
      <c r="CO76" s="123">
        <v>0.77054944459699504</v>
      </c>
      <c r="CP76" s="123">
        <v>1</v>
      </c>
      <c r="CQ76" s="123">
        <v>1</v>
      </c>
      <c r="CR76" s="123">
        <v>1</v>
      </c>
      <c r="CS76" s="123">
        <v>1</v>
      </c>
      <c r="CT76" s="123">
        <v>1</v>
      </c>
      <c r="CU76" s="123">
        <v>1</v>
      </c>
      <c r="CV76" s="123">
        <v>1</v>
      </c>
      <c r="CW76" s="123">
        <v>1</v>
      </c>
      <c r="CX76" s="123">
        <v>1</v>
      </c>
      <c r="CZ76" s="2">
        <v>2013</v>
      </c>
      <c r="DA76" s="124">
        <v>41485</v>
      </c>
      <c r="DC76" s="125">
        <v>1</v>
      </c>
      <c r="DD76" s="125">
        <v>1</v>
      </c>
      <c r="DE76" s="125">
        <v>0.98</v>
      </c>
      <c r="DF76" s="125">
        <v>0.96</v>
      </c>
      <c r="DG76" s="125">
        <v>0.94</v>
      </c>
      <c r="DH76" s="125">
        <v>0.92</v>
      </c>
      <c r="DI76" s="125">
        <v>0.9</v>
      </c>
      <c r="DJ76" s="125">
        <v>0.88</v>
      </c>
      <c r="DK76" s="125">
        <v>0.86</v>
      </c>
      <c r="DL76" s="125">
        <v>0.84</v>
      </c>
      <c r="DM76" s="125">
        <v>0.82000000000000006</v>
      </c>
      <c r="DN76" s="125">
        <v>0.8</v>
      </c>
      <c r="DO76" s="125">
        <v>0.78</v>
      </c>
      <c r="DP76" s="125">
        <v>0.76</v>
      </c>
      <c r="DQ76" s="125">
        <v>0.74</v>
      </c>
      <c r="DR76" s="125">
        <v>0.72</v>
      </c>
      <c r="DS76" s="125">
        <v>0.7</v>
      </c>
      <c r="DT76" s="125">
        <v>0.67999999999999994</v>
      </c>
      <c r="DU76" s="125">
        <v>0.65999999999999992</v>
      </c>
      <c r="DV76" s="125">
        <v>0.64</v>
      </c>
      <c r="DW76" s="125">
        <v>0.62</v>
      </c>
      <c r="DX76" s="125">
        <v>0.6</v>
      </c>
      <c r="DY76" s="125">
        <v>0.58000000000000007</v>
      </c>
      <c r="DZ76" s="125">
        <v>0.56000000000000005</v>
      </c>
      <c r="EA76" s="125">
        <v>0.54</v>
      </c>
      <c r="EB76" s="125">
        <v>0.52</v>
      </c>
      <c r="EC76" s="125">
        <v>0.5</v>
      </c>
      <c r="ED76" s="125">
        <v>0.48</v>
      </c>
      <c r="EE76" s="125">
        <v>0.45999999999999996</v>
      </c>
      <c r="EF76" s="125">
        <v>0.43999999999999995</v>
      </c>
      <c r="EG76" s="125">
        <v>0.42000000000000004</v>
      </c>
      <c r="EH76" s="125">
        <v>0.4</v>
      </c>
      <c r="EI76" s="125">
        <v>0.38</v>
      </c>
      <c r="EJ76" s="125">
        <v>0.36</v>
      </c>
      <c r="EK76" s="125">
        <v>0.33999999999999997</v>
      </c>
      <c r="EL76" s="125">
        <v>0.31999999999999995</v>
      </c>
      <c r="EM76" s="125">
        <v>0.30000000000000004</v>
      </c>
      <c r="EN76" s="125">
        <v>0.28000000000000003</v>
      </c>
      <c r="EO76" s="125">
        <v>0.26</v>
      </c>
      <c r="ER76" s="126">
        <v>187547.79573790799</v>
      </c>
      <c r="ES76" s="126">
        <v>131881.59900632949</v>
      </c>
      <c r="ET76" s="126">
        <v>129243.9670262029</v>
      </c>
      <c r="EU76" s="126">
        <v>126606.3350460763</v>
      </c>
      <c r="EV76" s="126">
        <v>123968.70306594971</v>
      </c>
      <c r="EW76" s="126">
        <v>121331.07108582313</v>
      </c>
      <c r="EX76" s="126">
        <v>118693.43910569654</v>
      </c>
      <c r="EY76" s="126">
        <v>116055.80712556995</v>
      </c>
      <c r="EZ76" s="126">
        <v>113418.17514544335</v>
      </c>
      <c r="FA76" s="126">
        <v>110780.54316531676</v>
      </c>
      <c r="FB76" s="126">
        <v>108142.91118519018</v>
      </c>
      <c r="FC76" s="126">
        <v>105505.27920506359</v>
      </c>
      <c r="FD76" s="126">
        <v>102867.647224937</v>
      </c>
      <c r="FE76" s="126">
        <v>100230.01524481041</v>
      </c>
      <c r="FF76" s="126">
        <v>97592.383264683827</v>
      </c>
      <c r="FG76" s="126">
        <v>94954.751284557235</v>
      </c>
      <c r="FH76" s="126">
        <v>92317.119304430642</v>
      </c>
      <c r="FI76" s="126">
        <v>89679.487324304049</v>
      </c>
      <c r="FJ76" s="126">
        <v>87041.855344177457</v>
      </c>
      <c r="FK76" s="126">
        <v>84404.223364050878</v>
      </c>
      <c r="FL76" s="126">
        <v>81766.591383924286</v>
      </c>
      <c r="FM76" s="126">
        <v>79128.959403797693</v>
      </c>
      <c r="FN76" s="126">
        <v>76491.327423671115</v>
      </c>
      <c r="FO76" s="126">
        <v>73853.695443544522</v>
      </c>
      <c r="FP76" s="126">
        <v>71216.06346341793</v>
      </c>
      <c r="FQ76" s="126">
        <v>68578.431483291337</v>
      </c>
      <c r="FR76" s="126">
        <v>65940.799503164744</v>
      </c>
      <c r="FS76" s="126">
        <v>63303.167523038152</v>
      </c>
      <c r="FT76" s="126">
        <v>60665.535542911559</v>
      </c>
      <c r="FU76" s="126">
        <v>58027.903562784966</v>
      </c>
      <c r="FV76" s="126">
        <v>55390.271582658388</v>
      </c>
      <c r="FW76" s="126">
        <v>52752.639602531795</v>
      </c>
      <c r="FX76" s="126">
        <v>50115.007622405203</v>
      </c>
      <c r="FY76" s="126">
        <v>47477.375642278617</v>
      </c>
      <c r="FZ76" s="126">
        <v>44839.743662152025</v>
      </c>
      <c r="GA76" s="126">
        <v>42202.111682025432</v>
      </c>
      <c r="GB76" s="126">
        <v>39564.479701898854</v>
      </c>
      <c r="GC76" s="126">
        <v>36926.847721772261</v>
      </c>
      <c r="GD76" s="126">
        <v>34289.215741645668</v>
      </c>
    </row>
    <row r="77" spans="1:186">
      <c r="E77" s="118" t="s">
        <v>406</v>
      </c>
      <c r="F77" s="118" t="s">
        <v>407</v>
      </c>
      <c r="G77" s="118" t="s">
        <v>423</v>
      </c>
      <c r="H77" s="118" t="s">
        <v>424</v>
      </c>
      <c r="I77" s="118" t="s">
        <v>425</v>
      </c>
      <c r="J77" s="118">
        <v>108</v>
      </c>
      <c r="K77" s="118" t="s">
        <v>260</v>
      </c>
      <c r="L77" s="118" t="s">
        <v>260</v>
      </c>
      <c r="M77" s="118" t="s">
        <v>290</v>
      </c>
      <c r="N77" s="118" t="s">
        <v>262</v>
      </c>
      <c r="O77" s="119">
        <v>-7.1900000000000002E-3</v>
      </c>
      <c r="P77" s="119">
        <v>56.958970649028501</v>
      </c>
      <c r="Q77" s="119">
        <v>115.460843114361</v>
      </c>
      <c r="R77" s="119">
        <v>0</v>
      </c>
      <c r="S77" s="119">
        <v>0</v>
      </c>
      <c r="T77" s="119">
        <v>0</v>
      </c>
      <c r="U77" s="119">
        <v>0</v>
      </c>
      <c r="V77" s="119">
        <v>0</v>
      </c>
      <c r="W77" s="119">
        <v>0</v>
      </c>
      <c r="X77" s="119">
        <v>0</v>
      </c>
      <c r="Y77" s="119">
        <v>0</v>
      </c>
      <c r="Z77" s="119"/>
      <c r="AA77" s="119"/>
      <c r="AB77" s="119"/>
      <c r="AC77" s="119"/>
      <c r="AD77" s="119"/>
      <c r="AE77" s="119"/>
      <c r="AF77" s="119"/>
      <c r="AG77" s="119"/>
      <c r="AH77" s="119"/>
      <c r="AI77" s="119"/>
      <c r="AJ77" s="119"/>
      <c r="AK77" s="119"/>
      <c r="AL77" s="119"/>
      <c r="AM77" s="119"/>
      <c r="AN77" s="119"/>
      <c r="AO77" s="119"/>
      <c r="AP77" s="119"/>
      <c r="AQ77" s="119"/>
      <c r="AR77" s="119"/>
      <c r="AS77" s="119"/>
      <c r="AT77" s="119"/>
      <c r="AU77" s="119"/>
      <c r="AV77" s="119"/>
      <c r="AW77" s="119"/>
      <c r="AX77" s="119"/>
      <c r="AY77" s="119"/>
      <c r="AZ77" s="119"/>
      <c r="BA77" s="119"/>
      <c r="BB77" s="119"/>
      <c r="BD77" s="100">
        <v>172.41262376338949</v>
      </c>
      <c r="BF77" s="120">
        <v>5</v>
      </c>
      <c r="BH77" s="43">
        <v>0</v>
      </c>
      <c r="BI77" s="43">
        <v>0</v>
      </c>
      <c r="BJ77" s="43">
        <v>0</v>
      </c>
      <c r="BL77" s="43" t="s">
        <v>263</v>
      </c>
      <c r="BM77" s="43">
        <v>0</v>
      </c>
      <c r="BN77" s="121" t="s">
        <v>263</v>
      </c>
      <c r="BP77" s="122">
        <v>8</v>
      </c>
      <c r="BQ77" s="38" t="s">
        <v>118</v>
      </c>
      <c r="BR77" s="96">
        <v>50</v>
      </c>
      <c r="BT77" s="43">
        <v>0</v>
      </c>
      <c r="BU77" s="43">
        <v>0</v>
      </c>
      <c r="BW77" s="38"/>
      <c r="BX77" s="48">
        <v>8</v>
      </c>
      <c r="BY77" s="48">
        <v>0</v>
      </c>
      <c r="BZ77" s="48">
        <v>0</v>
      </c>
      <c r="CA77" s="48">
        <v>0</v>
      </c>
      <c r="CB77" s="48">
        <v>0</v>
      </c>
      <c r="CC77" s="48">
        <v>0</v>
      </c>
      <c r="CD77" s="48">
        <v>0</v>
      </c>
      <c r="CE77" s="48">
        <v>0</v>
      </c>
      <c r="CF77" s="48"/>
      <c r="CG77" s="48"/>
      <c r="CH77" s="48"/>
      <c r="CI77" s="48">
        <v>0</v>
      </c>
      <c r="CJ77" s="48">
        <v>0</v>
      </c>
      <c r="CK77" s="48">
        <v>0</v>
      </c>
      <c r="CL77" s="48"/>
      <c r="CM77" s="48">
        <v>8</v>
      </c>
      <c r="CO77" s="123">
        <v>0.33032256806895005</v>
      </c>
      <c r="CP77" s="123">
        <v>1</v>
      </c>
      <c r="CQ77" s="123">
        <v>1</v>
      </c>
      <c r="CR77" s="123">
        <v>1</v>
      </c>
      <c r="CS77" s="123">
        <v>1</v>
      </c>
      <c r="CT77" s="123">
        <v>1</v>
      </c>
      <c r="CU77" s="123">
        <v>1</v>
      </c>
      <c r="CV77" s="123">
        <v>1</v>
      </c>
      <c r="CW77" s="123">
        <v>1</v>
      </c>
      <c r="CX77" s="123">
        <v>1</v>
      </c>
      <c r="CZ77" s="2">
        <v>2013</v>
      </c>
      <c r="DA77" s="124">
        <v>41485</v>
      </c>
      <c r="DC77" s="125">
        <v>1</v>
      </c>
      <c r="DD77" s="125">
        <v>1</v>
      </c>
      <c r="DE77" s="125">
        <v>0.98</v>
      </c>
      <c r="DF77" s="125">
        <v>0.96</v>
      </c>
      <c r="DG77" s="125">
        <v>0.94</v>
      </c>
      <c r="DH77" s="125">
        <v>0.92</v>
      </c>
      <c r="DI77" s="125">
        <v>0.9</v>
      </c>
      <c r="DJ77" s="125">
        <v>0.88</v>
      </c>
      <c r="DK77" s="125">
        <v>0.86</v>
      </c>
      <c r="DL77" s="125">
        <v>0.84</v>
      </c>
      <c r="DM77" s="125">
        <v>0.82000000000000006</v>
      </c>
      <c r="DN77" s="125">
        <v>0.8</v>
      </c>
      <c r="DO77" s="125">
        <v>0.78</v>
      </c>
      <c r="DP77" s="125">
        <v>0.76</v>
      </c>
      <c r="DQ77" s="125">
        <v>0.74</v>
      </c>
      <c r="DR77" s="125">
        <v>0.72</v>
      </c>
      <c r="DS77" s="125">
        <v>0.7</v>
      </c>
      <c r="DT77" s="125">
        <v>0.67999999999999994</v>
      </c>
      <c r="DU77" s="125">
        <v>0.65999999999999992</v>
      </c>
      <c r="DV77" s="125">
        <v>0.64</v>
      </c>
      <c r="DW77" s="125">
        <v>0.62</v>
      </c>
      <c r="DX77" s="125">
        <v>0.6</v>
      </c>
      <c r="DY77" s="125">
        <v>0.58000000000000007</v>
      </c>
      <c r="DZ77" s="125">
        <v>0.56000000000000005</v>
      </c>
      <c r="EA77" s="125">
        <v>0.54</v>
      </c>
      <c r="EB77" s="125">
        <v>0.52</v>
      </c>
      <c r="EC77" s="125">
        <v>0.5</v>
      </c>
      <c r="ED77" s="125">
        <v>0.48</v>
      </c>
      <c r="EE77" s="125">
        <v>0.45999999999999996</v>
      </c>
      <c r="EF77" s="125">
        <v>0.43999999999999995</v>
      </c>
      <c r="EG77" s="125">
        <v>0.42000000000000004</v>
      </c>
      <c r="EH77" s="125">
        <v>0.4</v>
      </c>
      <c r="EI77" s="125">
        <v>0.38</v>
      </c>
      <c r="EJ77" s="125">
        <v>0.36</v>
      </c>
      <c r="EK77" s="125">
        <v>0.33999999999999997</v>
      </c>
      <c r="EL77" s="125">
        <v>0.31999999999999995</v>
      </c>
      <c r="EM77" s="125">
        <v>0.30000000000000004</v>
      </c>
      <c r="EN77" s="125">
        <v>0.28000000000000003</v>
      </c>
      <c r="EO77" s="125">
        <v>0.26</v>
      </c>
      <c r="ER77" s="126">
        <v>56958.970649028503</v>
      </c>
      <c r="ES77" s="126">
        <v>115460.84311436099</v>
      </c>
      <c r="ET77" s="126">
        <v>113151.62625207377</v>
      </c>
      <c r="EU77" s="126">
        <v>110842.40938978655</v>
      </c>
      <c r="EV77" s="126">
        <v>108533.19252749933</v>
      </c>
      <c r="EW77" s="126">
        <v>106223.97566521211</v>
      </c>
      <c r="EX77" s="126">
        <v>103914.7588029249</v>
      </c>
      <c r="EY77" s="126">
        <v>101605.54194063767</v>
      </c>
      <c r="EZ77" s="126">
        <v>99296.325078350448</v>
      </c>
      <c r="FA77" s="126">
        <v>96987.108216063236</v>
      </c>
      <c r="FB77" s="126">
        <v>94677.891353776024</v>
      </c>
      <c r="FC77" s="126">
        <v>92368.674491488797</v>
      </c>
      <c r="FD77" s="126">
        <v>90059.45762920157</v>
      </c>
      <c r="FE77" s="126">
        <v>87750.240766914358</v>
      </c>
      <c r="FF77" s="126">
        <v>85441.023904627131</v>
      </c>
      <c r="FG77" s="126">
        <v>83131.807042339919</v>
      </c>
      <c r="FH77" s="126">
        <v>80822.590180052692</v>
      </c>
      <c r="FI77" s="126">
        <v>78513.373317765465</v>
      </c>
      <c r="FJ77" s="126">
        <v>76204.156455478253</v>
      </c>
      <c r="FK77" s="126">
        <v>73894.93959319104</v>
      </c>
      <c r="FL77" s="126">
        <v>71585.722730903813</v>
      </c>
      <c r="FM77" s="126">
        <v>69276.505868616587</v>
      </c>
      <c r="FN77" s="126">
        <v>66967.289006329389</v>
      </c>
      <c r="FO77" s="126">
        <v>64658.072144042162</v>
      </c>
      <c r="FP77" s="126">
        <v>62348.855281754943</v>
      </c>
      <c r="FQ77" s="126">
        <v>60039.638419467716</v>
      </c>
      <c r="FR77" s="126">
        <v>57730.421557180496</v>
      </c>
      <c r="FS77" s="126">
        <v>55421.204694893277</v>
      </c>
      <c r="FT77" s="126">
        <v>53111.98783260605</v>
      </c>
      <c r="FU77" s="126">
        <v>50802.77097031883</v>
      </c>
      <c r="FV77" s="126">
        <v>48493.554108031618</v>
      </c>
      <c r="FW77" s="126">
        <v>46184.337245744398</v>
      </c>
      <c r="FX77" s="126">
        <v>43875.120383457179</v>
      </c>
      <c r="FY77" s="126">
        <v>41565.903521169959</v>
      </c>
      <c r="FZ77" s="126">
        <v>39256.686658882732</v>
      </c>
      <c r="GA77" s="126">
        <v>36947.469796595513</v>
      </c>
      <c r="GB77" s="126">
        <v>34638.252934308301</v>
      </c>
      <c r="GC77" s="126">
        <v>32329.036072021081</v>
      </c>
      <c r="GD77" s="126">
        <v>30019.819209733858</v>
      </c>
    </row>
    <row r="78" spans="1:186">
      <c r="E78" s="118" t="s">
        <v>406</v>
      </c>
      <c r="F78" s="118" t="s">
        <v>407</v>
      </c>
      <c r="G78" s="118" t="s">
        <v>426</v>
      </c>
      <c r="H78" s="118" t="s">
        <v>427</v>
      </c>
      <c r="I78" s="118" t="s">
        <v>428</v>
      </c>
      <c r="J78" s="118">
        <v>102</v>
      </c>
      <c r="K78" s="118" t="s">
        <v>260</v>
      </c>
      <c r="L78" s="118" t="s">
        <v>260</v>
      </c>
      <c r="M78" s="118" t="s">
        <v>290</v>
      </c>
      <c r="N78" s="118" t="s">
        <v>262</v>
      </c>
      <c r="O78" s="119">
        <v>188.05563000000001</v>
      </c>
      <c r="P78" s="119">
        <v>3.37</v>
      </c>
      <c r="Q78" s="119">
        <v>0</v>
      </c>
      <c r="R78" s="119">
        <v>0</v>
      </c>
      <c r="S78" s="119">
        <v>0</v>
      </c>
      <c r="T78" s="119">
        <v>0</v>
      </c>
      <c r="U78" s="119">
        <v>0</v>
      </c>
      <c r="V78" s="119">
        <v>0</v>
      </c>
      <c r="W78" s="119">
        <v>0</v>
      </c>
      <c r="X78" s="119">
        <v>0</v>
      </c>
      <c r="Y78" s="119">
        <v>0</v>
      </c>
      <c r="Z78" s="119"/>
      <c r="AA78" s="119"/>
      <c r="AB78" s="119"/>
      <c r="AC78" s="119"/>
      <c r="AD78" s="119"/>
      <c r="AE78" s="119"/>
      <c r="AF78" s="119"/>
      <c r="AG78" s="119"/>
      <c r="AH78" s="119"/>
      <c r="AI78" s="119"/>
      <c r="AJ78" s="119"/>
      <c r="AK78" s="119"/>
      <c r="AL78" s="119"/>
      <c r="AM78" s="119"/>
      <c r="AN78" s="119"/>
      <c r="AO78" s="119"/>
      <c r="AP78" s="119"/>
      <c r="AQ78" s="119"/>
      <c r="AR78" s="119"/>
      <c r="AS78" s="119"/>
      <c r="AT78" s="119"/>
      <c r="AU78" s="119"/>
      <c r="AV78" s="119"/>
      <c r="AW78" s="119"/>
      <c r="AX78" s="119"/>
      <c r="AY78" s="119"/>
      <c r="AZ78" s="119"/>
      <c r="BA78" s="119"/>
      <c r="BB78" s="119"/>
      <c r="BD78" s="100">
        <v>191.42563000000001</v>
      </c>
      <c r="BF78" s="120">
        <v>5</v>
      </c>
      <c r="BH78" s="43">
        <v>0</v>
      </c>
      <c r="BI78" s="43">
        <v>191555.12</v>
      </c>
      <c r="BJ78" s="43">
        <v>1</v>
      </c>
      <c r="BL78" s="43">
        <v>4706</v>
      </c>
      <c r="BM78" s="43">
        <v>25</v>
      </c>
      <c r="BN78" s="121">
        <v>40695</v>
      </c>
      <c r="BP78" s="122">
        <v>12</v>
      </c>
      <c r="BQ78" s="38" t="s">
        <v>122</v>
      </c>
      <c r="BR78" s="96">
        <v>50</v>
      </c>
      <c r="BT78" s="43">
        <v>0</v>
      </c>
      <c r="BU78" s="43">
        <v>0</v>
      </c>
      <c r="BW78" s="38"/>
      <c r="BX78" s="48">
        <v>0</v>
      </c>
      <c r="BY78" s="48">
        <v>0</v>
      </c>
      <c r="BZ78" s="48">
        <v>0</v>
      </c>
      <c r="CA78" s="48">
        <v>0</v>
      </c>
      <c r="CB78" s="48">
        <v>12</v>
      </c>
      <c r="CC78" s="48">
        <v>0</v>
      </c>
      <c r="CD78" s="48">
        <v>0</v>
      </c>
      <c r="CE78" s="48">
        <v>0</v>
      </c>
      <c r="CF78" s="48"/>
      <c r="CG78" s="48"/>
      <c r="CH78" s="48"/>
      <c r="CI78" s="48">
        <v>0</v>
      </c>
      <c r="CJ78" s="48">
        <v>0</v>
      </c>
      <c r="CK78" s="48">
        <v>0</v>
      </c>
      <c r="CL78" s="48"/>
      <c r="CM78" s="48">
        <v>12</v>
      </c>
      <c r="CO78" s="123">
        <v>1</v>
      </c>
      <c r="CP78" s="123">
        <v>1</v>
      </c>
      <c r="CQ78" s="123">
        <v>1</v>
      </c>
      <c r="CR78" s="123">
        <v>1</v>
      </c>
      <c r="CS78" s="123">
        <v>1</v>
      </c>
      <c r="CT78" s="123">
        <v>1</v>
      </c>
      <c r="CU78" s="123">
        <v>1</v>
      </c>
      <c r="CV78" s="123">
        <v>1</v>
      </c>
      <c r="CW78" s="123">
        <v>1</v>
      </c>
      <c r="CX78" s="123">
        <v>1</v>
      </c>
      <c r="CZ78" s="2">
        <v>2012</v>
      </c>
      <c r="DA78" s="124">
        <v>40695</v>
      </c>
      <c r="DC78" s="125">
        <v>0.97666666666666668</v>
      </c>
      <c r="DD78" s="125">
        <v>0.95666666666666667</v>
      </c>
      <c r="DE78" s="125">
        <v>0.9368333333333333</v>
      </c>
      <c r="DF78" s="125">
        <v>0.91683333333333339</v>
      </c>
      <c r="DG78" s="125">
        <v>0.89666666666666672</v>
      </c>
      <c r="DH78" s="125">
        <v>0.87666666666666671</v>
      </c>
      <c r="DI78" s="125">
        <v>0.85683333333333334</v>
      </c>
      <c r="DJ78" s="125">
        <v>0.83683333333333332</v>
      </c>
      <c r="DK78" s="125">
        <v>0.81666666666666665</v>
      </c>
      <c r="DL78" s="125">
        <v>0.79666666666666663</v>
      </c>
      <c r="DM78" s="125">
        <v>0.77683333333333326</v>
      </c>
      <c r="DN78" s="125">
        <v>0.75683333333333336</v>
      </c>
      <c r="DO78" s="125">
        <v>0.73666666666666669</v>
      </c>
      <c r="DP78" s="125">
        <v>0.71666666666666667</v>
      </c>
      <c r="DQ78" s="125">
        <v>0.69666666666666666</v>
      </c>
      <c r="DR78" s="125">
        <v>0.6768333333333334</v>
      </c>
      <c r="DS78" s="125">
        <v>0.65666666666666673</v>
      </c>
      <c r="DT78" s="125">
        <v>0.63666666666666671</v>
      </c>
      <c r="DU78" s="125">
        <v>0.6166666666666667</v>
      </c>
      <c r="DV78" s="125">
        <v>0.59683333333333333</v>
      </c>
      <c r="DW78" s="125">
        <v>0.57666666666666666</v>
      </c>
      <c r="DX78" s="125">
        <v>0.55666666666666664</v>
      </c>
      <c r="DY78" s="125">
        <v>0.53666666666666663</v>
      </c>
      <c r="DZ78" s="125">
        <v>0.51683333333333337</v>
      </c>
      <c r="EA78" s="125">
        <v>0.4966666666666667</v>
      </c>
      <c r="EB78" s="125">
        <v>0.47666666666666668</v>
      </c>
      <c r="EC78" s="125">
        <v>0.45666666666666667</v>
      </c>
      <c r="ED78" s="125">
        <v>0.43683333333333341</v>
      </c>
      <c r="EE78" s="125">
        <v>0.41666666666666663</v>
      </c>
      <c r="EF78" s="125">
        <v>0.39666666666666661</v>
      </c>
      <c r="EG78" s="125">
        <v>0.37666666666666671</v>
      </c>
      <c r="EH78" s="125">
        <v>0.35683333333333334</v>
      </c>
      <c r="EI78" s="125">
        <v>0.33666666666666667</v>
      </c>
      <c r="EJ78" s="125">
        <v>0.31666666666666665</v>
      </c>
      <c r="EK78" s="125">
        <v>0.29666666666666663</v>
      </c>
      <c r="EL78" s="125">
        <v>0.27683333333333338</v>
      </c>
      <c r="EM78" s="125">
        <v>0.25666666666666671</v>
      </c>
      <c r="EN78" s="125">
        <v>0.23666666666666669</v>
      </c>
      <c r="EO78" s="125">
        <v>0.21666666666666667</v>
      </c>
      <c r="ER78" s="126">
        <v>3291.3666666666668</v>
      </c>
      <c r="ES78" s="126">
        <v>0</v>
      </c>
      <c r="ET78" s="126">
        <v>0</v>
      </c>
      <c r="EU78" s="126">
        <v>0</v>
      </c>
      <c r="EV78" s="126">
        <v>0</v>
      </c>
      <c r="EW78" s="126">
        <v>0</v>
      </c>
      <c r="EX78" s="126">
        <v>0</v>
      </c>
      <c r="EY78" s="126">
        <v>0</v>
      </c>
      <c r="EZ78" s="126">
        <v>0</v>
      </c>
      <c r="FA78" s="126">
        <v>0</v>
      </c>
      <c r="FB78" s="126">
        <v>0</v>
      </c>
      <c r="FC78" s="126">
        <v>0</v>
      </c>
      <c r="FD78" s="126">
        <v>0</v>
      </c>
      <c r="FE78" s="126">
        <v>0</v>
      </c>
      <c r="FF78" s="126">
        <v>0</v>
      </c>
      <c r="FG78" s="126">
        <v>0</v>
      </c>
      <c r="FH78" s="126">
        <v>0</v>
      </c>
      <c r="FI78" s="126">
        <v>0</v>
      </c>
      <c r="FJ78" s="126">
        <v>0</v>
      </c>
      <c r="FK78" s="126">
        <v>0</v>
      </c>
      <c r="FL78" s="126">
        <v>0</v>
      </c>
      <c r="FM78" s="126">
        <v>0</v>
      </c>
      <c r="FN78" s="126">
        <v>0</v>
      </c>
      <c r="FO78" s="126">
        <v>0</v>
      </c>
      <c r="FP78" s="126">
        <v>0</v>
      </c>
      <c r="FQ78" s="126">
        <v>0</v>
      </c>
      <c r="FR78" s="126">
        <v>0</v>
      </c>
      <c r="FS78" s="126">
        <v>0</v>
      </c>
      <c r="FT78" s="126">
        <v>0</v>
      </c>
      <c r="FU78" s="126">
        <v>0</v>
      </c>
      <c r="FV78" s="126">
        <v>0</v>
      </c>
      <c r="FW78" s="126">
        <v>0</v>
      </c>
      <c r="FX78" s="126">
        <v>0</v>
      </c>
      <c r="FY78" s="126">
        <v>0</v>
      </c>
      <c r="FZ78" s="126">
        <v>0</v>
      </c>
      <c r="GA78" s="126">
        <v>0</v>
      </c>
      <c r="GB78" s="126">
        <v>0</v>
      </c>
      <c r="GC78" s="126">
        <v>0</v>
      </c>
      <c r="GD78" s="126">
        <v>0</v>
      </c>
    </row>
    <row r="79" spans="1:186">
      <c r="E79" s="118" t="s">
        <v>406</v>
      </c>
      <c r="F79" s="118" t="s">
        <v>407</v>
      </c>
      <c r="G79" s="118" t="s">
        <v>429</v>
      </c>
      <c r="H79" s="118" t="s">
        <v>430</v>
      </c>
      <c r="I79" s="118" t="s">
        <v>431</v>
      </c>
      <c r="J79" s="118">
        <v>81</v>
      </c>
      <c r="K79" s="118" t="s">
        <v>260</v>
      </c>
      <c r="L79" s="118" t="s">
        <v>260</v>
      </c>
      <c r="M79" s="118" t="s">
        <v>290</v>
      </c>
      <c r="N79" s="118" t="s">
        <v>262</v>
      </c>
      <c r="O79" s="119">
        <v>6.6552499999999997</v>
      </c>
      <c r="P79" s="119">
        <v>182.92623811492399</v>
      </c>
      <c r="Q79" s="119">
        <v>0</v>
      </c>
      <c r="R79" s="119">
        <v>0</v>
      </c>
      <c r="S79" s="119">
        <v>0</v>
      </c>
      <c r="T79" s="119">
        <v>0</v>
      </c>
      <c r="U79" s="119">
        <v>0</v>
      </c>
      <c r="V79" s="119">
        <v>0</v>
      </c>
      <c r="W79" s="119">
        <v>0</v>
      </c>
      <c r="X79" s="119">
        <v>0</v>
      </c>
      <c r="Y79" s="119">
        <v>0</v>
      </c>
      <c r="Z79" s="119"/>
      <c r="AA79" s="119"/>
      <c r="AB79" s="119"/>
      <c r="AC79" s="119"/>
      <c r="AD79" s="119"/>
      <c r="AE79" s="119"/>
      <c r="AF79" s="119"/>
      <c r="AG79" s="119"/>
      <c r="AH79" s="119"/>
      <c r="AI79" s="119"/>
      <c r="AJ79" s="119"/>
      <c r="AK79" s="119"/>
      <c r="AL79" s="119"/>
      <c r="AM79" s="119"/>
      <c r="AN79" s="119"/>
      <c r="AO79" s="119"/>
      <c r="AP79" s="119"/>
      <c r="AQ79" s="119"/>
      <c r="AR79" s="119"/>
      <c r="AS79" s="119"/>
      <c r="AT79" s="119"/>
      <c r="AU79" s="119"/>
      <c r="AV79" s="119"/>
      <c r="AW79" s="119"/>
      <c r="AX79" s="119"/>
      <c r="AY79" s="119"/>
      <c r="AZ79" s="119"/>
      <c r="BA79" s="119"/>
      <c r="BB79" s="119"/>
      <c r="BD79" s="100">
        <v>189.58148811492399</v>
      </c>
      <c r="BF79" s="120">
        <v>5</v>
      </c>
      <c r="BH79" s="43">
        <v>25498.89</v>
      </c>
      <c r="BI79" s="43">
        <v>0</v>
      </c>
      <c r="BJ79" s="43">
        <v>0</v>
      </c>
      <c r="BL79" s="43" t="s">
        <v>263</v>
      </c>
      <c r="BM79" s="43">
        <v>0</v>
      </c>
      <c r="BN79" s="121" t="s">
        <v>263</v>
      </c>
      <c r="BP79" s="122">
        <v>12</v>
      </c>
      <c r="BQ79" s="38" t="s">
        <v>122</v>
      </c>
      <c r="BR79" s="96">
        <v>50</v>
      </c>
      <c r="BT79" s="43">
        <v>0</v>
      </c>
      <c r="BU79" s="43">
        <v>0</v>
      </c>
      <c r="BW79" s="38"/>
      <c r="BX79" s="48">
        <v>0</v>
      </c>
      <c r="BY79" s="48">
        <v>0</v>
      </c>
      <c r="BZ79" s="48">
        <v>0</v>
      </c>
      <c r="CA79" s="48">
        <v>0</v>
      </c>
      <c r="CB79" s="48">
        <v>12</v>
      </c>
      <c r="CC79" s="48">
        <v>0</v>
      </c>
      <c r="CD79" s="48">
        <v>0</v>
      </c>
      <c r="CE79" s="48">
        <v>0</v>
      </c>
      <c r="CF79" s="48"/>
      <c r="CG79" s="48"/>
      <c r="CH79" s="48"/>
      <c r="CI79" s="48">
        <v>0</v>
      </c>
      <c r="CJ79" s="48">
        <v>0</v>
      </c>
      <c r="CK79" s="48">
        <v>0</v>
      </c>
      <c r="CL79" s="48"/>
      <c r="CM79" s="48">
        <v>12</v>
      </c>
      <c r="CO79" s="123">
        <v>1</v>
      </c>
      <c r="CP79" s="123">
        <v>1</v>
      </c>
      <c r="CQ79" s="123">
        <v>1</v>
      </c>
      <c r="CR79" s="123">
        <v>1</v>
      </c>
      <c r="CS79" s="123">
        <v>1</v>
      </c>
      <c r="CT79" s="123">
        <v>1</v>
      </c>
      <c r="CU79" s="123">
        <v>1</v>
      </c>
      <c r="CV79" s="123">
        <v>1</v>
      </c>
      <c r="CW79" s="123">
        <v>1</v>
      </c>
      <c r="CX79" s="123">
        <v>1</v>
      </c>
      <c r="CZ79" s="2">
        <v>2012</v>
      </c>
      <c r="DA79" s="124">
        <v>41120</v>
      </c>
      <c r="DC79" s="125">
        <v>1</v>
      </c>
      <c r="DD79" s="125">
        <v>0.98</v>
      </c>
      <c r="DE79" s="125">
        <v>0.96</v>
      </c>
      <c r="DF79" s="125">
        <v>0.94</v>
      </c>
      <c r="DG79" s="125">
        <v>0.92</v>
      </c>
      <c r="DH79" s="125">
        <v>0.9</v>
      </c>
      <c r="DI79" s="125">
        <v>0.88</v>
      </c>
      <c r="DJ79" s="125">
        <v>0.86</v>
      </c>
      <c r="DK79" s="125">
        <v>0.84</v>
      </c>
      <c r="DL79" s="125">
        <v>0.82000000000000006</v>
      </c>
      <c r="DM79" s="125">
        <v>0.8</v>
      </c>
      <c r="DN79" s="125">
        <v>0.78</v>
      </c>
      <c r="DO79" s="125">
        <v>0.76</v>
      </c>
      <c r="DP79" s="125">
        <v>0.74</v>
      </c>
      <c r="DQ79" s="125">
        <v>0.72</v>
      </c>
      <c r="DR79" s="125">
        <v>0.7</v>
      </c>
      <c r="DS79" s="125">
        <v>0.67999999999999994</v>
      </c>
      <c r="DT79" s="125">
        <v>0.65999999999999992</v>
      </c>
      <c r="DU79" s="125">
        <v>0.64</v>
      </c>
      <c r="DV79" s="125">
        <v>0.62</v>
      </c>
      <c r="DW79" s="125">
        <v>0.6</v>
      </c>
      <c r="DX79" s="125">
        <v>0.58000000000000007</v>
      </c>
      <c r="DY79" s="125">
        <v>0.56000000000000005</v>
      </c>
      <c r="DZ79" s="125">
        <v>0.54</v>
      </c>
      <c r="EA79" s="125">
        <v>0.52</v>
      </c>
      <c r="EB79" s="125">
        <v>0.5</v>
      </c>
      <c r="EC79" s="125">
        <v>0.48</v>
      </c>
      <c r="ED79" s="125">
        <v>0.45999999999999996</v>
      </c>
      <c r="EE79" s="125">
        <v>0.43999999999999995</v>
      </c>
      <c r="EF79" s="125">
        <v>0.42000000000000004</v>
      </c>
      <c r="EG79" s="125">
        <v>0.4</v>
      </c>
      <c r="EH79" s="125">
        <v>0.38</v>
      </c>
      <c r="EI79" s="125">
        <v>0.36</v>
      </c>
      <c r="EJ79" s="125">
        <v>0.33999999999999997</v>
      </c>
      <c r="EK79" s="125">
        <v>0.31999999999999995</v>
      </c>
      <c r="EL79" s="125">
        <v>0.30000000000000004</v>
      </c>
      <c r="EM79" s="125">
        <v>0.28000000000000003</v>
      </c>
      <c r="EN79" s="125">
        <v>0.26</v>
      </c>
      <c r="EO79" s="125">
        <v>0.24</v>
      </c>
      <c r="ER79" s="126">
        <v>208425.12811492401</v>
      </c>
      <c r="ES79" s="126">
        <v>24988.912199999999</v>
      </c>
      <c r="ET79" s="126">
        <v>24478.934399999998</v>
      </c>
      <c r="EU79" s="126">
        <v>23968.956599999998</v>
      </c>
      <c r="EV79" s="126">
        <v>23458.978800000001</v>
      </c>
      <c r="EW79" s="126">
        <v>22949.001</v>
      </c>
      <c r="EX79" s="126">
        <v>22439.0232</v>
      </c>
      <c r="EY79" s="126">
        <v>21929.045399999999</v>
      </c>
      <c r="EZ79" s="126">
        <v>21419.067599999998</v>
      </c>
      <c r="FA79" s="126">
        <v>20909.089800000002</v>
      </c>
      <c r="FB79" s="126">
        <v>20399.112000000001</v>
      </c>
      <c r="FC79" s="126">
        <v>19889.1342</v>
      </c>
      <c r="FD79" s="126">
        <v>19379.1564</v>
      </c>
      <c r="FE79" s="126">
        <v>18869.178599999999</v>
      </c>
      <c r="FF79" s="126">
        <v>18359.200799999999</v>
      </c>
      <c r="FG79" s="126">
        <v>17849.222999999998</v>
      </c>
      <c r="FH79" s="126">
        <v>17339.245199999998</v>
      </c>
      <c r="FI79" s="126">
        <v>16829.267399999997</v>
      </c>
      <c r="FJ79" s="126">
        <v>16319.2896</v>
      </c>
      <c r="FK79" s="126">
        <v>15809.311799999999</v>
      </c>
      <c r="FL79" s="126">
        <v>15299.333999999999</v>
      </c>
      <c r="FM79" s="126">
        <v>14789.356200000002</v>
      </c>
      <c r="FN79" s="126">
        <v>14279.378400000001</v>
      </c>
      <c r="FO79" s="126">
        <v>13769.400600000001</v>
      </c>
      <c r="FP79" s="126">
        <v>13259.4228</v>
      </c>
      <c r="FQ79" s="126">
        <v>12749.445</v>
      </c>
      <c r="FR79" s="126">
        <v>12239.467199999999</v>
      </c>
      <c r="FS79" s="126">
        <v>11729.489399999999</v>
      </c>
      <c r="FT79" s="126">
        <v>11219.511599999998</v>
      </c>
      <c r="FU79" s="126">
        <v>10709.533800000001</v>
      </c>
      <c r="FV79" s="126">
        <v>10199.556</v>
      </c>
      <c r="FW79" s="126">
        <v>9689.5781999999999</v>
      </c>
      <c r="FX79" s="126">
        <v>9179.6003999999994</v>
      </c>
      <c r="FY79" s="126">
        <v>8669.6225999999988</v>
      </c>
      <c r="FZ79" s="126">
        <v>8159.6447999999982</v>
      </c>
      <c r="GA79" s="126">
        <v>7649.6670000000013</v>
      </c>
      <c r="GB79" s="126">
        <v>7139.6892000000007</v>
      </c>
      <c r="GC79" s="126">
        <v>6629.7114000000001</v>
      </c>
      <c r="GD79" s="126">
        <v>6119.7335999999996</v>
      </c>
    </row>
    <row r="80" spans="1:186">
      <c r="E80" s="118" t="s">
        <v>406</v>
      </c>
      <c r="F80" s="118" t="s">
        <v>407</v>
      </c>
      <c r="G80" s="118" t="s">
        <v>432</v>
      </c>
      <c r="H80" s="118" t="s">
        <v>433</v>
      </c>
      <c r="I80" s="118" t="s">
        <v>434</v>
      </c>
      <c r="J80" s="118">
        <v>105</v>
      </c>
      <c r="K80" s="118" t="s">
        <v>269</v>
      </c>
      <c r="L80" s="118" t="s">
        <v>269</v>
      </c>
      <c r="M80" s="118" t="s">
        <v>290</v>
      </c>
      <c r="N80" s="118" t="s">
        <v>262</v>
      </c>
      <c r="O80" s="119">
        <v>152.19900999999999</v>
      </c>
      <c r="P80" s="119">
        <v>17.8</v>
      </c>
      <c r="Q80" s="119">
        <v>0</v>
      </c>
      <c r="R80" s="119">
        <v>0</v>
      </c>
      <c r="S80" s="119">
        <v>0</v>
      </c>
      <c r="T80" s="119">
        <v>0</v>
      </c>
      <c r="U80" s="119">
        <v>0</v>
      </c>
      <c r="V80" s="119">
        <v>0</v>
      </c>
      <c r="W80" s="119">
        <v>0</v>
      </c>
      <c r="X80" s="119">
        <v>0</v>
      </c>
      <c r="Y80" s="119">
        <v>0</v>
      </c>
      <c r="Z80" s="119"/>
      <c r="AA80" s="119"/>
      <c r="AB80" s="119"/>
      <c r="AC80" s="119"/>
      <c r="AD80" s="119"/>
      <c r="AE80" s="119"/>
      <c r="AF80" s="119"/>
      <c r="AG80" s="119"/>
      <c r="AH80" s="119"/>
      <c r="AI80" s="119"/>
      <c r="AJ80" s="119"/>
      <c r="AK80" s="119"/>
      <c r="AL80" s="119"/>
      <c r="AM80" s="119"/>
      <c r="AN80" s="119"/>
      <c r="AO80" s="119"/>
      <c r="AP80" s="119"/>
      <c r="AQ80" s="119"/>
      <c r="AR80" s="119"/>
      <c r="AS80" s="119"/>
      <c r="AT80" s="119"/>
      <c r="AU80" s="119"/>
      <c r="AV80" s="119"/>
      <c r="AW80" s="119"/>
      <c r="AX80" s="119"/>
      <c r="AY80" s="119"/>
      <c r="AZ80" s="119"/>
      <c r="BA80" s="119"/>
      <c r="BB80" s="119"/>
      <c r="BD80" s="100">
        <v>169.99901</v>
      </c>
      <c r="BF80" s="120">
        <v>5</v>
      </c>
      <c r="BH80" s="43">
        <v>0</v>
      </c>
      <c r="BI80" s="43">
        <v>174571.15</v>
      </c>
      <c r="BJ80" s="43">
        <v>1</v>
      </c>
      <c r="BL80" s="43">
        <v>4703</v>
      </c>
      <c r="BM80" s="43">
        <v>25</v>
      </c>
      <c r="BN80" s="121">
        <v>40878</v>
      </c>
      <c r="BP80" s="122">
        <v>12</v>
      </c>
      <c r="BQ80" s="38" t="s">
        <v>122</v>
      </c>
      <c r="BR80" s="96">
        <v>50</v>
      </c>
      <c r="BT80" s="43">
        <v>0</v>
      </c>
      <c r="BU80" s="43">
        <v>0</v>
      </c>
      <c r="BW80" s="38"/>
      <c r="BX80" s="48">
        <v>0</v>
      </c>
      <c r="BY80" s="48">
        <v>0</v>
      </c>
      <c r="BZ80" s="48">
        <v>0</v>
      </c>
      <c r="CA80" s="48">
        <v>0</v>
      </c>
      <c r="CB80" s="48">
        <v>12</v>
      </c>
      <c r="CC80" s="48">
        <v>0</v>
      </c>
      <c r="CD80" s="48">
        <v>0</v>
      </c>
      <c r="CE80" s="48">
        <v>0</v>
      </c>
      <c r="CF80" s="48"/>
      <c r="CG80" s="48"/>
      <c r="CH80" s="48"/>
      <c r="CI80" s="48">
        <v>0</v>
      </c>
      <c r="CJ80" s="48">
        <v>0</v>
      </c>
      <c r="CK80" s="48">
        <v>0</v>
      </c>
      <c r="CL80" s="48"/>
      <c r="CM80" s="48">
        <v>12</v>
      </c>
      <c r="CO80" s="123">
        <v>1</v>
      </c>
      <c r="CP80" s="123">
        <v>1</v>
      </c>
      <c r="CQ80" s="123">
        <v>1</v>
      </c>
      <c r="CR80" s="123">
        <v>1</v>
      </c>
      <c r="CS80" s="123">
        <v>1</v>
      </c>
      <c r="CT80" s="123">
        <v>1</v>
      </c>
      <c r="CU80" s="123">
        <v>1</v>
      </c>
      <c r="CV80" s="123">
        <v>1</v>
      </c>
      <c r="CW80" s="123">
        <v>1</v>
      </c>
      <c r="CX80" s="123">
        <v>1</v>
      </c>
      <c r="CZ80" s="2">
        <v>2012</v>
      </c>
      <c r="DA80" s="124">
        <v>40878</v>
      </c>
      <c r="DC80" s="125">
        <v>0.98666666666666669</v>
      </c>
      <c r="DD80" s="125">
        <v>0.96683333333333332</v>
      </c>
      <c r="DE80" s="125">
        <v>0.9468333333333333</v>
      </c>
      <c r="DF80" s="125">
        <v>0.9268333333333334</v>
      </c>
      <c r="DG80" s="125">
        <v>0.90666666666666662</v>
      </c>
      <c r="DH80" s="125">
        <v>0.88683333333333336</v>
      </c>
      <c r="DI80" s="125">
        <v>0.86683333333333334</v>
      </c>
      <c r="DJ80" s="125">
        <v>0.84683333333333333</v>
      </c>
      <c r="DK80" s="125">
        <v>0.82666666666666666</v>
      </c>
      <c r="DL80" s="125">
        <v>0.80683333333333329</v>
      </c>
      <c r="DM80" s="125">
        <v>0.78683333333333327</v>
      </c>
      <c r="DN80" s="125">
        <v>0.76683333333333326</v>
      </c>
      <c r="DO80" s="125">
        <v>0.74666666666666659</v>
      </c>
      <c r="DP80" s="125">
        <v>0.72683333333333333</v>
      </c>
      <c r="DQ80" s="125">
        <v>0.70683333333333331</v>
      </c>
      <c r="DR80" s="125">
        <v>0.68683333333333341</v>
      </c>
      <c r="DS80" s="125">
        <v>0.66666666666666674</v>
      </c>
      <c r="DT80" s="125">
        <v>0.64683333333333337</v>
      </c>
      <c r="DU80" s="125">
        <v>0.62683333333333335</v>
      </c>
      <c r="DV80" s="125">
        <v>0.60683333333333334</v>
      </c>
      <c r="DW80" s="125">
        <v>0.58666666666666667</v>
      </c>
      <c r="DX80" s="125">
        <v>0.5668333333333333</v>
      </c>
      <c r="DY80" s="125">
        <v>0.54683333333333339</v>
      </c>
      <c r="DZ80" s="125">
        <v>0.52683333333333338</v>
      </c>
      <c r="EA80" s="125">
        <v>0.5066666666666666</v>
      </c>
      <c r="EB80" s="125">
        <v>0.48683333333333334</v>
      </c>
      <c r="EC80" s="125">
        <v>0.46683333333333332</v>
      </c>
      <c r="ED80" s="125">
        <v>0.44683333333333342</v>
      </c>
      <c r="EE80" s="125">
        <v>0.42666666666666664</v>
      </c>
      <c r="EF80" s="125">
        <v>0.40666666666666662</v>
      </c>
      <c r="EG80" s="125">
        <v>0.38683333333333336</v>
      </c>
      <c r="EH80" s="125">
        <v>0.36683333333333334</v>
      </c>
      <c r="EI80" s="125">
        <v>0.34666666666666668</v>
      </c>
      <c r="EJ80" s="125">
        <v>0.32666666666666666</v>
      </c>
      <c r="EK80" s="125">
        <v>0.3068333333333334</v>
      </c>
      <c r="EL80" s="125">
        <v>0.28683333333333338</v>
      </c>
      <c r="EM80" s="125">
        <v>0.26666666666666672</v>
      </c>
      <c r="EN80" s="125">
        <v>0.2466666666666667</v>
      </c>
      <c r="EO80" s="125">
        <v>0.22683333333333333</v>
      </c>
      <c r="ER80" s="126">
        <v>17562.666666666668</v>
      </c>
      <c r="ES80" s="126">
        <v>0</v>
      </c>
      <c r="ET80" s="126">
        <v>0</v>
      </c>
      <c r="EU80" s="126">
        <v>0</v>
      </c>
      <c r="EV80" s="126">
        <v>0</v>
      </c>
      <c r="EW80" s="126">
        <v>0</v>
      </c>
      <c r="EX80" s="126">
        <v>0</v>
      </c>
      <c r="EY80" s="126">
        <v>0</v>
      </c>
      <c r="EZ80" s="126">
        <v>0</v>
      </c>
      <c r="FA80" s="126">
        <v>0</v>
      </c>
      <c r="FB80" s="126">
        <v>0</v>
      </c>
      <c r="FC80" s="126">
        <v>0</v>
      </c>
      <c r="FD80" s="126">
        <v>0</v>
      </c>
      <c r="FE80" s="126">
        <v>0</v>
      </c>
      <c r="FF80" s="126">
        <v>0</v>
      </c>
      <c r="FG80" s="126">
        <v>0</v>
      </c>
      <c r="FH80" s="126">
        <v>0</v>
      </c>
      <c r="FI80" s="126">
        <v>0</v>
      </c>
      <c r="FJ80" s="126">
        <v>0</v>
      </c>
      <c r="FK80" s="126">
        <v>0</v>
      </c>
      <c r="FL80" s="126">
        <v>0</v>
      </c>
      <c r="FM80" s="126">
        <v>0</v>
      </c>
      <c r="FN80" s="126">
        <v>0</v>
      </c>
      <c r="FO80" s="126">
        <v>0</v>
      </c>
      <c r="FP80" s="126">
        <v>0</v>
      </c>
      <c r="FQ80" s="126">
        <v>0</v>
      </c>
      <c r="FR80" s="126">
        <v>0</v>
      </c>
      <c r="FS80" s="126">
        <v>0</v>
      </c>
      <c r="FT80" s="126">
        <v>0</v>
      </c>
      <c r="FU80" s="126">
        <v>0</v>
      </c>
      <c r="FV80" s="126">
        <v>0</v>
      </c>
      <c r="FW80" s="126">
        <v>0</v>
      </c>
      <c r="FX80" s="126">
        <v>0</v>
      </c>
      <c r="FY80" s="126">
        <v>0</v>
      </c>
      <c r="FZ80" s="126">
        <v>0</v>
      </c>
      <c r="GA80" s="126">
        <v>0</v>
      </c>
      <c r="GB80" s="126">
        <v>0</v>
      </c>
      <c r="GC80" s="126">
        <v>0</v>
      </c>
      <c r="GD80" s="126">
        <v>0</v>
      </c>
    </row>
    <row r="81" spans="5:186">
      <c r="E81" s="118" t="s">
        <v>406</v>
      </c>
      <c r="F81" s="118" t="s">
        <v>407</v>
      </c>
      <c r="G81" s="118" t="s">
        <v>435</v>
      </c>
      <c r="H81" s="118" t="s">
        <v>436</v>
      </c>
      <c r="I81" s="118" t="s">
        <v>437</v>
      </c>
      <c r="J81" s="118">
        <v>120</v>
      </c>
      <c r="K81" s="118" t="s">
        <v>260</v>
      </c>
      <c r="L81" s="118" t="s">
        <v>260</v>
      </c>
      <c r="M81" s="118" t="s">
        <v>290</v>
      </c>
      <c r="N81" s="118" t="s">
        <v>262</v>
      </c>
      <c r="O81" s="119">
        <v>103.79284</v>
      </c>
      <c r="P81" s="119">
        <v>48.575857792476199</v>
      </c>
      <c r="Q81" s="119">
        <v>0</v>
      </c>
      <c r="R81" s="119">
        <v>0</v>
      </c>
      <c r="S81" s="119">
        <v>0</v>
      </c>
      <c r="T81" s="119">
        <v>0</v>
      </c>
      <c r="U81" s="119">
        <v>0</v>
      </c>
      <c r="V81" s="119">
        <v>0</v>
      </c>
      <c r="W81" s="119">
        <v>0</v>
      </c>
      <c r="X81" s="119">
        <v>0</v>
      </c>
      <c r="Y81" s="119">
        <v>0</v>
      </c>
      <c r="Z81" s="119"/>
      <c r="AA81" s="119"/>
      <c r="AB81" s="119"/>
      <c r="AC81" s="119"/>
      <c r="AD81" s="119"/>
      <c r="AE81" s="119"/>
      <c r="AF81" s="119"/>
      <c r="AG81" s="119"/>
      <c r="AH81" s="119"/>
      <c r="AI81" s="119"/>
      <c r="AJ81" s="119"/>
      <c r="AK81" s="119"/>
      <c r="AL81" s="119"/>
      <c r="AM81" s="119"/>
      <c r="AN81" s="119"/>
      <c r="AO81" s="119"/>
      <c r="AP81" s="119"/>
      <c r="AQ81" s="119"/>
      <c r="AR81" s="119"/>
      <c r="AS81" s="119"/>
      <c r="AT81" s="119"/>
      <c r="AU81" s="119"/>
      <c r="AV81" s="119"/>
      <c r="AW81" s="119"/>
      <c r="AX81" s="119"/>
      <c r="AY81" s="119"/>
      <c r="AZ81" s="119"/>
      <c r="BA81" s="119"/>
      <c r="BB81" s="119"/>
      <c r="BD81" s="100">
        <v>152.36869779247621</v>
      </c>
      <c r="BF81" s="120">
        <v>5</v>
      </c>
      <c r="BH81" s="43">
        <v>167411.97</v>
      </c>
      <c r="BI81" s="43">
        <v>0</v>
      </c>
      <c r="BJ81" s="43">
        <v>0</v>
      </c>
      <c r="BL81" s="43" t="s">
        <v>263</v>
      </c>
      <c r="BM81" s="43">
        <v>0</v>
      </c>
      <c r="BN81" s="121" t="s">
        <v>263</v>
      </c>
      <c r="BP81" s="122">
        <v>12</v>
      </c>
      <c r="BQ81" s="38" t="s">
        <v>122</v>
      </c>
      <c r="BR81" s="96">
        <v>50</v>
      </c>
      <c r="BT81" s="43">
        <v>0</v>
      </c>
      <c r="BU81" s="43">
        <v>0</v>
      </c>
      <c r="BW81" s="38"/>
      <c r="BX81" s="48">
        <v>0</v>
      </c>
      <c r="BY81" s="48">
        <v>0</v>
      </c>
      <c r="BZ81" s="48">
        <v>0</v>
      </c>
      <c r="CA81" s="48">
        <v>0</v>
      </c>
      <c r="CB81" s="48">
        <v>12</v>
      </c>
      <c r="CC81" s="48">
        <v>0</v>
      </c>
      <c r="CD81" s="48">
        <v>0</v>
      </c>
      <c r="CE81" s="48">
        <v>0</v>
      </c>
      <c r="CF81" s="48"/>
      <c r="CG81" s="48"/>
      <c r="CH81" s="48"/>
      <c r="CI81" s="48">
        <v>0</v>
      </c>
      <c r="CJ81" s="48">
        <v>0</v>
      </c>
      <c r="CK81" s="48">
        <v>0</v>
      </c>
      <c r="CL81" s="48"/>
      <c r="CM81" s="48">
        <v>12</v>
      </c>
      <c r="CO81" s="123">
        <v>1</v>
      </c>
      <c r="CP81" s="123">
        <v>1</v>
      </c>
      <c r="CQ81" s="123">
        <v>1</v>
      </c>
      <c r="CR81" s="123">
        <v>1</v>
      </c>
      <c r="CS81" s="123">
        <v>1</v>
      </c>
      <c r="CT81" s="123">
        <v>1</v>
      </c>
      <c r="CU81" s="123">
        <v>1</v>
      </c>
      <c r="CV81" s="123">
        <v>1</v>
      </c>
      <c r="CW81" s="123">
        <v>1</v>
      </c>
      <c r="CX81" s="123">
        <v>1</v>
      </c>
      <c r="CZ81" s="2">
        <v>2012</v>
      </c>
      <c r="DA81" s="124">
        <v>41120</v>
      </c>
      <c r="DC81" s="125">
        <v>1</v>
      </c>
      <c r="DD81" s="125">
        <v>0.98</v>
      </c>
      <c r="DE81" s="125">
        <v>0.96</v>
      </c>
      <c r="DF81" s="125">
        <v>0.94</v>
      </c>
      <c r="DG81" s="125">
        <v>0.92</v>
      </c>
      <c r="DH81" s="125">
        <v>0.9</v>
      </c>
      <c r="DI81" s="125">
        <v>0.88</v>
      </c>
      <c r="DJ81" s="125">
        <v>0.86</v>
      </c>
      <c r="DK81" s="125">
        <v>0.84</v>
      </c>
      <c r="DL81" s="125">
        <v>0.82000000000000006</v>
      </c>
      <c r="DM81" s="125">
        <v>0.8</v>
      </c>
      <c r="DN81" s="125">
        <v>0.78</v>
      </c>
      <c r="DO81" s="125">
        <v>0.76</v>
      </c>
      <c r="DP81" s="125">
        <v>0.74</v>
      </c>
      <c r="DQ81" s="125">
        <v>0.72</v>
      </c>
      <c r="DR81" s="125">
        <v>0.7</v>
      </c>
      <c r="DS81" s="125">
        <v>0.67999999999999994</v>
      </c>
      <c r="DT81" s="125">
        <v>0.65999999999999992</v>
      </c>
      <c r="DU81" s="125">
        <v>0.64</v>
      </c>
      <c r="DV81" s="125">
        <v>0.62</v>
      </c>
      <c r="DW81" s="125">
        <v>0.6</v>
      </c>
      <c r="DX81" s="125">
        <v>0.58000000000000007</v>
      </c>
      <c r="DY81" s="125">
        <v>0.56000000000000005</v>
      </c>
      <c r="DZ81" s="125">
        <v>0.54</v>
      </c>
      <c r="EA81" s="125">
        <v>0.52</v>
      </c>
      <c r="EB81" s="125">
        <v>0.5</v>
      </c>
      <c r="EC81" s="125">
        <v>0.48</v>
      </c>
      <c r="ED81" s="125">
        <v>0.45999999999999996</v>
      </c>
      <c r="EE81" s="125">
        <v>0.43999999999999995</v>
      </c>
      <c r="EF81" s="125">
        <v>0.42000000000000004</v>
      </c>
      <c r="EG81" s="125">
        <v>0.4</v>
      </c>
      <c r="EH81" s="125">
        <v>0.38</v>
      </c>
      <c r="EI81" s="125">
        <v>0.36</v>
      </c>
      <c r="EJ81" s="125">
        <v>0.33999999999999997</v>
      </c>
      <c r="EK81" s="125">
        <v>0.31999999999999995</v>
      </c>
      <c r="EL81" s="125">
        <v>0.30000000000000004</v>
      </c>
      <c r="EM81" s="125">
        <v>0.28000000000000003</v>
      </c>
      <c r="EN81" s="125">
        <v>0.26</v>
      </c>
      <c r="EO81" s="125">
        <v>0.24</v>
      </c>
      <c r="ER81" s="126">
        <v>215987.82779247619</v>
      </c>
      <c r="ES81" s="126">
        <v>164063.73060000001</v>
      </c>
      <c r="ET81" s="126">
        <v>160715.49119999999</v>
      </c>
      <c r="EU81" s="126">
        <v>157367.2518</v>
      </c>
      <c r="EV81" s="126">
        <v>154019.01240000001</v>
      </c>
      <c r="EW81" s="126">
        <v>150670.77300000002</v>
      </c>
      <c r="EX81" s="126">
        <v>147322.5336</v>
      </c>
      <c r="EY81" s="126">
        <v>143974.2942</v>
      </c>
      <c r="EZ81" s="126">
        <v>140626.05479999998</v>
      </c>
      <c r="FA81" s="126">
        <v>137277.81540000002</v>
      </c>
      <c r="FB81" s="126">
        <v>133929.576</v>
      </c>
      <c r="FC81" s="126">
        <v>130581.33660000001</v>
      </c>
      <c r="FD81" s="126">
        <v>127233.0972</v>
      </c>
      <c r="FE81" s="126">
        <v>123884.8578</v>
      </c>
      <c r="FF81" s="126">
        <v>120536.61839999999</v>
      </c>
      <c r="FG81" s="126">
        <v>117188.37899999999</v>
      </c>
      <c r="FH81" s="126">
        <v>113840.13959999999</v>
      </c>
      <c r="FI81" s="126">
        <v>110491.90019999999</v>
      </c>
      <c r="FJ81" s="126">
        <v>107143.6608</v>
      </c>
      <c r="FK81" s="126">
        <v>103795.42140000001</v>
      </c>
      <c r="FL81" s="126">
        <v>100447.182</v>
      </c>
      <c r="FM81" s="126">
        <v>97098.942600000009</v>
      </c>
      <c r="FN81" s="126">
        <v>93750.703200000004</v>
      </c>
      <c r="FO81" s="126">
        <v>90402.463800000012</v>
      </c>
      <c r="FP81" s="126">
        <v>87054.224400000006</v>
      </c>
      <c r="FQ81" s="126">
        <v>83705.985000000001</v>
      </c>
      <c r="FR81" s="126">
        <v>80357.745599999995</v>
      </c>
      <c r="FS81" s="126">
        <v>77009.506199999989</v>
      </c>
      <c r="FT81" s="126">
        <v>73661.266799999998</v>
      </c>
      <c r="FU81" s="126">
        <v>70313.027400000006</v>
      </c>
      <c r="FV81" s="126">
        <v>66964.788</v>
      </c>
      <c r="FW81" s="126">
        <v>63616.548600000002</v>
      </c>
      <c r="FX81" s="126">
        <v>60268.309199999996</v>
      </c>
      <c r="FY81" s="126">
        <v>56920.069799999997</v>
      </c>
      <c r="FZ81" s="126">
        <v>53571.830399999992</v>
      </c>
      <c r="GA81" s="126">
        <v>50223.591000000008</v>
      </c>
      <c r="GB81" s="126">
        <v>46875.351600000002</v>
      </c>
      <c r="GC81" s="126">
        <v>43527.112200000003</v>
      </c>
      <c r="GD81" s="126">
        <v>40178.872799999997</v>
      </c>
    </row>
    <row r="82" spans="5:186">
      <c r="E82" s="118" t="s">
        <v>406</v>
      </c>
      <c r="F82" s="118" t="s">
        <v>407</v>
      </c>
      <c r="G82" s="118" t="s">
        <v>438</v>
      </c>
      <c r="H82" s="118" t="s">
        <v>439</v>
      </c>
      <c r="I82" s="118" t="s">
        <v>440</v>
      </c>
      <c r="J82" s="118">
        <v>72</v>
      </c>
      <c r="K82" s="118" t="s">
        <v>260</v>
      </c>
      <c r="L82" s="118" t="s">
        <v>260</v>
      </c>
      <c r="M82" s="118" t="s">
        <v>270</v>
      </c>
      <c r="N82" s="118" t="s">
        <v>262</v>
      </c>
      <c r="O82" s="119">
        <v>107.48383</v>
      </c>
      <c r="P82" s="119">
        <v>44.799627945432</v>
      </c>
      <c r="Q82" s="119">
        <v>44.658483377373599</v>
      </c>
      <c r="R82" s="119">
        <v>0</v>
      </c>
      <c r="S82" s="119">
        <v>0</v>
      </c>
      <c r="T82" s="119">
        <v>0</v>
      </c>
      <c r="U82" s="119">
        <v>0</v>
      </c>
      <c r="V82" s="119">
        <v>0</v>
      </c>
      <c r="W82" s="119">
        <v>0</v>
      </c>
      <c r="X82" s="119">
        <v>0</v>
      </c>
      <c r="Y82" s="119">
        <v>0</v>
      </c>
      <c r="Z82" s="119"/>
      <c r="AA82" s="119"/>
      <c r="AB82" s="119"/>
      <c r="AC82" s="119"/>
      <c r="AD82" s="119"/>
      <c r="AE82" s="119"/>
      <c r="AF82" s="119"/>
      <c r="AG82" s="119"/>
      <c r="AH82" s="119"/>
      <c r="AI82" s="119"/>
      <c r="AJ82" s="119"/>
      <c r="AK82" s="119"/>
      <c r="AL82" s="119"/>
      <c r="AM82" s="119"/>
      <c r="AN82" s="119"/>
      <c r="AO82" s="119"/>
      <c r="AP82" s="119"/>
      <c r="AQ82" s="119"/>
      <c r="AR82" s="119"/>
      <c r="AS82" s="119"/>
      <c r="AT82" s="119"/>
      <c r="AU82" s="119"/>
      <c r="AV82" s="119"/>
      <c r="AW82" s="119"/>
      <c r="AX82" s="119"/>
      <c r="AY82" s="119"/>
      <c r="AZ82" s="119"/>
      <c r="BA82" s="119"/>
      <c r="BB82" s="119"/>
      <c r="BD82" s="100">
        <v>196.94194132280558</v>
      </c>
      <c r="BF82" s="120">
        <v>6</v>
      </c>
      <c r="BH82" s="43">
        <v>196411.4</v>
      </c>
      <c r="BI82" s="43">
        <v>0</v>
      </c>
      <c r="BJ82" s="43">
        <v>0</v>
      </c>
      <c r="BL82" s="43" t="s">
        <v>263</v>
      </c>
      <c r="BM82" s="43">
        <v>0</v>
      </c>
      <c r="BN82" s="121" t="s">
        <v>263</v>
      </c>
      <c r="BP82" s="122">
        <v>19</v>
      </c>
      <c r="BQ82" s="38" t="s">
        <v>129</v>
      </c>
      <c r="BR82" s="96">
        <v>80</v>
      </c>
      <c r="BT82" s="43">
        <v>0</v>
      </c>
      <c r="BU82" s="43">
        <v>19</v>
      </c>
      <c r="BW82" s="38"/>
      <c r="BX82" s="48">
        <v>0</v>
      </c>
      <c r="BY82" s="48">
        <v>0</v>
      </c>
      <c r="BZ82" s="48">
        <v>0</v>
      </c>
      <c r="CA82" s="48">
        <v>0</v>
      </c>
      <c r="CB82" s="48">
        <v>0</v>
      </c>
      <c r="CC82" s="48">
        <v>0</v>
      </c>
      <c r="CD82" s="48">
        <v>0</v>
      </c>
      <c r="CE82" s="48">
        <v>0</v>
      </c>
      <c r="CF82" s="48"/>
      <c r="CG82" s="48"/>
      <c r="CH82" s="48"/>
      <c r="CI82" s="48">
        <v>0</v>
      </c>
      <c r="CJ82" s="48">
        <v>0</v>
      </c>
      <c r="CK82" s="48">
        <v>0</v>
      </c>
      <c r="CL82" s="48"/>
      <c r="CM82" s="48">
        <v>19</v>
      </c>
      <c r="CO82" s="123">
        <v>0.77324036171566768</v>
      </c>
      <c r="CP82" s="123">
        <v>1</v>
      </c>
      <c r="CQ82" s="123">
        <v>1</v>
      </c>
      <c r="CR82" s="123">
        <v>1</v>
      </c>
      <c r="CS82" s="123">
        <v>1</v>
      </c>
      <c r="CT82" s="123">
        <v>1</v>
      </c>
      <c r="CU82" s="123">
        <v>1</v>
      </c>
      <c r="CV82" s="123">
        <v>1</v>
      </c>
      <c r="CW82" s="123">
        <v>1</v>
      </c>
      <c r="CX82" s="123">
        <v>1</v>
      </c>
      <c r="CZ82" s="2">
        <v>2013</v>
      </c>
      <c r="DA82" s="124">
        <v>41485</v>
      </c>
      <c r="DC82" s="125">
        <v>1</v>
      </c>
      <c r="DD82" s="125">
        <v>1</v>
      </c>
      <c r="DE82" s="125">
        <v>0.98750000000000004</v>
      </c>
      <c r="DF82" s="125">
        <v>0.97499999999999998</v>
      </c>
      <c r="DG82" s="125">
        <v>0.96250000000000002</v>
      </c>
      <c r="DH82" s="125">
        <v>0.95</v>
      </c>
      <c r="DI82" s="125">
        <v>0.9375</v>
      </c>
      <c r="DJ82" s="125">
        <v>0.92500000000000004</v>
      </c>
      <c r="DK82" s="125">
        <v>0.91249999999999998</v>
      </c>
      <c r="DL82" s="125">
        <v>0.9</v>
      </c>
      <c r="DM82" s="125">
        <v>0.88749999999999996</v>
      </c>
      <c r="DN82" s="125">
        <v>0.875</v>
      </c>
      <c r="DO82" s="125">
        <v>0.86250000000000004</v>
      </c>
      <c r="DP82" s="125">
        <v>0.85</v>
      </c>
      <c r="DQ82" s="125">
        <v>0.83750000000000002</v>
      </c>
      <c r="DR82" s="125">
        <v>0.82499999999999996</v>
      </c>
      <c r="DS82" s="125">
        <v>0.8125</v>
      </c>
      <c r="DT82" s="125">
        <v>0.8</v>
      </c>
      <c r="DU82" s="125">
        <v>0.78749999999999998</v>
      </c>
      <c r="DV82" s="125">
        <v>0.77500000000000002</v>
      </c>
      <c r="DW82" s="125">
        <v>0.76249999999999996</v>
      </c>
      <c r="DX82" s="125">
        <v>0.75</v>
      </c>
      <c r="DY82" s="125">
        <v>0.73750000000000004</v>
      </c>
      <c r="DZ82" s="125">
        <v>0.72499999999999998</v>
      </c>
      <c r="EA82" s="125">
        <v>0.71250000000000002</v>
      </c>
      <c r="EB82" s="125">
        <v>0.7</v>
      </c>
      <c r="EC82" s="125">
        <v>0.6875</v>
      </c>
      <c r="ED82" s="125">
        <v>0.67500000000000004</v>
      </c>
      <c r="EE82" s="125">
        <v>0.66249999999999998</v>
      </c>
      <c r="EF82" s="125">
        <v>0.65</v>
      </c>
      <c r="EG82" s="125">
        <v>0.63749999999999996</v>
      </c>
      <c r="EH82" s="125">
        <v>0.625</v>
      </c>
      <c r="EI82" s="125">
        <v>0.61250000000000004</v>
      </c>
      <c r="EJ82" s="125">
        <v>0.6</v>
      </c>
      <c r="EK82" s="125">
        <v>0.58750000000000002</v>
      </c>
      <c r="EL82" s="125">
        <v>0.57499999999999996</v>
      </c>
      <c r="EM82" s="125">
        <v>0.5625</v>
      </c>
      <c r="EN82" s="125">
        <v>0.55000000000000004</v>
      </c>
      <c r="EO82" s="125">
        <v>0.53749999999999998</v>
      </c>
      <c r="ER82" s="126">
        <v>241211.027945432</v>
      </c>
      <c r="ES82" s="126">
        <v>241069.8833773736</v>
      </c>
      <c r="ET82" s="126">
        <v>238056.50983515644</v>
      </c>
      <c r="EU82" s="126">
        <v>235043.13629293925</v>
      </c>
      <c r="EV82" s="126">
        <v>232029.76275072209</v>
      </c>
      <c r="EW82" s="126">
        <v>229016.3892085049</v>
      </c>
      <c r="EX82" s="126">
        <v>226003.01566628774</v>
      </c>
      <c r="EY82" s="126">
        <v>222989.64212407058</v>
      </c>
      <c r="EZ82" s="126">
        <v>219976.26858185339</v>
      </c>
      <c r="FA82" s="126">
        <v>216962.89503963623</v>
      </c>
      <c r="FB82" s="126">
        <v>213949.52149741905</v>
      </c>
      <c r="FC82" s="126">
        <v>210936.14795520189</v>
      </c>
      <c r="FD82" s="126">
        <v>207922.77441298473</v>
      </c>
      <c r="FE82" s="126">
        <v>204909.40087076754</v>
      </c>
      <c r="FF82" s="126">
        <v>201896.02732855038</v>
      </c>
      <c r="FG82" s="126">
        <v>198882.65378633322</v>
      </c>
      <c r="FH82" s="126">
        <v>195869.28024411606</v>
      </c>
      <c r="FI82" s="126">
        <v>192855.9067018989</v>
      </c>
      <c r="FJ82" s="126">
        <v>189842.53315968171</v>
      </c>
      <c r="FK82" s="126">
        <v>186829.15961746455</v>
      </c>
      <c r="FL82" s="126">
        <v>183815.78607524736</v>
      </c>
      <c r="FM82" s="126">
        <v>180802.4125330302</v>
      </c>
      <c r="FN82" s="126">
        <v>177789.03899081305</v>
      </c>
      <c r="FO82" s="126">
        <v>174775.66544859586</v>
      </c>
      <c r="FP82" s="126">
        <v>171762.2919063787</v>
      </c>
      <c r="FQ82" s="126">
        <v>168748.91836416151</v>
      </c>
      <c r="FR82" s="126">
        <v>165735.54482194435</v>
      </c>
      <c r="FS82" s="126">
        <v>162722.17127972719</v>
      </c>
      <c r="FT82" s="126">
        <v>159708.79773751</v>
      </c>
      <c r="FU82" s="126">
        <v>156695.42419529284</v>
      </c>
      <c r="FV82" s="126">
        <v>153682.05065307565</v>
      </c>
      <c r="FW82" s="126">
        <v>150668.67711085849</v>
      </c>
      <c r="FX82" s="126">
        <v>147655.30356864134</v>
      </c>
      <c r="FY82" s="126">
        <v>144641.93002642415</v>
      </c>
      <c r="FZ82" s="126">
        <v>141628.55648420699</v>
      </c>
      <c r="GA82" s="126">
        <v>138615.1829419898</v>
      </c>
      <c r="GB82" s="126">
        <v>135601.80939977264</v>
      </c>
      <c r="GC82" s="126">
        <v>132588.43585755548</v>
      </c>
      <c r="GD82" s="126">
        <v>129575.06231533831</v>
      </c>
    </row>
    <row r="83" spans="5:186">
      <c r="E83" s="118" t="s">
        <v>406</v>
      </c>
      <c r="F83" s="118" t="s">
        <v>407</v>
      </c>
      <c r="G83" s="118" t="s">
        <v>441</v>
      </c>
      <c r="H83" s="118" t="s">
        <v>442</v>
      </c>
      <c r="I83" s="118" t="s">
        <v>443</v>
      </c>
      <c r="J83" s="118">
        <v>132</v>
      </c>
      <c r="K83" s="118" t="s">
        <v>260</v>
      </c>
      <c r="L83" s="118" t="s">
        <v>260</v>
      </c>
      <c r="M83" s="118" t="s">
        <v>290</v>
      </c>
      <c r="N83" s="118" t="s">
        <v>262</v>
      </c>
      <c r="O83" s="119">
        <v>146.1636</v>
      </c>
      <c r="P83" s="119">
        <v>28.971517155849501</v>
      </c>
      <c r="Q83" s="119">
        <v>0</v>
      </c>
      <c r="R83" s="119">
        <v>0</v>
      </c>
      <c r="S83" s="119">
        <v>0</v>
      </c>
      <c r="T83" s="119">
        <v>0</v>
      </c>
      <c r="U83" s="119">
        <v>0</v>
      </c>
      <c r="V83" s="119">
        <v>0</v>
      </c>
      <c r="W83" s="119">
        <v>0</v>
      </c>
      <c r="X83" s="119">
        <v>0</v>
      </c>
      <c r="Y83" s="119">
        <v>0</v>
      </c>
      <c r="Z83" s="119"/>
      <c r="AA83" s="119"/>
      <c r="AB83" s="119"/>
      <c r="AC83" s="119"/>
      <c r="AD83" s="119"/>
      <c r="AE83" s="119"/>
      <c r="AF83" s="119"/>
      <c r="AG83" s="119"/>
      <c r="AH83" s="119"/>
      <c r="AI83" s="119"/>
      <c r="AJ83" s="119"/>
      <c r="AK83" s="119"/>
      <c r="AL83" s="119"/>
      <c r="AM83" s="119"/>
      <c r="AN83" s="119"/>
      <c r="AO83" s="119"/>
      <c r="AP83" s="119"/>
      <c r="AQ83" s="119"/>
      <c r="AR83" s="119"/>
      <c r="AS83" s="119"/>
      <c r="AT83" s="119"/>
      <c r="AU83" s="119"/>
      <c r="AV83" s="119"/>
      <c r="AW83" s="119"/>
      <c r="AX83" s="119"/>
      <c r="AY83" s="119"/>
      <c r="AZ83" s="119"/>
      <c r="BA83" s="119"/>
      <c r="BB83" s="119"/>
      <c r="BD83" s="100">
        <v>175.13511715584951</v>
      </c>
      <c r="BF83" s="120">
        <v>5</v>
      </c>
      <c r="BH83" s="43">
        <v>0</v>
      </c>
      <c r="BI83" s="43">
        <v>205273.49</v>
      </c>
      <c r="BJ83" s="43">
        <v>1</v>
      </c>
      <c r="BL83" s="43">
        <v>4708</v>
      </c>
      <c r="BM83" s="43">
        <v>25</v>
      </c>
      <c r="BN83" s="121">
        <v>41030</v>
      </c>
      <c r="BP83" s="122">
        <v>13</v>
      </c>
      <c r="BQ83" s="38" t="s">
        <v>123</v>
      </c>
      <c r="BR83" s="96">
        <v>50</v>
      </c>
      <c r="BT83" s="43">
        <v>0</v>
      </c>
      <c r="BU83" s="43">
        <v>0</v>
      </c>
      <c r="BW83" s="38"/>
      <c r="BX83" s="48">
        <v>0</v>
      </c>
      <c r="BY83" s="48">
        <v>0</v>
      </c>
      <c r="BZ83" s="48">
        <v>0</v>
      </c>
      <c r="CA83" s="48">
        <v>0</v>
      </c>
      <c r="CB83" s="48">
        <v>0</v>
      </c>
      <c r="CC83" s="48">
        <v>0</v>
      </c>
      <c r="CD83" s="48">
        <v>0</v>
      </c>
      <c r="CE83" s="48">
        <v>13</v>
      </c>
      <c r="CF83" s="48"/>
      <c r="CG83" s="48"/>
      <c r="CH83" s="48"/>
      <c r="CI83" s="48">
        <v>0</v>
      </c>
      <c r="CJ83" s="48">
        <v>0</v>
      </c>
      <c r="CK83" s="48">
        <v>0</v>
      </c>
      <c r="CL83" s="48"/>
      <c r="CM83" s="48">
        <v>13</v>
      </c>
      <c r="CO83" s="123">
        <v>1</v>
      </c>
      <c r="CP83" s="123">
        <v>1</v>
      </c>
      <c r="CQ83" s="123">
        <v>1</v>
      </c>
      <c r="CR83" s="123">
        <v>1</v>
      </c>
      <c r="CS83" s="123">
        <v>1</v>
      </c>
      <c r="CT83" s="123">
        <v>1</v>
      </c>
      <c r="CU83" s="123">
        <v>1</v>
      </c>
      <c r="CV83" s="123">
        <v>1</v>
      </c>
      <c r="CW83" s="123">
        <v>1</v>
      </c>
      <c r="CX83" s="123">
        <v>1</v>
      </c>
      <c r="CZ83" s="2">
        <v>2012</v>
      </c>
      <c r="DA83" s="124">
        <v>41030</v>
      </c>
      <c r="DC83" s="125">
        <v>0.995</v>
      </c>
      <c r="DD83" s="125">
        <v>0.97516666666666663</v>
      </c>
      <c r="DE83" s="125">
        <v>0.95516666666666672</v>
      </c>
      <c r="DF83" s="125">
        <v>0.9351666666666667</v>
      </c>
      <c r="DG83" s="125">
        <v>0.91500000000000004</v>
      </c>
      <c r="DH83" s="125">
        <v>0.89500000000000002</v>
      </c>
      <c r="DI83" s="125">
        <v>0.87516666666666665</v>
      </c>
      <c r="DJ83" s="125">
        <v>0.85516666666666663</v>
      </c>
      <c r="DK83" s="125">
        <v>0.83499999999999996</v>
      </c>
      <c r="DL83" s="125">
        <v>0.81499999999999995</v>
      </c>
      <c r="DM83" s="125">
        <v>0.79516666666666669</v>
      </c>
      <c r="DN83" s="125">
        <v>0.77516666666666667</v>
      </c>
      <c r="DO83" s="125">
        <v>0.755</v>
      </c>
      <c r="DP83" s="125">
        <v>0.73499999999999999</v>
      </c>
      <c r="DQ83" s="125">
        <v>0.71516666666666673</v>
      </c>
      <c r="DR83" s="125">
        <v>0.69516666666666671</v>
      </c>
      <c r="DS83" s="125">
        <v>0.67500000000000004</v>
      </c>
      <c r="DT83" s="125">
        <v>0.65500000000000003</v>
      </c>
      <c r="DU83" s="125">
        <v>0.63516666666666666</v>
      </c>
      <c r="DV83" s="125">
        <v>0.61516666666666664</v>
      </c>
      <c r="DW83" s="125">
        <v>0.59499999999999997</v>
      </c>
      <c r="DX83" s="125">
        <v>0.57499999999999996</v>
      </c>
      <c r="DY83" s="125">
        <v>0.5551666666666667</v>
      </c>
      <c r="DZ83" s="125">
        <v>0.53516666666666668</v>
      </c>
      <c r="EA83" s="125">
        <v>0.51500000000000001</v>
      </c>
      <c r="EB83" s="125">
        <v>0.495</v>
      </c>
      <c r="EC83" s="125">
        <v>0.47516666666666674</v>
      </c>
      <c r="ED83" s="125">
        <v>0.45516666666666672</v>
      </c>
      <c r="EE83" s="125">
        <v>0.43500000000000005</v>
      </c>
      <c r="EF83" s="125">
        <v>0.41500000000000004</v>
      </c>
      <c r="EG83" s="125">
        <v>0.39516666666666667</v>
      </c>
      <c r="EH83" s="125">
        <v>0.37516666666666676</v>
      </c>
      <c r="EI83" s="125">
        <v>0.35499999999999998</v>
      </c>
      <c r="EJ83" s="125">
        <v>0.33499999999999996</v>
      </c>
      <c r="EK83" s="125">
        <v>0.31516666666666671</v>
      </c>
      <c r="EL83" s="125">
        <v>0.29516666666666669</v>
      </c>
      <c r="EM83" s="125">
        <v>0.27500000000000002</v>
      </c>
      <c r="EN83" s="125">
        <v>0.255</v>
      </c>
      <c r="EO83" s="125">
        <v>0.23499999999999999</v>
      </c>
      <c r="ER83" s="126">
        <v>28826.659570070253</v>
      </c>
      <c r="ES83" s="126">
        <v>0</v>
      </c>
      <c r="ET83" s="126">
        <v>0</v>
      </c>
      <c r="EU83" s="126">
        <v>0</v>
      </c>
      <c r="EV83" s="126">
        <v>0</v>
      </c>
      <c r="EW83" s="126">
        <v>0</v>
      </c>
      <c r="EX83" s="126">
        <v>0</v>
      </c>
      <c r="EY83" s="126">
        <v>0</v>
      </c>
      <c r="EZ83" s="126">
        <v>0</v>
      </c>
      <c r="FA83" s="126">
        <v>0</v>
      </c>
      <c r="FB83" s="126">
        <v>0</v>
      </c>
      <c r="FC83" s="126">
        <v>0</v>
      </c>
      <c r="FD83" s="126">
        <v>0</v>
      </c>
      <c r="FE83" s="126">
        <v>0</v>
      </c>
      <c r="FF83" s="126">
        <v>0</v>
      </c>
      <c r="FG83" s="126">
        <v>0</v>
      </c>
      <c r="FH83" s="126">
        <v>0</v>
      </c>
      <c r="FI83" s="126">
        <v>0</v>
      </c>
      <c r="FJ83" s="126">
        <v>0</v>
      </c>
      <c r="FK83" s="126">
        <v>0</v>
      </c>
      <c r="FL83" s="126">
        <v>0</v>
      </c>
      <c r="FM83" s="126">
        <v>0</v>
      </c>
      <c r="FN83" s="126">
        <v>0</v>
      </c>
      <c r="FO83" s="126">
        <v>0</v>
      </c>
      <c r="FP83" s="126">
        <v>0</v>
      </c>
      <c r="FQ83" s="126">
        <v>0</v>
      </c>
      <c r="FR83" s="126">
        <v>0</v>
      </c>
      <c r="FS83" s="126">
        <v>0</v>
      </c>
      <c r="FT83" s="126">
        <v>0</v>
      </c>
      <c r="FU83" s="126">
        <v>0</v>
      </c>
      <c r="FV83" s="126">
        <v>0</v>
      </c>
      <c r="FW83" s="126">
        <v>0</v>
      </c>
      <c r="FX83" s="126">
        <v>0</v>
      </c>
      <c r="FY83" s="126">
        <v>0</v>
      </c>
      <c r="FZ83" s="126">
        <v>0</v>
      </c>
      <c r="GA83" s="126">
        <v>0</v>
      </c>
      <c r="GB83" s="126">
        <v>0</v>
      </c>
      <c r="GC83" s="126">
        <v>0</v>
      </c>
      <c r="GD83" s="126">
        <v>0</v>
      </c>
    </row>
    <row r="84" spans="5:186">
      <c r="E84" s="118" t="s">
        <v>406</v>
      </c>
      <c r="F84" s="118" t="s">
        <v>407</v>
      </c>
      <c r="G84" s="118" t="s">
        <v>444</v>
      </c>
      <c r="H84" s="118" t="s">
        <v>445</v>
      </c>
      <c r="I84" s="118" t="s">
        <v>446</v>
      </c>
      <c r="J84" s="118">
        <v>90</v>
      </c>
      <c r="K84" s="118" t="s">
        <v>260</v>
      </c>
      <c r="L84" s="118" t="s">
        <v>260</v>
      </c>
      <c r="M84" s="118" t="s">
        <v>290</v>
      </c>
      <c r="N84" s="118" t="s">
        <v>262</v>
      </c>
      <c r="O84" s="119">
        <v>166.8295</v>
      </c>
      <c r="P84" s="119">
        <v>7.7550020669698201</v>
      </c>
      <c r="Q84" s="119">
        <v>0</v>
      </c>
      <c r="R84" s="119">
        <v>0</v>
      </c>
      <c r="S84" s="119">
        <v>0</v>
      </c>
      <c r="T84" s="119">
        <v>0</v>
      </c>
      <c r="U84" s="119">
        <v>0</v>
      </c>
      <c r="V84" s="119">
        <v>0</v>
      </c>
      <c r="W84" s="119">
        <v>0</v>
      </c>
      <c r="X84" s="119">
        <v>0</v>
      </c>
      <c r="Y84" s="119">
        <v>0</v>
      </c>
      <c r="Z84" s="119"/>
      <c r="AA84" s="119"/>
      <c r="AB84" s="119"/>
      <c r="AC84" s="119"/>
      <c r="AD84" s="119"/>
      <c r="AE84" s="119"/>
      <c r="AF84" s="119"/>
      <c r="AG84" s="119"/>
      <c r="AH84" s="119"/>
      <c r="AI84" s="119"/>
      <c r="AJ84" s="119"/>
      <c r="AK84" s="119"/>
      <c r="AL84" s="119"/>
      <c r="AM84" s="119"/>
      <c r="AN84" s="119"/>
      <c r="AO84" s="119"/>
      <c r="AP84" s="119"/>
      <c r="AQ84" s="119"/>
      <c r="AR84" s="119"/>
      <c r="AS84" s="119"/>
      <c r="AT84" s="119"/>
      <c r="AU84" s="119"/>
      <c r="AV84" s="119"/>
      <c r="AW84" s="119"/>
      <c r="AX84" s="119"/>
      <c r="AY84" s="119"/>
      <c r="AZ84" s="119"/>
      <c r="BA84" s="119"/>
      <c r="BB84" s="119"/>
      <c r="BD84" s="100">
        <v>174.5845020669698</v>
      </c>
      <c r="BF84" s="120">
        <v>5</v>
      </c>
      <c r="BH84" s="43">
        <v>213995</v>
      </c>
      <c r="BI84" s="43">
        <v>0</v>
      </c>
      <c r="BJ84" s="43">
        <v>0</v>
      </c>
      <c r="BL84" s="43" t="s">
        <v>263</v>
      </c>
      <c r="BM84" s="43">
        <v>0</v>
      </c>
      <c r="BN84" s="121" t="s">
        <v>263</v>
      </c>
      <c r="BP84" s="122">
        <v>9</v>
      </c>
      <c r="BQ84" s="38" t="s">
        <v>119</v>
      </c>
      <c r="BR84" s="96">
        <v>50</v>
      </c>
      <c r="BT84" s="43">
        <v>0</v>
      </c>
      <c r="BU84" s="43">
        <v>0</v>
      </c>
      <c r="BW84" s="38"/>
      <c r="BX84" s="48">
        <v>0</v>
      </c>
      <c r="BY84" s="48">
        <v>9</v>
      </c>
      <c r="BZ84" s="48">
        <v>0</v>
      </c>
      <c r="CA84" s="48">
        <v>0</v>
      </c>
      <c r="CB84" s="48">
        <v>0</v>
      </c>
      <c r="CC84" s="48">
        <v>0</v>
      </c>
      <c r="CD84" s="48">
        <v>0</v>
      </c>
      <c r="CE84" s="48">
        <v>0</v>
      </c>
      <c r="CF84" s="48"/>
      <c r="CG84" s="48"/>
      <c r="CH84" s="48"/>
      <c r="CI84" s="48">
        <v>0</v>
      </c>
      <c r="CJ84" s="48">
        <v>0</v>
      </c>
      <c r="CK84" s="48">
        <v>0</v>
      </c>
      <c r="CL84" s="48"/>
      <c r="CM84" s="48">
        <v>9</v>
      </c>
      <c r="CO84" s="123">
        <v>1</v>
      </c>
      <c r="CP84" s="123">
        <v>1</v>
      </c>
      <c r="CQ84" s="123">
        <v>1</v>
      </c>
      <c r="CR84" s="123">
        <v>1</v>
      </c>
      <c r="CS84" s="123">
        <v>1</v>
      </c>
      <c r="CT84" s="123">
        <v>1</v>
      </c>
      <c r="CU84" s="123">
        <v>1</v>
      </c>
      <c r="CV84" s="123">
        <v>1</v>
      </c>
      <c r="CW84" s="123">
        <v>1</v>
      </c>
      <c r="CX84" s="123">
        <v>1</v>
      </c>
      <c r="CZ84" s="2">
        <v>2012</v>
      </c>
      <c r="DA84" s="124">
        <v>41120</v>
      </c>
      <c r="DC84" s="125">
        <v>1</v>
      </c>
      <c r="DD84" s="125">
        <v>0.98</v>
      </c>
      <c r="DE84" s="125">
        <v>0.96</v>
      </c>
      <c r="DF84" s="125">
        <v>0.94</v>
      </c>
      <c r="DG84" s="125">
        <v>0.92</v>
      </c>
      <c r="DH84" s="125">
        <v>0.9</v>
      </c>
      <c r="DI84" s="125">
        <v>0.88</v>
      </c>
      <c r="DJ84" s="125">
        <v>0.86</v>
      </c>
      <c r="DK84" s="125">
        <v>0.84</v>
      </c>
      <c r="DL84" s="125">
        <v>0.82000000000000006</v>
      </c>
      <c r="DM84" s="125">
        <v>0.8</v>
      </c>
      <c r="DN84" s="125">
        <v>0.78</v>
      </c>
      <c r="DO84" s="125">
        <v>0.76</v>
      </c>
      <c r="DP84" s="125">
        <v>0.74</v>
      </c>
      <c r="DQ84" s="125">
        <v>0.72</v>
      </c>
      <c r="DR84" s="125">
        <v>0.7</v>
      </c>
      <c r="DS84" s="125">
        <v>0.67999999999999994</v>
      </c>
      <c r="DT84" s="125">
        <v>0.65999999999999992</v>
      </c>
      <c r="DU84" s="125">
        <v>0.64</v>
      </c>
      <c r="DV84" s="125">
        <v>0.62</v>
      </c>
      <c r="DW84" s="125">
        <v>0.6</v>
      </c>
      <c r="DX84" s="125">
        <v>0.58000000000000007</v>
      </c>
      <c r="DY84" s="125">
        <v>0.56000000000000005</v>
      </c>
      <c r="DZ84" s="125">
        <v>0.54</v>
      </c>
      <c r="EA84" s="125">
        <v>0.52</v>
      </c>
      <c r="EB84" s="125">
        <v>0.5</v>
      </c>
      <c r="EC84" s="125">
        <v>0.48</v>
      </c>
      <c r="ED84" s="125">
        <v>0.45999999999999996</v>
      </c>
      <c r="EE84" s="125">
        <v>0.43999999999999995</v>
      </c>
      <c r="EF84" s="125">
        <v>0.42000000000000004</v>
      </c>
      <c r="EG84" s="125">
        <v>0.4</v>
      </c>
      <c r="EH84" s="125">
        <v>0.38</v>
      </c>
      <c r="EI84" s="125">
        <v>0.36</v>
      </c>
      <c r="EJ84" s="125">
        <v>0.33999999999999997</v>
      </c>
      <c r="EK84" s="125">
        <v>0.31999999999999995</v>
      </c>
      <c r="EL84" s="125">
        <v>0.30000000000000004</v>
      </c>
      <c r="EM84" s="125">
        <v>0.28000000000000003</v>
      </c>
      <c r="EN84" s="125">
        <v>0.26</v>
      </c>
      <c r="EO84" s="125">
        <v>0.24</v>
      </c>
      <c r="ER84" s="126">
        <v>221750.00206696981</v>
      </c>
      <c r="ES84" s="126">
        <v>209715.1</v>
      </c>
      <c r="ET84" s="126">
        <v>205435.19999999998</v>
      </c>
      <c r="EU84" s="126">
        <v>201155.3</v>
      </c>
      <c r="EV84" s="126">
        <v>196875.4</v>
      </c>
      <c r="EW84" s="126">
        <v>192595.5</v>
      </c>
      <c r="EX84" s="126">
        <v>188315.6</v>
      </c>
      <c r="EY84" s="126">
        <v>184035.7</v>
      </c>
      <c r="EZ84" s="126">
        <v>179755.8</v>
      </c>
      <c r="FA84" s="126">
        <v>175475.90000000002</v>
      </c>
      <c r="FB84" s="126">
        <v>171196</v>
      </c>
      <c r="FC84" s="126">
        <v>166916.1</v>
      </c>
      <c r="FD84" s="126">
        <v>162636.20000000001</v>
      </c>
      <c r="FE84" s="126">
        <v>158356.29999999999</v>
      </c>
      <c r="FF84" s="126">
        <v>154076.4</v>
      </c>
      <c r="FG84" s="126">
        <v>149796.5</v>
      </c>
      <c r="FH84" s="126">
        <v>145516.59999999998</v>
      </c>
      <c r="FI84" s="126">
        <v>141236.69999999998</v>
      </c>
      <c r="FJ84" s="126">
        <v>136956.79999999999</v>
      </c>
      <c r="FK84" s="126">
        <v>132676.9</v>
      </c>
      <c r="FL84" s="126">
        <v>128397</v>
      </c>
      <c r="FM84" s="126">
        <v>124117.10000000002</v>
      </c>
      <c r="FN84" s="126">
        <v>119837.20000000001</v>
      </c>
      <c r="FO84" s="126">
        <v>115557.3</v>
      </c>
      <c r="FP84" s="126">
        <v>111277.40000000001</v>
      </c>
      <c r="FQ84" s="126">
        <v>106997.5</v>
      </c>
      <c r="FR84" s="126">
        <v>102717.59999999999</v>
      </c>
      <c r="FS84" s="126">
        <v>98437.7</v>
      </c>
      <c r="FT84" s="126">
        <v>94157.799999999988</v>
      </c>
      <c r="FU84" s="126">
        <v>89877.900000000009</v>
      </c>
      <c r="FV84" s="126">
        <v>85598</v>
      </c>
      <c r="FW84" s="126">
        <v>81318.100000000006</v>
      </c>
      <c r="FX84" s="126">
        <v>77038.2</v>
      </c>
      <c r="FY84" s="126">
        <v>72758.299999999988</v>
      </c>
      <c r="FZ84" s="126">
        <v>68478.399999999994</v>
      </c>
      <c r="GA84" s="126">
        <v>64198.500000000007</v>
      </c>
      <c r="GB84" s="126">
        <v>59918.600000000006</v>
      </c>
      <c r="GC84" s="126">
        <v>55638.700000000004</v>
      </c>
      <c r="GD84" s="126">
        <v>51358.799999999996</v>
      </c>
    </row>
    <row r="85" spans="5:186">
      <c r="E85" s="118" t="s">
        <v>406</v>
      </c>
      <c r="F85" s="118" t="s">
        <v>407</v>
      </c>
      <c r="G85" s="118" t="s">
        <v>447</v>
      </c>
      <c r="H85" s="118" t="s">
        <v>448</v>
      </c>
      <c r="I85" s="118" t="s">
        <v>449</v>
      </c>
      <c r="J85" s="118">
        <v>123</v>
      </c>
      <c r="K85" s="118" t="s">
        <v>269</v>
      </c>
      <c r="L85" s="118" t="s">
        <v>269</v>
      </c>
      <c r="M85" s="118" t="s">
        <v>290</v>
      </c>
      <c r="N85" s="118" t="s">
        <v>262</v>
      </c>
      <c r="O85" s="119">
        <v>31.910620000000002</v>
      </c>
      <c r="P85" s="119">
        <v>91.428733360892906</v>
      </c>
      <c r="Q85" s="119">
        <v>57.215737725066099</v>
      </c>
      <c r="R85" s="119">
        <v>0</v>
      </c>
      <c r="S85" s="119">
        <v>0</v>
      </c>
      <c r="T85" s="119">
        <v>0</v>
      </c>
      <c r="U85" s="119">
        <v>0</v>
      </c>
      <c r="V85" s="119">
        <v>0</v>
      </c>
      <c r="W85" s="119">
        <v>0</v>
      </c>
      <c r="X85" s="119">
        <v>0</v>
      </c>
      <c r="Y85" s="119">
        <v>0</v>
      </c>
      <c r="Z85" s="119"/>
      <c r="AA85" s="119"/>
      <c r="AB85" s="119"/>
      <c r="AC85" s="119"/>
      <c r="AD85" s="119"/>
      <c r="AE85" s="119"/>
      <c r="AF85" s="119"/>
      <c r="AG85" s="119"/>
      <c r="AH85" s="119"/>
      <c r="AI85" s="119"/>
      <c r="AJ85" s="119"/>
      <c r="AK85" s="119"/>
      <c r="AL85" s="119"/>
      <c r="AM85" s="119"/>
      <c r="AN85" s="119"/>
      <c r="AO85" s="119"/>
      <c r="AP85" s="119"/>
      <c r="AQ85" s="119"/>
      <c r="AR85" s="119"/>
      <c r="AS85" s="119"/>
      <c r="AT85" s="119"/>
      <c r="AU85" s="119"/>
      <c r="AV85" s="119"/>
      <c r="AW85" s="119"/>
      <c r="AX85" s="119"/>
      <c r="AY85" s="119"/>
      <c r="AZ85" s="119"/>
      <c r="BA85" s="119"/>
      <c r="BB85" s="119"/>
      <c r="BD85" s="100">
        <v>180.55509108595902</v>
      </c>
      <c r="BF85" s="120">
        <v>5</v>
      </c>
      <c r="BH85" s="43">
        <v>85046.95</v>
      </c>
      <c r="BI85" s="43">
        <v>0</v>
      </c>
      <c r="BJ85" s="43">
        <v>0</v>
      </c>
      <c r="BL85" s="43" t="s">
        <v>263</v>
      </c>
      <c r="BM85" s="43">
        <v>0</v>
      </c>
      <c r="BN85" s="121" t="s">
        <v>263</v>
      </c>
      <c r="BP85" s="122">
        <v>9</v>
      </c>
      <c r="BQ85" s="38" t="s">
        <v>119</v>
      </c>
      <c r="BR85" s="96">
        <v>50</v>
      </c>
      <c r="BT85" s="43">
        <v>0</v>
      </c>
      <c r="BU85" s="43">
        <v>0</v>
      </c>
      <c r="BW85" s="38"/>
      <c r="BX85" s="48">
        <v>0</v>
      </c>
      <c r="BY85" s="48">
        <v>9</v>
      </c>
      <c r="BZ85" s="48">
        <v>0</v>
      </c>
      <c r="CA85" s="48">
        <v>0</v>
      </c>
      <c r="CB85" s="48">
        <v>0</v>
      </c>
      <c r="CC85" s="48">
        <v>0</v>
      </c>
      <c r="CD85" s="48">
        <v>0</v>
      </c>
      <c r="CE85" s="48">
        <v>0</v>
      </c>
      <c r="CF85" s="48"/>
      <c r="CG85" s="48"/>
      <c r="CH85" s="48"/>
      <c r="CI85" s="48">
        <v>0</v>
      </c>
      <c r="CJ85" s="48">
        <v>0</v>
      </c>
      <c r="CK85" s="48">
        <v>0</v>
      </c>
      <c r="CL85" s="48"/>
      <c r="CM85" s="48">
        <v>9</v>
      </c>
      <c r="CO85" s="123">
        <v>0.68311202203749144</v>
      </c>
      <c r="CP85" s="123">
        <v>1</v>
      </c>
      <c r="CQ85" s="123">
        <v>1</v>
      </c>
      <c r="CR85" s="123">
        <v>1</v>
      </c>
      <c r="CS85" s="123">
        <v>1</v>
      </c>
      <c r="CT85" s="123">
        <v>1</v>
      </c>
      <c r="CU85" s="123">
        <v>1</v>
      </c>
      <c r="CV85" s="123">
        <v>1</v>
      </c>
      <c r="CW85" s="123">
        <v>1</v>
      </c>
      <c r="CX85" s="123">
        <v>1</v>
      </c>
      <c r="CZ85" s="2">
        <v>2013</v>
      </c>
      <c r="DA85" s="124">
        <v>41485</v>
      </c>
      <c r="DC85" s="125">
        <v>1</v>
      </c>
      <c r="DD85" s="125">
        <v>1</v>
      </c>
      <c r="DE85" s="125">
        <v>0.98</v>
      </c>
      <c r="DF85" s="125">
        <v>0.96</v>
      </c>
      <c r="DG85" s="125">
        <v>0.94</v>
      </c>
      <c r="DH85" s="125">
        <v>0.92</v>
      </c>
      <c r="DI85" s="125">
        <v>0.9</v>
      </c>
      <c r="DJ85" s="125">
        <v>0.88</v>
      </c>
      <c r="DK85" s="125">
        <v>0.86</v>
      </c>
      <c r="DL85" s="125">
        <v>0.84</v>
      </c>
      <c r="DM85" s="125">
        <v>0.82000000000000006</v>
      </c>
      <c r="DN85" s="125">
        <v>0.8</v>
      </c>
      <c r="DO85" s="125">
        <v>0.78</v>
      </c>
      <c r="DP85" s="125">
        <v>0.76</v>
      </c>
      <c r="DQ85" s="125">
        <v>0.74</v>
      </c>
      <c r="DR85" s="125">
        <v>0.72</v>
      </c>
      <c r="DS85" s="125">
        <v>0.7</v>
      </c>
      <c r="DT85" s="125">
        <v>0.67999999999999994</v>
      </c>
      <c r="DU85" s="125">
        <v>0.65999999999999992</v>
      </c>
      <c r="DV85" s="125">
        <v>0.64</v>
      </c>
      <c r="DW85" s="125">
        <v>0.62</v>
      </c>
      <c r="DX85" s="125">
        <v>0.6</v>
      </c>
      <c r="DY85" s="125">
        <v>0.58000000000000007</v>
      </c>
      <c r="DZ85" s="125">
        <v>0.56000000000000005</v>
      </c>
      <c r="EA85" s="125">
        <v>0.54</v>
      </c>
      <c r="EB85" s="125">
        <v>0.52</v>
      </c>
      <c r="EC85" s="125">
        <v>0.5</v>
      </c>
      <c r="ED85" s="125">
        <v>0.48</v>
      </c>
      <c r="EE85" s="125">
        <v>0.45999999999999996</v>
      </c>
      <c r="EF85" s="125">
        <v>0.43999999999999995</v>
      </c>
      <c r="EG85" s="125">
        <v>0.42000000000000004</v>
      </c>
      <c r="EH85" s="125">
        <v>0.4</v>
      </c>
      <c r="EI85" s="125">
        <v>0.38</v>
      </c>
      <c r="EJ85" s="125">
        <v>0.36</v>
      </c>
      <c r="EK85" s="125">
        <v>0.33999999999999997</v>
      </c>
      <c r="EL85" s="125">
        <v>0.31999999999999995</v>
      </c>
      <c r="EM85" s="125">
        <v>0.30000000000000004</v>
      </c>
      <c r="EN85" s="125">
        <v>0.28000000000000003</v>
      </c>
      <c r="EO85" s="125">
        <v>0.26</v>
      </c>
      <c r="ER85" s="126">
        <v>176475.6833608929</v>
      </c>
      <c r="ES85" s="126">
        <v>142262.68772506609</v>
      </c>
      <c r="ET85" s="126">
        <v>139417.43397056477</v>
      </c>
      <c r="EU85" s="126">
        <v>136572.18021606345</v>
      </c>
      <c r="EV85" s="126">
        <v>133726.92646156211</v>
      </c>
      <c r="EW85" s="126">
        <v>130881.6727070608</v>
      </c>
      <c r="EX85" s="126">
        <v>128036.41895255948</v>
      </c>
      <c r="EY85" s="126">
        <v>125191.16519805817</v>
      </c>
      <c r="EZ85" s="126">
        <v>122345.91144355683</v>
      </c>
      <c r="FA85" s="126">
        <v>119500.65768905552</v>
      </c>
      <c r="FB85" s="126">
        <v>116655.4039345542</v>
      </c>
      <c r="FC85" s="126">
        <v>113810.15018005288</v>
      </c>
      <c r="FD85" s="126">
        <v>110964.89642555156</v>
      </c>
      <c r="FE85" s="126">
        <v>108119.64267105023</v>
      </c>
      <c r="FF85" s="126">
        <v>105274.38891654891</v>
      </c>
      <c r="FG85" s="126">
        <v>102429.13516204758</v>
      </c>
      <c r="FH85" s="126">
        <v>99583.881407546258</v>
      </c>
      <c r="FI85" s="126">
        <v>96738.62765304494</v>
      </c>
      <c r="FJ85" s="126">
        <v>93893.373898543607</v>
      </c>
      <c r="FK85" s="126">
        <v>91048.120144042303</v>
      </c>
      <c r="FL85" s="126">
        <v>88202.86638954097</v>
      </c>
      <c r="FM85" s="126">
        <v>85357.612635039652</v>
      </c>
      <c r="FN85" s="126">
        <v>82512.358880538348</v>
      </c>
      <c r="FO85" s="126">
        <v>79667.105126037015</v>
      </c>
      <c r="FP85" s="126">
        <v>76821.851371535697</v>
      </c>
      <c r="FQ85" s="126">
        <v>73976.597617034364</v>
      </c>
      <c r="FR85" s="126">
        <v>71131.343862533045</v>
      </c>
      <c r="FS85" s="126">
        <v>68286.090108031727</v>
      </c>
      <c r="FT85" s="126">
        <v>65440.836353530394</v>
      </c>
      <c r="FU85" s="126">
        <v>62595.582599029076</v>
      </c>
      <c r="FV85" s="126">
        <v>59750.328844527765</v>
      </c>
      <c r="FW85" s="126">
        <v>56905.075090026439</v>
      </c>
      <c r="FX85" s="126">
        <v>54059.821335525114</v>
      </c>
      <c r="FY85" s="126">
        <v>51214.567581023788</v>
      </c>
      <c r="FZ85" s="126">
        <v>48369.31382652247</v>
      </c>
      <c r="GA85" s="126">
        <v>45524.060072021144</v>
      </c>
      <c r="GB85" s="126">
        <v>42678.806317519833</v>
      </c>
      <c r="GC85" s="126">
        <v>39833.552563018507</v>
      </c>
      <c r="GD85" s="126">
        <v>36988.298808517182</v>
      </c>
    </row>
    <row r="86" spans="5:186">
      <c r="E86" s="118" t="s">
        <v>450</v>
      </c>
      <c r="F86" s="118" t="s">
        <v>451</v>
      </c>
      <c r="G86" s="118" t="s">
        <v>452</v>
      </c>
      <c r="H86" s="118" t="s">
        <v>453</v>
      </c>
      <c r="I86" s="118" t="s">
        <v>454</v>
      </c>
      <c r="J86" s="118">
        <v>88</v>
      </c>
      <c r="K86" s="118" t="s">
        <v>260</v>
      </c>
      <c r="L86" s="118" t="s">
        <v>260</v>
      </c>
      <c r="M86" s="118" t="s">
        <v>321</v>
      </c>
      <c r="N86" s="118" t="s">
        <v>262</v>
      </c>
      <c r="O86" s="119">
        <v>58.92</v>
      </c>
      <c r="P86" s="119">
        <v>71.544816039685799</v>
      </c>
      <c r="Q86" s="119">
        <v>0</v>
      </c>
      <c r="R86" s="119">
        <v>0</v>
      </c>
      <c r="S86" s="119">
        <v>0</v>
      </c>
      <c r="T86" s="119">
        <v>0</v>
      </c>
      <c r="U86" s="119">
        <v>0</v>
      </c>
      <c r="V86" s="119">
        <v>0</v>
      </c>
      <c r="W86" s="119">
        <v>0</v>
      </c>
      <c r="X86" s="119">
        <v>0</v>
      </c>
      <c r="Y86" s="119">
        <v>0</v>
      </c>
      <c r="Z86" s="119"/>
      <c r="AA86" s="119"/>
      <c r="AB86" s="119"/>
      <c r="AC86" s="119"/>
      <c r="AD86" s="119"/>
      <c r="AE86" s="119"/>
      <c r="AF86" s="119"/>
      <c r="AG86" s="119"/>
      <c r="AH86" s="119"/>
      <c r="AI86" s="119"/>
      <c r="AJ86" s="119"/>
      <c r="AK86" s="119"/>
      <c r="AL86" s="119"/>
      <c r="AM86" s="119"/>
      <c r="AN86" s="119"/>
      <c r="AO86" s="119"/>
      <c r="AP86" s="119"/>
      <c r="AQ86" s="119"/>
      <c r="AR86" s="119"/>
      <c r="AS86" s="119"/>
      <c r="AT86" s="119"/>
      <c r="AU86" s="119"/>
      <c r="AV86" s="119"/>
      <c r="AW86" s="119"/>
      <c r="AX86" s="119"/>
      <c r="AY86" s="119"/>
      <c r="AZ86" s="119"/>
      <c r="BA86" s="119"/>
      <c r="BB86" s="119"/>
      <c r="BD86" s="100">
        <v>130.46481603968579</v>
      </c>
      <c r="BF86" s="120">
        <v>2</v>
      </c>
      <c r="BH86" s="43">
        <v>131195.78</v>
      </c>
      <c r="BI86" s="43">
        <v>0</v>
      </c>
      <c r="BJ86" s="43">
        <v>0</v>
      </c>
      <c r="BL86" s="43" t="s">
        <v>263</v>
      </c>
      <c r="BM86" s="43">
        <v>0</v>
      </c>
      <c r="BN86" s="121" t="s">
        <v>263</v>
      </c>
      <c r="BP86" s="122">
        <v>1</v>
      </c>
      <c r="BQ86" s="38" t="s">
        <v>111</v>
      </c>
      <c r="BR86" s="96">
        <v>80</v>
      </c>
      <c r="BT86" s="43">
        <v>0</v>
      </c>
      <c r="BU86" s="43">
        <v>0</v>
      </c>
      <c r="BW86" s="38"/>
      <c r="BX86" s="48">
        <v>0</v>
      </c>
      <c r="BY86" s="48">
        <v>0</v>
      </c>
      <c r="BZ86" s="48">
        <v>0</v>
      </c>
      <c r="CA86" s="48">
        <v>0</v>
      </c>
      <c r="CB86" s="48">
        <v>0</v>
      </c>
      <c r="CC86" s="48">
        <v>0</v>
      </c>
      <c r="CD86" s="48">
        <v>0</v>
      </c>
      <c r="CE86" s="48">
        <v>0</v>
      </c>
      <c r="CF86" s="48"/>
      <c r="CG86" s="48"/>
      <c r="CH86" s="48"/>
      <c r="CI86" s="48">
        <v>0</v>
      </c>
      <c r="CJ86" s="48">
        <v>0</v>
      </c>
      <c r="CK86" s="48">
        <v>0</v>
      </c>
      <c r="CL86" s="48"/>
      <c r="CM86" s="48">
        <v>0</v>
      </c>
      <c r="CO86" s="123">
        <v>1</v>
      </c>
      <c r="CP86" s="123">
        <v>1</v>
      </c>
      <c r="CQ86" s="123">
        <v>1</v>
      </c>
      <c r="CR86" s="123">
        <v>1</v>
      </c>
      <c r="CS86" s="123">
        <v>1</v>
      </c>
      <c r="CT86" s="123">
        <v>1</v>
      </c>
      <c r="CU86" s="123">
        <v>1</v>
      </c>
      <c r="CV86" s="123">
        <v>1</v>
      </c>
      <c r="CW86" s="123">
        <v>1</v>
      </c>
      <c r="CX86" s="123">
        <v>1</v>
      </c>
      <c r="CZ86" s="2">
        <v>2012</v>
      </c>
      <c r="DA86" s="124">
        <v>41120</v>
      </c>
      <c r="DC86" s="125">
        <v>1</v>
      </c>
      <c r="DD86" s="125">
        <v>0.98750000000000004</v>
      </c>
      <c r="DE86" s="125">
        <v>0.97499999999999998</v>
      </c>
      <c r="DF86" s="125">
        <v>0.96250000000000002</v>
      </c>
      <c r="DG86" s="125">
        <v>0.95</v>
      </c>
      <c r="DH86" s="125">
        <v>0.9375</v>
      </c>
      <c r="DI86" s="125">
        <v>0.92500000000000004</v>
      </c>
      <c r="DJ86" s="125">
        <v>0.91249999999999998</v>
      </c>
      <c r="DK86" s="125">
        <v>0.9</v>
      </c>
      <c r="DL86" s="125">
        <v>0.88749999999999996</v>
      </c>
      <c r="DM86" s="125">
        <v>0.875</v>
      </c>
      <c r="DN86" s="125">
        <v>0.86250000000000004</v>
      </c>
      <c r="DO86" s="125">
        <v>0.85</v>
      </c>
      <c r="DP86" s="125">
        <v>0.83750000000000002</v>
      </c>
      <c r="DQ86" s="125">
        <v>0.82499999999999996</v>
      </c>
      <c r="DR86" s="125">
        <v>0.8125</v>
      </c>
      <c r="DS86" s="125">
        <v>0.8</v>
      </c>
      <c r="DT86" s="125">
        <v>0.78749999999999998</v>
      </c>
      <c r="DU86" s="125">
        <v>0.77500000000000002</v>
      </c>
      <c r="DV86" s="125">
        <v>0.76249999999999996</v>
      </c>
      <c r="DW86" s="125">
        <v>0.75</v>
      </c>
      <c r="DX86" s="125">
        <v>0.73750000000000004</v>
      </c>
      <c r="DY86" s="125">
        <v>0.72499999999999998</v>
      </c>
      <c r="DZ86" s="125">
        <v>0.71250000000000002</v>
      </c>
      <c r="EA86" s="125">
        <v>0.7</v>
      </c>
      <c r="EB86" s="125">
        <v>0.6875</v>
      </c>
      <c r="EC86" s="125">
        <v>0.67500000000000004</v>
      </c>
      <c r="ED86" s="125">
        <v>0.66249999999999998</v>
      </c>
      <c r="EE86" s="125">
        <v>0.65</v>
      </c>
      <c r="EF86" s="125">
        <v>0.63749999999999996</v>
      </c>
      <c r="EG86" s="125">
        <v>0.625</v>
      </c>
      <c r="EH86" s="125">
        <v>0.61250000000000004</v>
      </c>
      <c r="EI86" s="125">
        <v>0.6</v>
      </c>
      <c r="EJ86" s="125">
        <v>0.58750000000000002</v>
      </c>
      <c r="EK86" s="125">
        <v>0.57499999999999996</v>
      </c>
      <c r="EL86" s="125">
        <v>0.5625</v>
      </c>
      <c r="EM86" s="125">
        <v>0.55000000000000004</v>
      </c>
      <c r="EN86" s="125">
        <v>0.53749999999999998</v>
      </c>
      <c r="EO86" s="125">
        <v>0.52500000000000002</v>
      </c>
      <c r="ER86" s="126">
        <v>202740.5960396858</v>
      </c>
      <c r="ES86" s="126">
        <v>129555.83275</v>
      </c>
      <c r="ET86" s="126">
        <v>127915.88549999999</v>
      </c>
      <c r="EU86" s="126">
        <v>126275.93825000001</v>
      </c>
      <c r="EV86" s="126">
        <v>124635.99099999999</v>
      </c>
      <c r="EW86" s="126">
        <v>122996.04375</v>
      </c>
      <c r="EX86" s="126">
        <v>121356.0965</v>
      </c>
      <c r="EY86" s="126">
        <v>119716.14925</v>
      </c>
      <c r="EZ86" s="126">
        <v>118076.202</v>
      </c>
      <c r="FA86" s="126">
        <v>116436.25474999999</v>
      </c>
      <c r="FB86" s="126">
        <v>114796.3075</v>
      </c>
      <c r="FC86" s="126">
        <v>113156.36025</v>
      </c>
      <c r="FD86" s="126">
        <v>111516.413</v>
      </c>
      <c r="FE86" s="126">
        <v>109876.46575</v>
      </c>
      <c r="FF86" s="126">
        <v>108236.51849999999</v>
      </c>
      <c r="FG86" s="126">
        <v>106596.57124999999</v>
      </c>
      <c r="FH86" s="126">
        <v>104956.62400000001</v>
      </c>
      <c r="FI86" s="126">
        <v>103316.67675</v>
      </c>
      <c r="FJ86" s="126">
        <v>101676.7295</v>
      </c>
      <c r="FK86" s="126">
        <v>100036.78224999999</v>
      </c>
      <c r="FL86" s="126">
        <v>98396.834999999992</v>
      </c>
      <c r="FM86" s="126">
        <v>96756.887750000009</v>
      </c>
      <c r="FN86" s="126">
        <v>95116.940499999997</v>
      </c>
      <c r="FO86" s="126">
        <v>93476.99325</v>
      </c>
      <c r="FP86" s="126">
        <v>91837.045999999988</v>
      </c>
      <c r="FQ86" s="126">
        <v>90197.098750000005</v>
      </c>
      <c r="FR86" s="126">
        <v>88557.151500000007</v>
      </c>
      <c r="FS86" s="126">
        <v>86917.204249999995</v>
      </c>
      <c r="FT86" s="126">
        <v>85277.256999999998</v>
      </c>
      <c r="FU86" s="126">
        <v>83637.30975</v>
      </c>
      <c r="FV86" s="126">
        <v>81997.362500000003</v>
      </c>
      <c r="FW86" s="126">
        <v>80357.415250000005</v>
      </c>
      <c r="FX86" s="126">
        <v>78717.467999999993</v>
      </c>
      <c r="FY86" s="126">
        <v>77077.520749999996</v>
      </c>
      <c r="FZ86" s="126">
        <v>75437.573499999999</v>
      </c>
      <c r="GA86" s="126">
        <v>73797.626250000001</v>
      </c>
      <c r="GB86" s="126">
        <v>72157.679000000004</v>
      </c>
      <c r="GC86" s="126">
        <v>70517.731749999992</v>
      </c>
      <c r="GD86" s="126">
        <v>68877.784500000009</v>
      </c>
    </row>
    <row r="87" spans="5:186">
      <c r="E87" s="118" t="s">
        <v>450</v>
      </c>
      <c r="F87" s="118" t="s">
        <v>451</v>
      </c>
      <c r="G87" s="118" t="s">
        <v>455</v>
      </c>
      <c r="H87" s="118" t="s">
        <v>456</v>
      </c>
      <c r="I87" s="118" t="s">
        <v>457</v>
      </c>
      <c r="J87" s="118">
        <v>129</v>
      </c>
      <c r="K87" s="118" t="s">
        <v>269</v>
      </c>
      <c r="L87" s="118" t="s">
        <v>269</v>
      </c>
      <c r="M87" s="118" t="s">
        <v>290</v>
      </c>
      <c r="N87" s="118" t="s">
        <v>262</v>
      </c>
      <c r="O87" s="119">
        <v>176.94</v>
      </c>
      <c r="P87" s="119">
        <v>0.73160396858205901</v>
      </c>
      <c r="Q87" s="119">
        <v>0</v>
      </c>
      <c r="R87" s="119">
        <v>0</v>
      </c>
      <c r="S87" s="119">
        <v>0</v>
      </c>
      <c r="T87" s="119">
        <v>0</v>
      </c>
      <c r="U87" s="119">
        <v>0</v>
      </c>
      <c r="V87" s="119">
        <v>0</v>
      </c>
      <c r="W87" s="119">
        <v>0</v>
      </c>
      <c r="X87" s="119">
        <v>0</v>
      </c>
      <c r="Y87" s="119">
        <v>0</v>
      </c>
      <c r="Z87" s="119"/>
      <c r="AA87" s="119"/>
      <c r="AB87" s="119"/>
      <c r="AC87" s="119"/>
      <c r="AD87" s="119"/>
      <c r="AE87" s="119"/>
      <c r="AF87" s="119"/>
      <c r="AG87" s="119"/>
      <c r="AH87" s="119"/>
      <c r="AI87" s="119"/>
      <c r="AJ87" s="119"/>
      <c r="AK87" s="119"/>
      <c r="AL87" s="119"/>
      <c r="AM87" s="119"/>
      <c r="AN87" s="119"/>
      <c r="AO87" s="119"/>
      <c r="AP87" s="119"/>
      <c r="AQ87" s="119"/>
      <c r="AR87" s="119"/>
      <c r="AS87" s="119"/>
      <c r="AT87" s="119"/>
      <c r="AU87" s="119"/>
      <c r="AV87" s="119"/>
      <c r="AW87" s="119"/>
      <c r="AX87" s="119"/>
      <c r="AY87" s="119"/>
      <c r="AZ87" s="119"/>
      <c r="BA87" s="119"/>
      <c r="BB87" s="119"/>
      <c r="BD87" s="100">
        <v>177.67160396858205</v>
      </c>
      <c r="BF87" s="120">
        <v>5</v>
      </c>
      <c r="BH87" s="43">
        <v>177043.45</v>
      </c>
      <c r="BI87" s="43">
        <v>0</v>
      </c>
      <c r="BJ87" s="43">
        <v>0</v>
      </c>
      <c r="BL87" s="43" t="s">
        <v>263</v>
      </c>
      <c r="BM87" s="43">
        <v>0</v>
      </c>
      <c r="BN87" s="121" t="s">
        <v>263</v>
      </c>
      <c r="BP87" s="122">
        <v>10</v>
      </c>
      <c r="BQ87" s="38" t="s">
        <v>120</v>
      </c>
      <c r="BR87" s="96">
        <v>50</v>
      </c>
      <c r="BT87" s="43">
        <v>0</v>
      </c>
      <c r="BU87" s="43">
        <v>0</v>
      </c>
      <c r="BW87" s="38"/>
      <c r="BX87" s="48">
        <v>0</v>
      </c>
      <c r="BY87" s="48">
        <v>0</v>
      </c>
      <c r="BZ87" s="48">
        <v>10</v>
      </c>
      <c r="CA87" s="48">
        <v>0</v>
      </c>
      <c r="CB87" s="48">
        <v>0</v>
      </c>
      <c r="CC87" s="48">
        <v>0</v>
      </c>
      <c r="CD87" s="48">
        <v>0</v>
      </c>
      <c r="CE87" s="48">
        <v>0</v>
      </c>
      <c r="CF87" s="48"/>
      <c r="CG87" s="48"/>
      <c r="CH87" s="48"/>
      <c r="CI87" s="48">
        <v>0</v>
      </c>
      <c r="CJ87" s="48">
        <v>0</v>
      </c>
      <c r="CK87" s="48">
        <v>0</v>
      </c>
      <c r="CL87" s="48"/>
      <c r="CM87" s="48">
        <v>10</v>
      </c>
      <c r="CO87" s="123">
        <v>1</v>
      </c>
      <c r="CP87" s="123">
        <v>1</v>
      </c>
      <c r="CQ87" s="123">
        <v>1</v>
      </c>
      <c r="CR87" s="123">
        <v>1</v>
      </c>
      <c r="CS87" s="123">
        <v>1</v>
      </c>
      <c r="CT87" s="123">
        <v>1</v>
      </c>
      <c r="CU87" s="123">
        <v>1</v>
      </c>
      <c r="CV87" s="123">
        <v>1</v>
      </c>
      <c r="CW87" s="123">
        <v>1</v>
      </c>
      <c r="CX87" s="123">
        <v>1</v>
      </c>
      <c r="CZ87" s="2">
        <v>2012</v>
      </c>
      <c r="DA87" s="124">
        <v>41120</v>
      </c>
      <c r="DC87" s="125">
        <v>1</v>
      </c>
      <c r="DD87" s="125">
        <v>0.98</v>
      </c>
      <c r="DE87" s="125">
        <v>0.96</v>
      </c>
      <c r="DF87" s="125">
        <v>0.94</v>
      </c>
      <c r="DG87" s="125">
        <v>0.92</v>
      </c>
      <c r="DH87" s="125">
        <v>0.9</v>
      </c>
      <c r="DI87" s="125">
        <v>0.88</v>
      </c>
      <c r="DJ87" s="125">
        <v>0.86</v>
      </c>
      <c r="DK87" s="125">
        <v>0.84</v>
      </c>
      <c r="DL87" s="125">
        <v>0.82000000000000006</v>
      </c>
      <c r="DM87" s="125">
        <v>0.8</v>
      </c>
      <c r="DN87" s="125">
        <v>0.78</v>
      </c>
      <c r="DO87" s="125">
        <v>0.76</v>
      </c>
      <c r="DP87" s="125">
        <v>0.74</v>
      </c>
      <c r="DQ87" s="125">
        <v>0.72</v>
      </c>
      <c r="DR87" s="125">
        <v>0.7</v>
      </c>
      <c r="DS87" s="125">
        <v>0.67999999999999994</v>
      </c>
      <c r="DT87" s="125">
        <v>0.65999999999999992</v>
      </c>
      <c r="DU87" s="125">
        <v>0.64</v>
      </c>
      <c r="DV87" s="125">
        <v>0.62</v>
      </c>
      <c r="DW87" s="125">
        <v>0.6</v>
      </c>
      <c r="DX87" s="125">
        <v>0.58000000000000007</v>
      </c>
      <c r="DY87" s="125">
        <v>0.56000000000000005</v>
      </c>
      <c r="DZ87" s="125">
        <v>0.54</v>
      </c>
      <c r="EA87" s="125">
        <v>0.52</v>
      </c>
      <c r="EB87" s="125">
        <v>0.5</v>
      </c>
      <c r="EC87" s="125">
        <v>0.48</v>
      </c>
      <c r="ED87" s="125">
        <v>0.45999999999999996</v>
      </c>
      <c r="EE87" s="125">
        <v>0.43999999999999995</v>
      </c>
      <c r="EF87" s="125">
        <v>0.42000000000000004</v>
      </c>
      <c r="EG87" s="125">
        <v>0.4</v>
      </c>
      <c r="EH87" s="125">
        <v>0.38</v>
      </c>
      <c r="EI87" s="125">
        <v>0.36</v>
      </c>
      <c r="EJ87" s="125">
        <v>0.33999999999999997</v>
      </c>
      <c r="EK87" s="125">
        <v>0.31999999999999995</v>
      </c>
      <c r="EL87" s="125">
        <v>0.30000000000000004</v>
      </c>
      <c r="EM87" s="125">
        <v>0.28000000000000003</v>
      </c>
      <c r="EN87" s="125">
        <v>0.26</v>
      </c>
      <c r="EO87" s="125">
        <v>0.24</v>
      </c>
      <c r="ER87" s="126">
        <v>177775.05396858207</v>
      </c>
      <c r="ES87" s="126">
        <v>173502.58100000001</v>
      </c>
      <c r="ET87" s="126">
        <v>169961.712</v>
      </c>
      <c r="EU87" s="126">
        <v>166420.84299999999</v>
      </c>
      <c r="EV87" s="126">
        <v>162879.97400000002</v>
      </c>
      <c r="EW87" s="126">
        <v>159339.10500000001</v>
      </c>
      <c r="EX87" s="126">
        <v>155798.236</v>
      </c>
      <c r="EY87" s="126">
        <v>152257.367</v>
      </c>
      <c r="EZ87" s="126">
        <v>148716.49799999999</v>
      </c>
      <c r="FA87" s="126">
        <v>145175.62900000002</v>
      </c>
      <c r="FB87" s="126">
        <v>141634.76</v>
      </c>
      <c r="FC87" s="126">
        <v>138093.891</v>
      </c>
      <c r="FD87" s="126">
        <v>134553.022</v>
      </c>
      <c r="FE87" s="126">
        <v>131012.15300000001</v>
      </c>
      <c r="FF87" s="126">
        <v>127471.284</v>
      </c>
      <c r="FG87" s="126">
        <v>123930.41499999999</v>
      </c>
      <c r="FH87" s="126">
        <v>120389.546</v>
      </c>
      <c r="FI87" s="126">
        <v>116848.677</v>
      </c>
      <c r="FJ87" s="126">
        <v>113307.808</v>
      </c>
      <c r="FK87" s="126">
        <v>109766.93900000001</v>
      </c>
      <c r="FL87" s="126">
        <v>106226.07</v>
      </c>
      <c r="FM87" s="126">
        <v>102685.20100000002</v>
      </c>
      <c r="FN87" s="126">
        <v>99144.332000000009</v>
      </c>
      <c r="FO87" s="126">
        <v>95603.463000000018</v>
      </c>
      <c r="FP87" s="126">
        <v>92062.594000000012</v>
      </c>
      <c r="FQ87" s="126">
        <v>88521.725000000006</v>
      </c>
      <c r="FR87" s="126">
        <v>84980.856</v>
      </c>
      <c r="FS87" s="126">
        <v>81439.986999999994</v>
      </c>
      <c r="FT87" s="126">
        <v>77899.118000000002</v>
      </c>
      <c r="FU87" s="126">
        <v>74358.249000000011</v>
      </c>
      <c r="FV87" s="126">
        <v>70817.38</v>
      </c>
      <c r="FW87" s="126">
        <v>67276.510999999999</v>
      </c>
      <c r="FX87" s="126">
        <v>63735.642</v>
      </c>
      <c r="FY87" s="126">
        <v>60194.773000000001</v>
      </c>
      <c r="FZ87" s="126">
        <v>56653.903999999995</v>
      </c>
      <c r="GA87" s="126">
        <v>53113.035000000011</v>
      </c>
      <c r="GB87" s="126">
        <v>49572.166000000005</v>
      </c>
      <c r="GC87" s="126">
        <v>46031.297000000006</v>
      </c>
      <c r="GD87" s="126">
        <v>42490.428</v>
      </c>
    </row>
    <row r="88" spans="5:186">
      <c r="E88" s="118" t="s">
        <v>450</v>
      </c>
      <c r="F88" s="118" t="s">
        <v>451</v>
      </c>
      <c r="G88" s="118" t="s">
        <v>458</v>
      </c>
      <c r="H88" s="118" t="s">
        <v>459</v>
      </c>
      <c r="I88" s="118" t="s">
        <v>460</v>
      </c>
      <c r="J88" s="118">
        <v>126</v>
      </c>
      <c r="K88" s="118" t="s">
        <v>269</v>
      </c>
      <c r="L88" s="118" t="s">
        <v>269</v>
      </c>
      <c r="M88" s="118" t="s">
        <v>274</v>
      </c>
      <c r="N88" s="118" t="s">
        <v>262</v>
      </c>
      <c r="O88" s="119">
        <v>222.67</v>
      </c>
      <c r="P88" s="119">
        <v>4.38962381149235</v>
      </c>
      <c r="Q88" s="119">
        <v>0</v>
      </c>
      <c r="R88" s="119">
        <v>0</v>
      </c>
      <c r="S88" s="119">
        <v>0</v>
      </c>
      <c r="T88" s="119">
        <v>0</v>
      </c>
      <c r="U88" s="119">
        <v>0</v>
      </c>
      <c r="V88" s="119">
        <v>0</v>
      </c>
      <c r="W88" s="119">
        <v>0</v>
      </c>
      <c r="X88" s="119">
        <v>0</v>
      </c>
      <c r="Y88" s="119">
        <v>0</v>
      </c>
      <c r="Z88" s="119"/>
      <c r="AA88" s="119"/>
      <c r="AB88" s="119"/>
      <c r="AC88" s="119"/>
      <c r="AD88" s="119"/>
      <c r="AE88" s="119"/>
      <c r="AF88" s="119"/>
      <c r="AG88" s="119"/>
      <c r="AH88" s="119"/>
      <c r="AI88" s="119"/>
      <c r="AJ88" s="119"/>
      <c r="AK88" s="119"/>
      <c r="AL88" s="119"/>
      <c r="AM88" s="119"/>
      <c r="AN88" s="119"/>
      <c r="AO88" s="119"/>
      <c r="AP88" s="119"/>
      <c r="AQ88" s="119"/>
      <c r="AR88" s="119"/>
      <c r="AS88" s="119"/>
      <c r="AT88" s="119"/>
      <c r="AU88" s="119"/>
      <c r="AV88" s="119"/>
      <c r="AW88" s="119"/>
      <c r="AX88" s="119"/>
      <c r="AY88" s="119"/>
      <c r="AZ88" s="119"/>
      <c r="BA88" s="119"/>
      <c r="BB88" s="119"/>
      <c r="BD88" s="100">
        <v>227.05962381149234</v>
      </c>
      <c r="BF88" s="120">
        <v>3</v>
      </c>
      <c r="BH88" s="43">
        <v>0</v>
      </c>
      <c r="BI88" s="43">
        <v>226107.76</v>
      </c>
      <c r="BJ88" s="43">
        <v>1</v>
      </c>
      <c r="BL88" s="43">
        <v>4720</v>
      </c>
      <c r="BM88" s="43">
        <v>25</v>
      </c>
      <c r="BN88" s="121">
        <v>40695</v>
      </c>
      <c r="BP88" s="122">
        <v>15</v>
      </c>
      <c r="BQ88" s="38" t="s">
        <v>125</v>
      </c>
      <c r="BR88" s="96">
        <v>80</v>
      </c>
      <c r="BT88" s="43">
        <v>0</v>
      </c>
      <c r="BU88" s="43">
        <v>0</v>
      </c>
      <c r="BW88" s="38"/>
      <c r="BX88" s="48">
        <v>0</v>
      </c>
      <c r="BY88" s="48">
        <v>0</v>
      </c>
      <c r="BZ88" s="48">
        <v>0</v>
      </c>
      <c r="CA88" s="48">
        <v>0</v>
      </c>
      <c r="CB88" s="48">
        <v>0</v>
      </c>
      <c r="CC88" s="48">
        <v>0</v>
      </c>
      <c r="CD88" s="48">
        <v>0</v>
      </c>
      <c r="CE88" s="48">
        <v>0</v>
      </c>
      <c r="CF88" s="48"/>
      <c r="CG88" s="48"/>
      <c r="CH88" s="48"/>
      <c r="CI88" s="48">
        <v>15</v>
      </c>
      <c r="CJ88" s="48">
        <v>0</v>
      </c>
      <c r="CK88" s="48">
        <v>0</v>
      </c>
      <c r="CL88" s="48"/>
      <c r="CM88" s="48">
        <v>15</v>
      </c>
      <c r="CO88" s="123">
        <v>1</v>
      </c>
      <c r="CP88" s="123">
        <v>1</v>
      </c>
      <c r="CQ88" s="123">
        <v>1</v>
      </c>
      <c r="CR88" s="123">
        <v>1</v>
      </c>
      <c r="CS88" s="123">
        <v>1</v>
      </c>
      <c r="CT88" s="123">
        <v>1</v>
      </c>
      <c r="CU88" s="123">
        <v>1</v>
      </c>
      <c r="CV88" s="123">
        <v>1</v>
      </c>
      <c r="CW88" s="123">
        <v>1</v>
      </c>
      <c r="CX88" s="123">
        <v>1</v>
      </c>
      <c r="CZ88" s="2">
        <v>2012</v>
      </c>
      <c r="DA88" s="124">
        <v>40695</v>
      </c>
      <c r="DC88" s="125">
        <v>0.98541666666666672</v>
      </c>
      <c r="DD88" s="125">
        <v>0.97291666666666665</v>
      </c>
      <c r="DE88" s="125">
        <v>0.96052083333333338</v>
      </c>
      <c r="DF88" s="125">
        <v>0.94802083333333331</v>
      </c>
      <c r="DG88" s="125">
        <v>0.93541666666666667</v>
      </c>
      <c r="DH88" s="125">
        <v>0.92291666666666661</v>
      </c>
      <c r="DI88" s="125">
        <v>0.91052083333333333</v>
      </c>
      <c r="DJ88" s="125">
        <v>0.89802083333333327</v>
      </c>
      <c r="DK88" s="125">
        <v>0.88541666666666663</v>
      </c>
      <c r="DL88" s="125">
        <v>0.87291666666666667</v>
      </c>
      <c r="DM88" s="125">
        <v>0.86052083333333329</v>
      </c>
      <c r="DN88" s="125">
        <v>0.84802083333333333</v>
      </c>
      <c r="DO88" s="125">
        <v>0.8354166666666667</v>
      </c>
      <c r="DP88" s="125">
        <v>0.82291666666666663</v>
      </c>
      <c r="DQ88" s="125">
        <v>0.81041666666666667</v>
      </c>
      <c r="DR88" s="125">
        <v>0.79802083333333329</v>
      </c>
      <c r="DS88" s="125">
        <v>0.78541666666666665</v>
      </c>
      <c r="DT88" s="125">
        <v>0.7729166666666667</v>
      </c>
      <c r="DU88" s="125">
        <v>0.76041666666666663</v>
      </c>
      <c r="DV88" s="125">
        <v>0.74802083333333336</v>
      </c>
      <c r="DW88" s="125">
        <v>0.73541666666666661</v>
      </c>
      <c r="DX88" s="125">
        <v>0.72291666666666665</v>
      </c>
      <c r="DY88" s="125">
        <v>0.7104166666666667</v>
      </c>
      <c r="DZ88" s="125">
        <v>0.69802083333333331</v>
      </c>
      <c r="EA88" s="125">
        <v>0.68541666666666667</v>
      </c>
      <c r="EB88" s="125">
        <v>0.67291666666666661</v>
      </c>
      <c r="EC88" s="125">
        <v>0.66041666666666665</v>
      </c>
      <c r="ED88" s="125">
        <v>0.64802083333333338</v>
      </c>
      <c r="EE88" s="125">
        <v>0.63541666666666674</v>
      </c>
      <c r="EF88" s="125">
        <v>0.62291666666666667</v>
      </c>
      <c r="EG88" s="125">
        <v>0.61041666666666661</v>
      </c>
      <c r="EH88" s="125">
        <v>0.59802083333333333</v>
      </c>
      <c r="EI88" s="125">
        <v>0.5854166666666667</v>
      </c>
      <c r="EJ88" s="125">
        <v>0.57291666666666674</v>
      </c>
      <c r="EK88" s="125">
        <v>0.56041666666666667</v>
      </c>
      <c r="EL88" s="125">
        <v>0.5480208333333334</v>
      </c>
      <c r="EM88" s="125">
        <v>0.53541666666666665</v>
      </c>
      <c r="EN88" s="125">
        <v>0.5229166666666667</v>
      </c>
      <c r="EO88" s="125">
        <v>0.51041666666666674</v>
      </c>
      <c r="ER88" s="126">
        <v>4325.6084642414198</v>
      </c>
      <c r="ES88" s="126">
        <v>0</v>
      </c>
      <c r="ET88" s="126">
        <v>0</v>
      </c>
      <c r="EU88" s="126">
        <v>0</v>
      </c>
      <c r="EV88" s="126">
        <v>0</v>
      </c>
      <c r="EW88" s="126">
        <v>0</v>
      </c>
      <c r="EX88" s="126">
        <v>0</v>
      </c>
      <c r="EY88" s="126">
        <v>0</v>
      </c>
      <c r="EZ88" s="126">
        <v>0</v>
      </c>
      <c r="FA88" s="126">
        <v>0</v>
      </c>
      <c r="FB88" s="126">
        <v>0</v>
      </c>
      <c r="FC88" s="126">
        <v>0</v>
      </c>
      <c r="FD88" s="126">
        <v>0</v>
      </c>
      <c r="FE88" s="126">
        <v>0</v>
      </c>
      <c r="FF88" s="126">
        <v>0</v>
      </c>
      <c r="FG88" s="126">
        <v>0</v>
      </c>
      <c r="FH88" s="126">
        <v>0</v>
      </c>
      <c r="FI88" s="126">
        <v>0</v>
      </c>
      <c r="FJ88" s="126">
        <v>0</v>
      </c>
      <c r="FK88" s="126">
        <v>0</v>
      </c>
      <c r="FL88" s="126">
        <v>0</v>
      </c>
      <c r="FM88" s="126">
        <v>0</v>
      </c>
      <c r="FN88" s="126">
        <v>0</v>
      </c>
      <c r="FO88" s="126">
        <v>0</v>
      </c>
      <c r="FP88" s="126">
        <v>0</v>
      </c>
      <c r="FQ88" s="126">
        <v>0</v>
      </c>
      <c r="FR88" s="126">
        <v>0</v>
      </c>
      <c r="FS88" s="126">
        <v>0</v>
      </c>
      <c r="FT88" s="126">
        <v>0</v>
      </c>
      <c r="FU88" s="126">
        <v>0</v>
      </c>
      <c r="FV88" s="126">
        <v>0</v>
      </c>
      <c r="FW88" s="126">
        <v>0</v>
      </c>
      <c r="FX88" s="126">
        <v>0</v>
      </c>
      <c r="FY88" s="126">
        <v>0</v>
      </c>
      <c r="FZ88" s="126">
        <v>0</v>
      </c>
      <c r="GA88" s="126">
        <v>0</v>
      </c>
      <c r="GB88" s="126">
        <v>0</v>
      </c>
      <c r="GC88" s="126">
        <v>0</v>
      </c>
      <c r="GD88" s="126">
        <v>0</v>
      </c>
    </row>
    <row r="89" spans="5:186">
      <c r="E89" s="118" t="s">
        <v>450</v>
      </c>
      <c r="F89" s="118" t="s">
        <v>451</v>
      </c>
      <c r="G89" s="118" t="s">
        <v>461</v>
      </c>
      <c r="H89" s="118" t="s">
        <v>462</v>
      </c>
      <c r="I89" s="118" t="s">
        <v>463</v>
      </c>
      <c r="J89" s="118">
        <v>108</v>
      </c>
      <c r="K89" s="118" t="s">
        <v>260</v>
      </c>
      <c r="L89" s="118" t="s">
        <v>260</v>
      </c>
      <c r="M89" s="118" t="s">
        <v>261</v>
      </c>
      <c r="N89" s="118" t="s">
        <v>262</v>
      </c>
      <c r="O89" s="119">
        <v>36.857199999999999</v>
      </c>
      <c r="P89" s="119">
        <v>136.74482844150501</v>
      </c>
      <c r="Q89" s="119">
        <v>0</v>
      </c>
      <c r="R89" s="119">
        <v>0</v>
      </c>
      <c r="S89" s="119">
        <v>0</v>
      </c>
      <c r="T89" s="119">
        <v>0</v>
      </c>
      <c r="U89" s="119">
        <v>0</v>
      </c>
      <c r="V89" s="119">
        <v>0</v>
      </c>
      <c r="W89" s="119">
        <v>0</v>
      </c>
      <c r="X89" s="119">
        <v>0</v>
      </c>
      <c r="Y89" s="119">
        <v>0</v>
      </c>
      <c r="Z89" s="119"/>
      <c r="AA89" s="119"/>
      <c r="AB89" s="119"/>
      <c r="AC89" s="119"/>
      <c r="AD89" s="119"/>
      <c r="AE89" s="119"/>
      <c r="AF89" s="119"/>
      <c r="AG89" s="119"/>
      <c r="AH89" s="119"/>
      <c r="AI89" s="119"/>
      <c r="AJ89" s="119"/>
      <c r="AK89" s="119"/>
      <c r="AL89" s="119"/>
      <c r="AM89" s="119"/>
      <c r="AN89" s="119"/>
      <c r="AO89" s="119"/>
      <c r="AP89" s="119"/>
      <c r="AQ89" s="119"/>
      <c r="AR89" s="119"/>
      <c r="AS89" s="119"/>
      <c r="AT89" s="119"/>
      <c r="AU89" s="119"/>
      <c r="AV89" s="119"/>
      <c r="AW89" s="119"/>
      <c r="AX89" s="119"/>
      <c r="AY89" s="119"/>
      <c r="AZ89" s="119"/>
      <c r="BA89" s="119"/>
      <c r="BB89" s="119"/>
      <c r="BD89" s="100">
        <v>173.60202844150501</v>
      </c>
      <c r="BF89" s="120">
        <v>4</v>
      </c>
      <c r="BH89" s="43">
        <v>113279.93</v>
      </c>
      <c r="BI89" s="43">
        <v>0</v>
      </c>
      <c r="BJ89" s="43">
        <v>0</v>
      </c>
      <c r="BL89" s="43" t="s">
        <v>263</v>
      </c>
      <c r="BM89" s="43">
        <v>0</v>
      </c>
      <c r="BN89" s="121" t="s">
        <v>263</v>
      </c>
      <c r="BP89" s="122">
        <v>6</v>
      </c>
      <c r="BQ89" s="38" t="s">
        <v>116</v>
      </c>
      <c r="BR89" s="96">
        <v>80</v>
      </c>
      <c r="BT89" s="43">
        <v>6</v>
      </c>
      <c r="BU89" s="43">
        <v>0</v>
      </c>
      <c r="BW89" s="38"/>
      <c r="BX89" s="48">
        <v>0</v>
      </c>
      <c r="BY89" s="48">
        <v>0</v>
      </c>
      <c r="BZ89" s="48">
        <v>0</v>
      </c>
      <c r="CA89" s="48">
        <v>0</v>
      </c>
      <c r="CB89" s="48">
        <v>0</v>
      </c>
      <c r="CC89" s="48">
        <v>0</v>
      </c>
      <c r="CD89" s="48">
        <v>0</v>
      </c>
      <c r="CE89" s="48">
        <v>0</v>
      </c>
      <c r="CF89" s="48"/>
      <c r="CG89" s="48"/>
      <c r="CH89" s="48"/>
      <c r="CI89" s="48">
        <v>0</v>
      </c>
      <c r="CJ89" s="48">
        <v>0</v>
      </c>
      <c r="CK89" s="48">
        <v>0</v>
      </c>
      <c r="CL89" s="48"/>
      <c r="CM89" s="48">
        <v>6</v>
      </c>
      <c r="CO89" s="123">
        <v>1</v>
      </c>
      <c r="CP89" s="123">
        <v>1</v>
      </c>
      <c r="CQ89" s="123">
        <v>1</v>
      </c>
      <c r="CR89" s="123">
        <v>1</v>
      </c>
      <c r="CS89" s="123">
        <v>1</v>
      </c>
      <c r="CT89" s="123">
        <v>1</v>
      </c>
      <c r="CU89" s="123">
        <v>1</v>
      </c>
      <c r="CV89" s="123">
        <v>1</v>
      </c>
      <c r="CW89" s="123">
        <v>1</v>
      </c>
      <c r="CX89" s="123">
        <v>1</v>
      </c>
      <c r="CZ89" s="2">
        <v>2012</v>
      </c>
      <c r="DA89" s="124">
        <v>41120</v>
      </c>
      <c r="DC89" s="125">
        <v>1</v>
      </c>
      <c r="DD89" s="125">
        <v>0.98750000000000004</v>
      </c>
      <c r="DE89" s="125">
        <v>0.97499999999999998</v>
      </c>
      <c r="DF89" s="125">
        <v>0.96250000000000002</v>
      </c>
      <c r="DG89" s="125">
        <v>0.95</v>
      </c>
      <c r="DH89" s="125">
        <v>0.9375</v>
      </c>
      <c r="DI89" s="125">
        <v>0.92500000000000004</v>
      </c>
      <c r="DJ89" s="125">
        <v>0.91249999999999998</v>
      </c>
      <c r="DK89" s="125">
        <v>0.9</v>
      </c>
      <c r="DL89" s="125">
        <v>0.88749999999999996</v>
      </c>
      <c r="DM89" s="125">
        <v>0.875</v>
      </c>
      <c r="DN89" s="125">
        <v>0.86250000000000004</v>
      </c>
      <c r="DO89" s="125">
        <v>0.85</v>
      </c>
      <c r="DP89" s="125">
        <v>0.83750000000000002</v>
      </c>
      <c r="DQ89" s="125">
        <v>0.82499999999999996</v>
      </c>
      <c r="DR89" s="125">
        <v>0.8125</v>
      </c>
      <c r="DS89" s="125">
        <v>0.8</v>
      </c>
      <c r="DT89" s="125">
        <v>0.78749999999999998</v>
      </c>
      <c r="DU89" s="125">
        <v>0.77500000000000002</v>
      </c>
      <c r="DV89" s="125">
        <v>0.76249999999999996</v>
      </c>
      <c r="DW89" s="125">
        <v>0.75</v>
      </c>
      <c r="DX89" s="125">
        <v>0.73750000000000004</v>
      </c>
      <c r="DY89" s="125">
        <v>0.72499999999999998</v>
      </c>
      <c r="DZ89" s="125">
        <v>0.71250000000000002</v>
      </c>
      <c r="EA89" s="125">
        <v>0.7</v>
      </c>
      <c r="EB89" s="125">
        <v>0.6875</v>
      </c>
      <c r="EC89" s="125">
        <v>0.67500000000000004</v>
      </c>
      <c r="ED89" s="125">
        <v>0.66249999999999998</v>
      </c>
      <c r="EE89" s="125">
        <v>0.65</v>
      </c>
      <c r="EF89" s="125">
        <v>0.63749999999999996</v>
      </c>
      <c r="EG89" s="125">
        <v>0.625</v>
      </c>
      <c r="EH89" s="125">
        <v>0.61250000000000004</v>
      </c>
      <c r="EI89" s="125">
        <v>0.6</v>
      </c>
      <c r="EJ89" s="125">
        <v>0.58750000000000002</v>
      </c>
      <c r="EK89" s="125">
        <v>0.57499999999999996</v>
      </c>
      <c r="EL89" s="125">
        <v>0.5625</v>
      </c>
      <c r="EM89" s="125">
        <v>0.55000000000000004</v>
      </c>
      <c r="EN89" s="125">
        <v>0.53749999999999998</v>
      </c>
      <c r="EO89" s="125">
        <v>0.52500000000000002</v>
      </c>
      <c r="ER89" s="126">
        <v>250024.75844150499</v>
      </c>
      <c r="ES89" s="126">
        <v>111863.93087499999</v>
      </c>
      <c r="ET89" s="126">
        <v>110447.93174999999</v>
      </c>
      <c r="EU89" s="126">
        <v>109031.932625</v>
      </c>
      <c r="EV89" s="126">
        <v>107615.93349999998</v>
      </c>
      <c r="EW89" s="126">
        <v>106199.934375</v>
      </c>
      <c r="EX89" s="126">
        <v>104783.93524999999</v>
      </c>
      <c r="EY89" s="126">
        <v>103367.93612499999</v>
      </c>
      <c r="EZ89" s="126">
        <v>101951.93699999999</v>
      </c>
      <c r="FA89" s="126">
        <v>100535.93787499999</v>
      </c>
      <c r="FB89" s="126">
        <v>99119.938750000001</v>
      </c>
      <c r="FC89" s="126">
        <v>97703.939624999999</v>
      </c>
      <c r="FD89" s="126">
        <v>96287.940499999997</v>
      </c>
      <c r="FE89" s="126">
        <v>94871.941374999995</v>
      </c>
      <c r="FF89" s="126">
        <v>93455.942249999993</v>
      </c>
      <c r="FG89" s="126">
        <v>92039.943124999991</v>
      </c>
      <c r="FH89" s="126">
        <v>90623.944000000003</v>
      </c>
      <c r="FI89" s="126">
        <v>89207.944874999986</v>
      </c>
      <c r="FJ89" s="126">
        <v>87791.945749999999</v>
      </c>
      <c r="FK89" s="126">
        <v>86375.946624999997</v>
      </c>
      <c r="FL89" s="126">
        <v>84959.947499999995</v>
      </c>
      <c r="FM89" s="126">
        <v>83543.948374999993</v>
      </c>
      <c r="FN89" s="126">
        <v>82127.949249999991</v>
      </c>
      <c r="FO89" s="126">
        <v>80711.950125000003</v>
      </c>
      <c r="FP89" s="126">
        <v>79295.950999999986</v>
      </c>
      <c r="FQ89" s="126">
        <v>77879.951874999999</v>
      </c>
      <c r="FR89" s="126">
        <v>76463.952749999997</v>
      </c>
      <c r="FS89" s="126">
        <v>75047.953624999995</v>
      </c>
      <c r="FT89" s="126">
        <v>73631.954499999993</v>
      </c>
      <c r="FU89" s="126">
        <v>72215.95537499999</v>
      </c>
      <c r="FV89" s="126">
        <v>70799.956249999988</v>
      </c>
      <c r="FW89" s="126">
        <v>69383.957125000001</v>
      </c>
      <c r="FX89" s="126">
        <v>67967.957999999999</v>
      </c>
      <c r="FY89" s="126">
        <v>66551.958874999997</v>
      </c>
      <c r="FZ89" s="126">
        <v>65135.959749999995</v>
      </c>
      <c r="GA89" s="126">
        <v>63719.960624999992</v>
      </c>
      <c r="GB89" s="126">
        <v>62303.961499999998</v>
      </c>
      <c r="GC89" s="126">
        <v>60887.962374999996</v>
      </c>
      <c r="GD89" s="126">
        <v>59471.963250000001</v>
      </c>
    </row>
    <row r="90" spans="5:186">
      <c r="E90" s="118" t="s">
        <v>450</v>
      </c>
      <c r="F90" s="118" t="s">
        <v>451</v>
      </c>
      <c r="G90" s="118" t="s">
        <v>464</v>
      </c>
      <c r="H90" s="118" t="s">
        <v>465</v>
      </c>
      <c r="I90" s="118" t="s">
        <v>466</v>
      </c>
      <c r="J90" s="118">
        <v>216</v>
      </c>
      <c r="K90" s="118" t="s">
        <v>260</v>
      </c>
      <c r="L90" s="118" t="s">
        <v>260</v>
      </c>
      <c r="M90" s="118" t="s">
        <v>321</v>
      </c>
      <c r="N90" s="118" t="s">
        <v>262</v>
      </c>
      <c r="O90" s="119">
        <v>153.94</v>
      </c>
      <c r="P90" s="119">
        <v>1.1599999999999999</v>
      </c>
      <c r="Q90" s="119">
        <v>0</v>
      </c>
      <c r="R90" s="119">
        <v>0</v>
      </c>
      <c r="S90" s="119">
        <v>0</v>
      </c>
      <c r="T90" s="119">
        <v>0</v>
      </c>
      <c r="U90" s="119">
        <v>0</v>
      </c>
      <c r="V90" s="119">
        <v>0</v>
      </c>
      <c r="W90" s="119">
        <v>0</v>
      </c>
      <c r="X90" s="119">
        <v>0</v>
      </c>
      <c r="Y90" s="119">
        <v>0</v>
      </c>
      <c r="Z90" s="119"/>
      <c r="AA90" s="119"/>
      <c r="AB90" s="119"/>
      <c r="AC90" s="119"/>
      <c r="AD90" s="119"/>
      <c r="AE90" s="119"/>
      <c r="AF90" s="119"/>
      <c r="AG90" s="119"/>
      <c r="AH90" s="119"/>
      <c r="AI90" s="119"/>
      <c r="AJ90" s="119"/>
      <c r="AK90" s="119"/>
      <c r="AL90" s="119"/>
      <c r="AM90" s="119"/>
      <c r="AN90" s="119"/>
      <c r="AO90" s="119"/>
      <c r="AP90" s="119"/>
      <c r="AQ90" s="119"/>
      <c r="AR90" s="119"/>
      <c r="AS90" s="119"/>
      <c r="AT90" s="119"/>
      <c r="AU90" s="119"/>
      <c r="AV90" s="119"/>
      <c r="AW90" s="119"/>
      <c r="AX90" s="119"/>
      <c r="AY90" s="119"/>
      <c r="AZ90" s="119"/>
      <c r="BA90" s="119"/>
      <c r="BB90" s="119"/>
      <c r="BD90" s="100">
        <v>155.1</v>
      </c>
      <c r="BF90" s="120">
        <v>2</v>
      </c>
      <c r="BH90" s="43">
        <v>0</v>
      </c>
      <c r="BI90" s="43">
        <v>155172.66</v>
      </c>
      <c r="BJ90" s="43">
        <v>1</v>
      </c>
      <c r="BL90" s="43">
        <v>4724</v>
      </c>
      <c r="BM90" s="43">
        <v>50</v>
      </c>
      <c r="BN90" s="121">
        <v>40695</v>
      </c>
      <c r="BP90" s="122">
        <v>1</v>
      </c>
      <c r="BQ90" s="38" t="s">
        <v>111</v>
      </c>
      <c r="BR90" s="96">
        <v>80</v>
      </c>
      <c r="BT90" s="43">
        <v>0</v>
      </c>
      <c r="BU90" s="43">
        <v>0</v>
      </c>
      <c r="BW90" s="38"/>
      <c r="BX90" s="48">
        <v>0</v>
      </c>
      <c r="BY90" s="48">
        <v>0</v>
      </c>
      <c r="BZ90" s="48">
        <v>0</v>
      </c>
      <c r="CA90" s="48">
        <v>0</v>
      </c>
      <c r="CB90" s="48">
        <v>0</v>
      </c>
      <c r="CC90" s="48">
        <v>0</v>
      </c>
      <c r="CD90" s="48">
        <v>0</v>
      </c>
      <c r="CE90" s="48">
        <v>0</v>
      </c>
      <c r="CF90" s="48"/>
      <c r="CG90" s="48"/>
      <c r="CH90" s="48"/>
      <c r="CI90" s="48">
        <v>0</v>
      </c>
      <c r="CJ90" s="48">
        <v>0</v>
      </c>
      <c r="CK90" s="48">
        <v>0</v>
      </c>
      <c r="CL90" s="48"/>
      <c r="CM90" s="48">
        <v>0</v>
      </c>
      <c r="CO90" s="123">
        <v>1</v>
      </c>
      <c r="CP90" s="123">
        <v>1</v>
      </c>
      <c r="CQ90" s="123">
        <v>1</v>
      </c>
      <c r="CR90" s="123">
        <v>1</v>
      </c>
      <c r="CS90" s="123">
        <v>1</v>
      </c>
      <c r="CT90" s="123">
        <v>1</v>
      </c>
      <c r="CU90" s="123">
        <v>1</v>
      </c>
      <c r="CV90" s="123">
        <v>1</v>
      </c>
      <c r="CW90" s="123">
        <v>1</v>
      </c>
      <c r="CX90" s="123">
        <v>1</v>
      </c>
      <c r="CZ90" s="2">
        <v>2012</v>
      </c>
      <c r="DA90" s="124">
        <v>40695</v>
      </c>
      <c r="DC90" s="125">
        <v>0.98541666666666672</v>
      </c>
      <c r="DD90" s="125">
        <v>0.97291666666666665</v>
      </c>
      <c r="DE90" s="125">
        <v>0.96052083333333338</v>
      </c>
      <c r="DF90" s="125">
        <v>0.94802083333333331</v>
      </c>
      <c r="DG90" s="125">
        <v>0.93541666666666667</v>
      </c>
      <c r="DH90" s="125">
        <v>0.92291666666666661</v>
      </c>
      <c r="DI90" s="125">
        <v>0.91052083333333333</v>
      </c>
      <c r="DJ90" s="125">
        <v>0.89802083333333327</v>
      </c>
      <c r="DK90" s="125">
        <v>0.88541666666666663</v>
      </c>
      <c r="DL90" s="125">
        <v>0.87291666666666667</v>
      </c>
      <c r="DM90" s="125">
        <v>0.86052083333333329</v>
      </c>
      <c r="DN90" s="125">
        <v>0.84802083333333333</v>
      </c>
      <c r="DO90" s="125">
        <v>0.8354166666666667</v>
      </c>
      <c r="DP90" s="125">
        <v>0.82291666666666663</v>
      </c>
      <c r="DQ90" s="125">
        <v>0.81041666666666667</v>
      </c>
      <c r="DR90" s="125">
        <v>0.79802083333333329</v>
      </c>
      <c r="DS90" s="125">
        <v>0.78541666666666665</v>
      </c>
      <c r="DT90" s="125">
        <v>0.7729166666666667</v>
      </c>
      <c r="DU90" s="125">
        <v>0.76041666666666663</v>
      </c>
      <c r="DV90" s="125">
        <v>0.74802083333333336</v>
      </c>
      <c r="DW90" s="125">
        <v>0.73541666666666661</v>
      </c>
      <c r="DX90" s="125">
        <v>0.72291666666666665</v>
      </c>
      <c r="DY90" s="125">
        <v>0.7104166666666667</v>
      </c>
      <c r="DZ90" s="125">
        <v>0.69802083333333331</v>
      </c>
      <c r="EA90" s="125">
        <v>0.68541666666666667</v>
      </c>
      <c r="EB90" s="125">
        <v>0.67291666666666661</v>
      </c>
      <c r="EC90" s="125">
        <v>0.66041666666666665</v>
      </c>
      <c r="ED90" s="125">
        <v>0.64802083333333338</v>
      </c>
      <c r="EE90" s="125">
        <v>0.63541666666666674</v>
      </c>
      <c r="EF90" s="125">
        <v>0.62291666666666667</v>
      </c>
      <c r="EG90" s="125">
        <v>0.61041666666666661</v>
      </c>
      <c r="EH90" s="125">
        <v>0.59802083333333333</v>
      </c>
      <c r="EI90" s="125">
        <v>0.5854166666666667</v>
      </c>
      <c r="EJ90" s="125">
        <v>0.57291666666666674</v>
      </c>
      <c r="EK90" s="125">
        <v>0.56041666666666667</v>
      </c>
      <c r="EL90" s="125">
        <v>0.5480208333333334</v>
      </c>
      <c r="EM90" s="125">
        <v>0.53541666666666665</v>
      </c>
      <c r="EN90" s="125">
        <v>0.5229166666666667</v>
      </c>
      <c r="EO90" s="125">
        <v>0.51041666666666674</v>
      </c>
      <c r="ER90" s="126">
        <v>1143.0833333333335</v>
      </c>
      <c r="ES90" s="126">
        <v>0</v>
      </c>
      <c r="ET90" s="126">
        <v>0</v>
      </c>
      <c r="EU90" s="126">
        <v>0</v>
      </c>
      <c r="EV90" s="126">
        <v>0</v>
      </c>
      <c r="EW90" s="126">
        <v>0</v>
      </c>
      <c r="EX90" s="126">
        <v>0</v>
      </c>
      <c r="EY90" s="126">
        <v>0</v>
      </c>
      <c r="EZ90" s="126">
        <v>0</v>
      </c>
      <c r="FA90" s="126">
        <v>0</v>
      </c>
      <c r="FB90" s="126">
        <v>0</v>
      </c>
      <c r="FC90" s="126">
        <v>0</v>
      </c>
      <c r="FD90" s="126">
        <v>0</v>
      </c>
      <c r="FE90" s="126">
        <v>0</v>
      </c>
      <c r="FF90" s="126">
        <v>0</v>
      </c>
      <c r="FG90" s="126">
        <v>0</v>
      </c>
      <c r="FH90" s="126">
        <v>0</v>
      </c>
      <c r="FI90" s="126">
        <v>0</v>
      </c>
      <c r="FJ90" s="126">
        <v>0</v>
      </c>
      <c r="FK90" s="126">
        <v>0</v>
      </c>
      <c r="FL90" s="126">
        <v>0</v>
      </c>
      <c r="FM90" s="126">
        <v>0</v>
      </c>
      <c r="FN90" s="126">
        <v>0</v>
      </c>
      <c r="FO90" s="126">
        <v>0</v>
      </c>
      <c r="FP90" s="126">
        <v>0</v>
      </c>
      <c r="FQ90" s="126">
        <v>0</v>
      </c>
      <c r="FR90" s="126">
        <v>0</v>
      </c>
      <c r="FS90" s="126">
        <v>0</v>
      </c>
      <c r="FT90" s="126">
        <v>0</v>
      </c>
      <c r="FU90" s="126">
        <v>0</v>
      </c>
      <c r="FV90" s="126">
        <v>0</v>
      </c>
      <c r="FW90" s="126">
        <v>0</v>
      </c>
      <c r="FX90" s="126">
        <v>0</v>
      </c>
      <c r="FY90" s="126">
        <v>0</v>
      </c>
      <c r="FZ90" s="126">
        <v>0</v>
      </c>
      <c r="GA90" s="126">
        <v>0</v>
      </c>
      <c r="GB90" s="126">
        <v>0</v>
      </c>
      <c r="GC90" s="126">
        <v>0</v>
      </c>
      <c r="GD90" s="126">
        <v>0</v>
      </c>
    </row>
    <row r="91" spans="5:186">
      <c r="E91" s="118" t="s">
        <v>450</v>
      </c>
      <c r="F91" s="118" t="s">
        <v>451</v>
      </c>
      <c r="G91" s="118" t="s">
        <v>467</v>
      </c>
      <c r="H91" s="118" t="s">
        <v>468</v>
      </c>
      <c r="I91" s="118" t="s">
        <v>469</v>
      </c>
      <c r="J91" s="118">
        <v>96</v>
      </c>
      <c r="K91" s="118" t="s">
        <v>260</v>
      </c>
      <c r="L91" s="118" t="s">
        <v>260</v>
      </c>
      <c r="M91" s="118" t="s">
        <v>321</v>
      </c>
      <c r="N91" s="118" t="s">
        <v>262</v>
      </c>
      <c r="O91" s="119">
        <v>0</v>
      </c>
      <c r="P91" s="119">
        <v>179.96727986771401</v>
      </c>
      <c r="Q91" s="119">
        <v>0</v>
      </c>
      <c r="R91" s="119">
        <v>0</v>
      </c>
      <c r="S91" s="119">
        <v>0</v>
      </c>
      <c r="T91" s="119">
        <v>0</v>
      </c>
      <c r="U91" s="119">
        <v>0</v>
      </c>
      <c r="V91" s="119">
        <v>0</v>
      </c>
      <c r="W91" s="119">
        <v>0</v>
      </c>
      <c r="X91" s="119">
        <v>0</v>
      </c>
      <c r="Y91" s="119">
        <v>0</v>
      </c>
      <c r="Z91" s="119"/>
      <c r="AA91" s="119"/>
      <c r="AB91" s="119"/>
      <c r="AC91" s="119"/>
      <c r="AD91" s="119"/>
      <c r="AE91" s="119"/>
      <c r="AF91" s="119"/>
      <c r="AG91" s="119"/>
      <c r="AH91" s="119"/>
      <c r="AI91" s="119"/>
      <c r="AJ91" s="119"/>
      <c r="AK91" s="119"/>
      <c r="AL91" s="119"/>
      <c r="AM91" s="119"/>
      <c r="AN91" s="119"/>
      <c r="AO91" s="119"/>
      <c r="AP91" s="119"/>
      <c r="AQ91" s="119"/>
      <c r="AR91" s="119"/>
      <c r="AS91" s="119"/>
      <c r="AT91" s="119"/>
      <c r="AU91" s="119"/>
      <c r="AV91" s="119"/>
      <c r="AW91" s="119"/>
      <c r="AX91" s="119"/>
      <c r="AY91" s="119"/>
      <c r="AZ91" s="119"/>
      <c r="BA91" s="119"/>
      <c r="BB91" s="119"/>
      <c r="BD91" s="100">
        <v>179.96727986771401</v>
      </c>
      <c r="BF91" s="120">
        <v>2</v>
      </c>
      <c r="BH91" s="43">
        <v>94873.01</v>
      </c>
      <c r="BI91" s="43">
        <v>0</v>
      </c>
      <c r="BJ91" s="43">
        <v>0</v>
      </c>
      <c r="BL91" s="43" t="s">
        <v>263</v>
      </c>
      <c r="BM91" s="43">
        <v>0</v>
      </c>
      <c r="BN91" s="121" t="s">
        <v>263</v>
      </c>
      <c r="BP91" s="122">
        <v>2</v>
      </c>
      <c r="BQ91" s="38" t="s">
        <v>112</v>
      </c>
      <c r="BR91" s="96">
        <v>80</v>
      </c>
      <c r="BT91" s="43">
        <v>0</v>
      </c>
      <c r="BU91" s="43">
        <v>0</v>
      </c>
      <c r="BW91" s="38"/>
      <c r="BX91" s="48">
        <v>0</v>
      </c>
      <c r="BY91" s="48">
        <v>0</v>
      </c>
      <c r="BZ91" s="48">
        <v>0</v>
      </c>
      <c r="CA91" s="48">
        <v>0</v>
      </c>
      <c r="CB91" s="48">
        <v>0</v>
      </c>
      <c r="CC91" s="48">
        <v>0</v>
      </c>
      <c r="CD91" s="48">
        <v>0</v>
      </c>
      <c r="CE91" s="48">
        <v>0</v>
      </c>
      <c r="CF91" s="48"/>
      <c r="CG91" s="48"/>
      <c r="CH91" s="48"/>
      <c r="CI91" s="48">
        <v>0</v>
      </c>
      <c r="CJ91" s="48">
        <v>0</v>
      </c>
      <c r="CK91" s="48">
        <v>0</v>
      </c>
      <c r="CL91" s="48"/>
      <c r="CM91" s="48">
        <v>0</v>
      </c>
      <c r="CO91" s="123">
        <v>1</v>
      </c>
      <c r="CP91" s="123">
        <v>1</v>
      </c>
      <c r="CQ91" s="123">
        <v>1</v>
      </c>
      <c r="CR91" s="123">
        <v>1</v>
      </c>
      <c r="CS91" s="123">
        <v>1</v>
      </c>
      <c r="CT91" s="123">
        <v>1</v>
      </c>
      <c r="CU91" s="123">
        <v>1</v>
      </c>
      <c r="CV91" s="123">
        <v>1</v>
      </c>
      <c r="CW91" s="123">
        <v>1</v>
      </c>
      <c r="CX91" s="123">
        <v>1</v>
      </c>
      <c r="CZ91" s="2">
        <v>2012</v>
      </c>
      <c r="DA91" s="124">
        <v>41120</v>
      </c>
      <c r="DC91" s="125">
        <v>1</v>
      </c>
      <c r="DD91" s="125">
        <v>0.98750000000000004</v>
      </c>
      <c r="DE91" s="125">
        <v>0.97499999999999998</v>
      </c>
      <c r="DF91" s="125">
        <v>0.96250000000000002</v>
      </c>
      <c r="DG91" s="125">
        <v>0.95</v>
      </c>
      <c r="DH91" s="125">
        <v>0.9375</v>
      </c>
      <c r="DI91" s="125">
        <v>0.92500000000000004</v>
      </c>
      <c r="DJ91" s="125">
        <v>0.91249999999999998</v>
      </c>
      <c r="DK91" s="125">
        <v>0.9</v>
      </c>
      <c r="DL91" s="125">
        <v>0.88749999999999996</v>
      </c>
      <c r="DM91" s="125">
        <v>0.875</v>
      </c>
      <c r="DN91" s="125">
        <v>0.86250000000000004</v>
      </c>
      <c r="DO91" s="125">
        <v>0.85</v>
      </c>
      <c r="DP91" s="125">
        <v>0.83750000000000002</v>
      </c>
      <c r="DQ91" s="125">
        <v>0.82499999999999996</v>
      </c>
      <c r="DR91" s="125">
        <v>0.8125</v>
      </c>
      <c r="DS91" s="125">
        <v>0.8</v>
      </c>
      <c r="DT91" s="125">
        <v>0.78749999999999998</v>
      </c>
      <c r="DU91" s="125">
        <v>0.77500000000000002</v>
      </c>
      <c r="DV91" s="125">
        <v>0.76249999999999996</v>
      </c>
      <c r="DW91" s="125">
        <v>0.75</v>
      </c>
      <c r="DX91" s="125">
        <v>0.73750000000000004</v>
      </c>
      <c r="DY91" s="125">
        <v>0.72499999999999998</v>
      </c>
      <c r="DZ91" s="125">
        <v>0.71250000000000002</v>
      </c>
      <c r="EA91" s="125">
        <v>0.7</v>
      </c>
      <c r="EB91" s="125">
        <v>0.6875</v>
      </c>
      <c r="EC91" s="125">
        <v>0.67500000000000004</v>
      </c>
      <c r="ED91" s="125">
        <v>0.66249999999999998</v>
      </c>
      <c r="EE91" s="125">
        <v>0.65</v>
      </c>
      <c r="EF91" s="125">
        <v>0.63749999999999996</v>
      </c>
      <c r="EG91" s="125">
        <v>0.625</v>
      </c>
      <c r="EH91" s="125">
        <v>0.61250000000000004</v>
      </c>
      <c r="EI91" s="125">
        <v>0.6</v>
      </c>
      <c r="EJ91" s="125">
        <v>0.58750000000000002</v>
      </c>
      <c r="EK91" s="125">
        <v>0.57499999999999996</v>
      </c>
      <c r="EL91" s="125">
        <v>0.5625</v>
      </c>
      <c r="EM91" s="125">
        <v>0.55000000000000004</v>
      </c>
      <c r="EN91" s="125">
        <v>0.53749999999999998</v>
      </c>
      <c r="EO91" s="125">
        <v>0.52500000000000002</v>
      </c>
      <c r="ER91" s="126">
        <v>274840.28986771399</v>
      </c>
      <c r="ES91" s="126">
        <v>93687.097374999998</v>
      </c>
      <c r="ET91" s="126">
        <v>92501.184749999986</v>
      </c>
      <c r="EU91" s="126">
        <v>91315.272125000003</v>
      </c>
      <c r="EV91" s="126">
        <v>90129.359499999991</v>
      </c>
      <c r="EW91" s="126">
        <v>88943.446874999994</v>
      </c>
      <c r="EX91" s="126">
        <v>87757.534249999997</v>
      </c>
      <c r="EY91" s="126">
        <v>86571.621625</v>
      </c>
      <c r="EZ91" s="126">
        <v>85385.709000000003</v>
      </c>
      <c r="FA91" s="126">
        <v>84199.796374999991</v>
      </c>
      <c r="FB91" s="126">
        <v>83013.883749999994</v>
      </c>
      <c r="FC91" s="126">
        <v>81827.971124999996</v>
      </c>
      <c r="FD91" s="126">
        <v>80642.058499999999</v>
      </c>
      <c r="FE91" s="126">
        <v>79456.145875000002</v>
      </c>
      <c r="FF91" s="126">
        <v>78270.23324999999</v>
      </c>
      <c r="FG91" s="126">
        <v>77084.320624999993</v>
      </c>
      <c r="FH91" s="126">
        <v>75898.407999999996</v>
      </c>
      <c r="FI91" s="126">
        <v>74712.495374999999</v>
      </c>
      <c r="FJ91" s="126">
        <v>73526.582750000001</v>
      </c>
      <c r="FK91" s="126">
        <v>72340.67012499999</v>
      </c>
      <c r="FL91" s="126">
        <v>71154.757499999992</v>
      </c>
      <c r="FM91" s="126">
        <v>69968.844874999995</v>
      </c>
      <c r="FN91" s="126">
        <v>68782.932249999998</v>
      </c>
      <c r="FO91" s="126">
        <v>67597.019625000001</v>
      </c>
      <c r="FP91" s="126">
        <v>66411.106999999989</v>
      </c>
      <c r="FQ91" s="126">
        <v>65225.194374999999</v>
      </c>
      <c r="FR91" s="126">
        <v>64039.281750000002</v>
      </c>
      <c r="FS91" s="126">
        <v>62853.369124999997</v>
      </c>
      <c r="FT91" s="126">
        <v>61667.4565</v>
      </c>
      <c r="FU91" s="126">
        <v>60481.543874999996</v>
      </c>
      <c r="FV91" s="126">
        <v>59295.631249999999</v>
      </c>
      <c r="FW91" s="126">
        <v>58109.718625000001</v>
      </c>
      <c r="FX91" s="126">
        <v>56923.805999999997</v>
      </c>
      <c r="FY91" s="126">
        <v>55737.893375</v>
      </c>
      <c r="FZ91" s="126">
        <v>54551.980749999995</v>
      </c>
      <c r="GA91" s="126">
        <v>53366.068124999998</v>
      </c>
      <c r="GB91" s="126">
        <v>52180.155500000001</v>
      </c>
      <c r="GC91" s="126">
        <v>50994.242874999996</v>
      </c>
      <c r="GD91" s="126">
        <v>49808.330249999999</v>
      </c>
    </row>
    <row r="92" spans="5:186">
      <c r="E92" s="118" t="s">
        <v>450</v>
      </c>
      <c r="F92" s="118" t="s">
        <v>451</v>
      </c>
      <c r="G92" s="118" t="s">
        <v>470</v>
      </c>
      <c r="H92" s="118" t="s">
        <v>471</v>
      </c>
      <c r="I92" s="118" t="s">
        <v>472</v>
      </c>
      <c r="J92" s="118">
        <v>120</v>
      </c>
      <c r="K92" s="118" t="s">
        <v>260</v>
      </c>
      <c r="L92" s="118" t="s">
        <v>260</v>
      </c>
      <c r="M92" s="118" t="s">
        <v>290</v>
      </c>
      <c r="N92" s="118" t="s">
        <v>262</v>
      </c>
      <c r="O92" s="119">
        <v>207.55</v>
      </c>
      <c r="P92" s="119">
        <v>2.90377428689541</v>
      </c>
      <c r="Q92" s="119">
        <v>0</v>
      </c>
      <c r="R92" s="119">
        <v>0</v>
      </c>
      <c r="S92" s="119">
        <v>0</v>
      </c>
      <c r="T92" s="119">
        <v>0</v>
      </c>
      <c r="U92" s="119">
        <v>0</v>
      </c>
      <c r="V92" s="119">
        <v>0</v>
      </c>
      <c r="W92" s="119">
        <v>0</v>
      </c>
      <c r="X92" s="119">
        <v>0</v>
      </c>
      <c r="Y92" s="119">
        <v>0</v>
      </c>
      <c r="Z92" s="119"/>
      <c r="AA92" s="119"/>
      <c r="AB92" s="119"/>
      <c r="AC92" s="119"/>
      <c r="AD92" s="119"/>
      <c r="AE92" s="119"/>
      <c r="AF92" s="119"/>
      <c r="AG92" s="119"/>
      <c r="AH92" s="119"/>
      <c r="AI92" s="119"/>
      <c r="AJ92" s="119"/>
      <c r="AK92" s="119"/>
      <c r="AL92" s="119"/>
      <c r="AM92" s="119"/>
      <c r="AN92" s="119"/>
      <c r="AO92" s="119"/>
      <c r="AP92" s="119"/>
      <c r="AQ92" s="119"/>
      <c r="AR92" s="119"/>
      <c r="AS92" s="119"/>
      <c r="AT92" s="119"/>
      <c r="AU92" s="119"/>
      <c r="AV92" s="119"/>
      <c r="AW92" s="119"/>
      <c r="AX92" s="119"/>
      <c r="AY92" s="119"/>
      <c r="AZ92" s="119"/>
      <c r="BA92" s="119"/>
      <c r="BB92" s="119"/>
      <c r="BD92" s="100">
        <v>210.45377428689542</v>
      </c>
      <c r="BF92" s="120">
        <v>5</v>
      </c>
      <c r="BH92" s="43">
        <v>0</v>
      </c>
      <c r="BI92" s="43">
        <v>209380.8</v>
      </c>
      <c r="BJ92" s="43">
        <v>1</v>
      </c>
      <c r="BL92" s="43">
        <v>4722</v>
      </c>
      <c r="BM92" s="43">
        <v>25</v>
      </c>
      <c r="BN92" s="121">
        <v>40695</v>
      </c>
      <c r="BP92" s="122">
        <v>8</v>
      </c>
      <c r="BQ92" s="38" t="s">
        <v>118</v>
      </c>
      <c r="BR92" s="96">
        <v>50</v>
      </c>
      <c r="BT92" s="43">
        <v>0</v>
      </c>
      <c r="BU92" s="43">
        <v>0</v>
      </c>
      <c r="BW92" s="38"/>
      <c r="BX92" s="48">
        <v>8</v>
      </c>
      <c r="BY92" s="48">
        <v>0</v>
      </c>
      <c r="BZ92" s="48">
        <v>0</v>
      </c>
      <c r="CA92" s="48">
        <v>0</v>
      </c>
      <c r="CB92" s="48">
        <v>0</v>
      </c>
      <c r="CC92" s="48">
        <v>0</v>
      </c>
      <c r="CD92" s="48">
        <v>0</v>
      </c>
      <c r="CE92" s="48">
        <v>0</v>
      </c>
      <c r="CF92" s="48"/>
      <c r="CG92" s="48"/>
      <c r="CH92" s="48"/>
      <c r="CI92" s="48">
        <v>0</v>
      </c>
      <c r="CJ92" s="48">
        <v>0</v>
      </c>
      <c r="CK92" s="48">
        <v>0</v>
      </c>
      <c r="CL92" s="48"/>
      <c r="CM92" s="48">
        <v>8</v>
      </c>
      <c r="CO92" s="123">
        <v>1</v>
      </c>
      <c r="CP92" s="123">
        <v>1</v>
      </c>
      <c r="CQ92" s="123">
        <v>1</v>
      </c>
      <c r="CR92" s="123">
        <v>1</v>
      </c>
      <c r="CS92" s="123">
        <v>1</v>
      </c>
      <c r="CT92" s="123">
        <v>1</v>
      </c>
      <c r="CU92" s="123">
        <v>1</v>
      </c>
      <c r="CV92" s="123">
        <v>1</v>
      </c>
      <c r="CW92" s="123">
        <v>1</v>
      </c>
      <c r="CX92" s="123">
        <v>1</v>
      </c>
      <c r="CZ92" s="2">
        <v>2012</v>
      </c>
      <c r="DA92" s="124">
        <v>40695</v>
      </c>
      <c r="DC92" s="125">
        <v>0.97666666666666668</v>
      </c>
      <c r="DD92" s="125">
        <v>0.95666666666666667</v>
      </c>
      <c r="DE92" s="125">
        <v>0.9368333333333333</v>
      </c>
      <c r="DF92" s="125">
        <v>0.91683333333333339</v>
      </c>
      <c r="DG92" s="125">
        <v>0.89666666666666672</v>
      </c>
      <c r="DH92" s="125">
        <v>0.87666666666666671</v>
      </c>
      <c r="DI92" s="125">
        <v>0.85683333333333334</v>
      </c>
      <c r="DJ92" s="125">
        <v>0.83683333333333332</v>
      </c>
      <c r="DK92" s="125">
        <v>0.81666666666666665</v>
      </c>
      <c r="DL92" s="125">
        <v>0.79666666666666663</v>
      </c>
      <c r="DM92" s="125">
        <v>0.77683333333333326</v>
      </c>
      <c r="DN92" s="125">
        <v>0.75683333333333336</v>
      </c>
      <c r="DO92" s="125">
        <v>0.73666666666666669</v>
      </c>
      <c r="DP92" s="125">
        <v>0.71666666666666667</v>
      </c>
      <c r="DQ92" s="125">
        <v>0.69666666666666666</v>
      </c>
      <c r="DR92" s="125">
        <v>0.6768333333333334</v>
      </c>
      <c r="DS92" s="125">
        <v>0.65666666666666673</v>
      </c>
      <c r="DT92" s="125">
        <v>0.63666666666666671</v>
      </c>
      <c r="DU92" s="125">
        <v>0.6166666666666667</v>
      </c>
      <c r="DV92" s="125">
        <v>0.59683333333333333</v>
      </c>
      <c r="DW92" s="125">
        <v>0.57666666666666666</v>
      </c>
      <c r="DX92" s="125">
        <v>0.55666666666666664</v>
      </c>
      <c r="DY92" s="125">
        <v>0.53666666666666663</v>
      </c>
      <c r="DZ92" s="125">
        <v>0.51683333333333337</v>
      </c>
      <c r="EA92" s="125">
        <v>0.4966666666666667</v>
      </c>
      <c r="EB92" s="125">
        <v>0.47666666666666668</v>
      </c>
      <c r="EC92" s="125">
        <v>0.45666666666666667</v>
      </c>
      <c r="ED92" s="125">
        <v>0.43683333333333341</v>
      </c>
      <c r="EE92" s="125">
        <v>0.41666666666666663</v>
      </c>
      <c r="EF92" s="125">
        <v>0.39666666666666661</v>
      </c>
      <c r="EG92" s="125">
        <v>0.37666666666666671</v>
      </c>
      <c r="EH92" s="125">
        <v>0.35683333333333334</v>
      </c>
      <c r="EI92" s="125">
        <v>0.33666666666666667</v>
      </c>
      <c r="EJ92" s="125">
        <v>0.31666666666666665</v>
      </c>
      <c r="EK92" s="125">
        <v>0.29666666666666663</v>
      </c>
      <c r="EL92" s="125">
        <v>0.27683333333333338</v>
      </c>
      <c r="EM92" s="125">
        <v>0.25666666666666671</v>
      </c>
      <c r="EN92" s="125">
        <v>0.23666666666666669</v>
      </c>
      <c r="EO92" s="125">
        <v>0.21666666666666667</v>
      </c>
      <c r="ER92" s="126">
        <v>2836.0195535345174</v>
      </c>
      <c r="ES92" s="126">
        <v>0</v>
      </c>
      <c r="ET92" s="126">
        <v>0</v>
      </c>
      <c r="EU92" s="126">
        <v>0</v>
      </c>
      <c r="EV92" s="126">
        <v>0</v>
      </c>
      <c r="EW92" s="126">
        <v>0</v>
      </c>
      <c r="EX92" s="126">
        <v>0</v>
      </c>
      <c r="EY92" s="126">
        <v>0</v>
      </c>
      <c r="EZ92" s="126">
        <v>0</v>
      </c>
      <c r="FA92" s="126">
        <v>0</v>
      </c>
      <c r="FB92" s="126">
        <v>0</v>
      </c>
      <c r="FC92" s="126">
        <v>0</v>
      </c>
      <c r="FD92" s="126">
        <v>0</v>
      </c>
      <c r="FE92" s="126">
        <v>0</v>
      </c>
      <c r="FF92" s="126">
        <v>0</v>
      </c>
      <c r="FG92" s="126">
        <v>0</v>
      </c>
      <c r="FH92" s="126">
        <v>0</v>
      </c>
      <c r="FI92" s="126">
        <v>0</v>
      </c>
      <c r="FJ92" s="126">
        <v>0</v>
      </c>
      <c r="FK92" s="126">
        <v>0</v>
      </c>
      <c r="FL92" s="126">
        <v>0</v>
      </c>
      <c r="FM92" s="126">
        <v>0</v>
      </c>
      <c r="FN92" s="126">
        <v>0</v>
      </c>
      <c r="FO92" s="126">
        <v>0</v>
      </c>
      <c r="FP92" s="126">
        <v>0</v>
      </c>
      <c r="FQ92" s="126">
        <v>0</v>
      </c>
      <c r="FR92" s="126">
        <v>0</v>
      </c>
      <c r="FS92" s="126">
        <v>0</v>
      </c>
      <c r="FT92" s="126">
        <v>0</v>
      </c>
      <c r="FU92" s="126">
        <v>0</v>
      </c>
      <c r="FV92" s="126">
        <v>0</v>
      </c>
      <c r="FW92" s="126">
        <v>0</v>
      </c>
      <c r="FX92" s="126">
        <v>0</v>
      </c>
      <c r="FY92" s="126">
        <v>0</v>
      </c>
      <c r="FZ92" s="126">
        <v>0</v>
      </c>
      <c r="GA92" s="126">
        <v>0</v>
      </c>
      <c r="GB92" s="126">
        <v>0</v>
      </c>
      <c r="GC92" s="126">
        <v>0</v>
      </c>
      <c r="GD92" s="126">
        <v>0</v>
      </c>
    </row>
    <row r="93" spans="5:186">
      <c r="E93" s="118" t="s">
        <v>450</v>
      </c>
      <c r="F93" s="118" t="s">
        <v>451</v>
      </c>
      <c r="G93" s="118" t="s">
        <v>473</v>
      </c>
      <c r="H93" s="118" t="s">
        <v>474</v>
      </c>
      <c r="I93" s="118" t="s">
        <v>475</v>
      </c>
      <c r="J93" s="118">
        <v>102</v>
      </c>
      <c r="K93" s="118" t="s">
        <v>260</v>
      </c>
      <c r="L93" s="118" t="s">
        <v>260</v>
      </c>
      <c r="M93" s="118" t="s">
        <v>290</v>
      </c>
      <c r="N93" s="118" t="s">
        <v>262</v>
      </c>
      <c r="O93" s="119">
        <v>87.98</v>
      </c>
      <c r="P93" s="119">
        <v>93.113782554774701</v>
      </c>
      <c r="Q93" s="119">
        <v>13.949308670804401</v>
      </c>
      <c r="R93" s="119">
        <v>0</v>
      </c>
      <c r="S93" s="119">
        <v>0</v>
      </c>
      <c r="T93" s="119">
        <v>0</v>
      </c>
      <c r="U93" s="119">
        <v>0</v>
      </c>
      <c r="V93" s="119">
        <v>0</v>
      </c>
      <c r="W93" s="119">
        <v>0</v>
      </c>
      <c r="X93" s="119">
        <v>0</v>
      </c>
      <c r="Y93" s="119">
        <v>0</v>
      </c>
      <c r="Z93" s="119"/>
      <c r="AA93" s="119"/>
      <c r="AB93" s="119"/>
      <c r="AC93" s="119"/>
      <c r="AD93" s="119"/>
      <c r="AE93" s="119"/>
      <c r="AF93" s="119"/>
      <c r="AG93" s="119"/>
      <c r="AH93" s="119"/>
      <c r="AI93" s="119"/>
      <c r="AJ93" s="119"/>
      <c r="AK93" s="119"/>
      <c r="AL93" s="119"/>
      <c r="AM93" s="119"/>
      <c r="AN93" s="119"/>
      <c r="AO93" s="119"/>
      <c r="AP93" s="119"/>
      <c r="AQ93" s="119"/>
      <c r="AR93" s="119"/>
      <c r="AS93" s="119"/>
      <c r="AT93" s="119"/>
      <c r="AU93" s="119"/>
      <c r="AV93" s="119"/>
      <c r="AW93" s="119"/>
      <c r="AX93" s="119"/>
      <c r="AY93" s="119"/>
      <c r="AZ93" s="119"/>
      <c r="BA93" s="119"/>
      <c r="BB93" s="119"/>
      <c r="BD93" s="100">
        <v>195.0430912255791</v>
      </c>
      <c r="BF93" s="120">
        <v>5</v>
      </c>
      <c r="BH93" s="43">
        <v>136945.70000000001</v>
      </c>
      <c r="BI93" s="43">
        <v>0</v>
      </c>
      <c r="BJ93" s="43">
        <v>0</v>
      </c>
      <c r="BL93" s="43" t="s">
        <v>263</v>
      </c>
      <c r="BM93" s="43">
        <v>0</v>
      </c>
      <c r="BN93" s="121" t="s">
        <v>263</v>
      </c>
      <c r="BP93" s="122">
        <v>8</v>
      </c>
      <c r="BQ93" s="38" t="s">
        <v>118</v>
      </c>
      <c r="BR93" s="96">
        <v>50</v>
      </c>
      <c r="BT93" s="43">
        <v>0</v>
      </c>
      <c r="BU93" s="43">
        <v>0</v>
      </c>
      <c r="BW93" s="38"/>
      <c r="BX93" s="48">
        <v>8</v>
      </c>
      <c r="BY93" s="48">
        <v>0</v>
      </c>
      <c r="BZ93" s="48">
        <v>0</v>
      </c>
      <c r="CA93" s="48">
        <v>0</v>
      </c>
      <c r="CB93" s="48">
        <v>0</v>
      </c>
      <c r="CC93" s="48">
        <v>0</v>
      </c>
      <c r="CD93" s="48">
        <v>0</v>
      </c>
      <c r="CE93" s="48">
        <v>0</v>
      </c>
      <c r="CF93" s="48"/>
      <c r="CG93" s="48"/>
      <c r="CH93" s="48"/>
      <c r="CI93" s="48">
        <v>0</v>
      </c>
      <c r="CJ93" s="48">
        <v>0</v>
      </c>
      <c r="CK93" s="48">
        <v>0</v>
      </c>
      <c r="CL93" s="48"/>
      <c r="CM93" s="48">
        <v>8</v>
      </c>
      <c r="CO93" s="123">
        <v>0.92848088807887486</v>
      </c>
      <c r="CP93" s="123">
        <v>1</v>
      </c>
      <c r="CQ93" s="123">
        <v>1</v>
      </c>
      <c r="CR93" s="123">
        <v>1</v>
      </c>
      <c r="CS93" s="123">
        <v>1</v>
      </c>
      <c r="CT93" s="123">
        <v>1</v>
      </c>
      <c r="CU93" s="123">
        <v>1</v>
      </c>
      <c r="CV93" s="123">
        <v>1</v>
      </c>
      <c r="CW93" s="123">
        <v>1</v>
      </c>
      <c r="CX93" s="123">
        <v>1</v>
      </c>
      <c r="CZ93" s="2">
        <v>2012</v>
      </c>
      <c r="DA93" s="124">
        <v>41120</v>
      </c>
      <c r="DC93" s="125">
        <v>1</v>
      </c>
      <c r="DD93" s="125">
        <v>0.98</v>
      </c>
      <c r="DE93" s="125">
        <v>0.96</v>
      </c>
      <c r="DF93" s="125">
        <v>0.94</v>
      </c>
      <c r="DG93" s="125">
        <v>0.92</v>
      </c>
      <c r="DH93" s="125">
        <v>0.9</v>
      </c>
      <c r="DI93" s="125">
        <v>0.88</v>
      </c>
      <c r="DJ93" s="125">
        <v>0.86</v>
      </c>
      <c r="DK93" s="125">
        <v>0.84</v>
      </c>
      <c r="DL93" s="125">
        <v>0.82000000000000006</v>
      </c>
      <c r="DM93" s="125">
        <v>0.8</v>
      </c>
      <c r="DN93" s="125">
        <v>0.78</v>
      </c>
      <c r="DO93" s="125">
        <v>0.76</v>
      </c>
      <c r="DP93" s="125">
        <v>0.74</v>
      </c>
      <c r="DQ93" s="125">
        <v>0.72</v>
      </c>
      <c r="DR93" s="125">
        <v>0.7</v>
      </c>
      <c r="DS93" s="125">
        <v>0.67999999999999994</v>
      </c>
      <c r="DT93" s="125">
        <v>0.65999999999999992</v>
      </c>
      <c r="DU93" s="125">
        <v>0.64</v>
      </c>
      <c r="DV93" s="125">
        <v>0.62</v>
      </c>
      <c r="DW93" s="125">
        <v>0.6</v>
      </c>
      <c r="DX93" s="125">
        <v>0.58000000000000007</v>
      </c>
      <c r="DY93" s="125">
        <v>0.56000000000000005</v>
      </c>
      <c r="DZ93" s="125">
        <v>0.54</v>
      </c>
      <c r="EA93" s="125">
        <v>0.52</v>
      </c>
      <c r="EB93" s="125">
        <v>0.5</v>
      </c>
      <c r="EC93" s="125">
        <v>0.48</v>
      </c>
      <c r="ED93" s="125">
        <v>0.45999999999999996</v>
      </c>
      <c r="EE93" s="125">
        <v>0.43999999999999995</v>
      </c>
      <c r="EF93" s="125">
        <v>0.42000000000000004</v>
      </c>
      <c r="EG93" s="125">
        <v>0.4</v>
      </c>
      <c r="EH93" s="125">
        <v>0.38</v>
      </c>
      <c r="EI93" s="125">
        <v>0.36</v>
      </c>
      <c r="EJ93" s="125">
        <v>0.33999999999999997</v>
      </c>
      <c r="EK93" s="125">
        <v>0.31999999999999995</v>
      </c>
      <c r="EL93" s="125">
        <v>0.30000000000000004</v>
      </c>
      <c r="EM93" s="125">
        <v>0.28000000000000003</v>
      </c>
      <c r="EN93" s="125">
        <v>0.26</v>
      </c>
      <c r="EO93" s="125">
        <v>0.24</v>
      </c>
      <c r="ER93" s="126">
        <v>230059.48255477473</v>
      </c>
      <c r="ES93" s="126">
        <v>147877.10849738831</v>
      </c>
      <c r="ET93" s="126">
        <v>144859.20832397224</v>
      </c>
      <c r="EU93" s="126">
        <v>141841.30815055614</v>
      </c>
      <c r="EV93" s="126">
        <v>138823.40797714007</v>
      </c>
      <c r="EW93" s="126">
        <v>135805.50780372397</v>
      </c>
      <c r="EX93" s="126">
        <v>132787.60763030787</v>
      </c>
      <c r="EY93" s="126">
        <v>129769.70745689179</v>
      </c>
      <c r="EZ93" s="126">
        <v>126751.8072834757</v>
      </c>
      <c r="FA93" s="126">
        <v>123733.90711005962</v>
      </c>
      <c r="FB93" s="126">
        <v>120716.00693664353</v>
      </c>
      <c r="FC93" s="126">
        <v>117698.10676322745</v>
      </c>
      <c r="FD93" s="126">
        <v>114680.20658981135</v>
      </c>
      <c r="FE93" s="126">
        <v>111662.30641639527</v>
      </c>
      <c r="FF93" s="126">
        <v>108644.40624297917</v>
      </c>
      <c r="FG93" s="126">
        <v>105626.50606956308</v>
      </c>
      <c r="FH93" s="126">
        <v>102608.605896147</v>
      </c>
      <c r="FI93" s="126">
        <v>99590.705722730898</v>
      </c>
      <c r="FJ93" s="126">
        <v>96572.805549314828</v>
      </c>
      <c r="FK93" s="126">
        <v>93554.905375898728</v>
      </c>
      <c r="FL93" s="126">
        <v>90537.005202482644</v>
      </c>
      <c r="FM93" s="126">
        <v>87519.105029066573</v>
      </c>
      <c r="FN93" s="126">
        <v>84501.204855650474</v>
      </c>
      <c r="FO93" s="126">
        <v>81483.304682234389</v>
      </c>
      <c r="FP93" s="126">
        <v>78465.40450881829</v>
      </c>
      <c r="FQ93" s="126">
        <v>75447.504335402205</v>
      </c>
      <c r="FR93" s="126">
        <v>72429.604161986121</v>
      </c>
      <c r="FS93" s="126">
        <v>69411.703988570021</v>
      </c>
      <c r="FT93" s="126">
        <v>66393.803815153937</v>
      </c>
      <c r="FU93" s="126">
        <v>63375.903641737859</v>
      </c>
      <c r="FV93" s="126">
        <v>60358.003468321767</v>
      </c>
      <c r="FW93" s="126">
        <v>57340.103294905675</v>
      </c>
      <c r="FX93" s="126">
        <v>54322.203121489583</v>
      </c>
      <c r="FY93" s="126">
        <v>51304.302948073499</v>
      </c>
      <c r="FZ93" s="126">
        <v>48286.402774657407</v>
      </c>
      <c r="GA93" s="126">
        <v>45268.502601241329</v>
      </c>
      <c r="GB93" s="126">
        <v>42250.602427825237</v>
      </c>
      <c r="GC93" s="126">
        <v>39232.702254409145</v>
      </c>
      <c r="GD93" s="126">
        <v>36214.80208099306</v>
      </c>
    </row>
    <row r="94" spans="5:186">
      <c r="E94" s="118" t="s">
        <v>450</v>
      </c>
      <c r="F94" s="118" t="s">
        <v>451</v>
      </c>
      <c r="G94" s="118" t="s">
        <v>476</v>
      </c>
      <c r="H94" s="118" t="s">
        <v>477</v>
      </c>
      <c r="I94" s="118" t="s">
        <v>478</v>
      </c>
      <c r="J94" s="118">
        <v>135</v>
      </c>
      <c r="K94" s="118" t="s">
        <v>260</v>
      </c>
      <c r="L94" s="118" t="s">
        <v>260</v>
      </c>
      <c r="M94" s="118" t="s">
        <v>290</v>
      </c>
      <c r="N94" s="118" t="s">
        <v>262</v>
      </c>
      <c r="O94" s="119">
        <v>108.66</v>
      </c>
      <c r="P94" s="119">
        <v>11.8869822240595</v>
      </c>
      <c r="Q94" s="119">
        <v>0</v>
      </c>
      <c r="R94" s="119">
        <v>0</v>
      </c>
      <c r="S94" s="119">
        <v>0</v>
      </c>
      <c r="T94" s="119">
        <v>0</v>
      </c>
      <c r="U94" s="119">
        <v>0</v>
      </c>
      <c r="V94" s="119">
        <v>0</v>
      </c>
      <c r="W94" s="119">
        <v>0</v>
      </c>
      <c r="X94" s="119">
        <v>0</v>
      </c>
      <c r="Y94" s="119">
        <v>0</v>
      </c>
      <c r="Z94" s="119"/>
      <c r="AA94" s="119"/>
      <c r="AB94" s="119"/>
      <c r="AC94" s="119"/>
      <c r="AD94" s="119"/>
      <c r="AE94" s="119"/>
      <c r="AF94" s="119"/>
      <c r="AG94" s="119"/>
      <c r="AH94" s="119"/>
      <c r="AI94" s="119"/>
      <c r="AJ94" s="119"/>
      <c r="AK94" s="119"/>
      <c r="AL94" s="119"/>
      <c r="AM94" s="119"/>
      <c r="AN94" s="119"/>
      <c r="AO94" s="119"/>
      <c r="AP94" s="119"/>
      <c r="AQ94" s="119"/>
      <c r="AR94" s="119"/>
      <c r="AS94" s="119"/>
      <c r="AT94" s="119"/>
      <c r="AU94" s="119"/>
      <c r="AV94" s="119"/>
      <c r="AW94" s="119"/>
      <c r="AX94" s="119"/>
      <c r="AY94" s="119"/>
      <c r="AZ94" s="119"/>
      <c r="BA94" s="119"/>
      <c r="BB94" s="119"/>
      <c r="BD94" s="100">
        <v>120.54698222405949</v>
      </c>
      <c r="BF94" s="120">
        <v>5</v>
      </c>
      <c r="BH94" s="43">
        <v>0</v>
      </c>
      <c r="BI94" s="43">
        <v>120145.65</v>
      </c>
      <c r="BJ94" s="43">
        <v>1</v>
      </c>
      <c r="BL94" s="43">
        <v>4717</v>
      </c>
      <c r="BM94" s="43">
        <v>25</v>
      </c>
      <c r="BN94" s="121">
        <v>40695</v>
      </c>
      <c r="BP94" s="122">
        <v>8</v>
      </c>
      <c r="BQ94" s="38" t="s">
        <v>118</v>
      </c>
      <c r="BR94" s="96">
        <v>50</v>
      </c>
      <c r="BT94" s="43">
        <v>0</v>
      </c>
      <c r="BU94" s="43">
        <v>0</v>
      </c>
      <c r="BW94" s="38"/>
      <c r="BX94" s="48">
        <v>8</v>
      </c>
      <c r="BY94" s="48">
        <v>0</v>
      </c>
      <c r="BZ94" s="48">
        <v>0</v>
      </c>
      <c r="CA94" s="48">
        <v>0</v>
      </c>
      <c r="CB94" s="48">
        <v>0</v>
      </c>
      <c r="CC94" s="48">
        <v>0</v>
      </c>
      <c r="CD94" s="48">
        <v>0</v>
      </c>
      <c r="CE94" s="48">
        <v>0</v>
      </c>
      <c r="CF94" s="48"/>
      <c r="CG94" s="48"/>
      <c r="CH94" s="48"/>
      <c r="CI94" s="48">
        <v>0</v>
      </c>
      <c r="CJ94" s="48">
        <v>0</v>
      </c>
      <c r="CK94" s="48">
        <v>0</v>
      </c>
      <c r="CL94" s="48"/>
      <c r="CM94" s="48">
        <v>8</v>
      </c>
      <c r="CO94" s="123">
        <v>1</v>
      </c>
      <c r="CP94" s="123">
        <v>1</v>
      </c>
      <c r="CQ94" s="123">
        <v>1</v>
      </c>
      <c r="CR94" s="123">
        <v>1</v>
      </c>
      <c r="CS94" s="123">
        <v>1</v>
      </c>
      <c r="CT94" s="123">
        <v>1</v>
      </c>
      <c r="CU94" s="123">
        <v>1</v>
      </c>
      <c r="CV94" s="123">
        <v>1</v>
      </c>
      <c r="CW94" s="123">
        <v>1</v>
      </c>
      <c r="CX94" s="123">
        <v>1</v>
      </c>
      <c r="CZ94" s="2">
        <v>2012</v>
      </c>
      <c r="DA94" s="124">
        <v>40695</v>
      </c>
      <c r="DC94" s="125">
        <v>0.97666666666666668</v>
      </c>
      <c r="DD94" s="125">
        <v>0.95666666666666667</v>
      </c>
      <c r="DE94" s="125">
        <v>0.9368333333333333</v>
      </c>
      <c r="DF94" s="125">
        <v>0.91683333333333339</v>
      </c>
      <c r="DG94" s="125">
        <v>0.89666666666666672</v>
      </c>
      <c r="DH94" s="125">
        <v>0.87666666666666671</v>
      </c>
      <c r="DI94" s="125">
        <v>0.85683333333333334</v>
      </c>
      <c r="DJ94" s="125">
        <v>0.83683333333333332</v>
      </c>
      <c r="DK94" s="125">
        <v>0.81666666666666665</v>
      </c>
      <c r="DL94" s="125">
        <v>0.79666666666666663</v>
      </c>
      <c r="DM94" s="125">
        <v>0.77683333333333326</v>
      </c>
      <c r="DN94" s="125">
        <v>0.75683333333333336</v>
      </c>
      <c r="DO94" s="125">
        <v>0.73666666666666669</v>
      </c>
      <c r="DP94" s="125">
        <v>0.71666666666666667</v>
      </c>
      <c r="DQ94" s="125">
        <v>0.69666666666666666</v>
      </c>
      <c r="DR94" s="125">
        <v>0.6768333333333334</v>
      </c>
      <c r="DS94" s="125">
        <v>0.65666666666666673</v>
      </c>
      <c r="DT94" s="125">
        <v>0.63666666666666671</v>
      </c>
      <c r="DU94" s="125">
        <v>0.6166666666666667</v>
      </c>
      <c r="DV94" s="125">
        <v>0.59683333333333333</v>
      </c>
      <c r="DW94" s="125">
        <v>0.57666666666666666</v>
      </c>
      <c r="DX94" s="125">
        <v>0.55666666666666664</v>
      </c>
      <c r="DY94" s="125">
        <v>0.53666666666666663</v>
      </c>
      <c r="DZ94" s="125">
        <v>0.51683333333333337</v>
      </c>
      <c r="EA94" s="125">
        <v>0.4966666666666667</v>
      </c>
      <c r="EB94" s="125">
        <v>0.47666666666666668</v>
      </c>
      <c r="EC94" s="125">
        <v>0.45666666666666667</v>
      </c>
      <c r="ED94" s="125">
        <v>0.43683333333333341</v>
      </c>
      <c r="EE94" s="125">
        <v>0.41666666666666663</v>
      </c>
      <c r="EF94" s="125">
        <v>0.39666666666666661</v>
      </c>
      <c r="EG94" s="125">
        <v>0.37666666666666671</v>
      </c>
      <c r="EH94" s="125">
        <v>0.35683333333333334</v>
      </c>
      <c r="EI94" s="125">
        <v>0.33666666666666667</v>
      </c>
      <c r="EJ94" s="125">
        <v>0.31666666666666665</v>
      </c>
      <c r="EK94" s="125">
        <v>0.29666666666666663</v>
      </c>
      <c r="EL94" s="125">
        <v>0.27683333333333338</v>
      </c>
      <c r="EM94" s="125">
        <v>0.25666666666666671</v>
      </c>
      <c r="EN94" s="125">
        <v>0.23666666666666669</v>
      </c>
      <c r="EO94" s="125">
        <v>0.21666666666666667</v>
      </c>
      <c r="ER94" s="126">
        <v>11609.619305498112</v>
      </c>
      <c r="ES94" s="126">
        <v>0</v>
      </c>
      <c r="ET94" s="126">
        <v>0</v>
      </c>
      <c r="EU94" s="126">
        <v>0</v>
      </c>
      <c r="EV94" s="126">
        <v>0</v>
      </c>
      <c r="EW94" s="126">
        <v>0</v>
      </c>
      <c r="EX94" s="126">
        <v>0</v>
      </c>
      <c r="EY94" s="126">
        <v>0</v>
      </c>
      <c r="EZ94" s="126">
        <v>0</v>
      </c>
      <c r="FA94" s="126">
        <v>0</v>
      </c>
      <c r="FB94" s="126">
        <v>0</v>
      </c>
      <c r="FC94" s="126">
        <v>0</v>
      </c>
      <c r="FD94" s="126">
        <v>0</v>
      </c>
      <c r="FE94" s="126">
        <v>0</v>
      </c>
      <c r="FF94" s="126">
        <v>0</v>
      </c>
      <c r="FG94" s="126">
        <v>0</v>
      </c>
      <c r="FH94" s="126">
        <v>0</v>
      </c>
      <c r="FI94" s="126">
        <v>0</v>
      </c>
      <c r="FJ94" s="126">
        <v>0</v>
      </c>
      <c r="FK94" s="126">
        <v>0</v>
      </c>
      <c r="FL94" s="126">
        <v>0</v>
      </c>
      <c r="FM94" s="126">
        <v>0</v>
      </c>
      <c r="FN94" s="126">
        <v>0</v>
      </c>
      <c r="FO94" s="126">
        <v>0</v>
      </c>
      <c r="FP94" s="126">
        <v>0</v>
      </c>
      <c r="FQ94" s="126">
        <v>0</v>
      </c>
      <c r="FR94" s="126">
        <v>0</v>
      </c>
      <c r="FS94" s="126">
        <v>0</v>
      </c>
      <c r="FT94" s="126">
        <v>0</v>
      </c>
      <c r="FU94" s="126">
        <v>0</v>
      </c>
      <c r="FV94" s="126">
        <v>0</v>
      </c>
      <c r="FW94" s="126">
        <v>0</v>
      </c>
      <c r="FX94" s="126">
        <v>0</v>
      </c>
      <c r="FY94" s="126">
        <v>0</v>
      </c>
      <c r="FZ94" s="126">
        <v>0</v>
      </c>
      <c r="GA94" s="126">
        <v>0</v>
      </c>
      <c r="GB94" s="126">
        <v>0</v>
      </c>
      <c r="GC94" s="126">
        <v>0</v>
      </c>
      <c r="GD94" s="126">
        <v>0</v>
      </c>
    </row>
    <row r="95" spans="5:186">
      <c r="E95" s="118" t="s">
        <v>450</v>
      </c>
      <c r="F95" s="118" t="s">
        <v>451</v>
      </c>
      <c r="G95" s="118" t="s">
        <v>479</v>
      </c>
      <c r="H95" s="118" t="s">
        <v>480</v>
      </c>
      <c r="I95" s="118" t="s">
        <v>481</v>
      </c>
      <c r="J95" s="118">
        <v>102</v>
      </c>
      <c r="K95" s="118" t="s">
        <v>260</v>
      </c>
      <c r="L95" s="118" t="s">
        <v>260</v>
      </c>
      <c r="M95" s="118" t="s">
        <v>290</v>
      </c>
      <c r="N95" s="118" t="s">
        <v>262</v>
      </c>
      <c r="O95" s="119">
        <v>178.82</v>
      </c>
      <c r="P95" s="119">
        <v>18.649999999999999</v>
      </c>
      <c r="Q95" s="119">
        <v>0</v>
      </c>
      <c r="R95" s="119">
        <v>0</v>
      </c>
      <c r="S95" s="119">
        <v>0</v>
      </c>
      <c r="T95" s="119">
        <v>0</v>
      </c>
      <c r="U95" s="119">
        <v>0</v>
      </c>
      <c r="V95" s="119">
        <v>0</v>
      </c>
      <c r="W95" s="119">
        <v>0</v>
      </c>
      <c r="X95" s="119">
        <v>0</v>
      </c>
      <c r="Y95" s="119">
        <v>0</v>
      </c>
      <c r="Z95" s="119"/>
      <c r="AA95" s="119"/>
      <c r="AB95" s="119"/>
      <c r="AC95" s="119"/>
      <c r="AD95" s="119"/>
      <c r="AE95" s="119"/>
      <c r="AF95" s="119"/>
      <c r="AG95" s="119"/>
      <c r="AH95" s="119"/>
      <c r="AI95" s="119"/>
      <c r="AJ95" s="119"/>
      <c r="AK95" s="119"/>
      <c r="AL95" s="119"/>
      <c r="AM95" s="119"/>
      <c r="AN95" s="119"/>
      <c r="AO95" s="119"/>
      <c r="AP95" s="119"/>
      <c r="AQ95" s="119"/>
      <c r="AR95" s="119"/>
      <c r="AS95" s="119"/>
      <c r="AT95" s="119"/>
      <c r="AU95" s="119"/>
      <c r="AV95" s="119"/>
      <c r="AW95" s="119"/>
      <c r="AX95" s="119"/>
      <c r="AY95" s="119"/>
      <c r="AZ95" s="119"/>
      <c r="BA95" s="119"/>
      <c r="BB95" s="119"/>
      <c r="BD95" s="100">
        <v>197.47</v>
      </c>
      <c r="BF95" s="120">
        <v>5</v>
      </c>
      <c r="BH95" s="43">
        <v>0</v>
      </c>
      <c r="BI95" s="43">
        <v>196134.07</v>
      </c>
      <c r="BJ95" s="43">
        <v>1</v>
      </c>
      <c r="BL95" s="43">
        <v>4721</v>
      </c>
      <c r="BM95" s="43">
        <v>25</v>
      </c>
      <c r="BN95" s="121">
        <v>40695</v>
      </c>
      <c r="BP95" s="122">
        <v>8</v>
      </c>
      <c r="BQ95" s="38" t="s">
        <v>118</v>
      </c>
      <c r="BR95" s="96">
        <v>50</v>
      </c>
      <c r="BT95" s="43">
        <v>0</v>
      </c>
      <c r="BU95" s="43">
        <v>0</v>
      </c>
      <c r="BW95" s="38"/>
      <c r="BX95" s="48">
        <v>8</v>
      </c>
      <c r="BY95" s="48">
        <v>0</v>
      </c>
      <c r="BZ95" s="48">
        <v>0</v>
      </c>
      <c r="CA95" s="48">
        <v>0</v>
      </c>
      <c r="CB95" s="48">
        <v>0</v>
      </c>
      <c r="CC95" s="48">
        <v>0</v>
      </c>
      <c r="CD95" s="48">
        <v>0</v>
      </c>
      <c r="CE95" s="48">
        <v>0</v>
      </c>
      <c r="CF95" s="48"/>
      <c r="CG95" s="48"/>
      <c r="CH95" s="48"/>
      <c r="CI95" s="48">
        <v>0</v>
      </c>
      <c r="CJ95" s="48">
        <v>0</v>
      </c>
      <c r="CK95" s="48">
        <v>0</v>
      </c>
      <c r="CL95" s="48"/>
      <c r="CM95" s="48">
        <v>8</v>
      </c>
      <c r="CO95" s="123">
        <v>1</v>
      </c>
      <c r="CP95" s="123">
        <v>1</v>
      </c>
      <c r="CQ95" s="123">
        <v>1</v>
      </c>
      <c r="CR95" s="123">
        <v>1</v>
      </c>
      <c r="CS95" s="123">
        <v>1</v>
      </c>
      <c r="CT95" s="123">
        <v>1</v>
      </c>
      <c r="CU95" s="123">
        <v>1</v>
      </c>
      <c r="CV95" s="123">
        <v>1</v>
      </c>
      <c r="CW95" s="123">
        <v>1</v>
      </c>
      <c r="CX95" s="123">
        <v>1</v>
      </c>
      <c r="CZ95" s="2">
        <v>2012</v>
      </c>
      <c r="DA95" s="124">
        <v>40695</v>
      </c>
      <c r="DC95" s="125">
        <v>0.97666666666666668</v>
      </c>
      <c r="DD95" s="125">
        <v>0.95666666666666667</v>
      </c>
      <c r="DE95" s="125">
        <v>0.9368333333333333</v>
      </c>
      <c r="DF95" s="125">
        <v>0.91683333333333339</v>
      </c>
      <c r="DG95" s="125">
        <v>0.89666666666666672</v>
      </c>
      <c r="DH95" s="125">
        <v>0.87666666666666671</v>
      </c>
      <c r="DI95" s="125">
        <v>0.85683333333333334</v>
      </c>
      <c r="DJ95" s="125">
        <v>0.83683333333333332</v>
      </c>
      <c r="DK95" s="125">
        <v>0.81666666666666665</v>
      </c>
      <c r="DL95" s="125">
        <v>0.79666666666666663</v>
      </c>
      <c r="DM95" s="125">
        <v>0.77683333333333326</v>
      </c>
      <c r="DN95" s="125">
        <v>0.75683333333333336</v>
      </c>
      <c r="DO95" s="125">
        <v>0.73666666666666669</v>
      </c>
      <c r="DP95" s="125">
        <v>0.71666666666666667</v>
      </c>
      <c r="DQ95" s="125">
        <v>0.69666666666666666</v>
      </c>
      <c r="DR95" s="125">
        <v>0.6768333333333334</v>
      </c>
      <c r="DS95" s="125">
        <v>0.65666666666666673</v>
      </c>
      <c r="DT95" s="125">
        <v>0.63666666666666671</v>
      </c>
      <c r="DU95" s="125">
        <v>0.6166666666666667</v>
      </c>
      <c r="DV95" s="125">
        <v>0.59683333333333333</v>
      </c>
      <c r="DW95" s="125">
        <v>0.57666666666666666</v>
      </c>
      <c r="DX95" s="125">
        <v>0.55666666666666664</v>
      </c>
      <c r="DY95" s="125">
        <v>0.53666666666666663</v>
      </c>
      <c r="DZ95" s="125">
        <v>0.51683333333333337</v>
      </c>
      <c r="EA95" s="125">
        <v>0.4966666666666667</v>
      </c>
      <c r="EB95" s="125">
        <v>0.47666666666666668</v>
      </c>
      <c r="EC95" s="125">
        <v>0.45666666666666667</v>
      </c>
      <c r="ED95" s="125">
        <v>0.43683333333333341</v>
      </c>
      <c r="EE95" s="125">
        <v>0.41666666666666663</v>
      </c>
      <c r="EF95" s="125">
        <v>0.39666666666666661</v>
      </c>
      <c r="EG95" s="125">
        <v>0.37666666666666671</v>
      </c>
      <c r="EH95" s="125">
        <v>0.35683333333333334</v>
      </c>
      <c r="EI95" s="125">
        <v>0.33666666666666667</v>
      </c>
      <c r="EJ95" s="125">
        <v>0.31666666666666665</v>
      </c>
      <c r="EK95" s="125">
        <v>0.29666666666666663</v>
      </c>
      <c r="EL95" s="125">
        <v>0.27683333333333338</v>
      </c>
      <c r="EM95" s="125">
        <v>0.25666666666666671</v>
      </c>
      <c r="EN95" s="125">
        <v>0.23666666666666669</v>
      </c>
      <c r="EO95" s="125">
        <v>0.21666666666666667</v>
      </c>
      <c r="ER95" s="126">
        <v>18214.833333333332</v>
      </c>
      <c r="ES95" s="126">
        <v>0</v>
      </c>
      <c r="ET95" s="126">
        <v>0</v>
      </c>
      <c r="EU95" s="126">
        <v>0</v>
      </c>
      <c r="EV95" s="126">
        <v>0</v>
      </c>
      <c r="EW95" s="126">
        <v>0</v>
      </c>
      <c r="EX95" s="126">
        <v>0</v>
      </c>
      <c r="EY95" s="126">
        <v>0</v>
      </c>
      <c r="EZ95" s="126">
        <v>0</v>
      </c>
      <c r="FA95" s="126">
        <v>0</v>
      </c>
      <c r="FB95" s="126">
        <v>0</v>
      </c>
      <c r="FC95" s="126">
        <v>0</v>
      </c>
      <c r="FD95" s="126">
        <v>0</v>
      </c>
      <c r="FE95" s="126">
        <v>0</v>
      </c>
      <c r="FF95" s="126">
        <v>0</v>
      </c>
      <c r="FG95" s="126">
        <v>0</v>
      </c>
      <c r="FH95" s="126">
        <v>0</v>
      </c>
      <c r="FI95" s="126">
        <v>0</v>
      </c>
      <c r="FJ95" s="126">
        <v>0</v>
      </c>
      <c r="FK95" s="126">
        <v>0</v>
      </c>
      <c r="FL95" s="126">
        <v>0</v>
      </c>
      <c r="FM95" s="126">
        <v>0</v>
      </c>
      <c r="FN95" s="126">
        <v>0</v>
      </c>
      <c r="FO95" s="126">
        <v>0</v>
      </c>
      <c r="FP95" s="126">
        <v>0</v>
      </c>
      <c r="FQ95" s="126">
        <v>0</v>
      </c>
      <c r="FR95" s="126">
        <v>0</v>
      </c>
      <c r="FS95" s="126">
        <v>0</v>
      </c>
      <c r="FT95" s="126">
        <v>0</v>
      </c>
      <c r="FU95" s="126">
        <v>0</v>
      </c>
      <c r="FV95" s="126">
        <v>0</v>
      </c>
      <c r="FW95" s="126">
        <v>0</v>
      </c>
      <c r="FX95" s="126">
        <v>0</v>
      </c>
      <c r="FY95" s="126">
        <v>0</v>
      </c>
      <c r="FZ95" s="126">
        <v>0</v>
      </c>
      <c r="GA95" s="126">
        <v>0</v>
      </c>
      <c r="GB95" s="126">
        <v>0</v>
      </c>
      <c r="GC95" s="126">
        <v>0</v>
      </c>
      <c r="GD95" s="126">
        <v>0</v>
      </c>
    </row>
    <row r="96" spans="5:186">
      <c r="E96" s="118" t="s">
        <v>450</v>
      </c>
      <c r="F96" s="118" t="s">
        <v>451</v>
      </c>
      <c r="G96" s="118" t="s">
        <v>482</v>
      </c>
      <c r="H96" s="118" t="s">
        <v>483</v>
      </c>
      <c r="I96" s="118" t="s">
        <v>484</v>
      </c>
      <c r="J96" s="118">
        <v>87</v>
      </c>
      <c r="K96" s="118" t="s">
        <v>269</v>
      </c>
      <c r="L96" s="118" t="s">
        <v>269</v>
      </c>
      <c r="M96" s="118" t="s">
        <v>274</v>
      </c>
      <c r="N96" s="118" t="s">
        <v>262</v>
      </c>
      <c r="O96" s="119">
        <v>228.19</v>
      </c>
      <c r="P96" s="119">
        <v>11.74</v>
      </c>
      <c r="Q96" s="119">
        <v>0</v>
      </c>
      <c r="R96" s="119">
        <v>0</v>
      </c>
      <c r="S96" s="119">
        <v>0</v>
      </c>
      <c r="T96" s="119">
        <v>0</v>
      </c>
      <c r="U96" s="119">
        <v>0</v>
      </c>
      <c r="V96" s="119">
        <v>0</v>
      </c>
      <c r="W96" s="119">
        <v>0</v>
      </c>
      <c r="X96" s="119">
        <v>0</v>
      </c>
      <c r="Y96" s="119">
        <v>0</v>
      </c>
      <c r="Z96" s="119"/>
      <c r="AA96" s="119"/>
      <c r="AB96" s="119"/>
      <c r="AC96" s="119"/>
      <c r="AD96" s="119"/>
      <c r="AE96" s="119"/>
      <c r="AF96" s="119"/>
      <c r="AG96" s="119"/>
      <c r="AH96" s="119"/>
      <c r="AI96" s="119"/>
      <c r="AJ96" s="119"/>
      <c r="AK96" s="119"/>
      <c r="AL96" s="119"/>
      <c r="AM96" s="119"/>
      <c r="AN96" s="119"/>
      <c r="AO96" s="119"/>
      <c r="AP96" s="119"/>
      <c r="AQ96" s="119"/>
      <c r="AR96" s="119"/>
      <c r="AS96" s="119"/>
      <c r="AT96" s="119"/>
      <c r="AU96" s="119"/>
      <c r="AV96" s="119"/>
      <c r="AW96" s="119"/>
      <c r="AX96" s="119"/>
      <c r="AY96" s="119"/>
      <c r="AZ96" s="119"/>
      <c r="BA96" s="119"/>
      <c r="BB96" s="119"/>
      <c r="BD96" s="100">
        <v>239.93</v>
      </c>
      <c r="BF96" s="120">
        <v>3</v>
      </c>
      <c r="BH96" s="43">
        <v>233374.11</v>
      </c>
      <c r="BI96" s="43">
        <v>0</v>
      </c>
      <c r="BJ96" s="43">
        <v>0</v>
      </c>
      <c r="BL96" s="43" t="s">
        <v>263</v>
      </c>
      <c r="BM96" s="43">
        <v>0</v>
      </c>
      <c r="BN96" s="121" t="s">
        <v>263</v>
      </c>
      <c r="BP96" s="122">
        <v>16</v>
      </c>
      <c r="BQ96" s="38" t="s">
        <v>126</v>
      </c>
      <c r="BR96" s="96">
        <v>80</v>
      </c>
      <c r="BT96" s="43">
        <v>0</v>
      </c>
      <c r="BU96" s="43">
        <v>0</v>
      </c>
      <c r="BW96" s="38"/>
      <c r="BX96" s="48">
        <v>0</v>
      </c>
      <c r="BY96" s="48">
        <v>0</v>
      </c>
      <c r="BZ96" s="48">
        <v>0</v>
      </c>
      <c r="CA96" s="48">
        <v>0</v>
      </c>
      <c r="CB96" s="48">
        <v>0</v>
      </c>
      <c r="CC96" s="48">
        <v>0</v>
      </c>
      <c r="CD96" s="48">
        <v>0</v>
      </c>
      <c r="CE96" s="48">
        <v>0</v>
      </c>
      <c r="CF96" s="48"/>
      <c r="CG96" s="48"/>
      <c r="CH96" s="48"/>
      <c r="CI96" s="48">
        <v>0</v>
      </c>
      <c r="CJ96" s="48">
        <v>0</v>
      </c>
      <c r="CK96" s="48">
        <v>0</v>
      </c>
      <c r="CL96" s="48"/>
      <c r="CM96" s="48">
        <v>0</v>
      </c>
      <c r="CO96" s="123">
        <v>1</v>
      </c>
      <c r="CP96" s="123">
        <v>1</v>
      </c>
      <c r="CQ96" s="123">
        <v>1</v>
      </c>
      <c r="CR96" s="123">
        <v>1</v>
      </c>
      <c r="CS96" s="123">
        <v>1</v>
      </c>
      <c r="CT96" s="123">
        <v>1</v>
      </c>
      <c r="CU96" s="123">
        <v>1</v>
      </c>
      <c r="CV96" s="123">
        <v>1</v>
      </c>
      <c r="CW96" s="123">
        <v>1</v>
      </c>
      <c r="CX96" s="123">
        <v>1</v>
      </c>
      <c r="CZ96" s="2">
        <v>2012</v>
      </c>
      <c r="DA96" s="124">
        <v>41120</v>
      </c>
      <c r="DC96" s="125">
        <v>1</v>
      </c>
      <c r="DD96" s="125">
        <v>0.98750000000000004</v>
      </c>
      <c r="DE96" s="125">
        <v>0.97499999999999998</v>
      </c>
      <c r="DF96" s="125">
        <v>0.96250000000000002</v>
      </c>
      <c r="DG96" s="125">
        <v>0.95</v>
      </c>
      <c r="DH96" s="125">
        <v>0.9375</v>
      </c>
      <c r="DI96" s="125">
        <v>0.92500000000000004</v>
      </c>
      <c r="DJ96" s="125">
        <v>0.91249999999999998</v>
      </c>
      <c r="DK96" s="125">
        <v>0.9</v>
      </c>
      <c r="DL96" s="125">
        <v>0.88749999999999996</v>
      </c>
      <c r="DM96" s="125">
        <v>0.875</v>
      </c>
      <c r="DN96" s="125">
        <v>0.86250000000000004</v>
      </c>
      <c r="DO96" s="125">
        <v>0.85</v>
      </c>
      <c r="DP96" s="125">
        <v>0.83750000000000002</v>
      </c>
      <c r="DQ96" s="125">
        <v>0.82499999999999996</v>
      </c>
      <c r="DR96" s="125">
        <v>0.8125</v>
      </c>
      <c r="DS96" s="125">
        <v>0.8</v>
      </c>
      <c r="DT96" s="125">
        <v>0.78749999999999998</v>
      </c>
      <c r="DU96" s="125">
        <v>0.77500000000000002</v>
      </c>
      <c r="DV96" s="125">
        <v>0.76249999999999996</v>
      </c>
      <c r="DW96" s="125">
        <v>0.75</v>
      </c>
      <c r="DX96" s="125">
        <v>0.73750000000000004</v>
      </c>
      <c r="DY96" s="125">
        <v>0.72499999999999998</v>
      </c>
      <c r="DZ96" s="125">
        <v>0.71250000000000002</v>
      </c>
      <c r="EA96" s="125">
        <v>0.7</v>
      </c>
      <c r="EB96" s="125">
        <v>0.6875</v>
      </c>
      <c r="EC96" s="125">
        <v>0.67500000000000004</v>
      </c>
      <c r="ED96" s="125">
        <v>0.66249999999999998</v>
      </c>
      <c r="EE96" s="125">
        <v>0.65</v>
      </c>
      <c r="EF96" s="125">
        <v>0.63749999999999996</v>
      </c>
      <c r="EG96" s="125">
        <v>0.625</v>
      </c>
      <c r="EH96" s="125">
        <v>0.61250000000000004</v>
      </c>
      <c r="EI96" s="125">
        <v>0.6</v>
      </c>
      <c r="EJ96" s="125">
        <v>0.58750000000000002</v>
      </c>
      <c r="EK96" s="125">
        <v>0.57499999999999996</v>
      </c>
      <c r="EL96" s="125">
        <v>0.5625</v>
      </c>
      <c r="EM96" s="125">
        <v>0.55000000000000004</v>
      </c>
      <c r="EN96" s="125">
        <v>0.53749999999999998</v>
      </c>
      <c r="EO96" s="125">
        <v>0.52500000000000002</v>
      </c>
      <c r="ER96" s="126">
        <v>245114.11</v>
      </c>
      <c r="ES96" s="126">
        <v>230456.93362500001</v>
      </c>
      <c r="ET96" s="126">
        <v>227539.75725</v>
      </c>
      <c r="EU96" s="126">
        <v>224622.58087499999</v>
      </c>
      <c r="EV96" s="126">
        <v>221705.40449999998</v>
      </c>
      <c r="EW96" s="126">
        <v>218788.22812499999</v>
      </c>
      <c r="EX96" s="126">
        <v>215871.05174999998</v>
      </c>
      <c r="EY96" s="126">
        <v>212953.87537499997</v>
      </c>
      <c r="EZ96" s="126">
        <v>210036.69899999999</v>
      </c>
      <c r="FA96" s="126">
        <v>207119.52262499998</v>
      </c>
      <c r="FB96" s="126">
        <v>204202.34625</v>
      </c>
      <c r="FC96" s="126">
        <v>201285.16987499999</v>
      </c>
      <c r="FD96" s="126">
        <v>198367.99349999998</v>
      </c>
      <c r="FE96" s="126">
        <v>195450.817125</v>
      </c>
      <c r="FF96" s="126">
        <v>192533.64074999999</v>
      </c>
      <c r="FG96" s="126">
        <v>189616.46437499998</v>
      </c>
      <c r="FH96" s="126">
        <v>186699.288</v>
      </c>
      <c r="FI96" s="126">
        <v>183782.11162499999</v>
      </c>
      <c r="FJ96" s="126">
        <v>180864.93524999998</v>
      </c>
      <c r="FK96" s="126">
        <v>177947.75887499997</v>
      </c>
      <c r="FL96" s="126">
        <v>175030.58249999999</v>
      </c>
      <c r="FM96" s="126">
        <v>172113.40612500001</v>
      </c>
      <c r="FN96" s="126">
        <v>169196.22975</v>
      </c>
      <c r="FO96" s="126">
        <v>166279.05337499999</v>
      </c>
      <c r="FP96" s="126">
        <v>163361.87699999998</v>
      </c>
      <c r="FQ96" s="126">
        <v>160444.700625</v>
      </c>
      <c r="FR96" s="126">
        <v>157527.52424999999</v>
      </c>
      <c r="FS96" s="126">
        <v>154610.34787499998</v>
      </c>
      <c r="FT96" s="126">
        <v>151693.1715</v>
      </c>
      <c r="FU96" s="126">
        <v>148775.99512499999</v>
      </c>
      <c r="FV96" s="126">
        <v>145858.81874999998</v>
      </c>
      <c r="FW96" s="126">
        <v>142941.642375</v>
      </c>
      <c r="FX96" s="126">
        <v>140024.46599999999</v>
      </c>
      <c r="FY96" s="126">
        <v>137107.289625</v>
      </c>
      <c r="FZ96" s="126">
        <v>134190.11324999999</v>
      </c>
      <c r="GA96" s="126">
        <v>131272.93687499998</v>
      </c>
      <c r="GB96" s="126">
        <v>128355.7605</v>
      </c>
      <c r="GC96" s="126">
        <v>125438.58412499999</v>
      </c>
      <c r="GD96" s="126">
        <v>122521.40775</v>
      </c>
    </row>
    <row r="97" spans="5:186">
      <c r="E97" s="118" t="s">
        <v>450</v>
      </c>
      <c r="F97" s="118" t="s">
        <v>451</v>
      </c>
      <c r="G97" s="118" t="s">
        <v>485</v>
      </c>
      <c r="H97" s="118" t="s">
        <v>486</v>
      </c>
      <c r="I97" s="118" t="s">
        <v>487</v>
      </c>
      <c r="J97" s="118">
        <v>123</v>
      </c>
      <c r="K97" s="118" t="s">
        <v>488</v>
      </c>
      <c r="L97" s="118" t="s">
        <v>269</v>
      </c>
      <c r="M97" s="118" t="s">
        <v>290</v>
      </c>
      <c r="N97" s="118" t="s">
        <v>262</v>
      </c>
      <c r="O97" s="119">
        <v>175.69</v>
      </c>
      <c r="P97" s="119">
        <v>64.843034311699</v>
      </c>
      <c r="Q97" s="119">
        <v>8.1723222515823792</v>
      </c>
      <c r="R97" s="119">
        <v>0</v>
      </c>
      <c r="S97" s="119">
        <v>0</v>
      </c>
      <c r="T97" s="119">
        <v>0</v>
      </c>
      <c r="U97" s="119">
        <v>0</v>
      </c>
      <c r="V97" s="119">
        <v>0</v>
      </c>
      <c r="W97" s="119">
        <v>0</v>
      </c>
      <c r="X97" s="119">
        <v>0</v>
      </c>
      <c r="Y97" s="119">
        <v>0</v>
      </c>
      <c r="Z97" s="119"/>
      <c r="AA97" s="119"/>
      <c r="AB97" s="119"/>
      <c r="AC97" s="119"/>
      <c r="AD97" s="119"/>
      <c r="AE97" s="119"/>
      <c r="AF97" s="119"/>
      <c r="AG97" s="119"/>
      <c r="AH97" s="119"/>
      <c r="AI97" s="119"/>
      <c r="AJ97" s="119"/>
      <c r="AK97" s="119"/>
      <c r="AL97" s="119"/>
      <c r="AM97" s="119"/>
      <c r="AN97" s="119"/>
      <c r="AO97" s="119"/>
      <c r="AP97" s="119"/>
      <c r="AQ97" s="119"/>
      <c r="AR97" s="119"/>
      <c r="AS97" s="119"/>
      <c r="AT97" s="119"/>
      <c r="AU97" s="119"/>
      <c r="AV97" s="119"/>
      <c r="AW97" s="119"/>
      <c r="AX97" s="119"/>
      <c r="AY97" s="119"/>
      <c r="AZ97" s="119"/>
      <c r="BA97" s="119"/>
      <c r="BB97" s="119"/>
      <c r="BD97" s="100">
        <v>248.70535656328138</v>
      </c>
      <c r="BF97" s="120">
        <v>5</v>
      </c>
      <c r="BH97" s="43">
        <v>193881.99</v>
      </c>
      <c r="BI97" s="43">
        <v>0</v>
      </c>
      <c r="BJ97" s="43">
        <v>0</v>
      </c>
      <c r="BL97" s="43" t="s">
        <v>263</v>
      </c>
      <c r="BM97" s="43">
        <v>0</v>
      </c>
      <c r="BN97" s="121" t="s">
        <v>263</v>
      </c>
      <c r="BP97" s="122">
        <v>11</v>
      </c>
      <c r="BQ97" s="38" t="s">
        <v>121</v>
      </c>
      <c r="BR97" s="96">
        <v>50</v>
      </c>
      <c r="BT97" s="43">
        <v>0</v>
      </c>
      <c r="BU97" s="43">
        <v>0</v>
      </c>
      <c r="BW97" s="38"/>
      <c r="BX97" s="48">
        <v>0</v>
      </c>
      <c r="BY97" s="48">
        <v>0</v>
      </c>
      <c r="BZ97" s="48">
        <v>0</v>
      </c>
      <c r="CA97" s="48">
        <v>11</v>
      </c>
      <c r="CB97" s="48">
        <v>0</v>
      </c>
      <c r="CC97" s="48">
        <v>0</v>
      </c>
      <c r="CD97" s="48">
        <v>0</v>
      </c>
      <c r="CE97" s="48">
        <v>0</v>
      </c>
      <c r="CF97" s="48"/>
      <c r="CG97" s="48"/>
      <c r="CH97" s="48"/>
      <c r="CI97" s="48">
        <v>0</v>
      </c>
      <c r="CJ97" s="48">
        <v>0</v>
      </c>
      <c r="CK97" s="48">
        <v>0</v>
      </c>
      <c r="CL97" s="48"/>
      <c r="CM97" s="48">
        <v>11</v>
      </c>
      <c r="CO97" s="123">
        <v>0.96714054588726561</v>
      </c>
      <c r="CP97" s="123">
        <v>1</v>
      </c>
      <c r="CQ97" s="123">
        <v>1</v>
      </c>
      <c r="CR97" s="123">
        <v>1</v>
      </c>
      <c r="CS97" s="123">
        <v>1</v>
      </c>
      <c r="CT97" s="123">
        <v>1</v>
      </c>
      <c r="CU97" s="123">
        <v>1</v>
      </c>
      <c r="CV97" s="123">
        <v>1</v>
      </c>
      <c r="CW97" s="123">
        <v>1</v>
      </c>
      <c r="CX97" s="123">
        <v>1</v>
      </c>
      <c r="CZ97" s="2">
        <v>2012</v>
      </c>
      <c r="DA97" s="124">
        <v>41120</v>
      </c>
      <c r="DC97" s="125">
        <v>1</v>
      </c>
      <c r="DD97" s="125">
        <v>0.98</v>
      </c>
      <c r="DE97" s="125">
        <v>0.96</v>
      </c>
      <c r="DF97" s="125">
        <v>0.94</v>
      </c>
      <c r="DG97" s="125">
        <v>0.92</v>
      </c>
      <c r="DH97" s="125">
        <v>0.9</v>
      </c>
      <c r="DI97" s="125">
        <v>0.88</v>
      </c>
      <c r="DJ97" s="125">
        <v>0.86</v>
      </c>
      <c r="DK97" s="125">
        <v>0.84</v>
      </c>
      <c r="DL97" s="125">
        <v>0.82000000000000006</v>
      </c>
      <c r="DM97" s="125">
        <v>0.8</v>
      </c>
      <c r="DN97" s="125">
        <v>0.78</v>
      </c>
      <c r="DO97" s="125">
        <v>0.76</v>
      </c>
      <c r="DP97" s="125">
        <v>0.74</v>
      </c>
      <c r="DQ97" s="125">
        <v>0.72</v>
      </c>
      <c r="DR97" s="125">
        <v>0.7</v>
      </c>
      <c r="DS97" s="125">
        <v>0.67999999999999994</v>
      </c>
      <c r="DT97" s="125">
        <v>0.65999999999999992</v>
      </c>
      <c r="DU97" s="125">
        <v>0.64</v>
      </c>
      <c r="DV97" s="125">
        <v>0.62</v>
      </c>
      <c r="DW97" s="125">
        <v>0.6</v>
      </c>
      <c r="DX97" s="125">
        <v>0.58000000000000007</v>
      </c>
      <c r="DY97" s="125">
        <v>0.56000000000000005</v>
      </c>
      <c r="DZ97" s="125">
        <v>0.54</v>
      </c>
      <c r="EA97" s="125">
        <v>0.52</v>
      </c>
      <c r="EB97" s="125">
        <v>0.5</v>
      </c>
      <c r="EC97" s="125">
        <v>0.48</v>
      </c>
      <c r="ED97" s="125">
        <v>0.45999999999999996</v>
      </c>
      <c r="EE97" s="125">
        <v>0.43999999999999995</v>
      </c>
      <c r="EF97" s="125">
        <v>0.42000000000000004</v>
      </c>
      <c r="EG97" s="125">
        <v>0.4</v>
      </c>
      <c r="EH97" s="125">
        <v>0.38</v>
      </c>
      <c r="EI97" s="125">
        <v>0.36</v>
      </c>
      <c r="EJ97" s="125">
        <v>0.33999999999999997</v>
      </c>
      <c r="EK97" s="125">
        <v>0.31999999999999995</v>
      </c>
      <c r="EL97" s="125">
        <v>0.30000000000000004</v>
      </c>
      <c r="EM97" s="125">
        <v>0.28000000000000003</v>
      </c>
      <c r="EN97" s="125">
        <v>0.26</v>
      </c>
      <c r="EO97" s="125">
        <v>0.24</v>
      </c>
      <c r="ER97" s="126">
        <v>258725.02431169897</v>
      </c>
      <c r="ES97" s="126">
        <v>198013.22600655071</v>
      </c>
      <c r="ET97" s="126">
        <v>193972.13976151907</v>
      </c>
      <c r="EU97" s="126">
        <v>189931.05351648742</v>
      </c>
      <c r="EV97" s="126">
        <v>185889.9672714558</v>
      </c>
      <c r="EW97" s="126">
        <v>181848.88102642412</v>
      </c>
      <c r="EX97" s="126">
        <v>177807.79478139247</v>
      </c>
      <c r="EY97" s="126">
        <v>173766.70853636082</v>
      </c>
      <c r="EZ97" s="126">
        <v>169725.62229132917</v>
      </c>
      <c r="FA97" s="126">
        <v>165684.53604629755</v>
      </c>
      <c r="FB97" s="126">
        <v>161643.4498012659</v>
      </c>
      <c r="FC97" s="126">
        <v>157602.36355623425</v>
      </c>
      <c r="FD97" s="126">
        <v>153561.2773112026</v>
      </c>
      <c r="FE97" s="126">
        <v>149520.19106617096</v>
      </c>
      <c r="FF97" s="126">
        <v>145479.10482113931</v>
      </c>
      <c r="FG97" s="126">
        <v>141438.01857610766</v>
      </c>
      <c r="FH97" s="126">
        <v>137396.93233107601</v>
      </c>
      <c r="FI97" s="126">
        <v>133355.84608604433</v>
      </c>
      <c r="FJ97" s="126">
        <v>129314.75984101271</v>
      </c>
      <c r="FK97" s="126">
        <v>125273.67359598106</v>
      </c>
      <c r="FL97" s="126">
        <v>121232.58735094941</v>
      </c>
      <c r="FM97" s="126">
        <v>117191.50110591779</v>
      </c>
      <c r="FN97" s="126">
        <v>113150.41486088613</v>
      </c>
      <c r="FO97" s="126">
        <v>109109.32861585448</v>
      </c>
      <c r="FP97" s="126">
        <v>105068.24237082283</v>
      </c>
      <c r="FQ97" s="126">
        <v>101027.15612579118</v>
      </c>
      <c r="FR97" s="126">
        <v>96986.069880759533</v>
      </c>
      <c r="FS97" s="126">
        <v>92944.983635727884</v>
      </c>
      <c r="FT97" s="126">
        <v>88903.897390696235</v>
      </c>
      <c r="FU97" s="126">
        <v>84862.8111456646</v>
      </c>
      <c r="FV97" s="126">
        <v>80821.724900632951</v>
      </c>
      <c r="FW97" s="126">
        <v>76780.638655601302</v>
      </c>
      <c r="FX97" s="126">
        <v>72739.552410569653</v>
      </c>
      <c r="FY97" s="126">
        <v>68698.466165538004</v>
      </c>
      <c r="FZ97" s="126">
        <v>64657.379920506348</v>
      </c>
      <c r="GA97" s="126">
        <v>60616.293675474721</v>
      </c>
      <c r="GB97" s="126">
        <v>56575.207430443064</v>
      </c>
      <c r="GC97" s="126">
        <v>52534.121185411415</v>
      </c>
      <c r="GD97" s="126">
        <v>48493.034940379766</v>
      </c>
    </row>
    <row r="98" spans="5:186">
      <c r="E98" s="118" t="s">
        <v>450</v>
      </c>
      <c r="F98" s="118" t="s">
        <v>451</v>
      </c>
      <c r="G98" s="118" t="s">
        <v>489</v>
      </c>
      <c r="H98" s="118" t="s">
        <v>490</v>
      </c>
      <c r="I98" s="118" t="s">
        <v>491</v>
      </c>
      <c r="J98" s="118">
        <v>102</v>
      </c>
      <c r="K98" s="118" t="s">
        <v>269</v>
      </c>
      <c r="L98" s="118" t="s">
        <v>269</v>
      </c>
      <c r="M98" s="118" t="s">
        <v>290</v>
      </c>
      <c r="N98" s="118" t="s">
        <v>262</v>
      </c>
      <c r="O98" s="119">
        <v>2.31</v>
      </c>
      <c r="P98" s="119">
        <v>48.546424142207499</v>
      </c>
      <c r="Q98" s="119">
        <v>86.151514779081893</v>
      </c>
      <c r="R98" s="119">
        <v>0</v>
      </c>
      <c r="S98" s="119">
        <v>0</v>
      </c>
      <c r="T98" s="119">
        <v>0</v>
      </c>
      <c r="U98" s="119">
        <v>0</v>
      </c>
      <c r="V98" s="119">
        <v>0</v>
      </c>
      <c r="W98" s="119">
        <v>0</v>
      </c>
      <c r="X98" s="119">
        <v>0</v>
      </c>
      <c r="Y98" s="119">
        <v>0</v>
      </c>
      <c r="Z98" s="119"/>
      <c r="AA98" s="119"/>
      <c r="AB98" s="119"/>
      <c r="AC98" s="119"/>
      <c r="AD98" s="119"/>
      <c r="AE98" s="119"/>
      <c r="AF98" s="119"/>
      <c r="AG98" s="119"/>
      <c r="AH98" s="119"/>
      <c r="AI98" s="119"/>
      <c r="AJ98" s="119"/>
      <c r="AK98" s="119"/>
      <c r="AL98" s="119"/>
      <c r="AM98" s="119"/>
      <c r="AN98" s="119"/>
      <c r="AO98" s="119"/>
      <c r="AP98" s="119"/>
      <c r="AQ98" s="119"/>
      <c r="AR98" s="119"/>
      <c r="AS98" s="119"/>
      <c r="AT98" s="119"/>
      <c r="AU98" s="119"/>
      <c r="AV98" s="119"/>
      <c r="AW98" s="119"/>
      <c r="AX98" s="119"/>
      <c r="AY98" s="119"/>
      <c r="AZ98" s="119"/>
      <c r="BA98" s="119"/>
      <c r="BB98" s="119"/>
      <c r="BD98" s="100">
        <v>137.00793892128939</v>
      </c>
      <c r="BF98" s="120">
        <v>5</v>
      </c>
      <c r="BH98" s="43">
        <v>0.02</v>
      </c>
      <c r="BI98" s="43">
        <v>0</v>
      </c>
      <c r="BJ98" s="43">
        <v>0</v>
      </c>
      <c r="BL98" s="43" t="s">
        <v>263</v>
      </c>
      <c r="BM98" s="43">
        <v>0</v>
      </c>
      <c r="BN98" s="121" t="s">
        <v>263</v>
      </c>
      <c r="BP98" s="122">
        <v>11</v>
      </c>
      <c r="BQ98" s="38" t="s">
        <v>121</v>
      </c>
      <c r="BR98" s="96">
        <v>50</v>
      </c>
      <c r="BT98" s="43">
        <v>0</v>
      </c>
      <c r="BU98" s="43">
        <v>0</v>
      </c>
      <c r="BW98" s="38"/>
      <c r="BX98" s="48">
        <v>0</v>
      </c>
      <c r="BY98" s="48">
        <v>0</v>
      </c>
      <c r="BZ98" s="48">
        <v>0</v>
      </c>
      <c r="CA98" s="48">
        <v>11</v>
      </c>
      <c r="CB98" s="48">
        <v>0</v>
      </c>
      <c r="CC98" s="48">
        <v>0</v>
      </c>
      <c r="CD98" s="48">
        <v>0</v>
      </c>
      <c r="CE98" s="48">
        <v>0</v>
      </c>
      <c r="CF98" s="48"/>
      <c r="CG98" s="48"/>
      <c r="CH98" s="48"/>
      <c r="CI98" s="48">
        <v>0</v>
      </c>
      <c r="CJ98" s="48">
        <v>0</v>
      </c>
      <c r="CK98" s="48">
        <v>0</v>
      </c>
      <c r="CL98" s="48"/>
      <c r="CM98" s="48">
        <v>11</v>
      </c>
      <c r="CO98" s="123">
        <v>0.37119326473062519</v>
      </c>
      <c r="CP98" s="123">
        <v>1</v>
      </c>
      <c r="CQ98" s="123">
        <v>1</v>
      </c>
      <c r="CR98" s="123">
        <v>1</v>
      </c>
      <c r="CS98" s="123">
        <v>1</v>
      </c>
      <c r="CT98" s="123">
        <v>1</v>
      </c>
      <c r="CU98" s="123">
        <v>1</v>
      </c>
      <c r="CV98" s="123">
        <v>1</v>
      </c>
      <c r="CW98" s="123">
        <v>1</v>
      </c>
      <c r="CX98" s="123">
        <v>1</v>
      </c>
      <c r="CZ98" s="2">
        <v>2013</v>
      </c>
      <c r="DA98" s="124">
        <v>41485</v>
      </c>
      <c r="DC98" s="125">
        <v>1</v>
      </c>
      <c r="DD98" s="125">
        <v>1</v>
      </c>
      <c r="DE98" s="125">
        <v>0.98</v>
      </c>
      <c r="DF98" s="125">
        <v>0.96</v>
      </c>
      <c r="DG98" s="125">
        <v>0.94</v>
      </c>
      <c r="DH98" s="125">
        <v>0.92</v>
      </c>
      <c r="DI98" s="125">
        <v>0.9</v>
      </c>
      <c r="DJ98" s="125">
        <v>0.88</v>
      </c>
      <c r="DK98" s="125">
        <v>0.86</v>
      </c>
      <c r="DL98" s="125">
        <v>0.84</v>
      </c>
      <c r="DM98" s="125">
        <v>0.82000000000000006</v>
      </c>
      <c r="DN98" s="125">
        <v>0.8</v>
      </c>
      <c r="DO98" s="125">
        <v>0.78</v>
      </c>
      <c r="DP98" s="125">
        <v>0.76</v>
      </c>
      <c r="DQ98" s="125">
        <v>0.74</v>
      </c>
      <c r="DR98" s="125">
        <v>0.72</v>
      </c>
      <c r="DS98" s="125">
        <v>0.7</v>
      </c>
      <c r="DT98" s="125">
        <v>0.67999999999999994</v>
      </c>
      <c r="DU98" s="125">
        <v>0.65999999999999992</v>
      </c>
      <c r="DV98" s="125">
        <v>0.64</v>
      </c>
      <c r="DW98" s="125">
        <v>0.62</v>
      </c>
      <c r="DX98" s="125">
        <v>0.6</v>
      </c>
      <c r="DY98" s="125">
        <v>0.58000000000000007</v>
      </c>
      <c r="DZ98" s="125">
        <v>0.56000000000000005</v>
      </c>
      <c r="EA98" s="125">
        <v>0.54</v>
      </c>
      <c r="EB98" s="125">
        <v>0.52</v>
      </c>
      <c r="EC98" s="125">
        <v>0.5</v>
      </c>
      <c r="ED98" s="125">
        <v>0.48</v>
      </c>
      <c r="EE98" s="125">
        <v>0.45999999999999996</v>
      </c>
      <c r="EF98" s="125">
        <v>0.43999999999999995</v>
      </c>
      <c r="EG98" s="125">
        <v>0.42000000000000004</v>
      </c>
      <c r="EH98" s="125">
        <v>0.4</v>
      </c>
      <c r="EI98" s="125">
        <v>0.38</v>
      </c>
      <c r="EJ98" s="125">
        <v>0.36</v>
      </c>
      <c r="EK98" s="125">
        <v>0.33999999999999997</v>
      </c>
      <c r="EL98" s="125">
        <v>0.31999999999999995</v>
      </c>
      <c r="EM98" s="125">
        <v>0.30000000000000004</v>
      </c>
      <c r="EN98" s="125">
        <v>0.28000000000000003</v>
      </c>
      <c r="EO98" s="125">
        <v>0.26</v>
      </c>
      <c r="ER98" s="126">
        <v>48546.444142207496</v>
      </c>
      <c r="ES98" s="126">
        <v>86151.534779081892</v>
      </c>
      <c r="ET98" s="126">
        <v>84428.504083500258</v>
      </c>
      <c r="EU98" s="126">
        <v>82705.47338791861</v>
      </c>
      <c r="EV98" s="126">
        <v>80982.442692336976</v>
      </c>
      <c r="EW98" s="126">
        <v>79259.411996755342</v>
      </c>
      <c r="EX98" s="126">
        <v>77536.381301173707</v>
      </c>
      <c r="EY98" s="126">
        <v>75813.350605592059</v>
      </c>
      <c r="EZ98" s="126">
        <v>74090.319910010425</v>
      </c>
      <c r="FA98" s="126">
        <v>72367.289214428791</v>
      </c>
      <c r="FB98" s="126">
        <v>70644.258518847157</v>
      </c>
      <c r="FC98" s="126">
        <v>68921.227823265523</v>
      </c>
      <c r="FD98" s="126">
        <v>67198.197127683874</v>
      </c>
      <c r="FE98" s="126">
        <v>65475.16643210224</v>
      </c>
      <c r="FF98" s="126">
        <v>63752.135736520599</v>
      </c>
      <c r="FG98" s="126">
        <v>62029.105040938957</v>
      </c>
      <c r="FH98" s="126">
        <v>60306.074345357323</v>
      </c>
      <c r="FI98" s="126">
        <v>58583.043649775682</v>
      </c>
      <c r="FJ98" s="126">
        <v>56860.012954194041</v>
      </c>
      <c r="FK98" s="126">
        <v>55136.982258612414</v>
      </c>
      <c r="FL98" s="126">
        <v>53413.951563030772</v>
      </c>
      <c r="FM98" s="126">
        <v>51690.920867449131</v>
      </c>
      <c r="FN98" s="126">
        <v>49967.890171867504</v>
      </c>
      <c r="FO98" s="126">
        <v>48244.859476285863</v>
      </c>
      <c r="FP98" s="126">
        <v>46521.828780704222</v>
      </c>
      <c r="FQ98" s="126">
        <v>44798.798085122588</v>
      </c>
      <c r="FR98" s="126">
        <v>43075.767389540946</v>
      </c>
      <c r="FS98" s="126">
        <v>41352.736693959305</v>
      </c>
      <c r="FT98" s="126">
        <v>39629.705998377671</v>
      </c>
      <c r="FU98" s="126">
        <v>37906.675302796029</v>
      </c>
      <c r="FV98" s="126">
        <v>36183.644607214395</v>
      </c>
      <c r="FW98" s="126">
        <v>34460.613911632761</v>
      </c>
      <c r="FX98" s="126">
        <v>32737.58321605112</v>
      </c>
      <c r="FY98" s="126">
        <v>31014.552520469479</v>
      </c>
      <c r="FZ98" s="126">
        <v>29291.521824887841</v>
      </c>
      <c r="GA98" s="126">
        <v>27568.4911293062</v>
      </c>
      <c r="GB98" s="126">
        <v>25845.460433724573</v>
      </c>
      <c r="GC98" s="126">
        <v>24122.429738142931</v>
      </c>
      <c r="GD98" s="126">
        <v>22399.399042561294</v>
      </c>
    </row>
    <row r="99" spans="5:186">
      <c r="E99" s="118" t="s">
        <v>450</v>
      </c>
      <c r="F99" s="118" t="s">
        <v>451</v>
      </c>
      <c r="G99" s="118" t="s">
        <v>492</v>
      </c>
      <c r="H99" s="118" t="s">
        <v>493</v>
      </c>
      <c r="I99" s="118" t="s">
        <v>494</v>
      </c>
      <c r="J99" s="118">
        <v>138</v>
      </c>
      <c r="K99" s="118" t="s">
        <v>260</v>
      </c>
      <c r="L99" s="118" t="s">
        <v>260</v>
      </c>
      <c r="M99" s="118" t="s">
        <v>290</v>
      </c>
      <c r="N99" s="118" t="s">
        <v>262</v>
      </c>
      <c r="O99" s="119">
        <v>130.84</v>
      </c>
      <c r="P99" s="119">
        <v>37.163869367507203</v>
      </c>
      <c r="Q99" s="119">
        <v>0</v>
      </c>
      <c r="R99" s="119">
        <v>0</v>
      </c>
      <c r="S99" s="119">
        <v>0</v>
      </c>
      <c r="T99" s="119">
        <v>0</v>
      </c>
      <c r="U99" s="119">
        <v>0</v>
      </c>
      <c r="V99" s="119">
        <v>0</v>
      </c>
      <c r="W99" s="119">
        <v>0</v>
      </c>
      <c r="X99" s="119">
        <v>0</v>
      </c>
      <c r="Y99" s="119">
        <v>0</v>
      </c>
      <c r="Z99" s="119"/>
      <c r="AA99" s="119"/>
      <c r="AB99" s="119"/>
      <c r="AC99" s="119"/>
      <c r="AD99" s="119"/>
      <c r="AE99" s="119"/>
      <c r="AF99" s="119"/>
      <c r="AG99" s="119"/>
      <c r="AH99" s="119"/>
      <c r="AI99" s="119"/>
      <c r="AJ99" s="119"/>
      <c r="AK99" s="119"/>
      <c r="AL99" s="119"/>
      <c r="AM99" s="119"/>
      <c r="AN99" s="119"/>
      <c r="AO99" s="119"/>
      <c r="AP99" s="119"/>
      <c r="AQ99" s="119"/>
      <c r="AR99" s="119"/>
      <c r="AS99" s="119"/>
      <c r="AT99" s="119"/>
      <c r="AU99" s="119"/>
      <c r="AV99" s="119"/>
      <c r="AW99" s="119"/>
      <c r="AX99" s="119"/>
      <c r="AY99" s="119"/>
      <c r="AZ99" s="119"/>
      <c r="BA99" s="119"/>
      <c r="BB99" s="119"/>
      <c r="BD99" s="100">
        <v>168.00386936750721</v>
      </c>
      <c r="BF99" s="120">
        <v>5</v>
      </c>
      <c r="BH99" s="43">
        <v>167583.74</v>
      </c>
      <c r="BI99" s="43">
        <v>0</v>
      </c>
      <c r="BJ99" s="43">
        <v>0</v>
      </c>
      <c r="BL99" s="43" t="s">
        <v>263</v>
      </c>
      <c r="BM99" s="43">
        <v>0</v>
      </c>
      <c r="BN99" s="121" t="s">
        <v>263</v>
      </c>
      <c r="BP99" s="122">
        <v>11</v>
      </c>
      <c r="BQ99" s="38" t="s">
        <v>121</v>
      </c>
      <c r="BR99" s="96">
        <v>50</v>
      </c>
      <c r="BT99" s="43">
        <v>0</v>
      </c>
      <c r="BU99" s="43">
        <v>0</v>
      </c>
      <c r="BW99" s="38"/>
      <c r="BX99" s="48">
        <v>0</v>
      </c>
      <c r="BY99" s="48">
        <v>0</v>
      </c>
      <c r="BZ99" s="48">
        <v>0</v>
      </c>
      <c r="CA99" s="48">
        <v>11</v>
      </c>
      <c r="CB99" s="48">
        <v>0</v>
      </c>
      <c r="CC99" s="48">
        <v>0</v>
      </c>
      <c r="CD99" s="48">
        <v>0</v>
      </c>
      <c r="CE99" s="48">
        <v>0</v>
      </c>
      <c r="CF99" s="48"/>
      <c r="CG99" s="48"/>
      <c r="CH99" s="48"/>
      <c r="CI99" s="48">
        <v>0</v>
      </c>
      <c r="CJ99" s="48">
        <v>0</v>
      </c>
      <c r="CK99" s="48">
        <v>0</v>
      </c>
      <c r="CL99" s="48"/>
      <c r="CM99" s="48">
        <v>11</v>
      </c>
      <c r="CO99" s="123">
        <v>1</v>
      </c>
      <c r="CP99" s="123">
        <v>1</v>
      </c>
      <c r="CQ99" s="123">
        <v>1</v>
      </c>
      <c r="CR99" s="123">
        <v>1</v>
      </c>
      <c r="CS99" s="123">
        <v>1</v>
      </c>
      <c r="CT99" s="123">
        <v>1</v>
      </c>
      <c r="CU99" s="123">
        <v>1</v>
      </c>
      <c r="CV99" s="123">
        <v>1</v>
      </c>
      <c r="CW99" s="123">
        <v>1</v>
      </c>
      <c r="CX99" s="123">
        <v>1</v>
      </c>
      <c r="CZ99" s="2">
        <v>2012</v>
      </c>
      <c r="DA99" s="124">
        <v>41120</v>
      </c>
      <c r="DC99" s="125">
        <v>1</v>
      </c>
      <c r="DD99" s="125">
        <v>0.98</v>
      </c>
      <c r="DE99" s="125">
        <v>0.96</v>
      </c>
      <c r="DF99" s="125">
        <v>0.94</v>
      </c>
      <c r="DG99" s="125">
        <v>0.92</v>
      </c>
      <c r="DH99" s="125">
        <v>0.9</v>
      </c>
      <c r="DI99" s="125">
        <v>0.88</v>
      </c>
      <c r="DJ99" s="125">
        <v>0.86</v>
      </c>
      <c r="DK99" s="125">
        <v>0.84</v>
      </c>
      <c r="DL99" s="125">
        <v>0.82000000000000006</v>
      </c>
      <c r="DM99" s="125">
        <v>0.8</v>
      </c>
      <c r="DN99" s="125">
        <v>0.78</v>
      </c>
      <c r="DO99" s="125">
        <v>0.76</v>
      </c>
      <c r="DP99" s="125">
        <v>0.74</v>
      </c>
      <c r="DQ99" s="125">
        <v>0.72</v>
      </c>
      <c r="DR99" s="125">
        <v>0.7</v>
      </c>
      <c r="DS99" s="125">
        <v>0.67999999999999994</v>
      </c>
      <c r="DT99" s="125">
        <v>0.65999999999999992</v>
      </c>
      <c r="DU99" s="125">
        <v>0.64</v>
      </c>
      <c r="DV99" s="125">
        <v>0.62</v>
      </c>
      <c r="DW99" s="125">
        <v>0.6</v>
      </c>
      <c r="DX99" s="125">
        <v>0.58000000000000007</v>
      </c>
      <c r="DY99" s="125">
        <v>0.56000000000000005</v>
      </c>
      <c r="DZ99" s="125">
        <v>0.54</v>
      </c>
      <c r="EA99" s="125">
        <v>0.52</v>
      </c>
      <c r="EB99" s="125">
        <v>0.5</v>
      </c>
      <c r="EC99" s="125">
        <v>0.48</v>
      </c>
      <c r="ED99" s="125">
        <v>0.45999999999999996</v>
      </c>
      <c r="EE99" s="125">
        <v>0.43999999999999995</v>
      </c>
      <c r="EF99" s="125">
        <v>0.42000000000000004</v>
      </c>
      <c r="EG99" s="125">
        <v>0.4</v>
      </c>
      <c r="EH99" s="125">
        <v>0.38</v>
      </c>
      <c r="EI99" s="125">
        <v>0.36</v>
      </c>
      <c r="EJ99" s="125">
        <v>0.33999999999999997</v>
      </c>
      <c r="EK99" s="125">
        <v>0.31999999999999995</v>
      </c>
      <c r="EL99" s="125">
        <v>0.30000000000000004</v>
      </c>
      <c r="EM99" s="125">
        <v>0.28000000000000003</v>
      </c>
      <c r="EN99" s="125">
        <v>0.26</v>
      </c>
      <c r="EO99" s="125">
        <v>0.24</v>
      </c>
      <c r="ER99" s="126">
        <v>204747.60936750719</v>
      </c>
      <c r="ES99" s="126">
        <v>164232.06519999998</v>
      </c>
      <c r="ET99" s="126">
        <v>160880.39039999997</v>
      </c>
      <c r="EU99" s="126">
        <v>157528.7156</v>
      </c>
      <c r="EV99" s="126">
        <v>154177.04079999999</v>
      </c>
      <c r="EW99" s="126">
        <v>150825.36600000001</v>
      </c>
      <c r="EX99" s="126">
        <v>147473.6912</v>
      </c>
      <c r="EY99" s="126">
        <v>144122.01639999999</v>
      </c>
      <c r="EZ99" s="126">
        <v>140770.34159999999</v>
      </c>
      <c r="FA99" s="126">
        <v>137418.66680000001</v>
      </c>
      <c r="FB99" s="126">
        <v>134066.992</v>
      </c>
      <c r="FC99" s="126">
        <v>130715.31719999999</v>
      </c>
      <c r="FD99" s="126">
        <v>127363.6424</v>
      </c>
      <c r="FE99" s="126">
        <v>124011.96759999999</v>
      </c>
      <c r="FF99" s="126">
        <v>120660.2928</v>
      </c>
      <c r="FG99" s="126">
        <v>117308.61799999999</v>
      </c>
      <c r="FH99" s="126">
        <v>113956.94319999998</v>
      </c>
      <c r="FI99" s="126">
        <v>110605.26839999999</v>
      </c>
      <c r="FJ99" s="126">
        <v>107253.59359999999</v>
      </c>
      <c r="FK99" s="126">
        <v>103901.9188</v>
      </c>
      <c r="FL99" s="126">
        <v>100550.24399999999</v>
      </c>
      <c r="FM99" s="126">
        <v>97198.569200000013</v>
      </c>
      <c r="FN99" s="126">
        <v>93846.894400000005</v>
      </c>
      <c r="FO99" s="126">
        <v>90495.219599999997</v>
      </c>
      <c r="FP99" s="126">
        <v>87143.544800000003</v>
      </c>
      <c r="FQ99" s="126">
        <v>83791.87</v>
      </c>
      <c r="FR99" s="126">
        <v>80440.195199999987</v>
      </c>
      <c r="FS99" s="126">
        <v>77088.520399999994</v>
      </c>
      <c r="FT99" s="126">
        <v>73736.845599999986</v>
      </c>
      <c r="FU99" s="126">
        <v>70385.170800000007</v>
      </c>
      <c r="FV99" s="126">
        <v>67033.495999999999</v>
      </c>
      <c r="FW99" s="126">
        <v>63681.821199999998</v>
      </c>
      <c r="FX99" s="126">
        <v>60330.146399999998</v>
      </c>
      <c r="FY99" s="126">
        <v>56978.47159999999</v>
      </c>
      <c r="FZ99" s="126">
        <v>53626.796799999989</v>
      </c>
      <c r="GA99" s="126">
        <v>50275.122000000003</v>
      </c>
      <c r="GB99" s="126">
        <v>46923.447200000002</v>
      </c>
      <c r="GC99" s="126">
        <v>43571.772400000002</v>
      </c>
      <c r="GD99" s="126">
        <v>40220.097599999994</v>
      </c>
    </row>
    <row r="100" spans="5:186">
      <c r="E100" s="118" t="s">
        <v>450</v>
      </c>
      <c r="F100" s="118" t="s">
        <v>451</v>
      </c>
      <c r="G100" s="118" t="s">
        <v>495</v>
      </c>
      <c r="H100" s="118" t="s">
        <v>496</v>
      </c>
      <c r="I100" s="118" t="s">
        <v>497</v>
      </c>
      <c r="J100" s="118">
        <v>123</v>
      </c>
      <c r="K100" s="118" t="s">
        <v>289</v>
      </c>
      <c r="L100" s="118" t="s">
        <v>269</v>
      </c>
      <c r="M100" s="118" t="s">
        <v>261</v>
      </c>
      <c r="N100" s="118" t="s">
        <v>262</v>
      </c>
      <c r="O100" s="119">
        <v>48.61027</v>
      </c>
      <c r="P100" s="119">
        <v>102.517366680446</v>
      </c>
      <c r="Q100" s="119">
        <v>30.713377988078399</v>
      </c>
      <c r="R100" s="119">
        <v>0</v>
      </c>
      <c r="S100" s="119">
        <v>0</v>
      </c>
      <c r="T100" s="119">
        <v>0</v>
      </c>
      <c r="U100" s="119">
        <v>0</v>
      </c>
      <c r="V100" s="119">
        <v>0</v>
      </c>
      <c r="W100" s="119">
        <v>0</v>
      </c>
      <c r="X100" s="119">
        <v>0</v>
      </c>
      <c r="Y100" s="119">
        <v>0</v>
      </c>
      <c r="Z100" s="119"/>
      <c r="AA100" s="119"/>
      <c r="AB100" s="119"/>
      <c r="AC100" s="119"/>
      <c r="AD100" s="119"/>
      <c r="AE100" s="119"/>
      <c r="AF100" s="119"/>
      <c r="AG100" s="119"/>
      <c r="AH100" s="119"/>
      <c r="AI100" s="119"/>
      <c r="AJ100" s="119"/>
      <c r="AK100" s="119"/>
      <c r="AL100" s="119"/>
      <c r="AM100" s="119"/>
      <c r="AN100" s="119"/>
      <c r="AO100" s="119"/>
      <c r="AP100" s="119"/>
      <c r="AQ100" s="119"/>
      <c r="AR100" s="119"/>
      <c r="AS100" s="119"/>
      <c r="AT100" s="119"/>
      <c r="AU100" s="119"/>
      <c r="AV100" s="119"/>
      <c r="AW100" s="119"/>
      <c r="AX100" s="119"/>
      <c r="AY100" s="119"/>
      <c r="AZ100" s="119"/>
      <c r="BA100" s="119"/>
      <c r="BB100" s="119"/>
      <c r="BD100" s="100">
        <v>181.84101466852442</v>
      </c>
      <c r="BF100" s="120">
        <v>4</v>
      </c>
      <c r="BH100" s="43">
        <v>210312.71</v>
      </c>
      <c r="BI100" s="43">
        <v>0</v>
      </c>
      <c r="BJ100" s="43">
        <v>0</v>
      </c>
      <c r="BL100" s="43" t="s">
        <v>263</v>
      </c>
      <c r="BM100" s="43">
        <v>0</v>
      </c>
      <c r="BN100" s="121" t="s">
        <v>263</v>
      </c>
      <c r="BP100" s="122">
        <v>6</v>
      </c>
      <c r="BQ100" s="38" t="s">
        <v>116</v>
      </c>
      <c r="BR100" s="96">
        <v>80</v>
      </c>
      <c r="BT100" s="43">
        <v>6</v>
      </c>
      <c r="BU100" s="43">
        <v>0</v>
      </c>
      <c r="BW100" s="38"/>
      <c r="BX100" s="48">
        <v>0</v>
      </c>
      <c r="BY100" s="48">
        <v>0</v>
      </c>
      <c r="BZ100" s="48">
        <v>0</v>
      </c>
      <c r="CA100" s="48">
        <v>0</v>
      </c>
      <c r="CB100" s="48">
        <v>0</v>
      </c>
      <c r="CC100" s="48">
        <v>0</v>
      </c>
      <c r="CD100" s="48">
        <v>0</v>
      </c>
      <c r="CE100" s="48">
        <v>0</v>
      </c>
      <c r="CF100" s="48"/>
      <c r="CG100" s="48"/>
      <c r="CH100" s="48"/>
      <c r="CI100" s="48">
        <v>0</v>
      </c>
      <c r="CJ100" s="48">
        <v>0</v>
      </c>
      <c r="CK100" s="48">
        <v>0</v>
      </c>
      <c r="CL100" s="48"/>
      <c r="CM100" s="48">
        <v>6</v>
      </c>
      <c r="CO100" s="123">
        <v>0.83109763193927721</v>
      </c>
      <c r="CP100" s="123">
        <v>1</v>
      </c>
      <c r="CQ100" s="123">
        <v>1</v>
      </c>
      <c r="CR100" s="123">
        <v>1</v>
      </c>
      <c r="CS100" s="123">
        <v>1</v>
      </c>
      <c r="CT100" s="123">
        <v>1</v>
      </c>
      <c r="CU100" s="123">
        <v>1</v>
      </c>
      <c r="CV100" s="123">
        <v>1</v>
      </c>
      <c r="CW100" s="123">
        <v>1</v>
      </c>
      <c r="CX100" s="123">
        <v>1</v>
      </c>
      <c r="CZ100" s="2">
        <v>2013</v>
      </c>
      <c r="DA100" s="124">
        <v>41485</v>
      </c>
      <c r="DC100" s="125">
        <v>1</v>
      </c>
      <c r="DD100" s="125">
        <v>1</v>
      </c>
      <c r="DE100" s="125">
        <v>0.98750000000000004</v>
      </c>
      <c r="DF100" s="125">
        <v>0.97499999999999998</v>
      </c>
      <c r="DG100" s="125">
        <v>0.96250000000000002</v>
      </c>
      <c r="DH100" s="125">
        <v>0.95</v>
      </c>
      <c r="DI100" s="125">
        <v>0.9375</v>
      </c>
      <c r="DJ100" s="125">
        <v>0.92500000000000004</v>
      </c>
      <c r="DK100" s="125">
        <v>0.91249999999999998</v>
      </c>
      <c r="DL100" s="125">
        <v>0.9</v>
      </c>
      <c r="DM100" s="125">
        <v>0.88749999999999996</v>
      </c>
      <c r="DN100" s="125">
        <v>0.875</v>
      </c>
      <c r="DO100" s="125">
        <v>0.86250000000000004</v>
      </c>
      <c r="DP100" s="125">
        <v>0.85</v>
      </c>
      <c r="DQ100" s="125">
        <v>0.83750000000000002</v>
      </c>
      <c r="DR100" s="125">
        <v>0.82499999999999996</v>
      </c>
      <c r="DS100" s="125">
        <v>0.8125</v>
      </c>
      <c r="DT100" s="125">
        <v>0.8</v>
      </c>
      <c r="DU100" s="125">
        <v>0.78749999999999998</v>
      </c>
      <c r="DV100" s="125">
        <v>0.77500000000000002</v>
      </c>
      <c r="DW100" s="125">
        <v>0.76249999999999996</v>
      </c>
      <c r="DX100" s="125">
        <v>0.75</v>
      </c>
      <c r="DY100" s="125">
        <v>0.73750000000000004</v>
      </c>
      <c r="DZ100" s="125">
        <v>0.72499999999999998</v>
      </c>
      <c r="EA100" s="125">
        <v>0.71250000000000002</v>
      </c>
      <c r="EB100" s="125">
        <v>0.7</v>
      </c>
      <c r="EC100" s="125">
        <v>0.6875</v>
      </c>
      <c r="ED100" s="125">
        <v>0.67500000000000004</v>
      </c>
      <c r="EE100" s="125">
        <v>0.66249999999999998</v>
      </c>
      <c r="EF100" s="125">
        <v>0.65</v>
      </c>
      <c r="EG100" s="125">
        <v>0.63749999999999996</v>
      </c>
      <c r="EH100" s="125">
        <v>0.625</v>
      </c>
      <c r="EI100" s="125">
        <v>0.61250000000000004</v>
      </c>
      <c r="EJ100" s="125">
        <v>0.6</v>
      </c>
      <c r="EK100" s="125">
        <v>0.58750000000000002</v>
      </c>
      <c r="EL100" s="125">
        <v>0.57499999999999996</v>
      </c>
      <c r="EM100" s="125">
        <v>0.5625</v>
      </c>
      <c r="EN100" s="125">
        <v>0.55000000000000004</v>
      </c>
      <c r="EO100" s="125">
        <v>0.53749999999999998</v>
      </c>
      <c r="ER100" s="126">
        <v>312830.07668044599</v>
      </c>
      <c r="ES100" s="126">
        <v>241026.08798807839</v>
      </c>
      <c r="ET100" s="126">
        <v>238013.26188822743</v>
      </c>
      <c r="EU100" s="126">
        <v>235000.43578837643</v>
      </c>
      <c r="EV100" s="126">
        <v>231987.60968852547</v>
      </c>
      <c r="EW100" s="126">
        <v>228974.78358867447</v>
      </c>
      <c r="EX100" s="126">
        <v>225961.95748882348</v>
      </c>
      <c r="EY100" s="126">
        <v>222949.13138897251</v>
      </c>
      <c r="EZ100" s="126">
        <v>219936.30528912152</v>
      </c>
      <c r="FA100" s="126">
        <v>216923.47918927055</v>
      </c>
      <c r="FB100" s="126">
        <v>213910.65308941956</v>
      </c>
      <c r="FC100" s="126">
        <v>210897.8269895686</v>
      </c>
      <c r="FD100" s="126">
        <v>207885.00088971763</v>
      </c>
      <c r="FE100" s="126">
        <v>204872.17478986664</v>
      </c>
      <c r="FF100" s="126">
        <v>201859.34869001567</v>
      </c>
      <c r="FG100" s="126">
        <v>198846.52259016465</v>
      </c>
      <c r="FH100" s="126">
        <v>195833.69649031368</v>
      </c>
      <c r="FI100" s="126">
        <v>192820.87039046272</v>
      </c>
      <c r="FJ100" s="126">
        <v>189808.04429061172</v>
      </c>
      <c r="FK100" s="126">
        <v>186795.21819076076</v>
      </c>
      <c r="FL100" s="126">
        <v>183782.39209090977</v>
      </c>
      <c r="FM100" s="126">
        <v>180769.5659910588</v>
      </c>
      <c r="FN100" s="126">
        <v>177756.73989120784</v>
      </c>
      <c r="FO100" s="126">
        <v>174743.91379135684</v>
      </c>
      <c r="FP100" s="126">
        <v>171731.08769150585</v>
      </c>
      <c r="FQ100" s="126">
        <v>168718.26159165485</v>
      </c>
      <c r="FR100" s="126">
        <v>165705.43549180389</v>
      </c>
      <c r="FS100" s="126">
        <v>162692.60939195292</v>
      </c>
      <c r="FT100" s="126">
        <v>159679.78329210193</v>
      </c>
      <c r="FU100" s="126">
        <v>156666.95719225096</v>
      </c>
      <c r="FV100" s="126">
        <v>153654.13109239997</v>
      </c>
      <c r="FW100" s="126">
        <v>150641.304992549</v>
      </c>
      <c r="FX100" s="126">
        <v>147628.47889269801</v>
      </c>
      <c r="FY100" s="126">
        <v>144615.65279284702</v>
      </c>
      <c r="FZ100" s="126">
        <v>141602.82669299605</v>
      </c>
      <c r="GA100" s="126">
        <v>138590.00059314506</v>
      </c>
      <c r="GB100" s="126">
        <v>135577.17449329409</v>
      </c>
      <c r="GC100" s="126">
        <v>132564.34839344313</v>
      </c>
      <c r="GD100" s="126">
        <v>129551.52229359213</v>
      </c>
    </row>
    <row r="101" spans="5:186">
      <c r="E101" s="118" t="s">
        <v>450</v>
      </c>
      <c r="F101" s="118" t="s">
        <v>451</v>
      </c>
      <c r="G101" s="118" t="s">
        <v>498</v>
      </c>
      <c r="H101" s="118" t="s">
        <v>499</v>
      </c>
      <c r="I101" s="118" t="s">
        <v>500</v>
      </c>
      <c r="J101" s="118">
        <v>156</v>
      </c>
      <c r="K101" s="118" t="s">
        <v>269</v>
      </c>
      <c r="L101" s="118" t="s">
        <v>269</v>
      </c>
      <c r="M101" s="118" t="s">
        <v>261</v>
      </c>
      <c r="N101" s="118" t="s">
        <v>262</v>
      </c>
      <c r="O101" s="119">
        <v>56.3</v>
      </c>
      <c r="P101" s="119">
        <v>31.1663290615957</v>
      </c>
      <c r="Q101" s="119">
        <v>0</v>
      </c>
      <c r="R101" s="119">
        <v>0</v>
      </c>
      <c r="S101" s="119">
        <v>0</v>
      </c>
      <c r="T101" s="119">
        <v>0</v>
      </c>
      <c r="U101" s="119">
        <v>0</v>
      </c>
      <c r="V101" s="119">
        <v>0</v>
      </c>
      <c r="W101" s="119">
        <v>0</v>
      </c>
      <c r="X101" s="119">
        <v>0</v>
      </c>
      <c r="Y101" s="119">
        <v>0</v>
      </c>
      <c r="Z101" s="119"/>
      <c r="AA101" s="119"/>
      <c r="AB101" s="119"/>
      <c r="AC101" s="119"/>
      <c r="AD101" s="119"/>
      <c r="AE101" s="119"/>
      <c r="AF101" s="119"/>
      <c r="AG101" s="119"/>
      <c r="AH101" s="119"/>
      <c r="AI101" s="119"/>
      <c r="AJ101" s="119"/>
      <c r="AK101" s="119"/>
      <c r="AL101" s="119"/>
      <c r="AM101" s="119"/>
      <c r="AN101" s="119"/>
      <c r="AO101" s="119"/>
      <c r="AP101" s="119"/>
      <c r="AQ101" s="119"/>
      <c r="AR101" s="119"/>
      <c r="AS101" s="119"/>
      <c r="AT101" s="119"/>
      <c r="AU101" s="119"/>
      <c r="AV101" s="119"/>
      <c r="AW101" s="119"/>
      <c r="AX101" s="119"/>
      <c r="AY101" s="119"/>
      <c r="AZ101" s="119"/>
      <c r="BA101" s="119"/>
      <c r="BB101" s="119"/>
      <c r="BD101" s="100">
        <v>87.466329061595701</v>
      </c>
      <c r="BF101" s="120">
        <v>4</v>
      </c>
      <c r="BH101" s="43">
        <v>0</v>
      </c>
      <c r="BI101" s="43">
        <v>99569.25</v>
      </c>
      <c r="BJ101" s="43">
        <v>1</v>
      </c>
      <c r="BL101" s="43">
        <v>4727</v>
      </c>
      <c r="BM101" s="43">
        <v>50</v>
      </c>
      <c r="BN101" s="121">
        <v>41030</v>
      </c>
      <c r="BP101" s="122">
        <v>6</v>
      </c>
      <c r="BQ101" s="38" t="s">
        <v>116</v>
      </c>
      <c r="BR101" s="96">
        <v>80</v>
      </c>
      <c r="BT101" s="43">
        <v>6</v>
      </c>
      <c r="BU101" s="43">
        <v>0</v>
      </c>
      <c r="BW101" s="38"/>
      <c r="BX101" s="48">
        <v>0</v>
      </c>
      <c r="BY101" s="48">
        <v>0</v>
      </c>
      <c r="BZ101" s="48">
        <v>0</v>
      </c>
      <c r="CA101" s="48">
        <v>0</v>
      </c>
      <c r="CB101" s="48">
        <v>0</v>
      </c>
      <c r="CC101" s="48">
        <v>0</v>
      </c>
      <c r="CD101" s="48">
        <v>0</v>
      </c>
      <c r="CE101" s="48">
        <v>0</v>
      </c>
      <c r="CF101" s="48"/>
      <c r="CG101" s="48"/>
      <c r="CH101" s="48"/>
      <c r="CI101" s="48">
        <v>0</v>
      </c>
      <c r="CJ101" s="48">
        <v>0</v>
      </c>
      <c r="CK101" s="48">
        <v>0</v>
      </c>
      <c r="CL101" s="48"/>
      <c r="CM101" s="48">
        <v>6</v>
      </c>
      <c r="CO101" s="123">
        <v>1</v>
      </c>
      <c r="CP101" s="123">
        <v>1</v>
      </c>
      <c r="CQ101" s="123">
        <v>1</v>
      </c>
      <c r="CR101" s="123">
        <v>1</v>
      </c>
      <c r="CS101" s="123">
        <v>1</v>
      </c>
      <c r="CT101" s="123">
        <v>1</v>
      </c>
      <c r="CU101" s="123">
        <v>1</v>
      </c>
      <c r="CV101" s="123">
        <v>1</v>
      </c>
      <c r="CW101" s="123">
        <v>1</v>
      </c>
      <c r="CX101" s="123">
        <v>1</v>
      </c>
      <c r="CZ101" s="2">
        <v>2012</v>
      </c>
      <c r="DA101" s="124">
        <v>41030</v>
      </c>
      <c r="DC101" s="125">
        <v>0.99687499999999996</v>
      </c>
      <c r="DD101" s="125">
        <v>0.98447916666666668</v>
      </c>
      <c r="DE101" s="125">
        <v>0.97197916666666662</v>
      </c>
      <c r="DF101" s="125">
        <v>0.95947916666666666</v>
      </c>
      <c r="DG101" s="125">
        <v>0.94687500000000002</v>
      </c>
      <c r="DH101" s="125">
        <v>0.93437499999999996</v>
      </c>
      <c r="DI101" s="125">
        <v>0.92197916666666668</v>
      </c>
      <c r="DJ101" s="125">
        <v>0.90947916666666662</v>
      </c>
      <c r="DK101" s="125">
        <v>0.89687499999999998</v>
      </c>
      <c r="DL101" s="125">
        <v>0.88437500000000002</v>
      </c>
      <c r="DM101" s="125">
        <v>0.87197916666666664</v>
      </c>
      <c r="DN101" s="125">
        <v>0.85947916666666668</v>
      </c>
      <c r="DO101" s="125">
        <v>0.84687500000000004</v>
      </c>
      <c r="DP101" s="125">
        <v>0.83437499999999998</v>
      </c>
      <c r="DQ101" s="125">
        <v>0.82197916666666671</v>
      </c>
      <c r="DR101" s="125">
        <v>0.80947916666666664</v>
      </c>
      <c r="DS101" s="125">
        <v>0.796875</v>
      </c>
      <c r="DT101" s="125">
        <v>0.78437500000000004</v>
      </c>
      <c r="DU101" s="125">
        <v>0.77197916666666666</v>
      </c>
      <c r="DV101" s="125">
        <v>0.75947916666666671</v>
      </c>
      <c r="DW101" s="125">
        <v>0.74687499999999996</v>
      </c>
      <c r="DX101" s="125">
        <v>0.734375</v>
      </c>
      <c r="DY101" s="125">
        <v>0.72197916666666662</v>
      </c>
      <c r="DZ101" s="125">
        <v>0.70947916666666666</v>
      </c>
      <c r="EA101" s="125">
        <v>0.69687500000000002</v>
      </c>
      <c r="EB101" s="125">
        <v>0.68437499999999996</v>
      </c>
      <c r="EC101" s="125">
        <v>0.67197916666666668</v>
      </c>
      <c r="ED101" s="125">
        <v>0.65947916666666662</v>
      </c>
      <c r="EE101" s="125">
        <v>0.64687499999999998</v>
      </c>
      <c r="EF101" s="125">
        <v>0.63437500000000002</v>
      </c>
      <c r="EG101" s="125">
        <v>0.62197916666666675</v>
      </c>
      <c r="EH101" s="125">
        <v>0.60947916666666668</v>
      </c>
      <c r="EI101" s="125">
        <v>0.59687500000000004</v>
      </c>
      <c r="EJ101" s="125">
        <v>0.58437499999999998</v>
      </c>
      <c r="EK101" s="125">
        <v>0.57197916666666671</v>
      </c>
      <c r="EL101" s="125">
        <v>0.55947916666666675</v>
      </c>
      <c r="EM101" s="125">
        <v>0.546875</v>
      </c>
      <c r="EN101" s="125">
        <v>0.53437500000000004</v>
      </c>
      <c r="EO101" s="125">
        <v>0.52187499999999998</v>
      </c>
      <c r="ER101" s="126">
        <v>31068.934283278213</v>
      </c>
      <c r="ES101" s="126">
        <v>0</v>
      </c>
      <c r="ET101" s="126">
        <v>0</v>
      </c>
      <c r="EU101" s="126">
        <v>0</v>
      </c>
      <c r="EV101" s="126">
        <v>0</v>
      </c>
      <c r="EW101" s="126">
        <v>0</v>
      </c>
      <c r="EX101" s="126">
        <v>0</v>
      </c>
      <c r="EY101" s="126">
        <v>0</v>
      </c>
      <c r="EZ101" s="126">
        <v>0</v>
      </c>
      <c r="FA101" s="126">
        <v>0</v>
      </c>
      <c r="FB101" s="126">
        <v>0</v>
      </c>
      <c r="FC101" s="126">
        <v>0</v>
      </c>
      <c r="FD101" s="126">
        <v>0</v>
      </c>
      <c r="FE101" s="126">
        <v>0</v>
      </c>
      <c r="FF101" s="126">
        <v>0</v>
      </c>
      <c r="FG101" s="126">
        <v>0</v>
      </c>
      <c r="FH101" s="126">
        <v>0</v>
      </c>
      <c r="FI101" s="126">
        <v>0</v>
      </c>
      <c r="FJ101" s="126">
        <v>0</v>
      </c>
      <c r="FK101" s="126">
        <v>0</v>
      </c>
      <c r="FL101" s="126">
        <v>0</v>
      </c>
      <c r="FM101" s="126">
        <v>0</v>
      </c>
      <c r="FN101" s="126">
        <v>0</v>
      </c>
      <c r="FO101" s="126">
        <v>0</v>
      </c>
      <c r="FP101" s="126">
        <v>0</v>
      </c>
      <c r="FQ101" s="126">
        <v>0</v>
      </c>
      <c r="FR101" s="126">
        <v>0</v>
      </c>
      <c r="FS101" s="126">
        <v>0</v>
      </c>
      <c r="FT101" s="126">
        <v>0</v>
      </c>
      <c r="FU101" s="126">
        <v>0</v>
      </c>
      <c r="FV101" s="126">
        <v>0</v>
      </c>
      <c r="FW101" s="126">
        <v>0</v>
      </c>
      <c r="FX101" s="126">
        <v>0</v>
      </c>
      <c r="FY101" s="126">
        <v>0</v>
      </c>
      <c r="FZ101" s="126">
        <v>0</v>
      </c>
      <c r="GA101" s="126">
        <v>0</v>
      </c>
      <c r="GB101" s="126">
        <v>0</v>
      </c>
      <c r="GC101" s="126">
        <v>0</v>
      </c>
      <c r="GD101" s="126">
        <v>0</v>
      </c>
    </row>
    <row r="102" spans="5:186">
      <c r="E102" s="118" t="s">
        <v>450</v>
      </c>
      <c r="F102" s="118" t="s">
        <v>451</v>
      </c>
      <c r="G102" s="118" t="s">
        <v>501</v>
      </c>
      <c r="H102" s="118" t="s">
        <v>502</v>
      </c>
      <c r="I102" s="118" t="s">
        <v>503</v>
      </c>
      <c r="J102" s="118">
        <v>188</v>
      </c>
      <c r="K102" s="118" t="s">
        <v>269</v>
      </c>
      <c r="L102" s="118" t="s">
        <v>269</v>
      </c>
      <c r="M102" s="118" t="s">
        <v>261</v>
      </c>
      <c r="N102" s="118" t="s">
        <v>262</v>
      </c>
      <c r="O102" s="119">
        <v>102.74</v>
      </c>
      <c r="P102" s="119">
        <v>43.557647788342301</v>
      </c>
      <c r="Q102" s="119">
        <v>0</v>
      </c>
      <c r="R102" s="119">
        <v>0</v>
      </c>
      <c r="S102" s="119">
        <v>0</v>
      </c>
      <c r="T102" s="119">
        <v>0</v>
      </c>
      <c r="U102" s="119">
        <v>0</v>
      </c>
      <c r="V102" s="119">
        <v>0</v>
      </c>
      <c r="W102" s="119">
        <v>0</v>
      </c>
      <c r="X102" s="119">
        <v>0</v>
      </c>
      <c r="Y102" s="119">
        <v>0</v>
      </c>
      <c r="Z102" s="119"/>
      <c r="AA102" s="119"/>
      <c r="AB102" s="119"/>
      <c r="AC102" s="119"/>
      <c r="AD102" s="119"/>
      <c r="AE102" s="119"/>
      <c r="AF102" s="119"/>
      <c r="AG102" s="119"/>
      <c r="AH102" s="119"/>
      <c r="AI102" s="119"/>
      <c r="AJ102" s="119"/>
      <c r="AK102" s="119"/>
      <c r="AL102" s="119"/>
      <c r="AM102" s="119"/>
      <c r="AN102" s="119"/>
      <c r="AO102" s="119"/>
      <c r="AP102" s="119"/>
      <c r="AQ102" s="119"/>
      <c r="AR102" s="119"/>
      <c r="AS102" s="119"/>
      <c r="AT102" s="119"/>
      <c r="AU102" s="119"/>
      <c r="AV102" s="119"/>
      <c r="AW102" s="119"/>
      <c r="AX102" s="119"/>
      <c r="AY102" s="119"/>
      <c r="AZ102" s="119"/>
      <c r="BA102" s="119"/>
      <c r="BB102" s="119"/>
      <c r="BD102" s="100">
        <v>146.29764778834229</v>
      </c>
      <c r="BF102" s="120">
        <v>4</v>
      </c>
      <c r="BH102" s="43">
        <v>145411.87</v>
      </c>
      <c r="BI102" s="43">
        <v>0</v>
      </c>
      <c r="BJ102" s="43">
        <v>0</v>
      </c>
      <c r="BL102" s="43" t="s">
        <v>263</v>
      </c>
      <c r="BM102" s="43">
        <v>0</v>
      </c>
      <c r="BN102" s="121" t="s">
        <v>263</v>
      </c>
      <c r="BP102" s="122">
        <v>6</v>
      </c>
      <c r="BQ102" s="38" t="s">
        <v>116</v>
      </c>
      <c r="BR102" s="96">
        <v>80</v>
      </c>
      <c r="BT102" s="43">
        <v>6</v>
      </c>
      <c r="BU102" s="43">
        <v>0</v>
      </c>
      <c r="BW102" s="38"/>
      <c r="BX102" s="48">
        <v>0</v>
      </c>
      <c r="BY102" s="48">
        <v>0</v>
      </c>
      <c r="BZ102" s="48">
        <v>0</v>
      </c>
      <c r="CA102" s="48">
        <v>0</v>
      </c>
      <c r="CB102" s="48">
        <v>0</v>
      </c>
      <c r="CC102" s="48">
        <v>0</v>
      </c>
      <c r="CD102" s="48">
        <v>0</v>
      </c>
      <c r="CE102" s="48">
        <v>0</v>
      </c>
      <c r="CF102" s="48"/>
      <c r="CG102" s="48"/>
      <c r="CH102" s="48"/>
      <c r="CI102" s="48">
        <v>0</v>
      </c>
      <c r="CJ102" s="48">
        <v>0</v>
      </c>
      <c r="CK102" s="48">
        <v>0</v>
      </c>
      <c r="CL102" s="48"/>
      <c r="CM102" s="48">
        <v>6</v>
      </c>
      <c r="CO102" s="123">
        <v>1</v>
      </c>
      <c r="CP102" s="123">
        <v>1</v>
      </c>
      <c r="CQ102" s="123">
        <v>1</v>
      </c>
      <c r="CR102" s="123">
        <v>1</v>
      </c>
      <c r="CS102" s="123">
        <v>1</v>
      </c>
      <c r="CT102" s="123">
        <v>1</v>
      </c>
      <c r="CU102" s="123">
        <v>1</v>
      </c>
      <c r="CV102" s="123">
        <v>1</v>
      </c>
      <c r="CW102" s="123">
        <v>1</v>
      </c>
      <c r="CX102" s="123">
        <v>1</v>
      </c>
      <c r="CZ102" s="2">
        <v>2012</v>
      </c>
      <c r="DA102" s="124">
        <v>41120</v>
      </c>
      <c r="DC102" s="125">
        <v>1</v>
      </c>
      <c r="DD102" s="125">
        <v>0.98750000000000004</v>
      </c>
      <c r="DE102" s="125">
        <v>0.97499999999999998</v>
      </c>
      <c r="DF102" s="125">
        <v>0.96250000000000002</v>
      </c>
      <c r="DG102" s="125">
        <v>0.95</v>
      </c>
      <c r="DH102" s="125">
        <v>0.9375</v>
      </c>
      <c r="DI102" s="125">
        <v>0.92500000000000004</v>
      </c>
      <c r="DJ102" s="125">
        <v>0.91249999999999998</v>
      </c>
      <c r="DK102" s="125">
        <v>0.9</v>
      </c>
      <c r="DL102" s="125">
        <v>0.88749999999999996</v>
      </c>
      <c r="DM102" s="125">
        <v>0.875</v>
      </c>
      <c r="DN102" s="125">
        <v>0.86250000000000004</v>
      </c>
      <c r="DO102" s="125">
        <v>0.85</v>
      </c>
      <c r="DP102" s="125">
        <v>0.83750000000000002</v>
      </c>
      <c r="DQ102" s="125">
        <v>0.82499999999999996</v>
      </c>
      <c r="DR102" s="125">
        <v>0.8125</v>
      </c>
      <c r="DS102" s="125">
        <v>0.8</v>
      </c>
      <c r="DT102" s="125">
        <v>0.78749999999999998</v>
      </c>
      <c r="DU102" s="125">
        <v>0.77500000000000002</v>
      </c>
      <c r="DV102" s="125">
        <v>0.76249999999999996</v>
      </c>
      <c r="DW102" s="125">
        <v>0.75</v>
      </c>
      <c r="DX102" s="125">
        <v>0.73750000000000004</v>
      </c>
      <c r="DY102" s="125">
        <v>0.72499999999999998</v>
      </c>
      <c r="DZ102" s="125">
        <v>0.71250000000000002</v>
      </c>
      <c r="EA102" s="125">
        <v>0.7</v>
      </c>
      <c r="EB102" s="125">
        <v>0.6875</v>
      </c>
      <c r="EC102" s="125">
        <v>0.67500000000000004</v>
      </c>
      <c r="ED102" s="125">
        <v>0.66249999999999998</v>
      </c>
      <c r="EE102" s="125">
        <v>0.65</v>
      </c>
      <c r="EF102" s="125">
        <v>0.63749999999999996</v>
      </c>
      <c r="EG102" s="125">
        <v>0.625</v>
      </c>
      <c r="EH102" s="125">
        <v>0.61250000000000004</v>
      </c>
      <c r="EI102" s="125">
        <v>0.6</v>
      </c>
      <c r="EJ102" s="125">
        <v>0.58750000000000002</v>
      </c>
      <c r="EK102" s="125">
        <v>0.57499999999999996</v>
      </c>
      <c r="EL102" s="125">
        <v>0.5625</v>
      </c>
      <c r="EM102" s="125">
        <v>0.55000000000000004</v>
      </c>
      <c r="EN102" s="125">
        <v>0.53749999999999998</v>
      </c>
      <c r="EO102" s="125">
        <v>0.52500000000000002</v>
      </c>
      <c r="ER102" s="126">
        <v>188969.51778834229</v>
      </c>
      <c r="ES102" s="126">
        <v>143594.22162500001</v>
      </c>
      <c r="ET102" s="126">
        <v>141776.57324999999</v>
      </c>
      <c r="EU102" s="126">
        <v>139958.924875</v>
      </c>
      <c r="EV102" s="126">
        <v>138141.27649999998</v>
      </c>
      <c r="EW102" s="126">
        <v>136323.62812499999</v>
      </c>
      <c r="EX102" s="126">
        <v>134505.97975</v>
      </c>
      <c r="EY102" s="126">
        <v>132688.33137499998</v>
      </c>
      <c r="EZ102" s="126">
        <v>130870.683</v>
      </c>
      <c r="FA102" s="126">
        <v>129053.03462499999</v>
      </c>
      <c r="FB102" s="126">
        <v>127235.38625</v>
      </c>
      <c r="FC102" s="126">
        <v>125417.73787500001</v>
      </c>
      <c r="FD102" s="126">
        <v>123600.08949999999</v>
      </c>
      <c r="FE102" s="126">
        <v>121782.441125</v>
      </c>
      <c r="FF102" s="126">
        <v>119964.79274999999</v>
      </c>
      <c r="FG102" s="126">
        <v>118147.144375</v>
      </c>
      <c r="FH102" s="126">
        <v>116329.496</v>
      </c>
      <c r="FI102" s="126">
        <v>114511.84762499999</v>
      </c>
      <c r="FJ102" s="126">
        <v>112694.19925000001</v>
      </c>
      <c r="FK102" s="126">
        <v>110876.55087499999</v>
      </c>
      <c r="FL102" s="126">
        <v>109058.9025</v>
      </c>
      <c r="FM102" s="126">
        <v>107241.25412500001</v>
      </c>
      <c r="FN102" s="126">
        <v>105423.60574999999</v>
      </c>
      <c r="FO102" s="126">
        <v>103605.957375</v>
      </c>
      <c r="FP102" s="126">
        <v>101788.30899999999</v>
      </c>
      <c r="FQ102" s="126">
        <v>99970.66062499999</v>
      </c>
      <c r="FR102" s="126">
        <v>98153.01225</v>
      </c>
      <c r="FS102" s="126">
        <v>96335.363874999995</v>
      </c>
      <c r="FT102" s="126">
        <v>94517.715500000006</v>
      </c>
      <c r="FU102" s="126">
        <v>92700.067124999987</v>
      </c>
      <c r="FV102" s="126">
        <v>90882.418749999997</v>
      </c>
      <c r="FW102" s="126">
        <v>89064.770375000007</v>
      </c>
      <c r="FX102" s="126">
        <v>87247.121999999988</v>
      </c>
      <c r="FY102" s="126">
        <v>85429.473624999999</v>
      </c>
      <c r="FZ102" s="126">
        <v>83611.825249999994</v>
      </c>
      <c r="GA102" s="126">
        <v>81794.176875000005</v>
      </c>
      <c r="GB102" s="126">
        <v>79976.5285</v>
      </c>
      <c r="GC102" s="126">
        <v>78158.880124999996</v>
      </c>
      <c r="GD102" s="126">
        <v>76341.231750000006</v>
      </c>
    </row>
    <row r="103" spans="5:186">
      <c r="E103" s="118" t="s">
        <v>450</v>
      </c>
      <c r="F103" s="118" t="s">
        <v>451</v>
      </c>
      <c r="G103" s="118" t="s">
        <v>504</v>
      </c>
      <c r="H103" s="118" t="s">
        <v>505</v>
      </c>
      <c r="I103" s="118" t="s">
        <v>506</v>
      </c>
      <c r="J103" s="118">
        <v>156</v>
      </c>
      <c r="K103" s="118" t="s">
        <v>305</v>
      </c>
      <c r="L103" s="118" t="s">
        <v>269</v>
      </c>
      <c r="M103" s="118" t="s">
        <v>356</v>
      </c>
      <c r="N103" s="118" t="s">
        <v>262</v>
      </c>
      <c r="O103" s="119">
        <v>0</v>
      </c>
      <c r="P103" s="119">
        <v>99.498139727159995</v>
      </c>
      <c r="Q103" s="119">
        <v>19.726295090026401</v>
      </c>
      <c r="R103" s="119">
        <v>0</v>
      </c>
      <c r="S103" s="119">
        <v>0</v>
      </c>
      <c r="T103" s="119">
        <v>0</v>
      </c>
      <c r="U103" s="119">
        <v>0</v>
      </c>
      <c r="V103" s="119">
        <v>0</v>
      </c>
      <c r="W103" s="119">
        <v>0</v>
      </c>
      <c r="X103" s="119">
        <v>0</v>
      </c>
      <c r="Y103" s="119">
        <v>0</v>
      </c>
      <c r="Z103" s="119"/>
      <c r="AA103" s="119"/>
      <c r="AB103" s="119"/>
      <c r="AC103" s="119"/>
      <c r="AD103" s="119"/>
      <c r="AE103" s="119"/>
      <c r="AF103" s="119"/>
      <c r="AG103" s="119"/>
      <c r="AH103" s="119"/>
      <c r="AI103" s="119"/>
      <c r="AJ103" s="119"/>
      <c r="AK103" s="119"/>
      <c r="AL103" s="119"/>
      <c r="AM103" s="119"/>
      <c r="AN103" s="119"/>
      <c r="AO103" s="119"/>
      <c r="AP103" s="119"/>
      <c r="AQ103" s="119"/>
      <c r="AR103" s="119"/>
      <c r="AS103" s="119"/>
      <c r="AT103" s="119"/>
      <c r="AU103" s="119"/>
      <c r="AV103" s="119"/>
      <c r="AW103" s="119"/>
      <c r="AX103" s="119"/>
      <c r="AY103" s="119"/>
      <c r="AZ103" s="119"/>
      <c r="BA103" s="119"/>
      <c r="BB103" s="119"/>
      <c r="BD103" s="100">
        <v>119.22443481718639</v>
      </c>
      <c r="BF103" s="120">
        <v>7</v>
      </c>
      <c r="BH103" s="43">
        <v>0</v>
      </c>
      <c r="BI103" s="43">
        <v>119928.02</v>
      </c>
      <c r="BJ103" s="43">
        <v>1</v>
      </c>
      <c r="BL103" s="43">
        <v>4736</v>
      </c>
      <c r="BM103" s="43">
        <v>25</v>
      </c>
      <c r="BN103" s="121">
        <v>40878</v>
      </c>
      <c r="BP103" s="122">
        <v>7</v>
      </c>
      <c r="BQ103" s="38" t="s">
        <v>117</v>
      </c>
      <c r="BR103" s="96">
        <v>50</v>
      </c>
      <c r="BT103" s="43">
        <v>0</v>
      </c>
      <c r="BU103" s="43">
        <v>0</v>
      </c>
      <c r="BW103" s="38"/>
      <c r="BX103" s="48">
        <v>0</v>
      </c>
      <c r="BY103" s="48">
        <v>0</v>
      </c>
      <c r="BZ103" s="48">
        <v>0</v>
      </c>
      <c r="CA103" s="48">
        <v>0</v>
      </c>
      <c r="CB103" s="48">
        <v>0</v>
      </c>
      <c r="CC103" s="48">
        <v>0</v>
      </c>
      <c r="CD103" s="48">
        <v>0</v>
      </c>
      <c r="CE103" s="48">
        <v>0</v>
      </c>
      <c r="CF103" s="48"/>
      <c r="CG103" s="48"/>
      <c r="CH103" s="48"/>
      <c r="CI103" s="48">
        <v>0</v>
      </c>
      <c r="CJ103" s="48">
        <v>0</v>
      </c>
      <c r="CK103" s="48">
        <v>0</v>
      </c>
      <c r="CL103" s="48"/>
      <c r="CM103" s="48">
        <v>0</v>
      </c>
      <c r="CO103" s="123">
        <v>0.83454486389242399</v>
      </c>
      <c r="CP103" s="123">
        <v>1</v>
      </c>
      <c r="CQ103" s="123">
        <v>1</v>
      </c>
      <c r="CR103" s="123">
        <v>1</v>
      </c>
      <c r="CS103" s="123">
        <v>1</v>
      </c>
      <c r="CT103" s="123">
        <v>1</v>
      </c>
      <c r="CU103" s="123">
        <v>1</v>
      </c>
      <c r="CV103" s="123">
        <v>1</v>
      </c>
      <c r="CW103" s="123">
        <v>1</v>
      </c>
      <c r="CX103" s="123">
        <v>1</v>
      </c>
      <c r="CZ103" s="2">
        <v>2013</v>
      </c>
      <c r="DA103" s="124">
        <v>40878</v>
      </c>
      <c r="DC103" s="125">
        <v>0.98666666666666669</v>
      </c>
      <c r="DD103" s="125">
        <v>0.96683333333333332</v>
      </c>
      <c r="DE103" s="125">
        <v>0.9468333333333333</v>
      </c>
      <c r="DF103" s="125">
        <v>0.9268333333333334</v>
      </c>
      <c r="DG103" s="125">
        <v>0.90666666666666662</v>
      </c>
      <c r="DH103" s="125">
        <v>0.88683333333333336</v>
      </c>
      <c r="DI103" s="125">
        <v>0.86683333333333334</v>
      </c>
      <c r="DJ103" s="125">
        <v>0.84683333333333333</v>
      </c>
      <c r="DK103" s="125">
        <v>0.82666666666666666</v>
      </c>
      <c r="DL103" s="125">
        <v>0.80683333333333329</v>
      </c>
      <c r="DM103" s="125">
        <v>0.78683333333333327</v>
      </c>
      <c r="DN103" s="125">
        <v>0.76683333333333326</v>
      </c>
      <c r="DO103" s="125">
        <v>0.74666666666666659</v>
      </c>
      <c r="DP103" s="125">
        <v>0.72683333333333333</v>
      </c>
      <c r="DQ103" s="125">
        <v>0.70683333333333331</v>
      </c>
      <c r="DR103" s="125">
        <v>0.68683333333333341</v>
      </c>
      <c r="DS103" s="125">
        <v>0.66666666666666674</v>
      </c>
      <c r="DT103" s="125">
        <v>0.64683333333333337</v>
      </c>
      <c r="DU103" s="125">
        <v>0.62683333333333335</v>
      </c>
      <c r="DV103" s="125">
        <v>0.60683333333333334</v>
      </c>
      <c r="DW103" s="125">
        <v>0.58666666666666667</v>
      </c>
      <c r="DX103" s="125">
        <v>0.5668333333333333</v>
      </c>
      <c r="DY103" s="125">
        <v>0.54683333333333339</v>
      </c>
      <c r="DZ103" s="125">
        <v>0.52683333333333338</v>
      </c>
      <c r="EA103" s="125">
        <v>0.5066666666666666</v>
      </c>
      <c r="EB103" s="125">
        <v>0.48683333333333334</v>
      </c>
      <c r="EC103" s="125">
        <v>0.46683333333333332</v>
      </c>
      <c r="ED103" s="125">
        <v>0.44683333333333342</v>
      </c>
      <c r="EE103" s="125">
        <v>0.42666666666666664</v>
      </c>
      <c r="EF103" s="125">
        <v>0.40666666666666662</v>
      </c>
      <c r="EG103" s="125">
        <v>0.38683333333333336</v>
      </c>
      <c r="EH103" s="125">
        <v>0.36683333333333334</v>
      </c>
      <c r="EI103" s="125">
        <v>0.34666666666666668</v>
      </c>
      <c r="EJ103" s="125">
        <v>0.32666666666666666</v>
      </c>
      <c r="EK103" s="125">
        <v>0.3068333333333334</v>
      </c>
      <c r="EL103" s="125">
        <v>0.28683333333333338</v>
      </c>
      <c r="EM103" s="125">
        <v>0.26666666666666672</v>
      </c>
      <c r="EN103" s="125">
        <v>0.2466666666666667</v>
      </c>
      <c r="EO103" s="125">
        <v>0.22683333333333333</v>
      </c>
      <c r="ER103" s="126">
        <v>98171.497864131205</v>
      </c>
      <c r="ES103" s="126">
        <v>19072.039636207192</v>
      </c>
      <c r="ET103" s="126">
        <v>18677.513734406664</v>
      </c>
      <c r="EU103" s="126">
        <v>18282.987832606137</v>
      </c>
      <c r="EV103" s="126">
        <v>17885.174214957267</v>
      </c>
      <c r="EW103" s="126">
        <v>17493.936029005079</v>
      </c>
      <c r="EX103" s="126">
        <v>17099.410127204552</v>
      </c>
      <c r="EY103" s="126">
        <v>16704.884225404025</v>
      </c>
      <c r="EZ103" s="126">
        <v>16307.070607755157</v>
      </c>
      <c r="FA103" s="126">
        <v>15915.832421802967</v>
      </c>
      <c r="FB103" s="126">
        <v>15521.306520002438</v>
      </c>
      <c r="FC103" s="126">
        <v>15126.78061820191</v>
      </c>
      <c r="FD103" s="126">
        <v>14728.967000553044</v>
      </c>
      <c r="FE103" s="126">
        <v>14337.728814600856</v>
      </c>
      <c r="FF103" s="126">
        <v>13943.202912800327</v>
      </c>
      <c r="FG103" s="126">
        <v>13548.677010999801</v>
      </c>
      <c r="FH103" s="126">
        <v>13150.863393350935</v>
      </c>
      <c r="FI103" s="126">
        <v>12759.625207398743</v>
      </c>
      <c r="FJ103" s="126">
        <v>12365.099305598216</v>
      </c>
      <c r="FK103" s="126">
        <v>11970.573403797687</v>
      </c>
      <c r="FL103" s="126">
        <v>11572.759786148821</v>
      </c>
      <c r="FM103" s="126">
        <v>11181.521600196631</v>
      </c>
      <c r="FN103" s="126">
        <v>10786.995698396104</v>
      </c>
      <c r="FO103" s="126">
        <v>10392.469796595577</v>
      </c>
      <c r="FP103" s="126">
        <v>9994.6561789467087</v>
      </c>
      <c r="FQ103" s="126">
        <v>9603.4179929945203</v>
      </c>
      <c r="FR103" s="126">
        <v>9208.8920911939913</v>
      </c>
      <c r="FS103" s="126">
        <v>8814.3661893934641</v>
      </c>
      <c r="FT103" s="126">
        <v>8416.5525717445962</v>
      </c>
      <c r="FU103" s="126">
        <v>8022.026669944069</v>
      </c>
      <c r="FV103" s="126">
        <v>7630.7884839918797</v>
      </c>
      <c r="FW103" s="126">
        <v>7236.2625821913516</v>
      </c>
      <c r="FX103" s="126">
        <v>6838.4489645424856</v>
      </c>
      <c r="FY103" s="126">
        <v>6443.9230627419574</v>
      </c>
      <c r="FZ103" s="126">
        <v>6052.6848767897682</v>
      </c>
      <c r="GA103" s="126">
        <v>5658.1589749892401</v>
      </c>
      <c r="GB103" s="126">
        <v>5260.3453573403749</v>
      </c>
      <c r="GC103" s="126">
        <v>4865.8194555398459</v>
      </c>
      <c r="GD103" s="126">
        <v>4474.5812695876548</v>
      </c>
    </row>
    <row r="104" spans="5:186">
      <c r="E104" s="118" t="s">
        <v>450</v>
      </c>
      <c r="F104" s="118" t="s">
        <v>451</v>
      </c>
      <c r="G104" s="118" t="s">
        <v>507</v>
      </c>
      <c r="H104" s="118" t="s">
        <v>508</v>
      </c>
      <c r="I104" s="118" t="s">
        <v>509</v>
      </c>
      <c r="J104" s="118">
        <v>135</v>
      </c>
      <c r="K104" s="118" t="s">
        <v>260</v>
      </c>
      <c r="L104" s="118" t="s">
        <v>260</v>
      </c>
      <c r="M104" s="118" t="s">
        <v>290</v>
      </c>
      <c r="N104" s="118" t="s">
        <v>262</v>
      </c>
      <c r="O104" s="119">
        <v>57.07</v>
      </c>
      <c r="P104" s="119">
        <v>9.7402852418354708</v>
      </c>
      <c r="Q104" s="119">
        <v>0</v>
      </c>
      <c r="R104" s="119">
        <v>0</v>
      </c>
      <c r="S104" s="119">
        <v>0</v>
      </c>
      <c r="T104" s="119">
        <v>0</v>
      </c>
      <c r="U104" s="119">
        <v>0</v>
      </c>
      <c r="V104" s="119">
        <v>0</v>
      </c>
      <c r="W104" s="119">
        <v>0</v>
      </c>
      <c r="X104" s="119">
        <v>0</v>
      </c>
      <c r="Y104" s="119">
        <v>0</v>
      </c>
      <c r="Z104" s="119"/>
      <c r="AA104" s="119"/>
      <c r="AB104" s="119"/>
      <c r="AC104" s="119"/>
      <c r="AD104" s="119"/>
      <c r="AE104" s="119"/>
      <c r="AF104" s="119"/>
      <c r="AG104" s="119"/>
      <c r="AH104" s="119"/>
      <c r="AI104" s="119"/>
      <c r="AJ104" s="119"/>
      <c r="AK104" s="119"/>
      <c r="AL104" s="119"/>
      <c r="AM104" s="119"/>
      <c r="AN104" s="119"/>
      <c r="AO104" s="119"/>
      <c r="AP104" s="119"/>
      <c r="AQ104" s="119"/>
      <c r="AR104" s="119"/>
      <c r="AS104" s="119"/>
      <c r="AT104" s="119"/>
      <c r="AU104" s="119"/>
      <c r="AV104" s="119"/>
      <c r="AW104" s="119"/>
      <c r="AX104" s="119"/>
      <c r="AY104" s="119"/>
      <c r="AZ104" s="119"/>
      <c r="BA104" s="119"/>
      <c r="BB104" s="119"/>
      <c r="BD104" s="100">
        <v>66.810285241835473</v>
      </c>
      <c r="BF104" s="120">
        <v>5</v>
      </c>
      <c r="BH104" s="43">
        <v>66816.75</v>
      </c>
      <c r="BI104" s="43">
        <v>0</v>
      </c>
      <c r="BJ104" s="43">
        <v>0</v>
      </c>
      <c r="BL104" s="43" t="s">
        <v>263</v>
      </c>
      <c r="BM104" s="43">
        <v>0</v>
      </c>
      <c r="BN104" s="121" t="s">
        <v>263</v>
      </c>
      <c r="BP104" s="122">
        <v>9</v>
      </c>
      <c r="BQ104" s="38" t="s">
        <v>119</v>
      </c>
      <c r="BR104" s="96">
        <v>50</v>
      </c>
      <c r="BT104" s="43">
        <v>0</v>
      </c>
      <c r="BU104" s="43">
        <v>0</v>
      </c>
      <c r="BW104" s="38"/>
      <c r="BX104" s="48">
        <v>0</v>
      </c>
      <c r="BY104" s="48">
        <v>9</v>
      </c>
      <c r="BZ104" s="48">
        <v>0</v>
      </c>
      <c r="CA104" s="48">
        <v>0</v>
      </c>
      <c r="CB104" s="48">
        <v>0</v>
      </c>
      <c r="CC104" s="48">
        <v>0</v>
      </c>
      <c r="CD104" s="48">
        <v>0</v>
      </c>
      <c r="CE104" s="48">
        <v>0</v>
      </c>
      <c r="CF104" s="48"/>
      <c r="CG104" s="48"/>
      <c r="CH104" s="48"/>
      <c r="CI104" s="48">
        <v>0</v>
      </c>
      <c r="CJ104" s="48">
        <v>0</v>
      </c>
      <c r="CK104" s="48">
        <v>0</v>
      </c>
      <c r="CL104" s="48"/>
      <c r="CM104" s="48">
        <v>9</v>
      </c>
      <c r="CO104" s="123">
        <v>1</v>
      </c>
      <c r="CP104" s="123">
        <v>1</v>
      </c>
      <c r="CQ104" s="123">
        <v>1</v>
      </c>
      <c r="CR104" s="123">
        <v>1</v>
      </c>
      <c r="CS104" s="123">
        <v>1</v>
      </c>
      <c r="CT104" s="123">
        <v>1</v>
      </c>
      <c r="CU104" s="123">
        <v>1</v>
      </c>
      <c r="CV104" s="123">
        <v>1</v>
      </c>
      <c r="CW104" s="123">
        <v>1</v>
      </c>
      <c r="CX104" s="123">
        <v>1</v>
      </c>
      <c r="CZ104" s="2">
        <v>2012</v>
      </c>
      <c r="DA104" s="124">
        <v>41120</v>
      </c>
      <c r="DC104" s="125">
        <v>1</v>
      </c>
      <c r="DD104" s="125">
        <v>0.98</v>
      </c>
      <c r="DE104" s="125">
        <v>0.96</v>
      </c>
      <c r="DF104" s="125">
        <v>0.94</v>
      </c>
      <c r="DG104" s="125">
        <v>0.92</v>
      </c>
      <c r="DH104" s="125">
        <v>0.9</v>
      </c>
      <c r="DI104" s="125">
        <v>0.88</v>
      </c>
      <c r="DJ104" s="125">
        <v>0.86</v>
      </c>
      <c r="DK104" s="125">
        <v>0.84</v>
      </c>
      <c r="DL104" s="125">
        <v>0.82000000000000006</v>
      </c>
      <c r="DM104" s="125">
        <v>0.8</v>
      </c>
      <c r="DN104" s="125">
        <v>0.78</v>
      </c>
      <c r="DO104" s="125">
        <v>0.76</v>
      </c>
      <c r="DP104" s="125">
        <v>0.74</v>
      </c>
      <c r="DQ104" s="125">
        <v>0.72</v>
      </c>
      <c r="DR104" s="125">
        <v>0.7</v>
      </c>
      <c r="DS104" s="125">
        <v>0.67999999999999994</v>
      </c>
      <c r="DT104" s="125">
        <v>0.65999999999999992</v>
      </c>
      <c r="DU104" s="125">
        <v>0.64</v>
      </c>
      <c r="DV104" s="125">
        <v>0.62</v>
      </c>
      <c r="DW104" s="125">
        <v>0.6</v>
      </c>
      <c r="DX104" s="125">
        <v>0.58000000000000007</v>
      </c>
      <c r="DY104" s="125">
        <v>0.56000000000000005</v>
      </c>
      <c r="DZ104" s="125">
        <v>0.54</v>
      </c>
      <c r="EA104" s="125">
        <v>0.52</v>
      </c>
      <c r="EB104" s="125">
        <v>0.5</v>
      </c>
      <c r="EC104" s="125">
        <v>0.48</v>
      </c>
      <c r="ED104" s="125">
        <v>0.45999999999999996</v>
      </c>
      <c r="EE104" s="125">
        <v>0.43999999999999995</v>
      </c>
      <c r="EF104" s="125">
        <v>0.42000000000000004</v>
      </c>
      <c r="EG104" s="125">
        <v>0.4</v>
      </c>
      <c r="EH104" s="125">
        <v>0.38</v>
      </c>
      <c r="EI104" s="125">
        <v>0.36</v>
      </c>
      <c r="EJ104" s="125">
        <v>0.33999999999999997</v>
      </c>
      <c r="EK104" s="125">
        <v>0.31999999999999995</v>
      </c>
      <c r="EL104" s="125">
        <v>0.30000000000000004</v>
      </c>
      <c r="EM104" s="125">
        <v>0.28000000000000003</v>
      </c>
      <c r="EN104" s="125">
        <v>0.26</v>
      </c>
      <c r="EO104" s="125">
        <v>0.24</v>
      </c>
      <c r="ER104" s="126">
        <v>76557.035241835474</v>
      </c>
      <c r="ES104" s="126">
        <v>65480.415000000001</v>
      </c>
      <c r="ET104" s="126">
        <v>64144.079999999994</v>
      </c>
      <c r="EU104" s="126">
        <v>62807.744999999995</v>
      </c>
      <c r="EV104" s="126">
        <v>61471.41</v>
      </c>
      <c r="EW104" s="126">
        <v>60135.075000000004</v>
      </c>
      <c r="EX104" s="126">
        <v>58798.74</v>
      </c>
      <c r="EY104" s="126">
        <v>57462.404999999999</v>
      </c>
      <c r="EZ104" s="126">
        <v>56126.07</v>
      </c>
      <c r="FA104" s="126">
        <v>54789.735000000001</v>
      </c>
      <c r="FB104" s="126">
        <v>53453.4</v>
      </c>
      <c r="FC104" s="126">
        <v>52117.065000000002</v>
      </c>
      <c r="FD104" s="126">
        <v>50780.73</v>
      </c>
      <c r="FE104" s="126">
        <v>49444.394999999997</v>
      </c>
      <c r="FF104" s="126">
        <v>48108.06</v>
      </c>
      <c r="FG104" s="126">
        <v>46771.724999999999</v>
      </c>
      <c r="FH104" s="126">
        <v>45435.39</v>
      </c>
      <c r="FI104" s="126">
        <v>44099.054999999993</v>
      </c>
      <c r="FJ104" s="126">
        <v>42762.720000000001</v>
      </c>
      <c r="FK104" s="126">
        <v>41426.385000000002</v>
      </c>
      <c r="FL104" s="126">
        <v>40090.049999999996</v>
      </c>
      <c r="FM104" s="126">
        <v>38753.715000000004</v>
      </c>
      <c r="FN104" s="126">
        <v>37417.380000000005</v>
      </c>
      <c r="FO104" s="126">
        <v>36081.045000000006</v>
      </c>
      <c r="FP104" s="126">
        <v>34744.71</v>
      </c>
      <c r="FQ104" s="126">
        <v>33408.375</v>
      </c>
      <c r="FR104" s="126">
        <v>32072.039999999997</v>
      </c>
      <c r="FS104" s="126">
        <v>30735.704999999998</v>
      </c>
      <c r="FT104" s="126">
        <v>29399.369999999995</v>
      </c>
      <c r="FU104" s="126">
        <v>28063.035000000003</v>
      </c>
      <c r="FV104" s="126">
        <v>26726.7</v>
      </c>
      <c r="FW104" s="126">
        <v>25390.365000000002</v>
      </c>
      <c r="FX104" s="126">
        <v>24054.03</v>
      </c>
      <c r="FY104" s="126">
        <v>22717.695</v>
      </c>
      <c r="FZ104" s="126">
        <v>21381.359999999997</v>
      </c>
      <c r="GA104" s="126">
        <v>20045.025000000001</v>
      </c>
      <c r="GB104" s="126">
        <v>18708.690000000002</v>
      </c>
      <c r="GC104" s="126">
        <v>17372.355</v>
      </c>
      <c r="GD104" s="126">
        <v>16036.019999999999</v>
      </c>
    </row>
    <row r="105" spans="5:186">
      <c r="E105" s="118" t="s">
        <v>450</v>
      </c>
      <c r="F105" s="118" t="s">
        <v>451</v>
      </c>
      <c r="G105" s="118" t="s">
        <v>510</v>
      </c>
      <c r="H105" s="118" t="s">
        <v>511</v>
      </c>
      <c r="I105" s="118" t="s">
        <v>512</v>
      </c>
      <c r="J105" s="118">
        <v>120</v>
      </c>
      <c r="K105" s="118" t="s">
        <v>488</v>
      </c>
      <c r="L105" s="118" t="s">
        <v>260</v>
      </c>
      <c r="M105" s="118" t="s">
        <v>290</v>
      </c>
      <c r="N105" s="118" t="s">
        <v>262</v>
      </c>
      <c r="O105" s="119">
        <v>143.19999999999999</v>
      </c>
      <c r="P105" s="119">
        <v>51.098032244729197</v>
      </c>
      <c r="Q105" s="119">
        <v>0</v>
      </c>
      <c r="R105" s="119">
        <v>0</v>
      </c>
      <c r="S105" s="119">
        <v>0</v>
      </c>
      <c r="T105" s="119">
        <v>0</v>
      </c>
      <c r="U105" s="119">
        <v>0</v>
      </c>
      <c r="V105" s="119">
        <v>0</v>
      </c>
      <c r="W105" s="119">
        <v>0</v>
      </c>
      <c r="X105" s="119">
        <v>0</v>
      </c>
      <c r="Y105" s="119">
        <v>0</v>
      </c>
      <c r="Z105" s="119"/>
      <c r="AA105" s="119"/>
      <c r="AB105" s="119"/>
      <c r="AC105" s="119"/>
      <c r="AD105" s="119"/>
      <c r="AE105" s="119"/>
      <c r="AF105" s="119"/>
      <c r="AG105" s="119"/>
      <c r="AH105" s="119"/>
      <c r="AI105" s="119"/>
      <c r="AJ105" s="119"/>
      <c r="AK105" s="119"/>
      <c r="AL105" s="119"/>
      <c r="AM105" s="119"/>
      <c r="AN105" s="119"/>
      <c r="AO105" s="119"/>
      <c r="AP105" s="119"/>
      <c r="AQ105" s="119"/>
      <c r="AR105" s="119"/>
      <c r="AS105" s="119"/>
      <c r="AT105" s="119"/>
      <c r="AU105" s="119"/>
      <c r="AV105" s="119"/>
      <c r="AW105" s="119"/>
      <c r="AX105" s="119"/>
      <c r="AY105" s="119"/>
      <c r="AZ105" s="119"/>
      <c r="BA105" s="119"/>
      <c r="BB105" s="119"/>
      <c r="BD105" s="100">
        <v>194.2980322447292</v>
      </c>
      <c r="BF105" s="120">
        <v>5</v>
      </c>
      <c r="BH105" s="43">
        <v>197043.35</v>
      </c>
      <c r="BI105" s="43">
        <v>0</v>
      </c>
      <c r="BJ105" s="43">
        <v>0</v>
      </c>
      <c r="BL105" s="43" t="s">
        <v>263</v>
      </c>
      <c r="BM105" s="43">
        <v>0</v>
      </c>
      <c r="BN105" s="121" t="s">
        <v>263</v>
      </c>
      <c r="BP105" s="122">
        <v>9</v>
      </c>
      <c r="BQ105" s="38" t="s">
        <v>119</v>
      </c>
      <c r="BR105" s="96">
        <v>50</v>
      </c>
      <c r="BT105" s="43">
        <v>0</v>
      </c>
      <c r="BU105" s="43">
        <v>0</v>
      </c>
      <c r="BW105" s="38"/>
      <c r="BX105" s="48">
        <v>0</v>
      </c>
      <c r="BY105" s="48">
        <v>9</v>
      </c>
      <c r="BZ105" s="48">
        <v>0</v>
      </c>
      <c r="CA105" s="48">
        <v>0</v>
      </c>
      <c r="CB105" s="48">
        <v>0</v>
      </c>
      <c r="CC105" s="48">
        <v>0</v>
      </c>
      <c r="CD105" s="48">
        <v>0</v>
      </c>
      <c r="CE105" s="48">
        <v>0</v>
      </c>
      <c r="CF105" s="48"/>
      <c r="CG105" s="48"/>
      <c r="CH105" s="48"/>
      <c r="CI105" s="48">
        <v>0</v>
      </c>
      <c r="CJ105" s="48">
        <v>0</v>
      </c>
      <c r="CK105" s="48">
        <v>0</v>
      </c>
      <c r="CL105" s="48"/>
      <c r="CM105" s="48">
        <v>9</v>
      </c>
      <c r="CO105" s="123">
        <v>1</v>
      </c>
      <c r="CP105" s="123">
        <v>1</v>
      </c>
      <c r="CQ105" s="123">
        <v>1</v>
      </c>
      <c r="CR105" s="123">
        <v>1</v>
      </c>
      <c r="CS105" s="123">
        <v>1</v>
      </c>
      <c r="CT105" s="123">
        <v>1</v>
      </c>
      <c r="CU105" s="123">
        <v>1</v>
      </c>
      <c r="CV105" s="123">
        <v>1</v>
      </c>
      <c r="CW105" s="123">
        <v>1</v>
      </c>
      <c r="CX105" s="123">
        <v>1</v>
      </c>
      <c r="CZ105" s="2">
        <v>2012</v>
      </c>
      <c r="DA105" s="124">
        <v>41120</v>
      </c>
      <c r="DC105" s="125">
        <v>1</v>
      </c>
      <c r="DD105" s="125">
        <v>0.98</v>
      </c>
      <c r="DE105" s="125">
        <v>0.96</v>
      </c>
      <c r="DF105" s="125">
        <v>0.94</v>
      </c>
      <c r="DG105" s="125">
        <v>0.92</v>
      </c>
      <c r="DH105" s="125">
        <v>0.9</v>
      </c>
      <c r="DI105" s="125">
        <v>0.88</v>
      </c>
      <c r="DJ105" s="125">
        <v>0.86</v>
      </c>
      <c r="DK105" s="125">
        <v>0.84</v>
      </c>
      <c r="DL105" s="125">
        <v>0.82000000000000006</v>
      </c>
      <c r="DM105" s="125">
        <v>0.8</v>
      </c>
      <c r="DN105" s="125">
        <v>0.78</v>
      </c>
      <c r="DO105" s="125">
        <v>0.76</v>
      </c>
      <c r="DP105" s="125">
        <v>0.74</v>
      </c>
      <c r="DQ105" s="125">
        <v>0.72</v>
      </c>
      <c r="DR105" s="125">
        <v>0.7</v>
      </c>
      <c r="DS105" s="125">
        <v>0.67999999999999994</v>
      </c>
      <c r="DT105" s="125">
        <v>0.65999999999999992</v>
      </c>
      <c r="DU105" s="125">
        <v>0.64</v>
      </c>
      <c r="DV105" s="125">
        <v>0.62</v>
      </c>
      <c r="DW105" s="125">
        <v>0.6</v>
      </c>
      <c r="DX105" s="125">
        <v>0.58000000000000007</v>
      </c>
      <c r="DY105" s="125">
        <v>0.56000000000000005</v>
      </c>
      <c r="DZ105" s="125">
        <v>0.54</v>
      </c>
      <c r="EA105" s="125">
        <v>0.52</v>
      </c>
      <c r="EB105" s="125">
        <v>0.5</v>
      </c>
      <c r="EC105" s="125">
        <v>0.48</v>
      </c>
      <c r="ED105" s="125">
        <v>0.45999999999999996</v>
      </c>
      <c r="EE105" s="125">
        <v>0.43999999999999995</v>
      </c>
      <c r="EF105" s="125">
        <v>0.42000000000000004</v>
      </c>
      <c r="EG105" s="125">
        <v>0.4</v>
      </c>
      <c r="EH105" s="125">
        <v>0.38</v>
      </c>
      <c r="EI105" s="125">
        <v>0.36</v>
      </c>
      <c r="EJ105" s="125">
        <v>0.33999999999999997</v>
      </c>
      <c r="EK105" s="125">
        <v>0.31999999999999995</v>
      </c>
      <c r="EL105" s="125">
        <v>0.30000000000000004</v>
      </c>
      <c r="EM105" s="125">
        <v>0.28000000000000003</v>
      </c>
      <c r="EN105" s="125">
        <v>0.26</v>
      </c>
      <c r="EO105" s="125">
        <v>0.24</v>
      </c>
      <c r="ER105" s="126">
        <v>248141.3822447292</v>
      </c>
      <c r="ES105" s="126">
        <v>193102.48300000001</v>
      </c>
      <c r="ET105" s="126">
        <v>189161.61600000001</v>
      </c>
      <c r="EU105" s="126">
        <v>185220.74899999998</v>
      </c>
      <c r="EV105" s="126">
        <v>181279.88200000001</v>
      </c>
      <c r="EW105" s="126">
        <v>177339.01500000001</v>
      </c>
      <c r="EX105" s="126">
        <v>173398.14800000002</v>
      </c>
      <c r="EY105" s="126">
        <v>169457.28099999999</v>
      </c>
      <c r="EZ105" s="126">
        <v>165516.41399999999</v>
      </c>
      <c r="FA105" s="126">
        <v>161575.54700000002</v>
      </c>
      <c r="FB105" s="126">
        <v>157634.68000000002</v>
      </c>
      <c r="FC105" s="126">
        <v>153693.81300000002</v>
      </c>
      <c r="FD105" s="126">
        <v>149752.946</v>
      </c>
      <c r="FE105" s="126">
        <v>145812.079</v>
      </c>
      <c r="FF105" s="126">
        <v>141871.212</v>
      </c>
      <c r="FG105" s="126">
        <v>137930.345</v>
      </c>
      <c r="FH105" s="126">
        <v>133989.478</v>
      </c>
      <c r="FI105" s="126">
        <v>130048.61099999999</v>
      </c>
      <c r="FJ105" s="126">
        <v>126107.74400000001</v>
      </c>
      <c r="FK105" s="126">
        <v>122166.87700000001</v>
      </c>
      <c r="FL105" s="126">
        <v>118226.01</v>
      </c>
      <c r="FM105" s="126">
        <v>114285.14300000001</v>
      </c>
      <c r="FN105" s="126">
        <v>110344.27600000001</v>
      </c>
      <c r="FO105" s="126">
        <v>106403.40900000001</v>
      </c>
      <c r="FP105" s="126">
        <v>102462.542</v>
      </c>
      <c r="FQ105" s="126">
        <v>98521.675000000003</v>
      </c>
      <c r="FR105" s="126">
        <v>94580.808000000005</v>
      </c>
      <c r="FS105" s="126">
        <v>90639.940999999992</v>
      </c>
      <c r="FT105" s="126">
        <v>86699.073999999993</v>
      </c>
      <c r="FU105" s="126">
        <v>82758.207000000009</v>
      </c>
      <c r="FV105" s="126">
        <v>78817.340000000011</v>
      </c>
      <c r="FW105" s="126">
        <v>74876.472999999998</v>
      </c>
      <c r="FX105" s="126">
        <v>70935.606</v>
      </c>
      <c r="FY105" s="126">
        <v>66994.739000000001</v>
      </c>
      <c r="FZ105" s="126">
        <v>63053.871999999996</v>
      </c>
      <c r="GA105" s="126">
        <v>59113.005000000012</v>
      </c>
      <c r="GB105" s="126">
        <v>55172.138000000006</v>
      </c>
      <c r="GC105" s="126">
        <v>51231.271000000001</v>
      </c>
      <c r="GD105" s="126">
        <v>47290.404000000002</v>
      </c>
    </row>
    <row r="106" spans="5:186">
      <c r="E106" s="118" t="s">
        <v>450</v>
      </c>
      <c r="F106" s="118" t="s">
        <v>451</v>
      </c>
      <c r="G106" s="118" t="s">
        <v>513</v>
      </c>
      <c r="H106" s="118" t="s">
        <v>514</v>
      </c>
      <c r="I106" s="118" t="s">
        <v>515</v>
      </c>
      <c r="J106" s="118">
        <v>135</v>
      </c>
      <c r="K106" s="118" t="s">
        <v>260</v>
      </c>
      <c r="L106" s="118" t="s">
        <v>260</v>
      </c>
      <c r="M106" s="118" t="s">
        <v>290</v>
      </c>
      <c r="N106" s="118" t="s">
        <v>262</v>
      </c>
      <c r="O106" s="119">
        <v>145.47</v>
      </c>
      <c r="P106" s="119">
        <v>13.0597188921042</v>
      </c>
      <c r="Q106" s="119">
        <v>0</v>
      </c>
      <c r="R106" s="119">
        <v>0</v>
      </c>
      <c r="S106" s="119">
        <v>0</v>
      </c>
      <c r="T106" s="119">
        <v>0</v>
      </c>
      <c r="U106" s="119">
        <v>0</v>
      </c>
      <c r="V106" s="119">
        <v>0</v>
      </c>
      <c r="W106" s="119">
        <v>0</v>
      </c>
      <c r="X106" s="119">
        <v>0</v>
      </c>
      <c r="Y106" s="119">
        <v>0</v>
      </c>
      <c r="Z106" s="119"/>
      <c r="AA106" s="119"/>
      <c r="AB106" s="119"/>
      <c r="AC106" s="119"/>
      <c r="AD106" s="119"/>
      <c r="AE106" s="119"/>
      <c r="AF106" s="119"/>
      <c r="AG106" s="119"/>
      <c r="AH106" s="119"/>
      <c r="AI106" s="119"/>
      <c r="AJ106" s="119"/>
      <c r="AK106" s="119"/>
      <c r="AL106" s="119"/>
      <c r="AM106" s="119"/>
      <c r="AN106" s="119"/>
      <c r="AO106" s="119"/>
      <c r="AP106" s="119"/>
      <c r="AQ106" s="119"/>
      <c r="AR106" s="119"/>
      <c r="AS106" s="119"/>
      <c r="AT106" s="119"/>
      <c r="AU106" s="119"/>
      <c r="AV106" s="119"/>
      <c r="AW106" s="119"/>
      <c r="AX106" s="119"/>
      <c r="AY106" s="119"/>
      <c r="AZ106" s="119"/>
      <c r="BA106" s="119"/>
      <c r="BB106" s="119"/>
      <c r="BD106" s="100">
        <v>158.5297188921042</v>
      </c>
      <c r="BF106" s="120">
        <v>5</v>
      </c>
      <c r="BH106" s="43">
        <v>158220.93</v>
      </c>
      <c r="BI106" s="43">
        <v>0</v>
      </c>
      <c r="BJ106" s="43">
        <v>0</v>
      </c>
      <c r="BL106" s="43" t="s">
        <v>263</v>
      </c>
      <c r="BM106" s="43">
        <v>0</v>
      </c>
      <c r="BN106" s="121" t="s">
        <v>263</v>
      </c>
      <c r="BP106" s="122">
        <v>9</v>
      </c>
      <c r="BQ106" s="38" t="s">
        <v>119</v>
      </c>
      <c r="BR106" s="96">
        <v>50</v>
      </c>
      <c r="BT106" s="43">
        <v>0</v>
      </c>
      <c r="BU106" s="43">
        <v>0</v>
      </c>
      <c r="BW106" s="38"/>
      <c r="BX106" s="48">
        <v>0</v>
      </c>
      <c r="BY106" s="48">
        <v>9</v>
      </c>
      <c r="BZ106" s="48">
        <v>0</v>
      </c>
      <c r="CA106" s="48">
        <v>0</v>
      </c>
      <c r="CB106" s="48">
        <v>0</v>
      </c>
      <c r="CC106" s="48">
        <v>0</v>
      </c>
      <c r="CD106" s="48">
        <v>0</v>
      </c>
      <c r="CE106" s="48">
        <v>0</v>
      </c>
      <c r="CF106" s="48"/>
      <c r="CG106" s="48"/>
      <c r="CH106" s="48"/>
      <c r="CI106" s="48">
        <v>0</v>
      </c>
      <c r="CJ106" s="48">
        <v>0</v>
      </c>
      <c r="CK106" s="48">
        <v>0</v>
      </c>
      <c r="CL106" s="48"/>
      <c r="CM106" s="48">
        <v>9</v>
      </c>
      <c r="CO106" s="123">
        <v>1</v>
      </c>
      <c r="CP106" s="123">
        <v>1</v>
      </c>
      <c r="CQ106" s="123">
        <v>1</v>
      </c>
      <c r="CR106" s="123">
        <v>1</v>
      </c>
      <c r="CS106" s="123">
        <v>1</v>
      </c>
      <c r="CT106" s="123">
        <v>1</v>
      </c>
      <c r="CU106" s="123">
        <v>1</v>
      </c>
      <c r="CV106" s="123">
        <v>1</v>
      </c>
      <c r="CW106" s="123">
        <v>1</v>
      </c>
      <c r="CX106" s="123">
        <v>1</v>
      </c>
      <c r="CZ106" s="2">
        <v>2012</v>
      </c>
      <c r="DA106" s="124">
        <v>41120</v>
      </c>
      <c r="DC106" s="125">
        <v>1</v>
      </c>
      <c r="DD106" s="125">
        <v>0.98</v>
      </c>
      <c r="DE106" s="125">
        <v>0.96</v>
      </c>
      <c r="DF106" s="125">
        <v>0.94</v>
      </c>
      <c r="DG106" s="125">
        <v>0.92</v>
      </c>
      <c r="DH106" s="125">
        <v>0.9</v>
      </c>
      <c r="DI106" s="125">
        <v>0.88</v>
      </c>
      <c r="DJ106" s="125">
        <v>0.86</v>
      </c>
      <c r="DK106" s="125">
        <v>0.84</v>
      </c>
      <c r="DL106" s="125">
        <v>0.82000000000000006</v>
      </c>
      <c r="DM106" s="125">
        <v>0.8</v>
      </c>
      <c r="DN106" s="125">
        <v>0.78</v>
      </c>
      <c r="DO106" s="125">
        <v>0.76</v>
      </c>
      <c r="DP106" s="125">
        <v>0.74</v>
      </c>
      <c r="DQ106" s="125">
        <v>0.72</v>
      </c>
      <c r="DR106" s="125">
        <v>0.7</v>
      </c>
      <c r="DS106" s="125">
        <v>0.67999999999999994</v>
      </c>
      <c r="DT106" s="125">
        <v>0.65999999999999992</v>
      </c>
      <c r="DU106" s="125">
        <v>0.64</v>
      </c>
      <c r="DV106" s="125">
        <v>0.62</v>
      </c>
      <c r="DW106" s="125">
        <v>0.6</v>
      </c>
      <c r="DX106" s="125">
        <v>0.58000000000000007</v>
      </c>
      <c r="DY106" s="125">
        <v>0.56000000000000005</v>
      </c>
      <c r="DZ106" s="125">
        <v>0.54</v>
      </c>
      <c r="EA106" s="125">
        <v>0.52</v>
      </c>
      <c r="EB106" s="125">
        <v>0.5</v>
      </c>
      <c r="EC106" s="125">
        <v>0.48</v>
      </c>
      <c r="ED106" s="125">
        <v>0.45999999999999996</v>
      </c>
      <c r="EE106" s="125">
        <v>0.43999999999999995</v>
      </c>
      <c r="EF106" s="125">
        <v>0.42000000000000004</v>
      </c>
      <c r="EG106" s="125">
        <v>0.4</v>
      </c>
      <c r="EH106" s="125">
        <v>0.38</v>
      </c>
      <c r="EI106" s="125">
        <v>0.36</v>
      </c>
      <c r="EJ106" s="125">
        <v>0.33999999999999997</v>
      </c>
      <c r="EK106" s="125">
        <v>0.31999999999999995</v>
      </c>
      <c r="EL106" s="125">
        <v>0.30000000000000004</v>
      </c>
      <c r="EM106" s="125">
        <v>0.28000000000000003</v>
      </c>
      <c r="EN106" s="125">
        <v>0.26</v>
      </c>
      <c r="EO106" s="125">
        <v>0.24</v>
      </c>
      <c r="ER106" s="126">
        <v>171280.64889210419</v>
      </c>
      <c r="ES106" s="126">
        <v>155056.51139999999</v>
      </c>
      <c r="ET106" s="126">
        <v>151892.09279999998</v>
      </c>
      <c r="EU106" s="126">
        <v>148727.67419999998</v>
      </c>
      <c r="EV106" s="126">
        <v>145563.2556</v>
      </c>
      <c r="EW106" s="126">
        <v>142398.837</v>
      </c>
      <c r="EX106" s="126">
        <v>139234.4184</v>
      </c>
      <c r="EY106" s="126">
        <v>136069.99979999999</v>
      </c>
      <c r="EZ106" s="126">
        <v>132905.58119999999</v>
      </c>
      <c r="FA106" s="126">
        <v>129741.16260000001</v>
      </c>
      <c r="FB106" s="126">
        <v>126576.74400000001</v>
      </c>
      <c r="FC106" s="126">
        <v>123412.3254</v>
      </c>
      <c r="FD106" s="126">
        <v>120247.9068</v>
      </c>
      <c r="FE106" s="126">
        <v>117083.48819999999</v>
      </c>
      <c r="FF106" s="126">
        <v>113919.06959999999</v>
      </c>
      <c r="FG106" s="126">
        <v>110754.65099999998</v>
      </c>
      <c r="FH106" s="126">
        <v>107590.23239999998</v>
      </c>
      <c r="FI106" s="126">
        <v>104425.81379999999</v>
      </c>
      <c r="FJ106" s="126">
        <v>101261.3952</v>
      </c>
      <c r="FK106" s="126">
        <v>98096.976599999995</v>
      </c>
      <c r="FL106" s="126">
        <v>94932.55799999999</v>
      </c>
      <c r="FM106" s="126">
        <v>91768.1394</v>
      </c>
      <c r="FN106" s="126">
        <v>88603.72080000001</v>
      </c>
      <c r="FO106" s="126">
        <v>85439.302200000006</v>
      </c>
      <c r="FP106" s="126">
        <v>82274.883600000001</v>
      </c>
      <c r="FQ106" s="126">
        <v>79110.464999999997</v>
      </c>
      <c r="FR106" s="126">
        <v>75946.046399999992</v>
      </c>
      <c r="FS106" s="126">
        <v>72781.627799999987</v>
      </c>
      <c r="FT106" s="126">
        <v>69617.209199999983</v>
      </c>
      <c r="FU106" s="126">
        <v>66452.790600000008</v>
      </c>
      <c r="FV106" s="126">
        <v>63288.372000000003</v>
      </c>
      <c r="FW106" s="126">
        <v>60123.953399999999</v>
      </c>
      <c r="FX106" s="126">
        <v>56959.534799999994</v>
      </c>
      <c r="FY106" s="126">
        <v>53795.116199999989</v>
      </c>
      <c r="FZ106" s="126">
        <v>50630.697599999992</v>
      </c>
      <c r="GA106" s="126">
        <v>47466.279000000002</v>
      </c>
      <c r="GB106" s="126">
        <v>44301.860400000005</v>
      </c>
      <c r="GC106" s="126">
        <v>41137.441800000001</v>
      </c>
      <c r="GD106" s="126">
        <v>37973.023199999996</v>
      </c>
    </row>
    <row r="107" spans="5:186">
      <c r="E107" s="118" t="s">
        <v>516</v>
      </c>
      <c r="F107" s="118" t="s">
        <v>517</v>
      </c>
      <c r="G107" s="118" t="s">
        <v>518</v>
      </c>
      <c r="H107" s="118" t="s">
        <v>519</v>
      </c>
      <c r="I107" s="118" t="s">
        <v>520</v>
      </c>
      <c r="J107" s="118">
        <v>126</v>
      </c>
      <c r="K107" s="118" t="s">
        <v>269</v>
      </c>
      <c r="L107" s="118" t="s">
        <v>269</v>
      </c>
      <c r="M107" s="118" t="s">
        <v>270</v>
      </c>
      <c r="N107" s="118" t="s">
        <v>521</v>
      </c>
      <c r="O107" s="119">
        <v>0</v>
      </c>
      <c r="P107" s="119">
        <v>24.192079371641199</v>
      </c>
      <c r="Q107" s="119">
        <v>58.470939593191197</v>
      </c>
      <c r="R107" s="119">
        <v>9.0718892104175293</v>
      </c>
      <c r="S107" s="119">
        <v>0</v>
      </c>
      <c r="T107" s="119">
        <v>0</v>
      </c>
      <c r="U107" s="119">
        <v>0</v>
      </c>
      <c r="V107" s="119">
        <v>0</v>
      </c>
      <c r="W107" s="119">
        <v>0</v>
      </c>
      <c r="X107" s="119">
        <v>0</v>
      </c>
      <c r="Y107" s="119">
        <v>0</v>
      </c>
      <c r="Z107" s="119"/>
      <c r="AA107" s="119"/>
      <c r="AB107" s="119"/>
      <c r="AC107" s="119"/>
      <c r="AD107" s="119"/>
      <c r="AE107" s="119"/>
      <c r="AF107" s="119"/>
      <c r="AG107" s="119"/>
      <c r="AH107" s="119"/>
      <c r="AI107" s="119"/>
      <c r="AJ107" s="119"/>
      <c r="AK107" s="119"/>
      <c r="AL107" s="119"/>
      <c r="AM107" s="119"/>
      <c r="AN107" s="119"/>
      <c r="AO107" s="119"/>
      <c r="AP107" s="119"/>
      <c r="AQ107" s="119"/>
      <c r="AR107" s="119"/>
      <c r="AS107" s="119"/>
      <c r="AT107" s="119"/>
      <c r="AU107" s="119"/>
      <c r="AV107" s="119"/>
      <c r="AW107" s="119"/>
      <c r="AX107" s="119"/>
      <c r="AY107" s="119"/>
      <c r="AZ107" s="119"/>
      <c r="BA107" s="119"/>
      <c r="BB107" s="119"/>
      <c r="BD107" s="100">
        <v>91.734908175249913</v>
      </c>
      <c r="BF107" s="120">
        <v>6</v>
      </c>
      <c r="BH107" s="43">
        <v>90549.93</v>
      </c>
      <c r="BI107" s="43">
        <v>0</v>
      </c>
      <c r="BJ107" s="43">
        <v>0</v>
      </c>
      <c r="BL107" s="43" t="s">
        <v>263</v>
      </c>
      <c r="BM107" s="43">
        <v>0</v>
      </c>
      <c r="BN107" s="121" t="s">
        <v>263</v>
      </c>
      <c r="BP107" s="122">
        <v>6</v>
      </c>
      <c r="BQ107" s="38" t="s">
        <v>116</v>
      </c>
      <c r="BR107" s="96">
        <v>80</v>
      </c>
      <c r="BT107" s="43">
        <v>0</v>
      </c>
      <c r="BU107" s="43">
        <v>19</v>
      </c>
      <c r="BW107" s="38"/>
      <c r="BX107" s="48">
        <v>0</v>
      </c>
      <c r="BY107" s="48">
        <v>0</v>
      </c>
      <c r="BZ107" s="48">
        <v>0</v>
      </c>
      <c r="CA107" s="48">
        <v>0</v>
      </c>
      <c r="CB107" s="48">
        <v>0</v>
      </c>
      <c r="CC107" s="48">
        <v>0</v>
      </c>
      <c r="CD107" s="48">
        <v>0</v>
      </c>
      <c r="CE107" s="48">
        <v>0</v>
      </c>
      <c r="CF107" s="48"/>
      <c r="CG107" s="48"/>
      <c r="CH107" s="48"/>
      <c r="CI107" s="48">
        <v>15</v>
      </c>
      <c r="CJ107" s="48">
        <v>0</v>
      </c>
      <c r="CK107" s="48">
        <v>0</v>
      </c>
      <c r="CL107" s="48"/>
      <c r="CM107" s="48">
        <v>0</v>
      </c>
      <c r="CO107" s="123">
        <v>0.26371726808103163</v>
      </c>
      <c r="CP107" s="123">
        <v>0.9011075566447766</v>
      </c>
      <c r="CQ107" s="123">
        <v>1</v>
      </c>
      <c r="CR107" s="123">
        <v>1</v>
      </c>
      <c r="CS107" s="123">
        <v>1</v>
      </c>
      <c r="CT107" s="123">
        <v>1</v>
      </c>
      <c r="CU107" s="123">
        <v>1</v>
      </c>
      <c r="CV107" s="123">
        <v>1</v>
      </c>
      <c r="CW107" s="123">
        <v>1</v>
      </c>
      <c r="CX107" s="123">
        <v>1</v>
      </c>
      <c r="CZ107" s="2">
        <v>2013</v>
      </c>
      <c r="DA107" s="124">
        <v>41485</v>
      </c>
      <c r="DC107" s="125">
        <v>1</v>
      </c>
      <c r="DD107" s="125">
        <v>1</v>
      </c>
      <c r="DE107" s="125">
        <v>0.98750000000000004</v>
      </c>
      <c r="DF107" s="125">
        <v>0.97499999999999998</v>
      </c>
      <c r="DG107" s="125">
        <v>0.96250000000000002</v>
      </c>
      <c r="DH107" s="125">
        <v>0.95</v>
      </c>
      <c r="DI107" s="125">
        <v>0.9375</v>
      </c>
      <c r="DJ107" s="125">
        <v>0.92500000000000004</v>
      </c>
      <c r="DK107" s="125">
        <v>0.91249999999999998</v>
      </c>
      <c r="DL107" s="125">
        <v>0.9</v>
      </c>
      <c r="DM107" s="125">
        <v>0.88749999999999996</v>
      </c>
      <c r="DN107" s="125">
        <v>0.875</v>
      </c>
      <c r="DO107" s="125">
        <v>0.86250000000000004</v>
      </c>
      <c r="DP107" s="125">
        <v>0.85</v>
      </c>
      <c r="DQ107" s="125">
        <v>0.83750000000000002</v>
      </c>
      <c r="DR107" s="125">
        <v>0.82499999999999996</v>
      </c>
      <c r="DS107" s="125">
        <v>0.8125</v>
      </c>
      <c r="DT107" s="125">
        <v>0.8</v>
      </c>
      <c r="DU107" s="125">
        <v>0.78749999999999998</v>
      </c>
      <c r="DV107" s="125">
        <v>0.77500000000000002</v>
      </c>
      <c r="DW107" s="125">
        <v>0.76249999999999996</v>
      </c>
      <c r="DX107" s="125">
        <v>0.75</v>
      </c>
      <c r="DY107" s="125">
        <v>0.73750000000000004</v>
      </c>
      <c r="DZ107" s="125">
        <v>0.72499999999999998</v>
      </c>
      <c r="EA107" s="125">
        <v>0.71250000000000002</v>
      </c>
      <c r="EB107" s="125">
        <v>0.7</v>
      </c>
      <c r="EC107" s="125">
        <v>0.6875</v>
      </c>
      <c r="ED107" s="125">
        <v>0.67500000000000004</v>
      </c>
      <c r="EE107" s="125">
        <v>0.66249999999999998</v>
      </c>
      <c r="EF107" s="125">
        <v>0.65</v>
      </c>
      <c r="EG107" s="125">
        <v>0.63749999999999996</v>
      </c>
      <c r="EH107" s="125">
        <v>0.625</v>
      </c>
      <c r="EI107" s="125">
        <v>0.61250000000000004</v>
      </c>
      <c r="EJ107" s="125">
        <v>0.6</v>
      </c>
      <c r="EK107" s="125">
        <v>0.58750000000000002</v>
      </c>
      <c r="EL107" s="125">
        <v>0.57499999999999996</v>
      </c>
      <c r="EM107" s="125">
        <v>0.5625</v>
      </c>
      <c r="EN107" s="125">
        <v>0.55000000000000004</v>
      </c>
      <c r="EO107" s="125">
        <v>0.53749999999999998</v>
      </c>
      <c r="ER107" s="126">
        <v>114742.00937164119</v>
      </c>
      <c r="ES107" s="126">
        <v>149020.86959319119</v>
      </c>
      <c r="ET107" s="126">
        <v>156116.59931856362</v>
      </c>
      <c r="EU107" s="126">
        <v>154140.4398335185</v>
      </c>
      <c r="EV107" s="126">
        <v>152164.28034847337</v>
      </c>
      <c r="EW107" s="126">
        <v>150188.12086342828</v>
      </c>
      <c r="EX107" s="126">
        <v>148211.96137838316</v>
      </c>
      <c r="EY107" s="126">
        <v>146235.80189333807</v>
      </c>
      <c r="EZ107" s="126">
        <v>144259.64240829294</v>
      </c>
      <c r="FA107" s="126">
        <v>142283.48292324785</v>
      </c>
      <c r="FB107" s="126">
        <v>140307.32343820273</v>
      </c>
      <c r="FC107" s="126">
        <v>138331.16395315761</v>
      </c>
      <c r="FD107" s="126">
        <v>136355.00446811251</v>
      </c>
      <c r="FE107" s="126">
        <v>134378.84498306739</v>
      </c>
      <c r="FF107" s="126">
        <v>132402.6854980223</v>
      </c>
      <c r="FG107" s="126">
        <v>130426.52601297718</v>
      </c>
      <c r="FH107" s="126">
        <v>128450.36652793208</v>
      </c>
      <c r="FI107" s="126">
        <v>126474.20704288698</v>
      </c>
      <c r="FJ107" s="126">
        <v>124498.04755784186</v>
      </c>
      <c r="FK107" s="126">
        <v>122521.88807279675</v>
      </c>
      <c r="FL107" s="126">
        <v>120545.72858775164</v>
      </c>
      <c r="FM107" s="126">
        <v>118569.56910270653</v>
      </c>
      <c r="FN107" s="126">
        <v>116593.40961766143</v>
      </c>
      <c r="FO107" s="126">
        <v>114617.25013261632</v>
      </c>
      <c r="FP107" s="126">
        <v>112641.09064757121</v>
      </c>
      <c r="FQ107" s="126">
        <v>110664.93116252609</v>
      </c>
      <c r="FR107" s="126">
        <v>108688.77167748098</v>
      </c>
      <c r="FS107" s="126">
        <v>106712.61219243589</v>
      </c>
      <c r="FT107" s="126">
        <v>104736.45270739077</v>
      </c>
      <c r="FU107" s="126">
        <v>102760.29322234566</v>
      </c>
      <c r="FV107" s="126">
        <v>100784.13373730055</v>
      </c>
      <c r="FW107" s="126">
        <v>98807.974252255444</v>
      </c>
      <c r="FX107" s="126">
        <v>96831.814767210337</v>
      </c>
      <c r="FY107" s="126">
        <v>94855.655282165229</v>
      </c>
      <c r="FZ107" s="126">
        <v>92879.495797120122</v>
      </c>
      <c r="GA107" s="126">
        <v>90903.336312075</v>
      </c>
      <c r="GB107" s="126">
        <v>88927.176827029907</v>
      </c>
      <c r="GC107" s="126">
        <v>86951.0173419848</v>
      </c>
      <c r="GD107" s="126">
        <v>84974.857856939678</v>
      </c>
    </row>
    <row r="108" spans="5:186">
      <c r="E108" s="118" t="s">
        <v>516</v>
      </c>
      <c r="F108" s="118" t="s">
        <v>517</v>
      </c>
      <c r="G108" s="118" t="s">
        <v>522</v>
      </c>
      <c r="H108" s="118" t="s">
        <v>523</v>
      </c>
      <c r="I108" s="118" t="s">
        <v>524</v>
      </c>
      <c r="J108" s="118">
        <v>129</v>
      </c>
      <c r="K108" s="118" t="s">
        <v>260</v>
      </c>
      <c r="L108" s="118" t="s">
        <v>260</v>
      </c>
      <c r="M108" s="118" t="s">
        <v>321</v>
      </c>
      <c r="N108" s="118" t="s">
        <v>262</v>
      </c>
      <c r="O108" s="119">
        <v>0</v>
      </c>
      <c r="P108" s="119">
        <v>4.3896238114923598</v>
      </c>
      <c r="Q108" s="119">
        <v>114.38570023966101</v>
      </c>
      <c r="R108" s="119">
        <v>120.84981397271601</v>
      </c>
      <c r="S108" s="119">
        <v>0</v>
      </c>
      <c r="T108" s="119">
        <v>0</v>
      </c>
      <c r="U108" s="119">
        <v>0</v>
      </c>
      <c r="V108" s="119">
        <v>0</v>
      </c>
      <c r="W108" s="119">
        <v>0</v>
      </c>
      <c r="X108" s="119">
        <v>0</v>
      </c>
      <c r="Y108" s="119">
        <v>0</v>
      </c>
      <c r="Z108" s="119"/>
      <c r="AA108" s="119"/>
      <c r="AB108" s="119"/>
      <c r="AC108" s="119"/>
      <c r="AD108" s="119"/>
      <c r="AE108" s="119"/>
      <c r="AF108" s="119"/>
      <c r="AG108" s="119"/>
      <c r="AH108" s="119"/>
      <c r="AI108" s="119"/>
      <c r="AJ108" s="119"/>
      <c r="AK108" s="119"/>
      <c r="AL108" s="119"/>
      <c r="AM108" s="119"/>
      <c r="AN108" s="119"/>
      <c r="AO108" s="119"/>
      <c r="AP108" s="119"/>
      <c r="AQ108" s="119"/>
      <c r="AR108" s="119"/>
      <c r="AS108" s="119"/>
      <c r="AT108" s="119"/>
      <c r="AU108" s="119"/>
      <c r="AV108" s="119"/>
      <c r="AW108" s="119"/>
      <c r="AX108" s="119"/>
      <c r="AY108" s="119"/>
      <c r="AZ108" s="119"/>
      <c r="BA108" s="119"/>
      <c r="BB108" s="119"/>
      <c r="BD108" s="100">
        <v>239.62513802386937</v>
      </c>
      <c r="BF108" s="120">
        <v>2</v>
      </c>
      <c r="BH108" s="43">
        <v>227559.27</v>
      </c>
      <c r="BI108" s="43">
        <v>0</v>
      </c>
      <c r="BJ108" s="43">
        <v>0</v>
      </c>
      <c r="BL108" s="43" t="s">
        <v>263</v>
      </c>
      <c r="BM108" s="43">
        <v>0</v>
      </c>
      <c r="BN108" s="121" t="s">
        <v>263</v>
      </c>
      <c r="BP108" s="122">
        <v>2</v>
      </c>
      <c r="BQ108" s="38" t="s">
        <v>112</v>
      </c>
      <c r="BR108" s="96">
        <v>80</v>
      </c>
      <c r="BT108" s="43">
        <v>0</v>
      </c>
      <c r="BU108" s="43">
        <v>0</v>
      </c>
      <c r="BW108" s="38"/>
      <c r="BX108" s="48">
        <v>0</v>
      </c>
      <c r="BY108" s="48">
        <v>0</v>
      </c>
      <c r="BZ108" s="48">
        <v>0</v>
      </c>
      <c r="CA108" s="48">
        <v>0</v>
      </c>
      <c r="CB108" s="48">
        <v>0</v>
      </c>
      <c r="CC108" s="48">
        <v>0</v>
      </c>
      <c r="CD108" s="48">
        <v>0</v>
      </c>
      <c r="CE108" s="48">
        <v>0</v>
      </c>
      <c r="CF108" s="48"/>
      <c r="CG108" s="48"/>
      <c r="CH108" s="48"/>
      <c r="CI108" s="48">
        <v>0</v>
      </c>
      <c r="CJ108" s="48">
        <v>0</v>
      </c>
      <c r="CK108" s="48">
        <v>0</v>
      </c>
      <c r="CL108" s="48"/>
      <c r="CM108" s="48">
        <v>0</v>
      </c>
      <c r="CO108" s="123">
        <v>1.8318711666449217E-2</v>
      </c>
      <c r="CP108" s="123">
        <v>0.4956713850252305</v>
      </c>
      <c r="CQ108" s="123">
        <v>1</v>
      </c>
      <c r="CR108" s="123">
        <v>1</v>
      </c>
      <c r="CS108" s="123">
        <v>1</v>
      </c>
      <c r="CT108" s="123">
        <v>1</v>
      </c>
      <c r="CU108" s="123">
        <v>1</v>
      </c>
      <c r="CV108" s="123">
        <v>1</v>
      </c>
      <c r="CW108" s="123">
        <v>1</v>
      </c>
      <c r="CX108" s="123">
        <v>1</v>
      </c>
      <c r="CZ108" s="2">
        <v>2014</v>
      </c>
      <c r="DA108" s="124">
        <v>41850</v>
      </c>
      <c r="DC108" s="125">
        <v>1</v>
      </c>
      <c r="DD108" s="125">
        <v>1</v>
      </c>
      <c r="DE108" s="125">
        <v>1</v>
      </c>
      <c r="DF108" s="125">
        <v>0.98750000000000004</v>
      </c>
      <c r="DG108" s="125">
        <v>0.97499999999999998</v>
      </c>
      <c r="DH108" s="125">
        <v>0.96250000000000002</v>
      </c>
      <c r="DI108" s="125">
        <v>0.95</v>
      </c>
      <c r="DJ108" s="125">
        <v>0.9375</v>
      </c>
      <c r="DK108" s="125">
        <v>0.92500000000000004</v>
      </c>
      <c r="DL108" s="125">
        <v>0.91249999999999998</v>
      </c>
      <c r="DM108" s="125">
        <v>0.9</v>
      </c>
      <c r="DN108" s="125">
        <v>0.88749999999999996</v>
      </c>
      <c r="DO108" s="125">
        <v>0.875</v>
      </c>
      <c r="DP108" s="125">
        <v>0.86250000000000004</v>
      </c>
      <c r="DQ108" s="125">
        <v>0.85</v>
      </c>
      <c r="DR108" s="125">
        <v>0.83750000000000002</v>
      </c>
      <c r="DS108" s="125">
        <v>0.82499999999999996</v>
      </c>
      <c r="DT108" s="125">
        <v>0.8125</v>
      </c>
      <c r="DU108" s="125">
        <v>0.8</v>
      </c>
      <c r="DV108" s="125">
        <v>0.78749999999999998</v>
      </c>
      <c r="DW108" s="125">
        <v>0.77500000000000002</v>
      </c>
      <c r="DX108" s="125">
        <v>0.76249999999999996</v>
      </c>
      <c r="DY108" s="125">
        <v>0.75</v>
      </c>
      <c r="DZ108" s="125">
        <v>0.73750000000000004</v>
      </c>
      <c r="EA108" s="125">
        <v>0.72499999999999998</v>
      </c>
      <c r="EB108" s="125">
        <v>0.71250000000000002</v>
      </c>
      <c r="EC108" s="125">
        <v>0.7</v>
      </c>
      <c r="ED108" s="125">
        <v>0.6875</v>
      </c>
      <c r="EE108" s="125">
        <v>0.67500000000000004</v>
      </c>
      <c r="EF108" s="125">
        <v>0.66249999999999998</v>
      </c>
      <c r="EG108" s="125">
        <v>0.65</v>
      </c>
      <c r="EH108" s="125">
        <v>0.63749999999999996</v>
      </c>
      <c r="EI108" s="125">
        <v>0.625</v>
      </c>
      <c r="EJ108" s="125">
        <v>0.61250000000000004</v>
      </c>
      <c r="EK108" s="125">
        <v>0.6</v>
      </c>
      <c r="EL108" s="125">
        <v>0.58750000000000002</v>
      </c>
      <c r="EM108" s="125">
        <v>0.57499999999999996</v>
      </c>
      <c r="EN108" s="125">
        <v>0.5625</v>
      </c>
      <c r="EO108" s="125">
        <v>0.55000000000000004</v>
      </c>
      <c r="ER108" s="126">
        <v>231948.89381149234</v>
      </c>
      <c r="ES108" s="126">
        <v>341944.97023966099</v>
      </c>
      <c r="ET108" s="126">
        <v>462794.78421237704</v>
      </c>
      <c r="EU108" s="126">
        <v>457009.84940972237</v>
      </c>
      <c r="EV108" s="126">
        <v>451224.91460706759</v>
      </c>
      <c r="EW108" s="126">
        <v>445439.97980441293</v>
      </c>
      <c r="EX108" s="126">
        <v>439655.04500175815</v>
      </c>
      <c r="EY108" s="126">
        <v>433870.11019910348</v>
      </c>
      <c r="EZ108" s="126">
        <v>428085.17539644876</v>
      </c>
      <c r="FA108" s="126">
        <v>422300.24059379403</v>
      </c>
      <c r="FB108" s="126">
        <v>416515.30579113937</v>
      </c>
      <c r="FC108" s="126">
        <v>410730.37098848459</v>
      </c>
      <c r="FD108" s="126">
        <v>404945.43618582992</v>
      </c>
      <c r="FE108" s="126">
        <v>399160.5013831752</v>
      </c>
      <c r="FF108" s="126">
        <v>393375.56658052048</v>
      </c>
      <c r="FG108" s="126">
        <v>387590.63177786575</v>
      </c>
      <c r="FH108" s="126">
        <v>381805.69697521103</v>
      </c>
      <c r="FI108" s="126">
        <v>376020.76217255637</v>
      </c>
      <c r="FJ108" s="126">
        <v>370235.82736990164</v>
      </c>
      <c r="FK108" s="126">
        <v>364450.89256724692</v>
      </c>
      <c r="FL108" s="126">
        <v>358665.9577645922</v>
      </c>
      <c r="FM108" s="126">
        <v>352881.02296193747</v>
      </c>
      <c r="FN108" s="126">
        <v>347096.08815928281</v>
      </c>
      <c r="FO108" s="126">
        <v>341311.15335662809</v>
      </c>
      <c r="FP108" s="126">
        <v>335526.21855397336</v>
      </c>
      <c r="FQ108" s="126">
        <v>329741.28375131864</v>
      </c>
      <c r="FR108" s="126">
        <v>323956.34894866392</v>
      </c>
      <c r="FS108" s="126">
        <v>318171.41414600919</v>
      </c>
      <c r="FT108" s="126">
        <v>312386.47934335453</v>
      </c>
      <c r="FU108" s="126">
        <v>306601.5445406998</v>
      </c>
      <c r="FV108" s="126">
        <v>300816.60973804508</v>
      </c>
      <c r="FW108" s="126">
        <v>295031.67493539036</v>
      </c>
      <c r="FX108" s="126">
        <v>289246.74013273563</v>
      </c>
      <c r="FY108" s="126">
        <v>283461.80533008097</v>
      </c>
      <c r="FZ108" s="126">
        <v>277676.87052742619</v>
      </c>
      <c r="GA108" s="126">
        <v>271891.93572477152</v>
      </c>
      <c r="GB108" s="126">
        <v>266107.0009221168</v>
      </c>
      <c r="GC108" s="126">
        <v>260322.06611946208</v>
      </c>
      <c r="GD108" s="126">
        <v>254537.13131680738</v>
      </c>
    </row>
    <row r="109" spans="5:186">
      <c r="E109" s="118" t="s">
        <v>516</v>
      </c>
      <c r="F109" s="118" t="s">
        <v>517</v>
      </c>
      <c r="G109" s="118" t="s">
        <v>525</v>
      </c>
      <c r="H109" s="118" t="s">
        <v>526</v>
      </c>
      <c r="I109" s="118" t="s">
        <v>527</v>
      </c>
      <c r="J109" s="118">
        <v>80</v>
      </c>
      <c r="K109" s="118" t="s">
        <v>260</v>
      </c>
      <c r="L109" s="118" t="s">
        <v>260</v>
      </c>
      <c r="M109" s="118" t="s">
        <v>290</v>
      </c>
      <c r="N109" s="118" t="s">
        <v>262</v>
      </c>
      <c r="O109" s="119">
        <v>4.8499999999999996</v>
      </c>
      <c r="P109" s="119">
        <v>12.4448586399339</v>
      </c>
      <c r="Q109" s="119">
        <v>89.6244222137897</v>
      </c>
      <c r="R109" s="119">
        <v>5.8285861926415903</v>
      </c>
      <c r="S109" s="119">
        <v>0</v>
      </c>
      <c r="T109" s="119">
        <v>0</v>
      </c>
      <c r="U109" s="119">
        <v>0</v>
      </c>
      <c r="V109" s="119">
        <v>0</v>
      </c>
      <c r="W109" s="119">
        <v>0</v>
      </c>
      <c r="X109" s="119">
        <v>0</v>
      </c>
      <c r="Y109" s="119">
        <v>0</v>
      </c>
      <c r="Z109" s="119"/>
      <c r="AA109" s="119"/>
      <c r="AB109" s="119"/>
      <c r="AC109" s="119"/>
      <c r="AD109" s="119"/>
      <c r="AE109" s="119"/>
      <c r="AF109" s="119"/>
      <c r="AG109" s="119"/>
      <c r="AH109" s="119"/>
      <c r="AI109" s="119"/>
      <c r="AJ109" s="119"/>
      <c r="AK109" s="119"/>
      <c r="AL109" s="119"/>
      <c r="AM109" s="119"/>
      <c r="AN109" s="119"/>
      <c r="AO109" s="119"/>
      <c r="AP109" s="119"/>
      <c r="AQ109" s="119"/>
      <c r="AR109" s="119"/>
      <c r="AS109" s="119"/>
      <c r="AT109" s="119"/>
      <c r="AU109" s="119"/>
      <c r="AV109" s="119"/>
      <c r="AW109" s="119"/>
      <c r="AX109" s="119"/>
      <c r="AY109" s="119"/>
      <c r="AZ109" s="119"/>
      <c r="BA109" s="119"/>
      <c r="BB109" s="119"/>
      <c r="BD109" s="100">
        <v>112.74786704636519</v>
      </c>
      <c r="BF109" s="120">
        <v>5</v>
      </c>
      <c r="BH109" s="43">
        <v>32043.919999999998</v>
      </c>
      <c r="BI109" s="43">
        <v>0</v>
      </c>
      <c r="BJ109" s="43">
        <v>0</v>
      </c>
      <c r="BL109" s="43" t="s">
        <v>263</v>
      </c>
      <c r="BM109" s="43">
        <v>0</v>
      </c>
      <c r="BN109" s="121" t="s">
        <v>263</v>
      </c>
      <c r="BP109" s="122">
        <v>8</v>
      </c>
      <c r="BQ109" s="38" t="s">
        <v>118</v>
      </c>
      <c r="BR109" s="96">
        <v>50</v>
      </c>
      <c r="BT109" s="43">
        <v>0</v>
      </c>
      <c r="BU109" s="43">
        <v>0</v>
      </c>
      <c r="BW109" s="38"/>
      <c r="BX109" s="48">
        <v>8</v>
      </c>
      <c r="BY109" s="48">
        <v>0</v>
      </c>
      <c r="BZ109" s="48">
        <v>0</v>
      </c>
      <c r="CA109" s="48">
        <v>0</v>
      </c>
      <c r="CB109" s="48">
        <v>0</v>
      </c>
      <c r="CC109" s="48">
        <v>0</v>
      </c>
      <c r="CD109" s="48">
        <v>0</v>
      </c>
      <c r="CE109" s="48">
        <v>0</v>
      </c>
      <c r="CF109" s="48"/>
      <c r="CG109" s="48"/>
      <c r="CH109" s="48"/>
      <c r="CI109" s="48">
        <v>0</v>
      </c>
      <c r="CJ109" s="48">
        <v>0</v>
      </c>
      <c r="CK109" s="48">
        <v>0</v>
      </c>
      <c r="CL109" s="48"/>
      <c r="CM109" s="48">
        <v>8</v>
      </c>
      <c r="CO109" s="123">
        <v>0.1533941092900831</v>
      </c>
      <c r="CP109" s="123">
        <v>0.94830424428122695</v>
      </c>
      <c r="CQ109" s="123">
        <v>1</v>
      </c>
      <c r="CR109" s="123">
        <v>1</v>
      </c>
      <c r="CS109" s="123">
        <v>1</v>
      </c>
      <c r="CT109" s="123">
        <v>1</v>
      </c>
      <c r="CU109" s="123">
        <v>1</v>
      </c>
      <c r="CV109" s="123">
        <v>1</v>
      </c>
      <c r="CW109" s="123">
        <v>1</v>
      </c>
      <c r="CX109" s="123">
        <v>1</v>
      </c>
      <c r="CZ109" s="2">
        <v>2013</v>
      </c>
      <c r="DA109" s="124">
        <v>41485</v>
      </c>
      <c r="DC109" s="125">
        <v>1</v>
      </c>
      <c r="DD109" s="125">
        <v>1</v>
      </c>
      <c r="DE109" s="125">
        <v>0.98</v>
      </c>
      <c r="DF109" s="125">
        <v>0.96</v>
      </c>
      <c r="DG109" s="125">
        <v>0.94</v>
      </c>
      <c r="DH109" s="125">
        <v>0.92</v>
      </c>
      <c r="DI109" s="125">
        <v>0.9</v>
      </c>
      <c r="DJ109" s="125">
        <v>0.88</v>
      </c>
      <c r="DK109" s="125">
        <v>0.86</v>
      </c>
      <c r="DL109" s="125">
        <v>0.84</v>
      </c>
      <c r="DM109" s="125">
        <v>0.82000000000000006</v>
      </c>
      <c r="DN109" s="125">
        <v>0.8</v>
      </c>
      <c r="DO109" s="125">
        <v>0.78</v>
      </c>
      <c r="DP109" s="125">
        <v>0.76</v>
      </c>
      <c r="DQ109" s="125">
        <v>0.74</v>
      </c>
      <c r="DR109" s="125">
        <v>0.72</v>
      </c>
      <c r="DS109" s="125">
        <v>0.7</v>
      </c>
      <c r="DT109" s="125">
        <v>0.67999999999999994</v>
      </c>
      <c r="DU109" s="125">
        <v>0.65999999999999992</v>
      </c>
      <c r="DV109" s="125">
        <v>0.64</v>
      </c>
      <c r="DW109" s="125">
        <v>0.62</v>
      </c>
      <c r="DX109" s="125">
        <v>0.6</v>
      </c>
      <c r="DY109" s="125">
        <v>0.58000000000000007</v>
      </c>
      <c r="DZ109" s="125">
        <v>0.56000000000000005</v>
      </c>
      <c r="EA109" s="125">
        <v>0.54</v>
      </c>
      <c r="EB109" s="125">
        <v>0.52</v>
      </c>
      <c r="EC109" s="125">
        <v>0.5</v>
      </c>
      <c r="ED109" s="125">
        <v>0.48</v>
      </c>
      <c r="EE109" s="125">
        <v>0.45999999999999996</v>
      </c>
      <c r="EF109" s="125">
        <v>0.43999999999999995</v>
      </c>
      <c r="EG109" s="125">
        <v>0.42000000000000004</v>
      </c>
      <c r="EH109" s="125">
        <v>0.4</v>
      </c>
      <c r="EI109" s="125">
        <v>0.38</v>
      </c>
      <c r="EJ109" s="125">
        <v>0.36</v>
      </c>
      <c r="EK109" s="125">
        <v>0.33999999999999997</v>
      </c>
      <c r="EL109" s="125">
        <v>0.31999999999999995</v>
      </c>
      <c r="EM109" s="125">
        <v>0.30000000000000004</v>
      </c>
      <c r="EN109" s="125">
        <v>0.28000000000000003</v>
      </c>
      <c r="EO109" s="125">
        <v>0.26</v>
      </c>
      <c r="ER109" s="126">
        <v>44488.778639933895</v>
      </c>
      <c r="ES109" s="126">
        <v>121668.3422137897</v>
      </c>
      <c r="ET109" s="126">
        <v>124946.98983830267</v>
      </c>
      <c r="EU109" s="126">
        <v>122397.05127017404</v>
      </c>
      <c r="EV109" s="126">
        <v>119847.11270204542</v>
      </c>
      <c r="EW109" s="126">
        <v>117297.17413391679</v>
      </c>
      <c r="EX109" s="126">
        <v>114747.23556578817</v>
      </c>
      <c r="EY109" s="126">
        <v>112197.29699765953</v>
      </c>
      <c r="EZ109" s="126">
        <v>109647.35842953091</v>
      </c>
      <c r="FA109" s="126">
        <v>107097.41986140229</v>
      </c>
      <c r="FB109" s="126">
        <v>104547.48129327367</v>
      </c>
      <c r="FC109" s="126">
        <v>101997.54272514505</v>
      </c>
      <c r="FD109" s="126">
        <v>99447.604157016409</v>
      </c>
      <c r="FE109" s="126">
        <v>96897.665588887787</v>
      </c>
      <c r="FF109" s="126">
        <v>94347.727020759165</v>
      </c>
      <c r="FG109" s="126">
        <v>91797.788452630528</v>
      </c>
      <c r="FH109" s="126">
        <v>89247.849884501906</v>
      </c>
      <c r="FI109" s="126">
        <v>86697.911316373269</v>
      </c>
      <c r="FJ109" s="126">
        <v>84147.972748244647</v>
      </c>
      <c r="FK109" s="126">
        <v>81598.034180116025</v>
      </c>
      <c r="FL109" s="126">
        <v>79048.095611987403</v>
      </c>
      <c r="FM109" s="126">
        <v>76498.157043858781</v>
      </c>
      <c r="FN109" s="126">
        <v>73948.218475730158</v>
      </c>
      <c r="FO109" s="126">
        <v>71398.279907601536</v>
      </c>
      <c r="FP109" s="126">
        <v>68848.3413394729</v>
      </c>
      <c r="FQ109" s="126">
        <v>66298.402771344277</v>
      </c>
      <c r="FR109" s="126">
        <v>63748.464203215648</v>
      </c>
      <c r="FS109" s="126">
        <v>61198.525635087019</v>
      </c>
      <c r="FT109" s="126">
        <v>58648.587066958389</v>
      </c>
      <c r="FU109" s="126">
        <v>56098.648498829767</v>
      </c>
      <c r="FV109" s="126">
        <v>53548.709930701152</v>
      </c>
      <c r="FW109" s="126">
        <v>50998.771362572523</v>
      </c>
      <c r="FX109" s="126">
        <v>48448.832794443893</v>
      </c>
      <c r="FY109" s="126">
        <v>45898.894226315264</v>
      </c>
      <c r="FZ109" s="126">
        <v>43348.955658186635</v>
      </c>
      <c r="GA109" s="126">
        <v>40799.017090058005</v>
      </c>
      <c r="GB109" s="126">
        <v>38249.078521929398</v>
      </c>
      <c r="GC109" s="126">
        <v>35699.139953800768</v>
      </c>
      <c r="GD109" s="126">
        <v>33149.201385672139</v>
      </c>
    </row>
    <row r="110" spans="5:186">
      <c r="E110" s="118" t="s">
        <v>516</v>
      </c>
      <c r="F110" s="118" t="s">
        <v>517</v>
      </c>
      <c r="G110" s="118" t="s">
        <v>528</v>
      </c>
      <c r="H110" s="118" t="s">
        <v>529</v>
      </c>
      <c r="I110" s="118" t="s">
        <v>530</v>
      </c>
      <c r="J110" s="118">
        <v>105</v>
      </c>
      <c r="K110" s="118" t="s">
        <v>260</v>
      </c>
      <c r="L110" s="118" t="s">
        <v>260</v>
      </c>
      <c r="M110" s="118" t="s">
        <v>270</v>
      </c>
      <c r="N110" s="118" t="s">
        <v>262</v>
      </c>
      <c r="O110" s="119">
        <v>0</v>
      </c>
      <c r="P110" s="119">
        <v>74.826238114923498</v>
      </c>
      <c r="Q110" s="119">
        <v>99.178885270079306</v>
      </c>
      <c r="R110" s="119">
        <v>0</v>
      </c>
      <c r="S110" s="119">
        <v>0</v>
      </c>
      <c r="T110" s="119">
        <v>0</v>
      </c>
      <c r="U110" s="119">
        <v>0</v>
      </c>
      <c r="V110" s="119">
        <v>0</v>
      </c>
      <c r="W110" s="119">
        <v>0</v>
      </c>
      <c r="X110" s="119">
        <v>0</v>
      </c>
      <c r="Y110" s="119">
        <v>0</v>
      </c>
      <c r="Z110" s="119"/>
      <c r="AA110" s="119"/>
      <c r="AB110" s="119"/>
      <c r="AC110" s="119"/>
      <c r="AD110" s="119"/>
      <c r="AE110" s="119"/>
      <c r="AF110" s="119"/>
      <c r="AG110" s="119"/>
      <c r="AH110" s="119"/>
      <c r="AI110" s="119"/>
      <c r="AJ110" s="119"/>
      <c r="AK110" s="119"/>
      <c r="AL110" s="119"/>
      <c r="AM110" s="119"/>
      <c r="AN110" s="119"/>
      <c r="AO110" s="119"/>
      <c r="AP110" s="119"/>
      <c r="AQ110" s="119"/>
      <c r="AR110" s="119"/>
      <c r="AS110" s="119"/>
      <c r="AT110" s="119"/>
      <c r="AU110" s="119"/>
      <c r="AV110" s="119"/>
      <c r="AW110" s="119"/>
      <c r="AX110" s="119"/>
      <c r="AY110" s="119"/>
      <c r="AZ110" s="119"/>
      <c r="BA110" s="119"/>
      <c r="BB110" s="119"/>
      <c r="BD110" s="100">
        <v>174.0051233850028</v>
      </c>
      <c r="BF110" s="120">
        <v>6</v>
      </c>
      <c r="BH110" s="43">
        <v>86062</v>
      </c>
      <c r="BI110" s="43">
        <v>0</v>
      </c>
      <c r="BJ110" s="43">
        <v>0</v>
      </c>
      <c r="BL110" s="43" t="s">
        <v>263</v>
      </c>
      <c r="BM110" s="43">
        <v>0</v>
      </c>
      <c r="BN110" s="121" t="s">
        <v>263</v>
      </c>
      <c r="BP110" s="122">
        <v>6</v>
      </c>
      <c r="BQ110" s="38" t="s">
        <v>116</v>
      </c>
      <c r="BR110" s="96">
        <v>80</v>
      </c>
      <c r="BT110" s="43">
        <v>0</v>
      </c>
      <c r="BU110" s="43">
        <v>19</v>
      </c>
      <c r="BW110" s="38"/>
      <c r="BX110" s="48">
        <v>0</v>
      </c>
      <c r="BY110" s="48">
        <v>0</v>
      </c>
      <c r="BZ110" s="48">
        <v>0</v>
      </c>
      <c r="CA110" s="48">
        <v>0</v>
      </c>
      <c r="CB110" s="48">
        <v>0</v>
      </c>
      <c r="CC110" s="48">
        <v>0</v>
      </c>
      <c r="CD110" s="48">
        <v>0</v>
      </c>
      <c r="CE110" s="48">
        <v>0</v>
      </c>
      <c r="CF110" s="48"/>
      <c r="CG110" s="48"/>
      <c r="CH110" s="48"/>
      <c r="CI110" s="48">
        <v>0</v>
      </c>
      <c r="CJ110" s="48">
        <v>16</v>
      </c>
      <c r="CK110" s="48">
        <v>0</v>
      </c>
      <c r="CL110" s="48"/>
      <c r="CM110" s="48">
        <v>0</v>
      </c>
      <c r="CO110" s="123">
        <v>0.43002318931358913</v>
      </c>
      <c r="CP110" s="123">
        <v>1</v>
      </c>
      <c r="CQ110" s="123">
        <v>1</v>
      </c>
      <c r="CR110" s="123">
        <v>1</v>
      </c>
      <c r="CS110" s="123">
        <v>1</v>
      </c>
      <c r="CT110" s="123">
        <v>1</v>
      </c>
      <c r="CU110" s="123">
        <v>1</v>
      </c>
      <c r="CV110" s="123">
        <v>1</v>
      </c>
      <c r="CW110" s="123">
        <v>1</v>
      </c>
      <c r="CX110" s="123">
        <v>1</v>
      </c>
      <c r="CZ110" s="2">
        <v>2013</v>
      </c>
      <c r="DA110" s="124">
        <v>41485</v>
      </c>
      <c r="DC110" s="125">
        <v>1</v>
      </c>
      <c r="DD110" s="125">
        <v>1</v>
      </c>
      <c r="DE110" s="125">
        <v>0.98750000000000004</v>
      </c>
      <c r="DF110" s="125">
        <v>0.97499999999999998</v>
      </c>
      <c r="DG110" s="125">
        <v>0.96250000000000002</v>
      </c>
      <c r="DH110" s="125">
        <v>0.95</v>
      </c>
      <c r="DI110" s="125">
        <v>0.9375</v>
      </c>
      <c r="DJ110" s="125">
        <v>0.92500000000000004</v>
      </c>
      <c r="DK110" s="125">
        <v>0.91249999999999998</v>
      </c>
      <c r="DL110" s="125">
        <v>0.9</v>
      </c>
      <c r="DM110" s="125">
        <v>0.88749999999999996</v>
      </c>
      <c r="DN110" s="125">
        <v>0.875</v>
      </c>
      <c r="DO110" s="125">
        <v>0.86250000000000004</v>
      </c>
      <c r="DP110" s="125">
        <v>0.85</v>
      </c>
      <c r="DQ110" s="125">
        <v>0.83750000000000002</v>
      </c>
      <c r="DR110" s="125">
        <v>0.82499999999999996</v>
      </c>
      <c r="DS110" s="125">
        <v>0.8125</v>
      </c>
      <c r="DT110" s="125">
        <v>0.8</v>
      </c>
      <c r="DU110" s="125">
        <v>0.78749999999999998</v>
      </c>
      <c r="DV110" s="125">
        <v>0.77500000000000002</v>
      </c>
      <c r="DW110" s="125">
        <v>0.76249999999999996</v>
      </c>
      <c r="DX110" s="125">
        <v>0.75</v>
      </c>
      <c r="DY110" s="125">
        <v>0.73750000000000004</v>
      </c>
      <c r="DZ110" s="125">
        <v>0.72499999999999998</v>
      </c>
      <c r="EA110" s="125">
        <v>0.71250000000000002</v>
      </c>
      <c r="EB110" s="125">
        <v>0.7</v>
      </c>
      <c r="EC110" s="125">
        <v>0.6875</v>
      </c>
      <c r="ED110" s="125">
        <v>0.67500000000000004</v>
      </c>
      <c r="EE110" s="125">
        <v>0.66249999999999998</v>
      </c>
      <c r="EF110" s="125">
        <v>0.65</v>
      </c>
      <c r="EG110" s="125">
        <v>0.63749999999999996</v>
      </c>
      <c r="EH110" s="125">
        <v>0.625</v>
      </c>
      <c r="EI110" s="125">
        <v>0.61250000000000004</v>
      </c>
      <c r="EJ110" s="125">
        <v>0.6</v>
      </c>
      <c r="EK110" s="125">
        <v>0.58750000000000002</v>
      </c>
      <c r="EL110" s="125">
        <v>0.57499999999999996</v>
      </c>
      <c r="EM110" s="125">
        <v>0.5625</v>
      </c>
      <c r="EN110" s="125">
        <v>0.55000000000000004</v>
      </c>
      <c r="EO110" s="125">
        <v>0.53749999999999998</v>
      </c>
      <c r="ER110" s="126">
        <v>160888.2381149235</v>
      </c>
      <c r="ES110" s="126">
        <v>185240.88527007931</v>
      </c>
      <c r="ET110" s="126">
        <v>182925.37420420331</v>
      </c>
      <c r="EU110" s="126">
        <v>180609.86313832732</v>
      </c>
      <c r="EV110" s="126">
        <v>178294.35207245135</v>
      </c>
      <c r="EW110" s="126">
        <v>175978.84100657533</v>
      </c>
      <c r="EX110" s="126">
        <v>173663.32994069936</v>
      </c>
      <c r="EY110" s="126">
        <v>171347.81887482337</v>
      </c>
      <c r="EZ110" s="126">
        <v>169032.30780894737</v>
      </c>
      <c r="FA110" s="126">
        <v>166716.79674307138</v>
      </c>
      <c r="FB110" s="126">
        <v>164401.28567719538</v>
      </c>
      <c r="FC110" s="126">
        <v>162085.77461131939</v>
      </c>
      <c r="FD110" s="126">
        <v>159770.26354544342</v>
      </c>
      <c r="FE110" s="126">
        <v>157454.7524795674</v>
      </c>
      <c r="FF110" s="126">
        <v>155139.24141369143</v>
      </c>
      <c r="FG110" s="126">
        <v>152823.73034781541</v>
      </c>
      <c r="FH110" s="126">
        <v>150508.21928193944</v>
      </c>
      <c r="FI110" s="126">
        <v>148192.70821606345</v>
      </c>
      <c r="FJ110" s="126">
        <v>145877.19715018745</v>
      </c>
      <c r="FK110" s="126">
        <v>143561.68608431146</v>
      </c>
      <c r="FL110" s="126">
        <v>141246.17501843546</v>
      </c>
      <c r="FM110" s="126">
        <v>138930.66395255947</v>
      </c>
      <c r="FN110" s="126">
        <v>136615.1528866835</v>
      </c>
      <c r="FO110" s="126">
        <v>134299.6418208075</v>
      </c>
      <c r="FP110" s="126">
        <v>131984.13075493151</v>
      </c>
      <c r="FQ110" s="126">
        <v>129668.6196890555</v>
      </c>
      <c r="FR110" s="126">
        <v>127353.10862317952</v>
      </c>
      <c r="FS110" s="126">
        <v>125037.59755730354</v>
      </c>
      <c r="FT110" s="126">
        <v>122722.08649142753</v>
      </c>
      <c r="FU110" s="126">
        <v>120406.57542555155</v>
      </c>
      <c r="FV110" s="126">
        <v>118091.06435967555</v>
      </c>
      <c r="FW110" s="126">
        <v>115775.55329379957</v>
      </c>
      <c r="FX110" s="126">
        <v>113460.04222792358</v>
      </c>
      <c r="FY110" s="126">
        <v>111144.53116204758</v>
      </c>
      <c r="FZ110" s="126">
        <v>108829.0200961716</v>
      </c>
      <c r="GA110" s="126">
        <v>106513.50903029559</v>
      </c>
      <c r="GB110" s="126">
        <v>104197.99796441961</v>
      </c>
      <c r="GC110" s="126">
        <v>101882.48689854363</v>
      </c>
      <c r="GD110" s="126">
        <v>99566.975832667624</v>
      </c>
    </row>
    <row r="111" spans="5:186">
      <c r="E111" s="118" t="s">
        <v>516</v>
      </c>
      <c r="F111" s="118" t="s">
        <v>517</v>
      </c>
      <c r="G111" s="118" t="s">
        <v>531</v>
      </c>
      <c r="H111" s="118" t="s">
        <v>532</v>
      </c>
      <c r="I111" s="118" t="s">
        <v>533</v>
      </c>
      <c r="J111" s="118">
        <v>138</v>
      </c>
      <c r="K111" s="118" t="s">
        <v>260</v>
      </c>
      <c r="L111" s="118" t="s">
        <v>260</v>
      </c>
      <c r="M111" s="118" t="s">
        <v>274</v>
      </c>
      <c r="N111" s="118" t="s">
        <v>262</v>
      </c>
      <c r="O111" s="119">
        <v>11.39</v>
      </c>
      <c r="P111" s="119">
        <v>205.46362959900799</v>
      </c>
      <c r="Q111" s="119">
        <v>0</v>
      </c>
      <c r="R111" s="119">
        <v>0</v>
      </c>
      <c r="S111" s="119">
        <v>0</v>
      </c>
      <c r="T111" s="119">
        <v>0</v>
      </c>
      <c r="U111" s="119">
        <v>0</v>
      </c>
      <c r="V111" s="119">
        <v>0</v>
      </c>
      <c r="W111" s="119">
        <v>0</v>
      </c>
      <c r="X111" s="119">
        <v>0</v>
      </c>
      <c r="Y111" s="119">
        <v>0</v>
      </c>
      <c r="Z111" s="119"/>
      <c r="AA111" s="119"/>
      <c r="AB111" s="119"/>
      <c r="AC111" s="119"/>
      <c r="AD111" s="119"/>
      <c r="AE111" s="119"/>
      <c r="AF111" s="119"/>
      <c r="AG111" s="119"/>
      <c r="AH111" s="119"/>
      <c r="AI111" s="119"/>
      <c r="AJ111" s="119"/>
      <c r="AK111" s="119"/>
      <c r="AL111" s="119"/>
      <c r="AM111" s="119"/>
      <c r="AN111" s="119"/>
      <c r="AO111" s="119"/>
      <c r="AP111" s="119"/>
      <c r="AQ111" s="119"/>
      <c r="AR111" s="119"/>
      <c r="AS111" s="119"/>
      <c r="AT111" s="119"/>
      <c r="AU111" s="119"/>
      <c r="AV111" s="119"/>
      <c r="AW111" s="119"/>
      <c r="AX111" s="119"/>
      <c r="AY111" s="119"/>
      <c r="AZ111" s="119"/>
      <c r="BA111" s="119"/>
      <c r="BB111" s="119"/>
      <c r="BD111" s="100">
        <v>216.853629599008</v>
      </c>
      <c r="BF111" s="120">
        <v>3</v>
      </c>
      <c r="BH111" s="43">
        <v>0</v>
      </c>
      <c r="BI111" s="43">
        <v>213993.8</v>
      </c>
      <c r="BJ111" s="43">
        <v>1</v>
      </c>
      <c r="BL111" s="43">
        <v>4734</v>
      </c>
      <c r="BM111" s="43">
        <v>25</v>
      </c>
      <c r="BN111" s="121">
        <v>41122</v>
      </c>
      <c r="BP111" s="122">
        <v>16</v>
      </c>
      <c r="BQ111" s="38" t="s">
        <v>126</v>
      </c>
      <c r="BR111" s="96">
        <v>80</v>
      </c>
      <c r="BT111" s="43">
        <v>0</v>
      </c>
      <c r="BU111" s="43">
        <v>0</v>
      </c>
      <c r="BW111" s="38"/>
      <c r="BX111" s="48">
        <v>0</v>
      </c>
      <c r="BY111" s="48">
        <v>0</v>
      </c>
      <c r="BZ111" s="48">
        <v>0</v>
      </c>
      <c r="CA111" s="48">
        <v>0</v>
      </c>
      <c r="CB111" s="48">
        <v>0</v>
      </c>
      <c r="CC111" s="48">
        <v>0</v>
      </c>
      <c r="CD111" s="48">
        <v>0</v>
      </c>
      <c r="CE111" s="48">
        <v>0</v>
      </c>
      <c r="CF111" s="48"/>
      <c r="CG111" s="48"/>
      <c r="CH111" s="48"/>
      <c r="CI111" s="48">
        <v>0</v>
      </c>
      <c r="CJ111" s="48">
        <v>0</v>
      </c>
      <c r="CK111" s="48">
        <v>0</v>
      </c>
      <c r="CL111" s="48"/>
      <c r="CM111" s="48">
        <v>0</v>
      </c>
      <c r="CO111" s="123">
        <v>1</v>
      </c>
      <c r="CP111" s="123">
        <v>1</v>
      </c>
      <c r="CQ111" s="123">
        <v>1</v>
      </c>
      <c r="CR111" s="123">
        <v>1</v>
      </c>
      <c r="CS111" s="123">
        <v>1</v>
      </c>
      <c r="CT111" s="123">
        <v>1</v>
      </c>
      <c r="CU111" s="123">
        <v>1</v>
      </c>
      <c r="CV111" s="123">
        <v>1</v>
      </c>
      <c r="CW111" s="123">
        <v>1</v>
      </c>
      <c r="CX111" s="123">
        <v>1</v>
      </c>
      <c r="CZ111" s="2">
        <v>2012</v>
      </c>
      <c r="DA111" s="124">
        <v>41122</v>
      </c>
      <c r="DC111" s="125">
        <v>1</v>
      </c>
      <c r="DD111" s="125">
        <v>0.98760416666666662</v>
      </c>
      <c r="DE111" s="125">
        <v>0.97510416666666666</v>
      </c>
      <c r="DF111" s="125">
        <v>0.96260416666666671</v>
      </c>
      <c r="DG111" s="125">
        <v>0.95010416666666664</v>
      </c>
      <c r="DH111" s="125">
        <v>0.93760416666666668</v>
      </c>
      <c r="DI111" s="125">
        <v>0.92510416666666662</v>
      </c>
      <c r="DJ111" s="125">
        <v>0.91260416666666666</v>
      </c>
      <c r="DK111" s="125">
        <v>0.90010416666666671</v>
      </c>
      <c r="DL111" s="125">
        <v>0.88760416666666664</v>
      </c>
      <c r="DM111" s="125">
        <v>0.87510416666666668</v>
      </c>
      <c r="DN111" s="125">
        <v>0.86260416666666662</v>
      </c>
      <c r="DO111" s="125">
        <v>0.85010416666666666</v>
      </c>
      <c r="DP111" s="125">
        <v>0.83760416666666671</v>
      </c>
      <c r="DQ111" s="125">
        <v>0.82510416666666664</v>
      </c>
      <c r="DR111" s="125">
        <v>0.81260416666666668</v>
      </c>
      <c r="DS111" s="125">
        <v>0.80010416666666662</v>
      </c>
      <c r="DT111" s="125">
        <v>0.78760416666666666</v>
      </c>
      <c r="DU111" s="125">
        <v>0.77510416666666671</v>
      </c>
      <c r="DV111" s="125">
        <v>0.76260416666666664</v>
      </c>
      <c r="DW111" s="125">
        <v>0.75010416666666668</v>
      </c>
      <c r="DX111" s="125">
        <v>0.73760416666666662</v>
      </c>
      <c r="DY111" s="125">
        <v>0.72510416666666666</v>
      </c>
      <c r="DZ111" s="125">
        <v>0.71260416666666671</v>
      </c>
      <c r="EA111" s="125">
        <v>0.70010416666666675</v>
      </c>
      <c r="EB111" s="125">
        <v>0.68760416666666668</v>
      </c>
      <c r="EC111" s="125">
        <v>0.67510416666666662</v>
      </c>
      <c r="ED111" s="125">
        <v>0.66260416666666666</v>
      </c>
      <c r="EE111" s="125">
        <v>0.65010416666666671</v>
      </c>
      <c r="EF111" s="125">
        <v>0.63760416666666675</v>
      </c>
      <c r="EG111" s="125">
        <v>0.62510416666666668</v>
      </c>
      <c r="EH111" s="125">
        <v>0.61260416666666662</v>
      </c>
      <c r="EI111" s="125">
        <v>0.60010416666666666</v>
      </c>
      <c r="EJ111" s="125">
        <v>0.58760416666666671</v>
      </c>
      <c r="EK111" s="125">
        <v>0.57510416666666675</v>
      </c>
      <c r="EL111" s="125">
        <v>0.56260416666666668</v>
      </c>
      <c r="EM111" s="125">
        <v>0.55010416666666662</v>
      </c>
      <c r="EN111" s="125">
        <v>0.53760416666666666</v>
      </c>
      <c r="EO111" s="125">
        <v>0.52510416666666671</v>
      </c>
      <c r="ER111" s="126">
        <v>205463.62959900798</v>
      </c>
      <c r="ES111" s="126">
        <v>0</v>
      </c>
      <c r="ET111" s="126">
        <v>0</v>
      </c>
      <c r="EU111" s="126">
        <v>0</v>
      </c>
      <c r="EV111" s="126">
        <v>0</v>
      </c>
      <c r="EW111" s="126">
        <v>0</v>
      </c>
      <c r="EX111" s="126">
        <v>0</v>
      </c>
      <c r="EY111" s="126">
        <v>0</v>
      </c>
      <c r="EZ111" s="126">
        <v>0</v>
      </c>
      <c r="FA111" s="126">
        <v>0</v>
      </c>
      <c r="FB111" s="126">
        <v>0</v>
      </c>
      <c r="FC111" s="126">
        <v>0</v>
      </c>
      <c r="FD111" s="126">
        <v>0</v>
      </c>
      <c r="FE111" s="126">
        <v>0</v>
      </c>
      <c r="FF111" s="126">
        <v>0</v>
      </c>
      <c r="FG111" s="126">
        <v>0</v>
      </c>
      <c r="FH111" s="126">
        <v>0</v>
      </c>
      <c r="FI111" s="126">
        <v>0</v>
      </c>
      <c r="FJ111" s="126">
        <v>0</v>
      </c>
      <c r="FK111" s="126">
        <v>0</v>
      </c>
      <c r="FL111" s="126">
        <v>0</v>
      </c>
      <c r="FM111" s="126">
        <v>0</v>
      </c>
      <c r="FN111" s="126">
        <v>0</v>
      </c>
      <c r="FO111" s="126">
        <v>0</v>
      </c>
      <c r="FP111" s="126">
        <v>0</v>
      </c>
      <c r="FQ111" s="126">
        <v>0</v>
      </c>
      <c r="FR111" s="126">
        <v>0</v>
      </c>
      <c r="FS111" s="126">
        <v>0</v>
      </c>
      <c r="FT111" s="126">
        <v>0</v>
      </c>
      <c r="FU111" s="126">
        <v>0</v>
      </c>
      <c r="FV111" s="126">
        <v>0</v>
      </c>
      <c r="FW111" s="126">
        <v>0</v>
      </c>
      <c r="FX111" s="126">
        <v>0</v>
      </c>
      <c r="FY111" s="126">
        <v>0</v>
      </c>
      <c r="FZ111" s="126">
        <v>0</v>
      </c>
      <c r="GA111" s="126">
        <v>0</v>
      </c>
      <c r="GB111" s="126">
        <v>0</v>
      </c>
      <c r="GC111" s="126">
        <v>0</v>
      </c>
      <c r="GD111" s="126">
        <v>0</v>
      </c>
    </row>
    <row r="112" spans="5:186">
      <c r="E112" s="118" t="s">
        <v>516</v>
      </c>
      <c r="F112" s="118" t="s">
        <v>517</v>
      </c>
      <c r="G112" s="118" t="s">
        <v>534</v>
      </c>
      <c r="H112" s="118" t="s">
        <v>535</v>
      </c>
      <c r="I112" s="118" t="s">
        <v>536</v>
      </c>
      <c r="J112" s="118">
        <v>123</v>
      </c>
      <c r="K112" s="118" t="s">
        <v>269</v>
      </c>
      <c r="L112" s="118" t="s">
        <v>269</v>
      </c>
      <c r="M112" s="118" t="s">
        <v>321</v>
      </c>
      <c r="N112" s="118" t="s">
        <v>262</v>
      </c>
      <c r="O112" s="119">
        <v>25.16</v>
      </c>
      <c r="P112" s="119">
        <v>160.83331128565499</v>
      </c>
      <c r="Q112" s="119">
        <v>0</v>
      </c>
      <c r="R112" s="119">
        <v>0</v>
      </c>
      <c r="S112" s="119">
        <v>0</v>
      </c>
      <c r="T112" s="119">
        <v>0</v>
      </c>
      <c r="U112" s="119">
        <v>0</v>
      </c>
      <c r="V112" s="119">
        <v>0</v>
      </c>
      <c r="W112" s="119">
        <v>0</v>
      </c>
      <c r="X112" s="119">
        <v>0</v>
      </c>
      <c r="Y112" s="119">
        <v>0</v>
      </c>
      <c r="Z112" s="119"/>
      <c r="AA112" s="119"/>
      <c r="AB112" s="119"/>
      <c r="AC112" s="119"/>
      <c r="AD112" s="119"/>
      <c r="AE112" s="119"/>
      <c r="AF112" s="119"/>
      <c r="AG112" s="119"/>
      <c r="AH112" s="119"/>
      <c r="AI112" s="119"/>
      <c r="AJ112" s="119"/>
      <c r="AK112" s="119"/>
      <c r="AL112" s="119"/>
      <c r="AM112" s="119"/>
      <c r="AN112" s="119"/>
      <c r="AO112" s="119"/>
      <c r="AP112" s="119"/>
      <c r="AQ112" s="119"/>
      <c r="AR112" s="119"/>
      <c r="AS112" s="119"/>
      <c r="AT112" s="119"/>
      <c r="AU112" s="119"/>
      <c r="AV112" s="119"/>
      <c r="AW112" s="119"/>
      <c r="AX112" s="119"/>
      <c r="AY112" s="119"/>
      <c r="AZ112" s="119"/>
      <c r="BA112" s="119"/>
      <c r="BB112" s="119"/>
      <c r="BD112" s="100">
        <v>185.99331128565498</v>
      </c>
      <c r="BF112" s="120">
        <v>2</v>
      </c>
      <c r="BH112" s="43">
        <v>284382.58</v>
      </c>
      <c r="BI112" s="43">
        <v>0</v>
      </c>
      <c r="BJ112" s="43">
        <v>0</v>
      </c>
      <c r="BL112" s="43" t="s">
        <v>263</v>
      </c>
      <c r="BM112" s="43">
        <v>0</v>
      </c>
      <c r="BN112" s="121" t="s">
        <v>263</v>
      </c>
      <c r="BP112" s="122">
        <v>6</v>
      </c>
      <c r="BQ112" s="38" t="s">
        <v>116</v>
      </c>
      <c r="BR112" s="96">
        <v>80</v>
      </c>
      <c r="BT112" s="43">
        <v>0</v>
      </c>
      <c r="BU112" s="43">
        <v>0</v>
      </c>
      <c r="BW112" s="38"/>
      <c r="BX112" s="48">
        <v>0</v>
      </c>
      <c r="BY112" s="48">
        <v>0</v>
      </c>
      <c r="BZ112" s="48">
        <v>0</v>
      </c>
      <c r="CA112" s="48">
        <v>0</v>
      </c>
      <c r="CB112" s="48">
        <v>0</v>
      </c>
      <c r="CC112" s="48">
        <v>0</v>
      </c>
      <c r="CD112" s="48">
        <v>6</v>
      </c>
      <c r="CE112" s="48">
        <v>0</v>
      </c>
      <c r="CF112" s="48"/>
      <c r="CG112" s="48"/>
      <c r="CH112" s="48"/>
      <c r="CI112" s="48">
        <v>0</v>
      </c>
      <c r="CJ112" s="48">
        <v>0</v>
      </c>
      <c r="CK112" s="48">
        <v>0</v>
      </c>
      <c r="CL112" s="48"/>
      <c r="CM112" s="48">
        <v>6</v>
      </c>
      <c r="CO112" s="123">
        <v>1</v>
      </c>
      <c r="CP112" s="123">
        <v>1</v>
      </c>
      <c r="CQ112" s="123">
        <v>1</v>
      </c>
      <c r="CR112" s="123">
        <v>1</v>
      </c>
      <c r="CS112" s="123">
        <v>1</v>
      </c>
      <c r="CT112" s="123">
        <v>1</v>
      </c>
      <c r="CU112" s="123">
        <v>1</v>
      </c>
      <c r="CV112" s="123">
        <v>1</v>
      </c>
      <c r="CW112" s="123">
        <v>1</v>
      </c>
      <c r="CX112" s="123">
        <v>1</v>
      </c>
      <c r="CZ112" s="2">
        <v>2012</v>
      </c>
      <c r="DA112" s="124">
        <v>41120</v>
      </c>
      <c r="DC112" s="125">
        <v>1</v>
      </c>
      <c r="DD112" s="125">
        <v>0.98750000000000004</v>
      </c>
      <c r="DE112" s="125">
        <v>0.97499999999999998</v>
      </c>
      <c r="DF112" s="125">
        <v>0.96250000000000002</v>
      </c>
      <c r="DG112" s="125">
        <v>0.95</v>
      </c>
      <c r="DH112" s="125">
        <v>0.9375</v>
      </c>
      <c r="DI112" s="125">
        <v>0.92500000000000004</v>
      </c>
      <c r="DJ112" s="125">
        <v>0.91249999999999998</v>
      </c>
      <c r="DK112" s="125">
        <v>0.9</v>
      </c>
      <c r="DL112" s="125">
        <v>0.88749999999999996</v>
      </c>
      <c r="DM112" s="125">
        <v>0.875</v>
      </c>
      <c r="DN112" s="125">
        <v>0.86250000000000004</v>
      </c>
      <c r="DO112" s="125">
        <v>0.85</v>
      </c>
      <c r="DP112" s="125">
        <v>0.83750000000000002</v>
      </c>
      <c r="DQ112" s="125">
        <v>0.82499999999999996</v>
      </c>
      <c r="DR112" s="125">
        <v>0.8125</v>
      </c>
      <c r="DS112" s="125">
        <v>0.8</v>
      </c>
      <c r="DT112" s="125">
        <v>0.78749999999999998</v>
      </c>
      <c r="DU112" s="125">
        <v>0.77500000000000002</v>
      </c>
      <c r="DV112" s="125">
        <v>0.76249999999999996</v>
      </c>
      <c r="DW112" s="125">
        <v>0.75</v>
      </c>
      <c r="DX112" s="125">
        <v>0.73750000000000004</v>
      </c>
      <c r="DY112" s="125">
        <v>0.72499999999999998</v>
      </c>
      <c r="DZ112" s="125">
        <v>0.71250000000000002</v>
      </c>
      <c r="EA112" s="125">
        <v>0.7</v>
      </c>
      <c r="EB112" s="125">
        <v>0.6875</v>
      </c>
      <c r="EC112" s="125">
        <v>0.67500000000000004</v>
      </c>
      <c r="ED112" s="125">
        <v>0.66249999999999998</v>
      </c>
      <c r="EE112" s="125">
        <v>0.65</v>
      </c>
      <c r="EF112" s="125">
        <v>0.63749999999999996</v>
      </c>
      <c r="EG112" s="125">
        <v>0.625</v>
      </c>
      <c r="EH112" s="125">
        <v>0.61250000000000004</v>
      </c>
      <c r="EI112" s="125">
        <v>0.6</v>
      </c>
      <c r="EJ112" s="125">
        <v>0.58750000000000002</v>
      </c>
      <c r="EK112" s="125">
        <v>0.57499999999999996</v>
      </c>
      <c r="EL112" s="125">
        <v>0.5625</v>
      </c>
      <c r="EM112" s="125">
        <v>0.55000000000000004</v>
      </c>
      <c r="EN112" s="125">
        <v>0.53749999999999998</v>
      </c>
      <c r="EO112" s="125">
        <v>0.52500000000000002</v>
      </c>
      <c r="ER112" s="126">
        <v>445215.89128565497</v>
      </c>
      <c r="ES112" s="126">
        <v>280827.79775000003</v>
      </c>
      <c r="ET112" s="126">
        <v>277273.01550000004</v>
      </c>
      <c r="EU112" s="126">
        <v>273718.23325000005</v>
      </c>
      <c r="EV112" s="126">
        <v>270163.451</v>
      </c>
      <c r="EW112" s="126">
        <v>266608.66875000001</v>
      </c>
      <c r="EX112" s="126">
        <v>263053.88650000002</v>
      </c>
      <c r="EY112" s="126">
        <v>259499.10425</v>
      </c>
      <c r="EZ112" s="126">
        <v>255944.32200000001</v>
      </c>
      <c r="FA112" s="126">
        <v>252389.53975</v>
      </c>
      <c r="FB112" s="126">
        <v>248834.75750000001</v>
      </c>
      <c r="FC112" s="126">
        <v>245279.97525000002</v>
      </c>
      <c r="FD112" s="126">
        <v>241725.193</v>
      </c>
      <c r="FE112" s="126">
        <v>238170.41075000001</v>
      </c>
      <c r="FF112" s="126">
        <v>234615.62849999999</v>
      </c>
      <c r="FG112" s="126">
        <v>231060.84625</v>
      </c>
      <c r="FH112" s="126">
        <v>227506.06400000001</v>
      </c>
      <c r="FI112" s="126">
        <v>223951.28174999999</v>
      </c>
      <c r="FJ112" s="126">
        <v>220396.49950000001</v>
      </c>
      <c r="FK112" s="126">
        <v>216841.71724999999</v>
      </c>
      <c r="FL112" s="126">
        <v>213286.935</v>
      </c>
      <c r="FM112" s="126">
        <v>209732.15275000004</v>
      </c>
      <c r="FN112" s="126">
        <v>206177.37050000002</v>
      </c>
      <c r="FO112" s="126">
        <v>202622.58825000003</v>
      </c>
      <c r="FP112" s="126">
        <v>199067.80600000001</v>
      </c>
      <c r="FQ112" s="126">
        <v>195513.02375000002</v>
      </c>
      <c r="FR112" s="126">
        <v>191958.24150000003</v>
      </c>
      <c r="FS112" s="126">
        <v>188403.45925000001</v>
      </c>
      <c r="FT112" s="126">
        <v>184848.67700000003</v>
      </c>
      <c r="FU112" s="126">
        <v>181293.89475000001</v>
      </c>
      <c r="FV112" s="126">
        <v>177739.11250000002</v>
      </c>
      <c r="FW112" s="126">
        <v>174184.33025000003</v>
      </c>
      <c r="FX112" s="126">
        <v>170629.54800000001</v>
      </c>
      <c r="FY112" s="126">
        <v>167074.76575000002</v>
      </c>
      <c r="FZ112" s="126">
        <v>163519.9835</v>
      </c>
      <c r="GA112" s="126">
        <v>159965.20125000001</v>
      </c>
      <c r="GB112" s="126">
        <v>156410.41900000002</v>
      </c>
      <c r="GC112" s="126">
        <v>152855.63675000001</v>
      </c>
      <c r="GD112" s="126">
        <v>149300.85450000002</v>
      </c>
    </row>
    <row r="113" spans="5:186">
      <c r="E113" s="118" t="s">
        <v>516</v>
      </c>
      <c r="F113" s="118" t="s">
        <v>517</v>
      </c>
      <c r="G113" s="118" t="s">
        <v>537</v>
      </c>
      <c r="H113" s="118" t="s">
        <v>538</v>
      </c>
      <c r="I113" s="118" t="s">
        <v>539</v>
      </c>
      <c r="J113" s="118">
        <v>135</v>
      </c>
      <c r="K113" s="118" t="s">
        <v>260</v>
      </c>
      <c r="L113" s="118" t="s">
        <v>260</v>
      </c>
      <c r="M113" s="118" t="s">
        <v>261</v>
      </c>
      <c r="N113" s="118" t="s">
        <v>262</v>
      </c>
      <c r="O113" s="119">
        <v>0</v>
      </c>
      <c r="P113" s="119">
        <v>26.968871434477101</v>
      </c>
      <c r="Q113" s="119">
        <v>100.333472623364</v>
      </c>
      <c r="R113" s="119">
        <v>0</v>
      </c>
      <c r="S113" s="119">
        <v>0</v>
      </c>
      <c r="T113" s="119">
        <v>0</v>
      </c>
      <c r="U113" s="119">
        <v>0</v>
      </c>
      <c r="V113" s="119">
        <v>0</v>
      </c>
      <c r="W113" s="119">
        <v>0</v>
      </c>
      <c r="X113" s="119">
        <v>0</v>
      </c>
      <c r="Y113" s="119">
        <v>0</v>
      </c>
      <c r="Z113" s="119"/>
      <c r="AA113" s="119"/>
      <c r="AB113" s="119"/>
      <c r="AC113" s="119"/>
      <c r="AD113" s="119"/>
      <c r="AE113" s="119"/>
      <c r="AF113" s="119"/>
      <c r="AG113" s="119"/>
      <c r="AH113" s="119"/>
      <c r="AI113" s="119"/>
      <c r="AJ113" s="119"/>
      <c r="AK113" s="119"/>
      <c r="AL113" s="119"/>
      <c r="AM113" s="119"/>
      <c r="AN113" s="119"/>
      <c r="AO113" s="119"/>
      <c r="AP113" s="119"/>
      <c r="AQ113" s="119"/>
      <c r="AR113" s="119"/>
      <c r="AS113" s="119"/>
      <c r="AT113" s="119"/>
      <c r="AU113" s="119"/>
      <c r="AV113" s="119"/>
      <c r="AW113" s="119"/>
      <c r="AX113" s="119"/>
      <c r="AY113" s="119"/>
      <c r="AZ113" s="119"/>
      <c r="BA113" s="119"/>
      <c r="BB113" s="119"/>
      <c r="BD113" s="100">
        <v>127.30234405784111</v>
      </c>
      <c r="BF113" s="120">
        <v>4</v>
      </c>
      <c r="BH113" s="43">
        <v>3176.83</v>
      </c>
      <c r="BI113" s="43">
        <v>0</v>
      </c>
      <c r="BJ113" s="43">
        <v>0</v>
      </c>
      <c r="BL113" s="43" t="s">
        <v>263</v>
      </c>
      <c r="BM113" s="43">
        <v>0</v>
      </c>
      <c r="BN113" s="121" t="s">
        <v>263</v>
      </c>
      <c r="BP113" s="122">
        <v>6</v>
      </c>
      <c r="BQ113" s="38" t="s">
        <v>116</v>
      </c>
      <c r="BR113" s="96">
        <v>80</v>
      </c>
      <c r="BT113" s="43">
        <v>6</v>
      </c>
      <c r="BU113" s="43">
        <v>0</v>
      </c>
      <c r="BW113" s="38"/>
      <c r="BX113" s="48">
        <v>0</v>
      </c>
      <c r="BY113" s="48">
        <v>0</v>
      </c>
      <c r="BZ113" s="48">
        <v>0</v>
      </c>
      <c r="CA113" s="48">
        <v>0</v>
      </c>
      <c r="CB113" s="48">
        <v>0</v>
      </c>
      <c r="CC113" s="48">
        <v>0</v>
      </c>
      <c r="CD113" s="48">
        <v>0</v>
      </c>
      <c r="CE113" s="48">
        <v>0</v>
      </c>
      <c r="CF113" s="48"/>
      <c r="CG113" s="48"/>
      <c r="CH113" s="48"/>
      <c r="CI113" s="48">
        <v>0</v>
      </c>
      <c r="CJ113" s="48">
        <v>0</v>
      </c>
      <c r="CK113" s="48">
        <v>0</v>
      </c>
      <c r="CL113" s="48"/>
      <c r="CM113" s="48">
        <v>6</v>
      </c>
      <c r="CO113" s="123">
        <v>0.21184897759795782</v>
      </c>
      <c r="CP113" s="123">
        <v>1</v>
      </c>
      <c r="CQ113" s="123">
        <v>1</v>
      </c>
      <c r="CR113" s="123">
        <v>1</v>
      </c>
      <c r="CS113" s="123">
        <v>1</v>
      </c>
      <c r="CT113" s="123">
        <v>1</v>
      </c>
      <c r="CU113" s="123">
        <v>1</v>
      </c>
      <c r="CV113" s="123">
        <v>1</v>
      </c>
      <c r="CW113" s="123">
        <v>1</v>
      </c>
      <c r="CX113" s="123">
        <v>1</v>
      </c>
      <c r="CZ113" s="2">
        <v>2013</v>
      </c>
      <c r="DA113" s="124">
        <v>41485</v>
      </c>
      <c r="DC113" s="125">
        <v>1</v>
      </c>
      <c r="DD113" s="125">
        <v>1</v>
      </c>
      <c r="DE113" s="125">
        <v>0.98750000000000004</v>
      </c>
      <c r="DF113" s="125">
        <v>0.97499999999999998</v>
      </c>
      <c r="DG113" s="125">
        <v>0.96250000000000002</v>
      </c>
      <c r="DH113" s="125">
        <v>0.95</v>
      </c>
      <c r="DI113" s="125">
        <v>0.9375</v>
      </c>
      <c r="DJ113" s="125">
        <v>0.92500000000000004</v>
      </c>
      <c r="DK113" s="125">
        <v>0.91249999999999998</v>
      </c>
      <c r="DL113" s="125">
        <v>0.9</v>
      </c>
      <c r="DM113" s="125">
        <v>0.88749999999999996</v>
      </c>
      <c r="DN113" s="125">
        <v>0.875</v>
      </c>
      <c r="DO113" s="125">
        <v>0.86250000000000004</v>
      </c>
      <c r="DP113" s="125">
        <v>0.85</v>
      </c>
      <c r="DQ113" s="125">
        <v>0.83750000000000002</v>
      </c>
      <c r="DR113" s="125">
        <v>0.82499999999999996</v>
      </c>
      <c r="DS113" s="125">
        <v>0.8125</v>
      </c>
      <c r="DT113" s="125">
        <v>0.8</v>
      </c>
      <c r="DU113" s="125">
        <v>0.78749999999999998</v>
      </c>
      <c r="DV113" s="125">
        <v>0.77500000000000002</v>
      </c>
      <c r="DW113" s="125">
        <v>0.76249999999999996</v>
      </c>
      <c r="DX113" s="125">
        <v>0.75</v>
      </c>
      <c r="DY113" s="125">
        <v>0.73750000000000004</v>
      </c>
      <c r="DZ113" s="125">
        <v>0.72499999999999998</v>
      </c>
      <c r="EA113" s="125">
        <v>0.71250000000000002</v>
      </c>
      <c r="EB113" s="125">
        <v>0.7</v>
      </c>
      <c r="EC113" s="125">
        <v>0.6875</v>
      </c>
      <c r="ED113" s="125">
        <v>0.67500000000000004</v>
      </c>
      <c r="EE113" s="125">
        <v>0.66249999999999998</v>
      </c>
      <c r="EF113" s="125">
        <v>0.65</v>
      </c>
      <c r="EG113" s="125">
        <v>0.63749999999999996</v>
      </c>
      <c r="EH113" s="125">
        <v>0.625</v>
      </c>
      <c r="EI113" s="125">
        <v>0.61250000000000004</v>
      </c>
      <c r="EJ113" s="125">
        <v>0.6</v>
      </c>
      <c r="EK113" s="125">
        <v>0.58750000000000002</v>
      </c>
      <c r="EL113" s="125">
        <v>0.57499999999999996</v>
      </c>
      <c r="EM113" s="125">
        <v>0.5625</v>
      </c>
      <c r="EN113" s="125">
        <v>0.55000000000000004</v>
      </c>
      <c r="EO113" s="125">
        <v>0.53749999999999998</v>
      </c>
      <c r="ER113" s="126">
        <v>30145.701434477101</v>
      </c>
      <c r="ES113" s="126">
        <v>103510.302623364</v>
      </c>
      <c r="ET113" s="126">
        <v>102216.42384057195</v>
      </c>
      <c r="EU113" s="126">
        <v>100922.54505777989</v>
      </c>
      <c r="EV113" s="126">
        <v>99628.666274987845</v>
      </c>
      <c r="EW113" s="126">
        <v>98334.787492195799</v>
      </c>
      <c r="EX113" s="126">
        <v>97040.908709403753</v>
      </c>
      <c r="EY113" s="126">
        <v>95747.029926611707</v>
      </c>
      <c r="EZ113" s="126">
        <v>94453.151143819647</v>
      </c>
      <c r="FA113" s="126">
        <v>93159.272361027601</v>
      </c>
      <c r="FB113" s="126">
        <v>91865.39357823554</v>
      </c>
      <c r="FC113" s="126">
        <v>90571.514795443494</v>
      </c>
      <c r="FD113" s="126">
        <v>89277.636012651448</v>
      </c>
      <c r="FE113" s="126">
        <v>87983.757229859402</v>
      </c>
      <c r="FF113" s="126">
        <v>86689.878447067356</v>
      </c>
      <c r="FG113" s="126">
        <v>85395.999664275296</v>
      </c>
      <c r="FH113" s="126">
        <v>84102.12088148325</v>
      </c>
      <c r="FI113" s="126">
        <v>82808.242098691204</v>
      </c>
      <c r="FJ113" s="126">
        <v>81514.363315899143</v>
      </c>
      <c r="FK113" s="126">
        <v>80220.484533107097</v>
      </c>
      <c r="FL113" s="126">
        <v>78926.605750315037</v>
      </c>
      <c r="FM113" s="126">
        <v>77632.726967522991</v>
      </c>
      <c r="FN113" s="126">
        <v>76338.848184730959</v>
      </c>
      <c r="FO113" s="126">
        <v>75044.969401938899</v>
      </c>
      <c r="FP113" s="126">
        <v>73751.090619146853</v>
      </c>
      <c r="FQ113" s="126">
        <v>72457.211836354792</v>
      </c>
      <c r="FR113" s="126">
        <v>71163.333053562746</v>
      </c>
      <c r="FS113" s="126">
        <v>69869.454270770701</v>
      </c>
      <c r="FT113" s="126">
        <v>68575.57548797864</v>
      </c>
      <c r="FU113" s="126">
        <v>67281.696705186594</v>
      </c>
      <c r="FV113" s="126">
        <v>65987.817922394548</v>
      </c>
      <c r="FW113" s="126">
        <v>64693.939139602502</v>
      </c>
      <c r="FX113" s="126">
        <v>63400.060356810456</v>
      </c>
      <c r="FY113" s="126">
        <v>62106.181574018396</v>
      </c>
      <c r="FZ113" s="126">
        <v>60812.30279122635</v>
      </c>
      <c r="GA113" s="126">
        <v>59518.424008434296</v>
      </c>
      <c r="GB113" s="126">
        <v>58224.54522564225</v>
      </c>
      <c r="GC113" s="126">
        <v>56930.666442850204</v>
      </c>
      <c r="GD113" s="126">
        <v>55636.787660058144</v>
      </c>
    </row>
    <row r="114" spans="5:186">
      <c r="E114" s="118" t="s">
        <v>516</v>
      </c>
      <c r="F114" s="118" t="s">
        <v>517</v>
      </c>
      <c r="G114" s="118" t="s">
        <v>540</v>
      </c>
      <c r="H114" s="118" t="s">
        <v>541</v>
      </c>
      <c r="I114" s="118" t="s">
        <v>542</v>
      </c>
      <c r="J114" s="118">
        <v>150</v>
      </c>
      <c r="K114" s="118" t="s">
        <v>269</v>
      </c>
      <c r="L114" s="118" t="s">
        <v>269</v>
      </c>
      <c r="M114" s="118" t="s">
        <v>261</v>
      </c>
      <c r="N114" s="118" t="s">
        <v>262</v>
      </c>
      <c r="O114" s="119">
        <v>0</v>
      </c>
      <c r="P114" s="119">
        <v>26.825663497312899</v>
      </c>
      <c r="Q114" s="119">
        <v>48.380421557180597</v>
      </c>
      <c r="R114" s="119">
        <v>44.728214138073596</v>
      </c>
      <c r="S114" s="119">
        <v>0</v>
      </c>
      <c r="T114" s="119">
        <v>0</v>
      </c>
      <c r="U114" s="119">
        <v>0</v>
      </c>
      <c r="V114" s="119">
        <v>0</v>
      </c>
      <c r="W114" s="119">
        <v>0</v>
      </c>
      <c r="X114" s="119">
        <v>0</v>
      </c>
      <c r="Y114" s="119">
        <v>0</v>
      </c>
      <c r="Z114" s="119"/>
      <c r="AA114" s="119"/>
      <c r="AB114" s="119"/>
      <c r="AC114" s="119"/>
      <c r="AD114" s="119"/>
      <c r="AE114" s="119"/>
      <c r="AF114" s="119"/>
      <c r="AG114" s="119"/>
      <c r="AH114" s="119"/>
      <c r="AI114" s="119"/>
      <c r="AJ114" s="119"/>
      <c r="AK114" s="119"/>
      <c r="AL114" s="119"/>
      <c r="AM114" s="119"/>
      <c r="AN114" s="119"/>
      <c r="AO114" s="119"/>
      <c r="AP114" s="119"/>
      <c r="AQ114" s="119"/>
      <c r="AR114" s="119"/>
      <c r="AS114" s="119"/>
      <c r="AT114" s="119"/>
      <c r="AU114" s="119"/>
      <c r="AV114" s="119"/>
      <c r="AW114" s="119"/>
      <c r="AX114" s="119"/>
      <c r="AY114" s="119"/>
      <c r="AZ114" s="119"/>
      <c r="BA114" s="119"/>
      <c r="BB114" s="119"/>
      <c r="BD114" s="100">
        <v>119.9342991925671</v>
      </c>
      <c r="BF114" s="120">
        <v>4</v>
      </c>
      <c r="BH114" s="43">
        <v>70130.31</v>
      </c>
      <c r="BI114" s="43">
        <v>0</v>
      </c>
      <c r="BJ114" s="43">
        <v>0</v>
      </c>
      <c r="BL114" s="43" t="s">
        <v>263</v>
      </c>
      <c r="BM114" s="43">
        <v>0</v>
      </c>
      <c r="BN114" s="121" t="s">
        <v>263</v>
      </c>
      <c r="BP114" s="122">
        <v>6</v>
      </c>
      <c r="BQ114" s="38" t="s">
        <v>116</v>
      </c>
      <c r="BR114" s="96">
        <v>80</v>
      </c>
      <c r="BT114" s="43">
        <v>6</v>
      </c>
      <c r="BU114" s="43">
        <v>0</v>
      </c>
      <c r="BW114" s="38"/>
      <c r="BX114" s="48">
        <v>0</v>
      </c>
      <c r="BY114" s="48">
        <v>0</v>
      </c>
      <c r="BZ114" s="48">
        <v>0</v>
      </c>
      <c r="CA114" s="48">
        <v>0</v>
      </c>
      <c r="CB114" s="48">
        <v>0</v>
      </c>
      <c r="CC114" s="48">
        <v>0</v>
      </c>
      <c r="CD114" s="48">
        <v>0</v>
      </c>
      <c r="CE114" s="48">
        <v>0</v>
      </c>
      <c r="CF114" s="48"/>
      <c r="CG114" s="48"/>
      <c r="CH114" s="48"/>
      <c r="CI114" s="48">
        <v>0</v>
      </c>
      <c r="CJ114" s="48">
        <v>0</v>
      </c>
      <c r="CK114" s="48">
        <v>0</v>
      </c>
      <c r="CL114" s="48"/>
      <c r="CM114" s="48">
        <v>6</v>
      </c>
      <c r="CO114" s="123">
        <v>0.2236696564528341</v>
      </c>
      <c r="CP114" s="123">
        <v>0.62706069540409159</v>
      </c>
      <c r="CQ114" s="123">
        <v>1</v>
      </c>
      <c r="CR114" s="123">
        <v>1</v>
      </c>
      <c r="CS114" s="123">
        <v>1</v>
      </c>
      <c r="CT114" s="123">
        <v>1</v>
      </c>
      <c r="CU114" s="123">
        <v>1</v>
      </c>
      <c r="CV114" s="123">
        <v>1</v>
      </c>
      <c r="CW114" s="123">
        <v>1</v>
      </c>
      <c r="CX114" s="123">
        <v>1</v>
      </c>
      <c r="CZ114" s="2">
        <v>2014</v>
      </c>
      <c r="DA114" s="124">
        <v>41850</v>
      </c>
      <c r="DC114" s="125">
        <v>1</v>
      </c>
      <c r="DD114" s="125">
        <v>1</v>
      </c>
      <c r="DE114" s="125">
        <v>1</v>
      </c>
      <c r="DF114" s="125">
        <v>0.98750000000000004</v>
      </c>
      <c r="DG114" s="125">
        <v>0.97499999999999998</v>
      </c>
      <c r="DH114" s="125">
        <v>0.96250000000000002</v>
      </c>
      <c r="DI114" s="125">
        <v>0.95</v>
      </c>
      <c r="DJ114" s="125">
        <v>0.9375</v>
      </c>
      <c r="DK114" s="125">
        <v>0.92500000000000004</v>
      </c>
      <c r="DL114" s="125">
        <v>0.91249999999999998</v>
      </c>
      <c r="DM114" s="125">
        <v>0.9</v>
      </c>
      <c r="DN114" s="125">
        <v>0.88749999999999996</v>
      </c>
      <c r="DO114" s="125">
        <v>0.875</v>
      </c>
      <c r="DP114" s="125">
        <v>0.86250000000000004</v>
      </c>
      <c r="DQ114" s="125">
        <v>0.85</v>
      </c>
      <c r="DR114" s="125">
        <v>0.83750000000000002</v>
      </c>
      <c r="DS114" s="125">
        <v>0.82499999999999996</v>
      </c>
      <c r="DT114" s="125">
        <v>0.8125</v>
      </c>
      <c r="DU114" s="125">
        <v>0.8</v>
      </c>
      <c r="DV114" s="125">
        <v>0.78749999999999998</v>
      </c>
      <c r="DW114" s="125">
        <v>0.77500000000000002</v>
      </c>
      <c r="DX114" s="125">
        <v>0.76249999999999996</v>
      </c>
      <c r="DY114" s="125">
        <v>0.75</v>
      </c>
      <c r="DZ114" s="125">
        <v>0.73750000000000004</v>
      </c>
      <c r="EA114" s="125">
        <v>0.72499999999999998</v>
      </c>
      <c r="EB114" s="125">
        <v>0.71250000000000002</v>
      </c>
      <c r="EC114" s="125">
        <v>0.7</v>
      </c>
      <c r="ED114" s="125">
        <v>0.6875</v>
      </c>
      <c r="EE114" s="125">
        <v>0.67500000000000004</v>
      </c>
      <c r="EF114" s="125">
        <v>0.66249999999999998</v>
      </c>
      <c r="EG114" s="125">
        <v>0.65</v>
      </c>
      <c r="EH114" s="125">
        <v>0.63749999999999996</v>
      </c>
      <c r="EI114" s="125">
        <v>0.625</v>
      </c>
      <c r="EJ114" s="125">
        <v>0.61250000000000004</v>
      </c>
      <c r="EK114" s="125">
        <v>0.6</v>
      </c>
      <c r="EL114" s="125">
        <v>0.58750000000000002</v>
      </c>
      <c r="EM114" s="125">
        <v>0.57499999999999996</v>
      </c>
      <c r="EN114" s="125">
        <v>0.5625</v>
      </c>
      <c r="EO114" s="125">
        <v>0.55000000000000004</v>
      </c>
      <c r="ER114" s="126">
        <v>96955.973497312894</v>
      </c>
      <c r="ES114" s="126">
        <v>118510.7315571806</v>
      </c>
      <c r="ET114" s="126">
        <v>163238.9456952542</v>
      </c>
      <c r="EU114" s="126">
        <v>161198.45887406354</v>
      </c>
      <c r="EV114" s="126">
        <v>159157.97205287285</v>
      </c>
      <c r="EW114" s="126">
        <v>157117.48523168216</v>
      </c>
      <c r="EX114" s="126">
        <v>155076.99841049148</v>
      </c>
      <c r="EY114" s="126">
        <v>153036.51158930082</v>
      </c>
      <c r="EZ114" s="126">
        <v>150996.02476811013</v>
      </c>
      <c r="FA114" s="126">
        <v>148955.53794691944</v>
      </c>
      <c r="FB114" s="126">
        <v>146915.05112572879</v>
      </c>
      <c r="FC114" s="126">
        <v>144874.5643045381</v>
      </c>
      <c r="FD114" s="126">
        <v>142834.07748334741</v>
      </c>
      <c r="FE114" s="126">
        <v>140793.59066215676</v>
      </c>
      <c r="FF114" s="126">
        <v>138753.10384096607</v>
      </c>
      <c r="FG114" s="126">
        <v>136712.61701977538</v>
      </c>
      <c r="FH114" s="126">
        <v>134672.13019858469</v>
      </c>
      <c r="FI114" s="126">
        <v>132631.64337739404</v>
      </c>
      <c r="FJ114" s="126">
        <v>130591.15655620336</v>
      </c>
      <c r="FK114" s="126">
        <v>128550.66973501268</v>
      </c>
      <c r="FL114" s="126">
        <v>126510.18291382201</v>
      </c>
      <c r="FM114" s="126">
        <v>124469.69609263132</v>
      </c>
      <c r="FN114" s="126">
        <v>122429.20927144065</v>
      </c>
      <c r="FO114" s="126">
        <v>120388.72245024997</v>
      </c>
      <c r="FP114" s="126">
        <v>118348.23562905929</v>
      </c>
      <c r="FQ114" s="126">
        <v>116307.74880786861</v>
      </c>
      <c r="FR114" s="126">
        <v>114267.26198667793</v>
      </c>
      <c r="FS114" s="126">
        <v>112226.77516548726</v>
      </c>
      <c r="FT114" s="126">
        <v>110186.28834429658</v>
      </c>
      <c r="FU114" s="126">
        <v>108145.8015231059</v>
      </c>
      <c r="FV114" s="126">
        <v>106105.31470191522</v>
      </c>
      <c r="FW114" s="126">
        <v>104064.82788072454</v>
      </c>
      <c r="FX114" s="126">
        <v>102024.34105953388</v>
      </c>
      <c r="FY114" s="126">
        <v>99983.854238343207</v>
      </c>
      <c r="FZ114" s="126">
        <v>97943.36741715252</v>
      </c>
      <c r="GA114" s="126">
        <v>95902.880595961848</v>
      </c>
      <c r="GB114" s="126">
        <v>93862.393774771161</v>
      </c>
      <c r="GC114" s="126">
        <v>91821.906953580488</v>
      </c>
      <c r="GD114" s="126">
        <v>89781.420132389816</v>
      </c>
    </row>
    <row r="115" spans="5:186">
      <c r="E115" s="118" t="s">
        <v>516</v>
      </c>
      <c r="F115" s="118" t="s">
        <v>517</v>
      </c>
      <c r="G115" s="118" t="s">
        <v>543</v>
      </c>
      <c r="H115" s="118" t="s">
        <v>544</v>
      </c>
      <c r="I115" s="118" t="s">
        <v>545</v>
      </c>
      <c r="J115" s="118">
        <v>75</v>
      </c>
      <c r="K115" s="118" t="s">
        <v>260</v>
      </c>
      <c r="L115" s="118" t="s">
        <v>260</v>
      </c>
      <c r="M115" s="118" t="s">
        <v>290</v>
      </c>
      <c r="N115" s="118" t="s">
        <v>262</v>
      </c>
      <c r="O115" s="119">
        <v>18.2</v>
      </c>
      <c r="P115" s="119">
        <v>171.794439851178</v>
      </c>
      <c r="Q115" s="119">
        <v>0</v>
      </c>
      <c r="R115" s="119">
        <v>0</v>
      </c>
      <c r="S115" s="119">
        <v>0</v>
      </c>
      <c r="T115" s="119">
        <v>0</v>
      </c>
      <c r="U115" s="119">
        <v>0</v>
      </c>
      <c r="V115" s="119">
        <v>0</v>
      </c>
      <c r="W115" s="119">
        <v>0</v>
      </c>
      <c r="X115" s="119">
        <v>0</v>
      </c>
      <c r="Y115" s="119">
        <v>0</v>
      </c>
      <c r="Z115" s="119"/>
      <c r="AA115" s="119"/>
      <c r="AB115" s="119"/>
      <c r="AC115" s="119"/>
      <c r="AD115" s="119"/>
      <c r="AE115" s="119"/>
      <c r="AF115" s="119"/>
      <c r="AG115" s="119"/>
      <c r="AH115" s="119"/>
      <c r="AI115" s="119"/>
      <c r="AJ115" s="119"/>
      <c r="AK115" s="119"/>
      <c r="AL115" s="119"/>
      <c r="AM115" s="119"/>
      <c r="AN115" s="119"/>
      <c r="AO115" s="119"/>
      <c r="AP115" s="119"/>
      <c r="AQ115" s="119"/>
      <c r="AR115" s="119"/>
      <c r="AS115" s="119"/>
      <c r="AT115" s="119"/>
      <c r="AU115" s="119"/>
      <c r="AV115" s="119"/>
      <c r="AW115" s="119"/>
      <c r="AX115" s="119"/>
      <c r="AY115" s="119"/>
      <c r="AZ115" s="119"/>
      <c r="BA115" s="119"/>
      <c r="BB115" s="119"/>
      <c r="BD115" s="100">
        <v>189.99443985117799</v>
      </c>
      <c r="BF115" s="120">
        <v>5</v>
      </c>
      <c r="BH115" s="43">
        <v>0</v>
      </c>
      <c r="BI115" s="43">
        <v>189712.6</v>
      </c>
      <c r="BJ115" s="43">
        <v>1</v>
      </c>
      <c r="BL115" s="43">
        <v>4729</v>
      </c>
      <c r="BM115" s="43">
        <v>25</v>
      </c>
      <c r="BN115" s="121">
        <v>40878</v>
      </c>
      <c r="BP115" s="122">
        <v>12</v>
      </c>
      <c r="BQ115" s="38" t="s">
        <v>122</v>
      </c>
      <c r="BR115" s="96">
        <v>50</v>
      </c>
      <c r="BT115" s="43">
        <v>0</v>
      </c>
      <c r="BU115" s="43">
        <v>0</v>
      </c>
      <c r="BW115" s="38"/>
      <c r="BX115" s="48">
        <v>0</v>
      </c>
      <c r="BY115" s="48">
        <v>0</v>
      </c>
      <c r="BZ115" s="48">
        <v>0</v>
      </c>
      <c r="CA115" s="48">
        <v>0</v>
      </c>
      <c r="CB115" s="48">
        <v>12</v>
      </c>
      <c r="CC115" s="48">
        <v>0</v>
      </c>
      <c r="CD115" s="48">
        <v>0</v>
      </c>
      <c r="CE115" s="48">
        <v>0</v>
      </c>
      <c r="CF115" s="48"/>
      <c r="CG115" s="48"/>
      <c r="CH115" s="48"/>
      <c r="CI115" s="48">
        <v>0</v>
      </c>
      <c r="CJ115" s="48">
        <v>0</v>
      </c>
      <c r="CK115" s="48">
        <v>0</v>
      </c>
      <c r="CL115" s="48"/>
      <c r="CM115" s="48">
        <v>12</v>
      </c>
      <c r="CO115" s="123">
        <v>1</v>
      </c>
      <c r="CP115" s="123">
        <v>1</v>
      </c>
      <c r="CQ115" s="123">
        <v>1</v>
      </c>
      <c r="CR115" s="123">
        <v>1</v>
      </c>
      <c r="CS115" s="123">
        <v>1</v>
      </c>
      <c r="CT115" s="123">
        <v>1</v>
      </c>
      <c r="CU115" s="123">
        <v>1</v>
      </c>
      <c r="CV115" s="123">
        <v>1</v>
      </c>
      <c r="CW115" s="123">
        <v>1</v>
      </c>
      <c r="CX115" s="123">
        <v>1</v>
      </c>
      <c r="CZ115" s="2">
        <v>2012</v>
      </c>
      <c r="DA115" s="124">
        <v>40878</v>
      </c>
      <c r="DC115" s="125">
        <v>0.98666666666666669</v>
      </c>
      <c r="DD115" s="125">
        <v>0.96683333333333332</v>
      </c>
      <c r="DE115" s="125">
        <v>0.9468333333333333</v>
      </c>
      <c r="DF115" s="125">
        <v>0.9268333333333334</v>
      </c>
      <c r="DG115" s="125">
        <v>0.90666666666666662</v>
      </c>
      <c r="DH115" s="125">
        <v>0.88683333333333336</v>
      </c>
      <c r="DI115" s="125">
        <v>0.86683333333333334</v>
      </c>
      <c r="DJ115" s="125">
        <v>0.84683333333333333</v>
      </c>
      <c r="DK115" s="125">
        <v>0.82666666666666666</v>
      </c>
      <c r="DL115" s="125">
        <v>0.80683333333333329</v>
      </c>
      <c r="DM115" s="125">
        <v>0.78683333333333327</v>
      </c>
      <c r="DN115" s="125">
        <v>0.76683333333333326</v>
      </c>
      <c r="DO115" s="125">
        <v>0.74666666666666659</v>
      </c>
      <c r="DP115" s="125">
        <v>0.72683333333333333</v>
      </c>
      <c r="DQ115" s="125">
        <v>0.70683333333333331</v>
      </c>
      <c r="DR115" s="125">
        <v>0.68683333333333341</v>
      </c>
      <c r="DS115" s="125">
        <v>0.66666666666666674</v>
      </c>
      <c r="DT115" s="125">
        <v>0.64683333333333337</v>
      </c>
      <c r="DU115" s="125">
        <v>0.62683333333333335</v>
      </c>
      <c r="DV115" s="125">
        <v>0.60683333333333334</v>
      </c>
      <c r="DW115" s="125">
        <v>0.58666666666666667</v>
      </c>
      <c r="DX115" s="125">
        <v>0.5668333333333333</v>
      </c>
      <c r="DY115" s="125">
        <v>0.54683333333333339</v>
      </c>
      <c r="DZ115" s="125">
        <v>0.52683333333333338</v>
      </c>
      <c r="EA115" s="125">
        <v>0.5066666666666666</v>
      </c>
      <c r="EB115" s="125">
        <v>0.48683333333333334</v>
      </c>
      <c r="EC115" s="125">
        <v>0.46683333333333332</v>
      </c>
      <c r="ED115" s="125">
        <v>0.44683333333333342</v>
      </c>
      <c r="EE115" s="125">
        <v>0.42666666666666664</v>
      </c>
      <c r="EF115" s="125">
        <v>0.40666666666666662</v>
      </c>
      <c r="EG115" s="125">
        <v>0.38683333333333336</v>
      </c>
      <c r="EH115" s="125">
        <v>0.36683333333333334</v>
      </c>
      <c r="EI115" s="125">
        <v>0.34666666666666668</v>
      </c>
      <c r="EJ115" s="125">
        <v>0.32666666666666666</v>
      </c>
      <c r="EK115" s="125">
        <v>0.3068333333333334</v>
      </c>
      <c r="EL115" s="125">
        <v>0.28683333333333338</v>
      </c>
      <c r="EM115" s="125">
        <v>0.26666666666666672</v>
      </c>
      <c r="EN115" s="125">
        <v>0.2466666666666667</v>
      </c>
      <c r="EO115" s="125">
        <v>0.22683333333333333</v>
      </c>
      <c r="ER115" s="126">
        <v>169503.84731982896</v>
      </c>
      <c r="ES115" s="126">
        <v>0</v>
      </c>
      <c r="ET115" s="126">
        <v>0</v>
      </c>
      <c r="EU115" s="126">
        <v>0</v>
      </c>
      <c r="EV115" s="126">
        <v>0</v>
      </c>
      <c r="EW115" s="126">
        <v>0</v>
      </c>
      <c r="EX115" s="126">
        <v>0</v>
      </c>
      <c r="EY115" s="126">
        <v>0</v>
      </c>
      <c r="EZ115" s="126">
        <v>0</v>
      </c>
      <c r="FA115" s="126">
        <v>0</v>
      </c>
      <c r="FB115" s="126">
        <v>0</v>
      </c>
      <c r="FC115" s="126">
        <v>0</v>
      </c>
      <c r="FD115" s="126">
        <v>0</v>
      </c>
      <c r="FE115" s="126">
        <v>0</v>
      </c>
      <c r="FF115" s="126">
        <v>0</v>
      </c>
      <c r="FG115" s="126">
        <v>0</v>
      </c>
      <c r="FH115" s="126">
        <v>0</v>
      </c>
      <c r="FI115" s="126">
        <v>0</v>
      </c>
      <c r="FJ115" s="126">
        <v>0</v>
      </c>
      <c r="FK115" s="126">
        <v>0</v>
      </c>
      <c r="FL115" s="126">
        <v>0</v>
      </c>
      <c r="FM115" s="126">
        <v>0</v>
      </c>
      <c r="FN115" s="126">
        <v>0</v>
      </c>
      <c r="FO115" s="126">
        <v>0</v>
      </c>
      <c r="FP115" s="126">
        <v>0</v>
      </c>
      <c r="FQ115" s="126">
        <v>0</v>
      </c>
      <c r="FR115" s="126">
        <v>0</v>
      </c>
      <c r="FS115" s="126">
        <v>0</v>
      </c>
      <c r="FT115" s="126">
        <v>0</v>
      </c>
      <c r="FU115" s="126">
        <v>0</v>
      </c>
      <c r="FV115" s="126">
        <v>0</v>
      </c>
      <c r="FW115" s="126">
        <v>0</v>
      </c>
      <c r="FX115" s="126">
        <v>0</v>
      </c>
      <c r="FY115" s="126">
        <v>0</v>
      </c>
      <c r="FZ115" s="126">
        <v>0</v>
      </c>
      <c r="GA115" s="126">
        <v>0</v>
      </c>
      <c r="GB115" s="126">
        <v>0</v>
      </c>
      <c r="GC115" s="126">
        <v>0</v>
      </c>
      <c r="GD115" s="126">
        <v>0</v>
      </c>
    </row>
    <row r="116" spans="5:186">
      <c r="E116" s="118" t="s">
        <v>516</v>
      </c>
      <c r="F116" s="118" t="s">
        <v>517</v>
      </c>
      <c r="G116" s="118" t="s">
        <v>546</v>
      </c>
      <c r="H116" s="118" t="s">
        <v>547</v>
      </c>
      <c r="I116" s="118" t="s">
        <v>548</v>
      </c>
      <c r="J116" s="118">
        <v>123</v>
      </c>
      <c r="K116" s="118" t="s">
        <v>269</v>
      </c>
      <c r="L116" s="118" t="s">
        <v>269</v>
      </c>
      <c r="M116" s="118" t="s">
        <v>270</v>
      </c>
      <c r="N116" s="118" t="s">
        <v>262</v>
      </c>
      <c r="O116" s="119">
        <v>0</v>
      </c>
      <c r="P116" s="119">
        <v>14.573695692521699</v>
      </c>
      <c r="Q116" s="119">
        <v>75.971009422423094</v>
      </c>
      <c r="R116" s="119">
        <v>42.564158743282299</v>
      </c>
      <c r="S116" s="119">
        <v>0</v>
      </c>
      <c r="T116" s="119">
        <v>0</v>
      </c>
      <c r="U116" s="119">
        <v>0</v>
      </c>
      <c r="V116" s="119">
        <v>0</v>
      </c>
      <c r="W116" s="119">
        <v>0</v>
      </c>
      <c r="X116" s="119">
        <v>0</v>
      </c>
      <c r="Y116" s="119">
        <v>0</v>
      </c>
      <c r="Z116" s="119"/>
      <c r="AA116" s="119"/>
      <c r="AB116" s="119"/>
      <c r="AC116" s="119"/>
      <c r="AD116" s="119"/>
      <c r="AE116" s="119"/>
      <c r="AF116" s="119"/>
      <c r="AG116" s="119"/>
      <c r="AH116" s="119"/>
      <c r="AI116" s="119"/>
      <c r="AJ116" s="119"/>
      <c r="AK116" s="119"/>
      <c r="AL116" s="119"/>
      <c r="AM116" s="119"/>
      <c r="AN116" s="119"/>
      <c r="AO116" s="119"/>
      <c r="AP116" s="119"/>
      <c r="AQ116" s="119"/>
      <c r="AR116" s="119"/>
      <c r="AS116" s="119"/>
      <c r="AT116" s="119"/>
      <c r="AU116" s="119"/>
      <c r="AV116" s="119"/>
      <c r="AW116" s="119"/>
      <c r="AX116" s="119"/>
      <c r="AY116" s="119"/>
      <c r="AZ116" s="119"/>
      <c r="BA116" s="119"/>
      <c r="BB116" s="119"/>
      <c r="BD116" s="100">
        <v>133.1088638582271</v>
      </c>
      <c r="BF116" s="120">
        <v>6</v>
      </c>
      <c r="BH116" s="43">
        <v>18242.900000000001</v>
      </c>
      <c r="BI116" s="43">
        <v>0</v>
      </c>
      <c r="BJ116" s="43">
        <v>0</v>
      </c>
      <c r="BL116" s="43" t="s">
        <v>263</v>
      </c>
      <c r="BM116" s="43">
        <v>0</v>
      </c>
      <c r="BN116" s="121" t="s">
        <v>263</v>
      </c>
      <c r="BP116" s="122">
        <v>17</v>
      </c>
      <c r="BQ116" s="38" t="s">
        <v>127</v>
      </c>
      <c r="BR116" s="96">
        <v>80</v>
      </c>
      <c r="BT116" s="43">
        <v>0</v>
      </c>
      <c r="BU116" s="43">
        <v>19</v>
      </c>
      <c r="BW116" s="38"/>
      <c r="BX116" s="48">
        <v>0</v>
      </c>
      <c r="BY116" s="48">
        <v>0</v>
      </c>
      <c r="BZ116" s="48">
        <v>0</v>
      </c>
      <c r="CA116" s="48">
        <v>0</v>
      </c>
      <c r="CB116" s="48">
        <v>12</v>
      </c>
      <c r="CC116" s="48">
        <v>0</v>
      </c>
      <c r="CD116" s="48">
        <v>0</v>
      </c>
      <c r="CE116" s="48">
        <v>0</v>
      </c>
      <c r="CF116" s="48"/>
      <c r="CG116" s="48"/>
      <c r="CH116" s="48"/>
      <c r="CI116" s="48">
        <v>0</v>
      </c>
      <c r="CJ116" s="48">
        <v>0</v>
      </c>
      <c r="CK116" s="48">
        <v>0</v>
      </c>
      <c r="CL116" s="48"/>
      <c r="CM116" s="48">
        <v>0</v>
      </c>
      <c r="CO116" s="123">
        <v>0.10948704143432549</v>
      </c>
      <c r="CP116" s="123">
        <v>0.6802304706873844</v>
      </c>
      <c r="CQ116" s="123">
        <v>1</v>
      </c>
      <c r="CR116" s="123">
        <v>1</v>
      </c>
      <c r="CS116" s="123">
        <v>1</v>
      </c>
      <c r="CT116" s="123">
        <v>1</v>
      </c>
      <c r="CU116" s="123">
        <v>1</v>
      </c>
      <c r="CV116" s="123">
        <v>1</v>
      </c>
      <c r="CW116" s="123">
        <v>1</v>
      </c>
      <c r="CX116" s="123">
        <v>1</v>
      </c>
      <c r="CZ116" s="2">
        <v>2014</v>
      </c>
      <c r="DA116" s="124">
        <v>41850</v>
      </c>
      <c r="DC116" s="125">
        <v>1</v>
      </c>
      <c r="DD116" s="125">
        <v>1</v>
      </c>
      <c r="DE116" s="125">
        <v>1</v>
      </c>
      <c r="DF116" s="125">
        <v>0.98750000000000004</v>
      </c>
      <c r="DG116" s="125">
        <v>0.97499999999999998</v>
      </c>
      <c r="DH116" s="125">
        <v>0.96250000000000002</v>
      </c>
      <c r="DI116" s="125">
        <v>0.95</v>
      </c>
      <c r="DJ116" s="125">
        <v>0.9375</v>
      </c>
      <c r="DK116" s="125">
        <v>0.92500000000000004</v>
      </c>
      <c r="DL116" s="125">
        <v>0.91249999999999998</v>
      </c>
      <c r="DM116" s="125">
        <v>0.9</v>
      </c>
      <c r="DN116" s="125">
        <v>0.88749999999999996</v>
      </c>
      <c r="DO116" s="125">
        <v>0.875</v>
      </c>
      <c r="DP116" s="125">
        <v>0.86250000000000004</v>
      </c>
      <c r="DQ116" s="125">
        <v>0.85</v>
      </c>
      <c r="DR116" s="125">
        <v>0.83750000000000002</v>
      </c>
      <c r="DS116" s="125">
        <v>0.82499999999999996</v>
      </c>
      <c r="DT116" s="125">
        <v>0.8125</v>
      </c>
      <c r="DU116" s="125">
        <v>0.8</v>
      </c>
      <c r="DV116" s="125">
        <v>0.78749999999999998</v>
      </c>
      <c r="DW116" s="125">
        <v>0.77500000000000002</v>
      </c>
      <c r="DX116" s="125">
        <v>0.76249999999999996</v>
      </c>
      <c r="DY116" s="125">
        <v>0.75</v>
      </c>
      <c r="DZ116" s="125">
        <v>0.73750000000000004</v>
      </c>
      <c r="EA116" s="125">
        <v>0.72499999999999998</v>
      </c>
      <c r="EB116" s="125">
        <v>0.71250000000000002</v>
      </c>
      <c r="EC116" s="125">
        <v>0.7</v>
      </c>
      <c r="ED116" s="125">
        <v>0.6875</v>
      </c>
      <c r="EE116" s="125">
        <v>0.67500000000000004</v>
      </c>
      <c r="EF116" s="125">
        <v>0.66249999999999998</v>
      </c>
      <c r="EG116" s="125">
        <v>0.65</v>
      </c>
      <c r="EH116" s="125">
        <v>0.63749999999999996</v>
      </c>
      <c r="EI116" s="125">
        <v>0.625</v>
      </c>
      <c r="EJ116" s="125">
        <v>0.61250000000000004</v>
      </c>
      <c r="EK116" s="125">
        <v>0.6</v>
      </c>
      <c r="EL116" s="125">
        <v>0.58750000000000002</v>
      </c>
      <c r="EM116" s="125">
        <v>0.57499999999999996</v>
      </c>
      <c r="EN116" s="125">
        <v>0.5625</v>
      </c>
      <c r="EO116" s="125">
        <v>0.55000000000000004</v>
      </c>
      <c r="ER116" s="126">
        <v>32816.595692521703</v>
      </c>
      <c r="ES116" s="126">
        <v>94213.909422423108</v>
      </c>
      <c r="ET116" s="126">
        <v>136778.06816570539</v>
      </c>
      <c r="EU116" s="126">
        <v>135068.34231363409</v>
      </c>
      <c r="EV116" s="126">
        <v>133358.61646156275</v>
      </c>
      <c r="EW116" s="126">
        <v>131648.89060949144</v>
      </c>
      <c r="EX116" s="126">
        <v>129939.16475742012</v>
      </c>
      <c r="EY116" s="126">
        <v>128229.43890534881</v>
      </c>
      <c r="EZ116" s="126">
        <v>126519.71305327749</v>
      </c>
      <c r="FA116" s="126">
        <v>124809.98720120617</v>
      </c>
      <c r="FB116" s="126">
        <v>123100.26134913486</v>
      </c>
      <c r="FC116" s="126">
        <v>121390.53549706354</v>
      </c>
      <c r="FD116" s="126">
        <v>119680.80964499222</v>
      </c>
      <c r="FE116" s="126">
        <v>117971.08379292091</v>
      </c>
      <c r="FF116" s="126">
        <v>116261.35794084959</v>
      </c>
      <c r="FG116" s="126">
        <v>114551.63208877826</v>
      </c>
      <c r="FH116" s="126">
        <v>112841.90623670694</v>
      </c>
      <c r="FI116" s="126">
        <v>111132.18038463563</v>
      </c>
      <c r="FJ116" s="126">
        <v>109422.45453256433</v>
      </c>
      <c r="FK116" s="126">
        <v>107712.72868049299</v>
      </c>
      <c r="FL116" s="126">
        <v>106003.00282842168</v>
      </c>
      <c r="FM116" s="126">
        <v>104293.27697635036</v>
      </c>
      <c r="FN116" s="126">
        <v>102583.55112427904</v>
      </c>
      <c r="FO116" s="126">
        <v>100873.82527220773</v>
      </c>
      <c r="FP116" s="126">
        <v>99164.099420136408</v>
      </c>
      <c r="FQ116" s="126">
        <v>97454.373568065101</v>
      </c>
      <c r="FR116" s="126">
        <v>95744.647715993764</v>
      </c>
      <c r="FS116" s="126">
        <v>94034.921863922456</v>
      </c>
      <c r="FT116" s="126">
        <v>92325.196011851149</v>
      </c>
      <c r="FU116" s="126">
        <v>90615.470159779827</v>
      </c>
      <c r="FV116" s="126">
        <v>88905.744307708504</v>
      </c>
      <c r="FW116" s="126">
        <v>87196.018455637182</v>
      </c>
      <c r="FX116" s="126">
        <v>85486.292603565875</v>
      </c>
      <c r="FY116" s="126">
        <v>83776.566751494553</v>
      </c>
      <c r="FZ116" s="126">
        <v>82066.84089942323</v>
      </c>
      <c r="GA116" s="126">
        <v>80357.115047351923</v>
      </c>
      <c r="GB116" s="126">
        <v>78647.389195280601</v>
      </c>
      <c r="GC116" s="126">
        <v>76937.663343209279</v>
      </c>
      <c r="GD116" s="126">
        <v>75227.937491137971</v>
      </c>
    </row>
    <row r="117" spans="5:186">
      <c r="E117" s="118" t="s">
        <v>516</v>
      </c>
      <c r="F117" s="118" t="s">
        <v>517</v>
      </c>
      <c r="G117" s="118" t="s">
        <v>549</v>
      </c>
      <c r="H117" s="118" t="s">
        <v>550</v>
      </c>
      <c r="I117" s="118" t="s">
        <v>551</v>
      </c>
      <c r="J117" s="118">
        <v>105</v>
      </c>
      <c r="K117" s="118" t="s">
        <v>269</v>
      </c>
      <c r="L117" s="118" t="s">
        <v>269</v>
      </c>
      <c r="M117" s="118" t="s">
        <v>290</v>
      </c>
      <c r="N117" s="118" t="s">
        <v>262</v>
      </c>
      <c r="O117" s="119">
        <v>5.29</v>
      </c>
      <c r="P117" s="119">
        <v>70.596238114923494</v>
      </c>
      <c r="Q117" s="119">
        <v>94.010612671296002</v>
      </c>
      <c r="R117" s="119">
        <v>0</v>
      </c>
      <c r="S117" s="119">
        <v>0</v>
      </c>
      <c r="T117" s="119">
        <v>0</v>
      </c>
      <c r="U117" s="119">
        <v>0</v>
      </c>
      <c r="V117" s="119">
        <v>0</v>
      </c>
      <c r="W117" s="119">
        <v>0</v>
      </c>
      <c r="X117" s="119">
        <v>0</v>
      </c>
      <c r="Y117" s="119">
        <v>0</v>
      </c>
      <c r="Z117" s="119"/>
      <c r="AA117" s="119"/>
      <c r="AB117" s="119"/>
      <c r="AC117" s="119"/>
      <c r="AD117" s="119"/>
      <c r="AE117" s="119"/>
      <c r="AF117" s="119"/>
      <c r="AG117" s="119"/>
      <c r="AH117" s="119"/>
      <c r="AI117" s="119"/>
      <c r="AJ117" s="119"/>
      <c r="AK117" s="119"/>
      <c r="AL117" s="119"/>
      <c r="AM117" s="119"/>
      <c r="AN117" s="119"/>
      <c r="AO117" s="119"/>
      <c r="AP117" s="119"/>
      <c r="AQ117" s="119"/>
      <c r="AR117" s="119"/>
      <c r="AS117" s="119"/>
      <c r="AT117" s="119"/>
      <c r="AU117" s="119"/>
      <c r="AV117" s="119"/>
      <c r="AW117" s="119"/>
      <c r="AX117" s="119"/>
      <c r="AY117" s="119"/>
      <c r="AZ117" s="119"/>
      <c r="BA117" s="119"/>
      <c r="BB117" s="119"/>
      <c r="BD117" s="100">
        <v>169.89685078621949</v>
      </c>
      <c r="BF117" s="120">
        <v>5</v>
      </c>
      <c r="BH117" s="43">
        <v>136786.09</v>
      </c>
      <c r="BI117" s="43">
        <v>0</v>
      </c>
      <c r="BJ117" s="43">
        <v>0</v>
      </c>
      <c r="BL117" s="43" t="s">
        <v>263</v>
      </c>
      <c r="BM117" s="43">
        <v>0</v>
      </c>
      <c r="BN117" s="121" t="s">
        <v>263</v>
      </c>
      <c r="BP117" s="122">
        <v>12</v>
      </c>
      <c r="BQ117" s="38" t="s">
        <v>122</v>
      </c>
      <c r="BR117" s="96">
        <v>50</v>
      </c>
      <c r="BT117" s="43">
        <v>0</v>
      </c>
      <c r="BU117" s="43">
        <v>0</v>
      </c>
      <c r="BW117" s="38"/>
      <c r="BX117" s="48">
        <v>0</v>
      </c>
      <c r="BY117" s="48">
        <v>0</v>
      </c>
      <c r="BZ117" s="48">
        <v>0</v>
      </c>
      <c r="CA117" s="48">
        <v>0</v>
      </c>
      <c r="CB117" s="48">
        <v>12</v>
      </c>
      <c r="CC117" s="48">
        <v>0</v>
      </c>
      <c r="CD117" s="48">
        <v>0</v>
      </c>
      <c r="CE117" s="48">
        <v>0</v>
      </c>
      <c r="CF117" s="48"/>
      <c r="CG117" s="48"/>
      <c r="CH117" s="48"/>
      <c r="CI117" s="48">
        <v>0</v>
      </c>
      <c r="CJ117" s="48">
        <v>0</v>
      </c>
      <c r="CK117" s="48">
        <v>0</v>
      </c>
      <c r="CL117" s="48"/>
      <c r="CM117" s="48">
        <v>12</v>
      </c>
      <c r="CO117" s="123">
        <v>0.44666065182344578</v>
      </c>
      <c r="CP117" s="123">
        <v>1</v>
      </c>
      <c r="CQ117" s="123">
        <v>1</v>
      </c>
      <c r="CR117" s="123">
        <v>1</v>
      </c>
      <c r="CS117" s="123">
        <v>1</v>
      </c>
      <c r="CT117" s="123">
        <v>1</v>
      </c>
      <c r="CU117" s="123">
        <v>1</v>
      </c>
      <c r="CV117" s="123">
        <v>1</v>
      </c>
      <c r="CW117" s="123">
        <v>1</v>
      </c>
      <c r="CX117" s="123">
        <v>1</v>
      </c>
      <c r="CZ117" s="2">
        <v>2013</v>
      </c>
      <c r="DA117" s="124">
        <v>41485</v>
      </c>
      <c r="DC117" s="125">
        <v>1</v>
      </c>
      <c r="DD117" s="125">
        <v>1</v>
      </c>
      <c r="DE117" s="125">
        <v>0.98</v>
      </c>
      <c r="DF117" s="125">
        <v>0.96</v>
      </c>
      <c r="DG117" s="125">
        <v>0.94</v>
      </c>
      <c r="DH117" s="125">
        <v>0.92</v>
      </c>
      <c r="DI117" s="125">
        <v>0.9</v>
      </c>
      <c r="DJ117" s="125">
        <v>0.88</v>
      </c>
      <c r="DK117" s="125">
        <v>0.86</v>
      </c>
      <c r="DL117" s="125">
        <v>0.84</v>
      </c>
      <c r="DM117" s="125">
        <v>0.82000000000000006</v>
      </c>
      <c r="DN117" s="125">
        <v>0.8</v>
      </c>
      <c r="DO117" s="125">
        <v>0.78</v>
      </c>
      <c r="DP117" s="125">
        <v>0.76</v>
      </c>
      <c r="DQ117" s="125">
        <v>0.74</v>
      </c>
      <c r="DR117" s="125">
        <v>0.72</v>
      </c>
      <c r="DS117" s="125">
        <v>0.7</v>
      </c>
      <c r="DT117" s="125">
        <v>0.67999999999999994</v>
      </c>
      <c r="DU117" s="125">
        <v>0.65999999999999992</v>
      </c>
      <c r="DV117" s="125">
        <v>0.64</v>
      </c>
      <c r="DW117" s="125">
        <v>0.62</v>
      </c>
      <c r="DX117" s="125">
        <v>0.6</v>
      </c>
      <c r="DY117" s="125">
        <v>0.58000000000000007</v>
      </c>
      <c r="DZ117" s="125">
        <v>0.56000000000000005</v>
      </c>
      <c r="EA117" s="125">
        <v>0.54</v>
      </c>
      <c r="EB117" s="125">
        <v>0.52</v>
      </c>
      <c r="EC117" s="125">
        <v>0.5</v>
      </c>
      <c r="ED117" s="125">
        <v>0.48</v>
      </c>
      <c r="EE117" s="125">
        <v>0.45999999999999996</v>
      </c>
      <c r="EF117" s="125">
        <v>0.43999999999999995</v>
      </c>
      <c r="EG117" s="125">
        <v>0.42000000000000004</v>
      </c>
      <c r="EH117" s="125">
        <v>0.4</v>
      </c>
      <c r="EI117" s="125">
        <v>0.38</v>
      </c>
      <c r="EJ117" s="125">
        <v>0.36</v>
      </c>
      <c r="EK117" s="125">
        <v>0.33999999999999997</v>
      </c>
      <c r="EL117" s="125">
        <v>0.31999999999999995</v>
      </c>
      <c r="EM117" s="125">
        <v>0.30000000000000004</v>
      </c>
      <c r="EN117" s="125">
        <v>0.28000000000000003</v>
      </c>
      <c r="EO117" s="125">
        <v>0.26</v>
      </c>
      <c r="ER117" s="126">
        <v>207382.3281149235</v>
      </c>
      <c r="ES117" s="126">
        <v>230796.70267129599</v>
      </c>
      <c r="ET117" s="126">
        <v>226180.76861787008</v>
      </c>
      <c r="EU117" s="126">
        <v>221564.83456444414</v>
      </c>
      <c r="EV117" s="126">
        <v>216948.90051101823</v>
      </c>
      <c r="EW117" s="126">
        <v>212332.96645759232</v>
      </c>
      <c r="EX117" s="126">
        <v>207717.03240416638</v>
      </c>
      <c r="EY117" s="126">
        <v>203101.09835074047</v>
      </c>
      <c r="EZ117" s="126">
        <v>198485.16429731456</v>
      </c>
      <c r="FA117" s="126">
        <v>193869.23024388863</v>
      </c>
      <c r="FB117" s="126">
        <v>189253.29619046272</v>
      </c>
      <c r="FC117" s="126">
        <v>184637.36213703681</v>
      </c>
      <c r="FD117" s="126">
        <v>180021.42808361087</v>
      </c>
      <c r="FE117" s="126">
        <v>175405.49403018496</v>
      </c>
      <c r="FF117" s="126">
        <v>170789.55997675905</v>
      </c>
      <c r="FG117" s="126">
        <v>166173.62592333311</v>
      </c>
      <c r="FH117" s="126">
        <v>161557.6918699072</v>
      </c>
      <c r="FI117" s="126">
        <v>156941.75781648126</v>
      </c>
      <c r="FJ117" s="126">
        <v>152325.82376305535</v>
      </c>
      <c r="FK117" s="126">
        <v>147709.88970962944</v>
      </c>
      <c r="FL117" s="126">
        <v>143093.95565620353</v>
      </c>
      <c r="FM117" s="126">
        <v>138478.02160277759</v>
      </c>
      <c r="FN117" s="126">
        <v>133862.08754935168</v>
      </c>
      <c r="FO117" s="126">
        <v>129246.15349592577</v>
      </c>
      <c r="FP117" s="126">
        <v>124630.21944249985</v>
      </c>
      <c r="FQ117" s="126">
        <v>120014.28538907392</v>
      </c>
      <c r="FR117" s="126">
        <v>115398.351335648</v>
      </c>
      <c r="FS117" s="126">
        <v>110782.41728222207</v>
      </c>
      <c r="FT117" s="126">
        <v>106166.48322879615</v>
      </c>
      <c r="FU117" s="126">
        <v>101550.54917537022</v>
      </c>
      <c r="FV117" s="126">
        <v>96934.615121944327</v>
      </c>
      <c r="FW117" s="126">
        <v>92318.681068518403</v>
      </c>
      <c r="FX117" s="126">
        <v>87702.747015092478</v>
      </c>
      <c r="FY117" s="126">
        <v>83086.812961666554</v>
      </c>
      <c r="FZ117" s="126">
        <v>78470.878908240629</v>
      </c>
      <c r="GA117" s="126">
        <v>73854.944854814705</v>
      </c>
      <c r="GB117" s="126">
        <v>69239.010801388809</v>
      </c>
      <c r="GC117" s="126">
        <v>64623.076747962885</v>
      </c>
      <c r="GD117" s="126">
        <v>60007.14269453696</v>
      </c>
    </row>
    <row r="118" spans="5:186">
      <c r="E118" s="118" t="s">
        <v>516</v>
      </c>
      <c r="F118" s="118" t="s">
        <v>517</v>
      </c>
      <c r="G118" s="118" t="s">
        <v>552</v>
      </c>
      <c r="H118" s="118" t="s">
        <v>553</v>
      </c>
      <c r="I118" s="118" t="s">
        <v>554</v>
      </c>
      <c r="J118" s="118">
        <v>129</v>
      </c>
      <c r="K118" s="118" t="s">
        <v>260</v>
      </c>
      <c r="L118" s="118" t="s">
        <v>260</v>
      </c>
      <c r="M118" s="118" t="s">
        <v>290</v>
      </c>
      <c r="N118" s="118" t="s">
        <v>262</v>
      </c>
      <c r="O118" s="119">
        <v>49.75</v>
      </c>
      <c r="P118" s="119">
        <v>88.225485737908201</v>
      </c>
      <c r="Q118" s="119">
        <v>52.1659681681313</v>
      </c>
      <c r="R118" s="119">
        <v>0</v>
      </c>
      <c r="S118" s="119">
        <v>0</v>
      </c>
      <c r="T118" s="119">
        <v>0</v>
      </c>
      <c r="U118" s="119">
        <v>0</v>
      </c>
      <c r="V118" s="119">
        <v>0</v>
      </c>
      <c r="W118" s="119">
        <v>0</v>
      </c>
      <c r="X118" s="119">
        <v>0</v>
      </c>
      <c r="Y118" s="119">
        <v>0</v>
      </c>
      <c r="Z118" s="119"/>
      <c r="AA118" s="119"/>
      <c r="AB118" s="119"/>
      <c r="AC118" s="119"/>
      <c r="AD118" s="119"/>
      <c r="AE118" s="119"/>
      <c r="AF118" s="119"/>
      <c r="AG118" s="119"/>
      <c r="AH118" s="119"/>
      <c r="AI118" s="119"/>
      <c r="AJ118" s="119"/>
      <c r="AK118" s="119"/>
      <c r="AL118" s="119"/>
      <c r="AM118" s="119"/>
      <c r="AN118" s="119"/>
      <c r="AO118" s="119"/>
      <c r="AP118" s="119"/>
      <c r="AQ118" s="119"/>
      <c r="AR118" s="119"/>
      <c r="AS118" s="119"/>
      <c r="AT118" s="119"/>
      <c r="AU118" s="119"/>
      <c r="AV118" s="119"/>
      <c r="AW118" s="119"/>
      <c r="AX118" s="119"/>
      <c r="AY118" s="119"/>
      <c r="AZ118" s="119"/>
      <c r="BA118" s="119"/>
      <c r="BB118" s="119"/>
      <c r="BD118" s="100">
        <v>190.14145390603949</v>
      </c>
      <c r="BF118" s="120">
        <v>5</v>
      </c>
      <c r="BH118" s="43">
        <v>187421.96</v>
      </c>
      <c r="BI118" s="43">
        <v>0</v>
      </c>
      <c r="BJ118" s="43">
        <v>0</v>
      </c>
      <c r="BL118" s="43" t="s">
        <v>263</v>
      </c>
      <c r="BM118" s="43">
        <v>0</v>
      </c>
      <c r="BN118" s="121" t="s">
        <v>263</v>
      </c>
      <c r="BP118" s="122">
        <v>12</v>
      </c>
      <c r="BQ118" s="38" t="s">
        <v>122</v>
      </c>
      <c r="BR118" s="96">
        <v>50</v>
      </c>
      <c r="BT118" s="43">
        <v>0</v>
      </c>
      <c r="BU118" s="43">
        <v>0</v>
      </c>
      <c r="BW118" s="38"/>
      <c r="BX118" s="48">
        <v>0</v>
      </c>
      <c r="BY118" s="48">
        <v>0</v>
      </c>
      <c r="BZ118" s="48">
        <v>0</v>
      </c>
      <c r="CA118" s="48">
        <v>0</v>
      </c>
      <c r="CB118" s="48">
        <v>12</v>
      </c>
      <c r="CC118" s="48">
        <v>0</v>
      </c>
      <c r="CD118" s="48">
        <v>0</v>
      </c>
      <c r="CE118" s="48">
        <v>0</v>
      </c>
      <c r="CF118" s="48"/>
      <c r="CG118" s="48"/>
      <c r="CH118" s="48"/>
      <c r="CI118" s="48">
        <v>0</v>
      </c>
      <c r="CJ118" s="48">
        <v>0</v>
      </c>
      <c r="CK118" s="48">
        <v>0</v>
      </c>
      <c r="CL118" s="48"/>
      <c r="CM118" s="48">
        <v>12</v>
      </c>
      <c r="CO118" s="123">
        <v>0.72564652738003321</v>
      </c>
      <c r="CP118" s="123">
        <v>1</v>
      </c>
      <c r="CQ118" s="123">
        <v>1</v>
      </c>
      <c r="CR118" s="123">
        <v>1</v>
      </c>
      <c r="CS118" s="123">
        <v>1</v>
      </c>
      <c r="CT118" s="123">
        <v>1</v>
      </c>
      <c r="CU118" s="123">
        <v>1</v>
      </c>
      <c r="CV118" s="123">
        <v>1</v>
      </c>
      <c r="CW118" s="123">
        <v>1</v>
      </c>
      <c r="CX118" s="123">
        <v>1</v>
      </c>
      <c r="CZ118" s="2">
        <v>2013</v>
      </c>
      <c r="DA118" s="124">
        <v>41485</v>
      </c>
      <c r="DC118" s="125">
        <v>1</v>
      </c>
      <c r="DD118" s="125">
        <v>1</v>
      </c>
      <c r="DE118" s="125">
        <v>0.98</v>
      </c>
      <c r="DF118" s="125">
        <v>0.96</v>
      </c>
      <c r="DG118" s="125">
        <v>0.94</v>
      </c>
      <c r="DH118" s="125">
        <v>0.92</v>
      </c>
      <c r="DI118" s="125">
        <v>0.9</v>
      </c>
      <c r="DJ118" s="125">
        <v>0.88</v>
      </c>
      <c r="DK118" s="125">
        <v>0.86</v>
      </c>
      <c r="DL118" s="125">
        <v>0.84</v>
      </c>
      <c r="DM118" s="125">
        <v>0.82000000000000006</v>
      </c>
      <c r="DN118" s="125">
        <v>0.8</v>
      </c>
      <c r="DO118" s="125">
        <v>0.78</v>
      </c>
      <c r="DP118" s="125">
        <v>0.76</v>
      </c>
      <c r="DQ118" s="125">
        <v>0.74</v>
      </c>
      <c r="DR118" s="125">
        <v>0.72</v>
      </c>
      <c r="DS118" s="125">
        <v>0.7</v>
      </c>
      <c r="DT118" s="125">
        <v>0.67999999999999994</v>
      </c>
      <c r="DU118" s="125">
        <v>0.65999999999999992</v>
      </c>
      <c r="DV118" s="125">
        <v>0.64</v>
      </c>
      <c r="DW118" s="125">
        <v>0.62</v>
      </c>
      <c r="DX118" s="125">
        <v>0.6</v>
      </c>
      <c r="DY118" s="125">
        <v>0.58000000000000007</v>
      </c>
      <c r="DZ118" s="125">
        <v>0.56000000000000005</v>
      </c>
      <c r="EA118" s="125">
        <v>0.54</v>
      </c>
      <c r="EB118" s="125">
        <v>0.52</v>
      </c>
      <c r="EC118" s="125">
        <v>0.5</v>
      </c>
      <c r="ED118" s="125">
        <v>0.48</v>
      </c>
      <c r="EE118" s="125">
        <v>0.45999999999999996</v>
      </c>
      <c r="EF118" s="125">
        <v>0.43999999999999995</v>
      </c>
      <c r="EG118" s="125">
        <v>0.42000000000000004</v>
      </c>
      <c r="EH118" s="125">
        <v>0.4</v>
      </c>
      <c r="EI118" s="125">
        <v>0.38</v>
      </c>
      <c r="EJ118" s="125">
        <v>0.36</v>
      </c>
      <c r="EK118" s="125">
        <v>0.33999999999999997</v>
      </c>
      <c r="EL118" s="125">
        <v>0.31999999999999995</v>
      </c>
      <c r="EM118" s="125">
        <v>0.30000000000000004</v>
      </c>
      <c r="EN118" s="125">
        <v>0.28000000000000003</v>
      </c>
      <c r="EO118" s="125">
        <v>0.26</v>
      </c>
      <c r="ER118" s="126">
        <v>275647.44573790819</v>
      </c>
      <c r="ES118" s="126">
        <v>239587.9281681313</v>
      </c>
      <c r="ET118" s="126">
        <v>234796.16960476866</v>
      </c>
      <c r="EU118" s="126">
        <v>230004.41104140604</v>
      </c>
      <c r="EV118" s="126">
        <v>225212.6524780434</v>
      </c>
      <c r="EW118" s="126">
        <v>220420.89391468081</v>
      </c>
      <c r="EX118" s="126">
        <v>215629.13535131817</v>
      </c>
      <c r="EY118" s="126">
        <v>210837.37678795555</v>
      </c>
      <c r="EZ118" s="126">
        <v>206045.61822459291</v>
      </c>
      <c r="FA118" s="126">
        <v>201253.85966123029</v>
      </c>
      <c r="FB118" s="126">
        <v>196462.10109786768</v>
      </c>
      <c r="FC118" s="126">
        <v>191670.34253450506</v>
      </c>
      <c r="FD118" s="126">
        <v>186878.58397114242</v>
      </c>
      <c r="FE118" s="126">
        <v>182086.8254077798</v>
      </c>
      <c r="FF118" s="126">
        <v>177295.06684441716</v>
      </c>
      <c r="FG118" s="126">
        <v>172503.30828105452</v>
      </c>
      <c r="FH118" s="126">
        <v>167711.5497176919</v>
      </c>
      <c r="FI118" s="126">
        <v>162919.79115432926</v>
      </c>
      <c r="FJ118" s="126">
        <v>158128.03259096664</v>
      </c>
      <c r="FK118" s="126">
        <v>153336.27402760403</v>
      </c>
      <c r="FL118" s="126">
        <v>148544.51546424141</v>
      </c>
      <c r="FM118" s="126">
        <v>143752.75690087877</v>
      </c>
      <c r="FN118" s="126">
        <v>138960.99833751618</v>
      </c>
      <c r="FO118" s="126">
        <v>134169.23977415354</v>
      </c>
      <c r="FP118" s="126">
        <v>129377.48121079091</v>
      </c>
      <c r="FQ118" s="126">
        <v>124585.72264742828</v>
      </c>
      <c r="FR118" s="126">
        <v>119793.96408406565</v>
      </c>
      <c r="FS118" s="126">
        <v>115002.20552070302</v>
      </c>
      <c r="FT118" s="126">
        <v>110210.44695734039</v>
      </c>
      <c r="FU118" s="126">
        <v>105418.68839397776</v>
      </c>
      <c r="FV118" s="126">
        <v>100626.92983061516</v>
      </c>
      <c r="FW118" s="126">
        <v>95835.171267252532</v>
      </c>
      <c r="FX118" s="126">
        <v>91043.412703889902</v>
      </c>
      <c r="FY118" s="126">
        <v>86251.654140527258</v>
      </c>
      <c r="FZ118" s="126">
        <v>81459.895577164629</v>
      </c>
      <c r="GA118" s="126">
        <v>76668.137013801999</v>
      </c>
      <c r="GB118" s="126">
        <v>71876.378450439399</v>
      </c>
      <c r="GC118" s="126">
        <v>67084.619887076769</v>
      </c>
      <c r="GD118" s="126">
        <v>62292.86132371414</v>
      </c>
    </row>
    <row r="119" spans="5:186">
      <c r="E119" s="118" t="s">
        <v>516</v>
      </c>
      <c r="F119" s="118" t="s">
        <v>517</v>
      </c>
      <c r="G119" s="118" t="s">
        <v>555</v>
      </c>
      <c r="H119" s="118" t="s">
        <v>556</v>
      </c>
      <c r="I119" s="118" t="s">
        <v>555</v>
      </c>
      <c r="J119" s="118">
        <v>105</v>
      </c>
      <c r="K119" s="118" t="s">
        <v>260</v>
      </c>
      <c r="L119" s="118" t="s">
        <v>260</v>
      </c>
      <c r="M119" s="118" t="s">
        <v>270</v>
      </c>
      <c r="N119" s="118" t="s">
        <v>262</v>
      </c>
      <c r="O119" s="119">
        <v>0</v>
      </c>
      <c r="P119" s="119">
        <v>126.58019842910301</v>
      </c>
      <c r="Q119" s="119">
        <v>73.0435691021938</v>
      </c>
      <c r="R119" s="119">
        <v>0</v>
      </c>
      <c r="S119" s="119">
        <v>0</v>
      </c>
      <c r="T119" s="119">
        <v>0</v>
      </c>
      <c r="U119" s="119">
        <v>0</v>
      </c>
      <c r="V119" s="119">
        <v>0</v>
      </c>
      <c r="W119" s="119">
        <v>0</v>
      </c>
      <c r="X119" s="119">
        <v>0</v>
      </c>
      <c r="Y119" s="119">
        <v>0</v>
      </c>
      <c r="Z119" s="119"/>
      <c r="AA119" s="119"/>
      <c r="AB119" s="119"/>
      <c r="AC119" s="119"/>
      <c r="AD119" s="119"/>
      <c r="AE119" s="119"/>
      <c r="AF119" s="119"/>
      <c r="AG119" s="119"/>
      <c r="AH119" s="119"/>
      <c r="AI119" s="119"/>
      <c r="AJ119" s="119"/>
      <c r="AK119" s="119"/>
      <c r="AL119" s="119"/>
      <c r="AM119" s="119"/>
      <c r="AN119" s="119"/>
      <c r="AO119" s="119"/>
      <c r="AP119" s="119"/>
      <c r="AQ119" s="119"/>
      <c r="AR119" s="119"/>
      <c r="AS119" s="119"/>
      <c r="AT119" s="119"/>
      <c r="AU119" s="119"/>
      <c r="AV119" s="119"/>
      <c r="AW119" s="119"/>
      <c r="AX119" s="119"/>
      <c r="AY119" s="119"/>
      <c r="AZ119" s="119"/>
      <c r="BA119" s="119"/>
      <c r="BB119" s="119"/>
      <c r="BD119" s="100">
        <v>199.62376753129681</v>
      </c>
      <c r="BF119" s="120">
        <v>6</v>
      </c>
      <c r="BH119" s="43">
        <v>0</v>
      </c>
      <c r="BI119" s="43">
        <v>0</v>
      </c>
      <c r="BJ119" s="43">
        <v>0</v>
      </c>
      <c r="BL119" s="43" t="s">
        <v>263</v>
      </c>
      <c r="BM119" s="43">
        <v>0</v>
      </c>
      <c r="BN119" s="121" t="s">
        <v>263</v>
      </c>
      <c r="BP119" s="122">
        <v>19</v>
      </c>
      <c r="BQ119" s="38" t="s">
        <v>129</v>
      </c>
      <c r="BR119" s="96">
        <v>80</v>
      </c>
      <c r="BT119" s="43">
        <v>0</v>
      </c>
      <c r="BU119" s="43">
        <v>19</v>
      </c>
      <c r="BW119" s="38"/>
      <c r="BX119" s="48">
        <v>0</v>
      </c>
      <c r="BY119" s="48">
        <v>0</v>
      </c>
      <c r="BZ119" s="48">
        <v>0</v>
      </c>
      <c r="CA119" s="48">
        <v>0</v>
      </c>
      <c r="CB119" s="48">
        <v>0</v>
      </c>
      <c r="CC119" s="48">
        <v>0</v>
      </c>
      <c r="CD119" s="48">
        <v>0</v>
      </c>
      <c r="CE119" s="48">
        <v>0</v>
      </c>
      <c r="CF119" s="48"/>
      <c r="CG119" s="48"/>
      <c r="CH119" s="48"/>
      <c r="CI119" s="48">
        <v>0</v>
      </c>
      <c r="CJ119" s="48">
        <v>0</v>
      </c>
      <c r="CK119" s="48">
        <v>0</v>
      </c>
      <c r="CL119" s="48"/>
      <c r="CM119" s="48">
        <v>19</v>
      </c>
      <c r="CO119" s="123">
        <v>0.63409382557243787</v>
      </c>
      <c r="CP119" s="123">
        <v>1</v>
      </c>
      <c r="CQ119" s="123">
        <v>1</v>
      </c>
      <c r="CR119" s="123">
        <v>1</v>
      </c>
      <c r="CS119" s="123">
        <v>1</v>
      </c>
      <c r="CT119" s="123">
        <v>1</v>
      </c>
      <c r="CU119" s="123">
        <v>1</v>
      </c>
      <c r="CV119" s="123">
        <v>1</v>
      </c>
      <c r="CW119" s="123">
        <v>1</v>
      </c>
      <c r="CX119" s="123">
        <v>1</v>
      </c>
      <c r="CZ119" s="2">
        <v>2013</v>
      </c>
      <c r="DA119" s="124">
        <v>41485</v>
      </c>
      <c r="DC119" s="125">
        <v>1</v>
      </c>
      <c r="DD119" s="125">
        <v>1</v>
      </c>
      <c r="DE119" s="125">
        <v>0.98750000000000004</v>
      </c>
      <c r="DF119" s="125">
        <v>0.97499999999999998</v>
      </c>
      <c r="DG119" s="125">
        <v>0.96250000000000002</v>
      </c>
      <c r="DH119" s="125">
        <v>0.95</v>
      </c>
      <c r="DI119" s="125">
        <v>0.9375</v>
      </c>
      <c r="DJ119" s="125">
        <v>0.92500000000000004</v>
      </c>
      <c r="DK119" s="125">
        <v>0.91249999999999998</v>
      </c>
      <c r="DL119" s="125">
        <v>0.9</v>
      </c>
      <c r="DM119" s="125">
        <v>0.88749999999999996</v>
      </c>
      <c r="DN119" s="125">
        <v>0.875</v>
      </c>
      <c r="DO119" s="125">
        <v>0.86250000000000004</v>
      </c>
      <c r="DP119" s="125">
        <v>0.85</v>
      </c>
      <c r="DQ119" s="125">
        <v>0.83750000000000002</v>
      </c>
      <c r="DR119" s="125">
        <v>0.82499999999999996</v>
      </c>
      <c r="DS119" s="125">
        <v>0.8125</v>
      </c>
      <c r="DT119" s="125">
        <v>0.8</v>
      </c>
      <c r="DU119" s="125">
        <v>0.78749999999999998</v>
      </c>
      <c r="DV119" s="125">
        <v>0.77500000000000002</v>
      </c>
      <c r="DW119" s="125">
        <v>0.76249999999999996</v>
      </c>
      <c r="DX119" s="125">
        <v>0.75</v>
      </c>
      <c r="DY119" s="125">
        <v>0.73750000000000004</v>
      </c>
      <c r="DZ119" s="125">
        <v>0.72499999999999998</v>
      </c>
      <c r="EA119" s="125">
        <v>0.71250000000000002</v>
      </c>
      <c r="EB119" s="125">
        <v>0.7</v>
      </c>
      <c r="EC119" s="125">
        <v>0.6875</v>
      </c>
      <c r="ED119" s="125">
        <v>0.67500000000000004</v>
      </c>
      <c r="EE119" s="125">
        <v>0.66249999999999998</v>
      </c>
      <c r="EF119" s="125">
        <v>0.65</v>
      </c>
      <c r="EG119" s="125">
        <v>0.63749999999999996</v>
      </c>
      <c r="EH119" s="125">
        <v>0.625</v>
      </c>
      <c r="EI119" s="125">
        <v>0.61250000000000004</v>
      </c>
      <c r="EJ119" s="125">
        <v>0.6</v>
      </c>
      <c r="EK119" s="125">
        <v>0.58750000000000002</v>
      </c>
      <c r="EL119" s="125">
        <v>0.57499999999999996</v>
      </c>
      <c r="EM119" s="125">
        <v>0.5625</v>
      </c>
      <c r="EN119" s="125">
        <v>0.55000000000000004</v>
      </c>
      <c r="EO119" s="125">
        <v>0.53749999999999998</v>
      </c>
      <c r="ER119" s="126">
        <v>126580.19842910301</v>
      </c>
      <c r="ES119" s="126">
        <v>73043.569102193796</v>
      </c>
      <c r="ET119" s="126">
        <v>72130.524488416384</v>
      </c>
      <c r="EU119" s="126">
        <v>71217.479874638957</v>
      </c>
      <c r="EV119" s="126">
        <v>70304.43526086153</v>
      </c>
      <c r="EW119" s="126">
        <v>69391.390647084103</v>
      </c>
      <c r="EX119" s="126">
        <v>68478.346033306691</v>
      </c>
      <c r="EY119" s="126">
        <v>67565.301419529264</v>
      </c>
      <c r="EZ119" s="126">
        <v>66652.256805751837</v>
      </c>
      <c r="FA119" s="126">
        <v>65739.212191974424</v>
      </c>
      <c r="FB119" s="126">
        <v>64826.16757819699</v>
      </c>
      <c r="FC119" s="126">
        <v>63913.12296441957</v>
      </c>
      <c r="FD119" s="126">
        <v>63000.07835064215</v>
      </c>
      <c r="FE119" s="126">
        <v>62087.033736864723</v>
      </c>
      <c r="FF119" s="126">
        <v>61173.989123087304</v>
      </c>
      <c r="FG119" s="126">
        <v>60260.944509309877</v>
      </c>
      <c r="FH119" s="126">
        <v>59347.899895532457</v>
      </c>
      <c r="FI119" s="126">
        <v>58434.855281755037</v>
      </c>
      <c r="FJ119" s="126">
        <v>57521.81066797761</v>
      </c>
      <c r="FK119" s="126">
        <v>56608.76605420019</v>
      </c>
      <c r="FL119" s="126">
        <v>55695.721440422763</v>
      </c>
      <c r="FM119" s="126">
        <v>54782.676826645344</v>
      </c>
      <c r="FN119" s="126">
        <v>53869.632212867931</v>
      </c>
      <c r="FO119" s="126">
        <v>52956.587599090504</v>
      </c>
      <c r="FP119" s="126">
        <v>52043.542985313085</v>
      </c>
      <c r="FQ119" s="126">
        <v>51130.498371535657</v>
      </c>
      <c r="FR119" s="126">
        <v>50217.453757758238</v>
      </c>
      <c r="FS119" s="126">
        <v>49304.409143980818</v>
      </c>
      <c r="FT119" s="126">
        <v>48391.364530203391</v>
      </c>
      <c r="FU119" s="126">
        <v>47478.319916425971</v>
      </c>
      <c r="FV119" s="126">
        <v>46565.275302648544</v>
      </c>
      <c r="FW119" s="126">
        <v>45652.230688871125</v>
      </c>
      <c r="FX119" s="126">
        <v>44739.186075093705</v>
      </c>
      <c r="FY119" s="126">
        <v>43826.141461316278</v>
      </c>
      <c r="FZ119" s="126">
        <v>42913.096847538858</v>
      </c>
      <c r="GA119" s="126">
        <v>42000.052233761431</v>
      </c>
      <c r="GB119" s="126">
        <v>41087.007619984011</v>
      </c>
      <c r="GC119" s="126">
        <v>40173.963006206592</v>
      </c>
      <c r="GD119" s="126">
        <v>39260.918392429165</v>
      </c>
    </row>
    <row r="120" spans="5:186">
      <c r="E120" s="118" t="s">
        <v>516</v>
      </c>
      <c r="F120" s="118" t="s">
        <v>517</v>
      </c>
      <c r="G120" s="118" t="s">
        <v>557</v>
      </c>
      <c r="H120" s="118" t="s">
        <v>558</v>
      </c>
      <c r="I120" s="118" t="s">
        <v>559</v>
      </c>
      <c r="J120" s="118">
        <v>138</v>
      </c>
      <c r="K120" s="118" t="s">
        <v>260</v>
      </c>
      <c r="L120" s="118" t="s">
        <v>260</v>
      </c>
      <c r="M120" s="118" t="s">
        <v>270</v>
      </c>
      <c r="N120" s="118" t="s">
        <v>262</v>
      </c>
      <c r="O120" s="119">
        <v>0</v>
      </c>
      <c r="P120" s="119">
        <v>40.484911120297603</v>
      </c>
      <c r="Q120" s="119">
        <v>132.086370060837</v>
      </c>
      <c r="R120" s="119">
        <v>57.458123191401398</v>
      </c>
      <c r="S120" s="119">
        <v>0</v>
      </c>
      <c r="T120" s="119">
        <v>0</v>
      </c>
      <c r="U120" s="119">
        <v>0</v>
      </c>
      <c r="V120" s="119">
        <v>0</v>
      </c>
      <c r="W120" s="119">
        <v>0</v>
      </c>
      <c r="X120" s="119">
        <v>0</v>
      </c>
      <c r="Y120" s="119">
        <v>0</v>
      </c>
      <c r="Z120" s="119"/>
      <c r="AA120" s="119"/>
      <c r="AB120" s="119"/>
      <c r="AC120" s="119"/>
      <c r="AD120" s="119"/>
      <c r="AE120" s="119"/>
      <c r="AF120" s="119"/>
      <c r="AG120" s="119"/>
      <c r="AH120" s="119"/>
      <c r="AI120" s="119"/>
      <c r="AJ120" s="119"/>
      <c r="AK120" s="119"/>
      <c r="AL120" s="119"/>
      <c r="AM120" s="119"/>
      <c r="AN120" s="119"/>
      <c r="AO120" s="119"/>
      <c r="AP120" s="119"/>
      <c r="AQ120" s="119"/>
      <c r="AR120" s="119"/>
      <c r="AS120" s="119"/>
      <c r="AT120" s="119"/>
      <c r="AU120" s="119"/>
      <c r="AV120" s="119"/>
      <c r="AW120" s="119"/>
      <c r="AX120" s="119"/>
      <c r="AY120" s="119"/>
      <c r="AZ120" s="119"/>
      <c r="BA120" s="119"/>
      <c r="BB120" s="119"/>
      <c r="BD120" s="100">
        <v>230.02940437253599</v>
      </c>
      <c r="BF120" s="120">
        <v>6</v>
      </c>
      <c r="BH120" s="43">
        <v>452.18</v>
      </c>
      <c r="BI120" s="43">
        <v>0</v>
      </c>
      <c r="BJ120" s="43">
        <v>0</v>
      </c>
      <c r="BL120" s="43" t="s">
        <v>263</v>
      </c>
      <c r="BM120" s="43">
        <v>0</v>
      </c>
      <c r="BN120" s="121" t="s">
        <v>263</v>
      </c>
      <c r="BP120" s="122">
        <v>19</v>
      </c>
      <c r="BQ120" s="38" t="s">
        <v>129</v>
      </c>
      <c r="BR120" s="96">
        <v>80</v>
      </c>
      <c r="BT120" s="43">
        <v>0</v>
      </c>
      <c r="BU120" s="43">
        <v>19</v>
      </c>
      <c r="BW120" s="38"/>
      <c r="BX120" s="48">
        <v>0</v>
      </c>
      <c r="BY120" s="48">
        <v>0</v>
      </c>
      <c r="BZ120" s="48">
        <v>0</v>
      </c>
      <c r="CA120" s="48">
        <v>0</v>
      </c>
      <c r="CB120" s="48">
        <v>0</v>
      </c>
      <c r="CC120" s="48">
        <v>0</v>
      </c>
      <c r="CD120" s="48">
        <v>0</v>
      </c>
      <c r="CE120" s="48">
        <v>0</v>
      </c>
      <c r="CF120" s="48"/>
      <c r="CG120" s="48"/>
      <c r="CH120" s="48"/>
      <c r="CI120" s="48">
        <v>0</v>
      </c>
      <c r="CJ120" s="48">
        <v>0</v>
      </c>
      <c r="CK120" s="48">
        <v>0</v>
      </c>
      <c r="CL120" s="48"/>
      <c r="CM120" s="48">
        <v>19</v>
      </c>
      <c r="CO120" s="123">
        <v>0.17599885210645372</v>
      </c>
      <c r="CP120" s="123">
        <v>0.7502140069956138</v>
      </c>
      <c r="CQ120" s="123">
        <v>1</v>
      </c>
      <c r="CR120" s="123">
        <v>1</v>
      </c>
      <c r="CS120" s="123">
        <v>1</v>
      </c>
      <c r="CT120" s="123">
        <v>1</v>
      </c>
      <c r="CU120" s="123">
        <v>1</v>
      </c>
      <c r="CV120" s="123">
        <v>1</v>
      </c>
      <c r="CW120" s="123">
        <v>1</v>
      </c>
      <c r="CX120" s="123">
        <v>1</v>
      </c>
      <c r="CZ120" s="2">
        <v>2014</v>
      </c>
      <c r="DA120" s="124">
        <v>41850</v>
      </c>
      <c r="DC120" s="125">
        <v>1</v>
      </c>
      <c r="DD120" s="125">
        <v>1</v>
      </c>
      <c r="DE120" s="125">
        <v>1</v>
      </c>
      <c r="DF120" s="125">
        <v>0.98750000000000004</v>
      </c>
      <c r="DG120" s="125">
        <v>0.97499999999999998</v>
      </c>
      <c r="DH120" s="125">
        <v>0.96250000000000002</v>
      </c>
      <c r="DI120" s="125">
        <v>0.95</v>
      </c>
      <c r="DJ120" s="125">
        <v>0.9375</v>
      </c>
      <c r="DK120" s="125">
        <v>0.92500000000000004</v>
      </c>
      <c r="DL120" s="125">
        <v>0.91249999999999998</v>
      </c>
      <c r="DM120" s="125">
        <v>0.9</v>
      </c>
      <c r="DN120" s="125">
        <v>0.88749999999999996</v>
      </c>
      <c r="DO120" s="125">
        <v>0.875</v>
      </c>
      <c r="DP120" s="125">
        <v>0.86250000000000004</v>
      </c>
      <c r="DQ120" s="125">
        <v>0.85</v>
      </c>
      <c r="DR120" s="125">
        <v>0.83750000000000002</v>
      </c>
      <c r="DS120" s="125">
        <v>0.82499999999999996</v>
      </c>
      <c r="DT120" s="125">
        <v>0.8125</v>
      </c>
      <c r="DU120" s="125">
        <v>0.8</v>
      </c>
      <c r="DV120" s="125">
        <v>0.78749999999999998</v>
      </c>
      <c r="DW120" s="125">
        <v>0.77500000000000002</v>
      </c>
      <c r="DX120" s="125">
        <v>0.76249999999999996</v>
      </c>
      <c r="DY120" s="125">
        <v>0.75</v>
      </c>
      <c r="DZ120" s="125">
        <v>0.73750000000000004</v>
      </c>
      <c r="EA120" s="125">
        <v>0.72499999999999998</v>
      </c>
      <c r="EB120" s="125">
        <v>0.71250000000000002</v>
      </c>
      <c r="EC120" s="125">
        <v>0.7</v>
      </c>
      <c r="ED120" s="125">
        <v>0.6875</v>
      </c>
      <c r="EE120" s="125">
        <v>0.67500000000000004</v>
      </c>
      <c r="EF120" s="125">
        <v>0.66249999999999998</v>
      </c>
      <c r="EG120" s="125">
        <v>0.65</v>
      </c>
      <c r="EH120" s="125">
        <v>0.63749999999999996</v>
      </c>
      <c r="EI120" s="125">
        <v>0.625</v>
      </c>
      <c r="EJ120" s="125">
        <v>0.61250000000000004</v>
      </c>
      <c r="EK120" s="125">
        <v>0.6</v>
      </c>
      <c r="EL120" s="125">
        <v>0.58750000000000002</v>
      </c>
      <c r="EM120" s="125">
        <v>0.57499999999999996</v>
      </c>
      <c r="EN120" s="125">
        <v>0.5625</v>
      </c>
      <c r="EO120" s="125">
        <v>0.55000000000000004</v>
      </c>
      <c r="ER120" s="126">
        <v>40937.091120297606</v>
      </c>
      <c r="ES120" s="126">
        <v>132538.55006083701</v>
      </c>
      <c r="ET120" s="126">
        <v>189996.6732522384</v>
      </c>
      <c r="EU120" s="126">
        <v>187621.71483658542</v>
      </c>
      <c r="EV120" s="126">
        <v>185246.75642093242</v>
      </c>
      <c r="EW120" s="126">
        <v>182871.79800527947</v>
      </c>
      <c r="EX120" s="126">
        <v>180496.83958962647</v>
      </c>
      <c r="EY120" s="126">
        <v>178121.8811739735</v>
      </c>
      <c r="EZ120" s="126">
        <v>175746.92275832052</v>
      </c>
      <c r="FA120" s="126">
        <v>173371.96434266755</v>
      </c>
      <c r="FB120" s="126">
        <v>170997.00592701457</v>
      </c>
      <c r="FC120" s="126">
        <v>168622.04751136157</v>
      </c>
      <c r="FD120" s="126">
        <v>166247.08909570859</v>
      </c>
      <c r="FE120" s="126">
        <v>163872.13068005562</v>
      </c>
      <c r="FF120" s="126">
        <v>161497.17226440264</v>
      </c>
      <c r="FG120" s="126">
        <v>159122.21384874967</v>
      </c>
      <c r="FH120" s="126">
        <v>156747.25543309667</v>
      </c>
      <c r="FI120" s="126">
        <v>154372.29701744369</v>
      </c>
      <c r="FJ120" s="126">
        <v>151997.33860179072</v>
      </c>
      <c r="FK120" s="126">
        <v>149622.38018613774</v>
      </c>
      <c r="FL120" s="126">
        <v>147247.42177048477</v>
      </c>
      <c r="FM120" s="126">
        <v>144872.46335483177</v>
      </c>
      <c r="FN120" s="126">
        <v>142497.50493917879</v>
      </c>
      <c r="FO120" s="126">
        <v>140122.54652352582</v>
      </c>
      <c r="FP120" s="126">
        <v>137747.58810787284</v>
      </c>
      <c r="FQ120" s="126">
        <v>135372.62969221987</v>
      </c>
      <c r="FR120" s="126">
        <v>132997.67127656686</v>
      </c>
      <c r="FS120" s="126">
        <v>130622.7128609139</v>
      </c>
      <c r="FT120" s="126">
        <v>128247.75444526093</v>
      </c>
      <c r="FU120" s="126">
        <v>125872.79602960794</v>
      </c>
      <c r="FV120" s="126">
        <v>123497.83761395497</v>
      </c>
      <c r="FW120" s="126">
        <v>121122.87919830198</v>
      </c>
      <c r="FX120" s="126">
        <v>118747.920782649</v>
      </c>
      <c r="FY120" s="126">
        <v>116372.96236699603</v>
      </c>
      <c r="FZ120" s="126">
        <v>113998.00395134304</v>
      </c>
      <c r="GA120" s="126">
        <v>111623.04553569006</v>
      </c>
      <c r="GB120" s="126">
        <v>109248.08712003707</v>
      </c>
      <c r="GC120" s="126">
        <v>106873.1287043841</v>
      </c>
      <c r="GD120" s="126">
        <v>104498.17028873113</v>
      </c>
    </row>
    <row r="121" spans="5:186">
      <c r="E121" s="118" t="s">
        <v>516</v>
      </c>
      <c r="F121" s="118" t="s">
        <v>517</v>
      </c>
      <c r="G121" s="118" t="s">
        <v>560</v>
      </c>
      <c r="H121" s="118" t="s">
        <v>561</v>
      </c>
      <c r="I121" s="118" t="s">
        <v>562</v>
      </c>
      <c r="J121" s="118">
        <v>147</v>
      </c>
      <c r="K121" s="118" t="s">
        <v>269</v>
      </c>
      <c r="L121" s="118" t="s">
        <v>269</v>
      </c>
      <c r="M121" s="118" t="s">
        <v>290</v>
      </c>
      <c r="N121" s="118" t="s">
        <v>262</v>
      </c>
      <c r="O121" s="119">
        <v>0</v>
      </c>
      <c r="P121" s="119">
        <v>37.5801984291029</v>
      </c>
      <c r="Q121" s="119">
        <v>95.195391138695996</v>
      </c>
      <c r="R121" s="119">
        <v>72.233980983877601</v>
      </c>
      <c r="S121" s="119">
        <v>0</v>
      </c>
      <c r="T121" s="119">
        <v>0</v>
      </c>
      <c r="U121" s="119">
        <v>0</v>
      </c>
      <c r="V121" s="119">
        <v>0</v>
      </c>
      <c r="W121" s="119">
        <v>0</v>
      </c>
      <c r="X121" s="119">
        <v>0</v>
      </c>
      <c r="Y121" s="119">
        <v>0</v>
      </c>
      <c r="Z121" s="119"/>
      <c r="AA121" s="119"/>
      <c r="AB121" s="119"/>
      <c r="AC121" s="119"/>
      <c r="AD121" s="119"/>
      <c r="AE121" s="119"/>
      <c r="AF121" s="119"/>
      <c r="AG121" s="119"/>
      <c r="AH121" s="119"/>
      <c r="AI121" s="119"/>
      <c r="AJ121" s="119"/>
      <c r="AK121" s="119"/>
      <c r="AL121" s="119"/>
      <c r="AM121" s="119"/>
      <c r="AN121" s="119"/>
      <c r="AO121" s="119"/>
      <c r="AP121" s="119"/>
      <c r="AQ121" s="119"/>
      <c r="AR121" s="119"/>
      <c r="AS121" s="119"/>
      <c r="AT121" s="119"/>
      <c r="AU121" s="119"/>
      <c r="AV121" s="119"/>
      <c r="AW121" s="119"/>
      <c r="AX121" s="119"/>
      <c r="AY121" s="119"/>
      <c r="AZ121" s="119"/>
      <c r="BA121" s="119"/>
      <c r="BB121" s="119"/>
      <c r="BD121" s="100">
        <v>205.00957055167652</v>
      </c>
      <c r="BF121" s="120">
        <v>5</v>
      </c>
      <c r="BH121" s="43">
        <v>150251.82</v>
      </c>
      <c r="BI121" s="43">
        <v>0</v>
      </c>
      <c r="BJ121" s="43">
        <v>0</v>
      </c>
      <c r="BL121" s="43" t="s">
        <v>263</v>
      </c>
      <c r="BM121" s="43">
        <v>0</v>
      </c>
      <c r="BN121" s="121" t="s">
        <v>263</v>
      </c>
      <c r="BP121" s="122">
        <v>9</v>
      </c>
      <c r="BQ121" s="38" t="s">
        <v>119</v>
      </c>
      <c r="BR121" s="96">
        <v>50</v>
      </c>
      <c r="BT121" s="43">
        <v>0</v>
      </c>
      <c r="BU121" s="43">
        <v>0</v>
      </c>
      <c r="BW121" s="38"/>
      <c r="BX121" s="48">
        <v>0</v>
      </c>
      <c r="BY121" s="48">
        <v>9</v>
      </c>
      <c r="BZ121" s="48">
        <v>0</v>
      </c>
      <c r="CA121" s="48">
        <v>0</v>
      </c>
      <c r="CB121" s="48">
        <v>0</v>
      </c>
      <c r="CC121" s="48">
        <v>0</v>
      </c>
      <c r="CD121" s="48">
        <v>0</v>
      </c>
      <c r="CE121" s="48">
        <v>0</v>
      </c>
      <c r="CF121" s="48"/>
      <c r="CG121" s="48"/>
      <c r="CH121" s="48"/>
      <c r="CI121" s="48">
        <v>0</v>
      </c>
      <c r="CJ121" s="48">
        <v>0</v>
      </c>
      <c r="CK121" s="48">
        <v>0</v>
      </c>
      <c r="CL121" s="48"/>
      <c r="CM121" s="48">
        <v>9</v>
      </c>
      <c r="CO121" s="123">
        <v>0.18330948320107868</v>
      </c>
      <c r="CP121" s="123">
        <v>0.64765556656941692</v>
      </c>
      <c r="CQ121" s="123">
        <v>1</v>
      </c>
      <c r="CR121" s="123">
        <v>1</v>
      </c>
      <c r="CS121" s="123">
        <v>1</v>
      </c>
      <c r="CT121" s="123">
        <v>1</v>
      </c>
      <c r="CU121" s="123">
        <v>1</v>
      </c>
      <c r="CV121" s="123">
        <v>1</v>
      </c>
      <c r="CW121" s="123">
        <v>1</v>
      </c>
      <c r="CX121" s="123">
        <v>1</v>
      </c>
      <c r="CZ121" s="2">
        <v>2014</v>
      </c>
      <c r="DA121" s="124">
        <v>41850</v>
      </c>
      <c r="DC121" s="125">
        <v>1</v>
      </c>
      <c r="DD121" s="125">
        <v>1</v>
      </c>
      <c r="DE121" s="125">
        <v>1</v>
      </c>
      <c r="DF121" s="125">
        <v>0.98</v>
      </c>
      <c r="DG121" s="125">
        <v>0.96</v>
      </c>
      <c r="DH121" s="125">
        <v>0.94</v>
      </c>
      <c r="DI121" s="125">
        <v>0.92</v>
      </c>
      <c r="DJ121" s="125">
        <v>0.9</v>
      </c>
      <c r="DK121" s="125">
        <v>0.88</v>
      </c>
      <c r="DL121" s="125">
        <v>0.86</v>
      </c>
      <c r="DM121" s="125">
        <v>0.84</v>
      </c>
      <c r="DN121" s="125">
        <v>0.82000000000000006</v>
      </c>
      <c r="DO121" s="125">
        <v>0.8</v>
      </c>
      <c r="DP121" s="125">
        <v>0.78</v>
      </c>
      <c r="DQ121" s="125">
        <v>0.76</v>
      </c>
      <c r="DR121" s="125">
        <v>0.74</v>
      </c>
      <c r="DS121" s="125">
        <v>0.72</v>
      </c>
      <c r="DT121" s="125">
        <v>0.7</v>
      </c>
      <c r="DU121" s="125">
        <v>0.67999999999999994</v>
      </c>
      <c r="DV121" s="125">
        <v>0.65999999999999992</v>
      </c>
      <c r="DW121" s="125">
        <v>0.64</v>
      </c>
      <c r="DX121" s="125">
        <v>0.62</v>
      </c>
      <c r="DY121" s="125">
        <v>0.6</v>
      </c>
      <c r="DZ121" s="125">
        <v>0.58000000000000007</v>
      </c>
      <c r="EA121" s="125">
        <v>0.56000000000000005</v>
      </c>
      <c r="EB121" s="125">
        <v>0.54</v>
      </c>
      <c r="EC121" s="125">
        <v>0.52</v>
      </c>
      <c r="ED121" s="125">
        <v>0.5</v>
      </c>
      <c r="EE121" s="125">
        <v>0.48</v>
      </c>
      <c r="EF121" s="125">
        <v>0.45999999999999996</v>
      </c>
      <c r="EG121" s="125">
        <v>0.43999999999999995</v>
      </c>
      <c r="EH121" s="125">
        <v>0.42000000000000004</v>
      </c>
      <c r="EI121" s="125">
        <v>0.4</v>
      </c>
      <c r="EJ121" s="125">
        <v>0.38</v>
      </c>
      <c r="EK121" s="125">
        <v>0.36</v>
      </c>
      <c r="EL121" s="125">
        <v>0.33999999999999997</v>
      </c>
      <c r="EM121" s="125">
        <v>0.31999999999999995</v>
      </c>
      <c r="EN121" s="125">
        <v>0.30000000000000004</v>
      </c>
      <c r="EO121" s="125">
        <v>0.28000000000000003</v>
      </c>
      <c r="ER121" s="126">
        <v>187832.0184291029</v>
      </c>
      <c r="ES121" s="126">
        <v>245447.211138696</v>
      </c>
      <c r="ET121" s="126">
        <v>317681.19212257362</v>
      </c>
      <c r="EU121" s="126">
        <v>311327.56828012213</v>
      </c>
      <c r="EV121" s="126">
        <v>304973.94443767064</v>
      </c>
      <c r="EW121" s="126">
        <v>298620.32059521921</v>
      </c>
      <c r="EX121" s="126">
        <v>292266.69675276772</v>
      </c>
      <c r="EY121" s="126">
        <v>285913.07291031629</v>
      </c>
      <c r="EZ121" s="126">
        <v>279559.4490678648</v>
      </c>
      <c r="FA121" s="126">
        <v>273205.82522541331</v>
      </c>
      <c r="FB121" s="126">
        <v>266852.20138296182</v>
      </c>
      <c r="FC121" s="126">
        <v>260498.57754051039</v>
      </c>
      <c r="FD121" s="126">
        <v>254144.9536980589</v>
      </c>
      <c r="FE121" s="126">
        <v>247791.32985560742</v>
      </c>
      <c r="FF121" s="126">
        <v>241437.70601315596</v>
      </c>
      <c r="FG121" s="126">
        <v>235084.08217070447</v>
      </c>
      <c r="FH121" s="126">
        <v>228730.45832825301</v>
      </c>
      <c r="FI121" s="126">
        <v>222376.83448580152</v>
      </c>
      <c r="FJ121" s="126">
        <v>216023.21064335003</v>
      </c>
      <c r="FK121" s="126">
        <v>209669.58680089857</v>
      </c>
      <c r="FL121" s="126">
        <v>203315.96295844711</v>
      </c>
      <c r="FM121" s="126">
        <v>196962.33911599565</v>
      </c>
      <c r="FN121" s="126">
        <v>190608.71527354416</v>
      </c>
      <c r="FO121" s="126">
        <v>184255.09143109273</v>
      </c>
      <c r="FP121" s="126">
        <v>177901.46758864124</v>
      </c>
      <c r="FQ121" s="126">
        <v>171547.84374618976</v>
      </c>
      <c r="FR121" s="126">
        <v>165194.2199037383</v>
      </c>
      <c r="FS121" s="126">
        <v>158840.59606128681</v>
      </c>
      <c r="FT121" s="126">
        <v>152486.97221883532</v>
      </c>
      <c r="FU121" s="126">
        <v>146133.34837638386</v>
      </c>
      <c r="FV121" s="126">
        <v>139779.72453393237</v>
      </c>
      <c r="FW121" s="126">
        <v>133426.10069148094</v>
      </c>
      <c r="FX121" s="126">
        <v>127072.47684902945</v>
      </c>
      <c r="FY121" s="126">
        <v>120718.85300657798</v>
      </c>
      <c r="FZ121" s="126">
        <v>114365.2291641265</v>
      </c>
      <c r="GA121" s="126">
        <v>108011.60532167502</v>
      </c>
      <c r="GB121" s="126">
        <v>101657.98147922354</v>
      </c>
      <c r="GC121" s="126">
        <v>95304.357636772096</v>
      </c>
      <c r="GD121" s="126">
        <v>88950.733794320622</v>
      </c>
    </row>
    <row r="122" spans="5:186">
      <c r="E122" s="118" t="s">
        <v>516</v>
      </c>
      <c r="F122" s="118" t="s">
        <v>517</v>
      </c>
      <c r="G122" s="118" t="s">
        <v>563</v>
      </c>
      <c r="H122" s="118" t="s">
        <v>564</v>
      </c>
      <c r="I122" s="118" t="s">
        <v>565</v>
      </c>
      <c r="J122" s="118">
        <v>228</v>
      </c>
      <c r="K122" s="118" t="s">
        <v>260</v>
      </c>
      <c r="L122" s="118" t="s">
        <v>260</v>
      </c>
      <c r="M122" s="118" t="s">
        <v>290</v>
      </c>
      <c r="N122" s="118" t="s">
        <v>262</v>
      </c>
      <c r="O122" s="119">
        <v>10.32</v>
      </c>
      <c r="P122" s="119">
        <v>27.0952873088053</v>
      </c>
      <c r="Q122" s="119">
        <v>54.280421557180603</v>
      </c>
      <c r="R122" s="119">
        <v>18.355002066969799</v>
      </c>
      <c r="S122" s="119">
        <v>0</v>
      </c>
      <c r="T122" s="119">
        <v>0</v>
      </c>
      <c r="U122" s="119">
        <v>0</v>
      </c>
      <c r="V122" s="119">
        <v>0</v>
      </c>
      <c r="W122" s="119">
        <v>0</v>
      </c>
      <c r="X122" s="119">
        <v>0</v>
      </c>
      <c r="Y122" s="119">
        <v>0</v>
      </c>
      <c r="Z122" s="119"/>
      <c r="AA122" s="119"/>
      <c r="AB122" s="119"/>
      <c r="AC122" s="119"/>
      <c r="AD122" s="119"/>
      <c r="AE122" s="119"/>
      <c r="AF122" s="119"/>
      <c r="AG122" s="119"/>
      <c r="AH122" s="119"/>
      <c r="AI122" s="119"/>
      <c r="AJ122" s="119"/>
      <c r="AK122" s="119"/>
      <c r="AL122" s="119"/>
      <c r="AM122" s="119"/>
      <c r="AN122" s="119"/>
      <c r="AO122" s="119"/>
      <c r="AP122" s="119"/>
      <c r="AQ122" s="119"/>
      <c r="AR122" s="119"/>
      <c r="AS122" s="119"/>
      <c r="AT122" s="119"/>
      <c r="AU122" s="119"/>
      <c r="AV122" s="119"/>
      <c r="AW122" s="119"/>
      <c r="AX122" s="119"/>
      <c r="AY122" s="119"/>
      <c r="AZ122" s="119"/>
      <c r="BA122" s="119"/>
      <c r="BB122" s="119"/>
      <c r="BD122" s="100">
        <v>110.05071093295571</v>
      </c>
      <c r="BF122" s="120">
        <v>5</v>
      </c>
      <c r="BH122" s="43">
        <v>93045.440000000002</v>
      </c>
      <c r="BI122" s="43">
        <v>0</v>
      </c>
      <c r="BJ122" s="43">
        <v>0</v>
      </c>
      <c r="BL122" s="43" t="s">
        <v>263</v>
      </c>
      <c r="BM122" s="43">
        <v>0</v>
      </c>
      <c r="BN122" s="121" t="s">
        <v>263</v>
      </c>
      <c r="BP122" s="122">
        <v>9</v>
      </c>
      <c r="BQ122" s="38" t="s">
        <v>119</v>
      </c>
      <c r="BR122" s="96">
        <v>50</v>
      </c>
      <c r="BT122" s="43">
        <v>0</v>
      </c>
      <c r="BU122" s="43">
        <v>0</v>
      </c>
      <c r="BW122" s="38"/>
      <c r="BX122" s="48">
        <v>0</v>
      </c>
      <c r="BY122" s="48">
        <v>9</v>
      </c>
      <c r="BZ122" s="48">
        <v>0</v>
      </c>
      <c r="CA122" s="48">
        <v>0</v>
      </c>
      <c r="CB122" s="48">
        <v>0</v>
      </c>
      <c r="CC122" s="48">
        <v>0</v>
      </c>
      <c r="CD122" s="48">
        <v>0</v>
      </c>
      <c r="CE122" s="48">
        <v>0</v>
      </c>
      <c r="CF122" s="48"/>
      <c r="CG122" s="48"/>
      <c r="CH122" s="48"/>
      <c r="CI122" s="48">
        <v>0</v>
      </c>
      <c r="CJ122" s="48">
        <v>0</v>
      </c>
      <c r="CK122" s="48">
        <v>0</v>
      </c>
      <c r="CL122" s="48"/>
      <c r="CM122" s="48">
        <v>9</v>
      </c>
      <c r="CO122" s="123">
        <v>0.33998224083803669</v>
      </c>
      <c r="CP122" s="123">
        <v>0.83321323495900079</v>
      </c>
      <c r="CQ122" s="123">
        <v>1</v>
      </c>
      <c r="CR122" s="123">
        <v>1</v>
      </c>
      <c r="CS122" s="123">
        <v>1</v>
      </c>
      <c r="CT122" s="123">
        <v>1</v>
      </c>
      <c r="CU122" s="123">
        <v>1</v>
      </c>
      <c r="CV122" s="123">
        <v>1</v>
      </c>
      <c r="CW122" s="123">
        <v>1</v>
      </c>
      <c r="CX122" s="123">
        <v>1</v>
      </c>
      <c r="CZ122" s="2">
        <v>2014</v>
      </c>
      <c r="DA122" s="124">
        <v>41850</v>
      </c>
      <c r="DC122" s="125">
        <v>1</v>
      </c>
      <c r="DD122" s="125">
        <v>1</v>
      </c>
      <c r="DE122" s="125">
        <v>1</v>
      </c>
      <c r="DF122" s="125">
        <v>0.98</v>
      </c>
      <c r="DG122" s="125">
        <v>0.96</v>
      </c>
      <c r="DH122" s="125">
        <v>0.94</v>
      </c>
      <c r="DI122" s="125">
        <v>0.92</v>
      </c>
      <c r="DJ122" s="125">
        <v>0.9</v>
      </c>
      <c r="DK122" s="125">
        <v>0.88</v>
      </c>
      <c r="DL122" s="125">
        <v>0.86</v>
      </c>
      <c r="DM122" s="125">
        <v>0.84</v>
      </c>
      <c r="DN122" s="125">
        <v>0.82000000000000006</v>
      </c>
      <c r="DO122" s="125">
        <v>0.8</v>
      </c>
      <c r="DP122" s="125">
        <v>0.78</v>
      </c>
      <c r="DQ122" s="125">
        <v>0.76</v>
      </c>
      <c r="DR122" s="125">
        <v>0.74</v>
      </c>
      <c r="DS122" s="125">
        <v>0.72</v>
      </c>
      <c r="DT122" s="125">
        <v>0.7</v>
      </c>
      <c r="DU122" s="125">
        <v>0.67999999999999994</v>
      </c>
      <c r="DV122" s="125">
        <v>0.65999999999999992</v>
      </c>
      <c r="DW122" s="125">
        <v>0.64</v>
      </c>
      <c r="DX122" s="125">
        <v>0.62</v>
      </c>
      <c r="DY122" s="125">
        <v>0.6</v>
      </c>
      <c r="DZ122" s="125">
        <v>0.58000000000000007</v>
      </c>
      <c r="EA122" s="125">
        <v>0.56000000000000005</v>
      </c>
      <c r="EB122" s="125">
        <v>0.54</v>
      </c>
      <c r="EC122" s="125">
        <v>0.52</v>
      </c>
      <c r="ED122" s="125">
        <v>0.5</v>
      </c>
      <c r="EE122" s="125">
        <v>0.48</v>
      </c>
      <c r="EF122" s="125">
        <v>0.45999999999999996</v>
      </c>
      <c r="EG122" s="125">
        <v>0.43999999999999995</v>
      </c>
      <c r="EH122" s="125">
        <v>0.42000000000000004</v>
      </c>
      <c r="EI122" s="125">
        <v>0.4</v>
      </c>
      <c r="EJ122" s="125">
        <v>0.38</v>
      </c>
      <c r="EK122" s="125">
        <v>0.36</v>
      </c>
      <c r="EL122" s="125">
        <v>0.33999999999999997</v>
      </c>
      <c r="EM122" s="125">
        <v>0.31999999999999995</v>
      </c>
      <c r="EN122" s="125">
        <v>0.30000000000000004</v>
      </c>
      <c r="EO122" s="125">
        <v>0.28000000000000003</v>
      </c>
      <c r="ER122" s="126">
        <v>120140.7273088053</v>
      </c>
      <c r="ES122" s="126">
        <v>147325.86155718061</v>
      </c>
      <c r="ET122" s="126">
        <v>165680.8636241504</v>
      </c>
      <c r="EU122" s="126">
        <v>162367.24635166739</v>
      </c>
      <c r="EV122" s="126">
        <v>159053.62907918438</v>
      </c>
      <c r="EW122" s="126">
        <v>155740.01180670137</v>
      </c>
      <c r="EX122" s="126">
        <v>152426.39453421839</v>
      </c>
      <c r="EY122" s="126">
        <v>149112.77726173538</v>
      </c>
      <c r="EZ122" s="126">
        <v>145799.15998925237</v>
      </c>
      <c r="FA122" s="126">
        <v>142485.54271676933</v>
      </c>
      <c r="FB122" s="126">
        <v>139171.92544428632</v>
      </c>
      <c r="FC122" s="126">
        <v>135858.30817180334</v>
      </c>
      <c r="FD122" s="126">
        <v>132544.69089932033</v>
      </c>
      <c r="FE122" s="126">
        <v>129231.07362683731</v>
      </c>
      <c r="FF122" s="126">
        <v>125917.4563543543</v>
      </c>
      <c r="FG122" s="126">
        <v>122603.83908187129</v>
      </c>
      <c r="FH122" s="126">
        <v>119290.22180938828</v>
      </c>
      <c r="FI122" s="126">
        <v>115976.60453690527</v>
      </c>
      <c r="FJ122" s="126">
        <v>112662.98726442226</v>
      </c>
      <c r="FK122" s="126">
        <v>109349.36999193925</v>
      </c>
      <c r="FL122" s="126">
        <v>106035.75271945626</v>
      </c>
      <c r="FM122" s="126">
        <v>102722.13544697325</v>
      </c>
      <c r="FN122" s="126">
        <v>99408.518174490237</v>
      </c>
      <c r="FO122" s="126">
        <v>96094.900902007241</v>
      </c>
      <c r="FP122" s="126">
        <v>92781.28362952423</v>
      </c>
      <c r="FQ122" s="126">
        <v>89467.66635704122</v>
      </c>
      <c r="FR122" s="126">
        <v>86154.04908455821</v>
      </c>
      <c r="FS122" s="126">
        <v>82840.4318120752</v>
      </c>
      <c r="FT122" s="126">
        <v>79526.814539592189</v>
      </c>
      <c r="FU122" s="126">
        <v>76213.197267109179</v>
      </c>
      <c r="FV122" s="126">
        <v>72899.579994626169</v>
      </c>
      <c r="FW122" s="126">
        <v>69585.962722143173</v>
      </c>
      <c r="FX122" s="126">
        <v>66272.345449660163</v>
      </c>
      <c r="FY122" s="126">
        <v>62958.728177177152</v>
      </c>
      <c r="FZ122" s="126">
        <v>59645.110904694142</v>
      </c>
      <c r="GA122" s="126">
        <v>56331.493632211132</v>
      </c>
      <c r="GB122" s="126">
        <v>53017.876359728121</v>
      </c>
      <c r="GC122" s="126">
        <v>49704.259087245126</v>
      </c>
      <c r="GD122" s="126">
        <v>46390.641814762115</v>
      </c>
    </row>
    <row r="123" spans="5:186">
      <c r="E123" s="118" t="s">
        <v>566</v>
      </c>
      <c r="F123" s="118" t="s">
        <v>567</v>
      </c>
      <c r="G123" s="118" t="s">
        <v>568</v>
      </c>
      <c r="H123" s="118" t="s">
        <v>569</v>
      </c>
      <c r="I123" s="118" t="s">
        <v>568</v>
      </c>
      <c r="J123" s="118">
        <v>138</v>
      </c>
      <c r="K123" s="118" t="s">
        <v>260</v>
      </c>
      <c r="L123" s="118" t="s">
        <v>260</v>
      </c>
      <c r="M123" s="118" t="s">
        <v>290</v>
      </c>
      <c r="N123" s="118" t="s">
        <v>521</v>
      </c>
      <c r="O123" s="119">
        <v>0</v>
      </c>
      <c r="P123" s="119">
        <v>11.7056634973129</v>
      </c>
      <c r="Q123" s="119">
        <v>43.748847784673998</v>
      </c>
      <c r="R123" s="119">
        <v>44.9429309632079</v>
      </c>
      <c r="S123" s="119">
        <v>0</v>
      </c>
      <c r="T123" s="119">
        <v>0</v>
      </c>
      <c r="U123" s="119">
        <v>0</v>
      </c>
      <c r="V123" s="119">
        <v>0</v>
      </c>
      <c r="W123" s="119">
        <v>0</v>
      </c>
      <c r="X123" s="119">
        <v>0</v>
      </c>
      <c r="Y123" s="119">
        <v>0</v>
      </c>
      <c r="Z123" s="119"/>
      <c r="AA123" s="119"/>
      <c r="AB123" s="119"/>
      <c r="AC123" s="119"/>
      <c r="AD123" s="119"/>
      <c r="AE123" s="119"/>
      <c r="AF123" s="119"/>
      <c r="AG123" s="119"/>
      <c r="AH123" s="119"/>
      <c r="AI123" s="119"/>
      <c r="AJ123" s="119"/>
      <c r="AK123" s="119"/>
      <c r="AL123" s="119"/>
      <c r="AM123" s="119"/>
      <c r="AN123" s="119"/>
      <c r="AO123" s="119"/>
      <c r="AP123" s="119"/>
      <c r="AQ123" s="119"/>
      <c r="AR123" s="119"/>
      <c r="AS123" s="119"/>
      <c r="AT123" s="119"/>
      <c r="AU123" s="119"/>
      <c r="AV123" s="119"/>
      <c r="AW123" s="119"/>
      <c r="AX123" s="119"/>
      <c r="AY123" s="119"/>
      <c r="AZ123" s="119"/>
      <c r="BA123" s="119"/>
      <c r="BB123" s="119"/>
      <c r="BD123" s="100">
        <v>100.3974422451948</v>
      </c>
      <c r="BF123" s="120">
        <v>5</v>
      </c>
      <c r="BH123" s="43">
        <v>0</v>
      </c>
      <c r="BI123" s="43">
        <v>0</v>
      </c>
      <c r="BJ123" s="43">
        <v>0</v>
      </c>
      <c r="BL123" s="43" t="s">
        <v>263</v>
      </c>
      <c r="BM123" s="43">
        <v>0</v>
      </c>
      <c r="BN123" s="121" t="s">
        <v>263</v>
      </c>
      <c r="BP123" s="122">
        <v>10</v>
      </c>
      <c r="BQ123" s="38" t="s">
        <v>120</v>
      </c>
      <c r="BR123" s="96">
        <v>50</v>
      </c>
      <c r="BT123" s="43">
        <v>0</v>
      </c>
      <c r="BU123" s="43">
        <v>0</v>
      </c>
      <c r="BW123" s="38"/>
      <c r="BX123" s="48">
        <v>0</v>
      </c>
      <c r="BY123" s="48">
        <v>0</v>
      </c>
      <c r="BZ123" s="48">
        <v>10</v>
      </c>
      <c r="CA123" s="48">
        <v>0</v>
      </c>
      <c r="CB123" s="48">
        <v>0</v>
      </c>
      <c r="CC123" s="48">
        <v>0</v>
      </c>
      <c r="CD123" s="48">
        <v>0</v>
      </c>
      <c r="CE123" s="48">
        <v>0</v>
      </c>
      <c r="CF123" s="48"/>
      <c r="CG123" s="48"/>
      <c r="CH123" s="48"/>
      <c r="CI123" s="48">
        <v>0</v>
      </c>
      <c r="CJ123" s="48">
        <v>0</v>
      </c>
      <c r="CK123" s="48">
        <v>0</v>
      </c>
      <c r="CL123" s="48"/>
      <c r="CM123" s="48">
        <v>10</v>
      </c>
      <c r="CO123" s="123">
        <v>0.1165932441657711</v>
      </c>
      <c r="CP123" s="123">
        <v>0.55234984120963548</v>
      </c>
      <c r="CQ123" s="123">
        <v>1</v>
      </c>
      <c r="CR123" s="123">
        <v>1</v>
      </c>
      <c r="CS123" s="123">
        <v>1</v>
      </c>
      <c r="CT123" s="123">
        <v>1</v>
      </c>
      <c r="CU123" s="123">
        <v>1</v>
      </c>
      <c r="CV123" s="123">
        <v>1</v>
      </c>
      <c r="CW123" s="123">
        <v>1</v>
      </c>
      <c r="CX123" s="123">
        <v>1</v>
      </c>
      <c r="CZ123" s="2">
        <v>2014</v>
      </c>
      <c r="DA123" s="124">
        <v>41850</v>
      </c>
      <c r="DC123" s="125">
        <v>1</v>
      </c>
      <c r="DD123" s="125">
        <v>1</v>
      </c>
      <c r="DE123" s="125">
        <v>1</v>
      </c>
      <c r="DF123" s="125">
        <v>0.98</v>
      </c>
      <c r="DG123" s="125">
        <v>0.96</v>
      </c>
      <c r="DH123" s="125">
        <v>0.94</v>
      </c>
      <c r="DI123" s="125">
        <v>0.92</v>
      </c>
      <c r="DJ123" s="125">
        <v>0.9</v>
      </c>
      <c r="DK123" s="125">
        <v>0.88</v>
      </c>
      <c r="DL123" s="125">
        <v>0.86</v>
      </c>
      <c r="DM123" s="125">
        <v>0.84</v>
      </c>
      <c r="DN123" s="125">
        <v>0.82000000000000006</v>
      </c>
      <c r="DO123" s="125">
        <v>0.8</v>
      </c>
      <c r="DP123" s="125">
        <v>0.78</v>
      </c>
      <c r="DQ123" s="125">
        <v>0.76</v>
      </c>
      <c r="DR123" s="125">
        <v>0.74</v>
      </c>
      <c r="DS123" s="125">
        <v>0.72</v>
      </c>
      <c r="DT123" s="125">
        <v>0.7</v>
      </c>
      <c r="DU123" s="125">
        <v>0.67999999999999994</v>
      </c>
      <c r="DV123" s="125">
        <v>0.65999999999999992</v>
      </c>
      <c r="DW123" s="125">
        <v>0.64</v>
      </c>
      <c r="DX123" s="125">
        <v>0.62</v>
      </c>
      <c r="DY123" s="125">
        <v>0.6</v>
      </c>
      <c r="DZ123" s="125">
        <v>0.58000000000000007</v>
      </c>
      <c r="EA123" s="125">
        <v>0.56000000000000005</v>
      </c>
      <c r="EB123" s="125">
        <v>0.54</v>
      </c>
      <c r="EC123" s="125">
        <v>0.52</v>
      </c>
      <c r="ED123" s="125">
        <v>0.5</v>
      </c>
      <c r="EE123" s="125">
        <v>0.48</v>
      </c>
      <c r="EF123" s="125">
        <v>0.45999999999999996</v>
      </c>
      <c r="EG123" s="125">
        <v>0.43999999999999995</v>
      </c>
      <c r="EH123" s="125">
        <v>0.42000000000000004</v>
      </c>
      <c r="EI123" s="125">
        <v>0.4</v>
      </c>
      <c r="EJ123" s="125">
        <v>0.38</v>
      </c>
      <c r="EK123" s="125">
        <v>0.36</v>
      </c>
      <c r="EL123" s="125">
        <v>0.33999999999999997</v>
      </c>
      <c r="EM123" s="125">
        <v>0.31999999999999995</v>
      </c>
      <c r="EN123" s="125">
        <v>0.30000000000000004</v>
      </c>
      <c r="EO123" s="125">
        <v>0.28000000000000003</v>
      </c>
      <c r="ER123" s="126">
        <v>11705.6634973129</v>
      </c>
      <c r="ES123" s="126">
        <v>43748.847784673999</v>
      </c>
      <c r="ET123" s="126">
        <v>88691.778747881894</v>
      </c>
      <c r="EU123" s="126">
        <v>86917.94317292425</v>
      </c>
      <c r="EV123" s="126">
        <v>85144.10759796662</v>
      </c>
      <c r="EW123" s="126">
        <v>83370.272023008976</v>
      </c>
      <c r="EX123" s="126">
        <v>81596.436448051347</v>
      </c>
      <c r="EY123" s="126">
        <v>79822.600873093703</v>
      </c>
      <c r="EZ123" s="126">
        <v>78048.765298136073</v>
      </c>
      <c r="FA123" s="126">
        <v>76274.929723178429</v>
      </c>
      <c r="FB123" s="126">
        <v>74501.094148220785</v>
      </c>
      <c r="FC123" s="126">
        <v>72727.258573263156</v>
      </c>
      <c r="FD123" s="126">
        <v>70953.422998305512</v>
      </c>
      <c r="FE123" s="126">
        <v>69179.587423347883</v>
      </c>
      <c r="FF123" s="126">
        <v>67405.751848390239</v>
      </c>
      <c r="FG123" s="126">
        <v>65631.916273432595</v>
      </c>
      <c r="FH123" s="126">
        <v>63858.080698474958</v>
      </c>
      <c r="FI123" s="126">
        <v>62084.245123517321</v>
      </c>
      <c r="FJ123" s="126">
        <v>60310.409548559684</v>
      </c>
      <c r="FK123" s="126">
        <v>58536.57397360204</v>
      </c>
      <c r="FL123" s="126">
        <v>56762.738398644411</v>
      </c>
      <c r="FM123" s="126">
        <v>54988.902823686774</v>
      </c>
      <c r="FN123" s="126">
        <v>53215.067248729138</v>
      </c>
      <c r="FO123" s="126">
        <v>51441.231673771508</v>
      </c>
      <c r="FP123" s="126">
        <v>49667.396098813864</v>
      </c>
      <c r="FQ123" s="126">
        <v>47893.560523856228</v>
      </c>
      <c r="FR123" s="126">
        <v>46119.724948898584</v>
      </c>
      <c r="FS123" s="126">
        <v>44345.889373940947</v>
      </c>
      <c r="FT123" s="126">
        <v>42572.05379898331</v>
      </c>
      <c r="FU123" s="126">
        <v>40798.218224025666</v>
      </c>
      <c r="FV123" s="126">
        <v>39024.382649068029</v>
      </c>
      <c r="FW123" s="126">
        <v>37250.5470741104</v>
      </c>
      <c r="FX123" s="126">
        <v>35476.711499152756</v>
      </c>
      <c r="FY123" s="126">
        <v>33702.875924195119</v>
      </c>
      <c r="FZ123" s="126">
        <v>31929.040349237479</v>
      </c>
      <c r="GA123" s="126">
        <v>30155.204774279842</v>
      </c>
      <c r="GB123" s="126">
        <v>28381.369199322202</v>
      </c>
      <c r="GC123" s="126">
        <v>26607.533624364572</v>
      </c>
      <c r="GD123" s="126">
        <v>24833.698049406932</v>
      </c>
    </row>
    <row r="124" spans="5:186">
      <c r="E124" s="118" t="s">
        <v>566</v>
      </c>
      <c r="F124" s="118" t="s">
        <v>567</v>
      </c>
      <c r="G124" s="118" t="s">
        <v>570</v>
      </c>
      <c r="H124" s="118" t="s">
        <v>571</v>
      </c>
      <c r="I124" s="118" t="s">
        <v>572</v>
      </c>
      <c r="J124" s="118">
        <v>87</v>
      </c>
      <c r="K124" s="118" t="s">
        <v>260</v>
      </c>
      <c r="L124" s="118" t="s">
        <v>260</v>
      </c>
      <c r="M124" s="118" t="s">
        <v>321</v>
      </c>
      <c r="N124" s="118" t="s">
        <v>521</v>
      </c>
      <c r="O124" s="119">
        <v>0</v>
      </c>
      <c r="P124" s="119">
        <v>69.506614303431206</v>
      </c>
      <c r="Q124" s="119">
        <v>72.560535856940902</v>
      </c>
      <c r="R124" s="119">
        <v>67.844357172385301</v>
      </c>
      <c r="S124" s="119">
        <v>0</v>
      </c>
      <c r="T124" s="119">
        <v>0</v>
      </c>
      <c r="U124" s="119">
        <v>0</v>
      </c>
      <c r="V124" s="119">
        <v>0</v>
      </c>
      <c r="W124" s="119">
        <v>0</v>
      </c>
      <c r="X124" s="119">
        <v>0</v>
      </c>
      <c r="Y124" s="119">
        <v>0</v>
      </c>
      <c r="Z124" s="119"/>
      <c r="AA124" s="119"/>
      <c r="AB124" s="119"/>
      <c r="AC124" s="119"/>
      <c r="AD124" s="119"/>
      <c r="AE124" s="119"/>
      <c r="AF124" s="119"/>
      <c r="AG124" s="119"/>
      <c r="AH124" s="119"/>
      <c r="AI124" s="119"/>
      <c r="AJ124" s="119"/>
      <c r="AK124" s="119"/>
      <c r="AL124" s="119"/>
      <c r="AM124" s="119"/>
      <c r="AN124" s="119"/>
      <c r="AO124" s="119"/>
      <c r="AP124" s="119"/>
      <c r="AQ124" s="119"/>
      <c r="AR124" s="119"/>
      <c r="AS124" s="119"/>
      <c r="AT124" s="119"/>
      <c r="AU124" s="119"/>
      <c r="AV124" s="119"/>
      <c r="AW124" s="119"/>
      <c r="AX124" s="119"/>
      <c r="AY124" s="119"/>
      <c r="AZ124" s="119"/>
      <c r="BA124" s="119"/>
      <c r="BB124" s="119"/>
      <c r="BD124" s="100">
        <v>209.91150733275742</v>
      </c>
      <c r="BF124" s="120">
        <v>2</v>
      </c>
      <c r="BH124" s="43">
        <v>209941.5</v>
      </c>
      <c r="BI124" s="43">
        <v>0</v>
      </c>
      <c r="BJ124" s="43">
        <v>0</v>
      </c>
      <c r="BL124" s="43" t="s">
        <v>263</v>
      </c>
      <c r="BM124" s="43">
        <v>0</v>
      </c>
      <c r="BN124" s="121" t="s">
        <v>263</v>
      </c>
      <c r="BP124" s="122">
        <v>6</v>
      </c>
      <c r="BQ124" s="38" t="s">
        <v>116</v>
      </c>
      <c r="BR124" s="96">
        <v>80</v>
      </c>
      <c r="BT124" s="43">
        <v>0</v>
      </c>
      <c r="BU124" s="43">
        <v>0</v>
      </c>
      <c r="BW124" s="38"/>
      <c r="BX124" s="48">
        <v>0</v>
      </c>
      <c r="BY124" s="48">
        <v>0</v>
      </c>
      <c r="BZ124" s="48">
        <v>0</v>
      </c>
      <c r="CA124" s="48">
        <v>0</v>
      </c>
      <c r="CB124" s="48">
        <v>0</v>
      </c>
      <c r="CC124" s="48">
        <v>0</v>
      </c>
      <c r="CD124" s="48">
        <v>0</v>
      </c>
      <c r="CE124" s="48">
        <v>0</v>
      </c>
      <c r="CF124" s="48"/>
      <c r="CG124" s="48"/>
      <c r="CH124" s="48"/>
      <c r="CI124" s="48">
        <v>0</v>
      </c>
      <c r="CJ124" s="48">
        <v>0</v>
      </c>
      <c r="CK124" s="48">
        <v>0</v>
      </c>
      <c r="CL124" s="48"/>
      <c r="CM124" s="48">
        <v>0</v>
      </c>
      <c r="CO124" s="123">
        <v>0.33112341093929376</v>
      </c>
      <c r="CP124" s="123">
        <v>0.67679543616045501</v>
      </c>
      <c r="CQ124" s="123">
        <v>1</v>
      </c>
      <c r="CR124" s="123">
        <v>1</v>
      </c>
      <c r="CS124" s="123">
        <v>1</v>
      </c>
      <c r="CT124" s="123">
        <v>1</v>
      </c>
      <c r="CU124" s="123">
        <v>1</v>
      </c>
      <c r="CV124" s="123">
        <v>1</v>
      </c>
      <c r="CW124" s="123">
        <v>1</v>
      </c>
      <c r="CX124" s="123">
        <v>1</v>
      </c>
      <c r="CZ124" s="2">
        <v>2014</v>
      </c>
      <c r="DA124" s="124">
        <v>41850</v>
      </c>
      <c r="DC124" s="125">
        <v>1</v>
      </c>
      <c r="DD124" s="125">
        <v>1</v>
      </c>
      <c r="DE124" s="125">
        <v>1</v>
      </c>
      <c r="DF124" s="125">
        <v>0.98750000000000004</v>
      </c>
      <c r="DG124" s="125">
        <v>0.97499999999999998</v>
      </c>
      <c r="DH124" s="125">
        <v>0.96250000000000002</v>
      </c>
      <c r="DI124" s="125">
        <v>0.95</v>
      </c>
      <c r="DJ124" s="125">
        <v>0.9375</v>
      </c>
      <c r="DK124" s="125">
        <v>0.92500000000000004</v>
      </c>
      <c r="DL124" s="125">
        <v>0.91249999999999998</v>
      </c>
      <c r="DM124" s="125">
        <v>0.9</v>
      </c>
      <c r="DN124" s="125">
        <v>0.88749999999999996</v>
      </c>
      <c r="DO124" s="125">
        <v>0.875</v>
      </c>
      <c r="DP124" s="125">
        <v>0.86250000000000004</v>
      </c>
      <c r="DQ124" s="125">
        <v>0.85</v>
      </c>
      <c r="DR124" s="125">
        <v>0.83750000000000002</v>
      </c>
      <c r="DS124" s="125">
        <v>0.82499999999999996</v>
      </c>
      <c r="DT124" s="125">
        <v>0.8125</v>
      </c>
      <c r="DU124" s="125">
        <v>0.8</v>
      </c>
      <c r="DV124" s="125">
        <v>0.78749999999999998</v>
      </c>
      <c r="DW124" s="125">
        <v>0.77500000000000002</v>
      </c>
      <c r="DX124" s="125">
        <v>0.76249999999999996</v>
      </c>
      <c r="DY124" s="125">
        <v>0.75</v>
      </c>
      <c r="DZ124" s="125">
        <v>0.73750000000000004</v>
      </c>
      <c r="EA124" s="125">
        <v>0.72499999999999998</v>
      </c>
      <c r="EB124" s="125">
        <v>0.71250000000000002</v>
      </c>
      <c r="EC124" s="125">
        <v>0.7</v>
      </c>
      <c r="ED124" s="125">
        <v>0.6875</v>
      </c>
      <c r="EE124" s="125">
        <v>0.67500000000000004</v>
      </c>
      <c r="EF124" s="125">
        <v>0.66249999999999998</v>
      </c>
      <c r="EG124" s="125">
        <v>0.65</v>
      </c>
      <c r="EH124" s="125">
        <v>0.63749999999999996</v>
      </c>
      <c r="EI124" s="125">
        <v>0.625</v>
      </c>
      <c r="EJ124" s="125">
        <v>0.61250000000000004</v>
      </c>
      <c r="EK124" s="125">
        <v>0.6</v>
      </c>
      <c r="EL124" s="125">
        <v>0.58750000000000002</v>
      </c>
      <c r="EM124" s="125">
        <v>0.57499999999999996</v>
      </c>
      <c r="EN124" s="125">
        <v>0.5625</v>
      </c>
      <c r="EO124" s="125">
        <v>0.55000000000000004</v>
      </c>
      <c r="ER124" s="126">
        <v>279448.11430343124</v>
      </c>
      <c r="ES124" s="126">
        <v>282502.0358569409</v>
      </c>
      <c r="ET124" s="126">
        <v>350346.39302932622</v>
      </c>
      <c r="EU124" s="126">
        <v>345967.06311645964</v>
      </c>
      <c r="EV124" s="126">
        <v>341587.73320359306</v>
      </c>
      <c r="EW124" s="126">
        <v>337208.40329072648</v>
      </c>
      <c r="EX124" s="126">
        <v>332829.0733778599</v>
      </c>
      <c r="EY124" s="126">
        <v>328449.74346499331</v>
      </c>
      <c r="EZ124" s="126">
        <v>324070.41355212679</v>
      </c>
      <c r="FA124" s="126">
        <v>319691.08363926015</v>
      </c>
      <c r="FB124" s="126">
        <v>315311.75372639362</v>
      </c>
      <c r="FC124" s="126">
        <v>310932.42381352698</v>
      </c>
      <c r="FD124" s="126">
        <v>306553.09390066046</v>
      </c>
      <c r="FE124" s="126">
        <v>302173.76398779388</v>
      </c>
      <c r="FF124" s="126">
        <v>297794.4340749273</v>
      </c>
      <c r="FG124" s="126">
        <v>293415.10416206071</v>
      </c>
      <c r="FH124" s="126">
        <v>289035.77424919413</v>
      </c>
      <c r="FI124" s="126">
        <v>284656.44433632755</v>
      </c>
      <c r="FJ124" s="126">
        <v>280277.11442346097</v>
      </c>
      <c r="FK124" s="126">
        <v>275897.78451059439</v>
      </c>
      <c r="FL124" s="126">
        <v>271518.4545977278</v>
      </c>
      <c r="FM124" s="126">
        <v>267139.12468486122</v>
      </c>
      <c r="FN124" s="126">
        <v>262759.7947719947</v>
      </c>
      <c r="FO124" s="126">
        <v>258380.46485912811</v>
      </c>
      <c r="FP124" s="126">
        <v>254001.1349462615</v>
      </c>
      <c r="FQ124" s="126">
        <v>249621.80503339495</v>
      </c>
      <c r="FR124" s="126">
        <v>245242.47512052834</v>
      </c>
      <c r="FS124" s="126">
        <v>240863.14520766179</v>
      </c>
      <c r="FT124" s="126">
        <v>236483.8152947952</v>
      </c>
      <c r="FU124" s="126">
        <v>232104.48538192862</v>
      </c>
      <c r="FV124" s="126">
        <v>227725.15546906204</v>
      </c>
      <c r="FW124" s="126">
        <v>223345.82555619546</v>
      </c>
      <c r="FX124" s="126">
        <v>218966.49564332888</v>
      </c>
      <c r="FY124" s="126">
        <v>214587.16573046232</v>
      </c>
      <c r="FZ124" s="126">
        <v>210207.83581759574</v>
      </c>
      <c r="GA124" s="126">
        <v>205828.50590472916</v>
      </c>
      <c r="GB124" s="126">
        <v>201449.17599186258</v>
      </c>
      <c r="GC124" s="126">
        <v>197069.84607899599</v>
      </c>
      <c r="GD124" s="126">
        <v>192690.51616612944</v>
      </c>
    </row>
    <row r="125" spans="5:186">
      <c r="E125" s="118" t="s">
        <v>566</v>
      </c>
      <c r="F125" s="118" t="s">
        <v>567</v>
      </c>
      <c r="G125" s="118" t="s">
        <v>573</v>
      </c>
      <c r="H125" s="118" t="s">
        <v>574</v>
      </c>
      <c r="I125" s="118" t="s">
        <v>575</v>
      </c>
      <c r="J125" s="118">
        <v>138</v>
      </c>
      <c r="K125" s="118" t="s">
        <v>260</v>
      </c>
      <c r="L125" s="118" t="s">
        <v>260</v>
      </c>
      <c r="M125" s="118" t="s">
        <v>290</v>
      </c>
      <c r="N125" s="118" t="s">
        <v>521</v>
      </c>
      <c r="O125" s="119">
        <v>0</v>
      </c>
      <c r="P125" s="119">
        <v>44.506614303431199</v>
      </c>
      <c r="Q125" s="119">
        <v>111.460843114361</v>
      </c>
      <c r="R125" s="119">
        <v>51.358598594460503</v>
      </c>
      <c r="S125" s="119">
        <v>0</v>
      </c>
      <c r="T125" s="119">
        <v>0</v>
      </c>
      <c r="U125" s="119">
        <v>0</v>
      </c>
      <c r="V125" s="119">
        <v>0</v>
      </c>
      <c r="W125" s="119">
        <v>0</v>
      </c>
      <c r="X125" s="119">
        <v>0</v>
      </c>
      <c r="Y125" s="119">
        <v>0</v>
      </c>
      <c r="Z125" s="119"/>
      <c r="AA125" s="119"/>
      <c r="AB125" s="119"/>
      <c r="AC125" s="119"/>
      <c r="AD125" s="119"/>
      <c r="AE125" s="119"/>
      <c r="AF125" s="119"/>
      <c r="AG125" s="119"/>
      <c r="AH125" s="119"/>
      <c r="AI125" s="119"/>
      <c r="AJ125" s="119"/>
      <c r="AK125" s="119"/>
      <c r="AL125" s="119"/>
      <c r="AM125" s="119"/>
      <c r="AN125" s="119"/>
      <c r="AO125" s="119"/>
      <c r="AP125" s="119"/>
      <c r="AQ125" s="119"/>
      <c r="AR125" s="119"/>
      <c r="AS125" s="119"/>
      <c r="AT125" s="119"/>
      <c r="AU125" s="119"/>
      <c r="AV125" s="119"/>
      <c r="AW125" s="119"/>
      <c r="AX125" s="119"/>
      <c r="AY125" s="119"/>
      <c r="AZ125" s="119"/>
      <c r="BA125" s="119"/>
      <c r="BB125" s="119"/>
      <c r="BD125" s="100">
        <v>207.32605601225271</v>
      </c>
      <c r="BF125" s="120">
        <v>5</v>
      </c>
      <c r="BH125" s="43">
        <v>110554.3</v>
      </c>
      <c r="BI125" s="43">
        <v>0</v>
      </c>
      <c r="BJ125" s="43">
        <v>0</v>
      </c>
      <c r="BL125" s="43" t="s">
        <v>263</v>
      </c>
      <c r="BM125" s="43">
        <v>0</v>
      </c>
      <c r="BN125" s="121" t="s">
        <v>263</v>
      </c>
      <c r="BP125" s="122">
        <v>8</v>
      </c>
      <c r="BQ125" s="38" t="s">
        <v>118</v>
      </c>
      <c r="BR125" s="96">
        <v>50</v>
      </c>
      <c r="BT125" s="43">
        <v>0</v>
      </c>
      <c r="BU125" s="43">
        <v>0</v>
      </c>
      <c r="BW125" s="38"/>
      <c r="BX125" s="48">
        <v>8</v>
      </c>
      <c r="BY125" s="48">
        <v>0</v>
      </c>
      <c r="BZ125" s="48">
        <v>0</v>
      </c>
      <c r="CA125" s="48">
        <v>0</v>
      </c>
      <c r="CB125" s="48">
        <v>0</v>
      </c>
      <c r="CC125" s="48">
        <v>0</v>
      </c>
      <c r="CD125" s="48">
        <v>0</v>
      </c>
      <c r="CE125" s="48">
        <v>0</v>
      </c>
      <c r="CF125" s="48"/>
      <c r="CG125" s="48"/>
      <c r="CH125" s="48"/>
      <c r="CI125" s="48">
        <v>0</v>
      </c>
      <c r="CJ125" s="48">
        <v>0</v>
      </c>
      <c r="CK125" s="48">
        <v>0</v>
      </c>
      <c r="CL125" s="48"/>
      <c r="CM125" s="48">
        <v>8</v>
      </c>
      <c r="CO125" s="123">
        <v>0.21466966168883719</v>
      </c>
      <c r="CP125" s="123">
        <v>0.75228102254824503</v>
      </c>
      <c r="CQ125" s="123">
        <v>1</v>
      </c>
      <c r="CR125" s="123">
        <v>1</v>
      </c>
      <c r="CS125" s="123">
        <v>1</v>
      </c>
      <c r="CT125" s="123">
        <v>1</v>
      </c>
      <c r="CU125" s="123">
        <v>1</v>
      </c>
      <c r="CV125" s="123">
        <v>1</v>
      </c>
      <c r="CW125" s="123">
        <v>1</v>
      </c>
      <c r="CX125" s="123">
        <v>1</v>
      </c>
      <c r="CZ125" s="2">
        <v>2014</v>
      </c>
      <c r="DA125" s="124">
        <v>41850</v>
      </c>
      <c r="DC125" s="125">
        <v>1</v>
      </c>
      <c r="DD125" s="125">
        <v>1</v>
      </c>
      <c r="DE125" s="125">
        <v>1</v>
      </c>
      <c r="DF125" s="125">
        <v>0.98</v>
      </c>
      <c r="DG125" s="125">
        <v>0.96</v>
      </c>
      <c r="DH125" s="125">
        <v>0.94</v>
      </c>
      <c r="DI125" s="125">
        <v>0.92</v>
      </c>
      <c r="DJ125" s="125">
        <v>0.9</v>
      </c>
      <c r="DK125" s="125">
        <v>0.88</v>
      </c>
      <c r="DL125" s="125">
        <v>0.86</v>
      </c>
      <c r="DM125" s="125">
        <v>0.84</v>
      </c>
      <c r="DN125" s="125">
        <v>0.82000000000000006</v>
      </c>
      <c r="DO125" s="125">
        <v>0.8</v>
      </c>
      <c r="DP125" s="125">
        <v>0.78</v>
      </c>
      <c r="DQ125" s="125">
        <v>0.76</v>
      </c>
      <c r="DR125" s="125">
        <v>0.74</v>
      </c>
      <c r="DS125" s="125">
        <v>0.72</v>
      </c>
      <c r="DT125" s="125">
        <v>0.7</v>
      </c>
      <c r="DU125" s="125">
        <v>0.67999999999999994</v>
      </c>
      <c r="DV125" s="125">
        <v>0.65999999999999992</v>
      </c>
      <c r="DW125" s="125">
        <v>0.64</v>
      </c>
      <c r="DX125" s="125">
        <v>0.62</v>
      </c>
      <c r="DY125" s="125">
        <v>0.6</v>
      </c>
      <c r="DZ125" s="125">
        <v>0.58000000000000007</v>
      </c>
      <c r="EA125" s="125">
        <v>0.56000000000000005</v>
      </c>
      <c r="EB125" s="125">
        <v>0.54</v>
      </c>
      <c r="EC125" s="125">
        <v>0.52</v>
      </c>
      <c r="ED125" s="125">
        <v>0.5</v>
      </c>
      <c r="EE125" s="125">
        <v>0.48</v>
      </c>
      <c r="EF125" s="125">
        <v>0.45999999999999996</v>
      </c>
      <c r="EG125" s="125">
        <v>0.43999999999999995</v>
      </c>
      <c r="EH125" s="125">
        <v>0.42000000000000004</v>
      </c>
      <c r="EI125" s="125">
        <v>0.4</v>
      </c>
      <c r="EJ125" s="125">
        <v>0.38</v>
      </c>
      <c r="EK125" s="125">
        <v>0.36</v>
      </c>
      <c r="EL125" s="125">
        <v>0.33999999999999997</v>
      </c>
      <c r="EM125" s="125">
        <v>0.31999999999999995</v>
      </c>
      <c r="EN125" s="125">
        <v>0.30000000000000004</v>
      </c>
      <c r="EO125" s="125">
        <v>0.28000000000000003</v>
      </c>
      <c r="ER125" s="126">
        <v>155060.9143034312</v>
      </c>
      <c r="ES125" s="126">
        <v>222015.14311436098</v>
      </c>
      <c r="ET125" s="126">
        <v>273373.7417088215</v>
      </c>
      <c r="EU125" s="126">
        <v>267906.26687464508</v>
      </c>
      <c r="EV125" s="126">
        <v>262438.79204046866</v>
      </c>
      <c r="EW125" s="126">
        <v>256971.31720629221</v>
      </c>
      <c r="EX125" s="126">
        <v>251503.84237211579</v>
      </c>
      <c r="EY125" s="126">
        <v>246036.36753793937</v>
      </c>
      <c r="EZ125" s="126">
        <v>240568.89270376292</v>
      </c>
      <c r="FA125" s="126">
        <v>235101.4178695865</v>
      </c>
      <c r="FB125" s="126">
        <v>229633.94303541005</v>
      </c>
      <c r="FC125" s="126">
        <v>224166.46820123366</v>
      </c>
      <c r="FD125" s="126">
        <v>218698.99336705721</v>
      </c>
      <c r="FE125" s="126">
        <v>213231.51853288079</v>
      </c>
      <c r="FF125" s="126">
        <v>207764.04369870434</v>
      </c>
      <c r="FG125" s="126">
        <v>202296.56886452792</v>
      </c>
      <c r="FH125" s="126">
        <v>196829.09403035147</v>
      </c>
      <c r="FI125" s="126">
        <v>191361.61919617504</v>
      </c>
      <c r="FJ125" s="126">
        <v>185894.14436199859</v>
      </c>
      <c r="FK125" s="126">
        <v>180426.66952782217</v>
      </c>
      <c r="FL125" s="126">
        <v>174959.19469364575</v>
      </c>
      <c r="FM125" s="126">
        <v>169491.71985946933</v>
      </c>
      <c r="FN125" s="126">
        <v>164024.24502529288</v>
      </c>
      <c r="FO125" s="126">
        <v>158556.77019111649</v>
      </c>
      <c r="FP125" s="126">
        <v>153089.29535694004</v>
      </c>
      <c r="FQ125" s="126">
        <v>147621.82052276362</v>
      </c>
      <c r="FR125" s="126">
        <v>142154.34568858717</v>
      </c>
      <c r="FS125" s="126">
        <v>136686.87085441075</v>
      </c>
      <c r="FT125" s="126">
        <v>131219.39602023433</v>
      </c>
      <c r="FU125" s="126">
        <v>125751.92118605788</v>
      </c>
      <c r="FV125" s="126">
        <v>120284.44635188144</v>
      </c>
      <c r="FW125" s="126">
        <v>114816.97151770504</v>
      </c>
      <c r="FX125" s="126">
        <v>109349.4966835286</v>
      </c>
      <c r="FY125" s="126">
        <v>103882.02184935217</v>
      </c>
      <c r="FZ125" s="126">
        <v>98414.547015175733</v>
      </c>
      <c r="GA125" s="126">
        <v>92947.072180999297</v>
      </c>
      <c r="GB125" s="126">
        <v>87479.597346822862</v>
      </c>
      <c r="GC125" s="126">
        <v>82012.122512646456</v>
      </c>
      <c r="GD125" s="126">
        <v>76544.647678470021</v>
      </c>
    </row>
    <row r="126" spans="5:186">
      <c r="E126" s="118" t="s">
        <v>566</v>
      </c>
      <c r="F126" s="118" t="s">
        <v>567</v>
      </c>
      <c r="G126" s="118" t="s">
        <v>576</v>
      </c>
      <c r="H126" s="118" t="s">
        <v>577</v>
      </c>
      <c r="I126" s="118" t="s">
        <v>578</v>
      </c>
      <c r="J126" s="118">
        <v>120</v>
      </c>
      <c r="K126" s="118" t="s">
        <v>260</v>
      </c>
      <c r="L126" s="118" t="s">
        <v>260</v>
      </c>
      <c r="M126" s="118" t="s">
        <v>290</v>
      </c>
      <c r="N126" s="118" t="s">
        <v>521</v>
      </c>
      <c r="O126" s="119">
        <v>0</v>
      </c>
      <c r="P126" s="119">
        <v>31.0952873088053</v>
      </c>
      <c r="Q126" s="119">
        <v>79.585392982240506</v>
      </c>
      <c r="R126" s="119">
        <v>0</v>
      </c>
      <c r="S126" s="119">
        <v>0</v>
      </c>
      <c r="T126" s="119">
        <v>0</v>
      </c>
      <c r="U126" s="119">
        <v>0</v>
      </c>
      <c r="V126" s="119">
        <v>0</v>
      </c>
      <c r="W126" s="119">
        <v>0</v>
      </c>
      <c r="X126" s="119">
        <v>0</v>
      </c>
      <c r="Y126" s="119">
        <v>0</v>
      </c>
      <c r="Z126" s="119"/>
      <c r="AA126" s="119"/>
      <c r="AB126" s="119"/>
      <c r="AC126" s="119"/>
      <c r="AD126" s="119"/>
      <c r="AE126" s="119"/>
      <c r="AF126" s="119"/>
      <c r="AG126" s="119"/>
      <c r="AH126" s="119"/>
      <c r="AI126" s="119"/>
      <c r="AJ126" s="119"/>
      <c r="AK126" s="119"/>
      <c r="AL126" s="119"/>
      <c r="AM126" s="119"/>
      <c r="AN126" s="119"/>
      <c r="AO126" s="119"/>
      <c r="AP126" s="119"/>
      <c r="AQ126" s="119"/>
      <c r="AR126" s="119"/>
      <c r="AS126" s="119"/>
      <c r="AT126" s="119"/>
      <c r="AU126" s="119"/>
      <c r="AV126" s="119"/>
      <c r="AW126" s="119"/>
      <c r="AX126" s="119"/>
      <c r="AY126" s="119"/>
      <c r="AZ126" s="119"/>
      <c r="BA126" s="119"/>
      <c r="BB126" s="119"/>
      <c r="BD126" s="100">
        <v>110.6806802910458</v>
      </c>
      <c r="BF126" s="120">
        <v>5</v>
      </c>
      <c r="BH126" s="43">
        <v>1452.85</v>
      </c>
      <c r="BI126" s="43">
        <v>0</v>
      </c>
      <c r="BJ126" s="43">
        <v>0</v>
      </c>
      <c r="BL126" s="43" t="s">
        <v>263</v>
      </c>
      <c r="BM126" s="43">
        <v>0</v>
      </c>
      <c r="BN126" s="121" t="s">
        <v>263</v>
      </c>
      <c r="BP126" s="122">
        <v>8</v>
      </c>
      <c r="BQ126" s="38" t="s">
        <v>118</v>
      </c>
      <c r="BR126" s="96">
        <v>50</v>
      </c>
      <c r="BT126" s="43">
        <v>0</v>
      </c>
      <c r="BU126" s="43">
        <v>0</v>
      </c>
      <c r="BW126" s="38"/>
      <c r="BX126" s="48">
        <v>8</v>
      </c>
      <c r="BY126" s="48">
        <v>0</v>
      </c>
      <c r="BZ126" s="48">
        <v>0</v>
      </c>
      <c r="CA126" s="48">
        <v>0</v>
      </c>
      <c r="CB126" s="48">
        <v>0</v>
      </c>
      <c r="CC126" s="48">
        <v>0</v>
      </c>
      <c r="CD126" s="48">
        <v>0</v>
      </c>
      <c r="CE126" s="48">
        <v>0</v>
      </c>
      <c r="CF126" s="48"/>
      <c r="CG126" s="48"/>
      <c r="CH126" s="48"/>
      <c r="CI126" s="48">
        <v>0</v>
      </c>
      <c r="CJ126" s="48">
        <v>0</v>
      </c>
      <c r="CK126" s="48">
        <v>0</v>
      </c>
      <c r="CL126" s="48"/>
      <c r="CM126" s="48">
        <v>8</v>
      </c>
      <c r="CO126" s="123">
        <v>0.28094593588544237</v>
      </c>
      <c r="CP126" s="123">
        <v>1</v>
      </c>
      <c r="CQ126" s="123">
        <v>1</v>
      </c>
      <c r="CR126" s="123">
        <v>1</v>
      </c>
      <c r="CS126" s="123">
        <v>1</v>
      </c>
      <c r="CT126" s="123">
        <v>1</v>
      </c>
      <c r="CU126" s="123">
        <v>1</v>
      </c>
      <c r="CV126" s="123">
        <v>1</v>
      </c>
      <c r="CW126" s="123">
        <v>1</v>
      </c>
      <c r="CX126" s="123">
        <v>1</v>
      </c>
      <c r="CZ126" s="2">
        <v>2013</v>
      </c>
      <c r="DA126" s="124">
        <v>41485</v>
      </c>
      <c r="DC126" s="125">
        <v>1</v>
      </c>
      <c r="DD126" s="125">
        <v>1</v>
      </c>
      <c r="DE126" s="125">
        <v>0.98</v>
      </c>
      <c r="DF126" s="125">
        <v>0.96</v>
      </c>
      <c r="DG126" s="125">
        <v>0.94</v>
      </c>
      <c r="DH126" s="125">
        <v>0.92</v>
      </c>
      <c r="DI126" s="125">
        <v>0.9</v>
      </c>
      <c r="DJ126" s="125">
        <v>0.88</v>
      </c>
      <c r="DK126" s="125">
        <v>0.86</v>
      </c>
      <c r="DL126" s="125">
        <v>0.84</v>
      </c>
      <c r="DM126" s="125">
        <v>0.82000000000000006</v>
      </c>
      <c r="DN126" s="125">
        <v>0.8</v>
      </c>
      <c r="DO126" s="125">
        <v>0.78</v>
      </c>
      <c r="DP126" s="125">
        <v>0.76</v>
      </c>
      <c r="DQ126" s="125">
        <v>0.74</v>
      </c>
      <c r="DR126" s="125">
        <v>0.72</v>
      </c>
      <c r="DS126" s="125">
        <v>0.7</v>
      </c>
      <c r="DT126" s="125">
        <v>0.67999999999999994</v>
      </c>
      <c r="DU126" s="125">
        <v>0.65999999999999992</v>
      </c>
      <c r="DV126" s="125">
        <v>0.64</v>
      </c>
      <c r="DW126" s="125">
        <v>0.62</v>
      </c>
      <c r="DX126" s="125">
        <v>0.6</v>
      </c>
      <c r="DY126" s="125">
        <v>0.58000000000000007</v>
      </c>
      <c r="DZ126" s="125">
        <v>0.56000000000000005</v>
      </c>
      <c r="EA126" s="125">
        <v>0.54</v>
      </c>
      <c r="EB126" s="125">
        <v>0.52</v>
      </c>
      <c r="EC126" s="125">
        <v>0.5</v>
      </c>
      <c r="ED126" s="125">
        <v>0.48</v>
      </c>
      <c r="EE126" s="125">
        <v>0.45999999999999996</v>
      </c>
      <c r="EF126" s="125">
        <v>0.43999999999999995</v>
      </c>
      <c r="EG126" s="125">
        <v>0.42000000000000004</v>
      </c>
      <c r="EH126" s="125">
        <v>0.4</v>
      </c>
      <c r="EI126" s="125">
        <v>0.38</v>
      </c>
      <c r="EJ126" s="125">
        <v>0.36</v>
      </c>
      <c r="EK126" s="125">
        <v>0.33999999999999997</v>
      </c>
      <c r="EL126" s="125">
        <v>0.31999999999999995</v>
      </c>
      <c r="EM126" s="125">
        <v>0.30000000000000004</v>
      </c>
      <c r="EN126" s="125">
        <v>0.28000000000000003</v>
      </c>
      <c r="EO126" s="125">
        <v>0.26</v>
      </c>
      <c r="ER126" s="126">
        <v>32548.137308805301</v>
      </c>
      <c r="ES126" s="126">
        <v>81038.24298224051</v>
      </c>
      <c r="ET126" s="126">
        <v>79417.478122595698</v>
      </c>
      <c r="EU126" s="126">
        <v>77796.713262950885</v>
      </c>
      <c r="EV126" s="126">
        <v>76175.948403306073</v>
      </c>
      <c r="EW126" s="126">
        <v>74555.183543661275</v>
      </c>
      <c r="EX126" s="126">
        <v>72934.418684016462</v>
      </c>
      <c r="EY126" s="126">
        <v>71313.65382437165</v>
      </c>
      <c r="EZ126" s="126">
        <v>69692.888964726837</v>
      </c>
      <c r="FA126" s="126">
        <v>68072.124105082024</v>
      </c>
      <c r="FB126" s="126">
        <v>66451.359245437226</v>
      </c>
      <c r="FC126" s="126">
        <v>64830.594385792414</v>
      </c>
      <c r="FD126" s="126">
        <v>63209.829526147601</v>
      </c>
      <c r="FE126" s="126">
        <v>61589.064666502789</v>
      </c>
      <c r="FF126" s="126">
        <v>59968.299806857976</v>
      </c>
      <c r="FG126" s="126">
        <v>58347.534947213164</v>
      </c>
      <c r="FH126" s="126">
        <v>56726.770087568351</v>
      </c>
      <c r="FI126" s="126">
        <v>55106.005227923539</v>
      </c>
      <c r="FJ126" s="126">
        <v>53485.240368278734</v>
      </c>
      <c r="FK126" s="126">
        <v>51864.475508633928</v>
      </c>
      <c r="FL126" s="126">
        <v>50243.710648989116</v>
      </c>
      <c r="FM126" s="126">
        <v>48622.945789344303</v>
      </c>
      <c r="FN126" s="126">
        <v>47002.180929699505</v>
      </c>
      <c r="FO126" s="126">
        <v>45381.416070054693</v>
      </c>
      <c r="FP126" s="126">
        <v>43760.65121040988</v>
      </c>
      <c r="FQ126" s="126">
        <v>42139.886350765068</v>
      </c>
      <c r="FR126" s="126">
        <v>40519.121491120255</v>
      </c>
      <c r="FS126" s="126">
        <v>38898.356631475443</v>
      </c>
      <c r="FT126" s="126">
        <v>37277.59177183063</v>
      </c>
      <c r="FU126" s="126">
        <v>35656.826912185817</v>
      </c>
      <c r="FV126" s="126">
        <v>34036.06205254102</v>
      </c>
      <c r="FW126" s="126">
        <v>32415.297192896207</v>
      </c>
      <c r="FX126" s="126">
        <v>30794.532333251394</v>
      </c>
      <c r="FY126" s="126">
        <v>29173.767473606582</v>
      </c>
      <c r="FZ126" s="126">
        <v>27553.002613961769</v>
      </c>
      <c r="GA126" s="126">
        <v>25932.23775431696</v>
      </c>
      <c r="GB126" s="126">
        <v>24311.472894672155</v>
      </c>
      <c r="GC126" s="126">
        <v>22690.708035027346</v>
      </c>
      <c r="GD126" s="126">
        <v>21069.943175382534</v>
      </c>
    </row>
    <row r="127" spans="5:186">
      <c r="E127" s="118" t="s">
        <v>566</v>
      </c>
      <c r="F127" s="118" t="s">
        <v>567</v>
      </c>
      <c r="G127" s="118" t="s">
        <v>579</v>
      </c>
      <c r="H127" s="118" t="s">
        <v>580</v>
      </c>
      <c r="I127" s="118" t="s">
        <v>581</v>
      </c>
      <c r="J127" s="118">
        <v>135</v>
      </c>
      <c r="K127" s="118" t="s">
        <v>260</v>
      </c>
      <c r="L127" s="118" t="s">
        <v>260</v>
      </c>
      <c r="M127" s="118" t="s">
        <v>290</v>
      </c>
      <c r="N127" s="118" t="s">
        <v>521</v>
      </c>
      <c r="O127" s="119">
        <v>0</v>
      </c>
      <c r="P127" s="119">
        <v>21.948119057461799</v>
      </c>
      <c r="Q127" s="119">
        <v>86.243722730903997</v>
      </c>
      <c r="R127" s="119">
        <v>23.9966101694915</v>
      </c>
      <c r="S127" s="119">
        <v>0</v>
      </c>
      <c r="T127" s="119">
        <v>0</v>
      </c>
      <c r="U127" s="119">
        <v>0</v>
      </c>
      <c r="V127" s="119">
        <v>0</v>
      </c>
      <c r="W127" s="119">
        <v>0</v>
      </c>
      <c r="X127" s="119">
        <v>0</v>
      </c>
      <c r="Y127" s="119">
        <v>0</v>
      </c>
      <c r="Z127" s="119"/>
      <c r="AA127" s="119"/>
      <c r="AB127" s="119"/>
      <c r="AC127" s="119"/>
      <c r="AD127" s="119"/>
      <c r="AE127" s="119"/>
      <c r="AF127" s="119"/>
      <c r="AG127" s="119"/>
      <c r="AH127" s="119"/>
      <c r="AI127" s="119"/>
      <c r="AJ127" s="119"/>
      <c r="AK127" s="119"/>
      <c r="AL127" s="119"/>
      <c r="AM127" s="119"/>
      <c r="AN127" s="119"/>
      <c r="AO127" s="119"/>
      <c r="AP127" s="119"/>
      <c r="AQ127" s="119"/>
      <c r="AR127" s="119"/>
      <c r="AS127" s="119"/>
      <c r="AT127" s="119"/>
      <c r="AU127" s="119"/>
      <c r="AV127" s="119"/>
      <c r="AW127" s="119"/>
      <c r="AX127" s="119"/>
      <c r="AY127" s="119"/>
      <c r="AZ127" s="119"/>
      <c r="BA127" s="119"/>
      <c r="BB127" s="119"/>
      <c r="BD127" s="100">
        <v>132.1884519578573</v>
      </c>
      <c r="BF127" s="120">
        <v>5</v>
      </c>
      <c r="BH127" s="43">
        <v>157591.48000000001</v>
      </c>
      <c r="BI127" s="43">
        <v>0</v>
      </c>
      <c r="BJ127" s="43">
        <v>0</v>
      </c>
      <c r="BL127" s="43" t="s">
        <v>263</v>
      </c>
      <c r="BM127" s="43">
        <v>0</v>
      </c>
      <c r="BN127" s="121" t="s">
        <v>263</v>
      </c>
      <c r="BP127" s="122">
        <v>8</v>
      </c>
      <c r="BQ127" s="38" t="s">
        <v>118</v>
      </c>
      <c r="BR127" s="96">
        <v>50</v>
      </c>
      <c r="BT127" s="43">
        <v>0</v>
      </c>
      <c r="BU127" s="43">
        <v>0</v>
      </c>
      <c r="BW127" s="38"/>
      <c r="BX127" s="48">
        <v>8</v>
      </c>
      <c r="BY127" s="48">
        <v>0</v>
      </c>
      <c r="BZ127" s="48">
        <v>0</v>
      </c>
      <c r="CA127" s="48">
        <v>0</v>
      </c>
      <c r="CB127" s="48">
        <v>0</v>
      </c>
      <c r="CC127" s="48">
        <v>0</v>
      </c>
      <c r="CD127" s="48">
        <v>0</v>
      </c>
      <c r="CE127" s="48">
        <v>0</v>
      </c>
      <c r="CF127" s="48"/>
      <c r="CG127" s="48"/>
      <c r="CH127" s="48"/>
      <c r="CI127" s="48">
        <v>0</v>
      </c>
      <c r="CJ127" s="48">
        <v>0</v>
      </c>
      <c r="CK127" s="48">
        <v>0</v>
      </c>
      <c r="CL127" s="48"/>
      <c r="CM127" s="48">
        <v>8</v>
      </c>
      <c r="CO127" s="123">
        <v>0.16603658437923935</v>
      </c>
      <c r="CP127" s="123">
        <v>0.81846666774536547</v>
      </c>
      <c r="CQ127" s="123">
        <v>1</v>
      </c>
      <c r="CR127" s="123">
        <v>1</v>
      </c>
      <c r="CS127" s="123">
        <v>1</v>
      </c>
      <c r="CT127" s="123">
        <v>1</v>
      </c>
      <c r="CU127" s="123">
        <v>1</v>
      </c>
      <c r="CV127" s="123">
        <v>1</v>
      </c>
      <c r="CW127" s="123">
        <v>1</v>
      </c>
      <c r="CX127" s="123">
        <v>1</v>
      </c>
      <c r="CZ127" s="2">
        <v>2014</v>
      </c>
      <c r="DA127" s="124">
        <v>41850</v>
      </c>
      <c r="DC127" s="125">
        <v>1</v>
      </c>
      <c r="DD127" s="125">
        <v>1</v>
      </c>
      <c r="DE127" s="125">
        <v>1</v>
      </c>
      <c r="DF127" s="125">
        <v>0.98</v>
      </c>
      <c r="DG127" s="125">
        <v>0.96</v>
      </c>
      <c r="DH127" s="125">
        <v>0.94</v>
      </c>
      <c r="DI127" s="125">
        <v>0.92</v>
      </c>
      <c r="DJ127" s="125">
        <v>0.9</v>
      </c>
      <c r="DK127" s="125">
        <v>0.88</v>
      </c>
      <c r="DL127" s="125">
        <v>0.86</v>
      </c>
      <c r="DM127" s="125">
        <v>0.84</v>
      </c>
      <c r="DN127" s="125">
        <v>0.82000000000000006</v>
      </c>
      <c r="DO127" s="125">
        <v>0.8</v>
      </c>
      <c r="DP127" s="125">
        <v>0.78</v>
      </c>
      <c r="DQ127" s="125">
        <v>0.76</v>
      </c>
      <c r="DR127" s="125">
        <v>0.74</v>
      </c>
      <c r="DS127" s="125">
        <v>0.72</v>
      </c>
      <c r="DT127" s="125">
        <v>0.7</v>
      </c>
      <c r="DU127" s="125">
        <v>0.67999999999999994</v>
      </c>
      <c r="DV127" s="125">
        <v>0.65999999999999992</v>
      </c>
      <c r="DW127" s="125">
        <v>0.64</v>
      </c>
      <c r="DX127" s="125">
        <v>0.62</v>
      </c>
      <c r="DY127" s="125">
        <v>0.6</v>
      </c>
      <c r="DZ127" s="125">
        <v>0.58000000000000007</v>
      </c>
      <c r="EA127" s="125">
        <v>0.56000000000000005</v>
      </c>
      <c r="EB127" s="125">
        <v>0.54</v>
      </c>
      <c r="EC127" s="125">
        <v>0.52</v>
      </c>
      <c r="ED127" s="125">
        <v>0.5</v>
      </c>
      <c r="EE127" s="125">
        <v>0.48</v>
      </c>
      <c r="EF127" s="125">
        <v>0.45999999999999996</v>
      </c>
      <c r="EG127" s="125">
        <v>0.43999999999999995</v>
      </c>
      <c r="EH127" s="125">
        <v>0.42000000000000004</v>
      </c>
      <c r="EI127" s="125">
        <v>0.4</v>
      </c>
      <c r="EJ127" s="125">
        <v>0.38</v>
      </c>
      <c r="EK127" s="125">
        <v>0.36</v>
      </c>
      <c r="EL127" s="125">
        <v>0.33999999999999997</v>
      </c>
      <c r="EM127" s="125">
        <v>0.31999999999999995</v>
      </c>
      <c r="EN127" s="125">
        <v>0.30000000000000004</v>
      </c>
      <c r="EO127" s="125">
        <v>0.28000000000000003</v>
      </c>
      <c r="ER127" s="126">
        <v>179539.5990574618</v>
      </c>
      <c r="ES127" s="126">
        <v>243835.20273090401</v>
      </c>
      <c r="ET127" s="126">
        <v>267831.81290039548</v>
      </c>
      <c r="EU127" s="126">
        <v>262475.17664238758</v>
      </c>
      <c r="EV127" s="126">
        <v>257118.54038437965</v>
      </c>
      <c r="EW127" s="126">
        <v>251761.90412637175</v>
      </c>
      <c r="EX127" s="126">
        <v>246405.26786836385</v>
      </c>
      <c r="EY127" s="126">
        <v>241048.63161035595</v>
      </c>
      <c r="EZ127" s="126">
        <v>235691.99535234802</v>
      </c>
      <c r="FA127" s="126">
        <v>230335.35909434012</v>
      </c>
      <c r="FB127" s="126">
        <v>224978.72283633219</v>
      </c>
      <c r="FC127" s="126">
        <v>219622.08657832432</v>
      </c>
      <c r="FD127" s="126">
        <v>214265.45032031639</v>
      </c>
      <c r="FE127" s="126">
        <v>208908.81406230849</v>
      </c>
      <c r="FF127" s="126">
        <v>203552.17780430056</v>
      </c>
      <c r="FG127" s="126">
        <v>198195.54154629266</v>
      </c>
      <c r="FH127" s="126">
        <v>192838.90528828473</v>
      </c>
      <c r="FI127" s="126">
        <v>187482.26903027683</v>
      </c>
      <c r="FJ127" s="126">
        <v>182125.6327722689</v>
      </c>
      <c r="FK127" s="126">
        <v>176768.996514261</v>
      </c>
      <c r="FL127" s="126">
        <v>171412.3602562531</v>
      </c>
      <c r="FM127" s="126">
        <v>166055.7239982452</v>
      </c>
      <c r="FN127" s="126">
        <v>160699.08774023727</v>
      </c>
      <c r="FO127" s="126">
        <v>155342.4514822294</v>
      </c>
      <c r="FP127" s="126">
        <v>149985.81522422147</v>
      </c>
      <c r="FQ127" s="126">
        <v>144629.17896621357</v>
      </c>
      <c r="FR127" s="126">
        <v>139272.54270820564</v>
      </c>
      <c r="FS127" s="126">
        <v>133915.90645019774</v>
      </c>
      <c r="FT127" s="126">
        <v>128559.27019218983</v>
      </c>
      <c r="FU127" s="126">
        <v>123202.63393418191</v>
      </c>
      <c r="FV127" s="126">
        <v>117845.997676174</v>
      </c>
      <c r="FW127" s="126">
        <v>112489.36141816611</v>
      </c>
      <c r="FX127" s="126">
        <v>107132.7251601582</v>
      </c>
      <c r="FY127" s="126">
        <v>101776.08890215028</v>
      </c>
      <c r="FZ127" s="126">
        <v>96419.452644142366</v>
      </c>
      <c r="GA127" s="126">
        <v>91062.816386134451</v>
      </c>
      <c r="GB127" s="126">
        <v>85706.180128126536</v>
      </c>
      <c r="GC127" s="126">
        <v>80349.54387011865</v>
      </c>
      <c r="GD127" s="126">
        <v>74992.907612110735</v>
      </c>
    </row>
    <row r="128" spans="5:186">
      <c r="E128" s="118" t="s">
        <v>566</v>
      </c>
      <c r="F128" s="118" t="s">
        <v>567</v>
      </c>
      <c r="G128" s="118" t="s">
        <v>582</v>
      </c>
      <c r="H128" s="118" t="s">
        <v>583</v>
      </c>
      <c r="I128" s="118" t="s">
        <v>584</v>
      </c>
      <c r="J128" s="118">
        <v>150</v>
      </c>
      <c r="K128" s="118" t="s">
        <v>260</v>
      </c>
      <c r="L128" s="118" t="s">
        <v>260</v>
      </c>
      <c r="M128" s="118" t="s">
        <v>290</v>
      </c>
      <c r="N128" s="118" t="s">
        <v>521</v>
      </c>
      <c r="O128" s="119">
        <v>0</v>
      </c>
      <c r="P128" s="119">
        <v>182.35314179413001</v>
      </c>
      <c r="Q128" s="119">
        <v>0</v>
      </c>
      <c r="R128" s="119">
        <v>0</v>
      </c>
      <c r="S128" s="119">
        <v>0</v>
      </c>
      <c r="T128" s="119">
        <v>0</v>
      </c>
      <c r="U128" s="119">
        <v>0</v>
      </c>
      <c r="V128" s="119">
        <v>0</v>
      </c>
      <c r="W128" s="119">
        <v>0</v>
      </c>
      <c r="X128" s="119">
        <v>0</v>
      </c>
      <c r="Y128" s="119">
        <v>0</v>
      </c>
      <c r="Z128" s="119"/>
      <c r="AA128" s="119"/>
      <c r="AB128" s="119"/>
      <c r="AC128" s="119"/>
      <c r="AD128" s="119"/>
      <c r="AE128" s="119"/>
      <c r="AF128" s="119"/>
      <c r="AG128" s="119"/>
      <c r="AH128" s="119"/>
      <c r="AI128" s="119"/>
      <c r="AJ128" s="119"/>
      <c r="AK128" s="119"/>
      <c r="AL128" s="119"/>
      <c r="AM128" s="119"/>
      <c r="AN128" s="119"/>
      <c r="AO128" s="119"/>
      <c r="AP128" s="119"/>
      <c r="AQ128" s="119"/>
      <c r="AR128" s="119"/>
      <c r="AS128" s="119"/>
      <c r="AT128" s="119"/>
      <c r="AU128" s="119"/>
      <c r="AV128" s="119"/>
      <c r="AW128" s="119"/>
      <c r="AX128" s="119"/>
      <c r="AY128" s="119"/>
      <c r="AZ128" s="119"/>
      <c r="BA128" s="119"/>
      <c r="BB128" s="119"/>
      <c r="BD128" s="100">
        <v>182.35314179413001</v>
      </c>
      <c r="BF128" s="120">
        <v>5</v>
      </c>
      <c r="BH128" s="43">
        <v>165339.14000000001</v>
      </c>
      <c r="BI128" s="43">
        <v>0</v>
      </c>
      <c r="BJ128" s="43">
        <v>0</v>
      </c>
      <c r="BL128" s="43" t="s">
        <v>263</v>
      </c>
      <c r="BM128" s="43">
        <v>0</v>
      </c>
      <c r="BN128" s="121" t="s">
        <v>263</v>
      </c>
      <c r="BP128" s="122">
        <v>8</v>
      </c>
      <c r="BQ128" s="38" t="s">
        <v>118</v>
      </c>
      <c r="BR128" s="96">
        <v>50</v>
      </c>
      <c r="BT128" s="43">
        <v>0</v>
      </c>
      <c r="BU128" s="43">
        <v>0</v>
      </c>
      <c r="BW128" s="38"/>
      <c r="BX128" s="48">
        <v>8</v>
      </c>
      <c r="BY128" s="48">
        <v>0</v>
      </c>
      <c r="BZ128" s="48">
        <v>0</v>
      </c>
      <c r="CA128" s="48">
        <v>0</v>
      </c>
      <c r="CB128" s="48">
        <v>0</v>
      </c>
      <c r="CC128" s="48">
        <v>0</v>
      </c>
      <c r="CD128" s="48">
        <v>0</v>
      </c>
      <c r="CE128" s="48">
        <v>0</v>
      </c>
      <c r="CF128" s="48"/>
      <c r="CG128" s="48"/>
      <c r="CH128" s="48"/>
      <c r="CI128" s="48">
        <v>0</v>
      </c>
      <c r="CJ128" s="48">
        <v>0</v>
      </c>
      <c r="CK128" s="48">
        <v>0</v>
      </c>
      <c r="CL128" s="48"/>
      <c r="CM128" s="48">
        <v>8</v>
      </c>
      <c r="CO128" s="123">
        <v>1</v>
      </c>
      <c r="CP128" s="123">
        <v>1</v>
      </c>
      <c r="CQ128" s="123">
        <v>1</v>
      </c>
      <c r="CR128" s="123">
        <v>1</v>
      </c>
      <c r="CS128" s="123">
        <v>1</v>
      </c>
      <c r="CT128" s="123">
        <v>1</v>
      </c>
      <c r="CU128" s="123">
        <v>1</v>
      </c>
      <c r="CV128" s="123">
        <v>1</v>
      </c>
      <c r="CW128" s="123">
        <v>1</v>
      </c>
      <c r="CX128" s="123">
        <v>1</v>
      </c>
      <c r="CZ128" s="2">
        <v>2012</v>
      </c>
      <c r="DA128" s="124">
        <v>41120</v>
      </c>
      <c r="DC128" s="125">
        <v>1</v>
      </c>
      <c r="DD128" s="125">
        <v>0.98</v>
      </c>
      <c r="DE128" s="125">
        <v>0.96</v>
      </c>
      <c r="DF128" s="125">
        <v>0.94</v>
      </c>
      <c r="DG128" s="125">
        <v>0.92</v>
      </c>
      <c r="DH128" s="125">
        <v>0.9</v>
      </c>
      <c r="DI128" s="125">
        <v>0.88</v>
      </c>
      <c r="DJ128" s="125">
        <v>0.86</v>
      </c>
      <c r="DK128" s="125">
        <v>0.84</v>
      </c>
      <c r="DL128" s="125">
        <v>0.82000000000000006</v>
      </c>
      <c r="DM128" s="125">
        <v>0.8</v>
      </c>
      <c r="DN128" s="125">
        <v>0.78</v>
      </c>
      <c r="DO128" s="125">
        <v>0.76</v>
      </c>
      <c r="DP128" s="125">
        <v>0.74</v>
      </c>
      <c r="DQ128" s="125">
        <v>0.72</v>
      </c>
      <c r="DR128" s="125">
        <v>0.7</v>
      </c>
      <c r="DS128" s="125">
        <v>0.67999999999999994</v>
      </c>
      <c r="DT128" s="125">
        <v>0.65999999999999992</v>
      </c>
      <c r="DU128" s="125">
        <v>0.64</v>
      </c>
      <c r="DV128" s="125">
        <v>0.62</v>
      </c>
      <c r="DW128" s="125">
        <v>0.6</v>
      </c>
      <c r="DX128" s="125">
        <v>0.58000000000000007</v>
      </c>
      <c r="DY128" s="125">
        <v>0.56000000000000005</v>
      </c>
      <c r="DZ128" s="125">
        <v>0.54</v>
      </c>
      <c r="EA128" s="125">
        <v>0.52</v>
      </c>
      <c r="EB128" s="125">
        <v>0.5</v>
      </c>
      <c r="EC128" s="125">
        <v>0.48</v>
      </c>
      <c r="ED128" s="125">
        <v>0.45999999999999996</v>
      </c>
      <c r="EE128" s="125">
        <v>0.43999999999999995</v>
      </c>
      <c r="EF128" s="125">
        <v>0.42000000000000004</v>
      </c>
      <c r="EG128" s="125">
        <v>0.4</v>
      </c>
      <c r="EH128" s="125">
        <v>0.38</v>
      </c>
      <c r="EI128" s="125">
        <v>0.36</v>
      </c>
      <c r="EJ128" s="125">
        <v>0.33999999999999997</v>
      </c>
      <c r="EK128" s="125">
        <v>0.31999999999999995</v>
      </c>
      <c r="EL128" s="125">
        <v>0.30000000000000004</v>
      </c>
      <c r="EM128" s="125">
        <v>0.28000000000000003</v>
      </c>
      <c r="EN128" s="125">
        <v>0.26</v>
      </c>
      <c r="EO128" s="125">
        <v>0.24</v>
      </c>
      <c r="ER128" s="126">
        <v>347692.28179412999</v>
      </c>
      <c r="ES128" s="126">
        <v>162032.3572</v>
      </c>
      <c r="ET128" s="126">
        <v>158725.57440000001</v>
      </c>
      <c r="EU128" s="126">
        <v>155418.7916</v>
      </c>
      <c r="EV128" s="126">
        <v>152112.00880000001</v>
      </c>
      <c r="EW128" s="126">
        <v>148805.22600000002</v>
      </c>
      <c r="EX128" s="126">
        <v>145498.44320000001</v>
      </c>
      <c r="EY128" s="126">
        <v>142191.66040000002</v>
      </c>
      <c r="EZ128" s="126">
        <v>138884.87760000001</v>
      </c>
      <c r="FA128" s="126">
        <v>135578.09480000002</v>
      </c>
      <c r="FB128" s="126">
        <v>132271.31200000001</v>
      </c>
      <c r="FC128" s="126">
        <v>128964.52920000002</v>
      </c>
      <c r="FD128" s="126">
        <v>125657.74640000002</v>
      </c>
      <c r="FE128" s="126">
        <v>122350.9636</v>
      </c>
      <c r="FF128" s="126">
        <v>119044.1808</v>
      </c>
      <c r="FG128" s="126">
        <v>115737.398</v>
      </c>
      <c r="FH128" s="126">
        <v>112430.6152</v>
      </c>
      <c r="FI128" s="126">
        <v>109123.8324</v>
      </c>
      <c r="FJ128" s="126">
        <v>105817.04960000001</v>
      </c>
      <c r="FK128" s="126">
        <v>102510.26680000001</v>
      </c>
      <c r="FL128" s="126">
        <v>99203.484000000011</v>
      </c>
      <c r="FM128" s="126">
        <v>95896.701200000025</v>
      </c>
      <c r="FN128" s="126">
        <v>92589.91840000001</v>
      </c>
      <c r="FO128" s="126">
        <v>89283.135600000009</v>
      </c>
      <c r="FP128" s="126">
        <v>85976.352800000008</v>
      </c>
      <c r="FQ128" s="126">
        <v>82669.570000000007</v>
      </c>
      <c r="FR128" s="126">
        <v>79362.787200000006</v>
      </c>
      <c r="FS128" s="126">
        <v>76056.004400000005</v>
      </c>
      <c r="FT128" s="126">
        <v>72749.221600000004</v>
      </c>
      <c r="FU128" s="126">
        <v>69442.438800000018</v>
      </c>
      <c r="FV128" s="126">
        <v>66135.656000000003</v>
      </c>
      <c r="FW128" s="126">
        <v>62828.873200000009</v>
      </c>
      <c r="FX128" s="126">
        <v>59522.090400000001</v>
      </c>
      <c r="FY128" s="126">
        <v>56215.3076</v>
      </c>
      <c r="FZ128" s="126">
        <v>52908.524799999999</v>
      </c>
      <c r="GA128" s="126">
        <v>49601.742000000013</v>
      </c>
      <c r="GB128" s="126">
        <v>46294.959200000005</v>
      </c>
      <c r="GC128" s="126">
        <v>42988.176400000004</v>
      </c>
      <c r="GD128" s="126">
        <v>39681.393600000003</v>
      </c>
    </row>
    <row r="129" spans="1:186" s="5" customFormat="1" ht="15.75">
      <c r="A129" s="51"/>
      <c r="B129" s="51"/>
      <c r="D129" s="2"/>
      <c r="E129" s="118" t="s">
        <v>566</v>
      </c>
      <c r="F129" s="118" t="s">
        <v>567</v>
      </c>
      <c r="G129" s="118" t="s">
        <v>585</v>
      </c>
      <c r="H129" s="118" t="s">
        <v>586</v>
      </c>
      <c r="I129" s="118" t="s">
        <v>587</v>
      </c>
      <c r="J129" s="118">
        <v>0</v>
      </c>
      <c r="K129" s="118" t="s">
        <v>260</v>
      </c>
      <c r="L129" s="118" t="s">
        <v>260</v>
      </c>
      <c r="M129" s="118" t="s">
        <v>270</v>
      </c>
      <c r="N129" s="118" t="s">
        <v>521</v>
      </c>
      <c r="O129" s="119">
        <v>0</v>
      </c>
      <c r="P129" s="119">
        <v>256.87019699462599</v>
      </c>
      <c r="Q129" s="119">
        <v>341.13616479321598</v>
      </c>
      <c r="R129" s="119">
        <v>357.85736036585399</v>
      </c>
      <c r="S129" s="119">
        <v>245.84911120297599</v>
      </c>
      <c r="T129" s="119">
        <v>141.24999528730899</v>
      </c>
      <c r="U129" s="119">
        <v>0</v>
      </c>
      <c r="V129" s="119">
        <v>0</v>
      </c>
      <c r="W129" s="119">
        <v>0</v>
      </c>
      <c r="X129" s="119">
        <v>0</v>
      </c>
      <c r="Y129" s="119">
        <v>0</v>
      </c>
      <c r="Z129" s="119"/>
      <c r="AA129" s="119"/>
      <c r="AB129" s="119"/>
      <c r="AC129" s="119"/>
      <c r="AD129" s="119"/>
      <c r="AE129" s="119"/>
      <c r="AF129" s="119"/>
      <c r="AG129" s="119"/>
      <c r="AH129" s="119"/>
      <c r="AI129" s="119"/>
      <c r="AJ129" s="119"/>
      <c r="AK129" s="119"/>
      <c r="AL129" s="119"/>
      <c r="AM129" s="119"/>
      <c r="AN129" s="119"/>
      <c r="AO129" s="119"/>
      <c r="AP129" s="119"/>
      <c r="AQ129" s="119"/>
      <c r="AR129" s="119"/>
      <c r="AS129" s="119"/>
      <c r="AT129" s="119"/>
      <c r="AU129" s="119"/>
      <c r="AV129" s="119"/>
      <c r="AW129" s="119"/>
      <c r="AX129" s="119"/>
      <c r="AY129" s="119"/>
      <c r="AZ129" s="119"/>
      <c r="BA129" s="119"/>
      <c r="BB129" s="119"/>
      <c r="BC129" s="2"/>
      <c r="BD129" s="100">
        <v>1342.9628286439811</v>
      </c>
      <c r="BF129" s="120">
        <v>6</v>
      </c>
      <c r="BH129" s="43">
        <v>0</v>
      </c>
      <c r="BI129" s="43">
        <v>0</v>
      </c>
      <c r="BJ129" s="43">
        <v>0</v>
      </c>
      <c r="BK129" s="2"/>
      <c r="BL129" s="43" t="s">
        <v>263</v>
      </c>
      <c r="BM129" s="43">
        <v>0</v>
      </c>
      <c r="BN129" s="121" t="s">
        <v>263</v>
      </c>
      <c r="BP129" s="122">
        <v>19</v>
      </c>
      <c r="BQ129" s="38" t="s">
        <v>129</v>
      </c>
      <c r="BR129" s="96">
        <v>80</v>
      </c>
      <c r="BT129" s="43">
        <v>0</v>
      </c>
      <c r="BU129" s="43">
        <v>19</v>
      </c>
      <c r="BV129" s="2"/>
      <c r="BW129" s="38"/>
      <c r="BX129" s="48">
        <v>0</v>
      </c>
      <c r="BY129" s="48">
        <v>0</v>
      </c>
      <c r="BZ129" s="48">
        <v>0</v>
      </c>
      <c r="CA129" s="48">
        <v>0</v>
      </c>
      <c r="CB129" s="48">
        <v>0</v>
      </c>
      <c r="CC129" s="48">
        <v>0</v>
      </c>
      <c r="CD129" s="48">
        <v>0</v>
      </c>
      <c r="CE129" s="48">
        <v>0</v>
      </c>
      <c r="CF129" s="48"/>
      <c r="CG129" s="48"/>
      <c r="CH129" s="48"/>
      <c r="CI129" s="48">
        <v>0</v>
      </c>
      <c r="CJ129" s="48">
        <v>0</v>
      </c>
      <c r="CK129" s="48">
        <v>0</v>
      </c>
      <c r="CL129" s="48"/>
      <c r="CM129" s="48">
        <v>19</v>
      </c>
      <c r="CO129" s="123">
        <v>0.19127126344516432</v>
      </c>
      <c r="CP129" s="123">
        <v>0.44528884123446821</v>
      </c>
      <c r="CQ129" s="123">
        <v>0.71175739325477272</v>
      </c>
      <c r="CR129" s="123">
        <v>0.89482211102601239</v>
      </c>
      <c r="CS129" s="123">
        <v>1</v>
      </c>
      <c r="CT129" s="123">
        <v>1</v>
      </c>
      <c r="CU129" s="123">
        <v>1</v>
      </c>
      <c r="CV129" s="123">
        <v>1</v>
      </c>
      <c r="CW129" s="123">
        <v>1</v>
      </c>
      <c r="CX129" s="123">
        <v>1</v>
      </c>
      <c r="CY129" s="2"/>
      <c r="CZ129" s="2">
        <v>2016</v>
      </c>
      <c r="DA129" s="124">
        <v>42581</v>
      </c>
      <c r="DB129" s="2"/>
      <c r="DC129" s="125">
        <v>1</v>
      </c>
      <c r="DD129" s="125">
        <v>1</v>
      </c>
      <c r="DE129" s="125">
        <v>1</v>
      </c>
      <c r="DF129" s="125">
        <v>1</v>
      </c>
      <c r="DG129" s="125">
        <v>1</v>
      </c>
      <c r="DH129" s="125">
        <v>0.98750000000000004</v>
      </c>
      <c r="DI129" s="125">
        <v>0.97499999999999998</v>
      </c>
      <c r="DJ129" s="125">
        <v>0.96250000000000002</v>
      </c>
      <c r="DK129" s="125">
        <v>0.95</v>
      </c>
      <c r="DL129" s="125">
        <v>0.9375</v>
      </c>
      <c r="DM129" s="125">
        <v>0.92500000000000004</v>
      </c>
      <c r="DN129" s="125">
        <v>0.91249999999999998</v>
      </c>
      <c r="DO129" s="125">
        <v>0.9</v>
      </c>
      <c r="DP129" s="125">
        <v>0.88749999999999996</v>
      </c>
      <c r="DQ129" s="125">
        <v>0.875</v>
      </c>
      <c r="DR129" s="125">
        <v>0.86250000000000004</v>
      </c>
      <c r="DS129" s="125">
        <v>0.85</v>
      </c>
      <c r="DT129" s="125">
        <v>0.83750000000000002</v>
      </c>
      <c r="DU129" s="125">
        <v>0.82499999999999996</v>
      </c>
      <c r="DV129" s="125">
        <v>0.8125</v>
      </c>
      <c r="DW129" s="125">
        <v>0.8</v>
      </c>
      <c r="DX129" s="125">
        <v>0.78749999999999998</v>
      </c>
      <c r="DY129" s="125">
        <v>0.77500000000000002</v>
      </c>
      <c r="DZ129" s="125">
        <v>0.76249999999999996</v>
      </c>
      <c r="EA129" s="125">
        <v>0.75</v>
      </c>
      <c r="EB129" s="125">
        <v>0.73750000000000004</v>
      </c>
      <c r="EC129" s="125">
        <v>0.72499999999999998</v>
      </c>
      <c r="ED129" s="125">
        <v>0.71250000000000002</v>
      </c>
      <c r="EE129" s="125">
        <v>0.7</v>
      </c>
      <c r="EF129" s="125">
        <v>0.6875</v>
      </c>
      <c r="EG129" s="125">
        <v>0.67500000000000004</v>
      </c>
      <c r="EH129" s="125">
        <v>0.66249999999999998</v>
      </c>
      <c r="EI129" s="125">
        <v>0.65</v>
      </c>
      <c r="EJ129" s="125">
        <v>0.63749999999999996</v>
      </c>
      <c r="EK129" s="125">
        <v>0.625</v>
      </c>
      <c r="EL129" s="125">
        <v>0.61250000000000004</v>
      </c>
      <c r="EM129" s="125">
        <v>0.6</v>
      </c>
      <c r="EN129" s="125">
        <v>0.58750000000000002</v>
      </c>
      <c r="EO129" s="125">
        <v>0.57499999999999996</v>
      </c>
      <c r="EP129" s="2"/>
      <c r="EQ129" s="2"/>
      <c r="ER129" s="126">
        <v>256870.19699462599</v>
      </c>
      <c r="ES129" s="126">
        <v>341136.16479321598</v>
      </c>
      <c r="ET129" s="126">
        <v>698993.52515907004</v>
      </c>
      <c r="EU129" s="126">
        <v>944842.636362046</v>
      </c>
      <c r="EV129" s="126">
        <v>1086092.6316493552</v>
      </c>
      <c r="EW129" s="126">
        <v>1072516.4737537382</v>
      </c>
      <c r="EX129" s="126">
        <v>1058940.3158581213</v>
      </c>
      <c r="EY129" s="126">
        <v>1045364.1579625044</v>
      </c>
      <c r="EZ129" s="126">
        <v>1031788.0000668874</v>
      </c>
      <c r="FA129" s="126">
        <v>1018211.8421712705</v>
      </c>
      <c r="FB129" s="126">
        <v>1004635.6842756536</v>
      </c>
      <c r="FC129" s="126">
        <v>991059.52638003661</v>
      </c>
      <c r="FD129" s="126">
        <v>977483.36848441965</v>
      </c>
      <c r="FE129" s="126">
        <v>963907.2105888027</v>
      </c>
      <c r="FF129" s="126">
        <v>950331.05269318575</v>
      </c>
      <c r="FG129" s="126">
        <v>936754.89479756891</v>
      </c>
      <c r="FH129" s="126">
        <v>923178.73690195184</v>
      </c>
      <c r="FI129" s="126">
        <v>909602.579006335</v>
      </c>
      <c r="FJ129" s="126">
        <v>896026.42111071793</v>
      </c>
      <c r="FK129" s="126">
        <v>882450.26321510109</v>
      </c>
      <c r="FL129" s="126">
        <v>868874.10531948414</v>
      </c>
      <c r="FM129" s="126">
        <v>855297.94742386718</v>
      </c>
      <c r="FN129" s="126">
        <v>841721.78952825023</v>
      </c>
      <c r="FO129" s="126">
        <v>828145.63163263327</v>
      </c>
      <c r="FP129" s="126">
        <v>814569.47373701632</v>
      </c>
      <c r="FQ129" s="126">
        <v>800993.31584139948</v>
      </c>
      <c r="FR129" s="126">
        <v>787417.15794578253</v>
      </c>
      <c r="FS129" s="126">
        <v>773841.00005016557</v>
      </c>
      <c r="FT129" s="126">
        <v>760264.84215454862</v>
      </c>
      <c r="FU129" s="126">
        <v>746688.68425893167</v>
      </c>
      <c r="FV129" s="126">
        <v>733112.52636331483</v>
      </c>
      <c r="FW129" s="126">
        <v>719536.36846769776</v>
      </c>
      <c r="FX129" s="126">
        <v>705960.21057208092</v>
      </c>
      <c r="FY129" s="126">
        <v>692384.05267646385</v>
      </c>
      <c r="FZ129" s="126">
        <v>678807.89478084701</v>
      </c>
      <c r="GA129" s="126">
        <v>665231.73688523006</v>
      </c>
      <c r="GB129" s="126">
        <v>651655.5789896131</v>
      </c>
      <c r="GC129" s="126">
        <v>638079.42109399615</v>
      </c>
      <c r="GD129" s="126">
        <v>624503.26319837919</v>
      </c>
    </row>
    <row r="130" spans="1:186">
      <c r="E130" s="118" t="s">
        <v>566</v>
      </c>
      <c r="F130" s="118" t="s">
        <v>567</v>
      </c>
      <c r="G130" s="118" t="s">
        <v>588</v>
      </c>
      <c r="H130" s="118" t="s">
        <v>589</v>
      </c>
      <c r="I130" s="118" t="s">
        <v>588</v>
      </c>
      <c r="J130" s="118">
        <v>108</v>
      </c>
      <c r="K130" s="118" t="s">
        <v>260</v>
      </c>
      <c r="L130" s="118" t="s">
        <v>260</v>
      </c>
      <c r="M130" s="118" t="s">
        <v>290</v>
      </c>
      <c r="N130" s="118" t="s">
        <v>521</v>
      </c>
      <c r="O130" s="119">
        <v>0</v>
      </c>
      <c r="P130" s="119">
        <v>13.7056634973129</v>
      </c>
      <c r="Q130" s="119">
        <v>32.953358323603503</v>
      </c>
      <c r="R130" s="119">
        <v>33.728214138073596</v>
      </c>
      <c r="S130" s="119">
        <v>0</v>
      </c>
      <c r="T130" s="119">
        <v>0</v>
      </c>
      <c r="U130" s="119">
        <v>0</v>
      </c>
      <c r="V130" s="119">
        <v>0</v>
      </c>
      <c r="W130" s="119">
        <v>0</v>
      </c>
      <c r="X130" s="119">
        <v>0</v>
      </c>
      <c r="Y130" s="119">
        <v>0</v>
      </c>
      <c r="Z130" s="119"/>
      <c r="AA130" s="119"/>
      <c r="AB130" s="119"/>
      <c r="AC130" s="119"/>
      <c r="AD130" s="119"/>
      <c r="AE130" s="119"/>
      <c r="AF130" s="119"/>
      <c r="AG130" s="119"/>
      <c r="AH130" s="119"/>
      <c r="AI130" s="119"/>
      <c r="AJ130" s="119"/>
      <c r="AK130" s="119"/>
      <c r="AL130" s="119"/>
      <c r="AM130" s="119"/>
      <c r="AN130" s="119"/>
      <c r="AO130" s="119"/>
      <c r="AP130" s="119"/>
      <c r="AQ130" s="119"/>
      <c r="AR130" s="119"/>
      <c r="AS130" s="119"/>
      <c r="AT130" s="119"/>
      <c r="AU130" s="119"/>
      <c r="AV130" s="119"/>
      <c r="AW130" s="119"/>
      <c r="AX130" s="119"/>
      <c r="AY130" s="119"/>
      <c r="AZ130" s="119"/>
      <c r="BA130" s="119"/>
      <c r="BB130" s="119"/>
      <c r="BD130" s="100">
        <v>80.387235958990004</v>
      </c>
      <c r="BF130" s="120">
        <v>5</v>
      </c>
      <c r="BH130" s="43">
        <v>0</v>
      </c>
      <c r="BI130" s="43">
        <v>0</v>
      </c>
      <c r="BJ130" s="43">
        <v>0</v>
      </c>
      <c r="BL130" s="43" t="s">
        <v>263</v>
      </c>
      <c r="BM130" s="43">
        <v>0</v>
      </c>
      <c r="BN130" s="121" t="s">
        <v>263</v>
      </c>
      <c r="BP130" s="122">
        <v>12</v>
      </c>
      <c r="BQ130" s="38" t="s">
        <v>122</v>
      </c>
      <c r="BR130" s="96">
        <v>50</v>
      </c>
      <c r="BT130" s="43">
        <v>0</v>
      </c>
      <c r="BU130" s="43">
        <v>0</v>
      </c>
      <c r="BW130" s="38"/>
      <c r="BX130" s="48">
        <v>0</v>
      </c>
      <c r="BY130" s="48">
        <v>0</v>
      </c>
      <c r="BZ130" s="48">
        <v>0</v>
      </c>
      <c r="CA130" s="48">
        <v>0</v>
      </c>
      <c r="CB130" s="48">
        <v>12</v>
      </c>
      <c r="CC130" s="48">
        <v>0</v>
      </c>
      <c r="CD130" s="48">
        <v>0</v>
      </c>
      <c r="CE130" s="48">
        <v>0</v>
      </c>
      <c r="CF130" s="48"/>
      <c r="CG130" s="48"/>
      <c r="CH130" s="48"/>
      <c r="CI130" s="48">
        <v>0</v>
      </c>
      <c r="CJ130" s="48">
        <v>0</v>
      </c>
      <c r="CK130" s="48">
        <v>0</v>
      </c>
      <c r="CL130" s="48"/>
      <c r="CM130" s="48">
        <v>12</v>
      </c>
      <c r="CO130" s="123">
        <v>0.17049551876998134</v>
      </c>
      <c r="CP130" s="123">
        <v>0.58042823918861641</v>
      </c>
      <c r="CQ130" s="123">
        <v>1</v>
      </c>
      <c r="CR130" s="123">
        <v>1</v>
      </c>
      <c r="CS130" s="123">
        <v>1</v>
      </c>
      <c r="CT130" s="123">
        <v>1</v>
      </c>
      <c r="CU130" s="123">
        <v>1</v>
      </c>
      <c r="CV130" s="123">
        <v>1</v>
      </c>
      <c r="CW130" s="123">
        <v>1</v>
      </c>
      <c r="CX130" s="123">
        <v>1</v>
      </c>
      <c r="CZ130" s="2">
        <v>2014</v>
      </c>
      <c r="DA130" s="124">
        <v>41850</v>
      </c>
      <c r="DC130" s="125">
        <v>1</v>
      </c>
      <c r="DD130" s="125">
        <v>1</v>
      </c>
      <c r="DE130" s="125">
        <v>1</v>
      </c>
      <c r="DF130" s="125">
        <v>0.98</v>
      </c>
      <c r="DG130" s="125">
        <v>0.96</v>
      </c>
      <c r="DH130" s="125">
        <v>0.94</v>
      </c>
      <c r="DI130" s="125">
        <v>0.92</v>
      </c>
      <c r="DJ130" s="125">
        <v>0.9</v>
      </c>
      <c r="DK130" s="125">
        <v>0.88</v>
      </c>
      <c r="DL130" s="125">
        <v>0.86</v>
      </c>
      <c r="DM130" s="125">
        <v>0.84</v>
      </c>
      <c r="DN130" s="125">
        <v>0.82000000000000006</v>
      </c>
      <c r="DO130" s="125">
        <v>0.8</v>
      </c>
      <c r="DP130" s="125">
        <v>0.78</v>
      </c>
      <c r="DQ130" s="125">
        <v>0.76</v>
      </c>
      <c r="DR130" s="125">
        <v>0.74</v>
      </c>
      <c r="DS130" s="125">
        <v>0.72</v>
      </c>
      <c r="DT130" s="125">
        <v>0.7</v>
      </c>
      <c r="DU130" s="125">
        <v>0.67999999999999994</v>
      </c>
      <c r="DV130" s="125">
        <v>0.65999999999999992</v>
      </c>
      <c r="DW130" s="125">
        <v>0.64</v>
      </c>
      <c r="DX130" s="125">
        <v>0.62</v>
      </c>
      <c r="DY130" s="125">
        <v>0.6</v>
      </c>
      <c r="DZ130" s="125">
        <v>0.58000000000000007</v>
      </c>
      <c r="EA130" s="125">
        <v>0.56000000000000005</v>
      </c>
      <c r="EB130" s="125">
        <v>0.54</v>
      </c>
      <c r="EC130" s="125">
        <v>0.52</v>
      </c>
      <c r="ED130" s="125">
        <v>0.5</v>
      </c>
      <c r="EE130" s="125">
        <v>0.48</v>
      </c>
      <c r="EF130" s="125">
        <v>0.45999999999999996</v>
      </c>
      <c r="EG130" s="125">
        <v>0.43999999999999995</v>
      </c>
      <c r="EH130" s="125">
        <v>0.42000000000000004</v>
      </c>
      <c r="EI130" s="125">
        <v>0.4</v>
      </c>
      <c r="EJ130" s="125">
        <v>0.38</v>
      </c>
      <c r="EK130" s="125">
        <v>0.36</v>
      </c>
      <c r="EL130" s="125">
        <v>0.33999999999999997</v>
      </c>
      <c r="EM130" s="125">
        <v>0.31999999999999995</v>
      </c>
      <c r="EN130" s="125">
        <v>0.30000000000000004</v>
      </c>
      <c r="EO130" s="125">
        <v>0.28000000000000003</v>
      </c>
      <c r="ER130" s="126">
        <v>13705.6634973129</v>
      </c>
      <c r="ES130" s="126">
        <v>32953.358323603505</v>
      </c>
      <c r="ET130" s="126">
        <v>66681.572461677089</v>
      </c>
      <c r="EU130" s="126">
        <v>65347.941012443545</v>
      </c>
      <c r="EV130" s="126">
        <v>64014.309563210001</v>
      </c>
      <c r="EW130" s="126">
        <v>62680.678113976457</v>
      </c>
      <c r="EX130" s="126">
        <v>61347.046664742928</v>
      </c>
      <c r="EY130" s="126">
        <v>60013.415215509383</v>
      </c>
      <c r="EZ130" s="126">
        <v>58679.783766275839</v>
      </c>
      <c r="FA130" s="126">
        <v>57346.152317042295</v>
      </c>
      <c r="FB130" s="126">
        <v>56012.520867808751</v>
      </c>
      <c r="FC130" s="126">
        <v>54678.889418575214</v>
      </c>
      <c r="FD130" s="126">
        <v>53345.257969341677</v>
      </c>
      <c r="FE130" s="126">
        <v>52011.626520108133</v>
      </c>
      <c r="FF130" s="126">
        <v>50677.995070874589</v>
      </c>
      <c r="FG130" s="126">
        <v>49344.363621641045</v>
      </c>
      <c r="FH130" s="126">
        <v>48010.732172407501</v>
      </c>
      <c r="FI130" s="126">
        <v>46677.100723173957</v>
      </c>
      <c r="FJ130" s="126">
        <v>45343.46927394042</v>
      </c>
      <c r="FK130" s="126">
        <v>44009.837824706876</v>
      </c>
      <c r="FL130" s="126">
        <v>42676.206375473339</v>
      </c>
      <c r="FM130" s="126">
        <v>41342.574926239795</v>
      </c>
      <c r="FN130" s="126">
        <v>40008.943477006251</v>
      </c>
      <c r="FO130" s="126">
        <v>38675.312027772714</v>
      </c>
      <c r="FP130" s="126">
        <v>37341.680578539177</v>
      </c>
      <c r="FQ130" s="126">
        <v>36008.049129305633</v>
      </c>
      <c r="FR130" s="126">
        <v>34674.417680072089</v>
      </c>
      <c r="FS130" s="126">
        <v>33340.786230838545</v>
      </c>
      <c r="FT130" s="126">
        <v>32007.154781605001</v>
      </c>
      <c r="FU130" s="126">
        <v>30673.52333237146</v>
      </c>
      <c r="FV130" s="126">
        <v>29339.891883137916</v>
      </c>
      <c r="FW130" s="126">
        <v>28006.260433904379</v>
      </c>
      <c r="FX130" s="126">
        <v>26672.628984670839</v>
      </c>
      <c r="FY130" s="126">
        <v>25338.997535437295</v>
      </c>
      <c r="FZ130" s="126">
        <v>24005.36608620375</v>
      </c>
      <c r="GA130" s="126">
        <v>22671.73463697021</v>
      </c>
      <c r="GB130" s="126">
        <v>21338.103187736666</v>
      </c>
      <c r="GC130" s="126">
        <v>20004.471738503129</v>
      </c>
      <c r="GD130" s="126">
        <v>18670.840289269589</v>
      </c>
    </row>
    <row r="131" spans="1:186">
      <c r="E131" s="118" t="s">
        <v>566</v>
      </c>
      <c r="F131" s="118" t="s">
        <v>567</v>
      </c>
      <c r="G131" s="118" t="s">
        <v>590</v>
      </c>
      <c r="H131" s="118" t="s">
        <v>591</v>
      </c>
      <c r="I131" s="118" t="s">
        <v>590</v>
      </c>
      <c r="J131" s="118">
        <v>156</v>
      </c>
      <c r="K131" s="118" t="s">
        <v>260</v>
      </c>
      <c r="L131" s="118" t="s">
        <v>260</v>
      </c>
      <c r="M131" s="118" t="s">
        <v>290</v>
      </c>
      <c r="N131" s="118" t="s">
        <v>521</v>
      </c>
      <c r="O131" s="119">
        <v>0</v>
      </c>
      <c r="P131" s="119">
        <v>5.8528317486564703</v>
      </c>
      <c r="Q131" s="119">
        <v>73.044337245744501</v>
      </c>
      <c r="R131" s="119">
        <v>60.0091566763125</v>
      </c>
      <c r="S131" s="119">
        <v>0</v>
      </c>
      <c r="T131" s="119">
        <v>0</v>
      </c>
      <c r="U131" s="119">
        <v>0</v>
      </c>
      <c r="V131" s="119">
        <v>0</v>
      </c>
      <c r="W131" s="119">
        <v>0</v>
      </c>
      <c r="X131" s="119">
        <v>0</v>
      </c>
      <c r="Y131" s="119">
        <v>0</v>
      </c>
      <c r="Z131" s="119"/>
      <c r="AA131" s="119"/>
      <c r="AB131" s="119"/>
      <c r="AC131" s="119"/>
      <c r="AD131" s="119"/>
      <c r="AE131" s="119"/>
      <c r="AF131" s="119"/>
      <c r="AG131" s="119"/>
      <c r="AH131" s="119"/>
      <c r="AI131" s="119"/>
      <c r="AJ131" s="119"/>
      <c r="AK131" s="119"/>
      <c r="AL131" s="119"/>
      <c r="AM131" s="119"/>
      <c r="AN131" s="119"/>
      <c r="AO131" s="119"/>
      <c r="AP131" s="119"/>
      <c r="AQ131" s="119"/>
      <c r="AR131" s="119"/>
      <c r="AS131" s="119"/>
      <c r="AT131" s="119"/>
      <c r="AU131" s="119"/>
      <c r="AV131" s="119"/>
      <c r="AW131" s="119"/>
      <c r="AX131" s="119"/>
      <c r="AY131" s="119"/>
      <c r="AZ131" s="119"/>
      <c r="BA131" s="119"/>
      <c r="BB131" s="119"/>
      <c r="BD131" s="100">
        <v>138.90632567071347</v>
      </c>
      <c r="BF131" s="120">
        <v>5</v>
      </c>
      <c r="BH131" s="43">
        <v>0</v>
      </c>
      <c r="BI131" s="43">
        <v>0</v>
      </c>
      <c r="BJ131" s="43">
        <v>0</v>
      </c>
      <c r="BL131" s="43" t="s">
        <v>263</v>
      </c>
      <c r="BM131" s="43">
        <v>0</v>
      </c>
      <c r="BN131" s="121" t="s">
        <v>263</v>
      </c>
      <c r="BP131" s="122">
        <v>13</v>
      </c>
      <c r="BQ131" s="38" t="s">
        <v>123</v>
      </c>
      <c r="BR131" s="96">
        <v>50</v>
      </c>
      <c r="BT131" s="43">
        <v>0</v>
      </c>
      <c r="BU131" s="43">
        <v>0</v>
      </c>
      <c r="BW131" s="38"/>
      <c r="BX131" s="48">
        <v>0</v>
      </c>
      <c r="BY131" s="48">
        <v>0</v>
      </c>
      <c r="BZ131" s="48">
        <v>0</v>
      </c>
      <c r="CA131" s="48">
        <v>0</v>
      </c>
      <c r="CB131" s="48">
        <v>0</v>
      </c>
      <c r="CC131" s="48">
        <v>0</v>
      </c>
      <c r="CD131" s="48">
        <v>0</v>
      </c>
      <c r="CE131" s="48">
        <v>0</v>
      </c>
      <c r="CF131" s="48"/>
      <c r="CG131" s="48"/>
      <c r="CH131" s="48"/>
      <c r="CI131" s="48">
        <v>0</v>
      </c>
      <c r="CJ131" s="48">
        <v>0</v>
      </c>
      <c r="CK131" s="48">
        <v>0</v>
      </c>
      <c r="CL131" s="48"/>
      <c r="CM131" s="48">
        <v>0</v>
      </c>
      <c r="CO131" s="123">
        <v>4.213509874655378E-2</v>
      </c>
      <c r="CP131" s="123">
        <v>0.56798830876451134</v>
      </c>
      <c r="CQ131" s="123">
        <v>1</v>
      </c>
      <c r="CR131" s="123">
        <v>1</v>
      </c>
      <c r="CS131" s="123">
        <v>1</v>
      </c>
      <c r="CT131" s="123">
        <v>1</v>
      </c>
      <c r="CU131" s="123">
        <v>1</v>
      </c>
      <c r="CV131" s="123">
        <v>1</v>
      </c>
      <c r="CW131" s="123">
        <v>1</v>
      </c>
      <c r="CX131" s="123">
        <v>1</v>
      </c>
      <c r="CZ131" s="2">
        <v>2014</v>
      </c>
      <c r="DA131" s="124">
        <v>41850</v>
      </c>
      <c r="DC131" s="125">
        <v>1</v>
      </c>
      <c r="DD131" s="125">
        <v>1</v>
      </c>
      <c r="DE131" s="125">
        <v>1</v>
      </c>
      <c r="DF131" s="125">
        <v>0.98</v>
      </c>
      <c r="DG131" s="125">
        <v>0.96</v>
      </c>
      <c r="DH131" s="125">
        <v>0.94</v>
      </c>
      <c r="DI131" s="125">
        <v>0.92</v>
      </c>
      <c r="DJ131" s="125">
        <v>0.9</v>
      </c>
      <c r="DK131" s="125">
        <v>0.88</v>
      </c>
      <c r="DL131" s="125">
        <v>0.86</v>
      </c>
      <c r="DM131" s="125">
        <v>0.84</v>
      </c>
      <c r="DN131" s="125">
        <v>0.82000000000000006</v>
      </c>
      <c r="DO131" s="125">
        <v>0.8</v>
      </c>
      <c r="DP131" s="125">
        <v>0.78</v>
      </c>
      <c r="DQ131" s="125">
        <v>0.76</v>
      </c>
      <c r="DR131" s="125">
        <v>0.74</v>
      </c>
      <c r="DS131" s="125">
        <v>0.72</v>
      </c>
      <c r="DT131" s="125">
        <v>0.7</v>
      </c>
      <c r="DU131" s="125">
        <v>0.67999999999999994</v>
      </c>
      <c r="DV131" s="125">
        <v>0.65999999999999992</v>
      </c>
      <c r="DW131" s="125">
        <v>0.64</v>
      </c>
      <c r="DX131" s="125">
        <v>0.62</v>
      </c>
      <c r="DY131" s="125">
        <v>0.6</v>
      </c>
      <c r="DZ131" s="125">
        <v>0.58000000000000007</v>
      </c>
      <c r="EA131" s="125">
        <v>0.56000000000000005</v>
      </c>
      <c r="EB131" s="125">
        <v>0.54</v>
      </c>
      <c r="EC131" s="125">
        <v>0.52</v>
      </c>
      <c r="ED131" s="125">
        <v>0.5</v>
      </c>
      <c r="EE131" s="125">
        <v>0.48</v>
      </c>
      <c r="EF131" s="125">
        <v>0.45999999999999996</v>
      </c>
      <c r="EG131" s="125">
        <v>0.43999999999999995</v>
      </c>
      <c r="EH131" s="125">
        <v>0.42000000000000004</v>
      </c>
      <c r="EI131" s="125">
        <v>0.4</v>
      </c>
      <c r="EJ131" s="125">
        <v>0.38</v>
      </c>
      <c r="EK131" s="125">
        <v>0.36</v>
      </c>
      <c r="EL131" s="125">
        <v>0.33999999999999997</v>
      </c>
      <c r="EM131" s="125">
        <v>0.31999999999999995</v>
      </c>
      <c r="EN131" s="125">
        <v>0.30000000000000004</v>
      </c>
      <c r="EO131" s="125">
        <v>0.28000000000000003</v>
      </c>
      <c r="ER131" s="126">
        <v>5852.8317486564702</v>
      </c>
      <c r="ES131" s="126">
        <v>73044.337245744508</v>
      </c>
      <c r="ET131" s="126">
        <v>133053.49392205698</v>
      </c>
      <c r="EU131" s="126">
        <v>130392.42404361584</v>
      </c>
      <c r="EV131" s="126">
        <v>127731.35416517469</v>
      </c>
      <c r="EW131" s="126">
        <v>125070.28428673356</v>
      </c>
      <c r="EX131" s="126">
        <v>122409.21440829242</v>
      </c>
      <c r="EY131" s="126">
        <v>119748.14452985128</v>
      </c>
      <c r="EZ131" s="126">
        <v>117087.07465141015</v>
      </c>
      <c r="FA131" s="126">
        <v>114426.004772969</v>
      </c>
      <c r="FB131" s="126">
        <v>111764.93489452786</v>
      </c>
      <c r="FC131" s="126">
        <v>109103.86501608673</v>
      </c>
      <c r="FD131" s="126">
        <v>106442.79513764559</v>
      </c>
      <c r="FE131" s="126">
        <v>103781.72525920445</v>
      </c>
      <c r="FF131" s="126">
        <v>101120.6553807633</v>
      </c>
      <c r="FG131" s="126">
        <v>98459.585502322167</v>
      </c>
      <c r="FH131" s="126">
        <v>95798.515623881016</v>
      </c>
      <c r="FI131" s="126">
        <v>93137.44574543988</v>
      </c>
      <c r="FJ131" s="126">
        <v>90476.375866998744</v>
      </c>
      <c r="FK131" s="126">
        <v>87815.305988557593</v>
      </c>
      <c r="FL131" s="126">
        <v>85154.236110116472</v>
      </c>
      <c r="FM131" s="126">
        <v>82493.166231675321</v>
      </c>
      <c r="FN131" s="126">
        <v>79832.096353234185</v>
      </c>
      <c r="FO131" s="126">
        <v>77171.026474793063</v>
      </c>
      <c r="FP131" s="126">
        <v>74509.956596351913</v>
      </c>
      <c r="FQ131" s="126">
        <v>71848.886717910776</v>
      </c>
      <c r="FR131" s="126">
        <v>69187.816839469626</v>
      </c>
      <c r="FS131" s="126">
        <v>66526.74696102849</v>
      </c>
      <c r="FT131" s="126">
        <v>63865.677082587346</v>
      </c>
      <c r="FU131" s="126">
        <v>61204.607204146203</v>
      </c>
      <c r="FV131" s="126">
        <v>58543.537325705067</v>
      </c>
      <c r="FW131" s="126">
        <v>55882.467447263938</v>
      </c>
      <c r="FX131" s="126">
        <v>53221.397568822795</v>
      </c>
      <c r="FY131" s="126">
        <v>50560.327690381651</v>
      </c>
      <c r="FZ131" s="126">
        <v>47899.257811940508</v>
      </c>
      <c r="GA131" s="126">
        <v>45238.187933499372</v>
      </c>
      <c r="GB131" s="126">
        <v>42577.118055058228</v>
      </c>
      <c r="GC131" s="126">
        <v>39916.0481766171</v>
      </c>
      <c r="GD131" s="126">
        <v>37254.978298175956</v>
      </c>
    </row>
    <row r="132" spans="1:186">
      <c r="E132" s="118" t="s">
        <v>566</v>
      </c>
      <c r="F132" s="118" t="s">
        <v>567</v>
      </c>
      <c r="G132" s="118" t="s">
        <v>592</v>
      </c>
      <c r="H132" s="118" t="s">
        <v>593</v>
      </c>
      <c r="I132" s="118" t="s">
        <v>594</v>
      </c>
      <c r="J132" s="118">
        <v>114</v>
      </c>
      <c r="K132" s="118" t="s">
        <v>289</v>
      </c>
      <c r="L132" s="118" t="s">
        <v>260</v>
      </c>
      <c r="M132" s="118" t="s">
        <v>261</v>
      </c>
      <c r="N132" s="118" t="s">
        <v>521</v>
      </c>
      <c r="O132" s="119">
        <v>0</v>
      </c>
      <c r="P132" s="119">
        <v>81.255213083919003</v>
      </c>
      <c r="Q132" s="119">
        <v>82.926441553493504</v>
      </c>
      <c r="R132" s="119">
        <v>38.725196362133097</v>
      </c>
      <c r="S132" s="119">
        <v>0</v>
      </c>
      <c r="T132" s="119">
        <v>0</v>
      </c>
      <c r="U132" s="119">
        <v>0</v>
      </c>
      <c r="V132" s="119">
        <v>0</v>
      </c>
      <c r="W132" s="119">
        <v>0</v>
      </c>
      <c r="X132" s="119">
        <v>0</v>
      </c>
      <c r="Y132" s="119">
        <v>0</v>
      </c>
      <c r="Z132" s="119"/>
      <c r="AA132" s="119"/>
      <c r="AB132" s="119"/>
      <c r="AC132" s="119"/>
      <c r="AD132" s="119"/>
      <c r="AE132" s="119"/>
      <c r="AF132" s="119"/>
      <c r="AG132" s="119"/>
      <c r="AH132" s="119"/>
      <c r="AI132" s="119"/>
      <c r="AJ132" s="119"/>
      <c r="AK132" s="119"/>
      <c r="AL132" s="119"/>
      <c r="AM132" s="119"/>
      <c r="AN132" s="119"/>
      <c r="AO132" s="119"/>
      <c r="AP132" s="119"/>
      <c r="AQ132" s="119"/>
      <c r="AR132" s="119"/>
      <c r="AS132" s="119"/>
      <c r="AT132" s="119"/>
      <c r="AU132" s="119"/>
      <c r="AV132" s="119"/>
      <c r="AW132" s="119"/>
      <c r="AX132" s="119"/>
      <c r="AY132" s="119"/>
      <c r="AZ132" s="119"/>
      <c r="BA132" s="119"/>
      <c r="BB132" s="119"/>
      <c r="BD132" s="100">
        <v>202.90685099954561</v>
      </c>
      <c r="BF132" s="120">
        <v>4</v>
      </c>
      <c r="BH132" s="43">
        <v>157072.99</v>
      </c>
      <c r="BI132" s="43">
        <v>0</v>
      </c>
      <c r="BJ132" s="43">
        <v>0</v>
      </c>
      <c r="BL132" s="43" t="s">
        <v>263</v>
      </c>
      <c r="BM132" s="43">
        <v>0</v>
      </c>
      <c r="BN132" s="121" t="s">
        <v>263</v>
      </c>
      <c r="BP132" s="122">
        <v>6</v>
      </c>
      <c r="BQ132" s="38" t="s">
        <v>116</v>
      </c>
      <c r="BR132" s="96">
        <v>80</v>
      </c>
      <c r="BT132" s="43">
        <v>6</v>
      </c>
      <c r="BU132" s="43">
        <v>0</v>
      </c>
      <c r="BW132" s="38"/>
      <c r="BX132" s="48">
        <v>0</v>
      </c>
      <c r="BY132" s="48">
        <v>0</v>
      </c>
      <c r="BZ132" s="48">
        <v>0</v>
      </c>
      <c r="CA132" s="48">
        <v>0</v>
      </c>
      <c r="CB132" s="48">
        <v>0</v>
      </c>
      <c r="CC132" s="48">
        <v>0</v>
      </c>
      <c r="CD132" s="48">
        <v>0</v>
      </c>
      <c r="CE132" s="48">
        <v>0</v>
      </c>
      <c r="CF132" s="48"/>
      <c r="CG132" s="48"/>
      <c r="CH132" s="48"/>
      <c r="CI132" s="48">
        <v>0</v>
      </c>
      <c r="CJ132" s="48">
        <v>0</v>
      </c>
      <c r="CK132" s="48">
        <v>0</v>
      </c>
      <c r="CL132" s="48"/>
      <c r="CM132" s="48">
        <v>6</v>
      </c>
      <c r="CO132" s="123">
        <v>0.40045573958516051</v>
      </c>
      <c r="CP132" s="123">
        <v>0.80914791111602336</v>
      </c>
      <c r="CQ132" s="123">
        <v>1</v>
      </c>
      <c r="CR132" s="123">
        <v>1</v>
      </c>
      <c r="CS132" s="123">
        <v>1</v>
      </c>
      <c r="CT132" s="123">
        <v>1</v>
      </c>
      <c r="CU132" s="123">
        <v>1</v>
      </c>
      <c r="CV132" s="123">
        <v>1</v>
      </c>
      <c r="CW132" s="123">
        <v>1</v>
      </c>
      <c r="CX132" s="123">
        <v>1</v>
      </c>
      <c r="CZ132" s="2">
        <v>2014</v>
      </c>
      <c r="DA132" s="124">
        <v>41850</v>
      </c>
      <c r="DC132" s="125">
        <v>1</v>
      </c>
      <c r="DD132" s="125">
        <v>1</v>
      </c>
      <c r="DE132" s="125">
        <v>1</v>
      </c>
      <c r="DF132" s="125">
        <v>0.98750000000000004</v>
      </c>
      <c r="DG132" s="125">
        <v>0.97499999999999998</v>
      </c>
      <c r="DH132" s="125">
        <v>0.96250000000000002</v>
      </c>
      <c r="DI132" s="125">
        <v>0.95</v>
      </c>
      <c r="DJ132" s="125">
        <v>0.9375</v>
      </c>
      <c r="DK132" s="125">
        <v>0.92500000000000004</v>
      </c>
      <c r="DL132" s="125">
        <v>0.91249999999999998</v>
      </c>
      <c r="DM132" s="125">
        <v>0.9</v>
      </c>
      <c r="DN132" s="125">
        <v>0.88749999999999996</v>
      </c>
      <c r="DO132" s="125">
        <v>0.875</v>
      </c>
      <c r="DP132" s="125">
        <v>0.86250000000000004</v>
      </c>
      <c r="DQ132" s="125">
        <v>0.85</v>
      </c>
      <c r="DR132" s="125">
        <v>0.83750000000000002</v>
      </c>
      <c r="DS132" s="125">
        <v>0.82499999999999996</v>
      </c>
      <c r="DT132" s="125">
        <v>0.8125</v>
      </c>
      <c r="DU132" s="125">
        <v>0.8</v>
      </c>
      <c r="DV132" s="125">
        <v>0.78749999999999998</v>
      </c>
      <c r="DW132" s="125">
        <v>0.77500000000000002</v>
      </c>
      <c r="DX132" s="125">
        <v>0.76249999999999996</v>
      </c>
      <c r="DY132" s="125">
        <v>0.75</v>
      </c>
      <c r="DZ132" s="125">
        <v>0.73750000000000004</v>
      </c>
      <c r="EA132" s="125">
        <v>0.72499999999999998</v>
      </c>
      <c r="EB132" s="125">
        <v>0.71250000000000002</v>
      </c>
      <c r="EC132" s="125">
        <v>0.7</v>
      </c>
      <c r="ED132" s="125">
        <v>0.6875</v>
      </c>
      <c r="EE132" s="125">
        <v>0.67500000000000004</v>
      </c>
      <c r="EF132" s="125">
        <v>0.66249999999999998</v>
      </c>
      <c r="EG132" s="125">
        <v>0.65</v>
      </c>
      <c r="EH132" s="125">
        <v>0.63749999999999996</v>
      </c>
      <c r="EI132" s="125">
        <v>0.625</v>
      </c>
      <c r="EJ132" s="125">
        <v>0.61250000000000004</v>
      </c>
      <c r="EK132" s="125">
        <v>0.6</v>
      </c>
      <c r="EL132" s="125">
        <v>0.58750000000000002</v>
      </c>
      <c r="EM132" s="125">
        <v>0.57499999999999996</v>
      </c>
      <c r="EN132" s="125">
        <v>0.5625</v>
      </c>
      <c r="EO132" s="125">
        <v>0.55000000000000004</v>
      </c>
      <c r="ER132" s="126">
        <v>238328.20308391901</v>
      </c>
      <c r="ES132" s="126">
        <v>239999.43155349349</v>
      </c>
      <c r="ET132" s="126">
        <v>278724.62791562657</v>
      </c>
      <c r="EU132" s="126">
        <v>275240.57006668125</v>
      </c>
      <c r="EV132" s="126">
        <v>271756.51221773587</v>
      </c>
      <c r="EW132" s="126">
        <v>268272.45436879055</v>
      </c>
      <c r="EX132" s="126">
        <v>264788.39651984524</v>
      </c>
      <c r="EY132" s="126">
        <v>261304.33867089992</v>
      </c>
      <c r="EZ132" s="126">
        <v>257820.2808219546</v>
      </c>
      <c r="FA132" s="126">
        <v>254336.22297300922</v>
      </c>
      <c r="FB132" s="126">
        <v>250852.1651240639</v>
      </c>
      <c r="FC132" s="126">
        <v>247368.10727511856</v>
      </c>
      <c r="FD132" s="126">
        <v>243884.04942617324</v>
      </c>
      <c r="FE132" s="126">
        <v>240399.99157722792</v>
      </c>
      <c r="FF132" s="126">
        <v>236915.93372828257</v>
      </c>
      <c r="FG132" s="126">
        <v>233431.87587933725</v>
      </c>
      <c r="FH132" s="126">
        <v>229947.81803039191</v>
      </c>
      <c r="FI132" s="126">
        <v>226463.76018144659</v>
      </c>
      <c r="FJ132" s="126">
        <v>222979.70233250127</v>
      </c>
      <c r="FK132" s="126">
        <v>219495.64448355592</v>
      </c>
      <c r="FL132" s="126">
        <v>216011.5866346106</v>
      </c>
      <c r="FM132" s="126">
        <v>212527.52878566526</v>
      </c>
      <c r="FN132" s="126">
        <v>209043.47093671991</v>
      </c>
      <c r="FO132" s="126">
        <v>205559.41308777459</v>
      </c>
      <c r="FP132" s="126">
        <v>202075.35523882924</v>
      </c>
      <c r="FQ132" s="126">
        <v>198591.29738988393</v>
      </c>
      <c r="FR132" s="126">
        <v>195107.23954093858</v>
      </c>
      <c r="FS132" s="126">
        <v>191623.18169199326</v>
      </c>
      <c r="FT132" s="126">
        <v>188139.12384304794</v>
      </c>
      <c r="FU132" s="126">
        <v>184655.0659941026</v>
      </c>
      <c r="FV132" s="126">
        <v>181171.00814515728</v>
      </c>
      <c r="FW132" s="126">
        <v>177686.95029621193</v>
      </c>
      <c r="FX132" s="126">
        <v>174202.89244726661</v>
      </c>
      <c r="FY132" s="126">
        <v>170718.83459832129</v>
      </c>
      <c r="FZ132" s="126">
        <v>167234.77674937595</v>
      </c>
      <c r="GA132" s="126">
        <v>163750.71890043063</v>
      </c>
      <c r="GB132" s="126">
        <v>160266.66105148525</v>
      </c>
      <c r="GC132" s="126">
        <v>156782.60320253993</v>
      </c>
      <c r="GD132" s="126">
        <v>153298.54535359461</v>
      </c>
    </row>
    <row r="133" spans="1:186">
      <c r="E133" s="118" t="s">
        <v>595</v>
      </c>
      <c r="F133" s="118" t="s">
        <v>596</v>
      </c>
      <c r="G133" s="118" t="s">
        <v>597</v>
      </c>
      <c r="H133" s="118" t="s">
        <v>598</v>
      </c>
      <c r="I133" s="118" t="s">
        <v>599</v>
      </c>
      <c r="J133" s="118">
        <v>120</v>
      </c>
      <c r="K133" s="118" t="s">
        <v>600</v>
      </c>
      <c r="L133" s="118" t="s">
        <v>269</v>
      </c>
      <c r="M133" s="118" t="s">
        <v>261</v>
      </c>
      <c r="N133" s="118" t="s">
        <v>262</v>
      </c>
      <c r="O133" s="119">
        <v>6922.3487400000004</v>
      </c>
      <c r="P133" s="119">
        <v>6.59</v>
      </c>
      <c r="Q133" s="119">
        <v>4.6779499784919798</v>
      </c>
      <c r="R133" s="119">
        <v>0</v>
      </c>
      <c r="S133" s="119">
        <v>0</v>
      </c>
      <c r="T133" s="119">
        <v>0</v>
      </c>
      <c r="U133" s="119">
        <v>0</v>
      </c>
      <c r="V133" s="119">
        <v>0</v>
      </c>
      <c r="W133" s="119">
        <v>0</v>
      </c>
      <c r="X133" s="119">
        <v>0</v>
      </c>
      <c r="Y133" s="119">
        <v>0</v>
      </c>
      <c r="Z133" s="119"/>
      <c r="AA133" s="119"/>
      <c r="AB133" s="119"/>
      <c r="AC133" s="119"/>
      <c r="AD133" s="119"/>
      <c r="AE133" s="119"/>
      <c r="AF133" s="119"/>
      <c r="AG133" s="119"/>
      <c r="AH133" s="119"/>
      <c r="AI133" s="119"/>
      <c r="AJ133" s="119"/>
      <c r="AK133" s="119"/>
      <c r="AL133" s="119"/>
      <c r="AM133" s="119"/>
      <c r="AN133" s="119"/>
      <c r="AO133" s="119"/>
      <c r="AP133" s="119"/>
      <c r="AQ133" s="119"/>
      <c r="AR133" s="119"/>
      <c r="AS133" s="119"/>
      <c r="AT133" s="119"/>
      <c r="AU133" s="119"/>
      <c r="AV133" s="119"/>
      <c r="AW133" s="119"/>
      <c r="AX133" s="119"/>
      <c r="AY133" s="119"/>
      <c r="AZ133" s="119"/>
      <c r="BA133" s="119"/>
      <c r="BB133" s="119"/>
      <c r="BD133" s="100">
        <v>6933.6166899784921</v>
      </c>
      <c r="BF133" s="120">
        <v>4</v>
      </c>
      <c r="BH133" s="43">
        <v>6943647.1200000001</v>
      </c>
      <c r="BI133" s="43">
        <v>0</v>
      </c>
      <c r="BJ133" s="43">
        <v>0</v>
      </c>
      <c r="BL133" s="43" t="s">
        <v>263</v>
      </c>
      <c r="BM133" s="43">
        <v>0</v>
      </c>
      <c r="BN133" s="121" t="s">
        <v>263</v>
      </c>
      <c r="BP133" s="122">
        <v>6</v>
      </c>
      <c r="BQ133" s="38" t="s">
        <v>116</v>
      </c>
      <c r="BR133" s="96">
        <v>80</v>
      </c>
      <c r="BT133" s="43">
        <v>6</v>
      </c>
      <c r="BU133" s="43">
        <v>0</v>
      </c>
      <c r="BW133" s="38"/>
      <c r="BX133" s="48">
        <v>0</v>
      </c>
      <c r="BY133" s="48">
        <v>0</v>
      </c>
      <c r="BZ133" s="48">
        <v>0</v>
      </c>
      <c r="CA133" s="48">
        <v>0</v>
      </c>
      <c r="CB133" s="48">
        <v>0</v>
      </c>
      <c r="CC133" s="48">
        <v>6</v>
      </c>
      <c r="CD133" s="48">
        <v>0</v>
      </c>
      <c r="CE133" s="48">
        <v>0</v>
      </c>
      <c r="CF133" s="48"/>
      <c r="CG133" s="48"/>
      <c r="CH133" s="48"/>
      <c r="CI133" s="48">
        <v>0</v>
      </c>
      <c r="CJ133" s="48">
        <v>0</v>
      </c>
      <c r="CK133" s="48">
        <v>0</v>
      </c>
      <c r="CL133" s="48"/>
      <c r="CM133" s="48">
        <v>0</v>
      </c>
      <c r="CO133" s="123">
        <v>0.99932532324937251</v>
      </c>
      <c r="CP133" s="123">
        <v>1</v>
      </c>
      <c r="CQ133" s="123">
        <v>1</v>
      </c>
      <c r="CR133" s="123">
        <v>1</v>
      </c>
      <c r="CS133" s="123">
        <v>1</v>
      </c>
      <c r="CT133" s="123">
        <v>1</v>
      </c>
      <c r="CU133" s="123">
        <v>1</v>
      </c>
      <c r="CV133" s="123">
        <v>1</v>
      </c>
      <c r="CW133" s="123">
        <v>1</v>
      </c>
      <c r="CX133" s="123">
        <v>1</v>
      </c>
      <c r="CZ133" s="2">
        <v>2012</v>
      </c>
      <c r="DA133" s="124">
        <v>41120</v>
      </c>
      <c r="DC133" s="125">
        <v>1</v>
      </c>
      <c r="DD133" s="125">
        <v>0.98750000000000004</v>
      </c>
      <c r="DE133" s="125">
        <v>0.97499999999999998</v>
      </c>
      <c r="DF133" s="125">
        <v>0.96250000000000002</v>
      </c>
      <c r="DG133" s="125">
        <v>0.95</v>
      </c>
      <c r="DH133" s="125">
        <v>0.9375</v>
      </c>
      <c r="DI133" s="125">
        <v>0.92500000000000004</v>
      </c>
      <c r="DJ133" s="125">
        <v>0.91249999999999998</v>
      </c>
      <c r="DK133" s="125">
        <v>0.9</v>
      </c>
      <c r="DL133" s="125">
        <v>0.88749999999999996</v>
      </c>
      <c r="DM133" s="125">
        <v>0.875</v>
      </c>
      <c r="DN133" s="125">
        <v>0.86250000000000004</v>
      </c>
      <c r="DO133" s="125">
        <v>0.85</v>
      </c>
      <c r="DP133" s="125">
        <v>0.83750000000000002</v>
      </c>
      <c r="DQ133" s="125">
        <v>0.82499999999999996</v>
      </c>
      <c r="DR133" s="125">
        <v>0.8125</v>
      </c>
      <c r="DS133" s="125">
        <v>0.8</v>
      </c>
      <c r="DT133" s="125">
        <v>0.78749999999999998</v>
      </c>
      <c r="DU133" s="125">
        <v>0.77500000000000002</v>
      </c>
      <c r="DV133" s="125">
        <v>0.76249999999999996</v>
      </c>
      <c r="DW133" s="125">
        <v>0.75</v>
      </c>
      <c r="DX133" s="125">
        <v>0.73750000000000004</v>
      </c>
      <c r="DY133" s="125">
        <v>0.72499999999999998</v>
      </c>
      <c r="DZ133" s="125">
        <v>0.71250000000000002</v>
      </c>
      <c r="EA133" s="125">
        <v>0.7</v>
      </c>
      <c r="EB133" s="125">
        <v>0.6875</v>
      </c>
      <c r="EC133" s="125">
        <v>0.67500000000000004</v>
      </c>
      <c r="ED133" s="125">
        <v>0.66249999999999998</v>
      </c>
      <c r="EE133" s="125">
        <v>0.65</v>
      </c>
      <c r="EF133" s="125">
        <v>0.63749999999999996</v>
      </c>
      <c r="EG133" s="125">
        <v>0.625</v>
      </c>
      <c r="EH133" s="125">
        <v>0.61250000000000004</v>
      </c>
      <c r="EI133" s="125">
        <v>0.6</v>
      </c>
      <c r="EJ133" s="125">
        <v>0.58750000000000002</v>
      </c>
      <c r="EK133" s="125">
        <v>0.57499999999999996</v>
      </c>
      <c r="EL133" s="125">
        <v>0.5625</v>
      </c>
      <c r="EM133" s="125">
        <v>0.55000000000000004</v>
      </c>
      <c r="EN133" s="125">
        <v>0.53749999999999998</v>
      </c>
      <c r="EO133" s="125">
        <v>0.52500000000000002</v>
      </c>
      <c r="ER133" s="126">
        <v>6950237.1200000001</v>
      </c>
      <c r="ES133" s="126">
        <v>6861471.0066037616</v>
      </c>
      <c r="ET133" s="126">
        <v>6774616.9432290299</v>
      </c>
      <c r="EU133" s="126">
        <v>6687762.8798542991</v>
      </c>
      <c r="EV133" s="126">
        <v>6600908.8164795674</v>
      </c>
      <c r="EW133" s="126">
        <v>6514054.7531048367</v>
      </c>
      <c r="EX133" s="126">
        <v>6427200.6897301059</v>
      </c>
      <c r="EY133" s="126">
        <v>6340346.6263553742</v>
      </c>
      <c r="EZ133" s="126">
        <v>6253492.5629806435</v>
      </c>
      <c r="FA133" s="126">
        <v>6166638.4996059118</v>
      </c>
      <c r="FB133" s="126">
        <v>6079784.436231181</v>
      </c>
      <c r="FC133" s="126">
        <v>5992930.3728564503</v>
      </c>
      <c r="FD133" s="126">
        <v>5906076.3094817186</v>
      </c>
      <c r="FE133" s="126">
        <v>5819222.2461069878</v>
      </c>
      <c r="FF133" s="126">
        <v>5732368.1827322561</v>
      </c>
      <c r="FG133" s="126">
        <v>5645514.1193575254</v>
      </c>
      <c r="FH133" s="126">
        <v>5558660.0559827946</v>
      </c>
      <c r="FI133" s="126">
        <v>5471805.9926080629</v>
      </c>
      <c r="FJ133" s="126">
        <v>5384951.9292333322</v>
      </c>
      <c r="FK133" s="126">
        <v>5298097.8658586005</v>
      </c>
      <c r="FL133" s="126">
        <v>5211243.8024838697</v>
      </c>
      <c r="FM133" s="126">
        <v>5124389.739109138</v>
      </c>
      <c r="FN133" s="126">
        <v>5037535.6757344063</v>
      </c>
      <c r="FO133" s="126">
        <v>4950681.6123596756</v>
      </c>
      <c r="FP133" s="126">
        <v>4863827.5489849439</v>
      </c>
      <c r="FQ133" s="126">
        <v>4776973.4856102131</v>
      </c>
      <c r="FR133" s="126">
        <v>4690119.4222354824</v>
      </c>
      <c r="FS133" s="126">
        <v>4603265.3588607507</v>
      </c>
      <c r="FT133" s="126">
        <v>4516411.2954860199</v>
      </c>
      <c r="FU133" s="126">
        <v>4429557.2321112882</v>
      </c>
      <c r="FV133" s="126">
        <v>4342703.1687365575</v>
      </c>
      <c r="FW133" s="126">
        <v>4255849.1053618267</v>
      </c>
      <c r="FX133" s="126">
        <v>4168995.041987095</v>
      </c>
      <c r="FY133" s="126">
        <v>4082140.9786123643</v>
      </c>
      <c r="FZ133" s="126">
        <v>3995286.9152376326</v>
      </c>
      <c r="GA133" s="126">
        <v>3908432.8518629018</v>
      </c>
      <c r="GB133" s="126">
        <v>3821578.7884881711</v>
      </c>
      <c r="GC133" s="126">
        <v>3734724.7251134394</v>
      </c>
      <c r="GD133" s="126">
        <v>3647870.6617387086</v>
      </c>
    </row>
    <row r="134" spans="1:186">
      <c r="E134" s="118" t="s">
        <v>601</v>
      </c>
      <c r="F134" s="118" t="s">
        <v>602</v>
      </c>
      <c r="G134" s="118" t="s">
        <v>603</v>
      </c>
      <c r="H134" s="118" t="s">
        <v>604</v>
      </c>
      <c r="I134" s="118" t="s">
        <v>605</v>
      </c>
      <c r="J134" s="118">
        <v>183</v>
      </c>
      <c r="K134" s="118" t="s">
        <v>289</v>
      </c>
      <c r="L134" s="118" t="s">
        <v>269</v>
      </c>
      <c r="M134" s="118" t="s">
        <v>261</v>
      </c>
      <c r="N134" s="118" t="s">
        <v>262</v>
      </c>
      <c r="O134" s="119">
        <v>91.256489999999999</v>
      </c>
      <c r="P134" s="119">
        <v>20.096134766432399</v>
      </c>
      <c r="Q134" s="119">
        <v>0</v>
      </c>
      <c r="R134" s="119">
        <v>0</v>
      </c>
      <c r="S134" s="119">
        <v>0</v>
      </c>
      <c r="T134" s="119">
        <v>0</v>
      </c>
      <c r="U134" s="119">
        <v>0</v>
      </c>
      <c r="V134" s="119">
        <v>0</v>
      </c>
      <c r="W134" s="119">
        <v>0</v>
      </c>
      <c r="X134" s="119">
        <v>0</v>
      </c>
      <c r="Y134" s="119">
        <v>0</v>
      </c>
      <c r="Z134" s="119"/>
      <c r="AA134" s="119"/>
      <c r="AB134" s="119"/>
      <c r="AC134" s="119"/>
      <c r="AD134" s="119"/>
      <c r="AE134" s="119"/>
      <c r="AF134" s="119"/>
      <c r="AG134" s="119"/>
      <c r="AH134" s="119"/>
      <c r="AI134" s="119"/>
      <c r="AJ134" s="119"/>
      <c r="AK134" s="119"/>
      <c r="AL134" s="119"/>
      <c r="AM134" s="119"/>
      <c r="AN134" s="119"/>
      <c r="AO134" s="119"/>
      <c r="AP134" s="119"/>
      <c r="AQ134" s="119"/>
      <c r="AR134" s="119"/>
      <c r="AS134" s="119"/>
      <c r="AT134" s="119"/>
      <c r="AU134" s="119"/>
      <c r="AV134" s="119"/>
      <c r="AW134" s="119"/>
      <c r="AX134" s="119"/>
      <c r="AY134" s="119"/>
      <c r="AZ134" s="119"/>
      <c r="BA134" s="119"/>
      <c r="BB134" s="119"/>
      <c r="BD134" s="100">
        <v>111.3526247664324</v>
      </c>
      <c r="BF134" s="120">
        <v>4</v>
      </c>
      <c r="BH134" s="43">
        <v>0</v>
      </c>
      <c r="BI134" s="43">
        <v>0</v>
      </c>
      <c r="BJ134" s="43">
        <v>0</v>
      </c>
      <c r="BL134" s="43" t="s">
        <v>263</v>
      </c>
      <c r="BM134" s="43">
        <v>0</v>
      </c>
      <c r="BN134" s="121" t="s">
        <v>263</v>
      </c>
      <c r="BP134" s="122">
        <v>6</v>
      </c>
      <c r="BQ134" s="38" t="s">
        <v>116</v>
      </c>
      <c r="BR134" s="96">
        <v>80</v>
      </c>
      <c r="BT134" s="43">
        <v>6</v>
      </c>
      <c r="BU134" s="43">
        <v>0</v>
      </c>
      <c r="BW134" s="38"/>
      <c r="BX134" s="48">
        <v>0</v>
      </c>
      <c r="BY134" s="48">
        <v>0</v>
      </c>
      <c r="BZ134" s="48">
        <v>0</v>
      </c>
      <c r="CA134" s="48">
        <v>0</v>
      </c>
      <c r="CB134" s="48">
        <v>0</v>
      </c>
      <c r="CC134" s="48">
        <v>0</v>
      </c>
      <c r="CD134" s="48">
        <v>0</v>
      </c>
      <c r="CE134" s="48">
        <v>0</v>
      </c>
      <c r="CF134" s="48"/>
      <c r="CG134" s="48"/>
      <c r="CH134" s="48"/>
      <c r="CI134" s="48">
        <v>0</v>
      </c>
      <c r="CJ134" s="48">
        <v>0</v>
      </c>
      <c r="CK134" s="48">
        <v>0</v>
      </c>
      <c r="CL134" s="48"/>
      <c r="CM134" s="48">
        <v>6</v>
      </c>
      <c r="CO134" s="123">
        <v>1</v>
      </c>
      <c r="CP134" s="123">
        <v>1</v>
      </c>
      <c r="CQ134" s="123">
        <v>1</v>
      </c>
      <c r="CR134" s="123">
        <v>1</v>
      </c>
      <c r="CS134" s="123">
        <v>1</v>
      </c>
      <c r="CT134" s="123">
        <v>1</v>
      </c>
      <c r="CU134" s="123">
        <v>1</v>
      </c>
      <c r="CV134" s="123">
        <v>1</v>
      </c>
      <c r="CW134" s="123">
        <v>1</v>
      </c>
      <c r="CX134" s="123">
        <v>1</v>
      </c>
      <c r="CZ134" s="2">
        <v>2012</v>
      </c>
      <c r="DA134" s="124">
        <v>41120</v>
      </c>
      <c r="DC134" s="125">
        <v>1</v>
      </c>
      <c r="DD134" s="125">
        <v>0.98750000000000004</v>
      </c>
      <c r="DE134" s="125">
        <v>0.97499999999999998</v>
      </c>
      <c r="DF134" s="125">
        <v>0.96250000000000002</v>
      </c>
      <c r="DG134" s="125">
        <v>0.95</v>
      </c>
      <c r="DH134" s="125">
        <v>0.9375</v>
      </c>
      <c r="DI134" s="125">
        <v>0.92500000000000004</v>
      </c>
      <c r="DJ134" s="125">
        <v>0.91249999999999998</v>
      </c>
      <c r="DK134" s="125">
        <v>0.9</v>
      </c>
      <c r="DL134" s="125">
        <v>0.88749999999999996</v>
      </c>
      <c r="DM134" s="125">
        <v>0.875</v>
      </c>
      <c r="DN134" s="125">
        <v>0.86250000000000004</v>
      </c>
      <c r="DO134" s="125">
        <v>0.85</v>
      </c>
      <c r="DP134" s="125">
        <v>0.83750000000000002</v>
      </c>
      <c r="DQ134" s="125">
        <v>0.82499999999999996</v>
      </c>
      <c r="DR134" s="125">
        <v>0.8125</v>
      </c>
      <c r="DS134" s="125">
        <v>0.8</v>
      </c>
      <c r="DT134" s="125">
        <v>0.78749999999999998</v>
      </c>
      <c r="DU134" s="125">
        <v>0.77500000000000002</v>
      </c>
      <c r="DV134" s="125">
        <v>0.76249999999999996</v>
      </c>
      <c r="DW134" s="125">
        <v>0.75</v>
      </c>
      <c r="DX134" s="125">
        <v>0.73750000000000004</v>
      </c>
      <c r="DY134" s="125">
        <v>0.72499999999999998</v>
      </c>
      <c r="DZ134" s="125">
        <v>0.71250000000000002</v>
      </c>
      <c r="EA134" s="125">
        <v>0.7</v>
      </c>
      <c r="EB134" s="125">
        <v>0.6875</v>
      </c>
      <c r="EC134" s="125">
        <v>0.67500000000000004</v>
      </c>
      <c r="ED134" s="125">
        <v>0.66249999999999998</v>
      </c>
      <c r="EE134" s="125">
        <v>0.65</v>
      </c>
      <c r="EF134" s="125">
        <v>0.63749999999999996</v>
      </c>
      <c r="EG134" s="125">
        <v>0.625</v>
      </c>
      <c r="EH134" s="125">
        <v>0.61250000000000004</v>
      </c>
      <c r="EI134" s="125">
        <v>0.6</v>
      </c>
      <c r="EJ134" s="125">
        <v>0.58750000000000002</v>
      </c>
      <c r="EK134" s="125">
        <v>0.57499999999999996</v>
      </c>
      <c r="EL134" s="125">
        <v>0.5625</v>
      </c>
      <c r="EM134" s="125">
        <v>0.55000000000000004</v>
      </c>
      <c r="EN134" s="125">
        <v>0.53749999999999998</v>
      </c>
      <c r="EO134" s="125">
        <v>0.52500000000000002</v>
      </c>
      <c r="ER134" s="126">
        <v>20096.134766432398</v>
      </c>
      <c r="ES134" s="126">
        <v>0</v>
      </c>
      <c r="ET134" s="126">
        <v>0</v>
      </c>
      <c r="EU134" s="126">
        <v>0</v>
      </c>
      <c r="EV134" s="126">
        <v>0</v>
      </c>
      <c r="EW134" s="126">
        <v>0</v>
      </c>
      <c r="EX134" s="126">
        <v>0</v>
      </c>
      <c r="EY134" s="126">
        <v>0</v>
      </c>
      <c r="EZ134" s="126">
        <v>0</v>
      </c>
      <c r="FA134" s="126">
        <v>0</v>
      </c>
      <c r="FB134" s="126">
        <v>0</v>
      </c>
      <c r="FC134" s="126">
        <v>0</v>
      </c>
      <c r="FD134" s="126">
        <v>0</v>
      </c>
      <c r="FE134" s="126">
        <v>0</v>
      </c>
      <c r="FF134" s="126">
        <v>0</v>
      </c>
      <c r="FG134" s="126">
        <v>0</v>
      </c>
      <c r="FH134" s="126">
        <v>0</v>
      </c>
      <c r="FI134" s="126">
        <v>0</v>
      </c>
      <c r="FJ134" s="126">
        <v>0</v>
      </c>
      <c r="FK134" s="126">
        <v>0</v>
      </c>
      <c r="FL134" s="126">
        <v>0</v>
      </c>
      <c r="FM134" s="126">
        <v>0</v>
      </c>
      <c r="FN134" s="126">
        <v>0</v>
      </c>
      <c r="FO134" s="126">
        <v>0</v>
      </c>
      <c r="FP134" s="126">
        <v>0</v>
      </c>
      <c r="FQ134" s="126">
        <v>0</v>
      </c>
      <c r="FR134" s="126">
        <v>0</v>
      </c>
      <c r="FS134" s="126">
        <v>0</v>
      </c>
      <c r="FT134" s="126">
        <v>0</v>
      </c>
      <c r="FU134" s="126">
        <v>0</v>
      </c>
      <c r="FV134" s="126">
        <v>0</v>
      </c>
      <c r="FW134" s="126">
        <v>0</v>
      </c>
      <c r="FX134" s="126">
        <v>0</v>
      </c>
      <c r="FY134" s="126">
        <v>0</v>
      </c>
      <c r="FZ134" s="126">
        <v>0</v>
      </c>
      <c r="GA134" s="126">
        <v>0</v>
      </c>
      <c r="GB134" s="126">
        <v>0</v>
      </c>
      <c r="GC134" s="126">
        <v>0</v>
      </c>
      <c r="GD134" s="126">
        <v>0</v>
      </c>
    </row>
    <row r="135" spans="1:186">
      <c r="E135" s="118" t="s">
        <v>601</v>
      </c>
      <c r="F135" s="118" t="s">
        <v>602</v>
      </c>
      <c r="G135" s="118" t="s">
        <v>606</v>
      </c>
      <c r="H135" s="118" t="s">
        <v>607</v>
      </c>
      <c r="I135" s="118" t="s">
        <v>605</v>
      </c>
      <c r="J135" s="118">
        <v>183</v>
      </c>
      <c r="K135" s="118" t="s">
        <v>289</v>
      </c>
      <c r="L135" s="118" t="s">
        <v>269</v>
      </c>
      <c r="M135" s="118" t="s">
        <v>261</v>
      </c>
      <c r="N135" s="118" t="s">
        <v>262</v>
      </c>
      <c r="O135" s="119">
        <v>1167.35274</v>
      </c>
      <c r="P135" s="119">
        <v>2382.0251260851601</v>
      </c>
      <c r="Q135" s="119">
        <v>2904.6006944017699</v>
      </c>
      <c r="R135" s="119">
        <v>11281.683895903299</v>
      </c>
      <c r="S135" s="119">
        <v>14313.241372668101</v>
      </c>
      <c r="T135" s="119">
        <v>2863.1062771054198</v>
      </c>
      <c r="U135" s="119">
        <v>0</v>
      </c>
      <c r="V135" s="119">
        <v>0</v>
      </c>
      <c r="W135" s="119">
        <v>0</v>
      </c>
      <c r="X135" s="119">
        <v>0</v>
      </c>
      <c r="Y135" s="119">
        <v>0</v>
      </c>
      <c r="Z135" s="119"/>
      <c r="AA135" s="119"/>
      <c r="AB135" s="119"/>
      <c r="AC135" s="119"/>
      <c r="AD135" s="119"/>
      <c r="AE135" s="119"/>
      <c r="AF135" s="119"/>
      <c r="AG135" s="119"/>
      <c r="AH135" s="119"/>
      <c r="AI135" s="119"/>
      <c r="AJ135" s="119"/>
      <c r="AK135" s="119"/>
      <c r="AL135" s="119"/>
      <c r="AM135" s="119"/>
      <c r="AN135" s="119"/>
      <c r="AO135" s="119"/>
      <c r="AP135" s="119"/>
      <c r="AQ135" s="119"/>
      <c r="AR135" s="119"/>
      <c r="AS135" s="119"/>
      <c r="AT135" s="119"/>
      <c r="AU135" s="119"/>
      <c r="AV135" s="119"/>
      <c r="AW135" s="119"/>
      <c r="AX135" s="119"/>
      <c r="AY135" s="119"/>
      <c r="AZ135" s="119"/>
      <c r="BA135" s="119"/>
      <c r="BB135" s="119"/>
      <c r="BD135" s="100">
        <v>34912.010106163747</v>
      </c>
      <c r="BF135" s="120">
        <v>4</v>
      </c>
      <c r="BH135" s="43">
        <v>5452026.2199999997</v>
      </c>
      <c r="BI135" s="43">
        <v>0</v>
      </c>
      <c r="BJ135" s="43">
        <v>0</v>
      </c>
      <c r="BL135" s="43" t="s">
        <v>263</v>
      </c>
      <c r="BM135" s="43">
        <v>0</v>
      </c>
      <c r="BN135" s="121" t="s">
        <v>263</v>
      </c>
      <c r="BP135" s="122">
        <v>6</v>
      </c>
      <c r="BQ135" s="38" t="s">
        <v>116</v>
      </c>
      <c r="BR135" s="96">
        <v>80</v>
      </c>
      <c r="BT135" s="43">
        <v>6</v>
      </c>
      <c r="BU135" s="43">
        <v>0</v>
      </c>
      <c r="BW135" s="38"/>
      <c r="BX135" s="48">
        <v>0</v>
      </c>
      <c r="BY135" s="48">
        <v>0</v>
      </c>
      <c r="BZ135" s="48">
        <v>0</v>
      </c>
      <c r="CA135" s="48">
        <v>0</v>
      </c>
      <c r="CB135" s="48">
        <v>0</v>
      </c>
      <c r="CC135" s="48">
        <v>0</v>
      </c>
      <c r="CD135" s="48">
        <v>0</v>
      </c>
      <c r="CE135" s="48">
        <v>0</v>
      </c>
      <c r="CF135" s="48"/>
      <c r="CG135" s="48"/>
      <c r="CH135" s="48"/>
      <c r="CI135" s="48">
        <v>0</v>
      </c>
      <c r="CJ135" s="48">
        <v>0</v>
      </c>
      <c r="CK135" s="48">
        <v>0</v>
      </c>
      <c r="CL135" s="48"/>
      <c r="CM135" s="48">
        <v>6</v>
      </c>
      <c r="CO135" s="123">
        <v>0.1016663851577688</v>
      </c>
      <c r="CP135" s="123">
        <v>0.18486413531793389</v>
      </c>
      <c r="CQ135" s="123">
        <v>0.50801034951748547</v>
      </c>
      <c r="CR135" s="123">
        <v>0.91799079261265648</v>
      </c>
      <c r="CS135" s="123">
        <v>1</v>
      </c>
      <c r="CT135" s="123">
        <v>1</v>
      </c>
      <c r="CU135" s="123">
        <v>1</v>
      </c>
      <c r="CV135" s="123">
        <v>1</v>
      </c>
      <c r="CW135" s="123">
        <v>1</v>
      </c>
      <c r="CX135" s="123">
        <v>1</v>
      </c>
      <c r="CZ135" s="2">
        <v>2015</v>
      </c>
      <c r="DA135" s="124">
        <v>42215</v>
      </c>
      <c r="DC135" s="125">
        <v>1</v>
      </c>
      <c r="DD135" s="125">
        <v>1</v>
      </c>
      <c r="DE135" s="125">
        <v>1</v>
      </c>
      <c r="DF135" s="125">
        <v>1</v>
      </c>
      <c r="DG135" s="125">
        <v>0.98750000000000004</v>
      </c>
      <c r="DH135" s="125">
        <v>0.97499999999999998</v>
      </c>
      <c r="DI135" s="125">
        <v>0.96250000000000002</v>
      </c>
      <c r="DJ135" s="125">
        <v>0.95</v>
      </c>
      <c r="DK135" s="125">
        <v>0.9375</v>
      </c>
      <c r="DL135" s="125">
        <v>0.92500000000000004</v>
      </c>
      <c r="DM135" s="125">
        <v>0.91249999999999998</v>
      </c>
      <c r="DN135" s="125">
        <v>0.9</v>
      </c>
      <c r="DO135" s="125">
        <v>0.88749999999999996</v>
      </c>
      <c r="DP135" s="125">
        <v>0.875</v>
      </c>
      <c r="DQ135" s="125">
        <v>0.86250000000000004</v>
      </c>
      <c r="DR135" s="125">
        <v>0.85</v>
      </c>
      <c r="DS135" s="125">
        <v>0.83750000000000002</v>
      </c>
      <c r="DT135" s="125">
        <v>0.82499999999999996</v>
      </c>
      <c r="DU135" s="125">
        <v>0.8125</v>
      </c>
      <c r="DV135" s="125">
        <v>0.8</v>
      </c>
      <c r="DW135" s="125">
        <v>0.78749999999999998</v>
      </c>
      <c r="DX135" s="125">
        <v>0.77500000000000002</v>
      </c>
      <c r="DY135" s="125">
        <v>0.76249999999999996</v>
      </c>
      <c r="DZ135" s="125">
        <v>0.75</v>
      </c>
      <c r="EA135" s="125">
        <v>0.73750000000000004</v>
      </c>
      <c r="EB135" s="125">
        <v>0.72499999999999998</v>
      </c>
      <c r="EC135" s="125">
        <v>0.71250000000000002</v>
      </c>
      <c r="ED135" s="125">
        <v>0.7</v>
      </c>
      <c r="EE135" s="125">
        <v>0.6875</v>
      </c>
      <c r="EF135" s="125">
        <v>0.67500000000000004</v>
      </c>
      <c r="EG135" s="125">
        <v>0.66249999999999998</v>
      </c>
      <c r="EH135" s="125">
        <v>0.65</v>
      </c>
      <c r="EI135" s="125">
        <v>0.63749999999999996</v>
      </c>
      <c r="EJ135" s="125">
        <v>0.625</v>
      </c>
      <c r="EK135" s="125">
        <v>0.61250000000000004</v>
      </c>
      <c r="EL135" s="125">
        <v>0.6</v>
      </c>
      <c r="EM135" s="125">
        <v>0.58750000000000002</v>
      </c>
      <c r="EN135" s="125">
        <v>0.57499999999999996</v>
      </c>
      <c r="EO135" s="125">
        <v>0.5625</v>
      </c>
      <c r="ER135" s="126">
        <v>7834051.34608516</v>
      </c>
      <c r="ES135" s="126">
        <v>8356626.9144017696</v>
      </c>
      <c r="ET135" s="126">
        <v>19638310.81030507</v>
      </c>
      <c r="EU135" s="126">
        <v>33951552.182973169</v>
      </c>
      <c r="EV135" s="126">
        <v>36354475.229327612</v>
      </c>
      <c r="EW135" s="126">
        <v>35894291.998576626</v>
      </c>
      <c r="EX135" s="126">
        <v>35434108.767825641</v>
      </c>
      <c r="EY135" s="126">
        <v>34973925.537074655</v>
      </c>
      <c r="EZ135" s="126">
        <v>34513742.306323677</v>
      </c>
      <c r="FA135" s="126">
        <v>34053559.075572699</v>
      </c>
      <c r="FB135" s="126">
        <v>33593375.844821714</v>
      </c>
      <c r="FC135" s="126">
        <v>33133192.614070732</v>
      </c>
      <c r="FD135" s="126">
        <v>32673009.383319747</v>
      </c>
      <c r="FE135" s="126">
        <v>32212826.152568765</v>
      </c>
      <c r="FF135" s="126">
        <v>31752642.921817787</v>
      </c>
      <c r="FG135" s="126">
        <v>31292459.691066802</v>
      </c>
      <c r="FH135" s="126">
        <v>30832276.46031582</v>
      </c>
      <c r="FI135" s="126">
        <v>30372093.229564834</v>
      </c>
      <c r="FJ135" s="126">
        <v>29911909.998813853</v>
      </c>
      <c r="FK135" s="126">
        <v>29451726.768062875</v>
      </c>
      <c r="FL135" s="126">
        <v>28991543.537311889</v>
      </c>
      <c r="FM135" s="126">
        <v>28531360.306560908</v>
      </c>
      <c r="FN135" s="126">
        <v>28071177.075809922</v>
      </c>
      <c r="FO135" s="126">
        <v>27610993.84505894</v>
      </c>
      <c r="FP135" s="126">
        <v>27150810.614307962</v>
      </c>
      <c r="FQ135" s="126">
        <v>26690627.383556977</v>
      </c>
      <c r="FR135" s="126">
        <v>26230444.152805995</v>
      </c>
      <c r="FS135" s="126">
        <v>25770260.92205501</v>
      </c>
      <c r="FT135" s="126">
        <v>25310077.691304032</v>
      </c>
      <c r="FU135" s="126">
        <v>24849894.46055305</v>
      </c>
      <c r="FV135" s="126">
        <v>24389711.229802065</v>
      </c>
      <c r="FW135" s="126">
        <v>23929527.999051083</v>
      </c>
      <c r="FX135" s="126">
        <v>23469344.768300097</v>
      </c>
      <c r="FY135" s="126">
        <v>23009161.537549119</v>
      </c>
      <c r="FZ135" s="126">
        <v>22548978.306798138</v>
      </c>
      <c r="GA135" s="126">
        <v>22088795.076047152</v>
      </c>
      <c r="GB135" s="126">
        <v>21628611.845296171</v>
      </c>
      <c r="GC135" s="126">
        <v>21168428.614545189</v>
      </c>
      <c r="GD135" s="126">
        <v>20708245.383794207</v>
      </c>
    </row>
    <row r="136" spans="1:186">
      <c r="E136" s="118" t="s">
        <v>601</v>
      </c>
      <c r="F136" s="118" t="s">
        <v>602</v>
      </c>
      <c r="G136" s="118" t="s">
        <v>608</v>
      </c>
      <c r="H136" s="118" t="s">
        <v>609</v>
      </c>
      <c r="I136" s="118" t="s">
        <v>610</v>
      </c>
      <c r="J136" s="118">
        <v>156</v>
      </c>
      <c r="K136" s="118" t="s">
        <v>289</v>
      </c>
      <c r="L136" s="118" t="s">
        <v>269</v>
      </c>
      <c r="M136" s="118" t="s">
        <v>261</v>
      </c>
      <c r="N136" s="118" t="s">
        <v>262</v>
      </c>
      <c r="O136" s="119">
        <v>1211.0251499999999</v>
      </c>
      <c r="P136" s="119">
        <v>91.107097974369594</v>
      </c>
      <c r="Q136" s="119">
        <v>0</v>
      </c>
      <c r="R136" s="119">
        <v>0</v>
      </c>
      <c r="S136" s="119">
        <v>0</v>
      </c>
      <c r="T136" s="119">
        <v>0</v>
      </c>
      <c r="U136" s="119">
        <v>0</v>
      </c>
      <c r="V136" s="119">
        <v>0</v>
      </c>
      <c r="W136" s="119">
        <v>0</v>
      </c>
      <c r="X136" s="119">
        <v>0</v>
      </c>
      <c r="Y136" s="119">
        <v>0</v>
      </c>
      <c r="Z136" s="119"/>
      <c r="AA136" s="119"/>
      <c r="AB136" s="119"/>
      <c r="AC136" s="119"/>
      <c r="AD136" s="119"/>
      <c r="AE136" s="119"/>
      <c r="AF136" s="119"/>
      <c r="AG136" s="119"/>
      <c r="AH136" s="119"/>
      <c r="AI136" s="119"/>
      <c r="AJ136" s="119"/>
      <c r="AK136" s="119"/>
      <c r="AL136" s="119"/>
      <c r="AM136" s="119"/>
      <c r="AN136" s="119"/>
      <c r="AO136" s="119"/>
      <c r="AP136" s="119"/>
      <c r="AQ136" s="119"/>
      <c r="AR136" s="119"/>
      <c r="AS136" s="119"/>
      <c r="AT136" s="119"/>
      <c r="AU136" s="119"/>
      <c r="AV136" s="119"/>
      <c r="AW136" s="119"/>
      <c r="AX136" s="119"/>
      <c r="AY136" s="119"/>
      <c r="AZ136" s="119"/>
      <c r="BA136" s="119"/>
      <c r="BB136" s="119"/>
      <c r="BD136" s="100">
        <v>1302.1322479743694</v>
      </c>
      <c r="BF136" s="120">
        <v>4</v>
      </c>
      <c r="BH136" s="43">
        <v>1337448.9099999999</v>
      </c>
      <c r="BI136" s="43">
        <v>0</v>
      </c>
      <c r="BJ136" s="43">
        <v>0</v>
      </c>
      <c r="BL136" s="43" t="s">
        <v>263</v>
      </c>
      <c r="BM136" s="43">
        <v>0</v>
      </c>
      <c r="BN136" s="121" t="s">
        <v>263</v>
      </c>
      <c r="BP136" s="122">
        <v>6</v>
      </c>
      <c r="BQ136" s="38" t="s">
        <v>116</v>
      </c>
      <c r="BR136" s="96">
        <v>80</v>
      </c>
      <c r="BT136" s="43">
        <v>6</v>
      </c>
      <c r="BU136" s="43">
        <v>0</v>
      </c>
      <c r="BW136" s="38"/>
      <c r="BX136" s="48">
        <v>0</v>
      </c>
      <c r="BY136" s="48">
        <v>0</v>
      </c>
      <c r="BZ136" s="48">
        <v>0</v>
      </c>
      <c r="CA136" s="48">
        <v>0</v>
      </c>
      <c r="CB136" s="48">
        <v>0</v>
      </c>
      <c r="CC136" s="48">
        <v>0</v>
      </c>
      <c r="CD136" s="48">
        <v>0</v>
      </c>
      <c r="CE136" s="48">
        <v>0</v>
      </c>
      <c r="CF136" s="48"/>
      <c r="CG136" s="48"/>
      <c r="CH136" s="48"/>
      <c r="CI136" s="48">
        <v>0</v>
      </c>
      <c r="CJ136" s="48">
        <v>0</v>
      </c>
      <c r="CK136" s="48">
        <v>0</v>
      </c>
      <c r="CL136" s="48"/>
      <c r="CM136" s="48">
        <v>6</v>
      </c>
      <c r="CO136" s="123">
        <v>1</v>
      </c>
      <c r="CP136" s="123">
        <v>1</v>
      </c>
      <c r="CQ136" s="123">
        <v>1</v>
      </c>
      <c r="CR136" s="123">
        <v>1</v>
      </c>
      <c r="CS136" s="123">
        <v>1</v>
      </c>
      <c r="CT136" s="123">
        <v>1</v>
      </c>
      <c r="CU136" s="123">
        <v>1</v>
      </c>
      <c r="CV136" s="123">
        <v>1</v>
      </c>
      <c r="CW136" s="123">
        <v>1</v>
      </c>
      <c r="CX136" s="123">
        <v>1</v>
      </c>
      <c r="CZ136" s="2">
        <v>2012</v>
      </c>
      <c r="DA136" s="124">
        <v>41120</v>
      </c>
      <c r="DC136" s="125">
        <v>1</v>
      </c>
      <c r="DD136" s="125">
        <v>0.98750000000000004</v>
      </c>
      <c r="DE136" s="125">
        <v>0.97499999999999998</v>
      </c>
      <c r="DF136" s="125">
        <v>0.96250000000000002</v>
      </c>
      <c r="DG136" s="125">
        <v>0.95</v>
      </c>
      <c r="DH136" s="125">
        <v>0.9375</v>
      </c>
      <c r="DI136" s="125">
        <v>0.92500000000000004</v>
      </c>
      <c r="DJ136" s="125">
        <v>0.91249999999999998</v>
      </c>
      <c r="DK136" s="125">
        <v>0.9</v>
      </c>
      <c r="DL136" s="125">
        <v>0.88749999999999996</v>
      </c>
      <c r="DM136" s="125">
        <v>0.875</v>
      </c>
      <c r="DN136" s="125">
        <v>0.86250000000000004</v>
      </c>
      <c r="DO136" s="125">
        <v>0.85</v>
      </c>
      <c r="DP136" s="125">
        <v>0.83750000000000002</v>
      </c>
      <c r="DQ136" s="125">
        <v>0.82499999999999996</v>
      </c>
      <c r="DR136" s="125">
        <v>0.8125</v>
      </c>
      <c r="DS136" s="125">
        <v>0.8</v>
      </c>
      <c r="DT136" s="125">
        <v>0.78749999999999998</v>
      </c>
      <c r="DU136" s="125">
        <v>0.77500000000000002</v>
      </c>
      <c r="DV136" s="125">
        <v>0.76249999999999996</v>
      </c>
      <c r="DW136" s="125">
        <v>0.75</v>
      </c>
      <c r="DX136" s="125">
        <v>0.73750000000000004</v>
      </c>
      <c r="DY136" s="125">
        <v>0.72499999999999998</v>
      </c>
      <c r="DZ136" s="125">
        <v>0.71250000000000002</v>
      </c>
      <c r="EA136" s="125">
        <v>0.7</v>
      </c>
      <c r="EB136" s="125">
        <v>0.6875</v>
      </c>
      <c r="EC136" s="125">
        <v>0.67500000000000004</v>
      </c>
      <c r="ED136" s="125">
        <v>0.66249999999999998</v>
      </c>
      <c r="EE136" s="125">
        <v>0.65</v>
      </c>
      <c r="EF136" s="125">
        <v>0.63749999999999996</v>
      </c>
      <c r="EG136" s="125">
        <v>0.625</v>
      </c>
      <c r="EH136" s="125">
        <v>0.61250000000000004</v>
      </c>
      <c r="EI136" s="125">
        <v>0.6</v>
      </c>
      <c r="EJ136" s="125">
        <v>0.58750000000000002</v>
      </c>
      <c r="EK136" s="125">
        <v>0.57499999999999996</v>
      </c>
      <c r="EL136" s="125">
        <v>0.5625</v>
      </c>
      <c r="EM136" s="125">
        <v>0.55000000000000004</v>
      </c>
      <c r="EN136" s="125">
        <v>0.53749999999999998</v>
      </c>
      <c r="EO136" s="125">
        <v>0.52500000000000002</v>
      </c>
      <c r="ER136" s="126">
        <v>1428556.0079743695</v>
      </c>
      <c r="ES136" s="126">
        <v>1320730.7986250001</v>
      </c>
      <c r="ET136" s="126">
        <v>1304012.68725</v>
      </c>
      <c r="EU136" s="126">
        <v>1287294.5758749999</v>
      </c>
      <c r="EV136" s="126">
        <v>1270576.4644999998</v>
      </c>
      <c r="EW136" s="126">
        <v>1253858.3531249999</v>
      </c>
      <c r="EX136" s="126">
        <v>1237140.24175</v>
      </c>
      <c r="EY136" s="126">
        <v>1220422.1303749999</v>
      </c>
      <c r="EZ136" s="126">
        <v>1203704.0189999999</v>
      </c>
      <c r="FA136" s="126">
        <v>1186985.9076249998</v>
      </c>
      <c r="FB136" s="126">
        <v>1170267.7962499999</v>
      </c>
      <c r="FC136" s="126">
        <v>1153549.684875</v>
      </c>
      <c r="FD136" s="126">
        <v>1136831.5734999999</v>
      </c>
      <c r="FE136" s="126">
        <v>1120113.4621249998</v>
      </c>
      <c r="FF136" s="126">
        <v>1103395.35075</v>
      </c>
      <c r="FG136" s="126">
        <v>1086677.2393749999</v>
      </c>
      <c r="FH136" s="126">
        <v>1069959.128</v>
      </c>
      <c r="FI136" s="126">
        <v>1053241.0166249999</v>
      </c>
      <c r="FJ136" s="126">
        <v>1036522.90525</v>
      </c>
      <c r="FK136" s="126">
        <v>1019804.7938749999</v>
      </c>
      <c r="FL136" s="126">
        <v>1003086.6824999999</v>
      </c>
      <c r="FM136" s="126">
        <v>986368.57112500002</v>
      </c>
      <c r="FN136" s="126">
        <v>969650.45974999992</v>
      </c>
      <c r="FO136" s="126">
        <v>952932.34837499994</v>
      </c>
      <c r="FP136" s="126">
        <v>936214.23699999985</v>
      </c>
      <c r="FQ136" s="126">
        <v>919496.12562499999</v>
      </c>
      <c r="FR136" s="126">
        <v>902778.01425000001</v>
      </c>
      <c r="FS136" s="126">
        <v>886059.90287499991</v>
      </c>
      <c r="FT136" s="126">
        <v>869341.79149999993</v>
      </c>
      <c r="FU136" s="126">
        <v>852623.68012499984</v>
      </c>
      <c r="FV136" s="126">
        <v>835905.56874999998</v>
      </c>
      <c r="FW136" s="126">
        <v>819187.457375</v>
      </c>
      <c r="FX136" s="126">
        <v>802469.3459999999</v>
      </c>
      <c r="FY136" s="126">
        <v>785751.23462499992</v>
      </c>
      <c r="FZ136" s="126">
        <v>769033.12324999995</v>
      </c>
      <c r="GA136" s="126">
        <v>752315.01187499997</v>
      </c>
      <c r="GB136" s="126">
        <v>735596.90049999999</v>
      </c>
      <c r="GC136" s="126">
        <v>718878.78912499989</v>
      </c>
      <c r="GD136" s="126">
        <v>702160.67775000003</v>
      </c>
    </row>
    <row r="137" spans="1:186">
      <c r="E137" s="118" t="s">
        <v>601</v>
      </c>
      <c r="F137" s="118" t="s">
        <v>602</v>
      </c>
      <c r="G137" s="118" t="s">
        <v>611</v>
      </c>
      <c r="H137" s="118" t="s">
        <v>612</v>
      </c>
      <c r="I137" s="118" t="s">
        <v>613</v>
      </c>
      <c r="J137" s="118">
        <v>248</v>
      </c>
      <c r="K137" s="118" t="s">
        <v>488</v>
      </c>
      <c r="L137" s="118" t="s">
        <v>269</v>
      </c>
      <c r="M137" s="118" t="s">
        <v>290</v>
      </c>
      <c r="N137" s="118" t="s">
        <v>262</v>
      </c>
      <c r="O137" s="119">
        <v>270.00868000000003</v>
      </c>
      <c r="P137" s="119">
        <v>1083.17374937164</v>
      </c>
      <c r="Q137" s="119">
        <v>28.180421557180601</v>
      </c>
      <c r="R137" s="119">
        <v>0</v>
      </c>
      <c r="S137" s="119">
        <v>0</v>
      </c>
      <c r="T137" s="119">
        <v>0</v>
      </c>
      <c r="U137" s="119">
        <v>0</v>
      </c>
      <c r="V137" s="119">
        <v>0</v>
      </c>
      <c r="W137" s="119">
        <v>0</v>
      </c>
      <c r="X137" s="119">
        <v>0</v>
      </c>
      <c r="Y137" s="119">
        <v>0</v>
      </c>
      <c r="Z137" s="119"/>
      <c r="AA137" s="119"/>
      <c r="AB137" s="119"/>
      <c r="AC137" s="119"/>
      <c r="AD137" s="119"/>
      <c r="AE137" s="119"/>
      <c r="AF137" s="119"/>
      <c r="AG137" s="119"/>
      <c r="AH137" s="119"/>
      <c r="AI137" s="119"/>
      <c r="AJ137" s="119"/>
      <c r="AK137" s="119"/>
      <c r="AL137" s="119"/>
      <c r="AM137" s="119"/>
      <c r="AN137" s="119"/>
      <c r="AO137" s="119"/>
      <c r="AP137" s="119"/>
      <c r="AQ137" s="119"/>
      <c r="AR137" s="119"/>
      <c r="AS137" s="119"/>
      <c r="AT137" s="119"/>
      <c r="AU137" s="119"/>
      <c r="AV137" s="119"/>
      <c r="AW137" s="119"/>
      <c r="AX137" s="119"/>
      <c r="AY137" s="119"/>
      <c r="AZ137" s="119"/>
      <c r="BA137" s="119"/>
      <c r="BB137" s="119"/>
      <c r="BD137" s="100">
        <v>1381.3628509288205</v>
      </c>
      <c r="BF137" s="120">
        <v>5</v>
      </c>
      <c r="BH137" s="43">
        <v>1336291.53</v>
      </c>
      <c r="BI137" s="43">
        <v>0</v>
      </c>
      <c r="BJ137" s="43">
        <v>0</v>
      </c>
      <c r="BL137" s="43" t="s">
        <v>263</v>
      </c>
      <c r="BM137" s="43">
        <v>0</v>
      </c>
      <c r="BN137" s="121" t="s">
        <v>263</v>
      </c>
      <c r="BP137" s="122">
        <v>10</v>
      </c>
      <c r="BQ137" s="38" t="s">
        <v>120</v>
      </c>
      <c r="BR137" s="96">
        <v>50</v>
      </c>
      <c r="BT137" s="43">
        <v>0</v>
      </c>
      <c r="BU137" s="43">
        <v>0</v>
      </c>
      <c r="BW137" s="38"/>
      <c r="BX137" s="48">
        <v>0</v>
      </c>
      <c r="BY137" s="48">
        <v>0</v>
      </c>
      <c r="BZ137" s="48">
        <v>10</v>
      </c>
      <c r="CA137" s="48">
        <v>0</v>
      </c>
      <c r="CB137" s="48">
        <v>0</v>
      </c>
      <c r="CC137" s="48">
        <v>0</v>
      </c>
      <c r="CD137" s="48">
        <v>0</v>
      </c>
      <c r="CE137" s="48">
        <v>0</v>
      </c>
      <c r="CF137" s="48"/>
      <c r="CG137" s="48"/>
      <c r="CH137" s="48"/>
      <c r="CI137" s="48">
        <v>0</v>
      </c>
      <c r="CJ137" s="48">
        <v>0</v>
      </c>
      <c r="CK137" s="48">
        <v>0</v>
      </c>
      <c r="CL137" s="48"/>
      <c r="CM137" s="48">
        <v>10</v>
      </c>
      <c r="CO137" s="123">
        <v>0.9795995516035253</v>
      </c>
      <c r="CP137" s="123">
        <v>1</v>
      </c>
      <c r="CQ137" s="123">
        <v>1</v>
      </c>
      <c r="CR137" s="123">
        <v>1</v>
      </c>
      <c r="CS137" s="123">
        <v>1</v>
      </c>
      <c r="CT137" s="123">
        <v>1</v>
      </c>
      <c r="CU137" s="123">
        <v>1</v>
      </c>
      <c r="CV137" s="123">
        <v>1</v>
      </c>
      <c r="CW137" s="123">
        <v>1</v>
      </c>
      <c r="CX137" s="123">
        <v>1</v>
      </c>
      <c r="CZ137" s="2">
        <v>2012</v>
      </c>
      <c r="DA137" s="124">
        <v>41120</v>
      </c>
      <c r="DC137" s="125">
        <v>1</v>
      </c>
      <c r="DD137" s="125">
        <v>0.98</v>
      </c>
      <c r="DE137" s="125">
        <v>0.96</v>
      </c>
      <c r="DF137" s="125">
        <v>0.94</v>
      </c>
      <c r="DG137" s="125">
        <v>0.92</v>
      </c>
      <c r="DH137" s="125">
        <v>0.9</v>
      </c>
      <c r="DI137" s="125">
        <v>0.88</v>
      </c>
      <c r="DJ137" s="125">
        <v>0.86</v>
      </c>
      <c r="DK137" s="125">
        <v>0.84</v>
      </c>
      <c r="DL137" s="125">
        <v>0.82000000000000006</v>
      </c>
      <c r="DM137" s="125">
        <v>0.8</v>
      </c>
      <c r="DN137" s="125">
        <v>0.78</v>
      </c>
      <c r="DO137" s="125">
        <v>0.76</v>
      </c>
      <c r="DP137" s="125">
        <v>0.74</v>
      </c>
      <c r="DQ137" s="125">
        <v>0.72</v>
      </c>
      <c r="DR137" s="125">
        <v>0.7</v>
      </c>
      <c r="DS137" s="125">
        <v>0.67999999999999994</v>
      </c>
      <c r="DT137" s="125">
        <v>0.65999999999999992</v>
      </c>
      <c r="DU137" s="125">
        <v>0.64</v>
      </c>
      <c r="DV137" s="125">
        <v>0.62</v>
      </c>
      <c r="DW137" s="125">
        <v>0.6</v>
      </c>
      <c r="DX137" s="125">
        <v>0.58000000000000007</v>
      </c>
      <c r="DY137" s="125">
        <v>0.56000000000000005</v>
      </c>
      <c r="DZ137" s="125">
        <v>0.54</v>
      </c>
      <c r="EA137" s="125">
        <v>0.52</v>
      </c>
      <c r="EB137" s="125">
        <v>0.5</v>
      </c>
      <c r="EC137" s="125">
        <v>0.48</v>
      </c>
      <c r="ED137" s="125">
        <v>0.45999999999999996</v>
      </c>
      <c r="EE137" s="125">
        <v>0.43999999999999995</v>
      </c>
      <c r="EF137" s="125">
        <v>0.42000000000000004</v>
      </c>
      <c r="EG137" s="125">
        <v>0.4</v>
      </c>
      <c r="EH137" s="125">
        <v>0.38</v>
      </c>
      <c r="EI137" s="125">
        <v>0.36</v>
      </c>
      <c r="EJ137" s="125">
        <v>0.33999999999999997</v>
      </c>
      <c r="EK137" s="125">
        <v>0.31999999999999995</v>
      </c>
      <c r="EL137" s="125">
        <v>0.30000000000000004</v>
      </c>
      <c r="EM137" s="125">
        <v>0.28000000000000003</v>
      </c>
      <c r="EN137" s="125">
        <v>0.26</v>
      </c>
      <c r="EO137" s="125">
        <v>0.24</v>
      </c>
      <c r="ER137" s="126">
        <v>2419465.2793716402</v>
      </c>
      <c r="ES137" s="126">
        <v>1337182.5125260369</v>
      </c>
      <c r="ET137" s="126">
        <v>1309893.0734948933</v>
      </c>
      <c r="EU137" s="126">
        <v>1282603.6344637496</v>
      </c>
      <c r="EV137" s="126">
        <v>1255314.1954326062</v>
      </c>
      <c r="EW137" s="126">
        <v>1228024.7564014625</v>
      </c>
      <c r="EX137" s="126">
        <v>1200735.317370319</v>
      </c>
      <c r="EY137" s="126">
        <v>1173445.8783391754</v>
      </c>
      <c r="EZ137" s="126">
        <v>1146156.4393080317</v>
      </c>
      <c r="FA137" s="126">
        <v>1118867.0002768883</v>
      </c>
      <c r="FB137" s="126">
        <v>1091577.5612457446</v>
      </c>
      <c r="FC137" s="126">
        <v>1064288.1222146009</v>
      </c>
      <c r="FD137" s="126">
        <v>1036998.6831834572</v>
      </c>
      <c r="FE137" s="126">
        <v>1009709.2441523137</v>
      </c>
      <c r="FF137" s="126">
        <v>982419.80512117001</v>
      </c>
      <c r="FG137" s="126">
        <v>955130.36609002633</v>
      </c>
      <c r="FH137" s="126">
        <v>927840.92705888278</v>
      </c>
      <c r="FI137" s="126">
        <v>900551.48802773911</v>
      </c>
      <c r="FJ137" s="126">
        <v>873262.04899659567</v>
      </c>
      <c r="FK137" s="126">
        <v>845972.60996545199</v>
      </c>
      <c r="FL137" s="126">
        <v>818683.17093430832</v>
      </c>
      <c r="FM137" s="126">
        <v>791393.73190316488</v>
      </c>
      <c r="FN137" s="126">
        <v>764104.29287202121</v>
      </c>
      <c r="FO137" s="126">
        <v>736814.85384087753</v>
      </c>
      <c r="FP137" s="126">
        <v>709525.41480973398</v>
      </c>
      <c r="FQ137" s="126">
        <v>682235.97577859031</v>
      </c>
      <c r="FR137" s="126">
        <v>654946.53674744663</v>
      </c>
      <c r="FS137" s="126">
        <v>627657.09771630308</v>
      </c>
      <c r="FT137" s="126">
        <v>600367.6586851594</v>
      </c>
      <c r="FU137" s="126">
        <v>573078.21965401596</v>
      </c>
      <c r="FV137" s="126">
        <v>545788.78062287229</v>
      </c>
      <c r="FW137" s="126">
        <v>518499.34159172862</v>
      </c>
      <c r="FX137" s="126">
        <v>491209.902560585</v>
      </c>
      <c r="FY137" s="126">
        <v>463920.46352944139</v>
      </c>
      <c r="FZ137" s="126">
        <v>436631.02449829772</v>
      </c>
      <c r="GA137" s="126">
        <v>409341.58546715422</v>
      </c>
      <c r="GB137" s="126">
        <v>382052.1464360106</v>
      </c>
      <c r="GC137" s="126">
        <v>354762.70740486699</v>
      </c>
      <c r="GD137" s="126">
        <v>327473.26837372332</v>
      </c>
    </row>
    <row r="138" spans="1:186">
      <c r="E138" s="118" t="s">
        <v>601</v>
      </c>
      <c r="F138" s="118" t="s">
        <v>602</v>
      </c>
      <c r="G138" s="118" t="s">
        <v>614</v>
      </c>
      <c r="H138" s="118" t="s">
        <v>615</v>
      </c>
      <c r="I138" s="118" t="s">
        <v>616</v>
      </c>
      <c r="J138" s="118">
        <v>272</v>
      </c>
      <c r="K138" s="118" t="s">
        <v>488</v>
      </c>
      <c r="L138" s="118" t="s">
        <v>269</v>
      </c>
      <c r="M138" s="118" t="s">
        <v>290</v>
      </c>
      <c r="N138" s="118" t="s">
        <v>262</v>
      </c>
      <c r="O138" s="119">
        <v>1413.51614</v>
      </c>
      <c r="P138" s="119">
        <v>2377.4</v>
      </c>
      <c r="Q138" s="119">
        <v>52.7</v>
      </c>
      <c r="R138" s="119">
        <v>0</v>
      </c>
      <c r="S138" s="119">
        <v>0</v>
      </c>
      <c r="T138" s="119">
        <v>0</v>
      </c>
      <c r="U138" s="119">
        <v>0</v>
      </c>
      <c r="V138" s="119">
        <v>0</v>
      </c>
      <c r="W138" s="119">
        <v>0</v>
      </c>
      <c r="X138" s="119">
        <v>0</v>
      </c>
      <c r="Y138" s="119">
        <v>0</v>
      </c>
      <c r="Z138" s="119"/>
      <c r="AA138" s="119"/>
      <c r="AB138" s="119"/>
      <c r="AC138" s="119"/>
      <c r="AD138" s="119"/>
      <c r="AE138" s="119"/>
      <c r="AF138" s="119"/>
      <c r="AG138" s="119"/>
      <c r="AH138" s="119"/>
      <c r="AI138" s="119"/>
      <c r="AJ138" s="119"/>
      <c r="AK138" s="119"/>
      <c r="AL138" s="119"/>
      <c r="AM138" s="119"/>
      <c r="AN138" s="119"/>
      <c r="AO138" s="119"/>
      <c r="AP138" s="119"/>
      <c r="AQ138" s="119"/>
      <c r="AR138" s="119"/>
      <c r="AS138" s="119"/>
      <c r="AT138" s="119"/>
      <c r="AU138" s="119"/>
      <c r="AV138" s="119"/>
      <c r="AW138" s="119"/>
      <c r="AX138" s="119"/>
      <c r="AY138" s="119"/>
      <c r="AZ138" s="119"/>
      <c r="BA138" s="119"/>
      <c r="BB138" s="119"/>
      <c r="BD138" s="100">
        <v>3843.6161400000001</v>
      </c>
      <c r="BF138" s="120">
        <v>5</v>
      </c>
      <c r="BH138" s="43">
        <v>4649440.78</v>
      </c>
      <c r="BI138" s="43">
        <v>0</v>
      </c>
      <c r="BJ138" s="43">
        <v>0</v>
      </c>
      <c r="BL138" s="43" t="s">
        <v>263</v>
      </c>
      <c r="BM138" s="43">
        <v>0</v>
      </c>
      <c r="BN138" s="121" t="s">
        <v>263</v>
      </c>
      <c r="BP138" s="122">
        <v>8</v>
      </c>
      <c r="BQ138" s="38" t="s">
        <v>118</v>
      </c>
      <c r="BR138" s="96">
        <v>50</v>
      </c>
      <c r="BT138" s="43">
        <v>0</v>
      </c>
      <c r="BU138" s="43">
        <v>0</v>
      </c>
      <c r="BW138" s="38"/>
      <c r="BX138" s="48">
        <v>8</v>
      </c>
      <c r="BY138" s="48">
        <v>0</v>
      </c>
      <c r="BZ138" s="48">
        <v>0</v>
      </c>
      <c r="CA138" s="48">
        <v>0</v>
      </c>
      <c r="CB138" s="48">
        <v>0</v>
      </c>
      <c r="CC138" s="48">
        <v>0</v>
      </c>
      <c r="CD138" s="48">
        <v>0</v>
      </c>
      <c r="CE138" s="48">
        <v>0</v>
      </c>
      <c r="CF138" s="48"/>
      <c r="CG138" s="48"/>
      <c r="CH138" s="48"/>
      <c r="CI138" s="48">
        <v>0</v>
      </c>
      <c r="CJ138" s="48">
        <v>0</v>
      </c>
      <c r="CK138" s="48">
        <v>0</v>
      </c>
      <c r="CL138" s="48"/>
      <c r="CM138" s="48">
        <v>8</v>
      </c>
      <c r="CO138" s="123">
        <v>0.98628895340209499</v>
      </c>
      <c r="CP138" s="123">
        <v>1</v>
      </c>
      <c r="CQ138" s="123">
        <v>1</v>
      </c>
      <c r="CR138" s="123">
        <v>1</v>
      </c>
      <c r="CS138" s="123">
        <v>1</v>
      </c>
      <c r="CT138" s="123">
        <v>1</v>
      </c>
      <c r="CU138" s="123">
        <v>1</v>
      </c>
      <c r="CV138" s="123">
        <v>1</v>
      </c>
      <c r="CW138" s="123">
        <v>1</v>
      </c>
      <c r="CX138" s="123">
        <v>1</v>
      </c>
      <c r="CZ138" s="2">
        <v>2012</v>
      </c>
      <c r="DA138" s="124">
        <v>41120</v>
      </c>
      <c r="DC138" s="125">
        <v>1</v>
      </c>
      <c r="DD138" s="125">
        <v>0.98</v>
      </c>
      <c r="DE138" s="125">
        <v>0.96</v>
      </c>
      <c r="DF138" s="125">
        <v>0.94</v>
      </c>
      <c r="DG138" s="125">
        <v>0.92</v>
      </c>
      <c r="DH138" s="125">
        <v>0.9</v>
      </c>
      <c r="DI138" s="125">
        <v>0.88</v>
      </c>
      <c r="DJ138" s="125">
        <v>0.86</v>
      </c>
      <c r="DK138" s="125">
        <v>0.84</v>
      </c>
      <c r="DL138" s="125">
        <v>0.82000000000000006</v>
      </c>
      <c r="DM138" s="125">
        <v>0.8</v>
      </c>
      <c r="DN138" s="125">
        <v>0.78</v>
      </c>
      <c r="DO138" s="125">
        <v>0.76</v>
      </c>
      <c r="DP138" s="125">
        <v>0.74</v>
      </c>
      <c r="DQ138" s="125">
        <v>0.72</v>
      </c>
      <c r="DR138" s="125">
        <v>0.7</v>
      </c>
      <c r="DS138" s="125">
        <v>0.67999999999999994</v>
      </c>
      <c r="DT138" s="125">
        <v>0.65999999999999992</v>
      </c>
      <c r="DU138" s="125">
        <v>0.64</v>
      </c>
      <c r="DV138" s="125">
        <v>0.62</v>
      </c>
      <c r="DW138" s="125">
        <v>0.6</v>
      </c>
      <c r="DX138" s="125">
        <v>0.58000000000000007</v>
      </c>
      <c r="DY138" s="125">
        <v>0.56000000000000005</v>
      </c>
      <c r="DZ138" s="125">
        <v>0.54</v>
      </c>
      <c r="EA138" s="125">
        <v>0.52</v>
      </c>
      <c r="EB138" s="125">
        <v>0.5</v>
      </c>
      <c r="EC138" s="125">
        <v>0.48</v>
      </c>
      <c r="ED138" s="125">
        <v>0.45999999999999996</v>
      </c>
      <c r="EE138" s="125">
        <v>0.43999999999999995</v>
      </c>
      <c r="EF138" s="125">
        <v>0.42000000000000004</v>
      </c>
      <c r="EG138" s="125">
        <v>0.4</v>
      </c>
      <c r="EH138" s="125">
        <v>0.38</v>
      </c>
      <c r="EI138" s="125">
        <v>0.36</v>
      </c>
      <c r="EJ138" s="125">
        <v>0.33999999999999997</v>
      </c>
      <c r="EK138" s="125">
        <v>0.31999999999999995</v>
      </c>
      <c r="EL138" s="125">
        <v>0.30000000000000004</v>
      </c>
      <c r="EM138" s="125">
        <v>0.28000000000000003</v>
      </c>
      <c r="EN138" s="125">
        <v>0.26</v>
      </c>
      <c r="EO138" s="125">
        <v>0.24</v>
      </c>
      <c r="ER138" s="126">
        <v>7026840.7800000003</v>
      </c>
      <c r="ES138" s="126">
        <v>4608097.9643999999</v>
      </c>
      <c r="ET138" s="126">
        <v>4514055.1488000005</v>
      </c>
      <c r="EU138" s="126">
        <v>4420012.3332000002</v>
      </c>
      <c r="EV138" s="126">
        <v>4325969.5176000008</v>
      </c>
      <c r="EW138" s="126">
        <v>4231926.7020000005</v>
      </c>
      <c r="EX138" s="126">
        <v>4137883.8864000002</v>
      </c>
      <c r="EY138" s="126">
        <v>4043841.0708000003</v>
      </c>
      <c r="EZ138" s="126">
        <v>3949798.2552</v>
      </c>
      <c r="FA138" s="126">
        <v>3855755.4396000006</v>
      </c>
      <c r="FB138" s="126">
        <v>3761712.6240000003</v>
      </c>
      <c r="FC138" s="126">
        <v>3667669.8084000004</v>
      </c>
      <c r="FD138" s="126">
        <v>3573626.9928000001</v>
      </c>
      <c r="FE138" s="126">
        <v>3479584.1772000003</v>
      </c>
      <c r="FF138" s="126">
        <v>3385541.3615999999</v>
      </c>
      <c r="FG138" s="126">
        <v>3291498.5460000001</v>
      </c>
      <c r="FH138" s="126">
        <v>3197455.7303999998</v>
      </c>
      <c r="FI138" s="126">
        <v>3103412.9147999999</v>
      </c>
      <c r="FJ138" s="126">
        <v>3009370.0992000001</v>
      </c>
      <c r="FK138" s="126">
        <v>2915327.2836000002</v>
      </c>
      <c r="FL138" s="126">
        <v>2821284.4679999999</v>
      </c>
      <c r="FM138" s="126">
        <v>2727241.6524000005</v>
      </c>
      <c r="FN138" s="126">
        <v>2633198.8368000002</v>
      </c>
      <c r="FO138" s="126">
        <v>2539156.0212000003</v>
      </c>
      <c r="FP138" s="126">
        <v>2445113.2056</v>
      </c>
      <c r="FQ138" s="126">
        <v>2351070.39</v>
      </c>
      <c r="FR138" s="126">
        <v>2257027.5744000003</v>
      </c>
      <c r="FS138" s="126">
        <v>2162984.7588</v>
      </c>
      <c r="FT138" s="126">
        <v>2068941.9431999999</v>
      </c>
      <c r="FU138" s="126">
        <v>1974899.1276000002</v>
      </c>
      <c r="FV138" s="126">
        <v>1880856.3120000002</v>
      </c>
      <c r="FW138" s="126">
        <v>1786813.4964000001</v>
      </c>
      <c r="FX138" s="126">
        <v>1692770.6808</v>
      </c>
      <c r="FY138" s="126">
        <v>1598727.8651999999</v>
      </c>
      <c r="FZ138" s="126">
        <v>1504685.0495999998</v>
      </c>
      <c r="GA138" s="126">
        <v>1410642.2340000002</v>
      </c>
      <c r="GB138" s="126">
        <v>1316599.4184000001</v>
      </c>
      <c r="GC138" s="126">
        <v>1222556.6028</v>
      </c>
      <c r="GD138" s="126">
        <v>1128513.7872000001</v>
      </c>
    </row>
    <row r="139" spans="1:186">
      <c r="E139" s="118" t="s">
        <v>601</v>
      </c>
      <c r="F139" s="118" t="s">
        <v>602</v>
      </c>
      <c r="G139" s="118" t="s">
        <v>617</v>
      </c>
      <c r="H139" s="118" t="s">
        <v>618</v>
      </c>
      <c r="I139" s="118" t="s">
        <v>617</v>
      </c>
      <c r="J139" s="118">
        <v>168</v>
      </c>
      <c r="K139" s="118" t="s">
        <v>488</v>
      </c>
      <c r="L139" s="118" t="s">
        <v>269</v>
      </c>
      <c r="M139" s="118" t="s">
        <v>290</v>
      </c>
      <c r="N139" s="118" t="s">
        <v>262</v>
      </c>
      <c r="O139" s="119">
        <v>0</v>
      </c>
      <c r="P139" s="119">
        <v>0</v>
      </c>
      <c r="Q139" s="119">
        <v>245.935310606526</v>
      </c>
      <c r="R139" s="119">
        <v>101.017445728871</v>
      </c>
      <c r="S139" s="119">
        <v>1834.04672156896</v>
      </c>
      <c r="T139" s="119">
        <v>258.89887456378102</v>
      </c>
      <c r="U139" s="119">
        <v>0</v>
      </c>
      <c r="V139" s="119">
        <v>0</v>
      </c>
      <c r="W139" s="119">
        <v>0</v>
      </c>
      <c r="X139" s="119">
        <v>0</v>
      </c>
      <c r="Y139" s="119">
        <v>0</v>
      </c>
      <c r="Z139" s="119"/>
      <c r="AA139" s="119"/>
      <c r="AB139" s="119"/>
      <c r="AC139" s="119"/>
      <c r="AD139" s="119"/>
      <c r="AE139" s="119"/>
      <c r="AF139" s="119"/>
      <c r="AG139" s="119"/>
      <c r="AH139" s="119"/>
      <c r="AI139" s="119"/>
      <c r="AJ139" s="119"/>
      <c r="AK139" s="119"/>
      <c r="AL139" s="119"/>
      <c r="AM139" s="119"/>
      <c r="AN139" s="119"/>
      <c r="AO139" s="119"/>
      <c r="AP139" s="119"/>
      <c r="AQ139" s="119"/>
      <c r="AR139" s="119"/>
      <c r="AS139" s="119"/>
      <c r="AT139" s="119"/>
      <c r="AU139" s="119"/>
      <c r="AV139" s="119"/>
      <c r="AW139" s="119"/>
      <c r="AX139" s="119"/>
      <c r="AY139" s="119"/>
      <c r="AZ139" s="119"/>
      <c r="BA139" s="119"/>
      <c r="BB139" s="119"/>
      <c r="BD139" s="100">
        <v>2439.8983524681385</v>
      </c>
      <c r="BF139" s="120">
        <v>5</v>
      </c>
      <c r="BH139" s="43">
        <v>0</v>
      </c>
      <c r="BI139" s="43">
        <v>0</v>
      </c>
      <c r="BJ139" s="43">
        <v>0</v>
      </c>
      <c r="BL139" s="43" t="s">
        <v>263</v>
      </c>
      <c r="BM139" s="43">
        <v>0</v>
      </c>
      <c r="BN139" s="121" t="s">
        <v>263</v>
      </c>
      <c r="BP139" s="122">
        <v>13</v>
      </c>
      <c r="BQ139" s="38" t="s">
        <v>123</v>
      </c>
      <c r="BR139" s="96">
        <v>50</v>
      </c>
      <c r="BT139" s="43">
        <v>0</v>
      </c>
      <c r="BU139" s="43">
        <v>0</v>
      </c>
      <c r="BW139" s="38"/>
      <c r="BX139" s="48">
        <v>0</v>
      </c>
      <c r="BY139" s="48">
        <v>0</v>
      </c>
      <c r="BZ139" s="48">
        <v>0</v>
      </c>
      <c r="CA139" s="48">
        <v>0</v>
      </c>
      <c r="CB139" s="48">
        <v>0</v>
      </c>
      <c r="CC139" s="48">
        <v>0</v>
      </c>
      <c r="CD139" s="48">
        <v>0</v>
      </c>
      <c r="CE139" s="48">
        <v>0</v>
      </c>
      <c r="CF139" s="48"/>
      <c r="CG139" s="48"/>
      <c r="CH139" s="48"/>
      <c r="CI139" s="48">
        <v>0</v>
      </c>
      <c r="CJ139" s="48">
        <v>0</v>
      </c>
      <c r="CK139" s="48">
        <v>0</v>
      </c>
      <c r="CL139" s="48"/>
      <c r="CM139" s="48">
        <v>0</v>
      </c>
      <c r="CO139" s="123">
        <v>0</v>
      </c>
      <c r="CP139" s="123">
        <v>0.10079735918414148</v>
      </c>
      <c r="CQ139" s="123">
        <v>0.14219967646784487</v>
      </c>
      <c r="CR139" s="123">
        <v>0.89388948342791175</v>
      </c>
      <c r="CS139" s="123">
        <v>1</v>
      </c>
      <c r="CT139" s="123">
        <v>1</v>
      </c>
      <c r="CU139" s="123">
        <v>1</v>
      </c>
      <c r="CV139" s="123">
        <v>1</v>
      </c>
      <c r="CW139" s="123">
        <v>1</v>
      </c>
      <c r="CX139" s="123">
        <v>1</v>
      </c>
      <c r="CZ139" s="2">
        <v>2016</v>
      </c>
      <c r="DA139" s="124">
        <v>42581</v>
      </c>
      <c r="DC139" s="125">
        <v>1</v>
      </c>
      <c r="DD139" s="125">
        <v>1</v>
      </c>
      <c r="DE139" s="125">
        <v>1</v>
      </c>
      <c r="DF139" s="125">
        <v>1</v>
      </c>
      <c r="DG139" s="125">
        <v>1</v>
      </c>
      <c r="DH139" s="125">
        <v>0.98</v>
      </c>
      <c r="DI139" s="125">
        <v>0.96</v>
      </c>
      <c r="DJ139" s="125">
        <v>0.94</v>
      </c>
      <c r="DK139" s="125">
        <v>0.92</v>
      </c>
      <c r="DL139" s="125">
        <v>0.9</v>
      </c>
      <c r="DM139" s="125">
        <v>0.88</v>
      </c>
      <c r="DN139" s="125">
        <v>0.86</v>
      </c>
      <c r="DO139" s="125">
        <v>0.84</v>
      </c>
      <c r="DP139" s="125">
        <v>0.82000000000000006</v>
      </c>
      <c r="DQ139" s="125">
        <v>0.8</v>
      </c>
      <c r="DR139" s="125">
        <v>0.78</v>
      </c>
      <c r="DS139" s="125">
        <v>0.76</v>
      </c>
      <c r="DT139" s="125">
        <v>0.74</v>
      </c>
      <c r="DU139" s="125">
        <v>0.72</v>
      </c>
      <c r="DV139" s="125">
        <v>0.7</v>
      </c>
      <c r="DW139" s="125">
        <v>0.67999999999999994</v>
      </c>
      <c r="DX139" s="125">
        <v>0.65999999999999992</v>
      </c>
      <c r="DY139" s="125">
        <v>0.64</v>
      </c>
      <c r="DZ139" s="125">
        <v>0.62</v>
      </c>
      <c r="EA139" s="125">
        <v>0.6</v>
      </c>
      <c r="EB139" s="125">
        <v>0.58000000000000007</v>
      </c>
      <c r="EC139" s="125">
        <v>0.56000000000000005</v>
      </c>
      <c r="ED139" s="125">
        <v>0.54</v>
      </c>
      <c r="EE139" s="125">
        <v>0.52</v>
      </c>
      <c r="EF139" s="125">
        <v>0.5</v>
      </c>
      <c r="EG139" s="125">
        <v>0.48</v>
      </c>
      <c r="EH139" s="125">
        <v>0.45999999999999996</v>
      </c>
      <c r="EI139" s="125">
        <v>0.43999999999999995</v>
      </c>
      <c r="EJ139" s="125">
        <v>0.42000000000000004</v>
      </c>
      <c r="EK139" s="125">
        <v>0.4</v>
      </c>
      <c r="EL139" s="125">
        <v>0.38</v>
      </c>
      <c r="EM139" s="125">
        <v>0.36</v>
      </c>
      <c r="EN139" s="125">
        <v>0.33999999999999997</v>
      </c>
      <c r="EO139" s="125">
        <v>0.31999999999999995</v>
      </c>
      <c r="ER139" s="126">
        <v>0</v>
      </c>
      <c r="ES139" s="126">
        <v>245935.31060652601</v>
      </c>
      <c r="ET139" s="126">
        <v>346952.75633539702</v>
      </c>
      <c r="EU139" s="126">
        <v>2180999.4779043575</v>
      </c>
      <c r="EV139" s="126">
        <v>2439898.3524681386</v>
      </c>
      <c r="EW139" s="126">
        <v>2391100.385418776</v>
      </c>
      <c r="EX139" s="126">
        <v>2342302.4183694129</v>
      </c>
      <c r="EY139" s="126">
        <v>2293504.4513200503</v>
      </c>
      <c r="EZ139" s="126">
        <v>2244706.4842706877</v>
      </c>
      <c r="FA139" s="126">
        <v>2195908.5172213246</v>
      </c>
      <c r="FB139" s="126">
        <v>2147110.550171962</v>
      </c>
      <c r="FC139" s="126">
        <v>2098312.5831225989</v>
      </c>
      <c r="FD139" s="126">
        <v>2049514.6160732363</v>
      </c>
      <c r="FE139" s="126">
        <v>2000716.6490238737</v>
      </c>
      <c r="FF139" s="126">
        <v>1951918.6819745109</v>
      </c>
      <c r="FG139" s="126">
        <v>1903120.7149251481</v>
      </c>
      <c r="FH139" s="126">
        <v>1854322.7478757852</v>
      </c>
      <c r="FI139" s="126">
        <v>1805524.7808264226</v>
      </c>
      <c r="FJ139" s="126">
        <v>1756726.8137770598</v>
      </c>
      <c r="FK139" s="126">
        <v>1707928.8467276969</v>
      </c>
      <c r="FL139" s="126">
        <v>1659130.8796783341</v>
      </c>
      <c r="FM139" s="126">
        <v>1610332.9126289713</v>
      </c>
      <c r="FN139" s="126">
        <v>1561534.9455796087</v>
      </c>
      <c r="FO139" s="126">
        <v>1512736.9785302458</v>
      </c>
      <c r="FP139" s="126">
        <v>1463939.011480883</v>
      </c>
      <c r="FQ139" s="126">
        <v>1415141.0444315206</v>
      </c>
      <c r="FR139" s="126">
        <v>1366343.0773821578</v>
      </c>
      <c r="FS139" s="126">
        <v>1317545.110332795</v>
      </c>
      <c r="FT139" s="126">
        <v>1268747.1432834321</v>
      </c>
      <c r="FU139" s="126">
        <v>1219949.1762340693</v>
      </c>
      <c r="FV139" s="126">
        <v>1171151.2091847064</v>
      </c>
      <c r="FW139" s="126">
        <v>1122353.2421353436</v>
      </c>
      <c r="FX139" s="126">
        <v>1073555.2750859808</v>
      </c>
      <c r="FY139" s="126">
        <v>1024757.3080366183</v>
      </c>
      <c r="FZ139" s="126">
        <v>975959.34098725545</v>
      </c>
      <c r="GA139" s="126">
        <v>927161.37393789261</v>
      </c>
      <c r="GB139" s="126">
        <v>878363.40688852989</v>
      </c>
      <c r="GC139" s="126">
        <v>829565.43983916705</v>
      </c>
      <c r="GD139" s="126">
        <v>780767.47278980422</v>
      </c>
    </row>
    <row r="140" spans="1:186" s="5" customFormat="1" ht="15.75">
      <c r="A140" s="51"/>
      <c r="B140" s="51"/>
      <c r="D140" s="2"/>
      <c r="E140" s="118" t="s">
        <v>601</v>
      </c>
      <c r="F140" s="118" t="s">
        <v>602</v>
      </c>
      <c r="G140" s="118" t="s">
        <v>619</v>
      </c>
      <c r="H140" s="118" t="s">
        <v>620</v>
      </c>
      <c r="I140" s="118" t="s">
        <v>621</v>
      </c>
      <c r="J140" s="118">
        <v>228</v>
      </c>
      <c r="K140" s="118" t="s">
        <v>488</v>
      </c>
      <c r="L140" s="118" t="s">
        <v>269</v>
      </c>
      <c r="M140" s="118" t="s">
        <v>290</v>
      </c>
      <c r="N140" s="118" t="s">
        <v>262</v>
      </c>
      <c r="O140" s="119">
        <v>465.91878000000003</v>
      </c>
      <c r="P140" s="119">
        <v>128.021434477057</v>
      </c>
      <c r="Q140" s="119">
        <v>0</v>
      </c>
      <c r="R140" s="119">
        <v>0</v>
      </c>
      <c r="S140" s="119">
        <v>0</v>
      </c>
      <c r="T140" s="119">
        <v>0</v>
      </c>
      <c r="U140" s="119">
        <v>0</v>
      </c>
      <c r="V140" s="119">
        <v>0</v>
      </c>
      <c r="W140" s="119">
        <v>0</v>
      </c>
      <c r="X140" s="119">
        <v>0</v>
      </c>
      <c r="Y140" s="119">
        <v>0</v>
      </c>
      <c r="Z140" s="119"/>
      <c r="AA140" s="119"/>
      <c r="AB140" s="119"/>
      <c r="AC140" s="119"/>
      <c r="AD140" s="119"/>
      <c r="AE140" s="119"/>
      <c r="AF140" s="119"/>
      <c r="AG140" s="119"/>
      <c r="AH140" s="119"/>
      <c r="AI140" s="119"/>
      <c r="AJ140" s="119"/>
      <c r="AK140" s="119"/>
      <c r="AL140" s="119"/>
      <c r="AM140" s="119"/>
      <c r="AN140" s="119"/>
      <c r="AO140" s="119"/>
      <c r="AP140" s="119"/>
      <c r="AQ140" s="119"/>
      <c r="AR140" s="119"/>
      <c r="AS140" s="119"/>
      <c r="AT140" s="119"/>
      <c r="AU140" s="119"/>
      <c r="AV140" s="119"/>
      <c r="AW140" s="119"/>
      <c r="AX140" s="119"/>
      <c r="AY140" s="119"/>
      <c r="AZ140" s="119"/>
      <c r="BA140" s="119"/>
      <c r="BB140" s="119"/>
      <c r="BC140" s="2"/>
      <c r="BD140" s="100">
        <v>593.940214477057</v>
      </c>
      <c r="BF140" s="120">
        <v>5</v>
      </c>
      <c r="BH140" s="43">
        <v>0</v>
      </c>
      <c r="BI140" s="43">
        <v>489897.46</v>
      </c>
      <c r="BJ140" s="43">
        <v>1</v>
      </c>
      <c r="BK140" s="2"/>
      <c r="BL140" s="43">
        <v>4667</v>
      </c>
      <c r="BM140" s="43">
        <v>25</v>
      </c>
      <c r="BN140" s="121">
        <v>40817</v>
      </c>
      <c r="BP140" s="122">
        <v>12</v>
      </c>
      <c r="BQ140" s="38" t="s">
        <v>122</v>
      </c>
      <c r="BR140" s="96">
        <v>50</v>
      </c>
      <c r="BT140" s="43">
        <v>0</v>
      </c>
      <c r="BU140" s="43">
        <v>0</v>
      </c>
      <c r="BV140" s="2"/>
      <c r="BW140" s="38"/>
      <c r="BX140" s="48">
        <v>0</v>
      </c>
      <c r="BY140" s="48">
        <v>0</v>
      </c>
      <c r="BZ140" s="48">
        <v>0</v>
      </c>
      <c r="CA140" s="48">
        <v>0</v>
      </c>
      <c r="CB140" s="48">
        <v>12</v>
      </c>
      <c r="CC140" s="48">
        <v>0</v>
      </c>
      <c r="CD140" s="48">
        <v>0</v>
      </c>
      <c r="CE140" s="48">
        <v>0</v>
      </c>
      <c r="CF140" s="48"/>
      <c r="CG140" s="48"/>
      <c r="CH140" s="48"/>
      <c r="CI140" s="48">
        <v>0</v>
      </c>
      <c r="CJ140" s="48">
        <v>0</v>
      </c>
      <c r="CK140" s="48">
        <v>0</v>
      </c>
      <c r="CL140" s="48"/>
      <c r="CM140" s="48">
        <v>12</v>
      </c>
      <c r="CO140" s="123">
        <v>1</v>
      </c>
      <c r="CP140" s="123">
        <v>1</v>
      </c>
      <c r="CQ140" s="123">
        <v>1</v>
      </c>
      <c r="CR140" s="123">
        <v>1</v>
      </c>
      <c r="CS140" s="123">
        <v>1</v>
      </c>
      <c r="CT140" s="123">
        <v>1</v>
      </c>
      <c r="CU140" s="123">
        <v>1</v>
      </c>
      <c r="CV140" s="123">
        <v>1</v>
      </c>
      <c r="CW140" s="123">
        <v>1</v>
      </c>
      <c r="CX140" s="123">
        <v>1</v>
      </c>
      <c r="CY140" s="2"/>
      <c r="CZ140" s="2">
        <v>2012</v>
      </c>
      <c r="DA140" s="124">
        <v>40817</v>
      </c>
      <c r="DB140" s="2"/>
      <c r="DC140" s="125">
        <v>0.98333333333333328</v>
      </c>
      <c r="DD140" s="125">
        <v>0.96350000000000002</v>
      </c>
      <c r="DE140" s="125">
        <v>0.94350000000000001</v>
      </c>
      <c r="DF140" s="125">
        <v>0.92349999999999999</v>
      </c>
      <c r="DG140" s="125">
        <v>0.90333333333333332</v>
      </c>
      <c r="DH140" s="125">
        <v>0.88349999999999995</v>
      </c>
      <c r="DI140" s="125">
        <v>0.86349999999999993</v>
      </c>
      <c r="DJ140" s="125">
        <v>0.84350000000000003</v>
      </c>
      <c r="DK140" s="125">
        <v>0.82333333333333336</v>
      </c>
      <c r="DL140" s="125">
        <v>0.80349999999999999</v>
      </c>
      <c r="DM140" s="125">
        <v>0.78349999999999997</v>
      </c>
      <c r="DN140" s="125">
        <v>0.76349999999999996</v>
      </c>
      <c r="DO140" s="125">
        <v>0.7433333333333334</v>
      </c>
      <c r="DP140" s="125">
        <v>0.72333333333333338</v>
      </c>
      <c r="DQ140" s="125">
        <v>0.70350000000000001</v>
      </c>
      <c r="DR140" s="125">
        <v>0.6835</v>
      </c>
      <c r="DS140" s="125">
        <v>0.66333333333333333</v>
      </c>
      <c r="DT140" s="125">
        <v>0.64333333333333331</v>
      </c>
      <c r="DU140" s="125">
        <v>0.62349999999999994</v>
      </c>
      <c r="DV140" s="125">
        <v>0.60349999999999993</v>
      </c>
      <c r="DW140" s="125">
        <v>0.58333333333333326</v>
      </c>
      <c r="DX140" s="125">
        <v>0.56333333333333335</v>
      </c>
      <c r="DY140" s="125">
        <v>0.54350000000000009</v>
      </c>
      <c r="DZ140" s="125">
        <v>0.52350000000000008</v>
      </c>
      <c r="EA140" s="125">
        <v>0.50333333333333341</v>
      </c>
      <c r="EB140" s="125">
        <v>0.48333333333333328</v>
      </c>
      <c r="EC140" s="125">
        <v>0.46350000000000002</v>
      </c>
      <c r="ED140" s="125">
        <v>0.44350000000000001</v>
      </c>
      <c r="EE140" s="125">
        <v>0.42333333333333334</v>
      </c>
      <c r="EF140" s="125">
        <v>0.40333333333333332</v>
      </c>
      <c r="EG140" s="125">
        <v>0.38350000000000006</v>
      </c>
      <c r="EH140" s="125">
        <v>0.36350000000000005</v>
      </c>
      <c r="EI140" s="125">
        <v>0.34333333333333338</v>
      </c>
      <c r="EJ140" s="125">
        <v>0.32333333333333336</v>
      </c>
      <c r="EK140" s="125">
        <v>0.30349999999999999</v>
      </c>
      <c r="EL140" s="125">
        <v>0.28350000000000009</v>
      </c>
      <c r="EM140" s="125">
        <v>0.26333333333333331</v>
      </c>
      <c r="EN140" s="125">
        <v>0.24333333333333329</v>
      </c>
      <c r="EO140" s="125">
        <v>0.22350000000000003</v>
      </c>
      <c r="EP140" s="2"/>
      <c r="EQ140" s="2"/>
      <c r="ER140" s="126">
        <v>125887.74390243938</v>
      </c>
      <c r="ES140" s="126">
        <v>0</v>
      </c>
      <c r="ET140" s="126">
        <v>0</v>
      </c>
      <c r="EU140" s="126">
        <v>0</v>
      </c>
      <c r="EV140" s="126">
        <v>0</v>
      </c>
      <c r="EW140" s="126">
        <v>0</v>
      </c>
      <c r="EX140" s="126">
        <v>0</v>
      </c>
      <c r="EY140" s="126">
        <v>0</v>
      </c>
      <c r="EZ140" s="126">
        <v>0</v>
      </c>
      <c r="FA140" s="126">
        <v>0</v>
      </c>
      <c r="FB140" s="126">
        <v>0</v>
      </c>
      <c r="FC140" s="126">
        <v>0</v>
      </c>
      <c r="FD140" s="126">
        <v>0</v>
      </c>
      <c r="FE140" s="126">
        <v>0</v>
      </c>
      <c r="FF140" s="126">
        <v>0</v>
      </c>
      <c r="FG140" s="126">
        <v>0</v>
      </c>
      <c r="FH140" s="126">
        <v>0</v>
      </c>
      <c r="FI140" s="126">
        <v>0</v>
      </c>
      <c r="FJ140" s="126">
        <v>0</v>
      </c>
      <c r="FK140" s="126">
        <v>0</v>
      </c>
      <c r="FL140" s="126">
        <v>0</v>
      </c>
      <c r="FM140" s="126">
        <v>0</v>
      </c>
      <c r="FN140" s="126">
        <v>0</v>
      </c>
      <c r="FO140" s="126">
        <v>0</v>
      </c>
      <c r="FP140" s="126">
        <v>0</v>
      </c>
      <c r="FQ140" s="126">
        <v>0</v>
      </c>
      <c r="FR140" s="126">
        <v>0</v>
      </c>
      <c r="FS140" s="126">
        <v>0</v>
      </c>
      <c r="FT140" s="126">
        <v>0</v>
      </c>
      <c r="FU140" s="126">
        <v>0</v>
      </c>
      <c r="FV140" s="126">
        <v>0</v>
      </c>
      <c r="FW140" s="126">
        <v>0</v>
      </c>
      <c r="FX140" s="126">
        <v>0</v>
      </c>
      <c r="FY140" s="126">
        <v>0</v>
      </c>
      <c r="FZ140" s="126">
        <v>0</v>
      </c>
      <c r="GA140" s="126">
        <v>0</v>
      </c>
      <c r="GB140" s="126">
        <v>0</v>
      </c>
      <c r="GC140" s="126">
        <v>0</v>
      </c>
      <c r="GD140" s="126">
        <v>0</v>
      </c>
    </row>
    <row r="141" spans="1:186">
      <c r="E141" s="118" t="s">
        <v>601</v>
      </c>
      <c r="F141" s="118" t="s">
        <v>602</v>
      </c>
      <c r="G141" s="118" t="s">
        <v>622</v>
      </c>
      <c r="H141" s="118" t="s">
        <v>623</v>
      </c>
      <c r="I141" s="118" t="s">
        <v>624</v>
      </c>
      <c r="J141" s="118">
        <v>168</v>
      </c>
      <c r="K141" s="118" t="s">
        <v>488</v>
      </c>
      <c r="L141" s="118" t="s">
        <v>269</v>
      </c>
      <c r="M141" s="118" t="s">
        <v>290</v>
      </c>
      <c r="N141" s="118" t="s">
        <v>262</v>
      </c>
      <c r="O141" s="119">
        <v>276.67908999999997</v>
      </c>
      <c r="P141" s="119">
        <v>531.48508061182304</v>
      </c>
      <c r="Q141" s="119">
        <v>825.29361519080703</v>
      </c>
      <c r="R141" s="119">
        <v>0</v>
      </c>
      <c r="S141" s="119">
        <v>0</v>
      </c>
      <c r="T141" s="119">
        <v>0</v>
      </c>
      <c r="U141" s="119">
        <v>0</v>
      </c>
      <c r="V141" s="119">
        <v>0</v>
      </c>
      <c r="W141" s="119">
        <v>0</v>
      </c>
      <c r="X141" s="119">
        <v>0</v>
      </c>
      <c r="Y141" s="119">
        <v>0</v>
      </c>
      <c r="Z141" s="119"/>
      <c r="AA141" s="119"/>
      <c r="AB141" s="119"/>
      <c r="AC141" s="119"/>
      <c r="AD141" s="119"/>
      <c r="AE141" s="119"/>
      <c r="AF141" s="119"/>
      <c r="AG141" s="119"/>
      <c r="AH141" s="119"/>
      <c r="AI141" s="119"/>
      <c r="AJ141" s="119"/>
      <c r="AK141" s="119"/>
      <c r="AL141" s="119"/>
      <c r="AM141" s="119"/>
      <c r="AN141" s="119"/>
      <c r="AO141" s="119"/>
      <c r="AP141" s="119"/>
      <c r="AQ141" s="119"/>
      <c r="AR141" s="119"/>
      <c r="AS141" s="119"/>
      <c r="AT141" s="119"/>
      <c r="AU141" s="119"/>
      <c r="AV141" s="119"/>
      <c r="AW141" s="119"/>
      <c r="AX141" s="119"/>
      <c r="AY141" s="119"/>
      <c r="AZ141" s="119"/>
      <c r="BA141" s="119"/>
      <c r="BB141" s="119"/>
      <c r="BD141" s="100">
        <v>1633.45778580263</v>
      </c>
      <c r="BF141" s="120">
        <v>5</v>
      </c>
      <c r="BH141" s="43">
        <v>540007.78</v>
      </c>
      <c r="BI141" s="43">
        <v>0</v>
      </c>
      <c r="BJ141" s="43">
        <v>0</v>
      </c>
      <c r="BL141" s="43" t="s">
        <v>263</v>
      </c>
      <c r="BM141" s="43">
        <v>0</v>
      </c>
      <c r="BN141" s="121" t="s">
        <v>263</v>
      </c>
      <c r="BP141" s="122">
        <v>9</v>
      </c>
      <c r="BQ141" s="38" t="s">
        <v>119</v>
      </c>
      <c r="BR141" s="96">
        <v>50</v>
      </c>
      <c r="BT141" s="43">
        <v>0</v>
      </c>
      <c r="BU141" s="43">
        <v>0</v>
      </c>
      <c r="BW141" s="38"/>
      <c r="BX141" s="48">
        <v>0</v>
      </c>
      <c r="BY141" s="48">
        <v>9</v>
      </c>
      <c r="BZ141" s="48">
        <v>0</v>
      </c>
      <c r="CA141" s="48">
        <v>0</v>
      </c>
      <c r="CB141" s="48">
        <v>0</v>
      </c>
      <c r="CC141" s="48">
        <v>0</v>
      </c>
      <c r="CD141" s="48">
        <v>0</v>
      </c>
      <c r="CE141" s="48">
        <v>0</v>
      </c>
      <c r="CF141" s="48"/>
      <c r="CG141" s="48"/>
      <c r="CH141" s="48"/>
      <c r="CI141" s="48">
        <v>0</v>
      </c>
      <c r="CJ141" s="48">
        <v>0</v>
      </c>
      <c r="CK141" s="48">
        <v>0</v>
      </c>
      <c r="CL141" s="48"/>
      <c r="CM141" s="48">
        <v>9</v>
      </c>
      <c r="CO141" s="123">
        <v>0.49475669199171646</v>
      </c>
      <c r="CP141" s="123">
        <v>1</v>
      </c>
      <c r="CQ141" s="123">
        <v>1</v>
      </c>
      <c r="CR141" s="123">
        <v>1</v>
      </c>
      <c r="CS141" s="123">
        <v>1</v>
      </c>
      <c r="CT141" s="123">
        <v>1</v>
      </c>
      <c r="CU141" s="123">
        <v>1</v>
      </c>
      <c r="CV141" s="123">
        <v>1</v>
      </c>
      <c r="CW141" s="123">
        <v>1</v>
      </c>
      <c r="CX141" s="123">
        <v>1</v>
      </c>
      <c r="CZ141" s="2">
        <v>2013</v>
      </c>
      <c r="DA141" s="124">
        <v>41485</v>
      </c>
      <c r="DC141" s="125">
        <v>1</v>
      </c>
      <c r="DD141" s="125">
        <v>1</v>
      </c>
      <c r="DE141" s="125">
        <v>0.98</v>
      </c>
      <c r="DF141" s="125">
        <v>0.96</v>
      </c>
      <c r="DG141" s="125">
        <v>0.94</v>
      </c>
      <c r="DH141" s="125">
        <v>0.92</v>
      </c>
      <c r="DI141" s="125">
        <v>0.9</v>
      </c>
      <c r="DJ141" s="125">
        <v>0.88</v>
      </c>
      <c r="DK141" s="125">
        <v>0.86</v>
      </c>
      <c r="DL141" s="125">
        <v>0.84</v>
      </c>
      <c r="DM141" s="125">
        <v>0.82000000000000006</v>
      </c>
      <c r="DN141" s="125">
        <v>0.8</v>
      </c>
      <c r="DO141" s="125">
        <v>0.78</v>
      </c>
      <c r="DP141" s="125">
        <v>0.76</v>
      </c>
      <c r="DQ141" s="125">
        <v>0.74</v>
      </c>
      <c r="DR141" s="125">
        <v>0.72</v>
      </c>
      <c r="DS141" s="125">
        <v>0.7</v>
      </c>
      <c r="DT141" s="125">
        <v>0.67999999999999994</v>
      </c>
      <c r="DU141" s="125">
        <v>0.65999999999999992</v>
      </c>
      <c r="DV141" s="125">
        <v>0.64</v>
      </c>
      <c r="DW141" s="125">
        <v>0.62</v>
      </c>
      <c r="DX141" s="125">
        <v>0.6</v>
      </c>
      <c r="DY141" s="125">
        <v>0.58000000000000007</v>
      </c>
      <c r="DZ141" s="125">
        <v>0.56000000000000005</v>
      </c>
      <c r="EA141" s="125">
        <v>0.54</v>
      </c>
      <c r="EB141" s="125">
        <v>0.52</v>
      </c>
      <c r="EC141" s="125">
        <v>0.5</v>
      </c>
      <c r="ED141" s="125">
        <v>0.48</v>
      </c>
      <c r="EE141" s="125">
        <v>0.45999999999999996</v>
      </c>
      <c r="EF141" s="125">
        <v>0.43999999999999995</v>
      </c>
      <c r="EG141" s="125">
        <v>0.42000000000000004</v>
      </c>
      <c r="EH141" s="125">
        <v>0.4</v>
      </c>
      <c r="EI141" s="125">
        <v>0.38</v>
      </c>
      <c r="EJ141" s="125">
        <v>0.36</v>
      </c>
      <c r="EK141" s="125">
        <v>0.33999999999999997</v>
      </c>
      <c r="EL141" s="125">
        <v>0.31999999999999995</v>
      </c>
      <c r="EM141" s="125">
        <v>0.30000000000000004</v>
      </c>
      <c r="EN141" s="125">
        <v>0.28000000000000003</v>
      </c>
      <c r="EO141" s="125">
        <v>0.26</v>
      </c>
      <c r="ER141" s="126">
        <v>1071492.8606118229</v>
      </c>
      <c r="ES141" s="126">
        <v>1365301.3951908071</v>
      </c>
      <c r="ET141" s="126">
        <v>1337995.3672869909</v>
      </c>
      <c r="EU141" s="126">
        <v>1310689.3393831747</v>
      </c>
      <c r="EV141" s="126">
        <v>1283383.3114793585</v>
      </c>
      <c r="EW141" s="126">
        <v>1256077.2835755425</v>
      </c>
      <c r="EX141" s="126">
        <v>1228771.2556717263</v>
      </c>
      <c r="EY141" s="126">
        <v>1201465.2277679101</v>
      </c>
      <c r="EZ141" s="126">
        <v>1174159.1998640941</v>
      </c>
      <c r="FA141" s="126">
        <v>1146853.1719602779</v>
      </c>
      <c r="FB141" s="126">
        <v>1119547.144056462</v>
      </c>
      <c r="FC141" s="126">
        <v>1092241.1161526458</v>
      </c>
      <c r="FD141" s="126">
        <v>1064935.0882488296</v>
      </c>
      <c r="FE141" s="126">
        <v>1037629.0603450134</v>
      </c>
      <c r="FF141" s="126">
        <v>1010323.0324411972</v>
      </c>
      <c r="FG141" s="126">
        <v>983017.004537381</v>
      </c>
      <c r="FH141" s="126">
        <v>955710.97663356492</v>
      </c>
      <c r="FI141" s="126">
        <v>928404.94872974872</v>
      </c>
      <c r="FJ141" s="126">
        <v>901098.92082593252</v>
      </c>
      <c r="FK141" s="126">
        <v>873792.89292211656</v>
      </c>
      <c r="FL141" s="126">
        <v>846486.86501830036</v>
      </c>
      <c r="FM141" s="126">
        <v>819180.83711448417</v>
      </c>
      <c r="FN141" s="126">
        <v>791874.8092106682</v>
      </c>
      <c r="FO141" s="126">
        <v>764568.781306852</v>
      </c>
      <c r="FP141" s="126">
        <v>737262.75340303581</v>
      </c>
      <c r="FQ141" s="126">
        <v>709956.72549921973</v>
      </c>
      <c r="FR141" s="126">
        <v>682650.69759540353</v>
      </c>
      <c r="FS141" s="126">
        <v>655344.66969158733</v>
      </c>
      <c r="FT141" s="126">
        <v>628038.64178777125</v>
      </c>
      <c r="FU141" s="126">
        <v>600732.61388395505</v>
      </c>
      <c r="FV141" s="126">
        <v>573426.58598013897</v>
      </c>
      <c r="FW141" s="126">
        <v>546120.55807632289</v>
      </c>
      <c r="FX141" s="126">
        <v>518814.5301725067</v>
      </c>
      <c r="FY141" s="126">
        <v>491508.5022686905</v>
      </c>
      <c r="FZ141" s="126">
        <v>464202.47436487436</v>
      </c>
      <c r="GA141" s="126">
        <v>436896.44646105816</v>
      </c>
      <c r="GB141" s="126">
        <v>409590.4185572422</v>
      </c>
      <c r="GC141" s="126">
        <v>382284.390653426</v>
      </c>
      <c r="GD141" s="126">
        <v>354978.36274960986</v>
      </c>
    </row>
    <row r="142" spans="1:186">
      <c r="E142" s="118" t="s">
        <v>625</v>
      </c>
      <c r="F142" s="118" t="s">
        <v>626</v>
      </c>
      <c r="G142" s="118" t="s">
        <v>627</v>
      </c>
      <c r="H142" s="118" t="s">
        <v>628</v>
      </c>
      <c r="I142" s="118" t="s">
        <v>629</v>
      </c>
      <c r="J142" s="118">
        <v>111</v>
      </c>
      <c r="K142" s="118" t="s">
        <v>488</v>
      </c>
      <c r="L142" s="118" t="s">
        <v>269</v>
      </c>
      <c r="M142" s="118" t="s">
        <v>270</v>
      </c>
      <c r="N142" s="118" t="s">
        <v>262</v>
      </c>
      <c r="O142" s="119">
        <v>951.01</v>
      </c>
      <c r="P142" s="119">
        <v>67.459999999999994</v>
      </c>
      <c r="Q142" s="119">
        <v>0</v>
      </c>
      <c r="R142" s="119">
        <v>0</v>
      </c>
      <c r="S142" s="119">
        <v>0</v>
      </c>
      <c r="T142" s="119">
        <v>0</v>
      </c>
      <c r="U142" s="119">
        <v>0</v>
      </c>
      <c r="V142" s="119">
        <v>0</v>
      </c>
      <c r="W142" s="119">
        <v>0</v>
      </c>
      <c r="X142" s="119">
        <v>0</v>
      </c>
      <c r="Y142" s="119">
        <v>0</v>
      </c>
      <c r="Z142" s="119"/>
      <c r="AA142" s="119"/>
      <c r="AB142" s="119"/>
      <c r="AC142" s="119"/>
      <c r="AD142" s="119"/>
      <c r="AE142" s="119"/>
      <c r="AF142" s="119"/>
      <c r="AG142" s="119"/>
      <c r="AH142" s="119"/>
      <c r="AI142" s="119"/>
      <c r="AJ142" s="119"/>
      <c r="AK142" s="119"/>
      <c r="AL142" s="119"/>
      <c r="AM142" s="119"/>
      <c r="AN142" s="119"/>
      <c r="AO142" s="119"/>
      <c r="AP142" s="119"/>
      <c r="AQ142" s="119"/>
      <c r="AR142" s="119"/>
      <c r="AS142" s="119"/>
      <c r="AT142" s="119"/>
      <c r="AU142" s="119"/>
      <c r="AV142" s="119"/>
      <c r="AW142" s="119"/>
      <c r="AX142" s="119"/>
      <c r="AY142" s="119"/>
      <c r="AZ142" s="119"/>
      <c r="BA142" s="119"/>
      <c r="BB142" s="119"/>
      <c r="BD142" s="100">
        <v>1018.47</v>
      </c>
      <c r="BF142" s="120">
        <v>6</v>
      </c>
      <c r="BH142" s="43">
        <v>0</v>
      </c>
      <c r="BI142" s="43">
        <v>1477179.44</v>
      </c>
      <c r="BJ142" s="43">
        <v>1</v>
      </c>
      <c r="BL142" s="43">
        <v>4718</v>
      </c>
      <c r="BM142" s="43">
        <v>5</v>
      </c>
      <c r="BN142" s="121">
        <v>41090</v>
      </c>
      <c r="BP142" s="122">
        <v>19</v>
      </c>
      <c r="BQ142" s="38" t="s">
        <v>129</v>
      </c>
      <c r="BR142" s="96">
        <v>80</v>
      </c>
      <c r="BT142" s="43">
        <v>0</v>
      </c>
      <c r="BU142" s="43">
        <v>19</v>
      </c>
      <c r="BW142" s="38"/>
      <c r="BX142" s="48">
        <v>0</v>
      </c>
      <c r="BY142" s="48">
        <v>0</v>
      </c>
      <c r="BZ142" s="48">
        <v>0</v>
      </c>
      <c r="CA142" s="48">
        <v>0</v>
      </c>
      <c r="CB142" s="48">
        <v>0</v>
      </c>
      <c r="CC142" s="48">
        <v>0</v>
      </c>
      <c r="CD142" s="48">
        <v>0</v>
      </c>
      <c r="CE142" s="48">
        <v>0</v>
      </c>
      <c r="CF142" s="48"/>
      <c r="CG142" s="48"/>
      <c r="CH142" s="48"/>
      <c r="CI142" s="48">
        <v>0</v>
      </c>
      <c r="CJ142" s="48">
        <v>0</v>
      </c>
      <c r="CK142" s="48">
        <v>0</v>
      </c>
      <c r="CL142" s="48"/>
      <c r="CM142" s="48">
        <v>19</v>
      </c>
      <c r="CO142" s="123">
        <v>1</v>
      </c>
      <c r="CP142" s="123">
        <v>1</v>
      </c>
      <c r="CQ142" s="123">
        <v>1</v>
      </c>
      <c r="CR142" s="123">
        <v>1</v>
      </c>
      <c r="CS142" s="123">
        <v>1</v>
      </c>
      <c r="CT142" s="123">
        <v>1</v>
      </c>
      <c r="CU142" s="123">
        <v>1</v>
      </c>
      <c r="CV142" s="123">
        <v>1</v>
      </c>
      <c r="CW142" s="123">
        <v>1</v>
      </c>
      <c r="CX142" s="123">
        <v>1</v>
      </c>
      <c r="CZ142" s="2">
        <v>2012</v>
      </c>
      <c r="DA142" s="124">
        <v>41090</v>
      </c>
      <c r="DC142" s="125">
        <v>0.99895833333333328</v>
      </c>
      <c r="DD142" s="125">
        <v>0.98645833333333333</v>
      </c>
      <c r="DE142" s="125">
        <v>0.97395833333333337</v>
      </c>
      <c r="DF142" s="125">
        <v>0.9614583333333333</v>
      </c>
      <c r="DG142" s="125">
        <v>0.94895833333333335</v>
      </c>
      <c r="DH142" s="125">
        <v>0.93645833333333339</v>
      </c>
      <c r="DI142" s="125">
        <v>0.92395833333333333</v>
      </c>
      <c r="DJ142" s="125">
        <v>0.91145833333333337</v>
      </c>
      <c r="DK142" s="125">
        <v>0.8989583333333333</v>
      </c>
      <c r="DL142" s="125">
        <v>0.88645833333333335</v>
      </c>
      <c r="DM142" s="125">
        <v>0.87395833333333339</v>
      </c>
      <c r="DN142" s="125">
        <v>0.86145833333333333</v>
      </c>
      <c r="DO142" s="125">
        <v>0.84895833333333337</v>
      </c>
      <c r="DP142" s="125">
        <v>0.8364583333333333</v>
      </c>
      <c r="DQ142" s="125">
        <v>0.82395833333333335</v>
      </c>
      <c r="DR142" s="125">
        <v>0.81145833333333339</v>
      </c>
      <c r="DS142" s="125">
        <v>0.79895833333333333</v>
      </c>
      <c r="DT142" s="125">
        <v>0.78645833333333337</v>
      </c>
      <c r="DU142" s="125">
        <v>0.7739583333333333</v>
      </c>
      <c r="DV142" s="125">
        <v>0.76145833333333335</v>
      </c>
      <c r="DW142" s="125">
        <v>0.74895833333333339</v>
      </c>
      <c r="DX142" s="125">
        <v>0.73645833333333333</v>
      </c>
      <c r="DY142" s="125">
        <v>0.72395833333333326</v>
      </c>
      <c r="DZ142" s="125">
        <v>0.7114583333333333</v>
      </c>
      <c r="EA142" s="125">
        <v>0.69895833333333335</v>
      </c>
      <c r="EB142" s="125">
        <v>0.68645833333333339</v>
      </c>
      <c r="EC142" s="125">
        <v>0.67395833333333333</v>
      </c>
      <c r="ED142" s="125">
        <v>0.66145833333333326</v>
      </c>
      <c r="EE142" s="125">
        <v>0.6489583333333333</v>
      </c>
      <c r="EF142" s="125">
        <v>0.63645833333333335</v>
      </c>
      <c r="EG142" s="125">
        <v>0.62395833333333339</v>
      </c>
      <c r="EH142" s="125">
        <v>0.61145833333333333</v>
      </c>
      <c r="EI142" s="125">
        <v>0.59895833333333326</v>
      </c>
      <c r="EJ142" s="125">
        <v>0.5864583333333333</v>
      </c>
      <c r="EK142" s="125">
        <v>0.57395833333333335</v>
      </c>
      <c r="EL142" s="125">
        <v>0.56145833333333339</v>
      </c>
      <c r="EM142" s="125">
        <v>0.54895833333333333</v>
      </c>
      <c r="EN142" s="125">
        <v>0.53645833333333326</v>
      </c>
      <c r="EO142" s="125">
        <v>0.5239583333333333</v>
      </c>
      <c r="ER142" s="126">
        <v>67389.729166666657</v>
      </c>
      <c r="ES142" s="126">
        <v>0</v>
      </c>
      <c r="ET142" s="126">
        <v>0</v>
      </c>
      <c r="EU142" s="126">
        <v>0</v>
      </c>
      <c r="EV142" s="126">
        <v>0</v>
      </c>
      <c r="EW142" s="126">
        <v>0</v>
      </c>
      <c r="EX142" s="126">
        <v>0</v>
      </c>
      <c r="EY142" s="126">
        <v>0</v>
      </c>
      <c r="EZ142" s="126">
        <v>0</v>
      </c>
      <c r="FA142" s="126">
        <v>0</v>
      </c>
      <c r="FB142" s="126">
        <v>0</v>
      </c>
      <c r="FC142" s="126">
        <v>0</v>
      </c>
      <c r="FD142" s="126">
        <v>0</v>
      </c>
      <c r="FE142" s="126">
        <v>0</v>
      </c>
      <c r="FF142" s="126">
        <v>0</v>
      </c>
      <c r="FG142" s="126">
        <v>0</v>
      </c>
      <c r="FH142" s="126">
        <v>0</v>
      </c>
      <c r="FI142" s="126">
        <v>0</v>
      </c>
      <c r="FJ142" s="126">
        <v>0</v>
      </c>
      <c r="FK142" s="126">
        <v>0</v>
      </c>
      <c r="FL142" s="126">
        <v>0</v>
      </c>
      <c r="FM142" s="126">
        <v>0</v>
      </c>
      <c r="FN142" s="126">
        <v>0</v>
      </c>
      <c r="FO142" s="126">
        <v>0</v>
      </c>
      <c r="FP142" s="126">
        <v>0</v>
      </c>
      <c r="FQ142" s="126">
        <v>0</v>
      </c>
      <c r="FR142" s="126">
        <v>0</v>
      </c>
      <c r="FS142" s="126">
        <v>0</v>
      </c>
      <c r="FT142" s="126">
        <v>0</v>
      </c>
      <c r="FU142" s="126">
        <v>0</v>
      </c>
      <c r="FV142" s="126">
        <v>0</v>
      </c>
      <c r="FW142" s="126">
        <v>0</v>
      </c>
      <c r="FX142" s="126">
        <v>0</v>
      </c>
      <c r="FY142" s="126">
        <v>0</v>
      </c>
      <c r="FZ142" s="126">
        <v>0</v>
      </c>
      <c r="GA142" s="126">
        <v>0</v>
      </c>
      <c r="GB142" s="126">
        <v>0</v>
      </c>
      <c r="GC142" s="126">
        <v>0</v>
      </c>
      <c r="GD142" s="126">
        <v>0</v>
      </c>
    </row>
    <row r="143" spans="1:186">
      <c r="E143" s="118" t="s">
        <v>630</v>
      </c>
      <c r="F143" s="118" t="s">
        <v>631</v>
      </c>
      <c r="G143" s="118" t="s">
        <v>632</v>
      </c>
      <c r="H143" s="118" t="s">
        <v>633</v>
      </c>
      <c r="I143" s="118" t="s">
        <v>634</v>
      </c>
      <c r="J143" s="118">
        <v>292</v>
      </c>
      <c r="K143" s="118" t="s">
        <v>260</v>
      </c>
      <c r="L143" s="118" t="s">
        <v>260</v>
      </c>
      <c r="M143" s="118" t="s">
        <v>261</v>
      </c>
      <c r="N143" s="118" t="s">
        <v>262</v>
      </c>
      <c r="O143" s="119">
        <v>2572.8305599999999</v>
      </c>
      <c r="P143" s="119">
        <v>26.561513021909899</v>
      </c>
      <c r="Q143" s="119">
        <v>0</v>
      </c>
      <c r="R143" s="119">
        <v>0</v>
      </c>
      <c r="S143" s="119">
        <v>0</v>
      </c>
      <c r="T143" s="119">
        <v>0</v>
      </c>
      <c r="U143" s="119">
        <v>0</v>
      </c>
      <c r="V143" s="119">
        <v>0</v>
      </c>
      <c r="W143" s="119">
        <v>0</v>
      </c>
      <c r="X143" s="119">
        <v>0</v>
      </c>
      <c r="Y143" s="119">
        <v>0</v>
      </c>
      <c r="Z143" s="119"/>
      <c r="AA143" s="119"/>
      <c r="AB143" s="119"/>
      <c r="AC143" s="119"/>
      <c r="AD143" s="119"/>
      <c r="AE143" s="119"/>
      <c r="AF143" s="119"/>
      <c r="AG143" s="119"/>
      <c r="AH143" s="119"/>
      <c r="AI143" s="119"/>
      <c r="AJ143" s="119"/>
      <c r="AK143" s="119"/>
      <c r="AL143" s="119"/>
      <c r="AM143" s="119"/>
      <c r="AN143" s="119"/>
      <c r="AO143" s="119"/>
      <c r="AP143" s="119"/>
      <c r="AQ143" s="119"/>
      <c r="AR143" s="119"/>
      <c r="AS143" s="119"/>
      <c r="AT143" s="119"/>
      <c r="AU143" s="119"/>
      <c r="AV143" s="119"/>
      <c r="AW143" s="119"/>
      <c r="AX143" s="119"/>
      <c r="AY143" s="119"/>
      <c r="AZ143" s="119"/>
      <c r="BA143" s="119"/>
      <c r="BB143" s="119"/>
      <c r="BD143" s="100">
        <v>2599.3920730219097</v>
      </c>
      <c r="BF143" s="120">
        <v>4</v>
      </c>
      <c r="BH143" s="43">
        <v>0</v>
      </c>
      <c r="BI143" s="43">
        <v>2597001.9700000002</v>
      </c>
      <c r="BJ143" s="43">
        <v>1</v>
      </c>
      <c r="BL143" s="43">
        <v>4663</v>
      </c>
      <c r="BM143" s="43">
        <v>50</v>
      </c>
      <c r="BN143" s="121">
        <v>40360</v>
      </c>
      <c r="BP143" s="122">
        <v>6</v>
      </c>
      <c r="BQ143" s="38" t="s">
        <v>116</v>
      </c>
      <c r="BR143" s="96">
        <v>80</v>
      </c>
      <c r="BT143" s="43">
        <v>6</v>
      </c>
      <c r="BU143" s="43">
        <v>0</v>
      </c>
      <c r="BW143" s="38"/>
      <c r="BX143" s="48">
        <v>0</v>
      </c>
      <c r="BY143" s="48">
        <v>0</v>
      </c>
      <c r="BZ143" s="48">
        <v>0</v>
      </c>
      <c r="CA143" s="48">
        <v>0</v>
      </c>
      <c r="CB143" s="48">
        <v>0</v>
      </c>
      <c r="CC143" s="48">
        <v>0</v>
      </c>
      <c r="CD143" s="48">
        <v>6</v>
      </c>
      <c r="CE143" s="48">
        <v>0</v>
      </c>
      <c r="CF143" s="48"/>
      <c r="CG143" s="48"/>
      <c r="CH143" s="48"/>
      <c r="CI143" s="48">
        <v>0</v>
      </c>
      <c r="CJ143" s="48">
        <v>0</v>
      </c>
      <c r="CK143" s="48">
        <v>0</v>
      </c>
      <c r="CL143" s="48"/>
      <c r="CM143" s="48">
        <v>0</v>
      </c>
      <c r="CO143" s="123">
        <v>1</v>
      </c>
      <c r="CP143" s="123">
        <v>1</v>
      </c>
      <c r="CQ143" s="123">
        <v>1</v>
      </c>
      <c r="CR143" s="123">
        <v>1</v>
      </c>
      <c r="CS143" s="123">
        <v>1</v>
      </c>
      <c r="CT143" s="123">
        <v>1</v>
      </c>
      <c r="CU143" s="123">
        <v>1</v>
      </c>
      <c r="CV143" s="123">
        <v>1</v>
      </c>
      <c r="CW143" s="123">
        <v>1</v>
      </c>
      <c r="CX143" s="123">
        <v>1</v>
      </c>
      <c r="CZ143" s="2">
        <v>2012</v>
      </c>
      <c r="DA143" s="124">
        <v>40360</v>
      </c>
      <c r="DC143" s="125">
        <v>0.97395833333333337</v>
      </c>
      <c r="DD143" s="125">
        <v>0.9614583333333333</v>
      </c>
      <c r="DE143" s="125">
        <v>0.94895833333333335</v>
      </c>
      <c r="DF143" s="125">
        <v>0.93656249999999996</v>
      </c>
      <c r="DG143" s="125">
        <v>0.92395833333333333</v>
      </c>
      <c r="DH143" s="125">
        <v>0.91145833333333337</v>
      </c>
      <c r="DI143" s="125">
        <v>0.8989583333333333</v>
      </c>
      <c r="DJ143" s="125">
        <v>0.88656250000000003</v>
      </c>
      <c r="DK143" s="125">
        <v>0.87395833333333339</v>
      </c>
      <c r="DL143" s="125">
        <v>0.86145833333333333</v>
      </c>
      <c r="DM143" s="125">
        <v>0.84895833333333337</v>
      </c>
      <c r="DN143" s="125">
        <v>0.83656249999999999</v>
      </c>
      <c r="DO143" s="125">
        <v>0.82395833333333335</v>
      </c>
      <c r="DP143" s="125">
        <v>0.81145833333333339</v>
      </c>
      <c r="DQ143" s="125">
        <v>0.79895833333333333</v>
      </c>
      <c r="DR143" s="125">
        <v>0.78656250000000005</v>
      </c>
      <c r="DS143" s="125">
        <v>0.7739583333333333</v>
      </c>
      <c r="DT143" s="125">
        <v>0.76145833333333335</v>
      </c>
      <c r="DU143" s="125">
        <v>0.74895833333333339</v>
      </c>
      <c r="DV143" s="125">
        <v>0.73645833333333333</v>
      </c>
      <c r="DW143" s="125">
        <v>0.72395833333333326</v>
      </c>
      <c r="DX143" s="125">
        <v>0.7114583333333333</v>
      </c>
      <c r="DY143" s="125">
        <v>0.69895833333333335</v>
      </c>
      <c r="DZ143" s="125">
        <v>0.68645833333333339</v>
      </c>
      <c r="EA143" s="125">
        <v>0.67395833333333333</v>
      </c>
      <c r="EB143" s="125">
        <v>0.66145833333333326</v>
      </c>
      <c r="EC143" s="125">
        <v>0.6489583333333333</v>
      </c>
      <c r="ED143" s="125">
        <v>0.63645833333333335</v>
      </c>
      <c r="EE143" s="125">
        <v>0.62395833333333339</v>
      </c>
      <c r="EF143" s="125">
        <v>0.61145833333333333</v>
      </c>
      <c r="EG143" s="125">
        <v>0.59895833333333326</v>
      </c>
      <c r="EH143" s="125">
        <v>0.5864583333333333</v>
      </c>
      <c r="EI143" s="125">
        <v>0.57395833333333335</v>
      </c>
      <c r="EJ143" s="125">
        <v>0.56145833333333339</v>
      </c>
      <c r="EK143" s="125">
        <v>0.54895833333333333</v>
      </c>
      <c r="EL143" s="125">
        <v>0.53645833333333326</v>
      </c>
      <c r="EM143" s="125">
        <v>0.5239583333333333</v>
      </c>
      <c r="EN143" s="125">
        <v>0.51145833333333335</v>
      </c>
      <c r="EO143" s="125">
        <v>0.49895833333333328</v>
      </c>
      <c r="ER143" s="126">
        <v>25869.806953630999</v>
      </c>
      <c r="ES143" s="126">
        <v>0</v>
      </c>
      <c r="ET143" s="126">
        <v>0</v>
      </c>
      <c r="EU143" s="126">
        <v>0</v>
      </c>
      <c r="EV143" s="126">
        <v>0</v>
      </c>
      <c r="EW143" s="126">
        <v>0</v>
      </c>
      <c r="EX143" s="126">
        <v>0</v>
      </c>
      <c r="EY143" s="126">
        <v>0</v>
      </c>
      <c r="EZ143" s="126">
        <v>0</v>
      </c>
      <c r="FA143" s="126">
        <v>0</v>
      </c>
      <c r="FB143" s="126">
        <v>0</v>
      </c>
      <c r="FC143" s="126">
        <v>0</v>
      </c>
      <c r="FD143" s="126">
        <v>0</v>
      </c>
      <c r="FE143" s="126">
        <v>0</v>
      </c>
      <c r="FF143" s="126">
        <v>0</v>
      </c>
      <c r="FG143" s="126">
        <v>0</v>
      </c>
      <c r="FH143" s="126">
        <v>0</v>
      </c>
      <c r="FI143" s="126">
        <v>0</v>
      </c>
      <c r="FJ143" s="126">
        <v>0</v>
      </c>
      <c r="FK143" s="126">
        <v>0</v>
      </c>
      <c r="FL143" s="126">
        <v>0</v>
      </c>
      <c r="FM143" s="126">
        <v>0</v>
      </c>
      <c r="FN143" s="126">
        <v>0</v>
      </c>
      <c r="FO143" s="126">
        <v>0</v>
      </c>
      <c r="FP143" s="126">
        <v>0</v>
      </c>
      <c r="FQ143" s="126">
        <v>0</v>
      </c>
      <c r="FR143" s="126">
        <v>0</v>
      </c>
      <c r="FS143" s="126">
        <v>0</v>
      </c>
      <c r="FT143" s="126">
        <v>0</v>
      </c>
      <c r="FU143" s="126">
        <v>0</v>
      </c>
      <c r="FV143" s="126">
        <v>0</v>
      </c>
      <c r="FW143" s="126">
        <v>0</v>
      </c>
      <c r="FX143" s="126">
        <v>0</v>
      </c>
      <c r="FY143" s="126">
        <v>0</v>
      </c>
      <c r="FZ143" s="126">
        <v>0</v>
      </c>
      <c r="GA143" s="126">
        <v>0</v>
      </c>
      <c r="GB143" s="126">
        <v>0</v>
      </c>
      <c r="GC143" s="126">
        <v>0</v>
      </c>
      <c r="GD143" s="126">
        <v>0</v>
      </c>
    </row>
    <row r="144" spans="1:186">
      <c r="E144" s="118" t="s">
        <v>630</v>
      </c>
      <c r="F144" s="118" t="s">
        <v>631</v>
      </c>
      <c r="G144" s="118" t="s">
        <v>635</v>
      </c>
      <c r="H144" s="118" t="s">
        <v>636</v>
      </c>
      <c r="I144" s="118" t="s">
        <v>634</v>
      </c>
      <c r="J144" s="118">
        <v>292</v>
      </c>
      <c r="K144" s="118" t="s">
        <v>260</v>
      </c>
      <c r="L144" s="118" t="s">
        <v>260</v>
      </c>
      <c r="M144" s="118" t="s">
        <v>261</v>
      </c>
      <c r="N144" s="118" t="s">
        <v>262</v>
      </c>
      <c r="O144" s="119">
        <v>4183.17</v>
      </c>
      <c r="P144" s="119">
        <v>302.50505167424598</v>
      </c>
      <c r="Q144" s="119">
        <v>295.258956553801</v>
      </c>
      <c r="R144" s="119">
        <v>217.39363373294799</v>
      </c>
      <c r="S144" s="119">
        <v>173.291732120711</v>
      </c>
      <c r="T144" s="119">
        <v>173.291732120711</v>
      </c>
      <c r="U144" s="119">
        <v>0</v>
      </c>
      <c r="V144" s="119">
        <v>0</v>
      </c>
      <c r="W144" s="119">
        <v>0</v>
      </c>
      <c r="X144" s="119">
        <v>0</v>
      </c>
      <c r="Y144" s="119">
        <v>0</v>
      </c>
      <c r="Z144" s="119"/>
      <c r="AA144" s="119"/>
      <c r="AB144" s="119"/>
      <c r="AC144" s="119"/>
      <c r="AD144" s="119"/>
      <c r="AE144" s="119"/>
      <c r="AF144" s="119"/>
      <c r="AG144" s="119"/>
      <c r="AH144" s="119"/>
      <c r="AI144" s="119"/>
      <c r="AJ144" s="119"/>
      <c r="AK144" s="119"/>
      <c r="AL144" s="119"/>
      <c r="AM144" s="119"/>
      <c r="AN144" s="119"/>
      <c r="AO144" s="119"/>
      <c r="AP144" s="119"/>
      <c r="AQ144" s="119"/>
      <c r="AR144" s="119"/>
      <c r="AS144" s="119"/>
      <c r="AT144" s="119"/>
      <c r="AU144" s="119"/>
      <c r="AV144" s="119"/>
      <c r="AW144" s="119"/>
      <c r="AX144" s="119"/>
      <c r="AY144" s="119"/>
      <c r="AZ144" s="119"/>
      <c r="BA144" s="119"/>
      <c r="BB144" s="119"/>
      <c r="BD144" s="100">
        <v>5344.9111062024167</v>
      </c>
      <c r="BF144" s="120">
        <v>4</v>
      </c>
      <c r="BH144" s="43">
        <v>0</v>
      </c>
      <c r="BI144" s="43">
        <v>4451069.53</v>
      </c>
      <c r="BJ144" s="43">
        <v>1</v>
      </c>
      <c r="BL144" s="43">
        <v>4715</v>
      </c>
      <c r="BM144" s="43">
        <v>50</v>
      </c>
      <c r="BN144" s="121">
        <v>40695</v>
      </c>
      <c r="BP144" s="122">
        <v>6</v>
      </c>
      <c r="BQ144" s="38" t="s">
        <v>116</v>
      </c>
      <c r="BR144" s="96">
        <v>80</v>
      </c>
      <c r="BT144" s="43">
        <v>6</v>
      </c>
      <c r="BU144" s="43">
        <v>0</v>
      </c>
      <c r="BW144" s="38"/>
      <c r="BX144" s="48">
        <v>0</v>
      </c>
      <c r="BY144" s="48">
        <v>0</v>
      </c>
      <c r="BZ144" s="48">
        <v>0</v>
      </c>
      <c r="CA144" s="48">
        <v>0</v>
      </c>
      <c r="CB144" s="48">
        <v>0</v>
      </c>
      <c r="CC144" s="48">
        <v>0</v>
      </c>
      <c r="CD144" s="48">
        <v>6</v>
      </c>
      <c r="CE144" s="48">
        <v>0</v>
      </c>
      <c r="CF144" s="48"/>
      <c r="CG144" s="48"/>
      <c r="CH144" s="48"/>
      <c r="CI144" s="48">
        <v>0</v>
      </c>
      <c r="CJ144" s="48">
        <v>0</v>
      </c>
      <c r="CK144" s="48">
        <v>0</v>
      </c>
      <c r="CL144" s="48"/>
      <c r="CM144" s="48">
        <v>0</v>
      </c>
      <c r="CO144" s="123">
        <v>0.8392422179798118</v>
      </c>
      <c r="CP144" s="123">
        <v>0.89448335308703042</v>
      </c>
      <c r="CQ144" s="123">
        <v>0.93515636511910649</v>
      </c>
      <c r="CR144" s="123">
        <v>0.96757818255955319</v>
      </c>
      <c r="CS144" s="123">
        <v>1</v>
      </c>
      <c r="CT144" s="123">
        <v>1</v>
      </c>
      <c r="CU144" s="123">
        <v>1</v>
      </c>
      <c r="CV144" s="123">
        <v>1</v>
      </c>
      <c r="CW144" s="123">
        <v>1</v>
      </c>
      <c r="CX144" s="123">
        <v>1</v>
      </c>
      <c r="CZ144" s="2">
        <v>2014</v>
      </c>
      <c r="DA144" s="124">
        <v>40695</v>
      </c>
      <c r="DC144" s="125">
        <v>0.98541666666666672</v>
      </c>
      <c r="DD144" s="125">
        <v>0.97291666666666665</v>
      </c>
      <c r="DE144" s="125">
        <v>0.96052083333333338</v>
      </c>
      <c r="DF144" s="125">
        <v>0.94802083333333331</v>
      </c>
      <c r="DG144" s="125">
        <v>0.93541666666666667</v>
      </c>
      <c r="DH144" s="125">
        <v>0.92291666666666661</v>
      </c>
      <c r="DI144" s="125">
        <v>0.91052083333333333</v>
      </c>
      <c r="DJ144" s="125">
        <v>0.89802083333333327</v>
      </c>
      <c r="DK144" s="125">
        <v>0.88541666666666663</v>
      </c>
      <c r="DL144" s="125">
        <v>0.87291666666666667</v>
      </c>
      <c r="DM144" s="125">
        <v>0.86052083333333329</v>
      </c>
      <c r="DN144" s="125">
        <v>0.84802083333333333</v>
      </c>
      <c r="DO144" s="125">
        <v>0.8354166666666667</v>
      </c>
      <c r="DP144" s="125">
        <v>0.82291666666666663</v>
      </c>
      <c r="DQ144" s="125">
        <v>0.81041666666666667</v>
      </c>
      <c r="DR144" s="125">
        <v>0.79802083333333329</v>
      </c>
      <c r="DS144" s="125">
        <v>0.78541666666666665</v>
      </c>
      <c r="DT144" s="125">
        <v>0.7729166666666667</v>
      </c>
      <c r="DU144" s="125">
        <v>0.76041666666666663</v>
      </c>
      <c r="DV144" s="125">
        <v>0.74802083333333336</v>
      </c>
      <c r="DW144" s="125">
        <v>0.73541666666666661</v>
      </c>
      <c r="DX144" s="125">
        <v>0.72291666666666665</v>
      </c>
      <c r="DY144" s="125">
        <v>0.7104166666666667</v>
      </c>
      <c r="DZ144" s="125">
        <v>0.69802083333333331</v>
      </c>
      <c r="EA144" s="125">
        <v>0.68541666666666667</v>
      </c>
      <c r="EB144" s="125">
        <v>0.67291666666666661</v>
      </c>
      <c r="EC144" s="125">
        <v>0.66041666666666665</v>
      </c>
      <c r="ED144" s="125">
        <v>0.64802083333333338</v>
      </c>
      <c r="EE144" s="125">
        <v>0.63541666666666674</v>
      </c>
      <c r="EF144" s="125">
        <v>0.62291666666666667</v>
      </c>
      <c r="EG144" s="125">
        <v>0.61041666666666661</v>
      </c>
      <c r="EH144" s="125">
        <v>0.59802083333333333</v>
      </c>
      <c r="EI144" s="125">
        <v>0.5854166666666667</v>
      </c>
      <c r="EJ144" s="125">
        <v>0.57291666666666674</v>
      </c>
      <c r="EK144" s="125">
        <v>0.56041666666666667</v>
      </c>
      <c r="EL144" s="125">
        <v>0.5480208333333334</v>
      </c>
      <c r="EM144" s="125">
        <v>0.53541666666666665</v>
      </c>
      <c r="EN144" s="125">
        <v>0.5229166666666667</v>
      </c>
      <c r="EO144" s="125">
        <v>0.51041666666666674</v>
      </c>
      <c r="ER144" s="126">
        <v>298093.51967066323</v>
      </c>
      <c r="ES144" s="126">
        <v>287262.35981380224</v>
      </c>
      <c r="ET144" s="126">
        <v>492413.49323272012</v>
      </c>
      <c r="EU144" s="126">
        <v>650289.50814898894</v>
      </c>
      <c r="EV144" s="126">
        <v>803743.72600656003</v>
      </c>
      <c r="EW144" s="126">
        <v>793003.27532495779</v>
      </c>
      <c r="EX144" s="126">
        <v>782352.32839903573</v>
      </c>
      <c r="EY144" s="126">
        <v>771611.87771743361</v>
      </c>
      <c r="EZ144" s="126">
        <v>760781.92328015144</v>
      </c>
      <c r="FA144" s="126">
        <v>750041.47259854933</v>
      </c>
      <c r="FB144" s="126">
        <v>739390.52567262715</v>
      </c>
      <c r="FC144" s="126">
        <v>728650.07499102503</v>
      </c>
      <c r="FD144" s="126">
        <v>717820.12055374298</v>
      </c>
      <c r="FE144" s="126">
        <v>707079.66987214074</v>
      </c>
      <c r="FF144" s="126">
        <v>696339.21919053863</v>
      </c>
      <c r="FG144" s="126">
        <v>685688.27226461645</v>
      </c>
      <c r="FH144" s="126">
        <v>674858.31782733439</v>
      </c>
      <c r="FI144" s="126">
        <v>664117.86714573228</v>
      </c>
      <c r="FJ144" s="126">
        <v>653377.41646413004</v>
      </c>
      <c r="FK144" s="126">
        <v>642726.46953820798</v>
      </c>
      <c r="FL144" s="126">
        <v>631896.51510092581</v>
      </c>
      <c r="FM144" s="126">
        <v>621156.06441932369</v>
      </c>
      <c r="FN144" s="126">
        <v>610415.61373772158</v>
      </c>
      <c r="FO144" s="126">
        <v>599764.6668117994</v>
      </c>
      <c r="FP144" s="126">
        <v>588934.71237451723</v>
      </c>
      <c r="FQ144" s="126">
        <v>578194.26169291511</v>
      </c>
      <c r="FR144" s="126">
        <v>567453.811011313</v>
      </c>
      <c r="FS144" s="126">
        <v>556802.86408539093</v>
      </c>
      <c r="FT144" s="126">
        <v>545972.90964810876</v>
      </c>
      <c r="FU144" s="126">
        <v>535232.45896650653</v>
      </c>
      <c r="FV144" s="126">
        <v>524492.00828490441</v>
      </c>
      <c r="FW144" s="126">
        <v>513841.06135898229</v>
      </c>
      <c r="FX144" s="126">
        <v>503011.10692170018</v>
      </c>
      <c r="FY144" s="126">
        <v>492270.65624009806</v>
      </c>
      <c r="FZ144" s="126">
        <v>481530.20555849589</v>
      </c>
      <c r="GA144" s="126">
        <v>470879.25863257382</v>
      </c>
      <c r="GB144" s="126">
        <v>460049.3041952916</v>
      </c>
      <c r="GC144" s="126">
        <v>449308.85351368948</v>
      </c>
      <c r="GD144" s="126">
        <v>438568.40283208736</v>
      </c>
    </row>
    <row r="145" spans="5:186">
      <c r="E145" s="118" t="s">
        <v>630</v>
      </c>
      <c r="F145" s="118" t="s">
        <v>631</v>
      </c>
      <c r="G145" s="118" t="s">
        <v>637</v>
      </c>
      <c r="H145" s="118" t="s">
        <v>638</v>
      </c>
      <c r="I145" s="118" t="s">
        <v>639</v>
      </c>
      <c r="J145" s="118">
        <v>132</v>
      </c>
      <c r="K145" s="118" t="s">
        <v>260</v>
      </c>
      <c r="L145" s="118" t="s">
        <v>260</v>
      </c>
      <c r="M145" s="118" t="s">
        <v>274</v>
      </c>
      <c r="N145" s="118" t="s">
        <v>262</v>
      </c>
      <c r="O145" s="119">
        <v>213.85346999999999</v>
      </c>
      <c r="P145" s="119">
        <v>211.949359239355</v>
      </c>
      <c r="Q145" s="119">
        <v>0</v>
      </c>
      <c r="R145" s="119">
        <v>0</v>
      </c>
      <c r="S145" s="119">
        <v>0</v>
      </c>
      <c r="T145" s="119">
        <v>0</v>
      </c>
      <c r="U145" s="119">
        <v>0</v>
      </c>
      <c r="V145" s="119">
        <v>0</v>
      </c>
      <c r="W145" s="119">
        <v>0</v>
      </c>
      <c r="X145" s="119">
        <v>0</v>
      </c>
      <c r="Y145" s="119">
        <v>0</v>
      </c>
      <c r="Z145" s="119"/>
      <c r="AA145" s="119"/>
      <c r="AB145" s="119"/>
      <c r="AC145" s="119"/>
      <c r="AD145" s="119"/>
      <c r="AE145" s="119"/>
      <c r="AF145" s="119"/>
      <c r="AG145" s="119"/>
      <c r="AH145" s="119"/>
      <c r="AI145" s="119"/>
      <c r="AJ145" s="119"/>
      <c r="AK145" s="119"/>
      <c r="AL145" s="119"/>
      <c r="AM145" s="119"/>
      <c r="AN145" s="119"/>
      <c r="AO145" s="119"/>
      <c r="AP145" s="119"/>
      <c r="AQ145" s="119"/>
      <c r="AR145" s="119"/>
      <c r="AS145" s="119"/>
      <c r="AT145" s="119"/>
      <c r="AU145" s="119"/>
      <c r="AV145" s="119"/>
      <c r="AW145" s="119"/>
      <c r="AX145" s="119"/>
      <c r="AY145" s="119"/>
      <c r="AZ145" s="119"/>
      <c r="BA145" s="119"/>
      <c r="BB145" s="119"/>
      <c r="BD145" s="100">
        <v>425.80282923935499</v>
      </c>
      <c r="BF145" s="120">
        <v>3</v>
      </c>
      <c r="BH145" s="43">
        <v>272051.46000000002</v>
      </c>
      <c r="BI145" s="43">
        <v>0</v>
      </c>
      <c r="BJ145" s="43">
        <v>0</v>
      </c>
      <c r="BL145" s="43" t="s">
        <v>263</v>
      </c>
      <c r="BM145" s="43">
        <v>0</v>
      </c>
      <c r="BN145" s="121" t="s">
        <v>263</v>
      </c>
      <c r="BP145" s="122">
        <v>18</v>
      </c>
      <c r="BQ145" s="38" t="s">
        <v>128</v>
      </c>
      <c r="BR145" s="96">
        <v>80</v>
      </c>
      <c r="BT145" s="43">
        <v>0</v>
      </c>
      <c r="BU145" s="43">
        <v>0</v>
      </c>
      <c r="BW145" s="38"/>
      <c r="BX145" s="48">
        <v>0</v>
      </c>
      <c r="BY145" s="48">
        <v>0</v>
      </c>
      <c r="BZ145" s="48">
        <v>0</v>
      </c>
      <c r="CA145" s="48">
        <v>0</v>
      </c>
      <c r="CB145" s="48">
        <v>0</v>
      </c>
      <c r="CC145" s="48">
        <v>0</v>
      </c>
      <c r="CD145" s="48">
        <v>0</v>
      </c>
      <c r="CE145" s="48">
        <v>0</v>
      </c>
      <c r="CF145" s="48"/>
      <c r="CG145" s="48"/>
      <c r="CH145" s="48"/>
      <c r="CI145" s="48">
        <v>0</v>
      </c>
      <c r="CJ145" s="48">
        <v>0</v>
      </c>
      <c r="CK145" s="48">
        <v>0</v>
      </c>
      <c r="CL145" s="48"/>
      <c r="CM145" s="48">
        <v>0</v>
      </c>
      <c r="CO145" s="123">
        <v>1</v>
      </c>
      <c r="CP145" s="123">
        <v>1</v>
      </c>
      <c r="CQ145" s="123">
        <v>1</v>
      </c>
      <c r="CR145" s="123">
        <v>1</v>
      </c>
      <c r="CS145" s="123">
        <v>1</v>
      </c>
      <c r="CT145" s="123">
        <v>1</v>
      </c>
      <c r="CU145" s="123">
        <v>1</v>
      </c>
      <c r="CV145" s="123">
        <v>1</v>
      </c>
      <c r="CW145" s="123">
        <v>1</v>
      </c>
      <c r="CX145" s="123">
        <v>1</v>
      </c>
      <c r="CZ145" s="2">
        <v>2012</v>
      </c>
      <c r="DA145" s="124">
        <v>41120</v>
      </c>
      <c r="DC145" s="125">
        <v>1</v>
      </c>
      <c r="DD145" s="125">
        <v>0.98750000000000004</v>
      </c>
      <c r="DE145" s="125">
        <v>0.97499999999999998</v>
      </c>
      <c r="DF145" s="125">
        <v>0.96250000000000002</v>
      </c>
      <c r="DG145" s="125">
        <v>0.95</v>
      </c>
      <c r="DH145" s="125">
        <v>0.9375</v>
      </c>
      <c r="DI145" s="125">
        <v>0.92500000000000004</v>
      </c>
      <c r="DJ145" s="125">
        <v>0.91249999999999998</v>
      </c>
      <c r="DK145" s="125">
        <v>0.9</v>
      </c>
      <c r="DL145" s="125">
        <v>0.88749999999999996</v>
      </c>
      <c r="DM145" s="125">
        <v>0.875</v>
      </c>
      <c r="DN145" s="125">
        <v>0.86250000000000004</v>
      </c>
      <c r="DO145" s="125">
        <v>0.85</v>
      </c>
      <c r="DP145" s="125">
        <v>0.83750000000000002</v>
      </c>
      <c r="DQ145" s="125">
        <v>0.82499999999999996</v>
      </c>
      <c r="DR145" s="125">
        <v>0.8125</v>
      </c>
      <c r="DS145" s="125">
        <v>0.8</v>
      </c>
      <c r="DT145" s="125">
        <v>0.78749999999999998</v>
      </c>
      <c r="DU145" s="125">
        <v>0.77500000000000002</v>
      </c>
      <c r="DV145" s="125">
        <v>0.76249999999999996</v>
      </c>
      <c r="DW145" s="125">
        <v>0.75</v>
      </c>
      <c r="DX145" s="125">
        <v>0.73750000000000004</v>
      </c>
      <c r="DY145" s="125">
        <v>0.72499999999999998</v>
      </c>
      <c r="DZ145" s="125">
        <v>0.71250000000000002</v>
      </c>
      <c r="EA145" s="125">
        <v>0.7</v>
      </c>
      <c r="EB145" s="125">
        <v>0.6875</v>
      </c>
      <c r="EC145" s="125">
        <v>0.67500000000000004</v>
      </c>
      <c r="ED145" s="125">
        <v>0.66249999999999998</v>
      </c>
      <c r="EE145" s="125">
        <v>0.65</v>
      </c>
      <c r="EF145" s="125">
        <v>0.63749999999999996</v>
      </c>
      <c r="EG145" s="125">
        <v>0.625</v>
      </c>
      <c r="EH145" s="125">
        <v>0.61250000000000004</v>
      </c>
      <c r="EI145" s="125">
        <v>0.6</v>
      </c>
      <c r="EJ145" s="125">
        <v>0.58750000000000002</v>
      </c>
      <c r="EK145" s="125">
        <v>0.57499999999999996</v>
      </c>
      <c r="EL145" s="125">
        <v>0.5625</v>
      </c>
      <c r="EM145" s="125">
        <v>0.55000000000000004</v>
      </c>
      <c r="EN145" s="125">
        <v>0.53749999999999998</v>
      </c>
      <c r="EO145" s="125">
        <v>0.52500000000000002</v>
      </c>
      <c r="ER145" s="126">
        <v>484000.81923935504</v>
      </c>
      <c r="ES145" s="126">
        <v>268650.81675000006</v>
      </c>
      <c r="ET145" s="126">
        <v>265250.17350000003</v>
      </c>
      <c r="EU145" s="126">
        <v>261849.53025000004</v>
      </c>
      <c r="EV145" s="126">
        <v>258448.88700000002</v>
      </c>
      <c r="EW145" s="126">
        <v>255048.24375000002</v>
      </c>
      <c r="EX145" s="126">
        <v>251647.60050000003</v>
      </c>
      <c r="EY145" s="126">
        <v>248246.95725000001</v>
      </c>
      <c r="EZ145" s="126">
        <v>244846.31400000001</v>
      </c>
      <c r="FA145" s="126">
        <v>241445.67075000002</v>
      </c>
      <c r="FB145" s="126">
        <v>238045.02750000003</v>
      </c>
      <c r="FC145" s="126">
        <v>234644.38425000003</v>
      </c>
      <c r="FD145" s="126">
        <v>231243.74100000001</v>
      </c>
      <c r="FE145" s="126">
        <v>227843.09775000002</v>
      </c>
      <c r="FF145" s="126">
        <v>224442.45449999999</v>
      </c>
      <c r="FG145" s="126">
        <v>221041.81125000003</v>
      </c>
      <c r="FH145" s="126">
        <v>217641.16800000003</v>
      </c>
      <c r="FI145" s="126">
        <v>214240.52475000001</v>
      </c>
      <c r="FJ145" s="126">
        <v>210839.88150000002</v>
      </c>
      <c r="FK145" s="126">
        <v>207439.23824999999</v>
      </c>
      <c r="FL145" s="126">
        <v>204038.59500000003</v>
      </c>
      <c r="FM145" s="126">
        <v>200637.95175000004</v>
      </c>
      <c r="FN145" s="126">
        <v>197237.30850000001</v>
      </c>
      <c r="FO145" s="126">
        <v>193836.66525000002</v>
      </c>
      <c r="FP145" s="126">
        <v>190436.022</v>
      </c>
      <c r="FQ145" s="126">
        <v>187035.37875</v>
      </c>
      <c r="FR145" s="126">
        <v>183634.73550000004</v>
      </c>
      <c r="FS145" s="126">
        <v>180234.09225000002</v>
      </c>
      <c r="FT145" s="126">
        <v>176833.44900000002</v>
      </c>
      <c r="FU145" s="126">
        <v>173432.80575</v>
      </c>
      <c r="FV145" s="126">
        <v>170032.16250000001</v>
      </c>
      <c r="FW145" s="126">
        <v>166631.51925000001</v>
      </c>
      <c r="FX145" s="126">
        <v>163230.87600000002</v>
      </c>
      <c r="FY145" s="126">
        <v>159830.23275000002</v>
      </c>
      <c r="FZ145" s="126">
        <v>156429.5895</v>
      </c>
      <c r="GA145" s="126">
        <v>153028.94625000001</v>
      </c>
      <c r="GB145" s="126">
        <v>149628.30300000001</v>
      </c>
      <c r="GC145" s="126">
        <v>146227.65974999999</v>
      </c>
      <c r="GD145" s="126">
        <v>142827.01650000003</v>
      </c>
    </row>
    <row r="146" spans="5:186">
      <c r="E146" s="118" t="s">
        <v>630</v>
      </c>
      <c r="F146" s="118" t="s">
        <v>631</v>
      </c>
      <c r="G146" s="118" t="s">
        <v>640</v>
      </c>
      <c r="H146" s="118" t="s">
        <v>641</v>
      </c>
      <c r="I146" s="118" t="s">
        <v>642</v>
      </c>
      <c r="J146" s="118">
        <v>81</v>
      </c>
      <c r="K146" s="118" t="s">
        <v>289</v>
      </c>
      <c r="L146" s="118" t="s">
        <v>269</v>
      </c>
      <c r="M146" s="118" t="s">
        <v>356</v>
      </c>
      <c r="N146" s="118" t="s">
        <v>262</v>
      </c>
      <c r="O146" s="119">
        <v>655.82392000000004</v>
      </c>
      <c r="P146" s="119">
        <v>24.2</v>
      </c>
      <c r="Q146" s="119">
        <v>0</v>
      </c>
      <c r="R146" s="119">
        <v>0</v>
      </c>
      <c r="S146" s="119">
        <v>0</v>
      </c>
      <c r="T146" s="119">
        <v>0</v>
      </c>
      <c r="U146" s="119">
        <v>0</v>
      </c>
      <c r="V146" s="119">
        <v>0</v>
      </c>
      <c r="W146" s="119">
        <v>0</v>
      </c>
      <c r="X146" s="119">
        <v>0</v>
      </c>
      <c r="Y146" s="119">
        <v>0</v>
      </c>
      <c r="Z146" s="119"/>
      <c r="AA146" s="119"/>
      <c r="AB146" s="119"/>
      <c r="AC146" s="119"/>
      <c r="AD146" s="119"/>
      <c r="AE146" s="119"/>
      <c r="AF146" s="119"/>
      <c r="AG146" s="119"/>
      <c r="AH146" s="119"/>
      <c r="AI146" s="119"/>
      <c r="AJ146" s="119"/>
      <c r="AK146" s="119"/>
      <c r="AL146" s="119"/>
      <c r="AM146" s="119"/>
      <c r="AN146" s="119"/>
      <c r="AO146" s="119"/>
      <c r="AP146" s="119"/>
      <c r="AQ146" s="119"/>
      <c r="AR146" s="119"/>
      <c r="AS146" s="119"/>
      <c r="AT146" s="119"/>
      <c r="AU146" s="119"/>
      <c r="AV146" s="119"/>
      <c r="AW146" s="119"/>
      <c r="AX146" s="119"/>
      <c r="AY146" s="119"/>
      <c r="AZ146" s="119"/>
      <c r="BA146" s="119"/>
      <c r="BB146" s="119"/>
      <c r="BD146" s="100">
        <v>680.02392000000009</v>
      </c>
      <c r="BF146" s="120">
        <v>7</v>
      </c>
      <c r="BH146" s="43">
        <v>668685.02</v>
      </c>
      <c r="BI146" s="43">
        <v>0</v>
      </c>
      <c r="BJ146" s="43">
        <v>0</v>
      </c>
      <c r="BL146" s="43" t="s">
        <v>263</v>
      </c>
      <c r="BM146" s="43">
        <v>0</v>
      </c>
      <c r="BN146" s="121" t="s">
        <v>263</v>
      </c>
      <c r="BP146" s="122">
        <v>17</v>
      </c>
      <c r="BQ146" s="38" t="s">
        <v>127</v>
      </c>
      <c r="BR146" s="96">
        <v>80</v>
      </c>
      <c r="BT146" s="43">
        <v>0</v>
      </c>
      <c r="BU146" s="43">
        <v>0</v>
      </c>
      <c r="BW146" s="38"/>
      <c r="BX146" s="48">
        <v>0</v>
      </c>
      <c r="BY146" s="48">
        <v>0</v>
      </c>
      <c r="BZ146" s="48">
        <v>0</v>
      </c>
      <c r="CA146" s="48">
        <v>0</v>
      </c>
      <c r="CB146" s="48">
        <v>0</v>
      </c>
      <c r="CC146" s="48">
        <v>0</v>
      </c>
      <c r="CD146" s="48">
        <v>0</v>
      </c>
      <c r="CE146" s="48">
        <v>0</v>
      </c>
      <c r="CF146" s="48"/>
      <c r="CG146" s="48"/>
      <c r="CH146" s="48"/>
      <c r="CI146" s="48">
        <v>0</v>
      </c>
      <c r="CJ146" s="48">
        <v>0</v>
      </c>
      <c r="CK146" s="48">
        <v>0</v>
      </c>
      <c r="CL146" s="48"/>
      <c r="CM146" s="48">
        <v>0</v>
      </c>
      <c r="CO146" s="123">
        <v>1</v>
      </c>
      <c r="CP146" s="123">
        <v>1</v>
      </c>
      <c r="CQ146" s="123">
        <v>1</v>
      </c>
      <c r="CR146" s="123">
        <v>1</v>
      </c>
      <c r="CS146" s="123">
        <v>1</v>
      </c>
      <c r="CT146" s="123">
        <v>1</v>
      </c>
      <c r="CU146" s="123">
        <v>1</v>
      </c>
      <c r="CV146" s="123">
        <v>1</v>
      </c>
      <c r="CW146" s="123">
        <v>1</v>
      </c>
      <c r="CX146" s="123">
        <v>1</v>
      </c>
      <c r="CZ146" s="2">
        <v>2012</v>
      </c>
      <c r="DA146" s="124">
        <v>41120</v>
      </c>
      <c r="DC146" s="125">
        <v>1</v>
      </c>
      <c r="DD146" s="125">
        <v>0.98750000000000004</v>
      </c>
      <c r="DE146" s="125">
        <v>0.97499999999999998</v>
      </c>
      <c r="DF146" s="125">
        <v>0.96250000000000002</v>
      </c>
      <c r="DG146" s="125">
        <v>0.95</v>
      </c>
      <c r="DH146" s="125">
        <v>0.9375</v>
      </c>
      <c r="DI146" s="125">
        <v>0.92500000000000004</v>
      </c>
      <c r="DJ146" s="125">
        <v>0.91249999999999998</v>
      </c>
      <c r="DK146" s="125">
        <v>0.9</v>
      </c>
      <c r="DL146" s="125">
        <v>0.88749999999999996</v>
      </c>
      <c r="DM146" s="125">
        <v>0.875</v>
      </c>
      <c r="DN146" s="125">
        <v>0.86250000000000004</v>
      </c>
      <c r="DO146" s="125">
        <v>0.85</v>
      </c>
      <c r="DP146" s="125">
        <v>0.83750000000000002</v>
      </c>
      <c r="DQ146" s="125">
        <v>0.82499999999999996</v>
      </c>
      <c r="DR146" s="125">
        <v>0.8125</v>
      </c>
      <c r="DS146" s="125">
        <v>0.8</v>
      </c>
      <c r="DT146" s="125">
        <v>0.78749999999999998</v>
      </c>
      <c r="DU146" s="125">
        <v>0.77500000000000002</v>
      </c>
      <c r="DV146" s="125">
        <v>0.76249999999999996</v>
      </c>
      <c r="DW146" s="125">
        <v>0.75</v>
      </c>
      <c r="DX146" s="125">
        <v>0.73750000000000004</v>
      </c>
      <c r="DY146" s="125">
        <v>0.72499999999999998</v>
      </c>
      <c r="DZ146" s="125">
        <v>0.71250000000000002</v>
      </c>
      <c r="EA146" s="125">
        <v>0.7</v>
      </c>
      <c r="EB146" s="125">
        <v>0.6875</v>
      </c>
      <c r="EC146" s="125">
        <v>0.67500000000000004</v>
      </c>
      <c r="ED146" s="125">
        <v>0.66249999999999998</v>
      </c>
      <c r="EE146" s="125">
        <v>0.65</v>
      </c>
      <c r="EF146" s="125">
        <v>0.63749999999999996</v>
      </c>
      <c r="EG146" s="125">
        <v>0.625</v>
      </c>
      <c r="EH146" s="125">
        <v>0.61250000000000004</v>
      </c>
      <c r="EI146" s="125">
        <v>0.6</v>
      </c>
      <c r="EJ146" s="125">
        <v>0.58750000000000002</v>
      </c>
      <c r="EK146" s="125">
        <v>0.57499999999999996</v>
      </c>
      <c r="EL146" s="125">
        <v>0.5625</v>
      </c>
      <c r="EM146" s="125">
        <v>0.55000000000000004</v>
      </c>
      <c r="EN146" s="125">
        <v>0.53749999999999998</v>
      </c>
      <c r="EO146" s="125">
        <v>0.52500000000000002</v>
      </c>
      <c r="ER146" s="126">
        <v>692885.02</v>
      </c>
      <c r="ES146" s="126">
        <v>660326.45725000009</v>
      </c>
      <c r="ET146" s="126">
        <v>651967.89450000005</v>
      </c>
      <c r="EU146" s="126">
        <v>643609.33175000001</v>
      </c>
      <c r="EV146" s="126">
        <v>635250.76899999997</v>
      </c>
      <c r="EW146" s="126">
        <v>626892.20625000005</v>
      </c>
      <c r="EX146" s="126">
        <v>618533.64350000001</v>
      </c>
      <c r="EY146" s="126">
        <v>610175.08074999996</v>
      </c>
      <c r="EZ146" s="126">
        <v>601816.51800000004</v>
      </c>
      <c r="FA146" s="126">
        <v>593457.95525</v>
      </c>
      <c r="FB146" s="126">
        <v>585099.39250000007</v>
      </c>
      <c r="FC146" s="126">
        <v>576740.82975000003</v>
      </c>
      <c r="FD146" s="126">
        <v>568382.26699999999</v>
      </c>
      <c r="FE146" s="126">
        <v>560023.70425000007</v>
      </c>
      <c r="FF146" s="126">
        <v>551665.14150000003</v>
      </c>
      <c r="FG146" s="126">
        <v>543306.57874999999</v>
      </c>
      <c r="FH146" s="126">
        <v>534948.01600000006</v>
      </c>
      <c r="FI146" s="126">
        <v>526589.45325000002</v>
      </c>
      <c r="FJ146" s="126">
        <v>518230.89050000004</v>
      </c>
      <c r="FK146" s="126">
        <v>509872.32775</v>
      </c>
      <c r="FL146" s="126">
        <v>501513.76500000001</v>
      </c>
      <c r="FM146" s="126">
        <v>493155.20225000003</v>
      </c>
      <c r="FN146" s="126">
        <v>484796.63949999999</v>
      </c>
      <c r="FO146" s="126">
        <v>476438.07675000001</v>
      </c>
      <c r="FP146" s="126">
        <v>468079.51399999997</v>
      </c>
      <c r="FQ146" s="126">
        <v>459720.95125000004</v>
      </c>
      <c r="FR146" s="126">
        <v>451362.38850000006</v>
      </c>
      <c r="FS146" s="126">
        <v>443003.82575000002</v>
      </c>
      <c r="FT146" s="126">
        <v>434645.26300000004</v>
      </c>
      <c r="FU146" s="126">
        <v>426286.70024999999</v>
      </c>
      <c r="FV146" s="126">
        <v>417928.13750000001</v>
      </c>
      <c r="FW146" s="126">
        <v>409569.57475000003</v>
      </c>
      <c r="FX146" s="126">
        <v>401211.01199999999</v>
      </c>
      <c r="FY146" s="126">
        <v>392852.44925000001</v>
      </c>
      <c r="FZ146" s="126">
        <v>384493.88649999996</v>
      </c>
      <c r="GA146" s="126">
        <v>376135.32374999998</v>
      </c>
      <c r="GB146" s="126">
        <v>367776.76100000006</v>
      </c>
      <c r="GC146" s="126">
        <v>359418.19825000002</v>
      </c>
      <c r="GD146" s="126">
        <v>351059.63550000003</v>
      </c>
    </row>
    <row r="147" spans="5:186">
      <c r="E147" s="118" t="s">
        <v>630</v>
      </c>
      <c r="F147" s="118" t="s">
        <v>631</v>
      </c>
      <c r="G147" s="118" t="s">
        <v>643</v>
      </c>
      <c r="H147" s="118" t="s">
        <v>644</v>
      </c>
      <c r="I147" s="118" t="s">
        <v>645</v>
      </c>
      <c r="J147" s="118">
        <v>0</v>
      </c>
      <c r="K147" s="118" t="s">
        <v>260</v>
      </c>
      <c r="L147" s="118" t="s">
        <v>260</v>
      </c>
      <c r="M147" s="118" t="s">
        <v>274</v>
      </c>
      <c r="N147" s="118" t="s">
        <v>262</v>
      </c>
      <c r="O147" s="119">
        <v>70.068579999999997</v>
      </c>
      <c r="P147" s="119">
        <v>39.840000000000003</v>
      </c>
      <c r="Q147" s="119">
        <v>0</v>
      </c>
      <c r="R147" s="119">
        <v>0</v>
      </c>
      <c r="S147" s="119">
        <v>0</v>
      </c>
      <c r="T147" s="119">
        <v>0</v>
      </c>
      <c r="U147" s="119">
        <v>0</v>
      </c>
      <c r="V147" s="119">
        <v>0</v>
      </c>
      <c r="W147" s="119">
        <v>0</v>
      </c>
      <c r="X147" s="119">
        <v>0</v>
      </c>
      <c r="Y147" s="119">
        <v>0</v>
      </c>
      <c r="Z147" s="119"/>
      <c r="AA147" s="119"/>
      <c r="AB147" s="119"/>
      <c r="AC147" s="119"/>
      <c r="AD147" s="119"/>
      <c r="AE147" s="119"/>
      <c r="AF147" s="119"/>
      <c r="AG147" s="119"/>
      <c r="AH147" s="119"/>
      <c r="AI147" s="119"/>
      <c r="AJ147" s="119"/>
      <c r="AK147" s="119"/>
      <c r="AL147" s="119"/>
      <c r="AM147" s="119"/>
      <c r="AN147" s="119"/>
      <c r="AO147" s="119"/>
      <c r="AP147" s="119"/>
      <c r="AQ147" s="119"/>
      <c r="AR147" s="119"/>
      <c r="AS147" s="119"/>
      <c r="AT147" s="119"/>
      <c r="AU147" s="119"/>
      <c r="AV147" s="119"/>
      <c r="AW147" s="119"/>
      <c r="AX147" s="119"/>
      <c r="AY147" s="119"/>
      <c r="AZ147" s="119"/>
      <c r="BA147" s="119"/>
      <c r="BB147" s="119"/>
      <c r="BD147" s="100">
        <v>109.90858</v>
      </c>
      <c r="BF147" s="120">
        <v>3</v>
      </c>
      <c r="BH147" s="43">
        <v>0</v>
      </c>
      <c r="BI147" s="43">
        <v>112706.74</v>
      </c>
      <c r="BJ147" s="43">
        <v>1</v>
      </c>
      <c r="BL147" s="43">
        <v>4594</v>
      </c>
      <c r="BM147" s="43">
        <v>25</v>
      </c>
      <c r="BN147" s="121">
        <v>39173</v>
      </c>
      <c r="BP147" s="122">
        <v>17</v>
      </c>
      <c r="BQ147" s="38" t="s">
        <v>127</v>
      </c>
      <c r="BR147" s="96">
        <v>80</v>
      </c>
      <c r="BT147" s="43">
        <v>0</v>
      </c>
      <c r="BU147" s="43">
        <v>0</v>
      </c>
      <c r="BW147" s="38"/>
      <c r="BX147" s="48">
        <v>0</v>
      </c>
      <c r="BY147" s="48">
        <v>0</v>
      </c>
      <c r="BZ147" s="48">
        <v>0</v>
      </c>
      <c r="CA147" s="48">
        <v>0</v>
      </c>
      <c r="CB147" s="48">
        <v>0</v>
      </c>
      <c r="CC147" s="48">
        <v>0</v>
      </c>
      <c r="CD147" s="48">
        <v>0</v>
      </c>
      <c r="CE147" s="48">
        <v>0</v>
      </c>
      <c r="CF147" s="48"/>
      <c r="CG147" s="48"/>
      <c r="CH147" s="48"/>
      <c r="CI147" s="48">
        <v>0</v>
      </c>
      <c r="CJ147" s="48">
        <v>0</v>
      </c>
      <c r="CK147" s="48">
        <v>17</v>
      </c>
      <c r="CL147" s="48"/>
      <c r="CM147" s="48">
        <v>17</v>
      </c>
      <c r="CO147" s="123">
        <v>1</v>
      </c>
      <c r="CP147" s="123">
        <v>1</v>
      </c>
      <c r="CQ147" s="123">
        <v>1</v>
      </c>
      <c r="CR147" s="123">
        <v>1</v>
      </c>
      <c r="CS147" s="123">
        <v>1</v>
      </c>
      <c r="CT147" s="123">
        <v>1</v>
      </c>
      <c r="CU147" s="123">
        <v>1</v>
      </c>
      <c r="CV147" s="123">
        <v>1</v>
      </c>
      <c r="CW147" s="123">
        <v>1</v>
      </c>
      <c r="CX147" s="123">
        <v>1</v>
      </c>
      <c r="CZ147" s="2">
        <v>2012</v>
      </c>
      <c r="DA147" s="124">
        <v>39173</v>
      </c>
      <c r="DC147" s="125">
        <v>0.93333333333333335</v>
      </c>
      <c r="DD147" s="125">
        <v>0.92083333333333339</v>
      </c>
      <c r="DE147" s="125">
        <v>0.90833333333333333</v>
      </c>
      <c r="DF147" s="125">
        <v>0.89593750000000005</v>
      </c>
      <c r="DG147" s="125">
        <v>0.8833333333333333</v>
      </c>
      <c r="DH147" s="125">
        <v>0.87083333333333335</v>
      </c>
      <c r="DI147" s="125">
        <v>0.85833333333333339</v>
      </c>
      <c r="DJ147" s="125">
        <v>0.84593750000000001</v>
      </c>
      <c r="DK147" s="125">
        <v>0.83333333333333337</v>
      </c>
      <c r="DL147" s="125">
        <v>0.8208333333333333</v>
      </c>
      <c r="DM147" s="125">
        <v>0.80833333333333335</v>
      </c>
      <c r="DN147" s="125">
        <v>0.79593749999999996</v>
      </c>
      <c r="DO147" s="125">
        <v>0.78333333333333333</v>
      </c>
      <c r="DP147" s="125">
        <v>0.77083333333333337</v>
      </c>
      <c r="DQ147" s="125">
        <v>0.7583333333333333</v>
      </c>
      <c r="DR147" s="125">
        <v>0.74593749999999992</v>
      </c>
      <c r="DS147" s="125">
        <v>0.73333333333333339</v>
      </c>
      <c r="DT147" s="125">
        <v>0.72083333333333333</v>
      </c>
      <c r="DU147" s="125">
        <v>0.70833333333333326</v>
      </c>
      <c r="DV147" s="125">
        <v>0.6959375000000001</v>
      </c>
      <c r="DW147" s="125">
        <v>0.68333333333333335</v>
      </c>
      <c r="DX147" s="125">
        <v>0.67083333333333339</v>
      </c>
      <c r="DY147" s="125">
        <v>0.65833333333333333</v>
      </c>
      <c r="DZ147" s="125">
        <v>0.64583333333333326</v>
      </c>
      <c r="EA147" s="125">
        <v>0.6333333333333333</v>
      </c>
      <c r="EB147" s="125">
        <v>0.62083333333333335</v>
      </c>
      <c r="EC147" s="125">
        <v>0.60833333333333339</v>
      </c>
      <c r="ED147" s="125">
        <v>0.59583333333333333</v>
      </c>
      <c r="EE147" s="125">
        <v>0.58333333333333326</v>
      </c>
      <c r="EF147" s="125">
        <v>0.5708333333333333</v>
      </c>
      <c r="EG147" s="125">
        <v>0.55833333333333335</v>
      </c>
      <c r="EH147" s="125">
        <v>0.54583333333333339</v>
      </c>
      <c r="EI147" s="125">
        <v>0.53333333333333333</v>
      </c>
      <c r="EJ147" s="125">
        <v>0.52083333333333326</v>
      </c>
      <c r="EK147" s="125">
        <v>0.5083333333333333</v>
      </c>
      <c r="EL147" s="125">
        <v>0.49583333333333335</v>
      </c>
      <c r="EM147" s="125">
        <v>0.48333333333333328</v>
      </c>
      <c r="EN147" s="125">
        <v>0.47083333333333333</v>
      </c>
      <c r="EO147" s="125">
        <v>0.45833333333333337</v>
      </c>
      <c r="ER147" s="126">
        <v>37184</v>
      </c>
      <c r="ES147" s="126">
        <v>0</v>
      </c>
      <c r="ET147" s="126">
        <v>0</v>
      </c>
      <c r="EU147" s="126">
        <v>0</v>
      </c>
      <c r="EV147" s="126">
        <v>0</v>
      </c>
      <c r="EW147" s="126">
        <v>0</v>
      </c>
      <c r="EX147" s="126">
        <v>0</v>
      </c>
      <c r="EY147" s="126">
        <v>0</v>
      </c>
      <c r="EZ147" s="126">
        <v>0</v>
      </c>
      <c r="FA147" s="126">
        <v>0</v>
      </c>
      <c r="FB147" s="126">
        <v>0</v>
      </c>
      <c r="FC147" s="126">
        <v>0</v>
      </c>
      <c r="FD147" s="126">
        <v>0</v>
      </c>
      <c r="FE147" s="126">
        <v>0</v>
      </c>
      <c r="FF147" s="126">
        <v>0</v>
      </c>
      <c r="FG147" s="126">
        <v>0</v>
      </c>
      <c r="FH147" s="126">
        <v>0</v>
      </c>
      <c r="FI147" s="126">
        <v>0</v>
      </c>
      <c r="FJ147" s="126">
        <v>0</v>
      </c>
      <c r="FK147" s="126">
        <v>0</v>
      </c>
      <c r="FL147" s="126">
        <v>0</v>
      </c>
      <c r="FM147" s="126">
        <v>0</v>
      </c>
      <c r="FN147" s="126">
        <v>0</v>
      </c>
      <c r="FO147" s="126">
        <v>0</v>
      </c>
      <c r="FP147" s="126">
        <v>0</v>
      </c>
      <c r="FQ147" s="126">
        <v>0</v>
      </c>
      <c r="FR147" s="126">
        <v>0</v>
      </c>
      <c r="FS147" s="126">
        <v>0</v>
      </c>
      <c r="FT147" s="126">
        <v>0</v>
      </c>
      <c r="FU147" s="126">
        <v>0</v>
      </c>
      <c r="FV147" s="126">
        <v>0</v>
      </c>
      <c r="FW147" s="126">
        <v>0</v>
      </c>
      <c r="FX147" s="126">
        <v>0</v>
      </c>
      <c r="FY147" s="126">
        <v>0</v>
      </c>
      <c r="FZ147" s="126">
        <v>0</v>
      </c>
      <c r="GA147" s="126">
        <v>0</v>
      </c>
      <c r="GB147" s="126">
        <v>0</v>
      </c>
      <c r="GC147" s="126">
        <v>0</v>
      </c>
      <c r="GD147" s="126">
        <v>0</v>
      </c>
    </row>
    <row r="148" spans="5:186">
      <c r="E148" s="118" t="s">
        <v>630</v>
      </c>
      <c r="F148" s="118" t="s">
        <v>631</v>
      </c>
      <c r="G148" s="118" t="s">
        <v>646</v>
      </c>
      <c r="H148" s="118" t="s">
        <v>647</v>
      </c>
      <c r="I148" s="118" t="s">
        <v>648</v>
      </c>
      <c r="J148" s="118">
        <v>0</v>
      </c>
      <c r="K148" s="118" t="s">
        <v>260</v>
      </c>
      <c r="L148" s="118" t="s">
        <v>260</v>
      </c>
      <c r="M148" s="118" t="s">
        <v>261</v>
      </c>
      <c r="N148" s="118" t="s">
        <v>262</v>
      </c>
      <c r="O148" s="119">
        <v>7176.2181899999996</v>
      </c>
      <c r="P148" s="119">
        <v>5.04</v>
      </c>
      <c r="Q148" s="119">
        <v>0</v>
      </c>
      <c r="R148" s="119">
        <v>0</v>
      </c>
      <c r="S148" s="119">
        <v>0</v>
      </c>
      <c r="T148" s="119">
        <v>0</v>
      </c>
      <c r="U148" s="119">
        <v>0</v>
      </c>
      <c r="V148" s="119">
        <v>0</v>
      </c>
      <c r="W148" s="119">
        <v>0</v>
      </c>
      <c r="X148" s="119">
        <v>0</v>
      </c>
      <c r="Y148" s="119">
        <v>0</v>
      </c>
      <c r="Z148" s="119"/>
      <c r="AA148" s="119"/>
      <c r="AB148" s="119"/>
      <c r="AC148" s="119"/>
      <c r="AD148" s="119"/>
      <c r="AE148" s="119"/>
      <c r="AF148" s="119"/>
      <c r="AG148" s="119"/>
      <c r="AH148" s="119"/>
      <c r="AI148" s="119"/>
      <c r="AJ148" s="119"/>
      <c r="AK148" s="119"/>
      <c r="AL148" s="119"/>
      <c r="AM148" s="119"/>
      <c r="AN148" s="119"/>
      <c r="AO148" s="119"/>
      <c r="AP148" s="119"/>
      <c r="AQ148" s="119"/>
      <c r="AR148" s="119"/>
      <c r="AS148" s="119"/>
      <c r="AT148" s="119"/>
      <c r="AU148" s="119"/>
      <c r="AV148" s="119"/>
      <c r="AW148" s="119"/>
      <c r="AX148" s="119"/>
      <c r="AY148" s="119"/>
      <c r="AZ148" s="119"/>
      <c r="BA148" s="119"/>
      <c r="BB148" s="119"/>
      <c r="BD148" s="100">
        <v>7181.2581899999996</v>
      </c>
      <c r="BF148" s="120">
        <v>4</v>
      </c>
      <c r="BH148" s="43">
        <v>7189376.1100000003</v>
      </c>
      <c r="BI148" s="43">
        <v>0</v>
      </c>
      <c r="BJ148" s="43">
        <v>0</v>
      </c>
      <c r="BL148" s="43" t="s">
        <v>263</v>
      </c>
      <c r="BM148" s="43">
        <v>0</v>
      </c>
      <c r="BN148" s="121" t="s">
        <v>263</v>
      </c>
      <c r="BP148" s="122">
        <v>17</v>
      </c>
      <c r="BQ148" s="38" t="s">
        <v>127</v>
      </c>
      <c r="BR148" s="96">
        <v>80</v>
      </c>
      <c r="BT148" s="43">
        <v>6</v>
      </c>
      <c r="BU148" s="43">
        <v>0</v>
      </c>
      <c r="BW148" s="38"/>
      <c r="BX148" s="48">
        <v>0</v>
      </c>
      <c r="BY148" s="48">
        <v>0</v>
      </c>
      <c r="BZ148" s="48">
        <v>0</v>
      </c>
      <c r="CA148" s="48">
        <v>0</v>
      </c>
      <c r="CB148" s="48">
        <v>0</v>
      </c>
      <c r="CC148" s="48">
        <v>0</v>
      </c>
      <c r="CD148" s="48">
        <v>0</v>
      </c>
      <c r="CE148" s="48">
        <v>0</v>
      </c>
      <c r="CF148" s="48"/>
      <c r="CG148" s="48"/>
      <c r="CH148" s="48"/>
      <c r="CI148" s="48">
        <v>0</v>
      </c>
      <c r="CJ148" s="48">
        <v>0</v>
      </c>
      <c r="CK148" s="48">
        <v>17</v>
      </c>
      <c r="CL148" s="48"/>
      <c r="CM148" s="48">
        <v>0</v>
      </c>
      <c r="CO148" s="123">
        <v>1</v>
      </c>
      <c r="CP148" s="123">
        <v>1</v>
      </c>
      <c r="CQ148" s="123">
        <v>1</v>
      </c>
      <c r="CR148" s="123">
        <v>1</v>
      </c>
      <c r="CS148" s="123">
        <v>1</v>
      </c>
      <c r="CT148" s="123">
        <v>1</v>
      </c>
      <c r="CU148" s="123">
        <v>1</v>
      </c>
      <c r="CV148" s="123">
        <v>1</v>
      </c>
      <c r="CW148" s="123">
        <v>1</v>
      </c>
      <c r="CX148" s="123">
        <v>1</v>
      </c>
      <c r="CZ148" s="2">
        <v>2012</v>
      </c>
      <c r="DA148" s="124">
        <v>41120</v>
      </c>
      <c r="DC148" s="125">
        <v>1</v>
      </c>
      <c r="DD148" s="125">
        <v>0.98750000000000004</v>
      </c>
      <c r="DE148" s="125">
        <v>0.97499999999999998</v>
      </c>
      <c r="DF148" s="125">
        <v>0.96250000000000002</v>
      </c>
      <c r="DG148" s="125">
        <v>0.95</v>
      </c>
      <c r="DH148" s="125">
        <v>0.9375</v>
      </c>
      <c r="DI148" s="125">
        <v>0.92500000000000004</v>
      </c>
      <c r="DJ148" s="125">
        <v>0.91249999999999998</v>
      </c>
      <c r="DK148" s="125">
        <v>0.9</v>
      </c>
      <c r="DL148" s="125">
        <v>0.88749999999999996</v>
      </c>
      <c r="DM148" s="125">
        <v>0.875</v>
      </c>
      <c r="DN148" s="125">
        <v>0.86250000000000004</v>
      </c>
      <c r="DO148" s="125">
        <v>0.85</v>
      </c>
      <c r="DP148" s="125">
        <v>0.83750000000000002</v>
      </c>
      <c r="DQ148" s="125">
        <v>0.82499999999999996</v>
      </c>
      <c r="DR148" s="125">
        <v>0.8125</v>
      </c>
      <c r="DS148" s="125">
        <v>0.8</v>
      </c>
      <c r="DT148" s="125">
        <v>0.78749999999999998</v>
      </c>
      <c r="DU148" s="125">
        <v>0.77500000000000002</v>
      </c>
      <c r="DV148" s="125">
        <v>0.76249999999999996</v>
      </c>
      <c r="DW148" s="125">
        <v>0.75</v>
      </c>
      <c r="DX148" s="125">
        <v>0.73750000000000004</v>
      </c>
      <c r="DY148" s="125">
        <v>0.72499999999999998</v>
      </c>
      <c r="DZ148" s="125">
        <v>0.71250000000000002</v>
      </c>
      <c r="EA148" s="125">
        <v>0.7</v>
      </c>
      <c r="EB148" s="125">
        <v>0.6875</v>
      </c>
      <c r="EC148" s="125">
        <v>0.67500000000000004</v>
      </c>
      <c r="ED148" s="125">
        <v>0.66249999999999998</v>
      </c>
      <c r="EE148" s="125">
        <v>0.65</v>
      </c>
      <c r="EF148" s="125">
        <v>0.63749999999999996</v>
      </c>
      <c r="EG148" s="125">
        <v>0.625</v>
      </c>
      <c r="EH148" s="125">
        <v>0.61250000000000004</v>
      </c>
      <c r="EI148" s="125">
        <v>0.6</v>
      </c>
      <c r="EJ148" s="125">
        <v>0.58750000000000002</v>
      </c>
      <c r="EK148" s="125">
        <v>0.57499999999999996</v>
      </c>
      <c r="EL148" s="125">
        <v>0.5625</v>
      </c>
      <c r="EM148" s="125">
        <v>0.55000000000000004</v>
      </c>
      <c r="EN148" s="125">
        <v>0.53749999999999998</v>
      </c>
      <c r="EO148" s="125">
        <v>0.52500000000000002</v>
      </c>
      <c r="ER148" s="126">
        <v>7194416.1100000003</v>
      </c>
      <c r="ES148" s="126">
        <v>7099508.9086250011</v>
      </c>
      <c r="ET148" s="126">
        <v>7009641.70725</v>
      </c>
      <c r="EU148" s="126">
        <v>6919774.5058750007</v>
      </c>
      <c r="EV148" s="126">
        <v>6829907.3044999996</v>
      </c>
      <c r="EW148" s="126">
        <v>6740040.1031250004</v>
      </c>
      <c r="EX148" s="126">
        <v>6650172.9017500002</v>
      </c>
      <c r="EY148" s="126">
        <v>6560305.700375</v>
      </c>
      <c r="EZ148" s="126">
        <v>6470438.4990000008</v>
      </c>
      <c r="FA148" s="126">
        <v>6380571.2976249997</v>
      </c>
      <c r="FB148" s="126">
        <v>6290704.0962500004</v>
      </c>
      <c r="FC148" s="126">
        <v>6200836.8948750002</v>
      </c>
      <c r="FD148" s="126">
        <v>6110969.6935000001</v>
      </c>
      <c r="FE148" s="126">
        <v>6021102.4921250008</v>
      </c>
      <c r="FF148" s="126">
        <v>5931235.2907499997</v>
      </c>
      <c r="FG148" s="126">
        <v>5841368.0893750004</v>
      </c>
      <c r="FH148" s="126">
        <v>5751500.8880000003</v>
      </c>
      <c r="FI148" s="126">
        <v>5661633.6866250001</v>
      </c>
      <c r="FJ148" s="126">
        <v>5571766.4852500008</v>
      </c>
      <c r="FK148" s="126">
        <v>5481899.2838749997</v>
      </c>
      <c r="FL148" s="126">
        <v>5392032.0825000005</v>
      </c>
      <c r="FM148" s="126">
        <v>5302164.8811250003</v>
      </c>
      <c r="FN148" s="126">
        <v>5212297.6797500001</v>
      </c>
      <c r="FO148" s="126">
        <v>5122430.4783749999</v>
      </c>
      <c r="FP148" s="126">
        <v>5032563.2769999998</v>
      </c>
      <c r="FQ148" s="126">
        <v>4942696.0756250005</v>
      </c>
      <c r="FR148" s="126">
        <v>4852828.8742500003</v>
      </c>
      <c r="FS148" s="126">
        <v>4762961.6728750002</v>
      </c>
      <c r="FT148" s="126">
        <v>4673094.4715</v>
      </c>
      <c r="FU148" s="126">
        <v>4583227.2701249998</v>
      </c>
      <c r="FV148" s="126">
        <v>4493360.0687500006</v>
      </c>
      <c r="FW148" s="126">
        <v>4403492.8673750004</v>
      </c>
      <c r="FX148" s="126">
        <v>4313625.6660000002</v>
      </c>
      <c r="FY148" s="126">
        <v>4223758.464625</v>
      </c>
      <c r="FZ148" s="126">
        <v>4133891.2632499998</v>
      </c>
      <c r="GA148" s="126">
        <v>4044024.0618750001</v>
      </c>
      <c r="GB148" s="126">
        <v>3954156.8605000004</v>
      </c>
      <c r="GC148" s="126">
        <v>3864289.6591250002</v>
      </c>
      <c r="GD148" s="126">
        <v>3774422.4577500005</v>
      </c>
    </row>
    <row r="149" spans="5:186">
      <c r="E149" s="118" t="s">
        <v>630</v>
      </c>
      <c r="F149" s="118" t="s">
        <v>631</v>
      </c>
      <c r="G149" s="118" t="s">
        <v>649</v>
      </c>
      <c r="H149" s="118" t="s">
        <v>650</v>
      </c>
      <c r="I149" s="118" t="s">
        <v>651</v>
      </c>
      <c r="J149" s="118">
        <v>114</v>
      </c>
      <c r="K149" s="118" t="s">
        <v>260</v>
      </c>
      <c r="L149" s="118" t="s">
        <v>260</v>
      </c>
      <c r="M149" s="118" t="s">
        <v>261</v>
      </c>
      <c r="N149" s="118" t="s">
        <v>262</v>
      </c>
      <c r="O149" s="119">
        <v>248.85871</v>
      </c>
      <c r="P149" s="119">
        <v>196.203447705663</v>
      </c>
      <c r="Q149" s="119">
        <v>328.69924465310601</v>
      </c>
      <c r="R149" s="119">
        <v>945.48586990630997</v>
      </c>
      <c r="S149" s="119">
        <v>4030.8387999462202</v>
      </c>
      <c r="T149" s="119">
        <v>3926.9501505681001</v>
      </c>
      <c r="U149" s="119">
        <v>0</v>
      </c>
      <c r="V149" s="119">
        <v>0</v>
      </c>
      <c r="W149" s="119">
        <v>0</v>
      </c>
      <c r="X149" s="119">
        <v>0</v>
      </c>
      <c r="Y149" s="119">
        <v>0</v>
      </c>
      <c r="Z149" s="119"/>
      <c r="AA149" s="119"/>
      <c r="AB149" s="119"/>
      <c r="AC149" s="119"/>
      <c r="AD149" s="119"/>
      <c r="AE149" s="119"/>
      <c r="AF149" s="119"/>
      <c r="AG149" s="119"/>
      <c r="AH149" s="119"/>
      <c r="AI149" s="119"/>
      <c r="AJ149" s="119"/>
      <c r="AK149" s="119"/>
      <c r="AL149" s="119"/>
      <c r="AM149" s="119"/>
      <c r="AN149" s="119"/>
      <c r="AO149" s="119"/>
      <c r="AP149" s="119"/>
      <c r="AQ149" s="119"/>
      <c r="AR149" s="119"/>
      <c r="AS149" s="119"/>
      <c r="AT149" s="119"/>
      <c r="AU149" s="119"/>
      <c r="AV149" s="119"/>
      <c r="AW149" s="119"/>
      <c r="AX149" s="119"/>
      <c r="AY149" s="119"/>
      <c r="AZ149" s="119"/>
      <c r="BA149" s="119"/>
      <c r="BB149" s="119"/>
      <c r="BD149" s="100">
        <v>9677.0362227793994</v>
      </c>
      <c r="BF149" s="120">
        <v>4</v>
      </c>
      <c r="BH149" s="43">
        <v>252364.82</v>
      </c>
      <c r="BI149" s="43">
        <v>0</v>
      </c>
      <c r="BJ149" s="43">
        <v>0</v>
      </c>
      <c r="BL149" s="43" t="s">
        <v>263</v>
      </c>
      <c r="BM149" s="43">
        <v>0</v>
      </c>
      <c r="BN149" s="121" t="s">
        <v>263</v>
      </c>
      <c r="BP149" s="122">
        <v>17</v>
      </c>
      <c r="BQ149" s="38" t="s">
        <v>127</v>
      </c>
      <c r="BR149" s="96">
        <v>80</v>
      </c>
      <c r="BT149" s="43">
        <v>6</v>
      </c>
      <c r="BU149" s="43">
        <v>0</v>
      </c>
      <c r="BW149" s="38"/>
      <c r="BX149" s="48">
        <v>0</v>
      </c>
      <c r="BY149" s="48">
        <v>0</v>
      </c>
      <c r="BZ149" s="48">
        <v>0</v>
      </c>
      <c r="CA149" s="48">
        <v>0</v>
      </c>
      <c r="CB149" s="48">
        <v>0</v>
      </c>
      <c r="CC149" s="48">
        <v>0</v>
      </c>
      <c r="CD149" s="48">
        <v>0</v>
      </c>
      <c r="CE149" s="48">
        <v>0</v>
      </c>
      <c r="CF149" s="48"/>
      <c r="CG149" s="48"/>
      <c r="CH149" s="48"/>
      <c r="CI149" s="48">
        <v>0</v>
      </c>
      <c r="CJ149" s="48">
        <v>0</v>
      </c>
      <c r="CK149" s="48">
        <v>17</v>
      </c>
      <c r="CL149" s="48"/>
      <c r="CM149" s="48">
        <v>0</v>
      </c>
      <c r="CO149" s="123">
        <v>4.5991577117175872E-2</v>
      </c>
      <c r="CP149" s="123">
        <v>7.9958510492847204E-2</v>
      </c>
      <c r="CQ149" s="123">
        <v>0.17766258518471101</v>
      </c>
      <c r="CR149" s="123">
        <v>0.59419908532281829</v>
      </c>
      <c r="CS149" s="123">
        <v>1</v>
      </c>
      <c r="CT149" s="123">
        <v>1</v>
      </c>
      <c r="CU149" s="123">
        <v>1</v>
      </c>
      <c r="CV149" s="123">
        <v>1</v>
      </c>
      <c r="CW149" s="123">
        <v>1</v>
      </c>
      <c r="CX149" s="123">
        <v>1</v>
      </c>
      <c r="CZ149" s="2">
        <v>2016</v>
      </c>
      <c r="DA149" s="124">
        <v>42581</v>
      </c>
      <c r="DC149" s="125">
        <v>1</v>
      </c>
      <c r="DD149" s="125">
        <v>1</v>
      </c>
      <c r="DE149" s="125">
        <v>1</v>
      </c>
      <c r="DF149" s="125">
        <v>1</v>
      </c>
      <c r="DG149" s="125">
        <v>1</v>
      </c>
      <c r="DH149" s="125">
        <v>0.98750000000000004</v>
      </c>
      <c r="DI149" s="125">
        <v>0.97499999999999998</v>
      </c>
      <c r="DJ149" s="125">
        <v>0.96250000000000002</v>
      </c>
      <c r="DK149" s="125">
        <v>0.95</v>
      </c>
      <c r="DL149" s="125">
        <v>0.9375</v>
      </c>
      <c r="DM149" s="125">
        <v>0.92500000000000004</v>
      </c>
      <c r="DN149" s="125">
        <v>0.91249999999999998</v>
      </c>
      <c r="DO149" s="125">
        <v>0.9</v>
      </c>
      <c r="DP149" s="125">
        <v>0.88749999999999996</v>
      </c>
      <c r="DQ149" s="125">
        <v>0.875</v>
      </c>
      <c r="DR149" s="125">
        <v>0.86250000000000004</v>
      </c>
      <c r="DS149" s="125">
        <v>0.85</v>
      </c>
      <c r="DT149" s="125">
        <v>0.83750000000000002</v>
      </c>
      <c r="DU149" s="125">
        <v>0.82499999999999996</v>
      </c>
      <c r="DV149" s="125">
        <v>0.8125</v>
      </c>
      <c r="DW149" s="125">
        <v>0.8</v>
      </c>
      <c r="DX149" s="125">
        <v>0.78749999999999998</v>
      </c>
      <c r="DY149" s="125">
        <v>0.77500000000000002</v>
      </c>
      <c r="DZ149" s="125">
        <v>0.76249999999999996</v>
      </c>
      <c r="EA149" s="125">
        <v>0.75</v>
      </c>
      <c r="EB149" s="125">
        <v>0.73750000000000004</v>
      </c>
      <c r="EC149" s="125">
        <v>0.72499999999999998</v>
      </c>
      <c r="ED149" s="125">
        <v>0.71250000000000002</v>
      </c>
      <c r="EE149" s="125">
        <v>0.7</v>
      </c>
      <c r="EF149" s="125">
        <v>0.6875</v>
      </c>
      <c r="EG149" s="125">
        <v>0.67500000000000004</v>
      </c>
      <c r="EH149" s="125">
        <v>0.66249999999999998</v>
      </c>
      <c r="EI149" s="125">
        <v>0.65</v>
      </c>
      <c r="EJ149" s="125">
        <v>0.63749999999999996</v>
      </c>
      <c r="EK149" s="125">
        <v>0.625</v>
      </c>
      <c r="EL149" s="125">
        <v>0.61250000000000004</v>
      </c>
      <c r="EM149" s="125">
        <v>0.6</v>
      </c>
      <c r="EN149" s="125">
        <v>0.58750000000000002</v>
      </c>
      <c r="EO149" s="125">
        <v>0.57499999999999996</v>
      </c>
      <c r="ER149" s="126">
        <v>448568.26770566299</v>
      </c>
      <c r="ES149" s="126">
        <v>581064.06465310603</v>
      </c>
      <c r="ET149" s="126">
        <v>1526549.934559416</v>
      </c>
      <c r="EU149" s="126">
        <v>5557388.7345056366</v>
      </c>
      <c r="EV149" s="126">
        <v>9484338.8850737363</v>
      </c>
      <c r="EW149" s="126">
        <v>9365784.6490103155</v>
      </c>
      <c r="EX149" s="126">
        <v>9247230.4129468929</v>
      </c>
      <c r="EY149" s="126">
        <v>9128676.1768834721</v>
      </c>
      <c r="EZ149" s="126">
        <v>9010121.9408200495</v>
      </c>
      <c r="FA149" s="126">
        <v>8891567.7047566287</v>
      </c>
      <c r="FB149" s="126">
        <v>8773013.4686932061</v>
      </c>
      <c r="FC149" s="126">
        <v>8654459.2326297835</v>
      </c>
      <c r="FD149" s="126">
        <v>8535904.9965663627</v>
      </c>
      <c r="FE149" s="126">
        <v>8417350.76050294</v>
      </c>
      <c r="FF149" s="126">
        <v>8298796.5244395193</v>
      </c>
      <c r="FG149" s="126">
        <v>8180242.2883760976</v>
      </c>
      <c r="FH149" s="126">
        <v>8061688.0523126759</v>
      </c>
      <c r="FI149" s="126">
        <v>7943133.8162492542</v>
      </c>
      <c r="FJ149" s="126">
        <v>7824579.5801858325</v>
      </c>
      <c r="FK149" s="126">
        <v>7706025.3441224108</v>
      </c>
      <c r="FL149" s="126">
        <v>7587471.108058989</v>
      </c>
      <c r="FM149" s="126">
        <v>7468916.8719955673</v>
      </c>
      <c r="FN149" s="126">
        <v>7350362.6359321456</v>
      </c>
      <c r="FO149" s="126">
        <v>7231808.3998687239</v>
      </c>
      <c r="FP149" s="126">
        <v>7113254.1638053022</v>
      </c>
      <c r="FQ149" s="126">
        <v>6994699.9277418805</v>
      </c>
      <c r="FR149" s="126">
        <v>6876145.6916784588</v>
      </c>
      <c r="FS149" s="126">
        <v>6757591.4556150371</v>
      </c>
      <c r="FT149" s="126">
        <v>6639037.2195516154</v>
      </c>
      <c r="FU149" s="126">
        <v>6520482.9834881937</v>
      </c>
      <c r="FV149" s="126">
        <v>6401928.747424772</v>
      </c>
      <c r="FW149" s="126">
        <v>6283374.5113613503</v>
      </c>
      <c r="FX149" s="126">
        <v>6164820.2752979286</v>
      </c>
      <c r="FY149" s="126">
        <v>6046266.0392345069</v>
      </c>
      <c r="FZ149" s="126">
        <v>5927711.8031710852</v>
      </c>
      <c r="GA149" s="126">
        <v>5809157.5671076635</v>
      </c>
      <c r="GB149" s="126">
        <v>5690603.3310442418</v>
      </c>
      <c r="GC149" s="126">
        <v>5572049.0949808201</v>
      </c>
      <c r="GD149" s="126">
        <v>5453494.8589173984</v>
      </c>
    </row>
    <row r="150" spans="5:186">
      <c r="E150" s="118" t="s">
        <v>630</v>
      </c>
      <c r="F150" s="118" t="s">
        <v>631</v>
      </c>
      <c r="G150" s="118" t="s">
        <v>652</v>
      </c>
      <c r="H150" s="118" t="s">
        <v>653</v>
      </c>
      <c r="I150" s="118" t="s">
        <v>654</v>
      </c>
      <c r="J150" s="118">
        <v>204</v>
      </c>
      <c r="K150" s="118" t="s">
        <v>260</v>
      </c>
      <c r="L150" s="118" t="s">
        <v>260</v>
      </c>
      <c r="M150" s="118" t="s">
        <v>261</v>
      </c>
      <c r="N150" s="118" t="s">
        <v>262</v>
      </c>
      <c r="O150" s="119">
        <v>370.07069000000001</v>
      </c>
      <c r="P150" s="119">
        <v>654.42685407193096</v>
      </c>
      <c r="Q150" s="119">
        <v>1060.32068084865</v>
      </c>
      <c r="R150" s="119">
        <v>3165.1377545086302</v>
      </c>
      <c r="S150" s="119">
        <v>9673.5227724588403</v>
      </c>
      <c r="T150" s="119">
        <v>17125.348367553699</v>
      </c>
      <c r="U150" s="119">
        <v>5371.8291507371496</v>
      </c>
      <c r="V150" s="119">
        <v>0</v>
      </c>
      <c r="W150" s="119">
        <v>0</v>
      </c>
      <c r="X150" s="119">
        <v>0</v>
      </c>
      <c r="Y150" s="119">
        <v>0</v>
      </c>
      <c r="Z150" s="119"/>
      <c r="AA150" s="119"/>
      <c r="AB150" s="119"/>
      <c r="AC150" s="119"/>
      <c r="AD150" s="119"/>
      <c r="AE150" s="119"/>
      <c r="AF150" s="119"/>
      <c r="AG150" s="119"/>
      <c r="AH150" s="119"/>
      <c r="AI150" s="119"/>
      <c r="AJ150" s="119"/>
      <c r="AK150" s="119"/>
      <c r="AL150" s="119"/>
      <c r="AM150" s="119"/>
      <c r="AN150" s="119"/>
      <c r="AO150" s="119"/>
      <c r="AP150" s="119"/>
      <c r="AQ150" s="119"/>
      <c r="AR150" s="119"/>
      <c r="AS150" s="119"/>
      <c r="AT150" s="119"/>
      <c r="AU150" s="119"/>
      <c r="AV150" s="119"/>
      <c r="AW150" s="119"/>
      <c r="AX150" s="119"/>
      <c r="AY150" s="119"/>
      <c r="AZ150" s="119"/>
      <c r="BA150" s="119"/>
      <c r="BB150" s="119"/>
      <c r="BD150" s="100">
        <v>37420.656270178901</v>
      </c>
      <c r="BF150" s="120">
        <v>4</v>
      </c>
      <c r="BH150" s="43">
        <v>715049.06</v>
      </c>
      <c r="BI150" s="43">
        <v>0</v>
      </c>
      <c r="BJ150" s="43">
        <v>0</v>
      </c>
      <c r="BL150" s="43" t="s">
        <v>263</v>
      </c>
      <c r="BM150" s="43">
        <v>0</v>
      </c>
      <c r="BN150" s="121" t="s">
        <v>263</v>
      </c>
      <c r="BP150" s="122">
        <v>6</v>
      </c>
      <c r="BQ150" s="38" t="s">
        <v>116</v>
      </c>
      <c r="BR150" s="96">
        <v>80</v>
      </c>
      <c r="BT150" s="43">
        <v>6</v>
      </c>
      <c r="BU150" s="43">
        <v>0</v>
      </c>
      <c r="BW150" s="38"/>
      <c r="BX150" s="48">
        <v>0</v>
      </c>
      <c r="BY150" s="48">
        <v>0</v>
      </c>
      <c r="BZ150" s="48">
        <v>0</v>
      </c>
      <c r="CA150" s="48">
        <v>0</v>
      </c>
      <c r="CB150" s="48">
        <v>0</v>
      </c>
      <c r="CC150" s="48">
        <v>0</v>
      </c>
      <c r="CD150" s="48">
        <v>6</v>
      </c>
      <c r="CE150" s="48">
        <v>0</v>
      </c>
      <c r="CF150" s="48"/>
      <c r="CG150" s="48"/>
      <c r="CH150" s="48"/>
      <c r="CI150" s="48">
        <v>0</v>
      </c>
      <c r="CJ150" s="48">
        <v>0</v>
      </c>
      <c r="CK150" s="48">
        <v>0</v>
      </c>
      <c r="CL150" s="48"/>
      <c r="CM150" s="48">
        <v>0</v>
      </c>
      <c r="CO150" s="123">
        <v>2.737786148577968E-2</v>
      </c>
      <c r="CP150" s="123">
        <v>5.5713032125040654E-2</v>
      </c>
      <c r="CQ150" s="123">
        <v>0.1402956682941176</v>
      </c>
      <c r="CR150" s="123">
        <v>0.39880323434575365</v>
      </c>
      <c r="CS150" s="123">
        <v>0.85644748953753536</v>
      </c>
      <c r="CT150" s="123">
        <v>1</v>
      </c>
      <c r="CU150" s="123">
        <v>1</v>
      </c>
      <c r="CV150" s="123">
        <v>1</v>
      </c>
      <c r="CW150" s="123">
        <v>1</v>
      </c>
      <c r="CX150" s="123">
        <v>1</v>
      </c>
      <c r="CZ150" s="2">
        <v>2017</v>
      </c>
      <c r="DA150" s="124">
        <v>42946</v>
      </c>
      <c r="DC150" s="125">
        <v>1</v>
      </c>
      <c r="DD150" s="125">
        <v>1</v>
      </c>
      <c r="DE150" s="125">
        <v>1</v>
      </c>
      <c r="DF150" s="125">
        <v>1</v>
      </c>
      <c r="DG150" s="125">
        <v>1</v>
      </c>
      <c r="DH150" s="125">
        <v>1</v>
      </c>
      <c r="DI150" s="125">
        <v>0.98750000000000004</v>
      </c>
      <c r="DJ150" s="125">
        <v>0.97499999999999998</v>
      </c>
      <c r="DK150" s="125">
        <v>0.96250000000000002</v>
      </c>
      <c r="DL150" s="125">
        <v>0.95</v>
      </c>
      <c r="DM150" s="125">
        <v>0.9375</v>
      </c>
      <c r="DN150" s="125">
        <v>0.92500000000000004</v>
      </c>
      <c r="DO150" s="125">
        <v>0.91249999999999998</v>
      </c>
      <c r="DP150" s="125">
        <v>0.9</v>
      </c>
      <c r="DQ150" s="125">
        <v>0.88749999999999996</v>
      </c>
      <c r="DR150" s="125">
        <v>0.875</v>
      </c>
      <c r="DS150" s="125">
        <v>0.86250000000000004</v>
      </c>
      <c r="DT150" s="125">
        <v>0.85</v>
      </c>
      <c r="DU150" s="125">
        <v>0.83750000000000002</v>
      </c>
      <c r="DV150" s="125">
        <v>0.82499999999999996</v>
      </c>
      <c r="DW150" s="125">
        <v>0.8125</v>
      </c>
      <c r="DX150" s="125">
        <v>0.8</v>
      </c>
      <c r="DY150" s="125">
        <v>0.78749999999999998</v>
      </c>
      <c r="DZ150" s="125">
        <v>0.77500000000000002</v>
      </c>
      <c r="EA150" s="125">
        <v>0.76249999999999996</v>
      </c>
      <c r="EB150" s="125">
        <v>0.75</v>
      </c>
      <c r="EC150" s="125">
        <v>0.73750000000000004</v>
      </c>
      <c r="ED150" s="125">
        <v>0.72499999999999998</v>
      </c>
      <c r="EE150" s="125">
        <v>0.71250000000000002</v>
      </c>
      <c r="EF150" s="125">
        <v>0.7</v>
      </c>
      <c r="EG150" s="125">
        <v>0.6875</v>
      </c>
      <c r="EH150" s="125">
        <v>0.67500000000000004</v>
      </c>
      <c r="EI150" s="125">
        <v>0.66249999999999998</v>
      </c>
      <c r="EJ150" s="125">
        <v>0.65</v>
      </c>
      <c r="EK150" s="125">
        <v>0.63749999999999996</v>
      </c>
      <c r="EL150" s="125">
        <v>0.625</v>
      </c>
      <c r="EM150" s="125">
        <v>0.61250000000000004</v>
      </c>
      <c r="EN150" s="125">
        <v>0.6</v>
      </c>
      <c r="EO150" s="125">
        <v>0.58750000000000002</v>
      </c>
      <c r="ER150" s="126">
        <v>1369475.914071931</v>
      </c>
      <c r="ES150" s="126">
        <v>1775369.74084865</v>
      </c>
      <c r="ET150" s="126">
        <v>4940507.4953572806</v>
      </c>
      <c r="EU150" s="126">
        <v>14614030.267816121</v>
      </c>
      <c r="EV150" s="126">
        <v>31739378.635369819</v>
      </c>
      <c r="EW150" s="126">
        <v>37111207.786106966</v>
      </c>
      <c r="EX150" s="126">
        <v>36647317.688780628</v>
      </c>
      <c r="EY150" s="126">
        <v>36183427.59145429</v>
      </c>
      <c r="EZ150" s="126">
        <v>35719537.494127959</v>
      </c>
      <c r="FA150" s="126">
        <v>35255647.396801613</v>
      </c>
      <c r="FB150" s="126">
        <v>34791757.299475282</v>
      </c>
      <c r="FC150" s="126">
        <v>34327867.202148944</v>
      </c>
      <c r="FD150" s="126">
        <v>33863977.104822606</v>
      </c>
      <c r="FE150" s="126">
        <v>33400087.007496271</v>
      </c>
      <c r="FF150" s="126">
        <v>32936196.910169929</v>
      </c>
      <c r="FG150" s="126">
        <v>32472306.812843595</v>
      </c>
      <c r="FH150" s="126">
        <v>32008416.71551726</v>
      </c>
      <c r="FI150" s="126">
        <v>31544526.618190922</v>
      </c>
      <c r="FJ150" s="126">
        <v>31080636.520864584</v>
      </c>
      <c r="FK150" s="126">
        <v>30616746.423538245</v>
      </c>
      <c r="FL150" s="126">
        <v>30152856.326211911</v>
      </c>
      <c r="FM150" s="126">
        <v>29688966.228885576</v>
      </c>
      <c r="FN150" s="126">
        <v>29225076.131559234</v>
      </c>
      <c r="FO150" s="126">
        <v>28761186.0342329</v>
      </c>
      <c r="FP150" s="126">
        <v>28297295.936906561</v>
      </c>
      <c r="FQ150" s="126">
        <v>27833405.839580223</v>
      </c>
      <c r="FR150" s="126">
        <v>27369515.742253888</v>
      </c>
      <c r="FS150" s="126">
        <v>26905625.64492755</v>
      </c>
      <c r="FT150" s="126">
        <v>26441735.547601216</v>
      </c>
      <c r="FU150" s="126">
        <v>25977845.450274874</v>
      </c>
      <c r="FV150" s="126">
        <v>25513955.352948539</v>
      </c>
      <c r="FW150" s="126">
        <v>25050065.255622204</v>
      </c>
      <c r="FX150" s="126">
        <v>24586175.158295866</v>
      </c>
      <c r="FY150" s="126">
        <v>24122285.060969528</v>
      </c>
      <c r="FZ150" s="126">
        <v>23658394.96364319</v>
      </c>
      <c r="GA150" s="126">
        <v>23194504.866316855</v>
      </c>
      <c r="GB150" s="126">
        <v>22730614.76899052</v>
      </c>
      <c r="GC150" s="126">
        <v>22266724.671664178</v>
      </c>
      <c r="GD150" s="126">
        <v>21802834.574337844</v>
      </c>
    </row>
    <row r="151" spans="5:186">
      <c r="E151" s="118" t="s">
        <v>630</v>
      </c>
      <c r="F151" s="118" t="s">
        <v>631</v>
      </c>
      <c r="G151" s="118" t="s">
        <v>655</v>
      </c>
      <c r="H151" s="118" t="s">
        <v>656</v>
      </c>
      <c r="I151" s="118" t="s">
        <v>657</v>
      </c>
      <c r="J151" s="118">
        <v>150</v>
      </c>
      <c r="K151" s="118" t="s">
        <v>289</v>
      </c>
      <c r="L151" s="118" t="s">
        <v>269</v>
      </c>
      <c r="M151" s="118" t="s">
        <v>356</v>
      </c>
      <c r="N151" s="118" t="s">
        <v>262</v>
      </c>
      <c r="O151" s="119">
        <v>752.53485999999998</v>
      </c>
      <c r="P151" s="119">
        <v>242.347410045473</v>
      </c>
      <c r="Q151" s="119">
        <v>0</v>
      </c>
      <c r="R151" s="119">
        <v>0</v>
      </c>
      <c r="S151" s="119">
        <v>0</v>
      </c>
      <c r="T151" s="119">
        <v>0</v>
      </c>
      <c r="U151" s="119">
        <v>0</v>
      </c>
      <c r="V151" s="119">
        <v>0</v>
      </c>
      <c r="W151" s="119">
        <v>0</v>
      </c>
      <c r="X151" s="119">
        <v>0</v>
      </c>
      <c r="Y151" s="119">
        <v>0</v>
      </c>
      <c r="Z151" s="119"/>
      <c r="AA151" s="119"/>
      <c r="AB151" s="119"/>
      <c r="AC151" s="119"/>
      <c r="AD151" s="119"/>
      <c r="AE151" s="119"/>
      <c r="AF151" s="119"/>
      <c r="AG151" s="119"/>
      <c r="AH151" s="119"/>
      <c r="AI151" s="119"/>
      <c r="AJ151" s="119"/>
      <c r="AK151" s="119"/>
      <c r="AL151" s="119"/>
      <c r="AM151" s="119"/>
      <c r="AN151" s="119"/>
      <c r="AO151" s="119"/>
      <c r="AP151" s="119"/>
      <c r="AQ151" s="119"/>
      <c r="AR151" s="119"/>
      <c r="AS151" s="119"/>
      <c r="AT151" s="119"/>
      <c r="AU151" s="119"/>
      <c r="AV151" s="119"/>
      <c r="AW151" s="119"/>
      <c r="AX151" s="119"/>
      <c r="AY151" s="119"/>
      <c r="AZ151" s="119"/>
      <c r="BA151" s="119"/>
      <c r="BB151" s="119"/>
      <c r="BD151" s="100">
        <v>994.88227004547298</v>
      </c>
      <c r="BF151" s="120">
        <v>7</v>
      </c>
      <c r="BH151" s="43">
        <v>978320.65</v>
      </c>
      <c r="BI151" s="43">
        <v>0</v>
      </c>
      <c r="BJ151" s="43">
        <v>0</v>
      </c>
      <c r="BL151" s="43" t="s">
        <v>263</v>
      </c>
      <c r="BM151" s="43">
        <v>0</v>
      </c>
      <c r="BN151" s="121" t="s">
        <v>263</v>
      </c>
      <c r="BP151" s="122">
        <v>7</v>
      </c>
      <c r="BQ151" s="38" t="s">
        <v>117</v>
      </c>
      <c r="BR151" s="96">
        <v>50</v>
      </c>
      <c r="BT151" s="43">
        <v>0</v>
      </c>
      <c r="BU151" s="43">
        <v>0</v>
      </c>
      <c r="BW151" s="38"/>
      <c r="BX151" s="48">
        <v>0</v>
      </c>
      <c r="BY151" s="48">
        <v>0</v>
      </c>
      <c r="BZ151" s="48">
        <v>0</v>
      </c>
      <c r="CA151" s="48">
        <v>0</v>
      </c>
      <c r="CB151" s="48">
        <v>0</v>
      </c>
      <c r="CC151" s="48">
        <v>0</v>
      </c>
      <c r="CD151" s="48">
        <v>0</v>
      </c>
      <c r="CE151" s="48">
        <v>0</v>
      </c>
      <c r="CF151" s="48"/>
      <c r="CG151" s="48"/>
      <c r="CH151" s="48"/>
      <c r="CI151" s="48">
        <v>0</v>
      </c>
      <c r="CJ151" s="48">
        <v>0</v>
      </c>
      <c r="CK151" s="48">
        <v>0</v>
      </c>
      <c r="CL151" s="48"/>
      <c r="CM151" s="48">
        <v>0</v>
      </c>
      <c r="CO151" s="123">
        <v>1</v>
      </c>
      <c r="CP151" s="123">
        <v>1</v>
      </c>
      <c r="CQ151" s="123">
        <v>1</v>
      </c>
      <c r="CR151" s="123">
        <v>1</v>
      </c>
      <c r="CS151" s="123">
        <v>1</v>
      </c>
      <c r="CT151" s="123">
        <v>1</v>
      </c>
      <c r="CU151" s="123">
        <v>1</v>
      </c>
      <c r="CV151" s="123">
        <v>1</v>
      </c>
      <c r="CW151" s="123">
        <v>1</v>
      </c>
      <c r="CX151" s="123">
        <v>1</v>
      </c>
      <c r="CZ151" s="2">
        <v>2012</v>
      </c>
      <c r="DA151" s="124">
        <v>41120</v>
      </c>
      <c r="DC151" s="125">
        <v>1</v>
      </c>
      <c r="DD151" s="125">
        <v>0.98</v>
      </c>
      <c r="DE151" s="125">
        <v>0.96</v>
      </c>
      <c r="DF151" s="125">
        <v>0.94</v>
      </c>
      <c r="DG151" s="125">
        <v>0.92</v>
      </c>
      <c r="DH151" s="125">
        <v>0.9</v>
      </c>
      <c r="DI151" s="125">
        <v>0.88</v>
      </c>
      <c r="DJ151" s="125">
        <v>0.86</v>
      </c>
      <c r="DK151" s="125">
        <v>0.84</v>
      </c>
      <c r="DL151" s="125">
        <v>0.82000000000000006</v>
      </c>
      <c r="DM151" s="125">
        <v>0.8</v>
      </c>
      <c r="DN151" s="125">
        <v>0.78</v>
      </c>
      <c r="DO151" s="125">
        <v>0.76</v>
      </c>
      <c r="DP151" s="125">
        <v>0.74</v>
      </c>
      <c r="DQ151" s="125">
        <v>0.72</v>
      </c>
      <c r="DR151" s="125">
        <v>0.7</v>
      </c>
      <c r="DS151" s="125">
        <v>0.67999999999999994</v>
      </c>
      <c r="DT151" s="125">
        <v>0.65999999999999992</v>
      </c>
      <c r="DU151" s="125">
        <v>0.64</v>
      </c>
      <c r="DV151" s="125">
        <v>0.62</v>
      </c>
      <c r="DW151" s="125">
        <v>0.6</v>
      </c>
      <c r="DX151" s="125">
        <v>0.58000000000000007</v>
      </c>
      <c r="DY151" s="125">
        <v>0.56000000000000005</v>
      </c>
      <c r="DZ151" s="125">
        <v>0.54</v>
      </c>
      <c r="EA151" s="125">
        <v>0.52</v>
      </c>
      <c r="EB151" s="125">
        <v>0.5</v>
      </c>
      <c r="EC151" s="125">
        <v>0.48</v>
      </c>
      <c r="ED151" s="125">
        <v>0.45999999999999996</v>
      </c>
      <c r="EE151" s="125">
        <v>0.43999999999999995</v>
      </c>
      <c r="EF151" s="125">
        <v>0.42000000000000004</v>
      </c>
      <c r="EG151" s="125">
        <v>0.4</v>
      </c>
      <c r="EH151" s="125">
        <v>0.38</v>
      </c>
      <c r="EI151" s="125">
        <v>0.36</v>
      </c>
      <c r="EJ151" s="125">
        <v>0.33999999999999997</v>
      </c>
      <c r="EK151" s="125">
        <v>0.31999999999999995</v>
      </c>
      <c r="EL151" s="125">
        <v>0.30000000000000004</v>
      </c>
      <c r="EM151" s="125">
        <v>0.28000000000000003</v>
      </c>
      <c r="EN151" s="125">
        <v>0.26</v>
      </c>
      <c r="EO151" s="125">
        <v>0.24</v>
      </c>
      <c r="ER151" s="126">
        <v>1220668.060045473</v>
      </c>
      <c r="ES151" s="126">
        <v>958754.23699999996</v>
      </c>
      <c r="ET151" s="126">
        <v>939187.82400000002</v>
      </c>
      <c r="EU151" s="126">
        <v>919621.41099999996</v>
      </c>
      <c r="EV151" s="126">
        <v>900054.99800000002</v>
      </c>
      <c r="EW151" s="126">
        <v>880488.58500000008</v>
      </c>
      <c r="EX151" s="126">
        <v>860922.17200000002</v>
      </c>
      <c r="EY151" s="126">
        <v>841355.75899999996</v>
      </c>
      <c r="EZ151" s="126">
        <v>821789.34600000002</v>
      </c>
      <c r="FA151" s="126">
        <v>802222.93300000008</v>
      </c>
      <c r="FB151" s="126">
        <v>782656.52</v>
      </c>
      <c r="FC151" s="126">
        <v>763090.10700000008</v>
      </c>
      <c r="FD151" s="126">
        <v>743523.69400000002</v>
      </c>
      <c r="FE151" s="126">
        <v>723957.28099999996</v>
      </c>
      <c r="FF151" s="126">
        <v>704390.86800000002</v>
      </c>
      <c r="FG151" s="126">
        <v>684824.45499999996</v>
      </c>
      <c r="FH151" s="126">
        <v>665258.0419999999</v>
      </c>
      <c r="FI151" s="126">
        <v>645691.62899999996</v>
      </c>
      <c r="FJ151" s="126">
        <v>626125.21600000001</v>
      </c>
      <c r="FK151" s="126">
        <v>606558.80299999996</v>
      </c>
      <c r="FL151" s="126">
        <v>586992.39</v>
      </c>
      <c r="FM151" s="126">
        <v>567425.97700000007</v>
      </c>
      <c r="FN151" s="126">
        <v>547859.56400000001</v>
      </c>
      <c r="FO151" s="126">
        <v>528293.15100000007</v>
      </c>
      <c r="FP151" s="126">
        <v>508726.73800000001</v>
      </c>
      <c r="FQ151" s="126">
        <v>489160.32500000001</v>
      </c>
      <c r="FR151" s="126">
        <v>469593.91200000001</v>
      </c>
      <c r="FS151" s="126">
        <v>450027.49899999995</v>
      </c>
      <c r="FT151" s="126">
        <v>430461.08599999995</v>
      </c>
      <c r="FU151" s="126">
        <v>410894.67300000007</v>
      </c>
      <c r="FV151" s="126">
        <v>391328.26</v>
      </c>
      <c r="FW151" s="126">
        <v>371761.84700000001</v>
      </c>
      <c r="FX151" s="126">
        <v>352195.43400000001</v>
      </c>
      <c r="FY151" s="126">
        <v>332629.02099999995</v>
      </c>
      <c r="FZ151" s="126">
        <v>313062.60799999995</v>
      </c>
      <c r="GA151" s="126">
        <v>293496.19500000007</v>
      </c>
      <c r="GB151" s="126">
        <v>273929.78200000001</v>
      </c>
      <c r="GC151" s="126">
        <v>254363.36900000001</v>
      </c>
      <c r="GD151" s="126">
        <v>234796.95600000001</v>
      </c>
    </row>
    <row r="152" spans="5:186">
      <c r="E152" s="118" t="s">
        <v>630</v>
      </c>
      <c r="F152" s="118" t="s">
        <v>631</v>
      </c>
      <c r="G152" s="118" t="s">
        <v>658</v>
      </c>
      <c r="H152" s="118" t="s">
        <v>659</v>
      </c>
      <c r="I152" s="118" t="s">
        <v>660</v>
      </c>
      <c r="J152" s="118">
        <v>144</v>
      </c>
      <c r="K152" s="118" t="s">
        <v>260</v>
      </c>
      <c r="L152" s="118" t="s">
        <v>260</v>
      </c>
      <c r="M152" s="118" t="s">
        <v>261</v>
      </c>
      <c r="N152" s="118" t="s">
        <v>262</v>
      </c>
      <c r="O152" s="119">
        <v>149.06074000000001</v>
      </c>
      <c r="P152" s="119">
        <v>162.51</v>
      </c>
      <c r="Q152" s="119">
        <v>55.4</v>
      </c>
      <c r="R152" s="119">
        <v>0</v>
      </c>
      <c r="S152" s="119">
        <v>0</v>
      </c>
      <c r="T152" s="119">
        <v>0</v>
      </c>
      <c r="U152" s="119">
        <v>0</v>
      </c>
      <c r="V152" s="119">
        <v>0</v>
      </c>
      <c r="W152" s="119">
        <v>0</v>
      </c>
      <c r="X152" s="119">
        <v>0</v>
      </c>
      <c r="Y152" s="119">
        <v>0</v>
      </c>
      <c r="Z152" s="119"/>
      <c r="AA152" s="119"/>
      <c r="AB152" s="119"/>
      <c r="AC152" s="119"/>
      <c r="AD152" s="119"/>
      <c r="AE152" s="119"/>
      <c r="AF152" s="119"/>
      <c r="AG152" s="119"/>
      <c r="AH152" s="119"/>
      <c r="AI152" s="119"/>
      <c r="AJ152" s="119"/>
      <c r="AK152" s="119"/>
      <c r="AL152" s="119"/>
      <c r="AM152" s="119"/>
      <c r="AN152" s="119"/>
      <c r="AO152" s="119"/>
      <c r="AP152" s="119"/>
      <c r="AQ152" s="119"/>
      <c r="AR152" s="119"/>
      <c r="AS152" s="119"/>
      <c r="AT152" s="119"/>
      <c r="AU152" s="119"/>
      <c r="AV152" s="119"/>
      <c r="AW152" s="119"/>
      <c r="AX152" s="119"/>
      <c r="AY152" s="119"/>
      <c r="AZ152" s="119"/>
      <c r="BA152" s="119"/>
      <c r="BB152" s="119"/>
      <c r="BD152" s="100">
        <v>366.97073999999998</v>
      </c>
      <c r="BF152" s="120">
        <v>4</v>
      </c>
      <c r="BH152" s="43">
        <v>334515.76</v>
      </c>
      <c r="BI152" s="43">
        <v>0</v>
      </c>
      <c r="BJ152" s="43">
        <v>0</v>
      </c>
      <c r="BL152" s="43" t="s">
        <v>263</v>
      </c>
      <c r="BM152" s="43">
        <v>0</v>
      </c>
      <c r="BN152" s="121" t="s">
        <v>263</v>
      </c>
      <c r="BP152" s="122">
        <v>6</v>
      </c>
      <c r="BQ152" s="38" t="s">
        <v>116</v>
      </c>
      <c r="BR152" s="96">
        <v>80</v>
      </c>
      <c r="BT152" s="43">
        <v>6</v>
      </c>
      <c r="BU152" s="43">
        <v>0</v>
      </c>
      <c r="BW152" s="38"/>
      <c r="BX152" s="48">
        <v>0</v>
      </c>
      <c r="BY152" s="48">
        <v>0</v>
      </c>
      <c r="BZ152" s="48">
        <v>0</v>
      </c>
      <c r="CA152" s="48">
        <v>0</v>
      </c>
      <c r="CB152" s="48">
        <v>0</v>
      </c>
      <c r="CC152" s="48">
        <v>0</v>
      </c>
      <c r="CD152" s="48">
        <v>0</v>
      </c>
      <c r="CE152" s="48">
        <v>0</v>
      </c>
      <c r="CF152" s="48"/>
      <c r="CG152" s="48"/>
      <c r="CH152" s="48"/>
      <c r="CI152" s="48">
        <v>0</v>
      </c>
      <c r="CJ152" s="48">
        <v>0</v>
      </c>
      <c r="CK152" s="48">
        <v>0</v>
      </c>
      <c r="CL152" s="48"/>
      <c r="CM152" s="48">
        <v>6</v>
      </c>
      <c r="CO152" s="123">
        <v>0.84903428540379</v>
      </c>
      <c r="CP152" s="123">
        <v>1</v>
      </c>
      <c r="CQ152" s="123">
        <v>1</v>
      </c>
      <c r="CR152" s="123">
        <v>1</v>
      </c>
      <c r="CS152" s="123">
        <v>1</v>
      </c>
      <c r="CT152" s="123">
        <v>1</v>
      </c>
      <c r="CU152" s="123">
        <v>1</v>
      </c>
      <c r="CV152" s="123">
        <v>1</v>
      </c>
      <c r="CW152" s="123">
        <v>1</v>
      </c>
      <c r="CX152" s="123">
        <v>1</v>
      </c>
      <c r="CZ152" s="2">
        <v>2013</v>
      </c>
      <c r="DA152" s="124">
        <v>41485</v>
      </c>
      <c r="DC152" s="125">
        <v>1</v>
      </c>
      <c r="DD152" s="125">
        <v>1</v>
      </c>
      <c r="DE152" s="125">
        <v>0.98750000000000004</v>
      </c>
      <c r="DF152" s="125">
        <v>0.97499999999999998</v>
      </c>
      <c r="DG152" s="125">
        <v>0.96250000000000002</v>
      </c>
      <c r="DH152" s="125">
        <v>0.95</v>
      </c>
      <c r="DI152" s="125">
        <v>0.9375</v>
      </c>
      <c r="DJ152" s="125">
        <v>0.92500000000000004</v>
      </c>
      <c r="DK152" s="125">
        <v>0.91249999999999998</v>
      </c>
      <c r="DL152" s="125">
        <v>0.9</v>
      </c>
      <c r="DM152" s="125">
        <v>0.88749999999999996</v>
      </c>
      <c r="DN152" s="125">
        <v>0.875</v>
      </c>
      <c r="DO152" s="125">
        <v>0.86250000000000004</v>
      </c>
      <c r="DP152" s="125">
        <v>0.85</v>
      </c>
      <c r="DQ152" s="125">
        <v>0.83750000000000002</v>
      </c>
      <c r="DR152" s="125">
        <v>0.82499999999999996</v>
      </c>
      <c r="DS152" s="125">
        <v>0.8125</v>
      </c>
      <c r="DT152" s="125">
        <v>0.8</v>
      </c>
      <c r="DU152" s="125">
        <v>0.78749999999999998</v>
      </c>
      <c r="DV152" s="125">
        <v>0.77500000000000002</v>
      </c>
      <c r="DW152" s="125">
        <v>0.76249999999999996</v>
      </c>
      <c r="DX152" s="125">
        <v>0.75</v>
      </c>
      <c r="DY152" s="125">
        <v>0.73750000000000004</v>
      </c>
      <c r="DZ152" s="125">
        <v>0.72499999999999998</v>
      </c>
      <c r="EA152" s="125">
        <v>0.71250000000000002</v>
      </c>
      <c r="EB152" s="125">
        <v>0.7</v>
      </c>
      <c r="EC152" s="125">
        <v>0.6875</v>
      </c>
      <c r="ED152" s="125">
        <v>0.67500000000000004</v>
      </c>
      <c r="EE152" s="125">
        <v>0.66249999999999998</v>
      </c>
      <c r="EF152" s="125">
        <v>0.65</v>
      </c>
      <c r="EG152" s="125">
        <v>0.63749999999999996</v>
      </c>
      <c r="EH152" s="125">
        <v>0.625</v>
      </c>
      <c r="EI152" s="125">
        <v>0.61250000000000004</v>
      </c>
      <c r="EJ152" s="125">
        <v>0.6</v>
      </c>
      <c r="EK152" s="125">
        <v>0.58750000000000002</v>
      </c>
      <c r="EL152" s="125">
        <v>0.57499999999999996</v>
      </c>
      <c r="EM152" s="125">
        <v>0.5625</v>
      </c>
      <c r="EN152" s="125">
        <v>0.55000000000000004</v>
      </c>
      <c r="EO152" s="125">
        <v>0.53749999999999998</v>
      </c>
      <c r="ER152" s="126">
        <v>497025.76</v>
      </c>
      <c r="ES152" s="126">
        <v>389915.76</v>
      </c>
      <c r="ET152" s="126">
        <v>385041.81300000002</v>
      </c>
      <c r="EU152" s="126">
        <v>380167.86599999998</v>
      </c>
      <c r="EV152" s="126">
        <v>375293.91899999999</v>
      </c>
      <c r="EW152" s="126">
        <v>370419.97200000001</v>
      </c>
      <c r="EX152" s="126">
        <v>365546.02500000002</v>
      </c>
      <c r="EY152" s="126">
        <v>360672.07800000004</v>
      </c>
      <c r="EZ152" s="126">
        <v>355798.13099999999</v>
      </c>
      <c r="FA152" s="126">
        <v>350924.18400000001</v>
      </c>
      <c r="FB152" s="126">
        <v>346050.23699999996</v>
      </c>
      <c r="FC152" s="126">
        <v>341176.29000000004</v>
      </c>
      <c r="FD152" s="126">
        <v>336302.34300000005</v>
      </c>
      <c r="FE152" s="126">
        <v>331428.39600000001</v>
      </c>
      <c r="FF152" s="126">
        <v>326554.44900000002</v>
      </c>
      <c r="FG152" s="126">
        <v>321680.50199999998</v>
      </c>
      <c r="FH152" s="126">
        <v>316806.55499999999</v>
      </c>
      <c r="FI152" s="126">
        <v>311932.60800000001</v>
      </c>
      <c r="FJ152" s="126">
        <v>307058.66100000002</v>
      </c>
      <c r="FK152" s="126">
        <v>302184.71400000004</v>
      </c>
      <c r="FL152" s="126">
        <v>297310.76699999999</v>
      </c>
      <c r="FM152" s="126">
        <v>292436.82</v>
      </c>
      <c r="FN152" s="126">
        <v>287562.87300000002</v>
      </c>
      <c r="FO152" s="126">
        <v>282688.92599999998</v>
      </c>
      <c r="FP152" s="126">
        <v>277814.97899999999</v>
      </c>
      <c r="FQ152" s="126">
        <v>272941.03200000001</v>
      </c>
      <c r="FR152" s="126">
        <v>268067.08500000002</v>
      </c>
      <c r="FS152" s="126">
        <v>263193.13800000004</v>
      </c>
      <c r="FT152" s="126">
        <v>258319.19099999999</v>
      </c>
      <c r="FU152" s="126">
        <v>253445.24400000001</v>
      </c>
      <c r="FV152" s="126">
        <v>248571.29699999999</v>
      </c>
      <c r="FW152" s="126">
        <v>243697.35</v>
      </c>
      <c r="FX152" s="126">
        <v>238823.40300000002</v>
      </c>
      <c r="FY152" s="126">
        <v>233949.45600000001</v>
      </c>
      <c r="FZ152" s="126">
        <v>229075.50900000002</v>
      </c>
      <c r="GA152" s="126">
        <v>224201.56199999998</v>
      </c>
      <c r="GB152" s="126">
        <v>219327.61499999999</v>
      </c>
      <c r="GC152" s="126">
        <v>214453.66800000003</v>
      </c>
      <c r="GD152" s="126">
        <v>209579.72099999999</v>
      </c>
    </row>
    <row r="153" spans="5:186">
      <c r="E153" s="118" t="s">
        <v>630</v>
      </c>
      <c r="F153" s="118" t="s">
        <v>631</v>
      </c>
      <c r="G153" s="118" t="s">
        <v>661</v>
      </c>
      <c r="H153" s="118" t="s">
        <v>662</v>
      </c>
      <c r="I153" s="118" t="s">
        <v>661</v>
      </c>
      <c r="J153" s="118">
        <v>0</v>
      </c>
      <c r="K153" s="118" t="s">
        <v>260</v>
      </c>
      <c r="L153" s="118" t="s">
        <v>260</v>
      </c>
      <c r="M153" s="118" t="s">
        <v>261</v>
      </c>
      <c r="N153" s="118" t="s">
        <v>262</v>
      </c>
      <c r="O153" s="119">
        <v>1409.1268600000001</v>
      </c>
      <c r="P153" s="119">
        <v>105.55606035551899</v>
      </c>
      <c r="Q153" s="119">
        <v>0</v>
      </c>
      <c r="R153" s="119">
        <v>0</v>
      </c>
      <c r="S153" s="119">
        <v>0</v>
      </c>
      <c r="T153" s="119">
        <v>0</v>
      </c>
      <c r="U153" s="119">
        <v>0</v>
      </c>
      <c r="V153" s="119">
        <v>0</v>
      </c>
      <c r="W153" s="119">
        <v>0</v>
      </c>
      <c r="X153" s="119">
        <v>0</v>
      </c>
      <c r="Y153" s="119">
        <v>0</v>
      </c>
      <c r="Z153" s="119"/>
      <c r="AA153" s="119"/>
      <c r="AB153" s="119"/>
      <c r="AC153" s="119"/>
      <c r="AD153" s="119"/>
      <c r="AE153" s="119"/>
      <c r="AF153" s="119"/>
      <c r="AG153" s="119"/>
      <c r="AH153" s="119"/>
      <c r="AI153" s="119"/>
      <c r="AJ153" s="119"/>
      <c r="AK153" s="119"/>
      <c r="AL153" s="119"/>
      <c r="AM153" s="119"/>
      <c r="AN153" s="119"/>
      <c r="AO153" s="119"/>
      <c r="AP153" s="119"/>
      <c r="AQ153" s="119"/>
      <c r="AR153" s="119"/>
      <c r="AS153" s="119"/>
      <c r="AT153" s="119"/>
      <c r="AU153" s="119"/>
      <c r="AV153" s="119"/>
      <c r="AW153" s="119"/>
      <c r="AX153" s="119"/>
      <c r="AY153" s="119"/>
      <c r="AZ153" s="119"/>
      <c r="BA153" s="119"/>
      <c r="BB153" s="119"/>
      <c r="BD153" s="100">
        <v>1514.6829203555192</v>
      </c>
      <c r="BF153" s="120">
        <v>4</v>
      </c>
      <c r="BH153" s="43">
        <v>1510553.6300000001</v>
      </c>
      <c r="BI153" s="43">
        <v>0</v>
      </c>
      <c r="BJ153" s="43">
        <v>0</v>
      </c>
      <c r="BL153" s="43" t="s">
        <v>263</v>
      </c>
      <c r="BM153" s="43">
        <v>0</v>
      </c>
      <c r="BN153" s="121" t="s">
        <v>263</v>
      </c>
      <c r="BP153" s="122">
        <v>6</v>
      </c>
      <c r="BQ153" s="38" t="s">
        <v>116</v>
      </c>
      <c r="BR153" s="96">
        <v>80</v>
      </c>
      <c r="BT153" s="43">
        <v>6</v>
      </c>
      <c r="BU153" s="43">
        <v>0</v>
      </c>
      <c r="BW153" s="38"/>
      <c r="BX153" s="48">
        <v>0</v>
      </c>
      <c r="BY153" s="48">
        <v>0</v>
      </c>
      <c r="BZ153" s="48">
        <v>0</v>
      </c>
      <c r="CA153" s="48">
        <v>0</v>
      </c>
      <c r="CB153" s="48">
        <v>0</v>
      </c>
      <c r="CC153" s="48">
        <v>0</v>
      </c>
      <c r="CD153" s="48">
        <v>0</v>
      </c>
      <c r="CE153" s="48">
        <v>0</v>
      </c>
      <c r="CF153" s="48"/>
      <c r="CG153" s="48"/>
      <c r="CH153" s="48"/>
      <c r="CI153" s="48">
        <v>0</v>
      </c>
      <c r="CJ153" s="48">
        <v>0</v>
      </c>
      <c r="CK153" s="48">
        <v>0</v>
      </c>
      <c r="CL153" s="48"/>
      <c r="CM153" s="48">
        <v>6</v>
      </c>
      <c r="CO153" s="123">
        <v>1</v>
      </c>
      <c r="CP153" s="123">
        <v>1</v>
      </c>
      <c r="CQ153" s="123">
        <v>1</v>
      </c>
      <c r="CR153" s="123">
        <v>1</v>
      </c>
      <c r="CS153" s="123">
        <v>1</v>
      </c>
      <c r="CT153" s="123">
        <v>1</v>
      </c>
      <c r="CU153" s="123">
        <v>1</v>
      </c>
      <c r="CV153" s="123">
        <v>1</v>
      </c>
      <c r="CW153" s="123">
        <v>1</v>
      </c>
      <c r="CX153" s="123">
        <v>1</v>
      </c>
      <c r="CZ153" s="2">
        <v>2012</v>
      </c>
      <c r="DA153" s="124">
        <v>41120</v>
      </c>
      <c r="DC153" s="125">
        <v>1</v>
      </c>
      <c r="DD153" s="125">
        <v>0.98750000000000004</v>
      </c>
      <c r="DE153" s="125">
        <v>0.97499999999999998</v>
      </c>
      <c r="DF153" s="125">
        <v>0.96250000000000002</v>
      </c>
      <c r="DG153" s="125">
        <v>0.95</v>
      </c>
      <c r="DH153" s="125">
        <v>0.9375</v>
      </c>
      <c r="DI153" s="125">
        <v>0.92500000000000004</v>
      </c>
      <c r="DJ153" s="125">
        <v>0.91249999999999998</v>
      </c>
      <c r="DK153" s="125">
        <v>0.9</v>
      </c>
      <c r="DL153" s="125">
        <v>0.88749999999999996</v>
      </c>
      <c r="DM153" s="125">
        <v>0.875</v>
      </c>
      <c r="DN153" s="125">
        <v>0.86250000000000004</v>
      </c>
      <c r="DO153" s="125">
        <v>0.85</v>
      </c>
      <c r="DP153" s="125">
        <v>0.83750000000000002</v>
      </c>
      <c r="DQ153" s="125">
        <v>0.82499999999999996</v>
      </c>
      <c r="DR153" s="125">
        <v>0.8125</v>
      </c>
      <c r="DS153" s="125">
        <v>0.8</v>
      </c>
      <c r="DT153" s="125">
        <v>0.78749999999999998</v>
      </c>
      <c r="DU153" s="125">
        <v>0.77500000000000002</v>
      </c>
      <c r="DV153" s="125">
        <v>0.76249999999999996</v>
      </c>
      <c r="DW153" s="125">
        <v>0.75</v>
      </c>
      <c r="DX153" s="125">
        <v>0.73750000000000004</v>
      </c>
      <c r="DY153" s="125">
        <v>0.72499999999999998</v>
      </c>
      <c r="DZ153" s="125">
        <v>0.71250000000000002</v>
      </c>
      <c r="EA153" s="125">
        <v>0.7</v>
      </c>
      <c r="EB153" s="125">
        <v>0.6875</v>
      </c>
      <c r="EC153" s="125">
        <v>0.67500000000000004</v>
      </c>
      <c r="ED153" s="125">
        <v>0.66249999999999998</v>
      </c>
      <c r="EE153" s="125">
        <v>0.65</v>
      </c>
      <c r="EF153" s="125">
        <v>0.63749999999999996</v>
      </c>
      <c r="EG153" s="125">
        <v>0.625</v>
      </c>
      <c r="EH153" s="125">
        <v>0.61250000000000004</v>
      </c>
      <c r="EI153" s="125">
        <v>0.6</v>
      </c>
      <c r="EJ153" s="125">
        <v>0.58750000000000002</v>
      </c>
      <c r="EK153" s="125">
        <v>0.57499999999999996</v>
      </c>
      <c r="EL153" s="125">
        <v>0.5625</v>
      </c>
      <c r="EM153" s="125">
        <v>0.55000000000000004</v>
      </c>
      <c r="EN153" s="125">
        <v>0.53749999999999998</v>
      </c>
      <c r="EO153" s="125">
        <v>0.52500000000000002</v>
      </c>
      <c r="ER153" s="126">
        <v>1616109.6903555191</v>
      </c>
      <c r="ES153" s="126">
        <v>1491671.7096250001</v>
      </c>
      <c r="ET153" s="126">
        <v>1472789.7892500001</v>
      </c>
      <c r="EU153" s="126">
        <v>1453907.8688750002</v>
      </c>
      <c r="EV153" s="126">
        <v>1435025.9484999999</v>
      </c>
      <c r="EW153" s="126">
        <v>1416144.0281250002</v>
      </c>
      <c r="EX153" s="126">
        <v>1397262.1077500002</v>
      </c>
      <c r="EY153" s="126">
        <v>1378380.187375</v>
      </c>
      <c r="EZ153" s="126">
        <v>1359498.2670000002</v>
      </c>
      <c r="FA153" s="126">
        <v>1340616.346625</v>
      </c>
      <c r="FB153" s="126">
        <v>1321734.42625</v>
      </c>
      <c r="FC153" s="126">
        <v>1302852.5058750003</v>
      </c>
      <c r="FD153" s="126">
        <v>1283970.5855</v>
      </c>
      <c r="FE153" s="126">
        <v>1265088.6651250001</v>
      </c>
      <c r="FF153" s="126">
        <v>1246206.7447500001</v>
      </c>
      <c r="FG153" s="126">
        <v>1227324.8243750001</v>
      </c>
      <c r="FH153" s="126">
        <v>1208442.9040000001</v>
      </c>
      <c r="FI153" s="126">
        <v>1189560.9836250001</v>
      </c>
      <c r="FJ153" s="126">
        <v>1170679.0632500001</v>
      </c>
      <c r="FK153" s="126">
        <v>1151797.1428750001</v>
      </c>
      <c r="FL153" s="126">
        <v>1132915.2225000001</v>
      </c>
      <c r="FM153" s="126">
        <v>1114033.3021250002</v>
      </c>
      <c r="FN153" s="126">
        <v>1095151.3817499999</v>
      </c>
      <c r="FO153" s="126">
        <v>1076269.4613750002</v>
      </c>
      <c r="FP153" s="126">
        <v>1057387.541</v>
      </c>
      <c r="FQ153" s="126">
        <v>1038505.6206250001</v>
      </c>
      <c r="FR153" s="126">
        <v>1019623.7002500001</v>
      </c>
      <c r="FS153" s="126">
        <v>1000741.779875</v>
      </c>
      <c r="FT153" s="126">
        <v>981859.85950000014</v>
      </c>
      <c r="FU153" s="126">
        <v>962977.93912500003</v>
      </c>
      <c r="FV153" s="126">
        <v>944096.01875000005</v>
      </c>
      <c r="FW153" s="126">
        <v>925214.09837500018</v>
      </c>
      <c r="FX153" s="126">
        <v>906332.17800000007</v>
      </c>
      <c r="FY153" s="126">
        <v>887450.25762500009</v>
      </c>
      <c r="FZ153" s="126">
        <v>868568.33724999998</v>
      </c>
      <c r="GA153" s="126">
        <v>849686.41687500011</v>
      </c>
      <c r="GB153" s="126">
        <v>830804.49650000012</v>
      </c>
      <c r="GC153" s="126">
        <v>811922.57612500002</v>
      </c>
      <c r="GD153" s="126">
        <v>793040.65575000015</v>
      </c>
    </row>
    <row r="154" spans="5:186">
      <c r="E154" s="118" t="s">
        <v>630</v>
      </c>
      <c r="F154" s="118" t="s">
        <v>631</v>
      </c>
      <c r="G154" s="118" t="s">
        <v>663</v>
      </c>
      <c r="H154" s="118" t="s">
        <v>664</v>
      </c>
      <c r="I154" s="118" t="s">
        <v>665</v>
      </c>
      <c r="J154" s="118">
        <v>147</v>
      </c>
      <c r="K154" s="118" t="s">
        <v>260</v>
      </c>
      <c r="L154" s="118" t="s">
        <v>260</v>
      </c>
      <c r="M154" s="118" t="s">
        <v>261</v>
      </c>
      <c r="N154" s="118" t="s">
        <v>262</v>
      </c>
      <c r="O154" s="119">
        <v>119.43453</v>
      </c>
      <c r="P154" s="119">
        <v>265.39247622984698</v>
      </c>
      <c r="Q154" s="119">
        <v>297.97694356449301</v>
      </c>
      <c r="R154" s="119">
        <v>127.427067821414</v>
      </c>
      <c r="S154" s="119">
        <v>324.206665974977</v>
      </c>
      <c r="T154" s="119">
        <v>0</v>
      </c>
      <c r="U154" s="119">
        <v>0</v>
      </c>
      <c r="V154" s="119">
        <v>0</v>
      </c>
      <c r="W154" s="119">
        <v>0</v>
      </c>
      <c r="X154" s="119">
        <v>0</v>
      </c>
      <c r="Y154" s="119">
        <v>0</v>
      </c>
      <c r="Z154" s="119"/>
      <c r="AA154" s="119"/>
      <c r="AB154" s="119"/>
      <c r="AC154" s="119"/>
      <c r="AD154" s="119"/>
      <c r="AE154" s="119"/>
      <c r="AF154" s="119"/>
      <c r="AG154" s="119"/>
      <c r="AH154" s="119"/>
      <c r="AI154" s="119"/>
      <c r="AJ154" s="119"/>
      <c r="AK154" s="119"/>
      <c r="AL154" s="119"/>
      <c r="AM154" s="119"/>
      <c r="AN154" s="119"/>
      <c r="AO154" s="119"/>
      <c r="AP154" s="119"/>
      <c r="AQ154" s="119"/>
      <c r="AR154" s="119"/>
      <c r="AS154" s="119"/>
      <c r="AT154" s="119"/>
      <c r="AU154" s="119"/>
      <c r="AV154" s="119"/>
      <c r="AW154" s="119"/>
      <c r="AX154" s="119"/>
      <c r="AY154" s="119"/>
      <c r="AZ154" s="119"/>
      <c r="BA154" s="119"/>
      <c r="BB154" s="119"/>
      <c r="BD154" s="100">
        <v>1134.437683590731</v>
      </c>
      <c r="BF154" s="120">
        <v>4</v>
      </c>
      <c r="BH154" s="43">
        <v>240273.69</v>
      </c>
      <c r="BI154" s="43">
        <v>0</v>
      </c>
      <c r="BJ154" s="43">
        <v>0</v>
      </c>
      <c r="BL154" s="43" t="s">
        <v>263</v>
      </c>
      <c r="BM154" s="43">
        <v>0</v>
      </c>
      <c r="BN154" s="121" t="s">
        <v>263</v>
      </c>
      <c r="BP154" s="122">
        <v>6</v>
      </c>
      <c r="BQ154" s="38" t="s">
        <v>116</v>
      </c>
      <c r="BR154" s="96">
        <v>80</v>
      </c>
      <c r="BT154" s="43">
        <v>6</v>
      </c>
      <c r="BU154" s="43">
        <v>0</v>
      </c>
      <c r="BW154" s="38"/>
      <c r="BX154" s="48">
        <v>0</v>
      </c>
      <c r="BY154" s="48">
        <v>0</v>
      </c>
      <c r="BZ154" s="48">
        <v>0</v>
      </c>
      <c r="CA154" s="48">
        <v>0</v>
      </c>
      <c r="CB154" s="48">
        <v>0</v>
      </c>
      <c r="CC154" s="48">
        <v>0</v>
      </c>
      <c r="CD154" s="48">
        <v>0</v>
      </c>
      <c r="CE154" s="48">
        <v>0</v>
      </c>
      <c r="CF154" s="48"/>
      <c r="CG154" s="48"/>
      <c r="CH154" s="48"/>
      <c r="CI154" s="48">
        <v>0</v>
      </c>
      <c r="CJ154" s="48">
        <v>0</v>
      </c>
      <c r="CK154" s="48">
        <v>0</v>
      </c>
      <c r="CL154" s="48"/>
      <c r="CM154" s="48">
        <v>6</v>
      </c>
      <c r="CO154" s="123">
        <v>0.33922269314237652</v>
      </c>
      <c r="CP154" s="123">
        <v>0.60188757802290527</v>
      </c>
      <c r="CQ154" s="123">
        <v>0.71421377245791451</v>
      </c>
      <c r="CR154" s="123">
        <v>1</v>
      </c>
      <c r="CS154" s="123">
        <v>1</v>
      </c>
      <c r="CT154" s="123">
        <v>1</v>
      </c>
      <c r="CU154" s="123">
        <v>1</v>
      </c>
      <c r="CV154" s="123">
        <v>1</v>
      </c>
      <c r="CW154" s="123">
        <v>1</v>
      </c>
      <c r="CX154" s="123">
        <v>1</v>
      </c>
      <c r="CZ154" s="2">
        <v>2015</v>
      </c>
      <c r="DA154" s="124">
        <v>42215</v>
      </c>
      <c r="DC154" s="125">
        <v>1</v>
      </c>
      <c r="DD154" s="125">
        <v>1</v>
      </c>
      <c r="DE154" s="125">
        <v>1</v>
      </c>
      <c r="DF154" s="125">
        <v>1</v>
      </c>
      <c r="DG154" s="125">
        <v>0.98750000000000004</v>
      </c>
      <c r="DH154" s="125">
        <v>0.97499999999999998</v>
      </c>
      <c r="DI154" s="125">
        <v>0.96250000000000002</v>
      </c>
      <c r="DJ154" s="125">
        <v>0.95</v>
      </c>
      <c r="DK154" s="125">
        <v>0.9375</v>
      </c>
      <c r="DL154" s="125">
        <v>0.92500000000000004</v>
      </c>
      <c r="DM154" s="125">
        <v>0.91249999999999998</v>
      </c>
      <c r="DN154" s="125">
        <v>0.9</v>
      </c>
      <c r="DO154" s="125">
        <v>0.88749999999999996</v>
      </c>
      <c r="DP154" s="125">
        <v>0.875</v>
      </c>
      <c r="DQ154" s="125">
        <v>0.86250000000000004</v>
      </c>
      <c r="DR154" s="125">
        <v>0.85</v>
      </c>
      <c r="DS154" s="125">
        <v>0.83750000000000002</v>
      </c>
      <c r="DT154" s="125">
        <v>0.82499999999999996</v>
      </c>
      <c r="DU154" s="125">
        <v>0.8125</v>
      </c>
      <c r="DV154" s="125">
        <v>0.8</v>
      </c>
      <c r="DW154" s="125">
        <v>0.78749999999999998</v>
      </c>
      <c r="DX154" s="125">
        <v>0.77500000000000002</v>
      </c>
      <c r="DY154" s="125">
        <v>0.76249999999999996</v>
      </c>
      <c r="DZ154" s="125">
        <v>0.75</v>
      </c>
      <c r="EA154" s="125">
        <v>0.73750000000000004</v>
      </c>
      <c r="EB154" s="125">
        <v>0.72499999999999998</v>
      </c>
      <c r="EC154" s="125">
        <v>0.71250000000000002</v>
      </c>
      <c r="ED154" s="125">
        <v>0.7</v>
      </c>
      <c r="EE154" s="125">
        <v>0.6875</v>
      </c>
      <c r="EF154" s="125">
        <v>0.67500000000000004</v>
      </c>
      <c r="EG154" s="125">
        <v>0.66249999999999998</v>
      </c>
      <c r="EH154" s="125">
        <v>0.65</v>
      </c>
      <c r="EI154" s="125">
        <v>0.63749999999999996</v>
      </c>
      <c r="EJ154" s="125">
        <v>0.625</v>
      </c>
      <c r="EK154" s="125">
        <v>0.61250000000000004</v>
      </c>
      <c r="EL154" s="125">
        <v>0.6</v>
      </c>
      <c r="EM154" s="125">
        <v>0.58750000000000002</v>
      </c>
      <c r="EN154" s="125">
        <v>0.57499999999999996</v>
      </c>
      <c r="EO154" s="125">
        <v>0.5625</v>
      </c>
      <c r="ER154" s="126">
        <v>505666.166229847</v>
      </c>
      <c r="ES154" s="126">
        <v>538250.63356449304</v>
      </c>
      <c r="ET154" s="126">
        <v>665677.70138590701</v>
      </c>
      <c r="EU154" s="126">
        <v>989884.36736088409</v>
      </c>
      <c r="EV154" s="126">
        <v>977510.81276887306</v>
      </c>
      <c r="EW154" s="126">
        <v>965137.25817686191</v>
      </c>
      <c r="EX154" s="126">
        <v>952763.703584851</v>
      </c>
      <c r="EY154" s="126">
        <v>940390.14899283985</v>
      </c>
      <c r="EZ154" s="126">
        <v>928016.59440082882</v>
      </c>
      <c r="FA154" s="126">
        <v>915643.03980881779</v>
      </c>
      <c r="FB154" s="126">
        <v>903269.48521680676</v>
      </c>
      <c r="FC154" s="126">
        <v>890895.93062479573</v>
      </c>
      <c r="FD154" s="126">
        <v>878522.37603278458</v>
      </c>
      <c r="FE154" s="126">
        <v>866148.82144077355</v>
      </c>
      <c r="FF154" s="126">
        <v>853775.26684876252</v>
      </c>
      <c r="FG154" s="126">
        <v>841401.71225675149</v>
      </c>
      <c r="FH154" s="126">
        <v>829028.15766474046</v>
      </c>
      <c r="FI154" s="126">
        <v>816654.60307272931</v>
      </c>
      <c r="FJ154" s="126">
        <v>804281.04848071828</v>
      </c>
      <c r="FK154" s="126">
        <v>791907.49388870737</v>
      </c>
      <c r="FL154" s="126">
        <v>779533.93929669622</v>
      </c>
      <c r="FM154" s="126">
        <v>767160.38470468519</v>
      </c>
      <c r="FN154" s="126">
        <v>754786.83011267404</v>
      </c>
      <c r="FO154" s="126">
        <v>742413.27552066301</v>
      </c>
      <c r="FP154" s="126">
        <v>730039.7209286521</v>
      </c>
      <c r="FQ154" s="126">
        <v>717666.16633664095</v>
      </c>
      <c r="FR154" s="126">
        <v>705292.61174462992</v>
      </c>
      <c r="FS154" s="126">
        <v>692919.05715261877</v>
      </c>
      <c r="FT154" s="126">
        <v>680545.50256060786</v>
      </c>
      <c r="FU154" s="126">
        <v>668171.94796859683</v>
      </c>
      <c r="FV154" s="126">
        <v>655798.39337658568</v>
      </c>
      <c r="FW154" s="126">
        <v>643424.83878457465</v>
      </c>
      <c r="FX154" s="126">
        <v>631051.28419256362</v>
      </c>
      <c r="FY154" s="126">
        <v>618677.72960055259</v>
      </c>
      <c r="FZ154" s="126">
        <v>606304.17500854156</v>
      </c>
      <c r="GA154" s="126">
        <v>593930.62041653041</v>
      </c>
      <c r="GB154" s="126">
        <v>581557.06582451938</v>
      </c>
      <c r="GC154" s="126">
        <v>569183.51123250835</v>
      </c>
      <c r="GD154" s="126">
        <v>556809.95664049732</v>
      </c>
    </row>
    <row r="155" spans="5:186">
      <c r="E155" s="118" t="s">
        <v>630</v>
      </c>
      <c r="F155" s="118" t="s">
        <v>631</v>
      </c>
      <c r="G155" s="118" t="s">
        <v>666</v>
      </c>
      <c r="H155" s="118" t="s">
        <v>667</v>
      </c>
      <c r="I155" s="118" t="s">
        <v>668</v>
      </c>
      <c r="J155" s="118">
        <v>156</v>
      </c>
      <c r="K155" s="118" t="s">
        <v>269</v>
      </c>
      <c r="L155" s="118" t="s">
        <v>269</v>
      </c>
      <c r="M155" s="118" t="s">
        <v>261</v>
      </c>
      <c r="N155" s="118" t="s">
        <v>262</v>
      </c>
      <c r="O155" s="119">
        <v>724.55102999999997</v>
      </c>
      <c r="P155" s="119">
        <v>491.18158743282402</v>
      </c>
      <c r="Q155" s="119">
        <v>754.38290419713599</v>
      </c>
      <c r="R155" s="119">
        <v>551.08810458867299</v>
      </c>
      <c r="S155" s="119">
        <v>140.444357172385</v>
      </c>
      <c r="T155" s="119">
        <v>0</v>
      </c>
      <c r="U155" s="119">
        <v>0</v>
      </c>
      <c r="V155" s="119">
        <v>0</v>
      </c>
      <c r="W155" s="119">
        <v>0</v>
      </c>
      <c r="X155" s="119">
        <v>0</v>
      </c>
      <c r="Y155" s="119">
        <v>0</v>
      </c>
      <c r="Z155" s="119"/>
      <c r="AA155" s="119"/>
      <c r="AB155" s="119"/>
      <c r="AC155" s="119"/>
      <c r="AD155" s="119"/>
      <c r="AE155" s="119"/>
      <c r="AF155" s="119"/>
      <c r="AG155" s="119"/>
      <c r="AH155" s="119"/>
      <c r="AI155" s="119"/>
      <c r="AJ155" s="119"/>
      <c r="AK155" s="119"/>
      <c r="AL155" s="119"/>
      <c r="AM155" s="119"/>
      <c r="AN155" s="119"/>
      <c r="AO155" s="119"/>
      <c r="AP155" s="119"/>
      <c r="AQ155" s="119"/>
      <c r="AR155" s="119"/>
      <c r="AS155" s="119"/>
      <c r="AT155" s="119"/>
      <c r="AU155" s="119"/>
      <c r="AV155" s="119"/>
      <c r="AW155" s="119"/>
      <c r="AX155" s="119"/>
      <c r="AY155" s="119"/>
      <c r="AZ155" s="119"/>
      <c r="BA155" s="119"/>
      <c r="BB155" s="119"/>
      <c r="BD155" s="100">
        <v>2661.647983391018</v>
      </c>
      <c r="BF155" s="120">
        <v>4</v>
      </c>
      <c r="BH155" s="43">
        <v>1054404.6599999999</v>
      </c>
      <c r="BI155" s="43">
        <v>0</v>
      </c>
      <c r="BJ155" s="43">
        <v>0</v>
      </c>
      <c r="BL155" s="43" t="s">
        <v>263</v>
      </c>
      <c r="BM155" s="43">
        <v>0</v>
      </c>
      <c r="BN155" s="121" t="s">
        <v>263</v>
      </c>
      <c r="BP155" s="122">
        <v>6</v>
      </c>
      <c r="BQ155" s="38" t="s">
        <v>116</v>
      </c>
      <c r="BR155" s="96">
        <v>80</v>
      </c>
      <c r="BT155" s="43">
        <v>6</v>
      </c>
      <c r="BU155" s="43">
        <v>0</v>
      </c>
      <c r="BW155" s="38"/>
      <c r="BX155" s="48">
        <v>0</v>
      </c>
      <c r="BY155" s="48">
        <v>0</v>
      </c>
      <c r="BZ155" s="48">
        <v>0</v>
      </c>
      <c r="CA155" s="48">
        <v>0</v>
      </c>
      <c r="CB155" s="48">
        <v>0</v>
      </c>
      <c r="CC155" s="48">
        <v>0</v>
      </c>
      <c r="CD155" s="48">
        <v>0</v>
      </c>
      <c r="CE155" s="48">
        <v>0</v>
      </c>
      <c r="CF155" s="48"/>
      <c r="CG155" s="48"/>
      <c r="CH155" s="48"/>
      <c r="CI155" s="48">
        <v>0</v>
      </c>
      <c r="CJ155" s="48">
        <v>0</v>
      </c>
      <c r="CK155" s="48">
        <v>0</v>
      </c>
      <c r="CL155" s="48"/>
      <c r="CM155" s="48">
        <v>6</v>
      </c>
      <c r="CO155" s="123">
        <v>0.45675935548920521</v>
      </c>
      <c r="CP155" s="123">
        <v>0.74018635594327342</v>
      </c>
      <c r="CQ155" s="123">
        <v>0.94723406023306855</v>
      </c>
      <c r="CR155" s="123">
        <v>1</v>
      </c>
      <c r="CS155" s="123">
        <v>1</v>
      </c>
      <c r="CT155" s="123">
        <v>1</v>
      </c>
      <c r="CU155" s="123">
        <v>1</v>
      </c>
      <c r="CV155" s="123">
        <v>1</v>
      </c>
      <c r="CW155" s="123">
        <v>1</v>
      </c>
      <c r="CX155" s="123">
        <v>1</v>
      </c>
      <c r="CZ155" s="2">
        <v>2014</v>
      </c>
      <c r="DA155" s="124">
        <v>41850</v>
      </c>
      <c r="DC155" s="125">
        <v>1</v>
      </c>
      <c r="DD155" s="125">
        <v>1</v>
      </c>
      <c r="DE155" s="125">
        <v>1</v>
      </c>
      <c r="DF155" s="125">
        <v>0.98750000000000004</v>
      </c>
      <c r="DG155" s="125">
        <v>0.97499999999999998</v>
      </c>
      <c r="DH155" s="125">
        <v>0.96250000000000002</v>
      </c>
      <c r="DI155" s="125">
        <v>0.95</v>
      </c>
      <c r="DJ155" s="125">
        <v>0.9375</v>
      </c>
      <c r="DK155" s="125">
        <v>0.92500000000000004</v>
      </c>
      <c r="DL155" s="125">
        <v>0.91249999999999998</v>
      </c>
      <c r="DM155" s="125">
        <v>0.9</v>
      </c>
      <c r="DN155" s="125">
        <v>0.88749999999999996</v>
      </c>
      <c r="DO155" s="125">
        <v>0.875</v>
      </c>
      <c r="DP155" s="125">
        <v>0.86250000000000004</v>
      </c>
      <c r="DQ155" s="125">
        <v>0.85</v>
      </c>
      <c r="DR155" s="125">
        <v>0.83750000000000002</v>
      </c>
      <c r="DS155" s="125">
        <v>0.82499999999999996</v>
      </c>
      <c r="DT155" s="125">
        <v>0.8125</v>
      </c>
      <c r="DU155" s="125">
        <v>0.8</v>
      </c>
      <c r="DV155" s="125">
        <v>0.78749999999999998</v>
      </c>
      <c r="DW155" s="125">
        <v>0.77500000000000002</v>
      </c>
      <c r="DX155" s="125">
        <v>0.76249999999999996</v>
      </c>
      <c r="DY155" s="125">
        <v>0.75</v>
      </c>
      <c r="DZ155" s="125">
        <v>0.73750000000000004</v>
      </c>
      <c r="EA155" s="125">
        <v>0.72499999999999998</v>
      </c>
      <c r="EB155" s="125">
        <v>0.71250000000000002</v>
      </c>
      <c r="EC155" s="125">
        <v>0.7</v>
      </c>
      <c r="ED155" s="125">
        <v>0.6875</v>
      </c>
      <c r="EE155" s="125">
        <v>0.67500000000000004</v>
      </c>
      <c r="EF155" s="125">
        <v>0.66249999999999998</v>
      </c>
      <c r="EG155" s="125">
        <v>0.65</v>
      </c>
      <c r="EH155" s="125">
        <v>0.63749999999999996</v>
      </c>
      <c r="EI155" s="125">
        <v>0.625</v>
      </c>
      <c r="EJ155" s="125">
        <v>0.61250000000000004</v>
      </c>
      <c r="EK155" s="125">
        <v>0.6</v>
      </c>
      <c r="EL155" s="125">
        <v>0.58750000000000002</v>
      </c>
      <c r="EM155" s="125">
        <v>0.57499999999999996</v>
      </c>
      <c r="EN155" s="125">
        <v>0.5625</v>
      </c>
      <c r="EO155" s="125">
        <v>0.55000000000000004</v>
      </c>
      <c r="ER155" s="126">
        <v>1545586.247432824</v>
      </c>
      <c r="ES155" s="126">
        <v>1808787.5641971359</v>
      </c>
      <c r="ET155" s="126">
        <v>2359875.6687858086</v>
      </c>
      <c r="EU155" s="126">
        <v>2469066.025633716</v>
      </c>
      <c r="EV155" s="126">
        <v>2437812.0253092386</v>
      </c>
      <c r="EW155" s="126">
        <v>2406558.0249847611</v>
      </c>
      <c r="EX155" s="126">
        <v>2375304.0246602837</v>
      </c>
      <c r="EY155" s="126">
        <v>2344050.0243358063</v>
      </c>
      <c r="EZ155" s="126">
        <v>2312796.0240113293</v>
      </c>
      <c r="FA155" s="126">
        <v>2281542.0236868514</v>
      </c>
      <c r="FB155" s="126">
        <v>2250288.0233623744</v>
      </c>
      <c r="FC155" s="126">
        <v>2219034.0230378965</v>
      </c>
      <c r="FD155" s="126">
        <v>2187780.022713419</v>
      </c>
      <c r="FE155" s="126">
        <v>2156526.0223889421</v>
      </c>
      <c r="FF155" s="126">
        <v>2125272.0220644642</v>
      </c>
      <c r="FG155" s="126">
        <v>2094018.0217399872</v>
      </c>
      <c r="FH155" s="126">
        <v>2062764.0214155095</v>
      </c>
      <c r="FI155" s="126">
        <v>2031510.0210910323</v>
      </c>
      <c r="FJ155" s="126">
        <v>2000256.0207665549</v>
      </c>
      <c r="FK155" s="126">
        <v>1969002.0204420772</v>
      </c>
      <c r="FL155" s="126">
        <v>1937748.0201176</v>
      </c>
      <c r="FM155" s="126">
        <v>1906494.0197931223</v>
      </c>
      <c r="FN155" s="126">
        <v>1875240.0194686451</v>
      </c>
      <c r="FO155" s="126">
        <v>1843986.0191441679</v>
      </c>
      <c r="FP155" s="126">
        <v>1812732.0188196902</v>
      </c>
      <c r="FQ155" s="126">
        <v>1781478.018495213</v>
      </c>
      <c r="FR155" s="126">
        <v>1750224.0181707353</v>
      </c>
      <c r="FS155" s="126">
        <v>1718970.0178462579</v>
      </c>
      <c r="FT155" s="126">
        <v>1687716.0175217807</v>
      </c>
      <c r="FU155" s="126">
        <v>1656462.017197303</v>
      </c>
      <c r="FV155" s="126">
        <v>1625208.0168728258</v>
      </c>
      <c r="FW155" s="126">
        <v>1593954.0165483481</v>
      </c>
      <c r="FX155" s="126">
        <v>1562700.0162238709</v>
      </c>
      <c r="FY155" s="126">
        <v>1531446.0158993937</v>
      </c>
      <c r="FZ155" s="126">
        <v>1500192.015574916</v>
      </c>
      <c r="GA155" s="126">
        <v>1468938.0152504388</v>
      </c>
      <c r="GB155" s="126">
        <v>1437684.0149259611</v>
      </c>
      <c r="GC155" s="126">
        <v>1406430.0146014839</v>
      </c>
      <c r="GD155" s="126">
        <v>1375176.0142770065</v>
      </c>
    </row>
    <row r="156" spans="5:186">
      <c r="E156" s="118" t="s">
        <v>630</v>
      </c>
      <c r="F156" s="118" t="s">
        <v>631</v>
      </c>
      <c r="G156" s="118" t="s">
        <v>669</v>
      </c>
      <c r="H156" s="118" t="s">
        <v>670</v>
      </c>
      <c r="I156" s="118" t="s">
        <v>671</v>
      </c>
      <c r="J156" s="118">
        <v>0</v>
      </c>
      <c r="K156" s="118" t="s">
        <v>260</v>
      </c>
      <c r="L156" s="118" t="s">
        <v>260</v>
      </c>
      <c r="M156" s="118" t="s">
        <v>261</v>
      </c>
      <c r="N156" s="118" t="s">
        <v>262</v>
      </c>
      <c r="O156" s="119">
        <v>7388.9824399999998</v>
      </c>
      <c r="P156" s="119">
        <v>48.22</v>
      </c>
      <c r="Q156" s="119">
        <v>0</v>
      </c>
      <c r="R156" s="119">
        <v>0</v>
      </c>
      <c r="S156" s="119">
        <v>0</v>
      </c>
      <c r="T156" s="119">
        <v>0</v>
      </c>
      <c r="U156" s="119">
        <v>0</v>
      </c>
      <c r="V156" s="119">
        <v>0</v>
      </c>
      <c r="W156" s="119">
        <v>0</v>
      </c>
      <c r="X156" s="119">
        <v>0</v>
      </c>
      <c r="Y156" s="119">
        <v>0</v>
      </c>
      <c r="Z156" s="119"/>
      <c r="AA156" s="119"/>
      <c r="AB156" s="119"/>
      <c r="AC156" s="119"/>
      <c r="AD156" s="119"/>
      <c r="AE156" s="119"/>
      <c r="AF156" s="119"/>
      <c r="AG156" s="119"/>
      <c r="AH156" s="119"/>
      <c r="AI156" s="119"/>
      <c r="AJ156" s="119"/>
      <c r="AK156" s="119"/>
      <c r="AL156" s="119"/>
      <c r="AM156" s="119"/>
      <c r="AN156" s="119"/>
      <c r="AO156" s="119"/>
      <c r="AP156" s="119"/>
      <c r="AQ156" s="119"/>
      <c r="AR156" s="119"/>
      <c r="AS156" s="119"/>
      <c r="AT156" s="119"/>
      <c r="AU156" s="119"/>
      <c r="AV156" s="119"/>
      <c r="AW156" s="119"/>
      <c r="AX156" s="119"/>
      <c r="AY156" s="119"/>
      <c r="AZ156" s="119"/>
      <c r="BA156" s="119"/>
      <c r="BB156" s="119"/>
      <c r="BD156" s="100">
        <v>7437.20244</v>
      </c>
      <c r="BF156" s="120">
        <v>4</v>
      </c>
      <c r="BH156" s="43">
        <v>7448522.46</v>
      </c>
      <c r="BI156" s="43">
        <v>0</v>
      </c>
      <c r="BJ156" s="43">
        <v>0</v>
      </c>
      <c r="BL156" s="43" t="s">
        <v>263</v>
      </c>
      <c r="BM156" s="43">
        <v>0</v>
      </c>
      <c r="BN156" s="121" t="s">
        <v>263</v>
      </c>
      <c r="BP156" s="122">
        <v>6</v>
      </c>
      <c r="BQ156" s="38" t="s">
        <v>116</v>
      </c>
      <c r="BR156" s="96">
        <v>80</v>
      </c>
      <c r="BT156" s="43">
        <v>6</v>
      </c>
      <c r="BU156" s="43">
        <v>0</v>
      </c>
      <c r="BW156" s="38"/>
      <c r="BX156" s="48">
        <v>0</v>
      </c>
      <c r="BY156" s="48">
        <v>0</v>
      </c>
      <c r="BZ156" s="48">
        <v>0</v>
      </c>
      <c r="CA156" s="48">
        <v>0</v>
      </c>
      <c r="CB156" s="48">
        <v>0</v>
      </c>
      <c r="CC156" s="48">
        <v>0</v>
      </c>
      <c r="CD156" s="48">
        <v>0</v>
      </c>
      <c r="CE156" s="48">
        <v>0</v>
      </c>
      <c r="CF156" s="48"/>
      <c r="CG156" s="48"/>
      <c r="CH156" s="48"/>
      <c r="CI156" s="48">
        <v>0</v>
      </c>
      <c r="CJ156" s="48">
        <v>0</v>
      </c>
      <c r="CK156" s="48">
        <v>0</v>
      </c>
      <c r="CL156" s="48"/>
      <c r="CM156" s="48">
        <v>6</v>
      </c>
      <c r="CO156" s="123">
        <v>1</v>
      </c>
      <c r="CP156" s="123">
        <v>1</v>
      </c>
      <c r="CQ156" s="123">
        <v>1</v>
      </c>
      <c r="CR156" s="123">
        <v>1</v>
      </c>
      <c r="CS156" s="123">
        <v>1</v>
      </c>
      <c r="CT156" s="123">
        <v>1</v>
      </c>
      <c r="CU156" s="123">
        <v>1</v>
      </c>
      <c r="CV156" s="123">
        <v>1</v>
      </c>
      <c r="CW156" s="123">
        <v>1</v>
      </c>
      <c r="CX156" s="123">
        <v>1</v>
      </c>
      <c r="CZ156" s="2">
        <v>2012</v>
      </c>
      <c r="DA156" s="124">
        <v>41120</v>
      </c>
      <c r="DC156" s="125">
        <v>1</v>
      </c>
      <c r="DD156" s="125">
        <v>0.98750000000000004</v>
      </c>
      <c r="DE156" s="125">
        <v>0.97499999999999998</v>
      </c>
      <c r="DF156" s="125">
        <v>0.96250000000000002</v>
      </c>
      <c r="DG156" s="125">
        <v>0.95</v>
      </c>
      <c r="DH156" s="125">
        <v>0.9375</v>
      </c>
      <c r="DI156" s="125">
        <v>0.92500000000000004</v>
      </c>
      <c r="DJ156" s="125">
        <v>0.91249999999999998</v>
      </c>
      <c r="DK156" s="125">
        <v>0.9</v>
      </c>
      <c r="DL156" s="125">
        <v>0.88749999999999996</v>
      </c>
      <c r="DM156" s="125">
        <v>0.875</v>
      </c>
      <c r="DN156" s="125">
        <v>0.86250000000000004</v>
      </c>
      <c r="DO156" s="125">
        <v>0.85</v>
      </c>
      <c r="DP156" s="125">
        <v>0.83750000000000002</v>
      </c>
      <c r="DQ156" s="125">
        <v>0.82499999999999996</v>
      </c>
      <c r="DR156" s="125">
        <v>0.8125</v>
      </c>
      <c r="DS156" s="125">
        <v>0.8</v>
      </c>
      <c r="DT156" s="125">
        <v>0.78749999999999998</v>
      </c>
      <c r="DU156" s="125">
        <v>0.77500000000000002</v>
      </c>
      <c r="DV156" s="125">
        <v>0.76249999999999996</v>
      </c>
      <c r="DW156" s="125">
        <v>0.75</v>
      </c>
      <c r="DX156" s="125">
        <v>0.73750000000000004</v>
      </c>
      <c r="DY156" s="125">
        <v>0.72499999999999998</v>
      </c>
      <c r="DZ156" s="125">
        <v>0.71250000000000002</v>
      </c>
      <c r="EA156" s="125">
        <v>0.7</v>
      </c>
      <c r="EB156" s="125">
        <v>0.6875</v>
      </c>
      <c r="EC156" s="125">
        <v>0.67500000000000004</v>
      </c>
      <c r="ED156" s="125">
        <v>0.66249999999999998</v>
      </c>
      <c r="EE156" s="125">
        <v>0.65</v>
      </c>
      <c r="EF156" s="125">
        <v>0.63749999999999996</v>
      </c>
      <c r="EG156" s="125">
        <v>0.625</v>
      </c>
      <c r="EH156" s="125">
        <v>0.61250000000000004</v>
      </c>
      <c r="EI156" s="125">
        <v>0.6</v>
      </c>
      <c r="EJ156" s="125">
        <v>0.58750000000000002</v>
      </c>
      <c r="EK156" s="125">
        <v>0.57499999999999996</v>
      </c>
      <c r="EL156" s="125">
        <v>0.5625</v>
      </c>
      <c r="EM156" s="125">
        <v>0.55000000000000004</v>
      </c>
      <c r="EN156" s="125">
        <v>0.53749999999999998</v>
      </c>
      <c r="EO156" s="125">
        <v>0.52500000000000002</v>
      </c>
      <c r="ER156" s="126">
        <v>7496742.46</v>
      </c>
      <c r="ES156" s="126">
        <v>7355415.92925</v>
      </c>
      <c r="ET156" s="126">
        <v>7262309.3985000001</v>
      </c>
      <c r="EU156" s="126">
        <v>7169202.8677500002</v>
      </c>
      <c r="EV156" s="126">
        <v>7076096.3369999994</v>
      </c>
      <c r="EW156" s="126">
        <v>6982989.8062500004</v>
      </c>
      <c r="EX156" s="126">
        <v>6889883.2755000005</v>
      </c>
      <c r="EY156" s="126">
        <v>6796776.7447499996</v>
      </c>
      <c r="EZ156" s="126">
        <v>6703670.2139999997</v>
      </c>
      <c r="FA156" s="126">
        <v>6610563.6832499998</v>
      </c>
      <c r="FB156" s="126">
        <v>6517457.1524999999</v>
      </c>
      <c r="FC156" s="126">
        <v>6424350.6217499999</v>
      </c>
      <c r="FD156" s="126">
        <v>6331244.091</v>
      </c>
      <c r="FE156" s="126">
        <v>6238137.5602500001</v>
      </c>
      <c r="FF156" s="126">
        <v>6145031.0294999992</v>
      </c>
      <c r="FG156" s="126">
        <v>6051924.4987500003</v>
      </c>
      <c r="FH156" s="126">
        <v>5958817.9680000003</v>
      </c>
      <c r="FI156" s="126">
        <v>5865711.4372499995</v>
      </c>
      <c r="FJ156" s="126">
        <v>5772604.9065000005</v>
      </c>
      <c r="FK156" s="126">
        <v>5679498.3757499997</v>
      </c>
      <c r="FL156" s="126">
        <v>5586391.8449999997</v>
      </c>
      <c r="FM156" s="126">
        <v>5493285.3142500008</v>
      </c>
      <c r="FN156" s="126">
        <v>5400178.7834999999</v>
      </c>
      <c r="FO156" s="126">
        <v>5307072.25275</v>
      </c>
      <c r="FP156" s="126">
        <v>5213965.7220000001</v>
      </c>
      <c r="FQ156" s="126">
        <v>5120859.1912500001</v>
      </c>
      <c r="FR156" s="126">
        <v>5027752.6605000002</v>
      </c>
      <c r="FS156" s="126">
        <v>4934646.1297499994</v>
      </c>
      <c r="FT156" s="126">
        <v>4841539.5990000004</v>
      </c>
      <c r="FU156" s="126">
        <v>4748433.0682499995</v>
      </c>
      <c r="FV156" s="126">
        <v>4655326.5374999996</v>
      </c>
      <c r="FW156" s="126">
        <v>4562220.0067500006</v>
      </c>
      <c r="FX156" s="126">
        <v>4469113.4759999998</v>
      </c>
      <c r="FY156" s="126">
        <v>4376006.9452499999</v>
      </c>
      <c r="FZ156" s="126">
        <v>4282900.4145</v>
      </c>
      <c r="GA156" s="126">
        <v>4189793.88375</v>
      </c>
      <c r="GB156" s="126">
        <v>4096687.3530000001</v>
      </c>
      <c r="GC156" s="126">
        <v>4003580.8222499997</v>
      </c>
      <c r="GD156" s="126">
        <v>3910474.2915000003</v>
      </c>
    </row>
    <row r="157" spans="5:186">
      <c r="E157" s="118" t="s">
        <v>672</v>
      </c>
      <c r="F157" s="118" t="s">
        <v>673</v>
      </c>
      <c r="G157" s="118" t="s">
        <v>674</v>
      </c>
      <c r="H157" s="118" t="s">
        <v>675</v>
      </c>
      <c r="I157" s="118" t="s">
        <v>674</v>
      </c>
      <c r="J157" s="118">
        <v>0</v>
      </c>
      <c r="K157" s="118" t="s">
        <v>260</v>
      </c>
      <c r="L157" s="118" t="s">
        <v>260</v>
      </c>
      <c r="M157" s="118" t="s">
        <v>261</v>
      </c>
      <c r="N157" s="118" t="s">
        <v>262</v>
      </c>
      <c r="O157" s="119">
        <v>3079.0961000000002</v>
      </c>
      <c r="P157" s="119">
        <v>208.264100868127</v>
      </c>
      <c r="Q157" s="119">
        <v>0</v>
      </c>
      <c r="R157" s="119">
        <v>0</v>
      </c>
      <c r="S157" s="119">
        <v>0</v>
      </c>
      <c r="T157" s="119">
        <v>0</v>
      </c>
      <c r="U157" s="119">
        <v>0</v>
      </c>
      <c r="V157" s="119">
        <v>0</v>
      </c>
      <c r="W157" s="119">
        <v>0</v>
      </c>
      <c r="X157" s="119">
        <v>0</v>
      </c>
      <c r="Y157" s="119">
        <v>0</v>
      </c>
      <c r="Z157" s="119"/>
      <c r="AA157" s="119"/>
      <c r="AB157" s="119"/>
      <c r="AC157" s="119"/>
      <c r="AD157" s="119"/>
      <c r="AE157" s="119"/>
      <c r="AF157" s="119"/>
      <c r="AG157" s="119"/>
      <c r="AH157" s="119"/>
      <c r="AI157" s="119"/>
      <c r="AJ157" s="119"/>
      <c r="AK157" s="119"/>
      <c r="AL157" s="119"/>
      <c r="AM157" s="119"/>
      <c r="AN157" s="119"/>
      <c r="AO157" s="119"/>
      <c r="AP157" s="119"/>
      <c r="AQ157" s="119"/>
      <c r="AR157" s="119"/>
      <c r="AS157" s="119"/>
      <c r="AT157" s="119"/>
      <c r="AU157" s="119"/>
      <c r="AV157" s="119"/>
      <c r="AW157" s="119"/>
      <c r="AX157" s="119"/>
      <c r="AY157" s="119"/>
      <c r="AZ157" s="119"/>
      <c r="BA157" s="119"/>
      <c r="BB157" s="119"/>
      <c r="BD157" s="100">
        <v>3287.3602008681273</v>
      </c>
      <c r="BF157" s="120">
        <v>4</v>
      </c>
      <c r="BH157" s="43">
        <v>3105739.93</v>
      </c>
      <c r="BI157" s="43">
        <v>0</v>
      </c>
      <c r="BJ157" s="43">
        <v>0</v>
      </c>
      <c r="BL157" s="43" t="s">
        <v>263</v>
      </c>
      <c r="BM157" s="43">
        <v>0</v>
      </c>
      <c r="BN157" s="121" t="s">
        <v>263</v>
      </c>
      <c r="BP157" s="122">
        <v>6</v>
      </c>
      <c r="BQ157" s="38" t="s">
        <v>116</v>
      </c>
      <c r="BR157" s="96">
        <v>80</v>
      </c>
      <c r="BT157" s="43">
        <v>6</v>
      </c>
      <c r="BU157" s="43">
        <v>0</v>
      </c>
      <c r="BW157" s="38"/>
      <c r="BX157" s="48">
        <v>0</v>
      </c>
      <c r="BY157" s="48">
        <v>0</v>
      </c>
      <c r="BZ157" s="48">
        <v>0</v>
      </c>
      <c r="CA157" s="48">
        <v>0</v>
      </c>
      <c r="CB157" s="48">
        <v>0</v>
      </c>
      <c r="CC157" s="48">
        <v>0</v>
      </c>
      <c r="CD157" s="48">
        <v>0</v>
      </c>
      <c r="CE157" s="48">
        <v>0</v>
      </c>
      <c r="CF157" s="48"/>
      <c r="CG157" s="48"/>
      <c r="CH157" s="48"/>
      <c r="CI157" s="48">
        <v>0</v>
      </c>
      <c r="CJ157" s="48">
        <v>0</v>
      </c>
      <c r="CK157" s="48">
        <v>0</v>
      </c>
      <c r="CL157" s="48"/>
      <c r="CM157" s="48">
        <v>6</v>
      </c>
      <c r="CO157" s="123">
        <v>1</v>
      </c>
      <c r="CP157" s="123">
        <v>1</v>
      </c>
      <c r="CQ157" s="123">
        <v>1</v>
      </c>
      <c r="CR157" s="123">
        <v>1</v>
      </c>
      <c r="CS157" s="123">
        <v>1</v>
      </c>
      <c r="CT157" s="123">
        <v>1</v>
      </c>
      <c r="CU157" s="123">
        <v>1</v>
      </c>
      <c r="CV157" s="123">
        <v>1</v>
      </c>
      <c r="CW157" s="123">
        <v>1</v>
      </c>
      <c r="CX157" s="123">
        <v>1</v>
      </c>
      <c r="CZ157" s="2">
        <v>2012</v>
      </c>
      <c r="DA157" s="124">
        <v>41120</v>
      </c>
      <c r="DC157" s="125">
        <v>1</v>
      </c>
      <c r="DD157" s="125">
        <v>0.98750000000000004</v>
      </c>
      <c r="DE157" s="125">
        <v>0.97499999999999998</v>
      </c>
      <c r="DF157" s="125">
        <v>0.96250000000000002</v>
      </c>
      <c r="DG157" s="125">
        <v>0.95</v>
      </c>
      <c r="DH157" s="125">
        <v>0.9375</v>
      </c>
      <c r="DI157" s="125">
        <v>0.92500000000000004</v>
      </c>
      <c r="DJ157" s="125">
        <v>0.91249999999999998</v>
      </c>
      <c r="DK157" s="125">
        <v>0.9</v>
      </c>
      <c r="DL157" s="125">
        <v>0.88749999999999996</v>
      </c>
      <c r="DM157" s="125">
        <v>0.875</v>
      </c>
      <c r="DN157" s="125">
        <v>0.86250000000000004</v>
      </c>
      <c r="DO157" s="125">
        <v>0.85</v>
      </c>
      <c r="DP157" s="125">
        <v>0.83750000000000002</v>
      </c>
      <c r="DQ157" s="125">
        <v>0.82499999999999996</v>
      </c>
      <c r="DR157" s="125">
        <v>0.8125</v>
      </c>
      <c r="DS157" s="125">
        <v>0.8</v>
      </c>
      <c r="DT157" s="125">
        <v>0.78749999999999998</v>
      </c>
      <c r="DU157" s="125">
        <v>0.77500000000000002</v>
      </c>
      <c r="DV157" s="125">
        <v>0.76249999999999996</v>
      </c>
      <c r="DW157" s="125">
        <v>0.75</v>
      </c>
      <c r="DX157" s="125">
        <v>0.73750000000000004</v>
      </c>
      <c r="DY157" s="125">
        <v>0.72499999999999998</v>
      </c>
      <c r="DZ157" s="125">
        <v>0.71250000000000002</v>
      </c>
      <c r="EA157" s="125">
        <v>0.7</v>
      </c>
      <c r="EB157" s="125">
        <v>0.6875</v>
      </c>
      <c r="EC157" s="125">
        <v>0.67500000000000004</v>
      </c>
      <c r="ED157" s="125">
        <v>0.66249999999999998</v>
      </c>
      <c r="EE157" s="125">
        <v>0.65</v>
      </c>
      <c r="EF157" s="125">
        <v>0.63749999999999996</v>
      </c>
      <c r="EG157" s="125">
        <v>0.625</v>
      </c>
      <c r="EH157" s="125">
        <v>0.61250000000000004</v>
      </c>
      <c r="EI157" s="125">
        <v>0.6</v>
      </c>
      <c r="EJ157" s="125">
        <v>0.58750000000000002</v>
      </c>
      <c r="EK157" s="125">
        <v>0.57499999999999996</v>
      </c>
      <c r="EL157" s="125">
        <v>0.5625</v>
      </c>
      <c r="EM157" s="125">
        <v>0.55000000000000004</v>
      </c>
      <c r="EN157" s="125">
        <v>0.53749999999999998</v>
      </c>
      <c r="EO157" s="125">
        <v>0.52500000000000002</v>
      </c>
      <c r="ER157" s="126">
        <v>3314004.030868127</v>
      </c>
      <c r="ES157" s="126">
        <v>3066918.1808750001</v>
      </c>
      <c r="ET157" s="126">
        <v>3028096.43175</v>
      </c>
      <c r="EU157" s="126">
        <v>2989274.6826250004</v>
      </c>
      <c r="EV157" s="126">
        <v>2950452.9334999998</v>
      </c>
      <c r="EW157" s="126">
        <v>2911631.1843750002</v>
      </c>
      <c r="EX157" s="126">
        <v>2872809.4352500001</v>
      </c>
      <c r="EY157" s="126">
        <v>2833987.686125</v>
      </c>
      <c r="EZ157" s="126">
        <v>2795165.9370000004</v>
      </c>
      <c r="FA157" s="126">
        <v>2756344.1878749998</v>
      </c>
      <c r="FB157" s="126">
        <v>2717522.4387500002</v>
      </c>
      <c r="FC157" s="126">
        <v>2678700.6896250001</v>
      </c>
      <c r="FD157" s="126">
        <v>2639878.9405</v>
      </c>
      <c r="FE157" s="126">
        <v>2601057.1913750004</v>
      </c>
      <c r="FF157" s="126">
        <v>2562235.4422499998</v>
      </c>
      <c r="FG157" s="126">
        <v>2523413.6931250002</v>
      </c>
      <c r="FH157" s="126">
        <v>2484591.9440000001</v>
      </c>
      <c r="FI157" s="126">
        <v>2445770.194875</v>
      </c>
      <c r="FJ157" s="126">
        <v>2406948.4457500004</v>
      </c>
      <c r="FK157" s="126">
        <v>2368126.6966249999</v>
      </c>
      <c r="FL157" s="126">
        <v>2329304.9475000002</v>
      </c>
      <c r="FM157" s="126">
        <v>2290483.1983750002</v>
      </c>
      <c r="FN157" s="126">
        <v>2251661.4492500001</v>
      </c>
      <c r="FO157" s="126">
        <v>2212839.700125</v>
      </c>
      <c r="FP157" s="126">
        <v>2174017.9509999999</v>
      </c>
      <c r="FQ157" s="126">
        <v>2135196.2018750003</v>
      </c>
      <c r="FR157" s="126">
        <v>2096374.4527500002</v>
      </c>
      <c r="FS157" s="126">
        <v>2057552.7036250001</v>
      </c>
      <c r="FT157" s="126">
        <v>2018730.9545000002</v>
      </c>
      <c r="FU157" s="126">
        <v>1979909.2053749999</v>
      </c>
      <c r="FV157" s="126">
        <v>1941087.45625</v>
      </c>
      <c r="FW157" s="126">
        <v>1902265.7071250002</v>
      </c>
      <c r="FX157" s="126">
        <v>1863443.9580000001</v>
      </c>
      <c r="FY157" s="126">
        <v>1824622.2088750002</v>
      </c>
      <c r="FZ157" s="126">
        <v>1785800.4597499999</v>
      </c>
      <c r="GA157" s="126">
        <v>1746978.7106250001</v>
      </c>
      <c r="GB157" s="126">
        <v>1708156.9615000002</v>
      </c>
      <c r="GC157" s="126">
        <v>1669335.2123750001</v>
      </c>
      <c r="GD157" s="126">
        <v>1630513.4632500003</v>
      </c>
    </row>
    <row r="158" spans="5:186">
      <c r="E158" s="118" t="s">
        <v>672</v>
      </c>
      <c r="F158" s="118" t="s">
        <v>673</v>
      </c>
      <c r="G158" s="118" t="s">
        <v>676</v>
      </c>
      <c r="H158" s="118" t="s">
        <v>677</v>
      </c>
      <c r="I158" s="118" t="s">
        <v>678</v>
      </c>
      <c r="J158" s="118">
        <v>224</v>
      </c>
      <c r="K158" s="118" t="s">
        <v>260</v>
      </c>
      <c r="L158" s="118" t="s">
        <v>260</v>
      </c>
      <c r="M158" s="118" t="s">
        <v>261</v>
      </c>
      <c r="N158" s="118" t="s">
        <v>262</v>
      </c>
      <c r="O158" s="119">
        <v>60.6</v>
      </c>
      <c r="P158" s="119">
        <v>82.817569243489004</v>
      </c>
      <c r="Q158" s="119">
        <v>1166.2735257868901</v>
      </c>
      <c r="R158" s="119">
        <v>256.60760983078501</v>
      </c>
      <c r="S158" s="119">
        <v>0</v>
      </c>
      <c r="T158" s="119">
        <v>0</v>
      </c>
      <c r="U158" s="119">
        <v>0</v>
      </c>
      <c r="V158" s="119">
        <v>0</v>
      </c>
      <c r="W158" s="119">
        <v>0</v>
      </c>
      <c r="X158" s="119">
        <v>0</v>
      </c>
      <c r="Y158" s="119">
        <v>0</v>
      </c>
      <c r="Z158" s="119"/>
      <c r="AA158" s="119"/>
      <c r="AB158" s="119"/>
      <c r="AC158" s="119"/>
      <c r="AD158" s="119"/>
      <c r="AE158" s="119"/>
      <c r="AF158" s="119"/>
      <c r="AG158" s="119"/>
      <c r="AH158" s="119"/>
      <c r="AI158" s="119"/>
      <c r="AJ158" s="119"/>
      <c r="AK158" s="119"/>
      <c r="AL158" s="119"/>
      <c r="AM158" s="119"/>
      <c r="AN158" s="119"/>
      <c r="AO158" s="119"/>
      <c r="AP158" s="119"/>
      <c r="AQ158" s="119"/>
      <c r="AR158" s="119"/>
      <c r="AS158" s="119"/>
      <c r="AT158" s="119"/>
      <c r="AU158" s="119"/>
      <c r="AV158" s="119"/>
      <c r="AW158" s="119"/>
      <c r="AX158" s="119"/>
      <c r="AY158" s="119"/>
      <c r="AZ158" s="119"/>
      <c r="BA158" s="119"/>
      <c r="BB158" s="119"/>
      <c r="BD158" s="100">
        <v>1566.298704861164</v>
      </c>
      <c r="BF158" s="120">
        <v>4</v>
      </c>
      <c r="BH158" s="43">
        <v>100540.98</v>
      </c>
      <c r="BI158" s="43">
        <v>0</v>
      </c>
      <c r="BJ158" s="43">
        <v>0</v>
      </c>
      <c r="BL158" s="43" t="s">
        <v>263</v>
      </c>
      <c r="BM158" s="43">
        <v>0</v>
      </c>
      <c r="BN158" s="121" t="s">
        <v>263</v>
      </c>
      <c r="BP158" s="122">
        <v>6</v>
      </c>
      <c r="BQ158" s="38" t="s">
        <v>116</v>
      </c>
      <c r="BR158" s="96">
        <v>80</v>
      </c>
      <c r="BT158" s="43">
        <v>6</v>
      </c>
      <c r="BU158" s="43">
        <v>0</v>
      </c>
      <c r="BW158" s="38"/>
      <c r="BX158" s="48">
        <v>0</v>
      </c>
      <c r="BY158" s="48">
        <v>0</v>
      </c>
      <c r="BZ158" s="48">
        <v>0</v>
      </c>
      <c r="CA158" s="48">
        <v>0</v>
      </c>
      <c r="CB158" s="48">
        <v>0</v>
      </c>
      <c r="CC158" s="48">
        <v>0</v>
      </c>
      <c r="CD158" s="48">
        <v>0</v>
      </c>
      <c r="CE158" s="48">
        <v>0</v>
      </c>
      <c r="CF158" s="48"/>
      <c r="CG158" s="48"/>
      <c r="CH158" s="48"/>
      <c r="CI158" s="48">
        <v>0</v>
      </c>
      <c r="CJ158" s="48">
        <v>0</v>
      </c>
      <c r="CK158" s="48">
        <v>0</v>
      </c>
      <c r="CL158" s="48"/>
      <c r="CM158" s="48">
        <v>6</v>
      </c>
      <c r="CO158" s="123">
        <v>9.1564635020368906E-2</v>
      </c>
      <c r="CP158" s="123">
        <v>0.83616942985755038</v>
      </c>
      <c r="CQ158" s="123">
        <v>1</v>
      </c>
      <c r="CR158" s="123">
        <v>1</v>
      </c>
      <c r="CS158" s="123">
        <v>1</v>
      </c>
      <c r="CT158" s="123">
        <v>1</v>
      </c>
      <c r="CU158" s="123">
        <v>1</v>
      </c>
      <c r="CV158" s="123">
        <v>1</v>
      </c>
      <c r="CW158" s="123">
        <v>1</v>
      </c>
      <c r="CX158" s="123">
        <v>1</v>
      </c>
      <c r="CZ158" s="2">
        <v>2014</v>
      </c>
      <c r="DA158" s="124">
        <v>41850</v>
      </c>
      <c r="DC158" s="125">
        <v>1</v>
      </c>
      <c r="DD158" s="125">
        <v>1</v>
      </c>
      <c r="DE158" s="125">
        <v>1</v>
      </c>
      <c r="DF158" s="125">
        <v>0.98750000000000004</v>
      </c>
      <c r="DG158" s="125">
        <v>0.97499999999999998</v>
      </c>
      <c r="DH158" s="125">
        <v>0.96250000000000002</v>
      </c>
      <c r="DI158" s="125">
        <v>0.95</v>
      </c>
      <c r="DJ158" s="125">
        <v>0.9375</v>
      </c>
      <c r="DK158" s="125">
        <v>0.92500000000000004</v>
      </c>
      <c r="DL158" s="125">
        <v>0.91249999999999998</v>
      </c>
      <c r="DM158" s="125">
        <v>0.9</v>
      </c>
      <c r="DN158" s="125">
        <v>0.88749999999999996</v>
      </c>
      <c r="DO158" s="125">
        <v>0.875</v>
      </c>
      <c r="DP158" s="125">
        <v>0.86250000000000004</v>
      </c>
      <c r="DQ158" s="125">
        <v>0.85</v>
      </c>
      <c r="DR158" s="125">
        <v>0.83750000000000002</v>
      </c>
      <c r="DS158" s="125">
        <v>0.82499999999999996</v>
      </c>
      <c r="DT158" s="125">
        <v>0.8125</v>
      </c>
      <c r="DU158" s="125">
        <v>0.8</v>
      </c>
      <c r="DV158" s="125">
        <v>0.78749999999999998</v>
      </c>
      <c r="DW158" s="125">
        <v>0.77500000000000002</v>
      </c>
      <c r="DX158" s="125">
        <v>0.76249999999999996</v>
      </c>
      <c r="DY158" s="125">
        <v>0.75</v>
      </c>
      <c r="DZ158" s="125">
        <v>0.73750000000000004</v>
      </c>
      <c r="EA158" s="125">
        <v>0.72499999999999998</v>
      </c>
      <c r="EB158" s="125">
        <v>0.71250000000000002</v>
      </c>
      <c r="EC158" s="125">
        <v>0.7</v>
      </c>
      <c r="ED158" s="125">
        <v>0.6875</v>
      </c>
      <c r="EE158" s="125">
        <v>0.67500000000000004</v>
      </c>
      <c r="EF158" s="125">
        <v>0.66249999999999998</v>
      </c>
      <c r="EG158" s="125">
        <v>0.65</v>
      </c>
      <c r="EH158" s="125">
        <v>0.63749999999999996</v>
      </c>
      <c r="EI158" s="125">
        <v>0.625</v>
      </c>
      <c r="EJ158" s="125">
        <v>0.61250000000000004</v>
      </c>
      <c r="EK158" s="125">
        <v>0.6</v>
      </c>
      <c r="EL158" s="125">
        <v>0.58750000000000002</v>
      </c>
      <c r="EM158" s="125">
        <v>0.57499999999999996</v>
      </c>
      <c r="EN158" s="125">
        <v>0.5625</v>
      </c>
      <c r="EO158" s="125">
        <v>0.55000000000000004</v>
      </c>
      <c r="ER158" s="126">
        <v>183358.54924348899</v>
      </c>
      <c r="ES158" s="126">
        <v>1266814.5057868902</v>
      </c>
      <c r="ET158" s="126">
        <v>1523422.1156176752</v>
      </c>
      <c r="EU158" s="126">
        <v>1504379.3391724543</v>
      </c>
      <c r="EV158" s="126">
        <v>1485336.5627272334</v>
      </c>
      <c r="EW158" s="126">
        <v>1466293.7862820125</v>
      </c>
      <c r="EX158" s="126">
        <v>1447251.0098367913</v>
      </c>
      <c r="EY158" s="126">
        <v>1428208.2333915706</v>
      </c>
      <c r="EZ158" s="126">
        <v>1409165.4569463497</v>
      </c>
      <c r="FA158" s="126">
        <v>1390122.6805011285</v>
      </c>
      <c r="FB158" s="126">
        <v>1371079.9040559079</v>
      </c>
      <c r="FC158" s="126">
        <v>1352037.1276106867</v>
      </c>
      <c r="FD158" s="126">
        <v>1332994.3511654658</v>
      </c>
      <c r="FE158" s="126">
        <v>1313951.5747202449</v>
      </c>
      <c r="FF158" s="126">
        <v>1294908.7982750239</v>
      </c>
      <c r="FG158" s="126">
        <v>1275866.021829803</v>
      </c>
      <c r="FH158" s="126">
        <v>1256823.2453845821</v>
      </c>
      <c r="FI158" s="126">
        <v>1237780.4689393612</v>
      </c>
      <c r="FJ158" s="126">
        <v>1218737.6924941402</v>
      </c>
      <c r="FK158" s="126">
        <v>1199694.9160489193</v>
      </c>
      <c r="FL158" s="126">
        <v>1180652.1396036984</v>
      </c>
      <c r="FM158" s="126">
        <v>1161609.3631584772</v>
      </c>
      <c r="FN158" s="126">
        <v>1142566.5867132563</v>
      </c>
      <c r="FO158" s="126">
        <v>1123523.8102680356</v>
      </c>
      <c r="FP158" s="126">
        <v>1104481.0338228145</v>
      </c>
      <c r="FQ158" s="126">
        <v>1085438.2573775935</v>
      </c>
      <c r="FR158" s="126">
        <v>1066395.4809323726</v>
      </c>
      <c r="FS158" s="126">
        <v>1047352.7044871517</v>
      </c>
      <c r="FT158" s="126">
        <v>1028309.9280419309</v>
      </c>
      <c r="FU158" s="126">
        <v>1009267.1515967099</v>
      </c>
      <c r="FV158" s="126">
        <v>990224.37515148893</v>
      </c>
      <c r="FW158" s="126">
        <v>971181.59870626789</v>
      </c>
      <c r="FX158" s="126">
        <v>952138.82226104708</v>
      </c>
      <c r="FY158" s="126">
        <v>933096.04581582616</v>
      </c>
      <c r="FZ158" s="126">
        <v>914053.26937060512</v>
      </c>
      <c r="GA158" s="126">
        <v>895010.4929253842</v>
      </c>
      <c r="GB158" s="126">
        <v>875967.71648016316</v>
      </c>
      <c r="GC158" s="126">
        <v>856924.94003494235</v>
      </c>
      <c r="GD158" s="126">
        <v>837882.16358972143</v>
      </c>
    </row>
    <row r="159" spans="5:186">
      <c r="E159" s="118" t="s">
        <v>672</v>
      </c>
      <c r="F159" s="118" t="s">
        <v>673</v>
      </c>
      <c r="G159" s="118" t="s">
        <v>679</v>
      </c>
      <c r="H159" s="118" t="s">
        <v>680</v>
      </c>
      <c r="I159" s="118" t="s">
        <v>681</v>
      </c>
      <c r="J159" s="118">
        <v>87</v>
      </c>
      <c r="K159" s="118" t="s">
        <v>260</v>
      </c>
      <c r="L159" s="118" t="s">
        <v>260</v>
      </c>
      <c r="M159" s="118" t="s">
        <v>261</v>
      </c>
      <c r="N159" s="118" t="s">
        <v>262</v>
      </c>
      <c r="O159" s="119">
        <v>81.99</v>
      </c>
      <c r="P159" s="119">
        <v>653.96483670938403</v>
      </c>
      <c r="Q159" s="119">
        <v>0</v>
      </c>
      <c r="R159" s="119">
        <v>0</v>
      </c>
      <c r="S159" s="119">
        <v>0</v>
      </c>
      <c r="T159" s="119">
        <v>0</v>
      </c>
      <c r="U159" s="119">
        <v>0</v>
      </c>
      <c r="V159" s="119">
        <v>0</v>
      </c>
      <c r="W159" s="119">
        <v>0</v>
      </c>
      <c r="X159" s="119">
        <v>0</v>
      </c>
      <c r="Y159" s="119">
        <v>0</v>
      </c>
      <c r="Z159" s="119"/>
      <c r="AA159" s="119"/>
      <c r="AB159" s="119"/>
      <c r="AC159" s="119"/>
      <c r="AD159" s="119"/>
      <c r="AE159" s="119"/>
      <c r="AF159" s="119"/>
      <c r="AG159" s="119"/>
      <c r="AH159" s="119"/>
      <c r="AI159" s="119"/>
      <c r="AJ159" s="119"/>
      <c r="AK159" s="119"/>
      <c r="AL159" s="119"/>
      <c r="AM159" s="119"/>
      <c r="AN159" s="119"/>
      <c r="AO159" s="119"/>
      <c r="AP159" s="119"/>
      <c r="AQ159" s="119"/>
      <c r="AR159" s="119"/>
      <c r="AS159" s="119"/>
      <c r="AT159" s="119"/>
      <c r="AU159" s="119"/>
      <c r="AV159" s="119"/>
      <c r="AW159" s="119"/>
      <c r="AX159" s="119"/>
      <c r="AY159" s="119"/>
      <c r="AZ159" s="119"/>
      <c r="BA159" s="119"/>
      <c r="BB159" s="119"/>
      <c r="BD159" s="100">
        <v>735.95483670938404</v>
      </c>
      <c r="BF159" s="120">
        <v>4</v>
      </c>
      <c r="BH159" s="43">
        <v>649643.56999999995</v>
      </c>
      <c r="BI159" s="43">
        <v>0</v>
      </c>
      <c r="BJ159" s="43">
        <v>0</v>
      </c>
      <c r="BL159" s="43" t="s">
        <v>263</v>
      </c>
      <c r="BM159" s="43">
        <v>0</v>
      </c>
      <c r="BN159" s="121" t="s">
        <v>263</v>
      </c>
      <c r="BP159" s="122">
        <v>6</v>
      </c>
      <c r="BQ159" s="38" t="s">
        <v>116</v>
      </c>
      <c r="BR159" s="96">
        <v>80</v>
      </c>
      <c r="BT159" s="43">
        <v>6</v>
      </c>
      <c r="BU159" s="43">
        <v>0</v>
      </c>
      <c r="BW159" s="38"/>
      <c r="BX159" s="48">
        <v>0</v>
      </c>
      <c r="BY159" s="48">
        <v>0</v>
      </c>
      <c r="BZ159" s="48">
        <v>0</v>
      </c>
      <c r="CA159" s="48">
        <v>0</v>
      </c>
      <c r="CB159" s="48">
        <v>0</v>
      </c>
      <c r="CC159" s="48">
        <v>0</v>
      </c>
      <c r="CD159" s="48">
        <v>0</v>
      </c>
      <c r="CE159" s="48">
        <v>0</v>
      </c>
      <c r="CF159" s="48"/>
      <c r="CG159" s="48"/>
      <c r="CH159" s="48"/>
      <c r="CI159" s="48">
        <v>0</v>
      </c>
      <c r="CJ159" s="48">
        <v>0</v>
      </c>
      <c r="CK159" s="48">
        <v>0</v>
      </c>
      <c r="CL159" s="48"/>
      <c r="CM159" s="48">
        <v>6</v>
      </c>
      <c r="CO159" s="123">
        <v>1</v>
      </c>
      <c r="CP159" s="123">
        <v>1</v>
      </c>
      <c r="CQ159" s="123">
        <v>1</v>
      </c>
      <c r="CR159" s="123">
        <v>1</v>
      </c>
      <c r="CS159" s="123">
        <v>1</v>
      </c>
      <c r="CT159" s="123">
        <v>1</v>
      </c>
      <c r="CU159" s="123">
        <v>1</v>
      </c>
      <c r="CV159" s="123">
        <v>1</v>
      </c>
      <c r="CW159" s="123">
        <v>1</v>
      </c>
      <c r="CX159" s="123">
        <v>1</v>
      </c>
      <c r="CZ159" s="2">
        <v>2012</v>
      </c>
      <c r="DA159" s="124">
        <v>41120</v>
      </c>
      <c r="DC159" s="125">
        <v>1</v>
      </c>
      <c r="DD159" s="125">
        <v>0.98750000000000004</v>
      </c>
      <c r="DE159" s="125">
        <v>0.97499999999999998</v>
      </c>
      <c r="DF159" s="125">
        <v>0.96250000000000002</v>
      </c>
      <c r="DG159" s="125">
        <v>0.95</v>
      </c>
      <c r="DH159" s="125">
        <v>0.9375</v>
      </c>
      <c r="DI159" s="125">
        <v>0.92500000000000004</v>
      </c>
      <c r="DJ159" s="125">
        <v>0.91249999999999998</v>
      </c>
      <c r="DK159" s="125">
        <v>0.9</v>
      </c>
      <c r="DL159" s="125">
        <v>0.88749999999999996</v>
      </c>
      <c r="DM159" s="125">
        <v>0.875</v>
      </c>
      <c r="DN159" s="125">
        <v>0.86250000000000004</v>
      </c>
      <c r="DO159" s="125">
        <v>0.85</v>
      </c>
      <c r="DP159" s="125">
        <v>0.83750000000000002</v>
      </c>
      <c r="DQ159" s="125">
        <v>0.82499999999999996</v>
      </c>
      <c r="DR159" s="125">
        <v>0.8125</v>
      </c>
      <c r="DS159" s="125">
        <v>0.8</v>
      </c>
      <c r="DT159" s="125">
        <v>0.78749999999999998</v>
      </c>
      <c r="DU159" s="125">
        <v>0.77500000000000002</v>
      </c>
      <c r="DV159" s="125">
        <v>0.76249999999999996</v>
      </c>
      <c r="DW159" s="125">
        <v>0.75</v>
      </c>
      <c r="DX159" s="125">
        <v>0.73750000000000004</v>
      </c>
      <c r="DY159" s="125">
        <v>0.72499999999999998</v>
      </c>
      <c r="DZ159" s="125">
        <v>0.71250000000000002</v>
      </c>
      <c r="EA159" s="125">
        <v>0.7</v>
      </c>
      <c r="EB159" s="125">
        <v>0.6875</v>
      </c>
      <c r="EC159" s="125">
        <v>0.67500000000000004</v>
      </c>
      <c r="ED159" s="125">
        <v>0.66249999999999998</v>
      </c>
      <c r="EE159" s="125">
        <v>0.65</v>
      </c>
      <c r="EF159" s="125">
        <v>0.63749999999999996</v>
      </c>
      <c r="EG159" s="125">
        <v>0.625</v>
      </c>
      <c r="EH159" s="125">
        <v>0.61250000000000004</v>
      </c>
      <c r="EI159" s="125">
        <v>0.6</v>
      </c>
      <c r="EJ159" s="125">
        <v>0.58750000000000002</v>
      </c>
      <c r="EK159" s="125">
        <v>0.57499999999999996</v>
      </c>
      <c r="EL159" s="125">
        <v>0.5625</v>
      </c>
      <c r="EM159" s="125">
        <v>0.55000000000000004</v>
      </c>
      <c r="EN159" s="125">
        <v>0.53749999999999998</v>
      </c>
      <c r="EO159" s="125">
        <v>0.52500000000000002</v>
      </c>
      <c r="ER159" s="126">
        <v>1303608.4067093839</v>
      </c>
      <c r="ES159" s="126">
        <v>641523.02537499997</v>
      </c>
      <c r="ET159" s="126">
        <v>633402.48074999999</v>
      </c>
      <c r="EU159" s="126">
        <v>625281.93612500001</v>
      </c>
      <c r="EV159" s="126">
        <v>617161.39149999991</v>
      </c>
      <c r="EW159" s="126">
        <v>609040.84687499993</v>
      </c>
      <c r="EX159" s="126">
        <v>600920.30224999995</v>
      </c>
      <c r="EY159" s="126">
        <v>592799.75762499997</v>
      </c>
      <c r="EZ159" s="126">
        <v>584679.21299999999</v>
      </c>
      <c r="FA159" s="126">
        <v>576558.66837499989</v>
      </c>
      <c r="FB159" s="126">
        <v>568438.12374999991</v>
      </c>
      <c r="FC159" s="126">
        <v>560317.57912499993</v>
      </c>
      <c r="FD159" s="126">
        <v>552197.03449999995</v>
      </c>
      <c r="FE159" s="126">
        <v>544076.48987499997</v>
      </c>
      <c r="FF159" s="126">
        <v>535955.94524999987</v>
      </c>
      <c r="FG159" s="126">
        <v>527835.40062500001</v>
      </c>
      <c r="FH159" s="126">
        <v>519714.85599999997</v>
      </c>
      <c r="FI159" s="126">
        <v>511594.31137499993</v>
      </c>
      <c r="FJ159" s="126">
        <v>503473.76674999995</v>
      </c>
      <c r="FK159" s="126">
        <v>495353.22212499991</v>
      </c>
      <c r="FL159" s="126">
        <v>487232.67749999999</v>
      </c>
      <c r="FM159" s="126">
        <v>479112.13287500001</v>
      </c>
      <c r="FN159" s="126">
        <v>470991.58824999997</v>
      </c>
      <c r="FO159" s="126">
        <v>462871.04362499999</v>
      </c>
      <c r="FP159" s="126">
        <v>454750.49899999995</v>
      </c>
      <c r="FQ159" s="126">
        <v>446629.95437499997</v>
      </c>
      <c r="FR159" s="126">
        <v>438509.40974999999</v>
      </c>
      <c r="FS159" s="126">
        <v>430388.86512499995</v>
      </c>
      <c r="FT159" s="126">
        <v>422268.32049999997</v>
      </c>
      <c r="FU159" s="126">
        <v>414147.77587499993</v>
      </c>
      <c r="FV159" s="126">
        <v>406027.23124999995</v>
      </c>
      <c r="FW159" s="126">
        <v>397906.68662499997</v>
      </c>
      <c r="FX159" s="126">
        <v>389786.14199999993</v>
      </c>
      <c r="FY159" s="126">
        <v>381665.59737500001</v>
      </c>
      <c r="FZ159" s="126">
        <v>373545.05274999992</v>
      </c>
      <c r="GA159" s="126">
        <v>365424.50812499999</v>
      </c>
      <c r="GB159" s="126">
        <v>357303.96350000001</v>
      </c>
      <c r="GC159" s="126">
        <v>349183.41887499997</v>
      </c>
      <c r="GD159" s="126">
        <v>341062.87424999999</v>
      </c>
    </row>
    <row r="160" spans="5:186">
      <c r="E160" s="118" t="s">
        <v>672</v>
      </c>
      <c r="F160" s="118" t="s">
        <v>673</v>
      </c>
      <c r="G160" s="118" t="s">
        <v>682</v>
      </c>
      <c r="H160" s="118" t="s">
        <v>683</v>
      </c>
      <c r="I160" s="118" t="s">
        <v>684</v>
      </c>
      <c r="J160" s="118">
        <v>0</v>
      </c>
      <c r="K160" s="118" t="s">
        <v>269</v>
      </c>
      <c r="L160" s="118" t="s">
        <v>269</v>
      </c>
      <c r="M160" s="118" t="s">
        <v>261</v>
      </c>
      <c r="N160" s="118" t="s">
        <v>262</v>
      </c>
      <c r="O160" s="119">
        <v>0</v>
      </c>
      <c r="P160" s="119">
        <v>0</v>
      </c>
      <c r="Q160" s="119">
        <v>0</v>
      </c>
      <c r="R160" s="119">
        <v>77.086812732534099</v>
      </c>
      <c r="S160" s="119">
        <v>0</v>
      </c>
      <c r="T160" s="119">
        <v>0</v>
      </c>
      <c r="U160" s="119">
        <v>0</v>
      </c>
      <c r="V160" s="119">
        <v>0</v>
      </c>
      <c r="W160" s="119">
        <v>0</v>
      </c>
      <c r="X160" s="119">
        <v>0</v>
      </c>
      <c r="Y160" s="119">
        <v>0</v>
      </c>
      <c r="Z160" s="119"/>
      <c r="AA160" s="119"/>
      <c r="AB160" s="119"/>
      <c r="AC160" s="119"/>
      <c r="AD160" s="119"/>
      <c r="AE160" s="119"/>
      <c r="AF160" s="119"/>
      <c r="AG160" s="119"/>
      <c r="AH160" s="119"/>
      <c r="AI160" s="119"/>
      <c r="AJ160" s="119"/>
      <c r="AK160" s="119"/>
      <c r="AL160" s="119"/>
      <c r="AM160" s="119"/>
      <c r="AN160" s="119"/>
      <c r="AO160" s="119"/>
      <c r="AP160" s="119"/>
      <c r="AQ160" s="119"/>
      <c r="AR160" s="119"/>
      <c r="AS160" s="119"/>
      <c r="AT160" s="119"/>
      <c r="AU160" s="119"/>
      <c r="AV160" s="119"/>
      <c r="AW160" s="119"/>
      <c r="AX160" s="119"/>
      <c r="AY160" s="119"/>
      <c r="AZ160" s="119"/>
      <c r="BA160" s="119"/>
      <c r="BB160" s="119"/>
      <c r="BD160" s="100">
        <v>77.086812732534099</v>
      </c>
      <c r="BF160" s="120">
        <v>4</v>
      </c>
      <c r="BH160" s="43">
        <v>0</v>
      </c>
      <c r="BI160" s="43">
        <v>0</v>
      </c>
      <c r="BJ160" s="43">
        <v>0</v>
      </c>
      <c r="BL160" s="43" t="s">
        <v>263</v>
      </c>
      <c r="BM160" s="43">
        <v>0</v>
      </c>
      <c r="BN160" s="121" t="s">
        <v>263</v>
      </c>
      <c r="BP160" s="122">
        <v>6</v>
      </c>
      <c r="BQ160" s="38" t="s">
        <v>116</v>
      </c>
      <c r="BR160" s="96">
        <v>80</v>
      </c>
      <c r="BT160" s="43">
        <v>6</v>
      </c>
      <c r="BU160" s="43">
        <v>0</v>
      </c>
      <c r="BW160" s="38"/>
      <c r="BX160" s="48">
        <v>0</v>
      </c>
      <c r="BY160" s="48">
        <v>0</v>
      </c>
      <c r="BZ160" s="48">
        <v>0</v>
      </c>
      <c r="CA160" s="48">
        <v>0</v>
      </c>
      <c r="CB160" s="48">
        <v>0</v>
      </c>
      <c r="CC160" s="48">
        <v>0</v>
      </c>
      <c r="CD160" s="48">
        <v>0</v>
      </c>
      <c r="CE160" s="48">
        <v>0</v>
      </c>
      <c r="CF160" s="48"/>
      <c r="CG160" s="48"/>
      <c r="CH160" s="48"/>
      <c r="CI160" s="48">
        <v>0</v>
      </c>
      <c r="CJ160" s="48">
        <v>0</v>
      </c>
      <c r="CK160" s="48">
        <v>0</v>
      </c>
      <c r="CL160" s="48"/>
      <c r="CM160" s="48">
        <v>6</v>
      </c>
      <c r="CO160" s="123">
        <v>0</v>
      </c>
      <c r="CP160" s="123">
        <v>0</v>
      </c>
      <c r="CQ160" s="123">
        <v>1</v>
      </c>
      <c r="CR160" s="123">
        <v>1</v>
      </c>
      <c r="CS160" s="123">
        <v>1</v>
      </c>
      <c r="CT160" s="123">
        <v>1</v>
      </c>
      <c r="CU160" s="123">
        <v>1</v>
      </c>
      <c r="CV160" s="123">
        <v>1</v>
      </c>
      <c r="CW160" s="123">
        <v>1</v>
      </c>
      <c r="CX160" s="123">
        <v>1</v>
      </c>
      <c r="CZ160" s="2">
        <v>2014</v>
      </c>
      <c r="DA160" s="124">
        <v>41850</v>
      </c>
      <c r="DC160" s="125">
        <v>1</v>
      </c>
      <c r="DD160" s="125">
        <v>1</v>
      </c>
      <c r="DE160" s="125">
        <v>1</v>
      </c>
      <c r="DF160" s="125">
        <v>0.98750000000000004</v>
      </c>
      <c r="DG160" s="125">
        <v>0.97499999999999998</v>
      </c>
      <c r="DH160" s="125">
        <v>0.96250000000000002</v>
      </c>
      <c r="DI160" s="125">
        <v>0.95</v>
      </c>
      <c r="DJ160" s="125">
        <v>0.9375</v>
      </c>
      <c r="DK160" s="125">
        <v>0.92500000000000004</v>
      </c>
      <c r="DL160" s="125">
        <v>0.91249999999999998</v>
      </c>
      <c r="DM160" s="125">
        <v>0.9</v>
      </c>
      <c r="DN160" s="125">
        <v>0.88749999999999996</v>
      </c>
      <c r="DO160" s="125">
        <v>0.875</v>
      </c>
      <c r="DP160" s="125">
        <v>0.86250000000000004</v>
      </c>
      <c r="DQ160" s="125">
        <v>0.85</v>
      </c>
      <c r="DR160" s="125">
        <v>0.83750000000000002</v>
      </c>
      <c r="DS160" s="125">
        <v>0.82499999999999996</v>
      </c>
      <c r="DT160" s="125">
        <v>0.8125</v>
      </c>
      <c r="DU160" s="125">
        <v>0.8</v>
      </c>
      <c r="DV160" s="125">
        <v>0.78749999999999998</v>
      </c>
      <c r="DW160" s="125">
        <v>0.77500000000000002</v>
      </c>
      <c r="DX160" s="125">
        <v>0.76249999999999996</v>
      </c>
      <c r="DY160" s="125">
        <v>0.75</v>
      </c>
      <c r="DZ160" s="125">
        <v>0.73750000000000004</v>
      </c>
      <c r="EA160" s="125">
        <v>0.72499999999999998</v>
      </c>
      <c r="EB160" s="125">
        <v>0.71250000000000002</v>
      </c>
      <c r="EC160" s="125">
        <v>0.7</v>
      </c>
      <c r="ED160" s="125">
        <v>0.6875</v>
      </c>
      <c r="EE160" s="125">
        <v>0.67500000000000004</v>
      </c>
      <c r="EF160" s="125">
        <v>0.66249999999999998</v>
      </c>
      <c r="EG160" s="125">
        <v>0.65</v>
      </c>
      <c r="EH160" s="125">
        <v>0.63749999999999996</v>
      </c>
      <c r="EI160" s="125">
        <v>0.625</v>
      </c>
      <c r="EJ160" s="125">
        <v>0.61250000000000004</v>
      </c>
      <c r="EK160" s="125">
        <v>0.6</v>
      </c>
      <c r="EL160" s="125">
        <v>0.58750000000000002</v>
      </c>
      <c r="EM160" s="125">
        <v>0.57499999999999996</v>
      </c>
      <c r="EN160" s="125">
        <v>0.5625</v>
      </c>
      <c r="EO160" s="125">
        <v>0.55000000000000004</v>
      </c>
      <c r="ER160" s="126">
        <v>0</v>
      </c>
      <c r="ES160" s="126">
        <v>0</v>
      </c>
      <c r="ET160" s="126">
        <v>77086.812732534105</v>
      </c>
      <c r="EU160" s="126">
        <v>76123.22757337743</v>
      </c>
      <c r="EV160" s="126">
        <v>75159.642414220754</v>
      </c>
      <c r="EW160" s="126">
        <v>74196.057255064079</v>
      </c>
      <c r="EX160" s="126">
        <v>73232.472095907389</v>
      </c>
      <c r="EY160" s="126">
        <v>72268.886936750729</v>
      </c>
      <c r="EZ160" s="126">
        <v>71305.301777594053</v>
      </c>
      <c r="FA160" s="126">
        <v>70341.716618437364</v>
      </c>
      <c r="FB160" s="126">
        <v>69378.131459280703</v>
      </c>
      <c r="FC160" s="126">
        <v>68414.546300124013</v>
      </c>
      <c r="FD160" s="126">
        <v>67450.961140967338</v>
      </c>
      <c r="FE160" s="126">
        <v>66487.375981810663</v>
      </c>
      <c r="FF160" s="126">
        <v>65523.790822653988</v>
      </c>
      <c r="FG160" s="126">
        <v>64560.205663497312</v>
      </c>
      <c r="FH160" s="126">
        <v>63596.62050434063</v>
      </c>
      <c r="FI160" s="126">
        <v>62633.035345183962</v>
      </c>
      <c r="FJ160" s="126">
        <v>61669.450186027287</v>
      </c>
      <c r="FK160" s="126">
        <v>60705.865026870604</v>
      </c>
      <c r="FL160" s="126">
        <v>59742.279867713936</v>
      </c>
      <c r="FM160" s="126">
        <v>58778.694708557254</v>
      </c>
      <c r="FN160" s="126">
        <v>57815.109549400579</v>
      </c>
      <c r="FO160" s="126">
        <v>56851.524390243903</v>
      </c>
      <c r="FP160" s="126">
        <v>55887.939231087221</v>
      </c>
      <c r="FQ160" s="126">
        <v>54924.354071930553</v>
      </c>
      <c r="FR160" s="126">
        <v>53960.76891277387</v>
      </c>
      <c r="FS160" s="126">
        <v>52997.183753617195</v>
      </c>
      <c r="FT160" s="126">
        <v>52033.598594460527</v>
      </c>
      <c r="FU160" s="126">
        <v>51070.013435303845</v>
      </c>
      <c r="FV160" s="126">
        <v>50106.42827614717</v>
      </c>
      <c r="FW160" s="126">
        <v>49142.843116990487</v>
      </c>
      <c r="FX160" s="126">
        <v>48179.257957833819</v>
      </c>
      <c r="FY160" s="126">
        <v>47215.672798677144</v>
      </c>
      <c r="FZ160" s="126">
        <v>46252.087639520461</v>
      </c>
      <c r="GA160" s="126">
        <v>45288.502480363786</v>
      </c>
      <c r="GB160" s="126">
        <v>44324.917321207104</v>
      </c>
      <c r="GC160" s="126">
        <v>43361.332162050436</v>
      </c>
      <c r="GD160" s="126">
        <v>42397.747002893761</v>
      </c>
    </row>
    <row r="161" spans="1:188">
      <c r="E161" s="118" t="s">
        <v>672</v>
      </c>
      <c r="F161" s="118" t="s">
        <v>673</v>
      </c>
      <c r="G161" s="118" t="s">
        <v>685</v>
      </c>
      <c r="H161" s="118" t="s">
        <v>686</v>
      </c>
      <c r="I161" s="118" t="s">
        <v>685</v>
      </c>
      <c r="J161" s="118">
        <v>144</v>
      </c>
      <c r="K161" s="118" t="s">
        <v>269</v>
      </c>
      <c r="L161" s="118" t="s">
        <v>269</v>
      </c>
      <c r="M161" s="118" t="s">
        <v>261</v>
      </c>
      <c r="N161" s="118" t="s">
        <v>521</v>
      </c>
      <c r="O161" s="119">
        <v>0</v>
      </c>
      <c r="P161" s="119">
        <v>0</v>
      </c>
      <c r="Q161" s="119">
        <v>144.80509617157301</v>
      </c>
      <c r="R161" s="119">
        <v>0</v>
      </c>
      <c r="S161" s="119">
        <v>0</v>
      </c>
      <c r="T161" s="119">
        <v>0</v>
      </c>
      <c r="U161" s="119">
        <v>0</v>
      </c>
      <c r="V161" s="119">
        <v>0</v>
      </c>
      <c r="W161" s="119">
        <v>0</v>
      </c>
      <c r="X161" s="119">
        <v>0</v>
      </c>
      <c r="Y161" s="119">
        <v>0</v>
      </c>
      <c r="Z161" s="119"/>
      <c r="AA161" s="119"/>
      <c r="AB161" s="119"/>
      <c r="AC161" s="119"/>
      <c r="AD161" s="119"/>
      <c r="AE161" s="119"/>
      <c r="AF161" s="119"/>
      <c r="AG161" s="119"/>
      <c r="AH161" s="119"/>
      <c r="AI161" s="119"/>
      <c r="AJ161" s="119"/>
      <c r="AK161" s="119"/>
      <c r="AL161" s="119"/>
      <c r="AM161" s="119"/>
      <c r="AN161" s="119"/>
      <c r="AO161" s="119"/>
      <c r="AP161" s="119"/>
      <c r="AQ161" s="119"/>
      <c r="AR161" s="119"/>
      <c r="AS161" s="119"/>
      <c r="AT161" s="119"/>
      <c r="AU161" s="119"/>
      <c r="AV161" s="119"/>
      <c r="AW161" s="119"/>
      <c r="AX161" s="119"/>
      <c r="AY161" s="119"/>
      <c r="AZ161" s="119"/>
      <c r="BA161" s="119"/>
      <c r="BB161" s="119"/>
      <c r="BD161" s="100">
        <v>144.80509617157301</v>
      </c>
      <c r="BF161" s="120">
        <v>4</v>
      </c>
      <c r="BH161" s="43">
        <v>0</v>
      </c>
      <c r="BI161" s="43">
        <v>0</v>
      </c>
      <c r="BJ161" s="43">
        <v>0</v>
      </c>
      <c r="BL161" s="43" t="s">
        <v>263</v>
      </c>
      <c r="BM161" s="43">
        <v>0</v>
      </c>
      <c r="BN161" s="121" t="s">
        <v>263</v>
      </c>
      <c r="BP161" s="122">
        <v>6</v>
      </c>
      <c r="BQ161" s="38" t="s">
        <v>116</v>
      </c>
      <c r="BR161" s="96">
        <v>80</v>
      </c>
      <c r="BT161" s="43">
        <v>6</v>
      </c>
      <c r="BU161" s="43">
        <v>0</v>
      </c>
      <c r="BW161" s="38"/>
      <c r="BX161" s="48">
        <v>0</v>
      </c>
      <c r="BY161" s="48">
        <v>0</v>
      </c>
      <c r="BZ161" s="48">
        <v>0</v>
      </c>
      <c r="CA161" s="48">
        <v>0</v>
      </c>
      <c r="CB161" s="48">
        <v>0</v>
      </c>
      <c r="CC161" s="48">
        <v>0</v>
      </c>
      <c r="CD161" s="48">
        <v>0</v>
      </c>
      <c r="CE161" s="48">
        <v>0</v>
      </c>
      <c r="CF161" s="48"/>
      <c r="CG161" s="48"/>
      <c r="CH161" s="48"/>
      <c r="CI161" s="48">
        <v>0</v>
      </c>
      <c r="CJ161" s="48">
        <v>0</v>
      </c>
      <c r="CK161" s="48">
        <v>0</v>
      </c>
      <c r="CL161" s="48"/>
      <c r="CM161" s="48">
        <v>6</v>
      </c>
      <c r="CO161" s="123">
        <v>0</v>
      </c>
      <c r="CP161" s="123">
        <v>1</v>
      </c>
      <c r="CQ161" s="123">
        <v>1</v>
      </c>
      <c r="CR161" s="123">
        <v>1</v>
      </c>
      <c r="CS161" s="123">
        <v>1</v>
      </c>
      <c r="CT161" s="123">
        <v>1</v>
      </c>
      <c r="CU161" s="123">
        <v>1</v>
      </c>
      <c r="CV161" s="123">
        <v>1</v>
      </c>
      <c r="CW161" s="123">
        <v>1</v>
      </c>
      <c r="CX161" s="123">
        <v>1</v>
      </c>
      <c r="CZ161" s="2">
        <v>2013</v>
      </c>
      <c r="DA161" s="124">
        <v>41485</v>
      </c>
      <c r="DC161" s="125">
        <v>1</v>
      </c>
      <c r="DD161" s="125">
        <v>1</v>
      </c>
      <c r="DE161" s="125">
        <v>0.98750000000000004</v>
      </c>
      <c r="DF161" s="125">
        <v>0.97499999999999998</v>
      </c>
      <c r="DG161" s="125">
        <v>0.96250000000000002</v>
      </c>
      <c r="DH161" s="125">
        <v>0.95</v>
      </c>
      <c r="DI161" s="125">
        <v>0.9375</v>
      </c>
      <c r="DJ161" s="125">
        <v>0.92500000000000004</v>
      </c>
      <c r="DK161" s="125">
        <v>0.91249999999999998</v>
      </c>
      <c r="DL161" s="125">
        <v>0.9</v>
      </c>
      <c r="DM161" s="125">
        <v>0.88749999999999996</v>
      </c>
      <c r="DN161" s="125">
        <v>0.875</v>
      </c>
      <c r="DO161" s="125">
        <v>0.86250000000000004</v>
      </c>
      <c r="DP161" s="125">
        <v>0.85</v>
      </c>
      <c r="DQ161" s="125">
        <v>0.83750000000000002</v>
      </c>
      <c r="DR161" s="125">
        <v>0.82499999999999996</v>
      </c>
      <c r="DS161" s="125">
        <v>0.8125</v>
      </c>
      <c r="DT161" s="125">
        <v>0.8</v>
      </c>
      <c r="DU161" s="125">
        <v>0.78749999999999998</v>
      </c>
      <c r="DV161" s="125">
        <v>0.77500000000000002</v>
      </c>
      <c r="DW161" s="125">
        <v>0.76249999999999996</v>
      </c>
      <c r="DX161" s="125">
        <v>0.75</v>
      </c>
      <c r="DY161" s="125">
        <v>0.73750000000000004</v>
      </c>
      <c r="DZ161" s="125">
        <v>0.72499999999999998</v>
      </c>
      <c r="EA161" s="125">
        <v>0.71250000000000002</v>
      </c>
      <c r="EB161" s="125">
        <v>0.7</v>
      </c>
      <c r="EC161" s="125">
        <v>0.6875</v>
      </c>
      <c r="ED161" s="125">
        <v>0.67500000000000004</v>
      </c>
      <c r="EE161" s="125">
        <v>0.66249999999999998</v>
      </c>
      <c r="EF161" s="125">
        <v>0.65</v>
      </c>
      <c r="EG161" s="125">
        <v>0.63749999999999996</v>
      </c>
      <c r="EH161" s="125">
        <v>0.625</v>
      </c>
      <c r="EI161" s="125">
        <v>0.61250000000000004</v>
      </c>
      <c r="EJ161" s="125">
        <v>0.6</v>
      </c>
      <c r="EK161" s="125">
        <v>0.58750000000000002</v>
      </c>
      <c r="EL161" s="125">
        <v>0.57499999999999996</v>
      </c>
      <c r="EM161" s="125">
        <v>0.5625</v>
      </c>
      <c r="EN161" s="125">
        <v>0.55000000000000004</v>
      </c>
      <c r="EO161" s="125">
        <v>0.53749999999999998</v>
      </c>
      <c r="ER161" s="126">
        <v>0</v>
      </c>
      <c r="ES161" s="126">
        <v>144805.09617157301</v>
      </c>
      <c r="ET161" s="126">
        <v>142995.03246942835</v>
      </c>
      <c r="EU161" s="126">
        <v>141184.96876728369</v>
      </c>
      <c r="EV161" s="126">
        <v>139374.90506513903</v>
      </c>
      <c r="EW161" s="126">
        <v>137564.84136299434</v>
      </c>
      <c r="EX161" s="126">
        <v>135754.77766084971</v>
      </c>
      <c r="EY161" s="126">
        <v>133944.71395870505</v>
      </c>
      <c r="EZ161" s="126">
        <v>132134.65025656036</v>
      </c>
      <c r="FA161" s="126">
        <v>130324.58655441571</v>
      </c>
      <c r="FB161" s="126">
        <v>128514.52285227104</v>
      </c>
      <c r="FC161" s="126">
        <v>126704.45915012638</v>
      </c>
      <c r="FD161" s="126">
        <v>124894.39544798173</v>
      </c>
      <c r="FE161" s="126">
        <v>123084.33174583706</v>
      </c>
      <c r="FF161" s="126">
        <v>121274.2680436924</v>
      </c>
      <c r="FG161" s="126">
        <v>119464.20434154772</v>
      </c>
      <c r="FH161" s="126">
        <v>117654.14063940306</v>
      </c>
      <c r="FI161" s="126">
        <v>115844.07693725842</v>
      </c>
      <c r="FJ161" s="126">
        <v>114034.01323511374</v>
      </c>
      <c r="FK161" s="126">
        <v>112223.94953296908</v>
      </c>
      <c r="FL161" s="126">
        <v>110413.88583082441</v>
      </c>
      <c r="FM161" s="126">
        <v>108603.82212867975</v>
      </c>
      <c r="FN161" s="126">
        <v>106793.7584265351</v>
      </c>
      <c r="FO161" s="126">
        <v>104983.69472439043</v>
      </c>
      <c r="FP161" s="126">
        <v>103173.63102224577</v>
      </c>
      <c r="FQ161" s="126">
        <v>101363.56732010109</v>
      </c>
      <c r="FR161" s="126">
        <v>99553.503617956449</v>
      </c>
      <c r="FS161" s="126">
        <v>97743.439915811789</v>
      </c>
      <c r="FT161" s="126">
        <v>95933.376213667114</v>
      </c>
      <c r="FU161" s="126">
        <v>94123.312511522454</v>
      </c>
      <c r="FV161" s="126">
        <v>92313.248809377779</v>
      </c>
      <c r="FW161" s="126">
        <v>90503.185107233134</v>
      </c>
      <c r="FX161" s="126">
        <v>88693.121405088474</v>
      </c>
      <c r="FY161" s="126">
        <v>86883.057702943799</v>
      </c>
      <c r="FZ161" s="126">
        <v>85072.994000799139</v>
      </c>
      <c r="GA161" s="126">
        <v>83262.930298654479</v>
      </c>
      <c r="GB161" s="126">
        <v>81452.866596509819</v>
      </c>
      <c r="GC161" s="126">
        <v>79642.802894365159</v>
      </c>
      <c r="GD161" s="126">
        <v>77832.739192220484</v>
      </c>
    </row>
    <row r="162" spans="1:188">
      <c r="E162" s="118" t="s">
        <v>672</v>
      </c>
      <c r="F162" s="118" t="s">
        <v>673</v>
      </c>
      <c r="G162" s="118" t="s">
        <v>687</v>
      </c>
      <c r="H162" s="118" t="s">
        <v>688</v>
      </c>
      <c r="I162" s="118" t="s">
        <v>689</v>
      </c>
      <c r="J162" s="118">
        <v>176</v>
      </c>
      <c r="K162" s="118" t="s">
        <v>260</v>
      </c>
      <c r="L162" s="118" t="s">
        <v>260</v>
      </c>
      <c r="M162" s="118" t="s">
        <v>261</v>
      </c>
      <c r="N162" s="118" t="s">
        <v>262</v>
      </c>
      <c r="O162" s="119">
        <v>3583.72</v>
      </c>
      <c r="P162" s="119">
        <v>183.02670000000001</v>
      </c>
      <c r="Q162" s="119">
        <v>0</v>
      </c>
      <c r="R162" s="119">
        <v>0</v>
      </c>
      <c r="S162" s="119">
        <v>0</v>
      </c>
      <c r="T162" s="119">
        <v>0</v>
      </c>
      <c r="U162" s="119">
        <v>0</v>
      </c>
      <c r="V162" s="119">
        <v>0</v>
      </c>
      <c r="W162" s="119">
        <v>0</v>
      </c>
      <c r="X162" s="119">
        <v>0</v>
      </c>
      <c r="Y162" s="119">
        <v>0</v>
      </c>
      <c r="Z162" s="119"/>
      <c r="AA162" s="119"/>
      <c r="AB162" s="119"/>
      <c r="AC162" s="119"/>
      <c r="AD162" s="119"/>
      <c r="AE162" s="119"/>
      <c r="AF162" s="119"/>
      <c r="AG162" s="119"/>
      <c r="AH162" s="119"/>
      <c r="AI162" s="119"/>
      <c r="AJ162" s="119"/>
      <c r="AK162" s="119"/>
      <c r="AL162" s="119"/>
      <c r="AM162" s="119"/>
      <c r="AN162" s="119"/>
      <c r="AO162" s="119"/>
      <c r="AP162" s="119"/>
      <c r="AQ162" s="119"/>
      <c r="AR162" s="119"/>
      <c r="AS162" s="119"/>
      <c r="AT162" s="119"/>
      <c r="AU162" s="119"/>
      <c r="AV162" s="119"/>
      <c r="AW162" s="119"/>
      <c r="AX162" s="119"/>
      <c r="AY162" s="119"/>
      <c r="AZ162" s="119"/>
      <c r="BA162" s="119"/>
      <c r="BB162" s="119"/>
      <c r="BD162" s="100">
        <v>3766.7466999999997</v>
      </c>
      <c r="BF162" s="120">
        <v>4</v>
      </c>
      <c r="BH162" s="43">
        <v>0</v>
      </c>
      <c r="BI162" s="43">
        <v>3778411.48</v>
      </c>
      <c r="BJ162" s="43">
        <v>1</v>
      </c>
      <c r="BL162" s="43">
        <v>4716</v>
      </c>
      <c r="BM162" s="43">
        <v>50</v>
      </c>
      <c r="BN162" s="121">
        <v>40848</v>
      </c>
      <c r="BP162" s="122">
        <v>6</v>
      </c>
      <c r="BQ162" s="38" t="s">
        <v>116</v>
      </c>
      <c r="BR162" s="96">
        <v>80</v>
      </c>
      <c r="BT162" s="43">
        <v>6</v>
      </c>
      <c r="BU162" s="43">
        <v>0</v>
      </c>
      <c r="BW162" s="38"/>
      <c r="BX162" s="48">
        <v>0</v>
      </c>
      <c r="BY162" s="48">
        <v>0</v>
      </c>
      <c r="BZ162" s="48">
        <v>0</v>
      </c>
      <c r="CA162" s="48">
        <v>0</v>
      </c>
      <c r="CB162" s="48">
        <v>0</v>
      </c>
      <c r="CC162" s="48">
        <v>0</v>
      </c>
      <c r="CD162" s="48">
        <v>6</v>
      </c>
      <c r="CE162" s="48">
        <v>0</v>
      </c>
      <c r="CF162" s="48"/>
      <c r="CG162" s="48"/>
      <c r="CH162" s="48"/>
      <c r="CI162" s="48">
        <v>0</v>
      </c>
      <c r="CJ162" s="48">
        <v>0</v>
      </c>
      <c r="CK162" s="48">
        <v>0</v>
      </c>
      <c r="CL162" s="48"/>
      <c r="CM162" s="48">
        <v>0</v>
      </c>
      <c r="CO162" s="123">
        <v>1</v>
      </c>
      <c r="CP162" s="123">
        <v>1</v>
      </c>
      <c r="CQ162" s="123">
        <v>1</v>
      </c>
      <c r="CR162" s="123">
        <v>1</v>
      </c>
      <c r="CS162" s="123">
        <v>1</v>
      </c>
      <c r="CT162" s="123">
        <v>1</v>
      </c>
      <c r="CU162" s="123">
        <v>1</v>
      </c>
      <c r="CV162" s="123">
        <v>1</v>
      </c>
      <c r="CW162" s="123">
        <v>1</v>
      </c>
      <c r="CX162" s="123">
        <v>1</v>
      </c>
      <c r="CZ162" s="2">
        <v>2012</v>
      </c>
      <c r="DA162" s="124">
        <v>40848</v>
      </c>
      <c r="DC162" s="125">
        <v>0.99072916666666666</v>
      </c>
      <c r="DD162" s="125">
        <v>0.97822916666666671</v>
      </c>
      <c r="DE162" s="125">
        <v>0.96572916666666664</v>
      </c>
      <c r="DF162" s="125">
        <v>0.95322916666666668</v>
      </c>
      <c r="DG162" s="125">
        <v>0.94072916666666662</v>
      </c>
      <c r="DH162" s="125">
        <v>0.92822916666666666</v>
      </c>
      <c r="DI162" s="125">
        <v>0.91572916666666671</v>
      </c>
      <c r="DJ162" s="125">
        <v>0.90322916666666664</v>
      </c>
      <c r="DK162" s="125">
        <v>0.89072916666666668</v>
      </c>
      <c r="DL162" s="125">
        <v>0.87822916666666662</v>
      </c>
      <c r="DM162" s="125">
        <v>0.86572916666666666</v>
      </c>
      <c r="DN162" s="125">
        <v>0.85322916666666671</v>
      </c>
      <c r="DO162" s="125">
        <v>0.84072916666666664</v>
      </c>
      <c r="DP162" s="125">
        <v>0.82822916666666668</v>
      </c>
      <c r="DQ162" s="125">
        <v>0.81572916666666662</v>
      </c>
      <c r="DR162" s="125">
        <v>0.80322916666666666</v>
      </c>
      <c r="DS162" s="125">
        <v>0.79072916666666671</v>
      </c>
      <c r="DT162" s="125">
        <v>0.77822916666666664</v>
      </c>
      <c r="DU162" s="125">
        <v>0.76572916666666668</v>
      </c>
      <c r="DV162" s="125">
        <v>0.75322916666666662</v>
      </c>
      <c r="DW162" s="125">
        <v>0.74072916666666666</v>
      </c>
      <c r="DX162" s="125">
        <v>0.72822916666666671</v>
      </c>
      <c r="DY162" s="125">
        <v>0.71572916666666675</v>
      </c>
      <c r="DZ162" s="125">
        <v>0.70322916666666668</v>
      </c>
      <c r="EA162" s="125">
        <v>0.69072916666666662</v>
      </c>
      <c r="EB162" s="125">
        <v>0.67822916666666666</v>
      </c>
      <c r="EC162" s="125">
        <v>0.66572916666666671</v>
      </c>
      <c r="ED162" s="125">
        <v>0.65322916666666675</v>
      </c>
      <c r="EE162" s="125">
        <v>0.64072916666666668</v>
      </c>
      <c r="EF162" s="125">
        <v>0.62822916666666662</v>
      </c>
      <c r="EG162" s="125">
        <v>0.61572916666666666</v>
      </c>
      <c r="EH162" s="125">
        <v>0.60322916666666671</v>
      </c>
      <c r="EI162" s="125">
        <v>0.59072916666666675</v>
      </c>
      <c r="EJ162" s="125">
        <v>0.57822916666666668</v>
      </c>
      <c r="EK162" s="125">
        <v>0.56572916666666662</v>
      </c>
      <c r="EL162" s="125">
        <v>0.55322916666666666</v>
      </c>
      <c r="EM162" s="125">
        <v>0.54072916666666671</v>
      </c>
      <c r="EN162" s="125">
        <v>0.52822916666666675</v>
      </c>
      <c r="EO162" s="125">
        <v>0.51572916666666668</v>
      </c>
      <c r="ER162" s="126">
        <v>181329.88996875001</v>
      </c>
      <c r="ES162" s="126">
        <v>0</v>
      </c>
      <c r="ET162" s="126">
        <v>0</v>
      </c>
      <c r="EU162" s="126">
        <v>0</v>
      </c>
      <c r="EV162" s="126">
        <v>0</v>
      </c>
      <c r="EW162" s="126">
        <v>0</v>
      </c>
      <c r="EX162" s="126">
        <v>0</v>
      </c>
      <c r="EY162" s="126">
        <v>0</v>
      </c>
      <c r="EZ162" s="126">
        <v>0</v>
      </c>
      <c r="FA162" s="126">
        <v>0</v>
      </c>
      <c r="FB162" s="126">
        <v>0</v>
      </c>
      <c r="FC162" s="126">
        <v>0</v>
      </c>
      <c r="FD162" s="126">
        <v>0</v>
      </c>
      <c r="FE162" s="126">
        <v>0</v>
      </c>
      <c r="FF162" s="126">
        <v>0</v>
      </c>
      <c r="FG162" s="126">
        <v>0</v>
      </c>
      <c r="FH162" s="126">
        <v>0</v>
      </c>
      <c r="FI162" s="126">
        <v>0</v>
      </c>
      <c r="FJ162" s="126">
        <v>0</v>
      </c>
      <c r="FK162" s="126">
        <v>0</v>
      </c>
      <c r="FL162" s="126">
        <v>0</v>
      </c>
      <c r="FM162" s="126">
        <v>0</v>
      </c>
      <c r="FN162" s="126">
        <v>0</v>
      </c>
      <c r="FO162" s="126">
        <v>0</v>
      </c>
      <c r="FP162" s="126">
        <v>0</v>
      </c>
      <c r="FQ162" s="126">
        <v>0</v>
      </c>
      <c r="FR162" s="126">
        <v>0</v>
      </c>
      <c r="FS162" s="126">
        <v>0</v>
      </c>
      <c r="FT162" s="126">
        <v>0</v>
      </c>
      <c r="FU162" s="126">
        <v>0</v>
      </c>
      <c r="FV162" s="126">
        <v>0</v>
      </c>
      <c r="FW162" s="126">
        <v>0</v>
      </c>
      <c r="FX162" s="126">
        <v>0</v>
      </c>
      <c r="FY162" s="126">
        <v>0</v>
      </c>
      <c r="FZ162" s="126">
        <v>0</v>
      </c>
      <c r="GA162" s="126">
        <v>0</v>
      </c>
      <c r="GB162" s="126">
        <v>0</v>
      </c>
      <c r="GC162" s="126">
        <v>0</v>
      </c>
      <c r="GD162" s="126">
        <v>0</v>
      </c>
    </row>
    <row r="163" spans="1:188">
      <c r="E163" s="118" t="s">
        <v>672</v>
      </c>
      <c r="F163" s="118" t="s">
        <v>673</v>
      </c>
      <c r="G163" s="118" t="s">
        <v>690</v>
      </c>
      <c r="H163" s="118" t="s">
        <v>691</v>
      </c>
      <c r="I163" s="118" t="s">
        <v>692</v>
      </c>
      <c r="J163" s="118">
        <v>171</v>
      </c>
      <c r="K163" s="118" t="s">
        <v>260</v>
      </c>
      <c r="L163" s="118" t="s">
        <v>260</v>
      </c>
      <c r="M163" s="118" t="s">
        <v>261</v>
      </c>
      <c r="N163" s="118" t="s">
        <v>262</v>
      </c>
      <c r="O163" s="119">
        <v>59.23</v>
      </c>
      <c r="P163" s="119">
        <v>109.633704381976</v>
      </c>
      <c r="Q163" s="119">
        <v>5.9178885270079302</v>
      </c>
      <c r="R163" s="119">
        <v>0</v>
      </c>
      <c r="S163" s="119">
        <v>0</v>
      </c>
      <c r="T163" s="119">
        <v>0</v>
      </c>
      <c r="U163" s="119">
        <v>0</v>
      </c>
      <c r="V163" s="119">
        <v>0</v>
      </c>
      <c r="W163" s="119">
        <v>0</v>
      </c>
      <c r="X163" s="119">
        <v>0</v>
      </c>
      <c r="Y163" s="119">
        <v>0</v>
      </c>
      <c r="Z163" s="119"/>
      <c r="AA163" s="119"/>
      <c r="AB163" s="119"/>
      <c r="AC163" s="119"/>
      <c r="AD163" s="119"/>
      <c r="AE163" s="119"/>
      <c r="AF163" s="119"/>
      <c r="AG163" s="119"/>
      <c r="AH163" s="119"/>
      <c r="AI163" s="119"/>
      <c r="AJ163" s="119"/>
      <c r="AK163" s="119"/>
      <c r="AL163" s="119"/>
      <c r="AM163" s="119"/>
      <c r="AN163" s="119"/>
      <c r="AO163" s="119"/>
      <c r="AP163" s="119"/>
      <c r="AQ163" s="119"/>
      <c r="AR163" s="119"/>
      <c r="AS163" s="119"/>
      <c r="AT163" s="119"/>
      <c r="AU163" s="119"/>
      <c r="AV163" s="119"/>
      <c r="AW163" s="119"/>
      <c r="AX163" s="119"/>
      <c r="AY163" s="119"/>
      <c r="AZ163" s="119"/>
      <c r="BA163" s="119"/>
      <c r="BB163" s="119"/>
      <c r="BD163" s="100">
        <v>174.78159290898392</v>
      </c>
      <c r="BF163" s="120">
        <v>4</v>
      </c>
      <c r="BH163" s="43">
        <v>174981.06</v>
      </c>
      <c r="BI163" s="43">
        <v>0</v>
      </c>
      <c r="BJ163" s="43">
        <v>0</v>
      </c>
      <c r="BL163" s="43" t="s">
        <v>263</v>
      </c>
      <c r="BM163" s="43">
        <v>0</v>
      </c>
      <c r="BN163" s="121" t="s">
        <v>263</v>
      </c>
      <c r="BP163" s="122">
        <v>6</v>
      </c>
      <c r="BQ163" s="38" t="s">
        <v>116</v>
      </c>
      <c r="BR163" s="96">
        <v>80</v>
      </c>
      <c r="BT163" s="43">
        <v>6</v>
      </c>
      <c r="BU163" s="43">
        <v>0</v>
      </c>
      <c r="BW163" s="38"/>
      <c r="BX163" s="48">
        <v>0</v>
      </c>
      <c r="BY163" s="48">
        <v>0</v>
      </c>
      <c r="BZ163" s="48">
        <v>0</v>
      </c>
      <c r="CA163" s="48">
        <v>0</v>
      </c>
      <c r="CB163" s="48">
        <v>0</v>
      </c>
      <c r="CC163" s="48">
        <v>0</v>
      </c>
      <c r="CD163" s="48">
        <v>6</v>
      </c>
      <c r="CE163" s="48">
        <v>0</v>
      </c>
      <c r="CF163" s="48"/>
      <c r="CG163" s="48"/>
      <c r="CH163" s="48"/>
      <c r="CI163" s="48">
        <v>0</v>
      </c>
      <c r="CJ163" s="48">
        <v>0</v>
      </c>
      <c r="CK163" s="48">
        <v>0</v>
      </c>
      <c r="CL163" s="48"/>
      <c r="CM163" s="48">
        <v>0</v>
      </c>
      <c r="CO163" s="123">
        <v>0.96614123702322807</v>
      </c>
      <c r="CP163" s="123">
        <v>1</v>
      </c>
      <c r="CQ163" s="123">
        <v>1</v>
      </c>
      <c r="CR163" s="123">
        <v>1</v>
      </c>
      <c r="CS163" s="123">
        <v>1</v>
      </c>
      <c r="CT163" s="123">
        <v>1</v>
      </c>
      <c r="CU163" s="123">
        <v>1</v>
      </c>
      <c r="CV163" s="123">
        <v>1</v>
      </c>
      <c r="CW163" s="123">
        <v>1</v>
      </c>
      <c r="CX163" s="123">
        <v>1</v>
      </c>
      <c r="CZ163" s="2">
        <v>2012</v>
      </c>
      <c r="DA163" s="124">
        <v>41120</v>
      </c>
      <c r="DC163" s="125">
        <v>1</v>
      </c>
      <c r="DD163" s="125">
        <v>0.98750000000000004</v>
      </c>
      <c r="DE163" s="125">
        <v>0.97499999999999998</v>
      </c>
      <c r="DF163" s="125">
        <v>0.96250000000000002</v>
      </c>
      <c r="DG163" s="125">
        <v>0.95</v>
      </c>
      <c r="DH163" s="125">
        <v>0.9375</v>
      </c>
      <c r="DI163" s="125">
        <v>0.92500000000000004</v>
      </c>
      <c r="DJ163" s="125">
        <v>0.91249999999999998</v>
      </c>
      <c r="DK163" s="125">
        <v>0.9</v>
      </c>
      <c r="DL163" s="125">
        <v>0.88749999999999996</v>
      </c>
      <c r="DM163" s="125">
        <v>0.875</v>
      </c>
      <c r="DN163" s="125">
        <v>0.86250000000000004</v>
      </c>
      <c r="DO163" s="125">
        <v>0.85</v>
      </c>
      <c r="DP163" s="125">
        <v>0.83750000000000002</v>
      </c>
      <c r="DQ163" s="125">
        <v>0.82499999999999996</v>
      </c>
      <c r="DR163" s="125">
        <v>0.8125</v>
      </c>
      <c r="DS163" s="125">
        <v>0.8</v>
      </c>
      <c r="DT163" s="125">
        <v>0.78749999999999998</v>
      </c>
      <c r="DU163" s="125">
        <v>0.77500000000000002</v>
      </c>
      <c r="DV163" s="125">
        <v>0.76249999999999996</v>
      </c>
      <c r="DW163" s="125">
        <v>0.75</v>
      </c>
      <c r="DX163" s="125">
        <v>0.73750000000000004</v>
      </c>
      <c r="DY163" s="125">
        <v>0.72499999999999998</v>
      </c>
      <c r="DZ163" s="125">
        <v>0.71250000000000002</v>
      </c>
      <c r="EA163" s="125">
        <v>0.7</v>
      </c>
      <c r="EB163" s="125">
        <v>0.6875</v>
      </c>
      <c r="EC163" s="125">
        <v>0.67500000000000004</v>
      </c>
      <c r="ED163" s="125">
        <v>0.66249999999999998</v>
      </c>
      <c r="EE163" s="125">
        <v>0.65</v>
      </c>
      <c r="EF163" s="125">
        <v>0.63749999999999996</v>
      </c>
      <c r="EG163" s="125">
        <v>0.625</v>
      </c>
      <c r="EH163" s="125">
        <v>0.61250000000000004</v>
      </c>
      <c r="EI163" s="125">
        <v>0.6</v>
      </c>
      <c r="EJ163" s="125">
        <v>0.58750000000000002</v>
      </c>
      <c r="EK163" s="125">
        <v>0.57499999999999996</v>
      </c>
      <c r="EL163" s="125">
        <v>0.5625</v>
      </c>
      <c r="EM163" s="125">
        <v>0.55000000000000004</v>
      </c>
      <c r="EN163" s="125">
        <v>0.53749999999999998</v>
      </c>
      <c r="EO163" s="125">
        <v>0.52500000000000002</v>
      </c>
      <c r="ER163" s="126">
        <v>284614.76438197598</v>
      </c>
      <c r="ES163" s="126">
        <v>178637.71167042034</v>
      </c>
      <c r="ET163" s="126">
        <v>176376.47481383273</v>
      </c>
      <c r="EU163" s="126">
        <v>174115.23795724512</v>
      </c>
      <c r="EV163" s="126">
        <v>171854.00110065751</v>
      </c>
      <c r="EW163" s="126">
        <v>169592.76424406993</v>
      </c>
      <c r="EX163" s="126">
        <v>167331.52738748232</v>
      </c>
      <c r="EY163" s="126">
        <v>165070.29053089471</v>
      </c>
      <c r="EZ163" s="126">
        <v>162809.05367430713</v>
      </c>
      <c r="FA163" s="126">
        <v>160547.81681771952</v>
      </c>
      <c r="FB163" s="126">
        <v>158286.57996113194</v>
      </c>
      <c r="FC163" s="126">
        <v>156025.34310454433</v>
      </c>
      <c r="FD163" s="126">
        <v>153764.10624795672</v>
      </c>
      <c r="FE163" s="126">
        <v>151502.86939136914</v>
      </c>
      <c r="FF163" s="126">
        <v>149241.63253478153</v>
      </c>
      <c r="FG163" s="126">
        <v>146980.39567819392</v>
      </c>
      <c r="FH163" s="126">
        <v>144719.15882160634</v>
      </c>
      <c r="FI163" s="126">
        <v>142457.92196501873</v>
      </c>
      <c r="FJ163" s="126">
        <v>140196.68510843115</v>
      </c>
      <c r="FK163" s="126">
        <v>137935.44825184354</v>
      </c>
      <c r="FL163" s="126">
        <v>135674.21139525593</v>
      </c>
      <c r="FM163" s="126">
        <v>133412.97453866835</v>
      </c>
      <c r="FN163" s="126">
        <v>131151.73768208074</v>
      </c>
      <c r="FO163" s="126">
        <v>128890.50082549315</v>
      </c>
      <c r="FP163" s="126">
        <v>126629.26396890554</v>
      </c>
      <c r="FQ163" s="126">
        <v>124368.02711231794</v>
      </c>
      <c r="FR163" s="126">
        <v>122106.79025573035</v>
      </c>
      <c r="FS163" s="126">
        <v>119845.55339914274</v>
      </c>
      <c r="FT163" s="126">
        <v>117584.31654255516</v>
      </c>
      <c r="FU163" s="126">
        <v>115323.07968596753</v>
      </c>
      <c r="FV163" s="126">
        <v>113061.84282937995</v>
      </c>
      <c r="FW163" s="126">
        <v>110800.60597279236</v>
      </c>
      <c r="FX163" s="126">
        <v>108539.36911620475</v>
      </c>
      <c r="FY163" s="126">
        <v>106278.13225961715</v>
      </c>
      <c r="FZ163" s="126">
        <v>104016.89540302954</v>
      </c>
      <c r="GA163" s="126">
        <v>101755.65854644195</v>
      </c>
      <c r="GB163" s="126">
        <v>99494.421689854367</v>
      </c>
      <c r="GC163" s="126">
        <v>97233.184833266758</v>
      </c>
      <c r="GD163" s="126">
        <v>94971.947976679163</v>
      </c>
    </row>
    <row r="164" spans="1:188">
      <c r="E164" s="118" t="s">
        <v>672</v>
      </c>
      <c r="F164" s="118" t="s">
        <v>673</v>
      </c>
      <c r="G164" s="118" t="s">
        <v>693</v>
      </c>
      <c r="H164" s="118" t="s">
        <v>694</v>
      </c>
      <c r="I164" s="118" t="s">
        <v>693</v>
      </c>
      <c r="J164" s="118">
        <v>87</v>
      </c>
      <c r="K164" s="118" t="s">
        <v>260</v>
      </c>
      <c r="L164" s="118" t="s">
        <v>260</v>
      </c>
      <c r="M164" s="118" t="s">
        <v>261</v>
      </c>
      <c r="N164" s="118" t="s">
        <v>262</v>
      </c>
      <c r="O164" s="119">
        <v>0</v>
      </c>
      <c r="P164" s="119">
        <v>0</v>
      </c>
      <c r="Q164" s="119">
        <v>0</v>
      </c>
      <c r="R164" s="119">
        <v>0</v>
      </c>
      <c r="S164" s="119">
        <v>1351.14130067011</v>
      </c>
      <c r="T164" s="119">
        <v>0</v>
      </c>
      <c r="U164" s="119">
        <v>0</v>
      </c>
      <c r="V164" s="119">
        <v>0</v>
      </c>
      <c r="W164" s="119">
        <v>0</v>
      </c>
      <c r="X164" s="119">
        <v>0</v>
      </c>
      <c r="Y164" s="119">
        <v>0</v>
      </c>
      <c r="Z164" s="119"/>
      <c r="AA164" s="119"/>
      <c r="AB164" s="119"/>
      <c r="AC164" s="119"/>
      <c r="AD164" s="119"/>
      <c r="AE164" s="119"/>
      <c r="AF164" s="119"/>
      <c r="AG164" s="119"/>
      <c r="AH164" s="119"/>
      <c r="AI164" s="119"/>
      <c r="AJ164" s="119"/>
      <c r="AK164" s="119"/>
      <c r="AL164" s="119"/>
      <c r="AM164" s="119"/>
      <c r="AN164" s="119"/>
      <c r="AO164" s="119"/>
      <c r="AP164" s="119"/>
      <c r="AQ164" s="119"/>
      <c r="AR164" s="119"/>
      <c r="AS164" s="119"/>
      <c r="AT164" s="119"/>
      <c r="AU164" s="119"/>
      <c r="AV164" s="119"/>
      <c r="AW164" s="119"/>
      <c r="AX164" s="119"/>
      <c r="AY164" s="119"/>
      <c r="AZ164" s="119"/>
      <c r="BA164" s="119"/>
      <c r="BB164" s="119"/>
      <c r="BD164" s="100">
        <v>1351.14130067011</v>
      </c>
      <c r="BF164" s="120">
        <v>4</v>
      </c>
      <c r="BH164" s="43">
        <v>0</v>
      </c>
      <c r="BI164" s="43">
        <v>0</v>
      </c>
      <c r="BJ164" s="43">
        <v>0</v>
      </c>
      <c r="BL164" s="43" t="s">
        <v>263</v>
      </c>
      <c r="BM164" s="43">
        <v>0</v>
      </c>
      <c r="BN164" s="121" t="s">
        <v>263</v>
      </c>
      <c r="BP164" s="122">
        <v>17</v>
      </c>
      <c r="BQ164" s="38" t="s">
        <v>127</v>
      </c>
      <c r="BR164" s="96">
        <v>80</v>
      </c>
      <c r="BT164" s="43">
        <v>6</v>
      </c>
      <c r="BU164" s="43">
        <v>0</v>
      </c>
      <c r="BW164" s="38"/>
      <c r="BX164" s="48">
        <v>0</v>
      </c>
      <c r="BY164" s="48">
        <v>0</v>
      </c>
      <c r="BZ164" s="48">
        <v>0</v>
      </c>
      <c r="CA164" s="48">
        <v>0</v>
      </c>
      <c r="CB164" s="48">
        <v>0</v>
      </c>
      <c r="CC164" s="48">
        <v>0</v>
      </c>
      <c r="CD164" s="48">
        <v>0</v>
      </c>
      <c r="CE164" s="48">
        <v>0</v>
      </c>
      <c r="CF164" s="48"/>
      <c r="CG164" s="48"/>
      <c r="CH164" s="48"/>
      <c r="CI164" s="48">
        <v>0</v>
      </c>
      <c r="CJ164" s="48">
        <v>0</v>
      </c>
      <c r="CK164" s="48">
        <v>17</v>
      </c>
      <c r="CL164" s="48"/>
      <c r="CM164" s="48">
        <v>0</v>
      </c>
      <c r="CO164" s="123">
        <v>0</v>
      </c>
      <c r="CP164" s="123">
        <v>0</v>
      </c>
      <c r="CQ164" s="123">
        <v>0</v>
      </c>
      <c r="CR164" s="123">
        <v>1</v>
      </c>
      <c r="CS164" s="123">
        <v>1</v>
      </c>
      <c r="CT164" s="123">
        <v>1</v>
      </c>
      <c r="CU164" s="123">
        <v>1</v>
      </c>
      <c r="CV164" s="123">
        <v>1</v>
      </c>
      <c r="CW164" s="123">
        <v>1</v>
      </c>
      <c r="CX164" s="123">
        <v>1</v>
      </c>
      <c r="CZ164" s="2">
        <v>2015</v>
      </c>
      <c r="DA164" s="124">
        <v>42215</v>
      </c>
      <c r="DC164" s="125">
        <v>1</v>
      </c>
      <c r="DD164" s="125">
        <v>1</v>
      </c>
      <c r="DE164" s="125">
        <v>1</v>
      </c>
      <c r="DF164" s="125">
        <v>1</v>
      </c>
      <c r="DG164" s="125">
        <v>0.98750000000000004</v>
      </c>
      <c r="DH164" s="125">
        <v>0.97499999999999998</v>
      </c>
      <c r="DI164" s="125">
        <v>0.96250000000000002</v>
      </c>
      <c r="DJ164" s="125">
        <v>0.95</v>
      </c>
      <c r="DK164" s="125">
        <v>0.9375</v>
      </c>
      <c r="DL164" s="125">
        <v>0.92500000000000004</v>
      </c>
      <c r="DM164" s="125">
        <v>0.91249999999999998</v>
      </c>
      <c r="DN164" s="125">
        <v>0.9</v>
      </c>
      <c r="DO164" s="125">
        <v>0.88749999999999996</v>
      </c>
      <c r="DP164" s="125">
        <v>0.875</v>
      </c>
      <c r="DQ164" s="125">
        <v>0.86250000000000004</v>
      </c>
      <c r="DR164" s="125">
        <v>0.85</v>
      </c>
      <c r="DS164" s="125">
        <v>0.83750000000000002</v>
      </c>
      <c r="DT164" s="125">
        <v>0.82499999999999996</v>
      </c>
      <c r="DU164" s="125">
        <v>0.8125</v>
      </c>
      <c r="DV164" s="125">
        <v>0.8</v>
      </c>
      <c r="DW164" s="125">
        <v>0.78749999999999998</v>
      </c>
      <c r="DX164" s="125">
        <v>0.77500000000000002</v>
      </c>
      <c r="DY164" s="125">
        <v>0.76249999999999996</v>
      </c>
      <c r="DZ164" s="125">
        <v>0.75</v>
      </c>
      <c r="EA164" s="125">
        <v>0.73750000000000004</v>
      </c>
      <c r="EB164" s="125">
        <v>0.72499999999999998</v>
      </c>
      <c r="EC164" s="125">
        <v>0.71250000000000002</v>
      </c>
      <c r="ED164" s="125">
        <v>0.7</v>
      </c>
      <c r="EE164" s="125">
        <v>0.6875</v>
      </c>
      <c r="EF164" s="125">
        <v>0.67500000000000004</v>
      </c>
      <c r="EG164" s="125">
        <v>0.66249999999999998</v>
      </c>
      <c r="EH164" s="125">
        <v>0.65</v>
      </c>
      <c r="EI164" s="125">
        <v>0.63749999999999996</v>
      </c>
      <c r="EJ164" s="125">
        <v>0.625</v>
      </c>
      <c r="EK164" s="125">
        <v>0.61250000000000004</v>
      </c>
      <c r="EL164" s="125">
        <v>0.6</v>
      </c>
      <c r="EM164" s="125">
        <v>0.58750000000000002</v>
      </c>
      <c r="EN164" s="125">
        <v>0.57499999999999996</v>
      </c>
      <c r="EO164" s="125">
        <v>0.5625</v>
      </c>
      <c r="ER164" s="126">
        <v>0</v>
      </c>
      <c r="ES164" s="126">
        <v>0</v>
      </c>
      <c r="ET164" s="126">
        <v>0</v>
      </c>
      <c r="EU164" s="126">
        <v>1351141.3006701099</v>
      </c>
      <c r="EV164" s="126">
        <v>1334252.0344117335</v>
      </c>
      <c r="EW164" s="126">
        <v>1317362.7681533571</v>
      </c>
      <c r="EX164" s="126">
        <v>1300473.5018949809</v>
      </c>
      <c r="EY164" s="126">
        <v>1283584.2356366043</v>
      </c>
      <c r="EZ164" s="126">
        <v>1266694.9693782281</v>
      </c>
      <c r="FA164" s="126">
        <v>1249805.7031198516</v>
      </c>
      <c r="FB164" s="126">
        <v>1232916.4368614752</v>
      </c>
      <c r="FC164" s="126">
        <v>1216027.170603099</v>
      </c>
      <c r="FD164" s="126">
        <v>1199137.9043447224</v>
      </c>
      <c r="FE164" s="126">
        <v>1182248.6380863462</v>
      </c>
      <c r="FF164" s="126">
        <v>1165359.3718279698</v>
      </c>
      <c r="FG164" s="126">
        <v>1148470.1055695934</v>
      </c>
      <c r="FH164" s="126">
        <v>1131580.8393112172</v>
      </c>
      <c r="FI164" s="126">
        <v>1114691.5730528405</v>
      </c>
      <c r="FJ164" s="126">
        <v>1097802.3067944644</v>
      </c>
      <c r="FK164" s="126">
        <v>1080913.0405360879</v>
      </c>
      <c r="FL164" s="126">
        <v>1064023.7742777115</v>
      </c>
      <c r="FM164" s="126">
        <v>1047134.5080193352</v>
      </c>
      <c r="FN164" s="126">
        <v>1030245.2417609588</v>
      </c>
      <c r="FO164" s="126">
        <v>1013355.9755025825</v>
      </c>
      <c r="FP164" s="126">
        <v>996466.70924420608</v>
      </c>
      <c r="FQ164" s="126">
        <v>979577.44298582966</v>
      </c>
      <c r="FR164" s="126">
        <v>962688.17672745336</v>
      </c>
      <c r="FS164" s="126">
        <v>945798.91046907683</v>
      </c>
      <c r="FT164" s="126">
        <v>928909.64421070053</v>
      </c>
      <c r="FU164" s="126">
        <v>912020.37795232423</v>
      </c>
      <c r="FV164" s="126">
        <v>895131.11169394781</v>
      </c>
      <c r="FW164" s="126">
        <v>878241.84543557151</v>
      </c>
      <c r="FX164" s="126">
        <v>861352.57917719497</v>
      </c>
      <c r="FY164" s="126">
        <v>844463.31291881867</v>
      </c>
      <c r="FZ164" s="126">
        <v>827574.04666044237</v>
      </c>
      <c r="GA164" s="126">
        <v>810684.78040206595</v>
      </c>
      <c r="GB164" s="126">
        <v>793795.51414368965</v>
      </c>
      <c r="GC164" s="126">
        <v>776906.24788531312</v>
      </c>
      <c r="GD164" s="126">
        <v>760016.98162693682</v>
      </c>
    </row>
    <row r="165" spans="1:188">
      <c r="E165" s="118" t="s">
        <v>672</v>
      </c>
      <c r="F165" s="118" t="s">
        <v>673</v>
      </c>
      <c r="G165" s="118" t="s">
        <v>695</v>
      </c>
      <c r="H165" s="118" t="s">
        <v>696</v>
      </c>
      <c r="I165" s="118" t="s">
        <v>695</v>
      </c>
      <c r="J165" s="118">
        <v>117</v>
      </c>
      <c r="K165" s="118" t="s">
        <v>260</v>
      </c>
      <c r="L165" s="118" t="s">
        <v>260</v>
      </c>
      <c r="M165" s="118" t="s">
        <v>261</v>
      </c>
      <c r="N165" s="118" t="s">
        <v>262</v>
      </c>
      <c r="O165" s="119">
        <v>0</v>
      </c>
      <c r="P165" s="119">
        <v>0</v>
      </c>
      <c r="Q165" s="119">
        <v>55.5885096171573</v>
      </c>
      <c r="R165" s="119">
        <v>0</v>
      </c>
      <c r="S165" s="119">
        <v>0</v>
      </c>
      <c r="T165" s="119">
        <v>0</v>
      </c>
      <c r="U165" s="119">
        <v>0</v>
      </c>
      <c r="V165" s="119">
        <v>0</v>
      </c>
      <c r="W165" s="119">
        <v>0</v>
      </c>
      <c r="X165" s="119">
        <v>0</v>
      </c>
      <c r="Y165" s="119">
        <v>0</v>
      </c>
      <c r="Z165" s="119"/>
      <c r="AA165" s="119"/>
      <c r="AB165" s="119"/>
      <c r="AC165" s="119"/>
      <c r="AD165" s="119"/>
      <c r="AE165" s="119"/>
      <c r="AF165" s="119"/>
      <c r="AG165" s="119"/>
      <c r="AH165" s="119"/>
      <c r="AI165" s="119"/>
      <c r="AJ165" s="119"/>
      <c r="AK165" s="119"/>
      <c r="AL165" s="119"/>
      <c r="AM165" s="119"/>
      <c r="AN165" s="119"/>
      <c r="AO165" s="119"/>
      <c r="AP165" s="119"/>
      <c r="AQ165" s="119"/>
      <c r="AR165" s="119"/>
      <c r="AS165" s="119"/>
      <c r="AT165" s="119"/>
      <c r="AU165" s="119"/>
      <c r="AV165" s="119"/>
      <c r="AW165" s="119"/>
      <c r="AX165" s="119"/>
      <c r="AY165" s="119"/>
      <c r="AZ165" s="119"/>
      <c r="BA165" s="119"/>
      <c r="BB165" s="119"/>
      <c r="BD165" s="100">
        <v>55.5885096171573</v>
      </c>
      <c r="BF165" s="120">
        <v>4</v>
      </c>
      <c r="BH165" s="43">
        <v>0</v>
      </c>
      <c r="BI165" s="43">
        <v>0</v>
      </c>
      <c r="BJ165" s="43">
        <v>0</v>
      </c>
      <c r="BL165" s="43" t="s">
        <v>263</v>
      </c>
      <c r="BM165" s="43">
        <v>0</v>
      </c>
      <c r="BN165" s="121" t="s">
        <v>263</v>
      </c>
      <c r="BP165" s="122">
        <v>6</v>
      </c>
      <c r="BQ165" s="38" t="s">
        <v>116</v>
      </c>
      <c r="BR165" s="96">
        <v>80</v>
      </c>
      <c r="BT165" s="43">
        <v>6</v>
      </c>
      <c r="BU165" s="43">
        <v>0</v>
      </c>
      <c r="BW165" s="38"/>
      <c r="BX165" s="48">
        <v>0</v>
      </c>
      <c r="BY165" s="48">
        <v>0</v>
      </c>
      <c r="BZ165" s="48">
        <v>0</v>
      </c>
      <c r="CA165" s="48">
        <v>0</v>
      </c>
      <c r="CB165" s="48">
        <v>0</v>
      </c>
      <c r="CC165" s="48">
        <v>0</v>
      </c>
      <c r="CD165" s="48">
        <v>0</v>
      </c>
      <c r="CE165" s="48">
        <v>0</v>
      </c>
      <c r="CF165" s="48"/>
      <c r="CG165" s="48"/>
      <c r="CH165" s="48"/>
      <c r="CI165" s="48">
        <v>0</v>
      </c>
      <c r="CJ165" s="48">
        <v>0</v>
      </c>
      <c r="CK165" s="48">
        <v>0</v>
      </c>
      <c r="CL165" s="48"/>
      <c r="CM165" s="48">
        <v>6</v>
      </c>
      <c r="CO165" s="123">
        <v>0</v>
      </c>
      <c r="CP165" s="123">
        <v>1</v>
      </c>
      <c r="CQ165" s="123">
        <v>1</v>
      </c>
      <c r="CR165" s="123">
        <v>1</v>
      </c>
      <c r="CS165" s="123">
        <v>1</v>
      </c>
      <c r="CT165" s="123">
        <v>1</v>
      </c>
      <c r="CU165" s="123">
        <v>1</v>
      </c>
      <c r="CV165" s="123">
        <v>1</v>
      </c>
      <c r="CW165" s="123">
        <v>1</v>
      </c>
      <c r="CX165" s="123">
        <v>1</v>
      </c>
      <c r="CZ165" s="2">
        <v>2013</v>
      </c>
      <c r="DA165" s="124">
        <v>41485</v>
      </c>
      <c r="DC165" s="125">
        <v>1</v>
      </c>
      <c r="DD165" s="125">
        <v>1</v>
      </c>
      <c r="DE165" s="125">
        <v>0.98750000000000004</v>
      </c>
      <c r="DF165" s="125">
        <v>0.97499999999999998</v>
      </c>
      <c r="DG165" s="125">
        <v>0.96250000000000002</v>
      </c>
      <c r="DH165" s="125">
        <v>0.95</v>
      </c>
      <c r="DI165" s="125">
        <v>0.9375</v>
      </c>
      <c r="DJ165" s="125">
        <v>0.92500000000000004</v>
      </c>
      <c r="DK165" s="125">
        <v>0.91249999999999998</v>
      </c>
      <c r="DL165" s="125">
        <v>0.9</v>
      </c>
      <c r="DM165" s="125">
        <v>0.88749999999999996</v>
      </c>
      <c r="DN165" s="125">
        <v>0.875</v>
      </c>
      <c r="DO165" s="125">
        <v>0.86250000000000004</v>
      </c>
      <c r="DP165" s="125">
        <v>0.85</v>
      </c>
      <c r="DQ165" s="125">
        <v>0.83750000000000002</v>
      </c>
      <c r="DR165" s="125">
        <v>0.82499999999999996</v>
      </c>
      <c r="DS165" s="125">
        <v>0.8125</v>
      </c>
      <c r="DT165" s="125">
        <v>0.8</v>
      </c>
      <c r="DU165" s="125">
        <v>0.78749999999999998</v>
      </c>
      <c r="DV165" s="125">
        <v>0.77500000000000002</v>
      </c>
      <c r="DW165" s="125">
        <v>0.76249999999999996</v>
      </c>
      <c r="DX165" s="125">
        <v>0.75</v>
      </c>
      <c r="DY165" s="125">
        <v>0.73750000000000004</v>
      </c>
      <c r="DZ165" s="125">
        <v>0.72499999999999998</v>
      </c>
      <c r="EA165" s="125">
        <v>0.71250000000000002</v>
      </c>
      <c r="EB165" s="125">
        <v>0.7</v>
      </c>
      <c r="EC165" s="125">
        <v>0.6875</v>
      </c>
      <c r="ED165" s="125">
        <v>0.67500000000000004</v>
      </c>
      <c r="EE165" s="125">
        <v>0.66249999999999998</v>
      </c>
      <c r="EF165" s="125">
        <v>0.65</v>
      </c>
      <c r="EG165" s="125">
        <v>0.63749999999999996</v>
      </c>
      <c r="EH165" s="125">
        <v>0.625</v>
      </c>
      <c r="EI165" s="125">
        <v>0.61250000000000004</v>
      </c>
      <c r="EJ165" s="125">
        <v>0.6</v>
      </c>
      <c r="EK165" s="125">
        <v>0.58750000000000002</v>
      </c>
      <c r="EL165" s="125">
        <v>0.57499999999999996</v>
      </c>
      <c r="EM165" s="125">
        <v>0.5625</v>
      </c>
      <c r="EN165" s="125">
        <v>0.55000000000000004</v>
      </c>
      <c r="EO165" s="125">
        <v>0.53749999999999998</v>
      </c>
      <c r="ER165" s="126">
        <v>0</v>
      </c>
      <c r="ES165" s="126">
        <v>55588.509617157302</v>
      </c>
      <c r="ET165" s="126">
        <v>54893.653246942842</v>
      </c>
      <c r="EU165" s="126">
        <v>54198.796876728367</v>
      </c>
      <c r="EV165" s="126">
        <v>53503.940506513907</v>
      </c>
      <c r="EW165" s="126">
        <v>52809.084136299432</v>
      </c>
      <c r="EX165" s="126">
        <v>52114.227766084972</v>
      </c>
      <c r="EY165" s="126">
        <v>51419.371395870505</v>
      </c>
      <c r="EZ165" s="126">
        <v>50724.515025656037</v>
      </c>
      <c r="FA165" s="126">
        <v>50029.65865544157</v>
      </c>
      <c r="FB165" s="126">
        <v>49334.802285227102</v>
      </c>
      <c r="FC165" s="126">
        <v>48639.945915012642</v>
      </c>
      <c r="FD165" s="126">
        <v>47945.089544798175</v>
      </c>
      <c r="FE165" s="126">
        <v>47250.233174583707</v>
      </c>
      <c r="FF165" s="126">
        <v>46555.37680436924</v>
      </c>
      <c r="FG165" s="126">
        <v>45860.520434154772</v>
      </c>
      <c r="FH165" s="126">
        <v>45165.664063940305</v>
      </c>
      <c r="FI165" s="126">
        <v>44470.807693725845</v>
      </c>
      <c r="FJ165" s="126">
        <v>43775.951323511377</v>
      </c>
      <c r="FK165" s="126">
        <v>43081.09495329691</v>
      </c>
      <c r="FL165" s="126">
        <v>42386.238583082442</v>
      </c>
      <c r="FM165" s="126">
        <v>41691.382212867975</v>
      </c>
      <c r="FN165" s="126">
        <v>40996.525842653515</v>
      </c>
      <c r="FO165" s="126">
        <v>40301.66947243904</v>
      </c>
      <c r="FP165" s="126">
        <v>39606.81310222458</v>
      </c>
      <c r="FQ165" s="126">
        <v>38911.956732010112</v>
      </c>
      <c r="FR165" s="126">
        <v>38217.100361795645</v>
      </c>
      <c r="FS165" s="126">
        <v>37522.243991581185</v>
      </c>
      <c r="FT165" s="126">
        <v>36827.38762136671</v>
      </c>
      <c r="FU165" s="126">
        <v>36132.53125115225</v>
      </c>
      <c r="FV165" s="126">
        <v>35437.674880937775</v>
      </c>
      <c r="FW165" s="126">
        <v>34742.818510723315</v>
      </c>
      <c r="FX165" s="126">
        <v>34047.962140508847</v>
      </c>
      <c r="FY165" s="126">
        <v>33353.10577029438</v>
      </c>
      <c r="FZ165" s="126">
        <v>32658.249400079916</v>
      </c>
      <c r="GA165" s="126">
        <v>31963.393029865445</v>
      </c>
      <c r="GB165" s="126">
        <v>31268.536659650981</v>
      </c>
      <c r="GC165" s="126">
        <v>30573.680289436517</v>
      </c>
      <c r="GD165" s="126">
        <v>29878.82391922205</v>
      </c>
    </row>
    <row r="166" spans="1:188">
      <c r="E166" s="118" t="s">
        <v>672</v>
      </c>
      <c r="F166" s="118" t="s">
        <v>673</v>
      </c>
      <c r="G166" s="118" t="s">
        <v>697</v>
      </c>
      <c r="H166" s="118" t="s">
        <v>698</v>
      </c>
      <c r="I166" s="118" t="s">
        <v>699</v>
      </c>
      <c r="J166" s="118">
        <v>117</v>
      </c>
      <c r="K166" s="118" t="s">
        <v>260</v>
      </c>
      <c r="L166" s="118" t="s">
        <v>260</v>
      </c>
      <c r="M166" s="118" t="s">
        <v>261</v>
      </c>
      <c r="N166" s="118" t="s">
        <v>521</v>
      </c>
      <c r="O166" s="119">
        <v>0</v>
      </c>
      <c r="P166" s="119">
        <v>1210.60439437784</v>
      </c>
      <c r="Q166" s="119">
        <v>185.78493838812801</v>
      </c>
      <c r="R166" s="119">
        <v>0</v>
      </c>
      <c r="S166" s="119">
        <v>0</v>
      </c>
      <c r="T166" s="119">
        <v>0</v>
      </c>
      <c r="U166" s="119">
        <v>0</v>
      </c>
      <c r="V166" s="119">
        <v>0</v>
      </c>
      <c r="W166" s="119">
        <v>0</v>
      </c>
      <c r="X166" s="119">
        <v>0</v>
      </c>
      <c r="Y166" s="119">
        <v>0</v>
      </c>
      <c r="Z166" s="119"/>
      <c r="AA166" s="119"/>
      <c r="AB166" s="119"/>
      <c r="AC166" s="119"/>
      <c r="AD166" s="119"/>
      <c r="AE166" s="119"/>
      <c r="AF166" s="119"/>
      <c r="AG166" s="119"/>
      <c r="AH166" s="119"/>
      <c r="AI166" s="119"/>
      <c r="AJ166" s="119"/>
      <c r="AK166" s="119"/>
      <c r="AL166" s="119"/>
      <c r="AM166" s="119"/>
      <c r="AN166" s="119"/>
      <c r="AO166" s="119"/>
      <c r="AP166" s="119"/>
      <c r="AQ166" s="119"/>
      <c r="AR166" s="119"/>
      <c r="AS166" s="119"/>
      <c r="AT166" s="119"/>
      <c r="AU166" s="119"/>
      <c r="AV166" s="119"/>
      <c r="AW166" s="119"/>
      <c r="AX166" s="119"/>
      <c r="AY166" s="119"/>
      <c r="AZ166" s="119"/>
      <c r="BA166" s="119"/>
      <c r="BB166" s="119"/>
      <c r="BD166" s="100">
        <v>1396.389332765968</v>
      </c>
      <c r="BF166" s="120">
        <v>4</v>
      </c>
      <c r="BH166" s="43">
        <v>0</v>
      </c>
      <c r="BI166" s="43">
        <v>0</v>
      </c>
      <c r="BJ166" s="43">
        <v>0</v>
      </c>
      <c r="BL166" s="43" t="s">
        <v>263</v>
      </c>
      <c r="BM166" s="43">
        <v>0</v>
      </c>
      <c r="BN166" s="121" t="s">
        <v>263</v>
      </c>
      <c r="BP166" s="122">
        <v>6</v>
      </c>
      <c r="BQ166" s="38" t="s">
        <v>116</v>
      </c>
      <c r="BR166" s="96">
        <v>80</v>
      </c>
      <c r="BT166" s="43">
        <v>6</v>
      </c>
      <c r="BU166" s="43">
        <v>0</v>
      </c>
      <c r="BW166" s="38"/>
      <c r="BX166" s="48">
        <v>0</v>
      </c>
      <c r="BY166" s="48">
        <v>0</v>
      </c>
      <c r="BZ166" s="48">
        <v>0</v>
      </c>
      <c r="CA166" s="48">
        <v>0</v>
      </c>
      <c r="CB166" s="48">
        <v>0</v>
      </c>
      <c r="CC166" s="48">
        <v>0</v>
      </c>
      <c r="CD166" s="48">
        <v>0</v>
      </c>
      <c r="CE166" s="48">
        <v>0</v>
      </c>
      <c r="CF166" s="48"/>
      <c r="CG166" s="48"/>
      <c r="CH166" s="48"/>
      <c r="CI166" s="48">
        <v>0</v>
      </c>
      <c r="CJ166" s="48">
        <v>0</v>
      </c>
      <c r="CK166" s="48">
        <v>0</v>
      </c>
      <c r="CL166" s="48"/>
      <c r="CM166" s="48">
        <v>6</v>
      </c>
      <c r="CO166" s="123">
        <v>0.86695333885133219</v>
      </c>
      <c r="CP166" s="123">
        <v>1</v>
      </c>
      <c r="CQ166" s="123">
        <v>1</v>
      </c>
      <c r="CR166" s="123">
        <v>1</v>
      </c>
      <c r="CS166" s="123">
        <v>1</v>
      </c>
      <c r="CT166" s="123">
        <v>1</v>
      </c>
      <c r="CU166" s="123">
        <v>1</v>
      </c>
      <c r="CV166" s="123">
        <v>1</v>
      </c>
      <c r="CW166" s="123">
        <v>1</v>
      </c>
      <c r="CX166" s="123">
        <v>1</v>
      </c>
      <c r="CZ166" s="2">
        <v>2013</v>
      </c>
      <c r="DA166" s="124">
        <v>41485</v>
      </c>
      <c r="DC166" s="125">
        <v>1</v>
      </c>
      <c r="DD166" s="125">
        <v>1</v>
      </c>
      <c r="DE166" s="125">
        <v>0.98750000000000004</v>
      </c>
      <c r="DF166" s="125">
        <v>0.97499999999999998</v>
      </c>
      <c r="DG166" s="125">
        <v>0.96250000000000002</v>
      </c>
      <c r="DH166" s="125">
        <v>0.95</v>
      </c>
      <c r="DI166" s="125">
        <v>0.9375</v>
      </c>
      <c r="DJ166" s="125">
        <v>0.92500000000000004</v>
      </c>
      <c r="DK166" s="125">
        <v>0.91249999999999998</v>
      </c>
      <c r="DL166" s="125">
        <v>0.9</v>
      </c>
      <c r="DM166" s="125">
        <v>0.88749999999999996</v>
      </c>
      <c r="DN166" s="125">
        <v>0.875</v>
      </c>
      <c r="DO166" s="125">
        <v>0.86250000000000004</v>
      </c>
      <c r="DP166" s="125">
        <v>0.85</v>
      </c>
      <c r="DQ166" s="125">
        <v>0.83750000000000002</v>
      </c>
      <c r="DR166" s="125">
        <v>0.82499999999999996</v>
      </c>
      <c r="DS166" s="125">
        <v>0.8125</v>
      </c>
      <c r="DT166" s="125">
        <v>0.8</v>
      </c>
      <c r="DU166" s="125">
        <v>0.78749999999999998</v>
      </c>
      <c r="DV166" s="125">
        <v>0.77500000000000002</v>
      </c>
      <c r="DW166" s="125">
        <v>0.76249999999999996</v>
      </c>
      <c r="DX166" s="125">
        <v>0.75</v>
      </c>
      <c r="DY166" s="125">
        <v>0.73750000000000004</v>
      </c>
      <c r="DZ166" s="125">
        <v>0.72499999999999998</v>
      </c>
      <c r="EA166" s="125">
        <v>0.71250000000000002</v>
      </c>
      <c r="EB166" s="125">
        <v>0.7</v>
      </c>
      <c r="EC166" s="125">
        <v>0.6875</v>
      </c>
      <c r="ED166" s="125">
        <v>0.67500000000000004</v>
      </c>
      <c r="EE166" s="125">
        <v>0.66249999999999998</v>
      </c>
      <c r="EF166" s="125">
        <v>0.65</v>
      </c>
      <c r="EG166" s="125">
        <v>0.63749999999999996</v>
      </c>
      <c r="EH166" s="125">
        <v>0.625</v>
      </c>
      <c r="EI166" s="125">
        <v>0.61250000000000004</v>
      </c>
      <c r="EJ166" s="125">
        <v>0.6</v>
      </c>
      <c r="EK166" s="125">
        <v>0.58750000000000002</v>
      </c>
      <c r="EL166" s="125">
        <v>0.57499999999999996</v>
      </c>
      <c r="EM166" s="125">
        <v>0.5625</v>
      </c>
      <c r="EN166" s="125">
        <v>0.55000000000000004</v>
      </c>
      <c r="EO166" s="125">
        <v>0.53749999999999998</v>
      </c>
      <c r="ER166" s="126">
        <v>1210604.39437784</v>
      </c>
      <c r="ES166" s="126">
        <v>185784.93838812801</v>
      </c>
      <c r="ET166" s="126">
        <v>183462.62665827642</v>
      </c>
      <c r="EU166" s="126">
        <v>181140.31492842481</v>
      </c>
      <c r="EV166" s="126">
        <v>178818.00319857322</v>
      </c>
      <c r="EW166" s="126">
        <v>176495.6914687216</v>
      </c>
      <c r="EX166" s="126">
        <v>174173.37973887002</v>
      </c>
      <c r="EY166" s="126">
        <v>171851.0680090184</v>
      </c>
      <c r="EZ166" s="126">
        <v>169528.75627916682</v>
      </c>
      <c r="FA166" s="126">
        <v>167206.4445493152</v>
      </c>
      <c r="FB166" s="126">
        <v>164884.13281946359</v>
      </c>
      <c r="FC166" s="126">
        <v>162561.821089612</v>
      </c>
      <c r="FD166" s="126">
        <v>160239.50935976041</v>
      </c>
      <c r="FE166" s="126">
        <v>157917.1976299088</v>
      </c>
      <c r="FF166" s="126">
        <v>155594.88590005721</v>
      </c>
      <c r="FG166" s="126">
        <v>153272.5741702056</v>
      </c>
      <c r="FH166" s="126">
        <v>150950.26244035401</v>
      </c>
      <c r="FI166" s="126">
        <v>148627.95071050242</v>
      </c>
      <c r="FJ166" s="126">
        <v>146305.63898065081</v>
      </c>
      <c r="FK166" s="126">
        <v>143983.32725079922</v>
      </c>
      <c r="FL166" s="126">
        <v>141661.01552094761</v>
      </c>
      <c r="FM166" s="126">
        <v>139338.70379109599</v>
      </c>
      <c r="FN166" s="126">
        <v>137016.39206124441</v>
      </c>
      <c r="FO166" s="126">
        <v>134694.08033139279</v>
      </c>
      <c r="FP166" s="126">
        <v>132371.7686015412</v>
      </c>
      <c r="FQ166" s="126">
        <v>130049.4568716896</v>
      </c>
      <c r="FR166" s="126">
        <v>127727.145141838</v>
      </c>
      <c r="FS166" s="126">
        <v>125404.83341198642</v>
      </c>
      <c r="FT166" s="126">
        <v>123082.5216821348</v>
      </c>
      <c r="FU166" s="126">
        <v>120760.20995228321</v>
      </c>
      <c r="FV166" s="126">
        <v>118437.8982224316</v>
      </c>
      <c r="FW166" s="126">
        <v>116115.58649258001</v>
      </c>
      <c r="FX166" s="126">
        <v>113793.27476272841</v>
      </c>
      <c r="FY166" s="126">
        <v>111470.9630328768</v>
      </c>
      <c r="FZ166" s="126">
        <v>109148.65130302521</v>
      </c>
      <c r="GA166" s="126">
        <v>106826.33957317359</v>
      </c>
      <c r="GB166" s="126">
        <v>104504.02784332201</v>
      </c>
      <c r="GC166" s="126">
        <v>102181.71611347041</v>
      </c>
      <c r="GD166" s="126">
        <v>99859.404383618807</v>
      </c>
    </row>
    <row r="167" spans="1:188">
      <c r="E167" s="118" t="s">
        <v>672</v>
      </c>
      <c r="F167" s="118" t="s">
        <v>673</v>
      </c>
      <c r="G167" s="118" t="s">
        <v>700</v>
      </c>
      <c r="H167" s="118" t="s">
        <v>701</v>
      </c>
      <c r="I167" s="118" t="s">
        <v>700</v>
      </c>
      <c r="J167" s="118">
        <v>129</v>
      </c>
      <c r="K167" s="118" t="s">
        <v>260</v>
      </c>
      <c r="L167" s="118" t="s">
        <v>260</v>
      </c>
      <c r="M167" s="118" t="s">
        <v>356</v>
      </c>
      <c r="N167" s="118" t="s">
        <v>521</v>
      </c>
      <c r="O167" s="119">
        <v>0</v>
      </c>
      <c r="P167" s="119">
        <v>29.264158743282302</v>
      </c>
      <c r="Q167" s="119">
        <v>292.42305770294399</v>
      </c>
      <c r="R167" s="119">
        <v>0</v>
      </c>
      <c r="S167" s="119">
        <v>0</v>
      </c>
      <c r="T167" s="119">
        <v>0</v>
      </c>
      <c r="U167" s="119">
        <v>0</v>
      </c>
      <c r="V167" s="119">
        <v>0</v>
      </c>
      <c r="W167" s="119">
        <v>0</v>
      </c>
      <c r="X167" s="119">
        <v>0</v>
      </c>
      <c r="Y167" s="119">
        <v>0</v>
      </c>
      <c r="Z167" s="119"/>
      <c r="AA167" s="119"/>
      <c r="AB167" s="119"/>
      <c r="AC167" s="119"/>
      <c r="AD167" s="119"/>
      <c r="AE167" s="119"/>
      <c r="AF167" s="119"/>
      <c r="AG167" s="119"/>
      <c r="AH167" s="119"/>
      <c r="AI167" s="119"/>
      <c r="AJ167" s="119"/>
      <c r="AK167" s="119"/>
      <c r="AL167" s="119"/>
      <c r="AM167" s="119"/>
      <c r="AN167" s="119"/>
      <c r="AO167" s="119"/>
      <c r="AP167" s="119"/>
      <c r="AQ167" s="119"/>
      <c r="AR167" s="119"/>
      <c r="AS167" s="119"/>
      <c r="AT167" s="119"/>
      <c r="AU167" s="119"/>
      <c r="AV167" s="119"/>
      <c r="AW167" s="119"/>
      <c r="AX167" s="119"/>
      <c r="AY167" s="119"/>
      <c r="AZ167" s="119"/>
      <c r="BA167" s="119"/>
      <c r="BB167" s="119"/>
      <c r="BD167" s="100">
        <v>321.68721644622627</v>
      </c>
      <c r="BF167" s="120">
        <v>7</v>
      </c>
      <c r="BH167" s="43">
        <v>0</v>
      </c>
      <c r="BI167" s="43">
        <v>0</v>
      </c>
      <c r="BJ167" s="43">
        <v>0</v>
      </c>
      <c r="BL167" s="43" t="s">
        <v>263</v>
      </c>
      <c r="BM167" s="43">
        <v>0</v>
      </c>
      <c r="BN167" s="121" t="s">
        <v>263</v>
      </c>
      <c r="BP167" s="122">
        <v>7</v>
      </c>
      <c r="BQ167" s="38" t="s">
        <v>117</v>
      </c>
      <c r="BR167" s="96">
        <v>50</v>
      </c>
      <c r="BT167" s="43">
        <v>0</v>
      </c>
      <c r="BU167" s="43">
        <v>0</v>
      </c>
      <c r="BW167" s="38"/>
      <c r="BX167" s="48">
        <v>0</v>
      </c>
      <c r="BY167" s="48">
        <v>0</v>
      </c>
      <c r="BZ167" s="48">
        <v>0</v>
      </c>
      <c r="CA167" s="48">
        <v>0</v>
      </c>
      <c r="CB167" s="48">
        <v>0</v>
      </c>
      <c r="CC167" s="48">
        <v>0</v>
      </c>
      <c r="CD167" s="48">
        <v>0</v>
      </c>
      <c r="CE167" s="48">
        <v>0</v>
      </c>
      <c r="CF167" s="48"/>
      <c r="CG167" s="48"/>
      <c r="CH167" s="48"/>
      <c r="CI167" s="48">
        <v>0</v>
      </c>
      <c r="CJ167" s="48">
        <v>0</v>
      </c>
      <c r="CK167" s="48">
        <v>0</v>
      </c>
      <c r="CL167" s="48"/>
      <c r="CM167" s="48">
        <v>0</v>
      </c>
      <c r="CO167" s="123">
        <v>9.0970847603371097E-2</v>
      </c>
      <c r="CP167" s="123">
        <v>1</v>
      </c>
      <c r="CQ167" s="123">
        <v>1</v>
      </c>
      <c r="CR167" s="123">
        <v>1</v>
      </c>
      <c r="CS167" s="123">
        <v>1</v>
      </c>
      <c r="CT167" s="123">
        <v>1</v>
      </c>
      <c r="CU167" s="123">
        <v>1</v>
      </c>
      <c r="CV167" s="123">
        <v>1</v>
      </c>
      <c r="CW167" s="123">
        <v>1</v>
      </c>
      <c r="CX167" s="123">
        <v>1</v>
      </c>
      <c r="CZ167" s="2">
        <v>2013</v>
      </c>
      <c r="DA167" s="124">
        <v>41485</v>
      </c>
      <c r="DC167" s="125">
        <v>1</v>
      </c>
      <c r="DD167" s="125">
        <v>1</v>
      </c>
      <c r="DE167" s="125">
        <v>0.98</v>
      </c>
      <c r="DF167" s="125">
        <v>0.96</v>
      </c>
      <c r="DG167" s="125">
        <v>0.94</v>
      </c>
      <c r="DH167" s="125">
        <v>0.92</v>
      </c>
      <c r="DI167" s="125">
        <v>0.9</v>
      </c>
      <c r="DJ167" s="125">
        <v>0.88</v>
      </c>
      <c r="DK167" s="125">
        <v>0.86</v>
      </c>
      <c r="DL167" s="125">
        <v>0.84</v>
      </c>
      <c r="DM167" s="125">
        <v>0.82000000000000006</v>
      </c>
      <c r="DN167" s="125">
        <v>0.8</v>
      </c>
      <c r="DO167" s="125">
        <v>0.78</v>
      </c>
      <c r="DP167" s="125">
        <v>0.76</v>
      </c>
      <c r="DQ167" s="125">
        <v>0.74</v>
      </c>
      <c r="DR167" s="125">
        <v>0.72</v>
      </c>
      <c r="DS167" s="125">
        <v>0.7</v>
      </c>
      <c r="DT167" s="125">
        <v>0.67999999999999994</v>
      </c>
      <c r="DU167" s="125">
        <v>0.65999999999999992</v>
      </c>
      <c r="DV167" s="125">
        <v>0.64</v>
      </c>
      <c r="DW167" s="125">
        <v>0.62</v>
      </c>
      <c r="DX167" s="125">
        <v>0.6</v>
      </c>
      <c r="DY167" s="125">
        <v>0.58000000000000007</v>
      </c>
      <c r="DZ167" s="125">
        <v>0.56000000000000005</v>
      </c>
      <c r="EA167" s="125">
        <v>0.54</v>
      </c>
      <c r="EB167" s="125">
        <v>0.52</v>
      </c>
      <c r="EC167" s="125">
        <v>0.5</v>
      </c>
      <c r="ED167" s="125">
        <v>0.48</v>
      </c>
      <c r="EE167" s="125">
        <v>0.45999999999999996</v>
      </c>
      <c r="EF167" s="125">
        <v>0.43999999999999995</v>
      </c>
      <c r="EG167" s="125">
        <v>0.42000000000000004</v>
      </c>
      <c r="EH167" s="125">
        <v>0.4</v>
      </c>
      <c r="EI167" s="125">
        <v>0.38</v>
      </c>
      <c r="EJ167" s="125">
        <v>0.36</v>
      </c>
      <c r="EK167" s="125">
        <v>0.33999999999999997</v>
      </c>
      <c r="EL167" s="125">
        <v>0.31999999999999995</v>
      </c>
      <c r="EM167" s="125">
        <v>0.30000000000000004</v>
      </c>
      <c r="EN167" s="125">
        <v>0.28000000000000003</v>
      </c>
      <c r="EO167" s="125">
        <v>0.26</v>
      </c>
      <c r="ER167" s="126">
        <v>29264.1587432823</v>
      </c>
      <c r="ES167" s="126">
        <v>292423.05770294397</v>
      </c>
      <c r="ET167" s="126">
        <v>286574.59654888511</v>
      </c>
      <c r="EU167" s="126">
        <v>280726.13539482618</v>
      </c>
      <c r="EV167" s="126">
        <v>274877.67424076732</v>
      </c>
      <c r="EW167" s="126">
        <v>269029.21308670845</v>
      </c>
      <c r="EX167" s="126">
        <v>263180.75193264958</v>
      </c>
      <c r="EY167" s="126">
        <v>257332.29077859069</v>
      </c>
      <c r="EZ167" s="126">
        <v>251483.82962453182</v>
      </c>
      <c r="FA167" s="126">
        <v>245635.36847047292</v>
      </c>
      <c r="FB167" s="126">
        <v>239786.90731641409</v>
      </c>
      <c r="FC167" s="126">
        <v>233938.44616235519</v>
      </c>
      <c r="FD167" s="126">
        <v>228089.98500829629</v>
      </c>
      <c r="FE167" s="126">
        <v>222241.52385423743</v>
      </c>
      <c r="FF167" s="126">
        <v>216393.06270017853</v>
      </c>
      <c r="FG167" s="126">
        <v>210544.60154611967</v>
      </c>
      <c r="FH167" s="126">
        <v>204696.14039206077</v>
      </c>
      <c r="FI167" s="126">
        <v>198847.67923800187</v>
      </c>
      <c r="FJ167" s="126">
        <v>192999.21808394301</v>
      </c>
      <c r="FK167" s="126">
        <v>187150.75692988414</v>
      </c>
      <c r="FL167" s="126">
        <v>181302.29577582527</v>
      </c>
      <c r="FM167" s="126">
        <v>175453.83462176638</v>
      </c>
      <c r="FN167" s="126">
        <v>169605.37346770751</v>
      </c>
      <c r="FO167" s="126">
        <v>163756.91231364865</v>
      </c>
      <c r="FP167" s="126">
        <v>157908.45115958975</v>
      </c>
      <c r="FQ167" s="126">
        <v>152059.99000553088</v>
      </c>
      <c r="FR167" s="126">
        <v>146211.52885147199</v>
      </c>
      <c r="FS167" s="126">
        <v>140363.06769741309</v>
      </c>
      <c r="FT167" s="126">
        <v>134514.60654335422</v>
      </c>
      <c r="FU167" s="126">
        <v>128666.14538929533</v>
      </c>
      <c r="FV167" s="126">
        <v>122817.68423523648</v>
      </c>
      <c r="FW167" s="126">
        <v>116969.2230811776</v>
      </c>
      <c r="FX167" s="126">
        <v>111120.76192711871</v>
      </c>
      <c r="FY167" s="126">
        <v>105272.30077305983</v>
      </c>
      <c r="FZ167" s="126">
        <v>99423.839619000937</v>
      </c>
      <c r="GA167" s="126">
        <v>93575.378464942056</v>
      </c>
      <c r="GB167" s="126">
        <v>87726.917310883204</v>
      </c>
      <c r="GC167" s="126">
        <v>81878.456156824323</v>
      </c>
      <c r="GD167" s="126">
        <v>76029.995002765441</v>
      </c>
    </row>
    <row r="168" spans="1:188">
      <c r="E168" s="118" t="s">
        <v>672</v>
      </c>
      <c r="F168" s="118" t="s">
        <v>673</v>
      </c>
      <c r="G168" s="118" t="s">
        <v>702</v>
      </c>
      <c r="H168" s="118" t="s">
        <v>703</v>
      </c>
      <c r="I168" s="118" t="s">
        <v>704</v>
      </c>
      <c r="J168" s="118">
        <v>156</v>
      </c>
      <c r="K168" s="118" t="s">
        <v>260</v>
      </c>
      <c r="L168" s="118" t="s">
        <v>260</v>
      </c>
      <c r="M168" s="118" t="s">
        <v>356</v>
      </c>
      <c r="N168" s="118" t="s">
        <v>262</v>
      </c>
      <c r="O168" s="119">
        <v>32.811</v>
      </c>
      <c r="P168" s="119">
        <v>280.07776812732499</v>
      </c>
      <c r="Q168" s="119">
        <v>168.93590224427101</v>
      </c>
      <c r="R168" s="119">
        <v>118.93410783600601</v>
      </c>
      <c r="S168" s="119">
        <v>0</v>
      </c>
      <c r="T168" s="119">
        <v>0</v>
      </c>
      <c r="U168" s="119">
        <v>0</v>
      </c>
      <c r="V168" s="119">
        <v>0</v>
      </c>
      <c r="W168" s="119">
        <v>0</v>
      </c>
      <c r="X168" s="119">
        <v>0</v>
      </c>
      <c r="Y168" s="119">
        <v>0</v>
      </c>
      <c r="Z168" s="119"/>
      <c r="AA168" s="119"/>
      <c r="AB168" s="119"/>
      <c r="AC168" s="119"/>
      <c r="AD168" s="119"/>
      <c r="AE168" s="119"/>
      <c r="AF168" s="119"/>
      <c r="AG168" s="119"/>
      <c r="AH168" s="119"/>
      <c r="AI168" s="119"/>
      <c r="AJ168" s="119"/>
      <c r="AK168" s="119"/>
      <c r="AL168" s="119"/>
      <c r="AM168" s="119"/>
      <c r="AN168" s="119"/>
      <c r="AO168" s="119"/>
      <c r="AP168" s="119"/>
      <c r="AQ168" s="119"/>
      <c r="AR168" s="119"/>
      <c r="AS168" s="119"/>
      <c r="AT168" s="119"/>
      <c r="AU168" s="119"/>
      <c r="AV168" s="119"/>
      <c r="AW168" s="119"/>
      <c r="AX168" s="119"/>
      <c r="AY168" s="119"/>
      <c r="AZ168" s="119"/>
      <c r="BA168" s="119"/>
      <c r="BB168" s="119"/>
      <c r="BD168" s="100">
        <v>600.75877820760195</v>
      </c>
      <c r="BF168" s="120">
        <v>7</v>
      </c>
      <c r="BH168" s="43">
        <v>-530.95000000000005</v>
      </c>
      <c r="BI168" s="43">
        <v>0</v>
      </c>
      <c r="BJ168" s="43">
        <v>0</v>
      </c>
      <c r="BL168" s="43" t="s">
        <v>263</v>
      </c>
      <c r="BM168" s="43">
        <v>0</v>
      </c>
      <c r="BN168" s="121" t="s">
        <v>263</v>
      </c>
      <c r="BP168" s="122">
        <v>7</v>
      </c>
      <c r="BQ168" s="38" t="s">
        <v>117</v>
      </c>
      <c r="BR168" s="96">
        <v>50</v>
      </c>
      <c r="BT168" s="43">
        <v>0</v>
      </c>
      <c r="BU168" s="43">
        <v>0</v>
      </c>
      <c r="BW168" s="38"/>
      <c r="BX168" s="48">
        <v>0</v>
      </c>
      <c r="BY168" s="48">
        <v>0</v>
      </c>
      <c r="BZ168" s="48">
        <v>0</v>
      </c>
      <c r="CA168" s="48">
        <v>0</v>
      </c>
      <c r="CB168" s="48">
        <v>0</v>
      </c>
      <c r="CC168" s="48">
        <v>0</v>
      </c>
      <c r="CD168" s="48">
        <v>0</v>
      </c>
      <c r="CE168" s="48">
        <v>0</v>
      </c>
      <c r="CF168" s="48"/>
      <c r="CG168" s="48"/>
      <c r="CH168" s="48"/>
      <c r="CI168" s="48">
        <v>0</v>
      </c>
      <c r="CJ168" s="48">
        <v>0</v>
      </c>
      <c r="CK168" s="48">
        <v>0</v>
      </c>
      <c r="CL168" s="48"/>
      <c r="CM168" s="48">
        <v>0</v>
      </c>
      <c r="CO168" s="123">
        <v>0.52082263210676083</v>
      </c>
      <c r="CP168" s="123">
        <v>0.80202684979343508</v>
      </c>
      <c r="CQ168" s="123">
        <v>1</v>
      </c>
      <c r="CR168" s="123">
        <v>1</v>
      </c>
      <c r="CS168" s="123">
        <v>1</v>
      </c>
      <c r="CT168" s="123">
        <v>1</v>
      </c>
      <c r="CU168" s="123">
        <v>1</v>
      </c>
      <c r="CV168" s="123">
        <v>1</v>
      </c>
      <c r="CW168" s="123">
        <v>1</v>
      </c>
      <c r="CX168" s="123">
        <v>1</v>
      </c>
      <c r="CZ168" s="2">
        <v>2014</v>
      </c>
      <c r="DA168" s="124">
        <v>41850</v>
      </c>
      <c r="DC168" s="125">
        <v>1</v>
      </c>
      <c r="DD168" s="125">
        <v>1</v>
      </c>
      <c r="DE168" s="125">
        <v>1</v>
      </c>
      <c r="DF168" s="125">
        <v>0.98</v>
      </c>
      <c r="DG168" s="125">
        <v>0.96</v>
      </c>
      <c r="DH168" s="125">
        <v>0.94</v>
      </c>
      <c r="DI168" s="125">
        <v>0.92</v>
      </c>
      <c r="DJ168" s="125">
        <v>0.9</v>
      </c>
      <c r="DK168" s="125">
        <v>0.88</v>
      </c>
      <c r="DL168" s="125">
        <v>0.86</v>
      </c>
      <c r="DM168" s="125">
        <v>0.84</v>
      </c>
      <c r="DN168" s="125">
        <v>0.82000000000000006</v>
      </c>
      <c r="DO168" s="125">
        <v>0.8</v>
      </c>
      <c r="DP168" s="125">
        <v>0.78</v>
      </c>
      <c r="DQ168" s="125">
        <v>0.76</v>
      </c>
      <c r="DR168" s="125">
        <v>0.74</v>
      </c>
      <c r="DS168" s="125">
        <v>0.72</v>
      </c>
      <c r="DT168" s="125">
        <v>0.7</v>
      </c>
      <c r="DU168" s="125">
        <v>0.67999999999999994</v>
      </c>
      <c r="DV168" s="125">
        <v>0.65999999999999992</v>
      </c>
      <c r="DW168" s="125">
        <v>0.64</v>
      </c>
      <c r="DX168" s="125">
        <v>0.62</v>
      </c>
      <c r="DY168" s="125">
        <v>0.6</v>
      </c>
      <c r="DZ168" s="125">
        <v>0.58000000000000007</v>
      </c>
      <c r="EA168" s="125">
        <v>0.56000000000000005</v>
      </c>
      <c r="EB168" s="125">
        <v>0.54</v>
      </c>
      <c r="EC168" s="125">
        <v>0.52</v>
      </c>
      <c r="ED168" s="125">
        <v>0.5</v>
      </c>
      <c r="EE168" s="125">
        <v>0.48</v>
      </c>
      <c r="EF168" s="125">
        <v>0.45999999999999996</v>
      </c>
      <c r="EG168" s="125">
        <v>0.43999999999999995</v>
      </c>
      <c r="EH168" s="125">
        <v>0.42000000000000004</v>
      </c>
      <c r="EI168" s="125">
        <v>0.4</v>
      </c>
      <c r="EJ168" s="125">
        <v>0.38</v>
      </c>
      <c r="EK168" s="125">
        <v>0.36</v>
      </c>
      <c r="EL168" s="125">
        <v>0.33999999999999997</v>
      </c>
      <c r="EM168" s="125">
        <v>0.31999999999999995</v>
      </c>
      <c r="EN168" s="125">
        <v>0.30000000000000004</v>
      </c>
      <c r="EO168" s="125">
        <v>0.28000000000000003</v>
      </c>
      <c r="ER168" s="126">
        <v>279546.81812732498</v>
      </c>
      <c r="ES168" s="126">
        <v>168404.952244271</v>
      </c>
      <c r="ET168" s="126">
        <v>287339.06008027698</v>
      </c>
      <c r="EU168" s="126">
        <v>281592.27887867141</v>
      </c>
      <c r="EV168" s="126">
        <v>275845.4976770659</v>
      </c>
      <c r="EW168" s="126">
        <v>270098.71647546033</v>
      </c>
      <c r="EX168" s="126">
        <v>264351.93527385482</v>
      </c>
      <c r="EY168" s="126">
        <v>258605.15407224928</v>
      </c>
      <c r="EZ168" s="126">
        <v>252858.37287064374</v>
      </c>
      <c r="FA168" s="126">
        <v>247111.5916690382</v>
      </c>
      <c r="FB168" s="126">
        <v>241364.81046743266</v>
      </c>
      <c r="FC168" s="126">
        <v>235618.02926582715</v>
      </c>
      <c r="FD168" s="126">
        <v>229871.24806422158</v>
      </c>
      <c r="FE168" s="126">
        <v>224124.46686261604</v>
      </c>
      <c r="FF168" s="126">
        <v>218377.6856610105</v>
      </c>
      <c r="FG168" s="126">
        <v>212630.90445940496</v>
      </c>
      <c r="FH168" s="126">
        <v>206884.12325779942</v>
      </c>
      <c r="FI168" s="126">
        <v>201137.34205619388</v>
      </c>
      <c r="FJ168" s="126">
        <v>195390.56085458832</v>
      </c>
      <c r="FK168" s="126">
        <v>189643.77965298278</v>
      </c>
      <c r="FL168" s="126">
        <v>183896.99845137727</v>
      </c>
      <c r="FM168" s="126">
        <v>178150.21724977173</v>
      </c>
      <c r="FN168" s="126">
        <v>172403.43604816619</v>
      </c>
      <c r="FO168" s="126">
        <v>166656.65484656068</v>
      </c>
      <c r="FP168" s="126">
        <v>160909.87364495514</v>
      </c>
      <c r="FQ168" s="126">
        <v>155163.09244334957</v>
      </c>
      <c r="FR168" s="126">
        <v>149416.31124174403</v>
      </c>
      <c r="FS168" s="126">
        <v>143669.53004013849</v>
      </c>
      <c r="FT168" s="126">
        <v>137922.74883853295</v>
      </c>
      <c r="FU168" s="126">
        <v>132175.96763692741</v>
      </c>
      <c r="FV168" s="126">
        <v>126429.18643532186</v>
      </c>
      <c r="FW168" s="126">
        <v>120682.40523371634</v>
      </c>
      <c r="FX168" s="126">
        <v>114935.62403211079</v>
      </c>
      <c r="FY168" s="126">
        <v>109188.84283050525</v>
      </c>
      <c r="FZ168" s="126">
        <v>103442.06162889971</v>
      </c>
      <c r="GA168" s="126">
        <v>97695.280427294158</v>
      </c>
      <c r="GB168" s="126">
        <v>91948.499225688618</v>
      </c>
      <c r="GC168" s="126">
        <v>86201.718024083108</v>
      </c>
      <c r="GD168" s="126">
        <v>80454.936822477568</v>
      </c>
    </row>
    <row r="169" spans="1:188" s="5" customFormat="1" ht="15.75">
      <c r="A169" s="51"/>
      <c r="B169" s="51"/>
      <c r="D169" s="2"/>
      <c r="E169" s="118" t="s">
        <v>672</v>
      </c>
      <c r="F169" s="118" t="s">
        <v>673</v>
      </c>
      <c r="G169" s="118" t="s">
        <v>705</v>
      </c>
      <c r="H169" s="118" t="s">
        <v>706</v>
      </c>
      <c r="I169" s="118" t="s">
        <v>705</v>
      </c>
      <c r="J169" s="118">
        <v>117</v>
      </c>
      <c r="K169" s="118" t="s">
        <v>260</v>
      </c>
      <c r="L169" s="118" t="s">
        <v>260</v>
      </c>
      <c r="M169" s="118" t="s">
        <v>261</v>
      </c>
      <c r="N169" s="118" t="s">
        <v>521</v>
      </c>
      <c r="O169" s="119">
        <v>0</v>
      </c>
      <c r="P169" s="119">
        <v>0</v>
      </c>
      <c r="Q169" s="119">
        <v>95.902162502304407</v>
      </c>
      <c r="R169" s="119">
        <v>0</v>
      </c>
      <c r="S169" s="119">
        <v>0</v>
      </c>
      <c r="T169" s="119">
        <v>0</v>
      </c>
      <c r="U169" s="119">
        <v>0</v>
      </c>
      <c r="V169" s="119">
        <v>0</v>
      </c>
      <c r="W169" s="119">
        <v>0</v>
      </c>
      <c r="X169" s="119">
        <v>0</v>
      </c>
      <c r="Y169" s="119">
        <v>0</v>
      </c>
      <c r="Z169" s="119"/>
      <c r="AA169" s="119"/>
      <c r="AB169" s="119"/>
      <c r="AC169" s="119"/>
      <c r="AD169" s="119"/>
      <c r="AE169" s="119"/>
      <c r="AF169" s="119"/>
      <c r="AG169" s="119"/>
      <c r="AH169" s="119"/>
      <c r="AI169" s="119"/>
      <c r="AJ169" s="119"/>
      <c r="AK169" s="119"/>
      <c r="AL169" s="119"/>
      <c r="AM169" s="119"/>
      <c r="AN169" s="119"/>
      <c r="AO169" s="119"/>
      <c r="AP169" s="119"/>
      <c r="AQ169" s="119"/>
      <c r="AR169" s="119"/>
      <c r="AS169" s="119"/>
      <c r="AT169" s="119"/>
      <c r="AU169" s="119"/>
      <c r="AV169" s="119"/>
      <c r="AW169" s="119"/>
      <c r="AX169" s="119"/>
      <c r="AY169" s="119"/>
      <c r="AZ169" s="119"/>
      <c r="BA169" s="119"/>
      <c r="BB169" s="119"/>
      <c r="BC169" s="2"/>
      <c r="BD169" s="100">
        <v>95.902162502304407</v>
      </c>
      <c r="BF169" s="120">
        <v>4</v>
      </c>
      <c r="BH169" s="43">
        <v>0</v>
      </c>
      <c r="BI169" s="43">
        <v>0</v>
      </c>
      <c r="BJ169" s="43">
        <v>0</v>
      </c>
      <c r="BK169" s="2"/>
      <c r="BL169" s="43" t="s">
        <v>263</v>
      </c>
      <c r="BM169" s="43">
        <v>0</v>
      </c>
      <c r="BN169" s="121" t="s">
        <v>263</v>
      </c>
      <c r="BP169" s="122">
        <v>6</v>
      </c>
      <c r="BQ169" s="38" t="s">
        <v>116</v>
      </c>
      <c r="BR169" s="96">
        <v>80</v>
      </c>
      <c r="BT169" s="43">
        <v>6</v>
      </c>
      <c r="BU169" s="43">
        <v>0</v>
      </c>
      <c r="BV169" s="2"/>
      <c r="BW169" s="38"/>
      <c r="BX169" s="48">
        <v>0</v>
      </c>
      <c r="BY169" s="48">
        <v>0</v>
      </c>
      <c r="BZ169" s="48">
        <v>0</v>
      </c>
      <c r="CA169" s="48">
        <v>0</v>
      </c>
      <c r="CB169" s="48">
        <v>0</v>
      </c>
      <c r="CC169" s="48">
        <v>0</v>
      </c>
      <c r="CD169" s="48">
        <v>0</v>
      </c>
      <c r="CE169" s="48">
        <v>0</v>
      </c>
      <c r="CF169" s="48"/>
      <c r="CG169" s="48"/>
      <c r="CH169" s="48"/>
      <c r="CI169" s="48">
        <v>0</v>
      </c>
      <c r="CJ169" s="48">
        <v>0</v>
      </c>
      <c r="CK169" s="48">
        <v>0</v>
      </c>
      <c r="CL169" s="48"/>
      <c r="CM169" s="48">
        <v>6</v>
      </c>
      <c r="CO169" s="123">
        <v>0</v>
      </c>
      <c r="CP169" s="123">
        <v>1</v>
      </c>
      <c r="CQ169" s="123">
        <v>1</v>
      </c>
      <c r="CR169" s="123">
        <v>1</v>
      </c>
      <c r="CS169" s="123">
        <v>1</v>
      </c>
      <c r="CT169" s="123">
        <v>1</v>
      </c>
      <c r="CU169" s="123">
        <v>1</v>
      </c>
      <c r="CV169" s="123">
        <v>1</v>
      </c>
      <c r="CW169" s="123">
        <v>1</v>
      </c>
      <c r="CX169" s="123">
        <v>1</v>
      </c>
      <c r="CY169" s="2"/>
      <c r="CZ169" s="2">
        <v>2013</v>
      </c>
      <c r="DA169" s="124">
        <v>41485</v>
      </c>
      <c r="DB169" s="2"/>
      <c r="DC169" s="125">
        <v>1</v>
      </c>
      <c r="DD169" s="125">
        <v>1</v>
      </c>
      <c r="DE169" s="125">
        <v>0.98750000000000004</v>
      </c>
      <c r="DF169" s="125">
        <v>0.97499999999999998</v>
      </c>
      <c r="DG169" s="125">
        <v>0.96250000000000002</v>
      </c>
      <c r="DH169" s="125">
        <v>0.95</v>
      </c>
      <c r="DI169" s="125">
        <v>0.9375</v>
      </c>
      <c r="DJ169" s="125">
        <v>0.92500000000000004</v>
      </c>
      <c r="DK169" s="125">
        <v>0.91249999999999998</v>
      </c>
      <c r="DL169" s="125">
        <v>0.9</v>
      </c>
      <c r="DM169" s="125">
        <v>0.88749999999999996</v>
      </c>
      <c r="DN169" s="125">
        <v>0.875</v>
      </c>
      <c r="DO169" s="125">
        <v>0.86250000000000004</v>
      </c>
      <c r="DP169" s="125">
        <v>0.85</v>
      </c>
      <c r="DQ169" s="125">
        <v>0.83750000000000002</v>
      </c>
      <c r="DR169" s="125">
        <v>0.82499999999999996</v>
      </c>
      <c r="DS169" s="125">
        <v>0.8125</v>
      </c>
      <c r="DT169" s="125">
        <v>0.8</v>
      </c>
      <c r="DU169" s="125">
        <v>0.78749999999999998</v>
      </c>
      <c r="DV169" s="125">
        <v>0.77500000000000002</v>
      </c>
      <c r="DW169" s="125">
        <v>0.76249999999999996</v>
      </c>
      <c r="DX169" s="125">
        <v>0.75</v>
      </c>
      <c r="DY169" s="125">
        <v>0.73750000000000004</v>
      </c>
      <c r="DZ169" s="125">
        <v>0.72499999999999998</v>
      </c>
      <c r="EA169" s="125">
        <v>0.71250000000000002</v>
      </c>
      <c r="EB169" s="125">
        <v>0.7</v>
      </c>
      <c r="EC169" s="125">
        <v>0.6875</v>
      </c>
      <c r="ED169" s="125">
        <v>0.67500000000000004</v>
      </c>
      <c r="EE169" s="125">
        <v>0.66249999999999998</v>
      </c>
      <c r="EF169" s="125">
        <v>0.65</v>
      </c>
      <c r="EG169" s="125">
        <v>0.63749999999999996</v>
      </c>
      <c r="EH169" s="125">
        <v>0.625</v>
      </c>
      <c r="EI169" s="125">
        <v>0.61250000000000004</v>
      </c>
      <c r="EJ169" s="125">
        <v>0.6</v>
      </c>
      <c r="EK169" s="125">
        <v>0.58750000000000002</v>
      </c>
      <c r="EL169" s="125">
        <v>0.57499999999999996</v>
      </c>
      <c r="EM169" s="125">
        <v>0.5625</v>
      </c>
      <c r="EN169" s="125">
        <v>0.55000000000000004</v>
      </c>
      <c r="EO169" s="125">
        <v>0.53749999999999998</v>
      </c>
      <c r="EP169" s="2"/>
      <c r="EQ169" s="2"/>
      <c r="ER169" s="126">
        <v>0</v>
      </c>
      <c r="ES169" s="126">
        <v>95902.162502304403</v>
      </c>
      <c r="ET169" s="126">
        <v>94703.385471025598</v>
      </c>
      <c r="EU169" s="126">
        <v>93504.608439746793</v>
      </c>
      <c r="EV169" s="126">
        <v>92305.831408467988</v>
      </c>
      <c r="EW169" s="126">
        <v>91107.054377189183</v>
      </c>
      <c r="EX169" s="126">
        <v>89908.277345910377</v>
      </c>
      <c r="EY169" s="126">
        <v>88709.500314631572</v>
      </c>
      <c r="EZ169" s="126">
        <v>87510.723283352767</v>
      </c>
      <c r="FA169" s="126">
        <v>86311.946252073962</v>
      </c>
      <c r="FB169" s="126">
        <v>85113.169220795156</v>
      </c>
      <c r="FC169" s="126">
        <v>83914.392189516351</v>
      </c>
      <c r="FD169" s="126">
        <v>82715.615158237546</v>
      </c>
      <c r="FE169" s="126">
        <v>81516.838126958741</v>
      </c>
      <c r="FF169" s="126">
        <v>80318.061095679936</v>
      </c>
      <c r="FG169" s="126">
        <v>79119.28406440113</v>
      </c>
      <c r="FH169" s="126">
        <v>77920.507033122325</v>
      </c>
      <c r="FI169" s="126">
        <v>76721.73000184352</v>
      </c>
      <c r="FJ169" s="126">
        <v>75522.952970564715</v>
      </c>
      <c r="FK169" s="126">
        <v>74324.175939285909</v>
      </c>
      <c r="FL169" s="126">
        <v>73125.398908007104</v>
      </c>
      <c r="FM169" s="126">
        <v>71926.621876728299</v>
      </c>
      <c r="FN169" s="126">
        <v>70727.844845449508</v>
      </c>
      <c r="FO169" s="126">
        <v>69529.067814170689</v>
      </c>
      <c r="FP169" s="126">
        <v>68330.290782891883</v>
      </c>
      <c r="FQ169" s="126">
        <v>67131.513751613078</v>
      </c>
      <c r="FR169" s="126">
        <v>65932.736720334273</v>
      </c>
      <c r="FS169" s="126">
        <v>64733.959689055475</v>
      </c>
      <c r="FT169" s="126">
        <v>63535.182657776662</v>
      </c>
      <c r="FU169" s="126">
        <v>62336.405626497864</v>
      </c>
      <c r="FV169" s="126">
        <v>61137.628595219052</v>
      </c>
      <c r="FW169" s="126">
        <v>59938.851563940254</v>
      </c>
      <c r="FX169" s="126">
        <v>58740.074532661449</v>
      </c>
      <c r="FY169" s="126">
        <v>57541.297501382644</v>
      </c>
      <c r="FZ169" s="126">
        <v>56342.520470103838</v>
      </c>
      <c r="GA169" s="126">
        <v>55143.743438825026</v>
      </c>
      <c r="GB169" s="126">
        <v>53944.966407546228</v>
      </c>
      <c r="GC169" s="126">
        <v>52746.189376267423</v>
      </c>
      <c r="GD169" s="126">
        <v>51547.412344988617</v>
      </c>
    </row>
    <row r="170" spans="1:188">
      <c r="E170" s="118" t="s">
        <v>672</v>
      </c>
      <c r="F170" s="118" t="s">
        <v>673</v>
      </c>
      <c r="G170" s="118" t="s">
        <v>707</v>
      </c>
      <c r="H170" s="118" t="s">
        <v>708</v>
      </c>
      <c r="I170" s="118" t="s">
        <v>709</v>
      </c>
      <c r="J170" s="118">
        <v>58</v>
      </c>
      <c r="K170" s="118" t="s">
        <v>260</v>
      </c>
      <c r="L170" s="118" t="s">
        <v>260</v>
      </c>
      <c r="M170" s="118" t="s">
        <v>261</v>
      </c>
      <c r="N170" s="118" t="s">
        <v>262</v>
      </c>
      <c r="O170" s="119">
        <v>16.31644</v>
      </c>
      <c r="P170" s="119">
        <v>49.9</v>
      </c>
      <c r="Q170" s="119">
        <v>0</v>
      </c>
      <c r="R170" s="119">
        <v>0</v>
      </c>
      <c r="S170" s="119">
        <v>0</v>
      </c>
      <c r="T170" s="119">
        <v>0</v>
      </c>
      <c r="U170" s="119">
        <v>0</v>
      </c>
      <c r="V170" s="119">
        <v>0</v>
      </c>
      <c r="W170" s="119">
        <v>0</v>
      </c>
      <c r="X170" s="119">
        <v>0</v>
      </c>
      <c r="Y170" s="119">
        <v>0</v>
      </c>
      <c r="Z170" s="119"/>
      <c r="AA170" s="119"/>
      <c r="AB170" s="119"/>
      <c r="AC170" s="119"/>
      <c r="AD170" s="119"/>
      <c r="AE170" s="119"/>
      <c r="AF170" s="119"/>
      <c r="AG170" s="119"/>
      <c r="AH170" s="119"/>
      <c r="AI170" s="119"/>
      <c r="AJ170" s="119"/>
      <c r="AK170" s="119"/>
      <c r="AL170" s="119"/>
      <c r="AM170" s="119"/>
      <c r="AN170" s="119"/>
      <c r="AO170" s="119"/>
      <c r="AP170" s="119"/>
      <c r="AQ170" s="119"/>
      <c r="AR170" s="119"/>
      <c r="AS170" s="119"/>
      <c r="AT170" s="119"/>
      <c r="AU170" s="119"/>
      <c r="AV170" s="119"/>
      <c r="AW170" s="119"/>
      <c r="AX170" s="119"/>
      <c r="AY170" s="119"/>
      <c r="AZ170" s="119"/>
      <c r="BA170" s="119"/>
      <c r="BB170" s="119"/>
      <c r="BD170" s="100">
        <v>66.216440000000006</v>
      </c>
      <c r="BF170" s="120">
        <v>4</v>
      </c>
      <c r="BH170" s="43">
        <v>16.2</v>
      </c>
      <c r="BI170" s="43">
        <v>0</v>
      </c>
      <c r="BJ170" s="43">
        <v>0</v>
      </c>
      <c r="BL170" s="43" t="s">
        <v>263</v>
      </c>
      <c r="BM170" s="43">
        <v>0</v>
      </c>
      <c r="BN170" s="121" t="s">
        <v>263</v>
      </c>
      <c r="BP170" s="122">
        <v>6</v>
      </c>
      <c r="BQ170" s="38" t="s">
        <v>116</v>
      </c>
      <c r="BR170" s="96">
        <v>80</v>
      </c>
      <c r="BT170" s="43">
        <v>6</v>
      </c>
      <c r="BU170" s="43">
        <v>0</v>
      </c>
      <c r="BW170" s="38"/>
      <c r="BX170" s="48">
        <v>0</v>
      </c>
      <c r="BY170" s="48">
        <v>0</v>
      </c>
      <c r="BZ170" s="48">
        <v>0</v>
      </c>
      <c r="CA170" s="48">
        <v>0</v>
      </c>
      <c r="CB170" s="48">
        <v>0</v>
      </c>
      <c r="CC170" s="48">
        <v>0</v>
      </c>
      <c r="CD170" s="48">
        <v>0</v>
      </c>
      <c r="CE170" s="48">
        <v>0</v>
      </c>
      <c r="CF170" s="48"/>
      <c r="CG170" s="48"/>
      <c r="CH170" s="48"/>
      <c r="CI170" s="48">
        <v>0</v>
      </c>
      <c r="CJ170" s="48">
        <v>0</v>
      </c>
      <c r="CK170" s="48">
        <v>0</v>
      </c>
      <c r="CL170" s="48"/>
      <c r="CM170" s="48">
        <v>6</v>
      </c>
      <c r="CO170" s="123">
        <v>1</v>
      </c>
      <c r="CP170" s="123">
        <v>1</v>
      </c>
      <c r="CQ170" s="123">
        <v>1</v>
      </c>
      <c r="CR170" s="123">
        <v>1</v>
      </c>
      <c r="CS170" s="123">
        <v>1</v>
      </c>
      <c r="CT170" s="123">
        <v>1</v>
      </c>
      <c r="CU170" s="123">
        <v>1</v>
      </c>
      <c r="CV170" s="123">
        <v>1</v>
      </c>
      <c r="CW170" s="123">
        <v>1</v>
      </c>
      <c r="CX170" s="123">
        <v>1</v>
      </c>
      <c r="CZ170" s="2">
        <v>2012</v>
      </c>
      <c r="DA170" s="124">
        <v>41120</v>
      </c>
      <c r="DC170" s="125">
        <v>1</v>
      </c>
      <c r="DD170" s="125">
        <v>0.98750000000000004</v>
      </c>
      <c r="DE170" s="125">
        <v>0.97499999999999998</v>
      </c>
      <c r="DF170" s="125">
        <v>0.96250000000000002</v>
      </c>
      <c r="DG170" s="125">
        <v>0.95</v>
      </c>
      <c r="DH170" s="125">
        <v>0.9375</v>
      </c>
      <c r="DI170" s="125">
        <v>0.92500000000000004</v>
      </c>
      <c r="DJ170" s="125">
        <v>0.91249999999999998</v>
      </c>
      <c r="DK170" s="125">
        <v>0.9</v>
      </c>
      <c r="DL170" s="125">
        <v>0.88749999999999996</v>
      </c>
      <c r="DM170" s="125">
        <v>0.875</v>
      </c>
      <c r="DN170" s="125">
        <v>0.86250000000000004</v>
      </c>
      <c r="DO170" s="125">
        <v>0.85</v>
      </c>
      <c r="DP170" s="125">
        <v>0.83750000000000002</v>
      </c>
      <c r="DQ170" s="125">
        <v>0.82499999999999996</v>
      </c>
      <c r="DR170" s="125">
        <v>0.8125</v>
      </c>
      <c r="DS170" s="125">
        <v>0.8</v>
      </c>
      <c r="DT170" s="125">
        <v>0.78749999999999998</v>
      </c>
      <c r="DU170" s="125">
        <v>0.77500000000000002</v>
      </c>
      <c r="DV170" s="125">
        <v>0.76249999999999996</v>
      </c>
      <c r="DW170" s="125">
        <v>0.75</v>
      </c>
      <c r="DX170" s="125">
        <v>0.73750000000000004</v>
      </c>
      <c r="DY170" s="125">
        <v>0.72499999999999998</v>
      </c>
      <c r="DZ170" s="125">
        <v>0.71250000000000002</v>
      </c>
      <c r="EA170" s="125">
        <v>0.7</v>
      </c>
      <c r="EB170" s="125">
        <v>0.6875</v>
      </c>
      <c r="EC170" s="125">
        <v>0.67500000000000004</v>
      </c>
      <c r="ED170" s="125">
        <v>0.66249999999999998</v>
      </c>
      <c r="EE170" s="125">
        <v>0.65</v>
      </c>
      <c r="EF170" s="125">
        <v>0.63749999999999996</v>
      </c>
      <c r="EG170" s="125">
        <v>0.625</v>
      </c>
      <c r="EH170" s="125">
        <v>0.61250000000000004</v>
      </c>
      <c r="EI170" s="125">
        <v>0.6</v>
      </c>
      <c r="EJ170" s="125">
        <v>0.58750000000000002</v>
      </c>
      <c r="EK170" s="125">
        <v>0.57499999999999996</v>
      </c>
      <c r="EL170" s="125">
        <v>0.5625</v>
      </c>
      <c r="EM170" s="125">
        <v>0.55000000000000004</v>
      </c>
      <c r="EN170" s="125">
        <v>0.53749999999999998</v>
      </c>
      <c r="EO170" s="125">
        <v>0.52500000000000002</v>
      </c>
      <c r="ER170" s="126">
        <v>49916.2</v>
      </c>
      <c r="ES170" s="126">
        <v>15.9975</v>
      </c>
      <c r="ET170" s="126">
        <v>15.794999999999998</v>
      </c>
      <c r="EU170" s="126">
        <v>15.592499999999999</v>
      </c>
      <c r="EV170" s="126">
        <v>15.389999999999999</v>
      </c>
      <c r="EW170" s="126">
        <v>15.1875</v>
      </c>
      <c r="EX170" s="126">
        <v>14.984999999999999</v>
      </c>
      <c r="EY170" s="126">
        <v>14.782499999999999</v>
      </c>
      <c r="EZ170" s="126">
        <v>14.58</v>
      </c>
      <c r="FA170" s="126">
        <v>14.3775</v>
      </c>
      <c r="FB170" s="126">
        <v>14.174999999999999</v>
      </c>
      <c r="FC170" s="126">
        <v>13.9725</v>
      </c>
      <c r="FD170" s="126">
        <v>13.77</v>
      </c>
      <c r="FE170" s="126">
        <v>13.567499999999999</v>
      </c>
      <c r="FF170" s="126">
        <v>13.364999999999998</v>
      </c>
      <c r="FG170" s="126">
        <v>13.1625</v>
      </c>
      <c r="FH170" s="126">
        <v>12.96</v>
      </c>
      <c r="FI170" s="126">
        <v>12.757499999999999</v>
      </c>
      <c r="FJ170" s="126">
        <v>12.555</v>
      </c>
      <c r="FK170" s="126">
        <v>12.352499999999999</v>
      </c>
      <c r="FL170" s="126">
        <v>12.149999999999999</v>
      </c>
      <c r="FM170" s="126">
        <v>11.9475</v>
      </c>
      <c r="FN170" s="126">
        <v>11.744999999999999</v>
      </c>
      <c r="FO170" s="126">
        <v>11.5425</v>
      </c>
      <c r="FP170" s="126">
        <v>11.339999999999998</v>
      </c>
      <c r="FQ170" s="126">
        <v>11.137499999999999</v>
      </c>
      <c r="FR170" s="126">
        <v>10.935</v>
      </c>
      <c r="FS170" s="126">
        <v>10.7325</v>
      </c>
      <c r="FT170" s="126">
        <v>10.53</v>
      </c>
      <c r="FU170" s="126">
        <v>10.327499999999999</v>
      </c>
      <c r="FV170" s="126">
        <v>10.125</v>
      </c>
      <c r="FW170" s="126">
        <v>9.9224999999999994</v>
      </c>
      <c r="FX170" s="126">
        <v>9.7199999999999989</v>
      </c>
      <c r="FY170" s="126">
        <v>9.5175000000000001</v>
      </c>
      <c r="FZ170" s="126">
        <v>9.3149999999999995</v>
      </c>
      <c r="GA170" s="126">
        <v>9.1124999999999989</v>
      </c>
      <c r="GB170" s="126">
        <v>8.91</v>
      </c>
      <c r="GC170" s="126">
        <v>8.7074999999999996</v>
      </c>
      <c r="GD170" s="126">
        <v>8.5050000000000008</v>
      </c>
    </row>
    <row r="171" spans="1:188" s="5" customFormat="1" ht="15.75">
      <c r="A171" s="51"/>
      <c r="B171" s="51"/>
      <c r="D171" s="2"/>
      <c r="E171" s="118" t="s">
        <v>672</v>
      </c>
      <c r="F171" s="118" t="s">
        <v>673</v>
      </c>
      <c r="G171" s="118" t="s">
        <v>710</v>
      </c>
      <c r="H171" s="118" t="s">
        <v>711</v>
      </c>
      <c r="I171" s="118" t="s">
        <v>712</v>
      </c>
      <c r="J171" s="118">
        <v>120</v>
      </c>
      <c r="K171" s="118" t="s">
        <v>260</v>
      </c>
      <c r="L171" s="118" t="s">
        <v>260</v>
      </c>
      <c r="M171" s="118" t="s">
        <v>274</v>
      </c>
      <c r="N171" s="118" t="s">
        <v>262</v>
      </c>
      <c r="O171" s="119">
        <v>27.72672</v>
      </c>
      <c r="P171" s="119">
        <v>54.535861926415897</v>
      </c>
      <c r="Q171" s="119">
        <v>0</v>
      </c>
      <c r="R171" s="119">
        <v>0</v>
      </c>
      <c r="S171" s="119">
        <v>0</v>
      </c>
      <c r="T171" s="119">
        <v>0</v>
      </c>
      <c r="U171" s="119">
        <v>0</v>
      </c>
      <c r="V171" s="119">
        <v>0</v>
      </c>
      <c r="W171" s="119">
        <v>0</v>
      </c>
      <c r="X171" s="119">
        <v>0</v>
      </c>
      <c r="Y171" s="119">
        <v>0</v>
      </c>
      <c r="Z171" s="119"/>
      <c r="AA171" s="119"/>
      <c r="AB171" s="119"/>
      <c r="AC171" s="119"/>
      <c r="AD171" s="119"/>
      <c r="AE171" s="119"/>
      <c r="AF171" s="119"/>
      <c r="AG171" s="119"/>
      <c r="AH171" s="119"/>
      <c r="AI171" s="119"/>
      <c r="AJ171" s="119"/>
      <c r="AK171" s="119"/>
      <c r="AL171" s="119"/>
      <c r="AM171" s="119"/>
      <c r="AN171" s="119"/>
      <c r="AO171" s="119"/>
      <c r="AP171" s="119"/>
      <c r="AQ171" s="119"/>
      <c r="AR171" s="119"/>
      <c r="AS171" s="119"/>
      <c r="AT171" s="119"/>
      <c r="AU171" s="119"/>
      <c r="AV171" s="119"/>
      <c r="AW171" s="119"/>
      <c r="AX171" s="119"/>
      <c r="AY171" s="119"/>
      <c r="AZ171" s="119"/>
      <c r="BA171" s="119"/>
      <c r="BB171" s="119"/>
      <c r="BC171" s="2"/>
      <c r="BD171" s="100">
        <v>82.262581926415891</v>
      </c>
      <c r="BF171" s="120">
        <v>3</v>
      </c>
      <c r="BH171" s="43">
        <v>0</v>
      </c>
      <c r="BI171" s="43">
        <v>0</v>
      </c>
      <c r="BJ171" s="43">
        <v>0</v>
      </c>
      <c r="BK171" s="2"/>
      <c r="BL171" s="43" t="s">
        <v>263</v>
      </c>
      <c r="BM171" s="43">
        <v>0</v>
      </c>
      <c r="BN171" s="121" t="s">
        <v>263</v>
      </c>
      <c r="BP171" s="122">
        <v>15</v>
      </c>
      <c r="BQ171" s="38" t="s">
        <v>125</v>
      </c>
      <c r="BR171" s="96">
        <v>80</v>
      </c>
      <c r="BT171" s="43">
        <v>0</v>
      </c>
      <c r="BU171" s="43">
        <v>0</v>
      </c>
      <c r="BV171" s="2"/>
      <c r="BW171" s="38"/>
      <c r="BX171" s="48">
        <v>0</v>
      </c>
      <c r="BY171" s="48">
        <v>0</v>
      </c>
      <c r="BZ171" s="48">
        <v>0</v>
      </c>
      <c r="CA171" s="48">
        <v>0</v>
      </c>
      <c r="CB171" s="48">
        <v>0</v>
      </c>
      <c r="CC171" s="48">
        <v>0</v>
      </c>
      <c r="CD171" s="48">
        <v>0</v>
      </c>
      <c r="CE171" s="48">
        <v>0</v>
      </c>
      <c r="CF171" s="48"/>
      <c r="CG171" s="48"/>
      <c r="CH171" s="48"/>
      <c r="CI171" s="48">
        <v>15</v>
      </c>
      <c r="CJ171" s="48">
        <v>0</v>
      </c>
      <c r="CK171" s="48">
        <v>0</v>
      </c>
      <c r="CL171" s="48"/>
      <c r="CM171" s="48">
        <v>15</v>
      </c>
      <c r="CO171" s="123">
        <v>1</v>
      </c>
      <c r="CP171" s="123">
        <v>1</v>
      </c>
      <c r="CQ171" s="123">
        <v>1</v>
      </c>
      <c r="CR171" s="123">
        <v>1</v>
      </c>
      <c r="CS171" s="123">
        <v>1</v>
      </c>
      <c r="CT171" s="123">
        <v>1</v>
      </c>
      <c r="CU171" s="123">
        <v>1</v>
      </c>
      <c r="CV171" s="123">
        <v>1</v>
      </c>
      <c r="CW171" s="123">
        <v>1</v>
      </c>
      <c r="CX171" s="123">
        <v>1</v>
      </c>
      <c r="CY171" s="2"/>
      <c r="CZ171" s="2">
        <v>2012</v>
      </c>
      <c r="DA171" s="124">
        <v>41120</v>
      </c>
      <c r="DB171" s="2"/>
      <c r="DC171" s="125">
        <v>1</v>
      </c>
      <c r="DD171" s="125">
        <v>0.98750000000000004</v>
      </c>
      <c r="DE171" s="125">
        <v>0.97499999999999998</v>
      </c>
      <c r="DF171" s="125">
        <v>0.96250000000000002</v>
      </c>
      <c r="DG171" s="125">
        <v>0.95</v>
      </c>
      <c r="DH171" s="125">
        <v>0.9375</v>
      </c>
      <c r="DI171" s="125">
        <v>0.92500000000000004</v>
      </c>
      <c r="DJ171" s="125">
        <v>0.91249999999999998</v>
      </c>
      <c r="DK171" s="125">
        <v>0.9</v>
      </c>
      <c r="DL171" s="125">
        <v>0.88749999999999996</v>
      </c>
      <c r="DM171" s="125">
        <v>0.875</v>
      </c>
      <c r="DN171" s="125">
        <v>0.86250000000000004</v>
      </c>
      <c r="DO171" s="125">
        <v>0.85</v>
      </c>
      <c r="DP171" s="125">
        <v>0.83750000000000002</v>
      </c>
      <c r="DQ171" s="125">
        <v>0.82499999999999996</v>
      </c>
      <c r="DR171" s="125">
        <v>0.8125</v>
      </c>
      <c r="DS171" s="125">
        <v>0.8</v>
      </c>
      <c r="DT171" s="125">
        <v>0.78749999999999998</v>
      </c>
      <c r="DU171" s="125">
        <v>0.77500000000000002</v>
      </c>
      <c r="DV171" s="125">
        <v>0.76249999999999996</v>
      </c>
      <c r="DW171" s="125">
        <v>0.75</v>
      </c>
      <c r="DX171" s="125">
        <v>0.73750000000000004</v>
      </c>
      <c r="DY171" s="125">
        <v>0.72499999999999998</v>
      </c>
      <c r="DZ171" s="125">
        <v>0.71250000000000002</v>
      </c>
      <c r="EA171" s="125">
        <v>0.7</v>
      </c>
      <c r="EB171" s="125">
        <v>0.6875</v>
      </c>
      <c r="EC171" s="125">
        <v>0.67500000000000004</v>
      </c>
      <c r="ED171" s="125">
        <v>0.66249999999999998</v>
      </c>
      <c r="EE171" s="125">
        <v>0.65</v>
      </c>
      <c r="EF171" s="125">
        <v>0.63749999999999996</v>
      </c>
      <c r="EG171" s="125">
        <v>0.625</v>
      </c>
      <c r="EH171" s="125">
        <v>0.61250000000000004</v>
      </c>
      <c r="EI171" s="125">
        <v>0.6</v>
      </c>
      <c r="EJ171" s="125">
        <v>0.58750000000000002</v>
      </c>
      <c r="EK171" s="125">
        <v>0.57499999999999996</v>
      </c>
      <c r="EL171" s="125">
        <v>0.5625</v>
      </c>
      <c r="EM171" s="125">
        <v>0.55000000000000004</v>
      </c>
      <c r="EN171" s="125">
        <v>0.53749999999999998</v>
      </c>
      <c r="EO171" s="125">
        <v>0.52500000000000002</v>
      </c>
      <c r="EP171" s="2"/>
      <c r="EQ171" s="2"/>
      <c r="ER171" s="126">
        <v>54535.861926415899</v>
      </c>
      <c r="ES171" s="126">
        <v>0</v>
      </c>
      <c r="ET171" s="126">
        <v>0</v>
      </c>
      <c r="EU171" s="126">
        <v>0</v>
      </c>
      <c r="EV171" s="126">
        <v>0</v>
      </c>
      <c r="EW171" s="126">
        <v>0</v>
      </c>
      <c r="EX171" s="126">
        <v>0</v>
      </c>
      <c r="EY171" s="126">
        <v>0</v>
      </c>
      <c r="EZ171" s="126">
        <v>0</v>
      </c>
      <c r="FA171" s="126">
        <v>0</v>
      </c>
      <c r="FB171" s="126">
        <v>0</v>
      </c>
      <c r="FC171" s="126">
        <v>0</v>
      </c>
      <c r="FD171" s="126">
        <v>0</v>
      </c>
      <c r="FE171" s="126">
        <v>0</v>
      </c>
      <c r="FF171" s="126">
        <v>0</v>
      </c>
      <c r="FG171" s="126">
        <v>0</v>
      </c>
      <c r="FH171" s="126">
        <v>0</v>
      </c>
      <c r="FI171" s="126">
        <v>0</v>
      </c>
      <c r="FJ171" s="126">
        <v>0</v>
      </c>
      <c r="FK171" s="126">
        <v>0</v>
      </c>
      <c r="FL171" s="126">
        <v>0</v>
      </c>
      <c r="FM171" s="126">
        <v>0</v>
      </c>
      <c r="FN171" s="126">
        <v>0</v>
      </c>
      <c r="FO171" s="126">
        <v>0</v>
      </c>
      <c r="FP171" s="126">
        <v>0</v>
      </c>
      <c r="FQ171" s="126">
        <v>0</v>
      </c>
      <c r="FR171" s="126">
        <v>0</v>
      </c>
      <c r="FS171" s="126">
        <v>0</v>
      </c>
      <c r="FT171" s="126">
        <v>0</v>
      </c>
      <c r="FU171" s="126">
        <v>0</v>
      </c>
      <c r="FV171" s="126">
        <v>0</v>
      </c>
      <c r="FW171" s="126">
        <v>0</v>
      </c>
      <c r="FX171" s="126">
        <v>0</v>
      </c>
      <c r="FY171" s="126">
        <v>0</v>
      </c>
      <c r="FZ171" s="126">
        <v>0</v>
      </c>
      <c r="GA171" s="126">
        <v>0</v>
      </c>
      <c r="GB171" s="126">
        <v>0</v>
      </c>
      <c r="GC171" s="126">
        <v>0</v>
      </c>
      <c r="GD171" s="126">
        <v>0</v>
      </c>
    </row>
    <row r="172" spans="1:188">
      <c r="E172" s="118" t="s">
        <v>672</v>
      </c>
      <c r="F172" s="118" t="s">
        <v>673</v>
      </c>
      <c r="G172" s="118" t="s">
        <v>713</v>
      </c>
      <c r="H172" s="118" t="s">
        <v>714</v>
      </c>
      <c r="I172" s="118" t="s">
        <v>715</v>
      </c>
      <c r="J172" s="118">
        <v>120</v>
      </c>
      <c r="K172" s="118" t="s">
        <v>269</v>
      </c>
      <c r="L172" s="118" t="s">
        <v>269</v>
      </c>
      <c r="M172" s="118" t="s">
        <v>261</v>
      </c>
      <c r="N172" s="118" t="s">
        <v>262</v>
      </c>
      <c r="O172" s="119">
        <v>29.78</v>
      </c>
      <c r="P172" s="119">
        <v>113.048119057462</v>
      </c>
      <c r="Q172" s="119">
        <v>107.341765099859</v>
      </c>
      <c r="R172" s="119">
        <v>0</v>
      </c>
      <c r="S172" s="119">
        <v>0</v>
      </c>
      <c r="T172" s="119">
        <v>0</v>
      </c>
      <c r="U172" s="119">
        <v>0</v>
      </c>
      <c r="V172" s="119">
        <v>0</v>
      </c>
      <c r="W172" s="119">
        <v>0</v>
      </c>
      <c r="X172" s="119">
        <v>0</v>
      </c>
      <c r="Y172" s="119">
        <v>0</v>
      </c>
      <c r="Z172" s="119"/>
      <c r="AA172" s="119"/>
      <c r="AB172" s="119"/>
      <c r="AC172" s="119"/>
      <c r="AD172" s="119"/>
      <c r="AE172" s="119"/>
      <c r="AF172" s="119"/>
      <c r="AG172" s="119"/>
      <c r="AH172" s="119"/>
      <c r="AI172" s="119"/>
      <c r="AJ172" s="119"/>
      <c r="AK172" s="119"/>
      <c r="AL172" s="119"/>
      <c r="AM172" s="119"/>
      <c r="AN172" s="119"/>
      <c r="AO172" s="119"/>
      <c r="AP172" s="119"/>
      <c r="AQ172" s="119"/>
      <c r="AR172" s="119"/>
      <c r="AS172" s="119"/>
      <c r="AT172" s="119"/>
      <c r="AU172" s="119"/>
      <c r="AV172" s="119"/>
      <c r="AW172" s="119"/>
      <c r="AX172" s="119"/>
      <c r="AY172" s="119"/>
      <c r="AZ172" s="119"/>
      <c r="BA172" s="119"/>
      <c r="BB172" s="119"/>
      <c r="BD172" s="100">
        <v>250.16988415732101</v>
      </c>
      <c r="BF172" s="120">
        <v>4</v>
      </c>
      <c r="BH172" s="43">
        <v>0</v>
      </c>
      <c r="BI172" s="43">
        <v>0</v>
      </c>
      <c r="BJ172" s="43">
        <v>0</v>
      </c>
      <c r="BL172" s="43" t="s">
        <v>263</v>
      </c>
      <c r="BM172" s="43">
        <v>0</v>
      </c>
      <c r="BN172" s="121" t="s">
        <v>263</v>
      </c>
      <c r="BP172" s="122">
        <v>6</v>
      </c>
      <c r="BQ172" s="38" t="s">
        <v>116</v>
      </c>
      <c r="BR172" s="96">
        <v>80</v>
      </c>
      <c r="BT172" s="43">
        <v>6</v>
      </c>
      <c r="BU172" s="43">
        <v>0</v>
      </c>
      <c r="BW172" s="38"/>
      <c r="BX172" s="48">
        <v>0</v>
      </c>
      <c r="BY172" s="48">
        <v>0</v>
      </c>
      <c r="BZ172" s="48">
        <v>0</v>
      </c>
      <c r="CA172" s="48">
        <v>0</v>
      </c>
      <c r="CB172" s="48">
        <v>0</v>
      </c>
      <c r="CC172" s="48">
        <v>0</v>
      </c>
      <c r="CD172" s="48">
        <v>0</v>
      </c>
      <c r="CE172" s="48">
        <v>0</v>
      </c>
      <c r="CF172" s="48"/>
      <c r="CG172" s="48"/>
      <c r="CH172" s="48"/>
      <c r="CI172" s="48">
        <v>0</v>
      </c>
      <c r="CJ172" s="48">
        <v>0</v>
      </c>
      <c r="CK172" s="48">
        <v>0</v>
      </c>
      <c r="CL172" s="48"/>
      <c r="CM172" s="48">
        <v>6</v>
      </c>
      <c r="CO172" s="123">
        <v>0.57092451211131223</v>
      </c>
      <c r="CP172" s="123">
        <v>1</v>
      </c>
      <c r="CQ172" s="123">
        <v>1</v>
      </c>
      <c r="CR172" s="123">
        <v>1</v>
      </c>
      <c r="CS172" s="123">
        <v>1</v>
      </c>
      <c r="CT172" s="123">
        <v>1</v>
      </c>
      <c r="CU172" s="123">
        <v>1</v>
      </c>
      <c r="CV172" s="123">
        <v>1</v>
      </c>
      <c r="CW172" s="123">
        <v>1</v>
      </c>
      <c r="CX172" s="123">
        <v>1</v>
      </c>
      <c r="CZ172" s="2">
        <v>2013</v>
      </c>
      <c r="DA172" s="124">
        <v>41485</v>
      </c>
      <c r="DC172" s="125">
        <v>1</v>
      </c>
      <c r="DD172" s="125">
        <v>1</v>
      </c>
      <c r="DE172" s="125">
        <v>0.98750000000000004</v>
      </c>
      <c r="DF172" s="125">
        <v>0.97499999999999998</v>
      </c>
      <c r="DG172" s="125">
        <v>0.96250000000000002</v>
      </c>
      <c r="DH172" s="125">
        <v>0.95</v>
      </c>
      <c r="DI172" s="125">
        <v>0.9375</v>
      </c>
      <c r="DJ172" s="125">
        <v>0.92500000000000004</v>
      </c>
      <c r="DK172" s="125">
        <v>0.91249999999999998</v>
      </c>
      <c r="DL172" s="125">
        <v>0.9</v>
      </c>
      <c r="DM172" s="125">
        <v>0.88749999999999996</v>
      </c>
      <c r="DN172" s="125">
        <v>0.875</v>
      </c>
      <c r="DO172" s="125">
        <v>0.86250000000000004</v>
      </c>
      <c r="DP172" s="125">
        <v>0.85</v>
      </c>
      <c r="DQ172" s="125">
        <v>0.83750000000000002</v>
      </c>
      <c r="DR172" s="125">
        <v>0.82499999999999996</v>
      </c>
      <c r="DS172" s="125">
        <v>0.8125</v>
      </c>
      <c r="DT172" s="125">
        <v>0.8</v>
      </c>
      <c r="DU172" s="125">
        <v>0.78749999999999998</v>
      </c>
      <c r="DV172" s="125">
        <v>0.77500000000000002</v>
      </c>
      <c r="DW172" s="125">
        <v>0.76249999999999996</v>
      </c>
      <c r="DX172" s="125">
        <v>0.75</v>
      </c>
      <c r="DY172" s="125">
        <v>0.73750000000000004</v>
      </c>
      <c r="DZ172" s="125">
        <v>0.72499999999999998</v>
      </c>
      <c r="EA172" s="125">
        <v>0.71250000000000002</v>
      </c>
      <c r="EB172" s="125">
        <v>0.7</v>
      </c>
      <c r="EC172" s="125">
        <v>0.6875</v>
      </c>
      <c r="ED172" s="125">
        <v>0.67500000000000004</v>
      </c>
      <c r="EE172" s="125">
        <v>0.66249999999999998</v>
      </c>
      <c r="EF172" s="125">
        <v>0.65</v>
      </c>
      <c r="EG172" s="125">
        <v>0.63749999999999996</v>
      </c>
      <c r="EH172" s="125">
        <v>0.625</v>
      </c>
      <c r="EI172" s="125">
        <v>0.61250000000000004</v>
      </c>
      <c r="EJ172" s="125">
        <v>0.6</v>
      </c>
      <c r="EK172" s="125">
        <v>0.58750000000000002</v>
      </c>
      <c r="EL172" s="125">
        <v>0.57499999999999996</v>
      </c>
      <c r="EM172" s="125">
        <v>0.5625</v>
      </c>
      <c r="EN172" s="125">
        <v>0.55000000000000004</v>
      </c>
      <c r="EO172" s="125">
        <v>0.53749999999999998</v>
      </c>
      <c r="ER172" s="126">
        <v>113048.119057462</v>
      </c>
      <c r="ES172" s="126">
        <v>107341.76509985901</v>
      </c>
      <c r="ET172" s="126">
        <v>105999.99303611078</v>
      </c>
      <c r="EU172" s="126">
        <v>104658.22097236253</v>
      </c>
      <c r="EV172" s="126">
        <v>103316.4489086143</v>
      </c>
      <c r="EW172" s="126">
        <v>101974.67684486606</v>
      </c>
      <c r="EX172" s="126">
        <v>100632.90478111782</v>
      </c>
      <c r="EY172" s="126">
        <v>99291.13271736959</v>
      </c>
      <c r="EZ172" s="126">
        <v>97949.360653621348</v>
      </c>
      <c r="FA172" s="126">
        <v>96607.588589873107</v>
      </c>
      <c r="FB172" s="126">
        <v>95265.816526124865</v>
      </c>
      <c r="FC172" s="126">
        <v>93924.044462376638</v>
      </c>
      <c r="FD172" s="126">
        <v>92582.272398628396</v>
      </c>
      <c r="FE172" s="126">
        <v>91240.500334880155</v>
      </c>
      <c r="FF172" s="126">
        <v>89898.728271131928</v>
      </c>
      <c r="FG172" s="126">
        <v>88556.956207383686</v>
      </c>
      <c r="FH172" s="126">
        <v>87215.184143635444</v>
      </c>
      <c r="FI172" s="126">
        <v>85873.412079887217</v>
      </c>
      <c r="FJ172" s="126">
        <v>84531.640016138976</v>
      </c>
      <c r="FK172" s="126">
        <v>83189.867952390734</v>
      </c>
      <c r="FL172" s="126">
        <v>81848.095888642492</v>
      </c>
      <c r="FM172" s="126">
        <v>80506.323824894265</v>
      </c>
      <c r="FN172" s="126">
        <v>79164.551761146024</v>
      </c>
      <c r="FO172" s="126">
        <v>77822.779697397782</v>
      </c>
      <c r="FP172" s="126">
        <v>76481.00763364954</v>
      </c>
      <c r="FQ172" s="126">
        <v>75139.235569901299</v>
      </c>
      <c r="FR172" s="126">
        <v>73797.463506153072</v>
      </c>
      <c r="FS172" s="126">
        <v>72455.69144240483</v>
      </c>
      <c r="FT172" s="126">
        <v>71113.919378656588</v>
      </c>
      <c r="FU172" s="126">
        <v>69772.147314908361</v>
      </c>
      <c r="FV172" s="126">
        <v>68430.37525116012</v>
      </c>
      <c r="FW172" s="126">
        <v>67088.603187411878</v>
      </c>
      <c r="FX172" s="126">
        <v>65746.831123663651</v>
      </c>
      <c r="FY172" s="126">
        <v>64405.059059915402</v>
      </c>
      <c r="FZ172" s="126">
        <v>63063.286996167168</v>
      </c>
      <c r="GA172" s="126">
        <v>61721.514932418926</v>
      </c>
      <c r="GB172" s="126">
        <v>60379.742868670692</v>
      </c>
      <c r="GC172" s="126">
        <v>59037.970804922457</v>
      </c>
      <c r="GD172" s="126">
        <v>57696.198741174216</v>
      </c>
    </row>
    <row r="173" spans="1:188">
      <c r="E173" s="118" t="s">
        <v>672</v>
      </c>
      <c r="F173" s="118" t="s">
        <v>673</v>
      </c>
      <c r="G173" s="118" t="s">
        <v>716</v>
      </c>
      <c r="H173" s="118" t="s">
        <v>717</v>
      </c>
      <c r="I173" s="118" t="s">
        <v>718</v>
      </c>
      <c r="J173" s="118">
        <v>264</v>
      </c>
      <c r="K173" s="118" t="s">
        <v>260</v>
      </c>
      <c r="L173" s="118" t="s">
        <v>260</v>
      </c>
      <c r="M173" s="118" t="s">
        <v>261</v>
      </c>
      <c r="N173" s="118" t="s">
        <v>262</v>
      </c>
      <c r="O173" s="119">
        <v>742.19372999999996</v>
      </c>
      <c r="P173" s="119">
        <v>1373.7202480363801</v>
      </c>
      <c r="Q173" s="119">
        <v>2426.1634823449899</v>
      </c>
      <c r="R173" s="119">
        <v>0</v>
      </c>
      <c r="S173" s="119">
        <v>0</v>
      </c>
      <c r="T173" s="119">
        <v>0</v>
      </c>
      <c r="U173" s="119">
        <v>0</v>
      </c>
      <c r="V173" s="119">
        <v>0</v>
      </c>
      <c r="W173" s="119">
        <v>0</v>
      </c>
      <c r="X173" s="119">
        <v>0</v>
      </c>
      <c r="Y173" s="119">
        <v>0</v>
      </c>
      <c r="Z173" s="119"/>
      <c r="AA173" s="119"/>
      <c r="AB173" s="119"/>
      <c r="AC173" s="119"/>
      <c r="AD173" s="119"/>
      <c r="AE173" s="119"/>
      <c r="AF173" s="119"/>
      <c r="AG173" s="119"/>
      <c r="AH173" s="119"/>
      <c r="AI173" s="119"/>
      <c r="AJ173" s="119"/>
      <c r="AK173" s="119"/>
      <c r="AL173" s="119"/>
      <c r="AM173" s="119"/>
      <c r="AN173" s="119"/>
      <c r="AO173" s="119"/>
      <c r="AP173" s="119"/>
      <c r="AQ173" s="119"/>
      <c r="AR173" s="119"/>
      <c r="AS173" s="119"/>
      <c r="AT173" s="119"/>
      <c r="AU173" s="119"/>
      <c r="AV173" s="119"/>
      <c r="AW173" s="119"/>
      <c r="AX173" s="119"/>
      <c r="AY173" s="119"/>
      <c r="AZ173" s="119"/>
      <c r="BA173" s="119"/>
      <c r="BB173" s="119"/>
      <c r="BD173" s="100">
        <v>4542.0774603813697</v>
      </c>
      <c r="BF173" s="120">
        <v>4</v>
      </c>
      <c r="BH173" s="43">
        <v>4527753.34</v>
      </c>
      <c r="BI173" s="43">
        <v>0</v>
      </c>
      <c r="BJ173" s="43">
        <v>0</v>
      </c>
      <c r="BL173" s="43" t="s">
        <v>263</v>
      </c>
      <c r="BM173" s="43">
        <v>0</v>
      </c>
      <c r="BN173" s="121" t="s">
        <v>263</v>
      </c>
      <c r="BP173" s="122">
        <v>6</v>
      </c>
      <c r="BQ173" s="38" t="s">
        <v>116</v>
      </c>
      <c r="BR173" s="96">
        <v>80</v>
      </c>
      <c r="BT173" s="43">
        <v>6</v>
      </c>
      <c r="BU173" s="43">
        <v>0</v>
      </c>
      <c r="BW173" s="38"/>
      <c r="BX173" s="48">
        <v>0</v>
      </c>
      <c r="BY173" s="48">
        <v>0</v>
      </c>
      <c r="BZ173" s="48">
        <v>0</v>
      </c>
      <c r="CA173" s="48">
        <v>0</v>
      </c>
      <c r="CB173" s="48">
        <v>0</v>
      </c>
      <c r="CC173" s="48">
        <v>0</v>
      </c>
      <c r="CD173" s="48">
        <v>0</v>
      </c>
      <c r="CE173" s="48">
        <v>0</v>
      </c>
      <c r="CF173" s="48"/>
      <c r="CG173" s="48"/>
      <c r="CH173" s="48"/>
      <c r="CI173" s="48">
        <v>0</v>
      </c>
      <c r="CJ173" s="48">
        <v>0</v>
      </c>
      <c r="CK173" s="48">
        <v>0</v>
      </c>
      <c r="CL173" s="48"/>
      <c r="CM173" s="48">
        <v>6</v>
      </c>
      <c r="CO173" s="123">
        <v>0.46584718039104517</v>
      </c>
      <c r="CP173" s="123">
        <v>1</v>
      </c>
      <c r="CQ173" s="123">
        <v>1</v>
      </c>
      <c r="CR173" s="123">
        <v>1</v>
      </c>
      <c r="CS173" s="123">
        <v>1</v>
      </c>
      <c r="CT173" s="123">
        <v>1</v>
      </c>
      <c r="CU173" s="123">
        <v>1</v>
      </c>
      <c r="CV173" s="123">
        <v>1</v>
      </c>
      <c r="CW173" s="123">
        <v>1</v>
      </c>
      <c r="CX173" s="123">
        <v>1</v>
      </c>
      <c r="CZ173" s="2">
        <v>2013</v>
      </c>
      <c r="DA173" s="124">
        <v>41485</v>
      </c>
      <c r="DC173" s="125">
        <v>1</v>
      </c>
      <c r="DD173" s="125">
        <v>1</v>
      </c>
      <c r="DE173" s="125">
        <v>0.98750000000000004</v>
      </c>
      <c r="DF173" s="125">
        <v>0.97499999999999998</v>
      </c>
      <c r="DG173" s="125">
        <v>0.96250000000000002</v>
      </c>
      <c r="DH173" s="125">
        <v>0.95</v>
      </c>
      <c r="DI173" s="125">
        <v>0.9375</v>
      </c>
      <c r="DJ173" s="125">
        <v>0.92500000000000004</v>
      </c>
      <c r="DK173" s="125">
        <v>0.91249999999999998</v>
      </c>
      <c r="DL173" s="125">
        <v>0.9</v>
      </c>
      <c r="DM173" s="125">
        <v>0.88749999999999996</v>
      </c>
      <c r="DN173" s="125">
        <v>0.875</v>
      </c>
      <c r="DO173" s="125">
        <v>0.86250000000000004</v>
      </c>
      <c r="DP173" s="125">
        <v>0.85</v>
      </c>
      <c r="DQ173" s="125">
        <v>0.83750000000000002</v>
      </c>
      <c r="DR173" s="125">
        <v>0.82499999999999996</v>
      </c>
      <c r="DS173" s="125">
        <v>0.8125</v>
      </c>
      <c r="DT173" s="125">
        <v>0.8</v>
      </c>
      <c r="DU173" s="125">
        <v>0.78749999999999998</v>
      </c>
      <c r="DV173" s="125">
        <v>0.77500000000000002</v>
      </c>
      <c r="DW173" s="125">
        <v>0.76249999999999996</v>
      </c>
      <c r="DX173" s="125">
        <v>0.75</v>
      </c>
      <c r="DY173" s="125">
        <v>0.73750000000000004</v>
      </c>
      <c r="DZ173" s="125">
        <v>0.72499999999999998</v>
      </c>
      <c r="EA173" s="125">
        <v>0.71250000000000002</v>
      </c>
      <c r="EB173" s="125">
        <v>0.7</v>
      </c>
      <c r="EC173" s="125">
        <v>0.6875</v>
      </c>
      <c r="ED173" s="125">
        <v>0.67500000000000004</v>
      </c>
      <c r="EE173" s="125">
        <v>0.66249999999999998</v>
      </c>
      <c r="EF173" s="125">
        <v>0.65</v>
      </c>
      <c r="EG173" s="125">
        <v>0.63749999999999996</v>
      </c>
      <c r="EH173" s="125">
        <v>0.625</v>
      </c>
      <c r="EI173" s="125">
        <v>0.61250000000000004</v>
      </c>
      <c r="EJ173" s="125">
        <v>0.6</v>
      </c>
      <c r="EK173" s="125">
        <v>0.58750000000000002</v>
      </c>
      <c r="EL173" s="125">
        <v>0.57499999999999996</v>
      </c>
      <c r="EM173" s="125">
        <v>0.5625</v>
      </c>
      <c r="EN173" s="125">
        <v>0.55000000000000004</v>
      </c>
      <c r="EO173" s="125">
        <v>0.53749999999999998</v>
      </c>
      <c r="ER173" s="126">
        <v>5901473.5880363798</v>
      </c>
      <c r="ES173" s="126">
        <v>6953916.8223449904</v>
      </c>
      <c r="ET173" s="126">
        <v>6866992.8620656785</v>
      </c>
      <c r="EU173" s="126">
        <v>6780068.9017863655</v>
      </c>
      <c r="EV173" s="126">
        <v>6693144.9415070536</v>
      </c>
      <c r="EW173" s="126">
        <v>6606220.9812277406</v>
      </c>
      <c r="EX173" s="126">
        <v>6519297.0209484287</v>
      </c>
      <c r="EY173" s="126">
        <v>6432373.0606691167</v>
      </c>
      <c r="EZ173" s="126">
        <v>6345449.1003898038</v>
      </c>
      <c r="FA173" s="126">
        <v>6258525.1401104918</v>
      </c>
      <c r="FB173" s="126">
        <v>6171601.1798311789</v>
      </c>
      <c r="FC173" s="126">
        <v>6084677.2195518669</v>
      </c>
      <c r="FD173" s="126">
        <v>5997753.2592725549</v>
      </c>
      <c r="FE173" s="126">
        <v>5910829.298993242</v>
      </c>
      <c r="FF173" s="126">
        <v>5823905.33871393</v>
      </c>
      <c r="FG173" s="126">
        <v>5736981.3784346171</v>
      </c>
      <c r="FH173" s="126">
        <v>5650057.4181553051</v>
      </c>
      <c r="FI173" s="126">
        <v>5563133.4578759931</v>
      </c>
      <c r="FJ173" s="126">
        <v>5476209.4975966802</v>
      </c>
      <c r="FK173" s="126">
        <v>5389285.5373173682</v>
      </c>
      <c r="FL173" s="126">
        <v>5302361.5770380553</v>
      </c>
      <c r="FM173" s="126">
        <v>5215437.6167587433</v>
      </c>
      <c r="FN173" s="126">
        <v>5128513.6564794304</v>
      </c>
      <c r="FO173" s="126">
        <v>5041589.6962001175</v>
      </c>
      <c r="FP173" s="126">
        <v>4954665.7359208055</v>
      </c>
      <c r="FQ173" s="126">
        <v>4867741.7756414926</v>
      </c>
      <c r="FR173" s="126">
        <v>4780817.8153621806</v>
      </c>
      <c r="FS173" s="126">
        <v>4693893.8550828686</v>
      </c>
      <c r="FT173" s="126">
        <v>4606969.8948035557</v>
      </c>
      <c r="FU173" s="126">
        <v>4520045.9345242437</v>
      </c>
      <c r="FV173" s="126">
        <v>4433121.9742449308</v>
      </c>
      <c r="FW173" s="126">
        <v>4346198.0139656188</v>
      </c>
      <c r="FX173" s="126">
        <v>4259274.0536863068</v>
      </c>
      <c r="FY173" s="126">
        <v>4172350.0934069939</v>
      </c>
      <c r="FZ173" s="126">
        <v>4085426.1331276819</v>
      </c>
      <c r="GA173" s="126">
        <v>3998502.172848369</v>
      </c>
      <c r="GB173" s="126">
        <v>3911578.212569057</v>
      </c>
      <c r="GC173" s="126">
        <v>3824654.252289745</v>
      </c>
      <c r="GD173" s="126">
        <v>3737730.2920104321</v>
      </c>
    </row>
    <row r="174" spans="1:188">
      <c r="E174" s="118" t="s">
        <v>672</v>
      </c>
      <c r="F174" s="118" t="s">
        <v>673</v>
      </c>
      <c r="G174" s="118" t="s">
        <v>719</v>
      </c>
      <c r="H174" s="118" t="s">
        <v>720</v>
      </c>
      <c r="I174" s="118" t="s">
        <v>719</v>
      </c>
      <c r="J174" s="118">
        <v>111</v>
      </c>
      <c r="K174" s="118" t="s">
        <v>260</v>
      </c>
      <c r="L174" s="118" t="s">
        <v>260</v>
      </c>
      <c r="M174" s="118" t="s">
        <v>261</v>
      </c>
      <c r="N174" s="118" t="s">
        <v>262</v>
      </c>
      <c r="O174" s="119">
        <v>0</v>
      </c>
      <c r="P174" s="119">
        <v>0</v>
      </c>
      <c r="Q174" s="119">
        <v>246.07053370274301</v>
      </c>
      <c r="R174" s="119">
        <v>0</v>
      </c>
      <c r="S174" s="119">
        <v>0</v>
      </c>
      <c r="T174" s="119">
        <v>0</v>
      </c>
      <c r="U174" s="119">
        <v>0</v>
      </c>
      <c r="V174" s="119">
        <v>0</v>
      </c>
      <c r="W174" s="119">
        <v>0</v>
      </c>
      <c r="X174" s="119">
        <v>0</v>
      </c>
      <c r="Y174" s="119">
        <v>0</v>
      </c>
      <c r="Z174" s="119"/>
      <c r="AA174" s="119"/>
      <c r="AB174" s="119"/>
      <c r="AC174" s="119"/>
      <c r="AD174" s="119"/>
      <c r="AE174" s="119"/>
      <c r="AF174" s="119"/>
      <c r="AG174" s="119"/>
      <c r="AH174" s="119"/>
      <c r="AI174" s="119"/>
      <c r="AJ174" s="119"/>
      <c r="AK174" s="119"/>
      <c r="AL174" s="119"/>
      <c r="AM174" s="119"/>
      <c r="AN174" s="119"/>
      <c r="AO174" s="119"/>
      <c r="AP174" s="119"/>
      <c r="AQ174" s="119"/>
      <c r="AR174" s="119"/>
      <c r="AS174" s="119"/>
      <c r="AT174" s="119"/>
      <c r="AU174" s="119"/>
      <c r="AV174" s="119"/>
      <c r="AW174" s="119"/>
      <c r="AX174" s="119"/>
      <c r="AY174" s="119"/>
      <c r="AZ174" s="119"/>
      <c r="BA174" s="119"/>
      <c r="BB174" s="119"/>
      <c r="BD174" s="100">
        <v>246.07053370274301</v>
      </c>
      <c r="BE174" s="100"/>
      <c r="BF174" s="120">
        <v>4</v>
      </c>
      <c r="BG174" s="100"/>
      <c r="BH174" s="43">
        <v>0</v>
      </c>
      <c r="BI174" s="43">
        <v>0</v>
      </c>
      <c r="BJ174" s="43">
        <v>0</v>
      </c>
      <c r="BL174" s="43" t="s">
        <v>263</v>
      </c>
      <c r="BM174" s="43">
        <v>0</v>
      </c>
      <c r="BN174" s="121" t="s">
        <v>263</v>
      </c>
      <c r="BO174" s="100"/>
      <c r="BP174" s="122">
        <v>6</v>
      </c>
      <c r="BQ174" s="38" t="s">
        <v>116</v>
      </c>
      <c r="BR174" s="96">
        <v>80</v>
      </c>
      <c r="BS174" s="100"/>
      <c r="BT174" s="43">
        <v>6</v>
      </c>
      <c r="BU174" s="43">
        <v>0</v>
      </c>
      <c r="BW174" s="38"/>
      <c r="BX174" s="48">
        <v>0</v>
      </c>
      <c r="BY174" s="48">
        <v>0</v>
      </c>
      <c r="BZ174" s="48">
        <v>0</v>
      </c>
      <c r="CA174" s="48">
        <v>0</v>
      </c>
      <c r="CB174" s="48">
        <v>0</v>
      </c>
      <c r="CC174" s="48">
        <v>0</v>
      </c>
      <c r="CD174" s="48">
        <v>0</v>
      </c>
      <c r="CE174" s="48">
        <v>0</v>
      </c>
      <c r="CF174" s="48"/>
      <c r="CG174" s="48"/>
      <c r="CH174" s="48"/>
      <c r="CI174" s="48">
        <v>0</v>
      </c>
      <c r="CJ174" s="48">
        <v>0</v>
      </c>
      <c r="CK174" s="48">
        <v>0</v>
      </c>
      <c r="CL174" s="48"/>
      <c r="CM174" s="48">
        <v>6</v>
      </c>
      <c r="CN174" s="100"/>
      <c r="CO174" s="123">
        <v>0</v>
      </c>
      <c r="CP174" s="123">
        <v>1</v>
      </c>
      <c r="CQ174" s="123">
        <v>1</v>
      </c>
      <c r="CR174" s="123">
        <v>1</v>
      </c>
      <c r="CS174" s="123">
        <v>1</v>
      </c>
      <c r="CT174" s="123">
        <v>1</v>
      </c>
      <c r="CU174" s="123">
        <v>1</v>
      </c>
      <c r="CV174" s="123">
        <v>1</v>
      </c>
      <c r="CW174" s="123">
        <v>1</v>
      </c>
      <c r="CX174" s="123">
        <v>1</v>
      </c>
      <c r="CZ174" s="2">
        <v>2013</v>
      </c>
      <c r="DA174" s="124">
        <v>41485</v>
      </c>
      <c r="DC174" s="125">
        <v>1</v>
      </c>
      <c r="DD174" s="125">
        <v>1</v>
      </c>
      <c r="DE174" s="125">
        <v>0.98750000000000004</v>
      </c>
      <c r="DF174" s="125">
        <v>0.97499999999999998</v>
      </c>
      <c r="DG174" s="125">
        <v>0.96250000000000002</v>
      </c>
      <c r="DH174" s="125">
        <v>0.95</v>
      </c>
      <c r="DI174" s="125">
        <v>0.9375</v>
      </c>
      <c r="DJ174" s="125">
        <v>0.92500000000000004</v>
      </c>
      <c r="DK174" s="125">
        <v>0.91249999999999998</v>
      </c>
      <c r="DL174" s="125">
        <v>0.9</v>
      </c>
      <c r="DM174" s="125">
        <v>0.88749999999999996</v>
      </c>
      <c r="DN174" s="125">
        <v>0.875</v>
      </c>
      <c r="DO174" s="125">
        <v>0.86250000000000004</v>
      </c>
      <c r="DP174" s="125">
        <v>0.85</v>
      </c>
      <c r="DQ174" s="125">
        <v>0.83750000000000002</v>
      </c>
      <c r="DR174" s="125">
        <v>0.82499999999999996</v>
      </c>
      <c r="DS174" s="125">
        <v>0.8125</v>
      </c>
      <c r="DT174" s="125">
        <v>0.8</v>
      </c>
      <c r="DU174" s="125">
        <v>0.78749999999999998</v>
      </c>
      <c r="DV174" s="125">
        <v>0.77500000000000002</v>
      </c>
      <c r="DW174" s="125">
        <v>0.76249999999999996</v>
      </c>
      <c r="DX174" s="125">
        <v>0.75</v>
      </c>
      <c r="DY174" s="125">
        <v>0.73750000000000004</v>
      </c>
      <c r="DZ174" s="125">
        <v>0.72499999999999998</v>
      </c>
      <c r="EA174" s="125">
        <v>0.71250000000000002</v>
      </c>
      <c r="EB174" s="125">
        <v>0.7</v>
      </c>
      <c r="EC174" s="125">
        <v>0.6875</v>
      </c>
      <c r="ED174" s="125">
        <v>0.67500000000000004</v>
      </c>
      <c r="EE174" s="125">
        <v>0.66249999999999998</v>
      </c>
      <c r="EF174" s="125">
        <v>0.65</v>
      </c>
      <c r="EG174" s="125">
        <v>0.63749999999999996</v>
      </c>
      <c r="EH174" s="125">
        <v>0.625</v>
      </c>
      <c r="EI174" s="125">
        <v>0.61250000000000004</v>
      </c>
      <c r="EJ174" s="125">
        <v>0.6</v>
      </c>
      <c r="EK174" s="125">
        <v>0.58750000000000002</v>
      </c>
      <c r="EL174" s="125">
        <v>0.57499999999999996</v>
      </c>
      <c r="EM174" s="125">
        <v>0.5625</v>
      </c>
      <c r="EN174" s="125">
        <v>0.55000000000000004</v>
      </c>
      <c r="EO174" s="125">
        <v>0.53749999999999998</v>
      </c>
      <c r="ER174" s="126">
        <v>0</v>
      </c>
      <c r="ES174" s="126">
        <v>246070.53370274301</v>
      </c>
      <c r="ET174" s="126">
        <v>242994.65203145874</v>
      </c>
      <c r="EU174" s="126">
        <v>239918.77036017441</v>
      </c>
      <c r="EV174" s="126">
        <v>236842.88868889015</v>
      </c>
      <c r="EW174" s="126">
        <v>233767.00701760585</v>
      </c>
      <c r="EX174" s="126">
        <v>230691.12534632155</v>
      </c>
      <c r="EY174" s="126">
        <v>227615.24367503729</v>
      </c>
      <c r="EZ174" s="126">
        <v>224539.36200375299</v>
      </c>
      <c r="FA174" s="126">
        <v>221463.48033246872</v>
      </c>
      <c r="FB174" s="126">
        <v>218387.5986611844</v>
      </c>
      <c r="FC174" s="126">
        <v>215311.71698990013</v>
      </c>
      <c r="FD174" s="126">
        <v>212235.83531861586</v>
      </c>
      <c r="FE174" s="126">
        <v>209159.95364733154</v>
      </c>
      <c r="FF174" s="126">
        <v>206084.07197604727</v>
      </c>
      <c r="FG174" s="126">
        <v>203008.19030476297</v>
      </c>
      <c r="FH174" s="126">
        <v>199932.30863347871</v>
      </c>
      <c r="FI174" s="126">
        <v>196856.42696219441</v>
      </c>
      <c r="FJ174" s="126">
        <v>193780.54529091011</v>
      </c>
      <c r="FK174" s="126">
        <v>190704.66361962585</v>
      </c>
      <c r="FL174" s="126">
        <v>187628.78194834152</v>
      </c>
      <c r="FM174" s="126">
        <v>184552.90027705726</v>
      </c>
      <c r="FN174" s="126">
        <v>181477.01860577299</v>
      </c>
      <c r="FO174" s="126">
        <v>178401.13693448866</v>
      </c>
      <c r="FP174" s="126">
        <v>175325.2552632044</v>
      </c>
      <c r="FQ174" s="126">
        <v>172249.3735919201</v>
      </c>
      <c r="FR174" s="126">
        <v>169173.4919206358</v>
      </c>
      <c r="FS174" s="126">
        <v>166097.61024935154</v>
      </c>
      <c r="FT174" s="126">
        <v>163021.72857806724</v>
      </c>
      <c r="FU174" s="126">
        <v>159945.84690678297</v>
      </c>
      <c r="FV174" s="126">
        <v>156869.96523549865</v>
      </c>
      <c r="FW174" s="126">
        <v>153794.08356421438</v>
      </c>
      <c r="FX174" s="126">
        <v>150718.20189293011</v>
      </c>
      <c r="FY174" s="126">
        <v>147642.32022164579</v>
      </c>
      <c r="FZ174" s="126">
        <v>144566.43855036152</v>
      </c>
      <c r="GA174" s="126">
        <v>141490.55687907722</v>
      </c>
      <c r="GB174" s="126">
        <v>138414.67520779296</v>
      </c>
      <c r="GC174" s="126">
        <v>135338.79353650866</v>
      </c>
      <c r="GD174" s="126">
        <v>132262.91186522436</v>
      </c>
      <c r="GE174" s="100"/>
      <c r="GF174" s="100"/>
    </row>
    <row r="175" spans="1:188">
      <c r="E175" s="118" t="s">
        <v>672</v>
      </c>
      <c r="F175" s="118" t="s">
        <v>673</v>
      </c>
      <c r="G175" s="118" t="s">
        <v>721</v>
      </c>
      <c r="H175" s="118" t="s">
        <v>722</v>
      </c>
      <c r="I175" s="118" t="s">
        <v>723</v>
      </c>
      <c r="J175" s="118">
        <v>147</v>
      </c>
      <c r="K175" s="118" t="s">
        <v>260</v>
      </c>
      <c r="L175" s="118" t="s">
        <v>260</v>
      </c>
      <c r="M175" s="118" t="s">
        <v>261</v>
      </c>
      <c r="N175" s="118" t="s">
        <v>262</v>
      </c>
      <c r="O175" s="119">
        <v>721.67881</v>
      </c>
      <c r="P175" s="119">
        <v>706.17582715998299</v>
      </c>
      <c r="Q175" s="119">
        <v>500</v>
      </c>
      <c r="R175" s="119">
        <v>500</v>
      </c>
      <c r="S175" s="119">
        <v>500</v>
      </c>
      <c r="T175" s="119">
        <v>500</v>
      </c>
      <c r="U175" s="119">
        <v>8521.8453833140993</v>
      </c>
      <c r="V175" s="119">
        <v>15971.7025417436</v>
      </c>
      <c r="W175" s="119">
        <v>11043.344510212901</v>
      </c>
      <c r="X175" s="119">
        <v>0</v>
      </c>
      <c r="Y175" s="119">
        <v>0</v>
      </c>
      <c r="Z175" s="119"/>
      <c r="AA175" s="119"/>
      <c r="AB175" s="119"/>
      <c r="AC175" s="119"/>
      <c r="AD175" s="119"/>
      <c r="AE175" s="119"/>
      <c r="AF175" s="119"/>
      <c r="AG175" s="119"/>
      <c r="AH175" s="119"/>
      <c r="AI175" s="119"/>
      <c r="AJ175" s="119"/>
      <c r="AK175" s="119"/>
      <c r="AL175" s="119"/>
      <c r="AM175" s="119"/>
      <c r="AN175" s="119"/>
      <c r="AO175" s="119"/>
      <c r="AP175" s="119"/>
      <c r="AQ175" s="119"/>
      <c r="AR175" s="119"/>
      <c r="AS175" s="119"/>
      <c r="AT175" s="119"/>
      <c r="AU175" s="119"/>
      <c r="AV175" s="119"/>
      <c r="AW175" s="119"/>
      <c r="AX175" s="119"/>
      <c r="AY175" s="119"/>
      <c r="AZ175" s="119"/>
      <c r="BA175" s="119"/>
      <c r="BB175" s="119"/>
      <c r="BD175" s="100">
        <v>38964.747072430589</v>
      </c>
      <c r="BE175" s="100"/>
      <c r="BF175" s="120">
        <v>4</v>
      </c>
      <c r="BG175" s="100"/>
      <c r="BH175" s="43">
        <v>1341503.83</v>
      </c>
      <c r="BI175" s="43">
        <v>0</v>
      </c>
      <c r="BJ175" s="43">
        <v>0</v>
      </c>
      <c r="BL175" s="43" t="s">
        <v>263</v>
      </c>
      <c r="BM175" s="43">
        <v>0</v>
      </c>
      <c r="BN175" s="121" t="s">
        <v>263</v>
      </c>
      <c r="BO175" s="100"/>
      <c r="BP175" s="122">
        <v>6</v>
      </c>
      <c r="BQ175" s="38" t="s">
        <v>116</v>
      </c>
      <c r="BR175" s="96">
        <v>80</v>
      </c>
      <c r="BS175" s="100"/>
      <c r="BT175" s="43">
        <v>6</v>
      </c>
      <c r="BU175" s="43">
        <v>0</v>
      </c>
      <c r="BW175" s="38"/>
      <c r="BX175" s="48">
        <v>0</v>
      </c>
      <c r="BY175" s="48">
        <v>0</v>
      </c>
      <c r="BZ175" s="48">
        <v>0</v>
      </c>
      <c r="CA175" s="48">
        <v>0</v>
      </c>
      <c r="CB175" s="48">
        <v>0</v>
      </c>
      <c r="CC175" s="48">
        <v>0</v>
      </c>
      <c r="CD175" s="48">
        <v>0</v>
      </c>
      <c r="CE175" s="48">
        <v>0</v>
      </c>
      <c r="CF175" s="48"/>
      <c r="CG175" s="48"/>
      <c r="CH175" s="48"/>
      <c r="CI175" s="48">
        <v>0</v>
      </c>
      <c r="CJ175" s="48">
        <v>0</v>
      </c>
      <c r="CK175" s="48">
        <v>0</v>
      </c>
      <c r="CL175" s="48"/>
      <c r="CM175" s="48">
        <v>6</v>
      </c>
      <c r="CN175" s="100"/>
      <c r="CO175" s="123">
        <v>3.6644781358538783E-2</v>
      </c>
      <c r="CP175" s="123">
        <v>4.9476893397417475E-2</v>
      </c>
      <c r="CQ175" s="123">
        <v>6.230900543629618E-2</v>
      </c>
      <c r="CR175" s="123">
        <v>7.5141117475174879E-2</v>
      </c>
      <c r="CS175" s="123">
        <v>8.7973229514053577E-2</v>
      </c>
      <c r="CT175" s="123">
        <v>0.30667977898742899</v>
      </c>
      <c r="CU175" s="123">
        <v>0.71658113192202411</v>
      </c>
      <c r="CV175" s="123">
        <v>1</v>
      </c>
      <c r="CW175" s="123">
        <v>1</v>
      </c>
      <c r="CX175" s="123">
        <v>1</v>
      </c>
      <c r="CZ175" s="2">
        <v>2020</v>
      </c>
      <c r="DA175" s="124">
        <v>44042</v>
      </c>
      <c r="DC175" s="125">
        <v>1</v>
      </c>
      <c r="DD175" s="125">
        <v>1</v>
      </c>
      <c r="DE175" s="125">
        <v>1</v>
      </c>
      <c r="DF175" s="125">
        <v>1</v>
      </c>
      <c r="DG175" s="125">
        <v>1</v>
      </c>
      <c r="DH175" s="125">
        <v>1</v>
      </c>
      <c r="DI175" s="125">
        <v>1</v>
      </c>
      <c r="DJ175" s="125">
        <v>1</v>
      </c>
      <c r="DK175" s="125">
        <v>1</v>
      </c>
      <c r="DL175" s="125">
        <v>0.98750000000000004</v>
      </c>
      <c r="DM175" s="125">
        <v>0.97499999999999998</v>
      </c>
      <c r="DN175" s="125">
        <v>0.96250000000000002</v>
      </c>
      <c r="DO175" s="125">
        <v>0.95</v>
      </c>
      <c r="DP175" s="125">
        <v>0.9375</v>
      </c>
      <c r="DQ175" s="125">
        <v>0.92500000000000004</v>
      </c>
      <c r="DR175" s="125">
        <v>0.91249999999999998</v>
      </c>
      <c r="DS175" s="125">
        <v>0.9</v>
      </c>
      <c r="DT175" s="125">
        <v>0.88749999999999996</v>
      </c>
      <c r="DU175" s="125">
        <v>0.875</v>
      </c>
      <c r="DV175" s="125">
        <v>0.86250000000000004</v>
      </c>
      <c r="DW175" s="125">
        <v>0.85</v>
      </c>
      <c r="DX175" s="125">
        <v>0.83750000000000002</v>
      </c>
      <c r="DY175" s="125">
        <v>0.82499999999999996</v>
      </c>
      <c r="DZ175" s="125">
        <v>0.8125</v>
      </c>
      <c r="EA175" s="125">
        <v>0.8</v>
      </c>
      <c r="EB175" s="125">
        <v>0.78749999999999998</v>
      </c>
      <c r="EC175" s="125">
        <v>0.77500000000000002</v>
      </c>
      <c r="ED175" s="125">
        <v>0.76249999999999996</v>
      </c>
      <c r="EE175" s="125">
        <v>0.75</v>
      </c>
      <c r="EF175" s="125">
        <v>0.73750000000000004</v>
      </c>
      <c r="EG175" s="125">
        <v>0.72499999999999998</v>
      </c>
      <c r="EH175" s="125">
        <v>0.71250000000000002</v>
      </c>
      <c r="EI175" s="125">
        <v>0.7</v>
      </c>
      <c r="EJ175" s="125">
        <v>0.6875</v>
      </c>
      <c r="EK175" s="125">
        <v>0.67500000000000004</v>
      </c>
      <c r="EL175" s="125">
        <v>0.66249999999999998</v>
      </c>
      <c r="EM175" s="125">
        <v>0.65</v>
      </c>
      <c r="EN175" s="125">
        <v>0.63749999999999996</v>
      </c>
      <c r="EO175" s="125">
        <v>0.625</v>
      </c>
      <c r="ER175" s="126">
        <v>2047679.6571599832</v>
      </c>
      <c r="ES175" s="126">
        <v>1841503.83</v>
      </c>
      <c r="ET175" s="126">
        <v>2341503.83</v>
      </c>
      <c r="EU175" s="126">
        <v>2841503.83</v>
      </c>
      <c r="EV175" s="126">
        <v>3341503.83</v>
      </c>
      <c r="EW175" s="126">
        <v>11863349.213314099</v>
      </c>
      <c r="EX175" s="126">
        <v>27835051.7550577</v>
      </c>
      <c r="EY175" s="126">
        <v>38878396.265270591</v>
      </c>
      <c r="EZ175" s="126">
        <v>38878396.265270591</v>
      </c>
      <c r="FA175" s="126">
        <v>38392416.311954707</v>
      </c>
      <c r="FB175" s="126">
        <v>37906436.358638823</v>
      </c>
      <c r="FC175" s="126">
        <v>37420456.405322947</v>
      </c>
      <c r="FD175" s="126">
        <v>36934476.452007063</v>
      </c>
      <c r="FE175" s="126">
        <v>36448496.498691179</v>
      </c>
      <c r="FF175" s="126">
        <v>35962516.545375295</v>
      </c>
      <c r="FG175" s="126">
        <v>35476536.592059411</v>
      </c>
      <c r="FH175" s="126">
        <v>34990556.638743535</v>
      </c>
      <c r="FI175" s="126">
        <v>34504576.685427651</v>
      </c>
      <c r="FJ175" s="126">
        <v>34018596.732111767</v>
      </c>
      <c r="FK175" s="126">
        <v>33532616.778795887</v>
      </c>
      <c r="FL175" s="126">
        <v>33046636.825480003</v>
      </c>
      <c r="FM175" s="126">
        <v>32560656.872164119</v>
      </c>
      <c r="FN175" s="126">
        <v>32074676.918848235</v>
      </c>
      <c r="FO175" s="126">
        <v>31588696.965532355</v>
      </c>
      <c r="FP175" s="126">
        <v>31102717.012216475</v>
      </c>
      <c r="FQ175" s="126">
        <v>30616737.058900591</v>
      </c>
      <c r="FR175" s="126">
        <v>30130757.105584707</v>
      </c>
      <c r="FS175" s="126">
        <v>29644777.152268823</v>
      </c>
      <c r="FT175" s="126">
        <v>29158797.198952943</v>
      </c>
      <c r="FU175" s="126">
        <v>28672817.245637063</v>
      </c>
      <c r="FV175" s="126">
        <v>28186837.292321179</v>
      </c>
      <c r="FW175" s="126">
        <v>27700857.339005295</v>
      </c>
      <c r="FX175" s="126">
        <v>27214877.385689411</v>
      </c>
      <c r="FY175" s="126">
        <v>26728897.432373531</v>
      </c>
      <c r="FZ175" s="126">
        <v>26242917.479057651</v>
      </c>
      <c r="GA175" s="126">
        <v>25756937.525741767</v>
      </c>
      <c r="GB175" s="126">
        <v>25270957.572425883</v>
      </c>
      <c r="GC175" s="126">
        <v>24784977.619109999</v>
      </c>
      <c r="GD175" s="126">
        <v>24298997.665794119</v>
      </c>
      <c r="GE175" s="100"/>
      <c r="GF175" s="100"/>
    </row>
    <row r="176" spans="1:188">
      <c r="E176" s="118" t="s">
        <v>672</v>
      </c>
      <c r="F176" s="118" t="s">
        <v>673</v>
      </c>
      <c r="G176" s="118" t="s">
        <v>724</v>
      </c>
      <c r="H176" s="118" t="s">
        <v>725</v>
      </c>
      <c r="I176" s="118" t="s">
        <v>726</v>
      </c>
      <c r="J176" s="118">
        <v>108</v>
      </c>
      <c r="K176" s="118" t="s">
        <v>305</v>
      </c>
      <c r="L176" s="118" t="s">
        <v>269</v>
      </c>
      <c r="M176" s="118" t="s">
        <v>261</v>
      </c>
      <c r="N176" s="118" t="s">
        <v>262</v>
      </c>
      <c r="O176" s="119">
        <v>0</v>
      </c>
      <c r="P176" s="119">
        <v>51.212277800744097</v>
      </c>
      <c r="Q176" s="119">
        <v>309.38842254040401</v>
      </c>
      <c r="R176" s="119">
        <v>129.493902439024</v>
      </c>
      <c r="S176" s="119">
        <v>0</v>
      </c>
      <c r="T176" s="119">
        <v>0</v>
      </c>
      <c r="U176" s="119">
        <v>0</v>
      </c>
      <c r="V176" s="119">
        <v>0</v>
      </c>
      <c r="W176" s="119">
        <v>0</v>
      </c>
      <c r="X176" s="119">
        <v>0</v>
      </c>
      <c r="Y176" s="119">
        <v>0</v>
      </c>
      <c r="Z176" s="119"/>
      <c r="AA176" s="119"/>
      <c r="AB176" s="119"/>
      <c r="AC176" s="119"/>
      <c r="AD176" s="119"/>
      <c r="AE176" s="119"/>
      <c r="AF176" s="119"/>
      <c r="AG176" s="119"/>
      <c r="AH176" s="119"/>
      <c r="AI176" s="119"/>
      <c r="AJ176" s="119"/>
      <c r="AK176" s="119"/>
      <c r="AL176" s="119"/>
      <c r="AM176" s="119"/>
      <c r="AN176" s="119"/>
      <c r="AO176" s="119"/>
      <c r="AP176" s="119"/>
      <c r="AQ176" s="119"/>
      <c r="AR176" s="119"/>
      <c r="AS176" s="119"/>
      <c r="AT176" s="119"/>
      <c r="AU176" s="119"/>
      <c r="AV176" s="119"/>
      <c r="AW176" s="119"/>
      <c r="AX176" s="119"/>
      <c r="AY176" s="119"/>
      <c r="AZ176" s="119"/>
      <c r="BA176" s="119"/>
      <c r="BB176" s="119"/>
      <c r="BD176" s="100">
        <v>490.09460278017212</v>
      </c>
      <c r="BF176" s="120">
        <v>4</v>
      </c>
      <c r="BH176" s="43">
        <v>0</v>
      </c>
      <c r="BI176" s="43">
        <v>0</v>
      </c>
      <c r="BJ176" s="43">
        <v>0</v>
      </c>
      <c r="BL176" s="43" t="s">
        <v>263</v>
      </c>
      <c r="BM176" s="43">
        <v>0</v>
      </c>
      <c r="BN176" s="121" t="s">
        <v>263</v>
      </c>
      <c r="BP176" s="122">
        <v>6</v>
      </c>
      <c r="BQ176" s="38" t="s">
        <v>116</v>
      </c>
      <c r="BR176" s="96">
        <v>80</v>
      </c>
      <c r="BT176" s="43">
        <v>6</v>
      </c>
      <c r="BU176" s="43">
        <v>0</v>
      </c>
      <c r="BW176" s="38"/>
      <c r="BX176" s="48">
        <v>0</v>
      </c>
      <c r="BY176" s="48">
        <v>0</v>
      </c>
      <c r="BZ176" s="48">
        <v>0</v>
      </c>
      <c r="CA176" s="48">
        <v>0</v>
      </c>
      <c r="CB176" s="48">
        <v>0</v>
      </c>
      <c r="CC176" s="48">
        <v>0</v>
      </c>
      <c r="CD176" s="48">
        <v>0</v>
      </c>
      <c r="CE176" s="48">
        <v>0</v>
      </c>
      <c r="CF176" s="48"/>
      <c r="CG176" s="48"/>
      <c r="CH176" s="48"/>
      <c r="CI176" s="48">
        <v>0</v>
      </c>
      <c r="CJ176" s="48">
        <v>0</v>
      </c>
      <c r="CK176" s="48">
        <v>0</v>
      </c>
      <c r="CL176" s="48"/>
      <c r="CM176" s="48">
        <v>6</v>
      </c>
      <c r="CO176" s="123">
        <v>0.10449467819117148</v>
      </c>
      <c r="CP176" s="123">
        <v>0.73577774228803861</v>
      </c>
      <c r="CQ176" s="123">
        <v>1</v>
      </c>
      <c r="CR176" s="123">
        <v>1</v>
      </c>
      <c r="CS176" s="123">
        <v>1</v>
      </c>
      <c r="CT176" s="123">
        <v>1</v>
      </c>
      <c r="CU176" s="123">
        <v>1</v>
      </c>
      <c r="CV176" s="123">
        <v>1</v>
      </c>
      <c r="CW176" s="123">
        <v>1</v>
      </c>
      <c r="CX176" s="123">
        <v>1</v>
      </c>
      <c r="CZ176" s="2">
        <v>2014</v>
      </c>
      <c r="DA176" s="124">
        <v>41850</v>
      </c>
      <c r="DC176" s="125">
        <v>1</v>
      </c>
      <c r="DD176" s="125">
        <v>1</v>
      </c>
      <c r="DE176" s="125">
        <v>1</v>
      </c>
      <c r="DF176" s="125">
        <v>0.98750000000000004</v>
      </c>
      <c r="DG176" s="125">
        <v>0.97499999999999998</v>
      </c>
      <c r="DH176" s="125">
        <v>0.96250000000000002</v>
      </c>
      <c r="DI176" s="125">
        <v>0.95</v>
      </c>
      <c r="DJ176" s="125">
        <v>0.9375</v>
      </c>
      <c r="DK176" s="125">
        <v>0.92500000000000004</v>
      </c>
      <c r="DL176" s="125">
        <v>0.91249999999999998</v>
      </c>
      <c r="DM176" s="125">
        <v>0.9</v>
      </c>
      <c r="DN176" s="125">
        <v>0.88749999999999996</v>
      </c>
      <c r="DO176" s="125">
        <v>0.875</v>
      </c>
      <c r="DP176" s="125">
        <v>0.86250000000000004</v>
      </c>
      <c r="DQ176" s="125">
        <v>0.85</v>
      </c>
      <c r="DR176" s="125">
        <v>0.83750000000000002</v>
      </c>
      <c r="DS176" s="125">
        <v>0.82499999999999996</v>
      </c>
      <c r="DT176" s="125">
        <v>0.8125</v>
      </c>
      <c r="DU176" s="125">
        <v>0.8</v>
      </c>
      <c r="DV176" s="125">
        <v>0.78749999999999998</v>
      </c>
      <c r="DW176" s="125">
        <v>0.77500000000000002</v>
      </c>
      <c r="DX176" s="125">
        <v>0.76249999999999996</v>
      </c>
      <c r="DY176" s="125">
        <v>0.75</v>
      </c>
      <c r="DZ176" s="125">
        <v>0.73750000000000004</v>
      </c>
      <c r="EA176" s="125">
        <v>0.72499999999999998</v>
      </c>
      <c r="EB176" s="125">
        <v>0.71250000000000002</v>
      </c>
      <c r="EC176" s="125">
        <v>0.7</v>
      </c>
      <c r="ED176" s="125">
        <v>0.6875</v>
      </c>
      <c r="EE176" s="125">
        <v>0.67500000000000004</v>
      </c>
      <c r="EF176" s="125">
        <v>0.66249999999999998</v>
      </c>
      <c r="EG176" s="125">
        <v>0.65</v>
      </c>
      <c r="EH176" s="125">
        <v>0.63749999999999996</v>
      </c>
      <c r="EI176" s="125">
        <v>0.625</v>
      </c>
      <c r="EJ176" s="125">
        <v>0.61250000000000004</v>
      </c>
      <c r="EK176" s="125">
        <v>0.6</v>
      </c>
      <c r="EL176" s="125">
        <v>0.58750000000000002</v>
      </c>
      <c r="EM176" s="125">
        <v>0.57499999999999996</v>
      </c>
      <c r="EN176" s="125">
        <v>0.5625</v>
      </c>
      <c r="EO176" s="125">
        <v>0.55000000000000004</v>
      </c>
      <c r="ER176" s="126">
        <v>51212.277800744094</v>
      </c>
      <c r="ES176" s="126">
        <v>309388.42254040402</v>
      </c>
      <c r="ET176" s="126">
        <v>438882.32497942803</v>
      </c>
      <c r="EU176" s="126">
        <v>433396.2959171852</v>
      </c>
      <c r="EV176" s="126">
        <v>427910.26685494231</v>
      </c>
      <c r="EW176" s="126">
        <v>422424.23779269948</v>
      </c>
      <c r="EX176" s="126">
        <v>416938.20873045659</v>
      </c>
      <c r="EY176" s="126">
        <v>411452.17966821376</v>
      </c>
      <c r="EZ176" s="126">
        <v>405966.15060597094</v>
      </c>
      <c r="FA176" s="126">
        <v>400480.12154372805</v>
      </c>
      <c r="FB176" s="126">
        <v>394994.09248148522</v>
      </c>
      <c r="FC176" s="126">
        <v>389508.06341924233</v>
      </c>
      <c r="FD176" s="126">
        <v>384022.0343569995</v>
      </c>
      <c r="FE176" s="126">
        <v>378536.00529475667</v>
      </c>
      <c r="FF176" s="126">
        <v>373049.97623251379</v>
      </c>
      <c r="FG176" s="126">
        <v>367563.94717027096</v>
      </c>
      <c r="FH176" s="126">
        <v>362077.91810802813</v>
      </c>
      <c r="FI176" s="126">
        <v>356591.8890457853</v>
      </c>
      <c r="FJ176" s="126">
        <v>351105.85998354247</v>
      </c>
      <c r="FK176" s="126">
        <v>345619.83092129958</v>
      </c>
      <c r="FL176" s="126">
        <v>340133.80185905675</v>
      </c>
      <c r="FM176" s="126">
        <v>334647.77279681386</v>
      </c>
      <c r="FN176" s="126">
        <v>329161.74373457104</v>
      </c>
      <c r="FO176" s="126">
        <v>323675.71467232821</v>
      </c>
      <c r="FP176" s="126">
        <v>318189.68561008532</v>
      </c>
      <c r="FQ176" s="126">
        <v>312703.65654784249</v>
      </c>
      <c r="FR176" s="126">
        <v>307217.6274855996</v>
      </c>
      <c r="FS176" s="126">
        <v>301731.59842335677</v>
      </c>
      <c r="FT176" s="126">
        <v>296245.56936111394</v>
      </c>
      <c r="FU176" s="126">
        <v>290759.54029887106</v>
      </c>
      <c r="FV176" s="126">
        <v>285273.51123662823</v>
      </c>
      <c r="FW176" s="126">
        <v>279787.48217438534</v>
      </c>
      <c r="FX176" s="126">
        <v>274301.45311214251</v>
      </c>
      <c r="FY176" s="126">
        <v>268815.42404989968</v>
      </c>
      <c r="FZ176" s="126">
        <v>263329.39498765679</v>
      </c>
      <c r="GA176" s="126">
        <v>257843.36592541396</v>
      </c>
      <c r="GB176" s="126">
        <v>252357.33686317111</v>
      </c>
      <c r="GC176" s="126">
        <v>246871.30780092828</v>
      </c>
      <c r="GD176" s="126">
        <v>241385.27873868545</v>
      </c>
    </row>
    <row r="177" spans="3:186">
      <c r="E177" s="118" t="s">
        <v>672</v>
      </c>
      <c r="F177" s="118" t="s">
        <v>673</v>
      </c>
      <c r="G177" s="118" t="s">
        <v>727</v>
      </c>
      <c r="H177" s="118" t="s">
        <v>728</v>
      </c>
      <c r="I177" s="118" t="s">
        <v>727</v>
      </c>
      <c r="J177" s="118">
        <v>117</v>
      </c>
      <c r="K177" s="118" t="s">
        <v>260</v>
      </c>
      <c r="L177" s="118" t="s">
        <v>260</v>
      </c>
      <c r="M177" s="118" t="s">
        <v>261</v>
      </c>
      <c r="N177" s="118" t="s">
        <v>262</v>
      </c>
      <c r="O177" s="119">
        <v>0</v>
      </c>
      <c r="P177" s="119">
        <v>0</v>
      </c>
      <c r="Q177" s="119">
        <v>727.90645571890195</v>
      </c>
      <c r="R177" s="119">
        <v>153.726650803642</v>
      </c>
      <c r="S177" s="119">
        <v>0</v>
      </c>
      <c r="T177" s="119">
        <v>0</v>
      </c>
      <c r="U177" s="119">
        <v>0</v>
      </c>
      <c r="V177" s="119">
        <v>0</v>
      </c>
      <c r="W177" s="119">
        <v>0</v>
      </c>
      <c r="X177" s="119">
        <v>0</v>
      </c>
      <c r="Y177" s="119">
        <v>0</v>
      </c>
      <c r="Z177" s="119"/>
      <c r="AA177" s="119"/>
      <c r="AB177" s="119"/>
      <c r="AC177" s="119"/>
      <c r="AD177" s="119"/>
      <c r="AE177" s="119"/>
      <c r="AF177" s="119"/>
      <c r="AG177" s="119"/>
      <c r="AH177" s="119"/>
      <c r="AI177" s="119"/>
      <c r="AJ177" s="119"/>
      <c r="AK177" s="119"/>
      <c r="AL177" s="119"/>
      <c r="AM177" s="119"/>
      <c r="AN177" s="119"/>
      <c r="AO177" s="119"/>
      <c r="AP177" s="119"/>
      <c r="AQ177" s="119"/>
      <c r="AR177" s="119"/>
      <c r="AS177" s="119"/>
      <c r="AT177" s="119"/>
      <c r="AU177" s="119"/>
      <c r="AV177" s="119"/>
      <c r="AW177" s="119"/>
      <c r="AX177" s="119"/>
      <c r="AY177" s="119"/>
      <c r="AZ177" s="119"/>
      <c r="BA177" s="119"/>
      <c r="BB177" s="119"/>
      <c r="BD177" s="100">
        <v>881.63310652254393</v>
      </c>
      <c r="BF177" s="120">
        <v>4</v>
      </c>
      <c r="BH177" s="43">
        <v>0</v>
      </c>
      <c r="BI177" s="43">
        <v>0</v>
      </c>
      <c r="BJ177" s="43">
        <v>0</v>
      </c>
      <c r="BL177" s="43" t="s">
        <v>263</v>
      </c>
      <c r="BM177" s="43">
        <v>0</v>
      </c>
      <c r="BN177" s="121" t="s">
        <v>263</v>
      </c>
      <c r="BP177" s="122">
        <v>6</v>
      </c>
      <c r="BQ177" s="38" t="s">
        <v>116</v>
      </c>
      <c r="BR177" s="96">
        <v>80</v>
      </c>
      <c r="BT177" s="43">
        <v>6</v>
      </c>
      <c r="BU177" s="43">
        <v>0</v>
      </c>
      <c r="BW177" s="38"/>
      <c r="BX177" s="48">
        <v>0</v>
      </c>
      <c r="BY177" s="48">
        <v>0</v>
      </c>
      <c r="BZ177" s="48">
        <v>0</v>
      </c>
      <c r="CA177" s="48">
        <v>0</v>
      </c>
      <c r="CB177" s="48">
        <v>0</v>
      </c>
      <c r="CC177" s="48">
        <v>0</v>
      </c>
      <c r="CD177" s="48">
        <v>0</v>
      </c>
      <c r="CE177" s="48">
        <v>0</v>
      </c>
      <c r="CF177" s="48"/>
      <c r="CG177" s="48"/>
      <c r="CH177" s="48"/>
      <c r="CI177" s="48">
        <v>0</v>
      </c>
      <c r="CJ177" s="48">
        <v>0</v>
      </c>
      <c r="CK177" s="48">
        <v>0</v>
      </c>
      <c r="CL177" s="48"/>
      <c r="CM177" s="48">
        <v>6</v>
      </c>
      <c r="CO177" s="123">
        <v>0</v>
      </c>
      <c r="CP177" s="123">
        <v>0.82563421261482417</v>
      </c>
      <c r="CQ177" s="123">
        <v>1</v>
      </c>
      <c r="CR177" s="123">
        <v>1</v>
      </c>
      <c r="CS177" s="123">
        <v>1</v>
      </c>
      <c r="CT177" s="123">
        <v>1</v>
      </c>
      <c r="CU177" s="123">
        <v>1</v>
      </c>
      <c r="CV177" s="123">
        <v>1</v>
      </c>
      <c r="CW177" s="123">
        <v>1</v>
      </c>
      <c r="CX177" s="123">
        <v>1</v>
      </c>
      <c r="CZ177" s="2">
        <v>2014</v>
      </c>
      <c r="DA177" s="124">
        <v>41850</v>
      </c>
      <c r="DC177" s="125">
        <v>1</v>
      </c>
      <c r="DD177" s="125">
        <v>1</v>
      </c>
      <c r="DE177" s="125">
        <v>1</v>
      </c>
      <c r="DF177" s="125">
        <v>0.98750000000000004</v>
      </c>
      <c r="DG177" s="125">
        <v>0.97499999999999998</v>
      </c>
      <c r="DH177" s="125">
        <v>0.96250000000000002</v>
      </c>
      <c r="DI177" s="125">
        <v>0.95</v>
      </c>
      <c r="DJ177" s="125">
        <v>0.9375</v>
      </c>
      <c r="DK177" s="125">
        <v>0.92500000000000004</v>
      </c>
      <c r="DL177" s="125">
        <v>0.91249999999999998</v>
      </c>
      <c r="DM177" s="125">
        <v>0.9</v>
      </c>
      <c r="DN177" s="125">
        <v>0.88749999999999996</v>
      </c>
      <c r="DO177" s="125">
        <v>0.875</v>
      </c>
      <c r="DP177" s="125">
        <v>0.86250000000000004</v>
      </c>
      <c r="DQ177" s="125">
        <v>0.85</v>
      </c>
      <c r="DR177" s="125">
        <v>0.83750000000000002</v>
      </c>
      <c r="DS177" s="125">
        <v>0.82499999999999996</v>
      </c>
      <c r="DT177" s="125">
        <v>0.8125</v>
      </c>
      <c r="DU177" s="125">
        <v>0.8</v>
      </c>
      <c r="DV177" s="125">
        <v>0.78749999999999998</v>
      </c>
      <c r="DW177" s="125">
        <v>0.77500000000000002</v>
      </c>
      <c r="DX177" s="125">
        <v>0.76249999999999996</v>
      </c>
      <c r="DY177" s="125">
        <v>0.75</v>
      </c>
      <c r="DZ177" s="125">
        <v>0.73750000000000004</v>
      </c>
      <c r="EA177" s="125">
        <v>0.72499999999999998</v>
      </c>
      <c r="EB177" s="125">
        <v>0.71250000000000002</v>
      </c>
      <c r="EC177" s="125">
        <v>0.7</v>
      </c>
      <c r="ED177" s="125">
        <v>0.6875</v>
      </c>
      <c r="EE177" s="125">
        <v>0.67500000000000004</v>
      </c>
      <c r="EF177" s="125">
        <v>0.66249999999999998</v>
      </c>
      <c r="EG177" s="125">
        <v>0.65</v>
      </c>
      <c r="EH177" s="125">
        <v>0.63749999999999996</v>
      </c>
      <c r="EI177" s="125">
        <v>0.625</v>
      </c>
      <c r="EJ177" s="125">
        <v>0.61250000000000004</v>
      </c>
      <c r="EK177" s="125">
        <v>0.6</v>
      </c>
      <c r="EL177" s="125">
        <v>0.58750000000000002</v>
      </c>
      <c r="EM177" s="125">
        <v>0.57499999999999996</v>
      </c>
      <c r="EN177" s="125">
        <v>0.5625</v>
      </c>
      <c r="EO177" s="125">
        <v>0.55000000000000004</v>
      </c>
      <c r="ER177" s="126">
        <v>0</v>
      </c>
      <c r="ES177" s="126">
        <v>727906.45571890194</v>
      </c>
      <c r="ET177" s="126">
        <v>881633.10652254394</v>
      </c>
      <c r="EU177" s="126">
        <v>870612.69269101217</v>
      </c>
      <c r="EV177" s="126">
        <v>859592.27885948028</v>
      </c>
      <c r="EW177" s="126">
        <v>848571.86502794852</v>
      </c>
      <c r="EX177" s="126">
        <v>837551.45119641675</v>
      </c>
      <c r="EY177" s="126">
        <v>826531.03736488498</v>
      </c>
      <c r="EZ177" s="126">
        <v>815510.62353335321</v>
      </c>
      <c r="FA177" s="126">
        <v>804490.20970182132</v>
      </c>
      <c r="FB177" s="126">
        <v>793469.79587028956</v>
      </c>
      <c r="FC177" s="126">
        <v>782449.38203875767</v>
      </c>
      <c r="FD177" s="126">
        <v>771428.9682072259</v>
      </c>
      <c r="FE177" s="126">
        <v>760408.55437569413</v>
      </c>
      <c r="FF177" s="126">
        <v>749388.14054416236</v>
      </c>
      <c r="FG177" s="126">
        <v>738367.7267126306</v>
      </c>
      <c r="FH177" s="126">
        <v>727347.31288109871</v>
      </c>
      <c r="FI177" s="126">
        <v>716326.89904956694</v>
      </c>
      <c r="FJ177" s="126">
        <v>705306.48521803517</v>
      </c>
      <c r="FK177" s="126">
        <v>694286.07138650329</v>
      </c>
      <c r="FL177" s="126">
        <v>683265.65755497152</v>
      </c>
      <c r="FM177" s="126">
        <v>672245.24372343975</v>
      </c>
      <c r="FN177" s="126">
        <v>661224.82989190798</v>
      </c>
      <c r="FO177" s="126">
        <v>650204.41606037621</v>
      </c>
      <c r="FP177" s="126">
        <v>639184.00222884433</v>
      </c>
      <c r="FQ177" s="126">
        <v>628163.58839731256</v>
      </c>
      <c r="FR177" s="126">
        <v>617143.17456578068</v>
      </c>
      <c r="FS177" s="126">
        <v>606122.76073424891</v>
      </c>
      <c r="FT177" s="126">
        <v>595102.34690271725</v>
      </c>
      <c r="FU177" s="126">
        <v>584081.93307118537</v>
      </c>
      <c r="FV177" s="126">
        <v>573061.5192396536</v>
      </c>
      <c r="FW177" s="126">
        <v>562041.10540812172</v>
      </c>
      <c r="FX177" s="126">
        <v>551020.69157658995</v>
      </c>
      <c r="FY177" s="126">
        <v>540000.27774505818</v>
      </c>
      <c r="FZ177" s="126">
        <v>528979.86391352629</v>
      </c>
      <c r="GA177" s="126">
        <v>517959.45008199458</v>
      </c>
      <c r="GB177" s="126">
        <v>506939.0362504627</v>
      </c>
      <c r="GC177" s="126">
        <v>495918.62241893099</v>
      </c>
      <c r="GD177" s="126">
        <v>484898.20858739922</v>
      </c>
    </row>
    <row r="178" spans="3:186">
      <c r="E178" s="118" t="s">
        <v>672</v>
      </c>
      <c r="F178" s="118" t="s">
        <v>673</v>
      </c>
      <c r="G178" s="118" t="s">
        <v>729</v>
      </c>
      <c r="H178" s="118" t="s">
        <v>730</v>
      </c>
      <c r="I178" s="118" t="s">
        <v>731</v>
      </c>
      <c r="J178" s="118">
        <v>141</v>
      </c>
      <c r="K178" s="118" t="s">
        <v>260</v>
      </c>
      <c r="L178" s="118" t="s">
        <v>260</v>
      </c>
      <c r="M178" s="118" t="s">
        <v>274</v>
      </c>
      <c r="N178" s="118" t="s">
        <v>262</v>
      </c>
      <c r="O178" s="119">
        <v>222.67999</v>
      </c>
      <c r="P178" s="119">
        <v>520.70301667837998</v>
      </c>
      <c r="Q178" s="119">
        <v>0</v>
      </c>
      <c r="R178" s="119">
        <v>0</v>
      </c>
      <c r="S178" s="119">
        <v>0</v>
      </c>
      <c r="T178" s="119">
        <v>0</v>
      </c>
      <c r="U178" s="119">
        <v>0</v>
      </c>
      <c r="V178" s="119">
        <v>0</v>
      </c>
      <c r="W178" s="119">
        <v>0</v>
      </c>
      <c r="X178" s="119">
        <v>0</v>
      </c>
      <c r="Y178" s="119">
        <v>0</v>
      </c>
      <c r="Z178" s="119"/>
      <c r="AA178" s="119"/>
      <c r="AB178" s="119"/>
      <c r="AC178" s="119"/>
      <c r="AD178" s="119"/>
      <c r="AE178" s="119"/>
      <c r="AF178" s="119"/>
      <c r="AG178" s="119"/>
      <c r="AH178" s="119"/>
      <c r="AI178" s="119"/>
      <c r="AJ178" s="119"/>
      <c r="AK178" s="119"/>
      <c r="AL178" s="119"/>
      <c r="AM178" s="119"/>
      <c r="AN178" s="119"/>
      <c r="AO178" s="119"/>
      <c r="AP178" s="119"/>
      <c r="AQ178" s="119"/>
      <c r="AR178" s="119"/>
      <c r="AS178" s="119"/>
      <c r="AT178" s="119"/>
      <c r="AU178" s="119"/>
      <c r="AV178" s="119"/>
      <c r="AW178" s="119"/>
      <c r="AX178" s="119"/>
      <c r="AY178" s="119"/>
      <c r="AZ178" s="119"/>
      <c r="BA178" s="119"/>
      <c r="BB178" s="119"/>
      <c r="BD178" s="100">
        <v>743.38300667837996</v>
      </c>
      <c r="BF178" s="120">
        <v>3</v>
      </c>
      <c r="BH178" s="43">
        <v>653679.35999999999</v>
      </c>
      <c r="BI178" s="43">
        <v>0</v>
      </c>
      <c r="BJ178" s="43">
        <v>0</v>
      </c>
      <c r="BL178" s="43" t="s">
        <v>263</v>
      </c>
      <c r="BM178" s="43">
        <v>0</v>
      </c>
      <c r="BN178" s="121" t="s">
        <v>263</v>
      </c>
      <c r="BP178" s="122">
        <v>18</v>
      </c>
      <c r="BQ178" s="38" t="s">
        <v>128</v>
      </c>
      <c r="BR178" s="96">
        <v>80</v>
      </c>
      <c r="BT178" s="43">
        <v>0</v>
      </c>
      <c r="BU178" s="43">
        <v>0</v>
      </c>
      <c r="BW178" s="38"/>
      <c r="BX178" s="48">
        <v>0</v>
      </c>
      <c r="BY178" s="48">
        <v>0</v>
      </c>
      <c r="BZ178" s="48">
        <v>0</v>
      </c>
      <c r="CA178" s="48">
        <v>0</v>
      </c>
      <c r="CB178" s="48">
        <v>0</v>
      </c>
      <c r="CC178" s="48">
        <v>0</v>
      </c>
      <c r="CD178" s="48">
        <v>0</v>
      </c>
      <c r="CE178" s="48">
        <v>0</v>
      </c>
      <c r="CF178" s="48"/>
      <c r="CG178" s="48"/>
      <c r="CH178" s="48"/>
      <c r="CI178" s="48">
        <v>0</v>
      </c>
      <c r="CJ178" s="48">
        <v>0</v>
      </c>
      <c r="CK178" s="48">
        <v>0</v>
      </c>
      <c r="CL178" s="48"/>
      <c r="CM178" s="48">
        <v>0</v>
      </c>
      <c r="CO178" s="123">
        <v>1</v>
      </c>
      <c r="CP178" s="123">
        <v>1</v>
      </c>
      <c r="CQ178" s="123">
        <v>1</v>
      </c>
      <c r="CR178" s="123">
        <v>1</v>
      </c>
      <c r="CS178" s="123">
        <v>1</v>
      </c>
      <c r="CT178" s="123">
        <v>1</v>
      </c>
      <c r="CU178" s="123">
        <v>1</v>
      </c>
      <c r="CV178" s="123">
        <v>1</v>
      </c>
      <c r="CW178" s="123">
        <v>1</v>
      </c>
      <c r="CX178" s="123">
        <v>1</v>
      </c>
      <c r="CZ178" s="2">
        <v>2012</v>
      </c>
      <c r="DA178" s="124">
        <v>41120</v>
      </c>
      <c r="DC178" s="125">
        <v>1</v>
      </c>
      <c r="DD178" s="125">
        <v>0.98750000000000004</v>
      </c>
      <c r="DE178" s="125">
        <v>0.97499999999999998</v>
      </c>
      <c r="DF178" s="125">
        <v>0.96250000000000002</v>
      </c>
      <c r="DG178" s="125">
        <v>0.95</v>
      </c>
      <c r="DH178" s="125">
        <v>0.9375</v>
      </c>
      <c r="DI178" s="125">
        <v>0.92500000000000004</v>
      </c>
      <c r="DJ178" s="125">
        <v>0.91249999999999998</v>
      </c>
      <c r="DK178" s="125">
        <v>0.9</v>
      </c>
      <c r="DL178" s="125">
        <v>0.88749999999999996</v>
      </c>
      <c r="DM178" s="125">
        <v>0.875</v>
      </c>
      <c r="DN178" s="125">
        <v>0.86250000000000004</v>
      </c>
      <c r="DO178" s="125">
        <v>0.85</v>
      </c>
      <c r="DP178" s="125">
        <v>0.83750000000000002</v>
      </c>
      <c r="DQ178" s="125">
        <v>0.82499999999999996</v>
      </c>
      <c r="DR178" s="125">
        <v>0.8125</v>
      </c>
      <c r="DS178" s="125">
        <v>0.8</v>
      </c>
      <c r="DT178" s="125">
        <v>0.78749999999999998</v>
      </c>
      <c r="DU178" s="125">
        <v>0.77500000000000002</v>
      </c>
      <c r="DV178" s="125">
        <v>0.76249999999999996</v>
      </c>
      <c r="DW178" s="125">
        <v>0.75</v>
      </c>
      <c r="DX178" s="125">
        <v>0.73750000000000004</v>
      </c>
      <c r="DY178" s="125">
        <v>0.72499999999999998</v>
      </c>
      <c r="DZ178" s="125">
        <v>0.71250000000000002</v>
      </c>
      <c r="EA178" s="125">
        <v>0.7</v>
      </c>
      <c r="EB178" s="125">
        <v>0.6875</v>
      </c>
      <c r="EC178" s="125">
        <v>0.67500000000000004</v>
      </c>
      <c r="ED178" s="125">
        <v>0.66249999999999998</v>
      </c>
      <c r="EE178" s="125">
        <v>0.65</v>
      </c>
      <c r="EF178" s="125">
        <v>0.63749999999999996</v>
      </c>
      <c r="EG178" s="125">
        <v>0.625</v>
      </c>
      <c r="EH178" s="125">
        <v>0.61250000000000004</v>
      </c>
      <c r="EI178" s="125">
        <v>0.6</v>
      </c>
      <c r="EJ178" s="125">
        <v>0.58750000000000002</v>
      </c>
      <c r="EK178" s="125">
        <v>0.57499999999999996</v>
      </c>
      <c r="EL178" s="125">
        <v>0.5625</v>
      </c>
      <c r="EM178" s="125">
        <v>0.55000000000000004</v>
      </c>
      <c r="EN178" s="125">
        <v>0.53749999999999998</v>
      </c>
      <c r="EO178" s="125">
        <v>0.52500000000000002</v>
      </c>
      <c r="ER178" s="126">
        <v>1174382.37667838</v>
      </c>
      <c r="ES178" s="126">
        <v>645508.36800000002</v>
      </c>
      <c r="ET178" s="126">
        <v>637337.37599999993</v>
      </c>
      <c r="EU178" s="126">
        <v>629166.38399999996</v>
      </c>
      <c r="EV178" s="126">
        <v>620995.39199999999</v>
      </c>
      <c r="EW178" s="126">
        <v>612824.4</v>
      </c>
      <c r="EX178" s="126">
        <v>604653.40800000005</v>
      </c>
      <c r="EY178" s="126">
        <v>596482.41599999997</v>
      </c>
      <c r="EZ178" s="126">
        <v>588311.424</v>
      </c>
      <c r="FA178" s="126">
        <v>580140.43199999991</v>
      </c>
      <c r="FB178" s="126">
        <v>571969.43999999994</v>
      </c>
      <c r="FC178" s="126">
        <v>563798.44799999997</v>
      </c>
      <c r="FD178" s="126">
        <v>555627.45600000001</v>
      </c>
      <c r="FE178" s="126">
        <v>547456.46400000004</v>
      </c>
      <c r="FF178" s="126">
        <v>539285.47199999995</v>
      </c>
      <c r="FG178" s="126">
        <v>531114.48</v>
      </c>
      <c r="FH178" s="126">
        <v>522943.48800000001</v>
      </c>
      <c r="FI178" s="126">
        <v>514772.49599999998</v>
      </c>
      <c r="FJ178" s="126">
        <v>506601.50400000002</v>
      </c>
      <c r="FK178" s="126">
        <v>498430.51199999999</v>
      </c>
      <c r="FL178" s="126">
        <v>490259.52</v>
      </c>
      <c r="FM178" s="126">
        <v>482088.52799999999</v>
      </c>
      <c r="FN178" s="126">
        <v>473917.53599999996</v>
      </c>
      <c r="FO178" s="126">
        <v>465746.54399999999</v>
      </c>
      <c r="FP178" s="126">
        <v>457575.55199999997</v>
      </c>
      <c r="FQ178" s="126">
        <v>449404.56</v>
      </c>
      <c r="FR178" s="126">
        <v>441233.56800000003</v>
      </c>
      <c r="FS178" s="126">
        <v>433062.576</v>
      </c>
      <c r="FT178" s="126">
        <v>424891.58400000003</v>
      </c>
      <c r="FU178" s="126">
        <v>416720.59199999995</v>
      </c>
      <c r="FV178" s="126">
        <v>408549.6</v>
      </c>
      <c r="FW178" s="126">
        <v>400378.60800000001</v>
      </c>
      <c r="FX178" s="126">
        <v>392207.61599999998</v>
      </c>
      <c r="FY178" s="126">
        <v>384036.62400000001</v>
      </c>
      <c r="FZ178" s="126">
        <v>375865.63199999998</v>
      </c>
      <c r="GA178" s="126">
        <v>367694.64</v>
      </c>
      <c r="GB178" s="126">
        <v>359523.64800000004</v>
      </c>
      <c r="GC178" s="126">
        <v>351352.65599999996</v>
      </c>
      <c r="GD178" s="126">
        <v>343181.66399999999</v>
      </c>
    </row>
    <row r="179" spans="3:186">
      <c r="E179" s="118" t="s">
        <v>672</v>
      </c>
      <c r="F179" s="118" t="s">
        <v>673</v>
      </c>
      <c r="G179" s="118" t="s">
        <v>732</v>
      </c>
      <c r="H179" s="118" t="s">
        <v>733</v>
      </c>
      <c r="I179" s="118" t="s">
        <v>732</v>
      </c>
      <c r="J179" s="118">
        <v>87</v>
      </c>
      <c r="K179" s="118" t="s">
        <v>260</v>
      </c>
      <c r="L179" s="118" t="s">
        <v>260</v>
      </c>
      <c r="M179" s="118" t="s">
        <v>356</v>
      </c>
      <c r="N179" s="118" t="s">
        <v>262</v>
      </c>
      <c r="O179" s="119">
        <v>0</v>
      </c>
      <c r="P179" s="119">
        <v>106.79030394791199</v>
      </c>
      <c r="Q179" s="119">
        <v>299.05127516937102</v>
      </c>
      <c r="R179" s="119">
        <v>120.540604212687</v>
      </c>
      <c r="S179" s="119">
        <v>32.716914440476899</v>
      </c>
      <c r="T179" s="119">
        <v>0</v>
      </c>
      <c r="U179" s="119">
        <v>0</v>
      </c>
      <c r="V179" s="119">
        <v>0</v>
      </c>
      <c r="W179" s="119">
        <v>0</v>
      </c>
      <c r="X179" s="119">
        <v>0</v>
      </c>
      <c r="Y179" s="119">
        <v>0</v>
      </c>
      <c r="Z179" s="119"/>
      <c r="AA179" s="119"/>
      <c r="AB179" s="119"/>
      <c r="AC179" s="119"/>
      <c r="AD179" s="119"/>
      <c r="AE179" s="119"/>
      <c r="AF179" s="119"/>
      <c r="AG179" s="119"/>
      <c r="AH179" s="119"/>
      <c r="AI179" s="119"/>
      <c r="AJ179" s="119"/>
      <c r="AK179" s="119"/>
      <c r="AL179" s="119"/>
      <c r="AM179" s="119"/>
      <c r="AN179" s="119"/>
      <c r="AO179" s="119"/>
      <c r="AP179" s="119"/>
      <c r="AQ179" s="119"/>
      <c r="AR179" s="119"/>
      <c r="AS179" s="119"/>
      <c r="AT179" s="119"/>
      <c r="AU179" s="119"/>
      <c r="AV179" s="119"/>
      <c r="AW179" s="119"/>
      <c r="AX179" s="119"/>
      <c r="AY179" s="119"/>
      <c r="AZ179" s="119"/>
      <c r="BA179" s="119"/>
      <c r="BB179" s="119"/>
      <c r="BD179" s="100">
        <v>559.09909777044686</v>
      </c>
      <c r="BF179" s="120">
        <v>7</v>
      </c>
      <c r="BH179" s="43">
        <v>0</v>
      </c>
      <c r="BI179" s="43">
        <v>0</v>
      </c>
      <c r="BJ179" s="43">
        <v>0</v>
      </c>
      <c r="BL179" s="43" t="s">
        <v>263</v>
      </c>
      <c r="BM179" s="43">
        <v>0</v>
      </c>
      <c r="BN179" s="121" t="s">
        <v>263</v>
      </c>
      <c r="BP179" s="122">
        <v>7</v>
      </c>
      <c r="BQ179" s="38" t="s">
        <v>117</v>
      </c>
      <c r="BR179" s="96">
        <v>50</v>
      </c>
      <c r="BT179" s="43">
        <v>0</v>
      </c>
      <c r="BU179" s="43">
        <v>0</v>
      </c>
      <c r="BW179" s="38"/>
      <c r="BX179" s="48">
        <v>0</v>
      </c>
      <c r="BY179" s="48">
        <v>0</v>
      </c>
      <c r="BZ179" s="48">
        <v>0</v>
      </c>
      <c r="CA179" s="48">
        <v>0</v>
      </c>
      <c r="CB179" s="48">
        <v>0</v>
      </c>
      <c r="CC179" s="48">
        <v>0</v>
      </c>
      <c r="CD179" s="48">
        <v>0</v>
      </c>
      <c r="CE179" s="48">
        <v>0</v>
      </c>
      <c r="CF179" s="48"/>
      <c r="CG179" s="48"/>
      <c r="CH179" s="48"/>
      <c r="CI179" s="48">
        <v>0</v>
      </c>
      <c r="CJ179" s="48">
        <v>0</v>
      </c>
      <c r="CK179" s="48">
        <v>0</v>
      </c>
      <c r="CL179" s="48"/>
      <c r="CM179" s="48">
        <v>0</v>
      </c>
      <c r="CO179" s="123">
        <v>0.19100425018349362</v>
      </c>
      <c r="CP179" s="123">
        <v>0.72588487575043836</v>
      </c>
      <c r="CQ179" s="123">
        <v>0.94148279871860985</v>
      </c>
      <c r="CR179" s="123">
        <v>1</v>
      </c>
      <c r="CS179" s="123">
        <v>1</v>
      </c>
      <c r="CT179" s="123">
        <v>1</v>
      </c>
      <c r="CU179" s="123">
        <v>1</v>
      </c>
      <c r="CV179" s="123">
        <v>1</v>
      </c>
      <c r="CW179" s="123">
        <v>1</v>
      </c>
      <c r="CX179" s="123">
        <v>1</v>
      </c>
      <c r="CZ179" s="2">
        <v>2014</v>
      </c>
      <c r="DA179" s="124">
        <v>41850</v>
      </c>
      <c r="DC179" s="125">
        <v>1</v>
      </c>
      <c r="DD179" s="125">
        <v>1</v>
      </c>
      <c r="DE179" s="125">
        <v>1</v>
      </c>
      <c r="DF179" s="125">
        <v>0.98</v>
      </c>
      <c r="DG179" s="125">
        <v>0.96</v>
      </c>
      <c r="DH179" s="125">
        <v>0.94</v>
      </c>
      <c r="DI179" s="125">
        <v>0.92</v>
      </c>
      <c r="DJ179" s="125">
        <v>0.9</v>
      </c>
      <c r="DK179" s="125">
        <v>0.88</v>
      </c>
      <c r="DL179" s="125">
        <v>0.86</v>
      </c>
      <c r="DM179" s="125">
        <v>0.84</v>
      </c>
      <c r="DN179" s="125">
        <v>0.82000000000000006</v>
      </c>
      <c r="DO179" s="125">
        <v>0.8</v>
      </c>
      <c r="DP179" s="125">
        <v>0.78</v>
      </c>
      <c r="DQ179" s="125">
        <v>0.76</v>
      </c>
      <c r="DR179" s="125">
        <v>0.74</v>
      </c>
      <c r="DS179" s="125">
        <v>0.72</v>
      </c>
      <c r="DT179" s="125">
        <v>0.7</v>
      </c>
      <c r="DU179" s="125">
        <v>0.67999999999999994</v>
      </c>
      <c r="DV179" s="125">
        <v>0.65999999999999992</v>
      </c>
      <c r="DW179" s="125">
        <v>0.64</v>
      </c>
      <c r="DX179" s="125">
        <v>0.62</v>
      </c>
      <c r="DY179" s="125">
        <v>0.6</v>
      </c>
      <c r="DZ179" s="125">
        <v>0.58000000000000007</v>
      </c>
      <c r="EA179" s="125">
        <v>0.56000000000000005</v>
      </c>
      <c r="EB179" s="125">
        <v>0.54</v>
      </c>
      <c r="EC179" s="125">
        <v>0.52</v>
      </c>
      <c r="ED179" s="125">
        <v>0.5</v>
      </c>
      <c r="EE179" s="125">
        <v>0.48</v>
      </c>
      <c r="EF179" s="125">
        <v>0.45999999999999996</v>
      </c>
      <c r="EG179" s="125">
        <v>0.43999999999999995</v>
      </c>
      <c r="EH179" s="125">
        <v>0.42000000000000004</v>
      </c>
      <c r="EI179" s="125">
        <v>0.4</v>
      </c>
      <c r="EJ179" s="125">
        <v>0.38</v>
      </c>
      <c r="EK179" s="125">
        <v>0.36</v>
      </c>
      <c r="EL179" s="125">
        <v>0.33999999999999997</v>
      </c>
      <c r="EM179" s="125">
        <v>0.31999999999999995</v>
      </c>
      <c r="EN179" s="125">
        <v>0.30000000000000004</v>
      </c>
      <c r="EO179" s="125">
        <v>0.28000000000000003</v>
      </c>
      <c r="ER179" s="126">
        <v>106790.30394791199</v>
      </c>
      <c r="ES179" s="126">
        <v>299051.27516937105</v>
      </c>
      <c r="ET179" s="126">
        <v>419591.87938205805</v>
      </c>
      <c r="EU179" s="126">
        <v>443262.61794608424</v>
      </c>
      <c r="EV179" s="126">
        <v>434216.44206963357</v>
      </c>
      <c r="EW179" s="126">
        <v>425170.26619318285</v>
      </c>
      <c r="EX179" s="126">
        <v>416124.09031673218</v>
      </c>
      <c r="EY179" s="126">
        <v>407077.91444028146</v>
      </c>
      <c r="EZ179" s="126">
        <v>398031.73856383079</v>
      </c>
      <c r="FA179" s="126">
        <v>388985.56268738006</v>
      </c>
      <c r="FB179" s="126">
        <v>379939.38681092934</v>
      </c>
      <c r="FC179" s="126">
        <v>370893.21093447867</v>
      </c>
      <c r="FD179" s="126">
        <v>361847.03505802801</v>
      </c>
      <c r="FE179" s="126">
        <v>352800.85918157728</v>
      </c>
      <c r="FF179" s="126">
        <v>343754.68330512656</v>
      </c>
      <c r="FG179" s="126">
        <v>334708.50742867589</v>
      </c>
      <c r="FH179" s="126">
        <v>325662.33155222517</v>
      </c>
      <c r="FI179" s="126">
        <v>316616.15567577444</v>
      </c>
      <c r="FJ179" s="126">
        <v>307569.97979932377</v>
      </c>
      <c r="FK179" s="126">
        <v>298523.80392287305</v>
      </c>
      <c r="FL179" s="126">
        <v>289477.62804642238</v>
      </c>
      <c r="FM179" s="126">
        <v>280431.45216997166</v>
      </c>
      <c r="FN179" s="126">
        <v>271385.27629352099</v>
      </c>
      <c r="FO179" s="126">
        <v>262339.10041707032</v>
      </c>
      <c r="FP179" s="126">
        <v>253292.9245406196</v>
      </c>
      <c r="FQ179" s="126">
        <v>244246.7486641689</v>
      </c>
      <c r="FR179" s="126">
        <v>235200.57278771818</v>
      </c>
      <c r="FS179" s="126">
        <v>226154.39691126748</v>
      </c>
      <c r="FT179" s="126">
        <v>217108.22103481679</v>
      </c>
      <c r="FU179" s="126">
        <v>208062.04515836606</v>
      </c>
      <c r="FV179" s="126">
        <v>199015.86928191537</v>
      </c>
      <c r="FW179" s="126">
        <v>189969.6934054647</v>
      </c>
      <c r="FX179" s="126">
        <v>180923.517529014</v>
      </c>
      <c r="FY179" s="126">
        <v>171877.34165256328</v>
      </c>
      <c r="FZ179" s="126">
        <v>162831.16577611258</v>
      </c>
      <c r="GA179" s="126">
        <v>153784.98989966189</v>
      </c>
      <c r="GB179" s="126">
        <v>144738.81402321116</v>
      </c>
      <c r="GC179" s="126">
        <v>135692.6381467605</v>
      </c>
      <c r="GD179" s="126">
        <v>126646.4622703098</v>
      </c>
    </row>
    <row r="180" spans="3:186">
      <c r="E180" s="118" t="s">
        <v>672</v>
      </c>
      <c r="F180" s="118" t="s">
        <v>673</v>
      </c>
      <c r="G180" s="118" t="s">
        <v>734</v>
      </c>
      <c r="H180" s="118" t="s">
        <v>735</v>
      </c>
      <c r="I180" s="118" t="s">
        <v>736</v>
      </c>
      <c r="J180" s="118">
        <v>171</v>
      </c>
      <c r="K180" s="118" t="s">
        <v>260</v>
      </c>
      <c r="L180" s="118" t="s">
        <v>260</v>
      </c>
      <c r="M180" s="118" t="s">
        <v>274</v>
      </c>
      <c r="N180" s="118" t="s">
        <v>262</v>
      </c>
      <c r="O180" s="119">
        <v>65.655379999999994</v>
      </c>
      <c r="P180" s="119">
        <v>0</v>
      </c>
      <c r="Q180" s="119">
        <v>20.8659981755054</v>
      </c>
      <c r="R180" s="119">
        <v>0</v>
      </c>
      <c r="S180" s="119">
        <v>0</v>
      </c>
      <c r="T180" s="119">
        <v>0</v>
      </c>
      <c r="U180" s="119">
        <v>0</v>
      </c>
      <c r="V180" s="119">
        <v>0</v>
      </c>
      <c r="W180" s="119">
        <v>0</v>
      </c>
      <c r="X180" s="119">
        <v>0</v>
      </c>
      <c r="Y180" s="119">
        <v>0</v>
      </c>
      <c r="Z180" s="119"/>
      <c r="AA180" s="119"/>
      <c r="AB180" s="119"/>
      <c r="AC180" s="119"/>
      <c r="AD180" s="119"/>
      <c r="AE180" s="119"/>
      <c r="AF180" s="119"/>
      <c r="AG180" s="119"/>
      <c r="AH180" s="119"/>
      <c r="AI180" s="119"/>
      <c r="AJ180" s="119"/>
      <c r="AK180" s="119"/>
      <c r="AL180" s="119"/>
      <c r="AM180" s="119"/>
      <c r="AN180" s="119"/>
      <c r="AO180" s="119"/>
      <c r="AP180" s="119"/>
      <c r="AQ180" s="119"/>
      <c r="AR180" s="119"/>
      <c r="AS180" s="119"/>
      <c r="AT180" s="119"/>
      <c r="AU180" s="119"/>
      <c r="AV180" s="119"/>
      <c r="AW180" s="119"/>
      <c r="AX180" s="119"/>
      <c r="AY180" s="119"/>
      <c r="AZ180" s="119"/>
      <c r="BA180" s="119"/>
      <c r="BB180" s="119"/>
      <c r="BD180" s="100">
        <v>86.52137817550539</v>
      </c>
      <c r="BF180" s="120">
        <v>3</v>
      </c>
      <c r="BH180" s="43">
        <v>0</v>
      </c>
      <c r="BI180" s="43">
        <v>0</v>
      </c>
      <c r="BJ180" s="43">
        <v>0</v>
      </c>
      <c r="BL180" s="43" t="s">
        <v>263</v>
      </c>
      <c r="BM180" s="43">
        <v>0</v>
      </c>
      <c r="BN180" s="121" t="s">
        <v>263</v>
      </c>
      <c r="BP180" s="122">
        <v>16</v>
      </c>
      <c r="BQ180" s="38" t="s">
        <v>126</v>
      </c>
      <c r="BR180" s="96">
        <v>80</v>
      </c>
      <c r="BT180" s="43">
        <v>0</v>
      </c>
      <c r="BU180" s="43">
        <v>0</v>
      </c>
      <c r="BW180" s="38"/>
      <c r="BX180" s="48">
        <v>0</v>
      </c>
      <c r="BY180" s="48">
        <v>0</v>
      </c>
      <c r="BZ180" s="48">
        <v>0</v>
      </c>
      <c r="CA180" s="48">
        <v>0</v>
      </c>
      <c r="CB180" s="48">
        <v>0</v>
      </c>
      <c r="CC180" s="48">
        <v>0</v>
      </c>
      <c r="CD180" s="48">
        <v>0</v>
      </c>
      <c r="CE180" s="48">
        <v>0</v>
      </c>
      <c r="CF180" s="48"/>
      <c r="CG180" s="48"/>
      <c r="CH180" s="48"/>
      <c r="CI180" s="48">
        <v>0</v>
      </c>
      <c r="CJ180" s="48">
        <v>16</v>
      </c>
      <c r="CK180" s="48">
        <v>0</v>
      </c>
      <c r="CL180" s="48"/>
      <c r="CM180" s="48">
        <v>16</v>
      </c>
      <c r="CO180" s="123">
        <v>0.75883419086113613</v>
      </c>
      <c r="CP180" s="123">
        <v>1</v>
      </c>
      <c r="CQ180" s="123">
        <v>1</v>
      </c>
      <c r="CR180" s="123">
        <v>1</v>
      </c>
      <c r="CS180" s="123">
        <v>1</v>
      </c>
      <c r="CT180" s="123">
        <v>1</v>
      </c>
      <c r="CU180" s="123">
        <v>1</v>
      </c>
      <c r="CV180" s="123">
        <v>1</v>
      </c>
      <c r="CW180" s="123">
        <v>1</v>
      </c>
      <c r="CX180" s="123">
        <v>1</v>
      </c>
      <c r="CZ180" s="2">
        <v>2013</v>
      </c>
      <c r="DA180" s="124">
        <v>41485</v>
      </c>
      <c r="DC180" s="125">
        <v>1</v>
      </c>
      <c r="DD180" s="125">
        <v>1</v>
      </c>
      <c r="DE180" s="125">
        <v>0.98750000000000004</v>
      </c>
      <c r="DF180" s="125">
        <v>0.97499999999999998</v>
      </c>
      <c r="DG180" s="125">
        <v>0.96250000000000002</v>
      </c>
      <c r="DH180" s="125">
        <v>0.95</v>
      </c>
      <c r="DI180" s="125">
        <v>0.9375</v>
      </c>
      <c r="DJ180" s="125">
        <v>0.92500000000000004</v>
      </c>
      <c r="DK180" s="125">
        <v>0.91249999999999998</v>
      </c>
      <c r="DL180" s="125">
        <v>0.9</v>
      </c>
      <c r="DM180" s="125">
        <v>0.88749999999999996</v>
      </c>
      <c r="DN180" s="125">
        <v>0.875</v>
      </c>
      <c r="DO180" s="125">
        <v>0.86250000000000004</v>
      </c>
      <c r="DP180" s="125">
        <v>0.85</v>
      </c>
      <c r="DQ180" s="125">
        <v>0.83750000000000002</v>
      </c>
      <c r="DR180" s="125">
        <v>0.82499999999999996</v>
      </c>
      <c r="DS180" s="125">
        <v>0.8125</v>
      </c>
      <c r="DT180" s="125">
        <v>0.8</v>
      </c>
      <c r="DU180" s="125">
        <v>0.78749999999999998</v>
      </c>
      <c r="DV180" s="125">
        <v>0.77500000000000002</v>
      </c>
      <c r="DW180" s="125">
        <v>0.76249999999999996</v>
      </c>
      <c r="DX180" s="125">
        <v>0.75</v>
      </c>
      <c r="DY180" s="125">
        <v>0.73750000000000004</v>
      </c>
      <c r="DZ180" s="125">
        <v>0.72499999999999998</v>
      </c>
      <c r="EA180" s="125">
        <v>0.71250000000000002</v>
      </c>
      <c r="EB180" s="125">
        <v>0.7</v>
      </c>
      <c r="EC180" s="125">
        <v>0.6875</v>
      </c>
      <c r="ED180" s="125">
        <v>0.67500000000000004</v>
      </c>
      <c r="EE180" s="125">
        <v>0.66249999999999998</v>
      </c>
      <c r="EF180" s="125">
        <v>0.65</v>
      </c>
      <c r="EG180" s="125">
        <v>0.63749999999999996</v>
      </c>
      <c r="EH180" s="125">
        <v>0.625</v>
      </c>
      <c r="EI180" s="125">
        <v>0.61250000000000004</v>
      </c>
      <c r="EJ180" s="125">
        <v>0.6</v>
      </c>
      <c r="EK180" s="125">
        <v>0.58750000000000002</v>
      </c>
      <c r="EL180" s="125">
        <v>0.57499999999999996</v>
      </c>
      <c r="EM180" s="125">
        <v>0.5625</v>
      </c>
      <c r="EN180" s="125">
        <v>0.55000000000000004</v>
      </c>
      <c r="EO180" s="125">
        <v>0.53749999999999998</v>
      </c>
      <c r="ER180" s="126">
        <v>0</v>
      </c>
      <c r="ES180" s="126">
        <v>20865.9981755054</v>
      </c>
      <c r="ET180" s="126">
        <v>20605.173198311582</v>
      </c>
      <c r="EU180" s="126">
        <v>20344.348221117765</v>
      </c>
      <c r="EV180" s="126">
        <v>20083.523243923948</v>
      </c>
      <c r="EW180" s="126">
        <v>19822.698266730127</v>
      </c>
      <c r="EX180" s="126">
        <v>19561.873289536314</v>
      </c>
      <c r="EY180" s="126">
        <v>19301.048312342497</v>
      </c>
      <c r="EZ180" s="126">
        <v>19040.223335148676</v>
      </c>
      <c r="FA180" s="126">
        <v>18779.398357954859</v>
      </c>
      <c r="FB180" s="126">
        <v>18518.573380761041</v>
      </c>
      <c r="FC180" s="126">
        <v>18257.748403567224</v>
      </c>
      <c r="FD180" s="126">
        <v>17996.923426373407</v>
      </c>
      <c r="FE180" s="126">
        <v>17736.09844917959</v>
      </c>
      <c r="FF180" s="126">
        <v>17475.273471985773</v>
      </c>
      <c r="FG180" s="126">
        <v>17214.448494791955</v>
      </c>
      <c r="FH180" s="126">
        <v>16953.623517598138</v>
      </c>
      <c r="FI180" s="126">
        <v>16692.798540404321</v>
      </c>
      <c r="FJ180" s="126">
        <v>16431.9735632105</v>
      </c>
      <c r="FK180" s="126">
        <v>16171.148586016685</v>
      </c>
      <c r="FL180" s="126">
        <v>15910.323608822866</v>
      </c>
      <c r="FM180" s="126">
        <v>15649.498631629049</v>
      </c>
      <c r="FN180" s="126">
        <v>15388.673654435233</v>
      </c>
      <c r="FO180" s="126">
        <v>15127.848677241414</v>
      </c>
      <c r="FP180" s="126">
        <v>14867.023700047597</v>
      </c>
      <c r="FQ180" s="126">
        <v>14606.198722853778</v>
      </c>
      <c r="FR180" s="126">
        <v>14345.373745659963</v>
      </c>
      <c r="FS180" s="126">
        <v>14084.548768466146</v>
      </c>
      <c r="FT180" s="126">
        <v>13823.723791272327</v>
      </c>
      <c r="FU180" s="126">
        <v>13562.89881407851</v>
      </c>
      <c r="FV180" s="126">
        <v>13302.073836884691</v>
      </c>
      <c r="FW180" s="126">
        <v>13041.248859690875</v>
      </c>
      <c r="FX180" s="126">
        <v>12780.423882497058</v>
      </c>
      <c r="FY180" s="126">
        <v>12519.598905303239</v>
      </c>
      <c r="FZ180" s="126">
        <v>12258.773928109422</v>
      </c>
      <c r="GA180" s="126">
        <v>11997.948950915605</v>
      </c>
      <c r="GB180" s="126">
        <v>11737.123973721787</v>
      </c>
      <c r="GC180" s="126">
        <v>11476.29899652797</v>
      </c>
      <c r="GD180" s="126">
        <v>11215.474019334151</v>
      </c>
    </row>
    <row r="181" spans="3:186">
      <c r="E181" s="118" t="s">
        <v>672</v>
      </c>
      <c r="F181" s="118" t="s">
        <v>673</v>
      </c>
      <c r="G181" s="118" t="s">
        <v>737</v>
      </c>
      <c r="H181" s="118" t="s">
        <v>738</v>
      </c>
      <c r="I181" s="118" t="s">
        <v>739</v>
      </c>
      <c r="J181" s="118">
        <v>132</v>
      </c>
      <c r="K181" s="118" t="s">
        <v>488</v>
      </c>
      <c r="L181" s="118" t="s">
        <v>269</v>
      </c>
      <c r="M181" s="118" t="s">
        <v>274</v>
      </c>
      <c r="N181" s="118" t="s">
        <v>262</v>
      </c>
      <c r="O181" s="119">
        <v>0</v>
      </c>
      <c r="P181" s="119">
        <v>327.2</v>
      </c>
      <c r="Q181" s="119">
        <v>0</v>
      </c>
      <c r="R181" s="119">
        <v>0</v>
      </c>
      <c r="S181" s="119">
        <v>0</v>
      </c>
      <c r="T181" s="119">
        <v>0</v>
      </c>
      <c r="U181" s="119">
        <v>0</v>
      </c>
      <c r="V181" s="119">
        <v>0</v>
      </c>
      <c r="W181" s="119">
        <v>0</v>
      </c>
      <c r="X181" s="119">
        <v>0</v>
      </c>
      <c r="Y181" s="119">
        <v>0</v>
      </c>
      <c r="Z181" s="119"/>
      <c r="AA181" s="119"/>
      <c r="AB181" s="119"/>
      <c r="AC181" s="119"/>
      <c r="AD181" s="119"/>
      <c r="AE181" s="119"/>
      <c r="AF181" s="119"/>
      <c r="AG181" s="119"/>
      <c r="AH181" s="119"/>
      <c r="AI181" s="119"/>
      <c r="AJ181" s="119"/>
      <c r="AK181" s="119"/>
      <c r="AL181" s="119"/>
      <c r="AM181" s="119"/>
      <c r="AN181" s="119"/>
      <c r="AO181" s="119"/>
      <c r="AP181" s="119"/>
      <c r="AQ181" s="119"/>
      <c r="AR181" s="119"/>
      <c r="AS181" s="119"/>
      <c r="AT181" s="119"/>
      <c r="AU181" s="119"/>
      <c r="AV181" s="119"/>
      <c r="AW181" s="119"/>
      <c r="AX181" s="119"/>
      <c r="AY181" s="119"/>
      <c r="AZ181" s="119"/>
      <c r="BA181" s="119"/>
      <c r="BB181" s="119"/>
      <c r="BD181" s="100">
        <v>327.2</v>
      </c>
      <c r="BF181" s="120">
        <v>3</v>
      </c>
      <c r="BH181" s="43">
        <v>0</v>
      </c>
      <c r="BI181" s="43">
        <v>0</v>
      </c>
      <c r="BJ181" s="43">
        <v>0</v>
      </c>
      <c r="BL181" s="43" t="s">
        <v>263</v>
      </c>
      <c r="BM181" s="43">
        <v>0</v>
      </c>
      <c r="BN181" s="121" t="s">
        <v>263</v>
      </c>
      <c r="BP181" s="122">
        <v>17</v>
      </c>
      <c r="BQ181" s="38" t="s">
        <v>127</v>
      </c>
      <c r="BR181" s="96">
        <v>80</v>
      </c>
      <c r="BT181" s="43">
        <v>0</v>
      </c>
      <c r="BU181" s="43">
        <v>0</v>
      </c>
      <c r="BW181" s="38"/>
      <c r="BX181" s="48">
        <v>0</v>
      </c>
      <c r="BY181" s="48">
        <v>0</v>
      </c>
      <c r="BZ181" s="48">
        <v>0</v>
      </c>
      <c r="CA181" s="48">
        <v>0</v>
      </c>
      <c r="CB181" s="48">
        <v>0</v>
      </c>
      <c r="CC181" s="48">
        <v>0</v>
      </c>
      <c r="CD181" s="48">
        <v>0</v>
      </c>
      <c r="CE181" s="48">
        <v>0</v>
      </c>
      <c r="CF181" s="48"/>
      <c r="CG181" s="48"/>
      <c r="CH181" s="48"/>
      <c r="CI181" s="48">
        <v>0</v>
      </c>
      <c r="CJ181" s="48">
        <v>16</v>
      </c>
      <c r="CK181" s="48">
        <v>17</v>
      </c>
      <c r="CL181" s="48"/>
      <c r="CM181" s="48">
        <v>0</v>
      </c>
      <c r="CO181" s="123">
        <v>1</v>
      </c>
      <c r="CP181" s="123">
        <v>1</v>
      </c>
      <c r="CQ181" s="123">
        <v>1</v>
      </c>
      <c r="CR181" s="123">
        <v>1</v>
      </c>
      <c r="CS181" s="123">
        <v>1</v>
      </c>
      <c r="CT181" s="123">
        <v>1</v>
      </c>
      <c r="CU181" s="123">
        <v>1</v>
      </c>
      <c r="CV181" s="123">
        <v>1</v>
      </c>
      <c r="CW181" s="123">
        <v>1</v>
      </c>
      <c r="CX181" s="123">
        <v>1</v>
      </c>
      <c r="CZ181" s="2">
        <v>2012</v>
      </c>
      <c r="DA181" s="124">
        <v>41120</v>
      </c>
      <c r="DC181" s="125">
        <v>1</v>
      </c>
      <c r="DD181" s="125">
        <v>0.98750000000000004</v>
      </c>
      <c r="DE181" s="125">
        <v>0.97499999999999998</v>
      </c>
      <c r="DF181" s="125">
        <v>0.96250000000000002</v>
      </c>
      <c r="DG181" s="125">
        <v>0.95</v>
      </c>
      <c r="DH181" s="125">
        <v>0.9375</v>
      </c>
      <c r="DI181" s="125">
        <v>0.92500000000000004</v>
      </c>
      <c r="DJ181" s="125">
        <v>0.91249999999999998</v>
      </c>
      <c r="DK181" s="125">
        <v>0.9</v>
      </c>
      <c r="DL181" s="125">
        <v>0.88749999999999996</v>
      </c>
      <c r="DM181" s="125">
        <v>0.875</v>
      </c>
      <c r="DN181" s="125">
        <v>0.86250000000000004</v>
      </c>
      <c r="DO181" s="125">
        <v>0.85</v>
      </c>
      <c r="DP181" s="125">
        <v>0.83750000000000002</v>
      </c>
      <c r="DQ181" s="125">
        <v>0.82499999999999996</v>
      </c>
      <c r="DR181" s="125">
        <v>0.8125</v>
      </c>
      <c r="DS181" s="125">
        <v>0.8</v>
      </c>
      <c r="DT181" s="125">
        <v>0.78749999999999998</v>
      </c>
      <c r="DU181" s="125">
        <v>0.77500000000000002</v>
      </c>
      <c r="DV181" s="125">
        <v>0.76249999999999996</v>
      </c>
      <c r="DW181" s="125">
        <v>0.75</v>
      </c>
      <c r="DX181" s="125">
        <v>0.73750000000000004</v>
      </c>
      <c r="DY181" s="125">
        <v>0.72499999999999998</v>
      </c>
      <c r="DZ181" s="125">
        <v>0.71250000000000002</v>
      </c>
      <c r="EA181" s="125">
        <v>0.7</v>
      </c>
      <c r="EB181" s="125">
        <v>0.6875</v>
      </c>
      <c r="EC181" s="125">
        <v>0.67500000000000004</v>
      </c>
      <c r="ED181" s="125">
        <v>0.66249999999999998</v>
      </c>
      <c r="EE181" s="125">
        <v>0.65</v>
      </c>
      <c r="EF181" s="125">
        <v>0.63749999999999996</v>
      </c>
      <c r="EG181" s="125">
        <v>0.625</v>
      </c>
      <c r="EH181" s="125">
        <v>0.61250000000000004</v>
      </c>
      <c r="EI181" s="125">
        <v>0.6</v>
      </c>
      <c r="EJ181" s="125">
        <v>0.58750000000000002</v>
      </c>
      <c r="EK181" s="125">
        <v>0.57499999999999996</v>
      </c>
      <c r="EL181" s="125">
        <v>0.5625</v>
      </c>
      <c r="EM181" s="125">
        <v>0.55000000000000004</v>
      </c>
      <c r="EN181" s="125">
        <v>0.53749999999999998</v>
      </c>
      <c r="EO181" s="125">
        <v>0.52500000000000002</v>
      </c>
      <c r="ER181" s="126">
        <v>327200</v>
      </c>
      <c r="ES181" s="126">
        <v>0</v>
      </c>
      <c r="ET181" s="126">
        <v>0</v>
      </c>
      <c r="EU181" s="126">
        <v>0</v>
      </c>
      <c r="EV181" s="126">
        <v>0</v>
      </c>
      <c r="EW181" s="126">
        <v>0</v>
      </c>
      <c r="EX181" s="126">
        <v>0</v>
      </c>
      <c r="EY181" s="126">
        <v>0</v>
      </c>
      <c r="EZ181" s="126">
        <v>0</v>
      </c>
      <c r="FA181" s="126">
        <v>0</v>
      </c>
      <c r="FB181" s="126">
        <v>0</v>
      </c>
      <c r="FC181" s="126">
        <v>0</v>
      </c>
      <c r="FD181" s="126">
        <v>0</v>
      </c>
      <c r="FE181" s="126">
        <v>0</v>
      </c>
      <c r="FF181" s="126">
        <v>0</v>
      </c>
      <c r="FG181" s="126">
        <v>0</v>
      </c>
      <c r="FH181" s="126">
        <v>0</v>
      </c>
      <c r="FI181" s="126">
        <v>0</v>
      </c>
      <c r="FJ181" s="126">
        <v>0</v>
      </c>
      <c r="FK181" s="126">
        <v>0</v>
      </c>
      <c r="FL181" s="126">
        <v>0</v>
      </c>
      <c r="FM181" s="126">
        <v>0</v>
      </c>
      <c r="FN181" s="126">
        <v>0</v>
      </c>
      <c r="FO181" s="126">
        <v>0</v>
      </c>
      <c r="FP181" s="126">
        <v>0</v>
      </c>
      <c r="FQ181" s="126">
        <v>0</v>
      </c>
      <c r="FR181" s="126">
        <v>0</v>
      </c>
      <c r="FS181" s="126">
        <v>0</v>
      </c>
      <c r="FT181" s="126">
        <v>0</v>
      </c>
      <c r="FU181" s="126">
        <v>0</v>
      </c>
      <c r="FV181" s="126">
        <v>0</v>
      </c>
      <c r="FW181" s="126">
        <v>0</v>
      </c>
      <c r="FX181" s="126">
        <v>0</v>
      </c>
      <c r="FY181" s="126">
        <v>0</v>
      </c>
      <c r="FZ181" s="126">
        <v>0</v>
      </c>
      <c r="GA181" s="126">
        <v>0</v>
      </c>
      <c r="GB181" s="126">
        <v>0</v>
      </c>
      <c r="GC181" s="126">
        <v>0</v>
      </c>
      <c r="GD181" s="126">
        <v>0</v>
      </c>
    </row>
    <row r="182" spans="3:186">
      <c r="C182" s="120"/>
      <c r="E182" s="118" t="s">
        <v>672</v>
      </c>
      <c r="F182" s="118" t="s">
        <v>673</v>
      </c>
      <c r="G182" s="118" t="s">
        <v>740</v>
      </c>
      <c r="H182" s="118" t="s">
        <v>741</v>
      </c>
      <c r="I182" s="118" t="s">
        <v>742</v>
      </c>
      <c r="J182" s="118">
        <v>135</v>
      </c>
      <c r="K182" s="118" t="s">
        <v>260</v>
      </c>
      <c r="L182" s="118" t="s">
        <v>260</v>
      </c>
      <c r="M182" s="118" t="s">
        <v>261</v>
      </c>
      <c r="N182" s="118" t="s">
        <v>262</v>
      </c>
      <c r="O182" s="119">
        <v>19.32</v>
      </c>
      <c r="P182" s="119">
        <v>247.88948739148401</v>
      </c>
      <c r="Q182" s="119">
        <v>5.1384999999999996</v>
      </c>
      <c r="R182" s="119">
        <v>0</v>
      </c>
      <c r="S182" s="119">
        <v>0</v>
      </c>
      <c r="T182" s="119">
        <v>0</v>
      </c>
      <c r="U182" s="119">
        <v>0</v>
      </c>
      <c r="V182" s="119">
        <v>0</v>
      </c>
      <c r="W182" s="119">
        <v>0</v>
      </c>
      <c r="X182" s="119">
        <v>0</v>
      </c>
      <c r="Y182" s="119">
        <v>0</v>
      </c>
      <c r="Z182" s="119"/>
      <c r="AA182" s="119"/>
      <c r="AB182" s="119"/>
      <c r="AC182" s="119"/>
      <c r="AD182" s="119"/>
      <c r="AE182" s="119"/>
      <c r="AF182" s="119"/>
      <c r="AG182" s="119"/>
      <c r="AH182" s="119"/>
      <c r="AI182" s="119"/>
      <c r="AJ182" s="119"/>
      <c r="AK182" s="119"/>
      <c r="AL182" s="119"/>
      <c r="AM182" s="119"/>
      <c r="AN182" s="119"/>
      <c r="AO182" s="119"/>
      <c r="AP182" s="119"/>
      <c r="AQ182" s="119"/>
      <c r="AR182" s="119"/>
      <c r="AS182" s="119"/>
      <c r="AT182" s="119"/>
      <c r="AU182" s="119"/>
      <c r="AV182" s="119"/>
      <c r="AW182" s="119"/>
      <c r="AX182" s="119"/>
      <c r="AY182" s="119"/>
      <c r="AZ182" s="119"/>
      <c r="BA182" s="119"/>
      <c r="BB182" s="119"/>
      <c r="BD182" s="100">
        <v>272.34798739148403</v>
      </c>
      <c r="BF182" s="120">
        <v>4</v>
      </c>
      <c r="BH182" s="43">
        <v>116425.76</v>
      </c>
      <c r="BI182" s="43">
        <v>0</v>
      </c>
      <c r="BJ182" s="43">
        <v>0</v>
      </c>
      <c r="BL182" s="43" t="s">
        <v>263</v>
      </c>
      <c r="BM182" s="43">
        <v>0</v>
      </c>
      <c r="BN182" s="121" t="s">
        <v>263</v>
      </c>
      <c r="BP182" s="122">
        <v>17</v>
      </c>
      <c r="BQ182" s="38" t="s">
        <v>127</v>
      </c>
      <c r="BR182" s="96">
        <v>80</v>
      </c>
      <c r="BT182" s="43">
        <v>6</v>
      </c>
      <c r="BU182" s="43">
        <v>0</v>
      </c>
      <c r="BW182" s="38"/>
      <c r="BX182" s="48">
        <v>0</v>
      </c>
      <c r="BY182" s="48">
        <v>0</v>
      </c>
      <c r="BZ182" s="48">
        <v>0</v>
      </c>
      <c r="CA182" s="48">
        <v>0</v>
      </c>
      <c r="CB182" s="48">
        <v>0</v>
      </c>
      <c r="CC182" s="48">
        <v>0</v>
      </c>
      <c r="CD182" s="48">
        <v>0</v>
      </c>
      <c r="CE182" s="48">
        <v>0</v>
      </c>
      <c r="CF182" s="48"/>
      <c r="CG182" s="48"/>
      <c r="CH182" s="48"/>
      <c r="CI182" s="48">
        <v>0</v>
      </c>
      <c r="CJ182" s="48">
        <v>0</v>
      </c>
      <c r="CK182" s="48">
        <v>17</v>
      </c>
      <c r="CL182" s="48"/>
      <c r="CM182" s="48">
        <v>0</v>
      </c>
      <c r="CO182" s="123">
        <v>0.98113259418872178</v>
      </c>
      <c r="CP182" s="123">
        <v>1</v>
      </c>
      <c r="CQ182" s="123">
        <v>1</v>
      </c>
      <c r="CR182" s="123">
        <v>1</v>
      </c>
      <c r="CS182" s="123">
        <v>1</v>
      </c>
      <c r="CT182" s="123">
        <v>1</v>
      </c>
      <c r="CU182" s="123">
        <v>1</v>
      </c>
      <c r="CV182" s="123">
        <v>1</v>
      </c>
      <c r="CW182" s="123">
        <v>1</v>
      </c>
      <c r="CX182" s="123">
        <v>1</v>
      </c>
      <c r="CZ182" s="2">
        <v>2012</v>
      </c>
      <c r="DA182" s="124">
        <v>41120</v>
      </c>
      <c r="DC182" s="125">
        <v>1</v>
      </c>
      <c r="DD182" s="125">
        <v>0.98750000000000004</v>
      </c>
      <c r="DE182" s="125">
        <v>0.97499999999999998</v>
      </c>
      <c r="DF182" s="125">
        <v>0.96250000000000002</v>
      </c>
      <c r="DG182" s="125">
        <v>0.95</v>
      </c>
      <c r="DH182" s="125">
        <v>0.9375</v>
      </c>
      <c r="DI182" s="125">
        <v>0.92500000000000004</v>
      </c>
      <c r="DJ182" s="125">
        <v>0.91249999999999998</v>
      </c>
      <c r="DK182" s="125">
        <v>0.9</v>
      </c>
      <c r="DL182" s="125">
        <v>0.88749999999999996</v>
      </c>
      <c r="DM182" s="125">
        <v>0.875</v>
      </c>
      <c r="DN182" s="125">
        <v>0.86250000000000004</v>
      </c>
      <c r="DO182" s="125">
        <v>0.85</v>
      </c>
      <c r="DP182" s="125">
        <v>0.83750000000000002</v>
      </c>
      <c r="DQ182" s="125">
        <v>0.82499999999999996</v>
      </c>
      <c r="DR182" s="125">
        <v>0.8125</v>
      </c>
      <c r="DS182" s="125">
        <v>0.8</v>
      </c>
      <c r="DT182" s="125">
        <v>0.78749999999999998</v>
      </c>
      <c r="DU182" s="125">
        <v>0.77500000000000002</v>
      </c>
      <c r="DV182" s="125">
        <v>0.76249999999999996</v>
      </c>
      <c r="DW182" s="125">
        <v>0.75</v>
      </c>
      <c r="DX182" s="125">
        <v>0.73750000000000004</v>
      </c>
      <c r="DY182" s="125">
        <v>0.72499999999999998</v>
      </c>
      <c r="DZ182" s="125">
        <v>0.71250000000000002</v>
      </c>
      <c r="EA182" s="125">
        <v>0.7</v>
      </c>
      <c r="EB182" s="125">
        <v>0.6875</v>
      </c>
      <c r="EC182" s="125">
        <v>0.67500000000000004</v>
      </c>
      <c r="ED182" s="125">
        <v>0.66249999999999998</v>
      </c>
      <c r="EE182" s="125">
        <v>0.65</v>
      </c>
      <c r="EF182" s="125">
        <v>0.63749999999999996</v>
      </c>
      <c r="EG182" s="125">
        <v>0.625</v>
      </c>
      <c r="EH182" s="125">
        <v>0.61250000000000004</v>
      </c>
      <c r="EI182" s="125">
        <v>0.6</v>
      </c>
      <c r="EJ182" s="125">
        <v>0.58750000000000002</v>
      </c>
      <c r="EK182" s="125">
        <v>0.57499999999999996</v>
      </c>
      <c r="EL182" s="125">
        <v>0.5625</v>
      </c>
      <c r="EM182" s="125">
        <v>0.55000000000000004</v>
      </c>
      <c r="EN182" s="125">
        <v>0.53749999999999998</v>
      </c>
      <c r="EO182" s="125">
        <v>0.52500000000000002</v>
      </c>
      <c r="ER182" s="126">
        <v>364315.24739148398</v>
      </c>
      <c r="ES182" s="126">
        <v>120044.70675</v>
      </c>
      <c r="ET182" s="126">
        <v>118525.15349999999</v>
      </c>
      <c r="EU182" s="126">
        <v>117005.60025</v>
      </c>
      <c r="EV182" s="126">
        <v>115486.04699999999</v>
      </c>
      <c r="EW182" s="126">
        <v>113966.49374999999</v>
      </c>
      <c r="EX182" s="126">
        <v>112446.9405</v>
      </c>
      <c r="EY182" s="126">
        <v>110927.38725</v>
      </c>
      <c r="EZ182" s="126">
        <v>109407.834</v>
      </c>
      <c r="FA182" s="126">
        <v>107888.28074999999</v>
      </c>
      <c r="FB182" s="126">
        <v>106368.72749999999</v>
      </c>
      <c r="FC182" s="126">
        <v>104849.17425</v>
      </c>
      <c r="FD182" s="126">
        <v>103329.621</v>
      </c>
      <c r="FE182" s="126">
        <v>101810.06775</v>
      </c>
      <c r="FF182" s="126">
        <v>100290.51449999999</v>
      </c>
      <c r="FG182" s="126">
        <v>98770.961249999993</v>
      </c>
      <c r="FH182" s="126">
        <v>97251.407999999996</v>
      </c>
      <c r="FI182" s="126">
        <v>95731.854749999999</v>
      </c>
      <c r="FJ182" s="126">
        <v>94212.301500000001</v>
      </c>
      <c r="FK182" s="126">
        <v>92692.74824999999</v>
      </c>
      <c r="FL182" s="126">
        <v>91173.194999999992</v>
      </c>
      <c r="FM182" s="126">
        <v>89653.641749999995</v>
      </c>
      <c r="FN182" s="126">
        <v>88134.088499999998</v>
      </c>
      <c r="FO182" s="126">
        <v>86614.535250000001</v>
      </c>
      <c r="FP182" s="126">
        <v>85094.981999999989</v>
      </c>
      <c r="FQ182" s="126">
        <v>83575.428749999992</v>
      </c>
      <c r="FR182" s="126">
        <v>82055.875499999995</v>
      </c>
      <c r="FS182" s="126">
        <v>80536.322249999997</v>
      </c>
      <c r="FT182" s="126">
        <v>79016.769</v>
      </c>
      <c r="FU182" s="126">
        <v>77497.215749999988</v>
      </c>
      <c r="FV182" s="126">
        <v>75977.662499999991</v>
      </c>
      <c r="FW182" s="126">
        <v>74458.109250000009</v>
      </c>
      <c r="FX182" s="126">
        <v>72938.555999999997</v>
      </c>
      <c r="FY182" s="126">
        <v>71419.00275</v>
      </c>
      <c r="FZ182" s="126">
        <v>69899.449499999988</v>
      </c>
      <c r="GA182" s="126">
        <v>68379.896249999991</v>
      </c>
      <c r="GB182" s="126">
        <v>66860.343000000008</v>
      </c>
      <c r="GC182" s="126">
        <v>65340.789749999996</v>
      </c>
      <c r="GD182" s="126">
        <v>63821.236499999999</v>
      </c>
    </row>
    <row r="183" spans="3:186">
      <c r="C183" s="120"/>
      <c r="E183" s="118" t="s">
        <v>672</v>
      </c>
      <c r="F183" s="118" t="s">
        <v>673</v>
      </c>
      <c r="G183" s="118" t="s">
        <v>743</v>
      </c>
      <c r="H183" s="118" t="s">
        <v>744</v>
      </c>
      <c r="I183" s="118" t="s">
        <v>743</v>
      </c>
      <c r="J183" s="118">
        <v>102</v>
      </c>
      <c r="K183" s="118" t="s">
        <v>260</v>
      </c>
      <c r="L183" s="118" t="s">
        <v>260</v>
      </c>
      <c r="M183" s="118" t="s">
        <v>274</v>
      </c>
      <c r="N183" s="118" t="s">
        <v>262</v>
      </c>
      <c r="O183" s="119">
        <v>0</v>
      </c>
      <c r="P183" s="119">
        <v>103.77735985944599</v>
      </c>
      <c r="Q183" s="119">
        <v>206.65277433601699</v>
      </c>
      <c r="R183" s="119">
        <v>0</v>
      </c>
      <c r="S183" s="119">
        <v>0</v>
      </c>
      <c r="T183" s="119">
        <v>0</v>
      </c>
      <c r="U183" s="119">
        <v>0</v>
      </c>
      <c r="V183" s="119">
        <v>0</v>
      </c>
      <c r="W183" s="119">
        <v>0</v>
      </c>
      <c r="X183" s="119">
        <v>0</v>
      </c>
      <c r="Y183" s="119">
        <v>0</v>
      </c>
      <c r="Z183" s="119"/>
      <c r="AA183" s="119"/>
      <c r="AB183" s="119"/>
      <c r="AC183" s="119"/>
      <c r="AD183" s="119"/>
      <c r="AE183" s="119"/>
      <c r="AF183" s="119"/>
      <c r="AG183" s="119"/>
      <c r="AH183" s="119"/>
      <c r="AI183" s="119"/>
      <c r="AJ183" s="119"/>
      <c r="AK183" s="119"/>
      <c r="AL183" s="119"/>
      <c r="AM183" s="119"/>
      <c r="AN183" s="119"/>
      <c r="AO183" s="119"/>
      <c r="AP183" s="119"/>
      <c r="AQ183" s="119"/>
      <c r="AR183" s="119"/>
      <c r="AS183" s="119"/>
      <c r="AT183" s="119"/>
      <c r="AU183" s="119"/>
      <c r="AV183" s="119"/>
      <c r="AW183" s="119"/>
      <c r="AX183" s="119"/>
      <c r="AY183" s="119"/>
      <c r="AZ183" s="119"/>
      <c r="BA183" s="119"/>
      <c r="BB183" s="119"/>
      <c r="BD183" s="100">
        <v>310.43013419546298</v>
      </c>
      <c r="BF183" s="120">
        <v>3</v>
      </c>
      <c r="BH183" s="43">
        <v>0</v>
      </c>
      <c r="BI183" s="43">
        <v>0</v>
      </c>
      <c r="BJ183" s="43">
        <v>0</v>
      </c>
      <c r="BL183" s="43" t="s">
        <v>263</v>
      </c>
      <c r="BM183" s="43">
        <v>0</v>
      </c>
      <c r="BN183" s="121" t="s">
        <v>263</v>
      </c>
      <c r="BP183" s="122">
        <v>17</v>
      </c>
      <c r="BQ183" s="38" t="s">
        <v>127</v>
      </c>
      <c r="BR183" s="96">
        <v>80</v>
      </c>
      <c r="BT183" s="43">
        <v>0</v>
      </c>
      <c r="BU183" s="43">
        <v>0</v>
      </c>
      <c r="BW183" s="38"/>
      <c r="BX183" s="48">
        <v>0</v>
      </c>
      <c r="BY183" s="48">
        <v>0</v>
      </c>
      <c r="BZ183" s="48">
        <v>0</v>
      </c>
      <c r="CA183" s="48">
        <v>0</v>
      </c>
      <c r="CB183" s="48">
        <v>0</v>
      </c>
      <c r="CC183" s="48">
        <v>0</v>
      </c>
      <c r="CD183" s="48">
        <v>0</v>
      </c>
      <c r="CE183" s="48">
        <v>0</v>
      </c>
      <c r="CF183" s="48"/>
      <c r="CG183" s="48"/>
      <c r="CH183" s="48"/>
      <c r="CI183" s="48">
        <v>0</v>
      </c>
      <c r="CJ183" s="48">
        <v>0</v>
      </c>
      <c r="CK183" s="48">
        <v>17</v>
      </c>
      <c r="CL183" s="48"/>
      <c r="CM183" s="48">
        <v>17</v>
      </c>
      <c r="CO183" s="123">
        <v>0.3343018232698452</v>
      </c>
      <c r="CP183" s="123">
        <v>1</v>
      </c>
      <c r="CQ183" s="123">
        <v>1</v>
      </c>
      <c r="CR183" s="123">
        <v>1</v>
      </c>
      <c r="CS183" s="123">
        <v>1</v>
      </c>
      <c r="CT183" s="123">
        <v>1</v>
      </c>
      <c r="CU183" s="123">
        <v>1</v>
      </c>
      <c r="CV183" s="123">
        <v>1</v>
      </c>
      <c r="CW183" s="123">
        <v>1</v>
      </c>
      <c r="CX183" s="123">
        <v>1</v>
      </c>
      <c r="CZ183" s="2">
        <v>2013</v>
      </c>
      <c r="DA183" s="124">
        <v>41485</v>
      </c>
      <c r="DC183" s="125">
        <v>1</v>
      </c>
      <c r="DD183" s="125">
        <v>1</v>
      </c>
      <c r="DE183" s="125">
        <v>0.98750000000000004</v>
      </c>
      <c r="DF183" s="125">
        <v>0.97499999999999998</v>
      </c>
      <c r="DG183" s="125">
        <v>0.96250000000000002</v>
      </c>
      <c r="DH183" s="125">
        <v>0.95</v>
      </c>
      <c r="DI183" s="125">
        <v>0.9375</v>
      </c>
      <c r="DJ183" s="125">
        <v>0.92500000000000004</v>
      </c>
      <c r="DK183" s="125">
        <v>0.91249999999999998</v>
      </c>
      <c r="DL183" s="125">
        <v>0.9</v>
      </c>
      <c r="DM183" s="125">
        <v>0.88749999999999996</v>
      </c>
      <c r="DN183" s="125">
        <v>0.875</v>
      </c>
      <c r="DO183" s="125">
        <v>0.86250000000000004</v>
      </c>
      <c r="DP183" s="125">
        <v>0.85</v>
      </c>
      <c r="DQ183" s="125">
        <v>0.83750000000000002</v>
      </c>
      <c r="DR183" s="125">
        <v>0.82499999999999996</v>
      </c>
      <c r="DS183" s="125">
        <v>0.8125</v>
      </c>
      <c r="DT183" s="125">
        <v>0.8</v>
      </c>
      <c r="DU183" s="125">
        <v>0.78749999999999998</v>
      </c>
      <c r="DV183" s="125">
        <v>0.77500000000000002</v>
      </c>
      <c r="DW183" s="125">
        <v>0.76249999999999996</v>
      </c>
      <c r="DX183" s="125">
        <v>0.75</v>
      </c>
      <c r="DY183" s="125">
        <v>0.73750000000000004</v>
      </c>
      <c r="DZ183" s="125">
        <v>0.72499999999999998</v>
      </c>
      <c r="EA183" s="125">
        <v>0.71250000000000002</v>
      </c>
      <c r="EB183" s="125">
        <v>0.7</v>
      </c>
      <c r="EC183" s="125">
        <v>0.6875</v>
      </c>
      <c r="ED183" s="125">
        <v>0.67500000000000004</v>
      </c>
      <c r="EE183" s="125">
        <v>0.66249999999999998</v>
      </c>
      <c r="EF183" s="125">
        <v>0.65</v>
      </c>
      <c r="EG183" s="125">
        <v>0.63749999999999996</v>
      </c>
      <c r="EH183" s="125">
        <v>0.625</v>
      </c>
      <c r="EI183" s="125">
        <v>0.61250000000000004</v>
      </c>
      <c r="EJ183" s="125">
        <v>0.6</v>
      </c>
      <c r="EK183" s="125">
        <v>0.58750000000000002</v>
      </c>
      <c r="EL183" s="125">
        <v>0.57499999999999996</v>
      </c>
      <c r="EM183" s="125">
        <v>0.5625</v>
      </c>
      <c r="EN183" s="125">
        <v>0.55000000000000004</v>
      </c>
      <c r="EO183" s="125">
        <v>0.53749999999999998</v>
      </c>
      <c r="ER183" s="126">
        <v>103777.35985944599</v>
      </c>
      <c r="ES183" s="126">
        <v>206652.774336017</v>
      </c>
      <c r="ET183" s="126">
        <v>204069.61465681679</v>
      </c>
      <c r="EU183" s="126">
        <v>201486.45497761658</v>
      </c>
      <c r="EV183" s="126">
        <v>198903.29529841637</v>
      </c>
      <c r="EW183" s="126">
        <v>196320.13561921613</v>
      </c>
      <c r="EX183" s="126">
        <v>193736.97594001592</v>
      </c>
      <c r="EY183" s="126">
        <v>191153.81626081574</v>
      </c>
      <c r="EZ183" s="126">
        <v>188570.65658161551</v>
      </c>
      <c r="FA183" s="126">
        <v>185987.4969024153</v>
      </c>
      <c r="FB183" s="126">
        <v>183404.33722321509</v>
      </c>
      <c r="FC183" s="126">
        <v>180821.17754401488</v>
      </c>
      <c r="FD183" s="126">
        <v>178238.01786481467</v>
      </c>
      <c r="FE183" s="126">
        <v>175654.85818561443</v>
      </c>
      <c r="FF183" s="126">
        <v>173071.69850641425</v>
      </c>
      <c r="FG183" s="126">
        <v>170488.53882721401</v>
      </c>
      <c r="FH183" s="126">
        <v>167905.3791480138</v>
      </c>
      <c r="FI183" s="126">
        <v>165322.21946881362</v>
      </c>
      <c r="FJ183" s="126">
        <v>162739.05978961338</v>
      </c>
      <c r="FK183" s="126">
        <v>160155.90011041317</v>
      </c>
      <c r="FL183" s="126">
        <v>157572.74043121297</v>
      </c>
      <c r="FM183" s="126">
        <v>154989.58075201276</v>
      </c>
      <c r="FN183" s="126">
        <v>152406.42107281255</v>
      </c>
      <c r="FO183" s="126">
        <v>149823.26139361231</v>
      </c>
      <c r="FP183" s="126">
        <v>147240.10171441213</v>
      </c>
      <c r="FQ183" s="126">
        <v>144656.94203521189</v>
      </c>
      <c r="FR183" s="126">
        <v>142073.78235601168</v>
      </c>
      <c r="FS183" s="126">
        <v>139490.62267681147</v>
      </c>
      <c r="FT183" s="126">
        <v>136907.46299761126</v>
      </c>
      <c r="FU183" s="126">
        <v>134324.30331841105</v>
      </c>
      <c r="FV183" s="126">
        <v>131741.14363921082</v>
      </c>
      <c r="FW183" s="126">
        <v>129157.98396001062</v>
      </c>
      <c r="FX183" s="126">
        <v>126574.82428081043</v>
      </c>
      <c r="FY183" s="126">
        <v>123991.66460161019</v>
      </c>
      <c r="FZ183" s="126">
        <v>121408.50492240999</v>
      </c>
      <c r="GA183" s="126">
        <v>118825.34524320977</v>
      </c>
      <c r="GB183" s="126">
        <v>116242.18556400956</v>
      </c>
      <c r="GC183" s="126">
        <v>113659.02588480937</v>
      </c>
      <c r="GD183" s="126">
        <v>111075.86620560913</v>
      </c>
    </row>
    <row r="184" spans="3:186">
      <c r="C184" s="120"/>
      <c r="E184" s="118" t="s">
        <v>672</v>
      </c>
      <c r="F184" s="118" t="s">
        <v>673</v>
      </c>
      <c r="G184" s="118" t="s">
        <v>745</v>
      </c>
      <c r="H184" s="118" t="s">
        <v>746</v>
      </c>
      <c r="I184" s="118" t="s">
        <v>747</v>
      </c>
      <c r="J184" s="118">
        <v>112</v>
      </c>
      <c r="K184" s="118" t="s">
        <v>260</v>
      </c>
      <c r="L184" s="118" t="s">
        <v>260</v>
      </c>
      <c r="M184" s="118" t="s">
        <v>261</v>
      </c>
      <c r="N184" s="118" t="s">
        <v>262</v>
      </c>
      <c r="O184" s="119">
        <v>1879.6216999999999</v>
      </c>
      <c r="P184" s="119">
        <v>18.8576436544027</v>
      </c>
      <c r="Q184" s="119">
        <v>0</v>
      </c>
      <c r="R184" s="119">
        <v>0</v>
      </c>
      <c r="S184" s="119">
        <v>0</v>
      </c>
      <c r="T184" s="119">
        <v>0</v>
      </c>
      <c r="U184" s="119">
        <v>0</v>
      </c>
      <c r="V184" s="119">
        <v>0</v>
      </c>
      <c r="W184" s="119">
        <v>0</v>
      </c>
      <c r="X184" s="119">
        <v>0</v>
      </c>
      <c r="Y184" s="119">
        <v>0</v>
      </c>
      <c r="Z184" s="119"/>
      <c r="AA184" s="119"/>
      <c r="AB184" s="119"/>
      <c r="AC184" s="119"/>
      <c r="AD184" s="119"/>
      <c r="AE184" s="119"/>
      <c r="AF184" s="119"/>
      <c r="AG184" s="119"/>
      <c r="AH184" s="119"/>
      <c r="AI184" s="119"/>
      <c r="AJ184" s="119"/>
      <c r="AK184" s="119"/>
      <c r="AL184" s="119"/>
      <c r="AM184" s="119"/>
      <c r="AN184" s="119"/>
      <c r="AO184" s="119"/>
      <c r="AP184" s="119"/>
      <c r="AQ184" s="119"/>
      <c r="AR184" s="119"/>
      <c r="AS184" s="119"/>
      <c r="AT184" s="119"/>
      <c r="AU184" s="119"/>
      <c r="AV184" s="119"/>
      <c r="AW184" s="119"/>
      <c r="AX184" s="119"/>
      <c r="AY184" s="119"/>
      <c r="AZ184" s="119"/>
      <c r="BA184" s="119"/>
      <c r="BB184" s="119"/>
      <c r="BD184" s="100">
        <v>1898.4793436544026</v>
      </c>
      <c r="BF184" s="120">
        <v>4</v>
      </c>
      <c r="BH184" s="43">
        <v>0</v>
      </c>
      <c r="BI184" s="43">
        <v>1898550.4</v>
      </c>
      <c r="BJ184" s="43">
        <v>1</v>
      </c>
      <c r="BL184" s="43">
        <v>4701</v>
      </c>
      <c r="BM184" s="43">
        <v>50</v>
      </c>
      <c r="BN184" s="121">
        <v>40848</v>
      </c>
      <c r="BP184" s="122">
        <v>17</v>
      </c>
      <c r="BQ184" s="38" t="s">
        <v>127</v>
      </c>
      <c r="BR184" s="96">
        <v>80</v>
      </c>
      <c r="BT184" s="43">
        <v>6</v>
      </c>
      <c r="BU184" s="43">
        <v>0</v>
      </c>
      <c r="BW184" s="38"/>
      <c r="BX184" s="48">
        <v>0</v>
      </c>
      <c r="BY184" s="48">
        <v>0</v>
      </c>
      <c r="BZ184" s="48">
        <v>0</v>
      </c>
      <c r="CA184" s="48">
        <v>0</v>
      </c>
      <c r="CB184" s="48">
        <v>0</v>
      </c>
      <c r="CC184" s="48">
        <v>0</v>
      </c>
      <c r="CD184" s="48">
        <v>0</v>
      </c>
      <c r="CE184" s="48">
        <v>0</v>
      </c>
      <c r="CF184" s="48"/>
      <c r="CG184" s="48"/>
      <c r="CH184" s="48"/>
      <c r="CI184" s="48">
        <v>0</v>
      </c>
      <c r="CJ184" s="48">
        <v>0</v>
      </c>
      <c r="CK184" s="48">
        <v>17</v>
      </c>
      <c r="CL184" s="48"/>
      <c r="CM184" s="48">
        <v>0</v>
      </c>
      <c r="CO184" s="123">
        <v>1</v>
      </c>
      <c r="CP184" s="123">
        <v>1</v>
      </c>
      <c r="CQ184" s="123">
        <v>1</v>
      </c>
      <c r="CR184" s="123">
        <v>1</v>
      </c>
      <c r="CS184" s="123">
        <v>1</v>
      </c>
      <c r="CT184" s="123">
        <v>1</v>
      </c>
      <c r="CU184" s="123">
        <v>1</v>
      </c>
      <c r="CV184" s="123">
        <v>1</v>
      </c>
      <c r="CW184" s="123">
        <v>1</v>
      </c>
      <c r="CX184" s="123">
        <v>1</v>
      </c>
      <c r="CZ184" s="2">
        <v>2012</v>
      </c>
      <c r="DA184" s="124">
        <v>40848</v>
      </c>
      <c r="DC184" s="125">
        <v>0.99072916666666666</v>
      </c>
      <c r="DD184" s="125">
        <v>0.97822916666666671</v>
      </c>
      <c r="DE184" s="125">
        <v>0.96572916666666664</v>
      </c>
      <c r="DF184" s="125">
        <v>0.95322916666666668</v>
      </c>
      <c r="DG184" s="125">
        <v>0.94072916666666662</v>
      </c>
      <c r="DH184" s="125">
        <v>0.92822916666666666</v>
      </c>
      <c r="DI184" s="125">
        <v>0.91572916666666671</v>
      </c>
      <c r="DJ184" s="125">
        <v>0.90322916666666664</v>
      </c>
      <c r="DK184" s="125">
        <v>0.89072916666666668</v>
      </c>
      <c r="DL184" s="125">
        <v>0.87822916666666662</v>
      </c>
      <c r="DM184" s="125">
        <v>0.86572916666666666</v>
      </c>
      <c r="DN184" s="125">
        <v>0.85322916666666671</v>
      </c>
      <c r="DO184" s="125">
        <v>0.84072916666666664</v>
      </c>
      <c r="DP184" s="125">
        <v>0.82822916666666668</v>
      </c>
      <c r="DQ184" s="125">
        <v>0.81572916666666662</v>
      </c>
      <c r="DR184" s="125">
        <v>0.80322916666666666</v>
      </c>
      <c r="DS184" s="125">
        <v>0.79072916666666671</v>
      </c>
      <c r="DT184" s="125">
        <v>0.77822916666666664</v>
      </c>
      <c r="DU184" s="125">
        <v>0.76572916666666668</v>
      </c>
      <c r="DV184" s="125">
        <v>0.75322916666666662</v>
      </c>
      <c r="DW184" s="125">
        <v>0.74072916666666666</v>
      </c>
      <c r="DX184" s="125">
        <v>0.72822916666666671</v>
      </c>
      <c r="DY184" s="125">
        <v>0.71572916666666675</v>
      </c>
      <c r="DZ184" s="125">
        <v>0.70322916666666668</v>
      </c>
      <c r="EA184" s="125">
        <v>0.69072916666666662</v>
      </c>
      <c r="EB184" s="125">
        <v>0.67822916666666666</v>
      </c>
      <c r="EC184" s="125">
        <v>0.66572916666666671</v>
      </c>
      <c r="ED184" s="125">
        <v>0.65322916666666675</v>
      </c>
      <c r="EE184" s="125">
        <v>0.64072916666666668</v>
      </c>
      <c r="EF184" s="125">
        <v>0.62822916666666662</v>
      </c>
      <c r="EG184" s="125">
        <v>0.61572916666666666</v>
      </c>
      <c r="EH184" s="125">
        <v>0.60322916666666671</v>
      </c>
      <c r="EI184" s="125">
        <v>0.59072916666666675</v>
      </c>
      <c r="EJ184" s="125">
        <v>0.57822916666666668</v>
      </c>
      <c r="EK184" s="125">
        <v>0.56572916666666662</v>
      </c>
      <c r="EL184" s="125">
        <v>0.55322916666666666</v>
      </c>
      <c r="EM184" s="125">
        <v>0.54072916666666671</v>
      </c>
      <c r="EN184" s="125">
        <v>0.52822916666666675</v>
      </c>
      <c r="EO184" s="125">
        <v>0.51572916666666668</v>
      </c>
      <c r="ER184" s="126">
        <v>18682.817583023345</v>
      </c>
      <c r="ES184" s="126">
        <v>0</v>
      </c>
      <c r="ET184" s="126">
        <v>0</v>
      </c>
      <c r="EU184" s="126">
        <v>0</v>
      </c>
      <c r="EV184" s="126">
        <v>0</v>
      </c>
      <c r="EW184" s="126">
        <v>0</v>
      </c>
      <c r="EX184" s="126">
        <v>0</v>
      </c>
      <c r="EY184" s="126">
        <v>0</v>
      </c>
      <c r="EZ184" s="126">
        <v>0</v>
      </c>
      <c r="FA184" s="126">
        <v>0</v>
      </c>
      <c r="FB184" s="126">
        <v>0</v>
      </c>
      <c r="FC184" s="126">
        <v>0</v>
      </c>
      <c r="FD184" s="126">
        <v>0</v>
      </c>
      <c r="FE184" s="126">
        <v>0</v>
      </c>
      <c r="FF184" s="126">
        <v>0</v>
      </c>
      <c r="FG184" s="126">
        <v>0</v>
      </c>
      <c r="FH184" s="126">
        <v>0</v>
      </c>
      <c r="FI184" s="126">
        <v>0</v>
      </c>
      <c r="FJ184" s="126">
        <v>0</v>
      </c>
      <c r="FK184" s="126">
        <v>0</v>
      </c>
      <c r="FL184" s="126">
        <v>0</v>
      </c>
      <c r="FM184" s="126">
        <v>0</v>
      </c>
      <c r="FN184" s="126">
        <v>0</v>
      </c>
      <c r="FO184" s="126">
        <v>0</v>
      </c>
      <c r="FP184" s="126">
        <v>0</v>
      </c>
      <c r="FQ184" s="126">
        <v>0</v>
      </c>
      <c r="FR184" s="126">
        <v>0</v>
      </c>
      <c r="FS184" s="126">
        <v>0</v>
      </c>
      <c r="FT184" s="126">
        <v>0</v>
      </c>
      <c r="FU184" s="126">
        <v>0</v>
      </c>
      <c r="FV184" s="126">
        <v>0</v>
      </c>
      <c r="FW184" s="126">
        <v>0</v>
      </c>
      <c r="FX184" s="126">
        <v>0</v>
      </c>
      <c r="FY184" s="126">
        <v>0</v>
      </c>
      <c r="FZ184" s="126">
        <v>0</v>
      </c>
      <c r="GA184" s="126">
        <v>0</v>
      </c>
      <c r="GB184" s="126">
        <v>0</v>
      </c>
      <c r="GC184" s="126">
        <v>0</v>
      </c>
      <c r="GD184" s="126">
        <v>0</v>
      </c>
    </row>
    <row r="185" spans="3:186">
      <c r="C185" s="120"/>
      <c r="E185" s="118" t="s">
        <v>672</v>
      </c>
      <c r="F185" s="118" t="s">
        <v>673</v>
      </c>
      <c r="G185" s="118" t="s">
        <v>748</v>
      </c>
      <c r="H185" s="118" t="s">
        <v>749</v>
      </c>
      <c r="I185" s="118" t="s">
        <v>748</v>
      </c>
      <c r="J185" s="118">
        <v>117</v>
      </c>
      <c r="K185" s="118" t="s">
        <v>260</v>
      </c>
      <c r="L185" s="118" t="s">
        <v>260</v>
      </c>
      <c r="M185" s="118" t="s">
        <v>261</v>
      </c>
      <c r="N185" s="118" t="s">
        <v>262</v>
      </c>
      <c r="O185" s="119">
        <v>0</v>
      </c>
      <c r="P185" s="119">
        <v>0</v>
      </c>
      <c r="Q185" s="119">
        <v>0</v>
      </c>
      <c r="R185" s="119">
        <v>0</v>
      </c>
      <c r="S185" s="119">
        <v>0</v>
      </c>
      <c r="T185" s="119">
        <v>0</v>
      </c>
      <c r="U185" s="119">
        <v>451.78536585365902</v>
      </c>
      <c r="V185" s="119">
        <v>664.957632357894</v>
      </c>
      <c r="W185" s="119">
        <v>667.89958605375602</v>
      </c>
      <c r="X185" s="119">
        <v>1120.5696541606501</v>
      </c>
      <c r="Y185" s="119">
        <v>1116.6757796705399</v>
      </c>
      <c r="Z185" s="119"/>
      <c r="AA185" s="119"/>
      <c r="AB185" s="119"/>
      <c r="AC185" s="119"/>
      <c r="AD185" s="119"/>
      <c r="AE185" s="119"/>
      <c r="AF185" s="119"/>
      <c r="AG185" s="119"/>
      <c r="AH185" s="119"/>
      <c r="AI185" s="119"/>
      <c r="AJ185" s="119"/>
      <c r="AK185" s="119"/>
      <c r="AL185" s="119"/>
      <c r="AM185" s="119"/>
      <c r="AN185" s="119"/>
      <c r="AO185" s="119"/>
      <c r="AP185" s="119"/>
      <c r="AQ185" s="119"/>
      <c r="AR185" s="119"/>
      <c r="AS185" s="119"/>
      <c r="AT185" s="119"/>
      <c r="AU185" s="119"/>
      <c r="AV185" s="119"/>
      <c r="AW185" s="119"/>
      <c r="AX185" s="119"/>
      <c r="AY185" s="119"/>
      <c r="AZ185" s="119"/>
      <c r="BA185" s="119"/>
      <c r="BB185" s="119"/>
      <c r="BD185" s="100">
        <v>4021.8880180964989</v>
      </c>
      <c r="BF185" s="120">
        <v>4</v>
      </c>
      <c r="BH185" s="43">
        <v>0</v>
      </c>
      <c r="BI185" s="43">
        <v>0</v>
      </c>
      <c r="BJ185" s="43">
        <v>0</v>
      </c>
      <c r="BL185" s="43" t="s">
        <v>263</v>
      </c>
      <c r="BM185" s="43">
        <v>0</v>
      </c>
      <c r="BN185" s="121" t="s">
        <v>263</v>
      </c>
      <c r="BP185" s="122">
        <v>17</v>
      </c>
      <c r="BQ185" s="38" t="s">
        <v>127</v>
      </c>
      <c r="BR185" s="96">
        <v>80</v>
      </c>
      <c r="BT185" s="43">
        <v>6</v>
      </c>
      <c r="BU185" s="43">
        <v>0</v>
      </c>
      <c r="BW185" s="38"/>
      <c r="BX185" s="48">
        <v>0</v>
      </c>
      <c r="BY185" s="48">
        <v>0</v>
      </c>
      <c r="BZ185" s="48">
        <v>0</v>
      </c>
      <c r="CA185" s="48">
        <v>0</v>
      </c>
      <c r="CB185" s="48">
        <v>0</v>
      </c>
      <c r="CC185" s="48">
        <v>0</v>
      </c>
      <c r="CD185" s="48">
        <v>0</v>
      </c>
      <c r="CE185" s="48">
        <v>0</v>
      </c>
      <c r="CF185" s="48"/>
      <c r="CG185" s="48"/>
      <c r="CH185" s="48"/>
      <c r="CI185" s="48">
        <v>0</v>
      </c>
      <c r="CJ185" s="48">
        <v>0</v>
      </c>
      <c r="CK185" s="48">
        <v>17</v>
      </c>
      <c r="CL185" s="48"/>
      <c r="CM185" s="48">
        <v>0</v>
      </c>
      <c r="CO185" s="123">
        <v>0</v>
      </c>
      <c r="CP185" s="123">
        <v>0</v>
      </c>
      <c r="CQ185" s="123">
        <v>0</v>
      </c>
      <c r="CR185" s="123">
        <v>0</v>
      </c>
      <c r="CS185" s="123">
        <v>0</v>
      </c>
      <c r="CT185" s="123">
        <v>0.11233166210020001</v>
      </c>
      <c r="CU185" s="123">
        <v>0.27766635798579276</v>
      </c>
      <c r="CV185" s="123">
        <v>0.44373253960212306</v>
      </c>
      <c r="CW185" s="123">
        <v>0.72235035519486046</v>
      </c>
      <c r="CX185" s="123">
        <v>1</v>
      </c>
      <c r="CZ185" s="2">
        <v>2021</v>
      </c>
      <c r="DA185" s="124">
        <v>44407</v>
      </c>
      <c r="DC185" s="125">
        <v>1</v>
      </c>
      <c r="DD185" s="125">
        <v>1</v>
      </c>
      <c r="DE185" s="125">
        <v>1</v>
      </c>
      <c r="DF185" s="125">
        <v>1</v>
      </c>
      <c r="DG185" s="125">
        <v>1</v>
      </c>
      <c r="DH185" s="125">
        <v>1</v>
      </c>
      <c r="DI185" s="125">
        <v>1</v>
      </c>
      <c r="DJ185" s="125">
        <v>1</v>
      </c>
      <c r="DK185" s="125">
        <v>1</v>
      </c>
      <c r="DL185" s="125">
        <v>1</v>
      </c>
      <c r="DM185" s="125">
        <v>0.98750000000000004</v>
      </c>
      <c r="DN185" s="125">
        <v>0.97499999999999998</v>
      </c>
      <c r="DO185" s="125">
        <v>0.96250000000000002</v>
      </c>
      <c r="DP185" s="125">
        <v>0.95</v>
      </c>
      <c r="DQ185" s="125">
        <v>0.9375</v>
      </c>
      <c r="DR185" s="125">
        <v>0.92500000000000004</v>
      </c>
      <c r="DS185" s="125">
        <v>0.91249999999999998</v>
      </c>
      <c r="DT185" s="125">
        <v>0.9</v>
      </c>
      <c r="DU185" s="125">
        <v>0.88749999999999996</v>
      </c>
      <c r="DV185" s="125">
        <v>0.875</v>
      </c>
      <c r="DW185" s="125">
        <v>0.86250000000000004</v>
      </c>
      <c r="DX185" s="125">
        <v>0.85</v>
      </c>
      <c r="DY185" s="125">
        <v>0.83750000000000002</v>
      </c>
      <c r="DZ185" s="125">
        <v>0.82499999999999996</v>
      </c>
      <c r="EA185" s="125">
        <v>0.8125</v>
      </c>
      <c r="EB185" s="125">
        <v>0.8</v>
      </c>
      <c r="EC185" s="125">
        <v>0.78749999999999998</v>
      </c>
      <c r="ED185" s="125">
        <v>0.77500000000000002</v>
      </c>
      <c r="EE185" s="125">
        <v>0.76249999999999996</v>
      </c>
      <c r="EF185" s="125">
        <v>0.75</v>
      </c>
      <c r="EG185" s="125">
        <v>0.73750000000000004</v>
      </c>
      <c r="EH185" s="125">
        <v>0.72499999999999998</v>
      </c>
      <c r="EI185" s="125">
        <v>0.71250000000000002</v>
      </c>
      <c r="EJ185" s="125">
        <v>0.7</v>
      </c>
      <c r="EK185" s="125">
        <v>0.6875</v>
      </c>
      <c r="EL185" s="125">
        <v>0.67500000000000004</v>
      </c>
      <c r="EM185" s="125">
        <v>0.66249999999999998</v>
      </c>
      <c r="EN185" s="125">
        <v>0.65</v>
      </c>
      <c r="EO185" s="125">
        <v>0.63749999999999996</v>
      </c>
      <c r="ER185" s="126">
        <v>0</v>
      </c>
      <c r="ES185" s="126">
        <v>0</v>
      </c>
      <c r="ET185" s="126">
        <v>0</v>
      </c>
      <c r="EU185" s="126">
        <v>0</v>
      </c>
      <c r="EV185" s="126">
        <v>0</v>
      </c>
      <c r="EW185" s="126">
        <v>451785.36585365899</v>
      </c>
      <c r="EX185" s="126">
        <v>1116742.9982115529</v>
      </c>
      <c r="EY185" s="126">
        <v>1784642.5842653089</v>
      </c>
      <c r="EZ185" s="126">
        <v>2905212.2384259594</v>
      </c>
      <c r="FA185" s="126">
        <v>4021888.0180964987</v>
      </c>
      <c r="FB185" s="126">
        <v>3971614.4178702924</v>
      </c>
      <c r="FC185" s="126">
        <v>3921340.8176440862</v>
      </c>
      <c r="FD185" s="126">
        <v>3871067.21741788</v>
      </c>
      <c r="FE185" s="126">
        <v>3820793.6171916737</v>
      </c>
      <c r="FF185" s="126">
        <v>3770520.0169654675</v>
      </c>
      <c r="FG185" s="126">
        <v>3720246.4167392612</v>
      </c>
      <c r="FH185" s="126">
        <v>3669972.816513055</v>
      </c>
      <c r="FI185" s="126">
        <v>3619699.2162868488</v>
      </c>
      <c r="FJ185" s="126">
        <v>3569425.6160606425</v>
      </c>
      <c r="FK185" s="126">
        <v>3519152.0158344363</v>
      </c>
      <c r="FL185" s="126">
        <v>3468878.4156082305</v>
      </c>
      <c r="FM185" s="126">
        <v>3418604.8153820238</v>
      </c>
      <c r="FN185" s="126">
        <v>3368331.2151558176</v>
      </c>
      <c r="FO185" s="126">
        <v>3318057.6149296113</v>
      </c>
      <c r="FP185" s="126">
        <v>3267784.0147034051</v>
      </c>
      <c r="FQ185" s="126">
        <v>3217510.4144771993</v>
      </c>
      <c r="FR185" s="126">
        <v>3167236.8142509926</v>
      </c>
      <c r="FS185" s="126">
        <v>3116963.2140247864</v>
      </c>
      <c r="FT185" s="126">
        <v>3066689.6137985801</v>
      </c>
      <c r="FU185" s="126">
        <v>3016416.0135723739</v>
      </c>
      <c r="FV185" s="126">
        <v>2966142.4133461681</v>
      </c>
      <c r="FW185" s="126">
        <v>2915868.8131199614</v>
      </c>
      <c r="FX185" s="126">
        <v>2865595.2128937552</v>
      </c>
      <c r="FY185" s="126">
        <v>2815321.6126675489</v>
      </c>
      <c r="FZ185" s="126">
        <v>2765048.0124413427</v>
      </c>
      <c r="GA185" s="126">
        <v>2714774.4122151369</v>
      </c>
      <c r="GB185" s="126">
        <v>2664500.8119889302</v>
      </c>
      <c r="GC185" s="126">
        <v>2614227.2117627244</v>
      </c>
      <c r="GD185" s="126">
        <v>2563953.6115365177</v>
      </c>
    </row>
    <row r="186" spans="3:186">
      <c r="C186" s="120"/>
      <c r="E186" s="118" t="s">
        <v>672</v>
      </c>
      <c r="F186" s="118" t="s">
        <v>673</v>
      </c>
      <c r="G186" s="118" t="s">
        <v>750</v>
      </c>
      <c r="H186" s="118" t="s">
        <v>751</v>
      </c>
      <c r="I186" s="118" t="s">
        <v>752</v>
      </c>
      <c r="J186" s="118">
        <v>129</v>
      </c>
      <c r="K186" s="118" t="s">
        <v>260</v>
      </c>
      <c r="L186" s="118" t="s">
        <v>260</v>
      </c>
      <c r="M186" s="118" t="s">
        <v>261</v>
      </c>
      <c r="N186" s="118" t="s">
        <v>262</v>
      </c>
      <c r="O186" s="119">
        <v>0</v>
      </c>
      <c r="P186" s="119">
        <v>69.502377015295593</v>
      </c>
      <c r="Q186" s="119">
        <v>36.201274042893097</v>
      </c>
      <c r="R186" s="119">
        <v>0</v>
      </c>
      <c r="S186" s="119">
        <v>0</v>
      </c>
      <c r="T186" s="119">
        <v>0</v>
      </c>
      <c r="U186" s="119">
        <v>0</v>
      </c>
      <c r="V186" s="119">
        <v>0</v>
      </c>
      <c r="W186" s="119">
        <v>0</v>
      </c>
      <c r="X186" s="119">
        <v>0</v>
      </c>
      <c r="Y186" s="119">
        <v>0</v>
      </c>
      <c r="Z186" s="119"/>
      <c r="AA186" s="119"/>
      <c r="AB186" s="119"/>
      <c r="AC186" s="119"/>
      <c r="AD186" s="119"/>
      <c r="AE186" s="119"/>
      <c r="AF186" s="119"/>
      <c r="AG186" s="119"/>
      <c r="AH186" s="119"/>
      <c r="AI186" s="119"/>
      <c r="AJ186" s="119"/>
      <c r="AK186" s="119"/>
      <c r="AL186" s="119"/>
      <c r="AM186" s="119"/>
      <c r="AN186" s="119"/>
      <c r="AO186" s="119"/>
      <c r="AP186" s="119"/>
      <c r="AQ186" s="119"/>
      <c r="AR186" s="119"/>
      <c r="AS186" s="119"/>
      <c r="AT186" s="119"/>
      <c r="AU186" s="119"/>
      <c r="AV186" s="119"/>
      <c r="AW186" s="119"/>
      <c r="AX186" s="119"/>
      <c r="AY186" s="119"/>
      <c r="AZ186" s="119"/>
      <c r="BA186" s="119"/>
      <c r="BB186" s="119"/>
      <c r="BD186" s="100">
        <v>105.70365105818868</v>
      </c>
      <c r="BF186" s="120">
        <v>4</v>
      </c>
      <c r="BH186" s="43">
        <v>0</v>
      </c>
      <c r="BI186" s="43">
        <v>0</v>
      </c>
      <c r="BJ186" s="43">
        <v>0</v>
      </c>
      <c r="BL186" s="43" t="s">
        <v>263</v>
      </c>
      <c r="BM186" s="43">
        <v>0</v>
      </c>
      <c r="BN186" s="121" t="s">
        <v>263</v>
      </c>
      <c r="BP186" s="122">
        <v>6</v>
      </c>
      <c r="BQ186" s="38" t="s">
        <v>116</v>
      </c>
      <c r="BR186" s="96">
        <v>80</v>
      </c>
      <c r="BT186" s="43">
        <v>6</v>
      </c>
      <c r="BU186" s="43">
        <v>0</v>
      </c>
      <c r="BW186" s="38"/>
      <c r="BX186" s="48">
        <v>0</v>
      </c>
      <c r="BY186" s="48">
        <v>0</v>
      </c>
      <c r="BZ186" s="48">
        <v>0</v>
      </c>
      <c r="CA186" s="48">
        <v>0</v>
      </c>
      <c r="CB186" s="48">
        <v>0</v>
      </c>
      <c r="CC186" s="48">
        <v>0</v>
      </c>
      <c r="CD186" s="48">
        <v>6</v>
      </c>
      <c r="CE186" s="48">
        <v>0</v>
      </c>
      <c r="CF186" s="48"/>
      <c r="CG186" s="48"/>
      <c r="CH186" s="48"/>
      <c r="CI186" s="48">
        <v>0</v>
      </c>
      <c r="CJ186" s="48">
        <v>0</v>
      </c>
      <c r="CK186" s="48">
        <v>0</v>
      </c>
      <c r="CL186" s="48"/>
      <c r="CM186" s="48">
        <v>0</v>
      </c>
      <c r="CO186" s="123">
        <v>0.65752106308073799</v>
      </c>
      <c r="CP186" s="123">
        <v>1</v>
      </c>
      <c r="CQ186" s="123">
        <v>1</v>
      </c>
      <c r="CR186" s="123">
        <v>1</v>
      </c>
      <c r="CS186" s="123">
        <v>1</v>
      </c>
      <c r="CT186" s="123">
        <v>1</v>
      </c>
      <c r="CU186" s="123">
        <v>1</v>
      </c>
      <c r="CV186" s="123">
        <v>1</v>
      </c>
      <c r="CW186" s="123">
        <v>1</v>
      </c>
      <c r="CX186" s="123">
        <v>1</v>
      </c>
      <c r="CZ186" s="2">
        <v>2013</v>
      </c>
      <c r="DA186" s="124">
        <v>41485</v>
      </c>
      <c r="DC186" s="125">
        <v>1</v>
      </c>
      <c r="DD186" s="125">
        <v>1</v>
      </c>
      <c r="DE186" s="125">
        <v>0.98750000000000004</v>
      </c>
      <c r="DF186" s="125">
        <v>0.97499999999999998</v>
      </c>
      <c r="DG186" s="125">
        <v>0.96250000000000002</v>
      </c>
      <c r="DH186" s="125">
        <v>0.95</v>
      </c>
      <c r="DI186" s="125">
        <v>0.9375</v>
      </c>
      <c r="DJ186" s="125">
        <v>0.92500000000000004</v>
      </c>
      <c r="DK186" s="125">
        <v>0.91249999999999998</v>
      </c>
      <c r="DL186" s="125">
        <v>0.9</v>
      </c>
      <c r="DM186" s="125">
        <v>0.88749999999999996</v>
      </c>
      <c r="DN186" s="125">
        <v>0.875</v>
      </c>
      <c r="DO186" s="125">
        <v>0.86250000000000004</v>
      </c>
      <c r="DP186" s="125">
        <v>0.85</v>
      </c>
      <c r="DQ186" s="125">
        <v>0.83750000000000002</v>
      </c>
      <c r="DR186" s="125">
        <v>0.82499999999999996</v>
      </c>
      <c r="DS186" s="125">
        <v>0.8125</v>
      </c>
      <c r="DT186" s="125">
        <v>0.8</v>
      </c>
      <c r="DU186" s="125">
        <v>0.78749999999999998</v>
      </c>
      <c r="DV186" s="125">
        <v>0.77500000000000002</v>
      </c>
      <c r="DW186" s="125">
        <v>0.76249999999999996</v>
      </c>
      <c r="DX186" s="125">
        <v>0.75</v>
      </c>
      <c r="DY186" s="125">
        <v>0.73750000000000004</v>
      </c>
      <c r="DZ186" s="125">
        <v>0.72499999999999998</v>
      </c>
      <c r="EA186" s="125">
        <v>0.71250000000000002</v>
      </c>
      <c r="EB186" s="125">
        <v>0.7</v>
      </c>
      <c r="EC186" s="125">
        <v>0.6875</v>
      </c>
      <c r="ED186" s="125">
        <v>0.67500000000000004</v>
      </c>
      <c r="EE186" s="125">
        <v>0.66249999999999998</v>
      </c>
      <c r="EF186" s="125">
        <v>0.65</v>
      </c>
      <c r="EG186" s="125">
        <v>0.63749999999999996</v>
      </c>
      <c r="EH186" s="125">
        <v>0.625</v>
      </c>
      <c r="EI186" s="125">
        <v>0.61250000000000004</v>
      </c>
      <c r="EJ186" s="125">
        <v>0.6</v>
      </c>
      <c r="EK186" s="125">
        <v>0.58750000000000002</v>
      </c>
      <c r="EL186" s="125">
        <v>0.57499999999999996</v>
      </c>
      <c r="EM186" s="125">
        <v>0.5625</v>
      </c>
      <c r="EN186" s="125">
        <v>0.55000000000000004</v>
      </c>
      <c r="EO186" s="125">
        <v>0.53749999999999998</v>
      </c>
      <c r="ER186" s="126">
        <v>69502.377015295599</v>
      </c>
      <c r="ES186" s="126">
        <v>36201.274042893099</v>
      </c>
      <c r="ET186" s="126">
        <v>35748.758117356934</v>
      </c>
      <c r="EU186" s="126">
        <v>35296.242191820769</v>
      </c>
      <c r="EV186" s="126">
        <v>34843.726266284611</v>
      </c>
      <c r="EW186" s="126">
        <v>34391.210340748439</v>
      </c>
      <c r="EX186" s="126">
        <v>33938.694415212281</v>
      </c>
      <c r="EY186" s="126">
        <v>33486.178489676116</v>
      </c>
      <c r="EZ186" s="126">
        <v>33033.662564139951</v>
      </c>
      <c r="FA186" s="126">
        <v>32581.14663860379</v>
      </c>
      <c r="FB186" s="126">
        <v>32128.630713067625</v>
      </c>
      <c r="FC186" s="126">
        <v>31676.114787531464</v>
      </c>
      <c r="FD186" s="126">
        <v>31223.598861995299</v>
      </c>
      <c r="FE186" s="126">
        <v>30771.082936459134</v>
      </c>
      <c r="FF186" s="126">
        <v>30318.567010922972</v>
      </c>
      <c r="FG186" s="126">
        <v>29866.051085386804</v>
      </c>
      <c r="FH186" s="126">
        <v>29413.535159850642</v>
      </c>
      <c r="FI186" s="126">
        <v>28961.019234314481</v>
      </c>
      <c r="FJ186" s="126">
        <v>28508.503308778316</v>
      </c>
      <c r="FK186" s="126">
        <v>28055.987383242154</v>
      </c>
      <c r="FL186" s="126">
        <v>27603.471457705986</v>
      </c>
      <c r="FM186" s="126">
        <v>27150.955532169824</v>
      </c>
      <c r="FN186" s="126">
        <v>26698.439606633663</v>
      </c>
      <c r="FO186" s="126">
        <v>26245.923681097494</v>
      </c>
      <c r="FP186" s="126">
        <v>25793.407755561333</v>
      </c>
      <c r="FQ186" s="126">
        <v>25340.891830025168</v>
      </c>
      <c r="FR186" s="126">
        <v>24888.375904489007</v>
      </c>
      <c r="FS186" s="126">
        <v>24435.859978952845</v>
      </c>
      <c r="FT186" s="126">
        <v>23983.344053416677</v>
      </c>
      <c r="FU186" s="126">
        <v>23530.828127880515</v>
      </c>
      <c r="FV186" s="126">
        <v>23078.31220234435</v>
      </c>
      <c r="FW186" s="126">
        <v>22625.796276808185</v>
      </c>
      <c r="FX186" s="126">
        <v>22173.280351272024</v>
      </c>
      <c r="FY186" s="126">
        <v>21720.764425735859</v>
      </c>
      <c r="FZ186" s="126">
        <v>21268.248500199697</v>
      </c>
      <c r="GA186" s="126">
        <v>20815.732574663529</v>
      </c>
      <c r="GB186" s="126">
        <v>20363.216649127367</v>
      </c>
      <c r="GC186" s="126">
        <v>19910.700723591206</v>
      </c>
      <c r="GD186" s="126">
        <v>19458.184798055041</v>
      </c>
    </row>
    <row r="187" spans="3:186">
      <c r="C187" s="120"/>
      <c r="E187" s="118" t="s">
        <v>672</v>
      </c>
      <c r="F187" s="118" t="s">
        <v>673</v>
      </c>
      <c r="G187" s="118" t="s">
        <v>753</v>
      </c>
      <c r="H187" s="118" t="s">
        <v>754</v>
      </c>
      <c r="I187" s="118" t="s">
        <v>755</v>
      </c>
      <c r="J187" s="118">
        <v>123</v>
      </c>
      <c r="K187" s="118" t="s">
        <v>260</v>
      </c>
      <c r="L187" s="118" t="s">
        <v>260</v>
      </c>
      <c r="M187" s="118" t="s">
        <v>261</v>
      </c>
      <c r="N187" s="118" t="s">
        <v>262</v>
      </c>
      <c r="O187" s="119">
        <v>150.53653</v>
      </c>
      <c r="P187" s="119">
        <v>142.94887143447701</v>
      </c>
      <c r="Q187" s="119">
        <v>119.2132</v>
      </c>
      <c r="R187" s="119">
        <v>0</v>
      </c>
      <c r="S187" s="119">
        <v>0</v>
      </c>
      <c r="T187" s="119">
        <v>0</v>
      </c>
      <c r="U187" s="119">
        <v>0</v>
      </c>
      <c r="V187" s="119">
        <v>0</v>
      </c>
      <c r="W187" s="119">
        <v>0</v>
      </c>
      <c r="X187" s="119">
        <v>0</v>
      </c>
      <c r="Y187" s="119">
        <v>0</v>
      </c>
      <c r="Z187" s="119"/>
      <c r="AA187" s="119"/>
      <c r="AB187" s="119"/>
      <c r="AC187" s="119"/>
      <c r="AD187" s="119"/>
      <c r="AE187" s="119"/>
      <c r="AF187" s="119"/>
      <c r="AG187" s="119"/>
      <c r="AH187" s="119"/>
      <c r="AI187" s="119"/>
      <c r="AJ187" s="119"/>
      <c r="AK187" s="119"/>
      <c r="AL187" s="119"/>
      <c r="AM187" s="119"/>
      <c r="AN187" s="119"/>
      <c r="AO187" s="119"/>
      <c r="AP187" s="119"/>
      <c r="AQ187" s="119"/>
      <c r="AR187" s="119"/>
      <c r="AS187" s="119"/>
      <c r="AT187" s="119"/>
      <c r="AU187" s="119"/>
      <c r="AV187" s="119"/>
      <c r="AW187" s="119"/>
      <c r="AX187" s="119"/>
      <c r="AY187" s="119"/>
      <c r="AZ187" s="119"/>
      <c r="BA187" s="119"/>
      <c r="BB187" s="119"/>
      <c r="BD187" s="100">
        <v>412.69860143447704</v>
      </c>
      <c r="BF187" s="120">
        <v>4</v>
      </c>
      <c r="BH187" s="43">
        <v>413964.57</v>
      </c>
      <c r="BI187" s="43">
        <v>0</v>
      </c>
      <c r="BJ187" s="43">
        <v>0</v>
      </c>
      <c r="BL187" s="43" t="s">
        <v>263</v>
      </c>
      <c r="BM187" s="43">
        <v>0</v>
      </c>
      <c r="BN187" s="121" t="s">
        <v>263</v>
      </c>
      <c r="BP187" s="122">
        <v>6</v>
      </c>
      <c r="BQ187" s="38" t="s">
        <v>116</v>
      </c>
      <c r="BR187" s="96">
        <v>80</v>
      </c>
      <c r="BT187" s="43">
        <v>6</v>
      </c>
      <c r="BU187" s="43">
        <v>0</v>
      </c>
      <c r="BW187" s="38"/>
      <c r="BX187" s="48">
        <v>0</v>
      </c>
      <c r="BY187" s="48">
        <v>0</v>
      </c>
      <c r="BZ187" s="48">
        <v>0</v>
      </c>
      <c r="CA187" s="48">
        <v>0</v>
      </c>
      <c r="CB187" s="48">
        <v>0</v>
      </c>
      <c r="CC187" s="48">
        <v>0</v>
      </c>
      <c r="CD187" s="48">
        <v>6</v>
      </c>
      <c r="CE187" s="48">
        <v>0</v>
      </c>
      <c r="CF187" s="48"/>
      <c r="CG187" s="48"/>
      <c r="CH187" s="48"/>
      <c r="CI187" s="48">
        <v>0</v>
      </c>
      <c r="CJ187" s="48">
        <v>0</v>
      </c>
      <c r="CK187" s="48">
        <v>0</v>
      </c>
      <c r="CL187" s="48"/>
      <c r="CM187" s="48">
        <v>0</v>
      </c>
      <c r="CO187" s="123">
        <v>0.71113737825707857</v>
      </c>
      <c r="CP187" s="123">
        <v>1</v>
      </c>
      <c r="CQ187" s="123">
        <v>1</v>
      </c>
      <c r="CR187" s="123">
        <v>1</v>
      </c>
      <c r="CS187" s="123">
        <v>1</v>
      </c>
      <c r="CT187" s="123">
        <v>1</v>
      </c>
      <c r="CU187" s="123">
        <v>1</v>
      </c>
      <c r="CV187" s="123">
        <v>1</v>
      </c>
      <c r="CW187" s="123">
        <v>1</v>
      </c>
      <c r="CX187" s="123">
        <v>1</v>
      </c>
      <c r="CZ187" s="2">
        <v>2013</v>
      </c>
      <c r="DA187" s="124">
        <v>41485</v>
      </c>
      <c r="DC187" s="125">
        <v>1</v>
      </c>
      <c r="DD187" s="125">
        <v>1</v>
      </c>
      <c r="DE187" s="125">
        <v>0.98750000000000004</v>
      </c>
      <c r="DF187" s="125">
        <v>0.97499999999999998</v>
      </c>
      <c r="DG187" s="125">
        <v>0.96250000000000002</v>
      </c>
      <c r="DH187" s="125">
        <v>0.95</v>
      </c>
      <c r="DI187" s="125">
        <v>0.9375</v>
      </c>
      <c r="DJ187" s="125">
        <v>0.92500000000000004</v>
      </c>
      <c r="DK187" s="125">
        <v>0.91249999999999998</v>
      </c>
      <c r="DL187" s="125">
        <v>0.9</v>
      </c>
      <c r="DM187" s="125">
        <v>0.88749999999999996</v>
      </c>
      <c r="DN187" s="125">
        <v>0.875</v>
      </c>
      <c r="DO187" s="125">
        <v>0.86250000000000004</v>
      </c>
      <c r="DP187" s="125">
        <v>0.85</v>
      </c>
      <c r="DQ187" s="125">
        <v>0.83750000000000002</v>
      </c>
      <c r="DR187" s="125">
        <v>0.82499999999999996</v>
      </c>
      <c r="DS187" s="125">
        <v>0.8125</v>
      </c>
      <c r="DT187" s="125">
        <v>0.8</v>
      </c>
      <c r="DU187" s="125">
        <v>0.78749999999999998</v>
      </c>
      <c r="DV187" s="125">
        <v>0.77500000000000002</v>
      </c>
      <c r="DW187" s="125">
        <v>0.76249999999999996</v>
      </c>
      <c r="DX187" s="125">
        <v>0.75</v>
      </c>
      <c r="DY187" s="125">
        <v>0.73750000000000004</v>
      </c>
      <c r="DZ187" s="125">
        <v>0.72499999999999998</v>
      </c>
      <c r="EA187" s="125">
        <v>0.71250000000000002</v>
      </c>
      <c r="EB187" s="125">
        <v>0.7</v>
      </c>
      <c r="EC187" s="125">
        <v>0.6875</v>
      </c>
      <c r="ED187" s="125">
        <v>0.67500000000000004</v>
      </c>
      <c r="EE187" s="125">
        <v>0.66249999999999998</v>
      </c>
      <c r="EF187" s="125">
        <v>0.65</v>
      </c>
      <c r="EG187" s="125">
        <v>0.63749999999999996</v>
      </c>
      <c r="EH187" s="125">
        <v>0.625</v>
      </c>
      <c r="EI187" s="125">
        <v>0.61250000000000004</v>
      </c>
      <c r="EJ187" s="125">
        <v>0.6</v>
      </c>
      <c r="EK187" s="125">
        <v>0.58750000000000002</v>
      </c>
      <c r="EL187" s="125">
        <v>0.57499999999999996</v>
      </c>
      <c r="EM187" s="125">
        <v>0.5625</v>
      </c>
      <c r="EN187" s="125">
        <v>0.55000000000000004</v>
      </c>
      <c r="EO187" s="125">
        <v>0.53749999999999998</v>
      </c>
      <c r="ER187" s="126">
        <v>556913.44143447699</v>
      </c>
      <c r="ES187" s="126">
        <v>533177.77</v>
      </c>
      <c r="ET187" s="126">
        <v>526513.04787500005</v>
      </c>
      <c r="EU187" s="126">
        <v>519848.32575000002</v>
      </c>
      <c r="EV187" s="126">
        <v>513183.60362500005</v>
      </c>
      <c r="EW187" s="126">
        <v>506518.88150000002</v>
      </c>
      <c r="EX187" s="126">
        <v>499854.15937500005</v>
      </c>
      <c r="EY187" s="126">
        <v>493189.43725000002</v>
      </c>
      <c r="EZ187" s="126">
        <v>486524.71512499999</v>
      </c>
      <c r="FA187" s="126">
        <v>479859.99300000002</v>
      </c>
      <c r="FB187" s="126">
        <v>473195.27087499999</v>
      </c>
      <c r="FC187" s="126">
        <v>466530.54875000002</v>
      </c>
      <c r="FD187" s="126">
        <v>459865.82662500005</v>
      </c>
      <c r="FE187" s="126">
        <v>453201.10450000002</v>
      </c>
      <c r="FF187" s="126">
        <v>446536.38237500004</v>
      </c>
      <c r="FG187" s="126">
        <v>439871.66025000002</v>
      </c>
      <c r="FH187" s="126">
        <v>433206.93812499999</v>
      </c>
      <c r="FI187" s="126">
        <v>426542.21600000001</v>
      </c>
      <c r="FJ187" s="126">
        <v>419877.49387499999</v>
      </c>
      <c r="FK187" s="126">
        <v>413212.77175000001</v>
      </c>
      <c r="FL187" s="126">
        <v>406548.04962499999</v>
      </c>
      <c r="FM187" s="126">
        <v>399883.32750000001</v>
      </c>
      <c r="FN187" s="126">
        <v>393218.60537500004</v>
      </c>
      <c r="FO187" s="126">
        <v>386553.88325000001</v>
      </c>
      <c r="FP187" s="126">
        <v>379889.16112500004</v>
      </c>
      <c r="FQ187" s="126">
        <v>373224.43900000001</v>
      </c>
      <c r="FR187" s="126">
        <v>366559.71687500004</v>
      </c>
      <c r="FS187" s="126">
        <v>359894.99475000001</v>
      </c>
      <c r="FT187" s="126">
        <v>353230.27262499998</v>
      </c>
      <c r="FU187" s="126">
        <v>346565.55050000001</v>
      </c>
      <c r="FV187" s="126">
        <v>339900.82837499998</v>
      </c>
      <c r="FW187" s="126">
        <v>333236.10625000001</v>
      </c>
      <c r="FX187" s="126">
        <v>326571.38412500004</v>
      </c>
      <c r="FY187" s="126">
        <v>319906.66200000001</v>
      </c>
      <c r="FZ187" s="126">
        <v>313241.93987500004</v>
      </c>
      <c r="GA187" s="126">
        <v>306577.21775000001</v>
      </c>
      <c r="GB187" s="126">
        <v>299912.49562499998</v>
      </c>
      <c r="GC187" s="126">
        <v>293247.77350000001</v>
      </c>
      <c r="GD187" s="126">
        <v>286583.05137499998</v>
      </c>
    </row>
    <row r="188" spans="3:186">
      <c r="C188" s="120"/>
      <c r="E188" s="118" t="s">
        <v>672</v>
      </c>
      <c r="F188" s="118" t="s">
        <v>673</v>
      </c>
      <c r="G188" s="118" t="s">
        <v>756</v>
      </c>
      <c r="H188" s="118" t="s">
        <v>757</v>
      </c>
      <c r="I188" s="118" t="s">
        <v>758</v>
      </c>
      <c r="J188" s="118">
        <v>120</v>
      </c>
      <c r="K188" s="118" t="s">
        <v>260</v>
      </c>
      <c r="L188" s="118" t="s">
        <v>260</v>
      </c>
      <c r="M188" s="118" t="s">
        <v>261</v>
      </c>
      <c r="N188" s="118" t="s">
        <v>262</v>
      </c>
      <c r="O188" s="119">
        <v>0</v>
      </c>
      <c r="P188" s="119">
        <v>85.743985117817303</v>
      </c>
      <c r="Q188" s="119">
        <v>28.961019234314499</v>
      </c>
      <c r="R188" s="119">
        <v>0</v>
      </c>
      <c r="S188" s="119">
        <v>0</v>
      </c>
      <c r="T188" s="119">
        <v>0</v>
      </c>
      <c r="U188" s="119">
        <v>0</v>
      </c>
      <c r="V188" s="119">
        <v>0</v>
      </c>
      <c r="W188" s="119">
        <v>0</v>
      </c>
      <c r="X188" s="119">
        <v>0</v>
      </c>
      <c r="Y188" s="119">
        <v>0</v>
      </c>
      <c r="Z188" s="119"/>
      <c r="AA188" s="119"/>
      <c r="AB188" s="119"/>
      <c r="AC188" s="119"/>
      <c r="AD188" s="119"/>
      <c r="AE188" s="119"/>
      <c r="AF188" s="119"/>
      <c r="AG188" s="119"/>
      <c r="AH188" s="119"/>
      <c r="AI188" s="119"/>
      <c r="AJ188" s="119"/>
      <c r="AK188" s="119"/>
      <c r="AL188" s="119"/>
      <c r="AM188" s="119"/>
      <c r="AN188" s="119"/>
      <c r="AO188" s="119"/>
      <c r="AP188" s="119"/>
      <c r="AQ188" s="119"/>
      <c r="AR188" s="119"/>
      <c r="AS188" s="119"/>
      <c r="AT188" s="119"/>
      <c r="AU188" s="119"/>
      <c r="AV188" s="119"/>
      <c r="AW188" s="119"/>
      <c r="AX188" s="119"/>
      <c r="AY188" s="119"/>
      <c r="AZ188" s="119"/>
      <c r="BA188" s="119"/>
      <c r="BB188" s="119"/>
      <c r="BD188" s="100">
        <v>114.70500435213179</v>
      </c>
      <c r="BF188" s="120">
        <v>4</v>
      </c>
      <c r="BH188" s="43">
        <v>0</v>
      </c>
      <c r="BI188" s="43">
        <v>0</v>
      </c>
      <c r="BJ188" s="43">
        <v>0</v>
      </c>
      <c r="BL188" s="43" t="s">
        <v>263</v>
      </c>
      <c r="BM188" s="43">
        <v>0</v>
      </c>
      <c r="BN188" s="121" t="s">
        <v>263</v>
      </c>
      <c r="BP188" s="122">
        <v>6</v>
      </c>
      <c r="BQ188" s="38" t="s">
        <v>116</v>
      </c>
      <c r="BR188" s="96">
        <v>80</v>
      </c>
      <c r="BT188" s="43">
        <v>6</v>
      </c>
      <c r="BU188" s="43">
        <v>0</v>
      </c>
      <c r="BW188" s="38"/>
      <c r="BX188" s="48">
        <v>0</v>
      </c>
      <c r="BY188" s="48">
        <v>0</v>
      </c>
      <c r="BZ188" s="48">
        <v>0</v>
      </c>
      <c r="CA188" s="48">
        <v>0</v>
      </c>
      <c r="CB188" s="48">
        <v>0</v>
      </c>
      <c r="CC188" s="48">
        <v>0</v>
      </c>
      <c r="CD188" s="48">
        <v>6</v>
      </c>
      <c r="CE188" s="48">
        <v>0</v>
      </c>
      <c r="CF188" s="48"/>
      <c r="CG188" s="48"/>
      <c r="CH188" s="48"/>
      <c r="CI188" s="48">
        <v>0</v>
      </c>
      <c r="CJ188" s="48">
        <v>0</v>
      </c>
      <c r="CK188" s="48">
        <v>0</v>
      </c>
      <c r="CL188" s="48"/>
      <c r="CM188" s="48">
        <v>0</v>
      </c>
      <c r="CO188" s="123">
        <v>0.74751738690138281</v>
      </c>
      <c r="CP188" s="123">
        <v>1</v>
      </c>
      <c r="CQ188" s="123">
        <v>1</v>
      </c>
      <c r="CR188" s="123">
        <v>1</v>
      </c>
      <c r="CS188" s="123">
        <v>1</v>
      </c>
      <c r="CT188" s="123">
        <v>1</v>
      </c>
      <c r="CU188" s="123">
        <v>1</v>
      </c>
      <c r="CV188" s="123">
        <v>1</v>
      </c>
      <c r="CW188" s="123">
        <v>1</v>
      </c>
      <c r="CX188" s="123">
        <v>1</v>
      </c>
      <c r="CZ188" s="2">
        <v>2013</v>
      </c>
      <c r="DA188" s="124">
        <v>41485</v>
      </c>
      <c r="DC188" s="125">
        <v>1</v>
      </c>
      <c r="DD188" s="125">
        <v>1</v>
      </c>
      <c r="DE188" s="125">
        <v>0.98750000000000004</v>
      </c>
      <c r="DF188" s="125">
        <v>0.97499999999999998</v>
      </c>
      <c r="DG188" s="125">
        <v>0.96250000000000002</v>
      </c>
      <c r="DH188" s="125">
        <v>0.95</v>
      </c>
      <c r="DI188" s="125">
        <v>0.9375</v>
      </c>
      <c r="DJ188" s="125">
        <v>0.92500000000000004</v>
      </c>
      <c r="DK188" s="125">
        <v>0.91249999999999998</v>
      </c>
      <c r="DL188" s="125">
        <v>0.9</v>
      </c>
      <c r="DM188" s="125">
        <v>0.88749999999999996</v>
      </c>
      <c r="DN188" s="125">
        <v>0.875</v>
      </c>
      <c r="DO188" s="125">
        <v>0.86250000000000004</v>
      </c>
      <c r="DP188" s="125">
        <v>0.85</v>
      </c>
      <c r="DQ188" s="125">
        <v>0.83750000000000002</v>
      </c>
      <c r="DR188" s="125">
        <v>0.82499999999999996</v>
      </c>
      <c r="DS188" s="125">
        <v>0.8125</v>
      </c>
      <c r="DT188" s="125">
        <v>0.8</v>
      </c>
      <c r="DU188" s="125">
        <v>0.78749999999999998</v>
      </c>
      <c r="DV188" s="125">
        <v>0.77500000000000002</v>
      </c>
      <c r="DW188" s="125">
        <v>0.76249999999999996</v>
      </c>
      <c r="DX188" s="125">
        <v>0.75</v>
      </c>
      <c r="DY188" s="125">
        <v>0.73750000000000004</v>
      </c>
      <c r="DZ188" s="125">
        <v>0.72499999999999998</v>
      </c>
      <c r="EA188" s="125">
        <v>0.71250000000000002</v>
      </c>
      <c r="EB188" s="125">
        <v>0.7</v>
      </c>
      <c r="EC188" s="125">
        <v>0.6875</v>
      </c>
      <c r="ED188" s="125">
        <v>0.67500000000000004</v>
      </c>
      <c r="EE188" s="125">
        <v>0.66249999999999998</v>
      </c>
      <c r="EF188" s="125">
        <v>0.65</v>
      </c>
      <c r="EG188" s="125">
        <v>0.63749999999999996</v>
      </c>
      <c r="EH188" s="125">
        <v>0.625</v>
      </c>
      <c r="EI188" s="125">
        <v>0.61250000000000004</v>
      </c>
      <c r="EJ188" s="125">
        <v>0.6</v>
      </c>
      <c r="EK188" s="125">
        <v>0.58750000000000002</v>
      </c>
      <c r="EL188" s="125">
        <v>0.57499999999999996</v>
      </c>
      <c r="EM188" s="125">
        <v>0.5625</v>
      </c>
      <c r="EN188" s="125">
        <v>0.55000000000000004</v>
      </c>
      <c r="EO188" s="125">
        <v>0.53749999999999998</v>
      </c>
      <c r="ER188" s="126">
        <v>85743.985117817298</v>
      </c>
      <c r="ES188" s="126">
        <v>28961.019234314499</v>
      </c>
      <c r="ET188" s="126">
        <v>28599.006493885568</v>
      </c>
      <c r="EU188" s="126">
        <v>28236.993753456634</v>
      </c>
      <c r="EV188" s="126">
        <v>27874.981013027707</v>
      </c>
      <c r="EW188" s="126">
        <v>27512.968272598773</v>
      </c>
      <c r="EX188" s="126">
        <v>27150.955532169843</v>
      </c>
      <c r="EY188" s="126">
        <v>26788.942791740912</v>
      </c>
      <c r="EZ188" s="126">
        <v>26426.930051311982</v>
      </c>
      <c r="FA188" s="126">
        <v>26064.917310883051</v>
      </c>
      <c r="FB188" s="126">
        <v>25702.904570454117</v>
      </c>
      <c r="FC188" s="126">
        <v>25340.891830025186</v>
      </c>
      <c r="FD188" s="126">
        <v>24978.879089596256</v>
      </c>
      <c r="FE188" s="126">
        <v>24616.866349167325</v>
      </c>
      <c r="FF188" s="126">
        <v>24254.853608738395</v>
      </c>
      <c r="FG188" s="126">
        <v>23892.84086830946</v>
      </c>
      <c r="FH188" s="126">
        <v>23530.82812788053</v>
      </c>
      <c r="FI188" s="126">
        <v>23168.815387451599</v>
      </c>
      <c r="FJ188" s="126">
        <v>22806.802647022669</v>
      </c>
      <c r="FK188" s="126">
        <v>22444.789906593738</v>
      </c>
      <c r="FL188" s="126">
        <v>22082.777166164804</v>
      </c>
      <c r="FM188" s="126">
        <v>21720.764425735873</v>
      </c>
      <c r="FN188" s="126">
        <v>21358.751685306943</v>
      </c>
      <c r="FO188" s="126">
        <v>20996.738944878012</v>
      </c>
      <c r="FP188" s="126">
        <v>20634.726204449082</v>
      </c>
      <c r="FQ188" s="126">
        <v>20272.713464020148</v>
      </c>
      <c r="FR188" s="126">
        <v>19910.700723591217</v>
      </c>
      <c r="FS188" s="126">
        <v>19548.687983162286</v>
      </c>
      <c r="FT188" s="126">
        <v>19186.675242733356</v>
      </c>
      <c r="FU188" s="126">
        <v>18824.662502304425</v>
      </c>
      <c r="FV188" s="126">
        <v>18462.649761875491</v>
      </c>
      <c r="FW188" s="126">
        <v>18100.637021446561</v>
      </c>
      <c r="FX188" s="126">
        <v>17738.624281017634</v>
      </c>
      <c r="FY188" s="126">
        <v>17376.611540588699</v>
      </c>
      <c r="FZ188" s="126">
        <v>17014.598800159769</v>
      </c>
      <c r="GA188" s="126">
        <v>16652.586059730835</v>
      </c>
      <c r="GB188" s="126">
        <v>16290.573319301906</v>
      </c>
      <c r="GC188" s="126">
        <v>15928.560578872975</v>
      </c>
      <c r="GD188" s="126">
        <v>15566.547838444043</v>
      </c>
    </row>
    <row r="189" spans="3:186">
      <c r="C189" s="120"/>
      <c r="E189" s="118" t="s">
        <v>672</v>
      </c>
      <c r="F189" s="118" t="s">
        <v>673</v>
      </c>
      <c r="G189" s="118" t="s">
        <v>759</v>
      </c>
      <c r="H189" s="118" t="s">
        <v>760</v>
      </c>
      <c r="I189" s="118" t="s">
        <v>761</v>
      </c>
      <c r="J189" s="118">
        <v>216</v>
      </c>
      <c r="K189" s="118" t="s">
        <v>260</v>
      </c>
      <c r="L189" s="118" t="s">
        <v>260</v>
      </c>
      <c r="M189" s="118" t="s">
        <v>261</v>
      </c>
      <c r="N189" s="118" t="s">
        <v>521</v>
      </c>
      <c r="O189" s="119">
        <v>633.94000000000005</v>
      </c>
      <c r="P189" s="119">
        <v>50.87</v>
      </c>
      <c r="Q189" s="119">
        <v>0</v>
      </c>
      <c r="R189" s="119">
        <v>0</v>
      </c>
      <c r="S189" s="119">
        <v>0</v>
      </c>
      <c r="T189" s="119">
        <v>0</v>
      </c>
      <c r="U189" s="119">
        <v>0</v>
      </c>
      <c r="V189" s="119">
        <v>0</v>
      </c>
      <c r="W189" s="119">
        <v>0</v>
      </c>
      <c r="X189" s="119">
        <v>0</v>
      </c>
      <c r="Y189" s="119">
        <v>0</v>
      </c>
      <c r="Z189" s="119"/>
      <c r="AA189" s="119"/>
      <c r="AB189" s="119"/>
      <c r="AC189" s="119"/>
      <c r="AD189" s="119"/>
      <c r="AE189" s="119"/>
      <c r="AF189" s="119"/>
      <c r="AG189" s="119"/>
      <c r="AH189" s="119"/>
      <c r="AI189" s="119"/>
      <c r="AJ189" s="119"/>
      <c r="AK189" s="119"/>
      <c r="AL189" s="119"/>
      <c r="AM189" s="119"/>
      <c r="AN189" s="119"/>
      <c r="AO189" s="119"/>
      <c r="AP189" s="119"/>
      <c r="AQ189" s="119"/>
      <c r="AR189" s="119"/>
      <c r="AS189" s="119"/>
      <c r="AT189" s="119"/>
      <c r="AU189" s="119"/>
      <c r="AV189" s="119"/>
      <c r="AW189" s="119"/>
      <c r="AX189" s="119"/>
      <c r="AY189" s="119"/>
      <c r="AZ189" s="119"/>
      <c r="BA189" s="119"/>
      <c r="BB189" s="119"/>
      <c r="BD189" s="100">
        <v>684.81000000000006</v>
      </c>
      <c r="BF189" s="120">
        <v>4</v>
      </c>
      <c r="BH189" s="43">
        <v>711875.93</v>
      </c>
      <c r="BI189" s="43">
        <v>0</v>
      </c>
      <c r="BJ189" s="43">
        <v>0</v>
      </c>
      <c r="BL189" s="43" t="s">
        <v>263</v>
      </c>
      <c r="BM189" s="43">
        <v>0</v>
      </c>
      <c r="BN189" s="121" t="s">
        <v>263</v>
      </c>
      <c r="BP189" s="122">
        <v>6</v>
      </c>
      <c r="BQ189" s="38" t="s">
        <v>116</v>
      </c>
      <c r="BR189" s="96">
        <v>80</v>
      </c>
      <c r="BT189" s="43">
        <v>6</v>
      </c>
      <c r="BU189" s="43">
        <v>0</v>
      </c>
      <c r="BW189" s="38"/>
      <c r="BX189" s="48">
        <v>0</v>
      </c>
      <c r="BY189" s="48">
        <v>0</v>
      </c>
      <c r="BZ189" s="48">
        <v>0</v>
      </c>
      <c r="CA189" s="48">
        <v>0</v>
      </c>
      <c r="CB189" s="48">
        <v>0</v>
      </c>
      <c r="CC189" s="48">
        <v>0</v>
      </c>
      <c r="CD189" s="48">
        <v>0</v>
      </c>
      <c r="CE189" s="48">
        <v>0</v>
      </c>
      <c r="CF189" s="48"/>
      <c r="CG189" s="48"/>
      <c r="CH189" s="48"/>
      <c r="CI189" s="48">
        <v>0</v>
      </c>
      <c r="CJ189" s="48">
        <v>0</v>
      </c>
      <c r="CK189" s="48">
        <v>0</v>
      </c>
      <c r="CL189" s="48"/>
      <c r="CM189" s="48">
        <v>6</v>
      </c>
      <c r="CO189" s="123">
        <v>1</v>
      </c>
      <c r="CP189" s="123">
        <v>1</v>
      </c>
      <c r="CQ189" s="123">
        <v>1</v>
      </c>
      <c r="CR189" s="123">
        <v>1</v>
      </c>
      <c r="CS189" s="123">
        <v>1</v>
      </c>
      <c r="CT189" s="123">
        <v>1</v>
      </c>
      <c r="CU189" s="123">
        <v>1</v>
      </c>
      <c r="CV189" s="123">
        <v>1</v>
      </c>
      <c r="CW189" s="123">
        <v>1</v>
      </c>
      <c r="CX189" s="123">
        <v>1</v>
      </c>
      <c r="CZ189" s="2">
        <v>2012</v>
      </c>
      <c r="DA189" s="124">
        <v>41120</v>
      </c>
      <c r="DC189" s="125">
        <v>1</v>
      </c>
      <c r="DD189" s="125">
        <v>0.98750000000000004</v>
      </c>
      <c r="DE189" s="125">
        <v>0.97499999999999998</v>
      </c>
      <c r="DF189" s="125">
        <v>0.96250000000000002</v>
      </c>
      <c r="DG189" s="125">
        <v>0.95</v>
      </c>
      <c r="DH189" s="125">
        <v>0.9375</v>
      </c>
      <c r="DI189" s="125">
        <v>0.92500000000000004</v>
      </c>
      <c r="DJ189" s="125">
        <v>0.91249999999999998</v>
      </c>
      <c r="DK189" s="125">
        <v>0.9</v>
      </c>
      <c r="DL189" s="125">
        <v>0.88749999999999996</v>
      </c>
      <c r="DM189" s="125">
        <v>0.875</v>
      </c>
      <c r="DN189" s="125">
        <v>0.86250000000000004</v>
      </c>
      <c r="DO189" s="125">
        <v>0.85</v>
      </c>
      <c r="DP189" s="125">
        <v>0.83750000000000002</v>
      </c>
      <c r="DQ189" s="125">
        <v>0.82499999999999996</v>
      </c>
      <c r="DR189" s="125">
        <v>0.8125</v>
      </c>
      <c r="DS189" s="125">
        <v>0.8</v>
      </c>
      <c r="DT189" s="125">
        <v>0.78749999999999998</v>
      </c>
      <c r="DU189" s="125">
        <v>0.77500000000000002</v>
      </c>
      <c r="DV189" s="125">
        <v>0.76249999999999996</v>
      </c>
      <c r="DW189" s="125">
        <v>0.75</v>
      </c>
      <c r="DX189" s="125">
        <v>0.73750000000000004</v>
      </c>
      <c r="DY189" s="125">
        <v>0.72499999999999998</v>
      </c>
      <c r="DZ189" s="125">
        <v>0.71250000000000002</v>
      </c>
      <c r="EA189" s="125">
        <v>0.7</v>
      </c>
      <c r="EB189" s="125">
        <v>0.6875</v>
      </c>
      <c r="EC189" s="125">
        <v>0.67500000000000004</v>
      </c>
      <c r="ED189" s="125">
        <v>0.66249999999999998</v>
      </c>
      <c r="EE189" s="125">
        <v>0.65</v>
      </c>
      <c r="EF189" s="125">
        <v>0.63749999999999996</v>
      </c>
      <c r="EG189" s="125">
        <v>0.625</v>
      </c>
      <c r="EH189" s="125">
        <v>0.61250000000000004</v>
      </c>
      <c r="EI189" s="125">
        <v>0.6</v>
      </c>
      <c r="EJ189" s="125">
        <v>0.58750000000000002</v>
      </c>
      <c r="EK189" s="125">
        <v>0.57499999999999996</v>
      </c>
      <c r="EL189" s="125">
        <v>0.5625</v>
      </c>
      <c r="EM189" s="125">
        <v>0.55000000000000004</v>
      </c>
      <c r="EN189" s="125">
        <v>0.53749999999999998</v>
      </c>
      <c r="EO189" s="125">
        <v>0.52500000000000002</v>
      </c>
      <c r="ER189" s="126">
        <v>762745.93</v>
      </c>
      <c r="ES189" s="126">
        <v>702977.48087500012</v>
      </c>
      <c r="ET189" s="126">
        <v>694079.03175000008</v>
      </c>
      <c r="EU189" s="126">
        <v>685180.58262500004</v>
      </c>
      <c r="EV189" s="126">
        <v>676282.1335</v>
      </c>
      <c r="EW189" s="126">
        <v>667383.68437500007</v>
      </c>
      <c r="EX189" s="126">
        <v>658485.23525000003</v>
      </c>
      <c r="EY189" s="126">
        <v>649586.78612499998</v>
      </c>
      <c r="EZ189" s="126">
        <v>640688.33700000006</v>
      </c>
      <c r="FA189" s="126">
        <v>631789.88787500001</v>
      </c>
      <c r="FB189" s="126">
        <v>622891.43875000009</v>
      </c>
      <c r="FC189" s="126">
        <v>613992.98962500005</v>
      </c>
      <c r="FD189" s="126">
        <v>605094.5405</v>
      </c>
      <c r="FE189" s="126">
        <v>596196.09137500008</v>
      </c>
      <c r="FF189" s="126">
        <v>587297.64225000003</v>
      </c>
      <c r="FG189" s="126">
        <v>578399.19312499999</v>
      </c>
      <c r="FH189" s="126">
        <v>569500.74400000006</v>
      </c>
      <c r="FI189" s="126">
        <v>560602.29487500002</v>
      </c>
      <c r="FJ189" s="126">
        <v>551703.84575000009</v>
      </c>
      <c r="FK189" s="126">
        <v>542805.39662500005</v>
      </c>
      <c r="FL189" s="126">
        <v>533906.94750000001</v>
      </c>
      <c r="FM189" s="126">
        <v>525008.49837500008</v>
      </c>
      <c r="FN189" s="126">
        <v>516110.04925000004</v>
      </c>
      <c r="FO189" s="126">
        <v>507211.60012500006</v>
      </c>
      <c r="FP189" s="126">
        <v>498313.15100000001</v>
      </c>
      <c r="FQ189" s="126">
        <v>489414.70187500003</v>
      </c>
      <c r="FR189" s="126">
        <v>480516.25275000004</v>
      </c>
      <c r="FS189" s="126">
        <v>471617.803625</v>
      </c>
      <c r="FT189" s="126">
        <v>462719.35450000007</v>
      </c>
      <c r="FU189" s="126">
        <v>453820.90537499997</v>
      </c>
      <c r="FV189" s="126">
        <v>444922.45625000005</v>
      </c>
      <c r="FW189" s="126">
        <v>436024.00712500006</v>
      </c>
      <c r="FX189" s="126">
        <v>427125.55800000002</v>
      </c>
      <c r="FY189" s="126">
        <v>418227.10887500003</v>
      </c>
      <c r="FZ189" s="126">
        <v>409328.65974999999</v>
      </c>
      <c r="GA189" s="126">
        <v>400430.21062500001</v>
      </c>
      <c r="GB189" s="126">
        <v>391531.76150000008</v>
      </c>
      <c r="GC189" s="126">
        <v>382633.31237500004</v>
      </c>
      <c r="GD189" s="126">
        <v>373734.86325000005</v>
      </c>
    </row>
    <row r="190" spans="3:186">
      <c r="C190" s="120"/>
      <c r="E190" s="118" t="s">
        <v>672</v>
      </c>
      <c r="F190" s="118" t="s">
        <v>673</v>
      </c>
      <c r="G190" s="118" t="s">
        <v>762</v>
      </c>
      <c r="H190" s="118" t="s">
        <v>763</v>
      </c>
      <c r="I190" s="118" t="s">
        <v>764</v>
      </c>
      <c r="J190" s="118">
        <v>96</v>
      </c>
      <c r="K190" s="118" t="s">
        <v>260</v>
      </c>
      <c r="L190" s="118" t="s">
        <v>260</v>
      </c>
      <c r="M190" s="118" t="s">
        <v>261</v>
      </c>
      <c r="N190" s="118" t="s">
        <v>262</v>
      </c>
      <c r="O190" s="119">
        <v>0.12</v>
      </c>
      <c r="P190" s="119">
        <v>76.1603968582059</v>
      </c>
      <c r="Q190" s="119">
        <v>65.731178946721599</v>
      </c>
      <c r="R190" s="119">
        <v>14.632079371641201</v>
      </c>
      <c r="S190" s="119">
        <v>0</v>
      </c>
      <c r="T190" s="119">
        <v>0</v>
      </c>
      <c r="U190" s="119">
        <v>0</v>
      </c>
      <c r="V190" s="119">
        <v>0</v>
      </c>
      <c r="W190" s="119">
        <v>0</v>
      </c>
      <c r="X190" s="119">
        <v>0</v>
      </c>
      <c r="Y190" s="119">
        <v>0</v>
      </c>
      <c r="Z190" s="119"/>
      <c r="AA190" s="119"/>
      <c r="AB190" s="119"/>
      <c r="AC190" s="119"/>
      <c r="AD190" s="119"/>
      <c r="AE190" s="119"/>
      <c r="AF190" s="119"/>
      <c r="AG190" s="119"/>
      <c r="AH190" s="119"/>
      <c r="AI190" s="119"/>
      <c r="AJ190" s="119"/>
      <c r="AK190" s="119"/>
      <c r="AL190" s="119"/>
      <c r="AM190" s="119"/>
      <c r="AN190" s="119"/>
      <c r="AO190" s="119"/>
      <c r="AP190" s="119"/>
      <c r="AQ190" s="119"/>
      <c r="AR190" s="119"/>
      <c r="AS190" s="119"/>
      <c r="AT190" s="119"/>
      <c r="AU190" s="119"/>
      <c r="AV190" s="119"/>
      <c r="AW190" s="119"/>
      <c r="AX190" s="119"/>
      <c r="AY190" s="119"/>
      <c r="AZ190" s="119"/>
      <c r="BA190" s="119"/>
      <c r="BB190" s="119"/>
      <c r="BD190" s="100">
        <v>156.6436551765687</v>
      </c>
      <c r="BF190" s="120">
        <v>4</v>
      </c>
      <c r="BH190" s="43">
        <v>0</v>
      </c>
      <c r="BI190" s="43">
        <v>0</v>
      </c>
      <c r="BJ190" s="43">
        <v>0</v>
      </c>
      <c r="BL190" s="43" t="s">
        <v>263</v>
      </c>
      <c r="BM190" s="43">
        <v>0</v>
      </c>
      <c r="BN190" s="121" t="s">
        <v>263</v>
      </c>
      <c r="BP190" s="122">
        <v>6</v>
      </c>
      <c r="BQ190" s="38" t="s">
        <v>116</v>
      </c>
      <c r="BR190" s="96">
        <v>80</v>
      </c>
      <c r="BT190" s="43">
        <v>6</v>
      </c>
      <c r="BU190" s="43">
        <v>0</v>
      </c>
      <c r="BW190" s="38"/>
      <c r="BX190" s="48">
        <v>0</v>
      </c>
      <c r="BY190" s="48">
        <v>0</v>
      </c>
      <c r="BZ190" s="48">
        <v>0</v>
      </c>
      <c r="CA190" s="48">
        <v>0</v>
      </c>
      <c r="CB190" s="48">
        <v>0</v>
      </c>
      <c r="CC190" s="48">
        <v>0</v>
      </c>
      <c r="CD190" s="48">
        <v>6</v>
      </c>
      <c r="CE190" s="48">
        <v>0</v>
      </c>
      <c r="CF190" s="48"/>
      <c r="CG190" s="48"/>
      <c r="CH190" s="48"/>
      <c r="CI190" s="48">
        <v>15</v>
      </c>
      <c r="CJ190" s="48">
        <v>16</v>
      </c>
      <c r="CK190" s="48">
        <v>0</v>
      </c>
      <c r="CL190" s="48"/>
      <c r="CM190" s="48">
        <v>0</v>
      </c>
      <c r="CO190" s="123">
        <v>0.48696767687285292</v>
      </c>
      <c r="CP190" s="123">
        <v>0.90659002846206627</v>
      </c>
      <c r="CQ190" s="123">
        <v>1</v>
      </c>
      <c r="CR190" s="123">
        <v>1</v>
      </c>
      <c r="CS190" s="123">
        <v>1</v>
      </c>
      <c r="CT190" s="123">
        <v>1</v>
      </c>
      <c r="CU190" s="123">
        <v>1</v>
      </c>
      <c r="CV190" s="123">
        <v>1</v>
      </c>
      <c r="CW190" s="123">
        <v>1</v>
      </c>
      <c r="CX190" s="123">
        <v>1</v>
      </c>
      <c r="CZ190" s="2">
        <v>2013</v>
      </c>
      <c r="DA190" s="124">
        <v>41485</v>
      </c>
      <c r="DC190" s="125">
        <v>1</v>
      </c>
      <c r="DD190" s="125">
        <v>1</v>
      </c>
      <c r="DE190" s="125">
        <v>0.98750000000000004</v>
      </c>
      <c r="DF190" s="125">
        <v>0.97499999999999998</v>
      </c>
      <c r="DG190" s="125">
        <v>0.96250000000000002</v>
      </c>
      <c r="DH190" s="125">
        <v>0.95</v>
      </c>
      <c r="DI190" s="125">
        <v>0.9375</v>
      </c>
      <c r="DJ190" s="125">
        <v>0.92500000000000004</v>
      </c>
      <c r="DK190" s="125">
        <v>0.91249999999999998</v>
      </c>
      <c r="DL190" s="125">
        <v>0.9</v>
      </c>
      <c r="DM190" s="125">
        <v>0.88749999999999996</v>
      </c>
      <c r="DN190" s="125">
        <v>0.875</v>
      </c>
      <c r="DO190" s="125">
        <v>0.86250000000000004</v>
      </c>
      <c r="DP190" s="125">
        <v>0.85</v>
      </c>
      <c r="DQ190" s="125">
        <v>0.83750000000000002</v>
      </c>
      <c r="DR190" s="125">
        <v>0.82499999999999996</v>
      </c>
      <c r="DS190" s="125">
        <v>0.8125</v>
      </c>
      <c r="DT190" s="125">
        <v>0.8</v>
      </c>
      <c r="DU190" s="125">
        <v>0.78749999999999998</v>
      </c>
      <c r="DV190" s="125">
        <v>0.77500000000000002</v>
      </c>
      <c r="DW190" s="125">
        <v>0.76249999999999996</v>
      </c>
      <c r="DX190" s="125">
        <v>0.75</v>
      </c>
      <c r="DY190" s="125">
        <v>0.73750000000000004</v>
      </c>
      <c r="DZ190" s="125">
        <v>0.72499999999999998</v>
      </c>
      <c r="EA190" s="125">
        <v>0.71250000000000002</v>
      </c>
      <c r="EB190" s="125">
        <v>0.7</v>
      </c>
      <c r="EC190" s="125">
        <v>0.6875</v>
      </c>
      <c r="ED190" s="125">
        <v>0.67500000000000004</v>
      </c>
      <c r="EE190" s="125">
        <v>0.66249999999999998</v>
      </c>
      <c r="EF190" s="125">
        <v>0.65</v>
      </c>
      <c r="EG190" s="125">
        <v>0.63749999999999996</v>
      </c>
      <c r="EH190" s="125">
        <v>0.625</v>
      </c>
      <c r="EI190" s="125">
        <v>0.61250000000000004</v>
      </c>
      <c r="EJ190" s="125">
        <v>0.6</v>
      </c>
      <c r="EK190" s="125">
        <v>0.58750000000000002</v>
      </c>
      <c r="EL190" s="125">
        <v>0.57499999999999996</v>
      </c>
      <c r="EM190" s="125">
        <v>0.5625</v>
      </c>
      <c r="EN190" s="125">
        <v>0.55000000000000004</v>
      </c>
      <c r="EO190" s="125">
        <v>0.53749999999999998</v>
      </c>
      <c r="ER190" s="126">
        <v>76160.396858205902</v>
      </c>
      <c r="ES190" s="126">
        <v>65731.1789467216</v>
      </c>
      <c r="ET190" s="126">
        <v>79358.717589383275</v>
      </c>
      <c r="EU190" s="126">
        <v>78354.176860403735</v>
      </c>
      <c r="EV190" s="126">
        <v>77349.636131424195</v>
      </c>
      <c r="EW190" s="126">
        <v>76345.095402444655</v>
      </c>
      <c r="EX190" s="126">
        <v>75340.554673465129</v>
      </c>
      <c r="EY190" s="126">
        <v>74336.013944485589</v>
      </c>
      <c r="EZ190" s="126">
        <v>73331.473215506048</v>
      </c>
      <c r="FA190" s="126">
        <v>72326.932486526523</v>
      </c>
      <c r="FB190" s="126">
        <v>71322.391757546982</v>
      </c>
      <c r="FC190" s="126">
        <v>70317.851028567457</v>
      </c>
      <c r="FD190" s="126">
        <v>69313.310299587916</v>
      </c>
      <c r="FE190" s="126">
        <v>68308.769570608376</v>
      </c>
      <c r="FF190" s="126">
        <v>67304.22884162885</v>
      </c>
      <c r="FG190" s="126">
        <v>66299.68811264931</v>
      </c>
      <c r="FH190" s="126">
        <v>65295.147383669777</v>
      </c>
      <c r="FI190" s="126">
        <v>64290.606654690244</v>
      </c>
      <c r="FJ190" s="126">
        <v>63286.065925710704</v>
      </c>
      <c r="FK190" s="126">
        <v>62281.525196731171</v>
      </c>
      <c r="FL190" s="126">
        <v>61276.98446775163</v>
      </c>
      <c r="FM190" s="126">
        <v>60272.443738772097</v>
      </c>
      <c r="FN190" s="126">
        <v>59267.903009792572</v>
      </c>
      <c r="FO190" s="126">
        <v>58263.362280813031</v>
      </c>
      <c r="FP190" s="126">
        <v>57258.821551833498</v>
      </c>
      <c r="FQ190" s="126">
        <v>56254.280822853958</v>
      </c>
      <c r="FR190" s="126">
        <v>55249.740093874425</v>
      </c>
      <c r="FS190" s="126">
        <v>54245.199364894892</v>
      </c>
      <c r="FT190" s="126">
        <v>53240.658635915352</v>
      </c>
      <c r="FU190" s="126">
        <v>52236.117906935826</v>
      </c>
      <c r="FV190" s="126">
        <v>51231.577177956286</v>
      </c>
      <c r="FW190" s="126">
        <v>50227.036448976753</v>
      </c>
      <c r="FX190" s="126">
        <v>49222.49571999722</v>
      </c>
      <c r="FY190" s="126">
        <v>48217.954991017679</v>
      </c>
      <c r="FZ190" s="126">
        <v>47213.414262038146</v>
      </c>
      <c r="GA190" s="126">
        <v>46208.873533058606</v>
      </c>
      <c r="GB190" s="126">
        <v>45204.332804079073</v>
      </c>
      <c r="GC190" s="126">
        <v>44199.792075099547</v>
      </c>
      <c r="GD190" s="126">
        <v>43195.251346120007</v>
      </c>
    </row>
    <row r="191" spans="3:186">
      <c r="C191" s="120"/>
      <c r="E191" s="118" t="s">
        <v>672</v>
      </c>
      <c r="F191" s="118" t="s">
        <v>673</v>
      </c>
      <c r="G191" s="118" t="s">
        <v>765</v>
      </c>
      <c r="H191" s="118" t="s">
        <v>766</v>
      </c>
      <c r="I191" s="118" t="s">
        <v>767</v>
      </c>
      <c r="J191" s="118">
        <v>117</v>
      </c>
      <c r="K191" s="118" t="s">
        <v>260</v>
      </c>
      <c r="L191" s="118" t="s">
        <v>260</v>
      </c>
      <c r="M191" s="118" t="s">
        <v>261</v>
      </c>
      <c r="N191" s="118" t="s">
        <v>262</v>
      </c>
      <c r="O191" s="119">
        <v>11.2</v>
      </c>
      <c r="P191" s="119">
        <v>65.249813972715998</v>
      </c>
      <c r="Q191" s="119">
        <v>17.57367</v>
      </c>
      <c r="R191" s="119">
        <v>0</v>
      </c>
      <c r="S191" s="119">
        <v>0</v>
      </c>
      <c r="T191" s="119">
        <v>0</v>
      </c>
      <c r="U191" s="119">
        <v>0</v>
      </c>
      <c r="V191" s="119">
        <v>0</v>
      </c>
      <c r="W191" s="119">
        <v>0</v>
      </c>
      <c r="X191" s="119">
        <v>0</v>
      </c>
      <c r="Y191" s="119">
        <v>0</v>
      </c>
      <c r="Z191" s="119"/>
      <c r="AA191" s="119"/>
      <c r="AB191" s="119"/>
      <c r="AC191" s="119"/>
      <c r="AD191" s="119"/>
      <c r="AE191" s="119"/>
      <c r="AF191" s="119"/>
      <c r="AG191" s="119"/>
      <c r="AH191" s="119"/>
      <c r="AI191" s="119"/>
      <c r="AJ191" s="119"/>
      <c r="AK191" s="119"/>
      <c r="AL191" s="119"/>
      <c r="AM191" s="119"/>
      <c r="AN191" s="119"/>
      <c r="AO191" s="119"/>
      <c r="AP191" s="119"/>
      <c r="AQ191" s="119"/>
      <c r="AR191" s="119"/>
      <c r="AS191" s="119"/>
      <c r="AT191" s="119"/>
      <c r="AU191" s="119"/>
      <c r="AV191" s="119"/>
      <c r="AW191" s="119"/>
      <c r="AX191" s="119"/>
      <c r="AY191" s="119"/>
      <c r="AZ191" s="119"/>
      <c r="BA191" s="119"/>
      <c r="BB191" s="119"/>
      <c r="BD191" s="100">
        <v>94.023483972716008</v>
      </c>
      <c r="BF191" s="120">
        <v>4</v>
      </c>
      <c r="BH191" s="43">
        <v>0</v>
      </c>
      <c r="BI191" s="43">
        <v>0</v>
      </c>
      <c r="BJ191" s="43">
        <v>0</v>
      </c>
      <c r="BL191" s="43" t="s">
        <v>263</v>
      </c>
      <c r="BM191" s="43">
        <v>0</v>
      </c>
      <c r="BN191" s="121" t="s">
        <v>263</v>
      </c>
      <c r="BP191" s="122">
        <v>6</v>
      </c>
      <c r="BQ191" s="38" t="s">
        <v>116</v>
      </c>
      <c r="BR191" s="96">
        <v>80</v>
      </c>
      <c r="BT191" s="43">
        <v>6</v>
      </c>
      <c r="BU191" s="43">
        <v>0</v>
      </c>
      <c r="BW191" s="38"/>
      <c r="BX191" s="48">
        <v>0</v>
      </c>
      <c r="BY191" s="48">
        <v>0</v>
      </c>
      <c r="BZ191" s="48">
        <v>0</v>
      </c>
      <c r="CA191" s="48">
        <v>0</v>
      </c>
      <c r="CB191" s="48">
        <v>0</v>
      </c>
      <c r="CC191" s="48">
        <v>0</v>
      </c>
      <c r="CD191" s="48">
        <v>0</v>
      </c>
      <c r="CE191" s="48">
        <v>0</v>
      </c>
      <c r="CF191" s="48"/>
      <c r="CG191" s="48"/>
      <c r="CH191" s="48"/>
      <c r="CI191" s="48">
        <v>0</v>
      </c>
      <c r="CJ191" s="48">
        <v>0</v>
      </c>
      <c r="CK191" s="48">
        <v>0</v>
      </c>
      <c r="CL191" s="48"/>
      <c r="CM191" s="48">
        <v>6</v>
      </c>
      <c r="CO191" s="123">
        <v>0.81309275877184484</v>
      </c>
      <c r="CP191" s="123">
        <v>1</v>
      </c>
      <c r="CQ191" s="123">
        <v>1</v>
      </c>
      <c r="CR191" s="123">
        <v>1</v>
      </c>
      <c r="CS191" s="123">
        <v>1</v>
      </c>
      <c r="CT191" s="123">
        <v>1</v>
      </c>
      <c r="CU191" s="123">
        <v>1</v>
      </c>
      <c r="CV191" s="123">
        <v>1</v>
      </c>
      <c r="CW191" s="123">
        <v>1</v>
      </c>
      <c r="CX191" s="123">
        <v>1</v>
      </c>
      <c r="CZ191" s="2">
        <v>2013</v>
      </c>
      <c r="DA191" s="124">
        <v>41485</v>
      </c>
      <c r="DC191" s="125">
        <v>1</v>
      </c>
      <c r="DD191" s="125">
        <v>1</v>
      </c>
      <c r="DE191" s="125">
        <v>0.98750000000000004</v>
      </c>
      <c r="DF191" s="125">
        <v>0.97499999999999998</v>
      </c>
      <c r="DG191" s="125">
        <v>0.96250000000000002</v>
      </c>
      <c r="DH191" s="125">
        <v>0.95</v>
      </c>
      <c r="DI191" s="125">
        <v>0.9375</v>
      </c>
      <c r="DJ191" s="125">
        <v>0.92500000000000004</v>
      </c>
      <c r="DK191" s="125">
        <v>0.91249999999999998</v>
      </c>
      <c r="DL191" s="125">
        <v>0.9</v>
      </c>
      <c r="DM191" s="125">
        <v>0.88749999999999996</v>
      </c>
      <c r="DN191" s="125">
        <v>0.875</v>
      </c>
      <c r="DO191" s="125">
        <v>0.86250000000000004</v>
      </c>
      <c r="DP191" s="125">
        <v>0.85</v>
      </c>
      <c r="DQ191" s="125">
        <v>0.83750000000000002</v>
      </c>
      <c r="DR191" s="125">
        <v>0.82499999999999996</v>
      </c>
      <c r="DS191" s="125">
        <v>0.8125</v>
      </c>
      <c r="DT191" s="125">
        <v>0.8</v>
      </c>
      <c r="DU191" s="125">
        <v>0.78749999999999998</v>
      </c>
      <c r="DV191" s="125">
        <v>0.77500000000000002</v>
      </c>
      <c r="DW191" s="125">
        <v>0.76249999999999996</v>
      </c>
      <c r="DX191" s="125">
        <v>0.75</v>
      </c>
      <c r="DY191" s="125">
        <v>0.73750000000000004</v>
      </c>
      <c r="DZ191" s="125">
        <v>0.72499999999999998</v>
      </c>
      <c r="EA191" s="125">
        <v>0.71250000000000002</v>
      </c>
      <c r="EB191" s="125">
        <v>0.7</v>
      </c>
      <c r="EC191" s="125">
        <v>0.6875</v>
      </c>
      <c r="ED191" s="125">
        <v>0.67500000000000004</v>
      </c>
      <c r="EE191" s="125">
        <v>0.66249999999999998</v>
      </c>
      <c r="EF191" s="125">
        <v>0.65</v>
      </c>
      <c r="EG191" s="125">
        <v>0.63749999999999996</v>
      </c>
      <c r="EH191" s="125">
        <v>0.625</v>
      </c>
      <c r="EI191" s="125">
        <v>0.61250000000000004</v>
      </c>
      <c r="EJ191" s="125">
        <v>0.6</v>
      </c>
      <c r="EK191" s="125">
        <v>0.58750000000000002</v>
      </c>
      <c r="EL191" s="125">
        <v>0.57499999999999996</v>
      </c>
      <c r="EM191" s="125">
        <v>0.5625</v>
      </c>
      <c r="EN191" s="125">
        <v>0.55000000000000004</v>
      </c>
      <c r="EO191" s="125">
        <v>0.53749999999999998</v>
      </c>
      <c r="ER191" s="126">
        <v>65249.813972716001</v>
      </c>
      <c r="ES191" s="126">
        <v>17573.669999999998</v>
      </c>
      <c r="ET191" s="126">
        <v>17353.999124999998</v>
      </c>
      <c r="EU191" s="126">
        <v>17134.328249999999</v>
      </c>
      <c r="EV191" s="126">
        <v>16914.657374999999</v>
      </c>
      <c r="EW191" s="126">
        <v>16694.986499999999</v>
      </c>
      <c r="EX191" s="126">
        <v>16475.315624999999</v>
      </c>
      <c r="EY191" s="126">
        <v>16255.644749999999</v>
      </c>
      <c r="EZ191" s="126">
        <v>16035.973874999998</v>
      </c>
      <c r="FA191" s="126">
        <v>15816.302999999998</v>
      </c>
      <c r="FB191" s="126">
        <v>15596.632124999998</v>
      </c>
      <c r="FC191" s="126">
        <v>15376.961249999998</v>
      </c>
      <c r="FD191" s="126">
        <v>15157.290374999999</v>
      </c>
      <c r="FE191" s="126">
        <v>14937.619499999999</v>
      </c>
      <c r="FF191" s="126">
        <v>14717.948624999999</v>
      </c>
      <c r="FG191" s="126">
        <v>14498.277749999997</v>
      </c>
      <c r="FH191" s="126">
        <v>14278.606874999998</v>
      </c>
      <c r="FI191" s="126">
        <v>14058.936</v>
      </c>
      <c r="FJ191" s="126">
        <v>13839.265124999998</v>
      </c>
      <c r="FK191" s="126">
        <v>13619.594249999998</v>
      </c>
      <c r="FL191" s="126">
        <v>13399.923374999998</v>
      </c>
      <c r="FM191" s="126">
        <v>13180.252499999999</v>
      </c>
      <c r="FN191" s="126">
        <v>12960.581624999999</v>
      </c>
      <c r="FO191" s="126">
        <v>12740.910749999999</v>
      </c>
      <c r="FP191" s="126">
        <v>12521.239874999999</v>
      </c>
      <c r="FQ191" s="126">
        <v>12301.568999999998</v>
      </c>
      <c r="FR191" s="126">
        <v>12081.898125</v>
      </c>
      <c r="FS191" s="126">
        <v>11862.22725</v>
      </c>
      <c r="FT191" s="126">
        <v>11642.556374999998</v>
      </c>
      <c r="FU191" s="126">
        <v>11422.885499999999</v>
      </c>
      <c r="FV191" s="126">
        <v>11203.214624999999</v>
      </c>
      <c r="FW191" s="126">
        <v>10983.543749999999</v>
      </c>
      <c r="FX191" s="126">
        <v>10763.872874999999</v>
      </c>
      <c r="FY191" s="126">
        <v>10544.201999999999</v>
      </c>
      <c r="FZ191" s="126">
        <v>10324.531125</v>
      </c>
      <c r="GA191" s="126">
        <v>10104.860249999998</v>
      </c>
      <c r="GB191" s="126">
        <v>9885.1893749999981</v>
      </c>
      <c r="GC191" s="126">
        <v>9665.5185000000001</v>
      </c>
      <c r="GD191" s="126">
        <v>9445.8476249999985</v>
      </c>
    </row>
    <row r="192" spans="3:186">
      <c r="C192" s="120"/>
      <c r="E192" s="118" t="s">
        <v>672</v>
      </c>
      <c r="F192" s="118" t="s">
        <v>673</v>
      </c>
      <c r="G192" s="118" t="s">
        <v>768</v>
      </c>
      <c r="H192" s="118" t="s">
        <v>769</v>
      </c>
      <c r="I192" s="118" t="s">
        <v>770</v>
      </c>
      <c r="J192" s="118">
        <v>105</v>
      </c>
      <c r="K192" s="118" t="s">
        <v>260</v>
      </c>
      <c r="L192" s="118" t="s">
        <v>260</v>
      </c>
      <c r="M192" s="118" t="s">
        <v>261</v>
      </c>
      <c r="N192" s="118" t="s">
        <v>262</v>
      </c>
      <c r="O192" s="119">
        <v>139.55215000000001</v>
      </c>
      <c r="P192" s="119">
        <v>207.31603968582101</v>
      </c>
      <c r="Q192" s="119">
        <v>0</v>
      </c>
      <c r="R192" s="119">
        <v>0</v>
      </c>
      <c r="S192" s="119">
        <v>0</v>
      </c>
      <c r="T192" s="119">
        <v>0</v>
      </c>
      <c r="U192" s="119">
        <v>0</v>
      </c>
      <c r="V192" s="119">
        <v>0</v>
      </c>
      <c r="W192" s="119">
        <v>0</v>
      </c>
      <c r="X192" s="119">
        <v>0</v>
      </c>
      <c r="Y192" s="119">
        <v>0</v>
      </c>
      <c r="Z192" s="119"/>
      <c r="AA192" s="119"/>
      <c r="AB192" s="119"/>
      <c r="AC192" s="119"/>
      <c r="AD192" s="119"/>
      <c r="AE192" s="119"/>
      <c r="AF192" s="119"/>
      <c r="AG192" s="119"/>
      <c r="AH192" s="119"/>
      <c r="AI192" s="119"/>
      <c r="AJ192" s="119"/>
      <c r="AK192" s="119"/>
      <c r="AL192" s="119"/>
      <c r="AM192" s="119"/>
      <c r="AN192" s="119"/>
      <c r="AO192" s="119"/>
      <c r="AP192" s="119"/>
      <c r="AQ192" s="119"/>
      <c r="AR192" s="119"/>
      <c r="AS192" s="119"/>
      <c r="AT192" s="119"/>
      <c r="AU192" s="119"/>
      <c r="AV192" s="119"/>
      <c r="AW192" s="119"/>
      <c r="AX192" s="119"/>
      <c r="AY192" s="119"/>
      <c r="AZ192" s="119"/>
      <c r="BA192" s="119"/>
      <c r="BB192" s="119"/>
      <c r="BD192" s="100">
        <v>346.86818968582099</v>
      </c>
      <c r="BF192" s="120">
        <v>4</v>
      </c>
      <c r="BH192" s="43">
        <v>216872.75</v>
      </c>
      <c r="BI192" s="43">
        <v>0</v>
      </c>
      <c r="BJ192" s="43">
        <v>0</v>
      </c>
      <c r="BL192" s="43" t="s">
        <v>263</v>
      </c>
      <c r="BM192" s="43">
        <v>0</v>
      </c>
      <c r="BN192" s="121" t="s">
        <v>263</v>
      </c>
      <c r="BP192" s="122">
        <v>6</v>
      </c>
      <c r="BQ192" s="38" t="s">
        <v>116</v>
      </c>
      <c r="BR192" s="96">
        <v>80</v>
      </c>
      <c r="BT192" s="43">
        <v>6</v>
      </c>
      <c r="BU192" s="43">
        <v>0</v>
      </c>
      <c r="BW192" s="38"/>
      <c r="BX192" s="48">
        <v>0</v>
      </c>
      <c r="BY192" s="48">
        <v>0</v>
      </c>
      <c r="BZ192" s="48">
        <v>0</v>
      </c>
      <c r="CA192" s="48">
        <v>0</v>
      </c>
      <c r="CB192" s="48">
        <v>0</v>
      </c>
      <c r="CC192" s="48">
        <v>0</v>
      </c>
      <c r="CD192" s="48">
        <v>0</v>
      </c>
      <c r="CE192" s="48">
        <v>0</v>
      </c>
      <c r="CF192" s="48"/>
      <c r="CG192" s="48"/>
      <c r="CH192" s="48"/>
      <c r="CI192" s="48">
        <v>0</v>
      </c>
      <c r="CJ192" s="48">
        <v>0</v>
      </c>
      <c r="CK192" s="48">
        <v>0</v>
      </c>
      <c r="CL192" s="48"/>
      <c r="CM192" s="48">
        <v>6</v>
      </c>
      <c r="CO192" s="123">
        <v>1</v>
      </c>
      <c r="CP192" s="123">
        <v>1</v>
      </c>
      <c r="CQ192" s="123">
        <v>1</v>
      </c>
      <c r="CR192" s="123">
        <v>1</v>
      </c>
      <c r="CS192" s="123">
        <v>1</v>
      </c>
      <c r="CT192" s="123">
        <v>1</v>
      </c>
      <c r="CU192" s="123">
        <v>1</v>
      </c>
      <c r="CV192" s="123">
        <v>1</v>
      </c>
      <c r="CW192" s="123">
        <v>1</v>
      </c>
      <c r="CX192" s="123">
        <v>1</v>
      </c>
      <c r="CZ192" s="2">
        <v>2012</v>
      </c>
      <c r="DA192" s="124">
        <v>41120</v>
      </c>
      <c r="DC192" s="125">
        <v>1</v>
      </c>
      <c r="DD192" s="125">
        <v>0.98750000000000004</v>
      </c>
      <c r="DE192" s="125">
        <v>0.97499999999999998</v>
      </c>
      <c r="DF192" s="125">
        <v>0.96250000000000002</v>
      </c>
      <c r="DG192" s="125">
        <v>0.95</v>
      </c>
      <c r="DH192" s="125">
        <v>0.9375</v>
      </c>
      <c r="DI192" s="125">
        <v>0.92500000000000004</v>
      </c>
      <c r="DJ192" s="125">
        <v>0.91249999999999998</v>
      </c>
      <c r="DK192" s="125">
        <v>0.9</v>
      </c>
      <c r="DL192" s="125">
        <v>0.88749999999999996</v>
      </c>
      <c r="DM192" s="125">
        <v>0.875</v>
      </c>
      <c r="DN192" s="125">
        <v>0.86250000000000004</v>
      </c>
      <c r="DO192" s="125">
        <v>0.85</v>
      </c>
      <c r="DP192" s="125">
        <v>0.83750000000000002</v>
      </c>
      <c r="DQ192" s="125">
        <v>0.82499999999999996</v>
      </c>
      <c r="DR192" s="125">
        <v>0.8125</v>
      </c>
      <c r="DS192" s="125">
        <v>0.8</v>
      </c>
      <c r="DT192" s="125">
        <v>0.78749999999999998</v>
      </c>
      <c r="DU192" s="125">
        <v>0.77500000000000002</v>
      </c>
      <c r="DV192" s="125">
        <v>0.76249999999999996</v>
      </c>
      <c r="DW192" s="125">
        <v>0.75</v>
      </c>
      <c r="DX192" s="125">
        <v>0.73750000000000004</v>
      </c>
      <c r="DY192" s="125">
        <v>0.72499999999999998</v>
      </c>
      <c r="DZ192" s="125">
        <v>0.71250000000000002</v>
      </c>
      <c r="EA192" s="125">
        <v>0.7</v>
      </c>
      <c r="EB192" s="125">
        <v>0.6875</v>
      </c>
      <c r="EC192" s="125">
        <v>0.67500000000000004</v>
      </c>
      <c r="ED192" s="125">
        <v>0.66249999999999998</v>
      </c>
      <c r="EE192" s="125">
        <v>0.65</v>
      </c>
      <c r="EF192" s="125">
        <v>0.63749999999999996</v>
      </c>
      <c r="EG192" s="125">
        <v>0.625</v>
      </c>
      <c r="EH192" s="125">
        <v>0.61250000000000004</v>
      </c>
      <c r="EI192" s="125">
        <v>0.6</v>
      </c>
      <c r="EJ192" s="125">
        <v>0.58750000000000002</v>
      </c>
      <c r="EK192" s="125">
        <v>0.57499999999999996</v>
      </c>
      <c r="EL192" s="125">
        <v>0.5625</v>
      </c>
      <c r="EM192" s="125">
        <v>0.55000000000000004</v>
      </c>
      <c r="EN192" s="125">
        <v>0.53749999999999998</v>
      </c>
      <c r="EO192" s="125">
        <v>0.52500000000000002</v>
      </c>
      <c r="ER192" s="126">
        <v>424188.78968582104</v>
      </c>
      <c r="ES192" s="126">
        <v>214161.84062500001</v>
      </c>
      <c r="ET192" s="126">
        <v>211450.93124999999</v>
      </c>
      <c r="EU192" s="126">
        <v>208740.02187500001</v>
      </c>
      <c r="EV192" s="126">
        <v>206029.11249999999</v>
      </c>
      <c r="EW192" s="126">
        <v>203318.203125</v>
      </c>
      <c r="EX192" s="126">
        <v>200607.29375000001</v>
      </c>
      <c r="EY192" s="126">
        <v>197896.38437499999</v>
      </c>
      <c r="EZ192" s="126">
        <v>195185.47500000001</v>
      </c>
      <c r="FA192" s="126">
        <v>192474.56562499999</v>
      </c>
      <c r="FB192" s="126">
        <v>189763.65625</v>
      </c>
      <c r="FC192" s="126">
        <v>187052.74687500001</v>
      </c>
      <c r="FD192" s="126">
        <v>184341.83749999999</v>
      </c>
      <c r="FE192" s="126">
        <v>181630.92812500001</v>
      </c>
      <c r="FF192" s="126">
        <v>178920.01874999999</v>
      </c>
      <c r="FG192" s="126">
        <v>176209.109375</v>
      </c>
      <c r="FH192" s="126">
        <v>173498.2</v>
      </c>
      <c r="FI192" s="126">
        <v>170787.29062499999</v>
      </c>
      <c r="FJ192" s="126">
        <v>168076.38125000001</v>
      </c>
      <c r="FK192" s="126">
        <v>165365.47187499999</v>
      </c>
      <c r="FL192" s="126">
        <v>162654.5625</v>
      </c>
      <c r="FM192" s="126">
        <v>159943.65312500001</v>
      </c>
      <c r="FN192" s="126">
        <v>157232.74374999999</v>
      </c>
      <c r="FO192" s="126">
        <v>154521.83437500001</v>
      </c>
      <c r="FP192" s="126">
        <v>151810.92499999999</v>
      </c>
      <c r="FQ192" s="126">
        <v>149100.015625</v>
      </c>
      <c r="FR192" s="126">
        <v>146389.10625000001</v>
      </c>
      <c r="FS192" s="126">
        <v>143678.19687499999</v>
      </c>
      <c r="FT192" s="126">
        <v>140967.28750000001</v>
      </c>
      <c r="FU192" s="126">
        <v>138256.37812499999</v>
      </c>
      <c r="FV192" s="126">
        <v>135545.46875</v>
      </c>
      <c r="FW192" s="126">
        <v>132834.55937500001</v>
      </c>
      <c r="FX192" s="126">
        <v>130123.65</v>
      </c>
      <c r="FY192" s="126">
        <v>127412.74062500001</v>
      </c>
      <c r="FZ192" s="126">
        <v>124701.83124999999</v>
      </c>
      <c r="GA192" s="126">
        <v>121990.921875</v>
      </c>
      <c r="GB192" s="126">
        <v>119280.01250000001</v>
      </c>
      <c r="GC192" s="126">
        <v>116569.10312499999</v>
      </c>
      <c r="GD192" s="126">
        <v>113858.19375000001</v>
      </c>
    </row>
    <row r="193" spans="3:186">
      <c r="C193" s="120"/>
      <c r="E193" s="118" t="s">
        <v>672</v>
      </c>
      <c r="F193" s="118" t="s">
        <v>673</v>
      </c>
      <c r="G193" s="118" t="s">
        <v>771</v>
      </c>
      <c r="H193" s="118" t="s">
        <v>772</v>
      </c>
      <c r="I193" s="118" t="s">
        <v>771</v>
      </c>
      <c r="J193" s="118">
        <v>120</v>
      </c>
      <c r="K193" s="118" t="s">
        <v>269</v>
      </c>
      <c r="L193" s="118" t="s">
        <v>269</v>
      </c>
      <c r="M193" s="118" t="s">
        <v>261</v>
      </c>
      <c r="N193" s="118" t="s">
        <v>262</v>
      </c>
      <c r="O193" s="119">
        <v>0</v>
      </c>
      <c r="P193" s="119">
        <v>41.188983369160802</v>
      </c>
      <c r="Q193" s="119">
        <v>40.4486367153985</v>
      </c>
      <c r="R193" s="119">
        <v>0</v>
      </c>
      <c r="S193" s="119">
        <v>0</v>
      </c>
      <c r="T193" s="119">
        <v>0</v>
      </c>
      <c r="U193" s="119">
        <v>0</v>
      </c>
      <c r="V193" s="119">
        <v>0</v>
      </c>
      <c r="W193" s="119">
        <v>0</v>
      </c>
      <c r="X193" s="119">
        <v>0</v>
      </c>
      <c r="Y193" s="119">
        <v>0</v>
      </c>
      <c r="Z193" s="119"/>
      <c r="AA193" s="119"/>
      <c r="AB193" s="119"/>
      <c r="AC193" s="119"/>
      <c r="AD193" s="119"/>
      <c r="AE193" s="119"/>
      <c r="AF193" s="119"/>
      <c r="AG193" s="119"/>
      <c r="AH193" s="119"/>
      <c r="AI193" s="119"/>
      <c r="AJ193" s="119"/>
      <c r="AK193" s="119"/>
      <c r="AL193" s="119"/>
      <c r="AM193" s="119"/>
      <c r="AN193" s="119"/>
      <c r="AO193" s="119"/>
      <c r="AP193" s="119"/>
      <c r="AQ193" s="119"/>
      <c r="AR193" s="119"/>
      <c r="AS193" s="119"/>
      <c r="AT193" s="119"/>
      <c r="AU193" s="119"/>
      <c r="AV193" s="119"/>
      <c r="AW193" s="119"/>
      <c r="AX193" s="119"/>
      <c r="AY193" s="119"/>
      <c r="AZ193" s="119"/>
      <c r="BA193" s="119"/>
      <c r="BB193" s="119"/>
      <c r="BD193" s="100">
        <v>81.637620084559302</v>
      </c>
      <c r="BF193" s="120">
        <v>4</v>
      </c>
      <c r="BH193" s="43">
        <v>0</v>
      </c>
      <c r="BI193" s="43">
        <v>0</v>
      </c>
      <c r="BJ193" s="43">
        <v>0</v>
      </c>
      <c r="BL193" s="43" t="s">
        <v>263</v>
      </c>
      <c r="BM193" s="43">
        <v>0</v>
      </c>
      <c r="BN193" s="121" t="s">
        <v>263</v>
      </c>
      <c r="BP193" s="122">
        <v>6</v>
      </c>
      <c r="BQ193" s="38" t="s">
        <v>116</v>
      </c>
      <c r="BR193" s="96">
        <v>80</v>
      </c>
      <c r="BT193" s="43">
        <v>6</v>
      </c>
      <c r="BU193" s="43">
        <v>0</v>
      </c>
      <c r="BW193" s="38"/>
      <c r="BX193" s="48">
        <v>0</v>
      </c>
      <c r="BY193" s="48">
        <v>0</v>
      </c>
      <c r="BZ193" s="48">
        <v>0</v>
      </c>
      <c r="CA193" s="48">
        <v>0</v>
      </c>
      <c r="CB193" s="48">
        <v>0</v>
      </c>
      <c r="CC193" s="48">
        <v>0</v>
      </c>
      <c r="CD193" s="48">
        <v>0</v>
      </c>
      <c r="CE193" s="48">
        <v>0</v>
      </c>
      <c r="CF193" s="48"/>
      <c r="CG193" s="48"/>
      <c r="CH193" s="48"/>
      <c r="CI193" s="48">
        <v>0</v>
      </c>
      <c r="CJ193" s="48">
        <v>0</v>
      </c>
      <c r="CK193" s="48">
        <v>0</v>
      </c>
      <c r="CL193" s="48"/>
      <c r="CM193" s="48">
        <v>6</v>
      </c>
      <c r="CO193" s="123">
        <v>0.50453434735723224</v>
      </c>
      <c r="CP193" s="123">
        <v>1</v>
      </c>
      <c r="CQ193" s="123">
        <v>1</v>
      </c>
      <c r="CR193" s="123">
        <v>1</v>
      </c>
      <c r="CS193" s="123">
        <v>1</v>
      </c>
      <c r="CT193" s="123">
        <v>1</v>
      </c>
      <c r="CU193" s="123">
        <v>1</v>
      </c>
      <c r="CV193" s="123">
        <v>1</v>
      </c>
      <c r="CW193" s="123">
        <v>1</v>
      </c>
      <c r="CX193" s="123">
        <v>1</v>
      </c>
      <c r="CZ193" s="2">
        <v>2013</v>
      </c>
      <c r="DA193" s="124">
        <v>41485</v>
      </c>
      <c r="DC193" s="125">
        <v>1</v>
      </c>
      <c r="DD193" s="125">
        <v>1</v>
      </c>
      <c r="DE193" s="125">
        <v>0.98750000000000004</v>
      </c>
      <c r="DF193" s="125">
        <v>0.97499999999999998</v>
      </c>
      <c r="DG193" s="125">
        <v>0.96250000000000002</v>
      </c>
      <c r="DH193" s="125">
        <v>0.95</v>
      </c>
      <c r="DI193" s="125">
        <v>0.9375</v>
      </c>
      <c r="DJ193" s="125">
        <v>0.92500000000000004</v>
      </c>
      <c r="DK193" s="125">
        <v>0.91249999999999998</v>
      </c>
      <c r="DL193" s="125">
        <v>0.9</v>
      </c>
      <c r="DM193" s="125">
        <v>0.88749999999999996</v>
      </c>
      <c r="DN193" s="125">
        <v>0.875</v>
      </c>
      <c r="DO193" s="125">
        <v>0.86250000000000004</v>
      </c>
      <c r="DP193" s="125">
        <v>0.85</v>
      </c>
      <c r="DQ193" s="125">
        <v>0.83750000000000002</v>
      </c>
      <c r="DR193" s="125">
        <v>0.82499999999999996</v>
      </c>
      <c r="DS193" s="125">
        <v>0.8125</v>
      </c>
      <c r="DT193" s="125">
        <v>0.8</v>
      </c>
      <c r="DU193" s="125">
        <v>0.78749999999999998</v>
      </c>
      <c r="DV193" s="125">
        <v>0.77500000000000002</v>
      </c>
      <c r="DW193" s="125">
        <v>0.76249999999999996</v>
      </c>
      <c r="DX193" s="125">
        <v>0.75</v>
      </c>
      <c r="DY193" s="125">
        <v>0.73750000000000004</v>
      </c>
      <c r="DZ193" s="125">
        <v>0.72499999999999998</v>
      </c>
      <c r="EA193" s="125">
        <v>0.71250000000000002</v>
      </c>
      <c r="EB193" s="125">
        <v>0.7</v>
      </c>
      <c r="EC193" s="125">
        <v>0.6875</v>
      </c>
      <c r="ED193" s="125">
        <v>0.67500000000000004</v>
      </c>
      <c r="EE193" s="125">
        <v>0.66249999999999998</v>
      </c>
      <c r="EF193" s="125">
        <v>0.65</v>
      </c>
      <c r="EG193" s="125">
        <v>0.63749999999999996</v>
      </c>
      <c r="EH193" s="125">
        <v>0.625</v>
      </c>
      <c r="EI193" s="125">
        <v>0.61250000000000004</v>
      </c>
      <c r="EJ193" s="125">
        <v>0.6</v>
      </c>
      <c r="EK193" s="125">
        <v>0.58750000000000002</v>
      </c>
      <c r="EL193" s="125">
        <v>0.57499999999999996</v>
      </c>
      <c r="EM193" s="125">
        <v>0.5625</v>
      </c>
      <c r="EN193" s="125">
        <v>0.55000000000000004</v>
      </c>
      <c r="EO193" s="125">
        <v>0.53749999999999998</v>
      </c>
      <c r="ER193" s="126">
        <v>41188.9833691608</v>
      </c>
      <c r="ES193" s="126">
        <v>40448.636715398497</v>
      </c>
      <c r="ET193" s="126">
        <v>39943.02875645602</v>
      </c>
      <c r="EU193" s="126">
        <v>39437.420797513536</v>
      </c>
      <c r="EV193" s="126">
        <v>38931.812838571052</v>
      </c>
      <c r="EW193" s="126">
        <v>38426.204879628574</v>
      </c>
      <c r="EX193" s="126">
        <v>37920.59692068609</v>
      </c>
      <c r="EY193" s="126">
        <v>37414.988961743613</v>
      </c>
      <c r="EZ193" s="126">
        <v>36909.381002801128</v>
      </c>
      <c r="FA193" s="126">
        <v>36403.773043858651</v>
      </c>
      <c r="FB193" s="126">
        <v>35898.165084916167</v>
      </c>
      <c r="FC193" s="126">
        <v>35392.557125973683</v>
      </c>
      <c r="FD193" s="126">
        <v>34886.949167031205</v>
      </c>
      <c r="FE193" s="126">
        <v>34381.341208088721</v>
      </c>
      <c r="FF193" s="126">
        <v>33875.733249146244</v>
      </c>
      <c r="FG193" s="126">
        <v>33370.12529020376</v>
      </c>
      <c r="FH193" s="126">
        <v>32864.517331261282</v>
      </c>
      <c r="FI193" s="126">
        <v>32358.909372318798</v>
      </c>
      <c r="FJ193" s="126">
        <v>31853.301413376317</v>
      </c>
      <c r="FK193" s="126">
        <v>31347.693454433836</v>
      </c>
      <c r="FL193" s="126">
        <v>30842.085495491352</v>
      </c>
      <c r="FM193" s="126">
        <v>30336.477536548875</v>
      </c>
      <c r="FN193" s="126">
        <v>29830.869577606394</v>
      </c>
      <c r="FO193" s="126">
        <v>29325.26161866391</v>
      </c>
      <c r="FP193" s="126">
        <v>28819.653659721429</v>
      </c>
      <c r="FQ193" s="126">
        <v>28314.045700778948</v>
      </c>
      <c r="FR193" s="126">
        <v>27808.437741836467</v>
      </c>
      <c r="FS193" s="126">
        <v>27302.829782893987</v>
      </c>
      <c r="FT193" s="126">
        <v>26797.221823951502</v>
      </c>
      <c r="FU193" s="126">
        <v>26291.613865009025</v>
      </c>
      <c r="FV193" s="126">
        <v>25786.005906066541</v>
      </c>
      <c r="FW193" s="126">
        <v>25280.39794712406</v>
      </c>
      <c r="FX193" s="126">
        <v>24774.789988181583</v>
      </c>
      <c r="FY193" s="126">
        <v>24269.182029239098</v>
      </c>
      <c r="FZ193" s="126">
        <v>23763.574070296618</v>
      </c>
      <c r="GA193" s="126">
        <v>23257.966111354133</v>
      </c>
      <c r="GB193" s="126">
        <v>22752.358152411656</v>
      </c>
      <c r="GC193" s="126">
        <v>22246.750193469175</v>
      </c>
      <c r="GD193" s="126">
        <v>21741.142234526691</v>
      </c>
    </row>
    <row r="194" spans="3:186">
      <c r="C194" s="120"/>
      <c r="E194" s="118" t="s">
        <v>672</v>
      </c>
      <c r="F194" s="118" t="s">
        <v>673</v>
      </c>
      <c r="G194" s="118" t="s">
        <v>773</v>
      </c>
      <c r="H194" s="118" t="s">
        <v>774</v>
      </c>
      <c r="I194" s="118" t="s">
        <v>775</v>
      </c>
      <c r="J194" s="118">
        <v>144</v>
      </c>
      <c r="K194" s="118" t="s">
        <v>260</v>
      </c>
      <c r="L194" s="118" t="s">
        <v>260</v>
      </c>
      <c r="M194" s="118" t="s">
        <v>261</v>
      </c>
      <c r="N194" s="118" t="s">
        <v>262</v>
      </c>
      <c r="O194" s="119">
        <v>20.70092</v>
      </c>
      <c r="P194" s="119">
        <v>154.00644894584499</v>
      </c>
      <c r="Q194" s="119">
        <v>461.63247647944502</v>
      </c>
      <c r="R194" s="119">
        <v>19.01101122</v>
      </c>
      <c r="S194" s="119">
        <v>0</v>
      </c>
      <c r="T194" s="119">
        <v>0</v>
      </c>
      <c r="U194" s="119">
        <v>0</v>
      </c>
      <c r="V194" s="119">
        <v>0</v>
      </c>
      <c r="W194" s="119">
        <v>0</v>
      </c>
      <c r="X194" s="119">
        <v>0</v>
      </c>
      <c r="Y194" s="119">
        <v>0</v>
      </c>
      <c r="Z194" s="119"/>
      <c r="AA194" s="119"/>
      <c r="AB194" s="119"/>
      <c r="AC194" s="119"/>
      <c r="AD194" s="119"/>
      <c r="AE194" s="119"/>
      <c r="AF194" s="119"/>
      <c r="AG194" s="119"/>
      <c r="AH194" s="119"/>
      <c r="AI194" s="119"/>
      <c r="AJ194" s="119"/>
      <c r="AK194" s="119"/>
      <c r="AL194" s="119"/>
      <c r="AM194" s="119"/>
      <c r="AN194" s="119"/>
      <c r="AO194" s="119"/>
      <c r="AP194" s="119"/>
      <c r="AQ194" s="119"/>
      <c r="AR194" s="119"/>
      <c r="AS194" s="119"/>
      <c r="AT194" s="119"/>
      <c r="AU194" s="119"/>
      <c r="AV194" s="119"/>
      <c r="AW194" s="119"/>
      <c r="AX194" s="119"/>
      <c r="AY194" s="119"/>
      <c r="AZ194" s="119"/>
      <c r="BA194" s="119"/>
      <c r="BB194" s="119"/>
      <c r="BD194" s="100">
        <v>655.35085664529004</v>
      </c>
      <c r="BF194" s="120">
        <v>4</v>
      </c>
      <c r="BH194" s="43">
        <v>25253.74</v>
      </c>
      <c r="BI194" s="43">
        <v>0</v>
      </c>
      <c r="BJ194" s="43">
        <v>0</v>
      </c>
      <c r="BL194" s="43" t="s">
        <v>263</v>
      </c>
      <c r="BM194" s="43">
        <v>0</v>
      </c>
      <c r="BN194" s="121" t="s">
        <v>263</v>
      </c>
      <c r="BP194" s="122">
        <v>6</v>
      </c>
      <c r="BQ194" s="38" t="s">
        <v>116</v>
      </c>
      <c r="BR194" s="96">
        <v>80</v>
      </c>
      <c r="BT194" s="43">
        <v>6</v>
      </c>
      <c r="BU194" s="43">
        <v>0</v>
      </c>
      <c r="BW194" s="38"/>
      <c r="BX194" s="48">
        <v>0</v>
      </c>
      <c r="BY194" s="48">
        <v>0</v>
      </c>
      <c r="BZ194" s="48">
        <v>0</v>
      </c>
      <c r="CA194" s="48">
        <v>0</v>
      </c>
      <c r="CB194" s="48">
        <v>0</v>
      </c>
      <c r="CC194" s="48">
        <v>0</v>
      </c>
      <c r="CD194" s="48">
        <v>0</v>
      </c>
      <c r="CE194" s="48">
        <v>0</v>
      </c>
      <c r="CF194" s="48"/>
      <c r="CG194" s="48"/>
      <c r="CH194" s="48"/>
      <c r="CI194" s="48">
        <v>0</v>
      </c>
      <c r="CJ194" s="48">
        <v>0</v>
      </c>
      <c r="CK194" s="48">
        <v>0</v>
      </c>
      <c r="CL194" s="48"/>
      <c r="CM194" s="48">
        <v>6</v>
      </c>
      <c r="CO194" s="123">
        <v>0.26658600835614027</v>
      </c>
      <c r="CP194" s="123">
        <v>0.9709910942707598</v>
      </c>
      <c r="CQ194" s="123">
        <v>1</v>
      </c>
      <c r="CR194" s="123">
        <v>1</v>
      </c>
      <c r="CS194" s="123">
        <v>1</v>
      </c>
      <c r="CT194" s="123">
        <v>1</v>
      </c>
      <c r="CU194" s="123">
        <v>1</v>
      </c>
      <c r="CV194" s="123">
        <v>1</v>
      </c>
      <c r="CW194" s="123">
        <v>1</v>
      </c>
      <c r="CX194" s="123">
        <v>1</v>
      </c>
      <c r="CZ194" s="2">
        <v>2013</v>
      </c>
      <c r="DA194" s="124">
        <v>41485</v>
      </c>
      <c r="DC194" s="125">
        <v>1</v>
      </c>
      <c r="DD194" s="125">
        <v>1</v>
      </c>
      <c r="DE194" s="125">
        <v>0.98750000000000004</v>
      </c>
      <c r="DF194" s="125">
        <v>0.97499999999999998</v>
      </c>
      <c r="DG194" s="125">
        <v>0.96250000000000002</v>
      </c>
      <c r="DH194" s="125">
        <v>0.95</v>
      </c>
      <c r="DI194" s="125">
        <v>0.9375</v>
      </c>
      <c r="DJ194" s="125">
        <v>0.92500000000000004</v>
      </c>
      <c r="DK194" s="125">
        <v>0.91249999999999998</v>
      </c>
      <c r="DL194" s="125">
        <v>0.9</v>
      </c>
      <c r="DM194" s="125">
        <v>0.88749999999999996</v>
      </c>
      <c r="DN194" s="125">
        <v>0.875</v>
      </c>
      <c r="DO194" s="125">
        <v>0.86250000000000004</v>
      </c>
      <c r="DP194" s="125">
        <v>0.85</v>
      </c>
      <c r="DQ194" s="125">
        <v>0.83750000000000002</v>
      </c>
      <c r="DR194" s="125">
        <v>0.82499999999999996</v>
      </c>
      <c r="DS194" s="125">
        <v>0.8125</v>
      </c>
      <c r="DT194" s="125">
        <v>0.8</v>
      </c>
      <c r="DU194" s="125">
        <v>0.78749999999999998</v>
      </c>
      <c r="DV194" s="125">
        <v>0.77500000000000002</v>
      </c>
      <c r="DW194" s="125">
        <v>0.76249999999999996</v>
      </c>
      <c r="DX194" s="125">
        <v>0.75</v>
      </c>
      <c r="DY194" s="125">
        <v>0.73750000000000004</v>
      </c>
      <c r="DZ194" s="125">
        <v>0.72499999999999998</v>
      </c>
      <c r="EA194" s="125">
        <v>0.71250000000000002</v>
      </c>
      <c r="EB194" s="125">
        <v>0.7</v>
      </c>
      <c r="EC194" s="125">
        <v>0.6875</v>
      </c>
      <c r="ED194" s="125">
        <v>0.67500000000000004</v>
      </c>
      <c r="EE194" s="125">
        <v>0.66249999999999998</v>
      </c>
      <c r="EF194" s="125">
        <v>0.65</v>
      </c>
      <c r="EG194" s="125">
        <v>0.63749999999999996</v>
      </c>
      <c r="EH194" s="125">
        <v>0.625</v>
      </c>
      <c r="EI194" s="125">
        <v>0.61250000000000004</v>
      </c>
      <c r="EJ194" s="125">
        <v>0.6</v>
      </c>
      <c r="EK194" s="125">
        <v>0.58750000000000002</v>
      </c>
      <c r="EL194" s="125">
        <v>0.57499999999999996</v>
      </c>
      <c r="EM194" s="125">
        <v>0.5625</v>
      </c>
      <c r="EN194" s="125">
        <v>0.55000000000000004</v>
      </c>
      <c r="EO194" s="125">
        <v>0.53749999999999998</v>
      </c>
      <c r="ER194" s="126">
        <v>179260.18894584497</v>
      </c>
      <c r="ES194" s="126">
        <v>486886.21647944499</v>
      </c>
      <c r="ET194" s="126">
        <v>499573.51235320198</v>
      </c>
      <c r="EU194" s="126">
        <v>493249.79700695892</v>
      </c>
      <c r="EV194" s="126">
        <v>486926.08166071586</v>
      </c>
      <c r="EW194" s="126">
        <v>480602.36631447275</v>
      </c>
      <c r="EX194" s="126">
        <v>474278.65096822975</v>
      </c>
      <c r="EY194" s="126">
        <v>467954.93562198669</v>
      </c>
      <c r="EZ194" s="126">
        <v>461631.22027574357</v>
      </c>
      <c r="FA194" s="126">
        <v>455307.50492950052</v>
      </c>
      <c r="FB194" s="126">
        <v>448983.78958325746</v>
      </c>
      <c r="FC194" s="126">
        <v>442660.0742370144</v>
      </c>
      <c r="FD194" s="126">
        <v>436336.35889077134</v>
      </c>
      <c r="FE194" s="126">
        <v>430012.64354452828</v>
      </c>
      <c r="FF194" s="126">
        <v>423688.92819828523</v>
      </c>
      <c r="FG194" s="126">
        <v>417365.21285204211</v>
      </c>
      <c r="FH194" s="126">
        <v>411041.49750579911</v>
      </c>
      <c r="FI194" s="126">
        <v>404717.78215955605</v>
      </c>
      <c r="FJ194" s="126">
        <v>398394.06681331294</v>
      </c>
      <c r="FK194" s="126">
        <v>392070.35146706994</v>
      </c>
      <c r="FL194" s="126">
        <v>385746.63612082682</v>
      </c>
      <c r="FM194" s="126">
        <v>379422.92077458376</v>
      </c>
      <c r="FN194" s="126">
        <v>373099.20542834076</v>
      </c>
      <c r="FO194" s="126">
        <v>366775.49008209765</v>
      </c>
      <c r="FP194" s="126">
        <v>360451.77473585459</v>
      </c>
      <c r="FQ194" s="126">
        <v>354128.05938961153</v>
      </c>
      <c r="FR194" s="126">
        <v>347804.34404336847</v>
      </c>
      <c r="FS194" s="126">
        <v>341480.62869712542</v>
      </c>
      <c r="FT194" s="126">
        <v>335156.9133508823</v>
      </c>
      <c r="FU194" s="126">
        <v>328833.1980046393</v>
      </c>
      <c r="FV194" s="126">
        <v>322509.48265839618</v>
      </c>
      <c r="FW194" s="126">
        <v>316185.76731215313</v>
      </c>
      <c r="FX194" s="126">
        <v>309862.05196591013</v>
      </c>
      <c r="FY194" s="126">
        <v>303538.33661966701</v>
      </c>
      <c r="FZ194" s="126">
        <v>297214.62127342395</v>
      </c>
      <c r="GA194" s="126">
        <v>290890.90592718089</v>
      </c>
      <c r="GB194" s="126">
        <v>284567.19058093784</v>
      </c>
      <c r="GC194" s="126">
        <v>278243.47523469478</v>
      </c>
      <c r="GD194" s="126">
        <v>271919.75988845172</v>
      </c>
    </row>
    <row r="195" spans="3:186">
      <c r="C195" s="120"/>
      <c r="E195" s="118" t="s">
        <v>672</v>
      </c>
      <c r="F195" s="118" t="s">
        <v>673</v>
      </c>
      <c r="G195" s="118" t="s">
        <v>776</v>
      </c>
      <c r="H195" s="118" t="s">
        <v>777</v>
      </c>
      <c r="I195" s="118" t="s">
        <v>778</v>
      </c>
      <c r="J195" s="118">
        <v>123</v>
      </c>
      <c r="K195" s="118" t="s">
        <v>260</v>
      </c>
      <c r="L195" s="118" t="s">
        <v>260</v>
      </c>
      <c r="M195" s="118" t="s">
        <v>261</v>
      </c>
      <c r="N195" s="118" t="s">
        <v>262</v>
      </c>
      <c r="O195" s="119">
        <v>0</v>
      </c>
      <c r="P195" s="119">
        <v>131.688714344771</v>
      </c>
      <c r="Q195" s="119">
        <v>205.217845510969</v>
      </c>
      <c r="R195" s="119">
        <v>684.66432410086804</v>
      </c>
      <c r="S195" s="119">
        <v>679.66432410086804</v>
      </c>
      <c r="T195" s="119">
        <v>869.88135593220295</v>
      </c>
      <c r="U195" s="119">
        <v>810.83794956593601</v>
      </c>
      <c r="V195" s="119">
        <v>0</v>
      </c>
      <c r="W195" s="119">
        <v>0</v>
      </c>
      <c r="X195" s="119">
        <v>0</v>
      </c>
      <c r="Y195" s="119">
        <v>0</v>
      </c>
      <c r="Z195" s="119"/>
      <c r="AA195" s="119"/>
      <c r="AB195" s="119"/>
      <c r="AC195" s="119"/>
      <c r="AD195" s="119"/>
      <c r="AE195" s="119"/>
      <c r="AF195" s="119"/>
      <c r="AG195" s="119"/>
      <c r="AH195" s="119"/>
      <c r="AI195" s="119"/>
      <c r="AJ195" s="119"/>
      <c r="AK195" s="119"/>
      <c r="AL195" s="119"/>
      <c r="AM195" s="119"/>
      <c r="AN195" s="119"/>
      <c r="AO195" s="119"/>
      <c r="AP195" s="119"/>
      <c r="AQ195" s="119"/>
      <c r="AR195" s="119"/>
      <c r="AS195" s="119"/>
      <c r="AT195" s="119"/>
      <c r="AU195" s="119"/>
      <c r="AV195" s="119"/>
      <c r="AW195" s="119"/>
      <c r="AX195" s="119"/>
      <c r="AY195" s="119"/>
      <c r="AZ195" s="119"/>
      <c r="BA195" s="119"/>
      <c r="BB195" s="119"/>
      <c r="BD195" s="100">
        <v>3381.954513555615</v>
      </c>
      <c r="BF195" s="120">
        <v>4</v>
      </c>
      <c r="BH195" s="43">
        <v>0</v>
      </c>
      <c r="BI195" s="43">
        <v>0</v>
      </c>
      <c r="BJ195" s="43">
        <v>0</v>
      </c>
      <c r="BL195" s="43" t="s">
        <v>263</v>
      </c>
      <c r="BM195" s="43">
        <v>0</v>
      </c>
      <c r="BN195" s="121" t="s">
        <v>263</v>
      </c>
      <c r="BP195" s="122">
        <v>6</v>
      </c>
      <c r="BQ195" s="38" t="s">
        <v>116</v>
      </c>
      <c r="BR195" s="96">
        <v>80</v>
      </c>
      <c r="BT195" s="43">
        <v>6</v>
      </c>
      <c r="BU195" s="43">
        <v>0</v>
      </c>
      <c r="BW195" s="38"/>
      <c r="BX195" s="48">
        <v>0</v>
      </c>
      <c r="BY195" s="48">
        <v>0</v>
      </c>
      <c r="BZ195" s="48">
        <v>0</v>
      </c>
      <c r="CA195" s="48">
        <v>0</v>
      </c>
      <c r="CB195" s="48">
        <v>0</v>
      </c>
      <c r="CC195" s="48">
        <v>0</v>
      </c>
      <c r="CD195" s="48">
        <v>0</v>
      </c>
      <c r="CE195" s="48">
        <v>0</v>
      </c>
      <c r="CF195" s="48"/>
      <c r="CG195" s="48"/>
      <c r="CH195" s="48"/>
      <c r="CI195" s="48">
        <v>0</v>
      </c>
      <c r="CJ195" s="48">
        <v>0</v>
      </c>
      <c r="CK195" s="48">
        <v>0</v>
      </c>
      <c r="CL195" s="48"/>
      <c r="CM195" s="48">
        <v>6</v>
      </c>
      <c r="CO195" s="123">
        <v>3.893864149175684E-2</v>
      </c>
      <c r="CP195" s="123">
        <v>9.9618891533089712E-2</v>
      </c>
      <c r="CQ195" s="123">
        <v>0.30206523472208985</v>
      </c>
      <c r="CR195" s="123">
        <v>0.50303314288780421</v>
      </c>
      <c r="CS195" s="123">
        <v>0.76024575543050044</v>
      </c>
      <c r="CT195" s="123">
        <v>1</v>
      </c>
      <c r="CU195" s="123">
        <v>1</v>
      </c>
      <c r="CV195" s="123">
        <v>1</v>
      </c>
      <c r="CW195" s="123">
        <v>1</v>
      </c>
      <c r="CX195" s="123">
        <v>1</v>
      </c>
      <c r="CZ195" s="2">
        <v>2017</v>
      </c>
      <c r="DA195" s="124">
        <v>42946</v>
      </c>
      <c r="DC195" s="125">
        <v>1</v>
      </c>
      <c r="DD195" s="125">
        <v>1</v>
      </c>
      <c r="DE195" s="125">
        <v>1</v>
      </c>
      <c r="DF195" s="125">
        <v>1</v>
      </c>
      <c r="DG195" s="125">
        <v>1</v>
      </c>
      <c r="DH195" s="125">
        <v>1</v>
      </c>
      <c r="DI195" s="125">
        <v>0.98750000000000004</v>
      </c>
      <c r="DJ195" s="125">
        <v>0.97499999999999998</v>
      </c>
      <c r="DK195" s="125">
        <v>0.96250000000000002</v>
      </c>
      <c r="DL195" s="125">
        <v>0.95</v>
      </c>
      <c r="DM195" s="125">
        <v>0.9375</v>
      </c>
      <c r="DN195" s="125">
        <v>0.92500000000000004</v>
      </c>
      <c r="DO195" s="125">
        <v>0.91249999999999998</v>
      </c>
      <c r="DP195" s="125">
        <v>0.9</v>
      </c>
      <c r="DQ195" s="125">
        <v>0.88749999999999996</v>
      </c>
      <c r="DR195" s="125">
        <v>0.875</v>
      </c>
      <c r="DS195" s="125">
        <v>0.86250000000000004</v>
      </c>
      <c r="DT195" s="125">
        <v>0.85</v>
      </c>
      <c r="DU195" s="125">
        <v>0.83750000000000002</v>
      </c>
      <c r="DV195" s="125">
        <v>0.82499999999999996</v>
      </c>
      <c r="DW195" s="125">
        <v>0.8125</v>
      </c>
      <c r="DX195" s="125">
        <v>0.8</v>
      </c>
      <c r="DY195" s="125">
        <v>0.78749999999999998</v>
      </c>
      <c r="DZ195" s="125">
        <v>0.77500000000000002</v>
      </c>
      <c r="EA195" s="125">
        <v>0.76249999999999996</v>
      </c>
      <c r="EB195" s="125">
        <v>0.75</v>
      </c>
      <c r="EC195" s="125">
        <v>0.73750000000000004</v>
      </c>
      <c r="ED195" s="125">
        <v>0.72499999999999998</v>
      </c>
      <c r="EE195" s="125">
        <v>0.71250000000000002</v>
      </c>
      <c r="EF195" s="125">
        <v>0.7</v>
      </c>
      <c r="EG195" s="125">
        <v>0.6875</v>
      </c>
      <c r="EH195" s="125">
        <v>0.67500000000000004</v>
      </c>
      <c r="EI195" s="125">
        <v>0.66249999999999998</v>
      </c>
      <c r="EJ195" s="125">
        <v>0.65</v>
      </c>
      <c r="EK195" s="125">
        <v>0.63749999999999996</v>
      </c>
      <c r="EL195" s="125">
        <v>0.625</v>
      </c>
      <c r="EM195" s="125">
        <v>0.61250000000000004</v>
      </c>
      <c r="EN195" s="125">
        <v>0.6</v>
      </c>
      <c r="EO195" s="125">
        <v>0.58750000000000002</v>
      </c>
      <c r="ER195" s="126">
        <v>131688.714344771</v>
      </c>
      <c r="ES195" s="126">
        <v>205217.845510969</v>
      </c>
      <c r="ET195" s="126">
        <v>889882.16961183702</v>
      </c>
      <c r="EU195" s="126">
        <v>1569546.4937127051</v>
      </c>
      <c r="EV195" s="126">
        <v>2439427.8496449078</v>
      </c>
      <c r="EW195" s="126">
        <v>3250265.7992108436</v>
      </c>
      <c r="EX195" s="126">
        <v>3209637.4767207084</v>
      </c>
      <c r="EY195" s="126">
        <v>3169009.1542305723</v>
      </c>
      <c r="EZ195" s="126">
        <v>3128380.8317404371</v>
      </c>
      <c r="FA195" s="126">
        <v>3087752.5092503014</v>
      </c>
      <c r="FB195" s="126">
        <v>3047124.1867601657</v>
      </c>
      <c r="FC195" s="126">
        <v>3006495.8642700305</v>
      </c>
      <c r="FD195" s="126">
        <v>2965867.5417798948</v>
      </c>
      <c r="FE195" s="126">
        <v>2925239.2192897592</v>
      </c>
      <c r="FF195" s="126">
        <v>2884610.8967996235</v>
      </c>
      <c r="FG195" s="126">
        <v>2843982.5743094883</v>
      </c>
      <c r="FH195" s="126">
        <v>2803354.2518193526</v>
      </c>
      <c r="FI195" s="126">
        <v>2762725.9293292169</v>
      </c>
      <c r="FJ195" s="126">
        <v>2722097.6068390817</v>
      </c>
      <c r="FK195" s="126">
        <v>2681469.2843489461</v>
      </c>
      <c r="FL195" s="126">
        <v>2640840.9618588104</v>
      </c>
      <c r="FM195" s="126">
        <v>2600212.6393686752</v>
      </c>
      <c r="FN195" s="126">
        <v>2559584.3168785395</v>
      </c>
      <c r="FO195" s="126">
        <v>2518955.9943884038</v>
      </c>
      <c r="FP195" s="126">
        <v>2478327.6718982682</v>
      </c>
      <c r="FQ195" s="126">
        <v>2437699.349408133</v>
      </c>
      <c r="FR195" s="126">
        <v>2397071.0269179973</v>
      </c>
      <c r="FS195" s="126">
        <v>2356442.7044278616</v>
      </c>
      <c r="FT195" s="126">
        <v>2315814.3819377259</v>
      </c>
      <c r="FU195" s="126">
        <v>2275186.0594475903</v>
      </c>
      <c r="FV195" s="126">
        <v>2234557.7369574551</v>
      </c>
      <c r="FW195" s="126">
        <v>2193929.4144673194</v>
      </c>
      <c r="FX195" s="126">
        <v>2153301.0919771837</v>
      </c>
      <c r="FY195" s="126">
        <v>2112672.7694870485</v>
      </c>
      <c r="FZ195" s="126">
        <v>2072044.4469969126</v>
      </c>
      <c r="GA195" s="126">
        <v>2031416.1245067772</v>
      </c>
      <c r="GB195" s="126">
        <v>1990787.8020166419</v>
      </c>
      <c r="GC195" s="126">
        <v>1950159.479526506</v>
      </c>
      <c r="GD195" s="126">
        <v>1909531.1570363706</v>
      </c>
    </row>
    <row r="196" spans="3:186">
      <c r="C196" s="120"/>
      <c r="E196" s="118" t="s">
        <v>672</v>
      </c>
      <c r="F196" s="118" t="s">
        <v>673</v>
      </c>
      <c r="G196" s="118" t="s">
        <v>779</v>
      </c>
      <c r="H196" s="118" t="s">
        <v>780</v>
      </c>
      <c r="I196" s="118" t="s">
        <v>781</v>
      </c>
      <c r="J196" s="118">
        <v>135</v>
      </c>
      <c r="K196" s="118" t="s">
        <v>260</v>
      </c>
      <c r="L196" s="118" t="s">
        <v>260</v>
      </c>
      <c r="M196" s="118" t="s">
        <v>261</v>
      </c>
      <c r="N196" s="118" t="s">
        <v>262</v>
      </c>
      <c r="O196" s="119">
        <v>17.79</v>
      </c>
      <c r="P196" s="119">
        <v>589.13336916081005</v>
      </c>
      <c r="Q196" s="119">
        <v>21.720764425735901</v>
      </c>
      <c r="R196" s="119">
        <v>0</v>
      </c>
      <c r="S196" s="119">
        <v>0</v>
      </c>
      <c r="T196" s="119">
        <v>0</v>
      </c>
      <c r="U196" s="119">
        <v>0</v>
      </c>
      <c r="V196" s="119">
        <v>0</v>
      </c>
      <c r="W196" s="119">
        <v>0</v>
      </c>
      <c r="X196" s="119">
        <v>0</v>
      </c>
      <c r="Y196" s="119">
        <v>0</v>
      </c>
      <c r="Z196" s="119"/>
      <c r="AA196" s="119"/>
      <c r="AB196" s="119"/>
      <c r="AC196" s="119"/>
      <c r="AD196" s="119"/>
      <c r="AE196" s="119"/>
      <c r="AF196" s="119"/>
      <c r="AG196" s="119"/>
      <c r="AH196" s="119"/>
      <c r="AI196" s="119"/>
      <c r="AJ196" s="119"/>
      <c r="AK196" s="119"/>
      <c r="AL196" s="119"/>
      <c r="AM196" s="119"/>
      <c r="AN196" s="119"/>
      <c r="AO196" s="119"/>
      <c r="AP196" s="119"/>
      <c r="AQ196" s="119"/>
      <c r="AR196" s="119"/>
      <c r="AS196" s="119"/>
      <c r="AT196" s="119"/>
      <c r="AU196" s="119"/>
      <c r="AV196" s="119"/>
      <c r="AW196" s="119"/>
      <c r="AX196" s="119"/>
      <c r="AY196" s="119"/>
      <c r="AZ196" s="119"/>
      <c r="BA196" s="119"/>
      <c r="BB196" s="119"/>
      <c r="BD196" s="100">
        <v>628.64413358654588</v>
      </c>
      <c r="BF196" s="120">
        <v>4</v>
      </c>
      <c r="BH196" s="43">
        <v>90053.759999999995</v>
      </c>
      <c r="BI196" s="43">
        <v>0</v>
      </c>
      <c r="BJ196" s="43">
        <v>0</v>
      </c>
      <c r="BL196" s="43" t="s">
        <v>263</v>
      </c>
      <c r="BM196" s="43">
        <v>0</v>
      </c>
      <c r="BN196" s="121" t="s">
        <v>263</v>
      </c>
      <c r="BP196" s="122">
        <v>6</v>
      </c>
      <c r="BQ196" s="38" t="s">
        <v>116</v>
      </c>
      <c r="BR196" s="96">
        <v>80</v>
      </c>
      <c r="BT196" s="43">
        <v>6</v>
      </c>
      <c r="BU196" s="43">
        <v>0</v>
      </c>
      <c r="BW196" s="38"/>
      <c r="BX196" s="48">
        <v>0</v>
      </c>
      <c r="BY196" s="48">
        <v>0</v>
      </c>
      <c r="BZ196" s="48">
        <v>0</v>
      </c>
      <c r="CA196" s="48">
        <v>0</v>
      </c>
      <c r="CB196" s="48">
        <v>0</v>
      </c>
      <c r="CC196" s="48">
        <v>0</v>
      </c>
      <c r="CD196" s="48">
        <v>6</v>
      </c>
      <c r="CE196" s="48">
        <v>0</v>
      </c>
      <c r="CF196" s="48"/>
      <c r="CG196" s="48"/>
      <c r="CH196" s="48"/>
      <c r="CI196" s="48">
        <v>0</v>
      </c>
      <c r="CJ196" s="48">
        <v>0</v>
      </c>
      <c r="CK196" s="48">
        <v>0</v>
      </c>
      <c r="CL196" s="48"/>
      <c r="CM196" s="48">
        <v>0</v>
      </c>
      <c r="CO196" s="123">
        <v>0.96544823491501564</v>
      </c>
      <c r="CP196" s="123">
        <v>1</v>
      </c>
      <c r="CQ196" s="123">
        <v>1</v>
      </c>
      <c r="CR196" s="123">
        <v>1</v>
      </c>
      <c r="CS196" s="123">
        <v>1</v>
      </c>
      <c r="CT196" s="123">
        <v>1</v>
      </c>
      <c r="CU196" s="123">
        <v>1</v>
      </c>
      <c r="CV196" s="123">
        <v>1</v>
      </c>
      <c r="CW196" s="123">
        <v>1</v>
      </c>
      <c r="CX196" s="123">
        <v>1</v>
      </c>
      <c r="CZ196" s="2">
        <v>2012</v>
      </c>
      <c r="DA196" s="124">
        <v>41120</v>
      </c>
      <c r="DC196" s="125">
        <v>1</v>
      </c>
      <c r="DD196" s="125">
        <v>0.98750000000000004</v>
      </c>
      <c r="DE196" s="125">
        <v>0.97499999999999998</v>
      </c>
      <c r="DF196" s="125">
        <v>0.96250000000000002</v>
      </c>
      <c r="DG196" s="125">
        <v>0.95</v>
      </c>
      <c r="DH196" s="125">
        <v>0.9375</v>
      </c>
      <c r="DI196" s="125">
        <v>0.92500000000000004</v>
      </c>
      <c r="DJ196" s="125">
        <v>0.91249999999999998</v>
      </c>
      <c r="DK196" s="125">
        <v>0.9</v>
      </c>
      <c r="DL196" s="125">
        <v>0.88749999999999996</v>
      </c>
      <c r="DM196" s="125">
        <v>0.875</v>
      </c>
      <c r="DN196" s="125">
        <v>0.86250000000000004</v>
      </c>
      <c r="DO196" s="125">
        <v>0.85</v>
      </c>
      <c r="DP196" s="125">
        <v>0.83750000000000002</v>
      </c>
      <c r="DQ196" s="125">
        <v>0.82499999999999996</v>
      </c>
      <c r="DR196" s="125">
        <v>0.8125</v>
      </c>
      <c r="DS196" s="125">
        <v>0.8</v>
      </c>
      <c r="DT196" s="125">
        <v>0.78749999999999998</v>
      </c>
      <c r="DU196" s="125">
        <v>0.77500000000000002</v>
      </c>
      <c r="DV196" s="125">
        <v>0.76249999999999996</v>
      </c>
      <c r="DW196" s="125">
        <v>0.75</v>
      </c>
      <c r="DX196" s="125">
        <v>0.73750000000000004</v>
      </c>
      <c r="DY196" s="125">
        <v>0.72499999999999998</v>
      </c>
      <c r="DZ196" s="125">
        <v>0.71250000000000002</v>
      </c>
      <c r="EA196" s="125">
        <v>0.7</v>
      </c>
      <c r="EB196" s="125">
        <v>0.6875</v>
      </c>
      <c r="EC196" s="125">
        <v>0.67500000000000004</v>
      </c>
      <c r="ED196" s="125">
        <v>0.66249999999999998</v>
      </c>
      <c r="EE196" s="125">
        <v>0.65</v>
      </c>
      <c r="EF196" s="125">
        <v>0.63749999999999996</v>
      </c>
      <c r="EG196" s="125">
        <v>0.625</v>
      </c>
      <c r="EH196" s="125">
        <v>0.61250000000000004</v>
      </c>
      <c r="EI196" s="125">
        <v>0.6</v>
      </c>
      <c r="EJ196" s="125">
        <v>0.58750000000000002</v>
      </c>
      <c r="EK196" s="125">
        <v>0.57499999999999996</v>
      </c>
      <c r="EL196" s="125">
        <v>0.5625</v>
      </c>
      <c r="EM196" s="125">
        <v>0.55000000000000004</v>
      </c>
      <c r="EN196" s="125">
        <v>0.53749999999999998</v>
      </c>
      <c r="EO196" s="125">
        <v>0.52500000000000002</v>
      </c>
      <c r="ER196" s="126">
        <v>679187.12916081003</v>
      </c>
      <c r="ES196" s="126">
        <v>110377.34287041421</v>
      </c>
      <c r="ET196" s="126">
        <v>108980.1613150925</v>
      </c>
      <c r="EU196" s="126">
        <v>107582.97975977081</v>
      </c>
      <c r="EV196" s="126">
        <v>106185.79820444911</v>
      </c>
      <c r="EW196" s="126">
        <v>104788.61664912741</v>
      </c>
      <c r="EX196" s="126">
        <v>103391.43509380572</v>
      </c>
      <c r="EY196" s="126">
        <v>101994.253538484</v>
      </c>
      <c r="EZ196" s="126">
        <v>100597.07198316231</v>
      </c>
      <c r="FA196" s="126">
        <v>99199.890427840612</v>
      </c>
      <c r="FB196" s="126">
        <v>97802.70887251891</v>
      </c>
      <c r="FC196" s="126">
        <v>96405.527317197222</v>
      </c>
      <c r="FD196" s="126">
        <v>95008.34576187552</v>
      </c>
      <c r="FE196" s="126">
        <v>93611.164206553818</v>
      </c>
      <c r="FF196" s="126">
        <v>92213.982651232116</v>
      </c>
      <c r="FG196" s="126">
        <v>90816.801095910414</v>
      </c>
      <c r="FH196" s="126">
        <v>89419.619540588727</v>
      </c>
      <c r="FI196" s="126">
        <v>88022.437985267024</v>
      </c>
      <c r="FJ196" s="126">
        <v>86625.256429945322</v>
      </c>
      <c r="FK196" s="126">
        <v>85228.07487462362</v>
      </c>
      <c r="FL196" s="126">
        <v>83830.893319301918</v>
      </c>
      <c r="FM196" s="126">
        <v>82433.711763980231</v>
      </c>
      <c r="FN196" s="126">
        <v>81036.530208658529</v>
      </c>
      <c r="FO196" s="126">
        <v>79639.348653336827</v>
      </c>
      <c r="FP196" s="126">
        <v>78242.167098015125</v>
      </c>
      <c r="FQ196" s="126">
        <v>76844.985542693437</v>
      </c>
      <c r="FR196" s="126">
        <v>75447.803987371735</v>
      </c>
      <c r="FS196" s="126">
        <v>74050.622432050033</v>
      </c>
      <c r="FT196" s="126">
        <v>72653.440876728331</v>
      </c>
      <c r="FU196" s="126">
        <v>71256.259321406629</v>
      </c>
      <c r="FV196" s="126">
        <v>69859.077766084942</v>
      </c>
      <c r="FW196" s="126">
        <v>68461.89621076324</v>
      </c>
      <c r="FX196" s="126">
        <v>67064.714655441538</v>
      </c>
      <c r="FY196" s="126">
        <v>65667.53310011985</v>
      </c>
      <c r="FZ196" s="126">
        <v>64270.351544798141</v>
      </c>
      <c r="GA196" s="126">
        <v>62873.169989476446</v>
      </c>
      <c r="GB196" s="126">
        <v>61475.988434154751</v>
      </c>
      <c r="GC196" s="126">
        <v>60078.806878833042</v>
      </c>
      <c r="GD196" s="126">
        <v>58681.625323511347</v>
      </c>
    </row>
    <row r="197" spans="3:186">
      <c r="C197" s="120"/>
      <c r="E197" s="118" t="s">
        <v>672</v>
      </c>
      <c r="F197" s="118" t="s">
        <v>673</v>
      </c>
      <c r="G197" s="118" t="s">
        <v>782</v>
      </c>
      <c r="H197" s="118" t="s">
        <v>783</v>
      </c>
      <c r="I197" s="118" t="s">
        <v>782</v>
      </c>
      <c r="J197" s="118">
        <v>228</v>
      </c>
      <c r="K197" s="118" t="s">
        <v>260</v>
      </c>
      <c r="L197" s="118" t="s">
        <v>260</v>
      </c>
      <c r="M197" s="118" t="s">
        <v>261</v>
      </c>
      <c r="N197" s="118" t="s">
        <v>521</v>
      </c>
      <c r="O197" s="119">
        <v>0</v>
      </c>
      <c r="P197" s="119">
        <v>35</v>
      </c>
      <c r="Q197" s="119">
        <v>886.7</v>
      </c>
      <c r="R197" s="119">
        <v>2280.8000000000002</v>
      </c>
      <c r="S197" s="119">
        <v>0</v>
      </c>
      <c r="T197" s="119">
        <v>0</v>
      </c>
      <c r="U197" s="119">
        <v>0</v>
      </c>
      <c r="V197" s="119">
        <v>0</v>
      </c>
      <c r="W197" s="119">
        <v>0</v>
      </c>
      <c r="X197" s="119">
        <v>0</v>
      </c>
      <c r="Y197" s="119">
        <v>0</v>
      </c>
      <c r="Z197" s="119"/>
      <c r="AA197" s="119"/>
      <c r="AB197" s="119"/>
      <c r="AC197" s="119"/>
      <c r="AD197" s="119"/>
      <c r="AE197" s="119"/>
      <c r="AF197" s="119"/>
      <c r="AG197" s="119"/>
      <c r="AH197" s="119"/>
      <c r="AI197" s="119"/>
      <c r="AJ197" s="119"/>
      <c r="AK197" s="119"/>
      <c r="AL197" s="119"/>
      <c r="AM197" s="119"/>
      <c r="AN197" s="119"/>
      <c r="AO197" s="119"/>
      <c r="AP197" s="119"/>
      <c r="AQ197" s="119"/>
      <c r="AR197" s="119"/>
      <c r="AS197" s="119"/>
      <c r="AT197" s="119"/>
      <c r="AU197" s="119"/>
      <c r="AV197" s="119"/>
      <c r="AW197" s="119"/>
      <c r="AX197" s="119"/>
      <c r="AY197" s="119"/>
      <c r="AZ197" s="119"/>
      <c r="BA197" s="119"/>
      <c r="BB197" s="119"/>
      <c r="BD197" s="100">
        <v>3202.5</v>
      </c>
      <c r="BF197" s="120">
        <v>4</v>
      </c>
      <c r="BH197" s="43">
        <v>0</v>
      </c>
      <c r="BI197" s="43">
        <v>0</v>
      </c>
      <c r="BJ197" s="43">
        <v>0</v>
      </c>
      <c r="BL197" s="43" t="s">
        <v>263</v>
      </c>
      <c r="BM197" s="43">
        <v>0</v>
      </c>
      <c r="BN197" s="121" t="s">
        <v>263</v>
      </c>
      <c r="BP197" s="122">
        <v>6</v>
      </c>
      <c r="BQ197" s="38" t="s">
        <v>116</v>
      </c>
      <c r="BR197" s="96">
        <v>80</v>
      </c>
      <c r="BT197" s="43">
        <v>6</v>
      </c>
      <c r="BU197" s="43">
        <v>0</v>
      </c>
      <c r="BW197" s="38"/>
      <c r="BX197" s="48">
        <v>0</v>
      </c>
      <c r="BY197" s="48">
        <v>0</v>
      </c>
      <c r="BZ197" s="48">
        <v>0</v>
      </c>
      <c r="CA197" s="48">
        <v>0</v>
      </c>
      <c r="CB197" s="48">
        <v>0</v>
      </c>
      <c r="CC197" s="48">
        <v>0</v>
      </c>
      <c r="CD197" s="48">
        <v>6</v>
      </c>
      <c r="CE197" s="48">
        <v>0</v>
      </c>
      <c r="CF197" s="48"/>
      <c r="CG197" s="48"/>
      <c r="CH197" s="48"/>
      <c r="CI197" s="48">
        <v>0</v>
      </c>
      <c r="CJ197" s="48">
        <v>0</v>
      </c>
      <c r="CK197" s="48">
        <v>0</v>
      </c>
      <c r="CL197" s="48"/>
      <c r="CM197" s="48">
        <v>0</v>
      </c>
      <c r="CO197" s="123">
        <v>1.092896174863388E-2</v>
      </c>
      <c r="CP197" s="123">
        <v>0.28780640124902424</v>
      </c>
      <c r="CQ197" s="123">
        <v>1</v>
      </c>
      <c r="CR197" s="123">
        <v>1</v>
      </c>
      <c r="CS197" s="123">
        <v>1</v>
      </c>
      <c r="CT197" s="123">
        <v>1</v>
      </c>
      <c r="CU197" s="123">
        <v>1</v>
      </c>
      <c r="CV197" s="123">
        <v>1</v>
      </c>
      <c r="CW197" s="123">
        <v>1</v>
      </c>
      <c r="CX197" s="123">
        <v>1</v>
      </c>
      <c r="CZ197" s="2">
        <v>2014</v>
      </c>
      <c r="DA197" s="124">
        <v>41850</v>
      </c>
      <c r="DC197" s="125">
        <v>1</v>
      </c>
      <c r="DD197" s="125">
        <v>1</v>
      </c>
      <c r="DE197" s="125">
        <v>1</v>
      </c>
      <c r="DF197" s="125">
        <v>0.98750000000000004</v>
      </c>
      <c r="DG197" s="125">
        <v>0.97499999999999998</v>
      </c>
      <c r="DH197" s="125">
        <v>0.96250000000000002</v>
      </c>
      <c r="DI197" s="125">
        <v>0.95</v>
      </c>
      <c r="DJ197" s="125">
        <v>0.9375</v>
      </c>
      <c r="DK197" s="125">
        <v>0.92500000000000004</v>
      </c>
      <c r="DL197" s="125">
        <v>0.91249999999999998</v>
      </c>
      <c r="DM197" s="125">
        <v>0.9</v>
      </c>
      <c r="DN197" s="125">
        <v>0.88749999999999996</v>
      </c>
      <c r="DO197" s="125">
        <v>0.875</v>
      </c>
      <c r="DP197" s="125">
        <v>0.86250000000000004</v>
      </c>
      <c r="DQ197" s="125">
        <v>0.85</v>
      </c>
      <c r="DR197" s="125">
        <v>0.83750000000000002</v>
      </c>
      <c r="DS197" s="125">
        <v>0.82499999999999996</v>
      </c>
      <c r="DT197" s="125">
        <v>0.8125</v>
      </c>
      <c r="DU197" s="125">
        <v>0.8</v>
      </c>
      <c r="DV197" s="125">
        <v>0.78749999999999998</v>
      </c>
      <c r="DW197" s="125">
        <v>0.77500000000000002</v>
      </c>
      <c r="DX197" s="125">
        <v>0.76249999999999996</v>
      </c>
      <c r="DY197" s="125">
        <v>0.75</v>
      </c>
      <c r="DZ197" s="125">
        <v>0.73750000000000004</v>
      </c>
      <c r="EA197" s="125">
        <v>0.72499999999999998</v>
      </c>
      <c r="EB197" s="125">
        <v>0.71250000000000002</v>
      </c>
      <c r="EC197" s="125">
        <v>0.7</v>
      </c>
      <c r="ED197" s="125">
        <v>0.6875</v>
      </c>
      <c r="EE197" s="125">
        <v>0.67500000000000004</v>
      </c>
      <c r="EF197" s="125">
        <v>0.66249999999999998</v>
      </c>
      <c r="EG197" s="125">
        <v>0.65</v>
      </c>
      <c r="EH197" s="125">
        <v>0.63749999999999996</v>
      </c>
      <c r="EI197" s="125">
        <v>0.625</v>
      </c>
      <c r="EJ197" s="125">
        <v>0.61250000000000004</v>
      </c>
      <c r="EK197" s="125">
        <v>0.6</v>
      </c>
      <c r="EL197" s="125">
        <v>0.58750000000000002</v>
      </c>
      <c r="EM197" s="125">
        <v>0.57499999999999996</v>
      </c>
      <c r="EN197" s="125">
        <v>0.5625</v>
      </c>
      <c r="EO197" s="125">
        <v>0.55000000000000004</v>
      </c>
      <c r="ER197" s="126">
        <v>35000</v>
      </c>
      <c r="ES197" s="126">
        <v>886700</v>
      </c>
      <c r="ET197" s="126">
        <v>3167500</v>
      </c>
      <c r="EU197" s="126">
        <v>3127906.25</v>
      </c>
      <c r="EV197" s="126">
        <v>3088312.5</v>
      </c>
      <c r="EW197" s="126">
        <v>3048718.75</v>
      </c>
      <c r="EX197" s="126">
        <v>3009125</v>
      </c>
      <c r="EY197" s="126">
        <v>2969531.25</v>
      </c>
      <c r="EZ197" s="126">
        <v>2929937.5</v>
      </c>
      <c r="FA197" s="126">
        <v>2890343.75</v>
      </c>
      <c r="FB197" s="126">
        <v>2850750</v>
      </c>
      <c r="FC197" s="126">
        <v>2811156.25</v>
      </c>
      <c r="FD197" s="126">
        <v>2771562.5</v>
      </c>
      <c r="FE197" s="126">
        <v>2731968.75</v>
      </c>
      <c r="FF197" s="126">
        <v>2692375</v>
      </c>
      <c r="FG197" s="126">
        <v>2652781.25</v>
      </c>
      <c r="FH197" s="126">
        <v>2613187.5</v>
      </c>
      <c r="FI197" s="126">
        <v>2573593.75</v>
      </c>
      <c r="FJ197" s="126">
        <v>2534000</v>
      </c>
      <c r="FK197" s="126">
        <v>2494406.25</v>
      </c>
      <c r="FL197" s="126">
        <v>2454812.5</v>
      </c>
      <c r="FM197" s="126">
        <v>2415218.75</v>
      </c>
      <c r="FN197" s="126">
        <v>2375625</v>
      </c>
      <c r="FO197" s="126">
        <v>2336031.25</v>
      </c>
      <c r="FP197" s="126">
        <v>2296437.5</v>
      </c>
      <c r="FQ197" s="126">
        <v>2256843.75</v>
      </c>
      <c r="FR197" s="126">
        <v>2217250</v>
      </c>
      <c r="FS197" s="126">
        <v>2177656.25</v>
      </c>
      <c r="FT197" s="126">
        <v>2138062.5</v>
      </c>
      <c r="FU197" s="126">
        <v>2098468.75</v>
      </c>
      <c r="FV197" s="126">
        <v>2058875</v>
      </c>
      <c r="FW197" s="126">
        <v>2019281.2499999998</v>
      </c>
      <c r="FX197" s="126">
        <v>1979687.5</v>
      </c>
      <c r="FY197" s="126">
        <v>1940093.7500000002</v>
      </c>
      <c r="FZ197" s="126">
        <v>1900500</v>
      </c>
      <c r="GA197" s="126">
        <v>1860906.25</v>
      </c>
      <c r="GB197" s="126">
        <v>1821312.4999999998</v>
      </c>
      <c r="GC197" s="126">
        <v>1781718.75</v>
      </c>
      <c r="GD197" s="126">
        <v>1742125.0000000002</v>
      </c>
    </row>
    <row r="198" spans="3:186">
      <c r="C198" s="120"/>
      <c r="E198" s="118" t="s">
        <v>672</v>
      </c>
      <c r="F198" s="118" t="s">
        <v>673</v>
      </c>
      <c r="G198" s="118" t="s">
        <v>784</v>
      </c>
      <c r="H198" s="118" t="s">
        <v>785</v>
      </c>
      <c r="I198" s="118" t="s">
        <v>786</v>
      </c>
      <c r="J198" s="118">
        <v>120</v>
      </c>
      <c r="K198" s="118" t="s">
        <v>260</v>
      </c>
      <c r="L198" s="118" t="s">
        <v>260</v>
      </c>
      <c r="M198" s="118" t="s">
        <v>274</v>
      </c>
      <c r="N198" s="118" t="s">
        <v>262</v>
      </c>
      <c r="O198" s="119">
        <v>0</v>
      </c>
      <c r="P198" s="119">
        <v>0</v>
      </c>
      <c r="Q198" s="119">
        <v>0</v>
      </c>
      <c r="R198" s="119">
        <v>222.192124844977</v>
      </c>
      <c r="S198" s="119">
        <v>145.39185010748201</v>
      </c>
      <c r="T198" s="119">
        <v>0</v>
      </c>
      <c r="U198" s="119">
        <v>0</v>
      </c>
      <c r="V198" s="119">
        <v>0</v>
      </c>
      <c r="W198" s="119">
        <v>0</v>
      </c>
      <c r="X198" s="119">
        <v>0</v>
      </c>
      <c r="Y198" s="119">
        <v>0</v>
      </c>
      <c r="Z198" s="119"/>
      <c r="AA198" s="119"/>
      <c r="AB198" s="119"/>
      <c r="AC198" s="119"/>
      <c r="AD198" s="119"/>
      <c r="AE198" s="119"/>
      <c r="AF198" s="119"/>
      <c r="AG198" s="119"/>
      <c r="AH198" s="119"/>
      <c r="AI198" s="119"/>
      <c r="AJ198" s="119"/>
      <c r="AK198" s="119"/>
      <c r="AL198" s="119"/>
      <c r="AM198" s="119"/>
      <c r="AN198" s="119"/>
      <c r="AO198" s="119"/>
      <c r="AP198" s="119"/>
      <c r="AQ198" s="119"/>
      <c r="AR198" s="119"/>
      <c r="AS198" s="119"/>
      <c r="AT198" s="119"/>
      <c r="AU198" s="119"/>
      <c r="AV198" s="119"/>
      <c r="AW198" s="119"/>
      <c r="AX198" s="119"/>
      <c r="AY198" s="119"/>
      <c r="AZ198" s="119"/>
      <c r="BA198" s="119"/>
      <c r="BB198" s="119"/>
      <c r="BD198" s="100">
        <v>367.58397495245902</v>
      </c>
      <c r="BF198" s="120">
        <v>3</v>
      </c>
      <c r="BH198" s="43">
        <v>0</v>
      </c>
      <c r="BI198" s="43">
        <v>0</v>
      </c>
      <c r="BJ198" s="43">
        <v>0</v>
      </c>
      <c r="BL198" s="43" t="s">
        <v>263</v>
      </c>
      <c r="BM198" s="43">
        <v>0</v>
      </c>
      <c r="BN198" s="121" t="s">
        <v>263</v>
      </c>
      <c r="BP198" s="122">
        <v>18</v>
      </c>
      <c r="BQ198" s="38" t="s">
        <v>128</v>
      </c>
      <c r="BR198" s="96">
        <v>80</v>
      </c>
      <c r="BT198" s="43">
        <v>0</v>
      </c>
      <c r="BU198" s="43">
        <v>0</v>
      </c>
      <c r="BW198" s="38"/>
      <c r="BX198" s="48">
        <v>0</v>
      </c>
      <c r="BY198" s="48">
        <v>0</v>
      </c>
      <c r="BZ198" s="48">
        <v>0</v>
      </c>
      <c r="CA198" s="48">
        <v>0</v>
      </c>
      <c r="CB198" s="48">
        <v>0</v>
      </c>
      <c r="CC198" s="48">
        <v>0</v>
      </c>
      <c r="CD198" s="48">
        <v>0</v>
      </c>
      <c r="CE198" s="48">
        <v>0</v>
      </c>
      <c r="CF198" s="48"/>
      <c r="CG198" s="48"/>
      <c r="CH198" s="48"/>
      <c r="CI198" s="48">
        <v>0</v>
      </c>
      <c r="CJ198" s="48">
        <v>0</v>
      </c>
      <c r="CK198" s="48">
        <v>0</v>
      </c>
      <c r="CL198" s="48"/>
      <c r="CM198" s="48">
        <v>0</v>
      </c>
      <c r="CO198" s="123">
        <v>0</v>
      </c>
      <c r="CP198" s="123">
        <v>0</v>
      </c>
      <c r="CQ198" s="123">
        <v>0.60446629881978375</v>
      </c>
      <c r="CR198" s="123">
        <v>1</v>
      </c>
      <c r="CS198" s="123">
        <v>1</v>
      </c>
      <c r="CT198" s="123">
        <v>1</v>
      </c>
      <c r="CU198" s="123">
        <v>1</v>
      </c>
      <c r="CV198" s="123">
        <v>1</v>
      </c>
      <c r="CW198" s="123">
        <v>1</v>
      </c>
      <c r="CX198" s="123">
        <v>1</v>
      </c>
      <c r="CZ198" s="2">
        <v>2015</v>
      </c>
      <c r="DA198" s="124">
        <v>42215</v>
      </c>
      <c r="DC198" s="125">
        <v>1</v>
      </c>
      <c r="DD198" s="125">
        <v>1</v>
      </c>
      <c r="DE198" s="125">
        <v>1</v>
      </c>
      <c r="DF198" s="125">
        <v>1</v>
      </c>
      <c r="DG198" s="125">
        <v>0.98750000000000004</v>
      </c>
      <c r="DH198" s="125">
        <v>0.97499999999999998</v>
      </c>
      <c r="DI198" s="125">
        <v>0.96250000000000002</v>
      </c>
      <c r="DJ198" s="125">
        <v>0.95</v>
      </c>
      <c r="DK198" s="125">
        <v>0.9375</v>
      </c>
      <c r="DL198" s="125">
        <v>0.92500000000000004</v>
      </c>
      <c r="DM198" s="125">
        <v>0.91249999999999998</v>
      </c>
      <c r="DN198" s="125">
        <v>0.9</v>
      </c>
      <c r="DO198" s="125">
        <v>0.88749999999999996</v>
      </c>
      <c r="DP198" s="125">
        <v>0.875</v>
      </c>
      <c r="DQ198" s="125">
        <v>0.86250000000000004</v>
      </c>
      <c r="DR198" s="125">
        <v>0.85</v>
      </c>
      <c r="DS198" s="125">
        <v>0.83750000000000002</v>
      </c>
      <c r="DT198" s="125">
        <v>0.82499999999999996</v>
      </c>
      <c r="DU198" s="125">
        <v>0.8125</v>
      </c>
      <c r="DV198" s="125">
        <v>0.8</v>
      </c>
      <c r="DW198" s="125">
        <v>0.78749999999999998</v>
      </c>
      <c r="DX198" s="125">
        <v>0.77500000000000002</v>
      </c>
      <c r="DY198" s="125">
        <v>0.76249999999999996</v>
      </c>
      <c r="DZ198" s="125">
        <v>0.75</v>
      </c>
      <c r="EA198" s="125">
        <v>0.73750000000000004</v>
      </c>
      <c r="EB198" s="125">
        <v>0.72499999999999998</v>
      </c>
      <c r="EC198" s="125">
        <v>0.71250000000000002</v>
      </c>
      <c r="ED198" s="125">
        <v>0.7</v>
      </c>
      <c r="EE198" s="125">
        <v>0.6875</v>
      </c>
      <c r="EF198" s="125">
        <v>0.67500000000000004</v>
      </c>
      <c r="EG198" s="125">
        <v>0.66249999999999998</v>
      </c>
      <c r="EH198" s="125">
        <v>0.65</v>
      </c>
      <c r="EI198" s="125">
        <v>0.63749999999999996</v>
      </c>
      <c r="EJ198" s="125">
        <v>0.625</v>
      </c>
      <c r="EK198" s="125">
        <v>0.61250000000000004</v>
      </c>
      <c r="EL198" s="125">
        <v>0.6</v>
      </c>
      <c r="EM198" s="125">
        <v>0.58750000000000002</v>
      </c>
      <c r="EN198" s="125">
        <v>0.57499999999999996</v>
      </c>
      <c r="EO198" s="125">
        <v>0.5625</v>
      </c>
      <c r="ER198" s="126">
        <v>0</v>
      </c>
      <c r="ES198" s="126">
        <v>0</v>
      </c>
      <c r="ET198" s="126">
        <v>222192.12484497699</v>
      </c>
      <c r="EU198" s="126">
        <v>367583.97495245904</v>
      </c>
      <c r="EV198" s="126">
        <v>362989.17526555335</v>
      </c>
      <c r="EW198" s="126">
        <v>358394.37557864754</v>
      </c>
      <c r="EX198" s="126">
        <v>353799.57589174184</v>
      </c>
      <c r="EY198" s="126">
        <v>349204.77620483609</v>
      </c>
      <c r="EZ198" s="126">
        <v>344609.97651793034</v>
      </c>
      <c r="FA198" s="126">
        <v>340015.17683102464</v>
      </c>
      <c r="FB198" s="126">
        <v>335420.37714411889</v>
      </c>
      <c r="FC198" s="126">
        <v>330825.57745721313</v>
      </c>
      <c r="FD198" s="126">
        <v>326230.77777030738</v>
      </c>
      <c r="FE198" s="126">
        <v>321635.97808340169</v>
      </c>
      <c r="FF198" s="126">
        <v>317041.17839649593</v>
      </c>
      <c r="FG198" s="126">
        <v>312446.37870959018</v>
      </c>
      <c r="FH198" s="126">
        <v>307851.57902268448</v>
      </c>
      <c r="FI198" s="126">
        <v>303256.77933577867</v>
      </c>
      <c r="FJ198" s="126">
        <v>298661.97964887298</v>
      </c>
      <c r="FK198" s="126">
        <v>294067.17996196722</v>
      </c>
      <c r="FL198" s="126">
        <v>289472.38027506147</v>
      </c>
      <c r="FM198" s="126">
        <v>284877.58058815578</v>
      </c>
      <c r="FN198" s="126">
        <v>280282.78090125002</v>
      </c>
      <c r="FO198" s="126">
        <v>275687.98121434427</v>
      </c>
      <c r="FP198" s="126">
        <v>271093.18152743857</v>
      </c>
      <c r="FQ198" s="126">
        <v>266498.38184053282</v>
      </c>
      <c r="FR198" s="126">
        <v>261903.58215362707</v>
      </c>
      <c r="FS198" s="126">
        <v>257308.78246672131</v>
      </c>
      <c r="FT198" s="126">
        <v>252713.98277981559</v>
      </c>
      <c r="FU198" s="126">
        <v>248119.18309290987</v>
      </c>
      <c r="FV198" s="126">
        <v>243524.38340600411</v>
      </c>
      <c r="FW198" s="126">
        <v>238929.58371909839</v>
      </c>
      <c r="FX198" s="126">
        <v>234334.78403219263</v>
      </c>
      <c r="FY198" s="126">
        <v>229739.98434528691</v>
      </c>
      <c r="FZ198" s="126">
        <v>225145.18465838119</v>
      </c>
      <c r="GA198" s="126">
        <v>220550.38497147543</v>
      </c>
      <c r="GB198" s="126">
        <v>215955.58528456971</v>
      </c>
      <c r="GC198" s="126">
        <v>211360.78559766393</v>
      </c>
      <c r="GD198" s="126">
        <v>206765.9859107582</v>
      </c>
    </row>
    <row r="199" spans="3:186">
      <c r="C199" s="120"/>
      <c r="E199" s="118" t="s">
        <v>672</v>
      </c>
      <c r="F199" s="118" t="s">
        <v>673</v>
      </c>
      <c r="G199" s="118" t="s">
        <v>787</v>
      </c>
      <c r="H199" s="118" t="s">
        <v>788</v>
      </c>
      <c r="I199" s="118" t="s">
        <v>789</v>
      </c>
      <c r="J199" s="118">
        <v>90</v>
      </c>
      <c r="K199" s="118" t="s">
        <v>269</v>
      </c>
      <c r="L199" s="118" t="s">
        <v>269</v>
      </c>
      <c r="M199" s="118" t="s">
        <v>274</v>
      </c>
      <c r="N199" s="118" t="s">
        <v>262</v>
      </c>
      <c r="O199" s="119">
        <v>121.62269999999999</v>
      </c>
      <c r="P199" s="119">
        <v>368.22691194708602</v>
      </c>
      <c r="Q199" s="119">
        <v>0</v>
      </c>
      <c r="R199" s="119">
        <v>0</v>
      </c>
      <c r="S199" s="119">
        <v>0</v>
      </c>
      <c r="T199" s="119">
        <v>0</v>
      </c>
      <c r="U199" s="119">
        <v>0</v>
      </c>
      <c r="V199" s="119">
        <v>0</v>
      </c>
      <c r="W199" s="119">
        <v>0</v>
      </c>
      <c r="X199" s="119">
        <v>0</v>
      </c>
      <c r="Y199" s="119">
        <v>0</v>
      </c>
      <c r="Z199" s="119"/>
      <c r="AA199" s="119"/>
      <c r="AB199" s="119"/>
      <c r="AC199" s="119"/>
      <c r="AD199" s="119"/>
      <c r="AE199" s="119"/>
      <c r="AF199" s="119"/>
      <c r="AG199" s="119"/>
      <c r="AH199" s="119"/>
      <c r="AI199" s="119"/>
      <c r="AJ199" s="119"/>
      <c r="AK199" s="119"/>
      <c r="AL199" s="119"/>
      <c r="AM199" s="119"/>
      <c r="AN199" s="119"/>
      <c r="AO199" s="119"/>
      <c r="AP199" s="119"/>
      <c r="AQ199" s="119"/>
      <c r="AR199" s="119"/>
      <c r="AS199" s="119"/>
      <c r="AT199" s="119"/>
      <c r="AU199" s="119"/>
      <c r="AV199" s="119"/>
      <c r="AW199" s="119"/>
      <c r="AX199" s="119"/>
      <c r="AY199" s="119"/>
      <c r="AZ199" s="119"/>
      <c r="BA199" s="119"/>
      <c r="BB199" s="119"/>
      <c r="BD199" s="100">
        <v>489.84961194708603</v>
      </c>
      <c r="BF199" s="120">
        <v>3</v>
      </c>
      <c r="BH199" s="43">
        <v>437945.23</v>
      </c>
      <c r="BI199" s="43">
        <v>0</v>
      </c>
      <c r="BJ199" s="43">
        <v>0</v>
      </c>
      <c r="BL199" s="43" t="s">
        <v>263</v>
      </c>
      <c r="BM199" s="43">
        <v>0</v>
      </c>
      <c r="BN199" s="121" t="s">
        <v>263</v>
      </c>
      <c r="BP199" s="122">
        <v>18</v>
      </c>
      <c r="BQ199" s="38" t="s">
        <v>128</v>
      </c>
      <c r="BR199" s="96">
        <v>80</v>
      </c>
      <c r="BT199" s="43">
        <v>0</v>
      </c>
      <c r="BU199" s="43">
        <v>0</v>
      </c>
      <c r="BW199" s="38"/>
      <c r="BX199" s="48">
        <v>0</v>
      </c>
      <c r="BY199" s="48">
        <v>0</v>
      </c>
      <c r="BZ199" s="48">
        <v>0</v>
      </c>
      <c r="CA199" s="48">
        <v>0</v>
      </c>
      <c r="CB199" s="48">
        <v>0</v>
      </c>
      <c r="CC199" s="48">
        <v>0</v>
      </c>
      <c r="CD199" s="48">
        <v>0</v>
      </c>
      <c r="CE199" s="48">
        <v>0</v>
      </c>
      <c r="CF199" s="48"/>
      <c r="CG199" s="48"/>
      <c r="CH199" s="48"/>
      <c r="CI199" s="48">
        <v>0</v>
      </c>
      <c r="CJ199" s="48">
        <v>0</v>
      </c>
      <c r="CK199" s="48">
        <v>0</v>
      </c>
      <c r="CL199" s="48"/>
      <c r="CM199" s="48">
        <v>0</v>
      </c>
      <c r="CO199" s="123">
        <v>1</v>
      </c>
      <c r="CP199" s="123">
        <v>1</v>
      </c>
      <c r="CQ199" s="123">
        <v>1</v>
      </c>
      <c r="CR199" s="123">
        <v>1</v>
      </c>
      <c r="CS199" s="123">
        <v>1</v>
      </c>
      <c r="CT199" s="123">
        <v>1</v>
      </c>
      <c r="CU199" s="123">
        <v>1</v>
      </c>
      <c r="CV199" s="123">
        <v>1</v>
      </c>
      <c r="CW199" s="123">
        <v>1</v>
      </c>
      <c r="CX199" s="123">
        <v>1</v>
      </c>
      <c r="CZ199" s="2">
        <v>2012</v>
      </c>
      <c r="DA199" s="124">
        <v>41120</v>
      </c>
      <c r="DC199" s="125">
        <v>1</v>
      </c>
      <c r="DD199" s="125">
        <v>0.98750000000000004</v>
      </c>
      <c r="DE199" s="125">
        <v>0.97499999999999998</v>
      </c>
      <c r="DF199" s="125">
        <v>0.96250000000000002</v>
      </c>
      <c r="DG199" s="125">
        <v>0.95</v>
      </c>
      <c r="DH199" s="125">
        <v>0.9375</v>
      </c>
      <c r="DI199" s="125">
        <v>0.92500000000000004</v>
      </c>
      <c r="DJ199" s="125">
        <v>0.91249999999999998</v>
      </c>
      <c r="DK199" s="125">
        <v>0.9</v>
      </c>
      <c r="DL199" s="125">
        <v>0.88749999999999996</v>
      </c>
      <c r="DM199" s="125">
        <v>0.875</v>
      </c>
      <c r="DN199" s="125">
        <v>0.86250000000000004</v>
      </c>
      <c r="DO199" s="125">
        <v>0.85</v>
      </c>
      <c r="DP199" s="125">
        <v>0.83750000000000002</v>
      </c>
      <c r="DQ199" s="125">
        <v>0.82499999999999996</v>
      </c>
      <c r="DR199" s="125">
        <v>0.8125</v>
      </c>
      <c r="DS199" s="125">
        <v>0.8</v>
      </c>
      <c r="DT199" s="125">
        <v>0.78749999999999998</v>
      </c>
      <c r="DU199" s="125">
        <v>0.77500000000000002</v>
      </c>
      <c r="DV199" s="125">
        <v>0.76249999999999996</v>
      </c>
      <c r="DW199" s="125">
        <v>0.75</v>
      </c>
      <c r="DX199" s="125">
        <v>0.73750000000000004</v>
      </c>
      <c r="DY199" s="125">
        <v>0.72499999999999998</v>
      </c>
      <c r="DZ199" s="125">
        <v>0.71250000000000002</v>
      </c>
      <c r="EA199" s="125">
        <v>0.7</v>
      </c>
      <c r="EB199" s="125">
        <v>0.6875</v>
      </c>
      <c r="EC199" s="125">
        <v>0.67500000000000004</v>
      </c>
      <c r="ED199" s="125">
        <v>0.66249999999999998</v>
      </c>
      <c r="EE199" s="125">
        <v>0.65</v>
      </c>
      <c r="EF199" s="125">
        <v>0.63749999999999996</v>
      </c>
      <c r="EG199" s="125">
        <v>0.625</v>
      </c>
      <c r="EH199" s="125">
        <v>0.61250000000000004</v>
      </c>
      <c r="EI199" s="125">
        <v>0.6</v>
      </c>
      <c r="EJ199" s="125">
        <v>0.58750000000000002</v>
      </c>
      <c r="EK199" s="125">
        <v>0.57499999999999996</v>
      </c>
      <c r="EL199" s="125">
        <v>0.5625</v>
      </c>
      <c r="EM199" s="125">
        <v>0.55000000000000004</v>
      </c>
      <c r="EN199" s="125">
        <v>0.53749999999999998</v>
      </c>
      <c r="EO199" s="125">
        <v>0.52500000000000002</v>
      </c>
      <c r="ER199" s="126">
        <v>806172.14194708597</v>
      </c>
      <c r="ES199" s="126">
        <v>432470.91462499998</v>
      </c>
      <c r="ET199" s="126">
        <v>426996.59924999997</v>
      </c>
      <c r="EU199" s="126">
        <v>421522.28387499996</v>
      </c>
      <c r="EV199" s="126">
        <v>416047.96849999996</v>
      </c>
      <c r="EW199" s="126">
        <v>410573.65312499995</v>
      </c>
      <c r="EX199" s="126">
        <v>405099.33775000001</v>
      </c>
      <c r="EY199" s="126">
        <v>399625.022375</v>
      </c>
      <c r="EZ199" s="126">
        <v>394150.70699999999</v>
      </c>
      <c r="FA199" s="126">
        <v>388676.39162499999</v>
      </c>
      <c r="FB199" s="126">
        <v>383202.07624999998</v>
      </c>
      <c r="FC199" s="126">
        <v>377727.76087499998</v>
      </c>
      <c r="FD199" s="126">
        <v>372253.44549999997</v>
      </c>
      <c r="FE199" s="126">
        <v>366779.13012499997</v>
      </c>
      <c r="FF199" s="126">
        <v>361304.81474999996</v>
      </c>
      <c r="FG199" s="126">
        <v>355830.49937500001</v>
      </c>
      <c r="FH199" s="126">
        <v>350356.18400000001</v>
      </c>
      <c r="FI199" s="126">
        <v>344881.868625</v>
      </c>
      <c r="FJ199" s="126">
        <v>339407.55325</v>
      </c>
      <c r="FK199" s="126">
        <v>333933.23787499999</v>
      </c>
      <c r="FL199" s="126">
        <v>328458.92249999999</v>
      </c>
      <c r="FM199" s="126">
        <v>322984.60712499998</v>
      </c>
      <c r="FN199" s="126">
        <v>317510.29174999997</v>
      </c>
      <c r="FO199" s="126">
        <v>312035.97637499997</v>
      </c>
      <c r="FP199" s="126">
        <v>306561.66099999996</v>
      </c>
      <c r="FQ199" s="126">
        <v>301087.34562499996</v>
      </c>
      <c r="FR199" s="126">
        <v>295613.03025000001</v>
      </c>
      <c r="FS199" s="126">
        <v>290138.71487500001</v>
      </c>
      <c r="FT199" s="126">
        <v>284664.3995</v>
      </c>
      <c r="FU199" s="126">
        <v>279190.08412499999</v>
      </c>
      <c r="FV199" s="126">
        <v>273715.76874999999</v>
      </c>
      <c r="FW199" s="126">
        <v>268241.45337499998</v>
      </c>
      <c r="FX199" s="126">
        <v>262767.13799999998</v>
      </c>
      <c r="FY199" s="126">
        <v>257292.822625</v>
      </c>
      <c r="FZ199" s="126">
        <v>251818.50724999997</v>
      </c>
      <c r="GA199" s="126">
        <v>246344.19187499999</v>
      </c>
      <c r="GB199" s="126">
        <v>240869.87650000001</v>
      </c>
      <c r="GC199" s="126">
        <v>235395.56112499998</v>
      </c>
      <c r="GD199" s="126">
        <v>229921.24575</v>
      </c>
    </row>
    <row r="200" spans="3:186">
      <c r="C200" s="120"/>
      <c r="E200" s="118" t="s">
        <v>672</v>
      </c>
      <c r="F200" s="118" t="s">
        <v>673</v>
      </c>
      <c r="G200" s="118" t="s">
        <v>790</v>
      </c>
      <c r="H200" s="118" t="s">
        <v>791</v>
      </c>
      <c r="I200" s="118" t="s">
        <v>792</v>
      </c>
      <c r="J200" s="118">
        <v>138</v>
      </c>
      <c r="K200" s="118" t="s">
        <v>260</v>
      </c>
      <c r="L200" s="118" t="s">
        <v>260</v>
      </c>
      <c r="M200" s="118" t="s">
        <v>274</v>
      </c>
      <c r="N200" s="118" t="s">
        <v>262</v>
      </c>
      <c r="O200" s="119">
        <v>0</v>
      </c>
      <c r="P200" s="119">
        <v>396.90665564282801</v>
      </c>
      <c r="Q200" s="119">
        <v>0</v>
      </c>
      <c r="R200" s="119">
        <v>0</v>
      </c>
      <c r="S200" s="119">
        <v>0</v>
      </c>
      <c r="T200" s="119">
        <v>0</v>
      </c>
      <c r="U200" s="119">
        <v>0</v>
      </c>
      <c r="V200" s="119">
        <v>0</v>
      </c>
      <c r="W200" s="119">
        <v>0</v>
      </c>
      <c r="X200" s="119">
        <v>0</v>
      </c>
      <c r="Y200" s="119">
        <v>0</v>
      </c>
      <c r="Z200" s="119"/>
      <c r="AA200" s="119"/>
      <c r="AB200" s="119"/>
      <c r="AC200" s="119"/>
      <c r="AD200" s="119"/>
      <c r="AE200" s="119"/>
      <c r="AF200" s="119"/>
      <c r="AG200" s="119"/>
      <c r="AH200" s="119"/>
      <c r="AI200" s="119"/>
      <c r="AJ200" s="119"/>
      <c r="AK200" s="119"/>
      <c r="AL200" s="119"/>
      <c r="AM200" s="119"/>
      <c r="AN200" s="119"/>
      <c r="AO200" s="119"/>
      <c r="AP200" s="119"/>
      <c r="AQ200" s="119"/>
      <c r="AR200" s="119"/>
      <c r="AS200" s="119"/>
      <c r="AT200" s="119"/>
      <c r="AU200" s="119"/>
      <c r="AV200" s="119"/>
      <c r="AW200" s="119"/>
      <c r="AX200" s="119"/>
      <c r="AY200" s="119"/>
      <c r="AZ200" s="119"/>
      <c r="BA200" s="119"/>
      <c r="BB200" s="119"/>
      <c r="BD200" s="100">
        <v>396.90665564282801</v>
      </c>
      <c r="BF200" s="120">
        <v>3</v>
      </c>
      <c r="BH200" s="43">
        <v>92207.63</v>
      </c>
      <c r="BI200" s="43">
        <v>0</v>
      </c>
      <c r="BJ200" s="43">
        <v>0</v>
      </c>
      <c r="BL200" s="43" t="s">
        <v>263</v>
      </c>
      <c r="BM200" s="43">
        <v>0</v>
      </c>
      <c r="BN200" s="121" t="s">
        <v>263</v>
      </c>
      <c r="BP200" s="122">
        <v>18</v>
      </c>
      <c r="BQ200" s="38" t="s">
        <v>128</v>
      </c>
      <c r="BR200" s="96">
        <v>80</v>
      </c>
      <c r="BT200" s="43">
        <v>0</v>
      </c>
      <c r="BU200" s="43">
        <v>0</v>
      </c>
      <c r="BW200" s="38"/>
      <c r="BX200" s="48">
        <v>0</v>
      </c>
      <c r="BY200" s="48">
        <v>0</v>
      </c>
      <c r="BZ200" s="48">
        <v>0</v>
      </c>
      <c r="CA200" s="48">
        <v>0</v>
      </c>
      <c r="CB200" s="48">
        <v>0</v>
      </c>
      <c r="CC200" s="48">
        <v>0</v>
      </c>
      <c r="CD200" s="48">
        <v>0</v>
      </c>
      <c r="CE200" s="48">
        <v>0</v>
      </c>
      <c r="CF200" s="48"/>
      <c r="CG200" s="48"/>
      <c r="CH200" s="48"/>
      <c r="CI200" s="48">
        <v>0</v>
      </c>
      <c r="CJ200" s="48">
        <v>0</v>
      </c>
      <c r="CK200" s="48">
        <v>0</v>
      </c>
      <c r="CL200" s="48"/>
      <c r="CM200" s="48">
        <v>0</v>
      </c>
      <c r="CO200" s="123">
        <v>1</v>
      </c>
      <c r="CP200" s="123">
        <v>1</v>
      </c>
      <c r="CQ200" s="123">
        <v>1</v>
      </c>
      <c r="CR200" s="123">
        <v>1</v>
      </c>
      <c r="CS200" s="123">
        <v>1</v>
      </c>
      <c r="CT200" s="123">
        <v>1</v>
      </c>
      <c r="CU200" s="123">
        <v>1</v>
      </c>
      <c r="CV200" s="123">
        <v>1</v>
      </c>
      <c r="CW200" s="123">
        <v>1</v>
      </c>
      <c r="CX200" s="123">
        <v>1</v>
      </c>
      <c r="CZ200" s="2">
        <v>2012</v>
      </c>
      <c r="DA200" s="124">
        <v>41120</v>
      </c>
      <c r="DC200" s="125">
        <v>1</v>
      </c>
      <c r="DD200" s="125">
        <v>0.98750000000000004</v>
      </c>
      <c r="DE200" s="125">
        <v>0.97499999999999998</v>
      </c>
      <c r="DF200" s="125">
        <v>0.96250000000000002</v>
      </c>
      <c r="DG200" s="125">
        <v>0.95</v>
      </c>
      <c r="DH200" s="125">
        <v>0.9375</v>
      </c>
      <c r="DI200" s="125">
        <v>0.92500000000000004</v>
      </c>
      <c r="DJ200" s="125">
        <v>0.91249999999999998</v>
      </c>
      <c r="DK200" s="125">
        <v>0.9</v>
      </c>
      <c r="DL200" s="125">
        <v>0.88749999999999996</v>
      </c>
      <c r="DM200" s="125">
        <v>0.875</v>
      </c>
      <c r="DN200" s="125">
        <v>0.86250000000000004</v>
      </c>
      <c r="DO200" s="125">
        <v>0.85</v>
      </c>
      <c r="DP200" s="125">
        <v>0.83750000000000002</v>
      </c>
      <c r="DQ200" s="125">
        <v>0.82499999999999996</v>
      </c>
      <c r="DR200" s="125">
        <v>0.8125</v>
      </c>
      <c r="DS200" s="125">
        <v>0.8</v>
      </c>
      <c r="DT200" s="125">
        <v>0.78749999999999998</v>
      </c>
      <c r="DU200" s="125">
        <v>0.77500000000000002</v>
      </c>
      <c r="DV200" s="125">
        <v>0.76249999999999996</v>
      </c>
      <c r="DW200" s="125">
        <v>0.75</v>
      </c>
      <c r="DX200" s="125">
        <v>0.73750000000000004</v>
      </c>
      <c r="DY200" s="125">
        <v>0.72499999999999998</v>
      </c>
      <c r="DZ200" s="125">
        <v>0.71250000000000002</v>
      </c>
      <c r="EA200" s="125">
        <v>0.7</v>
      </c>
      <c r="EB200" s="125">
        <v>0.6875</v>
      </c>
      <c r="EC200" s="125">
        <v>0.67500000000000004</v>
      </c>
      <c r="ED200" s="125">
        <v>0.66249999999999998</v>
      </c>
      <c r="EE200" s="125">
        <v>0.65</v>
      </c>
      <c r="EF200" s="125">
        <v>0.63749999999999996</v>
      </c>
      <c r="EG200" s="125">
        <v>0.625</v>
      </c>
      <c r="EH200" s="125">
        <v>0.61250000000000004</v>
      </c>
      <c r="EI200" s="125">
        <v>0.6</v>
      </c>
      <c r="EJ200" s="125">
        <v>0.58750000000000002</v>
      </c>
      <c r="EK200" s="125">
        <v>0.57499999999999996</v>
      </c>
      <c r="EL200" s="125">
        <v>0.5625</v>
      </c>
      <c r="EM200" s="125">
        <v>0.55000000000000004</v>
      </c>
      <c r="EN200" s="125">
        <v>0.53749999999999998</v>
      </c>
      <c r="EO200" s="125">
        <v>0.52500000000000002</v>
      </c>
      <c r="ER200" s="126">
        <v>489114.28564282804</v>
      </c>
      <c r="ES200" s="126">
        <v>91055.034625000015</v>
      </c>
      <c r="ET200" s="126">
        <v>89902.439249999996</v>
      </c>
      <c r="EU200" s="126">
        <v>88749.843875000006</v>
      </c>
      <c r="EV200" s="126">
        <v>87597.248500000002</v>
      </c>
      <c r="EW200" s="126">
        <v>86444.653125000012</v>
      </c>
      <c r="EX200" s="126">
        <v>85292.057750000007</v>
      </c>
      <c r="EY200" s="126">
        <v>84139.462375000003</v>
      </c>
      <c r="EZ200" s="126">
        <v>82986.867000000013</v>
      </c>
      <c r="FA200" s="126">
        <v>81834.271624999994</v>
      </c>
      <c r="FB200" s="126">
        <v>80681.676250000004</v>
      </c>
      <c r="FC200" s="126">
        <v>79529.080875000014</v>
      </c>
      <c r="FD200" s="126">
        <v>78376.485499999995</v>
      </c>
      <c r="FE200" s="126">
        <v>77223.890125000005</v>
      </c>
      <c r="FF200" s="126">
        <v>76071.294750000001</v>
      </c>
      <c r="FG200" s="126">
        <v>74918.699374999997</v>
      </c>
      <c r="FH200" s="126">
        <v>73766.104000000007</v>
      </c>
      <c r="FI200" s="126">
        <v>72613.508625000002</v>
      </c>
      <c r="FJ200" s="126">
        <v>71460.913250000012</v>
      </c>
      <c r="FK200" s="126">
        <v>70308.317874999993</v>
      </c>
      <c r="FL200" s="126">
        <v>69155.722500000003</v>
      </c>
      <c r="FM200" s="126">
        <v>68003.127125000014</v>
      </c>
      <c r="FN200" s="126">
        <v>66850.531749999995</v>
      </c>
      <c r="FO200" s="126">
        <v>65697.936375000005</v>
      </c>
      <c r="FP200" s="126">
        <v>64545.341</v>
      </c>
      <c r="FQ200" s="126">
        <v>63392.745625000003</v>
      </c>
      <c r="FR200" s="126">
        <v>62240.150250000006</v>
      </c>
      <c r="FS200" s="126">
        <v>61087.554875000002</v>
      </c>
      <c r="FT200" s="126">
        <v>59934.959500000004</v>
      </c>
      <c r="FU200" s="126">
        <v>58782.364125</v>
      </c>
      <c r="FV200" s="126">
        <v>57629.768750000003</v>
      </c>
      <c r="FW200" s="126">
        <v>56477.173375000006</v>
      </c>
      <c r="FX200" s="126">
        <v>55324.578000000001</v>
      </c>
      <c r="FY200" s="126">
        <v>54171.982625000004</v>
      </c>
      <c r="FZ200" s="126">
        <v>53019.38725</v>
      </c>
      <c r="GA200" s="126">
        <v>51866.791875000003</v>
      </c>
      <c r="GB200" s="126">
        <v>50714.196500000005</v>
      </c>
      <c r="GC200" s="126">
        <v>49561.601125000001</v>
      </c>
      <c r="GD200" s="126">
        <v>48409.005750000004</v>
      </c>
    </row>
    <row r="201" spans="3:186">
      <c r="C201" s="120"/>
      <c r="E201" s="118" t="s">
        <v>672</v>
      </c>
      <c r="F201" s="118" t="s">
        <v>673</v>
      </c>
      <c r="G201" s="118" t="s">
        <v>793</v>
      </c>
      <c r="H201" s="118" t="s">
        <v>794</v>
      </c>
      <c r="I201" s="118" t="s">
        <v>795</v>
      </c>
      <c r="J201" s="118">
        <v>96</v>
      </c>
      <c r="K201" s="118" t="s">
        <v>269</v>
      </c>
      <c r="L201" s="118" t="s">
        <v>269</v>
      </c>
      <c r="M201" s="118" t="s">
        <v>261</v>
      </c>
      <c r="N201" s="118" t="s">
        <v>262</v>
      </c>
      <c r="O201" s="119">
        <v>29.18</v>
      </c>
      <c r="P201" s="119">
        <v>109.58850764778801</v>
      </c>
      <c r="Q201" s="119">
        <v>67.032274042893107</v>
      </c>
      <c r="R201" s="119">
        <v>0</v>
      </c>
      <c r="S201" s="119">
        <v>0</v>
      </c>
      <c r="T201" s="119">
        <v>0</v>
      </c>
      <c r="U201" s="119">
        <v>0</v>
      </c>
      <c r="V201" s="119">
        <v>0</v>
      </c>
      <c r="W201" s="119">
        <v>0</v>
      </c>
      <c r="X201" s="119">
        <v>0</v>
      </c>
      <c r="Y201" s="119">
        <v>0</v>
      </c>
      <c r="Z201" s="119"/>
      <c r="AA201" s="119"/>
      <c r="AB201" s="119"/>
      <c r="AC201" s="119"/>
      <c r="AD201" s="119"/>
      <c r="AE201" s="119"/>
      <c r="AF201" s="119"/>
      <c r="AG201" s="119"/>
      <c r="AH201" s="119"/>
      <c r="AI201" s="119"/>
      <c r="AJ201" s="119"/>
      <c r="AK201" s="119"/>
      <c r="AL201" s="119"/>
      <c r="AM201" s="119"/>
      <c r="AN201" s="119"/>
      <c r="AO201" s="119"/>
      <c r="AP201" s="119"/>
      <c r="AQ201" s="119"/>
      <c r="AR201" s="119"/>
      <c r="AS201" s="119"/>
      <c r="AT201" s="119"/>
      <c r="AU201" s="119"/>
      <c r="AV201" s="119"/>
      <c r="AW201" s="119"/>
      <c r="AX201" s="119"/>
      <c r="AY201" s="119"/>
      <c r="AZ201" s="119"/>
      <c r="BA201" s="119"/>
      <c r="BB201" s="119"/>
      <c r="BD201" s="100">
        <v>205.80078169068111</v>
      </c>
      <c r="BF201" s="120">
        <v>4</v>
      </c>
      <c r="BH201" s="43">
        <v>0</v>
      </c>
      <c r="BI201" s="43">
        <v>0</v>
      </c>
      <c r="BJ201" s="43">
        <v>0</v>
      </c>
      <c r="BL201" s="43" t="s">
        <v>263</v>
      </c>
      <c r="BM201" s="43">
        <v>0</v>
      </c>
      <c r="BN201" s="121" t="s">
        <v>263</v>
      </c>
      <c r="BP201" s="122">
        <v>6</v>
      </c>
      <c r="BQ201" s="38" t="s">
        <v>116</v>
      </c>
      <c r="BR201" s="96">
        <v>80</v>
      </c>
      <c r="BT201" s="43">
        <v>6</v>
      </c>
      <c r="BU201" s="43">
        <v>0</v>
      </c>
      <c r="BW201" s="38"/>
      <c r="BX201" s="48">
        <v>0</v>
      </c>
      <c r="BY201" s="48">
        <v>0</v>
      </c>
      <c r="BZ201" s="48">
        <v>0</v>
      </c>
      <c r="CA201" s="48">
        <v>0</v>
      </c>
      <c r="CB201" s="48">
        <v>0</v>
      </c>
      <c r="CC201" s="48">
        <v>0</v>
      </c>
      <c r="CD201" s="48">
        <v>0</v>
      </c>
      <c r="CE201" s="48">
        <v>0</v>
      </c>
      <c r="CF201" s="48"/>
      <c r="CG201" s="48"/>
      <c r="CH201" s="48"/>
      <c r="CI201" s="48">
        <v>0</v>
      </c>
      <c r="CJ201" s="48">
        <v>0</v>
      </c>
      <c r="CK201" s="48">
        <v>0</v>
      </c>
      <c r="CL201" s="48"/>
      <c r="CM201" s="48">
        <v>6</v>
      </c>
      <c r="CO201" s="123">
        <v>0.67428561984938074</v>
      </c>
      <c r="CP201" s="123">
        <v>1</v>
      </c>
      <c r="CQ201" s="123">
        <v>1</v>
      </c>
      <c r="CR201" s="123">
        <v>1</v>
      </c>
      <c r="CS201" s="123">
        <v>1</v>
      </c>
      <c r="CT201" s="123">
        <v>1</v>
      </c>
      <c r="CU201" s="123">
        <v>1</v>
      </c>
      <c r="CV201" s="123">
        <v>1</v>
      </c>
      <c r="CW201" s="123">
        <v>1</v>
      </c>
      <c r="CX201" s="123">
        <v>1</v>
      </c>
      <c r="CZ201" s="2">
        <v>2013</v>
      </c>
      <c r="DA201" s="124">
        <v>41485</v>
      </c>
      <c r="DC201" s="125">
        <v>1</v>
      </c>
      <c r="DD201" s="125">
        <v>1</v>
      </c>
      <c r="DE201" s="125">
        <v>0.98750000000000004</v>
      </c>
      <c r="DF201" s="125">
        <v>0.97499999999999998</v>
      </c>
      <c r="DG201" s="125">
        <v>0.96250000000000002</v>
      </c>
      <c r="DH201" s="125">
        <v>0.95</v>
      </c>
      <c r="DI201" s="125">
        <v>0.9375</v>
      </c>
      <c r="DJ201" s="125">
        <v>0.92500000000000004</v>
      </c>
      <c r="DK201" s="125">
        <v>0.91249999999999998</v>
      </c>
      <c r="DL201" s="125">
        <v>0.9</v>
      </c>
      <c r="DM201" s="125">
        <v>0.88749999999999996</v>
      </c>
      <c r="DN201" s="125">
        <v>0.875</v>
      </c>
      <c r="DO201" s="125">
        <v>0.86250000000000004</v>
      </c>
      <c r="DP201" s="125">
        <v>0.85</v>
      </c>
      <c r="DQ201" s="125">
        <v>0.83750000000000002</v>
      </c>
      <c r="DR201" s="125">
        <v>0.82499999999999996</v>
      </c>
      <c r="DS201" s="125">
        <v>0.8125</v>
      </c>
      <c r="DT201" s="125">
        <v>0.8</v>
      </c>
      <c r="DU201" s="125">
        <v>0.78749999999999998</v>
      </c>
      <c r="DV201" s="125">
        <v>0.77500000000000002</v>
      </c>
      <c r="DW201" s="125">
        <v>0.76249999999999996</v>
      </c>
      <c r="DX201" s="125">
        <v>0.75</v>
      </c>
      <c r="DY201" s="125">
        <v>0.73750000000000004</v>
      </c>
      <c r="DZ201" s="125">
        <v>0.72499999999999998</v>
      </c>
      <c r="EA201" s="125">
        <v>0.71250000000000002</v>
      </c>
      <c r="EB201" s="125">
        <v>0.7</v>
      </c>
      <c r="EC201" s="125">
        <v>0.6875</v>
      </c>
      <c r="ED201" s="125">
        <v>0.67500000000000004</v>
      </c>
      <c r="EE201" s="125">
        <v>0.66249999999999998</v>
      </c>
      <c r="EF201" s="125">
        <v>0.65</v>
      </c>
      <c r="EG201" s="125">
        <v>0.63749999999999996</v>
      </c>
      <c r="EH201" s="125">
        <v>0.625</v>
      </c>
      <c r="EI201" s="125">
        <v>0.61250000000000004</v>
      </c>
      <c r="EJ201" s="125">
        <v>0.6</v>
      </c>
      <c r="EK201" s="125">
        <v>0.58750000000000002</v>
      </c>
      <c r="EL201" s="125">
        <v>0.57499999999999996</v>
      </c>
      <c r="EM201" s="125">
        <v>0.5625</v>
      </c>
      <c r="EN201" s="125">
        <v>0.55000000000000004</v>
      </c>
      <c r="EO201" s="125">
        <v>0.53749999999999998</v>
      </c>
      <c r="ER201" s="126">
        <v>109588.50764778801</v>
      </c>
      <c r="ES201" s="126">
        <v>67032.274042893114</v>
      </c>
      <c r="ET201" s="126">
        <v>66194.370617356952</v>
      </c>
      <c r="EU201" s="126">
        <v>65356.467191820782</v>
      </c>
      <c r="EV201" s="126">
        <v>64518.56376628462</v>
      </c>
      <c r="EW201" s="126">
        <v>63680.660340748458</v>
      </c>
      <c r="EX201" s="126">
        <v>62842.756915212296</v>
      </c>
      <c r="EY201" s="126">
        <v>62004.853489676134</v>
      </c>
      <c r="EZ201" s="126">
        <v>61166.950064139965</v>
      </c>
      <c r="FA201" s="126">
        <v>60329.046638603802</v>
      </c>
      <c r="FB201" s="126">
        <v>59491.143213067633</v>
      </c>
      <c r="FC201" s="126">
        <v>58653.239787531478</v>
      </c>
      <c r="FD201" s="126">
        <v>57815.336361995316</v>
      </c>
      <c r="FE201" s="126">
        <v>56977.432936459147</v>
      </c>
      <c r="FF201" s="126">
        <v>56139.529510922985</v>
      </c>
      <c r="FG201" s="126">
        <v>55301.626085386815</v>
      </c>
      <c r="FH201" s="126">
        <v>54463.722659850653</v>
      </c>
      <c r="FI201" s="126">
        <v>53625.819234314491</v>
      </c>
      <c r="FJ201" s="126">
        <v>52787.915808778329</v>
      </c>
      <c r="FK201" s="126">
        <v>51950.012383242167</v>
      </c>
      <c r="FL201" s="126">
        <v>51112.108957705997</v>
      </c>
      <c r="FM201" s="126">
        <v>50274.205532169835</v>
      </c>
      <c r="FN201" s="126">
        <v>49436.302106633673</v>
      </c>
      <c r="FO201" s="126">
        <v>48598.398681097504</v>
      </c>
      <c r="FP201" s="126">
        <v>47760.495255561342</v>
      </c>
      <c r="FQ201" s="126">
        <v>46922.59183002518</v>
      </c>
      <c r="FR201" s="126">
        <v>46084.688404489018</v>
      </c>
      <c r="FS201" s="126">
        <v>45246.784978952855</v>
      </c>
      <c r="FT201" s="126">
        <v>44408.881553416686</v>
      </c>
      <c r="FU201" s="126">
        <v>43570.978127880524</v>
      </c>
      <c r="FV201" s="126">
        <v>42733.074702344355</v>
      </c>
      <c r="FW201" s="126">
        <v>41895.171276808192</v>
      </c>
      <c r="FX201" s="126">
        <v>41057.267851272038</v>
      </c>
      <c r="FY201" s="126">
        <v>40219.364425735868</v>
      </c>
      <c r="FZ201" s="126">
        <v>39381.461000199706</v>
      </c>
      <c r="GA201" s="126">
        <v>38543.557574663537</v>
      </c>
      <c r="GB201" s="126">
        <v>37705.654149127375</v>
      </c>
      <c r="GC201" s="126">
        <v>36867.750723591213</v>
      </c>
      <c r="GD201" s="126">
        <v>36029.84729805505</v>
      </c>
    </row>
    <row r="202" spans="3:186">
      <c r="C202" s="120"/>
      <c r="E202" s="118" t="s">
        <v>672</v>
      </c>
      <c r="F202" s="118" t="s">
        <v>673</v>
      </c>
      <c r="G202" s="118" t="s">
        <v>796</v>
      </c>
      <c r="H202" s="118" t="s">
        <v>797</v>
      </c>
      <c r="I202" s="118" t="s">
        <v>798</v>
      </c>
      <c r="J202" s="118">
        <v>165</v>
      </c>
      <c r="K202" s="118" t="s">
        <v>269</v>
      </c>
      <c r="L202" s="118" t="s">
        <v>269</v>
      </c>
      <c r="M202" s="118" t="s">
        <v>261</v>
      </c>
      <c r="N202" s="118" t="s">
        <v>262</v>
      </c>
      <c r="O202" s="119">
        <v>146.09866</v>
      </c>
      <c r="P202" s="119">
        <v>180.7832020463</v>
      </c>
      <c r="Q202" s="119">
        <v>378.63841385810503</v>
      </c>
      <c r="R202" s="119">
        <v>1525.0550361240901</v>
      </c>
      <c r="S202" s="119">
        <v>5191.7917578174001</v>
      </c>
      <c r="T202" s="119">
        <v>0</v>
      </c>
      <c r="U202" s="119">
        <v>0</v>
      </c>
      <c r="V202" s="119">
        <v>0</v>
      </c>
      <c r="W202" s="119">
        <v>0</v>
      </c>
      <c r="X202" s="119">
        <v>0</v>
      </c>
      <c r="Y202" s="119">
        <v>0</v>
      </c>
      <c r="Z202" s="119"/>
      <c r="AA202" s="119"/>
      <c r="AB202" s="119"/>
      <c r="AC202" s="119"/>
      <c r="AD202" s="119"/>
      <c r="AE202" s="119"/>
      <c r="AF202" s="119"/>
      <c r="AG202" s="119"/>
      <c r="AH202" s="119"/>
      <c r="AI202" s="119"/>
      <c r="AJ202" s="119"/>
      <c r="AK202" s="119"/>
      <c r="AL202" s="119"/>
      <c r="AM202" s="119"/>
      <c r="AN202" s="119"/>
      <c r="AO202" s="119"/>
      <c r="AP202" s="119"/>
      <c r="AQ202" s="119"/>
      <c r="AR202" s="119"/>
      <c r="AS202" s="119"/>
      <c r="AT202" s="119"/>
      <c r="AU202" s="119"/>
      <c r="AV202" s="119"/>
      <c r="AW202" s="119"/>
      <c r="AX202" s="119"/>
      <c r="AY202" s="119"/>
      <c r="AZ202" s="119"/>
      <c r="BA202" s="119"/>
      <c r="BB202" s="119"/>
      <c r="BD202" s="100">
        <v>7422.3670698458955</v>
      </c>
      <c r="BF202" s="120">
        <v>4</v>
      </c>
      <c r="BH202" s="43">
        <v>295348.28999999998</v>
      </c>
      <c r="BI202" s="43">
        <v>0</v>
      </c>
      <c r="BJ202" s="43">
        <v>0</v>
      </c>
      <c r="BL202" s="43" t="s">
        <v>263</v>
      </c>
      <c r="BM202" s="43">
        <v>0</v>
      </c>
      <c r="BN202" s="121" t="s">
        <v>263</v>
      </c>
      <c r="BP202" s="122">
        <v>6</v>
      </c>
      <c r="BQ202" s="38" t="s">
        <v>116</v>
      </c>
      <c r="BR202" s="96">
        <v>80</v>
      </c>
      <c r="BT202" s="43">
        <v>6</v>
      </c>
      <c r="BU202" s="43">
        <v>0</v>
      </c>
      <c r="BW202" s="38"/>
      <c r="BX202" s="48">
        <v>0</v>
      </c>
      <c r="BY202" s="48">
        <v>0</v>
      </c>
      <c r="BZ202" s="48">
        <v>0</v>
      </c>
      <c r="CA202" s="48">
        <v>0</v>
      </c>
      <c r="CB202" s="48">
        <v>0</v>
      </c>
      <c r="CC202" s="48">
        <v>0</v>
      </c>
      <c r="CD202" s="48">
        <v>0</v>
      </c>
      <c r="CE202" s="48">
        <v>0</v>
      </c>
      <c r="CF202" s="48"/>
      <c r="CG202" s="48"/>
      <c r="CH202" s="48"/>
      <c r="CI202" s="48">
        <v>0</v>
      </c>
      <c r="CJ202" s="48">
        <v>0</v>
      </c>
      <c r="CK202" s="48">
        <v>0</v>
      </c>
      <c r="CL202" s="48"/>
      <c r="CM202" s="48">
        <v>6</v>
      </c>
      <c r="CO202" s="123">
        <v>4.4040109977084005E-2</v>
      </c>
      <c r="CP202" s="123">
        <v>9.5053271990636429E-2</v>
      </c>
      <c r="CQ202" s="123">
        <v>0.30052074911390858</v>
      </c>
      <c r="CR202" s="123">
        <v>1</v>
      </c>
      <c r="CS202" s="123">
        <v>1</v>
      </c>
      <c r="CT202" s="123">
        <v>1</v>
      </c>
      <c r="CU202" s="123">
        <v>1</v>
      </c>
      <c r="CV202" s="123">
        <v>1</v>
      </c>
      <c r="CW202" s="123">
        <v>1</v>
      </c>
      <c r="CX202" s="123">
        <v>1</v>
      </c>
      <c r="CZ202" s="2">
        <v>2015</v>
      </c>
      <c r="DA202" s="124">
        <v>42215</v>
      </c>
      <c r="DC202" s="125">
        <v>1</v>
      </c>
      <c r="DD202" s="125">
        <v>1</v>
      </c>
      <c r="DE202" s="125">
        <v>1</v>
      </c>
      <c r="DF202" s="125">
        <v>1</v>
      </c>
      <c r="DG202" s="125">
        <v>0.98750000000000004</v>
      </c>
      <c r="DH202" s="125">
        <v>0.97499999999999998</v>
      </c>
      <c r="DI202" s="125">
        <v>0.96250000000000002</v>
      </c>
      <c r="DJ202" s="125">
        <v>0.95</v>
      </c>
      <c r="DK202" s="125">
        <v>0.9375</v>
      </c>
      <c r="DL202" s="125">
        <v>0.92500000000000004</v>
      </c>
      <c r="DM202" s="125">
        <v>0.91249999999999998</v>
      </c>
      <c r="DN202" s="125">
        <v>0.9</v>
      </c>
      <c r="DO202" s="125">
        <v>0.88749999999999996</v>
      </c>
      <c r="DP202" s="125">
        <v>0.875</v>
      </c>
      <c r="DQ202" s="125">
        <v>0.86250000000000004</v>
      </c>
      <c r="DR202" s="125">
        <v>0.85</v>
      </c>
      <c r="DS202" s="125">
        <v>0.83750000000000002</v>
      </c>
      <c r="DT202" s="125">
        <v>0.82499999999999996</v>
      </c>
      <c r="DU202" s="125">
        <v>0.8125</v>
      </c>
      <c r="DV202" s="125">
        <v>0.8</v>
      </c>
      <c r="DW202" s="125">
        <v>0.78749999999999998</v>
      </c>
      <c r="DX202" s="125">
        <v>0.77500000000000002</v>
      </c>
      <c r="DY202" s="125">
        <v>0.76249999999999996</v>
      </c>
      <c r="DZ202" s="125">
        <v>0.75</v>
      </c>
      <c r="EA202" s="125">
        <v>0.73750000000000004</v>
      </c>
      <c r="EB202" s="125">
        <v>0.72499999999999998</v>
      </c>
      <c r="EC202" s="125">
        <v>0.71250000000000002</v>
      </c>
      <c r="ED202" s="125">
        <v>0.7</v>
      </c>
      <c r="EE202" s="125">
        <v>0.6875</v>
      </c>
      <c r="EF202" s="125">
        <v>0.67500000000000004</v>
      </c>
      <c r="EG202" s="125">
        <v>0.66249999999999998</v>
      </c>
      <c r="EH202" s="125">
        <v>0.65</v>
      </c>
      <c r="EI202" s="125">
        <v>0.63749999999999996</v>
      </c>
      <c r="EJ202" s="125">
        <v>0.625</v>
      </c>
      <c r="EK202" s="125">
        <v>0.61250000000000004</v>
      </c>
      <c r="EL202" s="125">
        <v>0.6</v>
      </c>
      <c r="EM202" s="125">
        <v>0.58750000000000002</v>
      </c>
      <c r="EN202" s="125">
        <v>0.57499999999999996</v>
      </c>
      <c r="EO202" s="125">
        <v>0.5625</v>
      </c>
      <c r="ER202" s="126">
        <v>476131.49204629997</v>
      </c>
      <c r="ES202" s="126">
        <v>673986.703858105</v>
      </c>
      <c r="ET202" s="126">
        <v>2199041.7399821947</v>
      </c>
      <c r="EU202" s="126">
        <v>7390833.4977995949</v>
      </c>
      <c r="EV202" s="126">
        <v>7298448.0790771004</v>
      </c>
      <c r="EW202" s="126">
        <v>7206062.6603546049</v>
      </c>
      <c r="EX202" s="126">
        <v>7113677.2416321104</v>
      </c>
      <c r="EY202" s="126">
        <v>7021291.822909615</v>
      </c>
      <c r="EZ202" s="126">
        <v>6928906.4041871205</v>
      </c>
      <c r="FA202" s="126">
        <v>6836520.985464626</v>
      </c>
      <c r="FB202" s="126">
        <v>6744135.5667421306</v>
      </c>
      <c r="FC202" s="126">
        <v>6651750.1480196351</v>
      </c>
      <c r="FD202" s="126">
        <v>6559364.7292971397</v>
      </c>
      <c r="FE202" s="126">
        <v>6466979.3105746452</v>
      </c>
      <c r="FF202" s="126">
        <v>6374593.8918521507</v>
      </c>
      <c r="FG202" s="126">
        <v>6282208.4731296552</v>
      </c>
      <c r="FH202" s="126">
        <v>6189823.0544071607</v>
      </c>
      <c r="FI202" s="126">
        <v>6097437.6356846653</v>
      </c>
      <c r="FJ202" s="126">
        <v>6005052.2169621708</v>
      </c>
      <c r="FK202" s="126">
        <v>5912666.7982396763</v>
      </c>
      <c r="FL202" s="126">
        <v>5820281.3795171808</v>
      </c>
      <c r="FM202" s="126">
        <v>5727895.9607946863</v>
      </c>
      <c r="FN202" s="126">
        <v>5635510.5420721909</v>
      </c>
      <c r="FO202" s="126">
        <v>5543125.1233496964</v>
      </c>
      <c r="FP202" s="126">
        <v>5450739.7046272019</v>
      </c>
      <c r="FQ202" s="126">
        <v>5358354.2859047065</v>
      </c>
      <c r="FR202" s="126">
        <v>5265968.867182212</v>
      </c>
      <c r="FS202" s="126">
        <v>5173583.4484597165</v>
      </c>
      <c r="FT202" s="126">
        <v>5081198.0297372211</v>
      </c>
      <c r="FU202" s="126">
        <v>4988812.6110147266</v>
      </c>
      <c r="FV202" s="126">
        <v>4896427.1922922311</v>
      </c>
      <c r="FW202" s="126">
        <v>4804041.7735697366</v>
      </c>
      <c r="FX202" s="126">
        <v>4711656.3548472412</v>
      </c>
      <c r="FY202" s="126">
        <v>4619270.9361247467</v>
      </c>
      <c r="FZ202" s="126">
        <v>4526885.5174022522</v>
      </c>
      <c r="GA202" s="126">
        <v>4434500.0986797567</v>
      </c>
      <c r="GB202" s="126">
        <v>4342114.6799572622</v>
      </c>
      <c r="GC202" s="126">
        <v>4249729.2612347668</v>
      </c>
      <c r="GD202" s="126">
        <v>4157343.8425122723</v>
      </c>
    </row>
    <row r="203" spans="3:186">
      <c r="C203" s="120"/>
      <c r="E203" s="118" t="s">
        <v>672</v>
      </c>
      <c r="F203" s="118" t="s">
        <v>673</v>
      </c>
      <c r="G203" s="118" t="s">
        <v>799</v>
      </c>
      <c r="H203" s="118" t="s">
        <v>800</v>
      </c>
      <c r="I203" s="118" t="s">
        <v>801</v>
      </c>
      <c r="J203" s="118">
        <v>150</v>
      </c>
      <c r="K203" s="118" t="s">
        <v>269</v>
      </c>
      <c r="L203" s="118" t="s">
        <v>269</v>
      </c>
      <c r="M203" s="118" t="s">
        <v>261</v>
      </c>
      <c r="N203" s="118" t="s">
        <v>262</v>
      </c>
      <c r="O203" s="119">
        <v>234.48765</v>
      </c>
      <c r="P203" s="119">
        <v>262.83155022736702</v>
      </c>
      <c r="Q203" s="119">
        <v>1088.40484898728</v>
      </c>
      <c r="R203" s="119">
        <v>1614.0602466218099</v>
      </c>
      <c r="S203" s="119">
        <v>0</v>
      </c>
      <c r="T203" s="119">
        <v>0</v>
      </c>
      <c r="U203" s="119">
        <v>0</v>
      </c>
      <c r="V203" s="119">
        <v>0</v>
      </c>
      <c r="W203" s="119">
        <v>0</v>
      </c>
      <c r="X203" s="119">
        <v>0</v>
      </c>
      <c r="Y203" s="119">
        <v>0</v>
      </c>
      <c r="Z203" s="119"/>
      <c r="AA203" s="119"/>
      <c r="AB203" s="119"/>
      <c r="AC203" s="119"/>
      <c r="AD203" s="119"/>
      <c r="AE203" s="119"/>
      <c r="AF203" s="119"/>
      <c r="AG203" s="119"/>
      <c r="AH203" s="119"/>
      <c r="AI203" s="119"/>
      <c r="AJ203" s="119"/>
      <c r="AK203" s="119"/>
      <c r="AL203" s="119"/>
      <c r="AM203" s="119"/>
      <c r="AN203" s="119"/>
      <c r="AO203" s="119"/>
      <c r="AP203" s="119"/>
      <c r="AQ203" s="119"/>
      <c r="AR203" s="119"/>
      <c r="AS203" s="119"/>
      <c r="AT203" s="119"/>
      <c r="AU203" s="119"/>
      <c r="AV203" s="119"/>
      <c r="AW203" s="119"/>
      <c r="AX203" s="119"/>
      <c r="AY203" s="119"/>
      <c r="AZ203" s="119"/>
      <c r="BA203" s="119"/>
      <c r="BB203" s="119"/>
      <c r="BD203" s="100">
        <v>3199.7842958364572</v>
      </c>
      <c r="BF203" s="120">
        <v>4</v>
      </c>
      <c r="BH203" s="43">
        <v>733025.53</v>
      </c>
      <c r="BI203" s="43">
        <v>0</v>
      </c>
      <c r="BJ203" s="43">
        <v>0</v>
      </c>
      <c r="BL203" s="43" t="s">
        <v>263</v>
      </c>
      <c r="BM203" s="43">
        <v>0</v>
      </c>
      <c r="BN203" s="121" t="s">
        <v>263</v>
      </c>
      <c r="BP203" s="122">
        <v>6</v>
      </c>
      <c r="BQ203" s="38" t="s">
        <v>116</v>
      </c>
      <c r="BR203" s="96">
        <v>80</v>
      </c>
      <c r="BT203" s="43">
        <v>6</v>
      </c>
      <c r="BU203" s="43">
        <v>0</v>
      </c>
      <c r="BW203" s="38"/>
      <c r="BX203" s="48">
        <v>0</v>
      </c>
      <c r="BY203" s="48">
        <v>0</v>
      </c>
      <c r="BZ203" s="48">
        <v>0</v>
      </c>
      <c r="CA203" s="48">
        <v>0</v>
      </c>
      <c r="CB203" s="48">
        <v>0</v>
      </c>
      <c r="CC203" s="48">
        <v>0</v>
      </c>
      <c r="CD203" s="48">
        <v>0</v>
      </c>
      <c r="CE203" s="48">
        <v>0</v>
      </c>
      <c r="CF203" s="48"/>
      <c r="CG203" s="48"/>
      <c r="CH203" s="48"/>
      <c r="CI203" s="48">
        <v>0</v>
      </c>
      <c r="CJ203" s="48">
        <v>0</v>
      </c>
      <c r="CK203" s="48">
        <v>0</v>
      </c>
      <c r="CL203" s="48"/>
      <c r="CM203" s="48">
        <v>6</v>
      </c>
      <c r="CO203" s="123">
        <v>0.15542272673644789</v>
      </c>
      <c r="CP203" s="123">
        <v>0.49557217068599996</v>
      </c>
      <c r="CQ203" s="123">
        <v>1</v>
      </c>
      <c r="CR203" s="123">
        <v>1</v>
      </c>
      <c r="CS203" s="123">
        <v>1</v>
      </c>
      <c r="CT203" s="123">
        <v>1</v>
      </c>
      <c r="CU203" s="123">
        <v>1</v>
      </c>
      <c r="CV203" s="123">
        <v>1</v>
      </c>
      <c r="CW203" s="123">
        <v>1</v>
      </c>
      <c r="CX203" s="123">
        <v>1</v>
      </c>
      <c r="CZ203" s="2">
        <v>2014</v>
      </c>
      <c r="DA203" s="124">
        <v>41850</v>
      </c>
      <c r="DC203" s="125">
        <v>1</v>
      </c>
      <c r="DD203" s="125">
        <v>1</v>
      </c>
      <c r="DE203" s="125">
        <v>1</v>
      </c>
      <c r="DF203" s="125">
        <v>0.98750000000000004</v>
      </c>
      <c r="DG203" s="125">
        <v>0.97499999999999998</v>
      </c>
      <c r="DH203" s="125">
        <v>0.96250000000000002</v>
      </c>
      <c r="DI203" s="125">
        <v>0.95</v>
      </c>
      <c r="DJ203" s="125">
        <v>0.9375</v>
      </c>
      <c r="DK203" s="125">
        <v>0.92500000000000004</v>
      </c>
      <c r="DL203" s="125">
        <v>0.91249999999999998</v>
      </c>
      <c r="DM203" s="125">
        <v>0.9</v>
      </c>
      <c r="DN203" s="125">
        <v>0.88749999999999996</v>
      </c>
      <c r="DO203" s="125">
        <v>0.875</v>
      </c>
      <c r="DP203" s="125">
        <v>0.86250000000000004</v>
      </c>
      <c r="DQ203" s="125">
        <v>0.85</v>
      </c>
      <c r="DR203" s="125">
        <v>0.83750000000000002</v>
      </c>
      <c r="DS203" s="125">
        <v>0.82499999999999996</v>
      </c>
      <c r="DT203" s="125">
        <v>0.8125</v>
      </c>
      <c r="DU203" s="125">
        <v>0.8</v>
      </c>
      <c r="DV203" s="125">
        <v>0.78749999999999998</v>
      </c>
      <c r="DW203" s="125">
        <v>0.77500000000000002</v>
      </c>
      <c r="DX203" s="125">
        <v>0.76249999999999996</v>
      </c>
      <c r="DY203" s="125">
        <v>0.75</v>
      </c>
      <c r="DZ203" s="125">
        <v>0.73750000000000004</v>
      </c>
      <c r="EA203" s="125">
        <v>0.72499999999999998</v>
      </c>
      <c r="EB203" s="125">
        <v>0.71250000000000002</v>
      </c>
      <c r="EC203" s="125">
        <v>0.7</v>
      </c>
      <c r="ED203" s="125">
        <v>0.6875</v>
      </c>
      <c r="EE203" s="125">
        <v>0.67500000000000004</v>
      </c>
      <c r="EF203" s="125">
        <v>0.66249999999999998</v>
      </c>
      <c r="EG203" s="125">
        <v>0.65</v>
      </c>
      <c r="EH203" s="125">
        <v>0.63749999999999996</v>
      </c>
      <c r="EI203" s="125">
        <v>0.625</v>
      </c>
      <c r="EJ203" s="125">
        <v>0.61250000000000004</v>
      </c>
      <c r="EK203" s="125">
        <v>0.6</v>
      </c>
      <c r="EL203" s="125">
        <v>0.58750000000000002</v>
      </c>
      <c r="EM203" s="125">
        <v>0.57499999999999996</v>
      </c>
      <c r="EN203" s="125">
        <v>0.5625</v>
      </c>
      <c r="EO203" s="125">
        <v>0.55000000000000004</v>
      </c>
      <c r="ER203" s="126">
        <v>995857.08022736711</v>
      </c>
      <c r="ES203" s="126">
        <v>1821430.3789872802</v>
      </c>
      <c r="ET203" s="126">
        <v>3435490.6256090896</v>
      </c>
      <c r="EU203" s="126">
        <v>3392546.9927889761</v>
      </c>
      <c r="EV203" s="126">
        <v>3349603.3599688625</v>
      </c>
      <c r="EW203" s="126">
        <v>3306659.7271487489</v>
      </c>
      <c r="EX203" s="126">
        <v>3263716.0943286349</v>
      </c>
      <c r="EY203" s="126">
        <v>3220772.4615085213</v>
      </c>
      <c r="EZ203" s="126">
        <v>3177828.8286884082</v>
      </c>
      <c r="FA203" s="126">
        <v>3134885.1958682942</v>
      </c>
      <c r="FB203" s="126">
        <v>3091941.5630481807</v>
      </c>
      <c r="FC203" s="126">
        <v>3048997.9302280671</v>
      </c>
      <c r="FD203" s="126">
        <v>3006054.2974079535</v>
      </c>
      <c r="FE203" s="126">
        <v>2963110.66458784</v>
      </c>
      <c r="FF203" s="126">
        <v>2920167.0317677259</v>
      </c>
      <c r="FG203" s="126">
        <v>2877223.3989476128</v>
      </c>
      <c r="FH203" s="126">
        <v>2834279.7661274988</v>
      </c>
      <c r="FI203" s="126">
        <v>2791336.1333073853</v>
      </c>
      <c r="FJ203" s="126">
        <v>2748392.5004872717</v>
      </c>
      <c r="FK203" s="126">
        <v>2705448.8676671581</v>
      </c>
      <c r="FL203" s="126">
        <v>2662505.2348470446</v>
      </c>
      <c r="FM203" s="126">
        <v>2619561.6020269305</v>
      </c>
      <c r="FN203" s="126">
        <v>2576617.9692068174</v>
      </c>
      <c r="FO203" s="126">
        <v>2533674.3363867039</v>
      </c>
      <c r="FP203" s="126">
        <v>2490730.7035665899</v>
      </c>
      <c r="FQ203" s="126">
        <v>2447787.0707464763</v>
      </c>
      <c r="FR203" s="126">
        <v>2404843.4379263627</v>
      </c>
      <c r="FS203" s="126">
        <v>2361899.8051062492</v>
      </c>
      <c r="FT203" s="126">
        <v>2318956.1722861356</v>
      </c>
      <c r="FU203" s="126">
        <v>2276012.5394660216</v>
      </c>
      <c r="FV203" s="126">
        <v>2233068.9066459085</v>
      </c>
      <c r="FW203" s="126">
        <v>2190125.2738257945</v>
      </c>
      <c r="FX203" s="126">
        <v>2147181.6410056809</v>
      </c>
      <c r="FY203" s="126">
        <v>2104238.0081855673</v>
      </c>
      <c r="FZ203" s="126">
        <v>2061294.3753654538</v>
      </c>
      <c r="GA203" s="126">
        <v>2018350.7425453402</v>
      </c>
      <c r="GB203" s="126">
        <v>1975407.1097252264</v>
      </c>
      <c r="GC203" s="126">
        <v>1932463.4769051129</v>
      </c>
      <c r="GD203" s="126">
        <v>1889519.8440849995</v>
      </c>
    </row>
    <row r="204" spans="3:186">
      <c r="C204" s="120"/>
      <c r="E204" s="118" t="s">
        <v>672</v>
      </c>
      <c r="F204" s="118" t="s">
        <v>673</v>
      </c>
      <c r="G204" s="118" t="s">
        <v>802</v>
      </c>
      <c r="H204" s="118" t="s">
        <v>803</v>
      </c>
      <c r="I204" s="118" t="s">
        <v>804</v>
      </c>
      <c r="J204" s="118">
        <v>123</v>
      </c>
      <c r="K204" s="118" t="s">
        <v>260</v>
      </c>
      <c r="L204" s="118" t="s">
        <v>260</v>
      </c>
      <c r="M204" s="118" t="s">
        <v>261</v>
      </c>
      <c r="N204" s="118" t="s">
        <v>262</v>
      </c>
      <c r="O204" s="119">
        <v>0</v>
      </c>
      <c r="P204" s="119">
        <v>0</v>
      </c>
      <c r="Q204" s="119">
        <v>160.92389233700001</v>
      </c>
      <c r="R204" s="119">
        <v>554.78062722199297</v>
      </c>
      <c r="S204" s="119">
        <v>0</v>
      </c>
      <c r="T204" s="119">
        <v>0</v>
      </c>
      <c r="U204" s="119">
        <v>0</v>
      </c>
      <c r="V204" s="119">
        <v>0</v>
      </c>
      <c r="W204" s="119">
        <v>0</v>
      </c>
      <c r="X204" s="119">
        <v>0</v>
      </c>
      <c r="Y204" s="119">
        <v>0</v>
      </c>
      <c r="Z204" s="119"/>
      <c r="AA204" s="119"/>
      <c r="AB204" s="119"/>
      <c r="AC204" s="119"/>
      <c r="AD204" s="119"/>
      <c r="AE204" s="119"/>
      <c r="AF204" s="119"/>
      <c r="AG204" s="119"/>
      <c r="AH204" s="119"/>
      <c r="AI204" s="119"/>
      <c r="AJ204" s="119"/>
      <c r="AK204" s="119"/>
      <c r="AL204" s="119"/>
      <c r="AM204" s="119"/>
      <c r="AN204" s="119"/>
      <c r="AO204" s="119"/>
      <c r="AP204" s="119"/>
      <c r="AQ204" s="119"/>
      <c r="AR204" s="119"/>
      <c r="AS204" s="119"/>
      <c r="AT204" s="119"/>
      <c r="AU204" s="119"/>
      <c r="AV204" s="119"/>
      <c r="AW204" s="119"/>
      <c r="AX204" s="119"/>
      <c r="AY204" s="119"/>
      <c r="AZ204" s="119"/>
      <c r="BA204" s="119"/>
      <c r="BB204" s="119"/>
      <c r="BD204" s="100">
        <v>715.70451955899296</v>
      </c>
      <c r="BF204" s="120">
        <v>4</v>
      </c>
      <c r="BH204" s="43">
        <v>0</v>
      </c>
      <c r="BI204" s="43">
        <v>0</v>
      </c>
      <c r="BJ204" s="43">
        <v>0</v>
      </c>
      <c r="BL204" s="43" t="s">
        <v>263</v>
      </c>
      <c r="BM204" s="43">
        <v>0</v>
      </c>
      <c r="BN204" s="121" t="s">
        <v>263</v>
      </c>
      <c r="BP204" s="122">
        <v>6</v>
      </c>
      <c r="BQ204" s="38" t="s">
        <v>116</v>
      </c>
      <c r="BR204" s="96">
        <v>80</v>
      </c>
      <c r="BT204" s="43">
        <v>6</v>
      </c>
      <c r="BU204" s="43">
        <v>0</v>
      </c>
      <c r="BW204" s="38"/>
      <c r="BX204" s="48">
        <v>0</v>
      </c>
      <c r="BY204" s="48">
        <v>0</v>
      </c>
      <c r="BZ204" s="48">
        <v>0</v>
      </c>
      <c r="CA204" s="48">
        <v>0</v>
      </c>
      <c r="CB204" s="48">
        <v>0</v>
      </c>
      <c r="CC204" s="48">
        <v>0</v>
      </c>
      <c r="CD204" s="48">
        <v>0</v>
      </c>
      <c r="CE204" s="48">
        <v>0</v>
      </c>
      <c r="CF204" s="48"/>
      <c r="CG204" s="48"/>
      <c r="CH204" s="48"/>
      <c r="CI204" s="48">
        <v>0</v>
      </c>
      <c r="CJ204" s="48">
        <v>0</v>
      </c>
      <c r="CK204" s="48">
        <v>0</v>
      </c>
      <c r="CL204" s="48"/>
      <c r="CM204" s="48">
        <v>6</v>
      </c>
      <c r="CO204" s="123">
        <v>0</v>
      </c>
      <c r="CP204" s="123">
        <v>0.22484682985676693</v>
      </c>
      <c r="CQ204" s="123">
        <v>1</v>
      </c>
      <c r="CR204" s="123">
        <v>1</v>
      </c>
      <c r="CS204" s="123">
        <v>1</v>
      </c>
      <c r="CT204" s="123">
        <v>1</v>
      </c>
      <c r="CU204" s="123">
        <v>1</v>
      </c>
      <c r="CV204" s="123">
        <v>1</v>
      </c>
      <c r="CW204" s="123">
        <v>1</v>
      </c>
      <c r="CX204" s="123">
        <v>1</v>
      </c>
      <c r="CZ204" s="2">
        <v>2014</v>
      </c>
      <c r="DA204" s="124">
        <v>41850</v>
      </c>
      <c r="DC204" s="125">
        <v>1</v>
      </c>
      <c r="DD204" s="125">
        <v>1</v>
      </c>
      <c r="DE204" s="125">
        <v>1</v>
      </c>
      <c r="DF204" s="125">
        <v>0.98750000000000004</v>
      </c>
      <c r="DG204" s="125">
        <v>0.97499999999999998</v>
      </c>
      <c r="DH204" s="125">
        <v>0.96250000000000002</v>
      </c>
      <c r="DI204" s="125">
        <v>0.95</v>
      </c>
      <c r="DJ204" s="125">
        <v>0.9375</v>
      </c>
      <c r="DK204" s="125">
        <v>0.92500000000000004</v>
      </c>
      <c r="DL204" s="125">
        <v>0.91249999999999998</v>
      </c>
      <c r="DM204" s="125">
        <v>0.9</v>
      </c>
      <c r="DN204" s="125">
        <v>0.88749999999999996</v>
      </c>
      <c r="DO204" s="125">
        <v>0.875</v>
      </c>
      <c r="DP204" s="125">
        <v>0.86250000000000004</v>
      </c>
      <c r="DQ204" s="125">
        <v>0.85</v>
      </c>
      <c r="DR204" s="125">
        <v>0.83750000000000002</v>
      </c>
      <c r="DS204" s="125">
        <v>0.82499999999999996</v>
      </c>
      <c r="DT204" s="125">
        <v>0.8125</v>
      </c>
      <c r="DU204" s="125">
        <v>0.8</v>
      </c>
      <c r="DV204" s="125">
        <v>0.78749999999999998</v>
      </c>
      <c r="DW204" s="125">
        <v>0.77500000000000002</v>
      </c>
      <c r="DX204" s="125">
        <v>0.76249999999999996</v>
      </c>
      <c r="DY204" s="125">
        <v>0.75</v>
      </c>
      <c r="DZ204" s="125">
        <v>0.73750000000000004</v>
      </c>
      <c r="EA204" s="125">
        <v>0.72499999999999998</v>
      </c>
      <c r="EB204" s="125">
        <v>0.71250000000000002</v>
      </c>
      <c r="EC204" s="125">
        <v>0.7</v>
      </c>
      <c r="ED204" s="125">
        <v>0.6875</v>
      </c>
      <c r="EE204" s="125">
        <v>0.67500000000000004</v>
      </c>
      <c r="EF204" s="125">
        <v>0.66249999999999998</v>
      </c>
      <c r="EG204" s="125">
        <v>0.65</v>
      </c>
      <c r="EH204" s="125">
        <v>0.63749999999999996</v>
      </c>
      <c r="EI204" s="125">
        <v>0.625</v>
      </c>
      <c r="EJ204" s="125">
        <v>0.61250000000000004</v>
      </c>
      <c r="EK204" s="125">
        <v>0.6</v>
      </c>
      <c r="EL204" s="125">
        <v>0.58750000000000002</v>
      </c>
      <c r="EM204" s="125">
        <v>0.57499999999999996</v>
      </c>
      <c r="EN204" s="125">
        <v>0.5625</v>
      </c>
      <c r="EO204" s="125">
        <v>0.55000000000000004</v>
      </c>
      <c r="ER204" s="126">
        <v>0</v>
      </c>
      <c r="ES204" s="126">
        <v>160923.89233700003</v>
      </c>
      <c r="ET204" s="126">
        <v>715704.51955899294</v>
      </c>
      <c r="EU204" s="126">
        <v>706758.2130645056</v>
      </c>
      <c r="EV204" s="126">
        <v>697811.90657001815</v>
      </c>
      <c r="EW204" s="126">
        <v>688865.6000755307</v>
      </c>
      <c r="EX204" s="126">
        <v>679919.29358104325</v>
      </c>
      <c r="EY204" s="126">
        <v>670972.98708655592</v>
      </c>
      <c r="EZ204" s="126">
        <v>662026.68059206847</v>
      </c>
      <c r="FA204" s="126">
        <v>653080.37409758102</v>
      </c>
      <c r="FB204" s="126">
        <v>644134.06760309369</v>
      </c>
      <c r="FC204" s="126">
        <v>635187.76110860624</v>
      </c>
      <c r="FD204" s="126">
        <v>626241.45461411879</v>
      </c>
      <c r="FE204" s="126">
        <v>617295.14811963146</v>
      </c>
      <c r="FF204" s="126">
        <v>608348.84162514401</v>
      </c>
      <c r="FG204" s="126">
        <v>599402.53513065656</v>
      </c>
      <c r="FH204" s="126">
        <v>590456.22863616911</v>
      </c>
      <c r="FI204" s="126">
        <v>581509.92214168177</v>
      </c>
      <c r="FJ204" s="126">
        <v>572563.61564719432</v>
      </c>
      <c r="FK204" s="126">
        <v>563617.30915270688</v>
      </c>
      <c r="FL204" s="126">
        <v>554671.00265821954</v>
      </c>
      <c r="FM204" s="126">
        <v>545724.69616373209</v>
      </c>
      <c r="FN204" s="126">
        <v>536778.38966924464</v>
      </c>
      <c r="FO204" s="126">
        <v>527832.08317475731</v>
      </c>
      <c r="FP204" s="126">
        <v>518885.77668026986</v>
      </c>
      <c r="FQ204" s="126">
        <v>509939.47018578247</v>
      </c>
      <c r="FR204" s="126">
        <v>500993.16369129502</v>
      </c>
      <c r="FS204" s="126">
        <v>492046.85719680763</v>
      </c>
      <c r="FT204" s="126">
        <v>483100.55070232024</v>
      </c>
      <c r="FU204" s="126">
        <v>474154.24420783279</v>
      </c>
      <c r="FV204" s="126">
        <v>465207.9377133454</v>
      </c>
      <c r="FW204" s="126">
        <v>456261.63121885795</v>
      </c>
      <c r="FX204" s="126">
        <v>447315.32472437061</v>
      </c>
      <c r="FY204" s="126">
        <v>438369.01822988322</v>
      </c>
      <c r="FZ204" s="126">
        <v>429422.71173539577</v>
      </c>
      <c r="GA204" s="126">
        <v>420476.40524090838</v>
      </c>
      <c r="GB204" s="126">
        <v>411530.09874642093</v>
      </c>
      <c r="GC204" s="126">
        <v>402583.79225193354</v>
      </c>
      <c r="GD204" s="126">
        <v>393637.48575744615</v>
      </c>
    </row>
    <row r="205" spans="3:186">
      <c r="C205" s="120"/>
      <c r="E205" s="118" t="s">
        <v>672</v>
      </c>
      <c r="F205" s="118" t="s">
        <v>673</v>
      </c>
      <c r="G205" s="118" t="s">
        <v>805</v>
      </c>
      <c r="H205" s="118" t="s">
        <v>806</v>
      </c>
      <c r="I205" s="118" t="s">
        <v>805</v>
      </c>
      <c r="J205" s="118">
        <v>117</v>
      </c>
      <c r="K205" s="118" t="s">
        <v>260</v>
      </c>
      <c r="L205" s="118" t="s">
        <v>260</v>
      </c>
      <c r="M205" s="118" t="s">
        <v>261</v>
      </c>
      <c r="N205" s="118" t="s">
        <v>521</v>
      </c>
      <c r="O205" s="119">
        <v>0</v>
      </c>
      <c r="P205" s="119">
        <v>0</v>
      </c>
      <c r="Q205" s="119">
        <v>86.419509617157303</v>
      </c>
      <c r="R205" s="119">
        <v>0</v>
      </c>
      <c r="S205" s="119">
        <v>0</v>
      </c>
      <c r="T205" s="119">
        <v>0</v>
      </c>
      <c r="U205" s="119">
        <v>0</v>
      </c>
      <c r="V205" s="119">
        <v>0</v>
      </c>
      <c r="W205" s="119">
        <v>0</v>
      </c>
      <c r="X205" s="119">
        <v>0</v>
      </c>
      <c r="Y205" s="119">
        <v>0</v>
      </c>
      <c r="Z205" s="119"/>
      <c r="AA205" s="119"/>
      <c r="AB205" s="119"/>
      <c r="AC205" s="119"/>
      <c r="AD205" s="119"/>
      <c r="AE205" s="119"/>
      <c r="AF205" s="119"/>
      <c r="AG205" s="119"/>
      <c r="AH205" s="119"/>
      <c r="AI205" s="119"/>
      <c r="AJ205" s="119"/>
      <c r="AK205" s="119"/>
      <c r="AL205" s="119"/>
      <c r="AM205" s="119"/>
      <c r="AN205" s="119"/>
      <c r="AO205" s="119"/>
      <c r="AP205" s="119"/>
      <c r="AQ205" s="119"/>
      <c r="AR205" s="119"/>
      <c r="AS205" s="119"/>
      <c r="AT205" s="119"/>
      <c r="AU205" s="119"/>
      <c r="AV205" s="119"/>
      <c r="AW205" s="119"/>
      <c r="AX205" s="119"/>
      <c r="AY205" s="119"/>
      <c r="AZ205" s="119"/>
      <c r="BA205" s="119"/>
      <c r="BB205" s="119"/>
      <c r="BD205" s="100">
        <v>86.419509617157303</v>
      </c>
      <c r="BF205" s="120">
        <v>4</v>
      </c>
      <c r="BH205" s="43">
        <v>0</v>
      </c>
      <c r="BI205" s="43">
        <v>0</v>
      </c>
      <c r="BJ205" s="43">
        <v>0</v>
      </c>
      <c r="BL205" s="43" t="s">
        <v>263</v>
      </c>
      <c r="BM205" s="43">
        <v>0</v>
      </c>
      <c r="BN205" s="121" t="s">
        <v>263</v>
      </c>
      <c r="BP205" s="122">
        <v>6</v>
      </c>
      <c r="BQ205" s="38" t="s">
        <v>116</v>
      </c>
      <c r="BR205" s="96">
        <v>80</v>
      </c>
      <c r="BT205" s="43">
        <v>6</v>
      </c>
      <c r="BU205" s="43">
        <v>0</v>
      </c>
      <c r="BW205" s="38"/>
      <c r="BX205" s="48">
        <v>0</v>
      </c>
      <c r="BY205" s="48">
        <v>0</v>
      </c>
      <c r="BZ205" s="48">
        <v>0</v>
      </c>
      <c r="CA205" s="48">
        <v>0</v>
      </c>
      <c r="CB205" s="48">
        <v>0</v>
      </c>
      <c r="CC205" s="48">
        <v>0</v>
      </c>
      <c r="CD205" s="48">
        <v>0</v>
      </c>
      <c r="CE205" s="48">
        <v>0</v>
      </c>
      <c r="CF205" s="48"/>
      <c r="CG205" s="48"/>
      <c r="CH205" s="48"/>
      <c r="CI205" s="48">
        <v>0</v>
      </c>
      <c r="CJ205" s="48">
        <v>0</v>
      </c>
      <c r="CK205" s="48">
        <v>0</v>
      </c>
      <c r="CL205" s="48"/>
      <c r="CM205" s="48">
        <v>6</v>
      </c>
      <c r="CO205" s="123">
        <v>0</v>
      </c>
      <c r="CP205" s="123">
        <v>1</v>
      </c>
      <c r="CQ205" s="123">
        <v>1</v>
      </c>
      <c r="CR205" s="123">
        <v>1</v>
      </c>
      <c r="CS205" s="123">
        <v>1</v>
      </c>
      <c r="CT205" s="123">
        <v>1</v>
      </c>
      <c r="CU205" s="123">
        <v>1</v>
      </c>
      <c r="CV205" s="123">
        <v>1</v>
      </c>
      <c r="CW205" s="123">
        <v>1</v>
      </c>
      <c r="CX205" s="123">
        <v>1</v>
      </c>
      <c r="CZ205" s="2">
        <v>2013</v>
      </c>
      <c r="DA205" s="124">
        <v>41485</v>
      </c>
      <c r="DC205" s="125">
        <v>1</v>
      </c>
      <c r="DD205" s="125">
        <v>1</v>
      </c>
      <c r="DE205" s="125">
        <v>0.98750000000000004</v>
      </c>
      <c r="DF205" s="125">
        <v>0.97499999999999998</v>
      </c>
      <c r="DG205" s="125">
        <v>0.96250000000000002</v>
      </c>
      <c r="DH205" s="125">
        <v>0.95</v>
      </c>
      <c r="DI205" s="125">
        <v>0.9375</v>
      </c>
      <c r="DJ205" s="125">
        <v>0.92500000000000004</v>
      </c>
      <c r="DK205" s="125">
        <v>0.91249999999999998</v>
      </c>
      <c r="DL205" s="125">
        <v>0.9</v>
      </c>
      <c r="DM205" s="125">
        <v>0.88749999999999996</v>
      </c>
      <c r="DN205" s="125">
        <v>0.875</v>
      </c>
      <c r="DO205" s="125">
        <v>0.86250000000000004</v>
      </c>
      <c r="DP205" s="125">
        <v>0.85</v>
      </c>
      <c r="DQ205" s="125">
        <v>0.83750000000000002</v>
      </c>
      <c r="DR205" s="125">
        <v>0.82499999999999996</v>
      </c>
      <c r="DS205" s="125">
        <v>0.8125</v>
      </c>
      <c r="DT205" s="125">
        <v>0.8</v>
      </c>
      <c r="DU205" s="125">
        <v>0.78749999999999998</v>
      </c>
      <c r="DV205" s="125">
        <v>0.77500000000000002</v>
      </c>
      <c r="DW205" s="125">
        <v>0.76249999999999996</v>
      </c>
      <c r="DX205" s="125">
        <v>0.75</v>
      </c>
      <c r="DY205" s="125">
        <v>0.73750000000000004</v>
      </c>
      <c r="DZ205" s="125">
        <v>0.72499999999999998</v>
      </c>
      <c r="EA205" s="125">
        <v>0.71250000000000002</v>
      </c>
      <c r="EB205" s="125">
        <v>0.7</v>
      </c>
      <c r="EC205" s="125">
        <v>0.6875</v>
      </c>
      <c r="ED205" s="125">
        <v>0.67500000000000004</v>
      </c>
      <c r="EE205" s="125">
        <v>0.66249999999999998</v>
      </c>
      <c r="EF205" s="125">
        <v>0.65</v>
      </c>
      <c r="EG205" s="125">
        <v>0.63749999999999996</v>
      </c>
      <c r="EH205" s="125">
        <v>0.625</v>
      </c>
      <c r="EI205" s="125">
        <v>0.61250000000000004</v>
      </c>
      <c r="EJ205" s="125">
        <v>0.6</v>
      </c>
      <c r="EK205" s="125">
        <v>0.58750000000000002</v>
      </c>
      <c r="EL205" s="125">
        <v>0.57499999999999996</v>
      </c>
      <c r="EM205" s="125">
        <v>0.5625</v>
      </c>
      <c r="EN205" s="125">
        <v>0.55000000000000004</v>
      </c>
      <c r="EO205" s="125">
        <v>0.53749999999999998</v>
      </c>
      <c r="ER205" s="126">
        <v>0</v>
      </c>
      <c r="ES205" s="126">
        <v>86419.50961715731</v>
      </c>
      <c r="ET205" s="126">
        <v>85339.265746942852</v>
      </c>
      <c r="EU205" s="126">
        <v>84259.02187672838</v>
      </c>
      <c r="EV205" s="126">
        <v>83178.778006513909</v>
      </c>
      <c r="EW205" s="126">
        <v>82098.534136299437</v>
      </c>
      <c r="EX205" s="126">
        <v>81018.29026608498</v>
      </c>
      <c r="EY205" s="126">
        <v>79938.046395870522</v>
      </c>
      <c r="EZ205" s="126">
        <v>78857.802525656036</v>
      </c>
      <c r="FA205" s="126">
        <v>77777.558655441579</v>
      </c>
      <c r="FB205" s="126">
        <v>76697.314785227107</v>
      </c>
      <c r="FC205" s="126">
        <v>75617.070915012649</v>
      </c>
      <c r="FD205" s="126">
        <v>74536.827044798178</v>
      </c>
      <c r="FE205" s="126">
        <v>73456.583174583706</v>
      </c>
      <c r="FF205" s="126">
        <v>72376.339304369249</v>
      </c>
      <c r="FG205" s="126">
        <v>71296.095434154777</v>
      </c>
      <c r="FH205" s="126">
        <v>70215.851563940319</v>
      </c>
      <c r="FI205" s="126">
        <v>69135.607693725848</v>
      </c>
      <c r="FJ205" s="126">
        <v>68055.363823511376</v>
      </c>
      <c r="FK205" s="126">
        <v>66975.119953296919</v>
      </c>
      <c r="FL205" s="126">
        <v>65894.876083082447</v>
      </c>
      <c r="FM205" s="126">
        <v>64814.632212867982</v>
      </c>
      <c r="FN205" s="126">
        <v>63734.388342653518</v>
      </c>
      <c r="FO205" s="126">
        <v>62654.144472439046</v>
      </c>
      <c r="FP205" s="126">
        <v>61573.900602224589</v>
      </c>
      <c r="FQ205" s="126">
        <v>60493.656732010109</v>
      </c>
      <c r="FR205" s="126">
        <v>59413.412861795652</v>
      </c>
      <c r="FS205" s="126">
        <v>58333.168991581188</v>
      </c>
      <c r="FT205" s="126">
        <v>57252.925121366716</v>
      </c>
      <c r="FU205" s="126">
        <v>56172.681251152251</v>
      </c>
      <c r="FV205" s="126">
        <v>55092.437380937779</v>
      </c>
      <c r="FW205" s="126">
        <v>54012.193510723315</v>
      </c>
      <c r="FX205" s="126">
        <v>52931.949640508858</v>
      </c>
      <c r="FY205" s="126">
        <v>51851.705770294386</v>
      </c>
      <c r="FZ205" s="126">
        <v>50771.461900079921</v>
      </c>
      <c r="GA205" s="126">
        <v>49691.218029865449</v>
      </c>
      <c r="GB205" s="126">
        <v>48610.974159650985</v>
      </c>
      <c r="GC205" s="126">
        <v>47530.730289436528</v>
      </c>
      <c r="GD205" s="126">
        <v>46450.486419222048</v>
      </c>
    </row>
    <row r="206" spans="3:186">
      <c r="C206" s="120"/>
      <c r="E206" s="118" t="s">
        <v>672</v>
      </c>
      <c r="F206" s="118" t="s">
        <v>673</v>
      </c>
      <c r="G206" s="118" t="s">
        <v>807</v>
      </c>
      <c r="H206" s="118" t="s">
        <v>808</v>
      </c>
      <c r="I206" s="118" t="s">
        <v>809</v>
      </c>
      <c r="J206" s="118">
        <v>171</v>
      </c>
      <c r="K206" s="118" t="s">
        <v>260</v>
      </c>
      <c r="L206" s="118" t="s">
        <v>260</v>
      </c>
      <c r="M206" s="118" t="s">
        <v>261</v>
      </c>
      <c r="N206" s="118" t="s">
        <v>262</v>
      </c>
      <c r="O206" s="119">
        <v>69.459999999999994</v>
      </c>
      <c r="P206" s="119">
        <v>155.46917321207101</v>
      </c>
      <c r="Q206" s="119">
        <v>1032.8306057887301</v>
      </c>
      <c r="R206" s="119">
        <v>356.10315298720798</v>
      </c>
      <c r="S206" s="119">
        <v>0</v>
      </c>
      <c r="T206" s="119">
        <v>0</v>
      </c>
      <c r="U206" s="119">
        <v>0</v>
      </c>
      <c r="V206" s="119">
        <v>0</v>
      </c>
      <c r="W206" s="119">
        <v>0</v>
      </c>
      <c r="X206" s="119">
        <v>0</v>
      </c>
      <c r="Y206" s="119">
        <v>0</v>
      </c>
      <c r="Z206" s="119"/>
      <c r="AA206" s="119"/>
      <c r="AB206" s="119"/>
      <c r="AC206" s="119"/>
      <c r="AD206" s="119"/>
      <c r="AE206" s="119"/>
      <c r="AF206" s="119"/>
      <c r="AG206" s="119"/>
      <c r="AH206" s="119"/>
      <c r="AI206" s="119"/>
      <c r="AJ206" s="119"/>
      <c r="AK206" s="119"/>
      <c r="AL206" s="119"/>
      <c r="AM206" s="119"/>
      <c r="AN206" s="119"/>
      <c r="AO206" s="119"/>
      <c r="AP206" s="119"/>
      <c r="AQ206" s="119"/>
      <c r="AR206" s="119"/>
      <c r="AS206" s="119"/>
      <c r="AT206" s="119"/>
      <c r="AU206" s="119"/>
      <c r="AV206" s="119"/>
      <c r="AW206" s="119"/>
      <c r="AX206" s="119"/>
      <c r="AY206" s="119"/>
      <c r="AZ206" s="119"/>
      <c r="BA206" s="119"/>
      <c r="BB206" s="119"/>
      <c r="BD206" s="100">
        <v>1613.862931988009</v>
      </c>
      <c r="BF206" s="120">
        <v>4</v>
      </c>
      <c r="BH206" s="43">
        <v>396357.88</v>
      </c>
      <c r="BI206" s="43">
        <v>0</v>
      </c>
      <c r="BJ206" s="43">
        <v>0</v>
      </c>
      <c r="BL206" s="43" t="s">
        <v>263</v>
      </c>
      <c r="BM206" s="43">
        <v>0</v>
      </c>
      <c r="BN206" s="121" t="s">
        <v>263</v>
      </c>
      <c r="BP206" s="122">
        <v>6</v>
      </c>
      <c r="BQ206" s="38" t="s">
        <v>116</v>
      </c>
      <c r="BR206" s="96">
        <v>80</v>
      </c>
      <c r="BT206" s="43">
        <v>6</v>
      </c>
      <c r="BU206" s="43">
        <v>0</v>
      </c>
      <c r="BW206" s="38"/>
      <c r="BX206" s="48">
        <v>0</v>
      </c>
      <c r="BY206" s="48">
        <v>0</v>
      </c>
      <c r="BZ206" s="48">
        <v>0</v>
      </c>
      <c r="CA206" s="48">
        <v>0</v>
      </c>
      <c r="CB206" s="48">
        <v>0</v>
      </c>
      <c r="CC206" s="48">
        <v>0</v>
      </c>
      <c r="CD206" s="48">
        <v>6</v>
      </c>
      <c r="CE206" s="48">
        <v>0</v>
      </c>
      <c r="CF206" s="48"/>
      <c r="CG206" s="48"/>
      <c r="CH206" s="48"/>
      <c r="CI206" s="48">
        <v>0</v>
      </c>
      <c r="CJ206" s="48">
        <v>0</v>
      </c>
      <c r="CK206" s="48">
        <v>0</v>
      </c>
      <c r="CL206" s="48"/>
      <c r="CM206" s="48">
        <v>0</v>
      </c>
      <c r="CO206" s="123">
        <v>0.13937315787716614</v>
      </c>
      <c r="CP206" s="123">
        <v>0.77934733741697104</v>
      </c>
      <c r="CQ206" s="123">
        <v>1</v>
      </c>
      <c r="CR206" s="123">
        <v>1</v>
      </c>
      <c r="CS206" s="123">
        <v>1</v>
      </c>
      <c r="CT206" s="123">
        <v>1</v>
      </c>
      <c r="CU206" s="123">
        <v>1</v>
      </c>
      <c r="CV206" s="123">
        <v>1</v>
      </c>
      <c r="CW206" s="123">
        <v>1</v>
      </c>
      <c r="CX206" s="123">
        <v>1</v>
      </c>
      <c r="CZ206" s="2">
        <v>2014</v>
      </c>
      <c r="DA206" s="124">
        <v>41850</v>
      </c>
      <c r="DC206" s="125">
        <v>1</v>
      </c>
      <c r="DD206" s="125">
        <v>1</v>
      </c>
      <c r="DE206" s="125">
        <v>1</v>
      </c>
      <c r="DF206" s="125">
        <v>0.98750000000000004</v>
      </c>
      <c r="DG206" s="125">
        <v>0.97499999999999998</v>
      </c>
      <c r="DH206" s="125">
        <v>0.96250000000000002</v>
      </c>
      <c r="DI206" s="125">
        <v>0.95</v>
      </c>
      <c r="DJ206" s="125">
        <v>0.9375</v>
      </c>
      <c r="DK206" s="125">
        <v>0.92500000000000004</v>
      </c>
      <c r="DL206" s="125">
        <v>0.91249999999999998</v>
      </c>
      <c r="DM206" s="125">
        <v>0.9</v>
      </c>
      <c r="DN206" s="125">
        <v>0.88749999999999996</v>
      </c>
      <c r="DO206" s="125">
        <v>0.875</v>
      </c>
      <c r="DP206" s="125">
        <v>0.86250000000000004</v>
      </c>
      <c r="DQ206" s="125">
        <v>0.85</v>
      </c>
      <c r="DR206" s="125">
        <v>0.83750000000000002</v>
      </c>
      <c r="DS206" s="125">
        <v>0.82499999999999996</v>
      </c>
      <c r="DT206" s="125">
        <v>0.8125</v>
      </c>
      <c r="DU206" s="125">
        <v>0.8</v>
      </c>
      <c r="DV206" s="125">
        <v>0.78749999999999998</v>
      </c>
      <c r="DW206" s="125">
        <v>0.77500000000000002</v>
      </c>
      <c r="DX206" s="125">
        <v>0.76249999999999996</v>
      </c>
      <c r="DY206" s="125">
        <v>0.75</v>
      </c>
      <c r="DZ206" s="125">
        <v>0.73750000000000004</v>
      </c>
      <c r="EA206" s="125">
        <v>0.72499999999999998</v>
      </c>
      <c r="EB206" s="125">
        <v>0.71250000000000002</v>
      </c>
      <c r="EC206" s="125">
        <v>0.7</v>
      </c>
      <c r="ED206" s="125">
        <v>0.6875</v>
      </c>
      <c r="EE206" s="125">
        <v>0.67500000000000004</v>
      </c>
      <c r="EF206" s="125">
        <v>0.66249999999999998</v>
      </c>
      <c r="EG206" s="125">
        <v>0.65</v>
      </c>
      <c r="EH206" s="125">
        <v>0.63749999999999996</v>
      </c>
      <c r="EI206" s="125">
        <v>0.625</v>
      </c>
      <c r="EJ206" s="125">
        <v>0.61250000000000004</v>
      </c>
      <c r="EK206" s="125">
        <v>0.6</v>
      </c>
      <c r="EL206" s="125">
        <v>0.58750000000000002</v>
      </c>
      <c r="EM206" s="125">
        <v>0.57499999999999996</v>
      </c>
      <c r="EN206" s="125">
        <v>0.5625</v>
      </c>
      <c r="EO206" s="125">
        <v>0.55000000000000004</v>
      </c>
      <c r="ER206" s="126">
        <v>551827.05321207107</v>
      </c>
      <c r="ES206" s="126">
        <v>1429188.48578873</v>
      </c>
      <c r="ET206" s="126">
        <v>1785291.6387759382</v>
      </c>
      <c r="EU206" s="126">
        <v>1762975.493291239</v>
      </c>
      <c r="EV206" s="126">
        <v>1740659.3478065396</v>
      </c>
      <c r="EW206" s="126">
        <v>1718343.2023218405</v>
      </c>
      <c r="EX206" s="126">
        <v>1696027.0568371413</v>
      </c>
      <c r="EY206" s="126">
        <v>1673710.9113524421</v>
      </c>
      <c r="EZ206" s="126">
        <v>1651394.7658677429</v>
      </c>
      <c r="FA206" s="126">
        <v>1629078.6203830435</v>
      </c>
      <c r="FB206" s="126">
        <v>1606762.4748983444</v>
      </c>
      <c r="FC206" s="126">
        <v>1584446.329413645</v>
      </c>
      <c r="FD206" s="126">
        <v>1562130.183928946</v>
      </c>
      <c r="FE206" s="126">
        <v>1539814.0384442469</v>
      </c>
      <c r="FF206" s="126">
        <v>1517497.8929595475</v>
      </c>
      <c r="FG206" s="126">
        <v>1495181.7474748483</v>
      </c>
      <c r="FH206" s="126">
        <v>1472865.6019901489</v>
      </c>
      <c r="FI206" s="126">
        <v>1450549.4565054497</v>
      </c>
      <c r="FJ206" s="126">
        <v>1428233.3110207506</v>
      </c>
      <c r="FK206" s="126">
        <v>1405917.1655360514</v>
      </c>
      <c r="FL206" s="126">
        <v>1383601.0200513522</v>
      </c>
      <c r="FM206" s="126">
        <v>1361284.8745666528</v>
      </c>
      <c r="FN206" s="126">
        <v>1338968.7290819536</v>
      </c>
      <c r="FO206" s="126">
        <v>1316652.5835972545</v>
      </c>
      <c r="FP206" s="126">
        <v>1294336.4381125551</v>
      </c>
      <c r="FQ206" s="126">
        <v>1272020.2926278559</v>
      </c>
      <c r="FR206" s="126">
        <v>1249704.1471431567</v>
      </c>
      <c r="FS206" s="126">
        <v>1227388.0016584576</v>
      </c>
      <c r="FT206" s="126">
        <v>1205071.8561737584</v>
      </c>
      <c r="FU206" s="126">
        <v>1182755.710689059</v>
      </c>
      <c r="FV206" s="126">
        <v>1160439.5652043598</v>
      </c>
      <c r="FW206" s="126">
        <v>1138123.4197196604</v>
      </c>
      <c r="FX206" s="126">
        <v>1115807.2742349613</v>
      </c>
      <c r="FY206" s="126">
        <v>1093491.1287502623</v>
      </c>
      <c r="FZ206" s="126">
        <v>1071174.9832655629</v>
      </c>
      <c r="GA206" s="126">
        <v>1048858.8377808637</v>
      </c>
      <c r="GB206" s="126">
        <v>1026542.6922961643</v>
      </c>
      <c r="GC206" s="126">
        <v>1004226.5468114652</v>
      </c>
      <c r="GD206" s="126">
        <v>981910.40132676612</v>
      </c>
    </row>
    <row r="207" spans="3:186">
      <c r="C207" s="120"/>
      <c r="E207" s="118" t="s">
        <v>672</v>
      </c>
      <c r="F207" s="118" t="s">
        <v>673</v>
      </c>
      <c r="G207" s="118" t="s">
        <v>810</v>
      </c>
      <c r="H207" s="118" t="s">
        <v>811</v>
      </c>
      <c r="I207" s="118" t="s">
        <v>812</v>
      </c>
      <c r="J207" s="118">
        <v>120</v>
      </c>
      <c r="K207" s="118" t="s">
        <v>269</v>
      </c>
      <c r="L207" s="118" t="s">
        <v>269</v>
      </c>
      <c r="M207" s="118" t="s">
        <v>261</v>
      </c>
      <c r="N207" s="118" t="s">
        <v>262</v>
      </c>
      <c r="O207" s="119">
        <v>86.46</v>
      </c>
      <c r="P207" s="119">
        <v>192.30050847457599</v>
      </c>
      <c r="Q207" s="119">
        <v>510.79129846985802</v>
      </c>
      <c r="R207" s="119">
        <v>1003.6434930384499</v>
      </c>
      <c r="S207" s="119">
        <v>0</v>
      </c>
      <c r="T207" s="119">
        <v>0</v>
      </c>
      <c r="U207" s="119">
        <v>0</v>
      </c>
      <c r="V207" s="119">
        <v>0</v>
      </c>
      <c r="W207" s="119">
        <v>0</v>
      </c>
      <c r="X207" s="119">
        <v>0</v>
      </c>
      <c r="Y207" s="119">
        <v>0</v>
      </c>
      <c r="Z207" s="119"/>
      <c r="AA207" s="119"/>
      <c r="AB207" s="119"/>
      <c r="AC207" s="119"/>
      <c r="AD207" s="119"/>
      <c r="AE207" s="119"/>
      <c r="AF207" s="119"/>
      <c r="AG207" s="119"/>
      <c r="AH207" s="119"/>
      <c r="AI207" s="119"/>
      <c r="AJ207" s="119"/>
      <c r="AK207" s="119"/>
      <c r="AL207" s="119"/>
      <c r="AM207" s="119"/>
      <c r="AN207" s="119"/>
      <c r="AO207" s="119"/>
      <c r="AP207" s="119"/>
      <c r="AQ207" s="119"/>
      <c r="AR207" s="119"/>
      <c r="AS207" s="119"/>
      <c r="AT207" s="119"/>
      <c r="AU207" s="119"/>
      <c r="AV207" s="119"/>
      <c r="AW207" s="119"/>
      <c r="AX207" s="119"/>
      <c r="AY207" s="119"/>
      <c r="AZ207" s="119"/>
      <c r="BA207" s="119"/>
      <c r="BB207" s="119"/>
      <c r="BD207" s="100">
        <v>1793.1952999828841</v>
      </c>
      <c r="BF207" s="120">
        <v>4</v>
      </c>
      <c r="BH207" s="43">
        <v>469410.56</v>
      </c>
      <c r="BI207" s="43">
        <v>0</v>
      </c>
      <c r="BJ207" s="43">
        <v>0</v>
      </c>
      <c r="BL207" s="43" t="s">
        <v>263</v>
      </c>
      <c r="BM207" s="43">
        <v>0</v>
      </c>
      <c r="BN207" s="121" t="s">
        <v>263</v>
      </c>
      <c r="BP207" s="122">
        <v>6</v>
      </c>
      <c r="BQ207" s="38" t="s">
        <v>116</v>
      </c>
      <c r="BR207" s="96">
        <v>80</v>
      </c>
      <c r="BT207" s="43">
        <v>6</v>
      </c>
      <c r="BU207" s="43">
        <v>0</v>
      </c>
      <c r="BW207" s="38"/>
      <c r="BX207" s="48">
        <v>0</v>
      </c>
      <c r="BY207" s="48">
        <v>0</v>
      </c>
      <c r="BZ207" s="48">
        <v>0</v>
      </c>
      <c r="CA207" s="48">
        <v>0</v>
      </c>
      <c r="CB207" s="48">
        <v>0</v>
      </c>
      <c r="CC207" s="48">
        <v>0</v>
      </c>
      <c r="CD207" s="48">
        <v>0</v>
      </c>
      <c r="CE207" s="48">
        <v>0</v>
      </c>
      <c r="CF207" s="48"/>
      <c r="CG207" s="48"/>
      <c r="CH207" s="48"/>
      <c r="CI207" s="48">
        <v>0</v>
      </c>
      <c r="CJ207" s="48">
        <v>0</v>
      </c>
      <c r="CK207" s="48">
        <v>0</v>
      </c>
      <c r="CL207" s="48"/>
      <c r="CM207" s="48">
        <v>6</v>
      </c>
      <c r="CO207" s="123">
        <v>0.1554546281028267</v>
      </c>
      <c r="CP207" s="123">
        <v>0.44030441466803433</v>
      </c>
      <c r="CQ207" s="123">
        <v>1</v>
      </c>
      <c r="CR207" s="123">
        <v>1</v>
      </c>
      <c r="CS207" s="123">
        <v>1</v>
      </c>
      <c r="CT207" s="123">
        <v>1</v>
      </c>
      <c r="CU207" s="123">
        <v>1</v>
      </c>
      <c r="CV207" s="123">
        <v>1</v>
      </c>
      <c r="CW207" s="123">
        <v>1</v>
      </c>
      <c r="CX207" s="123">
        <v>1</v>
      </c>
      <c r="CZ207" s="2">
        <v>2014</v>
      </c>
      <c r="DA207" s="124">
        <v>41850</v>
      </c>
      <c r="DC207" s="125">
        <v>1</v>
      </c>
      <c r="DD207" s="125">
        <v>1</v>
      </c>
      <c r="DE207" s="125">
        <v>1</v>
      </c>
      <c r="DF207" s="125">
        <v>0.98750000000000004</v>
      </c>
      <c r="DG207" s="125">
        <v>0.97499999999999998</v>
      </c>
      <c r="DH207" s="125">
        <v>0.96250000000000002</v>
      </c>
      <c r="DI207" s="125">
        <v>0.95</v>
      </c>
      <c r="DJ207" s="125">
        <v>0.9375</v>
      </c>
      <c r="DK207" s="125">
        <v>0.92500000000000004</v>
      </c>
      <c r="DL207" s="125">
        <v>0.91249999999999998</v>
      </c>
      <c r="DM207" s="125">
        <v>0.9</v>
      </c>
      <c r="DN207" s="125">
        <v>0.88749999999999996</v>
      </c>
      <c r="DO207" s="125">
        <v>0.875</v>
      </c>
      <c r="DP207" s="125">
        <v>0.86250000000000004</v>
      </c>
      <c r="DQ207" s="125">
        <v>0.85</v>
      </c>
      <c r="DR207" s="125">
        <v>0.83750000000000002</v>
      </c>
      <c r="DS207" s="125">
        <v>0.82499999999999996</v>
      </c>
      <c r="DT207" s="125">
        <v>0.8125</v>
      </c>
      <c r="DU207" s="125">
        <v>0.8</v>
      </c>
      <c r="DV207" s="125">
        <v>0.78749999999999998</v>
      </c>
      <c r="DW207" s="125">
        <v>0.77500000000000002</v>
      </c>
      <c r="DX207" s="125">
        <v>0.76249999999999996</v>
      </c>
      <c r="DY207" s="125">
        <v>0.75</v>
      </c>
      <c r="DZ207" s="125">
        <v>0.73750000000000004</v>
      </c>
      <c r="EA207" s="125">
        <v>0.72499999999999998</v>
      </c>
      <c r="EB207" s="125">
        <v>0.71250000000000002</v>
      </c>
      <c r="EC207" s="125">
        <v>0.7</v>
      </c>
      <c r="ED207" s="125">
        <v>0.6875</v>
      </c>
      <c r="EE207" s="125">
        <v>0.67500000000000004</v>
      </c>
      <c r="EF207" s="125">
        <v>0.66249999999999998</v>
      </c>
      <c r="EG207" s="125">
        <v>0.65</v>
      </c>
      <c r="EH207" s="125">
        <v>0.63749999999999996</v>
      </c>
      <c r="EI207" s="125">
        <v>0.625</v>
      </c>
      <c r="EJ207" s="125">
        <v>0.61250000000000004</v>
      </c>
      <c r="EK207" s="125">
        <v>0.6</v>
      </c>
      <c r="EL207" s="125">
        <v>0.58750000000000002</v>
      </c>
      <c r="EM207" s="125">
        <v>0.57499999999999996</v>
      </c>
      <c r="EN207" s="125">
        <v>0.5625</v>
      </c>
      <c r="EO207" s="125">
        <v>0.55000000000000004</v>
      </c>
      <c r="ER207" s="126">
        <v>661711.06847457599</v>
      </c>
      <c r="ES207" s="126">
        <v>980201.85846985807</v>
      </c>
      <c r="ET207" s="126">
        <v>1983845.3515083082</v>
      </c>
      <c r="EU207" s="126">
        <v>1959047.2846144545</v>
      </c>
      <c r="EV207" s="126">
        <v>1934249.2177206005</v>
      </c>
      <c r="EW207" s="126">
        <v>1909451.1508267466</v>
      </c>
      <c r="EX207" s="126">
        <v>1884653.0839328927</v>
      </c>
      <c r="EY207" s="126">
        <v>1859855.0170390389</v>
      </c>
      <c r="EZ207" s="126">
        <v>1835056.9501451852</v>
      </c>
      <c r="FA207" s="126">
        <v>1810258.8832513313</v>
      </c>
      <c r="FB207" s="126">
        <v>1785460.8163574773</v>
      </c>
      <c r="FC207" s="126">
        <v>1760662.7494636234</v>
      </c>
      <c r="FD207" s="126">
        <v>1735864.6825697697</v>
      </c>
      <c r="FE207" s="126">
        <v>1711066.615675916</v>
      </c>
      <c r="FF207" s="126">
        <v>1686268.548782062</v>
      </c>
      <c r="FG207" s="126">
        <v>1661470.4818882081</v>
      </c>
      <c r="FH207" s="126">
        <v>1636672.4149943541</v>
      </c>
      <c r="FI207" s="126">
        <v>1611874.3481005004</v>
      </c>
      <c r="FJ207" s="126">
        <v>1587076.2812066467</v>
      </c>
      <c r="FK207" s="126">
        <v>1562278.2143127928</v>
      </c>
      <c r="FL207" s="126">
        <v>1537480.1474189388</v>
      </c>
      <c r="FM207" s="126">
        <v>1512682.0805250849</v>
      </c>
      <c r="FN207" s="126">
        <v>1487884.0136312312</v>
      </c>
      <c r="FO207" s="126">
        <v>1463085.9467373774</v>
      </c>
      <c r="FP207" s="126">
        <v>1438287.8798435235</v>
      </c>
      <c r="FQ207" s="126">
        <v>1413489.8129496695</v>
      </c>
      <c r="FR207" s="126">
        <v>1388691.7460558156</v>
      </c>
      <c r="FS207" s="126">
        <v>1363893.6791619619</v>
      </c>
      <c r="FT207" s="126">
        <v>1339095.6122681082</v>
      </c>
      <c r="FU207" s="126">
        <v>1314297.5453742542</v>
      </c>
      <c r="FV207" s="126">
        <v>1289499.4784804003</v>
      </c>
      <c r="FW207" s="126">
        <v>1264701.4115865463</v>
      </c>
      <c r="FX207" s="126">
        <v>1239903.3446926926</v>
      </c>
      <c r="FY207" s="126">
        <v>1215105.2777988389</v>
      </c>
      <c r="FZ207" s="126">
        <v>1190307.210904985</v>
      </c>
      <c r="GA207" s="126">
        <v>1165509.144011131</v>
      </c>
      <c r="GB207" s="126">
        <v>1140711.0771172771</v>
      </c>
      <c r="GC207" s="126">
        <v>1115913.0102234234</v>
      </c>
      <c r="GD207" s="126">
        <v>1091114.9433295697</v>
      </c>
    </row>
    <row r="208" spans="3:186">
      <c r="C208" s="120"/>
      <c r="E208" s="118" t="s">
        <v>672</v>
      </c>
      <c r="F208" s="118" t="s">
        <v>673</v>
      </c>
      <c r="G208" s="118" t="s">
        <v>813</v>
      </c>
      <c r="H208" s="118" t="s">
        <v>814</v>
      </c>
      <c r="I208" s="118" t="s">
        <v>815</v>
      </c>
      <c r="J208" s="118">
        <v>153</v>
      </c>
      <c r="K208" s="118" t="s">
        <v>260</v>
      </c>
      <c r="L208" s="118" t="s">
        <v>260</v>
      </c>
      <c r="M208" s="118" t="s">
        <v>261</v>
      </c>
      <c r="N208" s="118" t="s">
        <v>262</v>
      </c>
      <c r="O208" s="119">
        <v>70.84</v>
      </c>
      <c r="P208" s="119">
        <v>178.56692434890499</v>
      </c>
      <c r="Q208" s="119">
        <v>1664.11337695569</v>
      </c>
      <c r="R208" s="119">
        <v>977.84652567654996</v>
      </c>
      <c r="S208" s="119">
        <v>0</v>
      </c>
      <c r="T208" s="119">
        <v>0</v>
      </c>
      <c r="U208" s="119">
        <v>0</v>
      </c>
      <c r="V208" s="119">
        <v>0</v>
      </c>
      <c r="W208" s="119">
        <v>0</v>
      </c>
      <c r="X208" s="119">
        <v>0</v>
      </c>
      <c r="Y208" s="119">
        <v>0</v>
      </c>
      <c r="Z208" s="119"/>
      <c r="AA208" s="119"/>
      <c r="AB208" s="119"/>
      <c r="AC208" s="119"/>
      <c r="AD208" s="119"/>
      <c r="AE208" s="119"/>
      <c r="AF208" s="119"/>
      <c r="AG208" s="119"/>
      <c r="AH208" s="119"/>
      <c r="AI208" s="119"/>
      <c r="AJ208" s="119"/>
      <c r="AK208" s="119"/>
      <c r="AL208" s="119"/>
      <c r="AM208" s="119"/>
      <c r="AN208" s="119"/>
      <c r="AO208" s="119"/>
      <c r="AP208" s="119"/>
      <c r="AQ208" s="119"/>
      <c r="AR208" s="119"/>
      <c r="AS208" s="119"/>
      <c r="AT208" s="119"/>
      <c r="AU208" s="119"/>
      <c r="AV208" s="119"/>
      <c r="AW208" s="119"/>
      <c r="AX208" s="119"/>
      <c r="AY208" s="119"/>
      <c r="AZ208" s="119"/>
      <c r="BA208" s="119"/>
      <c r="BB208" s="119"/>
      <c r="BD208" s="100">
        <v>2891.3668269811451</v>
      </c>
      <c r="BF208" s="120">
        <v>4</v>
      </c>
      <c r="BH208" s="43">
        <v>318674.61</v>
      </c>
      <c r="BI208" s="43">
        <v>0</v>
      </c>
      <c r="BJ208" s="43">
        <v>0</v>
      </c>
      <c r="BL208" s="43" t="s">
        <v>263</v>
      </c>
      <c r="BM208" s="43">
        <v>0</v>
      </c>
      <c r="BN208" s="121" t="s">
        <v>263</v>
      </c>
      <c r="BP208" s="122">
        <v>6</v>
      </c>
      <c r="BQ208" s="38" t="s">
        <v>116</v>
      </c>
      <c r="BR208" s="96">
        <v>80</v>
      </c>
      <c r="BT208" s="43">
        <v>6</v>
      </c>
      <c r="BU208" s="43">
        <v>0</v>
      </c>
      <c r="BW208" s="38"/>
      <c r="BX208" s="48">
        <v>0</v>
      </c>
      <c r="BY208" s="48">
        <v>0</v>
      </c>
      <c r="BZ208" s="48">
        <v>0</v>
      </c>
      <c r="CA208" s="48">
        <v>0</v>
      </c>
      <c r="CB208" s="48">
        <v>0</v>
      </c>
      <c r="CC208" s="48">
        <v>0</v>
      </c>
      <c r="CD208" s="48">
        <v>6</v>
      </c>
      <c r="CE208" s="48">
        <v>0</v>
      </c>
      <c r="CF208" s="48"/>
      <c r="CG208" s="48"/>
      <c r="CH208" s="48"/>
      <c r="CI208" s="48">
        <v>0</v>
      </c>
      <c r="CJ208" s="48">
        <v>0</v>
      </c>
      <c r="CK208" s="48">
        <v>0</v>
      </c>
      <c r="CL208" s="48"/>
      <c r="CM208" s="48">
        <v>0</v>
      </c>
      <c r="CO208" s="123">
        <v>8.6259177500943016E-2</v>
      </c>
      <c r="CP208" s="123">
        <v>0.66180475042057796</v>
      </c>
      <c r="CQ208" s="123">
        <v>1</v>
      </c>
      <c r="CR208" s="123">
        <v>1</v>
      </c>
      <c r="CS208" s="123">
        <v>1</v>
      </c>
      <c r="CT208" s="123">
        <v>1</v>
      </c>
      <c r="CU208" s="123">
        <v>1</v>
      </c>
      <c r="CV208" s="123">
        <v>1</v>
      </c>
      <c r="CW208" s="123">
        <v>1</v>
      </c>
      <c r="CX208" s="123">
        <v>1</v>
      </c>
      <c r="CZ208" s="2">
        <v>2014</v>
      </c>
      <c r="DA208" s="124">
        <v>41850</v>
      </c>
      <c r="DC208" s="125">
        <v>1</v>
      </c>
      <c r="DD208" s="125">
        <v>1</v>
      </c>
      <c r="DE208" s="125">
        <v>1</v>
      </c>
      <c r="DF208" s="125">
        <v>0.98750000000000004</v>
      </c>
      <c r="DG208" s="125">
        <v>0.97499999999999998</v>
      </c>
      <c r="DH208" s="125">
        <v>0.96250000000000002</v>
      </c>
      <c r="DI208" s="125">
        <v>0.95</v>
      </c>
      <c r="DJ208" s="125">
        <v>0.9375</v>
      </c>
      <c r="DK208" s="125">
        <v>0.92500000000000004</v>
      </c>
      <c r="DL208" s="125">
        <v>0.91249999999999998</v>
      </c>
      <c r="DM208" s="125">
        <v>0.9</v>
      </c>
      <c r="DN208" s="125">
        <v>0.88749999999999996</v>
      </c>
      <c r="DO208" s="125">
        <v>0.875</v>
      </c>
      <c r="DP208" s="125">
        <v>0.86250000000000004</v>
      </c>
      <c r="DQ208" s="125">
        <v>0.85</v>
      </c>
      <c r="DR208" s="125">
        <v>0.83750000000000002</v>
      </c>
      <c r="DS208" s="125">
        <v>0.82499999999999996</v>
      </c>
      <c r="DT208" s="125">
        <v>0.8125</v>
      </c>
      <c r="DU208" s="125">
        <v>0.8</v>
      </c>
      <c r="DV208" s="125">
        <v>0.78749999999999998</v>
      </c>
      <c r="DW208" s="125">
        <v>0.77500000000000002</v>
      </c>
      <c r="DX208" s="125">
        <v>0.76249999999999996</v>
      </c>
      <c r="DY208" s="125">
        <v>0.75</v>
      </c>
      <c r="DZ208" s="125">
        <v>0.73750000000000004</v>
      </c>
      <c r="EA208" s="125">
        <v>0.72499999999999998</v>
      </c>
      <c r="EB208" s="125">
        <v>0.71250000000000002</v>
      </c>
      <c r="EC208" s="125">
        <v>0.7</v>
      </c>
      <c r="ED208" s="125">
        <v>0.6875</v>
      </c>
      <c r="EE208" s="125">
        <v>0.67500000000000004</v>
      </c>
      <c r="EF208" s="125">
        <v>0.66249999999999998</v>
      </c>
      <c r="EG208" s="125">
        <v>0.65</v>
      </c>
      <c r="EH208" s="125">
        <v>0.63749999999999996</v>
      </c>
      <c r="EI208" s="125">
        <v>0.625</v>
      </c>
      <c r="EJ208" s="125">
        <v>0.61250000000000004</v>
      </c>
      <c r="EK208" s="125">
        <v>0.6</v>
      </c>
      <c r="EL208" s="125">
        <v>0.58750000000000002</v>
      </c>
      <c r="EM208" s="125">
        <v>0.57499999999999996</v>
      </c>
      <c r="EN208" s="125">
        <v>0.5625</v>
      </c>
      <c r="EO208" s="125">
        <v>0.55000000000000004</v>
      </c>
      <c r="ER208" s="126">
        <v>497241.53434890497</v>
      </c>
      <c r="ES208" s="126">
        <v>1982787.9869556902</v>
      </c>
      <c r="ET208" s="126">
        <v>2960634.5126322396</v>
      </c>
      <c r="EU208" s="126">
        <v>2923626.5812243368</v>
      </c>
      <c r="EV208" s="126">
        <v>2886618.6498164334</v>
      </c>
      <c r="EW208" s="126">
        <v>2849610.7184085306</v>
      </c>
      <c r="EX208" s="126">
        <v>2812602.7870006277</v>
      </c>
      <c r="EY208" s="126">
        <v>2775594.8555927249</v>
      </c>
      <c r="EZ208" s="126">
        <v>2738586.9241848215</v>
      </c>
      <c r="FA208" s="126">
        <v>2701578.9927769187</v>
      </c>
      <c r="FB208" s="126">
        <v>2664571.0613690158</v>
      </c>
      <c r="FC208" s="126">
        <v>2627563.1299611125</v>
      </c>
      <c r="FD208" s="126">
        <v>2590555.1985532097</v>
      </c>
      <c r="FE208" s="126">
        <v>2553547.2671453068</v>
      </c>
      <c r="FF208" s="126">
        <v>2516539.3357374035</v>
      </c>
      <c r="FG208" s="126">
        <v>2479531.4043295006</v>
      </c>
      <c r="FH208" s="126">
        <v>2442523.4729215978</v>
      </c>
      <c r="FI208" s="126">
        <v>2405515.5415136945</v>
      </c>
      <c r="FJ208" s="126">
        <v>2368507.6101057916</v>
      </c>
      <c r="FK208" s="126">
        <v>2331499.6786978887</v>
      </c>
      <c r="FL208" s="126">
        <v>2294491.7472899859</v>
      </c>
      <c r="FM208" s="126">
        <v>2257483.8158820826</v>
      </c>
      <c r="FN208" s="126">
        <v>2220475.8844741797</v>
      </c>
      <c r="FO208" s="126">
        <v>2183467.9530662769</v>
      </c>
      <c r="FP208" s="126">
        <v>2146460.0216583735</v>
      </c>
      <c r="FQ208" s="126">
        <v>2109452.0902504707</v>
      </c>
      <c r="FR208" s="126">
        <v>2072444.1588425676</v>
      </c>
      <c r="FS208" s="126">
        <v>2035436.2274346647</v>
      </c>
      <c r="FT208" s="126">
        <v>1998428.2960267619</v>
      </c>
      <c r="FU208" s="126">
        <v>1961420.3646188588</v>
      </c>
      <c r="FV208" s="126">
        <v>1924412.4332109557</v>
      </c>
      <c r="FW208" s="126">
        <v>1887404.5018030526</v>
      </c>
      <c r="FX208" s="126">
        <v>1850396.5703951498</v>
      </c>
      <c r="FY208" s="126">
        <v>1813388.6389872469</v>
      </c>
      <c r="FZ208" s="126">
        <v>1776380.7075793438</v>
      </c>
      <c r="GA208" s="126">
        <v>1739372.7761714407</v>
      </c>
      <c r="GB208" s="126">
        <v>1702364.8447635376</v>
      </c>
      <c r="GC208" s="126">
        <v>1665356.9133556348</v>
      </c>
      <c r="GD208" s="126">
        <v>1628348.9819477319</v>
      </c>
    </row>
    <row r="209" spans="3:186">
      <c r="C209" s="120"/>
      <c r="E209" s="118" t="s">
        <v>672</v>
      </c>
      <c r="F209" s="118" t="s">
        <v>673</v>
      </c>
      <c r="G209" s="118" t="s">
        <v>816</v>
      </c>
      <c r="H209" s="118" t="s">
        <v>817</v>
      </c>
      <c r="I209" s="118" t="s">
        <v>818</v>
      </c>
      <c r="J209" s="118">
        <v>0</v>
      </c>
      <c r="K209" s="118" t="s">
        <v>260</v>
      </c>
      <c r="L209" s="118" t="s">
        <v>260</v>
      </c>
      <c r="M209" s="118" t="s">
        <v>261</v>
      </c>
      <c r="N209" s="118" t="s">
        <v>262</v>
      </c>
      <c r="O209" s="119">
        <v>3903.4186100000002</v>
      </c>
      <c r="P209" s="119">
        <v>5.97</v>
      </c>
      <c r="Q209" s="119">
        <v>0</v>
      </c>
      <c r="R209" s="119">
        <v>0</v>
      </c>
      <c r="S209" s="119">
        <v>0</v>
      </c>
      <c r="T209" s="119">
        <v>0</v>
      </c>
      <c r="U209" s="119">
        <v>0</v>
      </c>
      <c r="V209" s="119">
        <v>0</v>
      </c>
      <c r="W209" s="119">
        <v>0</v>
      </c>
      <c r="X209" s="119">
        <v>0</v>
      </c>
      <c r="Y209" s="119">
        <v>0</v>
      </c>
      <c r="Z209" s="119"/>
      <c r="AA209" s="119"/>
      <c r="AB209" s="119"/>
      <c r="AC209" s="119"/>
      <c r="AD209" s="119"/>
      <c r="AE209" s="119"/>
      <c r="AF209" s="119"/>
      <c r="AG209" s="119"/>
      <c r="AH209" s="119"/>
      <c r="AI209" s="119"/>
      <c r="AJ209" s="119"/>
      <c r="AK209" s="119"/>
      <c r="AL209" s="119"/>
      <c r="AM209" s="119"/>
      <c r="AN209" s="119"/>
      <c r="AO209" s="119"/>
      <c r="AP209" s="119"/>
      <c r="AQ209" s="119"/>
      <c r="AR209" s="119"/>
      <c r="AS209" s="119"/>
      <c r="AT209" s="119"/>
      <c r="AU209" s="119"/>
      <c r="AV209" s="119"/>
      <c r="AW209" s="119"/>
      <c r="AX209" s="119"/>
      <c r="AY209" s="119"/>
      <c r="AZ209" s="119"/>
      <c r="BA209" s="119"/>
      <c r="BB209" s="119"/>
      <c r="BD209" s="100">
        <v>3909.38861</v>
      </c>
      <c r="BF209" s="120">
        <v>4</v>
      </c>
      <c r="BH209" s="43">
        <v>3989317.76</v>
      </c>
      <c r="BI209" s="43">
        <v>0</v>
      </c>
      <c r="BJ209" s="43">
        <v>0</v>
      </c>
      <c r="BL209" s="43" t="s">
        <v>263</v>
      </c>
      <c r="BM209" s="43">
        <v>0</v>
      </c>
      <c r="BN209" s="121" t="s">
        <v>263</v>
      </c>
      <c r="BP209" s="122">
        <v>6</v>
      </c>
      <c r="BQ209" s="38" t="s">
        <v>116</v>
      </c>
      <c r="BR209" s="96">
        <v>80</v>
      </c>
      <c r="BT209" s="43">
        <v>6</v>
      </c>
      <c r="BU209" s="43">
        <v>0</v>
      </c>
      <c r="BW209" s="38"/>
      <c r="BX209" s="48">
        <v>0</v>
      </c>
      <c r="BY209" s="48">
        <v>0</v>
      </c>
      <c r="BZ209" s="48">
        <v>0</v>
      </c>
      <c r="CA209" s="48">
        <v>0</v>
      </c>
      <c r="CB209" s="48">
        <v>0</v>
      </c>
      <c r="CC209" s="48">
        <v>0</v>
      </c>
      <c r="CD209" s="48">
        <v>6</v>
      </c>
      <c r="CE209" s="48">
        <v>0</v>
      </c>
      <c r="CF209" s="48"/>
      <c r="CG209" s="48"/>
      <c r="CH209" s="48"/>
      <c r="CI209" s="48">
        <v>0</v>
      </c>
      <c r="CJ209" s="48">
        <v>0</v>
      </c>
      <c r="CK209" s="48">
        <v>0</v>
      </c>
      <c r="CL209" s="48"/>
      <c r="CM209" s="48">
        <v>0</v>
      </c>
      <c r="CO209" s="123">
        <v>1</v>
      </c>
      <c r="CP209" s="123">
        <v>1</v>
      </c>
      <c r="CQ209" s="123">
        <v>1</v>
      </c>
      <c r="CR209" s="123">
        <v>1</v>
      </c>
      <c r="CS209" s="123">
        <v>1</v>
      </c>
      <c r="CT209" s="123">
        <v>1</v>
      </c>
      <c r="CU209" s="123">
        <v>1</v>
      </c>
      <c r="CV209" s="123">
        <v>1</v>
      </c>
      <c r="CW209" s="123">
        <v>1</v>
      </c>
      <c r="CX209" s="123">
        <v>1</v>
      </c>
      <c r="CZ209" s="2">
        <v>2012</v>
      </c>
      <c r="DA209" s="124">
        <v>41120</v>
      </c>
      <c r="DC209" s="125">
        <v>1</v>
      </c>
      <c r="DD209" s="125">
        <v>0.98750000000000004</v>
      </c>
      <c r="DE209" s="125">
        <v>0.97499999999999998</v>
      </c>
      <c r="DF209" s="125">
        <v>0.96250000000000002</v>
      </c>
      <c r="DG209" s="125">
        <v>0.95</v>
      </c>
      <c r="DH209" s="125">
        <v>0.9375</v>
      </c>
      <c r="DI209" s="125">
        <v>0.92500000000000004</v>
      </c>
      <c r="DJ209" s="125">
        <v>0.91249999999999998</v>
      </c>
      <c r="DK209" s="125">
        <v>0.9</v>
      </c>
      <c r="DL209" s="125">
        <v>0.88749999999999996</v>
      </c>
      <c r="DM209" s="125">
        <v>0.875</v>
      </c>
      <c r="DN209" s="125">
        <v>0.86250000000000004</v>
      </c>
      <c r="DO209" s="125">
        <v>0.85</v>
      </c>
      <c r="DP209" s="125">
        <v>0.83750000000000002</v>
      </c>
      <c r="DQ209" s="125">
        <v>0.82499999999999996</v>
      </c>
      <c r="DR209" s="125">
        <v>0.8125</v>
      </c>
      <c r="DS209" s="125">
        <v>0.8</v>
      </c>
      <c r="DT209" s="125">
        <v>0.78749999999999998</v>
      </c>
      <c r="DU209" s="125">
        <v>0.77500000000000002</v>
      </c>
      <c r="DV209" s="125">
        <v>0.76249999999999996</v>
      </c>
      <c r="DW209" s="125">
        <v>0.75</v>
      </c>
      <c r="DX209" s="125">
        <v>0.73750000000000004</v>
      </c>
      <c r="DY209" s="125">
        <v>0.72499999999999998</v>
      </c>
      <c r="DZ209" s="125">
        <v>0.71250000000000002</v>
      </c>
      <c r="EA209" s="125">
        <v>0.7</v>
      </c>
      <c r="EB209" s="125">
        <v>0.6875</v>
      </c>
      <c r="EC209" s="125">
        <v>0.67500000000000004</v>
      </c>
      <c r="ED209" s="125">
        <v>0.66249999999999998</v>
      </c>
      <c r="EE209" s="125">
        <v>0.65</v>
      </c>
      <c r="EF209" s="125">
        <v>0.63749999999999996</v>
      </c>
      <c r="EG209" s="125">
        <v>0.625</v>
      </c>
      <c r="EH209" s="125">
        <v>0.61250000000000004</v>
      </c>
      <c r="EI209" s="125">
        <v>0.6</v>
      </c>
      <c r="EJ209" s="125">
        <v>0.58750000000000002</v>
      </c>
      <c r="EK209" s="125">
        <v>0.57499999999999996</v>
      </c>
      <c r="EL209" s="125">
        <v>0.5625</v>
      </c>
      <c r="EM209" s="125">
        <v>0.55000000000000004</v>
      </c>
      <c r="EN209" s="125">
        <v>0.53749999999999998</v>
      </c>
      <c r="EO209" s="125">
        <v>0.52500000000000002</v>
      </c>
      <c r="ER209" s="126">
        <v>3995287.76</v>
      </c>
      <c r="ES209" s="126">
        <v>3939451.2880000002</v>
      </c>
      <c r="ET209" s="126">
        <v>3889584.8159999996</v>
      </c>
      <c r="EU209" s="126">
        <v>3839718.344</v>
      </c>
      <c r="EV209" s="126">
        <v>3789851.8719999995</v>
      </c>
      <c r="EW209" s="126">
        <v>3739985.4</v>
      </c>
      <c r="EX209" s="126">
        <v>3690118.9279999998</v>
      </c>
      <c r="EY209" s="126">
        <v>3640252.4559999998</v>
      </c>
      <c r="EZ209" s="126">
        <v>3590385.9839999997</v>
      </c>
      <c r="FA209" s="126">
        <v>3540519.5119999996</v>
      </c>
      <c r="FB209" s="126">
        <v>3490653.04</v>
      </c>
      <c r="FC209" s="126">
        <v>3440786.568</v>
      </c>
      <c r="FD209" s="126">
        <v>3390920.0959999999</v>
      </c>
      <c r="FE209" s="126">
        <v>3341053.6239999998</v>
      </c>
      <c r="FF209" s="126">
        <v>3291187.1519999998</v>
      </c>
      <c r="FG209" s="126">
        <v>3241320.6799999997</v>
      </c>
      <c r="FH209" s="126">
        <v>3191454.2080000001</v>
      </c>
      <c r="FI209" s="126">
        <v>3141587.7359999996</v>
      </c>
      <c r="FJ209" s="126">
        <v>3091721.264</v>
      </c>
      <c r="FK209" s="126">
        <v>3041854.7919999994</v>
      </c>
      <c r="FL209" s="126">
        <v>2991988.32</v>
      </c>
      <c r="FM209" s="126">
        <v>2942121.8480000002</v>
      </c>
      <c r="FN209" s="126">
        <v>2892255.3759999997</v>
      </c>
      <c r="FO209" s="126">
        <v>2842388.9040000001</v>
      </c>
      <c r="FP209" s="126">
        <v>2792522.4319999996</v>
      </c>
      <c r="FQ209" s="126">
        <v>2742655.96</v>
      </c>
      <c r="FR209" s="126">
        <v>2692789.4879999999</v>
      </c>
      <c r="FS209" s="126">
        <v>2642923.0159999998</v>
      </c>
      <c r="FT209" s="126">
        <v>2593056.5439999998</v>
      </c>
      <c r="FU209" s="126">
        <v>2543190.0719999997</v>
      </c>
      <c r="FV209" s="126">
        <v>2493323.5999999996</v>
      </c>
      <c r="FW209" s="126">
        <v>2443457.128</v>
      </c>
      <c r="FX209" s="126">
        <v>2393590.656</v>
      </c>
      <c r="FY209" s="126">
        <v>2343724.1839999999</v>
      </c>
      <c r="FZ209" s="126">
        <v>2293857.7119999998</v>
      </c>
      <c r="GA209" s="126">
        <v>2243991.2399999998</v>
      </c>
      <c r="GB209" s="126">
        <v>2194124.7680000002</v>
      </c>
      <c r="GC209" s="126">
        <v>2144258.2959999996</v>
      </c>
      <c r="GD209" s="126">
        <v>2094391.824</v>
      </c>
    </row>
    <row r="210" spans="3:186">
      <c r="C210" s="120"/>
      <c r="E210" s="118" t="s">
        <v>672</v>
      </c>
      <c r="F210" s="118" t="s">
        <v>673</v>
      </c>
      <c r="G210" s="118" t="s">
        <v>819</v>
      </c>
      <c r="H210" s="118" t="s">
        <v>820</v>
      </c>
      <c r="I210" s="118" t="s">
        <v>821</v>
      </c>
      <c r="J210" s="118">
        <v>153</v>
      </c>
      <c r="K210" s="118" t="s">
        <v>260</v>
      </c>
      <c r="L210" s="118" t="s">
        <v>260</v>
      </c>
      <c r="M210" s="118" t="s">
        <v>261</v>
      </c>
      <c r="N210" s="118" t="s">
        <v>262</v>
      </c>
      <c r="O210" s="119">
        <v>26.8</v>
      </c>
      <c r="P210" s="119">
        <v>138.334477056635</v>
      </c>
      <c r="Q210" s="119">
        <v>815.02635177809896</v>
      </c>
      <c r="R210" s="119">
        <v>797.78168213419895</v>
      </c>
      <c r="S210" s="119">
        <v>0</v>
      </c>
      <c r="T210" s="119">
        <v>0</v>
      </c>
      <c r="U210" s="119">
        <v>0</v>
      </c>
      <c r="V210" s="119">
        <v>0</v>
      </c>
      <c r="W210" s="119">
        <v>0</v>
      </c>
      <c r="X210" s="119">
        <v>0</v>
      </c>
      <c r="Y210" s="119">
        <v>0</v>
      </c>
      <c r="Z210" s="119"/>
      <c r="AA210" s="119"/>
      <c r="AB210" s="119"/>
      <c r="AC210" s="119"/>
      <c r="AD210" s="119"/>
      <c r="AE210" s="119"/>
      <c r="AF210" s="119"/>
      <c r="AG210" s="119"/>
      <c r="AH210" s="119"/>
      <c r="AI210" s="119"/>
      <c r="AJ210" s="119"/>
      <c r="AK210" s="119"/>
      <c r="AL210" s="119"/>
      <c r="AM210" s="119"/>
      <c r="AN210" s="119"/>
      <c r="AO210" s="119"/>
      <c r="AP210" s="119"/>
      <c r="AQ210" s="119"/>
      <c r="AR210" s="119"/>
      <c r="AS210" s="119"/>
      <c r="AT210" s="119"/>
      <c r="AU210" s="119"/>
      <c r="AV210" s="119"/>
      <c r="AW210" s="119"/>
      <c r="AX210" s="119"/>
      <c r="AY210" s="119"/>
      <c r="AZ210" s="119"/>
      <c r="BA210" s="119"/>
      <c r="BB210" s="119"/>
      <c r="BD210" s="100">
        <v>1777.9425109689328</v>
      </c>
      <c r="BF210" s="120">
        <v>4</v>
      </c>
      <c r="BH210" s="43">
        <v>137783.29</v>
      </c>
      <c r="BI210" s="43">
        <v>0</v>
      </c>
      <c r="BJ210" s="43">
        <v>0</v>
      </c>
      <c r="BL210" s="43" t="s">
        <v>263</v>
      </c>
      <c r="BM210" s="43">
        <v>0</v>
      </c>
      <c r="BN210" s="121" t="s">
        <v>263</v>
      </c>
      <c r="BP210" s="122">
        <v>6</v>
      </c>
      <c r="BQ210" s="38" t="s">
        <v>116</v>
      </c>
      <c r="BR210" s="96">
        <v>80</v>
      </c>
      <c r="BT210" s="43">
        <v>6</v>
      </c>
      <c r="BU210" s="43">
        <v>0</v>
      </c>
      <c r="BW210" s="38"/>
      <c r="BX210" s="48">
        <v>0</v>
      </c>
      <c r="BY210" s="48">
        <v>0</v>
      </c>
      <c r="BZ210" s="48">
        <v>0</v>
      </c>
      <c r="CA210" s="48">
        <v>0</v>
      </c>
      <c r="CB210" s="48">
        <v>0</v>
      </c>
      <c r="CC210" s="48">
        <v>0</v>
      </c>
      <c r="CD210" s="48">
        <v>6</v>
      </c>
      <c r="CE210" s="48">
        <v>0</v>
      </c>
      <c r="CF210" s="48"/>
      <c r="CG210" s="48"/>
      <c r="CH210" s="48"/>
      <c r="CI210" s="48">
        <v>0</v>
      </c>
      <c r="CJ210" s="48">
        <v>0</v>
      </c>
      <c r="CK210" s="48">
        <v>0</v>
      </c>
      <c r="CL210" s="48"/>
      <c r="CM210" s="48">
        <v>0</v>
      </c>
      <c r="CO210" s="123">
        <v>9.2879536901697105E-2</v>
      </c>
      <c r="CP210" s="123">
        <v>0.55128938241122971</v>
      </c>
      <c r="CQ210" s="123">
        <v>1</v>
      </c>
      <c r="CR210" s="123">
        <v>1</v>
      </c>
      <c r="CS210" s="123">
        <v>1</v>
      </c>
      <c r="CT210" s="123">
        <v>1</v>
      </c>
      <c r="CU210" s="123">
        <v>1</v>
      </c>
      <c r="CV210" s="123">
        <v>1</v>
      </c>
      <c r="CW210" s="123">
        <v>1</v>
      </c>
      <c r="CX210" s="123">
        <v>1</v>
      </c>
      <c r="CZ210" s="2">
        <v>2014</v>
      </c>
      <c r="DA210" s="124">
        <v>41850</v>
      </c>
      <c r="DC210" s="125">
        <v>1</v>
      </c>
      <c r="DD210" s="125">
        <v>1</v>
      </c>
      <c r="DE210" s="125">
        <v>1</v>
      </c>
      <c r="DF210" s="125">
        <v>0.98750000000000004</v>
      </c>
      <c r="DG210" s="125">
        <v>0.97499999999999998</v>
      </c>
      <c r="DH210" s="125">
        <v>0.96250000000000002</v>
      </c>
      <c r="DI210" s="125">
        <v>0.95</v>
      </c>
      <c r="DJ210" s="125">
        <v>0.9375</v>
      </c>
      <c r="DK210" s="125">
        <v>0.92500000000000004</v>
      </c>
      <c r="DL210" s="125">
        <v>0.91249999999999998</v>
      </c>
      <c r="DM210" s="125">
        <v>0.9</v>
      </c>
      <c r="DN210" s="125">
        <v>0.88749999999999996</v>
      </c>
      <c r="DO210" s="125">
        <v>0.875</v>
      </c>
      <c r="DP210" s="125">
        <v>0.86250000000000004</v>
      </c>
      <c r="DQ210" s="125">
        <v>0.85</v>
      </c>
      <c r="DR210" s="125">
        <v>0.83750000000000002</v>
      </c>
      <c r="DS210" s="125">
        <v>0.82499999999999996</v>
      </c>
      <c r="DT210" s="125">
        <v>0.8125</v>
      </c>
      <c r="DU210" s="125">
        <v>0.8</v>
      </c>
      <c r="DV210" s="125">
        <v>0.78749999999999998</v>
      </c>
      <c r="DW210" s="125">
        <v>0.77500000000000002</v>
      </c>
      <c r="DX210" s="125">
        <v>0.76249999999999996</v>
      </c>
      <c r="DY210" s="125">
        <v>0.75</v>
      </c>
      <c r="DZ210" s="125">
        <v>0.73750000000000004</v>
      </c>
      <c r="EA210" s="125">
        <v>0.72499999999999998</v>
      </c>
      <c r="EB210" s="125">
        <v>0.71250000000000002</v>
      </c>
      <c r="EC210" s="125">
        <v>0.7</v>
      </c>
      <c r="ED210" s="125">
        <v>0.6875</v>
      </c>
      <c r="EE210" s="125">
        <v>0.67500000000000004</v>
      </c>
      <c r="EF210" s="125">
        <v>0.66249999999999998</v>
      </c>
      <c r="EG210" s="125">
        <v>0.65</v>
      </c>
      <c r="EH210" s="125">
        <v>0.63749999999999996</v>
      </c>
      <c r="EI210" s="125">
        <v>0.625</v>
      </c>
      <c r="EJ210" s="125">
        <v>0.61250000000000004</v>
      </c>
      <c r="EK210" s="125">
        <v>0.6</v>
      </c>
      <c r="EL210" s="125">
        <v>0.58750000000000002</v>
      </c>
      <c r="EM210" s="125">
        <v>0.57499999999999996</v>
      </c>
      <c r="EN210" s="125">
        <v>0.5625</v>
      </c>
      <c r="EO210" s="125">
        <v>0.55000000000000004</v>
      </c>
      <c r="ER210" s="126">
        <v>276117.767056635</v>
      </c>
      <c r="ES210" s="126">
        <v>952809.641778099</v>
      </c>
      <c r="ET210" s="126">
        <v>1750591.3239122981</v>
      </c>
      <c r="EU210" s="126">
        <v>1728708.9323633944</v>
      </c>
      <c r="EV210" s="126">
        <v>1706826.5408144905</v>
      </c>
      <c r="EW210" s="126">
        <v>1684944.1492655869</v>
      </c>
      <c r="EX210" s="126">
        <v>1663061.7577166832</v>
      </c>
      <c r="EY210" s="126">
        <v>1641179.3661677795</v>
      </c>
      <c r="EZ210" s="126">
        <v>1619296.9746188759</v>
      </c>
      <c r="FA210" s="126">
        <v>1597414.583069972</v>
      </c>
      <c r="FB210" s="126">
        <v>1575532.1915210683</v>
      </c>
      <c r="FC210" s="126">
        <v>1553649.7999721644</v>
      </c>
      <c r="FD210" s="126">
        <v>1531767.4084232608</v>
      </c>
      <c r="FE210" s="126">
        <v>1509885.0168743571</v>
      </c>
      <c r="FF210" s="126">
        <v>1488002.6253254532</v>
      </c>
      <c r="FG210" s="126">
        <v>1466120.2337765496</v>
      </c>
      <c r="FH210" s="126">
        <v>1444237.8422276459</v>
      </c>
      <c r="FI210" s="126">
        <v>1422355.4506787423</v>
      </c>
      <c r="FJ210" s="126">
        <v>1400473.0591298386</v>
      </c>
      <c r="FK210" s="126">
        <v>1378590.6675809347</v>
      </c>
      <c r="FL210" s="126">
        <v>1356708.276032031</v>
      </c>
      <c r="FM210" s="126">
        <v>1334825.8844831272</v>
      </c>
      <c r="FN210" s="126">
        <v>1312943.4929342235</v>
      </c>
      <c r="FO210" s="126">
        <v>1291061.1013853198</v>
      </c>
      <c r="FP210" s="126">
        <v>1269178.7098364162</v>
      </c>
      <c r="FQ210" s="126">
        <v>1247296.3182875125</v>
      </c>
      <c r="FR210" s="126">
        <v>1225413.9267386086</v>
      </c>
      <c r="FS210" s="126">
        <v>1203531.535189705</v>
      </c>
      <c r="FT210" s="126">
        <v>1181649.1436408013</v>
      </c>
      <c r="FU210" s="126">
        <v>1159766.7520918974</v>
      </c>
      <c r="FV210" s="126">
        <v>1137884.3605429938</v>
      </c>
      <c r="FW210" s="126">
        <v>1116001.9689940899</v>
      </c>
      <c r="FX210" s="126">
        <v>1094119.5774451862</v>
      </c>
      <c r="FY210" s="126">
        <v>1072237.1858962825</v>
      </c>
      <c r="FZ210" s="126">
        <v>1050354.7943473789</v>
      </c>
      <c r="GA210" s="126">
        <v>1028472.4027984751</v>
      </c>
      <c r="GB210" s="126">
        <v>1006590.0112495713</v>
      </c>
      <c r="GC210" s="126">
        <v>984707.61970066768</v>
      </c>
      <c r="GD210" s="126">
        <v>962825.22815176402</v>
      </c>
    </row>
    <row r="211" spans="3:186">
      <c r="C211" s="120"/>
      <c r="E211" s="118" t="s">
        <v>672</v>
      </c>
      <c r="F211" s="118" t="s">
        <v>673</v>
      </c>
      <c r="G211" s="118" t="s">
        <v>822</v>
      </c>
      <c r="H211" s="118" t="s">
        <v>823</v>
      </c>
      <c r="I211" s="118" t="s">
        <v>824</v>
      </c>
      <c r="J211" s="118">
        <v>120</v>
      </c>
      <c r="K211" s="118" t="s">
        <v>260</v>
      </c>
      <c r="L211" s="118" t="s">
        <v>260</v>
      </c>
      <c r="M211" s="118" t="s">
        <v>261</v>
      </c>
      <c r="N211" s="118" t="s">
        <v>262</v>
      </c>
      <c r="O211" s="119">
        <v>6.05</v>
      </c>
      <c r="P211" s="119">
        <v>112.55059528730899</v>
      </c>
      <c r="Q211" s="119">
        <v>689.56753917040498</v>
      </c>
      <c r="R211" s="119">
        <v>0</v>
      </c>
      <c r="S211" s="119">
        <v>0</v>
      </c>
      <c r="T211" s="119">
        <v>0</v>
      </c>
      <c r="U211" s="119">
        <v>0</v>
      </c>
      <c r="V211" s="119">
        <v>0</v>
      </c>
      <c r="W211" s="119">
        <v>0</v>
      </c>
      <c r="X211" s="119">
        <v>0</v>
      </c>
      <c r="Y211" s="119">
        <v>0</v>
      </c>
      <c r="Z211" s="119"/>
      <c r="AA211" s="119"/>
      <c r="AB211" s="119"/>
      <c r="AC211" s="119"/>
      <c r="AD211" s="119"/>
      <c r="AE211" s="119"/>
      <c r="AF211" s="119"/>
      <c r="AG211" s="119"/>
      <c r="AH211" s="119"/>
      <c r="AI211" s="119"/>
      <c r="AJ211" s="119"/>
      <c r="AK211" s="119"/>
      <c r="AL211" s="119"/>
      <c r="AM211" s="119"/>
      <c r="AN211" s="119"/>
      <c r="AO211" s="119"/>
      <c r="AP211" s="119"/>
      <c r="AQ211" s="119"/>
      <c r="AR211" s="119"/>
      <c r="AS211" s="119"/>
      <c r="AT211" s="119"/>
      <c r="AU211" s="119"/>
      <c r="AV211" s="119"/>
      <c r="AW211" s="119"/>
      <c r="AX211" s="119"/>
      <c r="AY211" s="119"/>
      <c r="AZ211" s="119"/>
      <c r="BA211" s="119"/>
      <c r="BB211" s="119"/>
      <c r="BD211" s="100">
        <v>808.16813445771402</v>
      </c>
      <c r="BF211" s="120">
        <v>4</v>
      </c>
      <c r="BH211" s="43">
        <v>0</v>
      </c>
      <c r="BI211" s="43">
        <v>0</v>
      </c>
      <c r="BJ211" s="43">
        <v>0</v>
      </c>
      <c r="BL211" s="43" t="s">
        <v>263</v>
      </c>
      <c r="BM211" s="43">
        <v>0</v>
      </c>
      <c r="BN211" s="121" t="s">
        <v>263</v>
      </c>
      <c r="BP211" s="122">
        <v>6</v>
      </c>
      <c r="BQ211" s="38" t="s">
        <v>116</v>
      </c>
      <c r="BR211" s="96">
        <v>80</v>
      </c>
      <c r="BT211" s="43">
        <v>6</v>
      </c>
      <c r="BU211" s="43">
        <v>0</v>
      </c>
      <c r="BW211" s="38"/>
      <c r="BX211" s="48">
        <v>0</v>
      </c>
      <c r="BY211" s="48">
        <v>0</v>
      </c>
      <c r="BZ211" s="48">
        <v>0</v>
      </c>
      <c r="CA211" s="48">
        <v>0</v>
      </c>
      <c r="CB211" s="48">
        <v>0</v>
      </c>
      <c r="CC211" s="48">
        <v>0</v>
      </c>
      <c r="CD211" s="48">
        <v>0</v>
      </c>
      <c r="CE211" s="48">
        <v>0</v>
      </c>
      <c r="CF211" s="48"/>
      <c r="CG211" s="48"/>
      <c r="CH211" s="48"/>
      <c r="CI211" s="48">
        <v>0</v>
      </c>
      <c r="CJ211" s="48">
        <v>0</v>
      </c>
      <c r="CK211" s="48">
        <v>0</v>
      </c>
      <c r="CL211" s="48"/>
      <c r="CM211" s="48">
        <v>6</v>
      </c>
      <c r="CO211" s="123">
        <v>0.14675237766815782</v>
      </c>
      <c r="CP211" s="123">
        <v>1</v>
      </c>
      <c r="CQ211" s="123">
        <v>1</v>
      </c>
      <c r="CR211" s="123">
        <v>1</v>
      </c>
      <c r="CS211" s="123">
        <v>1</v>
      </c>
      <c r="CT211" s="123">
        <v>1</v>
      </c>
      <c r="CU211" s="123">
        <v>1</v>
      </c>
      <c r="CV211" s="123">
        <v>1</v>
      </c>
      <c r="CW211" s="123">
        <v>1</v>
      </c>
      <c r="CX211" s="123">
        <v>1</v>
      </c>
      <c r="CZ211" s="2">
        <v>2013</v>
      </c>
      <c r="DA211" s="124">
        <v>41485</v>
      </c>
      <c r="DC211" s="125">
        <v>1</v>
      </c>
      <c r="DD211" s="125">
        <v>1</v>
      </c>
      <c r="DE211" s="125">
        <v>0.98750000000000004</v>
      </c>
      <c r="DF211" s="125">
        <v>0.97499999999999998</v>
      </c>
      <c r="DG211" s="125">
        <v>0.96250000000000002</v>
      </c>
      <c r="DH211" s="125">
        <v>0.95</v>
      </c>
      <c r="DI211" s="125">
        <v>0.9375</v>
      </c>
      <c r="DJ211" s="125">
        <v>0.92500000000000004</v>
      </c>
      <c r="DK211" s="125">
        <v>0.91249999999999998</v>
      </c>
      <c r="DL211" s="125">
        <v>0.9</v>
      </c>
      <c r="DM211" s="125">
        <v>0.88749999999999996</v>
      </c>
      <c r="DN211" s="125">
        <v>0.875</v>
      </c>
      <c r="DO211" s="125">
        <v>0.86250000000000004</v>
      </c>
      <c r="DP211" s="125">
        <v>0.85</v>
      </c>
      <c r="DQ211" s="125">
        <v>0.83750000000000002</v>
      </c>
      <c r="DR211" s="125">
        <v>0.82499999999999996</v>
      </c>
      <c r="DS211" s="125">
        <v>0.8125</v>
      </c>
      <c r="DT211" s="125">
        <v>0.8</v>
      </c>
      <c r="DU211" s="125">
        <v>0.78749999999999998</v>
      </c>
      <c r="DV211" s="125">
        <v>0.77500000000000002</v>
      </c>
      <c r="DW211" s="125">
        <v>0.76249999999999996</v>
      </c>
      <c r="DX211" s="125">
        <v>0.75</v>
      </c>
      <c r="DY211" s="125">
        <v>0.73750000000000004</v>
      </c>
      <c r="DZ211" s="125">
        <v>0.72499999999999998</v>
      </c>
      <c r="EA211" s="125">
        <v>0.71250000000000002</v>
      </c>
      <c r="EB211" s="125">
        <v>0.7</v>
      </c>
      <c r="EC211" s="125">
        <v>0.6875</v>
      </c>
      <c r="ED211" s="125">
        <v>0.67500000000000004</v>
      </c>
      <c r="EE211" s="125">
        <v>0.66249999999999998</v>
      </c>
      <c r="EF211" s="125">
        <v>0.65</v>
      </c>
      <c r="EG211" s="125">
        <v>0.63749999999999996</v>
      </c>
      <c r="EH211" s="125">
        <v>0.625</v>
      </c>
      <c r="EI211" s="125">
        <v>0.61250000000000004</v>
      </c>
      <c r="EJ211" s="125">
        <v>0.6</v>
      </c>
      <c r="EK211" s="125">
        <v>0.58750000000000002</v>
      </c>
      <c r="EL211" s="125">
        <v>0.57499999999999996</v>
      </c>
      <c r="EM211" s="125">
        <v>0.5625</v>
      </c>
      <c r="EN211" s="125">
        <v>0.55000000000000004</v>
      </c>
      <c r="EO211" s="125">
        <v>0.53749999999999998</v>
      </c>
      <c r="ER211" s="126">
        <v>112550.595287309</v>
      </c>
      <c r="ES211" s="126">
        <v>689567.53917040501</v>
      </c>
      <c r="ET211" s="126">
        <v>680947.94493077497</v>
      </c>
      <c r="EU211" s="126">
        <v>672328.35069114482</v>
      </c>
      <c r="EV211" s="126">
        <v>663708.75645151478</v>
      </c>
      <c r="EW211" s="126">
        <v>655089.16221188474</v>
      </c>
      <c r="EX211" s="126">
        <v>646469.56797225471</v>
      </c>
      <c r="EY211" s="126">
        <v>637849.97373262467</v>
      </c>
      <c r="EZ211" s="126">
        <v>629230.37949299451</v>
      </c>
      <c r="FA211" s="126">
        <v>620610.78525336448</v>
      </c>
      <c r="FB211" s="126">
        <v>611991.19101373444</v>
      </c>
      <c r="FC211" s="126">
        <v>603371.5967741044</v>
      </c>
      <c r="FD211" s="126">
        <v>594752.00253447436</v>
      </c>
      <c r="FE211" s="126">
        <v>586132.40829484421</v>
      </c>
      <c r="FF211" s="126">
        <v>577512.81405521417</v>
      </c>
      <c r="FG211" s="126">
        <v>568893.21981558413</v>
      </c>
      <c r="FH211" s="126">
        <v>560273.62557595409</v>
      </c>
      <c r="FI211" s="126">
        <v>551654.03133632406</v>
      </c>
      <c r="FJ211" s="126">
        <v>543034.4370966939</v>
      </c>
      <c r="FK211" s="126">
        <v>534414.84285706386</v>
      </c>
      <c r="FL211" s="126">
        <v>525795.24861743383</v>
      </c>
      <c r="FM211" s="126">
        <v>517175.65437780379</v>
      </c>
      <c r="FN211" s="126">
        <v>508556.06013817375</v>
      </c>
      <c r="FO211" s="126">
        <v>499936.4658985436</v>
      </c>
      <c r="FP211" s="126">
        <v>491316.87165891356</v>
      </c>
      <c r="FQ211" s="126">
        <v>482697.27741928346</v>
      </c>
      <c r="FR211" s="126">
        <v>474077.68317965342</v>
      </c>
      <c r="FS211" s="126">
        <v>465458.08894002339</v>
      </c>
      <c r="FT211" s="126">
        <v>456838.49470039329</v>
      </c>
      <c r="FU211" s="126">
        <v>448218.90046076325</v>
      </c>
      <c r="FV211" s="126">
        <v>439599.30622113316</v>
      </c>
      <c r="FW211" s="126">
        <v>430979.71198150312</v>
      </c>
      <c r="FX211" s="126">
        <v>422360.11774187308</v>
      </c>
      <c r="FY211" s="126">
        <v>413740.52350224298</v>
      </c>
      <c r="FZ211" s="126">
        <v>405120.92926261295</v>
      </c>
      <c r="GA211" s="126">
        <v>396501.33502298285</v>
      </c>
      <c r="GB211" s="126">
        <v>387881.74078335281</v>
      </c>
      <c r="GC211" s="126">
        <v>379262.14654372277</v>
      </c>
      <c r="GD211" s="126">
        <v>370642.55230409268</v>
      </c>
    </row>
    <row r="212" spans="3:186">
      <c r="C212" s="120"/>
      <c r="E212" s="118" t="s">
        <v>672</v>
      </c>
      <c r="F212" s="118" t="s">
        <v>673</v>
      </c>
      <c r="G212" s="118" t="s">
        <v>825</v>
      </c>
      <c r="H212" s="118" t="s">
        <v>826</v>
      </c>
      <c r="I212" s="118" t="s">
        <v>825</v>
      </c>
      <c r="J212" s="118">
        <v>36</v>
      </c>
      <c r="K212" s="118" t="s">
        <v>289</v>
      </c>
      <c r="L212" s="118" t="s">
        <v>269</v>
      </c>
      <c r="M212" s="118" t="s">
        <v>274</v>
      </c>
      <c r="N212" s="118" t="s">
        <v>262</v>
      </c>
      <c r="O212" s="119">
        <v>0</v>
      </c>
      <c r="P212" s="119">
        <v>137.054772457458</v>
      </c>
      <c r="Q212" s="119">
        <v>401.47798761021602</v>
      </c>
      <c r="R212" s="119">
        <v>0</v>
      </c>
      <c r="S212" s="119">
        <v>0</v>
      </c>
      <c r="T212" s="119">
        <v>0</v>
      </c>
      <c r="U212" s="119">
        <v>0</v>
      </c>
      <c r="V212" s="119">
        <v>0</v>
      </c>
      <c r="W212" s="119">
        <v>0</v>
      </c>
      <c r="X212" s="119">
        <v>0</v>
      </c>
      <c r="Y212" s="119">
        <v>0</v>
      </c>
      <c r="Z212" s="119"/>
      <c r="AA212" s="119"/>
      <c r="AB212" s="119"/>
      <c r="AC212" s="119"/>
      <c r="AD212" s="119"/>
      <c r="AE212" s="119"/>
      <c r="AF212" s="119"/>
      <c r="AG212" s="119"/>
      <c r="AH212" s="119"/>
      <c r="AI212" s="119"/>
      <c r="AJ212" s="119"/>
      <c r="AK212" s="119"/>
      <c r="AL212" s="119"/>
      <c r="AM212" s="119"/>
      <c r="AN212" s="119"/>
      <c r="AO212" s="119"/>
      <c r="AP212" s="119"/>
      <c r="AQ212" s="119"/>
      <c r="AR212" s="119"/>
      <c r="AS212" s="119"/>
      <c r="AT212" s="119"/>
      <c r="AU212" s="119"/>
      <c r="AV212" s="119"/>
      <c r="AW212" s="119"/>
      <c r="AX212" s="119"/>
      <c r="AY212" s="119"/>
      <c r="AZ212" s="119"/>
      <c r="BA212" s="119"/>
      <c r="BB212" s="119"/>
      <c r="BD212" s="100">
        <v>538.53276006767396</v>
      </c>
      <c r="BF212" s="120">
        <v>3</v>
      </c>
      <c r="BH212" s="43">
        <v>0</v>
      </c>
      <c r="BI212" s="43">
        <v>0</v>
      </c>
      <c r="BJ212" s="43">
        <v>0</v>
      </c>
      <c r="BL212" s="43" t="s">
        <v>263</v>
      </c>
      <c r="BM212" s="43">
        <v>0</v>
      </c>
      <c r="BN212" s="121" t="s">
        <v>263</v>
      </c>
      <c r="BP212" s="122">
        <v>12</v>
      </c>
      <c r="BQ212" s="38" t="s">
        <v>122</v>
      </c>
      <c r="BR212" s="96">
        <v>50</v>
      </c>
      <c r="BT212" s="43">
        <v>0</v>
      </c>
      <c r="BU212" s="43">
        <v>0</v>
      </c>
      <c r="BW212" s="38"/>
      <c r="BX212" s="48">
        <v>0</v>
      </c>
      <c r="BY212" s="48">
        <v>0</v>
      </c>
      <c r="BZ212" s="48">
        <v>0</v>
      </c>
      <c r="CA212" s="48">
        <v>0</v>
      </c>
      <c r="CB212" s="48">
        <v>12</v>
      </c>
      <c r="CC212" s="48">
        <v>0</v>
      </c>
      <c r="CD212" s="48">
        <v>0</v>
      </c>
      <c r="CE212" s="48">
        <v>0</v>
      </c>
      <c r="CF212" s="48"/>
      <c r="CG212" s="48"/>
      <c r="CH212" s="48"/>
      <c r="CI212" s="48">
        <v>0</v>
      </c>
      <c r="CJ212" s="48">
        <v>0</v>
      </c>
      <c r="CK212" s="48">
        <v>0</v>
      </c>
      <c r="CL212" s="48"/>
      <c r="CM212" s="48">
        <v>12</v>
      </c>
      <c r="CO212" s="123">
        <v>0.25449662976906956</v>
      </c>
      <c r="CP212" s="123">
        <v>1</v>
      </c>
      <c r="CQ212" s="123">
        <v>1</v>
      </c>
      <c r="CR212" s="123">
        <v>1</v>
      </c>
      <c r="CS212" s="123">
        <v>1</v>
      </c>
      <c r="CT212" s="123">
        <v>1</v>
      </c>
      <c r="CU212" s="123">
        <v>1</v>
      </c>
      <c r="CV212" s="123">
        <v>1</v>
      </c>
      <c r="CW212" s="123">
        <v>1</v>
      </c>
      <c r="CX212" s="123">
        <v>1</v>
      </c>
      <c r="CZ212" s="2">
        <v>2013</v>
      </c>
      <c r="DA212" s="124">
        <v>41485</v>
      </c>
      <c r="DC212" s="125">
        <v>1</v>
      </c>
      <c r="DD212" s="125">
        <v>1</v>
      </c>
      <c r="DE212" s="125">
        <v>0.98</v>
      </c>
      <c r="DF212" s="125">
        <v>0.96</v>
      </c>
      <c r="DG212" s="125">
        <v>0.94</v>
      </c>
      <c r="DH212" s="125">
        <v>0.92</v>
      </c>
      <c r="DI212" s="125">
        <v>0.9</v>
      </c>
      <c r="DJ212" s="125">
        <v>0.88</v>
      </c>
      <c r="DK212" s="125">
        <v>0.86</v>
      </c>
      <c r="DL212" s="125">
        <v>0.84</v>
      </c>
      <c r="DM212" s="125">
        <v>0.82000000000000006</v>
      </c>
      <c r="DN212" s="125">
        <v>0.8</v>
      </c>
      <c r="DO212" s="125">
        <v>0.78</v>
      </c>
      <c r="DP212" s="125">
        <v>0.76</v>
      </c>
      <c r="DQ212" s="125">
        <v>0.74</v>
      </c>
      <c r="DR212" s="125">
        <v>0.72</v>
      </c>
      <c r="DS212" s="125">
        <v>0.7</v>
      </c>
      <c r="DT212" s="125">
        <v>0.67999999999999994</v>
      </c>
      <c r="DU212" s="125">
        <v>0.65999999999999992</v>
      </c>
      <c r="DV212" s="125">
        <v>0.64</v>
      </c>
      <c r="DW212" s="125">
        <v>0.62</v>
      </c>
      <c r="DX212" s="125">
        <v>0.6</v>
      </c>
      <c r="DY212" s="125">
        <v>0.58000000000000007</v>
      </c>
      <c r="DZ212" s="125">
        <v>0.56000000000000005</v>
      </c>
      <c r="EA212" s="125">
        <v>0.54</v>
      </c>
      <c r="EB212" s="125">
        <v>0.52</v>
      </c>
      <c r="EC212" s="125">
        <v>0.5</v>
      </c>
      <c r="ED212" s="125">
        <v>0.48</v>
      </c>
      <c r="EE212" s="125">
        <v>0.45999999999999996</v>
      </c>
      <c r="EF212" s="125">
        <v>0.43999999999999995</v>
      </c>
      <c r="EG212" s="125">
        <v>0.42000000000000004</v>
      </c>
      <c r="EH212" s="125">
        <v>0.4</v>
      </c>
      <c r="EI212" s="125">
        <v>0.38</v>
      </c>
      <c r="EJ212" s="125">
        <v>0.36</v>
      </c>
      <c r="EK212" s="125">
        <v>0.33999999999999997</v>
      </c>
      <c r="EL212" s="125">
        <v>0.31999999999999995</v>
      </c>
      <c r="EM212" s="125">
        <v>0.30000000000000004</v>
      </c>
      <c r="EN212" s="125">
        <v>0.28000000000000003</v>
      </c>
      <c r="EO212" s="125">
        <v>0.26</v>
      </c>
      <c r="ER212" s="126">
        <v>137054.77245745799</v>
      </c>
      <c r="ES212" s="126">
        <v>401477.98761021602</v>
      </c>
      <c r="ET212" s="126">
        <v>393448.42785801168</v>
      </c>
      <c r="EU212" s="126">
        <v>385418.86810580734</v>
      </c>
      <c r="EV212" s="126">
        <v>377389.30835360306</v>
      </c>
      <c r="EW212" s="126">
        <v>369359.74860139878</v>
      </c>
      <c r="EX212" s="126">
        <v>361330.18884919444</v>
      </c>
      <c r="EY212" s="126">
        <v>353300.6290969901</v>
      </c>
      <c r="EZ212" s="126">
        <v>345271.06934478576</v>
      </c>
      <c r="FA212" s="126">
        <v>337241.50959258142</v>
      </c>
      <c r="FB212" s="126">
        <v>329211.94984037714</v>
      </c>
      <c r="FC212" s="126">
        <v>321182.39008817286</v>
      </c>
      <c r="FD212" s="126">
        <v>313152.83033596852</v>
      </c>
      <c r="FE212" s="126">
        <v>305123.27058376418</v>
      </c>
      <c r="FF212" s="126">
        <v>297093.71083155985</v>
      </c>
      <c r="FG212" s="126">
        <v>289064.15107935551</v>
      </c>
      <c r="FH212" s="126">
        <v>281034.59132715117</v>
      </c>
      <c r="FI212" s="126">
        <v>273005.03157494689</v>
      </c>
      <c r="FJ212" s="126">
        <v>264975.47182274255</v>
      </c>
      <c r="FK212" s="126">
        <v>256945.91207053827</v>
      </c>
      <c r="FL212" s="126">
        <v>248916.35231833393</v>
      </c>
      <c r="FM212" s="126">
        <v>240886.79256612959</v>
      </c>
      <c r="FN212" s="126">
        <v>232857.23281392531</v>
      </c>
      <c r="FO212" s="126">
        <v>224827.673061721</v>
      </c>
      <c r="FP212" s="126">
        <v>216798.11330951666</v>
      </c>
      <c r="FQ212" s="126">
        <v>208768.55355731235</v>
      </c>
      <c r="FR212" s="126">
        <v>200738.99380510801</v>
      </c>
      <c r="FS212" s="126">
        <v>192709.43405290367</v>
      </c>
      <c r="FT212" s="126">
        <v>184679.87430069936</v>
      </c>
      <c r="FU212" s="126">
        <v>176650.31454849502</v>
      </c>
      <c r="FV212" s="126">
        <v>168620.75479629074</v>
      </c>
      <c r="FW212" s="126">
        <v>160591.19504408643</v>
      </c>
      <c r="FX212" s="126">
        <v>152561.63529188209</v>
      </c>
      <c r="FY212" s="126">
        <v>144532.07553967775</v>
      </c>
      <c r="FZ212" s="126">
        <v>136502.51578747344</v>
      </c>
      <c r="GA212" s="126">
        <v>128472.9560352691</v>
      </c>
      <c r="GB212" s="126">
        <v>120443.39628306482</v>
      </c>
      <c r="GC212" s="126">
        <v>112413.8365308605</v>
      </c>
      <c r="GD212" s="126">
        <v>104384.27677865617</v>
      </c>
    </row>
    <row r="213" spans="3:186">
      <c r="C213" s="120"/>
      <c r="E213" s="118" t="s">
        <v>672</v>
      </c>
      <c r="F213" s="118" t="s">
        <v>673</v>
      </c>
      <c r="G213" s="118" t="s">
        <v>827</v>
      </c>
      <c r="H213" s="118" t="s">
        <v>828</v>
      </c>
      <c r="I213" s="118" t="s">
        <v>829</v>
      </c>
      <c r="J213" s="118">
        <v>123</v>
      </c>
      <c r="K213" s="118" t="s">
        <v>260</v>
      </c>
      <c r="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    <v>44.060380322447301</v>
      </c>
      <c r="Q213" s="119">
        <v>180</v>
      </c>
      <c r="R213" s="119">
        <v>0</v>
      </c>
      <c r="S213" s="119">
        <v>0</v>
      </c>
      <c r="T213" s="119">
        <v>0</v>
      </c>
      <c r="U213" s="119">
        <v>0</v>
      </c>
      <c r="V213" s="119">
        <v>0</v>
      </c>
      <c r="W213" s="119">
        <v>0</v>
      </c>
      <c r="X213" s="119">
        <v>0</v>
      </c>
      <c r="Y213" s="119">
        <v>0</v>
      </c>
      <c r="Z213" s="119"/>
      <c r="AA213" s="119"/>
      <c r="AB213" s="119"/>
      <c r="AC213" s="119"/>
      <c r="AD213" s="119"/>
      <c r="AE213" s="119"/>
      <c r="AF213" s="119"/>
      <c r="AG213" s="119"/>
      <c r="AH213" s="119"/>
      <c r="AI213" s="119"/>
      <c r="AJ213" s="119"/>
      <c r="AK213" s="119"/>
      <c r="AL213" s="119"/>
      <c r="AM213" s="119"/>
      <c r="AN213" s="119"/>
      <c r="AO213" s="119"/>
      <c r="AP213" s="119"/>
      <c r="AQ213" s="119"/>
      <c r="AR213" s="119"/>
      <c r="AS213" s="119"/>
      <c r="AT213" s="119"/>
      <c r="AU213" s="119"/>
      <c r="AV213" s="119"/>
      <c r="AW213" s="119"/>
      <c r="AX213" s="119"/>
      <c r="AY213" s="119"/>
      <c r="AZ213" s="119"/>
      <c r="BA213" s="119"/>
      <c r="BB213" s="119"/>
      <c r="BD213" s="100">
        <v>303.7098603224473</v>
      </c>
      <c r="BF213" s="120">
        <v>7</v>
      </c>
      <c r="BH213" s="43">
        <v>115676.73</v>
      </c>
      <c r="BI213" s="43">
        <v>0</v>
      </c>
      <c r="BJ213" s="43">
        <v>0</v>
      </c>
      <c r="BL213" s="43" t="s">
        <v>263</v>
      </c>
      <c r="BM213" s="43">
        <v>0</v>
      </c>
      <c r="BN213" s="121" t="s">
        <v>263</v>
      </c>
      <c r="BP213" s="122">
        <v>7</v>
      </c>
      <c r="BQ213" s="38" t="s">
        <v>117</v>
      </c>
      <c r="BR213" s="96">
        <v>50</v>
      </c>
      <c r="BT213" s="43">
        <v>0</v>
      </c>
      <c r="BU213" s="43">
        <v>0</v>
      </c>
      <c r="BW213" s="38"/>
      <c r="BX213" s="48">
        <v>0</v>
      </c>
      <c r="BY213" s="48">
        <v>0</v>
      </c>
      <c r="BZ213" s="48">
        <v>0</v>
      </c>
      <c r="CA213" s="48">
        <v>0</v>
      </c>
      <c r="CB213" s="48">
        <v>0</v>
      </c>
      <c r="CC213" s="48">
        <v>0</v>
      </c>
      <c r="CD213" s="48">
        <v>0</v>
      </c>
      <c r="CE213" s="48">
        <v>0</v>
      </c>
      <c r="CF213" s="48"/>
      <c r="CG213" s="48"/>
      <c r="CH213" s="48"/>
      <c r="CI213" s="48">
        <v>0</v>
      </c>
      <c r="CJ213" s="48">
        <v>0</v>
      </c>
      <c r="CK213" s="48">
        <v>0</v>
      </c>
      <c r="CL213" s="48"/>
      <c r="CM213" s="48">
        <v>0</v>
      </c>
      <c r="CO213" s="123">
        <v>0.40732908767303483</v>
      </c>
      <c r="CP213" s="123">
        <v>1</v>
      </c>
      <c r="CQ213" s="123">
        <v>1</v>
      </c>
      <c r="CR213" s="123">
        <v>1</v>
      </c>
      <c r="CS213" s="123">
        <v>1</v>
      </c>
      <c r="CT213" s="123">
        <v>1</v>
      </c>
      <c r="CU213" s="123">
        <v>1</v>
      </c>
      <c r="CV213" s="123">
        <v>1</v>
      </c>
      <c r="CW213" s="123">
        <v>1</v>
      </c>
      <c r="CX213" s="123">
        <v>1</v>
      </c>
      <c r="CZ213" s="2">
        <v>2013</v>
      </c>
      <c r="DA213" s="124">
        <v>41485</v>
      </c>
      <c r="DC213" s="125">
        <v>1</v>
      </c>
      <c r="DD213" s="125">
        <v>1</v>
      </c>
      <c r="DE213" s="125">
        <v>0.98</v>
      </c>
      <c r="DF213" s="125">
        <v>0.96</v>
      </c>
      <c r="DG213" s="125">
        <v>0.94</v>
      </c>
      <c r="DH213" s="125">
        <v>0.92</v>
      </c>
      <c r="DI213" s="125">
        <v>0.9</v>
      </c>
      <c r="DJ213" s="125">
        <v>0.88</v>
      </c>
      <c r="DK213" s="125">
        <v>0.86</v>
      </c>
      <c r="DL213" s="125">
        <v>0.84</v>
      </c>
      <c r="DM213" s="125">
        <v>0.82000000000000006</v>
      </c>
      <c r="DN213" s="125">
        <v>0.8</v>
      </c>
      <c r="DO213" s="125">
        <v>0.78</v>
      </c>
      <c r="DP213" s="125">
        <v>0.76</v>
      </c>
      <c r="DQ213" s="125">
        <v>0.74</v>
      </c>
      <c r="DR213" s="125">
        <v>0.72</v>
      </c>
      <c r="DS213" s="125">
        <v>0.7</v>
      </c>
      <c r="DT213" s="125">
        <v>0.67999999999999994</v>
      </c>
      <c r="DU213" s="125">
        <v>0.65999999999999992</v>
      </c>
      <c r="DV213" s="125">
        <v>0.64</v>
      </c>
      <c r="DW213" s="125">
        <v>0.62</v>
      </c>
      <c r="DX213" s="125">
        <v>0.6</v>
      </c>
      <c r="DY213" s="125">
        <v>0.58000000000000007</v>
      </c>
      <c r="DZ213" s="125">
        <v>0.56000000000000005</v>
      </c>
      <c r="EA213" s="125">
        <v>0.54</v>
      </c>
      <c r="EB213" s="125">
        <v>0.52</v>
      </c>
      <c r="EC213" s="125">
        <v>0.5</v>
      </c>
      <c r="ED213" s="125">
        <v>0.48</v>
      </c>
      <c r="EE213" s="125">
        <v>0.45999999999999996</v>
      </c>
      <c r="EF213" s="125">
        <v>0.43999999999999995</v>
      </c>
      <c r="EG213" s="125">
        <v>0.42000000000000004</v>
      </c>
      <c r="EH213" s="125">
        <v>0.4</v>
      </c>
      <c r="EI213" s="125">
        <v>0.38</v>
      </c>
      <c r="EJ213" s="125">
        <v>0.36</v>
      </c>
      <c r="EK213" s="125">
        <v>0.33999999999999997</v>
      </c>
      <c r="EL213" s="125">
        <v>0.31999999999999995</v>
      </c>
      <c r="EM213" s="125">
        <v>0.30000000000000004</v>
      </c>
      <c r="EN213" s="125">
        <v>0.28000000000000003</v>
      </c>
      <c r="EO213" s="125">
        <v>0.26</v>
      </c>
      <c r="ER213" s="126">
        <v>159737.11032244729</v>
      </c>
      <c r="ES213" s="126">
        <v>295676.73</v>
      </c>
      <c r="ET213" s="126">
        <v>289763.19539999997</v>
      </c>
      <c r="EU213" s="126">
        <v>283849.66079999995</v>
      </c>
      <c r="EV213" s="126">
        <v>277936.12619999994</v>
      </c>
      <c r="EW213" s="126">
        <v>272022.59159999999</v>
      </c>
      <c r="EX213" s="126">
        <v>266109.05699999997</v>
      </c>
      <c r="EY213" s="126">
        <v>260195.52239999999</v>
      </c>
      <c r="EZ213" s="126">
        <v>254281.98779999997</v>
      </c>
      <c r="FA213" s="126">
        <v>248368.45319999999</v>
      </c>
      <c r="FB213" s="126">
        <v>242454.9186</v>
      </c>
      <c r="FC213" s="126">
        <v>236541.38399999999</v>
      </c>
      <c r="FD213" s="126">
        <v>230627.84940000001</v>
      </c>
      <c r="FE213" s="126">
        <v>224714.31479999999</v>
      </c>
      <c r="FF213" s="126">
        <v>218800.78019999998</v>
      </c>
      <c r="FG213" s="126">
        <v>212887.24559999997</v>
      </c>
      <c r="FH213" s="126">
        <v>206973.71099999998</v>
      </c>
      <c r="FI213" s="126">
        <v>201060.17639999997</v>
      </c>
      <c r="FJ213" s="126">
        <v>195146.64179999995</v>
      </c>
      <c r="FK213" s="126">
        <v>189233.1072</v>
      </c>
      <c r="FL213" s="126">
        <v>183319.57259999998</v>
      </c>
      <c r="FM213" s="126">
        <v>177406.03799999997</v>
      </c>
      <c r="FN213" s="126">
        <v>171492.50340000002</v>
      </c>
      <c r="FO213" s="126">
        <v>165578.9688</v>
      </c>
      <c r="FP213" s="126">
        <v>159665.43419999999</v>
      </c>
      <c r="FQ213" s="126">
        <v>153751.8996</v>
      </c>
      <c r="FR213" s="126">
        <v>147838.36499999999</v>
      </c>
      <c r="FS213" s="126">
        <v>141924.83039999998</v>
      </c>
      <c r="FT213" s="126">
        <v>136011.29579999999</v>
      </c>
      <c r="FU213" s="126">
        <v>130097.76119999998</v>
      </c>
      <c r="FV213" s="126">
        <v>124184.22660000001</v>
      </c>
      <c r="FW213" s="126">
        <v>118270.692</v>
      </c>
      <c r="FX213" s="126">
        <v>112357.1574</v>
      </c>
      <c r="FY213" s="126">
        <v>106443.62279999998</v>
      </c>
      <c r="FZ213" s="126">
        <v>100530.08819999998</v>
      </c>
      <c r="GA213" s="126">
        <v>94616.553599999985</v>
      </c>
      <c r="GB213" s="126">
        <v>88703.019000000015</v>
      </c>
      <c r="GC213" s="126">
        <v>82789.484400000001</v>
      </c>
      <c r="GD213" s="126">
        <v>76875.949800000002</v>
      </c>
    </row>
    <row r="214" spans="3:186">
      <c r="C214" s="120"/>
      <c r="E214" s="118" t="s">
        <v>672</v>
      </c>
      <c r="F214" s="118" t="s">
        <v>673</v>
      </c>
      <c r="G214" s="118" t="s">
        <v>830</v>
      </c>
      <c r="H214" s="118" t="s">
        <v>831</v>
      </c>
      <c r="I214" s="118" t="s">
        <v>832</v>
      </c>
      <c r="J214" s="118">
        <v>156</v>
      </c>
      <c r="K214" s="118" t="s">
        <v>260</v>
      </c>
      <c r="L214" s="118" t="s">
        <v>260</v>
      </c>
      <c r="M214" s="118" t="s">
        <v>356</v>
      </c>
      <c r="N214" s="118" t="s">
        <v>262</v>
      </c>
      <c r="O214" s="119">
        <v>22.53</v>
      </c>
      <c r="P214" s="119">
        <v>220.22819845855699</v>
      </c>
      <c r="Q214" s="119">
        <v>311.76500996571298</v>
      </c>
      <c r="R214" s="119">
        <v>40.829838159413399</v>
      </c>
      <c r="S214" s="119">
        <v>0</v>
      </c>
      <c r="T214" s="119">
        <v>0</v>
      </c>
      <c r="U214" s="119">
        <v>0</v>
      </c>
      <c r="V214" s="119">
        <v>0</v>
      </c>
      <c r="W214" s="119">
        <v>0</v>
      </c>
      <c r="X214" s="119">
        <v>0</v>
      </c>
      <c r="Y214" s="119">
        <v>0</v>
      </c>
      <c r="Z214" s="119"/>
      <c r="AA214" s="119"/>
      <c r="AB214" s="119"/>
      <c r="AC214" s="119"/>
      <c r="AD214" s="119"/>
      <c r="AE214" s="119"/>
      <c r="AF214" s="119"/>
      <c r="AG214" s="119"/>
      <c r="AH214" s="119"/>
      <c r="AI214" s="119"/>
      <c r="AJ214" s="119"/>
      <c r="AK214" s="119"/>
      <c r="AL214" s="119"/>
      <c r="AM214" s="119"/>
      <c r="AN214" s="119"/>
      <c r="AO214" s="119"/>
      <c r="AP214" s="119"/>
      <c r="AQ214" s="119"/>
      <c r="AR214" s="119"/>
      <c r="AS214" s="119"/>
      <c r="AT214" s="119"/>
      <c r="AU214" s="119"/>
      <c r="AV214" s="119"/>
      <c r="AW214" s="119"/>
      <c r="AX214" s="119"/>
      <c r="AY214" s="119"/>
      <c r="AZ214" s="119"/>
      <c r="BA214" s="119"/>
      <c r="BB214" s="119"/>
      <c r="BD214" s="100">
        <v>595.35304658368341</v>
      </c>
      <c r="BF214" s="120">
        <v>7</v>
      </c>
      <c r="BH214" s="43">
        <v>660247.43000000005</v>
      </c>
      <c r="BI214" s="43">
        <v>0</v>
      </c>
      <c r="BJ214" s="43">
        <v>0</v>
      </c>
      <c r="BL214" s="43" t="s">
        <v>263</v>
      </c>
      <c r="BM214" s="43">
        <v>0</v>
      </c>
      <c r="BN214" s="121" t="s">
        <v>263</v>
      </c>
      <c r="BP214" s="122">
        <v>7</v>
      </c>
      <c r="BQ214" s="38" t="s">
        <v>117</v>
      </c>
      <c r="BR214" s="96">
        <v>50</v>
      </c>
      <c r="BT214" s="43">
        <v>0</v>
      </c>
      <c r="BU214" s="43">
        <v>0</v>
      </c>
      <c r="BW214" s="38"/>
      <c r="BX214" s="48">
        <v>0</v>
      </c>
      <c r="BY214" s="48">
        <v>0</v>
      </c>
      <c r="BZ214" s="48">
        <v>0</v>
      </c>
      <c r="CA214" s="48">
        <v>0</v>
      </c>
      <c r="CB214" s="48">
        <v>0</v>
      </c>
      <c r="CC214" s="48">
        <v>0</v>
      </c>
      <c r="CD214" s="48">
        <v>0</v>
      </c>
      <c r="CE214" s="48">
        <v>0</v>
      </c>
      <c r="CF214" s="48"/>
      <c r="CG214" s="48"/>
      <c r="CH214" s="48"/>
      <c r="CI214" s="48">
        <v>0</v>
      </c>
      <c r="CJ214" s="48">
        <v>0</v>
      </c>
      <c r="CK214" s="48">
        <v>0</v>
      </c>
      <c r="CL214" s="48"/>
      <c r="CM214" s="48">
        <v>0</v>
      </c>
      <c r="CO214" s="123">
        <v>0.40775502846853184</v>
      </c>
      <c r="CP214" s="123">
        <v>0.93141911611319128</v>
      </c>
      <c r="CQ214" s="123">
        <v>1</v>
      </c>
      <c r="CR214" s="123">
        <v>1</v>
      </c>
      <c r="CS214" s="123">
        <v>1</v>
      </c>
      <c r="CT214" s="123">
        <v>1</v>
      </c>
      <c r="CU214" s="123">
        <v>1</v>
      </c>
      <c r="CV214" s="123">
        <v>1</v>
      </c>
      <c r="CW214" s="123">
        <v>1</v>
      </c>
      <c r="CX214" s="123">
        <v>1</v>
      </c>
      <c r="CZ214" s="2">
        <v>2013</v>
      </c>
      <c r="DA214" s="124">
        <v>41485</v>
      </c>
      <c r="DC214" s="125">
        <v>1</v>
      </c>
      <c r="DD214" s="125">
        <v>1</v>
      </c>
      <c r="DE214" s="125">
        <v>0.98</v>
      </c>
      <c r="DF214" s="125">
        <v>0.96</v>
      </c>
      <c r="DG214" s="125">
        <v>0.94</v>
      </c>
      <c r="DH214" s="125">
        <v>0.92</v>
      </c>
      <c r="DI214" s="125">
        <v>0.9</v>
      </c>
      <c r="DJ214" s="125">
        <v>0.88</v>
      </c>
      <c r="DK214" s="125">
        <v>0.86</v>
      </c>
      <c r="DL214" s="125">
        <v>0.84</v>
      </c>
      <c r="DM214" s="125">
        <v>0.82000000000000006</v>
      </c>
      <c r="DN214" s="125">
        <v>0.8</v>
      </c>
      <c r="DO214" s="125">
        <v>0.78</v>
      </c>
      <c r="DP214" s="125">
        <v>0.76</v>
      </c>
      <c r="DQ214" s="125">
        <v>0.74</v>
      </c>
      <c r="DR214" s="125">
        <v>0.72</v>
      </c>
      <c r="DS214" s="125">
        <v>0.7</v>
      </c>
      <c r="DT214" s="125">
        <v>0.67999999999999994</v>
      </c>
      <c r="DU214" s="125">
        <v>0.65999999999999992</v>
      </c>
      <c r="DV214" s="125">
        <v>0.64</v>
      </c>
      <c r="DW214" s="125">
        <v>0.62</v>
      </c>
      <c r="DX214" s="125">
        <v>0.6</v>
      </c>
      <c r="DY214" s="125">
        <v>0.58000000000000007</v>
      </c>
      <c r="DZ214" s="125">
        <v>0.56000000000000005</v>
      </c>
      <c r="EA214" s="125">
        <v>0.54</v>
      </c>
      <c r="EB214" s="125">
        <v>0.52</v>
      </c>
      <c r="EC214" s="125">
        <v>0.5</v>
      </c>
      <c r="ED214" s="125">
        <v>0.48</v>
      </c>
      <c r="EE214" s="125">
        <v>0.45999999999999996</v>
      </c>
      <c r="EF214" s="125">
        <v>0.43999999999999995</v>
      </c>
      <c r="EG214" s="125">
        <v>0.42000000000000004</v>
      </c>
      <c r="EH214" s="125">
        <v>0.4</v>
      </c>
      <c r="EI214" s="125">
        <v>0.38</v>
      </c>
      <c r="EJ214" s="125">
        <v>0.36</v>
      </c>
      <c r="EK214" s="125">
        <v>0.33999999999999997</v>
      </c>
      <c r="EL214" s="125">
        <v>0.31999999999999995</v>
      </c>
      <c r="EM214" s="125">
        <v>0.30000000000000004</v>
      </c>
      <c r="EN214" s="125">
        <v>0.28000000000000003</v>
      </c>
      <c r="EO214" s="125">
        <v>0.26</v>
      </c>
      <c r="ER214" s="126">
        <v>880475.62845855707</v>
      </c>
      <c r="ES214" s="126">
        <v>972012.43996571307</v>
      </c>
      <c r="ET214" s="126">
        <v>992585.43256262387</v>
      </c>
      <c r="EU214" s="126">
        <v>972328.58700012125</v>
      </c>
      <c r="EV214" s="126">
        <v>952071.74143761874</v>
      </c>
      <c r="EW214" s="126">
        <v>931814.89587511634</v>
      </c>
      <c r="EX214" s="126">
        <v>911558.05031261372</v>
      </c>
      <c r="EY214" s="126">
        <v>891301.20475011121</v>
      </c>
      <c r="EZ214" s="126">
        <v>871044.3591876087</v>
      </c>
      <c r="FA214" s="126">
        <v>850787.51362510608</v>
      </c>
      <c r="FB214" s="126">
        <v>830530.66806260368</v>
      </c>
      <c r="FC214" s="126">
        <v>810273.82250010117</v>
      </c>
      <c r="FD214" s="126">
        <v>790016.97693759855</v>
      </c>
      <c r="FE214" s="126">
        <v>769760.13137509604</v>
      </c>
      <c r="FF214" s="126">
        <v>749503.28581259353</v>
      </c>
      <c r="FG214" s="126">
        <v>729246.44025009102</v>
      </c>
      <c r="FH214" s="126">
        <v>708989.5946875884</v>
      </c>
      <c r="FI214" s="126">
        <v>688732.74912508589</v>
      </c>
      <c r="FJ214" s="126">
        <v>668475.90356258338</v>
      </c>
      <c r="FK214" s="126">
        <v>648219.05800008087</v>
      </c>
      <c r="FL214" s="126">
        <v>627962.21243757836</v>
      </c>
      <c r="FM214" s="126">
        <v>607705.36687507585</v>
      </c>
      <c r="FN214" s="126">
        <v>587448.52131257334</v>
      </c>
      <c r="FO214" s="126">
        <v>567191.67575007083</v>
      </c>
      <c r="FP214" s="126">
        <v>546934.83018756832</v>
      </c>
      <c r="FQ214" s="126">
        <v>526677.9846250657</v>
      </c>
      <c r="FR214" s="126">
        <v>506421.13906256319</v>
      </c>
      <c r="FS214" s="126">
        <v>486164.29350006062</v>
      </c>
      <c r="FT214" s="126">
        <v>465907.44793755811</v>
      </c>
      <c r="FU214" s="126">
        <v>445650.60237505555</v>
      </c>
      <c r="FV214" s="126">
        <v>425393.7568125531</v>
      </c>
      <c r="FW214" s="126">
        <v>405136.91125005059</v>
      </c>
      <c r="FX214" s="126">
        <v>384880.06568754802</v>
      </c>
      <c r="FY214" s="126">
        <v>364623.22012504551</v>
      </c>
      <c r="FZ214" s="126">
        <v>344366.37456254294</v>
      </c>
      <c r="GA214" s="126">
        <v>324109.52900004038</v>
      </c>
      <c r="GB214" s="126">
        <v>303852.68343753798</v>
      </c>
      <c r="GC214" s="126">
        <v>283595.83787503542</v>
      </c>
      <c r="GD214" s="126">
        <v>263338.99231253285</v>
      </c>
    </row>
    <row r="215" spans="3:186">
      <c r="C215" s="120"/>
      <c r="E215" s="118" t="s">
        <v>672</v>
      </c>
      <c r="F215" s="118" t="s">
        <v>673</v>
      </c>
      <c r="G215" s="118" t="s">
        <v>833</v>
      </c>
      <c r="H215" s="118" t="s">
        <v>834</v>
      </c>
      <c r="I215" s="118" t="s">
        <v>835</v>
      </c>
      <c r="J215" s="118">
        <v>153</v>
      </c>
      <c r="K215" s="118" t="s">
        <v>260</v>
      </c>
      <c r="L215" s="118" t="s">
        <v>260</v>
      </c>
      <c r="M215" s="118" t="s">
        <v>261</v>
      </c>
      <c r="N215" s="118" t="s">
        <v>262</v>
      </c>
      <c r="O215" s="119">
        <v>119.5256</v>
      </c>
      <c r="P215" s="119">
        <v>149.388600496073</v>
      </c>
      <c r="Q215" s="119">
        <v>287.28018380467</v>
      </c>
      <c r="R215" s="119">
        <v>0</v>
      </c>
      <c r="S215" s="119">
        <v>0</v>
      </c>
      <c r="T215" s="119">
        <v>0</v>
      </c>
      <c r="U215" s="119">
        <v>0</v>
      </c>
      <c r="V215" s="119">
        <v>0</v>
      </c>
      <c r="W215" s="119">
        <v>0</v>
      </c>
      <c r="X215" s="119">
        <v>0</v>
      </c>
      <c r="Y215" s="119">
        <v>0</v>
      </c>
      <c r="Z215" s="119"/>
      <c r="AA215" s="119"/>
      <c r="AB215" s="119"/>
      <c r="AC215" s="119"/>
      <c r="AD215" s="119"/>
      <c r="AE215" s="119"/>
      <c r="AF215" s="119"/>
      <c r="AG215" s="119"/>
      <c r="AH215" s="119"/>
      <c r="AI215" s="119"/>
      <c r="AJ215" s="119"/>
      <c r="AK215" s="119"/>
      <c r="AL215" s="119"/>
      <c r="AM215" s="119"/>
      <c r="AN215" s="119"/>
      <c r="AO215" s="119"/>
      <c r="AP215" s="119"/>
      <c r="AQ215" s="119"/>
      <c r="AR215" s="119"/>
      <c r="AS215" s="119"/>
      <c r="AT215" s="119"/>
      <c r="AU215" s="119"/>
      <c r="AV215" s="119"/>
      <c r="AW215" s="119"/>
      <c r="AX215" s="119"/>
      <c r="AY215" s="119"/>
      <c r="AZ215" s="119"/>
      <c r="BA215" s="119"/>
      <c r="BB215" s="119"/>
      <c r="BD215" s="100">
        <v>556.19438430074297</v>
      </c>
      <c r="BF215" s="120">
        <v>4</v>
      </c>
      <c r="BH215" s="43">
        <v>615454.9</v>
      </c>
      <c r="BI215" s="43">
        <v>0</v>
      </c>
      <c r="BJ215" s="43">
        <v>0</v>
      </c>
      <c r="BL215" s="43" t="s">
        <v>263</v>
      </c>
      <c r="BM215" s="43">
        <v>0</v>
      </c>
      <c r="BN215" s="121" t="s">
        <v>263</v>
      </c>
      <c r="BP215" s="122">
        <v>6</v>
      </c>
      <c r="BQ215" s="38" t="s">
        <v>116</v>
      </c>
      <c r="BR215" s="96">
        <v>80</v>
      </c>
      <c r="BT215" s="43">
        <v>6</v>
      </c>
      <c r="BU215" s="43">
        <v>0</v>
      </c>
      <c r="BW215" s="38"/>
      <c r="BX215" s="48">
        <v>0</v>
      </c>
      <c r="BY215" s="48">
        <v>0</v>
      </c>
      <c r="BZ215" s="48">
        <v>0</v>
      </c>
      <c r="CA215" s="48">
        <v>0</v>
      </c>
      <c r="CB215" s="48">
        <v>0</v>
      </c>
      <c r="CC215" s="48">
        <v>0</v>
      </c>
      <c r="CD215" s="48">
        <v>6</v>
      </c>
      <c r="CE215" s="48">
        <v>0</v>
      </c>
      <c r="CF215" s="48"/>
      <c r="CG215" s="48"/>
      <c r="CH215" s="48"/>
      <c r="CI215" s="48">
        <v>0</v>
      </c>
      <c r="CJ215" s="48">
        <v>0</v>
      </c>
      <c r="CK215" s="48">
        <v>0</v>
      </c>
      <c r="CL215" s="48"/>
      <c r="CM215" s="48">
        <v>0</v>
      </c>
      <c r="CO215" s="123">
        <v>0.4834896001946451</v>
      </c>
      <c r="CP215" s="123">
        <v>1</v>
      </c>
      <c r="CQ215" s="123">
        <v>1</v>
      </c>
      <c r="CR215" s="123">
        <v>1</v>
      </c>
      <c r="CS215" s="123">
        <v>1</v>
      </c>
      <c r="CT215" s="123">
        <v>1</v>
      </c>
      <c r="CU215" s="123">
        <v>1</v>
      </c>
      <c r="CV215" s="123">
        <v>1</v>
      </c>
      <c r="CW215" s="123">
        <v>1</v>
      </c>
      <c r="CX215" s="123">
        <v>1</v>
      </c>
      <c r="CZ215" s="2">
        <v>2013</v>
      </c>
      <c r="DA215" s="124">
        <v>41485</v>
      </c>
      <c r="DC215" s="125">
        <v>1</v>
      </c>
      <c r="DD215" s="125">
        <v>1</v>
      </c>
      <c r="DE215" s="125">
        <v>0.98750000000000004</v>
      </c>
      <c r="DF215" s="125">
        <v>0.97499999999999998</v>
      </c>
      <c r="DG215" s="125">
        <v>0.96250000000000002</v>
      </c>
      <c r="DH215" s="125">
        <v>0.95</v>
      </c>
      <c r="DI215" s="125">
        <v>0.9375</v>
      </c>
      <c r="DJ215" s="125">
        <v>0.92500000000000004</v>
      </c>
      <c r="DK215" s="125">
        <v>0.91249999999999998</v>
      </c>
      <c r="DL215" s="125">
        <v>0.9</v>
      </c>
      <c r="DM215" s="125">
        <v>0.88749999999999996</v>
      </c>
      <c r="DN215" s="125">
        <v>0.875</v>
      </c>
      <c r="DO215" s="125">
        <v>0.86250000000000004</v>
      </c>
      <c r="DP215" s="125">
        <v>0.85</v>
      </c>
      <c r="DQ215" s="125">
        <v>0.83750000000000002</v>
      </c>
      <c r="DR215" s="125">
        <v>0.82499999999999996</v>
      </c>
      <c r="DS215" s="125">
        <v>0.8125</v>
      </c>
      <c r="DT215" s="125">
        <v>0.8</v>
      </c>
      <c r="DU215" s="125">
        <v>0.78749999999999998</v>
      </c>
      <c r="DV215" s="125">
        <v>0.77500000000000002</v>
      </c>
      <c r="DW215" s="125">
        <v>0.76249999999999996</v>
      </c>
      <c r="DX215" s="125">
        <v>0.75</v>
      </c>
      <c r="DY215" s="125">
        <v>0.73750000000000004</v>
      </c>
      <c r="DZ215" s="125">
        <v>0.72499999999999998</v>
      </c>
      <c r="EA215" s="125">
        <v>0.71250000000000002</v>
      </c>
      <c r="EB215" s="125">
        <v>0.7</v>
      </c>
      <c r="EC215" s="125">
        <v>0.6875</v>
      </c>
      <c r="ED215" s="125">
        <v>0.67500000000000004</v>
      </c>
      <c r="EE215" s="125">
        <v>0.66249999999999998</v>
      </c>
      <c r="EF215" s="125">
        <v>0.65</v>
      </c>
      <c r="EG215" s="125">
        <v>0.63749999999999996</v>
      </c>
      <c r="EH215" s="125">
        <v>0.625</v>
      </c>
      <c r="EI215" s="125">
        <v>0.61250000000000004</v>
      </c>
      <c r="EJ215" s="125">
        <v>0.6</v>
      </c>
      <c r="EK215" s="125">
        <v>0.58750000000000002</v>
      </c>
      <c r="EL215" s="125">
        <v>0.57499999999999996</v>
      </c>
      <c r="EM215" s="125">
        <v>0.5625</v>
      </c>
      <c r="EN215" s="125">
        <v>0.55000000000000004</v>
      </c>
      <c r="EO215" s="125">
        <v>0.53749999999999998</v>
      </c>
      <c r="ER215" s="126">
        <v>764843.50049607304</v>
      </c>
      <c r="ES215" s="126">
        <v>902735.08380467002</v>
      </c>
      <c r="ET215" s="126">
        <v>891450.89525711164</v>
      </c>
      <c r="EU215" s="126">
        <v>880166.70670955325</v>
      </c>
      <c r="EV215" s="126">
        <v>868882.51816199487</v>
      </c>
      <c r="EW215" s="126">
        <v>857598.32961443649</v>
      </c>
      <c r="EX215" s="126">
        <v>846314.1410668781</v>
      </c>
      <c r="EY215" s="126">
        <v>835029.95251931984</v>
      </c>
      <c r="EZ215" s="126">
        <v>823745.76397176133</v>
      </c>
      <c r="FA215" s="126">
        <v>812461.57542420307</v>
      </c>
      <c r="FB215" s="126">
        <v>801177.38687664457</v>
      </c>
      <c r="FC215" s="126">
        <v>789893.1983290863</v>
      </c>
      <c r="FD215" s="126">
        <v>778609.00978152792</v>
      </c>
      <c r="FE215" s="126">
        <v>767324.82123396953</v>
      </c>
      <c r="FF215" s="126">
        <v>756040.63268641115</v>
      </c>
      <c r="FG215" s="126">
        <v>744756.44413885276</v>
      </c>
      <c r="FH215" s="126">
        <v>733472.25559129438</v>
      </c>
      <c r="FI215" s="126">
        <v>722188.06704373611</v>
      </c>
      <c r="FJ215" s="126">
        <v>710903.87849617761</v>
      </c>
      <c r="FK215" s="126">
        <v>699619.68994861934</v>
      </c>
      <c r="FL215" s="126">
        <v>688335.50140106084</v>
      </c>
      <c r="FM215" s="126">
        <v>677051.31285350258</v>
      </c>
      <c r="FN215" s="126">
        <v>665767.12430594419</v>
      </c>
      <c r="FO215" s="126">
        <v>654482.93575838569</v>
      </c>
      <c r="FP215" s="126">
        <v>643198.74721082742</v>
      </c>
      <c r="FQ215" s="126">
        <v>631914.55866326892</v>
      </c>
      <c r="FR215" s="126">
        <v>620630.37011571066</v>
      </c>
      <c r="FS215" s="126">
        <v>609346.18156815227</v>
      </c>
      <c r="FT215" s="126">
        <v>598061.99302059389</v>
      </c>
      <c r="FU215" s="126">
        <v>586777.8044730355</v>
      </c>
      <c r="FV215" s="126">
        <v>575493.61592547712</v>
      </c>
      <c r="FW215" s="126">
        <v>564209.42737791874</v>
      </c>
      <c r="FX215" s="126">
        <v>552925.23883036047</v>
      </c>
      <c r="FY215" s="126">
        <v>541641.05028280197</v>
      </c>
      <c r="FZ215" s="126">
        <v>530356.8617352437</v>
      </c>
      <c r="GA215" s="126">
        <v>519072.6731876852</v>
      </c>
      <c r="GB215" s="126">
        <v>507788.48464012687</v>
      </c>
      <c r="GC215" s="126">
        <v>496504.29609256855</v>
      </c>
      <c r="GD215" s="126">
        <v>485220.10754501011</v>
      </c>
    </row>
    <row r="216" spans="3:186">
      <c r="C216" s="120"/>
      <c r="E216" s="118" t="s">
        <v>672</v>
      </c>
      <c r="F216" s="118" t="s">
        <v>673</v>
      </c>
      <c r="G216" s="118" t="s">
        <v>836</v>
      </c>
      <c r="H216" s="118" t="s">
        <v>837</v>
      </c>
      <c r="I216" s="118" t="s">
        <v>838</v>
      </c>
      <c r="J216" s="118">
        <v>184</v>
      </c>
      <c r="K216" s="118" t="s">
        <v>260</v>
      </c>
      <c r="L216" s="118" t="s">
        <v>260</v>
      </c>
      <c r="M216" s="118" t="s">
        <v>261</v>
      </c>
      <c r="N216" s="118" t="s">
        <v>262</v>
      </c>
      <c r="O216" s="119">
        <v>1303.3699999999999</v>
      </c>
      <c r="P216" s="119">
        <v>406.026663497313</v>
      </c>
      <c r="Q216" s="119">
        <v>0</v>
      </c>
      <c r="R216" s="119">
        <v>0</v>
      </c>
      <c r="S216" s="119">
        <v>0</v>
      </c>
      <c r="T216" s="119">
        <v>0</v>
      </c>
      <c r="U216" s="119">
        <v>0</v>
      </c>
      <c r="V216" s="119">
        <v>0</v>
      </c>
      <c r="W216" s="119">
        <v>0</v>
      </c>
      <c r="X216" s="119">
        <v>0</v>
      </c>
      <c r="Y216" s="119">
        <v>0</v>
      </c>
      <c r="Z216" s="119"/>
      <c r="AA216" s="119"/>
      <c r="AB216" s="119"/>
      <c r="AC216" s="119"/>
      <c r="AD216" s="119"/>
      <c r="AE216" s="119"/>
      <c r="AF216" s="119"/>
      <c r="AG216" s="119"/>
      <c r="AH216" s="119"/>
      <c r="AI216" s="119"/>
      <c r="AJ216" s="119"/>
      <c r="AK216" s="119"/>
      <c r="AL216" s="119"/>
      <c r="AM216" s="119"/>
      <c r="AN216" s="119"/>
      <c r="AO216" s="119"/>
      <c r="AP216" s="119"/>
      <c r="AQ216" s="119"/>
      <c r="AR216" s="119"/>
      <c r="AS216" s="119"/>
      <c r="AT216" s="119"/>
      <c r="AU216" s="119"/>
      <c r="AV216" s="119"/>
      <c r="AW216" s="119"/>
      <c r="AX216" s="119"/>
      <c r="AY216" s="119"/>
      <c r="AZ216" s="119"/>
      <c r="BA216" s="119"/>
      <c r="BB216" s="119"/>
      <c r="BD216" s="100">
        <v>1709.3966634973128</v>
      </c>
      <c r="BF216" s="120">
        <v>4</v>
      </c>
      <c r="BH216" s="43">
        <v>1709862.97</v>
      </c>
      <c r="BI216" s="43">
        <v>0</v>
      </c>
      <c r="BJ216" s="43">
        <v>0</v>
      </c>
      <c r="BL216" s="43" t="s">
        <v>263</v>
      </c>
      <c r="BM216" s="43">
        <v>0</v>
      </c>
      <c r="BN216" s="121" t="s">
        <v>263</v>
      </c>
      <c r="BP216" s="122">
        <v>6</v>
      </c>
      <c r="BQ216" s="38" t="s">
        <v>116</v>
      </c>
      <c r="BR216" s="96">
        <v>80</v>
      </c>
      <c r="BT216" s="43">
        <v>6</v>
      </c>
      <c r="BU216" s="43">
        <v>0</v>
      </c>
      <c r="BW216" s="38"/>
      <c r="BX216" s="48">
        <v>0</v>
      </c>
      <c r="BY216" s="48">
        <v>0</v>
      </c>
      <c r="BZ216" s="48">
        <v>0</v>
      </c>
      <c r="CA216" s="48">
        <v>0</v>
      </c>
      <c r="CB216" s="48">
        <v>0</v>
      </c>
      <c r="CC216" s="48">
        <v>0</v>
      </c>
      <c r="CD216" s="48">
        <v>6</v>
      </c>
      <c r="CE216" s="48">
        <v>0</v>
      </c>
      <c r="CF216" s="48"/>
      <c r="CG216" s="48"/>
      <c r="CH216" s="48"/>
      <c r="CI216" s="48">
        <v>0</v>
      </c>
      <c r="CJ216" s="48">
        <v>0</v>
      </c>
      <c r="CK216" s="48">
        <v>0</v>
      </c>
      <c r="CL216" s="48"/>
      <c r="CM216" s="48">
        <v>0</v>
      </c>
      <c r="CO216" s="123">
        <v>1</v>
      </c>
      <c r="CP216" s="123">
        <v>1</v>
      </c>
      <c r="CQ216" s="123">
        <v>1</v>
      </c>
      <c r="CR216" s="123">
        <v>1</v>
      </c>
      <c r="CS216" s="123">
        <v>1</v>
      </c>
      <c r="CT216" s="123">
        <v>1</v>
      </c>
      <c r="CU216" s="123">
        <v>1</v>
      </c>
      <c r="CV216" s="123">
        <v>1</v>
      </c>
      <c r="CW216" s="123">
        <v>1</v>
      </c>
      <c r="CX216" s="123">
        <v>1</v>
      </c>
      <c r="CZ216" s="2">
        <v>2012</v>
      </c>
      <c r="DA216" s="124">
        <v>41120</v>
      </c>
      <c r="DC216" s="125">
        <v>1</v>
      </c>
      <c r="DD216" s="125">
        <v>0.98750000000000004</v>
      </c>
      <c r="DE216" s="125">
        <v>0.97499999999999998</v>
      </c>
      <c r="DF216" s="125">
        <v>0.96250000000000002</v>
      </c>
      <c r="DG216" s="125">
        <v>0.95</v>
      </c>
      <c r="DH216" s="125">
        <v>0.9375</v>
      </c>
      <c r="DI216" s="125">
        <v>0.92500000000000004</v>
      </c>
      <c r="DJ216" s="125">
        <v>0.91249999999999998</v>
      </c>
      <c r="DK216" s="125">
        <v>0.9</v>
      </c>
      <c r="DL216" s="125">
        <v>0.88749999999999996</v>
      </c>
      <c r="DM216" s="125">
        <v>0.875</v>
      </c>
      <c r="DN216" s="125">
        <v>0.86250000000000004</v>
      </c>
      <c r="DO216" s="125">
        <v>0.85</v>
      </c>
      <c r="DP216" s="125">
        <v>0.83750000000000002</v>
      </c>
      <c r="DQ216" s="125">
        <v>0.82499999999999996</v>
      </c>
      <c r="DR216" s="125">
        <v>0.8125</v>
      </c>
      <c r="DS216" s="125">
        <v>0.8</v>
      </c>
      <c r="DT216" s="125">
        <v>0.78749999999999998</v>
      </c>
      <c r="DU216" s="125">
        <v>0.77500000000000002</v>
      </c>
      <c r="DV216" s="125">
        <v>0.76249999999999996</v>
      </c>
      <c r="DW216" s="125">
        <v>0.75</v>
      </c>
      <c r="DX216" s="125">
        <v>0.73750000000000004</v>
      </c>
      <c r="DY216" s="125">
        <v>0.72499999999999998</v>
      </c>
      <c r="DZ216" s="125">
        <v>0.71250000000000002</v>
      </c>
      <c r="EA216" s="125">
        <v>0.7</v>
      </c>
      <c r="EB216" s="125">
        <v>0.6875</v>
      </c>
      <c r="EC216" s="125">
        <v>0.67500000000000004</v>
      </c>
      <c r="ED216" s="125">
        <v>0.66249999999999998</v>
      </c>
      <c r="EE216" s="125">
        <v>0.65</v>
      </c>
      <c r="EF216" s="125">
        <v>0.63749999999999996</v>
      </c>
      <c r="EG216" s="125">
        <v>0.625</v>
      </c>
      <c r="EH216" s="125">
        <v>0.61250000000000004</v>
      </c>
      <c r="EI216" s="125">
        <v>0.6</v>
      </c>
      <c r="EJ216" s="125">
        <v>0.58750000000000002</v>
      </c>
      <c r="EK216" s="125">
        <v>0.57499999999999996</v>
      </c>
      <c r="EL216" s="125">
        <v>0.5625</v>
      </c>
      <c r="EM216" s="125">
        <v>0.55000000000000004</v>
      </c>
      <c r="EN216" s="125">
        <v>0.53749999999999998</v>
      </c>
      <c r="EO216" s="125">
        <v>0.52500000000000002</v>
      </c>
      <c r="ER216" s="126">
        <v>2115889.6334973131</v>
      </c>
      <c r="ES216" s="126">
        <v>1688489.6828749999</v>
      </c>
      <c r="ET216" s="126">
        <v>1667116.3957499999</v>
      </c>
      <c r="EU216" s="126">
        <v>1645743.1086250001</v>
      </c>
      <c r="EV216" s="126">
        <v>1624369.8214999998</v>
      </c>
      <c r="EW216" s="126">
        <v>1602996.534375</v>
      </c>
      <c r="EX216" s="126">
        <v>1581623.24725</v>
      </c>
      <c r="EY216" s="126">
        <v>1560249.960125</v>
      </c>
      <c r="EZ216" s="126">
        <v>1538876.673</v>
      </c>
      <c r="FA216" s="126">
        <v>1517503.3858749999</v>
      </c>
      <c r="FB216" s="126">
        <v>1496130.0987499999</v>
      </c>
      <c r="FC216" s="126">
        <v>1474756.8116250001</v>
      </c>
      <c r="FD216" s="126">
        <v>1453383.5244999998</v>
      </c>
      <c r="FE216" s="126">
        <v>1432010.237375</v>
      </c>
      <c r="FF216" s="126">
        <v>1410636.95025</v>
      </c>
      <c r="FG216" s="126">
        <v>1389263.663125</v>
      </c>
      <c r="FH216" s="126">
        <v>1367890.3760000002</v>
      </c>
      <c r="FI216" s="126">
        <v>1346517.0888749999</v>
      </c>
      <c r="FJ216" s="126">
        <v>1325143.8017500001</v>
      </c>
      <c r="FK216" s="126">
        <v>1303770.5146249998</v>
      </c>
      <c r="FL216" s="126">
        <v>1282397.2275</v>
      </c>
      <c r="FM216" s="126">
        <v>1261023.940375</v>
      </c>
      <c r="FN216" s="126">
        <v>1239650.65325</v>
      </c>
      <c r="FO216" s="126">
        <v>1218277.3661249999</v>
      </c>
      <c r="FP216" s="126">
        <v>1196904.0789999999</v>
      </c>
      <c r="FQ216" s="126">
        <v>1175530.7918749999</v>
      </c>
      <c r="FR216" s="126">
        <v>1154157.5047500001</v>
      </c>
      <c r="FS216" s="126">
        <v>1132784.217625</v>
      </c>
      <c r="FT216" s="126">
        <v>1111410.9305</v>
      </c>
      <c r="FU216" s="126">
        <v>1090037.643375</v>
      </c>
      <c r="FV216" s="126">
        <v>1068664.35625</v>
      </c>
      <c r="FW216" s="126">
        <v>1047291.069125</v>
      </c>
      <c r="FX216" s="126">
        <v>1025917.7819999999</v>
      </c>
      <c r="FY216" s="126">
        <v>1004544.494875</v>
      </c>
      <c r="FZ216" s="126">
        <v>983171.20774999994</v>
      </c>
      <c r="GA216" s="126">
        <v>961797.92062500003</v>
      </c>
      <c r="GB216" s="126">
        <v>940424.63350000011</v>
      </c>
      <c r="GC216" s="126">
        <v>919051.34637499996</v>
      </c>
      <c r="GD216" s="126">
        <v>897678.05925000005</v>
      </c>
    </row>
    <row r="217" spans="3:186">
      <c r="C217" s="120"/>
      <c r="E217" s="118" t="s">
        <v>672</v>
      </c>
      <c r="F217" s="118" t="s">
        <v>673</v>
      </c>
      <c r="G217" s="118" t="s">
        <v>839</v>
      </c>
      <c r="H217" s="118" t="s">
        <v>840</v>
      </c>
      <c r="I217" s="118" t="s">
        <v>839</v>
      </c>
      <c r="J217" s="118">
        <v>102</v>
      </c>
      <c r="K217" s="118" t="s">
        <v>260</v>
      </c>
      <c r="L217" s="118" t="s">
        <v>260</v>
      </c>
      <c r="M217" s="118" t="s">
        <v>261</v>
      </c>
      <c r="N217" s="118" t="s">
        <v>521</v>
      </c>
      <c r="O217" s="119">
        <v>0</v>
      </c>
      <c r="P217" s="119">
        <v>164.632079371641</v>
      </c>
      <c r="Q217" s="119">
        <v>541.36296827259901</v>
      </c>
      <c r="R217" s="119">
        <v>0</v>
      </c>
      <c r="S217" s="119">
        <v>0</v>
      </c>
      <c r="T217" s="119">
        <v>0</v>
      </c>
      <c r="U217" s="119">
        <v>0</v>
      </c>
      <c r="V217" s="119">
        <v>0</v>
      </c>
      <c r="W217" s="119">
        <v>0</v>
      </c>
      <c r="X217" s="119">
        <v>0</v>
      </c>
      <c r="Y217" s="119">
        <v>0</v>
      </c>
      <c r="Z217" s="119"/>
      <c r="AA217" s="119"/>
      <c r="AB217" s="119"/>
      <c r="AC217" s="119"/>
      <c r="AD217" s="119"/>
      <c r="AE217" s="119"/>
      <c r="AF217" s="119"/>
      <c r="AG217" s="119"/>
      <c r="AH217" s="119"/>
      <c r="AI217" s="119"/>
      <c r="AJ217" s="119"/>
      <c r="AK217" s="119"/>
      <c r="AL217" s="119"/>
      <c r="AM217" s="119"/>
      <c r="AN217" s="119"/>
      <c r="AO217" s="119"/>
      <c r="AP217" s="119"/>
      <c r="AQ217" s="119"/>
      <c r="AR217" s="119"/>
      <c r="AS217" s="119"/>
      <c r="AT217" s="119"/>
      <c r="AU217" s="119"/>
      <c r="AV217" s="119"/>
      <c r="AW217" s="119"/>
      <c r="AX217" s="119"/>
      <c r="AY217" s="119"/>
      <c r="AZ217" s="119"/>
      <c r="BA217" s="119"/>
      <c r="BB217" s="119"/>
      <c r="BD217" s="100">
        <v>705.99504764424</v>
      </c>
      <c r="BF217" s="120">
        <v>4</v>
      </c>
      <c r="BH217" s="43">
        <v>0</v>
      </c>
      <c r="BI217" s="43">
        <v>0</v>
      </c>
      <c r="BJ217" s="43">
        <v>0</v>
      </c>
      <c r="BL217" s="43" t="s">
        <v>263</v>
      </c>
      <c r="BM217" s="43">
        <v>0</v>
      </c>
      <c r="BN217" s="121" t="s">
        <v>263</v>
      </c>
      <c r="BP217" s="122">
        <v>6</v>
      </c>
      <c r="BQ217" s="38" t="s">
        <v>116</v>
      </c>
      <c r="BR217" s="96">
        <v>80</v>
      </c>
      <c r="BT217" s="43">
        <v>6</v>
      </c>
      <c r="BU217" s="43">
        <v>0</v>
      </c>
      <c r="BW217" s="38"/>
      <c r="BX217" s="48">
        <v>0</v>
      </c>
      <c r="BY217" s="48">
        <v>0</v>
      </c>
      <c r="BZ217" s="48">
        <v>0</v>
      </c>
      <c r="CA217" s="48">
        <v>0</v>
      </c>
      <c r="CB217" s="48">
        <v>0</v>
      </c>
      <c r="CC217" s="48">
        <v>0</v>
      </c>
      <c r="CD217" s="48">
        <v>0</v>
      </c>
      <c r="CE217" s="48">
        <v>0</v>
      </c>
      <c r="CF217" s="48"/>
      <c r="CG217" s="48"/>
      <c r="CH217" s="48"/>
      <c r="CI217" s="48">
        <v>0</v>
      </c>
      <c r="CJ217" s="48">
        <v>0</v>
      </c>
      <c r="CK217" s="48">
        <v>0</v>
      </c>
      <c r="CL217" s="48"/>
      <c r="CM217" s="48">
        <v>6</v>
      </c>
      <c r="CO217" s="123">
        <v>0.23319154988549046</v>
      </c>
      <c r="CP217" s="123">
        <v>1</v>
      </c>
      <c r="CQ217" s="123">
        <v>1</v>
      </c>
      <c r="CR217" s="123">
        <v>1</v>
      </c>
      <c r="CS217" s="123">
        <v>1</v>
      </c>
      <c r="CT217" s="123">
        <v>1</v>
      </c>
      <c r="CU217" s="123">
        <v>1</v>
      </c>
      <c r="CV217" s="123">
        <v>1</v>
      </c>
      <c r="CW217" s="123">
        <v>1</v>
      </c>
      <c r="CX217" s="123">
        <v>1</v>
      </c>
      <c r="CZ217" s="2">
        <v>2013</v>
      </c>
      <c r="DA217" s="124">
        <v>41485</v>
      </c>
      <c r="DC217" s="125">
        <v>1</v>
      </c>
      <c r="DD217" s="125">
        <v>1</v>
      </c>
      <c r="DE217" s="125">
        <v>0.98750000000000004</v>
      </c>
      <c r="DF217" s="125">
        <v>0.97499999999999998</v>
      </c>
      <c r="DG217" s="125">
        <v>0.96250000000000002</v>
      </c>
      <c r="DH217" s="125">
        <v>0.95</v>
      </c>
      <c r="DI217" s="125">
        <v>0.9375</v>
      </c>
      <c r="DJ217" s="125">
        <v>0.92500000000000004</v>
      </c>
      <c r="DK217" s="125">
        <v>0.91249999999999998</v>
      </c>
      <c r="DL217" s="125">
        <v>0.9</v>
      </c>
      <c r="DM217" s="125">
        <v>0.88749999999999996</v>
      </c>
      <c r="DN217" s="125">
        <v>0.875</v>
      </c>
      <c r="DO217" s="125">
        <v>0.86250000000000004</v>
      </c>
      <c r="DP217" s="125">
        <v>0.85</v>
      </c>
      <c r="DQ217" s="125">
        <v>0.83750000000000002</v>
      </c>
      <c r="DR217" s="125">
        <v>0.82499999999999996</v>
      </c>
      <c r="DS217" s="125">
        <v>0.8125</v>
      </c>
      <c r="DT217" s="125">
        <v>0.8</v>
      </c>
      <c r="DU217" s="125">
        <v>0.78749999999999998</v>
      </c>
      <c r="DV217" s="125">
        <v>0.77500000000000002</v>
      </c>
      <c r="DW217" s="125">
        <v>0.76249999999999996</v>
      </c>
      <c r="DX217" s="125">
        <v>0.75</v>
      </c>
      <c r="DY217" s="125">
        <v>0.73750000000000004</v>
      </c>
      <c r="DZ217" s="125">
        <v>0.72499999999999998</v>
      </c>
      <c r="EA217" s="125">
        <v>0.71250000000000002</v>
      </c>
      <c r="EB217" s="125">
        <v>0.7</v>
      </c>
      <c r="EC217" s="125">
        <v>0.6875</v>
      </c>
      <c r="ED217" s="125">
        <v>0.67500000000000004</v>
      </c>
      <c r="EE217" s="125">
        <v>0.66249999999999998</v>
      </c>
      <c r="EF217" s="125">
        <v>0.65</v>
      </c>
      <c r="EG217" s="125">
        <v>0.63749999999999996</v>
      </c>
      <c r="EH217" s="125">
        <v>0.625</v>
      </c>
      <c r="EI217" s="125">
        <v>0.61250000000000004</v>
      </c>
      <c r="EJ217" s="125">
        <v>0.6</v>
      </c>
      <c r="EK217" s="125">
        <v>0.58750000000000002</v>
      </c>
      <c r="EL217" s="125">
        <v>0.57499999999999996</v>
      </c>
      <c r="EM217" s="125">
        <v>0.5625</v>
      </c>
      <c r="EN217" s="125">
        <v>0.55000000000000004</v>
      </c>
      <c r="EO217" s="125">
        <v>0.53749999999999998</v>
      </c>
      <c r="ER217" s="126">
        <v>164632.07937164101</v>
      </c>
      <c r="ES217" s="126">
        <v>541362.96827259904</v>
      </c>
      <c r="ET217" s="126">
        <v>534595.93116919161</v>
      </c>
      <c r="EU217" s="126">
        <v>527828.89406578406</v>
      </c>
      <c r="EV217" s="126">
        <v>521061.85696237657</v>
      </c>
      <c r="EW217" s="126">
        <v>514294.81985896907</v>
      </c>
      <c r="EX217" s="126">
        <v>507527.78275556158</v>
      </c>
      <c r="EY217" s="126">
        <v>500760.74565215415</v>
      </c>
      <c r="EZ217" s="126">
        <v>493993.7085487466</v>
      </c>
      <c r="FA217" s="126">
        <v>487226.67144533916</v>
      </c>
      <c r="FB217" s="126">
        <v>480459.63434193161</v>
      </c>
      <c r="FC217" s="126">
        <v>473692.59723852418</v>
      </c>
      <c r="FD217" s="126">
        <v>466925.56013511668</v>
      </c>
      <c r="FE217" s="126">
        <v>460158.52303170919</v>
      </c>
      <c r="FF217" s="126">
        <v>453391.4859283017</v>
      </c>
      <c r="FG217" s="126">
        <v>446624.44882489421</v>
      </c>
      <c r="FH217" s="126">
        <v>439857.41172148671</v>
      </c>
      <c r="FI217" s="126">
        <v>433090.37461807928</v>
      </c>
      <c r="FJ217" s="126">
        <v>426323.33751467173</v>
      </c>
      <c r="FK217" s="126">
        <v>419556.3004112643</v>
      </c>
      <c r="FL217" s="126">
        <v>412789.26330785675</v>
      </c>
      <c r="FM217" s="126">
        <v>406022.22620444931</v>
      </c>
      <c r="FN217" s="126">
        <v>399255.18910104182</v>
      </c>
      <c r="FO217" s="126">
        <v>392488.15199763427</v>
      </c>
      <c r="FP217" s="126">
        <v>385721.11489422683</v>
      </c>
      <c r="FQ217" s="126">
        <v>378954.07779081928</v>
      </c>
      <c r="FR217" s="126">
        <v>372187.04068741185</v>
      </c>
      <c r="FS217" s="126">
        <v>365420.00358400436</v>
      </c>
      <c r="FT217" s="126">
        <v>358652.96648059686</v>
      </c>
      <c r="FU217" s="126">
        <v>351885.92937718937</v>
      </c>
      <c r="FV217" s="126">
        <v>345118.89227378188</v>
      </c>
      <c r="FW217" s="126">
        <v>338351.85517037439</v>
      </c>
      <c r="FX217" s="126">
        <v>331584.81806696695</v>
      </c>
      <c r="FY217" s="126">
        <v>324817.7809635594</v>
      </c>
      <c r="FZ217" s="126">
        <v>318050.74386015197</v>
      </c>
      <c r="GA217" s="126">
        <v>311283.70675674442</v>
      </c>
      <c r="GB217" s="126">
        <v>304516.66965333698</v>
      </c>
      <c r="GC217" s="126">
        <v>297749.63254992949</v>
      </c>
      <c r="GD217" s="126">
        <v>290982.595446522</v>
      </c>
    </row>
    <row r="218" spans="3:186">
      <c r="C218" s="120"/>
      <c r="E218" s="118" t="s">
        <v>672</v>
      </c>
      <c r="F218" s="118" t="s">
        <v>673</v>
      </c>
      <c r="G218" s="118" t="s">
        <v>841</v>
      </c>
      <c r="H218" s="118" t="s">
        <v>842</v>
      </c>
      <c r="I218" s="118" t="s">
        <v>843</v>
      </c>
      <c r="J218" s="118">
        <v>171</v>
      </c>
      <c r="K218" s="118" t="s">
        <v>260</v>
      </c>
      <c r="L218" s="118" t="s">
        <v>260</v>
      </c>
      <c r="M218" s="118" t="s">
        <v>261</v>
      </c>
      <c r="N218" s="118" t="s">
        <v>262</v>
      </c>
      <c r="O218" s="119">
        <v>186.35273000000001</v>
      </c>
      <c r="P218" s="119">
        <v>426.44163704009901</v>
      </c>
      <c r="Q218" s="119">
        <v>50.192374138142902</v>
      </c>
      <c r="R218" s="119">
        <v>0</v>
      </c>
      <c r="S218" s="119">
        <v>0</v>
      </c>
      <c r="T218" s="119">
        <v>0</v>
      </c>
      <c r="U218" s="119">
        <v>0</v>
      </c>
      <c r="V218" s="119">
        <v>0</v>
      </c>
      <c r="W218" s="119">
        <v>0</v>
      </c>
      <c r="X218" s="119">
        <v>0</v>
      </c>
      <c r="Y218" s="119">
        <v>0</v>
      </c>
      <c r="Z218" s="119"/>
      <c r="AA218" s="119"/>
      <c r="AB218" s="119"/>
      <c r="AC218" s="119"/>
      <c r="AD218" s="119"/>
      <c r="AE218" s="119"/>
      <c r="AF218" s="119"/>
      <c r="AG218" s="119"/>
      <c r="AH218" s="119"/>
      <c r="AI218" s="119"/>
      <c r="AJ218" s="119"/>
      <c r="AK218" s="119"/>
      <c r="AL218" s="119"/>
      <c r="AM218" s="119"/>
      <c r="AN218" s="119"/>
      <c r="AO218" s="119"/>
      <c r="AP218" s="119"/>
      <c r="AQ218" s="119"/>
      <c r="AR218" s="119"/>
      <c r="AS218" s="119"/>
      <c r="AT218" s="119"/>
      <c r="AU218" s="119"/>
      <c r="AV218" s="119"/>
      <c r="AW218" s="119"/>
      <c r="AX218" s="119"/>
      <c r="AY218" s="119"/>
      <c r="AZ218" s="119"/>
      <c r="BA218" s="119"/>
      <c r="BB218" s="119"/>
      <c r="BD218" s="100">
        <v>662.98674117824191</v>
      </c>
      <c r="BF218" s="120">
        <v>4</v>
      </c>
      <c r="BH218" s="43">
        <v>649656.5</v>
      </c>
      <c r="BI218" s="43">
        <v>0</v>
      </c>
      <c r="BJ218" s="43">
        <v>0</v>
      </c>
      <c r="BL218" s="43" t="s">
        <v>263</v>
      </c>
      <c r="BM218" s="43">
        <v>0</v>
      </c>
      <c r="BN218" s="121" t="s">
        <v>263</v>
      </c>
      <c r="BP218" s="122">
        <v>6</v>
      </c>
      <c r="BQ218" s="38" t="s">
        <v>116</v>
      </c>
      <c r="BR218" s="96">
        <v>80</v>
      </c>
      <c r="BT218" s="43">
        <v>6</v>
      </c>
      <c r="BU218" s="43">
        <v>0</v>
      </c>
      <c r="BW218" s="38"/>
      <c r="BX218" s="48">
        <v>0</v>
      </c>
      <c r="BY218" s="48">
        <v>0</v>
      </c>
      <c r="BZ218" s="48">
        <v>0</v>
      </c>
      <c r="CA218" s="48">
        <v>0</v>
      </c>
      <c r="CB218" s="48">
        <v>0</v>
      </c>
      <c r="CC218" s="48">
        <v>0</v>
      </c>
      <c r="CD218" s="48">
        <v>6</v>
      </c>
      <c r="CE218" s="48">
        <v>0</v>
      </c>
      <c r="CF218" s="48"/>
      <c r="CG218" s="48"/>
      <c r="CH218" s="48"/>
      <c r="CI218" s="48">
        <v>0</v>
      </c>
      <c r="CJ218" s="48">
        <v>0</v>
      </c>
      <c r="CK218" s="48">
        <v>0</v>
      </c>
      <c r="CL218" s="48"/>
      <c r="CM218" s="48">
        <v>0</v>
      </c>
      <c r="CO218" s="123">
        <v>0.9242935476372538</v>
      </c>
      <c r="CP218" s="123">
        <v>1</v>
      </c>
      <c r="CQ218" s="123">
        <v>1</v>
      </c>
      <c r="CR218" s="123">
        <v>1</v>
      </c>
      <c r="CS218" s="123">
        <v>1</v>
      </c>
      <c r="CT218" s="123">
        <v>1</v>
      </c>
      <c r="CU218" s="123">
        <v>1</v>
      </c>
      <c r="CV218" s="123">
        <v>1</v>
      </c>
      <c r="CW218" s="123">
        <v>1</v>
      </c>
      <c r="CX218" s="123">
        <v>1</v>
      </c>
      <c r="CZ218" s="2">
        <v>2012</v>
      </c>
      <c r="DA218" s="124">
        <v>41120</v>
      </c>
      <c r="DC218" s="125">
        <v>1</v>
      </c>
      <c r="DD218" s="125">
        <v>0.98750000000000004</v>
      </c>
      <c r="DE218" s="125">
        <v>0.97499999999999998</v>
      </c>
      <c r="DF218" s="125">
        <v>0.96250000000000002</v>
      </c>
      <c r="DG218" s="125">
        <v>0.95</v>
      </c>
      <c r="DH218" s="125">
        <v>0.9375</v>
      </c>
      <c r="DI218" s="125">
        <v>0.92500000000000004</v>
      </c>
      <c r="DJ218" s="125">
        <v>0.91249999999999998</v>
      </c>
      <c r="DK218" s="125">
        <v>0.9</v>
      </c>
      <c r="DL218" s="125">
        <v>0.88749999999999996</v>
      </c>
      <c r="DM218" s="125">
        <v>0.875</v>
      </c>
      <c r="DN218" s="125">
        <v>0.86250000000000004</v>
      </c>
      <c r="DO218" s="125">
        <v>0.85</v>
      </c>
      <c r="DP218" s="125">
        <v>0.83750000000000002</v>
      </c>
      <c r="DQ218" s="125">
        <v>0.82499999999999996</v>
      </c>
      <c r="DR218" s="125">
        <v>0.8125</v>
      </c>
      <c r="DS218" s="125">
        <v>0.8</v>
      </c>
      <c r="DT218" s="125">
        <v>0.78749999999999998</v>
      </c>
      <c r="DU218" s="125">
        <v>0.77500000000000002</v>
      </c>
      <c r="DV218" s="125">
        <v>0.76249999999999996</v>
      </c>
      <c r="DW218" s="125">
        <v>0.75</v>
      </c>
      <c r="DX218" s="125">
        <v>0.73750000000000004</v>
      </c>
      <c r="DY218" s="125">
        <v>0.72499999999999998</v>
      </c>
      <c r="DZ218" s="125">
        <v>0.71250000000000002</v>
      </c>
      <c r="EA218" s="125">
        <v>0.7</v>
      </c>
      <c r="EB218" s="125">
        <v>0.6875</v>
      </c>
      <c r="EC218" s="125">
        <v>0.67500000000000004</v>
      </c>
      <c r="ED218" s="125">
        <v>0.66249999999999998</v>
      </c>
      <c r="EE218" s="125">
        <v>0.65</v>
      </c>
      <c r="EF218" s="125">
        <v>0.63749999999999996</v>
      </c>
      <c r="EG218" s="125">
        <v>0.625</v>
      </c>
      <c r="EH218" s="125">
        <v>0.61250000000000004</v>
      </c>
      <c r="EI218" s="125">
        <v>0.6</v>
      </c>
      <c r="EJ218" s="125">
        <v>0.58750000000000002</v>
      </c>
      <c r="EK218" s="125">
        <v>0.57499999999999996</v>
      </c>
      <c r="EL218" s="125">
        <v>0.5625</v>
      </c>
      <c r="EM218" s="125">
        <v>0.55000000000000004</v>
      </c>
      <c r="EN218" s="125">
        <v>0.53749999999999998</v>
      </c>
      <c r="EO218" s="125">
        <v>0.52500000000000002</v>
      </c>
      <c r="ER218" s="126">
        <v>1076098.1370400991</v>
      </c>
      <c r="ES218" s="126">
        <v>691100.7632114162</v>
      </c>
      <c r="ET218" s="126">
        <v>682352.65228468936</v>
      </c>
      <c r="EU218" s="126">
        <v>673604.54135796253</v>
      </c>
      <c r="EV218" s="126">
        <v>664856.4304312357</v>
      </c>
      <c r="EW218" s="126">
        <v>656108.31950450898</v>
      </c>
      <c r="EX218" s="126">
        <v>647360.20857778226</v>
      </c>
      <c r="EY218" s="126">
        <v>638612.09765105543</v>
      </c>
      <c r="EZ218" s="126">
        <v>629863.9867243286</v>
      </c>
      <c r="FA218" s="126">
        <v>621115.87579760177</v>
      </c>
      <c r="FB218" s="126">
        <v>612367.76487087505</v>
      </c>
      <c r="FC218" s="126">
        <v>603619.65394414833</v>
      </c>
      <c r="FD218" s="126">
        <v>594871.5430174215</v>
      </c>
      <c r="FE218" s="126">
        <v>586123.43209069467</v>
      </c>
      <c r="FF218" s="126">
        <v>577375.32116396783</v>
      </c>
      <c r="FG218" s="126">
        <v>568627.21023724112</v>
      </c>
      <c r="FH218" s="126">
        <v>559879.0993105144</v>
      </c>
      <c r="FI218" s="126">
        <v>551130.98838378757</v>
      </c>
      <c r="FJ218" s="126">
        <v>542382.87745706073</v>
      </c>
      <c r="FK218" s="126">
        <v>533634.7665303339</v>
      </c>
      <c r="FL218" s="126">
        <v>524886.65560360719</v>
      </c>
      <c r="FM218" s="126">
        <v>516138.54467688041</v>
      </c>
      <c r="FN218" s="126">
        <v>507390.43375015358</v>
      </c>
      <c r="FO218" s="126">
        <v>498642.32282342686</v>
      </c>
      <c r="FP218" s="126">
        <v>489894.21189670003</v>
      </c>
      <c r="FQ218" s="126">
        <v>481146.10096997325</v>
      </c>
      <c r="FR218" s="126">
        <v>472397.99004324648</v>
      </c>
      <c r="FS218" s="126">
        <v>463649.87911651965</v>
      </c>
      <c r="FT218" s="126">
        <v>454901.76818979293</v>
      </c>
      <c r="FU218" s="126">
        <v>446153.6572630661</v>
      </c>
      <c r="FV218" s="126">
        <v>437405.54633633932</v>
      </c>
      <c r="FW218" s="126">
        <v>428657.43540961255</v>
      </c>
      <c r="FX218" s="126">
        <v>419909.32448288571</v>
      </c>
      <c r="FY218" s="126">
        <v>411161.213556159</v>
      </c>
      <c r="FZ218" s="126">
        <v>402413.10262943216</v>
      </c>
      <c r="GA218" s="126">
        <v>393664.99170270539</v>
      </c>
      <c r="GB218" s="126">
        <v>384916.88077597861</v>
      </c>
      <c r="GC218" s="126">
        <v>376168.76984925178</v>
      </c>
      <c r="GD218" s="126">
        <v>367420.65892252506</v>
      </c>
    </row>
    <row r="219" spans="3:186">
      <c r="C219" s="120"/>
      <c r="E219" s="118" t="s">
        <v>844</v>
      </c>
      <c r="F219" s="118" t="s">
        <v>845</v>
      </c>
      <c r="G219" s="118" t="s">
        <v>846</v>
      </c>
      <c r="H219" s="118" t="s">
        <v>847</v>
      </c>
      <c r="I219" s="118" t="s">
        <v>846</v>
      </c>
      <c r="J219" s="118">
        <v>0</v>
      </c>
      <c r="K219" s="118" t="s">
        <v>260</v>
      </c>
      <c r="L219" s="118" t="s">
        <v>260</v>
      </c>
      <c r="M219" s="118" t="s">
        <v>274</v>
      </c>
      <c r="N219" s="118" t="s">
        <v>521</v>
      </c>
      <c r="O219" s="119">
        <v>0</v>
      </c>
      <c r="P219" s="119">
        <v>0.1</v>
      </c>
      <c r="Q219" s="119">
        <v>150</v>
      </c>
      <c r="R219" s="119">
        <v>250</v>
      </c>
      <c r="S219" s="119">
        <v>0</v>
      </c>
      <c r="T219" s="119">
        <v>0</v>
      </c>
      <c r="U219" s="119">
        <v>0</v>
      </c>
      <c r="V219" s="119">
        <v>0</v>
      </c>
      <c r="W219" s="119">
        <v>0</v>
      </c>
      <c r="X219" s="119">
        <v>0</v>
      </c>
      <c r="Y219" s="119">
        <v>0</v>
      </c>
      <c r="Z219" s="119"/>
      <c r="AA219" s="119"/>
      <c r="AB219" s="119"/>
      <c r="AC219" s="119"/>
      <c r="AD219" s="119"/>
      <c r="AE219" s="119"/>
      <c r="AF219" s="119"/>
      <c r="AG219" s="119"/>
      <c r="AH219" s="119"/>
      <c r="AI219" s="119"/>
      <c r="AJ219" s="119"/>
      <c r="AK219" s="119"/>
      <c r="AL219" s="119"/>
      <c r="AM219" s="119"/>
      <c r="AN219" s="119"/>
      <c r="AO219" s="119"/>
      <c r="AP219" s="119"/>
      <c r="AQ219" s="119"/>
      <c r="AR219" s="119"/>
      <c r="AS219" s="119"/>
      <c r="AT219" s="119"/>
      <c r="AU219" s="119"/>
      <c r="AV219" s="119"/>
      <c r="AW219" s="119"/>
      <c r="AX219" s="119"/>
      <c r="AY219" s="119"/>
      <c r="AZ219" s="119"/>
      <c r="BA219" s="119"/>
      <c r="BB219" s="119"/>
      <c r="BD219" s="100">
        <v>400.1</v>
      </c>
      <c r="BF219" s="120">
        <v>3</v>
      </c>
      <c r="BH219" s="43">
        <v>0</v>
      </c>
      <c r="BI219" s="43">
        <v>0</v>
      </c>
      <c r="BJ219" s="43">
        <v>0</v>
      </c>
      <c r="BL219" s="43" t="s">
        <v>263</v>
      </c>
      <c r="BM219" s="43">
        <v>0</v>
      </c>
      <c r="BN219" s="121" t="s">
        <v>263</v>
      </c>
      <c r="BP219" s="122">
        <v>16</v>
      </c>
      <c r="BQ219" s="38" t="s">
        <v>126</v>
      </c>
      <c r="BR219" s="96">
        <v>80</v>
      </c>
      <c r="BT219" s="43">
        <v>0</v>
      </c>
      <c r="BU219" s="43">
        <v>0</v>
      </c>
      <c r="BW219" s="38"/>
      <c r="BX219" s="48">
        <v>0</v>
      </c>
      <c r="BY219" s="48">
        <v>0</v>
      </c>
      <c r="BZ219" s="48">
        <v>0</v>
      </c>
      <c r="CA219" s="48">
        <v>0</v>
      </c>
      <c r="CB219" s="48">
        <v>0</v>
      </c>
      <c r="CC219" s="48">
        <v>0</v>
      </c>
      <c r="CD219" s="48">
        <v>0</v>
      </c>
      <c r="CE219" s="48">
        <v>0</v>
      </c>
      <c r="CF219" s="48"/>
      <c r="CG219" s="48"/>
      <c r="CH219" s="48"/>
      <c r="CI219" s="48">
        <v>0</v>
      </c>
      <c r="CJ219" s="48">
        <v>16</v>
      </c>
      <c r="CK219" s="48">
        <v>0</v>
      </c>
      <c r="CL219" s="48"/>
      <c r="CM219" s="48">
        <v>16</v>
      </c>
      <c r="CO219" s="123">
        <v>2.4993751562109475E-4</v>
      </c>
      <c r="CP219" s="123">
        <v>0.37515621094726315</v>
      </c>
      <c r="CQ219" s="123">
        <v>1</v>
      </c>
      <c r="CR219" s="123">
        <v>1</v>
      </c>
      <c r="CS219" s="123">
        <v>1</v>
      </c>
      <c r="CT219" s="123">
        <v>1</v>
      </c>
      <c r="CU219" s="123">
        <v>1</v>
      </c>
      <c r="CV219" s="123">
        <v>1</v>
      </c>
      <c r="CW219" s="123">
        <v>1</v>
      </c>
      <c r="CX219" s="123">
        <v>1</v>
      </c>
      <c r="CZ219" s="2">
        <v>2014</v>
      </c>
      <c r="DA219" s="124">
        <v>41850</v>
      </c>
      <c r="DC219" s="125">
        <v>1</v>
      </c>
      <c r="DD219" s="125">
        <v>1</v>
      </c>
      <c r="DE219" s="125">
        <v>1</v>
      </c>
      <c r="DF219" s="125">
        <v>0.98750000000000004</v>
      </c>
      <c r="DG219" s="125">
        <v>0.97499999999999998</v>
      </c>
      <c r="DH219" s="125">
        <v>0.96250000000000002</v>
      </c>
      <c r="DI219" s="125">
        <v>0.95</v>
      </c>
      <c r="DJ219" s="125">
        <v>0.9375</v>
      </c>
      <c r="DK219" s="125">
        <v>0.92500000000000004</v>
      </c>
      <c r="DL219" s="125">
        <v>0.91249999999999998</v>
      </c>
      <c r="DM219" s="125">
        <v>0.9</v>
      </c>
      <c r="DN219" s="125">
        <v>0.88749999999999996</v>
      </c>
      <c r="DO219" s="125">
        <v>0.875</v>
      </c>
      <c r="DP219" s="125">
        <v>0.86250000000000004</v>
      </c>
      <c r="DQ219" s="125">
        <v>0.85</v>
      </c>
      <c r="DR219" s="125">
        <v>0.83750000000000002</v>
      </c>
      <c r="DS219" s="125">
        <v>0.82499999999999996</v>
      </c>
      <c r="DT219" s="125">
        <v>0.8125</v>
      </c>
      <c r="DU219" s="125">
        <v>0.8</v>
      </c>
      <c r="DV219" s="125">
        <v>0.78749999999999998</v>
      </c>
      <c r="DW219" s="125">
        <v>0.77500000000000002</v>
      </c>
      <c r="DX219" s="125">
        <v>0.76249999999999996</v>
      </c>
      <c r="DY219" s="125">
        <v>0.75</v>
      </c>
      <c r="DZ219" s="125">
        <v>0.73750000000000004</v>
      </c>
      <c r="EA219" s="125">
        <v>0.72499999999999998</v>
      </c>
      <c r="EB219" s="125">
        <v>0.71250000000000002</v>
      </c>
      <c r="EC219" s="125">
        <v>0.7</v>
      </c>
      <c r="ED219" s="125">
        <v>0.6875</v>
      </c>
      <c r="EE219" s="125">
        <v>0.67500000000000004</v>
      </c>
      <c r="EF219" s="125">
        <v>0.66249999999999998</v>
      </c>
      <c r="EG219" s="125">
        <v>0.65</v>
      </c>
      <c r="EH219" s="125">
        <v>0.63749999999999996</v>
      </c>
      <c r="EI219" s="125">
        <v>0.625</v>
      </c>
      <c r="EJ219" s="125">
        <v>0.61250000000000004</v>
      </c>
      <c r="EK219" s="125">
        <v>0.6</v>
      </c>
      <c r="EL219" s="125">
        <v>0.58750000000000002</v>
      </c>
      <c r="EM219" s="125">
        <v>0.57499999999999996</v>
      </c>
      <c r="EN219" s="125">
        <v>0.5625</v>
      </c>
      <c r="EO219" s="125">
        <v>0.55000000000000004</v>
      </c>
      <c r="ER219" s="126">
        <v>100</v>
      </c>
      <c r="ES219" s="126">
        <v>150000</v>
      </c>
      <c r="ET219" s="126">
        <v>400000</v>
      </c>
      <c r="EU219" s="126">
        <v>395000</v>
      </c>
      <c r="EV219" s="126">
        <v>390000</v>
      </c>
      <c r="EW219" s="126">
        <v>385000</v>
      </c>
      <c r="EX219" s="126">
        <v>380000</v>
      </c>
      <c r="EY219" s="126">
        <v>375000</v>
      </c>
      <c r="EZ219" s="126">
        <v>370000</v>
      </c>
      <c r="FA219" s="126">
        <v>365000</v>
      </c>
      <c r="FB219" s="126">
        <v>360000</v>
      </c>
      <c r="FC219" s="126">
        <v>355000</v>
      </c>
      <c r="FD219" s="126">
        <v>350000</v>
      </c>
      <c r="FE219" s="126">
        <v>345000</v>
      </c>
      <c r="FF219" s="126">
        <v>340000</v>
      </c>
      <c r="FG219" s="126">
        <v>335000</v>
      </c>
      <c r="FH219" s="126">
        <v>330000</v>
      </c>
      <c r="FI219" s="126">
        <v>325000</v>
      </c>
      <c r="FJ219" s="126">
        <v>320000</v>
      </c>
      <c r="FK219" s="126">
        <v>315000</v>
      </c>
      <c r="FL219" s="126">
        <v>310000</v>
      </c>
      <c r="FM219" s="126">
        <v>305000</v>
      </c>
      <c r="FN219" s="126">
        <v>300000</v>
      </c>
      <c r="FO219" s="126">
        <v>295000</v>
      </c>
      <c r="FP219" s="126">
        <v>290000</v>
      </c>
      <c r="FQ219" s="126">
        <v>285000</v>
      </c>
      <c r="FR219" s="126">
        <v>280000</v>
      </c>
      <c r="FS219" s="126">
        <v>275000</v>
      </c>
      <c r="FT219" s="126">
        <v>270000</v>
      </c>
      <c r="FU219" s="126">
        <v>265000</v>
      </c>
      <c r="FV219" s="126">
        <v>260000</v>
      </c>
      <c r="FW219" s="126">
        <v>254999.99999999997</v>
      </c>
      <c r="FX219" s="126">
        <v>250000</v>
      </c>
      <c r="FY219" s="126">
        <v>245000.00000000003</v>
      </c>
      <c r="FZ219" s="126">
        <v>240000</v>
      </c>
      <c r="GA219" s="126">
        <v>235000</v>
      </c>
      <c r="GB219" s="126">
        <v>229999.99999999997</v>
      </c>
      <c r="GC219" s="126">
        <v>225000</v>
      </c>
      <c r="GD219" s="126">
        <v>220000.00000000003</v>
      </c>
    </row>
    <row r="220" spans="3:186">
      <c r="C220" s="120"/>
      <c r="E220" s="118" t="s">
        <v>844</v>
      </c>
      <c r="F220" s="118" t="s">
        <v>845</v>
      </c>
      <c r="G220" s="118" t="s">
        <v>848</v>
      </c>
      <c r="H220" s="118" t="s">
        <v>849</v>
      </c>
      <c r="I220" s="118" t="s">
        <v>848</v>
      </c>
      <c r="J220" s="118">
        <v>96</v>
      </c>
      <c r="K220" s="118" t="s">
        <v>260</v>
      </c>
      <c r="L220" s="118" t="s">
        <v>260</v>
      </c>
      <c r="M220" s="118" t="s">
        <v>261</v>
      </c>
      <c r="N220" s="118" t="s">
        <v>521</v>
      </c>
      <c r="O220" s="119">
        <v>0</v>
      </c>
      <c r="P220" s="119">
        <v>0.1</v>
      </c>
      <c r="Q220" s="119">
        <v>150</v>
      </c>
      <c r="R220" s="119">
        <v>200</v>
      </c>
      <c r="S220" s="119">
        <v>0</v>
      </c>
      <c r="T220" s="119">
        <v>0</v>
      </c>
      <c r="U220" s="119">
        <v>0</v>
      </c>
      <c r="V220" s="119">
        <v>0</v>
      </c>
      <c r="W220" s="119">
        <v>0</v>
      </c>
      <c r="X220" s="119">
        <v>0</v>
      </c>
      <c r="Y220" s="119">
        <v>0</v>
      </c>
      <c r="Z220" s="119"/>
      <c r="AA220" s="119"/>
      <c r="AB220" s="119"/>
      <c r="AC220" s="119"/>
      <c r="AD220" s="119"/>
      <c r="AE220" s="119"/>
      <c r="AF220" s="119"/>
      <c r="AG220" s="119"/>
      <c r="AH220" s="119"/>
      <c r="AI220" s="119"/>
      <c r="AJ220" s="119"/>
      <c r="AK220" s="119"/>
      <c r="AL220" s="119"/>
      <c r="AM220" s="119"/>
      <c r="AN220" s="119"/>
      <c r="AO220" s="119"/>
      <c r="AP220" s="119"/>
      <c r="AQ220" s="119"/>
      <c r="AR220" s="119"/>
      <c r="AS220" s="119"/>
      <c r="AT220" s="119"/>
      <c r="AU220" s="119"/>
      <c r="AV220" s="119"/>
      <c r="AW220" s="119"/>
      <c r="AX220" s="119"/>
      <c r="AY220" s="119"/>
      <c r="AZ220" s="119"/>
      <c r="BA220" s="119"/>
      <c r="BB220" s="119"/>
      <c r="BD220" s="100">
        <v>350.1</v>
      </c>
      <c r="BF220" s="120">
        <v>4</v>
      </c>
      <c r="BH220" s="43">
        <v>0</v>
      </c>
      <c r="BI220" s="43">
        <v>0</v>
      </c>
      <c r="BJ220" s="43">
        <v>0</v>
      </c>
      <c r="BL220" s="43" t="s">
        <v>263</v>
      </c>
      <c r="BM220" s="43">
        <v>0</v>
      </c>
      <c r="BN220" s="121" t="s">
        <v>263</v>
      </c>
      <c r="BP220" s="122">
        <v>6</v>
      </c>
      <c r="BQ220" s="38" t="s">
        <v>116</v>
      </c>
      <c r="BR220" s="96">
        <v>80</v>
      </c>
      <c r="BT220" s="43">
        <v>6</v>
      </c>
      <c r="BU220" s="43">
        <v>0</v>
      </c>
      <c r="BW220" s="38"/>
      <c r="BX220" s="48">
        <v>0</v>
      </c>
      <c r="BY220" s="48">
        <v>0</v>
      </c>
      <c r="BZ220" s="48">
        <v>0</v>
      </c>
      <c r="CA220" s="48">
        <v>0</v>
      </c>
      <c r="CB220" s="48">
        <v>0</v>
      </c>
      <c r="CC220" s="48">
        <v>0</v>
      </c>
      <c r="CD220" s="48">
        <v>0</v>
      </c>
      <c r="CE220" s="48">
        <v>0</v>
      </c>
      <c r="CF220" s="48"/>
      <c r="CG220" s="48"/>
      <c r="CH220" s="48"/>
      <c r="CI220" s="48">
        <v>0</v>
      </c>
      <c r="CJ220" s="48">
        <v>0</v>
      </c>
      <c r="CK220" s="48">
        <v>0</v>
      </c>
      <c r="CL220" s="48"/>
      <c r="CM220" s="48">
        <v>6</v>
      </c>
      <c r="CO220" s="123">
        <v>2.8563267637817766E-4</v>
      </c>
      <c r="CP220" s="123">
        <v>0.42873464724364463</v>
      </c>
      <c r="CQ220" s="123">
        <v>1</v>
      </c>
      <c r="CR220" s="123">
        <v>1</v>
      </c>
      <c r="CS220" s="123">
        <v>1</v>
      </c>
      <c r="CT220" s="123">
        <v>1</v>
      </c>
      <c r="CU220" s="123">
        <v>1</v>
      </c>
      <c r="CV220" s="123">
        <v>1</v>
      </c>
      <c r="CW220" s="123">
        <v>1</v>
      </c>
      <c r="CX220" s="123">
        <v>1</v>
      </c>
      <c r="CZ220" s="2">
        <v>2014</v>
      </c>
      <c r="DA220" s="124">
        <v>41850</v>
      </c>
      <c r="DC220" s="125">
        <v>1</v>
      </c>
      <c r="DD220" s="125">
        <v>1</v>
      </c>
      <c r="DE220" s="125">
        <v>1</v>
      </c>
      <c r="DF220" s="125">
        <v>0.98750000000000004</v>
      </c>
      <c r="DG220" s="125">
        <v>0.97499999999999998</v>
      </c>
      <c r="DH220" s="125">
        <v>0.96250000000000002</v>
      </c>
      <c r="DI220" s="125">
        <v>0.95</v>
      </c>
      <c r="DJ220" s="125">
        <v>0.9375</v>
      </c>
      <c r="DK220" s="125">
        <v>0.92500000000000004</v>
      </c>
      <c r="DL220" s="125">
        <v>0.91249999999999998</v>
      </c>
      <c r="DM220" s="125">
        <v>0.9</v>
      </c>
      <c r="DN220" s="125">
        <v>0.88749999999999996</v>
      </c>
      <c r="DO220" s="125">
        <v>0.875</v>
      </c>
      <c r="DP220" s="125">
        <v>0.86250000000000004</v>
      </c>
      <c r="DQ220" s="125">
        <v>0.85</v>
      </c>
      <c r="DR220" s="125">
        <v>0.83750000000000002</v>
      </c>
      <c r="DS220" s="125">
        <v>0.82499999999999996</v>
      </c>
      <c r="DT220" s="125">
        <v>0.8125</v>
      </c>
      <c r="DU220" s="125">
        <v>0.8</v>
      </c>
      <c r="DV220" s="125">
        <v>0.78749999999999998</v>
      </c>
      <c r="DW220" s="125">
        <v>0.77500000000000002</v>
      </c>
      <c r="DX220" s="125">
        <v>0.76249999999999996</v>
      </c>
      <c r="DY220" s="125">
        <v>0.75</v>
      </c>
      <c r="DZ220" s="125">
        <v>0.73750000000000004</v>
      </c>
      <c r="EA220" s="125">
        <v>0.72499999999999998</v>
      </c>
      <c r="EB220" s="125">
        <v>0.71250000000000002</v>
      </c>
      <c r="EC220" s="125">
        <v>0.7</v>
      </c>
      <c r="ED220" s="125">
        <v>0.6875</v>
      </c>
      <c r="EE220" s="125">
        <v>0.67500000000000004</v>
      </c>
      <c r="EF220" s="125">
        <v>0.66249999999999998</v>
      </c>
      <c r="EG220" s="125">
        <v>0.65</v>
      </c>
      <c r="EH220" s="125">
        <v>0.63749999999999996</v>
      </c>
      <c r="EI220" s="125">
        <v>0.625</v>
      </c>
      <c r="EJ220" s="125">
        <v>0.61250000000000004</v>
      </c>
      <c r="EK220" s="125">
        <v>0.6</v>
      </c>
      <c r="EL220" s="125">
        <v>0.58750000000000002</v>
      </c>
      <c r="EM220" s="125">
        <v>0.57499999999999996</v>
      </c>
      <c r="EN220" s="125">
        <v>0.5625</v>
      </c>
      <c r="EO220" s="125">
        <v>0.55000000000000004</v>
      </c>
      <c r="ER220" s="126">
        <v>100</v>
      </c>
      <c r="ES220" s="126">
        <v>150000</v>
      </c>
      <c r="ET220" s="126">
        <v>350000</v>
      </c>
      <c r="EU220" s="126">
        <v>345625</v>
      </c>
      <c r="EV220" s="126">
        <v>341250</v>
      </c>
      <c r="EW220" s="126">
        <v>336875</v>
      </c>
      <c r="EX220" s="126">
        <v>332500</v>
      </c>
      <c r="EY220" s="126">
        <v>328125</v>
      </c>
      <c r="EZ220" s="126">
        <v>323750</v>
      </c>
      <c r="FA220" s="126">
        <v>319375</v>
      </c>
      <c r="FB220" s="126">
        <v>315000</v>
      </c>
      <c r="FC220" s="126">
        <v>310625</v>
      </c>
      <c r="FD220" s="126">
        <v>306250</v>
      </c>
      <c r="FE220" s="126">
        <v>301875</v>
      </c>
      <c r="FF220" s="126">
        <v>297500</v>
      </c>
      <c r="FG220" s="126">
        <v>293125</v>
      </c>
      <c r="FH220" s="126">
        <v>288750</v>
      </c>
      <c r="FI220" s="126">
        <v>284375</v>
      </c>
      <c r="FJ220" s="126">
        <v>280000</v>
      </c>
      <c r="FK220" s="126">
        <v>275625</v>
      </c>
      <c r="FL220" s="126">
        <v>271250</v>
      </c>
      <c r="FM220" s="126">
        <v>266875</v>
      </c>
      <c r="FN220" s="126">
        <v>262500</v>
      </c>
      <c r="FO220" s="126">
        <v>258125.00000000003</v>
      </c>
      <c r="FP220" s="126">
        <v>253750</v>
      </c>
      <c r="FQ220" s="126">
        <v>249375</v>
      </c>
      <c r="FR220" s="126">
        <v>244999.99999999997</v>
      </c>
      <c r="FS220" s="126">
        <v>240625</v>
      </c>
      <c r="FT220" s="126">
        <v>236250.00000000003</v>
      </c>
      <c r="FU220" s="126">
        <v>231875</v>
      </c>
      <c r="FV220" s="126">
        <v>227500</v>
      </c>
      <c r="FW220" s="126">
        <v>223124.99999999997</v>
      </c>
      <c r="FX220" s="126">
        <v>218750</v>
      </c>
      <c r="FY220" s="126">
        <v>214375.00000000003</v>
      </c>
      <c r="FZ220" s="126">
        <v>210000</v>
      </c>
      <c r="GA220" s="126">
        <v>205625</v>
      </c>
      <c r="GB220" s="126">
        <v>201249.99999999997</v>
      </c>
      <c r="GC220" s="126">
        <v>196875</v>
      </c>
      <c r="GD220" s="126">
        <v>192500.00000000003</v>
      </c>
    </row>
    <row r="221" spans="3:186">
      <c r="C221" s="120"/>
      <c r="E221" s="118" t="s">
        <v>844</v>
      </c>
      <c r="F221" s="118" t="s">
        <v>845</v>
      </c>
      <c r="G221" s="118" t="s">
        <v>850</v>
      </c>
      <c r="H221" s="118" t="s">
        <v>851</v>
      </c>
      <c r="I221" s="118" t="s">
        <v>850</v>
      </c>
      <c r="J221" s="118">
        <v>105</v>
      </c>
      <c r="K221" s="118" t="s">
        <v>260</v>
      </c>
      <c r="L221" s="118" t="s">
        <v>260</v>
      </c>
      <c r="M221" s="118" t="s">
        <v>261</v>
      </c>
      <c r="N221" s="118" t="s">
        <v>521</v>
      </c>
      <c r="O221" s="119">
        <v>0</v>
      </c>
      <c r="P221" s="119">
        <v>115.112753203803</v>
      </c>
      <c r="Q221" s="119">
        <v>1207.9834183463399</v>
      </c>
      <c r="R221" s="119">
        <v>0</v>
      </c>
      <c r="S221" s="119">
        <v>0</v>
      </c>
      <c r="T221" s="119">
        <v>0</v>
      </c>
      <c r="U221" s="119">
        <v>0</v>
      </c>
      <c r="V221" s="119">
        <v>0</v>
      </c>
      <c r="W221" s="119">
        <v>0</v>
      </c>
      <c r="X221" s="119">
        <v>0</v>
      </c>
      <c r="Y221" s="119">
        <v>0</v>
      </c>
      <c r="Z221" s="119"/>
      <c r="AA221" s="119"/>
      <c r="AB221" s="119"/>
      <c r="AC221" s="119"/>
      <c r="AD221" s="119"/>
      <c r="AE221" s="119"/>
      <c r="AF221" s="119"/>
      <c r="AG221" s="119"/>
      <c r="AH221" s="119"/>
      <c r="AI221" s="119"/>
      <c r="AJ221" s="119"/>
      <c r="AK221" s="119"/>
      <c r="AL221" s="119"/>
      <c r="AM221" s="119"/>
      <c r="AN221" s="119"/>
      <c r="AO221" s="119"/>
      <c r="AP221" s="119"/>
      <c r="AQ221" s="119"/>
      <c r="AR221" s="119"/>
      <c r="AS221" s="119"/>
      <c r="AT221" s="119"/>
      <c r="AU221" s="119"/>
      <c r="AV221" s="119"/>
      <c r="AW221" s="119"/>
      <c r="AX221" s="119"/>
      <c r="AY221" s="119"/>
      <c r="AZ221" s="119"/>
      <c r="BA221" s="119"/>
      <c r="BB221" s="119"/>
      <c r="BD221" s="100">
        <v>1323.096171550143</v>
      </c>
      <c r="BF221" s="120">
        <v>4</v>
      </c>
      <c r="BH221" s="43">
        <v>0</v>
      </c>
      <c r="BI221" s="43">
        <v>0</v>
      </c>
      <c r="BJ221" s="43">
        <v>0</v>
      </c>
      <c r="BL221" s="43" t="s">
        <v>263</v>
      </c>
      <c r="BM221" s="43">
        <v>0</v>
      </c>
      <c r="BN221" s="121" t="s">
        <v>263</v>
      </c>
      <c r="BP221" s="122">
        <v>6</v>
      </c>
      <c r="BQ221" s="38" t="s">
        <v>116</v>
      </c>
      <c r="BR221" s="96">
        <v>80</v>
      </c>
      <c r="BT221" s="43">
        <v>6</v>
      </c>
      <c r="BU221" s="43">
        <v>0</v>
      </c>
      <c r="BW221" s="38"/>
      <c r="BX221" s="48">
        <v>0</v>
      </c>
      <c r="BY221" s="48">
        <v>0</v>
      </c>
      <c r="BZ221" s="48">
        <v>0</v>
      </c>
      <c r="CA221" s="48">
        <v>0</v>
      </c>
      <c r="CB221" s="48">
        <v>0</v>
      </c>
      <c r="CC221" s="48">
        <v>0</v>
      </c>
      <c r="CD221" s="48">
        <v>6</v>
      </c>
      <c r="CE221" s="48">
        <v>0</v>
      </c>
      <c r="CF221" s="48"/>
      <c r="CG221" s="48"/>
      <c r="CH221" s="48"/>
      <c r="CI221" s="48">
        <v>0</v>
      </c>
      <c r="CJ221" s="48">
        <v>0</v>
      </c>
      <c r="CK221" s="48">
        <v>0</v>
      </c>
      <c r="CL221" s="48"/>
      <c r="CM221" s="48">
        <v>0</v>
      </c>
      <c r="CO221" s="123">
        <v>8.7002559359639436E-2</v>
      </c>
      <c r="CP221" s="123">
        <v>1</v>
      </c>
      <c r="CQ221" s="123">
        <v>1</v>
      </c>
      <c r="CR221" s="123">
        <v>1</v>
      </c>
      <c r="CS221" s="123">
        <v>1</v>
      </c>
      <c r="CT221" s="123">
        <v>1</v>
      </c>
      <c r="CU221" s="123">
        <v>1</v>
      </c>
      <c r="CV221" s="123">
        <v>1</v>
      </c>
      <c r="CW221" s="123">
        <v>1</v>
      </c>
      <c r="CX221" s="123">
        <v>1</v>
      </c>
      <c r="CZ221" s="2">
        <v>2013</v>
      </c>
      <c r="DA221" s="124">
        <v>41485</v>
      </c>
      <c r="DC221" s="125">
        <v>1</v>
      </c>
      <c r="DD221" s="125">
        <v>1</v>
      </c>
      <c r="DE221" s="125">
        <v>0.98750000000000004</v>
      </c>
      <c r="DF221" s="125">
        <v>0.97499999999999998</v>
      </c>
      <c r="DG221" s="125">
        <v>0.96250000000000002</v>
      </c>
      <c r="DH221" s="125">
        <v>0.95</v>
      </c>
      <c r="DI221" s="125">
        <v>0.9375</v>
      </c>
      <c r="DJ221" s="125">
        <v>0.92500000000000004</v>
      </c>
      <c r="DK221" s="125">
        <v>0.91249999999999998</v>
      </c>
      <c r="DL221" s="125">
        <v>0.9</v>
      </c>
      <c r="DM221" s="125">
        <v>0.88749999999999996</v>
      </c>
      <c r="DN221" s="125">
        <v>0.875</v>
      </c>
      <c r="DO221" s="125">
        <v>0.86250000000000004</v>
      </c>
      <c r="DP221" s="125">
        <v>0.85</v>
      </c>
      <c r="DQ221" s="125">
        <v>0.83750000000000002</v>
      </c>
      <c r="DR221" s="125">
        <v>0.82499999999999996</v>
      </c>
      <c r="DS221" s="125">
        <v>0.8125</v>
      </c>
      <c r="DT221" s="125">
        <v>0.8</v>
      </c>
      <c r="DU221" s="125">
        <v>0.78749999999999998</v>
      </c>
      <c r="DV221" s="125">
        <v>0.77500000000000002</v>
      </c>
      <c r="DW221" s="125">
        <v>0.76249999999999996</v>
      </c>
      <c r="DX221" s="125">
        <v>0.75</v>
      </c>
      <c r="DY221" s="125">
        <v>0.73750000000000004</v>
      </c>
      <c r="DZ221" s="125">
        <v>0.72499999999999998</v>
      </c>
      <c r="EA221" s="125">
        <v>0.71250000000000002</v>
      </c>
      <c r="EB221" s="125">
        <v>0.7</v>
      </c>
      <c r="EC221" s="125">
        <v>0.6875</v>
      </c>
      <c r="ED221" s="125">
        <v>0.67500000000000004</v>
      </c>
      <c r="EE221" s="125">
        <v>0.66249999999999998</v>
      </c>
      <c r="EF221" s="125">
        <v>0.65</v>
      </c>
      <c r="EG221" s="125">
        <v>0.63749999999999996</v>
      </c>
      <c r="EH221" s="125">
        <v>0.625</v>
      </c>
      <c r="EI221" s="125">
        <v>0.61250000000000004</v>
      </c>
      <c r="EJ221" s="125">
        <v>0.6</v>
      </c>
      <c r="EK221" s="125">
        <v>0.58750000000000002</v>
      </c>
      <c r="EL221" s="125">
        <v>0.57499999999999996</v>
      </c>
      <c r="EM221" s="125">
        <v>0.5625</v>
      </c>
      <c r="EN221" s="125">
        <v>0.55000000000000004</v>
      </c>
      <c r="EO221" s="125">
        <v>0.53749999999999998</v>
      </c>
      <c r="ER221" s="126">
        <v>115112.75320380299</v>
      </c>
      <c r="ES221" s="126">
        <v>1207983.4183463398</v>
      </c>
      <c r="ET221" s="126">
        <v>1192883.6256170108</v>
      </c>
      <c r="EU221" s="126">
        <v>1177783.8328876812</v>
      </c>
      <c r="EV221" s="126">
        <v>1162684.0401583521</v>
      </c>
      <c r="EW221" s="126">
        <v>1147584.2474290228</v>
      </c>
      <c r="EX221" s="126">
        <v>1132484.4546996937</v>
      </c>
      <c r="EY221" s="126">
        <v>1117384.6619703644</v>
      </c>
      <c r="EZ221" s="126">
        <v>1102284.8692410351</v>
      </c>
      <c r="FA221" s="126">
        <v>1087185.076511706</v>
      </c>
      <c r="FB221" s="126">
        <v>1072085.2837823764</v>
      </c>
      <c r="FC221" s="126">
        <v>1056985.4910530474</v>
      </c>
      <c r="FD221" s="126">
        <v>1041885.6983237182</v>
      </c>
      <c r="FE221" s="126">
        <v>1026785.9055943888</v>
      </c>
      <c r="FF221" s="126">
        <v>1011686.1128650596</v>
      </c>
      <c r="FG221" s="126">
        <v>996586.32013573032</v>
      </c>
      <c r="FH221" s="126">
        <v>981486.52740640112</v>
      </c>
      <c r="FI221" s="126">
        <v>966386.73467707192</v>
      </c>
      <c r="FJ221" s="126">
        <v>951286.9419477426</v>
      </c>
      <c r="FK221" s="126">
        <v>936187.1492184134</v>
      </c>
      <c r="FL221" s="126">
        <v>921087.35648908408</v>
      </c>
      <c r="FM221" s="126">
        <v>905987.56375975488</v>
      </c>
      <c r="FN221" s="126">
        <v>890887.77103042568</v>
      </c>
      <c r="FO221" s="126">
        <v>875787.97830109636</v>
      </c>
      <c r="FP221" s="126">
        <v>860688.18557176716</v>
      </c>
      <c r="FQ221" s="126">
        <v>845588.39284243784</v>
      </c>
      <c r="FR221" s="126">
        <v>830488.60011310864</v>
      </c>
      <c r="FS221" s="126">
        <v>815388.80738377944</v>
      </c>
      <c r="FT221" s="126">
        <v>800289.01465445012</v>
      </c>
      <c r="FU221" s="126">
        <v>785189.22192512092</v>
      </c>
      <c r="FV221" s="126">
        <v>770089.4291957916</v>
      </c>
      <c r="FW221" s="126">
        <v>754989.6364664624</v>
      </c>
      <c r="FX221" s="126">
        <v>739889.8437371332</v>
      </c>
      <c r="FY221" s="126">
        <v>724790.05100780388</v>
      </c>
      <c r="FZ221" s="126">
        <v>709690.25827847468</v>
      </c>
      <c r="GA221" s="126">
        <v>694590.46554914536</v>
      </c>
      <c r="GB221" s="126">
        <v>679490.67281981616</v>
      </c>
      <c r="GC221" s="126">
        <v>664390.88009048696</v>
      </c>
      <c r="GD221" s="126">
        <v>649291.08736115764</v>
      </c>
    </row>
    <row r="222" spans="3:186">
      <c r="C222" s="120"/>
      <c r="D222" s="127"/>
      <c r="E222" s="118" t="s">
        <v>844</v>
      </c>
      <c r="F222" s="118" t="s">
        <v>845</v>
      </c>
      <c r="G222" s="118" t="s">
        <v>852</v>
      </c>
      <c r="H222" s="118" t="s">
        <v>853</v>
      </c>
      <c r="I222" s="118" t="s">
        <v>852</v>
      </c>
      <c r="J222" s="118">
        <v>129</v>
      </c>
      <c r="K222" s="118" t="s">
        <v>269</v>
      </c>
      <c r="L222" s="118" t="s">
        <v>269</v>
      </c>
      <c r="M222" s="118" t="s">
        <v>261</v>
      </c>
      <c r="N222" s="118" t="s">
        <v>521</v>
      </c>
      <c r="O222" s="119">
        <v>0</v>
      </c>
      <c r="P222" s="119">
        <v>0.1</v>
      </c>
      <c r="Q222" s="119">
        <v>50</v>
      </c>
      <c r="R222" s="119">
        <v>50</v>
      </c>
      <c r="S222" s="119">
        <v>200</v>
      </c>
      <c r="T222" s="119">
        <v>30</v>
      </c>
      <c r="U222" s="119">
        <v>0</v>
      </c>
      <c r="V222" s="119">
        <v>0</v>
      </c>
      <c r="W222" s="119">
        <v>0</v>
      </c>
      <c r="X222" s="119">
        <v>0</v>
      </c>
      <c r="Y222" s="119">
        <v>0</v>
      </c>
      <c r="Z222" s="119"/>
      <c r="AA222" s="119"/>
      <c r="AB222" s="119"/>
      <c r="AC222" s="119"/>
      <c r="AD222" s="119"/>
      <c r="AE222" s="119"/>
      <c r="AF222" s="119"/>
      <c r="AG222" s="119"/>
      <c r="AH222" s="119"/>
      <c r="AI222" s="119"/>
      <c r="AJ222" s="119"/>
      <c r="AK222" s="119"/>
      <c r="AL222" s="119"/>
      <c r="AM222" s="119"/>
      <c r="AN222" s="119"/>
      <c r="AO222" s="119"/>
      <c r="AP222" s="119"/>
      <c r="AQ222" s="119"/>
      <c r="AR222" s="119"/>
      <c r="AS222" s="119"/>
      <c r="AT222" s="119"/>
      <c r="AU222" s="119"/>
      <c r="AV222" s="119"/>
      <c r="AW222" s="119"/>
      <c r="AX222" s="119"/>
      <c r="AY222" s="119"/>
      <c r="AZ222" s="119"/>
      <c r="BA222" s="119"/>
      <c r="BB222" s="119"/>
      <c r="BD222" s="100">
        <v>330.1</v>
      </c>
      <c r="BF222" s="120">
        <v>4</v>
      </c>
      <c r="BH222" s="43">
        <v>0</v>
      </c>
      <c r="BI222" s="43">
        <v>0</v>
      </c>
      <c r="BJ222" s="43">
        <v>0</v>
      </c>
      <c r="BL222" s="43" t="s">
        <v>263</v>
      </c>
      <c r="BM222" s="43">
        <v>0</v>
      </c>
      <c r="BN222" s="121" t="s">
        <v>263</v>
      </c>
      <c r="BP222" s="122">
        <v>6</v>
      </c>
      <c r="BQ222" s="38" t="s">
        <v>116</v>
      </c>
      <c r="BR222" s="96">
        <v>80</v>
      </c>
      <c r="BT222" s="43">
        <v>6</v>
      </c>
      <c r="BU222" s="43">
        <v>0</v>
      </c>
      <c r="BW222" s="38"/>
      <c r="BX222" s="48">
        <v>0</v>
      </c>
      <c r="BY222" s="48">
        <v>0</v>
      </c>
      <c r="BZ222" s="48">
        <v>0</v>
      </c>
      <c r="CA222" s="48">
        <v>0</v>
      </c>
      <c r="CB222" s="48">
        <v>0</v>
      </c>
      <c r="CC222" s="48">
        <v>0</v>
      </c>
      <c r="CD222" s="48">
        <v>6</v>
      </c>
      <c r="CE222" s="48">
        <v>0</v>
      </c>
      <c r="CF222" s="48"/>
      <c r="CG222" s="48"/>
      <c r="CH222" s="48"/>
      <c r="CI222" s="48">
        <v>0</v>
      </c>
      <c r="CJ222" s="48">
        <v>0</v>
      </c>
      <c r="CK222" s="48">
        <v>0</v>
      </c>
      <c r="CL222" s="48"/>
      <c r="CM222" s="48">
        <v>0</v>
      </c>
      <c r="CO222" s="123">
        <v>3.0293850348379279E-4</v>
      </c>
      <c r="CP222" s="123">
        <v>0.15177219024538019</v>
      </c>
      <c r="CQ222" s="123">
        <v>0.30324144198727654</v>
      </c>
      <c r="CR222" s="123">
        <v>0.90911844895486216</v>
      </c>
      <c r="CS222" s="123">
        <v>1</v>
      </c>
      <c r="CT222" s="123">
        <v>1</v>
      </c>
      <c r="CU222" s="123">
        <v>1</v>
      </c>
      <c r="CV222" s="123">
        <v>1</v>
      </c>
      <c r="CW222" s="123">
        <v>1</v>
      </c>
      <c r="CX222" s="123">
        <v>1</v>
      </c>
      <c r="CZ222" s="2">
        <v>2015</v>
      </c>
      <c r="DA222" s="124">
        <v>42215</v>
      </c>
      <c r="DC222" s="125">
        <v>1</v>
      </c>
      <c r="DD222" s="125">
        <v>1</v>
      </c>
      <c r="DE222" s="125">
        <v>1</v>
      </c>
      <c r="DF222" s="125">
        <v>1</v>
      </c>
      <c r="DG222" s="125">
        <v>0.98750000000000004</v>
      </c>
      <c r="DH222" s="125">
        <v>0.97499999999999998</v>
      </c>
      <c r="DI222" s="125">
        <v>0.96250000000000002</v>
      </c>
      <c r="DJ222" s="125">
        <v>0.95</v>
      </c>
      <c r="DK222" s="125">
        <v>0.9375</v>
      </c>
      <c r="DL222" s="125">
        <v>0.92500000000000004</v>
      </c>
      <c r="DM222" s="125">
        <v>0.91249999999999998</v>
      </c>
      <c r="DN222" s="125">
        <v>0.9</v>
      </c>
      <c r="DO222" s="125">
        <v>0.88749999999999996</v>
      </c>
      <c r="DP222" s="125">
        <v>0.875</v>
      </c>
      <c r="DQ222" s="125">
        <v>0.86250000000000004</v>
      </c>
      <c r="DR222" s="125">
        <v>0.85</v>
      </c>
      <c r="DS222" s="125">
        <v>0.83750000000000002</v>
      </c>
      <c r="DT222" s="125">
        <v>0.82499999999999996</v>
      </c>
      <c r="DU222" s="125">
        <v>0.8125</v>
      </c>
      <c r="DV222" s="125">
        <v>0.8</v>
      </c>
      <c r="DW222" s="125">
        <v>0.78749999999999998</v>
      </c>
      <c r="DX222" s="125">
        <v>0.77500000000000002</v>
      </c>
      <c r="DY222" s="125">
        <v>0.76249999999999996</v>
      </c>
      <c r="DZ222" s="125">
        <v>0.75</v>
      </c>
      <c r="EA222" s="125">
        <v>0.73750000000000004</v>
      </c>
      <c r="EB222" s="125">
        <v>0.72499999999999998</v>
      </c>
      <c r="EC222" s="125">
        <v>0.71250000000000002</v>
      </c>
      <c r="ED222" s="125">
        <v>0.7</v>
      </c>
      <c r="EE222" s="125">
        <v>0.6875</v>
      </c>
      <c r="EF222" s="125">
        <v>0.67500000000000004</v>
      </c>
      <c r="EG222" s="125">
        <v>0.66249999999999998</v>
      </c>
      <c r="EH222" s="125">
        <v>0.65</v>
      </c>
      <c r="EI222" s="125">
        <v>0.63749999999999996</v>
      </c>
      <c r="EJ222" s="125">
        <v>0.625</v>
      </c>
      <c r="EK222" s="125">
        <v>0.61250000000000004</v>
      </c>
      <c r="EL222" s="125">
        <v>0.6</v>
      </c>
      <c r="EM222" s="125">
        <v>0.58750000000000002</v>
      </c>
      <c r="EN222" s="125">
        <v>0.57499999999999996</v>
      </c>
      <c r="EO222" s="125">
        <v>0.5625</v>
      </c>
      <c r="ER222" s="126">
        <v>100</v>
      </c>
      <c r="ES222" s="126">
        <v>50000</v>
      </c>
      <c r="ET222" s="126">
        <v>100000</v>
      </c>
      <c r="EU222" s="126">
        <v>300000</v>
      </c>
      <c r="EV222" s="126">
        <v>325875</v>
      </c>
      <c r="EW222" s="126">
        <v>321750</v>
      </c>
      <c r="EX222" s="126">
        <v>317625</v>
      </c>
      <c r="EY222" s="126">
        <v>313500</v>
      </c>
      <c r="EZ222" s="126">
        <v>309375</v>
      </c>
      <c r="FA222" s="126">
        <v>305250</v>
      </c>
      <c r="FB222" s="126">
        <v>301125</v>
      </c>
      <c r="FC222" s="126">
        <v>297000</v>
      </c>
      <c r="FD222" s="126">
        <v>292875</v>
      </c>
      <c r="FE222" s="126">
        <v>288750</v>
      </c>
      <c r="FF222" s="126">
        <v>284625</v>
      </c>
      <c r="FG222" s="126">
        <v>280500</v>
      </c>
      <c r="FH222" s="126">
        <v>276375</v>
      </c>
      <c r="FI222" s="126">
        <v>272250</v>
      </c>
      <c r="FJ222" s="126">
        <v>268125</v>
      </c>
      <c r="FK222" s="126">
        <v>264000</v>
      </c>
      <c r="FL222" s="126">
        <v>259875</v>
      </c>
      <c r="FM222" s="126">
        <v>255750</v>
      </c>
      <c r="FN222" s="126">
        <v>251624.99999999997</v>
      </c>
      <c r="FO222" s="126">
        <v>247500</v>
      </c>
      <c r="FP222" s="126">
        <v>243375.00000000003</v>
      </c>
      <c r="FQ222" s="126">
        <v>239250</v>
      </c>
      <c r="FR222" s="126">
        <v>235125</v>
      </c>
      <c r="FS222" s="126">
        <v>230999.99999999997</v>
      </c>
      <c r="FT222" s="126">
        <v>226875</v>
      </c>
      <c r="FU222" s="126">
        <v>222750.00000000003</v>
      </c>
      <c r="FV222" s="126">
        <v>218625</v>
      </c>
      <c r="FW222" s="126">
        <v>214500</v>
      </c>
      <c r="FX222" s="126">
        <v>210374.99999999997</v>
      </c>
      <c r="FY222" s="126">
        <v>206250</v>
      </c>
      <c r="FZ222" s="126">
        <v>202125.00000000003</v>
      </c>
      <c r="GA222" s="126">
        <v>198000</v>
      </c>
      <c r="GB222" s="126">
        <v>193875</v>
      </c>
      <c r="GC222" s="126">
        <v>189749.99999999997</v>
      </c>
      <c r="GD222" s="126">
        <v>185625</v>
      </c>
    </row>
    <row r="223" spans="3:186">
      <c r="C223" s="120"/>
      <c r="D223" s="127"/>
      <c r="E223" s="118" t="s">
        <v>844</v>
      </c>
      <c r="F223" s="118" t="s">
        <v>845</v>
      </c>
      <c r="G223" s="118" t="s">
        <v>854</v>
      </c>
      <c r="H223" s="118" t="s">
        <v>855</v>
      </c>
      <c r="I223" s="118" t="s">
        <v>854</v>
      </c>
      <c r="J223" s="118">
        <v>132</v>
      </c>
      <c r="K223" s="118" t="s">
        <v>260</v>
      </c>
      <c r="L223" s="118" t="s">
        <v>260</v>
      </c>
      <c r="M223" s="118" t="s">
        <v>274</v>
      </c>
      <c r="N223" s="118" t="s">
        <v>521</v>
      </c>
      <c r="O223" s="119">
        <v>0</v>
      </c>
      <c r="P223" s="119">
        <v>0.1</v>
      </c>
      <c r="Q223" s="119">
        <v>25</v>
      </c>
      <c r="R223" s="119">
        <v>200</v>
      </c>
      <c r="S223" s="119">
        <v>25</v>
      </c>
      <c r="T223" s="119">
        <v>0</v>
      </c>
      <c r="U223" s="119">
        <v>0</v>
      </c>
      <c r="V223" s="119">
        <v>0</v>
      </c>
      <c r="W223" s="119">
        <v>0</v>
      </c>
      <c r="X223" s="119">
        <v>0</v>
      </c>
      <c r="Y223" s="119">
        <v>0</v>
      </c>
      <c r="Z223" s="119"/>
      <c r="AA223" s="119"/>
      <c r="AB223" s="119"/>
      <c r="AC223" s="119"/>
      <c r="AD223" s="119"/>
      <c r="AE223" s="119"/>
      <c r="AF223" s="119"/>
      <c r="AG223" s="119"/>
      <c r="AH223" s="119"/>
      <c r="AI223" s="119"/>
      <c r="AJ223" s="119"/>
      <c r="AK223" s="119"/>
      <c r="AL223" s="119"/>
      <c r="AM223" s="119"/>
      <c r="AN223" s="119"/>
      <c r="AO223" s="119"/>
      <c r="AP223" s="119"/>
      <c r="AQ223" s="119"/>
      <c r="AR223" s="119"/>
      <c r="AS223" s="119"/>
      <c r="AT223" s="119"/>
      <c r="AU223" s="119"/>
      <c r="AV223" s="119"/>
      <c r="AW223" s="119"/>
      <c r="AX223" s="119"/>
      <c r="AY223" s="119"/>
      <c r="AZ223" s="119"/>
      <c r="BA223" s="119"/>
      <c r="BB223" s="119"/>
      <c r="BD223" s="100">
        <v>250.1</v>
      </c>
      <c r="BF223" s="120">
        <v>3</v>
      </c>
      <c r="BH223" s="43">
        <v>0</v>
      </c>
      <c r="BI223" s="43">
        <v>0</v>
      </c>
      <c r="BJ223" s="43">
        <v>0</v>
      </c>
      <c r="BL223" s="43" t="s">
        <v>263</v>
      </c>
      <c r="BM223" s="43">
        <v>0</v>
      </c>
      <c r="BN223" s="121" t="s">
        <v>263</v>
      </c>
      <c r="BP223" s="122">
        <v>7</v>
      </c>
      <c r="BQ223" s="38" t="s">
        <v>117</v>
      </c>
      <c r="BR223" s="96">
        <v>50</v>
      </c>
      <c r="BT223" s="43">
        <v>0</v>
      </c>
      <c r="BU223" s="43">
        <v>0</v>
      </c>
      <c r="BW223" s="38"/>
      <c r="BX223" s="48">
        <v>0</v>
      </c>
      <c r="BY223" s="48">
        <v>0</v>
      </c>
      <c r="BZ223" s="48">
        <v>0</v>
      </c>
      <c r="CA223" s="48">
        <v>0</v>
      </c>
      <c r="CB223" s="48">
        <v>0</v>
      </c>
      <c r="CC223" s="48">
        <v>0</v>
      </c>
      <c r="CD223" s="48">
        <v>0</v>
      </c>
      <c r="CE223" s="48">
        <v>0</v>
      </c>
      <c r="CF223" s="48"/>
      <c r="CG223" s="48"/>
      <c r="CH223" s="48"/>
      <c r="CI223" s="48">
        <v>0</v>
      </c>
      <c r="CJ223" s="48">
        <v>0</v>
      </c>
      <c r="CK223" s="48">
        <v>0</v>
      </c>
      <c r="CL223" s="48"/>
      <c r="CM223" s="48">
        <v>0</v>
      </c>
      <c r="CO223" s="123">
        <v>3.9984006397441029E-4</v>
      </c>
      <c r="CP223" s="123">
        <v>0.10035985605757698</v>
      </c>
      <c r="CQ223" s="123">
        <v>0.9000399840063974</v>
      </c>
      <c r="CR223" s="123">
        <v>1</v>
      </c>
      <c r="CS223" s="123">
        <v>1</v>
      </c>
      <c r="CT223" s="123">
        <v>1</v>
      </c>
      <c r="CU223" s="123">
        <v>1</v>
      </c>
      <c r="CV223" s="123">
        <v>1</v>
      </c>
      <c r="CW223" s="123">
        <v>1</v>
      </c>
      <c r="CX223" s="123">
        <v>1</v>
      </c>
      <c r="CZ223" s="2">
        <v>2014</v>
      </c>
      <c r="DA223" s="124">
        <v>41850</v>
      </c>
      <c r="DC223" s="125">
        <v>1</v>
      </c>
      <c r="DD223" s="125">
        <v>1</v>
      </c>
      <c r="DE223" s="125">
        <v>1</v>
      </c>
      <c r="DF223" s="125">
        <v>0.98</v>
      </c>
      <c r="DG223" s="125">
        <v>0.96</v>
      </c>
      <c r="DH223" s="125">
        <v>0.94</v>
      </c>
      <c r="DI223" s="125">
        <v>0.92</v>
      </c>
      <c r="DJ223" s="125">
        <v>0.9</v>
      </c>
      <c r="DK223" s="125">
        <v>0.88</v>
      </c>
      <c r="DL223" s="125">
        <v>0.86</v>
      </c>
      <c r="DM223" s="125">
        <v>0.84</v>
      </c>
      <c r="DN223" s="125">
        <v>0.82000000000000006</v>
      </c>
      <c r="DO223" s="125">
        <v>0.8</v>
      </c>
      <c r="DP223" s="125">
        <v>0.78</v>
      </c>
      <c r="DQ223" s="125">
        <v>0.76</v>
      </c>
      <c r="DR223" s="125">
        <v>0.74</v>
      </c>
      <c r="DS223" s="125">
        <v>0.72</v>
      </c>
      <c r="DT223" s="125">
        <v>0.7</v>
      </c>
      <c r="DU223" s="125">
        <v>0.67999999999999994</v>
      </c>
      <c r="DV223" s="125">
        <v>0.65999999999999992</v>
      </c>
      <c r="DW223" s="125">
        <v>0.64</v>
      </c>
      <c r="DX223" s="125">
        <v>0.62</v>
      </c>
      <c r="DY223" s="125">
        <v>0.6</v>
      </c>
      <c r="DZ223" s="125">
        <v>0.58000000000000007</v>
      </c>
      <c r="EA223" s="125">
        <v>0.56000000000000005</v>
      </c>
      <c r="EB223" s="125">
        <v>0.54</v>
      </c>
      <c r="EC223" s="125">
        <v>0.52</v>
      </c>
      <c r="ED223" s="125">
        <v>0.5</v>
      </c>
      <c r="EE223" s="125">
        <v>0.48</v>
      </c>
      <c r="EF223" s="125">
        <v>0.45999999999999996</v>
      </c>
      <c r="EG223" s="125">
        <v>0.43999999999999995</v>
      </c>
      <c r="EH223" s="125">
        <v>0.42000000000000004</v>
      </c>
      <c r="EI223" s="125">
        <v>0.4</v>
      </c>
      <c r="EJ223" s="125">
        <v>0.38</v>
      </c>
      <c r="EK223" s="125">
        <v>0.36</v>
      </c>
      <c r="EL223" s="125">
        <v>0.33999999999999997</v>
      </c>
      <c r="EM223" s="125">
        <v>0.31999999999999995</v>
      </c>
      <c r="EN223" s="125">
        <v>0.30000000000000004</v>
      </c>
      <c r="EO223" s="125">
        <v>0.28000000000000003</v>
      </c>
      <c r="ER223" s="126">
        <v>100</v>
      </c>
      <c r="ES223" s="126">
        <v>25000</v>
      </c>
      <c r="ET223" s="126">
        <v>225000</v>
      </c>
      <c r="EU223" s="126">
        <v>245000</v>
      </c>
      <c r="EV223" s="126">
        <v>240000</v>
      </c>
      <c r="EW223" s="126">
        <v>235000</v>
      </c>
      <c r="EX223" s="126">
        <v>230000</v>
      </c>
      <c r="EY223" s="126">
        <v>225000</v>
      </c>
      <c r="EZ223" s="126">
        <v>220000</v>
      </c>
      <c r="FA223" s="126">
        <v>215000</v>
      </c>
      <c r="FB223" s="126">
        <v>210000</v>
      </c>
      <c r="FC223" s="126">
        <v>205000.00000000003</v>
      </c>
      <c r="FD223" s="126">
        <v>200000</v>
      </c>
      <c r="FE223" s="126">
        <v>195000</v>
      </c>
      <c r="FF223" s="126">
        <v>190000</v>
      </c>
      <c r="FG223" s="126">
        <v>185000</v>
      </c>
      <c r="FH223" s="126">
        <v>180000</v>
      </c>
      <c r="FI223" s="126">
        <v>175000</v>
      </c>
      <c r="FJ223" s="126">
        <v>169999.99999999997</v>
      </c>
      <c r="FK223" s="126">
        <v>164999.99999999997</v>
      </c>
      <c r="FL223" s="126">
        <v>160000</v>
      </c>
      <c r="FM223" s="126">
        <v>155000</v>
      </c>
      <c r="FN223" s="126">
        <v>150000</v>
      </c>
      <c r="FO223" s="126">
        <v>145000.00000000003</v>
      </c>
      <c r="FP223" s="126">
        <v>140000</v>
      </c>
      <c r="FQ223" s="126">
        <v>135000</v>
      </c>
      <c r="FR223" s="126">
        <v>130000</v>
      </c>
      <c r="FS223" s="126">
        <v>125000</v>
      </c>
      <c r="FT223" s="126">
        <v>120000</v>
      </c>
      <c r="FU223" s="126">
        <v>114999.99999999999</v>
      </c>
      <c r="FV223" s="126">
        <v>109999.99999999999</v>
      </c>
      <c r="FW223" s="126">
        <v>105000.00000000001</v>
      </c>
      <c r="FX223" s="126">
        <v>100000</v>
      </c>
      <c r="FY223" s="126">
        <v>95000</v>
      </c>
      <c r="FZ223" s="126">
        <v>90000</v>
      </c>
      <c r="GA223" s="126">
        <v>84999.999999999985</v>
      </c>
      <c r="GB223" s="126">
        <v>79999.999999999985</v>
      </c>
      <c r="GC223" s="126">
        <v>75000.000000000015</v>
      </c>
      <c r="GD223" s="126">
        <v>70000</v>
      </c>
    </row>
    <row r="224" spans="3:186">
      <c r="C224" s="120"/>
      <c r="D224" s="127"/>
      <c r="E224" s="118" t="s">
        <v>856</v>
      </c>
      <c r="F224" s="118" t="s">
        <v>857</v>
      </c>
      <c r="G224" s="118" t="s">
        <v>858</v>
      </c>
      <c r="H224" s="118" t="s">
        <v>859</v>
      </c>
      <c r="I224" s="118" t="s">
        <v>858</v>
      </c>
      <c r="J224" s="118">
        <v>0</v>
      </c>
      <c r="K224" s="118" t="s">
        <v>260</v>
      </c>
      <c r="L224" s="118" t="s">
        <v>260</v>
      </c>
      <c r="M224" s="118" t="s">
        <v>321</v>
      </c>
      <c r="N224" s="118" t="s">
        <v>262</v>
      </c>
      <c r="O224" s="119">
        <v>871.93480999999997</v>
      </c>
      <c r="P224" s="119">
        <v>1.59</v>
      </c>
      <c r="Q224" s="119">
        <v>0</v>
      </c>
      <c r="R224" s="119">
        <v>0</v>
      </c>
      <c r="S224" s="119">
        <v>0</v>
      </c>
      <c r="T224" s="119">
        <v>0</v>
      </c>
      <c r="U224" s="119">
        <v>0</v>
      </c>
      <c r="V224" s="119">
        <v>0</v>
      </c>
      <c r="W224" s="119">
        <v>0</v>
      </c>
      <c r="X224" s="119">
        <v>0</v>
      </c>
      <c r="Y224" s="119">
        <v>0</v>
      </c>
      <c r="Z224" s="119"/>
      <c r="AA224" s="119"/>
      <c r="AB224" s="119"/>
      <c r="AC224" s="119"/>
      <c r="AD224" s="119"/>
      <c r="AE224" s="119"/>
      <c r="AF224" s="119"/>
      <c r="AG224" s="119"/>
      <c r="AH224" s="119"/>
      <c r="AI224" s="119"/>
      <c r="AJ224" s="119"/>
      <c r="AK224" s="119"/>
      <c r="AL224" s="119"/>
      <c r="AM224" s="119"/>
      <c r="AN224" s="119"/>
      <c r="AO224" s="119"/>
      <c r="AP224" s="119"/>
      <c r="AQ224" s="119"/>
      <c r="AR224" s="119"/>
      <c r="AS224" s="119"/>
      <c r="AT224" s="119"/>
      <c r="AU224" s="119"/>
      <c r="AV224" s="119"/>
      <c r="AW224" s="119"/>
      <c r="AX224" s="119"/>
      <c r="AY224" s="119"/>
      <c r="AZ224" s="119"/>
      <c r="BA224" s="119"/>
      <c r="BB224" s="119"/>
      <c r="BD224" s="100">
        <v>873.52481</v>
      </c>
      <c r="BF224" s="120">
        <v>2</v>
      </c>
      <c r="BH224" s="43">
        <v>843952.78</v>
      </c>
      <c r="BI224" s="43">
        <v>0</v>
      </c>
      <c r="BJ224" s="43">
        <v>0</v>
      </c>
      <c r="BL224" s="43" t="s">
        <v>263</v>
      </c>
      <c r="BM224" s="43">
        <v>0</v>
      </c>
      <c r="BN224" s="121" t="s">
        <v>263</v>
      </c>
      <c r="BP224" s="122">
        <v>1</v>
      </c>
      <c r="BQ224" s="38" t="s">
        <v>111</v>
      </c>
      <c r="BR224" s="96">
        <v>80</v>
      </c>
      <c r="BT224" s="43">
        <v>0</v>
      </c>
      <c r="BU224" s="43">
        <v>0</v>
      </c>
      <c r="BW224" s="38"/>
      <c r="BX224" s="48">
        <v>0</v>
      </c>
      <c r="BY224" s="48">
        <v>0</v>
      </c>
      <c r="BZ224" s="48">
        <v>0</v>
      </c>
      <c r="CA224" s="48">
        <v>0</v>
      </c>
      <c r="CB224" s="48">
        <v>0</v>
      </c>
      <c r="CC224" s="48">
        <v>0</v>
      </c>
      <c r="CD224" s="48">
        <v>0</v>
      </c>
      <c r="CE224" s="48">
        <v>0</v>
      </c>
      <c r="CF224" s="48"/>
      <c r="CG224" s="48"/>
      <c r="CH224" s="48"/>
      <c r="CI224" s="48">
        <v>0</v>
      </c>
      <c r="CJ224" s="48">
        <v>0</v>
      </c>
      <c r="CK224" s="48">
        <v>0</v>
      </c>
      <c r="CL224" s="48"/>
      <c r="CM224" s="48">
        <v>0</v>
      </c>
      <c r="CO224" s="123">
        <v>1</v>
      </c>
      <c r="CP224" s="123">
        <v>1</v>
      </c>
      <c r="CQ224" s="123">
        <v>1</v>
      </c>
      <c r="CR224" s="123">
        <v>1</v>
      </c>
      <c r="CS224" s="123">
        <v>1</v>
      </c>
      <c r="CT224" s="123">
        <v>1</v>
      </c>
      <c r="CU224" s="123">
        <v>1</v>
      </c>
      <c r="CV224" s="123">
        <v>1</v>
      </c>
      <c r="CW224" s="123">
        <v>1</v>
      </c>
      <c r="CX224" s="123">
        <v>1</v>
      </c>
      <c r="CZ224" s="2">
        <v>2012</v>
      </c>
      <c r="DA224" s="124">
        <v>41120</v>
      </c>
      <c r="DC224" s="125">
        <v>1</v>
      </c>
      <c r="DD224" s="125">
        <v>0.98750000000000004</v>
      </c>
      <c r="DE224" s="125">
        <v>0.97499999999999998</v>
      </c>
      <c r="DF224" s="125">
        <v>0.96250000000000002</v>
      </c>
      <c r="DG224" s="125">
        <v>0.95</v>
      </c>
      <c r="DH224" s="125">
        <v>0.9375</v>
      </c>
      <c r="DI224" s="125">
        <v>0.92500000000000004</v>
      </c>
      <c r="DJ224" s="125">
        <v>0.91249999999999998</v>
      </c>
      <c r="DK224" s="125">
        <v>0.9</v>
      </c>
      <c r="DL224" s="125">
        <v>0.88749999999999996</v>
      </c>
      <c r="DM224" s="125">
        <v>0.875</v>
      </c>
      <c r="DN224" s="125">
        <v>0.86250000000000004</v>
      </c>
      <c r="DO224" s="125">
        <v>0.85</v>
      </c>
      <c r="DP224" s="125">
        <v>0.83750000000000002</v>
      </c>
      <c r="DQ224" s="125">
        <v>0.82499999999999996</v>
      </c>
      <c r="DR224" s="125">
        <v>0.8125</v>
      </c>
      <c r="DS224" s="125">
        <v>0.8</v>
      </c>
      <c r="DT224" s="125">
        <v>0.78749999999999998</v>
      </c>
      <c r="DU224" s="125">
        <v>0.77500000000000002</v>
      </c>
      <c r="DV224" s="125">
        <v>0.76249999999999996</v>
      </c>
      <c r="DW224" s="125">
        <v>0.75</v>
      </c>
      <c r="DX224" s="125">
        <v>0.73750000000000004</v>
      </c>
      <c r="DY224" s="125">
        <v>0.72499999999999998</v>
      </c>
      <c r="DZ224" s="125">
        <v>0.71250000000000002</v>
      </c>
      <c r="EA224" s="125">
        <v>0.7</v>
      </c>
      <c r="EB224" s="125">
        <v>0.6875</v>
      </c>
      <c r="EC224" s="125">
        <v>0.67500000000000004</v>
      </c>
      <c r="ED224" s="125">
        <v>0.66249999999999998</v>
      </c>
      <c r="EE224" s="125">
        <v>0.65</v>
      </c>
      <c r="EF224" s="125">
        <v>0.63749999999999996</v>
      </c>
      <c r="EG224" s="125">
        <v>0.625</v>
      </c>
      <c r="EH224" s="125">
        <v>0.61250000000000004</v>
      </c>
      <c r="EI224" s="125">
        <v>0.6</v>
      </c>
      <c r="EJ224" s="125">
        <v>0.58750000000000002</v>
      </c>
      <c r="EK224" s="125">
        <v>0.57499999999999996</v>
      </c>
      <c r="EL224" s="125">
        <v>0.5625</v>
      </c>
      <c r="EM224" s="125">
        <v>0.55000000000000004</v>
      </c>
      <c r="EN224" s="125">
        <v>0.53749999999999998</v>
      </c>
      <c r="EO224" s="125">
        <v>0.52500000000000002</v>
      </c>
      <c r="ER224" s="126">
        <v>845542.78</v>
      </c>
      <c r="ES224" s="126">
        <v>833403.37025000004</v>
      </c>
      <c r="ET224" s="126">
        <v>822853.96050000004</v>
      </c>
      <c r="EU224" s="126">
        <v>812304.55075000005</v>
      </c>
      <c r="EV224" s="126">
        <v>801755.14099999995</v>
      </c>
      <c r="EW224" s="126">
        <v>791205.73125000007</v>
      </c>
      <c r="EX224" s="126">
        <v>780656.32150000008</v>
      </c>
      <c r="EY224" s="126">
        <v>770106.91174999997</v>
      </c>
      <c r="EZ224" s="126">
        <v>759557.50200000009</v>
      </c>
      <c r="FA224" s="126">
        <v>749008.09224999999</v>
      </c>
      <c r="FB224" s="126">
        <v>738458.6825</v>
      </c>
      <c r="FC224" s="126">
        <v>727909.27275</v>
      </c>
      <c r="FD224" s="126">
        <v>717359.86300000001</v>
      </c>
      <c r="FE224" s="126">
        <v>706810.45325000002</v>
      </c>
      <c r="FF224" s="126">
        <v>696261.04350000003</v>
      </c>
      <c r="FG224" s="126">
        <v>685711.63375000004</v>
      </c>
      <c r="FH224" s="126">
        <v>675162.22400000005</v>
      </c>
      <c r="FI224" s="126">
        <v>664612.81425000005</v>
      </c>
      <c r="FJ224" s="126">
        <v>654063.40450000006</v>
      </c>
      <c r="FK224" s="126">
        <v>643513.99474999995</v>
      </c>
      <c r="FL224" s="126">
        <v>632964.58499999996</v>
      </c>
      <c r="FM224" s="126">
        <v>622415.17525000009</v>
      </c>
      <c r="FN224" s="126">
        <v>611865.76549999998</v>
      </c>
      <c r="FO224" s="126">
        <v>601316.35574999999</v>
      </c>
      <c r="FP224" s="126">
        <v>590766.946</v>
      </c>
      <c r="FQ224" s="126">
        <v>580217.53625</v>
      </c>
      <c r="FR224" s="126">
        <v>569668.12650000001</v>
      </c>
      <c r="FS224" s="126">
        <v>559118.71675000002</v>
      </c>
      <c r="FT224" s="126">
        <v>548569.30700000003</v>
      </c>
      <c r="FU224" s="126">
        <v>538019.89725000004</v>
      </c>
      <c r="FV224" s="126">
        <v>527470.48750000005</v>
      </c>
      <c r="FW224" s="126">
        <v>516921.07775000005</v>
      </c>
      <c r="FX224" s="126">
        <v>506371.66800000001</v>
      </c>
      <c r="FY224" s="126">
        <v>495822.25825000001</v>
      </c>
      <c r="FZ224" s="126">
        <v>485272.84849999996</v>
      </c>
      <c r="GA224" s="126">
        <v>474723.43875000003</v>
      </c>
      <c r="GB224" s="126">
        <v>464174.02900000004</v>
      </c>
      <c r="GC224" s="126">
        <v>453624.61924999999</v>
      </c>
      <c r="GD224" s="126">
        <v>443075.20950000006</v>
      </c>
    </row>
    <row r="225" spans="3:186">
      <c r="C225" s="120"/>
      <c r="D225" s="127"/>
      <c r="E225" s="118" t="s">
        <v>856</v>
      </c>
      <c r="F225" s="118" t="s">
        <v>857</v>
      </c>
      <c r="G225" s="118" t="s">
        <v>860</v>
      </c>
      <c r="H225" s="118" t="s">
        <v>861</v>
      </c>
      <c r="I225" s="118" t="s">
        <v>860</v>
      </c>
      <c r="J225" s="118">
        <v>0</v>
      </c>
      <c r="K225" s="118" t="s">
        <v>260</v>
      </c>
      <c r="L225" s="118" t="s">
        <v>260</v>
      </c>
      <c r="M225" s="118" t="s">
        <v>321</v>
      </c>
      <c r="N225" s="118" t="s">
        <v>262</v>
      </c>
      <c r="O225" s="119">
        <v>852.29746999999998</v>
      </c>
      <c r="P225" s="119">
        <v>2.02</v>
      </c>
      <c r="Q225" s="119">
        <v>0</v>
      </c>
      <c r="R225" s="119">
        <v>0</v>
      </c>
      <c r="S225" s="119">
        <v>0</v>
      </c>
      <c r="T225" s="119">
        <v>0</v>
      </c>
      <c r="U225" s="119">
        <v>0</v>
      </c>
      <c r="V225" s="119">
        <v>0</v>
      </c>
      <c r="W225" s="119">
        <v>0</v>
      </c>
      <c r="X225" s="119">
        <v>0</v>
      </c>
      <c r="Y225" s="119">
        <v>0</v>
      </c>
      <c r="Z225" s="119"/>
      <c r="AA225" s="119"/>
      <c r="AB225" s="119"/>
      <c r="AC225" s="119"/>
      <c r="AD225" s="119"/>
      <c r="AE225" s="119"/>
      <c r="AF225" s="119"/>
      <c r="AG225" s="119"/>
      <c r="AH225" s="119"/>
      <c r="AI225" s="119"/>
      <c r="AJ225" s="119"/>
      <c r="AK225" s="119"/>
      <c r="AL225" s="119"/>
      <c r="AM225" s="119"/>
      <c r="AN225" s="119"/>
      <c r="AO225" s="119"/>
      <c r="AP225" s="119"/>
      <c r="AQ225" s="119"/>
      <c r="AR225" s="119"/>
      <c r="AS225" s="119"/>
      <c r="AT225" s="119"/>
      <c r="AU225" s="119"/>
      <c r="AV225" s="119"/>
      <c r="AW225" s="119"/>
      <c r="AX225" s="119"/>
      <c r="AY225" s="119"/>
      <c r="AZ225" s="119"/>
      <c r="BA225" s="119"/>
      <c r="BB225" s="119"/>
      <c r="BD225" s="100">
        <v>854.31746999999996</v>
      </c>
      <c r="BF225" s="120">
        <v>2</v>
      </c>
      <c r="BH225" s="43">
        <v>895683.21</v>
      </c>
      <c r="BI225" s="43">
        <v>0</v>
      </c>
      <c r="BJ225" s="43">
        <v>0</v>
      </c>
      <c r="BL225" s="43" t="s">
        <v>263</v>
      </c>
      <c r="BM225" s="43">
        <v>0</v>
      </c>
      <c r="BN225" s="121" t="s">
        <v>263</v>
      </c>
      <c r="BP225" s="122">
        <v>1</v>
      </c>
      <c r="BQ225" s="38" t="s">
        <v>111</v>
      </c>
      <c r="BR225" s="96">
        <v>80</v>
      </c>
      <c r="BT225" s="43">
        <v>0</v>
      </c>
      <c r="BU225" s="43">
        <v>0</v>
      </c>
      <c r="BW225" s="38"/>
      <c r="BX225" s="48">
        <v>0</v>
      </c>
      <c r="BY225" s="48">
        <v>0</v>
      </c>
      <c r="BZ225" s="48">
        <v>0</v>
      </c>
      <c r="CA225" s="48">
        <v>0</v>
      </c>
      <c r="CB225" s="48">
        <v>0</v>
      </c>
      <c r="CC225" s="48">
        <v>0</v>
      </c>
      <c r="CD225" s="48">
        <v>0</v>
      </c>
      <c r="CE225" s="48">
        <v>0</v>
      </c>
      <c r="CF225" s="48"/>
      <c r="CG225" s="48"/>
      <c r="CH225" s="48"/>
      <c r="CI225" s="48">
        <v>0</v>
      </c>
      <c r="CJ225" s="48">
        <v>0</v>
      </c>
      <c r="CK225" s="48">
        <v>0</v>
      </c>
      <c r="CL225" s="48"/>
      <c r="CM225" s="48">
        <v>0</v>
      </c>
      <c r="CO225" s="123">
        <v>1</v>
      </c>
      <c r="CP225" s="123">
        <v>1</v>
      </c>
      <c r="CQ225" s="123">
        <v>1</v>
      </c>
      <c r="CR225" s="123">
        <v>1</v>
      </c>
      <c r="CS225" s="123">
        <v>1</v>
      </c>
      <c r="CT225" s="123">
        <v>1</v>
      </c>
      <c r="CU225" s="123">
        <v>1</v>
      </c>
      <c r="CV225" s="123">
        <v>1</v>
      </c>
      <c r="CW225" s="123">
        <v>1</v>
      </c>
      <c r="CX225" s="123">
        <v>1</v>
      </c>
      <c r="CZ225" s="2">
        <v>2012</v>
      </c>
      <c r="DA225" s="124">
        <v>41120</v>
      </c>
      <c r="DC225" s="125">
        <v>1</v>
      </c>
      <c r="DD225" s="125">
        <v>0.98750000000000004</v>
      </c>
      <c r="DE225" s="125">
        <v>0.97499999999999998</v>
      </c>
      <c r="DF225" s="125">
        <v>0.96250000000000002</v>
      </c>
      <c r="DG225" s="125">
        <v>0.95</v>
      </c>
      <c r="DH225" s="125">
        <v>0.9375</v>
      </c>
      <c r="DI225" s="125">
        <v>0.92500000000000004</v>
      </c>
      <c r="DJ225" s="125">
        <v>0.91249999999999998</v>
      </c>
      <c r="DK225" s="125">
        <v>0.9</v>
      </c>
      <c r="DL225" s="125">
        <v>0.88749999999999996</v>
      </c>
      <c r="DM225" s="125">
        <v>0.875</v>
      </c>
      <c r="DN225" s="125">
        <v>0.86250000000000004</v>
      </c>
      <c r="DO225" s="125">
        <v>0.85</v>
      </c>
      <c r="DP225" s="125">
        <v>0.83750000000000002</v>
      </c>
      <c r="DQ225" s="125">
        <v>0.82499999999999996</v>
      </c>
      <c r="DR225" s="125">
        <v>0.8125</v>
      </c>
      <c r="DS225" s="125">
        <v>0.8</v>
      </c>
      <c r="DT225" s="125">
        <v>0.78749999999999998</v>
      </c>
      <c r="DU225" s="125">
        <v>0.77500000000000002</v>
      </c>
      <c r="DV225" s="125">
        <v>0.76249999999999996</v>
      </c>
      <c r="DW225" s="125">
        <v>0.75</v>
      </c>
      <c r="DX225" s="125">
        <v>0.73750000000000004</v>
      </c>
      <c r="DY225" s="125">
        <v>0.72499999999999998</v>
      </c>
      <c r="DZ225" s="125">
        <v>0.71250000000000002</v>
      </c>
      <c r="EA225" s="125">
        <v>0.7</v>
      </c>
      <c r="EB225" s="125">
        <v>0.6875</v>
      </c>
      <c r="EC225" s="125">
        <v>0.67500000000000004</v>
      </c>
      <c r="ED225" s="125">
        <v>0.66249999999999998</v>
      </c>
      <c r="EE225" s="125">
        <v>0.65</v>
      </c>
      <c r="EF225" s="125">
        <v>0.63749999999999996</v>
      </c>
      <c r="EG225" s="125">
        <v>0.625</v>
      </c>
      <c r="EH225" s="125">
        <v>0.61250000000000004</v>
      </c>
      <c r="EI225" s="125">
        <v>0.6</v>
      </c>
      <c r="EJ225" s="125">
        <v>0.58750000000000002</v>
      </c>
      <c r="EK225" s="125">
        <v>0.57499999999999996</v>
      </c>
      <c r="EL225" s="125">
        <v>0.5625</v>
      </c>
      <c r="EM225" s="125">
        <v>0.55000000000000004</v>
      </c>
      <c r="EN225" s="125">
        <v>0.53749999999999998</v>
      </c>
      <c r="EO225" s="125">
        <v>0.52500000000000002</v>
      </c>
      <c r="ER225" s="126">
        <v>897703.21</v>
      </c>
      <c r="ES225" s="126">
        <v>884487.16987500002</v>
      </c>
      <c r="ET225" s="126">
        <v>873291.12974999996</v>
      </c>
      <c r="EU225" s="126">
        <v>862095.08962500002</v>
      </c>
      <c r="EV225" s="126">
        <v>850899.04949999996</v>
      </c>
      <c r="EW225" s="126">
        <v>839703.00937499991</v>
      </c>
      <c r="EX225" s="126">
        <v>828506.96924999997</v>
      </c>
      <c r="EY225" s="126">
        <v>817310.92912499991</v>
      </c>
      <c r="EZ225" s="126">
        <v>806114.88899999997</v>
      </c>
      <c r="FA225" s="126">
        <v>794918.84887499991</v>
      </c>
      <c r="FB225" s="126">
        <v>783722.80874999997</v>
      </c>
      <c r="FC225" s="126">
        <v>772526.76862500003</v>
      </c>
      <c r="FD225" s="126">
        <v>761330.72849999997</v>
      </c>
      <c r="FE225" s="126">
        <v>750134.68837500003</v>
      </c>
      <c r="FF225" s="126">
        <v>738938.64824999997</v>
      </c>
      <c r="FG225" s="126">
        <v>727742.60812500003</v>
      </c>
      <c r="FH225" s="126">
        <v>716546.56799999997</v>
      </c>
      <c r="FI225" s="126">
        <v>705350.52787499991</v>
      </c>
      <c r="FJ225" s="126">
        <v>694154.48774999997</v>
      </c>
      <c r="FK225" s="126">
        <v>682958.44762499991</v>
      </c>
      <c r="FL225" s="126">
        <v>671762.40749999997</v>
      </c>
      <c r="FM225" s="126">
        <v>660566.36737500003</v>
      </c>
      <c r="FN225" s="126">
        <v>649370.32724999997</v>
      </c>
      <c r="FO225" s="126">
        <v>638174.28712500003</v>
      </c>
      <c r="FP225" s="126">
        <v>626978.24699999997</v>
      </c>
      <c r="FQ225" s="126">
        <v>615782.20687499992</v>
      </c>
      <c r="FR225" s="126">
        <v>604586.16674999997</v>
      </c>
      <c r="FS225" s="126">
        <v>593390.12662499992</v>
      </c>
      <c r="FT225" s="126">
        <v>582194.08649999998</v>
      </c>
      <c r="FU225" s="126">
        <v>570998.04637499992</v>
      </c>
      <c r="FV225" s="126">
        <v>559802.00624999998</v>
      </c>
      <c r="FW225" s="126">
        <v>548605.96612500004</v>
      </c>
      <c r="FX225" s="126">
        <v>537409.92599999998</v>
      </c>
      <c r="FY225" s="126">
        <v>526213.88587500004</v>
      </c>
      <c r="FZ225" s="126">
        <v>515017.84574999992</v>
      </c>
      <c r="GA225" s="126">
        <v>503821.80562499998</v>
      </c>
      <c r="GB225" s="126">
        <v>492625.76550000004</v>
      </c>
      <c r="GC225" s="126">
        <v>481429.72537499998</v>
      </c>
      <c r="GD225" s="126">
        <v>470233.68524999998</v>
      </c>
    </row>
    <row r="226" spans="3:186">
      <c r="C226" s="120"/>
      <c r="D226" s="127"/>
      <c r="E226" s="118" t="s">
        <v>856</v>
      </c>
      <c r="F226" s="118" t="s">
        <v>857</v>
      </c>
      <c r="G226" s="118" t="s">
        <v>862</v>
      </c>
      <c r="H226" s="118" t="s">
        <v>863</v>
      </c>
      <c r="I226" s="118" t="s">
        <v>862</v>
      </c>
      <c r="J226" s="118">
        <v>0</v>
      </c>
      <c r="K226" s="118" t="s">
        <v>260</v>
      </c>
      <c r="L226" s="118" t="s">
        <v>260</v>
      </c>
      <c r="M226" s="118" t="s">
        <v>321</v>
      </c>
      <c r="N226" s="118" t="s">
        <v>262</v>
      </c>
      <c r="O226" s="119">
        <v>36143.952429999998</v>
      </c>
      <c r="P226" s="119">
        <v>1062.33</v>
      </c>
      <c r="Q226" s="119">
        <v>0</v>
      </c>
      <c r="R226" s="119">
        <v>0</v>
      </c>
      <c r="S226" s="119">
        <v>0</v>
      </c>
      <c r="T226" s="119">
        <v>0</v>
      </c>
      <c r="U226" s="119">
        <v>0</v>
      </c>
      <c r="V226" s="119">
        <v>0</v>
      </c>
      <c r="W226" s="119">
        <v>0</v>
      </c>
      <c r="X226" s="119">
        <v>0</v>
      </c>
      <c r="Y226" s="119">
        <v>0</v>
      </c>
      <c r="Z226" s="119"/>
      <c r="AA226" s="119"/>
      <c r="AB226" s="119"/>
      <c r="AC226" s="119"/>
      <c r="AD226" s="119"/>
      <c r="AE226" s="119"/>
      <c r="AF226" s="119"/>
      <c r="AG226" s="119"/>
      <c r="AH226" s="119"/>
      <c r="AI226" s="119"/>
      <c r="AJ226" s="119"/>
      <c r="AK226" s="119"/>
      <c r="AL226" s="119"/>
      <c r="AM226" s="119"/>
      <c r="AN226" s="119"/>
      <c r="AO226" s="119"/>
      <c r="AP226" s="119"/>
      <c r="AQ226" s="119"/>
      <c r="AR226" s="119"/>
      <c r="AS226" s="119"/>
      <c r="AT226" s="119"/>
      <c r="AU226" s="119"/>
      <c r="AV226" s="119"/>
      <c r="AW226" s="119"/>
      <c r="AX226" s="119"/>
      <c r="AY226" s="119"/>
      <c r="AZ226" s="119"/>
      <c r="BA226" s="119"/>
      <c r="BB226" s="119"/>
      <c r="BD226" s="100">
        <v>37206.282429999999</v>
      </c>
      <c r="BF226" s="120">
        <v>2</v>
      </c>
      <c r="BH226" s="43">
        <v>37192706.640000001</v>
      </c>
      <c r="BI226" s="43">
        <v>0</v>
      </c>
      <c r="BJ226" s="43">
        <v>0</v>
      </c>
      <c r="BL226" s="43" t="s">
        <v>263</v>
      </c>
      <c r="BM226" s="43">
        <v>0</v>
      </c>
      <c r="BN226" s="121" t="s">
        <v>263</v>
      </c>
      <c r="BP226" s="122">
        <v>1</v>
      </c>
      <c r="BQ226" s="38" t="s">
        <v>111</v>
      </c>
      <c r="BR226" s="96">
        <v>80</v>
      </c>
      <c r="BT226" s="43">
        <v>0</v>
      </c>
      <c r="BU226" s="43">
        <v>0</v>
      </c>
      <c r="BW226" s="38"/>
      <c r="BX226" s="48">
        <v>0</v>
      </c>
      <c r="BY226" s="48">
        <v>0</v>
      </c>
      <c r="BZ226" s="48">
        <v>0</v>
      </c>
      <c r="CA226" s="48">
        <v>0</v>
      </c>
      <c r="CB226" s="48">
        <v>0</v>
      </c>
      <c r="CC226" s="48">
        <v>0</v>
      </c>
      <c r="CD226" s="48">
        <v>0</v>
      </c>
      <c r="CE226" s="48">
        <v>0</v>
      </c>
      <c r="CF226" s="48"/>
      <c r="CG226" s="48"/>
      <c r="CH226" s="48"/>
      <c r="CI226" s="48">
        <v>0</v>
      </c>
      <c r="CJ226" s="48">
        <v>0</v>
      </c>
      <c r="CK226" s="48">
        <v>0</v>
      </c>
      <c r="CL226" s="48"/>
      <c r="CM226" s="48">
        <v>0</v>
      </c>
      <c r="CO226" s="123">
        <v>1</v>
      </c>
      <c r="CP226" s="123">
        <v>1</v>
      </c>
      <c r="CQ226" s="123">
        <v>1</v>
      </c>
      <c r="CR226" s="123">
        <v>1</v>
      </c>
      <c r="CS226" s="123">
        <v>1</v>
      </c>
      <c r="CT226" s="123">
        <v>1</v>
      </c>
      <c r="CU226" s="123">
        <v>1</v>
      </c>
      <c r="CV226" s="123">
        <v>1</v>
      </c>
      <c r="CW226" s="123">
        <v>1</v>
      </c>
      <c r="CX226" s="123">
        <v>1</v>
      </c>
      <c r="CZ226" s="2">
        <v>2012</v>
      </c>
      <c r="DA226" s="124">
        <v>41120</v>
      </c>
      <c r="DC226" s="125">
        <v>1</v>
      </c>
      <c r="DD226" s="125">
        <v>0.98750000000000004</v>
      </c>
      <c r="DE226" s="125">
        <v>0.97499999999999998</v>
      </c>
      <c r="DF226" s="125">
        <v>0.96250000000000002</v>
      </c>
      <c r="DG226" s="125">
        <v>0.95</v>
      </c>
      <c r="DH226" s="125">
        <v>0.9375</v>
      </c>
      <c r="DI226" s="125">
        <v>0.92500000000000004</v>
      </c>
      <c r="DJ226" s="125">
        <v>0.91249999999999998</v>
      </c>
      <c r="DK226" s="125">
        <v>0.9</v>
      </c>
      <c r="DL226" s="125">
        <v>0.88749999999999996</v>
      </c>
      <c r="DM226" s="125">
        <v>0.875</v>
      </c>
      <c r="DN226" s="125">
        <v>0.86250000000000004</v>
      </c>
      <c r="DO226" s="125">
        <v>0.85</v>
      </c>
      <c r="DP226" s="125">
        <v>0.83750000000000002</v>
      </c>
      <c r="DQ226" s="125">
        <v>0.82499999999999996</v>
      </c>
      <c r="DR226" s="125">
        <v>0.8125</v>
      </c>
      <c r="DS226" s="125">
        <v>0.8</v>
      </c>
      <c r="DT226" s="125">
        <v>0.78749999999999998</v>
      </c>
      <c r="DU226" s="125">
        <v>0.77500000000000002</v>
      </c>
      <c r="DV226" s="125">
        <v>0.76249999999999996</v>
      </c>
      <c r="DW226" s="125">
        <v>0.75</v>
      </c>
      <c r="DX226" s="125">
        <v>0.73750000000000004</v>
      </c>
      <c r="DY226" s="125">
        <v>0.72499999999999998</v>
      </c>
      <c r="DZ226" s="125">
        <v>0.71250000000000002</v>
      </c>
      <c r="EA226" s="125">
        <v>0.7</v>
      </c>
      <c r="EB226" s="125">
        <v>0.6875</v>
      </c>
      <c r="EC226" s="125">
        <v>0.67500000000000004</v>
      </c>
      <c r="ED226" s="125">
        <v>0.66249999999999998</v>
      </c>
      <c r="EE226" s="125">
        <v>0.65</v>
      </c>
      <c r="EF226" s="125">
        <v>0.63749999999999996</v>
      </c>
      <c r="EG226" s="125">
        <v>0.625</v>
      </c>
      <c r="EH226" s="125">
        <v>0.61250000000000004</v>
      </c>
      <c r="EI226" s="125">
        <v>0.6</v>
      </c>
      <c r="EJ226" s="125">
        <v>0.58750000000000002</v>
      </c>
      <c r="EK226" s="125">
        <v>0.57499999999999996</v>
      </c>
      <c r="EL226" s="125">
        <v>0.5625</v>
      </c>
      <c r="EM226" s="125">
        <v>0.55000000000000004</v>
      </c>
      <c r="EN226" s="125">
        <v>0.53749999999999998</v>
      </c>
      <c r="EO226" s="125">
        <v>0.52500000000000002</v>
      </c>
      <c r="ER226" s="126">
        <v>38255036.640000001</v>
      </c>
      <c r="ES226" s="126">
        <v>36727797.807000004</v>
      </c>
      <c r="ET226" s="126">
        <v>36262888.973999999</v>
      </c>
      <c r="EU226" s="126">
        <v>35797980.141000003</v>
      </c>
      <c r="EV226" s="126">
        <v>35333071.307999998</v>
      </c>
      <c r="EW226" s="126">
        <v>34868162.475000001</v>
      </c>
      <c r="EX226" s="126">
        <v>34403253.642000005</v>
      </c>
      <c r="EY226" s="126">
        <v>33938344.809</v>
      </c>
      <c r="EZ226" s="126">
        <v>33473435.976</v>
      </c>
      <c r="FA226" s="126">
        <v>33008527.142999999</v>
      </c>
      <c r="FB226" s="126">
        <v>32543618.310000002</v>
      </c>
      <c r="FC226" s="126">
        <v>32078709.477000002</v>
      </c>
      <c r="FD226" s="126">
        <v>31613800.644000001</v>
      </c>
      <c r="FE226" s="126">
        <v>31148891.811000001</v>
      </c>
      <c r="FF226" s="126">
        <v>30683982.978</v>
      </c>
      <c r="FG226" s="126">
        <v>30219074.145</v>
      </c>
      <c r="FH226" s="126">
        <v>29754165.312000003</v>
      </c>
      <c r="FI226" s="126">
        <v>29289256.478999998</v>
      </c>
      <c r="FJ226" s="126">
        <v>28824347.646000002</v>
      </c>
      <c r="FK226" s="126">
        <v>28359438.812999997</v>
      </c>
      <c r="FL226" s="126">
        <v>27894529.98</v>
      </c>
      <c r="FM226" s="126">
        <v>27429621.147000004</v>
      </c>
      <c r="FN226" s="126">
        <v>26964712.313999999</v>
      </c>
      <c r="FO226" s="126">
        <v>26499803.481000002</v>
      </c>
      <c r="FP226" s="126">
        <v>26034894.647999998</v>
      </c>
      <c r="FQ226" s="126">
        <v>25569985.815000001</v>
      </c>
      <c r="FR226" s="126">
        <v>25105076.982000001</v>
      </c>
      <c r="FS226" s="126">
        <v>24640168.149</v>
      </c>
      <c r="FT226" s="126">
        <v>24175259.316</v>
      </c>
      <c r="FU226" s="126">
        <v>23710350.482999999</v>
      </c>
      <c r="FV226" s="126">
        <v>23245441.649999999</v>
      </c>
      <c r="FW226" s="126">
        <v>22780532.817000002</v>
      </c>
      <c r="FX226" s="126">
        <v>22315623.984000001</v>
      </c>
      <c r="FY226" s="126">
        <v>21850715.151000001</v>
      </c>
      <c r="FZ226" s="126">
        <v>21385806.318</v>
      </c>
      <c r="GA226" s="126">
        <v>20920897.484999999</v>
      </c>
      <c r="GB226" s="126">
        <v>20455988.652000003</v>
      </c>
      <c r="GC226" s="126">
        <v>19991079.818999998</v>
      </c>
      <c r="GD226" s="126">
        <v>19526170.986000001</v>
      </c>
    </row>
    <row r="227" spans="3:186">
      <c r="C227" s="120"/>
      <c r="D227" s="127"/>
      <c r="E227" s="118" t="s">
        <v>856</v>
      </c>
      <c r="F227" s="118" t="s">
        <v>857</v>
      </c>
      <c r="G227" s="118" t="s">
        <v>864</v>
      </c>
      <c r="H227" s="118" t="s">
        <v>865</v>
      </c>
      <c r="I227" s="118" t="s">
        <v>866</v>
      </c>
      <c r="J227" s="118">
        <v>174</v>
      </c>
      <c r="K227" s="118" t="s">
        <v>260</v>
      </c>
      <c r="L227" s="118" t="s">
        <v>260</v>
      </c>
      <c r="M227" s="118" t="s">
        <v>321</v>
      </c>
      <c r="N227" s="118" t="s">
        <v>262</v>
      </c>
      <c r="O227" s="119">
        <v>1952.88626</v>
      </c>
      <c r="P227" s="119">
        <v>1539.21387556842</v>
      </c>
      <c r="Q227" s="119">
        <v>6648.4233013961802</v>
      </c>
      <c r="R227" s="119">
        <v>2880.8202816190101</v>
      </c>
      <c r="S227" s="119">
        <v>0</v>
      </c>
      <c r="T227" s="119">
        <v>0</v>
      </c>
      <c r="U227" s="119">
        <v>0</v>
      </c>
      <c r="V227" s="119">
        <v>0</v>
      </c>
      <c r="W227" s="119">
        <v>0</v>
      </c>
      <c r="X227" s="119">
        <v>0</v>
      </c>
      <c r="Y227" s="119">
        <v>0</v>
      </c>
      <c r="Z227" s="119"/>
      <c r="AA227" s="119"/>
      <c r="AB227" s="119"/>
      <c r="AC227" s="119"/>
      <c r="AD227" s="119"/>
      <c r="AE227" s="119"/>
      <c r="AF227" s="119"/>
      <c r="AG227" s="119"/>
      <c r="AH227" s="119"/>
      <c r="AI227" s="119"/>
      <c r="AJ227" s="119"/>
      <c r="AK227" s="119"/>
      <c r="AL227" s="119"/>
      <c r="AM227" s="119"/>
      <c r="AN227" s="119"/>
      <c r="AO227" s="119"/>
      <c r="AP227" s="119"/>
      <c r="AQ227" s="119"/>
      <c r="AR227" s="119"/>
      <c r="AS227" s="119"/>
      <c r="AT227" s="119"/>
      <c r="AU227" s="119"/>
      <c r="AV227" s="119"/>
      <c r="AW227" s="119"/>
      <c r="AX227" s="119"/>
      <c r="AY227" s="119"/>
      <c r="AZ227" s="119"/>
      <c r="BA227" s="119"/>
      <c r="BB227" s="119"/>
      <c r="BD227" s="100">
        <v>13021.34371858361</v>
      </c>
      <c r="BF227" s="120">
        <v>2</v>
      </c>
      <c r="BH227" s="43">
        <v>5075619.9799999995</v>
      </c>
      <c r="BI227" s="43">
        <v>0</v>
      </c>
      <c r="BJ227" s="43">
        <v>0</v>
      </c>
      <c r="BL227" s="43" t="s">
        <v>263</v>
      </c>
      <c r="BM227" s="43">
        <v>0</v>
      </c>
      <c r="BN227" s="121" t="s">
        <v>263</v>
      </c>
      <c r="BP227" s="122">
        <v>1</v>
      </c>
      <c r="BQ227" s="38" t="s">
        <v>111</v>
      </c>
      <c r="BR227" s="96">
        <v>80</v>
      </c>
      <c r="BT227" s="43">
        <v>0</v>
      </c>
      <c r="BU227" s="43">
        <v>0</v>
      </c>
      <c r="BW227" s="38"/>
      <c r="BX227" s="48">
        <v>0</v>
      </c>
      <c r="BY227" s="48">
        <v>0</v>
      </c>
      <c r="BZ227" s="48">
        <v>0</v>
      </c>
      <c r="CA227" s="48">
        <v>0</v>
      </c>
      <c r="CB227" s="48">
        <v>0</v>
      </c>
      <c r="CC227" s="48">
        <v>0</v>
      </c>
      <c r="CD227" s="48">
        <v>0</v>
      </c>
      <c r="CE227" s="48">
        <v>0</v>
      </c>
      <c r="CF227" s="48"/>
      <c r="CG227" s="48"/>
      <c r="CH227" s="48"/>
      <c r="CI227" s="48">
        <v>0</v>
      </c>
      <c r="CJ227" s="48">
        <v>0</v>
      </c>
      <c r="CK227" s="48">
        <v>0</v>
      </c>
      <c r="CL227" s="48"/>
      <c r="CM227" s="48">
        <v>0</v>
      </c>
      <c r="CO227" s="123">
        <v>0.26818277829381126</v>
      </c>
      <c r="CP227" s="123">
        <v>0.77876167438022526</v>
      </c>
      <c r="CQ227" s="123">
        <v>1</v>
      </c>
      <c r="CR227" s="123">
        <v>1</v>
      </c>
      <c r="CS227" s="123">
        <v>1</v>
      </c>
      <c r="CT227" s="123">
        <v>1</v>
      </c>
      <c r="CU227" s="123">
        <v>1</v>
      </c>
      <c r="CV227" s="123">
        <v>1</v>
      </c>
      <c r="CW227" s="123">
        <v>1</v>
      </c>
      <c r="CX227" s="123">
        <v>1</v>
      </c>
      <c r="CZ227" s="2">
        <v>2014</v>
      </c>
      <c r="DA227" s="124">
        <v>41850</v>
      </c>
      <c r="DC227" s="125">
        <v>1</v>
      </c>
      <c r="DD227" s="125">
        <v>1</v>
      </c>
      <c r="DE227" s="125">
        <v>1</v>
      </c>
      <c r="DF227" s="125">
        <v>0.98750000000000004</v>
      </c>
      <c r="DG227" s="125">
        <v>0.97499999999999998</v>
      </c>
      <c r="DH227" s="125">
        <v>0.96250000000000002</v>
      </c>
      <c r="DI227" s="125">
        <v>0.95</v>
      </c>
      <c r="DJ227" s="125">
        <v>0.9375</v>
      </c>
      <c r="DK227" s="125">
        <v>0.92500000000000004</v>
      </c>
      <c r="DL227" s="125">
        <v>0.91249999999999998</v>
      </c>
      <c r="DM227" s="125">
        <v>0.9</v>
      </c>
      <c r="DN227" s="125">
        <v>0.88749999999999996</v>
      </c>
      <c r="DO227" s="125">
        <v>0.875</v>
      </c>
      <c r="DP227" s="125">
        <v>0.86250000000000004</v>
      </c>
      <c r="DQ227" s="125">
        <v>0.85</v>
      </c>
      <c r="DR227" s="125">
        <v>0.83750000000000002</v>
      </c>
      <c r="DS227" s="125">
        <v>0.82499999999999996</v>
      </c>
      <c r="DT227" s="125">
        <v>0.8125</v>
      </c>
      <c r="DU227" s="125">
        <v>0.8</v>
      </c>
      <c r="DV227" s="125">
        <v>0.78749999999999998</v>
      </c>
      <c r="DW227" s="125">
        <v>0.77500000000000002</v>
      </c>
      <c r="DX227" s="125">
        <v>0.76249999999999996</v>
      </c>
      <c r="DY227" s="125">
        <v>0.75</v>
      </c>
      <c r="DZ227" s="125">
        <v>0.73750000000000004</v>
      </c>
      <c r="EA227" s="125">
        <v>0.72499999999999998</v>
      </c>
      <c r="EB227" s="125">
        <v>0.71250000000000002</v>
      </c>
      <c r="EC227" s="125">
        <v>0.7</v>
      </c>
      <c r="ED227" s="125">
        <v>0.6875</v>
      </c>
      <c r="EE227" s="125">
        <v>0.67500000000000004</v>
      </c>
      <c r="EF227" s="125">
        <v>0.66249999999999998</v>
      </c>
      <c r="EG227" s="125">
        <v>0.65</v>
      </c>
      <c r="EH227" s="125">
        <v>0.63749999999999996</v>
      </c>
      <c r="EI227" s="125">
        <v>0.625</v>
      </c>
      <c r="EJ227" s="125">
        <v>0.61250000000000004</v>
      </c>
      <c r="EK227" s="125">
        <v>0.6</v>
      </c>
      <c r="EL227" s="125">
        <v>0.58750000000000002</v>
      </c>
      <c r="EM227" s="125">
        <v>0.57499999999999996</v>
      </c>
      <c r="EN227" s="125">
        <v>0.5625</v>
      </c>
      <c r="EO227" s="125">
        <v>0.55000000000000004</v>
      </c>
      <c r="ER227" s="126">
        <v>6614833.8555684192</v>
      </c>
      <c r="ES227" s="126">
        <v>11724043.28139618</v>
      </c>
      <c r="ET227" s="126">
        <v>14604863.563015189</v>
      </c>
      <c r="EU227" s="126">
        <v>14422302.768477499</v>
      </c>
      <c r="EV227" s="126">
        <v>14239741.973939808</v>
      </c>
      <c r="EW227" s="126">
        <v>14057181.17940212</v>
      </c>
      <c r="EX227" s="126">
        <v>13874620.384864429</v>
      </c>
      <c r="EY227" s="126">
        <v>13692059.590326739</v>
      </c>
      <c r="EZ227" s="126">
        <v>13509498.79578905</v>
      </c>
      <c r="FA227" s="126">
        <v>13326938.00125136</v>
      </c>
      <c r="FB227" s="126">
        <v>13144377.206713671</v>
      </c>
      <c r="FC227" s="126">
        <v>12961816.412175979</v>
      </c>
      <c r="FD227" s="126">
        <v>12779255.61763829</v>
      </c>
      <c r="FE227" s="126">
        <v>12596694.8231006</v>
      </c>
      <c r="FF227" s="126">
        <v>12414134.028562911</v>
      </c>
      <c r="FG227" s="126">
        <v>12231573.234025221</v>
      </c>
      <c r="FH227" s="126">
        <v>12049012.43948753</v>
      </c>
      <c r="FI227" s="126">
        <v>11866451.64494984</v>
      </c>
      <c r="FJ227" s="126">
        <v>11683890.850412153</v>
      </c>
      <c r="FK227" s="126">
        <v>11501330.055874461</v>
      </c>
      <c r="FL227" s="126">
        <v>11318769.261336772</v>
      </c>
      <c r="FM227" s="126">
        <v>11136208.46679908</v>
      </c>
      <c r="FN227" s="126">
        <v>10953647.672261391</v>
      </c>
      <c r="FO227" s="126">
        <v>10771086.877723703</v>
      </c>
      <c r="FP227" s="126">
        <v>10588526.083186012</v>
      </c>
      <c r="FQ227" s="126">
        <v>10405965.288648322</v>
      </c>
      <c r="FR227" s="126">
        <v>10223404.494110631</v>
      </c>
      <c r="FS227" s="126">
        <v>10040843.699572943</v>
      </c>
      <c r="FT227" s="126">
        <v>9858282.9050352536</v>
      </c>
      <c r="FU227" s="126">
        <v>9675722.1104975622</v>
      </c>
      <c r="FV227" s="126">
        <v>9493161.3159598727</v>
      </c>
      <c r="FW227" s="126">
        <v>9310600.5214221831</v>
      </c>
      <c r="FX227" s="126">
        <v>9128039.7268844936</v>
      </c>
      <c r="FY227" s="126">
        <v>8945478.9323468041</v>
      </c>
      <c r="FZ227" s="126">
        <v>8762918.1378091127</v>
      </c>
      <c r="GA227" s="126">
        <v>8580357.3432714231</v>
      </c>
      <c r="GB227" s="126">
        <v>8397796.5487337336</v>
      </c>
      <c r="GC227" s="126">
        <v>8215235.7541960441</v>
      </c>
      <c r="GD227" s="126">
        <v>8032674.9596583545</v>
      </c>
    </row>
    <row r="228" spans="3:186">
      <c r="C228" s="120"/>
      <c r="D228" s="127"/>
      <c r="E228" s="118" t="s">
        <v>856</v>
      </c>
      <c r="F228" s="118" t="s">
        <v>857</v>
      </c>
      <c r="G228" s="118" t="s">
        <v>867</v>
      </c>
      <c r="H228" s="118" t="s">
        <v>868</v>
      </c>
      <c r="I228" s="118" t="s">
        <v>867</v>
      </c>
      <c r="J228" s="118">
        <v>102</v>
      </c>
      <c r="K228" s="118" t="s">
        <v>260</v>
      </c>
      <c r="L228" s="118" t="s">
        <v>260</v>
      </c>
      <c r="M228" s="118" t="s">
        <v>321</v>
      </c>
      <c r="N228" s="118" t="s">
        <v>262</v>
      </c>
      <c r="O228" s="119">
        <v>0</v>
      </c>
      <c r="P228" s="119">
        <v>23.611326994625902</v>
      </c>
      <c r="Q228" s="119">
        <v>235.30364579794801</v>
      </c>
      <c r="R228" s="119">
        <v>487.47901192044702</v>
      </c>
      <c r="S228" s="119">
        <v>0</v>
      </c>
      <c r="T228" s="119">
        <v>0</v>
      </c>
      <c r="U228" s="119">
        <v>0</v>
      </c>
      <c r="V228" s="119">
        <v>0</v>
      </c>
      <c r="W228" s="119">
        <v>0</v>
      </c>
      <c r="X228" s="119">
        <v>0</v>
      </c>
      <c r="Y228" s="119">
        <v>0</v>
      </c>
      <c r="Z228" s="119"/>
      <c r="AA228" s="119"/>
      <c r="AB228" s="119"/>
      <c r="AC228" s="119"/>
      <c r="AD228" s="119"/>
      <c r="AE228" s="119"/>
      <c r="AF228" s="119"/>
      <c r="AG228" s="119"/>
      <c r="AH228" s="119"/>
      <c r="AI228" s="119"/>
      <c r="AJ228" s="119"/>
      <c r="AK228" s="119"/>
      <c r="AL228" s="119"/>
      <c r="AM228" s="119"/>
      <c r="AN228" s="119"/>
      <c r="AO228" s="119"/>
      <c r="AP228" s="119"/>
      <c r="AQ228" s="119"/>
      <c r="AR228" s="119"/>
      <c r="AS228" s="119"/>
      <c r="AT228" s="119"/>
      <c r="AU228" s="119"/>
      <c r="AV228" s="119"/>
      <c r="AW228" s="119"/>
      <c r="AX228" s="119"/>
      <c r="AY228" s="119"/>
      <c r="AZ228" s="119"/>
      <c r="BA228" s="119"/>
      <c r="BB228" s="119"/>
      <c r="BD228" s="100">
        <v>746.39398471302093</v>
      </c>
      <c r="BF228" s="120">
        <v>2</v>
      </c>
      <c r="BH228" s="43">
        <v>0</v>
      </c>
      <c r="BI228" s="43">
        <v>0</v>
      </c>
      <c r="BJ228" s="43">
        <v>0</v>
      </c>
      <c r="BL228" s="43" t="s">
        <v>263</v>
      </c>
      <c r="BM228" s="43">
        <v>0</v>
      </c>
      <c r="BN228" s="121" t="s">
        <v>263</v>
      </c>
      <c r="BP228" s="122">
        <v>1</v>
      </c>
      <c r="BQ228" s="38" t="s">
        <v>111</v>
      </c>
      <c r="BR228" s="96">
        <v>80</v>
      </c>
      <c r="BT228" s="43">
        <v>0</v>
      </c>
      <c r="BU228" s="43">
        <v>0</v>
      </c>
      <c r="BW228" s="38"/>
      <c r="BX228" s="48">
        <v>0</v>
      </c>
      <c r="BY228" s="48">
        <v>0</v>
      </c>
      <c r="BZ228" s="48">
        <v>0</v>
      </c>
      <c r="CA228" s="48">
        <v>0</v>
      </c>
      <c r="CB228" s="48">
        <v>0</v>
      </c>
      <c r="CC228" s="48">
        <v>0</v>
      </c>
      <c r="CD228" s="48">
        <v>0</v>
      </c>
      <c r="CE228" s="48">
        <v>0</v>
      </c>
      <c r="CF228" s="48"/>
      <c r="CG228" s="48"/>
      <c r="CH228" s="48"/>
      <c r="CI228" s="48">
        <v>0</v>
      </c>
      <c r="CJ228" s="48">
        <v>0</v>
      </c>
      <c r="CK228" s="48">
        <v>0</v>
      </c>
      <c r="CL228" s="48"/>
      <c r="CM228" s="48">
        <v>0</v>
      </c>
      <c r="CO228" s="123">
        <v>3.1633865596738642E-2</v>
      </c>
      <c r="CP228" s="123">
        <v>0.34688780737176417</v>
      </c>
      <c r="CQ228" s="123">
        <v>1</v>
      </c>
      <c r="CR228" s="123">
        <v>1</v>
      </c>
      <c r="CS228" s="123">
        <v>1</v>
      </c>
      <c r="CT228" s="123">
        <v>1</v>
      </c>
      <c r="CU228" s="123">
        <v>1</v>
      </c>
      <c r="CV228" s="123">
        <v>1</v>
      </c>
      <c r="CW228" s="123">
        <v>1</v>
      </c>
      <c r="CX228" s="123">
        <v>1</v>
      </c>
      <c r="CZ228" s="2">
        <v>2014</v>
      </c>
      <c r="DA228" s="124">
        <v>41850</v>
      </c>
      <c r="DC228" s="125">
        <v>1</v>
      </c>
      <c r="DD228" s="125">
        <v>1</v>
      </c>
      <c r="DE228" s="125">
        <v>1</v>
      </c>
      <c r="DF228" s="125">
        <v>0.98750000000000004</v>
      </c>
      <c r="DG228" s="125">
        <v>0.97499999999999998</v>
      </c>
      <c r="DH228" s="125">
        <v>0.96250000000000002</v>
      </c>
      <c r="DI228" s="125">
        <v>0.95</v>
      </c>
      <c r="DJ228" s="125">
        <v>0.9375</v>
      </c>
      <c r="DK228" s="125">
        <v>0.92500000000000004</v>
      </c>
      <c r="DL228" s="125">
        <v>0.91249999999999998</v>
      </c>
      <c r="DM228" s="125">
        <v>0.9</v>
      </c>
      <c r="DN228" s="125">
        <v>0.88749999999999996</v>
      </c>
      <c r="DO228" s="125">
        <v>0.875</v>
      </c>
      <c r="DP228" s="125">
        <v>0.86250000000000004</v>
      </c>
      <c r="DQ228" s="125">
        <v>0.85</v>
      </c>
      <c r="DR228" s="125">
        <v>0.83750000000000002</v>
      </c>
      <c r="DS228" s="125">
        <v>0.82499999999999996</v>
      </c>
      <c r="DT228" s="125">
        <v>0.8125</v>
      </c>
      <c r="DU228" s="125">
        <v>0.8</v>
      </c>
      <c r="DV228" s="125">
        <v>0.78749999999999998</v>
      </c>
      <c r="DW228" s="125">
        <v>0.77500000000000002</v>
      </c>
      <c r="DX228" s="125">
        <v>0.76249999999999996</v>
      </c>
      <c r="DY228" s="125">
        <v>0.75</v>
      </c>
      <c r="DZ228" s="125">
        <v>0.73750000000000004</v>
      </c>
      <c r="EA228" s="125">
        <v>0.72499999999999998</v>
      </c>
      <c r="EB228" s="125">
        <v>0.71250000000000002</v>
      </c>
      <c r="EC228" s="125">
        <v>0.7</v>
      </c>
      <c r="ED228" s="125">
        <v>0.6875</v>
      </c>
      <c r="EE228" s="125">
        <v>0.67500000000000004</v>
      </c>
      <c r="EF228" s="125">
        <v>0.66249999999999998</v>
      </c>
      <c r="EG228" s="125">
        <v>0.65</v>
      </c>
      <c r="EH228" s="125">
        <v>0.63749999999999996</v>
      </c>
      <c r="EI228" s="125">
        <v>0.625</v>
      </c>
      <c r="EJ228" s="125">
        <v>0.61250000000000004</v>
      </c>
      <c r="EK228" s="125">
        <v>0.6</v>
      </c>
      <c r="EL228" s="125">
        <v>0.58750000000000002</v>
      </c>
      <c r="EM228" s="125">
        <v>0.57499999999999996</v>
      </c>
      <c r="EN228" s="125">
        <v>0.5625</v>
      </c>
      <c r="EO228" s="125">
        <v>0.55000000000000004</v>
      </c>
      <c r="ER228" s="126">
        <v>23611.326994625902</v>
      </c>
      <c r="ES228" s="126">
        <v>235303.645797948</v>
      </c>
      <c r="ET228" s="126">
        <v>722782.65771839512</v>
      </c>
      <c r="EU228" s="126">
        <v>713747.87449691526</v>
      </c>
      <c r="EV228" s="126">
        <v>704713.09127543517</v>
      </c>
      <c r="EW228" s="126">
        <v>695678.30805395532</v>
      </c>
      <c r="EX228" s="126">
        <v>686643.52483247535</v>
      </c>
      <c r="EY228" s="126">
        <v>677608.74161099538</v>
      </c>
      <c r="EZ228" s="126">
        <v>668573.95838951552</v>
      </c>
      <c r="FA228" s="126">
        <v>659539.17516803555</v>
      </c>
      <c r="FB228" s="126">
        <v>650504.39194655558</v>
      </c>
      <c r="FC228" s="126">
        <v>641469.60872507561</v>
      </c>
      <c r="FD228" s="126">
        <v>632434.82550359576</v>
      </c>
      <c r="FE228" s="126">
        <v>623400.04228211578</v>
      </c>
      <c r="FF228" s="126">
        <v>614365.25906063581</v>
      </c>
      <c r="FG228" s="126">
        <v>605330.47583915596</v>
      </c>
      <c r="FH228" s="126">
        <v>596295.69261767599</v>
      </c>
      <c r="FI228" s="126">
        <v>587260.90939619602</v>
      </c>
      <c r="FJ228" s="126">
        <v>578226.12617471616</v>
      </c>
      <c r="FK228" s="126">
        <v>569191.34295323619</v>
      </c>
      <c r="FL228" s="126">
        <v>560156.55973175622</v>
      </c>
      <c r="FM228" s="126">
        <v>551121.77651027625</v>
      </c>
      <c r="FN228" s="126">
        <v>542086.9932887964</v>
      </c>
      <c r="FO228" s="126">
        <v>533052.21006731642</v>
      </c>
      <c r="FP228" s="126">
        <v>524017.42684583645</v>
      </c>
      <c r="FQ228" s="126">
        <v>514982.64362435654</v>
      </c>
      <c r="FR228" s="126">
        <v>505947.86040287657</v>
      </c>
      <c r="FS228" s="126">
        <v>496913.07718139666</v>
      </c>
      <c r="FT228" s="126">
        <v>487878.29395991674</v>
      </c>
      <c r="FU228" s="126">
        <v>478843.51073843677</v>
      </c>
      <c r="FV228" s="126">
        <v>469808.72751695686</v>
      </c>
      <c r="FW228" s="126">
        <v>460773.94429547683</v>
      </c>
      <c r="FX228" s="126">
        <v>451739.16107399692</v>
      </c>
      <c r="FY228" s="126">
        <v>442704.37785251706</v>
      </c>
      <c r="FZ228" s="126">
        <v>433669.59463103703</v>
      </c>
      <c r="GA228" s="126">
        <v>424634.81140955712</v>
      </c>
      <c r="GB228" s="126">
        <v>415600.02818807715</v>
      </c>
      <c r="GC228" s="126">
        <v>406565.24496659724</v>
      </c>
      <c r="GD228" s="126">
        <v>397530.46174511733</v>
      </c>
    </row>
    <row r="229" spans="3:186">
      <c r="C229" s="120"/>
      <c r="D229" s="127"/>
      <c r="E229" s="118" t="s">
        <v>856</v>
      </c>
      <c r="F229" s="118" t="s">
        <v>857</v>
      </c>
      <c r="G229" s="118" t="s">
        <v>869</v>
      </c>
      <c r="H229" s="118" t="s">
        <v>870</v>
      </c>
      <c r="I229" s="118" t="s">
        <v>871</v>
      </c>
      <c r="J229" s="118">
        <v>135</v>
      </c>
      <c r="K229" s="118" t="s">
        <v>260</v>
      </c>
      <c r="L229" s="118" t="s">
        <v>260</v>
      </c>
      <c r="M229" s="118" t="s">
        <v>321</v>
      </c>
      <c r="N229" s="118" t="s">
        <v>262</v>
      </c>
      <c r="O229" s="119">
        <v>775.82737999999995</v>
      </c>
      <c r="P229" s="119">
        <v>210.86000314179401</v>
      </c>
      <c r="Q229" s="119">
        <v>1240.75573001209</v>
      </c>
      <c r="R229" s="119">
        <v>5971.1748293414703</v>
      </c>
      <c r="S229" s="119">
        <v>6293.7956491674004</v>
      </c>
      <c r="T229" s="119">
        <v>0</v>
      </c>
      <c r="U229" s="119">
        <v>0</v>
      </c>
      <c r="V229" s="119">
        <v>0</v>
      </c>
      <c r="W229" s="119">
        <v>0</v>
      </c>
      <c r="X229" s="119">
        <v>0</v>
      </c>
      <c r="Y229" s="119">
        <v>0</v>
      </c>
      <c r="Z229" s="119"/>
      <c r="AA229" s="119"/>
      <c r="AB229" s="119"/>
      <c r="AC229" s="119"/>
      <c r="AD229" s="119"/>
      <c r="AE229" s="119"/>
      <c r="AF229" s="119"/>
      <c r="AG229" s="119"/>
      <c r="AH229" s="119"/>
      <c r="AI229" s="119"/>
      <c r="AJ229" s="119"/>
      <c r="AK229" s="119"/>
      <c r="AL229" s="119"/>
      <c r="AM229" s="119"/>
      <c r="AN229" s="119"/>
      <c r="AO229" s="119"/>
      <c r="AP229" s="119"/>
      <c r="AQ229" s="119"/>
      <c r="AR229" s="119"/>
      <c r="AS229" s="119"/>
      <c r="AT229" s="119"/>
      <c r="AU229" s="119"/>
      <c r="AV229" s="119"/>
      <c r="AW229" s="119"/>
      <c r="AX229" s="119"/>
      <c r="AY229" s="119"/>
      <c r="AZ229" s="119"/>
      <c r="BA229" s="119"/>
      <c r="BB229" s="119"/>
      <c r="BD229" s="100">
        <v>14492.413591662757</v>
      </c>
      <c r="BF229" s="120">
        <v>2</v>
      </c>
      <c r="BH229" s="43">
        <v>784004.75</v>
      </c>
      <c r="BI229" s="43">
        <v>0</v>
      </c>
      <c r="BJ229" s="43">
        <v>0</v>
      </c>
      <c r="BL229" s="43" t="s">
        <v>263</v>
      </c>
      <c r="BM229" s="43">
        <v>0</v>
      </c>
      <c r="BN229" s="121" t="s">
        <v>263</v>
      </c>
      <c r="BP229" s="122">
        <v>1</v>
      </c>
      <c r="BQ229" s="38" t="s">
        <v>111</v>
      </c>
      <c r="BR229" s="96">
        <v>80</v>
      </c>
      <c r="BT229" s="43">
        <v>0</v>
      </c>
      <c r="BU229" s="43">
        <v>0</v>
      </c>
      <c r="BW229" s="38"/>
      <c r="BX229" s="48">
        <v>0</v>
      </c>
      <c r="BY229" s="48">
        <v>0</v>
      </c>
      <c r="BZ229" s="48">
        <v>0</v>
      </c>
      <c r="CA229" s="48">
        <v>0</v>
      </c>
      <c r="CB229" s="48">
        <v>0</v>
      </c>
      <c r="CC229" s="48">
        <v>0</v>
      </c>
      <c r="CD229" s="48">
        <v>0</v>
      </c>
      <c r="CE229" s="48">
        <v>0</v>
      </c>
      <c r="CF229" s="48"/>
      <c r="CG229" s="48"/>
      <c r="CH229" s="48"/>
      <c r="CI229" s="48">
        <v>0</v>
      </c>
      <c r="CJ229" s="48">
        <v>0</v>
      </c>
      <c r="CK229" s="48">
        <v>0</v>
      </c>
      <c r="CL229" s="48"/>
      <c r="CM229" s="48">
        <v>0</v>
      </c>
      <c r="CO229" s="123">
        <v>6.8083026812691766E-2</v>
      </c>
      <c r="CP229" s="123">
        <v>0.15369718087781423</v>
      </c>
      <c r="CQ229" s="123">
        <v>0.56571791100496083</v>
      </c>
      <c r="CR229" s="123">
        <v>1</v>
      </c>
      <c r="CS229" s="123">
        <v>1</v>
      </c>
      <c r="CT229" s="123">
        <v>1</v>
      </c>
      <c r="CU229" s="123">
        <v>1</v>
      </c>
      <c r="CV229" s="123">
        <v>1</v>
      </c>
      <c r="CW229" s="123">
        <v>1</v>
      </c>
      <c r="CX229" s="123">
        <v>1</v>
      </c>
      <c r="CZ229" s="2">
        <v>2015</v>
      </c>
      <c r="DA229" s="124">
        <v>42215</v>
      </c>
      <c r="DC229" s="125">
        <v>1</v>
      </c>
      <c r="DD229" s="125">
        <v>1</v>
      </c>
      <c r="DE229" s="125">
        <v>1</v>
      </c>
      <c r="DF229" s="125">
        <v>1</v>
      </c>
      <c r="DG229" s="125">
        <v>0.98750000000000004</v>
      </c>
      <c r="DH229" s="125">
        <v>0.97499999999999998</v>
      </c>
      <c r="DI229" s="125">
        <v>0.96250000000000002</v>
      </c>
      <c r="DJ229" s="125">
        <v>0.95</v>
      </c>
      <c r="DK229" s="125">
        <v>0.9375</v>
      </c>
      <c r="DL229" s="125">
        <v>0.92500000000000004</v>
      </c>
      <c r="DM229" s="125">
        <v>0.91249999999999998</v>
      </c>
      <c r="DN229" s="125">
        <v>0.9</v>
      </c>
      <c r="DO229" s="125">
        <v>0.88749999999999996</v>
      </c>
      <c r="DP229" s="125">
        <v>0.875</v>
      </c>
      <c r="DQ229" s="125">
        <v>0.86250000000000004</v>
      </c>
      <c r="DR229" s="125">
        <v>0.85</v>
      </c>
      <c r="DS229" s="125">
        <v>0.83750000000000002</v>
      </c>
      <c r="DT229" s="125">
        <v>0.82499999999999996</v>
      </c>
      <c r="DU229" s="125">
        <v>0.8125</v>
      </c>
      <c r="DV229" s="125">
        <v>0.8</v>
      </c>
      <c r="DW229" s="125">
        <v>0.78749999999999998</v>
      </c>
      <c r="DX229" s="125">
        <v>0.77500000000000002</v>
      </c>
      <c r="DY229" s="125">
        <v>0.76249999999999996</v>
      </c>
      <c r="DZ229" s="125">
        <v>0.75</v>
      </c>
      <c r="EA229" s="125">
        <v>0.73750000000000004</v>
      </c>
      <c r="EB229" s="125">
        <v>0.72499999999999998</v>
      </c>
      <c r="EC229" s="125">
        <v>0.71250000000000002</v>
      </c>
      <c r="ED229" s="125">
        <v>0.7</v>
      </c>
      <c r="EE229" s="125">
        <v>0.6875</v>
      </c>
      <c r="EF229" s="125">
        <v>0.67500000000000004</v>
      </c>
      <c r="EG229" s="125">
        <v>0.66249999999999998</v>
      </c>
      <c r="EH229" s="125">
        <v>0.65</v>
      </c>
      <c r="EI229" s="125">
        <v>0.63749999999999996</v>
      </c>
      <c r="EJ229" s="125">
        <v>0.625</v>
      </c>
      <c r="EK229" s="125">
        <v>0.61250000000000004</v>
      </c>
      <c r="EL229" s="125">
        <v>0.6</v>
      </c>
      <c r="EM229" s="125">
        <v>0.58750000000000002</v>
      </c>
      <c r="EN229" s="125">
        <v>0.57499999999999996</v>
      </c>
      <c r="EO229" s="125">
        <v>0.5625</v>
      </c>
      <c r="ER229" s="126">
        <v>994864.753141794</v>
      </c>
      <c r="ES229" s="126">
        <v>2024760.4800120899</v>
      </c>
      <c r="ET229" s="126">
        <v>7995935.3093535602</v>
      </c>
      <c r="EU229" s="126">
        <v>14289730.95852096</v>
      </c>
      <c r="EV229" s="126">
        <v>14111109.321539449</v>
      </c>
      <c r="EW229" s="126">
        <v>13932487.684557935</v>
      </c>
      <c r="EX229" s="126">
        <v>13753866.047576424</v>
      </c>
      <c r="EY229" s="126">
        <v>13575244.410594912</v>
      </c>
      <c r="EZ229" s="126">
        <v>13396622.773613401</v>
      </c>
      <c r="FA229" s="126">
        <v>13218001.136631889</v>
      </c>
      <c r="FB229" s="126">
        <v>13039379.499650376</v>
      </c>
      <c r="FC229" s="126">
        <v>12860757.862668864</v>
      </c>
      <c r="FD229" s="126">
        <v>12682136.225687351</v>
      </c>
      <c r="FE229" s="126">
        <v>12503514.58870584</v>
      </c>
      <c r="FF229" s="126">
        <v>12324892.951724328</v>
      </c>
      <c r="FG229" s="126">
        <v>12146271.314742817</v>
      </c>
      <c r="FH229" s="126">
        <v>11967649.677761305</v>
      </c>
      <c r="FI229" s="126">
        <v>11789028.040779792</v>
      </c>
      <c r="FJ229" s="126">
        <v>11610406.40379828</v>
      </c>
      <c r="FK229" s="126">
        <v>11431784.766816769</v>
      </c>
      <c r="FL229" s="126">
        <v>11253163.129835255</v>
      </c>
      <c r="FM229" s="126">
        <v>11074541.492853744</v>
      </c>
      <c r="FN229" s="126">
        <v>10895919.855872231</v>
      </c>
      <c r="FO229" s="126">
        <v>10717298.218890719</v>
      </c>
      <c r="FP229" s="126">
        <v>10538676.581909209</v>
      </c>
      <c r="FQ229" s="126">
        <v>10360054.944927696</v>
      </c>
      <c r="FR229" s="126">
        <v>10181433.307946185</v>
      </c>
      <c r="FS229" s="126">
        <v>10002811.670964671</v>
      </c>
      <c r="FT229" s="126">
        <v>9824190.0339831598</v>
      </c>
      <c r="FU229" s="126">
        <v>9645568.3970016483</v>
      </c>
      <c r="FV229" s="126">
        <v>9466946.760020135</v>
      </c>
      <c r="FW229" s="126">
        <v>9288325.1230386235</v>
      </c>
      <c r="FX229" s="126">
        <v>9109703.486057112</v>
      </c>
      <c r="FY229" s="126">
        <v>8931081.8490756005</v>
      </c>
      <c r="FZ229" s="126">
        <v>8752460.212094089</v>
      </c>
      <c r="GA229" s="126">
        <v>8573838.5751125757</v>
      </c>
      <c r="GB229" s="126">
        <v>8395216.9381310642</v>
      </c>
      <c r="GC229" s="126">
        <v>8216595.3011495518</v>
      </c>
      <c r="GD229" s="126">
        <v>8037973.6641680403</v>
      </c>
    </row>
    <row r="230" spans="3:186">
      <c r="C230" s="120"/>
      <c r="D230" s="127"/>
      <c r="E230" s="118" t="s">
        <v>856</v>
      </c>
      <c r="F230" s="118" t="s">
        <v>857</v>
      </c>
      <c r="G230" s="118" t="s">
        <v>872</v>
      </c>
      <c r="H230" s="118" t="s">
        <v>873</v>
      </c>
      <c r="I230" s="118" t="s">
        <v>872</v>
      </c>
      <c r="J230" s="118">
        <v>0</v>
      </c>
      <c r="K230" s="118" t="s">
        <v>269</v>
      </c>
      <c r="L230" s="118" t="s">
        <v>269</v>
      </c>
      <c r="M230" s="118" t="s">
        <v>321</v>
      </c>
      <c r="N230" s="118" t="s">
        <v>262</v>
      </c>
      <c r="O230" s="119">
        <v>0</v>
      </c>
      <c r="P230" s="119">
        <v>18.436420008267898</v>
      </c>
      <c r="Q230" s="119">
        <v>0</v>
      </c>
      <c r="R230" s="119">
        <v>0</v>
      </c>
      <c r="S230" s="119">
        <v>0</v>
      </c>
      <c r="T230" s="119">
        <v>0</v>
      </c>
      <c r="U230" s="119">
        <v>0</v>
      </c>
      <c r="V230" s="119">
        <v>0</v>
      </c>
      <c r="W230" s="119">
        <v>0</v>
      </c>
      <c r="X230" s="119">
        <v>0</v>
      </c>
      <c r="Y230" s="119">
        <v>0</v>
      </c>
      <c r="Z230" s="119"/>
      <c r="AA230" s="119"/>
      <c r="AB230" s="119"/>
      <c r="AC230" s="119"/>
      <c r="AD230" s="119"/>
      <c r="AE230" s="119"/>
      <c r="AF230" s="119"/>
      <c r="AG230" s="119"/>
      <c r="AH230" s="119"/>
      <c r="AI230" s="119"/>
      <c r="AJ230" s="119"/>
      <c r="AK230" s="119"/>
      <c r="AL230" s="119"/>
      <c r="AM230" s="119"/>
      <c r="AN230" s="119"/>
      <c r="AO230" s="119"/>
      <c r="AP230" s="119"/>
      <c r="AQ230" s="119"/>
      <c r="AR230" s="119"/>
      <c r="AS230" s="119"/>
      <c r="AT230" s="119"/>
      <c r="AU230" s="119"/>
      <c r="AV230" s="119"/>
      <c r="AW230" s="119"/>
      <c r="AX230" s="119"/>
      <c r="AY230" s="119"/>
      <c r="AZ230" s="119"/>
      <c r="BA230" s="119"/>
      <c r="BB230" s="119"/>
      <c r="BD230" s="100">
        <v>18.436420008267898</v>
      </c>
      <c r="BF230" s="120">
        <v>2</v>
      </c>
      <c r="BH230" s="43">
        <v>0</v>
      </c>
      <c r="BI230" s="43">
        <v>0</v>
      </c>
      <c r="BJ230" s="43">
        <v>0</v>
      </c>
      <c r="BL230" s="43" t="s">
        <v>263</v>
      </c>
      <c r="BM230" s="43">
        <v>0</v>
      </c>
      <c r="BN230" s="121" t="s">
        <v>263</v>
      </c>
      <c r="BP230" s="122">
        <v>1</v>
      </c>
      <c r="BQ230" s="38" t="s">
        <v>111</v>
      </c>
      <c r="BR230" s="96">
        <v>80</v>
      </c>
      <c r="BT230" s="43">
        <v>0</v>
      </c>
      <c r="BU230" s="43">
        <v>0</v>
      </c>
      <c r="BW230" s="38"/>
      <c r="BX230" s="48">
        <v>0</v>
      </c>
      <c r="BY230" s="48">
        <v>0</v>
      </c>
      <c r="BZ230" s="48">
        <v>0</v>
      </c>
      <c r="CA230" s="48">
        <v>0</v>
      </c>
      <c r="CB230" s="48">
        <v>0</v>
      </c>
      <c r="CC230" s="48">
        <v>0</v>
      </c>
      <c r="CD230" s="48">
        <v>0</v>
      </c>
      <c r="CE230" s="48">
        <v>0</v>
      </c>
      <c r="CF230" s="48"/>
      <c r="CG230" s="48"/>
      <c r="CH230" s="48"/>
      <c r="CI230" s="48">
        <v>0</v>
      </c>
      <c r="CJ230" s="48">
        <v>0</v>
      </c>
      <c r="CK230" s="48">
        <v>0</v>
      </c>
      <c r="CL230" s="48"/>
      <c r="CM230" s="48">
        <v>0</v>
      </c>
      <c r="CO230" s="123">
        <v>1</v>
      </c>
      <c r="CP230" s="123">
        <v>1</v>
      </c>
      <c r="CQ230" s="123">
        <v>1</v>
      </c>
      <c r="CR230" s="123">
        <v>1</v>
      </c>
      <c r="CS230" s="123">
        <v>1</v>
      </c>
      <c r="CT230" s="123">
        <v>1</v>
      </c>
      <c r="CU230" s="123">
        <v>1</v>
      </c>
      <c r="CV230" s="123">
        <v>1</v>
      </c>
      <c r="CW230" s="123">
        <v>1</v>
      </c>
      <c r="CX230" s="123">
        <v>1</v>
      </c>
      <c r="CZ230" s="2">
        <v>2012</v>
      </c>
      <c r="DA230" s="124">
        <v>41120</v>
      </c>
      <c r="DC230" s="125">
        <v>1</v>
      </c>
      <c r="DD230" s="125">
        <v>0.98750000000000004</v>
      </c>
      <c r="DE230" s="125">
        <v>0.97499999999999998</v>
      </c>
      <c r="DF230" s="125">
        <v>0.96250000000000002</v>
      </c>
      <c r="DG230" s="125">
        <v>0.95</v>
      </c>
      <c r="DH230" s="125">
        <v>0.9375</v>
      </c>
      <c r="DI230" s="125">
        <v>0.92500000000000004</v>
      </c>
      <c r="DJ230" s="125">
        <v>0.91249999999999998</v>
      </c>
      <c r="DK230" s="125">
        <v>0.9</v>
      </c>
      <c r="DL230" s="125">
        <v>0.88749999999999996</v>
      </c>
      <c r="DM230" s="125">
        <v>0.875</v>
      </c>
      <c r="DN230" s="125">
        <v>0.86250000000000004</v>
      </c>
      <c r="DO230" s="125">
        <v>0.85</v>
      </c>
      <c r="DP230" s="125">
        <v>0.83750000000000002</v>
      </c>
      <c r="DQ230" s="125">
        <v>0.82499999999999996</v>
      </c>
      <c r="DR230" s="125">
        <v>0.8125</v>
      </c>
      <c r="DS230" s="125">
        <v>0.8</v>
      </c>
      <c r="DT230" s="125">
        <v>0.78749999999999998</v>
      </c>
      <c r="DU230" s="125">
        <v>0.77500000000000002</v>
      </c>
      <c r="DV230" s="125">
        <v>0.76249999999999996</v>
      </c>
      <c r="DW230" s="125">
        <v>0.75</v>
      </c>
      <c r="DX230" s="125">
        <v>0.73750000000000004</v>
      </c>
      <c r="DY230" s="125">
        <v>0.72499999999999998</v>
      </c>
      <c r="DZ230" s="125">
        <v>0.71250000000000002</v>
      </c>
      <c r="EA230" s="125">
        <v>0.7</v>
      </c>
      <c r="EB230" s="125">
        <v>0.6875</v>
      </c>
      <c r="EC230" s="125">
        <v>0.67500000000000004</v>
      </c>
      <c r="ED230" s="125">
        <v>0.66249999999999998</v>
      </c>
      <c r="EE230" s="125">
        <v>0.65</v>
      </c>
      <c r="EF230" s="125">
        <v>0.63749999999999996</v>
      </c>
      <c r="EG230" s="125">
        <v>0.625</v>
      </c>
      <c r="EH230" s="125">
        <v>0.61250000000000004</v>
      </c>
      <c r="EI230" s="125">
        <v>0.6</v>
      </c>
      <c r="EJ230" s="125">
        <v>0.58750000000000002</v>
      </c>
      <c r="EK230" s="125">
        <v>0.57499999999999996</v>
      </c>
      <c r="EL230" s="125">
        <v>0.5625</v>
      </c>
      <c r="EM230" s="125">
        <v>0.55000000000000004</v>
      </c>
      <c r="EN230" s="125">
        <v>0.53749999999999998</v>
      </c>
      <c r="EO230" s="125">
        <v>0.52500000000000002</v>
      </c>
      <c r="ER230" s="126">
        <v>18436.420008267898</v>
      </c>
      <c r="ES230" s="126">
        <v>0</v>
      </c>
      <c r="ET230" s="126">
        <v>0</v>
      </c>
      <c r="EU230" s="126">
        <v>0</v>
      </c>
      <c r="EV230" s="126">
        <v>0</v>
      </c>
      <c r="EW230" s="126">
        <v>0</v>
      </c>
      <c r="EX230" s="126">
        <v>0</v>
      </c>
      <c r="EY230" s="126">
        <v>0</v>
      </c>
      <c r="EZ230" s="126">
        <v>0</v>
      </c>
      <c r="FA230" s="126">
        <v>0</v>
      </c>
      <c r="FB230" s="126">
        <v>0</v>
      </c>
      <c r="FC230" s="126">
        <v>0</v>
      </c>
      <c r="FD230" s="126">
        <v>0</v>
      </c>
      <c r="FE230" s="126">
        <v>0</v>
      </c>
      <c r="FF230" s="126">
        <v>0</v>
      </c>
      <c r="FG230" s="126">
        <v>0</v>
      </c>
      <c r="FH230" s="126">
        <v>0</v>
      </c>
      <c r="FI230" s="126">
        <v>0</v>
      </c>
      <c r="FJ230" s="126">
        <v>0</v>
      </c>
      <c r="FK230" s="126">
        <v>0</v>
      </c>
      <c r="FL230" s="126">
        <v>0</v>
      </c>
      <c r="FM230" s="126">
        <v>0</v>
      </c>
      <c r="FN230" s="126">
        <v>0</v>
      </c>
      <c r="FO230" s="126">
        <v>0</v>
      </c>
      <c r="FP230" s="126">
        <v>0</v>
      </c>
      <c r="FQ230" s="126">
        <v>0</v>
      </c>
      <c r="FR230" s="126">
        <v>0</v>
      </c>
      <c r="FS230" s="126">
        <v>0</v>
      </c>
      <c r="FT230" s="126">
        <v>0</v>
      </c>
      <c r="FU230" s="126">
        <v>0</v>
      </c>
      <c r="FV230" s="126">
        <v>0</v>
      </c>
      <c r="FW230" s="126">
        <v>0</v>
      </c>
      <c r="FX230" s="126">
        <v>0</v>
      </c>
      <c r="FY230" s="126">
        <v>0</v>
      </c>
      <c r="FZ230" s="126">
        <v>0</v>
      </c>
      <c r="GA230" s="126">
        <v>0</v>
      </c>
      <c r="GB230" s="126">
        <v>0</v>
      </c>
      <c r="GC230" s="126">
        <v>0</v>
      </c>
      <c r="GD230" s="126">
        <v>0</v>
      </c>
    </row>
    <row r="231" spans="3:186">
      <c r="C231" s="120"/>
      <c r="D231" s="127"/>
      <c r="E231" s="118" t="s">
        <v>856</v>
      </c>
      <c r="F231" s="118" t="s">
        <v>857</v>
      </c>
      <c r="G231" s="118" t="s">
        <v>874</v>
      </c>
      <c r="H231" s="118" t="s">
        <v>875</v>
      </c>
      <c r="I231" s="118" t="s">
        <v>876</v>
      </c>
      <c r="J231" s="118">
        <v>174</v>
      </c>
      <c r="K231" s="118" t="s">
        <v>269</v>
      </c>
      <c r="L231" s="118" t="s">
        <v>269</v>
      </c>
      <c r="M231" s="118" t="s">
        <v>321</v>
      </c>
      <c r="N231" s="118" t="s">
        <v>262</v>
      </c>
      <c r="O231" s="119">
        <v>908.89494000000002</v>
      </c>
      <c r="P231" s="119">
        <v>1351.21597284002</v>
      </c>
      <c r="Q231" s="119">
        <v>3165.5525716789698</v>
      </c>
      <c r="R231" s="119">
        <v>5777.7332015458796</v>
      </c>
      <c r="S231" s="119">
        <v>0</v>
      </c>
      <c r="T231" s="119">
        <v>0</v>
      </c>
      <c r="U231" s="119">
        <v>0</v>
      </c>
      <c r="V231" s="119">
        <v>0</v>
      </c>
      <c r="W231" s="119">
        <v>0</v>
      </c>
      <c r="X231" s="119">
        <v>0</v>
      </c>
      <c r="Y231" s="119">
        <v>0</v>
      </c>
      <c r="Z231" s="119"/>
      <c r="AA231" s="119"/>
      <c r="AB231" s="119"/>
      <c r="AC231" s="119"/>
      <c r="AD231" s="119"/>
      <c r="AE231" s="119"/>
      <c r="AF231" s="119"/>
      <c r="AG231" s="119"/>
      <c r="AH231" s="119"/>
      <c r="AI231" s="119"/>
      <c r="AJ231" s="119"/>
      <c r="AK231" s="119"/>
      <c r="AL231" s="119"/>
      <c r="AM231" s="119"/>
      <c r="AN231" s="119"/>
      <c r="AO231" s="119"/>
      <c r="AP231" s="119"/>
      <c r="AQ231" s="119"/>
      <c r="AR231" s="119"/>
      <c r="AS231" s="119"/>
      <c r="AT231" s="119"/>
      <c r="AU231" s="119"/>
      <c r="AV231" s="119"/>
      <c r="AW231" s="119"/>
      <c r="AX231" s="119"/>
      <c r="AY231" s="119"/>
      <c r="AZ231" s="119"/>
      <c r="BA231" s="119"/>
      <c r="BB231" s="119"/>
      <c r="BD231" s="100">
        <v>11203.396686064869</v>
      </c>
      <c r="BF231" s="120">
        <v>2</v>
      </c>
      <c r="BH231" s="43">
        <v>963311.99</v>
      </c>
      <c r="BI231" s="43">
        <v>0</v>
      </c>
      <c r="BJ231" s="43">
        <v>0</v>
      </c>
      <c r="BL231" s="43" t="s">
        <v>263</v>
      </c>
      <c r="BM231" s="43">
        <v>0</v>
      </c>
      <c r="BN231" s="121" t="s">
        <v>263</v>
      </c>
      <c r="BP231" s="122">
        <v>1</v>
      </c>
      <c r="BQ231" s="38" t="s">
        <v>111</v>
      </c>
      <c r="BR231" s="96">
        <v>80</v>
      </c>
      <c r="BT231" s="43">
        <v>0</v>
      </c>
      <c r="BU231" s="43">
        <v>0</v>
      </c>
      <c r="BW231" s="38"/>
      <c r="BX231" s="48">
        <v>0</v>
      </c>
      <c r="BY231" s="48">
        <v>0</v>
      </c>
      <c r="BZ231" s="48">
        <v>0</v>
      </c>
      <c r="CA231" s="48">
        <v>0</v>
      </c>
      <c r="CB231" s="48">
        <v>0</v>
      </c>
      <c r="CC231" s="48">
        <v>0</v>
      </c>
      <c r="CD231" s="48">
        <v>0</v>
      </c>
      <c r="CE231" s="48">
        <v>0</v>
      </c>
      <c r="CF231" s="48"/>
      <c r="CG231" s="48"/>
      <c r="CH231" s="48"/>
      <c r="CI231" s="48">
        <v>0</v>
      </c>
      <c r="CJ231" s="48">
        <v>0</v>
      </c>
      <c r="CK231" s="48">
        <v>0</v>
      </c>
      <c r="CL231" s="48"/>
      <c r="CM231" s="48">
        <v>0</v>
      </c>
      <c r="CO231" s="123">
        <v>0.20173443609751102</v>
      </c>
      <c r="CP231" s="123">
        <v>0.48428736717567067</v>
      </c>
      <c r="CQ231" s="123">
        <v>1</v>
      </c>
      <c r="CR231" s="123">
        <v>1</v>
      </c>
      <c r="CS231" s="123">
        <v>1</v>
      </c>
      <c r="CT231" s="123">
        <v>1</v>
      </c>
      <c r="CU231" s="123">
        <v>1</v>
      </c>
      <c r="CV231" s="123">
        <v>1</v>
      </c>
      <c r="CW231" s="123">
        <v>1</v>
      </c>
      <c r="CX231" s="123">
        <v>1</v>
      </c>
      <c r="CZ231" s="2">
        <v>2014</v>
      </c>
      <c r="DA231" s="124">
        <v>41850</v>
      </c>
      <c r="DC231" s="125">
        <v>1</v>
      </c>
      <c r="DD231" s="125">
        <v>1</v>
      </c>
      <c r="DE231" s="125">
        <v>1</v>
      </c>
      <c r="DF231" s="125">
        <v>0.98750000000000004</v>
      </c>
      <c r="DG231" s="125">
        <v>0.97499999999999998</v>
      </c>
      <c r="DH231" s="125">
        <v>0.96250000000000002</v>
      </c>
      <c r="DI231" s="125">
        <v>0.95</v>
      </c>
      <c r="DJ231" s="125">
        <v>0.9375</v>
      </c>
      <c r="DK231" s="125">
        <v>0.92500000000000004</v>
      </c>
      <c r="DL231" s="125">
        <v>0.91249999999999998</v>
      </c>
      <c r="DM231" s="125">
        <v>0.9</v>
      </c>
      <c r="DN231" s="125">
        <v>0.88749999999999996</v>
      </c>
      <c r="DO231" s="125">
        <v>0.875</v>
      </c>
      <c r="DP231" s="125">
        <v>0.86250000000000004</v>
      </c>
      <c r="DQ231" s="125">
        <v>0.85</v>
      </c>
      <c r="DR231" s="125">
        <v>0.83750000000000002</v>
      </c>
      <c r="DS231" s="125">
        <v>0.82499999999999996</v>
      </c>
      <c r="DT231" s="125">
        <v>0.8125</v>
      </c>
      <c r="DU231" s="125">
        <v>0.8</v>
      </c>
      <c r="DV231" s="125">
        <v>0.78749999999999998</v>
      </c>
      <c r="DW231" s="125">
        <v>0.77500000000000002</v>
      </c>
      <c r="DX231" s="125">
        <v>0.76249999999999996</v>
      </c>
      <c r="DY231" s="125">
        <v>0.75</v>
      </c>
      <c r="DZ231" s="125">
        <v>0.73750000000000004</v>
      </c>
      <c r="EA231" s="125">
        <v>0.72499999999999998</v>
      </c>
      <c r="EB231" s="125">
        <v>0.71250000000000002</v>
      </c>
      <c r="EC231" s="125">
        <v>0.7</v>
      </c>
      <c r="ED231" s="125">
        <v>0.6875</v>
      </c>
      <c r="EE231" s="125">
        <v>0.67500000000000004</v>
      </c>
      <c r="EF231" s="125">
        <v>0.66249999999999998</v>
      </c>
      <c r="EG231" s="125">
        <v>0.65</v>
      </c>
      <c r="EH231" s="125">
        <v>0.63749999999999996</v>
      </c>
      <c r="EI231" s="125">
        <v>0.625</v>
      </c>
      <c r="EJ231" s="125">
        <v>0.61250000000000004</v>
      </c>
      <c r="EK231" s="125">
        <v>0.6</v>
      </c>
      <c r="EL231" s="125">
        <v>0.58750000000000002</v>
      </c>
      <c r="EM231" s="125">
        <v>0.57499999999999996</v>
      </c>
      <c r="EN231" s="125">
        <v>0.5625</v>
      </c>
      <c r="EO231" s="125">
        <v>0.55000000000000004</v>
      </c>
      <c r="ER231" s="126">
        <v>2314527.9628400197</v>
      </c>
      <c r="ES231" s="126">
        <v>4128864.5616789702</v>
      </c>
      <c r="ET231" s="126">
        <v>9906597.7632248495</v>
      </c>
      <c r="EU231" s="126">
        <v>9782765.291184539</v>
      </c>
      <c r="EV231" s="126">
        <v>9658932.8191442285</v>
      </c>
      <c r="EW231" s="126">
        <v>9535100.347103918</v>
      </c>
      <c r="EX231" s="126">
        <v>9411267.8750636075</v>
      </c>
      <c r="EY231" s="126">
        <v>9287435.403023297</v>
      </c>
      <c r="EZ231" s="126">
        <v>9163602.9309829865</v>
      </c>
      <c r="FA231" s="126">
        <v>9039770.4589426741</v>
      </c>
      <c r="FB231" s="126">
        <v>8915937.9869023655</v>
      </c>
      <c r="FC231" s="126">
        <v>8792105.5148620531</v>
      </c>
      <c r="FD231" s="126">
        <v>8668273.0428217426</v>
      </c>
      <c r="FE231" s="126">
        <v>8544440.570781434</v>
      </c>
      <c r="FF231" s="126">
        <v>8420608.0987411216</v>
      </c>
      <c r="FG231" s="126">
        <v>8296775.626700812</v>
      </c>
      <c r="FH231" s="126">
        <v>8172943.1546605006</v>
      </c>
      <c r="FI231" s="126">
        <v>8049110.6826201901</v>
      </c>
      <c r="FJ231" s="126">
        <v>7925278.2105798796</v>
      </c>
      <c r="FK231" s="126">
        <v>7801445.7385395691</v>
      </c>
      <c r="FL231" s="126">
        <v>7677613.2664992586</v>
      </c>
      <c r="FM231" s="126">
        <v>7553780.7944589471</v>
      </c>
      <c r="FN231" s="126">
        <v>7429948.3224186376</v>
      </c>
      <c r="FO231" s="126">
        <v>7306115.8503783271</v>
      </c>
      <c r="FP231" s="126">
        <v>7182283.3783380156</v>
      </c>
      <c r="FQ231" s="126">
        <v>7058450.9062977051</v>
      </c>
      <c r="FR231" s="126">
        <v>6934618.4342573946</v>
      </c>
      <c r="FS231" s="126">
        <v>6810785.9622170841</v>
      </c>
      <c r="FT231" s="126">
        <v>6686953.4901767736</v>
      </c>
      <c r="FU231" s="126">
        <v>6563121.0181364622</v>
      </c>
      <c r="FV231" s="126">
        <v>6439288.5460961526</v>
      </c>
      <c r="FW231" s="126">
        <v>6315456.0740558412</v>
      </c>
      <c r="FX231" s="126">
        <v>6191623.6020155307</v>
      </c>
      <c r="FY231" s="126">
        <v>6067791.1299752211</v>
      </c>
      <c r="FZ231" s="126">
        <v>5943958.6579349097</v>
      </c>
      <c r="GA231" s="126">
        <v>5820126.1858945992</v>
      </c>
      <c r="GB231" s="126">
        <v>5696293.7138542878</v>
      </c>
      <c r="GC231" s="126">
        <v>5572461.2418139782</v>
      </c>
      <c r="GD231" s="126">
        <v>5448628.7697736677</v>
      </c>
    </row>
    <row r="232" spans="3:186">
      <c r="C232" s="120"/>
      <c r="D232" s="127"/>
      <c r="E232" s="118" t="s">
        <v>856</v>
      </c>
      <c r="F232" s="118" t="s">
        <v>857</v>
      </c>
      <c r="G232" s="118" t="s">
        <v>877</v>
      </c>
      <c r="H232" s="118" t="s">
        <v>878</v>
      </c>
      <c r="I232" s="118" t="s">
        <v>879</v>
      </c>
      <c r="J232" s="118">
        <v>177</v>
      </c>
      <c r="K232" s="118" t="s">
        <v>260</v>
      </c>
      <c r="L232" s="118" t="s">
        <v>260</v>
      </c>
      <c r="M232" s="118" t="s">
        <v>321</v>
      </c>
      <c r="N232" s="118" t="s">
        <v>262</v>
      </c>
      <c r="O232" s="119">
        <v>650.39095999999995</v>
      </c>
      <c r="P232" s="119">
        <v>803.63845182926798</v>
      </c>
      <c r="Q232" s="119">
        <v>1821.36086193035</v>
      </c>
      <c r="R232" s="119">
        <v>1792.05420701869</v>
      </c>
      <c r="S232" s="119">
        <v>0</v>
      </c>
      <c r="T232" s="119">
        <v>0</v>
      </c>
      <c r="U232" s="119">
        <v>0</v>
      </c>
      <c r="V232" s="119">
        <v>0</v>
      </c>
      <c r="W232" s="119">
        <v>0</v>
      </c>
      <c r="X232" s="119">
        <v>0</v>
      </c>
      <c r="Y232" s="119">
        <v>0</v>
      </c>
      <c r="Z232" s="119"/>
      <c r="AA232" s="119"/>
      <c r="AB232" s="119"/>
      <c r="AC232" s="119"/>
      <c r="AD232" s="119"/>
      <c r="AE232" s="119"/>
      <c r="AF232" s="119"/>
      <c r="AG232" s="119"/>
      <c r="AH232" s="119"/>
      <c r="AI232" s="119"/>
      <c r="AJ232" s="119"/>
      <c r="AK232" s="119"/>
      <c r="AL232" s="119"/>
      <c r="AM232" s="119"/>
      <c r="AN232" s="119"/>
      <c r="AO232" s="119"/>
      <c r="AP232" s="119"/>
      <c r="AQ232" s="119"/>
      <c r="AR232" s="119"/>
      <c r="AS232" s="119"/>
      <c r="AT232" s="119"/>
      <c r="AU232" s="119"/>
      <c r="AV232" s="119"/>
      <c r="AW232" s="119"/>
      <c r="AX232" s="119"/>
      <c r="AY232" s="119"/>
      <c r="AZ232" s="119"/>
      <c r="BA232" s="119"/>
      <c r="BB232" s="119"/>
      <c r="BD232" s="100">
        <v>5067.4444807783084</v>
      </c>
      <c r="BF232" s="120">
        <v>2</v>
      </c>
      <c r="BH232" s="43">
        <v>4830388.1399999997</v>
      </c>
      <c r="BI232" s="43">
        <v>0</v>
      </c>
      <c r="BJ232" s="43">
        <v>0</v>
      </c>
      <c r="BL232" s="43" t="s">
        <v>263</v>
      </c>
      <c r="BM232" s="43">
        <v>0</v>
      </c>
      <c r="BN232" s="121" t="s">
        <v>263</v>
      </c>
      <c r="BP232" s="122">
        <v>1</v>
      </c>
      <c r="BQ232" s="38" t="s">
        <v>111</v>
      </c>
      <c r="BR232" s="96">
        <v>80</v>
      </c>
      <c r="BT232" s="43">
        <v>0</v>
      </c>
      <c r="BU232" s="43">
        <v>0</v>
      </c>
      <c r="BW232" s="38"/>
      <c r="BX232" s="48">
        <v>0</v>
      </c>
      <c r="BY232" s="48">
        <v>0</v>
      </c>
      <c r="BZ232" s="48">
        <v>0</v>
      </c>
      <c r="CA232" s="48">
        <v>0</v>
      </c>
      <c r="CB232" s="48">
        <v>0</v>
      </c>
      <c r="CC232" s="48">
        <v>0</v>
      </c>
      <c r="CD232" s="48">
        <v>0</v>
      </c>
      <c r="CE232" s="48">
        <v>0</v>
      </c>
      <c r="CF232" s="48"/>
      <c r="CG232" s="48"/>
      <c r="CH232" s="48"/>
      <c r="CI232" s="48">
        <v>0</v>
      </c>
      <c r="CJ232" s="48">
        <v>0</v>
      </c>
      <c r="CK232" s="48">
        <v>0</v>
      </c>
      <c r="CL232" s="48"/>
      <c r="CM232" s="48">
        <v>0</v>
      </c>
      <c r="CO232" s="123">
        <v>0.2869354400121506</v>
      </c>
      <c r="CP232" s="123">
        <v>0.64635938019325889</v>
      </c>
      <c r="CQ232" s="123">
        <v>1</v>
      </c>
      <c r="CR232" s="123">
        <v>1</v>
      </c>
      <c r="CS232" s="123">
        <v>1</v>
      </c>
      <c r="CT232" s="123">
        <v>1</v>
      </c>
      <c r="CU232" s="123">
        <v>1</v>
      </c>
      <c r="CV232" s="123">
        <v>1</v>
      </c>
      <c r="CW232" s="123">
        <v>1</v>
      </c>
      <c r="CX232" s="123">
        <v>1</v>
      </c>
      <c r="CZ232" s="2">
        <v>2014</v>
      </c>
      <c r="DA232" s="124">
        <v>41850</v>
      </c>
      <c r="DC232" s="125">
        <v>1</v>
      </c>
      <c r="DD232" s="125">
        <v>1</v>
      </c>
      <c r="DE232" s="125">
        <v>1</v>
      </c>
      <c r="DF232" s="125">
        <v>0.98750000000000004</v>
      </c>
      <c r="DG232" s="125">
        <v>0.97499999999999998</v>
      </c>
      <c r="DH232" s="125">
        <v>0.96250000000000002</v>
      </c>
      <c r="DI232" s="125">
        <v>0.95</v>
      </c>
      <c r="DJ232" s="125">
        <v>0.9375</v>
      </c>
      <c r="DK232" s="125">
        <v>0.92500000000000004</v>
      </c>
      <c r="DL232" s="125">
        <v>0.91249999999999998</v>
      </c>
      <c r="DM232" s="125">
        <v>0.9</v>
      </c>
      <c r="DN232" s="125">
        <v>0.88749999999999996</v>
      </c>
      <c r="DO232" s="125">
        <v>0.875</v>
      </c>
      <c r="DP232" s="125">
        <v>0.86250000000000004</v>
      </c>
      <c r="DQ232" s="125">
        <v>0.85</v>
      </c>
      <c r="DR232" s="125">
        <v>0.83750000000000002</v>
      </c>
      <c r="DS232" s="125">
        <v>0.82499999999999996</v>
      </c>
      <c r="DT232" s="125">
        <v>0.8125</v>
      </c>
      <c r="DU232" s="125">
        <v>0.8</v>
      </c>
      <c r="DV232" s="125">
        <v>0.78749999999999998</v>
      </c>
      <c r="DW232" s="125">
        <v>0.77500000000000002</v>
      </c>
      <c r="DX232" s="125">
        <v>0.76249999999999996</v>
      </c>
      <c r="DY232" s="125">
        <v>0.75</v>
      </c>
      <c r="DZ232" s="125">
        <v>0.73750000000000004</v>
      </c>
      <c r="EA232" s="125">
        <v>0.72499999999999998</v>
      </c>
      <c r="EB232" s="125">
        <v>0.71250000000000002</v>
      </c>
      <c r="EC232" s="125">
        <v>0.7</v>
      </c>
      <c r="ED232" s="125">
        <v>0.6875</v>
      </c>
      <c r="EE232" s="125">
        <v>0.67500000000000004</v>
      </c>
      <c r="EF232" s="125">
        <v>0.66249999999999998</v>
      </c>
      <c r="EG232" s="125">
        <v>0.65</v>
      </c>
      <c r="EH232" s="125">
        <v>0.63749999999999996</v>
      </c>
      <c r="EI232" s="125">
        <v>0.625</v>
      </c>
      <c r="EJ232" s="125">
        <v>0.61250000000000004</v>
      </c>
      <c r="EK232" s="125">
        <v>0.6</v>
      </c>
      <c r="EL232" s="125">
        <v>0.58750000000000002</v>
      </c>
      <c r="EM232" s="125">
        <v>0.57499999999999996</v>
      </c>
      <c r="EN232" s="125">
        <v>0.5625</v>
      </c>
      <c r="EO232" s="125">
        <v>0.55000000000000004</v>
      </c>
      <c r="ER232" s="126">
        <v>5634026.5918292673</v>
      </c>
      <c r="ES232" s="126">
        <v>6651749.0019303495</v>
      </c>
      <c r="ET232" s="126">
        <v>8443803.2089490388</v>
      </c>
      <c r="EU232" s="126">
        <v>8338255.6688371757</v>
      </c>
      <c r="EV232" s="126">
        <v>8232708.1287253127</v>
      </c>
      <c r="EW232" s="126">
        <v>8127160.5886134496</v>
      </c>
      <c r="EX232" s="126">
        <v>8021613.0485015865</v>
      </c>
      <c r="EY232" s="126">
        <v>7916065.5083897235</v>
      </c>
      <c r="EZ232" s="126">
        <v>7810517.9682778614</v>
      </c>
      <c r="FA232" s="126">
        <v>7704970.4281659974</v>
      </c>
      <c r="FB232" s="126">
        <v>7599422.8880541353</v>
      </c>
      <c r="FC232" s="126">
        <v>7493875.3479422713</v>
      </c>
      <c r="FD232" s="126">
        <v>7388327.8078304091</v>
      </c>
      <c r="FE232" s="126">
        <v>7282780.2677185461</v>
      </c>
      <c r="FF232" s="126">
        <v>7177232.727606683</v>
      </c>
      <c r="FG232" s="126">
        <v>7071685.18749482</v>
      </c>
      <c r="FH232" s="126">
        <v>6966137.6473829569</v>
      </c>
      <c r="FI232" s="126">
        <v>6860590.1072710939</v>
      </c>
      <c r="FJ232" s="126">
        <v>6755042.5671592318</v>
      </c>
      <c r="FK232" s="126">
        <v>6649495.0270473678</v>
      </c>
      <c r="FL232" s="126">
        <v>6543947.4869355056</v>
      </c>
      <c r="FM232" s="126">
        <v>6438399.9468236417</v>
      </c>
      <c r="FN232" s="126">
        <v>6332852.4067117795</v>
      </c>
      <c r="FO232" s="126">
        <v>6227304.8665999165</v>
      </c>
      <c r="FP232" s="126">
        <v>6121757.3264880525</v>
      </c>
      <c r="FQ232" s="126">
        <v>6016209.7863761904</v>
      </c>
      <c r="FR232" s="126">
        <v>5910662.2462643264</v>
      </c>
      <c r="FS232" s="126">
        <v>5805114.7061524643</v>
      </c>
      <c r="FT232" s="126">
        <v>5699567.1660406012</v>
      </c>
      <c r="FU232" s="126">
        <v>5594019.6259287382</v>
      </c>
      <c r="FV232" s="126">
        <v>5488472.0858168751</v>
      </c>
      <c r="FW232" s="126">
        <v>5382924.545705012</v>
      </c>
      <c r="FX232" s="126">
        <v>5277377.005593149</v>
      </c>
      <c r="FY232" s="126">
        <v>5171829.4654812869</v>
      </c>
      <c r="FZ232" s="126">
        <v>5066281.9253694229</v>
      </c>
      <c r="GA232" s="126">
        <v>4960734.3852575608</v>
      </c>
      <c r="GB232" s="126">
        <v>4855186.8451456968</v>
      </c>
      <c r="GC232" s="126">
        <v>4749639.3050338347</v>
      </c>
      <c r="GD232" s="126">
        <v>4644091.7649219716</v>
      </c>
    </row>
    <row r="233" spans="3:186">
      <c r="C233" s="120"/>
      <c r="D233" s="127"/>
      <c r="E233" s="118" t="s">
        <v>856</v>
      </c>
      <c r="F233" s="118" t="s">
        <v>857</v>
      </c>
      <c r="G233" s="118" t="s">
        <v>880</v>
      </c>
      <c r="H233" s="118" t="s">
        <v>881</v>
      </c>
      <c r="I233" s="118" t="s">
        <v>882</v>
      </c>
      <c r="J233" s="118">
        <v>0</v>
      </c>
      <c r="K233" s="118" t="s">
        <v>260</v>
      </c>
      <c r="L233" s="118" t="s">
        <v>260</v>
      </c>
      <c r="M233" s="118" t="s">
        <v>321</v>
      </c>
      <c r="N233" s="118" t="s">
        <v>262</v>
      </c>
      <c r="O233" s="119">
        <v>5653.6878999999999</v>
      </c>
      <c r="P233" s="119">
        <v>12.38</v>
      </c>
      <c r="Q233" s="119">
        <v>0</v>
      </c>
      <c r="R233" s="119">
        <v>0</v>
      </c>
      <c r="S233" s="119">
        <v>0</v>
      </c>
      <c r="T233" s="119">
        <v>0</v>
      </c>
      <c r="U233" s="119">
        <v>0</v>
      </c>
      <c r="V233" s="119">
        <v>0</v>
      </c>
      <c r="W233" s="119">
        <v>0</v>
      </c>
      <c r="X233" s="119">
        <v>0</v>
      </c>
      <c r="Y233" s="119">
        <v>0</v>
      </c>
      <c r="Z233" s="119"/>
      <c r="AA233" s="119"/>
      <c r="AB233" s="119"/>
      <c r="AC233" s="119"/>
      <c r="AD233" s="119"/>
      <c r="AE233" s="119"/>
      <c r="AF233" s="119"/>
      <c r="AG233" s="119"/>
      <c r="AH233" s="119"/>
      <c r="AI233" s="119"/>
      <c r="AJ233" s="119"/>
      <c r="AK233" s="119"/>
      <c r="AL233" s="119"/>
      <c r="AM233" s="119"/>
      <c r="AN233" s="119"/>
      <c r="AO233" s="119"/>
      <c r="AP233" s="119"/>
      <c r="AQ233" s="119"/>
      <c r="AR233" s="119"/>
      <c r="AS233" s="119"/>
      <c r="AT233" s="119"/>
      <c r="AU233" s="119"/>
      <c r="AV233" s="119"/>
      <c r="AW233" s="119"/>
      <c r="AX233" s="119"/>
      <c r="AY233" s="119"/>
      <c r="AZ233" s="119"/>
      <c r="BA233" s="119"/>
      <c r="BB233" s="119"/>
      <c r="BD233" s="100">
        <v>5666.0679</v>
      </c>
      <c r="BF233" s="120">
        <v>2</v>
      </c>
      <c r="BH233" s="43">
        <v>5679634.8599999994</v>
      </c>
      <c r="BI233" s="43">
        <v>0</v>
      </c>
      <c r="BJ233" s="43">
        <v>0</v>
      </c>
      <c r="BL233" s="43" t="s">
        <v>263</v>
      </c>
      <c r="BM233" s="43">
        <v>0</v>
      </c>
      <c r="BN233" s="121" t="s">
        <v>263</v>
      </c>
      <c r="BP233" s="122">
        <v>1</v>
      </c>
      <c r="BQ233" s="38" t="s">
        <v>111</v>
      </c>
      <c r="BR233" s="96">
        <v>80</v>
      </c>
      <c r="BT233" s="43">
        <v>0</v>
      </c>
      <c r="BU233" s="43">
        <v>0</v>
      </c>
      <c r="BW233" s="38"/>
      <c r="BX233" s="48">
        <v>0</v>
      </c>
      <c r="BY233" s="48">
        <v>0</v>
      </c>
      <c r="BZ233" s="48">
        <v>0</v>
      </c>
      <c r="CA233" s="48">
        <v>0</v>
      </c>
      <c r="CB233" s="48">
        <v>0</v>
      </c>
      <c r="CC233" s="48">
        <v>0</v>
      </c>
      <c r="CD233" s="48">
        <v>0</v>
      </c>
      <c r="CE233" s="48">
        <v>0</v>
      </c>
      <c r="CF233" s="48"/>
      <c r="CG233" s="48"/>
      <c r="CH233" s="48"/>
      <c r="CI233" s="48">
        <v>0</v>
      </c>
      <c r="CJ233" s="48">
        <v>0</v>
      </c>
      <c r="CK233" s="48">
        <v>0</v>
      </c>
      <c r="CL233" s="48"/>
      <c r="CM233" s="48">
        <v>0</v>
      </c>
      <c r="CO233" s="123">
        <v>1</v>
      </c>
      <c r="CP233" s="123">
        <v>1</v>
      </c>
      <c r="CQ233" s="123">
        <v>1</v>
      </c>
      <c r="CR233" s="123">
        <v>1</v>
      </c>
      <c r="CS233" s="123">
        <v>1</v>
      </c>
      <c r="CT233" s="123">
        <v>1</v>
      </c>
      <c r="CU233" s="123">
        <v>1</v>
      </c>
      <c r="CV233" s="123">
        <v>1</v>
      </c>
      <c r="CW233" s="123">
        <v>1</v>
      </c>
      <c r="CX233" s="123">
        <v>1</v>
      </c>
      <c r="CZ233" s="2">
        <v>2012</v>
      </c>
      <c r="DA233" s="124">
        <v>41120</v>
      </c>
      <c r="DC233" s="125">
        <v>1</v>
      </c>
      <c r="DD233" s="125">
        <v>0.98750000000000004</v>
      </c>
      <c r="DE233" s="125">
        <v>0.97499999999999998</v>
      </c>
      <c r="DF233" s="125">
        <v>0.96250000000000002</v>
      </c>
      <c r="DG233" s="125">
        <v>0.95</v>
      </c>
      <c r="DH233" s="125">
        <v>0.9375</v>
      </c>
      <c r="DI233" s="125">
        <v>0.92500000000000004</v>
      </c>
      <c r="DJ233" s="125">
        <v>0.91249999999999998</v>
      </c>
      <c r="DK233" s="125">
        <v>0.9</v>
      </c>
      <c r="DL233" s="125">
        <v>0.88749999999999996</v>
      </c>
      <c r="DM233" s="125">
        <v>0.875</v>
      </c>
      <c r="DN233" s="125">
        <v>0.86250000000000004</v>
      </c>
      <c r="DO233" s="125">
        <v>0.85</v>
      </c>
      <c r="DP233" s="125">
        <v>0.83750000000000002</v>
      </c>
      <c r="DQ233" s="125">
        <v>0.82499999999999996</v>
      </c>
      <c r="DR233" s="125">
        <v>0.8125</v>
      </c>
      <c r="DS233" s="125">
        <v>0.8</v>
      </c>
      <c r="DT233" s="125">
        <v>0.78749999999999998</v>
      </c>
      <c r="DU233" s="125">
        <v>0.77500000000000002</v>
      </c>
      <c r="DV233" s="125">
        <v>0.76249999999999996</v>
      </c>
      <c r="DW233" s="125">
        <v>0.75</v>
      </c>
      <c r="DX233" s="125">
        <v>0.73750000000000004</v>
      </c>
      <c r="DY233" s="125">
        <v>0.72499999999999998</v>
      </c>
      <c r="DZ233" s="125">
        <v>0.71250000000000002</v>
      </c>
      <c r="EA233" s="125">
        <v>0.7</v>
      </c>
      <c r="EB233" s="125">
        <v>0.6875</v>
      </c>
      <c r="EC233" s="125">
        <v>0.67500000000000004</v>
      </c>
      <c r="ED233" s="125">
        <v>0.66249999999999998</v>
      </c>
      <c r="EE233" s="125">
        <v>0.65</v>
      </c>
      <c r="EF233" s="125">
        <v>0.63749999999999996</v>
      </c>
      <c r="EG233" s="125">
        <v>0.625</v>
      </c>
      <c r="EH233" s="125">
        <v>0.61250000000000004</v>
      </c>
      <c r="EI233" s="125">
        <v>0.6</v>
      </c>
      <c r="EJ233" s="125">
        <v>0.58750000000000002</v>
      </c>
      <c r="EK233" s="125">
        <v>0.57499999999999996</v>
      </c>
      <c r="EL233" s="125">
        <v>0.5625</v>
      </c>
      <c r="EM233" s="125">
        <v>0.55000000000000004</v>
      </c>
      <c r="EN233" s="125">
        <v>0.53749999999999998</v>
      </c>
      <c r="EO233" s="125">
        <v>0.52500000000000002</v>
      </c>
      <c r="ER233" s="126">
        <v>5692014.8599999994</v>
      </c>
      <c r="ES233" s="126">
        <v>5608639.4242499992</v>
      </c>
      <c r="ET233" s="126">
        <v>5537643.988499999</v>
      </c>
      <c r="EU233" s="126">
        <v>5466648.5527499998</v>
      </c>
      <c r="EV233" s="126">
        <v>5395653.1169999996</v>
      </c>
      <c r="EW233" s="126">
        <v>5324657.6812499994</v>
      </c>
      <c r="EX233" s="126">
        <v>5253662.2454999993</v>
      </c>
      <c r="EY233" s="126">
        <v>5182666.8097499991</v>
      </c>
      <c r="EZ233" s="126">
        <v>5111671.3739999998</v>
      </c>
      <c r="FA233" s="126">
        <v>5040675.9382499997</v>
      </c>
      <c r="FB233" s="126">
        <v>4969680.5024999995</v>
      </c>
      <c r="FC233" s="126">
        <v>4898685.0667499993</v>
      </c>
      <c r="FD233" s="126">
        <v>4827689.6309999991</v>
      </c>
      <c r="FE233" s="126">
        <v>4756694.1952499999</v>
      </c>
      <c r="FF233" s="126">
        <v>4685698.7594999997</v>
      </c>
      <c r="FG233" s="126">
        <v>4614703.3237499995</v>
      </c>
      <c r="FH233" s="126">
        <v>4543707.8879999993</v>
      </c>
      <c r="FI233" s="126">
        <v>4472712.4522499992</v>
      </c>
      <c r="FJ233" s="126">
        <v>4401717.0164999999</v>
      </c>
      <c r="FK233" s="126">
        <v>4330721.5807499997</v>
      </c>
      <c r="FL233" s="126">
        <v>4259726.1449999996</v>
      </c>
      <c r="FM233" s="126">
        <v>4188730.7092499998</v>
      </c>
      <c r="FN233" s="126">
        <v>4117735.2734999997</v>
      </c>
      <c r="FO233" s="126">
        <v>4046739.8377499995</v>
      </c>
      <c r="FP233" s="126">
        <v>3975744.4019999993</v>
      </c>
      <c r="FQ233" s="126">
        <v>3904748.9662499996</v>
      </c>
      <c r="FR233" s="126">
        <v>3833753.5304999999</v>
      </c>
      <c r="FS233" s="126">
        <v>3762758.0947499997</v>
      </c>
      <c r="FT233" s="126">
        <v>3691762.6589999995</v>
      </c>
      <c r="FU233" s="126">
        <v>3620767.2232499993</v>
      </c>
      <c r="FV233" s="126">
        <v>3549771.7874999996</v>
      </c>
      <c r="FW233" s="126">
        <v>3478776.3517499999</v>
      </c>
      <c r="FX233" s="126">
        <v>3407780.9159999997</v>
      </c>
      <c r="FY233" s="126">
        <v>3336785.4802499996</v>
      </c>
      <c r="FZ233" s="126">
        <v>3265790.0444999994</v>
      </c>
      <c r="GA233" s="126">
        <v>3194794.6087499997</v>
      </c>
      <c r="GB233" s="126">
        <v>3123799.173</v>
      </c>
      <c r="GC233" s="126">
        <v>3052803.7372499998</v>
      </c>
      <c r="GD233" s="126">
        <v>2981808.3014999996</v>
      </c>
    </row>
    <row r="234" spans="3:186">
      <c r="C234" s="120"/>
      <c r="D234" s="127"/>
      <c r="E234" s="118" t="s">
        <v>856</v>
      </c>
      <c r="F234" s="118" t="s">
        <v>857</v>
      </c>
      <c r="G234" s="118" t="s">
        <v>883</v>
      </c>
      <c r="H234" s="118" t="s">
        <v>884</v>
      </c>
      <c r="I234" s="118" t="s">
        <v>885</v>
      </c>
      <c r="J234" s="118">
        <v>147</v>
      </c>
      <c r="K234" s="118" t="s">
        <v>260</v>
      </c>
      <c r="L234" s="118" t="s">
        <v>260</v>
      </c>
      <c r="M234" s="118" t="s">
        <v>321</v>
      </c>
      <c r="N234" s="118" t="s">
        <v>262</v>
      </c>
      <c r="O234" s="119">
        <v>217.17397</v>
      </c>
      <c r="P234" s="119">
        <v>439.02888797023598</v>
      </c>
      <c r="Q234" s="119">
        <v>3413.5367921305201</v>
      </c>
      <c r="R234" s="119">
        <v>0</v>
      </c>
      <c r="S234" s="119">
        <v>0</v>
      </c>
      <c r="T234" s="119">
        <v>0</v>
      </c>
      <c r="U234" s="119">
        <v>0</v>
      </c>
      <c r="V234" s="119">
        <v>0</v>
      </c>
      <c r="W234" s="119">
        <v>0</v>
      </c>
      <c r="X234" s="119">
        <v>0</v>
      </c>
      <c r="Y234" s="119">
        <v>0</v>
      </c>
      <c r="Z234" s="119"/>
      <c r="AA234" s="119"/>
      <c r="AB234" s="119"/>
      <c r="AC234" s="119"/>
      <c r="AD234" s="119"/>
      <c r="AE234" s="119"/>
      <c r="AF234" s="119"/>
      <c r="AG234" s="119"/>
      <c r="AH234" s="119"/>
      <c r="AI234" s="119"/>
      <c r="AJ234" s="119"/>
      <c r="AK234" s="119"/>
      <c r="AL234" s="119"/>
      <c r="AM234" s="119"/>
      <c r="AN234" s="119"/>
      <c r="AO234" s="119"/>
      <c r="AP234" s="119"/>
      <c r="AQ234" s="119"/>
      <c r="AR234" s="119"/>
      <c r="AS234" s="119"/>
      <c r="AT234" s="119"/>
      <c r="AU234" s="119"/>
      <c r="AV234" s="119"/>
      <c r="AW234" s="119"/>
      <c r="AX234" s="119"/>
      <c r="AY234" s="119"/>
      <c r="AZ234" s="119"/>
      <c r="BA234" s="119"/>
      <c r="BB234" s="119"/>
      <c r="BD234" s="100">
        <v>4069.7396501007561</v>
      </c>
      <c r="BF234" s="120">
        <v>2</v>
      </c>
      <c r="BH234" s="43">
        <v>633419.77</v>
      </c>
      <c r="BI234" s="43">
        <v>0</v>
      </c>
      <c r="BJ234" s="43">
        <v>0</v>
      </c>
      <c r="BL234" s="43" t="s">
        <v>263</v>
      </c>
      <c r="BM234" s="43">
        <v>0</v>
      </c>
      <c r="BN234" s="121" t="s">
        <v>263</v>
      </c>
      <c r="BP234" s="122">
        <v>1</v>
      </c>
      <c r="BQ234" s="38" t="s">
        <v>111</v>
      </c>
      <c r="BR234" s="96">
        <v>80</v>
      </c>
      <c r="BT234" s="43">
        <v>0</v>
      </c>
      <c r="BU234" s="43">
        <v>0</v>
      </c>
      <c r="BW234" s="38"/>
      <c r="BX234" s="48">
        <v>0</v>
      </c>
      <c r="BY234" s="48">
        <v>0</v>
      </c>
      <c r="BZ234" s="48">
        <v>0</v>
      </c>
      <c r="CA234" s="48">
        <v>0</v>
      </c>
      <c r="CB234" s="48">
        <v>0</v>
      </c>
      <c r="CC234" s="48">
        <v>0</v>
      </c>
      <c r="CD234" s="48">
        <v>0</v>
      </c>
      <c r="CE234" s="48">
        <v>0</v>
      </c>
      <c r="CF234" s="48"/>
      <c r="CG234" s="48"/>
      <c r="CH234" s="48"/>
      <c r="CI234" s="48">
        <v>0</v>
      </c>
      <c r="CJ234" s="48">
        <v>0</v>
      </c>
      <c r="CK234" s="48">
        <v>0</v>
      </c>
      <c r="CL234" s="48"/>
      <c r="CM234" s="48">
        <v>0</v>
      </c>
      <c r="CO234" s="123">
        <v>0.1612395176074691</v>
      </c>
      <c r="CP234" s="123">
        <v>1</v>
      </c>
      <c r="CQ234" s="123">
        <v>1</v>
      </c>
      <c r="CR234" s="123">
        <v>1</v>
      </c>
      <c r="CS234" s="123">
        <v>1</v>
      </c>
      <c r="CT234" s="123">
        <v>1</v>
      </c>
      <c r="CU234" s="123">
        <v>1</v>
      </c>
      <c r="CV234" s="123">
        <v>1</v>
      </c>
      <c r="CW234" s="123">
        <v>1</v>
      </c>
      <c r="CX234" s="123">
        <v>1</v>
      </c>
      <c r="CZ234" s="2">
        <v>2013</v>
      </c>
      <c r="DA234" s="124">
        <v>41485</v>
      </c>
      <c r="DC234" s="125">
        <v>1</v>
      </c>
      <c r="DD234" s="125">
        <v>1</v>
      </c>
      <c r="DE234" s="125">
        <v>0.98750000000000004</v>
      </c>
      <c r="DF234" s="125">
        <v>0.97499999999999998</v>
      </c>
      <c r="DG234" s="125">
        <v>0.96250000000000002</v>
      </c>
      <c r="DH234" s="125">
        <v>0.95</v>
      </c>
      <c r="DI234" s="125">
        <v>0.9375</v>
      </c>
      <c r="DJ234" s="125">
        <v>0.92500000000000004</v>
      </c>
      <c r="DK234" s="125">
        <v>0.91249999999999998</v>
      </c>
      <c r="DL234" s="125">
        <v>0.9</v>
      </c>
      <c r="DM234" s="125">
        <v>0.88749999999999996</v>
      </c>
      <c r="DN234" s="125">
        <v>0.875</v>
      </c>
      <c r="DO234" s="125">
        <v>0.86250000000000004</v>
      </c>
      <c r="DP234" s="125">
        <v>0.85</v>
      </c>
      <c r="DQ234" s="125">
        <v>0.83750000000000002</v>
      </c>
      <c r="DR234" s="125">
        <v>0.82499999999999996</v>
      </c>
      <c r="DS234" s="125">
        <v>0.8125</v>
      </c>
      <c r="DT234" s="125">
        <v>0.8</v>
      </c>
      <c r="DU234" s="125">
        <v>0.78749999999999998</v>
      </c>
      <c r="DV234" s="125">
        <v>0.77500000000000002</v>
      </c>
      <c r="DW234" s="125">
        <v>0.76249999999999996</v>
      </c>
      <c r="DX234" s="125">
        <v>0.75</v>
      </c>
      <c r="DY234" s="125">
        <v>0.73750000000000004</v>
      </c>
      <c r="DZ234" s="125">
        <v>0.72499999999999998</v>
      </c>
      <c r="EA234" s="125">
        <v>0.71250000000000002</v>
      </c>
      <c r="EB234" s="125">
        <v>0.7</v>
      </c>
      <c r="EC234" s="125">
        <v>0.6875</v>
      </c>
      <c r="ED234" s="125">
        <v>0.67500000000000004</v>
      </c>
      <c r="EE234" s="125">
        <v>0.66249999999999998</v>
      </c>
      <c r="EF234" s="125">
        <v>0.65</v>
      </c>
      <c r="EG234" s="125">
        <v>0.63749999999999996</v>
      </c>
      <c r="EH234" s="125">
        <v>0.625</v>
      </c>
      <c r="EI234" s="125">
        <v>0.61250000000000004</v>
      </c>
      <c r="EJ234" s="125">
        <v>0.6</v>
      </c>
      <c r="EK234" s="125">
        <v>0.58750000000000002</v>
      </c>
      <c r="EL234" s="125">
        <v>0.57499999999999996</v>
      </c>
      <c r="EM234" s="125">
        <v>0.5625</v>
      </c>
      <c r="EN234" s="125">
        <v>0.55000000000000004</v>
      </c>
      <c r="EO234" s="125">
        <v>0.53749999999999998</v>
      </c>
      <c r="ER234" s="126">
        <v>1072448.6579702361</v>
      </c>
      <c r="ES234" s="126">
        <v>4046956.5621305201</v>
      </c>
      <c r="ET234" s="126">
        <v>3996369.605103889</v>
      </c>
      <c r="EU234" s="126">
        <v>3945782.648077257</v>
      </c>
      <c r="EV234" s="126">
        <v>3895195.6910506259</v>
      </c>
      <c r="EW234" s="126">
        <v>3844608.7340239938</v>
      </c>
      <c r="EX234" s="126">
        <v>3794021.7769973627</v>
      </c>
      <c r="EY234" s="126">
        <v>3743434.8199707312</v>
      </c>
      <c r="EZ234" s="126">
        <v>3692847.8629440996</v>
      </c>
      <c r="FA234" s="126">
        <v>3642260.905917468</v>
      </c>
      <c r="FB234" s="126">
        <v>3591673.9488908364</v>
      </c>
      <c r="FC234" s="126">
        <v>3541086.9918642053</v>
      </c>
      <c r="FD234" s="126">
        <v>3490500.0348375738</v>
      </c>
      <c r="FE234" s="126">
        <v>3439913.0778109422</v>
      </c>
      <c r="FF234" s="126">
        <v>3389326.1207843106</v>
      </c>
      <c r="FG234" s="126">
        <v>3338739.1637576791</v>
      </c>
      <c r="FH234" s="126">
        <v>3288152.2067310475</v>
      </c>
      <c r="FI234" s="126">
        <v>3237565.2497044164</v>
      </c>
      <c r="FJ234" s="126">
        <v>3186978.2926777843</v>
      </c>
      <c r="FK234" s="126">
        <v>3136391.3356511532</v>
      </c>
      <c r="FL234" s="126">
        <v>3085804.3786245212</v>
      </c>
      <c r="FM234" s="126">
        <v>3035217.4215978901</v>
      </c>
      <c r="FN234" s="126">
        <v>2984630.464571259</v>
      </c>
      <c r="FO234" s="126">
        <v>2934043.5075446269</v>
      </c>
      <c r="FP234" s="126">
        <v>2883456.5505179958</v>
      </c>
      <c r="FQ234" s="126">
        <v>2832869.5934913638</v>
      </c>
      <c r="FR234" s="126">
        <v>2782282.6364647327</v>
      </c>
      <c r="FS234" s="126">
        <v>2731695.6794381011</v>
      </c>
      <c r="FT234" s="126">
        <v>2681108.7224114696</v>
      </c>
      <c r="FU234" s="126">
        <v>2630521.765384838</v>
      </c>
      <c r="FV234" s="126">
        <v>2579934.8083582064</v>
      </c>
      <c r="FW234" s="126">
        <v>2529347.8513315748</v>
      </c>
      <c r="FX234" s="126">
        <v>2478760.8943049437</v>
      </c>
      <c r="FY234" s="126">
        <v>2428173.9372783122</v>
      </c>
      <c r="FZ234" s="126">
        <v>2377586.9802516806</v>
      </c>
      <c r="GA234" s="126">
        <v>2327000.023225049</v>
      </c>
      <c r="GB234" s="126">
        <v>2276413.0661984175</v>
      </c>
      <c r="GC234" s="126">
        <v>2225826.1091717863</v>
      </c>
      <c r="GD234" s="126">
        <v>2175239.1521451543</v>
      </c>
    </row>
    <row r="235" spans="3:186">
      <c r="C235" s="120"/>
      <c r="D235" s="127"/>
      <c r="E235" s="118" t="s">
        <v>856</v>
      </c>
      <c r="F235" s="118" t="s">
        <v>857</v>
      </c>
      <c r="G235" s="118" t="s">
        <v>886</v>
      </c>
      <c r="H235" s="118" t="s">
        <v>887</v>
      </c>
      <c r="I235" s="118" t="s">
        <v>886</v>
      </c>
      <c r="J235" s="118">
        <v>0</v>
      </c>
      <c r="K235" s="118" t="s">
        <v>260</v>
      </c>
      <c r="L235" s="118" t="s">
        <v>260</v>
      </c>
      <c r="M235" s="118" t="s">
        <v>321</v>
      </c>
      <c r="N235" s="118" t="s">
        <v>262</v>
      </c>
      <c r="O235" s="119">
        <v>13674.63055</v>
      </c>
      <c r="P235" s="119">
        <v>1.72</v>
      </c>
      <c r="Q235" s="119">
        <v>0</v>
      </c>
      <c r="R235" s="119">
        <v>0</v>
      </c>
      <c r="S235" s="119">
        <v>0</v>
      </c>
      <c r="T235" s="119">
        <v>0</v>
      </c>
      <c r="U235" s="119">
        <v>0</v>
      </c>
      <c r="V235" s="119">
        <v>0</v>
      </c>
      <c r="W235" s="119">
        <v>0</v>
      </c>
      <c r="X235" s="119">
        <v>0</v>
      </c>
      <c r="Y235" s="119">
        <v>0</v>
      </c>
      <c r="Z235" s="119"/>
      <c r="AA235" s="119"/>
      <c r="AB235" s="119"/>
      <c r="AC235" s="119"/>
      <c r="AD235" s="119"/>
      <c r="AE235" s="119"/>
      <c r="AF235" s="119"/>
      <c r="AG235" s="119"/>
      <c r="AH235" s="119"/>
      <c r="AI235" s="119"/>
      <c r="AJ235" s="119"/>
      <c r="AK235" s="119"/>
      <c r="AL235" s="119"/>
      <c r="AM235" s="119"/>
      <c r="AN235" s="119"/>
      <c r="AO235" s="119"/>
      <c r="AP235" s="119"/>
      <c r="AQ235" s="119"/>
      <c r="AR235" s="119"/>
      <c r="AS235" s="119"/>
      <c r="AT235" s="119"/>
      <c r="AU235" s="119"/>
      <c r="AV235" s="119"/>
      <c r="AW235" s="119"/>
      <c r="AX235" s="119"/>
      <c r="AY235" s="119"/>
      <c r="AZ235" s="119"/>
      <c r="BA235" s="119"/>
      <c r="BB235" s="119"/>
      <c r="BD235" s="100">
        <v>13676.350549999999</v>
      </c>
      <c r="BF235" s="120">
        <v>2</v>
      </c>
      <c r="BH235" s="43">
        <v>13718745.68</v>
      </c>
      <c r="BI235" s="43">
        <v>0</v>
      </c>
      <c r="BJ235" s="43">
        <v>0</v>
      </c>
      <c r="BL235" s="43" t="s">
        <v>263</v>
      </c>
      <c r="BM235" s="43">
        <v>0</v>
      </c>
      <c r="BN235" s="121" t="s">
        <v>263</v>
      </c>
      <c r="BP235" s="122">
        <v>1</v>
      </c>
      <c r="BQ235" s="38" t="s">
        <v>111</v>
      </c>
      <c r="BR235" s="96">
        <v>80</v>
      </c>
      <c r="BT235" s="43">
        <v>0</v>
      </c>
      <c r="BU235" s="43">
        <v>0</v>
      </c>
      <c r="BW235" s="38"/>
      <c r="BX235" s="48">
        <v>0</v>
      </c>
      <c r="BY235" s="48">
        <v>0</v>
      </c>
      <c r="BZ235" s="48">
        <v>0</v>
      </c>
      <c r="CA235" s="48">
        <v>0</v>
      </c>
      <c r="CB235" s="48">
        <v>0</v>
      </c>
      <c r="CC235" s="48">
        <v>0</v>
      </c>
      <c r="CD235" s="48">
        <v>0</v>
      </c>
      <c r="CE235" s="48">
        <v>0</v>
      </c>
      <c r="CF235" s="48"/>
      <c r="CG235" s="48"/>
      <c r="CH235" s="48"/>
      <c r="CI235" s="48">
        <v>0</v>
      </c>
      <c r="CJ235" s="48">
        <v>0</v>
      </c>
      <c r="CK235" s="48">
        <v>0</v>
      </c>
      <c r="CL235" s="48"/>
      <c r="CM235" s="48">
        <v>0</v>
      </c>
      <c r="CO235" s="123">
        <v>1</v>
      </c>
      <c r="CP235" s="123">
        <v>1</v>
      </c>
      <c r="CQ235" s="123">
        <v>1</v>
      </c>
      <c r="CR235" s="123">
        <v>1</v>
      </c>
      <c r="CS235" s="123">
        <v>1</v>
      </c>
      <c r="CT235" s="123">
        <v>1</v>
      </c>
      <c r="CU235" s="123">
        <v>1</v>
      </c>
      <c r="CV235" s="123">
        <v>1</v>
      </c>
      <c r="CW235" s="123">
        <v>1</v>
      </c>
      <c r="CX235" s="123">
        <v>1</v>
      </c>
      <c r="CZ235" s="2">
        <v>2012</v>
      </c>
      <c r="DA235" s="124">
        <v>41120</v>
      </c>
      <c r="DC235" s="125">
        <v>1</v>
      </c>
      <c r="DD235" s="125">
        <v>0.98750000000000004</v>
      </c>
      <c r="DE235" s="125">
        <v>0.97499999999999998</v>
      </c>
      <c r="DF235" s="125">
        <v>0.96250000000000002</v>
      </c>
      <c r="DG235" s="125">
        <v>0.95</v>
      </c>
      <c r="DH235" s="125">
        <v>0.9375</v>
      </c>
      <c r="DI235" s="125">
        <v>0.92500000000000004</v>
      </c>
      <c r="DJ235" s="125">
        <v>0.91249999999999998</v>
      </c>
      <c r="DK235" s="125">
        <v>0.9</v>
      </c>
      <c r="DL235" s="125">
        <v>0.88749999999999996</v>
      </c>
      <c r="DM235" s="125">
        <v>0.875</v>
      </c>
      <c r="DN235" s="125">
        <v>0.86250000000000004</v>
      </c>
      <c r="DO235" s="125">
        <v>0.85</v>
      </c>
      <c r="DP235" s="125">
        <v>0.83750000000000002</v>
      </c>
      <c r="DQ235" s="125">
        <v>0.82499999999999996</v>
      </c>
      <c r="DR235" s="125">
        <v>0.8125</v>
      </c>
      <c r="DS235" s="125">
        <v>0.8</v>
      </c>
      <c r="DT235" s="125">
        <v>0.78749999999999998</v>
      </c>
      <c r="DU235" s="125">
        <v>0.77500000000000002</v>
      </c>
      <c r="DV235" s="125">
        <v>0.76249999999999996</v>
      </c>
      <c r="DW235" s="125">
        <v>0.75</v>
      </c>
      <c r="DX235" s="125">
        <v>0.73750000000000004</v>
      </c>
      <c r="DY235" s="125">
        <v>0.72499999999999998</v>
      </c>
      <c r="DZ235" s="125">
        <v>0.71250000000000002</v>
      </c>
      <c r="EA235" s="125">
        <v>0.7</v>
      </c>
      <c r="EB235" s="125">
        <v>0.6875</v>
      </c>
      <c r="EC235" s="125">
        <v>0.67500000000000004</v>
      </c>
      <c r="ED235" s="125">
        <v>0.66249999999999998</v>
      </c>
      <c r="EE235" s="125">
        <v>0.65</v>
      </c>
      <c r="EF235" s="125">
        <v>0.63749999999999996</v>
      </c>
      <c r="EG235" s="125">
        <v>0.625</v>
      </c>
      <c r="EH235" s="125">
        <v>0.61250000000000004</v>
      </c>
      <c r="EI235" s="125">
        <v>0.6</v>
      </c>
      <c r="EJ235" s="125">
        <v>0.58750000000000002</v>
      </c>
      <c r="EK235" s="125">
        <v>0.57499999999999996</v>
      </c>
      <c r="EL235" s="125">
        <v>0.5625</v>
      </c>
      <c r="EM235" s="125">
        <v>0.55000000000000004</v>
      </c>
      <c r="EN235" s="125">
        <v>0.53749999999999998</v>
      </c>
      <c r="EO235" s="125">
        <v>0.52500000000000002</v>
      </c>
      <c r="ER235" s="126">
        <v>13720465.68</v>
      </c>
      <c r="ES235" s="126">
        <v>13547261.359000001</v>
      </c>
      <c r="ET235" s="126">
        <v>13375777.037999999</v>
      </c>
      <c r="EU235" s="126">
        <v>13204292.717</v>
      </c>
      <c r="EV235" s="126">
        <v>13032808.396</v>
      </c>
      <c r="EW235" s="126">
        <v>12861324.074999999</v>
      </c>
      <c r="EX235" s="126">
        <v>12689839.754000001</v>
      </c>
      <c r="EY235" s="126">
        <v>12518355.433</v>
      </c>
      <c r="EZ235" s="126">
        <v>12346871.112</v>
      </c>
      <c r="FA235" s="126">
        <v>12175386.790999999</v>
      </c>
      <c r="FB235" s="126">
        <v>12003902.469999999</v>
      </c>
      <c r="FC235" s="126">
        <v>11832418.149</v>
      </c>
      <c r="FD235" s="126">
        <v>11660933.828</v>
      </c>
      <c r="FE235" s="126">
        <v>11489449.506999999</v>
      </c>
      <c r="FF235" s="126">
        <v>11317965.185999999</v>
      </c>
      <c r="FG235" s="126">
        <v>11146480.865</v>
      </c>
      <c r="FH235" s="126">
        <v>10974996.544</v>
      </c>
      <c r="FI235" s="126">
        <v>10803512.222999999</v>
      </c>
      <c r="FJ235" s="126">
        <v>10632027.902000001</v>
      </c>
      <c r="FK235" s="126">
        <v>10460543.580999998</v>
      </c>
      <c r="FL235" s="126">
        <v>10289059.26</v>
      </c>
      <c r="FM235" s="126">
        <v>10117574.939000001</v>
      </c>
      <c r="FN235" s="126">
        <v>9946090.6179999989</v>
      </c>
      <c r="FO235" s="126">
        <v>9774606.2970000003</v>
      </c>
      <c r="FP235" s="126">
        <v>9603121.9759999998</v>
      </c>
      <c r="FQ235" s="126">
        <v>9431637.6549999993</v>
      </c>
      <c r="FR235" s="126">
        <v>9260153.3340000007</v>
      </c>
      <c r="FS235" s="126">
        <v>9088669.0130000003</v>
      </c>
      <c r="FT235" s="126">
        <v>8917184.6919999998</v>
      </c>
      <c r="FU235" s="126">
        <v>8745700.3709999993</v>
      </c>
      <c r="FV235" s="126">
        <v>8574216.0500000007</v>
      </c>
      <c r="FW235" s="126">
        <v>8402731.7290000003</v>
      </c>
      <c r="FX235" s="126">
        <v>8231247.4079999998</v>
      </c>
      <c r="FY235" s="126">
        <v>8059763.0870000003</v>
      </c>
      <c r="FZ235" s="126">
        <v>7888278.7659999989</v>
      </c>
      <c r="GA235" s="126">
        <v>7716794.4450000003</v>
      </c>
      <c r="GB235" s="126">
        <v>7545310.1240000008</v>
      </c>
      <c r="GC235" s="126">
        <v>7373825.8029999994</v>
      </c>
      <c r="GD235" s="126">
        <v>7202341.4819999998</v>
      </c>
    </row>
    <row r="236" spans="3:186">
      <c r="C236" s="120"/>
      <c r="D236" s="127"/>
      <c r="E236" s="118" t="s">
        <v>856</v>
      </c>
      <c r="F236" s="118" t="s">
        <v>857</v>
      </c>
      <c r="G236" s="118" t="s">
        <v>888</v>
      </c>
      <c r="H236" s="118" t="s">
        <v>889</v>
      </c>
      <c r="I236" s="118" t="s">
        <v>890</v>
      </c>
      <c r="J236" s="118">
        <v>114</v>
      </c>
      <c r="K236" s="118" t="s">
        <v>260</v>
      </c>
      <c r="L236" s="118" t="s">
        <v>260</v>
      </c>
      <c r="M236" s="118" t="s">
        <v>261</v>
      </c>
      <c r="N236" s="118" t="s">
        <v>262</v>
      </c>
      <c r="O236" s="119">
        <v>0</v>
      </c>
      <c r="P236" s="119">
        <v>87.627841143034303</v>
      </c>
      <c r="Q236" s="119">
        <v>409.90265167890698</v>
      </c>
      <c r="R236" s="119">
        <v>946.89875067558501</v>
      </c>
      <c r="S236" s="119">
        <v>83.487137589246103</v>
      </c>
      <c r="T236" s="119">
        <v>0</v>
      </c>
      <c r="U236" s="119">
        <v>0</v>
      </c>
      <c r="V236" s="119">
        <v>0</v>
      </c>
      <c r="W236" s="119">
        <v>0</v>
      </c>
      <c r="X236" s="119">
        <v>0</v>
      </c>
      <c r="Y236" s="119">
        <v>0</v>
      </c>
      <c r="Z236" s="119"/>
      <c r="AA236" s="119"/>
      <c r="AB236" s="119"/>
      <c r="AC236" s="119"/>
      <c r="AD236" s="119"/>
      <c r="AE236" s="119"/>
      <c r="AF236" s="119"/>
      <c r="AG236" s="119"/>
      <c r="AH236" s="119"/>
      <c r="AI236" s="119"/>
      <c r="AJ236" s="119"/>
      <c r="AK236" s="119"/>
      <c r="AL236" s="119"/>
      <c r="AM236" s="119"/>
      <c r="AN236" s="119"/>
      <c r="AO236" s="119"/>
      <c r="AP236" s="119"/>
      <c r="AQ236" s="119"/>
      <c r="AR236" s="119"/>
      <c r="AS236" s="119"/>
      <c r="AT236" s="119"/>
      <c r="AU236" s="119"/>
      <c r="AV236" s="119"/>
      <c r="AW236" s="119"/>
      <c r="AX236" s="119"/>
      <c r="AY236" s="119"/>
      <c r="AZ236" s="119"/>
      <c r="BA236" s="119"/>
      <c r="BB236" s="119"/>
      <c r="BD236" s="100">
        <v>1527.9163810867724</v>
      </c>
      <c r="BF236" s="120">
        <v>4</v>
      </c>
      <c r="BH236" s="43">
        <v>742983.78</v>
      </c>
      <c r="BI236" s="43">
        <v>0</v>
      </c>
      <c r="BJ236" s="43">
        <v>0</v>
      </c>
      <c r="BL236" s="43" t="s">
        <v>263</v>
      </c>
      <c r="BM236" s="43">
        <v>0</v>
      </c>
      <c r="BN236" s="121" t="s">
        <v>263</v>
      </c>
      <c r="BP236" s="122">
        <v>6</v>
      </c>
      <c r="BQ236" s="38" t="s">
        <v>116</v>
      </c>
      <c r="BR236" s="96">
        <v>80</v>
      </c>
      <c r="BT236" s="43">
        <v>6</v>
      </c>
      <c r="BU236" s="43">
        <v>0</v>
      </c>
      <c r="BW236" s="38"/>
      <c r="BX236" s="48">
        <v>0</v>
      </c>
      <c r="BY236" s="48">
        <v>0</v>
      </c>
      <c r="BZ236" s="48">
        <v>0</v>
      </c>
      <c r="CA236" s="48">
        <v>0</v>
      </c>
      <c r="CB236" s="48">
        <v>0</v>
      </c>
      <c r="CC236" s="48">
        <v>0</v>
      </c>
      <c r="CD236" s="48">
        <v>0</v>
      </c>
      <c r="CE236" s="48">
        <v>0</v>
      </c>
      <c r="CF236" s="48"/>
      <c r="CG236" s="48"/>
      <c r="CH236" s="48"/>
      <c r="CI236" s="48">
        <v>0</v>
      </c>
      <c r="CJ236" s="48">
        <v>0</v>
      </c>
      <c r="CK236" s="48">
        <v>0</v>
      </c>
      <c r="CL236" s="48"/>
      <c r="CM236" s="48">
        <v>6</v>
      </c>
      <c r="CO236" s="123">
        <v>5.7351202086534735E-2</v>
      </c>
      <c r="CP236" s="123">
        <v>0.32562678100751763</v>
      </c>
      <c r="CQ236" s="123">
        <v>0.94535883074316962</v>
      </c>
      <c r="CR236" s="123">
        <v>1</v>
      </c>
      <c r="CS236" s="123">
        <v>1</v>
      </c>
      <c r="CT236" s="123">
        <v>1</v>
      </c>
      <c r="CU236" s="123">
        <v>1</v>
      </c>
      <c r="CV236" s="123">
        <v>1</v>
      </c>
      <c r="CW236" s="123">
        <v>1</v>
      </c>
      <c r="CX236" s="123">
        <v>1</v>
      </c>
      <c r="CZ236" s="2">
        <v>2014</v>
      </c>
      <c r="DA236" s="124">
        <v>41850</v>
      </c>
      <c r="DC236" s="125">
        <v>1</v>
      </c>
      <c r="DD236" s="125">
        <v>1</v>
      </c>
      <c r="DE236" s="125">
        <v>1</v>
      </c>
      <c r="DF236" s="125">
        <v>0.98750000000000004</v>
      </c>
      <c r="DG236" s="125">
        <v>0.97499999999999998</v>
      </c>
      <c r="DH236" s="125">
        <v>0.96250000000000002</v>
      </c>
      <c r="DI236" s="125">
        <v>0.95</v>
      </c>
      <c r="DJ236" s="125">
        <v>0.9375</v>
      </c>
      <c r="DK236" s="125">
        <v>0.92500000000000004</v>
      </c>
      <c r="DL236" s="125">
        <v>0.91249999999999998</v>
      </c>
      <c r="DM236" s="125">
        <v>0.9</v>
      </c>
      <c r="DN236" s="125">
        <v>0.88749999999999996</v>
      </c>
      <c r="DO236" s="125">
        <v>0.875</v>
      </c>
      <c r="DP236" s="125">
        <v>0.86250000000000004</v>
      </c>
      <c r="DQ236" s="125">
        <v>0.85</v>
      </c>
      <c r="DR236" s="125">
        <v>0.83750000000000002</v>
      </c>
      <c r="DS236" s="125">
        <v>0.82499999999999996</v>
      </c>
      <c r="DT236" s="125">
        <v>0.8125</v>
      </c>
      <c r="DU236" s="125">
        <v>0.8</v>
      </c>
      <c r="DV236" s="125">
        <v>0.78749999999999998</v>
      </c>
      <c r="DW236" s="125">
        <v>0.77500000000000002</v>
      </c>
      <c r="DX236" s="125">
        <v>0.76249999999999996</v>
      </c>
      <c r="DY236" s="125">
        <v>0.75</v>
      </c>
      <c r="DZ236" s="125">
        <v>0.73750000000000004</v>
      </c>
      <c r="EA236" s="125">
        <v>0.72499999999999998</v>
      </c>
      <c r="EB236" s="125">
        <v>0.71250000000000002</v>
      </c>
      <c r="EC236" s="125">
        <v>0.7</v>
      </c>
      <c r="ED236" s="125">
        <v>0.6875</v>
      </c>
      <c r="EE236" s="125">
        <v>0.67500000000000004</v>
      </c>
      <c r="EF236" s="125">
        <v>0.66249999999999998</v>
      </c>
      <c r="EG236" s="125">
        <v>0.65</v>
      </c>
      <c r="EH236" s="125">
        <v>0.63749999999999996</v>
      </c>
      <c r="EI236" s="125">
        <v>0.625</v>
      </c>
      <c r="EJ236" s="125">
        <v>0.61250000000000004</v>
      </c>
      <c r="EK236" s="125">
        <v>0.6</v>
      </c>
      <c r="EL236" s="125">
        <v>0.58750000000000002</v>
      </c>
      <c r="EM236" s="125">
        <v>0.57499999999999996</v>
      </c>
      <c r="EN236" s="125">
        <v>0.5625</v>
      </c>
      <c r="EO236" s="125">
        <v>0.55000000000000004</v>
      </c>
      <c r="ER236" s="126">
        <v>830611.62114303431</v>
      </c>
      <c r="ES236" s="126">
        <v>1152886.431678907</v>
      </c>
      <c r="ET236" s="126">
        <v>2099785.1823544921</v>
      </c>
      <c r="EU236" s="126">
        <v>2155981.4159444417</v>
      </c>
      <c r="EV236" s="126">
        <v>2128690.5119451447</v>
      </c>
      <c r="EW236" s="126">
        <v>2101399.6079458483</v>
      </c>
      <c r="EX236" s="126">
        <v>2074108.7039465511</v>
      </c>
      <c r="EY236" s="126">
        <v>2046817.7999472546</v>
      </c>
      <c r="EZ236" s="126">
        <v>2019526.8959479579</v>
      </c>
      <c r="FA236" s="126">
        <v>1992235.9919486609</v>
      </c>
      <c r="FB236" s="126">
        <v>1964945.0879493644</v>
      </c>
      <c r="FC236" s="126">
        <v>1937654.1839500675</v>
      </c>
      <c r="FD236" s="126">
        <v>1910363.279950771</v>
      </c>
      <c r="FE236" s="126">
        <v>1883072.3759514743</v>
      </c>
      <c r="FF236" s="126">
        <v>1855781.4719521774</v>
      </c>
      <c r="FG236" s="126">
        <v>1828490.5679528809</v>
      </c>
      <c r="FH236" s="126">
        <v>1801199.6639535839</v>
      </c>
      <c r="FI236" s="126">
        <v>1773908.7599542872</v>
      </c>
      <c r="FJ236" s="126">
        <v>1746617.8559549907</v>
      </c>
      <c r="FK236" s="126">
        <v>1719326.9519556938</v>
      </c>
      <c r="FL236" s="126">
        <v>1692036.0479563971</v>
      </c>
      <c r="FM236" s="126">
        <v>1664745.1439571003</v>
      </c>
      <c r="FN236" s="126">
        <v>1637454.2399578036</v>
      </c>
      <c r="FO236" s="126">
        <v>1610163.3359585069</v>
      </c>
      <c r="FP236" s="126">
        <v>1582872.4319592102</v>
      </c>
      <c r="FQ236" s="126">
        <v>1555581.5279599135</v>
      </c>
      <c r="FR236" s="126">
        <v>1528290.6239606165</v>
      </c>
      <c r="FS236" s="126">
        <v>1500999.7199613201</v>
      </c>
      <c r="FT236" s="126">
        <v>1473708.8159620233</v>
      </c>
      <c r="FU236" s="126">
        <v>1446417.9119627264</v>
      </c>
      <c r="FV236" s="126">
        <v>1419127.0079634299</v>
      </c>
      <c r="FW236" s="126">
        <v>1391836.103964133</v>
      </c>
      <c r="FX236" s="126">
        <v>1364545.1999648362</v>
      </c>
      <c r="FY236" s="126">
        <v>1337254.2959655398</v>
      </c>
      <c r="FZ236" s="126">
        <v>1309963.3919662428</v>
      </c>
      <c r="GA236" s="126">
        <v>1282672.4879669463</v>
      </c>
      <c r="GB236" s="126">
        <v>1255381.5839676494</v>
      </c>
      <c r="GC236" s="126">
        <v>1228090.6799683527</v>
      </c>
      <c r="GD236" s="126">
        <v>1200799.7759690562</v>
      </c>
    </row>
    <row r="237" spans="3:186">
      <c r="C237" s="120"/>
      <c r="D237" s="127"/>
      <c r="E237" s="118" t="s">
        <v>891</v>
      </c>
      <c r="F237" s="118" t="s">
        <v>892</v>
      </c>
      <c r="G237" s="118" t="s">
        <v>893</v>
      </c>
      <c r="H237" s="118" t="s">
        <v>894</v>
      </c>
      <c r="I237" s="118" t="s">
        <v>895</v>
      </c>
      <c r="J237" s="118">
        <v>108</v>
      </c>
      <c r="K237" s="118" t="s">
        <v>289</v>
      </c>
      <c r="L237" s="118" t="s">
        <v>269</v>
      </c>
      <c r="M237" s="118" t="s">
        <v>321</v>
      </c>
      <c r="N237" s="118" t="s">
        <v>262</v>
      </c>
      <c r="O237" s="119">
        <v>205.28402</v>
      </c>
      <c r="P237" s="119">
        <v>127.78398925175701</v>
      </c>
      <c r="Q237" s="119">
        <v>689.689875762459</v>
      </c>
      <c r="R237" s="119">
        <v>475.27528050000001</v>
      </c>
      <c r="S237" s="119">
        <v>0</v>
      </c>
      <c r="T237" s="119">
        <v>0</v>
      </c>
      <c r="U237" s="119">
        <v>0</v>
      </c>
      <c r="V237" s="119">
        <v>0</v>
      </c>
      <c r="W237" s="119">
        <v>0</v>
      </c>
      <c r="X237" s="119">
        <v>0</v>
      </c>
      <c r="Y237" s="119">
        <v>0</v>
      </c>
      <c r="Z237" s="119"/>
      <c r="AA237" s="119"/>
      <c r="AB237" s="119"/>
      <c r="AC237" s="119"/>
      <c r="AD237" s="119"/>
      <c r="AE237" s="119"/>
      <c r="AF237" s="119"/>
      <c r="AG237" s="119"/>
      <c r="AH237" s="119"/>
      <c r="AI237" s="119"/>
      <c r="AJ237" s="119"/>
      <c r="AK237" s="119"/>
      <c r="AL237" s="119"/>
      <c r="AM237" s="119"/>
      <c r="AN237" s="119"/>
      <c r="AO237" s="119"/>
      <c r="AP237" s="119"/>
      <c r="AQ237" s="119"/>
      <c r="AR237" s="119"/>
      <c r="AS237" s="119"/>
      <c r="AT237" s="119"/>
      <c r="AU237" s="119"/>
      <c r="AV237" s="119"/>
      <c r="AW237" s="119"/>
      <c r="AX237" s="119"/>
      <c r="AY237" s="119"/>
      <c r="AZ237" s="119"/>
      <c r="BA237" s="119"/>
      <c r="BB237" s="119"/>
      <c r="BD237" s="100">
        <v>1498.0331655142161</v>
      </c>
      <c r="BF237" s="120">
        <v>2</v>
      </c>
      <c r="BH237" s="43">
        <v>251689.22</v>
      </c>
      <c r="BI237" s="43">
        <v>0</v>
      </c>
      <c r="BJ237" s="43">
        <v>0</v>
      </c>
      <c r="BL237" s="43" t="s">
        <v>263</v>
      </c>
      <c r="BM237" s="43">
        <v>0</v>
      </c>
      <c r="BN237" s="121" t="s">
        <v>263</v>
      </c>
      <c r="BP237" s="122">
        <v>1</v>
      </c>
      <c r="BQ237" s="38" t="s">
        <v>111</v>
      </c>
      <c r="BR237" s="96">
        <v>80</v>
      </c>
      <c r="BT237" s="43">
        <v>0</v>
      </c>
      <c r="BU237" s="43">
        <v>0</v>
      </c>
      <c r="BW237" s="38"/>
      <c r="BX237" s="48">
        <v>0</v>
      </c>
      <c r="BY237" s="48">
        <v>0</v>
      </c>
      <c r="BZ237" s="48">
        <v>0</v>
      </c>
      <c r="CA237" s="48">
        <v>0</v>
      </c>
      <c r="CB237" s="48">
        <v>0</v>
      </c>
      <c r="CC237" s="48">
        <v>0</v>
      </c>
      <c r="CD237" s="48">
        <v>0</v>
      </c>
      <c r="CE237" s="48">
        <v>0</v>
      </c>
      <c r="CF237" s="48"/>
      <c r="CG237" s="48"/>
      <c r="CH237" s="48"/>
      <c r="CI237" s="48">
        <v>0</v>
      </c>
      <c r="CJ237" s="48">
        <v>0</v>
      </c>
      <c r="CK237" s="48">
        <v>0</v>
      </c>
      <c r="CL237" s="48"/>
      <c r="CM237" s="48">
        <v>0</v>
      </c>
      <c r="CO237" s="123">
        <v>0.22233687272032313</v>
      </c>
      <c r="CP237" s="123">
        <v>0.68273380627266911</v>
      </c>
      <c r="CQ237" s="123">
        <v>1</v>
      </c>
      <c r="CR237" s="123">
        <v>1</v>
      </c>
      <c r="CS237" s="123">
        <v>1</v>
      </c>
      <c r="CT237" s="123">
        <v>1</v>
      </c>
      <c r="CU237" s="123">
        <v>1</v>
      </c>
      <c r="CV237" s="123">
        <v>1</v>
      </c>
      <c r="CW237" s="123">
        <v>1</v>
      </c>
      <c r="CX237" s="123">
        <v>1</v>
      </c>
      <c r="CZ237" s="2">
        <v>2014</v>
      </c>
      <c r="DA237" s="124">
        <v>41850</v>
      </c>
      <c r="DC237" s="125">
        <v>1</v>
      </c>
      <c r="DD237" s="125">
        <v>1</v>
      </c>
      <c r="DE237" s="125">
        <v>1</v>
      </c>
      <c r="DF237" s="125">
        <v>0.98750000000000004</v>
      </c>
      <c r="DG237" s="125">
        <v>0.97499999999999998</v>
      </c>
      <c r="DH237" s="125">
        <v>0.96250000000000002</v>
      </c>
      <c r="DI237" s="125">
        <v>0.95</v>
      </c>
      <c r="DJ237" s="125">
        <v>0.9375</v>
      </c>
      <c r="DK237" s="125">
        <v>0.92500000000000004</v>
      </c>
      <c r="DL237" s="125">
        <v>0.91249999999999998</v>
      </c>
      <c r="DM237" s="125">
        <v>0.9</v>
      </c>
      <c r="DN237" s="125">
        <v>0.88749999999999996</v>
      </c>
      <c r="DO237" s="125">
        <v>0.875</v>
      </c>
      <c r="DP237" s="125">
        <v>0.86250000000000004</v>
      </c>
      <c r="DQ237" s="125">
        <v>0.85</v>
      </c>
      <c r="DR237" s="125">
        <v>0.83750000000000002</v>
      </c>
      <c r="DS237" s="125">
        <v>0.82499999999999996</v>
      </c>
      <c r="DT237" s="125">
        <v>0.8125</v>
      </c>
      <c r="DU237" s="125">
        <v>0.8</v>
      </c>
      <c r="DV237" s="125">
        <v>0.78749999999999998</v>
      </c>
      <c r="DW237" s="125">
        <v>0.77500000000000002</v>
      </c>
      <c r="DX237" s="125">
        <v>0.76249999999999996</v>
      </c>
      <c r="DY237" s="125">
        <v>0.75</v>
      </c>
      <c r="DZ237" s="125">
        <v>0.73750000000000004</v>
      </c>
      <c r="EA237" s="125">
        <v>0.72499999999999998</v>
      </c>
      <c r="EB237" s="125">
        <v>0.71250000000000002</v>
      </c>
      <c r="EC237" s="125">
        <v>0.7</v>
      </c>
      <c r="ED237" s="125">
        <v>0.6875</v>
      </c>
      <c r="EE237" s="125">
        <v>0.67500000000000004</v>
      </c>
      <c r="EF237" s="125">
        <v>0.66249999999999998</v>
      </c>
      <c r="EG237" s="125">
        <v>0.65</v>
      </c>
      <c r="EH237" s="125">
        <v>0.63749999999999996</v>
      </c>
      <c r="EI237" s="125">
        <v>0.625</v>
      </c>
      <c r="EJ237" s="125">
        <v>0.61250000000000004</v>
      </c>
      <c r="EK237" s="125">
        <v>0.6</v>
      </c>
      <c r="EL237" s="125">
        <v>0.58750000000000002</v>
      </c>
      <c r="EM237" s="125">
        <v>0.57499999999999996</v>
      </c>
      <c r="EN237" s="125">
        <v>0.5625</v>
      </c>
      <c r="EO237" s="125">
        <v>0.55000000000000004</v>
      </c>
      <c r="ER237" s="126">
        <v>379473.20925175701</v>
      </c>
      <c r="ES237" s="126">
        <v>941379.09576245898</v>
      </c>
      <c r="ET237" s="126">
        <v>1416654.376262459</v>
      </c>
      <c r="EU237" s="126">
        <v>1398946.1965591784</v>
      </c>
      <c r="EV237" s="126">
        <v>1381238.0168558974</v>
      </c>
      <c r="EW237" s="126">
        <v>1363529.8371526168</v>
      </c>
      <c r="EX237" s="126">
        <v>1345821.657449336</v>
      </c>
      <c r="EY237" s="126">
        <v>1328113.4777460552</v>
      </c>
      <c r="EZ237" s="126">
        <v>1310405.2980427747</v>
      </c>
      <c r="FA237" s="126">
        <v>1292697.1183394939</v>
      </c>
      <c r="FB237" s="126">
        <v>1274988.9386362131</v>
      </c>
      <c r="FC237" s="126">
        <v>1257280.7589329323</v>
      </c>
      <c r="FD237" s="126">
        <v>1239572.5792296515</v>
      </c>
      <c r="FE237" s="126">
        <v>1221864.3995263709</v>
      </c>
      <c r="FF237" s="126">
        <v>1204156.2198230901</v>
      </c>
      <c r="FG237" s="126">
        <v>1186448.0401198093</v>
      </c>
      <c r="FH237" s="126">
        <v>1168739.8604165285</v>
      </c>
      <c r="FI237" s="126">
        <v>1151031.680713248</v>
      </c>
      <c r="FJ237" s="126">
        <v>1133323.5010099672</v>
      </c>
      <c r="FK237" s="126">
        <v>1115615.3213066864</v>
      </c>
      <c r="FL237" s="126">
        <v>1097907.1416034058</v>
      </c>
      <c r="FM237" s="126">
        <v>1080198.9619001248</v>
      </c>
      <c r="FN237" s="126">
        <v>1062490.7821968442</v>
      </c>
      <c r="FO237" s="126">
        <v>1044782.6024935636</v>
      </c>
      <c r="FP237" s="126">
        <v>1027074.4227902828</v>
      </c>
      <c r="FQ237" s="126">
        <v>1009366.2430870021</v>
      </c>
      <c r="FR237" s="126">
        <v>991658.06338372116</v>
      </c>
      <c r="FS237" s="126">
        <v>973949.88368044049</v>
      </c>
      <c r="FT237" s="126">
        <v>956241.70397715992</v>
      </c>
      <c r="FU237" s="126">
        <v>938533.52427387901</v>
      </c>
      <c r="FV237" s="126">
        <v>920825.34457059833</v>
      </c>
      <c r="FW237" s="126">
        <v>903117.16486731754</v>
      </c>
      <c r="FX237" s="126">
        <v>885408.98516403686</v>
      </c>
      <c r="FY237" s="126">
        <v>867700.80546075618</v>
      </c>
      <c r="FZ237" s="126">
        <v>849992.62575747538</v>
      </c>
      <c r="GA237" s="126">
        <v>832284.4460541947</v>
      </c>
      <c r="GB237" s="126">
        <v>814576.26635091379</v>
      </c>
      <c r="GC237" s="126">
        <v>796868.08664763323</v>
      </c>
      <c r="GD237" s="126">
        <v>779159.90694435255</v>
      </c>
    </row>
    <row r="238" spans="3:186">
      <c r="C238" s="120"/>
      <c r="D238" s="127"/>
      <c r="E238" s="118" t="s">
        <v>891</v>
      </c>
      <c r="F238" s="118" t="s">
        <v>892</v>
      </c>
      <c r="G238" s="118" t="s">
        <v>896</v>
      </c>
      <c r="H238" s="118" t="s">
        <v>897</v>
      </c>
      <c r="I238" s="118" t="s">
        <v>898</v>
      </c>
      <c r="J238" s="118">
        <v>123</v>
      </c>
      <c r="K238" s="118" t="s">
        <v>260</v>
      </c>
      <c r="L238" s="118" t="s">
        <v>260</v>
      </c>
      <c r="M238" s="118" t="s">
        <v>321</v>
      </c>
      <c r="N238" s="118" t="s">
        <v>262</v>
      </c>
      <c r="O238" s="119">
        <v>318.97149000000002</v>
      </c>
      <c r="P238" s="119">
        <v>470.27432179429002</v>
      </c>
      <c r="Q238" s="119">
        <v>2340.5985340238799</v>
      </c>
      <c r="R238" s="119">
        <v>0</v>
      </c>
      <c r="S238" s="119">
        <v>0</v>
      </c>
      <c r="T238" s="119">
        <v>0</v>
      </c>
      <c r="U238" s="119">
        <v>0</v>
      </c>
      <c r="V238" s="119">
        <v>0</v>
      </c>
      <c r="W238" s="119">
        <v>0</v>
      </c>
      <c r="X238" s="119">
        <v>0</v>
      </c>
      <c r="Y238" s="119">
        <v>0</v>
      </c>
      <c r="Z238" s="119"/>
      <c r="AA238" s="119"/>
      <c r="AB238" s="119"/>
      <c r="AC238" s="119"/>
      <c r="AD238" s="119"/>
      <c r="AE238" s="119"/>
      <c r="AF238" s="119"/>
      <c r="AG238" s="119"/>
      <c r="AH238" s="119"/>
      <c r="AI238" s="119"/>
      <c r="AJ238" s="119"/>
      <c r="AK238" s="119"/>
      <c r="AL238" s="119"/>
      <c r="AM238" s="119"/>
      <c r="AN238" s="119"/>
      <c r="AO238" s="119"/>
      <c r="AP238" s="119"/>
      <c r="AQ238" s="119"/>
      <c r="AR238" s="119"/>
      <c r="AS238" s="119"/>
      <c r="AT238" s="119"/>
      <c r="AU238" s="119"/>
      <c r="AV238" s="119"/>
      <c r="AW238" s="119"/>
      <c r="AX238" s="119"/>
      <c r="AY238" s="119"/>
      <c r="AZ238" s="119"/>
      <c r="BA238" s="119"/>
      <c r="BB238" s="119"/>
      <c r="BD238" s="100">
        <v>3129.84434581817</v>
      </c>
      <c r="BF238" s="120">
        <v>2</v>
      </c>
      <c r="BH238" s="43">
        <v>945189.84</v>
      </c>
      <c r="BI238" s="43">
        <v>0</v>
      </c>
      <c r="BJ238" s="43">
        <v>0</v>
      </c>
      <c r="BL238" s="43" t="s">
        <v>263</v>
      </c>
      <c r="BM238" s="43">
        <v>0</v>
      </c>
      <c r="BN238" s="121" t="s">
        <v>263</v>
      </c>
      <c r="BP238" s="122">
        <v>1</v>
      </c>
      <c r="BQ238" s="38" t="s">
        <v>111</v>
      </c>
      <c r="BR238" s="96">
        <v>80</v>
      </c>
      <c r="BT238" s="43">
        <v>0</v>
      </c>
      <c r="BU238" s="43">
        <v>0</v>
      </c>
      <c r="BW238" s="38"/>
      <c r="BX238" s="48">
        <v>0</v>
      </c>
      <c r="BY238" s="48">
        <v>0</v>
      </c>
      <c r="BZ238" s="48">
        <v>0</v>
      </c>
      <c r="CA238" s="48">
        <v>0</v>
      </c>
      <c r="CB238" s="48">
        <v>0</v>
      </c>
      <c r="CC238" s="48">
        <v>0</v>
      </c>
      <c r="CD238" s="48">
        <v>0</v>
      </c>
      <c r="CE238" s="48">
        <v>0</v>
      </c>
      <c r="CF238" s="48"/>
      <c r="CG238" s="48"/>
      <c r="CH238" s="48"/>
      <c r="CI238" s="48">
        <v>0</v>
      </c>
      <c r="CJ238" s="48">
        <v>0</v>
      </c>
      <c r="CK238" s="48">
        <v>0</v>
      </c>
      <c r="CL238" s="48"/>
      <c r="CM238" s="48">
        <v>0</v>
      </c>
      <c r="CO238" s="123">
        <v>0.25216775168030725</v>
      </c>
      <c r="CP238" s="123">
        <v>1</v>
      </c>
      <c r="CQ238" s="123">
        <v>1</v>
      </c>
      <c r="CR238" s="123">
        <v>1</v>
      </c>
      <c r="CS238" s="123">
        <v>1</v>
      </c>
      <c r="CT238" s="123">
        <v>1</v>
      </c>
      <c r="CU238" s="123">
        <v>1</v>
      </c>
      <c r="CV238" s="123">
        <v>1</v>
      </c>
      <c r="CW238" s="123">
        <v>1</v>
      </c>
      <c r="CX238" s="123">
        <v>1</v>
      </c>
      <c r="CZ238" s="2">
        <v>2013</v>
      </c>
      <c r="DA238" s="124">
        <v>41485</v>
      </c>
      <c r="DC238" s="125">
        <v>1</v>
      </c>
      <c r="DD238" s="125">
        <v>1</v>
      </c>
      <c r="DE238" s="125">
        <v>0.98750000000000004</v>
      </c>
      <c r="DF238" s="125">
        <v>0.97499999999999998</v>
      </c>
      <c r="DG238" s="125">
        <v>0.96250000000000002</v>
      </c>
      <c r="DH238" s="125">
        <v>0.95</v>
      </c>
      <c r="DI238" s="125">
        <v>0.9375</v>
      </c>
      <c r="DJ238" s="125">
        <v>0.92500000000000004</v>
      </c>
      <c r="DK238" s="125">
        <v>0.91249999999999998</v>
      </c>
      <c r="DL238" s="125">
        <v>0.9</v>
      </c>
      <c r="DM238" s="125">
        <v>0.88749999999999996</v>
      </c>
      <c r="DN238" s="125">
        <v>0.875</v>
      </c>
      <c r="DO238" s="125">
        <v>0.86250000000000004</v>
      </c>
      <c r="DP238" s="125">
        <v>0.85</v>
      </c>
      <c r="DQ238" s="125">
        <v>0.83750000000000002</v>
      </c>
      <c r="DR238" s="125">
        <v>0.82499999999999996</v>
      </c>
      <c r="DS238" s="125">
        <v>0.8125</v>
      </c>
      <c r="DT238" s="125">
        <v>0.8</v>
      </c>
      <c r="DU238" s="125">
        <v>0.78749999999999998</v>
      </c>
      <c r="DV238" s="125">
        <v>0.77500000000000002</v>
      </c>
      <c r="DW238" s="125">
        <v>0.76249999999999996</v>
      </c>
      <c r="DX238" s="125">
        <v>0.75</v>
      </c>
      <c r="DY238" s="125">
        <v>0.73750000000000004</v>
      </c>
      <c r="DZ238" s="125">
        <v>0.72499999999999998</v>
      </c>
      <c r="EA238" s="125">
        <v>0.71250000000000002</v>
      </c>
      <c r="EB238" s="125">
        <v>0.7</v>
      </c>
      <c r="EC238" s="125">
        <v>0.6875</v>
      </c>
      <c r="ED238" s="125">
        <v>0.67500000000000004</v>
      </c>
      <c r="EE238" s="125">
        <v>0.66249999999999998</v>
      </c>
      <c r="EF238" s="125">
        <v>0.65</v>
      </c>
      <c r="EG238" s="125">
        <v>0.63749999999999996</v>
      </c>
      <c r="EH238" s="125">
        <v>0.625</v>
      </c>
      <c r="EI238" s="125">
        <v>0.61250000000000004</v>
      </c>
      <c r="EJ238" s="125">
        <v>0.6</v>
      </c>
      <c r="EK238" s="125">
        <v>0.58750000000000002</v>
      </c>
      <c r="EL238" s="125">
        <v>0.57499999999999996</v>
      </c>
      <c r="EM238" s="125">
        <v>0.5625</v>
      </c>
      <c r="EN238" s="125">
        <v>0.55000000000000004</v>
      </c>
      <c r="EO238" s="125">
        <v>0.53749999999999998</v>
      </c>
      <c r="ER238" s="126">
        <v>1415464.1617942899</v>
      </c>
      <c r="ES238" s="126">
        <v>3285788.3740238799</v>
      </c>
      <c r="ET238" s="126">
        <v>3244716.0193485813</v>
      </c>
      <c r="EU238" s="126">
        <v>3203643.6646732828</v>
      </c>
      <c r="EV238" s="126">
        <v>3162571.3099979847</v>
      </c>
      <c r="EW238" s="126">
        <v>3121498.9553226857</v>
      </c>
      <c r="EX238" s="126">
        <v>3080426.6006473876</v>
      </c>
      <c r="EY238" s="126">
        <v>3039354.245972089</v>
      </c>
      <c r="EZ238" s="126">
        <v>2998281.8912967904</v>
      </c>
      <c r="FA238" s="126">
        <v>2957209.5366214919</v>
      </c>
      <c r="FB238" s="126">
        <v>2916137.1819461933</v>
      </c>
      <c r="FC238" s="126">
        <v>2875064.8272708948</v>
      </c>
      <c r="FD238" s="126">
        <v>2833992.4725955967</v>
      </c>
      <c r="FE238" s="126">
        <v>2792920.1179202977</v>
      </c>
      <c r="FF238" s="126">
        <v>2751847.7632449996</v>
      </c>
      <c r="FG238" s="126">
        <v>2710775.4085697006</v>
      </c>
      <c r="FH238" s="126">
        <v>2669703.0538944025</v>
      </c>
      <c r="FI238" s="126">
        <v>2628630.6992191039</v>
      </c>
      <c r="FJ238" s="126">
        <v>2587558.3445438053</v>
      </c>
      <c r="FK238" s="126">
        <v>2546485.9898685068</v>
      </c>
      <c r="FL238" s="126">
        <v>2505413.6351932082</v>
      </c>
      <c r="FM238" s="126">
        <v>2464341.2805179097</v>
      </c>
      <c r="FN238" s="126">
        <v>2423268.9258426116</v>
      </c>
      <c r="FO238" s="126">
        <v>2382196.571167313</v>
      </c>
      <c r="FP238" s="126">
        <v>2341124.2164920145</v>
      </c>
      <c r="FQ238" s="126">
        <v>2300051.8618167159</v>
      </c>
      <c r="FR238" s="126">
        <v>2258979.5071414174</v>
      </c>
      <c r="FS238" s="126">
        <v>2217907.1524661193</v>
      </c>
      <c r="FT238" s="126">
        <v>2176834.7977908202</v>
      </c>
      <c r="FU238" s="126">
        <v>2135762.4431155222</v>
      </c>
      <c r="FV238" s="126">
        <v>2094690.0884402234</v>
      </c>
      <c r="FW238" s="126">
        <v>2053617.733764925</v>
      </c>
      <c r="FX238" s="126">
        <v>2012545.3790896265</v>
      </c>
      <c r="FY238" s="126">
        <v>1971473.0244143279</v>
      </c>
      <c r="FZ238" s="126">
        <v>1930400.6697390296</v>
      </c>
      <c r="GA238" s="126">
        <v>1889328.3150637308</v>
      </c>
      <c r="GB238" s="126">
        <v>1848255.9603884325</v>
      </c>
      <c r="GC238" s="126">
        <v>1807183.6057131342</v>
      </c>
      <c r="GD238" s="126">
        <v>1766111.2510378354</v>
      </c>
    </row>
    <row r="239" spans="3:186">
      <c r="C239" s="120"/>
      <c r="D239" s="127"/>
      <c r="E239" s="118" t="s">
        <v>891</v>
      </c>
      <c r="F239" s="118" t="s">
        <v>892</v>
      </c>
      <c r="G239" s="118" t="s">
        <v>899</v>
      </c>
      <c r="H239" s="118" t="s">
        <v>900</v>
      </c>
      <c r="I239" s="118" t="s">
        <v>899</v>
      </c>
      <c r="J239" s="118">
        <v>0</v>
      </c>
      <c r="K239" s="118" t="s">
        <v>260</v>
      </c>
      <c r="L239" s="118" t="s">
        <v>260</v>
      </c>
      <c r="M239" s="118" t="s">
        <v>321</v>
      </c>
      <c r="N239" s="118" t="s">
        <v>262</v>
      </c>
      <c r="O239" s="119">
        <v>0</v>
      </c>
      <c r="P239" s="119">
        <v>14.632079371641201</v>
      </c>
      <c r="Q239" s="119">
        <v>0</v>
      </c>
      <c r="R239" s="119">
        <v>0</v>
      </c>
      <c r="S239" s="119">
        <v>0</v>
      </c>
      <c r="T239" s="119">
        <v>0</v>
      </c>
      <c r="U239" s="119">
        <v>0</v>
      </c>
      <c r="V239" s="119">
        <v>0</v>
      </c>
      <c r="W239" s="119">
        <v>0</v>
      </c>
      <c r="X239" s="119">
        <v>0</v>
      </c>
      <c r="Y239" s="119">
        <v>0</v>
      </c>
      <c r="Z239" s="119"/>
      <c r="AA239" s="119"/>
      <c r="AB239" s="119"/>
      <c r="AC239" s="119"/>
      <c r="AD239" s="119"/>
      <c r="AE239" s="119"/>
      <c r="AF239" s="119"/>
      <c r="AG239" s="119"/>
      <c r="AH239" s="119"/>
      <c r="AI239" s="119"/>
      <c r="AJ239" s="119"/>
      <c r="AK239" s="119"/>
      <c r="AL239" s="119"/>
      <c r="AM239" s="119"/>
      <c r="AN239" s="119"/>
      <c r="AO239" s="119"/>
      <c r="AP239" s="119"/>
      <c r="AQ239" s="119"/>
      <c r="AR239" s="119"/>
      <c r="AS239" s="119"/>
      <c r="AT239" s="119"/>
      <c r="AU239" s="119"/>
      <c r="AV239" s="119"/>
      <c r="AW239" s="119"/>
      <c r="AX239" s="119"/>
      <c r="AY239" s="119"/>
      <c r="AZ239" s="119"/>
      <c r="BA239" s="119"/>
      <c r="BB239" s="119"/>
      <c r="BD239" s="100">
        <v>14.632079371641201</v>
      </c>
      <c r="BF239" s="120">
        <v>2</v>
      </c>
      <c r="BH239" s="43">
        <v>0</v>
      </c>
      <c r="BI239" s="43">
        <v>0</v>
      </c>
      <c r="BJ239" s="43">
        <v>0</v>
      </c>
      <c r="BL239" s="43" t="s">
        <v>263</v>
      </c>
      <c r="BM239" s="43">
        <v>0</v>
      </c>
      <c r="BN239" s="121" t="s">
        <v>263</v>
      </c>
      <c r="BP239" s="122">
        <v>1</v>
      </c>
      <c r="BQ239" s="38" t="s">
        <v>111</v>
      </c>
      <c r="BR239" s="96">
        <v>80</v>
      </c>
      <c r="BT239" s="43">
        <v>0</v>
      </c>
      <c r="BU239" s="43">
        <v>0</v>
      </c>
      <c r="BW239" s="38"/>
      <c r="BX239" s="48">
        <v>0</v>
      </c>
      <c r="BY239" s="48">
        <v>0</v>
      </c>
      <c r="BZ239" s="48">
        <v>0</v>
      </c>
      <c r="CA239" s="48">
        <v>0</v>
      </c>
      <c r="CB239" s="48">
        <v>0</v>
      </c>
      <c r="CC239" s="48">
        <v>0</v>
      </c>
      <c r="CD239" s="48">
        <v>0</v>
      </c>
      <c r="CE239" s="48">
        <v>0</v>
      </c>
      <c r="CF239" s="48"/>
      <c r="CG239" s="48"/>
      <c r="CH239" s="48"/>
      <c r="CI239" s="48">
        <v>0</v>
      </c>
      <c r="CJ239" s="48">
        <v>0</v>
      </c>
      <c r="CK239" s="48">
        <v>0</v>
      </c>
      <c r="CL239" s="48"/>
      <c r="CM239" s="48">
        <v>0</v>
      </c>
      <c r="CO239" s="123">
        <v>1</v>
      </c>
      <c r="CP239" s="123">
        <v>1</v>
      </c>
      <c r="CQ239" s="123">
        <v>1</v>
      </c>
      <c r="CR239" s="123">
        <v>1</v>
      </c>
      <c r="CS239" s="123">
        <v>1</v>
      </c>
      <c r="CT239" s="123">
        <v>1</v>
      </c>
      <c r="CU239" s="123">
        <v>1</v>
      </c>
      <c r="CV239" s="123">
        <v>1</v>
      </c>
      <c r="CW239" s="123">
        <v>1</v>
      </c>
      <c r="CX239" s="123">
        <v>1</v>
      </c>
      <c r="CZ239" s="2">
        <v>2012</v>
      </c>
      <c r="DA239" s="124">
        <v>41120</v>
      </c>
      <c r="DC239" s="125">
        <v>1</v>
      </c>
      <c r="DD239" s="125">
        <v>0.98750000000000004</v>
      </c>
      <c r="DE239" s="125">
        <v>0.97499999999999998</v>
      </c>
      <c r="DF239" s="125">
        <v>0.96250000000000002</v>
      </c>
      <c r="DG239" s="125">
        <v>0.95</v>
      </c>
      <c r="DH239" s="125">
        <v>0.9375</v>
      </c>
      <c r="DI239" s="125">
        <v>0.92500000000000004</v>
      </c>
      <c r="DJ239" s="125">
        <v>0.91249999999999998</v>
      </c>
      <c r="DK239" s="125">
        <v>0.9</v>
      </c>
      <c r="DL239" s="125">
        <v>0.88749999999999996</v>
      </c>
      <c r="DM239" s="125">
        <v>0.875</v>
      </c>
      <c r="DN239" s="125">
        <v>0.86250000000000004</v>
      </c>
      <c r="DO239" s="125">
        <v>0.85</v>
      </c>
      <c r="DP239" s="125">
        <v>0.83750000000000002</v>
      </c>
      <c r="DQ239" s="125">
        <v>0.82499999999999996</v>
      </c>
      <c r="DR239" s="125">
        <v>0.8125</v>
      </c>
      <c r="DS239" s="125">
        <v>0.8</v>
      </c>
      <c r="DT239" s="125">
        <v>0.78749999999999998</v>
      </c>
      <c r="DU239" s="125">
        <v>0.77500000000000002</v>
      </c>
      <c r="DV239" s="125">
        <v>0.76249999999999996</v>
      </c>
      <c r="DW239" s="125">
        <v>0.75</v>
      </c>
      <c r="DX239" s="125">
        <v>0.73750000000000004</v>
      </c>
      <c r="DY239" s="125">
        <v>0.72499999999999998</v>
      </c>
      <c r="DZ239" s="125">
        <v>0.71250000000000002</v>
      </c>
      <c r="EA239" s="125">
        <v>0.7</v>
      </c>
      <c r="EB239" s="125">
        <v>0.6875</v>
      </c>
      <c r="EC239" s="125">
        <v>0.67500000000000004</v>
      </c>
      <c r="ED239" s="125">
        <v>0.66249999999999998</v>
      </c>
      <c r="EE239" s="125">
        <v>0.65</v>
      </c>
      <c r="EF239" s="125">
        <v>0.63749999999999996</v>
      </c>
      <c r="EG239" s="125">
        <v>0.625</v>
      </c>
      <c r="EH239" s="125">
        <v>0.61250000000000004</v>
      </c>
      <c r="EI239" s="125">
        <v>0.6</v>
      </c>
      <c r="EJ239" s="125">
        <v>0.58750000000000002</v>
      </c>
      <c r="EK239" s="125">
        <v>0.57499999999999996</v>
      </c>
      <c r="EL239" s="125">
        <v>0.5625</v>
      </c>
      <c r="EM239" s="125">
        <v>0.55000000000000004</v>
      </c>
      <c r="EN239" s="125">
        <v>0.53749999999999998</v>
      </c>
      <c r="EO239" s="125">
        <v>0.52500000000000002</v>
      </c>
      <c r="ER239" s="126">
        <v>14632.079371641201</v>
      </c>
      <c r="ES239" s="126">
        <v>0</v>
      </c>
      <c r="ET239" s="126">
        <v>0</v>
      </c>
      <c r="EU239" s="126">
        <v>0</v>
      </c>
      <c r="EV239" s="126">
        <v>0</v>
      </c>
      <c r="EW239" s="126">
        <v>0</v>
      </c>
      <c r="EX239" s="126">
        <v>0</v>
      </c>
      <c r="EY239" s="126">
        <v>0</v>
      </c>
      <c r="EZ239" s="126">
        <v>0</v>
      </c>
      <c r="FA239" s="126">
        <v>0</v>
      </c>
      <c r="FB239" s="126">
        <v>0</v>
      </c>
      <c r="FC239" s="126">
        <v>0</v>
      </c>
      <c r="FD239" s="126">
        <v>0</v>
      </c>
      <c r="FE239" s="126">
        <v>0</v>
      </c>
      <c r="FF239" s="126">
        <v>0</v>
      </c>
      <c r="FG239" s="126">
        <v>0</v>
      </c>
      <c r="FH239" s="126">
        <v>0</v>
      </c>
      <c r="FI239" s="126">
        <v>0</v>
      </c>
      <c r="FJ239" s="126">
        <v>0</v>
      </c>
      <c r="FK239" s="126">
        <v>0</v>
      </c>
      <c r="FL239" s="126">
        <v>0</v>
      </c>
      <c r="FM239" s="126">
        <v>0</v>
      </c>
      <c r="FN239" s="126">
        <v>0</v>
      </c>
      <c r="FO239" s="126">
        <v>0</v>
      </c>
      <c r="FP239" s="126">
        <v>0</v>
      </c>
      <c r="FQ239" s="126">
        <v>0</v>
      </c>
      <c r="FR239" s="126">
        <v>0</v>
      </c>
      <c r="FS239" s="126">
        <v>0</v>
      </c>
      <c r="FT239" s="126">
        <v>0</v>
      </c>
      <c r="FU239" s="126">
        <v>0</v>
      </c>
      <c r="FV239" s="126">
        <v>0</v>
      </c>
      <c r="FW239" s="126">
        <v>0</v>
      </c>
      <c r="FX239" s="126">
        <v>0</v>
      </c>
      <c r="FY239" s="126">
        <v>0</v>
      </c>
      <c r="FZ239" s="126">
        <v>0</v>
      </c>
      <c r="GA239" s="126">
        <v>0</v>
      </c>
      <c r="GB239" s="126">
        <v>0</v>
      </c>
      <c r="GC239" s="126">
        <v>0</v>
      </c>
      <c r="GD239" s="126">
        <v>0</v>
      </c>
    </row>
    <row r="240" spans="3:186">
      <c r="C240" s="120"/>
      <c r="D240" s="127"/>
      <c r="E240" s="118" t="s">
        <v>891</v>
      </c>
      <c r="F240" s="118" t="s">
        <v>892</v>
      </c>
      <c r="G240" s="118" t="s">
        <v>901</v>
      </c>
      <c r="H240" s="118" t="s">
        <v>902</v>
      </c>
      <c r="I240" s="118" t="s">
        <v>901</v>
      </c>
      <c r="J240" s="118">
        <v>66</v>
      </c>
      <c r="K240" s="118" t="s">
        <v>260</v>
      </c>
      <c r="L240" s="118" t="s">
        <v>260</v>
      </c>
      <c r="M240" s="118" t="s">
        <v>321</v>
      </c>
      <c r="N240" s="118" t="s">
        <v>262</v>
      </c>
      <c r="O240" s="119">
        <v>0</v>
      </c>
      <c r="P240" s="119">
        <v>14.632079371641201</v>
      </c>
      <c r="Q240" s="119">
        <v>0</v>
      </c>
      <c r="R240" s="119">
        <v>0</v>
      </c>
      <c r="S240" s="119">
        <v>0</v>
      </c>
      <c r="T240" s="119">
        <v>0</v>
      </c>
      <c r="U240" s="119">
        <v>0</v>
      </c>
      <c r="V240" s="119">
        <v>0</v>
      </c>
      <c r="W240" s="119">
        <v>0</v>
      </c>
      <c r="X240" s="119">
        <v>0</v>
      </c>
      <c r="Y240" s="119">
        <v>0</v>
      </c>
      <c r="Z240" s="119"/>
      <c r="AA240" s="119"/>
      <c r="AB240" s="119"/>
      <c r="AC240" s="119"/>
      <c r="AD240" s="119"/>
      <c r="AE240" s="119"/>
      <c r="AF240" s="119"/>
      <c r="AG240" s="119"/>
      <c r="AH240" s="119"/>
      <c r="AI240" s="119"/>
      <c r="AJ240" s="119"/>
      <c r="AK240" s="119"/>
      <c r="AL240" s="119"/>
      <c r="AM240" s="119"/>
      <c r="AN240" s="119"/>
      <c r="AO240" s="119"/>
      <c r="AP240" s="119"/>
      <c r="AQ240" s="119"/>
      <c r="AR240" s="119"/>
      <c r="AS240" s="119"/>
      <c r="AT240" s="119"/>
      <c r="AU240" s="119"/>
      <c r="AV240" s="119"/>
      <c r="AW240" s="119"/>
      <c r="AX240" s="119"/>
      <c r="AY240" s="119"/>
      <c r="AZ240" s="119"/>
      <c r="BA240" s="119"/>
      <c r="BB240" s="119"/>
      <c r="BD240" s="100">
        <v>14.632079371641201</v>
      </c>
      <c r="BF240" s="120">
        <v>2</v>
      </c>
      <c r="BH240" s="43">
        <v>0</v>
      </c>
      <c r="BI240" s="43">
        <v>0</v>
      </c>
      <c r="BJ240" s="43">
        <v>0</v>
      </c>
      <c r="BL240" s="43" t="s">
        <v>263</v>
      </c>
      <c r="BM240" s="43">
        <v>0</v>
      </c>
      <c r="BN240" s="121" t="s">
        <v>263</v>
      </c>
      <c r="BP240" s="122">
        <v>1</v>
      </c>
      <c r="BQ240" s="38" t="s">
        <v>111</v>
      </c>
      <c r="BR240" s="96">
        <v>80</v>
      </c>
      <c r="BT240" s="43">
        <v>0</v>
      </c>
      <c r="BU240" s="43">
        <v>0</v>
      </c>
      <c r="BW240" s="38"/>
      <c r="BX240" s="48">
        <v>0</v>
      </c>
      <c r="BY240" s="48">
        <v>0</v>
      </c>
      <c r="BZ240" s="48">
        <v>0</v>
      </c>
      <c r="CA240" s="48">
        <v>0</v>
      </c>
      <c r="CB240" s="48">
        <v>0</v>
      </c>
      <c r="CC240" s="48">
        <v>0</v>
      </c>
      <c r="CD240" s="48">
        <v>0</v>
      </c>
      <c r="CE240" s="48">
        <v>0</v>
      </c>
      <c r="CF240" s="48"/>
      <c r="CG240" s="48"/>
      <c r="CH240" s="48"/>
      <c r="CI240" s="48">
        <v>0</v>
      </c>
      <c r="CJ240" s="48">
        <v>0</v>
      </c>
      <c r="CK240" s="48">
        <v>0</v>
      </c>
      <c r="CL240" s="48"/>
      <c r="CM240" s="48">
        <v>0</v>
      </c>
      <c r="CO240" s="123">
        <v>1</v>
      </c>
      <c r="CP240" s="123">
        <v>1</v>
      </c>
      <c r="CQ240" s="123">
        <v>1</v>
      </c>
      <c r="CR240" s="123">
        <v>1</v>
      </c>
      <c r="CS240" s="123">
        <v>1</v>
      </c>
      <c r="CT240" s="123">
        <v>1</v>
      </c>
      <c r="CU240" s="123">
        <v>1</v>
      </c>
      <c r="CV240" s="123">
        <v>1</v>
      </c>
      <c r="CW240" s="123">
        <v>1</v>
      </c>
      <c r="CX240" s="123">
        <v>1</v>
      </c>
      <c r="CZ240" s="2">
        <v>2012</v>
      </c>
      <c r="DA240" s="124">
        <v>41120</v>
      </c>
      <c r="DC240" s="125">
        <v>1</v>
      </c>
      <c r="DD240" s="125">
        <v>0.98750000000000004</v>
      </c>
      <c r="DE240" s="125">
        <v>0.97499999999999998</v>
      </c>
      <c r="DF240" s="125">
        <v>0.96250000000000002</v>
      </c>
      <c r="DG240" s="125">
        <v>0.95</v>
      </c>
      <c r="DH240" s="125">
        <v>0.9375</v>
      </c>
      <c r="DI240" s="125">
        <v>0.92500000000000004</v>
      </c>
      <c r="DJ240" s="125">
        <v>0.91249999999999998</v>
      </c>
      <c r="DK240" s="125">
        <v>0.9</v>
      </c>
      <c r="DL240" s="125">
        <v>0.88749999999999996</v>
      </c>
      <c r="DM240" s="125">
        <v>0.875</v>
      </c>
      <c r="DN240" s="125">
        <v>0.86250000000000004</v>
      </c>
      <c r="DO240" s="125">
        <v>0.85</v>
      </c>
      <c r="DP240" s="125">
        <v>0.83750000000000002</v>
      </c>
      <c r="DQ240" s="125">
        <v>0.82499999999999996</v>
      </c>
      <c r="DR240" s="125">
        <v>0.8125</v>
      </c>
      <c r="DS240" s="125">
        <v>0.8</v>
      </c>
      <c r="DT240" s="125">
        <v>0.78749999999999998</v>
      </c>
      <c r="DU240" s="125">
        <v>0.77500000000000002</v>
      </c>
      <c r="DV240" s="125">
        <v>0.76249999999999996</v>
      </c>
      <c r="DW240" s="125">
        <v>0.75</v>
      </c>
      <c r="DX240" s="125">
        <v>0.73750000000000004</v>
      </c>
      <c r="DY240" s="125">
        <v>0.72499999999999998</v>
      </c>
      <c r="DZ240" s="125">
        <v>0.71250000000000002</v>
      </c>
      <c r="EA240" s="125">
        <v>0.7</v>
      </c>
      <c r="EB240" s="125">
        <v>0.6875</v>
      </c>
      <c r="EC240" s="125">
        <v>0.67500000000000004</v>
      </c>
      <c r="ED240" s="125">
        <v>0.66249999999999998</v>
      </c>
      <c r="EE240" s="125">
        <v>0.65</v>
      </c>
      <c r="EF240" s="125">
        <v>0.63749999999999996</v>
      </c>
      <c r="EG240" s="125">
        <v>0.625</v>
      </c>
      <c r="EH240" s="125">
        <v>0.61250000000000004</v>
      </c>
      <c r="EI240" s="125">
        <v>0.6</v>
      </c>
      <c r="EJ240" s="125">
        <v>0.58750000000000002</v>
      </c>
      <c r="EK240" s="125">
        <v>0.57499999999999996</v>
      </c>
      <c r="EL240" s="125">
        <v>0.5625</v>
      </c>
      <c r="EM240" s="125">
        <v>0.55000000000000004</v>
      </c>
      <c r="EN240" s="125">
        <v>0.53749999999999998</v>
      </c>
      <c r="EO240" s="125">
        <v>0.52500000000000002</v>
      </c>
      <c r="ER240" s="126">
        <v>14632.079371641201</v>
      </c>
      <c r="ES240" s="126">
        <v>0</v>
      </c>
      <c r="ET240" s="126">
        <v>0</v>
      </c>
      <c r="EU240" s="126">
        <v>0</v>
      </c>
      <c r="EV240" s="126">
        <v>0</v>
      </c>
      <c r="EW240" s="126">
        <v>0</v>
      </c>
      <c r="EX240" s="126">
        <v>0</v>
      </c>
      <c r="EY240" s="126">
        <v>0</v>
      </c>
      <c r="EZ240" s="126">
        <v>0</v>
      </c>
      <c r="FA240" s="126">
        <v>0</v>
      </c>
      <c r="FB240" s="126">
        <v>0</v>
      </c>
      <c r="FC240" s="126">
        <v>0</v>
      </c>
      <c r="FD240" s="126">
        <v>0</v>
      </c>
      <c r="FE240" s="126">
        <v>0</v>
      </c>
      <c r="FF240" s="126">
        <v>0</v>
      </c>
      <c r="FG240" s="126">
        <v>0</v>
      </c>
      <c r="FH240" s="126">
        <v>0</v>
      </c>
      <c r="FI240" s="126">
        <v>0</v>
      </c>
      <c r="FJ240" s="126">
        <v>0</v>
      </c>
      <c r="FK240" s="126">
        <v>0</v>
      </c>
      <c r="FL240" s="126">
        <v>0</v>
      </c>
      <c r="FM240" s="126">
        <v>0</v>
      </c>
      <c r="FN240" s="126">
        <v>0</v>
      </c>
      <c r="FO240" s="126">
        <v>0</v>
      </c>
      <c r="FP240" s="126">
        <v>0</v>
      </c>
      <c r="FQ240" s="126">
        <v>0</v>
      </c>
      <c r="FR240" s="126">
        <v>0</v>
      </c>
      <c r="FS240" s="126">
        <v>0</v>
      </c>
      <c r="FT240" s="126">
        <v>0</v>
      </c>
      <c r="FU240" s="126">
        <v>0</v>
      </c>
      <c r="FV240" s="126">
        <v>0</v>
      </c>
      <c r="FW240" s="126">
        <v>0</v>
      </c>
      <c r="FX240" s="126">
        <v>0</v>
      </c>
      <c r="FY240" s="126">
        <v>0</v>
      </c>
      <c r="FZ240" s="126">
        <v>0</v>
      </c>
      <c r="GA240" s="126">
        <v>0</v>
      </c>
      <c r="GB240" s="126">
        <v>0</v>
      </c>
      <c r="GC240" s="126">
        <v>0</v>
      </c>
      <c r="GD240" s="126">
        <v>0</v>
      </c>
    </row>
    <row r="241" spans="3:186">
      <c r="C241" s="120"/>
      <c r="D241" s="127"/>
      <c r="E241" s="118" t="s">
        <v>891</v>
      </c>
      <c r="F241" s="118" t="s">
        <v>892</v>
      </c>
      <c r="G241" s="118" t="s">
        <v>903</v>
      </c>
      <c r="H241" s="118" t="s">
        <v>904</v>
      </c>
      <c r="I241" s="118" t="s">
        <v>905</v>
      </c>
      <c r="J241" s="118">
        <v>90</v>
      </c>
      <c r="K241" s="118" t="s">
        <v>289</v>
      </c>
      <c r="L241" s="118" t="s">
        <v>269</v>
      </c>
      <c r="M241" s="118" t="s">
        <v>321</v>
      </c>
      <c r="N241" s="118" t="s">
        <v>262</v>
      </c>
      <c r="O241" s="119">
        <v>246.2175</v>
      </c>
      <c r="P241" s="119">
        <v>2.9669467341876801</v>
      </c>
      <c r="Q241" s="119">
        <v>0.29763239467105002</v>
      </c>
      <c r="R241" s="119">
        <v>0</v>
      </c>
      <c r="S241" s="119">
        <v>0</v>
      </c>
      <c r="T241" s="119">
        <v>0</v>
      </c>
      <c r="U241" s="119">
        <v>0</v>
      </c>
      <c r="V241" s="119">
        <v>0</v>
      </c>
      <c r="W241" s="119">
        <v>0</v>
      </c>
      <c r="X241" s="119">
        <v>0</v>
      </c>
      <c r="Y241" s="119">
        <v>0</v>
      </c>
      <c r="Z241" s="119"/>
      <c r="AA241" s="119"/>
      <c r="AB241" s="119"/>
      <c r="AC241" s="119"/>
      <c r="AD241" s="119"/>
      <c r="AE241" s="119"/>
      <c r="AF241" s="119"/>
      <c r="AG241" s="119"/>
      <c r="AH241" s="119"/>
      <c r="AI241" s="119"/>
      <c r="AJ241" s="119"/>
      <c r="AK241" s="119"/>
      <c r="AL241" s="119"/>
      <c r="AM241" s="119"/>
      <c r="AN241" s="119"/>
      <c r="AO241" s="119"/>
      <c r="AP241" s="119"/>
      <c r="AQ241" s="119"/>
      <c r="AR241" s="119"/>
      <c r="AS241" s="119"/>
      <c r="AT241" s="119"/>
      <c r="AU241" s="119"/>
      <c r="AV241" s="119"/>
      <c r="AW241" s="119"/>
      <c r="AX241" s="119"/>
      <c r="AY241" s="119"/>
      <c r="AZ241" s="119"/>
      <c r="BA241" s="119"/>
      <c r="BB241" s="119"/>
      <c r="BD241" s="100">
        <v>249.48207912885871</v>
      </c>
      <c r="BF241" s="120">
        <v>2</v>
      </c>
      <c r="BH241" s="43">
        <v>246284.5</v>
      </c>
      <c r="BI241" s="43">
        <v>0</v>
      </c>
      <c r="BJ241" s="43">
        <v>0</v>
      </c>
      <c r="BL241" s="43" t="s">
        <v>263</v>
      </c>
      <c r="BM241" s="43">
        <v>0</v>
      </c>
      <c r="BN241" s="121" t="s">
        <v>263</v>
      </c>
      <c r="BP241" s="122">
        <v>1</v>
      </c>
      <c r="BQ241" s="38" t="s">
        <v>111</v>
      </c>
      <c r="BR241" s="96">
        <v>80</v>
      </c>
      <c r="BT241" s="43">
        <v>0</v>
      </c>
      <c r="BU241" s="43">
        <v>0</v>
      </c>
      <c r="BW241" s="38"/>
      <c r="BX241" s="48">
        <v>0</v>
      </c>
      <c r="BY241" s="48">
        <v>0</v>
      </c>
      <c r="BZ241" s="48">
        <v>0</v>
      </c>
      <c r="CA241" s="48">
        <v>0</v>
      </c>
      <c r="CB241" s="48">
        <v>0</v>
      </c>
      <c r="CC241" s="48">
        <v>0</v>
      </c>
      <c r="CD241" s="48">
        <v>0</v>
      </c>
      <c r="CE241" s="48">
        <v>0</v>
      </c>
      <c r="CF241" s="48"/>
      <c r="CG241" s="48"/>
      <c r="CH241" s="48"/>
      <c r="CI241" s="48">
        <v>0</v>
      </c>
      <c r="CJ241" s="48">
        <v>0</v>
      </c>
      <c r="CK241" s="48">
        <v>0</v>
      </c>
      <c r="CL241" s="48"/>
      <c r="CM241" s="48">
        <v>0</v>
      </c>
      <c r="CO241" s="123">
        <v>0.99880699890064117</v>
      </c>
      <c r="CP241" s="123">
        <v>1</v>
      </c>
      <c r="CQ241" s="123">
        <v>1</v>
      </c>
      <c r="CR241" s="123">
        <v>1</v>
      </c>
      <c r="CS241" s="123">
        <v>1</v>
      </c>
      <c r="CT241" s="123">
        <v>1</v>
      </c>
      <c r="CU241" s="123">
        <v>1</v>
      </c>
      <c r="CV241" s="123">
        <v>1</v>
      </c>
      <c r="CW241" s="123">
        <v>1</v>
      </c>
      <c r="CX241" s="123">
        <v>1</v>
      </c>
      <c r="CZ241" s="2">
        <v>2012</v>
      </c>
      <c r="DA241" s="124">
        <v>41120</v>
      </c>
      <c r="DC241" s="125">
        <v>1</v>
      </c>
      <c r="DD241" s="125">
        <v>0.98750000000000004</v>
      </c>
      <c r="DE241" s="125">
        <v>0.97499999999999998</v>
      </c>
      <c r="DF241" s="125">
        <v>0.96250000000000002</v>
      </c>
      <c r="DG241" s="125">
        <v>0.95</v>
      </c>
      <c r="DH241" s="125">
        <v>0.9375</v>
      </c>
      <c r="DI241" s="125">
        <v>0.92500000000000004</v>
      </c>
      <c r="DJ241" s="125">
        <v>0.91249999999999998</v>
      </c>
      <c r="DK241" s="125">
        <v>0.9</v>
      </c>
      <c r="DL241" s="125">
        <v>0.88749999999999996</v>
      </c>
      <c r="DM241" s="125">
        <v>0.875</v>
      </c>
      <c r="DN241" s="125">
        <v>0.86250000000000004</v>
      </c>
      <c r="DO241" s="125">
        <v>0.85</v>
      </c>
      <c r="DP241" s="125">
        <v>0.83750000000000002</v>
      </c>
      <c r="DQ241" s="125">
        <v>0.82499999999999996</v>
      </c>
      <c r="DR241" s="125">
        <v>0.8125</v>
      </c>
      <c r="DS241" s="125">
        <v>0.8</v>
      </c>
      <c r="DT241" s="125">
        <v>0.78749999999999998</v>
      </c>
      <c r="DU241" s="125">
        <v>0.77500000000000002</v>
      </c>
      <c r="DV241" s="125">
        <v>0.76249999999999996</v>
      </c>
      <c r="DW241" s="125">
        <v>0.75</v>
      </c>
      <c r="DX241" s="125">
        <v>0.73750000000000004</v>
      </c>
      <c r="DY241" s="125">
        <v>0.72499999999999998</v>
      </c>
      <c r="DZ241" s="125">
        <v>0.71250000000000002</v>
      </c>
      <c r="EA241" s="125">
        <v>0.7</v>
      </c>
      <c r="EB241" s="125">
        <v>0.6875</v>
      </c>
      <c r="EC241" s="125">
        <v>0.67500000000000004</v>
      </c>
      <c r="ED241" s="125">
        <v>0.66249999999999998</v>
      </c>
      <c r="EE241" s="125">
        <v>0.65</v>
      </c>
      <c r="EF241" s="125">
        <v>0.63749999999999996</v>
      </c>
      <c r="EG241" s="125">
        <v>0.625</v>
      </c>
      <c r="EH241" s="125">
        <v>0.61250000000000004</v>
      </c>
      <c r="EI241" s="125">
        <v>0.6</v>
      </c>
      <c r="EJ241" s="125">
        <v>0.58750000000000002</v>
      </c>
      <c r="EK241" s="125">
        <v>0.57499999999999996</v>
      </c>
      <c r="EL241" s="125">
        <v>0.5625</v>
      </c>
      <c r="EM241" s="125">
        <v>0.55000000000000004</v>
      </c>
      <c r="EN241" s="125">
        <v>0.53749999999999998</v>
      </c>
      <c r="EO241" s="125">
        <v>0.52500000000000002</v>
      </c>
      <c r="ER241" s="126">
        <v>249251.44673418769</v>
      </c>
      <c r="ES241" s="126">
        <v>243499.85573973769</v>
      </c>
      <c r="ET241" s="126">
        <v>240417.57908480428</v>
      </c>
      <c r="EU241" s="126">
        <v>237335.30242987091</v>
      </c>
      <c r="EV241" s="126">
        <v>234253.0257749375</v>
      </c>
      <c r="EW241" s="126">
        <v>231170.74912000413</v>
      </c>
      <c r="EX241" s="126">
        <v>228088.47246507075</v>
      </c>
      <c r="EY241" s="126">
        <v>225006.19581013735</v>
      </c>
      <c r="EZ241" s="126">
        <v>221923.91915520397</v>
      </c>
      <c r="FA241" s="126">
        <v>218841.64250027057</v>
      </c>
      <c r="FB241" s="126">
        <v>215759.36584533719</v>
      </c>
      <c r="FC241" s="126">
        <v>212677.08919040381</v>
      </c>
      <c r="FD241" s="126">
        <v>209594.81253547041</v>
      </c>
      <c r="FE241" s="126">
        <v>206512.53588053703</v>
      </c>
      <c r="FF241" s="126">
        <v>203430.2592256036</v>
      </c>
      <c r="FG241" s="126">
        <v>200347.98257067022</v>
      </c>
      <c r="FH241" s="126">
        <v>197265.70591573685</v>
      </c>
      <c r="FI241" s="126">
        <v>194183.42926080344</v>
      </c>
      <c r="FJ241" s="126">
        <v>191101.15260587007</v>
      </c>
      <c r="FK241" s="126">
        <v>188018.87595093666</v>
      </c>
      <c r="FL241" s="126">
        <v>184936.59929600329</v>
      </c>
      <c r="FM241" s="126">
        <v>181854.32264106991</v>
      </c>
      <c r="FN241" s="126">
        <v>178772.04598613651</v>
      </c>
      <c r="FO241" s="126">
        <v>175689.76933120313</v>
      </c>
      <c r="FP241" s="126">
        <v>172607.49267626973</v>
      </c>
      <c r="FQ241" s="126">
        <v>169525.21602133635</v>
      </c>
      <c r="FR241" s="126">
        <v>166442.93936640298</v>
      </c>
      <c r="FS241" s="126">
        <v>163360.66271146957</v>
      </c>
      <c r="FT241" s="126">
        <v>160278.3860565362</v>
      </c>
      <c r="FU241" s="126">
        <v>157196.10940160279</v>
      </c>
      <c r="FV241" s="126">
        <v>154113.83274666942</v>
      </c>
      <c r="FW241" s="126">
        <v>151031.55609173604</v>
      </c>
      <c r="FX241" s="126">
        <v>147949.27943680264</v>
      </c>
      <c r="FY241" s="126">
        <v>144867.00278186926</v>
      </c>
      <c r="FZ241" s="126">
        <v>141784.72612693586</v>
      </c>
      <c r="GA241" s="126">
        <v>138702.44947200248</v>
      </c>
      <c r="GB241" s="126">
        <v>135620.17281706911</v>
      </c>
      <c r="GC241" s="126">
        <v>132537.8961621357</v>
      </c>
      <c r="GD241" s="126">
        <v>129455.61950720231</v>
      </c>
    </row>
    <row r="242" spans="3:186">
      <c r="C242" s="120"/>
      <c r="E242" s="118" t="s">
        <v>891</v>
      </c>
      <c r="F242" s="118" t="s">
        <v>892</v>
      </c>
      <c r="G242" s="118" t="s">
        <v>906</v>
      </c>
      <c r="H242" s="118" t="s">
        <v>907</v>
      </c>
      <c r="I242" s="118" t="s">
        <v>908</v>
      </c>
      <c r="J242" s="118">
        <v>108</v>
      </c>
      <c r="K242" s="118" t="s">
        <v>289</v>
      </c>
      <c r="L242" s="118" t="s">
        <v>269</v>
      </c>
      <c r="M242" s="118" t="s">
        <v>321</v>
      </c>
      <c r="N242" s="118" t="s">
        <v>262</v>
      </c>
      <c r="O242" s="119">
        <v>886.65137000000004</v>
      </c>
      <c r="P242" s="119">
        <v>121.312186854072</v>
      </c>
      <c r="Q242" s="119">
        <v>1147.6789448085799</v>
      </c>
      <c r="R242" s="119">
        <v>0</v>
      </c>
      <c r="S242" s="119">
        <v>0</v>
      </c>
      <c r="T242" s="119">
        <v>0</v>
      </c>
      <c r="U242" s="119">
        <v>0</v>
      </c>
      <c r="V242" s="119">
        <v>0</v>
      </c>
      <c r="W242" s="119">
        <v>0</v>
      </c>
      <c r="X242" s="119">
        <v>0</v>
      </c>
      <c r="Y242" s="119">
        <v>0</v>
      </c>
      <c r="Z242" s="119"/>
      <c r="AA242" s="119"/>
      <c r="AB242" s="119"/>
      <c r="AC242" s="119"/>
      <c r="AD242" s="119"/>
      <c r="AE242" s="119"/>
      <c r="AF242" s="119"/>
      <c r="AG242" s="119"/>
      <c r="AH242" s="119"/>
      <c r="AI242" s="119"/>
      <c r="AJ242" s="119"/>
      <c r="AK242" s="119"/>
      <c r="AL242" s="119"/>
      <c r="AM242" s="119"/>
      <c r="AN242" s="119"/>
      <c r="AO242" s="119"/>
      <c r="AP242" s="119"/>
      <c r="AQ242" s="119"/>
      <c r="AR242" s="119"/>
      <c r="AS242" s="119"/>
      <c r="AT242" s="119"/>
      <c r="AU242" s="119"/>
      <c r="AV242" s="119"/>
      <c r="AW242" s="119"/>
      <c r="AX242" s="119"/>
      <c r="AY242" s="119"/>
      <c r="AZ242" s="119"/>
      <c r="BA242" s="119"/>
      <c r="BB242" s="119"/>
      <c r="BD242" s="100">
        <v>2155.6425016626517</v>
      </c>
      <c r="BF242" s="120">
        <v>2</v>
      </c>
      <c r="BH242" s="43">
        <v>904483.16</v>
      </c>
      <c r="BI242" s="43">
        <v>0</v>
      </c>
      <c r="BJ242" s="43">
        <v>0</v>
      </c>
      <c r="BL242" s="43" t="s">
        <v>263</v>
      </c>
      <c r="BM242" s="43">
        <v>0</v>
      </c>
      <c r="BN242" s="121" t="s">
        <v>263</v>
      </c>
      <c r="BP242" s="122">
        <v>1</v>
      </c>
      <c r="BQ242" s="38" t="s">
        <v>111</v>
      </c>
      <c r="BR242" s="96">
        <v>80</v>
      </c>
      <c r="BT242" s="43">
        <v>0</v>
      </c>
      <c r="BU242" s="43">
        <v>0</v>
      </c>
      <c r="BW242" s="38"/>
      <c r="BX242" s="48">
        <v>0</v>
      </c>
      <c r="BY242" s="48">
        <v>0</v>
      </c>
      <c r="BZ242" s="48">
        <v>0</v>
      </c>
      <c r="CA242" s="48">
        <v>0</v>
      </c>
      <c r="CB242" s="48">
        <v>0</v>
      </c>
      <c r="CC242" s="48">
        <v>0</v>
      </c>
      <c r="CD242" s="48">
        <v>0</v>
      </c>
      <c r="CE242" s="48">
        <v>0</v>
      </c>
      <c r="CF242" s="48"/>
      <c r="CG242" s="48"/>
      <c r="CH242" s="48"/>
      <c r="CI242" s="48">
        <v>0</v>
      </c>
      <c r="CJ242" s="48">
        <v>0</v>
      </c>
      <c r="CK242" s="48">
        <v>0</v>
      </c>
      <c r="CL242" s="48"/>
      <c r="CM242" s="48">
        <v>0</v>
      </c>
      <c r="CO242" s="123">
        <v>0.46759309861288578</v>
      </c>
      <c r="CP242" s="123">
        <v>1</v>
      </c>
      <c r="CQ242" s="123">
        <v>1</v>
      </c>
      <c r="CR242" s="123">
        <v>1</v>
      </c>
      <c r="CS242" s="123">
        <v>1</v>
      </c>
      <c r="CT242" s="123">
        <v>1</v>
      </c>
      <c r="CU242" s="123">
        <v>1</v>
      </c>
      <c r="CV242" s="123">
        <v>1</v>
      </c>
      <c r="CW242" s="123">
        <v>1</v>
      </c>
      <c r="CX242" s="123">
        <v>1</v>
      </c>
      <c r="CZ242" s="2">
        <v>2013</v>
      </c>
      <c r="DA242" s="124">
        <v>41485</v>
      </c>
      <c r="DC242" s="125">
        <v>1</v>
      </c>
      <c r="DD242" s="125">
        <v>1</v>
      </c>
      <c r="DE242" s="125">
        <v>0.98750000000000004</v>
      </c>
      <c r="DF242" s="125">
        <v>0.97499999999999998</v>
      </c>
      <c r="DG242" s="125">
        <v>0.96250000000000002</v>
      </c>
      <c r="DH242" s="125">
        <v>0.95</v>
      </c>
      <c r="DI242" s="125">
        <v>0.9375</v>
      </c>
      <c r="DJ242" s="125">
        <v>0.92500000000000004</v>
      </c>
      <c r="DK242" s="125">
        <v>0.91249999999999998</v>
      </c>
      <c r="DL242" s="125">
        <v>0.9</v>
      </c>
      <c r="DM242" s="125">
        <v>0.88749999999999996</v>
      </c>
      <c r="DN242" s="125">
        <v>0.875</v>
      </c>
      <c r="DO242" s="125">
        <v>0.86250000000000004</v>
      </c>
      <c r="DP242" s="125">
        <v>0.85</v>
      </c>
      <c r="DQ242" s="125">
        <v>0.83750000000000002</v>
      </c>
      <c r="DR242" s="125">
        <v>0.82499999999999996</v>
      </c>
      <c r="DS242" s="125">
        <v>0.8125</v>
      </c>
      <c r="DT242" s="125">
        <v>0.8</v>
      </c>
      <c r="DU242" s="125">
        <v>0.78749999999999998</v>
      </c>
      <c r="DV242" s="125">
        <v>0.77500000000000002</v>
      </c>
      <c r="DW242" s="125">
        <v>0.76249999999999996</v>
      </c>
      <c r="DX242" s="125">
        <v>0.75</v>
      </c>
      <c r="DY242" s="125">
        <v>0.73750000000000004</v>
      </c>
      <c r="DZ242" s="125">
        <v>0.72499999999999998</v>
      </c>
      <c r="EA242" s="125">
        <v>0.71250000000000002</v>
      </c>
      <c r="EB242" s="125">
        <v>0.7</v>
      </c>
      <c r="EC242" s="125">
        <v>0.6875</v>
      </c>
      <c r="ED242" s="125">
        <v>0.67500000000000004</v>
      </c>
      <c r="EE242" s="125">
        <v>0.66249999999999998</v>
      </c>
      <c r="EF242" s="125">
        <v>0.65</v>
      </c>
      <c r="EG242" s="125">
        <v>0.63749999999999996</v>
      </c>
      <c r="EH242" s="125">
        <v>0.625</v>
      </c>
      <c r="EI242" s="125">
        <v>0.61250000000000004</v>
      </c>
      <c r="EJ242" s="125">
        <v>0.6</v>
      </c>
      <c r="EK242" s="125">
        <v>0.58750000000000002</v>
      </c>
      <c r="EL242" s="125">
        <v>0.57499999999999996</v>
      </c>
      <c r="EM242" s="125">
        <v>0.5625</v>
      </c>
      <c r="EN242" s="125">
        <v>0.55000000000000004</v>
      </c>
      <c r="EO242" s="125">
        <v>0.53749999999999998</v>
      </c>
      <c r="ER242" s="126">
        <v>1025795.3468540721</v>
      </c>
      <c r="ES242" s="126">
        <v>2052162.1048085801</v>
      </c>
      <c r="ET242" s="126">
        <v>2026510.0784984729</v>
      </c>
      <c r="EU242" s="126">
        <v>2000858.0521883655</v>
      </c>
      <c r="EV242" s="126">
        <v>1975206.0258782585</v>
      </c>
      <c r="EW242" s="126">
        <v>1949553.9995681511</v>
      </c>
      <c r="EX242" s="126">
        <v>1923901.9732580439</v>
      </c>
      <c r="EY242" s="126">
        <v>1898249.9469479367</v>
      </c>
      <c r="EZ242" s="126">
        <v>1872597.9206378292</v>
      </c>
      <c r="FA242" s="126">
        <v>1846945.8943277223</v>
      </c>
      <c r="FB242" s="126">
        <v>1821293.8680176148</v>
      </c>
      <c r="FC242" s="126">
        <v>1795641.8417075076</v>
      </c>
      <c r="FD242" s="126">
        <v>1769989.8153974004</v>
      </c>
      <c r="FE242" s="126">
        <v>1744337.789087293</v>
      </c>
      <c r="FF242" s="126">
        <v>1718685.762777186</v>
      </c>
      <c r="FG242" s="126">
        <v>1693033.7364670786</v>
      </c>
      <c r="FH242" s="126">
        <v>1667381.7101569714</v>
      </c>
      <c r="FI242" s="126">
        <v>1641729.6838468642</v>
      </c>
      <c r="FJ242" s="126">
        <v>1616077.6575367567</v>
      </c>
      <c r="FK242" s="126">
        <v>1590425.6312266497</v>
      </c>
      <c r="FL242" s="126">
        <v>1564773.6049165423</v>
      </c>
      <c r="FM242" s="126">
        <v>1539121.5786064351</v>
      </c>
      <c r="FN242" s="126">
        <v>1513469.5522963279</v>
      </c>
      <c r="FO242" s="126">
        <v>1487817.5259862205</v>
      </c>
      <c r="FP242" s="126">
        <v>1462165.4996761135</v>
      </c>
      <c r="FQ242" s="126">
        <v>1436513.473366006</v>
      </c>
      <c r="FR242" s="126">
        <v>1410861.4470558988</v>
      </c>
      <c r="FS242" s="126">
        <v>1385209.4207457916</v>
      </c>
      <c r="FT242" s="126">
        <v>1359557.3944356842</v>
      </c>
      <c r="FU242" s="126">
        <v>1333905.3681255772</v>
      </c>
      <c r="FV242" s="126">
        <v>1308253.3418154698</v>
      </c>
      <c r="FW242" s="126">
        <v>1282601.3155053626</v>
      </c>
      <c r="FX242" s="126">
        <v>1256949.2891952554</v>
      </c>
      <c r="FY242" s="126">
        <v>1231297.2628851479</v>
      </c>
      <c r="FZ242" s="126">
        <v>1205645.236575041</v>
      </c>
      <c r="GA242" s="126">
        <v>1179993.2102649335</v>
      </c>
      <c r="GB242" s="126">
        <v>1154341.1839548263</v>
      </c>
      <c r="GC242" s="126">
        <v>1128689.1576447191</v>
      </c>
      <c r="GD242" s="126">
        <v>1103037.1313346117</v>
      </c>
    </row>
    <row r="243" spans="3:186">
      <c r="C243" s="120"/>
      <c r="E243" s="118" t="s">
        <v>891</v>
      </c>
      <c r="F243" s="118" t="s">
        <v>892</v>
      </c>
      <c r="G243" s="118" t="s">
        <v>909</v>
      </c>
      <c r="H243" s="118" t="s">
        <v>910</v>
      </c>
      <c r="I243" s="118" t="s">
        <v>911</v>
      </c>
      <c r="J243" s="118">
        <v>114</v>
      </c>
      <c r="K243" s="118" t="s">
        <v>289</v>
      </c>
      <c r="L243" s="118" t="s">
        <v>269</v>
      </c>
      <c r="M243" s="118" t="s">
        <v>321</v>
      </c>
      <c r="N243" s="118" t="s">
        <v>262</v>
      </c>
      <c r="O243" s="119">
        <v>82.658799999999999</v>
      </c>
      <c r="P243" s="119">
        <v>45.23</v>
      </c>
      <c r="Q243" s="119">
        <v>0</v>
      </c>
      <c r="R243" s="119">
        <v>0</v>
      </c>
      <c r="S243" s="119">
        <v>0</v>
      </c>
      <c r="T243" s="119">
        <v>0</v>
      </c>
      <c r="U243" s="119">
        <v>0</v>
      </c>
      <c r="V243" s="119">
        <v>0</v>
      </c>
      <c r="W243" s="119">
        <v>0</v>
      </c>
      <c r="X243" s="119">
        <v>0</v>
      </c>
      <c r="Y243" s="119">
        <v>0</v>
      </c>
      <c r="Z243" s="119"/>
      <c r="AA243" s="119"/>
      <c r="AB243" s="119"/>
      <c r="AC243" s="119"/>
      <c r="AD243" s="119"/>
      <c r="AE243" s="119"/>
      <c r="AF243" s="119"/>
      <c r="AG243" s="119"/>
      <c r="AH243" s="119"/>
      <c r="AI243" s="119"/>
      <c r="AJ243" s="119"/>
      <c r="AK243" s="119"/>
      <c r="AL243" s="119"/>
      <c r="AM243" s="119"/>
      <c r="AN243" s="119"/>
      <c r="AO243" s="119"/>
      <c r="AP243" s="119"/>
      <c r="AQ243" s="119"/>
      <c r="AR243" s="119"/>
      <c r="AS243" s="119"/>
      <c r="AT243" s="119"/>
      <c r="AU243" s="119"/>
      <c r="AV243" s="119"/>
      <c r="AW243" s="119"/>
      <c r="AX243" s="119"/>
      <c r="AY243" s="119"/>
      <c r="AZ243" s="119"/>
      <c r="BA243" s="119"/>
      <c r="BB243" s="119"/>
      <c r="BD243" s="100">
        <v>127.8888</v>
      </c>
      <c r="BF243" s="120">
        <v>2</v>
      </c>
      <c r="BH243" s="43">
        <v>170592.84</v>
      </c>
      <c r="BI243" s="43">
        <v>0</v>
      </c>
      <c r="BJ243" s="43">
        <v>0</v>
      </c>
      <c r="BL243" s="43" t="s">
        <v>263</v>
      </c>
      <c r="BM243" s="43">
        <v>0</v>
      </c>
      <c r="BN243" s="121" t="s">
        <v>263</v>
      </c>
      <c r="BP243" s="122">
        <v>2</v>
      </c>
      <c r="BQ243" s="38" t="s">
        <v>112</v>
      </c>
      <c r="BR243" s="96">
        <v>80</v>
      </c>
      <c r="BT243" s="43">
        <v>0</v>
      </c>
      <c r="BU243" s="43">
        <v>0</v>
      </c>
      <c r="BW243" s="38"/>
      <c r="BX243" s="48">
        <v>0</v>
      </c>
      <c r="BY243" s="48">
        <v>0</v>
      </c>
      <c r="BZ243" s="48">
        <v>0</v>
      </c>
      <c r="CA243" s="48">
        <v>0</v>
      </c>
      <c r="CB243" s="48">
        <v>0</v>
      </c>
      <c r="CC243" s="48">
        <v>0</v>
      </c>
      <c r="CD243" s="48">
        <v>0</v>
      </c>
      <c r="CE243" s="48">
        <v>0</v>
      </c>
      <c r="CF243" s="48"/>
      <c r="CG243" s="48"/>
      <c r="CH243" s="48"/>
      <c r="CI243" s="48">
        <v>0</v>
      </c>
      <c r="CJ243" s="48">
        <v>0</v>
      </c>
      <c r="CK243" s="48">
        <v>0</v>
      </c>
      <c r="CL243" s="48"/>
      <c r="CM243" s="48">
        <v>0</v>
      </c>
      <c r="CO243" s="123">
        <v>1</v>
      </c>
      <c r="CP243" s="123">
        <v>1</v>
      </c>
      <c r="CQ243" s="123">
        <v>1</v>
      </c>
      <c r="CR243" s="123">
        <v>1</v>
      </c>
      <c r="CS243" s="123">
        <v>1</v>
      </c>
      <c r="CT243" s="123">
        <v>1</v>
      </c>
      <c r="CU243" s="123">
        <v>1</v>
      </c>
      <c r="CV243" s="123">
        <v>1</v>
      </c>
      <c r="CW243" s="123">
        <v>1</v>
      </c>
      <c r="CX243" s="123">
        <v>1</v>
      </c>
      <c r="CZ243" s="2">
        <v>2012</v>
      </c>
      <c r="DA243" s="124">
        <v>41120</v>
      </c>
      <c r="DC243" s="125">
        <v>1</v>
      </c>
      <c r="DD243" s="125">
        <v>0.98750000000000004</v>
      </c>
      <c r="DE243" s="125">
        <v>0.97499999999999998</v>
      </c>
      <c r="DF243" s="125">
        <v>0.96250000000000002</v>
      </c>
      <c r="DG243" s="125">
        <v>0.95</v>
      </c>
      <c r="DH243" s="125">
        <v>0.9375</v>
      </c>
      <c r="DI243" s="125">
        <v>0.92500000000000004</v>
      </c>
      <c r="DJ243" s="125">
        <v>0.91249999999999998</v>
      </c>
      <c r="DK243" s="125">
        <v>0.9</v>
      </c>
      <c r="DL243" s="125">
        <v>0.88749999999999996</v>
      </c>
      <c r="DM243" s="125">
        <v>0.875</v>
      </c>
      <c r="DN243" s="125">
        <v>0.86250000000000004</v>
      </c>
      <c r="DO243" s="125">
        <v>0.85</v>
      </c>
      <c r="DP243" s="125">
        <v>0.83750000000000002</v>
      </c>
      <c r="DQ243" s="125">
        <v>0.82499999999999996</v>
      </c>
      <c r="DR243" s="125">
        <v>0.8125</v>
      </c>
      <c r="DS243" s="125">
        <v>0.8</v>
      </c>
      <c r="DT243" s="125">
        <v>0.78749999999999998</v>
      </c>
      <c r="DU243" s="125">
        <v>0.77500000000000002</v>
      </c>
      <c r="DV243" s="125">
        <v>0.76249999999999996</v>
      </c>
      <c r="DW243" s="125">
        <v>0.75</v>
      </c>
      <c r="DX243" s="125">
        <v>0.73750000000000004</v>
      </c>
      <c r="DY243" s="125">
        <v>0.72499999999999998</v>
      </c>
      <c r="DZ243" s="125">
        <v>0.71250000000000002</v>
      </c>
      <c r="EA243" s="125">
        <v>0.7</v>
      </c>
      <c r="EB243" s="125">
        <v>0.6875</v>
      </c>
      <c r="EC243" s="125">
        <v>0.67500000000000004</v>
      </c>
      <c r="ED243" s="125">
        <v>0.66249999999999998</v>
      </c>
      <c r="EE243" s="125">
        <v>0.65</v>
      </c>
      <c r="EF243" s="125">
        <v>0.63749999999999996</v>
      </c>
      <c r="EG243" s="125">
        <v>0.625</v>
      </c>
      <c r="EH243" s="125">
        <v>0.61250000000000004</v>
      </c>
      <c r="EI243" s="125">
        <v>0.6</v>
      </c>
      <c r="EJ243" s="125">
        <v>0.58750000000000002</v>
      </c>
      <c r="EK243" s="125">
        <v>0.57499999999999996</v>
      </c>
      <c r="EL243" s="125">
        <v>0.5625</v>
      </c>
      <c r="EM243" s="125">
        <v>0.55000000000000004</v>
      </c>
      <c r="EN243" s="125">
        <v>0.53749999999999998</v>
      </c>
      <c r="EO243" s="125">
        <v>0.52500000000000002</v>
      </c>
      <c r="ER243" s="126">
        <v>215822.84</v>
      </c>
      <c r="ES243" s="126">
        <v>168460.4295</v>
      </c>
      <c r="ET243" s="126">
        <v>166328.019</v>
      </c>
      <c r="EU243" s="126">
        <v>164195.6085</v>
      </c>
      <c r="EV243" s="126">
        <v>162063.19799999997</v>
      </c>
      <c r="EW243" s="126">
        <v>159930.78750000001</v>
      </c>
      <c r="EX243" s="126">
        <v>157798.37700000001</v>
      </c>
      <c r="EY243" s="126">
        <v>155665.96649999998</v>
      </c>
      <c r="EZ243" s="126">
        <v>153533.55600000001</v>
      </c>
      <c r="FA243" s="126">
        <v>151401.14549999998</v>
      </c>
      <c r="FB243" s="126">
        <v>149268.73499999999</v>
      </c>
      <c r="FC243" s="126">
        <v>147136.32450000002</v>
      </c>
      <c r="FD243" s="126">
        <v>145003.91399999999</v>
      </c>
      <c r="FE243" s="126">
        <v>142871.50349999999</v>
      </c>
      <c r="FF243" s="126">
        <v>140739.09299999999</v>
      </c>
      <c r="FG243" s="126">
        <v>138606.6825</v>
      </c>
      <c r="FH243" s="126">
        <v>136474.272</v>
      </c>
      <c r="FI243" s="126">
        <v>134341.8615</v>
      </c>
      <c r="FJ243" s="126">
        <v>132209.451</v>
      </c>
      <c r="FK243" s="126">
        <v>130077.04049999999</v>
      </c>
      <c r="FL243" s="126">
        <v>127944.63</v>
      </c>
      <c r="FM243" s="126">
        <v>125812.21950000001</v>
      </c>
      <c r="FN243" s="126">
        <v>123679.80899999999</v>
      </c>
      <c r="FO243" s="126">
        <v>121547.3985</v>
      </c>
      <c r="FP243" s="126">
        <v>119414.98799999998</v>
      </c>
      <c r="FQ243" s="126">
        <v>117282.5775</v>
      </c>
      <c r="FR243" s="126">
        <v>115150.167</v>
      </c>
      <c r="FS243" s="126">
        <v>113017.75649999999</v>
      </c>
      <c r="FT243" s="126">
        <v>110885.34600000001</v>
      </c>
      <c r="FU243" s="126">
        <v>108752.93549999999</v>
      </c>
      <c r="FV243" s="126">
        <v>106620.52499999999</v>
      </c>
      <c r="FW243" s="126">
        <v>104488.11450000001</v>
      </c>
      <c r="FX243" s="126">
        <v>102355.704</v>
      </c>
      <c r="FY243" s="126">
        <v>100223.2935</v>
      </c>
      <c r="FZ243" s="126">
        <v>98090.882999999987</v>
      </c>
      <c r="GA243" s="126">
        <v>95958.472500000003</v>
      </c>
      <c r="GB243" s="126">
        <v>93826.062000000005</v>
      </c>
      <c r="GC243" s="126">
        <v>91693.651499999993</v>
      </c>
      <c r="GD243" s="126">
        <v>89561.241000000009</v>
      </c>
    </row>
    <row r="244" spans="3:186">
      <c r="C244" s="120"/>
      <c r="E244" s="118" t="s">
        <v>912</v>
      </c>
      <c r="F244" s="118" t="s">
        <v>913</v>
      </c>
      <c r="G244" s="118" t="s">
        <v>914</v>
      </c>
      <c r="H244" s="118" t="s">
        <v>915</v>
      </c>
      <c r="I244" s="118" t="s">
        <v>914</v>
      </c>
      <c r="J244" s="118">
        <v>0</v>
      </c>
      <c r="K244" s="118" t="s">
        <v>260</v>
      </c>
      <c r="L244" s="118" t="s">
        <v>260</v>
      </c>
      <c r="M244" s="118" t="s">
        <v>321</v>
      </c>
      <c r="N244" s="118" t="s">
        <v>262</v>
      </c>
      <c r="O244" s="119">
        <v>296.95479999999998</v>
      </c>
      <c r="P244" s="119">
        <v>1.19</v>
      </c>
      <c r="Q244" s="119">
        <v>0</v>
      </c>
      <c r="R244" s="119">
        <v>0</v>
      </c>
      <c r="S244" s="119">
        <v>0</v>
      </c>
      <c r="T244" s="119">
        <v>0</v>
      </c>
      <c r="U244" s="119">
        <v>0</v>
      </c>
      <c r="V244" s="119">
        <v>0</v>
      </c>
      <c r="W244" s="119">
        <v>0</v>
      </c>
      <c r="X244" s="119">
        <v>0</v>
      </c>
      <c r="Y244" s="119">
        <v>0</v>
      </c>
      <c r="Z244" s="119"/>
      <c r="AA244" s="119"/>
      <c r="AB244" s="119"/>
      <c r="AC244" s="119"/>
      <c r="AD244" s="119"/>
      <c r="AE244" s="119"/>
      <c r="AF244" s="119"/>
      <c r="AG244" s="119"/>
      <c r="AH244" s="119"/>
      <c r="AI244" s="119"/>
      <c r="AJ244" s="119"/>
      <c r="AK244" s="119"/>
      <c r="AL244" s="119"/>
      <c r="AM244" s="119"/>
      <c r="AN244" s="119"/>
      <c r="AO244" s="119"/>
      <c r="AP244" s="119"/>
      <c r="AQ244" s="119"/>
      <c r="AR244" s="119"/>
      <c r="AS244" s="119"/>
      <c r="AT244" s="119"/>
      <c r="AU244" s="119"/>
      <c r="AV244" s="119"/>
      <c r="AW244" s="119"/>
      <c r="AX244" s="119"/>
      <c r="AY244" s="119"/>
      <c r="AZ244" s="119"/>
      <c r="BA244" s="119"/>
      <c r="BB244" s="119"/>
      <c r="BD244" s="100">
        <v>298.14479999999998</v>
      </c>
      <c r="BF244" s="120">
        <v>2</v>
      </c>
      <c r="BH244" s="43">
        <v>299990.53999999998</v>
      </c>
      <c r="BI244" s="43">
        <v>0</v>
      </c>
      <c r="BJ244" s="43">
        <v>0</v>
      </c>
      <c r="BL244" s="43" t="s">
        <v>263</v>
      </c>
      <c r="BM244" s="43">
        <v>0</v>
      </c>
      <c r="BN244" s="121" t="s">
        <v>263</v>
      </c>
      <c r="BP244" s="122">
        <v>1</v>
      </c>
      <c r="BQ244" s="38" t="s">
        <v>111</v>
      </c>
      <c r="BR244" s="96">
        <v>80</v>
      </c>
      <c r="BT244" s="43">
        <v>0</v>
      </c>
      <c r="BU244" s="43">
        <v>0</v>
      </c>
      <c r="BW244" s="38"/>
      <c r="BX244" s="48">
        <v>0</v>
      </c>
      <c r="BY244" s="48">
        <v>0</v>
      </c>
      <c r="BZ244" s="48">
        <v>0</v>
      </c>
      <c r="CA244" s="48">
        <v>0</v>
      </c>
      <c r="CB244" s="48">
        <v>0</v>
      </c>
      <c r="CC244" s="48">
        <v>0</v>
      </c>
      <c r="CD244" s="48">
        <v>0</v>
      </c>
      <c r="CE244" s="48">
        <v>0</v>
      </c>
      <c r="CF244" s="48"/>
      <c r="CG244" s="48"/>
      <c r="CH244" s="48"/>
      <c r="CI244" s="48">
        <v>0</v>
      </c>
      <c r="CJ244" s="48">
        <v>0</v>
      </c>
      <c r="CK244" s="48">
        <v>0</v>
      </c>
      <c r="CL244" s="48"/>
      <c r="CM244" s="48">
        <v>0</v>
      </c>
      <c r="CO244" s="123">
        <v>1</v>
      </c>
      <c r="CP244" s="123">
        <v>1</v>
      </c>
      <c r="CQ244" s="123">
        <v>1</v>
      </c>
      <c r="CR244" s="123">
        <v>1</v>
      </c>
      <c r="CS244" s="123">
        <v>1</v>
      </c>
      <c r="CT244" s="123">
        <v>1</v>
      </c>
      <c r="CU244" s="123">
        <v>1</v>
      </c>
      <c r="CV244" s="123">
        <v>1</v>
      </c>
      <c r="CW244" s="123">
        <v>1</v>
      </c>
      <c r="CX244" s="123">
        <v>1</v>
      </c>
      <c r="CZ244" s="2">
        <v>2012</v>
      </c>
      <c r="DA244" s="124">
        <v>41120</v>
      </c>
      <c r="DC244" s="125">
        <v>1</v>
      </c>
      <c r="DD244" s="125">
        <v>0.98750000000000004</v>
      </c>
      <c r="DE244" s="125">
        <v>0.97499999999999998</v>
      </c>
      <c r="DF244" s="125">
        <v>0.96250000000000002</v>
      </c>
      <c r="DG244" s="125">
        <v>0.95</v>
      </c>
      <c r="DH244" s="125">
        <v>0.9375</v>
      </c>
      <c r="DI244" s="125">
        <v>0.92500000000000004</v>
      </c>
      <c r="DJ244" s="125">
        <v>0.91249999999999998</v>
      </c>
      <c r="DK244" s="125">
        <v>0.9</v>
      </c>
      <c r="DL244" s="125">
        <v>0.88749999999999996</v>
      </c>
      <c r="DM244" s="125">
        <v>0.875</v>
      </c>
      <c r="DN244" s="125">
        <v>0.86250000000000004</v>
      </c>
      <c r="DO244" s="125">
        <v>0.85</v>
      </c>
      <c r="DP244" s="125">
        <v>0.83750000000000002</v>
      </c>
      <c r="DQ244" s="125">
        <v>0.82499999999999996</v>
      </c>
      <c r="DR244" s="125">
        <v>0.8125</v>
      </c>
      <c r="DS244" s="125">
        <v>0.8</v>
      </c>
      <c r="DT244" s="125">
        <v>0.78749999999999998</v>
      </c>
      <c r="DU244" s="125">
        <v>0.77500000000000002</v>
      </c>
      <c r="DV244" s="125">
        <v>0.76249999999999996</v>
      </c>
      <c r="DW244" s="125">
        <v>0.75</v>
      </c>
      <c r="DX244" s="125">
        <v>0.73750000000000004</v>
      </c>
      <c r="DY244" s="125">
        <v>0.72499999999999998</v>
      </c>
      <c r="DZ244" s="125">
        <v>0.71250000000000002</v>
      </c>
      <c r="EA244" s="125">
        <v>0.7</v>
      </c>
      <c r="EB244" s="125">
        <v>0.6875</v>
      </c>
      <c r="EC244" s="125">
        <v>0.67500000000000004</v>
      </c>
      <c r="ED244" s="125">
        <v>0.66249999999999998</v>
      </c>
      <c r="EE244" s="125">
        <v>0.65</v>
      </c>
      <c r="EF244" s="125">
        <v>0.63749999999999996</v>
      </c>
      <c r="EG244" s="125">
        <v>0.625</v>
      </c>
      <c r="EH244" s="125">
        <v>0.61250000000000004</v>
      </c>
      <c r="EI244" s="125">
        <v>0.6</v>
      </c>
      <c r="EJ244" s="125">
        <v>0.58750000000000002</v>
      </c>
      <c r="EK244" s="125">
        <v>0.57499999999999996</v>
      </c>
      <c r="EL244" s="125">
        <v>0.5625</v>
      </c>
      <c r="EM244" s="125">
        <v>0.55000000000000004</v>
      </c>
      <c r="EN244" s="125">
        <v>0.53749999999999998</v>
      </c>
      <c r="EO244" s="125">
        <v>0.52500000000000002</v>
      </c>
      <c r="ER244" s="126">
        <v>301180.53999999998</v>
      </c>
      <c r="ES244" s="126">
        <v>296240.65824999998</v>
      </c>
      <c r="ET244" s="126">
        <v>292490.77649999998</v>
      </c>
      <c r="EU244" s="126">
        <v>288740.89474999998</v>
      </c>
      <c r="EV244" s="126">
        <v>284991.01299999998</v>
      </c>
      <c r="EW244" s="126">
        <v>281241.13124999998</v>
      </c>
      <c r="EX244" s="126">
        <v>277491.24949999998</v>
      </c>
      <c r="EY244" s="126">
        <v>273741.36774999998</v>
      </c>
      <c r="EZ244" s="126">
        <v>269991.48599999998</v>
      </c>
      <c r="FA244" s="126">
        <v>266241.60424999997</v>
      </c>
      <c r="FB244" s="126">
        <v>262491.72249999997</v>
      </c>
      <c r="FC244" s="126">
        <v>258741.84075</v>
      </c>
      <c r="FD244" s="126">
        <v>254991.95899999997</v>
      </c>
      <c r="FE244" s="126">
        <v>251242.07725</v>
      </c>
      <c r="FF244" s="126">
        <v>247492.19549999997</v>
      </c>
      <c r="FG244" s="126">
        <v>243742.31374999997</v>
      </c>
      <c r="FH244" s="126">
        <v>239992.432</v>
      </c>
      <c r="FI244" s="126">
        <v>236242.55024999997</v>
      </c>
      <c r="FJ244" s="126">
        <v>232492.6685</v>
      </c>
      <c r="FK244" s="126">
        <v>228742.78674999997</v>
      </c>
      <c r="FL244" s="126">
        <v>224992.90499999997</v>
      </c>
      <c r="FM244" s="126">
        <v>221243.02325</v>
      </c>
      <c r="FN244" s="126">
        <v>217493.14149999997</v>
      </c>
      <c r="FO244" s="126">
        <v>213743.25975</v>
      </c>
      <c r="FP244" s="126">
        <v>209993.37799999997</v>
      </c>
      <c r="FQ244" s="126">
        <v>206243.49625</v>
      </c>
      <c r="FR244" s="126">
        <v>202493.6145</v>
      </c>
      <c r="FS244" s="126">
        <v>198743.73274999997</v>
      </c>
      <c r="FT244" s="126">
        <v>194993.851</v>
      </c>
      <c r="FU244" s="126">
        <v>191243.96924999997</v>
      </c>
      <c r="FV244" s="126">
        <v>187494.08749999999</v>
      </c>
      <c r="FW244" s="126">
        <v>183744.20574999999</v>
      </c>
      <c r="FX244" s="126">
        <v>179994.32399999999</v>
      </c>
      <c r="FY244" s="126">
        <v>176244.44224999999</v>
      </c>
      <c r="FZ244" s="126">
        <v>172494.56049999996</v>
      </c>
      <c r="GA244" s="126">
        <v>168744.67874999999</v>
      </c>
      <c r="GB244" s="126">
        <v>164994.79699999999</v>
      </c>
      <c r="GC244" s="126">
        <v>161244.91524999999</v>
      </c>
      <c r="GD244" s="126">
        <v>157495.03349999999</v>
      </c>
    </row>
    <row r="245" spans="3:186">
      <c r="C245" s="120"/>
      <c r="E245" s="118" t="s">
        <v>912</v>
      </c>
      <c r="F245" s="118" t="s">
        <v>913</v>
      </c>
      <c r="G245" s="118" t="s">
        <v>916</v>
      </c>
      <c r="H245" s="118" t="s">
        <v>917</v>
      </c>
      <c r="I245" s="118" t="s">
        <v>918</v>
      </c>
      <c r="J245" s="118">
        <v>156</v>
      </c>
      <c r="K245" s="118" t="s">
        <v>260</v>
      </c>
      <c r="L245" s="118" t="s">
        <v>260</v>
      </c>
      <c r="M245" s="118" t="s">
        <v>321</v>
      </c>
      <c r="N245" s="118" t="s">
        <v>262</v>
      </c>
      <c r="O245" s="119">
        <v>74.782989999999998</v>
      </c>
      <c r="P245" s="119">
        <v>70.912937267465907</v>
      </c>
      <c r="Q245" s="119">
        <v>250.79703043999999</v>
      </c>
      <c r="R245" s="119">
        <v>1146.831021688</v>
      </c>
      <c r="S245" s="119">
        <v>5116.8562816592803</v>
      </c>
      <c r="T245" s="119">
        <v>1694.3167653093201</v>
      </c>
      <c r="U245" s="119">
        <v>0</v>
      </c>
      <c r="V245" s="119">
        <v>0</v>
      </c>
      <c r="W245" s="119">
        <v>0</v>
      </c>
      <c r="X245" s="119">
        <v>0</v>
      </c>
      <c r="Y245" s="119">
        <v>0</v>
      </c>
      <c r="Z245" s="119"/>
      <c r="AA245" s="119"/>
      <c r="AB245" s="119"/>
      <c r="AC245" s="119"/>
      <c r="AD245" s="119"/>
      <c r="AE245" s="119"/>
      <c r="AF245" s="119"/>
      <c r="AG245" s="119"/>
      <c r="AH245" s="119"/>
      <c r="AI245" s="119"/>
      <c r="AJ245" s="119"/>
      <c r="AK245" s="119"/>
      <c r="AL245" s="119"/>
      <c r="AM245" s="119"/>
      <c r="AN245" s="119"/>
      <c r="AO245" s="119"/>
      <c r="AP245" s="119"/>
      <c r="AQ245" s="119"/>
      <c r="AR245" s="119"/>
      <c r="AS245" s="119"/>
      <c r="AT245" s="119"/>
      <c r="AU245" s="119"/>
      <c r="AV245" s="119"/>
      <c r="AW245" s="119"/>
      <c r="AX245" s="119"/>
      <c r="AY245" s="119"/>
      <c r="AZ245" s="119"/>
      <c r="BA245" s="119"/>
      <c r="BB245" s="119"/>
      <c r="BD245" s="100">
        <v>8354.4970263640662</v>
      </c>
      <c r="BF245" s="120">
        <v>2</v>
      </c>
      <c r="BH245" s="43">
        <v>82546.53</v>
      </c>
      <c r="BI245" s="43">
        <v>0</v>
      </c>
      <c r="BJ245" s="43">
        <v>0</v>
      </c>
      <c r="BL245" s="43" t="s">
        <v>263</v>
      </c>
      <c r="BM245" s="43">
        <v>0</v>
      </c>
      <c r="BN245" s="121" t="s">
        <v>263</v>
      </c>
      <c r="BP245" s="122">
        <v>1</v>
      </c>
      <c r="BQ245" s="38" t="s">
        <v>111</v>
      </c>
      <c r="BR245" s="96">
        <v>80</v>
      </c>
      <c r="BT245" s="43">
        <v>0</v>
      </c>
      <c r="BU245" s="43">
        <v>0</v>
      </c>
      <c r="BW245" s="38"/>
      <c r="BX245" s="48">
        <v>0</v>
      </c>
      <c r="BY245" s="48">
        <v>0</v>
      </c>
      <c r="BZ245" s="48">
        <v>0</v>
      </c>
      <c r="CA245" s="48">
        <v>0</v>
      </c>
      <c r="CB245" s="48">
        <v>0</v>
      </c>
      <c r="CC245" s="48">
        <v>0</v>
      </c>
      <c r="CD245" s="48">
        <v>0</v>
      </c>
      <c r="CE245" s="48">
        <v>0</v>
      </c>
      <c r="CF245" s="48"/>
      <c r="CG245" s="48"/>
      <c r="CH245" s="48"/>
      <c r="CI245" s="48">
        <v>0</v>
      </c>
      <c r="CJ245" s="48">
        <v>0</v>
      </c>
      <c r="CK245" s="48">
        <v>0</v>
      </c>
      <c r="CL245" s="48"/>
      <c r="CM245" s="48">
        <v>0</v>
      </c>
      <c r="CO245" s="123">
        <v>1.7439221871489941E-2</v>
      </c>
      <c r="CP245" s="123">
        <v>4.7458626947410897E-2</v>
      </c>
      <c r="CQ245" s="123">
        <v>0.18472972993170492</v>
      </c>
      <c r="CR245" s="123">
        <v>0.7971970353256923</v>
      </c>
      <c r="CS245" s="123">
        <v>1</v>
      </c>
      <c r="CT245" s="123">
        <v>1</v>
      </c>
      <c r="CU245" s="123">
        <v>1</v>
      </c>
      <c r="CV245" s="123">
        <v>1</v>
      </c>
      <c r="CW245" s="123">
        <v>1</v>
      </c>
      <c r="CX245" s="123">
        <v>1</v>
      </c>
      <c r="CZ245" s="2">
        <v>2016</v>
      </c>
      <c r="DA245" s="124">
        <v>42581</v>
      </c>
      <c r="DC245" s="125">
        <v>1</v>
      </c>
      <c r="DD245" s="125">
        <v>1</v>
      </c>
      <c r="DE245" s="125">
        <v>1</v>
      </c>
      <c r="DF245" s="125">
        <v>1</v>
      </c>
      <c r="DG245" s="125">
        <v>1</v>
      </c>
      <c r="DH245" s="125">
        <v>0.98750000000000004</v>
      </c>
      <c r="DI245" s="125">
        <v>0.97499999999999998</v>
      </c>
      <c r="DJ245" s="125">
        <v>0.96250000000000002</v>
      </c>
      <c r="DK245" s="125">
        <v>0.95</v>
      </c>
      <c r="DL245" s="125">
        <v>0.9375</v>
      </c>
      <c r="DM245" s="125">
        <v>0.92500000000000004</v>
      </c>
      <c r="DN245" s="125">
        <v>0.91249999999999998</v>
      </c>
      <c r="DO245" s="125">
        <v>0.9</v>
      </c>
      <c r="DP245" s="125">
        <v>0.88749999999999996</v>
      </c>
      <c r="DQ245" s="125">
        <v>0.875</v>
      </c>
      <c r="DR245" s="125">
        <v>0.86250000000000004</v>
      </c>
      <c r="DS245" s="125">
        <v>0.85</v>
      </c>
      <c r="DT245" s="125">
        <v>0.83750000000000002</v>
      </c>
      <c r="DU245" s="125">
        <v>0.82499999999999996</v>
      </c>
      <c r="DV245" s="125">
        <v>0.8125</v>
      </c>
      <c r="DW245" s="125">
        <v>0.8</v>
      </c>
      <c r="DX245" s="125">
        <v>0.78749999999999998</v>
      </c>
      <c r="DY245" s="125">
        <v>0.77500000000000002</v>
      </c>
      <c r="DZ245" s="125">
        <v>0.76249999999999996</v>
      </c>
      <c r="EA245" s="125">
        <v>0.75</v>
      </c>
      <c r="EB245" s="125">
        <v>0.73750000000000004</v>
      </c>
      <c r="EC245" s="125">
        <v>0.72499999999999998</v>
      </c>
      <c r="ED245" s="125">
        <v>0.71250000000000002</v>
      </c>
      <c r="EE245" s="125">
        <v>0.7</v>
      </c>
      <c r="EF245" s="125">
        <v>0.6875</v>
      </c>
      <c r="EG245" s="125">
        <v>0.67500000000000004</v>
      </c>
      <c r="EH245" s="125">
        <v>0.66249999999999998</v>
      </c>
      <c r="EI245" s="125">
        <v>0.65</v>
      </c>
      <c r="EJ245" s="125">
        <v>0.63749999999999996</v>
      </c>
      <c r="EK245" s="125">
        <v>0.625</v>
      </c>
      <c r="EL245" s="125">
        <v>0.61250000000000004</v>
      </c>
      <c r="EM245" s="125">
        <v>0.6</v>
      </c>
      <c r="EN245" s="125">
        <v>0.58750000000000002</v>
      </c>
      <c r="EO245" s="125">
        <v>0.57499999999999996</v>
      </c>
      <c r="ER245" s="126">
        <v>153459.46726746589</v>
      </c>
      <c r="ES245" s="126">
        <v>333343.56043999997</v>
      </c>
      <c r="ET245" s="126">
        <v>1480174.582128</v>
      </c>
      <c r="EU245" s="126">
        <v>6597030.8637872813</v>
      </c>
      <c r="EV245" s="126">
        <v>8291347.6290966012</v>
      </c>
      <c r="EW245" s="126">
        <v>8187705.7837328939</v>
      </c>
      <c r="EX245" s="126">
        <v>8084063.9383691857</v>
      </c>
      <c r="EY245" s="126">
        <v>7980422.0930054784</v>
      </c>
      <c r="EZ245" s="126">
        <v>7876780.2476417711</v>
      </c>
      <c r="FA245" s="126">
        <v>7773138.4022780638</v>
      </c>
      <c r="FB245" s="126">
        <v>7669496.5569143565</v>
      </c>
      <c r="FC245" s="126">
        <v>7565854.7115506483</v>
      </c>
      <c r="FD245" s="126">
        <v>7462212.866186941</v>
      </c>
      <c r="FE245" s="126">
        <v>7358571.0208232328</v>
      </c>
      <c r="FF245" s="126">
        <v>7254929.1754595265</v>
      </c>
      <c r="FG245" s="126">
        <v>7151287.3300958192</v>
      </c>
      <c r="FH245" s="126">
        <v>7047645.484732111</v>
      </c>
      <c r="FI245" s="126">
        <v>6944003.6393684037</v>
      </c>
      <c r="FJ245" s="126">
        <v>6840361.7940046955</v>
      </c>
      <c r="FK245" s="126">
        <v>6736719.9486409882</v>
      </c>
      <c r="FL245" s="126">
        <v>6633078.1032772809</v>
      </c>
      <c r="FM245" s="126">
        <v>6529436.2579135736</v>
      </c>
      <c r="FN245" s="126">
        <v>6425794.4125498664</v>
      </c>
      <c r="FO245" s="126">
        <v>6322152.5671861582</v>
      </c>
      <c r="FP245" s="126">
        <v>6218510.7218224509</v>
      </c>
      <c r="FQ245" s="126">
        <v>6114868.8764587436</v>
      </c>
      <c r="FR245" s="126">
        <v>6011227.0310950354</v>
      </c>
      <c r="FS245" s="126">
        <v>5907585.1857313281</v>
      </c>
      <c r="FT245" s="126">
        <v>5803943.3403676208</v>
      </c>
      <c r="FU245" s="126">
        <v>5700301.4950039135</v>
      </c>
      <c r="FV245" s="126">
        <v>5596659.6496402062</v>
      </c>
      <c r="FW245" s="126">
        <v>5493017.804276498</v>
      </c>
      <c r="FX245" s="126">
        <v>5389375.9589127908</v>
      </c>
      <c r="FY245" s="126">
        <v>5285734.1135490825</v>
      </c>
      <c r="FZ245" s="126">
        <v>5182092.2681853753</v>
      </c>
      <c r="GA245" s="126">
        <v>5078450.4228216689</v>
      </c>
      <c r="GB245" s="126">
        <v>4974808.5774579607</v>
      </c>
      <c r="GC245" s="126">
        <v>4871166.7320942534</v>
      </c>
      <c r="GD245" s="126">
        <v>4767524.8867305452</v>
      </c>
    </row>
    <row r="246" spans="3:186">
      <c r="C246" s="120"/>
      <c r="E246" s="118" t="s">
        <v>912</v>
      </c>
      <c r="F246" s="118" t="s">
        <v>913</v>
      </c>
      <c r="G246" s="118" t="s">
        <v>919</v>
      </c>
      <c r="H246" s="118" t="s">
        <v>920</v>
      </c>
      <c r="I246" s="118" t="s">
        <v>921</v>
      </c>
      <c r="J246" s="118">
        <v>120</v>
      </c>
      <c r="K246" s="118" t="s">
        <v>260</v>
      </c>
      <c r="L246" s="118" t="s">
        <v>260</v>
      </c>
      <c r="M246" s="118" t="s">
        <v>321</v>
      </c>
      <c r="N246" s="118" t="s">
        <v>262</v>
      </c>
      <c r="O246" s="119">
        <v>1.29</v>
      </c>
      <c r="P246" s="119">
        <v>299.04158743282301</v>
      </c>
      <c r="Q246" s="119">
        <v>1249.8406042573599</v>
      </c>
      <c r="R246" s="119">
        <v>0</v>
      </c>
      <c r="S246" s="119">
        <v>0</v>
      </c>
      <c r="T246" s="119">
        <v>0</v>
      </c>
      <c r="U246" s="119">
        <v>0</v>
      </c>
      <c r="V246" s="119">
        <v>0</v>
      </c>
      <c r="W246" s="119">
        <v>0</v>
      </c>
      <c r="X246" s="119">
        <v>0</v>
      </c>
      <c r="Y246" s="119">
        <v>0</v>
      </c>
      <c r="Z246" s="119"/>
      <c r="AA246" s="119"/>
      <c r="AB246" s="119"/>
      <c r="AC246" s="119"/>
      <c r="AD246" s="119"/>
      <c r="AE246" s="119"/>
      <c r="AF246" s="119"/>
      <c r="AG246" s="119"/>
      <c r="AH246" s="119"/>
      <c r="AI246" s="119"/>
      <c r="AJ246" s="119"/>
      <c r="AK246" s="119"/>
      <c r="AL246" s="119"/>
      <c r="AM246" s="119"/>
      <c r="AN246" s="119"/>
      <c r="AO246" s="119"/>
      <c r="AP246" s="119"/>
      <c r="AQ246" s="119"/>
      <c r="AR246" s="119"/>
      <c r="AS246" s="119"/>
      <c r="AT246" s="119"/>
      <c r="AU246" s="119"/>
      <c r="AV246" s="119"/>
      <c r="AW246" s="119"/>
      <c r="AX246" s="119"/>
      <c r="AY246" s="119"/>
      <c r="AZ246" s="119"/>
      <c r="BA246" s="119"/>
      <c r="BB246" s="119"/>
      <c r="BD246" s="100">
        <v>1550.1721916901829</v>
      </c>
      <c r="BF246" s="120">
        <v>2</v>
      </c>
      <c r="BH246" s="43">
        <v>0</v>
      </c>
      <c r="BI246" s="43">
        <v>0</v>
      </c>
      <c r="BJ246" s="43">
        <v>0</v>
      </c>
      <c r="BL246" s="43" t="s">
        <v>263</v>
      </c>
      <c r="BM246" s="43">
        <v>0</v>
      </c>
      <c r="BN246" s="121" t="s">
        <v>263</v>
      </c>
      <c r="BP246" s="122">
        <v>2</v>
      </c>
      <c r="BQ246" s="38" t="s">
        <v>112</v>
      </c>
      <c r="BR246" s="96">
        <v>80</v>
      </c>
      <c r="BT246" s="43">
        <v>0</v>
      </c>
      <c r="BU246" s="43">
        <v>0</v>
      </c>
      <c r="BW246" s="38"/>
      <c r="BX246" s="48">
        <v>0</v>
      </c>
      <c r="BY246" s="48">
        <v>0</v>
      </c>
      <c r="BZ246" s="48">
        <v>0</v>
      </c>
      <c r="CA246" s="48">
        <v>0</v>
      </c>
      <c r="CB246" s="48">
        <v>0</v>
      </c>
      <c r="CC246" s="48">
        <v>0</v>
      </c>
      <c r="CD246" s="48">
        <v>0</v>
      </c>
      <c r="CE246" s="48">
        <v>0</v>
      </c>
      <c r="CF246" s="48"/>
      <c r="CG246" s="48"/>
      <c r="CH246" s="48"/>
      <c r="CI246" s="48">
        <v>0</v>
      </c>
      <c r="CJ246" s="48">
        <v>0</v>
      </c>
      <c r="CK246" s="48">
        <v>0</v>
      </c>
      <c r="CL246" s="48"/>
      <c r="CM246" s="48">
        <v>0</v>
      </c>
      <c r="CO246" s="123">
        <v>0.19374079153449764</v>
      </c>
      <c r="CP246" s="123">
        <v>1</v>
      </c>
      <c r="CQ246" s="123">
        <v>1</v>
      </c>
      <c r="CR246" s="123">
        <v>1</v>
      </c>
      <c r="CS246" s="123">
        <v>1</v>
      </c>
      <c r="CT246" s="123">
        <v>1</v>
      </c>
      <c r="CU246" s="123">
        <v>1</v>
      </c>
      <c r="CV246" s="123">
        <v>1</v>
      </c>
      <c r="CW246" s="123">
        <v>1</v>
      </c>
      <c r="CX246" s="123">
        <v>1</v>
      </c>
      <c r="CZ246" s="2">
        <v>2013</v>
      </c>
      <c r="DA246" s="124">
        <v>41485</v>
      </c>
      <c r="DC246" s="125">
        <v>1</v>
      </c>
      <c r="DD246" s="125">
        <v>1</v>
      </c>
      <c r="DE246" s="125">
        <v>0.98750000000000004</v>
      </c>
      <c r="DF246" s="125">
        <v>0.97499999999999998</v>
      </c>
      <c r="DG246" s="125">
        <v>0.96250000000000002</v>
      </c>
      <c r="DH246" s="125">
        <v>0.95</v>
      </c>
      <c r="DI246" s="125">
        <v>0.9375</v>
      </c>
      <c r="DJ246" s="125">
        <v>0.92500000000000004</v>
      </c>
      <c r="DK246" s="125">
        <v>0.91249999999999998</v>
      </c>
      <c r="DL246" s="125">
        <v>0.9</v>
      </c>
      <c r="DM246" s="125">
        <v>0.88749999999999996</v>
      </c>
      <c r="DN246" s="125">
        <v>0.875</v>
      </c>
      <c r="DO246" s="125">
        <v>0.86250000000000004</v>
      </c>
      <c r="DP246" s="125">
        <v>0.85</v>
      </c>
      <c r="DQ246" s="125">
        <v>0.83750000000000002</v>
      </c>
      <c r="DR246" s="125">
        <v>0.82499999999999996</v>
      </c>
      <c r="DS246" s="125">
        <v>0.8125</v>
      </c>
      <c r="DT246" s="125">
        <v>0.8</v>
      </c>
      <c r="DU246" s="125">
        <v>0.78749999999999998</v>
      </c>
      <c r="DV246" s="125">
        <v>0.77500000000000002</v>
      </c>
      <c r="DW246" s="125">
        <v>0.76249999999999996</v>
      </c>
      <c r="DX246" s="125">
        <v>0.75</v>
      </c>
      <c r="DY246" s="125">
        <v>0.73750000000000004</v>
      </c>
      <c r="DZ246" s="125">
        <v>0.72499999999999998</v>
      </c>
      <c r="EA246" s="125">
        <v>0.71250000000000002</v>
      </c>
      <c r="EB246" s="125">
        <v>0.7</v>
      </c>
      <c r="EC246" s="125">
        <v>0.6875</v>
      </c>
      <c r="ED246" s="125">
        <v>0.67500000000000004</v>
      </c>
      <c r="EE246" s="125">
        <v>0.66249999999999998</v>
      </c>
      <c r="EF246" s="125">
        <v>0.65</v>
      </c>
      <c r="EG246" s="125">
        <v>0.63749999999999996</v>
      </c>
      <c r="EH246" s="125">
        <v>0.625</v>
      </c>
      <c r="EI246" s="125">
        <v>0.61250000000000004</v>
      </c>
      <c r="EJ246" s="125">
        <v>0.6</v>
      </c>
      <c r="EK246" s="125">
        <v>0.58750000000000002</v>
      </c>
      <c r="EL246" s="125">
        <v>0.57499999999999996</v>
      </c>
      <c r="EM246" s="125">
        <v>0.5625</v>
      </c>
      <c r="EN246" s="125">
        <v>0.55000000000000004</v>
      </c>
      <c r="EO246" s="125">
        <v>0.53749999999999998</v>
      </c>
      <c r="ER246" s="126">
        <v>299041.58743282303</v>
      </c>
      <c r="ES246" s="126">
        <v>1249840.6042573599</v>
      </c>
      <c r="ET246" s="126">
        <v>1234217.5967041429</v>
      </c>
      <c r="EU246" s="126">
        <v>1218594.5891509259</v>
      </c>
      <c r="EV246" s="126">
        <v>1202971.5815977089</v>
      </c>
      <c r="EW246" s="126">
        <v>1187348.5740444919</v>
      </c>
      <c r="EX246" s="126">
        <v>1171725.5664912749</v>
      </c>
      <c r="EY246" s="126">
        <v>1156102.5589380579</v>
      </c>
      <c r="EZ246" s="126">
        <v>1140479.5513848409</v>
      </c>
      <c r="FA246" s="126">
        <v>1124856.5438316239</v>
      </c>
      <c r="FB246" s="126">
        <v>1109233.5362784069</v>
      </c>
      <c r="FC246" s="126">
        <v>1093610.5287251899</v>
      </c>
      <c r="FD246" s="126">
        <v>1077987.5211719729</v>
      </c>
      <c r="FE246" s="126">
        <v>1062364.5136187559</v>
      </c>
      <c r="FF246" s="126">
        <v>1046741.506065539</v>
      </c>
      <c r="FG246" s="126">
        <v>1031118.4985123219</v>
      </c>
      <c r="FH246" s="126">
        <v>1015495.4909591048</v>
      </c>
      <c r="FI246" s="126">
        <v>999872.48340588796</v>
      </c>
      <c r="FJ246" s="126">
        <v>984249.47585267085</v>
      </c>
      <c r="FK246" s="126">
        <v>968626.46829945396</v>
      </c>
      <c r="FL246" s="126">
        <v>953003.46074623684</v>
      </c>
      <c r="FM246" s="126">
        <v>937380.45319301984</v>
      </c>
      <c r="FN246" s="126">
        <v>921757.44563980296</v>
      </c>
      <c r="FO246" s="126">
        <v>906134.43808658584</v>
      </c>
      <c r="FP246" s="126">
        <v>890511.43053336896</v>
      </c>
      <c r="FQ246" s="126">
        <v>874888.42298015184</v>
      </c>
      <c r="FR246" s="126">
        <v>859265.41542693495</v>
      </c>
      <c r="FS246" s="126">
        <v>843642.40787371795</v>
      </c>
      <c r="FT246" s="126">
        <v>828019.40032050083</v>
      </c>
      <c r="FU246" s="126">
        <v>812396.39276728395</v>
      </c>
      <c r="FV246" s="126">
        <v>796773.38521406683</v>
      </c>
      <c r="FW246" s="126">
        <v>781150.37766084995</v>
      </c>
      <c r="FX246" s="126">
        <v>765527.37010763295</v>
      </c>
      <c r="FY246" s="126">
        <v>749904.36255441594</v>
      </c>
      <c r="FZ246" s="126">
        <v>734281.35500119894</v>
      </c>
      <c r="GA246" s="126">
        <v>718658.34744798183</v>
      </c>
      <c r="GB246" s="126">
        <v>703035.33989476494</v>
      </c>
      <c r="GC246" s="126">
        <v>687412.33234154794</v>
      </c>
      <c r="GD246" s="126">
        <v>671789.32478833094</v>
      </c>
    </row>
    <row r="247" spans="3:186">
      <c r="C247" s="120"/>
      <c r="E247" s="118" t="s">
        <v>912</v>
      </c>
      <c r="F247" s="118" t="s">
        <v>913</v>
      </c>
      <c r="G247" s="118" t="s">
        <v>922</v>
      </c>
      <c r="H247" s="118" t="s">
        <v>923</v>
      </c>
      <c r="I247" s="118" t="s">
        <v>924</v>
      </c>
      <c r="J247" s="118">
        <v>176</v>
      </c>
      <c r="K247" s="118" t="s">
        <v>260</v>
      </c>
      <c r="L247" s="118" t="s">
        <v>260</v>
      </c>
      <c r="M247" s="118" t="s">
        <v>321</v>
      </c>
      <c r="N247" s="118" t="s">
        <v>262</v>
      </c>
      <c r="O247" s="119">
        <v>512.90214000000003</v>
      </c>
      <c r="P247" s="119">
        <v>239.054</v>
      </c>
      <c r="Q247" s="119">
        <v>0</v>
      </c>
      <c r="R247" s="119">
        <v>0</v>
      </c>
      <c r="S247" s="119">
        <v>0</v>
      </c>
      <c r="T247" s="119">
        <v>0</v>
      </c>
      <c r="U247" s="119">
        <v>0</v>
      </c>
      <c r="V247" s="119">
        <v>0</v>
      </c>
      <c r="W247" s="119">
        <v>0</v>
      </c>
      <c r="X247" s="119">
        <v>0</v>
      </c>
      <c r="Y247" s="119">
        <v>0</v>
      </c>
      <c r="Z247" s="119"/>
      <c r="AA247" s="119"/>
      <c r="AB247" s="119"/>
      <c r="AC247" s="119"/>
      <c r="AD247" s="119"/>
      <c r="AE247" s="119"/>
      <c r="AF247" s="119"/>
      <c r="AG247" s="119"/>
      <c r="AH247" s="119"/>
      <c r="AI247" s="119"/>
      <c r="AJ247" s="119"/>
      <c r="AK247" s="119"/>
      <c r="AL247" s="119"/>
      <c r="AM247" s="119"/>
      <c r="AN247" s="119"/>
      <c r="AO247" s="119"/>
      <c r="AP247" s="119"/>
      <c r="AQ247" s="119"/>
      <c r="AR247" s="119"/>
      <c r="AS247" s="119"/>
      <c r="AT247" s="119"/>
      <c r="AU247" s="119"/>
      <c r="AV247" s="119"/>
      <c r="AW247" s="119"/>
      <c r="AX247" s="119"/>
      <c r="AY247" s="119"/>
      <c r="AZ247" s="119"/>
      <c r="BA247" s="119"/>
      <c r="BB247" s="119"/>
      <c r="BD247" s="100">
        <v>751.95614</v>
      </c>
      <c r="BF247" s="120">
        <v>2</v>
      </c>
      <c r="BH247" s="43">
        <v>1259249.08</v>
      </c>
      <c r="BI247" s="43">
        <v>0</v>
      </c>
      <c r="BJ247" s="43">
        <v>0</v>
      </c>
      <c r="BL247" s="43" t="s">
        <v>263</v>
      </c>
      <c r="BM247" s="43">
        <v>0</v>
      </c>
      <c r="BN247" s="121" t="s">
        <v>263</v>
      </c>
      <c r="BP247" s="122">
        <v>1</v>
      </c>
      <c r="BQ247" s="38" t="s">
        <v>111</v>
      </c>
      <c r="BR247" s="96">
        <v>80</v>
      </c>
      <c r="BT247" s="43">
        <v>0</v>
      </c>
      <c r="BU247" s="43">
        <v>0</v>
      </c>
      <c r="BW247" s="38"/>
      <c r="BX247" s="48">
        <v>0</v>
      </c>
      <c r="BY247" s="48">
        <v>0</v>
      </c>
      <c r="BZ247" s="48">
        <v>0</v>
      </c>
      <c r="CA247" s="48">
        <v>0</v>
      </c>
      <c r="CB247" s="48">
        <v>0</v>
      </c>
      <c r="CC247" s="48">
        <v>0</v>
      </c>
      <c r="CD247" s="48">
        <v>0</v>
      </c>
      <c r="CE247" s="48">
        <v>0</v>
      </c>
      <c r="CF247" s="48"/>
      <c r="CG247" s="48"/>
      <c r="CH247" s="48"/>
      <c r="CI247" s="48">
        <v>0</v>
      </c>
      <c r="CJ247" s="48">
        <v>0</v>
      </c>
      <c r="CK247" s="48">
        <v>0</v>
      </c>
      <c r="CL247" s="48"/>
      <c r="CM247" s="48">
        <v>0</v>
      </c>
      <c r="CO247" s="123">
        <v>1</v>
      </c>
      <c r="CP247" s="123">
        <v>1</v>
      </c>
      <c r="CQ247" s="123">
        <v>1</v>
      </c>
      <c r="CR247" s="123">
        <v>1</v>
      </c>
      <c r="CS247" s="123">
        <v>1</v>
      </c>
      <c r="CT247" s="123">
        <v>1</v>
      </c>
      <c r="CU247" s="123">
        <v>1</v>
      </c>
      <c r="CV247" s="123">
        <v>1</v>
      </c>
      <c r="CW247" s="123">
        <v>1</v>
      </c>
      <c r="CX247" s="123">
        <v>1</v>
      </c>
      <c r="CZ247" s="2">
        <v>2012</v>
      </c>
      <c r="DA247" s="124">
        <v>41120</v>
      </c>
      <c r="DC247" s="125">
        <v>1</v>
      </c>
      <c r="DD247" s="125">
        <v>0.98750000000000004</v>
      </c>
      <c r="DE247" s="125">
        <v>0.97499999999999998</v>
      </c>
      <c r="DF247" s="125">
        <v>0.96250000000000002</v>
      </c>
      <c r="DG247" s="125">
        <v>0.95</v>
      </c>
      <c r="DH247" s="125">
        <v>0.9375</v>
      </c>
      <c r="DI247" s="125">
        <v>0.92500000000000004</v>
      </c>
      <c r="DJ247" s="125">
        <v>0.91249999999999998</v>
      </c>
      <c r="DK247" s="125">
        <v>0.9</v>
      </c>
      <c r="DL247" s="125">
        <v>0.88749999999999996</v>
      </c>
      <c r="DM247" s="125">
        <v>0.875</v>
      </c>
      <c r="DN247" s="125">
        <v>0.86250000000000004</v>
      </c>
      <c r="DO247" s="125">
        <v>0.85</v>
      </c>
      <c r="DP247" s="125">
        <v>0.83750000000000002</v>
      </c>
      <c r="DQ247" s="125">
        <v>0.82499999999999996</v>
      </c>
      <c r="DR247" s="125">
        <v>0.8125</v>
      </c>
      <c r="DS247" s="125">
        <v>0.8</v>
      </c>
      <c r="DT247" s="125">
        <v>0.78749999999999998</v>
      </c>
      <c r="DU247" s="125">
        <v>0.77500000000000002</v>
      </c>
      <c r="DV247" s="125">
        <v>0.76249999999999996</v>
      </c>
      <c r="DW247" s="125">
        <v>0.75</v>
      </c>
      <c r="DX247" s="125">
        <v>0.73750000000000004</v>
      </c>
      <c r="DY247" s="125">
        <v>0.72499999999999998</v>
      </c>
      <c r="DZ247" s="125">
        <v>0.71250000000000002</v>
      </c>
      <c r="EA247" s="125">
        <v>0.7</v>
      </c>
      <c r="EB247" s="125">
        <v>0.6875</v>
      </c>
      <c r="EC247" s="125">
        <v>0.67500000000000004</v>
      </c>
      <c r="ED247" s="125">
        <v>0.66249999999999998</v>
      </c>
      <c r="EE247" s="125">
        <v>0.65</v>
      </c>
      <c r="EF247" s="125">
        <v>0.63749999999999996</v>
      </c>
      <c r="EG247" s="125">
        <v>0.625</v>
      </c>
      <c r="EH247" s="125">
        <v>0.61250000000000004</v>
      </c>
      <c r="EI247" s="125">
        <v>0.6</v>
      </c>
      <c r="EJ247" s="125">
        <v>0.58750000000000002</v>
      </c>
      <c r="EK247" s="125">
        <v>0.57499999999999996</v>
      </c>
      <c r="EL247" s="125">
        <v>0.5625</v>
      </c>
      <c r="EM247" s="125">
        <v>0.55000000000000004</v>
      </c>
      <c r="EN247" s="125">
        <v>0.53749999999999998</v>
      </c>
      <c r="EO247" s="125">
        <v>0.52500000000000002</v>
      </c>
      <c r="ER247" s="126">
        <v>1498303.08</v>
      </c>
      <c r="ES247" s="126">
        <v>1243508.4665000001</v>
      </c>
      <c r="ET247" s="126">
        <v>1227767.8530000001</v>
      </c>
      <c r="EU247" s="126">
        <v>1212027.2395000001</v>
      </c>
      <c r="EV247" s="126">
        <v>1196286.6259999999</v>
      </c>
      <c r="EW247" s="126">
        <v>1180546.0125000002</v>
      </c>
      <c r="EX247" s="126">
        <v>1164805.3990000002</v>
      </c>
      <c r="EY247" s="126">
        <v>1149064.7855</v>
      </c>
      <c r="EZ247" s="126">
        <v>1133324.172</v>
      </c>
      <c r="FA247" s="126">
        <v>1117583.5585</v>
      </c>
      <c r="FB247" s="126">
        <v>1101842.9450000001</v>
      </c>
      <c r="FC247" s="126">
        <v>1086102.3315000001</v>
      </c>
      <c r="FD247" s="126">
        <v>1070361.7180000001</v>
      </c>
      <c r="FE247" s="126">
        <v>1054621.1045000001</v>
      </c>
      <c r="FF247" s="126">
        <v>1038880.491</v>
      </c>
      <c r="FG247" s="126">
        <v>1023139.8775000001</v>
      </c>
      <c r="FH247" s="126">
        <v>1007399.2640000001</v>
      </c>
      <c r="FI247" s="126">
        <v>991658.65049999999</v>
      </c>
      <c r="FJ247" s="126">
        <v>975918.03700000013</v>
      </c>
      <c r="FK247" s="126">
        <v>960177.42350000003</v>
      </c>
      <c r="FL247" s="126">
        <v>944436.81</v>
      </c>
      <c r="FM247" s="126">
        <v>928696.19650000008</v>
      </c>
      <c r="FN247" s="126">
        <v>912955.58299999998</v>
      </c>
      <c r="FO247" s="126">
        <v>897214.96950000012</v>
      </c>
      <c r="FP247" s="126">
        <v>881474.35600000003</v>
      </c>
      <c r="FQ247" s="126">
        <v>865733.74250000005</v>
      </c>
      <c r="FR247" s="126">
        <v>849993.12900000007</v>
      </c>
      <c r="FS247" s="126">
        <v>834252.51549999998</v>
      </c>
      <c r="FT247" s="126">
        <v>818511.90200000012</v>
      </c>
      <c r="FU247" s="126">
        <v>802771.28850000002</v>
      </c>
      <c r="FV247" s="126">
        <v>787030.67500000005</v>
      </c>
      <c r="FW247" s="126">
        <v>771290.06150000007</v>
      </c>
      <c r="FX247" s="126">
        <v>755549.44799999997</v>
      </c>
      <c r="FY247" s="126">
        <v>739808.83450000011</v>
      </c>
      <c r="FZ247" s="126">
        <v>724068.22100000002</v>
      </c>
      <c r="GA247" s="126">
        <v>708327.60750000004</v>
      </c>
      <c r="GB247" s="126">
        <v>692586.99400000006</v>
      </c>
      <c r="GC247" s="126">
        <v>676846.38049999997</v>
      </c>
      <c r="GD247" s="126">
        <v>661105.76700000011</v>
      </c>
    </row>
    <row r="248" spans="3:186">
      <c r="C248" s="120"/>
      <c r="E248" s="118" t="s">
        <v>925</v>
      </c>
      <c r="F248" s="118" t="s">
        <v>926</v>
      </c>
      <c r="G248" s="118" t="s">
        <v>927</v>
      </c>
      <c r="H248" s="118" t="s">
        <v>928</v>
      </c>
      <c r="I248" s="118" t="s">
        <v>929</v>
      </c>
      <c r="J248" s="118">
        <v>177</v>
      </c>
      <c r="K248" s="118" t="s">
        <v>269</v>
      </c>
      <c r="L248" s="118" t="s">
        <v>269</v>
      </c>
      <c r="M248" s="118" t="s">
        <v>321</v>
      </c>
      <c r="N248" s="118" t="s">
        <v>262</v>
      </c>
      <c r="O248" s="119">
        <v>7044.0519000000004</v>
      </c>
      <c r="P248" s="119">
        <v>254.518115753617</v>
      </c>
      <c r="Q248" s="119">
        <v>0</v>
      </c>
      <c r="R248" s="119">
        <v>0</v>
      </c>
      <c r="S248" s="119">
        <v>0</v>
      </c>
      <c r="T248" s="119">
        <v>0</v>
      </c>
      <c r="U248" s="119">
        <v>0</v>
      </c>
      <c r="V248" s="119">
        <v>0</v>
      </c>
      <c r="W248" s="119">
        <v>0</v>
      </c>
      <c r="X248" s="119">
        <v>0</v>
      </c>
      <c r="Y248" s="119">
        <v>0</v>
      </c>
      <c r="Z248" s="119"/>
      <c r="AA248" s="119"/>
      <c r="AB248" s="119"/>
      <c r="AC248" s="119"/>
      <c r="AD248" s="119"/>
      <c r="AE248" s="119"/>
      <c r="AF248" s="119"/>
      <c r="AG248" s="119"/>
      <c r="AH248" s="119"/>
      <c r="AI248" s="119"/>
      <c r="AJ248" s="119"/>
      <c r="AK248" s="119"/>
      <c r="AL248" s="119"/>
      <c r="AM248" s="119"/>
      <c r="AN248" s="119"/>
      <c r="AO248" s="119"/>
      <c r="AP248" s="119"/>
      <c r="AQ248" s="119"/>
      <c r="AR248" s="119"/>
      <c r="AS248" s="119"/>
      <c r="AT248" s="119"/>
      <c r="AU248" s="119"/>
      <c r="AV248" s="119"/>
      <c r="AW248" s="119"/>
      <c r="AX248" s="119"/>
      <c r="AY248" s="119"/>
      <c r="AZ248" s="119"/>
      <c r="BA248" s="119"/>
      <c r="BB248" s="119"/>
      <c r="BD248" s="100">
        <v>7298.5700157536176</v>
      </c>
      <c r="BF248" s="120">
        <v>2</v>
      </c>
      <c r="BH248" s="43">
        <v>7380889.0499999998</v>
      </c>
      <c r="BI248" s="43">
        <v>0</v>
      </c>
      <c r="BJ248" s="43">
        <v>0</v>
      </c>
      <c r="BL248" s="43" t="s">
        <v>263</v>
      </c>
      <c r="BM248" s="43">
        <v>0</v>
      </c>
      <c r="BN248" s="121" t="s">
        <v>263</v>
      </c>
      <c r="BP248" s="122">
        <v>1</v>
      </c>
      <c r="BQ248" s="38" t="s">
        <v>111</v>
      </c>
      <c r="BR248" s="96">
        <v>80</v>
      </c>
      <c r="BT248" s="43">
        <v>0</v>
      </c>
      <c r="BU248" s="43">
        <v>0</v>
      </c>
      <c r="BW248" s="38"/>
      <c r="BX248" s="48">
        <v>0</v>
      </c>
      <c r="BY248" s="48">
        <v>0</v>
      </c>
      <c r="BZ248" s="48">
        <v>0</v>
      </c>
      <c r="CA248" s="48">
        <v>0</v>
      </c>
      <c r="CB248" s="48">
        <v>0</v>
      </c>
      <c r="CC248" s="48">
        <v>0</v>
      </c>
      <c r="CD248" s="48">
        <v>0</v>
      </c>
      <c r="CE248" s="48">
        <v>0</v>
      </c>
      <c r="CF248" s="48"/>
      <c r="CG248" s="48"/>
      <c r="CH248" s="48"/>
      <c r="CI248" s="48">
        <v>0</v>
      </c>
      <c r="CJ248" s="48">
        <v>0</v>
      </c>
      <c r="CK248" s="48">
        <v>0</v>
      </c>
      <c r="CL248" s="48"/>
      <c r="CM248" s="48">
        <v>0</v>
      </c>
      <c r="CO248" s="123">
        <v>1</v>
      </c>
      <c r="CP248" s="123">
        <v>1</v>
      </c>
      <c r="CQ248" s="123">
        <v>1</v>
      </c>
      <c r="CR248" s="123">
        <v>1</v>
      </c>
      <c r="CS248" s="123">
        <v>1</v>
      </c>
      <c r="CT248" s="123">
        <v>1</v>
      </c>
      <c r="CU248" s="123">
        <v>1</v>
      </c>
      <c r="CV248" s="123">
        <v>1</v>
      </c>
      <c r="CW248" s="123">
        <v>1</v>
      </c>
      <c r="CX248" s="123">
        <v>1</v>
      </c>
      <c r="CZ248" s="2">
        <v>2012</v>
      </c>
      <c r="DA248" s="124">
        <v>41120</v>
      </c>
      <c r="DC248" s="125">
        <v>1</v>
      </c>
      <c r="DD248" s="125">
        <v>0.98750000000000004</v>
      </c>
      <c r="DE248" s="125">
        <v>0.97499999999999998</v>
      </c>
      <c r="DF248" s="125">
        <v>0.96250000000000002</v>
      </c>
      <c r="DG248" s="125">
        <v>0.95</v>
      </c>
      <c r="DH248" s="125">
        <v>0.9375</v>
      </c>
      <c r="DI248" s="125">
        <v>0.92500000000000004</v>
      </c>
      <c r="DJ248" s="125">
        <v>0.91249999999999998</v>
      </c>
      <c r="DK248" s="125">
        <v>0.9</v>
      </c>
      <c r="DL248" s="125">
        <v>0.88749999999999996</v>
      </c>
      <c r="DM248" s="125">
        <v>0.875</v>
      </c>
      <c r="DN248" s="125">
        <v>0.86250000000000004</v>
      </c>
      <c r="DO248" s="125">
        <v>0.85</v>
      </c>
      <c r="DP248" s="125">
        <v>0.83750000000000002</v>
      </c>
      <c r="DQ248" s="125">
        <v>0.82499999999999996</v>
      </c>
      <c r="DR248" s="125">
        <v>0.8125</v>
      </c>
      <c r="DS248" s="125">
        <v>0.8</v>
      </c>
      <c r="DT248" s="125">
        <v>0.78749999999999998</v>
      </c>
      <c r="DU248" s="125">
        <v>0.77500000000000002</v>
      </c>
      <c r="DV248" s="125">
        <v>0.76249999999999996</v>
      </c>
      <c r="DW248" s="125">
        <v>0.75</v>
      </c>
      <c r="DX248" s="125">
        <v>0.73750000000000004</v>
      </c>
      <c r="DY248" s="125">
        <v>0.72499999999999998</v>
      </c>
      <c r="DZ248" s="125">
        <v>0.71250000000000002</v>
      </c>
      <c r="EA248" s="125">
        <v>0.7</v>
      </c>
      <c r="EB248" s="125">
        <v>0.6875</v>
      </c>
      <c r="EC248" s="125">
        <v>0.67500000000000004</v>
      </c>
      <c r="ED248" s="125">
        <v>0.66249999999999998</v>
      </c>
      <c r="EE248" s="125">
        <v>0.65</v>
      </c>
      <c r="EF248" s="125">
        <v>0.63749999999999996</v>
      </c>
      <c r="EG248" s="125">
        <v>0.625</v>
      </c>
      <c r="EH248" s="125">
        <v>0.61250000000000004</v>
      </c>
      <c r="EI248" s="125">
        <v>0.6</v>
      </c>
      <c r="EJ248" s="125">
        <v>0.58750000000000002</v>
      </c>
      <c r="EK248" s="125">
        <v>0.57499999999999996</v>
      </c>
      <c r="EL248" s="125">
        <v>0.5625</v>
      </c>
      <c r="EM248" s="125">
        <v>0.55000000000000004</v>
      </c>
      <c r="EN248" s="125">
        <v>0.53749999999999998</v>
      </c>
      <c r="EO248" s="125">
        <v>0.52500000000000002</v>
      </c>
      <c r="ER248" s="126">
        <v>7635407.165753617</v>
      </c>
      <c r="ES248" s="126">
        <v>7288627.9368750006</v>
      </c>
      <c r="ET248" s="126">
        <v>7196366.8237499995</v>
      </c>
      <c r="EU248" s="126">
        <v>7104105.7106250003</v>
      </c>
      <c r="EV248" s="126">
        <v>7011844.5974999992</v>
      </c>
      <c r="EW248" s="126">
        <v>6919583.484375</v>
      </c>
      <c r="EX248" s="126">
        <v>6827322.3712499999</v>
      </c>
      <c r="EY248" s="126">
        <v>6735061.2581249997</v>
      </c>
      <c r="EZ248" s="126">
        <v>6642800.1449999996</v>
      </c>
      <c r="FA248" s="126">
        <v>6550539.0318749994</v>
      </c>
      <c r="FB248" s="126">
        <v>6458277.9187500002</v>
      </c>
      <c r="FC248" s="126">
        <v>6366016.805625</v>
      </c>
      <c r="FD248" s="126">
        <v>6273755.6924999999</v>
      </c>
      <c r="FE248" s="126">
        <v>6181494.5793749997</v>
      </c>
      <c r="FF248" s="126">
        <v>6089233.4662499996</v>
      </c>
      <c r="FG248" s="126">
        <v>5996972.3531249994</v>
      </c>
      <c r="FH248" s="126">
        <v>5904711.2400000002</v>
      </c>
      <c r="FI248" s="126">
        <v>5812450.1268750001</v>
      </c>
      <c r="FJ248" s="126">
        <v>5720189.0137499999</v>
      </c>
      <c r="FK248" s="126">
        <v>5627927.9006249998</v>
      </c>
      <c r="FL248" s="126">
        <v>5535666.7874999996</v>
      </c>
      <c r="FM248" s="126">
        <v>5443405.6743750004</v>
      </c>
      <c r="FN248" s="126">
        <v>5351144.5612499993</v>
      </c>
      <c r="FO248" s="126">
        <v>5258883.4481250001</v>
      </c>
      <c r="FP248" s="126">
        <v>5166622.335</v>
      </c>
      <c r="FQ248" s="126">
        <v>5074361.2218749998</v>
      </c>
      <c r="FR248" s="126">
        <v>4982100.1087500006</v>
      </c>
      <c r="FS248" s="126">
        <v>4889838.9956249995</v>
      </c>
      <c r="FT248" s="126">
        <v>4797577.8825000003</v>
      </c>
      <c r="FU248" s="126">
        <v>4705316.7693749992</v>
      </c>
      <c r="FV248" s="126">
        <v>4613055.65625</v>
      </c>
      <c r="FW248" s="126">
        <v>4520794.5431249999</v>
      </c>
      <c r="FX248" s="126">
        <v>4428533.43</v>
      </c>
      <c r="FY248" s="126">
        <v>4336272.3168750005</v>
      </c>
      <c r="FZ248" s="126">
        <v>4244011.2037499994</v>
      </c>
      <c r="GA248" s="126">
        <v>4151750.0906249997</v>
      </c>
      <c r="GB248" s="126">
        <v>4059488.9775</v>
      </c>
      <c r="GC248" s="126">
        <v>3967227.8643749999</v>
      </c>
      <c r="GD248" s="126">
        <v>3874966.7512500002</v>
      </c>
    </row>
    <row r="249" spans="3:186">
      <c r="C249" s="120"/>
      <c r="E249" s="118" t="s">
        <v>925</v>
      </c>
      <c r="F249" s="118" t="s">
        <v>926</v>
      </c>
      <c r="G249" s="118" t="s">
        <v>930</v>
      </c>
      <c r="H249" s="118" t="s">
        <v>931</v>
      </c>
      <c r="I249" s="118" t="s">
        <v>932</v>
      </c>
      <c r="J249" s="118">
        <v>138</v>
      </c>
      <c r="K249" s="118" t="s">
        <v>260</v>
      </c>
      <c r="L249" s="118" t="s">
        <v>260</v>
      </c>
      <c r="M249" s="118" t="s">
        <v>321</v>
      </c>
      <c r="N249" s="118" t="s">
        <v>262</v>
      </c>
      <c r="O249" s="119">
        <v>2690.55683</v>
      </c>
      <c r="P249" s="119">
        <v>190.27476643240999</v>
      </c>
      <c r="Q249" s="119">
        <v>0</v>
      </c>
      <c r="R249" s="119">
        <v>0</v>
      </c>
      <c r="S249" s="119">
        <v>0</v>
      </c>
      <c r="T249" s="119">
        <v>0</v>
      </c>
      <c r="U249" s="119">
        <v>0</v>
      </c>
      <c r="V249" s="119">
        <v>0</v>
      </c>
      <c r="W249" s="119">
        <v>0</v>
      </c>
      <c r="X249" s="119">
        <v>0</v>
      </c>
      <c r="Y249" s="119">
        <v>0</v>
      </c>
      <c r="Z249" s="119"/>
      <c r="AA249" s="119"/>
      <c r="AB249" s="119"/>
      <c r="AC249" s="119"/>
      <c r="AD249" s="119"/>
      <c r="AE249" s="119"/>
      <c r="AF249" s="119"/>
      <c r="AG249" s="119"/>
      <c r="AH249" s="119"/>
      <c r="AI249" s="119"/>
      <c r="AJ249" s="119"/>
      <c r="AK249" s="119"/>
      <c r="AL249" s="119"/>
      <c r="AM249" s="119"/>
      <c r="AN249" s="119"/>
      <c r="AO249" s="119"/>
      <c r="AP249" s="119"/>
      <c r="AQ249" s="119"/>
      <c r="AR249" s="119"/>
      <c r="AS249" s="119"/>
      <c r="AT249" s="119"/>
      <c r="AU249" s="119"/>
      <c r="AV249" s="119"/>
      <c r="AW249" s="119"/>
      <c r="AX249" s="119"/>
      <c r="AY249" s="119"/>
      <c r="AZ249" s="119"/>
      <c r="BA249" s="119"/>
      <c r="BB249" s="119"/>
      <c r="BD249" s="100">
        <v>2880.8315964324102</v>
      </c>
      <c r="BF249" s="120">
        <v>2</v>
      </c>
      <c r="BH249" s="43">
        <v>2742747.72</v>
      </c>
      <c r="BI249" s="43">
        <v>0</v>
      </c>
      <c r="BJ249" s="43">
        <v>0</v>
      </c>
      <c r="BL249" s="43" t="s">
        <v>263</v>
      </c>
      <c r="BM249" s="43">
        <v>0</v>
      </c>
      <c r="BN249" s="121" t="s">
        <v>263</v>
      </c>
      <c r="BP249" s="122">
        <v>1</v>
      </c>
      <c r="BQ249" s="38" t="s">
        <v>111</v>
      </c>
      <c r="BR249" s="96">
        <v>80</v>
      </c>
      <c r="BT249" s="43">
        <v>0</v>
      </c>
      <c r="BU249" s="43">
        <v>0</v>
      </c>
      <c r="BW249" s="38"/>
      <c r="BX249" s="48">
        <v>0</v>
      </c>
      <c r="BY249" s="48">
        <v>0</v>
      </c>
      <c r="BZ249" s="48">
        <v>0</v>
      </c>
      <c r="CA249" s="48">
        <v>0</v>
      </c>
      <c r="CB249" s="48">
        <v>0</v>
      </c>
      <c r="CC249" s="48">
        <v>0</v>
      </c>
      <c r="CD249" s="48">
        <v>0</v>
      </c>
      <c r="CE249" s="48">
        <v>0</v>
      </c>
      <c r="CF249" s="48"/>
      <c r="CG249" s="48"/>
      <c r="CH249" s="48"/>
      <c r="CI249" s="48">
        <v>0</v>
      </c>
      <c r="CJ249" s="48">
        <v>0</v>
      </c>
      <c r="CK249" s="48">
        <v>0</v>
      </c>
      <c r="CL249" s="48"/>
      <c r="CM249" s="48">
        <v>0</v>
      </c>
      <c r="CO249" s="123">
        <v>1</v>
      </c>
      <c r="CP249" s="123">
        <v>1</v>
      </c>
      <c r="CQ249" s="123">
        <v>1</v>
      </c>
      <c r="CR249" s="123">
        <v>1</v>
      </c>
      <c r="CS249" s="123">
        <v>1</v>
      </c>
      <c r="CT249" s="123">
        <v>1</v>
      </c>
      <c r="CU249" s="123">
        <v>1</v>
      </c>
      <c r="CV249" s="123">
        <v>1</v>
      </c>
      <c r="CW249" s="123">
        <v>1</v>
      </c>
      <c r="CX249" s="123">
        <v>1</v>
      </c>
      <c r="CZ249" s="2">
        <v>2012</v>
      </c>
      <c r="DA249" s="124">
        <v>41120</v>
      </c>
      <c r="DC249" s="125">
        <v>1</v>
      </c>
      <c r="DD249" s="125">
        <v>0.98750000000000004</v>
      </c>
      <c r="DE249" s="125">
        <v>0.97499999999999998</v>
      </c>
      <c r="DF249" s="125">
        <v>0.96250000000000002</v>
      </c>
      <c r="DG249" s="125">
        <v>0.95</v>
      </c>
      <c r="DH249" s="125">
        <v>0.9375</v>
      </c>
      <c r="DI249" s="125">
        <v>0.92500000000000004</v>
      </c>
      <c r="DJ249" s="125">
        <v>0.91249999999999998</v>
      </c>
      <c r="DK249" s="125">
        <v>0.9</v>
      </c>
      <c r="DL249" s="125">
        <v>0.88749999999999996</v>
      </c>
      <c r="DM249" s="125">
        <v>0.875</v>
      </c>
      <c r="DN249" s="125">
        <v>0.86250000000000004</v>
      </c>
      <c r="DO249" s="125">
        <v>0.85</v>
      </c>
      <c r="DP249" s="125">
        <v>0.83750000000000002</v>
      </c>
      <c r="DQ249" s="125">
        <v>0.82499999999999996</v>
      </c>
      <c r="DR249" s="125">
        <v>0.8125</v>
      </c>
      <c r="DS249" s="125">
        <v>0.8</v>
      </c>
      <c r="DT249" s="125">
        <v>0.78749999999999998</v>
      </c>
      <c r="DU249" s="125">
        <v>0.77500000000000002</v>
      </c>
      <c r="DV249" s="125">
        <v>0.76249999999999996</v>
      </c>
      <c r="DW249" s="125">
        <v>0.75</v>
      </c>
      <c r="DX249" s="125">
        <v>0.73750000000000004</v>
      </c>
      <c r="DY249" s="125">
        <v>0.72499999999999998</v>
      </c>
      <c r="DZ249" s="125">
        <v>0.71250000000000002</v>
      </c>
      <c r="EA249" s="125">
        <v>0.7</v>
      </c>
      <c r="EB249" s="125">
        <v>0.6875</v>
      </c>
      <c r="EC249" s="125">
        <v>0.67500000000000004</v>
      </c>
      <c r="ED249" s="125">
        <v>0.66249999999999998</v>
      </c>
      <c r="EE249" s="125">
        <v>0.65</v>
      </c>
      <c r="EF249" s="125">
        <v>0.63749999999999996</v>
      </c>
      <c r="EG249" s="125">
        <v>0.625</v>
      </c>
      <c r="EH249" s="125">
        <v>0.61250000000000004</v>
      </c>
      <c r="EI249" s="125">
        <v>0.6</v>
      </c>
      <c r="EJ249" s="125">
        <v>0.58750000000000002</v>
      </c>
      <c r="EK249" s="125">
        <v>0.57499999999999996</v>
      </c>
      <c r="EL249" s="125">
        <v>0.5625</v>
      </c>
      <c r="EM249" s="125">
        <v>0.55000000000000004</v>
      </c>
      <c r="EN249" s="125">
        <v>0.53749999999999998</v>
      </c>
      <c r="EO249" s="125">
        <v>0.52500000000000002</v>
      </c>
      <c r="ER249" s="126">
        <v>2933022.4864324103</v>
      </c>
      <c r="ES249" s="126">
        <v>2708463.3735000002</v>
      </c>
      <c r="ET249" s="126">
        <v>2674179.0270000002</v>
      </c>
      <c r="EU249" s="126">
        <v>2639894.6805000002</v>
      </c>
      <c r="EV249" s="126">
        <v>2605610.3340000003</v>
      </c>
      <c r="EW249" s="126">
        <v>2571325.9875000003</v>
      </c>
      <c r="EX249" s="126">
        <v>2537041.6410000003</v>
      </c>
      <c r="EY249" s="126">
        <v>2502757.2945000003</v>
      </c>
      <c r="EZ249" s="126">
        <v>2468472.9480000003</v>
      </c>
      <c r="FA249" s="126">
        <v>2434188.6014999999</v>
      </c>
      <c r="FB249" s="126">
        <v>2399904.2550000004</v>
      </c>
      <c r="FC249" s="126">
        <v>2365619.9085000004</v>
      </c>
      <c r="FD249" s="126">
        <v>2331335.5619999999</v>
      </c>
      <c r="FE249" s="126">
        <v>2297051.2155000004</v>
      </c>
      <c r="FF249" s="126">
        <v>2262766.8689999999</v>
      </c>
      <c r="FG249" s="126">
        <v>2228482.5225</v>
      </c>
      <c r="FH249" s="126">
        <v>2194198.1760000004</v>
      </c>
      <c r="FI249" s="126">
        <v>2159913.8295</v>
      </c>
      <c r="FJ249" s="126">
        <v>2125629.483</v>
      </c>
      <c r="FK249" s="126">
        <v>2091345.1365</v>
      </c>
      <c r="FL249" s="126">
        <v>2057060.79</v>
      </c>
      <c r="FM249" s="126">
        <v>2022776.4435000003</v>
      </c>
      <c r="FN249" s="126">
        <v>1988492.0970000001</v>
      </c>
      <c r="FO249" s="126">
        <v>1954207.7505000003</v>
      </c>
      <c r="FP249" s="126">
        <v>1919923.4040000001</v>
      </c>
      <c r="FQ249" s="126">
        <v>1885639.0575000001</v>
      </c>
      <c r="FR249" s="126">
        <v>1851354.7110000004</v>
      </c>
      <c r="FS249" s="126">
        <v>1817070.3645000001</v>
      </c>
      <c r="FT249" s="126">
        <v>1782786.0180000002</v>
      </c>
      <c r="FU249" s="126">
        <v>1748501.6714999999</v>
      </c>
      <c r="FV249" s="126">
        <v>1714217.3250000002</v>
      </c>
      <c r="FW249" s="126">
        <v>1679932.9785000002</v>
      </c>
      <c r="FX249" s="126">
        <v>1645648.632</v>
      </c>
      <c r="FY249" s="126">
        <v>1611364.2855000002</v>
      </c>
      <c r="FZ249" s="126">
        <v>1577079.939</v>
      </c>
      <c r="GA249" s="126">
        <v>1542795.5925</v>
      </c>
      <c r="GB249" s="126">
        <v>1508511.2460000003</v>
      </c>
      <c r="GC249" s="126">
        <v>1474226.8995000001</v>
      </c>
      <c r="GD249" s="126">
        <v>1439942.5530000001</v>
      </c>
    </row>
    <row r="250" spans="3:186">
      <c r="C250" s="120"/>
      <c r="E250" s="118" t="s">
        <v>925</v>
      </c>
      <c r="F250" s="118" t="s">
        <v>926</v>
      </c>
      <c r="G250" s="118" t="s">
        <v>933</v>
      </c>
      <c r="H250" s="118" t="s">
        <v>934</v>
      </c>
      <c r="I250" s="118" t="s">
        <v>935</v>
      </c>
      <c r="J250" s="118">
        <v>120</v>
      </c>
      <c r="K250" s="118" t="s">
        <v>260</v>
      </c>
      <c r="L250" s="118" t="s">
        <v>260</v>
      </c>
      <c r="M250" s="118" t="s">
        <v>321</v>
      </c>
      <c r="N250" s="118" t="s">
        <v>262</v>
      </c>
      <c r="O250" s="119">
        <v>108.80728000000001</v>
      </c>
      <c r="P250" s="119">
        <v>1.70999999999998</v>
      </c>
      <c r="Q250" s="119">
        <v>229.21435506667501</v>
      </c>
      <c r="R250" s="119">
        <v>576.61731917734596</v>
      </c>
      <c r="S250" s="119">
        <v>58.724909744642403</v>
      </c>
      <c r="T250" s="119">
        <v>0</v>
      </c>
      <c r="U250" s="119">
        <v>0</v>
      </c>
      <c r="V250" s="119">
        <v>0</v>
      </c>
      <c r="W250" s="119">
        <v>0</v>
      </c>
      <c r="X250" s="119">
        <v>0</v>
      </c>
      <c r="Y250" s="119">
        <v>0</v>
      </c>
      <c r="Z250" s="119"/>
      <c r="AA250" s="119"/>
      <c r="AB250" s="119"/>
      <c r="AC250" s="119"/>
      <c r="AD250" s="119"/>
      <c r="AE250" s="119"/>
      <c r="AF250" s="119"/>
      <c r="AG250" s="119"/>
      <c r="AH250" s="119"/>
      <c r="AI250" s="119"/>
      <c r="AJ250" s="119"/>
      <c r="AK250" s="119"/>
      <c r="AL250" s="119"/>
      <c r="AM250" s="119"/>
      <c r="AN250" s="119"/>
      <c r="AO250" s="119"/>
      <c r="AP250" s="119"/>
      <c r="AQ250" s="119"/>
      <c r="AR250" s="119"/>
      <c r="AS250" s="119"/>
      <c r="AT250" s="119"/>
      <c r="AU250" s="119"/>
      <c r="AV250" s="119"/>
      <c r="AW250" s="119"/>
      <c r="AX250" s="119"/>
      <c r="AY250" s="119"/>
      <c r="AZ250" s="119"/>
      <c r="BA250" s="119"/>
      <c r="BB250" s="119"/>
      <c r="BD250" s="100">
        <v>975.07386398866333</v>
      </c>
      <c r="BF250" s="120">
        <v>2</v>
      </c>
      <c r="BH250" s="43">
        <v>154897.5</v>
      </c>
      <c r="BI250" s="43">
        <v>0</v>
      </c>
      <c r="BJ250" s="43">
        <v>0</v>
      </c>
      <c r="BL250" s="43" t="s">
        <v>263</v>
      </c>
      <c r="BM250" s="43">
        <v>0</v>
      </c>
      <c r="BN250" s="121" t="s">
        <v>263</v>
      </c>
      <c r="BP250" s="122">
        <v>1</v>
      </c>
      <c r="BQ250" s="38" t="s">
        <v>111</v>
      </c>
      <c r="BR250" s="96">
        <v>80</v>
      </c>
      <c r="BT250" s="43">
        <v>0</v>
      </c>
      <c r="BU250" s="43">
        <v>0</v>
      </c>
      <c r="BW250" s="38"/>
      <c r="BX250" s="48">
        <v>0</v>
      </c>
      <c r="BY250" s="48">
        <v>0</v>
      </c>
      <c r="BZ250" s="48">
        <v>0</v>
      </c>
      <c r="CA250" s="48">
        <v>0</v>
      </c>
      <c r="CB250" s="48">
        <v>0</v>
      </c>
      <c r="CC250" s="48">
        <v>0</v>
      </c>
      <c r="CD250" s="48">
        <v>0</v>
      </c>
      <c r="CE250" s="48">
        <v>0</v>
      </c>
      <c r="CF250" s="48"/>
      <c r="CG250" s="48"/>
      <c r="CH250" s="48"/>
      <c r="CI250" s="48">
        <v>0</v>
      </c>
      <c r="CJ250" s="48">
        <v>0</v>
      </c>
      <c r="CK250" s="48">
        <v>0</v>
      </c>
      <c r="CL250" s="48"/>
      <c r="CM250" s="48">
        <v>0</v>
      </c>
      <c r="CO250" s="123">
        <v>0.11334246981855819</v>
      </c>
      <c r="CP250" s="123">
        <v>0.34841630733179496</v>
      </c>
      <c r="CQ250" s="123">
        <v>0.93977388594498801</v>
      </c>
      <c r="CR250" s="123">
        <v>1</v>
      </c>
      <c r="CS250" s="123">
        <v>1</v>
      </c>
      <c r="CT250" s="123">
        <v>1</v>
      </c>
      <c r="CU250" s="123">
        <v>1</v>
      </c>
      <c r="CV250" s="123">
        <v>1</v>
      </c>
      <c r="CW250" s="123">
        <v>1</v>
      </c>
      <c r="CX250" s="123">
        <v>1</v>
      </c>
      <c r="CZ250" s="2">
        <v>2014</v>
      </c>
      <c r="DA250" s="124">
        <v>41850</v>
      </c>
      <c r="DC250" s="125">
        <v>1</v>
      </c>
      <c r="DD250" s="125">
        <v>1</v>
      </c>
      <c r="DE250" s="125">
        <v>1</v>
      </c>
      <c r="DF250" s="125">
        <v>0.98750000000000004</v>
      </c>
      <c r="DG250" s="125">
        <v>0.97499999999999998</v>
      </c>
      <c r="DH250" s="125">
        <v>0.96250000000000002</v>
      </c>
      <c r="DI250" s="125">
        <v>0.95</v>
      </c>
      <c r="DJ250" s="125">
        <v>0.9375</v>
      </c>
      <c r="DK250" s="125">
        <v>0.92500000000000004</v>
      </c>
      <c r="DL250" s="125">
        <v>0.91249999999999998</v>
      </c>
      <c r="DM250" s="125">
        <v>0.9</v>
      </c>
      <c r="DN250" s="125">
        <v>0.88749999999999996</v>
      </c>
      <c r="DO250" s="125">
        <v>0.875</v>
      </c>
      <c r="DP250" s="125">
        <v>0.86250000000000004</v>
      </c>
      <c r="DQ250" s="125">
        <v>0.85</v>
      </c>
      <c r="DR250" s="125">
        <v>0.83750000000000002</v>
      </c>
      <c r="DS250" s="125">
        <v>0.82499999999999996</v>
      </c>
      <c r="DT250" s="125">
        <v>0.8125</v>
      </c>
      <c r="DU250" s="125">
        <v>0.8</v>
      </c>
      <c r="DV250" s="125">
        <v>0.78749999999999998</v>
      </c>
      <c r="DW250" s="125">
        <v>0.77500000000000002</v>
      </c>
      <c r="DX250" s="125">
        <v>0.76249999999999996</v>
      </c>
      <c r="DY250" s="125">
        <v>0.75</v>
      </c>
      <c r="DZ250" s="125">
        <v>0.73750000000000004</v>
      </c>
      <c r="EA250" s="125">
        <v>0.72499999999999998</v>
      </c>
      <c r="EB250" s="125">
        <v>0.71250000000000002</v>
      </c>
      <c r="EC250" s="125">
        <v>0.7</v>
      </c>
      <c r="ED250" s="125">
        <v>0.6875</v>
      </c>
      <c r="EE250" s="125">
        <v>0.67500000000000004</v>
      </c>
      <c r="EF250" s="125">
        <v>0.66249999999999998</v>
      </c>
      <c r="EG250" s="125">
        <v>0.65</v>
      </c>
      <c r="EH250" s="125">
        <v>0.63749999999999996</v>
      </c>
      <c r="EI250" s="125">
        <v>0.625</v>
      </c>
      <c r="EJ250" s="125">
        <v>0.61250000000000004</v>
      </c>
      <c r="EK250" s="125">
        <v>0.6</v>
      </c>
      <c r="EL250" s="125">
        <v>0.58750000000000002</v>
      </c>
      <c r="EM250" s="125">
        <v>0.57499999999999996</v>
      </c>
      <c r="EN250" s="125">
        <v>0.5625</v>
      </c>
      <c r="EO250" s="125">
        <v>0.55000000000000004</v>
      </c>
      <c r="ER250" s="126">
        <v>156607.49999999997</v>
      </c>
      <c r="ES250" s="126">
        <v>384111.85506667499</v>
      </c>
      <c r="ET250" s="126">
        <v>960729.17424402095</v>
      </c>
      <c r="EU250" s="126">
        <v>1006710.9079388052</v>
      </c>
      <c r="EV250" s="126">
        <v>993967.73188894673</v>
      </c>
      <c r="EW250" s="126">
        <v>981224.55583908851</v>
      </c>
      <c r="EX250" s="126">
        <v>968481.37978923018</v>
      </c>
      <c r="EY250" s="126">
        <v>955738.20373937197</v>
      </c>
      <c r="EZ250" s="126">
        <v>942995.02768951363</v>
      </c>
      <c r="FA250" s="126">
        <v>930251.8516396553</v>
      </c>
      <c r="FB250" s="126">
        <v>917508.67558979709</v>
      </c>
      <c r="FC250" s="126">
        <v>904765.49953993876</v>
      </c>
      <c r="FD250" s="126">
        <v>892022.32349008042</v>
      </c>
      <c r="FE250" s="126">
        <v>879279.14744022221</v>
      </c>
      <c r="FF250" s="126">
        <v>866535.97139036388</v>
      </c>
      <c r="FG250" s="126">
        <v>853792.79534050566</v>
      </c>
      <c r="FH250" s="126">
        <v>841049.61929064721</v>
      </c>
      <c r="FI250" s="126">
        <v>828306.443240789</v>
      </c>
      <c r="FJ250" s="126">
        <v>815563.26719093078</v>
      </c>
      <c r="FK250" s="126">
        <v>802820.09114107245</v>
      </c>
      <c r="FL250" s="126">
        <v>790076.91509121412</v>
      </c>
      <c r="FM250" s="126">
        <v>777333.73904135579</v>
      </c>
      <c r="FN250" s="126">
        <v>764590.56299149757</v>
      </c>
      <c r="FO250" s="126">
        <v>751847.38694163924</v>
      </c>
      <c r="FP250" s="126">
        <v>739104.21089178091</v>
      </c>
      <c r="FQ250" s="126">
        <v>726361.03484192269</v>
      </c>
      <c r="FR250" s="126">
        <v>713617.85879206436</v>
      </c>
      <c r="FS250" s="126">
        <v>700874.68274220603</v>
      </c>
      <c r="FT250" s="126">
        <v>688131.50669234782</v>
      </c>
      <c r="FU250" s="126">
        <v>675388.33064248948</v>
      </c>
      <c r="FV250" s="126">
        <v>662645.15459263127</v>
      </c>
      <c r="FW250" s="126">
        <v>649901.97854277282</v>
      </c>
      <c r="FX250" s="126">
        <v>637158.8024929146</v>
      </c>
      <c r="FY250" s="126">
        <v>624415.62644305639</v>
      </c>
      <c r="FZ250" s="126">
        <v>611672.45039319806</v>
      </c>
      <c r="GA250" s="126">
        <v>598929.27434333973</v>
      </c>
      <c r="GB250" s="126">
        <v>586186.09829348139</v>
      </c>
      <c r="GC250" s="126">
        <v>573442.92224362318</v>
      </c>
      <c r="GD250" s="126">
        <v>560699.74619376496</v>
      </c>
    </row>
    <row r="251" spans="3:186">
      <c r="C251" s="120"/>
      <c r="E251" s="118" t="s">
        <v>925</v>
      </c>
      <c r="F251" s="118" t="s">
        <v>926</v>
      </c>
      <c r="G251" s="118" t="s">
        <v>936</v>
      </c>
      <c r="H251" s="118" t="s">
        <v>937</v>
      </c>
      <c r="I251" s="118" t="s">
        <v>936</v>
      </c>
      <c r="J251" s="118">
        <v>0</v>
      </c>
      <c r="K251" s="118" t="s">
        <v>260</v>
      </c>
      <c r="L251" s="118" t="s">
        <v>260</v>
      </c>
      <c r="M251" s="118" t="s">
        <v>321</v>
      </c>
      <c r="N251" s="118" t="s">
        <v>262</v>
      </c>
      <c r="O251" s="119">
        <v>95.8</v>
      </c>
      <c r="P251" s="119">
        <v>278.31400000000002</v>
      </c>
      <c r="Q251" s="119">
        <v>0</v>
      </c>
      <c r="R251" s="119">
        <v>0</v>
      </c>
      <c r="S251" s="119">
        <v>0</v>
      </c>
      <c r="T251" s="119">
        <v>0</v>
      </c>
      <c r="U251" s="119">
        <v>0</v>
      </c>
      <c r="V251" s="119">
        <v>0</v>
      </c>
      <c r="W251" s="119">
        <v>0</v>
      </c>
      <c r="X251" s="119">
        <v>0</v>
      </c>
      <c r="Y251" s="119">
        <v>0</v>
      </c>
      <c r="Z251" s="119"/>
      <c r="AA251" s="119"/>
      <c r="AB251" s="119"/>
      <c r="AC251" s="119"/>
      <c r="AD251" s="119"/>
      <c r="AE251" s="119"/>
      <c r="AF251" s="119"/>
      <c r="AG251" s="119"/>
      <c r="AH251" s="119"/>
      <c r="AI251" s="119"/>
      <c r="AJ251" s="119"/>
      <c r="AK251" s="119"/>
      <c r="AL251" s="119"/>
      <c r="AM251" s="119"/>
      <c r="AN251" s="119"/>
      <c r="AO251" s="119"/>
      <c r="AP251" s="119"/>
      <c r="AQ251" s="119"/>
      <c r="AR251" s="119"/>
      <c r="AS251" s="119"/>
      <c r="AT251" s="119"/>
      <c r="AU251" s="119"/>
      <c r="AV251" s="119"/>
      <c r="AW251" s="119"/>
      <c r="AX251" s="119"/>
      <c r="AY251" s="119"/>
      <c r="AZ251" s="119"/>
      <c r="BA251" s="119"/>
      <c r="BB251" s="119"/>
      <c r="BD251" s="100">
        <v>374.11400000000003</v>
      </c>
      <c r="BF251" s="120">
        <v>2</v>
      </c>
      <c r="BH251" s="43">
        <v>373340.03</v>
      </c>
      <c r="BI251" s="43">
        <v>0</v>
      </c>
      <c r="BJ251" s="43">
        <v>0</v>
      </c>
      <c r="BL251" s="43" t="s">
        <v>263</v>
      </c>
      <c r="BM251" s="43">
        <v>0</v>
      </c>
      <c r="BN251" s="121" t="s">
        <v>263</v>
      </c>
      <c r="BP251" s="122">
        <v>1</v>
      </c>
      <c r="BQ251" s="38" t="s">
        <v>111</v>
      </c>
      <c r="BR251" s="96">
        <v>80</v>
      </c>
      <c r="BT251" s="43">
        <v>0</v>
      </c>
      <c r="BU251" s="43">
        <v>0</v>
      </c>
      <c r="BW251" s="38"/>
      <c r="BX251" s="48">
        <v>0</v>
      </c>
      <c r="BY251" s="48">
        <v>0</v>
      </c>
      <c r="BZ251" s="48">
        <v>0</v>
      </c>
      <c r="CA251" s="48">
        <v>0</v>
      </c>
      <c r="CB251" s="48">
        <v>0</v>
      </c>
      <c r="CC251" s="48">
        <v>0</v>
      </c>
      <c r="CD251" s="48">
        <v>0</v>
      </c>
      <c r="CE251" s="48">
        <v>0</v>
      </c>
      <c r="CF251" s="48"/>
      <c r="CG251" s="48"/>
      <c r="CH251" s="48"/>
      <c r="CI251" s="48">
        <v>0</v>
      </c>
      <c r="CJ251" s="48">
        <v>0</v>
      </c>
      <c r="CK251" s="48">
        <v>0</v>
      </c>
      <c r="CL251" s="48"/>
      <c r="CM251" s="48">
        <v>0</v>
      </c>
      <c r="CO251" s="123">
        <v>1</v>
      </c>
      <c r="CP251" s="123">
        <v>1</v>
      </c>
      <c r="CQ251" s="123">
        <v>1</v>
      </c>
      <c r="CR251" s="123">
        <v>1</v>
      </c>
      <c r="CS251" s="123">
        <v>1</v>
      </c>
      <c r="CT251" s="123">
        <v>1</v>
      </c>
      <c r="CU251" s="123">
        <v>1</v>
      </c>
      <c r="CV251" s="123">
        <v>1</v>
      </c>
      <c r="CW251" s="123">
        <v>1</v>
      </c>
      <c r="CX251" s="123">
        <v>1</v>
      </c>
      <c r="CZ251" s="2">
        <v>2012</v>
      </c>
      <c r="DA251" s="124">
        <v>41120</v>
      </c>
      <c r="DC251" s="125">
        <v>1</v>
      </c>
      <c r="DD251" s="125">
        <v>0.98750000000000004</v>
      </c>
      <c r="DE251" s="125">
        <v>0.97499999999999998</v>
      </c>
      <c r="DF251" s="125">
        <v>0.96250000000000002</v>
      </c>
      <c r="DG251" s="125">
        <v>0.95</v>
      </c>
      <c r="DH251" s="125">
        <v>0.9375</v>
      </c>
      <c r="DI251" s="125">
        <v>0.92500000000000004</v>
      </c>
      <c r="DJ251" s="125">
        <v>0.91249999999999998</v>
      </c>
      <c r="DK251" s="125">
        <v>0.9</v>
      </c>
      <c r="DL251" s="125">
        <v>0.88749999999999996</v>
      </c>
      <c r="DM251" s="125">
        <v>0.875</v>
      </c>
      <c r="DN251" s="125">
        <v>0.86250000000000004</v>
      </c>
      <c r="DO251" s="125">
        <v>0.85</v>
      </c>
      <c r="DP251" s="125">
        <v>0.83750000000000002</v>
      </c>
      <c r="DQ251" s="125">
        <v>0.82499999999999996</v>
      </c>
      <c r="DR251" s="125">
        <v>0.8125</v>
      </c>
      <c r="DS251" s="125">
        <v>0.8</v>
      </c>
      <c r="DT251" s="125">
        <v>0.78749999999999998</v>
      </c>
      <c r="DU251" s="125">
        <v>0.77500000000000002</v>
      </c>
      <c r="DV251" s="125">
        <v>0.76249999999999996</v>
      </c>
      <c r="DW251" s="125">
        <v>0.75</v>
      </c>
      <c r="DX251" s="125">
        <v>0.73750000000000004</v>
      </c>
      <c r="DY251" s="125">
        <v>0.72499999999999998</v>
      </c>
      <c r="DZ251" s="125">
        <v>0.71250000000000002</v>
      </c>
      <c r="EA251" s="125">
        <v>0.7</v>
      </c>
      <c r="EB251" s="125">
        <v>0.6875</v>
      </c>
      <c r="EC251" s="125">
        <v>0.67500000000000004</v>
      </c>
      <c r="ED251" s="125">
        <v>0.66249999999999998</v>
      </c>
      <c r="EE251" s="125">
        <v>0.65</v>
      </c>
      <c r="EF251" s="125">
        <v>0.63749999999999996</v>
      </c>
      <c r="EG251" s="125">
        <v>0.625</v>
      </c>
      <c r="EH251" s="125">
        <v>0.61250000000000004</v>
      </c>
      <c r="EI251" s="125">
        <v>0.6</v>
      </c>
      <c r="EJ251" s="125">
        <v>0.58750000000000002</v>
      </c>
      <c r="EK251" s="125">
        <v>0.57499999999999996</v>
      </c>
      <c r="EL251" s="125">
        <v>0.5625</v>
      </c>
      <c r="EM251" s="125">
        <v>0.55000000000000004</v>
      </c>
      <c r="EN251" s="125">
        <v>0.53749999999999998</v>
      </c>
      <c r="EO251" s="125">
        <v>0.52500000000000002</v>
      </c>
      <c r="ER251" s="126">
        <v>651654.03</v>
      </c>
      <c r="ES251" s="126">
        <v>368673.27962500002</v>
      </c>
      <c r="ET251" s="126">
        <v>364006.52925000002</v>
      </c>
      <c r="EU251" s="126">
        <v>359339.77887500002</v>
      </c>
      <c r="EV251" s="126">
        <v>354673.02850000001</v>
      </c>
      <c r="EW251" s="126">
        <v>350006.27812500001</v>
      </c>
      <c r="EX251" s="126">
        <v>345339.52775000007</v>
      </c>
      <c r="EY251" s="126">
        <v>340672.77737500001</v>
      </c>
      <c r="EZ251" s="126">
        <v>336006.02700000006</v>
      </c>
      <c r="FA251" s="126">
        <v>331339.276625</v>
      </c>
      <c r="FB251" s="126">
        <v>326672.52625</v>
      </c>
      <c r="FC251" s="126">
        <v>322005.77587500005</v>
      </c>
      <c r="FD251" s="126">
        <v>317339.02549999999</v>
      </c>
      <c r="FE251" s="126">
        <v>312672.27512500004</v>
      </c>
      <c r="FF251" s="126">
        <v>308005.52474999998</v>
      </c>
      <c r="FG251" s="126">
        <v>303338.77437500004</v>
      </c>
      <c r="FH251" s="126">
        <v>298672.02400000003</v>
      </c>
      <c r="FI251" s="126">
        <v>294005.27362500003</v>
      </c>
      <c r="FJ251" s="126">
        <v>289338.52325000003</v>
      </c>
      <c r="FK251" s="126">
        <v>284671.77287500002</v>
      </c>
      <c r="FL251" s="126">
        <v>280005.02250000002</v>
      </c>
      <c r="FM251" s="126">
        <v>275338.27212500002</v>
      </c>
      <c r="FN251" s="126">
        <v>270671.52175000001</v>
      </c>
      <c r="FO251" s="126">
        <v>266004.77137500001</v>
      </c>
      <c r="FP251" s="126">
        <v>261338.02100000001</v>
      </c>
      <c r="FQ251" s="126">
        <v>256671.270625</v>
      </c>
      <c r="FR251" s="126">
        <v>252004.52025000003</v>
      </c>
      <c r="FS251" s="126">
        <v>247337.769875</v>
      </c>
      <c r="FT251" s="126">
        <v>242671.01950000002</v>
      </c>
      <c r="FU251" s="126">
        <v>238004.26912499999</v>
      </c>
      <c r="FV251" s="126">
        <v>233337.51875000002</v>
      </c>
      <c r="FW251" s="126">
        <v>228670.76837500004</v>
      </c>
      <c r="FX251" s="126">
        <v>224004.01800000001</v>
      </c>
      <c r="FY251" s="126">
        <v>219337.26762500004</v>
      </c>
      <c r="FZ251" s="126">
        <v>214670.51725</v>
      </c>
      <c r="GA251" s="126">
        <v>210003.76687500003</v>
      </c>
      <c r="GB251" s="126">
        <v>205337.01650000003</v>
      </c>
      <c r="GC251" s="126">
        <v>200670.26612499999</v>
      </c>
      <c r="GD251" s="126">
        <v>196003.51575000002</v>
      </c>
    </row>
    <row r="252" spans="3:186">
      <c r="C252" s="120"/>
      <c r="E252" s="118" t="s">
        <v>925</v>
      </c>
      <c r="F252" s="118" t="s">
        <v>926</v>
      </c>
      <c r="G252" s="118" t="s">
        <v>938</v>
      </c>
      <c r="H252" s="118" t="s">
        <v>939</v>
      </c>
      <c r="I252" s="118" t="s">
        <v>940</v>
      </c>
      <c r="J252" s="118">
        <v>123</v>
      </c>
      <c r="K252" s="118" t="s">
        <v>260</v>
      </c>
      <c r="L252" s="118" t="s">
        <v>260</v>
      </c>
      <c r="M252" s="118" t="s">
        <v>321</v>
      </c>
      <c r="N252" s="118" t="s">
        <v>262</v>
      </c>
      <c r="O252" s="119">
        <v>651.18407999999999</v>
      </c>
      <c r="P252" s="119">
        <v>1185.55719305498</v>
      </c>
      <c r="Q252" s="119">
        <v>1899.0036850092199</v>
      </c>
      <c r="R252" s="119">
        <v>873.515928130107</v>
      </c>
      <c r="S252" s="119">
        <v>0</v>
      </c>
      <c r="T252" s="119">
        <v>0</v>
      </c>
      <c r="U252" s="119">
        <v>0</v>
      </c>
      <c r="V252" s="119">
        <v>0</v>
      </c>
      <c r="W252" s="119">
        <v>0</v>
      </c>
      <c r="X252" s="119">
        <v>0</v>
      </c>
      <c r="Y252" s="119">
        <v>0</v>
      </c>
      <c r="Z252" s="119"/>
      <c r="AA252" s="119"/>
      <c r="AB252" s="119"/>
      <c r="AC252" s="119"/>
      <c r="AD252" s="119"/>
      <c r="AE252" s="119"/>
      <c r="AF252" s="119"/>
      <c r="AG252" s="119"/>
      <c r="AH252" s="119"/>
      <c r="AI252" s="119"/>
      <c r="AJ252" s="119"/>
      <c r="AK252" s="119"/>
      <c r="AL252" s="119"/>
      <c r="AM252" s="119"/>
      <c r="AN252" s="119"/>
      <c r="AO252" s="119"/>
      <c r="AP252" s="119"/>
      <c r="AQ252" s="119"/>
      <c r="AR252" s="119"/>
      <c r="AS252" s="119"/>
      <c r="AT252" s="119"/>
      <c r="AU252" s="119"/>
      <c r="AV252" s="119"/>
      <c r="AW252" s="119"/>
      <c r="AX252" s="119"/>
      <c r="AY252" s="119"/>
      <c r="AZ252" s="119"/>
      <c r="BA252" s="119"/>
      <c r="BB252" s="119"/>
      <c r="BD252" s="100">
        <v>4609.2608861943063</v>
      </c>
      <c r="BF252" s="120">
        <v>2</v>
      </c>
      <c r="BH252" s="43">
        <v>960161.6</v>
      </c>
      <c r="BI252" s="43">
        <v>0</v>
      </c>
      <c r="BJ252" s="43">
        <v>0</v>
      </c>
      <c r="BL252" s="43" t="s">
        <v>263</v>
      </c>
      <c r="BM252" s="43">
        <v>0</v>
      </c>
      <c r="BN252" s="121" t="s">
        <v>263</v>
      </c>
      <c r="BP252" s="122">
        <v>1</v>
      </c>
      <c r="BQ252" s="38" t="s">
        <v>111</v>
      </c>
      <c r="BR252" s="96">
        <v>80</v>
      </c>
      <c r="BT252" s="43">
        <v>0</v>
      </c>
      <c r="BU252" s="43">
        <v>0</v>
      </c>
      <c r="BW252" s="38"/>
      <c r="BX252" s="48">
        <v>0</v>
      </c>
      <c r="BY252" s="48">
        <v>0</v>
      </c>
      <c r="BZ252" s="48">
        <v>0</v>
      </c>
      <c r="CA252" s="48">
        <v>0</v>
      </c>
      <c r="CB252" s="48">
        <v>0</v>
      </c>
      <c r="CC252" s="48">
        <v>0</v>
      </c>
      <c r="CD252" s="48">
        <v>0</v>
      </c>
      <c r="CE252" s="48">
        <v>0</v>
      </c>
      <c r="CF252" s="48"/>
      <c r="CG252" s="48"/>
      <c r="CH252" s="48"/>
      <c r="CI252" s="48">
        <v>0</v>
      </c>
      <c r="CJ252" s="48">
        <v>0</v>
      </c>
      <c r="CK252" s="48">
        <v>0</v>
      </c>
      <c r="CL252" s="48"/>
      <c r="CM252" s="48">
        <v>0</v>
      </c>
      <c r="CO252" s="123">
        <v>0.39848932798670639</v>
      </c>
      <c r="CP252" s="123">
        <v>0.81048676790101681</v>
      </c>
      <c r="CQ252" s="123">
        <v>1</v>
      </c>
      <c r="CR252" s="123">
        <v>1</v>
      </c>
      <c r="CS252" s="123">
        <v>1</v>
      </c>
      <c r="CT252" s="123">
        <v>1</v>
      </c>
      <c r="CU252" s="123">
        <v>1</v>
      </c>
      <c r="CV252" s="123">
        <v>1</v>
      </c>
      <c r="CW252" s="123">
        <v>1</v>
      </c>
      <c r="CX252" s="123">
        <v>1</v>
      </c>
      <c r="CZ252" s="2">
        <v>2014</v>
      </c>
      <c r="DA252" s="124">
        <v>41850</v>
      </c>
      <c r="DC252" s="125">
        <v>1</v>
      </c>
      <c r="DD252" s="125">
        <v>1</v>
      </c>
      <c r="DE252" s="125">
        <v>1</v>
      </c>
      <c r="DF252" s="125">
        <v>0.98750000000000004</v>
      </c>
      <c r="DG252" s="125">
        <v>0.97499999999999998</v>
      </c>
      <c r="DH252" s="125">
        <v>0.96250000000000002</v>
      </c>
      <c r="DI252" s="125">
        <v>0.95</v>
      </c>
      <c r="DJ252" s="125">
        <v>0.9375</v>
      </c>
      <c r="DK252" s="125">
        <v>0.92500000000000004</v>
      </c>
      <c r="DL252" s="125">
        <v>0.91249999999999998</v>
      </c>
      <c r="DM252" s="125">
        <v>0.9</v>
      </c>
      <c r="DN252" s="125">
        <v>0.88749999999999996</v>
      </c>
      <c r="DO252" s="125">
        <v>0.875</v>
      </c>
      <c r="DP252" s="125">
        <v>0.86250000000000004</v>
      </c>
      <c r="DQ252" s="125">
        <v>0.85</v>
      </c>
      <c r="DR252" s="125">
        <v>0.83750000000000002</v>
      </c>
      <c r="DS252" s="125">
        <v>0.82499999999999996</v>
      </c>
      <c r="DT252" s="125">
        <v>0.8125</v>
      </c>
      <c r="DU252" s="125">
        <v>0.8</v>
      </c>
      <c r="DV252" s="125">
        <v>0.78749999999999998</v>
      </c>
      <c r="DW252" s="125">
        <v>0.77500000000000002</v>
      </c>
      <c r="DX252" s="125">
        <v>0.76249999999999996</v>
      </c>
      <c r="DY252" s="125">
        <v>0.75</v>
      </c>
      <c r="DZ252" s="125">
        <v>0.73750000000000004</v>
      </c>
      <c r="EA252" s="125">
        <v>0.72499999999999998</v>
      </c>
      <c r="EB252" s="125">
        <v>0.71250000000000002</v>
      </c>
      <c r="EC252" s="125">
        <v>0.7</v>
      </c>
      <c r="ED252" s="125">
        <v>0.6875</v>
      </c>
      <c r="EE252" s="125">
        <v>0.67500000000000004</v>
      </c>
      <c r="EF252" s="125">
        <v>0.66249999999999998</v>
      </c>
      <c r="EG252" s="125">
        <v>0.65</v>
      </c>
      <c r="EH252" s="125">
        <v>0.63749999999999996</v>
      </c>
      <c r="EI252" s="125">
        <v>0.625</v>
      </c>
      <c r="EJ252" s="125">
        <v>0.61250000000000004</v>
      </c>
      <c r="EK252" s="125">
        <v>0.6</v>
      </c>
      <c r="EL252" s="125">
        <v>0.58750000000000002</v>
      </c>
      <c r="EM252" s="125">
        <v>0.57499999999999996</v>
      </c>
      <c r="EN252" s="125">
        <v>0.5625</v>
      </c>
      <c r="EO252" s="125">
        <v>0.55000000000000004</v>
      </c>
      <c r="ER252" s="126">
        <v>2145718.7930549798</v>
      </c>
      <c r="ES252" s="126">
        <v>2859165.2850092198</v>
      </c>
      <c r="ET252" s="126">
        <v>3732681.2131393268</v>
      </c>
      <c r="EU252" s="126">
        <v>3686022.6979750856</v>
      </c>
      <c r="EV252" s="126">
        <v>3639364.1828108435</v>
      </c>
      <c r="EW252" s="126">
        <v>3592705.6676466023</v>
      </c>
      <c r="EX252" s="126">
        <v>3546047.1524823601</v>
      </c>
      <c r="EY252" s="126">
        <v>3499388.6373181189</v>
      </c>
      <c r="EZ252" s="126">
        <v>3452730.1221538773</v>
      </c>
      <c r="FA252" s="126">
        <v>3406071.6069896356</v>
      </c>
      <c r="FB252" s="126">
        <v>3359413.091825394</v>
      </c>
      <c r="FC252" s="126">
        <v>3312754.5766611523</v>
      </c>
      <c r="FD252" s="126">
        <v>3266096.0614969111</v>
      </c>
      <c r="FE252" s="126">
        <v>3219437.5463326694</v>
      </c>
      <c r="FF252" s="126">
        <v>3172779.0311684278</v>
      </c>
      <c r="FG252" s="126">
        <v>3126120.5160041861</v>
      </c>
      <c r="FH252" s="126">
        <v>3079462.0008399445</v>
      </c>
      <c r="FI252" s="126">
        <v>3032803.4856757028</v>
      </c>
      <c r="FJ252" s="126">
        <v>2986144.9705114616</v>
      </c>
      <c r="FK252" s="126">
        <v>2939486.4553472199</v>
      </c>
      <c r="FL252" s="126">
        <v>2892827.9401829783</v>
      </c>
      <c r="FM252" s="126">
        <v>2846169.4250187366</v>
      </c>
      <c r="FN252" s="126">
        <v>2799510.909854495</v>
      </c>
      <c r="FO252" s="126">
        <v>2752852.3946902538</v>
      </c>
      <c r="FP252" s="126">
        <v>2706193.8795260116</v>
      </c>
      <c r="FQ252" s="126">
        <v>2659535.3643617705</v>
      </c>
      <c r="FR252" s="126">
        <v>2612876.8491975288</v>
      </c>
      <c r="FS252" s="126">
        <v>2566218.3340332871</v>
      </c>
      <c r="FT252" s="126">
        <v>2519559.8188690459</v>
      </c>
      <c r="FU252" s="126">
        <v>2472901.3037048038</v>
      </c>
      <c r="FV252" s="126">
        <v>2426242.7885405626</v>
      </c>
      <c r="FW252" s="126">
        <v>2379584.2733763205</v>
      </c>
      <c r="FX252" s="126">
        <v>2332925.7582120793</v>
      </c>
      <c r="FY252" s="126">
        <v>2286267.2430478376</v>
      </c>
      <c r="FZ252" s="126">
        <v>2239608.727883596</v>
      </c>
      <c r="GA252" s="126">
        <v>2192950.2127193548</v>
      </c>
      <c r="GB252" s="126">
        <v>2146291.6975551127</v>
      </c>
      <c r="GC252" s="126">
        <v>2099633.1823908715</v>
      </c>
      <c r="GD252" s="126">
        <v>2052974.6672266298</v>
      </c>
    </row>
    <row r="253" spans="3:186">
      <c r="C253" s="120"/>
      <c r="E253" s="118" t="s">
        <v>925</v>
      </c>
      <c r="F253" s="118" t="s">
        <v>926</v>
      </c>
      <c r="G253" s="118" t="s">
        <v>941</v>
      </c>
      <c r="H253" s="118" t="s">
        <v>942</v>
      </c>
      <c r="I253" s="118" t="s">
        <v>943</v>
      </c>
      <c r="J253" s="118">
        <v>123</v>
      </c>
      <c r="K253" s="118" t="s">
        <v>260</v>
      </c>
      <c r="L253" s="118" t="s">
        <v>260</v>
      </c>
      <c r="M253" s="118" t="s">
        <v>321</v>
      </c>
      <c r="N253" s="118" t="s">
        <v>262</v>
      </c>
      <c r="O253" s="119">
        <v>616.35832000000005</v>
      </c>
      <c r="P253" s="119">
        <v>132.97538400992099</v>
      </c>
      <c r="Q253" s="119">
        <v>0</v>
      </c>
      <c r="R253" s="119">
        <v>0</v>
      </c>
      <c r="S253" s="119">
        <v>0</v>
      </c>
      <c r="T253" s="119">
        <v>0</v>
      </c>
      <c r="U253" s="119">
        <v>0</v>
      </c>
      <c r="V253" s="119">
        <v>0</v>
      </c>
      <c r="W253" s="119">
        <v>0</v>
      </c>
      <c r="X253" s="119">
        <v>0</v>
      </c>
      <c r="Y253" s="119">
        <v>0</v>
      </c>
      <c r="Z253" s="119"/>
      <c r="AA253" s="119"/>
      <c r="AB253" s="119"/>
      <c r="AC253" s="119"/>
      <c r="AD253" s="119"/>
      <c r="AE253" s="119"/>
      <c r="AF253" s="119"/>
      <c r="AG253" s="119"/>
      <c r="AH253" s="119"/>
      <c r="AI253" s="119"/>
      <c r="AJ253" s="119"/>
      <c r="AK253" s="119"/>
      <c r="AL253" s="119"/>
      <c r="AM253" s="119"/>
      <c r="AN253" s="119"/>
      <c r="AO253" s="119"/>
      <c r="AP253" s="119"/>
      <c r="AQ253" s="119"/>
      <c r="AR253" s="119"/>
      <c r="AS253" s="119"/>
      <c r="AT253" s="119"/>
      <c r="AU253" s="119"/>
      <c r="AV253" s="119"/>
      <c r="AW253" s="119"/>
      <c r="AX253" s="119"/>
      <c r="AY253" s="119"/>
      <c r="AZ253" s="119"/>
      <c r="BA253" s="119"/>
      <c r="BB253" s="119"/>
      <c r="BD253" s="100">
        <v>749.33370400992101</v>
      </c>
      <c r="BF253" s="120">
        <v>2</v>
      </c>
      <c r="BH253" s="43">
        <v>758649.59</v>
      </c>
      <c r="BI253" s="43">
        <v>0</v>
      </c>
      <c r="BJ253" s="43">
        <v>0</v>
      </c>
      <c r="BL253" s="43" t="s">
        <v>263</v>
      </c>
      <c r="BM253" s="43">
        <v>0</v>
      </c>
      <c r="BN253" s="121" t="s">
        <v>263</v>
      </c>
      <c r="BP253" s="122">
        <v>2</v>
      </c>
      <c r="BQ253" s="38" t="s">
        <v>112</v>
      </c>
      <c r="BR253" s="96">
        <v>80</v>
      </c>
      <c r="BT253" s="43">
        <v>0</v>
      </c>
      <c r="BU253" s="43">
        <v>0</v>
      </c>
      <c r="BW253" s="38"/>
      <c r="BX253" s="48">
        <v>0</v>
      </c>
      <c r="BY253" s="48">
        <v>0</v>
      </c>
      <c r="BZ253" s="48">
        <v>0</v>
      </c>
      <c r="CA253" s="48">
        <v>0</v>
      </c>
      <c r="CB253" s="48">
        <v>0</v>
      </c>
      <c r="CC253" s="48">
        <v>0</v>
      </c>
      <c r="CD253" s="48">
        <v>0</v>
      </c>
      <c r="CE253" s="48">
        <v>0</v>
      </c>
      <c r="CF253" s="48"/>
      <c r="CG253" s="48"/>
      <c r="CH253" s="48"/>
      <c r="CI253" s="48">
        <v>0</v>
      </c>
      <c r="CJ253" s="48">
        <v>0</v>
      </c>
      <c r="CK253" s="48">
        <v>0</v>
      </c>
      <c r="CL253" s="48"/>
      <c r="CM253" s="48">
        <v>0</v>
      </c>
      <c r="CO253" s="123">
        <v>1</v>
      </c>
      <c r="CP253" s="123">
        <v>1</v>
      </c>
      <c r="CQ253" s="123">
        <v>1</v>
      </c>
      <c r="CR253" s="123">
        <v>1</v>
      </c>
      <c r="CS253" s="123">
        <v>1</v>
      </c>
      <c r="CT253" s="123">
        <v>1</v>
      </c>
      <c r="CU253" s="123">
        <v>1</v>
      </c>
      <c r="CV253" s="123">
        <v>1</v>
      </c>
      <c r="CW253" s="123">
        <v>1</v>
      </c>
      <c r="CX253" s="123">
        <v>1</v>
      </c>
      <c r="CZ253" s="2">
        <v>2012</v>
      </c>
      <c r="DA253" s="124">
        <v>41120</v>
      </c>
      <c r="DC253" s="125">
        <v>1</v>
      </c>
      <c r="DD253" s="125">
        <v>0.98750000000000004</v>
      </c>
      <c r="DE253" s="125">
        <v>0.97499999999999998</v>
      </c>
      <c r="DF253" s="125">
        <v>0.96250000000000002</v>
      </c>
      <c r="DG253" s="125">
        <v>0.95</v>
      </c>
      <c r="DH253" s="125">
        <v>0.9375</v>
      </c>
      <c r="DI253" s="125">
        <v>0.92500000000000004</v>
      </c>
      <c r="DJ253" s="125">
        <v>0.91249999999999998</v>
      </c>
      <c r="DK253" s="125">
        <v>0.9</v>
      </c>
      <c r="DL253" s="125">
        <v>0.88749999999999996</v>
      </c>
      <c r="DM253" s="125">
        <v>0.875</v>
      </c>
      <c r="DN253" s="125">
        <v>0.86250000000000004</v>
      </c>
      <c r="DO253" s="125">
        <v>0.85</v>
      </c>
      <c r="DP253" s="125">
        <v>0.83750000000000002</v>
      </c>
      <c r="DQ253" s="125">
        <v>0.82499999999999996</v>
      </c>
      <c r="DR253" s="125">
        <v>0.8125</v>
      </c>
      <c r="DS253" s="125">
        <v>0.8</v>
      </c>
      <c r="DT253" s="125">
        <v>0.78749999999999998</v>
      </c>
      <c r="DU253" s="125">
        <v>0.77500000000000002</v>
      </c>
      <c r="DV253" s="125">
        <v>0.76249999999999996</v>
      </c>
      <c r="DW253" s="125">
        <v>0.75</v>
      </c>
      <c r="DX253" s="125">
        <v>0.73750000000000004</v>
      </c>
      <c r="DY253" s="125">
        <v>0.72499999999999998</v>
      </c>
      <c r="DZ253" s="125">
        <v>0.71250000000000002</v>
      </c>
      <c r="EA253" s="125">
        <v>0.7</v>
      </c>
      <c r="EB253" s="125">
        <v>0.6875</v>
      </c>
      <c r="EC253" s="125">
        <v>0.67500000000000004</v>
      </c>
      <c r="ED253" s="125">
        <v>0.66249999999999998</v>
      </c>
      <c r="EE253" s="125">
        <v>0.65</v>
      </c>
      <c r="EF253" s="125">
        <v>0.63749999999999996</v>
      </c>
      <c r="EG253" s="125">
        <v>0.625</v>
      </c>
      <c r="EH253" s="125">
        <v>0.61250000000000004</v>
      </c>
      <c r="EI253" s="125">
        <v>0.6</v>
      </c>
      <c r="EJ253" s="125">
        <v>0.58750000000000002</v>
      </c>
      <c r="EK253" s="125">
        <v>0.57499999999999996</v>
      </c>
      <c r="EL253" s="125">
        <v>0.5625</v>
      </c>
      <c r="EM253" s="125">
        <v>0.55000000000000004</v>
      </c>
      <c r="EN253" s="125">
        <v>0.53749999999999998</v>
      </c>
      <c r="EO253" s="125">
        <v>0.52500000000000002</v>
      </c>
      <c r="ER253" s="126">
        <v>891624.97400992096</v>
      </c>
      <c r="ES253" s="126">
        <v>749166.47012499999</v>
      </c>
      <c r="ET253" s="126">
        <v>739683.3502499999</v>
      </c>
      <c r="EU253" s="126">
        <v>730200.23037500004</v>
      </c>
      <c r="EV253" s="126">
        <v>720717.11049999995</v>
      </c>
      <c r="EW253" s="126">
        <v>711233.99062499998</v>
      </c>
      <c r="EX253" s="126">
        <v>701750.87075</v>
      </c>
      <c r="EY253" s="126">
        <v>692267.75087499991</v>
      </c>
      <c r="EZ253" s="126">
        <v>682784.63099999994</v>
      </c>
      <c r="FA253" s="126">
        <v>673301.51112499996</v>
      </c>
      <c r="FB253" s="126">
        <v>663818.39124999999</v>
      </c>
      <c r="FC253" s="126">
        <v>654335.27137500001</v>
      </c>
      <c r="FD253" s="126">
        <v>644852.15149999992</v>
      </c>
      <c r="FE253" s="126">
        <v>635369.03162499995</v>
      </c>
      <c r="FF253" s="126">
        <v>625885.91174999997</v>
      </c>
      <c r="FG253" s="126">
        <v>616402.791875</v>
      </c>
      <c r="FH253" s="126">
        <v>606919.67200000002</v>
      </c>
      <c r="FI253" s="126">
        <v>597436.55212499993</v>
      </c>
      <c r="FJ253" s="126">
        <v>587953.43224999995</v>
      </c>
      <c r="FK253" s="126">
        <v>578470.31237499998</v>
      </c>
      <c r="FL253" s="126">
        <v>568987.1925</v>
      </c>
      <c r="FM253" s="126">
        <v>559504.07262500003</v>
      </c>
      <c r="FN253" s="126">
        <v>550020.95274999994</v>
      </c>
      <c r="FO253" s="126">
        <v>540537.83287499996</v>
      </c>
      <c r="FP253" s="126">
        <v>531054.71299999999</v>
      </c>
      <c r="FQ253" s="126">
        <v>521571.59312499996</v>
      </c>
      <c r="FR253" s="126">
        <v>512088.47325000004</v>
      </c>
      <c r="FS253" s="126">
        <v>502605.35337499995</v>
      </c>
      <c r="FT253" s="126">
        <v>493122.23349999997</v>
      </c>
      <c r="FU253" s="126">
        <v>483639.11362499994</v>
      </c>
      <c r="FV253" s="126">
        <v>474155.99374999997</v>
      </c>
      <c r="FW253" s="126">
        <v>464672.87387499999</v>
      </c>
      <c r="FX253" s="126">
        <v>455189.75399999996</v>
      </c>
      <c r="FY253" s="126">
        <v>445706.63412499998</v>
      </c>
      <c r="FZ253" s="126">
        <v>436223.51424999995</v>
      </c>
      <c r="GA253" s="126">
        <v>426740.39437499997</v>
      </c>
      <c r="GB253" s="126">
        <v>417257.2745</v>
      </c>
      <c r="GC253" s="126">
        <v>407774.15462499997</v>
      </c>
      <c r="GD253" s="126">
        <v>398291.03474999999</v>
      </c>
    </row>
    <row r="254" spans="3:186">
      <c r="C254" s="120"/>
      <c r="E254" s="118" t="s">
        <v>925</v>
      </c>
      <c r="F254" s="118" t="s">
        <v>926</v>
      </c>
      <c r="G254" s="118" t="s">
        <v>944</v>
      </c>
      <c r="H254" s="118" t="s">
        <v>945</v>
      </c>
      <c r="I254" s="118" t="s">
        <v>946</v>
      </c>
      <c r="J254" s="118">
        <v>0</v>
      </c>
      <c r="K254" s="118" t="s">
        <v>260</v>
      </c>
      <c r="L254" s="118" t="s">
        <v>260</v>
      </c>
      <c r="M254" s="118" t="s">
        <v>321</v>
      </c>
      <c r="N254" s="118" t="s">
        <v>262</v>
      </c>
      <c r="O254" s="119">
        <v>0</v>
      </c>
      <c r="P254" s="119">
        <v>493.14158743282297</v>
      </c>
      <c r="Q254" s="119">
        <v>299.00205389295098</v>
      </c>
      <c r="R254" s="119">
        <v>0</v>
      </c>
      <c r="S254" s="119">
        <v>0</v>
      </c>
      <c r="T254" s="119">
        <v>0</v>
      </c>
      <c r="U254" s="119">
        <v>0</v>
      </c>
      <c r="V254" s="119">
        <v>0</v>
      </c>
      <c r="W254" s="119">
        <v>0</v>
      </c>
      <c r="X254" s="119">
        <v>0</v>
      </c>
      <c r="Y254" s="119">
        <v>0</v>
      </c>
      <c r="Z254" s="119"/>
      <c r="AA254" s="119"/>
      <c r="AB254" s="119"/>
      <c r="AC254" s="119"/>
      <c r="AD254" s="119"/>
      <c r="AE254" s="119"/>
      <c r="AF254" s="119"/>
      <c r="AG254" s="119"/>
      <c r="AH254" s="119"/>
      <c r="AI254" s="119"/>
      <c r="AJ254" s="119"/>
      <c r="AK254" s="119"/>
      <c r="AL254" s="119"/>
      <c r="AM254" s="119"/>
      <c r="AN254" s="119"/>
      <c r="AO254" s="119"/>
      <c r="AP254" s="119"/>
      <c r="AQ254" s="119"/>
      <c r="AR254" s="119"/>
      <c r="AS254" s="119"/>
      <c r="AT254" s="119"/>
      <c r="AU254" s="119"/>
      <c r="AV254" s="119"/>
      <c r="AW254" s="119"/>
      <c r="AX254" s="119"/>
      <c r="AY254" s="119"/>
      <c r="AZ254" s="119"/>
      <c r="BA254" s="119"/>
      <c r="BB254" s="119"/>
      <c r="BD254" s="100">
        <v>792.14364132577396</v>
      </c>
      <c r="BF254" s="120">
        <v>2</v>
      </c>
      <c r="BH254" s="43">
        <v>713464.63</v>
      </c>
      <c r="BI254" s="43">
        <v>0</v>
      </c>
      <c r="BJ254" s="43">
        <v>0</v>
      </c>
      <c r="BL254" s="43" t="s">
        <v>263</v>
      </c>
      <c r="BM254" s="43">
        <v>0</v>
      </c>
      <c r="BN254" s="121" t="s">
        <v>263</v>
      </c>
      <c r="BP254" s="122">
        <v>2</v>
      </c>
      <c r="BQ254" s="38" t="s">
        <v>112</v>
      </c>
      <c r="BR254" s="96">
        <v>80</v>
      </c>
      <c r="BT254" s="43">
        <v>0</v>
      </c>
      <c r="BU254" s="43">
        <v>0</v>
      </c>
      <c r="BW254" s="38"/>
      <c r="BX254" s="48">
        <v>0</v>
      </c>
      <c r="BY254" s="48">
        <v>0</v>
      </c>
      <c r="BZ254" s="48">
        <v>0</v>
      </c>
      <c r="CA254" s="48">
        <v>0</v>
      </c>
      <c r="CB254" s="48">
        <v>0</v>
      </c>
      <c r="CC254" s="48">
        <v>0</v>
      </c>
      <c r="CD254" s="48">
        <v>0</v>
      </c>
      <c r="CE254" s="48">
        <v>0</v>
      </c>
      <c r="CF254" s="48"/>
      <c r="CG254" s="48"/>
      <c r="CH254" s="48"/>
      <c r="CI254" s="48">
        <v>0</v>
      </c>
      <c r="CJ254" s="48">
        <v>0</v>
      </c>
      <c r="CK254" s="48">
        <v>0</v>
      </c>
      <c r="CL254" s="48"/>
      <c r="CM254" s="48">
        <v>0</v>
      </c>
      <c r="CO254" s="123">
        <v>0.62254061221456614</v>
      </c>
      <c r="CP254" s="123">
        <v>1</v>
      </c>
      <c r="CQ254" s="123">
        <v>1</v>
      </c>
      <c r="CR254" s="123">
        <v>1</v>
      </c>
      <c r="CS254" s="123">
        <v>1</v>
      </c>
      <c r="CT254" s="123">
        <v>1</v>
      </c>
      <c r="CU254" s="123">
        <v>1</v>
      </c>
      <c r="CV254" s="123">
        <v>1</v>
      </c>
      <c r="CW254" s="123">
        <v>1</v>
      </c>
      <c r="CX254" s="123">
        <v>1</v>
      </c>
      <c r="CZ254" s="2">
        <v>2013</v>
      </c>
      <c r="DA254" s="124">
        <v>41485</v>
      </c>
      <c r="DC254" s="125">
        <v>1</v>
      </c>
      <c r="DD254" s="125">
        <v>1</v>
      </c>
      <c r="DE254" s="125">
        <v>0.98750000000000004</v>
      </c>
      <c r="DF254" s="125">
        <v>0.97499999999999998</v>
      </c>
      <c r="DG254" s="125">
        <v>0.96250000000000002</v>
      </c>
      <c r="DH254" s="125">
        <v>0.95</v>
      </c>
      <c r="DI254" s="125">
        <v>0.9375</v>
      </c>
      <c r="DJ254" s="125">
        <v>0.92500000000000004</v>
      </c>
      <c r="DK254" s="125">
        <v>0.91249999999999998</v>
      </c>
      <c r="DL254" s="125">
        <v>0.9</v>
      </c>
      <c r="DM254" s="125">
        <v>0.88749999999999996</v>
      </c>
      <c r="DN254" s="125">
        <v>0.875</v>
      </c>
      <c r="DO254" s="125">
        <v>0.86250000000000004</v>
      </c>
      <c r="DP254" s="125">
        <v>0.85</v>
      </c>
      <c r="DQ254" s="125">
        <v>0.83750000000000002</v>
      </c>
      <c r="DR254" s="125">
        <v>0.82499999999999996</v>
      </c>
      <c r="DS254" s="125">
        <v>0.8125</v>
      </c>
      <c r="DT254" s="125">
        <v>0.8</v>
      </c>
      <c r="DU254" s="125">
        <v>0.78749999999999998</v>
      </c>
      <c r="DV254" s="125">
        <v>0.77500000000000002</v>
      </c>
      <c r="DW254" s="125">
        <v>0.76249999999999996</v>
      </c>
      <c r="DX254" s="125">
        <v>0.75</v>
      </c>
      <c r="DY254" s="125">
        <v>0.73750000000000004</v>
      </c>
      <c r="DZ254" s="125">
        <v>0.72499999999999998</v>
      </c>
      <c r="EA254" s="125">
        <v>0.71250000000000002</v>
      </c>
      <c r="EB254" s="125">
        <v>0.7</v>
      </c>
      <c r="EC254" s="125">
        <v>0.6875</v>
      </c>
      <c r="ED254" s="125">
        <v>0.67500000000000004</v>
      </c>
      <c r="EE254" s="125">
        <v>0.66249999999999998</v>
      </c>
      <c r="EF254" s="125">
        <v>0.65</v>
      </c>
      <c r="EG254" s="125">
        <v>0.63749999999999996</v>
      </c>
      <c r="EH254" s="125">
        <v>0.625</v>
      </c>
      <c r="EI254" s="125">
        <v>0.61250000000000004</v>
      </c>
      <c r="EJ254" s="125">
        <v>0.6</v>
      </c>
      <c r="EK254" s="125">
        <v>0.58750000000000002</v>
      </c>
      <c r="EL254" s="125">
        <v>0.57499999999999996</v>
      </c>
      <c r="EM254" s="125">
        <v>0.5625</v>
      </c>
      <c r="EN254" s="125">
        <v>0.55000000000000004</v>
      </c>
      <c r="EO254" s="125">
        <v>0.53749999999999998</v>
      </c>
      <c r="ER254" s="126">
        <v>1206606.217432823</v>
      </c>
      <c r="ES254" s="126">
        <v>1012466.683892951</v>
      </c>
      <c r="ET254" s="126">
        <v>999810.85034428921</v>
      </c>
      <c r="EU254" s="126">
        <v>987155.01679562719</v>
      </c>
      <c r="EV254" s="126">
        <v>974499.1832469654</v>
      </c>
      <c r="EW254" s="126">
        <v>961843.34969830338</v>
      </c>
      <c r="EX254" s="126">
        <v>949187.5161496416</v>
      </c>
      <c r="EY254" s="126">
        <v>936531.68260097969</v>
      </c>
      <c r="EZ254" s="126">
        <v>923875.84905231779</v>
      </c>
      <c r="FA254" s="126">
        <v>911220.01550365589</v>
      </c>
      <c r="FB254" s="126">
        <v>898564.18195499398</v>
      </c>
      <c r="FC254" s="126">
        <v>885908.34840633208</v>
      </c>
      <c r="FD254" s="126">
        <v>873252.51485767029</v>
      </c>
      <c r="FE254" s="126">
        <v>860596.68130900827</v>
      </c>
      <c r="FF254" s="126">
        <v>847940.84776034649</v>
      </c>
      <c r="FG254" s="126">
        <v>835285.01421168458</v>
      </c>
      <c r="FH254" s="126">
        <v>822629.18066302268</v>
      </c>
      <c r="FI254" s="126">
        <v>809973.34711436089</v>
      </c>
      <c r="FJ254" s="126">
        <v>797317.51356569887</v>
      </c>
      <c r="FK254" s="126">
        <v>784661.68001703708</v>
      </c>
      <c r="FL254" s="126">
        <v>772005.84646837506</v>
      </c>
      <c r="FM254" s="126">
        <v>759350.01291971328</v>
      </c>
      <c r="FN254" s="126">
        <v>746694.17937105137</v>
      </c>
      <c r="FO254" s="126">
        <v>734038.34582238947</v>
      </c>
      <c r="FP254" s="126">
        <v>721382.51227372757</v>
      </c>
      <c r="FQ254" s="126">
        <v>708726.67872506566</v>
      </c>
      <c r="FR254" s="126">
        <v>696070.84517640376</v>
      </c>
      <c r="FS254" s="126">
        <v>683415.01162774197</v>
      </c>
      <c r="FT254" s="126">
        <v>670759.17807908007</v>
      </c>
      <c r="FU254" s="126">
        <v>658103.34453041817</v>
      </c>
      <c r="FV254" s="126">
        <v>645447.51098175626</v>
      </c>
      <c r="FW254" s="126">
        <v>632791.67743309436</v>
      </c>
      <c r="FX254" s="126">
        <v>620135.84388443257</v>
      </c>
      <c r="FY254" s="126">
        <v>607480.01033577055</v>
      </c>
      <c r="FZ254" s="126">
        <v>594824.17678710876</v>
      </c>
      <c r="GA254" s="126">
        <v>582168.34323844675</v>
      </c>
      <c r="GB254" s="126">
        <v>569512.50968978496</v>
      </c>
      <c r="GC254" s="126">
        <v>556856.67614112305</v>
      </c>
      <c r="GD254" s="126">
        <v>544200.84259246115</v>
      </c>
    </row>
    <row r="255" spans="3:186">
      <c r="C255" s="120"/>
      <c r="E255" s="118" t="s">
        <v>947</v>
      </c>
      <c r="F255" s="118" t="s">
        <v>948</v>
      </c>
      <c r="G255" s="118" t="s">
        <v>949</v>
      </c>
      <c r="H255" s="118" t="s">
        <v>950</v>
      </c>
      <c r="I255" s="118" t="s">
        <v>951</v>
      </c>
      <c r="J255" s="118">
        <v>123</v>
      </c>
      <c r="K255" s="118" t="s">
        <v>269</v>
      </c>
      <c r="L255" s="118" t="s">
        <v>269</v>
      </c>
      <c r="M255" s="118" t="s">
        <v>270</v>
      </c>
      <c r="N255" s="118" t="s">
        <v>262</v>
      </c>
      <c r="O255" s="119">
        <v>21080.343059999999</v>
      </c>
      <c r="P255" s="119">
        <v>1176.01388590327</v>
      </c>
      <c r="Q255" s="119">
        <v>452.15902766914502</v>
      </c>
      <c r="R255" s="119">
        <v>0</v>
      </c>
      <c r="S255" s="119">
        <v>0</v>
      </c>
      <c r="T255" s="119">
        <v>0</v>
      </c>
      <c r="U255" s="119">
        <v>0</v>
      </c>
      <c r="V255" s="119">
        <v>0</v>
      </c>
      <c r="W255" s="119">
        <v>0</v>
      </c>
      <c r="X255" s="119">
        <v>0</v>
      </c>
      <c r="Y255" s="119">
        <v>0</v>
      </c>
      <c r="Z255" s="119"/>
      <c r="AA255" s="119"/>
      <c r="AB255" s="119"/>
      <c r="AC255" s="119"/>
      <c r="AD255" s="119"/>
      <c r="AE255" s="119"/>
      <c r="AF255" s="119"/>
      <c r="AG255" s="119"/>
      <c r="AH255" s="119"/>
      <c r="AI255" s="119"/>
      <c r="AJ255" s="119"/>
      <c r="AK255" s="119"/>
      <c r="AL255" s="119"/>
      <c r="AM255" s="119"/>
      <c r="AN255" s="119"/>
      <c r="AO255" s="119"/>
      <c r="AP255" s="119"/>
      <c r="AQ255" s="119"/>
      <c r="AR255" s="119"/>
      <c r="AS255" s="119"/>
      <c r="AT255" s="119"/>
      <c r="AU255" s="119"/>
      <c r="AV255" s="119"/>
      <c r="AW255" s="119"/>
      <c r="AX255" s="119"/>
      <c r="AY255" s="119"/>
      <c r="AZ255" s="119"/>
      <c r="BA255" s="119"/>
      <c r="BB255" s="119"/>
      <c r="BD255" s="100">
        <v>22708.515973572416</v>
      </c>
      <c r="BF255" s="120">
        <v>6</v>
      </c>
      <c r="BH255" s="43">
        <v>22653406.190000001</v>
      </c>
      <c r="BI255" s="43">
        <v>0</v>
      </c>
      <c r="BJ255" s="43">
        <v>0</v>
      </c>
      <c r="BL255" s="43" t="s">
        <v>263</v>
      </c>
      <c r="BM255" s="43">
        <v>0</v>
      </c>
      <c r="BN255" s="121" t="s">
        <v>263</v>
      </c>
      <c r="BP255" s="122">
        <v>19</v>
      </c>
      <c r="BQ255" s="38" t="s">
        <v>129</v>
      </c>
      <c r="BR255" s="96">
        <v>80</v>
      </c>
      <c r="BT255" s="43">
        <v>0</v>
      </c>
      <c r="BU255" s="43">
        <v>19</v>
      </c>
      <c r="BW255" s="38"/>
      <c r="BX255" s="48">
        <v>0</v>
      </c>
      <c r="BY255" s="48">
        <v>0</v>
      </c>
      <c r="BZ255" s="48">
        <v>0</v>
      </c>
      <c r="CA255" s="48">
        <v>0</v>
      </c>
      <c r="CB255" s="48">
        <v>0</v>
      </c>
      <c r="CC255" s="48">
        <v>0</v>
      </c>
      <c r="CD255" s="48">
        <v>0</v>
      </c>
      <c r="CE255" s="48">
        <v>0</v>
      </c>
      <c r="CF255" s="48"/>
      <c r="CG255" s="48"/>
      <c r="CH255" s="48"/>
      <c r="CI255" s="48">
        <v>0</v>
      </c>
      <c r="CJ255" s="48">
        <v>0</v>
      </c>
      <c r="CK255" s="48">
        <v>0</v>
      </c>
      <c r="CL255" s="48"/>
      <c r="CM255" s="48">
        <v>19</v>
      </c>
      <c r="CO255" s="123">
        <v>0.98008856993581805</v>
      </c>
      <c r="CP255" s="123">
        <v>1</v>
      </c>
      <c r="CQ255" s="123">
        <v>1</v>
      </c>
      <c r="CR255" s="123">
        <v>1</v>
      </c>
      <c r="CS255" s="123">
        <v>1</v>
      </c>
      <c r="CT255" s="123">
        <v>1</v>
      </c>
      <c r="CU255" s="123">
        <v>1</v>
      </c>
      <c r="CV255" s="123">
        <v>1</v>
      </c>
      <c r="CW255" s="123">
        <v>1</v>
      </c>
      <c r="CX255" s="123">
        <v>1</v>
      </c>
      <c r="CZ255" s="2">
        <v>2012</v>
      </c>
      <c r="DA255" s="124">
        <v>41120</v>
      </c>
      <c r="DC255" s="125">
        <v>1</v>
      </c>
      <c r="DD255" s="125">
        <v>0.98750000000000004</v>
      </c>
      <c r="DE255" s="125">
        <v>0.97499999999999998</v>
      </c>
      <c r="DF255" s="125">
        <v>0.96250000000000002</v>
      </c>
      <c r="DG255" s="125">
        <v>0.95</v>
      </c>
      <c r="DH255" s="125">
        <v>0.9375</v>
      </c>
      <c r="DI255" s="125">
        <v>0.92500000000000004</v>
      </c>
      <c r="DJ255" s="125">
        <v>0.91249999999999998</v>
      </c>
      <c r="DK255" s="125">
        <v>0.9</v>
      </c>
      <c r="DL255" s="125">
        <v>0.88749999999999996</v>
      </c>
      <c r="DM255" s="125">
        <v>0.875</v>
      </c>
      <c r="DN255" s="125">
        <v>0.86250000000000004</v>
      </c>
      <c r="DO255" s="125">
        <v>0.85</v>
      </c>
      <c r="DP255" s="125">
        <v>0.83750000000000002</v>
      </c>
      <c r="DQ255" s="125">
        <v>0.82499999999999996</v>
      </c>
      <c r="DR255" s="125">
        <v>0.8125</v>
      </c>
      <c r="DS255" s="125">
        <v>0.8</v>
      </c>
      <c r="DT255" s="125">
        <v>0.78749999999999998</v>
      </c>
      <c r="DU255" s="125">
        <v>0.77500000000000002</v>
      </c>
      <c r="DV255" s="125">
        <v>0.76249999999999996</v>
      </c>
      <c r="DW255" s="125">
        <v>0.75</v>
      </c>
      <c r="DX255" s="125">
        <v>0.73750000000000004</v>
      </c>
      <c r="DY255" s="125">
        <v>0.72499999999999998</v>
      </c>
      <c r="DZ255" s="125">
        <v>0.71250000000000002</v>
      </c>
      <c r="EA255" s="125">
        <v>0.7</v>
      </c>
      <c r="EB255" s="125">
        <v>0.6875</v>
      </c>
      <c r="EC255" s="125">
        <v>0.67500000000000004</v>
      </c>
      <c r="ED255" s="125">
        <v>0.66249999999999998</v>
      </c>
      <c r="EE255" s="125">
        <v>0.65</v>
      </c>
      <c r="EF255" s="125">
        <v>0.63749999999999996</v>
      </c>
      <c r="EG255" s="125">
        <v>0.625</v>
      </c>
      <c r="EH255" s="125">
        <v>0.61250000000000004</v>
      </c>
      <c r="EI255" s="125">
        <v>0.6</v>
      </c>
      <c r="EJ255" s="125">
        <v>0.58750000000000002</v>
      </c>
      <c r="EK255" s="125">
        <v>0.57499999999999996</v>
      </c>
      <c r="EL255" s="125">
        <v>0.5625</v>
      </c>
      <c r="EM255" s="125">
        <v>0.55000000000000004</v>
      </c>
      <c r="EN255" s="125">
        <v>0.53749999999999998</v>
      </c>
      <c r="EO255" s="125">
        <v>0.52500000000000002</v>
      </c>
      <c r="ER255" s="126">
        <v>23829420.07590327</v>
      </c>
      <c r="ES255" s="126">
        <v>22816745.652448285</v>
      </c>
      <c r="ET255" s="126">
        <v>22527926.087227419</v>
      </c>
      <c r="EU255" s="126">
        <v>22239106.522006556</v>
      </c>
      <c r="EV255" s="126">
        <v>21950286.95678569</v>
      </c>
      <c r="EW255" s="126">
        <v>21661467.391564827</v>
      </c>
      <c r="EX255" s="126">
        <v>21372647.826343965</v>
      </c>
      <c r="EY255" s="126">
        <v>21083828.261123098</v>
      </c>
      <c r="EZ255" s="126">
        <v>20795008.695902232</v>
      </c>
      <c r="FA255" s="126">
        <v>20506189.130681369</v>
      </c>
      <c r="FB255" s="126">
        <v>20217369.565460503</v>
      </c>
      <c r="FC255" s="126">
        <v>19928550.00023964</v>
      </c>
      <c r="FD255" s="126">
        <v>19639730.435018774</v>
      </c>
      <c r="FE255" s="126">
        <v>19350910.869797911</v>
      </c>
      <c r="FF255" s="126">
        <v>19062091.304577045</v>
      </c>
      <c r="FG255" s="126">
        <v>18773271.739356183</v>
      </c>
      <c r="FH255" s="126">
        <v>18484452.17413532</v>
      </c>
      <c r="FI255" s="126">
        <v>18195632.608914454</v>
      </c>
      <c r="FJ255" s="126">
        <v>17906813.043693591</v>
      </c>
      <c r="FK255" s="126">
        <v>17617993.478472725</v>
      </c>
      <c r="FL255" s="126">
        <v>17329173.913251862</v>
      </c>
      <c r="FM255" s="126">
        <v>17040354.348030999</v>
      </c>
      <c r="FN255" s="126">
        <v>16751534.782810131</v>
      </c>
      <c r="FO255" s="126">
        <v>16462715.217589268</v>
      </c>
      <c r="FP255" s="126">
        <v>16173895.652368402</v>
      </c>
      <c r="FQ255" s="126">
        <v>15885076.087147539</v>
      </c>
      <c r="FR255" s="126">
        <v>15596256.521926677</v>
      </c>
      <c r="FS255" s="126">
        <v>15307436.956705811</v>
      </c>
      <c r="FT255" s="126">
        <v>15018617.391484946</v>
      </c>
      <c r="FU255" s="126">
        <v>14729797.826264082</v>
      </c>
      <c r="FV255" s="126">
        <v>14440978.261043217</v>
      </c>
      <c r="FW255" s="126">
        <v>14152158.695822354</v>
      </c>
      <c r="FX255" s="126">
        <v>13863339.130601488</v>
      </c>
      <c r="FY255" s="126">
        <v>13574519.565380625</v>
      </c>
      <c r="FZ255" s="126">
        <v>13285700.000159759</v>
      </c>
      <c r="GA255" s="126">
        <v>12996880.434938896</v>
      </c>
      <c r="GB255" s="126">
        <v>12708060.869718032</v>
      </c>
      <c r="GC255" s="126">
        <v>12419241.304497166</v>
      </c>
      <c r="GD255" s="126">
        <v>12130421.739276303</v>
      </c>
    </row>
    <row r="256" spans="3:186">
      <c r="C256" s="120"/>
      <c r="E256" s="118" t="s">
        <v>952</v>
      </c>
      <c r="F256" s="118" t="s">
        <v>953</v>
      </c>
      <c r="G256" s="118" t="s">
        <v>954</v>
      </c>
      <c r="H256" s="118" t="s">
        <v>955</v>
      </c>
      <c r="I256" s="118" t="s">
        <v>954</v>
      </c>
      <c r="J256" s="118">
        <v>102</v>
      </c>
      <c r="K256" s="118" t="s">
        <v>260</v>
      </c>
      <c r="L256" s="118" t="s">
        <v>260</v>
      </c>
      <c r="M256" s="118" t="s">
        <v>321</v>
      </c>
      <c r="N256" s="118" t="s">
        <v>262</v>
      </c>
      <c r="O256" s="119">
        <v>0</v>
      </c>
      <c r="P256" s="119">
        <v>117.413543070484</v>
      </c>
      <c r="Q256" s="119">
        <v>171.818752423647</v>
      </c>
      <c r="R256" s="119">
        <v>0</v>
      </c>
      <c r="S256" s="119">
        <v>0</v>
      </c>
      <c r="T256" s="119">
        <v>0</v>
      </c>
      <c r="U256" s="119">
        <v>0</v>
      </c>
      <c r="V256" s="119">
        <v>0</v>
      </c>
      <c r="W256" s="119">
        <v>0</v>
      </c>
      <c r="X256" s="119">
        <v>0</v>
      </c>
      <c r="Y256" s="119">
        <v>0</v>
      </c>
      <c r="Z256" s="119"/>
      <c r="AA256" s="119"/>
      <c r="AB256" s="119"/>
      <c r="AC256" s="119"/>
      <c r="AD256" s="119"/>
      <c r="AE256" s="119"/>
      <c r="AF256" s="119"/>
      <c r="AG256" s="119"/>
      <c r="AH256" s="119"/>
      <c r="AI256" s="119"/>
      <c r="AJ256" s="119"/>
      <c r="AK256" s="119"/>
      <c r="AL256" s="119"/>
      <c r="AM256" s="119"/>
      <c r="AN256" s="119"/>
      <c r="AO256" s="119"/>
      <c r="AP256" s="119"/>
      <c r="AQ256" s="119"/>
      <c r="AR256" s="119"/>
      <c r="AS256" s="119"/>
      <c r="AT256" s="119"/>
      <c r="AU256" s="119"/>
      <c r="AV256" s="119"/>
      <c r="AW256" s="119"/>
      <c r="AX256" s="119"/>
      <c r="AY256" s="119"/>
      <c r="AZ256" s="119"/>
      <c r="BA256" s="119"/>
      <c r="BB256" s="119"/>
      <c r="BD256" s="100">
        <v>289.23229549413099</v>
      </c>
      <c r="BF256" s="120">
        <v>2</v>
      </c>
      <c r="BH256" s="43">
        <v>0</v>
      </c>
      <c r="BI256" s="43">
        <v>0</v>
      </c>
      <c r="BJ256" s="43">
        <v>0</v>
      </c>
      <c r="BL256" s="43" t="s">
        <v>263</v>
      </c>
      <c r="BM256" s="43">
        <v>0</v>
      </c>
      <c r="BN256" s="121" t="s">
        <v>263</v>
      </c>
      <c r="BP256" s="122">
        <v>2</v>
      </c>
      <c r="BQ256" s="38" t="s">
        <v>112</v>
      </c>
      <c r="BR256" s="96">
        <v>80</v>
      </c>
      <c r="BT256" s="43">
        <v>0</v>
      </c>
      <c r="BU256" s="43">
        <v>0</v>
      </c>
      <c r="BW256" s="38"/>
      <c r="BX256" s="48">
        <v>0</v>
      </c>
      <c r="BY256" s="48">
        <v>0</v>
      </c>
      <c r="BZ256" s="48">
        <v>0</v>
      </c>
      <c r="CA256" s="48">
        <v>0</v>
      </c>
      <c r="CB256" s="48">
        <v>0</v>
      </c>
      <c r="CC256" s="48">
        <v>0</v>
      </c>
      <c r="CD256" s="48">
        <v>0</v>
      </c>
      <c r="CE256" s="48">
        <v>0</v>
      </c>
      <c r="CF256" s="48"/>
      <c r="CG256" s="48"/>
      <c r="CH256" s="48"/>
      <c r="CI256" s="48">
        <v>0</v>
      </c>
      <c r="CJ256" s="48">
        <v>0</v>
      </c>
      <c r="CK256" s="48">
        <v>0</v>
      </c>
      <c r="CL256" s="48"/>
      <c r="CM256" s="48">
        <v>0</v>
      </c>
      <c r="CO256" s="123">
        <v>0.40594893758282435</v>
      </c>
      <c r="CP256" s="123">
        <v>1</v>
      </c>
      <c r="CQ256" s="123">
        <v>1</v>
      </c>
      <c r="CR256" s="123">
        <v>1</v>
      </c>
      <c r="CS256" s="123">
        <v>1</v>
      </c>
      <c r="CT256" s="123">
        <v>1</v>
      </c>
      <c r="CU256" s="123">
        <v>1</v>
      </c>
      <c r="CV256" s="123">
        <v>1</v>
      </c>
      <c r="CW256" s="123">
        <v>1</v>
      </c>
      <c r="CX256" s="123">
        <v>1</v>
      </c>
      <c r="CZ256" s="2">
        <v>2013</v>
      </c>
      <c r="DA256" s="124">
        <v>41485</v>
      </c>
      <c r="DC256" s="125">
        <v>1</v>
      </c>
      <c r="DD256" s="125">
        <v>1</v>
      </c>
      <c r="DE256" s="125">
        <v>0.98750000000000004</v>
      </c>
      <c r="DF256" s="125">
        <v>0.97499999999999998</v>
      </c>
      <c r="DG256" s="125">
        <v>0.96250000000000002</v>
      </c>
      <c r="DH256" s="125">
        <v>0.95</v>
      </c>
      <c r="DI256" s="125">
        <v>0.9375</v>
      </c>
      <c r="DJ256" s="125">
        <v>0.92500000000000004</v>
      </c>
      <c r="DK256" s="125">
        <v>0.91249999999999998</v>
      </c>
      <c r="DL256" s="125">
        <v>0.9</v>
      </c>
      <c r="DM256" s="125">
        <v>0.88749999999999996</v>
      </c>
      <c r="DN256" s="125">
        <v>0.875</v>
      </c>
      <c r="DO256" s="125">
        <v>0.86250000000000004</v>
      </c>
      <c r="DP256" s="125">
        <v>0.85</v>
      </c>
      <c r="DQ256" s="125">
        <v>0.83750000000000002</v>
      </c>
      <c r="DR256" s="125">
        <v>0.82499999999999996</v>
      </c>
      <c r="DS256" s="125">
        <v>0.8125</v>
      </c>
      <c r="DT256" s="125">
        <v>0.8</v>
      </c>
      <c r="DU256" s="125">
        <v>0.78749999999999998</v>
      </c>
      <c r="DV256" s="125">
        <v>0.77500000000000002</v>
      </c>
      <c r="DW256" s="125">
        <v>0.76249999999999996</v>
      </c>
      <c r="DX256" s="125">
        <v>0.75</v>
      </c>
      <c r="DY256" s="125">
        <v>0.73750000000000004</v>
      </c>
      <c r="DZ256" s="125">
        <v>0.72499999999999998</v>
      </c>
      <c r="EA256" s="125">
        <v>0.71250000000000002</v>
      </c>
      <c r="EB256" s="125">
        <v>0.7</v>
      </c>
      <c r="EC256" s="125">
        <v>0.6875</v>
      </c>
      <c r="ED256" s="125">
        <v>0.67500000000000004</v>
      </c>
      <c r="EE256" s="125">
        <v>0.66249999999999998</v>
      </c>
      <c r="EF256" s="125">
        <v>0.65</v>
      </c>
      <c r="EG256" s="125">
        <v>0.63749999999999996</v>
      </c>
      <c r="EH256" s="125">
        <v>0.625</v>
      </c>
      <c r="EI256" s="125">
        <v>0.61250000000000004</v>
      </c>
      <c r="EJ256" s="125">
        <v>0.6</v>
      </c>
      <c r="EK256" s="125">
        <v>0.58750000000000002</v>
      </c>
      <c r="EL256" s="125">
        <v>0.57499999999999996</v>
      </c>
      <c r="EM256" s="125">
        <v>0.5625</v>
      </c>
      <c r="EN256" s="125">
        <v>0.55000000000000004</v>
      </c>
      <c r="EO256" s="125">
        <v>0.53749999999999998</v>
      </c>
      <c r="ER256" s="126">
        <v>117413.543070484</v>
      </c>
      <c r="ES256" s="126">
        <v>171818.75242364701</v>
      </c>
      <c r="ET256" s="126">
        <v>169671.01801835143</v>
      </c>
      <c r="EU256" s="126">
        <v>167523.28361305583</v>
      </c>
      <c r="EV256" s="126">
        <v>165375.54920776025</v>
      </c>
      <c r="EW256" s="126">
        <v>163227.81480246465</v>
      </c>
      <c r="EX256" s="126">
        <v>161080.08039716908</v>
      </c>
      <c r="EY256" s="126">
        <v>158932.34599187347</v>
      </c>
      <c r="EZ256" s="126">
        <v>156784.6115865779</v>
      </c>
      <c r="FA256" s="126">
        <v>154636.8771812823</v>
      </c>
      <c r="FB256" s="126">
        <v>152489.14277598672</v>
      </c>
      <c r="FC256" s="126">
        <v>150341.40837069112</v>
      </c>
      <c r="FD256" s="126">
        <v>148193.67396539554</v>
      </c>
      <c r="FE256" s="126">
        <v>146045.93956009994</v>
      </c>
      <c r="FF256" s="126">
        <v>143898.20515480437</v>
      </c>
      <c r="FG256" s="126">
        <v>141750.47074950876</v>
      </c>
      <c r="FH256" s="126">
        <v>139602.73634421319</v>
      </c>
      <c r="FI256" s="126">
        <v>137455.00193891762</v>
      </c>
      <c r="FJ256" s="126">
        <v>135307.26753362201</v>
      </c>
      <c r="FK256" s="126">
        <v>133159.53312832644</v>
      </c>
      <c r="FL256" s="126">
        <v>131011.79872303084</v>
      </c>
      <c r="FM256" s="126">
        <v>128864.06431773526</v>
      </c>
      <c r="FN256" s="126">
        <v>126716.32991243967</v>
      </c>
      <c r="FO256" s="126">
        <v>124568.59550714407</v>
      </c>
      <c r="FP256" s="126">
        <v>122420.8611018485</v>
      </c>
      <c r="FQ256" s="126">
        <v>120273.12669655289</v>
      </c>
      <c r="FR256" s="126">
        <v>118125.39229125732</v>
      </c>
      <c r="FS256" s="126">
        <v>115977.65788596173</v>
      </c>
      <c r="FT256" s="126">
        <v>113829.92348066614</v>
      </c>
      <c r="FU256" s="126">
        <v>111682.18907537055</v>
      </c>
      <c r="FV256" s="126">
        <v>109534.45467007496</v>
      </c>
      <c r="FW256" s="126">
        <v>107386.72026477937</v>
      </c>
      <c r="FX256" s="126">
        <v>105238.9858594838</v>
      </c>
      <c r="FY256" s="126">
        <v>103091.2514541882</v>
      </c>
      <c r="FZ256" s="126">
        <v>100943.51704889262</v>
      </c>
      <c r="GA256" s="126">
        <v>98795.78264359702</v>
      </c>
      <c r="GB256" s="126">
        <v>96648.048238301446</v>
      </c>
      <c r="GC256" s="126">
        <v>94500.313833005857</v>
      </c>
      <c r="GD256" s="126">
        <v>92352.579427710269</v>
      </c>
    </row>
    <row r="257" spans="3:186">
      <c r="C257" s="120"/>
      <c r="E257" s="118" t="s">
        <v>952</v>
      </c>
      <c r="F257" s="118" t="s">
        <v>953</v>
      </c>
      <c r="G257" s="118" t="s">
        <v>956</v>
      </c>
      <c r="H257" s="118" t="s">
        <v>957</v>
      </c>
      <c r="I257" s="118" t="s">
        <v>958</v>
      </c>
      <c r="J257" s="118">
        <v>123</v>
      </c>
      <c r="K257" s="118" t="s">
        <v>269</v>
      </c>
      <c r="L257" s="118" t="s">
        <v>269</v>
      </c>
      <c r="M257" s="118" t="s">
        <v>321</v>
      </c>
      <c r="N257" s="118" t="s">
        <v>262</v>
      </c>
      <c r="O257" s="119">
        <v>219.63</v>
      </c>
      <c r="P257" s="119">
        <v>61.9841587432823</v>
      </c>
      <c r="Q257" s="119">
        <v>1584.36683780987</v>
      </c>
      <c r="R257" s="119">
        <v>416.552248192045</v>
      </c>
      <c r="S257" s="119">
        <v>0</v>
      </c>
      <c r="T257" s="119">
        <v>0</v>
      </c>
      <c r="U257" s="119">
        <v>0</v>
      </c>
      <c r="V257" s="119">
        <v>0</v>
      </c>
      <c r="W257" s="119">
        <v>0</v>
      </c>
      <c r="X257" s="119">
        <v>0</v>
      </c>
      <c r="Y257" s="119">
        <v>0</v>
      </c>
      <c r="Z257" s="119"/>
      <c r="AA257" s="119"/>
      <c r="AB257" s="119"/>
      <c r="AC257" s="119"/>
      <c r="AD257" s="119"/>
      <c r="AE257" s="119"/>
      <c r="AF257" s="119"/>
      <c r="AG257" s="119"/>
      <c r="AH257" s="119"/>
      <c r="AI257" s="119"/>
      <c r="AJ257" s="119"/>
      <c r="AK257" s="119"/>
      <c r="AL257" s="119"/>
      <c r="AM257" s="119"/>
      <c r="AN257" s="119"/>
      <c r="AO257" s="119"/>
      <c r="AP257" s="119"/>
      <c r="AQ257" s="119"/>
      <c r="AR257" s="119"/>
      <c r="AS257" s="119"/>
      <c r="AT257" s="119"/>
      <c r="AU257" s="119"/>
      <c r="AV257" s="119"/>
      <c r="AW257" s="119"/>
      <c r="AX257" s="119"/>
      <c r="AY257" s="119"/>
      <c r="AZ257" s="119"/>
      <c r="BA257" s="119"/>
      <c r="BB257" s="119"/>
      <c r="BD257" s="100">
        <v>2282.5332447451974</v>
      </c>
      <c r="BF257" s="120">
        <v>2</v>
      </c>
      <c r="BH257" s="43">
        <v>380259.77</v>
      </c>
      <c r="BI257" s="43">
        <v>0</v>
      </c>
      <c r="BJ257" s="43">
        <v>0</v>
      </c>
      <c r="BL257" s="43" t="s">
        <v>263</v>
      </c>
      <c r="BM257" s="43">
        <v>0</v>
      </c>
      <c r="BN257" s="121" t="s">
        <v>263</v>
      </c>
      <c r="BP257" s="122">
        <v>2</v>
      </c>
      <c r="BQ257" s="38" t="s">
        <v>112</v>
      </c>
      <c r="BR257" s="96">
        <v>80</v>
      </c>
      <c r="BT257" s="43">
        <v>0</v>
      </c>
      <c r="BU257" s="43">
        <v>0</v>
      </c>
      <c r="BW257" s="38"/>
      <c r="BX257" s="48">
        <v>0</v>
      </c>
      <c r="BY257" s="48">
        <v>0</v>
      </c>
      <c r="BZ257" s="48">
        <v>0</v>
      </c>
      <c r="CA257" s="48">
        <v>0</v>
      </c>
      <c r="CB257" s="48">
        <v>0</v>
      </c>
      <c r="CC257" s="48">
        <v>0</v>
      </c>
      <c r="CD257" s="48">
        <v>0</v>
      </c>
      <c r="CE257" s="48">
        <v>0</v>
      </c>
      <c r="CF257" s="48"/>
      <c r="CG257" s="48"/>
      <c r="CH257" s="48"/>
      <c r="CI257" s="48">
        <v>0</v>
      </c>
      <c r="CJ257" s="48">
        <v>0</v>
      </c>
      <c r="CK257" s="48">
        <v>0</v>
      </c>
      <c r="CL257" s="48"/>
      <c r="CM257" s="48">
        <v>0</v>
      </c>
      <c r="CO257" s="123">
        <v>0.12337790014301382</v>
      </c>
      <c r="CP257" s="123">
        <v>0.81750441131535623</v>
      </c>
      <c r="CQ257" s="123">
        <v>1</v>
      </c>
      <c r="CR257" s="123">
        <v>1</v>
      </c>
      <c r="CS257" s="123">
        <v>1</v>
      </c>
      <c r="CT257" s="123">
        <v>1</v>
      </c>
      <c r="CU257" s="123">
        <v>1</v>
      </c>
      <c r="CV257" s="123">
        <v>1</v>
      </c>
      <c r="CW257" s="123">
        <v>1</v>
      </c>
      <c r="CX257" s="123">
        <v>1</v>
      </c>
      <c r="CZ257" s="2">
        <v>2014</v>
      </c>
      <c r="DA257" s="124">
        <v>41850</v>
      </c>
      <c r="DC257" s="125">
        <v>1</v>
      </c>
      <c r="DD257" s="125">
        <v>1</v>
      </c>
      <c r="DE257" s="125">
        <v>1</v>
      </c>
      <c r="DF257" s="125">
        <v>0.98750000000000004</v>
      </c>
      <c r="DG257" s="125">
        <v>0.97499999999999998</v>
      </c>
      <c r="DH257" s="125">
        <v>0.96250000000000002</v>
      </c>
      <c r="DI257" s="125">
        <v>0.95</v>
      </c>
      <c r="DJ257" s="125">
        <v>0.9375</v>
      </c>
      <c r="DK257" s="125">
        <v>0.92500000000000004</v>
      </c>
      <c r="DL257" s="125">
        <v>0.91249999999999998</v>
      </c>
      <c r="DM257" s="125">
        <v>0.9</v>
      </c>
      <c r="DN257" s="125">
        <v>0.88749999999999996</v>
      </c>
      <c r="DO257" s="125">
        <v>0.875</v>
      </c>
      <c r="DP257" s="125">
        <v>0.86250000000000004</v>
      </c>
      <c r="DQ257" s="125">
        <v>0.85</v>
      </c>
      <c r="DR257" s="125">
        <v>0.83750000000000002</v>
      </c>
      <c r="DS257" s="125">
        <v>0.82499999999999996</v>
      </c>
      <c r="DT257" s="125">
        <v>0.8125</v>
      </c>
      <c r="DU257" s="125">
        <v>0.8</v>
      </c>
      <c r="DV257" s="125">
        <v>0.78749999999999998</v>
      </c>
      <c r="DW257" s="125">
        <v>0.77500000000000002</v>
      </c>
      <c r="DX257" s="125">
        <v>0.76249999999999996</v>
      </c>
      <c r="DY257" s="125">
        <v>0.75</v>
      </c>
      <c r="DZ257" s="125">
        <v>0.73750000000000004</v>
      </c>
      <c r="EA257" s="125">
        <v>0.72499999999999998</v>
      </c>
      <c r="EB257" s="125">
        <v>0.71250000000000002</v>
      </c>
      <c r="EC257" s="125">
        <v>0.7</v>
      </c>
      <c r="ED257" s="125">
        <v>0.6875</v>
      </c>
      <c r="EE257" s="125">
        <v>0.67500000000000004</v>
      </c>
      <c r="EF257" s="125">
        <v>0.66249999999999998</v>
      </c>
      <c r="EG257" s="125">
        <v>0.65</v>
      </c>
      <c r="EH257" s="125">
        <v>0.63749999999999996</v>
      </c>
      <c r="EI257" s="125">
        <v>0.625</v>
      </c>
      <c r="EJ257" s="125">
        <v>0.61250000000000004</v>
      </c>
      <c r="EK257" s="125">
        <v>0.6</v>
      </c>
      <c r="EL257" s="125">
        <v>0.58750000000000002</v>
      </c>
      <c r="EM257" s="125">
        <v>0.57499999999999996</v>
      </c>
      <c r="EN257" s="125">
        <v>0.5625</v>
      </c>
      <c r="EO257" s="125">
        <v>0.55000000000000004</v>
      </c>
      <c r="ER257" s="126">
        <v>442243.92874328233</v>
      </c>
      <c r="ES257" s="126">
        <v>1964626.60780987</v>
      </c>
      <c r="ET257" s="126">
        <v>2381178.8560019154</v>
      </c>
      <c r="EU257" s="126">
        <v>2351414.1203018916</v>
      </c>
      <c r="EV257" s="126">
        <v>2321649.3846018673</v>
      </c>
      <c r="EW257" s="126">
        <v>2291884.6489018435</v>
      </c>
      <c r="EX257" s="126">
        <v>2262119.9132018196</v>
      </c>
      <c r="EY257" s="126">
        <v>2232355.1775017958</v>
      </c>
      <c r="EZ257" s="126">
        <v>2202590.441801772</v>
      </c>
      <c r="FA257" s="126">
        <v>2172825.7061017477</v>
      </c>
      <c r="FB257" s="126">
        <v>2143060.9704017239</v>
      </c>
      <c r="FC257" s="126">
        <v>2113296.2347017</v>
      </c>
      <c r="FD257" s="126">
        <v>2083531.499001676</v>
      </c>
      <c r="FE257" s="126">
        <v>2053766.7633016522</v>
      </c>
      <c r="FF257" s="126">
        <v>2024002.0276016281</v>
      </c>
      <c r="FG257" s="126">
        <v>1994237.2919016043</v>
      </c>
      <c r="FH257" s="126">
        <v>1964472.5562015802</v>
      </c>
      <c r="FI257" s="126">
        <v>1934707.8205015562</v>
      </c>
      <c r="FJ257" s="126">
        <v>1904943.0848015323</v>
      </c>
      <c r="FK257" s="126">
        <v>1875178.3491015083</v>
      </c>
      <c r="FL257" s="126">
        <v>1845413.6134014844</v>
      </c>
      <c r="FM257" s="126">
        <v>1815648.8777014604</v>
      </c>
      <c r="FN257" s="126">
        <v>1785884.1420014366</v>
      </c>
      <c r="FO257" s="126">
        <v>1756119.4063014127</v>
      </c>
      <c r="FP257" s="126">
        <v>1726354.6706013887</v>
      </c>
      <c r="FQ257" s="126">
        <v>1696589.9349013648</v>
      </c>
      <c r="FR257" s="126">
        <v>1666825.1992013408</v>
      </c>
      <c r="FS257" s="126">
        <v>1637060.463501317</v>
      </c>
      <c r="FT257" s="126">
        <v>1607295.7278012929</v>
      </c>
      <c r="FU257" s="126">
        <v>1577530.9921012688</v>
      </c>
      <c r="FV257" s="126">
        <v>1547766.256401245</v>
      </c>
      <c r="FW257" s="126">
        <v>1518001.520701221</v>
      </c>
      <c r="FX257" s="126">
        <v>1488236.7850011971</v>
      </c>
      <c r="FY257" s="126">
        <v>1458472.0493011733</v>
      </c>
      <c r="FZ257" s="126">
        <v>1428707.3136011492</v>
      </c>
      <c r="GA257" s="126">
        <v>1398942.5779011254</v>
      </c>
      <c r="GB257" s="126">
        <v>1369177.8422011014</v>
      </c>
      <c r="GC257" s="126">
        <v>1339413.1065010773</v>
      </c>
      <c r="GD257" s="126">
        <v>1309648.3708010535</v>
      </c>
    </row>
    <row r="258" spans="3:186">
      <c r="C258" s="120"/>
      <c r="E258" s="118" t="s">
        <v>952</v>
      </c>
      <c r="F258" s="118" t="s">
        <v>953</v>
      </c>
      <c r="G258" s="118" t="s">
        <v>959</v>
      </c>
      <c r="H258" s="118" t="s">
        <v>960</v>
      </c>
      <c r="I258" s="118" t="s">
        <v>961</v>
      </c>
      <c r="J258" s="118">
        <v>87</v>
      </c>
      <c r="K258" s="118" t="s">
        <v>260</v>
      </c>
      <c r="L258" s="118" t="s">
        <v>260</v>
      </c>
      <c r="M258" s="118" t="s">
        <v>321</v>
      </c>
      <c r="N258" s="118" t="s">
        <v>262</v>
      </c>
      <c r="O258" s="119">
        <v>50.9</v>
      </c>
      <c r="P258" s="119">
        <v>116.12905746176099</v>
      </c>
      <c r="Q258" s="119">
        <v>0</v>
      </c>
      <c r="R258" s="119">
        <v>0</v>
      </c>
      <c r="S258" s="119">
        <v>0</v>
      </c>
      <c r="T258" s="119">
        <v>0</v>
      </c>
      <c r="U258" s="119">
        <v>0</v>
      </c>
      <c r="V258" s="119">
        <v>0</v>
      </c>
      <c r="W258" s="119">
        <v>0</v>
      </c>
      <c r="X258" s="119">
        <v>0</v>
      </c>
      <c r="Y258" s="119">
        <v>0</v>
      </c>
      <c r="Z258" s="119"/>
      <c r="AA258" s="119"/>
      <c r="AB258" s="119"/>
      <c r="AC258" s="119"/>
      <c r="AD258" s="119"/>
      <c r="AE258" s="119"/>
      <c r="AF258" s="119"/>
      <c r="AG258" s="119"/>
      <c r="AH258" s="119"/>
      <c r="AI258" s="119"/>
      <c r="AJ258" s="119"/>
      <c r="AK258" s="119"/>
      <c r="AL258" s="119"/>
      <c r="AM258" s="119"/>
      <c r="AN258" s="119"/>
      <c r="AO258" s="119"/>
      <c r="AP258" s="119"/>
      <c r="AQ258" s="119"/>
      <c r="AR258" s="119"/>
      <c r="AS258" s="119"/>
      <c r="AT258" s="119"/>
      <c r="AU258" s="119"/>
      <c r="AV258" s="119"/>
      <c r="AW258" s="119"/>
      <c r="AX258" s="119"/>
      <c r="AY258" s="119"/>
      <c r="AZ258" s="119"/>
      <c r="BA258" s="119"/>
      <c r="BB258" s="119"/>
      <c r="BD258" s="100">
        <v>167.029057461761</v>
      </c>
      <c r="BF258" s="120">
        <v>2</v>
      </c>
      <c r="BH258" s="43">
        <v>221873.37</v>
      </c>
      <c r="BI258" s="43">
        <v>0</v>
      </c>
      <c r="BJ258" s="43">
        <v>0</v>
      </c>
      <c r="BL258" s="43" t="s">
        <v>263</v>
      </c>
      <c r="BM258" s="43">
        <v>0</v>
      </c>
      <c r="BN258" s="121" t="s">
        <v>263</v>
      </c>
      <c r="BP258" s="122">
        <v>1</v>
      </c>
      <c r="BQ258" s="38" t="s">
        <v>111</v>
      </c>
      <c r="BR258" s="96">
        <v>80</v>
      </c>
      <c r="BT258" s="43">
        <v>0</v>
      </c>
      <c r="BU258" s="43">
        <v>0</v>
      </c>
      <c r="BW258" s="38"/>
      <c r="BX258" s="48">
        <v>0</v>
      </c>
      <c r="BY258" s="48">
        <v>0</v>
      </c>
      <c r="BZ258" s="48">
        <v>0</v>
      </c>
      <c r="CA258" s="48">
        <v>0</v>
      </c>
      <c r="CB258" s="48">
        <v>0</v>
      </c>
      <c r="CC258" s="48">
        <v>0</v>
      </c>
      <c r="CD258" s="48">
        <v>0</v>
      </c>
      <c r="CE258" s="48">
        <v>0</v>
      </c>
      <c r="CF258" s="48"/>
      <c r="CG258" s="48"/>
      <c r="CH258" s="48"/>
      <c r="CI258" s="48">
        <v>0</v>
      </c>
      <c r="CJ258" s="48">
        <v>0</v>
      </c>
      <c r="CK258" s="48">
        <v>0</v>
      </c>
      <c r="CL258" s="48"/>
      <c r="CM258" s="48">
        <v>0</v>
      </c>
      <c r="CO258" s="123">
        <v>1</v>
      </c>
      <c r="CP258" s="123">
        <v>1</v>
      </c>
      <c r="CQ258" s="123">
        <v>1</v>
      </c>
      <c r="CR258" s="123">
        <v>1</v>
      </c>
      <c r="CS258" s="123">
        <v>1</v>
      </c>
      <c r="CT258" s="123">
        <v>1</v>
      </c>
      <c r="CU258" s="123">
        <v>1</v>
      </c>
      <c r="CV258" s="123">
        <v>1</v>
      </c>
      <c r="CW258" s="123">
        <v>1</v>
      </c>
      <c r="CX258" s="123">
        <v>1</v>
      </c>
      <c r="CZ258" s="2">
        <v>2012</v>
      </c>
      <c r="DA258" s="124">
        <v>41120</v>
      </c>
      <c r="DC258" s="125">
        <v>1</v>
      </c>
      <c r="DD258" s="125">
        <v>0.98750000000000004</v>
      </c>
      <c r="DE258" s="125">
        <v>0.97499999999999998</v>
      </c>
      <c r="DF258" s="125">
        <v>0.96250000000000002</v>
      </c>
      <c r="DG258" s="125">
        <v>0.95</v>
      </c>
      <c r="DH258" s="125">
        <v>0.9375</v>
      </c>
      <c r="DI258" s="125">
        <v>0.92500000000000004</v>
      </c>
      <c r="DJ258" s="125">
        <v>0.91249999999999998</v>
      </c>
      <c r="DK258" s="125">
        <v>0.9</v>
      </c>
      <c r="DL258" s="125">
        <v>0.88749999999999996</v>
      </c>
      <c r="DM258" s="125">
        <v>0.875</v>
      </c>
      <c r="DN258" s="125">
        <v>0.86250000000000004</v>
      </c>
      <c r="DO258" s="125">
        <v>0.85</v>
      </c>
      <c r="DP258" s="125">
        <v>0.83750000000000002</v>
      </c>
      <c r="DQ258" s="125">
        <v>0.82499999999999996</v>
      </c>
      <c r="DR258" s="125">
        <v>0.8125</v>
      </c>
      <c r="DS258" s="125">
        <v>0.8</v>
      </c>
      <c r="DT258" s="125">
        <v>0.78749999999999998</v>
      </c>
      <c r="DU258" s="125">
        <v>0.77500000000000002</v>
      </c>
      <c r="DV258" s="125">
        <v>0.76249999999999996</v>
      </c>
      <c r="DW258" s="125">
        <v>0.75</v>
      </c>
      <c r="DX258" s="125">
        <v>0.73750000000000004</v>
      </c>
      <c r="DY258" s="125">
        <v>0.72499999999999998</v>
      </c>
      <c r="DZ258" s="125">
        <v>0.71250000000000002</v>
      </c>
      <c r="EA258" s="125">
        <v>0.7</v>
      </c>
      <c r="EB258" s="125">
        <v>0.6875</v>
      </c>
      <c r="EC258" s="125">
        <v>0.67500000000000004</v>
      </c>
      <c r="ED258" s="125">
        <v>0.66249999999999998</v>
      </c>
      <c r="EE258" s="125">
        <v>0.65</v>
      </c>
      <c r="EF258" s="125">
        <v>0.63749999999999996</v>
      </c>
      <c r="EG258" s="125">
        <v>0.625</v>
      </c>
      <c r="EH258" s="125">
        <v>0.61250000000000004</v>
      </c>
      <c r="EI258" s="125">
        <v>0.6</v>
      </c>
      <c r="EJ258" s="125">
        <v>0.58750000000000002</v>
      </c>
      <c r="EK258" s="125">
        <v>0.57499999999999996</v>
      </c>
      <c r="EL258" s="125">
        <v>0.5625</v>
      </c>
      <c r="EM258" s="125">
        <v>0.55000000000000004</v>
      </c>
      <c r="EN258" s="125">
        <v>0.53749999999999998</v>
      </c>
      <c r="EO258" s="125">
        <v>0.52500000000000002</v>
      </c>
      <c r="ER258" s="126">
        <v>338002.42746176099</v>
      </c>
      <c r="ES258" s="126">
        <v>219099.95287500002</v>
      </c>
      <c r="ET258" s="126">
        <v>216326.53574999998</v>
      </c>
      <c r="EU258" s="126">
        <v>213553.118625</v>
      </c>
      <c r="EV258" s="126">
        <v>210779.7015</v>
      </c>
      <c r="EW258" s="126">
        <v>208006.28437499999</v>
      </c>
      <c r="EX258" s="126">
        <v>205232.86725000001</v>
      </c>
      <c r="EY258" s="126">
        <v>202459.450125</v>
      </c>
      <c r="EZ258" s="126">
        <v>199686.033</v>
      </c>
      <c r="FA258" s="126">
        <v>196912.61587499999</v>
      </c>
      <c r="FB258" s="126">
        <v>194139.19874999998</v>
      </c>
      <c r="FC258" s="126">
        <v>191365.781625</v>
      </c>
      <c r="FD258" s="126">
        <v>188592.3645</v>
      </c>
      <c r="FE258" s="126">
        <v>185818.94737499999</v>
      </c>
      <c r="FF258" s="126">
        <v>183045.53024999998</v>
      </c>
      <c r="FG258" s="126">
        <v>180272.113125</v>
      </c>
      <c r="FH258" s="126">
        <v>177498.696</v>
      </c>
      <c r="FI258" s="126">
        <v>174725.27887499999</v>
      </c>
      <c r="FJ258" s="126">
        <v>171951.86175000001</v>
      </c>
      <c r="FK258" s="126">
        <v>169178.44462499997</v>
      </c>
      <c r="FL258" s="126">
        <v>166405.0275</v>
      </c>
      <c r="FM258" s="126">
        <v>163631.61037500002</v>
      </c>
      <c r="FN258" s="126">
        <v>160858.19324999998</v>
      </c>
      <c r="FO258" s="126">
        <v>158084.776125</v>
      </c>
      <c r="FP258" s="126">
        <v>155311.359</v>
      </c>
      <c r="FQ258" s="126">
        <v>152537.94187499999</v>
      </c>
      <c r="FR258" s="126">
        <v>149764.52475000001</v>
      </c>
      <c r="FS258" s="126">
        <v>146991.107625</v>
      </c>
      <c r="FT258" s="126">
        <v>144217.6905</v>
      </c>
      <c r="FU258" s="126">
        <v>141444.27337499999</v>
      </c>
      <c r="FV258" s="126">
        <v>138670.85625000001</v>
      </c>
      <c r="FW258" s="126">
        <v>135897.439125</v>
      </c>
      <c r="FX258" s="126">
        <v>133124.022</v>
      </c>
      <c r="FY258" s="126">
        <v>130350.604875</v>
      </c>
      <c r="FZ258" s="126">
        <v>127577.18774999998</v>
      </c>
      <c r="GA258" s="126">
        <v>124803.770625</v>
      </c>
      <c r="GB258" s="126">
        <v>122030.35350000001</v>
      </c>
      <c r="GC258" s="126">
        <v>119256.93637499999</v>
      </c>
      <c r="GD258" s="126">
        <v>116483.51925</v>
      </c>
    </row>
    <row r="259" spans="3:186">
      <c r="C259" s="120"/>
      <c r="E259" s="118" t="s">
        <v>952</v>
      </c>
      <c r="F259" s="118" t="s">
        <v>953</v>
      </c>
      <c r="G259" s="118" t="s">
        <v>962</v>
      </c>
      <c r="H259" s="118" t="s">
        <v>963</v>
      </c>
      <c r="I259" s="118" t="s">
        <v>962</v>
      </c>
      <c r="J259" s="118">
        <v>0</v>
      </c>
      <c r="K259" s="118" t="s">
        <v>269</v>
      </c>
      <c r="L259" s="118" t="s">
        <v>269</v>
      </c>
      <c r="M259" s="118" t="s">
        <v>321</v>
      </c>
      <c r="N259" s="118" t="s">
        <v>262</v>
      </c>
      <c r="O259" s="119">
        <v>0</v>
      </c>
      <c r="P259" s="119">
        <v>146.320793716412</v>
      </c>
      <c r="Q259" s="119">
        <v>0</v>
      </c>
      <c r="R259" s="119">
        <v>0</v>
      </c>
      <c r="S259" s="119">
        <v>0</v>
      </c>
      <c r="T259" s="119">
        <v>0</v>
      </c>
      <c r="U259" s="119">
        <v>0</v>
      </c>
      <c r="V259" s="119">
        <v>0</v>
      </c>
      <c r="W259" s="119">
        <v>0</v>
      </c>
      <c r="X259" s="119">
        <v>0</v>
      </c>
      <c r="Y259" s="119">
        <v>0</v>
      </c>
      <c r="Z259" s="119"/>
      <c r="AA259" s="119"/>
      <c r="AB259" s="119"/>
      <c r="AC259" s="119"/>
      <c r="AD259" s="119"/>
      <c r="AE259" s="119"/>
      <c r="AF259" s="119"/>
      <c r="AG259" s="119"/>
      <c r="AH259" s="119"/>
      <c r="AI259" s="119"/>
      <c r="AJ259" s="119"/>
      <c r="AK259" s="119"/>
      <c r="AL259" s="119"/>
      <c r="AM259" s="119"/>
      <c r="AN259" s="119"/>
      <c r="AO259" s="119"/>
      <c r="AP259" s="119"/>
      <c r="AQ259" s="119"/>
      <c r="AR259" s="119"/>
      <c r="AS259" s="119"/>
      <c r="AT259" s="119"/>
      <c r="AU259" s="119"/>
      <c r="AV259" s="119"/>
      <c r="AW259" s="119"/>
      <c r="AX259" s="119"/>
      <c r="AY259" s="119"/>
      <c r="AZ259" s="119"/>
      <c r="BA259" s="119"/>
      <c r="BB259" s="119"/>
      <c r="BD259" s="100">
        <v>146.320793716412</v>
      </c>
      <c r="BF259" s="120">
        <v>2</v>
      </c>
      <c r="BH259" s="43">
        <v>0</v>
      </c>
      <c r="BI259" s="43">
        <v>0</v>
      </c>
      <c r="BJ259" s="43">
        <v>0</v>
      </c>
      <c r="BL259" s="43" t="s">
        <v>263</v>
      </c>
      <c r="BM259" s="43">
        <v>0</v>
      </c>
      <c r="BN259" s="121" t="s">
        <v>263</v>
      </c>
      <c r="BP259" s="122">
        <v>2</v>
      </c>
      <c r="BQ259" s="38" t="s">
        <v>112</v>
      </c>
      <c r="BR259" s="96">
        <v>80</v>
      </c>
      <c r="BT259" s="43">
        <v>0</v>
      </c>
      <c r="BU259" s="43">
        <v>0</v>
      </c>
      <c r="BW259" s="38"/>
      <c r="BX259" s="48">
        <v>0</v>
      </c>
      <c r="BY259" s="48">
        <v>0</v>
      </c>
      <c r="BZ259" s="48">
        <v>0</v>
      </c>
      <c r="CA259" s="48">
        <v>0</v>
      </c>
      <c r="CB259" s="48">
        <v>0</v>
      </c>
      <c r="CC259" s="48">
        <v>0</v>
      </c>
      <c r="CD259" s="48">
        <v>0</v>
      </c>
      <c r="CE259" s="48">
        <v>0</v>
      </c>
      <c r="CF259" s="48"/>
      <c r="CG259" s="48"/>
      <c r="CH259" s="48"/>
      <c r="CI259" s="48">
        <v>0</v>
      </c>
      <c r="CJ259" s="48">
        <v>0</v>
      </c>
      <c r="CK259" s="48">
        <v>0</v>
      </c>
      <c r="CL259" s="48"/>
      <c r="CM259" s="48">
        <v>0</v>
      </c>
      <c r="CO259" s="123">
        <v>1</v>
      </c>
      <c r="CP259" s="123">
        <v>1</v>
      </c>
      <c r="CQ259" s="123">
        <v>1</v>
      </c>
      <c r="CR259" s="123">
        <v>1</v>
      </c>
      <c r="CS259" s="123">
        <v>1</v>
      </c>
      <c r="CT259" s="123">
        <v>1</v>
      </c>
      <c r="CU259" s="123">
        <v>1</v>
      </c>
      <c r="CV259" s="123">
        <v>1</v>
      </c>
      <c r="CW259" s="123">
        <v>1</v>
      </c>
      <c r="CX259" s="123">
        <v>1</v>
      </c>
      <c r="CZ259" s="2">
        <v>2012</v>
      </c>
      <c r="DA259" s="124">
        <v>41120</v>
      </c>
      <c r="DC259" s="125">
        <v>1</v>
      </c>
      <c r="DD259" s="125">
        <v>0.98750000000000004</v>
      </c>
      <c r="DE259" s="125">
        <v>0.97499999999999998</v>
      </c>
      <c r="DF259" s="125">
        <v>0.96250000000000002</v>
      </c>
      <c r="DG259" s="125">
        <v>0.95</v>
      </c>
      <c r="DH259" s="125">
        <v>0.9375</v>
      </c>
      <c r="DI259" s="125">
        <v>0.92500000000000004</v>
      </c>
      <c r="DJ259" s="125">
        <v>0.91249999999999998</v>
      </c>
      <c r="DK259" s="125">
        <v>0.9</v>
      </c>
      <c r="DL259" s="125">
        <v>0.88749999999999996</v>
      </c>
      <c r="DM259" s="125">
        <v>0.875</v>
      </c>
      <c r="DN259" s="125">
        <v>0.86250000000000004</v>
      </c>
      <c r="DO259" s="125">
        <v>0.85</v>
      </c>
      <c r="DP259" s="125">
        <v>0.83750000000000002</v>
      </c>
      <c r="DQ259" s="125">
        <v>0.82499999999999996</v>
      </c>
      <c r="DR259" s="125">
        <v>0.8125</v>
      </c>
      <c r="DS259" s="125">
        <v>0.8</v>
      </c>
      <c r="DT259" s="125">
        <v>0.78749999999999998</v>
      </c>
      <c r="DU259" s="125">
        <v>0.77500000000000002</v>
      </c>
      <c r="DV259" s="125">
        <v>0.76249999999999996</v>
      </c>
      <c r="DW259" s="125">
        <v>0.75</v>
      </c>
      <c r="DX259" s="125">
        <v>0.73750000000000004</v>
      </c>
      <c r="DY259" s="125">
        <v>0.72499999999999998</v>
      </c>
      <c r="DZ259" s="125">
        <v>0.71250000000000002</v>
      </c>
      <c r="EA259" s="125">
        <v>0.7</v>
      </c>
      <c r="EB259" s="125">
        <v>0.6875</v>
      </c>
      <c r="EC259" s="125">
        <v>0.67500000000000004</v>
      </c>
      <c r="ED259" s="125">
        <v>0.66249999999999998</v>
      </c>
      <c r="EE259" s="125">
        <v>0.65</v>
      </c>
      <c r="EF259" s="125">
        <v>0.63749999999999996</v>
      </c>
      <c r="EG259" s="125">
        <v>0.625</v>
      </c>
      <c r="EH259" s="125">
        <v>0.61250000000000004</v>
      </c>
      <c r="EI259" s="125">
        <v>0.6</v>
      </c>
      <c r="EJ259" s="125">
        <v>0.58750000000000002</v>
      </c>
      <c r="EK259" s="125">
        <v>0.57499999999999996</v>
      </c>
      <c r="EL259" s="125">
        <v>0.5625</v>
      </c>
      <c r="EM259" s="125">
        <v>0.55000000000000004</v>
      </c>
      <c r="EN259" s="125">
        <v>0.53749999999999998</v>
      </c>
      <c r="EO259" s="125">
        <v>0.52500000000000002</v>
      </c>
      <c r="ER259" s="126">
        <v>146320.79371641201</v>
      </c>
      <c r="ES259" s="126">
        <v>0</v>
      </c>
      <c r="ET259" s="126">
        <v>0</v>
      </c>
      <c r="EU259" s="126">
        <v>0</v>
      </c>
      <c r="EV259" s="126">
        <v>0</v>
      </c>
      <c r="EW259" s="126">
        <v>0</v>
      </c>
      <c r="EX259" s="126">
        <v>0</v>
      </c>
      <c r="EY259" s="126">
        <v>0</v>
      </c>
      <c r="EZ259" s="126">
        <v>0</v>
      </c>
      <c r="FA259" s="126">
        <v>0</v>
      </c>
      <c r="FB259" s="126">
        <v>0</v>
      </c>
      <c r="FC259" s="126">
        <v>0</v>
      </c>
      <c r="FD259" s="126">
        <v>0</v>
      </c>
      <c r="FE259" s="126">
        <v>0</v>
      </c>
      <c r="FF259" s="126">
        <v>0</v>
      </c>
      <c r="FG259" s="126">
        <v>0</v>
      </c>
      <c r="FH259" s="126">
        <v>0</v>
      </c>
      <c r="FI259" s="126">
        <v>0</v>
      </c>
      <c r="FJ259" s="126">
        <v>0</v>
      </c>
      <c r="FK259" s="126">
        <v>0</v>
      </c>
      <c r="FL259" s="126">
        <v>0</v>
      </c>
      <c r="FM259" s="126">
        <v>0</v>
      </c>
      <c r="FN259" s="126">
        <v>0</v>
      </c>
      <c r="FO259" s="126">
        <v>0</v>
      </c>
      <c r="FP259" s="126">
        <v>0</v>
      </c>
      <c r="FQ259" s="126">
        <v>0</v>
      </c>
      <c r="FR259" s="126">
        <v>0</v>
      </c>
      <c r="FS259" s="126">
        <v>0</v>
      </c>
      <c r="FT259" s="126">
        <v>0</v>
      </c>
      <c r="FU259" s="126">
        <v>0</v>
      </c>
      <c r="FV259" s="126">
        <v>0</v>
      </c>
      <c r="FW259" s="126">
        <v>0</v>
      </c>
      <c r="FX259" s="126">
        <v>0</v>
      </c>
      <c r="FY259" s="126">
        <v>0</v>
      </c>
      <c r="FZ259" s="126">
        <v>0</v>
      </c>
      <c r="GA259" s="126">
        <v>0</v>
      </c>
      <c r="GB259" s="126">
        <v>0</v>
      </c>
      <c r="GC259" s="126">
        <v>0</v>
      </c>
      <c r="GD259" s="126">
        <v>0</v>
      </c>
    </row>
    <row r="260" spans="3:186">
      <c r="C260" s="120"/>
      <c r="E260" s="118" t="s">
        <v>952</v>
      </c>
      <c r="F260" s="118" t="s">
        <v>953</v>
      </c>
      <c r="G260" s="118" t="s">
        <v>964</v>
      </c>
      <c r="H260" s="118" t="s">
        <v>965</v>
      </c>
      <c r="I260" s="118" t="s">
        <v>964</v>
      </c>
      <c r="J260" s="118">
        <v>0</v>
      </c>
      <c r="K260" s="118" t="s">
        <v>260</v>
      </c>
      <c r="L260" s="118" t="s">
        <v>260</v>
      </c>
      <c r="M260" s="118" t="s">
        <v>321</v>
      </c>
      <c r="N260" s="118" t="s">
        <v>262</v>
      </c>
      <c r="O260" s="119">
        <v>0</v>
      </c>
      <c r="P260" s="119">
        <v>0</v>
      </c>
      <c r="Q260" s="119">
        <v>0</v>
      </c>
      <c r="R260" s="119">
        <v>0</v>
      </c>
      <c r="S260" s="119">
        <v>123.792476229847</v>
      </c>
      <c r="T260" s="119">
        <v>0</v>
      </c>
      <c r="U260" s="119">
        <v>0</v>
      </c>
      <c r="V260" s="119">
        <v>0</v>
      </c>
      <c r="W260" s="119">
        <v>0</v>
      </c>
      <c r="X260" s="119">
        <v>0</v>
      </c>
      <c r="Y260" s="119">
        <v>0</v>
      </c>
      <c r="Z260" s="119"/>
      <c r="AA260" s="119"/>
      <c r="AB260" s="119"/>
      <c r="AC260" s="119"/>
      <c r="AD260" s="119"/>
      <c r="AE260" s="119"/>
      <c r="AF260" s="119"/>
      <c r="AG260" s="119"/>
      <c r="AH260" s="119"/>
      <c r="AI260" s="119"/>
      <c r="AJ260" s="119"/>
      <c r="AK260" s="119"/>
      <c r="AL260" s="119"/>
      <c r="AM260" s="119"/>
      <c r="AN260" s="119"/>
      <c r="AO260" s="119"/>
      <c r="AP260" s="119"/>
      <c r="AQ260" s="119"/>
      <c r="AR260" s="119"/>
      <c r="AS260" s="119"/>
      <c r="AT260" s="119"/>
      <c r="AU260" s="119"/>
      <c r="AV260" s="119"/>
      <c r="AW260" s="119"/>
      <c r="AX260" s="119"/>
      <c r="AY260" s="119"/>
      <c r="AZ260" s="119"/>
      <c r="BA260" s="119"/>
      <c r="BB260" s="119"/>
      <c r="BD260" s="100">
        <v>123.792476229847</v>
      </c>
      <c r="BF260" s="120">
        <v>2</v>
      </c>
      <c r="BH260" s="43">
        <v>0</v>
      </c>
      <c r="BI260" s="43">
        <v>0</v>
      </c>
      <c r="BJ260" s="43">
        <v>0</v>
      </c>
      <c r="BL260" s="43" t="s">
        <v>263</v>
      </c>
      <c r="BM260" s="43">
        <v>0</v>
      </c>
      <c r="BN260" s="121" t="s">
        <v>263</v>
      </c>
      <c r="BP260" s="122">
        <v>1</v>
      </c>
      <c r="BQ260" s="38" t="s">
        <v>111</v>
      </c>
      <c r="BR260" s="96">
        <v>80</v>
      </c>
      <c r="BT260" s="43">
        <v>0</v>
      </c>
      <c r="BU260" s="43">
        <v>0</v>
      </c>
      <c r="BW260" s="38"/>
      <c r="BX260" s="48">
        <v>0</v>
      </c>
      <c r="BY260" s="48">
        <v>0</v>
      </c>
      <c r="BZ260" s="48">
        <v>0</v>
      </c>
      <c r="CA260" s="48">
        <v>0</v>
      </c>
      <c r="CB260" s="48">
        <v>0</v>
      </c>
      <c r="CC260" s="48">
        <v>0</v>
      </c>
      <c r="CD260" s="48">
        <v>0</v>
      </c>
      <c r="CE260" s="48">
        <v>0</v>
      </c>
      <c r="CF260" s="48"/>
      <c r="CG260" s="48"/>
      <c r="CH260" s="48"/>
      <c r="CI260" s="48">
        <v>0</v>
      </c>
      <c r="CJ260" s="48">
        <v>0</v>
      </c>
      <c r="CK260" s="48">
        <v>0</v>
      </c>
      <c r="CL260" s="48"/>
      <c r="CM260" s="48">
        <v>0</v>
      </c>
      <c r="CO260" s="123">
        <v>0</v>
      </c>
      <c r="CP260" s="123">
        <v>0</v>
      </c>
      <c r="CQ260" s="123">
        <v>0</v>
      </c>
      <c r="CR260" s="123">
        <v>1</v>
      </c>
      <c r="CS260" s="123">
        <v>1</v>
      </c>
      <c r="CT260" s="123">
        <v>1</v>
      </c>
      <c r="CU260" s="123">
        <v>1</v>
      </c>
      <c r="CV260" s="123">
        <v>1</v>
      </c>
      <c r="CW260" s="123">
        <v>1</v>
      </c>
      <c r="CX260" s="123">
        <v>1</v>
      </c>
      <c r="CZ260" s="2">
        <v>2015</v>
      </c>
      <c r="DA260" s="124">
        <v>42215</v>
      </c>
      <c r="DC260" s="125">
        <v>1</v>
      </c>
      <c r="DD260" s="125">
        <v>1</v>
      </c>
      <c r="DE260" s="125">
        <v>1</v>
      </c>
      <c r="DF260" s="125">
        <v>1</v>
      </c>
      <c r="DG260" s="125">
        <v>0.98750000000000004</v>
      </c>
      <c r="DH260" s="125">
        <v>0.97499999999999998</v>
      </c>
      <c r="DI260" s="125">
        <v>0.96250000000000002</v>
      </c>
      <c r="DJ260" s="125">
        <v>0.95</v>
      </c>
      <c r="DK260" s="125">
        <v>0.9375</v>
      </c>
      <c r="DL260" s="125">
        <v>0.92500000000000004</v>
      </c>
      <c r="DM260" s="125">
        <v>0.91249999999999998</v>
      </c>
      <c r="DN260" s="125">
        <v>0.9</v>
      </c>
      <c r="DO260" s="125">
        <v>0.88749999999999996</v>
      </c>
      <c r="DP260" s="125">
        <v>0.875</v>
      </c>
      <c r="DQ260" s="125">
        <v>0.86250000000000004</v>
      </c>
      <c r="DR260" s="125">
        <v>0.85</v>
      </c>
      <c r="DS260" s="125">
        <v>0.83750000000000002</v>
      </c>
      <c r="DT260" s="125">
        <v>0.82499999999999996</v>
      </c>
      <c r="DU260" s="125">
        <v>0.8125</v>
      </c>
      <c r="DV260" s="125">
        <v>0.8</v>
      </c>
      <c r="DW260" s="125">
        <v>0.78749999999999998</v>
      </c>
      <c r="DX260" s="125">
        <v>0.77500000000000002</v>
      </c>
      <c r="DY260" s="125">
        <v>0.76249999999999996</v>
      </c>
      <c r="DZ260" s="125">
        <v>0.75</v>
      </c>
      <c r="EA260" s="125">
        <v>0.73750000000000004</v>
      </c>
      <c r="EB260" s="125">
        <v>0.72499999999999998</v>
      </c>
      <c r="EC260" s="125">
        <v>0.71250000000000002</v>
      </c>
      <c r="ED260" s="125">
        <v>0.7</v>
      </c>
      <c r="EE260" s="125">
        <v>0.6875</v>
      </c>
      <c r="EF260" s="125">
        <v>0.67500000000000004</v>
      </c>
      <c r="EG260" s="125">
        <v>0.66249999999999998</v>
      </c>
      <c r="EH260" s="125">
        <v>0.65</v>
      </c>
      <c r="EI260" s="125">
        <v>0.63749999999999996</v>
      </c>
      <c r="EJ260" s="125">
        <v>0.625</v>
      </c>
      <c r="EK260" s="125">
        <v>0.61250000000000004</v>
      </c>
      <c r="EL260" s="125">
        <v>0.6</v>
      </c>
      <c r="EM260" s="125">
        <v>0.58750000000000002</v>
      </c>
      <c r="EN260" s="125">
        <v>0.57499999999999996</v>
      </c>
      <c r="EO260" s="125">
        <v>0.5625</v>
      </c>
      <c r="ER260" s="126">
        <v>0</v>
      </c>
      <c r="ES260" s="126">
        <v>0</v>
      </c>
      <c r="ET260" s="126">
        <v>0</v>
      </c>
      <c r="EU260" s="126">
        <v>123792.476229847</v>
      </c>
      <c r="EV260" s="126">
        <v>122245.07027697391</v>
      </c>
      <c r="EW260" s="126">
        <v>120697.66432410083</v>
      </c>
      <c r="EX260" s="126">
        <v>119150.25837122774</v>
      </c>
      <c r="EY260" s="126">
        <v>117602.85241835464</v>
      </c>
      <c r="EZ260" s="126">
        <v>116055.44646548157</v>
      </c>
      <c r="FA260" s="126">
        <v>114508.04051260848</v>
      </c>
      <c r="FB260" s="126">
        <v>112960.63455973538</v>
      </c>
      <c r="FC260" s="126">
        <v>111413.22860686231</v>
      </c>
      <c r="FD260" s="126">
        <v>109865.82265398921</v>
      </c>
      <c r="FE260" s="126">
        <v>108318.41670111613</v>
      </c>
      <c r="FF260" s="126">
        <v>106771.01074824305</v>
      </c>
      <c r="FG260" s="126">
        <v>105223.60479536995</v>
      </c>
      <c r="FH260" s="126">
        <v>103676.19884249687</v>
      </c>
      <c r="FI260" s="126">
        <v>102128.79288962377</v>
      </c>
      <c r="FJ260" s="126">
        <v>100581.38693675068</v>
      </c>
      <c r="FK260" s="126">
        <v>99033.980983877613</v>
      </c>
      <c r="FL260" s="126">
        <v>97486.575031004511</v>
      </c>
      <c r="FM260" s="126">
        <v>95939.169078131425</v>
      </c>
      <c r="FN260" s="126">
        <v>94391.763125258338</v>
      </c>
      <c r="FO260" s="126">
        <v>92844.357172385251</v>
      </c>
      <c r="FP260" s="126">
        <v>91296.951219512164</v>
      </c>
      <c r="FQ260" s="126">
        <v>89749.545266639077</v>
      </c>
      <c r="FR260" s="126">
        <v>88202.139313765991</v>
      </c>
      <c r="FS260" s="126">
        <v>86654.733360892889</v>
      </c>
      <c r="FT260" s="126">
        <v>85107.327408019817</v>
      </c>
      <c r="FU260" s="126">
        <v>83559.92145514673</v>
      </c>
      <c r="FV260" s="126">
        <v>82012.515502273629</v>
      </c>
      <c r="FW260" s="126">
        <v>80465.109549400557</v>
      </c>
      <c r="FX260" s="126">
        <v>78917.703596527455</v>
      </c>
      <c r="FY260" s="126">
        <v>77370.297643654369</v>
      </c>
      <c r="FZ260" s="126">
        <v>75822.891690781296</v>
      </c>
      <c r="GA260" s="126">
        <v>74275.485737908195</v>
      </c>
      <c r="GB260" s="126">
        <v>72728.079785035123</v>
      </c>
      <c r="GC260" s="126">
        <v>71180.673832162021</v>
      </c>
      <c r="GD260" s="126">
        <v>69633.267879288935</v>
      </c>
    </row>
    <row r="261" spans="3:186">
      <c r="C261" s="120"/>
      <c r="E261" s="118" t="s">
        <v>952</v>
      </c>
      <c r="F261" s="118" t="s">
        <v>953</v>
      </c>
      <c r="G261" s="118" t="s">
        <v>966</v>
      </c>
      <c r="H261" s="118" t="s">
        <v>967</v>
      </c>
      <c r="I261" s="118" t="s">
        <v>966</v>
      </c>
      <c r="J261" s="118">
        <v>105</v>
      </c>
      <c r="K261" s="118" t="s">
        <v>260</v>
      </c>
      <c r="L261" s="118" t="s">
        <v>260</v>
      </c>
      <c r="M261" s="118" t="s">
        <v>321</v>
      </c>
      <c r="N261" s="118" t="s">
        <v>262</v>
      </c>
      <c r="O261" s="119">
        <v>0</v>
      </c>
      <c r="P261" s="119">
        <v>229.701818892104</v>
      </c>
      <c r="Q261" s="119">
        <v>1320.9740089019101</v>
      </c>
      <c r="R261" s="119">
        <v>899.70524210098404</v>
      </c>
      <c r="S261" s="119">
        <v>0</v>
      </c>
      <c r="T261" s="119">
        <v>0</v>
      </c>
      <c r="U261" s="119">
        <v>0</v>
      </c>
      <c r="V261" s="119">
        <v>0</v>
      </c>
      <c r="W261" s="119">
        <v>0</v>
      </c>
      <c r="X261" s="119">
        <v>0</v>
      </c>
      <c r="Y261" s="119">
        <v>0</v>
      </c>
      <c r="Z261" s="119"/>
      <c r="AA261" s="119"/>
      <c r="AB261" s="119"/>
      <c r="AC261" s="119"/>
      <c r="AD261" s="119"/>
      <c r="AE261" s="119"/>
      <c r="AF261" s="119"/>
      <c r="AG261" s="119"/>
      <c r="AH261" s="119"/>
      <c r="AI261" s="119"/>
      <c r="AJ261" s="119"/>
      <c r="AK261" s="119"/>
      <c r="AL261" s="119"/>
      <c r="AM261" s="119"/>
      <c r="AN261" s="119"/>
      <c r="AO261" s="119"/>
      <c r="AP261" s="119"/>
      <c r="AQ261" s="119"/>
      <c r="AR261" s="119"/>
      <c r="AS261" s="119"/>
      <c r="AT261" s="119"/>
      <c r="AU261" s="119"/>
      <c r="AV261" s="119"/>
      <c r="AW261" s="119"/>
      <c r="AX261" s="119"/>
      <c r="AY261" s="119"/>
      <c r="AZ261" s="119"/>
      <c r="BA261" s="119"/>
      <c r="BB261" s="119"/>
      <c r="BD261" s="100">
        <v>2450.3810698949983</v>
      </c>
      <c r="BF261" s="120">
        <v>2</v>
      </c>
      <c r="BH261" s="43">
        <v>0</v>
      </c>
      <c r="BI261" s="43">
        <v>0</v>
      </c>
      <c r="BJ261" s="43">
        <v>0</v>
      </c>
      <c r="BL261" s="43" t="s">
        <v>263</v>
      </c>
      <c r="BM261" s="43">
        <v>0</v>
      </c>
      <c r="BN261" s="121" t="s">
        <v>263</v>
      </c>
      <c r="BP261" s="122">
        <v>1</v>
      </c>
      <c r="BQ261" s="38" t="s">
        <v>111</v>
      </c>
      <c r="BR261" s="96">
        <v>80</v>
      </c>
      <c r="BT261" s="43">
        <v>0</v>
      </c>
      <c r="BU261" s="43">
        <v>0</v>
      </c>
      <c r="BW261" s="38"/>
      <c r="BX261" s="48">
        <v>0</v>
      </c>
      <c r="BY261" s="48">
        <v>0</v>
      </c>
      <c r="BZ261" s="48">
        <v>0</v>
      </c>
      <c r="CA261" s="48">
        <v>0</v>
      </c>
      <c r="CB261" s="48">
        <v>0</v>
      </c>
      <c r="CC261" s="48">
        <v>0</v>
      </c>
      <c r="CD261" s="48">
        <v>0</v>
      </c>
      <c r="CE261" s="48">
        <v>0</v>
      </c>
      <c r="CF261" s="48"/>
      <c r="CG261" s="48"/>
      <c r="CH261" s="48"/>
      <c r="CI261" s="48">
        <v>0</v>
      </c>
      <c r="CJ261" s="48">
        <v>0</v>
      </c>
      <c r="CK261" s="48">
        <v>0</v>
      </c>
      <c r="CL261" s="48"/>
      <c r="CM261" s="48">
        <v>0</v>
      </c>
      <c r="CO261" s="123">
        <v>9.3741264048349426E-2</v>
      </c>
      <c r="CP261" s="123">
        <v>0.63283047965289019</v>
      </c>
      <c r="CQ261" s="123">
        <v>1</v>
      </c>
      <c r="CR261" s="123">
        <v>1</v>
      </c>
      <c r="CS261" s="123">
        <v>1</v>
      </c>
      <c r="CT261" s="123">
        <v>1</v>
      </c>
      <c r="CU261" s="123">
        <v>1</v>
      </c>
      <c r="CV261" s="123">
        <v>1</v>
      </c>
      <c r="CW261" s="123">
        <v>1</v>
      </c>
      <c r="CX261" s="123">
        <v>1</v>
      </c>
      <c r="CZ261" s="2">
        <v>2014</v>
      </c>
      <c r="DA261" s="124">
        <v>41850</v>
      </c>
      <c r="DC261" s="125">
        <v>1</v>
      </c>
      <c r="DD261" s="125">
        <v>1</v>
      </c>
      <c r="DE261" s="125">
        <v>1</v>
      </c>
      <c r="DF261" s="125">
        <v>0.98750000000000004</v>
      </c>
      <c r="DG261" s="125">
        <v>0.97499999999999998</v>
      </c>
      <c r="DH261" s="125">
        <v>0.96250000000000002</v>
      </c>
      <c r="DI261" s="125">
        <v>0.95</v>
      </c>
      <c r="DJ261" s="125">
        <v>0.9375</v>
      </c>
      <c r="DK261" s="125">
        <v>0.92500000000000004</v>
      </c>
      <c r="DL261" s="125">
        <v>0.91249999999999998</v>
      </c>
      <c r="DM261" s="125">
        <v>0.9</v>
      </c>
      <c r="DN261" s="125">
        <v>0.88749999999999996</v>
      </c>
      <c r="DO261" s="125">
        <v>0.875</v>
      </c>
      <c r="DP261" s="125">
        <v>0.86250000000000004</v>
      </c>
      <c r="DQ261" s="125">
        <v>0.85</v>
      </c>
      <c r="DR261" s="125">
        <v>0.83750000000000002</v>
      </c>
      <c r="DS261" s="125">
        <v>0.82499999999999996</v>
      </c>
      <c r="DT261" s="125">
        <v>0.8125</v>
      </c>
      <c r="DU261" s="125">
        <v>0.8</v>
      </c>
      <c r="DV261" s="125">
        <v>0.78749999999999998</v>
      </c>
      <c r="DW261" s="125">
        <v>0.77500000000000002</v>
      </c>
      <c r="DX261" s="125">
        <v>0.76249999999999996</v>
      </c>
      <c r="DY261" s="125">
        <v>0.75</v>
      </c>
      <c r="DZ261" s="125">
        <v>0.73750000000000004</v>
      </c>
      <c r="EA261" s="125">
        <v>0.72499999999999998</v>
      </c>
      <c r="EB261" s="125">
        <v>0.71250000000000002</v>
      </c>
      <c r="EC261" s="125">
        <v>0.7</v>
      </c>
      <c r="ED261" s="125">
        <v>0.6875</v>
      </c>
      <c r="EE261" s="125">
        <v>0.67500000000000004</v>
      </c>
      <c r="EF261" s="125">
        <v>0.66249999999999998</v>
      </c>
      <c r="EG261" s="125">
        <v>0.65</v>
      </c>
      <c r="EH261" s="125">
        <v>0.63749999999999996</v>
      </c>
      <c r="EI261" s="125">
        <v>0.625</v>
      </c>
      <c r="EJ261" s="125">
        <v>0.61250000000000004</v>
      </c>
      <c r="EK261" s="125">
        <v>0.6</v>
      </c>
      <c r="EL261" s="125">
        <v>0.58750000000000002</v>
      </c>
      <c r="EM261" s="125">
        <v>0.57499999999999996</v>
      </c>
      <c r="EN261" s="125">
        <v>0.5625</v>
      </c>
      <c r="EO261" s="125">
        <v>0.55000000000000004</v>
      </c>
      <c r="ER261" s="126">
        <v>229701.818892104</v>
      </c>
      <c r="ES261" s="126">
        <v>1320974.0089019102</v>
      </c>
      <c r="ET261" s="126">
        <v>2220679.2510028942</v>
      </c>
      <c r="EU261" s="126">
        <v>2192920.7603653581</v>
      </c>
      <c r="EV261" s="126">
        <v>2165162.2697278219</v>
      </c>
      <c r="EW261" s="126">
        <v>2137403.7790902858</v>
      </c>
      <c r="EX261" s="126">
        <v>2109645.2884527496</v>
      </c>
      <c r="EY261" s="126">
        <v>2081886.7978152134</v>
      </c>
      <c r="EZ261" s="126">
        <v>2054128.3071776773</v>
      </c>
      <c r="FA261" s="126">
        <v>2026369.8165401409</v>
      </c>
      <c r="FB261" s="126">
        <v>1998611.325902605</v>
      </c>
      <c r="FC261" s="126">
        <v>1970852.8352650686</v>
      </c>
      <c r="FD261" s="126">
        <v>1943094.3446275324</v>
      </c>
      <c r="FE261" s="126">
        <v>1915335.8539899965</v>
      </c>
      <c r="FF261" s="126">
        <v>1887577.3633524601</v>
      </c>
      <c r="FG261" s="126">
        <v>1859818.8727149239</v>
      </c>
      <c r="FH261" s="126">
        <v>1832060.3820773878</v>
      </c>
      <c r="FI261" s="126">
        <v>1804301.8914398516</v>
      </c>
      <c r="FJ261" s="126">
        <v>1776543.4008023154</v>
      </c>
      <c r="FK261" s="126">
        <v>1748784.9101647793</v>
      </c>
      <c r="FL261" s="126">
        <v>1721026.4195272431</v>
      </c>
      <c r="FM261" s="126">
        <v>1693267.9288897067</v>
      </c>
      <c r="FN261" s="126">
        <v>1665509.4382521706</v>
      </c>
      <c r="FO261" s="126">
        <v>1637750.9476146346</v>
      </c>
      <c r="FP261" s="126">
        <v>1609992.4569770982</v>
      </c>
      <c r="FQ261" s="126">
        <v>1582233.9663395621</v>
      </c>
      <c r="FR261" s="126">
        <v>1554475.4757020259</v>
      </c>
      <c r="FS261" s="126">
        <v>1526716.9850644898</v>
      </c>
      <c r="FT261" s="126">
        <v>1498958.4944269536</v>
      </c>
      <c r="FU261" s="126">
        <v>1471200.0037894174</v>
      </c>
      <c r="FV261" s="126">
        <v>1443441.5131518813</v>
      </c>
      <c r="FW261" s="126">
        <v>1415683.0225143449</v>
      </c>
      <c r="FX261" s="126">
        <v>1387924.531876809</v>
      </c>
      <c r="FY261" s="126">
        <v>1360166.0412392728</v>
      </c>
      <c r="FZ261" s="126">
        <v>1332407.5506017364</v>
      </c>
      <c r="GA261" s="126">
        <v>1304649.0599642005</v>
      </c>
      <c r="GB261" s="126">
        <v>1276890.5693266641</v>
      </c>
      <c r="GC261" s="126">
        <v>1249132.0786891279</v>
      </c>
      <c r="GD261" s="126">
        <v>1221373.588051592</v>
      </c>
    </row>
    <row r="262" spans="3:186">
      <c r="C262" s="120"/>
      <c r="E262" s="118" t="s">
        <v>952</v>
      </c>
      <c r="F262" s="118" t="s">
        <v>953</v>
      </c>
      <c r="G262" s="118" t="s">
        <v>968</v>
      </c>
      <c r="H262" s="118" t="s">
        <v>969</v>
      </c>
      <c r="I262" s="118" t="s">
        <v>968</v>
      </c>
      <c r="J262" s="118">
        <v>132</v>
      </c>
      <c r="K262" s="118" t="s">
        <v>260</v>
      </c>
      <c r="L262" s="118" t="s">
        <v>260</v>
      </c>
      <c r="M262" s="118" t="s">
        <v>321</v>
      </c>
      <c r="N262" s="118" t="s">
        <v>521</v>
      </c>
      <c r="O262" s="119">
        <v>0</v>
      </c>
      <c r="P262" s="119">
        <v>0</v>
      </c>
      <c r="Q262" s="119">
        <v>169.72873788606901</v>
      </c>
      <c r="R262" s="119">
        <v>0</v>
      </c>
      <c r="S262" s="119">
        <v>0</v>
      </c>
      <c r="T262" s="119">
        <v>0</v>
      </c>
      <c r="U262" s="119">
        <v>0</v>
      </c>
      <c r="V262" s="119">
        <v>0</v>
      </c>
      <c r="W262" s="119">
        <v>0</v>
      </c>
      <c r="X262" s="119">
        <v>0</v>
      </c>
      <c r="Y262" s="119">
        <v>0</v>
      </c>
      <c r="Z262" s="119"/>
      <c r="AA262" s="119"/>
      <c r="AB262" s="119"/>
      <c r="AC262" s="119"/>
      <c r="AD262" s="119"/>
      <c r="AE262" s="119"/>
      <c r="AF262" s="119"/>
      <c r="AG262" s="119"/>
      <c r="AH262" s="119"/>
      <c r="AI262" s="119"/>
      <c r="AJ262" s="119"/>
      <c r="AK262" s="119"/>
      <c r="AL262" s="119"/>
      <c r="AM262" s="119"/>
      <c r="AN262" s="119"/>
      <c r="AO262" s="119"/>
      <c r="AP262" s="119"/>
      <c r="AQ262" s="119"/>
      <c r="AR262" s="119"/>
      <c r="AS262" s="119"/>
      <c r="AT262" s="119"/>
      <c r="AU262" s="119"/>
      <c r="AV262" s="119"/>
      <c r="AW262" s="119"/>
      <c r="AX262" s="119"/>
      <c r="AY262" s="119"/>
      <c r="AZ262" s="119"/>
      <c r="BA262" s="119"/>
      <c r="BB262" s="119"/>
      <c r="BD262" s="100">
        <v>169.72873788606901</v>
      </c>
      <c r="BF262" s="120">
        <v>2</v>
      </c>
      <c r="BH262" s="43">
        <v>0</v>
      </c>
      <c r="BI262" s="43">
        <v>0</v>
      </c>
      <c r="BJ262" s="43">
        <v>0</v>
      </c>
      <c r="BL262" s="43" t="s">
        <v>263</v>
      </c>
      <c r="BM262" s="43">
        <v>0</v>
      </c>
      <c r="BN262" s="121" t="s">
        <v>263</v>
      </c>
      <c r="BP262" s="122">
        <v>2</v>
      </c>
      <c r="BQ262" s="38" t="s">
        <v>112</v>
      </c>
      <c r="BR262" s="96">
        <v>80</v>
      </c>
      <c r="BT262" s="43">
        <v>0</v>
      </c>
      <c r="BU262" s="43">
        <v>0</v>
      </c>
      <c r="BW262" s="38"/>
      <c r="BX262" s="48">
        <v>0</v>
      </c>
      <c r="BY262" s="48">
        <v>0</v>
      </c>
      <c r="BZ262" s="48">
        <v>0</v>
      </c>
      <c r="CA262" s="48">
        <v>0</v>
      </c>
      <c r="CB262" s="48">
        <v>0</v>
      </c>
      <c r="CC262" s="48">
        <v>0</v>
      </c>
      <c r="CD262" s="48">
        <v>0</v>
      </c>
      <c r="CE262" s="48">
        <v>0</v>
      </c>
      <c r="CF262" s="48"/>
      <c r="CG262" s="48"/>
      <c r="CH262" s="48"/>
      <c r="CI262" s="48">
        <v>0</v>
      </c>
      <c r="CJ262" s="48">
        <v>0</v>
      </c>
      <c r="CK262" s="48">
        <v>0</v>
      </c>
      <c r="CL262" s="48"/>
      <c r="CM262" s="48">
        <v>0</v>
      </c>
      <c r="CO262" s="123">
        <v>0</v>
      </c>
      <c r="CP262" s="123">
        <v>1</v>
      </c>
      <c r="CQ262" s="123">
        <v>1</v>
      </c>
      <c r="CR262" s="123">
        <v>1</v>
      </c>
      <c r="CS262" s="123">
        <v>1</v>
      </c>
      <c r="CT262" s="123">
        <v>1</v>
      </c>
      <c r="CU262" s="123">
        <v>1</v>
      </c>
      <c r="CV262" s="123">
        <v>1</v>
      </c>
      <c r="CW262" s="123">
        <v>1</v>
      </c>
      <c r="CX262" s="123">
        <v>1</v>
      </c>
      <c r="CZ262" s="2">
        <v>2013</v>
      </c>
      <c r="DA262" s="124">
        <v>41485</v>
      </c>
      <c r="DC262" s="125">
        <v>1</v>
      </c>
      <c r="DD262" s="125">
        <v>1</v>
      </c>
      <c r="DE262" s="125">
        <v>0.98750000000000004</v>
      </c>
      <c r="DF262" s="125">
        <v>0.97499999999999998</v>
      </c>
      <c r="DG262" s="125">
        <v>0.96250000000000002</v>
      </c>
      <c r="DH262" s="125">
        <v>0.95</v>
      </c>
      <c r="DI262" s="125">
        <v>0.9375</v>
      </c>
      <c r="DJ262" s="125">
        <v>0.92500000000000004</v>
      </c>
      <c r="DK262" s="125">
        <v>0.91249999999999998</v>
      </c>
      <c r="DL262" s="125">
        <v>0.9</v>
      </c>
      <c r="DM262" s="125">
        <v>0.88749999999999996</v>
      </c>
      <c r="DN262" s="125">
        <v>0.875</v>
      </c>
      <c r="DO262" s="125">
        <v>0.86250000000000004</v>
      </c>
      <c r="DP262" s="125">
        <v>0.85</v>
      </c>
      <c r="DQ262" s="125">
        <v>0.83750000000000002</v>
      </c>
      <c r="DR262" s="125">
        <v>0.82499999999999996</v>
      </c>
      <c r="DS262" s="125">
        <v>0.8125</v>
      </c>
      <c r="DT262" s="125">
        <v>0.8</v>
      </c>
      <c r="DU262" s="125">
        <v>0.78749999999999998</v>
      </c>
      <c r="DV262" s="125">
        <v>0.77500000000000002</v>
      </c>
      <c r="DW262" s="125">
        <v>0.76249999999999996</v>
      </c>
      <c r="DX262" s="125">
        <v>0.75</v>
      </c>
      <c r="DY262" s="125">
        <v>0.73750000000000004</v>
      </c>
      <c r="DZ262" s="125">
        <v>0.72499999999999998</v>
      </c>
      <c r="EA262" s="125">
        <v>0.71250000000000002</v>
      </c>
      <c r="EB262" s="125">
        <v>0.7</v>
      </c>
      <c r="EC262" s="125">
        <v>0.6875</v>
      </c>
      <c r="ED262" s="125">
        <v>0.67500000000000004</v>
      </c>
      <c r="EE262" s="125">
        <v>0.66249999999999998</v>
      </c>
      <c r="EF262" s="125">
        <v>0.65</v>
      </c>
      <c r="EG262" s="125">
        <v>0.63749999999999996</v>
      </c>
      <c r="EH262" s="125">
        <v>0.625</v>
      </c>
      <c r="EI262" s="125">
        <v>0.61250000000000004</v>
      </c>
      <c r="EJ262" s="125">
        <v>0.6</v>
      </c>
      <c r="EK262" s="125">
        <v>0.58750000000000002</v>
      </c>
      <c r="EL262" s="125">
        <v>0.57499999999999996</v>
      </c>
      <c r="EM262" s="125">
        <v>0.5625</v>
      </c>
      <c r="EN262" s="125">
        <v>0.55000000000000004</v>
      </c>
      <c r="EO262" s="125">
        <v>0.53749999999999998</v>
      </c>
      <c r="ER262" s="126">
        <v>0</v>
      </c>
      <c r="ES262" s="126">
        <v>169728.73788606902</v>
      </c>
      <c r="ET262" s="126">
        <v>167607.12866249317</v>
      </c>
      <c r="EU262" s="126">
        <v>165485.51943891728</v>
      </c>
      <c r="EV262" s="126">
        <v>163363.91021534143</v>
      </c>
      <c r="EW262" s="126">
        <v>161242.30099176557</v>
      </c>
      <c r="EX262" s="126">
        <v>159120.69176818972</v>
      </c>
      <c r="EY262" s="126">
        <v>156999.08254461386</v>
      </c>
      <c r="EZ262" s="126">
        <v>154877.47332103798</v>
      </c>
      <c r="FA262" s="126">
        <v>152755.86409746212</v>
      </c>
      <c r="FB262" s="126">
        <v>150634.25487388624</v>
      </c>
      <c r="FC262" s="126">
        <v>148512.64565031038</v>
      </c>
      <c r="FD262" s="126">
        <v>146391.03642673453</v>
      </c>
      <c r="FE262" s="126">
        <v>144269.42720315867</v>
      </c>
      <c r="FF262" s="126">
        <v>142147.81797958282</v>
      </c>
      <c r="FG262" s="126">
        <v>140026.20875600693</v>
      </c>
      <c r="FH262" s="126">
        <v>137904.59953243108</v>
      </c>
      <c r="FI262" s="126">
        <v>135782.99030885522</v>
      </c>
      <c r="FJ262" s="126">
        <v>133661.38108527934</v>
      </c>
      <c r="FK262" s="126">
        <v>131539.77186170348</v>
      </c>
      <c r="FL262" s="126">
        <v>129418.16263812763</v>
      </c>
      <c r="FM262" s="126">
        <v>127296.55341455177</v>
      </c>
      <c r="FN262" s="126">
        <v>125174.9441909759</v>
      </c>
      <c r="FO262" s="126">
        <v>123053.33496740003</v>
      </c>
      <c r="FP262" s="126">
        <v>120931.72574382418</v>
      </c>
      <c r="FQ262" s="126">
        <v>118810.11652024831</v>
      </c>
      <c r="FR262" s="126">
        <v>116688.50729667245</v>
      </c>
      <c r="FS262" s="126">
        <v>114566.8980730966</v>
      </c>
      <c r="FT262" s="126">
        <v>112445.28884952073</v>
      </c>
      <c r="FU262" s="126">
        <v>110323.67962594487</v>
      </c>
      <c r="FV262" s="126">
        <v>108202.07040236899</v>
      </c>
      <c r="FW262" s="126">
        <v>106080.46117879314</v>
      </c>
      <c r="FX262" s="126">
        <v>103958.85195521728</v>
      </c>
      <c r="FY262" s="126">
        <v>101837.24273164141</v>
      </c>
      <c r="FZ262" s="126">
        <v>99715.633508065555</v>
      </c>
      <c r="GA262" s="126">
        <v>97594.024284489686</v>
      </c>
      <c r="GB262" s="126">
        <v>95472.415060913831</v>
      </c>
      <c r="GC262" s="126">
        <v>93350.805837337975</v>
      </c>
      <c r="GD262" s="126">
        <v>91229.196613762091</v>
      </c>
    </row>
    <row r="263" spans="3:186">
      <c r="C263" s="120"/>
      <c r="E263" s="118" t="s">
        <v>952</v>
      </c>
      <c r="F263" s="118" t="s">
        <v>953</v>
      </c>
      <c r="G263" s="118" t="s">
        <v>970</v>
      </c>
      <c r="H263" s="118" t="s">
        <v>971</v>
      </c>
      <c r="I263" s="118" t="s">
        <v>970</v>
      </c>
      <c r="J263" s="118">
        <v>105</v>
      </c>
      <c r="K263" s="118" t="s">
        <v>260</v>
      </c>
      <c r="L263" s="118" t="s">
        <v>260</v>
      </c>
      <c r="M263" s="118" t="s">
        <v>321</v>
      </c>
      <c r="N263" s="118" t="s">
        <v>262</v>
      </c>
      <c r="O263" s="119">
        <v>0</v>
      </c>
      <c r="P263" s="119">
        <v>508.043668003307</v>
      </c>
      <c r="Q263" s="119">
        <v>1775.1265726884401</v>
      </c>
      <c r="R263" s="119">
        <v>69.851734748890493</v>
      </c>
      <c r="S263" s="119">
        <v>0</v>
      </c>
      <c r="T263" s="119">
        <v>0</v>
      </c>
      <c r="U263" s="119">
        <v>0</v>
      </c>
      <c r="V263" s="119">
        <v>0</v>
      </c>
      <c r="W263" s="119">
        <v>0</v>
      </c>
      <c r="X263" s="119">
        <v>0</v>
      </c>
      <c r="Y263" s="119">
        <v>0</v>
      </c>
      <c r="Z263" s="119"/>
      <c r="AA263" s="119"/>
      <c r="AB263" s="119"/>
      <c r="AC263" s="119"/>
      <c r="AD263" s="119"/>
      <c r="AE263" s="119"/>
      <c r="AF263" s="119"/>
      <c r="AG263" s="119"/>
      <c r="AH263" s="119"/>
      <c r="AI263" s="119"/>
      <c r="AJ263" s="119"/>
      <c r="AK263" s="119"/>
      <c r="AL263" s="119"/>
      <c r="AM263" s="119"/>
      <c r="AN263" s="119"/>
      <c r="AO263" s="119"/>
      <c r="AP263" s="119"/>
      <c r="AQ263" s="119"/>
      <c r="AR263" s="119"/>
      <c r="AS263" s="119"/>
      <c r="AT263" s="119"/>
      <c r="AU263" s="119"/>
      <c r="AV263" s="119"/>
      <c r="AW263" s="119"/>
      <c r="AX263" s="119"/>
      <c r="AY263" s="119"/>
      <c r="AZ263" s="119"/>
      <c r="BA263" s="119"/>
      <c r="BB263" s="119"/>
      <c r="BD263" s="100">
        <v>2353.0219754406376</v>
      </c>
      <c r="BF263" s="120">
        <v>2</v>
      </c>
      <c r="BH263" s="43">
        <v>0</v>
      </c>
      <c r="BI263" s="43">
        <v>0</v>
      </c>
      <c r="BJ263" s="43">
        <v>0</v>
      </c>
      <c r="BL263" s="43" t="s">
        <v>263</v>
      </c>
      <c r="BM263" s="43">
        <v>0</v>
      </c>
      <c r="BN263" s="121" t="s">
        <v>263</v>
      </c>
      <c r="BP263" s="122">
        <v>2</v>
      </c>
      <c r="BQ263" s="38" t="s">
        <v>112</v>
      </c>
      <c r="BR263" s="96">
        <v>80</v>
      </c>
      <c r="BT263" s="43">
        <v>0</v>
      </c>
      <c r="BU263" s="43">
        <v>0</v>
      </c>
      <c r="BW263" s="38"/>
      <c r="BX263" s="48">
        <v>0</v>
      </c>
      <c r="BY263" s="48">
        <v>0</v>
      </c>
      <c r="BZ263" s="48">
        <v>0</v>
      </c>
      <c r="CA263" s="48">
        <v>0</v>
      </c>
      <c r="CB263" s="48">
        <v>0</v>
      </c>
      <c r="CC263" s="48">
        <v>0</v>
      </c>
      <c r="CD263" s="48">
        <v>0</v>
      </c>
      <c r="CE263" s="48">
        <v>0</v>
      </c>
      <c r="CF263" s="48"/>
      <c r="CG263" s="48"/>
      <c r="CH263" s="48"/>
      <c r="CI263" s="48">
        <v>0</v>
      </c>
      <c r="CJ263" s="48">
        <v>0</v>
      </c>
      <c r="CK263" s="48">
        <v>0</v>
      </c>
      <c r="CL263" s="48"/>
      <c r="CM263" s="48">
        <v>0</v>
      </c>
      <c r="CO263" s="123">
        <v>0.21591114460721025</v>
      </c>
      <c r="CP263" s="123">
        <v>0.97031403213486356</v>
      </c>
      <c r="CQ263" s="123">
        <v>1</v>
      </c>
      <c r="CR263" s="123">
        <v>1</v>
      </c>
      <c r="CS263" s="123">
        <v>1</v>
      </c>
      <c r="CT263" s="123">
        <v>1</v>
      </c>
      <c r="CU263" s="123">
        <v>1</v>
      </c>
      <c r="CV263" s="123">
        <v>1</v>
      </c>
      <c r="CW263" s="123">
        <v>1</v>
      </c>
      <c r="CX263" s="123">
        <v>1</v>
      </c>
      <c r="CZ263" s="2">
        <v>2013</v>
      </c>
      <c r="DA263" s="124">
        <v>41485</v>
      </c>
      <c r="DC263" s="125">
        <v>1</v>
      </c>
      <c r="DD263" s="125">
        <v>1</v>
      </c>
      <c r="DE263" s="125">
        <v>0.98750000000000004</v>
      </c>
      <c r="DF263" s="125">
        <v>0.97499999999999998</v>
      </c>
      <c r="DG263" s="125">
        <v>0.96250000000000002</v>
      </c>
      <c r="DH263" s="125">
        <v>0.95</v>
      </c>
      <c r="DI263" s="125">
        <v>0.9375</v>
      </c>
      <c r="DJ263" s="125">
        <v>0.92500000000000004</v>
      </c>
      <c r="DK263" s="125">
        <v>0.91249999999999998</v>
      </c>
      <c r="DL263" s="125">
        <v>0.9</v>
      </c>
      <c r="DM263" s="125">
        <v>0.88749999999999996</v>
      </c>
      <c r="DN263" s="125">
        <v>0.875</v>
      </c>
      <c r="DO263" s="125">
        <v>0.86250000000000004</v>
      </c>
      <c r="DP263" s="125">
        <v>0.85</v>
      </c>
      <c r="DQ263" s="125">
        <v>0.83750000000000002</v>
      </c>
      <c r="DR263" s="125">
        <v>0.82499999999999996</v>
      </c>
      <c r="DS263" s="125">
        <v>0.8125</v>
      </c>
      <c r="DT263" s="125">
        <v>0.8</v>
      </c>
      <c r="DU263" s="125">
        <v>0.78749999999999998</v>
      </c>
      <c r="DV263" s="125">
        <v>0.77500000000000002</v>
      </c>
      <c r="DW263" s="125">
        <v>0.76249999999999996</v>
      </c>
      <c r="DX263" s="125">
        <v>0.75</v>
      </c>
      <c r="DY263" s="125">
        <v>0.73750000000000004</v>
      </c>
      <c r="DZ263" s="125">
        <v>0.72499999999999998</v>
      </c>
      <c r="EA263" s="125">
        <v>0.71250000000000002</v>
      </c>
      <c r="EB263" s="125">
        <v>0.7</v>
      </c>
      <c r="EC263" s="125">
        <v>0.6875</v>
      </c>
      <c r="ED263" s="125">
        <v>0.67500000000000004</v>
      </c>
      <c r="EE263" s="125">
        <v>0.66249999999999998</v>
      </c>
      <c r="EF263" s="125">
        <v>0.65</v>
      </c>
      <c r="EG263" s="125">
        <v>0.63749999999999996</v>
      </c>
      <c r="EH263" s="125">
        <v>0.625</v>
      </c>
      <c r="EI263" s="125">
        <v>0.61250000000000004</v>
      </c>
      <c r="EJ263" s="125">
        <v>0.6</v>
      </c>
      <c r="EK263" s="125">
        <v>0.58750000000000002</v>
      </c>
      <c r="EL263" s="125">
        <v>0.57499999999999996</v>
      </c>
      <c r="EM263" s="125">
        <v>0.5625</v>
      </c>
      <c r="EN263" s="125">
        <v>0.55000000000000004</v>
      </c>
      <c r="EO263" s="125">
        <v>0.53749999999999998</v>
      </c>
      <c r="ER263" s="126">
        <v>508043.66800330702</v>
      </c>
      <c r="ES263" s="126">
        <v>1775126.5726884401</v>
      </c>
      <c r="ET263" s="126">
        <v>1821916.0785943642</v>
      </c>
      <c r="EU263" s="126">
        <v>1798853.8497513975</v>
      </c>
      <c r="EV263" s="126">
        <v>1775791.6209084308</v>
      </c>
      <c r="EW263" s="126">
        <v>1752729.3920654641</v>
      </c>
      <c r="EX263" s="126">
        <v>1729667.1632224976</v>
      </c>
      <c r="EY263" s="126">
        <v>1706604.9343795311</v>
      </c>
      <c r="EZ263" s="126">
        <v>1683542.7055365643</v>
      </c>
      <c r="FA263" s="126">
        <v>1660480.4766935976</v>
      </c>
      <c r="FB263" s="126">
        <v>1637418.2478506309</v>
      </c>
      <c r="FC263" s="126">
        <v>1614356.0190076644</v>
      </c>
      <c r="FD263" s="126">
        <v>1591293.7901646979</v>
      </c>
      <c r="FE263" s="126">
        <v>1568231.561321731</v>
      </c>
      <c r="FF263" s="126">
        <v>1545169.3324787645</v>
      </c>
      <c r="FG263" s="126">
        <v>1522107.1036357977</v>
      </c>
      <c r="FH263" s="126">
        <v>1499044.8747928313</v>
      </c>
      <c r="FI263" s="126">
        <v>1475982.6459498648</v>
      </c>
      <c r="FJ263" s="126">
        <v>1452920.4171068978</v>
      </c>
      <c r="FK263" s="126">
        <v>1429858.1882639313</v>
      </c>
      <c r="FL263" s="126">
        <v>1406795.9594209646</v>
      </c>
      <c r="FM263" s="126">
        <v>1383733.7305779981</v>
      </c>
      <c r="FN263" s="126">
        <v>1360671.5017350314</v>
      </c>
      <c r="FO263" s="126">
        <v>1337609.2728920646</v>
      </c>
      <c r="FP263" s="126">
        <v>1314547.0440490982</v>
      </c>
      <c r="FQ263" s="126">
        <v>1291484.8152061314</v>
      </c>
      <c r="FR263" s="126">
        <v>1268422.5863631649</v>
      </c>
      <c r="FS263" s="126">
        <v>1245360.3575201982</v>
      </c>
      <c r="FT263" s="126">
        <v>1222298.1286772315</v>
      </c>
      <c r="FU263" s="126">
        <v>1199235.899834265</v>
      </c>
      <c r="FV263" s="126">
        <v>1176173.6709912983</v>
      </c>
      <c r="FW263" s="126">
        <v>1153111.4421483318</v>
      </c>
      <c r="FX263" s="126">
        <v>1130049.2133053651</v>
      </c>
      <c r="FY263" s="126">
        <v>1106986.9844623983</v>
      </c>
      <c r="FZ263" s="126">
        <v>1083924.7556194318</v>
      </c>
      <c r="GA263" s="126">
        <v>1060862.5267764651</v>
      </c>
      <c r="GB263" s="126">
        <v>1037800.2979334985</v>
      </c>
      <c r="GC263" s="126">
        <v>1014738.069090532</v>
      </c>
      <c r="GD263" s="126">
        <v>991675.84024756518</v>
      </c>
    </row>
    <row r="264" spans="3:186">
      <c r="C264" s="120"/>
      <c r="E264" s="118" t="s">
        <v>952</v>
      </c>
      <c r="F264" s="118" t="s">
        <v>953</v>
      </c>
      <c r="G264" s="118" t="s">
        <v>972</v>
      </c>
      <c r="H264" s="118" t="s">
        <v>973</v>
      </c>
      <c r="I264" s="118" t="s">
        <v>972</v>
      </c>
      <c r="J264" s="118">
        <v>111</v>
      </c>
      <c r="K264" s="118" t="s">
        <v>260</v>
      </c>
      <c r="L264" s="118" t="s">
        <v>260</v>
      </c>
      <c r="M264" s="118" t="s">
        <v>321</v>
      </c>
      <c r="N264" s="118" t="s">
        <v>521</v>
      </c>
      <c r="O264" s="119">
        <v>0</v>
      </c>
      <c r="P264" s="119">
        <v>108.344815791649</v>
      </c>
      <c r="Q264" s="119">
        <v>794.56538723103699</v>
      </c>
      <c r="R264" s="119">
        <v>296.61928463489602</v>
      </c>
      <c r="S264" s="119">
        <v>53.839970851075996</v>
      </c>
      <c r="T264" s="119">
        <v>0</v>
      </c>
      <c r="U264" s="119">
        <v>0</v>
      </c>
      <c r="V264" s="119">
        <v>0</v>
      </c>
      <c r="W264" s="119">
        <v>0</v>
      </c>
      <c r="X264" s="119">
        <v>0</v>
      </c>
      <c r="Y264" s="119">
        <v>0</v>
      </c>
      <c r="Z264" s="119"/>
      <c r="AA264" s="119"/>
      <c r="AB264" s="119"/>
      <c r="AC264" s="119"/>
      <c r="AD264" s="119"/>
      <c r="AE264" s="119"/>
      <c r="AF264" s="119"/>
      <c r="AG264" s="119"/>
      <c r="AH264" s="119"/>
      <c r="AI264" s="119"/>
      <c r="AJ264" s="119"/>
      <c r="AK264" s="119"/>
      <c r="AL264" s="119"/>
      <c r="AM264" s="119"/>
      <c r="AN264" s="119"/>
      <c r="AO264" s="119"/>
      <c r="AP264" s="119"/>
      <c r="AQ264" s="119"/>
      <c r="AR264" s="119"/>
      <c r="AS264" s="119"/>
      <c r="AT264" s="119"/>
      <c r="AU264" s="119"/>
      <c r="AV264" s="119"/>
      <c r="AW264" s="119"/>
      <c r="AX264" s="119"/>
      <c r="AY264" s="119"/>
      <c r="AZ264" s="119"/>
      <c r="BA264" s="119"/>
      <c r="BB264" s="119"/>
      <c r="BD264" s="100">
        <v>1253.369458508658</v>
      </c>
      <c r="BF264" s="120">
        <v>2</v>
      </c>
      <c r="BH264" s="43">
        <v>0</v>
      </c>
      <c r="BI264" s="43">
        <v>0</v>
      </c>
      <c r="BJ264" s="43">
        <v>0</v>
      </c>
      <c r="BL264" s="43" t="s">
        <v>263</v>
      </c>
      <c r="BM264" s="43">
        <v>0</v>
      </c>
      <c r="BN264" s="121" t="s">
        <v>263</v>
      </c>
      <c r="BP264" s="122">
        <v>2</v>
      </c>
      <c r="BQ264" s="38" t="s">
        <v>112</v>
      </c>
      <c r="BR264" s="96">
        <v>80</v>
      </c>
      <c r="BT264" s="43">
        <v>0</v>
      </c>
      <c r="BU264" s="43">
        <v>0</v>
      </c>
      <c r="BW264" s="38"/>
      <c r="BX264" s="48">
        <v>0</v>
      </c>
      <c r="BY264" s="48">
        <v>0</v>
      </c>
      <c r="BZ264" s="48">
        <v>0</v>
      </c>
      <c r="CA264" s="48">
        <v>0</v>
      </c>
      <c r="CB264" s="48">
        <v>0</v>
      </c>
      <c r="CC264" s="48">
        <v>0</v>
      </c>
      <c r="CD264" s="48">
        <v>0</v>
      </c>
      <c r="CE264" s="48">
        <v>0</v>
      </c>
      <c r="CF264" s="48"/>
      <c r="CG264" s="48"/>
      <c r="CH264" s="48"/>
      <c r="CI264" s="48">
        <v>0</v>
      </c>
      <c r="CJ264" s="48">
        <v>0</v>
      </c>
      <c r="CK264" s="48">
        <v>0</v>
      </c>
      <c r="CL264" s="48"/>
      <c r="CM264" s="48">
        <v>0</v>
      </c>
      <c r="CO264" s="123">
        <v>8.6442840182626463E-2</v>
      </c>
      <c r="CP264" s="123">
        <v>0.72038631298470313</v>
      </c>
      <c r="CQ264" s="123">
        <v>0.95704381458669141</v>
      </c>
      <c r="CR264" s="123">
        <v>1</v>
      </c>
      <c r="CS264" s="123">
        <v>1</v>
      </c>
      <c r="CT264" s="123">
        <v>1</v>
      </c>
      <c r="CU264" s="123">
        <v>1</v>
      </c>
      <c r="CV264" s="123">
        <v>1</v>
      </c>
      <c r="CW264" s="123">
        <v>1</v>
      </c>
      <c r="CX264" s="123">
        <v>1</v>
      </c>
      <c r="CZ264" s="2">
        <v>2014</v>
      </c>
      <c r="DA264" s="124">
        <v>41850</v>
      </c>
      <c r="DC264" s="125">
        <v>1</v>
      </c>
      <c r="DD264" s="125">
        <v>1</v>
      </c>
      <c r="DE264" s="125">
        <v>1</v>
      </c>
      <c r="DF264" s="125">
        <v>0.98750000000000004</v>
      </c>
      <c r="DG264" s="125">
        <v>0.97499999999999998</v>
      </c>
      <c r="DH264" s="125">
        <v>0.96250000000000002</v>
      </c>
      <c r="DI264" s="125">
        <v>0.95</v>
      </c>
      <c r="DJ264" s="125">
        <v>0.9375</v>
      </c>
      <c r="DK264" s="125">
        <v>0.92500000000000004</v>
      </c>
      <c r="DL264" s="125">
        <v>0.91249999999999998</v>
      </c>
      <c r="DM264" s="125">
        <v>0.9</v>
      </c>
      <c r="DN264" s="125">
        <v>0.88749999999999996</v>
      </c>
      <c r="DO264" s="125">
        <v>0.875</v>
      </c>
      <c r="DP264" s="125">
        <v>0.86250000000000004</v>
      </c>
      <c r="DQ264" s="125">
        <v>0.85</v>
      </c>
      <c r="DR264" s="125">
        <v>0.83750000000000002</v>
      </c>
      <c r="DS264" s="125">
        <v>0.82499999999999996</v>
      </c>
      <c r="DT264" s="125">
        <v>0.8125</v>
      </c>
      <c r="DU264" s="125">
        <v>0.8</v>
      </c>
      <c r="DV264" s="125">
        <v>0.78749999999999998</v>
      </c>
      <c r="DW264" s="125">
        <v>0.77500000000000002</v>
      </c>
      <c r="DX264" s="125">
        <v>0.76249999999999996</v>
      </c>
      <c r="DY264" s="125">
        <v>0.75</v>
      </c>
      <c r="DZ264" s="125">
        <v>0.73750000000000004</v>
      </c>
      <c r="EA264" s="125">
        <v>0.72499999999999998</v>
      </c>
      <c r="EB264" s="125">
        <v>0.71250000000000002</v>
      </c>
      <c r="EC264" s="125">
        <v>0.7</v>
      </c>
      <c r="ED264" s="125">
        <v>0.6875</v>
      </c>
      <c r="EE264" s="125">
        <v>0.67500000000000004</v>
      </c>
      <c r="EF264" s="125">
        <v>0.66249999999999998</v>
      </c>
      <c r="EG264" s="125">
        <v>0.65</v>
      </c>
      <c r="EH264" s="125">
        <v>0.63749999999999996</v>
      </c>
      <c r="EI264" s="125">
        <v>0.625</v>
      </c>
      <c r="EJ264" s="125">
        <v>0.61250000000000004</v>
      </c>
      <c r="EK264" s="125">
        <v>0.6</v>
      </c>
      <c r="EL264" s="125">
        <v>0.58750000000000002</v>
      </c>
      <c r="EM264" s="125">
        <v>0.57499999999999996</v>
      </c>
      <c r="EN264" s="125">
        <v>0.5625</v>
      </c>
      <c r="EO264" s="125">
        <v>0.55000000000000004</v>
      </c>
      <c r="ER264" s="126">
        <v>108344.815791649</v>
      </c>
      <c r="ES264" s="126">
        <v>794565.38723103702</v>
      </c>
      <c r="ET264" s="126">
        <v>1091184.6718659331</v>
      </c>
      <c r="EU264" s="126">
        <v>1130711.8346830467</v>
      </c>
      <c r="EV264" s="126">
        <v>1116399.0266490839</v>
      </c>
      <c r="EW264" s="126">
        <v>1102086.2186151214</v>
      </c>
      <c r="EX264" s="126">
        <v>1087773.4105811587</v>
      </c>
      <c r="EY264" s="126">
        <v>1073460.6025471962</v>
      </c>
      <c r="EZ264" s="126">
        <v>1059147.7945132335</v>
      </c>
      <c r="FA264" s="126">
        <v>1044834.9864792709</v>
      </c>
      <c r="FB264" s="126">
        <v>1030522.1784453082</v>
      </c>
      <c r="FC264" s="126">
        <v>1016209.3704113456</v>
      </c>
      <c r="FD264" s="126">
        <v>1001896.562377383</v>
      </c>
      <c r="FE264" s="126">
        <v>987583.7543434205</v>
      </c>
      <c r="FF264" s="126">
        <v>973270.94630945777</v>
      </c>
      <c r="FG264" s="126">
        <v>958958.13827549526</v>
      </c>
      <c r="FH264" s="126">
        <v>944645.33024153253</v>
      </c>
      <c r="FI264" s="126">
        <v>930332.52220756991</v>
      </c>
      <c r="FJ264" s="126">
        <v>916019.71417360741</v>
      </c>
      <c r="FK264" s="126">
        <v>901706.90613964468</v>
      </c>
      <c r="FL264" s="126">
        <v>887394.09810568218</v>
      </c>
      <c r="FM264" s="126">
        <v>873081.29007171944</v>
      </c>
      <c r="FN264" s="126">
        <v>858768.48203775682</v>
      </c>
      <c r="FO264" s="126">
        <v>844455.67400379432</v>
      </c>
      <c r="FP264" s="126">
        <v>830142.86596983159</v>
      </c>
      <c r="FQ264" s="126">
        <v>815830.05793586909</v>
      </c>
      <c r="FR264" s="126">
        <v>801517.24990190635</v>
      </c>
      <c r="FS264" s="126">
        <v>787204.44186794385</v>
      </c>
      <c r="FT264" s="126">
        <v>772891.63383398124</v>
      </c>
      <c r="FU264" s="126">
        <v>758578.8258000185</v>
      </c>
      <c r="FV264" s="126">
        <v>744266.017766056</v>
      </c>
      <c r="FW264" s="126">
        <v>729953.20973209327</v>
      </c>
      <c r="FX264" s="126">
        <v>715640.40169813076</v>
      </c>
      <c r="FY264" s="126">
        <v>701327.59366416815</v>
      </c>
      <c r="FZ264" s="126">
        <v>687014.78563020553</v>
      </c>
      <c r="GA264" s="126">
        <v>672701.97759624291</v>
      </c>
      <c r="GB264" s="126">
        <v>658389.16956228018</v>
      </c>
      <c r="GC264" s="126">
        <v>644076.36152831768</v>
      </c>
      <c r="GD264" s="126">
        <v>629763.55349435506</v>
      </c>
    </row>
    <row r="265" spans="3:186">
      <c r="C265" s="120"/>
      <c r="E265" s="118" t="s">
        <v>952</v>
      </c>
      <c r="F265" s="118" t="s">
        <v>953</v>
      </c>
      <c r="G265" s="118" t="s">
        <v>974</v>
      </c>
      <c r="H265" s="118" t="s">
        <v>975</v>
      </c>
      <c r="I265" s="118" t="s">
        <v>974</v>
      </c>
      <c r="J265" s="118">
        <v>102</v>
      </c>
      <c r="K265" s="118" t="s">
        <v>260</v>
      </c>
      <c r="L265" s="118" t="s">
        <v>260</v>
      </c>
      <c r="M265" s="118" t="s">
        <v>321</v>
      </c>
      <c r="N265" s="118" t="s">
        <v>262</v>
      </c>
      <c r="O265" s="119">
        <v>0</v>
      </c>
      <c r="P265" s="119">
        <v>72.255084663083906</v>
      </c>
      <c r="Q265" s="119">
        <v>3854.07376611164</v>
      </c>
      <c r="R265" s="119">
        <v>3083.4107058066702</v>
      </c>
      <c r="S265" s="119">
        <v>25.887655600959899</v>
      </c>
      <c r="T265" s="119">
        <v>0</v>
      </c>
      <c r="U265" s="119">
        <v>0</v>
      </c>
      <c r="V265" s="119">
        <v>0</v>
      </c>
      <c r="W265" s="119">
        <v>0</v>
      </c>
      <c r="X265" s="119">
        <v>0</v>
      </c>
      <c r="Y265" s="119">
        <v>0</v>
      </c>
      <c r="Z265" s="119"/>
      <c r="AA265" s="119"/>
      <c r="AB265" s="119"/>
      <c r="AC265" s="119"/>
      <c r="AD265" s="119"/>
      <c r="AE265" s="119"/>
      <c r="AF265" s="119"/>
      <c r="AG265" s="119"/>
      <c r="AH265" s="119"/>
      <c r="AI265" s="119"/>
      <c r="AJ265" s="119"/>
      <c r="AK265" s="119"/>
      <c r="AL265" s="119"/>
      <c r="AM265" s="119"/>
      <c r="AN265" s="119"/>
      <c r="AO265" s="119"/>
      <c r="AP265" s="119"/>
      <c r="AQ265" s="119"/>
      <c r="AR265" s="119"/>
      <c r="AS265" s="119"/>
      <c r="AT265" s="119"/>
      <c r="AU265" s="119"/>
      <c r="AV265" s="119"/>
      <c r="AW265" s="119"/>
      <c r="AX265" s="119"/>
      <c r="AY265" s="119"/>
      <c r="AZ265" s="119"/>
      <c r="BA265" s="119"/>
      <c r="BB265" s="119"/>
      <c r="BD265" s="100">
        <v>7035.627212182354</v>
      </c>
      <c r="BF265" s="120">
        <v>2</v>
      </c>
      <c r="BH265" s="43">
        <v>0</v>
      </c>
      <c r="BI265" s="43">
        <v>0</v>
      </c>
      <c r="BJ265" s="43">
        <v>0</v>
      </c>
      <c r="BL265" s="43" t="s">
        <v>263</v>
      </c>
      <c r="BM265" s="43">
        <v>0</v>
      </c>
      <c r="BN265" s="121" t="s">
        <v>263</v>
      </c>
      <c r="BP265" s="122">
        <v>2</v>
      </c>
      <c r="BQ265" s="38" t="s">
        <v>112</v>
      </c>
      <c r="BR265" s="96">
        <v>80</v>
      </c>
      <c r="BT265" s="43">
        <v>0</v>
      </c>
      <c r="BU265" s="43">
        <v>0</v>
      </c>
      <c r="BW265" s="38"/>
      <c r="BX265" s="48">
        <v>0</v>
      </c>
      <c r="BY265" s="48">
        <v>0</v>
      </c>
      <c r="BZ265" s="48">
        <v>0</v>
      </c>
      <c r="CA265" s="48">
        <v>0</v>
      </c>
      <c r="CB265" s="48">
        <v>0</v>
      </c>
      <c r="CC265" s="48">
        <v>0</v>
      </c>
      <c r="CD265" s="48">
        <v>0</v>
      </c>
      <c r="CE265" s="48">
        <v>0</v>
      </c>
      <c r="CF265" s="48"/>
      <c r="CG265" s="48"/>
      <c r="CH265" s="48"/>
      <c r="CI265" s="48">
        <v>0</v>
      </c>
      <c r="CJ265" s="48">
        <v>0</v>
      </c>
      <c r="CK265" s="48">
        <v>0</v>
      </c>
      <c r="CL265" s="48"/>
      <c r="CM265" s="48">
        <v>0</v>
      </c>
      <c r="CO265" s="123">
        <v>1.0269885325642684E-2</v>
      </c>
      <c r="CP265" s="123">
        <v>0.5580637990563504</v>
      </c>
      <c r="CQ265" s="123">
        <v>0.99632049072240003</v>
      </c>
      <c r="CR265" s="123">
        <v>1</v>
      </c>
      <c r="CS265" s="123">
        <v>1</v>
      </c>
      <c r="CT265" s="123">
        <v>1</v>
      </c>
      <c r="CU265" s="123">
        <v>1</v>
      </c>
      <c r="CV265" s="123">
        <v>1</v>
      </c>
      <c r="CW265" s="123">
        <v>1</v>
      </c>
      <c r="CX265" s="123">
        <v>1</v>
      </c>
      <c r="CZ265" s="2">
        <v>2014</v>
      </c>
      <c r="DA265" s="124">
        <v>41850</v>
      </c>
      <c r="DC265" s="125">
        <v>1</v>
      </c>
      <c r="DD265" s="125">
        <v>1</v>
      </c>
      <c r="DE265" s="125">
        <v>1</v>
      </c>
      <c r="DF265" s="125">
        <v>0.98750000000000004</v>
      </c>
      <c r="DG265" s="125">
        <v>0.97499999999999998</v>
      </c>
      <c r="DH265" s="125">
        <v>0.96250000000000002</v>
      </c>
      <c r="DI265" s="125">
        <v>0.95</v>
      </c>
      <c r="DJ265" s="125">
        <v>0.9375</v>
      </c>
      <c r="DK265" s="125">
        <v>0.92500000000000004</v>
      </c>
      <c r="DL265" s="125">
        <v>0.91249999999999998</v>
      </c>
      <c r="DM265" s="125">
        <v>0.9</v>
      </c>
      <c r="DN265" s="125">
        <v>0.88749999999999996</v>
      </c>
      <c r="DO265" s="125">
        <v>0.875</v>
      </c>
      <c r="DP265" s="125">
        <v>0.86250000000000004</v>
      </c>
      <c r="DQ265" s="125">
        <v>0.85</v>
      </c>
      <c r="DR265" s="125">
        <v>0.83750000000000002</v>
      </c>
      <c r="DS265" s="125">
        <v>0.82499999999999996</v>
      </c>
      <c r="DT265" s="125">
        <v>0.8125</v>
      </c>
      <c r="DU265" s="125">
        <v>0.8</v>
      </c>
      <c r="DV265" s="125">
        <v>0.78749999999999998</v>
      </c>
      <c r="DW265" s="125">
        <v>0.77500000000000002</v>
      </c>
      <c r="DX265" s="125">
        <v>0.76249999999999996</v>
      </c>
      <c r="DY265" s="125">
        <v>0.75</v>
      </c>
      <c r="DZ265" s="125">
        <v>0.73750000000000004</v>
      </c>
      <c r="EA265" s="125">
        <v>0.72499999999999998</v>
      </c>
      <c r="EB265" s="125">
        <v>0.71250000000000002</v>
      </c>
      <c r="EC265" s="125">
        <v>0.7</v>
      </c>
      <c r="ED265" s="125">
        <v>0.6875</v>
      </c>
      <c r="EE265" s="125">
        <v>0.67500000000000004</v>
      </c>
      <c r="EF265" s="125">
        <v>0.66249999999999998</v>
      </c>
      <c r="EG265" s="125">
        <v>0.65</v>
      </c>
      <c r="EH265" s="125">
        <v>0.63749999999999996</v>
      </c>
      <c r="EI265" s="125">
        <v>0.625</v>
      </c>
      <c r="EJ265" s="125">
        <v>0.61250000000000004</v>
      </c>
      <c r="EK265" s="125">
        <v>0.6</v>
      </c>
      <c r="EL265" s="125">
        <v>0.58750000000000002</v>
      </c>
      <c r="EM265" s="125">
        <v>0.57499999999999996</v>
      </c>
      <c r="EN265" s="125">
        <v>0.5625</v>
      </c>
      <c r="EO265" s="125">
        <v>0.55000000000000004</v>
      </c>
      <c r="ER265" s="126">
        <v>72255.084663083908</v>
      </c>
      <c r="ES265" s="126">
        <v>3854073.7661116398</v>
      </c>
      <c r="ET265" s="126">
        <v>6937484.47191831</v>
      </c>
      <c r="EU265" s="126">
        <v>6876329.9759252798</v>
      </c>
      <c r="EV265" s="126">
        <v>6789287.8243312882</v>
      </c>
      <c r="EW265" s="126">
        <v>6702245.6727372976</v>
      </c>
      <c r="EX265" s="126">
        <v>6615203.521143307</v>
      </c>
      <c r="EY265" s="126">
        <v>6528161.3695493164</v>
      </c>
      <c r="EZ265" s="126">
        <v>6441119.2179553257</v>
      </c>
      <c r="FA265" s="126">
        <v>6354077.0663613342</v>
      </c>
      <c r="FB265" s="126">
        <v>6267034.9147673436</v>
      </c>
      <c r="FC265" s="126">
        <v>6179992.763173352</v>
      </c>
      <c r="FD265" s="126">
        <v>6092950.6115793614</v>
      </c>
      <c r="FE265" s="126">
        <v>6005908.4599853707</v>
      </c>
      <c r="FF265" s="126">
        <v>5918866.3083913801</v>
      </c>
      <c r="FG265" s="126">
        <v>5831824.1567973895</v>
      </c>
      <c r="FH265" s="126">
        <v>5744782.0052033979</v>
      </c>
      <c r="FI265" s="126">
        <v>5657739.8536094073</v>
      </c>
      <c r="FJ265" s="126">
        <v>5570697.7020154167</v>
      </c>
      <c r="FK265" s="126">
        <v>5483655.5504214251</v>
      </c>
      <c r="FL265" s="126">
        <v>5396613.3988274345</v>
      </c>
      <c r="FM265" s="126">
        <v>5309571.247233443</v>
      </c>
      <c r="FN265" s="126">
        <v>5222529.0956394523</v>
      </c>
      <c r="FO265" s="126">
        <v>5135486.9440454626</v>
      </c>
      <c r="FP265" s="126">
        <v>5048444.7924514711</v>
      </c>
      <c r="FQ265" s="126">
        <v>4961402.6408574805</v>
      </c>
      <c r="FR265" s="126">
        <v>4874360.4892634889</v>
      </c>
      <c r="FS265" s="126">
        <v>4787318.3376694983</v>
      </c>
      <c r="FT265" s="126">
        <v>4700276.1860755077</v>
      </c>
      <c r="FU265" s="126">
        <v>4613234.0344815161</v>
      </c>
      <c r="FV265" s="126">
        <v>4526191.8828875255</v>
      </c>
      <c r="FW265" s="126">
        <v>4439149.7312935349</v>
      </c>
      <c r="FX265" s="126">
        <v>4352107.5796995442</v>
      </c>
      <c r="FY265" s="126">
        <v>4265065.4281055536</v>
      </c>
      <c r="FZ265" s="126">
        <v>4178023.2765115621</v>
      </c>
      <c r="GA265" s="126">
        <v>4090981.1249175714</v>
      </c>
      <c r="GB265" s="126">
        <v>4003938.9733235803</v>
      </c>
      <c r="GC265" s="126">
        <v>3916896.8217295897</v>
      </c>
      <c r="GD265" s="126">
        <v>3829854.6701355991</v>
      </c>
    </row>
    <row r="266" spans="3:186">
      <c r="C266" s="120"/>
      <c r="E266" s="118" t="s">
        <v>952</v>
      </c>
      <c r="F266" s="118" t="s">
        <v>953</v>
      </c>
      <c r="G266" s="118" t="s">
        <v>976</v>
      </c>
      <c r="H266" s="118" t="s">
        <v>977</v>
      </c>
      <c r="I266" s="118" t="s">
        <v>978</v>
      </c>
      <c r="J266" s="118">
        <v>105</v>
      </c>
      <c r="K266" s="118" t="s">
        <v>260</v>
      </c>
      <c r="L266" s="118" t="s">
        <v>260</v>
      </c>
      <c r="M266" s="118" t="s">
        <v>321</v>
      </c>
      <c r="N266" s="118" t="s">
        <v>262</v>
      </c>
      <c r="O266" s="119">
        <v>187.49669</v>
      </c>
      <c r="P266" s="119">
        <v>1.47056634973129</v>
      </c>
      <c r="Q266" s="119">
        <v>0</v>
      </c>
      <c r="R266" s="119">
        <v>0</v>
      </c>
      <c r="S266" s="119">
        <v>0</v>
      </c>
      <c r="T266" s="119">
        <v>0</v>
      </c>
      <c r="U266" s="119">
        <v>0</v>
      </c>
      <c r="V266" s="119">
        <v>0</v>
      </c>
      <c r="W266" s="119">
        <v>0</v>
      </c>
      <c r="X266" s="119">
        <v>0</v>
      </c>
      <c r="Y266" s="119">
        <v>0</v>
      </c>
      <c r="Z266" s="119"/>
      <c r="AA266" s="119"/>
      <c r="AB266" s="119"/>
      <c r="AC266" s="119"/>
      <c r="AD266" s="119"/>
      <c r="AE266" s="119"/>
      <c r="AF266" s="119"/>
      <c r="AG266" s="119"/>
      <c r="AH266" s="119"/>
      <c r="AI266" s="119"/>
      <c r="AJ266" s="119"/>
      <c r="AK266" s="119"/>
      <c r="AL266" s="119"/>
      <c r="AM266" s="119"/>
      <c r="AN266" s="119"/>
      <c r="AO266" s="119"/>
      <c r="AP266" s="119"/>
      <c r="AQ266" s="119"/>
      <c r="AR266" s="119"/>
      <c r="AS266" s="119"/>
      <c r="AT266" s="119"/>
      <c r="AU266" s="119"/>
      <c r="AV266" s="119"/>
      <c r="AW266" s="119"/>
      <c r="AX266" s="119"/>
      <c r="AY266" s="119"/>
      <c r="AZ266" s="119"/>
      <c r="BA266" s="119"/>
      <c r="BB266" s="119"/>
      <c r="BD266" s="100">
        <v>188.96725634973129</v>
      </c>
      <c r="BF266" s="120">
        <v>2</v>
      </c>
      <c r="BH266" s="43">
        <v>188043.65</v>
      </c>
      <c r="BI266" s="43">
        <v>0</v>
      </c>
      <c r="BJ266" s="43">
        <v>0</v>
      </c>
      <c r="BL266" s="43" t="s">
        <v>263</v>
      </c>
      <c r="BM266" s="43">
        <v>0</v>
      </c>
      <c r="BN266" s="121" t="s">
        <v>263</v>
      </c>
      <c r="BP266" s="122">
        <v>2</v>
      </c>
      <c r="BQ266" s="38" t="s">
        <v>112</v>
      </c>
      <c r="BR266" s="96">
        <v>80</v>
      </c>
      <c r="BT266" s="43">
        <v>0</v>
      </c>
      <c r="BU266" s="43">
        <v>0</v>
      </c>
      <c r="BW266" s="38"/>
      <c r="BX266" s="48">
        <v>0</v>
      </c>
      <c r="BY266" s="48">
        <v>0</v>
      </c>
      <c r="BZ266" s="48">
        <v>0</v>
      </c>
      <c r="CA266" s="48">
        <v>0</v>
      </c>
      <c r="CB266" s="48">
        <v>0</v>
      </c>
      <c r="CC266" s="48">
        <v>0</v>
      </c>
      <c r="CD266" s="48">
        <v>0</v>
      </c>
      <c r="CE266" s="48">
        <v>0</v>
      </c>
      <c r="CF266" s="48"/>
      <c r="CG266" s="48"/>
      <c r="CH266" s="48"/>
      <c r="CI266" s="48">
        <v>0</v>
      </c>
      <c r="CJ266" s="48">
        <v>0</v>
      </c>
      <c r="CK266" s="48">
        <v>0</v>
      </c>
      <c r="CL266" s="48"/>
      <c r="CM266" s="48">
        <v>0</v>
      </c>
      <c r="CO266" s="123">
        <v>1</v>
      </c>
      <c r="CP266" s="123">
        <v>1</v>
      </c>
      <c r="CQ266" s="123">
        <v>1</v>
      </c>
      <c r="CR266" s="123">
        <v>1</v>
      </c>
      <c r="CS266" s="123">
        <v>1</v>
      </c>
      <c r="CT266" s="123">
        <v>1</v>
      </c>
      <c r="CU266" s="123">
        <v>1</v>
      </c>
      <c r="CV266" s="123">
        <v>1</v>
      </c>
      <c r="CW266" s="123">
        <v>1</v>
      </c>
      <c r="CX266" s="123">
        <v>1</v>
      </c>
      <c r="CZ266" s="2">
        <v>2012</v>
      </c>
      <c r="DA266" s="124">
        <v>41120</v>
      </c>
      <c r="DC266" s="125">
        <v>1</v>
      </c>
      <c r="DD266" s="125">
        <v>0.98750000000000004</v>
      </c>
      <c r="DE266" s="125">
        <v>0.97499999999999998</v>
      </c>
      <c r="DF266" s="125">
        <v>0.96250000000000002</v>
      </c>
      <c r="DG266" s="125">
        <v>0.95</v>
      </c>
      <c r="DH266" s="125">
        <v>0.9375</v>
      </c>
      <c r="DI266" s="125">
        <v>0.92500000000000004</v>
      </c>
      <c r="DJ266" s="125">
        <v>0.91249999999999998</v>
      </c>
      <c r="DK266" s="125">
        <v>0.9</v>
      </c>
      <c r="DL266" s="125">
        <v>0.88749999999999996</v>
      </c>
      <c r="DM266" s="125">
        <v>0.875</v>
      </c>
      <c r="DN266" s="125">
        <v>0.86250000000000004</v>
      </c>
      <c r="DO266" s="125">
        <v>0.85</v>
      </c>
      <c r="DP266" s="125">
        <v>0.83750000000000002</v>
      </c>
      <c r="DQ266" s="125">
        <v>0.82499999999999996</v>
      </c>
      <c r="DR266" s="125">
        <v>0.8125</v>
      </c>
      <c r="DS266" s="125">
        <v>0.8</v>
      </c>
      <c r="DT266" s="125">
        <v>0.78749999999999998</v>
      </c>
      <c r="DU266" s="125">
        <v>0.77500000000000002</v>
      </c>
      <c r="DV266" s="125">
        <v>0.76249999999999996</v>
      </c>
      <c r="DW266" s="125">
        <v>0.75</v>
      </c>
      <c r="DX266" s="125">
        <v>0.73750000000000004</v>
      </c>
      <c r="DY266" s="125">
        <v>0.72499999999999998</v>
      </c>
      <c r="DZ266" s="125">
        <v>0.71250000000000002</v>
      </c>
      <c r="EA266" s="125">
        <v>0.7</v>
      </c>
      <c r="EB266" s="125">
        <v>0.6875</v>
      </c>
      <c r="EC266" s="125">
        <v>0.67500000000000004</v>
      </c>
      <c r="ED266" s="125">
        <v>0.66249999999999998</v>
      </c>
      <c r="EE266" s="125">
        <v>0.65</v>
      </c>
      <c r="EF266" s="125">
        <v>0.63749999999999996</v>
      </c>
      <c r="EG266" s="125">
        <v>0.625</v>
      </c>
      <c r="EH266" s="125">
        <v>0.61250000000000004</v>
      </c>
      <c r="EI266" s="125">
        <v>0.6</v>
      </c>
      <c r="EJ266" s="125">
        <v>0.58750000000000002</v>
      </c>
      <c r="EK266" s="125">
        <v>0.57499999999999996</v>
      </c>
      <c r="EL266" s="125">
        <v>0.5625</v>
      </c>
      <c r="EM266" s="125">
        <v>0.55000000000000004</v>
      </c>
      <c r="EN266" s="125">
        <v>0.53749999999999998</v>
      </c>
      <c r="EO266" s="125">
        <v>0.52500000000000002</v>
      </c>
      <c r="ER266" s="126">
        <v>189514.21634973129</v>
      </c>
      <c r="ES266" s="126">
        <v>185693.104375</v>
      </c>
      <c r="ET266" s="126">
        <v>183342.55875</v>
      </c>
      <c r="EU266" s="126">
        <v>180992.013125</v>
      </c>
      <c r="EV266" s="126">
        <v>178641.4675</v>
      </c>
      <c r="EW266" s="126">
        <v>176290.921875</v>
      </c>
      <c r="EX266" s="126">
        <v>173940.37625</v>
      </c>
      <c r="EY266" s="126">
        <v>171589.830625</v>
      </c>
      <c r="EZ266" s="126">
        <v>169239.285</v>
      </c>
      <c r="FA266" s="126">
        <v>166888.73937499998</v>
      </c>
      <c r="FB266" s="126">
        <v>164538.19375000001</v>
      </c>
      <c r="FC266" s="126">
        <v>162187.64812500001</v>
      </c>
      <c r="FD266" s="126">
        <v>159837.10249999998</v>
      </c>
      <c r="FE266" s="126">
        <v>157486.55687500001</v>
      </c>
      <c r="FF266" s="126">
        <v>155136.01124999998</v>
      </c>
      <c r="FG266" s="126">
        <v>152785.46562499998</v>
      </c>
      <c r="FH266" s="126">
        <v>150434.92000000001</v>
      </c>
      <c r="FI266" s="126">
        <v>148084.37437499998</v>
      </c>
      <c r="FJ266" s="126">
        <v>145733.82874999999</v>
      </c>
      <c r="FK266" s="126">
        <v>143383.28312499999</v>
      </c>
      <c r="FL266" s="126">
        <v>141032.73749999999</v>
      </c>
      <c r="FM266" s="126">
        <v>138682.19187499999</v>
      </c>
      <c r="FN266" s="126">
        <v>136331.64624999999</v>
      </c>
      <c r="FO266" s="126">
        <v>133981.10062499999</v>
      </c>
      <c r="FP266" s="126">
        <v>131630.55499999999</v>
      </c>
      <c r="FQ266" s="126">
        <v>129280.00937499999</v>
      </c>
      <c r="FR266" s="126">
        <v>126929.46375000001</v>
      </c>
      <c r="FS266" s="126">
        <v>124578.918125</v>
      </c>
      <c r="FT266" s="126">
        <v>122228.3725</v>
      </c>
      <c r="FU266" s="126">
        <v>119877.82687499998</v>
      </c>
      <c r="FV266" s="126">
        <v>117527.28125</v>
      </c>
      <c r="FW266" s="126">
        <v>115176.735625</v>
      </c>
      <c r="FX266" s="126">
        <v>112826.18999999999</v>
      </c>
      <c r="FY266" s="126">
        <v>110475.644375</v>
      </c>
      <c r="FZ266" s="126">
        <v>108125.09874999999</v>
      </c>
      <c r="GA266" s="126">
        <v>105774.55312499999</v>
      </c>
      <c r="GB266" s="126">
        <v>103424.00750000001</v>
      </c>
      <c r="GC266" s="126">
        <v>101073.46187499999</v>
      </c>
      <c r="GD266" s="126">
        <v>98722.916249999995</v>
      </c>
    </row>
    <row r="267" spans="3:186">
      <c r="C267" s="120"/>
      <c r="E267" s="118" t="s">
        <v>952</v>
      </c>
      <c r="F267" s="118" t="s">
        <v>953</v>
      </c>
      <c r="G267" s="118" t="s">
        <v>979</v>
      </c>
      <c r="H267" s="118" t="s">
        <v>980</v>
      </c>
      <c r="I267" s="118" t="s">
        <v>981</v>
      </c>
      <c r="J267" s="118">
        <v>160</v>
      </c>
      <c r="K267" s="118" t="s">
        <v>260</v>
      </c>
      <c r="L267" s="118" t="s">
        <v>260</v>
      </c>
      <c r="M267" s="118" t="s">
        <v>321</v>
      </c>
      <c r="N267" s="118" t="s">
        <v>262</v>
      </c>
      <c r="O267" s="119">
        <v>68.17</v>
      </c>
      <c r="P267" s="119">
        <v>227.685574617611</v>
      </c>
      <c r="Q267" s="119">
        <v>1131.75530390217</v>
      </c>
      <c r="R267" s="119">
        <v>2237.2817900861</v>
      </c>
      <c r="S267" s="119">
        <v>15.8819973012024</v>
      </c>
      <c r="T267" s="119">
        <v>0</v>
      </c>
      <c r="U267" s="119">
        <v>0</v>
      </c>
      <c r="V267" s="119">
        <v>0</v>
      </c>
      <c r="W267" s="119">
        <v>0</v>
      </c>
      <c r="X267" s="119">
        <v>0</v>
      </c>
      <c r="Y267" s="119">
        <v>0</v>
      </c>
      <c r="Z267" s="119"/>
      <c r="AA267" s="119"/>
      <c r="AB267" s="119"/>
      <c r="AC267" s="119"/>
      <c r="AD267" s="119"/>
      <c r="AE267" s="119"/>
      <c r="AF267" s="119"/>
      <c r="AG267" s="119"/>
      <c r="AH267" s="119"/>
      <c r="AI267" s="119"/>
      <c r="AJ267" s="119"/>
      <c r="AK267" s="119"/>
      <c r="AL267" s="119"/>
      <c r="AM267" s="119"/>
      <c r="AN267" s="119"/>
      <c r="AO267" s="119"/>
      <c r="AP267" s="119"/>
      <c r="AQ267" s="119"/>
      <c r="AR267" s="119"/>
      <c r="AS267" s="119"/>
      <c r="AT267" s="119"/>
      <c r="AU267" s="119"/>
      <c r="AV267" s="119"/>
      <c r="AW267" s="119"/>
      <c r="AX267" s="119"/>
      <c r="AY267" s="119"/>
      <c r="AZ267" s="119"/>
      <c r="BA267" s="119"/>
      <c r="BB267" s="119"/>
      <c r="BD267" s="100">
        <v>3680.7746659070835</v>
      </c>
      <c r="BF267" s="120">
        <v>2</v>
      </c>
      <c r="BH267" s="43">
        <v>256419.6</v>
      </c>
      <c r="BI267" s="43">
        <v>0</v>
      </c>
      <c r="BJ267" s="43">
        <v>0</v>
      </c>
      <c r="BL267" s="43" t="s">
        <v>263</v>
      </c>
      <c r="BM267" s="43">
        <v>0</v>
      </c>
      <c r="BN267" s="121" t="s">
        <v>263</v>
      </c>
      <c r="BP267" s="122">
        <v>2</v>
      </c>
      <c r="BQ267" s="38" t="s">
        <v>112</v>
      </c>
      <c r="BR267" s="96">
        <v>80</v>
      </c>
      <c r="BT267" s="43">
        <v>0</v>
      </c>
      <c r="BU267" s="43">
        <v>0</v>
      </c>
      <c r="BW267" s="38"/>
      <c r="BX267" s="48">
        <v>0</v>
      </c>
      <c r="BY267" s="48">
        <v>0</v>
      </c>
      <c r="BZ267" s="48">
        <v>0</v>
      </c>
      <c r="CA267" s="48">
        <v>0</v>
      </c>
      <c r="CB267" s="48">
        <v>0</v>
      </c>
      <c r="CC267" s="48">
        <v>0</v>
      </c>
      <c r="CD267" s="48">
        <v>0</v>
      </c>
      <c r="CE267" s="48">
        <v>0</v>
      </c>
      <c r="CF267" s="48"/>
      <c r="CG267" s="48"/>
      <c r="CH267" s="48"/>
      <c r="CI267" s="48">
        <v>0</v>
      </c>
      <c r="CJ267" s="48">
        <v>0</v>
      </c>
      <c r="CK267" s="48">
        <v>0</v>
      </c>
      <c r="CL267" s="48"/>
      <c r="CM267" s="48">
        <v>0</v>
      </c>
      <c r="CO267" s="123">
        <v>8.0378616316275062E-2</v>
      </c>
      <c r="CP267" s="123">
        <v>0.38785609229027962</v>
      </c>
      <c r="CQ267" s="123">
        <v>0.99568514817049025</v>
      </c>
      <c r="CR267" s="123">
        <v>1</v>
      </c>
      <c r="CS267" s="123">
        <v>1</v>
      </c>
      <c r="CT267" s="123">
        <v>1</v>
      </c>
      <c r="CU267" s="123">
        <v>1</v>
      </c>
      <c r="CV267" s="123">
        <v>1</v>
      </c>
      <c r="CW267" s="123">
        <v>1</v>
      </c>
      <c r="CX267" s="123">
        <v>1</v>
      </c>
      <c r="CZ267" s="2">
        <v>2014</v>
      </c>
      <c r="DA267" s="124">
        <v>41850</v>
      </c>
      <c r="DC267" s="125">
        <v>1</v>
      </c>
      <c r="DD267" s="125">
        <v>1</v>
      </c>
      <c r="DE267" s="125">
        <v>1</v>
      </c>
      <c r="DF267" s="125">
        <v>0.98750000000000004</v>
      </c>
      <c r="DG267" s="125">
        <v>0.97499999999999998</v>
      </c>
      <c r="DH267" s="125">
        <v>0.96250000000000002</v>
      </c>
      <c r="DI267" s="125">
        <v>0.95</v>
      </c>
      <c r="DJ267" s="125">
        <v>0.9375</v>
      </c>
      <c r="DK267" s="125">
        <v>0.92500000000000004</v>
      </c>
      <c r="DL267" s="125">
        <v>0.91249999999999998</v>
      </c>
      <c r="DM267" s="125">
        <v>0.9</v>
      </c>
      <c r="DN267" s="125">
        <v>0.88749999999999996</v>
      </c>
      <c r="DO267" s="125">
        <v>0.875</v>
      </c>
      <c r="DP267" s="125">
        <v>0.86250000000000004</v>
      </c>
      <c r="DQ267" s="125">
        <v>0.85</v>
      </c>
      <c r="DR267" s="125">
        <v>0.83750000000000002</v>
      </c>
      <c r="DS267" s="125">
        <v>0.82499999999999996</v>
      </c>
      <c r="DT267" s="125">
        <v>0.8125</v>
      </c>
      <c r="DU267" s="125">
        <v>0.8</v>
      </c>
      <c r="DV267" s="125">
        <v>0.78749999999999998</v>
      </c>
      <c r="DW267" s="125">
        <v>0.77500000000000002</v>
      </c>
      <c r="DX267" s="125">
        <v>0.76249999999999996</v>
      </c>
      <c r="DY267" s="125">
        <v>0.75</v>
      </c>
      <c r="DZ267" s="125">
        <v>0.73750000000000004</v>
      </c>
      <c r="EA267" s="125">
        <v>0.72499999999999998</v>
      </c>
      <c r="EB267" s="125">
        <v>0.71250000000000002</v>
      </c>
      <c r="EC267" s="125">
        <v>0.7</v>
      </c>
      <c r="ED267" s="125">
        <v>0.6875</v>
      </c>
      <c r="EE267" s="125">
        <v>0.67500000000000004</v>
      </c>
      <c r="EF267" s="125">
        <v>0.66249999999999998</v>
      </c>
      <c r="EG267" s="125">
        <v>0.65</v>
      </c>
      <c r="EH267" s="125">
        <v>0.63749999999999996</v>
      </c>
      <c r="EI267" s="125">
        <v>0.625</v>
      </c>
      <c r="EJ267" s="125">
        <v>0.61250000000000004</v>
      </c>
      <c r="EK267" s="125">
        <v>0.6</v>
      </c>
      <c r="EL267" s="125">
        <v>0.58750000000000002</v>
      </c>
      <c r="EM267" s="125">
        <v>0.57499999999999996</v>
      </c>
      <c r="EN267" s="125">
        <v>0.5625</v>
      </c>
      <c r="EO267" s="125">
        <v>0.55000000000000004</v>
      </c>
      <c r="ER267" s="126">
        <v>484105.17461761099</v>
      </c>
      <c r="ES267" s="126">
        <v>1388174.90390217</v>
      </c>
      <c r="ET267" s="126">
        <v>3625456.6939882701</v>
      </c>
      <c r="EU267" s="126">
        <v>3595821.9576483541</v>
      </c>
      <c r="EV267" s="126">
        <v>3550305.2240072354</v>
      </c>
      <c r="EW267" s="126">
        <v>3504788.4903661171</v>
      </c>
      <c r="EX267" s="126">
        <v>3459271.7567249988</v>
      </c>
      <c r="EY267" s="126">
        <v>3413755.0230838805</v>
      </c>
      <c r="EZ267" s="126">
        <v>3368238.2894427623</v>
      </c>
      <c r="FA267" s="126">
        <v>3322721.5558016435</v>
      </c>
      <c r="FB267" s="126">
        <v>3277204.8221605252</v>
      </c>
      <c r="FC267" s="126">
        <v>3231688.0885194065</v>
      </c>
      <c r="FD267" s="126">
        <v>3186171.3548782882</v>
      </c>
      <c r="FE267" s="126">
        <v>3140654.62123717</v>
      </c>
      <c r="FF267" s="126">
        <v>3095137.8875960517</v>
      </c>
      <c r="FG267" s="126">
        <v>3049621.1539549334</v>
      </c>
      <c r="FH267" s="126">
        <v>3004104.4203138147</v>
      </c>
      <c r="FI267" s="126">
        <v>2958587.6866726964</v>
      </c>
      <c r="FJ267" s="126">
        <v>2913070.9530315781</v>
      </c>
      <c r="FK267" s="126">
        <v>2867554.2193904594</v>
      </c>
      <c r="FL267" s="126">
        <v>2822037.4857493411</v>
      </c>
      <c r="FM267" s="126">
        <v>2776520.7521082223</v>
      </c>
      <c r="FN267" s="126">
        <v>2731004.0184671041</v>
      </c>
      <c r="FO267" s="126">
        <v>2685487.2848259863</v>
      </c>
      <c r="FP267" s="126">
        <v>2639970.5511848675</v>
      </c>
      <c r="FQ267" s="126">
        <v>2594453.8175437492</v>
      </c>
      <c r="FR267" s="126">
        <v>2548937.0839026305</v>
      </c>
      <c r="FS267" s="126">
        <v>2503420.3502615122</v>
      </c>
      <c r="FT267" s="126">
        <v>2457903.6166203939</v>
      </c>
      <c r="FU267" s="126">
        <v>2412386.8829792752</v>
      </c>
      <c r="FV267" s="126">
        <v>2366870.1493381569</v>
      </c>
      <c r="FW267" s="126">
        <v>2321353.4156970386</v>
      </c>
      <c r="FX267" s="126">
        <v>2275836.6820559204</v>
      </c>
      <c r="FY267" s="126">
        <v>2230319.9484148021</v>
      </c>
      <c r="FZ267" s="126">
        <v>2184803.2147736833</v>
      </c>
      <c r="GA267" s="126">
        <v>2139286.4811325651</v>
      </c>
      <c r="GB267" s="126">
        <v>2093769.7474914466</v>
      </c>
      <c r="GC267" s="126">
        <v>2048253.0138503283</v>
      </c>
      <c r="GD267" s="126">
        <v>2002736.28020921</v>
      </c>
    </row>
    <row r="268" spans="3:186">
      <c r="C268" s="120"/>
      <c r="E268" s="118" t="s">
        <v>952</v>
      </c>
      <c r="F268" s="118" t="s">
        <v>953</v>
      </c>
      <c r="G268" s="118" t="s">
        <v>982</v>
      </c>
      <c r="H268" s="118" t="s">
        <v>983</v>
      </c>
      <c r="I268" s="118" t="s">
        <v>984</v>
      </c>
      <c r="J268" s="118">
        <v>192</v>
      </c>
      <c r="K268" s="118" t="s">
        <v>260</v>
      </c>
      <c r="L268" s="118" t="s">
        <v>260</v>
      </c>
      <c r="M268" s="118" t="s">
        <v>321</v>
      </c>
      <c r="N268" s="118" t="s">
        <v>262</v>
      </c>
      <c r="O268" s="119">
        <v>626.29315999999994</v>
      </c>
      <c r="P268" s="119">
        <v>3846.1242786275302</v>
      </c>
      <c r="Q268" s="119">
        <v>3471.1543845633901</v>
      </c>
      <c r="R268" s="119">
        <v>267.46415874328198</v>
      </c>
      <c r="S268" s="119">
        <v>0</v>
      </c>
      <c r="T268" s="119">
        <v>0</v>
      </c>
      <c r="U268" s="119">
        <v>0</v>
      </c>
      <c r="V268" s="119">
        <v>0</v>
      </c>
      <c r="W268" s="119">
        <v>0</v>
      </c>
      <c r="X268" s="119">
        <v>0</v>
      </c>
      <c r="Y268" s="119">
        <v>0</v>
      </c>
      <c r="Z268" s="119"/>
      <c r="AA268" s="119"/>
      <c r="AB268" s="119"/>
      <c r="AC268" s="119"/>
      <c r="AD268" s="119"/>
      <c r="AE268" s="119"/>
      <c r="AF268" s="119"/>
      <c r="AG268" s="119"/>
      <c r="AH268" s="119"/>
      <c r="AI268" s="119"/>
      <c r="AJ268" s="119"/>
      <c r="AK268" s="119"/>
      <c r="AL268" s="119"/>
      <c r="AM268" s="119"/>
      <c r="AN268" s="119"/>
      <c r="AO268" s="119"/>
      <c r="AP268" s="119"/>
      <c r="AQ268" s="119"/>
      <c r="AR268" s="119"/>
      <c r="AS268" s="119"/>
      <c r="AT268" s="119"/>
      <c r="AU268" s="119"/>
      <c r="AV268" s="119"/>
      <c r="AW268" s="119"/>
      <c r="AX268" s="119"/>
      <c r="AY268" s="119"/>
      <c r="AZ268" s="119"/>
      <c r="BA268" s="119"/>
      <c r="BB268" s="119"/>
      <c r="BD268" s="100">
        <v>8211.0359819342011</v>
      </c>
      <c r="BF268" s="120">
        <v>2</v>
      </c>
      <c r="BH268" s="43">
        <v>7078238.2199999997</v>
      </c>
      <c r="BI268" s="43">
        <v>0</v>
      </c>
      <c r="BJ268" s="43">
        <v>0</v>
      </c>
      <c r="BL268" s="43" t="s">
        <v>263</v>
      </c>
      <c r="BM268" s="43">
        <v>0</v>
      </c>
      <c r="BN268" s="121" t="s">
        <v>263</v>
      </c>
      <c r="BP268" s="122">
        <v>2</v>
      </c>
      <c r="BQ268" s="38" t="s">
        <v>112</v>
      </c>
      <c r="BR268" s="96">
        <v>80</v>
      </c>
      <c r="BT268" s="43">
        <v>0</v>
      </c>
      <c r="BU268" s="43">
        <v>0</v>
      </c>
      <c r="BW268" s="38"/>
      <c r="BX268" s="48">
        <v>0</v>
      </c>
      <c r="BY268" s="48">
        <v>0</v>
      </c>
      <c r="BZ268" s="48">
        <v>0</v>
      </c>
      <c r="CA268" s="48">
        <v>0</v>
      </c>
      <c r="CB268" s="48">
        <v>0</v>
      </c>
      <c r="CC268" s="48">
        <v>0</v>
      </c>
      <c r="CD268" s="48">
        <v>0</v>
      </c>
      <c r="CE268" s="48">
        <v>0</v>
      </c>
      <c r="CF268" s="48"/>
      <c r="CG268" s="48"/>
      <c r="CH268" s="48"/>
      <c r="CI268" s="48">
        <v>0</v>
      </c>
      <c r="CJ268" s="48">
        <v>0</v>
      </c>
      <c r="CK268" s="48">
        <v>0</v>
      </c>
      <c r="CL268" s="48"/>
      <c r="CM268" s="48">
        <v>0</v>
      </c>
      <c r="CO268" s="123">
        <v>0.54468369746127965</v>
      </c>
      <c r="CP268" s="123">
        <v>0.96742625908207536</v>
      </c>
      <c r="CQ268" s="123">
        <v>1</v>
      </c>
      <c r="CR268" s="123">
        <v>1</v>
      </c>
      <c r="CS268" s="123">
        <v>1</v>
      </c>
      <c r="CT268" s="123">
        <v>1</v>
      </c>
      <c r="CU268" s="123">
        <v>1</v>
      </c>
      <c r="CV268" s="123">
        <v>1</v>
      </c>
      <c r="CW268" s="123">
        <v>1</v>
      </c>
      <c r="CX268" s="123">
        <v>1</v>
      </c>
      <c r="CZ268" s="2">
        <v>2013</v>
      </c>
      <c r="DA268" s="124">
        <v>41485</v>
      </c>
      <c r="DC268" s="125">
        <v>1</v>
      </c>
      <c r="DD268" s="125">
        <v>1</v>
      </c>
      <c r="DE268" s="125">
        <v>0.98750000000000004</v>
      </c>
      <c r="DF268" s="125">
        <v>0.97499999999999998</v>
      </c>
      <c r="DG268" s="125">
        <v>0.96250000000000002</v>
      </c>
      <c r="DH268" s="125">
        <v>0.95</v>
      </c>
      <c r="DI268" s="125">
        <v>0.9375</v>
      </c>
      <c r="DJ268" s="125">
        <v>0.92500000000000004</v>
      </c>
      <c r="DK268" s="125">
        <v>0.91249999999999998</v>
      </c>
      <c r="DL268" s="125">
        <v>0.9</v>
      </c>
      <c r="DM268" s="125">
        <v>0.88749999999999996</v>
      </c>
      <c r="DN268" s="125">
        <v>0.875</v>
      </c>
      <c r="DO268" s="125">
        <v>0.86250000000000004</v>
      </c>
      <c r="DP268" s="125">
        <v>0.85</v>
      </c>
      <c r="DQ268" s="125">
        <v>0.83750000000000002</v>
      </c>
      <c r="DR268" s="125">
        <v>0.82499999999999996</v>
      </c>
      <c r="DS268" s="125">
        <v>0.8125</v>
      </c>
      <c r="DT268" s="125">
        <v>0.8</v>
      </c>
      <c r="DU268" s="125">
        <v>0.78749999999999998</v>
      </c>
      <c r="DV268" s="125">
        <v>0.77500000000000002</v>
      </c>
      <c r="DW268" s="125">
        <v>0.76249999999999996</v>
      </c>
      <c r="DX268" s="125">
        <v>0.75</v>
      </c>
      <c r="DY268" s="125">
        <v>0.73750000000000004</v>
      </c>
      <c r="DZ268" s="125">
        <v>0.72499999999999998</v>
      </c>
      <c r="EA268" s="125">
        <v>0.71250000000000002</v>
      </c>
      <c r="EB268" s="125">
        <v>0.7</v>
      </c>
      <c r="EC268" s="125">
        <v>0.6875</v>
      </c>
      <c r="ED268" s="125">
        <v>0.67500000000000004</v>
      </c>
      <c r="EE268" s="125">
        <v>0.66249999999999998</v>
      </c>
      <c r="EF268" s="125">
        <v>0.65</v>
      </c>
      <c r="EG268" s="125">
        <v>0.63749999999999996</v>
      </c>
      <c r="EH268" s="125">
        <v>0.625</v>
      </c>
      <c r="EI268" s="125">
        <v>0.61250000000000004</v>
      </c>
      <c r="EJ268" s="125">
        <v>0.6</v>
      </c>
      <c r="EK268" s="125">
        <v>0.58750000000000002</v>
      </c>
      <c r="EL268" s="125">
        <v>0.57499999999999996</v>
      </c>
      <c r="EM268" s="125">
        <v>0.5625</v>
      </c>
      <c r="EN268" s="125">
        <v>0.55000000000000004</v>
      </c>
      <c r="EO268" s="125">
        <v>0.53749999999999998</v>
      </c>
      <c r="ER268" s="126">
        <v>10924362.49862753</v>
      </c>
      <c r="ES268" s="126">
        <v>10549392.604563389</v>
      </c>
      <c r="ET268" s="126">
        <v>10681646.053765338</v>
      </c>
      <c r="EU268" s="126">
        <v>10546435.344224004</v>
      </c>
      <c r="EV268" s="126">
        <v>10411224.634682672</v>
      </c>
      <c r="EW268" s="126">
        <v>10276013.925141338</v>
      </c>
      <c r="EX268" s="126">
        <v>10140803.215600004</v>
      </c>
      <c r="EY268" s="126">
        <v>10005592.506058672</v>
      </c>
      <c r="EZ268" s="126">
        <v>9870381.7965173386</v>
      </c>
      <c r="FA268" s="126">
        <v>9735171.0869760048</v>
      </c>
      <c r="FB268" s="126">
        <v>9599960.3774346709</v>
      </c>
      <c r="FC268" s="126">
        <v>9464749.6678933371</v>
      </c>
      <c r="FD268" s="126">
        <v>9329538.9583520051</v>
      </c>
      <c r="FE268" s="126">
        <v>9194328.2488106713</v>
      </c>
      <c r="FF268" s="126">
        <v>9059117.5392693374</v>
      </c>
      <c r="FG268" s="126">
        <v>8923906.8297280036</v>
      </c>
      <c r="FH268" s="126">
        <v>8788696.1201866716</v>
      </c>
      <c r="FI268" s="126">
        <v>8653485.4106453378</v>
      </c>
      <c r="FJ268" s="126">
        <v>8518274.7011040039</v>
      </c>
      <c r="FK268" s="126">
        <v>8383063.991562671</v>
      </c>
      <c r="FL268" s="126">
        <v>8247853.2820213372</v>
      </c>
      <c r="FM268" s="126">
        <v>8112642.5724800043</v>
      </c>
      <c r="FN268" s="126">
        <v>7977431.8629386704</v>
      </c>
      <c r="FO268" s="126">
        <v>7842221.1533973366</v>
      </c>
      <c r="FP268" s="126">
        <v>7707010.4438560037</v>
      </c>
      <c r="FQ268" s="126">
        <v>7571799.7343146699</v>
      </c>
      <c r="FR268" s="126">
        <v>7436589.0247733369</v>
      </c>
      <c r="FS268" s="126">
        <v>7301378.315232004</v>
      </c>
      <c r="FT268" s="126">
        <v>7166167.6056906702</v>
      </c>
      <c r="FU268" s="126">
        <v>7030956.8961493373</v>
      </c>
      <c r="FV268" s="126">
        <v>6895746.1866080025</v>
      </c>
      <c r="FW268" s="126">
        <v>6760535.4770666696</v>
      </c>
      <c r="FX268" s="126">
        <v>6625324.7675253367</v>
      </c>
      <c r="FY268" s="126">
        <v>6490114.0579840029</v>
      </c>
      <c r="FZ268" s="126">
        <v>6354903.34844267</v>
      </c>
      <c r="GA268" s="126">
        <v>6219692.6389013361</v>
      </c>
      <c r="GB268" s="126">
        <v>6084481.9293600032</v>
      </c>
      <c r="GC268" s="126">
        <v>5949271.2198186703</v>
      </c>
      <c r="GD268" s="126">
        <v>5814060.5102773355</v>
      </c>
    </row>
    <row r="269" spans="3:186">
      <c r="C269" s="120"/>
      <c r="E269" s="118" t="s">
        <v>952</v>
      </c>
      <c r="F269" s="118" t="s">
        <v>953</v>
      </c>
      <c r="G269" s="118" t="s">
        <v>985</v>
      </c>
      <c r="H269" s="118" t="s">
        <v>986</v>
      </c>
      <c r="I269" s="118" t="s">
        <v>987</v>
      </c>
      <c r="J269" s="118">
        <v>102</v>
      </c>
      <c r="K269" s="118" t="s">
        <v>260</v>
      </c>
      <c r="L269" s="118" t="s">
        <v>260</v>
      </c>
      <c r="M269" s="118" t="s">
        <v>321</v>
      </c>
      <c r="N269" s="118" t="s">
        <v>262</v>
      </c>
      <c r="O269" s="119">
        <v>0</v>
      </c>
      <c r="P269" s="119">
        <v>225.31164797437</v>
      </c>
      <c r="Q269" s="119">
        <v>1483.4852544702601</v>
      </c>
      <c r="R269" s="119">
        <v>2217.2819413850698</v>
      </c>
      <c r="S269" s="119">
        <v>223.097868893189</v>
      </c>
      <c r="T269" s="119">
        <v>0</v>
      </c>
      <c r="U269" s="119">
        <v>0</v>
      </c>
      <c r="V269" s="119">
        <v>0</v>
      </c>
      <c r="W269" s="119">
        <v>0</v>
      </c>
      <c r="X269" s="119">
        <v>0</v>
      </c>
      <c r="Y269" s="119">
        <v>0</v>
      </c>
      <c r="Z269" s="119"/>
      <c r="AA269" s="119"/>
      <c r="AB269" s="119"/>
      <c r="AC269" s="119"/>
      <c r="AD269" s="119"/>
      <c r="AE269" s="119"/>
      <c r="AF269" s="119"/>
      <c r="AG269" s="119"/>
      <c r="AH269" s="119"/>
      <c r="AI269" s="119"/>
      <c r="AJ269" s="119"/>
      <c r="AK269" s="119"/>
      <c r="AL269" s="119"/>
      <c r="AM269" s="119"/>
      <c r="AN269" s="119"/>
      <c r="AO269" s="119"/>
      <c r="AP269" s="119"/>
      <c r="AQ269" s="119"/>
      <c r="AR269" s="119"/>
      <c r="AS269" s="119"/>
      <c r="AT269" s="119"/>
      <c r="AU269" s="119"/>
      <c r="AV269" s="119"/>
      <c r="AW269" s="119"/>
      <c r="AX269" s="119"/>
      <c r="AY269" s="119"/>
      <c r="AZ269" s="119"/>
      <c r="BA269" s="119"/>
      <c r="BB269" s="119"/>
      <c r="BD269" s="100">
        <v>4149.1767127228886</v>
      </c>
      <c r="BF269" s="120">
        <v>2</v>
      </c>
      <c r="BH269" s="43">
        <v>0</v>
      </c>
      <c r="BI269" s="43">
        <v>0</v>
      </c>
      <c r="BJ269" s="43">
        <v>0</v>
      </c>
      <c r="BL269" s="43" t="s">
        <v>263</v>
      </c>
      <c r="BM269" s="43">
        <v>0</v>
      </c>
      <c r="BN269" s="121" t="s">
        <v>263</v>
      </c>
      <c r="BP269" s="122">
        <v>1</v>
      </c>
      <c r="BQ269" s="38" t="s">
        <v>111</v>
      </c>
      <c r="BR269" s="96">
        <v>80</v>
      </c>
      <c r="BT269" s="43">
        <v>0</v>
      </c>
      <c r="BU269" s="43">
        <v>0</v>
      </c>
      <c r="BW269" s="38"/>
      <c r="BX269" s="48">
        <v>0</v>
      </c>
      <c r="BY269" s="48">
        <v>0</v>
      </c>
      <c r="BZ269" s="48">
        <v>0</v>
      </c>
      <c r="CA269" s="48">
        <v>0</v>
      </c>
      <c r="CB269" s="48">
        <v>0</v>
      </c>
      <c r="CC269" s="48">
        <v>0</v>
      </c>
      <c r="CD269" s="48">
        <v>0</v>
      </c>
      <c r="CE269" s="48">
        <v>0</v>
      </c>
      <c r="CF269" s="48"/>
      <c r="CG269" s="48"/>
      <c r="CH269" s="48"/>
      <c r="CI269" s="48">
        <v>0</v>
      </c>
      <c r="CJ269" s="48">
        <v>0</v>
      </c>
      <c r="CK269" s="48">
        <v>0</v>
      </c>
      <c r="CL269" s="48"/>
      <c r="CM269" s="48">
        <v>0</v>
      </c>
      <c r="CO269" s="123">
        <v>5.4302736078577309E-2</v>
      </c>
      <c r="CP269" s="123">
        <v>0.41183999158310991</v>
      </c>
      <c r="CQ269" s="123">
        <v>0.94623081051016955</v>
      </c>
      <c r="CR269" s="123">
        <v>1</v>
      </c>
      <c r="CS269" s="123">
        <v>1</v>
      </c>
      <c r="CT269" s="123">
        <v>1</v>
      </c>
      <c r="CU269" s="123">
        <v>1</v>
      </c>
      <c r="CV269" s="123">
        <v>1</v>
      </c>
      <c r="CW269" s="123">
        <v>1</v>
      </c>
      <c r="CX269" s="123">
        <v>1</v>
      </c>
      <c r="CZ269" s="2">
        <v>2014</v>
      </c>
      <c r="DA269" s="124">
        <v>41850</v>
      </c>
      <c r="DC269" s="125">
        <v>1</v>
      </c>
      <c r="DD269" s="125">
        <v>1</v>
      </c>
      <c r="DE269" s="125">
        <v>1</v>
      </c>
      <c r="DF269" s="125">
        <v>0.98750000000000004</v>
      </c>
      <c r="DG269" s="125">
        <v>0.97499999999999998</v>
      </c>
      <c r="DH269" s="125">
        <v>0.96250000000000002</v>
      </c>
      <c r="DI269" s="125">
        <v>0.95</v>
      </c>
      <c r="DJ269" s="125">
        <v>0.9375</v>
      </c>
      <c r="DK269" s="125">
        <v>0.92500000000000004</v>
      </c>
      <c r="DL269" s="125">
        <v>0.91249999999999998</v>
      </c>
      <c r="DM269" s="125">
        <v>0.9</v>
      </c>
      <c r="DN269" s="125">
        <v>0.88749999999999996</v>
      </c>
      <c r="DO269" s="125">
        <v>0.875</v>
      </c>
      <c r="DP269" s="125">
        <v>0.86250000000000004</v>
      </c>
      <c r="DQ269" s="125">
        <v>0.85</v>
      </c>
      <c r="DR269" s="125">
        <v>0.83750000000000002</v>
      </c>
      <c r="DS269" s="125">
        <v>0.82499999999999996</v>
      </c>
      <c r="DT269" s="125">
        <v>0.8125</v>
      </c>
      <c r="DU269" s="125">
        <v>0.8</v>
      </c>
      <c r="DV269" s="125">
        <v>0.78749999999999998</v>
      </c>
      <c r="DW269" s="125">
        <v>0.77500000000000002</v>
      </c>
      <c r="DX269" s="125">
        <v>0.76249999999999996</v>
      </c>
      <c r="DY269" s="125">
        <v>0.75</v>
      </c>
      <c r="DZ269" s="125">
        <v>0.73750000000000004</v>
      </c>
      <c r="EA269" s="125">
        <v>0.72499999999999998</v>
      </c>
      <c r="EB269" s="125">
        <v>0.71250000000000002</v>
      </c>
      <c r="EC269" s="125">
        <v>0.7</v>
      </c>
      <c r="ED269" s="125">
        <v>0.6875</v>
      </c>
      <c r="EE269" s="125">
        <v>0.67500000000000004</v>
      </c>
      <c r="EF269" s="125">
        <v>0.66249999999999998</v>
      </c>
      <c r="EG269" s="125">
        <v>0.65</v>
      </c>
      <c r="EH269" s="125">
        <v>0.63749999999999996</v>
      </c>
      <c r="EI269" s="125">
        <v>0.625</v>
      </c>
      <c r="EJ269" s="125">
        <v>0.61250000000000004</v>
      </c>
      <c r="EK269" s="125">
        <v>0.6</v>
      </c>
      <c r="EL269" s="125">
        <v>0.58750000000000002</v>
      </c>
      <c r="EM269" s="125">
        <v>0.57499999999999996</v>
      </c>
      <c r="EN269" s="125">
        <v>0.5625</v>
      </c>
      <c r="EO269" s="125">
        <v>0.55000000000000004</v>
      </c>
      <c r="ER269" s="126">
        <v>225311.64797437002</v>
      </c>
      <c r="ES269" s="126">
        <v>1483485.2544702601</v>
      </c>
      <c r="ET269" s="126">
        <v>3700767.1958553302</v>
      </c>
      <c r="EU269" s="126">
        <v>3874816.751439163</v>
      </c>
      <c r="EV269" s="126">
        <v>3825768.438129806</v>
      </c>
      <c r="EW269" s="126">
        <v>3776720.1248204499</v>
      </c>
      <c r="EX269" s="126">
        <v>3727671.8115110928</v>
      </c>
      <c r="EY269" s="126">
        <v>3678623.4982017367</v>
      </c>
      <c r="EZ269" s="126">
        <v>3629575.1848923801</v>
      </c>
      <c r="FA269" s="126">
        <v>3580526.8715830236</v>
      </c>
      <c r="FB269" s="126">
        <v>3531478.5582736675</v>
      </c>
      <c r="FC269" s="126">
        <v>3482430.2449643104</v>
      </c>
      <c r="FD269" s="126">
        <v>3433381.9316549543</v>
      </c>
      <c r="FE269" s="126">
        <v>3384333.6183455978</v>
      </c>
      <c r="FF269" s="126">
        <v>3335285.3050362412</v>
      </c>
      <c r="FG269" s="126">
        <v>3286236.9917268846</v>
      </c>
      <c r="FH269" s="126">
        <v>3237188.678417528</v>
      </c>
      <c r="FI269" s="126">
        <v>3188140.3651081719</v>
      </c>
      <c r="FJ269" s="126">
        <v>3139092.0517988154</v>
      </c>
      <c r="FK269" s="126">
        <v>3090043.7384894588</v>
      </c>
      <c r="FL269" s="126">
        <v>3040995.4251801022</v>
      </c>
      <c r="FM269" s="126">
        <v>2991947.1118707457</v>
      </c>
      <c r="FN269" s="126">
        <v>2942898.7985613896</v>
      </c>
      <c r="FO269" s="126">
        <v>2893850.485252033</v>
      </c>
      <c r="FP269" s="126">
        <v>2844802.1719426764</v>
      </c>
      <c r="FQ269" s="126">
        <v>2795753.8586333198</v>
      </c>
      <c r="FR269" s="126">
        <v>2746705.5453239633</v>
      </c>
      <c r="FS269" s="126">
        <v>2697657.2320146067</v>
      </c>
      <c r="FT269" s="126">
        <v>2648608.9187052506</v>
      </c>
      <c r="FU269" s="126">
        <v>2599560.605395894</v>
      </c>
      <c r="FV269" s="126">
        <v>2550512.2920865375</v>
      </c>
      <c r="FW269" s="126">
        <v>2501463.9787771809</v>
      </c>
      <c r="FX269" s="126">
        <v>2452415.6654678243</v>
      </c>
      <c r="FY269" s="126">
        <v>2403367.3521584682</v>
      </c>
      <c r="FZ269" s="126">
        <v>2354319.0388491112</v>
      </c>
      <c r="GA269" s="126">
        <v>2305270.7255397551</v>
      </c>
      <c r="GB269" s="126">
        <v>2256222.4122303985</v>
      </c>
      <c r="GC269" s="126">
        <v>2207174.0989210419</v>
      </c>
      <c r="GD269" s="126">
        <v>2158125.7856116858</v>
      </c>
    </row>
    <row r="270" spans="3:186">
      <c r="C270" s="120"/>
      <c r="E270" s="118" t="s">
        <v>952</v>
      </c>
      <c r="F270" s="118" t="s">
        <v>953</v>
      </c>
      <c r="G270" s="118" t="s">
        <v>988</v>
      </c>
      <c r="H270" s="118" t="s">
        <v>989</v>
      </c>
      <c r="I270" s="118" t="s">
        <v>990</v>
      </c>
      <c r="J270" s="118">
        <v>120</v>
      </c>
      <c r="K270" s="118" t="s">
        <v>260</v>
      </c>
      <c r="L270" s="118" t="s">
        <v>260</v>
      </c>
      <c r="M270" s="118" t="s">
        <v>321</v>
      </c>
      <c r="N270" s="118" t="s">
        <v>262</v>
      </c>
      <c r="O270" s="119">
        <v>0.52</v>
      </c>
      <c r="P270" s="119">
        <v>180.03204630012399</v>
      </c>
      <c r="Q270" s="119">
        <v>961.97451474466902</v>
      </c>
      <c r="R270" s="119">
        <v>2918.8807260191302</v>
      </c>
      <c r="S270" s="119">
        <v>0</v>
      </c>
      <c r="T270" s="119">
        <v>0</v>
      </c>
      <c r="U270" s="119">
        <v>0</v>
      </c>
      <c r="V270" s="119">
        <v>0</v>
      </c>
      <c r="W270" s="119">
        <v>0</v>
      </c>
      <c r="X270" s="119">
        <v>0</v>
      </c>
      <c r="Y270" s="119">
        <v>0</v>
      </c>
      <c r="Z270" s="119"/>
      <c r="AA270" s="119"/>
      <c r="AB270" s="119"/>
      <c r="AC270" s="119"/>
      <c r="AD270" s="119"/>
      <c r="AE270" s="119"/>
      <c r="AF270" s="119"/>
      <c r="AG270" s="119"/>
      <c r="AH270" s="119"/>
      <c r="AI270" s="119"/>
      <c r="AJ270" s="119"/>
      <c r="AK270" s="119"/>
      <c r="AL270" s="119"/>
      <c r="AM270" s="119"/>
      <c r="AN270" s="119"/>
      <c r="AO270" s="119"/>
      <c r="AP270" s="119"/>
      <c r="AQ270" s="119"/>
      <c r="AR270" s="119"/>
      <c r="AS270" s="119"/>
      <c r="AT270" s="119"/>
      <c r="AU270" s="119"/>
      <c r="AV270" s="119"/>
      <c r="AW270" s="119"/>
      <c r="AX270" s="119"/>
      <c r="AY270" s="119"/>
      <c r="AZ270" s="119"/>
      <c r="BA270" s="119"/>
      <c r="BB270" s="119"/>
      <c r="BD270" s="100">
        <v>4061.4072870639229</v>
      </c>
      <c r="BF270" s="120">
        <v>2</v>
      </c>
      <c r="BH270" s="43">
        <v>0</v>
      </c>
      <c r="BI270" s="43">
        <v>0</v>
      </c>
      <c r="BJ270" s="43">
        <v>0</v>
      </c>
      <c r="BL270" s="43" t="s">
        <v>263</v>
      </c>
      <c r="BM270" s="43">
        <v>0</v>
      </c>
      <c r="BN270" s="121" t="s">
        <v>263</v>
      </c>
      <c r="BP270" s="122">
        <v>1</v>
      </c>
      <c r="BQ270" s="38" t="s">
        <v>111</v>
      </c>
      <c r="BR270" s="96">
        <v>80</v>
      </c>
      <c r="BT270" s="43">
        <v>0</v>
      </c>
      <c r="BU270" s="43">
        <v>0</v>
      </c>
      <c r="BW270" s="38"/>
      <c r="BX270" s="48">
        <v>0</v>
      </c>
      <c r="BY270" s="48">
        <v>0</v>
      </c>
      <c r="BZ270" s="48">
        <v>0</v>
      </c>
      <c r="CA270" s="48">
        <v>0</v>
      </c>
      <c r="CB270" s="48">
        <v>0</v>
      </c>
      <c r="CC270" s="48">
        <v>0</v>
      </c>
      <c r="CD270" s="48">
        <v>0</v>
      </c>
      <c r="CE270" s="48">
        <v>0</v>
      </c>
      <c r="CF270" s="48"/>
      <c r="CG270" s="48"/>
      <c r="CH270" s="48"/>
      <c r="CI270" s="48">
        <v>0</v>
      </c>
      <c r="CJ270" s="48">
        <v>0</v>
      </c>
      <c r="CK270" s="48">
        <v>0</v>
      </c>
      <c r="CL270" s="48"/>
      <c r="CM270" s="48">
        <v>0</v>
      </c>
      <c r="CO270" s="123">
        <v>4.4455538077947582E-2</v>
      </c>
      <c r="CP270" s="123">
        <v>0.28131297362957891</v>
      </c>
      <c r="CQ270" s="123">
        <v>1</v>
      </c>
      <c r="CR270" s="123">
        <v>1</v>
      </c>
      <c r="CS270" s="123">
        <v>1</v>
      </c>
      <c r="CT270" s="123">
        <v>1</v>
      </c>
      <c r="CU270" s="123">
        <v>1</v>
      </c>
      <c r="CV270" s="123">
        <v>1</v>
      </c>
      <c r="CW270" s="123">
        <v>1</v>
      </c>
      <c r="CX270" s="123">
        <v>1</v>
      </c>
      <c r="CZ270" s="2">
        <v>2014</v>
      </c>
      <c r="DA270" s="124">
        <v>41850</v>
      </c>
      <c r="DC270" s="125">
        <v>1</v>
      </c>
      <c r="DD270" s="125">
        <v>1</v>
      </c>
      <c r="DE270" s="125">
        <v>1</v>
      </c>
      <c r="DF270" s="125">
        <v>0.98750000000000004</v>
      </c>
      <c r="DG270" s="125">
        <v>0.97499999999999998</v>
      </c>
      <c r="DH270" s="125">
        <v>0.96250000000000002</v>
      </c>
      <c r="DI270" s="125">
        <v>0.95</v>
      </c>
      <c r="DJ270" s="125">
        <v>0.9375</v>
      </c>
      <c r="DK270" s="125">
        <v>0.92500000000000004</v>
      </c>
      <c r="DL270" s="125">
        <v>0.91249999999999998</v>
      </c>
      <c r="DM270" s="125">
        <v>0.9</v>
      </c>
      <c r="DN270" s="125">
        <v>0.88749999999999996</v>
      </c>
      <c r="DO270" s="125">
        <v>0.875</v>
      </c>
      <c r="DP270" s="125">
        <v>0.86250000000000004</v>
      </c>
      <c r="DQ270" s="125">
        <v>0.85</v>
      </c>
      <c r="DR270" s="125">
        <v>0.83750000000000002</v>
      </c>
      <c r="DS270" s="125">
        <v>0.82499999999999996</v>
      </c>
      <c r="DT270" s="125">
        <v>0.8125</v>
      </c>
      <c r="DU270" s="125">
        <v>0.8</v>
      </c>
      <c r="DV270" s="125">
        <v>0.78749999999999998</v>
      </c>
      <c r="DW270" s="125">
        <v>0.77500000000000002</v>
      </c>
      <c r="DX270" s="125">
        <v>0.76249999999999996</v>
      </c>
      <c r="DY270" s="125">
        <v>0.75</v>
      </c>
      <c r="DZ270" s="125">
        <v>0.73750000000000004</v>
      </c>
      <c r="EA270" s="125">
        <v>0.72499999999999998</v>
      </c>
      <c r="EB270" s="125">
        <v>0.71250000000000002</v>
      </c>
      <c r="EC270" s="125">
        <v>0.7</v>
      </c>
      <c r="ED270" s="125">
        <v>0.6875</v>
      </c>
      <c r="EE270" s="125">
        <v>0.67500000000000004</v>
      </c>
      <c r="EF270" s="125">
        <v>0.66249999999999998</v>
      </c>
      <c r="EG270" s="125">
        <v>0.65</v>
      </c>
      <c r="EH270" s="125">
        <v>0.63749999999999996</v>
      </c>
      <c r="EI270" s="125">
        <v>0.625</v>
      </c>
      <c r="EJ270" s="125">
        <v>0.61250000000000004</v>
      </c>
      <c r="EK270" s="125">
        <v>0.6</v>
      </c>
      <c r="EL270" s="125">
        <v>0.58750000000000002</v>
      </c>
      <c r="EM270" s="125">
        <v>0.57499999999999996</v>
      </c>
      <c r="EN270" s="125">
        <v>0.5625</v>
      </c>
      <c r="EO270" s="125">
        <v>0.55000000000000004</v>
      </c>
      <c r="ER270" s="126">
        <v>180032.046300124</v>
      </c>
      <c r="ES270" s="126">
        <v>961974.51474466897</v>
      </c>
      <c r="ET270" s="126">
        <v>3880855.2407637988</v>
      </c>
      <c r="EU270" s="126">
        <v>3832344.5502542513</v>
      </c>
      <c r="EV270" s="126">
        <v>3783833.8597447039</v>
      </c>
      <c r="EW270" s="126">
        <v>3735323.1692351564</v>
      </c>
      <c r="EX270" s="126">
        <v>3686812.4787256089</v>
      </c>
      <c r="EY270" s="126">
        <v>3638301.7882160614</v>
      </c>
      <c r="EZ270" s="126">
        <v>3589791.0977065139</v>
      </c>
      <c r="FA270" s="126">
        <v>3541280.4071969665</v>
      </c>
      <c r="FB270" s="126">
        <v>3492769.716687419</v>
      </c>
      <c r="FC270" s="126">
        <v>3444259.0261778715</v>
      </c>
      <c r="FD270" s="126">
        <v>3395748.335668324</v>
      </c>
      <c r="FE270" s="126">
        <v>3347237.6451587765</v>
      </c>
      <c r="FF270" s="126">
        <v>3298726.9546492291</v>
      </c>
      <c r="FG270" s="126">
        <v>3250216.2641396816</v>
      </c>
      <c r="FH270" s="126">
        <v>3201705.5736301336</v>
      </c>
      <c r="FI270" s="126">
        <v>3153194.8831205866</v>
      </c>
      <c r="FJ270" s="126">
        <v>3104684.1926110392</v>
      </c>
      <c r="FK270" s="126">
        <v>3056173.5021014917</v>
      </c>
      <c r="FL270" s="126">
        <v>3007662.8115919442</v>
      </c>
      <c r="FM270" s="126">
        <v>2959152.1210823962</v>
      </c>
      <c r="FN270" s="126">
        <v>2910641.4305728492</v>
      </c>
      <c r="FO270" s="126">
        <v>2862130.7400633018</v>
      </c>
      <c r="FP270" s="126">
        <v>2813620.0495537543</v>
      </c>
      <c r="FQ270" s="126">
        <v>2765109.3590442068</v>
      </c>
      <c r="FR270" s="126">
        <v>2716598.6685346588</v>
      </c>
      <c r="FS270" s="126">
        <v>2668087.9780251118</v>
      </c>
      <c r="FT270" s="126">
        <v>2619577.2875155644</v>
      </c>
      <c r="FU270" s="126">
        <v>2571066.5970060164</v>
      </c>
      <c r="FV270" s="126">
        <v>2522555.9064964694</v>
      </c>
      <c r="FW270" s="126">
        <v>2474045.2159869215</v>
      </c>
      <c r="FX270" s="126">
        <v>2425534.5254773744</v>
      </c>
      <c r="FY270" s="126">
        <v>2377023.834967827</v>
      </c>
      <c r="FZ270" s="126">
        <v>2328513.144458279</v>
      </c>
      <c r="GA270" s="126">
        <v>2280002.453948732</v>
      </c>
      <c r="GB270" s="126">
        <v>2231491.7634391841</v>
      </c>
      <c r="GC270" s="126">
        <v>2182981.072929637</v>
      </c>
      <c r="GD270" s="126">
        <v>2134470.3824200896</v>
      </c>
    </row>
    <row r="271" spans="3:186">
      <c r="C271" s="120"/>
      <c r="E271" s="118" t="s">
        <v>952</v>
      </c>
      <c r="F271" s="118" t="s">
        <v>953</v>
      </c>
      <c r="G271" s="118" t="s">
        <v>991</v>
      </c>
      <c r="H271" s="118" t="s">
        <v>992</v>
      </c>
      <c r="I271" s="118" t="s">
        <v>993</v>
      </c>
      <c r="J271" s="118">
        <v>256</v>
      </c>
      <c r="K271" s="118" t="s">
        <v>260</v>
      </c>
      <c r="L271" s="118" t="s">
        <v>260</v>
      </c>
      <c r="M271" s="118" t="s">
        <v>321</v>
      </c>
      <c r="N271" s="118" t="s">
        <v>262</v>
      </c>
      <c r="O271" s="119">
        <v>9950.83</v>
      </c>
      <c r="P271" s="119">
        <v>258.29539892517602</v>
      </c>
      <c r="Q271" s="119">
        <v>0</v>
      </c>
      <c r="R271" s="119">
        <v>0</v>
      </c>
      <c r="S271" s="119">
        <v>0</v>
      </c>
      <c r="T271" s="119">
        <v>0</v>
      </c>
      <c r="U271" s="119">
        <v>0</v>
      </c>
      <c r="V271" s="119">
        <v>0</v>
      </c>
      <c r="W271" s="119">
        <v>0</v>
      </c>
      <c r="X271" s="119">
        <v>0</v>
      </c>
      <c r="Y271" s="119">
        <v>0</v>
      </c>
      <c r="Z271" s="119"/>
      <c r="AA271" s="119"/>
      <c r="AB271" s="119"/>
      <c r="AC271" s="119"/>
      <c r="AD271" s="119"/>
      <c r="AE271" s="119"/>
      <c r="AF271" s="119"/>
      <c r="AG271" s="119"/>
      <c r="AH271" s="119"/>
      <c r="AI271" s="119"/>
      <c r="AJ271" s="119"/>
      <c r="AK271" s="119"/>
      <c r="AL271" s="119"/>
      <c r="AM271" s="119"/>
      <c r="AN271" s="119"/>
      <c r="AO271" s="119"/>
      <c r="AP271" s="119"/>
      <c r="AQ271" s="119"/>
      <c r="AR271" s="119"/>
      <c r="AS271" s="119"/>
      <c r="AT271" s="119"/>
      <c r="AU271" s="119"/>
      <c r="AV271" s="119"/>
      <c r="AW271" s="119"/>
      <c r="AX271" s="119"/>
      <c r="AY271" s="119"/>
      <c r="AZ271" s="119"/>
      <c r="BA271" s="119"/>
      <c r="BB271" s="119"/>
      <c r="BD271" s="100">
        <v>10209.125398925176</v>
      </c>
      <c r="BF271" s="120">
        <v>2</v>
      </c>
      <c r="BH271" s="43">
        <v>10075882.33</v>
      </c>
      <c r="BI271" s="43">
        <v>0</v>
      </c>
      <c r="BJ271" s="43">
        <v>0</v>
      </c>
      <c r="BL271" s="43" t="s">
        <v>263</v>
      </c>
      <c r="BM271" s="43">
        <v>0</v>
      </c>
      <c r="BN271" s="121" t="s">
        <v>263</v>
      </c>
      <c r="BP271" s="122">
        <v>1</v>
      </c>
      <c r="BQ271" s="38" t="s">
        <v>111</v>
      </c>
      <c r="BR271" s="96">
        <v>80</v>
      </c>
      <c r="BT271" s="43">
        <v>0</v>
      </c>
      <c r="BU271" s="43">
        <v>0</v>
      </c>
      <c r="BW271" s="38"/>
      <c r="BX271" s="48">
        <v>0</v>
      </c>
      <c r="BY271" s="48">
        <v>0</v>
      </c>
      <c r="BZ271" s="48">
        <v>0</v>
      </c>
      <c r="CA271" s="48">
        <v>0</v>
      </c>
      <c r="CB271" s="48">
        <v>0</v>
      </c>
      <c r="CC271" s="48">
        <v>0</v>
      </c>
      <c r="CD271" s="48">
        <v>0</v>
      </c>
      <c r="CE271" s="48">
        <v>0</v>
      </c>
      <c r="CF271" s="48"/>
      <c r="CG271" s="48"/>
      <c r="CH271" s="48"/>
      <c r="CI271" s="48">
        <v>0</v>
      </c>
      <c r="CJ271" s="48">
        <v>0</v>
      </c>
      <c r="CK271" s="48">
        <v>0</v>
      </c>
      <c r="CL271" s="48"/>
      <c r="CM271" s="48">
        <v>0</v>
      </c>
      <c r="CO271" s="123">
        <v>1</v>
      </c>
      <c r="CP271" s="123">
        <v>1</v>
      </c>
      <c r="CQ271" s="123">
        <v>1</v>
      </c>
      <c r="CR271" s="123">
        <v>1</v>
      </c>
      <c r="CS271" s="123">
        <v>1</v>
      </c>
      <c r="CT271" s="123">
        <v>1</v>
      </c>
      <c r="CU271" s="123">
        <v>1</v>
      </c>
      <c r="CV271" s="123">
        <v>1</v>
      </c>
      <c r="CW271" s="123">
        <v>1</v>
      </c>
      <c r="CX271" s="123">
        <v>1</v>
      </c>
      <c r="CZ271" s="2">
        <v>2012</v>
      </c>
      <c r="DA271" s="124">
        <v>41120</v>
      </c>
      <c r="DC271" s="125">
        <v>1</v>
      </c>
      <c r="DD271" s="125">
        <v>0.98750000000000004</v>
      </c>
      <c r="DE271" s="125">
        <v>0.97499999999999998</v>
      </c>
      <c r="DF271" s="125">
        <v>0.96250000000000002</v>
      </c>
      <c r="DG271" s="125">
        <v>0.95</v>
      </c>
      <c r="DH271" s="125">
        <v>0.9375</v>
      </c>
      <c r="DI271" s="125">
        <v>0.92500000000000004</v>
      </c>
      <c r="DJ271" s="125">
        <v>0.91249999999999998</v>
      </c>
      <c r="DK271" s="125">
        <v>0.9</v>
      </c>
      <c r="DL271" s="125">
        <v>0.88749999999999996</v>
      </c>
      <c r="DM271" s="125">
        <v>0.875</v>
      </c>
      <c r="DN271" s="125">
        <v>0.86250000000000004</v>
      </c>
      <c r="DO271" s="125">
        <v>0.85</v>
      </c>
      <c r="DP271" s="125">
        <v>0.83750000000000002</v>
      </c>
      <c r="DQ271" s="125">
        <v>0.82499999999999996</v>
      </c>
      <c r="DR271" s="125">
        <v>0.8125</v>
      </c>
      <c r="DS271" s="125">
        <v>0.8</v>
      </c>
      <c r="DT271" s="125">
        <v>0.78749999999999998</v>
      </c>
      <c r="DU271" s="125">
        <v>0.77500000000000002</v>
      </c>
      <c r="DV271" s="125">
        <v>0.76249999999999996</v>
      </c>
      <c r="DW271" s="125">
        <v>0.75</v>
      </c>
      <c r="DX271" s="125">
        <v>0.73750000000000004</v>
      </c>
      <c r="DY271" s="125">
        <v>0.72499999999999998</v>
      </c>
      <c r="DZ271" s="125">
        <v>0.71250000000000002</v>
      </c>
      <c r="EA271" s="125">
        <v>0.7</v>
      </c>
      <c r="EB271" s="125">
        <v>0.6875</v>
      </c>
      <c r="EC271" s="125">
        <v>0.67500000000000004</v>
      </c>
      <c r="ED271" s="125">
        <v>0.66249999999999998</v>
      </c>
      <c r="EE271" s="125">
        <v>0.65</v>
      </c>
      <c r="EF271" s="125">
        <v>0.63749999999999996</v>
      </c>
      <c r="EG271" s="125">
        <v>0.625</v>
      </c>
      <c r="EH271" s="125">
        <v>0.61250000000000004</v>
      </c>
      <c r="EI271" s="125">
        <v>0.6</v>
      </c>
      <c r="EJ271" s="125">
        <v>0.58750000000000002</v>
      </c>
      <c r="EK271" s="125">
        <v>0.57499999999999996</v>
      </c>
      <c r="EL271" s="125">
        <v>0.5625</v>
      </c>
      <c r="EM271" s="125">
        <v>0.55000000000000004</v>
      </c>
      <c r="EN271" s="125">
        <v>0.53749999999999998</v>
      </c>
      <c r="EO271" s="125">
        <v>0.52500000000000002</v>
      </c>
      <c r="ER271" s="126">
        <v>10334177.728925176</v>
      </c>
      <c r="ES271" s="126">
        <v>9949933.8008750007</v>
      </c>
      <c r="ET271" s="126">
        <v>9823985.2717499994</v>
      </c>
      <c r="EU271" s="126">
        <v>9698036.742625</v>
      </c>
      <c r="EV271" s="126">
        <v>9572088.2135000005</v>
      </c>
      <c r="EW271" s="126">
        <v>9446139.6843749993</v>
      </c>
      <c r="EX271" s="126">
        <v>9320191.1552499998</v>
      </c>
      <c r="EY271" s="126">
        <v>9194242.6261250004</v>
      </c>
      <c r="EZ271" s="126">
        <v>9068294.097000001</v>
      </c>
      <c r="FA271" s="126">
        <v>8942345.5678749997</v>
      </c>
      <c r="FB271" s="126">
        <v>8816397.0387500003</v>
      </c>
      <c r="FC271" s="126">
        <v>8690448.5096250009</v>
      </c>
      <c r="FD271" s="126">
        <v>8564499.9804999996</v>
      </c>
      <c r="FE271" s="126">
        <v>8438551.4513750002</v>
      </c>
      <c r="FF271" s="126">
        <v>8312602.9222499998</v>
      </c>
      <c r="FG271" s="126">
        <v>8186654.3931250004</v>
      </c>
      <c r="FH271" s="126">
        <v>8060705.8640000001</v>
      </c>
      <c r="FI271" s="126">
        <v>7934757.3348749997</v>
      </c>
      <c r="FJ271" s="126">
        <v>7808808.8057500003</v>
      </c>
      <c r="FK271" s="126">
        <v>7682860.2766249999</v>
      </c>
      <c r="FL271" s="126">
        <v>7556911.7475000005</v>
      </c>
      <c r="FM271" s="126">
        <v>7430963.2183750002</v>
      </c>
      <c r="FN271" s="126">
        <v>7305014.6892499998</v>
      </c>
      <c r="FO271" s="126">
        <v>7179066.1601250004</v>
      </c>
      <c r="FP271" s="126">
        <v>7053117.6310000001</v>
      </c>
      <c r="FQ271" s="126">
        <v>6927169.1018749997</v>
      </c>
      <c r="FR271" s="126">
        <v>6801220.5727500003</v>
      </c>
      <c r="FS271" s="126">
        <v>6675272.0436249999</v>
      </c>
      <c r="FT271" s="126">
        <v>6549323.5145000005</v>
      </c>
      <c r="FU271" s="126">
        <v>6423374.9853749992</v>
      </c>
      <c r="FV271" s="126">
        <v>6297426.4562499998</v>
      </c>
      <c r="FW271" s="126">
        <v>6171477.9271250004</v>
      </c>
      <c r="FX271" s="126">
        <v>6045529.398</v>
      </c>
      <c r="FY271" s="126">
        <v>5919580.8688750006</v>
      </c>
      <c r="FZ271" s="126">
        <v>5793632.3397499993</v>
      </c>
      <c r="GA271" s="126">
        <v>5667683.8106249999</v>
      </c>
      <c r="GB271" s="126">
        <v>5541735.2815000005</v>
      </c>
      <c r="GC271" s="126">
        <v>5415786.7523750002</v>
      </c>
      <c r="GD271" s="126">
        <v>5289838.2232499998</v>
      </c>
    </row>
    <row r="272" spans="3:186">
      <c r="C272" s="120"/>
      <c r="E272" s="118" t="s">
        <v>952</v>
      </c>
      <c r="F272" s="118" t="s">
        <v>953</v>
      </c>
      <c r="G272" s="118" t="s">
        <v>994</v>
      </c>
      <c r="H272" s="118" t="s">
        <v>995</v>
      </c>
      <c r="I272" s="118" t="s">
        <v>994</v>
      </c>
      <c r="J272" s="118">
        <v>0</v>
      </c>
      <c r="K272" s="118" t="s">
        <v>260</v>
      </c>
      <c r="L272" s="118" t="s">
        <v>260</v>
      </c>
      <c r="M272" s="118" t="s">
        <v>321</v>
      </c>
      <c r="N272" s="118" t="s">
        <v>521</v>
      </c>
      <c r="O272" s="119">
        <v>0</v>
      </c>
      <c r="P272" s="119">
        <v>0</v>
      </c>
      <c r="Q272" s="119">
        <v>266.44137695569401</v>
      </c>
      <c r="R272" s="119">
        <v>0</v>
      </c>
      <c r="S272" s="119">
        <v>0</v>
      </c>
      <c r="T272" s="119">
        <v>0</v>
      </c>
      <c r="U272" s="119">
        <v>0</v>
      </c>
      <c r="V272" s="119">
        <v>0</v>
      </c>
      <c r="W272" s="119">
        <v>0</v>
      </c>
      <c r="X272" s="119">
        <v>0</v>
      </c>
      <c r="Y272" s="119">
        <v>0</v>
      </c>
      <c r="Z272" s="119"/>
      <c r="AA272" s="119"/>
      <c r="AB272" s="119"/>
      <c r="AC272" s="119"/>
      <c r="AD272" s="119"/>
      <c r="AE272" s="119"/>
      <c r="AF272" s="119"/>
      <c r="AG272" s="119"/>
      <c r="AH272" s="119"/>
      <c r="AI272" s="119"/>
      <c r="AJ272" s="119"/>
      <c r="AK272" s="119"/>
      <c r="AL272" s="119"/>
      <c r="AM272" s="119"/>
      <c r="AN272" s="119"/>
      <c r="AO272" s="119"/>
      <c r="AP272" s="119"/>
      <c r="AQ272" s="119"/>
      <c r="AR272" s="119"/>
      <c r="AS272" s="119"/>
      <c r="AT272" s="119"/>
      <c r="AU272" s="119"/>
      <c r="AV272" s="119"/>
      <c r="AW272" s="119"/>
      <c r="AX272" s="119"/>
      <c r="AY272" s="119"/>
      <c r="AZ272" s="119"/>
      <c r="BA272" s="119"/>
      <c r="BB272" s="119"/>
      <c r="BD272" s="100">
        <v>266.44137695569401</v>
      </c>
      <c r="BF272" s="120">
        <v>2</v>
      </c>
      <c r="BH272" s="43">
        <v>0</v>
      </c>
      <c r="BI272" s="43">
        <v>0</v>
      </c>
      <c r="BJ272" s="43">
        <v>0</v>
      </c>
      <c r="BL272" s="43" t="s">
        <v>263</v>
      </c>
      <c r="BM272" s="43">
        <v>0</v>
      </c>
      <c r="BN272" s="121" t="s">
        <v>263</v>
      </c>
      <c r="BP272" s="122">
        <v>1</v>
      </c>
      <c r="BQ272" s="38" t="s">
        <v>111</v>
      </c>
      <c r="BR272" s="96">
        <v>80</v>
      </c>
      <c r="BT272" s="43">
        <v>0</v>
      </c>
      <c r="BU272" s="43">
        <v>0</v>
      </c>
      <c r="BW272" s="38"/>
      <c r="BX272" s="48">
        <v>0</v>
      </c>
      <c r="BY272" s="48">
        <v>0</v>
      </c>
      <c r="BZ272" s="48">
        <v>0</v>
      </c>
      <c r="CA272" s="48">
        <v>0</v>
      </c>
      <c r="CB272" s="48">
        <v>0</v>
      </c>
      <c r="CC272" s="48">
        <v>0</v>
      </c>
      <c r="CD272" s="48">
        <v>0</v>
      </c>
      <c r="CE272" s="48">
        <v>0</v>
      </c>
      <c r="CF272" s="48"/>
      <c r="CG272" s="48"/>
      <c r="CH272" s="48"/>
      <c r="CI272" s="48">
        <v>0</v>
      </c>
      <c r="CJ272" s="48">
        <v>0</v>
      </c>
      <c r="CK272" s="48">
        <v>0</v>
      </c>
      <c r="CL272" s="48"/>
      <c r="CM272" s="48">
        <v>0</v>
      </c>
      <c r="CO272" s="123">
        <v>0</v>
      </c>
      <c r="CP272" s="123">
        <v>1</v>
      </c>
      <c r="CQ272" s="123">
        <v>1</v>
      </c>
      <c r="CR272" s="123">
        <v>1</v>
      </c>
      <c r="CS272" s="123">
        <v>1</v>
      </c>
      <c r="CT272" s="123">
        <v>1</v>
      </c>
      <c r="CU272" s="123">
        <v>1</v>
      </c>
      <c r="CV272" s="123">
        <v>1</v>
      </c>
      <c r="CW272" s="123">
        <v>1</v>
      </c>
      <c r="CX272" s="123">
        <v>1</v>
      </c>
      <c r="CZ272" s="2">
        <v>2013</v>
      </c>
      <c r="DA272" s="124">
        <v>41485</v>
      </c>
      <c r="DC272" s="125">
        <v>1</v>
      </c>
      <c r="DD272" s="125">
        <v>1</v>
      </c>
      <c r="DE272" s="125">
        <v>0.98750000000000004</v>
      </c>
      <c r="DF272" s="125">
        <v>0.97499999999999998</v>
      </c>
      <c r="DG272" s="125">
        <v>0.96250000000000002</v>
      </c>
      <c r="DH272" s="125">
        <v>0.95</v>
      </c>
      <c r="DI272" s="125">
        <v>0.9375</v>
      </c>
      <c r="DJ272" s="125">
        <v>0.92500000000000004</v>
      </c>
      <c r="DK272" s="125">
        <v>0.91249999999999998</v>
      </c>
      <c r="DL272" s="125">
        <v>0.9</v>
      </c>
      <c r="DM272" s="125">
        <v>0.88749999999999996</v>
      </c>
      <c r="DN272" s="125">
        <v>0.875</v>
      </c>
      <c r="DO272" s="125">
        <v>0.86250000000000004</v>
      </c>
      <c r="DP272" s="125">
        <v>0.85</v>
      </c>
      <c r="DQ272" s="125">
        <v>0.83750000000000002</v>
      </c>
      <c r="DR272" s="125">
        <v>0.82499999999999996</v>
      </c>
      <c r="DS272" s="125">
        <v>0.8125</v>
      </c>
      <c r="DT272" s="125">
        <v>0.8</v>
      </c>
      <c r="DU272" s="125">
        <v>0.78749999999999998</v>
      </c>
      <c r="DV272" s="125">
        <v>0.77500000000000002</v>
      </c>
      <c r="DW272" s="125">
        <v>0.76249999999999996</v>
      </c>
      <c r="DX272" s="125">
        <v>0.75</v>
      </c>
      <c r="DY272" s="125">
        <v>0.73750000000000004</v>
      </c>
      <c r="DZ272" s="125">
        <v>0.72499999999999998</v>
      </c>
      <c r="EA272" s="125">
        <v>0.71250000000000002</v>
      </c>
      <c r="EB272" s="125">
        <v>0.7</v>
      </c>
      <c r="EC272" s="125">
        <v>0.6875</v>
      </c>
      <c r="ED272" s="125">
        <v>0.67500000000000004</v>
      </c>
      <c r="EE272" s="125">
        <v>0.66249999999999998</v>
      </c>
      <c r="EF272" s="125">
        <v>0.65</v>
      </c>
      <c r="EG272" s="125">
        <v>0.63749999999999996</v>
      </c>
      <c r="EH272" s="125">
        <v>0.625</v>
      </c>
      <c r="EI272" s="125">
        <v>0.61250000000000004</v>
      </c>
      <c r="EJ272" s="125">
        <v>0.6</v>
      </c>
      <c r="EK272" s="125">
        <v>0.58750000000000002</v>
      </c>
      <c r="EL272" s="125">
        <v>0.57499999999999996</v>
      </c>
      <c r="EM272" s="125">
        <v>0.5625</v>
      </c>
      <c r="EN272" s="125">
        <v>0.55000000000000004</v>
      </c>
      <c r="EO272" s="125">
        <v>0.53749999999999998</v>
      </c>
      <c r="ER272" s="126">
        <v>0</v>
      </c>
      <c r="ES272" s="126">
        <v>266441.376955694</v>
      </c>
      <c r="ET272" s="126">
        <v>263110.85974374786</v>
      </c>
      <c r="EU272" s="126">
        <v>259780.34253180164</v>
      </c>
      <c r="EV272" s="126">
        <v>256449.82531985547</v>
      </c>
      <c r="EW272" s="126">
        <v>253119.30810790928</v>
      </c>
      <c r="EX272" s="126">
        <v>249788.79089596312</v>
      </c>
      <c r="EY272" s="126">
        <v>246458.27368401695</v>
      </c>
      <c r="EZ272" s="126">
        <v>243127.75647207076</v>
      </c>
      <c r="FA272" s="126">
        <v>239797.2392601246</v>
      </c>
      <c r="FB272" s="126">
        <v>236466.7220481784</v>
      </c>
      <c r="FC272" s="126">
        <v>233136.20483623224</v>
      </c>
      <c r="FD272" s="126">
        <v>229805.68762428607</v>
      </c>
      <c r="FE272" s="126">
        <v>226475.17041233988</v>
      </c>
      <c r="FF272" s="126">
        <v>223144.65320039372</v>
      </c>
      <c r="FG272" s="126">
        <v>219814.13598844752</v>
      </c>
      <c r="FH272" s="126">
        <v>216483.61877650136</v>
      </c>
      <c r="FI272" s="126">
        <v>213153.1015645552</v>
      </c>
      <c r="FJ272" s="126">
        <v>209822.584352609</v>
      </c>
      <c r="FK272" s="126">
        <v>206492.06714066284</v>
      </c>
      <c r="FL272" s="126">
        <v>203161.54992871665</v>
      </c>
      <c r="FM272" s="126">
        <v>199831.03271677048</v>
      </c>
      <c r="FN272" s="126">
        <v>196500.51550482435</v>
      </c>
      <c r="FO272" s="126">
        <v>193169.99829287815</v>
      </c>
      <c r="FP272" s="126">
        <v>189839.48108093199</v>
      </c>
      <c r="FQ272" s="126">
        <v>186508.9638689858</v>
      </c>
      <c r="FR272" s="126">
        <v>183178.44665703963</v>
      </c>
      <c r="FS272" s="126">
        <v>179847.92944509347</v>
      </c>
      <c r="FT272" s="126">
        <v>176517.41223314728</v>
      </c>
      <c r="FU272" s="126">
        <v>173186.89502120111</v>
      </c>
      <c r="FV272" s="126">
        <v>169856.37780925492</v>
      </c>
      <c r="FW272" s="126">
        <v>166525.86059730875</v>
      </c>
      <c r="FX272" s="126">
        <v>163195.34338536259</v>
      </c>
      <c r="FY272" s="126">
        <v>159864.8261734164</v>
      </c>
      <c r="FZ272" s="126">
        <v>156534.30896147023</v>
      </c>
      <c r="GA272" s="126">
        <v>153203.79174952404</v>
      </c>
      <c r="GB272" s="126">
        <v>149873.27453757788</v>
      </c>
      <c r="GC272" s="126">
        <v>146542.75732563171</v>
      </c>
      <c r="GD272" s="126">
        <v>143212.24011368552</v>
      </c>
    </row>
    <row r="273" spans="3:186">
      <c r="C273" s="120"/>
      <c r="E273" s="118" t="s">
        <v>952</v>
      </c>
      <c r="F273" s="118" t="s">
        <v>953</v>
      </c>
      <c r="G273" s="118" t="s">
        <v>996</v>
      </c>
      <c r="H273" s="118" t="s">
        <v>997</v>
      </c>
      <c r="I273" s="118" t="s">
        <v>998</v>
      </c>
      <c r="J273" s="118">
        <v>168</v>
      </c>
      <c r="K273" s="118" t="s">
        <v>269</v>
      </c>
      <c r="L273" s="118" t="s">
        <v>269</v>
      </c>
      <c r="M273" s="118" t="s">
        <v>321</v>
      </c>
      <c r="N273" s="118" t="s">
        <v>262</v>
      </c>
      <c r="O273" s="119">
        <v>138.07</v>
      </c>
      <c r="P273" s="119">
        <v>97.926238114923507</v>
      </c>
      <c r="Q273" s="119">
        <v>423.70632335770898</v>
      </c>
      <c r="R273" s="119">
        <v>454.16990491938799</v>
      </c>
      <c r="S273" s="119">
        <v>6881.09226953286</v>
      </c>
      <c r="T273" s="119">
        <v>0</v>
      </c>
      <c r="U273" s="119">
        <v>0</v>
      </c>
      <c r="V273" s="119">
        <v>0</v>
      </c>
      <c r="W273" s="119">
        <v>0</v>
      </c>
      <c r="X273" s="119">
        <v>0</v>
      </c>
      <c r="Y273" s="119">
        <v>0</v>
      </c>
      <c r="Z273" s="119"/>
      <c r="AA273" s="119"/>
      <c r="AB273" s="119"/>
      <c r="AC273" s="119"/>
      <c r="AD273" s="119"/>
      <c r="AE273" s="119"/>
      <c r="AF273" s="119"/>
      <c r="AG273" s="119"/>
      <c r="AH273" s="119"/>
      <c r="AI273" s="119"/>
      <c r="AJ273" s="119"/>
      <c r="AK273" s="119"/>
      <c r="AL273" s="119"/>
      <c r="AM273" s="119"/>
      <c r="AN273" s="119"/>
      <c r="AO273" s="119"/>
      <c r="AP273" s="119"/>
      <c r="AQ273" s="119"/>
      <c r="AR273" s="119"/>
      <c r="AS273" s="119"/>
      <c r="AT273" s="119"/>
      <c r="AU273" s="119"/>
      <c r="AV273" s="119"/>
      <c r="AW273" s="119"/>
      <c r="AX273" s="119"/>
      <c r="AY273" s="119"/>
      <c r="AZ273" s="119"/>
      <c r="BA273" s="119"/>
      <c r="BB273" s="119"/>
      <c r="BD273" s="100">
        <v>7994.9647359248802</v>
      </c>
      <c r="BF273" s="120">
        <v>2</v>
      </c>
      <c r="BH273" s="43">
        <v>627983.56999999995</v>
      </c>
      <c r="BI273" s="43">
        <v>0</v>
      </c>
      <c r="BJ273" s="43">
        <v>0</v>
      </c>
      <c r="BL273" s="43" t="s">
        <v>263</v>
      </c>
      <c r="BM273" s="43">
        <v>0</v>
      </c>
      <c r="BN273" s="121" t="s">
        <v>263</v>
      </c>
      <c r="BP273" s="122">
        <v>1</v>
      </c>
      <c r="BQ273" s="38" t="s">
        <v>111</v>
      </c>
      <c r="BR273" s="96">
        <v>80</v>
      </c>
      <c r="BT273" s="43">
        <v>0</v>
      </c>
      <c r="BU273" s="43">
        <v>0</v>
      </c>
      <c r="BW273" s="38"/>
      <c r="BX273" s="48">
        <v>0</v>
      </c>
      <c r="BY273" s="48">
        <v>0</v>
      </c>
      <c r="BZ273" s="48">
        <v>0</v>
      </c>
      <c r="CA273" s="48">
        <v>0</v>
      </c>
      <c r="CB273" s="48">
        <v>0</v>
      </c>
      <c r="CC273" s="48">
        <v>0</v>
      </c>
      <c r="CD273" s="48">
        <v>0</v>
      </c>
      <c r="CE273" s="48">
        <v>0</v>
      </c>
      <c r="CF273" s="48"/>
      <c r="CG273" s="48"/>
      <c r="CH273" s="48"/>
      <c r="CI273" s="48">
        <v>0</v>
      </c>
      <c r="CJ273" s="48">
        <v>0</v>
      </c>
      <c r="CK273" s="48">
        <v>0</v>
      </c>
      <c r="CL273" s="48"/>
      <c r="CM273" s="48">
        <v>0</v>
      </c>
      <c r="CO273" s="123">
        <v>2.9518108698402257E-2</v>
      </c>
      <c r="CP273" s="123">
        <v>8.25147556321668E-2</v>
      </c>
      <c r="CQ273" s="123">
        <v>0.1393217485234054</v>
      </c>
      <c r="CR273" s="123">
        <v>1</v>
      </c>
      <c r="CS273" s="123">
        <v>1</v>
      </c>
      <c r="CT273" s="123">
        <v>1</v>
      </c>
      <c r="CU273" s="123">
        <v>1</v>
      </c>
      <c r="CV273" s="123">
        <v>1</v>
      </c>
      <c r="CW273" s="123">
        <v>1</v>
      </c>
      <c r="CX273" s="123">
        <v>1</v>
      </c>
      <c r="CZ273" s="2">
        <v>2015</v>
      </c>
      <c r="DA273" s="124">
        <v>42215</v>
      </c>
      <c r="DC273" s="125">
        <v>1</v>
      </c>
      <c r="DD273" s="125">
        <v>1</v>
      </c>
      <c r="DE273" s="125">
        <v>1</v>
      </c>
      <c r="DF273" s="125">
        <v>1</v>
      </c>
      <c r="DG273" s="125">
        <v>0.98750000000000004</v>
      </c>
      <c r="DH273" s="125">
        <v>0.97499999999999998</v>
      </c>
      <c r="DI273" s="125">
        <v>0.96250000000000002</v>
      </c>
      <c r="DJ273" s="125">
        <v>0.95</v>
      </c>
      <c r="DK273" s="125">
        <v>0.9375</v>
      </c>
      <c r="DL273" s="125">
        <v>0.92500000000000004</v>
      </c>
      <c r="DM273" s="125">
        <v>0.91249999999999998</v>
      </c>
      <c r="DN273" s="125">
        <v>0.9</v>
      </c>
      <c r="DO273" s="125">
        <v>0.88749999999999996</v>
      </c>
      <c r="DP273" s="125">
        <v>0.875</v>
      </c>
      <c r="DQ273" s="125">
        <v>0.86250000000000004</v>
      </c>
      <c r="DR273" s="125">
        <v>0.85</v>
      </c>
      <c r="DS273" s="125">
        <v>0.83750000000000002</v>
      </c>
      <c r="DT273" s="125">
        <v>0.82499999999999996</v>
      </c>
      <c r="DU273" s="125">
        <v>0.8125</v>
      </c>
      <c r="DV273" s="125">
        <v>0.8</v>
      </c>
      <c r="DW273" s="125">
        <v>0.78749999999999998</v>
      </c>
      <c r="DX273" s="125">
        <v>0.77500000000000002</v>
      </c>
      <c r="DY273" s="125">
        <v>0.76249999999999996</v>
      </c>
      <c r="DZ273" s="125">
        <v>0.75</v>
      </c>
      <c r="EA273" s="125">
        <v>0.73750000000000004</v>
      </c>
      <c r="EB273" s="125">
        <v>0.72499999999999998</v>
      </c>
      <c r="EC273" s="125">
        <v>0.71250000000000002</v>
      </c>
      <c r="ED273" s="125">
        <v>0.7</v>
      </c>
      <c r="EE273" s="125">
        <v>0.6875</v>
      </c>
      <c r="EF273" s="125">
        <v>0.67500000000000004</v>
      </c>
      <c r="EG273" s="125">
        <v>0.66249999999999998</v>
      </c>
      <c r="EH273" s="125">
        <v>0.65</v>
      </c>
      <c r="EI273" s="125">
        <v>0.63749999999999996</v>
      </c>
      <c r="EJ273" s="125">
        <v>0.625</v>
      </c>
      <c r="EK273" s="125">
        <v>0.61250000000000004</v>
      </c>
      <c r="EL273" s="125">
        <v>0.6</v>
      </c>
      <c r="EM273" s="125">
        <v>0.58750000000000002</v>
      </c>
      <c r="EN273" s="125">
        <v>0.57499999999999996</v>
      </c>
      <c r="EO273" s="125">
        <v>0.5625</v>
      </c>
      <c r="ER273" s="126">
        <v>725909.80811492342</v>
      </c>
      <c r="ES273" s="126">
        <v>1051689.8933577091</v>
      </c>
      <c r="ET273" s="126">
        <v>1505859.7982770968</v>
      </c>
      <c r="EU273" s="126">
        <v>8386952.0678099571</v>
      </c>
      <c r="EV273" s="126">
        <v>8282115.166962333</v>
      </c>
      <c r="EW273" s="126">
        <v>8177278.266114708</v>
      </c>
      <c r="EX273" s="126">
        <v>8072441.365267084</v>
      </c>
      <c r="EY273" s="126">
        <v>7967604.464419459</v>
      </c>
      <c r="EZ273" s="126">
        <v>7862767.5635718349</v>
      </c>
      <c r="FA273" s="126">
        <v>7757930.6627242109</v>
      </c>
      <c r="FB273" s="126">
        <v>7653093.7618765859</v>
      </c>
      <c r="FC273" s="126">
        <v>7548256.8610289618</v>
      </c>
      <c r="FD273" s="126">
        <v>7443419.9601813368</v>
      </c>
      <c r="FE273" s="126">
        <v>7338583.0593337128</v>
      </c>
      <c r="FF273" s="126">
        <v>7233746.1584860887</v>
      </c>
      <c r="FG273" s="126">
        <v>7128909.2576384638</v>
      </c>
      <c r="FH273" s="126">
        <v>7024072.3567908397</v>
      </c>
      <c r="FI273" s="126">
        <v>6919235.4559432138</v>
      </c>
      <c r="FJ273" s="126">
        <v>6814398.5550955897</v>
      </c>
      <c r="FK273" s="126">
        <v>6709561.6542479657</v>
      </c>
      <c r="FL273" s="126">
        <v>6604724.7534003407</v>
      </c>
      <c r="FM273" s="126">
        <v>6499887.8525527166</v>
      </c>
      <c r="FN273" s="126">
        <v>6395050.9517050916</v>
      </c>
      <c r="FO273" s="126">
        <v>6290214.0508574676</v>
      </c>
      <c r="FP273" s="126">
        <v>6185377.1500098435</v>
      </c>
      <c r="FQ273" s="126">
        <v>6080540.2491622185</v>
      </c>
      <c r="FR273" s="126">
        <v>5975703.3483145945</v>
      </c>
      <c r="FS273" s="126">
        <v>5870866.4474669695</v>
      </c>
      <c r="FT273" s="126">
        <v>5766029.5466193454</v>
      </c>
      <c r="FU273" s="126">
        <v>5661192.6457717214</v>
      </c>
      <c r="FV273" s="126">
        <v>5556355.7449240964</v>
      </c>
      <c r="FW273" s="126">
        <v>5451518.8440764723</v>
      </c>
      <c r="FX273" s="126">
        <v>5346681.9432288473</v>
      </c>
      <c r="FY273" s="126">
        <v>5241845.0423812233</v>
      </c>
      <c r="FZ273" s="126">
        <v>5137008.1415335992</v>
      </c>
      <c r="GA273" s="126">
        <v>5032171.2406859742</v>
      </c>
      <c r="GB273" s="126">
        <v>4927334.3398383502</v>
      </c>
      <c r="GC273" s="126">
        <v>4822497.4389907252</v>
      </c>
      <c r="GD273" s="126">
        <v>4717660.5381431011</v>
      </c>
    </row>
    <row r="274" spans="3:186">
      <c r="C274" s="120"/>
      <c r="E274" s="118" t="s">
        <v>952</v>
      </c>
      <c r="F274" s="118" t="s">
        <v>953</v>
      </c>
      <c r="G274" s="118" t="s">
        <v>999</v>
      </c>
      <c r="H274" s="118" t="s">
        <v>1000</v>
      </c>
      <c r="I274" s="118" t="s">
        <v>1001</v>
      </c>
      <c r="J274" s="118">
        <v>138</v>
      </c>
      <c r="K274" s="118" t="s">
        <v>260</v>
      </c>
      <c r="L274" s="118" t="s">
        <v>260</v>
      </c>
      <c r="M274" s="118" t="s">
        <v>321</v>
      </c>
      <c r="N274" s="118" t="s">
        <v>262</v>
      </c>
      <c r="O274" s="119">
        <v>74.33</v>
      </c>
      <c r="P274" s="119">
        <v>548.15178379495705</v>
      </c>
      <c r="Q274" s="119">
        <v>74.675155730043599</v>
      </c>
      <c r="R274" s="119">
        <v>0</v>
      </c>
      <c r="S274" s="119">
        <v>0</v>
      </c>
      <c r="T274" s="119">
        <v>0</v>
      </c>
      <c r="U274" s="119">
        <v>0</v>
      </c>
      <c r="V274" s="119">
        <v>0</v>
      </c>
      <c r="W274" s="119">
        <v>0</v>
      </c>
      <c r="X274" s="119">
        <v>0</v>
      </c>
      <c r="Y274" s="119">
        <v>0</v>
      </c>
      <c r="Z274" s="119"/>
      <c r="AA274" s="119"/>
      <c r="AB274" s="119"/>
      <c r="AC274" s="119"/>
      <c r="AD274" s="119"/>
      <c r="AE274" s="119"/>
      <c r="AF274" s="119"/>
      <c r="AG274" s="119"/>
      <c r="AH274" s="119"/>
      <c r="AI274" s="119"/>
      <c r="AJ274" s="119"/>
      <c r="AK274" s="119"/>
      <c r="AL274" s="119"/>
      <c r="AM274" s="119"/>
      <c r="AN274" s="119"/>
      <c r="AO274" s="119"/>
      <c r="AP274" s="119"/>
      <c r="AQ274" s="119"/>
      <c r="AR274" s="119"/>
      <c r="AS274" s="119"/>
      <c r="AT274" s="119"/>
      <c r="AU274" s="119"/>
      <c r="AV274" s="119"/>
      <c r="AW274" s="119"/>
      <c r="AX274" s="119"/>
      <c r="AY274" s="119"/>
      <c r="AZ274" s="119"/>
      <c r="BA274" s="119"/>
      <c r="BB274" s="119"/>
      <c r="BD274" s="100">
        <v>697.15693952500067</v>
      </c>
      <c r="BF274" s="120">
        <v>2</v>
      </c>
      <c r="BH274" s="43">
        <v>598872.87</v>
      </c>
      <c r="BI274" s="43">
        <v>0</v>
      </c>
      <c r="BJ274" s="43">
        <v>0</v>
      </c>
      <c r="BL274" s="43" t="s">
        <v>263</v>
      </c>
      <c r="BM274" s="43">
        <v>0</v>
      </c>
      <c r="BN274" s="121" t="s">
        <v>263</v>
      </c>
      <c r="BP274" s="122">
        <v>1</v>
      </c>
      <c r="BQ274" s="38" t="s">
        <v>111</v>
      </c>
      <c r="BR274" s="96">
        <v>80</v>
      </c>
      <c r="BT274" s="43">
        <v>0</v>
      </c>
      <c r="BU274" s="43">
        <v>0</v>
      </c>
      <c r="BW274" s="38"/>
      <c r="BX274" s="48">
        <v>0</v>
      </c>
      <c r="BY274" s="48">
        <v>0</v>
      </c>
      <c r="BZ274" s="48">
        <v>0</v>
      </c>
      <c r="CA274" s="48">
        <v>0</v>
      </c>
      <c r="CB274" s="48">
        <v>0</v>
      </c>
      <c r="CC274" s="48">
        <v>0</v>
      </c>
      <c r="CD274" s="48">
        <v>0</v>
      </c>
      <c r="CE274" s="48">
        <v>0</v>
      </c>
      <c r="CF274" s="48"/>
      <c r="CG274" s="48"/>
      <c r="CH274" s="48"/>
      <c r="CI274" s="48">
        <v>0</v>
      </c>
      <c r="CJ274" s="48">
        <v>0</v>
      </c>
      <c r="CK274" s="48">
        <v>0</v>
      </c>
      <c r="CL274" s="48"/>
      <c r="CM274" s="48">
        <v>0</v>
      </c>
      <c r="CO274" s="123">
        <v>0.89288616164256707</v>
      </c>
      <c r="CP274" s="123">
        <v>1</v>
      </c>
      <c r="CQ274" s="123">
        <v>1</v>
      </c>
      <c r="CR274" s="123">
        <v>1</v>
      </c>
      <c r="CS274" s="123">
        <v>1</v>
      </c>
      <c r="CT274" s="123">
        <v>1</v>
      </c>
      <c r="CU274" s="123">
        <v>1</v>
      </c>
      <c r="CV274" s="123">
        <v>1</v>
      </c>
      <c r="CW274" s="123">
        <v>1</v>
      </c>
      <c r="CX274" s="123">
        <v>1</v>
      </c>
      <c r="CZ274" s="2">
        <v>2013</v>
      </c>
      <c r="DA274" s="124">
        <v>41485</v>
      </c>
      <c r="DC274" s="125">
        <v>1</v>
      </c>
      <c r="DD274" s="125">
        <v>1</v>
      </c>
      <c r="DE274" s="125">
        <v>0.98750000000000004</v>
      </c>
      <c r="DF274" s="125">
        <v>0.97499999999999998</v>
      </c>
      <c r="DG274" s="125">
        <v>0.96250000000000002</v>
      </c>
      <c r="DH274" s="125">
        <v>0.95</v>
      </c>
      <c r="DI274" s="125">
        <v>0.9375</v>
      </c>
      <c r="DJ274" s="125">
        <v>0.92500000000000004</v>
      </c>
      <c r="DK274" s="125">
        <v>0.91249999999999998</v>
      </c>
      <c r="DL274" s="125">
        <v>0.9</v>
      </c>
      <c r="DM274" s="125">
        <v>0.88749999999999996</v>
      </c>
      <c r="DN274" s="125">
        <v>0.875</v>
      </c>
      <c r="DO274" s="125">
        <v>0.86250000000000004</v>
      </c>
      <c r="DP274" s="125">
        <v>0.85</v>
      </c>
      <c r="DQ274" s="125">
        <v>0.83750000000000002</v>
      </c>
      <c r="DR274" s="125">
        <v>0.82499999999999996</v>
      </c>
      <c r="DS274" s="125">
        <v>0.8125</v>
      </c>
      <c r="DT274" s="125">
        <v>0.8</v>
      </c>
      <c r="DU274" s="125">
        <v>0.78749999999999998</v>
      </c>
      <c r="DV274" s="125">
        <v>0.77500000000000002</v>
      </c>
      <c r="DW274" s="125">
        <v>0.76249999999999996</v>
      </c>
      <c r="DX274" s="125">
        <v>0.75</v>
      </c>
      <c r="DY274" s="125">
        <v>0.73750000000000004</v>
      </c>
      <c r="DZ274" s="125">
        <v>0.72499999999999998</v>
      </c>
      <c r="EA274" s="125">
        <v>0.71250000000000002</v>
      </c>
      <c r="EB274" s="125">
        <v>0.7</v>
      </c>
      <c r="EC274" s="125">
        <v>0.6875</v>
      </c>
      <c r="ED274" s="125">
        <v>0.67500000000000004</v>
      </c>
      <c r="EE274" s="125">
        <v>0.66249999999999998</v>
      </c>
      <c r="EF274" s="125">
        <v>0.65</v>
      </c>
      <c r="EG274" s="125">
        <v>0.63749999999999996</v>
      </c>
      <c r="EH274" s="125">
        <v>0.625</v>
      </c>
      <c r="EI274" s="125">
        <v>0.61250000000000004</v>
      </c>
      <c r="EJ274" s="125">
        <v>0.6</v>
      </c>
      <c r="EK274" s="125">
        <v>0.58750000000000002</v>
      </c>
      <c r="EL274" s="125">
        <v>0.57499999999999996</v>
      </c>
      <c r="EM274" s="125">
        <v>0.5625</v>
      </c>
      <c r="EN274" s="125">
        <v>0.55000000000000004</v>
      </c>
      <c r="EO274" s="125">
        <v>0.53749999999999998</v>
      </c>
      <c r="ER274" s="126">
        <v>1147024.6537949571</v>
      </c>
      <c r="ES274" s="126">
        <v>673548.02573004365</v>
      </c>
      <c r="ET274" s="126">
        <v>665128.67540841817</v>
      </c>
      <c r="EU274" s="126">
        <v>656709.32508679258</v>
      </c>
      <c r="EV274" s="126">
        <v>648289.97476516699</v>
      </c>
      <c r="EW274" s="126">
        <v>639870.6244435414</v>
      </c>
      <c r="EX274" s="126">
        <v>631451.27412191592</v>
      </c>
      <c r="EY274" s="126">
        <v>623031.92380029045</v>
      </c>
      <c r="EZ274" s="126">
        <v>614612.57347866485</v>
      </c>
      <c r="FA274" s="126">
        <v>606193.22315703926</v>
      </c>
      <c r="FB274" s="126">
        <v>597773.87283541367</v>
      </c>
      <c r="FC274" s="126">
        <v>589354.52251378819</v>
      </c>
      <c r="FD274" s="126">
        <v>580935.17219216272</v>
      </c>
      <c r="FE274" s="126">
        <v>572515.82187053713</v>
      </c>
      <c r="FF274" s="126">
        <v>564096.47154891153</v>
      </c>
      <c r="FG274" s="126">
        <v>555677.12122728594</v>
      </c>
      <c r="FH274" s="126">
        <v>547257.77090566047</v>
      </c>
      <c r="FI274" s="126">
        <v>538838.42058403499</v>
      </c>
      <c r="FJ274" s="126">
        <v>530419.0702624094</v>
      </c>
      <c r="FK274" s="126">
        <v>521999.71994078386</v>
      </c>
      <c r="FL274" s="126">
        <v>513580.36961915827</v>
      </c>
      <c r="FM274" s="126">
        <v>505161.01929753274</v>
      </c>
      <c r="FN274" s="126">
        <v>496741.6689759072</v>
      </c>
      <c r="FO274" s="126">
        <v>488322.31865428161</v>
      </c>
      <c r="FP274" s="126">
        <v>479902.96833265614</v>
      </c>
      <c r="FQ274" s="126">
        <v>471483.61801103054</v>
      </c>
      <c r="FR274" s="126">
        <v>463064.26768940501</v>
      </c>
      <c r="FS274" s="126">
        <v>454644.91736777948</v>
      </c>
      <c r="FT274" s="126">
        <v>446225.56704615388</v>
      </c>
      <c r="FU274" s="126">
        <v>437806.21672452841</v>
      </c>
      <c r="FV274" s="126">
        <v>429386.86640290282</v>
      </c>
      <c r="FW274" s="126">
        <v>420967.51608127728</v>
      </c>
      <c r="FX274" s="126">
        <v>412548.16575965175</v>
      </c>
      <c r="FY274" s="126">
        <v>404128.81543802615</v>
      </c>
      <c r="FZ274" s="126">
        <v>395709.46511640068</v>
      </c>
      <c r="GA274" s="126">
        <v>387290.11479477509</v>
      </c>
      <c r="GB274" s="126">
        <v>378870.76447314955</v>
      </c>
      <c r="GC274" s="126">
        <v>370451.41415152402</v>
      </c>
      <c r="GD274" s="126">
        <v>362032.06382989843</v>
      </c>
    </row>
    <row r="275" spans="3:186">
      <c r="C275" s="120"/>
      <c r="E275" s="118" t="s">
        <v>952</v>
      </c>
      <c r="F275" s="118" t="s">
        <v>953</v>
      </c>
      <c r="G275" s="118" t="s">
        <v>1002</v>
      </c>
      <c r="H275" s="118" t="s">
        <v>1003</v>
      </c>
      <c r="I275" s="118" t="s">
        <v>1004</v>
      </c>
      <c r="J275" s="118">
        <v>174</v>
      </c>
      <c r="K275" s="118" t="s">
        <v>260</v>
      </c>
      <c r="L275" s="118" t="s">
        <v>260</v>
      </c>
      <c r="M275" s="118" t="s">
        <v>321</v>
      </c>
      <c r="N275" s="118" t="s">
        <v>262</v>
      </c>
      <c r="O275" s="119">
        <v>63.99</v>
      </c>
      <c r="P275" s="119">
        <v>318.06214138073602</v>
      </c>
      <c r="Q275" s="119">
        <v>1972.4241232049601</v>
      </c>
      <c r="R275" s="119">
        <v>9.7359718787170308</v>
      </c>
      <c r="S275" s="119">
        <v>0</v>
      </c>
      <c r="T275" s="119">
        <v>0</v>
      </c>
      <c r="U275" s="119">
        <v>0</v>
      </c>
      <c r="V275" s="119">
        <v>0</v>
      </c>
      <c r="W275" s="119">
        <v>0</v>
      </c>
      <c r="X275" s="119">
        <v>0</v>
      </c>
      <c r="Y275" s="119">
        <v>0</v>
      </c>
      <c r="Z275" s="119"/>
      <c r="AA275" s="119"/>
      <c r="AB275" s="119"/>
      <c r="AC275" s="119"/>
      <c r="AD275" s="119"/>
      <c r="AE275" s="119"/>
      <c r="AF275" s="119"/>
      <c r="AG275" s="119"/>
      <c r="AH275" s="119"/>
      <c r="AI275" s="119"/>
      <c r="AJ275" s="119"/>
      <c r="AK275" s="119"/>
      <c r="AL275" s="119"/>
      <c r="AM275" s="119"/>
      <c r="AN275" s="119"/>
      <c r="AO275" s="119"/>
      <c r="AP275" s="119"/>
      <c r="AQ275" s="119"/>
      <c r="AR275" s="119"/>
      <c r="AS275" s="119"/>
      <c r="AT275" s="119"/>
      <c r="AU275" s="119"/>
      <c r="AV275" s="119"/>
      <c r="AW275" s="119"/>
      <c r="AX275" s="119"/>
      <c r="AY275" s="119"/>
      <c r="AZ275" s="119"/>
      <c r="BA275" s="119"/>
      <c r="BB275" s="119"/>
      <c r="BD275" s="100">
        <v>2364.2122364644133</v>
      </c>
      <c r="BF275" s="120">
        <v>2</v>
      </c>
      <c r="BH275" s="43">
        <v>0</v>
      </c>
      <c r="BI275" s="43">
        <v>0</v>
      </c>
      <c r="BJ275" s="43">
        <v>0</v>
      </c>
      <c r="BL275" s="43" t="s">
        <v>263</v>
      </c>
      <c r="BM275" s="43">
        <v>0</v>
      </c>
      <c r="BN275" s="121" t="s">
        <v>263</v>
      </c>
      <c r="BP275" s="122">
        <v>1</v>
      </c>
      <c r="BQ275" s="38" t="s">
        <v>111</v>
      </c>
      <c r="BR275" s="96">
        <v>80</v>
      </c>
      <c r="BT275" s="43">
        <v>0</v>
      </c>
      <c r="BU275" s="43">
        <v>0</v>
      </c>
      <c r="BW275" s="38"/>
      <c r="BX275" s="48">
        <v>0</v>
      </c>
      <c r="BY275" s="48">
        <v>0</v>
      </c>
      <c r="BZ275" s="48">
        <v>0</v>
      </c>
      <c r="CA275" s="48">
        <v>0</v>
      </c>
      <c r="CB275" s="48">
        <v>0</v>
      </c>
      <c r="CC275" s="48">
        <v>0</v>
      </c>
      <c r="CD275" s="48">
        <v>0</v>
      </c>
      <c r="CE275" s="48">
        <v>0</v>
      </c>
      <c r="CF275" s="48"/>
      <c r="CG275" s="48"/>
      <c r="CH275" s="48"/>
      <c r="CI275" s="48">
        <v>0</v>
      </c>
      <c r="CJ275" s="48">
        <v>0</v>
      </c>
      <c r="CK275" s="48">
        <v>0</v>
      </c>
      <c r="CL275" s="48"/>
      <c r="CM275" s="48">
        <v>0</v>
      </c>
      <c r="CO275" s="123">
        <v>0.16159807291754821</v>
      </c>
      <c r="CP275" s="123">
        <v>0.99588193829278338</v>
      </c>
      <c r="CQ275" s="123">
        <v>1</v>
      </c>
      <c r="CR275" s="123">
        <v>1</v>
      </c>
      <c r="CS275" s="123">
        <v>1</v>
      </c>
      <c r="CT275" s="123">
        <v>1</v>
      </c>
      <c r="CU275" s="123">
        <v>1</v>
      </c>
      <c r="CV275" s="123">
        <v>1</v>
      </c>
      <c r="CW275" s="123">
        <v>1</v>
      </c>
      <c r="CX275" s="123">
        <v>1</v>
      </c>
      <c r="CZ275" s="2">
        <v>2013</v>
      </c>
      <c r="DA275" s="124">
        <v>41485</v>
      </c>
      <c r="DC275" s="125">
        <v>1</v>
      </c>
      <c r="DD275" s="125">
        <v>1</v>
      </c>
      <c r="DE275" s="125">
        <v>0.98750000000000004</v>
      </c>
      <c r="DF275" s="125">
        <v>0.97499999999999998</v>
      </c>
      <c r="DG275" s="125">
        <v>0.96250000000000002</v>
      </c>
      <c r="DH275" s="125">
        <v>0.95</v>
      </c>
      <c r="DI275" s="125">
        <v>0.9375</v>
      </c>
      <c r="DJ275" s="125">
        <v>0.92500000000000004</v>
      </c>
      <c r="DK275" s="125">
        <v>0.91249999999999998</v>
      </c>
      <c r="DL275" s="125">
        <v>0.9</v>
      </c>
      <c r="DM275" s="125">
        <v>0.88749999999999996</v>
      </c>
      <c r="DN275" s="125">
        <v>0.875</v>
      </c>
      <c r="DO275" s="125">
        <v>0.86250000000000004</v>
      </c>
      <c r="DP275" s="125">
        <v>0.85</v>
      </c>
      <c r="DQ275" s="125">
        <v>0.83750000000000002</v>
      </c>
      <c r="DR275" s="125">
        <v>0.82499999999999996</v>
      </c>
      <c r="DS275" s="125">
        <v>0.8125</v>
      </c>
      <c r="DT275" s="125">
        <v>0.8</v>
      </c>
      <c r="DU275" s="125">
        <v>0.78749999999999998</v>
      </c>
      <c r="DV275" s="125">
        <v>0.77500000000000002</v>
      </c>
      <c r="DW275" s="125">
        <v>0.76249999999999996</v>
      </c>
      <c r="DX275" s="125">
        <v>0.75</v>
      </c>
      <c r="DY275" s="125">
        <v>0.73750000000000004</v>
      </c>
      <c r="DZ275" s="125">
        <v>0.72499999999999998</v>
      </c>
      <c r="EA275" s="125">
        <v>0.71250000000000002</v>
      </c>
      <c r="EB275" s="125">
        <v>0.7</v>
      </c>
      <c r="EC275" s="125">
        <v>0.6875</v>
      </c>
      <c r="ED275" s="125">
        <v>0.67500000000000004</v>
      </c>
      <c r="EE275" s="125">
        <v>0.66249999999999998</v>
      </c>
      <c r="EF275" s="125">
        <v>0.65</v>
      </c>
      <c r="EG275" s="125">
        <v>0.63749999999999996</v>
      </c>
      <c r="EH275" s="125">
        <v>0.625</v>
      </c>
      <c r="EI275" s="125">
        <v>0.61250000000000004</v>
      </c>
      <c r="EJ275" s="125">
        <v>0.6</v>
      </c>
      <c r="EK275" s="125">
        <v>0.58750000000000002</v>
      </c>
      <c r="EL275" s="125">
        <v>0.57499999999999996</v>
      </c>
      <c r="EM275" s="125">
        <v>0.5625</v>
      </c>
      <c r="EN275" s="125">
        <v>0.55000000000000004</v>
      </c>
      <c r="EO275" s="125">
        <v>0.53749999999999998</v>
      </c>
      <c r="ER275" s="126">
        <v>318062.14138073602</v>
      </c>
      <c r="ES275" s="126">
        <v>1972424.12320496</v>
      </c>
      <c r="ET275" s="126">
        <v>1957383.0938951313</v>
      </c>
      <c r="EU275" s="126">
        <v>1932606.0927065853</v>
      </c>
      <c r="EV275" s="126">
        <v>1907829.0915180393</v>
      </c>
      <c r="EW275" s="126">
        <v>1883052.0903294932</v>
      </c>
      <c r="EX275" s="126">
        <v>1858275.0891409474</v>
      </c>
      <c r="EY275" s="126">
        <v>1833498.0879524015</v>
      </c>
      <c r="EZ275" s="126">
        <v>1808721.0867638553</v>
      </c>
      <c r="FA275" s="126">
        <v>1783944.0855753096</v>
      </c>
      <c r="FB275" s="126">
        <v>1759167.0843867634</v>
      </c>
      <c r="FC275" s="126">
        <v>1734390.0831982177</v>
      </c>
      <c r="FD275" s="126">
        <v>1709613.0820096717</v>
      </c>
      <c r="FE275" s="126">
        <v>1684836.0808211255</v>
      </c>
      <c r="FF275" s="126">
        <v>1660059.0796325798</v>
      </c>
      <c r="FG275" s="126">
        <v>1635282.0784440336</v>
      </c>
      <c r="FH275" s="126">
        <v>1610505.0772554877</v>
      </c>
      <c r="FI275" s="126">
        <v>1585728.076066942</v>
      </c>
      <c r="FJ275" s="126">
        <v>1560951.0748783958</v>
      </c>
      <c r="FK275" s="126">
        <v>1536174.0736898498</v>
      </c>
      <c r="FL275" s="126">
        <v>1511397.0725013039</v>
      </c>
      <c r="FM275" s="126">
        <v>1486620.0713127579</v>
      </c>
      <c r="FN275" s="126">
        <v>1461843.070124212</v>
      </c>
      <c r="FO275" s="126">
        <v>1437066.068935666</v>
      </c>
      <c r="FP275" s="126">
        <v>1412289.06774712</v>
      </c>
      <c r="FQ275" s="126">
        <v>1387512.0665585739</v>
      </c>
      <c r="FR275" s="126">
        <v>1362735.0653700281</v>
      </c>
      <c r="FS275" s="126">
        <v>1337958.0641814822</v>
      </c>
      <c r="FT275" s="126">
        <v>1313181.062992936</v>
      </c>
      <c r="FU275" s="126">
        <v>1288404.0618043903</v>
      </c>
      <c r="FV275" s="126">
        <v>1263627.0606158441</v>
      </c>
      <c r="FW275" s="126">
        <v>1238850.0594272981</v>
      </c>
      <c r="FX275" s="126">
        <v>1214073.0582387524</v>
      </c>
      <c r="FY275" s="126">
        <v>1189296.0570502062</v>
      </c>
      <c r="FZ275" s="126">
        <v>1164519.0558616605</v>
      </c>
      <c r="GA275" s="126">
        <v>1139742.0546731143</v>
      </c>
      <c r="GB275" s="126">
        <v>1114965.0534845684</v>
      </c>
      <c r="GC275" s="126">
        <v>1090188.0522960227</v>
      </c>
      <c r="GD275" s="126">
        <v>1065411.0511074765</v>
      </c>
    </row>
    <row r="276" spans="3:186">
      <c r="C276" s="120"/>
      <c r="E276" s="118" t="s">
        <v>952</v>
      </c>
      <c r="F276" s="118" t="s">
        <v>953</v>
      </c>
      <c r="G276" s="118" t="s">
        <v>1005</v>
      </c>
      <c r="H276" s="118" t="s">
        <v>1006</v>
      </c>
      <c r="I276" s="118" t="s">
        <v>1007</v>
      </c>
      <c r="J276" s="118">
        <v>102</v>
      </c>
      <c r="K276" s="118" t="s">
        <v>260</v>
      </c>
      <c r="L276" s="118" t="s">
        <v>260</v>
      </c>
      <c r="M276" s="118" t="s">
        <v>321</v>
      </c>
      <c r="N276" s="118" t="s">
        <v>262</v>
      </c>
      <c r="O276" s="119">
        <v>0</v>
      </c>
      <c r="P276" s="119">
        <v>113.112753203803</v>
      </c>
      <c r="Q276" s="119">
        <v>643.31307549007602</v>
      </c>
      <c r="R276" s="119">
        <v>0</v>
      </c>
      <c r="S276" s="119">
        <v>0</v>
      </c>
      <c r="T276" s="119">
        <v>0</v>
      </c>
      <c r="U276" s="119">
        <v>0</v>
      </c>
      <c r="V276" s="119">
        <v>0</v>
      </c>
      <c r="W276" s="119">
        <v>0</v>
      </c>
      <c r="X276" s="119">
        <v>0</v>
      </c>
      <c r="Y276" s="119">
        <v>0</v>
      </c>
      <c r="Z276" s="119"/>
      <c r="AA276" s="119"/>
      <c r="AB276" s="119"/>
      <c r="AC276" s="119"/>
      <c r="AD276" s="119"/>
      <c r="AE276" s="119"/>
      <c r="AF276" s="119"/>
      <c r="AG276" s="119"/>
      <c r="AH276" s="119"/>
      <c r="AI276" s="119"/>
      <c r="AJ276" s="119"/>
      <c r="AK276" s="119"/>
      <c r="AL276" s="119"/>
      <c r="AM276" s="119"/>
      <c r="AN276" s="119"/>
      <c r="AO276" s="119"/>
      <c r="AP276" s="119"/>
      <c r="AQ276" s="119"/>
      <c r="AR276" s="119"/>
      <c r="AS276" s="119"/>
      <c r="AT276" s="119"/>
      <c r="AU276" s="119"/>
      <c r="AV276" s="119"/>
      <c r="AW276" s="119"/>
      <c r="AX276" s="119"/>
      <c r="AY276" s="119"/>
      <c r="AZ276" s="119"/>
      <c r="BA276" s="119"/>
      <c r="BB276" s="119"/>
      <c r="BD276" s="100">
        <v>756.425828693879</v>
      </c>
      <c r="BF276" s="120">
        <v>2</v>
      </c>
      <c r="BH276" s="43">
        <v>0</v>
      </c>
      <c r="BI276" s="43">
        <v>0</v>
      </c>
      <c r="BJ276" s="43">
        <v>0</v>
      </c>
      <c r="BL276" s="43" t="s">
        <v>263</v>
      </c>
      <c r="BM276" s="43">
        <v>0</v>
      </c>
      <c r="BN276" s="121" t="s">
        <v>263</v>
      </c>
      <c r="BP276" s="122">
        <v>1</v>
      </c>
      <c r="BQ276" s="38" t="s">
        <v>111</v>
      </c>
      <c r="BR276" s="96">
        <v>80</v>
      </c>
      <c r="BT276" s="43">
        <v>0</v>
      </c>
      <c r="BU276" s="43">
        <v>0</v>
      </c>
      <c r="BW276" s="38"/>
      <c r="BX276" s="48">
        <v>0</v>
      </c>
      <c r="BY276" s="48">
        <v>0</v>
      </c>
      <c r="BZ276" s="48">
        <v>0</v>
      </c>
      <c r="CA276" s="48">
        <v>0</v>
      </c>
      <c r="CB276" s="48">
        <v>0</v>
      </c>
      <c r="CC276" s="48">
        <v>0</v>
      </c>
      <c r="CD276" s="48">
        <v>0</v>
      </c>
      <c r="CE276" s="48">
        <v>0</v>
      </c>
      <c r="CF276" s="48"/>
      <c r="CG276" s="48"/>
      <c r="CH276" s="48"/>
      <c r="CI276" s="48">
        <v>0</v>
      </c>
      <c r="CJ276" s="48">
        <v>0</v>
      </c>
      <c r="CK276" s="48">
        <v>0</v>
      </c>
      <c r="CL276" s="48"/>
      <c r="CM276" s="48">
        <v>0</v>
      </c>
      <c r="CO276" s="123">
        <v>0.14953581555922657</v>
      </c>
      <c r="CP276" s="123">
        <v>1</v>
      </c>
      <c r="CQ276" s="123">
        <v>1</v>
      </c>
      <c r="CR276" s="123">
        <v>1</v>
      </c>
      <c r="CS276" s="123">
        <v>1</v>
      </c>
      <c r="CT276" s="123">
        <v>1</v>
      </c>
      <c r="CU276" s="123">
        <v>1</v>
      </c>
      <c r="CV276" s="123">
        <v>1</v>
      </c>
      <c r="CW276" s="123">
        <v>1</v>
      </c>
      <c r="CX276" s="123">
        <v>1</v>
      </c>
      <c r="CZ276" s="2">
        <v>2013</v>
      </c>
      <c r="DA276" s="124">
        <v>41485</v>
      </c>
      <c r="DC276" s="125">
        <v>1</v>
      </c>
      <c r="DD276" s="125">
        <v>1</v>
      </c>
      <c r="DE276" s="125">
        <v>0.98750000000000004</v>
      </c>
      <c r="DF276" s="125">
        <v>0.97499999999999998</v>
      </c>
      <c r="DG276" s="125">
        <v>0.96250000000000002</v>
      </c>
      <c r="DH276" s="125">
        <v>0.95</v>
      </c>
      <c r="DI276" s="125">
        <v>0.9375</v>
      </c>
      <c r="DJ276" s="125">
        <v>0.92500000000000004</v>
      </c>
      <c r="DK276" s="125">
        <v>0.91249999999999998</v>
      </c>
      <c r="DL276" s="125">
        <v>0.9</v>
      </c>
      <c r="DM276" s="125">
        <v>0.88749999999999996</v>
      </c>
      <c r="DN276" s="125">
        <v>0.875</v>
      </c>
      <c r="DO276" s="125">
        <v>0.86250000000000004</v>
      </c>
      <c r="DP276" s="125">
        <v>0.85</v>
      </c>
      <c r="DQ276" s="125">
        <v>0.83750000000000002</v>
      </c>
      <c r="DR276" s="125">
        <v>0.82499999999999996</v>
      </c>
      <c r="DS276" s="125">
        <v>0.8125</v>
      </c>
      <c r="DT276" s="125">
        <v>0.8</v>
      </c>
      <c r="DU276" s="125">
        <v>0.78749999999999998</v>
      </c>
      <c r="DV276" s="125">
        <v>0.77500000000000002</v>
      </c>
      <c r="DW276" s="125">
        <v>0.76249999999999996</v>
      </c>
      <c r="DX276" s="125">
        <v>0.75</v>
      </c>
      <c r="DY276" s="125">
        <v>0.73750000000000004</v>
      </c>
      <c r="DZ276" s="125">
        <v>0.72499999999999998</v>
      </c>
      <c r="EA276" s="125">
        <v>0.71250000000000002</v>
      </c>
      <c r="EB276" s="125">
        <v>0.7</v>
      </c>
      <c r="EC276" s="125">
        <v>0.6875</v>
      </c>
      <c r="ED276" s="125">
        <v>0.67500000000000004</v>
      </c>
      <c r="EE276" s="125">
        <v>0.66249999999999998</v>
      </c>
      <c r="EF276" s="125">
        <v>0.65</v>
      </c>
      <c r="EG276" s="125">
        <v>0.63749999999999996</v>
      </c>
      <c r="EH276" s="125">
        <v>0.625</v>
      </c>
      <c r="EI276" s="125">
        <v>0.61250000000000004</v>
      </c>
      <c r="EJ276" s="125">
        <v>0.6</v>
      </c>
      <c r="EK276" s="125">
        <v>0.58750000000000002</v>
      </c>
      <c r="EL276" s="125">
        <v>0.57499999999999996</v>
      </c>
      <c r="EM276" s="125">
        <v>0.5625</v>
      </c>
      <c r="EN276" s="125">
        <v>0.55000000000000004</v>
      </c>
      <c r="EO276" s="125">
        <v>0.53749999999999998</v>
      </c>
      <c r="ER276" s="126">
        <v>113112.75320380299</v>
      </c>
      <c r="ES276" s="126">
        <v>643313.07549007598</v>
      </c>
      <c r="ET276" s="126">
        <v>635271.66204645007</v>
      </c>
      <c r="EU276" s="126">
        <v>627230.24860282405</v>
      </c>
      <c r="EV276" s="126">
        <v>619188.83515919815</v>
      </c>
      <c r="EW276" s="126">
        <v>611147.42171557213</v>
      </c>
      <c r="EX276" s="126">
        <v>603106.00827194622</v>
      </c>
      <c r="EY276" s="126">
        <v>595064.59482832032</v>
      </c>
      <c r="EZ276" s="126">
        <v>587023.1813846943</v>
      </c>
      <c r="FA276" s="126">
        <v>578981.76794106839</v>
      </c>
      <c r="FB276" s="126">
        <v>570940.35449744237</v>
      </c>
      <c r="FC276" s="126">
        <v>562898.94105381647</v>
      </c>
      <c r="FD276" s="126">
        <v>554857.52761019056</v>
      </c>
      <c r="FE276" s="126">
        <v>546816.11416656454</v>
      </c>
      <c r="FF276" s="126">
        <v>538774.70072293864</v>
      </c>
      <c r="FG276" s="126">
        <v>530733.28727931262</v>
      </c>
      <c r="FH276" s="126">
        <v>522691.87383568671</v>
      </c>
      <c r="FI276" s="126">
        <v>514650.46039206081</v>
      </c>
      <c r="FJ276" s="126">
        <v>506609.04694843484</v>
      </c>
      <c r="FK276" s="126">
        <v>498567.63350480888</v>
      </c>
      <c r="FL276" s="126">
        <v>490526.22006118292</v>
      </c>
      <c r="FM276" s="126">
        <v>482484.80661755695</v>
      </c>
      <c r="FN276" s="126">
        <v>474443.39317393105</v>
      </c>
      <c r="FO276" s="126">
        <v>466401.97973030509</v>
      </c>
      <c r="FP276" s="126">
        <v>458360.56628667912</v>
      </c>
      <c r="FQ276" s="126">
        <v>450319.15284305316</v>
      </c>
      <c r="FR276" s="126">
        <v>442277.73939942726</v>
      </c>
      <c r="FS276" s="126">
        <v>434236.32595580129</v>
      </c>
      <c r="FT276" s="126">
        <v>426194.91251217533</v>
      </c>
      <c r="FU276" s="126">
        <v>418153.49906854943</v>
      </c>
      <c r="FV276" s="126">
        <v>410112.08562492341</v>
      </c>
      <c r="FW276" s="126">
        <v>402070.6721812975</v>
      </c>
      <c r="FX276" s="126">
        <v>394029.25873767154</v>
      </c>
      <c r="FY276" s="126">
        <v>385987.84529404558</v>
      </c>
      <c r="FZ276" s="126">
        <v>377946.43185041967</v>
      </c>
      <c r="GA276" s="126">
        <v>369905.01840679365</v>
      </c>
      <c r="GB276" s="126">
        <v>361863.60496316775</v>
      </c>
      <c r="GC276" s="126">
        <v>353822.19151954184</v>
      </c>
      <c r="GD276" s="126">
        <v>345780.77807591582</v>
      </c>
    </row>
    <row r="277" spans="3:186">
      <c r="C277" s="120"/>
      <c r="E277" s="118" t="s">
        <v>952</v>
      </c>
      <c r="F277" s="118" t="s">
        <v>953</v>
      </c>
      <c r="G277" s="118" t="s">
        <v>1008</v>
      </c>
      <c r="H277" s="118" t="s">
        <v>1009</v>
      </c>
      <c r="I277" s="118" t="s">
        <v>1010</v>
      </c>
      <c r="J277" s="118">
        <v>141</v>
      </c>
      <c r="K277" s="118" t="s">
        <v>260</v>
      </c>
      <c r="L277" s="118" t="s">
        <v>260</v>
      </c>
      <c r="M277" s="118" t="s">
        <v>321</v>
      </c>
      <c r="N277" s="118" t="s">
        <v>262</v>
      </c>
      <c r="O277" s="119">
        <v>1253.93</v>
      </c>
      <c r="P277" s="119">
        <v>1153.02</v>
      </c>
      <c r="Q277" s="119">
        <v>257.02999999999997</v>
      </c>
      <c r="R277" s="119">
        <v>0</v>
      </c>
      <c r="S277" s="119">
        <v>0</v>
      </c>
      <c r="T277" s="119">
        <v>0</v>
      </c>
      <c r="U277" s="119">
        <v>0</v>
      </c>
      <c r="V277" s="119">
        <v>0</v>
      </c>
      <c r="W277" s="119">
        <v>0</v>
      </c>
      <c r="X277" s="119">
        <v>0</v>
      </c>
      <c r="Y277" s="119">
        <v>0</v>
      </c>
      <c r="Z277" s="119"/>
      <c r="AA277" s="119"/>
      <c r="AB277" s="119"/>
      <c r="AC277" s="119"/>
      <c r="AD277" s="119"/>
      <c r="AE277" s="119"/>
      <c r="AF277" s="119"/>
      <c r="AG277" s="119"/>
      <c r="AH277" s="119"/>
      <c r="AI277" s="119"/>
      <c r="AJ277" s="119"/>
      <c r="AK277" s="119"/>
      <c r="AL277" s="119"/>
      <c r="AM277" s="119"/>
      <c r="AN277" s="119"/>
      <c r="AO277" s="119"/>
      <c r="AP277" s="119"/>
      <c r="AQ277" s="119"/>
      <c r="AR277" s="119"/>
      <c r="AS277" s="119"/>
      <c r="AT277" s="119"/>
      <c r="AU277" s="119"/>
      <c r="AV277" s="119"/>
      <c r="AW277" s="119"/>
      <c r="AX277" s="119"/>
      <c r="AY277" s="119"/>
      <c r="AZ277" s="119"/>
      <c r="BA277" s="119"/>
      <c r="BB277" s="119"/>
      <c r="BD277" s="100">
        <v>2663.9799999999996</v>
      </c>
      <c r="BF277" s="120">
        <v>2</v>
      </c>
      <c r="BH277" s="43">
        <v>2766069.01</v>
      </c>
      <c r="BI277" s="43">
        <v>0</v>
      </c>
      <c r="BJ277" s="43">
        <v>0</v>
      </c>
      <c r="BL277" s="43" t="s">
        <v>263</v>
      </c>
      <c r="BM277" s="43">
        <v>0</v>
      </c>
      <c r="BN277" s="121" t="s">
        <v>263</v>
      </c>
      <c r="BP277" s="122">
        <v>2</v>
      </c>
      <c r="BQ277" s="38" t="s">
        <v>112</v>
      </c>
      <c r="BR277" s="96">
        <v>80</v>
      </c>
      <c r="BT277" s="43">
        <v>0</v>
      </c>
      <c r="BU277" s="43">
        <v>0</v>
      </c>
      <c r="BW277" s="38"/>
      <c r="BX277" s="48">
        <v>0</v>
      </c>
      <c r="BY277" s="48">
        <v>0</v>
      </c>
      <c r="BZ277" s="48">
        <v>0</v>
      </c>
      <c r="CA277" s="48">
        <v>0</v>
      </c>
      <c r="CB277" s="48">
        <v>0</v>
      </c>
      <c r="CC277" s="48">
        <v>0</v>
      </c>
      <c r="CD277" s="48">
        <v>0</v>
      </c>
      <c r="CE277" s="48">
        <v>0</v>
      </c>
      <c r="CF277" s="48"/>
      <c r="CG277" s="48"/>
      <c r="CH277" s="48"/>
      <c r="CI277" s="48">
        <v>0</v>
      </c>
      <c r="CJ277" s="48">
        <v>0</v>
      </c>
      <c r="CK277" s="48">
        <v>0</v>
      </c>
      <c r="CL277" s="48"/>
      <c r="CM277" s="48">
        <v>0</v>
      </c>
      <c r="CO277" s="123">
        <v>0.90351654291698891</v>
      </c>
      <c r="CP277" s="123">
        <v>1</v>
      </c>
      <c r="CQ277" s="123">
        <v>1</v>
      </c>
      <c r="CR277" s="123">
        <v>1</v>
      </c>
      <c r="CS277" s="123">
        <v>1</v>
      </c>
      <c r="CT277" s="123">
        <v>1</v>
      </c>
      <c r="CU277" s="123">
        <v>1</v>
      </c>
      <c r="CV277" s="123">
        <v>1</v>
      </c>
      <c r="CW277" s="123">
        <v>1</v>
      </c>
      <c r="CX277" s="123">
        <v>1</v>
      </c>
      <c r="CZ277" s="2">
        <v>2012</v>
      </c>
      <c r="DA277" s="124">
        <v>41120</v>
      </c>
      <c r="DC277" s="125">
        <v>1</v>
      </c>
      <c r="DD277" s="125">
        <v>0.98750000000000004</v>
      </c>
      <c r="DE277" s="125">
        <v>0.97499999999999998</v>
      </c>
      <c r="DF277" s="125">
        <v>0.96250000000000002</v>
      </c>
      <c r="DG277" s="125">
        <v>0.95</v>
      </c>
      <c r="DH277" s="125">
        <v>0.9375</v>
      </c>
      <c r="DI277" s="125">
        <v>0.92500000000000004</v>
      </c>
      <c r="DJ277" s="125">
        <v>0.91249999999999998</v>
      </c>
      <c r="DK277" s="125">
        <v>0.9</v>
      </c>
      <c r="DL277" s="125">
        <v>0.88749999999999996</v>
      </c>
      <c r="DM277" s="125">
        <v>0.875</v>
      </c>
      <c r="DN277" s="125">
        <v>0.86250000000000004</v>
      </c>
      <c r="DO277" s="125">
        <v>0.85</v>
      </c>
      <c r="DP277" s="125">
        <v>0.83750000000000002</v>
      </c>
      <c r="DQ277" s="125">
        <v>0.82499999999999996</v>
      </c>
      <c r="DR277" s="125">
        <v>0.8125</v>
      </c>
      <c r="DS277" s="125">
        <v>0.8</v>
      </c>
      <c r="DT277" s="125">
        <v>0.78749999999999998</v>
      </c>
      <c r="DU277" s="125">
        <v>0.77500000000000002</v>
      </c>
      <c r="DV277" s="125">
        <v>0.76249999999999996</v>
      </c>
      <c r="DW277" s="125">
        <v>0.75</v>
      </c>
      <c r="DX277" s="125">
        <v>0.73750000000000004</v>
      </c>
      <c r="DY277" s="125">
        <v>0.72499999999999998</v>
      </c>
      <c r="DZ277" s="125">
        <v>0.71250000000000002</v>
      </c>
      <c r="EA277" s="125">
        <v>0.7</v>
      </c>
      <c r="EB277" s="125">
        <v>0.6875</v>
      </c>
      <c r="EC277" s="125">
        <v>0.67500000000000004</v>
      </c>
      <c r="ED277" s="125">
        <v>0.66249999999999998</v>
      </c>
      <c r="EE277" s="125">
        <v>0.65</v>
      </c>
      <c r="EF277" s="125">
        <v>0.63749999999999996</v>
      </c>
      <c r="EG277" s="125">
        <v>0.625</v>
      </c>
      <c r="EH277" s="125">
        <v>0.61250000000000004</v>
      </c>
      <c r="EI277" s="125">
        <v>0.6</v>
      </c>
      <c r="EJ277" s="125">
        <v>0.58750000000000002</v>
      </c>
      <c r="EK277" s="125">
        <v>0.57499999999999996</v>
      </c>
      <c r="EL277" s="125">
        <v>0.5625</v>
      </c>
      <c r="EM277" s="125">
        <v>0.55000000000000004</v>
      </c>
      <c r="EN277" s="125">
        <v>0.53749999999999998</v>
      </c>
      <c r="EO277" s="125">
        <v>0.52500000000000002</v>
      </c>
      <c r="ER277" s="126">
        <v>3919089.01</v>
      </c>
      <c r="ES277" s="126">
        <v>2985310.2723749997</v>
      </c>
      <c r="ET277" s="126">
        <v>2947521.5347499996</v>
      </c>
      <c r="EU277" s="126">
        <v>2909732.797125</v>
      </c>
      <c r="EV277" s="126">
        <v>2871944.0594999995</v>
      </c>
      <c r="EW277" s="126">
        <v>2834155.3218749999</v>
      </c>
      <c r="EX277" s="126">
        <v>2796366.5842499998</v>
      </c>
      <c r="EY277" s="126">
        <v>2758577.8466249998</v>
      </c>
      <c r="EZ277" s="126">
        <v>2720789.1089999997</v>
      </c>
      <c r="FA277" s="126">
        <v>2683000.3713749996</v>
      </c>
      <c r="FB277" s="126">
        <v>2645211.63375</v>
      </c>
      <c r="FC277" s="126">
        <v>2607422.896125</v>
      </c>
      <c r="FD277" s="126">
        <v>2569634.1584999999</v>
      </c>
      <c r="FE277" s="126">
        <v>2531845.4208749998</v>
      </c>
      <c r="FF277" s="126">
        <v>2494056.6832499998</v>
      </c>
      <c r="FG277" s="126">
        <v>2456267.9456249997</v>
      </c>
      <c r="FH277" s="126">
        <v>2418479.2080000001</v>
      </c>
      <c r="FI277" s="126">
        <v>2380690.4703749996</v>
      </c>
      <c r="FJ277" s="126">
        <v>2342901.73275</v>
      </c>
      <c r="FK277" s="126">
        <v>2305112.9951249999</v>
      </c>
      <c r="FL277" s="126">
        <v>2267324.2574999998</v>
      </c>
      <c r="FM277" s="126">
        <v>2229535.5198749998</v>
      </c>
      <c r="FN277" s="126">
        <v>2191746.7822499997</v>
      </c>
      <c r="FO277" s="126">
        <v>2153958.0446250001</v>
      </c>
      <c r="FP277" s="126">
        <v>2116169.3069999996</v>
      </c>
      <c r="FQ277" s="126">
        <v>2078380.569375</v>
      </c>
      <c r="FR277" s="126">
        <v>2040591.8317499999</v>
      </c>
      <c r="FS277" s="126">
        <v>2002803.0941249998</v>
      </c>
      <c r="FT277" s="126">
        <v>1965014.3565</v>
      </c>
      <c r="FU277" s="126">
        <v>1927225.6188749997</v>
      </c>
      <c r="FV277" s="126">
        <v>1889436.8812499999</v>
      </c>
      <c r="FW277" s="126">
        <v>1851648.143625</v>
      </c>
      <c r="FX277" s="126">
        <v>1813859.4059999997</v>
      </c>
      <c r="FY277" s="126">
        <v>1776070.6683749999</v>
      </c>
      <c r="FZ277" s="126">
        <v>1738281.9307499998</v>
      </c>
      <c r="GA277" s="126">
        <v>1700493.1931249998</v>
      </c>
      <c r="GB277" s="126">
        <v>1662704.4554999999</v>
      </c>
      <c r="GC277" s="126">
        <v>1624915.7178749999</v>
      </c>
      <c r="GD277" s="126">
        <v>1587126.98025</v>
      </c>
    </row>
    <row r="278" spans="3:186">
      <c r="C278" s="120"/>
      <c r="E278" s="118" t="s">
        <v>952</v>
      </c>
      <c r="F278" s="118" t="s">
        <v>953</v>
      </c>
      <c r="G278" s="118" t="s">
        <v>1011</v>
      </c>
      <c r="H278" s="118" t="s">
        <v>1012</v>
      </c>
      <c r="I278" s="118" t="s">
        <v>1013</v>
      </c>
      <c r="J278" s="118">
        <v>123</v>
      </c>
      <c r="K278" s="118" t="s">
        <v>260</v>
      </c>
      <c r="L278" s="118" t="s">
        <v>260</v>
      </c>
      <c r="M278" s="118" t="s">
        <v>321</v>
      </c>
      <c r="N278" s="118" t="s">
        <v>262</v>
      </c>
      <c r="O278" s="119">
        <v>254.17988</v>
      </c>
      <c r="P278" s="119">
        <v>591.84245556014901</v>
      </c>
      <c r="Q278" s="119">
        <v>0</v>
      </c>
      <c r="R278" s="119">
        <v>0</v>
      </c>
      <c r="S278" s="119">
        <v>0</v>
      </c>
      <c r="T278" s="119">
        <v>0</v>
      </c>
      <c r="U278" s="119">
        <v>0</v>
      </c>
      <c r="V278" s="119">
        <v>0</v>
      </c>
      <c r="W278" s="119">
        <v>0</v>
      </c>
      <c r="X278" s="119">
        <v>0</v>
      </c>
      <c r="Y278" s="119">
        <v>0</v>
      </c>
      <c r="Z278" s="119"/>
      <c r="AA278" s="119"/>
      <c r="AB278" s="119"/>
      <c r="AC278" s="119"/>
      <c r="AD278" s="119"/>
      <c r="AE278" s="119"/>
      <c r="AF278" s="119"/>
      <c r="AG278" s="119"/>
      <c r="AH278" s="119"/>
      <c r="AI278" s="119"/>
      <c r="AJ278" s="119"/>
      <c r="AK278" s="119"/>
      <c r="AL278" s="119"/>
      <c r="AM278" s="119"/>
      <c r="AN278" s="119"/>
      <c r="AO278" s="119"/>
      <c r="AP278" s="119"/>
      <c r="AQ278" s="119"/>
      <c r="AR278" s="119"/>
      <c r="AS278" s="119"/>
      <c r="AT278" s="119"/>
      <c r="AU278" s="119"/>
      <c r="AV278" s="119"/>
      <c r="AW278" s="119"/>
      <c r="AX278" s="119"/>
      <c r="AY278" s="119"/>
      <c r="AZ278" s="119"/>
      <c r="BA278" s="119"/>
      <c r="BB278" s="119"/>
      <c r="BD278" s="100">
        <v>846.02233556014903</v>
      </c>
      <c r="BF278" s="120">
        <v>2</v>
      </c>
      <c r="BH278" s="43">
        <v>317958.52</v>
      </c>
      <c r="BI278" s="43">
        <v>0</v>
      </c>
      <c r="BJ278" s="43">
        <v>0</v>
      </c>
      <c r="BL278" s="43" t="s">
        <v>263</v>
      </c>
      <c r="BM278" s="43">
        <v>0</v>
      </c>
      <c r="BN278" s="121" t="s">
        <v>263</v>
      </c>
      <c r="BP278" s="122">
        <v>1</v>
      </c>
      <c r="BQ278" s="38" t="s">
        <v>111</v>
      </c>
      <c r="BR278" s="96">
        <v>80</v>
      </c>
      <c r="BT278" s="43">
        <v>0</v>
      </c>
      <c r="BU278" s="43">
        <v>0</v>
      </c>
      <c r="BW278" s="38"/>
      <c r="BX278" s="48">
        <v>0</v>
      </c>
      <c r="BY278" s="48">
        <v>0</v>
      </c>
      <c r="BZ278" s="48">
        <v>0</v>
      </c>
      <c r="CA278" s="48">
        <v>0</v>
      </c>
      <c r="CB278" s="48">
        <v>0</v>
      </c>
      <c r="CC278" s="48">
        <v>0</v>
      </c>
      <c r="CD278" s="48">
        <v>0</v>
      </c>
      <c r="CE278" s="48">
        <v>0</v>
      </c>
      <c r="CF278" s="48"/>
      <c r="CG278" s="48"/>
      <c r="CH278" s="48"/>
      <c r="CI278" s="48">
        <v>0</v>
      </c>
      <c r="CJ278" s="48">
        <v>0</v>
      </c>
      <c r="CK278" s="48">
        <v>0</v>
      </c>
      <c r="CL278" s="48"/>
      <c r="CM278" s="48">
        <v>0</v>
      </c>
      <c r="CO278" s="123">
        <v>1</v>
      </c>
      <c r="CP278" s="123">
        <v>1</v>
      </c>
      <c r="CQ278" s="123">
        <v>1</v>
      </c>
      <c r="CR278" s="123">
        <v>1</v>
      </c>
      <c r="CS278" s="123">
        <v>1</v>
      </c>
      <c r="CT278" s="123">
        <v>1</v>
      </c>
      <c r="CU278" s="123">
        <v>1</v>
      </c>
      <c r="CV278" s="123">
        <v>1</v>
      </c>
      <c r="CW278" s="123">
        <v>1</v>
      </c>
      <c r="CX278" s="123">
        <v>1</v>
      </c>
      <c r="CZ278" s="2">
        <v>2012</v>
      </c>
      <c r="DA278" s="124">
        <v>41120</v>
      </c>
      <c r="DC278" s="125">
        <v>1</v>
      </c>
      <c r="DD278" s="125">
        <v>0.98750000000000004</v>
      </c>
      <c r="DE278" s="125">
        <v>0.97499999999999998</v>
      </c>
      <c r="DF278" s="125">
        <v>0.96250000000000002</v>
      </c>
      <c r="DG278" s="125">
        <v>0.95</v>
      </c>
      <c r="DH278" s="125">
        <v>0.9375</v>
      </c>
      <c r="DI278" s="125">
        <v>0.92500000000000004</v>
      </c>
      <c r="DJ278" s="125">
        <v>0.91249999999999998</v>
      </c>
      <c r="DK278" s="125">
        <v>0.9</v>
      </c>
      <c r="DL278" s="125">
        <v>0.88749999999999996</v>
      </c>
      <c r="DM278" s="125">
        <v>0.875</v>
      </c>
      <c r="DN278" s="125">
        <v>0.86250000000000004</v>
      </c>
      <c r="DO278" s="125">
        <v>0.85</v>
      </c>
      <c r="DP278" s="125">
        <v>0.83750000000000002</v>
      </c>
      <c r="DQ278" s="125">
        <v>0.82499999999999996</v>
      </c>
      <c r="DR278" s="125">
        <v>0.8125</v>
      </c>
      <c r="DS278" s="125">
        <v>0.8</v>
      </c>
      <c r="DT278" s="125">
        <v>0.78749999999999998</v>
      </c>
      <c r="DU278" s="125">
        <v>0.77500000000000002</v>
      </c>
      <c r="DV278" s="125">
        <v>0.76249999999999996</v>
      </c>
      <c r="DW278" s="125">
        <v>0.75</v>
      </c>
      <c r="DX278" s="125">
        <v>0.73750000000000004</v>
      </c>
      <c r="DY278" s="125">
        <v>0.72499999999999998</v>
      </c>
      <c r="DZ278" s="125">
        <v>0.71250000000000002</v>
      </c>
      <c r="EA278" s="125">
        <v>0.7</v>
      </c>
      <c r="EB278" s="125">
        <v>0.6875</v>
      </c>
      <c r="EC278" s="125">
        <v>0.67500000000000004</v>
      </c>
      <c r="ED278" s="125">
        <v>0.66249999999999998</v>
      </c>
      <c r="EE278" s="125">
        <v>0.65</v>
      </c>
      <c r="EF278" s="125">
        <v>0.63749999999999996</v>
      </c>
      <c r="EG278" s="125">
        <v>0.625</v>
      </c>
      <c r="EH278" s="125">
        <v>0.61250000000000004</v>
      </c>
      <c r="EI278" s="125">
        <v>0.6</v>
      </c>
      <c r="EJ278" s="125">
        <v>0.58750000000000002</v>
      </c>
      <c r="EK278" s="125">
        <v>0.57499999999999996</v>
      </c>
      <c r="EL278" s="125">
        <v>0.5625</v>
      </c>
      <c r="EM278" s="125">
        <v>0.55000000000000004</v>
      </c>
      <c r="EN278" s="125">
        <v>0.53749999999999998</v>
      </c>
      <c r="EO278" s="125">
        <v>0.52500000000000002</v>
      </c>
      <c r="ER278" s="126">
        <v>909800.97556014906</v>
      </c>
      <c r="ES278" s="126">
        <v>313984.03850000002</v>
      </c>
      <c r="ET278" s="126">
        <v>310009.55700000003</v>
      </c>
      <c r="EU278" s="126">
        <v>306035.07550000004</v>
      </c>
      <c r="EV278" s="126">
        <v>302060.59399999998</v>
      </c>
      <c r="EW278" s="126">
        <v>298086.11250000005</v>
      </c>
      <c r="EX278" s="126">
        <v>294111.63100000005</v>
      </c>
      <c r="EY278" s="126">
        <v>290137.1495</v>
      </c>
      <c r="EZ278" s="126">
        <v>286162.66800000001</v>
      </c>
      <c r="FA278" s="126">
        <v>282188.18650000001</v>
      </c>
      <c r="FB278" s="126">
        <v>278213.70500000002</v>
      </c>
      <c r="FC278" s="126">
        <v>274239.22350000002</v>
      </c>
      <c r="FD278" s="126">
        <v>270264.74200000003</v>
      </c>
      <c r="FE278" s="126">
        <v>266290.26050000003</v>
      </c>
      <c r="FF278" s="126">
        <v>262315.77899999998</v>
      </c>
      <c r="FG278" s="126">
        <v>258341.29750000002</v>
      </c>
      <c r="FH278" s="126">
        <v>254366.81600000002</v>
      </c>
      <c r="FI278" s="126">
        <v>250392.3345</v>
      </c>
      <c r="FJ278" s="126">
        <v>246417.85300000003</v>
      </c>
      <c r="FK278" s="126">
        <v>242443.37150000001</v>
      </c>
      <c r="FL278" s="126">
        <v>238468.89</v>
      </c>
      <c r="FM278" s="126">
        <v>234494.40850000002</v>
      </c>
      <c r="FN278" s="126">
        <v>230519.927</v>
      </c>
      <c r="FO278" s="126">
        <v>226545.44550000003</v>
      </c>
      <c r="FP278" s="126">
        <v>222570.96400000001</v>
      </c>
      <c r="FQ278" s="126">
        <v>218596.48250000001</v>
      </c>
      <c r="FR278" s="126">
        <v>214622.00100000002</v>
      </c>
      <c r="FS278" s="126">
        <v>210647.51949999999</v>
      </c>
      <c r="FT278" s="126">
        <v>206673.03800000003</v>
      </c>
      <c r="FU278" s="126">
        <v>202698.55650000001</v>
      </c>
      <c r="FV278" s="126">
        <v>198724.07500000001</v>
      </c>
      <c r="FW278" s="126">
        <v>194749.59350000002</v>
      </c>
      <c r="FX278" s="126">
        <v>190775.11199999999</v>
      </c>
      <c r="FY278" s="126">
        <v>186800.63050000003</v>
      </c>
      <c r="FZ278" s="126">
        <v>182826.149</v>
      </c>
      <c r="GA278" s="126">
        <v>178851.66750000001</v>
      </c>
      <c r="GB278" s="126">
        <v>174877.18600000002</v>
      </c>
      <c r="GC278" s="126">
        <v>170902.70449999999</v>
      </c>
      <c r="GD278" s="126">
        <v>166928.22300000003</v>
      </c>
    </row>
    <row r="279" spans="3:186">
      <c r="C279" s="120"/>
      <c r="E279" s="118" t="s">
        <v>952</v>
      </c>
      <c r="F279" s="118" t="s">
        <v>953</v>
      </c>
      <c r="G279" s="118" t="s">
        <v>1014</v>
      </c>
      <c r="H279" s="118" t="s">
        <v>1015</v>
      </c>
      <c r="I279" s="118" t="s">
        <v>1016</v>
      </c>
      <c r="J279" s="118">
        <v>141</v>
      </c>
      <c r="K279" s="118" t="s">
        <v>260</v>
      </c>
      <c r="L279" s="118" t="s">
        <v>260</v>
      </c>
      <c r="M279" s="118" t="s">
        <v>321</v>
      </c>
      <c r="N279" s="118" t="s">
        <v>262</v>
      </c>
      <c r="O279" s="119">
        <v>255.04</v>
      </c>
      <c r="P279" s="119">
        <v>86.220396858206001</v>
      </c>
      <c r="Q279" s="119">
        <v>1097.9413752842099</v>
      </c>
      <c r="R279" s="119">
        <v>536.21734457420405</v>
      </c>
      <c r="S279" s="119">
        <v>0</v>
      </c>
      <c r="T279" s="119">
        <v>0</v>
      </c>
      <c r="U279" s="119">
        <v>0</v>
      </c>
      <c r="V279" s="119">
        <v>0</v>
      </c>
      <c r="W279" s="119">
        <v>0</v>
      </c>
      <c r="X279" s="119">
        <v>0</v>
      </c>
      <c r="Y279" s="119">
        <v>0</v>
      </c>
      <c r="Z279" s="119"/>
      <c r="AA279" s="119"/>
      <c r="AB279" s="119"/>
      <c r="AC279" s="119"/>
      <c r="AD279" s="119"/>
      <c r="AE279" s="119"/>
      <c r="AF279" s="119"/>
      <c r="AG279" s="119"/>
      <c r="AH279" s="119"/>
      <c r="AI279" s="119"/>
      <c r="AJ279" s="119"/>
      <c r="AK279" s="119"/>
      <c r="AL279" s="119"/>
      <c r="AM279" s="119"/>
      <c r="AN279" s="119"/>
      <c r="AO279" s="119"/>
      <c r="AP279" s="119"/>
      <c r="AQ279" s="119"/>
      <c r="AR279" s="119"/>
      <c r="AS279" s="119"/>
      <c r="AT279" s="119"/>
      <c r="AU279" s="119"/>
      <c r="AV279" s="119"/>
      <c r="AW279" s="119"/>
      <c r="AX279" s="119"/>
      <c r="AY279" s="119"/>
      <c r="AZ279" s="119"/>
      <c r="BA279" s="119"/>
      <c r="BB279" s="119"/>
      <c r="BD279" s="100">
        <v>1975.41911671662</v>
      </c>
      <c r="BF279" s="120">
        <v>2</v>
      </c>
      <c r="BH279" s="43">
        <v>2298507.25</v>
      </c>
      <c r="BI279" s="43">
        <v>0</v>
      </c>
      <c r="BJ279" s="43">
        <v>0</v>
      </c>
      <c r="BL279" s="43" t="s">
        <v>263</v>
      </c>
      <c r="BM279" s="43">
        <v>0</v>
      </c>
      <c r="BN279" s="121" t="s">
        <v>263</v>
      </c>
      <c r="BP279" s="122">
        <v>2</v>
      </c>
      <c r="BQ279" s="38" t="s">
        <v>112</v>
      </c>
      <c r="BR279" s="96">
        <v>80</v>
      </c>
      <c r="BT279" s="43">
        <v>0</v>
      </c>
      <c r="BU279" s="43">
        <v>0</v>
      </c>
      <c r="BW279" s="38"/>
      <c r="BX279" s="48">
        <v>0</v>
      </c>
      <c r="BY279" s="48">
        <v>0</v>
      </c>
      <c r="BZ279" s="48">
        <v>0</v>
      </c>
      <c r="CA279" s="48">
        <v>0</v>
      </c>
      <c r="CB279" s="48">
        <v>0</v>
      </c>
      <c r="CC279" s="48">
        <v>0</v>
      </c>
      <c r="CD279" s="48">
        <v>0</v>
      </c>
      <c r="CE279" s="48">
        <v>0</v>
      </c>
      <c r="CF279" s="48"/>
      <c r="CG279" s="48"/>
      <c r="CH279" s="48"/>
      <c r="CI279" s="48">
        <v>0</v>
      </c>
      <c r="CJ279" s="48">
        <v>0</v>
      </c>
      <c r="CK279" s="48">
        <v>0</v>
      </c>
      <c r="CL279" s="48"/>
      <c r="CM279" s="48">
        <v>0</v>
      </c>
      <c r="CO279" s="123">
        <v>0.17275341418454079</v>
      </c>
      <c r="CP279" s="123">
        <v>0.72855515063281318</v>
      </c>
      <c r="CQ279" s="123">
        <v>1</v>
      </c>
      <c r="CR279" s="123">
        <v>1</v>
      </c>
      <c r="CS279" s="123">
        <v>1</v>
      </c>
      <c r="CT279" s="123">
        <v>1</v>
      </c>
      <c r="CU279" s="123">
        <v>1</v>
      </c>
      <c r="CV279" s="123">
        <v>1</v>
      </c>
      <c r="CW279" s="123">
        <v>1</v>
      </c>
      <c r="CX279" s="123">
        <v>1</v>
      </c>
      <c r="CZ279" s="2">
        <v>2014</v>
      </c>
      <c r="DA279" s="124">
        <v>41850</v>
      </c>
      <c r="DC279" s="125">
        <v>1</v>
      </c>
      <c r="DD279" s="125">
        <v>1</v>
      </c>
      <c r="DE279" s="125">
        <v>1</v>
      </c>
      <c r="DF279" s="125">
        <v>0.98750000000000004</v>
      </c>
      <c r="DG279" s="125">
        <v>0.97499999999999998</v>
      </c>
      <c r="DH279" s="125">
        <v>0.96250000000000002</v>
      </c>
      <c r="DI279" s="125">
        <v>0.95</v>
      </c>
      <c r="DJ279" s="125">
        <v>0.9375</v>
      </c>
      <c r="DK279" s="125">
        <v>0.92500000000000004</v>
      </c>
      <c r="DL279" s="125">
        <v>0.91249999999999998</v>
      </c>
      <c r="DM279" s="125">
        <v>0.9</v>
      </c>
      <c r="DN279" s="125">
        <v>0.88749999999999996</v>
      </c>
      <c r="DO279" s="125">
        <v>0.875</v>
      </c>
      <c r="DP279" s="125">
        <v>0.86250000000000004</v>
      </c>
      <c r="DQ279" s="125">
        <v>0.85</v>
      </c>
      <c r="DR279" s="125">
        <v>0.83750000000000002</v>
      </c>
      <c r="DS279" s="125">
        <v>0.82499999999999996</v>
      </c>
      <c r="DT279" s="125">
        <v>0.8125</v>
      </c>
      <c r="DU279" s="125">
        <v>0.8</v>
      </c>
      <c r="DV279" s="125">
        <v>0.78749999999999998</v>
      </c>
      <c r="DW279" s="125">
        <v>0.77500000000000002</v>
      </c>
      <c r="DX279" s="125">
        <v>0.76249999999999996</v>
      </c>
      <c r="DY279" s="125">
        <v>0.75</v>
      </c>
      <c r="DZ279" s="125">
        <v>0.73750000000000004</v>
      </c>
      <c r="EA279" s="125">
        <v>0.72499999999999998</v>
      </c>
      <c r="EB279" s="125">
        <v>0.71250000000000002</v>
      </c>
      <c r="EC279" s="125">
        <v>0.7</v>
      </c>
      <c r="ED279" s="125">
        <v>0.6875</v>
      </c>
      <c r="EE279" s="125">
        <v>0.67500000000000004</v>
      </c>
      <c r="EF279" s="125">
        <v>0.66249999999999998</v>
      </c>
      <c r="EG279" s="125">
        <v>0.65</v>
      </c>
      <c r="EH279" s="125">
        <v>0.63749999999999996</v>
      </c>
      <c r="EI279" s="125">
        <v>0.625</v>
      </c>
      <c r="EJ279" s="125">
        <v>0.61250000000000004</v>
      </c>
      <c r="EK279" s="125">
        <v>0.6</v>
      </c>
      <c r="EL279" s="125">
        <v>0.58750000000000002</v>
      </c>
      <c r="EM279" s="125">
        <v>0.57499999999999996</v>
      </c>
      <c r="EN279" s="125">
        <v>0.5625</v>
      </c>
      <c r="EO279" s="125">
        <v>0.55000000000000004</v>
      </c>
      <c r="ER279" s="126">
        <v>2384727.646858206</v>
      </c>
      <c r="ES279" s="126">
        <v>3396448.6252842098</v>
      </c>
      <c r="ET279" s="126">
        <v>3932665.9698584136</v>
      </c>
      <c r="EU279" s="126">
        <v>3883507.6452351836</v>
      </c>
      <c r="EV279" s="126">
        <v>3834349.3206119533</v>
      </c>
      <c r="EW279" s="126">
        <v>3785190.9959887234</v>
      </c>
      <c r="EX279" s="126">
        <v>3736032.6713654925</v>
      </c>
      <c r="EY279" s="126">
        <v>3686874.3467422626</v>
      </c>
      <c r="EZ279" s="126">
        <v>3637716.0221190327</v>
      </c>
      <c r="FA279" s="126">
        <v>3588557.6974958023</v>
      </c>
      <c r="FB279" s="126">
        <v>3539399.3728725724</v>
      </c>
      <c r="FC279" s="126">
        <v>3490241.048249342</v>
      </c>
      <c r="FD279" s="126">
        <v>3441082.7236261116</v>
      </c>
      <c r="FE279" s="126">
        <v>3391924.3990028817</v>
      </c>
      <c r="FF279" s="126">
        <v>3342766.0743796513</v>
      </c>
      <c r="FG279" s="126">
        <v>3293607.7497564214</v>
      </c>
      <c r="FH279" s="126">
        <v>3244449.425133191</v>
      </c>
      <c r="FI279" s="126">
        <v>3195291.1005099611</v>
      </c>
      <c r="FJ279" s="126">
        <v>3146132.7758867312</v>
      </c>
      <c r="FK279" s="126">
        <v>3096974.4512635004</v>
      </c>
      <c r="FL279" s="126">
        <v>3047816.1266402705</v>
      </c>
      <c r="FM279" s="126">
        <v>2998657.8020170401</v>
      </c>
      <c r="FN279" s="126">
        <v>2949499.4773938102</v>
      </c>
      <c r="FO279" s="126">
        <v>2900341.1527705803</v>
      </c>
      <c r="FP279" s="126">
        <v>2851182.8281473499</v>
      </c>
      <c r="FQ279" s="126">
        <v>2802024.50352412</v>
      </c>
      <c r="FR279" s="126">
        <v>2752866.1789008891</v>
      </c>
      <c r="FS279" s="126">
        <v>2703707.8542776592</v>
      </c>
      <c r="FT279" s="126">
        <v>2654549.5296544293</v>
      </c>
      <c r="FU279" s="126">
        <v>2605391.2050311989</v>
      </c>
      <c r="FV279" s="126">
        <v>2556232.880407969</v>
      </c>
      <c r="FW279" s="126">
        <v>2507074.5557847386</v>
      </c>
      <c r="FX279" s="126">
        <v>2457916.2311615087</v>
      </c>
      <c r="FY279" s="126">
        <v>2408757.9065382783</v>
      </c>
      <c r="FZ279" s="126">
        <v>2359599.581915048</v>
      </c>
      <c r="GA279" s="126">
        <v>2310441.257291818</v>
      </c>
      <c r="GB279" s="126">
        <v>2261282.9326685877</v>
      </c>
      <c r="GC279" s="126">
        <v>2212124.6080453577</v>
      </c>
      <c r="GD279" s="126">
        <v>2162966.2834221278</v>
      </c>
    </row>
    <row r="280" spans="3:186">
      <c r="C280" s="120"/>
      <c r="E280" s="118" t="s">
        <v>952</v>
      </c>
      <c r="F280" s="118" t="s">
        <v>953</v>
      </c>
      <c r="G280" s="118" t="s">
        <v>1017</v>
      </c>
      <c r="H280" s="118" t="s">
        <v>1018</v>
      </c>
      <c r="I280" s="118" t="s">
        <v>1019</v>
      </c>
      <c r="J280" s="118">
        <v>180</v>
      </c>
      <c r="K280" s="118" t="s">
        <v>260</v>
      </c>
      <c r="L280" s="118" t="s">
        <v>260</v>
      </c>
      <c r="M280" s="118" t="s">
        <v>321</v>
      </c>
      <c r="N280" s="118" t="s">
        <v>262</v>
      </c>
      <c r="O280" s="119">
        <v>132.58000000000001</v>
      </c>
      <c r="P280" s="119">
        <v>359.459317486565</v>
      </c>
      <c r="Q280" s="119">
        <v>663.12395694353199</v>
      </c>
      <c r="R280" s="119">
        <v>185.40091156001799</v>
      </c>
      <c r="S280" s="119">
        <v>0</v>
      </c>
      <c r="T280" s="119">
        <v>0</v>
      </c>
      <c r="U280" s="119">
        <v>0</v>
      </c>
      <c r="V280" s="119">
        <v>0</v>
      </c>
      <c r="W280" s="119">
        <v>0</v>
      </c>
      <c r="X280" s="119">
        <v>0</v>
      </c>
      <c r="Y280" s="119">
        <v>0</v>
      </c>
      <c r="Z280" s="119"/>
      <c r="AA280" s="119"/>
      <c r="AB280" s="119"/>
      <c r="AC280" s="119"/>
      <c r="AD280" s="119"/>
      <c r="AE280" s="119"/>
      <c r="AF280" s="119"/>
      <c r="AG280" s="119"/>
      <c r="AH280" s="119"/>
      <c r="AI280" s="119"/>
      <c r="AJ280" s="119"/>
      <c r="AK280" s="119"/>
      <c r="AL280" s="119"/>
      <c r="AM280" s="119"/>
      <c r="AN280" s="119"/>
      <c r="AO280" s="119"/>
      <c r="AP280" s="119"/>
      <c r="AQ280" s="119"/>
      <c r="AR280" s="119"/>
      <c r="AS280" s="119"/>
      <c r="AT280" s="119"/>
      <c r="AU280" s="119"/>
      <c r="AV280" s="119"/>
      <c r="AW280" s="119"/>
      <c r="AX280" s="119"/>
      <c r="AY280" s="119"/>
      <c r="AZ280" s="119"/>
      <c r="BA280" s="119"/>
      <c r="BB280" s="119"/>
      <c r="BD280" s="100">
        <v>1340.5641859901148</v>
      </c>
      <c r="BF280" s="120">
        <v>2</v>
      </c>
      <c r="BH280" s="43">
        <v>261263.88</v>
      </c>
      <c r="BI280" s="43">
        <v>0</v>
      </c>
      <c r="BJ280" s="43">
        <v>0</v>
      </c>
      <c r="BL280" s="43" t="s">
        <v>263</v>
      </c>
      <c r="BM280" s="43">
        <v>0</v>
      </c>
      <c r="BN280" s="121" t="s">
        <v>263</v>
      </c>
      <c r="BP280" s="122">
        <v>2</v>
      </c>
      <c r="BQ280" s="38" t="s">
        <v>112</v>
      </c>
      <c r="BR280" s="96">
        <v>80</v>
      </c>
      <c r="BT280" s="43">
        <v>0</v>
      </c>
      <c r="BU280" s="43">
        <v>0</v>
      </c>
      <c r="BW280" s="38"/>
      <c r="BX280" s="48">
        <v>0</v>
      </c>
      <c r="BY280" s="48">
        <v>0</v>
      </c>
      <c r="BZ280" s="48">
        <v>0</v>
      </c>
      <c r="CA280" s="48">
        <v>0</v>
      </c>
      <c r="CB280" s="48">
        <v>0</v>
      </c>
      <c r="CC280" s="48">
        <v>0</v>
      </c>
      <c r="CD280" s="48">
        <v>0</v>
      </c>
      <c r="CE280" s="48">
        <v>0</v>
      </c>
      <c r="CF280" s="48"/>
      <c r="CG280" s="48"/>
      <c r="CH280" s="48"/>
      <c r="CI280" s="48">
        <v>0</v>
      </c>
      <c r="CJ280" s="48">
        <v>0</v>
      </c>
      <c r="CK280" s="48">
        <v>0</v>
      </c>
      <c r="CL280" s="48"/>
      <c r="CM280" s="48">
        <v>0</v>
      </c>
      <c r="CO280" s="123">
        <v>0.36703898450274819</v>
      </c>
      <c r="CP280" s="123">
        <v>0.86169934010053806</v>
      </c>
      <c r="CQ280" s="123">
        <v>1</v>
      </c>
      <c r="CR280" s="123">
        <v>1</v>
      </c>
      <c r="CS280" s="123">
        <v>1</v>
      </c>
      <c r="CT280" s="123">
        <v>1</v>
      </c>
      <c r="CU280" s="123">
        <v>1</v>
      </c>
      <c r="CV280" s="123">
        <v>1</v>
      </c>
      <c r="CW280" s="123">
        <v>1</v>
      </c>
      <c r="CX280" s="123">
        <v>1</v>
      </c>
      <c r="CZ280" s="2">
        <v>2014</v>
      </c>
      <c r="DA280" s="124">
        <v>41850</v>
      </c>
      <c r="DC280" s="125">
        <v>1</v>
      </c>
      <c r="DD280" s="125">
        <v>1</v>
      </c>
      <c r="DE280" s="125">
        <v>1</v>
      </c>
      <c r="DF280" s="125">
        <v>0.98750000000000004</v>
      </c>
      <c r="DG280" s="125">
        <v>0.97499999999999998</v>
      </c>
      <c r="DH280" s="125">
        <v>0.96250000000000002</v>
      </c>
      <c r="DI280" s="125">
        <v>0.95</v>
      </c>
      <c r="DJ280" s="125">
        <v>0.9375</v>
      </c>
      <c r="DK280" s="125">
        <v>0.92500000000000004</v>
      </c>
      <c r="DL280" s="125">
        <v>0.91249999999999998</v>
      </c>
      <c r="DM280" s="125">
        <v>0.9</v>
      </c>
      <c r="DN280" s="125">
        <v>0.88749999999999996</v>
      </c>
      <c r="DO280" s="125">
        <v>0.875</v>
      </c>
      <c r="DP280" s="125">
        <v>0.86250000000000004</v>
      </c>
      <c r="DQ280" s="125">
        <v>0.85</v>
      </c>
      <c r="DR280" s="125">
        <v>0.83750000000000002</v>
      </c>
      <c r="DS280" s="125">
        <v>0.82499999999999996</v>
      </c>
      <c r="DT280" s="125">
        <v>0.8125</v>
      </c>
      <c r="DU280" s="125">
        <v>0.8</v>
      </c>
      <c r="DV280" s="125">
        <v>0.78749999999999998</v>
      </c>
      <c r="DW280" s="125">
        <v>0.77500000000000002</v>
      </c>
      <c r="DX280" s="125">
        <v>0.76249999999999996</v>
      </c>
      <c r="DY280" s="125">
        <v>0.75</v>
      </c>
      <c r="DZ280" s="125">
        <v>0.73750000000000004</v>
      </c>
      <c r="EA280" s="125">
        <v>0.72499999999999998</v>
      </c>
      <c r="EB280" s="125">
        <v>0.71250000000000002</v>
      </c>
      <c r="EC280" s="125">
        <v>0.7</v>
      </c>
      <c r="ED280" s="125">
        <v>0.6875</v>
      </c>
      <c r="EE280" s="125">
        <v>0.67500000000000004</v>
      </c>
      <c r="EF280" s="125">
        <v>0.66249999999999998</v>
      </c>
      <c r="EG280" s="125">
        <v>0.65</v>
      </c>
      <c r="EH280" s="125">
        <v>0.63749999999999996</v>
      </c>
      <c r="EI280" s="125">
        <v>0.625</v>
      </c>
      <c r="EJ280" s="125">
        <v>0.61250000000000004</v>
      </c>
      <c r="EK280" s="125">
        <v>0.6</v>
      </c>
      <c r="EL280" s="125">
        <v>0.58750000000000002</v>
      </c>
      <c r="EM280" s="125">
        <v>0.57499999999999996</v>
      </c>
      <c r="EN280" s="125">
        <v>0.5625</v>
      </c>
      <c r="EO280" s="125">
        <v>0.55000000000000004</v>
      </c>
      <c r="ER280" s="126">
        <v>620723.19748656498</v>
      </c>
      <c r="ES280" s="126">
        <v>924387.83694353199</v>
      </c>
      <c r="ET280" s="126">
        <v>1109788.74850355</v>
      </c>
      <c r="EU280" s="126">
        <v>1095916.3891472556</v>
      </c>
      <c r="EV280" s="126">
        <v>1082044.0297909612</v>
      </c>
      <c r="EW280" s="126">
        <v>1068171.6704346668</v>
      </c>
      <c r="EX280" s="126">
        <v>1054299.3110783724</v>
      </c>
      <c r="EY280" s="126">
        <v>1040426.951722078</v>
      </c>
      <c r="EZ280" s="126">
        <v>1026554.5923657838</v>
      </c>
      <c r="FA280" s="126">
        <v>1012682.2330094893</v>
      </c>
      <c r="FB280" s="126">
        <v>998809.87365319498</v>
      </c>
      <c r="FC280" s="126">
        <v>984937.51429690048</v>
      </c>
      <c r="FD280" s="126">
        <v>971065.15494060621</v>
      </c>
      <c r="FE280" s="126">
        <v>957192.79558431194</v>
      </c>
      <c r="FF280" s="126">
        <v>943320.43622801744</v>
      </c>
      <c r="FG280" s="126">
        <v>929448.07687172317</v>
      </c>
      <c r="FH280" s="126">
        <v>915575.71751542867</v>
      </c>
      <c r="FI280" s="126">
        <v>901703.3581591344</v>
      </c>
      <c r="FJ280" s="126">
        <v>887830.99880284001</v>
      </c>
      <c r="FK280" s="126">
        <v>873958.63944654551</v>
      </c>
      <c r="FL280" s="126">
        <v>860086.28009025124</v>
      </c>
      <c r="FM280" s="126">
        <v>846213.92073395674</v>
      </c>
      <c r="FN280" s="126">
        <v>832341.56137766247</v>
      </c>
      <c r="FO280" s="126">
        <v>818469.2020213682</v>
      </c>
      <c r="FP280" s="126">
        <v>804596.84266507369</v>
      </c>
      <c r="FQ280" s="126">
        <v>790724.48330877942</v>
      </c>
      <c r="FR280" s="126">
        <v>776852.12395248492</v>
      </c>
      <c r="FS280" s="126">
        <v>762979.76459619054</v>
      </c>
      <c r="FT280" s="126">
        <v>749107.40523989627</v>
      </c>
      <c r="FU280" s="126">
        <v>735235.04588360176</v>
      </c>
      <c r="FV280" s="126">
        <v>721362.68652730749</v>
      </c>
      <c r="FW280" s="126">
        <v>707490.32717101299</v>
      </c>
      <c r="FX280" s="126">
        <v>693617.96781471872</v>
      </c>
      <c r="FY280" s="126">
        <v>679745.60845842445</v>
      </c>
      <c r="FZ280" s="126">
        <v>665873.24910212995</v>
      </c>
      <c r="GA280" s="126">
        <v>652000.88974583568</v>
      </c>
      <c r="GB280" s="126">
        <v>638128.53038954118</v>
      </c>
      <c r="GC280" s="126">
        <v>624256.17103324691</v>
      </c>
      <c r="GD280" s="126">
        <v>610383.81167695252</v>
      </c>
    </row>
    <row r="281" spans="3:186">
      <c r="C281" s="120"/>
      <c r="E281" s="118" t="s">
        <v>952</v>
      </c>
      <c r="F281" s="118" t="s">
        <v>953</v>
      </c>
      <c r="G281" s="118" t="s">
        <v>1020</v>
      </c>
      <c r="H281" s="118" t="s">
        <v>1021</v>
      </c>
      <c r="I281" s="118" t="s">
        <v>1020</v>
      </c>
      <c r="J281" s="118">
        <v>123</v>
      </c>
      <c r="K281" s="118" t="s">
        <v>260</v>
      </c>
      <c r="L281" s="118" t="s">
        <v>260</v>
      </c>
      <c r="M281" s="118" t="s">
        <v>321</v>
      </c>
      <c r="N281" s="118" t="s">
        <v>262</v>
      </c>
      <c r="O281" s="119">
        <v>0</v>
      </c>
      <c r="P281" s="119">
        <v>0</v>
      </c>
      <c r="Q281" s="119">
        <v>461.33021174012799</v>
      </c>
      <c r="R281" s="119">
        <v>911.70427146373299</v>
      </c>
      <c r="S281" s="119">
        <v>945.11944409650198</v>
      </c>
      <c r="T281" s="119">
        <v>0</v>
      </c>
      <c r="U281" s="119">
        <v>0</v>
      </c>
      <c r="V281" s="119">
        <v>0</v>
      </c>
      <c r="W281" s="119">
        <v>0</v>
      </c>
      <c r="X281" s="119">
        <v>0</v>
      </c>
      <c r="Y281" s="119">
        <v>0</v>
      </c>
      <c r="Z281" s="119"/>
      <c r="AA281" s="119"/>
      <c r="AB281" s="119"/>
      <c r="AC281" s="119"/>
      <c r="AD281" s="119"/>
      <c r="AE281" s="119"/>
      <c r="AF281" s="119"/>
      <c r="AG281" s="119"/>
      <c r="AH281" s="119"/>
      <c r="AI281" s="119"/>
      <c r="AJ281" s="119"/>
      <c r="AK281" s="119"/>
      <c r="AL281" s="119"/>
      <c r="AM281" s="119"/>
      <c r="AN281" s="119"/>
      <c r="AO281" s="119"/>
      <c r="AP281" s="119"/>
      <c r="AQ281" s="119"/>
      <c r="AR281" s="119"/>
      <c r="AS281" s="119"/>
      <c r="AT281" s="119"/>
      <c r="AU281" s="119"/>
      <c r="AV281" s="119"/>
      <c r="AW281" s="119"/>
      <c r="AX281" s="119"/>
      <c r="AY281" s="119"/>
      <c r="AZ281" s="119"/>
      <c r="BA281" s="119"/>
      <c r="BB281" s="119"/>
      <c r="BD281" s="100">
        <v>2318.1539273003627</v>
      </c>
      <c r="BF281" s="120">
        <v>2</v>
      </c>
      <c r="BH281" s="43">
        <v>0</v>
      </c>
      <c r="BI281" s="43">
        <v>0</v>
      </c>
      <c r="BJ281" s="43">
        <v>0</v>
      </c>
      <c r="BL281" s="43" t="s">
        <v>263</v>
      </c>
      <c r="BM281" s="43">
        <v>0</v>
      </c>
      <c r="BN281" s="121" t="s">
        <v>263</v>
      </c>
      <c r="BP281" s="122">
        <v>2</v>
      </c>
      <c r="BQ281" s="38" t="s">
        <v>112</v>
      </c>
      <c r="BR281" s="96">
        <v>80</v>
      </c>
      <c r="BT281" s="43">
        <v>0</v>
      </c>
      <c r="BU281" s="43">
        <v>0</v>
      </c>
      <c r="BW281" s="38"/>
      <c r="BX281" s="48">
        <v>0</v>
      </c>
      <c r="BY281" s="48">
        <v>0</v>
      </c>
      <c r="BZ281" s="48">
        <v>0</v>
      </c>
      <c r="CA281" s="48">
        <v>0</v>
      </c>
      <c r="CB281" s="48">
        <v>0</v>
      </c>
      <c r="CC281" s="48">
        <v>0</v>
      </c>
      <c r="CD281" s="48">
        <v>0</v>
      </c>
      <c r="CE281" s="48">
        <v>0</v>
      </c>
      <c r="CF281" s="48"/>
      <c r="CG281" s="48"/>
      <c r="CH281" s="48"/>
      <c r="CI281" s="48">
        <v>0</v>
      </c>
      <c r="CJ281" s="48">
        <v>0</v>
      </c>
      <c r="CK281" s="48">
        <v>0</v>
      </c>
      <c r="CL281" s="48"/>
      <c r="CM281" s="48">
        <v>0</v>
      </c>
      <c r="CO281" s="123">
        <v>0</v>
      </c>
      <c r="CP281" s="123">
        <v>0.19900758371010172</v>
      </c>
      <c r="CQ281" s="123">
        <v>0.5922965110443924</v>
      </c>
      <c r="CR281" s="123">
        <v>1</v>
      </c>
      <c r="CS281" s="123">
        <v>1</v>
      </c>
      <c r="CT281" s="123">
        <v>1</v>
      </c>
      <c r="CU281" s="123">
        <v>1</v>
      </c>
      <c r="CV281" s="123">
        <v>1</v>
      </c>
      <c r="CW281" s="123">
        <v>1</v>
      </c>
      <c r="CX281" s="123">
        <v>1</v>
      </c>
      <c r="CZ281" s="2">
        <v>2015</v>
      </c>
      <c r="DA281" s="124">
        <v>42215</v>
      </c>
      <c r="DC281" s="125">
        <v>1</v>
      </c>
      <c r="DD281" s="125">
        <v>1</v>
      </c>
      <c r="DE281" s="125">
        <v>1</v>
      </c>
      <c r="DF281" s="125">
        <v>1</v>
      </c>
      <c r="DG281" s="125">
        <v>0.98750000000000004</v>
      </c>
      <c r="DH281" s="125">
        <v>0.97499999999999998</v>
      </c>
      <c r="DI281" s="125">
        <v>0.96250000000000002</v>
      </c>
      <c r="DJ281" s="125">
        <v>0.95</v>
      </c>
      <c r="DK281" s="125">
        <v>0.9375</v>
      </c>
      <c r="DL281" s="125">
        <v>0.92500000000000004</v>
      </c>
      <c r="DM281" s="125">
        <v>0.91249999999999998</v>
      </c>
      <c r="DN281" s="125">
        <v>0.9</v>
      </c>
      <c r="DO281" s="125">
        <v>0.88749999999999996</v>
      </c>
      <c r="DP281" s="125">
        <v>0.875</v>
      </c>
      <c r="DQ281" s="125">
        <v>0.86250000000000004</v>
      </c>
      <c r="DR281" s="125">
        <v>0.85</v>
      </c>
      <c r="DS281" s="125">
        <v>0.83750000000000002</v>
      </c>
      <c r="DT281" s="125">
        <v>0.82499999999999996</v>
      </c>
      <c r="DU281" s="125">
        <v>0.8125</v>
      </c>
      <c r="DV281" s="125">
        <v>0.8</v>
      </c>
      <c r="DW281" s="125">
        <v>0.78749999999999998</v>
      </c>
      <c r="DX281" s="125">
        <v>0.77500000000000002</v>
      </c>
      <c r="DY281" s="125">
        <v>0.76249999999999996</v>
      </c>
      <c r="DZ281" s="125">
        <v>0.75</v>
      </c>
      <c r="EA281" s="125">
        <v>0.73750000000000004</v>
      </c>
      <c r="EB281" s="125">
        <v>0.72499999999999998</v>
      </c>
      <c r="EC281" s="125">
        <v>0.71250000000000002</v>
      </c>
      <c r="ED281" s="125">
        <v>0.7</v>
      </c>
      <c r="EE281" s="125">
        <v>0.6875</v>
      </c>
      <c r="EF281" s="125">
        <v>0.67500000000000004</v>
      </c>
      <c r="EG281" s="125">
        <v>0.66249999999999998</v>
      </c>
      <c r="EH281" s="125">
        <v>0.65</v>
      </c>
      <c r="EI281" s="125">
        <v>0.63749999999999996</v>
      </c>
      <c r="EJ281" s="125">
        <v>0.625</v>
      </c>
      <c r="EK281" s="125">
        <v>0.61250000000000004</v>
      </c>
      <c r="EL281" s="125">
        <v>0.6</v>
      </c>
      <c r="EM281" s="125">
        <v>0.58750000000000002</v>
      </c>
      <c r="EN281" s="125">
        <v>0.57499999999999996</v>
      </c>
      <c r="EO281" s="125">
        <v>0.5625</v>
      </c>
      <c r="ER281" s="126">
        <v>0</v>
      </c>
      <c r="ES281" s="126">
        <v>461330.211740128</v>
      </c>
      <c r="ET281" s="126">
        <v>1373034.4832038609</v>
      </c>
      <c r="EU281" s="126">
        <v>2318153.9273003628</v>
      </c>
      <c r="EV281" s="126">
        <v>2289177.0032091085</v>
      </c>
      <c r="EW281" s="126">
        <v>2260200.0791178537</v>
      </c>
      <c r="EX281" s="126">
        <v>2231223.1550265993</v>
      </c>
      <c r="EY281" s="126">
        <v>2202246.2309353445</v>
      </c>
      <c r="EZ281" s="126">
        <v>2173269.3068440901</v>
      </c>
      <c r="FA281" s="126">
        <v>2144292.3827528358</v>
      </c>
      <c r="FB281" s="126">
        <v>2115315.4586615809</v>
      </c>
      <c r="FC281" s="126">
        <v>2086338.5345703266</v>
      </c>
      <c r="FD281" s="126">
        <v>2057361.610479072</v>
      </c>
      <c r="FE281" s="126">
        <v>2028384.6863878174</v>
      </c>
      <c r="FF281" s="126">
        <v>1999407.762296563</v>
      </c>
      <c r="FG281" s="126">
        <v>1970430.8382053084</v>
      </c>
      <c r="FH281" s="126">
        <v>1941453.9141140538</v>
      </c>
      <c r="FI281" s="126">
        <v>1912476.9900227992</v>
      </c>
      <c r="FJ281" s="126">
        <v>1883500.0659315449</v>
      </c>
      <c r="FK281" s="126">
        <v>1854523.1418402903</v>
      </c>
      <c r="FL281" s="126">
        <v>1825546.2177490357</v>
      </c>
      <c r="FM281" s="126">
        <v>1796569.2936577813</v>
      </c>
      <c r="FN281" s="126">
        <v>1767592.3695665265</v>
      </c>
      <c r="FO281" s="126">
        <v>1738615.4454752721</v>
      </c>
      <c r="FP281" s="126">
        <v>1709638.5213840178</v>
      </c>
      <c r="FQ281" s="126">
        <v>1680661.5972927629</v>
      </c>
      <c r="FR281" s="126">
        <v>1651684.6732015086</v>
      </c>
      <c r="FS281" s="126">
        <v>1622707.749110254</v>
      </c>
      <c r="FT281" s="126">
        <v>1593730.8250189994</v>
      </c>
      <c r="FU281" s="126">
        <v>1564753.900927745</v>
      </c>
      <c r="FV281" s="126">
        <v>1535776.9768364904</v>
      </c>
      <c r="FW281" s="126">
        <v>1506800.0527452359</v>
      </c>
      <c r="FX281" s="126">
        <v>1477823.1286539813</v>
      </c>
      <c r="FY281" s="126">
        <v>1448846.2045627269</v>
      </c>
      <c r="FZ281" s="126">
        <v>1419869.2804714723</v>
      </c>
      <c r="GA281" s="126">
        <v>1390892.3563802177</v>
      </c>
      <c r="GB281" s="126">
        <v>1361915.4322889631</v>
      </c>
      <c r="GC281" s="126">
        <v>1332938.5081977085</v>
      </c>
      <c r="GD281" s="126">
        <v>1303961.5841064542</v>
      </c>
    </row>
    <row r="282" spans="3:186">
      <c r="C282" s="120"/>
      <c r="E282" s="118" t="s">
        <v>952</v>
      </c>
      <c r="F282" s="118" t="s">
        <v>953</v>
      </c>
      <c r="G282" s="118" t="s">
        <v>1022</v>
      </c>
      <c r="H282" s="118" t="s">
        <v>1023</v>
      </c>
      <c r="I282" s="118" t="s">
        <v>1024</v>
      </c>
      <c r="J282" s="118">
        <v>132</v>
      </c>
      <c r="K282" s="118" t="s">
        <v>260</v>
      </c>
      <c r="L282" s="118" t="s">
        <v>260</v>
      </c>
      <c r="M282" s="118" t="s">
        <v>321</v>
      </c>
      <c r="N282" s="118" t="s">
        <v>262</v>
      </c>
      <c r="O282" s="119">
        <v>16.3</v>
      </c>
      <c r="P282" s="119">
        <v>335.70885903265798</v>
      </c>
      <c r="Q282" s="119">
        <v>0</v>
      </c>
      <c r="R282" s="119">
        <v>0</v>
      </c>
      <c r="S282" s="119">
        <v>0</v>
      </c>
      <c r="T282" s="119">
        <v>0</v>
      </c>
      <c r="U282" s="119">
        <v>0</v>
      </c>
      <c r="V282" s="119">
        <v>0</v>
      </c>
      <c r="W282" s="119">
        <v>0</v>
      </c>
      <c r="X282" s="119">
        <v>0</v>
      </c>
      <c r="Y282" s="119">
        <v>0</v>
      </c>
      <c r="Z282" s="119"/>
      <c r="AA282" s="119"/>
      <c r="AB282" s="119"/>
      <c r="AC282" s="119"/>
      <c r="AD282" s="119"/>
      <c r="AE282" s="119"/>
      <c r="AF282" s="119"/>
      <c r="AG282" s="119"/>
      <c r="AH282" s="119"/>
      <c r="AI282" s="119"/>
      <c r="AJ282" s="119"/>
      <c r="AK282" s="119"/>
      <c r="AL282" s="119"/>
      <c r="AM282" s="119"/>
      <c r="AN282" s="119"/>
      <c r="AO282" s="119"/>
      <c r="AP282" s="119"/>
      <c r="AQ282" s="119"/>
      <c r="AR282" s="119"/>
      <c r="AS282" s="119"/>
      <c r="AT282" s="119"/>
      <c r="AU282" s="119"/>
      <c r="AV282" s="119"/>
      <c r="AW282" s="119"/>
      <c r="AX282" s="119"/>
      <c r="AY282" s="119"/>
      <c r="AZ282" s="119"/>
      <c r="BA282" s="119"/>
      <c r="BB282" s="119"/>
      <c r="BD282" s="100">
        <v>352.00885903265799</v>
      </c>
      <c r="BF282" s="120">
        <v>2</v>
      </c>
      <c r="BH282" s="43">
        <v>107175.79</v>
      </c>
      <c r="BI282" s="43">
        <v>0</v>
      </c>
      <c r="BJ282" s="43">
        <v>0</v>
      </c>
      <c r="BL282" s="43" t="s">
        <v>263</v>
      </c>
      <c r="BM282" s="43">
        <v>0</v>
      </c>
      <c r="BN282" s="121" t="s">
        <v>263</v>
      </c>
      <c r="BP282" s="122">
        <v>2</v>
      </c>
      <c r="BQ282" s="38" t="s">
        <v>112</v>
      </c>
      <c r="BR282" s="96">
        <v>80</v>
      </c>
      <c r="BT282" s="43">
        <v>0</v>
      </c>
      <c r="BU282" s="43">
        <v>0</v>
      </c>
      <c r="BW282" s="38"/>
      <c r="BX282" s="48">
        <v>0</v>
      </c>
      <c r="BY282" s="48">
        <v>0</v>
      </c>
      <c r="BZ282" s="48">
        <v>0</v>
      </c>
      <c r="CA282" s="48">
        <v>0</v>
      </c>
      <c r="CB282" s="48">
        <v>0</v>
      </c>
      <c r="CC282" s="48">
        <v>0</v>
      </c>
      <c r="CD282" s="48">
        <v>0</v>
      </c>
      <c r="CE282" s="48">
        <v>0</v>
      </c>
      <c r="CF282" s="48"/>
      <c r="CG282" s="48"/>
      <c r="CH282" s="48"/>
      <c r="CI282" s="48">
        <v>0</v>
      </c>
      <c r="CJ282" s="48">
        <v>0</v>
      </c>
      <c r="CK282" s="48">
        <v>0</v>
      </c>
      <c r="CL282" s="48"/>
      <c r="CM282" s="48">
        <v>0</v>
      </c>
      <c r="CO282" s="123">
        <v>1</v>
      </c>
      <c r="CP282" s="123">
        <v>1</v>
      </c>
      <c r="CQ282" s="123">
        <v>1</v>
      </c>
      <c r="CR282" s="123">
        <v>1</v>
      </c>
      <c r="CS282" s="123">
        <v>1</v>
      </c>
      <c r="CT282" s="123">
        <v>1</v>
      </c>
      <c r="CU282" s="123">
        <v>1</v>
      </c>
      <c r="CV282" s="123">
        <v>1</v>
      </c>
      <c r="CW282" s="123">
        <v>1</v>
      </c>
      <c r="CX282" s="123">
        <v>1</v>
      </c>
      <c r="CZ282" s="2">
        <v>2012</v>
      </c>
      <c r="DA282" s="124">
        <v>41120</v>
      </c>
      <c r="DC282" s="125">
        <v>1</v>
      </c>
      <c r="DD282" s="125">
        <v>0.98750000000000004</v>
      </c>
      <c r="DE282" s="125">
        <v>0.97499999999999998</v>
      </c>
      <c r="DF282" s="125">
        <v>0.96250000000000002</v>
      </c>
      <c r="DG282" s="125">
        <v>0.95</v>
      </c>
      <c r="DH282" s="125">
        <v>0.9375</v>
      </c>
      <c r="DI282" s="125">
        <v>0.92500000000000004</v>
      </c>
      <c r="DJ282" s="125">
        <v>0.91249999999999998</v>
      </c>
      <c r="DK282" s="125">
        <v>0.9</v>
      </c>
      <c r="DL282" s="125">
        <v>0.88749999999999996</v>
      </c>
      <c r="DM282" s="125">
        <v>0.875</v>
      </c>
      <c r="DN282" s="125">
        <v>0.86250000000000004</v>
      </c>
      <c r="DO282" s="125">
        <v>0.85</v>
      </c>
      <c r="DP282" s="125">
        <v>0.83750000000000002</v>
      </c>
      <c r="DQ282" s="125">
        <v>0.82499999999999996</v>
      </c>
      <c r="DR282" s="125">
        <v>0.8125</v>
      </c>
      <c r="DS282" s="125">
        <v>0.8</v>
      </c>
      <c r="DT282" s="125">
        <v>0.78749999999999998</v>
      </c>
      <c r="DU282" s="125">
        <v>0.77500000000000002</v>
      </c>
      <c r="DV282" s="125">
        <v>0.76249999999999996</v>
      </c>
      <c r="DW282" s="125">
        <v>0.75</v>
      </c>
      <c r="DX282" s="125">
        <v>0.73750000000000004</v>
      </c>
      <c r="DY282" s="125">
        <v>0.72499999999999998</v>
      </c>
      <c r="DZ282" s="125">
        <v>0.71250000000000002</v>
      </c>
      <c r="EA282" s="125">
        <v>0.7</v>
      </c>
      <c r="EB282" s="125">
        <v>0.6875</v>
      </c>
      <c r="EC282" s="125">
        <v>0.67500000000000004</v>
      </c>
      <c r="ED282" s="125">
        <v>0.66249999999999998</v>
      </c>
      <c r="EE282" s="125">
        <v>0.65</v>
      </c>
      <c r="EF282" s="125">
        <v>0.63749999999999996</v>
      </c>
      <c r="EG282" s="125">
        <v>0.625</v>
      </c>
      <c r="EH282" s="125">
        <v>0.61250000000000004</v>
      </c>
      <c r="EI282" s="125">
        <v>0.6</v>
      </c>
      <c r="EJ282" s="125">
        <v>0.58750000000000002</v>
      </c>
      <c r="EK282" s="125">
        <v>0.57499999999999996</v>
      </c>
      <c r="EL282" s="125">
        <v>0.5625</v>
      </c>
      <c r="EM282" s="125">
        <v>0.55000000000000004</v>
      </c>
      <c r="EN282" s="125">
        <v>0.53749999999999998</v>
      </c>
      <c r="EO282" s="125">
        <v>0.52500000000000002</v>
      </c>
      <c r="ER282" s="126">
        <v>442884.64903265797</v>
      </c>
      <c r="ES282" s="126">
        <v>105836.092625</v>
      </c>
      <c r="ET282" s="126">
        <v>104496.39524999999</v>
      </c>
      <c r="EU282" s="126">
        <v>103156.697875</v>
      </c>
      <c r="EV282" s="126">
        <v>101817.00049999999</v>
      </c>
      <c r="EW282" s="126">
        <v>100477.30312499999</v>
      </c>
      <c r="EX282" s="126">
        <v>99137.605750000002</v>
      </c>
      <c r="EY282" s="126">
        <v>97797.908374999985</v>
      </c>
      <c r="EZ282" s="126">
        <v>96458.210999999996</v>
      </c>
      <c r="FA282" s="126">
        <v>95118.513624999992</v>
      </c>
      <c r="FB282" s="126">
        <v>93778.816249999989</v>
      </c>
      <c r="FC282" s="126">
        <v>92439.118875</v>
      </c>
      <c r="FD282" s="126">
        <v>91099.421499999997</v>
      </c>
      <c r="FE282" s="126">
        <v>89759.724124999993</v>
      </c>
      <c r="FF282" s="126">
        <v>88420.02674999999</v>
      </c>
      <c r="FG282" s="126">
        <v>87080.329375000001</v>
      </c>
      <c r="FH282" s="126">
        <v>85740.631999999998</v>
      </c>
      <c r="FI282" s="126">
        <v>84400.934624999994</v>
      </c>
      <c r="FJ282" s="126">
        <v>83061.237249999991</v>
      </c>
      <c r="FK282" s="126">
        <v>81721.539874999988</v>
      </c>
      <c r="FL282" s="126">
        <v>80381.842499999999</v>
      </c>
      <c r="FM282" s="126">
        <v>79042.145124999995</v>
      </c>
      <c r="FN282" s="126">
        <v>77702.447749999992</v>
      </c>
      <c r="FO282" s="126">
        <v>76362.750375000003</v>
      </c>
      <c r="FP282" s="126">
        <v>75023.052999999985</v>
      </c>
      <c r="FQ282" s="126">
        <v>73683.355624999997</v>
      </c>
      <c r="FR282" s="126">
        <v>72343.658250000008</v>
      </c>
      <c r="FS282" s="126">
        <v>71003.96087499999</v>
      </c>
      <c r="FT282" s="126">
        <v>69664.263500000001</v>
      </c>
      <c r="FU282" s="126">
        <v>68324.566124999998</v>
      </c>
      <c r="FV282" s="126">
        <v>66984.868749999994</v>
      </c>
      <c r="FW282" s="126">
        <v>65645.171375000005</v>
      </c>
      <c r="FX282" s="126">
        <v>64305.473999999995</v>
      </c>
      <c r="FY282" s="126">
        <v>62965.776624999999</v>
      </c>
      <c r="FZ282" s="126">
        <v>61626.079249999988</v>
      </c>
      <c r="GA282" s="126">
        <v>60286.381874999999</v>
      </c>
      <c r="GB282" s="126">
        <v>58946.684500000003</v>
      </c>
      <c r="GC282" s="126">
        <v>57606.987124999992</v>
      </c>
      <c r="GD282" s="126">
        <v>56267.289749999996</v>
      </c>
    </row>
    <row r="283" spans="3:186">
      <c r="C283" s="120"/>
      <c r="E283" s="118" t="s">
        <v>952</v>
      </c>
      <c r="F283" s="118" t="s">
        <v>953</v>
      </c>
      <c r="G283" s="118" t="s">
        <v>1025</v>
      </c>
      <c r="H283" s="118" t="s">
        <v>1026</v>
      </c>
      <c r="I283" s="118" t="s">
        <v>1027</v>
      </c>
      <c r="J283" s="118">
        <v>141</v>
      </c>
      <c r="K283" s="118" t="s">
        <v>260</v>
      </c>
      <c r="L283" s="118" t="s">
        <v>260</v>
      </c>
      <c r="M283" s="118" t="s">
        <v>321</v>
      </c>
      <c r="N283" s="118" t="s">
        <v>262</v>
      </c>
      <c r="O283" s="119">
        <v>441.60066</v>
      </c>
      <c r="P283" s="119">
        <v>919.84253823894198</v>
      </c>
      <c r="Q283" s="119">
        <v>0</v>
      </c>
      <c r="R283" s="119">
        <v>0</v>
      </c>
      <c r="S283" s="119">
        <v>0</v>
      </c>
      <c r="T283" s="119">
        <v>0</v>
      </c>
      <c r="U283" s="119">
        <v>0</v>
      </c>
      <c r="V283" s="119">
        <v>0</v>
      </c>
      <c r="W283" s="119">
        <v>0</v>
      </c>
      <c r="X283" s="119">
        <v>0</v>
      </c>
      <c r="Y283" s="119">
        <v>0</v>
      </c>
      <c r="Z283" s="119"/>
      <c r="AA283" s="119"/>
      <c r="AB283" s="119"/>
      <c r="AC283" s="119"/>
      <c r="AD283" s="119"/>
      <c r="AE283" s="119"/>
      <c r="AF283" s="119"/>
      <c r="AG283" s="119"/>
      <c r="AH283" s="119"/>
      <c r="AI283" s="119"/>
      <c r="AJ283" s="119"/>
      <c r="AK283" s="119"/>
      <c r="AL283" s="119"/>
      <c r="AM283" s="119"/>
      <c r="AN283" s="119"/>
      <c r="AO283" s="119"/>
      <c r="AP283" s="119"/>
      <c r="AQ283" s="119"/>
      <c r="AR283" s="119"/>
      <c r="AS283" s="119"/>
      <c r="AT283" s="119"/>
      <c r="AU283" s="119"/>
      <c r="AV283" s="119"/>
      <c r="AW283" s="119"/>
      <c r="AX283" s="119"/>
      <c r="AY283" s="119"/>
      <c r="AZ283" s="119"/>
      <c r="BA283" s="119"/>
      <c r="BB283" s="119"/>
      <c r="BD283" s="100">
        <v>1361.4431982389419</v>
      </c>
      <c r="BF283" s="120">
        <v>2</v>
      </c>
      <c r="BH283" s="43">
        <v>662772.24</v>
      </c>
      <c r="BI283" s="43">
        <v>0</v>
      </c>
      <c r="BJ283" s="43">
        <v>0</v>
      </c>
      <c r="BL283" s="43" t="s">
        <v>263</v>
      </c>
      <c r="BM283" s="43">
        <v>0</v>
      </c>
      <c r="BN283" s="121" t="s">
        <v>263</v>
      </c>
      <c r="BP283" s="122">
        <v>1</v>
      </c>
      <c r="BQ283" s="38" t="s">
        <v>111</v>
      </c>
      <c r="BR283" s="96">
        <v>80</v>
      </c>
      <c r="BT283" s="43">
        <v>0</v>
      </c>
      <c r="BU283" s="43">
        <v>0</v>
      </c>
      <c r="BW283" s="38"/>
      <c r="BX283" s="48">
        <v>0</v>
      </c>
      <c r="BY283" s="48">
        <v>0</v>
      </c>
      <c r="BZ283" s="48">
        <v>0</v>
      </c>
      <c r="CA283" s="48">
        <v>0</v>
      </c>
      <c r="CB283" s="48">
        <v>0</v>
      </c>
      <c r="CC283" s="48">
        <v>0</v>
      </c>
      <c r="CD283" s="48">
        <v>0</v>
      </c>
      <c r="CE283" s="48">
        <v>0</v>
      </c>
      <c r="CF283" s="48"/>
      <c r="CG283" s="48"/>
      <c r="CH283" s="48"/>
      <c r="CI283" s="48">
        <v>0</v>
      </c>
      <c r="CJ283" s="48">
        <v>0</v>
      </c>
      <c r="CK283" s="48">
        <v>0</v>
      </c>
      <c r="CL283" s="48"/>
      <c r="CM283" s="48">
        <v>0</v>
      </c>
      <c r="CO283" s="123">
        <v>1</v>
      </c>
      <c r="CP283" s="123">
        <v>1</v>
      </c>
      <c r="CQ283" s="123">
        <v>1</v>
      </c>
      <c r="CR283" s="123">
        <v>1</v>
      </c>
      <c r="CS283" s="123">
        <v>1</v>
      </c>
      <c r="CT283" s="123">
        <v>1</v>
      </c>
      <c r="CU283" s="123">
        <v>1</v>
      </c>
      <c r="CV283" s="123">
        <v>1</v>
      </c>
      <c r="CW283" s="123">
        <v>1</v>
      </c>
      <c r="CX283" s="123">
        <v>1</v>
      </c>
      <c r="CZ283" s="2">
        <v>2012</v>
      </c>
      <c r="DA283" s="124">
        <v>41120</v>
      </c>
      <c r="DC283" s="125">
        <v>1</v>
      </c>
      <c r="DD283" s="125">
        <v>0.98750000000000004</v>
      </c>
      <c r="DE283" s="125">
        <v>0.97499999999999998</v>
      </c>
      <c r="DF283" s="125">
        <v>0.96250000000000002</v>
      </c>
      <c r="DG283" s="125">
        <v>0.95</v>
      </c>
      <c r="DH283" s="125">
        <v>0.9375</v>
      </c>
      <c r="DI283" s="125">
        <v>0.92500000000000004</v>
      </c>
      <c r="DJ283" s="125">
        <v>0.91249999999999998</v>
      </c>
      <c r="DK283" s="125">
        <v>0.9</v>
      </c>
      <c r="DL283" s="125">
        <v>0.88749999999999996</v>
      </c>
      <c r="DM283" s="125">
        <v>0.875</v>
      </c>
      <c r="DN283" s="125">
        <v>0.86250000000000004</v>
      </c>
      <c r="DO283" s="125">
        <v>0.85</v>
      </c>
      <c r="DP283" s="125">
        <v>0.83750000000000002</v>
      </c>
      <c r="DQ283" s="125">
        <v>0.82499999999999996</v>
      </c>
      <c r="DR283" s="125">
        <v>0.8125</v>
      </c>
      <c r="DS283" s="125">
        <v>0.8</v>
      </c>
      <c r="DT283" s="125">
        <v>0.78749999999999998</v>
      </c>
      <c r="DU283" s="125">
        <v>0.77500000000000002</v>
      </c>
      <c r="DV283" s="125">
        <v>0.76249999999999996</v>
      </c>
      <c r="DW283" s="125">
        <v>0.75</v>
      </c>
      <c r="DX283" s="125">
        <v>0.73750000000000004</v>
      </c>
      <c r="DY283" s="125">
        <v>0.72499999999999998</v>
      </c>
      <c r="DZ283" s="125">
        <v>0.71250000000000002</v>
      </c>
      <c r="EA283" s="125">
        <v>0.7</v>
      </c>
      <c r="EB283" s="125">
        <v>0.6875</v>
      </c>
      <c r="EC283" s="125">
        <v>0.67500000000000004</v>
      </c>
      <c r="ED283" s="125">
        <v>0.66249999999999998</v>
      </c>
      <c r="EE283" s="125">
        <v>0.65</v>
      </c>
      <c r="EF283" s="125">
        <v>0.63749999999999996</v>
      </c>
      <c r="EG283" s="125">
        <v>0.625</v>
      </c>
      <c r="EH283" s="125">
        <v>0.61250000000000004</v>
      </c>
      <c r="EI283" s="125">
        <v>0.6</v>
      </c>
      <c r="EJ283" s="125">
        <v>0.58750000000000002</v>
      </c>
      <c r="EK283" s="125">
        <v>0.57499999999999996</v>
      </c>
      <c r="EL283" s="125">
        <v>0.5625</v>
      </c>
      <c r="EM283" s="125">
        <v>0.55000000000000004</v>
      </c>
      <c r="EN283" s="125">
        <v>0.53749999999999998</v>
      </c>
      <c r="EO283" s="125">
        <v>0.52500000000000002</v>
      </c>
      <c r="ER283" s="126">
        <v>1582614.7782389419</v>
      </c>
      <c r="ES283" s="126">
        <v>654487.58700000006</v>
      </c>
      <c r="ET283" s="126">
        <v>646202.93400000001</v>
      </c>
      <c r="EU283" s="126">
        <v>637918.28099999996</v>
      </c>
      <c r="EV283" s="126">
        <v>629633.62799999991</v>
      </c>
      <c r="EW283" s="126">
        <v>621348.97499999998</v>
      </c>
      <c r="EX283" s="126">
        <v>613064.32200000004</v>
      </c>
      <c r="EY283" s="126">
        <v>604779.66899999999</v>
      </c>
      <c r="EZ283" s="126">
        <v>596495.01600000006</v>
      </c>
      <c r="FA283" s="126">
        <v>588210.36300000001</v>
      </c>
      <c r="FB283" s="126">
        <v>579925.71</v>
      </c>
      <c r="FC283" s="126">
        <v>571641.05700000003</v>
      </c>
      <c r="FD283" s="126">
        <v>563356.40399999998</v>
      </c>
      <c r="FE283" s="126">
        <v>555071.75100000005</v>
      </c>
      <c r="FF283" s="126">
        <v>546787.098</v>
      </c>
      <c r="FG283" s="126">
        <v>538502.44499999995</v>
      </c>
      <c r="FH283" s="126">
        <v>530217.79200000002</v>
      </c>
      <c r="FI283" s="126">
        <v>521933.13899999997</v>
      </c>
      <c r="FJ283" s="126">
        <v>513648.48600000003</v>
      </c>
      <c r="FK283" s="126">
        <v>505363.83299999998</v>
      </c>
      <c r="FL283" s="126">
        <v>497079.18</v>
      </c>
      <c r="FM283" s="126">
        <v>488794.527</v>
      </c>
      <c r="FN283" s="126">
        <v>480509.87399999995</v>
      </c>
      <c r="FO283" s="126">
        <v>472225.22100000002</v>
      </c>
      <c r="FP283" s="126">
        <v>463940.56799999997</v>
      </c>
      <c r="FQ283" s="126">
        <v>455655.91499999998</v>
      </c>
      <c r="FR283" s="126">
        <v>447371.26200000005</v>
      </c>
      <c r="FS283" s="126">
        <v>439086.609</v>
      </c>
      <c r="FT283" s="126">
        <v>430801.95600000001</v>
      </c>
      <c r="FU283" s="126">
        <v>422517.30299999996</v>
      </c>
      <c r="FV283" s="126">
        <v>414232.65</v>
      </c>
      <c r="FW283" s="126">
        <v>405947.99700000003</v>
      </c>
      <c r="FX283" s="126">
        <v>397663.34399999998</v>
      </c>
      <c r="FY283" s="126">
        <v>389378.69099999999</v>
      </c>
      <c r="FZ283" s="126">
        <v>381094.03799999994</v>
      </c>
      <c r="GA283" s="126">
        <v>372809.38500000001</v>
      </c>
      <c r="GB283" s="126">
        <v>364524.73200000002</v>
      </c>
      <c r="GC283" s="126">
        <v>356240.07899999997</v>
      </c>
      <c r="GD283" s="126">
        <v>347955.42600000004</v>
      </c>
    </row>
    <row r="284" spans="3:186">
      <c r="C284" s="120"/>
      <c r="E284" s="118" t="s">
        <v>1028</v>
      </c>
      <c r="F284" s="118" t="s">
        <v>1029</v>
      </c>
      <c r="G284" s="118" t="s">
        <v>1030</v>
      </c>
      <c r="H284" s="118" t="s">
        <v>1031</v>
      </c>
      <c r="I284" s="118" t="s">
        <v>1030</v>
      </c>
      <c r="J284" s="118">
        <v>102</v>
      </c>
      <c r="K284" s="118" t="s">
        <v>260</v>
      </c>
      <c r="L284" s="118" t="s">
        <v>260</v>
      </c>
      <c r="M284" s="118" t="s">
        <v>321</v>
      </c>
      <c r="N284" s="118" t="s">
        <v>521</v>
      </c>
      <c r="O284" s="119">
        <v>0</v>
      </c>
      <c r="P284" s="119">
        <v>0.1</v>
      </c>
      <c r="Q284" s="119">
        <v>25</v>
      </c>
      <c r="R284" s="119">
        <v>275</v>
      </c>
      <c r="S284" s="119">
        <v>0</v>
      </c>
      <c r="T284" s="119">
        <v>0</v>
      </c>
      <c r="U284" s="119">
        <v>0</v>
      </c>
      <c r="V284" s="119">
        <v>0</v>
      </c>
      <c r="W284" s="119">
        <v>0</v>
      </c>
      <c r="X284" s="119">
        <v>0</v>
      </c>
      <c r="Y284" s="119">
        <v>0</v>
      </c>
      <c r="Z284" s="119"/>
      <c r="AA284" s="119"/>
      <c r="AB284" s="119"/>
      <c r="AC284" s="119"/>
      <c r="AD284" s="119"/>
      <c r="AE284" s="119"/>
      <c r="AF284" s="119"/>
      <c r="AG284" s="119"/>
      <c r="AH284" s="119"/>
      <c r="AI284" s="119"/>
      <c r="AJ284" s="119"/>
      <c r="AK284" s="119"/>
      <c r="AL284" s="119"/>
      <c r="AM284" s="119"/>
      <c r="AN284" s="119"/>
      <c r="AO284" s="119"/>
      <c r="AP284" s="119"/>
      <c r="AQ284" s="119"/>
      <c r="AR284" s="119"/>
      <c r="AS284" s="119"/>
      <c r="AT284" s="119"/>
      <c r="AU284" s="119"/>
      <c r="AV284" s="119"/>
      <c r="AW284" s="119"/>
      <c r="AX284" s="119"/>
      <c r="AY284" s="119"/>
      <c r="AZ284" s="119"/>
      <c r="BA284" s="119"/>
      <c r="BB284" s="119"/>
      <c r="BD284" s="100">
        <v>300.10000000000002</v>
      </c>
      <c r="BF284" s="120">
        <v>2</v>
      </c>
      <c r="BH284" s="43">
        <v>0</v>
      </c>
      <c r="BI284" s="43">
        <v>0</v>
      </c>
      <c r="BJ284" s="43">
        <v>0</v>
      </c>
      <c r="BL284" s="43" t="s">
        <v>263</v>
      </c>
      <c r="BM284" s="43">
        <v>0</v>
      </c>
      <c r="BN284" s="121" t="s">
        <v>263</v>
      </c>
      <c r="BP284" s="122">
        <v>2</v>
      </c>
      <c r="BQ284" s="38" t="s">
        <v>112</v>
      </c>
      <c r="BR284" s="96">
        <v>80</v>
      </c>
      <c r="BT284" s="43">
        <v>0</v>
      </c>
      <c r="BU284" s="43">
        <v>0</v>
      </c>
      <c r="BW284" s="38"/>
      <c r="BX284" s="48">
        <v>0</v>
      </c>
      <c r="BY284" s="48">
        <v>0</v>
      </c>
      <c r="BZ284" s="48">
        <v>0</v>
      </c>
      <c r="CA284" s="48">
        <v>0</v>
      </c>
      <c r="CB284" s="48">
        <v>0</v>
      </c>
      <c r="CC284" s="48">
        <v>0</v>
      </c>
      <c r="CD284" s="48">
        <v>0</v>
      </c>
      <c r="CE284" s="48">
        <v>0</v>
      </c>
      <c r="CF284" s="48"/>
      <c r="CG284" s="48"/>
      <c r="CH284" s="48"/>
      <c r="CI284" s="48">
        <v>0</v>
      </c>
      <c r="CJ284" s="48">
        <v>0</v>
      </c>
      <c r="CK284" s="48">
        <v>0</v>
      </c>
      <c r="CL284" s="48"/>
      <c r="CM284" s="48">
        <v>0</v>
      </c>
      <c r="CO284" s="123">
        <v>3.332222592469177E-4</v>
      </c>
      <c r="CP284" s="123">
        <v>8.3638787070976342E-2</v>
      </c>
      <c r="CQ284" s="123">
        <v>1</v>
      </c>
      <c r="CR284" s="123">
        <v>1</v>
      </c>
      <c r="CS284" s="123">
        <v>1</v>
      </c>
      <c r="CT284" s="123">
        <v>1</v>
      </c>
      <c r="CU284" s="123">
        <v>1</v>
      </c>
      <c r="CV284" s="123">
        <v>1</v>
      </c>
      <c r="CW284" s="123">
        <v>1</v>
      </c>
      <c r="CX284" s="123">
        <v>1</v>
      </c>
      <c r="CZ284" s="2">
        <v>2014</v>
      </c>
      <c r="DA284" s="124">
        <v>41850</v>
      </c>
      <c r="DC284" s="125">
        <v>1</v>
      </c>
      <c r="DD284" s="125">
        <v>1</v>
      </c>
      <c r="DE284" s="125">
        <v>1</v>
      </c>
      <c r="DF284" s="125">
        <v>0.98750000000000004</v>
      </c>
      <c r="DG284" s="125">
        <v>0.97499999999999998</v>
      </c>
      <c r="DH284" s="125">
        <v>0.96250000000000002</v>
      </c>
      <c r="DI284" s="125">
        <v>0.95</v>
      </c>
      <c r="DJ284" s="125">
        <v>0.9375</v>
      </c>
      <c r="DK284" s="125">
        <v>0.92500000000000004</v>
      </c>
      <c r="DL284" s="125">
        <v>0.91249999999999998</v>
      </c>
      <c r="DM284" s="125">
        <v>0.9</v>
      </c>
      <c r="DN284" s="125">
        <v>0.88749999999999996</v>
      </c>
      <c r="DO284" s="125">
        <v>0.875</v>
      </c>
      <c r="DP284" s="125">
        <v>0.86250000000000004</v>
      </c>
      <c r="DQ284" s="125">
        <v>0.85</v>
      </c>
      <c r="DR284" s="125">
        <v>0.83750000000000002</v>
      </c>
      <c r="DS284" s="125">
        <v>0.82499999999999996</v>
      </c>
      <c r="DT284" s="125">
        <v>0.8125</v>
      </c>
      <c r="DU284" s="125">
        <v>0.8</v>
      </c>
      <c r="DV284" s="125">
        <v>0.78749999999999998</v>
      </c>
      <c r="DW284" s="125">
        <v>0.77500000000000002</v>
      </c>
      <c r="DX284" s="125">
        <v>0.76249999999999996</v>
      </c>
      <c r="DY284" s="125">
        <v>0.75</v>
      </c>
      <c r="DZ284" s="125">
        <v>0.73750000000000004</v>
      </c>
      <c r="EA284" s="125">
        <v>0.72499999999999998</v>
      </c>
      <c r="EB284" s="125">
        <v>0.71250000000000002</v>
      </c>
      <c r="EC284" s="125">
        <v>0.7</v>
      </c>
      <c r="ED284" s="125">
        <v>0.6875</v>
      </c>
      <c r="EE284" s="125">
        <v>0.67500000000000004</v>
      </c>
      <c r="EF284" s="125">
        <v>0.66249999999999998</v>
      </c>
      <c r="EG284" s="125">
        <v>0.65</v>
      </c>
      <c r="EH284" s="125">
        <v>0.63749999999999996</v>
      </c>
      <c r="EI284" s="125">
        <v>0.625</v>
      </c>
      <c r="EJ284" s="125">
        <v>0.61250000000000004</v>
      </c>
      <c r="EK284" s="125">
        <v>0.6</v>
      </c>
      <c r="EL284" s="125">
        <v>0.58750000000000002</v>
      </c>
      <c r="EM284" s="125">
        <v>0.57499999999999996</v>
      </c>
      <c r="EN284" s="125">
        <v>0.5625</v>
      </c>
      <c r="EO284" s="125">
        <v>0.55000000000000004</v>
      </c>
      <c r="ER284" s="126">
        <v>100</v>
      </c>
      <c r="ES284" s="126">
        <v>25000</v>
      </c>
      <c r="ET284" s="126">
        <v>300000</v>
      </c>
      <c r="EU284" s="126">
        <v>296250</v>
      </c>
      <c r="EV284" s="126">
        <v>292500</v>
      </c>
      <c r="EW284" s="126">
        <v>288750</v>
      </c>
      <c r="EX284" s="126">
        <v>285000</v>
      </c>
      <c r="EY284" s="126">
        <v>281250</v>
      </c>
      <c r="EZ284" s="126">
        <v>277500</v>
      </c>
      <c r="FA284" s="126">
        <v>273750</v>
      </c>
      <c r="FB284" s="126">
        <v>270000</v>
      </c>
      <c r="FC284" s="126">
        <v>266250</v>
      </c>
      <c r="FD284" s="126">
        <v>262500</v>
      </c>
      <c r="FE284" s="126">
        <v>258750</v>
      </c>
      <c r="FF284" s="126">
        <v>255000</v>
      </c>
      <c r="FG284" s="126">
        <v>251250</v>
      </c>
      <c r="FH284" s="126">
        <v>247500</v>
      </c>
      <c r="FI284" s="126">
        <v>243750</v>
      </c>
      <c r="FJ284" s="126">
        <v>240000</v>
      </c>
      <c r="FK284" s="126">
        <v>236250</v>
      </c>
      <c r="FL284" s="126">
        <v>232500</v>
      </c>
      <c r="FM284" s="126">
        <v>228750</v>
      </c>
      <c r="FN284" s="126">
        <v>225000</v>
      </c>
      <c r="FO284" s="126">
        <v>221250</v>
      </c>
      <c r="FP284" s="126">
        <v>217500</v>
      </c>
      <c r="FQ284" s="126">
        <v>213750</v>
      </c>
      <c r="FR284" s="126">
        <v>210000</v>
      </c>
      <c r="FS284" s="126">
        <v>206250</v>
      </c>
      <c r="FT284" s="126">
        <v>202500</v>
      </c>
      <c r="FU284" s="126">
        <v>198750</v>
      </c>
      <c r="FV284" s="126">
        <v>195000</v>
      </c>
      <c r="FW284" s="126">
        <v>191250</v>
      </c>
      <c r="FX284" s="126">
        <v>187500</v>
      </c>
      <c r="FY284" s="126">
        <v>183750</v>
      </c>
      <c r="FZ284" s="126">
        <v>180000</v>
      </c>
      <c r="GA284" s="126">
        <v>176250</v>
      </c>
      <c r="GB284" s="126">
        <v>172500</v>
      </c>
      <c r="GC284" s="126">
        <v>168750</v>
      </c>
      <c r="GD284" s="126">
        <v>165000</v>
      </c>
    </row>
    <row r="285" spans="3:186">
      <c r="C285" s="120"/>
      <c r="E285" s="118" t="s">
        <v>1028</v>
      </c>
      <c r="F285" s="118" t="s">
        <v>1029</v>
      </c>
      <c r="G285" s="118" t="s">
        <v>1032</v>
      </c>
      <c r="H285" s="118" t="s">
        <v>1033</v>
      </c>
      <c r="I285" s="118" t="s">
        <v>1032</v>
      </c>
      <c r="J285" s="118">
        <v>102</v>
      </c>
      <c r="K285" s="118" t="s">
        <v>260</v>
      </c>
      <c r="L285" s="118" t="s">
        <v>260</v>
      </c>
      <c r="M285" s="118" t="s">
        <v>321</v>
      </c>
      <c r="N285" s="118" t="s">
        <v>521</v>
      </c>
      <c r="O285" s="119">
        <v>0</v>
      </c>
      <c r="P285" s="119">
        <v>0.1</v>
      </c>
      <c r="Q285" s="119">
        <v>50</v>
      </c>
      <c r="R285" s="119">
        <v>250</v>
      </c>
      <c r="S285" s="119">
        <v>1000</v>
      </c>
      <c r="T285" s="119">
        <v>1000</v>
      </c>
      <c r="U285" s="119">
        <v>1000</v>
      </c>
      <c r="V285" s="119">
        <v>500</v>
      </c>
      <c r="W285" s="119">
        <v>0</v>
      </c>
      <c r="X285" s="119">
        <v>0</v>
      </c>
      <c r="Y285" s="119">
        <v>0</v>
      </c>
      <c r="Z285" s="119"/>
      <c r="AA285" s="119"/>
      <c r="AB285" s="119"/>
      <c r="AC285" s="119"/>
      <c r="AD285" s="119"/>
      <c r="AE285" s="119"/>
      <c r="AF285" s="119"/>
      <c r="AG285" s="119"/>
      <c r="AH285" s="119"/>
      <c r="AI285" s="119"/>
      <c r="AJ285" s="119"/>
      <c r="AK285" s="119"/>
      <c r="AL285" s="119"/>
      <c r="AM285" s="119"/>
      <c r="AN285" s="119"/>
      <c r="AO285" s="119"/>
      <c r="AP285" s="119"/>
      <c r="AQ285" s="119"/>
      <c r="AR285" s="119"/>
      <c r="AS285" s="119"/>
      <c r="AT285" s="119"/>
      <c r="AU285" s="119"/>
      <c r="AV285" s="119"/>
      <c r="AW285" s="119"/>
      <c r="AX285" s="119"/>
      <c r="AY285" s="119"/>
      <c r="AZ285" s="119"/>
      <c r="BA285" s="119"/>
      <c r="BB285" s="119"/>
      <c r="BD285" s="100">
        <v>3800.1</v>
      </c>
      <c r="BF285" s="120">
        <v>2</v>
      </c>
      <c r="BH285" s="43">
        <v>0</v>
      </c>
      <c r="BI285" s="43">
        <v>0</v>
      </c>
      <c r="BJ285" s="43">
        <v>0</v>
      </c>
      <c r="BL285" s="43" t="s">
        <v>263</v>
      </c>
      <c r="BM285" s="43">
        <v>0</v>
      </c>
      <c r="BN285" s="121" t="s">
        <v>263</v>
      </c>
      <c r="BP285" s="122">
        <v>1</v>
      </c>
      <c r="BQ285" s="38" t="s">
        <v>111</v>
      </c>
      <c r="BR285" s="96">
        <v>80</v>
      </c>
      <c r="BT285" s="43">
        <v>0</v>
      </c>
      <c r="BU285" s="43">
        <v>0</v>
      </c>
      <c r="BW285" s="38"/>
      <c r="BX285" s="48">
        <v>0</v>
      </c>
      <c r="BY285" s="48">
        <v>0</v>
      </c>
      <c r="BZ285" s="48">
        <v>0</v>
      </c>
      <c r="CA285" s="48">
        <v>0</v>
      </c>
      <c r="CB285" s="48">
        <v>0</v>
      </c>
      <c r="CC285" s="48">
        <v>0</v>
      </c>
      <c r="CD285" s="48">
        <v>0</v>
      </c>
      <c r="CE285" s="48">
        <v>0</v>
      </c>
      <c r="CF285" s="48"/>
      <c r="CG285" s="48"/>
      <c r="CH285" s="48"/>
      <c r="CI285" s="48">
        <v>0</v>
      </c>
      <c r="CJ285" s="48">
        <v>0</v>
      </c>
      <c r="CK285" s="48">
        <v>0</v>
      </c>
      <c r="CL285" s="48"/>
      <c r="CM285" s="48">
        <v>0</v>
      </c>
      <c r="CO285" s="123">
        <v>2.6315096971132341E-5</v>
      </c>
      <c r="CP285" s="123">
        <v>1.3183863582537302E-2</v>
      </c>
      <c r="CQ285" s="123">
        <v>7.8971606010368151E-2</v>
      </c>
      <c r="CR285" s="123">
        <v>0.34212257572169152</v>
      </c>
      <c r="CS285" s="123">
        <v>0.60527354543301493</v>
      </c>
      <c r="CT285" s="123">
        <v>0.86842451514433827</v>
      </c>
      <c r="CU285" s="123">
        <v>1</v>
      </c>
      <c r="CV285" s="123">
        <v>1</v>
      </c>
      <c r="CW285" s="123">
        <v>1</v>
      </c>
      <c r="CX285" s="123">
        <v>1</v>
      </c>
      <c r="CZ285" s="2">
        <v>1</v>
      </c>
      <c r="DA285" s="124">
        <v>577</v>
      </c>
      <c r="DC285" s="125">
        <v>0</v>
      </c>
      <c r="DD285" s="125">
        <v>0</v>
      </c>
      <c r="DE285" s="125">
        <v>0</v>
      </c>
      <c r="DF285" s="125">
        <v>0</v>
      </c>
      <c r="DG285" s="125">
        <v>0</v>
      </c>
      <c r="DH285" s="125">
        <v>0</v>
      </c>
      <c r="DI285" s="125">
        <v>0</v>
      </c>
      <c r="DJ285" s="125">
        <v>0</v>
      </c>
      <c r="DK285" s="125">
        <v>0</v>
      </c>
      <c r="DL285" s="125">
        <v>0</v>
      </c>
      <c r="DM285" s="125">
        <v>0</v>
      </c>
      <c r="DN285" s="125">
        <v>0</v>
      </c>
      <c r="DO285" s="125">
        <v>0</v>
      </c>
      <c r="DP285" s="125">
        <v>0</v>
      </c>
      <c r="DQ285" s="125">
        <v>0</v>
      </c>
      <c r="DR285" s="125">
        <v>0</v>
      </c>
      <c r="DS285" s="125">
        <v>0</v>
      </c>
      <c r="DT285" s="125">
        <v>0</v>
      </c>
      <c r="DU285" s="125">
        <v>0</v>
      </c>
      <c r="DV285" s="125">
        <v>0</v>
      </c>
      <c r="DW285" s="125">
        <v>0</v>
      </c>
      <c r="DX285" s="125">
        <v>0</v>
      </c>
      <c r="DY285" s="125">
        <v>0</v>
      </c>
      <c r="DZ285" s="125">
        <v>0</v>
      </c>
      <c r="EA285" s="125">
        <v>0</v>
      </c>
      <c r="EB285" s="125">
        <v>0</v>
      </c>
      <c r="EC285" s="125">
        <v>0</v>
      </c>
      <c r="ED285" s="125">
        <v>0</v>
      </c>
      <c r="EE285" s="125">
        <v>0</v>
      </c>
      <c r="EF285" s="125">
        <v>0</v>
      </c>
      <c r="EG285" s="125">
        <v>0</v>
      </c>
      <c r="EH285" s="125">
        <v>0</v>
      </c>
      <c r="EI285" s="125">
        <v>0</v>
      </c>
      <c r="EJ285" s="125">
        <v>0</v>
      </c>
      <c r="EK285" s="125">
        <v>0</v>
      </c>
      <c r="EL285" s="125">
        <v>0</v>
      </c>
      <c r="EM285" s="125">
        <v>0</v>
      </c>
      <c r="EN285" s="125">
        <v>0</v>
      </c>
      <c r="EO285" s="125">
        <v>0</v>
      </c>
      <c r="ER285" s="126">
        <v>0</v>
      </c>
      <c r="ES285" s="126">
        <v>0</v>
      </c>
      <c r="ET285" s="126">
        <v>0</v>
      </c>
      <c r="EU285" s="126">
        <v>0</v>
      </c>
      <c r="EV285" s="126">
        <v>0</v>
      </c>
      <c r="EW285" s="126">
        <v>0</v>
      </c>
      <c r="EX285" s="126">
        <v>0</v>
      </c>
      <c r="EY285" s="126">
        <v>0</v>
      </c>
      <c r="EZ285" s="126">
        <v>0</v>
      </c>
      <c r="FA285" s="126">
        <v>0</v>
      </c>
      <c r="FB285" s="126">
        <v>0</v>
      </c>
      <c r="FC285" s="126">
        <v>0</v>
      </c>
      <c r="FD285" s="126">
        <v>0</v>
      </c>
      <c r="FE285" s="126">
        <v>0</v>
      </c>
      <c r="FF285" s="126">
        <v>0</v>
      </c>
      <c r="FG285" s="126">
        <v>0</v>
      </c>
      <c r="FH285" s="126">
        <v>0</v>
      </c>
      <c r="FI285" s="126">
        <v>0</v>
      </c>
      <c r="FJ285" s="126">
        <v>0</v>
      </c>
      <c r="FK285" s="126">
        <v>0</v>
      </c>
      <c r="FL285" s="126">
        <v>0</v>
      </c>
      <c r="FM285" s="126">
        <v>0</v>
      </c>
      <c r="FN285" s="126">
        <v>0</v>
      </c>
      <c r="FO285" s="126">
        <v>0</v>
      </c>
      <c r="FP285" s="126">
        <v>0</v>
      </c>
      <c r="FQ285" s="126">
        <v>0</v>
      </c>
      <c r="FR285" s="126">
        <v>0</v>
      </c>
      <c r="FS285" s="126">
        <v>0</v>
      </c>
      <c r="FT285" s="126">
        <v>0</v>
      </c>
      <c r="FU285" s="126">
        <v>0</v>
      </c>
      <c r="FV285" s="126">
        <v>0</v>
      </c>
      <c r="FW285" s="126">
        <v>0</v>
      </c>
      <c r="FX285" s="126">
        <v>0</v>
      </c>
      <c r="FY285" s="126">
        <v>0</v>
      </c>
      <c r="FZ285" s="126">
        <v>0</v>
      </c>
      <c r="GA285" s="126">
        <v>0</v>
      </c>
      <c r="GB285" s="126">
        <v>0</v>
      </c>
      <c r="GC285" s="126">
        <v>0</v>
      </c>
      <c r="GD285" s="126">
        <v>0</v>
      </c>
    </row>
    <row r="286" spans="3:186">
      <c r="C286" s="120"/>
      <c r="E286" s="118" t="s">
        <v>1028</v>
      </c>
      <c r="F286" s="118" t="s">
        <v>1029</v>
      </c>
      <c r="G286" s="118" t="s">
        <v>1034</v>
      </c>
      <c r="H286" s="118" t="s">
        <v>1035</v>
      </c>
      <c r="I286" s="118" t="s">
        <v>1034</v>
      </c>
      <c r="J286" s="118">
        <v>102</v>
      </c>
      <c r="K286" s="118" t="s">
        <v>260</v>
      </c>
      <c r="L286" s="118" t="s">
        <v>260</v>
      </c>
      <c r="M286" s="118" t="s">
        <v>321</v>
      </c>
      <c r="N286" s="118" t="s">
        <v>521</v>
      </c>
      <c r="O286" s="119">
        <v>0</v>
      </c>
      <c r="P286" s="119">
        <v>0.1</v>
      </c>
      <c r="Q286" s="119">
        <v>50</v>
      </c>
      <c r="R286" s="119">
        <v>150</v>
      </c>
      <c r="S286" s="119">
        <v>500</v>
      </c>
      <c r="T286" s="119">
        <v>500</v>
      </c>
      <c r="U286" s="119">
        <v>1000</v>
      </c>
      <c r="V286" s="119">
        <v>500</v>
      </c>
      <c r="W286" s="119">
        <v>0</v>
      </c>
      <c r="X286" s="119">
        <v>0</v>
      </c>
      <c r="Y286" s="119">
        <v>0</v>
      </c>
      <c r="Z286" s="119"/>
      <c r="AA286" s="119"/>
      <c r="AB286" s="119"/>
      <c r="AC286" s="119"/>
      <c r="AD286" s="119"/>
      <c r="AE286" s="119"/>
      <c r="AF286" s="119"/>
      <c r="AG286" s="119"/>
      <c r="AH286" s="119"/>
      <c r="AI286" s="119"/>
      <c r="AJ286" s="119"/>
      <c r="AK286" s="119"/>
      <c r="AL286" s="119"/>
      <c r="AM286" s="119"/>
      <c r="AN286" s="119"/>
      <c r="AO286" s="119"/>
      <c r="AP286" s="119"/>
      <c r="AQ286" s="119"/>
      <c r="AR286" s="119"/>
      <c r="AS286" s="119"/>
      <c r="AT286" s="119"/>
      <c r="AU286" s="119"/>
      <c r="AV286" s="119"/>
      <c r="AW286" s="119"/>
      <c r="AX286" s="119"/>
      <c r="AY286" s="119"/>
      <c r="AZ286" s="119"/>
      <c r="BA286" s="119"/>
      <c r="BB286" s="119"/>
      <c r="BD286" s="100">
        <v>2700.1</v>
      </c>
      <c r="BF286" s="120">
        <v>2</v>
      </c>
      <c r="BH286" s="43">
        <v>0</v>
      </c>
      <c r="BI286" s="43">
        <v>0</v>
      </c>
      <c r="BJ286" s="43">
        <v>0</v>
      </c>
      <c r="BL286" s="43" t="s">
        <v>263</v>
      </c>
      <c r="BM286" s="43">
        <v>0</v>
      </c>
      <c r="BN286" s="121" t="s">
        <v>263</v>
      </c>
      <c r="BP286" s="122">
        <v>1</v>
      </c>
      <c r="BQ286" s="38" t="s">
        <v>111</v>
      </c>
      <c r="BR286" s="96">
        <v>80</v>
      </c>
      <c r="BT286" s="43">
        <v>0</v>
      </c>
      <c r="BU286" s="43">
        <v>0</v>
      </c>
      <c r="BW286" s="38"/>
      <c r="BX286" s="48">
        <v>0</v>
      </c>
      <c r="BY286" s="48">
        <v>0</v>
      </c>
      <c r="BZ286" s="48">
        <v>0</v>
      </c>
      <c r="CA286" s="48">
        <v>0</v>
      </c>
      <c r="CB286" s="48">
        <v>0</v>
      </c>
      <c r="CC286" s="48">
        <v>0</v>
      </c>
      <c r="CD286" s="48">
        <v>0</v>
      </c>
      <c r="CE286" s="48">
        <v>0</v>
      </c>
      <c r="CF286" s="48"/>
      <c r="CG286" s="48"/>
      <c r="CH286" s="48"/>
      <c r="CI286" s="48">
        <v>0</v>
      </c>
      <c r="CJ286" s="48">
        <v>0</v>
      </c>
      <c r="CK286" s="48">
        <v>0</v>
      </c>
      <c r="CL286" s="48"/>
      <c r="CM286" s="48">
        <v>0</v>
      </c>
      <c r="CO286" s="123">
        <v>3.7035665345727942E-5</v>
      </c>
      <c r="CP286" s="123">
        <v>1.8554868338209698E-2</v>
      </c>
      <c r="CQ286" s="123">
        <v>7.4108366356801597E-2</v>
      </c>
      <c r="CR286" s="123">
        <v>0.25928669308544128</v>
      </c>
      <c r="CS286" s="123">
        <v>0.44446501981408093</v>
      </c>
      <c r="CT286" s="123">
        <v>0.81482167327136035</v>
      </c>
      <c r="CU286" s="123">
        <v>1</v>
      </c>
      <c r="CV286" s="123">
        <v>1</v>
      </c>
      <c r="CW286" s="123">
        <v>1</v>
      </c>
      <c r="CX286" s="123">
        <v>1</v>
      </c>
      <c r="CZ286" s="2">
        <v>1</v>
      </c>
      <c r="DA286" s="124">
        <v>577</v>
      </c>
      <c r="DC286" s="125">
        <v>0</v>
      </c>
      <c r="DD286" s="125">
        <v>0</v>
      </c>
      <c r="DE286" s="125">
        <v>0</v>
      </c>
      <c r="DF286" s="125">
        <v>0</v>
      </c>
      <c r="DG286" s="125">
        <v>0</v>
      </c>
      <c r="DH286" s="125">
        <v>0</v>
      </c>
      <c r="DI286" s="125">
        <v>0</v>
      </c>
      <c r="DJ286" s="125">
        <v>0</v>
      </c>
      <c r="DK286" s="125">
        <v>0</v>
      </c>
      <c r="DL286" s="125">
        <v>0</v>
      </c>
      <c r="DM286" s="125">
        <v>0</v>
      </c>
      <c r="DN286" s="125">
        <v>0</v>
      </c>
      <c r="DO286" s="125">
        <v>0</v>
      </c>
      <c r="DP286" s="125">
        <v>0</v>
      </c>
      <c r="DQ286" s="125">
        <v>0</v>
      </c>
      <c r="DR286" s="125">
        <v>0</v>
      </c>
      <c r="DS286" s="125">
        <v>0</v>
      </c>
      <c r="DT286" s="125">
        <v>0</v>
      </c>
      <c r="DU286" s="125">
        <v>0</v>
      </c>
      <c r="DV286" s="125">
        <v>0</v>
      </c>
      <c r="DW286" s="125">
        <v>0</v>
      </c>
      <c r="DX286" s="125">
        <v>0</v>
      </c>
      <c r="DY286" s="125">
        <v>0</v>
      </c>
      <c r="DZ286" s="125">
        <v>0</v>
      </c>
      <c r="EA286" s="125">
        <v>0</v>
      </c>
      <c r="EB286" s="125">
        <v>0</v>
      </c>
      <c r="EC286" s="125">
        <v>0</v>
      </c>
      <c r="ED286" s="125">
        <v>0</v>
      </c>
      <c r="EE286" s="125">
        <v>0</v>
      </c>
      <c r="EF286" s="125">
        <v>0</v>
      </c>
      <c r="EG286" s="125">
        <v>0</v>
      </c>
      <c r="EH286" s="125">
        <v>0</v>
      </c>
      <c r="EI286" s="125">
        <v>0</v>
      </c>
      <c r="EJ286" s="125">
        <v>0</v>
      </c>
      <c r="EK286" s="125">
        <v>0</v>
      </c>
      <c r="EL286" s="125">
        <v>0</v>
      </c>
      <c r="EM286" s="125">
        <v>0</v>
      </c>
      <c r="EN286" s="125">
        <v>0</v>
      </c>
      <c r="EO286" s="125">
        <v>0</v>
      </c>
      <c r="ER286" s="126">
        <v>0</v>
      </c>
      <c r="ES286" s="126">
        <v>0</v>
      </c>
      <c r="ET286" s="126">
        <v>0</v>
      </c>
      <c r="EU286" s="126">
        <v>0</v>
      </c>
      <c r="EV286" s="126">
        <v>0</v>
      </c>
      <c r="EW286" s="126">
        <v>0</v>
      </c>
      <c r="EX286" s="126">
        <v>0</v>
      </c>
      <c r="EY286" s="126">
        <v>0</v>
      </c>
      <c r="EZ286" s="126">
        <v>0</v>
      </c>
      <c r="FA286" s="126">
        <v>0</v>
      </c>
      <c r="FB286" s="126">
        <v>0</v>
      </c>
      <c r="FC286" s="126">
        <v>0</v>
      </c>
      <c r="FD286" s="126">
        <v>0</v>
      </c>
      <c r="FE286" s="126">
        <v>0</v>
      </c>
      <c r="FF286" s="126">
        <v>0</v>
      </c>
      <c r="FG286" s="126">
        <v>0</v>
      </c>
      <c r="FH286" s="126">
        <v>0</v>
      </c>
      <c r="FI286" s="126">
        <v>0</v>
      </c>
      <c r="FJ286" s="126">
        <v>0</v>
      </c>
      <c r="FK286" s="126">
        <v>0</v>
      </c>
      <c r="FL286" s="126">
        <v>0</v>
      </c>
      <c r="FM286" s="126">
        <v>0</v>
      </c>
      <c r="FN286" s="126">
        <v>0</v>
      </c>
      <c r="FO286" s="126">
        <v>0</v>
      </c>
      <c r="FP286" s="126">
        <v>0</v>
      </c>
      <c r="FQ286" s="126">
        <v>0</v>
      </c>
      <c r="FR286" s="126">
        <v>0</v>
      </c>
      <c r="FS286" s="126">
        <v>0</v>
      </c>
      <c r="FT286" s="126">
        <v>0</v>
      </c>
      <c r="FU286" s="126">
        <v>0</v>
      </c>
      <c r="FV286" s="126">
        <v>0</v>
      </c>
      <c r="FW286" s="126">
        <v>0</v>
      </c>
      <c r="FX286" s="126">
        <v>0</v>
      </c>
      <c r="FY286" s="126">
        <v>0</v>
      </c>
      <c r="FZ286" s="126">
        <v>0</v>
      </c>
      <c r="GA286" s="126">
        <v>0</v>
      </c>
      <c r="GB286" s="126">
        <v>0</v>
      </c>
      <c r="GC286" s="126">
        <v>0</v>
      </c>
      <c r="GD286" s="126">
        <v>0</v>
      </c>
    </row>
    <row r="287" spans="3:186">
      <c r="C287" s="120"/>
      <c r="E287" s="118" t="s">
        <v>1036</v>
      </c>
      <c r="F287" s="118" t="s">
        <v>1037</v>
      </c>
      <c r="G287" s="118" t="s">
        <v>1038</v>
      </c>
      <c r="H287" s="118" t="s">
        <v>1039</v>
      </c>
      <c r="I287" s="118" t="s">
        <v>1040</v>
      </c>
      <c r="J287" s="118">
        <v>156</v>
      </c>
      <c r="K287" s="118" t="s">
        <v>269</v>
      </c>
      <c r="L287" s="118" t="s">
        <v>269</v>
      </c>
      <c r="M287" s="118" t="s">
        <v>274</v>
      </c>
      <c r="N287" s="118" t="s">
        <v>262</v>
      </c>
      <c r="O287" s="119">
        <v>1162.60429</v>
      </c>
      <c r="P287" s="119">
        <v>531.29606035551899</v>
      </c>
      <c r="Q287" s="119">
        <v>595.16832790511899</v>
      </c>
      <c r="R287" s="119">
        <v>0</v>
      </c>
      <c r="S287" s="119">
        <v>0</v>
      </c>
      <c r="T287" s="119">
        <v>0</v>
      </c>
      <c r="U287" s="119">
        <v>0</v>
      </c>
      <c r="V287" s="119">
        <v>0</v>
      </c>
      <c r="W287" s="119">
        <v>0</v>
      </c>
      <c r="X287" s="119">
        <v>0</v>
      </c>
      <c r="Y287" s="119">
        <v>0</v>
      </c>
      <c r="Z287" s="119"/>
      <c r="AA287" s="119"/>
      <c r="AB287" s="119"/>
      <c r="AC287" s="119"/>
      <c r="AD287" s="119"/>
      <c r="AE287" s="119"/>
      <c r="AF287" s="119"/>
      <c r="AG287" s="119"/>
      <c r="AH287" s="119"/>
      <c r="AI287" s="119"/>
      <c r="AJ287" s="119"/>
      <c r="AK287" s="119"/>
      <c r="AL287" s="119"/>
      <c r="AM287" s="119"/>
      <c r="AN287" s="119"/>
      <c r="AO287" s="119"/>
      <c r="AP287" s="119"/>
      <c r="AQ287" s="119"/>
      <c r="AR287" s="119"/>
      <c r="AS287" s="119"/>
      <c r="AT287" s="119"/>
      <c r="AU287" s="119"/>
      <c r="AV287" s="119"/>
      <c r="AW287" s="119"/>
      <c r="AX287" s="119"/>
      <c r="AY287" s="119"/>
      <c r="AZ287" s="119"/>
      <c r="BA287" s="119"/>
      <c r="BB287" s="119"/>
      <c r="BD287" s="100">
        <v>2289.0686782606381</v>
      </c>
      <c r="BF287" s="120">
        <v>3</v>
      </c>
      <c r="BH287" s="43">
        <v>2196418.9</v>
      </c>
      <c r="BI287" s="43">
        <v>0</v>
      </c>
      <c r="BJ287" s="43">
        <v>0</v>
      </c>
      <c r="BL287" s="43" t="s">
        <v>263</v>
      </c>
      <c r="BM287" s="43">
        <v>0</v>
      </c>
      <c r="BN287" s="121" t="s">
        <v>263</v>
      </c>
      <c r="BP287" s="122">
        <v>1</v>
      </c>
      <c r="BQ287" s="38" t="s">
        <v>111</v>
      </c>
      <c r="BR287" s="96">
        <v>80</v>
      </c>
      <c r="BT287" s="43">
        <v>0</v>
      </c>
      <c r="BU287" s="43">
        <v>0</v>
      </c>
      <c r="BW287" s="38"/>
      <c r="BX287" s="48">
        <v>0</v>
      </c>
      <c r="BY287" s="48">
        <v>0</v>
      </c>
      <c r="BZ287" s="48">
        <v>0</v>
      </c>
      <c r="CA287" s="48">
        <v>0</v>
      </c>
      <c r="CB287" s="48">
        <v>0</v>
      </c>
      <c r="CC287" s="48">
        <v>0</v>
      </c>
      <c r="CD287" s="48">
        <v>0</v>
      </c>
      <c r="CE287" s="48">
        <v>0</v>
      </c>
      <c r="CF287" s="48"/>
      <c r="CG287" s="48"/>
      <c r="CH287" s="48"/>
      <c r="CI287" s="48">
        <v>0</v>
      </c>
      <c r="CJ287" s="48">
        <v>0</v>
      </c>
      <c r="CK287" s="48">
        <v>0</v>
      </c>
      <c r="CL287" s="48"/>
      <c r="CM287" s="48">
        <v>0</v>
      </c>
      <c r="CO287" s="123">
        <v>0.73999542540708696</v>
      </c>
      <c r="CP287" s="123">
        <v>1</v>
      </c>
      <c r="CQ287" s="123">
        <v>1</v>
      </c>
      <c r="CR287" s="123">
        <v>1</v>
      </c>
      <c r="CS287" s="123">
        <v>1</v>
      </c>
      <c r="CT287" s="123">
        <v>1</v>
      </c>
      <c r="CU287" s="123">
        <v>1</v>
      </c>
      <c r="CV287" s="123">
        <v>1</v>
      </c>
      <c r="CW287" s="123">
        <v>1</v>
      </c>
      <c r="CX287" s="123">
        <v>1</v>
      </c>
      <c r="CZ287" s="2">
        <v>2013</v>
      </c>
      <c r="DA287" s="124">
        <v>41485</v>
      </c>
      <c r="DC287" s="125">
        <v>1</v>
      </c>
      <c r="DD287" s="125">
        <v>1</v>
      </c>
      <c r="DE287" s="125">
        <v>0.98750000000000004</v>
      </c>
      <c r="DF287" s="125">
        <v>0.97499999999999998</v>
      </c>
      <c r="DG287" s="125">
        <v>0.96250000000000002</v>
      </c>
      <c r="DH287" s="125">
        <v>0.95</v>
      </c>
      <c r="DI287" s="125">
        <v>0.9375</v>
      </c>
      <c r="DJ287" s="125">
        <v>0.92500000000000004</v>
      </c>
      <c r="DK287" s="125">
        <v>0.91249999999999998</v>
      </c>
      <c r="DL287" s="125">
        <v>0.9</v>
      </c>
      <c r="DM287" s="125">
        <v>0.88749999999999996</v>
      </c>
      <c r="DN287" s="125">
        <v>0.875</v>
      </c>
      <c r="DO287" s="125">
        <v>0.86250000000000004</v>
      </c>
      <c r="DP287" s="125">
        <v>0.85</v>
      </c>
      <c r="DQ287" s="125">
        <v>0.83750000000000002</v>
      </c>
      <c r="DR287" s="125">
        <v>0.82499999999999996</v>
      </c>
      <c r="DS287" s="125">
        <v>0.8125</v>
      </c>
      <c r="DT287" s="125">
        <v>0.8</v>
      </c>
      <c r="DU287" s="125">
        <v>0.78749999999999998</v>
      </c>
      <c r="DV287" s="125">
        <v>0.77500000000000002</v>
      </c>
      <c r="DW287" s="125">
        <v>0.76249999999999996</v>
      </c>
      <c r="DX287" s="125">
        <v>0.75</v>
      </c>
      <c r="DY287" s="125">
        <v>0.73750000000000004</v>
      </c>
      <c r="DZ287" s="125">
        <v>0.72499999999999998</v>
      </c>
      <c r="EA287" s="125">
        <v>0.71250000000000002</v>
      </c>
      <c r="EB287" s="125">
        <v>0.7</v>
      </c>
      <c r="EC287" s="125">
        <v>0.6875</v>
      </c>
      <c r="ED287" s="125">
        <v>0.67500000000000004</v>
      </c>
      <c r="EE287" s="125">
        <v>0.66249999999999998</v>
      </c>
      <c r="EF287" s="125">
        <v>0.65</v>
      </c>
      <c r="EG287" s="125">
        <v>0.63749999999999996</v>
      </c>
      <c r="EH287" s="125">
        <v>0.625</v>
      </c>
      <c r="EI287" s="125">
        <v>0.61250000000000004</v>
      </c>
      <c r="EJ287" s="125">
        <v>0.6</v>
      </c>
      <c r="EK287" s="125">
        <v>0.58750000000000002</v>
      </c>
      <c r="EL287" s="125">
        <v>0.57499999999999996</v>
      </c>
      <c r="EM287" s="125">
        <v>0.5625</v>
      </c>
      <c r="EN287" s="125">
        <v>0.55000000000000004</v>
      </c>
      <c r="EO287" s="125">
        <v>0.53749999999999998</v>
      </c>
      <c r="ER287" s="126">
        <v>2727714.9603555189</v>
      </c>
      <c r="ES287" s="126">
        <v>2791587.2279051188</v>
      </c>
      <c r="ET287" s="126">
        <v>2756692.3875563052</v>
      </c>
      <c r="EU287" s="126">
        <v>2721797.547207491</v>
      </c>
      <c r="EV287" s="126">
        <v>2686902.7068586769</v>
      </c>
      <c r="EW287" s="126">
        <v>2652007.8665098627</v>
      </c>
      <c r="EX287" s="126">
        <v>2617113.026161049</v>
      </c>
      <c r="EY287" s="126">
        <v>2582218.1858122349</v>
      </c>
      <c r="EZ287" s="126">
        <v>2547323.3454634207</v>
      </c>
      <c r="FA287" s="126">
        <v>2512428.505114607</v>
      </c>
      <c r="FB287" s="126">
        <v>2477533.6647657929</v>
      </c>
      <c r="FC287" s="126">
        <v>2442638.8244169792</v>
      </c>
      <c r="FD287" s="126">
        <v>2407743.9840681651</v>
      </c>
      <c r="FE287" s="126">
        <v>2372849.1437193509</v>
      </c>
      <c r="FF287" s="126">
        <v>2337954.3033705372</v>
      </c>
      <c r="FG287" s="126">
        <v>2303059.4630217231</v>
      </c>
      <c r="FH287" s="126">
        <v>2268164.6226729089</v>
      </c>
      <c r="FI287" s="126">
        <v>2233269.7823240953</v>
      </c>
      <c r="FJ287" s="126">
        <v>2198374.9419752811</v>
      </c>
      <c r="FK287" s="126">
        <v>2163480.101626467</v>
      </c>
      <c r="FL287" s="126">
        <v>2128585.2612776528</v>
      </c>
      <c r="FM287" s="126">
        <v>2093690.4209288391</v>
      </c>
      <c r="FN287" s="126">
        <v>2058795.5805800252</v>
      </c>
      <c r="FO287" s="126">
        <v>2023900.7402312111</v>
      </c>
      <c r="FP287" s="126">
        <v>1989005.8998823971</v>
      </c>
      <c r="FQ287" s="126">
        <v>1954111.059533583</v>
      </c>
      <c r="FR287" s="126">
        <v>1919216.2191847693</v>
      </c>
      <c r="FS287" s="126">
        <v>1884321.3788359554</v>
      </c>
      <c r="FT287" s="126">
        <v>1849426.5384871413</v>
      </c>
      <c r="FU287" s="126">
        <v>1814531.6981383273</v>
      </c>
      <c r="FV287" s="126">
        <v>1779636.8577895132</v>
      </c>
      <c r="FW287" s="126">
        <v>1744742.0174406993</v>
      </c>
      <c r="FX287" s="126">
        <v>1709847.1770918854</v>
      </c>
      <c r="FY287" s="126">
        <v>1674952.3367430712</v>
      </c>
      <c r="FZ287" s="126">
        <v>1640057.4963942573</v>
      </c>
      <c r="GA287" s="126">
        <v>1605162.6560454431</v>
      </c>
      <c r="GB287" s="126">
        <v>1570267.8156966292</v>
      </c>
      <c r="GC287" s="126">
        <v>1535372.9753478155</v>
      </c>
      <c r="GD287" s="126">
        <v>1500478.1349990014</v>
      </c>
    </row>
    <row r="288" spans="3:186">
      <c r="C288" s="120"/>
      <c r="E288" s="118" t="s">
        <v>1036</v>
      </c>
      <c r="F288" s="118" t="s">
        <v>1037</v>
      </c>
      <c r="G288" s="118" t="s">
        <v>1041</v>
      </c>
      <c r="H288" s="118" t="s">
        <v>1042</v>
      </c>
      <c r="I288" s="118" t="s">
        <v>1041</v>
      </c>
      <c r="J288" s="118">
        <v>138</v>
      </c>
      <c r="K288" s="118" t="s">
        <v>260</v>
      </c>
      <c r="L288" s="118" t="s">
        <v>260</v>
      </c>
      <c r="M288" s="118" t="s">
        <v>274</v>
      </c>
      <c r="N288" s="118" t="s">
        <v>262</v>
      </c>
      <c r="O288" s="119">
        <v>0</v>
      </c>
      <c r="P288" s="119">
        <v>29.264158743282401</v>
      </c>
      <c r="Q288" s="119">
        <v>433.05482540588702</v>
      </c>
      <c r="R288" s="119">
        <v>730.45887643399499</v>
      </c>
      <c r="S288" s="119">
        <v>0</v>
      </c>
      <c r="T288" s="119">
        <v>0</v>
      </c>
      <c r="U288" s="119">
        <v>0</v>
      </c>
      <c r="V288" s="119">
        <v>0</v>
      </c>
      <c r="W288" s="119">
        <v>0</v>
      </c>
      <c r="X288" s="119">
        <v>0</v>
      </c>
      <c r="Y288" s="119">
        <v>0</v>
      </c>
      <c r="Z288" s="119"/>
      <c r="AA288" s="119"/>
      <c r="AB288" s="119"/>
      <c r="AC288" s="119"/>
      <c r="AD288" s="119"/>
      <c r="AE288" s="119"/>
      <c r="AF288" s="119"/>
      <c r="AG288" s="119"/>
      <c r="AH288" s="119"/>
      <c r="AI288" s="119"/>
      <c r="AJ288" s="119"/>
      <c r="AK288" s="119"/>
      <c r="AL288" s="119"/>
      <c r="AM288" s="119"/>
      <c r="AN288" s="119"/>
      <c r="AO288" s="119"/>
      <c r="AP288" s="119"/>
      <c r="AQ288" s="119"/>
      <c r="AR288" s="119"/>
      <c r="AS288" s="119"/>
      <c r="AT288" s="119"/>
      <c r="AU288" s="119"/>
      <c r="AV288" s="119"/>
      <c r="AW288" s="119"/>
      <c r="AX288" s="119"/>
      <c r="AY288" s="119"/>
      <c r="AZ288" s="119"/>
      <c r="BA288" s="119"/>
      <c r="BB288" s="119"/>
      <c r="BD288" s="100">
        <v>1192.7778605831645</v>
      </c>
      <c r="BF288" s="120">
        <v>3</v>
      </c>
      <c r="BH288" s="43">
        <v>0</v>
      </c>
      <c r="BI288" s="43">
        <v>0</v>
      </c>
      <c r="BJ288" s="43">
        <v>0</v>
      </c>
      <c r="BL288" s="43" t="s">
        <v>263</v>
      </c>
      <c r="BM288" s="43">
        <v>0</v>
      </c>
      <c r="BN288" s="121" t="s">
        <v>263</v>
      </c>
      <c r="BP288" s="122">
        <v>15</v>
      </c>
      <c r="BQ288" s="38" t="s">
        <v>125</v>
      </c>
      <c r="BR288" s="96">
        <v>80</v>
      </c>
      <c r="BT288" s="43">
        <v>0</v>
      </c>
      <c r="BU288" s="43">
        <v>0</v>
      </c>
      <c r="BW288" s="38"/>
      <c r="BX288" s="48">
        <v>0</v>
      </c>
      <c r="BY288" s="48">
        <v>0</v>
      </c>
      <c r="BZ288" s="48">
        <v>0</v>
      </c>
      <c r="CA288" s="48">
        <v>0</v>
      </c>
      <c r="CB288" s="48">
        <v>0</v>
      </c>
      <c r="CC288" s="48">
        <v>0</v>
      </c>
      <c r="CD288" s="48">
        <v>0</v>
      </c>
      <c r="CE288" s="48">
        <v>0</v>
      </c>
      <c r="CF288" s="48"/>
      <c r="CG288" s="48"/>
      <c r="CH288" s="48"/>
      <c r="CI288" s="48">
        <v>15</v>
      </c>
      <c r="CJ288" s="48">
        <v>0</v>
      </c>
      <c r="CK288" s="48">
        <v>0</v>
      </c>
      <c r="CL288" s="48"/>
      <c r="CM288" s="48">
        <v>15</v>
      </c>
      <c r="CO288" s="123">
        <v>2.4534458351678976E-2</v>
      </c>
      <c r="CP288" s="123">
        <v>0.38759856250445129</v>
      </c>
      <c r="CQ288" s="123">
        <v>1</v>
      </c>
      <c r="CR288" s="123">
        <v>1</v>
      </c>
      <c r="CS288" s="123">
        <v>1</v>
      </c>
      <c r="CT288" s="123">
        <v>1</v>
      </c>
      <c r="CU288" s="123">
        <v>1</v>
      </c>
      <c r="CV288" s="123">
        <v>1</v>
      </c>
      <c r="CW288" s="123">
        <v>1</v>
      </c>
      <c r="CX288" s="123">
        <v>1</v>
      </c>
      <c r="CZ288" s="2">
        <v>2014</v>
      </c>
      <c r="DA288" s="124">
        <v>41850</v>
      </c>
      <c r="DC288" s="125">
        <v>1</v>
      </c>
      <c r="DD288" s="125">
        <v>1</v>
      </c>
      <c r="DE288" s="125">
        <v>1</v>
      </c>
      <c r="DF288" s="125">
        <v>0.98750000000000004</v>
      </c>
      <c r="DG288" s="125">
        <v>0.97499999999999998</v>
      </c>
      <c r="DH288" s="125">
        <v>0.96250000000000002</v>
      </c>
      <c r="DI288" s="125">
        <v>0.95</v>
      </c>
      <c r="DJ288" s="125">
        <v>0.9375</v>
      </c>
      <c r="DK288" s="125">
        <v>0.92500000000000004</v>
      </c>
      <c r="DL288" s="125">
        <v>0.91249999999999998</v>
      </c>
      <c r="DM288" s="125">
        <v>0.9</v>
      </c>
      <c r="DN288" s="125">
        <v>0.88749999999999996</v>
      </c>
      <c r="DO288" s="125">
        <v>0.875</v>
      </c>
      <c r="DP288" s="125">
        <v>0.86250000000000004</v>
      </c>
      <c r="DQ288" s="125">
        <v>0.85</v>
      </c>
      <c r="DR288" s="125">
        <v>0.83750000000000002</v>
      </c>
      <c r="DS288" s="125">
        <v>0.82499999999999996</v>
      </c>
      <c r="DT288" s="125">
        <v>0.8125</v>
      </c>
      <c r="DU288" s="125">
        <v>0.8</v>
      </c>
      <c r="DV288" s="125">
        <v>0.78749999999999998</v>
      </c>
      <c r="DW288" s="125">
        <v>0.77500000000000002</v>
      </c>
      <c r="DX288" s="125">
        <v>0.76249999999999996</v>
      </c>
      <c r="DY288" s="125">
        <v>0.75</v>
      </c>
      <c r="DZ288" s="125">
        <v>0.73750000000000004</v>
      </c>
      <c r="EA288" s="125">
        <v>0.72499999999999998</v>
      </c>
      <c r="EB288" s="125">
        <v>0.71250000000000002</v>
      </c>
      <c r="EC288" s="125">
        <v>0.7</v>
      </c>
      <c r="ED288" s="125">
        <v>0.6875</v>
      </c>
      <c r="EE288" s="125">
        <v>0.67500000000000004</v>
      </c>
      <c r="EF288" s="125">
        <v>0.66249999999999998</v>
      </c>
      <c r="EG288" s="125">
        <v>0.65</v>
      </c>
      <c r="EH288" s="125">
        <v>0.63749999999999996</v>
      </c>
      <c r="EI288" s="125">
        <v>0.625</v>
      </c>
      <c r="EJ288" s="125">
        <v>0.61250000000000004</v>
      </c>
      <c r="EK288" s="125">
        <v>0.6</v>
      </c>
      <c r="EL288" s="125">
        <v>0.58750000000000002</v>
      </c>
      <c r="EM288" s="125">
        <v>0.57499999999999996</v>
      </c>
      <c r="EN288" s="125">
        <v>0.5625</v>
      </c>
      <c r="EO288" s="125">
        <v>0.55000000000000004</v>
      </c>
      <c r="ER288" s="126">
        <v>29264.158743282402</v>
      </c>
      <c r="ES288" s="126">
        <v>433054.82540588704</v>
      </c>
      <c r="ET288" s="126">
        <v>1163513.7018398819</v>
      </c>
      <c r="EU288" s="126">
        <v>1148969.7805668835</v>
      </c>
      <c r="EV288" s="126">
        <v>1134425.8592938848</v>
      </c>
      <c r="EW288" s="126">
        <v>1119881.9380208864</v>
      </c>
      <c r="EX288" s="126">
        <v>1105338.0167478877</v>
      </c>
      <c r="EY288" s="126">
        <v>1090794.0954748893</v>
      </c>
      <c r="EZ288" s="126">
        <v>1076250.1742018908</v>
      </c>
      <c r="FA288" s="126">
        <v>1061706.2529288922</v>
      </c>
      <c r="FB288" s="126">
        <v>1047162.3316558938</v>
      </c>
      <c r="FC288" s="126">
        <v>1032618.4103828951</v>
      </c>
      <c r="FD288" s="126">
        <v>1018074.4891098967</v>
      </c>
      <c r="FE288" s="126">
        <v>1003530.5678368983</v>
      </c>
      <c r="FF288" s="126">
        <v>988986.64656389959</v>
      </c>
      <c r="FG288" s="126">
        <v>974442.72529090114</v>
      </c>
      <c r="FH288" s="126">
        <v>959898.80401790258</v>
      </c>
      <c r="FI288" s="126">
        <v>945354.88274490414</v>
      </c>
      <c r="FJ288" s="126">
        <v>930810.96147190558</v>
      </c>
      <c r="FK288" s="126">
        <v>916267.04019890702</v>
      </c>
      <c r="FL288" s="126">
        <v>901723.11892590858</v>
      </c>
      <c r="FM288" s="126">
        <v>887179.1976529099</v>
      </c>
      <c r="FN288" s="126">
        <v>872635.27637991146</v>
      </c>
      <c r="FO288" s="126">
        <v>858091.35510691302</v>
      </c>
      <c r="FP288" s="126">
        <v>843547.43383391434</v>
      </c>
      <c r="FQ288" s="126">
        <v>829003.5125609159</v>
      </c>
      <c r="FR288" s="126">
        <v>814459.59128791734</v>
      </c>
      <c r="FS288" s="126">
        <v>799915.67001491878</v>
      </c>
      <c r="FT288" s="126">
        <v>785371.74874192034</v>
      </c>
      <c r="FU288" s="126">
        <v>770827.82746892178</v>
      </c>
      <c r="FV288" s="126">
        <v>756283.90619592334</v>
      </c>
      <c r="FW288" s="126">
        <v>741739.98492292466</v>
      </c>
      <c r="FX288" s="126">
        <v>727196.06364992622</v>
      </c>
      <c r="FY288" s="126">
        <v>712652.14237692778</v>
      </c>
      <c r="FZ288" s="126">
        <v>698108.2211039291</v>
      </c>
      <c r="GA288" s="126">
        <v>683564.29983093066</v>
      </c>
      <c r="GB288" s="126">
        <v>669020.3785579321</v>
      </c>
      <c r="GC288" s="126">
        <v>654476.45728493365</v>
      </c>
      <c r="GD288" s="126">
        <v>639932.5360119351</v>
      </c>
    </row>
    <row r="289" spans="3:186">
      <c r="C289" s="120"/>
      <c r="E289" s="118" t="s">
        <v>1036</v>
      </c>
      <c r="F289" s="118" t="s">
        <v>1037</v>
      </c>
      <c r="G289" s="118" t="s">
        <v>1043</v>
      </c>
      <c r="H289" s="118" t="s">
        <v>1044</v>
      </c>
      <c r="I289" s="118" t="s">
        <v>1043</v>
      </c>
      <c r="J289" s="118">
        <v>126</v>
      </c>
      <c r="K289" s="118" t="s">
        <v>260</v>
      </c>
      <c r="L289" s="118" t="s">
        <v>260</v>
      </c>
      <c r="M289" s="118" t="s">
        <v>274</v>
      </c>
      <c r="N289" s="118" t="s">
        <v>262</v>
      </c>
      <c r="O289" s="119">
        <v>0</v>
      </c>
      <c r="P289" s="119">
        <v>0</v>
      </c>
      <c r="Q289" s="119">
        <v>0</v>
      </c>
      <c r="R289" s="119">
        <v>0</v>
      </c>
      <c r="S289" s="119">
        <v>0</v>
      </c>
      <c r="T289" s="119">
        <v>0</v>
      </c>
      <c r="U289" s="119">
        <v>1345.8757836944001</v>
      </c>
      <c r="V289" s="119">
        <v>1738.9289058915599</v>
      </c>
      <c r="W289" s="119">
        <v>0</v>
      </c>
      <c r="X289" s="119">
        <v>0</v>
      </c>
      <c r="Y289" s="119">
        <v>0</v>
      </c>
      <c r="Z289" s="119"/>
      <c r="AA289" s="119"/>
      <c r="AB289" s="119"/>
      <c r="AC289" s="119"/>
      <c r="AD289" s="119"/>
      <c r="AE289" s="119"/>
      <c r="AF289" s="119"/>
      <c r="AG289" s="119"/>
      <c r="AH289" s="119"/>
      <c r="AI289" s="119"/>
      <c r="AJ289" s="119"/>
      <c r="AK289" s="119"/>
      <c r="AL289" s="119"/>
      <c r="AM289" s="119"/>
      <c r="AN289" s="119"/>
      <c r="AO289" s="119"/>
      <c r="AP289" s="119"/>
      <c r="AQ289" s="119"/>
      <c r="AR289" s="119"/>
      <c r="AS289" s="119"/>
      <c r="AT289" s="119"/>
      <c r="AU289" s="119"/>
      <c r="AV289" s="119"/>
      <c r="AW289" s="119"/>
      <c r="AX289" s="119"/>
      <c r="AY289" s="119"/>
      <c r="AZ289" s="119"/>
      <c r="BA289" s="119"/>
      <c r="BB289" s="119"/>
      <c r="BD289" s="100">
        <v>3084.8046895859597</v>
      </c>
      <c r="BF289" s="120">
        <v>3</v>
      </c>
      <c r="BH289" s="43">
        <v>0</v>
      </c>
      <c r="BI289" s="43">
        <v>0</v>
      </c>
      <c r="BJ289" s="43">
        <v>0</v>
      </c>
      <c r="BL289" s="43" t="s">
        <v>263</v>
      </c>
      <c r="BM289" s="43">
        <v>0</v>
      </c>
      <c r="BN289" s="121" t="s">
        <v>263</v>
      </c>
      <c r="BP289" s="122">
        <v>15</v>
      </c>
      <c r="BQ289" s="38" t="s">
        <v>125</v>
      </c>
      <c r="BR289" s="96">
        <v>80</v>
      </c>
      <c r="BT289" s="43">
        <v>0</v>
      </c>
      <c r="BU289" s="43">
        <v>0</v>
      </c>
      <c r="BW289" s="38"/>
      <c r="BX289" s="48">
        <v>0</v>
      </c>
      <c r="BY289" s="48">
        <v>0</v>
      </c>
      <c r="BZ289" s="48">
        <v>0</v>
      </c>
      <c r="CA289" s="48">
        <v>0</v>
      </c>
      <c r="CB289" s="48">
        <v>0</v>
      </c>
      <c r="CC289" s="48">
        <v>0</v>
      </c>
      <c r="CD289" s="48">
        <v>0</v>
      </c>
      <c r="CE289" s="48">
        <v>0</v>
      </c>
      <c r="CF289" s="48"/>
      <c r="CG289" s="48"/>
      <c r="CH289" s="48"/>
      <c r="CI289" s="48">
        <v>15</v>
      </c>
      <c r="CJ289" s="48">
        <v>0</v>
      </c>
      <c r="CK289" s="48">
        <v>0</v>
      </c>
      <c r="CL289" s="48"/>
      <c r="CM289" s="48">
        <v>15</v>
      </c>
      <c r="CO289" s="123">
        <v>0</v>
      </c>
      <c r="CP289" s="123">
        <v>0</v>
      </c>
      <c r="CQ289" s="123">
        <v>0</v>
      </c>
      <c r="CR289" s="123">
        <v>0</v>
      </c>
      <c r="CS289" s="123">
        <v>0</v>
      </c>
      <c r="CT289" s="123">
        <v>0.43629205707510854</v>
      </c>
      <c r="CU289" s="123">
        <v>1</v>
      </c>
      <c r="CV289" s="123">
        <v>1</v>
      </c>
      <c r="CW289" s="123">
        <v>1</v>
      </c>
      <c r="CX289" s="123">
        <v>1</v>
      </c>
      <c r="CZ289" s="2">
        <v>1</v>
      </c>
      <c r="DA289" s="124">
        <v>577</v>
      </c>
      <c r="DC289" s="125">
        <v>0</v>
      </c>
      <c r="DD289" s="125">
        <v>0</v>
      </c>
      <c r="DE289" s="125">
        <v>0</v>
      </c>
      <c r="DF289" s="125">
        <v>0</v>
      </c>
      <c r="DG289" s="125">
        <v>0</v>
      </c>
      <c r="DH289" s="125">
        <v>0</v>
      </c>
      <c r="DI289" s="125">
        <v>0</v>
      </c>
      <c r="DJ289" s="125">
        <v>0</v>
      </c>
      <c r="DK289" s="125">
        <v>0</v>
      </c>
      <c r="DL289" s="125">
        <v>0</v>
      </c>
      <c r="DM289" s="125">
        <v>0</v>
      </c>
      <c r="DN289" s="125">
        <v>0</v>
      </c>
      <c r="DO289" s="125">
        <v>0</v>
      </c>
      <c r="DP289" s="125">
        <v>0</v>
      </c>
      <c r="DQ289" s="125">
        <v>0</v>
      </c>
      <c r="DR289" s="125">
        <v>0</v>
      </c>
      <c r="DS289" s="125">
        <v>0</v>
      </c>
      <c r="DT289" s="125">
        <v>0</v>
      </c>
      <c r="DU289" s="125">
        <v>0</v>
      </c>
      <c r="DV289" s="125">
        <v>0</v>
      </c>
      <c r="DW289" s="125">
        <v>0</v>
      </c>
      <c r="DX289" s="125">
        <v>0</v>
      </c>
      <c r="DY289" s="125">
        <v>0</v>
      </c>
      <c r="DZ289" s="125">
        <v>0</v>
      </c>
      <c r="EA289" s="125">
        <v>0</v>
      </c>
      <c r="EB289" s="125">
        <v>0</v>
      </c>
      <c r="EC289" s="125">
        <v>0</v>
      </c>
      <c r="ED289" s="125">
        <v>0</v>
      </c>
      <c r="EE289" s="125">
        <v>0</v>
      </c>
      <c r="EF289" s="125">
        <v>0</v>
      </c>
      <c r="EG289" s="125">
        <v>0</v>
      </c>
      <c r="EH289" s="125">
        <v>0</v>
      </c>
      <c r="EI289" s="125">
        <v>0</v>
      </c>
      <c r="EJ289" s="125">
        <v>0</v>
      </c>
      <c r="EK289" s="125">
        <v>0</v>
      </c>
      <c r="EL289" s="125">
        <v>0</v>
      </c>
      <c r="EM289" s="125">
        <v>0</v>
      </c>
      <c r="EN289" s="125">
        <v>0</v>
      </c>
      <c r="EO289" s="125">
        <v>0</v>
      </c>
      <c r="ER289" s="126">
        <v>0</v>
      </c>
      <c r="ES289" s="126">
        <v>0</v>
      </c>
      <c r="ET289" s="126">
        <v>0</v>
      </c>
      <c r="EU289" s="126">
        <v>0</v>
      </c>
      <c r="EV289" s="126">
        <v>0</v>
      </c>
      <c r="EW289" s="126">
        <v>0</v>
      </c>
      <c r="EX289" s="126">
        <v>0</v>
      </c>
      <c r="EY289" s="126">
        <v>0</v>
      </c>
      <c r="EZ289" s="126">
        <v>0</v>
      </c>
      <c r="FA289" s="126">
        <v>0</v>
      </c>
      <c r="FB289" s="126">
        <v>0</v>
      </c>
      <c r="FC289" s="126">
        <v>0</v>
      </c>
      <c r="FD289" s="126">
        <v>0</v>
      </c>
      <c r="FE289" s="126">
        <v>0</v>
      </c>
      <c r="FF289" s="126">
        <v>0</v>
      </c>
      <c r="FG289" s="126">
        <v>0</v>
      </c>
      <c r="FH289" s="126">
        <v>0</v>
      </c>
      <c r="FI289" s="126">
        <v>0</v>
      </c>
      <c r="FJ289" s="126">
        <v>0</v>
      </c>
      <c r="FK289" s="126">
        <v>0</v>
      </c>
      <c r="FL289" s="126">
        <v>0</v>
      </c>
      <c r="FM289" s="126">
        <v>0</v>
      </c>
      <c r="FN289" s="126">
        <v>0</v>
      </c>
      <c r="FO289" s="126">
        <v>0</v>
      </c>
      <c r="FP289" s="126">
        <v>0</v>
      </c>
      <c r="FQ289" s="126">
        <v>0</v>
      </c>
      <c r="FR289" s="126">
        <v>0</v>
      </c>
      <c r="FS289" s="126">
        <v>0</v>
      </c>
      <c r="FT289" s="126">
        <v>0</v>
      </c>
      <c r="FU289" s="126">
        <v>0</v>
      </c>
      <c r="FV289" s="126">
        <v>0</v>
      </c>
      <c r="FW289" s="126">
        <v>0</v>
      </c>
      <c r="FX289" s="126">
        <v>0</v>
      </c>
      <c r="FY289" s="126">
        <v>0</v>
      </c>
      <c r="FZ289" s="126">
        <v>0</v>
      </c>
      <c r="GA289" s="126">
        <v>0</v>
      </c>
      <c r="GB289" s="126">
        <v>0</v>
      </c>
      <c r="GC289" s="126">
        <v>0</v>
      </c>
      <c r="GD289" s="126">
        <v>0</v>
      </c>
    </row>
    <row r="290" spans="3:186">
      <c r="C290" s="120"/>
      <c r="E290" s="118" t="s">
        <v>1045</v>
      </c>
      <c r="F290" s="118" t="s">
        <v>1046</v>
      </c>
      <c r="G290" s="118" t="s">
        <v>1047</v>
      </c>
      <c r="H290" s="118" t="s">
        <v>1048</v>
      </c>
      <c r="I290" s="118" t="s">
        <v>1049</v>
      </c>
      <c r="J290" s="118">
        <v>153</v>
      </c>
      <c r="K290" s="118" t="s">
        <v>488</v>
      </c>
      <c r="L290" s="118" t="s">
        <v>269</v>
      </c>
      <c r="M290" s="118" t="s">
        <v>290</v>
      </c>
      <c r="N290" s="118" t="s">
        <v>262</v>
      </c>
      <c r="O290" s="119">
        <v>6713.2686199999998</v>
      </c>
      <c r="P290" s="119">
        <v>13.399247622984699</v>
      </c>
      <c r="Q290" s="119">
        <v>11.413070730658101</v>
      </c>
      <c r="R290" s="119">
        <v>14.632079371641201</v>
      </c>
      <c r="S290" s="119">
        <v>21.948119057461799</v>
      </c>
      <c r="T290" s="119">
        <v>21.948119057461799</v>
      </c>
      <c r="U290" s="119">
        <v>0</v>
      </c>
      <c r="V290" s="119">
        <v>0</v>
      </c>
      <c r="W290" s="119">
        <v>0</v>
      </c>
      <c r="X290" s="119">
        <v>0</v>
      </c>
      <c r="Y290" s="119">
        <v>0</v>
      </c>
      <c r="Z290" s="119"/>
      <c r="AA290" s="119"/>
      <c r="AB290" s="119"/>
      <c r="AC290" s="119"/>
      <c r="AD290" s="119"/>
      <c r="AE290" s="119"/>
      <c r="AF290" s="119"/>
      <c r="AG290" s="119"/>
      <c r="AH290" s="119"/>
      <c r="AI290" s="119"/>
      <c r="AJ290" s="119"/>
      <c r="AK290" s="119"/>
      <c r="AL290" s="119"/>
      <c r="AM290" s="119"/>
      <c r="AN290" s="119"/>
      <c r="AO290" s="119"/>
      <c r="AP290" s="119"/>
      <c r="AQ290" s="119"/>
      <c r="AR290" s="119"/>
      <c r="AS290" s="119"/>
      <c r="AT290" s="119"/>
      <c r="AU290" s="119"/>
      <c r="AV290" s="119"/>
      <c r="AW290" s="119"/>
      <c r="AX290" s="119"/>
      <c r="AY290" s="119"/>
      <c r="AZ290" s="119"/>
      <c r="BA290" s="119"/>
      <c r="BB290" s="119"/>
      <c r="BD290" s="100">
        <v>6796.6092558402079</v>
      </c>
      <c r="BF290" s="120">
        <v>5</v>
      </c>
      <c r="BH290" s="43">
        <v>0</v>
      </c>
      <c r="BI290" s="43">
        <v>6730882.3600000003</v>
      </c>
      <c r="BJ290" s="43">
        <v>1</v>
      </c>
      <c r="BL290" s="43">
        <v>4307</v>
      </c>
      <c r="BM290" s="43">
        <v>50</v>
      </c>
      <c r="BN290" s="121">
        <v>38899</v>
      </c>
      <c r="BP290" s="122">
        <v>10</v>
      </c>
      <c r="BQ290" s="38" t="s">
        <v>120</v>
      </c>
      <c r="BR290" s="96">
        <v>50</v>
      </c>
      <c r="BT290" s="43">
        <v>0</v>
      </c>
      <c r="BU290" s="43">
        <v>0</v>
      </c>
      <c r="BW290" s="38"/>
      <c r="BX290" s="48">
        <v>0</v>
      </c>
      <c r="BY290" s="48">
        <v>0</v>
      </c>
      <c r="BZ290" s="48">
        <v>10</v>
      </c>
      <c r="CA290" s="48">
        <v>0</v>
      </c>
      <c r="CB290" s="48">
        <v>0</v>
      </c>
      <c r="CC290" s="48">
        <v>0</v>
      </c>
      <c r="CD290" s="48">
        <v>0</v>
      </c>
      <c r="CE290" s="48">
        <v>0</v>
      </c>
      <c r="CF290" s="48"/>
      <c r="CG290" s="48"/>
      <c r="CH290" s="48"/>
      <c r="CI290" s="48">
        <v>0</v>
      </c>
      <c r="CJ290" s="48">
        <v>0</v>
      </c>
      <c r="CK290" s="48">
        <v>0</v>
      </c>
      <c r="CL290" s="48"/>
      <c r="CM290" s="48">
        <v>10</v>
      </c>
      <c r="CO290" s="123">
        <v>0.98970937042509488</v>
      </c>
      <c r="CP290" s="123">
        <v>0.99138860050895639</v>
      </c>
      <c r="CQ290" s="123">
        <v>0.99354145038171737</v>
      </c>
      <c r="CR290" s="123">
        <v>0.99677072519085863</v>
      </c>
      <c r="CS290" s="123">
        <v>1</v>
      </c>
      <c r="CT290" s="123">
        <v>1</v>
      </c>
      <c r="CU290" s="123">
        <v>1</v>
      </c>
      <c r="CV290" s="123">
        <v>1</v>
      </c>
      <c r="CW290" s="123">
        <v>1</v>
      </c>
      <c r="CX290" s="123">
        <v>1</v>
      </c>
      <c r="CZ290" s="2">
        <v>2012</v>
      </c>
      <c r="DA290" s="124">
        <v>38899</v>
      </c>
      <c r="DC290" s="125">
        <v>0.8783333333333333</v>
      </c>
      <c r="DD290" s="125">
        <v>0.85833333333333339</v>
      </c>
      <c r="DE290" s="125">
        <v>0.83833333333333337</v>
      </c>
      <c r="DF290" s="125">
        <v>0.81850000000000001</v>
      </c>
      <c r="DG290" s="125">
        <v>0.79833333333333334</v>
      </c>
      <c r="DH290" s="125">
        <v>0.77833333333333332</v>
      </c>
      <c r="DI290" s="125">
        <v>0.7583333333333333</v>
      </c>
      <c r="DJ290" s="125">
        <v>0.73849999999999993</v>
      </c>
      <c r="DK290" s="125">
        <v>0.71833333333333327</v>
      </c>
      <c r="DL290" s="125">
        <v>0.69833333333333325</v>
      </c>
      <c r="DM290" s="125">
        <v>0.67833333333333334</v>
      </c>
      <c r="DN290" s="125">
        <v>0.65849999999999997</v>
      </c>
      <c r="DO290" s="125">
        <v>0.63833333333333331</v>
      </c>
      <c r="DP290" s="125">
        <v>0.6183333333333334</v>
      </c>
      <c r="DQ290" s="125">
        <v>0.59833333333333338</v>
      </c>
      <c r="DR290" s="125">
        <v>0.57833333333333337</v>
      </c>
      <c r="DS290" s="125">
        <v>0.55833333333333335</v>
      </c>
      <c r="DT290" s="125">
        <v>0.53833333333333333</v>
      </c>
      <c r="DU290" s="125">
        <v>0.51833333333333331</v>
      </c>
      <c r="DV290" s="125">
        <v>0.49833333333333329</v>
      </c>
      <c r="DW290" s="125">
        <v>0.47833333333333339</v>
      </c>
      <c r="DX290" s="125">
        <v>0.45833333333333337</v>
      </c>
      <c r="DY290" s="125">
        <v>0.43833333333333335</v>
      </c>
      <c r="DZ290" s="125">
        <v>0.41833333333333333</v>
      </c>
      <c r="EA290" s="125">
        <v>0.39833333333333332</v>
      </c>
      <c r="EB290" s="125">
        <v>0.3783333333333333</v>
      </c>
      <c r="EC290" s="125">
        <v>0.35833333333333328</v>
      </c>
      <c r="ED290" s="125">
        <v>0.33833333333333337</v>
      </c>
      <c r="EE290" s="125">
        <v>0.31833333333333336</v>
      </c>
      <c r="EF290" s="125">
        <v>0.29833333333333334</v>
      </c>
      <c r="EG290" s="125">
        <v>0.27833333333333332</v>
      </c>
      <c r="EH290" s="125">
        <v>0.2583333333333333</v>
      </c>
      <c r="EI290" s="125">
        <v>0.23833333333333329</v>
      </c>
      <c r="EJ290" s="125">
        <v>0.21833333333333338</v>
      </c>
      <c r="EK290" s="125">
        <v>0.19833333333333336</v>
      </c>
      <c r="EL290" s="125">
        <v>0.17833333333333334</v>
      </c>
      <c r="EM290" s="125">
        <v>0.15833333333333333</v>
      </c>
      <c r="EN290" s="125">
        <v>0.13833333333333331</v>
      </c>
      <c r="EO290" s="125">
        <v>0.11833333333333329</v>
      </c>
      <c r="ER290" s="126">
        <v>11769.005828854893</v>
      </c>
      <c r="ES290" s="126">
        <v>9796.21904381487</v>
      </c>
      <c r="ET290" s="126">
        <v>21834.517502427585</v>
      </c>
      <c r="EU290" s="126">
        <v>39282.490807264461</v>
      </c>
      <c r="EV290" s="126">
        <v>55836.541593416274</v>
      </c>
      <c r="EW290" s="126">
        <v>54437.713829071814</v>
      </c>
      <c r="EX290" s="126">
        <v>53038.886064727354</v>
      </c>
      <c r="EY290" s="126">
        <v>51651.7151984191</v>
      </c>
      <c r="EZ290" s="126">
        <v>50241.230536038442</v>
      </c>
      <c r="FA290" s="126">
        <v>48842.402771693982</v>
      </c>
      <c r="FB290" s="126">
        <v>47443.575007349529</v>
      </c>
      <c r="FC290" s="126">
        <v>46056.404141041276</v>
      </c>
      <c r="FD290" s="126">
        <v>44645.919478660609</v>
      </c>
      <c r="FE290" s="126">
        <v>43247.091714316157</v>
      </c>
      <c r="FF290" s="126">
        <v>41848.263949971697</v>
      </c>
      <c r="FG290" s="126">
        <v>40449.436185627244</v>
      </c>
      <c r="FH290" s="126">
        <v>39050.608421282785</v>
      </c>
      <c r="FI290" s="126">
        <v>37651.780656938325</v>
      </c>
      <c r="FJ290" s="126">
        <v>36252.952892593865</v>
      </c>
      <c r="FK290" s="126">
        <v>34854.125128249405</v>
      </c>
      <c r="FL290" s="126">
        <v>33455.297363904952</v>
      </c>
      <c r="FM290" s="126">
        <v>32056.469599560496</v>
      </c>
      <c r="FN290" s="126">
        <v>30657.641835216036</v>
      </c>
      <c r="FO290" s="126">
        <v>29258.814070871576</v>
      </c>
      <c r="FP290" s="126">
        <v>27859.986306527117</v>
      </c>
      <c r="FQ290" s="126">
        <v>26461.158542182657</v>
      </c>
      <c r="FR290" s="126">
        <v>25062.3307778382</v>
      </c>
      <c r="FS290" s="126">
        <v>23663.503013493748</v>
      </c>
      <c r="FT290" s="126">
        <v>22264.675249149288</v>
      </c>
      <c r="FU290" s="126">
        <v>20865.847484804828</v>
      </c>
      <c r="FV290" s="126">
        <v>19467.019720460372</v>
      </c>
      <c r="FW290" s="126">
        <v>18068.191956115912</v>
      </c>
      <c r="FX290" s="126">
        <v>16669.364191771452</v>
      </c>
      <c r="FY290" s="126">
        <v>15270.536427427001</v>
      </c>
      <c r="FZ290" s="126">
        <v>13871.708663082542</v>
      </c>
      <c r="GA290" s="126">
        <v>12472.880898738083</v>
      </c>
      <c r="GB290" s="126">
        <v>11074.053134393624</v>
      </c>
      <c r="GC290" s="126">
        <v>9675.2253700491656</v>
      </c>
      <c r="GD290" s="126">
        <v>8276.3976057047057</v>
      </c>
    </row>
    <row r="291" spans="3:186">
      <c r="C291" s="120"/>
      <c r="E291" s="118" t="s">
        <v>1050</v>
      </c>
      <c r="F291" s="118" t="s">
        <v>1051</v>
      </c>
      <c r="G291" s="118" t="s">
        <v>1052</v>
      </c>
      <c r="H291" s="118" t="s">
        <v>1053</v>
      </c>
      <c r="I291" s="118" t="s">
        <v>1054</v>
      </c>
      <c r="J291" s="118">
        <v>189</v>
      </c>
      <c r="K291" s="118" t="s">
        <v>260</v>
      </c>
      <c r="L291" s="118" t="s">
        <v>260</v>
      </c>
      <c r="M291" s="118" t="s">
        <v>290</v>
      </c>
      <c r="N291" s="118" t="s">
        <v>262</v>
      </c>
      <c r="O291" s="119">
        <v>1123.45299</v>
      </c>
      <c r="P291" s="119">
        <v>1448.8201074824301</v>
      </c>
      <c r="Q291" s="119">
        <v>2055.4817903441299</v>
      </c>
      <c r="R291" s="119">
        <v>6357.5990676469801</v>
      </c>
      <c r="S291" s="119">
        <v>7415.1422424762704</v>
      </c>
      <c r="T291" s="119">
        <v>17006.942747446999</v>
      </c>
      <c r="U291" s="119">
        <v>17921.082378519699</v>
      </c>
      <c r="V291" s="119">
        <v>19920.789094327301</v>
      </c>
      <c r="W291" s="119">
        <v>5842.7853075084104</v>
      </c>
      <c r="X291" s="119">
        <v>0</v>
      </c>
      <c r="Y291" s="119">
        <v>0</v>
      </c>
      <c r="Z291" s="119"/>
      <c r="AA291" s="119"/>
      <c r="AB291" s="119"/>
      <c r="AC291" s="119"/>
      <c r="AD291" s="119"/>
      <c r="AE291" s="119"/>
      <c r="AF291" s="119"/>
      <c r="AG291" s="119"/>
      <c r="AH291" s="119"/>
      <c r="AI291" s="119"/>
      <c r="AJ291" s="119"/>
      <c r="AK291" s="119"/>
      <c r="AL291" s="119"/>
      <c r="AM291" s="119"/>
      <c r="AN291" s="119"/>
      <c r="AO291" s="119"/>
      <c r="AP291" s="119"/>
      <c r="AQ291" s="119"/>
      <c r="AR291" s="119"/>
      <c r="AS291" s="119"/>
      <c r="AT291" s="119"/>
      <c r="AU291" s="119"/>
      <c r="AV291" s="119"/>
      <c r="AW291" s="119"/>
      <c r="AX291" s="119"/>
      <c r="AY291" s="119"/>
      <c r="AZ291" s="119"/>
      <c r="BA291" s="119"/>
      <c r="BB291" s="119"/>
      <c r="BD291" s="100">
        <v>79092.095725752224</v>
      </c>
      <c r="BF291" s="120">
        <v>5</v>
      </c>
      <c r="BH291" s="43">
        <v>2028819.39</v>
      </c>
      <c r="BI291" s="43">
        <v>0</v>
      </c>
      <c r="BJ291" s="43">
        <v>0</v>
      </c>
      <c r="BL291" s="43" t="s">
        <v>263</v>
      </c>
      <c r="BM291" s="43">
        <v>0</v>
      </c>
      <c r="BN291" s="121" t="s">
        <v>263</v>
      </c>
      <c r="BP291" s="122">
        <v>10</v>
      </c>
      <c r="BQ291" s="38" t="s">
        <v>120</v>
      </c>
      <c r="BR291" s="96">
        <v>50</v>
      </c>
      <c r="BT291" s="43">
        <v>0</v>
      </c>
      <c r="BU291" s="43">
        <v>0</v>
      </c>
      <c r="BW291" s="38"/>
      <c r="BX291" s="48">
        <v>0</v>
      </c>
      <c r="BY291" s="48">
        <v>0</v>
      </c>
      <c r="BZ291" s="48">
        <v>10</v>
      </c>
      <c r="CA291" s="48">
        <v>0</v>
      </c>
      <c r="CB291" s="48">
        <v>0</v>
      </c>
      <c r="CC291" s="48">
        <v>0</v>
      </c>
      <c r="CD291" s="48">
        <v>0</v>
      </c>
      <c r="CE291" s="48">
        <v>0</v>
      </c>
      <c r="CF291" s="48"/>
      <c r="CG291" s="48"/>
      <c r="CH291" s="48"/>
      <c r="CI291" s="48">
        <v>0</v>
      </c>
      <c r="CJ291" s="48">
        <v>0</v>
      </c>
      <c r="CK291" s="48">
        <v>0</v>
      </c>
      <c r="CL291" s="48"/>
      <c r="CM291" s="48">
        <v>10</v>
      </c>
      <c r="CO291" s="123">
        <v>3.2522505237459566E-2</v>
      </c>
      <c r="CP291" s="123">
        <v>5.8510965544181073E-2</v>
      </c>
      <c r="CQ291" s="123">
        <v>0.13889319602257968</v>
      </c>
      <c r="CR291" s="123">
        <v>0.23264646143342296</v>
      </c>
      <c r="CS291" s="123">
        <v>0.44767354588972186</v>
      </c>
      <c r="CT291" s="123">
        <v>0.67425854422710474</v>
      </c>
      <c r="CU291" s="123">
        <v>0.92612681135965891</v>
      </c>
      <c r="CV291" s="123">
        <v>1</v>
      </c>
      <c r="CW291" s="123">
        <v>1</v>
      </c>
      <c r="CX291" s="123">
        <v>1</v>
      </c>
      <c r="CZ291" s="2">
        <v>1</v>
      </c>
      <c r="DA291" s="124">
        <v>577</v>
      </c>
      <c r="DC291" s="125">
        <v>0</v>
      </c>
      <c r="DD291" s="125">
        <v>0</v>
      </c>
      <c r="DE291" s="125">
        <v>0</v>
      </c>
      <c r="DF291" s="125">
        <v>0</v>
      </c>
      <c r="DG291" s="125">
        <v>0</v>
      </c>
      <c r="DH291" s="125">
        <v>0</v>
      </c>
      <c r="DI291" s="125">
        <v>0</v>
      </c>
      <c r="DJ291" s="125">
        <v>0</v>
      </c>
      <c r="DK291" s="125">
        <v>0</v>
      </c>
      <c r="DL291" s="125">
        <v>0</v>
      </c>
      <c r="DM291" s="125">
        <v>0</v>
      </c>
      <c r="DN291" s="125">
        <v>0</v>
      </c>
      <c r="DO291" s="125">
        <v>0</v>
      </c>
      <c r="DP291" s="125">
        <v>0</v>
      </c>
      <c r="DQ291" s="125">
        <v>0</v>
      </c>
      <c r="DR291" s="125">
        <v>0</v>
      </c>
      <c r="DS291" s="125">
        <v>0</v>
      </c>
      <c r="DT291" s="125">
        <v>0</v>
      </c>
      <c r="DU291" s="125">
        <v>0</v>
      </c>
      <c r="DV291" s="125">
        <v>0</v>
      </c>
      <c r="DW291" s="125">
        <v>0</v>
      </c>
      <c r="DX291" s="125">
        <v>0</v>
      </c>
      <c r="DY291" s="125">
        <v>0</v>
      </c>
      <c r="DZ291" s="125">
        <v>0</v>
      </c>
      <c r="EA291" s="125">
        <v>0</v>
      </c>
      <c r="EB291" s="125">
        <v>0</v>
      </c>
      <c r="EC291" s="125">
        <v>0</v>
      </c>
      <c r="ED291" s="125">
        <v>0</v>
      </c>
      <c r="EE291" s="125">
        <v>0</v>
      </c>
      <c r="EF291" s="125">
        <v>0</v>
      </c>
      <c r="EG291" s="125">
        <v>0</v>
      </c>
      <c r="EH291" s="125">
        <v>0</v>
      </c>
      <c r="EI291" s="125">
        <v>0</v>
      </c>
      <c r="EJ291" s="125">
        <v>0</v>
      </c>
      <c r="EK291" s="125">
        <v>0</v>
      </c>
      <c r="EL291" s="125">
        <v>0</v>
      </c>
      <c r="EM291" s="125">
        <v>0</v>
      </c>
      <c r="EN291" s="125">
        <v>0</v>
      </c>
      <c r="EO291" s="125">
        <v>0</v>
      </c>
      <c r="ER291" s="126">
        <v>0</v>
      </c>
      <c r="ES291" s="126">
        <v>0</v>
      </c>
      <c r="ET291" s="126">
        <v>0</v>
      </c>
      <c r="EU291" s="126">
        <v>0</v>
      </c>
      <c r="EV291" s="126">
        <v>0</v>
      </c>
      <c r="EW291" s="126">
        <v>0</v>
      </c>
      <c r="EX291" s="126">
        <v>0</v>
      </c>
      <c r="EY291" s="126">
        <v>0</v>
      </c>
      <c r="EZ291" s="126">
        <v>0</v>
      </c>
      <c r="FA291" s="126">
        <v>0</v>
      </c>
      <c r="FB291" s="126">
        <v>0</v>
      </c>
      <c r="FC291" s="126">
        <v>0</v>
      </c>
      <c r="FD291" s="126">
        <v>0</v>
      </c>
      <c r="FE291" s="126">
        <v>0</v>
      </c>
      <c r="FF291" s="126">
        <v>0</v>
      </c>
      <c r="FG291" s="126">
        <v>0</v>
      </c>
      <c r="FH291" s="126">
        <v>0</v>
      </c>
      <c r="FI291" s="126">
        <v>0</v>
      </c>
      <c r="FJ291" s="126">
        <v>0</v>
      </c>
      <c r="FK291" s="126">
        <v>0</v>
      </c>
      <c r="FL291" s="126">
        <v>0</v>
      </c>
      <c r="FM291" s="126">
        <v>0</v>
      </c>
      <c r="FN291" s="126">
        <v>0</v>
      </c>
      <c r="FO291" s="126">
        <v>0</v>
      </c>
      <c r="FP291" s="126">
        <v>0</v>
      </c>
      <c r="FQ291" s="126">
        <v>0</v>
      </c>
      <c r="FR291" s="126">
        <v>0</v>
      </c>
      <c r="FS291" s="126">
        <v>0</v>
      </c>
      <c r="FT291" s="126">
        <v>0</v>
      </c>
      <c r="FU291" s="126">
        <v>0</v>
      </c>
      <c r="FV291" s="126">
        <v>0</v>
      </c>
      <c r="FW291" s="126">
        <v>0</v>
      </c>
      <c r="FX291" s="126">
        <v>0</v>
      </c>
      <c r="FY291" s="126">
        <v>0</v>
      </c>
      <c r="FZ291" s="126">
        <v>0</v>
      </c>
      <c r="GA291" s="126">
        <v>0</v>
      </c>
      <c r="GB291" s="126">
        <v>0</v>
      </c>
      <c r="GC291" s="126">
        <v>0</v>
      </c>
      <c r="GD291" s="126">
        <v>0</v>
      </c>
    </row>
    <row r="292" spans="3:186">
      <c r="C292" s="120"/>
      <c r="E292" s="118" t="s">
        <v>1050</v>
      </c>
      <c r="F292" s="118" t="s">
        <v>1051</v>
      </c>
      <c r="G292" s="118" t="s">
        <v>1055</v>
      </c>
      <c r="H292" s="118" t="s">
        <v>1056</v>
      </c>
      <c r="I292" s="118" t="s">
        <v>1055</v>
      </c>
      <c r="J292" s="118">
        <v>111</v>
      </c>
      <c r="K292" s="118" t="s">
        <v>289</v>
      </c>
      <c r="L292" s="118" t="s">
        <v>269</v>
      </c>
      <c r="M292" s="118" t="s">
        <v>290</v>
      </c>
      <c r="N292" s="118" t="s">
        <v>262</v>
      </c>
      <c r="O292" s="119">
        <v>0</v>
      </c>
      <c r="P292" s="119">
        <v>23.411326994625899</v>
      </c>
      <c r="Q292" s="119">
        <v>121.91914616235501</v>
      </c>
      <c r="R292" s="119">
        <v>1103.53741899748</v>
      </c>
      <c r="S292" s="119">
        <v>0</v>
      </c>
      <c r="T292" s="119">
        <v>0</v>
      </c>
      <c r="U292" s="119">
        <v>0</v>
      </c>
      <c r="V292" s="119">
        <v>0</v>
      </c>
      <c r="W292" s="119">
        <v>0</v>
      </c>
      <c r="X292" s="119">
        <v>0</v>
      </c>
      <c r="Y292" s="119">
        <v>0</v>
      </c>
      <c r="Z292" s="119"/>
      <c r="AA292" s="119"/>
      <c r="AB292" s="119"/>
      <c r="AC292" s="119"/>
      <c r="AD292" s="119"/>
      <c r="AE292" s="119"/>
      <c r="AF292" s="119"/>
      <c r="AG292" s="119"/>
      <c r="AH292" s="119"/>
      <c r="AI292" s="119"/>
      <c r="AJ292" s="119"/>
      <c r="AK292" s="119"/>
      <c r="AL292" s="119"/>
      <c r="AM292" s="119"/>
      <c r="AN292" s="119"/>
      <c r="AO292" s="119"/>
      <c r="AP292" s="119"/>
      <c r="AQ292" s="119"/>
      <c r="AR292" s="119"/>
      <c r="AS292" s="119"/>
      <c r="AT292" s="119"/>
      <c r="AU292" s="119"/>
      <c r="AV292" s="119"/>
      <c r="AW292" s="119"/>
      <c r="AX292" s="119"/>
      <c r="AY292" s="119"/>
      <c r="AZ292" s="119"/>
      <c r="BA292" s="119"/>
      <c r="BB292" s="119"/>
      <c r="BD292" s="100">
        <v>1248.8678921544608</v>
      </c>
      <c r="BF292" s="120">
        <v>5</v>
      </c>
      <c r="BH292" s="43">
        <v>0</v>
      </c>
      <c r="BI292" s="43">
        <v>0</v>
      </c>
      <c r="BJ292" s="43">
        <v>0</v>
      </c>
      <c r="BL292" s="43" t="s">
        <v>263</v>
      </c>
      <c r="BM292" s="43">
        <v>0</v>
      </c>
      <c r="BN292" s="121" t="s">
        <v>263</v>
      </c>
      <c r="BP292" s="122">
        <v>10</v>
      </c>
      <c r="BQ292" s="38" t="s">
        <v>120</v>
      </c>
      <c r="BR292" s="96">
        <v>50</v>
      </c>
      <c r="BT292" s="43">
        <v>0</v>
      </c>
      <c r="BU292" s="43">
        <v>0</v>
      </c>
      <c r="BW292" s="38"/>
      <c r="BX292" s="48">
        <v>0</v>
      </c>
      <c r="BY292" s="48">
        <v>0</v>
      </c>
      <c r="BZ292" s="48">
        <v>10</v>
      </c>
      <c r="CA292" s="48">
        <v>0</v>
      </c>
      <c r="CB292" s="48">
        <v>0</v>
      </c>
      <c r="CC292" s="48">
        <v>0</v>
      </c>
      <c r="CD292" s="48">
        <v>0</v>
      </c>
      <c r="CE292" s="48">
        <v>0</v>
      </c>
      <c r="CF292" s="48"/>
      <c r="CG292" s="48"/>
      <c r="CH292" s="48"/>
      <c r="CI292" s="48">
        <v>0</v>
      </c>
      <c r="CJ292" s="48">
        <v>0</v>
      </c>
      <c r="CK292" s="48">
        <v>0</v>
      </c>
      <c r="CL292" s="48"/>
      <c r="CM292" s="48">
        <v>10</v>
      </c>
      <c r="CO292" s="123">
        <v>1.8746039626527905E-2</v>
      </c>
      <c r="CP292" s="123">
        <v>0.11636977303201124</v>
      </c>
      <c r="CQ292" s="123">
        <v>1</v>
      </c>
      <c r="CR292" s="123">
        <v>1</v>
      </c>
      <c r="CS292" s="123">
        <v>1</v>
      </c>
      <c r="CT292" s="123">
        <v>1</v>
      </c>
      <c r="CU292" s="123">
        <v>1</v>
      </c>
      <c r="CV292" s="123">
        <v>1</v>
      </c>
      <c r="CW292" s="123">
        <v>1</v>
      </c>
      <c r="CX292" s="123">
        <v>1</v>
      </c>
      <c r="CZ292" s="2">
        <v>2014</v>
      </c>
      <c r="DA292" s="124">
        <v>41850</v>
      </c>
      <c r="DC292" s="125">
        <v>1</v>
      </c>
      <c r="DD292" s="125">
        <v>1</v>
      </c>
      <c r="DE292" s="125">
        <v>1</v>
      </c>
      <c r="DF292" s="125">
        <v>0.98</v>
      </c>
      <c r="DG292" s="125">
        <v>0.96</v>
      </c>
      <c r="DH292" s="125">
        <v>0.94</v>
      </c>
      <c r="DI292" s="125">
        <v>0.92</v>
      </c>
      <c r="DJ292" s="125">
        <v>0.9</v>
      </c>
      <c r="DK292" s="125">
        <v>0.88</v>
      </c>
      <c r="DL292" s="125">
        <v>0.86</v>
      </c>
      <c r="DM292" s="125">
        <v>0.84</v>
      </c>
      <c r="DN292" s="125">
        <v>0.82000000000000006</v>
      </c>
      <c r="DO292" s="125">
        <v>0.8</v>
      </c>
      <c r="DP292" s="125">
        <v>0.78</v>
      </c>
      <c r="DQ292" s="125">
        <v>0.76</v>
      </c>
      <c r="DR292" s="125">
        <v>0.74</v>
      </c>
      <c r="DS292" s="125">
        <v>0.72</v>
      </c>
      <c r="DT292" s="125">
        <v>0.7</v>
      </c>
      <c r="DU292" s="125">
        <v>0.67999999999999994</v>
      </c>
      <c r="DV292" s="125">
        <v>0.65999999999999992</v>
      </c>
      <c r="DW292" s="125">
        <v>0.64</v>
      </c>
      <c r="DX292" s="125">
        <v>0.62</v>
      </c>
      <c r="DY292" s="125">
        <v>0.6</v>
      </c>
      <c r="DZ292" s="125">
        <v>0.58000000000000007</v>
      </c>
      <c r="EA292" s="125">
        <v>0.56000000000000005</v>
      </c>
      <c r="EB292" s="125">
        <v>0.54</v>
      </c>
      <c r="EC292" s="125">
        <v>0.52</v>
      </c>
      <c r="ED292" s="125">
        <v>0.5</v>
      </c>
      <c r="EE292" s="125">
        <v>0.48</v>
      </c>
      <c r="EF292" s="125">
        <v>0.45999999999999996</v>
      </c>
      <c r="EG292" s="125">
        <v>0.43999999999999995</v>
      </c>
      <c r="EH292" s="125">
        <v>0.42000000000000004</v>
      </c>
      <c r="EI292" s="125">
        <v>0.4</v>
      </c>
      <c r="EJ292" s="125">
        <v>0.38</v>
      </c>
      <c r="EK292" s="125">
        <v>0.36</v>
      </c>
      <c r="EL292" s="125">
        <v>0.33999999999999997</v>
      </c>
      <c r="EM292" s="125">
        <v>0.31999999999999995</v>
      </c>
      <c r="EN292" s="125">
        <v>0.30000000000000004</v>
      </c>
      <c r="EO292" s="125">
        <v>0.28000000000000003</v>
      </c>
      <c r="ER292" s="126">
        <v>23411.326994625899</v>
      </c>
      <c r="ES292" s="126">
        <v>121919.146162355</v>
      </c>
      <c r="ET292" s="126">
        <v>1225456.5651598349</v>
      </c>
      <c r="EU292" s="126">
        <v>1200947.4338566381</v>
      </c>
      <c r="EV292" s="126">
        <v>1176438.3025534414</v>
      </c>
      <c r="EW292" s="126">
        <v>1151929.1712502448</v>
      </c>
      <c r="EX292" s="126">
        <v>1127420.0399470481</v>
      </c>
      <c r="EY292" s="126">
        <v>1102910.9086438515</v>
      </c>
      <c r="EZ292" s="126">
        <v>1078401.7773406547</v>
      </c>
      <c r="FA292" s="126">
        <v>1053892.646037458</v>
      </c>
      <c r="FB292" s="126">
        <v>1029383.5147342613</v>
      </c>
      <c r="FC292" s="126">
        <v>1004874.3834310647</v>
      </c>
      <c r="FD292" s="126">
        <v>980365.25212786801</v>
      </c>
      <c r="FE292" s="126">
        <v>955856.12082467123</v>
      </c>
      <c r="FF292" s="126">
        <v>931346.98952147458</v>
      </c>
      <c r="FG292" s="126">
        <v>906837.8582182778</v>
      </c>
      <c r="FH292" s="126">
        <v>882328.72691508115</v>
      </c>
      <c r="FI292" s="126">
        <v>857819.59561188438</v>
      </c>
      <c r="FJ292" s="126">
        <v>833310.46430868772</v>
      </c>
      <c r="FK292" s="126">
        <v>808801.33300549095</v>
      </c>
      <c r="FL292" s="126">
        <v>784292.20170229441</v>
      </c>
      <c r="FM292" s="126">
        <v>759783.07039909763</v>
      </c>
      <c r="FN292" s="126">
        <v>735273.93909590098</v>
      </c>
      <c r="FO292" s="126">
        <v>710764.80779270432</v>
      </c>
      <c r="FP292" s="126">
        <v>686255.67648950766</v>
      </c>
      <c r="FQ292" s="126">
        <v>661746.54518631089</v>
      </c>
      <c r="FR292" s="126">
        <v>637237.41388311423</v>
      </c>
      <c r="FS292" s="126">
        <v>612728.28257991746</v>
      </c>
      <c r="FT292" s="126">
        <v>588219.15127672069</v>
      </c>
      <c r="FU292" s="126">
        <v>563710.01997352403</v>
      </c>
      <c r="FV292" s="126">
        <v>539200.88867032726</v>
      </c>
      <c r="FW292" s="126">
        <v>514691.75736713072</v>
      </c>
      <c r="FX292" s="126">
        <v>490182.626063934</v>
      </c>
      <c r="FY292" s="126">
        <v>465673.49476073729</v>
      </c>
      <c r="FZ292" s="126">
        <v>441164.36345754057</v>
      </c>
      <c r="GA292" s="126">
        <v>416655.23215434386</v>
      </c>
      <c r="GB292" s="126">
        <v>392146.10085114709</v>
      </c>
      <c r="GC292" s="126">
        <v>367636.96954795055</v>
      </c>
      <c r="GD292" s="126">
        <v>343127.83824475383</v>
      </c>
    </row>
    <row r="293" spans="3:186">
      <c r="C293" s="120"/>
      <c r="E293" s="118" t="s">
        <v>1050</v>
      </c>
      <c r="F293" s="118" t="s">
        <v>1051</v>
      </c>
      <c r="G293" s="118" t="s">
        <v>1057</v>
      </c>
      <c r="H293" s="118" t="s">
        <v>1058</v>
      </c>
      <c r="I293" s="118" t="s">
        <v>1059</v>
      </c>
      <c r="J293" s="118">
        <v>186</v>
      </c>
      <c r="K293" s="118" t="s">
        <v>260</v>
      </c>
      <c r="L293" s="118" t="s">
        <v>260</v>
      </c>
      <c r="M293" s="118" t="s">
        <v>290</v>
      </c>
      <c r="N293" s="118" t="s">
        <v>262</v>
      </c>
      <c r="O293" s="119">
        <v>276.37</v>
      </c>
      <c r="P293" s="119">
        <v>1134.55060355519</v>
      </c>
      <c r="Q293" s="119">
        <v>1645.3019172863001</v>
      </c>
      <c r="R293" s="119">
        <v>6622.7287308805298</v>
      </c>
      <c r="S293" s="119">
        <v>6821.5938167259201</v>
      </c>
      <c r="T293" s="119">
        <v>7235.0312413845204</v>
      </c>
      <c r="U293" s="119">
        <v>7306.6386086581197</v>
      </c>
      <c r="V293" s="119">
        <v>0</v>
      </c>
      <c r="W293" s="119">
        <v>0</v>
      </c>
      <c r="X293" s="119">
        <v>0</v>
      </c>
      <c r="Y293" s="119">
        <v>0</v>
      </c>
      <c r="Z293" s="119"/>
      <c r="AA293" s="119"/>
      <c r="AB293" s="119"/>
      <c r="AC293" s="119"/>
      <c r="AD293" s="119"/>
      <c r="AE293" s="119"/>
      <c r="AF293" s="119"/>
      <c r="AG293" s="119"/>
      <c r="AH293" s="119"/>
      <c r="AI293" s="119"/>
      <c r="AJ293" s="119"/>
      <c r="AK293" s="119"/>
      <c r="AL293" s="119"/>
      <c r="AM293" s="119"/>
      <c r="AN293" s="119"/>
      <c r="AO293" s="119"/>
      <c r="AP293" s="119"/>
      <c r="AQ293" s="119"/>
      <c r="AR293" s="119"/>
      <c r="AS293" s="119"/>
      <c r="AT293" s="119"/>
      <c r="AU293" s="119"/>
      <c r="AV293" s="119"/>
      <c r="AW293" s="119"/>
      <c r="AX293" s="119"/>
      <c r="AY293" s="119"/>
      <c r="AZ293" s="119"/>
      <c r="BA293" s="119"/>
      <c r="BB293" s="119"/>
      <c r="BD293" s="100">
        <v>31042.214918490579</v>
      </c>
      <c r="BF293" s="120">
        <v>5</v>
      </c>
      <c r="BH293" s="43">
        <v>4013290.09</v>
      </c>
      <c r="BI293" s="43">
        <v>0</v>
      </c>
      <c r="BJ293" s="43">
        <v>0</v>
      </c>
      <c r="BL293" s="43" t="s">
        <v>263</v>
      </c>
      <c r="BM293" s="43">
        <v>0</v>
      </c>
      <c r="BN293" s="121" t="s">
        <v>263</v>
      </c>
      <c r="BP293" s="122">
        <v>10</v>
      </c>
      <c r="BQ293" s="38" t="s">
        <v>120</v>
      </c>
      <c r="BR293" s="96">
        <v>50</v>
      </c>
      <c r="BT293" s="43">
        <v>0</v>
      </c>
      <c r="BU293" s="43">
        <v>0</v>
      </c>
      <c r="BW293" s="38"/>
      <c r="BX293" s="48">
        <v>0</v>
      </c>
      <c r="BY293" s="48">
        <v>0</v>
      </c>
      <c r="BZ293" s="48">
        <v>10</v>
      </c>
      <c r="CA293" s="48">
        <v>0</v>
      </c>
      <c r="CB293" s="48">
        <v>0</v>
      </c>
      <c r="CC293" s="48">
        <v>0</v>
      </c>
      <c r="CD293" s="48">
        <v>0</v>
      </c>
      <c r="CE293" s="48">
        <v>0</v>
      </c>
      <c r="CF293" s="48"/>
      <c r="CG293" s="48"/>
      <c r="CH293" s="48"/>
      <c r="CI293" s="48">
        <v>0</v>
      </c>
      <c r="CJ293" s="48">
        <v>0</v>
      </c>
      <c r="CK293" s="48">
        <v>0</v>
      </c>
      <c r="CL293" s="48"/>
      <c r="CM293" s="48">
        <v>10</v>
      </c>
      <c r="CO293" s="123">
        <v>4.5451673060699103E-2</v>
      </c>
      <c r="CP293" s="123">
        <v>9.8453751733450667E-2</v>
      </c>
      <c r="CQ293" s="123">
        <v>0.3117996340511342</v>
      </c>
      <c r="CR293" s="123">
        <v>0.53155179524961149</v>
      </c>
      <c r="CS293" s="123">
        <v>0.76462251073760035</v>
      </c>
      <c r="CT293" s="123">
        <v>1</v>
      </c>
      <c r="CU293" s="123">
        <v>1</v>
      </c>
      <c r="CV293" s="123">
        <v>1</v>
      </c>
      <c r="CW293" s="123">
        <v>1</v>
      </c>
      <c r="CX293" s="123">
        <v>1</v>
      </c>
      <c r="CZ293" s="2">
        <v>2017</v>
      </c>
      <c r="DA293" s="124">
        <v>42946</v>
      </c>
      <c r="DC293" s="125">
        <v>1</v>
      </c>
      <c r="DD293" s="125">
        <v>1</v>
      </c>
      <c r="DE293" s="125">
        <v>1</v>
      </c>
      <c r="DF293" s="125">
        <v>1</v>
      </c>
      <c r="DG293" s="125">
        <v>1</v>
      </c>
      <c r="DH293" s="125">
        <v>1</v>
      </c>
      <c r="DI293" s="125">
        <v>0.98</v>
      </c>
      <c r="DJ293" s="125">
        <v>0.96</v>
      </c>
      <c r="DK293" s="125">
        <v>0.94</v>
      </c>
      <c r="DL293" s="125">
        <v>0.92</v>
      </c>
      <c r="DM293" s="125">
        <v>0.9</v>
      </c>
      <c r="DN293" s="125">
        <v>0.88</v>
      </c>
      <c r="DO293" s="125">
        <v>0.86</v>
      </c>
      <c r="DP293" s="125">
        <v>0.84</v>
      </c>
      <c r="DQ293" s="125">
        <v>0.82000000000000006</v>
      </c>
      <c r="DR293" s="125">
        <v>0.8</v>
      </c>
      <c r="DS293" s="125">
        <v>0.78</v>
      </c>
      <c r="DT293" s="125">
        <v>0.76</v>
      </c>
      <c r="DU293" s="125">
        <v>0.74</v>
      </c>
      <c r="DV293" s="125">
        <v>0.72</v>
      </c>
      <c r="DW293" s="125">
        <v>0.7</v>
      </c>
      <c r="DX293" s="125">
        <v>0.67999999999999994</v>
      </c>
      <c r="DY293" s="125">
        <v>0.65999999999999992</v>
      </c>
      <c r="DZ293" s="125">
        <v>0.64</v>
      </c>
      <c r="EA293" s="125">
        <v>0.62</v>
      </c>
      <c r="EB293" s="125">
        <v>0.6</v>
      </c>
      <c r="EC293" s="125">
        <v>0.58000000000000007</v>
      </c>
      <c r="ED293" s="125">
        <v>0.56000000000000005</v>
      </c>
      <c r="EE293" s="125">
        <v>0.54</v>
      </c>
      <c r="EF293" s="125">
        <v>0.52</v>
      </c>
      <c r="EG293" s="125">
        <v>0.5</v>
      </c>
      <c r="EH293" s="125">
        <v>0.48</v>
      </c>
      <c r="EI293" s="125">
        <v>0.45999999999999996</v>
      </c>
      <c r="EJ293" s="125">
        <v>0.43999999999999995</v>
      </c>
      <c r="EK293" s="125">
        <v>0.42000000000000004</v>
      </c>
      <c r="EL293" s="125">
        <v>0.4</v>
      </c>
      <c r="EM293" s="125">
        <v>0.38</v>
      </c>
      <c r="EN293" s="125">
        <v>0.36</v>
      </c>
      <c r="EO293" s="125">
        <v>0.33999999999999997</v>
      </c>
      <c r="ER293" s="126">
        <v>5147840.6935551902</v>
      </c>
      <c r="ES293" s="126">
        <v>5658592.0072863</v>
      </c>
      <c r="ET293" s="126">
        <v>12281320.738166831</v>
      </c>
      <c r="EU293" s="126">
        <v>19102914.554892749</v>
      </c>
      <c r="EV293" s="126">
        <v>26337945.79627727</v>
      </c>
      <c r="EW293" s="126">
        <v>33644584.40493539</v>
      </c>
      <c r="EX293" s="126">
        <v>32971692.71683668</v>
      </c>
      <c r="EY293" s="126">
        <v>32298801.028737973</v>
      </c>
      <c r="EZ293" s="126">
        <v>31625909.340639263</v>
      </c>
      <c r="FA293" s="126">
        <v>30953017.652540561</v>
      </c>
      <c r="FB293" s="126">
        <v>30280125.964441851</v>
      </c>
      <c r="FC293" s="126">
        <v>29607234.276343144</v>
      </c>
      <c r="FD293" s="126">
        <v>28934342.588244434</v>
      </c>
      <c r="FE293" s="126">
        <v>28261450.900145728</v>
      </c>
      <c r="FF293" s="126">
        <v>27588559.212047022</v>
      </c>
      <c r="FG293" s="126">
        <v>26915667.523948312</v>
      </c>
      <c r="FH293" s="126">
        <v>26242775.835849606</v>
      </c>
      <c r="FI293" s="126">
        <v>25569884.147750895</v>
      </c>
      <c r="FJ293" s="126">
        <v>24896992.459652189</v>
      </c>
      <c r="FK293" s="126">
        <v>24224100.771553479</v>
      </c>
      <c r="FL293" s="126">
        <v>23551209.083454773</v>
      </c>
      <c r="FM293" s="126">
        <v>22878317.395356063</v>
      </c>
      <c r="FN293" s="126">
        <v>22205425.707257353</v>
      </c>
      <c r="FO293" s="126">
        <v>21532534.01915865</v>
      </c>
      <c r="FP293" s="126">
        <v>20859642.33105994</v>
      </c>
      <c r="FQ293" s="126">
        <v>20186750.642961234</v>
      </c>
      <c r="FR293" s="126">
        <v>19513858.954862528</v>
      </c>
      <c r="FS293" s="126">
        <v>18840967.266763821</v>
      </c>
      <c r="FT293" s="126">
        <v>18168075.578665111</v>
      </c>
      <c r="FU293" s="126">
        <v>17495183.890566405</v>
      </c>
      <c r="FV293" s="126">
        <v>16822292.202467695</v>
      </c>
      <c r="FW293" s="126">
        <v>16149400.514368987</v>
      </c>
      <c r="FX293" s="126">
        <v>15476508.826270279</v>
      </c>
      <c r="FY293" s="126">
        <v>14803617.13817157</v>
      </c>
      <c r="FZ293" s="126">
        <v>14130725.450072866</v>
      </c>
      <c r="GA293" s="126">
        <v>13457833.761974156</v>
      </c>
      <c r="GB293" s="126">
        <v>12784942.073875448</v>
      </c>
      <c r="GC293" s="126">
        <v>12112050.38577674</v>
      </c>
      <c r="GD293" s="126">
        <v>11439158.697678031</v>
      </c>
    </row>
    <row r="294" spans="3:186">
      <c r="C294" s="120"/>
      <c r="E294" s="118" t="s">
        <v>1050</v>
      </c>
      <c r="F294" s="118" t="s">
        <v>1051</v>
      </c>
      <c r="G294" s="118" t="s">
        <v>1060</v>
      </c>
      <c r="H294" s="118" t="s">
        <v>1061</v>
      </c>
      <c r="I294" s="118" t="s">
        <v>1062</v>
      </c>
      <c r="J294" s="118">
        <v>201</v>
      </c>
      <c r="K294" s="118" t="s">
        <v>269</v>
      </c>
      <c r="L294" s="118" t="s">
        <v>269</v>
      </c>
      <c r="M294" s="118" t="s">
        <v>290</v>
      </c>
      <c r="N294" s="118" t="s">
        <v>262</v>
      </c>
      <c r="O294" s="119">
        <v>537.34614999999997</v>
      </c>
      <c r="P294" s="119">
        <v>626.48218272013196</v>
      </c>
      <c r="Q294" s="119">
        <v>942.984162220857</v>
      </c>
      <c r="R294" s="119">
        <v>216.35493063815599</v>
      </c>
      <c r="S294" s="119">
        <v>6173.6239658960203</v>
      </c>
      <c r="T294" s="119">
        <v>4059.4658577796599</v>
      </c>
      <c r="U294" s="119">
        <v>0</v>
      </c>
      <c r="V294" s="119">
        <v>0</v>
      </c>
      <c r="W294" s="119">
        <v>0</v>
      </c>
      <c r="X294" s="119">
        <v>0</v>
      </c>
      <c r="Y294" s="119">
        <v>0</v>
      </c>
      <c r="Z294" s="119"/>
      <c r="AA294" s="119"/>
      <c r="AB294" s="119"/>
      <c r="AC294" s="119"/>
      <c r="AD294" s="119"/>
      <c r="AE294" s="119"/>
      <c r="AF294" s="119"/>
      <c r="AG294" s="119"/>
      <c r="AH294" s="119"/>
      <c r="AI294" s="119"/>
      <c r="AJ294" s="119"/>
      <c r="AK294" s="119"/>
      <c r="AL294" s="119"/>
      <c r="AM294" s="119"/>
      <c r="AN294" s="119"/>
      <c r="AO294" s="119"/>
      <c r="AP294" s="119"/>
      <c r="AQ294" s="119"/>
      <c r="AR294" s="119"/>
      <c r="AS294" s="119"/>
      <c r="AT294" s="119"/>
      <c r="AU294" s="119"/>
      <c r="AV294" s="119"/>
      <c r="AW294" s="119"/>
      <c r="AX294" s="119"/>
      <c r="AY294" s="119"/>
      <c r="AZ294" s="119"/>
      <c r="BA294" s="119"/>
      <c r="BB294" s="119"/>
      <c r="BD294" s="100">
        <v>12556.257249254826</v>
      </c>
      <c r="BF294" s="120">
        <v>5</v>
      </c>
      <c r="BH294" s="43">
        <v>901970.7</v>
      </c>
      <c r="BI294" s="43">
        <v>0</v>
      </c>
      <c r="BJ294" s="43">
        <v>0</v>
      </c>
      <c r="BL294" s="43" t="s">
        <v>263</v>
      </c>
      <c r="BM294" s="43">
        <v>0</v>
      </c>
      <c r="BN294" s="121" t="s">
        <v>263</v>
      </c>
      <c r="BP294" s="122">
        <v>10</v>
      </c>
      <c r="BQ294" s="38" t="s">
        <v>120</v>
      </c>
      <c r="BR294" s="96">
        <v>50</v>
      </c>
      <c r="BT294" s="43">
        <v>0</v>
      </c>
      <c r="BU294" s="43">
        <v>0</v>
      </c>
      <c r="BW294" s="38"/>
      <c r="BX294" s="48">
        <v>0</v>
      </c>
      <c r="BY294" s="48">
        <v>0</v>
      </c>
      <c r="BZ294" s="48">
        <v>10</v>
      </c>
      <c r="CA294" s="48">
        <v>0</v>
      </c>
      <c r="CB294" s="48">
        <v>0</v>
      </c>
      <c r="CC294" s="48">
        <v>0</v>
      </c>
      <c r="CD294" s="48">
        <v>0</v>
      </c>
      <c r="CE294" s="48">
        <v>0</v>
      </c>
      <c r="CF294" s="48"/>
      <c r="CG294" s="48"/>
      <c r="CH294" s="48"/>
      <c r="CI294" s="48">
        <v>0</v>
      </c>
      <c r="CJ294" s="48">
        <v>0</v>
      </c>
      <c r="CK294" s="48">
        <v>0</v>
      </c>
      <c r="CL294" s="48"/>
      <c r="CM294" s="48">
        <v>10</v>
      </c>
      <c r="CO294" s="123">
        <v>9.2689111860080886E-2</v>
      </c>
      <c r="CP294" s="123">
        <v>0.16778984797129906</v>
      </c>
      <c r="CQ294" s="123">
        <v>0.18502069362405088</v>
      </c>
      <c r="CR294" s="123">
        <v>0.67669777886873284</v>
      </c>
      <c r="CS294" s="123">
        <v>1</v>
      </c>
      <c r="CT294" s="123">
        <v>1</v>
      </c>
      <c r="CU294" s="123">
        <v>1</v>
      </c>
      <c r="CV294" s="123">
        <v>1</v>
      </c>
      <c r="CW294" s="123">
        <v>1</v>
      </c>
      <c r="CX294" s="123">
        <v>1</v>
      </c>
      <c r="CZ294" s="2">
        <v>2016</v>
      </c>
      <c r="DA294" s="124">
        <v>42581</v>
      </c>
      <c r="DC294" s="125">
        <v>1</v>
      </c>
      <c r="DD294" s="125">
        <v>1</v>
      </c>
      <c r="DE294" s="125">
        <v>1</v>
      </c>
      <c r="DF294" s="125">
        <v>1</v>
      </c>
      <c r="DG294" s="125">
        <v>1</v>
      </c>
      <c r="DH294" s="125">
        <v>0.98</v>
      </c>
      <c r="DI294" s="125">
        <v>0.96</v>
      </c>
      <c r="DJ294" s="125">
        <v>0.94</v>
      </c>
      <c r="DK294" s="125">
        <v>0.92</v>
      </c>
      <c r="DL294" s="125">
        <v>0.9</v>
      </c>
      <c r="DM294" s="125">
        <v>0.88</v>
      </c>
      <c r="DN294" s="125">
        <v>0.86</v>
      </c>
      <c r="DO294" s="125">
        <v>0.84</v>
      </c>
      <c r="DP294" s="125">
        <v>0.82000000000000006</v>
      </c>
      <c r="DQ294" s="125">
        <v>0.8</v>
      </c>
      <c r="DR294" s="125">
        <v>0.78</v>
      </c>
      <c r="DS294" s="125">
        <v>0.76</v>
      </c>
      <c r="DT294" s="125">
        <v>0.74</v>
      </c>
      <c r="DU294" s="125">
        <v>0.72</v>
      </c>
      <c r="DV294" s="125">
        <v>0.7</v>
      </c>
      <c r="DW294" s="125">
        <v>0.67999999999999994</v>
      </c>
      <c r="DX294" s="125">
        <v>0.65999999999999992</v>
      </c>
      <c r="DY294" s="125">
        <v>0.64</v>
      </c>
      <c r="DZ294" s="125">
        <v>0.62</v>
      </c>
      <c r="EA294" s="125">
        <v>0.6</v>
      </c>
      <c r="EB294" s="125">
        <v>0.58000000000000007</v>
      </c>
      <c r="EC294" s="125">
        <v>0.56000000000000005</v>
      </c>
      <c r="ED294" s="125">
        <v>0.54</v>
      </c>
      <c r="EE294" s="125">
        <v>0.52</v>
      </c>
      <c r="EF294" s="125">
        <v>0.5</v>
      </c>
      <c r="EG294" s="125">
        <v>0.48</v>
      </c>
      <c r="EH294" s="125">
        <v>0.45999999999999996</v>
      </c>
      <c r="EI294" s="125">
        <v>0.43999999999999995</v>
      </c>
      <c r="EJ294" s="125">
        <v>0.42000000000000004</v>
      </c>
      <c r="EK294" s="125">
        <v>0.4</v>
      </c>
      <c r="EL294" s="125">
        <v>0.38</v>
      </c>
      <c r="EM294" s="125">
        <v>0.36</v>
      </c>
      <c r="EN294" s="125">
        <v>0.33999999999999997</v>
      </c>
      <c r="EO294" s="125">
        <v>0.31999999999999995</v>
      </c>
      <c r="ER294" s="126">
        <v>1528452.8827201319</v>
      </c>
      <c r="ES294" s="126">
        <v>1844954.8622208568</v>
      </c>
      <c r="ET294" s="126">
        <v>2061309.792859013</v>
      </c>
      <c r="EU294" s="126">
        <v>8234933.7587550329</v>
      </c>
      <c r="EV294" s="126">
        <v>12294399.616534691</v>
      </c>
      <c r="EW294" s="126">
        <v>12048511.624203997</v>
      </c>
      <c r="EX294" s="126">
        <v>11802623.631873304</v>
      </c>
      <c r="EY294" s="126">
        <v>11556735.639542609</v>
      </c>
      <c r="EZ294" s="126">
        <v>11310847.647211917</v>
      </c>
      <c r="FA294" s="126">
        <v>11064959.654881222</v>
      </c>
      <c r="FB294" s="126">
        <v>10819071.662550528</v>
      </c>
      <c r="FC294" s="126">
        <v>10573183.670219835</v>
      </c>
      <c r="FD294" s="126">
        <v>10327295.67788914</v>
      </c>
      <c r="FE294" s="126">
        <v>10081407.685558448</v>
      </c>
      <c r="FF294" s="126">
        <v>9835519.693227753</v>
      </c>
      <c r="FG294" s="126">
        <v>9589631.7008970603</v>
      </c>
      <c r="FH294" s="126">
        <v>9343743.7085663658</v>
      </c>
      <c r="FI294" s="126">
        <v>9097855.7162356712</v>
      </c>
      <c r="FJ294" s="126">
        <v>8851967.7239049766</v>
      </c>
      <c r="FK294" s="126">
        <v>8606079.7315742839</v>
      </c>
      <c r="FL294" s="126">
        <v>8360191.7392435893</v>
      </c>
      <c r="FM294" s="126">
        <v>8114303.7469128957</v>
      </c>
      <c r="FN294" s="126">
        <v>7868415.754582203</v>
      </c>
      <c r="FO294" s="126">
        <v>7622527.7622515084</v>
      </c>
      <c r="FP294" s="126">
        <v>7376639.7699208148</v>
      </c>
      <c r="FQ294" s="126">
        <v>7130751.7775901221</v>
      </c>
      <c r="FR294" s="126">
        <v>6884863.7852594275</v>
      </c>
      <c r="FS294" s="126">
        <v>6638975.7929287339</v>
      </c>
      <c r="FT294" s="126">
        <v>6393087.8005980393</v>
      </c>
      <c r="FU294" s="126">
        <v>6147199.8082673457</v>
      </c>
      <c r="FV294" s="126">
        <v>5901311.815936652</v>
      </c>
      <c r="FW294" s="126">
        <v>5655423.8236059574</v>
      </c>
      <c r="FX294" s="126">
        <v>5409535.8312752638</v>
      </c>
      <c r="FY294" s="126">
        <v>5163647.8389445711</v>
      </c>
      <c r="FZ294" s="126">
        <v>4917759.8466138765</v>
      </c>
      <c r="GA294" s="126">
        <v>4671871.8542831829</v>
      </c>
      <c r="GB294" s="126">
        <v>4425983.8619524883</v>
      </c>
      <c r="GC294" s="126">
        <v>4180095.8696217947</v>
      </c>
      <c r="GD294" s="126">
        <v>3934207.8772911006</v>
      </c>
    </row>
    <row r="295" spans="3:186">
      <c r="C295" s="120"/>
      <c r="E295" s="118" t="s">
        <v>1050</v>
      </c>
      <c r="F295" s="118" t="s">
        <v>1051</v>
      </c>
      <c r="G295" s="118" t="s">
        <v>1063</v>
      </c>
      <c r="H295" s="118" t="s">
        <v>1064</v>
      </c>
      <c r="I295" s="118" t="s">
        <v>1065</v>
      </c>
      <c r="J295" s="118">
        <v>189</v>
      </c>
      <c r="K295" s="118" t="s">
        <v>269</v>
      </c>
      <c r="L295" s="118" t="s">
        <v>269</v>
      </c>
      <c r="M295" s="118" t="s">
        <v>290</v>
      </c>
      <c r="N295" s="118" t="s">
        <v>262</v>
      </c>
      <c r="O295" s="119">
        <v>2471.1086700000001</v>
      </c>
      <c r="P295" s="119">
        <v>1.71</v>
      </c>
      <c r="Q295" s="119">
        <v>1006.98233269833</v>
      </c>
      <c r="R295" s="119">
        <v>2749.0571397271601</v>
      </c>
      <c r="S295" s="119">
        <v>0</v>
      </c>
      <c r="T295" s="119">
        <v>0</v>
      </c>
      <c r="U295" s="119">
        <v>0</v>
      </c>
      <c r="V295" s="119">
        <v>0</v>
      </c>
      <c r="W295" s="119">
        <v>0</v>
      </c>
      <c r="X295" s="119">
        <v>0</v>
      </c>
      <c r="Y295" s="119">
        <v>0</v>
      </c>
      <c r="Z295" s="119"/>
      <c r="AA295" s="119"/>
      <c r="AB295" s="119"/>
      <c r="AC295" s="119"/>
      <c r="AD295" s="119"/>
      <c r="AE295" s="119"/>
      <c r="AF295" s="119"/>
      <c r="AG295" s="119"/>
      <c r="AH295" s="119"/>
      <c r="AI295" s="119"/>
      <c r="AJ295" s="119"/>
      <c r="AK295" s="119"/>
      <c r="AL295" s="119"/>
      <c r="AM295" s="119"/>
      <c r="AN295" s="119"/>
      <c r="AO295" s="119"/>
      <c r="AP295" s="119"/>
      <c r="AQ295" s="119"/>
      <c r="AR295" s="119"/>
      <c r="AS295" s="119"/>
      <c r="AT295" s="119"/>
      <c r="AU295" s="119"/>
      <c r="AV295" s="119"/>
      <c r="AW295" s="119"/>
      <c r="AX295" s="119"/>
      <c r="AY295" s="119"/>
      <c r="AZ295" s="119"/>
      <c r="BA295" s="119"/>
      <c r="BB295" s="119"/>
      <c r="BD295" s="100">
        <v>6228.8581424254899</v>
      </c>
      <c r="BF295" s="120">
        <v>5</v>
      </c>
      <c r="BH295" s="43">
        <v>5104743.3099999996</v>
      </c>
      <c r="BI295" s="43">
        <v>0</v>
      </c>
      <c r="BJ295" s="43">
        <v>0</v>
      </c>
      <c r="BL295" s="43" t="s">
        <v>263</v>
      </c>
      <c r="BM295" s="43">
        <v>0</v>
      </c>
      <c r="BN295" s="121" t="s">
        <v>263</v>
      </c>
      <c r="BP295" s="122">
        <v>10</v>
      </c>
      <c r="BQ295" s="38" t="s">
        <v>120</v>
      </c>
      <c r="BR295" s="96">
        <v>50</v>
      </c>
      <c r="BT295" s="43">
        <v>0</v>
      </c>
      <c r="BU295" s="43">
        <v>0</v>
      </c>
      <c r="BW295" s="38"/>
      <c r="BX295" s="48">
        <v>0</v>
      </c>
      <c r="BY295" s="48">
        <v>0</v>
      </c>
      <c r="BZ295" s="48">
        <v>10</v>
      </c>
      <c r="CA295" s="48">
        <v>0</v>
      </c>
      <c r="CB295" s="48">
        <v>0</v>
      </c>
      <c r="CC295" s="48">
        <v>0</v>
      </c>
      <c r="CD295" s="48">
        <v>0</v>
      </c>
      <c r="CE295" s="48">
        <v>0</v>
      </c>
      <c r="CF295" s="48"/>
      <c r="CG295" s="48"/>
      <c r="CH295" s="48"/>
      <c r="CI295" s="48">
        <v>0</v>
      </c>
      <c r="CJ295" s="48">
        <v>0</v>
      </c>
      <c r="CK295" s="48">
        <v>0</v>
      </c>
      <c r="CL295" s="48"/>
      <c r="CM295" s="48">
        <v>10</v>
      </c>
      <c r="CO295" s="123">
        <v>0.3969938973497148</v>
      </c>
      <c r="CP295" s="123">
        <v>0.55865793105753903</v>
      </c>
      <c r="CQ295" s="123">
        <v>1</v>
      </c>
      <c r="CR295" s="123">
        <v>1</v>
      </c>
      <c r="CS295" s="123">
        <v>1</v>
      </c>
      <c r="CT295" s="123">
        <v>1</v>
      </c>
      <c r="CU295" s="123">
        <v>1</v>
      </c>
      <c r="CV295" s="123">
        <v>1</v>
      </c>
      <c r="CW295" s="123">
        <v>1</v>
      </c>
      <c r="CX295" s="123">
        <v>1</v>
      </c>
      <c r="CZ295" s="2">
        <v>2014</v>
      </c>
      <c r="DA295" s="124">
        <v>41850</v>
      </c>
      <c r="DC295" s="125">
        <v>1</v>
      </c>
      <c r="DD295" s="125">
        <v>1</v>
      </c>
      <c r="DE295" s="125">
        <v>1</v>
      </c>
      <c r="DF295" s="125">
        <v>0.98</v>
      </c>
      <c r="DG295" s="125">
        <v>0.96</v>
      </c>
      <c r="DH295" s="125">
        <v>0.94</v>
      </c>
      <c r="DI295" s="125">
        <v>0.92</v>
      </c>
      <c r="DJ295" s="125">
        <v>0.9</v>
      </c>
      <c r="DK295" s="125">
        <v>0.88</v>
      </c>
      <c r="DL295" s="125">
        <v>0.86</v>
      </c>
      <c r="DM295" s="125">
        <v>0.84</v>
      </c>
      <c r="DN295" s="125">
        <v>0.82000000000000006</v>
      </c>
      <c r="DO295" s="125">
        <v>0.8</v>
      </c>
      <c r="DP295" s="125">
        <v>0.78</v>
      </c>
      <c r="DQ295" s="125">
        <v>0.76</v>
      </c>
      <c r="DR295" s="125">
        <v>0.74</v>
      </c>
      <c r="DS295" s="125">
        <v>0.72</v>
      </c>
      <c r="DT295" s="125">
        <v>0.7</v>
      </c>
      <c r="DU295" s="125">
        <v>0.67999999999999994</v>
      </c>
      <c r="DV295" s="125">
        <v>0.65999999999999992</v>
      </c>
      <c r="DW295" s="125">
        <v>0.64</v>
      </c>
      <c r="DX295" s="125">
        <v>0.62</v>
      </c>
      <c r="DY295" s="125">
        <v>0.6</v>
      </c>
      <c r="DZ295" s="125">
        <v>0.58000000000000007</v>
      </c>
      <c r="EA295" s="125">
        <v>0.56000000000000005</v>
      </c>
      <c r="EB295" s="125">
        <v>0.54</v>
      </c>
      <c r="EC295" s="125">
        <v>0.52</v>
      </c>
      <c r="ED295" s="125">
        <v>0.5</v>
      </c>
      <c r="EE295" s="125">
        <v>0.48</v>
      </c>
      <c r="EF295" s="125">
        <v>0.45999999999999996</v>
      </c>
      <c r="EG295" s="125">
        <v>0.43999999999999995</v>
      </c>
      <c r="EH295" s="125">
        <v>0.42000000000000004</v>
      </c>
      <c r="EI295" s="125">
        <v>0.4</v>
      </c>
      <c r="EJ295" s="125">
        <v>0.38</v>
      </c>
      <c r="EK295" s="125">
        <v>0.36</v>
      </c>
      <c r="EL295" s="125">
        <v>0.33999999999999997</v>
      </c>
      <c r="EM295" s="125">
        <v>0.31999999999999995</v>
      </c>
      <c r="EN295" s="125">
        <v>0.30000000000000004</v>
      </c>
      <c r="EO295" s="125">
        <v>0.28000000000000003</v>
      </c>
      <c r="ER295" s="126">
        <v>5106453.3099999996</v>
      </c>
      <c r="ES295" s="126">
        <v>6111725.6426983299</v>
      </c>
      <c r="ET295" s="126">
        <v>8860782.7824254893</v>
      </c>
      <c r="EU295" s="126">
        <v>8683567.1267769802</v>
      </c>
      <c r="EV295" s="126">
        <v>8506351.4711284693</v>
      </c>
      <c r="EW295" s="126">
        <v>8329135.8154799594</v>
      </c>
      <c r="EX295" s="126">
        <v>8151920.1598314503</v>
      </c>
      <c r="EY295" s="126">
        <v>7974704.5041829403</v>
      </c>
      <c r="EZ295" s="126">
        <v>7797488.8485344304</v>
      </c>
      <c r="FA295" s="126">
        <v>7620273.1928859204</v>
      </c>
      <c r="FB295" s="126">
        <v>7443057.5372374104</v>
      </c>
      <c r="FC295" s="126">
        <v>7265841.8815889014</v>
      </c>
      <c r="FD295" s="126">
        <v>7088626.2259403914</v>
      </c>
      <c r="FE295" s="126">
        <v>6911410.5702918814</v>
      </c>
      <c r="FF295" s="126">
        <v>6734194.9146433715</v>
      </c>
      <c r="FG295" s="126">
        <v>6556979.2589948624</v>
      </c>
      <c r="FH295" s="126">
        <v>6379763.6033463525</v>
      </c>
      <c r="FI295" s="126">
        <v>6202547.9476978425</v>
      </c>
      <c r="FJ295" s="126">
        <v>6025332.2920493325</v>
      </c>
      <c r="FK295" s="126">
        <v>5848116.6364008226</v>
      </c>
      <c r="FL295" s="126">
        <v>5670900.9807523135</v>
      </c>
      <c r="FM295" s="126">
        <v>5493685.3251038035</v>
      </c>
      <c r="FN295" s="126">
        <v>5316469.6694552936</v>
      </c>
      <c r="FO295" s="126">
        <v>5139254.0138067845</v>
      </c>
      <c r="FP295" s="126">
        <v>4962038.3581582746</v>
      </c>
      <c r="FQ295" s="126">
        <v>4784822.7025097646</v>
      </c>
      <c r="FR295" s="126">
        <v>4607607.0468612546</v>
      </c>
      <c r="FS295" s="126">
        <v>4430391.3912127446</v>
      </c>
      <c r="FT295" s="126">
        <v>4253175.7355642347</v>
      </c>
      <c r="FU295" s="126">
        <v>4075960.0799157247</v>
      </c>
      <c r="FV295" s="126">
        <v>3898744.4242672147</v>
      </c>
      <c r="FW295" s="126">
        <v>3721528.7686187057</v>
      </c>
      <c r="FX295" s="126">
        <v>3544313.1129701957</v>
      </c>
      <c r="FY295" s="126">
        <v>3367097.4573216857</v>
      </c>
      <c r="FZ295" s="126">
        <v>3189881.8016731762</v>
      </c>
      <c r="GA295" s="126">
        <v>3012666.1460246663</v>
      </c>
      <c r="GB295" s="126">
        <v>2835450.4903761563</v>
      </c>
      <c r="GC295" s="126">
        <v>2658234.8347276472</v>
      </c>
      <c r="GD295" s="126">
        <v>2481019.1790791373</v>
      </c>
    </row>
    <row r="296" spans="3:186">
      <c r="C296" s="120"/>
      <c r="E296" s="118" t="s">
        <v>1050</v>
      </c>
      <c r="F296" s="118" t="s">
        <v>1051</v>
      </c>
      <c r="G296" s="118" t="s">
        <v>1066</v>
      </c>
      <c r="H296" s="118" t="s">
        <v>1067</v>
      </c>
      <c r="I296" s="118" t="s">
        <v>1068</v>
      </c>
      <c r="J296" s="118">
        <v>102</v>
      </c>
      <c r="K296" s="118" t="s">
        <v>260</v>
      </c>
      <c r="L296" s="118" t="s">
        <v>260</v>
      </c>
      <c r="M296" s="118" t="s">
        <v>290</v>
      </c>
      <c r="N296" s="118" t="s">
        <v>262</v>
      </c>
      <c r="O296" s="119">
        <v>1148.4597100000001</v>
      </c>
      <c r="P296" s="119">
        <v>204.663406366267</v>
      </c>
      <c r="Q296" s="119">
        <v>11.483521784551099</v>
      </c>
      <c r="R296" s="119">
        <v>0</v>
      </c>
      <c r="S296" s="119">
        <v>0</v>
      </c>
      <c r="T296" s="119">
        <v>0</v>
      </c>
      <c r="U296" s="119">
        <v>0</v>
      </c>
      <c r="V296" s="119">
        <v>0</v>
      </c>
      <c r="W296" s="119">
        <v>0</v>
      </c>
      <c r="X296" s="119">
        <v>0</v>
      </c>
      <c r="Y296" s="119">
        <v>0</v>
      </c>
      <c r="Z296" s="119"/>
      <c r="AA296" s="119"/>
      <c r="AB296" s="119"/>
      <c r="AC296" s="119"/>
      <c r="AD296" s="119"/>
      <c r="AE296" s="119"/>
      <c r="AF296" s="119"/>
      <c r="AG296" s="119"/>
      <c r="AH296" s="119"/>
      <c r="AI296" s="119"/>
      <c r="AJ296" s="119"/>
      <c r="AK296" s="119"/>
      <c r="AL296" s="119"/>
      <c r="AM296" s="119"/>
      <c r="AN296" s="119"/>
      <c r="AO296" s="119"/>
      <c r="AP296" s="119"/>
      <c r="AQ296" s="119"/>
      <c r="AR296" s="119"/>
      <c r="AS296" s="119"/>
      <c r="AT296" s="119"/>
      <c r="AU296" s="119"/>
      <c r="AV296" s="119"/>
      <c r="AW296" s="119"/>
      <c r="AX296" s="119"/>
      <c r="AY296" s="119"/>
      <c r="AZ296" s="119"/>
      <c r="BA296" s="119"/>
      <c r="BB296" s="119"/>
      <c r="BD296" s="100">
        <v>1364.6066381508183</v>
      </c>
      <c r="BF296" s="120">
        <v>5</v>
      </c>
      <c r="BH296" s="43">
        <v>1439263.55</v>
      </c>
      <c r="BI296" s="43">
        <v>0</v>
      </c>
      <c r="BJ296" s="43">
        <v>0</v>
      </c>
      <c r="BL296" s="43" t="s">
        <v>263</v>
      </c>
      <c r="BM296" s="43">
        <v>0</v>
      </c>
      <c r="BN296" s="121" t="s">
        <v>263</v>
      </c>
      <c r="BP296" s="122">
        <v>10</v>
      </c>
      <c r="BQ296" s="38" t="s">
        <v>120</v>
      </c>
      <c r="BR296" s="96">
        <v>50</v>
      </c>
      <c r="BT296" s="43">
        <v>0</v>
      </c>
      <c r="BU296" s="43">
        <v>0</v>
      </c>
      <c r="BW296" s="38"/>
      <c r="BX296" s="48">
        <v>0</v>
      </c>
      <c r="BY296" s="48">
        <v>0</v>
      </c>
      <c r="BZ296" s="48">
        <v>10</v>
      </c>
      <c r="CA296" s="48">
        <v>0</v>
      </c>
      <c r="CB296" s="48">
        <v>0</v>
      </c>
      <c r="CC296" s="48">
        <v>0</v>
      </c>
      <c r="CD296" s="48">
        <v>0</v>
      </c>
      <c r="CE296" s="48">
        <v>0</v>
      </c>
      <c r="CF296" s="48"/>
      <c r="CG296" s="48"/>
      <c r="CH296" s="48"/>
      <c r="CI296" s="48">
        <v>0</v>
      </c>
      <c r="CJ296" s="48">
        <v>0</v>
      </c>
      <c r="CK296" s="48">
        <v>0</v>
      </c>
      <c r="CL296" s="48"/>
      <c r="CM296" s="48">
        <v>10</v>
      </c>
      <c r="CO296" s="123">
        <v>0.99158473844146577</v>
      </c>
      <c r="CP296" s="123">
        <v>1</v>
      </c>
      <c r="CQ296" s="123">
        <v>1</v>
      </c>
      <c r="CR296" s="123">
        <v>1</v>
      </c>
      <c r="CS296" s="123">
        <v>1</v>
      </c>
      <c r="CT296" s="123">
        <v>1</v>
      </c>
      <c r="CU296" s="123">
        <v>1</v>
      </c>
      <c r="CV296" s="123">
        <v>1</v>
      </c>
      <c r="CW296" s="123">
        <v>1</v>
      </c>
      <c r="CX296" s="123">
        <v>1</v>
      </c>
      <c r="CZ296" s="2">
        <v>2012</v>
      </c>
      <c r="DA296" s="124">
        <v>41120</v>
      </c>
      <c r="DC296" s="125">
        <v>1</v>
      </c>
      <c r="DD296" s="125">
        <v>0.98</v>
      </c>
      <c r="DE296" s="125">
        <v>0.96</v>
      </c>
      <c r="DF296" s="125">
        <v>0.94</v>
      </c>
      <c r="DG296" s="125">
        <v>0.92</v>
      </c>
      <c r="DH296" s="125">
        <v>0.9</v>
      </c>
      <c r="DI296" s="125">
        <v>0.88</v>
      </c>
      <c r="DJ296" s="125">
        <v>0.86</v>
      </c>
      <c r="DK296" s="125">
        <v>0.84</v>
      </c>
      <c r="DL296" s="125">
        <v>0.82000000000000006</v>
      </c>
      <c r="DM296" s="125">
        <v>0.8</v>
      </c>
      <c r="DN296" s="125">
        <v>0.78</v>
      </c>
      <c r="DO296" s="125">
        <v>0.76</v>
      </c>
      <c r="DP296" s="125">
        <v>0.74</v>
      </c>
      <c r="DQ296" s="125">
        <v>0.72</v>
      </c>
      <c r="DR296" s="125">
        <v>0.7</v>
      </c>
      <c r="DS296" s="125">
        <v>0.67999999999999994</v>
      </c>
      <c r="DT296" s="125">
        <v>0.65999999999999992</v>
      </c>
      <c r="DU296" s="125">
        <v>0.64</v>
      </c>
      <c r="DV296" s="125">
        <v>0.62</v>
      </c>
      <c r="DW296" s="125">
        <v>0.6</v>
      </c>
      <c r="DX296" s="125">
        <v>0.58000000000000007</v>
      </c>
      <c r="DY296" s="125">
        <v>0.56000000000000005</v>
      </c>
      <c r="DZ296" s="125">
        <v>0.54</v>
      </c>
      <c r="EA296" s="125">
        <v>0.52</v>
      </c>
      <c r="EB296" s="125">
        <v>0.5</v>
      </c>
      <c r="EC296" s="125">
        <v>0.48</v>
      </c>
      <c r="ED296" s="125">
        <v>0.45999999999999996</v>
      </c>
      <c r="EE296" s="125">
        <v>0.43999999999999995</v>
      </c>
      <c r="EF296" s="125">
        <v>0.42000000000000004</v>
      </c>
      <c r="EG296" s="125">
        <v>0.4</v>
      </c>
      <c r="EH296" s="125">
        <v>0.38</v>
      </c>
      <c r="EI296" s="125">
        <v>0.36</v>
      </c>
      <c r="EJ296" s="125">
        <v>0.33999999999999997</v>
      </c>
      <c r="EK296" s="125">
        <v>0.31999999999999995</v>
      </c>
      <c r="EL296" s="125">
        <v>0.30000000000000004</v>
      </c>
      <c r="EM296" s="125">
        <v>0.28000000000000003</v>
      </c>
      <c r="EN296" s="125">
        <v>0.26</v>
      </c>
      <c r="EO296" s="125">
        <v>0.24</v>
      </c>
      <c r="ER296" s="126">
        <v>1643926.9563662671</v>
      </c>
      <c r="ES296" s="126">
        <v>1421732.1303488603</v>
      </c>
      <c r="ET296" s="126">
        <v>1392717.1889131691</v>
      </c>
      <c r="EU296" s="126">
        <v>1363702.2474774781</v>
      </c>
      <c r="EV296" s="126">
        <v>1334687.3060417871</v>
      </c>
      <c r="EW296" s="126">
        <v>1305672.3646060962</v>
      </c>
      <c r="EX296" s="126">
        <v>1276657.4231704052</v>
      </c>
      <c r="EY296" s="126">
        <v>1247642.481734714</v>
      </c>
      <c r="EZ296" s="126">
        <v>1218627.540299023</v>
      </c>
      <c r="FA296" s="126">
        <v>1189612.5988633321</v>
      </c>
      <c r="FB296" s="126">
        <v>1160597.6574276411</v>
      </c>
      <c r="FC296" s="126">
        <v>1131582.7159919501</v>
      </c>
      <c r="FD296" s="126">
        <v>1102567.7745562589</v>
      </c>
      <c r="FE296" s="126">
        <v>1073552.833120568</v>
      </c>
      <c r="FF296" s="126">
        <v>1044537.8916848769</v>
      </c>
      <c r="FG296" s="126">
        <v>1015522.9502491858</v>
      </c>
      <c r="FH296" s="126">
        <v>986508.00881349482</v>
      </c>
      <c r="FI296" s="126">
        <v>957493.06737780373</v>
      </c>
      <c r="FJ296" s="126">
        <v>928478.12594211288</v>
      </c>
      <c r="FK296" s="126">
        <v>899463.18450642179</v>
      </c>
      <c r="FL296" s="126">
        <v>870448.24307073071</v>
      </c>
      <c r="FM296" s="126">
        <v>841433.30163503985</v>
      </c>
      <c r="FN296" s="126">
        <v>812418.36019934877</v>
      </c>
      <c r="FO296" s="126">
        <v>783403.41876365768</v>
      </c>
      <c r="FP296" s="126">
        <v>754388.47732796671</v>
      </c>
      <c r="FQ296" s="126">
        <v>725373.53589227563</v>
      </c>
      <c r="FR296" s="126">
        <v>696358.59445658454</v>
      </c>
      <c r="FS296" s="126">
        <v>667343.65302089357</v>
      </c>
      <c r="FT296" s="126">
        <v>638328.71158520249</v>
      </c>
      <c r="FU296" s="126">
        <v>609313.77014951163</v>
      </c>
      <c r="FV296" s="126">
        <v>580298.82871382055</v>
      </c>
      <c r="FW296" s="126">
        <v>551283.88727812946</v>
      </c>
      <c r="FX296" s="126">
        <v>522268.94584243844</v>
      </c>
      <c r="FY296" s="126">
        <v>493254.00440674741</v>
      </c>
      <c r="FZ296" s="126">
        <v>464239.06297105632</v>
      </c>
      <c r="GA296" s="126">
        <v>435224.12153536547</v>
      </c>
      <c r="GB296" s="126">
        <v>406209.18009967438</v>
      </c>
      <c r="GC296" s="126">
        <v>377194.23866398336</v>
      </c>
      <c r="GD296" s="126">
        <v>348179.29722829227</v>
      </c>
    </row>
    <row r="297" spans="3:186">
      <c r="C297" s="120"/>
      <c r="E297" s="118" t="s">
        <v>1050</v>
      </c>
      <c r="F297" s="118" t="s">
        <v>1051</v>
      </c>
      <c r="G297" s="118" t="s">
        <v>1069</v>
      </c>
      <c r="H297" s="118" t="s">
        <v>1070</v>
      </c>
      <c r="I297" s="118" t="s">
        <v>1071</v>
      </c>
      <c r="J297" s="118">
        <v>192</v>
      </c>
      <c r="K297" s="118" t="s">
        <v>260</v>
      </c>
      <c r="L297" s="118" t="s">
        <v>269</v>
      </c>
      <c r="M297" s="118" t="s">
        <v>290</v>
      </c>
      <c r="N297" s="118" t="s">
        <v>262</v>
      </c>
      <c r="O297" s="119">
        <v>0</v>
      </c>
      <c r="P297" s="119">
        <v>485.15636626705202</v>
      </c>
      <c r="Q297" s="119">
        <v>35.653537147422099</v>
      </c>
      <c r="R297" s="119">
        <v>36.471550227366698</v>
      </c>
      <c r="S297" s="119">
        <v>29.873021909880102</v>
      </c>
      <c r="T297" s="119">
        <v>29.873021909880102</v>
      </c>
      <c r="U297" s="119">
        <v>29.873021909880102</v>
      </c>
      <c r="V297" s="119">
        <v>0</v>
      </c>
      <c r="W297" s="119">
        <v>0</v>
      </c>
      <c r="X297" s="119">
        <v>0</v>
      </c>
      <c r="Y297" s="119">
        <v>0</v>
      </c>
      <c r="Z297" s="119"/>
      <c r="AA297" s="119"/>
      <c r="AB297" s="119"/>
      <c r="AC297" s="119"/>
      <c r="AD297" s="119"/>
      <c r="AE297" s="119"/>
      <c r="AF297" s="119"/>
      <c r="AG297" s="119"/>
      <c r="AH297" s="119"/>
      <c r="AI297" s="119"/>
      <c r="AJ297" s="119"/>
      <c r="AK297" s="119"/>
      <c r="AL297" s="119"/>
      <c r="AM297" s="119"/>
      <c r="AN297" s="119"/>
      <c r="AO297" s="119"/>
      <c r="AP297" s="119"/>
      <c r="AQ297" s="119"/>
      <c r="AR297" s="119"/>
      <c r="AS297" s="119"/>
      <c r="AT297" s="119"/>
      <c r="AU297" s="119"/>
      <c r="AV297" s="119"/>
      <c r="AW297" s="119"/>
      <c r="AX297" s="119"/>
      <c r="AY297" s="119"/>
      <c r="AZ297" s="119"/>
      <c r="BA297" s="119"/>
      <c r="BB297" s="119"/>
      <c r="BD297" s="100">
        <v>646.9005193714811</v>
      </c>
      <c r="BF297" s="120">
        <v>5</v>
      </c>
      <c r="BH297" s="43">
        <v>652591.53</v>
      </c>
      <c r="BI297" s="43">
        <v>0</v>
      </c>
      <c r="BJ297" s="43">
        <v>0</v>
      </c>
      <c r="BL297" s="43" t="s">
        <v>263</v>
      </c>
      <c r="BM297" s="43">
        <v>0</v>
      </c>
      <c r="BN297" s="121" t="s">
        <v>263</v>
      </c>
      <c r="BP297" s="122">
        <v>10</v>
      </c>
      <c r="BQ297" s="38" t="s">
        <v>120</v>
      </c>
      <c r="BR297" s="96">
        <v>50</v>
      </c>
      <c r="BT297" s="43">
        <v>0</v>
      </c>
      <c r="BU297" s="43">
        <v>0</v>
      </c>
      <c r="BW297" s="38"/>
      <c r="BX297" s="48">
        <v>0</v>
      </c>
      <c r="BY297" s="48">
        <v>0</v>
      </c>
      <c r="BZ297" s="48">
        <v>10</v>
      </c>
      <c r="CA297" s="48">
        <v>0</v>
      </c>
      <c r="CB297" s="48">
        <v>0</v>
      </c>
      <c r="CC297" s="48">
        <v>0</v>
      </c>
      <c r="CD297" s="48">
        <v>0</v>
      </c>
      <c r="CE297" s="48">
        <v>0</v>
      </c>
      <c r="CF297" s="48"/>
      <c r="CG297" s="48"/>
      <c r="CH297" s="48"/>
      <c r="CI297" s="48">
        <v>0</v>
      </c>
      <c r="CJ297" s="48">
        <v>0</v>
      </c>
      <c r="CK297" s="48">
        <v>0</v>
      </c>
      <c r="CL297" s="48"/>
      <c r="CM297" s="48">
        <v>10</v>
      </c>
      <c r="CO297" s="123">
        <v>0.74997059321953041</v>
      </c>
      <c r="CP297" s="123">
        <v>0.80508499810834167</v>
      </c>
      <c r="CQ297" s="123">
        <v>0.8614639143948859</v>
      </c>
      <c r="CR297" s="123">
        <v>0.9076426095965906</v>
      </c>
      <c r="CS297" s="123">
        <v>0.9538213047982953</v>
      </c>
      <c r="CT297" s="123">
        <v>1</v>
      </c>
      <c r="CU297" s="123">
        <v>1</v>
      </c>
      <c r="CV297" s="123">
        <v>1</v>
      </c>
      <c r="CW297" s="123">
        <v>1</v>
      </c>
      <c r="CX297" s="123">
        <v>1</v>
      </c>
      <c r="CZ297" s="2">
        <v>2015</v>
      </c>
      <c r="DA297" s="124">
        <v>42215</v>
      </c>
      <c r="DC297" s="125">
        <v>1</v>
      </c>
      <c r="DD297" s="125">
        <v>1</v>
      </c>
      <c r="DE297" s="125">
        <v>1</v>
      </c>
      <c r="DF297" s="125">
        <v>1</v>
      </c>
      <c r="DG297" s="125">
        <v>0.98</v>
      </c>
      <c r="DH297" s="125">
        <v>0.96</v>
      </c>
      <c r="DI297" s="125">
        <v>0.94</v>
      </c>
      <c r="DJ297" s="125">
        <v>0.92</v>
      </c>
      <c r="DK297" s="125">
        <v>0.9</v>
      </c>
      <c r="DL297" s="125">
        <v>0.88</v>
      </c>
      <c r="DM297" s="125">
        <v>0.86</v>
      </c>
      <c r="DN297" s="125">
        <v>0.84</v>
      </c>
      <c r="DO297" s="125">
        <v>0.82000000000000006</v>
      </c>
      <c r="DP297" s="125">
        <v>0.8</v>
      </c>
      <c r="DQ297" s="125">
        <v>0.78</v>
      </c>
      <c r="DR297" s="125">
        <v>0.76</v>
      </c>
      <c r="DS297" s="125">
        <v>0.74</v>
      </c>
      <c r="DT297" s="125">
        <v>0.72</v>
      </c>
      <c r="DU297" s="125">
        <v>0.7</v>
      </c>
      <c r="DV297" s="125">
        <v>0.67999999999999994</v>
      </c>
      <c r="DW297" s="125">
        <v>0.65999999999999992</v>
      </c>
      <c r="DX297" s="125">
        <v>0.64</v>
      </c>
      <c r="DY297" s="125">
        <v>0.62</v>
      </c>
      <c r="DZ297" s="125">
        <v>0.6</v>
      </c>
      <c r="EA297" s="125">
        <v>0.58000000000000007</v>
      </c>
      <c r="EB297" s="125">
        <v>0.56000000000000005</v>
      </c>
      <c r="EC297" s="125">
        <v>0.54</v>
      </c>
      <c r="ED297" s="125">
        <v>0.52</v>
      </c>
      <c r="EE297" s="125">
        <v>0.5</v>
      </c>
      <c r="EF297" s="125">
        <v>0.48</v>
      </c>
      <c r="EG297" s="125">
        <v>0.45999999999999996</v>
      </c>
      <c r="EH297" s="125">
        <v>0.43999999999999995</v>
      </c>
      <c r="EI297" s="125">
        <v>0.42000000000000004</v>
      </c>
      <c r="EJ297" s="125">
        <v>0.4</v>
      </c>
      <c r="EK297" s="125">
        <v>0.38</v>
      </c>
      <c r="EL297" s="125">
        <v>0.36</v>
      </c>
      <c r="EM297" s="125">
        <v>0.33999999999999997</v>
      </c>
      <c r="EN297" s="125">
        <v>0.31999999999999995</v>
      </c>
      <c r="EO297" s="125">
        <v>0.30000000000000004</v>
      </c>
      <c r="ER297" s="126">
        <v>1137747.896267052</v>
      </c>
      <c r="ES297" s="126">
        <v>688245.06714742212</v>
      </c>
      <c r="ET297" s="126">
        <v>724716.61737478885</v>
      </c>
      <c r="EU297" s="126">
        <v>754589.63928466896</v>
      </c>
      <c r="EV297" s="126">
        <v>768773.40797065792</v>
      </c>
      <c r="EW297" s="126">
        <v>781762.25578025193</v>
      </c>
      <c r="EX297" s="126">
        <v>765475.54211816331</v>
      </c>
      <c r="EY297" s="126">
        <v>749188.82845607481</v>
      </c>
      <c r="EZ297" s="126">
        <v>732902.11479398631</v>
      </c>
      <c r="FA297" s="126">
        <v>716615.4011318977</v>
      </c>
      <c r="FB297" s="126">
        <v>700328.68746980908</v>
      </c>
      <c r="FC297" s="126">
        <v>684041.97380772047</v>
      </c>
      <c r="FD297" s="126">
        <v>667755.26014563197</v>
      </c>
      <c r="FE297" s="126">
        <v>651468.54648354335</v>
      </c>
      <c r="FF297" s="126">
        <v>635181.83282145474</v>
      </c>
      <c r="FG297" s="126">
        <v>618895.11915936612</v>
      </c>
      <c r="FH297" s="126">
        <v>602608.40549727762</v>
      </c>
      <c r="FI297" s="126">
        <v>586321.69183518901</v>
      </c>
      <c r="FJ297" s="126">
        <v>570034.97817310039</v>
      </c>
      <c r="FK297" s="126">
        <v>553748.26451101177</v>
      </c>
      <c r="FL297" s="126">
        <v>537461.55084892316</v>
      </c>
      <c r="FM297" s="126">
        <v>521174.83718683466</v>
      </c>
      <c r="FN297" s="126">
        <v>504888.1235247461</v>
      </c>
      <c r="FO297" s="126">
        <v>488601.40986265749</v>
      </c>
      <c r="FP297" s="126">
        <v>472314.69620056899</v>
      </c>
      <c r="FQ297" s="126">
        <v>456027.98253848037</v>
      </c>
      <c r="FR297" s="126">
        <v>439741.26887639175</v>
      </c>
      <c r="FS297" s="126">
        <v>423454.5552143032</v>
      </c>
      <c r="FT297" s="126">
        <v>407167.84155221458</v>
      </c>
      <c r="FU297" s="126">
        <v>390881.12789012596</v>
      </c>
      <c r="FV297" s="126">
        <v>374594.41422803741</v>
      </c>
      <c r="FW297" s="126">
        <v>358307.70056594879</v>
      </c>
      <c r="FX297" s="126">
        <v>342020.98690386029</v>
      </c>
      <c r="FY297" s="126">
        <v>325734.27324177168</v>
      </c>
      <c r="FZ297" s="126">
        <v>309447.55957968306</v>
      </c>
      <c r="GA297" s="126">
        <v>293160.8459175945</v>
      </c>
      <c r="GB297" s="126">
        <v>276874.13225550589</v>
      </c>
      <c r="GC297" s="126">
        <v>260587.4185934173</v>
      </c>
      <c r="GD297" s="126">
        <v>244300.70493132877</v>
      </c>
    </row>
    <row r="298" spans="3:186">
      <c r="C298" s="120"/>
      <c r="E298" s="118" t="s">
        <v>1050</v>
      </c>
      <c r="F298" s="118" t="s">
        <v>1051</v>
      </c>
      <c r="G298" s="118" t="s">
        <v>1072</v>
      </c>
      <c r="H298" s="118" t="s">
        <v>1073</v>
      </c>
      <c r="I298" s="118" t="s">
        <v>1071</v>
      </c>
      <c r="J298" s="118">
        <v>192</v>
      </c>
      <c r="K298" s="118" t="s">
        <v>269</v>
      </c>
      <c r="L298" s="118" t="s">
        <v>269</v>
      </c>
      <c r="M298" s="118" t="s">
        <v>290</v>
      </c>
      <c r="N298" s="118" t="s">
        <v>262</v>
      </c>
      <c r="O298" s="119">
        <v>15707.088519999999</v>
      </c>
      <c r="P298" s="119">
        <v>3028.1130343117002</v>
      </c>
      <c r="Q298" s="119">
        <v>0</v>
      </c>
      <c r="R298" s="119">
        <v>0</v>
      </c>
      <c r="S298" s="119">
        <v>0</v>
      </c>
      <c r="T298" s="119">
        <v>0</v>
      </c>
      <c r="U298" s="119">
        <v>0</v>
      </c>
      <c r="V298" s="119">
        <v>0</v>
      </c>
      <c r="W298" s="119">
        <v>0</v>
      </c>
      <c r="X298" s="119">
        <v>0</v>
      </c>
      <c r="Y298" s="119">
        <v>0</v>
      </c>
      <c r="Z298" s="119"/>
      <c r="AA298" s="119"/>
      <c r="AB298" s="119"/>
      <c r="AC298" s="119"/>
      <c r="AD298" s="119"/>
      <c r="AE298" s="119"/>
      <c r="AF298" s="119"/>
      <c r="AG298" s="119"/>
      <c r="AH298" s="119"/>
      <c r="AI298" s="119"/>
      <c r="AJ298" s="119"/>
      <c r="AK298" s="119"/>
      <c r="AL298" s="119"/>
      <c r="AM298" s="119"/>
      <c r="AN298" s="119"/>
      <c r="AO298" s="119"/>
      <c r="AP298" s="119"/>
      <c r="AQ298" s="119"/>
      <c r="AR298" s="119"/>
      <c r="AS298" s="119"/>
      <c r="AT298" s="119"/>
      <c r="AU298" s="119"/>
      <c r="AV298" s="119"/>
      <c r="AW298" s="119"/>
      <c r="AX298" s="119"/>
      <c r="AY298" s="119"/>
      <c r="AZ298" s="119"/>
      <c r="BA298" s="119"/>
      <c r="BB298" s="119"/>
      <c r="BD298" s="100">
        <v>18735.201554311701</v>
      </c>
      <c r="BF298" s="120">
        <v>5</v>
      </c>
      <c r="BH298" s="43">
        <v>19215094.859999999</v>
      </c>
      <c r="BI298" s="43">
        <v>0</v>
      </c>
      <c r="BJ298" s="43">
        <v>0</v>
      </c>
      <c r="BL298" s="43" t="s">
        <v>263</v>
      </c>
      <c r="BM298" s="43">
        <v>0</v>
      </c>
      <c r="BN298" s="121" t="s">
        <v>263</v>
      </c>
      <c r="BP298" s="122">
        <v>10</v>
      </c>
      <c r="BQ298" s="38" t="s">
        <v>120</v>
      </c>
      <c r="BR298" s="96">
        <v>50</v>
      </c>
      <c r="BT298" s="43">
        <v>0</v>
      </c>
      <c r="BU298" s="43">
        <v>0</v>
      </c>
      <c r="BW298" s="38"/>
      <c r="BX298" s="48">
        <v>0</v>
      </c>
      <c r="BY298" s="48">
        <v>0</v>
      </c>
      <c r="BZ298" s="48">
        <v>10</v>
      </c>
      <c r="CA298" s="48">
        <v>0</v>
      </c>
      <c r="CB298" s="48">
        <v>0</v>
      </c>
      <c r="CC298" s="48">
        <v>0</v>
      </c>
      <c r="CD298" s="48">
        <v>0</v>
      </c>
      <c r="CE298" s="48">
        <v>0</v>
      </c>
      <c r="CF298" s="48"/>
      <c r="CG298" s="48"/>
      <c r="CH298" s="48"/>
      <c r="CI298" s="48">
        <v>0</v>
      </c>
      <c r="CJ298" s="48">
        <v>0</v>
      </c>
      <c r="CK298" s="48">
        <v>0</v>
      </c>
      <c r="CL298" s="48"/>
      <c r="CM298" s="48">
        <v>10</v>
      </c>
      <c r="CO298" s="123">
        <v>1</v>
      </c>
      <c r="CP298" s="123">
        <v>1</v>
      </c>
      <c r="CQ298" s="123">
        <v>1</v>
      </c>
      <c r="CR298" s="123">
        <v>1</v>
      </c>
      <c r="CS298" s="123">
        <v>1</v>
      </c>
      <c r="CT298" s="123">
        <v>1</v>
      </c>
      <c r="CU298" s="123">
        <v>1</v>
      </c>
      <c r="CV298" s="123">
        <v>1</v>
      </c>
      <c r="CW298" s="123">
        <v>1</v>
      </c>
      <c r="CX298" s="123">
        <v>1</v>
      </c>
      <c r="CZ298" s="2">
        <v>2012</v>
      </c>
      <c r="DA298" s="124">
        <v>41120</v>
      </c>
      <c r="DC298" s="125">
        <v>1</v>
      </c>
      <c r="DD298" s="125">
        <v>0.98</v>
      </c>
      <c r="DE298" s="125">
        <v>0.96</v>
      </c>
      <c r="DF298" s="125">
        <v>0.94</v>
      </c>
      <c r="DG298" s="125">
        <v>0.92</v>
      </c>
      <c r="DH298" s="125">
        <v>0.9</v>
      </c>
      <c r="DI298" s="125">
        <v>0.88</v>
      </c>
      <c r="DJ298" s="125">
        <v>0.86</v>
      </c>
      <c r="DK298" s="125">
        <v>0.84</v>
      </c>
      <c r="DL298" s="125">
        <v>0.82000000000000006</v>
      </c>
      <c r="DM298" s="125">
        <v>0.8</v>
      </c>
      <c r="DN298" s="125">
        <v>0.78</v>
      </c>
      <c r="DO298" s="125">
        <v>0.76</v>
      </c>
      <c r="DP298" s="125">
        <v>0.74</v>
      </c>
      <c r="DQ298" s="125">
        <v>0.72</v>
      </c>
      <c r="DR298" s="125">
        <v>0.7</v>
      </c>
      <c r="DS298" s="125">
        <v>0.67999999999999994</v>
      </c>
      <c r="DT298" s="125">
        <v>0.65999999999999992</v>
      </c>
      <c r="DU298" s="125">
        <v>0.64</v>
      </c>
      <c r="DV298" s="125">
        <v>0.62</v>
      </c>
      <c r="DW298" s="125">
        <v>0.6</v>
      </c>
      <c r="DX298" s="125">
        <v>0.58000000000000007</v>
      </c>
      <c r="DY298" s="125">
        <v>0.56000000000000005</v>
      </c>
      <c r="DZ298" s="125">
        <v>0.54</v>
      </c>
      <c r="EA298" s="125">
        <v>0.52</v>
      </c>
      <c r="EB298" s="125">
        <v>0.5</v>
      </c>
      <c r="EC298" s="125">
        <v>0.48</v>
      </c>
      <c r="ED298" s="125">
        <v>0.45999999999999996</v>
      </c>
      <c r="EE298" s="125">
        <v>0.43999999999999995</v>
      </c>
      <c r="EF298" s="125">
        <v>0.42000000000000004</v>
      </c>
      <c r="EG298" s="125">
        <v>0.4</v>
      </c>
      <c r="EH298" s="125">
        <v>0.38</v>
      </c>
      <c r="EI298" s="125">
        <v>0.36</v>
      </c>
      <c r="EJ298" s="125">
        <v>0.33999999999999997</v>
      </c>
      <c r="EK298" s="125">
        <v>0.31999999999999995</v>
      </c>
      <c r="EL298" s="125">
        <v>0.30000000000000004</v>
      </c>
      <c r="EM298" s="125">
        <v>0.28000000000000003</v>
      </c>
      <c r="EN298" s="125">
        <v>0.26</v>
      </c>
      <c r="EO298" s="125">
        <v>0.24</v>
      </c>
      <c r="ER298" s="126">
        <v>22243207.8943117</v>
      </c>
      <c r="ES298" s="126">
        <v>18830792.9628</v>
      </c>
      <c r="ET298" s="126">
        <v>18446491.0656</v>
      </c>
      <c r="EU298" s="126">
        <v>18062189.168399997</v>
      </c>
      <c r="EV298" s="126">
        <v>17677887.271200001</v>
      </c>
      <c r="EW298" s="126">
        <v>17293585.374000002</v>
      </c>
      <c r="EX298" s="126">
        <v>16909283.476799998</v>
      </c>
      <c r="EY298" s="126">
        <v>16524981.579599999</v>
      </c>
      <c r="EZ298" s="126">
        <v>16140679.682399999</v>
      </c>
      <c r="FA298" s="126">
        <v>15756377.7852</v>
      </c>
      <c r="FB298" s="126">
        <v>15372075.888</v>
      </c>
      <c r="FC298" s="126">
        <v>14987773.990800001</v>
      </c>
      <c r="FD298" s="126">
        <v>14603472.093599999</v>
      </c>
      <c r="FE298" s="126">
        <v>14219170.1964</v>
      </c>
      <c r="FF298" s="126">
        <v>13834868.299199998</v>
      </c>
      <c r="FG298" s="126">
        <v>13450566.401999999</v>
      </c>
      <c r="FH298" s="126">
        <v>13066264.504799999</v>
      </c>
      <c r="FI298" s="126">
        <v>12681962.607599998</v>
      </c>
      <c r="FJ298" s="126">
        <v>12297660.7104</v>
      </c>
      <c r="FK298" s="126">
        <v>11913358.813199999</v>
      </c>
      <c r="FL298" s="126">
        <v>11529056.915999999</v>
      </c>
      <c r="FM298" s="126">
        <v>11144755.018800002</v>
      </c>
      <c r="FN298" s="126">
        <v>10760453.1216</v>
      </c>
      <c r="FO298" s="126">
        <v>10376151.224400001</v>
      </c>
      <c r="FP298" s="126">
        <v>9991849.3271999992</v>
      </c>
      <c r="FQ298" s="126">
        <v>9607547.4299999997</v>
      </c>
      <c r="FR298" s="126">
        <v>9223245.5328000002</v>
      </c>
      <c r="FS298" s="126">
        <v>8838943.6355999988</v>
      </c>
      <c r="FT298" s="126">
        <v>8454641.7383999992</v>
      </c>
      <c r="FU298" s="126">
        <v>8070339.8412000006</v>
      </c>
      <c r="FV298" s="126">
        <v>7686037.9440000001</v>
      </c>
      <c r="FW298" s="126">
        <v>7301736.0467999997</v>
      </c>
      <c r="FX298" s="126">
        <v>6917434.1495999992</v>
      </c>
      <c r="FY298" s="126">
        <v>6533132.2523999996</v>
      </c>
      <c r="FZ298" s="126">
        <v>6148830.3551999992</v>
      </c>
      <c r="GA298" s="126">
        <v>5764528.4580000006</v>
      </c>
      <c r="GB298" s="126">
        <v>5380226.5608000001</v>
      </c>
      <c r="GC298" s="126">
        <v>4995924.6635999996</v>
      </c>
      <c r="GD298" s="126">
        <v>4611622.7664000001</v>
      </c>
    </row>
    <row r="299" spans="3:186">
      <c r="C299" s="120"/>
      <c r="E299" s="118" t="s">
        <v>1050</v>
      </c>
      <c r="F299" s="118" t="s">
        <v>1051</v>
      </c>
      <c r="G299" s="118" t="s">
        <v>1074</v>
      </c>
      <c r="H299" s="118" t="s">
        <v>1075</v>
      </c>
      <c r="I299" s="118" t="s">
        <v>1076</v>
      </c>
      <c r="J299" s="118">
        <v>156</v>
      </c>
      <c r="K299" s="118" t="s">
        <v>488</v>
      </c>
      <c r="L299" s="118" t="s">
        <v>269</v>
      </c>
      <c r="M299" s="118" t="s">
        <v>290</v>
      </c>
      <c r="N299" s="118" t="s">
        <v>262</v>
      </c>
      <c r="O299" s="119">
        <v>826.85753999999997</v>
      </c>
      <c r="P299" s="119">
        <v>209.03813559322001</v>
      </c>
      <c r="Q299" s="119">
        <v>0</v>
      </c>
      <c r="R299" s="119">
        <v>0</v>
      </c>
      <c r="S299" s="119">
        <v>0</v>
      </c>
      <c r="T299" s="119">
        <v>0</v>
      </c>
      <c r="U299" s="119">
        <v>0</v>
      </c>
      <c r="V299" s="119">
        <v>0</v>
      </c>
      <c r="W299" s="119">
        <v>0</v>
      </c>
      <c r="X299" s="119">
        <v>0</v>
      </c>
      <c r="Y299" s="119">
        <v>0</v>
      </c>
      <c r="Z299" s="119"/>
      <c r="AA299" s="119"/>
      <c r="AB299" s="119"/>
      <c r="AC299" s="119"/>
      <c r="AD299" s="119"/>
      <c r="AE299" s="119"/>
      <c r="AF299" s="119"/>
      <c r="AG299" s="119"/>
      <c r="AH299" s="119"/>
      <c r="AI299" s="119"/>
      <c r="AJ299" s="119"/>
      <c r="AK299" s="119"/>
      <c r="AL299" s="119"/>
      <c r="AM299" s="119"/>
      <c r="AN299" s="119"/>
      <c r="AO299" s="119"/>
      <c r="AP299" s="119"/>
      <c r="AQ299" s="119"/>
      <c r="AR299" s="119"/>
      <c r="AS299" s="119"/>
      <c r="AT299" s="119"/>
      <c r="AU299" s="119"/>
      <c r="AV299" s="119"/>
      <c r="AW299" s="119"/>
      <c r="AX299" s="119"/>
      <c r="AY299" s="119"/>
      <c r="AZ299" s="119"/>
      <c r="BA299" s="119"/>
      <c r="BB299" s="119"/>
      <c r="BD299" s="100">
        <v>1035.8956755932199</v>
      </c>
      <c r="BF299" s="120">
        <v>5</v>
      </c>
      <c r="BH299" s="43">
        <v>868005.21</v>
      </c>
      <c r="BI299" s="43">
        <v>0</v>
      </c>
      <c r="BJ299" s="43">
        <v>0</v>
      </c>
      <c r="BL299" s="43" t="s">
        <v>263</v>
      </c>
      <c r="BM299" s="43">
        <v>0</v>
      </c>
      <c r="BN299" s="121" t="s">
        <v>263</v>
      </c>
      <c r="BP299" s="122">
        <v>10</v>
      </c>
      <c r="BQ299" s="38" t="s">
        <v>120</v>
      </c>
      <c r="BR299" s="96">
        <v>50</v>
      </c>
      <c r="BT299" s="43">
        <v>0</v>
      </c>
      <c r="BU299" s="43">
        <v>0</v>
      </c>
      <c r="BW299" s="38"/>
      <c r="BX299" s="48">
        <v>0</v>
      </c>
      <c r="BY299" s="48">
        <v>0</v>
      </c>
      <c r="BZ299" s="48">
        <v>10</v>
      </c>
      <c r="CA299" s="48">
        <v>0</v>
      </c>
      <c r="CB299" s="48">
        <v>0</v>
      </c>
      <c r="CC299" s="48">
        <v>0</v>
      </c>
      <c r="CD299" s="48">
        <v>0</v>
      </c>
      <c r="CE299" s="48">
        <v>0</v>
      </c>
      <c r="CF299" s="48"/>
      <c r="CG299" s="48"/>
      <c r="CH299" s="48"/>
      <c r="CI299" s="48">
        <v>0</v>
      </c>
      <c r="CJ299" s="48">
        <v>0</v>
      </c>
      <c r="CK299" s="48">
        <v>0</v>
      </c>
      <c r="CL299" s="48"/>
      <c r="CM299" s="48">
        <v>10</v>
      </c>
      <c r="CO299" s="123">
        <v>1</v>
      </c>
      <c r="CP299" s="123">
        <v>1</v>
      </c>
      <c r="CQ299" s="123">
        <v>1</v>
      </c>
      <c r="CR299" s="123">
        <v>1</v>
      </c>
      <c r="CS299" s="123">
        <v>1</v>
      </c>
      <c r="CT299" s="123">
        <v>1</v>
      </c>
      <c r="CU299" s="123">
        <v>1</v>
      </c>
      <c r="CV299" s="123">
        <v>1</v>
      </c>
      <c r="CW299" s="123">
        <v>1</v>
      </c>
      <c r="CX299" s="123">
        <v>1</v>
      </c>
      <c r="CZ299" s="2">
        <v>2012</v>
      </c>
      <c r="DA299" s="124">
        <v>41120</v>
      </c>
      <c r="DC299" s="125">
        <v>1</v>
      </c>
      <c r="DD299" s="125">
        <v>0.98</v>
      </c>
      <c r="DE299" s="125">
        <v>0.96</v>
      </c>
      <c r="DF299" s="125">
        <v>0.94</v>
      </c>
      <c r="DG299" s="125">
        <v>0.92</v>
      </c>
      <c r="DH299" s="125">
        <v>0.9</v>
      </c>
      <c r="DI299" s="125">
        <v>0.88</v>
      </c>
      <c r="DJ299" s="125">
        <v>0.86</v>
      </c>
      <c r="DK299" s="125">
        <v>0.84</v>
      </c>
      <c r="DL299" s="125">
        <v>0.82000000000000006</v>
      </c>
      <c r="DM299" s="125">
        <v>0.8</v>
      </c>
      <c r="DN299" s="125">
        <v>0.78</v>
      </c>
      <c r="DO299" s="125">
        <v>0.76</v>
      </c>
      <c r="DP299" s="125">
        <v>0.74</v>
      </c>
      <c r="DQ299" s="125">
        <v>0.72</v>
      </c>
      <c r="DR299" s="125">
        <v>0.7</v>
      </c>
      <c r="DS299" s="125">
        <v>0.67999999999999994</v>
      </c>
      <c r="DT299" s="125">
        <v>0.65999999999999992</v>
      </c>
      <c r="DU299" s="125">
        <v>0.64</v>
      </c>
      <c r="DV299" s="125">
        <v>0.62</v>
      </c>
      <c r="DW299" s="125">
        <v>0.6</v>
      </c>
      <c r="DX299" s="125">
        <v>0.58000000000000007</v>
      </c>
      <c r="DY299" s="125">
        <v>0.56000000000000005</v>
      </c>
      <c r="DZ299" s="125">
        <v>0.54</v>
      </c>
      <c r="EA299" s="125">
        <v>0.52</v>
      </c>
      <c r="EB299" s="125">
        <v>0.5</v>
      </c>
      <c r="EC299" s="125">
        <v>0.48</v>
      </c>
      <c r="ED299" s="125">
        <v>0.45999999999999996</v>
      </c>
      <c r="EE299" s="125">
        <v>0.43999999999999995</v>
      </c>
      <c r="EF299" s="125">
        <v>0.42000000000000004</v>
      </c>
      <c r="EG299" s="125">
        <v>0.4</v>
      </c>
      <c r="EH299" s="125">
        <v>0.38</v>
      </c>
      <c r="EI299" s="125">
        <v>0.36</v>
      </c>
      <c r="EJ299" s="125">
        <v>0.33999999999999997</v>
      </c>
      <c r="EK299" s="125">
        <v>0.31999999999999995</v>
      </c>
      <c r="EL299" s="125">
        <v>0.30000000000000004</v>
      </c>
      <c r="EM299" s="125">
        <v>0.28000000000000003</v>
      </c>
      <c r="EN299" s="125">
        <v>0.26</v>
      </c>
      <c r="EO299" s="125">
        <v>0.24</v>
      </c>
      <c r="ER299" s="126">
        <v>1077043.3455932201</v>
      </c>
      <c r="ES299" s="126">
        <v>850645.1057999999</v>
      </c>
      <c r="ET299" s="126">
        <v>833285.00159999996</v>
      </c>
      <c r="EU299" s="126">
        <v>815924.8973999999</v>
      </c>
      <c r="EV299" s="126">
        <v>798564.79319999996</v>
      </c>
      <c r="EW299" s="126">
        <v>781204.68900000001</v>
      </c>
      <c r="EX299" s="126">
        <v>763844.58479999995</v>
      </c>
      <c r="EY299" s="126">
        <v>746484.48060000001</v>
      </c>
      <c r="EZ299" s="126">
        <v>729124.37639999995</v>
      </c>
      <c r="FA299" s="126">
        <v>711764.27220000001</v>
      </c>
      <c r="FB299" s="126">
        <v>694404.16800000006</v>
      </c>
      <c r="FC299" s="126">
        <v>677044.0638</v>
      </c>
      <c r="FD299" s="126">
        <v>659683.95959999994</v>
      </c>
      <c r="FE299" s="126">
        <v>642323.8554</v>
      </c>
      <c r="FF299" s="126">
        <v>624963.75119999994</v>
      </c>
      <c r="FG299" s="126">
        <v>607603.64699999988</v>
      </c>
      <c r="FH299" s="126">
        <v>590243.54279999994</v>
      </c>
      <c r="FI299" s="126">
        <v>572883.43859999988</v>
      </c>
      <c r="FJ299" s="126">
        <v>555523.33439999993</v>
      </c>
      <c r="FK299" s="126">
        <v>538163.23019999999</v>
      </c>
      <c r="FL299" s="126">
        <v>520803.12599999993</v>
      </c>
      <c r="FM299" s="126">
        <v>503443.02180000005</v>
      </c>
      <c r="FN299" s="126">
        <v>486082.91760000004</v>
      </c>
      <c r="FO299" s="126">
        <v>468722.81339999998</v>
      </c>
      <c r="FP299" s="126">
        <v>451362.70919999998</v>
      </c>
      <c r="FQ299" s="126">
        <v>434002.60499999998</v>
      </c>
      <c r="FR299" s="126">
        <v>416642.50079999998</v>
      </c>
      <c r="FS299" s="126">
        <v>399282.39659999998</v>
      </c>
      <c r="FT299" s="126">
        <v>381922.29239999992</v>
      </c>
      <c r="FU299" s="126">
        <v>364562.18820000003</v>
      </c>
      <c r="FV299" s="126">
        <v>347202.08400000003</v>
      </c>
      <c r="FW299" s="126">
        <v>329841.97979999997</v>
      </c>
      <c r="FX299" s="126">
        <v>312481.87559999997</v>
      </c>
      <c r="FY299" s="126">
        <v>295121.77139999997</v>
      </c>
      <c r="FZ299" s="126">
        <v>277761.66719999997</v>
      </c>
      <c r="GA299" s="126">
        <v>260401.56300000002</v>
      </c>
      <c r="GB299" s="126">
        <v>243041.45880000002</v>
      </c>
      <c r="GC299" s="126">
        <v>225681.35459999999</v>
      </c>
      <c r="GD299" s="126">
        <v>208321.25039999999</v>
      </c>
    </row>
    <row r="300" spans="3:186">
      <c r="C300" s="120"/>
      <c r="E300" s="118" t="s">
        <v>1050</v>
      </c>
      <c r="F300" s="118" t="s">
        <v>1051</v>
      </c>
      <c r="G300" s="118" t="s">
        <v>1077</v>
      </c>
      <c r="H300" s="118" t="s">
        <v>1078</v>
      </c>
      <c r="I300" s="118" t="s">
        <v>1079</v>
      </c>
      <c r="J300" s="118">
        <v>0</v>
      </c>
      <c r="K300" s="118" t="s">
        <v>260</v>
      </c>
      <c r="L300" s="118" t="s">
        <v>269</v>
      </c>
      <c r="M300" s="118" t="s">
        <v>290</v>
      </c>
      <c r="N300" s="118" t="s">
        <v>262</v>
      </c>
      <c r="O300" s="119">
        <v>27639.094400000002</v>
      </c>
      <c r="P300" s="119">
        <v>2.15</v>
      </c>
      <c r="Q300" s="119">
        <v>0</v>
      </c>
      <c r="R300" s="119">
        <v>0</v>
      </c>
      <c r="S300" s="119">
        <v>0</v>
      </c>
      <c r="T300" s="119">
        <v>0</v>
      </c>
      <c r="U300" s="119">
        <v>0</v>
      </c>
      <c r="V300" s="119">
        <v>0</v>
      </c>
      <c r="W300" s="119">
        <v>0</v>
      </c>
      <c r="X300" s="119">
        <v>0</v>
      </c>
      <c r="Y300" s="119">
        <v>0</v>
      </c>
      <c r="Z300" s="119"/>
      <c r="AA300" s="119"/>
      <c r="AB300" s="119"/>
      <c r="AC300" s="119"/>
      <c r="AD300" s="119"/>
      <c r="AE300" s="119"/>
      <c r="AF300" s="119"/>
      <c r="AG300" s="119"/>
      <c r="AH300" s="119"/>
      <c r="AI300" s="119"/>
      <c r="AJ300" s="119"/>
      <c r="AK300" s="119"/>
      <c r="AL300" s="119"/>
      <c r="AM300" s="119"/>
      <c r="AN300" s="119"/>
      <c r="AO300" s="119"/>
      <c r="AP300" s="119"/>
      <c r="AQ300" s="119"/>
      <c r="AR300" s="119"/>
      <c r="AS300" s="119"/>
      <c r="AT300" s="119"/>
      <c r="AU300" s="119"/>
      <c r="AV300" s="119"/>
      <c r="AW300" s="119"/>
      <c r="AX300" s="119"/>
      <c r="AY300" s="119"/>
      <c r="AZ300" s="119"/>
      <c r="BA300" s="119"/>
      <c r="BB300" s="119"/>
      <c r="BD300" s="100">
        <v>27641.244400000003</v>
      </c>
      <c r="BF300" s="120">
        <v>5</v>
      </c>
      <c r="BH300" s="43">
        <v>0</v>
      </c>
      <c r="BI300" s="43">
        <v>27640528.350000001</v>
      </c>
      <c r="BJ300" s="43">
        <v>1</v>
      </c>
      <c r="BL300" s="43">
        <v>4700</v>
      </c>
      <c r="BM300" s="43">
        <v>50</v>
      </c>
      <c r="BN300" s="121">
        <v>40482</v>
      </c>
      <c r="BP300" s="122">
        <v>10</v>
      </c>
      <c r="BQ300" s="38" t="s">
        <v>120</v>
      </c>
      <c r="BR300" s="96">
        <v>50</v>
      </c>
      <c r="BT300" s="43">
        <v>0</v>
      </c>
      <c r="BU300" s="43">
        <v>0</v>
      </c>
      <c r="BW300" s="38"/>
      <c r="BX300" s="48">
        <v>0</v>
      </c>
      <c r="BY300" s="48">
        <v>0</v>
      </c>
      <c r="BZ300" s="48">
        <v>10</v>
      </c>
      <c r="CA300" s="48">
        <v>0</v>
      </c>
      <c r="CB300" s="48">
        <v>0</v>
      </c>
      <c r="CC300" s="48">
        <v>0</v>
      </c>
      <c r="CD300" s="48">
        <v>0</v>
      </c>
      <c r="CE300" s="48">
        <v>0</v>
      </c>
      <c r="CF300" s="48"/>
      <c r="CG300" s="48"/>
      <c r="CH300" s="48"/>
      <c r="CI300" s="48">
        <v>0</v>
      </c>
      <c r="CJ300" s="48">
        <v>0</v>
      </c>
      <c r="CK300" s="48">
        <v>0</v>
      </c>
      <c r="CL300" s="48"/>
      <c r="CM300" s="48">
        <v>10</v>
      </c>
      <c r="CO300" s="123">
        <v>1</v>
      </c>
      <c r="CP300" s="123">
        <v>1</v>
      </c>
      <c r="CQ300" s="123">
        <v>1</v>
      </c>
      <c r="CR300" s="123">
        <v>1</v>
      </c>
      <c r="CS300" s="123">
        <v>1</v>
      </c>
      <c r="CT300" s="123">
        <v>1</v>
      </c>
      <c r="CU300" s="123">
        <v>1</v>
      </c>
      <c r="CV300" s="123">
        <v>1</v>
      </c>
      <c r="CW300" s="123">
        <v>1</v>
      </c>
      <c r="CX300" s="123">
        <v>1</v>
      </c>
      <c r="CZ300" s="2">
        <v>2012</v>
      </c>
      <c r="DA300" s="124">
        <v>40482</v>
      </c>
      <c r="DC300" s="125">
        <v>0.96499999999999997</v>
      </c>
      <c r="DD300" s="125">
        <v>0.94499999999999995</v>
      </c>
      <c r="DE300" s="125">
        <v>0.92516666666666669</v>
      </c>
      <c r="DF300" s="125">
        <v>0.90516666666666667</v>
      </c>
      <c r="DG300" s="125">
        <v>0.88500000000000001</v>
      </c>
      <c r="DH300" s="125">
        <v>0.86499999999999999</v>
      </c>
      <c r="DI300" s="125">
        <v>0.84516666666666662</v>
      </c>
      <c r="DJ300" s="125">
        <v>0.8251666666666666</v>
      </c>
      <c r="DK300" s="125">
        <v>0.80499999999999994</v>
      </c>
      <c r="DL300" s="125">
        <v>0.78500000000000003</v>
      </c>
      <c r="DM300" s="125">
        <v>0.76516666666666666</v>
      </c>
      <c r="DN300" s="125">
        <v>0.74516666666666664</v>
      </c>
      <c r="DO300" s="125">
        <v>0.72499999999999998</v>
      </c>
      <c r="DP300" s="125">
        <v>0.70500000000000007</v>
      </c>
      <c r="DQ300" s="125">
        <v>0.6851666666666667</v>
      </c>
      <c r="DR300" s="125">
        <v>0.66516666666666668</v>
      </c>
      <c r="DS300" s="125">
        <v>0.64500000000000002</v>
      </c>
      <c r="DT300" s="125">
        <v>0.625</v>
      </c>
      <c r="DU300" s="125">
        <v>0.60499999999999998</v>
      </c>
      <c r="DV300" s="125">
        <v>0.58516666666666661</v>
      </c>
      <c r="DW300" s="125">
        <v>0.56499999999999995</v>
      </c>
      <c r="DX300" s="125">
        <v>0.54499999999999993</v>
      </c>
      <c r="DY300" s="125">
        <v>0.52500000000000002</v>
      </c>
      <c r="DZ300" s="125">
        <v>0.50516666666666676</v>
      </c>
      <c r="EA300" s="125">
        <v>0.48499999999999999</v>
      </c>
      <c r="EB300" s="125">
        <v>0.46499999999999997</v>
      </c>
      <c r="EC300" s="125">
        <v>0.44499999999999995</v>
      </c>
      <c r="ED300" s="125">
        <v>0.42516666666666669</v>
      </c>
      <c r="EE300" s="125">
        <v>0.40500000000000003</v>
      </c>
      <c r="EF300" s="125">
        <v>0.38500000000000001</v>
      </c>
      <c r="EG300" s="125">
        <v>0.36499999999999999</v>
      </c>
      <c r="EH300" s="125">
        <v>0.34516666666666673</v>
      </c>
      <c r="EI300" s="125">
        <v>0.32499999999999996</v>
      </c>
      <c r="EJ300" s="125">
        <v>0.30500000000000005</v>
      </c>
      <c r="EK300" s="125">
        <v>0.28500000000000003</v>
      </c>
      <c r="EL300" s="125">
        <v>0.26516666666666666</v>
      </c>
      <c r="EM300" s="125">
        <v>0.245</v>
      </c>
      <c r="EN300" s="125">
        <v>0.22499999999999998</v>
      </c>
      <c r="EO300" s="125">
        <v>0.20499999999999996</v>
      </c>
      <c r="ER300" s="126">
        <v>2074.75</v>
      </c>
      <c r="ES300" s="126">
        <v>0</v>
      </c>
      <c r="ET300" s="126">
        <v>0</v>
      </c>
      <c r="EU300" s="126">
        <v>0</v>
      </c>
      <c r="EV300" s="126">
        <v>0</v>
      </c>
      <c r="EW300" s="126">
        <v>0</v>
      </c>
      <c r="EX300" s="126">
        <v>0</v>
      </c>
      <c r="EY300" s="126">
        <v>0</v>
      </c>
      <c r="EZ300" s="126">
        <v>0</v>
      </c>
      <c r="FA300" s="126">
        <v>0</v>
      </c>
      <c r="FB300" s="126">
        <v>0</v>
      </c>
      <c r="FC300" s="126">
        <v>0</v>
      </c>
      <c r="FD300" s="126">
        <v>0</v>
      </c>
      <c r="FE300" s="126">
        <v>0</v>
      </c>
      <c r="FF300" s="126">
        <v>0</v>
      </c>
      <c r="FG300" s="126">
        <v>0</v>
      </c>
      <c r="FH300" s="126">
        <v>0</v>
      </c>
      <c r="FI300" s="126">
        <v>0</v>
      </c>
      <c r="FJ300" s="126">
        <v>0</v>
      </c>
      <c r="FK300" s="126">
        <v>0</v>
      </c>
      <c r="FL300" s="126">
        <v>0</v>
      </c>
      <c r="FM300" s="126">
        <v>0</v>
      </c>
      <c r="FN300" s="126">
        <v>0</v>
      </c>
      <c r="FO300" s="126">
        <v>0</v>
      </c>
      <c r="FP300" s="126">
        <v>0</v>
      </c>
      <c r="FQ300" s="126">
        <v>0</v>
      </c>
      <c r="FR300" s="126">
        <v>0</v>
      </c>
      <c r="FS300" s="126">
        <v>0</v>
      </c>
      <c r="FT300" s="126">
        <v>0</v>
      </c>
      <c r="FU300" s="126">
        <v>0</v>
      </c>
      <c r="FV300" s="126">
        <v>0</v>
      </c>
      <c r="FW300" s="126">
        <v>0</v>
      </c>
      <c r="FX300" s="126">
        <v>0</v>
      </c>
      <c r="FY300" s="126">
        <v>0</v>
      </c>
      <c r="FZ300" s="126">
        <v>0</v>
      </c>
      <c r="GA300" s="126">
        <v>0</v>
      </c>
      <c r="GB300" s="126">
        <v>0</v>
      </c>
      <c r="GC300" s="126">
        <v>0</v>
      </c>
      <c r="GD300" s="126">
        <v>0</v>
      </c>
    </row>
    <row r="301" spans="3:186">
      <c r="C301" s="120"/>
      <c r="E301" s="118" t="s">
        <v>1050</v>
      </c>
      <c r="F301" s="118" t="s">
        <v>1051</v>
      </c>
      <c r="G301" s="118" t="s">
        <v>1080</v>
      </c>
      <c r="H301" s="118" t="s">
        <v>1081</v>
      </c>
      <c r="I301" s="118" t="s">
        <v>1082</v>
      </c>
      <c r="J301" s="118">
        <v>219</v>
      </c>
      <c r="K301" s="118" t="s">
        <v>260</v>
      </c>
      <c r="L301" s="118" t="s">
        <v>260</v>
      </c>
      <c r="M301" s="118" t="s">
        <v>290</v>
      </c>
      <c r="N301" s="118" t="s">
        <v>262</v>
      </c>
      <c r="O301" s="119">
        <v>1675.75053</v>
      </c>
      <c r="P301" s="119">
        <v>923.09426209177298</v>
      </c>
      <c r="Q301" s="119">
        <v>124.6</v>
      </c>
      <c r="R301" s="119">
        <v>100</v>
      </c>
      <c r="S301" s="119">
        <v>100</v>
      </c>
      <c r="T301" s="119">
        <v>100</v>
      </c>
      <c r="U301" s="119">
        <v>13315.8420628359</v>
      </c>
      <c r="V301" s="119">
        <v>14902.470418135599</v>
      </c>
      <c r="W301" s="119">
        <v>11658.866635075799</v>
      </c>
      <c r="X301" s="119">
        <v>864.658425665236</v>
      </c>
      <c r="Y301" s="119"/>
      <c r="Z301" s="119"/>
      <c r="AA301" s="119"/>
      <c r="AB301" s="119"/>
      <c r="AC301" s="119"/>
      <c r="AD301" s="119"/>
      <c r="AE301" s="119"/>
      <c r="AF301" s="119"/>
      <c r="AG301" s="119"/>
      <c r="AH301" s="119"/>
      <c r="AI301" s="119"/>
      <c r="AJ301" s="119"/>
      <c r="AK301" s="119"/>
      <c r="AL301" s="119"/>
      <c r="AM301" s="119"/>
      <c r="AN301" s="119"/>
      <c r="AO301" s="119"/>
      <c r="AP301" s="119"/>
      <c r="AQ301" s="119"/>
      <c r="AR301" s="119"/>
      <c r="AS301" s="119"/>
      <c r="AT301" s="119"/>
      <c r="AU301" s="119"/>
      <c r="AV301" s="119"/>
      <c r="AW301" s="119"/>
      <c r="AX301" s="119"/>
      <c r="AY301" s="119"/>
      <c r="AZ301" s="119"/>
      <c r="BA301" s="119"/>
      <c r="BB301" s="119"/>
      <c r="BD301" s="100">
        <v>43765.282333804302</v>
      </c>
      <c r="BF301" s="120">
        <v>5</v>
      </c>
      <c r="BH301" s="43">
        <v>2229343.59</v>
      </c>
      <c r="BI301" s="43">
        <v>0</v>
      </c>
      <c r="BJ301" s="43">
        <v>0</v>
      </c>
      <c r="BL301" s="43" t="s">
        <v>263</v>
      </c>
      <c r="BM301" s="43">
        <v>0</v>
      </c>
      <c r="BN301" s="121" t="s">
        <v>263</v>
      </c>
      <c r="BP301" s="122">
        <v>10</v>
      </c>
      <c r="BQ301" s="38" t="s">
        <v>120</v>
      </c>
      <c r="BR301" s="96">
        <v>50</v>
      </c>
      <c r="BT301" s="43">
        <v>0</v>
      </c>
      <c r="BU301" s="43">
        <v>0</v>
      </c>
      <c r="BW301" s="38"/>
      <c r="BX301" s="48">
        <v>0</v>
      </c>
      <c r="BY301" s="48">
        <v>0</v>
      </c>
      <c r="BZ301" s="48">
        <v>10</v>
      </c>
      <c r="CA301" s="48">
        <v>0</v>
      </c>
      <c r="CB301" s="48">
        <v>0</v>
      </c>
      <c r="CC301" s="48">
        <v>0</v>
      </c>
      <c r="CD301" s="48">
        <v>0</v>
      </c>
      <c r="CE301" s="48">
        <v>0</v>
      </c>
      <c r="CF301" s="48"/>
      <c r="CG301" s="48"/>
      <c r="CH301" s="48"/>
      <c r="CI301" s="48">
        <v>0</v>
      </c>
      <c r="CJ301" s="48">
        <v>0</v>
      </c>
      <c r="CK301" s="48">
        <v>0</v>
      </c>
      <c r="CL301" s="48"/>
      <c r="CM301" s="48">
        <v>10</v>
      </c>
      <c r="CO301" s="123">
        <v>5.9381424122207142E-2</v>
      </c>
      <c r="CP301" s="123">
        <v>6.2228429633325685E-2</v>
      </c>
      <c r="CQ301" s="123">
        <v>6.4513345773870273E-2</v>
      </c>
      <c r="CR301" s="123">
        <v>6.6798261914414847E-2</v>
      </c>
      <c r="CS301" s="123">
        <v>6.9083178054959421E-2</v>
      </c>
      <c r="CT301" s="123">
        <v>0.37333900259812119</v>
      </c>
      <c r="CU301" s="123">
        <v>0.7138479545219828</v>
      </c>
      <c r="CV301" s="123">
        <v>0.98024328007139638</v>
      </c>
      <c r="CW301" s="123">
        <v>1</v>
      </c>
      <c r="CX301" s="123">
        <v>1</v>
      </c>
      <c r="CZ301" s="2">
        <v>2020</v>
      </c>
      <c r="DA301" s="124">
        <v>44042</v>
      </c>
      <c r="DC301" s="125">
        <v>1</v>
      </c>
      <c r="DD301" s="125">
        <v>1</v>
      </c>
      <c r="DE301" s="125">
        <v>1</v>
      </c>
      <c r="DF301" s="125">
        <v>1</v>
      </c>
      <c r="DG301" s="125">
        <v>1</v>
      </c>
      <c r="DH301" s="125">
        <v>1</v>
      </c>
      <c r="DI301" s="125">
        <v>1</v>
      </c>
      <c r="DJ301" s="125">
        <v>1</v>
      </c>
      <c r="DK301" s="125">
        <v>1</v>
      </c>
      <c r="DL301" s="125">
        <v>0.98</v>
      </c>
      <c r="DM301" s="125">
        <v>0.96</v>
      </c>
      <c r="DN301" s="125">
        <v>0.94</v>
      </c>
      <c r="DO301" s="125">
        <v>0.92</v>
      </c>
      <c r="DP301" s="125">
        <v>0.9</v>
      </c>
      <c r="DQ301" s="125">
        <v>0.88</v>
      </c>
      <c r="DR301" s="125">
        <v>0.86</v>
      </c>
      <c r="DS301" s="125">
        <v>0.84</v>
      </c>
      <c r="DT301" s="125">
        <v>0.82000000000000006</v>
      </c>
      <c r="DU301" s="125">
        <v>0.8</v>
      </c>
      <c r="DV301" s="125">
        <v>0.78</v>
      </c>
      <c r="DW301" s="125">
        <v>0.76</v>
      </c>
      <c r="DX301" s="125">
        <v>0.74</v>
      </c>
      <c r="DY301" s="125">
        <v>0.72</v>
      </c>
      <c r="DZ301" s="125">
        <v>0.7</v>
      </c>
      <c r="EA301" s="125">
        <v>0.67999999999999994</v>
      </c>
      <c r="EB301" s="125">
        <v>0.65999999999999992</v>
      </c>
      <c r="EC301" s="125">
        <v>0.64</v>
      </c>
      <c r="ED301" s="125">
        <v>0.62</v>
      </c>
      <c r="EE301" s="125">
        <v>0.6</v>
      </c>
      <c r="EF301" s="125">
        <v>0.58000000000000007</v>
      </c>
      <c r="EG301" s="125">
        <v>0.56000000000000005</v>
      </c>
      <c r="EH301" s="125">
        <v>0.54</v>
      </c>
      <c r="EI301" s="125">
        <v>0.52</v>
      </c>
      <c r="EJ301" s="125">
        <v>0.5</v>
      </c>
      <c r="EK301" s="125">
        <v>0.48</v>
      </c>
      <c r="EL301" s="125">
        <v>0.45999999999999996</v>
      </c>
      <c r="EM301" s="125">
        <v>0.43999999999999995</v>
      </c>
      <c r="EN301" s="125">
        <v>0.42000000000000004</v>
      </c>
      <c r="EO301" s="125">
        <v>0.4</v>
      </c>
      <c r="ER301" s="126">
        <v>3152437.8520917729</v>
      </c>
      <c r="ES301" s="126">
        <v>2353943.59</v>
      </c>
      <c r="ET301" s="126">
        <v>2453943.59</v>
      </c>
      <c r="EU301" s="126">
        <v>2553943.59</v>
      </c>
      <c r="EV301" s="126">
        <v>2653943.59</v>
      </c>
      <c r="EW301" s="126">
        <v>15969785.6528359</v>
      </c>
      <c r="EX301" s="126">
        <v>30872256.0709715</v>
      </c>
      <c r="EY301" s="126">
        <v>42531122.706047297</v>
      </c>
      <c r="EZ301" s="126">
        <v>43395781.131712541</v>
      </c>
      <c r="FA301" s="126">
        <v>42527865.509078287</v>
      </c>
      <c r="FB301" s="126">
        <v>41659949.88644404</v>
      </c>
      <c r="FC301" s="126">
        <v>40792034.263809785</v>
      </c>
      <c r="FD301" s="126">
        <v>39924118.641175538</v>
      </c>
      <c r="FE301" s="126">
        <v>39056203.018541291</v>
      </c>
      <c r="FF301" s="126">
        <v>38188287.395907037</v>
      </c>
      <c r="FG301" s="126">
        <v>37320371.773272783</v>
      </c>
      <c r="FH301" s="126">
        <v>36452456.150638536</v>
      </c>
      <c r="FI301" s="126">
        <v>35584540.528004289</v>
      </c>
      <c r="FJ301" s="126">
        <v>34716624.905370034</v>
      </c>
      <c r="FK301" s="126">
        <v>33848709.28273578</v>
      </c>
      <c r="FL301" s="126">
        <v>32980793.660101533</v>
      </c>
      <c r="FM301" s="126">
        <v>32112878.037467279</v>
      </c>
      <c r="FN301" s="126">
        <v>31244962.414833028</v>
      </c>
      <c r="FO301" s="126">
        <v>30377046.792198777</v>
      </c>
      <c r="FP301" s="126">
        <v>29509131.169564527</v>
      </c>
      <c r="FQ301" s="126">
        <v>28641215.546930272</v>
      </c>
      <c r="FR301" s="126">
        <v>27773299.924296025</v>
      </c>
      <c r="FS301" s="126">
        <v>26905384.301661775</v>
      </c>
      <c r="FT301" s="126">
        <v>26037468.679027524</v>
      </c>
      <c r="FU301" s="126">
        <v>25169553.056393277</v>
      </c>
      <c r="FV301" s="126">
        <v>24301637.433759026</v>
      </c>
      <c r="FW301" s="126">
        <v>23433721.811124772</v>
      </c>
      <c r="FX301" s="126">
        <v>22565806.188490521</v>
      </c>
      <c r="FY301" s="126">
        <v>21697890.56585627</v>
      </c>
      <c r="FZ301" s="126">
        <v>20829974.94322202</v>
      </c>
      <c r="GA301" s="126">
        <v>19962059.320587769</v>
      </c>
      <c r="GB301" s="126">
        <v>19094143.697953515</v>
      </c>
      <c r="GC301" s="126">
        <v>18226228.075319268</v>
      </c>
      <c r="GD301" s="126">
        <v>17358312.452685017</v>
      </c>
    </row>
    <row r="302" spans="3:186">
      <c r="C302" s="120"/>
      <c r="E302" s="118" t="s">
        <v>1050</v>
      </c>
      <c r="F302" s="118" t="s">
        <v>1051</v>
      </c>
      <c r="G302" s="118" t="s">
        <v>1083</v>
      </c>
      <c r="H302" s="118" t="s">
        <v>1084</v>
      </c>
      <c r="I302" s="118" t="s">
        <v>1085</v>
      </c>
      <c r="J302" s="118">
        <v>296</v>
      </c>
      <c r="K302" s="118" t="s">
        <v>260</v>
      </c>
      <c r="L302" s="118" t="s">
        <v>260</v>
      </c>
      <c r="M302" s="118" t="s">
        <v>290</v>
      </c>
      <c r="N302" s="118" t="s">
        <v>262</v>
      </c>
      <c r="O302" s="119">
        <v>10127.255800000001</v>
      </c>
      <c r="P302" s="119">
        <v>1797.50317486565</v>
      </c>
      <c r="Q302" s="119">
        <v>6.2573105712849998E-16</v>
      </c>
      <c r="R302" s="119">
        <v>0</v>
      </c>
      <c r="S302" s="119">
        <v>0</v>
      </c>
      <c r="T302" s="119">
        <v>0</v>
      </c>
      <c r="U302" s="119">
        <v>0</v>
      </c>
      <c r="V302" s="119">
        <v>0</v>
      </c>
      <c r="W302" s="119">
        <v>0</v>
      </c>
      <c r="X302" s="119">
        <v>0</v>
      </c>
      <c r="Y302" s="119">
        <v>0</v>
      </c>
      <c r="Z302" s="119"/>
      <c r="AA302" s="119"/>
      <c r="AB302" s="119"/>
      <c r="AC302" s="119"/>
      <c r="AD302" s="119"/>
      <c r="AE302" s="119"/>
      <c r="AF302" s="119"/>
      <c r="AG302" s="119"/>
      <c r="AH302" s="119"/>
      <c r="AI302" s="119"/>
      <c r="AJ302" s="119"/>
      <c r="AK302" s="119"/>
      <c r="AL302" s="119"/>
      <c r="AM302" s="119"/>
      <c r="AN302" s="119"/>
      <c r="AO302" s="119"/>
      <c r="AP302" s="119"/>
      <c r="AQ302" s="119"/>
      <c r="AR302" s="119"/>
      <c r="AS302" s="119"/>
      <c r="AT302" s="119"/>
      <c r="AU302" s="119"/>
      <c r="AV302" s="119"/>
      <c r="AW302" s="119"/>
      <c r="AX302" s="119"/>
      <c r="AY302" s="119"/>
      <c r="AZ302" s="119"/>
      <c r="BA302" s="119"/>
      <c r="BB302" s="119"/>
      <c r="BD302" s="100">
        <v>11924.75897486565</v>
      </c>
      <c r="BF302" s="120">
        <v>5</v>
      </c>
      <c r="BH302" s="43">
        <v>12546192.550000001</v>
      </c>
      <c r="BI302" s="43">
        <v>0</v>
      </c>
      <c r="BJ302" s="43">
        <v>0</v>
      </c>
      <c r="BL302" s="43" t="s">
        <v>263</v>
      </c>
      <c r="BM302" s="43">
        <v>0</v>
      </c>
      <c r="BN302" s="121" t="s">
        <v>263</v>
      </c>
      <c r="BP302" s="122">
        <v>10</v>
      </c>
      <c r="BQ302" s="38" t="s">
        <v>120</v>
      </c>
      <c r="BR302" s="96">
        <v>50</v>
      </c>
      <c r="BT302" s="43">
        <v>0</v>
      </c>
      <c r="BU302" s="43">
        <v>0</v>
      </c>
      <c r="BW302" s="38"/>
      <c r="BX302" s="48">
        <v>0</v>
      </c>
      <c r="BY302" s="48">
        <v>0</v>
      </c>
      <c r="BZ302" s="48">
        <v>10</v>
      </c>
      <c r="CA302" s="48">
        <v>0</v>
      </c>
      <c r="CB302" s="48">
        <v>0</v>
      </c>
      <c r="CC302" s="48">
        <v>0</v>
      </c>
      <c r="CD302" s="48">
        <v>0</v>
      </c>
      <c r="CE302" s="48">
        <v>0</v>
      </c>
      <c r="CF302" s="48"/>
      <c r="CG302" s="48"/>
      <c r="CH302" s="48"/>
      <c r="CI302" s="48">
        <v>0</v>
      </c>
      <c r="CJ302" s="48">
        <v>0</v>
      </c>
      <c r="CK302" s="48">
        <v>0</v>
      </c>
      <c r="CL302" s="48"/>
      <c r="CM302" s="48">
        <v>10</v>
      </c>
      <c r="CO302" s="123">
        <v>1</v>
      </c>
      <c r="CP302" s="123">
        <v>1</v>
      </c>
      <c r="CQ302" s="123">
        <v>1</v>
      </c>
      <c r="CR302" s="123">
        <v>1</v>
      </c>
      <c r="CS302" s="123">
        <v>1</v>
      </c>
      <c r="CT302" s="123">
        <v>1</v>
      </c>
      <c r="CU302" s="123">
        <v>1</v>
      </c>
      <c r="CV302" s="123">
        <v>1</v>
      </c>
      <c r="CW302" s="123">
        <v>1</v>
      </c>
      <c r="CX302" s="123">
        <v>1</v>
      </c>
      <c r="CZ302" s="2">
        <v>2012</v>
      </c>
      <c r="DA302" s="124">
        <v>41120</v>
      </c>
      <c r="DC302" s="125">
        <v>1</v>
      </c>
      <c r="DD302" s="125">
        <v>0.98</v>
      </c>
      <c r="DE302" s="125">
        <v>0.96</v>
      </c>
      <c r="DF302" s="125">
        <v>0.94</v>
      </c>
      <c r="DG302" s="125">
        <v>0.92</v>
      </c>
      <c r="DH302" s="125">
        <v>0.9</v>
      </c>
      <c r="DI302" s="125">
        <v>0.88</v>
      </c>
      <c r="DJ302" s="125">
        <v>0.86</v>
      </c>
      <c r="DK302" s="125">
        <v>0.84</v>
      </c>
      <c r="DL302" s="125">
        <v>0.82000000000000006</v>
      </c>
      <c r="DM302" s="125">
        <v>0.8</v>
      </c>
      <c r="DN302" s="125">
        <v>0.78</v>
      </c>
      <c r="DO302" s="125">
        <v>0.76</v>
      </c>
      <c r="DP302" s="125">
        <v>0.74</v>
      </c>
      <c r="DQ302" s="125">
        <v>0.72</v>
      </c>
      <c r="DR302" s="125">
        <v>0.7</v>
      </c>
      <c r="DS302" s="125">
        <v>0.67999999999999994</v>
      </c>
      <c r="DT302" s="125">
        <v>0.65999999999999992</v>
      </c>
      <c r="DU302" s="125">
        <v>0.64</v>
      </c>
      <c r="DV302" s="125">
        <v>0.62</v>
      </c>
      <c r="DW302" s="125">
        <v>0.6</v>
      </c>
      <c r="DX302" s="125">
        <v>0.58000000000000007</v>
      </c>
      <c r="DY302" s="125">
        <v>0.56000000000000005</v>
      </c>
      <c r="DZ302" s="125">
        <v>0.54</v>
      </c>
      <c r="EA302" s="125">
        <v>0.52</v>
      </c>
      <c r="EB302" s="125">
        <v>0.5</v>
      </c>
      <c r="EC302" s="125">
        <v>0.48</v>
      </c>
      <c r="ED302" s="125">
        <v>0.45999999999999996</v>
      </c>
      <c r="EE302" s="125">
        <v>0.43999999999999995</v>
      </c>
      <c r="EF302" s="125">
        <v>0.42000000000000004</v>
      </c>
      <c r="EG302" s="125">
        <v>0.4</v>
      </c>
      <c r="EH302" s="125">
        <v>0.38</v>
      </c>
      <c r="EI302" s="125">
        <v>0.36</v>
      </c>
      <c r="EJ302" s="125">
        <v>0.33999999999999997</v>
      </c>
      <c r="EK302" s="125">
        <v>0.31999999999999995</v>
      </c>
      <c r="EL302" s="125">
        <v>0.30000000000000004</v>
      </c>
      <c r="EM302" s="125">
        <v>0.28000000000000003</v>
      </c>
      <c r="EN302" s="125">
        <v>0.26</v>
      </c>
      <c r="EO302" s="125">
        <v>0.24</v>
      </c>
      <c r="ER302" s="126">
        <v>14343695.724865651</v>
      </c>
      <c r="ES302" s="126">
        <v>12295268.699000001</v>
      </c>
      <c r="ET302" s="126">
        <v>12044344.848000001</v>
      </c>
      <c r="EU302" s="126">
        <v>11793420.997</v>
      </c>
      <c r="EV302" s="126">
        <v>11542497.146000002</v>
      </c>
      <c r="EW302" s="126">
        <v>11291573.295000002</v>
      </c>
      <c r="EX302" s="126">
        <v>11040649.444</v>
      </c>
      <c r="EY302" s="126">
        <v>10789725.593</v>
      </c>
      <c r="EZ302" s="126">
        <v>10538801.742000001</v>
      </c>
      <c r="FA302" s="126">
        <v>10287877.891000001</v>
      </c>
      <c r="FB302" s="126">
        <v>10036954.040000001</v>
      </c>
      <c r="FC302" s="126">
        <v>9786030.1890000012</v>
      </c>
      <c r="FD302" s="126">
        <v>9535106.3380000014</v>
      </c>
      <c r="FE302" s="126">
        <v>9284182.4869999997</v>
      </c>
      <c r="FF302" s="126">
        <v>9033258.6359999999</v>
      </c>
      <c r="FG302" s="126">
        <v>8782334.7850000001</v>
      </c>
      <c r="FH302" s="126">
        <v>8531410.9340000004</v>
      </c>
      <c r="FI302" s="126">
        <v>8280487.0829999996</v>
      </c>
      <c r="FJ302" s="126">
        <v>8029563.2320000008</v>
      </c>
      <c r="FK302" s="126">
        <v>7778639.3810000001</v>
      </c>
      <c r="FL302" s="126">
        <v>7527715.5300000003</v>
      </c>
      <c r="FM302" s="126">
        <v>7276791.6790000014</v>
      </c>
      <c r="FN302" s="126">
        <v>7025867.8280000007</v>
      </c>
      <c r="FO302" s="126">
        <v>6774943.9770000009</v>
      </c>
      <c r="FP302" s="126">
        <v>6524020.1260000002</v>
      </c>
      <c r="FQ302" s="126">
        <v>6273096.2750000004</v>
      </c>
      <c r="FR302" s="126">
        <v>6022172.4240000006</v>
      </c>
      <c r="FS302" s="126">
        <v>5771248.5729999999</v>
      </c>
      <c r="FT302" s="126">
        <v>5520324.7220000001</v>
      </c>
      <c r="FU302" s="126">
        <v>5269400.8710000012</v>
      </c>
      <c r="FV302" s="126">
        <v>5018477.0200000005</v>
      </c>
      <c r="FW302" s="126">
        <v>4767553.1690000007</v>
      </c>
      <c r="FX302" s="126">
        <v>4516629.318</v>
      </c>
      <c r="FY302" s="126">
        <v>4265705.4670000002</v>
      </c>
      <c r="FZ302" s="126">
        <v>4014781.6159999995</v>
      </c>
      <c r="GA302" s="126">
        <v>3763857.7650000006</v>
      </c>
      <c r="GB302" s="126">
        <v>3512933.9140000003</v>
      </c>
      <c r="GC302" s="126">
        <v>3262010.0630000001</v>
      </c>
      <c r="GD302" s="126">
        <v>3011086.2120000003</v>
      </c>
    </row>
    <row r="303" spans="3:186">
      <c r="C303" s="120"/>
      <c r="E303" s="118" t="s">
        <v>1050</v>
      </c>
      <c r="F303" s="118" t="s">
        <v>1051</v>
      </c>
      <c r="G303" s="118" t="s">
        <v>1086</v>
      </c>
      <c r="H303" s="118" t="s">
        <v>1087</v>
      </c>
      <c r="I303" s="118" t="s">
        <v>1088</v>
      </c>
      <c r="J303" s="118">
        <v>320</v>
      </c>
      <c r="K303" s="118" t="s">
        <v>269</v>
      </c>
      <c r="L303" s="118" t="s">
        <v>269</v>
      </c>
      <c r="M303" s="118" t="s">
        <v>290</v>
      </c>
      <c r="N303" s="118" t="s">
        <v>262</v>
      </c>
      <c r="O303" s="119">
        <v>17013.29407</v>
      </c>
      <c r="P303" s="119">
        <v>1430.2971889210401</v>
      </c>
      <c r="Q303" s="119">
        <v>166.828095618509</v>
      </c>
      <c r="R303" s="119">
        <v>0</v>
      </c>
      <c r="S303" s="119">
        <v>0</v>
      </c>
      <c r="T303" s="119">
        <v>0</v>
      </c>
      <c r="U303" s="119">
        <v>0</v>
      </c>
      <c r="V303" s="119">
        <v>0</v>
      </c>
      <c r="W303" s="119">
        <v>0</v>
      </c>
      <c r="X303" s="119">
        <v>0</v>
      </c>
      <c r="Y303" s="119">
        <v>0</v>
      </c>
      <c r="Z303" s="119"/>
      <c r="AA303" s="119"/>
      <c r="AB303" s="119"/>
      <c r="AC303" s="119"/>
      <c r="AD303" s="119"/>
      <c r="AE303" s="119"/>
      <c r="AF303" s="119"/>
      <c r="AG303" s="119"/>
      <c r="AH303" s="119"/>
      <c r="AI303" s="119"/>
      <c r="AJ303" s="119"/>
      <c r="AK303" s="119"/>
      <c r="AL303" s="119"/>
      <c r="AM303" s="119"/>
      <c r="AN303" s="119"/>
      <c r="AO303" s="119"/>
      <c r="AP303" s="119"/>
      <c r="AQ303" s="119"/>
      <c r="AR303" s="119"/>
      <c r="AS303" s="119"/>
      <c r="AT303" s="119"/>
      <c r="AU303" s="119"/>
      <c r="AV303" s="119"/>
      <c r="AW303" s="119"/>
      <c r="AX303" s="119"/>
      <c r="AY303" s="119"/>
      <c r="AZ303" s="119"/>
      <c r="BA303" s="119"/>
      <c r="BB303" s="119"/>
      <c r="BD303" s="100">
        <v>18610.419354539546</v>
      </c>
      <c r="BF303" s="120">
        <v>5</v>
      </c>
      <c r="BH303" s="43">
        <v>17812402.280000001</v>
      </c>
      <c r="BI303" s="43">
        <v>0</v>
      </c>
      <c r="BJ303" s="43">
        <v>0</v>
      </c>
      <c r="BL303" s="43" t="s">
        <v>263</v>
      </c>
      <c r="BM303" s="43">
        <v>0</v>
      </c>
      <c r="BN303" s="121" t="s">
        <v>263</v>
      </c>
      <c r="BP303" s="122">
        <v>10</v>
      </c>
      <c r="BQ303" s="38" t="s">
        <v>120</v>
      </c>
      <c r="BR303" s="96">
        <v>50</v>
      </c>
      <c r="BT303" s="43">
        <v>0</v>
      </c>
      <c r="BU303" s="43">
        <v>0</v>
      </c>
      <c r="BW303" s="38"/>
      <c r="BX303" s="48">
        <v>0</v>
      </c>
      <c r="BY303" s="48">
        <v>0</v>
      </c>
      <c r="BZ303" s="48">
        <v>10</v>
      </c>
      <c r="CA303" s="48">
        <v>0</v>
      </c>
      <c r="CB303" s="48">
        <v>0</v>
      </c>
      <c r="CC303" s="48">
        <v>0</v>
      </c>
      <c r="CD303" s="48">
        <v>0</v>
      </c>
      <c r="CE303" s="48">
        <v>0</v>
      </c>
      <c r="CF303" s="48"/>
      <c r="CG303" s="48"/>
      <c r="CH303" s="48"/>
      <c r="CI303" s="48">
        <v>0</v>
      </c>
      <c r="CJ303" s="48">
        <v>0</v>
      </c>
      <c r="CK303" s="48">
        <v>0</v>
      </c>
      <c r="CL303" s="48"/>
      <c r="CM303" s="48">
        <v>10</v>
      </c>
      <c r="CO303" s="123">
        <v>0.99103576913339064</v>
      </c>
      <c r="CP303" s="123">
        <v>1</v>
      </c>
      <c r="CQ303" s="123">
        <v>1</v>
      </c>
      <c r="CR303" s="123">
        <v>1</v>
      </c>
      <c r="CS303" s="123">
        <v>1</v>
      </c>
      <c r="CT303" s="123">
        <v>1</v>
      </c>
      <c r="CU303" s="123">
        <v>1</v>
      </c>
      <c r="CV303" s="123">
        <v>1</v>
      </c>
      <c r="CW303" s="123">
        <v>1</v>
      </c>
      <c r="CX303" s="123">
        <v>1</v>
      </c>
      <c r="CZ303" s="2">
        <v>2012</v>
      </c>
      <c r="DA303" s="124">
        <v>41120</v>
      </c>
      <c r="DC303" s="125">
        <v>1</v>
      </c>
      <c r="DD303" s="125">
        <v>0.98</v>
      </c>
      <c r="DE303" s="125">
        <v>0.96</v>
      </c>
      <c r="DF303" s="125">
        <v>0.94</v>
      </c>
      <c r="DG303" s="125">
        <v>0.92</v>
      </c>
      <c r="DH303" s="125">
        <v>0.9</v>
      </c>
      <c r="DI303" s="125">
        <v>0.88</v>
      </c>
      <c r="DJ303" s="125">
        <v>0.86</v>
      </c>
      <c r="DK303" s="125">
        <v>0.84</v>
      </c>
      <c r="DL303" s="125">
        <v>0.82000000000000006</v>
      </c>
      <c r="DM303" s="125">
        <v>0.8</v>
      </c>
      <c r="DN303" s="125">
        <v>0.78</v>
      </c>
      <c r="DO303" s="125">
        <v>0.76</v>
      </c>
      <c r="DP303" s="125">
        <v>0.74</v>
      </c>
      <c r="DQ303" s="125">
        <v>0.72</v>
      </c>
      <c r="DR303" s="125">
        <v>0.7</v>
      </c>
      <c r="DS303" s="125">
        <v>0.67999999999999994</v>
      </c>
      <c r="DT303" s="125">
        <v>0.65999999999999992</v>
      </c>
      <c r="DU303" s="125">
        <v>0.64</v>
      </c>
      <c r="DV303" s="125">
        <v>0.62</v>
      </c>
      <c r="DW303" s="125">
        <v>0.6</v>
      </c>
      <c r="DX303" s="125">
        <v>0.58000000000000007</v>
      </c>
      <c r="DY303" s="125">
        <v>0.56000000000000005</v>
      </c>
      <c r="DZ303" s="125">
        <v>0.54</v>
      </c>
      <c r="EA303" s="125">
        <v>0.52</v>
      </c>
      <c r="EB303" s="125">
        <v>0.5</v>
      </c>
      <c r="EC303" s="125">
        <v>0.48</v>
      </c>
      <c r="ED303" s="125">
        <v>0.45999999999999996</v>
      </c>
      <c r="EE303" s="125">
        <v>0.43999999999999995</v>
      </c>
      <c r="EF303" s="125">
        <v>0.42000000000000004</v>
      </c>
      <c r="EG303" s="125">
        <v>0.4</v>
      </c>
      <c r="EH303" s="125">
        <v>0.38</v>
      </c>
      <c r="EI303" s="125">
        <v>0.36</v>
      </c>
      <c r="EJ303" s="125">
        <v>0.33999999999999997</v>
      </c>
      <c r="EK303" s="125">
        <v>0.31999999999999995</v>
      </c>
      <c r="EL303" s="125">
        <v>0.30000000000000004</v>
      </c>
      <c r="EM303" s="125">
        <v>0.28000000000000003</v>
      </c>
      <c r="EN303" s="125">
        <v>0.26</v>
      </c>
      <c r="EO303" s="125">
        <v>0.24</v>
      </c>
      <c r="ER303" s="126">
        <v>19242699.468921043</v>
      </c>
      <c r="ES303" s="126">
        <v>17619645.76810614</v>
      </c>
      <c r="ET303" s="126">
        <v>17260061.16059377</v>
      </c>
      <c r="EU303" s="126">
        <v>16900476.553081397</v>
      </c>
      <c r="EV303" s="126">
        <v>16540891.945569029</v>
      </c>
      <c r="EW303" s="126">
        <v>16181307.338056659</v>
      </c>
      <c r="EX303" s="126">
        <v>15821722.73054429</v>
      </c>
      <c r="EY303" s="126">
        <v>15462138.123031918</v>
      </c>
      <c r="EZ303" s="126">
        <v>15102553.515519548</v>
      </c>
      <c r="FA303" s="126">
        <v>14742968.908007178</v>
      </c>
      <c r="FB303" s="126">
        <v>14383384.300494809</v>
      </c>
      <c r="FC303" s="126">
        <v>14023799.692982439</v>
      </c>
      <c r="FD303" s="126">
        <v>13664215.085470067</v>
      </c>
      <c r="FE303" s="126">
        <v>13304630.477957698</v>
      </c>
      <c r="FF303" s="126">
        <v>12945045.870445326</v>
      </c>
      <c r="FG303" s="126">
        <v>12585461.262932956</v>
      </c>
      <c r="FH303" s="126">
        <v>12225876.655420586</v>
      </c>
      <c r="FI303" s="126">
        <v>11866292.047908215</v>
      </c>
      <c r="FJ303" s="126">
        <v>11506707.440395847</v>
      </c>
      <c r="FK303" s="126">
        <v>11147122.832883475</v>
      </c>
      <c r="FL303" s="126">
        <v>10787538.225371106</v>
      </c>
      <c r="FM303" s="126">
        <v>10427953.617858738</v>
      </c>
      <c r="FN303" s="126">
        <v>10068369.010346366</v>
      </c>
      <c r="FO303" s="126">
        <v>9708784.4028339963</v>
      </c>
      <c r="FP303" s="126">
        <v>9349199.7953216247</v>
      </c>
      <c r="FQ303" s="126">
        <v>8989615.187809255</v>
      </c>
      <c r="FR303" s="126">
        <v>8630030.5802968852</v>
      </c>
      <c r="FS303" s="126">
        <v>8270445.9727845136</v>
      </c>
      <c r="FT303" s="126">
        <v>7910861.3652721439</v>
      </c>
      <c r="FU303" s="126">
        <v>7551276.757759775</v>
      </c>
      <c r="FV303" s="126">
        <v>7191692.1502474044</v>
      </c>
      <c r="FW303" s="126">
        <v>6832107.5427350337</v>
      </c>
      <c r="FX303" s="126">
        <v>6472522.935222663</v>
      </c>
      <c r="FY303" s="126">
        <v>6112938.3277102932</v>
      </c>
      <c r="FZ303" s="126">
        <v>5753353.7201979226</v>
      </c>
      <c r="GA303" s="126">
        <v>5393769.1126855537</v>
      </c>
      <c r="GB303" s="126">
        <v>5034184.505173183</v>
      </c>
      <c r="GC303" s="126">
        <v>4674599.8976608124</v>
      </c>
      <c r="GD303" s="126">
        <v>4315015.2901484426</v>
      </c>
    </row>
    <row r="304" spans="3:186">
      <c r="C304" s="120"/>
      <c r="E304" s="118" t="s">
        <v>1050</v>
      </c>
      <c r="F304" s="118" t="s">
        <v>1051</v>
      </c>
      <c r="G304" s="118" t="s">
        <v>1089</v>
      </c>
      <c r="H304" s="118" t="s">
        <v>1090</v>
      </c>
      <c r="I304" s="118" t="s">
        <v>1091</v>
      </c>
      <c r="J304" s="118">
        <v>0</v>
      </c>
      <c r="K304" s="118" t="s">
        <v>260</v>
      </c>
      <c r="L304" s="118" t="s">
        <v>260</v>
      </c>
      <c r="M304" s="118" t="s">
        <v>290</v>
      </c>
      <c r="N304" s="118" t="s">
        <v>262</v>
      </c>
      <c r="O304" s="119">
        <v>1024.9867099999999</v>
      </c>
      <c r="P304" s="119">
        <v>114.281062422489</v>
      </c>
      <c r="Q304" s="119">
        <v>0</v>
      </c>
      <c r="R304" s="119">
        <v>0</v>
      </c>
      <c r="S304" s="119">
        <v>0</v>
      </c>
      <c r="T304" s="119">
        <v>0</v>
      </c>
      <c r="U304" s="119">
        <v>0</v>
      </c>
      <c r="V304" s="119">
        <v>0</v>
      </c>
      <c r="W304" s="119">
        <v>0</v>
      </c>
      <c r="X304" s="119">
        <v>0</v>
      </c>
      <c r="Y304" s="119">
        <v>0</v>
      </c>
      <c r="Z304" s="119"/>
      <c r="AA304" s="119"/>
      <c r="AB304" s="119"/>
      <c r="AC304" s="119"/>
      <c r="AD304" s="119"/>
      <c r="AE304" s="119"/>
      <c r="AF304" s="119"/>
      <c r="AG304" s="119"/>
      <c r="AH304" s="119"/>
      <c r="AI304" s="119"/>
      <c r="AJ304" s="119"/>
      <c r="AK304" s="119"/>
      <c r="AL304" s="119"/>
      <c r="AM304" s="119"/>
      <c r="AN304" s="119"/>
      <c r="AO304" s="119"/>
      <c r="AP304" s="119"/>
      <c r="AQ304" s="119"/>
      <c r="AR304" s="119"/>
      <c r="AS304" s="119"/>
      <c r="AT304" s="119"/>
      <c r="AU304" s="119"/>
      <c r="AV304" s="119"/>
      <c r="AW304" s="119"/>
      <c r="AX304" s="119"/>
      <c r="AY304" s="119"/>
      <c r="AZ304" s="119"/>
      <c r="BA304" s="119"/>
      <c r="BB304" s="119"/>
      <c r="BD304" s="100">
        <v>1139.2677724224889</v>
      </c>
      <c r="BF304" s="120">
        <v>5</v>
      </c>
      <c r="BH304" s="43">
        <v>1263203.79</v>
      </c>
      <c r="BI304" s="43">
        <v>0</v>
      </c>
      <c r="BJ304" s="43">
        <v>0</v>
      </c>
      <c r="BL304" s="43" t="s">
        <v>263</v>
      </c>
      <c r="BM304" s="43">
        <v>0</v>
      </c>
      <c r="BN304" s="121" t="s">
        <v>263</v>
      </c>
      <c r="BP304" s="122">
        <v>10</v>
      </c>
      <c r="BQ304" s="38" t="s">
        <v>120</v>
      </c>
      <c r="BR304" s="96">
        <v>50</v>
      </c>
      <c r="BT304" s="43">
        <v>0</v>
      </c>
      <c r="BU304" s="43">
        <v>0</v>
      </c>
      <c r="BW304" s="38"/>
      <c r="BX304" s="48">
        <v>0</v>
      </c>
      <c r="BY304" s="48">
        <v>0</v>
      </c>
      <c r="BZ304" s="48">
        <v>10</v>
      </c>
      <c r="CA304" s="48">
        <v>0</v>
      </c>
      <c r="CB304" s="48">
        <v>0</v>
      </c>
      <c r="CC304" s="48">
        <v>0</v>
      </c>
      <c r="CD304" s="48">
        <v>0</v>
      </c>
      <c r="CE304" s="48">
        <v>0</v>
      </c>
      <c r="CF304" s="48"/>
      <c r="CG304" s="48"/>
      <c r="CH304" s="48"/>
      <c r="CI304" s="48">
        <v>0</v>
      </c>
      <c r="CJ304" s="48">
        <v>0</v>
      </c>
      <c r="CK304" s="48">
        <v>0</v>
      </c>
      <c r="CL304" s="48"/>
      <c r="CM304" s="48">
        <v>10</v>
      </c>
      <c r="CO304" s="123">
        <v>1</v>
      </c>
      <c r="CP304" s="123">
        <v>1</v>
      </c>
      <c r="CQ304" s="123">
        <v>1</v>
      </c>
      <c r="CR304" s="123">
        <v>1</v>
      </c>
      <c r="CS304" s="123">
        <v>1</v>
      </c>
      <c r="CT304" s="123">
        <v>1</v>
      </c>
      <c r="CU304" s="123">
        <v>1</v>
      </c>
      <c r="CV304" s="123">
        <v>1</v>
      </c>
      <c r="CW304" s="123">
        <v>1</v>
      </c>
      <c r="CX304" s="123">
        <v>1</v>
      </c>
      <c r="CZ304" s="2">
        <v>2012</v>
      </c>
      <c r="DA304" s="124">
        <v>41120</v>
      </c>
      <c r="DC304" s="125">
        <v>1</v>
      </c>
      <c r="DD304" s="125">
        <v>0.98</v>
      </c>
      <c r="DE304" s="125">
        <v>0.96</v>
      </c>
      <c r="DF304" s="125">
        <v>0.94</v>
      </c>
      <c r="DG304" s="125">
        <v>0.92</v>
      </c>
      <c r="DH304" s="125">
        <v>0.9</v>
      </c>
      <c r="DI304" s="125">
        <v>0.88</v>
      </c>
      <c r="DJ304" s="125">
        <v>0.86</v>
      </c>
      <c r="DK304" s="125">
        <v>0.84</v>
      </c>
      <c r="DL304" s="125">
        <v>0.82000000000000006</v>
      </c>
      <c r="DM304" s="125">
        <v>0.8</v>
      </c>
      <c r="DN304" s="125">
        <v>0.78</v>
      </c>
      <c r="DO304" s="125">
        <v>0.76</v>
      </c>
      <c r="DP304" s="125">
        <v>0.74</v>
      </c>
      <c r="DQ304" s="125">
        <v>0.72</v>
      </c>
      <c r="DR304" s="125">
        <v>0.7</v>
      </c>
      <c r="DS304" s="125">
        <v>0.67999999999999994</v>
      </c>
      <c r="DT304" s="125">
        <v>0.65999999999999992</v>
      </c>
      <c r="DU304" s="125">
        <v>0.64</v>
      </c>
      <c r="DV304" s="125">
        <v>0.62</v>
      </c>
      <c r="DW304" s="125">
        <v>0.6</v>
      </c>
      <c r="DX304" s="125">
        <v>0.58000000000000007</v>
      </c>
      <c r="DY304" s="125">
        <v>0.56000000000000005</v>
      </c>
      <c r="DZ304" s="125">
        <v>0.54</v>
      </c>
      <c r="EA304" s="125">
        <v>0.52</v>
      </c>
      <c r="EB304" s="125">
        <v>0.5</v>
      </c>
      <c r="EC304" s="125">
        <v>0.48</v>
      </c>
      <c r="ED304" s="125">
        <v>0.45999999999999996</v>
      </c>
      <c r="EE304" s="125">
        <v>0.43999999999999995</v>
      </c>
      <c r="EF304" s="125">
        <v>0.42000000000000004</v>
      </c>
      <c r="EG304" s="125">
        <v>0.4</v>
      </c>
      <c r="EH304" s="125">
        <v>0.38</v>
      </c>
      <c r="EI304" s="125">
        <v>0.36</v>
      </c>
      <c r="EJ304" s="125">
        <v>0.33999999999999997</v>
      </c>
      <c r="EK304" s="125">
        <v>0.31999999999999995</v>
      </c>
      <c r="EL304" s="125">
        <v>0.30000000000000004</v>
      </c>
      <c r="EM304" s="125">
        <v>0.28000000000000003</v>
      </c>
      <c r="EN304" s="125">
        <v>0.26</v>
      </c>
      <c r="EO304" s="125">
        <v>0.24</v>
      </c>
      <c r="ER304" s="126">
        <v>1377484.8524224891</v>
      </c>
      <c r="ES304" s="126">
        <v>1237939.7142</v>
      </c>
      <c r="ET304" s="126">
        <v>1212675.6384000001</v>
      </c>
      <c r="EU304" s="126">
        <v>1187411.5626000001</v>
      </c>
      <c r="EV304" s="126">
        <v>1162147.4868000001</v>
      </c>
      <c r="EW304" s="126">
        <v>1136883.4110000001</v>
      </c>
      <c r="EX304" s="126">
        <v>1111619.3352000001</v>
      </c>
      <c r="EY304" s="126">
        <v>1086355.2594000001</v>
      </c>
      <c r="EZ304" s="126">
        <v>1061091.1836000001</v>
      </c>
      <c r="FA304" s="126">
        <v>1035827.1078000001</v>
      </c>
      <c r="FB304" s="126">
        <v>1010563.0320000001</v>
      </c>
      <c r="FC304" s="126">
        <v>985298.95620000002</v>
      </c>
      <c r="FD304" s="126">
        <v>960034.88040000002</v>
      </c>
      <c r="FE304" s="126">
        <v>934770.80460000003</v>
      </c>
      <c r="FF304" s="126">
        <v>909506.72880000004</v>
      </c>
      <c r="FG304" s="126">
        <v>884242.65299999993</v>
      </c>
      <c r="FH304" s="126">
        <v>858978.57719999994</v>
      </c>
      <c r="FI304" s="126">
        <v>833714.50139999995</v>
      </c>
      <c r="FJ304" s="126">
        <v>808450.42560000008</v>
      </c>
      <c r="FK304" s="126">
        <v>783186.34979999997</v>
      </c>
      <c r="FL304" s="126">
        <v>757922.27399999998</v>
      </c>
      <c r="FM304" s="126">
        <v>732658.1982000001</v>
      </c>
      <c r="FN304" s="126">
        <v>707394.12240000011</v>
      </c>
      <c r="FO304" s="126">
        <v>682130.04660000012</v>
      </c>
      <c r="FP304" s="126">
        <v>656865.97080000001</v>
      </c>
      <c r="FQ304" s="126">
        <v>631601.89500000002</v>
      </c>
      <c r="FR304" s="126">
        <v>606337.81920000003</v>
      </c>
      <c r="FS304" s="126">
        <v>581073.74339999992</v>
      </c>
      <c r="FT304" s="126">
        <v>555809.66759999993</v>
      </c>
      <c r="FU304" s="126">
        <v>530545.59180000005</v>
      </c>
      <c r="FV304" s="126">
        <v>505281.51600000006</v>
      </c>
      <c r="FW304" s="126">
        <v>480017.44020000001</v>
      </c>
      <c r="FX304" s="126">
        <v>454753.36440000002</v>
      </c>
      <c r="FY304" s="126">
        <v>429489.28859999997</v>
      </c>
      <c r="FZ304" s="126">
        <v>404225.21279999998</v>
      </c>
      <c r="GA304" s="126">
        <v>378961.13700000005</v>
      </c>
      <c r="GB304" s="126">
        <v>353697.06120000005</v>
      </c>
      <c r="GC304" s="126">
        <v>328432.98540000001</v>
      </c>
      <c r="GD304" s="126">
        <v>303168.90960000001</v>
      </c>
    </row>
    <row r="305" spans="3:186">
      <c r="C305" s="120"/>
      <c r="E305" s="118" t="s">
        <v>1050</v>
      </c>
      <c r="F305" s="118" t="s">
        <v>1051</v>
      </c>
      <c r="G305" s="118" t="s">
        <v>1092</v>
      </c>
      <c r="H305" s="118" t="s">
        <v>1093</v>
      </c>
      <c r="I305" s="118" t="s">
        <v>1094</v>
      </c>
      <c r="J305" s="118">
        <v>0</v>
      </c>
      <c r="K305" s="118" t="s">
        <v>260</v>
      </c>
      <c r="L305" s="118" t="s">
        <v>260</v>
      </c>
      <c r="M305" s="118" t="s">
        <v>290</v>
      </c>
      <c r="N305" s="118" t="s">
        <v>262</v>
      </c>
      <c r="O305" s="119">
        <v>883.98326999999995</v>
      </c>
      <c r="P305" s="119">
        <v>1.59</v>
      </c>
      <c r="Q305" s="119">
        <v>0</v>
      </c>
      <c r="R305" s="119">
        <v>0</v>
      </c>
      <c r="S305" s="119">
        <v>0</v>
      </c>
      <c r="T305" s="119">
        <v>0</v>
      </c>
      <c r="U305" s="119">
        <v>0</v>
      </c>
      <c r="V305" s="119">
        <v>0</v>
      </c>
      <c r="W305" s="119">
        <v>0</v>
      </c>
      <c r="X305" s="119">
        <v>0</v>
      </c>
      <c r="Y305" s="119">
        <v>0</v>
      </c>
      <c r="Z305" s="119"/>
      <c r="AA305" s="119"/>
      <c r="AB305" s="119"/>
      <c r="AC305" s="119"/>
      <c r="AD305" s="119"/>
      <c r="AE305" s="119"/>
      <c r="AF305" s="119"/>
      <c r="AG305" s="119"/>
      <c r="AH305" s="119"/>
      <c r="AI305" s="119"/>
      <c r="AJ305" s="119"/>
      <c r="AK305" s="119"/>
      <c r="AL305" s="119"/>
      <c r="AM305" s="119"/>
      <c r="AN305" s="119"/>
      <c r="AO305" s="119"/>
      <c r="AP305" s="119"/>
      <c r="AQ305" s="119"/>
      <c r="AR305" s="119"/>
      <c r="AS305" s="119"/>
      <c r="AT305" s="119"/>
      <c r="AU305" s="119"/>
      <c r="AV305" s="119"/>
      <c r="AW305" s="119"/>
      <c r="AX305" s="119"/>
      <c r="AY305" s="119"/>
      <c r="AZ305" s="119"/>
      <c r="BA305" s="119"/>
      <c r="BB305" s="119"/>
      <c r="BD305" s="100">
        <v>885.57326999999998</v>
      </c>
      <c r="BF305" s="120">
        <v>5</v>
      </c>
      <c r="BH305" s="43">
        <v>885701.63</v>
      </c>
      <c r="BI305" s="43">
        <v>0</v>
      </c>
      <c r="BJ305" s="43">
        <v>0</v>
      </c>
      <c r="BL305" s="43" t="s">
        <v>263</v>
      </c>
      <c r="BM305" s="43">
        <v>0</v>
      </c>
      <c r="BN305" s="121" t="s">
        <v>263</v>
      </c>
      <c r="BP305" s="122">
        <v>10</v>
      </c>
      <c r="BQ305" s="38" t="s">
        <v>120</v>
      </c>
      <c r="BR305" s="96">
        <v>50</v>
      </c>
      <c r="BT305" s="43">
        <v>0</v>
      </c>
      <c r="BU305" s="43">
        <v>0</v>
      </c>
      <c r="BW305" s="38"/>
      <c r="BX305" s="48">
        <v>0</v>
      </c>
      <c r="BY305" s="48">
        <v>0</v>
      </c>
      <c r="BZ305" s="48">
        <v>10</v>
      </c>
      <c r="CA305" s="48">
        <v>0</v>
      </c>
      <c r="CB305" s="48">
        <v>0</v>
      </c>
      <c r="CC305" s="48">
        <v>0</v>
      </c>
      <c r="CD305" s="48">
        <v>0</v>
      </c>
      <c r="CE305" s="48">
        <v>0</v>
      </c>
      <c r="CF305" s="48"/>
      <c r="CG305" s="48"/>
      <c r="CH305" s="48"/>
      <c r="CI305" s="48">
        <v>0</v>
      </c>
      <c r="CJ305" s="48">
        <v>0</v>
      </c>
      <c r="CK305" s="48">
        <v>0</v>
      </c>
      <c r="CL305" s="48"/>
      <c r="CM305" s="48">
        <v>10</v>
      </c>
      <c r="CO305" s="123">
        <v>1</v>
      </c>
      <c r="CP305" s="123">
        <v>1</v>
      </c>
      <c r="CQ305" s="123">
        <v>1</v>
      </c>
      <c r="CR305" s="123">
        <v>1</v>
      </c>
      <c r="CS305" s="123">
        <v>1</v>
      </c>
      <c r="CT305" s="123">
        <v>1</v>
      </c>
      <c r="CU305" s="123">
        <v>1</v>
      </c>
      <c r="CV305" s="123">
        <v>1</v>
      </c>
      <c r="CW305" s="123">
        <v>1</v>
      </c>
      <c r="CX305" s="123">
        <v>1</v>
      </c>
      <c r="CZ305" s="2">
        <v>2012</v>
      </c>
      <c r="DA305" s="124">
        <v>41120</v>
      </c>
      <c r="DC305" s="125">
        <v>1</v>
      </c>
      <c r="DD305" s="125">
        <v>0.98</v>
      </c>
      <c r="DE305" s="125">
        <v>0.96</v>
      </c>
      <c r="DF305" s="125">
        <v>0.94</v>
      </c>
      <c r="DG305" s="125">
        <v>0.92</v>
      </c>
      <c r="DH305" s="125">
        <v>0.9</v>
      </c>
      <c r="DI305" s="125">
        <v>0.88</v>
      </c>
      <c r="DJ305" s="125">
        <v>0.86</v>
      </c>
      <c r="DK305" s="125">
        <v>0.84</v>
      </c>
      <c r="DL305" s="125">
        <v>0.82000000000000006</v>
      </c>
      <c r="DM305" s="125">
        <v>0.8</v>
      </c>
      <c r="DN305" s="125">
        <v>0.78</v>
      </c>
      <c r="DO305" s="125">
        <v>0.76</v>
      </c>
      <c r="DP305" s="125">
        <v>0.74</v>
      </c>
      <c r="DQ305" s="125">
        <v>0.72</v>
      </c>
      <c r="DR305" s="125">
        <v>0.7</v>
      </c>
      <c r="DS305" s="125">
        <v>0.67999999999999994</v>
      </c>
      <c r="DT305" s="125">
        <v>0.65999999999999992</v>
      </c>
      <c r="DU305" s="125">
        <v>0.64</v>
      </c>
      <c r="DV305" s="125">
        <v>0.62</v>
      </c>
      <c r="DW305" s="125">
        <v>0.6</v>
      </c>
      <c r="DX305" s="125">
        <v>0.58000000000000007</v>
      </c>
      <c r="DY305" s="125">
        <v>0.56000000000000005</v>
      </c>
      <c r="DZ305" s="125">
        <v>0.54</v>
      </c>
      <c r="EA305" s="125">
        <v>0.52</v>
      </c>
      <c r="EB305" s="125">
        <v>0.5</v>
      </c>
      <c r="EC305" s="125">
        <v>0.48</v>
      </c>
      <c r="ED305" s="125">
        <v>0.45999999999999996</v>
      </c>
      <c r="EE305" s="125">
        <v>0.43999999999999995</v>
      </c>
      <c r="EF305" s="125">
        <v>0.42000000000000004</v>
      </c>
      <c r="EG305" s="125">
        <v>0.4</v>
      </c>
      <c r="EH305" s="125">
        <v>0.38</v>
      </c>
      <c r="EI305" s="125">
        <v>0.36</v>
      </c>
      <c r="EJ305" s="125">
        <v>0.33999999999999997</v>
      </c>
      <c r="EK305" s="125">
        <v>0.31999999999999995</v>
      </c>
      <c r="EL305" s="125">
        <v>0.30000000000000004</v>
      </c>
      <c r="EM305" s="125">
        <v>0.28000000000000003</v>
      </c>
      <c r="EN305" s="125">
        <v>0.26</v>
      </c>
      <c r="EO305" s="125">
        <v>0.24</v>
      </c>
      <c r="ER305" s="126">
        <v>887291.63</v>
      </c>
      <c r="ES305" s="126">
        <v>867987.59739999997</v>
      </c>
      <c r="ET305" s="126">
        <v>850273.56479999993</v>
      </c>
      <c r="EU305" s="126">
        <v>832559.5321999999</v>
      </c>
      <c r="EV305" s="126">
        <v>814845.4996000001</v>
      </c>
      <c r="EW305" s="126">
        <v>797131.46700000006</v>
      </c>
      <c r="EX305" s="126">
        <v>779417.43440000003</v>
      </c>
      <c r="EY305" s="126">
        <v>761703.40179999999</v>
      </c>
      <c r="EZ305" s="126">
        <v>743989.36919999996</v>
      </c>
      <c r="FA305" s="126">
        <v>726275.33660000004</v>
      </c>
      <c r="FB305" s="126">
        <v>708561.304</v>
      </c>
      <c r="FC305" s="126">
        <v>690847.27140000009</v>
      </c>
      <c r="FD305" s="126">
        <v>673133.23880000005</v>
      </c>
      <c r="FE305" s="126">
        <v>655419.20620000002</v>
      </c>
      <c r="FF305" s="126">
        <v>637705.17359999998</v>
      </c>
      <c r="FG305" s="126">
        <v>619991.14099999995</v>
      </c>
      <c r="FH305" s="126">
        <v>602277.10839999991</v>
      </c>
      <c r="FI305" s="126">
        <v>584563.07579999988</v>
      </c>
      <c r="FJ305" s="126">
        <v>566849.04320000007</v>
      </c>
      <c r="FK305" s="126">
        <v>549135.01060000004</v>
      </c>
      <c r="FL305" s="126">
        <v>531420.978</v>
      </c>
      <c r="FM305" s="126">
        <v>513706.94540000008</v>
      </c>
      <c r="FN305" s="126">
        <v>495992.91280000005</v>
      </c>
      <c r="FO305" s="126">
        <v>478278.88020000001</v>
      </c>
      <c r="FP305" s="126">
        <v>460564.84760000004</v>
      </c>
      <c r="FQ305" s="126">
        <v>442850.815</v>
      </c>
      <c r="FR305" s="126">
        <v>425136.78239999997</v>
      </c>
      <c r="FS305" s="126">
        <v>407422.74979999999</v>
      </c>
      <c r="FT305" s="126">
        <v>389708.71719999996</v>
      </c>
      <c r="FU305" s="126">
        <v>371994.68460000004</v>
      </c>
      <c r="FV305" s="126">
        <v>354280.652</v>
      </c>
      <c r="FW305" s="126">
        <v>336566.61940000003</v>
      </c>
      <c r="FX305" s="126">
        <v>318852.58679999999</v>
      </c>
      <c r="FY305" s="126">
        <v>301138.55419999996</v>
      </c>
      <c r="FZ305" s="126">
        <v>283424.52159999998</v>
      </c>
      <c r="GA305" s="126">
        <v>265710.48900000006</v>
      </c>
      <c r="GB305" s="126">
        <v>247996.45640000002</v>
      </c>
      <c r="GC305" s="126">
        <v>230282.42380000002</v>
      </c>
      <c r="GD305" s="126">
        <v>212568.39119999998</v>
      </c>
    </row>
    <row r="306" spans="3:186">
      <c r="C306" s="120"/>
      <c r="E306" s="118" t="s">
        <v>1050</v>
      </c>
      <c r="F306" s="118" t="s">
        <v>1051</v>
      </c>
      <c r="G306" s="118" t="s">
        <v>1095</v>
      </c>
      <c r="H306" s="118" t="s">
        <v>1096</v>
      </c>
      <c r="I306" s="118" t="s">
        <v>1097</v>
      </c>
      <c r="J306" s="118">
        <v>183</v>
      </c>
      <c r="K306" s="118" t="s">
        <v>260</v>
      </c>
      <c r="L306" s="118" t="s">
        <v>260</v>
      </c>
      <c r="M306" s="118" t="s">
        <v>290</v>
      </c>
      <c r="N306" s="118" t="s">
        <v>262</v>
      </c>
      <c r="O306" s="119">
        <v>1097.13832</v>
      </c>
      <c r="P306" s="119">
        <v>210.80283588259601</v>
      </c>
      <c r="Q306" s="119">
        <v>0</v>
      </c>
      <c r="R306" s="119">
        <v>0</v>
      </c>
      <c r="S306" s="119">
        <v>0</v>
      </c>
      <c r="T306" s="119">
        <v>0</v>
      </c>
      <c r="U306" s="119">
        <v>0</v>
      </c>
      <c r="V306" s="119">
        <v>0</v>
      </c>
      <c r="W306" s="119">
        <v>0</v>
      </c>
      <c r="X306" s="119">
        <v>0</v>
      </c>
      <c r="Y306" s="119">
        <v>0</v>
      </c>
      <c r="Z306" s="119"/>
      <c r="AA306" s="119"/>
      <c r="AB306" s="119"/>
      <c r="AC306" s="119"/>
      <c r="AD306" s="119"/>
      <c r="AE306" s="119"/>
      <c r="AF306" s="119"/>
      <c r="AG306" s="119"/>
      <c r="AH306" s="119"/>
      <c r="AI306" s="119"/>
      <c r="AJ306" s="119"/>
      <c r="AK306" s="119"/>
      <c r="AL306" s="119"/>
      <c r="AM306" s="119"/>
      <c r="AN306" s="119"/>
      <c r="AO306" s="119"/>
      <c r="AP306" s="119"/>
      <c r="AQ306" s="119"/>
      <c r="AR306" s="119"/>
      <c r="AS306" s="119"/>
      <c r="AT306" s="119"/>
      <c r="AU306" s="119"/>
      <c r="AV306" s="119"/>
      <c r="AW306" s="119"/>
      <c r="AX306" s="119"/>
      <c r="AY306" s="119"/>
      <c r="AZ306" s="119"/>
      <c r="BA306" s="119"/>
      <c r="BB306" s="119"/>
      <c r="BD306" s="100">
        <v>1307.9411558825959</v>
      </c>
      <c r="BF306" s="120">
        <v>5</v>
      </c>
      <c r="BH306" s="43">
        <v>1057405.97</v>
      </c>
      <c r="BI306" s="43">
        <v>0</v>
      </c>
      <c r="BJ306" s="43">
        <v>0</v>
      </c>
      <c r="BL306" s="43" t="s">
        <v>263</v>
      </c>
      <c r="BM306" s="43">
        <v>0</v>
      </c>
      <c r="BN306" s="121" t="s">
        <v>263</v>
      </c>
      <c r="BP306" s="122">
        <v>10</v>
      </c>
      <c r="BQ306" s="38" t="s">
        <v>120</v>
      </c>
      <c r="BR306" s="96">
        <v>50</v>
      </c>
      <c r="BT306" s="43">
        <v>0</v>
      </c>
      <c r="BU306" s="43">
        <v>0</v>
      </c>
      <c r="BW306" s="38"/>
      <c r="BX306" s="48">
        <v>0</v>
      </c>
      <c r="BY306" s="48">
        <v>0</v>
      </c>
      <c r="BZ306" s="48">
        <v>10</v>
      </c>
      <c r="CA306" s="48">
        <v>0</v>
      </c>
      <c r="CB306" s="48">
        <v>0</v>
      </c>
      <c r="CC306" s="48">
        <v>0</v>
      </c>
      <c r="CD306" s="48">
        <v>0</v>
      </c>
      <c r="CE306" s="48">
        <v>0</v>
      </c>
      <c r="CF306" s="48"/>
      <c r="CG306" s="48"/>
      <c r="CH306" s="48"/>
      <c r="CI306" s="48">
        <v>0</v>
      </c>
      <c r="CJ306" s="48">
        <v>0</v>
      </c>
      <c r="CK306" s="48">
        <v>0</v>
      </c>
      <c r="CL306" s="48"/>
      <c r="CM306" s="48">
        <v>10</v>
      </c>
      <c r="CO306" s="123">
        <v>1</v>
      </c>
      <c r="CP306" s="123">
        <v>1</v>
      </c>
      <c r="CQ306" s="123">
        <v>1</v>
      </c>
      <c r="CR306" s="123">
        <v>1</v>
      </c>
      <c r="CS306" s="123">
        <v>1</v>
      </c>
      <c r="CT306" s="123">
        <v>1</v>
      </c>
      <c r="CU306" s="123">
        <v>1</v>
      </c>
      <c r="CV306" s="123">
        <v>1</v>
      </c>
      <c r="CW306" s="123">
        <v>1</v>
      </c>
      <c r="CX306" s="123">
        <v>1</v>
      </c>
      <c r="CZ306" s="2">
        <v>2012</v>
      </c>
      <c r="DA306" s="124">
        <v>41120</v>
      </c>
      <c r="DC306" s="125">
        <v>1</v>
      </c>
      <c r="DD306" s="125">
        <v>0.98</v>
      </c>
      <c r="DE306" s="125">
        <v>0.96</v>
      </c>
      <c r="DF306" s="125">
        <v>0.94</v>
      </c>
      <c r="DG306" s="125">
        <v>0.92</v>
      </c>
      <c r="DH306" s="125">
        <v>0.9</v>
      </c>
      <c r="DI306" s="125">
        <v>0.88</v>
      </c>
      <c r="DJ306" s="125">
        <v>0.86</v>
      </c>
      <c r="DK306" s="125">
        <v>0.84</v>
      </c>
      <c r="DL306" s="125">
        <v>0.82000000000000006</v>
      </c>
      <c r="DM306" s="125">
        <v>0.8</v>
      </c>
      <c r="DN306" s="125">
        <v>0.78</v>
      </c>
      <c r="DO306" s="125">
        <v>0.76</v>
      </c>
      <c r="DP306" s="125">
        <v>0.74</v>
      </c>
      <c r="DQ306" s="125">
        <v>0.72</v>
      </c>
      <c r="DR306" s="125">
        <v>0.7</v>
      </c>
      <c r="DS306" s="125">
        <v>0.67999999999999994</v>
      </c>
      <c r="DT306" s="125">
        <v>0.65999999999999992</v>
      </c>
      <c r="DU306" s="125">
        <v>0.64</v>
      </c>
      <c r="DV306" s="125">
        <v>0.62</v>
      </c>
      <c r="DW306" s="125">
        <v>0.6</v>
      </c>
      <c r="DX306" s="125">
        <v>0.58000000000000007</v>
      </c>
      <c r="DY306" s="125">
        <v>0.56000000000000005</v>
      </c>
      <c r="DZ306" s="125">
        <v>0.54</v>
      </c>
      <c r="EA306" s="125">
        <v>0.52</v>
      </c>
      <c r="EB306" s="125">
        <v>0.5</v>
      </c>
      <c r="EC306" s="125">
        <v>0.48</v>
      </c>
      <c r="ED306" s="125">
        <v>0.45999999999999996</v>
      </c>
      <c r="EE306" s="125">
        <v>0.43999999999999995</v>
      </c>
      <c r="EF306" s="125">
        <v>0.42000000000000004</v>
      </c>
      <c r="EG306" s="125">
        <v>0.4</v>
      </c>
      <c r="EH306" s="125">
        <v>0.38</v>
      </c>
      <c r="EI306" s="125">
        <v>0.36</v>
      </c>
      <c r="EJ306" s="125">
        <v>0.33999999999999997</v>
      </c>
      <c r="EK306" s="125">
        <v>0.31999999999999995</v>
      </c>
      <c r="EL306" s="125">
        <v>0.30000000000000004</v>
      </c>
      <c r="EM306" s="125">
        <v>0.28000000000000003</v>
      </c>
      <c r="EN306" s="125">
        <v>0.26</v>
      </c>
      <c r="EO306" s="125">
        <v>0.24</v>
      </c>
      <c r="ER306" s="126">
        <v>1268208.8058825959</v>
      </c>
      <c r="ES306" s="126">
        <v>1036257.8506</v>
      </c>
      <c r="ET306" s="126">
        <v>1015109.7311999999</v>
      </c>
      <c r="EU306" s="126">
        <v>993961.61179999996</v>
      </c>
      <c r="EV306" s="126">
        <v>972813.49239999999</v>
      </c>
      <c r="EW306" s="126">
        <v>951665.37300000002</v>
      </c>
      <c r="EX306" s="126">
        <v>930517.25359999994</v>
      </c>
      <c r="EY306" s="126">
        <v>909369.13419999997</v>
      </c>
      <c r="EZ306" s="126">
        <v>888221.01479999989</v>
      </c>
      <c r="FA306" s="126">
        <v>867072.89540000004</v>
      </c>
      <c r="FB306" s="126">
        <v>845924.77600000007</v>
      </c>
      <c r="FC306" s="126">
        <v>824776.65659999999</v>
      </c>
      <c r="FD306" s="126">
        <v>803628.53720000002</v>
      </c>
      <c r="FE306" s="126">
        <v>782480.41779999994</v>
      </c>
      <c r="FF306" s="126">
        <v>761332.29839999997</v>
      </c>
      <c r="FG306" s="126">
        <v>740184.17899999989</v>
      </c>
      <c r="FH306" s="126">
        <v>719036.05959999992</v>
      </c>
      <c r="FI306" s="126">
        <v>697887.94019999995</v>
      </c>
      <c r="FJ306" s="126">
        <v>676739.82079999999</v>
      </c>
      <c r="FK306" s="126">
        <v>655591.70140000002</v>
      </c>
      <c r="FL306" s="126">
        <v>634443.58199999994</v>
      </c>
      <c r="FM306" s="126">
        <v>613295.46260000009</v>
      </c>
      <c r="FN306" s="126">
        <v>592147.3432</v>
      </c>
      <c r="FO306" s="126">
        <v>570999.22380000004</v>
      </c>
      <c r="FP306" s="126">
        <v>549851.10439999995</v>
      </c>
      <c r="FQ306" s="126">
        <v>528702.98499999999</v>
      </c>
      <c r="FR306" s="126">
        <v>507554.86559999996</v>
      </c>
      <c r="FS306" s="126">
        <v>486406.74619999994</v>
      </c>
      <c r="FT306" s="126">
        <v>465258.62679999991</v>
      </c>
      <c r="FU306" s="126">
        <v>444110.5074</v>
      </c>
      <c r="FV306" s="126">
        <v>422962.38800000004</v>
      </c>
      <c r="FW306" s="126">
        <v>401814.26860000001</v>
      </c>
      <c r="FX306" s="126">
        <v>380666.14919999999</v>
      </c>
      <c r="FY306" s="126">
        <v>359518.02979999996</v>
      </c>
      <c r="FZ306" s="126">
        <v>338369.91039999994</v>
      </c>
      <c r="GA306" s="126">
        <v>317221.79100000003</v>
      </c>
      <c r="GB306" s="126">
        <v>296073.6716</v>
      </c>
      <c r="GC306" s="126">
        <v>274925.55219999998</v>
      </c>
      <c r="GD306" s="126">
        <v>253777.43279999998</v>
      </c>
    </row>
    <row r="307" spans="3:186">
      <c r="C307" s="120"/>
      <c r="E307" s="118" t="s">
        <v>1098</v>
      </c>
      <c r="F307" s="118" t="s">
        <v>1099</v>
      </c>
      <c r="G307" s="118" t="s">
        <v>1100</v>
      </c>
      <c r="H307" s="118" t="s">
        <v>1101</v>
      </c>
      <c r="I307" s="118" t="s">
        <v>1102</v>
      </c>
      <c r="J307" s="118">
        <v>135</v>
      </c>
      <c r="K307" s="118" t="s">
        <v>260</v>
      </c>
      <c r="L307" s="118" t="s">
        <v>260</v>
      </c>
      <c r="M307" s="118" t="s">
        <v>290</v>
      </c>
      <c r="N307" s="118" t="s">
        <v>262</v>
      </c>
      <c r="O307" s="119">
        <v>789.95834000000002</v>
      </c>
      <c r="P307" s="119">
        <v>28.094630012401801</v>
      </c>
      <c r="Q307" s="119">
        <v>0</v>
      </c>
      <c r="R307" s="119">
        <v>0</v>
      </c>
      <c r="S307" s="119">
        <v>0</v>
      </c>
      <c r="T307" s="119">
        <v>0</v>
      </c>
      <c r="U307" s="119">
        <v>0</v>
      </c>
      <c r="V307" s="119">
        <v>0</v>
      </c>
      <c r="W307" s="119">
        <v>0</v>
      </c>
      <c r="X307" s="119">
        <v>0</v>
      </c>
      <c r="Y307" s="119">
        <v>0</v>
      </c>
      <c r="Z307" s="119"/>
      <c r="AA307" s="119"/>
      <c r="AB307" s="119"/>
      <c r="AC307" s="119"/>
      <c r="AD307" s="119"/>
      <c r="AE307" s="119"/>
      <c r="AF307" s="119"/>
      <c r="AG307" s="119"/>
      <c r="AH307" s="119"/>
      <c r="AI307" s="119"/>
      <c r="AJ307" s="119"/>
      <c r="AK307" s="119"/>
      <c r="AL307" s="119"/>
      <c r="AM307" s="119"/>
      <c r="AN307" s="119"/>
      <c r="AO307" s="119"/>
      <c r="AP307" s="119"/>
      <c r="AQ307" s="119"/>
      <c r="AR307" s="119"/>
      <c r="AS307" s="119"/>
      <c r="AT307" s="119"/>
      <c r="AU307" s="119"/>
      <c r="AV307" s="119"/>
      <c r="AW307" s="119"/>
      <c r="AX307" s="119"/>
      <c r="AY307" s="119"/>
      <c r="AZ307" s="119"/>
      <c r="BA307" s="119"/>
      <c r="BB307" s="119"/>
      <c r="BD307" s="100">
        <v>818.05297001240183</v>
      </c>
      <c r="BF307" s="120">
        <v>5</v>
      </c>
      <c r="BH307" s="43">
        <v>0</v>
      </c>
      <c r="BI307" s="43">
        <v>824796.81</v>
      </c>
      <c r="BJ307" s="43">
        <v>1</v>
      </c>
      <c r="BL307" s="43">
        <v>4711</v>
      </c>
      <c r="BM307" s="43">
        <v>50</v>
      </c>
      <c r="BN307" s="121">
        <v>40513</v>
      </c>
      <c r="BP307" s="122">
        <v>10</v>
      </c>
      <c r="BQ307" s="38" t="s">
        <v>120</v>
      </c>
      <c r="BR307" s="96">
        <v>50</v>
      </c>
      <c r="BT307" s="43">
        <v>0</v>
      </c>
      <c r="BU307" s="43">
        <v>0</v>
      </c>
      <c r="BW307" s="38"/>
      <c r="BX307" s="48">
        <v>0</v>
      </c>
      <c r="BY307" s="48">
        <v>0</v>
      </c>
      <c r="BZ307" s="48">
        <v>10</v>
      </c>
      <c r="CA307" s="48">
        <v>0</v>
      </c>
      <c r="CB307" s="48">
        <v>0</v>
      </c>
      <c r="CC307" s="48">
        <v>0</v>
      </c>
      <c r="CD307" s="48">
        <v>0</v>
      </c>
      <c r="CE307" s="48">
        <v>0</v>
      </c>
      <c r="CF307" s="48"/>
      <c r="CG307" s="48"/>
      <c r="CH307" s="48"/>
      <c r="CI307" s="48">
        <v>0</v>
      </c>
      <c r="CJ307" s="48">
        <v>0</v>
      </c>
      <c r="CK307" s="48">
        <v>0</v>
      </c>
      <c r="CL307" s="48"/>
      <c r="CM307" s="48">
        <v>10</v>
      </c>
      <c r="CO307" s="123">
        <v>1</v>
      </c>
      <c r="CP307" s="123">
        <v>1</v>
      </c>
      <c r="CQ307" s="123">
        <v>1</v>
      </c>
      <c r="CR307" s="123">
        <v>1</v>
      </c>
      <c r="CS307" s="123">
        <v>1</v>
      </c>
      <c r="CT307" s="123">
        <v>1</v>
      </c>
      <c r="CU307" s="123">
        <v>1</v>
      </c>
      <c r="CV307" s="123">
        <v>1</v>
      </c>
      <c r="CW307" s="123">
        <v>1</v>
      </c>
      <c r="CX307" s="123">
        <v>1</v>
      </c>
      <c r="CZ307" s="2">
        <v>2012</v>
      </c>
      <c r="DA307" s="124">
        <v>40513</v>
      </c>
      <c r="DC307" s="125">
        <v>0.96683333333333332</v>
      </c>
      <c r="DD307" s="125">
        <v>0.9468333333333333</v>
      </c>
      <c r="DE307" s="125">
        <v>0.9268333333333334</v>
      </c>
      <c r="DF307" s="125">
        <v>0.90683333333333338</v>
      </c>
      <c r="DG307" s="125">
        <v>0.88683333333333336</v>
      </c>
      <c r="DH307" s="125">
        <v>0.86683333333333334</v>
      </c>
      <c r="DI307" s="125">
        <v>0.84683333333333333</v>
      </c>
      <c r="DJ307" s="125">
        <v>0.82683333333333331</v>
      </c>
      <c r="DK307" s="125">
        <v>0.80683333333333329</v>
      </c>
      <c r="DL307" s="125">
        <v>0.78683333333333327</v>
      </c>
      <c r="DM307" s="125">
        <v>0.76683333333333326</v>
      </c>
      <c r="DN307" s="125">
        <v>0.74683333333333335</v>
      </c>
      <c r="DO307" s="125">
        <v>0.72683333333333333</v>
      </c>
      <c r="DP307" s="125">
        <v>0.70683333333333331</v>
      </c>
      <c r="DQ307" s="125">
        <v>0.68683333333333341</v>
      </c>
      <c r="DR307" s="125">
        <v>0.66683333333333339</v>
      </c>
      <c r="DS307" s="125">
        <v>0.64683333333333337</v>
      </c>
      <c r="DT307" s="125">
        <v>0.62683333333333335</v>
      </c>
      <c r="DU307" s="125">
        <v>0.60683333333333334</v>
      </c>
      <c r="DV307" s="125">
        <v>0.58683333333333332</v>
      </c>
      <c r="DW307" s="125">
        <v>0.5668333333333333</v>
      </c>
      <c r="DX307" s="125">
        <v>0.54683333333333339</v>
      </c>
      <c r="DY307" s="125">
        <v>0.52683333333333338</v>
      </c>
      <c r="DZ307" s="125">
        <v>0.50683333333333336</v>
      </c>
      <c r="EA307" s="125">
        <v>0.48683333333333334</v>
      </c>
      <c r="EB307" s="125">
        <v>0.46683333333333332</v>
      </c>
      <c r="EC307" s="125">
        <v>0.44683333333333342</v>
      </c>
      <c r="ED307" s="125">
        <v>0.4268333333333334</v>
      </c>
      <c r="EE307" s="125">
        <v>0.40666666666666662</v>
      </c>
      <c r="EF307" s="125">
        <v>0.38683333333333336</v>
      </c>
      <c r="EG307" s="125">
        <v>0.36683333333333334</v>
      </c>
      <c r="EH307" s="125">
        <v>0.34683333333333333</v>
      </c>
      <c r="EI307" s="125">
        <v>0.32666666666666666</v>
      </c>
      <c r="EJ307" s="125">
        <v>0.3068333333333334</v>
      </c>
      <c r="EK307" s="125">
        <v>0.28683333333333338</v>
      </c>
      <c r="EL307" s="125">
        <v>0.26683333333333337</v>
      </c>
      <c r="EM307" s="125">
        <v>0.2466666666666667</v>
      </c>
      <c r="EN307" s="125">
        <v>0.22683333333333333</v>
      </c>
      <c r="EO307" s="125">
        <v>0.20683333333333342</v>
      </c>
      <c r="ER307" s="126">
        <v>27162.824783657143</v>
      </c>
      <c r="ES307" s="126">
        <v>0</v>
      </c>
      <c r="ET307" s="126">
        <v>0</v>
      </c>
      <c r="EU307" s="126">
        <v>0</v>
      </c>
      <c r="EV307" s="126">
        <v>0</v>
      </c>
      <c r="EW307" s="126">
        <v>0</v>
      </c>
      <c r="EX307" s="126">
        <v>0</v>
      </c>
      <c r="EY307" s="126">
        <v>0</v>
      </c>
      <c r="EZ307" s="126">
        <v>0</v>
      </c>
      <c r="FA307" s="126">
        <v>0</v>
      </c>
      <c r="FB307" s="126">
        <v>0</v>
      </c>
      <c r="FC307" s="126">
        <v>0</v>
      </c>
      <c r="FD307" s="126">
        <v>0</v>
      </c>
      <c r="FE307" s="126">
        <v>0</v>
      </c>
      <c r="FF307" s="126">
        <v>0</v>
      </c>
      <c r="FG307" s="126">
        <v>0</v>
      </c>
      <c r="FH307" s="126">
        <v>0</v>
      </c>
      <c r="FI307" s="126">
        <v>0</v>
      </c>
      <c r="FJ307" s="126">
        <v>0</v>
      </c>
      <c r="FK307" s="126">
        <v>0</v>
      </c>
      <c r="FL307" s="126">
        <v>0</v>
      </c>
      <c r="FM307" s="126">
        <v>0</v>
      </c>
      <c r="FN307" s="126">
        <v>0</v>
      </c>
      <c r="FO307" s="126">
        <v>0</v>
      </c>
      <c r="FP307" s="126">
        <v>0</v>
      </c>
      <c r="FQ307" s="126">
        <v>0</v>
      </c>
      <c r="FR307" s="126">
        <v>0</v>
      </c>
      <c r="FS307" s="126">
        <v>0</v>
      </c>
      <c r="FT307" s="126">
        <v>0</v>
      </c>
      <c r="FU307" s="126">
        <v>0</v>
      </c>
      <c r="FV307" s="126">
        <v>0</v>
      </c>
      <c r="FW307" s="126">
        <v>0</v>
      </c>
      <c r="FX307" s="126">
        <v>0</v>
      </c>
      <c r="FY307" s="126">
        <v>0</v>
      </c>
      <c r="FZ307" s="126">
        <v>0</v>
      </c>
      <c r="GA307" s="126">
        <v>0</v>
      </c>
      <c r="GB307" s="126">
        <v>0</v>
      </c>
      <c r="GC307" s="126">
        <v>0</v>
      </c>
      <c r="GD307" s="126">
        <v>0</v>
      </c>
    </row>
    <row r="308" spans="3:186">
      <c r="C308" s="120"/>
      <c r="E308" s="118" t="s">
        <v>1098</v>
      </c>
      <c r="F308" s="118" t="s">
        <v>1099</v>
      </c>
      <c r="G308" s="118" t="s">
        <v>1103</v>
      </c>
      <c r="H308" s="118" t="s">
        <v>1104</v>
      </c>
      <c r="I308" s="118" t="s">
        <v>1105</v>
      </c>
      <c r="J308" s="118">
        <v>207</v>
      </c>
      <c r="K308" s="118" t="s">
        <v>488</v>
      </c>
      <c r="L308" s="118" t="s">
        <v>269</v>
      </c>
      <c r="M308" s="118" t="s">
        <v>290</v>
      </c>
      <c r="N308" s="118" t="s">
        <v>262</v>
      </c>
      <c r="O308" s="119">
        <v>254.84</v>
      </c>
      <c r="P308" s="119">
        <v>3498.8942729640298</v>
      </c>
      <c r="Q308" s="119">
        <v>919.17596632458697</v>
      </c>
      <c r="R308" s="119">
        <v>0</v>
      </c>
      <c r="S308" s="119">
        <v>0</v>
      </c>
      <c r="T308" s="119">
        <v>0</v>
      </c>
      <c r="U308" s="119">
        <v>0</v>
      </c>
      <c r="V308" s="119">
        <v>0</v>
      </c>
      <c r="W308" s="119">
        <v>0</v>
      </c>
      <c r="X308" s="119">
        <v>0</v>
      </c>
      <c r="Y308" s="119">
        <v>0</v>
      </c>
      <c r="Z308" s="119"/>
      <c r="AA308" s="119"/>
      <c r="AB308" s="119"/>
      <c r="AC308" s="119"/>
      <c r="AD308" s="119"/>
      <c r="AE308" s="119"/>
      <c r="AF308" s="119"/>
      <c r="AG308" s="119"/>
      <c r="AH308" s="119"/>
      <c r="AI308" s="119"/>
      <c r="AJ308" s="119"/>
      <c r="AK308" s="119"/>
      <c r="AL308" s="119"/>
      <c r="AM308" s="119"/>
      <c r="AN308" s="119"/>
      <c r="AO308" s="119"/>
      <c r="AP308" s="119"/>
      <c r="AQ308" s="119"/>
      <c r="AR308" s="119"/>
      <c r="AS308" s="119"/>
      <c r="AT308" s="119"/>
      <c r="AU308" s="119"/>
      <c r="AV308" s="119"/>
      <c r="AW308" s="119"/>
      <c r="AX308" s="119"/>
      <c r="AY308" s="119"/>
      <c r="AZ308" s="119"/>
      <c r="BA308" s="119"/>
      <c r="BB308" s="119"/>
      <c r="BD308" s="100">
        <v>4672.910239288617</v>
      </c>
      <c r="BF308" s="120">
        <v>5</v>
      </c>
      <c r="BH308" s="43">
        <v>4585978.58</v>
      </c>
      <c r="BI308" s="43">
        <v>0</v>
      </c>
      <c r="BJ308" s="43">
        <v>0</v>
      </c>
      <c r="BL308" s="43" t="s">
        <v>263</v>
      </c>
      <c r="BM308" s="43">
        <v>0</v>
      </c>
      <c r="BN308" s="121" t="s">
        <v>263</v>
      </c>
      <c r="BP308" s="122">
        <v>10</v>
      </c>
      <c r="BQ308" s="38" t="s">
        <v>120</v>
      </c>
      <c r="BR308" s="96">
        <v>50</v>
      </c>
      <c r="BT308" s="43">
        <v>0</v>
      </c>
      <c r="BU308" s="43">
        <v>0</v>
      </c>
      <c r="BW308" s="38"/>
      <c r="BX308" s="48">
        <v>0</v>
      </c>
      <c r="BY308" s="48">
        <v>0</v>
      </c>
      <c r="BZ308" s="48">
        <v>10</v>
      </c>
      <c r="CA308" s="48">
        <v>0</v>
      </c>
      <c r="CB308" s="48">
        <v>0</v>
      </c>
      <c r="CC308" s="48">
        <v>0</v>
      </c>
      <c r="CD308" s="48">
        <v>0</v>
      </c>
      <c r="CE308" s="48">
        <v>0</v>
      </c>
      <c r="CF308" s="48"/>
      <c r="CG308" s="48"/>
      <c r="CH308" s="48"/>
      <c r="CI308" s="48">
        <v>0</v>
      </c>
      <c r="CJ308" s="48">
        <v>0</v>
      </c>
      <c r="CK308" s="48">
        <v>0</v>
      </c>
      <c r="CL308" s="48"/>
      <c r="CM308" s="48">
        <v>10</v>
      </c>
      <c r="CO308" s="123">
        <v>0.80329689224577994</v>
      </c>
      <c r="CP308" s="123">
        <v>1</v>
      </c>
      <c r="CQ308" s="123">
        <v>1</v>
      </c>
      <c r="CR308" s="123">
        <v>1</v>
      </c>
      <c r="CS308" s="123">
        <v>1</v>
      </c>
      <c r="CT308" s="123">
        <v>1</v>
      </c>
      <c r="CU308" s="123">
        <v>1</v>
      </c>
      <c r="CV308" s="123">
        <v>1</v>
      </c>
      <c r="CW308" s="123">
        <v>1</v>
      </c>
      <c r="CX308" s="123">
        <v>1</v>
      </c>
      <c r="CZ308" s="2">
        <v>2013</v>
      </c>
      <c r="DA308" s="124">
        <v>41485</v>
      </c>
      <c r="DC308" s="125">
        <v>1</v>
      </c>
      <c r="DD308" s="125">
        <v>1</v>
      </c>
      <c r="DE308" s="125">
        <v>0.98</v>
      </c>
      <c r="DF308" s="125">
        <v>0.96</v>
      </c>
      <c r="DG308" s="125">
        <v>0.94</v>
      </c>
      <c r="DH308" s="125">
        <v>0.92</v>
      </c>
      <c r="DI308" s="125">
        <v>0.9</v>
      </c>
      <c r="DJ308" s="125">
        <v>0.88</v>
      </c>
      <c r="DK308" s="125">
        <v>0.86</v>
      </c>
      <c r="DL308" s="125">
        <v>0.84</v>
      </c>
      <c r="DM308" s="125">
        <v>0.82000000000000006</v>
      </c>
      <c r="DN308" s="125">
        <v>0.8</v>
      </c>
      <c r="DO308" s="125">
        <v>0.78</v>
      </c>
      <c r="DP308" s="125">
        <v>0.76</v>
      </c>
      <c r="DQ308" s="125">
        <v>0.74</v>
      </c>
      <c r="DR308" s="125">
        <v>0.72</v>
      </c>
      <c r="DS308" s="125">
        <v>0.7</v>
      </c>
      <c r="DT308" s="125">
        <v>0.67999999999999994</v>
      </c>
      <c r="DU308" s="125">
        <v>0.65999999999999992</v>
      </c>
      <c r="DV308" s="125">
        <v>0.64</v>
      </c>
      <c r="DW308" s="125">
        <v>0.62</v>
      </c>
      <c r="DX308" s="125">
        <v>0.6</v>
      </c>
      <c r="DY308" s="125">
        <v>0.58000000000000007</v>
      </c>
      <c r="DZ308" s="125">
        <v>0.56000000000000005</v>
      </c>
      <c r="EA308" s="125">
        <v>0.54</v>
      </c>
      <c r="EB308" s="125">
        <v>0.52</v>
      </c>
      <c r="EC308" s="125">
        <v>0.5</v>
      </c>
      <c r="ED308" s="125">
        <v>0.48</v>
      </c>
      <c r="EE308" s="125">
        <v>0.45999999999999996</v>
      </c>
      <c r="EF308" s="125">
        <v>0.43999999999999995</v>
      </c>
      <c r="EG308" s="125">
        <v>0.42000000000000004</v>
      </c>
      <c r="EH308" s="125">
        <v>0.4</v>
      </c>
      <c r="EI308" s="125">
        <v>0.38</v>
      </c>
      <c r="EJ308" s="125">
        <v>0.36</v>
      </c>
      <c r="EK308" s="125">
        <v>0.33999999999999997</v>
      </c>
      <c r="EL308" s="125">
        <v>0.31999999999999995</v>
      </c>
      <c r="EM308" s="125">
        <v>0.30000000000000004</v>
      </c>
      <c r="EN308" s="125">
        <v>0.28000000000000003</v>
      </c>
      <c r="EO308" s="125">
        <v>0.26</v>
      </c>
      <c r="ER308" s="126">
        <v>8084872.8529640306</v>
      </c>
      <c r="ES308" s="126">
        <v>5505154.5463245874</v>
      </c>
      <c r="ET308" s="126">
        <v>5395051.4553980958</v>
      </c>
      <c r="EU308" s="126">
        <v>5284948.3644716041</v>
      </c>
      <c r="EV308" s="126">
        <v>5174845.2735451115</v>
      </c>
      <c r="EW308" s="126">
        <v>5064742.1826186208</v>
      </c>
      <c r="EX308" s="126">
        <v>4954639.0916921292</v>
      </c>
      <c r="EY308" s="126">
        <v>4844536.0007656366</v>
      </c>
      <c r="EZ308" s="126">
        <v>4734432.9098391449</v>
      </c>
      <c r="FA308" s="126">
        <v>4624329.8189126533</v>
      </c>
      <c r="FB308" s="126">
        <v>4514226.7279861616</v>
      </c>
      <c r="FC308" s="126">
        <v>4404123.6370596699</v>
      </c>
      <c r="FD308" s="126">
        <v>4294020.5461331783</v>
      </c>
      <c r="FE308" s="126">
        <v>4183917.4552066866</v>
      </c>
      <c r="FF308" s="126">
        <v>4073814.3642801945</v>
      </c>
      <c r="FG308" s="126">
        <v>3963711.2733537029</v>
      </c>
      <c r="FH308" s="126">
        <v>3853608.1824272107</v>
      </c>
      <c r="FI308" s="126">
        <v>3743505.0915007191</v>
      </c>
      <c r="FJ308" s="126">
        <v>3633402.0005742274</v>
      </c>
      <c r="FK308" s="126">
        <v>3523298.9096477362</v>
      </c>
      <c r="FL308" s="126">
        <v>3413195.8187212441</v>
      </c>
      <c r="FM308" s="126">
        <v>3303092.7277947525</v>
      </c>
      <c r="FN308" s="126">
        <v>3192989.6368682613</v>
      </c>
      <c r="FO308" s="126">
        <v>3082886.5459417691</v>
      </c>
      <c r="FP308" s="126">
        <v>2972783.4550152775</v>
      </c>
      <c r="FQ308" s="126">
        <v>2862680.3640887854</v>
      </c>
      <c r="FR308" s="126">
        <v>2752577.2731622937</v>
      </c>
      <c r="FS308" s="126">
        <v>2642474.1822358021</v>
      </c>
      <c r="FT308" s="126">
        <v>2532371.0913093099</v>
      </c>
      <c r="FU308" s="126">
        <v>2422268.0003828183</v>
      </c>
      <c r="FV308" s="126">
        <v>2312164.9094563271</v>
      </c>
      <c r="FW308" s="126">
        <v>2202061.818529835</v>
      </c>
      <c r="FX308" s="126">
        <v>2091958.7276033433</v>
      </c>
      <c r="FY308" s="126">
        <v>1981855.6366768514</v>
      </c>
      <c r="FZ308" s="126">
        <v>1871752.5457503595</v>
      </c>
      <c r="GA308" s="126">
        <v>1761649.4548238677</v>
      </c>
      <c r="GB308" s="126">
        <v>1651546.3638973765</v>
      </c>
      <c r="GC308" s="126">
        <v>1541443.2729708846</v>
      </c>
      <c r="GD308" s="126">
        <v>1431340.1820443927</v>
      </c>
    </row>
    <row r="309" spans="3:186">
      <c r="C309" s="120"/>
      <c r="E309" s="118" t="s">
        <v>1098</v>
      </c>
      <c r="F309" s="118" t="s">
        <v>1099</v>
      </c>
      <c r="G309" s="118" t="s">
        <v>1106</v>
      </c>
      <c r="H309" s="118" t="s">
        <v>1107</v>
      </c>
      <c r="I309" s="118" t="s">
        <v>1108</v>
      </c>
      <c r="J309" s="118">
        <v>171</v>
      </c>
      <c r="K309" s="118" t="s">
        <v>269</v>
      </c>
      <c r="L309" s="118" t="s">
        <v>269</v>
      </c>
      <c r="M309" s="118" t="s">
        <v>290</v>
      </c>
      <c r="N309" s="118" t="s">
        <v>262</v>
      </c>
      <c r="O309" s="119">
        <v>139.09</v>
      </c>
      <c r="P309" s="119">
        <v>305.95616489251802</v>
      </c>
      <c r="Q309" s="119">
        <v>291.254512343145</v>
      </c>
      <c r="R309" s="119">
        <v>4701.0982558917904</v>
      </c>
      <c r="S309" s="119">
        <v>1568.1951665666199</v>
      </c>
      <c r="T309" s="119">
        <v>0</v>
      </c>
      <c r="U309" s="119">
        <v>0</v>
      </c>
      <c r="V309" s="119">
        <v>0</v>
      </c>
      <c r="W309" s="119">
        <v>0</v>
      </c>
      <c r="X309" s="119">
        <v>0</v>
      </c>
      <c r="Y309" s="119">
        <v>0</v>
      </c>
      <c r="Z309" s="119"/>
      <c r="AA309" s="119"/>
      <c r="AB309" s="119"/>
      <c r="AC309" s="119"/>
      <c r="AD309" s="119"/>
      <c r="AE309" s="119"/>
      <c r="AF309" s="119"/>
      <c r="AG309" s="119"/>
      <c r="AH309" s="119"/>
      <c r="AI309" s="119"/>
      <c r="AJ309" s="119"/>
      <c r="AK309" s="119"/>
      <c r="AL309" s="119"/>
      <c r="AM309" s="119"/>
      <c r="AN309" s="119"/>
      <c r="AO309" s="119"/>
      <c r="AP309" s="119"/>
      <c r="AQ309" s="119"/>
      <c r="AR309" s="119"/>
      <c r="AS309" s="119"/>
      <c r="AT309" s="119"/>
      <c r="AU309" s="119"/>
      <c r="AV309" s="119"/>
      <c r="AW309" s="119"/>
      <c r="AX309" s="119"/>
      <c r="AY309" s="119"/>
      <c r="AZ309" s="119"/>
      <c r="BA309" s="119"/>
      <c r="BB309" s="119"/>
      <c r="BD309" s="100">
        <v>7005.5940996940735</v>
      </c>
      <c r="BF309" s="120">
        <v>5</v>
      </c>
      <c r="BH309" s="43">
        <v>434857.95</v>
      </c>
      <c r="BI309" s="43">
        <v>0</v>
      </c>
      <c r="BJ309" s="43">
        <v>0</v>
      </c>
      <c r="BL309" s="43" t="s">
        <v>263</v>
      </c>
      <c r="BM309" s="43">
        <v>0</v>
      </c>
      <c r="BN309" s="121" t="s">
        <v>263</v>
      </c>
      <c r="BP309" s="122">
        <v>10</v>
      </c>
      <c r="BQ309" s="38" t="s">
        <v>120</v>
      </c>
      <c r="BR309" s="96">
        <v>50</v>
      </c>
      <c r="BT309" s="43">
        <v>0</v>
      </c>
      <c r="BU309" s="43">
        <v>0</v>
      </c>
      <c r="BW309" s="38"/>
      <c r="BX309" s="48">
        <v>0</v>
      </c>
      <c r="BY309" s="48">
        <v>0</v>
      </c>
      <c r="BZ309" s="48">
        <v>10</v>
      </c>
      <c r="CA309" s="48">
        <v>0</v>
      </c>
      <c r="CB309" s="48">
        <v>0</v>
      </c>
      <c r="CC309" s="48">
        <v>0</v>
      </c>
      <c r="CD309" s="48">
        <v>0</v>
      </c>
      <c r="CE309" s="48">
        <v>0</v>
      </c>
      <c r="CF309" s="48"/>
      <c r="CG309" s="48"/>
      <c r="CH309" s="48"/>
      <c r="CI309" s="48">
        <v>0</v>
      </c>
      <c r="CJ309" s="48">
        <v>0</v>
      </c>
      <c r="CK309" s="48">
        <v>0</v>
      </c>
      <c r="CL309" s="48"/>
      <c r="CM309" s="48">
        <v>10</v>
      </c>
      <c r="CO309" s="123">
        <v>6.352725529901207E-2</v>
      </c>
      <c r="CP309" s="123">
        <v>0.10510181816954203</v>
      </c>
      <c r="CQ309" s="123">
        <v>0.77615100957175043</v>
      </c>
      <c r="CR309" s="123">
        <v>1</v>
      </c>
      <c r="CS309" s="123">
        <v>1</v>
      </c>
      <c r="CT309" s="123">
        <v>1</v>
      </c>
      <c r="CU309" s="123">
        <v>1</v>
      </c>
      <c r="CV309" s="123">
        <v>1</v>
      </c>
      <c r="CW309" s="123">
        <v>1</v>
      </c>
      <c r="CX309" s="123">
        <v>1</v>
      </c>
      <c r="CZ309" s="2">
        <v>2015</v>
      </c>
      <c r="DA309" s="124">
        <v>42215</v>
      </c>
      <c r="DC309" s="125">
        <v>1</v>
      </c>
      <c r="DD309" s="125">
        <v>1</v>
      </c>
      <c r="DE309" s="125">
        <v>1</v>
      </c>
      <c r="DF309" s="125">
        <v>1</v>
      </c>
      <c r="DG309" s="125">
        <v>0.98</v>
      </c>
      <c r="DH309" s="125">
        <v>0.96</v>
      </c>
      <c r="DI309" s="125">
        <v>0.94</v>
      </c>
      <c r="DJ309" s="125">
        <v>0.92</v>
      </c>
      <c r="DK309" s="125">
        <v>0.9</v>
      </c>
      <c r="DL309" s="125">
        <v>0.88</v>
      </c>
      <c r="DM309" s="125">
        <v>0.86</v>
      </c>
      <c r="DN309" s="125">
        <v>0.84</v>
      </c>
      <c r="DO309" s="125">
        <v>0.82000000000000006</v>
      </c>
      <c r="DP309" s="125">
        <v>0.8</v>
      </c>
      <c r="DQ309" s="125">
        <v>0.78</v>
      </c>
      <c r="DR309" s="125">
        <v>0.76</v>
      </c>
      <c r="DS309" s="125">
        <v>0.74</v>
      </c>
      <c r="DT309" s="125">
        <v>0.72</v>
      </c>
      <c r="DU309" s="125">
        <v>0.7</v>
      </c>
      <c r="DV309" s="125">
        <v>0.67999999999999994</v>
      </c>
      <c r="DW309" s="125">
        <v>0.65999999999999992</v>
      </c>
      <c r="DX309" s="125">
        <v>0.64</v>
      </c>
      <c r="DY309" s="125">
        <v>0.62</v>
      </c>
      <c r="DZ309" s="125">
        <v>0.6</v>
      </c>
      <c r="EA309" s="125">
        <v>0.58000000000000007</v>
      </c>
      <c r="EB309" s="125">
        <v>0.56000000000000005</v>
      </c>
      <c r="EC309" s="125">
        <v>0.54</v>
      </c>
      <c r="ED309" s="125">
        <v>0.52</v>
      </c>
      <c r="EE309" s="125">
        <v>0.5</v>
      </c>
      <c r="EF309" s="125">
        <v>0.48</v>
      </c>
      <c r="EG309" s="125">
        <v>0.45999999999999996</v>
      </c>
      <c r="EH309" s="125">
        <v>0.43999999999999995</v>
      </c>
      <c r="EI309" s="125">
        <v>0.42000000000000004</v>
      </c>
      <c r="EJ309" s="125">
        <v>0.4</v>
      </c>
      <c r="EK309" s="125">
        <v>0.38</v>
      </c>
      <c r="EL309" s="125">
        <v>0.36</v>
      </c>
      <c r="EM309" s="125">
        <v>0.33999999999999997</v>
      </c>
      <c r="EN309" s="125">
        <v>0.31999999999999995</v>
      </c>
      <c r="EO309" s="125">
        <v>0.30000000000000004</v>
      </c>
      <c r="ER309" s="126">
        <v>740814.11489251803</v>
      </c>
      <c r="ES309" s="126">
        <v>726112.46234314493</v>
      </c>
      <c r="ET309" s="126">
        <v>5427210.7182349348</v>
      </c>
      <c r="EU309" s="126">
        <v>6995405.8848015554</v>
      </c>
      <c r="EV309" s="126">
        <v>6855497.7671055244</v>
      </c>
      <c r="EW309" s="126">
        <v>6715589.6494094925</v>
      </c>
      <c r="EX309" s="126">
        <v>6575681.5317134615</v>
      </c>
      <c r="EY309" s="126">
        <v>6435773.4140174314</v>
      </c>
      <c r="EZ309" s="126">
        <v>6295865.2963214004</v>
      </c>
      <c r="FA309" s="126">
        <v>6155957.1786253685</v>
      </c>
      <c r="FB309" s="126">
        <v>6016049.0609293375</v>
      </c>
      <c r="FC309" s="126">
        <v>5876140.9432333065</v>
      </c>
      <c r="FD309" s="126">
        <v>5736232.8255372755</v>
      </c>
      <c r="FE309" s="126">
        <v>5596324.7078412445</v>
      </c>
      <c r="FF309" s="126">
        <v>5456416.5901452135</v>
      </c>
      <c r="FG309" s="126">
        <v>5316508.4724491825</v>
      </c>
      <c r="FH309" s="126">
        <v>5176600.3547531506</v>
      </c>
      <c r="FI309" s="126">
        <v>5036692.2370571196</v>
      </c>
      <c r="FJ309" s="126">
        <v>4896784.1193610886</v>
      </c>
      <c r="FK309" s="126">
        <v>4756876.0016650576</v>
      </c>
      <c r="FL309" s="126">
        <v>4616967.8839690257</v>
      </c>
      <c r="FM309" s="126">
        <v>4477059.7662729956</v>
      </c>
      <c r="FN309" s="126">
        <v>4337151.6485769646</v>
      </c>
      <c r="FO309" s="126">
        <v>4197243.5308809327</v>
      </c>
      <c r="FP309" s="126">
        <v>4057335.4131849026</v>
      </c>
      <c r="FQ309" s="126">
        <v>3917427.2954888716</v>
      </c>
      <c r="FR309" s="126">
        <v>3777519.1777928402</v>
      </c>
      <c r="FS309" s="126">
        <v>3637611.0600968092</v>
      </c>
      <c r="FT309" s="126">
        <v>3497702.9424007777</v>
      </c>
      <c r="FU309" s="126">
        <v>3357794.8247047463</v>
      </c>
      <c r="FV309" s="126">
        <v>3217886.7070087153</v>
      </c>
      <c r="FW309" s="126">
        <v>3077978.5893126838</v>
      </c>
      <c r="FX309" s="126">
        <v>2938070.4716166537</v>
      </c>
      <c r="FY309" s="126">
        <v>2798162.3539206223</v>
      </c>
      <c r="FZ309" s="126">
        <v>2658254.2362245913</v>
      </c>
      <c r="GA309" s="126">
        <v>2518346.1185285598</v>
      </c>
      <c r="GB309" s="126">
        <v>2378438.0008325288</v>
      </c>
      <c r="GC309" s="126">
        <v>2238529.8831364973</v>
      </c>
      <c r="GD309" s="126">
        <v>2098621.7654404668</v>
      </c>
    </row>
    <row r="310" spans="3:186">
      <c r="C310" s="120"/>
      <c r="E310" s="118" t="s">
        <v>1098</v>
      </c>
      <c r="F310" s="118" t="s">
        <v>1099</v>
      </c>
      <c r="G310" s="118" t="s">
        <v>1109</v>
      </c>
      <c r="H310" s="118" t="s">
        <v>1110</v>
      </c>
      <c r="I310" s="118" t="s">
        <v>1111</v>
      </c>
      <c r="J310" s="118">
        <v>256</v>
      </c>
      <c r="K310" s="118" t="s">
        <v>260</v>
      </c>
      <c r="L310" s="118" t="s">
        <v>260</v>
      </c>
      <c r="M310" s="118" t="s">
        <v>290</v>
      </c>
      <c r="N310" s="118" t="s">
        <v>262</v>
      </c>
      <c r="O310" s="119">
        <v>103.85</v>
      </c>
      <c r="P310" s="119">
        <v>44.012273666804496</v>
      </c>
      <c r="Q310" s="119">
        <v>0</v>
      </c>
      <c r="R310" s="119">
        <v>0</v>
      </c>
      <c r="S310" s="119">
        <v>0</v>
      </c>
      <c r="T310" s="119">
        <v>0</v>
      </c>
      <c r="U310" s="119">
        <v>0</v>
      </c>
      <c r="V310" s="119">
        <v>0</v>
      </c>
      <c r="W310" s="119">
        <v>0</v>
      </c>
      <c r="X310" s="119">
        <v>0</v>
      </c>
      <c r="Y310" s="119">
        <v>0</v>
      </c>
      <c r="Z310" s="119"/>
      <c r="AA310" s="119"/>
      <c r="AB310" s="119"/>
      <c r="AC310" s="119"/>
      <c r="AD310" s="119"/>
      <c r="AE310" s="119"/>
      <c r="AF310" s="119"/>
      <c r="AG310" s="119"/>
      <c r="AH310" s="119"/>
      <c r="AI310" s="119"/>
      <c r="AJ310" s="119"/>
      <c r="AK310" s="119"/>
      <c r="AL310" s="119"/>
      <c r="AM310" s="119"/>
      <c r="AN310" s="119"/>
      <c r="AO310" s="119"/>
      <c r="AP310" s="119"/>
      <c r="AQ310" s="119"/>
      <c r="AR310" s="119"/>
      <c r="AS310" s="119"/>
      <c r="AT310" s="119"/>
      <c r="AU310" s="119"/>
      <c r="AV310" s="119"/>
      <c r="AW310" s="119"/>
      <c r="AX310" s="119"/>
      <c r="AY310" s="119"/>
      <c r="AZ310" s="119"/>
      <c r="BA310" s="119"/>
      <c r="BB310" s="119"/>
      <c r="BD310" s="100">
        <v>147.8622736668045</v>
      </c>
      <c r="BF310" s="120">
        <v>5</v>
      </c>
      <c r="BH310" s="43">
        <v>150156.24</v>
      </c>
      <c r="BI310" s="43">
        <v>0</v>
      </c>
      <c r="BJ310" s="43">
        <v>0</v>
      </c>
      <c r="BL310" s="43" t="s">
        <v>263</v>
      </c>
      <c r="BM310" s="43">
        <v>0</v>
      </c>
      <c r="BN310" s="121" t="s">
        <v>263</v>
      </c>
      <c r="BP310" s="122">
        <v>10</v>
      </c>
      <c r="BQ310" s="38" t="s">
        <v>120</v>
      </c>
      <c r="BR310" s="96">
        <v>50</v>
      </c>
      <c r="BT310" s="43">
        <v>0</v>
      </c>
      <c r="BU310" s="43">
        <v>0</v>
      </c>
      <c r="BW310" s="38"/>
      <c r="BX310" s="48">
        <v>0</v>
      </c>
      <c r="BY310" s="48">
        <v>0</v>
      </c>
      <c r="BZ310" s="48">
        <v>10</v>
      </c>
      <c r="CA310" s="48">
        <v>0</v>
      </c>
      <c r="CB310" s="48">
        <v>0</v>
      </c>
      <c r="CC310" s="48">
        <v>0</v>
      </c>
      <c r="CD310" s="48">
        <v>0</v>
      </c>
      <c r="CE310" s="48">
        <v>0</v>
      </c>
      <c r="CF310" s="48"/>
      <c r="CG310" s="48"/>
      <c r="CH310" s="48"/>
      <c r="CI310" s="48">
        <v>0</v>
      </c>
      <c r="CJ310" s="48">
        <v>0</v>
      </c>
      <c r="CK310" s="48">
        <v>0</v>
      </c>
      <c r="CL310" s="48"/>
      <c r="CM310" s="48">
        <v>10</v>
      </c>
      <c r="CO310" s="123">
        <v>1</v>
      </c>
      <c r="CP310" s="123">
        <v>1</v>
      </c>
      <c r="CQ310" s="123">
        <v>1</v>
      </c>
      <c r="CR310" s="123">
        <v>1</v>
      </c>
      <c r="CS310" s="123">
        <v>1</v>
      </c>
      <c r="CT310" s="123">
        <v>1</v>
      </c>
      <c r="CU310" s="123">
        <v>1</v>
      </c>
      <c r="CV310" s="123">
        <v>1</v>
      </c>
      <c r="CW310" s="123">
        <v>1</v>
      </c>
      <c r="CX310" s="123">
        <v>1</v>
      </c>
      <c r="CZ310" s="2">
        <v>2012</v>
      </c>
      <c r="DA310" s="124">
        <v>41120</v>
      </c>
      <c r="DC310" s="125">
        <v>1</v>
      </c>
      <c r="DD310" s="125">
        <v>0.98</v>
      </c>
      <c r="DE310" s="125">
        <v>0.96</v>
      </c>
      <c r="DF310" s="125">
        <v>0.94</v>
      </c>
      <c r="DG310" s="125">
        <v>0.92</v>
      </c>
      <c r="DH310" s="125">
        <v>0.9</v>
      </c>
      <c r="DI310" s="125">
        <v>0.88</v>
      </c>
      <c r="DJ310" s="125">
        <v>0.86</v>
      </c>
      <c r="DK310" s="125">
        <v>0.84</v>
      </c>
      <c r="DL310" s="125">
        <v>0.82000000000000006</v>
      </c>
      <c r="DM310" s="125">
        <v>0.8</v>
      </c>
      <c r="DN310" s="125">
        <v>0.78</v>
      </c>
      <c r="DO310" s="125">
        <v>0.76</v>
      </c>
      <c r="DP310" s="125">
        <v>0.74</v>
      </c>
      <c r="DQ310" s="125">
        <v>0.72</v>
      </c>
      <c r="DR310" s="125">
        <v>0.7</v>
      </c>
      <c r="DS310" s="125">
        <v>0.67999999999999994</v>
      </c>
      <c r="DT310" s="125">
        <v>0.65999999999999992</v>
      </c>
      <c r="DU310" s="125">
        <v>0.64</v>
      </c>
      <c r="DV310" s="125">
        <v>0.62</v>
      </c>
      <c r="DW310" s="125">
        <v>0.6</v>
      </c>
      <c r="DX310" s="125">
        <v>0.58000000000000007</v>
      </c>
      <c r="DY310" s="125">
        <v>0.56000000000000005</v>
      </c>
      <c r="DZ310" s="125">
        <v>0.54</v>
      </c>
      <c r="EA310" s="125">
        <v>0.52</v>
      </c>
      <c r="EB310" s="125">
        <v>0.5</v>
      </c>
      <c r="EC310" s="125">
        <v>0.48</v>
      </c>
      <c r="ED310" s="125">
        <v>0.45999999999999996</v>
      </c>
      <c r="EE310" s="125">
        <v>0.43999999999999995</v>
      </c>
      <c r="EF310" s="125">
        <v>0.42000000000000004</v>
      </c>
      <c r="EG310" s="125">
        <v>0.4</v>
      </c>
      <c r="EH310" s="125">
        <v>0.38</v>
      </c>
      <c r="EI310" s="125">
        <v>0.36</v>
      </c>
      <c r="EJ310" s="125">
        <v>0.33999999999999997</v>
      </c>
      <c r="EK310" s="125">
        <v>0.31999999999999995</v>
      </c>
      <c r="EL310" s="125">
        <v>0.30000000000000004</v>
      </c>
      <c r="EM310" s="125">
        <v>0.28000000000000003</v>
      </c>
      <c r="EN310" s="125">
        <v>0.26</v>
      </c>
      <c r="EO310" s="125">
        <v>0.24</v>
      </c>
      <c r="ER310" s="126">
        <v>194168.51366680447</v>
      </c>
      <c r="ES310" s="126">
        <v>147153.1152</v>
      </c>
      <c r="ET310" s="126">
        <v>144149.99039999998</v>
      </c>
      <c r="EU310" s="126">
        <v>141146.86559999999</v>
      </c>
      <c r="EV310" s="126">
        <v>138143.7408</v>
      </c>
      <c r="EW310" s="126">
        <v>135140.61600000001</v>
      </c>
      <c r="EX310" s="126">
        <v>132137.49119999999</v>
      </c>
      <c r="EY310" s="126">
        <v>129134.36639999998</v>
      </c>
      <c r="EZ310" s="126">
        <v>126131.24159999999</v>
      </c>
      <c r="FA310" s="126">
        <v>123128.1168</v>
      </c>
      <c r="FB310" s="126">
        <v>120124.992</v>
      </c>
      <c r="FC310" s="126">
        <v>117121.86719999999</v>
      </c>
      <c r="FD310" s="126">
        <v>114118.74239999999</v>
      </c>
      <c r="FE310" s="126">
        <v>111115.6176</v>
      </c>
      <c r="FF310" s="126">
        <v>108112.49279999999</v>
      </c>
      <c r="FG310" s="126">
        <v>105109.36799999999</v>
      </c>
      <c r="FH310" s="126">
        <v>102106.24319999998</v>
      </c>
      <c r="FI310" s="126">
        <v>99103.118399999978</v>
      </c>
      <c r="FJ310" s="126">
        <v>96099.993600000002</v>
      </c>
      <c r="FK310" s="126">
        <v>93096.868799999997</v>
      </c>
      <c r="FL310" s="126">
        <v>90093.743999999992</v>
      </c>
      <c r="FM310" s="126">
        <v>87090.619200000001</v>
      </c>
      <c r="FN310" s="126">
        <v>84087.494399999996</v>
      </c>
      <c r="FO310" s="126">
        <v>81084.369600000005</v>
      </c>
      <c r="FP310" s="126">
        <v>78081.2448</v>
      </c>
      <c r="FQ310" s="126">
        <v>75078.12</v>
      </c>
      <c r="FR310" s="126">
        <v>72074.99519999999</v>
      </c>
      <c r="FS310" s="126">
        <v>69071.870399999985</v>
      </c>
      <c r="FT310" s="126">
        <v>66068.745599999995</v>
      </c>
      <c r="FU310" s="126">
        <v>63065.620800000004</v>
      </c>
      <c r="FV310" s="126">
        <v>60062.495999999999</v>
      </c>
      <c r="FW310" s="126">
        <v>57059.371199999994</v>
      </c>
      <c r="FX310" s="126">
        <v>54056.246399999996</v>
      </c>
      <c r="FY310" s="126">
        <v>51053.121599999991</v>
      </c>
      <c r="FZ310" s="126">
        <v>48049.996799999986</v>
      </c>
      <c r="GA310" s="126">
        <v>45046.872000000003</v>
      </c>
      <c r="GB310" s="126">
        <v>42043.747199999998</v>
      </c>
      <c r="GC310" s="126">
        <v>39040.6224</v>
      </c>
      <c r="GD310" s="126">
        <v>36037.497599999995</v>
      </c>
    </row>
    <row r="311" spans="3:186">
      <c r="C311" s="120"/>
      <c r="E311" s="118" t="s">
        <v>1098</v>
      </c>
      <c r="F311" s="118" t="s">
        <v>1099</v>
      </c>
      <c r="G311" s="118" t="s">
        <v>1112</v>
      </c>
      <c r="H311" s="118" t="s">
        <v>1113</v>
      </c>
      <c r="I311" s="118" t="s">
        <v>1114</v>
      </c>
      <c r="J311" s="118">
        <v>138</v>
      </c>
      <c r="K311" s="118" t="s">
        <v>260</v>
      </c>
      <c r="L311" s="118" t="s">
        <v>260</v>
      </c>
      <c r="M311" s="118" t="s">
        <v>290</v>
      </c>
      <c r="N311" s="118" t="s">
        <v>262</v>
      </c>
      <c r="O311" s="119">
        <v>126.78</v>
      </c>
      <c r="P311" s="119">
        <v>21.677643654402601</v>
      </c>
      <c r="Q311" s="119">
        <v>0</v>
      </c>
      <c r="R311" s="119">
        <v>0</v>
      </c>
      <c r="S311" s="119">
        <v>0</v>
      </c>
      <c r="T311" s="119">
        <v>0</v>
      </c>
      <c r="U311" s="119">
        <v>0</v>
      </c>
      <c r="V311" s="119">
        <v>0</v>
      </c>
      <c r="W311" s="119">
        <v>0</v>
      </c>
      <c r="X311" s="119">
        <v>0</v>
      </c>
      <c r="Y311" s="119">
        <v>0</v>
      </c>
      <c r="Z311" s="119"/>
      <c r="AA311" s="119"/>
      <c r="AB311" s="119"/>
      <c r="AC311" s="119"/>
      <c r="AD311" s="119"/>
      <c r="AE311" s="119"/>
      <c r="AF311" s="119"/>
      <c r="AG311" s="119"/>
      <c r="AH311" s="119"/>
      <c r="AI311" s="119"/>
      <c r="AJ311" s="119"/>
      <c r="AK311" s="119"/>
      <c r="AL311" s="119"/>
      <c r="AM311" s="119"/>
      <c r="AN311" s="119"/>
      <c r="AO311" s="119"/>
      <c r="AP311" s="119"/>
      <c r="AQ311" s="119"/>
      <c r="AR311" s="119"/>
      <c r="AS311" s="119"/>
      <c r="AT311" s="119"/>
      <c r="AU311" s="119"/>
      <c r="AV311" s="119"/>
      <c r="AW311" s="119"/>
      <c r="AX311" s="119"/>
      <c r="AY311" s="119"/>
      <c r="AZ311" s="119"/>
      <c r="BA311" s="119"/>
      <c r="BB311" s="119"/>
      <c r="BD311" s="100">
        <v>148.4576436544026</v>
      </c>
      <c r="BF311" s="120">
        <v>5</v>
      </c>
      <c r="BH311" s="43">
        <v>191780.53</v>
      </c>
      <c r="BI311" s="43">
        <v>0</v>
      </c>
      <c r="BJ311" s="43">
        <v>0</v>
      </c>
      <c r="BL311" s="43" t="s">
        <v>263</v>
      </c>
      <c r="BM311" s="43">
        <v>0</v>
      </c>
      <c r="BN311" s="121" t="s">
        <v>263</v>
      </c>
      <c r="BP311" s="122">
        <v>10</v>
      </c>
      <c r="BQ311" s="38" t="s">
        <v>120</v>
      </c>
      <c r="BR311" s="96">
        <v>50</v>
      </c>
      <c r="BT311" s="43">
        <v>0</v>
      </c>
      <c r="BU311" s="43">
        <v>0</v>
      </c>
      <c r="BW311" s="38"/>
      <c r="BX311" s="48">
        <v>0</v>
      </c>
      <c r="BY311" s="48">
        <v>0</v>
      </c>
      <c r="BZ311" s="48">
        <v>10</v>
      </c>
      <c r="CA311" s="48">
        <v>0</v>
      </c>
      <c r="CB311" s="48">
        <v>0</v>
      </c>
      <c r="CC311" s="48">
        <v>0</v>
      </c>
      <c r="CD311" s="48">
        <v>0</v>
      </c>
      <c r="CE311" s="48">
        <v>0</v>
      </c>
      <c r="CF311" s="48"/>
      <c r="CG311" s="48"/>
      <c r="CH311" s="48"/>
      <c r="CI311" s="48">
        <v>0</v>
      </c>
      <c r="CJ311" s="48">
        <v>0</v>
      </c>
      <c r="CK311" s="48">
        <v>0</v>
      </c>
      <c r="CL311" s="48"/>
      <c r="CM311" s="48">
        <v>10</v>
      </c>
      <c r="CO311" s="123">
        <v>1</v>
      </c>
      <c r="CP311" s="123">
        <v>1</v>
      </c>
      <c r="CQ311" s="123">
        <v>1</v>
      </c>
      <c r="CR311" s="123">
        <v>1</v>
      </c>
      <c r="CS311" s="123">
        <v>1</v>
      </c>
      <c r="CT311" s="123">
        <v>1</v>
      </c>
      <c r="CU311" s="123">
        <v>1</v>
      </c>
      <c r="CV311" s="123">
        <v>1</v>
      </c>
      <c r="CW311" s="123">
        <v>1</v>
      </c>
      <c r="CX311" s="123">
        <v>1</v>
      </c>
      <c r="CZ311" s="2">
        <v>2012</v>
      </c>
      <c r="DA311" s="124">
        <v>41120</v>
      </c>
      <c r="DC311" s="125">
        <v>1</v>
      </c>
      <c r="DD311" s="125">
        <v>0.98</v>
      </c>
      <c r="DE311" s="125">
        <v>0.96</v>
      </c>
      <c r="DF311" s="125">
        <v>0.94</v>
      </c>
      <c r="DG311" s="125">
        <v>0.92</v>
      </c>
      <c r="DH311" s="125">
        <v>0.9</v>
      </c>
      <c r="DI311" s="125">
        <v>0.88</v>
      </c>
      <c r="DJ311" s="125">
        <v>0.86</v>
      </c>
      <c r="DK311" s="125">
        <v>0.84</v>
      </c>
      <c r="DL311" s="125">
        <v>0.82000000000000006</v>
      </c>
      <c r="DM311" s="125">
        <v>0.8</v>
      </c>
      <c r="DN311" s="125">
        <v>0.78</v>
      </c>
      <c r="DO311" s="125">
        <v>0.76</v>
      </c>
      <c r="DP311" s="125">
        <v>0.74</v>
      </c>
      <c r="DQ311" s="125">
        <v>0.72</v>
      </c>
      <c r="DR311" s="125">
        <v>0.7</v>
      </c>
      <c r="DS311" s="125">
        <v>0.67999999999999994</v>
      </c>
      <c r="DT311" s="125">
        <v>0.65999999999999992</v>
      </c>
      <c r="DU311" s="125">
        <v>0.64</v>
      </c>
      <c r="DV311" s="125">
        <v>0.62</v>
      </c>
      <c r="DW311" s="125">
        <v>0.6</v>
      </c>
      <c r="DX311" s="125">
        <v>0.58000000000000007</v>
      </c>
      <c r="DY311" s="125">
        <v>0.56000000000000005</v>
      </c>
      <c r="DZ311" s="125">
        <v>0.54</v>
      </c>
      <c r="EA311" s="125">
        <v>0.52</v>
      </c>
      <c r="EB311" s="125">
        <v>0.5</v>
      </c>
      <c r="EC311" s="125">
        <v>0.48</v>
      </c>
      <c r="ED311" s="125">
        <v>0.45999999999999996</v>
      </c>
      <c r="EE311" s="125">
        <v>0.43999999999999995</v>
      </c>
      <c r="EF311" s="125">
        <v>0.42000000000000004</v>
      </c>
      <c r="EG311" s="125">
        <v>0.4</v>
      </c>
      <c r="EH311" s="125">
        <v>0.38</v>
      </c>
      <c r="EI311" s="125">
        <v>0.36</v>
      </c>
      <c r="EJ311" s="125">
        <v>0.33999999999999997</v>
      </c>
      <c r="EK311" s="125">
        <v>0.31999999999999995</v>
      </c>
      <c r="EL311" s="125">
        <v>0.30000000000000004</v>
      </c>
      <c r="EM311" s="125">
        <v>0.28000000000000003</v>
      </c>
      <c r="EN311" s="125">
        <v>0.26</v>
      </c>
      <c r="EO311" s="125">
        <v>0.24</v>
      </c>
      <c r="ER311" s="126">
        <v>213458.17365440261</v>
      </c>
      <c r="ES311" s="126">
        <v>187944.91939999998</v>
      </c>
      <c r="ET311" s="126">
        <v>184109.3088</v>
      </c>
      <c r="EU311" s="126">
        <v>180273.69819999998</v>
      </c>
      <c r="EV311" s="126">
        <v>176438.0876</v>
      </c>
      <c r="EW311" s="126">
        <v>172602.47700000001</v>
      </c>
      <c r="EX311" s="126">
        <v>168766.8664</v>
      </c>
      <c r="EY311" s="126">
        <v>164931.25579999998</v>
      </c>
      <c r="EZ311" s="126">
        <v>161095.6452</v>
      </c>
      <c r="FA311" s="126">
        <v>157260.03460000001</v>
      </c>
      <c r="FB311" s="126">
        <v>153424.424</v>
      </c>
      <c r="FC311" s="126">
        <v>149588.81340000001</v>
      </c>
      <c r="FD311" s="126">
        <v>145753.2028</v>
      </c>
      <c r="FE311" s="126">
        <v>141917.59219999998</v>
      </c>
      <c r="FF311" s="126">
        <v>138081.9816</v>
      </c>
      <c r="FG311" s="126">
        <v>134246.37099999998</v>
      </c>
      <c r="FH311" s="126">
        <v>130410.76039999998</v>
      </c>
      <c r="FI311" s="126">
        <v>126575.14979999998</v>
      </c>
      <c r="FJ311" s="126">
        <v>122739.5392</v>
      </c>
      <c r="FK311" s="126">
        <v>118903.9286</v>
      </c>
      <c r="FL311" s="126">
        <v>115068.318</v>
      </c>
      <c r="FM311" s="126">
        <v>111232.70740000001</v>
      </c>
      <c r="FN311" s="126">
        <v>107397.09680000001</v>
      </c>
      <c r="FO311" s="126">
        <v>103561.4862</v>
      </c>
      <c r="FP311" s="126">
        <v>99725.875599999999</v>
      </c>
      <c r="FQ311" s="126">
        <v>95890.264999999999</v>
      </c>
      <c r="FR311" s="126">
        <v>92054.654399999999</v>
      </c>
      <c r="FS311" s="126">
        <v>88219.043799999999</v>
      </c>
      <c r="FT311" s="126">
        <v>84383.433199999985</v>
      </c>
      <c r="FU311" s="126">
        <v>80547.822600000014</v>
      </c>
      <c r="FV311" s="126">
        <v>76712.212</v>
      </c>
      <c r="FW311" s="126">
        <v>72876.6014</v>
      </c>
      <c r="FX311" s="126">
        <v>69040.9908</v>
      </c>
      <c r="FY311" s="126">
        <v>65205.380199999992</v>
      </c>
      <c r="FZ311" s="126">
        <v>61369.769599999992</v>
      </c>
      <c r="GA311" s="126">
        <v>57534.159000000007</v>
      </c>
      <c r="GB311" s="126">
        <v>53698.548400000007</v>
      </c>
      <c r="GC311" s="126">
        <v>49862.9378</v>
      </c>
      <c r="GD311" s="126">
        <v>46027.3272</v>
      </c>
    </row>
    <row r="312" spans="3:186">
      <c r="C312" s="120"/>
      <c r="E312" s="118" t="s">
        <v>1098</v>
      </c>
      <c r="F312" s="118" t="s">
        <v>1099</v>
      </c>
      <c r="G312" s="118" t="s">
        <v>1115</v>
      </c>
      <c r="H312" s="118" t="s">
        <v>1116</v>
      </c>
      <c r="I312" s="118" t="s">
        <v>1114</v>
      </c>
      <c r="J312" s="118">
        <v>171</v>
      </c>
      <c r="K312" s="118" t="s">
        <v>260</v>
      </c>
      <c r="L312" s="118" t="s">
        <v>260</v>
      </c>
      <c r="M312" s="118" t="s">
        <v>290</v>
      </c>
      <c r="N312" s="118" t="s">
        <v>262</v>
      </c>
      <c r="O312" s="119">
        <v>0</v>
      </c>
      <c r="P312" s="119">
        <v>399.46614303431198</v>
      </c>
      <c r="Q312" s="119">
        <v>2698.0079149511498</v>
      </c>
      <c r="R312" s="119">
        <v>1386.1132699462601</v>
      </c>
      <c r="S312" s="119">
        <v>0</v>
      </c>
      <c r="T312" s="119">
        <v>0</v>
      </c>
      <c r="U312" s="119">
        <v>0</v>
      </c>
      <c r="V312" s="119">
        <v>0</v>
      </c>
      <c r="W312" s="119">
        <v>0</v>
      </c>
      <c r="X312" s="119">
        <v>0</v>
      </c>
      <c r="Y312" s="119">
        <v>0</v>
      </c>
      <c r="Z312" s="119"/>
      <c r="AA312" s="119"/>
      <c r="AB312" s="119"/>
      <c r="AC312" s="119"/>
      <c r="AD312" s="119"/>
      <c r="AE312" s="119"/>
      <c r="AF312" s="119"/>
      <c r="AG312" s="119"/>
      <c r="AH312" s="119"/>
      <c r="AI312" s="119"/>
      <c r="AJ312" s="119"/>
      <c r="AK312" s="119"/>
      <c r="AL312" s="119"/>
      <c r="AM312" s="119"/>
      <c r="AN312" s="119"/>
      <c r="AO312" s="119"/>
      <c r="AP312" s="119"/>
      <c r="AQ312" s="119"/>
      <c r="AR312" s="119"/>
      <c r="AS312" s="119"/>
      <c r="AT312" s="119"/>
      <c r="AU312" s="119"/>
      <c r="AV312" s="119"/>
      <c r="AW312" s="119"/>
      <c r="AX312" s="119"/>
      <c r="AY312" s="119"/>
      <c r="AZ312" s="119"/>
      <c r="BA312" s="119"/>
      <c r="BB312" s="119"/>
      <c r="BD312" s="100">
        <v>4483.587327931722</v>
      </c>
      <c r="BF312" s="120">
        <v>5</v>
      </c>
      <c r="BH312" s="43">
        <v>280360.58</v>
      </c>
      <c r="BI312" s="43">
        <v>0</v>
      </c>
      <c r="BJ312" s="43">
        <v>0</v>
      </c>
      <c r="BL312" s="43" t="s">
        <v>263</v>
      </c>
      <c r="BM312" s="43">
        <v>0</v>
      </c>
      <c r="BN312" s="121" t="s">
        <v>263</v>
      </c>
      <c r="BP312" s="122">
        <v>10</v>
      </c>
      <c r="BQ312" s="38" t="s">
        <v>120</v>
      </c>
      <c r="BR312" s="96">
        <v>50</v>
      </c>
      <c r="BT312" s="43">
        <v>0</v>
      </c>
      <c r="BU312" s="43">
        <v>0</v>
      </c>
      <c r="BW312" s="38"/>
      <c r="BX312" s="48">
        <v>0</v>
      </c>
      <c r="BY312" s="48">
        <v>0</v>
      </c>
      <c r="BZ312" s="48">
        <v>10</v>
      </c>
      <c r="CA312" s="48">
        <v>0</v>
      </c>
      <c r="CB312" s="48">
        <v>0</v>
      </c>
      <c r="CC312" s="48">
        <v>0</v>
      </c>
      <c r="CD312" s="48">
        <v>0</v>
      </c>
      <c r="CE312" s="48">
        <v>0</v>
      </c>
      <c r="CF312" s="48"/>
      <c r="CG312" s="48"/>
      <c r="CH312" s="48"/>
      <c r="CI312" s="48">
        <v>0</v>
      </c>
      <c r="CJ312" s="48">
        <v>0</v>
      </c>
      <c r="CK312" s="48">
        <v>0</v>
      </c>
      <c r="CL312" s="48"/>
      <c r="CM312" s="48">
        <v>10</v>
      </c>
      <c r="CO312" s="123">
        <v>8.9095207434843393E-2</v>
      </c>
      <c r="CP312" s="123">
        <v>0.69084726836676247</v>
      </c>
      <c r="CQ312" s="123">
        <v>1</v>
      </c>
      <c r="CR312" s="123">
        <v>1</v>
      </c>
      <c r="CS312" s="123">
        <v>1</v>
      </c>
      <c r="CT312" s="123">
        <v>1</v>
      </c>
      <c r="CU312" s="123">
        <v>1</v>
      </c>
      <c r="CV312" s="123">
        <v>1</v>
      </c>
      <c r="CW312" s="123">
        <v>1</v>
      </c>
      <c r="CX312" s="123">
        <v>1</v>
      </c>
      <c r="CZ312" s="2">
        <v>2014</v>
      </c>
      <c r="DA312" s="124">
        <v>41850</v>
      </c>
      <c r="DC312" s="125">
        <v>1</v>
      </c>
      <c r="DD312" s="125">
        <v>1</v>
      </c>
      <c r="DE312" s="125">
        <v>1</v>
      </c>
      <c r="DF312" s="125">
        <v>0.98</v>
      </c>
      <c r="DG312" s="125">
        <v>0.96</v>
      </c>
      <c r="DH312" s="125">
        <v>0.94</v>
      </c>
      <c r="DI312" s="125">
        <v>0.92</v>
      </c>
      <c r="DJ312" s="125">
        <v>0.9</v>
      </c>
      <c r="DK312" s="125">
        <v>0.88</v>
      </c>
      <c r="DL312" s="125">
        <v>0.86</v>
      </c>
      <c r="DM312" s="125">
        <v>0.84</v>
      </c>
      <c r="DN312" s="125">
        <v>0.82000000000000006</v>
      </c>
      <c r="DO312" s="125">
        <v>0.8</v>
      </c>
      <c r="DP312" s="125">
        <v>0.78</v>
      </c>
      <c r="DQ312" s="125">
        <v>0.76</v>
      </c>
      <c r="DR312" s="125">
        <v>0.74</v>
      </c>
      <c r="DS312" s="125">
        <v>0.72</v>
      </c>
      <c r="DT312" s="125">
        <v>0.7</v>
      </c>
      <c r="DU312" s="125">
        <v>0.67999999999999994</v>
      </c>
      <c r="DV312" s="125">
        <v>0.65999999999999992</v>
      </c>
      <c r="DW312" s="125">
        <v>0.64</v>
      </c>
      <c r="DX312" s="125">
        <v>0.62</v>
      </c>
      <c r="DY312" s="125">
        <v>0.6</v>
      </c>
      <c r="DZ312" s="125">
        <v>0.58000000000000007</v>
      </c>
      <c r="EA312" s="125">
        <v>0.56000000000000005</v>
      </c>
      <c r="EB312" s="125">
        <v>0.54</v>
      </c>
      <c r="EC312" s="125">
        <v>0.52</v>
      </c>
      <c r="ED312" s="125">
        <v>0.5</v>
      </c>
      <c r="EE312" s="125">
        <v>0.48</v>
      </c>
      <c r="EF312" s="125">
        <v>0.45999999999999996</v>
      </c>
      <c r="EG312" s="125">
        <v>0.43999999999999995</v>
      </c>
      <c r="EH312" s="125">
        <v>0.42000000000000004</v>
      </c>
      <c r="EI312" s="125">
        <v>0.4</v>
      </c>
      <c r="EJ312" s="125">
        <v>0.38</v>
      </c>
      <c r="EK312" s="125">
        <v>0.36</v>
      </c>
      <c r="EL312" s="125">
        <v>0.33999999999999997</v>
      </c>
      <c r="EM312" s="125">
        <v>0.31999999999999995</v>
      </c>
      <c r="EN312" s="125">
        <v>0.30000000000000004</v>
      </c>
      <c r="EO312" s="125">
        <v>0.28000000000000003</v>
      </c>
      <c r="ER312" s="126">
        <v>679826.72303431202</v>
      </c>
      <c r="ES312" s="126">
        <v>2978368.4949511499</v>
      </c>
      <c r="ET312" s="126">
        <v>4364481.7648974098</v>
      </c>
      <c r="EU312" s="126">
        <v>4277192.1295994613</v>
      </c>
      <c r="EV312" s="126">
        <v>4189902.4943015133</v>
      </c>
      <c r="EW312" s="126">
        <v>4102612.8590035648</v>
      </c>
      <c r="EX312" s="126">
        <v>4015323.2237056172</v>
      </c>
      <c r="EY312" s="126">
        <v>3928033.5884076688</v>
      </c>
      <c r="EZ312" s="126">
        <v>3840743.9531097207</v>
      </c>
      <c r="FA312" s="126">
        <v>3753454.3178117722</v>
      </c>
      <c r="FB312" s="126">
        <v>3666164.6825138242</v>
      </c>
      <c r="FC312" s="126">
        <v>3578875.0472158762</v>
      </c>
      <c r="FD312" s="126">
        <v>3491585.4119179281</v>
      </c>
      <c r="FE312" s="126">
        <v>3404295.7766199796</v>
      </c>
      <c r="FF312" s="126">
        <v>3317006.1413220316</v>
      </c>
      <c r="FG312" s="126">
        <v>3229716.5060240831</v>
      </c>
      <c r="FH312" s="126">
        <v>3142426.8707261351</v>
      </c>
      <c r="FI312" s="126">
        <v>3055137.2354281866</v>
      </c>
      <c r="FJ312" s="126">
        <v>2967847.6001302386</v>
      </c>
      <c r="FK312" s="126">
        <v>2880557.9648322901</v>
      </c>
      <c r="FL312" s="126">
        <v>2793268.3295343425</v>
      </c>
      <c r="FM312" s="126">
        <v>2705978.694236394</v>
      </c>
      <c r="FN312" s="126">
        <v>2618689.058938446</v>
      </c>
      <c r="FO312" s="126">
        <v>2531399.423640498</v>
      </c>
      <c r="FP312" s="126">
        <v>2444109.7883425499</v>
      </c>
      <c r="FQ312" s="126">
        <v>2356820.1530446014</v>
      </c>
      <c r="FR312" s="126">
        <v>2269530.5177466534</v>
      </c>
      <c r="FS312" s="126">
        <v>2182240.8824487049</v>
      </c>
      <c r="FT312" s="126">
        <v>2094951.2471507567</v>
      </c>
      <c r="FU312" s="126">
        <v>2007661.6118528084</v>
      </c>
      <c r="FV312" s="126">
        <v>1920371.9765548601</v>
      </c>
      <c r="FW312" s="126">
        <v>1833082.3412569123</v>
      </c>
      <c r="FX312" s="126">
        <v>1745792.7059589641</v>
      </c>
      <c r="FY312" s="126">
        <v>1658503.0706610158</v>
      </c>
      <c r="FZ312" s="126">
        <v>1571213.4353630675</v>
      </c>
      <c r="GA312" s="126">
        <v>1483923.8000651193</v>
      </c>
      <c r="GB312" s="126">
        <v>1396634.164767171</v>
      </c>
      <c r="GC312" s="126">
        <v>1309344.5294692232</v>
      </c>
      <c r="GD312" s="126">
        <v>1222054.894171275</v>
      </c>
    </row>
    <row r="313" spans="3:186">
      <c r="C313" s="120"/>
      <c r="E313" s="118" t="s">
        <v>1098</v>
      </c>
      <c r="F313" s="118" t="s">
        <v>1099</v>
      </c>
      <c r="G313" s="118" t="s">
        <v>1117</v>
      </c>
      <c r="H313" s="118" t="s">
        <v>1118</v>
      </c>
      <c r="I313" s="118" t="s">
        <v>1119</v>
      </c>
      <c r="J313" s="118">
        <v>174</v>
      </c>
      <c r="K313" s="118" t="s">
        <v>260</v>
      </c>
      <c r="L313" s="118" t="s">
        <v>260</v>
      </c>
      <c r="M313" s="118" t="s">
        <v>290</v>
      </c>
      <c r="N313" s="118" t="s">
        <v>262</v>
      </c>
      <c r="O313" s="119">
        <v>697.98275999999998</v>
      </c>
      <c r="P313" s="119">
        <v>600.76811905746194</v>
      </c>
      <c r="Q313" s="119">
        <v>0</v>
      </c>
      <c r="R313" s="119">
        <v>0</v>
      </c>
      <c r="S313" s="119">
        <v>0</v>
      </c>
      <c r="T313" s="119">
        <v>0</v>
      </c>
      <c r="U313" s="119">
        <v>0</v>
      </c>
      <c r="V313" s="119">
        <v>0</v>
      </c>
      <c r="W313" s="119">
        <v>0</v>
      </c>
      <c r="X313" s="119">
        <v>0</v>
      </c>
      <c r="Y313" s="119">
        <v>0</v>
      </c>
      <c r="Z313" s="119"/>
      <c r="AA313" s="119"/>
      <c r="AB313" s="119"/>
      <c r="AC313" s="119"/>
      <c r="AD313" s="119"/>
      <c r="AE313" s="119"/>
      <c r="AF313" s="119"/>
      <c r="AG313" s="119"/>
      <c r="AH313" s="119"/>
      <c r="AI313" s="119"/>
      <c r="AJ313" s="119"/>
      <c r="AK313" s="119"/>
      <c r="AL313" s="119"/>
      <c r="AM313" s="119"/>
      <c r="AN313" s="119"/>
      <c r="AO313" s="119"/>
      <c r="AP313" s="119"/>
      <c r="AQ313" s="119"/>
      <c r="AR313" s="119"/>
      <c r="AS313" s="119"/>
      <c r="AT313" s="119"/>
      <c r="AU313" s="119"/>
      <c r="AV313" s="119"/>
      <c r="AW313" s="119"/>
      <c r="AX313" s="119"/>
      <c r="AY313" s="119"/>
      <c r="AZ313" s="119"/>
      <c r="BA313" s="119"/>
      <c r="BB313" s="119"/>
      <c r="BD313" s="100">
        <v>1298.750879057462</v>
      </c>
      <c r="BF313" s="120">
        <v>5</v>
      </c>
      <c r="BH313" s="43">
        <v>1579705.8</v>
      </c>
      <c r="BI313" s="43">
        <v>0</v>
      </c>
      <c r="BJ313" s="43">
        <v>0</v>
      </c>
      <c r="BL313" s="43" t="s">
        <v>263</v>
      </c>
      <c r="BM313" s="43">
        <v>0</v>
      </c>
      <c r="BN313" s="121" t="s">
        <v>263</v>
      </c>
      <c r="BP313" s="122">
        <v>10</v>
      </c>
      <c r="BQ313" s="38" t="s">
        <v>120</v>
      </c>
      <c r="BR313" s="96">
        <v>50</v>
      </c>
      <c r="BT313" s="43">
        <v>0</v>
      </c>
      <c r="BU313" s="43">
        <v>0</v>
      </c>
      <c r="BW313" s="38"/>
      <c r="BX313" s="48">
        <v>0</v>
      </c>
      <c r="BY313" s="48">
        <v>0</v>
      </c>
      <c r="BZ313" s="48">
        <v>10</v>
      </c>
      <c r="CA313" s="48">
        <v>0</v>
      </c>
      <c r="CB313" s="48">
        <v>0</v>
      </c>
      <c r="CC313" s="48">
        <v>0</v>
      </c>
      <c r="CD313" s="48">
        <v>0</v>
      </c>
      <c r="CE313" s="48">
        <v>0</v>
      </c>
      <c r="CF313" s="48"/>
      <c r="CG313" s="48"/>
      <c r="CH313" s="48"/>
      <c r="CI313" s="48">
        <v>0</v>
      </c>
      <c r="CJ313" s="48">
        <v>0</v>
      </c>
      <c r="CK313" s="48">
        <v>0</v>
      </c>
      <c r="CL313" s="48"/>
      <c r="CM313" s="48">
        <v>10</v>
      </c>
      <c r="CO313" s="123">
        <v>1</v>
      </c>
      <c r="CP313" s="123">
        <v>1</v>
      </c>
      <c r="CQ313" s="123">
        <v>1</v>
      </c>
      <c r="CR313" s="123">
        <v>1</v>
      </c>
      <c r="CS313" s="123">
        <v>1</v>
      </c>
      <c r="CT313" s="123">
        <v>1</v>
      </c>
      <c r="CU313" s="123">
        <v>1</v>
      </c>
      <c r="CV313" s="123">
        <v>1</v>
      </c>
      <c r="CW313" s="123">
        <v>1</v>
      </c>
      <c r="CX313" s="123">
        <v>1</v>
      </c>
      <c r="CZ313" s="2">
        <v>2012</v>
      </c>
      <c r="DA313" s="124">
        <v>41120</v>
      </c>
      <c r="DC313" s="125">
        <v>1</v>
      </c>
      <c r="DD313" s="125">
        <v>0.98</v>
      </c>
      <c r="DE313" s="125">
        <v>0.96</v>
      </c>
      <c r="DF313" s="125">
        <v>0.94</v>
      </c>
      <c r="DG313" s="125">
        <v>0.92</v>
      </c>
      <c r="DH313" s="125">
        <v>0.9</v>
      </c>
      <c r="DI313" s="125">
        <v>0.88</v>
      </c>
      <c r="DJ313" s="125">
        <v>0.86</v>
      </c>
      <c r="DK313" s="125">
        <v>0.84</v>
      </c>
      <c r="DL313" s="125">
        <v>0.82000000000000006</v>
      </c>
      <c r="DM313" s="125">
        <v>0.8</v>
      </c>
      <c r="DN313" s="125">
        <v>0.78</v>
      </c>
      <c r="DO313" s="125">
        <v>0.76</v>
      </c>
      <c r="DP313" s="125">
        <v>0.74</v>
      </c>
      <c r="DQ313" s="125">
        <v>0.72</v>
      </c>
      <c r="DR313" s="125">
        <v>0.7</v>
      </c>
      <c r="DS313" s="125">
        <v>0.67999999999999994</v>
      </c>
      <c r="DT313" s="125">
        <v>0.65999999999999992</v>
      </c>
      <c r="DU313" s="125">
        <v>0.64</v>
      </c>
      <c r="DV313" s="125">
        <v>0.62</v>
      </c>
      <c r="DW313" s="125">
        <v>0.6</v>
      </c>
      <c r="DX313" s="125">
        <v>0.58000000000000007</v>
      </c>
      <c r="DY313" s="125">
        <v>0.56000000000000005</v>
      </c>
      <c r="DZ313" s="125">
        <v>0.54</v>
      </c>
      <c r="EA313" s="125">
        <v>0.52</v>
      </c>
      <c r="EB313" s="125">
        <v>0.5</v>
      </c>
      <c r="EC313" s="125">
        <v>0.48</v>
      </c>
      <c r="ED313" s="125">
        <v>0.45999999999999996</v>
      </c>
      <c r="EE313" s="125">
        <v>0.43999999999999995</v>
      </c>
      <c r="EF313" s="125">
        <v>0.42000000000000004</v>
      </c>
      <c r="EG313" s="125">
        <v>0.4</v>
      </c>
      <c r="EH313" s="125">
        <v>0.38</v>
      </c>
      <c r="EI313" s="125">
        <v>0.36</v>
      </c>
      <c r="EJ313" s="125">
        <v>0.33999999999999997</v>
      </c>
      <c r="EK313" s="125">
        <v>0.31999999999999995</v>
      </c>
      <c r="EL313" s="125">
        <v>0.30000000000000004</v>
      </c>
      <c r="EM313" s="125">
        <v>0.28000000000000003</v>
      </c>
      <c r="EN313" s="125">
        <v>0.26</v>
      </c>
      <c r="EO313" s="125">
        <v>0.24</v>
      </c>
      <c r="ER313" s="126">
        <v>2180473.9190574619</v>
      </c>
      <c r="ES313" s="126">
        <v>1548111.6840000001</v>
      </c>
      <c r="ET313" s="126">
        <v>1516517.568</v>
      </c>
      <c r="EU313" s="126">
        <v>1484923.452</v>
      </c>
      <c r="EV313" s="126">
        <v>1453329.3360000001</v>
      </c>
      <c r="EW313" s="126">
        <v>1421735.22</v>
      </c>
      <c r="EX313" s="126">
        <v>1390141.1040000001</v>
      </c>
      <c r="EY313" s="126">
        <v>1358546.9880000001</v>
      </c>
      <c r="EZ313" s="126">
        <v>1326952.872</v>
      </c>
      <c r="FA313" s="126">
        <v>1295358.7560000001</v>
      </c>
      <c r="FB313" s="126">
        <v>1263764.6400000001</v>
      </c>
      <c r="FC313" s="126">
        <v>1232170.524</v>
      </c>
      <c r="FD313" s="126">
        <v>1200576.4080000001</v>
      </c>
      <c r="FE313" s="126">
        <v>1168982.2920000001</v>
      </c>
      <c r="FF313" s="126">
        <v>1137388.176</v>
      </c>
      <c r="FG313" s="126">
        <v>1105794.06</v>
      </c>
      <c r="FH313" s="126">
        <v>1074199.9439999999</v>
      </c>
      <c r="FI313" s="126">
        <v>1042605.8279999999</v>
      </c>
      <c r="FJ313" s="126">
        <v>1011011.7120000001</v>
      </c>
      <c r="FK313" s="126">
        <v>979417.59600000002</v>
      </c>
      <c r="FL313" s="126">
        <v>947823.48</v>
      </c>
      <c r="FM313" s="126">
        <v>916229.36400000018</v>
      </c>
      <c r="FN313" s="126">
        <v>884635.24800000014</v>
      </c>
      <c r="FO313" s="126">
        <v>853041.1320000001</v>
      </c>
      <c r="FP313" s="126">
        <v>821447.01600000006</v>
      </c>
      <c r="FQ313" s="126">
        <v>789852.9</v>
      </c>
      <c r="FR313" s="126">
        <v>758258.78399999999</v>
      </c>
      <c r="FS313" s="126">
        <v>726664.66799999995</v>
      </c>
      <c r="FT313" s="126">
        <v>695070.55199999991</v>
      </c>
      <c r="FU313" s="126">
        <v>663476.4360000001</v>
      </c>
      <c r="FV313" s="126">
        <v>631882.32000000007</v>
      </c>
      <c r="FW313" s="126">
        <v>600288.20400000003</v>
      </c>
      <c r="FX313" s="126">
        <v>568694.08799999999</v>
      </c>
      <c r="FY313" s="126">
        <v>537099.97199999995</v>
      </c>
      <c r="FZ313" s="126">
        <v>505505.85599999991</v>
      </c>
      <c r="GA313" s="126">
        <v>473911.74000000011</v>
      </c>
      <c r="GB313" s="126">
        <v>442317.62400000007</v>
      </c>
      <c r="GC313" s="126">
        <v>410723.50800000003</v>
      </c>
      <c r="GD313" s="126">
        <v>379129.39199999999</v>
      </c>
    </row>
    <row r="314" spans="3:186">
      <c r="C314" s="120"/>
      <c r="E314" s="118" t="s">
        <v>1098</v>
      </c>
      <c r="F314" s="118" t="s">
        <v>1099</v>
      </c>
      <c r="G314" s="118" t="s">
        <v>1120</v>
      </c>
      <c r="H314" s="118" t="s">
        <v>1121</v>
      </c>
      <c r="I314" s="118" t="s">
        <v>1120</v>
      </c>
      <c r="J314" s="118">
        <v>120</v>
      </c>
      <c r="K314" s="118" t="s">
        <v>260</v>
      </c>
      <c r="L314" s="118" t="s">
        <v>260</v>
      </c>
      <c r="M314" s="118" t="s">
        <v>290</v>
      </c>
      <c r="N314" s="118" t="s">
        <v>521</v>
      </c>
      <c r="O314" s="119">
        <v>0</v>
      </c>
      <c r="P314" s="119">
        <v>148.740530008268</v>
      </c>
      <c r="Q314" s="119">
        <v>58.334223658206902</v>
      </c>
      <c r="R314" s="119">
        <v>0</v>
      </c>
      <c r="S314" s="119">
        <v>0</v>
      </c>
      <c r="T314" s="119">
        <v>0</v>
      </c>
      <c r="U314" s="119">
        <v>0</v>
      </c>
      <c r="V314" s="119">
        <v>0</v>
      </c>
      <c r="W314" s="119">
        <v>0</v>
      </c>
      <c r="X314" s="119">
        <v>0</v>
      </c>
      <c r="Y314" s="119">
        <v>0</v>
      </c>
      <c r="Z314" s="119"/>
      <c r="AA314" s="119"/>
      <c r="AB314" s="119"/>
      <c r="AC314" s="119"/>
      <c r="AD314" s="119"/>
      <c r="AE314" s="119"/>
      <c r="AF314" s="119"/>
      <c r="AG314" s="119"/>
      <c r="AH314" s="119"/>
      <c r="AI314" s="119"/>
      <c r="AJ314" s="119"/>
      <c r="AK314" s="119"/>
      <c r="AL314" s="119"/>
      <c r="AM314" s="119"/>
      <c r="AN314" s="119"/>
      <c r="AO314" s="119"/>
      <c r="AP314" s="119"/>
      <c r="AQ314" s="119"/>
      <c r="AR314" s="119"/>
      <c r="AS314" s="119"/>
      <c r="AT314" s="119"/>
      <c r="AU314" s="119"/>
      <c r="AV314" s="119"/>
      <c r="AW314" s="119"/>
      <c r="AX314" s="119"/>
      <c r="AY314" s="119"/>
      <c r="AZ314" s="119"/>
      <c r="BA314" s="119"/>
      <c r="BB314" s="119"/>
      <c r="BD314" s="100">
        <v>207.07475366647489</v>
      </c>
      <c r="BF314" s="120">
        <v>5</v>
      </c>
      <c r="BH314" s="43">
        <v>0</v>
      </c>
      <c r="BI314" s="43">
        <v>0</v>
      </c>
      <c r="BJ314" s="43">
        <v>0</v>
      </c>
      <c r="BL314" s="43" t="s">
        <v>263</v>
      </c>
      <c r="BM314" s="43">
        <v>0</v>
      </c>
      <c r="BN314" s="121" t="s">
        <v>263</v>
      </c>
      <c r="BP314" s="122">
        <v>10</v>
      </c>
      <c r="BQ314" s="38" t="s">
        <v>120</v>
      </c>
      <c r="BR314" s="96">
        <v>50</v>
      </c>
      <c r="BT314" s="43">
        <v>0</v>
      </c>
      <c r="BU314" s="43">
        <v>0</v>
      </c>
      <c r="BW314" s="38"/>
      <c r="BX314" s="48">
        <v>0</v>
      </c>
      <c r="BY314" s="48">
        <v>0</v>
      </c>
      <c r="BZ314" s="48">
        <v>10</v>
      </c>
      <c r="CA314" s="48">
        <v>0</v>
      </c>
      <c r="CB314" s="48">
        <v>0</v>
      </c>
      <c r="CC314" s="48">
        <v>0</v>
      </c>
      <c r="CD314" s="48">
        <v>0</v>
      </c>
      <c r="CE314" s="48">
        <v>0</v>
      </c>
      <c r="CF314" s="48"/>
      <c r="CG314" s="48"/>
      <c r="CH314" s="48"/>
      <c r="CI314" s="48">
        <v>0</v>
      </c>
      <c r="CJ314" s="48">
        <v>0</v>
      </c>
      <c r="CK314" s="48">
        <v>0</v>
      </c>
      <c r="CL314" s="48"/>
      <c r="CM314" s="48">
        <v>10</v>
      </c>
      <c r="CO314" s="123">
        <v>0.71829388843720199</v>
      </c>
      <c r="CP314" s="123">
        <v>1</v>
      </c>
      <c r="CQ314" s="123">
        <v>1</v>
      </c>
      <c r="CR314" s="123">
        <v>1</v>
      </c>
      <c r="CS314" s="123">
        <v>1</v>
      </c>
      <c r="CT314" s="123">
        <v>1</v>
      </c>
      <c r="CU314" s="123">
        <v>1</v>
      </c>
      <c r="CV314" s="123">
        <v>1</v>
      </c>
      <c r="CW314" s="123">
        <v>1</v>
      </c>
      <c r="CX314" s="123">
        <v>1</v>
      </c>
      <c r="CZ314" s="2">
        <v>2013</v>
      </c>
      <c r="DA314" s="124">
        <v>41485</v>
      </c>
      <c r="DC314" s="125">
        <v>1</v>
      </c>
      <c r="DD314" s="125">
        <v>1</v>
      </c>
      <c r="DE314" s="125">
        <v>0.98</v>
      </c>
      <c r="DF314" s="125">
        <v>0.96</v>
      </c>
      <c r="DG314" s="125">
        <v>0.94</v>
      </c>
      <c r="DH314" s="125">
        <v>0.92</v>
      </c>
      <c r="DI314" s="125">
        <v>0.9</v>
      </c>
      <c r="DJ314" s="125">
        <v>0.88</v>
      </c>
      <c r="DK314" s="125">
        <v>0.86</v>
      </c>
      <c r="DL314" s="125">
        <v>0.84</v>
      </c>
      <c r="DM314" s="125">
        <v>0.82000000000000006</v>
      </c>
      <c r="DN314" s="125">
        <v>0.8</v>
      </c>
      <c r="DO314" s="125">
        <v>0.78</v>
      </c>
      <c r="DP314" s="125">
        <v>0.76</v>
      </c>
      <c r="DQ314" s="125">
        <v>0.74</v>
      </c>
      <c r="DR314" s="125">
        <v>0.72</v>
      </c>
      <c r="DS314" s="125">
        <v>0.7</v>
      </c>
      <c r="DT314" s="125">
        <v>0.67999999999999994</v>
      </c>
      <c r="DU314" s="125">
        <v>0.65999999999999992</v>
      </c>
      <c r="DV314" s="125">
        <v>0.64</v>
      </c>
      <c r="DW314" s="125">
        <v>0.62</v>
      </c>
      <c r="DX314" s="125">
        <v>0.6</v>
      </c>
      <c r="DY314" s="125">
        <v>0.58000000000000007</v>
      </c>
      <c r="DZ314" s="125">
        <v>0.56000000000000005</v>
      </c>
      <c r="EA314" s="125">
        <v>0.54</v>
      </c>
      <c r="EB314" s="125">
        <v>0.52</v>
      </c>
      <c r="EC314" s="125">
        <v>0.5</v>
      </c>
      <c r="ED314" s="125">
        <v>0.48</v>
      </c>
      <c r="EE314" s="125">
        <v>0.45999999999999996</v>
      </c>
      <c r="EF314" s="125">
        <v>0.43999999999999995</v>
      </c>
      <c r="EG314" s="125">
        <v>0.42000000000000004</v>
      </c>
      <c r="EH314" s="125">
        <v>0.4</v>
      </c>
      <c r="EI314" s="125">
        <v>0.38</v>
      </c>
      <c r="EJ314" s="125">
        <v>0.36</v>
      </c>
      <c r="EK314" s="125">
        <v>0.33999999999999997</v>
      </c>
      <c r="EL314" s="125">
        <v>0.31999999999999995</v>
      </c>
      <c r="EM314" s="125">
        <v>0.30000000000000004</v>
      </c>
      <c r="EN314" s="125">
        <v>0.28000000000000003</v>
      </c>
      <c r="EO314" s="125">
        <v>0.26</v>
      </c>
      <c r="ER314" s="126">
        <v>148740.53000826799</v>
      </c>
      <c r="ES314" s="126">
        <v>58334.223658206902</v>
      </c>
      <c r="ET314" s="126">
        <v>57167.539185042762</v>
      </c>
      <c r="EU314" s="126">
        <v>56000.854711878623</v>
      </c>
      <c r="EV314" s="126">
        <v>54834.170238714483</v>
      </c>
      <c r="EW314" s="126">
        <v>53667.485765550351</v>
      </c>
      <c r="EX314" s="126">
        <v>52500.801292386212</v>
      </c>
      <c r="EY314" s="126">
        <v>51334.116819222072</v>
      </c>
      <c r="EZ314" s="126">
        <v>50167.432346057933</v>
      </c>
      <c r="FA314" s="126">
        <v>49000.747872893793</v>
      </c>
      <c r="FB314" s="126">
        <v>47834.063399729661</v>
      </c>
      <c r="FC314" s="126">
        <v>46667.378926565521</v>
      </c>
      <c r="FD314" s="126">
        <v>45500.694453401382</v>
      </c>
      <c r="FE314" s="126">
        <v>44334.009980237242</v>
      </c>
      <c r="FF314" s="126">
        <v>43167.32550707311</v>
      </c>
      <c r="FG314" s="126">
        <v>42000.641033908971</v>
      </c>
      <c r="FH314" s="126">
        <v>40833.956560744831</v>
      </c>
      <c r="FI314" s="126">
        <v>39667.272087580692</v>
      </c>
      <c r="FJ314" s="126">
        <v>38500.587614416552</v>
      </c>
      <c r="FK314" s="126">
        <v>37333.90314125242</v>
      </c>
      <c r="FL314" s="126">
        <v>36167.218668088281</v>
      </c>
      <c r="FM314" s="126">
        <v>35000.534194924141</v>
      </c>
      <c r="FN314" s="126">
        <v>33833.849721760009</v>
      </c>
      <c r="FO314" s="126">
        <v>32667.165248595869</v>
      </c>
      <c r="FP314" s="126">
        <v>31500.48077543173</v>
      </c>
      <c r="FQ314" s="126">
        <v>30333.79630226759</v>
      </c>
      <c r="FR314" s="126">
        <v>29167.111829103451</v>
      </c>
      <c r="FS314" s="126">
        <v>28000.427355939311</v>
      </c>
      <c r="FT314" s="126">
        <v>26833.742882775172</v>
      </c>
      <c r="FU314" s="126">
        <v>25667.058409611032</v>
      </c>
      <c r="FV314" s="126">
        <v>24500.3739364469</v>
      </c>
      <c r="FW314" s="126">
        <v>23333.689463282761</v>
      </c>
      <c r="FX314" s="126">
        <v>22167.004990118621</v>
      </c>
      <c r="FY314" s="126">
        <v>21000.320516954485</v>
      </c>
      <c r="FZ314" s="126">
        <v>19833.636043790346</v>
      </c>
      <c r="GA314" s="126">
        <v>18666.951570626206</v>
      </c>
      <c r="GB314" s="126">
        <v>17500.267097462074</v>
      </c>
      <c r="GC314" s="126">
        <v>16333.582624297935</v>
      </c>
      <c r="GD314" s="126">
        <v>15166.898151133795</v>
      </c>
    </row>
    <row r="315" spans="3:186">
      <c r="C315" s="120"/>
      <c r="E315" s="118" t="s">
        <v>1098</v>
      </c>
      <c r="F315" s="118" t="s">
        <v>1099</v>
      </c>
      <c r="G315" s="118" t="s">
        <v>1122</v>
      </c>
      <c r="H315" s="118" t="s">
        <v>1123</v>
      </c>
      <c r="I315" s="118" t="s">
        <v>1124</v>
      </c>
      <c r="J315" s="118">
        <v>150</v>
      </c>
      <c r="K315" s="118" t="s">
        <v>260</v>
      </c>
      <c r="L315" s="118" t="s">
        <v>260</v>
      </c>
      <c r="M315" s="118" t="s">
        <v>290</v>
      </c>
      <c r="N315" s="118" t="s">
        <v>262</v>
      </c>
      <c r="O315" s="119">
        <v>5.63</v>
      </c>
      <c r="P315" s="119">
        <v>353.03776353865197</v>
      </c>
      <c r="Q315" s="119">
        <v>209.54761875499301</v>
      </c>
      <c r="R315" s="119">
        <v>0</v>
      </c>
      <c r="S315" s="119">
        <v>0</v>
      </c>
      <c r="T315" s="119">
        <v>0</v>
      </c>
      <c r="U315" s="119">
        <v>0</v>
      </c>
      <c r="V315" s="119">
        <v>0</v>
      </c>
      <c r="W315" s="119">
        <v>0</v>
      </c>
      <c r="X315" s="119">
        <v>0</v>
      </c>
      <c r="Y315" s="119">
        <v>0</v>
      </c>
      <c r="Z315" s="119"/>
      <c r="AA315" s="119"/>
      <c r="AB315" s="119"/>
      <c r="AC315" s="119"/>
      <c r="AD315" s="119"/>
      <c r="AE315" s="119"/>
      <c r="AF315" s="119"/>
      <c r="AG315" s="119"/>
      <c r="AH315" s="119"/>
      <c r="AI315" s="119"/>
      <c r="AJ315" s="119"/>
      <c r="AK315" s="119"/>
      <c r="AL315" s="119"/>
      <c r="AM315" s="119"/>
      <c r="AN315" s="119"/>
      <c r="AO315" s="119"/>
      <c r="AP315" s="119"/>
      <c r="AQ315" s="119"/>
      <c r="AR315" s="119"/>
      <c r="AS315" s="119"/>
      <c r="AT315" s="119"/>
      <c r="AU315" s="119"/>
      <c r="AV315" s="119"/>
      <c r="AW315" s="119"/>
      <c r="AX315" s="119"/>
      <c r="AY315" s="119"/>
      <c r="AZ315" s="119"/>
      <c r="BA315" s="119"/>
      <c r="BB315" s="119"/>
      <c r="BD315" s="100">
        <v>568.21538229364501</v>
      </c>
      <c r="BF315" s="120">
        <v>5</v>
      </c>
      <c r="BH315" s="43">
        <v>163700.63</v>
      </c>
      <c r="BI315" s="43">
        <v>0</v>
      </c>
      <c r="BJ315" s="43">
        <v>0</v>
      </c>
      <c r="BL315" s="43" t="s">
        <v>263</v>
      </c>
      <c r="BM315" s="43">
        <v>0</v>
      </c>
      <c r="BN315" s="121" t="s">
        <v>263</v>
      </c>
      <c r="BP315" s="122">
        <v>10</v>
      </c>
      <c r="BQ315" s="38" t="s">
        <v>120</v>
      </c>
      <c r="BR315" s="96">
        <v>50</v>
      </c>
      <c r="BT315" s="43">
        <v>0</v>
      </c>
      <c r="BU315" s="43">
        <v>0</v>
      </c>
      <c r="BW315" s="38"/>
      <c r="BX315" s="48">
        <v>0</v>
      </c>
      <c r="BY315" s="48">
        <v>0</v>
      </c>
      <c r="BZ315" s="48">
        <v>10</v>
      </c>
      <c r="CA315" s="48">
        <v>0</v>
      </c>
      <c r="CB315" s="48">
        <v>0</v>
      </c>
      <c r="CC315" s="48">
        <v>0</v>
      </c>
      <c r="CD315" s="48">
        <v>0</v>
      </c>
      <c r="CE315" s="48">
        <v>0</v>
      </c>
      <c r="CF315" s="48"/>
      <c r="CG315" s="48"/>
      <c r="CH315" s="48"/>
      <c r="CI315" s="48">
        <v>0</v>
      </c>
      <c r="CJ315" s="48">
        <v>0</v>
      </c>
      <c r="CK315" s="48">
        <v>0</v>
      </c>
      <c r="CL315" s="48"/>
      <c r="CM315" s="48">
        <v>10</v>
      </c>
      <c r="CO315" s="123">
        <v>0.63121797599153684</v>
      </c>
      <c r="CP315" s="123">
        <v>1</v>
      </c>
      <c r="CQ315" s="123">
        <v>1</v>
      </c>
      <c r="CR315" s="123">
        <v>1</v>
      </c>
      <c r="CS315" s="123">
        <v>1</v>
      </c>
      <c r="CT315" s="123">
        <v>1</v>
      </c>
      <c r="CU315" s="123">
        <v>1</v>
      </c>
      <c r="CV315" s="123">
        <v>1</v>
      </c>
      <c r="CW315" s="123">
        <v>1</v>
      </c>
      <c r="CX315" s="123">
        <v>1</v>
      </c>
      <c r="CZ315" s="2">
        <v>2013</v>
      </c>
      <c r="DA315" s="124">
        <v>41485</v>
      </c>
      <c r="DC315" s="125">
        <v>1</v>
      </c>
      <c r="DD315" s="125">
        <v>1</v>
      </c>
      <c r="DE315" s="125">
        <v>0.98</v>
      </c>
      <c r="DF315" s="125">
        <v>0.96</v>
      </c>
      <c r="DG315" s="125">
        <v>0.94</v>
      </c>
      <c r="DH315" s="125">
        <v>0.92</v>
      </c>
      <c r="DI315" s="125">
        <v>0.9</v>
      </c>
      <c r="DJ315" s="125">
        <v>0.88</v>
      </c>
      <c r="DK315" s="125">
        <v>0.86</v>
      </c>
      <c r="DL315" s="125">
        <v>0.84</v>
      </c>
      <c r="DM315" s="125">
        <v>0.82000000000000006</v>
      </c>
      <c r="DN315" s="125">
        <v>0.8</v>
      </c>
      <c r="DO315" s="125">
        <v>0.78</v>
      </c>
      <c r="DP315" s="125">
        <v>0.76</v>
      </c>
      <c r="DQ315" s="125">
        <v>0.74</v>
      </c>
      <c r="DR315" s="125">
        <v>0.72</v>
      </c>
      <c r="DS315" s="125">
        <v>0.7</v>
      </c>
      <c r="DT315" s="125">
        <v>0.67999999999999994</v>
      </c>
      <c r="DU315" s="125">
        <v>0.65999999999999992</v>
      </c>
      <c r="DV315" s="125">
        <v>0.64</v>
      </c>
      <c r="DW315" s="125">
        <v>0.62</v>
      </c>
      <c r="DX315" s="125">
        <v>0.6</v>
      </c>
      <c r="DY315" s="125">
        <v>0.58000000000000007</v>
      </c>
      <c r="DZ315" s="125">
        <v>0.56000000000000005</v>
      </c>
      <c r="EA315" s="125">
        <v>0.54</v>
      </c>
      <c r="EB315" s="125">
        <v>0.52</v>
      </c>
      <c r="EC315" s="125">
        <v>0.5</v>
      </c>
      <c r="ED315" s="125">
        <v>0.48</v>
      </c>
      <c r="EE315" s="125">
        <v>0.45999999999999996</v>
      </c>
      <c r="EF315" s="125">
        <v>0.43999999999999995</v>
      </c>
      <c r="EG315" s="125">
        <v>0.42000000000000004</v>
      </c>
      <c r="EH315" s="125">
        <v>0.4</v>
      </c>
      <c r="EI315" s="125">
        <v>0.38</v>
      </c>
      <c r="EJ315" s="125">
        <v>0.36</v>
      </c>
      <c r="EK315" s="125">
        <v>0.33999999999999997</v>
      </c>
      <c r="EL315" s="125">
        <v>0.31999999999999995</v>
      </c>
      <c r="EM315" s="125">
        <v>0.30000000000000004</v>
      </c>
      <c r="EN315" s="125">
        <v>0.28000000000000003</v>
      </c>
      <c r="EO315" s="125">
        <v>0.26</v>
      </c>
      <c r="ER315" s="126">
        <v>516738.39353865199</v>
      </c>
      <c r="ES315" s="126">
        <v>373248.24875499302</v>
      </c>
      <c r="ET315" s="126">
        <v>365783.28377989313</v>
      </c>
      <c r="EU315" s="126">
        <v>358318.31880479329</v>
      </c>
      <c r="EV315" s="126">
        <v>350853.3538296934</v>
      </c>
      <c r="EW315" s="126">
        <v>343388.38885459362</v>
      </c>
      <c r="EX315" s="126">
        <v>335923.42387949373</v>
      </c>
      <c r="EY315" s="126">
        <v>328458.45890439389</v>
      </c>
      <c r="EZ315" s="126">
        <v>320993.493929294</v>
      </c>
      <c r="FA315" s="126">
        <v>313528.5289541941</v>
      </c>
      <c r="FB315" s="126">
        <v>306063.56397909432</v>
      </c>
      <c r="FC315" s="126">
        <v>298598.59900399443</v>
      </c>
      <c r="FD315" s="126">
        <v>291133.63402889459</v>
      </c>
      <c r="FE315" s="126">
        <v>283668.6690537947</v>
      </c>
      <c r="FF315" s="126">
        <v>276203.70407869481</v>
      </c>
      <c r="FG315" s="126">
        <v>268738.73910359497</v>
      </c>
      <c r="FH315" s="126">
        <v>261273.7741284951</v>
      </c>
      <c r="FI315" s="126">
        <v>253808.80915339524</v>
      </c>
      <c r="FJ315" s="126">
        <v>246343.84417829537</v>
      </c>
      <c r="FK315" s="126">
        <v>238878.87920319554</v>
      </c>
      <c r="FL315" s="126">
        <v>231413.91422809567</v>
      </c>
      <c r="FM315" s="126">
        <v>223948.94925299581</v>
      </c>
      <c r="FN315" s="126">
        <v>216483.98427789597</v>
      </c>
      <c r="FO315" s="126">
        <v>209019.01930279611</v>
      </c>
      <c r="FP315" s="126">
        <v>201554.05432769624</v>
      </c>
      <c r="FQ315" s="126">
        <v>194089.08935259638</v>
      </c>
      <c r="FR315" s="126">
        <v>186624.12437749651</v>
      </c>
      <c r="FS315" s="126">
        <v>179159.15940239665</v>
      </c>
      <c r="FT315" s="126">
        <v>171694.19442729678</v>
      </c>
      <c r="FU315" s="126">
        <v>164229.22945219692</v>
      </c>
      <c r="FV315" s="126">
        <v>156764.26447709708</v>
      </c>
      <c r="FW315" s="126">
        <v>149299.29950199721</v>
      </c>
      <c r="FX315" s="126">
        <v>141834.33452689735</v>
      </c>
      <c r="FY315" s="126">
        <v>134369.36955179748</v>
      </c>
      <c r="FZ315" s="126">
        <v>126904.40457669762</v>
      </c>
      <c r="GA315" s="126">
        <v>119439.43960159775</v>
      </c>
      <c r="GB315" s="126">
        <v>111974.47462649792</v>
      </c>
      <c r="GC315" s="126">
        <v>104509.50965139805</v>
      </c>
      <c r="GD315" s="126">
        <v>97044.544676298188</v>
      </c>
    </row>
    <row r="316" spans="3:186">
      <c r="C316" s="120"/>
      <c r="E316" s="118" t="s">
        <v>1098</v>
      </c>
      <c r="F316" s="118" t="s">
        <v>1099</v>
      </c>
      <c r="G316" s="118" t="s">
        <v>1125</v>
      </c>
      <c r="H316" s="118" t="s">
        <v>1126</v>
      </c>
      <c r="I316" s="118" t="s">
        <v>1127</v>
      </c>
      <c r="J316" s="118">
        <v>171</v>
      </c>
      <c r="K316" s="118" t="s">
        <v>269</v>
      </c>
      <c r="L316" s="118" t="s">
        <v>269</v>
      </c>
      <c r="M316" s="118" t="s">
        <v>290</v>
      </c>
      <c r="N316" s="118" t="s">
        <v>262</v>
      </c>
      <c r="O316" s="119">
        <v>154.53</v>
      </c>
      <c r="P316" s="119">
        <v>256.30171351798299</v>
      </c>
      <c r="Q316" s="119">
        <v>570.463325754317</v>
      </c>
      <c r="R316" s="119">
        <v>513.57742868954097</v>
      </c>
      <c r="S316" s="119">
        <v>4881.70396858206</v>
      </c>
      <c r="T316" s="119">
        <v>3168.7489251756901</v>
      </c>
      <c r="U316" s="119">
        <v>0</v>
      </c>
      <c r="V316" s="119">
        <v>0</v>
      </c>
      <c r="W316" s="119">
        <v>0</v>
      </c>
      <c r="X316" s="119">
        <v>0</v>
      </c>
      <c r="Y316" s="119">
        <v>0</v>
      </c>
      <c r="Z316" s="119"/>
      <c r="AA316" s="119"/>
      <c r="AB316" s="119"/>
      <c r="AC316" s="119"/>
      <c r="AD316" s="119"/>
      <c r="AE316" s="119"/>
      <c r="AF316" s="119"/>
      <c r="AG316" s="119"/>
      <c r="AH316" s="119"/>
      <c r="AI316" s="119"/>
      <c r="AJ316" s="119"/>
      <c r="AK316" s="119"/>
      <c r="AL316" s="119"/>
      <c r="AM316" s="119"/>
      <c r="AN316" s="119"/>
      <c r="AO316" s="119"/>
      <c r="AP316" s="119"/>
      <c r="AQ316" s="119"/>
      <c r="AR316" s="119"/>
      <c r="AS316" s="119"/>
      <c r="AT316" s="119"/>
      <c r="AU316" s="119"/>
      <c r="AV316" s="119"/>
      <c r="AW316" s="119"/>
      <c r="AX316" s="119"/>
      <c r="AY316" s="119"/>
      <c r="AZ316" s="119"/>
      <c r="BA316" s="119"/>
      <c r="BB316" s="119"/>
      <c r="BD316" s="100">
        <v>9545.3253617195915</v>
      </c>
      <c r="BF316" s="120">
        <v>5</v>
      </c>
      <c r="BH316" s="43">
        <v>446828.92</v>
      </c>
      <c r="BI316" s="43">
        <v>0</v>
      </c>
      <c r="BJ316" s="43">
        <v>0</v>
      </c>
      <c r="BL316" s="43" t="s">
        <v>263</v>
      </c>
      <c r="BM316" s="43">
        <v>0</v>
      </c>
      <c r="BN316" s="121" t="s">
        <v>263</v>
      </c>
      <c r="BP316" s="122">
        <v>10</v>
      </c>
      <c r="BQ316" s="38" t="s">
        <v>120</v>
      </c>
      <c r="BR316" s="96">
        <v>50</v>
      </c>
      <c r="BT316" s="43">
        <v>0</v>
      </c>
      <c r="BU316" s="43">
        <v>0</v>
      </c>
      <c r="BW316" s="38"/>
      <c r="BX316" s="48">
        <v>0</v>
      </c>
      <c r="BY316" s="48">
        <v>0</v>
      </c>
      <c r="BZ316" s="48">
        <v>10</v>
      </c>
      <c r="CA316" s="48">
        <v>0</v>
      </c>
      <c r="CB316" s="48">
        <v>0</v>
      </c>
      <c r="CC316" s="48">
        <v>0</v>
      </c>
      <c r="CD316" s="48">
        <v>0</v>
      </c>
      <c r="CE316" s="48">
        <v>0</v>
      </c>
      <c r="CF316" s="48"/>
      <c r="CG316" s="48"/>
      <c r="CH316" s="48"/>
      <c r="CI316" s="48">
        <v>0</v>
      </c>
      <c r="CJ316" s="48">
        <v>0</v>
      </c>
      <c r="CK316" s="48">
        <v>0</v>
      </c>
      <c r="CL316" s="48"/>
      <c r="CM316" s="48">
        <v>10</v>
      </c>
      <c r="CO316" s="123">
        <v>4.3040095329340514E-2</v>
      </c>
      <c r="CP316" s="123">
        <v>0.10280372874534677</v>
      </c>
      <c r="CQ316" s="123">
        <v>0.15660780657690848</v>
      </c>
      <c r="CR316" s="123">
        <v>0.6680313341770846</v>
      </c>
      <c r="CS316" s="123">
        <v>1</v>
      </c>
      <c r="CT316" s="123">
        <v>1</v>
      </c>
      <c r="CU316" s="123">
        <v>1</v>
      </c>
      <c r="CV316" s="123">
        <v>1</v>
      </c>
      <c r="CW316" s="123">
        <v>1</v>
      </c>
      <c r="CX316" s="123">
        <v>1</v>
      </c>
      <c r="CZ316" s="2">
        <v>2016</v>
      </c>
      <c r="DA316" s="124">
        <v>42581</v>
      </c>
      <c r="DC316" s="125">
        <v>1</v>
      </c>
      <c r="DD316" s="125">
        <v>1</v>
      </c>
      <c r="DE316" s="125">
        <v>1</v>
      </c>
      <c r="DF316" s="125">
        <v>1</v>
      </c>
      <c r="DG316" s="125">
        <v>1</v>
      </c>
      <c r="DH316" s="125">
        <v>0.98</v>
      </c>
      <c r="DI316" s="125">
        <v>0.96</v>
      </c>
      <c r="DJ316" s="125">
        <v>0.94</v>
      </c>
      <c r="DK316" s="125">
        <v>0.92</v>
      </c>
      <c r="DL316" s="125">
        <v>0.9</v>
      </c>
      <c r="DM316" s="125">
        <v>0.88</v>
      </c>
      <c r="DN316" s="125">
        <v>0.86</v>
      </c>
      <c r="DO316" s="125">
        <v>0.84</v>
      </c>
      <c r="DP316" s="125">
        <v>0.82000000000000006</v>
      </c>
      <c r="DQ316" s="125">
        <v>0.8</v>
      </c>
      <c r="DR316" s="125">
        <v>0.78</v>
      </c>
      <c r="DS316" s="125">
        <v>0.76</v>
      </c>
      <c r="DT316" s="125">
        <v>0.74</v>
      </c>
      <c r="DU316" s="125">
        <v>0.72</v>
      </c>
      <c r="DV316" s="125">
        <v>0.7</v>
      </c>
      <c r="DW316" s="125">
        <v>0.67999999999999994</v>
      </c>
      <c r="DX316" s="125">
        <v>0.65999999999999992</v>
      </c>
      <c r="DY316" s="125">
        <v>0.64</v>
      </c>
      <c r="DZ316" s="125">
        <v>0.62</v>
      </c>
      <c r="EA316" s="125">
        <v>0.6</v>
      </c>
      <c r="EB316" s="125">
        <v>0.58000000000000007</v>
      </c>
      <c r="EC316" s="125">
        <v>0.56000000000000005</v>
      </c>
      <c r="ED316" s="125">
        <v>0.54</v>
      </c>
      <c r="EE316" s="125">
        <v>0.52</v>
      </c>
      <c r="EF316" s="125">
        <v>0.5</v>
      </c>
      <c r="EG316" s="125">
        <v>0.48</v>
      </c>
      <c r="EH316" s="125">
        <v>0.45999999999999996</v>
      </c>
      <c r="EI316" s="125">
        <v>0.43999999999999995</v>
      </c>
      <c r="EJ316" s="125">
        <v>0.42000000000000004</v>
      </c>
      <c r="EK316" s="125">
        <v>0.4</v>
      </c>
      <c r="EL316" s="125">
        <v>0.38</v>
      </c>
      <c r="EM316" s="125">
        <v>0.36</v>
      </c>
      <c r="EN316" s="125">
        <v>0.33999999999999997</v>
      </c>
      <c r="EO316" s="125">
        <v>0.31999999999999995</v>
      </c>
      <c r="ER316" s="126">
        <v>703130.6335179829</v>
      </c>
      <c r="ES316" s="126">
        <v>1017292.2457543169</v>
      </c>
      <c r="ET316" s="126">
        <v>1530869.674443858</v>
      </c>
      <c r="EU316" s="126">
        <v>6412573.6430259189</v>
      </c>
      <c r="EV316" s="126">
        <v>9581322.568201609</v>
      </c>
      <c r="EW316" s="126">
        <v>9389696.116837576</v>
      </c>
      <c r="EX316" s="126">
        <v>9198069.665473545</v>
      </c>
      <c r="EY316" s="126">
        <v>9006443.214109512</v>
      </c>
      <c r="EZ316" s="126">
        <v>8814816.762745481</v>
      </c>
      <c r="FA316" s="126">
        <v>8623190.3113814481</v>
      </c>
      <c r="FB316" s="126">
        <v>8431563.8600174151</v>
      </c>
      <c r="FC316" s="126">
        <v>8239937.4086533831</v>
      </c>
      <c r="FD316" s="126">
        <v>8048310.9572893512</v>
      </c>
      <c r="FE316" s="126">
        <v>7856684.5059253201</v>
      </c>
      <c r="FF316" s="126">
        <v>7665058.0545612872</v>
      </c>
      <c r="FG316" s="126">
        <v>7473431.6031972552</v>
      </c>
      <c r="FH316" s="126">
        <v>7281805.1518332232</v>
      </c>
      <c r="FI316" s="126">
        <v>7090178.7004691903</v>
      </c>
      <c r="FJ316" s="126">
        <v>6898552.2491051583</v>
      </c>
      <c r="FK316" s="126">
        <v>6706925.7977411263</v>
      </c>
      <c r="FL316" s="126">
        <v>6515299.3463770933</v>
      </c>
      <c r="FM316" s="126">
        <v>6323672.8950130614</v>
      </c>
      <c r="FN316" s="126">
        <v>6132046.4436490303</v>
      </c>
      <c r="FO316" s="126">
        <v>5940419.9922849974</v>
      </c>
      <c r="FP316" s="126">
        <v>5748793.5409209654</v>
      </c>
      <c r="FQ316" s="126">
        <v>5557167.0895569343</v>
      </c>
      <c r="FR316" s="126">
        <v>5365540.6381929014</v>
      </c>
      <c r="FS316" s="126">
        <v>5173914.1868288694</v>
      </c>
      <c r="FT316" s="126">
        <v>4982287.7354648365</v>
      </c>
      <c r="FU316" s="126">
        <v>4790661.2841008045</v>
      </c>
      <c r="FV316" s="126">
        <v>4599034.8327367725</v>
      </c>
      <c r="FW316" s="126">
        <v>4407408.3813727396</v>
      </c>
      <c r="FX316" s="126">
        <v>4215781.9300087076</v>
      </c>
      <c r="FY316" s="126">
        <v>4024155.478644676</v>
      </c>
      <c r="FZ316" s="126">
        <v>3832529.0272806436</v>
      </c>
      <c r="GA316" s="126">
        <v>3640902.5759166116</v>
      </c>
      <c r="GB316" s="126">
        <v>3449276.1245525791</v>
      </c>
      <c r="GC316" s="126">
        <v>3257649.6731885467</v>
      </c>
      <c r="GD316" s="126">
        <v>3066023.2218245142</v>
      </c>
    </row>
    <row r="317" spans="3:186">
      <c r="C317" s="120"/>
      <c r="E317" s="118" t="s">
        <v>1098</v>
      </c>
      <c r="F317" s="118" t="s">
        <v>1099</v>
      </c>
      <c r="G317" s="118" t="s">
        <v>1128</v>
      </c>
      <c r="H317" s="118" t="s">
        <v>1129</v>
      </c>
      <c r="I317" s="118" t="s">
        <v>1130</v>
      </c>
      <c r="J317" s="118">
        <v>120</v>
      </c>
      <c r="K317" s="118" t="s">
        <v>260</v>
      </c>
      <c r="L317" s="118" t="s">
        <v>260</v>
      </c>
      <c r="M317" s="118" t="s">
        <v>290</v>
      </c>
      <c r="N317" s="118" t="s">
        <v>521</v>
      </c>
      <c r="O317" s="119">
        <v>0</v>
      </c>
      <c r="P317" s="119">
        <v>415.90936008681302</v>
      </c>
      <c r="Q317" s="119">
        <v>0</v>
      </c>
      <c r="R317" s="119">
        <v>0</v>
      </c>
      <c r="S317" s="119">
        <v>0</v>
      </c>
      <c r="T317" s="119">
        <v>0</v>
      </c>
      <c r="U317" s="119">
        <v>0</v>
      </c>
      <c r="V317" s="119">
        <v>0</v>
      </c>
      <c r="W317" s="119">
        <v>0</v>
      </c>
      <c r="X317" s="119">
        <v>0</v>
      </c>
      <c r="Y317" s="119">
        <v>0</v>
      </c>
      <c r="Z317" s="119"/>
      <c r="AA317" s="119"/>
      <c r="AB317" s="119"/>
      <c r="AC317" s="119"/>
      <c r="AD317" s="119"/>
      <c r="AE317" s="119"/>
      <c r="AF317" s="119"/>
      <c r="AG317" s="119"/>
      <c r="AH317" s="119"/>
      <c r="AI317" s="119"/>
      <c r="AJ317" s="119"/>
      <c r="AK317" s="119"/>
      <c r="AL317" s="119"/>
      <c r="AM317" s="119"/>
      <c r="AN317" s="119"/>
      <c r="AO317" s="119"/>
      <c r="AP317" s="119"/>
      <c r="AQ317" s="119"/>
      <c r="AR317" s="119"/>
      <c r="AS317" s="119"/>
      <c r="AT317" s="119"/>
      <c r="AU317" s="119"/>
      <c r="AV317" s="119"/>
      <c r="AW317" s="119"/>
      <c r="AX317" s="119"/>
      <c r="AY317" s="119"/>
      <c r="AZ317" s="119"/>
      <c r="BA317" s="119"/>
      <c r="BB317" s="119"/>
      <c r="BD317" s="100">
        <v>415.90936008681302</v>
      </c>
      <c r="BF317" s="120">
        <v>5</v>
      </c>
      <c r="BH317" s="43">
        <v>460819.91</v>
      </c>
      <c r="BI317" s="43">
        <v>0</v>
      </c>
      <c r="BJ317" s="43">
        <v>0</v>
      </c>
      <c r="BL317" s="43" t="s">
        <v>263</v>
      </c>
      <c r="BM317" s="43">
        <v>0</v>
      </c>
      <c r="BN317" s="121" t="s">
        <v>263</v>
      </c>
      <c r="BP317" s="122">
        <v>10</v>
      </c>
      <c r="BQ317" s="38" t="s">
        <v>120</v>
      </c>
      <c r="BR317" s="96">
        <v>50</v>
      </c>
      <c r="BT317" s="43">
        <v>0</v>
      </c>
      <c r="BU317" s="43">
        <v>0</v>
      </c>
      <c r="BW317" s="38"/>
      <c r="BX317" s="48">
        <v>0</v>
      </c>
      <c r="BY317" s="48">
        <v>0</v>
      </c>
      <c r="BZ317" s="48">
        <v>10</v>
      </c>
      <c r="CA317" s="48">
        <v>0</v>
      </c>
      <c r="CB317" s="48">
        <v>0</v>
      </c>
      <c r="CC317" s="48">
        <v>0</v>
      </c>
      <c r="CD317" s="48">
        <v>0</v>
      </c>
      <c r="CE317" s="48">
        <v>0</v>
      </c>
      <c r="CF317" s="48"/>
      <c r="CG317" s="48"/>
      <c r="CH317" s="48"/>
      <c r="CI317" s="48">
        <v>0</v>
      </c>
      <c r="CJ317" s="48">
        <v>0</v>
      </c>
      <c r="CK317" s="48">
        <v>0</v>
      </c>
      <c r="CL317" s="48"/>
      <c r="CM317" s="48">
        <v>10</v>
      </c>
      <c r="CO317" s="123">
        <v>1</v>
      </c>
      <c r="CP317" s="123">
        <v>1</v>
      </c>
      <c r="CQ317" s="123">
        <v>1</v>
      </c>
      <c r="CR317" s="123">
        <v>1</v>
      </c>
      <c r="CS317" s="123">
        <v>1</v>
      </c>
      <c r="CT317" s="123">
        <v>1</v>
      </c>
      <c r="CU317" s="123">
        <v>1</v>
      </c>
      <c r="CV317" s="123">
        <v>1</v>
      </c>
      <c r="CW317" s="123">
        <v>1</v>
      </c>
      <c r="CX317" s="123">
        <v>1</v>
      </c>
      <c r="CZ317" s="2">
        <v>2012</v>
      </c>
      <c r="DA317" s="124">
        <v>41120</v>
      </c>
      <c r="DC317" s="125">
        <v>1</v>
      </c>
      <c r="DD317" s="125">
        <v>0.98</v>
      </c>
      <c r="DE317" s="125">
        <v>0.96</v>
      </c>
      <c r="DF317" s="125">
        <v>0.94</v>
      </c>
      <c r="DG317" s="125">
        <v>0.92</v>
      </c>
      <c r="DH317" s="125">
        <v>0.9</v>
      </c>
      <c r="DI317" s="125">
        <v>0.88</v>
      </c>
      <c r="DJ317" s="125">
        <v>0.86</v>
      </c>
      <c r="DK317" s="125">
        <v>0.84</v>
      </c>
      <c r="DL317" s="125">
        <v>0.82000000000000006</v>
      </c>
      <c r="DM317" s="125">
        <v>0.8</v>
      </c>
      <c r="DN317" s="125">
        <v>0.78</v>
      </c>
      <c r="DO317" s="125">
        <v>0.76</v>
      </c>
      <c r="DP317" s="125">
        <v>0.74</v>
      </c>
      <c r="DQ317" s="125">
        <v>0.72</v>
      </c>
      <c r="DR317" s="125">
        <v>0.7</v>
      </c>
      <c r="DS317" s="125">
        <v>0.67999999999999994</v>
      </c>
      <c r="DT317" s="125">
        <v>0.65999999999999992</v>
      </c>
      <c r="DU317" s="125">
        <v>0.64</v>
      </c>
      <c r="DV317" s="125">
        <v>0.62</v>
      </c>
      <c r="DW317" s="125">
        <v>0.6</v>
      </c>
      <c r="DX317" s="125">
        <v>0.58000000000000007</v>
      </c>
      <c r="DY317" s="125">
        <v>0.56000000000000005</v>
      </c>
      <c r="DZ317" s="125">
        <v>0.54</v>
      </c>
      <c r="EA317" s="125">
        <v>0.52</v>
      </c>
      <c r="EB317" s="125">
        <v>0.5</v>
      </c>
      <c r="EC317" s="125">
        <v>0.48</v>
      </c>
      <c r="ED317" s="125">
        <v>0.45999999999999996</v>
      </c>
      <c r="EE317" s="125">
        <v>0.43999999999999995</v>
      </c>
      <c r="EF317" s="125">
        <v>0.42000000000000004</v>
      </c>
      <c r="EG317" s="125">
        <v>0.4</v>
      </c>
      <c r="EH317" s="125">
        <v>0.38</v>
      </c>
      <c r="EI317" s="125">
        <v>0.36</v>
      </c>
      <c r="EJ317" s="125">
        <v>0.33999999999999997</v>
      </c>
      <c r="EK317" s="125">
        <v>0.31999999999999995</v>
      </c>
      <c r="EL317" s="125">
        <v>0.30000000000000004</v>
      </c>
      <c r="EM317" s="125">
        <v>0.28000000000000003</v>
      </c>
      <c r="EN317" s="125">
        <v>0.26</v>
      </c>
      <c r="EO317" s="125">
        <v>0.24</v>
      </c>
      <c r="ER317" s="126">
        <v>876729.27008681302</v>
      </c>
      <c r="ES317" s="126">
        <v>451603.51179999998</v>
      </c>
      <c r="ET317" s="126">
        <v>442387.11359999998</v>
      </c>
      <c r="EU317" s="126">
        <v>433170.71539999993</v>
      </c>
      <c r="EV317" s="126">
        <v>423954.31719999999</v>
      </c>
      <c r="EW317" s="126">
        <v>414737.91899999999</v>
      </c>
      <c r="EX317" s="126">
        <v>405521.5208</v>
      </c>
      <c r="EY317" s="126">
        <v>396305.12259999994</v>
      </c>
      <c r="EZ317" s="126">
        <v>387088.72439999995</v>
      </c>
      <c r="FA317" s="126">
        <v>377872.32620000001</v>
      </c>
      <c r="FB317" s="126">
        <v>368655.92800000001</v>
      </c>
      <c r="FC317" s="126">
        <v>359439.52980000002</v>
      </c>
      <c r="FD317" s="126">
        <v>350223.13159999996</v>
      </c>
      <c r="FE317" s="126">
        <v>341006.73339999997</v>
      </c>
      <c r="FF317" s="126">
        <v>331790.33519999997</v>
      </c>
      <c r="FG317" s="126">
        <v>322573.93699999998</v>
      </c>
      <c r="FH317" s="126">
        <v>313357.53879999998</v>
      </c>
      <c r="FI317" s="126">
        <v>304141.14059999993</v>
      </c>
      <c r="FJ317" s="126">
        <v>294924.74239999999</v>
      </c>
      <c r="FK317" s="126">
        <v>285708.34419999999</v>
      </c>
      <c r="FL317" s="126">
        <v>276491.946</v>
      </c>
      <c r="FM317" s="126">
        <v>267275.5478</v>
      </c>
      <c r="FN317" s="126">
        <v>258059.1496</v>
      </c>
      <c r="FO317" s="126">
        <v>248842.75140000001</v>
      </c>
      <c r="FP317" s="126">
        <v>239626.35319999998</v>
      </c>
      <c r="FQ317" s="126">
        <v>230409.95499999999</v>
      </c>
      <c r="FR317" s="126">
        <v>221193.55679999999</v>
      </c>
      <c r="FS317" s="126">
        <v>211977.15859999997</v>
      </c>
      <c r="FT317" s="126">
        <v>202760.76039999997</v>
      </c>
      <c r="FU317" s="126">
        <v>193544.3622</v>
      </c>
      <c r="FV317" s="126">
        <v>184327.96400000001</v>
      </c>
      <c r="FW317" s="126">
        <v>175111.56579999998</v>
      </c>
      <c r="FX317" s="126">
        <v>165895.16759999999</v>
      </c>
      <c r="FY317" s="126">
        <v>156678.76939999999</v>
      </c>
      <c r="FZ317" s="126">
        <v>147462.37119999997</v>
      </c>
      <c r="GA317" s="126">
        <v>138245.97300000003</v>
      </c>
      <c r="GB317" s="126">
        <v>129029.5748</v>
      </c>
      <c r="GC317" s="126">
        <v>119813.17659999999</v>
      </c>
      <c r="GD317" s="126">
        <v>110596.7784</v>
      </c>
    </row>
    <row r="318" spans="3:186">
      <c r="C318" s="120"/>
      <c r="E318" s="118" t="s">
        <v>1098</v>
      </c>
      <c r="F318" s="118" t="s">
        <v>1099</v>
      </c>
      <c r="G318" s="118" t="s">
        <v>1131</v>
      </c>
      <c r="H318" s="118" t="s">
        <v>1132</v>
      </c>
      <c r="I318" s="118" t="s">
        <v>1133</v>
      </c>
      <c r="J318" s="118">
        <v>156</v>
      </c>
      <c r="K318" s="118" t="s">
        <v>260</v>
      </c>
      <c r="L318" s="118" t="s">
        <v>260</v>
      </c>
      <c r="M318" s="118" t="s">
        <v>290</v>
      </c>
      <c r="N318" s="118" t="s">
        <v>262</v>
      </c>
      <c r="O318" s="119">
        <v>218.02809999999999</v>
      </c>
      <c r="P318" s="119">
        <v>148.274754030591</v>
      </c>
      <c r="Q318" s="119">
        <v>503.06716647207003</v>
      </c>
      <c r="R318" s="119">
        <v>5123.9156242290201</v>
      </c>
      <c r="S318" s="119">
        <v>11223.860101133499</v>
      </c>
      <c r="T318" s="119">
        <v>9472.4570904622506</v>
      </c>
      <c r="U318" s="119">
        <v>9733.0593689169109</v>
      </c>
      <c r="V318" s="119">
        <v>384.46113545220697</v>
      </c>
      <c r="W318" s="119">
        <v>0</v>
      </c>
      <c r="X318" s="119">
        <v>0</v>
      </c>
      <c r="Y318" s="119">
        <v>0</v>
      </c>
      <c r="Z318" s="119"/>
      <c r="AA318" s="119"/>
      <c r="AB318" s="119"/>
      <c r="AC318" s="119"/>
      <c r="AD318" s="119"/>
      <c r="AE318" s="119"/>
      <c r="AF318" s="119"/>
      <c r="AG318" s="119"/>
      <c r="AH318" s="119"/>
      <c r="AI318" s="119"/>
      <c r="AJ318" s="119"/>
      <c r="AK318" s="119"/>
      <c r="AL318" s="119"/>
      <c r="AM318" s="119"/>
      <c r="AN318" s="119"/>
      <c r="AO318" s="119"/>
      <c r="AP318" s="119"/>
      <c r="AQ318" s="119"/>
      <c r="AR318" s="119"/>
      <c r="AS318" s="119"/>
      <c r="AT318" s="119"/>
      <c r="AU318" s="119"/>
      <c r="AV318" s="119"/>
      <c r="AW318" s="119"/>
      <c r="AX318" s="119"/>
      <c r="AY318" s="119"/>
      <c r="AZ318" s="119"/>
      <c r="BA318" s="119"/>
      <c r="BB318" s="119"/>
      <c r="BD318" s="100">
        <v>36807.123340696548</v>
      </c>
      <c r="BF318" s="120">
        <v>5</v>
      </c>
      <c r="BH318" s="43">
        <v>510821</v>
      </c>
      <c r="BI318" s="43">
        <v>0</v>
      </c>
      <c r="BJ318" s="43">
        <v>0</v>
      </c>
      <c r="BL318" s="43" t="s">
        <v>263</v>
      </c>
      <c r="BM318" s="43">
        <v>0</v>
      </c>
      <c r="BN318" s="121" t="s">
        <v>263</v>
      </c>
      <c r="BP318" s="122">
        <v>10</v>
      </c>
      <c r="BQ318" s="38" t="s">
        <v>120</v>
      </c>
      <c r="BR318" s="96">
        <v>50</v>
      </c>
      <c r="BT318" s="43">
        <v>0</v>
      </c>
      <c r="BU318" s="43">
        <v>0</v>
      </c>
      <c r="BW318" s="38"/>
      <c r="BX318" s="48">
        <v>0</v>
      </c>
      <c r="BY318" s="48">
        <v>0</v>
      </c>
      <c r="BZ318" s="48">
        <v>10</v>
      </c>
      <c r="CA318" s="48">
        <v>0</v>
      </c>
      <c r="CB318" s="48">
        <v>0</v>
      </c>
      <c r="CC318" s="48">
        <v>0</v>
      </c>
      <c r="CD318" s="48">
        <v>0</v>
      </c>
      <c r="CE318" s="48">
        <v>0</v>
      </c>
      <c r="CF318" s="48"/>
      <c r="CG318" s="48"/>
      <c r="CH318" s="48"/>
      <c r="CI318" s="48">
        <v>0</v>
      </c>
      <c r="CJ318" s="48">
        <v>0</v>
      </c>
      <c r="CK318" s="48">
        <v>0</v>
      </c>
      <c r="CL318" s="48"/>
      <c r="CM318" s="48">
        <v>10</v>
      </c>
      <c r="CO318" s="123">
        <v>9.951955512523869E-3</v>
      </c>
      <c r="CP318" s="123">
        <v>2.3619613313856133E-2</v>
      </c>
      <c r="CQ318" s="123">
        <v>0.16282950420374423</v>
      </c>
      <c r="CR318" s="123">
        <v>0.4677666762082624</v>
      </c>
      <c r="CS318" s="123">
        <v>0.72512058574318217</v>
      </c>
      <c r="CT318" s="123">
        <v>0.98955470842169513</v>
      </c>
      <c r="CU318" s="123">
        <v>1</v>
      </c>
      <c r="CV318" s="123">
        <v>1</v>
      </c>
      <c r="CW318" s="123">
        <v>1</v>
      </c>
      <c r="CX318" s="123">
        <v>1</v>
      </c>
      <c r="CZ318" s="2">
        <v>2017</v>
      </c>
      <c r="DA318" s="124">
        <v>42946</v>
      </c>
      <c r="DC318" s="125">
        <v>1</v>
      </c>
      <c r="DD318" s="125">
        <v>1</v>
      </c>
      <c r="DE318" s="125">
        <v>1</v>
      </c>
      <c r="DF318" s="125">
        <v>1</v>
      </c>
      <c r="DG318" s="125">
        <v>1</v>
      </c>
      <c r="DH318" s="125">
        <v>1</v>
      </c>
      <c r="DI318" s="125">
        <v>0.98</v>
      </c>
      <c r="DJ318" s="125">
        <v>0.96</v>
      </c>
      <c r="DK318" s="125">
        <v>0.94</v>
      </c>
      <c r="DL318" s="125">
        <v>0.92</v>
      </c>
      <c r="DM318" s="125">
        <v>0.9</v>
      </c>
      <c r="DN318" s="125">
        <v>0.88</v>
      </c>
      <c r="DO318" s="125">
        <v>0.86</v>
      </c>
      <c r="DP318" s="125">
        <v>0.84</v>
      </c>
      <c r="DQ318" s="125">
        <v>0.82000000000000006</v>
      </c>
      <c r="DR318" s="125">
        <v>0.8</v>
      </c>
      <c r="DS318" s="125">
        <v>0.78</v>
      </c>
      <c r="DT318" s="125">
        <v>0.76</v>
      </c>
      <c r="DU318" s="125">
        <v>0.74</v>
      </c>
      <c r="DV318" s="125">
        <v>0.72</v>
      </c>
      <c r="DW318" s="125">
        <v>0.7</v>
      </c>
      <c r="DX318" s="125">
        <v>0.67999999999999994</v>
      </c>
      <c r="DY318" s="125">
        <v>0.65999999999999992</v>
      </c>
      <c r="DZ318" s="125">
        <v>0.64</v>
      </c>
      <c r="EA318" s="125">
        <v>0.62</v>
      </c>
      <c r="EB318" s="125">
        <v>0.6</v>
      </c>
      <c r="EC318" s="125">
        <v>0.58000000000000007</v>
      </c>
      <c r="ED318" s="125">
        <v>0.56000000000000005</v>
      </c>
      <c r="EE318" s="125">
        <v>0.54</v>
      </c>
      <c r="EF318" s="125">
        <v>0.52</v>
      </c>
      <c r="EG318" s="125">
        <v>0.5</v>
      </c>
      <c r="EH318" s="125">
        <v>0.48</v>
      </c>
      <c r="EI318" s="125">
        <v>0.45999999999999996</v>
      </c>
      <c r="EJ318" s="125">
        <v>0.43999999999999995</v>
      </c>
      <c r="EK318" s="125">
        <v>0.42000000000000004</v>
      </c>
      <c r="EL318" s="125">
        <v>0.4</v>
      </c>
      <c r="EM318" s="125">
        <v>0.38</v>
      </c>
      <c r="EN318" s="125">
        <v>0.36</v>
      </c>
      <c r="EO318" s="125">
        <v>0.33999999999999997</v>
      </c>
      <c r="ER318" s="126">
        <v>659095.75403059099</v>
      </c>
      <c r="ES318" s="126">
        <v>1013888.16647207</v>
      </c>
      <c r="ET318" s="126">
        <v>6137803.7907010904</v>
      </c>
      <c r="EU318" s="126">
        <v>17361663.891834591</v>
      </c>
      <c r="EV318" s="126">
        <v>26834120.982296843</v>
      </c>
      <c r="EW318" s="126">
        <v>36567180.351213753</v>
      </c>
      <c r="EX318" s="126">
        <v>36212608.656932637</v>
      </c>
      <c r="EY318" s="126">
        <v>35473575.827199318</v>
      </c>
      <c r="EZ318" s="126">
        <v>34734542.997465998</v>
      </c>
      <c r="FA318" s="126">
        <v>33995510.167732678</v>
      </c>
      <c r="FB318" s="126">
        <v>33256477.337999362</v>
      </c>
      <c r="FC318" s="126">
        <v>32517444.508266043</v>
      </c>
      <c r="FD318" s="126">
        <v>31778411.678532723</v>
      </c>
      <c r="FE318" s="126">
        <v>31039378.848799404</v>
      </c>
      <c r="FF318" s="126">
        <v>30300346.019066088</v>
      </c>
      <c r="FG318" s="126">
        <v>29561313.189332768</v>
      </c>
      <c r="FH318" s="126">
        <v>28822280.359599449</v>
      </c>
      <c r="FI318" s="126">
        <v>28083247.529866129</v>
      </c>
      <c r="FJ318" s="126">
        <v>27344214.700132806</v>
      </c>
      <c r="FK318" s="126">
        <v>26605181.870399486</v>
      </c>
      <c r="FL318" s="126">
        <v>25866149.040666167</v>
      </c>
      <c r="FM318" s="126">
        <v>25127116.210932847</v>
      </c>
      <c r="FN318" s="126">
        <v>24388083.381199528</v>
      </c>
      <c r="FO318" s="126">
        <v>23649050.551466212</v>
      </c>
      <c r="FP318" s="126">
        <v>22910017.721732892</v>
      </c>
      <c r="FQ318" s="126">
        <v>22170984.891999573</v>
      </c>
      <c r="FR318" s="126">
        <v>21431952.062266257</v>
      </c>
      <c r="FS318" s="126">
        <v>20692919.232532937</v>
      </c>
      <c r="FT318" s="126">
        <v>19953886.402799617</v>
      </c>
      <c r="FU318" s="126">
        <v>19214853.573066298</v>
      </c>
      <c r="FV318" s="126">
        <v>18475820.743332978</v>
      </c>
      <c r="FW318" s="126">
        <v>17736787.913599659</v>
      </c>
      <c r="FX318" s="126">
        <v>16997755.083866339</v>
      </c>
      <c r="FY318" s="126">
        <v>16258722.25413302</v>
      </c>
      <c r="FZ318" s="126">
        <v>15519689.424399704</v>
      </c>
      <c r="GA318" s="126">
        <v>14780656.594666384</v>
      </c>
      <c r="GB318" s="126">
        <v>14041623.764933065</v>
      </c>
      <c r="GC318" s="126">
        <v>13302590.935199743</v>
      </c>
      <c r="GD318" s="126">
        <v>12563558.105466424</v>
      </c>
    </row>
    <row r="319" spans="3:186">
      <c r="C319" s="120"/>
      <c r="E319" s="118" t="s">
        <v>1098</v>
      </c>
      <c r="F319" s="118" t="s">
        <v>1099</v>
      </c>
      <c r="G319" s="118" t="s">
        <v>1134</v>
      </c>
      <c r="H319" s="118" t="s">
        <v>1135</v>
      </c>
      <c r="I319" s="118" t="s">
        <v>1136</v>
      </c>
      <c r="J319" s="118">
        <v>252</v>
      </c>
      <c r="K319" s="118" t="s">
        <v>269</v>
      </c>
      <c r="L319" s="118" t="s">
        <v>269</v>
      </c>
      <c r="M319" s="118" t="s">
        <v>290</v>
      </c>
      <c r="N319" s="118" t="s">
        <v>262</v>
      </c>
      <c r="O319" s="119">
        <v>5520.1663600000002</v>
      </c>
      <c r="P319" s="119">
        <v>3579.72273460108</v>
      </c>
      <c r="Q319" s="119">
        <v>0</v>
      </c>
      <c r="R319" s="119">
        <v>0</v>
      </c>
      <c r="S319" s="119">
        <v>0</v>
      </c>
      <c r="T319" s="119">
        <v>0</v>
      </c>
      <c r="U319" s="119">
        <v>0</v>
      </c>
      <c r="V319" s="119">
        <v>0</v>
      </c>
      <c r="W319" s="119">
        <v>0</v>
      </c>
      <c r="X319" s="119">
        <v>0</v>
      </c>
      <c r="Y319" s="119">
        <v>0</v>
      </c>
      <c r="Z319" s="119"/>
      <c r="AA319" s="119"/>
      <c r="AB319" s="119"/>
      <c r="AC319" s="119"/>
      <c r="AD319" s="119"/>
      <c r="AE319" s="119"/>
      <c r="AF319" s="119"/>
      <c r="AG319" s="119"/>
      <c r="AH319" s="119"/>
      <c r="AI319" s="119"/>
      <c r="AJ319" s="119"/>
      <c r="AK319" s="119"/>
      <c r="AL319" s="119"/>
      <c r="AM319" s="119"/>
      <c r="AN319" s="119"/>
      <c r="AO319" s="119"/>
      <c r="AP319" s="119"/>
      <c r="AQ319" s="119"/>
      <c r="AR319" s="119"/>
      <c r="AS319" s="119"/>
      <c r="AT319" s="119"/>
      <c r="AU319" s="119"/>
      <c r="AV319" s="119"/>
      <c r="AW319" s="119"/>
      <c r="AX319" s="119"/>
      <c r="AY319" s="119"/>
      <c r="AZ319" s="119"/>
      <c r="BA319" s="119"/>
      <c r="BB319" s="119"/>
      <c r="BD319" s="100">
        <v>9099.8890946010797</v>
      </c>
      <c r="BF319" s="120">
        <v>5</v>
      </c>
      <c r="BH319" s="43">
        <v>9058230.5999999996</v>
      </c>
      <c r="BI319" s="43">
        <v>0</v>
      </c>
      <c r="BJ319" s="43">
        <v>0</v>
      </c>
      <c r="BL319" s="43" t="s">
        <v>263</v>
      </c>
      <c r="BM319" s="43">
        <v>0</v>
      </c>
      <c r="BN319" s="121" t="s">
        <v>263</v>
      </c>
      <c r="BP319" s="122">
        <v>10</v>
      </c>
      <c r="BQ319" s="38" t="s">
        <v>120</v>
      </c>
      <c r="BR319" s="96">
        <v>50</v>
      </c>
      <c r="BT319" s="43">
        <v>0</v>
      </c>
      <c r="BU319" s="43">
        <v>0</v>
      </c>
      <c r="BW319" s="38"/>
      <c r="BX319" s="48">
        <v>0</v>
      </c>
      <c r="BY319" s="48">
        <v>0</v>
      </c>
      <c r="BZ319" s="48">
        <v>10</v>
      </c>
      <c r="CA319" s="48">
        <v>0</v>
      </c>
      <c r="CB319" s="48">
        <v>0</v>
      </c>
      <c r="CC319" s="48">
        <v>0</v>
      </c>
      <c r="CD319" s="48">
        <v>0</v>
      </c>
      <c r="CE319" s="48">
        <v>0</v>
      </c>
      <c r="CF319" s="48"/>
      <c r="CG319" s="48"/>
      <c r="CH319" s="48"/>
      <c r="CI319" s="48">
        <v>0</v>
      </c>
      <c r="CJ319" s="48">
        <v>0</v>
      </c>
      <c r="CK319" s="48">
        <v>0</v>
      </c>
      <c r="CL319" s="48"/>
      <c r="CM319" s="48">
        <v>10</v>
      </c>
      <c r="CO319" s="123">
        <v>1</v>
      </c>
      <c r="CP319" s="123">
        <v>1</v>
      </c>
      <c r="CQ319" s="123">
        <v>1</v>
      </c>
      <c r="CR319" s="123">
        <v>1</v>
      </c>
      <c r="CS319" s="123">
        <v>1</v>
      </c>
      <c r="CT319" s="123">
        <v>1</v>
      </c>
      <c r="CU319" s="123">
        <v>1</v>
      </c>
      <c r="CV319" s="123">
        <v>1</v>
      </c>
      <c r="CW319" s="123">
        <v>1</v>
      </c>
      <c r="CX319" s="123">
        <v>1</v>
      </c>
      <c r="CZ319" s="2">
        <v>2012</v>
      </c>
      <c r="DA319" s="124">
        <v>41120</v>
      </c>
      <c r="DC319" s="125">
        <v>1</v>
      </c>
      <c r="DD319" s="125">
        <v>0.98</v>
      </c>
      <c r="DE319" s="125">
        <v>0.96</v>
      </c>
      <c r="DF319" s="125">
        <v>0.94</v>
      </c>
      <c r="DG319" s="125">
        <v>0.92</v>
      </c>
      <c r="DH319" s="125">
        <v>0.9</v>
      </c>
      <c r="DI319" s="125">
        <v>0.88</v>
      </c>
      <c r="DJ319" s="125">
        <v>0.86</v>
      </c>
      <c r="DK319" s="125">
        <v>0.84</v>
      </c>
      <c r="DL319" s="125">
        <v>0.82000000000000006</v>
      </c>
      <c r="DM319" s="125">
        <v>0.8</v>
      </c>
      <c r="DN319" s="125">
        <v>0.78</v>
      </c>
      <c r="DO319" s="125">
        <v>0.76</v>
      </c>
      <c r="DP319" s="125">
        <v>0.74</v>
      </c>
      <c r="DQ319" s="125">
        <v>0.72</v>
      </c>
      <c r="DR319" s="125">
        <v>0.7</v>
      </c>
      <c r="DS319" s="125">
        <v>0.67999999999999994</v>
      </c>
      <c r="DT319" s="125">
        <v>0.65999999999999992</v>
      </c>
      <c r="DU319" s="125">
        <v>0.64</v>
      </c>
      <c r="DV319" s="125">
        <v>0.62</v>
      </c>
      <c r="DW319" s="125">
        <v>0.6</v>
      </c>
      <c r="DX319" s="125">
        <v>0.58000000000000007</v>
      </c>
      <c r="DY319" s="125">
        <v>0.56000000000000005</v>
      </c>
      <c r="DZ319" s="125">
        <v>0.54</v>
      </c>
      <c r="EA319" s="125">
        <v>0.52</v>
      </c>
      <c r="EB319" s="125">
        <v>0.5</v>
      </c>
      <c r="EC319" s="125">
        <v>0.48</v>
      </c>
      <c r="ED319" s="125">
        <v>0.45999999999999996</v>
      </c>
      <c r="EE319" s="125">
        <v>0.43999999999999995</v>
      </c>
      <c r="EF319" s="125">
        <v>0.42000000000000004</v>
      </c>
      <c r="EG319" s="125">
        <v>0.4</v>
      </c>
      <c r="EH319" s="125">
        <v>0.38</v>
      </c>
      <c r="EI319" s="125">
        <v>0.36</v>
      </c>
      <c r="EJ319" s="125">
        <v>0.33999999999999997</v>
      </c>
      <c r="EK319" s="125">
        <v>0.31999999999999995</v>
      </c>
      <c r="EL319" s="125">
        <v>0.30000000000000004</v>
      </c>
      <c r="EM319" s="125">
        <v>0.28000000000000003</v>
      </c>
      <c r="EN319" s="125">
        <v>0.26</v>
      </c>
      <c r="EO319" s="125">
        <v>0.24</v>
      </c>
      <c r="ER319" s="126">
        <v>12637953.33460108</v>
      </c>
      <c r="ES319" s="126">
        <v>8877065.9879999999</v>
      </c>
      <c r="ET319" s="126">
        <v>8695901.3760000002</v>
      </c>
      <c r="EU319" s="126">
        <v>8514736.7639999986</v>
      </c>
      <c r="EV319" s="126">
        <v>8333572.1519999998</v>
      </c>
      <c r="EW319" s="126">
        <v>8152407.54</v>
      </c>
      <c r="EX319" s="126">
        <v>7971242.9279999994</v>
      </c>
      <c r="EY319" s="126">
        <v>7790078.3159999996</v>
      </c>
      <c r="EZ319" s="126">
        <v>7608913.703999999</v>
      </c>
      <c r="FA319" s="126">
        <v>7427749.0920000002</v>
      </c>
      <c r="FB319" s="126">
        <v>7246584.4800000004</v>
      </c>
      <c r="FC319" s="126">
        <v>7065419.8679999998</v>
      </c>
      <c r="FD319" s="126">
        <v>6884255.2560000001</v>
      </c>
      <c r="FE319" s="126">
        <v>6703090.6439999994</v>
      </c>
      <c r="FF319" s="126">
        <v>6521926.0319999997</v>
      </c>
      <c r="FG319" s="126">
        <v>6340761.419999999</v>
      </c>
      <c r="FH319" s="126">
        <v>6159596.8079999993</v>
      </c>
      <c r="FI319" s="126">
        <v>5978432.1959999986</v>
      </c>
      <c r="FJ319" s="126">
        <v>5797267.5839999998</v>
      </c>
      <c r="FK319" s="126">
        <v>5616102.9720000001</v>
      </c>
      <c r="FL319" s="126">
        <v>5434938.3599999994</v>
      </c>
      <c r="FM319" s="126">
        <v>5253773.7480000006</v>
      </c>
      <c r="FN319" s="126">
        <v>5072609.1359999999</v>
      </c>
      <c r="FO319" s="126">
        <v>4891444.5240000002</v>
      </c>
      <c r="FP319" s="126">
        <v>4710279.9119999995</v>
      </c>
      <c r="FQ319" s="126">
        <v>4529115.3</v>
      </c>
      <c r="FR319" s="126">
        <v>4347950.6880000001</v>
      </c>
      <c r="FS319" s="126">
        <v>4166786.0759999994</v>
      </c>
      <c r="FT319" s="126">
        <v>3985621.4639999992</v>
      </c>
      <c r="FU319" s="126">
        <v>3804456.8520000004</v>
      </c>
      <c r="FV319" s="126">
        <v>3623292.24</v>
      </c>
      <c r="FW319" s="126">
        <v>3442127.628</v>
      </c>
      <c r="FX319" s="126">
        <v>3260963.0159999998</v>
      </c>
      <c r="FY319" s="126">
        <v>3079798.4039999996</v>
      </c>
      <c r="FZ319" s="126">
        <v>2898633.7919999994</v>
      </c>
      <c r="GA319" s="126">
        <v>2717469.18</v>
      </c>
      <c r="GB319" s="126">
        <v>2536304.568</v>
      </c>
      <c r="GC319" s="126">
        <v>2355139.9559999998</v>
      </c>
      <c r="GD319" s="126">
        <v>2173975.344</v>
      </c>
    </row>
    <row r="320" spans="3:186">
      <c r="C320" s="120"/>
      <c r="E320" s="118" t="s">
        <v>1098</v>
      </c>
      <c r="F320" s="118" t="s">
        <v>1099</v>
      </c>
      <c r="G320" s="118" t="s">
        <v>1137</v>
      </c>
      <c r="H320" s="118" t="s">
        <v>1138</v>
      </c>
      <c r="I320" s="118" t="s">
        <v>1137</v>
      </c>
      <c r="J320" s="118">
        <v>140</v>
      </c>
      <c r="K320" s="118" t="s">
        <v>260</v>
      </c>
      <c r="L320" s="118" t="s">
        <v>260</v>
      </c>
      <c r="M320" s="118" t="s">
        <v>290</v>
      </c>
      <c r="N320" s="118" t="s">
        <v>262</v>
      </c>
      <c r="O320" s="119">
        <v>0</v>
      </c>
      <c r="P320" s="119">
        <v>32.190574617610601</v>
      </c>
      <c r="Q320" s="119">
        <v>214.31154233392701</v>
      </c>
      <c r="R320" s="119">
        <v>352.87950687217898</v>
      </c>
      <c r="S320" s="119">
        <v>1233.5101737427201</v>
      </c>
      <c r="T320" s="119">
        <v>84.710809571253094</v>
      </c>
      <c r="U320" s="119">
        <v>0</v>
      </c>
      <c r="V320" s="119">
        <v>0</v>
      </c>
      <c r="W320" s="119">
        <v>0</v>
      </c>
      <c r="X320" s="119">
        <v>0</v>
      </c>
      <c r="Y320" s="119">
        <v>0</v>
      </c>
      <c r="Z320" s="119"/>
      <c r="AA320" s="119"/>
      <c r="AB320" s="119"/>
      <c r="AC320" s="119"/>
      <c r="AD320" s="119"/>
      <c r="AE320" s="119"/>
      <c r="AF320" s="119"/>
      <c r="AG320" s="119"/>
      <c r="AH320" s="119"/>
      <c r="AI320" s="119"/>
      <c r="AJ320" s="119"/>
      <c r="AK320" s="119"/>
      <c r="AL320" s="119"/>
      <c r="AM320" s="119"/>
      <c r="AN320" s="119"/>
      <c r="AO320" s="119"/>
      <c r="AP320" s="119"/>
      <c r="AQ320" s="119"/>
      <c r="AR320" s="119"/>
      <c r="AS320" s="119"/>
      <c r="AT320" s="119"/>
      <c r="AU320" s="119"/>
      <c r="AV320" s="119"/>
      <c r="AW320" s="119"/>
      <c r="AX320" s="119"/>
      <c r="AY320" s="119"/>
      <c r="AZ320" s="119"/>
      <c r="BA320" s="119"/>
      <c r="BB320" s="119"/>
      <c r="BD320" s="100">
        <v>1917.6026071376898</v>
      </c>
      <c r="BF320" s="120">
        <v>5</v>
      </c>
      <c r="BH320" s="43">
        <v>0</v>
      </c>
      <c r="BI320" s="43">
        <v>0</v>
      </c>
      <c r="BJ320" s="43">
        <v>0</v>
      </c>
      <c r="BL320" s="43" t="s">
        <v>263</v>
      </c>
      <c r="BM320" s="43">
        <v>0</v>
      </c>
      <c r="BN320" s="121" t="s">
        <v>263</v>
      </c>
      <c r="BP320" s="122">
        <v>10</v>
      </c>
      <c r="BQ320" s="38" t="s">
        <v>120</v>
      </c>
      <c r="BR320" s="96">
        <v>50</v>
      </c>
      <c r="BT320" s="43">
        <v>0</v>
      </c>
      <c r="BU320" s="43">
        <v>0</v>
      </c>
      <c r="BW320" s="38"/>
      <c r="BX320" s="48">
        <v>0</v>
      </c>
      <c r="BY320" s="48">
        <v>0</v>
      </c>
      <c r="BZ320" s="48">
        <v>10</v>
      </c>
      <c r="CA320" s="48">
        <v>0</v>
      </c>
      <c r="CB320" s="48">
        <v>0</v>
      </c>
      <c r="CC320" s="48">
        <v>0</v>
      </c>
      <c r="CD320" s="48">
        <v>0</v>
      </c>
      <c r="CE320" s="48">
        <v>0</v>
      </c>
      <c r="CF320" s="48"/>
      <c r="CG320" s="48"/>
      <c r="CH320" s="48"/>
      <c r="CI320" s="48">
        <v>0</v>
      </c>
      <c r="CJ320" s="48">
        <v>0</v>
      </c>
      <c r="CK320" s="48">
        <v>0</v>
      </c>
      <c r="CL320" s="48"/>
      <c r="CM320" s="48">
        <v>10</v>
      </c>
      <c r="CO320" s="123">
        <v>1.6786885091723918E-2</v>
      </c>
      <c r="CP320" s="123">
        <v>0.12854702847921085</v>
      </c>
      <c r="CQ320" s="123">
        <v>0.31256821491204778</v>
      </c>
      <c r="CR320" s="123">
        <v>0.95582462745099372</v>
      </c>
      <c r="CS320" s="123">
        <v>1</v>
      </c>
      <c r="CT320" s="123">
        <v>1</v>
      </c>
      <c r="CU320" s="123">
        <v>1</v>
      </c>
      <c r="CV320" s="123">
        <v>1</v>
      </c>
      <c r="CW320" s="123">
        <v>1</v>
      </c>
      <c r="CX320" s="123">
        <v>1</v>
      </c>
      <c r="CZ320" s="2">
        <v>2015</v>
      </c>
      <c r="DA320" s="124">
        <v>42215</v>
      </c>
      <c r="DC320" s="125">
        <v>1</v>
      </c>
      <c r="DD320" s="125">
        <v>1</v>
      </c>
      <c r="DE320" s="125">
        <v>1</v>
      </c>
      <c r="DF320" s="125">
        <v>1</v>
      </c>
      <c r="DG320" s="125">
        <v>0.98</v>
      </c>
      <c r="DH320" s="125">
        <v>0.96</v>
      </c>
      <c r="DI320" s="125">
        <v>0.94</v>
      </c>
      <c r="DJ320" s="125">
        <v>0.92</v>
      </c>
      <c r="DK320" s="125">
        <v>0.9</v>
      </c>
      <c r="DL320" s="125">
        <v>0.88</v>
      </c>
      <c r="DM320" s="125">
        <v>0.86</v>
      </c>
      <c r="DN320" s="125">
        <v>0.84</v>
      </c>
      <c r="DO320" s="125">
        <v>0.82000000000000006</v>
      </c>
      <c r="DP320" s="125">
        <v>0.8</v>
      </c>
      <c r="DQ320" s="125">
        <v>0.78</v>
      </c>
      <c r="DR320" s="125">
        <v>0.76</v>
      </c>
      <c r="DS320" s="125">
        <v>0.74</v>
      </c>
      <c r="DT320" s="125">
        <v>0.72</v>
      </c>
      <c r="DU320" s="125">
        <v>0.7</v>
      </c>
      <c r="DV320" s="125">
        <v>0.67999999999999994</v>
      </c>
      <c r="DW320" s="125">
        <v>0.65999999999999992</v>
      </c>
      <c r="DX320" s="125">
        <v>0.64</v>
      </c>
      <c r="DY320" s="125">
        <v>0.62</v>
      </c>
      <c r="DZ320" s="125">
        <v>0.6</v>
      </c>
      <c r="EA320" s="125">
        <v>0.58000000000000007</v>
      </c>
      <c r="EB320" s="125">
        <v>0.56000000000000005</v>
      </c>
      <c r="EC320" s="125">
        <v>0.54</v>
      </c>
      <c r="ED320" s="125">
        <v>0.52</v>
      </c>
      <c r="EE320" s="125">
        <v>0.5</v>
      </c>
      <c r="EF320" s="125">
        <v>0.48</v>
      </c>
      <c r="EG320" s="125">
        <v>0.45999999999999996</v>
      </c>
      <c r="EH320" s="125">
        <v>0.43999999999999995</v>
      </c>
      <c r="EI320" s="125">
        <v>0.42000000000000004</v>
      </c>
      <c r="EJ320" s="125">
        <v>0.4</v>
      </c>
      <c r="EK320" s="125">
        <v>0.38</v>
      </c>
      <c r="EL320" s="125">
        <v>0.36</v>
      </c>
      <c r="EM320" s="125">
        <v>0.33999999999999997</v>
      </c>
      <c r="EN320" s="125">
        <v>0.31999999999999995</v>
      </c>
      <c r="EO320" s="125">
        <v>0.30000000000000004</v>
      </c>
      <c r="ER320" s="126">
        <v>32190.5746176106</v>
      </c>
      <c r="ES320" s="126">
        <v>214311.54233392701</v>
      </c>
      <c r="ET320" s="126">
        <v>567191.04920610599</v>
      </c>
      <c r="EU320" s="126">
        <v>1800701.2229488259</v>
      </c>
      <c r="EV320" s="126">
        <v>1847703.7918696774</v>
      </c>
      <c r="EW320" s="126">
        <v>1809995.5512192759</v>
      </c>
      <c r="EX320" s="126">
        <v>1772287.3105688742</v>
      </c>
      <c r="EY320" s="126">
        <v>1734579.0699184728</v>
      </c>
      <c r="EZ320" s="126">
        <v>1696870.8292680711</v>
      </c>
      <c r="FA320" s="126">
        <v>1659162.5886176697</v>
      </c>
      <c r="FB320" s="126">
        <v>1621454.347967268</v>
      </c>
      <c r="FC320" s="126">
        <v>1583746.1073168663</v>
      </c>
      <c r="FD320" s="126">
        <v>1546037.8666664648</v>
      </c>
      <c r="FE320" s="126">
        <v>1508329.6260160634</v>
      </c>
      <c r="FF320" s="126">
        <v>1470621.3853656617</v>
      </c>
      <c r="FG320" s="126">
        <v>1432913.14471526</v>
      </c>
      <c r="FH320" s="126">
        <v>1395204.9040648586</v>
      </c>
      <c r="FI320" s="126">
        <v>1357496.6634144569</v>
      </c>
      <c r="FJ320" s="126">
        <v>1319788.4227640552</v>
      </c>
      <c r="FK320" s="126">
        <v>1282080.1821136537</v>
      </c>
      <c r="FL320" s="126">
        <v>1244371.9414632521</v>
      </c>
      <c r="FM320" s="126">
        <v>1206663.7008128506</v>
      </c>
      <c r="FN320" s="126">
        <v>1168955.4601624489</v>
      </c>
      <c r="FO320" s="126">
        <v>1131247.2195120475</v>
      </c>
      <c r="FP320" s="126">
        <v>1093538.978861646</v>
      </c>
      <c r="FQ320" s="126">
        <v>1055830.7382112443</v>
      </c>
      <c r="FR320" s="126">
        <v>1018122.4975608428</v>
      </c>
      <c r="FS320" s="126">
        <v>980414.25691044109</v>
      </c>
      <c r="FT320" s="126">
        <v>942706.01626003953</v>
      </c>
      <c r="FU320" s="126">
        <v>904997.77560963796</v>
      </c>
      <c r="FV320" s="126">
        <v>867289.53495923628</v>
      </c>
      <c r="FW320" s="126">
        <v>829581.29430883471</v>
      </c>
      <c r="FX320" s="126">
        <v>791873.05365843326</v>
      </c>
      <c r="FY320" s="126">
        <v>754164.81300803169</v>
      </c>
      <c r="FZ320" s="126">
        <v>716456.57235763001</v>
      </c>
      <c r="GA320" s="126">
        <v>678748.33170722844</v>
      </c>
      <c r="GB320" s="126">
        <v>641040.09105682687</v>
      </c>
      <c r="GC320" s="126">
        <v>603331.85040642519</v>
      </c>
      <c r="GD320" s="126">
        <v>565623.60975602386</v>
      </c>
    </row>
    <row r="321" spans="3:186">
      <c r="C321" s="120"/>
      <c r="E321" s="118" t="s">
        <v>1098</v>
      </c>
      <c r="F321" s="118" t="s">
        <v>1099</v>
      </c>
      <c r="G321" s="118" t="s">
        <v>1139</v>
      </c>
      <c r="H321" s="118" t="s">
        <v>1140</v>
      </c>
      <c r="I321" s="118" t="s">
        <v>1139</v>
      </c>
      <c r="J321" s="118">
        <v>105</v>
      </c>
      <c r="K321" s="118" t="s">
        <v>269</v>
      </c>
      <c r="L321" s="118" t="s">
        <v>269</v>
      </c>
      <c r="M321" s="118" t="s">
        <v>290</v>
      </c>
      <c r="N321" s="118" t="s">
        <v>262</v>
      </c>
      <c r="O321" s="119">
        <v>0</v>
      </c>
      <c r="P321" s="119">
        <v>0</v>
      </c>
      <c r="Q321" s="119">
        <v>315.64765295569401</v>
      </c>
      <c r="R321" s="119">
        <v>1057.3077934924499</v>
      </c>
      <c r="S321" s="119">
        <v>0</v>
      </c>
      <c r="T321" s="119">
        <v>0</v>
      </c>
      <c r="U321" s="119">
        <v>0</v>
      </c>
      <c r="V321" s="119">
        <v>0</v>
      </c>
      <c r="W321" s="119">
        <v>0</v>
      </c>
      <c r="X321" s="119">
        <v>0</v>
      </c>
      <c r="Y321" s="119">
        <v>0</v>
      </c>
      <c r="Z321" s="119"/>
      <c r="AA321" s="119"/>
      <c r="AB321" s="119"/>
      <c r="AC321" s="119"/>
      <c r="AD321" s="119"/>
      <c r="AE321" s="119"/>
      <c r="AF321" s="119"/>
      <c r="AG321" s="119"/>
      <c r="AH321" s="119"/>
      <c r="AI321" s="119"/>
      <c r="AJ321" s="119"/>
      <c r="AK321" s="119"/>
      <c r="AL321" s="119"/>
      <c r="AM321" s="119"/>
      <c r="AN321" s="119"/>
      <c r="AO321" s="119"/>
      <c r="AP321" s="119"/>
      <c r="AQ321" s="119"/>
      <c r="AR321" s="119"/>
      <c r="AS321" s="119"/>
      <c r="AT321" s="119"/>
      <c r="AU321" s="119"/>
      <c r="AV321" s="119"/>
      <c r="AW321" s="119"/>
      <c r="AX321" s="119"/>
      <c r="AY321" s="119"/>
      <c r="AZ321" s="119"/>
      <c r="BA321" s="119"/>
      <c r="BB321" s="119"/>
      <c r="BD321" s="100">
        <v>1372.9554464481439</v>
      </c>
      <c r="BF321" s="120">
        <v>5</v>
      </c>
      <c r="BH321" s="43">
        <v>0</v>
      </c>
      <c r="BI321" s="43">
        <v>0</v>
      </c>
      <c r="BJ321" s="43">
        <v>0</v>
      </c>
      <c r="BL321" s="43" t="s">
        <v>263</v>
      </c>
      <c r="BM321" s="43">
        <v>0</v>
      </c>
      <c r="BN321" s="121" t="s">
        <v>263</v>
      </c>
      <c r="BP321" s="122">
        <v>10</v>
      </c>
      <c r="BQ321" s="38" t="s">
        <v>120</v>
      </c>
      <c r="BR321" s="96">
        <v>50</v>
      </c>
      <c r="BT321" s="43">
        <v>0</v>
      </c>
      <c r="BU321" s="43">
        <v>0</v>
      </c>
      <c r="BW321" s="38"/>
      <c r="BX321" s="48">
        <v>0</v>
      </c>
      <c r="BY321" s="48">
        <v>0</v>
      </c>
      <c r="BZ321" s="48">
        <v>10</v>
      </c>
      <c r="CA321" s="48">
        <v>0</v>
      </c>
      <c r="CB321" s="48">
        <v>0</v>
      </c>
      <c r="CC321" s="48">
        <v>0</v>
      </c>
      <c r="CD321" s="48">
        <v>0</v>
      </c>
      <c r="CE321" s="48">
        <v>0</v>
      </c>
      <c r="CF321" s="48"/>
      <c r="CG321" s="48"/>
      <c r="CH321" s="48"/>
      <c r="CI321" s="48">
        <v>0</v>
      </c>
      <c r="CJ321" s="48">
        <v>0</v>
      </c>
      <c r="CK321" s="48">
        <v>0</v>
      </c>
      <c r="CL321" s="48"/>
      <c r="CM321" s="48">
        <v>10</v>
      </c>
      <c r="CO321" s="123">
        <v>0</v>
      </c>
      <c r="CP321" s="123">
        <v>0.22990378440340448</v>
      </c>
      <c r="CQ321" s="123">
        <v>1</v>
      </c>
      <c r="CR321" s="123">
        <v>1</v>
      </c>
      <c r="CS321" s="123">
        <v>1</v>
      </c>
      <c r="CT321" s="123">
        <v>1</v>
      </c>
      <c r="CU321" s="123">
        <v>1</v>
      </c>
      <c r="CV321" s="123">
        <v>1</v>
      </c>
      <c r="CW321" s="123">
        <v>1</v>
      </c>
      <c r="CX321" s="123">
        <v>1</v>
      </c>
      <c r="CZ321" s="2">
        <v>2014</v>
      </c>
      <c r="DA321" s="124">
        <v>41850</v>
      </c>
      <c r="DC321" s="125">
        <v>1</v>
      </c>
      <c r="DD321" s="125">
        <v>1</v>
      </c>
      <c r="DE321" s="125">
        <v>1</v>
      </c>
      <c r="DF321" s="125">
        <v>0.98</v>
      </c>
      <c r="DG321" s="125">
        <v>0.96</v>
      </c>
      <c r="DH321" s="125">
        <v>0.94</v>
      </c>
      <c r="DI321" s="125">
        <v>0.92</v>
      </c>
      <c r="DJ321" s="125">
        <v>0.9</v>
      </c>
      <c r="DK321" s="125">
        <v>0.88</v>
      </c>
      <c r="DL321" s="125">
        <v>0.86</v>
      </c>
      <c r="DM321" s="125">
        <v>0.84</v>
      </c>
      <c r="DN321" s="125">
        <v>0.82000000000000006</v>
      </c>
      <c r="DO321" s="125">
        <v>0.8</v>
      </c>
      <c r="DP321" s="125">
        <v>0.78</v>
      </c>
      <c r="DQ321" s="125">
        <v>0.76</v>
      </c>
      <c r="DR321" s="125">
        <v>0.74</v>
      </c>
      <c r="DS321" s="125">
        <v>0.72</v>
      </c>
      <c r="DT321" s="125">
        <v>0.7</v>
      </c>
      <c r="DU321" s="125">
        <v>0.67999999999999994</v>
      </c>
      <c r="DV321" s="125">
        <v>0.65999999999999992</v>
      </c>
      <c r="DW321" s="125">
        <v>0.64</v>
      </c>
      <c r="DX321" s="125">
        <v>0.62</v>
      </c>
      <c r="DY321" s="125">
        <v>0.6</v>
      </c>
      <c r="DZ321" s="125">
        <v>0.58000000000000007</v>
      </c>
      <c r="EA321" s="125">
        <v>0.56000000000000005</v>
      </c>
      <c r="EB321" s="125">
        <v>0.54</v>
      </c>
      <c r="EC321" s="125">
        <v>0.52</v>
      </c>
      <c r="ED321" s="125">
        <v>0.5</v>
      </c>
      <c r="EE321" s="125">
        <v>0.48</v>
      </c>
      <c r="EF321" s="125">
        <v>0.45999999999999996</v>
      </c>
      <c r="EG321" s="125">
        <v>0.43999999999999995</v>
      </c>
      <c r="EH321" s="125">
        <v>0.42000000000000004</v>
      </c>
      <c r="EI321" s="125">
        <v>0.4</v>
      </c>
      <c r="EJ321" s="125">
        <v>0.38</v>
      </c>
      <c r="EK321" s="125">
        <v>0.36</v>
      </c>
      <c r="EL321" s="125">
        <v>0.33999999999999997</v>
      </c>
      <c r="EM321" s="125">
        <v>0.31999999999999995</v>
      </c>
      <c r="EN321" s="125">
        <v>0.30000000000000004</v>
      </c>
      <c r="EO321" s="125">
        <v>0.28000000000000003</v>
      </c>
      <c r="ER321" s="126">
        <v>0</v>
      </c>
      <c r="ES321" s="126">
        <v>315647.65295569401</v>
      </c>
      <c r="ET321" s="126">
        <v>1372955.4464481438</v>
      </c>
      <c r="EU321" s="126">
        <v>1345496.337519181</v>
      </c>
      <c r="EV321" s="126">
        <v>1318037.2285902181</v>
      </c>
      <c r="EW321" s="126">
        <v>1290578.119661255</v>
      </c>
      <c r="EX321" s="126">
        <v>1263119.0107322924</v>
      </c>
      <c r="EY321" s="126">
        <v>1235659.9018033294</v>
      </c>
      <c r="EZ321" s="126">
        <v>1208200.7928743665</v>
      </c>
      <c r="FA321" s="126">
        <v>1180741.6839454037</v>
      </c>
      <c r="FB321" s="126">
        <v>1153282.5750164408</v>
      </c>
      <c r="FC321" s="126">
        <v>1125823.466087478</v>
      </c>
      <c r="FD321" s="126">
        <v>1098364.3571585151</v>
      </c>
      <c r="FE321" s="126">
        <v>1070905.2482295523</v>
      </c>
      <c r="FF321" s="126">
        <v>1043446.1393005893</v>
      </c>
      <c r="FG321" s="126">
        <v>1015987.0303716264</v>
      </c>
      <c r="FH321" s="126">
        <v>988527.92144266353</v>
      </c>
      <c r="FI321" s="126">
        <v>961068.81251370057</v>
      </c>
      <c r="FJ321" s="126">
        <v>933609.70358473773</v>
      </c>
      <c r="FK321" s="126">
        <v>906150.59465577477</v>
      </c>
      <c r="FL321" s="126">
        <v>878691.48572681204</v>
      </c>
      <c r="FM321" s="126">
        <v>851232.3767978492</v>
      </c>
      <c r="FN321" s="126">
        <v>823773.26786888624</v>
      </c>
      <c r="FO321" s="126">
        <v>796314.15893992351</v>
      </c>
      <c r="FP321" s="126">
        <v>768855.05001096055</v>
      </c>
      <c r="FQ321" s="126">
        <v>741395.94108199771</v>
      </c>
      <c r="FR321" s="126">
        <v>713936.83215303475</v>
      </c>
      <c r="FS321" s="126">
        <v>686477.7232240719</v>
      </c>
      <c r="FT321" s="126">
        <v>659018.61429510906</v>
      </c>
      <c r="FU321" s="126">
        <v>631559.5053661461</v>
      </c>
      <c r="FV321" s="126">
        <v>604100.39643718326</v>
      </c>
      <c r="FW321" s="126">
        <v>576641.28750822041</v>
      </c>
      <c r="FX321" s="126">
        <v>549182.17857925757</v>
      </c>
      <c r="FY321" s="126">
        <v>521723.06965029467</v>
      </c>
      <c r="FZ321" s="126">
        <v>494263.96072133176</v>
      </c>
      <c r="GA321" s="126">
        <v>466804.85179236886</v>
      </c>
      <c r="GB321" s="126">
        <v>439345.74286340596</v>
      </c>
      <c r="GC321" s="126">
        <v>411886.63393444318</v>
      </c>
      <c r="GD321" s="126">
        <v>384427.52500548027</v>
      </c>
    </row>
    <row r="322" spans="3:186">
      <c r="C322" s="120"/>
      <c r="E322" s="118" t="s">
        <v>1098</v>
      </c>
      <c r="F322" s="118" t="s">
        <v>1099</v>
      </c>
      <c r="G322" s="118" t="s">
        <v>1141</v>
      </c>
      <c r="H322" s="118" t="s">
        <v>1142</v>
      </c>
      <c r="I322" s="118" t="s">
        <v>1143</v>
      </c>
      <c r="J322" s="118">
        <v>123</v>
      </c>
      <c r="K322" s="118" t="s">
        <v>269</v>
      </c>
      <c r="L322" s="118" t="s">
        <v>269</v>
      </c>
      <c r="M322" s="118" t="s">
        <v>290</v>
      </c>
      <c r="N322" s="118" t="s">
        <v>262</v>
      </c>
      <c r="O322" s="119">
        <v>0</v>
      </c>
      <c r="P322" s="119">
        <v>274.82944624224899</v>
      </c>
      <c r="Q322" s="119">
        <v>0</v>
      </c>
      <c r="R322" s="119">
        <v>0</v>
      </c>
      <c r="S322" s="119">
        <v>0</v>
      </c>
      <c r="T322" s="119">
        <v>0</v>
      </c>
      <c r="U322" s="119">
        <v>0</v>
      </c>
      <c r="V322" s="119">
        <v>0</v>
      </c>
      <c r="W322" s="119">
        <v>0</v>
      </c>
      <c r="X322" s="119">
        <v>0</v>
      </c>
      <c r="Y322" s="119">
        <v>0</v>
      </c>
      <c r="Z322" s="119"/>
      <c r="AA322" s="119"/>
      <c r="AB322" s="119"/>
      <c r="AC322" s="119"/>
      <c r="AD322" s="119"/>
      <c r="AE322" s="119"/>
      <c r="AF322" s="119"/>
      <c r="AG322" s="119"/>
      <c r="AH322" s="119"/>
      <c r="AI322" s="119"/>
      <c r="AJ322" s="119"/>
      <c r="AK322" s="119"/>
      <c r="AL322" s="119"/>
      <c r="AM322" s="119"/>
      <c r="AN322" s="119"/>
      <c r="AO322" s="119"/>
      <c r="AP322" s="119"/>
      <c r="AQ322" s="119"/>
      <c r="AR322" s="119"/>
      <c r="AS322" s="119"/>
      <c r="AT322" s="119"/>
      <c r="AU322" s="119"/>
      <c r="AV322" s="119"/>
      <c r="AW322" s="119"/>
      <c r="AX322" s="119"/>
      <c r="AY322" s="119"/>
      <c r="AZ322" s="119"/>
      <c r="BA322" s="119"/>
      <c r="BB322" s="119"/>
      <c r="BD322" s="100">
        <v>274.82944624224899</v>
      </c>
      <c r="BF322" s="120">
        <v>5</v>
      </c>
      <c r="BH322" s="43">
        <v>197087.89</v>
      </c>
      <c r="BI322" s="43">
        <v>0</v>
      </c>
      <c r="BJ322" s="43">
        <v>0</v>
      </c>
      <c r="BL322" s="43" t="s">
        <v>263</v>
      </c>
      <c r="BM322" s="43">
        <v>0</v>
      </c>
      <c r="BN322" s="121" t="s">
        <v>263</v>
      </c>
      <c r="BP322" s="122">
        <v>10</v>
      </c>
      <c r="BQ322" s="38" t="s">
        <v>120</v>
      </c>
      <c r="BR322" s="96">
        <v>50</v>
      </c>
      <c r="BT322" s="43">
        <v>0</v>
      </c>
      <c r="BU322" s="43">
        <v>0</v>
      </c>
      <c r="BW322" s="38"/>
      <c r="BX322" s="48">
        <v>0</v>
      </c>
      <c r="BY322" s="48">
        <v>0</v>
      </c>
      <c r="BZ322" s="48">
        <v>10</v>
      </c>
      <c r="CA322" s="48">
        <v>0</v>
      </c>
      <c r="CB322" s="48">
        <v>0</v>
      </c>
      <c r="CC322" s="48">
        <v>0</v>
      </c>
      <c r="CD322" s="48">
        <v>0</v>
      </c>
      <c r="CE322" s="48">
        <v>0</v>
      </c>
      <c r="CF322" s="48"/>
      <c r="CG322" s="48"/>
      <c r="CH322" s="48"/>
      <c r="CI322" s="48">
        <v>0</v>
      </c>
      <c r="CJ322" s="48">
        <v>0</v>
      </c>
      <c r="CK322" s="48">
        <v>0</v>
      </c>
      <c r="CL322" s="48"/>
      <c r="CM322" s="48">
        <v>10</v>
      </c>
      <c r="CO322" s="123">
        <v>1</v>
      </c>
      <c r="CP322" s="123">
        <v>1</v>
      </c>
      <c r="CQ322" s="123">
        <v>1</v>
      </c>
      <c r="CR322" s="123">
        <v>1</v>
      </c>
      <c r="CS322" s="123">
        <v>1</v>
      </c>
      <c r="CT322" s="123">
        <v>1</v>
      </c>
      <c r="CU322" s="123">
        <v>1</v>
      </c>
      <c r="CV322" s="123">
        <v>1</v>
      </c>
      <c r="CW322" s="123">
        <v>1</v>
      </c>
      <c r="CX322" s="123">
        <v>1</v>
      </c>
      <c r="CZ322" s="2">
        <v>2012</v>
      </c>
      <c r="DA322" s="124">
        <v>41120</v>
      </c>
      <c r="DC322" s="125">
        <v>1</v>
      </c>
      <c r="DD322" s="125">
        <v>0.98</v>
      </c>
      <c r="DE322" s="125">
        <v>0.96</v>
      </c>
      <c r="DF322" s="125">
        <v>0.94</v>
      </c>
      <c r="DG322" s="125">
        <v>0.92</v>
      </c>
      <c r="DH322" s="125">
        <v>0.9</v>
      </c>
      <c r="DI322" s="125">
        <v>0.88</v>
      </c>
      <c r="DJ322" s="125">
        <v>0.86</v>
      </c>
      <c r="DK322" s="125">
        <v>0.84</v>
      </c>
      <c r="DL322" s="125">
        <v>0.82000000000000006</v>
      </c>
      <c r="DM322" s="125">
        <v>0.8</v>
      </c>
      <c r="DN322" s="125">
        <v>0.78</v>
      </c>
      <c r="DO322" s="125">
        <v>0.76</v>
      </c>
      <c r="DP322" s="125">
        <v>0.74</v>
      </c>
      <c r="DQ322" s="125">
        <v>0.72</v>
      </c>
      <c r="DR322" s="125">
        <v>0.7</v>
      </c>
      <c r="DS322" s="125">
        <v>0.67999999999999994</v>
      </c>
      <c r="DT322" s="125">
        <v>0.65999999999999992</v>
      </c>
      <c r="DU322" s="125">
        <v>0.64</v>
      </c>
      <c r="DV322" s="125">
        <v>0.62</v>
      </c>
      <c r="DW322" s="125">
        <v>0.6</v>
      </c>
      <c r="DX322" s="125">
        <v>0.58000000000000007</v>
      </c>
      <c r="DY322" s="125">
        <v>0.56000000000000005</v>
      </c>
      <c r="DZ322" s="125">
        <v>0.54</v>
      </c>
      <c r="EA322" s="125">
        <v>0.52</v>
      </c>
      <c r="EB322" s="125">
        <v>0.5</v>
      </c>
      <c r="EC322" s="125">
        <v>0.48</v>
      </c>
      <c r="ED322" s="125">
        <v>0.45999999999999996</v>
      </c>
      <c r="EE322" s="125">
        <v>0.43999999999999995</v>
      </c>
      <c r="EF322" s="125">
        <v>0.42000000000000004</v>
      </c>
      <c r="EG322" s="125">
        <v>0.4</v>
      </c>
      <c r="EH322" s="125">
        <v>0.38</v>
      </c>
      <c r="EI322" s="125">
        <v>0.36</v>
      </c>
      <c r="EJ322" s="125">
        <v>0.33999999999999997</v>
      </c>
      <c r="EK322" s="125">
        <v>0.31999999999999995</v>
      </c>
      <c r="EL322" s="125">
        <v>0.30000000000000004</v>
      </c>
      <c r="EM322" s="125">
        <v>0.28000000000000003</v>
      </c>
      <c r="EN322" s="125">
        <v>0.26</v>
      </c>
      <c r="EO322" s="125">
        <v>0.24</v>
      </c>
      <c r="ER322" s="126">
        <v>471917.336242249</v>
      </c>
      <c r="ES322" s="126">
        <v>193146.13220000002</v>
      </c>
      <c r="ET322" s="126">
        <v>189204.3744</v>
      </c>
      <c r="EU322" s="126">
        <v>185262.61660000001</v>
      </c>
      <c r="EV322" s="126">
        <v>181320.85880000002</v>
      </c>
      <c r="EW322" s="126">
        <v>177379.10100000002</v>
      </c>
      <c r="EX322" s="126">
        <v>173437.3432</v>
      </c>
      <c r="EY322" s="126">
        <v>169495.58540000001</v>
      </c>
      <c r="EZ322" s="126">
        <v>165553.82760000002</v>
      </c>
      <c r="FA322" s="126">
        <v>161612.06980000003</v>
      </c>
      <c r="FB322" s="126">
        <v>157670.31200000003</v>
      </c>
      <c r="FC322" s="126">
        <v>153728.55420000001</v>
      </c>
      <c r="FD322" s="126">
        <v>149786.79640000002</v>
      </c>
      <c r="FE322" s="126">
        <v>145845.0386</v>
      </c>
      <c r="FF322" s="126">
        <v>141903.28080000001</v>
      </c>
      <c r="FG322" s="126">
        <v>137961.52299999999</v>
      </c>
      <c r="FH322" s="126">
        <v>134019.76519999999</v>
      </c>
      <c r="FI322" s="126">
        <v>130078.00739999999</v>
      </c>
      <c r="FJ322" s="126">
        <v>126136.24960000001</v>
      </c>
      <c r="FK322" s="126">
        <v>122194.4918</v>
      </c>
      <c r="FL322" s="126">
        <v>118252.734</v>
      </c>
      <c r="FM322" s="126">
        <v>114310.97620000002</v>
      </c>
      <c r="FN322" s="126">
        <v>110369.21840000001</v>
      </c>
      <c r="FO322" s="126">
        <v>106427.46060000002</v>
      </c>
      <c r="FP322" s="126">
        <v>102485.70280000001</v>
      </c>
      <c r="FQ322" s="126">
        <v>98543.945000000007</v>
      </c>
      <c r="FR322" s="126">
        <v>94602.1872</v>
      </c>
      <c r="FS322" s="126">
        <v>90660.429399999994</v>
      </c>
      <c r="FT322" s="126">
        <v>86718.671600000001</v>
      </c>
      <c r="FU322" s="126">
        <v>82776.913800000009</v>
      </c>
      <c r="FV322" s="126">
        <v>78835.156000000017</v>
      </c>
      <c r="FW322" s="126">
        <v>74893.398200000011</v>
      </c>
      <c r="FX322" s="126">
        <v>70951.640400000004</v>
      </c>
      <c r="FY322" s="126">
        <v>67009.882599999997</v>
      </c>
      <c r="FZ322" s="126">
        <v>63068.124799999998</v>
      </c>
      <c r="GA322" s="126">
        <v>59126.367000000013</v>
      </c>
      <c r="GB322" s="126">
        <v>55184.609200000006</v>
      </c>
      <c r="GC322" s="126">
        <v>51242.851400000007</v>
      </c>
      <c r="GD322" s="126">
        <v>47301.0936</v>
      </c>
    </row>
    <row r="323" spans="3:186">
      <c r="C323" s="120"/>
      <c r="E323" s="118" t="s">
        <v>1098</v>
      </c>
      <c r="F323" s="118" t="s">
        <v>1099</v>
      </c>
      <c r="G323" s="118" t="s">
        <v>1144</v>
      </c>
      <c r="H323" s="118" t="s">
        <v>1145</v>
      </c>
      <c r="I323" s="118" t="s">
        <v>1144</v>
      </c>
      <c r="J323" s="118">
        <v>105</v>
      </c>
      <c r="K323" s="118" t="s">
        <v>260</v>
      </c>
      <c r="L323" s="118" t="s">
        <v>260</v>
      </c>
      <c r="M323" s="118" t="s">
        <v>290</v>
      </c>
      <c r="N323" s="118" t="s">
        <v>262</v>
      </c>
      <c r="O323" s="119">
        <v>0</v>
      </c>
      <c r="P323" s="119">
        <v>434.97845851798297</v>
      </c>
      <c r="Q323" s="119">
        <v>39.614016308552301</v>
      </c>
      <c r="R323" s="119">
        <v>0</v>
      </c>
      <c r="S323" s="119">
        <v>0</v>
      </c>
      <c r="T323" s="119">
        <v>0</v>
      </c>
      <c r="U323" s="119">
        <v>0</v>
      </c>
      <c r="V323" s="119">
        <v>0</v>
      </c>
      <c r="W323" s="119">
        <v>0</v>
      </c>
      <c r="X323" s="119">
        <v>0</v>
      </c>
      <c r="Y323" s="119">
        <v>0</v>
      </c>
      <c r="Z323" s="119"/>
      <c r="AA323" s="119"/>
      <c r="AB323" s="119"/>
      <c r="AC323" s="119"/>
      <c r="AD323" s="119"/>
      <c r="AE323" s="119"/>
      <c r="AF323" s="119"/>
      <c r="AG323" s="119"/>
      <c r="AH323" s="119"/>
      <c r="AI323" s="119"/>
      <c r="AJ323" s="119"/>
      <c r="AK323" s="119"/>
      <c r="AL323" s="119"/>
      <c r="AM323" s="119"/>
      <c r="AN323" s="119"/>
      <c r="AO323" s="119"/>
      <c r="AP323" s="119"/>
      <c r="AQ323" s="119"/>
      <c r="AR323" s="119"/>
      <c r="AS323" s="119"/>
      <c r="AT323" s="119"/>
      <c r="AU323" s="119"/>
      <c r="AV323" s="119"/>
      <c r="AW323" s="119"/>
      <c r="AX323" s="119"/>
      <c r="AY323" s="119"/>
      <c r="AZ323" s="119"/>
      <c r="BA323" s="119"/>
      <c r="BB323" s="119"/>
      <c r="BD323" s="100">
        <v>474.59247482653529</v>
      </c>
      <c r="BF323" s="120">
        <v>5</v>
      </c>
      <c r="BH323" s="43">
        <v>0</v>
      </c>
      <c r="BI323" s="43">
        <v>0</v>
      </c>
      <c r="BJ323" s="43">
        <v>0</v>
      </c>
      <c r="BL323" s="43" t="s">
        <v>263</v>
      </c>
      <c r="BM323" s="43">
        <v>0</v>
      </c>
      <c r="BN323" s="121" t="s">
        <v>263</v>
      </c>
      <c r="BP323" s="122">
        <v>10</v>
      </c>
      <c r="BQ323" s="38" t="s">
        <v>120</v>
      </c>
      <c r="BR323" s="96">
        <v>50</v>
      </c>
      <c r="BT323" s="43">
        <v>0</v>
      </c>
      <c r="BU323" s="43">
        <v>0</v>
      </c>
      <c r="BW323" s="38"/>
      <c r="BX323" s="48">
        <v>0</v>
      </c>
      <c r="BY323" s="48">
        <v>0</v>
      </c>
      <c r="BZ323" s="48">
        <v>10</v>
      </c>
      <c r="CA323" s="48">
        <v>0</v>
      </c>
      <c r="CB323" s="48">
        <v>0</v>
      </c>
      <c r="CC323" s="48">
        <v>0</v>
      </c>
      <c r="CD323" s="48">
        <v>0</v>
      </c>
      <c r="CE323" s="48">
        <v>0</v>
      </c>
      <c r="CF323" s="48"/>
      <c r="CG323" s="48"/>
      <c r="CH323" s="48"/>
      <c r="CI323" s="48">
        <v>0</v>
      </c>
      <c r="CJ323" s="48">
        <v>0</v>
      </c>
      <c r="CK323" s="48">
        <v>0</v>
      </c>
      <c r="CL323" s="48"/>
      <c r="CM323" s="48">
        <v>10</v>
      </c>
      <c r="CO323" s="123">
        <v>0.91653045842534409</v>
      </c>
      <c r="CP323" s="123">
        <v>1</v>
      </c>
      <c r="CQ323" s="123">
        <v>1</v>
      </c>
      <c r="CR323" s="123">
        <v>1</v>
      </c>
      <c r="CS323" s="123">
        <v>1</v>
      </c>
      <c r="CT323" s="123">
        <v>1</v>
      </c>
      <c r="CU323" s="123">
        <v>1</v>
      </c>
      <c r="CV323" s="123">
        <v>1</v>
      </c>
      <c r="CW323" s="123">
        <v>1</v>
      </c>
      <c r="CX323" s="123">
        <v>1</v>
      </c>
      <c r="CZ323" s="2">
        <v>2012</v>
      </c>
      <c r="DA323" s="124">
        <v>41120</v>
      </c>
      <c r="DC323" s="125">
        <v>1</v>
      </c>
      <c r="DD323" s="125">
        <v>0.98</v>
      </c>
      <c r="DE323" s="125">
        <v>0.96</v>
      </c>
      <c r="DF323" s="125">
        <v>0.94</v>
      </c>
      <c r="DG323" s="125">
        <v>0.92</v>
      </c>
      <c r="DH323" s="125">
        <v>0.9</v>
      </c>
      <c r="DI323" s="125">
        <v>0.88</v>
      </c>
      <c r="DJ323" s="125">
        <v>0.86</v>
      </c>
      <c r="DK323" s="125">
        <v>0.84</v>
      </c>
      <c r="DL323" s="125">
        <v>0.82000000000000006</v>
      </c>
      <c r="DM323" s="125">
        <v>0.8</v>
      </c>
      <c r="DN323" s="125">
        <v>0.78</v>
      </c>
      <c r="DO323" s="125">
        <v>0.76</v>
      </c>
      <c r="DP323" s="125">
        <v>0.74</v>
      </c>
      <c r="DQ323" s="125">
        <v>0.72</v>
      </c>
      <c r="DR323" s="125">
        <v>0.7</v>
      </c>
      <c r="DS323" s="125">
        <v>0.67999999999999994</v>
      </c>
      <c r="DT323" s="125">
        <v>0.65999999999999992</v>
      </c>
      <c r="DU323" s="125">
        <v>0.64</v>
      </c>
      <c r="DV323" s="125">
        <v>0.62</v>
      </c>
      <c r="DW323" s="125">
        <v>0.6</v>
      </c>
      <c r="DX323" s="125">
        <v>0.58000000000000007</v>
      </c>
      <c r="DY323" s="125">
        <v>0.56000000000000005</v>
      </c>
      <c r="DZ323" s="125">
        <v>0.54</v>
      </c>
      <c r="EA323" s="125">
        <v>0.52</v>
      </c>
      <c r="EB323" s="125">
        <v>0.5</v>
      </c>
      <c r="EC323" s="125">
        <v>0.48</v>
      </c>
      <c r="ED323" s="125">
        <v>0.45999999999999996</v>
      </c>
      <c r="EE323" s="125">
        <v>0.43999999999999995</v>
      </c>
      <c r="EF323" s="125">
        <v>0.42000000000000004</v>
      </c>
      <c r="EG323" s="125">
        <v>0.4</v>
      </c>
      <c r="EH323" s="125">
        <v>0.38</v>
      </c>
      <c r="EI323" s="125">
        <v>0.36</v>
      </c>
      <c r="EJ323" s="125">
        <v>0.33999999999999997</v>
      </c>
      <c r="EK323" s="125">
        <v>0.31999999999999995</v>
      </c>
      <c r="EL323" s="125">
        <v>0.30000000000000004</v>
      </c>
      <c r="EM323" s="125">
        <v>0.28000000000000003</v>
      </c>
      <c r="EN323" s="125">
        <v>0.26</v>
      </c>
      <c r="EO323" s="125">
        <v>0.24</v>
      </c>
      <c r="ER323" s="126">
        <v>434978.45851798297</v>
      </c>
      <c r="ES323" s="126">
        <v>38821.735982381259</v>
      </c>
      <c r="ET323" s="126">
        <v>38029.455656210208</v>
      </c>
      <c r="EU323" s="126">
        <v>37237.175330039165</v>
      </c>
      <c r="EV323" s="126">
        <v>36444.895003868121</v>
      </c>
      <c r="EW323" s="126">
        <v>35652.614677697071</v>
      </c>
      <c r="EX323" s="126">
        <v>34860.334351526028</v>
      </c>
      <c r="EY323" s="126">
        <v>34068.054025354977</v>
      </c>
      <c r="EZ323" s="126">
        <v>33275.773699183934</v>
      </c>
      <c r="FA323" s="126">
        <v>32483.493373012891</v>
      </c>
      <c r="FB323" s="126">
        <v>31691.213046841844</v>
      </c>
      <c r="FC323" s="126">
        <v>30898.932720670797</v>
      </c>
      <c r="FD323" s="126">
        <v>30106.65239449975</v>
      </c>
      <c r="FE323" s="126">
        <v>29314.372068328703</v>
      </c>
      <c r="FF323" s="126">
        <v>28522.091742157656</v>
      </c>
      <c r="FG323" s="126">
        <v>27729.811415986609</v>
      </c>
      <c r="FH323" s="126">
        <v>26937.531089815562</v>
      </c>
      <c r="FI323" s="126">
        <v>26145.250763644515</v>
      </c>
      <c r="FJ323" s="126">
        <v>25352.970437473472</v>
      </c>
      <c r="FK323" s="126">
        <v>24560.690111302429</v>
      </c>
      <c r="FL323" s="126">
        <v>23768.409785131382</v>
      </c>
      <c r="FM323" s="126">
        <v>22976.129458960339</v>
      </c>
      <c r="FN323" s="126">
        <v>22183.849132789292</v>
      </c>
      <c r="FO323" s="126">
        <v>21391.568806618245</v>
      </c>
      <c r="FP323" s="126">
        <v>20599.288480447198</v>
      </c>
      <c r="FQ323" s="126">
        <v>19807.008154276151</v>
      </c>
      <c r="FR323" s="126">
        <v>19014.727828105104</v>
      </c>
      <c r="FS323" s="126">
        <v>18222.447501934057</v>
      </c>
      <c r="FT323" s="126">
        <v>17430.16717576301</v>
      </c>
      <c r="FU323" s="126">
        <v>16637.886849591967</v>
      </c>
      <c r="FV323" s="126">
        <v>15845.606523420922</v>
      </c>
      <c r="FW323" s="126">
        <v>15053.326197249875</v>
      </c>
      <c r="FX323" s="126">
        <v>14261.045871078828</v>
      </c>
      <c r="FY323" s="126">
        <v>13468.765544907781</v>
      </c>
      <c r="FZ323" s="126">
        <v>12676.485218736734</v>
      </c>
      <c r="GA323" s="126">
        <v>11884.204892565693</v>
      </c>
      <c r="GB323" s="126">
        <v>11091.924566394646</v>
      </c>
      <c r="GC323" s="126">
        <v>10299.644240223599</v>
      </c>
      <c r="GD323" s="126">
        <v>9507.363914052552</v>
      </c>
    </row>
    <row r="324" spans="3:186">
      <c r="C324" s="120"/>
      <c r="E324" s="118" t="s">
        <v>1098</v>
      </c>
      <c r="F324" s="118" t="s">
        <v>1099</v>
      </c>
      <c r="G324" s="118" t="s">
        <v>1146</v>
      </c>
      <c r="H324" s="118" t="s">
        <v>1147</v>
      </c>
      <c r="I324" s="118" t="s">
        <v>1148</v>
      </c>
      <c r="J324" s="118">
        <v>102</v>
      </c>
      <c r="K324" s="118" t="s">
        <v>269</v>
      </c>
      <c r="L324" s="118" t="s">
        <v>269</v>
      </c>
      <c r="M324" s="118" t="s">
        <v>290</v>
      </c>
      <c r="N324" s="118" t="s">
        <v>262</v>
      </c>
      <c r="O324" s="119">
        <v>0</v>
      </c>
      <c r="P324" s="119">
        <v>98.749069863580004</v>
      </c>
      <c r="Q324" s="119">
        <v>46.816505868616701</v>
      </c>
      <c r="R324" s="119">
        <v>0</v>
      </c>
      <c r="S324" s="119">
        <v>0</v>
      </c>
      <c r="T324" s="119">
        <v>0</v>
      </c>
      <c r="U324" s="119">
        <v>0</v>
      </c>
      <c r="V324" s="119">
        <v>0</v>
      </c>
      <c r="W324" s="119">
        <v>0</v>
      </c>
      <c r="X324" s="119">
        <v>0</v>
      </c>
      <c r="Y324" s="119">
        <v>0</v>
      </c>
      <c r="Z324" s="119"/>
      <c r="AA324" s="119"/>
      <c r="AB324" s="119"/>
      <c r="AC324" s="119"/>
      <c r="AD324" s="119"/>
      <c r="AE324" s="119"/>
      <c r="AF324" s="119"/>
      <c r="AG324" s="119"/>
      <c r="AH324" s="119"/>
      <c r="AI324" s="119"/>
      <c r="AJ324" s="119"/>
      <c r="AK324" s="119"/>
      <c r="AL324" s="119"/>
      <c r="AM324" s="119"/>
      <c r="AN324" s="119"/>
      <c r="AO324" s="119"/>
      <c r="AP324" s="119"/>
      <c r="AQ324" s="119"/>
      <c r="AR324" s="119"/>
      <c r="AS324" s="119"/>
      <c r="AT324" s="119"/>
      <c r="AU324" s="119"/>
      <c r="AV324" s="119"/>
      <c r="AW324" s="119"/>
      <c r="AX324" s="119"/>
      <c r="AY324" s="119"/>
      <c r="AZ324" s="119"/>
      <c r="BA324" s="119"/>
      <c r="BB324" s="119"/>
      <c r="BD324" s="100">
        <v>145.56557573219669</v>
      </c>
      <c r="BF324" s="120">
        <v>5</v>
      </c>
      <c r="BH324" s="43">
        <v>54477.47</v>
      </c>
      <c r="BI324" s="43">
        <v>0</v>
      </c>
      <c r="BJ324" s="43">
        <v>0</v>
      </c>
      <c r="BL324" s="43" t="s">
        <v>263</v>
      </c>
      <c r="BM324" s="43">
        <v>0</v>
      </c>
      <c r="BN324" s="121" t="s">
        <v>263</v>
      </c>
      <c r="BP324" s="122">
        <v>10</v>
      </c>
      <c r="BQ324" s="38" t="s">
        <v>120</v>
      </c>
      <c r="BR324" s="96">
        <v>50</v>
      </c>
      <c r="BT324" s="43">
        <v>0</v>
      </c>
      <c r="BU324" s="43">
        <v>0</v>
      </c>
      <c r="BW324" s="38"/>
      <c r="BX324" s="48">
        <v>0</v>
      </c>
      <c r="BY324" s="48">
        <v>0</v>
      </c>
      <c r="BZ324" s="48">
        <v>10</v>
      </c>
      <c r="CA324" s="48">
        <v>0</v>
      </c>
      <c r="CB324" s="48">
        <v>0</v>
      </c>
      <c r="CC324" s="48">
        <v>0</v>
      </c>
      <c r="CD324" s="48">
        <v>0</v>
      </c>
      <c r="CE324" s="48">
        <v>0</v>
      </c>
      <c r="CF324" s="48"/>
      <c r="CG324" s="48"/>
      <c r="CH324" s="48"/>
      <c r="CI324" s="48">
        <v>0</v>
      </c>
      <c r="CJ324" s="48">
        <v>0</v>
      </c>
      <c r="CK324" s="48">
        <v>0</v>
      </c>
      <c r="CL324" s="48"/>
      <c r="CM324" s="48">
        <v>10</v>
      </c>
      <c r="CO324" s="123">
        <v>0.67838202381896218</v>
      </c>
      <c r="CP324" s="123">
        <v>1</v>
      </c>
      <c r="CQ324" s="123">
        <v>1</v>
      </c>
      <c r="CR324" s="123">
        <v>1</v>
      </c>
      <c r="CS324" s="123">
        <v>1</v>
      </c>
      <c r="CT324" s="123">
        <v>1</v>
      </c>
      <c r="CU324" s="123">
        <v>1</v>
      </c>
      <c r="CV324" s="123">
        <v>1</v>
      </c>
      <c r="CW324" s="123">
        <v>1</v>
      </c>
      <c r="CX324" s="123">
        <v>1</v>
      </c>
      <c r="CZ324" s="2">
        <v>2013</v>
      </c>
      <c r="DA324" s="124">
        <v>41485</v>
      </c>
      <c r="DC324" s="125">
        <v>1</v>
      </c>
      <c r="DD324" s="125">
        <v>1</v>
      </c>
      <c r="DE324" s="125">
        <v>0.98</v>
      </c>
      <c r="DF324" s="125">
        <v>0.96</v>
      </c>
      <c r="DG324" s="125">
        <v>0.94</v>
      </c>
      <c r="DH324" s="125">
        <v>0.92</v>
      </c>
      <c r="DI324" s="125">
        <v>0.9</v>
      </c>
      <c r="DJ324" s="125">
        <v>0.88</v>
      </c>
      <c r="DK324" s="125">
        <v>0.86</v>
      </c>
      <c r="DL324" s="125">
        <v>0.84</v>
      </c>
      <c r="DM324" s="125">
        <v>0.82000000000000006</v>
      </c>
      <c r="DN324" s="125">
        <v>0.8</v>
      </c>
      <c r="DO324" s="125">
        <v>0.78</v>
      </c>
      <c r="DP324" s="125">
        <v>0.76</v>
      </c>
      <c r="DQ324" s="125">
        <v>0.74</v>
      </c>
      <c r="DR324" s="125">
        <v>0.72</v>
      </c>
      <c r="DS324" s="125">
        <v>0.7</v>
      </c>
      <c r="DT324" s="125">
        <v>0.67999999999999994</v>
      </c>
      <c r="DU324" s="125">
        <v>0.65999999999999992</v>
      </c>
      <c r="DV324" s="125">
        <v>0.64</v>
      </c>
      <c r="DW324" s="125">
        <v>0.62</v>
      </c>
      <c r="DX324" s="125">
        <v>0.6</v>
      </c>
      <c r="DY324" s="125">
        <v>0.58000000000000007</v>
      </c>
      <c r="DZ324" s="125">
        <v>0.56000000000000005</v>
      </c>
      <c r="EA324" s="125">
        <v>0.54</v>
      </c>
      <c r="EB324" s="125">
        <v>0.52</v>
      </c>
      <c r="EC324" s="125">
        <v>0.5</v>
      </c>
      <c r="ED324" s="125">
        <v>0.48</v>
      </c>
      <c r="EE324" s="125">
        <v>0.45999999999999996</v>
      </c>
      <c r="EF324" s="125">
        <v>0.43999999999999995</v>
      </c>
      <c r="EG324" s="125">
        <v>0.42000000000000004</v>
      </c>
      <c r="EH324" s="125">
        <v>0.4</v>
      </c>
      <c r="EI324" s="125">
        <v>0.38</v>
      </c>
      <c r="EJ324" s="125">
        <v>0.36</v>
      </c>
      <c r="EK324" s="125">
        <v>0.33999999999999997</v>
      </c>
      <c r="EL324" s="125">
        <v>0.31999999999999995</v>
      </c>
      <c r="EM324" s="125">
        <v>0.30000000000000004</v>
      </c>
      <c r="EN324" s="125">
        <v>0.28000000000000003</v>
      </c>
      <c r="EO324" s="125">
        <v>0.26</v>
      </c>
      <c r="ER324" s="126">
        <v>153226.53986358002</v>
      </c>
      <c r="ES324" s="126">
        <v>101293.9758686167</v>
      </c>
      <c r="ET324" s="126">
        <v>99268.09635124437</v>
      </c>
      <c r="EU324" s="126">
        <v>97242.216833872037</v>
      </c>
      <c r="EV324" s="126">
        <v>95216.337316499703</v>
      </c>
      <c r="EW324" s="126">
        <v>93190.457799127369</v>
      </c>
      <c r="EX324" s="126">
        <v>91164.578281755035</v>
      </c>
      <c r="EY324" s="126">
        <v>89138.698764382701</v>
      </c>
      <c r="EZ324" s="126">
        <v>87112.819247010368</v>
      </c>
      <c r="FA324" s="126">
        <v>85086.939729638034</v>
      </c>
      <c r="FB324" s="126">
        <v>83061.0602122657</v>
      </c>
      <c r="FC324" s="126">
        <v>81035.180694893366</v>
      </c>
      <c r="FD324" s="126">
        <v>79009.301177521033</v>
      </c>
      <c r="FE324" s="126">
        <v>76983.421660148699</v>
      </c>
      <c r="FF324" s="126">
        <v>74957.542142776365</v>
      </c>
      <c r="FG324" s="126">
        <v>72931.662625404031</v>
      </c>
      <c r="FH324" s="126">
        <v>70905.783108031683</v>
      </c>
      <c r="FI324" s="126">
        <v>68879.903590659349</v>
      </c>
      <c r="FJ324" s="126">
        <v>66854.024073287015</v>
      </c>
      <c r="FK324" s="126">
        <v>64828.144555914689</v>
      </c>
      <c r="FL324" s="126">
        <v>62802.265038542355</v>
      </c>
      <c r="FM324" s="126">
        <v>60776.385521170021</v>
      </c>
      <c r="FN324" s="126">
        <v>58750.506003797695</v>
      </c>
      <c r="FO324" s="126">
        <v>56724.626486425361</v>
      </c>
      <c r="FP324" s="126">
        <v>54698.746969053027</v>
      </c>
      <c r="FQ324" s="126">
        <v>52672.867451680686</v>
      </c>
      <c r="FR324" s="126">
        <v>50646.987934308352</v>
      </c>
      <c r="FS324" s="126">
        <v>48621.108416936018</v>
      </c>
      <c r="FT324" s="126">
        <v>46595.228899563677</v>
      </c>
      <c r="FU324" s="126">
        <v>44569.349382191343</v>
      </c>
      <c r="FV324" s="126">
        <v>42543.469864819017</v>
      </c>
      <c r="FW324" s="126">
        <v>40517.590347446683</v>
      </c>
      <c r="FX324" s="126">
        <v>38491.710830074349</v>
      </c>
      <c r="FY324" s="126">
        <v>36465.831312702016</v>
      </c>
      <c r="FZ324" s="126">
        <v>34439.951795329674</v>
      </c>
      <c r="GA324" s="126">
        <v>32414.072277957341</v>
      </c>
      <c r="GB324" s="126">
        <v>30388.192760585014</v>
      </c>
      <c r="GC324" s="126">
        <v>28362.31324321268</v>
      </c>
      <c r="GD324" s="126">
        <v>26336.433725840343</v>
      </c>
    </row>
    <row r="325" spans="3:186">
      <c r="C325" s="120"/>
      <c r="E325" s="118" t="s">
        <v>1098</v>
      </c>
      <c r="F325" s="118" t="s">
        <v>1099</v>
      </c>
      <c r="G325" s="118" t="s">
        <v>1149</v>
      </c>
      <c r="H325" s="118" t="s">
        <v>1150</v>
      </c>
      <c r="I325" s="118" t="s">
        <v>1151</v>
      </c>
      <c r="J325" s="118">
        <v>87</v>
      </c>
      <c r="K325" s="118" t="s">
        <v>260</v>
      </c>
      <c r="L325" s="118" t="s">
        <v>260</v>
      </c>
      <c r="M325" s="118" t="s">
        <v>290</v>
      </c>
      <c r="N325" s="118" t="s">
        <v>262</v>
      </c>
      <c r="O325" s="119">
        <v>0</v>
      </c>
      <c r="P325" s="119">
        <v>42.190574617610601</v>
      </c>
      <c r="Q325" s="119">
        <v>76.444605294045402</v>
      </c>
      <c r="R325" s="119">
        <v>0</v>
      </c>
      <c r="S325" s="119">
        <v>0</v>
      </c>
      <c r="T325" s="119">
        <v>0</v>
      </c>
      <c r="U325" s="119">
        <v>0</v>
      </c>
      <c r="V325" s="119">
        <v>0</v>
      </c>
      <c r="W325" s="119">
        <v>0</v>
      </c>
      <c r="X325" s="119">
        <v>0</v>
      </c>
      <c r="Y325" s="119">
        <v>0</v>
      </c>
      <c r="Z325" s="119"/>
      <c r="AA325" s="119"/>
      <c r="AB325" s="119"/>
      <c r="AC325" s="119"/>
      <c r="AD325" s="119"/>
      <c r="AE325" s="119"/>
      <c r="AF325" s="119"/>
      <c r="AG325" s="119"/>
      <c r="AH325" s="119"/>
      <c r="AI325" s="119"/>
      <c r="AJ325" s="119"/>
      <c r="AK325" s="119"/>
      <c r="AL325" s="119"/>
      <c r="AM325" s="119"/>
      <c r="AN325" s="119"/>
      <c r="AO325" s="119"/>
      <c r="AP325" s="119"/>
      <c r="AQ325" s="119"/>
      <c r="AR325" s="119"/>
      <c r="AS325" s="119"/>
      <c r="AT325" s="119"/>
      <c r="AU325" s="119"/>
      <c r="AV325" s="119"/>
      <c r="AW325" s="119"/>
      <c r="AX325" s="119"/>
      <c r="AY325" s="119"/>
      <c r="AZ325" s="119"/>
      <c r="BA325" s="119"/>
      <c r="BB325" s="119"/>
      <c r="BD325" s="100">
        <v>118.635179911656</v>
      </c>
      <c r="BF325" s="120">
        <v>5</v>
      </c>
      <c r="BH325" s="43">
        <v>0</v>
      </c>
      <c r="BI325" s="43">
        <v>0</v>
      </c>
      <c r="BJ325" s="43">
        <v>0</v>
      </c>
      <c r="BL325" s="43" t="s">
        <v>263</v>
      </c>
      <c r="BM325" s="43">
        <v>0</v>
      </c>
      <c r="BN325" s="121" t="s">
        <v>263</v>
      </c>
      <c r="BP325" s="122">
        <v>10</v>
      </c>
      <c r="BQ325" s="38" t="s">
        <v>120</v>
      </c>
      <c r="BR325" s="96">
        <v>50</v>
      </c>
      <c r="BT325" s="43">
        <v>0</v>
      </c>
      <c r="BU325" s="43">
        <v>0</v>
      </c>
      <c r="BW325" s="38"/>
      <c r="BX325" s="48">
        <v>0</v>
      </c>
      <c r="BY325" s="48">
        <v>0</v>
      </c>
      <c r="BZ325" s="48">
        <v>10</v>
      </c>
      <c r="CA325" s="48">
        <v>0</v>
      </c>
      <c r="CB325" s="48">
        <v>0</v>
      </c>
      <c r="CC325" s="48">
        <v>0</v>
      </c>
      <c r="CD325" s="48">
        <v>0</v>
      </c>
      <c r="CE325" s="48">
        <v>0</v>
      </c>
      <c r="CF325" s="48"/>
      <c r="CG325" s="48"/>
      <c r="CH325" s="48"/>
      <c r="CI325" s="48">
        <v>0</v>
      </c>
      <c r="CJ325" s="48">
        <v>0</v>
      </c>
      <c r="CK325" s="48">
        <v>0</v>
      </c>
      <c r="CL325" s="48"/>
      <c r="CM325" s="48">
        <v>10</v>
      </c>
      <c r="CO325" s="123">
        <v>0.35563291301137351</v>
      </c>
      <c r="CP325" s="123">
        <v>1</v>
      </c>
      <c r="CQ325" s="123">
        <v>1</v>
      </c>
      <c r="CR325" s="123">
        <v>1</v>
      </c>
      <c r="CS325" s="123">
        <v>1</v>
      </c>
      <c r="CT325" s="123">
        <v>1</v>
      </c>
      <c r="CU325" s="123">
        <v>1</v>
      </c>
      <c r="CV325" s="123">
        <v>1</v>
      </c>
      <c r="CW325" s="123">
        <v>1</v>
      </c>
      <c r="CX325" s="123">
        <v>1</v>
      </c>
      <c r="CZ325" s="2">
        <v>2013</v>
      </c>
      <c r="DA325" s="124">
        <v>41485</v>
      </c>
      <c r="DC325" s="125">
        <v>1</v>
      </c>
      <c r="DD325" s="125">
        <v>1</v>
      </c>
      <c r="DE325" s="125">
        <v>0.98</v>
      </c>
      <c r="DF325" s="125">
        <v>0.96</v>
      </c>
      <c r="DG325" s="125">
        <v>0.94</v>
      </c>
      <c r="DH325" s="125">
        <v>0.92</v>
      </c>
      <c r="DI325" s="125">
        <v>0.9</v>
      </c>
      <c r="DJ325" s="125">
        <v>0.88</v>
      </c>
      <c r="DK325" s="125">
        <v>0.86</v>
      </c>
      <c r="DL325" s="125">
        <v>0.84</v>
      </c>
      <c r="DM325" s="125">
        <v>0.82000000000000006</v>
      </c>
      <c r="DN325" s="125">
        <v>0.8</v>
      </c>
      <c r="DO325" s="125">
        <v>0.78</v>
      </c>
      <c r="DP325" s="125">
        <v>0.76</v>
      </c>
      <c r="DQ325" s="125">
        <v>0.74</v>
      </c>
      <c r="DR325" s="125">
        <v>0.72</v>
      </c>
      <c r="DS325" s="125">
        <v>0.7</v>
      </c>
      <c r="DT325" s="125">
        <v>0.67999999999999994</v>
      </c>
      <c r="DU325" s="125">
        <v>0.65999999999999992</v>
      </c>
      <c r="DV325" s="125">
        <v>0.64</v>
      </c>
      <c r="DW325" s="125">
        <v>0.62</v>
      </c>
      <c r="DX325" s="125">
        <v>0.6</v>
      </c>
      <c r="DY325" s="125">
        <v>0.58000000000000007</v>
      </c>
      <c r="DZ325" s="125">
        <v>0.56000000000000005</v>
      </c>
      <c r="EA325" s="125">
        <v>0.54</v>
      </c>
      <c r="EB325" s="125">
        <v>0.52</v>
      </c>
      <c r="EC325" s="125">
        <v>0.5</v>
      </c>
      <c r="ED325" s="125">
        <v>0.48</v>
      </c>
      <c r="EE325" s="125">
        <v>0.45999999999999996</v>
      </c>
      <c r="EF325" s="125">
        <v>0.43999999999999995</v>
      </c>
      <c r="EG325" s="125">
        <v>0.42000000000000004</v>
      </c>
      <c r="EH325" s="125">
        <v>0.4</v>
      </c>
      <c r="EI325" s="125">
        <v>0.38</v>
      </c>
      <c r="EJ325" s="125">
        <v>0.36</v>
      </c>
      <c r="EK325" s="125">
        <v>0.33999999999999997</v>
      </c>
      <c r="EL325" s="125">
        <v>0.31999999999999995</v>
      </c>
      <c r="EM325" s="125">
        <v>0.30000000000000004</v>
      </c>
      <c r="EN325" s="125">
        <v>0.28000000000000003</v>
      </c>
      <c r="EO325" s="125">
        <v>0.26</v>
      </c>
      <c r="ER325" s="126">
        <v>42190.574617610604</v>
      </c>
      <c r="ES325" s="126">
        <v>76444.605294045396</v>
      </c>
      <c r="ET325" s="126">
        <v>74915.713188164489</v>
      </c>
      <c r="EU325" s="126">
        <v>73386.821082283583</v>
      </c>
      <c r="EV325" s="126">
        <v>71857.928976402662</v>
      </c>
      <c r="EW325" s="126">
        <v>70329.03687052177</v>
      </c>
      <c r="EX325" s="126">
        <v>68800.144764640863</v>
      </c>
      <c r="EY325" s="126">
        <v>67271.252658759942</v>
      </c>
      <c r="EZ325" s="126">
        <v>65742.360552879036</v>
      </c>
      <c r="FA325" s="126">
        <v>64213.468446998129</v>
      </c>
      <c r="FB325" s="126">
        <v>62684.57634111723</v>
      </c>
      <c r="FC325" s="126">
        <v>61155.684235236316</v>
      </c>
      <c r="FD325" s="126">
        <v>59626.79212935541</v>
      </c>
      <c r="FE325" s="126">
        <v>58097.900023474504</v>
      </c>
      <c r="FF325" s="126">
        <v>56569.00791759359</v>
      </c>
      <c r="FG325" s="126">
        <v>55040.115811712683</v>
      </c>
      <c r="FH325" s="126">
        <v>53511.223705831777</v>
      </c>
      <c r="FI325" s="126">
        <v>51982.331599950863</v>
      </c>
      <c r="FJ325" s="126">
        <v>50453.439494069957</v>
      </c>
      <c r="FK325" s="126">
        <v>48924.547388189058</v>
      </c>
      <c r="FL325" s="126">
        <v>47395.655282308144</v>
      </c>
      <c r="FM325" s="126">
        <v>45866.763176427237</v>
      </c>
      <c r="FN325" s="126">
        <v>44337.871070546338</v>
      </c>
      <c r="FO325" s="126">
        <v>42808.978964665424</v>
      </c>
      <c r="FP325" s="126">
        <v>41280.086858784518</v>
      </c>
      <c r="FQ325" s="126">
        <v>39751.194752903604</v>
      </c>
      <c r="FR325" s="126">
        <v>38222.302647022698</v>
      </c>
      <c r="FS325" s="126">
        <v>36693.410541141791</v>
      </c>
      <c r="FT325" s="126">
        <v>35164.518435260878</v>
      </c>
      <c r="FU325" s="126">
        <v>33635.626329379971</v>
      </c>
      <c r="FV325" s="126">
        <v>32106.734223499068</v>
      </c>
      <c r="FW325" s="126">
        <v>30577.842117618158</v>
      </c>
      <c r="FX325" s="126">
        <v>29048.950011737252</v>
      </c>
      <c r="FY325" s="126">
        <v>27520.057905856342</v>
      </c>
      <c r="FZ325" s="126">
        <v>25991.165799975432</v>
      </c>
      <c r="GA325" s="126">
        <v>24462.273694094521</v>
      </c>
      <c r="GB325" s="126">
        <v>22933.381588213622</v>
      </c>
      <c r="GC325" s="126">
        <v>21404.489482332712</v>
      </c>
      <c r="GD325" s="126">
        <v>19875.597376451802</v>
      </c>
    </row>
    <row r="326" spans="3:186">
      <c r="C326" s="120"/>
      <c r="E326" s="118" t="s">
        <v>1098</v>
      </c>
      <c r="F326" s="118" t="s">
        <v>1099</v>
      </c>
      <c r="G326" s="118" t="s">
        <v>1152</v>
      </c>
      <c r="H326" s="118" t="s">
        <v>1153</v>
      </c>
      <c r="I326" s="118" t="s">
        <v>1154</v>
      </c>
      <c r="J326" s="118">
        <v>120</v>
      </c>
      <c r="K326" s="118" t="s">
        <v>269</v>
      </c>
      <c r="L326" s="118" t="s">
        <v>269</v>
      </c>
      <c r="M326" s="118" t="s">
        <v>290</v>
      </c>
      <c r="N326" s="118" t="s">
        <v>262</v>
      </c>
      <c r="O326" s="119">
        <v>49.98</v>
      </c>
      <c r="P326" s="119">
        <v>325.757627118644</v>
      </c>
      <c r="Q326" s="119">
        <v>1066.10529097278</v>
      </c>
      <c r="R326" s="119">
        <v>124.058450754444</v>
      </c>
      <c r="S326" s="119">
        <v>0</v>
      </c>
      <c r="T326" s="119">
        <v>0</v>
      </c>
      <c r="U326" s="119">
        <v>0</v>
      </c>
      <c r="V326" s="119">
        <v>0</v>
      </c>
      <c r="W326" s="119">
        <v>0</v>
      </c>
      <c r="X326" s="119">
        <v>0</v>
      </c>
      <c r="Y326" s="119">
        <v>0</v>
      </c>
      <c r="Z326" s="119"/>
      <c r="AA326" s="119"/>
      <c r="AB326" s="119"/>
      <c r="AC326" s="119"/>
      <c r="AD326" s="119"/>
      <c r="AE326" s="119"/>
      <c r="AF326" s="119"/>
      <c r="AG326" s="119"/>
      <c r="AH326" s="119"/>
      <c r="AI326" s="119"/>
      <c r="AJ326" s="119"/>
      <c r="AK326" s="119"/>
      <c r="AL326" s="119"/>
      <c r="AM326" s="119"/>
      <c r="AN326" s="119"/>
      <c r="AO326" s="119"/>
      <c r="AP326" s="119"/>
      <c r="AQ326" s="119"/>
      <c r="AR326" s="119"/>
      <c r="AS326" s="119"/>
      <c r="AT326" s="119"/>
      <c r="AU326" s="119"/>
      <c r="AV326" s="119"/>
      <c r="AW326" s="119"/>
      <c r="AX326" s="119"/>
      <c r="AY326" s="119"/>
      <c r="AZ326" s="119"/>
      <c r="BA326" s="119"/>
      <c r="BB326" s="119"/>
      <c r="BD326" s="100">
        <v>1565.9013688458681</v>
      </c>
      <c r="BF326" s="120">
        <v>5</v>
      </c>
      <c r="BH326" s="43">
        <v>160893.88</v>
      </c>
      <c r="BI326" s="43">
        <v>0</v>
      </c>
      <c r="BJ326" s="43">
        <v>0</v>
      </c>
      <c r="BL326" s="43" t="s">
        <v>263</v>
      </c>
      <c r="BM326" s="43">
        <v>0</v>
      </c>
      <c r="BN326" s="121" t="s">
        <v>263</v>
      </c>
      <c r="BP326" s="122">
        <v>10</v>
      </c>
      <c r="BQ326" s="38" t="s">
        <v>120</v>
      </c>
      <c r="BR326" s="96">
        <v>50</v>
      </c>
      <c r="BT326" s="43">
        <v>0</v>
      </c>
      <c r="BU326" s="43">
        <v>0</v>
      </c>
      <c r="BW326" s="38"/>
      <c r="BX326" s="48">
        <v>0</v>
      </c>
      <c r="BY326" s="48">
        <v>0</v>
      </c>
      <c r="BZ326" s="48">
        <v>10</v>
      </c>
      <c r="CA326" s="48">
        <v>0</v>
      </c>
      <c r="CB326" s="48">
        <v>0</v>
      </c>
      <c r="CC326" s="48">
        <v>0</v>
      </c>
      <c r="CD326" s="48">
        <v>0</v>
      </c>
      <c r="CE326" s="48">
        <v>0</v>
      </c>
      <c r="CF326" s="48"/>
      <c r="CG326" s="48"/>
      <c r="CH326" s="48"/>
      <c r="CI326" s="48">
        <v>0</v>
      </c>
      <c r="CJ326" s="48">
        <v>0</v>
      </c>
      <c r="CK326" s="48">
        <v>0</v>
      </c>
      <c r="CL326" s="48"/>
      <c r="CM326" s="48">
        <v>10</v>
      </c>
      <c r="CO326" s="123">
        <v>0.23994974050988771</v>
      </c>
      <c r="CP326" s="123">
        <v>0.92077505440468443</v>
      </c>
      <c r="CQ326" s="123">
        <v>1</v>
      </c>
      <c r="CR326" s="123">
        <v>1</v>
      </c>
      <c r="CS326" s="123">
        <v>1</v>
      </c>
      <c r="CT326" s="123">
        <v>1</v>
      </c>
      <c r="CU326" s="123">
        <v>1</v>
      </c>
      <c r="CV326" s="123">
        <v>1</v>
      </c>
      <c r="CW326" s="123">
        <v>1</v>
      </c>
      <c r="CX326" s="123">
        <v>1</v>
      </c>
      <c r="CZ326" s="2">
        <v>2013</v>
      </c>
      <c r="DA326" s="124">
        <v>41485</v>
      </c>
      <c r="DC326" s="125">
        <v>1</v>
      </c>
      <c r="DD326" s="125">
        <v>1</v>
      </c>
      <c r="DE326" s="125">
        <v>0.98</v>
      </c>
      <c r="DF326" s="125">
        <v>0.96</v>
      </c>
      <c r="DG326" s="125">
        <v>0.94</v>
      </c>
      <c r="DH326" s="125">
        <v>0.92</v>
      </c>
      <c r="DI326" s="125">
        <v>0.9</v>
      </c>
      <c r="DJ326" s="125">
        <v>0.88</v>
      </c>
      <c r="DK326" s="125">
        <v>0.86</v>
      </c>
      <c r="DL326" s="125">
        <v>0.84</v>
      </c>
      <c r="DM326" s="125">
        <v>0.82000000000000006</v>
      </c>
      <c r="DN326" s="125">
        <v>0.8</v>
      </c>
      <c r="DO326" s="125">
        <v>0.78</v>
      </c>
      <c r="DP326" s="125">
        <v>0.76</v>
      </c>
      <c r="DQ326" s="125">
        <v>0.74</v>
      </c>
      <c r="DR326" s="125">
        <v>0.72</v>
      </c>
      <c r="DS326" s="125">
        <v>0.7</v>
      </c>
      <c r="DT326" s="125">
        <v>0.67999999999999994</v>
      </c>
      <c r="DU326" s="125">
        <v>0.65999999999999992</v>
      </c>
      <c r="DV326" s="125">
        <v>0.64</v>
      </c>
      <c r="DW326" s="125">
        <v>0.62</v>
      </c>
      <c r="DX326" s="125">
        <v>0.6</v>
      </c>
      <c r="DY326" s="125">
        <v>0.58000000000000007</v>
      </c>
      <c r="DZ326" s="125">
        <v>0.56000000000000005</v>
      </c>
      <c r="EA326" s="125">
        <v>0.54</v>
      </c>
      <c r="EB326" s="125">
        <v>0.52</v>
      </c>
      <c r="EC326" s="125">
        <v>0.5</v>
      </c>
      <c r="ED326" s="125">
        <v>0.48</v>
      </c>
      <c r="EE326" s="125">
        <v>0.45999999999999996</v>
      </c>
      <c r="EF326" s="125">
        <v>0.43999999999999995</v>
      </c>
      <c r="EG326" s="125">
        <v>0.42000000000000004</v>
      </c>
      <c r="EH326" s="125">
        <v>0.4</v>
      </c>
      <c r="EI326" s="125">
        <v>0.38</v>
      </c>
      <c r="EJ326" s="125">
        <v>0.36</v>
      </c>
      <c r="EK326" s="125">
        <v>0.33999999999999997</v>
      </c>
      <c r="EL326" s="125">
        <v>0.31999999999999995</v>
      </c>
      <c r="EM326" s="125">
        <v>0.30000000000000004</v>
      </c>
      <c r="EN326" s="125">
        <v>0.28000000000000003</v>
      </c>
      <c r="EO326" s="125">
        <v>0.26</v>
      </c>
      <c r="ER326" s="126">
        <v>486651.50711864402</v>
      </c>
      <c r="ES326" s="126">
        <v>1226999.1709727799</v>
      </c>
      <c r="ET326" s="126">
        <v>1324036.4692926796</v>
      </c>
      <c r="EU326" s="126">
        <v>1297015.3168581349</v>
      </c>
      <c r="EV326" s="126">
        <v>1269994.1644235905</v>
      </c>
      <c r="EW326" s="126">
        <v>1242973.0119890461</v>
      </c>
      <c r="EX326" s="126">
        <v>1215951.8595545017</v>
      </c>
      <c r="EY326" s="126">
        <v>1188930.7071199571</v>
      </c>
      <c r="EZ326" s="126">
        <v>1161909.5546854127</v>
      </c>
      <c r="FA326" s="126">
        <v>1134888.402250868</v>
      </c>
      <c r="FB326" s="126">
        <v>1107867.2498163236</v>
      </c>
      <c r="FC326" s="126">
        <v>1080846.0973817792</v>
      </c>
      <c r="FD326" s="126">
        <v>1053824.9449472348</v>
      </c>
      <c r="FE326" s="126">
        <v>1026803.7925126902</v>
      </c>
      <c r="FF326" s="126">
        <v>999782.64007814578</v>
      </c>
      <c r="FG326" s="126">
        <v>972761.48764360126</v>
      </c>
      <c r="FH326" s="126">
        <v>945740.33520905674</v>
      </c>
      <c r="FI326" s="126">
        <v>918719.18277451221</v>
      </c>
      <c r="FJ326" s="126">
        <v>891698.03033996769</v>
      </c>
      <c r="FK326" s="126">
        <v>864676.8779054234</v>
      </c>
      <c r="FL326" s="126">
        <v>837655.72547087888</v>
      </c>
      <c r="FM326" s="126">
        <v>810634.57303633436</v>
      </c>
      <c r="FN326" s="126">
        <v>783613.42060178996</v>
      </c>
      <c r="FO326" s="126">
        <v>756592.26816724555</v>
      </c>
      <c r="FP326" s="126">
        <v>729571.11573270103</v>
      </c>
      <c r="FQ326" s="126">
        <v>702549.96329815651</v>
      </c>
      <c r="FR326" s="126">
        <v>675528.81086361199</v>
      </c>
      <c r="FS326" s="126">
        <v>648507.65842906747</v>
      </c>
      <c r="FT326" s="126">
        <v>621486.50599452294</v>
      </c>
      <c r="FU326" s="126">
        <v>594465.35355997842</v>
      </c>
      <c r="FV326" s="126">
        <v>567444.20112543413</v>
      </c>
      <c r="FW326" s="126">
        <v>540423.04869088961</v>
      </c>
      <c r="FX326" s="126">
        <v>513401.89625634509</v>
      </c>
      <c r="FY326" s="126">
        <v>486380.74382180063</v>
      </c>
      <c r="FZ326" s="126">
        <v>459359.59138725611</v>
      </c>
      <c r="GA326" s="126">
        <v>432338.43895271159</v>
      </c>
      <c r="GB326" s="126">
        <v>405317.28651816724</v>
      </c>
      <c r="GC326" s="126">
        <v>378296.13408362278</v>
      </c>
      <c r="GD326" s="126">
        <v>351274.98164907825</v>
      </c>
    </row>
    <row r="327" spans="3:186">
      <c r="C327" s="120"/>
      <c r="E327" s="118" t="s">
        <v>1098</v>
      </c>
      <c r="F327" s="118" t="s">
        <v>1099</v>
      </c>
      <c r="G327" s="118" t="s">
        <v>1155</v>
      </c>
      <c r="H327" s="118" t="s">
        <v>1156</v>
      </c>
      <c r="I327" s="118" t="s">
        <v>1155</v>
      </c>
      <c r="J327" s="118">
        <v>123</v>
      </c>
      <c r="K327" s="118" t="s">
        <v>269</v>
      </c>
      <c r="L327" s="118" t="s">
        <v>269</v>
      </c>
      <c r="M327" s="118" t="s">
        <v>290</v>
      </c>
      <c r="N327" s="118" t="s">
        <v>521</v>
      </c>
      <c r="O327" s="119">
        <v>0</v>
      </c>
      <c r="P327" s="119">
        <v>106.554111634973</v>
      </c>
      <c r="Q327" s="119">
        <v>0</v>
      </c>
      <c r="R327" s="119">
        <v>0</v>
      </c>
      <c r="S327" s="119">
        <v>0</v>
      </c>
      <c r="T327" s="119">
        <v>0</v>
      </c>
      <c r="U327" s="119">
        <v>0</v>
      </c>
      <c r="V327" s="119">
        <v>0</v>
      </c>
      <c r="W327" s="119">
        <v>0</v>
      </c>
      <c r="X327" s="119">
        <v>0</v>
      </c>
      <c r="Y327" s="119">
        <v>0</v>
      </c>
      <c r="Z327" s="119"/>
      <c r="AA327" s="119"/>
      <c r="AB327" s="119"/>
      <c r="AC327" s="119"/>
      <c r="AD327" s="119"/>
      <c r="AE327" s="119"/>
      <c r="AF327" s="119"/>
      <c r="AG327" s="119"/>
      <c r="AH327" s="119"/>
      <c r="AI327" s="119"/>
      <c r="AJ327" s="119"/>
      <c r="AK327" s="119"/>
      <c r="AL327" s="119"/>
      <c r="AM327" s="119"/>
      <c r="AN327" s="119"/>
      <c r="AO327" s="119"/>
      <c r="AP327" s="119"/>
      <c r="AQ327" s="119"/>
      <c r="AR327" s="119"/>
      <c r="AS327" s="119"/>
      <c r="AT327" s="119"/>
      <c r="AU327" s="119"/>
      <c r="AV327" s="119"/>
      <c r="AW327" s="119"/>
      <c r="AX327" s="119"/>
      <c r="AY327" s="119"/>
      <c r="AZ327" s="119"/>
      <c r="BA327" s="119"/>
      <c r="BB327" s="119"/>
      <c r="BD327" s="100">
        <v>106.554111634973</v>
      </c>
      <c r="BF327" s="120">
        <v>5</v>
      </c>
      <c r="BH327" s="43">
        <v>0</v>
      </c>
      <c r="BI327" s="43">
        <v>0</v>
      </c>
      <c r="BJ327" s="43">
        <v>0</v>
      </c>
      <c r="BL327" s="43" t="s">
        <v>263</v>
      </c>
      <c r="BM327" s="43">
        <v>0</v>
      </c>
      <c r="BN327" s="121" t="s">
        <v>263</v>
      </c>
      <c r="BP327" s="122">
        <v>10</v>
      </c>
      <c r="BQ327" s="38" t="s">
        <v>120</v>
      </c>
      <c r="BR327" s="96">
        <v>50</v>
      </c>
      <c r="BT327" s="43">
        <v>0</v>
      </c>
      <c r="BU327" s="43">
        <v>0</v>
      </c>
      <c r="BW327" s="38"/>
      <c r="BX327" s="48">
        <v>0</v>
      </c>
      <c r="BY327" s="48">
        <v>0</v>
      </c>
      <c r="BZ327" s="48">
        <v>10</v>
      </c>
      <c r="CA327" s="48">
        <v>0</v>
      </c>
      <c r="CB327" s="48">
        <v>0</v>
      </c>
      <c r="CC327" s="48">
        <v>0</v>
      </c>
      <c r="CD327" s="48">
        <v>0</v>
      </c>
      <c r="CE327" s="48">
        <v>0</v>
      </c>
      <c r="CF327" s="48"/>
      <c r="CG327" s="48"/>
      <c r="CH327" s="48"/>
      <c r="CI327" s="48">
        <v>0</v>
      </c>
      <c r="CJ327" s="48">
        <v>0</v>
      </c>
      <c r="CK327" s="48">
        <v>0</v>
      </c>
      <c r="CL327" s="48"/>
      <c r="CM327" s="48">
        <v>10</v>
      </c>
      <c r="CO327" s="123">
        <v>1</v>
      </c>
      <c r="CP327" s="123">
        <v>1</v>
      </c>
      <c r="CQ327" s="123">
        <v>1</v>
      </c>
      <c r="CR327" s="123">
        <v>1</v>
      </c>
      <c r="CS327" s="123">
        <v>1</v>
      </c>
      <c r="CT327" s="123">
        <v>1</v>
      </c>
      <c r="CU327" s="123">
        <v>1</v>
      </c>
      <c r="CV327" s="123">
        <v>1</v>
      </c>
      <c r="CW327" s="123">
        <v>1</v>
      </c>
      <c r="CX327" s="123">
        <v>1</v>
      </c>
      <c r="CZ327" s="2">
        <v>2012</v>
      </c>
      <c r="DA327" s="124">
        <v>41120</v>
      </c>
      <c r="DC327" s="125">
        <v>1</v>
      </c>
      <c r="DD327" s="125">
        <v>0.98</v>
      </c>
      <c r="DE327" s="125">
        <v>0.96</v>
      </c>
      <c r="DF327" s="125">
        <v>0.94</v>
      </c>
      <c r="DG327" s="125">
        <v>0.92</v>
      </c>
      <c r="DH327" s="125">
        <v>0.9</v>
      </c>
      <c r="DI327" s="125">
        <v>0.88</v>
      </c>
      <c r="DJ327" s="125">
        <v>0.86</v>
      </c>
      <c r="DK327" s="125">
        <v>0.84</v>
      </c>
      <c r="DL327" s="125">
        <v>0.82000000000000006</v>
      </c>
      <c r="DM327" s="125">
        <v>0.8</v>
      </c>
      <c r="DN327" s="125">
        <v>0.78</v>
      </c>
      <c r="DO327" s="125">
        <v>0.76</v>
      </c>
      <c r="DP327" s="125">
        <v>0.74</v>
      </c>
      <c r="DQ327" s="125">
        <v>0.72</v>
      </c>
      <c r="DR327" s="125">
        <v>0.7</v>
      </c>
      <c r="DS327" s="125">
        <v>0.67999999999999994</v>
      </c>
      <c r="DT327" s="125">
        <v>0.65999999999999992</v>
      </c>
      <c r="DU327" s="125">
        <v>0.64</v>
      </c>
      <c r="DV327" s="125">
        <v>0.62</v>
      </c>
      <c r="DW327" s="125">
        <v>0.6</v>
      </c>
      <c r="DX327" s="125">
        <v>0.58000000000000007</v>
      </c>
      <c r="DY327" s="125">
        <v>0.56000000000000005</v>
      </c>
      <c r="DZ327" s="125">
        <v>0.54</v>
      </c>
      <c r="EA327" s="125">
        <v>0.52</v>
      </c>
      <c r="EB327" s="125">
        <v>0.5</v>
      </c>
      <c r="EC327" s="125">
        <v>0.48</v>
      </c>
      <c r="ED327" s="125">
        <v>0.45999999999999996</v>
      </c>
      <c r="EE327" s="125">
        <v>0.43999999999999995</v>
      </c>
      <c r="EF327" s="125">
        <v>0.42000000000000004</v>
      </c>
      <c r="EG327" s="125">
        <v>0.4</v>
      </c>
      <c r="EH327" s="125">
        <v>0.38</v>
      </c>
      <c r="EI327" s="125">
        <v>0.36</v>
      </c>
      <c r="EJ327" s="125">
        <v>0.33999999999999997</v>
      </c>
      <c r="EK327" s="125">
        <v>0.31999999999999995</v>
      </c>
      <c r="EL327" s="125">
        <v>0.30000000000000004</v>
      </c>
      <c r="EM327" s="125">
        <v>0.28000000000000003</v>
      </c>
      <c r="EN327" s="125">
        <v>0.26</v>
      </c>
      <c r="EO327" s="125">
        <v>0.24</v>
      </c>
      <c r="ER327" s="126">
        <v>106554.111634973</v>
      </c>
      <c r="ES327" s="126">
        <v>0</v>
      </c>
      <c r="ET327" s="126">
        <v>0</v>
      </c>
      <c r="EU327" s="126">
        <v>0</v>
      </c>
      <c r="EV327" s="126">
        <v>0</v>
      </c>
      <c r="EW327" s="126">
        <v>0</v>
      </c>
      <c r="EX327" s="126">
        <v>0</v>
      </c>
      <c r="EY327" s="126">
        <v>0</v>
      </c>
      <c r="EZ327" s="126">
        <v>0</v>
      </c>
      <c r="FA327" s="126">
        <v>0</v>
      </c>
      <c r="FB327" s="126">
        <v>0</v>
      </c>
      <c r="FC327" s="126">
        <v>0</v>
      </c>
      <c r="FD327" s="126">
        <v>0</v>
      </c>
      <c r="FE327" s="126">
        <v>0</v>
      </c>
      <c r="FF327" s="126">
        <v>0</v>
      </c>
      <c r="FG327" s="126">
        <v>0</v>
      </c>
      <c r="FH327" s="126">
        <v>0</v>
      </c>
      <c r="FI327" s="126">
        <v>0</v>
      </c>
      <c r="FJ327" s="126">
        <v>0</v>
      </c>
      <c r="FK327" s="126">
        <v>0</v>
      </c>
      <c r="FL327" s="126">
        <v>0</v>
      </c>
      <c r="FM327" s="126">
        <v>0</v>
      </c>
      <c r="FN327" s="126">
        <v>0</v>
      </c>
      <c r="FO327" s="126">
        <v>0</v>
      </c>
      <c r="FP327" s="126">
        <v>0</v>
      </c>
      <c r="FQ327" s="126">
        <v>0</v>
      </c>
      <c r="FR327" s="126">
        <v>0</v>
      </c>
      <c r="FS327" s="126">
        <v>0</v>
      </c>
      <c r="FT327" s="126">
        <v>0</v>
      </c>
      <c r="FU327" s="126">
        <v>0</v>
      </c>
      <c r="FV327" s="126">
        <v>0</v>
      </c>
      <c r="FW327" s="126">
        <v>0</v>
      </c>
      <c r="FX327" s="126">
        <v>0</v>
      </c>
      <c r="FY327" s="126">
        <v>0</v>
      </c>
      <c r="FZ327" s="126">
        <v>0</v>
      </c>
      <c r="GA327" s="126">
        <v>0</v>
      </c>
      <c r="GB327" s="126">
        <v>0</v>
      </c>
      <c r="GC327" s="126">
        <v>0</v>
      </c>
      <c r="GD327" s="126">
        <v>0</v>
      </c>
    </row>
    <row r="328" spans="3:186">
      <c r="C328" s="120"/>
      <c r="E328" s="118" t="s">
        <v>1098</v>
      </c>
      <c r="F328" s="118" t="s">
        <v>1099</v>
      </c>
      <c r="G328" s="118" t="s">
        <v>1157</v>
      </c>
      <c r="H328" s="118" t="s">
        <v>1158</v>
      </c>
      <c r="I328" s="118" t="s">
        <v>1159</v>
      </c>
      <c r="J328" s="118">
        <v>189</v>
      </c>
      <c r="K328" s="118" t="s">
        <v>260</v>
      </c>
      <c r="L328" s="118" t="s">
        <v>260</v>
      </c>
      <c r="M328" s="118" t="s">
        <v>290</v>
      </c>
      <c r="N328" s="118" t="s">
        <v>262</v>
      </c>
      <c r="O328" s="119">
        <v>0</v>
      </c>
      <c r="P328" s="119">
        <v>19.5486043613063</v>
      </c>
      <c r="Q328" s="119">
        <v>133.130815387452</v>
      </c>
      <c r="R328" s="119">
        <v>177.343947881356</v>
      </c>
      <c r="S328" s="119">
        <v>0</v>
      </c>
      <c r="T328" s="119">
        <v>0</v>
      </c>
      <c r="U328" s="119">
        <v>0</v>
      </c>
      <c r="V328" s="119">
        <v>0</v>
      </c>
      <c r="W328" s="119">
        <v>0</v>
      </c>
      <c r="X328" s="119">
        <v>0</v>
      </c>
      <c r="Y328" s="119">
        <v>0</v>
      </c>
      <c r="Z328" s="119"/>
      <c r="AA328" s="119"/>
      <c r="AB328" s="119"/>
      <c r="AC328" s="119"/>
      <c r="AD328" s="119"/>
      <c r="AE328" s="119"/>
      <c r="AF328" s="119"/>
      <c r="AG328" s="119"/>
      <c r="AH328" s="119"/>
      <c r="AI328" s="119"/>
      <c r="AJ328" s="119"/>
      <c r="AK328" s="119"/>
      <c r="AL328" s="119"/>
      <c r="AM328" s="119"/>
      <c r="AN328" s="119"/>
      <c r="AO328" s="119"/>
      <c r="AP328" s="119"/>
      <c r="AQ328" s="119"/>
      <c r="AR328" s="119"/>
      <c r="AS328" s="119"/>
      <c r="AT328" s="119"/>
      <c r="AU328" s="119"/>
      <c r="AV328" s="119"/>
      <c r="AW328" s="119"/>
      <c r="AX328" s="119"/>
      <c r="AY328" s="119"/>
      <c r="AZ328" s="119"/>
      <c r="BA328" s="119"/>
      <c r="BB328" s="119"/>
      <c r="BD328" s="100">
        <v>330.02336763011431</v>
      </c>
      <c r="BF328" s="120">
        <v>5</v>
      </c>
      <c r="BH328" s="43">
        <v>132362.63</v>
      </c>
      <c r="BI328" s="43">
        <v>0</v>
      </c>
      <c r="BJ328" s="43">
        <v>0</v>
      </c>
      <c r="BL328" s="43" t="s">
        <v>263</v>
      </c>
      <c r="BM328" s="43">
        <v>0</v>
      </c>
      <c r="BN328" s="121" t="s">
        <v>263</v>
      </c>
      <c r="BP328" s="122">
        <v>10</v>
      </c>
      <c r="BQ328" s="38" t="s">
        <v>120</v>
      </c>
      <c r="BR328" s="96">
        <v>50</v>
      </c>
      <c r="BT328" s="43">
        <v>0</v>
      </c>
      <c r="BU328" s="43">
        <v>0</v>
      </c>
      <c r="BW328" s="38"/>
      <c r="BX328" s="48">
        <v>0</v>
      </c>
      <c r="BY328" s="48">
        <v>0</v>
      </c>
      <c r="BZ328" s="48">
        <v>10</v>
      </c>
      <c r="CA328" s="48">
        <v>0</v>
      </c>
      <c r="CB328" s="48">
        <v>0</v>
      </c>
      <c r="CC328" s="48">
        <v>0</v>
      </c>
      <c r="CD328" s="48">
        <v>0</v>
      </c>
      <c r="CE328" s="48">
        <v>0</v>
      </c>
      <c r="CF328" s="48"/>
      <c r="CG328" s="48"/>
      <c r="CH328" s="48"/>
      <c r="CI328" s="48">
        <v>0</v>
      </c>
      <c r="CJ328" s="48">
        <v>0</v>
      </c>
      <c r="CK328" s="48">
        <v>0</v>
      </c>
      <c r="CL328" s="48"/>
      <c r="CM328" s="48">
        <v>10</v>
      </c>
      <c r="CO328" s="123">
        <v>5.9234000615423416E-2</v>
      </c>
      <c r="CP328" s="123">
        <v>0.46263214888431575</v>
      </c>
      <c r="CQ328" s="123">
        <v>1</v>
      </c>
      <c r="CR328" s="123">
        <v>1</v>
      </c>
      <c r="CS328" s="123">
        <v>1</v>
      </c>
      <c r="CT328" s="123">
        <v>1</v>
      </c>
      <c r="CU328" s="123">
        <v>1</v>
      </c>
      <c r="CV328" s="123">
        <v>1</v>
      </c>
      <c r="CW328" s="123">
        <v>1</v>
      </c>
      <c r="CX328" s="123">
        <v>1</v>
      </c>
      <c r="CZ328" s="2">
        <v>2014</v>
      </c>
      <c r="DA328" s="124">
        <v>41850</v>
      </c>
      <c r="DC328" s="125">
        <v>1</v>
      </c>
      <c r="DD328" s="125">
        <v>1</v>
      </c>
      <c r="DE328" s="125">
        <v>1</v>
      </c>
      <c r="DF328" s="125">
        <v>0.98</v>
      </c>
      <c r="DG328" s="125">
        <v>0.96</v>
      </c>
      <c r="DH328" s="125">
        <v>0.94</v>
      </c>
      <c r="DI328" s="125">
        <v>0.92</v>
      </c>
      <c r="DJ328" s="125">
        <v>0.9</v>
      </c>
      <c r="DK328" s="125">
        <v>0.88</v>
      </c>
      <c r="DL328" s="125">
        <v>0.86</v>
      </c>
      <c r="DM328" s="125">
        <v>0.84</v>
      </c>
      <c r="DN328" s="125">
        <v>0.82000000000000006</v>
      </c>
      <c r="DO328" s="125">
        <v>0.8</v>
      </c>
      <c r="DP328" s="125">
        <v>0.78</v>
      </c>
      <c r="DQ328" s="125">
        <v>0.76</v>
      </c>
      <c r="DR328" s="125">
        <v>0.74</v>
      </c>
      <c r="DS328" s="125">
        <v>0.72</v>
      </c>
      <c r="DT328" s="125">
        <v>0.7</v>
      </c>
      <c r="DU328" s="125">
        <v>0.67999999999999994</v>
      </c>
      <c r="DV328" s="125">
        <v>0.65999999999999992</v>
      </c>
      <c r="DW328" s="125">
        <v>0.64</v>
      </c>
      <c r="DX328" s="125">
        <v>0.62</v>
      </c>
      <c r="DY328" s="125">
        <v>0.6</v>
      </c>
      <c r="DZ328" s="125">
        <v>0.58000000000000007</v>
      </c>
      <c r="EA328" s="125">
        <v>0.56000000000000005</v>
      </c>
      <c r="EB328" s="125">
        <v>0.54</v>
      </c>
      <c r="EC328" s="125">
        <v>0.52</v>
      </c>
      <c r="ED328" s="125">
        <v>0.5</v>
      </c>
      <c r="EE328" s="125">
        <v>0.48</v>
      </c>
      <c r="EF328" s="125">
        <v>0.45999999999999996</v>
      </c>
      <c r="EG328" s="125">
        <v>0.43999999999999995</v>
      </c>
      <c r="EH328" s="125">
        <v>0.42000000000000004</v>
      </c>
      <c r="EI328" s="125">
        <v>0.4</v>
      </c>
      <c r="EJ328" s="125">
        <v>0.38</v>
      </c>
      <c r="EK328" s="125">
        <v>0.36</v>
      </c>
      <c r="EL328" s="125">
        <v>0.33999999999999997</v>
      </c>
      <c r="EM328" s="125">
        <v>0.31999999999999995</v>
      </c>
      <c r="EN328" s="125">
        <v>0.30000000000000004</v>
      </c>
      <c r="EO328" s="125">
        <v>0.28000000000000003</v>
      </c>
      <c r="ER328" s="126">
        <v>151911.2343613063</v>
      </c>
      <c r="ES328" s="126">
        <v>265493.44538745203</v>
      </c>
      <c r="ET328" s="126">
        <v>442837.39326880802</v>
      </c>
      <c r="EU328" s="126">
        <v>433980.64540343184</v>
      </c>
      <c r="EV328" s="126">
        <v>425123.89753805567</v>
      </c>
      <c r="EW328" s="126">
        <v>416267.14967267954</v>
      </c>
      <c r="EX328" s="126">
        <v>407410.40180730342</v>
      </c>
      <c r="EY328" s="126">
        <v>398553.65394192724</v>
      </c>
      <c r="EZ328" s="126">
        <v>389696.90607655107</v>
      </c>
      <c r="FA328" s="126">
        <v>380840.15821117489</v>
      </c>
      <c r="FB328" s="126">
        <v>371983.41034579871</v>
      </c>
      <c r="FC328" s="126">
        <v>363126.66248042259</v>
      </c>
      <c r="FD328" s="126">
        <v>354269.91461504647</v>
      </c>
      <c r="FE328" s="126">
        <v>345413.16674967029</v>
      </c>
      <c r="FF328" s="126">
        <v>336556.41888429411</v>
      </c>
      <c r="FG328" s="126">
        <v>327699.67101891793</v>
      </c>
      <c r="FH328" s="126">
        <v>318842.92315354175</v>
      </c>
      <c r="FI328" s="126">
        <v>309986.17528816557</v>
      </c>
      <c r="FJ328" s="126">
        <v>301129.42742278945</v>
      </c>
      <c r="FK328" s="126">
        <v>292272.67955741327</v>
      </c>
      <c r="FL328" s="126">
        <v>283415.93169203715</v>
      </c>
      <c r="FM328" s="126">
        <v>274559.18382666097</v>
      </c>
      <c r="FN328" s="126">
        <v>265702.43596128479</v>
      </c>
      <c r="FO328" s="126">
        <v>256845.6880959087</v>
      </c>
      <c r="FP328" s="126">
        <v>247988.94023053252</v>
      </c>
      <c r="FQ328" s="126">
        <v>239132.19236515634</v>
      </c>
      <c r="FR328" s="126">
        <v>230275.44449978019</v>
      </c>
      <c r="FS328" s="126">
        <v>221418.69663440401</v>
      </c>
      <c r="FT328" s="126">
        <v>212561.94876902783</v>
      </c>
      <c r="FU328" s="126">
        <v>203705.20090365168</v>
      </c>
      <c r="FV328" s="126">
        <v>194848.4530382755</v>
      </c>
      <c r="FW328" s="126">
        <v>185991.70517289938</v>
      </c>
      <c r="FX328" s="126">
        <v>177134.95730752323</v>
      </c>
      <c r="FY328" s="126">
        <v>168278.20944214705</v>
      </c>
      <c r="FZ328" s="126">
        <v>159421.46157677087</v>
      </c>
      <c r="GA328" s="126">
        <v>150564.71371139472</v>
      </c>
      <c r="GB328" s="126">
        <v>141707.96584601855</v>
      </c>
      <c r="GC328" s="126">
        <v>132851.21798064242</v>
      </c>
      <c r="GD328" s="126">
        <v>123994.47011526626</v>
      </c>
    </row>
    <row r="329" spans="3:186">
      <c r="C329" s="120"/>
      <c r="E329" s="118" t="s">
        <v>1098</v>
      </c>
      <c r="F329" s="118" t="s">
        <v>1099</v>
      </c>
      <c r="G329" s="118" t="s">
        <v>1160</v>
      </c>
      <c r="H329" s="118" t="s">
        <v>1161</v>
      </c>
      <c r="I329" s="118" t="s">
        <v>1162</v>
      </c>
      <c r="J329" s="118">
        <v>171</v>
      </c>
      <c r="K329" s="118" t="s">
        <v>260</v>
      </c>
      <c r="L329" s="118" t="s">
        <v>260</v>
      </c>
      <c r="M329" s="118" t="s">
        <v>290</v>
      </c>
      <c r="N329" s="118" t="s">
        <v>262</v>
      </c>
      <c r="O329" s="119">
        <v>487.39048000000003</v>
      </c>
      <c r="P329" s="119">
        <v>309.24515088879701</v>
      </c>
      <c r="Q329" s="119">
        <v>55.938136791003501</v>
      </c>
      <c r="R329" s="119">
        <v>0</v>
      </c>
      <c r="S329" s="119">
        <v>0</v>
      </c>
      <c r="T329" s="119">
        <v>0</v>
      </c>
      <c r="U329" s="119">
        <v>0</v>
      </c>
      <c r="V329" s="119">
        <v>0</v>
      </c>
      <c r="W329" s="119">
        <v>0</v>
      </c>
      <c r="X329" s="119">
        <v>0</v>
      </c>
      <c r="Y329" s="119">
        <v>0</v>
      </c>
      <c r="Z329" s="119"/>
      <c r="AA329" s="119"/>
      <c r="AB329" s="119"/>
      <c r="AC329" s="119"/>
      <c r="AD329" s="119"/>
      <c r="AE329" s="119"/>
      <c r="AF329" s="119"/>
      <c r="AG329" s="119"/>
      <c r="AH329" s="119"/>
      <c r="AI329" s="119"/>
      <c r="AJ329" s="119"/>
      <c r="AK329" s="119"/>
      <c r="AL329" s="119"/>
      <c r="AM329" s="119"/>
      <c r="AN329" s="119"/>
      <c r="AO329" s="119"/>
      <c r="AP329" s="119"/>
      <c r="AQ329" s="119"/>
      <c r="AR329" s="119"/>
      <c r="AS329" s="119"/>
      <c r="AT329" s="119"/>
      <c r="AU329" s="119"/>
      <c r="AV329" s="119"/>
      <c r="AW329" s="119"/>
      <c r="AX329" s="119"/>
      <c r="AY329" s="119"/>
      <c r="AZ329" s="119"/>
      <c r="BA329" s="119"/>
      <c r="BB329" s="119"/>
      <c r="BD329" s="100">
        <v>852.57376767980054</v>
      </c>
      <c r="BF329" s="120">
        <v>5</v>
      </c>
      <c r="BH329" s="43">
        <v>769247.82</v>
      </c>
      <c r="BI329" s="43">
        <v>0</v>
      </c>
      <c r="BJ329" s="43">
        <v>0</v>
      </c>
      <c r="BL329" s="43" t="s">
        <v>263</v>
      </c>
      <c r="BM329" s="43">
        <v>0</v>
      </c>
      <c r="BN329" s="121" t="s">
        <v>263</v>
      </c>
      <c r="BP329" s="122">
        <v>10</v>
      </c>
      <c r="BQ329" s="38" t="s">
        <v>120</v>
      </c>
      <c r="BR329" s="96">
        <v>50</v>
      </c>
      <c r="BT329" s="43">
        <v>0</v>
      </c>
      <c r="BU329" s="43">
        <v>0</v>
      </c>
      <c r="BW329" s="38"/>
      <c r="BX329" s="48">
        <v>0</v>
      </c>
      <c r="BY329" s="48">
        <v>0</v>
      </c>
      <c r="BZ329" s="48">
        <v>10</v>
      </c>
      <c r="CA329" s="48">
        <v>0</v>
      </c>
      <c r="CB329" s="48">
        <v>0</v>
      </c>
      <c r="CC329" s="48">
        <v>0</v>
      </c>
      <c r="CD329" s="48">
        <v>0</v>
      </c>
      <c r="CE329" s="48">
        <v>0</v>
      </c>
      <c r="CF329" s="48"/>
      <c r="CG329" s="48"/>
      <c r="CH329" s="48"/>
      <c r="CI329" s="48">
        <v>0</v>
      </c>
      <c r="CJ329" s="48">
        <v>0</v>
      </c>
      <c r="CK329" s="48">
        <v>0</v>
      </c>
      <c r="CL329" s="48"/>
      <c r="CM329" s="48">
        <v>10</v>
      </c>
      <c r="CO329" s="123">
        <v>0.93438909463138442</v>
      </c>
      <c r="CP329" s="123">
        <v>1</v>
      </c>
      <c r="CQ329" s="123">
        <v>1</v>
      </c>
      <c r="CR329" s="123">
        <v>1</v>
      </c>
      <c r="CS329" s="123">
        <v>1</v>
      </c>
      <c r="CT329" s="123">
        <v>1</v>
      </c>
      <c r="CU329" s="123">
        <v>1</v>
      </c>
      <c r="CV329" s="123">
        <v>1</v>
      </c>
      <c r="CW329" s="123">
        <v>1</v>
      </c>
      <c r="CX329" s="123">
        <v>1</v>
      </c>
      <c r="CZ329" s="2">
        <v>2012</v>
      </c>
      <c r="DA329" s="124">
        <v>41120</v>
      </c>
      <c r="DC329" s="125">
        <v>1</v>
      </c>
      <c r="DD329" s="125">
        <v>0.98</v>
      </c>
      <c r="DE329" s="125">
        <v>0.96</v>
      </c>
      <c r="DF329" s="125">
        <v>0.94</v>
      </c>
      <c r="DG329" s="125">
        <v>0.92</v>
      </c>
      <c r="DH329" s="125">
        <v>0.9</v>
      </c>
      <c r="DI329" s="125">
        <v>0.88</v>
      </c>
      <c r="DJ329" s="125">
        <v>0.86</v>
      </c>
      <c r="DK329" s="125">
        <v>0.84</v>
      </c>
      <c r="DL329" s="125">
        <v>0.82000000000000006</v>
      </c>
      <c r="DM329" s="125">
        <v>0.8</v>
      </c>
      <c r="DN329" s="125">
        <v>0.78</v>
      </c>
      <c r="DO329" s="125">
        <v>0.76</v>
      </c>
      <c r="DP329" s="125">
        <v>0.74</v>
      </c>
      <c r="DQ329" s="125">
        <v>0.72</v>
      </c>
      <c r="DR329" s="125">
        <v>0.7</v>
      </c>
      <c r="DS329" s="125">
        <v>0.67999999999999994</v>
      </c>
      <c r="DT329" s="125">
        <v>0.65999999999999992</v>
      </c>
      <c r="DU329" s="125">
        <v>0.64</v>
      </c>
      <c r="DV329" s="125">
        <v>0.62</v>
      </c>
      <c r="DW329" s="125">
        <v>0.6</v>
      </c>
      <c r="DX329" s="125">
        <v>0.58000000000000007</v>
      </c>
      <c r="DY329" s="125">
        <v>0.56000000000000005</v>
      </c>
      <c r="DZ329" s="125">
        <v>0.54</v>
      </c>
      <c r="EA329" s="125">
        <v>0.52</v>
      </c>
      <c r="EB329" s="125">
        <v>0.5</v>
      </c>
      <c r="EC329" s="125">
        <v>0.48</v>
      </c>
      <c r="ED329" s="125">
        <v>0.45999999999999996</v>
      </c>
      <c r="EE329" s="125">
        <v>0.43999999999999995</v>
      </c>
      <c r="EF329" s="125">
        <v>0.42000000000000004</v>
      </c>
      <c r="EG329" s="125">
        <v>0.4</v>
      </c>
      <c r="EH329" s="125">
        <v>0.38</v>
      </c>
      <c r="EI329" s="125">
        <v>0.36</v>
      </c>
      <c r="EJ329" s="125">
        <v>0.33999999999999997</v>
      </c>
      <c r="EK329" s="125">
        <v>0.31999999999999995</v>
      </c>
      <c r="EL329" s="125">
        <v>0.30000000000000004</v>
      </c>
      <c r="EM329" s="125">
        <v>0.28000000000000003</v>
      </c>
      <c r="EN329" s="125">
        <v>0.26</v>
      </c>
      <c r="EO329" s="125">
        <v>0.24</v>
      </c>
      <c r="ER329" s="126">
        <v>1078492.970888797</v>
      </c>
      <c r="ES329" s="126">
        <v>808682.23765518342</v>
      </c>
      <c r="ET329" s="126">
        <v>792178.51851936325</v>
      </c>
      <c r="EU329" s="126">
        <v>775674.7993835432</v>
      </c>
      <c r="EV329" s="126">
        <v>759171.08024772326</v>
      </c>
      <c r="EW329" s="126">
        <v>742667.3611119031</v>
      </c>
      <c r="EX329" s="126">
        <v>726163.64197608305</v>
      </c>
      <c r="EY329" s="126">
        <v>709659.922840263</v>
      </c>
      <c r="EZ329" s="126">
        <v>693156.20370444283</v>
      </c>
      <c r="FA329" s="126">
        <v>676652.48456862289</v>
      </c>
      <c r="FB329" s="126">
        <v>660148.76543280284</v>
      </c>
      <c r="FC329" s="126">
        <v>643645.04629698268</v>
      </c>
      <c r="FD329" s="126">
        <v>627141.32716116263</v>
      </c>
      <c r="FE329" s="126">
        <v>610637.60802534258</v>
      </c>
      <c r="FF329" s="126">
        <v>594133.88888952252</v>
      </c>
      <c r="FG329" s="126">
        <v>577630.16975370236</v>
      </c>
      <c r="FH329" s="126">
        <v>561126.45061788231</v>
      </c>
      <c r="FI329" s="126">
        <v>544622.73148206226</v>
      </c>
      <c r="FJ329" s="126">
        <v>528119.01234624221</v>
      </c>
      <c r="FK329" s="126">
        <v>511615.29321042215</v>
      </c>
      <c r="FL329" s="126">
        <v>495111.57407460205</v>
      </c>
      <c r="FM329" s="126">
        <v>478607.85493878205</v>
      </c>
      <c r="FN329" s="126">
        <v>462104.135802962</v>
      </c>
      <c r="FO329" s="126">
        <v>445600.41666714189</v>
      </c>
      <c r="FP329" s="126">
        <v>429096.69753132184</v>
      </c>
      <c r="FQ329" s="126">
        <v>412592.97839550173</v>
      </c>
      <c r="FR329" s="126">
        <v>396089.25925968162</v>
      </c>
      <c r="FS329" s="126">
        <v>379585.54012386157</v>
      </c>
      <c r="FT329" s="126">
        <v>363081.82098804147</v>
      </c>
      <c r="FU329" s="126">
        <v>346578.10185222147</v>
      </c>
      <c r="FV329" s="126">
        <v>330074.38271640142</v>
      </c>
      <c r="FW329" s="126">
        <v>313570.66358058131</v>
      </c>
      <c r="FX329" s="126">
        <v>297066.94444476126</v>
      </c>
      <c r="FY329" s="126">
        <v>280563.22530894115</v>
      </c>
      <c r="FZ329" s="126">
        <v>264059.50617312104</v>
      </c>
      <c r="GA329" s="126">
        <v>247555.78703730108</v>
      </c>
      <c r="GB329" s="126">
        <v>231052.067901481</v>
      </c>
      <c r="GC329" s="126">
        <v>214548.34876566092</v>
      </c>
      <c r="GD329" s="126">
        <v>198044.62962984081</v>
      </c>
    </row>
    <row r="330" spans="3:186">
      <c r="C330" s="120"/>
      <c r="E330" s="118" t="s">
        <v>1098</v>
      </c>
      <c r="F330" s="118" t="s">
        <v>1099</v>
      </c>
      <c r="G330" s="118" t="s">
        <v>1163</v>
      </c>
      <c r="H330" s="118" t="s">
        <v>1164</v>
      </c>
      <c r="I330" s="118" t="s">
        <v>1163</v>
      </c>
      <c r="J330" s="118">
        <v>111</v>
      </c>
      <c r="K330" s="118" t="s">
        <v>260</v>
      </c>
      <c r="L330" s="118" t="s">
        <v>260</v>
      </c>
      <c r="M330" s="118" t="s">
        <v>261</v>
      </c>
      <c r="N330" s="118" t="s">
        <v>262</v>
      </c>
      <c r="O330" s="119">
        <v>0</v>
      </c>
      <c r="P330" s="119">
        <v>0</v>
      </c>
      <c r="Q330" s="119">
        <v>127.428484630984</v>
      </c>
      <c r="R330" s="119">
        <v>812.18100595570195</v>
      </c>
      <c r="S330" s="119">
        <v>447.96605955415498</v>
      </c>
      <c r="T330" s="119">
        <v>2576.5693460889602</v>
      </c>
      <c r="U330" s="119">
        <v>3683.2295800168399</v>
      </c>
      <c r="V330" s="119">
        <v>0</v>
      </c>
      <c r="W330" s="119">
        <v>0</v>
      </c>
      <c r="X330" s="119">
        <v>0</v>
      </c>
      <c r="Y330" s="119">
        <v>0</v>
      </c>
      <c r="Z330" s="119"/>
      <c r="AA330" s="119"/>
      <c r="AB330" s="119"/>
      <c r="AC330" s="119"/>
      <c r="AD330" s="119"/>
      <c r="AE330" s="119"/>
      <c r="AF330" s="119"/>
      <c r="AG330" s="119"/>
      <c r="AH330" s="119"/>
      <c r="AI330" s="119"/>
      <c r="AJ330" s="119"/>
      <c r="AK330" s="119"/>
      <c r="AL330" s="119"/>
      <c r="AM330" s="119"/>
      <c r="AN330" s="119"/>
      <c r="AO330" s="119"/>
      <c r="AP330" s="119"/>
      <c r="AQ330" s="119"/>
      <c r="AR330" s="119"/>
      <c r="AS330" s="119"/>
      <c r="AT330" s="119"/>
      <c r="AU330" s="119"/>
      <c r="AV330" s="119"/>
      <c r="AW330" s="119"/>
      <c r="AX330" s="119"/>
      <c r="AY330" s="119"/>
      <c r="AZ330" s="119"/>
      <c r="BA330" s="119"/>
      <c r="BB330" s="119"/>
      <c r="BD330" s="100">
        <v>7647.3744762466413</v>
      </c>
      <c r="BF330" s="120">
        <v>4</v>
      </c>
      <c r="BH330" s="43">
        <v>0</v>
      </c>
      <c r="BI330" s="43">
        <v>0</v>
      </c>
      <c r="BJ330" s="43">
        <v>0</v>
      </c>
      <c r="BL330" s="43" t="s">
        <v>263</v>
      </c>
      <c r="BM330" s="43">
        <v>0</v>
      </c>
      <c r="BN330" s="121" t="s">
        <v>263</v>
      </c>
      <c r="BP330" s="122">
        <v>6</v>
      </c>
      <c r="BQ330" s="38" t="s">
        <v>116</v>
      </c>
      <c r="BR330" s="96">
        <v>80</v>
      </c>
      <c r="BT330" s="43">
        <v>6</v>
      </c>
      <c r="BU330" s="43">
        <v>0</v>
      </c>
      <c r="BW330" s="38"/>
      <c r="BX330" s="48">
        <v>0</v>
      </c>
      <c r="BY330" s="48">
        <v>0</v>
      </c>
      <c r="BZ330" s="48">
        <v>0</v>
      </c>
      <c r="CA330" s="48">
        <v>0</v>
      </c>
      <c r="CB330" s="48">
        <v>0</v>
      </c>
      <c r="CC330" s="48">
        <v>0</v>
      </c>
      <c r="CD330" s="48">
        <v>0</v>
      </c>
      <c r="CE330" s="48">
        <v>0</v>
      </c>
      <c r="CF330" s="48"/>
      <c r="CG330" s="48"/>
      <c r="CH330" s="48"/>
      <c r="CI330" s="48">
        <v>0</v>
      </c>
      <c r="CJ330" s="48">
        <v>0</v>
      </c>
      <c r="CK330" s="48">
        <v>0</v>
      </c>
      <c r="CL330" s="48"/>
      <c r="CM330" s="48">
        <v>6</v>
      </c>
      <c r="CO330" s="123">
        <v>0</v>
      </c>
      <c r="CP330" s="123">
        <v>1.6663037102052098E-2</v>
      </c>
      <c r="CQ330" s="123">
        <v>0.12286693864739963</v>
      </c>
      <c r="CR330" s="123">
        <v>0.18144469771302058</v>
      </c>
      <c r="CS330" s="123">
        <v>0.51836678176840334</v>
      </c>
      <c r="CT330" s="123">
        <v>1</v>
      </c>
      <c r="CU330" s="123">
        <v>1</v>
      </c>
      <c r="CV330" s="123">
        <v>1</v>
      </c>
      <c r="CW330" s="123">
        <v>1</v>
      </c>
      <c r="CX330" s="123">
        <v>1</v>
      </c>
      <c r="CZ330" s="2">
        <v>2017</v>
      </c>
      <c r="DA330" s="124">
        <v>42946</v>
      </c>
      <c r="DC330" s="125">
        <v>1</v>
      </c>
      <c r="DD330" s="125">
        <v>1</v>
      </c>
      <c r="DE330" s="125">
        <v>1</v>
      </c>
      <c r="DF330" s="125">
        <v>1</v>
      </c>
      <c r="DG330" s="125">
        <v>1</v>
      </c>
      <c r="DH330" s="125">
        <v>1</v>
      </c>
      <c r="DI330" s="125">
        <v>0.98750000000000004</v>
      </c>
      <c r="DJ330" s="125">
        <v>0.97499999999999998</v>
      </c>
      <c r="DK330" s="125">
        <v>0.96250000000000002</v>
      </c>
      <c r="DL330" s="125">
        <v>0.95</v>
      </c>
      <c r="DM330" s="125">
        <v>0.9375</v>
      </c>
      <c r="DN330" s="125">
        <v>0.92500000000000004</v>
      </c>
      <c r="DO330" s="125">
        <v>0.91249999999999998</v>
      </c>
      <c r="DP330" s="125">
        <v>0.9</v>
      </c>
      <c r="DQ330" s="125">
        <v>0.88749999999999996</v>
      </c>
      <c r="DR330" s="125">
        <v>0.875</v>
      </c>
      <c r="DS330" s="125">
        <v>0.86250000000000004</v>
      </c>
      <c r="DT330" s="125">
        <v>0.85</v>
      </c>
      <c r="DU330" s="125">
        <v>0.83750000000000002</v>
      </c>
      <c r="DV330" s="125">
        <v>0.82499999999999996</v>
      </c>
      <c r="DW330" s="125">
        <v>0.8125</v>
      </c>
      <c r="DX330" s="125">
        <v>0.8</v>
      </c>
      <c r="DY330" s="125">
        <v>0.78749999999999998</v>
      </c>
      <c r="DZ330" s="125">
        <v>0.77500000000000002</v>
      </c>
      <c r="EA330" s="125">
        <v>0.76249999999999996</v>
      </c>
      <c r="EB330" s="125">
        <v>0.75</v>
      </c>
      <c r="EC330" s="125">
        <v>0.73750000000000004</v>
      </c>
      <c r="ED330" s="125">
        <v>0.72499999999999998</v>
      </c>
      <c r="EE330" s="125">
        <v>0.71250000000000002</v>
      </c>
      <c r="EF330" s="125">
        <v>0.7</v>
      </c>
      <c r="EG330" s="125">
        <v>0.6875</v>
      </c>
      <c r="EH330" s="125">
        <v>0.67500000000000004</v>
      </c>
      <c r="EI330" s="125">
        <v>0.66249999999999998</v>
      </c>
      <c r="EJ330" s="125">
        <v>0.65</v>
      </c>
      <c r="EK330" s="125">
        <v>0.63749999999999996</v>
      </c>
      <c r="EL330" s="125">
        <v>0.625</v>
      </c>
      <c r="EM330" s="125">
        <v>0.61250000000000004</v>
      </c>
      <c r="EN330" s="125">
        <v>0.6</v>
      </c>
      <c r="EO330" s="125">
        <v>0.58750000000000002</v>
      </c>
      <c r="ER330" s="126">
        <v>0</v>
      </c>
      <c r="ES330" s="126">
        <v>127428.48463098401</v>
      </c>
      <c r="ET330" s="126">
        <v>939609.49058668595</v>
      </c>
      <c r="EU330" s="126">
        <v>1387575.5501408409</v>
      </c>
      <c r="EV330" s="126">
        <v>3964144.8962298008</v>
      </c>
      <c r="EW330" s="126">
        <v>7647374.476246641</v>
      </c>
      <c r="EX330" s="126">
        <v>7551782.2952935584</v>
      </c>
      <c r="EY330" s="126">
        <v>7456190.1143404748</v>
      </c>
      <c r="EZ330" s="126">
        <v>7360597.9333873922</v>
      </c>
      <c r="FA330" s="126">
        <v>7265005.7524343086</v>
      </c>
      <c r="FB330" s="126">
        <v>7169413.571481226</v>
      </c>
      <c r="FC330" s="126">
        <v>7073821.3905281434</v>
      </c>
      <c r="FD330" s="126">
        <v>6978229.2095750598</v>
      </c>
      <c r="FE330" s="126">
        <v>6882637.0286219772</v>
      </c>
      <c r="FF330" s="126">
        <v>6787044.8476688936</v>
      </c>
      <c r="FG330" s="126">
        <v>6691452.666715811</v>
      </c>
      <c r="FH330" s="126">
        <v>6595860.4857627284</v>
      </c>
      <c r="FI330" s="126">
        <v>6500268.3048096448</v>
      </c>
      <c r="FJ330" s="126">
        <v>6404676.1238565622</v>
      </c>
      <c r="FK330" s="126">
        <v>6309083.9429034786</v>
      </c>
      <c r="FL330" s="126">
        <v>6213491.761950396</v>
      </c>
      <c r="FM330" s="126">
        <v>6117899.5809973134</v>
      </c>
      <c r="FN330" s="126">
        <v>6022307.4000442298</v>
      </c>
      <c r="FO330" s="126">
        <v>5926715.2190911472</v>
      </c>
      <c r="FP330" s="126">
        <v>5831123.0381380636</v>
      </c>
      <c r="FQ330" s="126">
        <v>5735530.857184981</v>
      </c>
      <c r="FR330" s="126">
        <v>5639938.6762318984</v>
      </c>
      <c r="FS330" s="126">
        <v>5544346.4952788148</v>
      </c>
      <c r="FT330" s="126">
        <v>5448754.3143257322</v>
      </c>
      <c r="FU330" s="126">
        <v>5353162.1333726486</v>
      </c>
      <c r="FV330" s="126">
        <v>5257569.952419566</v>
      </c>
      <c r="FW330" s="126">
        <v>5161977.7714664834</v>
      </c>
      <c r="FX330" s="126">
        <v>5066385.5905133998</v>
      </c>
      <c r="FY330" s="126">
        <v>4970793.4095603172</v>
      </c>
      <c r="FZ330" s="126">
        <v>4875201.2286072336</v>
      </c>
      <c r="GA330" s="126">
        <v>4779609.047654151</v>
      </c>
      <c r="GB330" s="126">
        <v>4684016.8667010684</v>
      </c>
      <c r="GC330" s="126">
        <v>4588424.6857479848</v>
      </c>
      <c r="GD330" s="126">
        <v>4492832.5047949022</v>
      </c>
    </row>
    <row r="331" spans="3:186">
      <c r="C331" s="120"/>
      <c r="E331" s="118" t="s">
        <v>1165</v>
      </c>
      <c r="F331" s="118" t="s">
        <v>1166</v>
      </c>
      <c r="G331" s="118" t="s">
        <v>1167</v>
      </c>
      <c r="H331" s="118" t="s">
        <v>1168</v>
      </c>
      <c r="I331" s="118" t="s">
        <v>1167</v>
      </c>
      <c r="J331" s="118">
        <v>0</v>
      </c>
      <c r="K331" s="118" t="s">
        <v>260</v>
      </c>
      <c r="L331" s="118" t="s">
        <v>260</v>
      </c>
      <c r="M331" s="118" t="s">
        <v>290</v>
      </c>
      <c r="N331" s="118" t="s">
        <v>262</v>
      </c>
      <c r="O331" s="119">
        <v>0</v>
      </c>
      <c r="P331" s="119">
        <v>0</v>
      </c>
      <c r="Q331" s="119">
        <v>1</v>
      </c>
      <c r="R331" s="119">
        <v>0</v>
      </c>
      <c r="S331" s="119">
        <v>0</v>
      </c>
      <c r="T331" s="119">
        <v>0</v>
      </c>
      <c r="U331" s="119">
        <v>0</v>
      </c>
      <c r="V331" s="119">
        <v>0</v>
      </c>
      <c r="W331" s="119">
        <v>0</v>
      </c>
      <c r="X331" s="119">
        <v>0</v>
      </c>
      <c r="Y331" s="119">
        <v>0</v>
      </c>
      <c r="Z331" s="119"/>
      <c r="AA331" s="119"/>
      <c r="AB331" s="119"/>
      <c r="AC331" s="119"/>
      <c r="AD331" s="119"/>
      <c r="AE331" s="119"/>
      <c r="AF331" s="119"/>
      <c r="AG331" s="119"/>
      <c r="AH331" s="119"/>
      <c r="AI331" s="119"/>
      <c r="AJ331" s="119"/>
      <c r="AK331" s="119"/>
      <c r="AL331" s="119"/>
      <c r="AM331" s="119"/>
      <c r="AN331" s="119"/>
      <c r="AO331" s="119"/>
      <c r="AP331" s="119"/>
      <c r="AQ331" s="119"/>
      <c r="AR331" s="119"/>
      <c r="AS331" s="119"/>
      <c r="AT331" s="119"/>
      <c r="AU331" s="119"/>
      <c r="AV331" s="119"/>
      <c r="AW331" s="119"/>
      <c r="AX331" s="119"/>
      <c r="AY331" s="119"/>
      <c r="AZ331" s="119"/>
      <c r="BA331" s="119"/>
      <c r="BB331" s="119"/>
      <c r="BD331" s="100">
        <v>1</v>
      </c>
      <c r="BF331" s="120">
        <v>5</v>
      </c>
      <c r="BH331" s="43">
        <v>0</v>
      </c>
      <c r="BI331" s="43">
        <v>0</v>
      </c>
      <c r="BJ331" s="43">
        <v>0</v>
      </c>
      <c r="BL331" s="43" t="s">
        <v>263</v>
      </c>
      <c r="BM331" s="43">
        <v>0</v>
      </c>
      <c r="BN331" s="121" t="s">
        <v>263</v>
      </c>
      <c r="BP331" s="122">
        <v>10</v>
      </c>
      <c r="BQ331" s="38" t="s">
        <v>120</v>
      </c>
      <c r="BR331" s="96">
        <v>50</v>
      </c>
      <c r="BT331" s="43">
        <v>0</v>
      </c>
      <c r="BU331" s="43">
        <v>0</v>
      </c>
      <c r="BW331" s="38"/>
      <c r="BX331" s="48">
        <v>0</v>
      </c>
      <c r="BY331" s="48">
        <v>0</v>
      </c>
      <c r="BZ331" s="48">
        <v>10</v>
      </c>
      <c r="CA331" s="48">
        <v>0</v>
      </c>
      <c r="CB331" s="48">
        <v>0</v>
      </c>
      <c r="CC331" s="48">
        <v>0</v>
      </c>
      <c r="CD331" s="48">
        <v>0</v>
      </c>
      <c r="CE331" s="48">
        <v>0</v>
      </c>
      <c r="CF331" s="48"/>
      <c r="CG331" s="48"/>
      <c r="CH331" s="48"/>
      <c r="CI331" s="48">
        <v>0</v>
      </c>
      <c r="CJ331" s="48">
        <v>0</v>
      </c>
      <c r="CK331" s="48">
        <v>0</v>
      </c>
      <c r="CL331" s="48"/>
      <c r="CM331" s="48">
        <v>10</v>
      </c>
      <c r="CO331" s="123">
        <v>0</v>
      </c>
      <c r="CP331" s="123">
        <v>1</v>
      </c>
      <c r="CQ331" s="123">
        <v>1</v>
      </c>
      <c r="CR331" s="123">
        <v>1</v>
      </c>
      <c r="CS331" s="123">
        <v>1</v>
      </c>
      <c r="CT331" s="123">
        <v>1</v>
      </c>
      <c r="CU331" s="123">
        <v>1</v>
      </c>
      <c r="CV331" s="123">
        <v>1</v>
      </c>
      <c r="CW331" s="123">
        <v>1</v>
      </c>
      <c r="CX331" s="123">
        <v>1</v>
      </c>
      <c r="CZ331" s="2">
        <v>2013</v>
      </c>
      <c r="DA331" s="124">
        <v>41485</v>
      </c>
      <c r="DC331" s="125">
        <v>1</v>
      </c>
      <c r="DD331" s="125">
        <v>1</v>
      </c>
      <c r="DE331" s="125">
        <v>0.98</v>
      </c>
      <c r="DF331" s="125">
        <v>0.96</v>
      </c>
      <c r="DG331" s="125">
        <v>0.94</v>
      </c>
      <c r="DH331" s="125">
        <v>0.92</v>
      </c>
      <c r="DI331" s="125">
        <v>0.9</v>
      </c>
      <c r="DJ331" s="125">
        <v>0.88</v>
      </c>
      <c r="DK331" s="125">
        <v>0.86</v>
      </c>
      <c r="DL331" s="125">
        <v>0.84</v>
      </c>
      <c r="DM331" s="125">
        <v>0.82000000000000006</v>
      </c>
      <c r="DN331" s="125">
        <v>0.8</v>
      </c>
      <c r="DO331" s="125">
        <v>0.78</v>
      </c>
      <c r="DP331" s="125">
        <v>0.76</v>
      </c>
      <c r="DQ331" s="125">
        <v>0.74</v>
      </c>
      <c r="DR331" s="125">
        <v>0.72</v>
      </c>
      <c r="DS331" s="125">
        <v>0.7</v>
      </c>
      <c r="DT331" s="125">
        <v>0.67999999999999994</v>
      </c>
      <c r="DU331" s="125">
        <v>0.65999999999999992</v>
      </c>
      <c r="DV331" s="125">
        <v>0.64</v>
      </c>
      <c r="DW331" s="125">
        <v>0.62</v>
      </c>
      <c r="DX331" s="125">
        <v>0.6</v>
      </c>
      <c r="DY331" s="125">
        <v>0.58000000000000007</v>
      </c>
      <c r="DZ331" s="125">
        <v>0.56000000000000005</v>
      </c>
      <c r="EA331" s="125">
        <v>0.54</v>
      </c>
      <c r="EB331" s="125">
        <v>0.52</v>
      </c>
      <c r="EC331" s="125">
        <v>0.5</v>
      </c>
      <c r="ED331" s="125">
        <v>0.48</v>
      </c>
      <c r="EE331" s="125">
        <v>0.45999999999999996</v>
      </c>
      <c r="EF331" s="125">
        <v>0.43999999999999995</v>
      </c>
      <c r="EG331" s="125">
        <v>0.42000000000000004</v>
      </c>
      <c r="EH331" s="125">
        <v>0.4</v>
      </c>
      <c r="EI331" s="125">
        <v>0.38</v>
      </c>
      <c r="EJ331" s="125">
        <v>0.36</v>
      </c>
      <c r="EK331" s="125">
        <v>0.33999999999999997</v>
      </c>
      <c r="EL331" s="125">
        <v>0.31999999999999995</v>
      </c>
      <c r="EM331" s="125">
        <v>0.30000000000000004</v>
      </c>
      <c r="EN331" s="125">
        <v>0.28000000000000003</v>
      </c>
      <c r="EO331" s="125">
        <v>0.26</v>
      </c>
      <c r="ER331" s="126">
        <v>0</v>
      </c>
      <c r="ES331" s="126">
        <v>1000</v>
      </c>
      <c r="ET331" s="126">
        <v>980</v>
      </c>
      <c r="EU331" s="126">
        <v>960</v>
      </c>
      <c r="EV331" s="126">
        <v>940</v>
      </c>
      <c r="EW331" s="126">
        <v>920</v>
      </c>
      <c r="EX331" s="126">
        <v>900</v>
      </c>
      <c r="EY331" s="126">
        <v>880</v>
      </c>
      <c r="EZ331" s="126">
        <v>860</v>
      </c>
      <c r="FA331" s="126">
        <v>840</v>
      </c>
      <c r="FB331" s="126">
        <v>820.00000000000011</v>
      </c>
      <c r="FC331" s="126">
        <v>800</v>
      </c>
      <c r="FD331" s="126">
        <v>780</v>
      </c>
      <c r="FE331" s="126">
        <v>760</v>
      </c>
      <c r="FF331" s="126">
        <v>740</v>
      </c>
      <c r="FG331" s="126">
        <v>720</v>
      </c>
      <c r="FH331" s="126">
        <v>700</v>
      </c>
      <c r="FI331" s="126">
        <v>679.99999999999989</v>
      </c>
      <c r="FJ331" s="126">
        <v>659.99999999999989</v>
      </c>
      <c r="FK331" s="126">
        <v>640</v>
      </c>
      <c r="FL331" s="126">
        <v>620</v>
      </c>
      <c r="FM331" s="126">
        <v>600</v>
      </c>
      <c r="FN331" s="126">
        <v>580.00000000000011</v>
      </c>
      <c r="FO331" s="126">
        <v>560</v>
      </c>
      <c r="FP331" s="126">
        <v>540</v>
      </c>
      <c r="FQ331" s="126">
        <v>520</v>
      </c>
      <c r="FR331" s="126">
        <v>500</v>
      </c>
      <c r="FS331" s="126">
        <v>480</v>
      </c>
      <c r="FT331" s="126">
        <v>459.99999999999994</v>
      </c>
      <c r="FU331" s="126">
        <v>439.99999999999994</v>
      </c>
      <c r="FV331" s="126">
        <v>420.00000000000006</v>
      </c>
      <c r="FW331" s="126">
        <v>400</v>
      </c>
      <c r="FX331" s="126">
        <v>380</v>
      </c>
      <c r="FY331" s="126">
        <v>360</v>
      </c>
      <c r="FZ331" s="126">
        <v>339.99999999999994</v>
      </c>
      <c r="GA331" s="126">
        <v>319.99999999999994</v>
      </c>
      <c r="GB331" s="126">
        <v>300.00000000000006</v>
      </c>
      <c r="GC331" s="126">
        <v>280</v>
      </c>
      <c r="GD331" s="126">
        <v>260</v>
      </c>
    </row>
    <row r="332" spans="3:186">
      <c r="C332" s="120"/>
      <c r="E332" s="118" t="s">
        <v>1169</v>
      </c>
      <c r="F332" s="118" t="s">
        <v>1170</v>
      </c>
      <c r="G332" s="118" t="s">
        <v>1171</v>
      </c>
      <c r="H332" s="118" t="s">
        <v>1172</v>
      </c>
      <c r="I332" s="118" t="s">
        <v>1173</v>
      </c>
      <c r="J332" s="118">
        <v>332</v>
      </c>
      <c r="K332" s="118" t="s">
        <v>488</v>
      </c>
      <c r="L332" s="118" t="s">
        <v>269</v>
      </c>
      <c r="M332" s="118" t="s">
        <v>290</v>
      </c>
      <c r="N332" s="118" t="s">
        <v>262</v>
      </c>
      <c r="O332" s="119">
        <v>173089.48993000001</v>
      </c>
      <c r="P332" s="119">
        <v>40645.4103205457</v>
      </c>
      <c r="Q332" s="119">
        <v>17426.7415702014</v>
      </c>
      <c r="R332" s="119">
        <v>73.1603968582059</v>
      </c>
      <c r="S332" s="119">
        <v>0</v>
      </c>
      <c r="T332" s="119">
        <v>0</v>
      </c>
      <c r="U332" s="119">
        <v>0</v>
      </c>
      <c r="V332" s="119">
        <v>0</v>
      </c>
      <c r="W332" s="119">
        <v>0</v>
      </c>
      <c r="X332" s="119">
        <v>0</v>
      </c>
      <c r="Y332" s="119">
        <v>0</v>
      </c>
      <c r="Z332" s="119"/>
      <c r="AA332" s="119"/>
      <c r="AB332" s="119"/>
      <c r="AC332" s="119"/>
      <c r="AD332" s="119"/>
      <c r="AE332" s="119"/>
      <c r="AF332" s="119"/>
      <c r="AG332" s="119"/>
      <c r="AH332" s="119"/>
      <c r="AI332" s="119"/>
      <c r="AJ332" s="119"/>
      <c r="AK332" s="119"/>
      <c r="AL332" s="119"/>
      <c r="AM332" s="119"/>
      <c r="AN332" s="119"/>
      <c r="AO332" s="119"/>
      <c r="AP332" s="119"/>
      <c r="AQ332" s="119"/>
      <c r="AR332" s="119"/>
      <c r="AS332" s="119"/>
      <c r="AT332" s="119"/>
      <c r="AU332" s="119"/>
      <c r="AV332" s="119"/>
      <c r="AW332" s="119"/>
      <c r="AX332" s="119"/>
      <c r="AY332" s="119"/>
      <c r="AZ332" s="119"/>
      <c r="BA332" s="119"/>
      <c r="BB332" s="119"/>
      <c r="BD332" s="100">
        <v>231234.80221760532</v>
      </c>
      <c r="BF332" s="120">
        <v>5</v>
      </c>
      <c r="BH332" s="43">
        <v>226764311.34</v>
      </c>
      <c r="BI332" s="43">
        <v>0</v>
      </c>
      <c r="BJ332" s="43">
        <v>0</v>
      </c>
      <c r="BL332" s="43" t="s">
        <v>263</v>
      </c>
      <c r="BM332" s="43">
        <v>0</v>
      </c>
      <c r="BN332" s="121" t="s">
        <v>263</v>
      </c>
      <c r="BP332" s="122">
        <v>10</v>
      </c>
      <c r="BQ332" s="38" t="s">
        <v>120</v>
      </c>
      <c r="BR332" s="96">
        <v>50</v>
      </c>
      <c r="BT332" s="43">
        <v>0</v>
      </c>
      <c r="BU332" s="43">
        <v>0</v>
      </c>
      <c r="BW332" s="38"/>
      <c r="BX332" s="48">
        <v>0</v>
      </c>
      <c r="BY332" s="48">
        <v>0</v>
      </c>
      <c r="BZ332" s="48">
        <v>10</v>
      </c>
      <c r="CA332" s="48">
        <v>0</v>
      </c>
      <c r="CB332" s="48">
        <v>0</v>
      </c>
      <c r="CC332" s="48">
        <v>0</v>
      </c>
      <c r="CD332" s="48">
        <v>0</v>
      </c>
      <c r="CE332" s="48">
        <v>0</v>
      </c>
      <c r="CF332" s="48"/>
      <c r="CG332" s="48"/>
      <c r="CH332" s="48"/>
      <c r="CI332" s="48">
        <v>0</v>
      </c>
      <c r="CJ332" s="48">
        <v>0</v>
      </c>
      <c r="CK332" s="48">
        <v>0</v>
      </c>
      <c r="CL332" s="48"/>
      <c r="CM332" s="48">
        <v>10</v>
      </c>
      <c r="CO332" s="123">
        <v>0.92431977453553382</v>
      </c>
      <c r="CP332" s="123">
        <v>0.99968360992308869</v>
      </c>
      <c r="CQ332" s="123">
        <v>1</v>
      </c>
      <c r="CR332" s="123">
        <v>1</v>
      </c>
      <c r="CS332" s="123">
        <v>1</v>
      </c>
      <c r="CT332" s="123">
        <v>1</v>
      </c>
      <c r="CU332" s="123">
        <v>1</v>
      </c>
      <c r="CV332" s="123">
        <v>1</v>
      </c>
      <c r="CW332" s="123">
        <v>1</v>
      </c>
      <c r="CX332" s="123">
        <v>1</v>
      </c>
      <c r="CZ332" s="2">
        <v>2012</v>
      </c>
      <c r="DA332" s="124">
        <v>41120</v>
      </c>
      <c r="DC332" s="125">
        <v>1</v>
      </c>
      <c r="DD332" s="125">
        <v>0.98</v>
      </c>
      <c r="DE332" s="125">
        <v>0.96</v>
      </c>
      <c r="DF332" s="125">
        <v>0.94</v>
      </c>
      <c r="DG332" s="125">
        <v>0.92</v>
      </c>
      <c r="DH332" s="125">
        <v>0.9</v>
      </c>
      <c r="DI332" s="125">
        <v>0.88</v>
      </c>
      <c r="DJ332" s="125">
        <v>0.86</v>
      </c>
      <c r="DK332" s="125">
        <v>0.84</v>
      </c>
      <c r="DL332" s="125">
        <v>0.82000000000000006</v>
      </c>
      <c r="DM332" s="125">
        <v>0.8</v>
      </c>
      <c r="DN332" s="125">
        <v>0.78</v>
      </c>
      <c r="DO332" s="125">
        <v>0.76</v>
      </c>
      <c r="DP332" s="125">
        <v>0.74</v>
      </c>
      <c r="DQ332" s="125">
        <v>0.72</v>
      </c>
      <c r="DR332" s="125">
        <v>0.7</v>
      </c>
      <c r="DS332" s="125">
        <v>0.67999999999999994</v>
      </c>
      <c r="DT332" s="125">
        <v>0.65999999999999992</v>
      </c>
      <c r="DU332" s="125">
        <v>0.64</v>
      </c>
      <c r="DV332" s="125">
        <v>0.62</v>
      </c>
      <c r="DW332" s="125">
        <v>0.6</v>
      </c>
      <c r="DX332" s="125">
        <v>0.58000000000000007</v>
      </c>
      <c r="DY332" s="125">
        <v>0.56000000000000005</v>
      </c>
      <c r="DZ332" s="125">
        <v>0.54</v>
      </c>
      <c r="EA332" s="125">
        <v>0.52</v>
      </c>
      <c r="EB332" s="125">
        <v>0.5</v>
      </c>
      <c r="EC332" s="125">
        <v>0.48</v>
      </c>
      <c r="ED332" s="125">
        <v>0.45999999999999996</v>
      </c>
      <c r="EE332" s="125">
        <v>0.43999999999999995</v>
      </c>
      <c r="EF332" s="125">
        <v>0.42000000000000004</v>
      </c>
      <c r="EG332" s="125">
        <v>0.4</v>
      </c>
      <c r="EH332" s="125">
        <v>0.38</v>
      </c>
      <c r="EI332" s="125">
        <v>0.36</v>
      </c>
      <c r="EJ332" s="125">
        <v>0.33999999999999997</v>
      </c>
      <c r="EK332" s="125">
        <v>0.31999999999999995</v>
      </c>
      <c r="EL332" s="125">
        <v>0.30000000000000004</v>
      </c>
      <c r="EM332" s="125">
        <v>0.28000000000000003</v>
      </c>
      <c r="EN332" s="125">
        <v>0.26</v>
      </c>
      <c r="EO332" s="125">
        <v>0.24</v>
      </c>
      <c r="ER332" s="126">
        <v>267409721.66054571</v>
      </c>
      <c r="ES332" s="126">
        <v>239307231.85199738</v>
      </c>
      <c r="ET332" s="126">
        <v>234493644.77477723</v>
      </c>
      <c r="EU332" s="126">
        <v>229608360.50863603</v>
      </c>
      <c r="EV332" s="126">
        <v>224723076.24249485</v>
      </c>
      <c r="EW332" s="126">
        <v>219837791.97635365</v>
      </c>
      <c r="EX332" s="126">
        <v>214952507.71021247</v>
      </c>
      <c r="EY332" s="126">
        <v>210067223.44407126</v>
      </c>
      <c r="EZ332" s="126">
        <v>205181939.17793006</v>
      </c>
      <c r="FA332" s="126">
        <v>200296654.91178891</v>
      </c>
      <c r="FB332" s="126">
        <v>195411370.6456477</v>
      </c>
      <c r="FC332" s="126">
        <v>190526086.3795065</v>
      </c>
      <c r="FD332" s="126">
        <v>185640802.11336532</v>
      </c>
      <c r="FE332" s="126">
        <v>180755517.84722412</v>
      </c>
      <c r="FF332" s="126">
        <v>175870233.58108291</v>
      </c>
      <c r="FG332" s="126">
        <v>170984949.31494173</v>
      </c>
      <c r="FH332" s="126">
        <v>166099665.04880053</v>
      </c>
      <c r="FI332" s="126">
        <v>161214380.78265932</v>
      </c>
      <c r="FJ332" s="126">
        <v>156329096.51651815</v>
      </c>
      <c r="FK332" s="126">
        <v>151443812.25037697</v>
      </c>
      <c r="FL332" s="126">
        <v>146558527.98423576</v>
      </c>
      <c r="FM332" s="126">
        <v>141673243.71809459</v>
      </c>
      <c r="FN332" s="126">
        <v>136787959.45195341</v>
      </c>
      <c r="FO332" s="126">
        <v>131902675.18581221</v>
      </c>
      <c r="FP332" s="126">
        <v>127017390.919671</v>
      </c>
      <c r="FQ332" s="126">
        <v>122132106.65352981</v>
      </c>
      <c r="FR332" s="126">
        <v>117246822.38738862</v>
      </c>
      <c r="FS332" s="126">
        <v>112361538.12124741</v>
      </c>
      <c r="FT332" s="126">
        <v>107476253.85510622</v>
      </c>
      <c r="FU332" s="126">
        <v>102590969.58896504</v>
      </c>
      <c r="FV332" s="126">
        <v>97705685.322823852</v>
      </c>
      <c r="FW332" s="126">
        <v>92820401.056682661</v>
      </c>
      <c r="FX332" s="126">
        <v>87935116.790541455</v>
      </c>
      <c r="FY332" s="126">
        <v>83049832.524400264</v>
      </c>
      <c r="FZ332" s="126">
        <v>78164548.258259058</v>
      </c>
      <c r="GA332" s="126">
        <v>73279263.992117897</v>
      </c>
      <c r="GB332" s="126">
        <v>68393979.725976706</v>
      </c>
      <c r="GC332" s="126">
        <v>63508695.4598355</v>
      </c>
      <c r="GD332" s="126">
        <v>58623411.193694308</v>
      </c>
    </row>
    <row r="333" spans="3:186">
      <c r="C333" s="120"/>
      <c r="E333" s="118" t="s">
        <v>1169</v>
      </c>
      <c r="F333" s="118" t="s">
        <v>1170</v>
      </c>
      <c r="G333" s="118" t="s">
        <v>1174</v>
      </c>
      <c r="H333" s="118" t="s">
        <v>1175</v>
      </c>
      <c r="I333" s="118" t="s">
        <v>1079</v>
      </c>
      <c r="J333" s="118">
        <v>395</v>
      </c>
      <c r="K333" s="118" t="s">
        <v>488</v>
      </c>
      <c r="L333" s="118" t="s">
        <v>269</v>
      </c>
      <c r="M333" s="118" t="s">
        <v>290</v>
      </c>
      <c r="N333" s="118" t="s">
        <v>262</v>
      </c>
      <c r="O333" s="119">
        <v>41245.514349999998</v>
      </c>
      <c r="P333" s="119">
        <v>1158.6500000000001</v>
      </c>
      <c r="Q333" s="119">
        <v>0</v>
      </c>
      <c r="R333" s="119">
        <v>0</v>
      </c>
      <c r="S333" s="119">
        <v>0</v>
      </c>
      <c r="T333" s="119">
        <v>0</v>
      </c>
      <c r="U333" s="119">
        <v>0</v>
      </c>
      <c r="V333" s="119">
        <v>0</v>
      </c>
      <c r="W333" s="119">
        <v>0</v>
      </c>
      <c r="X333" s="119">
        <v>0</v>
      </c>
      <c r="Y333" s="119">
        <v>0</v>
      </c>
      <c r="Z333" s="119"/>
      <c r="AA333" s="119"/>
      <c r="AB333" s="119"/>
      <c r="AC333" s="119"/>
      <c r="AD333" s="119"/>
      <c r="AE333" s="119"/>
      <c r="AF333" s="119"/>
      <c r="AG333" s="119"/>
      <c r="AH333" s="119"/>
      <c r="AI333" s="119"/>
      <c r="AJ333" s="119"/>
      <c r="AK333" s="119"/>
      <c r="AL333" s="119"/>
      <c r="AM333" s="119"/>
      <c r="AN333" s="119"/>
      <c r="AO333" s="119"/>
      <c r="AP333" s="119"/>
      <c r="AQ333" s="119"/>
      <c r="AR333" s="119"/>
      <c r="AS333" s="119"/>
      <c r="AT333" s="119"/>
      <c r="AU333" s="119"/>
      <c r="AV333" s="119"/>
      <c r="AW333" s="119"/>
      <c r="AX333" s="119"/>
      <c r="AY333" s="119"/>
      <c r="AZ333" s="119"/>
      <c r="BA333" s="119"/>
      <c r="BB333" s="119"/>
      <c r="BD333" s="100">
        <v>42404.164349999999</v>
      </c>
      <c r="BF333" s="120">
        <v>5</v>
      </c>
      <c r="BH333" s="43">
        <v>0</v>
      </c>
      <c r="BI333" s="43">
        <v>41245572.520000003</v>
      </c>
      <c r="BJ333" s="43">
        <v>1</v>
      </c>
      <c r="BL333" s="43">
        <v>4494</v>
      </c>
      <c r="BM333" s="43">
        <v>50</v>
      </c>
      <c r="BN333" s="121">
        <v>40482</v>
      </c>
      <c r="BP333" s="122">
        <v>10</v>
      </c>
      <c r="BQ333" s="38" t="s">
        <v>120</v>
      </c>
      <c r="BR333" s="96">
        <v>50</v>
      </c>
      <c r="BT333" s="43">
        <v>0</v>
      </c>
      <c r="BU333" s="43">
        <v>0</v>
      </c>
      <c r="BW333" s="38"/>
      <c r="BX333" s="48">
        <v>0</v>
      </c>
      <c r="BY333" s="48">
        <v>0</v>
      </c>
      <c r="BZ333" s="48">
        <v>10</v>
      </c>
      <c r="CA333" s="48">
        <v>0</v>
      </c>
      <c r="CB333" s="48">
        <v>0</v>
      </c>
      <c r="CC333" s="48">
        <v>0</v>
      </c>
      <c r="CD333" s="48">
        <v>0</v>
      </c>
      <c r="CE333" s="48">
        <v>0</v>
      </c>
      <c r="CF333" s="48"/>
      <c r="CG333" s="48"/>
      <c r="CH333" s="48"/>
      <c r="CI333" s="48">
        <v>0</v>
      </c>
      <c r="CJ333" s="48">
        <v>0</v>
      </c>
      <c r="CK333" s="48">
        <v>0</v>
      </c>
      <c r="CL333" s="48"/>
      <c r="CM333" s="48">
        <v>10</v>
      </c>
      <c r="CO333" s="123">
        <v>1</v>
      </c>
      <c r="CP333" s="123">
        <v>1</v>
      </c>
      <c r="CQ333" s="123">
        <v>1</v>
      </c>
      <c r="CR333" s="123">
        <v>1</v>
      </c>
      <c r="CS333" s="123">
        <v>1</v>
      </c>
      <c r="CT333" s="123">
        <v>1</v>
      </c>
      <c r="CU333" s="123">
        <v>1</v>
      </c>
      <c r="CV333" s="123">
        <v>1</v>
      </c>
      <c r="CW333" s="123">
        <v>1</v>
      </c>
      <c r="CX333" s="123">
        <v>1</v>
      </c>
      <c r="CZ333" s="2">
        <v>2012</v>
      </c>
      <c r="DA333" s="124">
        <v>40482</v>
      </c>
      <c r="DC333" s="125">
        <v>0.96499999999999997</v>
      </c>
      <c r="DD333" s="125">
        <v>0.94499999999999995</v>
      </c>
      <c r="DE333" s="125">
        <v>0.92516666666666669</v>
      </c>
      <c r="DF333" s="125">
        <v>0.90516666666666667</v>
      </c>
      <c r="DG333" s="125">
        <v>0.88500000000000001</v>
      </c>
      <c r="DH333" s="125">
        <v>0.86499999999999999</v>
      </c>
      <c r="DI333" s="125">
        <v>0.84516666666666662</v>
      </c>
      <c r="DJ333" s="125">
        <v>0.8251666666666666</v>
      </c>
      <c r="DK333" s="125">
        <v>0.80499999999999994</v>
      </c>
      <c r="DL333" s="125">
        <v>0.78500000000000003</v>
      </c>
      <c r="DM333" s="125">
        <v>0.76516666666666666</v>
      </c>
      <c r="DN333" s="125">
        <v>0.74516666666666664</v>
      </c>
      <c r="DO333" s="125">
        <v>0.72499999999999998</v>
      </c>
      <c r="DP333" s="125">
        <v>0.70500000000000007</v>
      </c>
      <c r="DQ333" s="125">
        <v>0.6851666666666667</v>
      </c>
      <c r="DR333" s="125">
        <v>0.66516666666666668</v>
      </c>
      <c r="DS333" s="125">
        <v>0.64500000000000002</v>
      </c>
      <c r="DT333" s="125">
        <v>0.625</v>
      </c>
      <c r="DU333" s="125">
        <v>0.60499999999999998</v>
      </c>
      <c r="DV333" s="125">
        <v>0.58516666666666661</v>
      </c>
      <c r="DW333" s="125">
        <v>0.56499999999999995</v>
      </c>
      <c r="DX333" s="125">
        <v>0.54499999999999993</v>
      </c>
      <c r="DY333" s="125">
        <v>0.52500000000000002</v>
      </c>
      <c r="DZ333" s="125">
        <v>0.50516666666666676</v>
      </c>
      <c r="EA333" s="125">
        <v>0.48499999999999999</v>
      </c>
      <c r="EB333" s="125">
        <v>0.46499999999999997</v>
      </c>
      <c r="EC333" s="125">
        <v>0.44499999999999995</v>
      </c>
      <c r="ED333" s="125">
        <v>0.42516666666666669</v>
      </c>
      <c r="EE333" s="125">
        <v>0.40500000000000003</v>
      </c>
      <c r="EF333" s="125">
        <v>0.38500000000000001</v>
      </c>
      <c r="EG333" s="125">
        <v>0.36499999999999999</v>
      </c>
      <c r="EH333" s="125">
        <v>0.34516666666666673</v>
      </c>
      <c r="EI333" s="125">
        <v>0.32499999999999996</v>
      </c>
      <c r="EJ333" s="125">
        <v>0.30500000000000005</v>
      </c>
      <c r="EK333" s="125">
        <v>0.28500000000000003</v>
      </c>
      <c r="EL333" s="125">
        <v>0.26516666666666666</v>
      </c>
      <c r="EM333" s="125">
        <v>0.245</v>
      </c>
      <c r="EN333" s="125">
        <v>0.22499999999999998</v>
      </c>
      <c r="EO333" s="125">
        <v>0.20499999999999996</v>
      </c>
      <c r="ER333" s="126">
        <v>1118097.25</v>
      </c>
      <c r="ES333" s="126">
        <v>0</v>
      </c>
      <c r="ET333" s="126">
        <v>0</v>
      </c>
      <c r="EU333" s="126">
        <v>0</v>
      </c>
      <c r="EV333" s="126">
        <v>0</v>
      </c>
      <c r="EW333" s="126">
        <v>0</v>
      </c>
      <c r="EX333" s="126">
        <v>0</v>
      </c>
      <c r="EY333" s="126">
        <v>0</v>
      </c>
      <c r="EZ333" s="126">
        <v>0</v>
      </c>
      <c r="FA333" s="126">
        <v>0</v>
      </c>
      <c r="FB333" s="126">
        <v>0</v>
      </c>
      <c r="FC333" s="126">
        <v>0</v>
      </c>
      <c r="FD333" s="126">
        <v>0</v>
      </c>
      <c r="FE333" s="126">
        <v>0</v>
      </c>
      <c r="FF333" s="126">
        <v>0</v>
      </c>
      <c r="FG333" s="126">
        <v>0</v>
      </c>
      <c r="FH333" s="126">
        <v>0</v>
      </c>
      <c r="FI333" s="126">
        <v>0</v>
      </c>
      <c r="FJ333" s="126">
        <v>0</v>
      </c>
      <c r="FK333" s="126">
        <v>0</v>
      </c>
      <c r="FL333" s="126">
        <v>0</v>
      </c>
      <c r="FM333" s="126">
        <v>0</v>
      </c>
      <c r="FN333" s="126">
        <v>0</v>
      </c>
      <c r="FO333" s="126">
        <v>0</v>
      </c>
      <c r="FP333" s="126">
        <v>0</v>
      </c>
      <c r="FQ333" s="126">
        <v>0</v>
      </c>
      <c r="FR333" s="126">
        <v>0</v>
      </c>
      <c r="FS333" s="126">
        <v>0</v>
      </c>
      <c r="FT333" s="126">
        <v>0</v>
      </c>
      <c r="FU333" s="126">
        <v>0</v>
      </c>
      <c r="FV333" s="126">
        <v>0</v>
      </c>
      <c r="FW333" s="126">
        <v>0</v>
      </c>
      <c r="FX333" s="126">
        <v>0</v>
      </c>
      <c r="FY333" s="126">
        <v>0</v>
      </c>
      <c r="FZ333" s="126">
        <v>0</v>
      </c>
      <c r="GA333" s="126">
        <v>0</v>
      </c>
      <c r="GB333" s="126">
        <v>0</v>
      </c>
      <c r="GC333" s="126">
        <v>0</v>
      </c>
      <c r="GD333" s="126">
        <v>0</v>
      </c>
    </row>
    <row r="334" spans="3:186">
      <c r="C334" s="120"/>
      <c r="E334" s="118" t="s">
        <v>1169</v>
      </c>
      <c r="F334" s="118" t="s">
        <v>1170</v>
      </c>
      <c r="G334" s="118" t="s">
        <v>1176</v>
      </c>
      <c r="H334" s="118" t="s">
        <v>1177</v>
      </c>
      <c r="I334" s="118" t="s">
        <v>1178</v>
      </c>
      <c r="J334" s="118">
        <v>400</v>
      </c>
      <c r="K334" s="118" t="s">
        <v>488</v>
      </c>
      <c r="L334" s="118" t="s">
        <v>269</v>
      </c>
      <c r="M334" s="118" t="s">
        <v>290</v>
      </c>
      <c r="N334" s="118" t="s">
        <v>262</v>
      </c>
      <c r="O334" s="119">
        <v>7414.94193</v>
      </c>
      <c r="P334" s="119">
        <v>1763.37813145928</v>
      </c>
      <c r="Q334" s="119">
        <v>783.99318420696898</v>
      </c>
      <c r="R334" s="119">
        <v>39.516990491938799</v>
      </c>
      <c r="S334" s="119">
        <v>0</v>
      </c>
      <c r="T334" s="119">
        <v>0</v>
      </c>
      <c r="U334" s="119">
        <v>0</v>
      </c>
      <c r="V334" s="119">
        <v>0</v>
      </c>
      <c r="W334" s="119">
        <v>0</v>
      </c>
      <c r="X334" s="119">
        <v>0</v>
      </c>
      <c r="Y334" s="119">
        <v>0</v>
      </c>
      <c r="Z334" s="119"/>
      <c r="AA334" s="119"/>
      <c r="AB334" s="119"/>
      <c r="AC334" s="119"/>
      <c r="AD334" s="119"/>
      <c r="AE334" s="119"/>
      <c r="AF334" s="119"/>
      <c r="AG334" s="119"/>
      <c r="AH334" s="119"/>
      <c r="AI334" s="119"/>
      <c r="AJ334" s="119"/>
      <c r="AK334" s="119"/>
      <c r="AL334" s="119"/>
      <c r="AM334" s="119"/>
      <c r="AN334" s="119"/>
      <c r="AO334" s="119"/>
      <c r="AP334" s="119"/>
      <c r="AQ334" s="119"/>
      <c r="AR334" s="119"/>
      <c r="AS334" s="119"/>
      <c r="AT334" s="119"/>
      <c r="AU334" s="119"/>
      <c r="AV334" s="119"/>
      <c r="AW334" s="119"/>
      <c r="AX334" s="119"/>
      <c r="AY334" s="119"/>
      <c r="AZ334" s="119"/>
      <c r="BA334" s="119"/>
      <c r="BB334" s="119"/>
      <c r="BD334" s="100">
        <v>10001.830236158188</v>
      </c>
      <c r="BF334" s="120">
        <v>5</v>
      </c>
      <c r="BH334" s="43">
        <v>9268791.4399999995</v>
      </c>
      <c r="BI334" s="43">
        <v>0</v>
      </c>
      <c r="BJ334" s="43">
        <v>0</v>
      </c>
      <c r="BL334" s="43" t="s">
        <v>263</v>
      </c>
      <c r="BM334" s="43">
        <v>0</v>
      </c>
      <c r="BN334" s="121" t="s">
        <v>263</v>
      </c>
      <c r="BP334" s="122">
        <v>10</v>
      </c>
      <c r="BQ334" s="38" t="s">
        <v>120</v>
      </c>
      <c r="BR334" s="96">
        <v>50</v>
      </c>
      <c r="BT334" s="43">
        <v>0</v>
      </c>
      <c r="BU334" s="43">
        <v>0</v>
      </c>
      <c r="BW334" s="38"/>
      <c r="BX334" s="48">
        <v>0</v>
      </c>
      <c r="BY334" s="48">
        <v>0</v>
      </c>
      <c r="BZ334" s="48">
        <v>10</v>
      </c>
      <c r="CA334" s="48">
        <v>0</v>
      </c>
      <c r="CB334" s="48">
        <v>0</v>
      </c>
      <c r="CC334" s="48">
        <v>0</v>
      </c>
      <c r="CD334" s="48">
        <v>0</v>
      </c>
      <c r="CE334" s="48">
        <v>0</v>
      </c>
      <c r="CF334" s="48"/>
      <c r="CG334" s="48"/>
      <c r="CH334" s="48"/>
      <c r="CI334" s="48">
        <v>0</v>
      </c>
      <c r="CJ334" s="48">
        <v>0</v>
      </c>
      <c r="CK334" s="48">
        <v>0</v>
      </c>
      <c r="CL334" s="48"/>
      <c r="CM334" s="48">
        <v>10</v>
      </c>
      <c r="CO334" s="123">
        <v>0.91766405195303269</v>
      </c>
      <c r="CP334" s="123">
        <v>0.99604902407270635</v>
      </c>
      <c r="CQ334" s="123">
        <v>1</v>
      </c>
      <c r="CR334" s="123">
        <v>1</v>
      </c>
      <c r="CS334" s="123">
        <v>1</v>
      </c>
      <c r="CT334" s="123">
        <v>1</v>
      </c>
      <c r="CU334" s="123">
        <v>1</v>
      </c>
      <c r="CV334" s="123">
        <v>1</v>
      </c>
      <c r="CW334" s="123">
        <v>1</v>
      </c>
      <c r="CX334" s="123">
        <v>1</v>
      </c>
      <c r="CZ334" s="2">
        <v>2012</v>
      </c>
      <c r="DA334" s="124">
        <v>41120</v>
      </c>
      <c r="DC334" s="125">
        <v>1</v>
      </c>
      <c r="DD334" s="125">
        <v>0.98</v>
      </c>
      <c r="DE334" s="125">
        <v>0.96</v>
      </c>
      <c r="DF334" s="125">
        <v>0.94</v>
      </c>
      <c r="DG334" s="125">
        <v>0.92</v>
      </c>
      <c r="DH334" s="125">
        <v>0.9</v>
      </c>
      <c r="DI334" s="125">
        <v>0.88</v>
      </c>
      <c r="DJ334" s="125">
        <v>0.86</v>
      </c>
      <c r="DK334" s="125">
        <v>0.84</v>
      </c>
      <c r="DL334" s="125">
        <v>0.82000000000000006</v>
      </c>
      <c r="DM334" s="125">
        <v>0.8</v>
      </c>
      <c r="DN334" s="125">
        <v>0.78</v>
      </c>
      <c r="DO334" s="125">
        <v>0.76</v>
      </c>
      <c r="DP334" s="125">
        <v>0.74</v>
      </c>
      <c r="DQ334" s="125">
        <v>0.72</v>
      </c>
      <c r="DR334" s="125">
        <v>0.7</v>
      </c>
      <c r="DS334" s="125">
        <v>0.67999999999999994</v>
      </c>
      <c r="DT334" s="125">
        <v>0.65999999999999992</v>
      </c>
      <c r="DU334" s="125">
        <v>0.64</v>
      </c>
      <c r="DV334" s="125">
        <v>0.62</v>
      </c>
      <c r="DW334" s="125">
        <v>0.6</v>
      </c>
      <c r="DX334" s="125">
        <v>0.58000000000000007</v>
      </c>
      <c r="DY334" s="125">
        <v>0.56000000000000005</v>
      </c>
      <c r="DZ334" s="125">
        <v>0.54</v>
      </c>
      <c r="EA334" s="125">
        <v>0.52</v>
      </c>
      <c r="EB334" s="125">
        <v>0.5</v>
      </c>
      <c r="EC334" s="125">
        <v>0.48</v>
      </c>
      <c r="ED334" s="125">
        <v>0.45999999999999996</v>
      </c>
      <c r="EE334" s="125">
        <v>0.43999999999999995</v>
      </c>
      <c r="EF334" s="125">
        <v>0.42000000000000004</v>
      </c>
      <c r="EG334" s="125">
        <v>0.4</v>
      </c>
      <c r="EH334" s="125">
        <v>0.38</v>
      </c>
      <c r="EI334" s="125">
        <v>0.36</v>
      </c>
      <c r="EJ334" s="125">
        <v>0.33999999999999997</v>
      </c>
      <c r="EK334" s="125">
        <v>0.31999999999999995</v>
      </c>
      <c r="EL334" s="125">
        <v>0.30000000000000004</v>
      </c>
      <c r="EM334" s="125">
        <v>0.28000000000000003</v>
      </c>
      <c r="EN334" s="125">
        <v>0.26</v>
      </c>
      <c r="EO334" s="125">
        <v>0.24</v>
      </c>
      <c r="ER334" s="126">
        <v>11032169.571459278</v>
      </c>
      <c r="ES334" s="126">
        <v>9851728.9317228273</v>
      </c>
      <c r="ET334" s="126">
        <v>9688609.5501109511</v>
      </c>
      <c r="EU334" s="126">
        <v>9486763.517816972</v>
      </c>
      <c r="EV334" s="126">
        <v>9284917.4855229948</v>
      </c>
      <c r="EW334" s="126">
        <v>9083071.4532290176</v>
      </c>
      <c r="EX334" s="126">
        <v>8881225.4209350385</v>
      </c>
      <c r="EY334" s="126">
        <v>8679379.3886410594</v>
      </c>
      <c r="EZ334" s="126">
        <v>8477533.3563470822</v>
      </c>
      <c r="FA334" s="126">
        <v>8275687.324053105</v>
      </c>
      <c r="FB334" s="126">
        <v>8073841.2917591259</v>
      </c>
      <c r="FC334" s="126">
        <v>7871995.2594651477</v>
      </c>
      <c r="FD334" s="126">
        <v>7670149.2271711696</v>
      </c>
      <c r="FE334" s="126">
        <v>7468303.1948771914</v>
      </c>
      <c r="FF334" s="126">
        <v>7266457.1625832133</v>
      </c>
      <c r="FG334" s="126">
        <v>7064611.1302892352</v>
      </c>
      <c r="FH334" s="126">
        <v>6862765.0979952561</v>
      </c>
      <c r="FI334" s="126">
        <v>6660919.0657012779</v>
      </c>
      <c r="FJ334" s="126">
        <v>6459073.0334073007</v>
      </c>
      <c r="FK334" s="126">
        <v>6257227.0011133226</v>
      </c>
      <c r="FL334" s="126">
        <v>6055380.9688193444</v>
      </c>
      <c r="FM334" s="126">
        <v>5853534.9365253672</v>
      </c>
      <c r="FN334" s="126">
        <v>5651688.9042313891</v>
      </c>
      <c r="FO334" s="126">
        <v>5449842.87193741</v>
      </c>
      <c r="FP334" s="126">
        <v>5247996.8396434318</v>
      </c>
      <c r="FQ334" s="126">
        <v>5046150.8073494537</v>
      </c>
      <c r="FR334" s="126">
        <v>4844304.7750554755</v>
      </c>
      <c r="FS334" s="126">
        <v>4642458.7427614974</v>
      </c>
      <c r="FT334" s="126">
        <v>4440612.7104675183</v>
      </c>
      <c r="FU334" s="126">
        <v>4238766.6781735411</v>
      </c>
      <c r="FV334" s="126">
        <v>4036920.6458795629</v>
      </c>
      <c r="FW334" s="126">
        <v>3835074.6135855848</v>
      </c>
      <c r="FX334" s="126">
        <v>3633228.5812916066</v>
      </c>
      <c r="FY334" s="126">
        <v>3431382.548997628</v>
      </c>
      <c r="FZ334" s="126">
        <v>3229536.5167036499</v>
      </c>
      <c r="GA334" s="126">
        <v>3027690.4844096727</v>
      </c>
      <c r="GB334" s="126">
        <v>2825844.4521156945</v>
      </c>
      <c r="GC334" s="126">
        <v>2623998.4198217159</v>
      </c>
      <c r="GD334" s="126">
        <v>2422152.3875277378</v>
      </c>
    </row>
    <row r="335" spans="3:186">
      <c r="C335" s="120"/>
      <c r="E335" s="118" t="s">
        <v>1169</v>
      </c>
      <c r="F335" s="118" t="s">
        <v>1170</v>
      </c>
      <c r="G335" s="118" t="s">
        <v>1179</v>
      </c>
      <c r="H335" s="118" t="s">
        <v>1180</v>
      </c>
      <c r="I335" s="118" t="s">
        <v>1181</v>
      </c>
      <c r="J335" s="118">
        <v>0</v>
      </c>
      <c r="K335" s="118" t="s">
        <v>269</v>
      </c>
      <c r="L335" s="118" t="s">
        <v>269</v>
      </c>
      <c r="M335" s="118" t="s">
        <v>290</v>
      </c>
      <c r="N335" s="118" t="s">
        <v>262</v>
      </c>
      <c r="O335" s="119">
        <v>100.1</v>
      </c>
      <c r="P335" s="119">
        <v>78.88</v>
      </c>
      <c r="Q335" s="119">
        <v>0</v>
      </c>
      <c r="R335" s="119">
        <v>0</v>
      </c>
      <c r="S335" s="119">
        <v>0</v>
      </c>
      <c r="T335" s="119">
        <v>0</v>
      </c>
      <c r="U335" s="119">
        <v>0</v>
      </c>
      <c r="V335" s="119">
        <v>0</v>
      </c>
      <c r="W335" s="119">
        <v>0</v>
      </c>
      <c r="X335" s="119">
        <v>0</v>
      </c>
      <c r="Y335" s="119">
        <v>0</v>
      </c>
      <c r="Z335" s="119"/>
      <c r="AA335" s="119"/>
      <c r="AB335" s="119"/>
      <c r="AC335" s="119"/>
      <c r="AD335" s="119"/>
      <c r="AE335" s="119"/>
      <c r="AF335" s="119"/>
      <c r="AG335" s="119"/>
      <c r="AH335" s="119"/>
      <c r="AI335" s="119"/>
      <c r="AJ335" s="119"/>
      <c r="AK335" s="119"/>
      <c r="AL335" s="119"/>
      <c r="AM335" s="119"/>
      <c r="AN335" s="119"/>
      <c r="AO335" s="119"/>
      <c r="AP335" s="119"/>
      <c r="AQ335" s="119"/>
      <c r="AR335" s="119"/>
      <c r="AS335" s="119"/>
      <c r="AT335" s="119"/>
      <c r="AU335" s="119"/>
      <c r="AV335" s="119"/>
      <c r="AW335" s="119"/>
      <c r="AX335" s="119"/>
      <c r="AY335" s="119"/>
      <c r="AZ335" s="119"/>
      <c r="BA335" s="119"/>
      <c r="BB335" s="119"/>
      <c r="BD335" s="100">
        <v>178.98</v>
      </c>
      <c r="BF335" s="120">
        <v>5</v>
      </c>
      <c r="BH335" s="43">
        <v>49375.51</v>
      </c>
      <c r="BI335" s="43">
        <v>0</v>
      </c>
      <c r="BJ335" s="43">
        <v>0</v>
      </c>
      <c r="BL335" s="43" t="s">
        <v>263</v>
      </c>
      <c r="BM335" s="43">
        <v>0</v>
      </c>
      <c r="BN335" s="121" t="s">
        <v>263</v>
      </c>
      <c r="BP335" s="122">
        <v>10</v>
      </c>
      <c r="BQ335" s="38" t="s">
        <v>120</v>
      </c>
      <c r="BR335" s="96">
        <v>50</v>
      </c>
      <c r="BT335" s="43">
        <v>0</v>
      </c>
      <c r="BU335" s="43">
        <v>0</v>
      </c>
      <c r="BW335" s="38"/>
      <c r="BX335" s="48">
        <v>0</v>
      </c>
      <c r="BY335" s="48">
        <v>0</v>
      </c>
      <c r="BZ335" s="48">
        <v>10</v>
      </c>
      <c r="CA335" s="48">
        <v>0</v>
      </c>
      <c r="CB335" s="48">
        <v>0</v>
      </c>
      <c r="CC335" s="48">
        <v>0</v>
      </c>
      <c r="CD335" s="48">
        <v>0</v>
      </c>
      <c r="CE335" s="48">
        <v>0</v>
      </c>
      <c r="CF335" s="48"/>
      <c r="CG335" s="48"/>
      <c r="CH335" s="48"/>
      <c r="CI335" s="48">
        <v>0</v>
      </c>
      <c r="CJ335" s="48">
        <v>0</v>
      </c>
      <c r="CK335" s="48">
        <v>0</v>
      </c>
      <c r="CL335" s="48"/>
      <c r="CM335" s="48">
        <v>10</v>
      </c>
      <c r="CO335" s="123">
        <v>1</v>
      </c>
      <c r="CP335" s="123">
        <v>1</v>
      </c>
      <c r="CQ335" s="123">
        <v>1</v>
      </c>
      <c r="CR335" s="123">
        <v>1</v>
      </c>
      <c r="CS335" s="123">
        <v>1</v>
      </c>
      <c r="CT335" s="123">
        <v>1</v>
      </c>
      <c r="CU335" s="123">
        <v>1</v>
      </c>
      <c r="CV335" s="123">
        <v>1</v>
      </c>
      <c r="CW335" s="123">
        <v>1</v>
      </c>
      <c r="CX335" s="123">
        <v>1</v>
      </c>
      <c r="CZ335" s="2">
        <v>2012</v>
      </c>
      <c r="DA335" s="124">
        <v>41120</v>
      </c>
      <c r="DC335" s="125">
        <v>1</v>
      </c>
      <c r="DD335" s="125">
        <v>0.98</v>
      </c>
      <c r="DE335" s="125">
        <v>0.96</v>
      </c>
      <c r="DF335" s="125">
        <v>0.94</v>
      </c>
      <c r="DG335" s="125">
        <v>0.92</v>
      </c>
      <c r="DH335" s="125">
        <v>0.9</v>
      </c>
      <c r="DI335" s="125">
        <v>0.88</v>
      </c>
      <c r="DJ335" s="125">
        <v>0.86</v>
      </c>
      <c r="DK335" s="125">
        <v>0.84</v>
      </c>
      <c r="DL335" s="125">
        <v>0.82000000000000006</v>
      </c>
      <c r="DM335" s="125">
        <v>0.8</v>
      </c>
      <c r="DN335" s="125">
        <v>0.78</v>
      </c>
      <c r="DO335" s="125">
        <v>0.76</v>
      </c>
      <c r="DP335" s="125">
        <v>0.74</v>
      </c>
      <c r="DQ335" s="125">
        <v>0.72</v>
      </c>
      <c r="DR335" s="125">
        <v>0.7</v>
      </c>
      <c r="DS335" s="125">
        <v>0.67999999999999994</v>
      </c>
      <c r="DT335" s="125">
        <v>0.65999999999999992</v>
      </c>
      <c r="DU335" s="125">
        <v>0.64</v>
      </c>
      <c r="DV335" s="125">
        <v>0.62</v>
      </c>
      <c r="DW335" s="125">
        <v>0.6</v>
      </c>
      <c r="DX335" s="125">
        <v>0.58000000000000007</v>
      </c>
      <c r="DY335" s="125">
        <v>0.56000000000000005</v>
      </c>
      <c r="DZ335" s="125">
        <v>0.54</v>
      </c>
      <c r="EA335" s="125">
        <v>0.52</v>
      </c>
      <c r="EB335" s="125">
        <v>0.5</v>
      </c>
      <c r="EC335" s="125">
        <v>0.48</v>
      </c>
      <c r="ED335" s="125">
        <v>0.45999999999999996</v>
      </c>
      <c r="EE335" s="125">
        <v>0.43999999999999995</v>
      </c>
      <c r="EF335" s="125">
        <v>0.42000000000000004</v>
      </c>
      <c r="EG335" s="125">
        <v>0.4</v>
      </c>
      <c r="EH335" s="125">
        <v>0.38</v>
      </c>
      <c r="EI335" s="125">
        <v>0.36</v>
      </c>
      <c r="EJ335" s="125">
        <v>0.33999999999999997</v>
      </c>
      <c r="EK335" s="125">
        <v>0.31999999999999995</v>
      </c>
      <c r="EL335" s="125">
        <v>0.30000000000000004</v>
      </c>
      <c r="EM335" s="125">
        <v>0.28000000000000003</v>
      </c>
      <c r="EN335" s="125">
        <v>0.26</v>
      </c>
      <c r="EO335" s="125">
        <v>0.24</v>
      </c>
      <c r="ER335" s="126">
        <v>128255.51000000001</v>
      </c>
      <c r="ES335" s="126">
        <v>48387.999799999998</v>
      </c>
      <c r="ET335" s="126">
        <v>47400.489600000001</v>
      </c>
      <c r="EU335" s="126">
        <v>46412.979399999997</v>
      </c>
      <c r="EV335" s="126">
        <v>45425.469200000007</v>
      </c>
      <c r="EW335" s="126">
        <v>44437.959000000003</v>
      </c>
      <c r="EX335" s="126">
        <v>43450.448800000006</v>
      </c>
      <c r="EY335" s="126">
        <v>42462.938600000001</v>
      </c>
      <c r="EZ335" s="126">
        <v>41475.428399999997</v>
      </c>
      <c r="FA335" s="126">
        <v>40487.918200000007</v>
      </c>
      <c r="FB335" s="126">
        <v>39500.408000000003</v>
      </c>
      <c r="FC335" s="126">
        <v>38512.897800000006</v>
      </c>
      <c r="FD335" s="126">
        <v>37525.387600000002</v>
      </c>
      <c r="FE335" s="126">
        <v>36537.877399999998</v>
      </c>
      <c r="FF335" s="126">
        <v>35550.367200000001</v>
      </c>
      <c r="FG335" s="126">
        <v>34562.856999999996</v>
      </c>
      <c r="FH335" s="126">
        <v>33575.346799999999</v>
      </c>
      <c r="FI335" s="126">
        <v>32587.836599999999</v>
      </c>
      <c r="FJ335" s="126">
        <v>31600.326400000002</v>
      </c>
      <c r="FK335" s="126">
        <v>30612.816200000001</v>
      </c>
      <c r="FL335" s="126">
        <v>29625.306</v>
      </c>
      <c r="FM335" s="126">
        <v>28637.795800000004</v>
      </c>
      <c r="FN335" s="126">
        <v>27650.285600000003</v>
      </c>
      <c r="FO335" s="126">
        <v>26662.775400000002</v>
      </c>
      <c r="FP335" s="126">
        <v>25675.265200000002</v>
      </c>
      <c r="FQ335" s="126">
        <v>24687.755000000001</v>
      </c>
      <c r="FR335" s="126">
        <v>23700.2448</v>
      </c>
      <c r="FS335" s="126">
        <v>22712.7346</v>
      </c>
      <c r="FT335" s="126">
        <v>21725.224399999999</v>
      </c>
      <c r="FU335" s="126">
        <v>20737.714200000002</v>
      </c>
      <c r="FV335" s="126">
        <v>19750.204000000002</v>
      </c>
      <c r="FW335" s="126">
        <v>18762.693800000001</v>
      </c>
      <c r="FX335" s="126">
        <v>17775.1836</v>
      </c>
      <c r="FY335" s="126">
        <v>16787.6734</v>
      </c>
      <c r="FZ335" s="126">
        <v>15800.163199999999</v>
      </c>
      <c r="GA335" s="126">
        <v>14812.653000000002</v>
      </c>
      <c r="GB335" s="126">
        <v>13825.142800000001</v>
      </c>
      <c r="GC335" s="126">
        <v>12837.632600000001</v>
      </c>
      <c r="GD335" s="126">
        <v>11850.1224</v>
      </c>
    </row>
    <row r="336" spans="3:186">
      <c r="C336" s="120"/>
      <c r="E336" s="118" t="s">
        <v>1182</v>
      </c>
      <c r="F336" s="118" t="s">
        <v>1183</v>
      </c>
      <c r="G336" s="118" t="s">
        <v>1184</v>
      </c>
      <c r="H336" s="118" t="s">
        <v>1185</v>
      </c>
      <c r="I336" s="118" t="s">
        <v>1186</v>
      </c>
      <c r="J336" s="118">
        <v>184</v>
      </c>
      <c r="K336" s="118" t="s">
        <v>269</v>
      </c>
      <c r="L336" s="118" t="s">
        <v>269</v>
      </c>
      <c r="M336" s="118" t="s">
        <v>290</v>
      </c>
      <c r="N336" s="118" t="s">
        <v>262</v>
      </c>
      <c r="O336" s="119">
        <v>970.59162000000003</v>
      </c>
      <c r="P336" s="119">
        <v>0.33</v>
      </c>
      <c r="Q336" s="119">
        <v>0</v>
      </c>
      <c r="R336" s="119">
        <v>0</v>
      </c>
      <c r="S336" s="119">
        <v>0</v>
      </c>
      <c r="T336" s="119">
        <v>0</v>
      </c>
      <c r="U336" s="119">
        <v>0</v>
      </c>
      <c r="V336" s="119">
        <v>0</v>
      </c>
      <c r="W336" s="119">
        <v>0</v>
      </c>
      <c r="X336" s="119">
        <v>0</v>
      </c>
      <c r="Y336" s="119">
        <v>0</v>
      </c>
      <c r="Z336" s="119"/>
      <c r="AA336" s="119"/>
      <c r="AB336" s="119"/>
      <c r="AC336" s="119"/>
      <c r="AD336" s="119"/>
      <c r="AE336" s="119"/>
      <c r="AF336" s="119"/>
      <c r="AG336" s="119"/>
      <c r="AH336" s="119"/>
      <c r="AI336" s="119"/>
      <c r="AJ336" s="119"/>
      <c r="AK336" s="119"/>
      <c r="AL336" s="119"/>
      <c r="AM336" s="119"/>
      <c r="AN336" s="119"/>
      <c r="AO336" s="119"/>
      <c r="AP336" s="119"/>
      <c r="AQ336" s="119"/>
      <c r="AR336" s="119"/>
      <c r="AS336" s="119"/>
      <c r="AT336" s="119"/>
      <c r="AU336" s="119"/>
      <c r="AV336" s="119"/>
      <c r="AW336" s="119"/>
      <c r="AX336" s="119"/>
      <c r="AY336" s="119"/>
      <c r="AZ336" s="119"/>
      <c r="BA336" s="119"/>
      <c r="BB336" s="119"/>
      <c r="BD336" s="100">
        <v>970.92162000000008</v>
      </c>
      <c r="BF336" s="120">
        <v>5</v>
      </c>
      <c r="BH336" s="43">
        <v>0</v>
      </c>
      <c r="BI336" s="43">
        <v>971093.9</v>
      </c>
      <c r="BJ336" s="43">
        <v>1</v>
      </c>
      <c r="BL336" s="43">
        <v>4445</v>
      </c>
      <c r="BM336" s="43">
        <v>50</v>
      </c>
      <c r="BN336" s="121">
        <v>39448</v>
      </c>
      <c r="BP336" s="122">
        <v>10</v>
      </c>
      <c r="BQ336" s="38" t="s">
        <v>120</v>
      </c>
      <c r="BR336" s="96">
        <v>50</v>
      </c>
      <c r="BT336" s="43">
        <v>0</v>
      </c>
      <c r="BU336" s="43">
        <v>0</v>
      </c>
      <c r="BW336" s="38"/>
      <c r="BX336" s="48">
        <v>0</v>
      </c>
      <c r="BY336" s="48">
        <v>0</v>
      </c>
      <c r="BZ336" s="48">
        <v>10</v>
      </c>
      <c r="CA336" s="48">
        <v>0</v>
      </c>
      <c r="CB336" s="48">
        <v>0</v>
      </c>
      <c r="CC336" s="48">
        <v>0</v>
      </c>
      <c r="CD336" s="48">
        <v>0</v>
      </c>
      <c r="CE336" s="48">
        <v>0</v>
      </c>
      <c r="CF336" s="48"/>
      <c r="CG336" s="48"/>
      <c r="CH336" s="48"/>
      <c r="CI336" s="48">
        <v>0</v>
      </c>
      <c r="CJ336" s="48">
        <v>0</v>
      </c>
      <c r="CK336" s="48">
        <v>0</v>
      </c>
      <c r="CL336" s="48"/>
      <c r="CM336" s="48">
        <v>10</v>
      </c>
      <c r="CO336" s="123">
        <v>1</v>
      </c>
      <c r="CP336" s="123">
        <v>1</v>
      </c>
      <c r="CQ336" s="123">
        <v>1</v>
      </c>
      <c r="CR336" s="123">
        <v>1</v>
      </c>
      <c r="CS336" s="123">
        <v>1</v>
      </c>
      <c r="CT336" s="123">
        <v>1</v>
      </c>
      <c r="CU336" s="123">
        <v>1</v>
      </c>
      <c r="CV336" s="123">
        <v>1</v>
      </c>
      <c r="CW336" s="123">
        <v>1</v>
      </c>
      <c r="CX336" s="123">
        <v>1</v>
      </c>
      <c r="CZ336" s="2">
        <v>2012</v>
      </c>
      <c r="DA336" s="124">
        <v>39448</v>
      </c>
      <c r="DC336" s="125">
        <v>0.90849999999999997</v>
      </c>
      <c r="DD336" s="125">
        <v>0.88849999999999996</v>
      </c>
      <c r="DE336" s="125">
        <v>0.86850000000000005</v>
      </c>
      <c r="DF336" s="125">
        <v>0.84850000000000003</v>
      </c>
      <c r="DG336" s="125">
        <v>0.82850000000000001</v>
      </c>
      <c r="DH336" s="125">
        <v>0.8085</v>
      </c>
      <c r="DI336" s="125">
        <v>0.78849999999999998</v>
      </c>
      <c r="DJ336" s="125">
        <v>0.76849999999999996</v>
      </c>
      <c r="DK336" s="125">
        <v>0.74849999999999994</v>
      </c>
      <c r="DL336" s="125">
        <v>0.72849999999999993</v>
      </c>
      <c r="DM336" s="125">
        <v>0.70849999999999991</v>
      </c>
      <c r="DN336" s="125">
        <v>0.6885</v>
      </c>
      <c r="DO336" s="125">
        <v>0.66849999999999998</v>
      </c>
      <c r="DP336" s="125">
        <v>0.64849999999999997</v>
      </c>
      <c r="DQ336" s="125">
        <v>0.62850000000000006</v>
      </c>
      <c r="DR336" s="125">
        <v>0.60850000000000004</v>
      </c>
      <c r="DS336" s="125">
        <v>0.58850000000000002</v>
      </c>
      <c r="DT336" s="125">
        <v>0.56850000000000001</v>
      </c>
      <c r="DU336" s="125">
        <v>0.54849999999999999</v>
      </c>
      <c r="DV336" s="125">
        <v>0.52849999999999997</v>
      </c>
      <c r="DW336" s="125">
        <v>0.50850000000000006</v>
      </c>
      <c r="DX336" s="125">
        <v>0.48850000000000005</v>
      </c>
      <c r="DY336" s="125">
        <v>0.46850000000000003</v>
      </c>
      <c r="DZ336" s="125">
        <v>0.44850000000000001</v>
      </c>
      <c r="EA336" s="125">
        <v>0.42849999999999999</v>
      </c>
      <c r="EB336" s="125">
        <v>0.40850000000000009</v>
      </c>
      <c r="EC336" s="125">
        <v>0.38850000000000007</v>
      </c>
      <c r="ED336" s="125">
        <v>0.36850000000000005</v>
      </c>
      <c r="EE336" s="125">
        <v>0.34850000000000003</v>
      </c>
      <c r="EF336" s="125">
        <v>0.32850000000000001</v>
      </c>
      <c r="EG336" s="125">
        <v>0.3085</v>
      </c>
      <c r="EH336" s="125">
        <v>0.28850000000000009</v>
      </c>
      <c r="EI336" s="125">
        <v>0.26850000000000007</v>
      </c>
      <c r="EJ336" s="125">
        <v>0.24850000000000005</v>
      </c>
      <c r="EK336" s="125">
        <v>0.22850000000000004</v>
      </c>
      <c r="EL336" s="125">
        <v>0.20850000000000002</v>
      </c>
      <c r="EM336" s="125">
        <v>0.1885</v>
      </c>
      <c r="EN336" s="125">
        <v>0.16849999999999998</v>
      </c>
      <c r="EO336" s="125">
        <v>0.14850000000000008</v>
      </c>
      <c r="ER336" s="126">
        <v>299.80500000000001</v>
      </c>
      <c r="ES336" s="126">
        <v>0</v>
      </c>
      <c r="ET336" s="126">
        <v>0</v>
      </c>
      <c r="EU336" s="126">
        <v>0</v>
      </c>
      <c r="EV336" s="126">
        <v>0</v>
      </c>
      <c r="EW336" s="126">
        <v>0</v>
      </c>
      <c r="EX336" s="126">
        <v>0</v>
      </c>
      <c r="EY336" s="126">
        <v>0</v>
      </c>
      <c r="EZ336" s="126">
        <v>0</v>
      </c>
      <c r="FA336" s="126">
        <v>0</v>
      </c>
      <c r="FB336" s="126">
        <v>0</v>
      </c>
      <c r="FC336" s="126">
        <v>0</v>
      </c>
      <c r="FD336" s="126">
        <v>0</v>
      </c>
      <c r="FE336" s="126">
        <v>0</v>
      </c>
      <c r="FF336" s="126">
        <v>0</v>
      </c>
      <c r="FG336" s="126">
        <v>0</v>
      </c>
      <c r="FH336" s="126">
        <v>0</v>
      </c>
      <c r="FI336" s="126">
        <v>0</v>
      </c>
      <c r="FJ336" s="126">
        <v>0</v>
      </c>
      <c r="FK336" s="126">
        <v>0</v>
      </c>
      <c r="FL336" s="126">
        <v>0</v>
      </c>
      <c r="FM336" s="126">
        <v>0</v>
      </c>
      <c r="FN336" s="126">
        <v>0</v>
      </c>
      <c r="FO336" s="126">
        <v>0</v>
      </c>
      <c r="FP336" s="126">
        <v>0</v>
      </c>
      <c r="FQ336" s="126">
        <v>0</v>
      </c>
      <c r="FR336" s="126">
        <v>0</v>
      </c>
      <c r="FS336" s="126">
        <v>0</v>
      </c>
      <c r="FT336" s="126">
        <v>0</v>
      </c>
      <c r="FU336" s="126">
        <v>0</v>
      </c>
      <c r="FV336" s="126">
        <v>0</v>
      </c>
      <c r="FW336" s="126">
        <v>0</v>
      </c>
      <c r="FX336" s="126">
        <v>0</v>
      </c>
      <c r="FY336" s="126">
        <v>0</v>
      </c>
      <c r="FZ336" s="126">
        <v>0</v>
      </c>
      <c r="GA336" s="126">
        <v>0</v>
      </c>
      <c r="GB336" s="126">
        <v>0</v>
      </c>
      <c r="GC336" s="126">
        <v>0</v>
      </c>
      <c r="GD336" s="126">
        <v>0</v>
      </c>
    </row>
    <row r="337" spans="3:186">
      <c r="C337" s="120"/>
      <c r="E337" s="118" t="s">
        <v>1182</v>
      </c>
      <c r="F337" s="118" t="s">
        <v>1183</v>
      </c>
      <c r="G337" s="118" t="s">
        <v>1187</v>
      </c>
      <c r="H337" s="118" t="s">
        <v>1188</v>
      </c>
      <c r="I337" s="118" t="s">
        <v>1189</v>
      </c>
      <c r="J337" s="118">
        <v>210</v>
      </c>
      <c r="K337" s="118" t="s">
        <v>269</v>
      </c>
      <c r="L337" s="118" t="s">
        <v>269</v>
      </c>
      <c r="M337" s="118" t="s">
        <v>290</v>
      </c>
      <c r="N337" s="118" t="s">
        <v>262</v>
      </c>
      <c r="O337" s="119">
        <v>31529.711139999999</v>
      </c>
      <c r="P337" s="119">
        <v>267.79000000000002</v>
      </c>
      <c r="Q337" s="119">
        <v>0</v>
      </c>
      <c r="R337" s="119">
        <v>0</v>
      </c>
      <c r="S337" s="119">
        <v>0</v>
      </c>
      <c r="T337" s="119">
        <v>0</v>
      </c>
      <c r="U337" s="119">
        <v>0</v>
      </c>
      <c r="V337" s="119">
        <v>0</v>
      </c>
      <c r="W337" s="119">
        <v>0</v>
      </c>
      <c r="X337" s="119">
        <v>0</v>
      </c>
      <c r="Y337" s="119">
        <v>0</v>
      </c>
      <c r="Z337" s="119"/>
      <c r="AA337" s="119"/>
      <c r="AB337" s="119"/>
      <c r="AC337" s="119"/>
      <c r="AD337" s="119"/>
      <c r="AE337" s="119"/>
      <c r="AF337" s="119"/>
      <c r="AG337" s="119"/>
      <c r="AH337" s="119"/>
      <c r="AI337" s="119"/>
      <c r="AJ337" s="119"/>
      <c r="AK337" s="119"/>
      <c r="AL337" s="119"/>
      <c r="AM337" s="119"/>
      <c r="AN337" s="119"/>
      <c r="AO337" s="119"/>
      <c r="AP337" s="119"/>
      <c r="AQ337" s="119"/>
      <c r="AR337" s="119"/>
      <c r="AS337" s="119"/>
      <c r="AT337" s="119"/>
      <c r="AU337" s="119"/>
      <c r="AV337" s="119"/>
      <c r="AW337" s="119"/>
      <c r="AX337" s="119"/>
      <c r="AY337" s="119"/>
      <c r="AZ337" s="119"/>
      <c r="BA337" s="119"/>
      <c r="BB337" s="119"/>
      <c r="BD337" s="100">
        <v>31797.50114</v>
      </c>
      <c r="BF337" s="120">
        <v>5</v>
      </c>
      <c r="BH337" s="43">
        <v>0</v>
      </c>
      <c r="BI337" s="43">
        <v>31797570.620000001</v>
      </c>
      <c r="BJ337" s="43">
        <v>1</v>
      </c>
      <c r="BL337" s="43">
        <v>4391</v>
      </c>
      <c r="BM337" s="43">
        <v>50</v>
      </c>
      <c r="BN337" s="121">
        <v>39448</v>
      </c>
      <c r="BP337" s="122">
        <v>10</v>
      </c>
      <c r="BQ337" s="38" t="s">
        <v>120</v>
      </c>
      <c r="BR337" s="96">
        <v>50</v>
      </c>
      <c r="BT337" s="43">
        <v>0</v>
      </c>
      <c r="BU337" s="43">
        <v>0</v>
      </c>
      <c r="BW337" s="38"/>
      <c r="BX337" s="48">
        <v>0</v>
      </c>
      <c r="BY337" s="48">
        <v>0</v>
      </c>
      <c r="BZ337" s="48">
        <v>10</v>
      </c>
      <c r="CA337" s="48">
        <v>0</v>
      </c>
      <c r="CB337" s="48">
        <v>0</v>
      </c>
      <c r="CC337" s="48">
        <v>0</v>
      </c>
      <c r="CD337" s="48">
        <v>0</v>
      </c>
      <c r="CE337" s="48">
        <v>0</v>
      </c>
      <c r="CF337" s="48"/>
      <c r="CG337" s="48"/>
      <c r="CH337" s="48"/>
      <c r="CI337" s="48">
        <v>0</v>
      </c>
      <c r="CJ337" s="48">
        <v>0</v>
      </c>
      <c r="CK337" s="48">
        <v>0</v>
      </c>
      <c r="CL337" s="48"/>
      <c r="CM337" s="48">
        <v>10</v>
      </c>
      <c r="CO337" s="123">
        <v>1</v>
      </c>
      <c r="CP337" s="123">
        <v>1</v>
      </c>
      <c r="CQ337" s="123">
        <v>1</v>
      </c>
      <c r="CR337" s="123">
        <v>1</v>
      </c>
      <c r="CS337" s="123">
        <v>1</v>
      </c>
      <c r="CT337" s="123">
        <v>1</v>
      </c>
      <c r="CU337" s="123">
        <v>1</v>
      </c>
      <c r="CV337" s="123">
        <v>1</v>
      </c>
      <c r="CW337" s="123">
        <v>1</v>
      </c>
      <c r="CX337" s="123">
        <v>1</v>
      </c>
      <c r="CZ337" s="2">
        <v>2012</v>
      </c>
      <c r="DA337" s="124">
        <v>39448</v>
      </c>
      <c r="DC337" s="125">
        <v>0.90849999999999997</v>
      </c>
      <c r="DD337" s="125">
        <v>0.88849999999999996</v>
      </c>
      <c r="DE337" s="125">
        <v>0.86850000000000005</v>
      </c>
      <c r="DF337" s="125">
        <v>0.84850000000000003</v>
      </c>
      <c r="DG337" s="125">
        <v>0.82850000000000001</v>
      </c>
      <c r="DH337" s="125">
        <v>0.8085</v>
      </c>
      <c r="DI337" s="125">
        <v>0.78849999999999998</v>
      </c>
      <c r="DJ337" s="125">
        <v>0.76849999999999996</v>
      </c>
      <c r="DK337" s="125">
        <v>0.74849999999999994</v>
      </c>
      <c r="DL337" s="125">
        <v>0.72849999999999993</v>
      </c>
      <c r="DM337" s="125">
        <v>0.70849999999999991</v>
      </c>
      <c r="DN337" s="125">
        <v>0.6885</v>
      </c>
      <c r="DO337" s="125">
        <v>0.66849999999999998</v>
      </c>
      <c r="DP337" s="125">
        <v>0.64849999999999997</v>
      </c>
      <c r="DQ337" s="125">
        <v>0.62850000000000006</v>
      </c>
      <c r="DR337" s="125">
        <v>0.60850000000000004</v>
      </c>
      <c r="DS337" s="125">
        <v>0.58850000000000002</v>
      </c>
      <c r="DT337" s="125">
        <v>0.56850000000000001</v>
      </c>
      <c r="DU337" s="125">
        <v>0.54849999999999999</v>
      </c>
      <c r="DV337" s="125">
        <v>0.52849999999999997</v>
      </c>
      <c r="DW337" s="125">
        <v>0.50850000000000006</v>
      </c>
      <c r="DX337" s="125">
        <v>0.48850000000000005</v>
      </c>
      <c r="DY337" s="125">
        <v>0.46850000000000003</v>
      </c>
      <c r="DZ337" s="125">
        <v>0.44850000000000001</v>
      </c>
      <c r="EA337" s="125">
        <v>0.42849999999999999</v>
      </c>
      <c r="EB337" s="125">
        <v>0.40850000000000009</v>
      </c>
      <c r="EC337" s="125">
        <v>0.38850000000000007</v>
      </c>
      <c r="ED337" s="125">
        <v>0.36850000000000005</v>
      </c>
      <c r="EE337" s="125">
        <v>0.34850000000000003</v>
      </c>
      <c r="EF337" s="125">
        <v>0.32850000000000001</v>
      </c>
      <c r="EG337" s="125">
        <v>0.3085</v>
      </c>
      <c r="EH337" s="125">
        <v>0.28850000000000009</v>
      </c>
      <c r="EI337" s="125">
        <v>0.26850000000000007</v>
      </c>
      <c r="EJ337" s="125">
        <v>0.24850000000000005</v>
      </c>
      <c r="EK337" s="125">
        <v>0.22850000000000004</v>
      </c>
      <c r="EL337" s="125">
        <v>0.20850000000000002</v>
      </c>
      <c r="EM337" s="125">
        <v>0.1885</v>
      </c>
      <c r="EN337" s="125">
        <v>0.16849999999999998</v>
      </c>
      <c r="EO337" s="125">
        <v>0.14850000000000008</v>
      </c>
      <c r="ER337" s="126">
        <v>243287.215</v>
      </c>
      <c r="ES337" s="126">
        <v>0</v>
      </c>
      <c r="ET337" s="126">
        <v>0</v>
      </c>
      <c r="EU337" s="126">
        <v>0</v>
      </c>
      <c r="EV337" s="126">
        <v>0</v>
      </c>
      <c r="EW337" s="126">
        <v>0</v>
      </c>
      <c r="EX337" s="126">
        <v>0</v>
      </c>
      <c r="EY337" s="126">
        <v>0</v>
      </c>
      <c r="EZ337" s="126">
        <v>0</v>
      </c>
      <c r="FA337" s="126">
        <v>0</v>
      </c>
      <c r="FB337" s="126">
        <v>0</v>
      </c>
      <c r="FC337" s="126">
        <v>0</v>
      </c>
      <c r="FD337" s="126">
        <v>0</v>
      </c>
      <c r="FE337" s="126">
        <v>0</v>
      </c>
      <c r="FF337" s="126">
        <v>0</v>
      </c>
      <c r="FG337" s="126">
        <v>0</v>
      </c>
      <c r="FH337" s="126">
        <v>0</v>
      </c>
      <c r="FI337" s="126">
        <v>0</v>
      </c>
      <c r="FJ337" s="126">
        <v>0</v>
      </c>
      <c r="FK337" s="126">
        <v>0</v>
      </c>
      <c r="FL337" s="126">
        <v>0</v>
      </c>
      <c r="FM337" s="126">
        <v>0</v>
      </c>
      <c r="FN337" s="126">
        <v>0</v>
      </c>
      <c r="FO337" s="126">
        <v>0</v>
      </c>
      <c r="FP337" s="126">
        <v>0</v>
      </c>
      <c r="FQ337" s="126">
        <v>0</v>
      </c>
      <c r="FR337" s="126">
        <v>0</v>
      </c>
      <c r="FS337" s="126">
        <v>0</v>
      </c>
      <c r="FT337" s="126">
        <v>0</v>
      </c>
      <c r="FU337" s="126">
        <v>0</v>
      </c>
      <c r="FV337" s="126">
        <v>0</v>
      </c>
      <c r="FW337" s="126">
        <v>0</v>
      </c>
      <c r="FX337" s="126">
        <v>0</v>
      </c>
      <c r="FY337" s="126">
        <v>0</v>
      </c>
      <c r="FZ337" s="126">
        <v>0</v>
      </c>
      <c r="GA337" s="126">
        <v>0</v>
      </c>
      <c r="GB337" s="126">
        <v>0</v>
      </c>
      <c r="GC337" s="126">
        <v>0</v>
      </c>
      <c r="GD337" s="126">
        <v>0</v>
      </c>
    </row>
    <row r="338" spans="3:186">
      <c r="C338" s="120"/>
      <c r="E338" s="118" t="s">
        <v>1190</v>
      </c>
      <c r="F338" s="118" t="s">
        <v>1191</v>
      </c>
      <c r="G338" s="118" t="s">
        <v>1192</v>
      </c>
      <c r="H338" s="118" t="s">
        <v>1193</v>
      </c>
      <c r="I338" s="118" t="s">
        <v>1194</v>
      </c>
      <c r="J338" s="118">
        <v>147</v>
      </c>
      <c r="K338" s="118" t="s">
        <v>305</v>
      </c>
      <c r="L338" s="118" t="s">
        <v>269</v>
      </c>
      <c r="M338" s="118" t="s">
        <v>261</v>
      </c>
      <c r="N338" s="118" t="s">
        <v>262</v>
      </c>
      <c r="O338" s="119">
        <v>4845.0648799999999</v>
      </c>
      <c r="P338" s="119">
        <v>39.47</v>
      </c>
      <c r="Q338" s="119">
        <v>0</v>
      </c>
      <c r="R338" s="119">
        <v>0</v>
      </c>
      <c r="S338" s="119">
        <v>0</v>
      </c>
      <c r="T338" s="119">
        <v>0</v>
      </c>
      <c r="U338" s="119">
        <v>0</v>
      </c>
      <c r="V338" s="119">
        <v>0</v>
      </c>
      <c r="W338" s="119">
        <v>0</v>
      </c>
      <c r="X338" s="119">
        <v>0</v>
      </c>
      <c r="Y338" s="119">
        <v>0</v>
      </c>
      <c r="Z338" s="119"/>
      <c r="AA338" s="119"/>
      <c r="AB338" s="119"/>
      <c r="AC338" s="119"/>
      <c r="AD338" s="119"/>
      <c r="AE338" s="119"/>
      <c r="AF338" s="119"/>
      <c r="AG338" s="119"/>
      <c r="AH338" s="119"/>
      <c r="AI338" s="119"/>
      <c r="AJ338" s="119"/>
      <c r="AK338" s="119"/>
      <c r="AL338" s="119"/>
      <c r="AM338" s="119"/>
      <c r="AN338" s="119"/>
      <c r="AO338" s="119"/>
      <c r="AP338" s="119"/>
      <c r="AQ338" s="119"/>
      <c r="AR338" s="119"/>
      <c r="AS338" s="119"/>
      <c r="AT338" s="119"/>
      <c r="AU338" s="119"/>
      <c r="AV338" s="119"/>
      <c r="AW338" s="119"/>
      <c r="AX338" s="119"/>
      <c r="AY338" s="119"/>
      <c r="AZ338" s="119"/>
      <c r="BA338" s="119"/>
      <c r="BB338" s="119"/>
      <c r="BD338" s="100">
        <v>4884.5348800000002</v>
      </c>
      <c r="BF338" s="120">
        <v>4</v>
      </c>
      <c r="BH338" s="43">
        <v>0</v>
      </c>
      <c r="BI338" s="43">
        <v>4884597.09</v>
      </c>
      <c r="BJ338" s="43">
        <v>1</v>
      </c>
      <c r="BL338" s="43">
        <v>4450</v>
      </c>
      <c r="BM338" s="43">
        <v>80</v>
      </c>
      <c r="BN338" s="121">
        <v>40179</v>
      </c>
      <c r="BP338" s="122">
        <v>6</v>
      </c>
      <c r="BQ338" s="38" t="s">
        <v>116</v>
      </c>
      <c r="BR338" s="96">
        <v>80</v>
      </c>
      <c r="BT338" s="43">
        <v>6</v>
      </c>
      <c r="BU338" s="43">
        <v>0</v>
      </c>
      <c r="BW338" s="38"/>
      <c r="BX338" s="48">
        <v>0</v>
      </c>
      <c r="BY338" s="48">
        <v>0</v>
      </c>
      <c r="BZ338" s="48">
        <v>0</v>
      </c>
      <c r="CA338" s="48">
        <v>0</v>
      </c>
      <c r="CB338" s="48">
        <v>0</v>
      </c>
      <c r="CC338" s="48">
        <v>0</v>
      </c>
      <c r="CD338" s="48">
        <v>0</v>
      </c>
      <c r="CE338" s="48">
        <v>0</v>
      </c>
      <c r="CF338" s="48"/>
      <c r="CG338" s="48"/>
      <c r="CH338" s="48"/>
      <c r="CI338" s="48">
        <v>0</v>
      </c>
      <c r="CJ338" s="48">
        <v>0</v>
      </c>
      <c r="CK338" s="48">
        <v>0</v>
      </c>
      <c r="CL338" s="48"/>
      <c r="CM338" s="48">
        <v>6</v>
      </c>
      <c r="CO338" s="123">
        <v>1</v>
      </c>
      <c r="CP338" s="123">
        <v>1</v>
      </c>
      <c r="CQ338" s="123">
        <v>1</v>
      </c>
      <c r="CR338" s="123">
        <v>1</v>
      </c>
      <c r="CS338" s="123">
        <v>1</v>
      </c>
      <c r="CT338" s="123">
        <v>1</v>
      </c>
      <c r="CU338" s="123">
        <v>1</v>
      </c>
      <c r="CV338" s="123">
        <v>1</v>
      </c>
      <c r="CW338" s="123">
        <v>1</v>
      </c>
      <c r="CX338" s="123">
        <v>1</v>
      </c>
      <c r="CZ338" s="2">
        <v>2012</v>
      </c>
      <c r="DA338" s="124">
        <v>40179</v>
      </c>
      <c r="DC338" s="125">
        <v>0.96781249999999996</v>
      </c>
      <c r="DD338" s="125">
        <v>0.95531250000000001</v>
      </c>
      <c r="DE338" s="125">
        <v>0.94281250000000005</v>
      </c>
      <c r="DF338" s="125">
        <v>0.93031249999999999</v>
      </c>
      <c r="DG338" s="125">
        <v>0.91781250000000003</v>
      </c>
      <c r="DH338" s="125">
        <v>0.90531249999999996</v>
      </c>
      <c r="DI338" s="125">
        <v>0.89281250000000001</v>
      </c>
      <c r="DJ338" s="125">
        <v>0.88031250000000005</v>
      </c>
      <c r="DK338" s="125">
        <v>0.86781249999999999</v>
      </c>
      <c r="DL338" s="125">
        <v>0.85531250000000003</v>
      </c>
      <c r="DM338" s="125">
        <v>0.84281249999999996</v>
      </c>
      <c r="DN338" s="125">
        <v>0.83031250000000001</v>
      </c>
      <c r="DO338" s="125">
        <v>0.81781250000000005</v>
      </c>
      <c r="DP338" s="125">
        <v>0.80531249999999999</v>
      </c>
      <c r="DQ338" s="125">
        <v>0.79281250000000003</v>
      </c>
      <c r="DR338" s="125">
        <v>0.78031249999999996</v>
      </c>
      <c r="DS338" s="125">
        <v>0.76781250000000001</v>
      </c>
      <c r="DT338" s="125">
        <v>0.75531250000000005</v>
      </c>
      <c r="DU338" s="125">
        <v>0.74281249999999999</v>
      </c>
      <c r="DV338" s="125">
        <v>0.73031250000000003</v>
      </c>
      <c r="DW338" s="125">
        <v>0.71781249999999996</v>
      </c>
      <c r="DX338" s="125">
        <v>0.70531250000000001</v>
      </c>
      <c r="DY338" s="125">
        <v>0.69281250000000005</v>
      </c>
      <c r="DZ338" s="125">
        <v>0.6803125000000001</v>
      </c>
      <c r="EA338" s="125">
        <v>0.66781250000000003</v>
      </c>
      <c r="EB338" s="125">
        <v>0.65531249999999996</v>
      </c>
      <c r="EC338" s="125">
        <v>0.64281250000000001</v>
      </c>
      <c r="ED338" s="125">
        <v>0.63031250000000005</v>
      </c>
      <c r="EE338" s="125">
        <v>0.6178125000000001</v>
      </c>
      <c r="EF338" s="125">
        <v>0.60531250000000003</v>
      </c>
      <c r="EG338" s="125">
        <v>0.59281249999999996</v>
      </c>
      <c r="EH338" s="125">
        <v>0.58031250000000001</v>
      </c>
      <c r="EI338" s="125">
        <v>0.56781250000000005</v>
      </c>
      <c r="EJ338" s="125">
        <v>0.5553125000000001</v>
      </c>
      <c r="EK338" s="125">
        <v>0.54281250000000003</v>
      </c>
      <c r="EL338" s="125">
        <v>0.53031249999999996</v>
      </c>
      <c r="EM338" s="125">
        <v>0.51781250000000001</v>
      </c>
      <c r="EN338" s="125">
        <v>0.50531250000000005</v>
      </c>
      <c r="EO338" s="125">
        <v>0.49281249999999999</v>
      </c>
      <c r="ER338" s="126">
        <v>38199.559374999997</v>
      </c>
      <c r="ES338" s="126">
        <v>0</v>
      </c>
      <c r="ET338" s="126">
        <v>0</v>
      </c>
      <c r="EU338" s="126">
        <v>0</v>
      </c>
      <c r="EV338" s="126">
        <v>0</v>
      </c>
      <c r="EW338" s="126">
        <v>0</v>
      </c>
      <c r="EX338" s="126">
        <v>0</v>
      </c>
      <c r="EY338" s="126">
        <v>0</v>
      </c>
      <c r="EZ338" s="126">
        <v>0</v>
      </c>
      <c r="FA338" s="126">
        <v>0</v>
      </c>
      <c r="FB338" s="126">
        <v>0</v>
      </c>
      <c r="FC338" s="126">
        <v>0</v>
      </c>
      <c r="FD338" s="126">
        <v>0</v>
      </c>
      <c r="FE338" s="126">
        <v>0</v>
      </c>
      <c r="FF338" s="126">
        <v>0</v>
      </c>
      <c r="FG338" s="126">
        <v>0</v>
      </c>
      <c r="FH338" s="126">
        <v>0</v>
      </c>
      <c r="FI338" s="126">
        <v>0</v>
      </c>
      <c r="FJ338" s="126">
        <v>0</v>
      </c>
      <c r="FK338" s="126">
        <v>0</v>
      </c>
      <c r="FL338" s="126">
        <v>0</v>
      </c>
      <c r="FM338" s="126">
        <v>0</v>
      </c>
      <c r="FN338" s="126">
        <v>0</v>
      </c>
      <c r="FO338" s="126">
        <v>0</v>
      </c>
      <c r="FP338" s="126">
        <v>0</v>
      </c>
      <c r="FQ338" s="126">
        <v>0</v>
      </c>
      <c r="FR338" s="126">
        <v>0</v>
      </c>
      <c r="FS338" s="126">
        <v>0</v>
      </c>
      <c r="FT338" s="126">
        <v>0</v>
      </c>
      <c r="FU338" s="126">
        <v>0</v>
      </c>
      <c r="FV338" s="126">
        <v>0</v>
      </c>
      <c r="FW338" s="126">
        <v>0</v>
      </c>
      <c r="FX338" s="126">
        <v>0</v>
      </c>
      <c r="FY338" s="126">
        <v>0</v>
      </c>
      <c r="FZ338" s="126">
        <v>0</v>
      </c>
      <c r="GA338" s="126">
        <v>0</v>
      </c>
      <c r="GB338" s="126">
        <v>0</v>
      </c>
      <c r="GC338" s="126">
        <v>0</v>
      </c>
      <c r="GD338" s="126">
        <v>0</v>
      </c>
    </row>
    <row r="339" spans="3:186">
      <c r="C339" s="120"/>
      <c r="E339" s="118" t="s">
        <v>1190</v>
      </c>
      <c r="F339" s="118" t="s">
        <v>1191</v>
      </c>
      <c r="G339" s="118" t="s">
        <v>1195</v>
      </c>
      <c r="H339" s="118" t="s">
        <v>1196</v>
      </c>
      <c r="I339" s="118" t="s">
        <v>1197</v>
      </c>
      <c r="J339" s="118">
        <v>147</v>
      </c>
      <c r="K339" s="118" t="s">
        <v>305</v>
      </c>
      <c r="L339" s="118" t="s">
        <v>269</v>
      </c>
      <c r="M339" s="118" t="s">
        <v>261</v>
      </c>
      <c r="N339" s="118" t="s">
        <v>262</v>
      </c>
      <c r="O339" s="119">
        <v>96.22</v>
      </c>
      <c r="P339" s="119">
        <v>273.39</v>
      </c>
      <c r="Q339" s="119">
        <v>22.4</v>
      </c>
      <c r="R339" s="119">
        <v>0</v>
      </c>
      <c r="S339" s="119">
        <v>0</v>
      </c>
      <c r="T339" s="119">
        <v>0</v>
      </c>
      <c r="U339" s="119">
        <v>0</v>
      </c>
      <c r="V339" s="119">
        <v>0</v>
      </c>
      <c r="W339" s="119">
        <v>0</v>
      </c>
      <c r="X339" s="119">
        <v>0</v>
      </c>
      <c r="Y339" s="119">
        <v>0</v>
      </c>
      <c r="Z339" s="119"/>
      <c r="AA339" s="119"/>
      <c r="AB339" s="119"/>
      <c r="AC339" s="119"/>
      <c r="AD339" s="119"/>
      <c r="AE339" s="119"/>
      <c r="AF339" s="119"/>
      <c r="AG339" s="119"/>
      <c r="AH339" s="119"/>
      <c r="AI339" s="119"/>
      <c r="AJ339" s="119"/>
      <c r="AK339" s="119"/>
      <c r="AL339" s="119"/>
      <c r="AM339" s="119"/>
      <c r="AN339" s="119"/>
      <c r="AO339" s="119"/>
      <c r="AP339" s="119"/>
      <c r="AQ339" s="119"/>
      <c r="AR339" s="119"/>
      <c r="AS339" s="119"/>
      <c r="AT339" s="119"/>
      <c r="AU339" s="119"/>
      <c r="AV339" s="119"/>
      <c r="AW339" s="119"/>
      <c r="AX339" s="119"/>
      <c r="AY339" s="119"/>
      <c r="AZ339" s="119"/>
      <c r="BA339" s="119"/>
      <c r="BB339" s="119"/>
      <c r="BD339" s="100">
        <v>392.01</v>
      </c>
      <c r="BF339" s="120">
        <v>4</v>
      </c>
      <c r="BH339" s="43">
        <v>0</v>
      </c>
      <c r="BI339" s="43">
        <v>260733.23</v>
      </c>
      <c r="BJ339" s="43">
        <v>1</v>
      </c>
      <c r="BL339" s="43">
        <v>4733</v>
      </c>
      <c r="BM339" s="43">
        <v>80</v>
      </c>
      <c r="BN339" s="121">
        <v>40725</v>
      </c>
      <c r="BP339" s="122">
        <v>6</v>
      </c>
      <c r="BQ339" s="38" t="s">
        <v>116</v>
      </c>
      <c r="BR339" s="96">
        <v>80</v>
      </c>
      <c r="BT339" s="43">
        <v>6</v>
      </c>
      <c r="BU339" s="43">
        <v>0</v>
      </c>
      <c r="BW339" s="38"/>
      <c r="BX339" s="48">
        <v>0</v>
      </c>
      <c r="BY339" s="48">
        <v>0</v>
      </c>
      <c r="BZ339" s="48">
        <v>0</v>
      </c>
      <c r="CA339" s="48">
        <v>0</v>
      </c>
      <c r="CB339" s="48">
        <v>0</v>
      </c>
      <c r="CC339" s="48">
        <v>0</v>
      </c>
      <c r="CD339" s="48">
        <v>0</v>
      </c>
      <c r="CE339" s="48">
        <v>0</v>
      </c>
      <c r="CF339" s="48"/>
      <c r="CG339" s="48"/>
      <c r="CH339" s="48"/>
      <c r="CI339" s="48">
        <v>0</v>
      </c>
      <c r="CJ339" s="48">
        <v>0</v>
      </c>
      <c r="CK339" s="48">
        <v>0</v>
      </c>
      <c r="CL339" s="48"/>
      <c r="CM339" s="48">
        <v>6</v>
      </c>
      <c r="CO339" s="123">
        <v>0.94285860054590453</v>
      </c>
      <c r="CP339" s="123">
        <v>1</v>
      </c>
      <c r="CQ339" s="123">
        <v>1</v>
      </c>
      <c r="CR339" s="123">
        <v>1</v>
      </c>
      <c r="CS339" s="123">
        <v>1</v>
      </c>
      <c r="CT339" s="123">
        <v>1</v>
      </c>
      <c r="CU339" s="123">
        <v>1</v>
      </c>
      <c r="CV339" s="123">
        <v>1</v>
      </c>
      <c r="CW339" s="123">
        <v>1</v>
      </c>
      <c r="CX339" s="123">
        <v>1</v>
      </c>
      <c r="CZ339" s="2">
        <v>2012</v>
      </c>
      <c r="DA339" s="124">
        <v>40725</v>
      </c>
      <c r="DC339" s="125">
        <v>0.98645833333333333</v>
      </c>
      <c r="DD339" s="125">
        <v>0.97395833333333337</v>
      </c>
      <c r="DE339" s="125">
        <v>0.9614583333333333</v>
      </c>
      <c r="DF339" s="125">
        <v>0.94895833333333335</v>
      </c>
      <c r="DG339" s="125">
        <v>0.93645833333333339</v>
      </c>
      <c r="DH339" s="125">
        <v>0.92395833333333333</v>
      </c>
      <c r="DI339" s="125">
        <v>0.91145833333333337</v>
      </c>
      <c r="DJ339" s="125">
        <v>0.8989583333333333</v>
      </c>
      <c r="DK339" s="125">
        <v>0.88645833333333335</v>
      </c>
      <c r="DL339" s="125">
        <v>0.87395833333333339</v>
      </c>
      <c r="DM339" s="125">
        <v>0.86145833333333333</v>
      </c>
      <c r="DN339" s="125">
        <v>0.84895833333333337</v>
      </c>
      <c r="DO339" s="125">
        <v>0.8364583333333333</v>
      </c>
      <c r="DP339" s="125">
        <v>0.82395833333333335</v>
      </c>
      <c r="DQ339" s="125">
        <v>0.81145833333333339</v>
      </c>
      <c r="DR339" s="125">
        <v>0.79895833333333333</v>
      </c>
      <c r="DS339" s="125">
        <v>0.78645833333333337</v>
      </c>
      <c r="DT339" s="125">
        <v>0.7739583333333333</v>
      </c>
      <c r="DU339" s="125">
        <v>0.76145833333333335</v>
      </c>
      <c r="DV339" s="125">
        <v>0.74895833333333339</v>
      </c>
      <c r="DW339" s="125">
        <v>0.73645833333333333</v>
      </c>
      <c r="DX339" s="125">
        <v>0.72395833333333326</v>
      </c>
      <c r="DY339" s="125">
        <v>0.7114583333333333</v>
      </c>
      <c r="DZ339" s="125">
        <v>0.69895833333333335</v>
      </c>
      <c r="EA339" s="125">
        <v>0.68645833333333339</v>
      </c>
      <c r="EB339" s="125">
        <v>0.67395833333333333</v>
      </c>
      <c r="EC339" s="125">
        <v>0.66145833333333326</v>
      </c>
      <c r="ED339" s="125">
        <v>0.6489583333333333</v>
      </c>
      <c r="EE339" s="125">
        <v>0.63645833333333335</v>
      </c>
      <c r="EF339" s="125">
        <v>0.62395833333333339</v>
      </c>
      <c r="EG339" s="125">
        <v>0.61145833333333333</v>
      </c>
      <c r="EH339" s="125">
        <v>0.59895833333333326</v>
      </c>
      <c r="EI339" s="125">
        <v>0.5864583333333333</v>
      </c>
      <c r="EJ339" s="125">
        <v>0.57395833333333335</v>
      </c>
      <c r="EK339" s="125">
        <v>0.56145833333333339</v>
      </c>
      <c r="EL339" s="125">
        <v>0.54895833333333333</v>
      </c>
      <c r="EM339" s="125">
        <v>0.53645833333333326</v>
      </c>
      <c r="EN339" s="125">
        <v>0.5239583333333333</v>
      </c>
      <c r="EO339" s="125">
        <v>0.51145833333333335</v>
      </c>
      <c r="ER339" s="126">
        <v>269687.84375</v>
      </c>
      <c r="ES339" s="126">
        <v>21816.666666666668</v>
      </c>
      <c r="ET339" s="126">
        <v>21536.666666666664</v>
      </c>
      <c r="EU339" s="126">
        <v>21256.666666666668</v>
      </c>
      <c r="EV339" s="126">
        <v>20976.666666666668</v>
      </c>
      <c r="EW339" s="126">
        <v>20696.666666666668</v>
      </c>
      <c r="EX339" s="126">
        <v>20416.666666666668</v>
      </c>
      <c r="EY339" s="126">
        <v>20136.666666666664</v>
      </c>
      <c r="EZ339" s="126">
        <v>19856.666666666668</v>
      </c>
      <c r="FA339" s="126">
        <v>19576.666666666668</v>
      </c>
      <c r="FB339" s="126">
        <v>19296.666666666668</v>
      </c>
      <c r="FC339" s="126">
        <v>19016.666666666668</v>
      </c>
      <c r="FD339" s="126">
        <v>18736.666666666664</v>
      </c>
      <c r="FE339" s="126">
        <v>18456.666666666668</v>
      </c>
      <c r="FF339" s="126">
        <v>18176.666666666668</v>
      </c>
      <c r="FG339" s="126">
        <v>17896.666666666668</v>
      </c>
      <c r="FH339" s="126">
        <v>17616.666666666668</v>
      </c>
      <c r="FI339" s="126">
        <v>17336.666666666664</v>
      </c>
      <c r="FJ339" s="126">
        <v>17056.666666666668</v>
      </c>
      <c r="FK339" s="126">
        <v>16776.666666666668</v>
      </c>
      <c r="FL339" s="126">
        <v>16496.666666666668</v>
      </c>
      <c r="FM339" s="126">
        <v>16216.666666666664</v>
      </c>
      <c r="FN339" s="126">
        <v>15936.666666666666</v>
      </c>
      <c r="FO339" s="126">
        <v>15656.666666666668</v>
      </c>
      <c r="FP339" s="126">
        <v>15376.666666666668</v>
      </c>
      <c r="FQ339" s="126">
        <v>15096.666666666666</v>
      </c>
      <c r="FR339" s="126">
        <v>14816.666666666664</v>
      </c>
      <c r="FS339" s="126">
        <v>14536.666666666666</v>
      </c>
      <c r="FT339" s="126">
        <v>14256.666666666668</v>
      </c>
      <c r="FU339" s="126">
        <v>13976.666666666668</v>
      </c>
      <c r="FV339" s="126">
        <v>13696.666666666666</v>
      </c>
      <c r="FW339" s="126">
        <v>13416.666666666664</v>
      </c>
      <c r="FX339" s="126">
        <v>13136.666666666666</v>
      </c>
      <c r="FY339" s="126">
        <v>12856.666666666668</v>
      </c>
      <c r="FZ339" s="126">
        <v>12576.666666666668</v>
      </c>
      <c r="GA339" s="126">
        <v>12296.666666666666</v>
      </c>
      <c r="GB339" s="126">
        <v>12016.666666666664</v>
      </c>
      <c r="GC339" s="126">
        <v>11736.666666666666</v>
      </c>
      <c r="GD339" s="126">
        <v>11456.666666666668</v>
      </c>
    </row>
    <row r="340" spans="3:186">
      <c r="C340" s="120"/>
      <c r="E340" s="118" t="s">
        <v>1190</v>
      </c>
      <c r="F340" s="118" t="s">
        <v>1191</v>
      </c>
      <c r="G340" s="118" t="s">
        <v>1198</v>
      </c>
      <c r="H340" s="118" t="s">
        <v>1199</v>
      </c>
      <c r="I340" s="118" t="s">
        <v>1194</v>
      </c>
      <c r="J340" s="118">
        <v>147</v>
      </c>
      <c r="K340" s="118" t="s">
        <v>305</v>
      </c>
      <c r="L340" s="118" t="s">
        <v>269</v>
      </c>
      <c r="M340" s="118" t="s">
        <v>261</v>
      </c>
      <c r="N340" s="118" t="s">
        <v>262</v>
      </c>
      <c r="O340" s="119">
        <v>0</v>
      </c>
      <c r="P340" s="119">
        <v>399.93604795369998</v>
      </c>
      <c r="Q340" s="119">
        <v>0</v>
      </c>
      <c r="R340" s="119">
        <v>0</v>
      </c>
      <c r="S340" s="119">
        <v>0</v>
      </c>
      <c r="T340" s="119">
        <v>0</v>
      </c>
      <c r="U340" s="119">
        <v>0</v>
      </c>
      <c r="V340" s="119">
        <v>0</v>
      </c>
      <c r="W340" s="119">
        <v>0</v>
      </c>
      <c r="X340" s="119">
        <v>0</v>
      </c>
      <c r="Y340" s="119">
        <v>0</v>
      </c>
      <c r="Z340" s="119"/>
      <c r="AA340" s="119"/>
      <c r="AB340" s="119"/>
      <c r="AC340" s="119"/>
      <c r="AD340" s="119"/>
      <c r="AE340" s="119"/>
      <c r="AF340" s="119"/>
      <c r="AG340" s="119"/>
      <c r="AH340" s="119"/>
      <c r="AI340" s="119"/>
      <c r="AJ340" s="119"/>
      <c r="AK340" s="119"/>
      <c r="AL340" s="119"/>
      <c r="AM340" s="119"/>
      <c r="AN340" s="119"/>
      <c r="AO340" s="119"/>
      <c r="AP340" s="119"/>
      <c r="AQ340" s="119"/>
      <c r="AR340" s="119"/>
      <c r="AS340" s="119"/>
      <c r="AT340" s="119"/>
      <c r="AU340" s="119"/>
      <c r="AV340" s="119"/>
      <c r="AW340" s="119"/>
      <c r="AX340" s="119"/>
      <c r="AY340" s="119"/>
      <c r="AZ340" s="119"/>
      <c r="BA340" s="119"/>
      <c r="BB340" s="119"/>
      <c r="BD340" s="100">
        <v>399.93604795369998</v>
      </c>
      <c r="BF340" s="120">
        <v>4</v>
      </c>
      <c r="BH340" s="43">
        <v>273223.43</v>
      </c>
      <c r="BI340" s="43">
        <v>0</v>
      </c>
      <c r="BJ340" s="43">
        <v>0</v>
      </c>
      <c r="BL340" s="43" t="s">
        <v>263</v>
      </c>
      <c r="BM340" s="43">
        <v>0</v>
      </c>
      <c r="BN340" s="121" t="s">
        <v>263</v>
      </c>
      <c r="BP340" s="122">
        <v>6</v>
      </c>
      <c r="BQ340" s="38" t="s">
        <v>116</v>
      </c>
      <c r="BR340" s="96">
        <v>80</v>
      </c>
      <c r="BT340" s="43">
        <v>6</v>
      </c>
      <c r="BU340" s="43">
        <v>0</v>
      </c>
      <c r="BW340" s="38"/>
      <c r="BX340" s="48">
        <v>0</v>
      </c>
      <c r="BY340" s="48">
        <v>0</v>
      </c>
      <c r="BZ340" s="48">
        <v>0</v>
      </c>
      <c r="CA340" s="48">
        <v>0</v>
      </c>
      <c r="CB340" s="48">
        <v>0</v>
      </c>
      <c r="CC340" s="48">
        <v>0</v>
      </c>
      <c r="CD340" s="48">
        <v>6</v>
      </c>
      <c r="CE340" s="48">
        <v>0</v>
      </c>
      <c r="CF340" s="48"/>
      <c r="CG340" s="48"/>
      <c r="CH340" s="48"/>
      <c r="CI340" s="48">
        <v>0</v>
      </c>
      <c r="CJ340" s="48">
        <v>0</v>
      </c>
      <c r="CK340" s="48">
        <v>0</v>
      </c>
      <c r="CL340" s="48"/>
      <c r="CM340" s="48">
        <v>0</v>
      </c>
      <c r="CO340" s="123">
        <v>1</v>
      </c>
      <c r="CP340" s="123">
        <v>1</v>
      </c>
      <c r="CQ340" s="123">
        <v>1</v>
      </c>
      <c r="CR340" s="123">
        <v>1</v>
      </c>
      <c r="CS340" s="123">
        <v>1</v>
      </c>
      <c r="CT340" s="123">
        <v>1</v>
      </c>
      <c r="CU340" s="123">
        <v>1</v>
      </c>
      <c r="CV340" s="123">
        <v>1</v>
      </c>
      <c r="CW340" s="123">
        <v>1</v>
      </c>
      <c r="CX340" s="123">
        <v>1</v>
      </c>
      <c r="CZ340" s="2">
        <v>2012</v>
      </c>
      <c r="DA340" s="124">
        <v>41120</v>
      </c>
      <c r="DC340" s="125">
        <v>1</v>
      </c>
      <c r="DD340" s="125">
        <v>0.98750000000000004</v>
      </c>
      <c r="DE340" s="125">
        <v>0.97499999999999998</v>
      </c>
      <c r="DF340" s="125">
        <v>0.96250000000000002</v>
      </c>
      <c r="DG340" s="125">
        <v>0.95</v>
      </c>
      <c r="DH340" s="125">
        <v>0.9375</v>
      </c>
      <c r="DI340" s="125">
        <v>0.92500000000000004</v>
      </c>
      <c r="DJ340" s="125">
        <v>0.91249999999999998</v>
      </c>
      <c r="DK340" s="125">
        <v>0.9</v>
      </c>
      <c r="DL340" s="125">
        <v>0.88749999999999996</v>
      </c>
      <c r="DM340" s="125">
        <v>0.875</v>
      </c>
      <c r="DN340" s="125">
        <v>0.86250000000000004</v>
      </c>
      <c r="DO340" s="125">
        <v>0.85</v>
      </c>
      <c r="DP340" s="125">
        <v>0.83750000000000002</v>
      </c>
      <c r="DQ340" s="125">
        <v>0.82499999999999996</v>
      </c>
      <c r="DR340" s="125">
        <v>0.8125</v>
      </c>
      <c r="DS340" s="125">
        <v>0.8</v>
      </c>
      <c r="DT340" s="125">
        <v>0.78749999999999998</v>
      </c>
      <c r="DU340" s="125">
        <v>0.77500000000000002</v>
      </c>
      <c r="DV340" s="125">
        <v>0.76249999999999996</v>
      </c>
      <c r="DW340" s="125">
        <v>0.75</v>
      </c>
      <c r="DX340" s="125">
        <v>0.73750000000000004</v>
      </c>
      <c r="DY340" s="125">
        <v>0.72499999999999998</v>
      </c>
      <c r="DZ340" s="125">
        <v>0.71250000000000002</v>
      </c>
      <c r="EA340" s="125">
        <v>0.7</v>
      </c>
      <c r="EB340" s="125">
        <v>0.6875</v>
      </c>
      <c r="EC340" s="125">
        <v>0.67500000000000004</v>
      </c>
      <c r="ED340" s="125">
        <v>0.66249999999999998</v>
      </c>
      <c r="EE340" s="125">
        <v>0.65</v>
      </c>
      <c r="EF340" s="125">
        <v>0.63749999999999996</v>
      </c>
      <c r="EG340" s="125">
        <v>0.625</v>
      </c>
      <c r="EH340" s="125">
        <v>0.61250000000000004</v>
      </c>
      <c r="EI340" s="125">
        <v>0.6</v>
      </c>
      <c r="EJ340" s="125">
        <v>0.58750000000000002</v>
      </c>
      <c r="EK340" s="125">
        <v>0.57499999999999996</v>
      </c>
      <c r="EL340" s="125">
        <v>0.5625</v>
      </c>
      <c r="EM340" s="125">
        <v>0.55000000000000004</v>
      </c>
      <c r="EN340" s="125">
        <v>0.53749999999999998</v>
      </c>
      <c r="EO340" s="125">
        <v>0.52500000000000002</v>
      </c>
      <c r="ER340" s="126">
        <v>673159.4779537</v>
      </c>
      <c r="ES340" s="126">
        <v>269808.13712500001</v>
      </c>
      <c r="ET340" s="126">
        <v>266392.84424999997</v>
      </c>
      <c r="EU340" s="126">
        <v>262977.55137499998</v>
      </c>
      <c r="EV340" s="126">
        <v>259562.25849999997</v>
      </c>
      <c r="EW340" s="126">
        <v>256146.96562499998</v>
      </c>
      <c r="EX340" s="126">
        <v>252731.67275</v>
      </c>
      <c r="EY340" s="126">
        <v>249316.37987499998</v>
      </c>
      <c r="EZ340" s="126">
        <v>245901.087</v>
      </c>
      <c r="FA340" s="126">
        <v>242485.79412499999</v>
      </c>
      <c r="FB340" s="126">
        <v>239070.50125</v>
      </c>
      <c r="FC340" s="126">
        <v>235655.20837500002</v>
      </c>
      <c r="FD340" s="126">
        <v>232239.91549999997</v>
      </c>
      <c r="FE340" s="126">
        <v>228824.62262499999</v>
      </c>
      <c r="FF340" s="126">
        <v>225409.32974999998</v>
      </c>
      <c r="FG340" s="126">
        <v>221994.03687499999</v>
      </c>
      <c r="FH340" s="126">
        <v>218578.74400000001</v>
      </c>
      <c r="FI340" s="126">
        <v>215163.45112499999</v>
      </c>
      <c r="FJ340" s="126">
        <v>211748.15825000001</v>
      </c>
      <c r="FK340" s="126">
        <v>208332.86537499999</v>
      </c>
      <c r="FL340" s="126">
        <v>204917.57250000001</v>
      </c>
      <c r="FM340" s="126">
        <v>201502.279625</v>
      </c>
      <c r="FN340" s="126">
        <v>198086.98674999998</v>
      </c>
      <c r="FO340" s="126">
        <v>194671.693875</v>
      </c>
      <c r="FP340" s="126">
        <v>191256.40099999998</v>
      </c>
      <c r="FQ340" s="126">
        <v>187841.108125</v>
      </c>
      <c r="FR340" s="126">
        <v>184425.81525000001</v>
      </c>
      <c r="FS340" s="126">
        <v>181010.522375</v>
      </c>
      <c r="FT340" s="126">
        <v>177595.22950000002</v>
      </c>
      <c r="FU340" s="126">
        <v>174179.93662499997</v>
      </c>
      <c r="FV340" s="126">
        <v>170764.64374999999</v>
      </c>
      <c r="FW340" s="126">
        <v>167349.350875</v>
      </c>
      <c r="FX340" s="126">
        <v>163934.05799999999</v>
      </c>
      <c r="FY340" s="126">
        <v>160518.76512500001</v>
      </c>
      <c r="FZ340" s="126">
        <v>157103.47224999999</v>
      </c>
      <c r="GA340" s="126">
        <v>153688.17937500001</v>
      </c>
      <c r="GB340" s="126">
        <v>150272.88650000002</v>
      </c>
      <c r="GC340" s="126">
        <v>146857.59362499998</v>
      </c>
      <c r="GD340" s="126">
        <v>143442.30074999999</v>
      </c>
    </row>
    <row r="341" spans="3:186">
      <c r="C341" s="120"/>
      <c r="E341" s="118" t="s">
        <v>1200</v>
      </c>
      <c r="F341" s="118" t="s">
        <v>1201</v>
      </c>
      <c r="G341" s="118" t="s">
        <v>1202</v>
      </c>
      <c r="H341" s="118" t="s">
        <v>1203</v>
      </c>
      <c r="I341" s="118" t="s">
        <v>1204</v>
      </c>
      <c r="J341" s="118">
        <v>252</v>
      </c>
      <c r="K341" s="118" t="s">
        <v>488</v>
      </c>
      <c r="L341" s="118" t="s">
        <v>269</v>
      </c>
      <c r="M341" s="118" t="s">
        <v>261</v>
      </c>
      <c r="N341" s="118" t="s">
        <v>262</v>
      </c>
      <c r="O341" s="119">
        <v>7342.5283499999996</v>
      </c>
      <c r="P341" s="119">
        <v>21.07</v>
      </c>
      <c r="Q341" s="119">
        <v>0</v>
      </c>
      <c r="R341" s="119">
        <v>0</v>
      </c>
      <c r="S341" s="119">
        <v>0</v>
      </c>
      <c r="T341" s="119">
        <v>0</v>
      </c>
      <c r="U341" s="119">
        <v>0</v>
      </c>
      <c r="V341" s="119">
        <v>0</v>
      </c>
      <c r="W341" s="119">
        <v>0</v>
      </c>
      <c r="X341" s="119">
        <v>0</v>
      </c>
      <c r="Y341" s="119">
        <v>0</v>
      </c>
      <c r="Z341" s="119"/>
      <c r="AA341" s="119"/>
      <c r="AB341" s="119"/>
      <c r="AC341" s="119"/>
      <c r="AD341" s="119"/>
      <c r="AE341" s="119"/>
      <c r="AF341" s="119"/>
      <c r="AG341" s="119"/>
      <c r="AH341" s="119"/>
      <c r="AI341" s="119"/>
      <c r="AJ341" s="119"/>
      <c r="AK341" s="119"/>
      <c r="AL341" s="119"/>
      <c r="AM341" s="119"/>
      <c r="AN341" s="119"/>
      <c r="AO341" s="119"/>
      <c r="AP341" s="119"/>
      <c r="AQ341" s="119"/>
      <c r="AR341" s="119"/>
      <c r="AS341" s="119"/>
      <c r="AT341" s="119"/>
      <c r="AU341" s="119"/>
      <c r="AV341" s="119"/>
      <c r="AW341" s="119"/>
      <c r="AX341" s="119"/>
      <c r="AY341" s="119"/>
      <c r="AZ341" s="119"/>
      <c r="BA341" s="119"/>
      <c r="BB341" s="119"/>
      <c r="BD341" s="100">
        <v>7363.5983499999993</v>
      </c>
      <c r="BF341" s="120">
        <v>4</v>
      </c>
      <c r="BH341" s="43">
        <v>0</v>
      </c>
      <c r="BI341" s="43">
        <v>7098569.3499999996</v>
      </c>
      <c r="BJ341" s="43">
        <v>1</v>
      </c>
      <c r="BL341" s="43">
        <v>4695</v>
      </c>
      <c r="BM341" s="43">
        <v>50</v>
      </c>
      <c r="BN341" s="121">
        <v>41030</v>
      </c>
      <c r="BP341" s="122">
        <v>6</v>
      </c>
      <c r="BQ341" s="38" t="s">
        <v>116</v>
      </c>
      <c r="BR341" s="96">
        <v>80</v>
      </c>
      <c r="BT341" s="43">
        <v>6</v>
      </c>
      <c r="BU341" s="43">
        <v>0</v>
      </c>
      <c r="BW341" s="38"/>
      <c r="BX341" s="48">
        <v>0</v>
      </c>
      <c r="BY341" s="48">
        <v>0</v>
      </c>
      <c r="BZ341" s="48">
        <v>0</v>
      </c>
      <c r="CA341" s="48">
        <v>0</v>
      </c>
      <c r="CB341" s="48">
        <v>0</v>
      </c>
      <c r="CC341" s="48">
        <v>0</v>
      </c>
      <c r="CD341" s="48">
        <v>0</v>
      </c>
      <c r="CE341" s="48">
        <v>0</v>
      </c>
      <c r="CF341" s="48"/>
      <c r="CG341" s="48"/>
      <c r="CH341" s="48"/>
      <c r="CI341" s="48">
        <v>0</v>
      </c>
      <c r="CJ341" s="48">
        <v>0</v>
      </c>
      <c r="CK341" s="48">
        <v>0</v>
      </c>
      <c r="CL341" s="48"/>
      <c r="CM341" s="48">
        <v>6</v>
      </c>
      <c r="CO341" s="123">
        <v>1</v>
      </c>
      <c r="CP341" s="123">
        <v>1</v>
      </c>
      <c r="CQ341" s="123">
        <v>1</v>
      </c>
      <c r="CR341" s="123">
        <v>1</v>
      </c>
      <c r="CS341" s="123">
        <v>1</v>
      </c>
      <c r="CT341" s="123">
        <v>1</v>
      </c>
      <c r="CU341" s="123">
        <v>1</v>
      </c>
      <c r="CV341" s="123">
        <v>1</v>
      </c>
      <c r="CW341" s="123">
        <v>1</v>
      </c>
      <c r="CX341" s="123">
        <v>1</v>
      </c>
      <c r="CZ341" s="2">
        <v>2012</v>
      </c>
      <c r="DA341" s="124">
        <v>41030</v>
      </c>
      <c r="DC341" s="125">
        <v>0.99687499999999996</v>
      </c>
      <c r="DD341" s="125">
        <v>0.98447916666666668</v>
      </c>
      <c r="DE341" s="125">
        <v>0.97197916666666662</v>
      </c>
      <c r="DF341" s="125">
        <v>0.95947916666666666</v>
      </c>
      <c r="DG341" s="125">
        <v>0.94687500000000002</v>
      </c>
      <c r="DH341" s="125">
        <v>0.93437499999999996</v>
      </c>
      <c r="DI341" s="125">
        <v>0.92197916666666668</v>
      </c>
      <c r="DJ341" s="125">
        <v>0.90947916666666662</v>
      </c>
      <c r="DK341" s="125">
        <v>0.89687499999999998</v>
      </c>
      <c r="DL341" s="125">
        <v>0.88437500000000002</v>
      </c>
      <c r="DM341" s="125">
        <v>0.87197916666666664</v>
      </c>
      <c r="DN341" s="125">
        <v>0.85947916666666668</v>
      </c>
      <c r="DO341" s="125">
        <v>0.84687500000000004</v>
      </c>
      <c r="DP341" s="125">
        <v>0.83437499999999998</v>
      </c>
      <c r="DQ341" s="125">
        <v>0.82197916666666671</v>
      </c>
      <c r="DR341" s="125">
        <v>0.80947916666666664</v>
      </c>
      <c r="DS341" s="125">
        <v>0.796875</v>
      </c>
      <c r="DT341" s="125">
        <v>0.78437500000000004</v>
      </c>
      <c r="DU341" s="125">
        <v>0.77197916666666666</v>
      </c>
      <c r="DV341" s="125">
        <v>0.75947916666666671</v>
      </c>
      <c r="DW341" s="125">
        <v>0.74687499999999996</v>
      </c>
      <c r="DX341" s="125">
        <v>0.734375</v>
      </c>
      <c r="DY341" s="125">
        <v>0.72197916666666662</v>
      </c>
      <c r="DZ341" s="125">
        <v>0.70947916666666666</v>
      </c>
      <c r="EA341" s="125">
        <v>0.69687500000000002</v>
      </c>
      <c r="EB341" s="125">
        <v>0.68437499999999996</v>
      </c>
      <c r="EC341" s="125">
        <v>0.67197916666666668</v>
      </c>
      <c r="ED341" s="125">
        <v>0.65947916666666662</v>
      </c>
      <c r="EE341" s="125">
        <v>0.64687499999999998</v>
      </c>
      <c r="EF341" s="125">
        <v>0.63437500000000002</v>
      </c>
      <c r="EG341" s="125">
        <v>0.62197916666666675</v>
      </c>
      <c r="EH341" s="125">
        <v>0.60947916666666668</v>
      </c>
      <c r="EI341" s="125">
        <v>0.59687500000000004</v>
      </c>
      <c r="EJ341" s="125">
        <v>0.58437499999999998</v>
      </c>
      <c r="EK341" s="125">
        <v>0.57197916666666671</v>
      </c>
      <c r="EL341" s="125">
        <v>0.55947916666666675</v>
      </c>
      <c r="EM341" s="125">
        <v>0.546875</v>
      </c>
      <c r="EN341" s="125">
        <v>0.53437500000000004</v>
      </c>
      <c r="EO341" s="125">
        <v>0.52187499999999998</v>
      </c>
      <c r="ER341" s="126">
        <v>21004.15625</v>
      </c>
      <c r="ES341" s="126">
        <v>0</v>
      </c>
      <c r="ET341" s="126">
        <v>0</v>
      </c>
      <c r="EU341" s="126">
        <v>0</v>
      </c>
      <c r="EV341" s="126">
        <v>0</v>
      </c>
      <c r="EW341" s="126">
        <v>0</v>
      </c>
      <c r="EX341" s="126">
        <v>0</v>
      </c>
      <c r="EY341" s="126">
        <v>0</v>
      </c>
      <c r="EZ341" s="126">
        <v>0</v>
      </c>
      <c r="FA341" s="126">
        <v>0</v>
      </c>
      <c r="FB341" s="126">
        <v>0</v>
      </c>
      <c r="FC341" s="126">
        <v>0</v>
      </c>
      <c r="FD341" s="126">
        <v>0</v>
      </c>
      <c r="FE341" s="126">
        <v>0</v>
      </c>
      <c r="FF341" s="126">
        <v>0</v>
      </c>
      <c r="FG341" s="126">
        <v>0</v>
      </c>
      <c r="FH341" s="126">
        <v>0</v>
      </c>
      <c r="FI341" s="126">
        <v>0</v>
      </c>
      <c r="FJ341" s="126">
        <v>0</v>
      </c>
      <c r="FK341" s="126">
        <v>0</v>
      </c>
      <c r="FL341" s="126">
        <v>0</v>
      </c>
      <c r="FM341" s="126">
        <v>0</v>
      </c>
      <c r="FN341" s="126">
        <v>0</v>
      </c>
      <c r="FO341" s="126">
        <v>0</v>
      </c>
      <c r="FP341" s="126">
        <v>0</v>
      </c>
      <c r="FQ341" s="126">
        <v>0</v>
      </c>
      <c r="FR341" s="126">
        <v>0</v>
      </c>
      <c r="FS341" s="126">
        <v>0</v>
      </c>
      <c r="FT341" s="126">
        <v>0</v>
      </c>
      <c r="FU341" s="126">
        <v>0</v>
      </c>
      <c r="FV341" s="126">
        <v>0</v>
      </c>
      <c r="FW341" s="126">
        <v>0</v>
      </c>
      <c r="FX341" s="126">
        <v>0</v>
      </c>
      <c r="FY341" s="126">
        <v>0</v>
      </c>
      <c r="FZ341" s="126">
        <v>0</v>
      </c>
      <c r="GA341" s="126">
        <v>0</v>
      </c>
      <c r="GB341" s="126">
        <v>0</v>
      </c>
      <c r="GC341" s="126">
        <v>0</v>
      </c>
      <c r="GD341" s="126">
        <v>0</v>
      </c>
    </row>
    <row r="342" spans="3:186">
      <c r="C342" s="120"/>
      <c r="E342" s="118" t="s">
        <v>1200</v>
      </c>
      <c r="F342" s="118" t="s">
        <v>1201</v>
      </c>
      <c r="G342" s="118" t="s">
        <v>1205</v>
      </c>
      <c r="H342" s="118" t="s">
        <v>1206</v>
      </c>
      <c r="I342" s="118" t="s">
        <v>1207</v>
      </c>
      <c r="J342" s="118">
        <v>252</v>
      </c>
      <c r="K342" s="118" t="s">
        <v>488</v>
      </c>
      <c r="L342" s="118" t="s">
        <v>269</v>
      </c>
      <c r="M342" s="118" t="s">
        <v>261</v>
      </c>
      <c r="N342" s="118" t="s">
        <v>262</v>
      </c>
      <c r="O342" s="119">
        <v>1156.92</v>
      </c>
      <c r="P342" s="119">
        <v>4097.7859280694502</v>
      </c>
      <c r="Q342" s="119">
        <v>245.925526946476</v>
      </c>
      <c r="R342" s="119">
        <v>0</v>
      </c>
      <c r="S342" s="119">
        <v>0</v>
      </c>
      <c r="T342" s="119">
        <v>0</v>
      </c>
      <c r="U342" s="119">
        <v>0</v>
      </c>
      <c r="V342" s="119">
        <v>0</v>
      </c>
      <c r="W342" s="119">
        <v>0</v>
      </c>
      <c r="X342" s="119">
        <v>0</v>
      </c>
      <c r="Y342" s="119">
        <v>0</v>
      </c>
      <c r="Z342" s="119"/>
      <c r="AA342" s="119"/>
      <c r="AB342" s="119"/>
      <c r="AC342" s="119"/>
      <c r="AD342" s="119"/>
      <c r="AE342" s="119"/>
      <c r="AF342" s="119"/>
      <c r="AG342" s="119"/>
      <c r="AH342" s="119"/>
      <c r="AI342" s="119"/>
      <c r="AJ342" s="119"/>
      <c r="AK342" s="119"/>
      <c r="AL342" s="119"/>
      <c r="AM342" s="119"/>
      <c r="AN342" s="119"/>
      <c r="AO342" s="119"/>
      <c r="AP342" s="119"/>
      <c r="AQ342" s="119"/>
      <c r="AR342" s="119"/>
      <c r="AS342" s="119"/>
      <c r="AT342" s="119"/>
      <c r="AU342" s="119"/>
      <c r="AV342" s="119"/>
      <c r="AW342" s="119"/>
      <c r="AX342" s="119"/>
      <c r="AY342" s="119"/>
      <c r="AZ342" s="119"/>
      <c r="BA342" s="119"/>
      <c r="BB342" s="119"/>
      <c r="BD342" s="100">
        <v>5500.6314550159259</v>
      </c>
      <c r="BF342" s="120">
        <v>4</v>
      </c>
      <c r="BH342" s="43">
        <v>6057388.7400000002</v>
      </c>
      <c r="BI342" s="43">
        <v>0</v>
      </c>
      <c r="BJ342" s="43">
        <v>0</v>
      </c>
      <c r="BL342" s="43" t="s">
        <v>263</v>
      </c>
      <c r="BM342" s="43">
        <v>0</v>
      </c>
      <c r="BN342" s="121" t="s">
        <v>263</v>
      </c>
      <c r="BP342" s="122">
        <v>6</v>
      </c>
      <c r="BQ342" s="38" t="s">
        <v>116</v>
      </c>
      <c r="BR342" s="96">
        <v>80</v>
      </c>
      <c r="BT342" s="43">
        <v>6</v>
      </c>
      <c r="BU342" s="43">
        <v>0</v>
      </c>
      <c r="BW342" s="38"/>
      <c r="BX342" s="48">
        <v>0</v>
      </c>
      <c r="BY342" s="48">
        <v>0</v>
      </c>
      <c r="BZ342" s="48">
        <v>0</v>
      </c>
      <c r="CA342" s="48">
        <v>0</v>
      </c>
      <c r="CB342" s="48">
        <v>0</v>
      </c>
      <c r="CC342" s="48">
        <v>0</v>
      </c>
      <c r="CD342" s="48">
        <v>0</v>
      </c>
      <c r="CE342" s="48">
        <v>0</v>
      </c>
      <c r="CF342" s="48"/>
      <c r="CG342" s="48"/>
      <c r="CH342" s="48"/>
      <c r="CI342" s="48">
        <v>0</v>
      </c>
      <c r="CJ342" s="48">
        <v>0</v>
      </c>
      <c r="CK342" s="48">
        <v>0</v>
      </c>
      <c r="CL342" s="48"/>
      <c r="CM342" s="48">
        <v>6</v>
      </c>
      <c r="CO342" s="123">
        <v>0.95529140082231456</v>
      </c>
      <c r="CP342" s="123">
        <v>1</v>
      </c>
      <c r="CQ342" s="123">
        <v>1</v>
      </c>
      <c r="CR342" s="123">
        <v>1</v>
      </c>
      <c r="CS342" s="123">
        <v>1</v>
      </c>
      <c r="CT342" s="123">
        <v>1</v>
      </c>
      <c r="CU342" s="123">
        <v>1</v>
      </c>
      <c r="CV342" s="123">
        <v>1</v>
      </c>
      <c r="CW342" s="123">
        <v>1</v>
      </c>
      <c r="CX342" s="123">
        <v>1</v>
      </c>
      <c r="CZ342" s="2">
        <v>2012</v>
      </c>
      <c r="DA342" s="124">
        <v>41120</v>
      </c>
      <c r="DC342" s="125">
        <v>1</v>
      </c>
      <c r="DD342" s="125">
        <v>0.98750000000000004</v>
      </c>
      <c r="DE342" s="125">
        <v>0.97499999999999998</v>
      </c>
      <c r="DF342" s="125">
        <v>0.96250000000000002</v>
      </c>
      <c r="DG342" s="125">
        <v>0.95</v>
      </c>
      <c r="DH342" s="125">
        <v>0.9375</v>
      </c>
      <c r="DI342" s="125">
        <v>0.92500000000000004</v>
      </c>
      <c r="DJ342" s="125">
        <v>0.91249999999999998</v>
      </c>
      <c r="DK342" s="125">
        <v>0.9</v>
      </c>
      <c r="DL342" s="125">
        <v>0.88749999999999996</v>
      </c>
      <c r="DM342" s="125">
        <v>0.875</v>
      </c>
      <c r="DN342" s="125">
        <v>0.86250000000000004</v>
      </c>
      <c r="DO342" s="125">
        <v>0.85</v>
      </c>
      <c r="DP342" s="125">
        <v>0.83750000000000002</v>
      </c>
      <c r="DQ342" s="125">
        <v>0.82499999999999996</v>
      </c>
      <c r="DR342" s="125">
        <v>0.8125</v>
      </c>
      <c r="DS342" s="125">
        <v>0.8</v>
      </c>
      <c r="DT342" s="125">
        <v>0.78749999999999998</v>
      </c>
      <c r="DU342" s="125">
        <v>0.77500000000000002</v>
      </c>
      <c r="DV342" s="125">
        <v>0.76249999999999996</v>
      </c>
      <c r="DW342" s="125">
        <v>0.75</v>
      </c>
      <c r="DX342" s="125">
        <v>0.73750000000000004</v>
      </c>
      <c r="DY342" s="125">
        <v>0.72499999999999998</v>
      </c>
      <c r="DZ342" s="125">
        <v>0.71250000000000002</v>
      </c>
      <c r="EA342" s="125">
        <v>0.7</v>
      </c>
      <c r="EB342" s="125">
        <v>0.6875</v>
      </c>
      <c r="EC342" s="125">
        <v>0.67500000000000004</v>
      </c>
      <c r="ED342" s="125">
        <v>0.66249999999999998</v>
      </c>
      <c r="EE342" s="125">
        <v>0.65</v>
      </c>
      <c r="EF342" s="125">
        <v>0.63749999999999996</v>
      </c>
      <c r="EG342" s="125">
        <v>0.625</v>
      </c>
      <c r="EH342" s="125">
        <v>0.61250000000000004</v>
      </c>
      <c r="EI342" s="125">
        <v>0.6</v>
      </c>
      <c r="EJ342" s="125">
        <v>0.58750000000000002</v>
      </c>
      <c r="EK342" s="125">
        <v>0.57499999999999996</v>
      </c>
      <c r="EL342" s="125">
        <v>0.5625</v>
      </c>
      <c r="EM342" s="125">
        <v>0.55000000000000004</v>
      </c>
      <c r="EN342" s="125">
        <v>0.53749999999999998</v>
      </c>
      <c r="EO342" s="125">
        <v>0.52500000000000002</v>
      </c>
      <c r="ER342" s="126">
        <v>10155174.66806945</v>
      </c>
      <c r="ES342" s="126">
        <v>6224522.8386096451</v>
      </c>
      <c r="ET342" s="126">
        <v>6145731.4102728143</v>
      </c>
      <c r="EU342" s="126">
        <v>6066939.9819359835</v>
      </c>
      <c r="EV342" s="126">
        <v>5988148.5535991518</v>
      </c>
      <c r="EW342" s="126">
        <v>5909357.125262321</v>
      </c>
      <c r="EX342" s="126">
        <v>5830565.6969254902</v>
      </c>
      <c r="EY342" s="126">
        <v>5751774.2685886594</v>
      </c>
      <c r="EZ342" s="126">
        <v>5672982.8402518285</v>
      </c>
      <c r="FA342" s="126">
        <v>5594191.4119149968</v>
      </c>
      <c r="FB342" s="126">
        <v>5515399.983578166</v>
      </c>
      <c r="FC342" s="126">
        <v>5436608.5552413361</v>
      </c>
      <c r="FD342" s="126">
        <v>5357817.1269045044</v>
      </c>
      <c r="FE342" s="126">
        <v>5279025.6985676736</v>
      </c>
      <c r="FF342" s="126">
        <v>5200234.2702308428</v>
      </c>
      <c r="FG342" s="126">
        <v>5121442.8418940119</v>
      </c>
      <c r="FH342" s="126">
        <v>5042651.4135571811</v>
      </c>
      <c r="FI342" s="126">
        <v>4963859.9852203494</v>
      </c>
      <c r="FJ342" s="126">
        <v>4885068.5568835186</v>
      </c>
      <c r="FK342" s="126">
        <v>4806277.1285466878</v>
      </c>
      <c r="FL342" s="126">
        <v>4727485.700209857</v>
      </c>
      <c r="FM342" s="126">
        <v>4648694.2718730262</v>
      </c>
      <c r="FN342" s="126">
        <v>4569902.8435361953</v>
      </c>
      <c r="FO342" s="126">
        <v>4491111.4151993645</v>
      </c>
      <c r="FP342" s="126">
        <v>4412319.9868625328</v>
      </c>
      <c r="FQ342" s="126">
        <v>4333528.558525702</v>
      </c>
      <c r="FR342" s="126">
        <v>4254737.1301888712</v>
      </c>
      <c r="FS342" s="126">
        <v>4175945.7018520404</v>
      </c>
      <c r="FT342" s="126">
        <v>4097154.2735152096</v>
      </c>
      <c r="FU342" s="126">
        <v>4018362.8451783783</v>
      </c>
      <c r="FV342" s="126">
        <v>3939571.4168415475</v>
      </c>
      <c r="FW342" s="126">
        <v>3860779.9885047167</v>
      </c>
      <c r="FX342" s="126">
        <v>3781988.5601678854</v>
      </c>
      <c r="FY342" s="126">
        <v>3703197.1318310546</v>
      </c>
      <c r="FZ342" s="126">
        <v>3624405.7034942233</v>
      </c>
      <c r="GA342" s="126">
        <v>3545614.275157393</v>
      </c>
      <c r="GB342" s="126">
        <v>3466822.8468205621</v>
      </c>
      <c r="GC342" s="126">
        <v>3388031.4184837309</v>
      </c>
      <c r="GD342" s="126">
        <v>3309239.9901469001</v>
      </c>
    </row>
    <row r="343" spans="3:186">
      <c r="C343" s="120"/>
      <c r="E343" s="118" t="s">
        <v>1200</v>
      </c>
      <c r="F343" s="118" t="s">
        <v>1201</v>
      </c>
      <c r="G343" s="118" t="s">
        <v>1208</v>
      </c>
      <c r="H343" s="118" t="s">
        <v>1209</v>
      </c>
      <c r="I343" s="118" t="s">
        <v>1204</v>
      </c>
      <c r="J343" s="118">
        <v>252</v>
      </c>
      <c r="K343" s="118" t="s">
        <v>488</v>
      </c>
      <c r="L343" s="118" t="s">
        <v>269</v>
      </c>
      <c r="M343" s="118" t="s">
        <v>261</v>
      </c>
      <c r="N343" s="118" t="s">
        <v>262</v>
      </c>
      <c r="O343" s="119">
        <v>4863.55</v>
      </c>
      <c r="P343" s="119">
        <v>269.48626291856101</v>
      </c>
      <c r="Q343" s="119">
        <v>0</v>
      </c>
      <c r="R343" s="119">
        <v>0</v>
      </c>
      <c r="S343" s="119">
        <v>0</v>
      </c>
      <c r="T343" s="119">
        <v>0</v>
      </c>
      <c r="U343" s="119">
        <v>0</v>
      </c>
      <c r="V343" s="119">
        <v>0</v>
      </c>
      <c r="W343" s="119">
        <v>0</v>
      </c>
      <c r="X343" s="119">
        <v>0</v>
      </c>
      <c r="Y343" s="119">
        <v>0</v>
      </c>
      <c r="Z343" s="119"/>
      <c r="AA343" s="119"/>
      <c r="AB343" s="119"/>
      <c r="AC343" s="119"/>
      <c r="AD343" s="119"/>
      <c r="AE343" s="119"/>
      <c r="AF343" s="119"/>
      <c r="AG343" s="119"/>
      <c r="AH343" s="119"/>
      <c r="AI343" s="119"/>
      <c r="AJ343" s="119"/>
      <c r="AK343" s="119"/>
      <c r="AL343" s="119"/>
      <c r="AM343" s="119"/>
      <c r="AN343" s="119"/>
      <c r="AO343" s="119"/>
      <c r="AP343" s="119"/>
      <c r="AQ343" s="119"/>
      <c r="AR343" s="119"/>
      <c r="AS343" s="119"/>
      <c r="AT343" s="119"/>
      <c r="AU343" s="119"/>
      <c r="AV343" s="119"/>
      <c r="AW343" s="119"/>
      <c r="AX343" s="119"/>
      <c r="AY343" s="119"/>
      <c r="AZ343" s="119"/>
      <c r="BA343" s="119"/>
      <c r="BB343" s="119"/>
      <c r="BD343" s="100">
        <v>5133.0362629185611</v>
      </c>
      <c r="BF343" s="120">
        <v>4</v>
      </c>
      <c r="BH343" s="43">
        <v>4844222.46</v>
      </c>
      <c r="BI343" s="43">
        <v>0</v>
      </c>
      <c r="BJ343" s="43">
        <v>0</v>
      </c>
      <c r="BL343" s="43" t="s">
        <v>263</v>
      </c>
      <c r="BM343" s="43">
        <v>0</v>
      </c>
      <c r="BN343" s="121" t="s">
        <v>263</v>
      </c>
      <c r="BP343" s="122">
        <v>6</v>
      </c>
      <c r="BQ343" s="38" t="s">
        <v>116</v>
      </c>
      <c r="BR343" s="96">
        <v>80</v>
      </c>
      <c r="BT343" s="43">
        <v>6</v>
      </c>
      <c r="BU343" s="43">
        <v>0</v>
      </c>
      <c r="BW343" s="38"/>
      <c r="BX343" s="48">
        <v>0</v>
      </c>
      <c r="BY343" s="48">
        <v>0</v>
      </c>
      <c r="BZ343" s="48">
        <v>0</v>
      </c>
      <c r="CA343" s="48">
        <v>0</v>
      </c>
      <c r="CB343" s="48">
        <v>0</v>
      </c>
      <c r="CC343" s="48">
        <v>0</v>
      </c>
      <c r="CD343" s="48">
        <v>0</v>
      </c>
      <c r="CE343" s="48">
        <v>0</v>
      </c>
      <c r="CF343" s="48"/>
      <c r="CG343" s="48"/>
      <c r="CH343" s="48"/>
      <c r="CI343" s="48">
        <v>0</v>
      </c>
      <c r="CJ343" s="48">
        <v>0</v>
      </c>
      <c r="CK343" s="48">
        <v>0</v>
      </c>
      <c r="CL343" s="48"/>
      <c r="CM343" s="48">
        <v>6</v>
      </c>
      <c r="CO343" s="123">
        <v>1</v>
      </c>
      <c r="CP343" s="123">
        <v>1</v>
      </c>
      <c r="CQ343" s="123">
        <v>1</v>
      </c>
      <c r="CR343" s="123">
        <v>1</v>
      </c>
      <c r="CS343" s="123">
        <v>1</v>
      </c>
      <c r="CT343" s="123">
        <v>1</v>
      </c>
      <c r="CU343" s="123">
        <v>1</v>
      </c>
      <c r="CV343" s="123">
        <v>1</v>
      </c>
      <c r="CW343" s="123">
        <v>1</v>
      </c>
      <c r="CX343" s="123">
        <v>1</v>
      </c>
      <c r="CZ343" s="2">
        <v>2012</v>
      </c>
      <c r="DA343" s="124">
        <v>41120</v>
      </c>
      <c r="DC343" s="125">
        <v>1</v>
      </c>
      <c r="DD343" s="125">
        <v>0.98750000000000004</v>
      </c>
      <c r="DE343" s="125">
        <v>0.97499999999999998</v>
      </c>
      <c r="DF343" s="125">
        <v>0.96250000000000002</v>
      </c>
      <c r="DG343" s="125">
        <v>0.95</v>
      </c>
      <c r="DH343" s="125">
        <v>0.9375</v>
      </c>
      <c r="DI343" s="125">
        <v>0.92500000000000004</v>
      </c>
      <c r="DJ343" s="125">
        <v>0.91249999999999998</v>
      </c>
      <c r="DK343" s="125">
        <v>0.9</v>
      </c>
      <c r="DL343" s="125">
        <v>0.88749999999999996</v>
      </c>
      <c r="DM343" s="125">
        <v>0.875</v>
      </c>
      <c r="DN343" s="125">
        <v>0.86250000000000004</v>
      </c>
      <c r="DO343" s="125">
        <v>0.85</v>
      </c>
      <c r="DP343" s="125">
        <v>0.83750000000000002</v>
      </c>
      <c r="DQ343" s="125">
        <v>0.82499999999999996</v>
      </c>
      <c r="DR343" s="125">
        <v>0.8125</v>
      </c>
      <c r="DS343" s="125">
        <v>0.8</v>
      </c>
      <c r="DT343" s="125">
        <v>0.78749999999999998</v>
      </c>
      <c r="DU343" s="125">
        <v>0.77500000000000002</v>
      </c>
      <c r="DV343" s="125">
        <v>0.76249999999999996</v>
      </c>
      <c r="DW343" s="125">
        <v>0.75</v>
      </c>
      <c r="DX343" s="125">
        <v>0.73750000000000004</v>
      </c>
      <c r="DY343" s="125">
        <v>0.72499999999999998</v>
      </c>
      <c r="DZ343" s="125">
        <v>0.71250000000000002</v>
      </c>
      <c r="EA343" s="125">
        <v>0.7</v>
      </c>
      <c r="EB343" s="125">
        <v>0.6875</v>
      </c>
      <c r="EC343" s="125">
        <v>0.67500000000000004</v>
      </c>
      <c r="ED343" s="125">
        <v>0.66249999999999998</v>
      </c>
      <c r="EE343" s="125">
        <v>0.65</v>
      </c>
      <c r="EF343" s="125">
        <v>0.63749999999999996</v>
      </c>
      <c r="EG343" s="125">
        <v>0.625</v>
      </c>
      <c r="EH343" s="125">
        <v>0.61250000000000004</v>
      </c>
      <c r="EI343" s="125">
        <v>0.6</v>
      </c>
      <c r="EJ343" s="125">
        <v>0.58750000000000002</v>
      </c>
      <c r="EK343" s="125">
        <v>0.57499999999999996</v>
      </c>
      <c r="EL343" s="125">
        <v>0.5625</v>
      </c>
      <c r="EM343" s="125">
        <v>0.55000000000000004</v>
      </c>
      <c r="EN343" s="125">
        <v>0.53749999999999998</v>
      </c>
      <c r="EO343" s="125">
        <v>0.52500000000000002</v>
      </c>
      <c r="ER343" s="126">
        <v>5113708.7229185607</v>
      </c>
      <c r="ES343" s="126">
        <v>4783669.67925</v>
      </c>
      <c r="ET343" s="126">
        <v>4723116.8985000001</v>
      </c>
      <c r="EU343" s="126">
        <v>4662564.1177500002</v>
      </c>
      <c r="EV343" s="126">
        <v>4602011.3369999994</v>
      </c>
      <c r="EW343" s="126">
        <v>4541458.5562500004</v>
      </c>
      <c r="EX343" s="126">
        <v>4480905.7755000005</v>
      </c>
      <c r="EY343" s="126">
        <v>4420352.9947499996</v>
      </c>
      <c r="EZ343" s="126">
        <v>4359800.2139999997</v>
      </c>
      <c r="FA343" s="126">
        <v>4299247.4332499998</v>
      </c>
      <c r="FB343" s="126">
        <v>4238694.6524999999</v>
      </c>
      <c r="FC343" s="126">
        <v>4178141.8717500004</v>
      </c>
      <c r="FD343" s="126">
        <v>4117589.091</v>
      </c>
      <c r="FE343" s="126">
        <v>4057036.3102500001</v>
      </c>
      <c r="FF343" s="126">
        <v>3996483.5294999997</v>
      </c>
      <c r="FG343" s="126">
        <v>3935930.7487499998</v>
      </c>
      <c r="FH343" s="126">
        <v>3875377.9680000003</v>
      </c>
      <c r="FI343" s="126">
        <v>3814825.18725</v>
      </c>
      <c r="FJ343" s="126">
        <v>3754272.4065</v>
      </c>
      <c r="FK343" s="126">
        <v>3693719.6257499997</v>
      </c>
      <c r="FL343" s="126">
        <v>3633166.8449999997</v>
      </c>
      <c r="FM343" s="126">
        <v>3572614.0642500003</v>
      </c>
      <c r="FN343" s="126">
        <v>3512061.2834999999</v>
      </c>
      <c r="FO343" s="126">
        <v>3451508.50275</v>
      </c>
      <c r="FP343" s="126">
        <v>3390955.7219999996</v>
      </c>
      <c r="FQ343" s="126">
        <v>3330402.9412500001</v>
      </c>
      <c r="FR343" s="126">
        <v>3269850.1605000002</v>
      </c>
      <c r="FS343" s="126">
        <v>3209297.3797499998</v>
      </c>
      <c r="FT343" s="126">
        <v>3148744.5989999999</v>
      </c>
      <c r="FU343" s="126">
        <v>3088191.8182499995</v>
      </c>
      <c r="FV343" s="126">
        <v>3027639.0375000001</v>
      </c>
      <c r="FW343" s="126">
        <v>2967086.2567500002</v>
      </c>
      <c r="FX343" s="126">
        <v>2906533.4759999998</v>
      </c>
      <c r="FY343" s="126">
        <v>2845980.6952499999</v>
      </c>
      <c r="FZ343" s="126">
        <v>2785427.9145</v>
      </c>
      <c r="GA343" s="126">
        <v>2724875.13375</v>
      </c>
      <c r="GB343" s="126">
        <v>2664322.3530000001</v>
      </c>
      <c r="GC343" s="126">
        <v>2603769.5722499997</v>
      </c>
      <c r="GD343" s="126">
        <v>2543216.7915000003</v>
      </c>
    </row>
    <row r="344" spans="3:186">
      <c r="C344" s="120"/>
      <c r="E344" s="118" t="s">
        <v>1210</v>
      </c>
      <c r="F344" s="118" t="s">
        <v>1211</v>
      </c>
      <c r="G344" s="118" t="s">
        <v>1212</v>
      </c>
      <c r="H344" s="118" t="s">
        <v>1213</v>
      </c>
      <c r="I344" s="118" t="s">
        <v>1212</v>
      </c>
      <c r="J344" s="118">
        <v>135</v>
      </c>
      <c r="K344" s="118" t="s">
        <v>305</v>
      </c>
      <c r="L344" s="118" t="s">
        <v>269</v>
      </c>
      <c r="M344" s="118" t="s">
        <v>270</v>
      </c>
      <c r="N344" s="118" t="s">
        <v>262</v>
      </c>
      <c r="O344" s="119">
        <v>0</v>
      </c>
      <c r="P344" s="119">
        <v>363.44059528730901</v>
      </c>
      <c r="Q344" s="119">
        <v>1000.0021077859</v>
      </c>
      <c r="R344" s="119">
        <v>0</v>
      </c>
      <c r="S344" s="119">
        <v>0</v>
      </c>
      <c r="T344" s="119">
        <v>0</v>
      </c>
      <c r="U344" s="119">
        <v>0</v>
      </c>
      <c r="V344" s="119">
        <v>0</v>
      </c>
      <c r="W344" s="119">
        <v>0</v>
      </c>
      <c r="X344" s="119">
        <v>0</v>
      </c>
      <c r="Y344" s="119">
        <v>0</v>
      </c>
      <c r="Z344" s="119"/>
      <c r="AA344" s="119"/>
      <c r="AB344" s="119"/>
      <c r="AC344" s="119"/>
      <c r="AD344" s="119"/>
      <c r="AE344" s="119"/>
      <c r="AF344" s="119"/>
      <c r="AG344" s="119"/>
      <c r="AH344" s="119"/>
      <c r="AI344" s="119"/>
      <c r="AJ344" s="119"/>
      <c r="AK344" s="119"/>
      <c r="AL344" s="119"/>
      <c r="AM344" s="119"/>
      <c r="AN344" s="119"/>
      <c r="AO344" s="119"/>
      <c r="AP344" s="119"/>
      <c r="AQ344" s="119"/>
      <c r="AR344" s="119"/>
      <c r="AS344" s="119"/>
      <c r="AT344" s="119"/>
      <c r="AU344" s="119"/>
      <c r="AV344" s="119"/>
      <c r="AW344" s="119"/>
      <c r="AX344" s="119"/>
      <c r="AY344" s="119"/>
      <c r="AZ344" s="119"/>
      <c r="BA344" s="119"/>
      <c r="BB344" s="119"/>
      <c r="BD344" s="100">
        <v>1363.442703073209</v>
      </c>
      <c r="BF344" s="120">
        <v>6</v>
      </c>
      <c r="BH344" s="43">
        <v>0</v>
      </c>
      <c r="BI344" s="43">
        <v>0</v>
      </c>
      <c r="BJ344" s="43">
        <v>0</v>
      </c>
      <c r="BL344" s="43" t="s">
        <v>263</v>
      </c>
      <c r="BM344" s="43">
        <v>0</v>
      </c>
      <c r="BN344" s="121" t="s">
        <v>263</v>
      </c>
      <c r="BP344" s="122">
        <v>19</v>
      </c>
      <c r="BQ344" s="38" t="s">
        <v>129</v>
      </c>
      <c r="BR344" s="96">
        <v>80</v>
      </c>
      <c r="BT344" s="43">
        <v>0</v>
      </c>
      <c r="BU344" s="43">
        <v>19</v>
      </c>
      <c r="BW344" s="38"/>
      <c r="BX344" s="48">
        <v>0</v>
      </c>
      <c r="BY344" s="48">
        <v>0</v>
      </c>
      <c r="BZ344" s="48">
        <v>0</v>
      </c>
      <c r="CA344" s="48">
        <v>0</v>
      </c>
      <c r="CB344" s="48">
        <v>0</v>
      </c>
      <c r="CC344" s="48">
        <v>0</v>
      </c>
      <c r="CD344" s="48">
        <v>0</v>
      </c>
      <c r="CE344" s="48">
        <v>0</v>
      </c>
      <c r="CF344" s="48"/>
      <c r="CG344" s="48"/>
      <c r="CH344" s="48"/>
      <c r="CI344" s="48">
        <v>0</v>
      </c>
      <c r="CJ344" s="48">
        <v>0</v>
      </c>
      <c r="CK344" s="48">
        <v>0</v>
      </c>
      <c r="CL344" s="48"/>
      <c r="CM344" s="48">
        <v>19</v>
      </c>
      <c r="CO344" s="123">
        <v>0.26656095959743042</v>
      </c>
      <c r="CP344" s="123">
        <v>1</v>
      </c>
      <c r="CQ344" s="123">
        <v>1</v>
      </c>
      <c r="CR344" s="123">
        <v>1</v>
      </c>
      <c r="CS344" s="123">
        <v>1</v>
      </c>
      <c r="CT344" s="123">
        <v>1</v>
      </c>
      <c r="CU344" s="123">
        <v>1</v>
      </c>
      <c r="CV344" s="123">
        <v>1</v>
      </c>
      <c r="CW344" s="123">
        <v>1</v>
      </c>
      <c r="CX344" s="123">
        <v>1</v>
      </c>
      <c r="CZ344" s="2">
        <v>2013</v>
      </c>
      <c r="DA344" s="124">
        <v>41485</v>
      </c>
      <c r="DC344" s="125">
        <v>1</v>
      </c>
      <c r="DD344" s="125">
        <v>1</v>
      </c>
      <c r="DE344" s="125">
        <v>0.98750000000000004</v>
      </c>
      <c r="DF344" s="125">
        <v>0.97499999999999998</v>
      </c>
      <c r="DG344" s="125">
        <v>0.96250000000000002</v>
      </c>
      <c r="DH344" s="125">
        <v>0.95</v>
      </c>
      <c r="DI344" s="125">
        <v>0.9375</v>
      </c>
      <c r="DJ344" s="125">
        <v>0.92500000000000004</v>
      </c>
      <c r="DK344" s="125">
        <v>0.91249999999999998</v>
      </c>
      <c r="DL344" s="125">
        <v>0.9</v>
      </c>
      <c r="DM344" s="125">
        <v>0.88749999999999996</v>
      </c>
      <c r="DN344" s="125">
        <v>0.875</v>
      </c>
      <c r="DO344" s="125">
        <v>0.86250000000000004</v>
      </c>
      <c r="DP344" s="125">
        <v>0.85</v>
      </c>
      <c r="DQ344" s="125">
        <v>0.83750000000000002</v>
      </c>
      <c r="DR344" s="125">
        <v>0.82499999999999996</v>
      </c>
      <c r="DS344" s="125">
        <v>0.8125</v>
      </c>
      <c r="DT344" s="125">
        <v>0.8</v>
      </c>
      <c r="DU344" s="125">
        <v>0.78749999999999998</v>
      </c>
      <c r="DV344" s="125">
        <v>0.77500000000000002</v>
      </c>
      <c r="DW344" s="125">
        <v>0.76249999999999996</v>
      </c>
      <c r="DX344" s="125">
        <v>0.75</v>
      </c>
      <c r="DY344" s="125">
        <v>0.73750000000000004</v>
      </c>
      <c r="DZ344" s="125">
        <v>0.72499999999999998</v>
      </c>
      <c r="EA344" s="125">
        <v>0.71250000000000002</v>
      </c>
      <c r="EB344" s="125">
        <v>0.7</v>
      </c>
      <c r="EC344" s="125">
        <v>0.6875</v>
      </c>
      <c r="ED344" s="125">
        <v>0.67500000000000004</v>
      </c>
      <c r="EE344" s="125">
        <v>0.66249999999999998</v>
      </c>
      <c r="EF344" s="125">
        <v>0.65</v>
      </c>
      <c r="EG344" s="125">
        <v>0.63749999999999996</v>
      </c>
      <c r="EH344" s="125">
        <v>0.625</v>
      </c>
      <c r="EI344" s="125">
        <v>0.61250000000000004</v>
      </c>
      <c r="EJ344" s="125">
        <v>0.6</v>
      </c>
      <c r="EK344" s="125">
        <v>0.58750000000000002</v>
      </c>
      <c r="EL344" s="125">
        <v>0.57499999999999996</v>
      </c>
      <c r="EM344" s="125">
        <v>0.5625</v>
      </c>
      <c r="EN344" s="125">
        <v>0.55000000000000004</v>
      </c>
      <c r="EO344" s="125">
        <v>0.53749999999999998</v>
      </c>
      <c r="ER344" s="126">
        <v>363440.59528730903</v>
      </c>
      <c r="ES344" s="126">
        <v>1000002.1077859</v>
      </c>
      <c r="ET344" s="126">
        <v>987502.08143857634</v>
      </c>
      <c r="EU344" s="126">
        <v>975002.05509125243</v>
      </c>
      <c r="EV344" s="126">
        <v>962502.02874392876</v>
      </c>
      <c r="EW344" s="126">
        <v>950002.00239660498</v>
      </c>
      <c r="EX344" s="126">
        <v>937501.97604928131</v>
      </c>
      <c r="EY344" s="126">
        <v>925001.94970195752</v>
      </c>
      <c r="EZ344" s="126">
        <v>912501.92335463373</v>
      </c>
      <c r="FA344" s="126">
        <v>900001.89700731006</v>
      </c>
      <c r="FB344" s="126">
        <v>887501.87065998616</v>
      </c>
      <c r="FC344" s="126">
        <v>875001.84431266249</v>
      </c>
      <c r="FD344" s="126">
        <v>862501.81796533882</v>
      </c>
      <c r="FE344" s="126">
        <v>850001.79161801504</v>
      </c>
      <c r="FF344" s="126">
        <v>837501.76527069125</v>
      </c>
      <c r="FG344" s="126">
        <v>825001.73892336746</v>
      </c>
      <c r="FH344" s="126">
        <v>812501.71257604379</v>
      </c>
      <c r="FI344" s="126">
        <v>800001.68622872001</v>
      </c>
      <c r="FJ344" s="126">
        <v>787501.65988139622</v>
      </c>
      <c r="FK344" s="126">
        <v>775001.63353407255</v>
      </c>
      <c r="FL344" s="126">
        <v>762501.60718674876</v>
      </c>
      <c r="FM344" s="126">
        <v>750001.58083942498</v>
      </c>
      <c r="FN344" s="126">
        <v>737501.55449210131</v>
      </c>
      <c r="FO344" s="126">
        <v>725001.52814477752</v>
      </c>
      <c r="FP344" s="126">
        <v>712501.50179745373</v>
      </c>
      <c r="FQ344" s="126">
        <v>700001.47545012995</v>
      </c>
      <c r="FR344" s="126">
        <v>687501.44910280628</v>
      </c>
      <c r="FS344" s="126">
        <v>675001.42275548261</v>
      </c>
      <c r="FT344" s="126">
        <v>662501.3964081587</v>
      </c>
      <c r="FU344" s="126">
        <v>650001.37006083503</v>
      </c>
      <c r="FV344" s="126">
        <v>637501.34371351125</v>
      </c>
      <c r="FW344" s="126">
        <v>625001.31736618746</v>
      </c>
      <c r="FX344" s="126">
        <v>612501.29101886379</v>
      </c>
      <c r="FY344" s="126">
        <v>600001.26467154</v>
      </c>
      <c r="FZ344" s="126">
        <v>587501.23832421633</v>
      </c>
      <c r="GA344" s="126">
        <v>575001.21197689243</v>
      </c>
      <c r="GB344" s="126">
        <v>562501.18562956876</v>
      </c>
      <c r="GC344" s="126">
        <v>550001.15928224509</v>
      </c>
      <c r="GD344" s="126">
        <v>537501.13293492119</v>
      </c>
    </row>
    <row r="345" spans="3:186">
      <c r="C345" s="120"/>
      <c r="E345" s="118" t="s">
        <v>1210</v>
      </c>
      <c r="F345" s="118" t="s">
        <v>1211</v>
      </c>
      <c r="G345" s="118" t="s">
        <v>1214</v>
      </c>
      <c r="H345" s="118" t="s">
        <v>1215</v>
      </c>
      <c r="I345" s="118" t="s">
        <v>1216</v>
      </c>
      <c r="J345" s="118">
        <v>0</v>
      </c>
      <c r="K345" s="118" t="s">
        <v>305</v>
      </c>
      <c r="L345" s="118" t="s">
        <v>269</v>
      </c>
      <c r="M345" s="118" t="s">
        <v>270</v>
      </c>
      <c r="N345" s="118" t="s">
        <v>262</v>
      </c>
      <c r="O345" s="119">
        <v>3975.85691</v>
      </c>
      <c r="P345" s="119">
        <v>33.840000000000003</v>
      </c>
      <c r="Q345" s="119">
        <v>0</v>
      </c>
      <c r="R345" s="119">
        <v>0</v>
      </c>
      <c r="S345" s="119">
        <v>0</v>
      </c>
      <c r="T345" s="119">
        <v>0</v>
      </c>
      <c r="U345" s="119">
        <v>0</v>
      </c>
      <c r="V345" s="119">
        <v>0</v>
      </c>
      <c r="W345" s="119">
        <v>0</v>
      </c>
      <c r="X345" s="119">
        <v>0</v>
      </c>
      <c r="Y345" s="119">
        <v>0</v>
      </c>
      <c r="Z345" s="119"/>
      <c r="AA345" s="119"/>
      <c r="AB345" s="119"/>
      <c r="AC345" s="119"/>
      <c r="AD345" s="119"/>
      <c r="AE345" s="119"/>
      <c r="AF345" s="119"/>
      <c r="AG345" s="119"/>
      <c r="AH345" s="119"/>
      <c r="AI345" s="119"/>
      <c r="AJ345" s="119"/>
      <c r="AK345" s="119"/>
      <c r="AL345" s="119"/>
      <c r="AM345" s="119"/>
      <c r="AN345" s="119"/>
      <c r="AO345" s="119"/>
      <c r="AP345" s="119"/>
      <c r="AQ345" s="119"/>
      <c r="AR345" s="119"/>
      <c r="AS345" s="119"/>
      <c r="AT345" s="119"/>
      <c r="AU345" s="119"/>
      <c r="AV345" s="119"/>
      <c r="AW345" s="119"/>
      <c r="AX345" s="119"/>
      <c r="AY345" s="119"/>
      <c r="AZ345" s="119"/>
      <c r="BA345" s="119"/>
      <c r="BB345" s="119"/>
      <c r="BD345" s="100">
        <v>4009.6969100000001</v>
      </c>
      <c r="BF345" s="120">
        <v>6</v>
      </c>
      <c r="BH345" s="43">
        <v>4130374.38</v>
      </c>
      <c r="BI345" s="43">
        <v>0</v>
      </c>
      <c r="BJ345" s="43">
        <v>0</v>
      </c>
      <c r="BL345" s="43" t="s">
        <v>263</v>
      </c>
      <c r="BM345" s="43">
        <v>0</v>
      </c>
      <c r="BN345" s="121" t="s">
        <v>263</v>
      </c>
      <c r="BP345" s="122">
        <v>19</v>
      </c>
      <c r="BQ345" s="38" t="s">
        <v>129</v>
      </c>
      <c r="BR345" s="96">
        <v>80</v>
      </c>
      <c r="BT345" s="43">
        <v>0</v>
      </c>
      <c r="BU345" s="43">
        <v>19</v>
      </c>
      <c r="BW345" s="38"/>
      <c r="BX345" s="48">
        <v>0</v>
      </c>
      <c r="BY345" s="48">
        <v>0</v>
      </c>
      <c r="BZ345" s="48">
        <v>0</v>
      </c>
      <c r="CA345" s="48">
        <v>0</v>
      </c>
      <c r="CB345" s="48">
        <v>0</v>
      </c>
      <c r="CC345" s="48">
        <v>0</v>
      </c>
      <c r="CD345" s="48">
        <v>0</v>
      </c>
      <c r="CE345" s="48">
        <v>0</v>
      </c>
      <c r="CF345" s="48"/>
      <c r="CG345" s="48"/>
      <c r="CH345" s="48"/>
      <c r="CI345" s="48">
        <v>15</v>
      </c>
      <c r="CJ345" s="48">
        <v>0</v>
      </c>
      <c r="CK345" s="48">
        <v>0</v>
      </c>
      <c r="CL345" s="48"/>
      <c r="CM345" s="48">
        <v>0</v>
      </c>
      <c r="CO345" s="123">
        <v>1</v>
      </c>
      <c r="CP345" s="123">
        <v>1</v>
      </c>
      <c r="CQ345" s="123">
        <v>1</v>
      </c>
      <c r="CR345" s="123">
        <v>1</v>
      </c>
      <c r="CS345" s="123">
        <v>1</v>
      </c>
      <c r="CT345" s="123">
        <v>1</v>
      </c>
      <c r="CU345" s="123">
        <v>1</v>
      </c>
      <c r="CV345" s="123">
        <v>1</v>
      </c>
      <c r="CW345" s="123">
        <v>1</v>
      </c>
      <c r="CX345" s="123">
        <v>1</v>
      </c>
      <c r="CZ345" s="2">
        <v>2012</v>
      </c>
      <c r="DA345" s="124">
        <v>41120</v>
      </c>
      <c r="DC345" s="125">
        <v>1</v>
      </c>
      <c r="DD345" s="125">
        <v>0.98750000000000004</v>
      </c>
      <c r="DE345" s="125">
        <v>0.97499999999999998</v>
      </c>
      <c r="DF345" s="125">
        <v>0.96250000000000002</v>
      </c>
      <c r="DG345" s="125">
        <v>0.95</v>
      </c>
      <c r="DH345" s="125">
        <v>0.9375</v>
      </c>
      <c r="DI345" s="125">
        <v>0.92500000000000004</v>
      </c>
      <c r="DJ345" s="125">
        <v>0.91249999999999998</v>
      </c>
      <c r="DK345" s="125">
        <v>0.9</v>
      </c>
      <c r="DL345" s="125">
        <v>0.88749999999999996</v>
      </c>
      <c r="DM345" s="125">
        <v>0.875</v>
      </c>
      <c r="DN345" s="125">
        <v>0.86250000000000004</v>
      </c>
      <c r="DO345" s="125">
        <v>0.85</v>
      </c>
      <c r="DP345" s="125">
        <v>0.83750000000000002</v>
      </c>
      <c r="DQ345" s="125">
        <v>0.82499999999999996</v>
      </c>
      <c r="DR345" s="125">
        <v>0.8125</v>
      </c>
      <c r="DS345" s="125">
        <v>0.8</v>
      </c>
      <c r="DT345" s="125">
        <v>0.78749999999999998</v>
      </c>
      <c r="DU345" s="125">
        <v>0.77500000000000002</v>
      </c>
      <c r="DV345" s="125">
        <v>0.76249999999999996</v>
      </c>
      <c r="DW345" s="125">
        <v>0.75</v>
      </c>
      <c r="DX345" s="125">
        <v>0.73750000000000004</v>
      </c>
      <c r="DY345" s="125">
        <v>0.72499999999999998</v>
      </c>
      <c r="DZ345" s="125">
        <v>0.71250000000000002</v>
      </c>
      <c r="EA345" s="125">
        <v>0.7</v>
      </c>
      <c r="EB345" s="125">
        <v>0.6875</v>
      </c>
      <c r="EC345" s="125">
        <v>0.67500000000000004</v>
      </c>
      <c r="ED345" s="125">
        <v>0.66249999999999998</v>
      </c>
      <c r="EE345" s="125">
        <v>0.65</v>
      </c>
      <c r="EF345" s="125">
        <v>0.63749999999999996</v>
      </c>
      <c r="EG345" s="125">
        <v>0.625</v>
      </c>
      <c r="EH345" s="125">
        <v>0.61250000000000004</v>
      </c>
      <c r="EI345" s="125">
        <v>0.6</v>
      </c>
      <c r="EJ345" s="125">
        <v>0.58750000000000002</v>
      </c>
      <c r="EK345" s="125">
        <v>0.57499999999999996</v>
      </c>
      <c r="EL345" s="125">
        <v>0.5625</v>
      </c>
      <c r="EM345" s="125">
        <v>0.55000000000000004</v>
      </c>
      <c r="EN345" s="125">
        <v>0.53749999999999998</v>
      </c>
      <c r="EO345" s="125">
        <v>0.52500000000000002</v>
      </c>
      <c r="ER345" s="126">
        <v>4164214.38</v>
      </c>
      <c r="ES345" s="126">
        <v>4078744.7002500002</v>
      </c>
      <c r="ET345" s="126">
        <v>4027115.0204999996</v>
      </c>
      <c r="EU345" s="126">
        <v>3975485.34075</v>
      </c>
      <c r="EV345" s="126">
        <v>3923855.6609999998</v>
      </c>
      <c r="EW345" s="126">
        <v>3872225.9812499997</v>
      </c>
      <c r="EX345" s="126">
        <v>3820596.3015000001</v>
      </c>
      <c r="EY345" s="126">
        <v>3768966.6217499999</v>
      </c>
      <c r="EZ345" s="126">
        <v>3717336.9419999998</v>
      </c>
      <c r="FA345" s="126">
        <v>3665707.2622499997</v>
      </c>
      <c r="FB345" s="126">
        <v>3614077.5825</v>
      </c>
      <c r="FC345" s="126">
        <v>3562447.9027499999</v>
      </c>
      <c r="FD345" s="126">
        <v>3510818.2229999998</v>
      </c>
      <c r="FE345" s="126">
        <v>3459188.5432500001</v>
      </c>
      <c r="FF345" s="126">
        <v>3407558.8634999995</v>
      </c>
      <c r="FG345" s="126">
        <v>3355929.1837499999</v>
      </c>
      <c r="FH345" s="126">
        <v>3304299.5040000002</v>
      </c>
      <c r="FI345" s="126">
        <v>3252669.8242499996</v>
      </c>
      <c r="FJ345" s="126">
        <v>3201040.1444999999</v>
      </c>
      <c r="FK345" s="126">
        <v>3149410.4647499998</v>
      </c>
      <c r="FL345" s="126">
        <v>3097780.7850000001</v>
      </c>
      <c r="FM345" s="126">
        <v>3046151.10525</v>
      </c>
      <c r="FN345" s="126">
        <v>2994521.4254999999</v>
      </c>
      <c r="FO345" s="126">
        <v>2942891.7457500002</v>
      </c>
      <c r="FP345" s="126">
        <v>2891262.0659999996</v>
      </c>
      <c r="FQ345" s="126">
        <v>2839632.38625</v>
      </c>
      <c r="FR345" s="126">
        <v>2788002.7065000003</v>
      </c>
      <c r="FS345" s="126">
        <v>2736373.0267499997</v>
      </c>
      <c r="FT345" s="126">
        <v>2684743.3470000001</v>
      </c>
      <c r="FU345" s="126">
        <v>2633113.6672499999</v>
      </c>
      <c r="FV345" s="126">
        <v>2581483.9874999998</v>
      </c>
      <c r="FW345" s="126">
        <v>2529854.3077500002</v>
      </c>
      <c r="FX345" s="126">
        <v>2478224.628</v>
      </c>
      <c r="FY345" s="126">
        <v>2426594.9482499999</v>
      </c>
      <c r="FZ345" s="126">
        <v>2374965.2684999998</v>
      </c>
      <c r="GA345" s="126">
        <v>2323335.5887500001</v>
      </c>
      <c r="GB345" s="126">
        <v>2271705.909</v>
      </c>
      <c r="GC345" s="126">
        <v>2220076.2292499999</v>
      </c>
      <c r="GD345" s="126">
        <v>2168446.5495000002</v>
      </c>
    </row>
    <row r="346" spans="3:186">
      <c r="C346" s="120"/>
      <c r="E346" s="118" t="s">
        <v>1210</v>
      </c>
      <c r="F346" s="118" t="s">
        <v>1211</v>
      </c>
      <c r="G346" s="118" t="s">
        <v>1217</v>
      </c>
      <c r="H346" s="118" t="s">
        <v>1218</v>
      </c>
      <c r="I346" s="118" t="s">
        <v>1219</v>
      </c>
      <c r="J346" s="118">
        <v>0</v>
      </c>
      <c r="K346" s="118" t="s">
        <v>305</v>
      </c>
      <c r="L346" s="118" t="s">
        <v>269</v>
      </c>
      <c r="M346" s="118" t="s">
        <v>270</v>
      </c>
      <c r="N346" s="118" t="s">
        <v>262</v>
      </c>
      <c r="O346" s="119">
        <v>13745.8246</v>
      </c>
      <c r="P346" s="119">
        <v>14.4</v>
      </c>
      <c r="Q346" s="119">
        <v>0</v>
      </c>
      <c r="R346" s="119">
        <v>0</v>
      </c>
      <c r="S346" s="119">
        <v>0</v>
      </c>
      <c r="T346" s="119">
        <v>0</v>
      </c>
      <c r="U346" s="119">
        <v>0</v>
      </c>
      <c r="V346" s="119">
        <v>0</v>
      </c>
      <c r="W346" s="119">
        <v>0</v>
      </c>
      <c r="X346" s="119">
        <v>0</v>
      </c>
      <c r="Y346" s="119">
        <v>0</v>
      </c>
      <c r="Z346" s="119"/>
      <c r="AA346" s="119"/>
      <c r="AB346" s="119"/>
      <c r="AC346" s="119"/>
      <c r="AD346" s="119"/>
      <c r="AE346" s="119"/>
      <c r="AF346" s="119"/>
      <c r="AG346" s="119"/>
      <c r="AH346" s="119"/>
      <c r="AI346" s="119"/>
      <c r="AJ346" s="119"/>
      <c r="AK346" s="119"/>
      <c r="AL346" s="119"/>
      <c r="AM346" s="119"/>
      <c r="AN346" s="119"/>
      <c r="AO346" s="119"/>
      <c r="AP346" s="119"/>
      <c r="AQ346" s="119"/>
      <c r="AR346" s="119"/>
      <c r="AS346" s="119"/>
      <c r="AT346" s="119"/>
      <c r="AU346" s="119"/>
      <c r="AV346" s="119"/>
      <c r="AW346" s="119"/>
      <c r="AX346" s="119"/>
      <c r="AY346" s="119"/>
      <c r="AZ346" s="119"/>
      <c r="BA346" s="119"/>
      <c r="BB346" s="119"/>
      <c r="BD346" s="100">
        <v>13760.2246</v>
      </c>
      <c r="BF346" s="120">
        <v>6</v>
      </c>
      <c r="BH346" s="43">
        <v>13998823.25</v>
      </c>
      <c r="BI346" s="43">
        <v>0</v>
      </c>
      <c r="BJ346" s="43">
        <v>0</v>
      </c>
      <c r="BL346" s="43" t="s">
        <v>263</v>
      </c>
      <c r="BM346" s="43">
        <v>0</v>
      </c>
      <c r="BN346" s="121" t="s">
        <v>263</v>
      </c>
      <c r="BP346" s="122">
        <v>19</v>
      </c>
      <c r="BQ346" s="38" t="s">
        <v>129</v>
      </c>
      <c r="BR346" s="96">
        <v>80</v>
      </c>
      <c r="BT346" s="43">
        <v>0</v>
      </c>
      <c r="BU346" s="43">
        <v>19</v>
      </c>
      <c r="BW346" s="38"/>
      <c r="BX346" s="48">
        <v>0</v>
      </c>
      <c r="BY346" s="48">
        <v>0</v>
      </c>
      <c r="BZ346" s="48">
        <v>0</v>
      </c>
      <c r="CA346" s="48">
        <v>0</v>
      </c>
      <c r="CB346" s="48">
        <v>0</v>
      </c>
      <c r="CC346" s="48">
        <v>0</v>
      </c>
      <c r="CD346" s="48">
        <v>0</v>
      </c>
      <c r="CE346" s="48">
        <v>0</v>
      </c>
      <c r="CF346" s="48"/>
      <c r="CG346" s="48"/>
      <c r="CH346" s="48"/>
      <c r="CI346" s="48">
        <v>15</v>
      </c>
      <c r="CJ346" s="48">
        <v>0</v>
      </c>
      <c r="CK346" s="48">
        <v>0</v>
      </c>
      <c r="CL346" s="48"/>
      <c r="CM346" s="48">
        <v>0</v>
      </c>
      <c r="CO346" s="123">
        <v>1</v>
      </c>
      <c r="CP346" s="123">
        <v>1</v>
      </c>
      <c r="CQ346" s="123">
        <v>1</v>
      </c>
      <c r="CR346" s="123">
        <v>1</v>
      </c>
      <c r="CS346" s="123">
        <v>1</v>
      </c>
      <c r="CT346" s="123">
        <v>1</v>
      </c>
      <c r="CU346" s="123">
        <v>1</v>
      </c>
      <c r="CV346" s="123">
        <v>1</v>
      </c>
      <c r="CW346" s="123">
        <v>1</v>
      </c>
      <c r="CX346" s="123">
        <v>1</v>
      </c>
      <c r="CZ346" s="2">
        <v>2012</v>
      </c>
      <c r="DA346" s="124">
        <v>41120</v>
      </c>
      <c r="DC346" s="125">
        <v>1</v>
      </c>
      <c r="DD346" s="125">
        <v>0.98750000000000004</v>
      </c>
      <c r="DE346" s="125">
        <v>0.97499999999999998</v>
      </c>
      <c r="DF346" s="125">
        <v>0.96250000000000002</v>
      </c>
      <c r="DG346" s="125">
        <v>0.95</v>
      </c>
      <c r="DH346" s="125">
        <v>0.9375</v>
      </c>
      <c r="DI346" s="125">
        <v>0.92500000000000004</v>
      </c>
      <c r="DJ346" s="125">
        <v>0.91249999999999998</v>
      </c>
      <c r="DK346" s="125">
        <v>0.9</v>
      </c>
      <c r="DL346" s="125">
        <v>0.88749999999999996</v>
      </c>
      <c r="DM346" s="125">
        <v>0.875</v>
      </c>
      <c r="DN346" s="125">
        <v>0.86250000000000004</v>
      </c>
      <c r="DO346" s="125">
        <v>0.85</v>
      </c>
      <c r="DP346" s="125">
        <v>0.83750000000000002</v>
      </c>
      <c r="DQ346" s="125">
        <v>0.82499999999999996</v>
      </c>
      <c r="DR346" s="125">
        <v>0.8125</v>
      </c>
      <c r="DS346" s="125">
        <v>0.8</v>
      </c>
      <c r="DT346" s="125">
        <v>0.78749999999999998</v>
      </c>
      <c r="DU346" s="125">
        <v>0.77500000000000002</v>
      </c>
      <c r="DV346" s="125">
        <v>0.76249999999999996</v>
      </c>
      <c r="DW346" s="125">
        <v>0.75</v>
      </c>
      <c r="DX346" s="125">
        <v>0.73750000000000004</v>
      </c>
      <c r="DY346" s="125">
        <v>0.72499999999999998</v>
      </c>
      <c r="DZ346" s="125">
        <v>0.71250000000000002</v>
      </c>
      <c r="EA346" s="125">
        <v>0.7</v>
      </c>
      <c r="EB346" s="125">
        <v>0.6875</v>
      </c>
      <c r="EC346" s="125">
        <v>0.67500000000000004</v>
      </c>
      <c r="ED346" s="125">
        <v>0.66249999999999998</v>
      </c>
      <c r="EE346" s="125">
        <v>0.65</v>
      </c>
      <c r="EF346" s="125">
        <v>0.63749999999999996</v>
      </c>
      <c r="EG346" s="125">
        <v>0.625</v>
      </c>
      <c r="EH346" s="125">
        <v>0.61250000000000004</v>
      </c>
      <c r="EI346" s="125">
        <v>0.6</v>
      </c>
      <c r="EJ346" s="125">
        <v>0.58750000000000002</v>
      </c>
      <c r="EK346" s="125">
        <v>0.57499999999999996</v>
      </c>
      <c r="EL346" s="125">
        <v>0.5625</v>
      </c>
      <c r="EM346" s="125">
        <v>0.55000000000000004</v>
      </c>
      <c r="EN346" s="125">
        <v>0.53749999999999998</v>
      </c>
      <c r="EO346" s="125">
        <v>0.52500000000000002</v>
      </c>
      <c r="ER346" s="126">
        <v>14013223.25</v>
      </c>
      <c r="ES346" s="126">
        <v>13823837.959375001</v>
      </c>
      <c r="ET346" s="126">
        <v>13648852.668749999</v>
      </c>
      <c r="EU346" s="126">
        <v>13473867.378125001</v>
      </c>
      <c r="EV346" s="126">
        <v>13298882.087499999</v>
      </c>
      <c r="EW346" s="126">
        <v>13123896.796875</v>
      </c>
      <c r="EX346" s="126">
        <v>12948911.506250001</v>
      </c>
      <c r="EY346" s="126">
        <v>12773926.215624999</v>
      </c>
      <c r="EZ346" s="126">
        <v>12598940.925000001</v>
      </c>
      <c r="FA346" s="126">
        <v>12423955.634374999</v>
      </c>
      <c r="FB346" s="126">
        <v>12248970.34375</v>
      </c>
      <c r="FC346" s="126">
        <v>12073985.053125001</v>
      </c>
      <c r="FD346" s="126">
        <v>11898999.762499999</v>
      </c>
      <c r="FE346" s="126">
        <v>11724014.471875001</v>
      </c>
      <c r="FF346" s="126">
        <v>11549029.181249999</v>
      </c>
      <c r="FG346" s="126">
        <v>11374043.890625</v>
      </c>
      <c r="FH346" s="126">
        <v>11199058.600000001</v>
      </c>
      <c r="FI346" s="126">
        <v>11024073.309374999</v>
      </c>
      <c r="FJ346" s="126">
        <v>10849088.018750001</v>
      </c>
      <c r="FK346" s="126">
        <v>10674102.728124999</v>
      </c>
      <c r="FL346" s="126">
        <v>10499117.4375</v>
      </c>
      <c r="FM346" s="126">
        <v>10324132.146875001</v>
      </c>
      <c r="FN346" s="126">
        <v>10149146.856249999</v>
      </c>
      <c r="FO346" s="126">
        <v>9974161.5656250007</v>
      </c>
      <c r="FP346" s="126">
        <v>9799176.2749999985</v>
      </c>
      <c r="FQ346" s="126">
        <v>9624190.984375</v>
      </c>
      <c r="FR346" s="126">
        <v>9449205.6937500015</v>
      </c>
      <c r="FS346" s="126">
        <v>9274220.4031249993</v>
      </c>
      <c r="FT346" s="126">
        <v>9099235.1125000007</v>
      </c>
      <c r="FU346" s="126">
        <v>8924249.8218749985</v>
      </c>
      <c r="FV346" s="126">
        <v>8749264.53125</v>
      </c>
      <c r="FW346" s="126">
        <v>8574279.2406250015</v>
      </c>
      <c r="FX346" s="126">
        <v>8399293.9499999993</v>
      </c>
      <c r="FY346" s="126">
        <v>8224308.6593750007</v>
      </c>
      <c r="FZ346" s="126">
        <v>8049323.3687499994</v>
      </c>
      <c r="GA346" s="126">
        <v>7874338.078125</v>
      </c>
      <c r="GB346" s="126">
        <v>7699352.7875000006</v>
      </c>
      <c r="GC346" s="126">
        <v>7524367.4968749993</v>
      </c>
      <c r="GD346" s="126">
        <v>7349382.2062500007</v>
      </c>
    </row>
    <row r="347" spans="3:186">
      <c r="C347" s="120"/>
      <c r="E347" s="118" t="s">
        <v>1210</v>
      </c>
      <c r="F347" s="118" t="s">
        <v>1211</v>
      </c>
      <c r="G347" s="118" t="s">
        <v>1220</v>
      </c>
      <c r="H347" s="118" t="s">
        <v>1221</v>
      </c>
      <c r="I347" s="118" t="s">
        <v>1220</v>
      </c>
      <c r="J347" s="118">
        <v>54</v>
      </c>
      <c r="K347" s="118" t="s">
        <v>305</v>
      </c>
      <c r="L347" s="118" t="s">
        <v>269</v>
      </c>
      <c r="M347" s="118" t="s">
        <v>270</v>
      </c>
      <c r="N347" s="118" t="s">
        <v>262</v>
      </c>
      <c r="O347" s="119">
        <v>0</v>
      </c>
      <c r="P347" s="119">
        <v>0</v>
      </c>
      <c r="Q347" s="119">
        <v>101.1</v>
      </c>
      <c r="R347" s="119">
        <v>0</v>
      </c>
      <c r="S347" s="119">
        <v>0</v>
      </c>
      <c r="T347" s="119">
        <v>0</v>
      </c>
      <c r="U347" s="119">
        <v>0</v>
      </c>
      <c r="V347" s="119">
        <v>0</v>
      </c>
      <c r="W347" s="119">
        <v>0</v>
      </c>
      <c r="X347" s="119">
        <v>0</v>
      </c>
      <c r="Y347" s="119">
        <v>0</v>
      </c>
      <c r="Z347" s="119"/>
      <c r="AA347" s="119"/>
      <c r="AB347" s="119"/>
      <c r="AC347" s="119"/>
      <c r="AD347" s="119"/>
      <c r="AE347" s="119"/>
      <c r="AF347" s="119"/>
      <c r="AG347" s="119"/>
      <c r="AH347" s="119"/>
      <c r="AI347" s="119"/>
      <c r="AJ347" s="119"/>
      <c r="AK347" s="119"/>
      <c r="AL347" s="119"/>
      <c r="AM347" s="119"/>
      <c r="AN347" s="119"/>
      <c r="AO347" s="119"/>
      <c r="AP347" s="119"/>
      <c r="AQ347" s="119"/>
      <c r="AR347" s="119"/>
      <c r="AS347" s="119"/>
      <c r="AT347" s="119"/>
      <c r="AU347" s="119"/>
      <c r="AV347" s="119"/>
      <c r="AW347" s="119"/>
      <c r="AX347" s="119"/>
      <c r="AY347" s="119"/>
      <c r="AZ347" s="119"/>
      <c r="BA347" s="119"/>
      <c r="BB347" s="119"/>
      <c r="BD347" s="100">
        <v>101.1</v>
      </c>
      <c r="BF347" s="120">
        <v>6</v>
      </c>
      <c r="BH347" s="43">
        <v>0</v>
      </c>
      <c r="BI347" s="43">
        <v>0</v>
      </c>
      <c r="BJ347" s="43">
        <v>0</v>
      </c>
      <c r="BL347" s="43" t="s">
        <v>263</v>
      </c>
      <c r="BM347" s="43">
        <v>0</v>
      </c>
      <c r="BN347" s="121" t="s">
        <v>263</v>
      </c>
      <c r="BP347" s="122">
        <v>19</v>
      </c>
      <c r="BQ347" s="38" t="s">
        <v>129</v>
      </c>
      <c r="BR347" s="96">
        <v>80</v>
      </c>
      <c r="BT347" s="43">
        <v>0</v>
      </c>
      <c r="BU347" s="43">
        <v>19</v>
      </c>
      <c r="BW347" s="38"/>
      <c r="BX347" s="48">
        <v>0</v>
      </c>
      <c r="BY347" s="48">
        <v>0</v>
      </c>
      <c r="BZ347" s="48">
        <v>0</v>
      </c>
      <c r="CA347" s="48">
        <v>0</v>
      </c>
      <c r="CB347" s="48">
        <v>0</v>
      </c>
      <c r="CC347" s="48">
        <v>0</v>
      </c>
      <c r="CD347" s="48">
        <v>0</v>
      </c>
      <c r="CE347" s="48">
        <v>0</v>
      </c>
      <c r="CF347" s="48"/>
      <c r="CG347" s="48"/>
      <c r="CH347" s="48"/>
      <c r="CI347" s="48">
        <v>15</v>
      </c>
      <c r="CJ347" s="48">
        <v>0</v>
      </c>
      <c r="CK347" s="48">
        <v>0</v>
      </c>
      <c r="CL347" s="48"/>
      <c r="CM347" s="48">
        <v>0</v>
      </c>
      <c r="CO347" s="123">
        <v>0</v>
      </c>
      <c r="CP347" s="123">
        <v>1</v>
      </c>
      <c r="CQ347" s="123">
        <v>1</v>
      </c>
      <c r="CR347" s="123">
        <v>1</v>
      </c>
      <c r="CS347" s="123">
        <v>1</v>
      </c>
      <c r="CT347" s="123">
        <v>1</v>
      </c>
      <c r="CU347" s="123">
        <v>1</v>
      </c>
      <c r="CV347" s="123">
        <v>1</v>
      </c>
      <c r="CW347" s="123">
        <v>1</v>
      </c>
      <c r="CX347" s="123">
        <v>1</v>
      </c>
      <c r="CZ347" s="2">
        <v>2013</v>
      </c>
      <c r="DA347" s="124">
        <v>41485</v>
      </c>
      <c r="DC347" s="125">
        <v>1</v>
      </c>
      <c r="DD347" s="125">
        <v>1</v>
      </c>
      <c r="DE347" s="125">
        <v>0.98750000000000004</v>
      </c>
      <c r="DF347" s="125">
        <v>0.97499999999999998</v>
      </c>
      <c r="DG347" s="125">
        <v>0.96250000000000002</v>
      </c>
      <c r="DH347" s="125">
        <v>0.95</v>
      </c>
      <c r="DI347" s="125">
        <v>0.9375</v>
      </c>
      <c r="DJ347" s="125">
        <v>0.92500000000000004</v>
      </c>
      <c r="DK347" s="125">
        <v>0.91249999999999998</v>
      </c>
      <c r="DL347" s="125">
        <v>0.9</v>
      </c>
      <c r="DM347" s="125">
        <v>0.88749999999999996</v>
      </c>
      <c r="DN347" s="125">
        <v>0.875</v>
      </c>
      <c r="DO347" s="125">
        <v>0.86250000000000004</v>
      </c>
      <c r="DP347" s="125">
        <v>0.85</v>
      </c>
      <c r="DQ347" s="125">
        <v>0.83750000000000002</v>
      </c>
      <c r="DR347" s="125">
        <v>0.82499999999999996</v>
      </c>
      <c r="DS347" s="125">
        <v>0.8125</v>
      </c>
      <c r="DT347" s="125">
        <v>0.8</v>
      </c>
      <c r="DU347" s="125">
        <v>0.78749999999999998</v>
      </c>
      <c r="DV347" s="125">
        <v>0.77500000000000002</v>
      </c>
      <c r="DW347" s="125">
        <v>0.76249999999999996</v>
      </c>
      <c r="DX347" s="125">
        <v>0.75</v>
      </c>
      <c r="DY347" s="125">
        <v>0.73750000000000004</v>
      </c>
      <c r="DZ347" s="125">
        <v>0.72499999999999998</v>
      </c>
      <c r="EA347" s="125">
        <v>0.71250000000000002</v>
      </c>
      <c r="EB347" s="125">
        <v>0.7</v>
      </c>
      <c r="EC347" s="125">
        <v>0.6875</v>
      </c>
      <c r="ED347" s="125">
        <v>0.67500000000000004</v>
      </c>
      <c r="EE347" s="125">
        <v>0.66249999999999998</v>
      </c>
      <c r="EF347" s="125">
        <v>0.65</v>
      </c>
      <c r="EG347" s="125">
        <v>0.63749999999999996</v>
      </c>
      <c r="EH347" s="125">
        <v>0.625</v>
      </c>
      <c r="EI347" s="125">
        <v>0.61250000000000004</v>
      </c>
      <c r="EJ347" s="125">
        <v>0.6</v>
      </c>
      <c r="EK347" s="125">
        <v>0.58750000000000002</v>
      </c>
      <c r="EL347" s="125">
        <v>0.57499999999999996</v>
      </c>
      <c r="EM347" s="125">
        <v>0.5625</v>
      </c>
      <c r="EN347" s="125">
        <v>0.55000000000000004</v>
      </c>
      <c r="EO347" s="125">
        <v>0.53749999999999998</v>
      </c>
      <c r="ER347" s="126">
        <v>0</v>
      </c>
      <c r="ES347" s="126">
        <v>101100</v>
      </c>
      <c r="ET347" s="126">
        <v>99836.25</v>
      </c>
      <c r="EU347" s="126">
        <v>98572.5</v>
      </c>
      <c r="EV347" s="126">
        <v>97308.75</v>
      </c>
      <c r="EW347" s="126">
        <v>96045</v>
      </c>
      <c r="EX347" s="126">
        <v>94781.25</v>
      </c>
      <c r="EY347" s="126">
        <v>93517.5</v>
      </c>
      <c r="EZ347" s="126">
        <v>92253.75</v>
      </c>
      <c r="FA347" s="126">
        <v>90990</v>
      </c>
      <c r="FB347" s="126">
        <v>89726.25</v>
      </c>
      <c r="FC347" s="126">
        <v>88462.5</v>
      </c>
      <c r="FD347" s="126">
        <v>87198.75</v>
      </c>
      <c r="FE347" s="126">
        <v>85935</v>
      </c>
      <c r="FF347" s="126">
        <v>84671.25</v>
      </c>
      <c r="FG347" s="126">
        <v>83407.5</v>
      </c>
      <c r="FH347" s="126">
        <v>82143.75</v>
      </c>
      <c r="FI347" s="126">
        <v>80880</v>
      </c>
      <c r="FJ347" s="126">
        <v>79616.25</v>
      </c>
      <c r="FK347" s="126">
        <v>78352.5</v>
      </c>
      <c r="FL347" s="126">
        <v>77088.75</v>
      </c>
      <c r="FM347" s="126">
        <v>75825</v>
      </c>
      <c r="FN347" s="126">
        <v>74561.25</v>
      </c>
      <c r="FO347" s="126">
        <v>73297.5</v>
      </c>
      <c r="FP347" s="126">
        <v>72033.75</v>
      </c>
      <c r="FQ347" s="126">
        <v>70770</v>
      </c>
      <c r="FR347" s="126">
        <v>69506.25</v>
      </c>
      <c r="FS347" s="126">
        <v>68242.5</v>
      </c>
      <c r="FT347" s="126">
        <v>66978.75</v>
      </c>
      <c r="FU347" s="126">
        <v>65715</v>
      </c>
      <c r="FV347" s="126">
        <v>64451.249999999993</v>
      </c>
      <c r="FW347" s="126">
        <v>63187.5</v>
      </c>
      <c r="FX347" s="126">
        <v>61923.750000000007</v>
      </c>
      <c r="FY347" s="126">
        <v>60660</v>
      </c>
      <c r="FZ347" s="126">
        <v>59396.25</v>
      </c>
      <c r="GA347" s="126">
        <v>58132.499999999993</v>
      </c>
      <c r="GB347" s="126">
        <v>56868.75</v>
      </c>
      <c r="GC347" s="126">
        <v>55605.000000000007</v>
      </c>
      <c r="GD347" s="126">
        <v>54341.25</v>
      </c>
    </row>
    <row r="348" spans="3:186">
      <c r="C348" s="120"/>
      <c r="E348" s="118" t="s">
        <v>1222</v>
      </c>
      <c r="F348" s="118" t="s">
        <v>1223</v>
      </c>
      <c r="G348" s="118" t="s">
        <v>1224</v>
      </c>
      <c r="H348" s="118" t="s">
        <v>1225</v>
      </c>
      <c r="I348" s="118" t="s">
        <v>1226</v>
      </c>
      <c r="J348" s="118">
        <v>150</v>
      </c>
      <c r="K348" s="118" t="s">
        <v>488</v>
      </c>
      <c r="L348" s="118" t="s">
        <v>269</v>
      </c>
      <c r="M348" s="118" t="s">
        <v>290</v>
      </c>
      <c r="N348" s="118" t="s">
        <v>262</v>
      </c>
      <c r="O348" s="119">
        <v>0</v>
      </c>
      <c r="P348" s="119">
        <v>299.57922695328602</v>
      </c>
      <c r="Q348" s="119">
        <v>0</v>
      </c>
      <c r="R348" s="119">
        <v>0</v>
      </c>
      <c r="S348" s="119">
        <v>0</v>
      </c>
      <c r="T348" s="119">
        <v>0</v>
      </c>
      <c r="U348" s="119">
        <v>0</v>
      </c>
      <c r="V348" s="119">
        <v>0</v>
      </c>
      <c r="W348" s="119">
        <v>0</v>
      </c>
      <c r="X348" s="119">
        <v>0</v>
      </c>
      <c r="Y348" s="119">
        <v>0</v>
      </c>
      <c r="Z348" s="119"/>
      <c r="AA348" s="119"/>
      <c r="AB348" s="119"/>
      <c r="AC348" s="119"/>
      <c r="AD348" s="119"/>
      <c r="AE348" s="119"/>
      <c r="AF348" s="119"/>
      <c r="AG348" s="119"/>
      <c r="AH348" s="119"/>
      <c r="AI348" s="119"/>
      <c r="AJ348" s="119"/>
      <c r="AK348" s="119"/>
      <c r="AL348" s="119"/>
      <c r="AM348" s="119"/>
      <c r="AN348" s="119"/>
      <c r="AO348" s="119"/>
      <c r="AP348" s="119"/>
      <c r="AQ348" s="119"/>
      <c r="AR348" s="119"/>
      <c r="AS348" s="119"/>
      <c r="AT348" s="119"/>
      <c r="AU348" s="119"/>
      <c r="AV348" s="119"/>
      <c r="AW348" s="119"/>
      <c r="AX348" s="119"/>
      <c r="AY348" s="119"/>
      <c r="AZ348" s="119"/>
      <c r="BA348" s="119"/>
      <c r="BB348" s="119"/>
      <c r="BD348" s="100">
        <v>299.57922695328602</v>
      </c>
      <c r="BF348" s="120">
        <v>5</v>
      </c>
      <c r="BH348" s="43">
        <v>332715.71000000002</v>
      </c>
      <c r="BI348" s="43">
        <v>0</v>
      </c>
      <c r="BJ348" s="43">
        <v>0</v>
      </c>
      <c r="BL348" s="43" t="s">
        <v>263</v>
      </c>
      <c r="BM348" s="43">
        <v>0</v>
      </c>
      <c r="BN348" s="121" t="s">
        <v>263</v>
      </c>
      <c r="BP348" s="122">
        <v>13</v>
      </c>
      <c r="BQ348" s="38" t="s">
        <v>123</v>
      </c>
      <c r="BR348" s="96">
        <v>50</v>
      </c>
      <c r="BT348" s="43">
        <v>0</v>
      </c>
      <c r="BU348" s="43">
        <v>0</v>
      </c>
      <c r="BW348" s="38"/>
      <c r="BX348" s="48">
        <v>0</v>
      </c>
      <c r="BY348" s="48">
        <v>0</v>
      </c>
      <c r="BZ348" s="48">
        <v>0</v>
      </c>
      <c r="CA348" s="48">
        <v>0</v>
      </c>
      <c r="CB348" s="48">
        <v>0</v>
      </c>
      <c r="CC348" s="48">
        <v>0</v>
      </c>
      <c r="CD348" s="48">
        <v>0</v>
      </c>
      <c r="CE348" s="48">
        <v>0</v>
      </c>
      <c r="CF348" s="48"/>
      <c r="CG348" s="48"/>
      <c r="CH348" s="48"/>
      <c r="CI348" s="48">
        <v>0</v>
      </c>
      <c r="CJ348" s="48">
        <v>0</v>
      </c>
      <c r="CK348" s="48">
        <v>0</v>
      </c>
      <c r="CL348" s="48"/>
      <c r="CM348" s="48">
        <v>0</v>
      </c>
      <c r="CO348" s="123">
        <v>1</v>
      </c>
      <c r="CP348" s="123">
        <v>1</v>
      </c>
      <c r="CQ348" s="123">
        <v>1</v>
      </c>
      <c r="CR348" s="123">
        <v>1</v>
      </c>
      <c r="CS348" s="123">
        <v>1</v>
      </c>
      <c r="CT348" s="123">
        <v>1</v>
      </c>
      <c r="CU348" s="123">
        <v>1</v>
      </c>
      <c r="CV348" s="123">
        <v>1</v>
      </c>
      <c r="CW348" s="123">
        <v>1</v>
      </c>
      <c r="CX348" s="123">
        <v>1</v>
      </c>
      <c r="CZ348" s="2">
        <v>2012</v>
      </c>
      <c r="DA348" s="124">
        <v>41120</v>
      </c>
      <c r="DC348" s="125">
        <v>1</v>
      </c>
      <c r="DD348" s="125">
        <v>0.98</v>
      </c>
      <c r="DE348" s="125">
        <v>0.96</v>
      </c>
      <c r="DF348" s="125">
        <v>0.94</v>
      </c>
      <c r="DG348" s="125">
        <v>0.92</v>
      </c>
      <c r="DH348" s="125">
        <v>0.9</v>
      </c>
      <c r="DI348" s="125">
        <v>0.88</v>
      </c>
      <c r="DJ348" s="125">
        <v>0.86</v>
      </c>
      <c r="DK348" s="125">
        <v>0.84</v>
      </c>
      <c r="DL348" s="125">
        <v>0.82000000000000006</v>
      </c>
      <c r="DM348" s="125">
        <v>0.8</v>
      </c>
      <c r="DN348" s="125">
        <v>0.78</v>
      </c>
      <c r="DO348" s="125">
        <v>0.76</v>
      </c>
      <c r="DP348" s="125">
        <v>0.74</v>
      </c>
      <c r="DQ348" s="125">
        <v>0.72</v>
      </c>
      <c r="DR348" s="125">
        <v>0.7</v>
      </c>
      <c r="DS348" s="125">
        <v>0.67999999999999994</v>
      </c>
      <c r="DT348" s="125">
        <v>0.65999999999999992</v>
      </c>
      <c r="DU348" s="125">
        <v>0.64</v>
      </c>
      <c r="DV348" s="125">
        <v>0.62</v>
      </c>
      <c r="DW348" s="125">
        <v>0.6</v>
      </c>
      <c r="DX348" s="125">
        <v>0.58000000000000007</v>
      </c>
      <c r="DY348" s="125">
        <v>0.56000000000000005</v>
      </c>
      <c r="DZ348" s="125">
        <v>0.54</v>
      </c>
      <c r="EA348" s="125">
        <v>0.52</v>
      </c>
      <c r="EB348" s="125">
        <v>0.5</v>
      </c>
      <c r="EC348" s="125">
        <v>0.48</v>
      </c>
      <c r="ED348" s="125">
        <v>0.45999999999999996</v>
      </c>
      <c r="EE348" s="125">
        <v>0.43999999999999995</v>
      </c>
      <c r="EF348" s="125">
        <v>0.42000000000000004</v>
      </c>
      <c r="EG348" s="125">
        <v>0.4</v>
      </c>
      <c r="EH348" s="125">
        <v>0.38</v>
      </c>
      <c r="EI348" s="125">
        <v>0.36</v>
      </c>
      <c r="EJ348" s="125">
        <v>0.33999999999999997</v>
      </c>
      <c r="EK348" s="125">
        <v>0.31999999999999995</v>
      </c>
      <c r="EL348" s="125">
        <v>0.30000000000000004</v>
      </c>
      <c r="EM348" s="125">
        <v>0.28000000000000003</v>
      </c>
      <c r="EN348" s="125">
        <v>0.26</v>
      </c>
      <c r="EO348" s="125">
        <v>0.24</v>
      </c>
      <c r="ER348" s="126">
        <v>632294.93695328606</v>
      </c>
      <c r="ES348" s="126">
        <v>326061.3958</v>
      </c>
      <c r="ET348" s="126">
        <v>319407.08160000003</v>
      </c>
      <c r="EU348" s="126">
        <v>312752.76740000001</v>
      </c>
      <c r="EV348" s="126">
        <v>306098.45320000005</v>
      </c>
      <c r="EW348" s="126">
        <v>299444.13900000002</v>
      </c>
      <c r="EX348" s="126">
        <v>292789.8248</v>
      </c>
      <c r="EY348" s="126">
        <v>286135.51060000004</v>
      </c>
      <c r="EZ348" s="126">
        <v>279481.19640000002</v>
      </c>
      <c r="FA348" s="126">
        <v>272826.88220000005</v>
      </c>
      <c r="FB348" s="126">
        <v>266172.56800000003</v>
      </c>
      <c r="FC348" s="126">
        <v>259518.25380000003</v>
      </c>
      <c r="FD348" s="126">
        <v>252863.93960000001</v>
      </c>
      <c r="FE348" s="126">
        <v>246209.62540000002</v>
      </c>
      <c r="FF348" s="126">
        <v>239555.3112</v>
      </c>
      <c r="FG348" s="126">
        <v>232900.997</v>
      </c>
      <c r="FH348" s="126">
        <v>226246.68279999998</v>
      </c>
      <c r="FI348" s="126">
        <v>219592.36859999999</v>
      </c>
      <c r="FJ348" s="126">
        <v>212938.05440000002</v>
      </c>
      <c r="FK348" s="126">
        <v>206283.7402</v>
      </c>
      <c r="FL348" s="126">
        <v>199629.42600000001</v>
      </c>
      <c r="FM348" s="126">
        <v>192975.11180000004</v>
      </c>
      <c r="FN348" s="126">
        <v>186320.79760000002</v>
      </c>
      <c r="FO348" s="126">
        <v>179666.48340000003</v>
      </c>
      <c r="FP348" s="126">
        <v>173012.1692</v>
      </c>
      <c r="FQ348" s="126">
        <v>166357.85500000001</v>
      </c>
      <c r="FR348" s="126">
        <v>159703.54080000002</v>
      </c>
      <c r="FS348" s="126">
        <v>153049.22659999999</v>
      </c>
      <c r="FT348" s="126">
        <v>146394.9124</v>
      </c>
      <c r="FU348" s="126">
        <v>139740.59820000001</v>
      </c>
      <c r="FV348" s="126">
        <v>133086.28400000001</v>
      </c>
      <c r="FW348" s="126">
        <v>126431.96980000001</v>
      </c>
      <c r="FX348" s="126">
        <v>119777.6556</v>
      </c>
      <c r="FY348" s="126">
        <v>113123.34139999999</v>
      </c>
      <c r="FZ348" s="126">
        <v>106469.0272</v>
      </c>
      <c r="GA348" s="126">
        <v>99814.713000000018</v>
      </c>
      <c r="GB348" s="126">
        <v>93160.39880000001</v>
      </c>
      <c r="GC348" s="126">
        <v>86506.084600000002</v>
      </c>
      <c r="GD348" s="126">
        <v>79851.770400000009</v>
      </c>
    </row>
    <row r="349" spans="3:186">
      <c r="C349" s="120"/>
      <c r="E349" s="118" t="s">
        <v>1222</v>
      </c>
      <c r="F349" s="118" t="s">
        <v>1223</v>
      </c>
      <c r="G349" s="118" t="s">
        <v>1227</v>
      </c>
      <c r="H349" s="118" t="s">
        <v>1228</v>
      </c>
      <c r="I349" s="118" t="s">
        <v>1227</v>
      </c>
      <c r="J349" s="118">
        <v>126</v>
      </c>
      <c r="K349" s="118" t="s">
        <v>488</v>
      </c>
      <c r="L349" s="118" t="s">
        <v>269</v>
      </c>
      <c r="M349" s="118" t="s">
        <v>290</v>
      </c>
      <c r="N349" s="118" t="s">
        <v>262</v>
      </c>
      <c r="O349" s="119">
        <v>0</v>
      </c>
      <c r="P349" s="119">
        <v>0</v>
      </c>
      <c r="Q349" s="119">
        <v>256.34821526368199</v>
      </c>
      <c r="R349" s="119">
        <v>127.055978409619</v>
      </c>
      <c r="S349" s="119">
        <v>2028.2815476733001</v>
      </c>
      <c r="T349" s="119">
        <v>262.82577196032702</v>
      </c>
      <c r="U349" s="119">
        <v>0</v>
      </c>
      <c r="V349" s="119">
        <v>0</v>
      </c>
      <c r="W349" s="119">
        <v>0</v>
      </c>
      <c r="X349" s="119">
        <v>0</v>
      </c>
      <c r="Y349" s="119">
        <v>0</v>
      </c>
      <c r="Z349" s="119"/>
      <c r="AA349" s="119"/>
      <c r="AB349" s="119"/>
      <c r="AC349" s="119"/>
      <c r="AD349" s="119"/>
      <c r="AE349" s="119"/>
      <c r="AF349" s="119"/>
      <c r="AG349" s="119"/>
      <c r="AH349" s="119"/>
      <c r="AI349" s="119"/>
      <c r="AJ349" s="119"/>
      <c r="AK349" s="119"/>
      <c r="AL349" s="119"/>
      <c r="AM349" s="119"/>
      <c r="AN349" s="119"/>
      <c r="AO349" s="119"/>
      <c r="AP349" s="119"/>
      <c r="AQ349" s="119"/>
      <c r="AR349" s="119"/>
      <c r="AS349" s="119"/>
      <c r="AT349" s="119"/>
      <c r="AU349" s="119"/>
      <c r="AV349" s="119"/>
      <c r="AW349" s="119"/>
      <c r="AX349" s="119"/>
      <c r="AY349" s="119"/>
      <c r="AZ349" s="119"/>
      <c r="BA349" s="119"/>
      <c r="BB349" s="119"/>
      <c r="BD349" s="100">
        <v>2674.511513306928</v>
      </c>
      <c r="BF349" s="120">
        <v>5</v>
      </c>
      <c r="BH349" s="43">
        <v>0</v>
      </c>
      <c r="BI349" s="43">
        <v>0</v>
      </c>
      <c r="BJ349" s="43">
        <v>0</v>
      </c>
      <c r="BL349" s="43" t="s">
        <v>263</v>
      </c>
      <c r="BM349" s="43">
        <v>0</v>
      </c>
      <c r="BN349" s="121" t="s">
        <v>263</v>
      </c>
      <c r="BP349" s="122">
        <v>10</v>
      </c>
      <c r="BQ349" s="38" t="s">
        <v>120</v>
      </c>
      <c r="BR349" s="96">
        <v>50</v>
      </c>
      <c r="BT349" s="43">
        <v>0</v>
      </c>
      <c r="BU349" s="43">
        <v>0</v>
      </c>
      <c r="BW349" s="38"/>
      <c r="BX349" s="48">
        <v>0</v>
      </c>
      <c r="BY349" s="48">
        <v>0</v>
      </c>
      <c r="BZ349" s="48">
        <v>10</v>
      </c>
      <c r="CA349" s="48">
        <v>0</v>
      </c>
      <c r="CB349" s="48">
        <v>0</v>
      </c>
      <c r="CC349" s="48">
        <v>0</v>
      </c>
      <c r="CD349" s="48">
        <v>0</v>
      </c>
      <c r="CE349" s="48">
        <v>0</v>
      </c>
      <c r="CF349" s="48"/>
      <c r="CG349" s="48"/>
      <c r="CH349" s="48"/>
      <c r="CI349" s="48">
        <v>0</v>
      </c>
      <c r="CJ349" s="48">
        <v>0</v>
      </c>
      <c r="CK349" s="48">
        <v>0</v>
      </c>
      <c r="CL349" s="48"/>
      <c r="CM349" s="48">
        <v>10</v>
      </c>
      <c r="CO349" s="123">
        <v>0</v>
      </c>
      <c r="CP349" s="123">
        <v>9.5848611601868763E-2</v>
      </c>
      <c r="CQ349" s="123">
        <v>0.14335484882592142</v>
      </c>
      <c r="CR349" s="123">
        <v>0.9017294295976489</v>
      </c>
      <c r="CS349" s="123">
        <v>1</v>
      </c>
      <c r="CT349" s="123">
        <v>1</v>
      </c>
      <c r="CU349" s="123">
        <v>1</v>
      </c>
      <c r="CV349" s="123">
        <v>1</v>
      </c>
      <c r="CW349" s="123">
        <v>1</v>
      </c>
      <c r="CX349" s="123">
        <v>1</v>
      </c>
      <c r="CZ349" s="2">
        <v>2015</v>
      </c>
      <c r="DA349" s="124">
        <v>42215</v>
      </c>
      <c r="DC349" s="125">
        <v>1</v>
      </c>
      <c r="DD349" s="125">
        <v>1</v>
      </c>
      <c r="DE349" s="125">
        <v>1</v>
      </c>
      <c r="DF349" s="125">
        <v>1</v>
      </c>
      <c r="DG349" s="125">
        <v>0.98</v>
      </c>
      <c r="DH349" s="125">
        <v>0.96</v>
      </c>
      <c r="DI349" s="125">
        <v>0.94</v>
      </c>
      <c r="DJ349" s="125">
        <v>0.92</v>
      </c>
      <c r="DK349" s="125">
        <v>0.9</v>
      </c>
      <c r="DL349" s="125">
        <v>0.88</v>
      </c>
      <c r="DM349" s="125">
        <v>0.86</v>
      </c>
      <c r="DN349" s="125">
        <v>0.84</v>
      </c>
      <c r="DO349" s="125">
        <v>0.82000000000000006</v>
      </c>
      <c r="DP349" s="125">
        <v>0.8</v>
      </c>
      <c r="DQ349" s="125">
        <v>0.78</v>
      </c>
      <c r="DR349" s="125">
        <v>0.76</v>
      </c>
      <c r="DS349" s="125">
        <v>0.74</v>
      </c>
      <c r="DT349" s="125">
        <v>0.72</v>
      </c>
      <c r="DU349" s="125">
        <v>0.7</v>
      </c>
      <c r="DV349" s="125">
        <v>0.67999999999999994</v>
      </c>
      <c r="DW349" s="125">
        <v>0.65999999999999992</v>
      </c>
      <c r="DX349" s="125">
        <v>0.64</v>
      </c>
      <c r="DY349" s="125">
        <v>0.62</v>
      </c>
      <c r="DZ349" s="125">
        <v>0.6</v>
      </c>
      <c r="EA349" s="125">
        <v>0.58000000000000007</v>
      </c>
      <c r="EB349" s="125">
        <v>0.56000000000000005</v>
      </c>
      <c r="EC349" s="125">
        <v>0.54</v>
      </c>
      <c r="ED349" s="125">
        <v>0.52</v>
      </c>
      <c r="EE349" s="125">
        <v>0.5</v>
      </c>
      <c r="EF349" s="125">
        <v>0.48</v>
      </c>
      <c r="EG349" s="125">
        <v>0.45999999999999996</v>
      </c>
      <c r="EH349" s="125">
        <v>0.43999999999999995</v>
      </c>
      <c r="EI349" s="125">
        <v>0.42000000000000004</v>
      </c>
      <c r="EJ349" s="125">
        <v>0.4</v>
      </c>
      <c r="EK349" s="125">
        <v>0.38</v>
      </c>
      <c r="EL349" s="125">
        <v>0.36</v>
      </c>
      <c r="EM349" s="125">
        <v>0.33999999999999997</v>
      </c>
      <c r="EN349" s="125">
        <v>0.31999999999999995</v>
      </c>
      <c r="EO349" s="125">
        <v>0.30000000000000004</v>
      </c>
      <c r="ER349" s="126">
        <v>0</v>
      </c>
      <c r="ES349" s="126">
        <v>256348.21526368198</v>
      </c>
      <c r="ET349" s="126">
        <v>383404.19367330102</v>
      </c>
      <c r="EU349" s="126">
        <v>2411685.7413466009</v>
      </c>
      <c r="EV349" s="126">
        <v>2621021.2830407894</v>
      </c>
      <c r="EW349" s="126">
        <v>2567531.0527746505</v>
      </c>
      <c r="EX349" s="126">
        <v>2514040.8225085121</v>
      </c>
      <c r="EY349" s="126">
        <v>2460550.5922423736</v>
      </c>
      <c r="EZ349" s="126">
        <v>2407060.3619762352</v>
      </c>
      <c r="FA349" s="126">
        <v>2353570.1317100967</v>
      </c>
      <c r="FB349" s="126">
        <v>2300079.9014439578</v>
      </c>
      <c r="FC349" s="126">
        <v>2246589.6711778194</v>
      </c>
      <c r="FD349" s="126">
        <v>2193099.4409116809</v>
      </c>
      <c r="FE349" s="126">
        <v>2139609.2106455425</v>
      </c>
      <c r="FF349" s="126">
        <v>2086118.9803794038</v>
      </c>
      <c r="FG349" s="126">
        <v>2032628.7501132651</v>
      </c>
      <c r="FH349" s="126">
        <v>1979138.5198471267</v>
      </c>
      <c r="FI349" s="126">
        <v>1925648.289580988</v>
      </c>
      <c r="FJ349" s="126">
        <v>1872158.0593148493</v>
      </c>
      <c r="FK349" s="126">
        <v>1818667.8290487109</v>
      </c>
      <c r="FL349" s="126">
        <v>1765177.5987825722</v>
      </c>
      <c r="FM349" s="126">
        <v>1711687.368516434</v>
      </c>
      <c r="FN349" s="126">
        <v>1658197.1382502953</v>
      </c>
      <c r="FO349" s="126">
        <v>1604706.9079841566</v>
      </c>
      <c r="FP349" s="126">
        <v>1551216.6777180184</v>
      </c>
      <c r="FQ349" s="126">
        <v>1497726.4474518797</v>
      </c>
      <c r="FR349" s="126">
        <v>1444236.2171857411</v>
      </c>
      <c r="FS349" s="126">
        <v>1390745.9869196026</v>
      </c>
      <c r="FT349" s="126">
        <v>1337255.7566534639</v>
      </c>
      <c r="FU349" s="126">
        <v>1283765.5263873253</v>
      </c>
      <c r="FV349" s="126">
        <v>1230275.2961211868</v>
      </c>
      <c r="FW349" s="126">
        <v>1176785.0658550481</v>
      </c>
      <c r="FX349" s="126">
        <v>1123294.8355889099</v>
      </c>
      <c r="FY349" s="126">
        <v>1069804.6053227712</v>
      </c>
      <c r="FZ349" s="126">
        <v>1016314.3750566326</v>
      </c>
      <c r="GA349" s="126">
        <v>962824.144790494</v>
      </c>
      <c r="GB349" s="126">
        <v>909333.91452435544</v>
      </c>
      <c r="GC349" s="126">
        <v>855843.68425821676</v>
      </c>
      <c r="GD349" s="126">
        <v>802353.45399207843</v>
      </c>
    </row>
    <row r="350" spans="3:186">
      <c r="C350" s="120"/>
      <c r="E350" s="118" t="s">
        <v>1222</v>
      </c>
      <c r="F350" s="118" t="s">
        <v>1223</v>
      </c>
      <c r="G350" s="118" t="s">
        <v>1229</v>
      </c>
      <c r="H350" s="118" t="s">
        <v>1230</v>
      </c>
      <c r="I350" s="118" t="s">
        <v>1229</v>
      </c>
      <c r="J350" s="118">
        <v>126</v>
      </c>
      <c r="K350" s="118" t="s">
        <v>488</v>
      </c>
      <c r="L350" s="118" t="s">
        <v>269</v>
      </c>
      <c r="M350" s="118" t="s">
        <v>290</v>
      </c>
      <c r="N350" s="118" t="s">
        <v>262</v>
      </c>
      <c r="O350" s="119">
        <v>0</v>
      </c>
      <c r="P350" s="119">
        <v>0</v>
      </c>
      <c r="Q350" s="119">
        <v>233.78596890328799</v>
      </c>
      <c r="R350" s="119">
        <v>158.81997301202401</v>
      </c>
      <c r="S350" s="119">
        <v>2770.4184300359202</v>
      </c>
      <c r="T350" s="119">
        <v>313.14791010852099</v>
      </c>
      <c r="U350" s="119">
        <v>0</v>
      </c>
      <c r="V350" s="119">
        <v>0</v>
      </c>
      <c r="W350" s="119">
        <v>0</v>
      </c>
      <c r="X350" s="119">
        <v>0</v>
      </c>
      <c r="Y350" s="119">
        <v>0</v>
      </c>
      <c r="Z350" s="119"/>
      <c r="AA350" s="119"/>
      <c r="AB350" s="119"/>
      <c r="AC350" s="119"/>
      <c r="AD350" s="119"/>
      <c r="AE350" s="119"/>
      <c r="AF350" s="119"/>
      <c r="AG350" s="119"/>
      <c r="AH350" s="119"/>
      <c r="AI350" s="119"/>
      <c r="AJ350" s="119"/>
      <c r="AK350" s="119"/>
      <c r="AL350" s="119"/>
      <c r="AM350" s="119"/>
      <c r="AN350" s="119"/>
      <c r="AO350" s="119"/>
      <c r="AP350" s="119"/>
      <c r="AQ350" s="119"/>
      <c r="AR350" s="119"/>
      <c r="AS350" s="119"/>
      <c r="AT350" s="119"/>
      <c r="AU350" s="119"/>
      <c r="AV350" s="119"/>
      <c r="AW350" s="119"/>
      <c r="AX350" s="119"/>
      <c r="AY350" s="119"/>
      <c r="AZ350" s="119"/>
      <c r="BA350" s="119"/>
      <c r="BB350" s="119"/>
      <c r="BD350" s="100">
        <v>3476.1722820597533</v>
      </c>
      <c r="BF350" s="120">
        <v>5</v>
      </c>
      <c r="BH350" s="43">
        <v>0</v>
      </c>
      <c r="BI350" s="43">
        <v>0</v>
      </c>
      <c r="BJ350" s="43">
        <v>0</v>
      </c>
      <c r="BL350" s="43" t="s">
        <v>263</v>
      </c>
      <c r="BM350" s="43">
        <v>0</v>
      </c>
      <c r="BN350" s="121" t="s">
        <v>263</v>
      </c>
      <c r="BP350" s="122">
        <v>8</v>
      </c>
      <c r="BQ350" s="38" t="s">
        <v>118</v>
      </c>
      <c r="BR350" s="96">
        <v>50</v>
      </c>
      <c r="BT350" s="43">
        <v>0</v>
      </c>
      <c r="BU350" s="43">
        <v>0</v>
      </c>
      <c r="BW350" s="38"/>
      <c r="BX350" s="48">
        <v>8</v>
      </c>
      <c r="BY350" s="48">
        <v>0</v>
      </c>
      <c r="BZ350" s="48">
        <v>0</v>
      </c>
      <c r="CA350" s="48">
        <v>0</v>
      </c>
      <c r="CB350" s="48">
        <v>0</v>
      </c>
      <c r="CC350" s="48">
        <v>0</v>
      </c>
      <c r="CD350" s="48">
        <v>0</v>
      </c>
      <c r="CE350" s="48">
        <v>0</v>
      </c>
      <c r="CF350" s="48"/>
      <c r="CG350" s="48"/>
      <c r="CH350" s="48"/>
      <c r="CI350" s="48">
        <v>0</v>
      </c>
      <c r="CJ350" s="48">
        <v>0</v>
      </c>
      <c r="CK350" s="48">
        <v>0</v>
      </c>
      <c r="CL350" s="48"/>
      <c r="CM350" s="48">
        <v>8</v>
      </c>
      <c r="CO350" s="123">
        <v>0</v>
      </c>
      <c r="CP350" s="123">
        <v>6.7253849905494809E-2</v>
      </c>
      <c r="CQ350" s="123">
        <v>0.11294202647593728</v>
      </c>
      <c r="CR350" s="123">
        <v>0.9099158831325328</v>
      </c>
      <c r="CS350" s="123">
        <v>1</v>
      </c>
      <c r="CT350" s="123">
        <v>1</v>
      </c>
      <c r="CU350" s="123">
        <v>1</v>
      </c>
      <c r="CV350" s="123">
        <v>1</v>
      </c>
      <c r="CW350" s="123">
        <v>1</v>
      </c>
      <c r="CX350" s="123">
        <v>1</v>
      </c>
      <c r="CZ350" s="2">
        <v>2015</v>
      </c>
      <c r="DA350" s="124">
        <v>42215</v>
      </c>
      <c r="DC350" s="125">
        <v>1</v>
      </c>
      <c r="DD350" s="125">
        <v>1</v>
      </c>
      <c r="DE350" s="125">
        <v>1</v>
      </c>
      <c r="DF350" s="125">
        <v>1</v>
      </c>
      <c r="DG350" s="125">
        <v>0.98</v>
      </c>
      <c r="DH350" s="125">
        <v>0.96</v>
      </c>
      <c r="DI350" s="125">
        <v>0.94</v>
      </c>
      <c r="DJ350" s="125">
        <v>0.92</v>
      </c>
      <c r="DK350" s="125">
        <v>0.9</v>
      </c>
      <c r="DL350" s="125">
        <v>0.88</v>
      </c>
      <c r="DM350" s="125">
        <v>0.86</v>
      </c>
      <c r="DN350" s="125">
        <v>0.84</v>
      </c>
      <c r="DO350" s="125">
        <v>0.82000000000000006</v>
      </c>
      <c r="DP350" s="125">
        <v>0.8</v>
      </c>
      <c r="DQ350" s="125">
        <v>0.78</v>
      </c>
      <c r="DR350" s="125">
        <v>0.76</v>
      </c>
      <c r="DS350" s="125">
        <v>0.74</v>
      </c>
      <c r="DT350" s="125">
        <v>0.72</v>
      </c>
      <c r="DU350" s="125">
        <v>0.7</v>
      </c>
      <c r="DV350" s="125">
        <v>0.67999999999999994</v>
      </c>
      <c r="DW350" s="125">
        <v>0.65999999999999992</v>
      </c>
      <c r="DX350" s="125">
        <v>0.64</v>
      </c>
      <c r="DY350" s="125">
        <v>0.62</v>
      </c>
      <c r="DZ350" s="125">
        <v>0.6</v>
      </c>
      <c r="EA350" s="125">
        <v>0.58000000000000007</v>
      </c>
      <c r="EB350" s="125">
        <v>0.56000000000000005</v>
      </c>
      <c r="EC350" s="125">
        <v>0.54</v>
      </c>
      <c r="ED350" s="125">
        <v>0.52</v>
      </c>
      <c r="EE350" s="125">
        <v>0.5</v>
      </c>
      <c r="EF350" s="125">
        <v>0.48</v>
      </c>
      <c r="EG350" s="125">
        <v>0.45999999999999996</v>
      </c>
      <c r="EH350" s="125">
        <v>0.43999999999999995</v>
      </c>
      <c r="EI350" s="125">
        <v>0.42000000000000004</v>
      </c>
      <c r="EJ350" s="125">
        <v>0.4</v>
      </c>
      <c r="EK350" s="125">
        <v>0.38</v>
      </c>
      <c r="EL350" s="125">
        <v>0.36</v>
      </c>
      <c r="EM350" s="125">
        <v>0.33999999999999997</v>
      </c>
      <c r="EN350" s="125">
        <v>0.31999999999999995</v>
      </c>
      <c r="EO350" s="125">
        <v>0.30000000000000004</v>
      </c>
      <c r="ER350" s="126">
        <v>0</v>
      </c>
      <c r="ES350" s="126">
        <v>233785.96890328798</v>
      </c>
      <c r="ET350" s="126">
        <v>392605.94191531197</v>
      </c>
      <c r="EU350" s="126">
        <v>3163024.3719512322</v>
      </c>
      <c r="EV350" s="126">
        <v>3406648.8364185584</v>
      </c>
      <c r="EW350" s="126">
        <v>3337125.390777363</v>
      </c>
      <c r="EX350" s="126">
        <v>3267601.945136168</v>
      </c>
      <c r="EY350" s="126">
        <v>3198078.4994949731</v>
      </c>
      <c r="EZ350" s="126">
        <v>3128555.0538537782</v>
      </c>
      <c r="FA350" s="126">
        <v>3059031.6082125828</v>
      </c>
      <c r="FB350" s="126">
        <v>2989508.1625713878</v>
      </c>
      <c r="FC350" s="126">
        <v>2919984.7169301929</v>
      </c>
      <c r="FD350" s="126">
        <v>2850461.271288998</v>
      </c>
      <c r="FE350" s="126">
        <v>2780937.825647803</v>
      </c>
      <c r="FF350" s="126">
        <v>2711414.3800066076</v>
      </c>
      <c r="FG350" s="126">
        <v>2641890.9343654127</v>
      </c>
      <c r="FH350" s="126">
        <v>2572367.4887242173</v>
      </c>
      <c r="FI350" s="126">
        <v>2502844.0430830223</v>
      </c>
      <c r="FJ350" s="126">
        <v>2433320.5974418269</v>
      </c>
      <c r="FK350" s="126">
        <v>2363797.151800632</v>
      </c>
      <c r="FL350" s="126">
        <v>2294273.7061594371</v>
      </c>
      <c r="FM350" s="126">
        <v>2224750.2605182421</v>
      </c>
      <c r="FN350" s="126">
        <v>2155226.8148770472</v>
      </c>
      <c r="FO350" s="126">
        <v>2085703.3692358518</v>
      </c>
      <c r="FP350" s="126">
        <v>2016179.9235946571</v>
      </c>
      <c r="FQ350" s="126">
        <v>1946656.4779534619</v>
      </c>
      <c r="FR350" s="126">
        <v>1877133.032312267</v>
      </c>
      <c r="FS350" s="126">
        <v>1807609.5866710718</v>
      </c>
      <c r="FT350" s="126">
        <v>1738086.1410298767</v>
      </c>
      <c r="FU350" s="126">
        <v>1668562.6953886815</v>
      </c>
      <c r="FV350" s="126">
        <v>1599039.2497474863</v>
      </c>
      <c r="FW350" s="126">
        <v>1529515.8041062914</v>
      </c>
      <c r="FX350" s="126">
        <v>1459992.3584650964</v>
      </c>
      <c r="FY350" s="126">
        <v>1390468.9128239015</v>
      </c>
      <c r="FZ350" s="126">
        <v>1320945.4671827063</v>
      </c>
      <c r="GA350" s="126">
        <v>1251422.0215415112</v>
      </c>
      <c r="GB350" s="126">
        <v>1181898.575900316</v>
      </c>
      <c r="GC350" s="126">
        <v>1112375.1302591208</v>
      </c>
      <c r="GD350" s="126">
        <v>1042851.6846179261</v>
      </c>
    </row>
    <row r="351" spans="3:186">
      <c r="C351" s="120"/>
      <c r="E351" s="118" t="s">
        <v>1222</v>
      </c>
      <c r="F351" s="118" t="s">
        <v>1223</v>
      </c>
      <c r="G351" s="118" t="s">
        <v>1231</v>
      </c>
      <c r="H351" s="118" t="s">
        <v>1232</v>
      </c>
      <c r="I351" s="118" t="s">
        <v>1231</v>
      </c>
      <c r="J351" s="118">
        <v>153</v>
      </c>
      <c r="K351" s="118" t="s">
        <v>488</v>
      </c>
      <c r="L351" s="118" t="s">
        <v>269</v>
      </c>
      <c r="M351" s="118" t="s">
        <v>290</v>
      </c>
      <c r="N351" s="118" t="s">
        <v>262</v>
      </c>
      <c r="O351" s="119">
        <v>0</v>
      </c>
      <c r="P351" s="119">
        <v>135.336491732121</v>
      </c>
      <c r="Q351" s="119">
        <v>547.693607502433</v>
      </c>
      <c r="R351" s="119">
        <v>203.83429620051399</v>
      </c>
      <c r="S351" s="119">
        <v>304.85277004257603</v>
      </c>
      <c r="T351" s="119">
        <v>0</v>
      </c>
      <c r="U351" s="119">
        <v>0</v>
      </c>
      <c r="V351" s="119">
        <v>0</v>
      </c>
      <c r="W351" s="119">
        <v>0</v>
      </c>
      <c r="X351" s="119">
        <v>0</v>
      </c>
      <c r="Y351" s="119">
        <v>0</v>
      </c>
      <c r="Z351" s="119"/>
      <c r="AA351" s="119"/>
      <c r="AB351" s="119"/>
      <c r="AC351" s="119"/>
      <c r="AD351" s="119"/>
      <c r="AE351" s="119"/>
      <c r="AF351" s="119"/>
      <c r="AG351" s="119"/>
      <c r="AH351" s="119"/>
      <c r="AI351" s="119"/>
      <c r="AJ351" s="119"/>
      <c r="AK351" s="119"/>
      <c r="AL351" s="119"/>
      <c r="AM351" s="119"/>
      <c r="AN351" s="119"/>
      <c r="AO351" s="119"/>
      <c r="AP351" s="119"/>
      <c r="AQ351" s="119"/>
      <c r="AR351" s="119"/>
      <c r="AS351" s="119"/>
      <c r="AT351" s="119"/>
      <c r="AU351" s="119"/>
      <c r="AV351" s="119"/>
      <c r="AW351" s="119"/>
      <c r="AX351" s="119"/>
      <c r="AY351" s="119"/>
      <c r="AZ351" s="119"/>
      <c r="BA351" s="119"/>
      <c r="BB351" s="119"/>
      <c r="BD351" s="100">
        <v>1191.7171654776439</v>
      </c>
      <c r="BF351" s="120">
        <v>5</v>
      </c>
      <c r="BH351" s="43">
        <v>0</v>
      </c>
      <c r="BI351" s="43">
        <v>0</v>
      </c>
      <c r="BJ351" s="43">
        <v>0</v>
      </c>
      <c r="BL351" s="43" t="s">
        <v>263</v>
      </c>
      <c r="BM351" s="43">
        <v>0</v>
      </c>
      <c r="BN351" s="121" t="s">
        <v>263</v>
      </c>
      <c r="BP351" s="122">
        <v>11</v>
      </c>
      <c r="BQ351" s="38" t="s">
        <v>121</v>
      </c>
      <c r="BR351" s="96">
        <v>50</v>
      </c>
      <c r="BT351" s="43">
        <v>0</v>
      </c>
      <c r="BU351" s="43">
        <v>0</v>
      </c>
      <c r="BW351" s="38"/>
      <c r="BX351" s="48">
        <v>0</v>
      </c>
      <c r="BY351" s="48">
        <v>0</v>
      </c>
      <c r="BZ351" s="48">
        <v>0</v>
      </c>
      <c r="CA351" s="48">
        <v>11</v>
      </c>
      <c r="CB351" s="48">
        <v>0</v>
      </c>
      <c r="CC351" s="48">
        <v>0</v>
      </c>
      <c r="CD351" s="48">
        <v>0</v>
      </c>
      <c r="CE351" s="48">
        <v>0</v>
      </c>
      <c r="CF351" s="48"/>
      <c r="CG351" s="48"/>
      <c r="CH351" s="48"/>
      <c r="CI351" s="48">
        <v>0</v>
      </c>
      <c r="CJ351" s="48">
        <v>0</v>
      </c>
      <c r="CK351" s="48">
        <v>0</v>
      </c>
      <c r="CL351" s="48"/>
      <c r="CM351" s="48">
        <v>11</v>
      </c>
      <c r="CO351" s="123">
        <v>0.11356427150050971</v>
      </c>
      <c r="CP351" s="123">
        <v>0.57314782317563862</v>
      </c>
      <c r="CQ351" s="123">
        <v>0.74419033402074897</v>
      </c>
      <c r="CR351" s="123">
        <v>1</v>
      </c>
      <c r="CS351" s="123">
        <v>1</v>
      </c>
      <c r="CT351" s="123">
        <v>1</v>
      </c>
      <c r="CU351" s="123">
        <v>1</v>
      </c>
      <c r="CV351" s="123">
        <v>1</v>
      </c>
      <c r="CW351" s="123">
        <v>1</v>
      </c>
      <c r="CX351" s="123">
        <v>1</v>
      </c>
      <c r="CZ351" s="2">
        <v>2015</v>
      </c>
      <c r="DA351" s="124">
        <v>42215</v>
      </c>
      <c r="DC351" s="125">
        <v>1</v>
      </c>
      <c r="DD351" s="125">
        <v>1</v>
      </c>
      <c r="DE351" s="125">
        <v>1</v>
      </c>
      <c r="DF351" s="125">
        <v>1</v>
      </c>
      <c r="DG351" s="125">
        <v>0.98</v>
      </c>
      <c r="DH351" s="125">
        <v>0.96</v>
      </c>
      <c r="DI351" s="125">
        <v>0.94</v>
      </c>
      <c r="DJ351" s="125">
        <v>0.92</v>
      </c>
      <c r="DK351" s="125">
        <v>0.9</v>
      </c>
      <c r="DL351" s="125">
        <v>0.88</v>
      </c>
      <c r="DM351" s="125">
        <v>0.86</v>
      </c>
      <c r="DN351" s="125">
        <v>0.84</v>
      </c>
      <c r="DO351" s="125">
        <v>0.82000000000000006</v>
      </c>
      <c r="DP351" s="125">
        <v>0.8</v>
      </c>
      <c r="DQ351" s="125">
        <v>0.78</v>
      </c>
      <c r="DR351" s="125">
        <v>0.76</v>
      </c>
      <c r="DS351" s="125">
        <v>0.74</v>
      </c>
      <c r="DT351" s="125">
        <v>0.72</v>
      </c>
      <c r="DU351" s="125">
        <v>0.7</v>
      </c>
      <c r="DV351" s="125">
        <v>0.67999999999999994</v>
      </c>
      <c r="DW351" s="125">
        <v>0.65999999999999992</v>
      </c>
      <c r="DX351" s="125">
        <v>0.64</v>
      </c>
      <c r="DY351" s="125">
        <v>0.62</v>
      </c>
      <c r="DZ351" s="125">
        <v>0.6</v>
      </c>
      <c r="EA351" s="125">
        <v>0.58000000000000007</v>
      </c>
      <c r="EB351" s="125">
        <v>0.56000000000000005</v>
      </c>
      <c r="EC351" s="125">
        <v>0.54</v>
      </c>
      <c r="ED351" s="125">
        <v>0.52</v>
      </c>
      <c r="EE351" s="125">
        <v>0.5</v>
      </c>
      <c r="EF351" s="125">
        <v>0.48</v>
      </c>
      <c r="EG351" s="125">
        <v>0.45999999999999996</v>
      </c>
      <c r="EH351" s="125">
        <v>0.43999999999999995</v>
      </c>
      <c r="EI351" s="125">
        <v>0.42000000000000004</v>
      </c>
      <c r="EJ351" s="125">
        <v>0.4</v>
      </c>
      <c r="EK351" s="125">
        <v>0.38</v>
      </c>
      <c r="EL351" s="125">
        <v>0.36</v>
      </c>
      <c r="EM351" s="125">
        <v>0.33999999999999997</v>
      </c>
      <c r="EN351" s="125">
        <v>0.31999999999999995</v>
      </c>
      <c r="EO351" s="125">
        <v>0.30000000000000004</v>
      </c>
      <c r="ER351" s="126">
        <v>135336.49173212101</v>
      </c>
      <c r="ES351" s="126">
        <v>547693.60750243301</v>
      </c>
      <c r="ET351" s="126">
        <v>751527.90370294696</v>
      </c>
      <c r="EU351" s="126">
        <v>1056380.673745523</v>
      </c>
      <c r="EV351" s="126">
        <v>1035253.0602706125</v>
      </c>
      <c r="EW351" s="126">
        <v>1014125.446795702</v>
      </c>
      <c r="EX351" s="126">
        <v>992997.83332079148</v>
      </c>
      <c r="EY351" s="126">
        <v>971870.21984588122</v>
      </c>
      <c r="EZ351" s="126">
        <v>950742.60637097072</v>
      </c>
      <c r="FA351" s="126">
        <v>929614.99289606023</v>
      </c>
      <c r="FB351" s="126">
        <v>908487.37942114973</v>
      </c>
      <c r="FC351" s="126">
        <v>887359.76594623923</v>
      </c>
      <c r="FD351" s="126">
        <v>866232.15247132885</v>
      </c>
      <c r="FE351" s="126">
        <v>845104.53899641847</v>
      </c>
      <c r="FF351" s="126">
        <v>823976.92552150798</v>
      </c>
      <c r="FG351" s="126">
        <v>802849.31204659748</v>
      </c>
      <c r="FH351" s="126">
        <v>781721.69857168698</v>
      </c>
      <c r="FI351" s="126">
        <v>760594.08509677649</v>
      </c>
      <c r="FJ351" s="126">
        <v>739466.47162186599</v>
      </c>
      <c r="FK351" s="126">
        <v>718338.85814695561</v>
      </c>
      <c r="FL351" s="126">
        <v>697211.24467204511</v>
      </c>
      <c r="FM351" s="126">
        <v>676083.63119713473</v>
      </c>
      <c r="FN351" s="126">
        <v>654956.01772222423</v>
      </c>
      <c r="FO351" s="126">
        <v>633828.40424731374</v>
      </c>
      <c r="FP351" s="126">
        <v>612700.79077240336</v>
      </c>
      <c r="FQ351" s="126">
        <v>591573.17729749298</v>
      </c>
      <c r="FR351" s="126">
        <v>570445.56382258248</v>
      </c>
      <c r="FS351" s="126">
        <v>549317.95034767198</v>
      </c>
      <c r="FT351" s="126">
        <v>528190.33687276149</v>
      </c>
      <c r="FU351" s="126">
        <v>507062.72339785099</v>
      </c>
      <c r="FV351" s="126">
        <v>485935.10992294055</v>
      </c>
      <c r="FW351" s="126">
        <v>464807.49644803006</v>
      </c>
      <c r="FX351" s="126">
        <v>443679.88297311967</v>
      </c>
      <c r="FY351" s="126">
        <v>422552.26949820924</v>
      </c>
      <c r="FZ351" s="126">
        <v>401424.65602329874</v>
      </c>
      <c r="GA351" s="126">
        <v>380297.04254838824</v>
      </c>
      <c r="GB351" s="126">
        <v>359169.4290734778</v>
      </c>
      <c r="GC351" s="126">
        <v>338041.81559856731</v>
      </c>
      <c r="GD351" s="126">
        <v>316914.20212365693</v>
      </c>
    </row>
    <row r="352" spans="3:186">
      <c r="C352" s="120"/>
      <c r="E352" s="118" t="s">
        <v>1222</v>
      </c>
      <c r="F352" s="118" t="s">
        <v>1223</v>
      </c>
      <c r="G352" s="118" t="s">
        <v>1233</v>
      </c>
      <c r="H352" s="118" t="s">
        <v>1234</v>
      </c>
      <c r="I352" s="118" t="s">
        <v>1233</v>
      </c>
      <c r="J352" s="118">
        <v>141</v>
      </c>
      <c r="K352" s="118" t="s">
        <v>488</v>
      </c>
      <c r="L352" s="118" t="s">
        <v>269</v>
      </c>
      <c r="M352" s="118" t="s">
        <v>290</v>
      </c>
      <c r="N352" s="118" t="s">
        <v>262</v>
      </c>
      <c r="O352" s="119">
        <v>0</v>
      </c>
      <c r="P352" s="119">
        <v>73.4340294749897</v>
      </c>
      <c r="Q352" s="119">
        <v>297.63239467105001</v>
      </c>
      <c r="R352" s="119">
        <v>555.86990554208296</v>
      </c>
      <c r="S352" s="119">
        <v>3899.2626823832102</v>
      </c>
      <c r="T352" s="119">
        <v>1540.5599450468301</v>
      </c>
      <c r="U352" s="119">
        <v>0</v>
      </c>
      <c r="V352" s="119">
        <v>0</v>
      </c>
      <c r="W352" s="119">
        <v>0</v>
      </c>
      <c r="X352" s="119">
        <v>0</v>
      </c>
      <c r="Y352" s="119">
        <v>0</v>
      </c>
      <c r="Z352" s="119"/>
      <c r="AA352" s="119"/>
      <c r="AB352" s="119"/>
      <c r="AC352" s="119"/>
      <c r="AD352" s="119"/>
      <c r="AE352" s="119"/>
      <c r="AF352" s="119"/>
      <c r="AG352" s="119"/>
      <c r="AH352" s="119"/>
      <c r="AI352" s="119"/>
      <c r="AJ352" s="119"/>
      <c r="AK352" s="119"/>
      <c r="AL352" s="119"/>
      <c r="AM352" s="119"/>
      <c r="AN352" s="119"/>
      <c r="AO352" s="119"/>
      <c r="AP352" s="119"/>
      <c r="AQ352" s="119"/>
      <c r="AR352" s="119"/>
      <c r="AS352" s="119"/>
      <c r="AT352" s="119"/>
      <c r="AU352" s="119"/>
      <c r="AV352" s="119"/>
      <c r="AW352" s="119"/>
      <c r="AX352" s="119"/>
      <c r="AY352" s="119"/>
      <c r="AZ352" s="119"/>
      <c r="BA352" s="119"/>
      <c r="BB352" s="119"/>
      <c r="BD352" s="100">
        <v>6366.7589571181625</v>
      </c>
      <c r="BF352" s="120">
        <v>5</v>
      </c>
      <c r="BH352" s="43">
        <v>0</v>
      </c>
      <c r="BI352" s="43">
        <v>0</v>
      </c>
      <c r="BJ352" s="43">
        <v>0</v>
      </c>
      <c r="BL352" s="43" t="s">
        <v>263</v>
      </c>
      <c r="BM352" s="43">
        <v>0</v>
      </c>
      <c r="BN352" s="121" t="s">
        <v>263</v>
      </c>
      <c r="BP352" s="122">
        <v>13</v>
      </c>
      <c r="BQ352" s="38" t="s">
        <v>123</v>
      </c>
      <c r="BR352" s="96">
        <v>50</v>
      </c>
      <c r="BT352" s="43">
        <v>0</v>
      </c>
      <c r="BU352" s="43">
        <v>0</v>
      </c>
      <c r="BW352" s="38"/>
      <c r="BX352" s="48">
        <v>0</v>
      </c>
      <c r="BY352" s="48">
        <v>0</v>
      </c>
      <c r="BZ352" s="48">
        <v>0</v>
      </c>
      <c r="CA352" s="48">
        <v>0</v>
      </c>
      <c r="CB352" s="48">
        <v>0</v>
      </c>
      <c r="CC352" s="48">
        <v>0</v>
      </c>
      <c r="CD352" s="48">
        <v>0</v>
      </c>
      <c r="CE352" s="48">
        <v>0</v>
      </c>
      <c r="CF352" s="48"/>
      <c r="CG352" s="48"/>
      <c r="CH352" s="48"/>
      <c r="CI352" s="48">
        <v>0</v>
      </c>
      <c r="CJ352" s="48">
        <v>0</v>
      </c>
      <c r="CK352" s="48">
        <v>0</v>
      </c>
      <c r="CL352" s="48"/>
      <c r="CM352" s="48">
        <v>0</v>
      </c>
      <c r="CO352" s="123">
        <v>1.1533973560109261E-2</v>
      </c>
      <c r="CP352" s="123">
        <v>5.8281839574149438E-2</v>
      </c>
      <c r="CQ352" s="123">
        <v>0.14558998321301131</v>
      </c>
      <c r="CR352" s="123">
        <v>0.75803074132020443</v>
      </c>
      <c r="CS352" s="123">
        <v>1</v>
      </c>
      <c r="CT352" s="123">
        <v>1</v>
      </c>
      <c r="CU352" s="123">
        <v>1</v>
      </c>
      <c r="CV352" s="123">
        <v>1</v>
      </c>
      <c r="CW352" s="123">
        <v>1</v>
      </c>
      <c r="CX352" s="123">
        <v>1</v>
      </c>
      <c r="CZ352" s="2">
        <v>2016</v>
      </c>
      <c r="DA352" s="124">
        <v>42581</v>
      </c>
      <c r="DC352" s="125">
        <v>1</v>
      </c>
      <c r="DD352" s="125">
        <v>1</v>
      </c>
      <c r="DE352" s="125">
        <v>1</v>
      </c>
      <c r="DF352" s="125">
        <v>1</v>
      </c>
      <c r="DG352" s="125">
        <v>1</v>
      </c>
      <c r="DH352" s="125">
        <v>0.98</v>
      </c>
      <c r="DI352" s="125">
        <v>0.96</v>
      </c>
      <c r="DJ352" s="125">
        <v>0.94</v>
      </c>
      <c r="DK352" s="125">
        <v>0.92</v>
      </c>
      <c r="DL352" s="125">
        <v>0.9</v>
      </c>
      <c r="DM352" s="125">
        <v>0.88</v>
      </c>
      <c r="DN352" s="125">
        <v>0.86</v>
      </c>
      <c r="DO352" s="125">
        <v>0.84</v>
      </c>
      <c r="DP352" s="125">
        <v>0.82000000000000006</v>
      </c>
      <c r="DQ352" s="125">
        <v>0.8</v>
      </c>
      <c r="DR352" s="125">
        <v>0.78</v>
      </c>
      <c r="DS352" s="125">
        <v>0.76</v>
      </c>
      <c r="DT352" s="125">
        <v>0.74</v>
      </c>
      <c r="DU352" s="125">
        <v>0.72</v>
      </c>
      <c r="DV352" s="125">
        <v>0.7</v>
      </c>
      <c r="DW352" s="125">
        <v>0.67999999999999994</v>
      </c>
      <c r="DX352" s="125">
        <v>0.65999999999999992</v>
      </c>
      <c r="DY352" s="125">
        <v>0.64</v>
      </c>
      <c r="DZ352" s="125">
        <v>0.62</v>
      </c>
      <c r="EA352" s="125">
        <v>0.6</v>
      </c>
      <c r="EB352" s="125">
        <v>0.58000000000000007</v>
      </c>
      <c r="EC352" s="125">
        <v>0.56000000000000005</v>
      </c>
      <c r="ED352" s="125">
        <v>0.54</v>
      </c>
      <c r="EE352" s="125">
        <v>0.52</v>
      </c>
      <c r="EF352" s="125">
        <v>0.5</v>
      </c>
      <c r="EG352" s="125">
        <v>0.48</v>
      </c>
      <c r="EH352" s="125">
        <v>0.45999999999999996</v>
      </c>
      <c r="EI352" s="125">
        <v>0.43999999999999995</v>
      </c>
      <c r="EJ352" s="125">
        <v>0.42000000000000004</v>
      </c>
      <c r="EK352" s="125">
        <v>0.4</v>
      </c>
      <c r="EL352" s="125">
        <v>0.38</v>
      </c>
      <c r="EM352" s="125">
        <v>0.36</v>
      </c>
      <c r="EN352" s="125">
        <v>0.33999999999999997</v>
      </c>
      <c r="EO352" s="125">
        <v>0.31999999999999995</v>
      </c>
      <c r="ER352" s="126">
        <v>73434.0294749897</v>
      </c>
      <c r="ES352" s="126">
        <v>297632.39467105002</v>
      </c>
      <c r="ET352" s="126">
        <v>853502.30021313287</v>
      </c>
      <c r="EU352" s="126">
        <v>4752764.9825963434</v>
      </c>
      <c r="EV352" s="126">
        <v>6293324.9276431734</v>
      </c>
      <c r="EW352" s="126">
        <v>6167458.4290903099</v>
      </c>
      <c r="EX352" s="126">
        <v>6041591.9305374464</v>
      </c>
      <c r="EY352" s="126">
        <v>5915725.4319845829</v>
      </c>
      <c r="EZ352" s="126">
        <v>5789858.9334317194</v>
      </c>
      <c r="FA352" s="126">
        <v>5663992.4348788559</v>
      </c>
      <c r="FB352" s="126">
        <v>5538125.9363259925</v>
      </c>
      <c r="FC352" s="126">
        <v>5412259.437773129</v>
      </c>
      <c r="FD352" s="126">
        <v>5286392.9392202655</v>
      </c>
      <c r="FE352" s="126">
        <v>5160526.4406674029</v>
      </c>
      <c r="FF352" s="126">
        <v>5034659.9421145394</v>
      </c>
      <c r="FG352" s="126">
        <v>4908793.443561675</v>
      </c>
      <c r="FH352" s="126">
        <v>4782926.9450088115</v>
      </c>
      <c r="FI352" s="126">
        <v>4657060.4464559481</v>
      </c>
      <c r="FJ352" s="126">
        <v>4531193.9479030846</v>
      </c>
      <c r="FK352" s="126">
        <v>4405327.4493502211</v>
      </c>
      <c r="FL352" s="126">
        <v>4279460.9507973576</v>
      </c>
      <c r="FM352" s="126">
        <v>4153594.4522444941</v>
      </c>
      <c r="FN352" s="126">
        <v>4027727.9536916311</v>
      </c>
      <c r="FO352" s="126">
        <v>3901861.4551387676</v>
      </c>
      <c r="FP352" s="126">
        <v>3775994.9565859037</v>
      </c>
      <c r="FQ352" s="126">
        <v>3650128.4580330411</v>
      </c>
      <c r="FR352" s="126">
        <v>3524261.9594801776</v>
      </c>
      <c r="FS352" s="126">
        <v>3398395.4609273137</v>
      </c>
      <c r="FT352" s="126">
        <v>3272528.9623744502</v>
      </c>
      <c r="FU352" s="126">
        <v>3146662.4638215867</v>
      </c>
      <c r="FV352" s="126">
        <v>3020795.9652687232</v>
      </c>
      <c r="FW352" s="126">
        <v>2894929.4667158597</v>
      </c>
      <c r="FX352" s="126">
        <v>2769062.9681629958</v>
      </c>
      <c r="FY352" s="126">
        <v>2643196.4696101332</v>
      </c>
      <c r="FZ352" s="126">
        <v>2517329.9710572697</v>
      </c>
      <c r="GA352" s="126">
        <v>2391463.4725044058</v>
      </c>
      <c r="GB352" s="126">
        <v>2265596.9739515423</v>
      </c>
      <c r="GC352" s="126">
        <v>2139730.4753986788</v>
      </c>
      <c r="GD352" s="126">
        <v>2013863.9768458151</v>
      </c>
    </row>
    <row r="353" spans="3:186">
      <c r="C353" s="120"/>
      <c r="E353" s="118" t="s">
        <v>1235</v>
      </c>
      <c r="F353" s="118" t="s">
        <v>1236</v>
      </c>
      <c r="G353" s="118" t="s">
        <v>1237</v>
      </c>
      <c r="H353" s="118" t="s">
        <v>1238</v>
      </c>
      <c r="I353" s="118" t="s">
        <v>1237</v>
      </c>
      <c r="J353" s="118">
        <v>0</v>
      </c>
      <c r="K353" s="118" t="s">
        <v>260</v>
      </c>
      <c r="L353" s="118" t="s">
        <v>260</v>
      </c>
      <c r="M353" s="118" t="s">
        <v>261</v>
      </c>
      <c r="N353" s="118" t="s">
        <v>262</v>
      </c>
      <c r="O353" s="119">
        <v>0</v>
      </c>
      <c r="P353" s="119">
        <v>0</v>
      </c>
      <c r="Q353" s="119">
        <v>0</v>
      </c>
      <c r="R353" s="119">
        <v>0</v>
      </c>
      <c r="S353" s="119">
        <v>11722.307244977301</v>
      </c>
      <c r="T353" s="119">
        <v>23859.1824385361</v>
      </c>
      <c r="U353" s="119">
        <v>25371.1448810531</v>
      </c>
      <c r="V353" s="119">
        <v>26073.9255942583</v>
      </c>
      <c r="W353" s="119">
        <v>20577.869294926499</v>
      </c>
      <c r="X353" s="119">
        <v>13769.2136672747</v>
      </c>
      <c r="Y353" s="119">
        <v>7075.3104429291197</v>
      </c>
      <c r="Z353" s="119"/>
      <c r="AA353" s="119"/>
      <c r="AB353" s="119"/>
      <c r="AC353" s="119"/>
      <c r="AD353" s="119"/>
      <c r="AE353" s="119"/>
      <c r="AF353" s="119"/>
      <c r="AG353" s="119"/>
      <c r="AH353" s="119"/>
      <c r="AI353" s="119"/>
      <c r="AJ353" s="119"/>
      <c r="AK353" s="119"/>
      <c r="AL353" s="119"/>
      <c r="AM353" s="119"/>
      <c r="AN353" s="119"/>
      <c r="AO353" s="119"/>
      <c r="AP353" s="119"/>
      <c r="AQ353" s="119"/>
      <c r="AR353" s="119"/>
      <c r="AS353" s="119"/>
      <c r="AT353" s="119"/>
      <c r="AU353" s="119"/>
      <c r="AV353" s="119"/>
      <c r="AW353" s="119"/>
      <c r="AX353" s="119"/>
      <c r="AY353" s="119"/>
      <c r="AZ353" s="119"/>
      <c r="BA353" s="119"/>
      <c r="BB353" s="119"/>
      <c r="BD353" s="100">
        <v>128448.95356395512</v>
      </c>
      <c r="BF353" s="120">
        <v>4</v>
      </c>
      <c r="BH353" s="43">
        <v>0</v>
      </c>
      <c r="BI353" s="43">
        <v>0</v>
      </c>
      <c r="BJ353" s="43">
        <v>0</v>
      </c>
      <c r="BL353" s="43" t="s">
        <v>263</v>
      </c>
      <c r="BM353" s="43">
        <v>0</v>
      </c>
      <c r="BN353" s="121" t="s">
        <v>263</v>
      </c>
      <c r="BP353" s="122">
        <v>6</v>
      </c>
      <c r="BQ353" s="38" t="s">
        <v>116</v>
      </c>
      <c r="BR353" s="96">
        <v>80</v>
      </c>
      <c r="BT353" s="43">
        <v>6</v>
      </c>
      <c r="BU353" s="43">
        <v>0</v>
      </c>
      <c r="BW353" s="38"/>
      <c r="BX353" s="48">
        <v>0</v>
      </c>
      <c r="BY353" s="48">
        <v>0</v>
      </c>
      <c r="BZ353" s="48">
        <v>0</v>
      </c>
      <c r="CA353" s="48">
        <v>0</v>
      </c>
      <c r="CB353" s="48">
        <v>0</v>
      </c>
      <c r="CC353" s="48">
        <v>0</v>
      </c>
      <c r="CD353" s="48">
        <v>0</v>
      </c>
      <c r="CE353" s="48">
        <v>0</v>
      </c>
      <c r="CF353" s="48"/>
      <c r="CG353" s="48"/>
      <c r="CH353" s="48"/>
      <c r="CI353" s="48">
        <v>0</v>
      </c>
      <c r="CJ353" s="48">
        <v>0</v>
      </c>
      <c r="CK353" s="48">
        <v>0</v>
      </c>
      <c r="CL353" s="48"/>
      <c r="CM353" s="48">
        <v>6</v>
      </c>
      <c r="CO353" s="123">
        <v>0</v>
      </c>
      <c r="CP353" s="123">
        <v>0</v>
      </c>
      <c r="CQ353" s="123">
        <v>0</v>
      </c>
      <c r="CR353" s="123">
        <v>9.1260433967963225E-2</v>
      </c>
      <c r="CS353" s="123">
        <v>0.27700879373686194</v>
      </c>
      <c r="CT353" s="123">
        <v>0.47452807417553622</v>
      </c>
      <c r="CU353" s="123">
        <v>0.67751863868236195</v>
      </c>
      <c r="CV353" s="123">
        <v>0.83772133963064732</v>
      </c>
      <c r="CW353" s="123">
        <v>0.94491733683601942</v>
      </c>
      <c r="CX353" s="123">
        <v>1</v>
      </c>
      <c r="CZ353" s="2">
        <v>2020</v>
      </c>
      <c r="DA353" s="124">
        <v>44042</v>
      </c>
      <c r="DC353" s="125">
        <v>1</v>
      </c>
      <c r="DD353" s="125">
        <v>1</v>
      </c>
      <c r="DE353" s="125">
        <v>1</v>
      </c>
      <c r="DF353" s="125">
        <v>1</v>
      </c>
      <c r="DG353" s="125">
        <v>1</v>
      </c>
      <c r="DH353" s="125">
        <v>1</v>
      </c>
      <c r="DI353" s="125">
        <v>1</v>
      </c>
      <c r="DJ353" s="125">
        <v>1</v>
      </c>
      <c r="DK353" s="125">
        <v>1</v>
      </c>
      <c r="DL353" s="125">
        <v>0.98750000000000004</v>
      </c>
      <c r="DM353" s="125">
        <v>0.97499999999999998</v>
      </c>
      <c r="DN353" s="125">
        <v>0.96250000000000002</v>
      </c>
      <c r="DO353" s="125">
        <v>0.95</v>
      </c>
      <c r="DP353" s="125">
        <v>0.9375</v>
      </c>
      <c r="DQ353" s="125">
        <v>0.92500000000000004</v>
      </c>
      <c r="DR353" s="125">
        <v>0.91249999999999998</v>
      </c>
      <c r="DS353" s="125">
        <v>0.9</v>
      </c>
      <c r="DT353" s="125">
        <v>0.88749999999999996</v>
      </c>
      <c r="DU353" s="125">
        <v>0.875</v>
      </c>
      <c r="DV353" s="125">
        <v>0.86250000000000004</v>
      </c>
      <c r="DW353" s="125">
        <v>0.85</v>
      </c>
      <c r="DX353" s="125">
        <v>0.83750000000000002</v>
      </c>
      <c r="DY353" s="125">
        <v>0.82499999999999996</v>
      </c>
      <c r="DZ353" s="125">
        <v>0.8125</v>
      </c>
      <c r="EA353" s="125">
        <v>0.8</v>
      </c>
      <c r="EB353" s="125">
        <v>0.78749999999999998</v>
      </c>
      <c r="EC353" s="125">
        <v>0.77500000000000002</v>
      </c>
      <c r="ED353" s="125">
        <v>0.76249999999999996</v>
      </c>
      <c r="EE353" s="125">
        <v>0.75</v>
      </c>
      <c r="EF353" s="125">
        <v>0.73750000000000004</v>
      </c>
      <c r="EG353" s="125">
        <v>0.72499999999999998</v>
      </c>
      <c r="EH353" s="125">
        <v>0.71250000000000002</v>
      </c>
      <c r="EI353" s="125">
        <v>0.7</v>
      </c>
      <c r="EJ353" s="125">
        <v>0.6875</v>
      </c>
      <c r="EK353" s="125">
        <v>0.67500000000000004</v>
      </c>
      <c r="EL353" s="125">
        <v>0.66249999999999998</v>
      </c>
      <c r="EM353" s="125">
        <v>0.65</v>
      </c>
      <c r="EN353" s="125">
        <v>0.63749999999999996</v>
      </c>
      <c r="EO353" s="125">
        <v>0.625</v>
      </c>
      <c r="ER353" s="126">
        <v>0</v>
      </c>
      <c r="ES353" s="126">
        <v>0</v>
      </c>
      <c r="ET353" s="126">
        <v>0</v>
      </c>
      <c r="EU353" s="126">
        <v>11722307.244977301</v>
      </c>
      <c r="EV353" s="126">
        <v>35581489.683513395</v>
      </c>
      <c r="EW353" s="126">
        <v>60952634.5645665</v>
      </c>
      <c r="EX353" s="126">
        <v>87026560.158824801</v>
      </c>
      <c r="EY353" s="126">
        <v>107604429.4537513</v>
      </c>
      <c r="EZ353" s="126">
        <v>121373643.12102599</v>
      </c>
      <c r="FA353" s="126">
        <v>126843341.64440568</v>
      </c>
      <c r="FB353" s="126">
        <v>125237729.72485623</v>
      </c>
      <c r="FC353" s="126">
        <v>123632117.80530679</v>
      </c>
      <c r="FD353" s="126">
        <v>122026505.88575736</v>
      </c>
      <c r="FE353" s="126">
        <v>120420893.96620792</v>
      </c>
      <c r="FF353" s="126">
        <v>118815282.04665849</v>
      </c>
      <c r="FG353" s="126">
        <v>117209670.12710904</v>
      </c>
      <c r="FH353" s="126">
        <v>115604058.2075596</v>
      </c>
      <c r="FI353" s="126">
        <v>113998446.28801015</v>
      </c>
      <c r="FJ353" s="126">
        <v>112392834.36846073</v>
      </c>
      <c r="FK353" s="126">
        <v>110787222.44891129</v>
      </c>
      <c r="FL353" s="126">
        <v>109181610.52936184</v>
      </c>
      <c r="FM353" s="126">
        <v>107575998.60981241</v>
      </c>
      <c r="FN353" s="126">
        <v>105970386.69026296</v>
      </c>
      <c r="FO353" s="126">
        <v>104364774.77071352</v>
      </c>
      <c r="FP353" s="126">
        <v>102759162.8511641</v>
      </c>
      <c r="FQ353" s="126">
        <v>101153550.93161465</v>
      </c>
      <c r="FR353" s="126">
        <v>99547939.012065217</v>
      </c>
      <c r="FS353" s="126">
        <v>97942327.092515767</v>
      </c>
      <c r="FT353" s="126">
        <v>96336715.172966331</v>
      </c>
      <c r="FU353" s="126">
        <v>94731103.253416896</v>
      </c>
      <c r="FV353" s="126">
        <v>93125491.33386746</v>
      </c>
      <c r="FW353" s="126">
        <v>91519879.414318025</v>
      </c>
      <c r="FX353" s="126">
        <v>89914267.494768575</v>
      </c>
      <c r="FY353" s="126">
        <v>88308655.575219139</v>
      </c>
      <c r="FZ353" s="126">
        <v>86703043.655669704</v>
      </c>
      <c r="GA353" s="126">
        <v>85097431.736120254</v>
      </c>
      <c r="GB353" s="126">
        <v>83491819.816570833</v>
      </c>
      <c r="GC353" s="126">
        <v>81886207.897021383</v>
      </c>
      <c r="GD353" s="126">
        <v>80280595.977471948</v>
      </c>
    </row>
    <row r="354" spans="3:186">
      <c r="C354" s="120"/>
      <c r="E354" s="118" t="s">
        <v>1239</v>
      </c>
      <c r="F354" s="118" t="s">
        <v>1240</v>
      </c>
      <c r="G354" s="118" t="s">
        <v>1241</v>
      </c>
      <c r="H354" s="118" t="s">
        <v>1242</v>
      </c>
      <c r="I354" s="118" t="s">
        <v>1241</v>
      </c>
      <c r="J354" s="118">
        <v>0</v>
      </c>
      <c r="K354" s="118" t="s">
        <v>260</v>
      </c>
      <c r="L354" s="118" t="s">
        <v>260</v>
      </c>
      <c r="M354" s="118" t="s">
        <v>261</v>
      </c>
      <c r="N354" s="118" t="s">
        <v>262</v>
      </c>
      <c r="O354" s="119">
        <v>0</v>
      </c>
      <c r="P354" s="119">
        <v>0</v>
      </c>
      <c r="Q354" s="119">
        <v>0</v>
      </c>
      <c r="R354" s="119">
        <v>0</v>
      </c>
      <c r="S354" s="119">
        <v>0</v>
      </c>
      <c r="T354" s="119">
        <v>12047.015155663101</v>
      </c>
      <c r="U354" s="119">
        <v>24520.081792083602</v>
      </c>
      <c r="V354" s="119">
        <v>26073.9255942583</v>
      </c>
      <c r="W354" s="119">
        <v>26796.1733332193</v>
      </c>
      <c r="X354" s="119">
        <v>21147.876274396</v>
      </c>
      <c r="Y354" s="119">
        <v>14150.620885858199</v>
      </c>
      <c r="Z354" s="119"/>
      <c r="AA354" s="119"/>
      <c r="AB354" s="119"/>
      <c r="AC354" s="119"/>
      <c r="AD354" s="119"/>
      <c r="AE354" s="119"/>
      <c r="AF354" s="119"/>
      <c r="AG354" s="119"/>
      <c r="AH354" s="119"/>
      <c r="AI354" s="119"/>
      <c r="AJ354" s="119"/>
      <c r="AK354" s="119"/>
      <c r="AL354" s="119"/>
      <c r="AM354" s="119"/>
      <c r="AN354" s="119"/>
      <c r="AO354" s="119"/>
      <c r="AP354" s="119"/>
      <c r="AQ354" s="119"/>
      <c r="AR354" s="119"/>
      <c r="AS354" s="119"/>
      <c r="AT354" s="119"/>
      <c r="AU354" s="119"/>
      <c r="AV354" s="119"/>
      <c r="AW354" s="119"/>
      <c r="AX354" s="119"/>
      <c r="AY354" s="119"/>
      <c r="AZ354" s="119"/>
      <c r="BA354" s="119"/>
      <c r="BB354" s="119"/>
      <c r="BD354" s="100">
        <v>124735.69303547849</v>
      </c>
      <c r="BF354" s="120">
        <v>4</v>
      </c>
      <c r="BH354" s="43">
        <v>0</v>
      </c>
      <c r="BI354" s="43">
        <v>0</v>
      </c>
      <c r="BJ354" s="43">
        <v>0</v>
      </c>
      <c r="BL354" s="43" t="s">
        <v>263</v>
      </c>
      <c r="BM354" s="43">
        <v>0</v>
      </c>
      <c r="BN354" s="121" t="s">
        <v>263</v>
      </c>
      <c r="BP354" s="122">
        <v>6</v>
      </c>
      <c r="BQ354" s="38" t="s">
        <v>116</v>
      </c>
      <c r="BR354" s="96">
        <v>80</v>
      </c>
      <c r="BT354" s="43">
        <v>6</v>
      </c>
      <c r="BU354" s="43">
        <v>0</v>
      </c>
      <c r="BW354" s="38"/>
      <c r="BX354" s="48">
        <v>0</v>
      </c>
      <c r="BY354" s="48">
        <v>0</v>
      </c>
      <c r="BZ354" s="48">
        <v>0</v>
      </c>
      <c r="CA354" s="48">
        <v>0</v>
      </c>
      <c r="CB354" s="48">
        <v>0</v>
      </c>
      <c r="CC354" s="48">
        <v>0</v>
      </c>
      <c r="CD354" s="48">
        <v>0</v>
      </c>
      <c r="CE354" s="48">
        <v>0</v>
      </c>
      <c r="CF354" s="48"/>
      <c r="CG354" s="48"/>
      <c r="CH354" s="48"/>
      <c r="CI354" s="48">
        <v>0</v>
      </c>
      <c r="CJ354" s="48">
        <v>0</v>
      </c>
      <c r="CK354" s="48">
        <v>0</v>
      </c>
      <c r="CL354" s="48"/>
      <c r="CM354" s="48">
        <v>6</v>
      </c>
      <c r="CO354" s="123">
        <v>0</v>
      </c>
      <c r="CP354" s="123">
        <v>0</v>
      </c>
      <c r="CQ354" s="123">
        <v>0</v>
      </c>
      <c r="CR354" s="123">
        <v>0</v>
      </c>
      <c r="CS354" s="123">
        <v>9.658033608901806E-2</v>
      </c>
      <c r="CT354" s="123">
        <v>0.29315664232006106</v>
      </c>
      <c r="CU354" s="123">
        <v>0.50219003893446967</v>
      </c>
      <c r="CV354" s="123">
        <v>0.71701366063509775</v>
      </c>
      <c r="CW354" s="123">
        <v>0.88655515882023161</v>
      </c>
      <c r="CX354" s="123">
        <v>1</v>
      </c>
      <c r="CZ354" s="2">
        <v>2021</v>
      </c>
      <c r="DA354" s="124">
        <v>44407</v>
      </c>
      <c r="DC354" s="125">
        <v>1</v>
      </c>
      <c r="DD354" s="125">
        <v>1</v>
      </c>
      <c r="DE354" s="125">
        <v>1</v>
      </c>
      <c r="DF354" s="125">
        <v>1</v>
      </c>
      <c r="DG354" s="125">
        <v>1</v>
      </c>
      <c r="DH354" s="125">
        <v>1</v>
      </c>
      <c r="DI354" s="125">
        <v>1</v>
      </c>
      <c r="DJ354" s="125">
        <v>1</v>
      </c>
      <c r="DK354" s="125">
        <v>1</v>
      </c>
      <c r="DL354" s="125">
        <v>1</v>
      </c>
      <c r="DM354" s="125">
        <v>0.98750000000000004</v>
      </c>
      <c r="DN354" s="125">
        <v>0.97499999999999998</v>
      </c>
      <c r="DO354" s="125">
        <v>0.96250000000000002</v>
      </c>
      <c r="DP354" s="125">
        <v>0.95</v>
      </c>
      <c r="DQ354" s="125">
        <v>0.9375</v>
      </c>
      <c r="DR354" s="125">
        <v>0.92500000000000004</v>
      </c>
      <c r="DS354" s="125">
        <v>0.91249999999999998</v>
      </c>
      <c r="DT354" s="125">
        <v>0.9</v>
      </c>
      <c r="DU354" s="125">
        <v>0.88749999999999996</v>
      </c>
      <c r="DV354" s="125">
        <v>0.875</v>
      </c>
      <c r="DW354" s="125">
        <v>0.86250000000000004</v>
      </c>
      <c r="DX354" s="125">
        <v>0.85</v>
      </c>
      <c r="DY354" s="125">
        <v>0.83750000000000002</v>
      </c>
      <c r="DZ354" s="125">
        <v>0.82499999999999996</v>
      </c>
      <c r="EA354" s="125">
        <v>0.8125</v>
      </c>
      <c r="EB354" s="125">
        <v>0.8</v>
      </c>
      <c r="EC354" s="125">
        <v>0.78749999999999998</v>
      </c>
      <c r="ED354" s="125">
        <v>0.77500000000000002</v>
      </c>
      <c r="EE354" s="125">
        <v>0.76249999999999996</v>
      </c>
      <c r="EF354" s="125">
        <v>0.75</v>
      </c>
      <c r="EG354" s="125">
        <v>0.73750000000000004</v>
      </c>
      <c r="EH354" s="125">
        <v>0.72499999999999998</v>
      </c>
      <c r="EI354" s="125">
        <v>0.71250000000000002</v>
      </c>
      <c r="EJ354" s="125">
        <v>0.7</v>
      </c>
      <c r="EK354" s="125">
        <v>0.6875</v>
      </c>
      <c r="EL354" s="125">
        <v>0.67500000000000004</v>
      </c>
      <c r="EM354" s="125">
        <v>0.66249999999999998</v>
      </c>
      <c r="EN354" s="125">
        <v>0.65</v>
      </c>
      <c r="EO354" s="125">
        <v>0.63749999999999996</v>
      </c>
      <c r="ER354" s="126">
        <v>0</v>
      </c>
      <c r="ES354" s="126">
        <v>0</v>
      </c>
      <c r="ET354" s="126">
        <v>0</v>
      </c>
      <c r="EU354" s="126">
        <v>0</v>
      </c>
      <c r="EV354" s="126">
        <v>12047015.155663101</v>
      </c>
      <c r="EW354" s="126">
        <v>36567096.947746702</v>
      </c>
      <c r="EX354" s="126">
        <v>62641022.542004995</v>
      </c>
      <c r="EY354" s="126">
        <v>89437195.875224292</v>
      </c>
      <c r="EZ354" s="126">
        <v>110585072.14962029</v>
      </c>
      <c r="FA354" s="126">
        <v>124735693.03547849</v>
      </c>
      <c r="FB354" s="126">
        <v>123176496.87253501</v>
      </c>
      <c r="FC354" s="126">
        <v>121617300.70959152</v>
      </c>
      <c r="FD354" s="126">
        <v>120058104.54664804</v>
      </c>
      <c r="FE354" s="126">
        <v>118498908.38370456</v>
      </c>
      <c r="FF354" s="126">
        <v>116939712.22076108</v>
      </c>
      <c r="FG354" s="126">
        <v>115380516.05781761</v>
      </c>
      <c r="FH354" s="126">
        <v>113821319.89487411</v>
      </c>
      <c r="FI354" s="126">
        <v>112262123.73193064</v>
      </c>
      <c r="FJ354" s="126">
        <v>110702927.56898715</v>
      </c>
      <c r="FK354" s="126">
        <v>109143731.40604368</v>
      </c>
      <c r="FL354" s="126">
        <v>107584535.2431002</v>
      </c>
      <c r="FM354" s="126">
        <v>106025339.08015671</v>
      </c>
      <c r="FN354" s="126">
        <v>104466142.91721323</v>
      </c>
      <c r="FO354" s="126">
        <v>102906946.75426975</v>
      </c>
      <c r="FP354" s="126">
        <v>101347750.59132627</v>
      </c>
      <c r="FQ354" s="126">
        <v>99788554.428382799</v>
      </c>
      <c r="FR354" s="126">
        <v>98229358.265439302</v>
      </c>
      <c r="FS354" s="126">
        <v>96670162.102495834</v>
      </c>
      <c r="FT354" s="126">
        <v>95110965.939552337</v>
      </c>
      <c r="FU354" s="126">
        <v>93551769.776608869</v>
      </c>
      <c r="FV354" s="126">
        <v>91992573.613665387</v>
      </c>
      <c r="FW354" s="126">
        <v>90433377.450721905</v>
      </c>
      <c r="FX354" s="126">
        <v>88874181.287778422</v>
      </c>
      <c r="FY354" s="126">
        <v>87314985.12483494</v>
      </c>
      <c r="FZ354" s="126">
        <v>85755788.961891457</v>
      </c>
      <c r="GA354" s="126">
        <v>84196592.79894799</v>
      </c>
      <c r="GB354" s="126">
        <v>82637396.636004493</v>
      </c>
      <c r="GC354" s="126">
        <v>81078200.473061025</v>
      </c>
      <c r="GD354" s="126">
        <v>79519004.310117528</v>
      </c>
    </row>
    <row r="355" spans="3:186">
      <c r="C355" s="120"/>
      <c r="E355" s="118" t="s">
        <v>1243</v>
      </c>
      <c r="F355" s="118" t="s">
        <v>1244</v>
      </c>
      <c r="G355" s="118" t="s">
        <v>1245</v>
      </c>
      <c r="H355" s="118" t="s">
        <v>1246</v>
      </c>
      <c r="I355" s="118" t="s">
        <v>1245</v>
      </c>
      <c r="J355" s="118">
        <v>0</v>
      </c>
      <c r="K355" s="118" t="s">
        <v>260</v>
      </c>
      <c r="L355" s="118" t="s">
        <v>260</v>
      </c>
      <c r="M355" s="118" t="s">
        <v>261</v>
      </c>
      <c r="N355" s="118" t="s">
        <v>262</v>
      </c>
      <c r="O355" s="119">
        <v>0</v>
      </c>
      <c r="P355" s="119">
        <v>0</v>
      </c>
      <c r="Q355" s="119">
        <v>0</v>
      </c>
      <c r="R355" s="119">
        <v>0</v>
      </c>
      <c r="S355" s="119">
        <v>0</v>
      </c>
      <c r="T355" s="119">
        <v>0</v>
      </c>
      <c r="U355" s="119">
        <v>12380.717475474999</v>
      </c>
      <c r="V355" s="119">
        <v>25199.288057724301</v>
      </c>
      <c r="W355" s="119">
        <v>26796.1733332193</v>
      </c>
      <c r="X355" s="119">
        <v>27538.427334549498</v>
      </c>
      <c r="Y355" s="119">
        <v>21733.672447196801</v>
      </c>
      <c r="Z355" s="119"/>
      <c r="AA355" s="119"/>
      <c r="AB355" s="119"/>
      <c r="AC355" s="119"/>
      <c r="AD355" s="119"/>
      <c r="AE355" s="119"/>
      <c r="AF355" s="119"/>
      <c r="AG355" s="119"/>
      <c r="AH355" s="119"/>
      <c r="AI355" s="119"/>
      <c r="AJ355" s="119"/>
      <c r="AK355" s="119"/>
      <c r="AL355" s="119"/>
      <c r="AM355" s="119"/>
      <c r="AN355" s="119"/>
      <c r="AO355" s="119"/>
      <c r="AP355" s="119"/>
      <c r="AQ355" s="119"/>
      <c r="AR355" s="119"/>
      <c r="AS355" s="119"/>
      <c r="AT355" s="119"/>
      <c r="AU355" s="119"/>
      <c r="AV355" s="119"/>
      <c r="AW355" s="119"/>
      <c r="AX355" s="119"/>
      <c r="AY355" s="119"/>
      <c r="AZ355" s="119"/>
      <c r="BA355" s="119"/>
      <c r="BB355" s="119"/>
      <c r="BD355" s="100">
        <v>113648.27864816491</v>
      </c>
      <c r="BF355" s="120">
        <v>4</v>
      </c>
      <c r="BH355" s="43">
        <v>0</v>
      </c>
      <c r="BI355" s="43">
        <v>0</v>
      </c>
      <c r="BJ355" s="43">
        <v>0</v>
      </c>
      <c r="BL355" s="43" t="s">
        <v>263</v>
      </c>
      <c r="BM355" s="43">
        <v>0</v>
      </c>
      <c r="BN355" s="121" t="s">
        <v>263</v>
      </c>
      <c r="BP355" s="122">
        <v>6</v>
      </c>
      <c r="BQ355" s="38" t="s">
        <v>116</v>
      </c>
      <c r="BR355" s="96">
        <v>80</v>
      </c>
      <c r="BT355" s="43">
        <v>6</v>
      </c>
      <c r="BU355" s="43">
        <v>0</v>
      </c>
      <c r="BW355" s="38"/>
      <c r="BX355" s="48">
        <v>0</v>
      </c>
      <c r="BY355" s="48">
        <v>0</v>
      </c>
      <c r="BZ355" s="48">
        <v>0</v>
      </c>
      <c r="CA355" s="48">
        <v>0</v>
      </c>
      <c r="CB355" s="48">
        <v>0</v>
      </c>
      <c r="CC355" s="48">
        <v>0</v>
      </c>
      <c r="CD355" s="48">
        <v>0</v>
      </c>
      <c r="CE355" s="48">
        <v>0</v>
      </c>
      <c r="CF355" s="48"/>
      <c r="CG355" s="48"/>
      <c r="CH355" s="48"/>
      <c r="CI355" s="48">
        <v>0</v>
      </c>
      <c r="CJ355" s="48">
        <v>0</v>
      </c>
      <c r="CK355" s="48">
        <v>0</v>
      </c>
      <c r="CL355" s="48"/>
      <c r="CM355" s="48">
        <v>6</v>
      </c>
      <c r="CO355" s="123">
        <v>0</v>
      </c>
      <c r="CP355" s="123">
        <v>0</v>
      </c>
      <c r="CQ355" s="123">
        <v>0</v>
      </c>
      <c r="CR355" s="123">
        <v>0</v>
      </c>
      <c r="CS355" s="123">
        <v>0</v>
      </c>
      <c r="CT355" s="123">
        <v>0.10893889131223469</v>
      </c>
      <c r="CU355" s="123">
        <v>0.33066937731226348</v>
      </c>
      <c r="CV355" s="123">
        <v>0.56645098044745523</v>
      </c>
      <c r="CW355" s="123">
        <v>0.80876373398949197</v>
      </c>
      <c r="CX355" s="123">
        <v>1</v>
      </c>
      <c r="CZ355" s="2">
        <v>2021</v>
      </c>
      <c r="DA355" s="124">
        <v>44407</v>
      </c>
      <c r="DC355" s="125">
        <v>1</v>
      </c>
      <c r="DD355" s="125">
        <v>1</v>
      </c>
      <c r="DE355" s="125">
        <v>1</v>
      </c>
      <c r="DF355" s="125">
        <v>1</v>
      </c>
      <c r="DG355" s="125">
        <v>1</v>
      </c>
      <c r="DH355" s="125">
        <v>1</v>
      </c>
      <c r="DI355" s="125">
        <v>1</v>
      </c>
      <c r="DJ355" s="125">
        <v>1</v>
      </c>
      <c r="DK355" s="125">
        <v>1</v>
      </c>
      <c r="DL355" s="125">
        <v>1</v>
      </c>
      <c r="DM355" s="125">
        <v>0.98750000000000004</v>
      </c>
      <c r="DN355" s="125">
        <v>0.97499999999999998</v>
      </c>
      <c r="DO355" s="125">
        <v>0.96250000000000002</v>
      </c>
      <c r="DP355" s="125">
        <v>0.95</v>
      </c>
      <c r="DQ355" s="125">
        <v>0.9375</v>
      </c>
      <c r="DR355" s="125">
        <v>0.92500000000000004</v>
      </c>
      <c r="DS355" s="125">
        <v>0.91249999999999998</v>
      </c>
      <c r="DT355" s="125">
        <v>0.9</v>
      </c>
      <c r="DU355" s="125">
        <v>0.88749999999999996</v>
      </c>
      <c r="DV355" s="125">
        <v>0.875</v>
      </c>
      <c r="DW355" s="125">
        <v>0.86250000000000004</v>
      </c>
      <c r="DX355" s="125">
        <v>0.85</v>
      </c>
      <c r="DY355" s="125">
        <v>0.83750000000000002</v>
      </c>
      <c r="DZ355" s="125">
        <v>0.82499999999999996</v>
      </c>
      <c r="EA355" s="125">
        <v>0.8125</v>
      </c>
      <c r="EB355" s="125">
        <v>0.8</v>
      </c>
      <c r="EC355" s="125">
        <v>0.78749999999999998</v>
      </c>
      <c r="ED355" s="125">
        <v>0.77500000000000002</v>
      </c>
      <c r="EE355" s="125">
        <v>0.76249999999999996</v>
      </c>
      <c r="EF355" s="125">
        <v>0.75</v>
      </c>
      <c r="EG355" s="125">
        <v>0.73750000000000004</v>
      </c>
      <c r="EH355" s="125">
        <v>0.72499999999999998</v>
      </c>
      <c r="EI355" s="125">
        <v>0.71250000000000002</v>
      </c>
      <c r="EJ355" s="125">
        <v>0.7</v>
      </c>
      <c r="EK355" s="125">
        <v>0.6875</v>
      </c>
      <c r="EL355" s="125">
        <v>0.67500000000000004</v>
      </c>
      <c r="EM355" s="125">
        <v>0.66249999999999998</v>
      </c>
      <c r="EN355" s="125">
        <v>0.65</v>
      </c>
      <c r="EO355" s="125">
        <v>0.63749999999999996</v>
      </c>
      <c r="ER355" s="126">
        <v>0</v>
      </c>
      <c r="ES355" s="126">
        <v>0</v>
      </c>
      <c r="ET355" s="126">
        <v>0</v>
      </c>
      <c r="EU355" s="126">
        <v>0</v>
      </c>
      <c r="EV355" s="126">
        <v>0</v>
      </c>
      <c r="EW355" s="126">
        <v>12380717.475475</v>
      </c>
      <c r="EX355" s="126">
        <v>37580005.533199295</v>
      </c>
      <c r="EY355" s="126">
        <v>64376178.8664186</v>
      </c>
      <c r="EZ355" s="126">
        <v>91914606.200968102</v>
      </c>
      <c r="FA355" s="126">
        <v>113648278.64816491</v>
      </c>
      <c r="FB355" s="126">
        <v>112227675.16506286</v>
      </c>
      <c r="FC355" s="126">
        <v>110807071.68196079</v>
      </c>
      <c r="FD355" s="126">
        <v>109386468.19885874</v>
      </c>
      <c r="FE355" s="126">
        <v>107965864.71575667</v>
      </c>
      <c r="FF355" s="126">
        <v>106545261.2326546</v>
      </c>
      <c r="FG355" s="126">
        <v>105124657.74955255</v>
      </c>
      <c r="FH355" s="126">
        <v>103704054.26645048</v>
      </c>
      <c r="FI355" s="126">
        <v>102283450.78334843</v>
      </c>
      <c r="FJ355" s="126">
        <v>100862847.30024636</v>
      </c>
      <c r="FK355" s="126">
        <v>99442243.817144305</v>
      </c>
      <c r="FL355" s="126">
        <v>98021640.334042236</v>
      </c>
      <c r="FM355" s="126">
        <v>96601036.850940168</v>
      </c>
      <c r="FN355" s="126">
        <v>95180433.367838115</v>
      </c>
      <c r="FO355" s="126">
        <v>93759829.884736046</v>
      </c>
      <c r="FP355" s="126">
        <v>92339226.401633993</v>
      </c>
      <c r="FQ355" s="126">
        <v>90918622.918531939</v>
      </c>
      <c r="FR355" s="126">
        <v>89498019.435429871</v>
      </c>
      <c r="FS355" s="126">
        <v>88077415.952327803</v>
      </c>
      <c r="FT355" s="126">
        <v>86656812.469225734</v>
      </c>
      <c r="FU355" s="126">
        <v>85236208.986123681</v>
      </c>
      <c r="FV355" s="126">
        <v>83815605.503021628</v>
      </c>
      <c r="FW355" s="126">
        <v>82395002.019919559</v>
      </c>
      <c r="FX355" s="126">
        <v>80974398.536817506</v>
      </c>
      <c r="FY355" s="126">
        <v>79553795.053715438</v>
      </c>
      <c r="FZ355" s="126">
        <v>78133191.570613384</v>
      </c>
      <c r="GA355" s="126">
        <v>76712588.087511316</v>
      </c>
      <c r="GB355" s="126">
        <v>75291984.604409248</v>
      </c>
      <c r="GC355" s="126">
        <v>73871381.121307194</v>
      </c>
      <c r="GD355" s="126">
        <v>72450777.638205126</v>
      </c>
    </row>
    <row r="356" spans="3:186">
      <c r="C356" s="120"/>
      <c r="E356" s="118" t="s">
        <v>1247</v>
      </c>
      <c r="F356" s="118" t="s">
        <v>1248</v>
      </c>
      <c r="G356" s="118" t="s">
        <v>1249</v>
      </c>
      <c r="H356" s="118" t="s">
        <v>1250</v>
      </c>
      <c r="I356" s="118" t="s">
        <v>1249</v>
      </c>
      <c r="J356" s="118">
        <v>0</v>
      </c>
      <c r="K356" s="118" t="s">
        <v>260</v>
      </c>
      <c r="L356" s="118" t="s">
        <v>260</v>
      </c>
      <c r="M356" s="118" t="s">
        <v>261</v>
      </c>
      <c r="N356" s="118" t="s">
        <v>262</v>
      </c>
      <c r="O356" s="119">
        <v>0</v>
      </c>
      <c r="P356" s="119">
        <v>0</v>
      </c>
      <c r="Q356" s="119">
        <v>0</v>
      </c>
      <c r="R356" s="119">
        <v>0</v>
      </c>
      <c r="S356" s="119">
        <v>0</v>
      </c>
      <c r="T356" s="119">
        <v>0</v>
      </c>
      <c r="U356" s="119">
        <v>0</v>
      </c>
      <c r="V356" s="119">
        <v>12723.663349545701</v>
      </c>
      <c r="W356" s="119">
        <v>25897.308336923201</v>
      </c>
      <c r="X356" s="119">
        <v>27538.427334549498</v>
      </c>
      <c r="Y356" s="119">
        <v>28301.241771716501</v>
      </c>
      <c r="Z356" s="119"/>
      <c r="AA356" s="119"/>
      <c r="AB356" s="119"/>
      <c r="AC356" s="119"/>
      <c r="AD356" s="119"/>
      <c r="AE356" s="119"/>
      <c r="AF356" s="119"/>
      <c r="AG356" s="119"/>
      <c r="AH356" s="119"/>
      <c r="AI356" s="119"/>
      <c r="AJ356" s="119"/>
      <c r="AK356" s="119"/>
      <c r="AL356" s="119"/>
      <c r="AM356" s="119"/>
      <c r="AN356" s="119"/>
      <c r="AO356" s="119"/>
      <c r="AP356" s="119"/>
      <c r="AQ356" s="119"/>
      <c r="AR356" s="119"/>
      <c r="AS356" s="119"/>
      <c r="AT356" s="119"/>
      <c r="AU356" s="119"/>
      <c r="AV356" s="119"/>
      <c r="AW356" s="119"/>
      <c r="AX356" s="119"/>
      <c r="AY356" s="119"/>
      <c r="AZ356" s="119"/>
      <c r="BA356" s="119"/>
      <c r="BB356" s="119"/>
      <c r="BD356" s="100">
        <v>94460.640792734892</v>
      </c>
      <c r="BF356" s="120">
        <v>4</v>
      </c>
      <c r="BH356" s="43">
        <v>0</v>
      </c>
      <c r="BI356" s="43">
        <v>0</v>
      </c>
      <c r="BJ356" s="43">
        <v>0</v>
      </c>
      <c r="BL356" s="43" t="s">
        <v>263</v>
      </c>
      <c r="BM356" s="43">
        <v>0</v>
      </c>
      <c r="BN356" s="121" t="s">
        <v>263</v>
      </c>
      <c r="BP356" s="122">
        <v>6</v>
      </c>
      <c r="BQ356" s="38" t="s">
        <v>116</v>
      </c>
      <c r="BR356" s="96">
        <v>80</v>
      </c>
      <c r="BT356" s="43">
        <v>6</v>
      </c>
      <c r="BU356" s="43">
        <v>0</v>
      </c>
      <c r="BW356" s="38"/>
      <c r="BX356" s="48">
        <v>0</v>
      </c>
      <c r="BY356" s="48">
        <v>0</v>
      </c>
      <c r="BZ356" s="48">
        <v>0</v>
      </c>
      <c r="CA356" s="48">
        <v>0</v>
      </c>
      <c r="CB356" s="48">
        <v>0</v>
      </c>
      <c r="CC356" s="48">
        <v>0</v>
      </c>
      <c r="CD356" s="48">
        <v>0</v>
      </c>
      <c r="CE356" s="48">
        <v>0</v>
      </c>
      <c r="CF356" s="48"/>
      <c r="CG356" s="48"/>
      <c r="CH356" s="48"/>
      <c r="CI356" s="48">
        <v>0</v>
      </c>
      <c r="CJ356" s="48">
        <v>0</v>
      </c>
      <c r="CK356" s="48">
        <v>0</v>
      </c>
      <c r="CL356" s="48"/>
      <c r="CM356" s="48">
        <v>6</v>
      </c>
      <c r="CO356" s="123">
        <v>0</v>
      </c>
      <c r="CP356" s="123">
        <v>0</v>
      </c>
      <c r="CQ356" s="123">
        <v>0</v>
      </c>
      <c r="CR356" s="123">
        <v>0</v>
      </c>
      <c r="CS356" s="123">
        <v>0</v>
      </c>
      <c r="CT356" s="123">
        <v>0</v>
      </c>
      <c r="CU356" s="123">
        <v>0.13469804188036269</v>
      </c>
      <c r="CV356" s="123">
        <v>0.40885782017095207</v>
      </c>
      <c r="CW356" s="123">
        <v>0.70039117314676125</v>
      </c>
      <c r="CX356" s="123">
        <v>1</v>
      </c>
      <c r="CZ356" s="2">
        <v>2021</v>
      </c>
      <c r="DA356" s="124">
        <v>44407</v>
      </c>
      <c r="DC356" s="125">
        <v>1</v>
      </c>
      <c r="DD356" s="125">
        <v>1</v>
      </c>
      <c r="DE356" s="125">
        <v>1</v>
      </c>
      <c r="DF356" s="125">
        <v>1</v>
      </c>
      <c r="DG356" s="125">
        <v>1</v>
      </c>
      <c r="DH356" s="125">
        <v>1</v>
      </c>
      <c r="DI356" s="125">
        <v>1</v>
      </c>
      <c r="DJ356" s="125">
        <v>1</v>
      </c>
      <c r="DK356" s="125">
        <v>1</v>
      </c>
      <c r="DL356" s="125">
        <v>1</v>
      </c>
      <c r="DM356" s="125">
        <v>0.98750000000000004</v>
      </c>
      <c r="DN356" s="125">
        <v>0.97499999999999998</v>
      </c>
      <c r="DO356" s="125">
        <v>0.96250000000000002</v>
      </c>
      <c r="DP356" s="125">
        <v>0.95</v>
      </c>
      <c r="DQ356" s="125">
        <v>0.9375</v>
      </c>
      <c r="DR356" s="125">
        <v>0.92500000000000004</v>
      </c>
      <c r="DS356" s="125">
        <v>0.91249999999999998</v>
      </c>
      <c r="DT356" s="125">
        <v>0.9</v>
      </c>
      <c r="DU356" s="125">
        <v>0.88749999999999996</v>
      </c>
      <c r="DV356" s="125">
        <v>0.875</v>
      </c>
      <c r="DW356" s="125">
        <v>0.86250000000000004</v>
      </c>
      <c r="DX356" s="125">
        <v>0.85</v>
      </c>
      <c r="DY356" s="125">
        <v>0.83750000000000002</v>
      </c>
      <c r="DZ356" s="125">
        <v>0.82499999999999996</v>
      </c>
      <c r="EA356" s="125">
        <v>0.8125</v>
      </c>
      <c r="EB356" s="125">
        <v>0.8</v>
      </c>
      <c r="EC356" s="125">
        <v>0.78749999999999998</v>
      </c>
      <c r="ED356" s="125">
        <v>0.77500000000000002</v>
      </c>
      <c r="EE356" s="125">
        <v>0.76249999999999996</v>
      </c>
      <c r="EF356" s="125">
        <v>0.75</v>
      </c>
      <c r="EG356" s="125">
        <v>0.73750000000000004</v>
      </c>
      <c r="EH356" s="125">
        <v>0.72499999999999998</v>
      </c>
      <c r="EI356" s="125">
        <v>0.71250000000000002</v>
      </c>
      <c r="EJ356" s="125">
        <v>0.7</v>
      </c>
      <c r="EK356" s="125">
        <v>0.6875</v>
      </c>
      <c r="EL356" s="125">
        <v>0.67500000000000004</v>
      </c>
      <c r="EM356" s="125">
        <v>0.66249999999999998</v>
      </c>
      <c r="EN356" s="125">
        <v>0.65</v>
      </c>
      <c r="EO356" s="125">
        <v>0.63749999999999996</v>
      </c>
      <c r="ER356" s="126">
        <v>0</v>
      </c>
      <c r="ES356" s="126">
        <v>0</v>
      </c>
      <c r="ET356" s="126">
        <v>0</v>
      </c>
      <c r="EU356" s="126">
        <v>0</v>
      </c>
      <c r="EV356" s="126">
        <v>0</v>
      </c>
      <c r="EW356" s="126">
        <v>0</v>
      </c>
      <c r="EX356" s="126">
        <v>12723663.3495457</v>
      </c>
      <c r="EY356" s="126">
        <v>38620971.686468907</v>
      </c>
      <c r="EZ356" s="126">
        <v>66159399.021018401</v>
      </c>
      <c r="FA356" s="126">
        <v>94460640.792734891</v>
      </c>
      <c r="FB356" s="126">
        <v>93279882.782825708</v>
      </c>
      <c r="FC356" s="126">
        <v>92099124.772916511</v>
      </c>
      <c r="FD356" s="126">
        <v>90918366.763007328</v>
      </c>
      <c r="FE356" s="126">
        <v>89737608.753098145</v>
      </c>
      <c r="FF356" s="126">
        <v>88556850.743188962</v>
      </c>
      <c r="FG356" s="126">
        <v>87376092.73327978</v>
      </c>
      <c r="FH356" s="126">
        <v>86195334.723370582</v>
      </c>
      <c r="FI356" s="126">
        <v>85014576.713461399</v>
      </c>
      <c r="FJ356" s="126">
        <v>83833818.703552216</v>
      </c>
      <c r="FK356" s="126">
        <v>82653060.693643034</v>
      </c>
      <c r="FL356" s="126">
        <v>81472302.683733851</v>
      </c>
      <c r="FM356" s="126">
        <v>80291544.673824653</v>
      </c>
      <c r="FN356" s="126">
        <v>79110786.66391547</v>
      </c>
      <c r="FO356" s="126">
        <v>77930028.654006287</v>
      </c>
      <c r="FP356" s="126">
        <v>76749270.644097105</v>
      </c>
      <c r="FQ356" s="126">
        <v>75568512.634187922</v>
      </c>
      <c r="FR356" s="126">
        <v>74387754.624278724</v>
      </c>
      <c r="FS356" s="126">
        <v>73206996.614369541</v>
      </c>
      <c r="FT356" s="126">
        <v>72026238.604460344</v>
      </c>
      <c r="FU356" s="126">
        <v>70845480.594551176</v>
      </c>
      <c r="FV356" s="126">
        <v>69664722.584641993</v>
      </c>
      <c r="FW356" s="126">
        <v>68483964.574732795</v>
      </c>
      <c r="FX356" s="126">
        <v>67303206.564823613</v>
      </c>
      <c r="FY356" s="126">
        <v>66122448.554914422</v>
      </c>
      <c r="FZ356" s="126">
        <v>64941690.54500524</v>
      </c>
      <c r="GA356" s="126">
        <v>63760932.535096057</v>
      </c>
      <c r="GB356" s="126">
        <v>62580174.525186867</v>
      </c>
      <c r="GC356" s="126">
        <v>61399416.515277684</v>
      </c>
      <c r="GD356" s="126">
        <v>60218658.505368486</v>
      </c>
    </row>
    <row r="357" spans="3:186">
      <c r="C357" s="120"/>
      <c r="E357" s="118" t="s">
        <v>1251</v>
      </c>
      <c r="F357" s="118" t="s">
        <v>1252</v>
      </c>
      <c r="G357" s="118" t="s">
        <v>1253</v>
      </c>
      <c r="H357" s="118" t="s">
        <v>1254</v>
      </c>
      <c r="I357" s="118" t="s">
        <v>1255</v>
      </c>
      <c r="J357" s="118">
        <v>189</v>
      </c>
      <c r="K357" s="118" t="s">
        <v>260</v>
      </c>
      <c r="L357" s="118" t="s">
        <v>260</v>
      </c>
      <c r="M357" s="118" t="s">
        <v>270</v>
      </c>
      <c r="N357" s="118" t="s">
        <v>521</v>
      </c>
      <c r="O357" s="119">
        <v>0</v>
      </c>
      <c r="P357" s="119">
        <v>25</v>
      </c>
      <c r="Q357" s="119">
        <v>50</v>
      </c>
      <c r="R357" s="119">
        <v>0</v>
      </c>
      <c r="S357" s="119">
        <v>0</v>
      </c>
      <c r="T357" s="119">
        <v>0</v>
      </c>
      <c r="U357" s="119">
        <v>0</v>
      </c>
      <c r="V357" s="119">
        <v>0</v>
      </c>
      <c r="W357" s="119">
        <v>0</v>
      </c>
      <c r="X357" s="119">
        <v>0</v>
      </c>
      <c r="Y357" s="119">
        <v>0</v>
      </c>
      <c r="Z357" s="119"/>
      <c r="AA357" s="119"/>
      <c r="AB357" s="119"/>
      <c r="AC357" s="119"/>
      <c r="AD357" s="119"/>
      <c r="AE357" s="119"/>
      <c r="AF357" s="119"/>
      <c r="AG357" s="119"/>
      <c r="AH357" s="119"/>
      <c r="AI357" s="119"/>
      <c r="AJ357" s="119"/>
      <c r="AK357" s="119"/>
      <c r="AL357" s="119"/>
      <c r="AM357" s="119"/>
      <c r="AN357" s="119"/>
      <c r="AO357" s="119"/>
      <c r="AP357" s="119"/>
      <c r="AQ357" s="119"/>
      <c r="AR357" s="119"/>
      <c r="AS357" s="119"/>
      <c r="AT357" s="119"/>
      <c r="AU357" s="119"/>
      <c r="AV357" s="119"/>
      <c r="AW357" s="119"/>
      <c r="AX357" s="119"/>
      <c r="AY357" s="119"/>
      <c r="AZ357" s="119"/>
      <c r="BA357" s="119"/>
      <c r="BB357" s="119"/>
      <c r="BD357" s="100">
        <v>75</v>
      </c>
      <c r="BF357" s="120">
        <v>6</v>
      </c>
      <c r="BH357" s="43">
        <v>0</v>
      </c>
      <c r="BI357" s="43">
        <v>0</v>
      </c>
      <c r="BJ357" s="43">
        <v>0</v>
      </c>
      <c r="BL357" s="43" t="s">
        <v>263</v>
      </c>
      <c r="BM357" s="43">
        <v>0</v>
      </c>
      <c r="BN357" s="121" t="s">
        <v>263</v>
      </c>
      <c r="BP357" s="122">
        <v>19</v>
      </c>
      <c r="BQ357" s="38" t="s">
        <v>129</v>
      </c>
      <c r="BR357" s="96">
        <v>80</v>
      </c>
      <c r="BT357" s="43">
        <v>0</v>
      </c>
      <c r="BU357" s="43">
        <v>19</v>
      </c>
      <c r="BW357" s="38"/>
      <c r="BX357" s="48">
        <v>0</v>
      </c>
      <c r="BY357" s="48">
        <v>0</v>
      </c>
      <c r="BZ357" s="48">
        <v>0</v>
      </c>
      <c r="CA357" s="48">
        <v>0</v>
      </c>
      <c r="CB357" s="48">
        <v>0</v>
      </c>
      <c r="CC357" s="48">
        <v>0</v>
      </c>
      <c r="CD357" s="48">
        <v>0</v>
      </c>
      <c r="CE357" s="48">
        <v>0</v>
      </c>
      <c r="CF357" s="48"/>
      <c r="CG357" s="48"/>
      <c r="CH357" s="48"/>
      <c r="CI357" s="48">
        <v>0</v>
      </c>
      <c r="CJ357" s="48">
        <v>0</v>
      </c>
      <c r="CK357" s="48">
        <v>0</v>
      </c>
      <c r="CL357" s="48"/>
      <c r="CM357" s="48">
        <v>19</v>
      </c>
      <c r="CO357" s="123">
        <v>0.33333333333333331</v>
      </c>
      <c r="CP357" s="123">
        <v>1</v>
      </c>
      <c r="CQ357" s="123">
        <v>1</v>
      </c>
      <c r="CR357" s="123">
        <v>1</v>
      </c>
      <c r="CS357" s="123">
        <v>1</v>
      </c>
      <c r="CT357" s="123">
        <v>1</v>
      </c>
      <c r="CU357" s="123">
        <v>1</v>
      </c>
      <c r="CV357" s="123">
        <v>1</v>
      </c>
      <c r="CW357" s="123">
        <v>1</v>
      </c>
      <c r="CX357" s="123">
        <v>1</v>
      </c>
      <c r="CZ357" s="2">
        <v>2013</v>
      </c>
      <c r="DA357" s="124">
        <v>41485</v>
      </c>
      <c r="DC357" s="125">
        <v>1</v>
      </c>
      <c r="DD357" s="125">
        <v>1</v>
      </c>
      <c r="DE357" s="125">
        <v>0.98750000000000004</v>
      </c>
      <c r="DF357" s="125">
        <v>0.97499999999999998</v>
      </c>
      <c r="DG357" s="125">
        <v>0.96250000000000002</v>
      </c>
      <c r="DH357" s="125">
        <v>0.95</v>
      </c>
      <c r="DI357" s="125">
        <v>0.9375</v>
      </c>
      <c r="DJ357" s="125">
        <v>0.92500000000000004</v>
      </c>
      <c r="DK357" s="125">
        <v>0.91249999999999998</v>
      </c>
      <c r="DL357" s="125">
        <v>0.9</v>
      </c>
      <c r="DM357" s="125">
        <v>0.88749999999999996</v>
      </c>
      <c r="DN357" s="125">
        <v>0.875</v>
      </c>
      <c r="DO357" s="125">
        <v>0.86250000000000004</v>
      </c>
      <c r="DP357" s="125">
        <v>0.85</v>
      </c>
      <c r="DQ357" s="125">
        <v>0.83750000000000002</v>
      </c>
      <c r="DR357" s="125">
        <v>0.82499999999999996</v>
      </c>
      <c r="DS357" s="125">
        <v>0.8125</v>
      </c>
      <c r="DT357" s="125">
        <v>0.8</v>
      </c>
      <c r="DU357" s="125">
        <v>0.78749999999999998</v>
      </c>
      <c r="DV357" s="125">
        <v>0.77500000000000002</v>
      </c>
      <c r="DW357" s="125">
        <v>0.76249999999999996</v>
      </c>
      <c r="DX357" s="125">
        <v>0.75</v>
      </c>
      <c r="DY357" s="125">
        <v>0.73750000000000004</v>
      </c>
      <c r="DZ357" s="125">
        <v>0.72499999999999998</v>
      </c>
      <c r="EA357" s="125">
        <v>0.71250000000000002</v>
      </c>
      <c r="EB357" s="125">
        <v>0.7</v>
      </c>
      <c r="EC357" s="125">
        <v>0.6875</v>
      </c>
      <c r="ED357" s="125">
        <v>0.67500000000000004</v>
      </c>
      <c r="EE357" s="125">
        <v>0.66249999999999998</v>
      </c>
      <c r="EF357" s="125">
        <v>0.65</v>
      </c>
      <c r="EG357" s="125">
        <v>0.63749999999999996</v>
      </c>
      <c r="EH357" s="125">
        <v>0.625</v>
      </c>
      <c r="EI357" s="125">
        <v>0.61250000000000004</v>
      </c>
      <c r="EJ357" s="125">
        <v>0.6</v>
      </c>
      <c r="EK357" s="125">
        <v>0.58750000000000002</v>
      </c>
      <c r="EL357" s="125">
        <v>0.57499999999999996</v>
      </c>
      <c r="EM357" s="125">
        <v>0.5625</v>
      </c>
      <c r="EN357" s="125">
        <v>0.55000000000000004</v>
      </c>
      <c r="EO357" s="125">
        <v>0.53749999999999998</v>
      </c>
      <c r="ER357" s="126">
        <v>25000</v>
      </c>
      <c r="ES357" s="126">
        <v>50000</v>
      </c>
      <c r="ET357" s="126">
        <v>49375</v>
      </c>
      <c r="EU357" s="126">
        <v>48750</v>
      </c>
      <c r="EV357" s="126">
        <v>48125</v>
      </c>
      <c r="EW357" s="126">
        <v>47500</v>
      </c>
      <c r="EX357" s="126">
        <v>46875</v>
      </c>
      <c r="EY357" s="126">
        <v>46250</v>
      </c>
      <c r="EZ357" s="126">
        <v>45625</v>
      </c>
      <c r="FA357" s="126">
        <v>45000</v>
      </c>
      <c r="FB357" s="126">
        <v>44375</v>
      </c>
      <c r="FC357" s="126">
        <v>43750</v>
      </c>
      <c r="FD357" s="126">
        <v>43125</v>
      </c>
      <c r="FE357" s="126">
        <v>42500</v>
      </c>
      <c r="FF357" s="126">
        <v>41875</v>
      </c>
      <c r="FG357" s="126">
        <v>41250</v>
      </c>
      <c r="FH357" s="126">
        <v>40625</v>
      </c>
      <c r="FI357" s="126">
        <v>40000</v>
      </c>
      <c r="FJ357" s="126">
        <v>39375</v>
      </c>
      <c r="FK357" s="126">
        <v>38750</v>
      </c>
      <c r="FL357" s="126">
        <v>38125</v>
      </c>
      <c r="FM357" s="126">
        <v>37500</v>
      </c>
      <c r="FN357" s="126">
        <v>36875</v>
      </c>
      <c r="FO357" s="126">
        <v>36250</v>
      </c>
      <c r="FP357" s="126">
        <v>35625</v>
      </c>
      <c r="FQ357" s="126">
        <v>35000</v>
      </c>
      <c r="FR357" s="126">
        <v>34375</v>
      </c>
      <c r="FS357" s="126">
        <v>33750</v>
      </c>
      <c r="FT357" s="126">
        <v>33125</v>
      </c>
      <c r="FU357" s="126">
        <v>32500</v>
      </c>
      <c r="FV357" s="126">
        <v>31874.999999999996</v>
      </c>
      <c r="FW357" s="126">
        <v>31250</v>
      </c>
      <c r="FX357" s="126">
        <v>30625.000000000004</v>
      </c>
      <c r="FY357" s="126">
        <v>30000</v>
      </c>
      <c r="FZ357" s="126">
        <v>29375</v>
      </c>
      <c r="GA357" s="126">
        <v>28749.999999999996</v>
      </c>
      <c r="GB357" s="126">
        <v>28125</v>
      </c>
      <c r="GC357" s="126">
        <v>27500.000000000004</v>
      </c>
      <c r="GD357" s="126">
        <v>26875</v>
      </c>
    </row>
    <row r="358" spans="3:186">
      <c r="C358" s="120"/>
      <c r="E358" s="118" t="s">
        <v>1256</v>
      </c>
      <c r="F358" s="118" t="s">
        <v>1257</v>
      </c>
      <c r="G358" s="118" t="s">
        <v>1258</v>
      </c>
      <c r="H358" s="118" t="s">
        <v>1259</v>
      </c>
      <c r="I358" s="118" t="s">
        <v>1258</v>
      </c>
      <c r="J358" s="118">
        <v>135</v>
      </c>
      <c r="K358" s="118" t="s">
        <v>269</v>
      </c>
      <c r="L358" s="118" t="s">
        <v>269</v>
      </c>
      <c r="M358" s="118" t="s">
        <v>356</v>
      </c>
      <c r="N358" s="118" t="s">
        <v>521</v>
      </c>
      <c r="O358" s="119">
        <v>0</v>
      </c>
      <c r="P358" s="119">
        <v>43.896238114923499</v>
      </c>
      <c r="Q358" s="119">
        <v>0</v>
      </c>
      <c r="R358" s="119">
        <v>0</v>
      </c>
      <c r="S358" s="119">
        <v>0</v>
      </c>
      <c r="T358" s="119">
        <v>492.337326983347</v>
      </c>
      <c r="U358" s="119">
        <v>3090.7847234022302</v>
      </c>
      <c r="V358" s="119">
        <v>6155.05582680519</v>
      </c>
      <c r="W358" s="119">
        <v>6325.5508732076996</v>
      </c>
      <c r="X358" s="119">
        <v>0</v>
      </c>
      <c r="Y358" s="119">
        <v>0</v>
      </c>
      <c r="Z358" s="119"/>
      <c r="AA358" s="119"/>
      <c r="AB358" s="119"/>
      <c r="AC358" s="119"/>
      <c r="AD358" s="119"/>
      <c r="AE358" s="119"/>
      <c r="AF358" s="119"/>
      <c r="AG358" s="119"/>
      <c r="AH358" s="119"/>
      <c r="AI358" s="119"/>
      <c r="AJ358" s="119"/>
      <c r="AK358" s="119"/>
      <c r="AL358" s="119"/>
      <c r="AM358" s="119"/>
      <c r="AN358" s="119"/>
      <c r="AO358" s="119"/>
      <c r="AP358" s="119"/>
      <c r="AQ358" s="119"/>
      <c r="AR358" s="119"/>
      <c r="AS358" s="119"/>
      <c r="AT358" s="119"/>
      <c r="AU358" s="119"/>
      <c r="AV358" s="119"/>
      <c r="AW358" s="119"/>
      <c r="AX358" s="119"/>
      <c r="AY358" s="119"/>
      <c r="AZ358" s="119"/>
      <c r="BA358" s="119"/>
      <c r="BB358" s="119"/>
      <c r="BD358" s="100">
        <v>16107.624988513391</v>
      </c>
      <c r="BF358" s="120">
        <v>7</v>
      </c>
      <c r="BH358" s="43">
        <v>0</v>
      </c>
      <c r="BI358" s="43">
        <v>0</v>
      </c>
      <c r="BJ358" s="43">
        <v>0</v>
      </c>
      <c r="BL358" s="43" t="s">
        <v>263</v>
      </c>
      <c r="BM358" s="43">
        <v>0</v>
      </c>
      <c r="BN358" s="121" t="s">
        <v>263</v>
      </c>
      <c r="BP358" s="122">
        <v>7</v>
      </c>
      <c r="BQ358" s="38" t="s">
        <v>117</v>
      </c>
      <c r="BR358" s="96">
        <v>50</v>
      </c>
      <c r="BT358" s="43">
        <v>0</v>
      </c>
      <c r="BU358" s="43">
        <v>0</v>
      </c>
      <c r="BW358" s="38"/>
      <c r="BX358" s="48">
        <v>0</v>
      </c>
      <c r="BY358" s="48">
        <v>0</v>
      </c>
      <c r="BZ358" s="48">
        <v>0</v>
      </c>
      <c r="CA358" s="48">
        <v>0</v>
      </c>
      <c r="CB358" s="48">
        <v>0</v>
      </c>
      <c r="CC358" s="48">
        <v>0</v>
      </c>
      <c r="CD358" s="48">
        <v>0</v>
      </c>
      <c r="CE358" s="48">
        <v>0</v>
      </c>
      <c r="CF358" s="48"/>
      <c r="CG358" s="48"/>
      <c r="CH358" s="48"/>
      <c r="CI358" s="48">
        <v>0</v>
      </c>
      <c r="CJ358" s="48">
        <v>0</v>
      </c>
      <c r="CK358" s="48">
        <v>0</v>
      </c>
      <c r="CL358" s="48"/>
      <c r="CM358" s="48">
        <v>0</v>
      </c>
      <c r="CO358" s="123">
        <v>2.7251837652184363E-3</v>
      </c>
      <c r="CP358" s="123">
        <v>2.7251837652184363E-3</v>
      </c>
      <c r="CQ358" s="123">
        <v>2.7251837652184363E-3</v>
      </c>
      <c r="CR358" s="123">
        <v>2.7251837652184363E-3</v>
      </c>
      <c r="CS358" s="123">
        <v>3.3290666096377791E-2</v>
      </c>
      <c r="CT358" s="123">
        <v>0.22517399623389459</v>
      </c>
      <c r="CU358" s="123">
        <v>0.607294627375634</v>
      </c>
      <c r="CV358" s="123">
        <v>1</v>
      </c>
      <c r="CW358" s="123">
        <v>1</v>
      </c>
      <c r="CX358" s="123">
        <v>1</v>
      </c>
      <c r="CZ358" s="2">
        <v>2020</v>
      </c>
      <c r="DA358" s="124">
        <v>44042</v>
      </c>
      <c r="DC358" s="125">
        <v>1</v>
      </c>
      <c r="DD358" s="125">
        <v>1</v>
      </c>
      <c r="DE358" s="125">
        <v>1</v>
      </c>
      <c r="DF358" s="125">
        <v>1</v>
      </c>
      <c r="DG358" s="125">
        <v>1</v>
      </c>
      <c r="DH358" s="125">
        <v>1</v>
      </c>
      <c r="DI358" s="125">
        <v>1</v>
      </c>
      <c r="DJ358" s="125">
        <v>1</v>
      </c>
      <c r="DK358" s="125">
        <v>1</v>
      </c>
      <c r="DL358" s="125">
        <v>0.98</v>
      </c>
      <c r="DM358" s="125">
        <v>0.96</v>
      </c>
      <c r="DN358" s="125">
        <v>0.94</v>
      </c>
      <c r="DO358" s="125">
        <v>0.92</v>
      </c>
      <c r="DP358" s="125">
        <v>0.9</v>
      </c>
      <c r="DQ358" s="125">
        <v>0.88</v>
      </c>
      <c r="DR358" s="125">
        <v>0.86</v>
      </c>
      <c r="DS358" s="125">
        <v>0.84</v>
      </c>
      <c r="DT358" s="125">
        <v>0.82000000000000006</v>
      </c>
      <c r="DU358" s="125">
        <v>0.8</v>
      </c>
      <c r="DV358" s="125">
        <v>0.78</v>
      </c>
      <c r="DW358" s="125">
        <v>0.76</v>
      </c>
      <c r="DX358" s="125">
        <v>0.74</v>
      </c>
      <c r="DY358" s="125">
        <v>0.72</v>
      </c>
      <c r="DZ358" s="125">
        <v>0.7</v>
      </c>
      <c r="EA358" s="125">
        <v>0.67999999999999994</v>
      </c>
      <c r="EB358" s="125">
        <v>0.65999999999999992</v>
      </c>
      <c r="EC358" s="125">
        <v>0.64</v>
      </c>
      <c r="ED358" s="125">
        <v>0.62</v>
      </c>
      <c r="EE358" s="125">
        <v>0.6</v>
      </c>
      <c r="EF358" s="125">
        <v>0.58000000000000007</v>
      </c>
      <c r="EG358" s="125">
        <v>0.56000000000000005</v>
      </c>
      <c r="EH358" s="125">
        <v>0.54</v>
      </c>
      <c r="EI358" s="125">
        <v>0.52</v>
      </c>
      <c r="EJ358" s="125">
        <v>0.5</v>
      </c>
      <c r="EK358" s="125">
        <v>0.48</v>
      </c>
      <c r="EL358" s="125">
        <v>0.45999999999999996</v>
      </c>
      <c r="EM358" s="125">
        <v>0.43999999999999995</v>
      </c>
      <c r="EN358" s="125">
        <v>0.42000000000000004</v>
      </c>
      <c r="EO358" s="125">
        <v>0.4</v>
      </c>
      <c r="ER358" s="126">
        <v>43896.238114923501</v>
      </c>
      <c r="ES358" s="126">
        <v>0</v>
      </c>
      <c r="ET358" s="126">
        <v>0</v>
      </c>
      <c r="EU358" s="126">
        <v>0</v>
      </c>
      <c r="EV358" s="126">
        <v>492337.32698334701</v>
      </c>
      <c r="EW358" s="126">
        <v>3583122.0503855771</v>
      </c>
      <c r="EX358" s="126">
        <v>9738177.8771907669</v>
      </c>
      <c r="EY358" s="126">
        <v>16063728.750398466</v>
      </c>
      <c r="EZ358" s="126">
        <v>16063728.750398466</v>
      </c>
      <c r="FA358" s="126">
        <v>15742454.175390497</v>
      </c>
      <c r="FB358" s="126">
        <v>15421179.600382527</v>
      </c>
      <c r="FC358" s="126">
        <v>15099905.025374558</v>
      </c>
      <c r="FD358" s="126">
        <v>14778630.45036659</v>
      </c>
      <c r="FE358" s="126">
        <v>14457355.875358621</v>
      </c>
      <c r="FF358" s="126">
        <v>14136081.300350651</v>
      </c>
      <c r="FG358" s="126">
        <v>13814806.725342682</v>
      </c>
      <c r="FH358" s="126">
        <v>13493532.150334712</v>
      </c>
      <c r="FI358" s="126">
        <v>13172257.575326743</v>
      </c>
      <c r="FJ358" s="126">
        <v>12850983.000318773</v>
      </c>
      <c r="FK358" s="126">
        <v>12529708.425310804</v>
      </c>
      <c r="FL358" s="126">
        <v>12208433.850302834</v>
      </c>
      <c r="FM358" s="126">
        <v>11887159.275294865</v>
      </c>
      <c r="FN358" s="126">
        <v>11565884.700286895</v>
      </c>
      <c r="FO358" s="126">
        <v>11244610.125278926</v>
      </c>
      <c r="FP358" s="126">
        <v>10923335.550270956</v>
      </c>
      <c r="FQ358" s="126">
        <v>10602060.975262986</v>
      </c>
      <c r="FR358" s="126">
        <v>10280786.400255019</v>
      </c>
      <c r="FS358" s="126">
        <v>9959511.8252470493</v>
      </c>
      <c r="FT358" s="126">
        <v>9638237.2502390798</v>
      </c>
      <c r="FU358" s="126">
        <v>9316962.6752311122</v>
      </c>
      <c r="FV358" s="126">
        <v>8995688.1002231427</v>
      </c>
      <c r="FW358" s="126">
        <v>8674413.5252151731</v>
      </c>
      <c r="FX358" s="126">
        <v>8353138.9502072027</v>
      </c>
      <c r="FY358" s="126">
        <v>8031864.3751992332</v>
      </c>
      <c r="FZ358" s="126">
        <v>7710589.8001912637</v>
      </c>
      <c r="GA358" s="126">
        <v>7389315.2251832942</v>
      </c>
      <c r="GB358" s="126">
        <v>7068040.6501753246</v>
      </c>
      <c r="GC358" s="126">
        <v>6746766.0751673561</v>
      </c>
      <c r="GD358" s="126">
        <v>6425491.5001593865</v>
      </c>
    </row>
    <row r="359" spans="3:186">
      <c r="C359" s="120"/>
      <c r="E359" s="118" t="s">
        <v>1256</v>
      </c>
      <c r="F359" s="118" t="s">
        <v>1257</v>
      </c>
      <c r="G359" s="118" t="s">
        <v>1260</v>
      </c>
      <c r="H359" s="118" t="s">
        <v>1261</v>
      </c>
      <c r="I359" s="118" t="s">
        <v>1260</v>
      </c>
      <c r="J359" s="118">
        <v>135</v>
      </c>
      <c r="K359" s="118" t="s">
        <v>269</v>
      </c>
      <c r="L359" s="118" t="s">
        <v>269</v>
      </c>
      <c r="M359" s="118" t="s">
        <v>356</v>
      </c>
      <c r="N359" s="118" t="s">
        <v>521</v>
      </c>
      <c r="O359" s="119">
        <v>0</v>
      </c>
      <c r="P359" s="119">
        <v>0</v>
      </c>
      <c r="Q359" s="119">
        <v>0</v>
      </c>
      <c r="R359" s="119">
        <v>0</v>
      </c>
      <c r="S359" s="119">
        <v>0</v>
      </c>
      <c r="T359" s="119">
        <v>724.02548085786304</v>
      </c>
      <c r="U359" s="119">
        <v>1545.3923617011201</v>
      </c>
      <c r="V359" s="119">
        <v>6154.9638417946899</v>
      </c>
      <c r="W359" s="119">
        <v>6325.4563402124004</v>
      </c>
      <c r="X359" s="119">
        <v>0</v>
      </c>
      <c r="Y359" s="119">
        <v>0</v>
      </c>
      <c r="Z359" s="119"/>
      <c r="AA359" s="119"/>
      <c r="AB359" s="119"/>
      <c r="AC359" s="119"/>
      <c r="AD359" s="119"/>
      <c r="AE359" s="119"/>
      <c r="AF359" s="119"/>
      <c r="AG359" s="119"/>
      <c r="AH359" s="119"/>
      <c r="AI359" s="119"/>
      <c r="AJ359" s="119"/>
      <c r="AK359" s="119"/>
      <c r="AL359" s="119"/>
      <c r="AM359" s="119"/>
      <c r="AN359" s="119"/>
      <c r="AO359" s="119"/>
      <c r="AP359" s="119"/>
      <c r="AQ359" s="119"/>
      <c r="AR359" s="119"/>
      <c r="AS359" s="119"/>
      <c r="AT359" s="119"/>
      <c r="AU359" s="119"/>
      <c r="AV359" s="119"/>
      <c r="AW359" s="119"/>
      <c r="AX359" s="119"/>
      <c r="AY359" s="119"/>
      <c r="AZ359" s="119"/>
      <c r="BA359" s="119"/>
      <c r="BB359" s="119"/>
      <c r="BD359" s="100">
        <v>14749.838024566074</v>
      </c>
      <c r="BF359" s="120">
        <v>7</v>
      </c>
      <c r="BH359" s="43">
        <v>0</v>
      </c>
      <c r="BI359" s="43">
        <v>0</v>
      </c>
      <c r="BJ359" s="43">
        <v>0</v>
      </c>
      <c r="BL359" s="43" t="s">
        <v>263</v>
      </c>
      <c r="BM359" s="43">
        <v>0</v>
      </c>
      <c r="BN359" s="121" t="s">
        <v>263</v>
      </c>
      <c r="BP359" s="122">
        <v>7</v>
      </c>
      <c r="BQ359" s="38" t="s">
        <v>117</v>
      </c>
      <c r="BR359" s="96">
        <v>50</v>
      </c>
      <c r="BT359" s="43">
        <v>0</v>
      </c>
      <c r="BU359" s="43">
        <v>0</v>
      </c>
      <c r="BW359" s="38"/>
      <c r="BX359" s="48">
        <v>0</v>
      </c>
      <c r="BY359" s="48">
        <v>0</v>
      </c>
      <c r="BZ359" s="48">
        <v>0</v>
      </c>
      <c r="CA359" s="48">
        <v>0</v>
      </c>
      <c r="CB359" s="48">
        <v>0</v>
      </c>
      <c r="CC359" s="48">
        <v>0</v>
      </c>
      <c r="CD359" s="48">
        <v>0</v>
      </c>
      <c r="CE359" s="48">
        <v>0</v>
      </c>
      <c r="CF359" s="48"/>
      <c r="CG359" s="48"/>
      <c r="CH359" s="48"/>
      <c r="CI359" s="48">
        <v>0</v>
      </c>
      <c r="CJ359" s="48">
        <v>0</v>
      </c>
      <c r="CK359" s="48">
        <v>0</v>
      </c>
      <c r="CL359" s="48"/>
      <c r="CM359" s="48">
        <v>0</v>
      </c>
      <c r="CO359" s="123">
        <v>0</v>
      </c>
      <c r="CP359" s="123">
        <v>0</v>
      </c>
      <c r="CQ359" s="123">
        <v>0</v>
      </c>
      <c r="CR359" s="123">
        <v>0</v>
      </c>
      <c r="CS359" s="123">
        <v>4.9087012321897223E-2</v>
      </c>
      <c r="CT359" s="123">
        <v>0.15386052638539041</v>
      </c>
      <c r="CU359" s="123">
        <v>0.57115079300008187</v>
      </c>
      <c r="CV359" s="123">
        <v>1</v>
      </c>
      <c r="CW359" s="123">
        <v>1</v>
      </c>
      <c r="CX359" s="123">
        <v>1</v>
      </c>
      <c r="CZ359" s="2">
        <v>2020</v>
      </c>
      <c r="DA359" s="124">
        <v>44042</v>
      </c>
      <c r="DC359" s="125">
        <v>1</v>
      </c>
      <c r="DD359" s="125">
        <v>1</v>
      </c>
      <c r="DE359" s="125">
        <v>1</v>
      </c>
      <c r="DF359" s="125">
        <v>1</v>
      </c>
      <c r="DG359" s="125">
        <v>1</v>
      </c>
      <c r="DH359" s="125">
        <v>1</v>
      </c>
      <c r="DI359" s="125">
        <v>1</v>
      </c>
      <c r="DJ359" s="125">
        <v>1</v>
      </c>
      <c r="DK359" s="125">
        <v>1</v>
      </c>
      <c r="DL359" s="125">
        <v>0.98</v>
      </c>
      <c r="DM359" s="125">
        <v>0.96</v>
      </c>
      <c r="DN359" s="125">
        <v>0.94</v>
      </c>
      <c r="DO359" s="125">
        <v>0.92</v>
      </c>
      <c r="DP359" s="125">
        <v>0.9</v>
      </c>
      <c r="DQ359" s="125">
        <v>0.88</v>
      </c>
      <c r="DR359" s="125">
        <v>0.86</v>
      </c>
      <c r="DS359" s="125">
        <v>0.84</v>
      </c>
      <c r="DT359" s="125">
        <v>0.82000000000000006</v>
      </c>
      <c r="DU359" s="125">
        <v>0.8</v>
      </c>
      <c r="DV359" s="125">
        <v>0.78</v>
      </c>
      <c r="DW359" s="125">
        <v>0.76</v>
      </c>
      <c r="DX359" s="125">
        <v>0.74</v>
      </c>
      <c r="DY359" s="125">
        <v>0.72</v>
      </c>
      <c r="DZ359" s="125">
        <v>0.7</v>
      </c>
      <c r="EA359" s="125">
        <v>0.67999999999999994</v>
      </c>
      <c r="EB359" s="125">
        <v>0.65999999999999992</v>
      </c>
      <c r="EC359" s="125">
        <v>0.64</v>
      </c>
      <c r="ED359" s="125">
        <v>0.62</v>
      </c>
      <c r="EE359" s="125">
        <v>0.6</v>
      </c>
      <c r="EF359" s="125">
        <v>0.58000000000000007</v>
      </c>
      <c r="EG359" s="125">
        <v>0.56000000000000005</v>
      </c>
      <c r="EH359" s="125">
        <v>0.54</v>
      </c>
      <c r="EI359" s="125">
        <v>0.52</v>
      </c>
      <c r="EJ359" s="125">
        <v>0.5</v>
      </c>
      <c r="EK359" s="125">
        <v>0.48</v>
      </c>
      <c r="EL359" s="125">
        <v>0.45999999999999996</v>
      </c>
      <c r="EM359" s="125">
        <v>0.43999999999999995</v>
      </c>
      <c r="EN359" s="125">
        <v>0.42000000000000004</v>
      </c>
      <c r="EO359" s="125">
        <v>0.4</v>
      </c>
      <c r="ER359" s="126">
        <v>0</v>
      </c>
      <c r="ES359" s="126">
        <v>0</v>
      </c>
      <c r="ET359" s="126">
        <v>0</v>
      </c>
      <c r="EU359" s="126">
        <v>0</v>
      </c>
      <c r="EV359" s="126">
        <v>724025.48085786309</v>
      </c>
      <c r="EW359" s="126">
        <v>2269417.8425589828</v>
      </c>
      <c r="EX359" s="126">
        <v>8424381.6843536738</v>
      </c>
      <c r="EY359" s="126">
        <v>14749838.024566073</v>
      </c>
      <c r="EZ359" s="126">
        <v>14749838.024566073</v>
      </c>
      <c r="FA359" s="126">
        <v>14454841.264074752</v>
      </c>
      <c r="FB359" s="126">
        <v>14159844.503583429</v>
      </c>
      <c r="FC359" s="126">
        <v>13864847.743092109</v>
      </c>
      <c r="FD359" s="126">
        <v>13569850.982600788</v>
      </c>
      <c r="FE359" s="126">
        <v>13274854.222109467</v>
      </c>
      <c r="FF359" s="126">
        <v>12979857.461618144</v>
      </c>
      <c r="FG359" s="126">
        <v>12684860.701126823</v>
      </c>
      <c r="FH359" s="126">
        <v>12389863.9406355</v>
      </c>
      <c r="FI359" s="126">
        <v>12094867.180144181</v>
      </c>
      <c r="FJ359" s="126">
        <v>11799870.419652859</v>
      </c>
      <c r="FK359" s="126">
        <v>11504873.659161538</v>
      </c>
      <c r="FL359" s="126">
        <v>11209876.898670215</v>
      </c>
      <c r="FM359" s="126">
        <v>10914880.138178894</v>
      </c>
      <c r="FN359" s="126">
        <v>10619883.377687572</v>
      </c>
      <c r="FO359" s="126">
        <v>10324886.617196251</v>
      </c>
      <c r="FP359" s="126">
        <v>10029889.856704928</v>
      </c>
      <c r="FQ359" s="126">
        <v>9734893.0962136071</v>
      </c>
      <c r="FR359" s="126">
        <v>9439896.3357222863</v>
      </c>
      <c r="FS359" s="126">
        <v>9144899.5752309654</v>
      </c>
      <c r="FT359" s="126">
        <v>8849902.8147396427</v>
      </c>
      <c r="FU359" s="126">
        <v>8554906.0542483237</v>
      </c>
      <c r="FV359" s="126">
        <v>8259909.2937570019</v>
      </c>
      <c r="FW359" s="126">
        <v>7964912.5332656801</v>
      </c>
      <c r="FX359" s="126">
        <v>7669915.7727743583</v>
      </c>
      <c r="FY359" s="126">
        <v>7374919.0122830365</v>
      </c>
      <c r="FZ359" s="126">
        <v>7079922.2517917147</v>
      </c>
      <c r="GA359" s="126">
        <v>6784925.4913003929</v>
      </c>
      <c r="GB359" s="126">
        <v>6489928.7308090711</v>
      </c>
      <c r="GC359" s="126">
        <v>6194931.9703177512</v>
      </c>
      <c r="GD359" s="126">
        <v>5899935.2098264294</v>
      </c>
    </row>
    <row r="360" spans="3:186">
      <c r="C360" s="120"/>
      <c r="E360" s="118" t="s">
        <v>1256</v>
      </c>
      <c r="F360" s="118" t="s">
        <v>1257</v>
      </c>
      <c r="G360" s="118" t="s">
        <v>1262</v>
      </c>
      <c r="H360" s="118" t="s">
        <v>1263</v>
      </c>
      <c r="I360" s="118" t="s">
        <v>1262</v>
      </c>
      <c r="J360" s="118">
        <v>120</v>
      </c>
      <c r="K360" s="118" t="s">
        <v>269</v>
      </c>
      <c r="L360" s="118" t="s">
        <v>269</v>
      </c>
      <c r="M360" s="118" t="s">
        <v>356</v>
      </c>
      <c r="N360" s="118" t="s">
        <v>262</v>
      </c>
      <c r="O360" s="119">
        <v>0</v>
      </c>
      <c r="P360" s="119">
        <v>0</v>
      </c>
      <c r="Q360" s="119">
        <v>0</v>
      </c>
      <c r="R360" s="119">
        <v>0</v>
      </c>
      <c r="S360" s="119">
        <v>0</v>
      </c>
      <c r="T360" s="119">
        <v>0</v>
      </c>
      <c r="U360" s="119">
        <v>1078.7465224591599</v>
      </c>
      <c r="V360" s="119">
        <v>0</v>
      </c>
      <c r="W360" s="119">
        <v>0</v>
      </c>
      <c r="X360" s="119">
        <v>0</v>
      </c>
      <c r="Y360" s="119">
        <v>0</v>
      </c>
      <c r="Z360" s="119"/>
      <c r="AA360" s="119"/>
      <c r="AB360" s="119"/>
      <c r="AC360" s="119"/>
      <c r="AD360" s="119"/>
      <c r="AE360" s="119"/>
      <c r="AF360" s="119"/>
      <c r="AG360" s="119"/>
      <c r="AH360" s="119"/>
      <c r="AI360" s="119"/>
      <c r="AJ360" s="119"/>
      <c r="AK360" s="119"/>
      <c r="AL360" s="119"/>
      <c r="AM360" s="119"/>
      <c r="AN360" s="119"/>
      <c r="AO360" s="119"/>
      <c r="AP360" s="119"/>
      <c r="AQ360" s="119"/>
      <c r="AR360" s="119"/>
      <c r="AS360" s="119"/>
      <c r="AT360" s="119"/>
      <c r="AU360" s="119"/>
      <c r="AV360" s="119"/>
      <c r="AW360" s="119"/>
      <c r="AX360" s="119"/>
      <c r="AY360" s="119"/>
      <c r="AZ360" s="119"/>
      <c r="BA360" s="119"/>
      <c r="BB360" s="119"/>
      <c r="BD360" s="100">
        <v>1078.7465224591599</v>
      </c>
      <c r="BF360" s="120">
        <v>7</v>
      </c>
      <c r="BH360" s="43">
        <v>0</v>
      </c>
      <c r="BI360" s="43">
        <v>0</v>
      </c>
      <c r="BJ360" s="43">
        <v>0</v>
      </c>
      <c r="BL360" s="43" t="s">
        <v>263</v>
      </c>
      <c r="BM360" s="43">
        <v>0</v>
      </c>
      <c r="BN360" s="121" t="s">
        <v>263</v>
      </c>
      <c r="BP360" s="122">
        <v>7</v>
      </c>
      <c r="BQ360" s="38" t="s">
        <v>117</v>
      </c>
      <c r="BR360" s="96">
        <v>50</v>
      </c>
      <c r="BT360" s="43">
        <v>0</v>
      </c>
      <c r="BU360" s="43">
        <v>0</v>
      </c>
      <c r="BW360" s="38"/>
      <c r="BX360" s="48">
        <v>0</v>
      </c>
      <c r="BY360" s="48">
        <v>0</v>
      </c>
      <c r="BZ360" s="48">
        <v>0</v>
      </c>
      <c r="CA360" s="48">
        <v>0</v>
      </c>
      <c r="CB360" s="48">
        <v>0</v>
      </c>
      <c r="CC360" s="48">
        <v>0</v>
      </c>
      <c r="CD360" s="48">
        <v>0</v>
      </c>
      <c r="CE360" s="48">
        <v>0</v>
      </c>
      <c r="CF360" s="48"/>
      <c r="CG360" s="48"/>
      <c r="CH360" s="48"/>
      <c r="CI360" s="48">
        <v>0</v>
      </c>
      <c r="CJ360" s="48">
        <v>0</v>
      </c>
      <c r="CK360" s="48">
        <v>0</v>
      </c>
      <c r="CL360" s="48"/>
      <c r="CM360" s="48">
        <v>0</v>
      </c>
      <c r="CO360" s="123">
        <v>0</v>
      </c>
      <c r="CP360" s="123">
        <v>0</v>
      </c>
      <c r="CQ360" s="123">
        <v>0</v>
      </c>
      <c r="CR360" s="123">
        <v>0</v>
      </c>
      <c r="CS360" s="123">
        <v>0</v>
      </c>
      <c r="CT360" s="123">
        <v>1</v>
      </c>
      <c r="CU360" s="123">
        <v>1</v>
      </c>
      <c r="CV360" s="123">
        <v>1</v>
      </c>
      <c r="CW360" s="123">
        <v>1</v>
      </c>
      <c r="CX360" s="123">
        <v>1</v>
      </c>
      <c r="CZ360" s="2">
        <v>2017</v>
      </c>
      <c r="DA360" s="124">
        <v>42946</v>
      </c>
      <c r="DC360" s="125">
        <v>1</v>
      </c>
      <c r="DD360" s="125">
        <v>1</v>
      </c>
      <c r="DE360" s="125">
        <v>1</v>
      </c>
      <c r="DF360" s="125">
        <v>1</v>
      </c>
      <c r="DG360" s="125">
        <v>1</v>
      </c>
      <c r="DH360" s="125">
        <v>1</v>
      </c>
      <c r="DI360" s="125">
        <v>0.98</v>
      </c>
      <c r="DJ360" s="125">
        <v>0.96</v>
      </c>
      <c r="DK360" s="125">
        <v>0.94</v>
      </c>
      <c r="DL360" s="125">
        <v>0.92</v>
      </c>
      <c r="DM360" s="125">
        <v>0.9</v>
      </c>
      <c r="DN360" s="125">
        <v>0.88</v>
      </c>
      <c r="DO360" s="125">
        <v>0.86</v>
      </c>
      <c r="DP360" s="125">
        <v>0.84</v>
      </c>
      <c r="DQ360" s="125">
        <v>0.82000000000000006</v>
      </c>
      <c r="DR360" s="125">
        <v>0.8</v>
      </c>
      <c r="DS360" s="125">
        <v>0.78</v>
      </c>
      <c r="DT360" s="125">
        <v>0.76</v>
      </c>
      <c r="DU360" s="125">
        <v>0.74</v>
      </c>
      <c r="DV360" s="125">
        <v>0.72</v>
      </c>
      <c r="DW360" s="125">
        <v>0.7</v>
      </c>
      <c r="DX360" s="125">
        <v>0.67999999999999994</v>
      </c>
      <c r="DY360" s="125">
        <v>0.65999999999999992</v>
      </c>
      <c r="DZ360" s="125">
        <v>0.64</v>
      </c>
      <c r="EA360" s="125">
        <v>0.62</v>
      </c>
      <c r="EB360" s="125">
        <v>0.6</v>
      </c>
      <c r="EC360" s="125">
        <v>0.58000000000000007</v>
      </c>
      <c r="ED360" s="125">
        <v>0.56000000000000005</v>
      </c>
      <c r="EE360" s="125">
        <v>0.54</v>
      </c>
      <c r="EF360" s="125">
        <v>0.52</v>
      </c>
      <c r="EG360" s="125">
        <v>0.5</v>
      </c>
      <c r="EH360" s="125">
        <v>0.48</v>
      </c>
      <c r="EI360" s="125">
        <v>0.45999999999999996</v>
      </c>
      <c r="EJ360" s="125">
        <v>0.43999999999999995</v>
      </c>
      <c r="EK360" s="125">
        <v>0.42000000000000004</v>
      </c>
      <c r="EL360" s="125">
        <v>0.4</v>
      </c>
      <c r="EM360" s="125">
        <v>0.38</v>
      </c>
      <c r="EN360" s="125">
        <v>0.36</v>
      </c>
      <c r="EO360" s="125">
        <v>0.33999999999999997</v>
      </c>
      <c r="ER360" s="126">
        <v>0</v>
      </c>
      <c r="ES360" s="126">
        <v>0</v>
      </c>
      <c r="ET360" s="126">
        <v>0</v>
      </c>
      <c r="EU360" s="126">
        <v>0</v>
      </c>
      <c r="EV360" s="126">
        <v>0</v>
      </c>
      <c r="EW360" s="126">
        <v>1078746.5224591598</v>
      </c>
      <c r="EX360" s="126">
        <v>1057171.5920099765</v>
      </c>
      <c r="EY360" s="126">
        <v>1035596.6615607934</v>
      </c>
      <c r="EZ360" s="126">
        <v>1014021.7311116102</v>
      </c>
      <c r="FA360" s="126">
        <v>992446.80066242709</v>
      </c>
      <c r="FB360" s="126">
        <v>970871.87021324388</v>
      </c>
      <c r="FC360" s="126">
        <v>949296.93976406066</v>
      </c>
      <c r="FD360" s="126">
        <v>927722.00931487745</v>
      </c>
      <c r="FE360" s="126">
        <v>906147.07886569423</v>
      </c>
      <c r="FF360" s="126">
        <v>884572.14841651113</v>
      </c>
      <c r="FG360" s="126">
        <v>862997.21796732792</v>
      </c>
      <c r="FH360" s="126">
        <v>841422.2875181447</v>
      </c>
      <c r="FI360" s="126">
        <v>819847.35706896149</v>
      </c>
      <c r="FJ360" s="126">
        <v>798272.42661977827</v>
      </c>
      <c r="FK360" s="126">
        <v>776697.49617059506</v>
      </c>
      <c r="FL360" s="126">
        <v>755122.56572141184</v>
      </c>
      <c r="FM360" s="126">
        <v>733547.63527222862</v>
      </c>
      <c r="FN360" s="126">
        <v>711972.70482304541</v>
      </c>
      <c r="FO360" s="126">
        <v>690397.77437386231</v>
      </c>
      <c r="FP360" s="126">
        <v>668822.84392467909</v>
      </c>
      <c r="FQ360" s="126">
        <v>647247.91347549588</v>
      </c>
      <c r="FR360" s="126">
        <v>625672.98302631278</v>
      </c>
      <c r="FS360" s="126">
        <v>604098.05257712957</v>
      </c>
      <c r="FT360" s="126">
        <v>582523.12212794635</v>
      </c>
      <c r="FU360" s="126">
        <v>560948.19167876313</v>
      </c>
      <c r="FV360" s="126">
        <v>539373.26122957992</v>
      </c>
      <c r="FW360" s="126">
        <v>517798.3307803967</v>
      </c>
      <c r="FX360" s="126">
        <v>496223.40033121349</v>
      </c>
      <c r="FY360" s="126">
        <v>474648.46988203027</v>
      </c>
      <c r="FZ360" s="126">
        <v>453073.53943284717</v>
      </c>
      <c r="GA360" s="126">
        <v>431498.60898366396</v>
      </c>
      <c r="GB360" s="126">
        <v>409923.67853448074</v>
      </c>
      <c r="GC360" s="126">
        <v>388348.74808529753</v>
      </c>
      <c r="GD360" s="126">
        <v>366773.81763611431</v>
      </c>
    </row>
    <row r="361" spans="3:186">
      <c r="C361" s="120"/>
      <c r="E361" s="118" t="s">
        <v>1264</v>
      </c>
      <c r="F361" s="118" t="s">
        <v>1265</v>
      </c>
      <c r="G361" s="118" t="s">
        <v>1266</v>
      </c>
      <c r="H361" s="118" t="s">
        <v>1267</v>
      </c>
      <c r="I361" s="118" t="s">
        <v>1266</v>
      </c>
      <c r="J361" s="118">
        <v>99</v>
      </c>
      <c r="K361" s="118" t="s">
        <v>260</v>
      </c>
      <c r="L361" s="118" t="s">
        <v>260</v>
      </c>
      <c r="M361" s="118" t="s">
        <v>356</v>
      </c>
      <c r="N361" s="118" t="s">
        <v>262</v>
      </c>
      <c r="O361" s="119">
        <v>0</v>
      </c>
      <c r="P361" s="119">
        <v>0</v>
      </c>
      <c r="Q361" s="119">
        <v>579.22038468629</v>
      </c>
      <c r="R361" s="119">
        <v>4263.0802047861698</v>
      </c>
      <c r="S361" s="119">
        <v>0</v>
      </c>
      <c r="T361" s="119">
        <v>0</v>
      </c>
      <c r="U361" s="119">
        <v>0</v>
      </c>
      <c r="V361" s="119">
        <v>0</v>
      </c>
      <c r="W361" s="119">
        <v>0</v>
      </c>
      <c r="X361" s="119">
        <v>0</v>
      </c>
      <c r="Y361" s="119">
        <v>0</v>
      </c>
      <c r="Z361" s="119"/>
      <c r="AA361" s="119"/>
      <c r="AB361" s="119"/>
      <c r="AC361" s="119"/>
      <c r="AD361" s="119"/>
      <c r="AE361" s="119"/>
      <c r="AF361" s="119"/>
      <c r="AG361" s="119"/>
      <c r="AH361" s="119"/>
      <c r="AI361" s="119"/>
      <c r="AJ361" s="119"/>
      <c r="AK361" s="119"/>
      <c r="AL361" s="119"/>
      <c r="AM361" s="119"/>
      <c r="AN361" s="119"/>
      <c r="AO361" s="119"/>
      <c r="AP361" s="119"/>
      <c r="AQ361" s="119"/>
      <c r="AR361" s="119"/>
      <c r="AS361" s="119"/>
      <c r="AT361" s="119"/>
      <c r="AU361" s="119"/>
      <c r="AV361" s="119"/>
      <c r="AW361" s="119"/>
      <c r="AX361" s="119"/>
      <c r="AY361" s="119"/>
      <c r="AZ361" s="119"/>
      <c r="BA361" s="119"/>
      <c r="BB361" s="119"/>
      <c r="BD361" s="100">
        <v>4842.3005894724602</v>
      </c>
      <c r="BF361" s="120">
        <v>7</v>
      </c>
      <c r="BH361" s="43">
        <v>0</v>
      </c>
      <c r="BI361" s="43">
        <v>0</v>
      </c>
      <c r="BJ361" s="43">
        <v>0</v>
      </c>
      <c r="BL361" s="43" t="s">
        <v>263</v>
      </c>
      <c r="BM361" s="43">
        <v>0</v>
      </c>
      <c r="BN361" s="121" t="s">
        <v>263</v>
      </c>
      <c r="BP361" s="122">
        <v>7</v>
      </c>
      <c r="BQ361" s="38" t="s">
        <v>117</v>
      </c>
      <c r="BR361" s="96">
        <v>50</v>
      </c>
      <c r="BT361" s="43">
        <v>0</v>
      </c>
      <c r="BU361" s="43">
        <v>0</v>
      </c>
      <c r="BW361" s="38"/>
      <c r="BX361" s="48">
        <v>0</v>
      </c>
      <c r="BY361" s="48">
        <v>0</v>
      </c>
      <c r="BZ361" s="48">
        <v>0</v>
      </c>
      <c r="CA361" s="48">
        <v>0</v>
      </c>
      <c r="CB361" s="48">
        <v>0</v>
      </c>
      <c r="CC361" s="48">
        <v>0</v>
      </c>
      <c r="CD361" s="48">
        <v>0</v>
      </c>
      <c r="CE361" s="48">
        <v>0</v>
      </c>
      <c r="CF361" s="48"/>
      <c r="CG361" s="48"/>
      <c r="CH361" s="48"/>
      <c r="CI361" s="48">
        <v>0</v>
      </c>
      <c r="CJ361" s="48">
        <v>0</v>
      </c>
      <c r="CK361" s="48">
        <v>0</v>
      </c>
      <c r="CL361" s="48"/>
      <c r="CM361" s="48">
        <v>0</v>
      </c>
      <c r="CO361" s="123">
        <v>0</v>
      </c>
      <c r="CP361" s="123">
        <v>0.11961677594851512</v>
      </c>
      <c r="CQ361" s="123">
        <v>1</v>
      </c>
      <c r="CR361" s="123">
        <v>1</v>
      </c>
      <c r="CS361" s="123">
        <v>1</v>
      </c>
      <c r="CT361" s="123">
        <v>1</v>
      </c>
      <c r="CU361" s="123">
        <v>1</v>
      </c>
      <c r="CV361" s="123">
        <v>1</v>
      </c>
      <c r="CW361" s="123">
        <v>1</v>
      </c>
      <c r="CX361" s="123">
        <v>1</v>
      </c>
      <c r="CZ361" s="2">
        <v>2014</v>
      </c>
      <c r="DA361" s="124">
        <v>41850</v>
      </c>
      <c r="DC361" s="125">
        <v>1</v>
      </c>
      <c r="DD361" s="125">
        <v>1</v>
      </c>
      <c r="DE361" s="125">
        <v>1</v>
      </c>
      <c r="DF361" s="125">
        <v>0.98</v>
      </c>
      <c r="DG361" s="125">
        <v>0.96</v>
      </c>
      <c r="DH361" s="125">
        <v>0.94</v>
      </c>
      <c r="DI361" s="125">
        <v>0.92</v>
      </c>
      <c r="DJ361" s="125">
        <v>0.9</v>
      </c>
      <c r="DK361" s="125">
        <v>0.88</v>
      </c>
      <c r="DL361" s="125">
        <v>0.86</v>
      </c>
      <c r="DM361" s="125">
        <v>0.84</v>
      </c>
      <c r="DN361" s="125">
        <v>0.82000000000000006</v>
      </c>
      <c r="DO361" s="125">
        <v>0.8</v>
      </c>
      <c r="DP361" s="125">
        <v>0.78</v>
      </c>
      <c r="DQ361" s="125">
        <v>0.76</v>
      </c>
      <c r="DR361" s="125">
        <v>0.74</v>
      </c>
      <c r="DS361" s="125">
        <v>0.72</v>
      </c>
      <c r="DT361" s="125">
        <v>0.7</v>
      </c>
      <c r="DU361" s="125">
        <v>0.67999999999999994</v>
      </c>
      <c r="DV361" s="125">
        <v>0.65999999999999992</v>
      </c>
      <c r="DW361" s="125">
        <v>0.64</v>
      </c>
      <c r="DX361" s="125">
        <v>0.62</v>
      </c>
      <c r="DY361" s="125">
        <v>0.6</v>
      </c>
      <c r="DZ361" s="125">
        <v>0.58000000000000007</v>
      </c>
      <c r="EA361" s="125">
        <v>0.56000000000000005</v>
      </c>
      <c r="EB361" s="125">
        <v>0.54</v>
      </c>
      <c r="EC361" s="125">
        <v>0.52</v>
      </c>
      <c r="ED361" s="125">
        <v>0.5</v>
      </c>
      <c r="EE361" s="125">
        <v>0.48</v>
      </c>
      <c r="EF361" s="125">
        <v>0.45999999999999996</v>
      </c>
      <c r="EG361" s="125">
        <v>0.43999999999999995</v>
      </c>
      <c r="EH361" s="125">
        <v>0.42000000000000004</v>
      </c>
      <c r="EI361" s="125">
        <v>0.4</v>
      </c>
      <c r="EJ361" s="125">
        <v>0.38</v>
      </c>
      <c r="EK361" s="125">
        <v>0.36</v>
      </c>
      <c r="EL361" s="125">
        <v>0.33999999999999997</v>
      </c>
      <c r="EM361" s="125">
        <v>0.31999999999999995</v>
      </c>
      <c r="EN361" s="125">
        <v>0.30000000000000004</v>
      </c>
      <c r="EO361" s="125">
        <v>0.28000000000000003</v>
      </c>
      <c r="ER361" s="126">
        <v>0</v>
      </c>
      <c r="ES361" s="126">
        <v>579220.38468629005</v>
      </c>
      <c r="ET361" s="126">
        <v>4842300.5894724606</v>
      </c>
      <c r="EU361" s="126">
        <v>4745454.5776830111</v>
      </c>
      <c r="EV361" s="126">
        <v>4648608.5658935616</v>
      </c>
      <c r="EW361" s="126">
        <v>4551762.554104113</v>
      </c>
      <c r="EX361" s="126">
        <v>4454916.5423146635</v>
      </c>
      <c r="EY361" s="126">
        <v>4358070.530525215</v>
      </c>
      <c r="EZ361" s="126">
        <v>4261224.5187357655</v>
      </c>
      <c r="FA361" s="126">
        <v>4164378.506946316</v>
      </c>
      <c r="FB361" s="126">
        <v>4067532.4951568665</v>
      </c>
      <c r="FC361" s="126">
        <v>3970686.4833674179</v>
      </c>
      <c r="FD361" s="126">
        <v>3873840.4715779684</v>
      </c>
      <c r="FE361" s="126">
        <v>3776994.4597885194</v>
      </c>
      <c r="FF361" s="126">
        <v>3680148.4479990699</v>
      </c>
      <c r="FG361" s="126">
        <v>3583302.4362096209</v>
      </c>
      <c r="FH361" s="126">
        <v>3486456.4244201714</v>
      </c>
      <c r="FI361" s="126">
        <v>3389610.4126307224</v>
      </c>
      <c r="FJ361" s="126">
        <v>3292764.4008412729</v>
      </c>
      <c r="FK361" s="126">
        <v>3195918.3890518234</v>
      </c>
      <c r="FL361" s="126">
        <v>3099072.3772623749</v>
      </c>
      <c r="FM361" s="126">
        <v>3002226.3654729254</v>
      </c>
      <c r="FN361" s="126">
        <v>2905380.3536834763</v>
      </c>
      <c r="FO361" s="126">
        <v>2808534.3418940273</v>
      </c>
      <c r="FP361" s="126">
        <v>2711688.3301045783</v>
      </c>
      <c r="FQ361" s="126">
        <v>2614842.3183151288</v>
      </c>
      <c r="FR361" s="126">
        <v>2517996.3065256798</v>
      </c>
      <c r="FS361" s="126">
        <v>2421150.2947362303</v>
      </c>
      <c r="FT361" s="126">
        <v>2324304.2829467808</v>
      </c>
      <c r="FU361" s="126">
        <v>2227458.2711573318</v>
      </c>
      <c r="FV361" s="126">
        <v>2130612.2593678823</v>
      </c>
      <c r="FW361" s="126">
        <v>2033766.2475784337</v>
      </c>
      <c r="FX361" s="126">
        <v>1936920.2357889842</v>
      </c>
      <c r="FY361" s="126">
        <v>1840074.223999535</v>
      </c>
      <c r="FZ361" s="126">
        <v>1743228.2122100857</v>
      </c>
      <c r="GA361" s="126">
        <v>1646382.2004206365</v>
      </c>
      <c r="GB361" s="126">
        <v>1549536.1886311872</v>
      </c>
      <c r="GC361" s="126">
        <v>1452690.1768417384</v>
      </c>
      <c r="GD361" s="126">
        <v>1355844.1650522891</v>
      </c>
    </row>
    <row r="362" spans="3:186">
      <c r="C362" s="120"/>
      <c r="E362" s="118" t="s">
        <v>1264</v>
      </c>
      <c r="F362" s="118" t="s">
        <v>1265</v>
      </c>
      <c r="G362" s="118" t="s">
        <v>1268</v>
      </c>
      <c r="H362" s="118" t="s">
        <v>1269</v>
      </c>
      <c r="I362" s="118" t="s">
        <v>1268</v>
      </c>
      <c r="J362" s="118">
        <v>99</v>
      </c>
      <c r="K362" s="118" t="s">
        <v>260</v>
      </c>
      <c r="L362" s="118" t="s">
        <v>260</v>
      </c>
      <c r="M362" s="118" t="s">
        <v>356</v>
      </c>
      <c r="N362" s="118" t="s">
        <v>521</v>
      </c>
      <c r="O362" s="119">
        <v>0</v>
      </c>
      <c r="P362" s="119">
        <v>73.1603968582059</v>
      </c>
      <c r="Q362" s="119">
        <v>724.02548085786304</v>
      </c>
      <c r="R362" s="119">
        <v>2125.1382615953898</v>
      </c>
      <c r="S362" s="119">
        <v>0</v>
      </c>
      <c r="T362" s="119">
        <v>0</v>
      </c>
      <c r="U362" s="119">
        <v>0</v>
      </c>
      <c r="V362" s="119">
        <v>0</v>
      </c>
      <c r="W362" s="119">
        <v>0</v>
      </c>
      <c r="X362" s="119">
        <v>0</v>
      </c>
      <c r="Y362" s="119">
        <v>0</v>
      </c>
      <c r="Z362" s="119"/>
      <c r="AA362" s="119"/>
      <c r="AB362" s="119"/>
      <c r="AC362" s="119"/>
      <c r="AD362" s="119"/>
      <c r="AE362" s="119"/>
      <c r="AF362" s="119"/>
      <c r="AG362" s="119"/>
      <c r="AH362" s="119"/>
      <c r="AI362" s="119"/>
      <c r="AJ362" s="119"/>
      <c r="AK362" s="119"/>
      <c r="AL362" s="119"/>
      <c r="AM362" s="119"/>
      <c r="AN362" s="119"/>
      <c r="AO362" s="119"/>
      <c r="AP362" s="119"/>
      <c r="AQ362" s="119"/>
      <c r="AR362" s="119"/>
      <c r="AS362" s="119"/>
      <c r="AT362" s="119"/>
      <c r="AU362" s="119"/>
      <c r="AV362" s="119"/>
      <c r="AW362" s="119"/>
      <c r="AX362" s="119"/>
      <c r="AY362" s="119"/>
      <c r="AZ362" s="119"/>
      <c r="BA362" s="119"/>
      <c r="BB362" s="119"/>
      <c r="BD362" s="100">
        <v>2922.3241393114586</v>
      </c>
      <c r="BF362" s="120">
        <v>7</v>
      </c>
      <c r="BH362" s="43">
        <v>0</v>
      </c>
      <c r="BI362" s="43">
        <v>0</v>
      </c>
      <c r="BJ362" s="43">
        <v>0</v>
      </c>
      <c r="BL362" s="43" t="s">
        <v>263</v>
      </c>
      <c r="BM362" s="43">
        <v>0</v>
      </c>
      <c r="BN362" s="121" t="s">
        <v>263</v>
      </c>
      <c r="BP362" s="122">
        <v>7</v>
      </c>
      <c r="BQ362" s="38" t="s">
        <v>117</v>
      </c>
      <c r="BR362" s="96">
        <v>50</v>
      </c>
      <c r="BT362" s="43">
        <v>0</v>
      </c>
      <c r="BU362" s="43">
        <v>0</v>
      </c>
      <c r="BW362" s="38"/>
      <c r="BX362" s="48">
        <v>0</v>
      </c>
      <c r="BY362" s="48">
        <v>0</v>
      </c>
      <c r="BZ362" s="48">
        <v>0</v>
      </c>
      <c r="CA362" s="48">
        <v>0</v>
      </c>
      <c r="CB362" s="48">
        <v>0</v>
      </c>
      <c r="CC362" s="48">
        <v>0</v>
      </c>
      <c r="CD362" s="48">
        <v>0</v>
      </c>
      <c r="CE362" s="48">
        <v>0</v>
      </c>
      <c r="CF362" s="48"/>
      <c r="CG362" s="48"/>
      <c r="CH362" s="48"/>
      <c r="CI362" s="48">
        <v>0</v>
      </c>
      <c r="CJ362" s="48">
        <v>0</v>
      </c>
      <c r="CK362" s="48">
        <v>0</v>
      </c>
      <c r="CL362" s="48"/>
      <c r="CM362" s="48">
        <v>0</v>
      </c>
      <c r="CO362" s="123">
        <v>2.5035004116772459E-2</v>
      </c>
      <c r="CP362" s="123">
        <v>0.27279173688922043</v>
      </c>
      <c r="CQ362" s="123">
        <v>1</v>
      </c>
      <c r="CR362" s="123">
        <v>1</v>
      </c>
      <c r="CS362" s="123">
        <v>1</v>
      </c>
      <c r="CT362" s="123">
        <v>1</v>
      </c>
      <c r="CU362" s="123">
        <v>1</v>
      </c>
      <c r="CV362" s="123">
        <v>1</v>
      </c>
      <c r="CW362" s="123">
        <v>1</v>
      </c>
      <c r="CX362" s="123">
        <v>1</v>
      </c>
      <c r="CZ362" s="2">
        <v>2014</v>
      </c>
      <c r="DA362" s="124">
        <v>41850</v>
      </c>
      <c r="DC362" s="125">
        <v>1</v>
      </c>
      <c r="DD362" s="125">
        <v>1</v>
      </c>
      <c r="DE362" s="125">
        <v>1</v>
      </c>
      <c r="DF362" s="125">
        <v>0.98</v>
      </c>
      <c r="DG362" s="125">
        <v>0.96</v>
      </c>
      <c r="DH362" s="125">
        <v>0.94</v>
      </c>
      <c r="DI362" s="125">
        <v>0.92</v>
      </c>
      <c r="DJ362" s="125">
        <v>0.9</v>
      </c>
      <c r="DK362" s="125">
        <v>0.88</v>
      </c>
      <c r="DL362" s="125">
        <v>0.86</v>
      </c>
      <c r="DM362" s="125">
        <v>0.84</v>
      </c>
      <c r="DN362" s="125">
        <v>0.82000000000000006</v>
      </c>
      <c r="DO362" s="125">
        <v>0.8</v>
      </c>
      <c r="DP362" s="125">
        <v>0.78</v>
      </c>
      <c r="DQ362" s="125">
        <v>0.76</v>
      </c>
      <c r="DR362" s="125">
        <v>0.74</v>
      </c>
      <c r="DS362" s="125">
        <v>0.72</v>
      </c>
      <c r="DT362" s="125">
        <v>0.7</v>
      </c>
      <c r="DU362" s="125">
        <v>0.67999999999999994</v>
      </c>
      <c r="DV362" s="125">
        <v>0.65999999999999992</v>
      </c>
      <c r="DW362" s="125">
        <v>0.64</v>
      </c>
      <c r="DX362" s="125">
        <v>0.62</v>
      </c>
      <c r="DY362" s="125">
        <v>0.6</v>
      </c>
      <c r="DZ362" s="125">
        <v>0.58000000000000007</v>
      </c>
      <c r="EA362" s="125">
        <v>0.56000000000000005</v>
      </c>
      <c r="EB362" s="125">
        <v>0.54</v>
      </c>
      <c r="EC362" s="125">
        <v>0.52</v>
      </c>
      <c r="ED362" s="125">
        <v>0.5</v>
      </c>
      <c r="EE362" s="125">
        <v>0.48</v>
      </c>
      <c r="EF362" s="125">
        <v>0.45999999999999996</v>
      </c>
      <c r="EG362" s="125">
        <v>0.43999999999999995</v>
      </c>
      <c r="EH362" s="125">
        <v>0.42000000000000004</v>
      </c>
      <c r="EI362" s="125">
        <v>0.4</v>
      </c>
      <c r="EJ362" s="125">
        <v>0.38</v>
      </c>
      <c r="EK362" s="125">
        <v>0.36</v>
      </c>
      <c r="EL362" s="125">
        <v>0.33999999999999997</v>
      </c>
      <c r="EM362" s="125">
        <v>0.31999999999999995</v>
      </c>
      <c r="EN362" s="125">
        <v>0.30000000000000004</v>
      </c>
      <c r="EO362" s="125">
        <v>0.28000000000000003</v>
      </c>
      <c r="ER362" s="126">
        <v>73160.396858205902</v>
      </c>
      <c r="ES362" s="126">
        <v>724025.48085786309</v>
      </c>
      <c r="ET362" s="126">
        <v>2849163.7424532529</v>
      </c>
      <c r="EU362" s="126">
        <v>2792180.4676041878</v>
      </c>
      <c r="EV362" s="126">
        <v>2735197.1927551227</v>
      </c>
      <c r="EW362" s="126">
        <v>2678213.9179060576</v>
      </c>
      <c r="EX362" s="126">
        <v>2621230.6430569929</v>
      </c>
      <c r="EY362" s="126">
        <v>2564247.3682079278</v>
      </c>
      <c r="EZ362" s="126">
        <v>2507264.0933588627</v>
      </c>
      <c r="FA362" s="126">
        <v>2450280.8185097976</v>
      </c>
      <c r="FB362" s="126">
        <v>2393297.5436607325</v>
      </c>
      <c r="FC362" s="126">
        <v>2336314.2688116673</v>
      </c>
      <c r="FD362" s="126">
        <v>2279330.9939626022</v>
      </c>
      <c r="FE362" s="126">
        <v>2222347.7191135371</v>
      </c>
      <c r="FF362" s="126">
        <v>2165364.444264472</v>
      </c>
      <c r="FG362" s="126">
        <v>2108381.1694154073</v>
      </c>
      <c r="FH362" s="126">
        <v>2051397.894566342</v>
      </c>
      <c r="FI362" s="126">
        <v>1994414.6197172769</v>
      </c>
      <c r="FJ362" s="126">
        <v>1937431.3448682118</v>
      </c>
      <c r="FK362" s="126">
        <v>1880448.0700191467</v>
      </c>
      <c r="FL362" s="126">
        <v>1823464.7951700818</v>
      </c>
      <c r="FM362" s="126">
        <v>1766481.5203210169</v>
      </c>
      <c r="FN362" s="126">
        <v>1709498.2454719518</v>
      </c>
      <c r="FO362" s="126">
        <v>1652514.9706228869</v>
      </c>
      <c r="FP362" s="126">
        <v>1595531.6957738218</v>
      </c>
      <c r="FQ362" s="126">
        <v>1538548.4209247567</v>
      </c>
      <c r="FR362" s="126">
        <v>1481565.1460756916</v>
      </c>
      <c r="FS362" s="126">
        <v>1424581.8712266264</v>
      </c>
      <c r="FT362" s="126">
        <v>1367598.5963775613</v>
      </c>
      <c r="FU362" s="126">
        <v>1310615.3215284962</v>
      </c>
      <c r="FV362" s="126">
        <v>1253632.0466794311</v>
      </c>
      <c r="FW362" s="126">
        <v>1196648.7718303662</v>
      </c>
      <c r="FX362" s="126">
        <v>1139665.4969813011</v>
      </c>
      <c r="FY362" s="126">
        <v>1082682.222132236</v>
      </c>
      <c r="FZ362" s="126">
        <v>1025698.947283171</v>
      </c>
      <c r="GA362" s="126">
        <v>968715.67243410589</v>
      </c>
      <c r="GB362" s="126">
        <v>911732.39758504077</v>
      </c>
      <c r="GC362" s="126">
        <v>854749.12273597601</v>
      </c>
      <c r="GD362" s="126">
        <v>797765.84788691089</v>
      </c>
    </row>
    <row r="363" spans="3:186">
      <c r="C363" s="120"/>
      <c r="E363" s="118" t="s">
        <v>1264</v>
      </c>
      <c r="F363" s="118" t="s">
        <v>1265</v>
      </c>
      <c r="G363" s="118" t="s">
        <v>1270</v>
      </c>
      <c r="H363" s="118" t="s">
        <v>1271</v>
      </c>
      <c r="I363" s="118" t="s">
        <v>1270</v>
      </c>
      <c r="J363" s="118">
        <v>147</v>
      </c>
      <c r="K363" s="118" t="s">
        <v>269</v>
      </c>
      <c r="L363" s="118" t="s">
        <v>269</v>
      </c>
      <c r="M363" s="118" t="s">
        <v>356</v>
      </c>
      <c r="N363" s="118" t="s">
        <v>262</v>
      </c>
      <c r="O363" s="119">
        <v>0</v>
      </c>
      <c r="P363" s="119">
        <v>0</v>
      </c>
      <c r="Q363" s="119">
        <v>647.27877988692899</v>
      </c>
      <c r="R363" s="119">
        <v>0</v>
      </c>
      <c r="S363" s="119">
        <v>0</v>
      </c>
      <c r="T363" s="119">
        <v>0</v>
      </c>
      <c r="U363" s="119">
        <v>0</v>
      </c>
      <c r="V363" s="119">
        <v>0</v>
      </c>
      <c r="W363" s="119">
        <v>0</v>
      </c>
      <c r="X363" s="119">
        <v>0</v>
      </c>
      <c r="Y363" s="119">
        <v>0</v>
      </c>
      <c r="Z363" s="119"/>
      <c r="AA363" s="119"/>
      <c r="AB363" s="119"/>
      <c r="AC363" s="119"/>
      <c r="AD363" s="119"/>
      <c r="AE363" s="119"/>
      <c r="AF363" s="119"/>
      <c r="AG363" s="119"/>
      <c r="AH363" s="119"/>
      <c r="AI363" s="119"/>
      <c r="AJ363" s="119"/>
      <c r="AK363" s="119"/>
      <c r="AL363" s="119"/>
      <c r="AM363" s="119"/>
      <c r="AN363" s="119"/>
      <c r="AO363" s="119"/>
      <c r="AP363" s="119"/>
      <c r="AQ363" s="119"/>
      <c r="AR363" s="119"/>
      <c r="AS363" s="119"/>
      <c r="AT363" s="119"/>
      <c r="AU363" s="119"/>
      <c r="AV363" s="119"/>
      <c r="AW363" s="119"/>
      <c r="AX363" s="119"/>
      <c r="AY363" s="119"/>
      <c r="AZ363" s="119"/>
      <c r="BA363" s="119"/>
      <c r="BB363" s="119"/>
      <c r="BD363" s="100">
        <v>647.27877988692899</v>
      </c>
      <c r="BF363" s="120">
        <v>7</v>
      </c>
      <c r="BH363" s="43">
        <v>0</v>
      </c>
      <c r="BI363" s="43">
        <v>0</v>
      </c>
      <c r="BJ363" s="43">
        <v>0</v>
      </c>
      <c r="BL363" s="43" t="s">
        <v>263</v>
      </c>
      <c r="BM363" s="43">
        <v>0</v>
      </c>
      <c r="BN363" s="121" t="s">
        <v>263</v>
      </c>
      <c r="BP363" s="122">
        <v>7</v>
      </c>
      <c r="BQ363" s="38" t="s">
        <v>117</v>
      </c>
      <c r="BR363" s="96">
        <v>50</v>
      </c>
      <c r="BT363" s="43">
        <v>0</v>
      </c>
      <c r="BU363" s="43">
        <v>0</v>
      </c>
      <c r="BW363" s="38"/>
      <c r="BX363" s="48">
        <v>0</v>
      </c>
      <c r="BY363" s="48">
        <v>0</v>
      </c>
      <c r="BZ363" s="48">
        <v>0</v>
      </c>
      <c r="CA363" s="48">
        <v>0</v>
      </c>
      <c r="CB363" s="48">
        <v>0</v>
      </c>
      <c r="CC363" s="48">
        <v>0</v>
      </c>
      <c r="CD363" s="48">
        <v>0</v>
      </c>
      <c r="CE363" s="48">
        <v>0</v>
      </c>
      <c r="CF363" s="48"/>
      <c r="CG363" s="48"/>
      <c r="CH363" s="48"/>
      <c r="CI363" s="48">
        <v>0</v>
      </c>
      <c r="CJ363" s="48">
        <v>0</v>
      </c>
      <c r="CK363" s="48">
        <v>0</v>
      </c>
      <c r="CL363" s="48"/>
      <c r="CM363" s="48">
        <v>0</v>
      </c>
      <c r="CO363" s="123">
        <v>0</v>
      </c>
      <c r="CP363" s="123">
        <v>1</v>
      </c>
      <c r="CQ363" s="123">
        <v>1</v>
      </c>
      <c r="CR363" s="123">
        <v>1</v>
      </c>
      <c r="CS363" s="123">
        <v>1</v>
      </c>
      <c r="CT363" s="123">
        <v>1</v>
      </c>
      <c r="CU363" s="123">
        <v>1</v>
      </c>
      <c r="CV363" s="123">
        <v>1</v>
      </c>
      <c r="CW363" s="123">
        <v>1</v>
      </c>
      <c r="CX363" s="123">
        <v>1</v>
      </c>
      <c r="CZ363" s="2">
        <v>2013</v>
      </c>
      <c r="DA363" s="124">
        <v>41485</v>
      </c>
      <c r="DC363" s="125">
        <v>1</v>
      </c>
      <c r="DD363" s="125">
        <v>1</v>
      </c>
      <c r="DE363" s="125">
        <v>0.98</v>
      </c>
      <c r="DF363" s="125">
        <v>0.96</v>
      </c>
      <c r="DG363" s="125">
        <v>0.94</v>
      </c>
      <c r="DH363" s="125">
        <v>0.92</v>
      </c>
      <c r="DI363" s="125">
        <v>0.9</v>
      </c>
      <c r="DJ363" s="125">
        <v>0.88</v>
      </c>
      <c r="DK363" s="125">
        <v>0.86</v>
      </c>
      <c r="DL363" s="125">
        <v>0.84</v>
      </c>
      <c r="DM363" s="125">
        <v>0.82000000000000006</v>
      </c>
      <c r="DN363" s="125">
        <v>0.8</v>
      </c>
      <c r="DO363" s="125">
        <v>0.78</v>
      </c>
      <c r="DP363" s="125">
        <v>0.76</v>
      </c>
      <c r="DQ363" s="125">
        <v>0.74</v>
      </c>
      <c r="DR363" s="125">
        <v>0.72</v>
      </c>
      <c r="DS363" s="125">
        <v>0.7</v>
      </c>
      <c r="DT363" s="125">
        <v>0.67999999999999994</v>
      </c>
      <c r="DU363" s="125">
        <v>0.65999999999999992</v>
      </c>
      <c r="DV363" s="125">
        <v>0.64</v>
      </c>
      <c r="DW363" s="125">
        <v>0.62</v>
      </c>
      <c r="DX363" s="125">
        <v>0.6</v>
      </c>
      <c r="DY363" s="125">
        <v>0.58000000000000007</v>
      </c>
      <c r="DZ363" s="125">
        <v>0.56000000000000005</v>
      </c>
      <c r="EA363" s="125">
        <v>0.54</v>
      </c>
      <c r="EB363" s="125">
        <v>0.52</v>
      </c>
      <c r="EC363" s="125">
        <v>0.5</v>
      </c>
      <c r="ED363" s="125">
        <v>0.48</v>
      </c>
      <c r="EE363" s="125">
        <v>0.45999999999999996</v>
      </c>
      <c r="EF363" s="125">
        <v>0.43999999999999995</v>
      </c>
      <c r="EG363" s="125">
        <v>0.42000000000000004</v>
      </c>
      <c r="EH363" s="125">
        <v>0.4</v>
      </c>
      <c r="EI363" s="125">
        <v>0.38</v>
      </c>
      <c r="EJ363" s="125">
        <v>0.36</v>
      </c>
      <c r="EK363" s="125">
        <v>0.33999999999999997</v>
      </c>
      <c r="EL363" s="125">
        <v>0.31999999999999995</v>
      </c>
      <c r="EM363" s="125">
        <v>0.30000000000000004</v>
      </c>
      <c r="EN363" s="125">
        <v>0.28000000000000003</v>
      </c>
      <c r="EO363" s="125">
        <v>0.26</v>
      </c>
      <c r="ER363" s="126">
        <v>0</v>
      </c>
      <c r="ES363" s="126">
        <v>647278.77988692897</v>
      </c>
      <c r="ET363" s="126">
        <v>634333.20428919035</v>
      </c>
      <c r="EU363" s="126">
        <v>621387.62869145174</v>
      </c>
      <c r="EV363" s="126">
        <v>608442.05309371324</v>
      </c>
      <c r="EW363" s="126">
        <v>595496.47749597463</v>
      </c>
      <c r="EX363" s="126">
        <v>582550.90189823613</v>
      </c>
      <c r="EY363" s="126">
        <v>569605.32630049752</v>
      </c>
      <c r="EZ363" s="126">
        <v>556659.7507027589</v>
      </c>
      <c r="FA363" s="126">
        <v>543714.17510502029</v>
      </c>
      <c r="FB363" s="126">
        <v>530768.59950728179</v>
      </c>
      <c r="FC363" s="126">
        <v>517823.02390954318</v>
      </c>
      <c r="FD363" s="126">
        <v>504877.44831180462</v>
      </c>
      <c r="FE363" s="126">
        <v>491931.872714066</v>
      </c>
      <c r="FF363" s="126">
        <v>478986.29711632745</v>
      </c>
      <c r="FG363" s="126">
        <v>466040.72151858883</v>
      </c>
      <c r="FH363" s="126">
        <v>453095.14592085028</v>
      </c>
      <c r="FI363" s="126">
        <v>440149.57032311166</v>
      </c>
      <c r="FJ363" s="126">
        <v>427203.99472537305</v>
      </c>
      <c r="FK363" s="126">
        <v>414258.41912763455</v>
      </c>
      <c r="FL363" s="126">
        <v>401312.84352989594</v>
      </c>
      <c r="FM363" s="126">
        <v>388367.26793215738</v>
      </c>
      <c r="FN363" s="126">
        <v>375421.69233441883</v>
      </c>
      <c r="FO363" s="126">
        <v>362476.11673668027</v>
      </c>
      <c r="FP363" s="126">
        <v>349530.54113894165</v>
      </c>
      <c r="FQ363" s="126">
        <v>336584.9655412031</v>
      </c>
      <c r="FR363" s="126">
        <v>323639.38994346448</v>
      </c>
      <c r="FS363" s="126">
        <v>310693.81434572587</v>
      </c>
      <c r="FT363" s="126">
        <v>297748.23874798731</v>
      </c>
      <c r="FU363" s="126">
        <v>284802.6631502487</v>
      </c>
      <c r="FV363" s="126">
        <v>271857.0875525102</v>
      </c>
      <c r="FW363" s="126">
        <v>258911.51195477159</v>
      </c>
      <c r="FX363" s="126">
        <v>245965.936357033</v>
      </c>
      <c r="FY363" s="126">
        <v>233020.36075929442</v>
      </c>
      <c r="FZ363" s="126">
        <v>220074.78516155583</v>
      </c>
      <c r="GA363" s="126">
        <v>207129.20956381725</v>
      </c>
      <c r="GB363" s="126">
        <v>194183.63396607872</v>
      </c>
      <c r="GC363" s="126">
        <v>181238.05836834013</v>
      </c>
      <c r="GD363" s="126">
        <v>168292.48277060155</v>
      </c>
    </row>
    <row r="364" spans="3:186">
      <c r="C364" s="120"/>
      <c r="E364" s="118" t="s">
        <v>1264</v>
      </c>
      <c r="F364" s="118" t="s">
        <v>1265</v>
      </c>
      <c r="G364" s="118" t="s">
        <v>1272</v>
      </c>
      <c r="H364" s="118" t="s">
        <v>1273</v>
      </c>
      <c r="I364" s="118" t="s">
        <v>1272</v>
      </c>
      <c r="J364" s="118">
        <v>99</v>
      </c>
      <c r="K364" s="118" t="s">
        <v>260</v>
      </c>
      <c r="L364" s="118" t="s">
        <v>260</v>
      </c>
      <c r="M364" s="118" t="s">
        <v>356</v>
      </c>
      <c r="N364" s="118" t="s">
        <v>262</v>
      </c>
      <c r="O364" s="119">
        <v>0</v>
      </c>
      <c r="P364" s="119">
        <v>0</v>
      </c>
      <c r="Q364" s="119">
        <v>506.81783660050399</v>
      </c>
      <c r="R364" s="119">
        <v>1913.9048035953899</v>
      </c>
      <c r="S364" s="119">
        <v>0</v>
      </c>
      <c r="T364" s="119">
        <v>0</v>
      </c>
      <c r="U364" s="119">
        <v>0</v>
      </c>
      <c r="V364" s="119">
        <v>0</v>
      </c>
      <c r="W364" s="119">
        <v>0</v>
      </c>
      <c r="X364" s="119">
        <v>0</v>
      </c>
      <c r="Y364" s="119">
        <v>0</v>
      </c>
      <c r="Z364" s="119"/>
      <c r="AA364" s="119"/>
      <c r="AB364" s="119"/>
      <c r="AC364" s="119"/>
      <c r="AD364" s="119"/>
      <c r="AE364" s="119"/>
      <c r="AF364" s="119"/>
      <c r="AG364" s="119"/>
      <c r="AH364" s="119"/>
      <c r="AI364" s="119"/>
      <c r="AJ364" s="119"/>
      <c r="AK364" s="119"/>
      <c r="AL364" s="119"/>
      <c r="AM364" s="119"/>
      <c r="AN364" s="119"/>
      <c r="AO364" s="119"/>
      <c r="AP364" s="119"/>
      <c r="AQ364" s="119"/>
      <c r="AR364" s="119"/>
      <c r="AS364" s="119"/>
      <c r="AT364" s="119"/>
      <c r="AU364" s="119"/>
      <c r="AV364" s="119"/>
      <c r="AW364" s="119"/>
      <c r="AX364" s="119"/>
      <c r="AY364" s="119"/>
      <c r="AZ364" s="119"/>
      <c r="BA364" s="119"/>
      <c r="BB364" s="119"/>
      <c r="BD364" s="100">
        <v>2420.7226401958937</v>
      </c>
      <c r="BF364" s="120">
        <v>7</v>
      </c>
      <c r="BH364" s="43">
        <v>0</v>
      </c>
      <c r="BI364" s="43">
        <v>0</v>
      </c>
      <c r="BJ364" s="43">
        <v>0</v>
      </c>
      <c r="BL364" s="43" t="s">
        <v>263</v>
      </c>
      <c r="BM364" s="43">
        <v>0</v>
      </c>
      <c r="BN364" s="121" t="s">
        <v>263</v>
      </c>
      <c r="BP364" s="122">
        <v>7</v>
      </c>
      <c r="BQ364" s="38" t="s">
        <v>117</v>
      </c>
      <c r="BR364" s="96">
        <v>50</v>
      </c>
      <c r="BT364" s="43">
        <v>0</v>
      </c>
      <c r="BU364" s="43">
        <v>0</v>
      </c>
      <c r="BW364" s="38"/>
      <c r="BX364" s="48">
        <v>0</v>
      </c>
      <c r="BY364" s="48">
        <v>0</v>
      </c>
      <c r="BZ364" s="48">
        <v>0</v>
      </c>
      <c r="CA364" s="48">
        <v>0</v>
      </c>
      <c r="CB364" s="48">
        <v>0</v>
      </c>
      <c r="CC364" s="48">
        <v>0</v>
      </c>
      <c r="CD364" s="48">
        <v>0</v>
      </c>
      <c r="CE364" s="48">
        <v>0</v>
      </c>
      <c r="CF364" s="48"/>
      <c r="CG364" s="48"/>
      <c r="CH364" s="48"/>
      <c r="CI364" s="48">
        <v>0</v>
      </c>
      <c r="CJ364" s="48">
        <v>0</v>
      </c>
      <c r="CK364" s="48">
        <v>0</v>
      </c>
      <c r="CL364" s="48"/>
      <c r="CM364" s="48">
        <v>0</v>
      </c>
      <c r="CO364" s="123">
        <v>0</v>
      </c>
      <c r="CP364" s="123">
        <v>0.20936633887122666</v>
      </c>
      <c r="CQ364" s="123">
        <v>1</v>
      </c>
      <c r="CR364" s="123">
        <v>1</v>
      </c>
      <c r="CS364" s="123">
        <v>1</v>
      </c>
      <c r="CT364" s="123">
        <v>1</v>
      </c>
      <c r="CU364" s="123">
        <v>1</v>
      </c>
      <c r="CV364" s="123">
        <v>1</v>
      </c>
      <c r="CW364" s="123">
        <v>1</v>
      </c>
      <c r="CX364" s="123">
        <v>1</v>
      </c>
      <c r="CZ364" s="2">
        <v>2014</v>
      </c>
      <c r="DA364" s="124">
        <v>41850</v>
      </c>
      <c r="DC364" s="125">
        <v>1</v>
      </c>
      <c r="DD364" s="125">
        <v>1</v>
      </c>
      <c r="DE364" s="125">
        <v>1</v>
      </c>
      <c r="DF364" s="125">
        <v>0.98</v>
      </c>
      <c r="DG364" s="125">
        <v>0.96</v>
      </c>
      <c r="DH364" s="125">
        <v>0.94</v>
      </c>
      <c r="DI364" s="125">
        <v>0.92</v>
      </c>
      <c r="DJ364" s="125">
        <v>0.9</v>
      </c>
      <c r="DK364" s="125">
        <v>0.88</v>
      </c>
      <c r="DL364" s="125">
        <v>0.86</v>
      </c>
      <c r="DM364" s="125">
        <v>0.84</v>
      </c>
      <c r="DN364" s="125">
        <v>0.82000000000000006</v>
      </c>
      <c r="DO364" s="125">
        <v>0.8</v>
      </c>
      <c r="DP364" s="125">
        <v>0.78</v>
      </c>
      <c r="DQ364" s="125">
        <v>0.76</v>
      </c>
      <c r="DR364" s="125">
        <v>0.74</v>
      </c>
      <c r="DS364" s="125">
        <v>0.72</v>
      </c>
      <c r="DT364" s="125">
        <v>0.7</v>
      </c>
      <c r="DU364" s="125">
        <v>0.67999999999999994</v>
      </c>
      <c r="DV364" s="125">
        <v>0.65999999999999992</v>
      </c>
      <c r="DW364" s="125">
        <v>0.64</v>
      </c>
      <c r="DX364" s="125">
        <v>0.62</v>
      </c>
      <c r="DY364" s="125">
        <v>0.6</v>
      </c>
      <c r="DZ364" s="125">
        <v>0.58000000000000007</v>
      </c>
      <c r="EA364" s="125">
        <v>0.56000000000000005</v>
      </c>
      <c r="EB364" s="125">
        <v>0.54</v>
      </c>
      <c r="EC364" s="125">
        <v>0.52</v>
      </c>
      <c r="ED364" s="125">
        <v>0.5</v>
      </c>
      <c r="EE364" s="125">
        <v>0.48</v>
      </c>
      <c r="EF364" s="125">
        <v>0.45999999999999996</v>
      </c>
      <c r="EG364" s="125">
        <v>0.43999999999999995</v>
      </c>
      <c r="EH364" s="125">
        <v>0.42000000000000004</v>
      </c>
      <c r="EI364" s="125">
        <v>0.4</v>
      </c>
      <c r="EJ364" s="125">
        <v>0.38</v>
      </c>
      <c r="EK364" s="125">
        <v>0.36</v>
      </c>
      <c r="EL364" s="125">
        <v>0.33999999999999997</v>
      </c>
      <c r="EM364" s="125">
        <v>0.31999999999999995</v>
      </c>
      <c r="EN364" s="125">
        <v>0.30000000000000004</v>
      </c>
      <c r="EO364" s="125">
        <v>0.28000000000000003</v>
      </c>
      <c r="ER364" s="126">
        <v>0</v>
      </c>
      <c r="ES364" s="126">
        <v>506817.836600504</v>
      </c>
      <c r="ET364" s="126">
        <v>2420722.6401958936</v>
      </c>
      <c r="EU364" s="126">
        <v>2372308.1873919759</v>
      </c>
      <c r="EV364" s="126">
        <v>2323893.7345880577</v>
      </c>
      <c r="EW364" s="126">
        <v>2275479.28178414</v>
      </c>
      <c r="EX364" s="126">
        <v>2227064.8289802223</v>
      </c>
      <c r="EY364" s="126">
        <v>2178650.3761763042</v>
      </c>
      <c r="EZ364" s="126">
        <v>2130235.9233723865</v>
      </c>
      <c r="FA364" s="126">
        <v>2081821.4705684686</v>
      </c>
      <c r="FB364" s="126">
        <v>2033407.0177645506</v>
      </c>
      <c r="FC364" s="126">
        <v>1984992.5649606329</v>
      </c>
      <c r="FD364" s="126">
        <v>1936578.112156715</v>
      </c>
      <c r="FE364" s="126">
        <v>1888163.6593527971</v>
      </c>
      <c r="FF364" s="126">
        <v>1839749.2065488792</v>
      </c>
      <c r="FG364" s="126">
        <v>1791334.7537449612</v>
      </c>
      <c r="FH364" s="126">
        <v>1742920.3009410433</v>
      </c>
      <c r="FI364" s="126">
        <v>1694505.8481371254</v>
      </c>
      <c r="FJ364" s="126">
        <v>1646091.3953332074</v>
      </c>
      <c r="FK364" s="126">
        <v>1597676.9425292895</v>
      </c>
      <c r="FL364" s="126">
        <v>1549262.4897253718</v>
      </c>
      <c r="FM364" s="126">
        <v>1500848.0369214541</v>
      </c>
      <c r="FN364" s="126">
        <v>1452433.5841175362</v>
      </c>
      <c r="FO364" s="126">
        <v>1404019.1313136185</v>
      </c>
      <c r="FP364" s="126">
        <v>1355604.6785097006</v>
      </c>
      <c r="FQ364" s="126">
        <v>1307190.2257057827</v>
      </c>
      <c r="FR364" s="126">
        <v>1258775.7729018647</v>
      </c>
      <c r="FS364" s="126">
        <v>1210361.3200979468</v>
      </c>
      <c r="FT364" s="126">
        <v>1161946.8672940289</v>
      </c>
      <c r="FU364" s="126">
        <v>1113532.4144901109</v>
      </c>
      <c r="FV364" s="126">
        <v>1065117.961686193</v>
      </c>
      <c r="FW364" s="126">
        <v>1016703.5088822754</v>
      </c>
      <c r="FX364" s="126">
        <v>968289.05607835751</v>
      </c>
      <c r="FY364" s="126">
        <v>919874.60327443958</v>
      </c>
      <c r="FZ364" s="126">
        <v>871460.15047052165</v>
      </c>
      <c r="GA364" s="126">
        <v>823045.69766660372</v>
      </c>
      <c r="GB364" s="126">
        <v>774631.24486268579</v>
      </c>
      <c r="GC364" s="126">
        <v>726216.79205876822</v>
      </c>
      <c r="GD364" s="126">
        <v>677802.33925485029</v>
      </c>
    </row>
    <row r="365" spans="3:186">
      <c r="C365" s="120"/>
      <c r="E365" s="118" t="s">
        <v>1264</v>
      </c>
      <c r="F365" s="118" t="s">
        <v>1265</v>
      </c>
      <c r="G365" s="118" t="s">
        <v>1274</v>
      </c>
      <c r="H365" s="118" t="s">
        <v>1275</v>
      </c>
      <c r="I365" s="118" t="s">
        <v>1274</v>
      </c>
      <c r="J365" s="118">
        <v>99</v>
      </c>
      <c r="K365" s="118" t="s">
        <v>260</v>
      </c>
      <c r="L365" s="118" t="s">
        <v>260</v>
      </c>
      <c r="M365" s="118" t="s">
        <v>356</v>
      </c>
      <c r="N365" s="118" t="s">
        <v>521</v>
      </c>
      <c r="O365" s="119">
        <v>0</v>
      </c>
      <c r="P365" s="119">
        <v>58.528317486564703</v>
      </c>
      <c r="Q365" s="119">
        <v>231.68815387451599</v>
      </c>
      <c r="R365" s="119">
        <v>772.69618085055799</v>
      </c>
      <c r="S365" s="119">
        <v>1945.77463192355</v>
      </c>
      <c r="T365" s="119">
        <v>0</v>
      </c>
      <c r="U365" s="119">
        <v>0</v>
      </c>
      <c r="V365" s="119">
        <v>0</v>
      </c>
      <c r="W365" s="119">
        <v>0</v>
      </c>
      <c r="X365" s="119">
        <v>0</v>
      </c>
      <c r="Y365" s="119">
        <v>0</v>
      </c>
      <c r="Z365" s="119"/>
      <c r="AA365" s="119"/>
      <c r="AB365" s="119"/>
      <c r="AC365" s="119"/>
      <c r="AD365" s="119"/>
      <c r="AE365" s="119"/>
      <c r="AF365" s="119"/>
      <c r="AG365" s="119"/>
      <c r="AH365" s="119"/>
      <c r="AI365" s="119"/>
      <c r="AJ365" s="119"/>
      <c r="AK365" s="119"/>
      <c r="AL365" s="119"/>
      <c r="AM365" s="119"/>
      <c r="AN365" s="119"/>
      <c r="AO365" s="119"/>
      <c r="AP365" s="119"/>
      <c r="AQ365" s="119"/>
      <c r="AR365" s="119"/>
      <c r="AS365" s="119"/>
      <c r="AT365" s="119"/>
      <c r="AU365" s="119"/>
      <c r="AV365" s="119"/>
      <c r="AW365" s="119"/>
      <c r="AX365" s="119"/>
      <c r="AY365" s="119"/>
      <c r="AZ365" s="119"/>
      <c r="BA365" s="119"/>
      <c r="BB365" s="119"/>
      <c r="BD365" s="100">
        <v>3008.6872841351887</v>
      </c>
      <c r="BF365" s="120">
        <v>7</v>
      </c>
      <c r="BH365" s="43">
        <v>0</v>
      </c>
      <c r="BI365" s="43">
        <v>0</v>
      </c>
      <c r="BJ365" s="43">
        <v>0</v>
      </c>
      <c r="BL365" s="43" t="s">
        <v>263</v>
      </c>
      <c r="BM365" s="43">
        <v>0</v>
      </c>
      <c r="BN365" s="121" t="s">
        <v>263</v>
      </c>
      <c r="BP365" s="122">
        <v>7</v>
      </c>
      <c r="BQ365" s="38" t="s">
        <v>117</v>
      </c>
      <c r="BR365" s="96">
        <v>50</v>
      </c>
      <c r="BT365" s="43">
        <v>0</v>
      </c>
      <c r="BU365" s="43">
        <v>0</v>
      </c>
      <c r="BW365" s="38"/>
      <c r="BX365" s="48">
        <v>0</v>
      </c>
      <c r="BY365" s="48">
        <v>0</v>
      </c>
      <c r="BZ365" s="48">
        <v>0</v>
      </c>
      <c r="CA365" s="48">
        <v>0</v>
      </c>
      <c r="CB365" s="48">
        <v>0</v>
      </c>
      <c r="CC365" s="48">
        <v>0</v>
      </c>
      <c r="CD365" s="48">
        <v>0</v>
      </c>
      <c r="CE365" s="48">
        <v>0</v>
      </c>
      <c r="CF365" s="48"/>
      <c r="CG365" s="48"/>
      <c r="CH365" s="48"/>
      <c r="CI365" s="48">
        <v>0</v>
      </c>
      <c r="CJ365" s="48">
        <v>0</v>
      </c>
      <c r="CK365" s="48">
        <v>0</v>
      </c>
      <c r="CL365" s="48"/>
      <c r="CM365" s="48">
        <v>0</v>
      </c>
      <c r="CO365" s="123">
        <v>1.9453107604497345E-2</v>
      </c>
      <c r="CP365" s="123">
        <v>9.6459500092080847E-2</v>
      </c>
      <c r="CQ365" s="123">
        <v>0.35328119935108521</v>
      </c>
      <c r="CR365" s="123">
        <v>1</v>
      </c>
      <c r="CS365" s="123">
        <v>1</v>
      </c>
      <c r="CT365" s="123">
        <v>1</v>
      </c>
      <c r="CU365" s="123">
        <v>1</v>
      </c>
      <c r="CV365" s="123">
        <v>1</v>
      </c>
      <c r="CW365" s="123">
        <v>1</v>
      </c>
      <c r="CX365" s="123">
        <v>1</v>
      </c>
      <c r="CZ365" s="2">
        <v>2015</v>
      </c>
      <c r="DA365" s="124">
        <v>42215</v>
      </c>
      <c r="DC365" s="125">
        <v>1</v>
      </c>
      <c r="DD365" s="125">
        <v>1</v>
      </c>
      <c r="DE365" s="125">
        <v>1</v>
      </c>
      <c r="DF365" s="125">
        <v>1</v>
      </c>
      <c r="DG365" s="125">
        <v>0.98</v>
      </c>
      <c r="DH365" s="125">
        <v>0.96</v>
      </c>
      <c r="DI365" s="125">
        <v>0.94</v>
      </c>
      <c r="DJ365" s="125">
        <v>0.92</v>
      </c>
      <c r="DK365" s="125">
        <v>0.9</v>
      </c>
      <c r="DL365" s="125">
        <v>0.88</v>
      </c>
      <c r="DM365" s="125">
        <v>0.86</v>
      </c>
      <c r="DN365" s="125">
        <v>0.84</v>
      </c>
      <c r="DO365" s="125">
        <v>0.82000000000000006</v>
      </c>
      <c r="DP365" s="125">
        <v>0.8</v>
      </c>
      <c r="DQ365" s="125">
        <v>0.78</v>
      </c>
      <c r="DR365" s="125">
        <v>0.76</v>
      </c>
      <c r="DS365" s="125">
        <v>0.74</v>
      </c>
      <c r="DT365" s="125">
        <v>0.72</v>
      </c>
      <c r="DU365" s="125">
        <v>0.7</v>
      </c>
      <c r="DV365" s="125">
        <v>0.67999999999999994</v>
      </c>
      <c r="DW365" s="125">
        <v>0.65999999999999992</v>
      </c>
      <c r="DX365" s="125">
        <v>0.64</v>
      </c>
      <c r="DY365" s="125">
        <v>0.62</v>
      </c>
      <c r="DZ365" s="125">
        <v>0.6</v>
      </c>
      <c r="EA365" s="125">
        <v>0.58000000000000007</v>
      </c>
      <c r="EB365" s="125">
        <v>0.56000000000000005</v>
      </c>
      <c r="EC365" s="125">
        <v>0.54</v>
      </c>
      <c r="ED365" s="125">
        <v>0.52</v>
      </c>
      <c r="EE365" s="125">
        <v>0.5</v>
      </c>
      <c r="EF365" s="125">
        <v>0.48</v>
      </c>
      <c r="EG365" s="125">
        <v>0.45999999999999996</v>
      </c>
      <c r="EH365" s="125">
        <v>0.43999999999999995</v>
      </c>
      <c r="EI365" s="125">
        <v>0.42000000000000004</v>
      </c>
      <c r="EJ365" s="125">
        <v>0.4</v>
      </c>
      <c r="EK365" s="125">
        <v>0.38</v>
      </c>
      <c r="EL365" s="125">
        <v>0.36</v>
      </c>
      <c r="EM365" s="125">
        <v>0.33999999999999997</v>
      </c>
      <c r="EN365" s="125">
        <v>0.31999999999999995</v>
      </c>
      <c r="EO365" s="125">
        <v>0.30000000000000004</v>
      </c>
      <c r="ER365" s="126">
        <v>58528.317486564702</v>
      </c>
      <c r="ES365" s="126">
        <v>231688.15387451599</v>
      </c>
      <c r="ET365" s="126">
        <v>1004384.334725074</v>
      </c>
      <c r="EU365" s="126">
        <v>2950158.9666486243</v>
      </c>
      <c r="EV365" s="126">
        <v>2891155.7873156518</v>
      </c>
      <c r="EW365" s="126">
        <v>2832152.6079826793</v>
      </c>
      <c r="EX365" s="126">
        <v>2773149.4286497068</v>
      </c>
      <c r="EY365" s="126">
        <v>2714146.2493167343</v>
      </c>
      <c r="EZ365" s="126">
        <v>2655143.0699837618</v>
      </c>
      <c r="FA365" s="126">
        <v>2596139.8906507893</v>
      </c>
      <c r="FB365" s="126">
        <v>2537136.7113178167</v>
      </c>
      <c r="FC365" s="126">
        <v>2478133.5319848442</v>
      </c>
      <c r="FD365" s="126">
        <v>2419130.3526518722</v>
      </c>
      <c r="FE365" s="126">
        <v>2360127.1733188997</v>
      </c>
      <c r="FF365" s="126">
        <v>2301123.9939859272</v>
      </c>
      <c r="FG365" s="126">
        <v>2242120.8146529547</v>
      </c>
      <c r="FH365" s="126">
        <v>2183117.6353199817</v>
      </c>
      <c r="FI365" s="126">
        <v>2124114.4559870092</v>
      </c>
      <c r="FJ365" s="126">
        <v>2065111.2766540369</v>
      </c>
      <c r="FK365" s="126">
        <v>2006108.0973210642</v>
      </c>
      <c r="FL365" s="126">
        <v>1947104.9179880917</v>
      </c>
      <c r="FM365" s="126">
        <v>1888101.7386551197</v>
      </c>
      <c r="FN365" s="126">
        <v>1829098.5593221469</v>
      </c>
      <c r="FO365" s="126">
        <v>1770095.3799891744</v>
      </c>
      <c r="FP365" s="126">
        <v>1711092.2006562024</v>
      </c>
      <c r="FQ365" s="126">
        <v>1652089.0213232297</v>
      </c>
      <c r="FR365" s="126">
        <v>1593085.8419902571</v>
      </c>
      <c r="FS365" s="126">
        <v>1534082.6626572846</v>
      </c>
      <c r="FT365" s="126">
        <v>1475079.4833243121</v>
      </c>
      <c r="FU365" s="126">
        <v>1416076.3039913396</v>
      </c>
      <c r="FV365" s="126">
        <v>1357073.1246583671</v>
      </c>
      <c r="FW365" s="126">
        <v>1298069.9453253946</v>
      </c>
      <c r="FX365" s="126">
        <v>1239066.7659924224</v>
      </c>
      <c r="FY365" s="126">
        <v>1180063.5866594499</v>
      </c>
      <c r="FZ365" s="126">
        <v>1121060.4073264773</v>
      </c>
      <c r="GA365" s="126">
        <v>1062057.2279935046</v>
      </c>
      <c r="GB365" s="126">
        <v>1003054.0486605321</v>
      </c>
      <c r="GC365" s="126">
        <v>944050.8693275596</v>
      </c>
      <c r="GD365" s="126">
        <v>885047.68999458745</v>
      </c>
    </row>
    <row r="366" spans="3:186">
      <c r="C366" s="120"/>
      <c r="E366" s="118" t="s">
        <v>1276</v>
      </c>
      <c r="F366" s="118" t="s">
        <v>1277</v>
      </c>
      <c r="G366" s="118" t="s">
        <v>1278</v>
      </c>
      <c r="H366" s="118" t="s">
        <v>1279</v>
      </c>
      <c r="I366" s="118" t="s">
        <v>1280</v>
      </c>
      <c r="J366" s="118">
        <v>120</v>
      </c>
      <c r="K366" s="118" t="s">
        <v>305</v>
      </c>
      <c r="L366" s="118" t="s">
        <v>269</v>
      </c>
      <c r="M366" s="118" t="s">
        <v>270</v>
      </c>
      <c r="N366" s="118" t="s">
        <v>262</v>
      </c>
      <c r="O366" s="119">
        <v>665.69</v>
      </c>
      <c r="P366" s="119">
        <v>60.17</v>
      </c>
      <c r="Q366" s="119">
        <v>34.1</v>
      </c>
      <c r="R366" s="119">
        <v>0</v>
      </c>
      <c r="S366" s="119">
        <v>0</v>
      </c>
      <c r="T366" s="119">
        <v>0</v>
      </c>
      <c r="U366" s="119">
        <v>0</v>
      </c>
      <c r="V366" s="119">
        <v>0</v>
      </c>
      <c r="W366" s="119">
        <v>0</v>
      </c>
      <c r="X366" s="119">
        <v>0</v>
      </c>
      <c r="Y366" s="119">
        <v>0</v>
      </c>
      <c r="Z366" s="119"/>
      <c r="AA366" s="119"/>
      <c r="AB366" s="119"/>
      <c r="AC366" s="119"/>
      <c r="AD366" s="119"/>
      <c r="AE366" s="119"/>
      <c r="AF366" s="119"/>
      <c r="AG366" s="119"/>
      <c r="AH366" s="119"/>
      <c r="AI366" s="119"/>
      <c r="AJ366" s="119"/>
      <c r="AK366" s="119"/>
      <c r="AL366" s="119"/>
      <c r="AM366" s="119"/>
      <c r="AN366" s="119"/>
      <c r="AO366" s="119"/>
      <c r="AP366" s="119"/>
      <c r="AQ366" s="119"/>
      <c r="AR366" s="119"/>
      <c r="AS366" s="119"/>
      <c r="AT366" s="119"/>
      <c r="AU366" s="119"/>
      <c r="AV366" s="119"/>
      <c r="AW366" s="119"/>
      <c r="AX366" s="119"/>
      <c r="AY366" s="119"/>
      <c r="AZ366" s="119"/>
      <c r="BA366" s="119"/>
      <c r="BB366" s="119"/>
      <c r="BD366" s="100">
        <v>759.96</v>
      </c>
      <c r="BF366" s="120">
        <v>6</v>
      </c>
      <c r="BH366" s="43">
        <v>0</v>
      </c>
      <c r="BI366" s="43">
        <v>685038.94</v>
      </c>
      <c r="BJ366" s="43">
        <v>1</v>
      </c>
      <c r="BL366" s="43">
        <v>4713</v>
      </c>
      <c r="BM366" s="43">
        <v>5</v>
      </c>
      <c r="BN366" s="121">
        <v>41090</v>
      </c>
      <c r="BP366" s="122">
        <v>19</v>
      </c>
      <c r="BQ366" s="38" t="s">
        <v>129</v>
      </c>
      <c r="BR366" s="96">
        <v>80</v>
      </c>
      <c r="BT366" s="43">
        <v>0</v>
      </c>
      <c r="BU366" s="43">
        <v>19</v>
      </c>
      <c r="BW366" s="38"/>
      <c r="BX366" s="48">
        <v>0</v>
      </c>
      <c r="BY366" s="48">
        <v>0</v>
      </c>
      <c r="BZ366" s="48">
        <v>0</v>
      </c>
      <c r="CA366" s="48">
        <v>0</v>
      </c>
      <c r="CB366" s="48">
        <v>0</v>
      </c>
      <c r="CC366" s="48">
        <v>0</v>
      </c>
      <c r="CD366" s="48">
        <v>0</v>
      </c>
      <c r="CE366" s="48">
        <v>0</v>
      </c>
      <c r="CF366" s="48"/>
      <c r="CG366" s="48"/>
      <c r="CH366" s="48"/>
      <c r="CI366" s="48">
        <v>0</v>
      </c>
      <c r="CJ366" s="48">
        <v>0</v>
      </c>
      <c r="CK366" s="48">
        <v>0</v>
      </c>
      <c r="CL366" s="48"/>
      <c r="CM366" s="48">
        <v>19</v>
      </c>
      <c r="CO366" s="123">
        <v>0.95512921732722778</v>
      </c>
      <c r="CP366" s="123">
        <v>1</v>
      </c>
      <c r="CQ366" s="123">
        <v>1</v>
      </c>
      <c r="CR366" s="123">
        <v>1</v>
      </c>
      <c r="CS366" s="123">
        <v>1</v>
      </c>
      <c r="CT366" s="123">
        <v>1</v>
      </c>
      <c r="CU366" s="123">
        <v>1</v>
      </c>
      <c r="CV366" s="123">
        <v>1</v>
      </c>
      <c r="CW366" s="123">
        <v>1</v>
      </c>
      <c r="CX366" s="123">
        <v>1</v>
      </c>
      <c r="CZ366" s="2">
        <v>2012</v>
      </c>
      <c r="DA366" s="124">
        <v>41090</v>
      </c>
      <c r="DC366" s="125">
        <v>0.99895833333333328</v>
      </c>
      <c r="DD366" s="125">
        <v>0.98645833333333333</v>
      </c>
      <c r="DE366" s="125">
        <v>0.97395833333333337</v>
      </c>
      <c r="DF366" s="125">
        <v>0.9614583333333333</v>
      </c>
      <c r="DG366" s="125">
        <v>0.94895833333333335</v>
      </c>
      <c r="DH366" s="125">
        <v>0.93645833333333339</v>
      </c>
      <c r="DI366" s="125">
        <v>0.92395833333333333</v>
      </c>
      <c r="DJ366" s="125">
        <v>0.91145833333333337</v>
      </c>
      <c r="DK366" s="125">
        <v>0.8989583333333333</v>
      </c>
      <c r="DL366" s="125">
        <v>0.88645833333333335</v>
      </c>
      <c r="DM366" s="125">
        <v>0.87395833333333339</v>
      </c>
      <c r="DN366" s="125">
        <v>0.86145833333333333</v>
      </c>
      <c r="DO366" s="125">
        <v>0.84895833333333337</v>
      </c>
      <c r="DP366" s="125">
        <v>0.8364583333333333</v>
      </c>
      <c r="DQ366" s="125">
        <v>0.82395833333333335</v>
      </c>
      <c r="DR366" s="125">
        <v>0.81145833333333339</v>
      </c>
      <c r="DS366" s="125">
        <v>0.79895833333333333</v>
      </c>
      <c r="DT366" s="125">
        <v>0.78645833333333337</v>
      </c>
      <c r="DU366" s="125">
        <v>0.7739583333333333</v>
      </c>
      <c r="DV366" s="125">
        <v>0.76145833333333335</v>
      </c>
      <c r="DW366" s="125">
        <v>0.74895833333333339</v>
      </c>
      <c r="DX366" s="125">
        <v>0.73645833333333333</v>
      </c>
      <c r="DY366" s="125">
        <v>0.72395833333333326</v>
      </c>
      <c r="DZ366" s="125">
        <v>0.7114583333333333</v>
      </c>
      <c r="EA366" s="125">
        <v>0.69895833333333335</v>
      </c>
      <c r="EB366" s="125">
        <v>0.68645833333333339</v>
      </c>
      <c r="EC366" s="125">
        <v>0.67395833333333333</v>
      </c>
      <c r="ED366" s="125">
        <v>0.66145833333333326</v>
      </c>
      <c r="EE366" s="125">
        <v>0.6489583333333333</v>
      </c>
      <c r="EF366" s="125">
        <v>0.63645833333333335</v>
      </c>
      <c r="EG366" s="125">
        <v>0.62395833333333339</v>
      </c>
      <c r="EH366" s="125">
        <v>0.61145833333333333</v>
      </c>
      <c r="EI366" s="125">
        <v>0.59895833333333326</v>
      </c>
      <c r="EJ366" s="125">
        <v>0.5864583333333333</v>
      </c>
      <c r="EK366" s="125">
        <v>0.57395833333333335</v>
      </c>
      <c r="EL366" s="125">
        <v>0.56145833333333339</v>
      </c>
      <c r="EM366" s="125">
        <v>0.54895833333333333</v>
      </c>
      <c r="EN366" s="125">
        <v>0.53645833333333326</v>
      </c>
      <c r="EO366" s="125">
        <v>0.5239583333333333</v>
      </c>
      <c r="ER366" s="126">
        <v>60107.322916666664</v>
      </c>
      <c r="ES366" s="126">
        <v>33638.229166666664</v>
      </c>
      <c r="ET366" s="126">
        <v>33211.979166666672</v>
      </c>
      <c r="EU366" s="126">
        <v>32785.729166666664</v>
      </c>
      <c r="EV366" s="126">
        <v>32359.479166666668</v>
      </c>
      <c r="EW366" s="126">
        <v>31933.229166666668</v>
      </c>
      <c r="EX366" s="126">
        <v>31506.979166666668</v>
      </c>
      <c r="EY366" s="126">
        <v>31080.729166666668</v>
      </c>
      <c r="EZ366" s="126">
        <v>30654.479166666664</v>
      </c>
      <c r="FA366" s="126">
        <v>30228.229166666668</v>
      </c>
      <c r="FB366" s="126">
        <v>29801.979166666668</v>
      </c>
      <c r="FC366" s="126">
        <v>29375.729166666668</v>
      </c>
      <c r="FD366" s="126">
        <v>28949.479166666668</v>
      </c>
      <c r="FE366" s="126">
        <v>28523.229166666664</v>
      </c>
      <c r="FF366" s="126">
        <v>28096.979166666668</v>
      </c>
      <c r="FG366" s="126">
        <v>27670.729166666668</v>
      </c>
      <c r="FH366" s="126">
        <v>27244.479166666668</v>
      </c>
      <c r="FI366" s="126">
        <v>26818.229166666668</v>
      </c>
      <c r="FJ366" s="126">
        <v>26391.979166666664</v>
      </c>
      <c r="FK366" s="126">
        <v>25965.729166666668</v>
      </c>
      <c r="FL366" s="126">
        <v>25539.479166666668</v>
      </c>
      <c r="FM366" s="126">
        <v>25113.229166666668</v>
      </c>
      <c r="FN366" s="126">
        <v>24686.979166666664</v>
      </c>
      <c r="FO366" s="126">
        <v>24260.729166666664</v>
      </c>
      <c r="FP366" s="126">
        <v>23834.479166666668</v>
      </c>
      <c r="FQ366" s="126">
        <v>23408.229166666668</v>
      </c>
      <c r="FR366" s="126">
        <v>22981.979166666668</v>
      </c>
      <c r="FS366" s="126">
        <v>22555.729166666664</v>
      </c>
      <c r="FT366" s="126">
        <v>22129.479166666664</v>
      </c>
      <c r="FU366" s="126">
        <v>21703.229166666668</v>
      </c>
      <c r="FV366" s="126">
        <v>21276.979166666668</v>
      </c>
      <c r="FW366" s="126">
        <v>20850.729166666668</v>
      </c>
      <c r="FX366" s="126">
        <v>20424.479166666664</v>
      </c>
      <c r="FY366" s="126">
        <v>19998.229166666664</v>
      </c>
      <c r="FZ366" s="126">
        <v>19571.979166666668</v>
      </c>
      <c r="GA366" s="126">
        <v>19145.729166666668</v>
      </c>
      <c r="GB366" s="126">
        <v>18719.479166666668</v>
      </c>
      <c r="GC366" s="126">
        <v>18293.229166666664</v>
      </c>
      <c r="GD366" s="126">
        <v>17866.979166666664</v>
      </c>
    </row>
    <row r="367" spans="3:186">
      <c r="C367" s="120"/>
      <c r="E367" s="118" t="s">
        <v>1276</v>
      </c>
      <c r="F367" s="118" t="s">
        <v>1277</v>
      </c>
      <c r="G367" s="118" t="s">
        <v>1281</v>
      </c>
      <c r="H367" s="118" t="s">
        <v>1282</v>
      </c>
      <c r="I367" s="118" t="s">
        <v>1283</v>
      </c>
      <c r="J367" s="118">
        <v>174</v>
      </c>
      <c r="K367" s="118" t="s">
        <v>305</v>
      </c>
      <c r="L367" s="118" t="s">
        <v>269</v>
      </c>
      <c r="M367" s="118" t="s">
        <v>270</v>
      </c>
      <c r="N367" s="118" t="s">
        <v>262</v>
      </c>
      <c r="O367" s="119">
        <v>1480.64</v>
      </c>
      <c r="P367" s="119">
        <v>357.41</v>
      </c>
      <c r="Q367" s="119">
        <v>305</v>
      </c>
      <c r="R367" s="119">
        <v>0</v>
      </c>
      <c r="S367" s="119">
        <v>0</v>
      </c>
      <c r="T367" s="119">
        <v>0</v>
      </c>
      <c r="U367" s="119">
        <v>0</v>
      </c>
      <c r="V367" s="119">
        <v>0</v>
      </c>
      <c r="W367" s="119">
        <v>0</v>
      </c>
      <c r="X367" s="119">
        <v>0</v>
      </c>
      <c r="Y367" s="119">
        <v>0</v>
      </c>
      <c r="Z367" s="119"/>
      <c r="AA367" s="119"/>
      <c r="AB367" s="119"/>
      <c r="AC367" s="119"/>
      <c r="AD367" s="119"/>
      <c r="AE367" s="119"/>
      <c r="AF367" s="119"/>
      <c r="AG367" s="119"/>
      <c r="AH367" s="119"/>
      <c r="AI367" s="119"/>
      <c r="AJ367" s="119"/>
      <c r="AK367" s="119"/>
      <c r="AL367" s="119"/>
      <c r="AM367" s="119"/>
      <c r="AN367" s="119"/>
      <c r="AO367" s="119"/>
      <c r="AP367" s="119"/>
      <c r="AQ367" s="119"/>
      <c r="AR367" s="119"/>
      <c r="AS367" s="119"/>
      <c r="AT367" s="119"/>
      <c r="AU367" s="119"/>
      <c r="AV367" s="119"/>
      <c r="AW367" s="119"/>
      <c r="AX367" s="119"/>
      <c r="AY367" s="119"/>
      <c r="AZ367" s="119"/>
      <c r="BA367" s="119"/>
      <c r="BB367" s="119"/>
      <c r="BD367" s="100">
        <v>2143.0500000000002</v>
      </c>
      <c r="BF367" s="120">
        <v>6</v>
      </c>
      <c r="BH367" s="43">
        <v>1887122.15</v>
      </c>
      <c r="BI367" s="43">
        <v>0</v>
      </c>
      <c r="BJ367" s="43">
        <v>0</v>
      </c>
      <c r="BL367" s="43" t="s">
        <v>263</v>
      </c>
      <c r="BM367" s="43">
        <v>0</v>
      </c>
      <c r="BN367" s="121" t="s">
        <v>263</v>
      </c>
      <c r="BP367" s="122">
        <v>19</v>
      </c>
      <c r="BQ367" s="38" t="s">
        <v>129</v>
      </c>
      <c r="BR367" s="96">
        <v>80</v>
      </c>
      <c r="BT367" s="43">
        <v>0</v>
      </c>
      <c r="BU367" s="43">
        <v>19</v>
      </c>
      <c r="BW367" s="38"/>
      <c r="BX367" s="48">
        <v>0</v>
      </c>
      <c r="BY367" s="48">
        <v>0</v>
      </c>
      <c r="BZ367" s="48">
        <v>0</v>
      </c>
      <c r="CA367" s="48">
        <v>0</v>
      </c>
      <c r="CB367" s="48">
        <v>0</v>
      </c>
      <c r="CC367" s="48">
        <v>0</v>
      </c>
      <c r="CD367" s="48">
        <v>0</v>
      </c>
      <c r="CE367" s="48">
        <v>0</v>
      </c>
      <c r="CF367" s="48"/>
      <c r="CG367" s="48"/>
      <c r="CH367" s="48"/>
      <c r="CI367" s="48">
        <v>0</v>
      </c>
      <c r="CJ367" s="48">
        <v>0</v>
      </c>
      <c r="CK367" s="48">
        <v>0</v>
      </c>
      <c r="CL367" s="48"/>
      <c r="CM367" s="48">
        <v>19</v>
      </c>
      <c r="CO367" s="123">
        <v>0.85767947551387047</v>
      </c>
      <c r="CP367" s="123">
        <v>1</v>
      </c>
      <c r="CQ367" s="123">
        <v>1</v>
      </c>
      <c r="CR367" s="123">
        <v>1</v>
      </c>
      <c r="CS367" s="123">
        <v>1</v>
      </c>
      <c r="CT367" s="123">
        <v>1</v>
      </c>
      <c r="CU367" s="123">
        <v>1</v>
      </c>
      <c r="CV367" s="123">
        <v>1</v>
      </c>
      <c r="CW367" s="123">
        <v>1</v>
      </c>
      <c r="CX367" s="123">
        <v>1</v>
      </c>
      <c r="CZ367" s="2">
        <v>2013</v>
      </c>
      <c r="DA367" s="124">
        <v>41485</v>
      </c>
      <c r="DC367" s="125">
        <v>1</v>
      </c>
      <c r="DD367" s="125">
        <v>1</v>
      </c>
      <c r="DE367" s="125">
        <v>0.98750000000000004</v>
      </c>
      <c r="DF367" s="125">
        <v>0.97499999999999998</v>
      </c>
      <c r="DG367" s="125">
        <v>0.96250000000000002</v>
      </c>
      <c r="DH367" s="125">
        <v>0.95</v>
      </c>
      <c r="DI367" s="125">
        <v>0.9375</v>
      </c>
      <c r="DJ367" s="125">
        <v>0.92500000000000004</v>
      </c>
      <c r="DK367" s="125">
        <v>0.91249999999999998</v>
      </c>
      <c r="DL367" s="125">
        <v>0.9</v>
      </c>
      <c r="DM367" s="125">
        <v>0.88749999999999996</v>
      </c>
      <c r="DN367" s="125">
        <v>0.875</v>
      </c>
      <c r="DO367" s="125">
        <v>0.86250000000000004</v>
      </c>
      <c r="DP367" s="125">
        <v>0.85</v>
      </c>
      <c r="DQ367" s="125">
        <v>0.83750000000000002</v>
      </c>
      <c r="DR367" s="125">
        <v>0.82499999999999996</v>
      </c>
      <c r="DS367" s="125">
        <v>0.8125</v>
      </c>
      <c r="DT367" s="125">
        <v>0.8</v>
      </c>
      <c r="DU367" s="125">
        <v>0.78749999999999998</v>
      </c>
      <c r="DV367" s="125">
        <v>0.77500000000000002</v>
      </c>
      <c r="DW367" s="125">
        <v>0.76249999999999996</v>
      </c>
      <c r="DX367" s="125">
        <v>0.75</v>
      </c>
      <c r="DY367" s="125">
        <v>0.73750000000000004</v>
      </c>
      <c r="DZ367" s="125">
        <v>0.72499999999999998</v>
      </c>
      <c r="EA367" s="125">
        <v>0.71250000000000002</v>
      </c>
      <c r="EB367" s="125">
        <v>0.7</v>
      </c>
      <c r="EC367" s="125">
        <v>0.6875</v>
      </c>
      <c r="ED367" s="125">
        <v>0.67500000000000004</v>
      </c>
      <c r="EE367" s="125">
        <v>0.66249999999999998</v>
      </c>
      <c r="EF367" s="125">
        <v>0.65</v>
      </c>
      <c r="EG367" s="125">
        <v>0.63749999999999996</v>
      </c>
      <c r="EH367" s="125">
        <v>0.625</v>
      </c>
      <c r="EI367" s="125">
        <v>0.61250000000000004</v>
      </c>
      <c r="EJ367" s="125">
        <v>0.6</v>
      </c>
      <c r="EK367" s="125">
        <v>0.58750000000000002</v>
      </c>
      <c r="EL367" s="125">
        <v>0.57499999999999996</v>
      </c>
      <c r="EM367" s="125">
        <v>0.5625</v>
      </c>
      <c r="EN367" s="125">
        <v>0.55000000000000004</v>
      </c>
      <c r="EO367" s="125">
        <v>0.53749999999999998</v>
      </c>
      <c r="ER367" s="126">
        <v>2244532.15</v>
      </c>
      <c r="ES367" s="126">
        <v>2192122.15</v>
      </c>
      <c r="ET367" s="126">
        <v>2164720.6231249999</v>
      </c>
      <c r="EU367" s="126">
        <v>2137319.0962499999</v>
      </c>
      <c r="EV367" s="126">
        <v>2109917.569375</v>
      </c>
      <c r="EW367" s="126">
        <v>2082516.0424999997</v>
      </c>
      <c r="EX367" s="126">
        <v>2055114.515625</v>
      </c>
      <c r="EY367" s="126">
        <v>2027712.98875</v>
      </c>
      <c r="EZ367" s="126">
        <v>2000311.4618749998</v>
      </c>
      <c r="FA367" s="126">
        <v>1972909.9350000001</v>
      </c>
      <c r="FB367" s="126">
        <v>1945508.4081249998</v>
      </c>
      <c r="FC367" s="126">
        <v>1918106.8812499999</v>
      </c>
      <c r="FD367" s="126">
        <v>1890705.3543750001</v>
      </c>
      <c r="FE367" s="126">
        <v>1863303.8274999999</v>
      </c>
      <c r="FF367" s="126">
        <v>1835902.3006249999</v>
      </c>
      <c r="FG367" s="126">
        <v>1808500.7737499999</v>
      </c>
      <c r="FH367" s="126">
        <v>1781099.246875</v>
      </c>
      <c r="FI367" s="126">
        <v>1753697.72</v>
      </c>
      <c r="FJ367" s="126">
        <v>1726296.193125</v>
      </c>
      <c r="FK367" s="126">
        <v>1698894.66625</v>
      </c>
      <c r="FL367" s="126">
        <v>1671493.1393749998</v>
      </c>
      <c r="FM367" s="126">
        <v>1644091.6124999998</v>
      </c>
      <c r="FN367" s="126">
        <v>1616690.0856250001</v>
      </c>
      <c r="FO367" s="126">
        <v>1589288.5587499999</v>
      </c>
      <c r="FP367" s="126">
        <v>1561887.0318749999</v>
      </c>
      <c r="FQ367" s="126">
        <v>1534485.5049999999</v>
      </c>
      <c r="FR367" s="126">
        <v>1507083.9781249999</v>
      </c>
      <c r="FS367" s="126">
        <v>1479682.4512499999</v>
      </c>
      <c r="FT367" s="126">
        <v>1452280.9243749999</v>
      </c>
      <c r="FU367" s="126">
        <v>1424879.3975</v>
      </c>
      <c r="FV367" s="126">
        <v>1397477.8706249997</v>
      </c>
      <c r="FW367" s="126">
        <v>1370076.34375</v>
      </c>
      <c r="FX367" s="126">
        <v>1342674.816875</v>
      </c>
      <c r="FY367" s="126">
        <v>1315273.2899999998</v>
      </c>
      <c r="FZ367" s="126">
        <v>1287871.7631250001</v>
      </c>
      <c r="GA367" s="126">
        <v>1260470.2362499998</v>
      </c>
      <c r="GB367" s="126">
        <v>1233068.7093749999</v>
      </c>
      <c r="GC367" s="126">
        <v>1205667.1825000001</v>
      </c>
      <c r="GD367" s="126">
        <v>1178265.6556249999</v>
      </c>
    </row>
    <row r="368" spans="3:186">
      <c r="C368" s="120"/>
      <c r="E368" s="118" t="s">
        <v>1276</v>
      </c>
      <c r="F368" s="118" t="s">
        <v>1277</v>
      </c>
      <c r="G368" s="118" t="s">
        <v>1284</v>
      </c>
      <c r="H368" s="118" t="s">
        <v>1285</v>
      </c>
      <c r="I368" s="118" t="s">
        <v>1286</v>
      </c>
      <c r="J368" s="118">
        <v>147</v>
      </c>
      <c r="K368" s="118" t="s">
        <v>269</v>
      </c>
      <c r="L368" s="118" t="s">
        <v>269</v>
      </c>
      <c r="M368" s="118" t="s">
        <v>270</v>
      </c>
      <c r="N368" s="118" t="s">
        <v>262</v>
      </c>
      <c r="O368" s="119">
        <v>0</v>
      </c>
      <c r="P368" s="119">
        <v>314.89999999999998</v>
      </c>
      <c r="Q368" s="119">
        <v>548.1</v>
      </c>
      <c r="R368" s="119">
        <v>0</v>
      </c>
      <c r="S368" s="119">
        <v>0</v>
      </c>
      <c r="T368" s="119">
        <v>0</v>
      </c>
      <c r="U368" s="119">
        <v>0</v>
      </c>
      <c r="V368" s="119">
        <v>0</v>
      </c>
      <c r="W368" s="119">
        <v>0</v>
      </c>
      <c r="X368" s="119">
        <v>0</v>
      </c>
      <c r="Y368" s="119">
        <v>0</v>
      </c>
      <c r="Z368" s="119"/>
      <c r="AA368" s="119"/>
      <c r="AB368" s="119"/>
      <c r="AC368" s="119"/>
      <c r="AD368" s="119"/>
      <c r="AE368" s="119"/>
      <c r="AF368" s="119"/>
      <c r="AG368" s="119"/>
      <c r="AH368" s="119"/>
      <c r="AI368" s="119"/>
      <c r="AJ368" s="119"/>
      <c r="AK368" s="119"/>
      <c r="AL368" s="119"/>
      <c r="AM368" s="119"/>
      <c r="AN368" s="119"/>
      <c r="AO368" s="119"/>
      <c r="AP368" s="119"/>
      <c r="AQ368" s="119"/>
      <c r="AR368" s="119"/>
      <c r="AS368" s="119"/>
      <c r="AT368" s="119"/>
      <c r="AU368" s="119"/>
      <c r="AV368" s="119"/>
      <c r="AW368" s="119"/>
      <c r="AX368" s="119"/>
      <c r="AY368" s="119"/>
      <c r="AZ368" s="119"/>
      <c r="BA368" s="119"/>
      <c r="BB368" s="119"/>
      <c r="BD368" s="100">
        <v>863</v>
      </c>
      <c r="BF368" s="120">
        <v>6</v>
      </c>
      <c r="BH368" s="43">
        <v>433875.37</v>
      </c>
      <c r="BI368" s="43">
        <v>0</v>
      </c>
      <c r="BJ368" s="43">
        <v>0</v>
      </c>
      <c r="BL368" s="43" t="s">
        <v>263</v>
      </c>
      <c r="BM368" s="43">
        <v>0</v>
      </c>
      <c r="BN368" s="121" t="s">
        <v>263</v>
      </c>
      <c r="BP368" s="122">
        <v>19</v>
      </c>
      <c r="BQ368" s="38" t="s">
        <v>129</v>
      </c>
      <c r="BR368" s="96">
        <v>80</v>
      </c>
      <c r="BT368" s="43">
        <v>0</v>
      </c>
      <c r="BU368" s="43">
        <v>19</v>
      </c>
      <c r="BW368" s="38"/>
      <c r="BX368" s="48">
        <v>0</v>
      </c>
      <c r="BY368" s="48">
        <v>0</v>
      </c>
      <c r="BZ368" s="48">
        <v>0</v>
      </c>
      <c r="CA368" s="48">
        <v>0</v>
      </c>
      <c r="CB368" s="48">
        <v>0</v>
      </c>
      <c r="CC368" s="48">
        <v>0</v>
      </c>
      <c r="CD368" s="48">
        <v>0</v>
      </c>
      <c r="CE368" s="48">
        <v>0</v>
      </c>
      <c r="CF368" s="48"/>
      <c r="CG368" s="48"/>
      <c r="CH368" s="48"/>
      <c r="CI368" s="48">
        <v>0</v>
      </c>
      <c r="CJ368" s="48">
        <v>0</v>
      </c>
      <c r="CK368" s="48">
        <v>0</v>
      </c>
      <c r="CL368" s="48"/>
      <c r="CM368" s="48">
        <v>19</v>
      </c>
      <c r="CO368" s="123">
        <v>0.36488991888760136</v>
      </c>
      <c r="CP368" s="123">
        <v>1</v>
      </c>
      <c r="CQ368" s="123">
        <v>1</v>
      </c>
      <c r="CR368" s="123">
        <v>1</v>
      </c>
      <c r="CS368" s="123">
        <v>1</v>
      </c>
      <c r="CT368" s="123">
        <v>1</v>
      </c>
      <c r="CU368" s="123">
        <v>1</v>
      </c>
      <c r="CV368" s="123">
        <v>1</v>
      </c>
      <c r="CW368" s="123">
        <v>1</v>
      </c>
      <c r="CX368" s="123">
        <v>1</v>
      </c>
      <c r="CZ368" s="2">
        <v>2013</v>
      </c>
      <c r="DA368" s="124">
        <v>41485</v>
      </c>
      <c r="DC368" s="125">
        <v>1</v>
      </c>
      <c r="DD368" s="125">
        <v>1</v>
      </c>
      <c r="DE368" s="125">
        <v>0.98750000000000004</v>
      </c>
      <c r="DF368" s="125">
        <v>0.97499999999999998</v>
      </c>
      <c r="DG368" s="125">
        <v>0.96250000000000002</v>
      </c>
      <c r="DH368" s="125">
        <v>0.95</v>
      </c>
      <c r="DI368" s="125">
        <v>0.9375</v>
      </c>
      <c r="DJ368" s="125">
        <v>0.92500000000000004</v>
      </c>
      <c r="DK368" s="125">
        <v>0.91249999999999998</v>
      </c>
      <c r="DL368" s="125">
        <v>0.9</v>
      </c>
      <c r="DM368" s="125">
        <v>0.88749999999999996</v>
      </c>
      <c r="DN368" s="125">
        <v>0.875</v>
      </c>
      <c r="DO368" s="125">
        <v>0.86250000000000004</v>
      </c>
      <c r="DP368" s="125">
        <v>0.85</v>
      </c>
      <c r="DQ368" s="125">
        <v>0.83750000000000002</v>
      </c>
      <c r="DR368" s="125">
        <v>0.82499999999999996</v>
      </c>
      <c r="DS368" s="125">
        <v>0.8125</v>
      </c>
      <c r="DT368" s="125">
        <v>0.8</v>
      </c>
      <c r="DU368" s="125">
        <v>0.78749999999999998</v>
      </c>
      <c r="DV368" s="125">
        <v>0.77500000000000002</v>
      </c>
      <c r="DW368" s="125">
        <v>0.76249999999999996</v>
      </c>
      <c r="DX368" s="125">
        <v>0.75</v>
      </c>
      <c r="DY368" s="125">
        <v>0.73750000000000004</v>
      </c>
      <c r="DZ368" s="125">
        <v>0.72499999999999998</v>
      </c>
      <c r="EA368" s="125">
        <v>0.71250000000000002</v>
      </c>
      <c r="EB368" s="125">
        <v>0.7</v>
      </c>
      <c r="EC368" s="125">
        <v>0.6875</v>
      </c>
      <c r="ED368" s="125">
        <v>0.67500000000000004</v>
      </c>
      <c r="EE368" s="125">
        <v>0.66249999999999998</v>
      </c>
      <c r="EF368" s="125">
        <v>0.65</v>
      </c>
      <c r="EG368" s="125">
        <v>0.63749999999999996</v>
      </c>
      <c r="EH368" s="125">
        <v>0.625</v>
      </c>
      <c r="EI368" s="125">
        <v>0.61250000000000004</v>
      </c>
      <c r="EJ368" s="125">
        <v>0.6</v>
      </c>
      <c r="EK368" s="125">
        <v>0.58750000000000002</v>
      </c>
      <c r="EL368" s="125">
        <v>0.57499999999999996</v>
      </c>
      <c r="EM368" s="125">
        <v>0.5625</v>
      </c>
      <c r="EN368" s="125">
        <v>0.55000000000000004</v>
      </c>
      <c r="EO368" s="125">
        <v>0.53749999999999998</v>
      </c>
      <c r="ER368" s="126">
        <v>748775.37</v>
      </c>
      <c r="ES368" s="126">
        <v>981975.37</v>
      </c>
      <c r="ET368" s="126">
        <v>969700.67787500005</v>
      </c>
      <c r="EU368" s="126">
        <v>957425.98574999999</v>
      </c>
      <c r="EV368" s="126">
        <v>945151.29362500005</v>
      </c>
      <c r="EW368" s="126">
        <v>932876.60149999999</v>
      </c>
      <c r="EX368" s="126">
        <v>920601.90937500005</v>
      </c>
      <c r="EY368" s="126">
        <v>908327.21724999999</v>
      </c>
      <c r="EZ368" s="126">
        <v>896052.52512499993</v>
      </c>
      <c r="FA368" s="126">
        <v>883777.83299999998</v>
      </c>
      <c r="FB368" s="126">
        <v>871503.14087499992</v>
      </c>
      <c r="FC368" s="126">
        <v>859228.44874999998</v>
      </c>
      <c r="FD368" s="126">
        <v>846953.75662500004</v>
      </c>
      <c r="FE368" s="126">
        <v>834679.06449999998</v>
      </c>
      <c r="FF368" s="126">
        <v>822404.37237500004</v>
      </c>
      <c r="FG368" s="126">
        <v>810129.68024999998</v>
      </c>
      <c r="FH368" s="126">
        <v>797854.98812500003</v>
      </c>
      <c r="FI368" s="126">
        <v>785580.29600000009</v>
      </c>
      <c r="FJ368" s="126">
        <v>773305.60387500003</v>
      </c>
      <c r="FK368" s="126">
        <v>761030.91174999997</v>
      </c>
      <c r="FL368" s="126">
        <v>748756.21962499991</v>
      </c>
      <c r="FM368" s="126">
        <v>736481.52749999997</v>
      </c>
      <c r="FN368" s="126">
        <v>724206.83537500002</v>
      </c>
      <c r="FO368" s="126">
        <v>711932.14324999996</v>
      </c>
      <c r="FP368" s="126">
        <v>699657.45112500002</v>
      </c>
      <c r="FQ368" s="126">
        <v>687382.75899999996</v>
      </c>
      <c r="FR368" s="126">
        <v>675108.06687500002</v>
      </c>
      <c r="FS368" s="126">
        <v>662833.37475000008</v>
      </c>
      <c r="FT368" s="126">
        <v>650558.68262500002</v>
      </c>
      <c r="FU368" s="126">
        <v>638283.99050000007</v>
      </c>
      <c r="FV368" s="126">
        <v>626009.2983749999</v>
      </c>
      <c r="FW368" s="126">
        <v>613734.60624999995</v>
      </c>
      <c r="FX368" s="126">
        <v>601459.91412500001</v>
      </c>
      <c r="FY368" s="126">
        <v>589185.22199999995</v>
      </c>
      <c r="FZ368" s="126">
        <v>576910.52987500001</v>
      </c>
      <c r="GA368" s="126">
        <v>564635.83774999995</v>
      </c>
      <c r="GB368" s="126">
        <v>552361.145625</v>
      </c>
      <c r="GC368" s="126">
        <v>540086.45350000006</v>
      </c>
      <c r="GD368" s="126">
        <v>527811.761375</v>
      </c>
    </row>
    <row r="369" spans="3:186">
      <c r="C369" s="120"/>
      <c r="E369" s="118" t="s">
        <v>1287</v>
      </c>
      <c r="F369" s="118" t="s">
        <v>1288</v>
      </c>
      <c r="G369" s="118" t="s">
        <v>1289</v>
      </c>
      <c r="H369" s="118" t="s">
        <v>1290</v>
      </c>
      <c r="I369" s="118" t="s">
        <v>1291</v>
      </c>
      <c r="J369" s="118">
        <v>180</v>
      </c>
      <c r="K369" s="118" t="s">
        <v>260</v>
      </c>
      <c r="L369" s="118" t="s">
        <v>260</v>
      </c>
      <c r="M369" s="118" t="s">
        <v>270</v>
      </c>
      <c r="N369" s="118" t="s">
        <v>262</v>
      </c>
      <c r="O369" s="119">
        <v>922.51621999999998</v>
      </c>
      <c r="P369" s="119">
        <v>110.05</v>
      </c>
      <c r="Q369" s="119">
        <v>1686.4234863884999</v>
      </c>
      <c r="R369" s="119">
        <v>2486.7587230260401</v>
      </c>
      <c r="S369" s="119">
        <v>1979.3</v>
      </c>
      <c r="T369" s="119">
        <v>805.9</v>
      </c>
      <c r="U369" s="119">
        <v>0</v>
      </c>
      <c r="V369" s="119">
        <v>0</v>
      </c>
      <c r="W369" s="119">
        <v>0</v>
      </c>
      <c r="X369" s="119">
        <v>0</v>
      </c>
      <c r="Y369" s="119">
        <v>0</v>
      </c>
      <c r="Z369" s="119"/>
      <c r="AA369" s="119"/>
      <c r="AB369" s="119"/>
      <c r="AC369" s="119"/>
      <c r="AD369" s="119"/>
      <c r="AE369" s="119"/>
      <c r="AF369" s="119"/>
      <c r="AG369" s="119"/>
      <c r="AH369" s="119"/>
      <c r="AI369" s="119"/>
      <c r="AJ369" s="119"/>
      <c r="AK369" s="119"/>
      <c r="AL369" s="119"/>
      <c r="AM369" s="119"/>
      <c r="AN369" s="119"/>
      <c r="AO369" s="119"/>
      <c r="AP369" s="119"/>
      <c r="AQ369" s="119"/>
      <c r="AR369" s="119"/>
      <c r="AS369" s="119"/>
      <c r="AT369" s="119"/>
      <c r="AU369" s="119"/>
      <c r="AV369" s="119"/>
      <c r="AW369" s="119"/>
      <c r="AX369" s="119"/>
      <c r="AY369" s="119"/>
      <c r="AZ369" s="119"/>
      <c r="BA369" s="119"/>
      <c r="BB369" s="119"/>
      <c r="BD369" s="100">
        <v>7990.9484294145395</v>
      </c>
      <c r="BF369" s="120">
        <v>6</v>
      </c>
      <c r="BH369" s="43">
        <v>1912352.93</v>
      </c>
      <c r="BI369" s="43">
        <v>0</v>
      </c>
      <c r="BJ369" s="43">
        <v>0</v>
      </c>
      <c r="BL369" s="43" t="s">
        <v>263</v>
      </c>
      <c r="BM369" s="43">
        <v>0</v>
      </c>
      <c r="BN369" s="121" t="s">
        <v>263</v>
      </c>
      <c r="BP369" s="122">
        <v>19</v>
      </c>
      <c r="BQ369" s="38" t="s">
        <v>129</v>
      </c>
      <c r="BR369" s="96">
        <v>80</v>
      </c>
      <c r="BT369" s="43">
        <v>0</v>
      </c>
      <c r="BU369" s="43">
        <v>19</v>
      </c>
      <c r="BW369" s="38"/>
      <c r="BX369" s="48">
        <v>0</v>
      </c>
      <c r="BY369" s="48">
        <v>0</v>
      </c>
      <c r="BZ369" s="48">
        <v>0</v>
      </c>
      <c r="CA369" s="48">
        <v>0</v>
      </c>
      <c r="CB369" s="48">
        <v>0</v>
      </c>
      <c r="CC369" s="48">
        <v>0</v>
      </c>
      <c r="CD369" s="48">
        <v>0</v>
      </c>
      <c r="CE369" s="48">
        <v>0</v>
      </c>
      <c r="CF369" s="48"/>
      <c r="CG369" s="48"/>
      <c r="CH369" s="48"/>
      <c r="CI369" s="48">
        <v>0</v>
      </c>
      <c r="CJ369" s="48">
        <v>0</v>
      </c>
      <c r="CK369" s="48">
        <v>0</v>
      </c>
      <c r="CL369" s="48"/>
      <c r="CM369" s="48">
        <v>19</v>
      </c>
      <c r="CO369" s="123">
        <v>0.12921697957643449</v>
      </c>
      <c r="CP369" s="123">
        <v>0.34025869775106382</v>
      </c>
      <c r="CQ369" s="123">
        <v>0.65145564076627904</v>
      </c>
      <c r="CR369" s="123">
        <v>0.89914839181873629</v>
      </c>
      <c r="CS369" s="123">
        <v>1</v>
      </c>
      <c r="CT369" s="123">
        <v>1</v>
      </c>
      <c r="CU369" s="123">
        <v>1</v>
      </c>
      <c r="CV369" s="123">
        <v>1</v>
      </c>
      <c r="CW369" s="123">
        <v>1</v>
      </c>
      <c r="CX369" s="123">
        <v>1</v>
      </c>
      <c r="CZ369" s="2">
        <v>2016</v>
      </c>
      <c r="DA369" s="124">
        <v>42581</v>
      </c>
      <c r="DC369" s="125">
        <v>1</v>
      </c>
      <c r="DD369" s="125">
        <v>1</v>
      </c>
      <c r="DE369" s="125">
        <v>1</v>
      </c>
      <c r="DF369" s="125">
        <v>1</v>
      </c>
      <c r="DG369" s="125">
        <v>1</v>
      </c>
      <c r="DH369" s="125">
        <v>0.98750000000000004</v>
      </c>
      <c r="DI369" s="125">
        <v>0.97499999999999998</v>
      </c>
      <c r="DJ369" s="125">
        <v>0.96250000000000002</v>
      </c>
      <c r="DK369" s="125">
        <v>0.95</v>
      </c>
      <c r="DL369" s="125">
        <v>0.9375</v>
      </c>
      <c r="DM369" s="125">
        <v>0.92500000000000004</v>
      </c>
      <c r="DN369" s="125">
        <v>0.91249999999999998</v>
      </c>
      <c r="DO369" s="125">
        <v>0.9</v>
      </c>
      <c r="DP369" s="125">
        <v>0.88749999999999996</v>
      </c>
      <c r="DQ369" s="125">
        <v>0.875</v>
      </c>
      <c r="DR369" s="125">
        <v>0.86250000000000004</v>
      </c>
      <c r="DS369" s="125">
        <v>0.85</v>
      </c>
      <c r="DT369" s="125">
        <v>0.83750000000000002</v>
      </c>
      <c r="DU369" s="125">
        <v>0.82499999999999996</v>
      </c>
      <c r="DV369" s="125">
        <v>0.8125</v>
      </c>
      <c r="DW369" s="125">
        <v>0.8</v>
      </c>
      <c r="DX369" s="125">
        <v>0.78749999999999998</v>
      </c>
      <c r="DY369" s="125">
        <v>0.77500000000000002</v>
      </c>
      <c r="DZ369" s="125">
        <v>0.76249999999999996</v>
      </c>
      <c r="EA369" s="125">
        <v>0.75</v>
      </c>
      <c r="EB369" s="125">
        <v>0.73750000000000004</v>
      </c>
      <c r="EC369" s="125">
        <v>0.72499999999999998</v>
      </c>
      <c r="ED369" s="125">
        <v>0.71250000000000002</v>
      </c>
      <c r="EE369" s="125">
        <v>0.7</v>
      </c>
      <c r="EF369" s="125">
        <v>0.6875</v>
      </c>
      <c r="EG369" s="125">
        <v>0.67500000000000004</v>
      </c>
      <c r="EH369" s="125">
        <v>0.66249999999999998</v>
      </c>
      <c r="EI369" s="125">
        <v>0.65</v>
      </c>
      <c r="EJ369" s="125">
        <v>0.63749999999999996</v>
      </c>
      <c r="EK369" s="125">
        <v>0.625</v>
      </c>
      <c r="EL369" s="125">
        <v>0.61250000000000004</v>
      </c>
      <c r="EM369" s="125">
        <v>0.6</v>
      </c>
      <c r="EN369" s="125">
        <v>0.58750000000000002</v>
      </c>
      <c r="EO369" s="125">
        <v>0.57499999999999996</v>
      </c>
      <c r="ER369" s="126">
        <v>2022402.93</v>
      </c>
      <c r="ES369" s="126">
        <v>3598776.4163884996</v>
      </c>
      <c r="ET369" s="126">
        <v>6085535.1394145396</v>
      </c>
      <c r="EU369" s="126">
        <v>8064835.1394145396</v>
      </c>
      <c r="EV369" s="126">
        <v>8870735.1394145396</v>
      </c>
      <c r="EW369" s="126">
        <v>8759850.9501718581</v>
      </c>
      <c r="EX369" s="126">
        <v>8648966.7609291766</v>
      </c>
      <c r="EY369" s="126">
        <v>8538082.5716864951</v>
      </c>
      <c r="EZ369" s="126">
        <v>8427198.3824438117</v>
      </c>
      <c r="FA369" s="126">
        <v>8316314.1932011312</v>
      </c>
      <c r="FB369" s="126">
        <v>8205430.0039584497</v>
      </c>
      <c r="FC369" s="126">
        <v>8094545.8147157673</v>
      </c>
      <c r="FD369" s="126">
        <v>7983661.6254730858</v>
      </c>
      <c r="FE369" s="126">
        <v>7872777.4362304034</v>
      </c>
      <c r="FF369" s="126">
        <v>7761893.2469877219</v>
      </c>
      <c r="FG369" s="126">
        <v>7651009.0577450404</v>
      </c>
      <c r="FH369" s="126">
        <v>7540124.868502358</v>
      </c>
      <c r="FI369" s="126">
        <v>7429240.6792596774</v>
      </c>
      <c r="FJ369" s="126">
        <v>7318356.490016995</v>
      </c>
      <c r="FK369" s="126">
        <v>7207472.3007743135</v>
      </c>
      <c r="FL369" s="126">
        <v>7096588.111531632</v>
      </c>
      <c r="FM369" s="126">
        <v>6985703.9222889496</v>
      </c>
      <c r="FN369" s="126">
        <v>6874819.7330462681</v>
      </c>
      <c r="FO369" s="126">
        <v>6763935.5438035857</v>
      </c>
      <c r="FP369" s="126">
        <v>6653051.3545609042</v>
      </c>
      <c r="FQ369" s="126">
        <v>6542167.1653182236</v>
      </c>
      <c r="FR369" s="126">
        <v>6431282.9760755412</v>
      </c>
      <c r="FS369" s="126">
        <v>6320398.7868328597</v>
      </c>
      <c r="FT369" s="126">
        <v>6209514.5975901773</v>
      </c>
      <c r="FU369" s="126">
        <v>6098630.4083474958</v>
      </c>
      <c r="FV369" s="126">
        <v>5987746.2191048143</v>
      </c>
      <c r="FW369" s="126">
        <v>5876862.0298621319</v>
      </c>
      <c r="FX369" s="126">
        <v>5765977.8406194514</v>
      </c>
      <c r="FY369" s="126">
        <v>5655093.6513767689</v>
      </c>
      <c r="FZ369" s="126">
        <v>5544209.4621340875</v>
      </c>
      <c r="GA369" s="126">
        <v>5433325.272891406</v>
      </c>
      <c r="GB369" s="126">
        <v>5322441.0836487236</v>
      </c>
      <c r="GC369" s="126">
        <v>5211556.8944060421</v>
      </c>
      <c r="GD369" s="126">
        <v>5100672.7051633596</v>
      </c>
    </row>
    <row r="370" spans="3:186">
      <c r="C370" s="120"/>
      <c r="E370" s="118" t="s">
        <v>1287</v>
      </c>
      <c r="F370" s="118" t="s">
        <v>1288</v>
      </c>
      <c r="G370" s="118" t="s">
        <v>1292</v>
      </c>
      <c r="H370" s="118" t="s">
        <v>1293</v>
      </c>
      <c r="I370" s="118" t="s">
        <v>1294</v>
      </c>
      <c r="J370" s="118">
        <v>174</v>
      </c>
      <c r="K370" s="118" t="s">
        <v>260</v>
      </c>
      <c r="L370" s="118" t="s">
        <v>260</v>
      </c>
      <c r="M370" s="118" t="s">
        <v>270</v>
      </c>
      <c r="N370" s="118" t="s">
        <v>262</v>
      </c>
      <c r="O370" s="119">
        <v>738.29330000000004</v>
      </c>
      <c r="P370" s="119">
        <v>169.87</v>
      </c>
      <c r="Q370" s="119">
        <v>300</v>
      </c>
      <c r="R370" s="119">
        <v>0</v>
      </c>
      <c r="S370" s="119">
        <v>0</v>
      </c>
      <c r="T370" s="119">
        <v>0</v>
      </c>
      <c r="U370" s="119">
        <v>0</v>
      </c>
      <c r="V370" s="119">
        <v>0</v>
      </c>
      <c r="W370" s="119">
        <v>0</v>
      </c>
      <c r="X370" s="119">
        <v>0</v>
      </c>
      <c r="Y370" s="119">
        <v>0</v>
      </c>
      <c r="Z370" s="119"/>
      <c r="AA370" s="119"/>
      <c r="AB370" s="119"/>
      <c r="AC370" s="119"/>
      <c r="AD370" s="119"/>
      <c r="AE370" s="119"/>
      <c r="AF370" s="119"/>
      <c r="AG370" s="119"/>
      <c r="AH370" s="119"/>
      <c r="AI370" s="119"/>
      <c r="AJ370" s="119"/>
      <c r="AK370" s="119"/>
      <c r="AL370" s="119"/>
      <c r="AM370" s="119"/>
      <c r="AN370" s="119"/>
      <c r="AO370" s="119"/>
      <c r="AP370" s="119"/>
      <c r="AQ370" s="119"/>
      <c r="AR370" s="119"/>
      <c r="AS370" s="119"/>
      <c r="AT370" s="119"/>
      <c r="AU370" s="119"/>
      <c r="AV370" s="119"/>
      <c r="AW370" s="119"/>
      <c r="AX370" s="119"/>
      <c r="AY370" s="119"/>
      <c r="AZ370" s="119"/>
      <c r="BA370" s="119"/>
      <c r="BB370" s="119"/>
      <c r="BD370" s="100">
        <v>1208.1633000000002</v>
      </c>
      <c r="BF370" s="120">
        <v>6</v>
      </c>
      <c r="BH370" s="43">
        <v>776341.51</v>
      </c>
      <c r="BI370" s="43">
        <v>0</v>
      </c>
      <c r="BJ370" s="43">
        <v>0</v>
      </c>
      <c r="BL370" s="43" t="s">
        <v>263</v>
      </c>
      <c r="BM370" s="43">
        <v>0</v>
      </c>
      <c r="BN370" s="121" t="s">
        <v>263</v>
      </c>
      <c r="BP370" s="122">
        <v>16</v>
      </c>
      <c r="BQ370" s="38" t="s">
        <v>126</v>
      </c>
      <c r="BR370" s="96">
        <v>80</v>
      </c>
      <c r="BT370" s="43">
        <v>0</v>
      </c>
      <c r="BU370" s="43">
        <v>19</v>
      </c>
      <c r="BW370" s="38"/>
      <c r="BX370" s="48">
        <v>0</v>
      </c>
      <c r="BY370" s="48">
        <v>0</v>
      </c>
      <c r="BZ370" s="48">
        <v>0</v>
      </c>
      <c r="CA370" s="48">
        <v>0</v>
      </c>
      <c r="CB370" s="48">
        <v>0</v>
      </c>
      <c r="CC370" s="48">
        <v>0</v>
      </c>
      <c r="CD370" s="48">
        <v>0</v>
      </c>
      <c r="CE370" s="48">
        <v>0</v>
      </c>
      <c r="CF370" s="48"/>
      <c r="CG370" s="48"/>
      <c r="CH370" s="48"/>
      <c r="CI370" s="48">
        <v>0</v>
      </c>
      <c r="CJ370" s="48">
        <v>16</v>
      </c>
      <c r="CK370" s="48">
        <v>0</v>
      </c>
      <c r="CL370" s="48"/>
      <c r="CM370" s="48">
        <v>0</v>
      </c>
      <c r="CO370" s="123">
        <v>0.75168919631973585</v>
      </c>
      <c r="CP370" s="123">
        <v>1</v>
      </c>
      <c r="CQ370" s="123">
        <v>1</v>
      </c>
      <c r="CR370" s="123">
        <v>1</v>
      </c>
      <c r="CS370" s="123">
        <v>1</v>
      </c>
      <c r="CT370" s="123">
        <v>1</v>
      </c>
      <c r="CU370" s="123">
        <v>1</v>
      </c>
      <c r="CV370" s="123">
        <v>1</v>
      </c>
      <c r="CW370" s="123">
        <v>1</v>
      </c>
      <c r="CX370" s="123">
        <v>1</v>
      </c>
      <c r="CZ370" s="2">
        <v>2013</v>
      </c>
      <c r="DA370" s="124">
        <v>41485</v>
      </c>
      <c r="DC370" s="125">
        <v>1</v>
      </c>
      <c r="DD370" s="125">
        <v>1</v>
      </c>
      <c r="DE370" s="125">
        <v>0.98750000000000004</v>
      </c>
      <c r="DF370" s="125">
        <v>0.97499999999999998</v>
      </c>
      <c r="DG370" s="125">
        <v>0.96250000000000002</v>
      </c>
      <c r="DH370" s="125">
        <v>0.95</v>
      </c>
      <c r="DI370" s="125">
        <v>0.9375</v>
      </c>
      <c r="DJ370" s="125">
        <v>0.92500000000000004</v>
      </c>
      <c r="DK370" s="125">
        <v>0.91249999999999998</v>
      </c>
      <c r="DL370" s="125">
        <v>0.9</v>
      </c>
      <c r="DM370" s="125">
        <v>0.88749999999999996</v>
      </c>
      <c r="DN370" s="125">
        <v>0.875</v>
      </c>
      <c r="DO370" s="125">
        <v>0.86250000000000004</v>
      </c>
      <c r="DP370" s="125">
        <v>0.85</v>
      </c>
      <c r="DQ370" s="125">
        <v>0.83750000000000002</v>
      </c>
      <c r="DR370" s="125">
        <v>0.82499999999999996</v>
      </c>
      <c r="DS370" s="125">
        <v>0.8125</v>
      </c>
      <c r="DT370" s="125">
        <v>0.8</v>
      </c>
      <c r="DU370" s="125">
        <v>0.78749999999999998</v>
      </c>
      <c r="DV370" s="125">
        <v>0.77500000000000002</v>
      </c>
      <c r="DW370" s="125">
        <v>0.76249999999999996</v>
      </c>
      <c r="DX370" s="125">
        <v>0.75</v>
      </c>
      <c r="DY370" s="125">
        <v>0.73750000000000004</v>
      </c>
      <c r="DZ370" s="125">
        <v>0.72499999999999998</v>
      </c>
      <c r="EA370" s="125">
        <v>0.71250000000000002</v>
      </c>
      <c r="EB370" s="125">
        <v>0.7</v>
      </c>
      <c r="EC370" s="125">
        <v>0.6875</v>
      </c>
      <c r="ED370" s="125">
        <v>0.67500000000000004</v>
      </c>
      <c r="EE370" s="125">
        <v>0.66249999999999998</v>
      </c>
      <c r="EF370" s="125">
        <v>0.65</v>
      </c>
      <c r="EG370" s="125">
        <v>0.63749999999999996</v>
      </c>
      <c r="EH370" s="125">
        <v>0.625</v>
      </c>
      <c r="EI370" s="125">
        <v>0.61250000000000004</v>
      </c>
      <c r="EJ370" s="125">
        <v>0.6</v>
      </c>
      <c r="EK370" s="125">
        <v>0.58750000000000002</v>
      </c>
      <c r="EL370" s="125">
        <v>0.57499999999999996</v>
      </c>
      <c r="EM370" s="125">
        <v>0.5625</v>
      </c>
      <c r="EN370" s="125">
        <v>0.55000000000000004</v>
      </c>
      <c r="EO370" s="125">
        <v>0.53749999999999998</v>
      </c>
      <c r="ER370" s="126">
        <v>946211.51</v>
      </c>
      <c r="ES370" s="126">
        <v>1076341.51</v>
      </c>
      <c r="ET370" s="126">
        <v>1062887.2411249999</v>
      </c>
      <c r="EU370" s="126">
        <v>1049432.9722499999</v>
      </c>
      <c r="EV370" s="126">
        <v>1035978.703375</v>
      </c>
      <c r="EW370" s="126">
        <v>1022524.4345</v>
      </c>
      <c r="EX370" s="126">
        <v>1009070.165625</v>
      </c>
      <c r="EY370" s="126">
        <v>995615.89675000007</v>
      </c>
      <c r="EZ370" s="126">
        <v>982161.62787500001</v>
      </c>
      <c r="FA370" s="126">
        <v>968707.35900000005</v>
      </c>
      <c r="FB370" s="126">
        <v>955253.09012499999</v>
      </c>
      <c r="FC370" s="126">
        <v>941798.82125000004</v>
      </c>
      <c r="FD370" s="126">
        <v>928344.55237500009</v>
      </c>
      <c r="FE370" s="126">
        <v>914890.28350000002</v>
      </c>
      <c r="FF370" s="126">
        <v>901436.01462500007</v>
      </c>
      <c r="FG370" s="126">
        <v>887981.74575</v>
      </c>
      <c r="FH370" s="126">
        <v>874527.47687500005</v>
      </c>
      <c r="FI370" s="126">
        <v>861073.2080000001</v>
      </c>
      <c r="FJ370" s="126">
        <v>847618.93912500003</v>
      </c>
      <c r="FK370" s="126">
        <v>834164.67025000008</v>
      </c>
      <c r="FL370" s="126">
        <v>820710.40137500002</v>
      </c>
      <c r="FM370" s="126">
        <v>807256.13250000007</v>
      </c>
      <c r="FN370" s="126">
        <v>793801.863625</v>
      </c>
      <c r="FO370" s="126">
        <v>780347.59474999993</v>
      </c>
      <c r="FP370" s="126">
        <v>766893.32587499998</v>
      </c>
      <c r="FQ370" s="126">
        <v>753439.05699999991</v>
      </c>
      <c r="FR370" s="126">
        <v>739984.78812499996</v>
      </c>
      <c r="FS370" s="126">
        <v>726530.51925000001</v>
      </c>
      <c r="FT370" s="126">
        <v>713076.25037499995</v>
      </c>
      <c r="FU370" s="126">
        <v>699621.98149999999</v>
      </c>
      <c r="FV370" s="126">
        <v>686167.71262499993</v>
      </c>
      <c r="FW370" s="126">
        <v>672713.44374999998</v>
      </c>
      <c r="FX370" s="126">
        <v>659259.17487500003</v>
      </c>
      <c r="FY370" s="126">
        <v>645804.90599999996</v>
      </c>
      <c r="FZ370" s="126">
        <v>632350.63712500001</v>
      </c>
      <c r="GA370" s="126">
        <v>618896.36824999994</v>
      </c>
      <c r="GB370" s="126">
        <v>605442.09937499999</v>
      </c>
      <c r="GC370" s="126">
        <v>591987.83050000004</v>
      </c>
      <c r="GD370" s="126">
        <v>578533.56162499997</v>
      </c>
    </row>
    <row r="371" spans="3:186">
      <c r="C371" s="120"/>
      <c r="E371" s="118" t="s">
        <v>1287</v>
      </c>
      <c r="F371" s="118" t="s">
        <v>1288</v>
      </c>
      <c r="G371" s="118" t="s">
        <v>1295</v>
      </c>
      <c r="H371" s="118" t="s">
        <v>1296</v>
      </c>
      <c r="I371" s="118" t="s">
        <v>1297</v>
      </c>
      <c r="J371" s="118">
        <v>198</v>
      </c>
      <c r="K371" s="118" t="s">
        <v>269</v>
      </c>
      <c r="L371" s="118" t="s">
        <v>269</v>
      </c>
      <c r="M371" s="118" t="s">
        <v>270</v>
      </c>
      <c r="N371" s="118" t="s">
        <v>262</v>
      </c>
      <c r="O371" s="119">
        <v>269.19</v>
      </c>
      <c r="P371" s="119">
        <v>696.014576271186</v>
      </c>
      <c r="Q371" s="119">
        <v>747.90353742395405</v>
      </c>
      <c r="R371" s="119">
        <v>1988.7082284508101</v>
      </c>
      <c r="S371" s="119">
        <v>4065.3616275955701</v>
      </c>
      <c r="T371" s="119">
        <v>3153.26271733776</v>
      </c>
      <c r="U371" s="119">
        <v>560.64494452858401</v>
      </c>
      <c r="V371" s="119">
        <v>0</v>
      </c>
      <c r="W371" s="119">
        <v>0</v>
      </c>
      <c r="X371" s="119">
        <v>0</v>
      </c>
      <c r="Y371" s="119">
        <v>0</v>
      </c>
      <c r="Z371" s="119"/>
      <c r="AA371" s="119"/>
      <c r="AB371" s="119"/>
      <c r="AC371" s="119"/>
      <c r="AD371" s="119"/>
      <c r="AE371" s="119"/>
      <c r="AF371" s="119"/>
      <c r="AG371" s="119"/>
      <c r="AH371" s="119"/>
      <c r="AI371" s="119"/>
      <c r="AJ371" s="119"/>
      <c r="AK371" s="119"/>
      <c r="AL371" s="119"/>
      <c r="AM371" s="119"/>
      <c r="AN371" s="119"/>
      <c r="AO371" s="119"/>
      <c r="AP371" s="119"/>
      <c r="AQ371" s="119"/>
      <c r="AR371" s="119"/>
      <c r="AS371" s="119"/>
      <c r="AT371" s="119"/>
      <c r="AU371" s="119"/>
      <c r="AV371" s="119"/>
      <c r="AW371" s="119"/>
      <c r="AX371" s="119"/>
      <c r="AY371" s="119"/>
      <c r="AZ371" s="119"/>
      <c r="BA371" s="119"/>
      <c r="BB371" s="119"/>
      <c r="BD371" s="100">
        <v>11481.085631607864</v>
      </c>
      <c r="BF371" s="120">
        <v>6</v>
      </c>
      <c r="BH371" s="43">
        <v>1411364</v>
      </c>
      <c r="BI371" s="43">
        <v>0</v>
      </c>
      <c r="BJ371" s="43">
        <v>0</v>
      </c>
      <c r="BL371" s="43" t="s">
        <v>263</v>
      </c>
      <c r="BM371" s="43">
        <v>0</v>
      </c>
      <c r="BN371" s="121" t="s">
        <v>263</v>
      </c>
      <c r="BP371" s="122">
        <v>19</v>
      </c>
      <c r="BQ371" s="38" t="s">
        <v>129</v>
      </c>
      <c r="BR371" s="96">
        <v>80</v>
      </c>
      <c r="BT371" s="43">
        <v>0</v>
      </c>
      <c r="BU371" s="43">
        <v>19</v>
      </c>
      <c r="BW371" s="38"/>
      <c r="BX371" s="48">
        <v>0</v>
      </c>
      <c r="BY371" s="48">
        <v>0</v>
      </c>
      <c r="BZ371" s="48">
        <v>0</v>
      </c>
      <c r="CA371" s="48">
        <v>0</v>
      </c>
      <c r="CB371" s="48">
        <v>0</v>
      </c>
      <c r="CC371" s="48">
        <v>0</v>
      </c>
      <c r="CD371" s="48">
        <v>0</v>
      </c>
      <c r="CE371" s="48">
        <v>0</v>
      </c>
      <c r="CF371" s="48"/>
      <c r="CG371" s="48"/>
      <c r="CH371" s="48"/>
      <c r="CI371" s="48">
        <v>0</v>
      </c>
      <c r="CJ371" s="48">
        <v>0</v>
      </c>
      <c r="CK371" s="48">
        <v>0</v>
      </c>
      <c r="CL371" s="48"/>
      <c r="CM371" s="48">
        <v>19</v>
      </c>
      <c r="CO371" s="123">
        <v>8.4069103501322309E-2</v>
      </c>
      <c r="CP371" s="123">
        <v>0.14921133494369979</v>
      </c>
      <c r="CQ371" s="123">
        <v>0.32242737846625841</v>
      </c>
      <c r="CR371" s="123">
        <v>0.67651947028059656</v>
      </c>
      <c r="CS371" s="123">
        <v>0.95116795026899659</v>
      </c>
      <c r="CT371" s="123">
        <v>1</v>
      </c>
      <c r="CU371" s="123">
        <v>1</v>
      </c>
      <c r="CV371" s="123">
        <v>1</v>
      </c>
      <c r="CW371" s="123">
        <v>1</v>
      </c>
      <c r="CX371" s="123">
        <v>1</v>
      </c>
      <c r="CZ371" s="2">
        <v>2016</v>
      </c>
      <c r="DA371" s="124">
        <v>42581</v>
      </c>
      <c r="DC371" s="125">
        <v>1</v>
      </c>
      <c r="DD371" s="125">
        <v>1</v>
      </c>
      <c r="DE371" s="125">
        <v>1</v>
      </c>
      <c r="DF371" s="125">
        <v>1</v>
      </c>
      <c r="DG371" s="125">
        <v>1</v>
      </c>
      <c r="DH371" s="125">
        <v>0.98750000000000004</v>
      </c>
      <c r="DI371" s="125">
        <v>0.97499999999999998</v>
      </c>
      <c r="DJ371" s="125">
        <v>0.96250000000000002</v>
      </c>
      <c r="DK371" s="125">
        <v>0.95</v>
      </c>
      <c r="DL371" s="125">
        <v>0.9375</v>
      </c>
      <c r="DM371" s="125">
        <v>0.92500000000000004</v>
      </c>
      <c r="DN371" s="125">
        <v>0.91249999999999998</v>
      </c>
      <c r="DO371" s="125">
        <v>0.9</v>
      </c>
      <c r="DP371" s="125">
        <v>0.88749999999999996</v>
      </c>
      <c r="DQ371" s="125">
        <v>0.875</v>
      </c>
      <c r="DR371" s="125">
        <v>0.86250000000000004</v>
      </c>
      <c r="DS371" s="125">
        <v>0.85</v>
      </c>
      <c r="DT371" s="125">
        <v>0.83750000000000002</v>
      </c>
      <c r="DU371" s="125">
        <v>0.82499999999999996</v>
      </c>
      <c r="DV371" s="125">
        <v>0.8125</v>
      </c>
      <c r="DW371" s="125">
        <v>0.8</v>
      </c>
      <c r="DX371" s="125">
        <v>0.78749999999999998</v>
      </c>
      <c r="DY371" s="125">
        <v>0.77500000000000002</v>
      </c>
      <c r="DZ371" s="125">
        <v>0.76249999999999996</v>
      </c>
      <c r="EA371" s="125">
        <v>0.75</v>
      </c>
      <c r="EB371" s="125">
        <v>0.73750000000000004</v>
      </c>
      <c r="EC371" s="125">
        <v>0.72499999999999998</v>
      </c>
      <c r="ED371" s="125">
        <v>0.71250000000000002</v>
      </c>
      <c r="EE371" s="125">
        <v>0.7</v>
      </c>
      <c r="EF371" s="125">
        <v>0.6875</v>
      </c>
      <c r="EG371" s="125">
        <v>0.67500000000000004</v>
      </c>
      <c r="EH371" s="125">
        <v>0.66249999999999998</v>
      </c>
      <c r="EI371" s="125">
        <v>0.65</v>
      </c>
      <c r="EJ371" s="125">
        <v>0.63749999999999996</v>
      </c>
      <c r="EK371" s="125">
        <v>0.625</v>
      </c>
      <c r="EL371" s="125">
        <v>0.61250000000000004</v>
      </c>
      <c r="EM371" s="125">
        <v>0.6</v>
      </c>
      <c r="EN371" s="125">
        <v>0.58750000000000002</v>
      </c>
      <c r="EO371" s="125">
        <v>0.57499999999999996</v>
      </c>
      <c r="ER371" s="126">
        <v>2107378.5762711861</v>
      </c>
      <c r="ES371" s="126">
        <v>2159267.5374239539</v>
      </c>
      <c r="ET371" s="126">
        <v>4147975.7658747644</v>
      </c>
      <c r="EU371" s="126">
        <v>8213337.3934703348</v>
      </c>
      <c r="EV371" s="126">
        <v>11366600.110808095</v>
      </c>
      <c r="EW371" s="126">
        <v>11778154.49214497</v>
      </c>
      <c r="EX371" s="126">
        <v>11629063.928953262</v>
      </c>
      <c r="EY371" s="126">
        <v>11479973.365761554</v>
      </c>
      <c r="EZ371" s="126">
        <v>11330882.802569844</v>
      </c>
      <c r="FA371" s="126">
        <v>11181792.239378136</v>
      </c>
      <c r="FB371" s="126">
        <v>11032701.676186427</v>
      </c>
      <c r="FC371" s="126">
        <v>10883611.112994719</v>
      </c>
      <c r="FD371" s="126">
        <v>10734520.549803011</v>
      </c>
      <c r="FE371" s="126">
        <v>10585429.986611301</v>
      </c>
      <c r="FF371" s="126">
        <v>10436339.423419593</v>
      </c>
      <c r="FG371" s="126">
        <v>10287248.860227885</v>
      </c>
      <c r="FH371" s="126">
        <v>10138158.297036177</v>
      </c>
      <c r="FI371" s="126">
        <v>9989067.7338444684</v>
      </c>
      <c r="FJ371" s="126">
        <v>9839977.1706527583</v>
      </c>
      <c r="FK371" s="126">
        <v>9690886.607461052</v>
      </c>
      <c r="FL371" s="126">
        <v>9541796.0442693438</v>
      </c>
      <c r="FM371" s="126">
        <v>9392705.4810776338</v>
      </c>
      <c r="FN371" s="126">
        <v>9243614.9178859256</v>
      </c>
      <c r="FO371" s="126">
        <v>9094524.3546942174</v>
      </c>
      <c r="FP371" s="126">
        <v>8945433.7915025093</v>
      </c>
      <c r="FQ371" s="126">
        <v>8796343.2283108011</v>
      </c>
      <c r="FR371" s="126">
        <v>8647252.665119091</v>
      </c>
      <c r="FS371" s="126">
        <v>8498162.1019273829</v>
      </c>
      <c r="FT371" s="126">
        <v>8349071.5387356747</v>
      </c>
      <c r="FU371" s="126">
        <v>8199980.9755439665</v>
      </c>
      <c r="FV371" s="126">
        <v>8050890.4123522583</v>
      </c>
      <c r="FW371" s="126">
        <v>7901799.8491605492</v>
      </c>
      <c r="FX371" s="126">
        <v>7752709.2859688411</v>
      </c>
      <c r="FY371" s="126">
        <v>7603618.7227771319</v>
      </c>
      <c r="FZ371" s="126">
        <v>7454528.1595854238</v>
      </c>
      <c r="GA371" s="126">
        <v>7305437.5963937156</v>
      </c>
      <c r="GB371" s="126">
        <v>7156347.0332020065</v>
      </c>
      <c r="GC371" s="126">
        <v>7007256.4700102992</v>
      </c>
      <c r="GD371" s="126">
        <v>6858165.9068185892</v>
      </c>
    </row>
    <row r="372" spans="3:186">
      <c r="C372" s="120"/>
      <c r="E372" s="118" t="s">
        <v>1287</v>
      </c>
      <c r="F372" s="118" t="s">
        <v>1288</v>
      </c>
      <c r="G372" s="118" t="s">
        <v>1298</v>
      </c>
      <c r="H372" s="118" t="s">
        <v>1299</v>
      </c>
      <c r="I372" s="118" t="s">
        <v>1300</v>
      </c>
      <c r="J372" s="118">
        <v>156</v>
      </c>
      <c r="K372" s="118" t="s">
        <v>269</v>
      </c>
      <c r="L372" s="118" t="s">
        <v>269</v>
      </c>
      <c r="M372" s="118" t="s">
        <v>270</v>
      </c>
      <c r="N372" s="118" t="s">
        <v>262</v>
      </c>
      <c r="O372" s="119">
        <v>0</v>
      </c>
      <c r="P372" s="119">
        <v>750.024</v>
      </c>
      <c r="Q372" s="119">
        <v>650.50840749999998</v>
      </c>
      <c r="R372" s="119">
        <v>0</v>
      </c>
      <c r="S372" s="119">
        <v>0</v>
      </c>
      <c r="T372" s="119">
        <v>0</v>
      </c>
      <c r="U372" s="119">
        <v>0</v>
      </c>
      <c r="V372" s="119">
        <v>0</v>
      </c>
      <c r="W372" s="119">
        <v>0</v>
      </c>
      <c r="X372" s="119">
        <v>0</v>
      </c>
      <c r="Y372" s="119">
        <v>0</v>
      </c>
      <c r="Z372" s="119"/>
      <c r="AA372" s="119"/>
      <c r="AB372" s="119"/>
      <c r="AC372" s="119"/>
      <c r="AD372" s="119"/>
      <c r="AE372" s="119"/>
      <c r="AF372" s="119"/>
      <c r="AG372" s="119"/>
      <c r="AH372" s="119"/>
      <c r="AI372" s="119"/>
      <c r="AJ372" s="119"/>
      <c r="AK372" s="119"/>
      <c r="AL372" s="119"/>
      <c r="AM372" s="119"/>
      <c r="AN372" s="119"/>
      <c r="AO372" s="119"/>
      <c r="AP372" s="119"/>
      <c r="AQ372" s="119"/>
      <c r="AR372" s="119"/>
      <c r="AS372" s="119"/>
      <c r="AT372" s="119"/>
      <c r="AU372" s="119"/>
      <c r="AV372" s="119"/>
      <c r="AW372" s="119"/>
      <c r="AX372" s="119"/>
      <c r="AY372" s="119"/>
      <c r="AZ372" s="119"/>
      <c r="BA372" s="119"/>
      <c r="BB372" s="119"/>
      <c r="BD372" s="100">
        <v>1400.5324074999999</v>
      </c>
      <c r="BF372" s="120">
        <v>6</v>
      </c>
      <c r="BH372" s="43">
        <v>355410.19</v>
      </c>
      <c r="BI372" s="43">
        <v>0</v>
      </c>
      <c r="BJ372" s="43">
        <v>0</v>
      </c>
      <c r="BL372" s="43" t="s">
        <v>263</v>
      </c>
      <c r="BM372" s="43">
        <v>0</v>
      </c>
      <c r="BN372" s="121" t="s">
        <v>263</v>
      </c>
      <c r="BP372" s="122">
        <v>19</v>
      </c>
      <c r="BQ372" s="38" t="s">
        <v>129</v>
      </c>
      <c r="BR372" s="96">
        <v>80</v>
      </c>
      <c r="BT372" s="43">
        <v>0</v>
      </c>
      <c r="BU372" s="43">
        <v>19</v>
      </c>
      <c r="BW372" s="38"/>
      <c r="BX372" s="48">
        <v>0</v>
      </c>
      <c r="BY372" s="48">
        <v>0</v>
      </c>
      <c r="BZ372" s="48">
        <v>0</v>
      </c>
      <c r="CA372" s="48">
        <v>0</v>
      </c>
      <c r="CB372" s="48">
        <v>0</v>
      </c>
      <c r="CC372" s="48">
        <v>0</v>
      </c>
      <c r="CD372" s="48">
        <v>0</v>
      </c>
      <c r="CE372" s="48">
        <v>0</v>
      </c>
      <c r="CF372" s="48"/>
      <c r="CG372" s="48"/>
      <c r="CH372" s="48"/>
      <c r="CI372" s="48">
        <v>0</v>
      </c>
      <c r="CJ372" s="48">
        <v>0</v>
      </c>
      <c r="CK372" s="48">
        <v>0</v>
      </c>
      <c r="CL372" s="48"/>
      <c r="CM372" s="48">
        <v>19</v>
      </c>
      <c r="CO372" s="123">
        <v>0.5355277721411813</v>
      </c>
      <c r="CP372" s="123">
        <v>1</v>
      </c>
      <c r="CQ372" s="123">
        <v>1</v>
      </c>
      <c r="CR372" s="123">
        <v>1</v>
      </c>
      <c r="CS372" s="123">
        <v>1</v>
      </c>
      <c r="CT372" s="123">
        <v>1</v>
      </c>
      <c r="CU372" s="123">
        <v>1</v>
      </c>
      <c r="CV372" s="123">
        <v>1</v>
      </c>
      <c r="CW372" s="123">
        <v>1</v>
      </c>
      <c r="CX372" s="123">
        <v>1</v>
      </c>
      <c r="CZ372" s="2">
        <v>2013</v>
      </c>
      <c r="DA372" s="124">
        <v>41485</v>
      </c>
      <c r="DC372" s="125">
        <v>1</v>
      </c>
      <c r="DD372" s="125">
        <v>1</v>
      </c>
      <c r="DE372" s="125">
        <v>0.98750000000000004</v>
      </c>
      <c r="DF372" s="125">
        <v>0.97499999999999998</v>
      </c>
      <c r="DG372" s="125">
        <v>0.96250000000000002</v>
      </c>
      <c r="DH372" s="125">
        <v>0.95</v>
      </c>
      <c r="DI372" s="125">
        <v>0.9375</v>
      </c>
      <c r="DJ372" s="125">
        <v>0.92500000000000004</v>
      </c>
      <c r="DK372" s="125">
        <v>0.91249999999999998</v>
      </c>
      <c r="DL372" s="125">
        <v>0.9</v>
      </c>
      <c r="DM372" s="125">
        <v>0.88749999999999996</v>
      </c>
      <c r="DN372" s="125">
        <v>0.875</v>
      </c>
      <c r="DO372" s="125">
        <v>0.86250000000000004</v>
      </c>
      <c r="DP372" s="125">
        <v>0.85</v>
      </c>
      <c r="DQ372" s="125">
        <v>0.83750000000000002</v>
      </c>
      <c r="DR372" s="125">
        <v>0.82499999999999996</v>
      </c>
      <c r="DS372" s="125">
        <v>0.8125</v>
      </c>
      <c r="DT372" s="125">
        <v>0.8</v>
      </c>
      <c r="DU372" s="125">
        <v>0.78749999999999998</v>
      </c>
      <c r="DV372" s="125">
        <v>0.77500000000000002</v>
      </c>
      <c r="DW372" s="125">
        <v>0.76249999999999996</v>
      </c>
      <c r="DX372" s="125">
        <v>0.75</v>
      </c>
      <c r="DY372" s="125">
        <v>0.73750000000000004</v>
      </c>
      <c r="DZ372" s="125">
        <v>0.72499999999999998</v>
      </c>
      <c r="EA372" s="125">
        <v>0.71250000000000002</v>
      </c>
      <c r="EB372" s="125">
        <v>0.7</v>
      </c>
      <c r="EC372" s="125">
        <v>0.6875</v>
      </c>
      <c r="ED372" s="125">
        <v>0.67500000000000004</v>
      </c>
      <c r="EE372" s="125">
        <v>0.66249999999999998</v>
      </c>
      <c r="EF372" s="125">
        <v>0.65</v>
      </c>
      <c r="EG372" s="125">
        <v>0.63749999999999996</v>
      </c>
      <c r="EH372" s="125">
        <v>0.625</v>
      </c>
      <c r="EI372" s="125">
        <v>0.61250000000000004</v>
      </c>
      <c r="EJ372" s="125">
        <v>0.6</v>
      </c>
      <c r="EK372" s="125">
        <v>0.58750000000000002</v>
      </c>
      <c r="EL372" s="125">
        <v>0.57499999999999996</v>
      </c>
      <c r="EM372" s="125">
        <v>0.5625</v>
      </c>
      <c r="EN372" s="125">
        <v>0.55000000000000004</v>
      </c>
      <c r="EO372" s="125">
        <v>0.53749999999999998</v>
      </c>
      <c r="ER372" s="126">
        <v>1105434.19</v>
      </c>
      <c r="ES372" s="126">
        <v>1005918.5974999999</v>
      </c>
      <c r="ET372" s="126">
        <v>993344.61503124994</v>
      </c>
      <c r="EU372" s="126">
        <v>980770.63256249984</v>
      </c>
      <c r="EV372" s="126">
        <v>968196.65009374998</v>
      </c>
      <c r="EW372" s="126">
        <v>955622.66762499989</v>
      </c>
      <c r="EX372" s="126">
        <v>943048.68515624991</v>
      </c>
      <c r="EY372" s="126">
        <v>930474.70268749993</v>
      </c>
      <c r="EZ372" s="126">
        <v>917900.72021874995</v>
      </c>
      <c r="FA372" s="126">
        <v>905326.73774999997</v>
      </c>
      <c r="FB372" s="126">
        <v>892752.75528124988</v>
      </c>
      <c r="FC372" s="126">
        <v>880178.7728124999</v>
      </c>
      <c r="FD372" s="126">
        <v>867604.79034374992</v>
      </c>
      <c r="FE372" s="126">
        <v>855030.80787499994</v>
      </c>
      <c r="FF372" s="126">
        <v>842456.82540624996</v>
      </c>
      <c r="FG372" s="126">
        <v>829882.84293749987</v>
      </c>
      <c r="FH372" s="126">
        <v>817308.86046874989</v>
      </c>
      <c r="FI372" s="126">
        <v>804734.87800000003</v>
      </c>
      <c r="FJ372" s="126">
        <v>792160.89553124993</v>
      </c>
      <c r="FK372" s="126">
        <v>779586.91306249995</v>
      </c>
      <c r="FL372" s="126">
        <v>767012.93059374986</v>
      </c>
      <c r="FM372" s="126">
        <v>754438.94812499988</v>
      </c>
      <c r="FN372" s="126">
        <v>741864.96565625002</v>
      </c>
      <c r="FO372" s="126">
        <v>729290.98318749992</v>
      </c>
      <c r="FP372" s="126">
        <v>716717.00071874994</v>
      </c>
      <c r="FQ372" s="126">
        <v>704143.01824999985</v>
      </c>
      <c r="FR372" s="126">
        <v>691569.03578124999</v>
      </c>
      <c r="FS372" s="126">
        <v>678995.05331250001</v>
      </c>
      <c r="FT372" s="126">
        <v>666421.07084374991</v>
      </c>
      <c r="FU372" s="126">
        <v>653847.08837499993</v>
      </c>
      <c r="FV372" s="126">
        <v>641273.10590624996</v>
      </c>
      <c r="FW372" s="126">
        <v>628699.12343749998</v>
      </c>
      <c r="FX372" s="126">
        <v>616125.14096875</v>
      </c>
      <c r="FY372" s="126">
        <v>603551.1584999999</v>
      </c>
      <c r="FZ372" s="126">
        <v>590977.17603124992</v>
      </c>
      <c r="GA372" s="126">
        <v>578403.19356249995</v>
      </c>
      <c r="GB372" s="126">
        <v>565829.21109374997</v>
      </c>
      <c r="GC372" s="126">
        <v>553255.22862499999</v>
      </c>
      <c r="GD372" s="126">
        <v>540681.24615624989</v>
      </c>
    </row>
    <row r="373" spans="3:186">
      <c r="C373" s="120"/>
      <c r="E373" s="118" t="s">
        <v>1287</v>
      </c>
      <c r="F373" s="118" t="s">
        <v>1288</v>
      </c>
      <c r="G373" s="118" t="s">
        <v>1301</v>
      </c>
      <c r="H373" s="118" t="s">
        <v>1302</v>
      </c>
      <c r="I373" s="118" t="s">
        <v>1303</v>
      </c>
      <c r="J373" s="118">
        <v>180</v>
      </c>
      <c r="K373" s="118" t="s">
        <v>260</v>
      </c>
      <c r="L373" s="118" t="s">
        <v>260</v>
      </c>
      <c r="M373" s="118" t="s">
        <v>270</v>
      </c>
      <c r="N373" s="118" t="s">
        <v>262</v>
      </c>
      <c r="O373" s="119">
        <v>2620.7830600000002</v>
      </c>
      <c r="P373" s="119">
        <v>479.74331748656499</v>
      </c>
      <c r="Q373" s="119">
        <v>459.523099121244</v>
      </c>
      <c r="R373" s="119">
        <v>0</v>
      </c>
      <c r="S373" s="119">
        <v>0</v>
      </c>
      <c r="T373" s="119">
        <v>0</v>
      </c>
      <c r="U373" s="119">
        <v>0</v>
      </c>
      <c r="V373" s="119">
        <v>0</v>
      </c>
      <c r="W373" s="119">
        <v>0</v>
      </c>
      <c r="X373" s="119">
        <v>0</v>
      </c>
      <c r="Y373" s="119">
        <v>0</v>
      </c>
      <c r="Z373" s="119"/>
      <c r="AA373" s="119"/>
      <c r="AB373" s="119"/>
      <c r="AC373" s="119"/>
      <c r="AD373" s="119"/>
      <c r="AE373" s="119"/>
      <c r="AF373" s="119"/>
      <c r="AG373" s="119"/>
      <c r="AH373" s="119"/>
      <c r="AI373" s="119"/>
      <c r="AJ373" s="119"/>
      <c r="AK373" s="119"/>
      <c r="AL373" s="119"/>
      <c r="AM373" s="119"/>
      <c r="AN373" s="119"/>
      <c r="AO373" s="119"/>
      <c r="AP373" s="119"/>
      <c r="AQ373" s="119"/>
      <c r="AR373" s="119"/>
      <c r="AS373" s="119"/>
      <c r="AT373" s="119"/>
      <c r="AU373" s="119"/>
      <c r="AV373" s="119"/>
      <c r="AW373" s="119"/>
      <c r="AX373" s="119"/>
      <c r="AY373" s="119"/>
      <c r="AZ373" s="119"/>
      <c r="BA373" s="119"/>
      <c r="BB373" s="119"/>
      <c r="BD373" s="100">
        <v>3560.0494766078091</v>
      </c>
      <c r="BF373" s="120">
        <v>6</v>
      </c>
      <c r="BH373" s="43">
        <v>3788736.4099999997</v>
      </c>
      <c r="BI373" s="43">
        <v>0</v>
      </c>
      <c r="BJ373" s="43">
        <v>0</v>
      </c>
      <c r="BL373" s="43" t="s">
        <v>263</v>
      </c>
      <c r="BM373" s="43">
        <v>0</v>
      </c>
      <c r="BN373" s="121" t="s">
        <v>263</v>
      </c>
      <c r="BP373" s="122">
        <v>19</v>
      </c>
      <c r="BQ373" s="38" t="s">
        <v>129</v>
      </c>
      <c r="BR373" s="96">
        <v>80</v>
      </c>
      <c r="BT373" s="43">
        <v>0</v>
      </c>
      <c r="BU373" s="43">
        <v>19</v>
      </c>
      <c r="BW373" s="38"/>
      <c r="BX373" s="48">
        <v>0</v>
      </c>
      <c r="BY373" s="48">
        <v>0</v>
      </c>
      <c r="BZ373" s="48">
        <v>0</v>
      </c>
      <c r="CA373" s="48">
        <v>0</v>
      </c>
      <c r="CB373" s="48">
        <v>0</v>
      </c>
      <c r="CC373" s="48">
        <v>0</v>
      </c>
      <c r="CD373" s="48">
        <v>0</v>
      </c>
      <c r="CE373" s="48">
        <v>0</v>
      </c>
      <c r="CF373" s="48"/>
      <c r="CG373" s="48"/>
      <c r="CH373" s="48"/>
      <c r="CI373" s="48">
        <v>0</v>
      </c>
      <c r="CJ373" s="48">
        <v>0</v>
      </c>
      <c r="CK373" s="48">
        <v>0</v>
      </c>
      <c r="CL373" s="48"/>
      <c r="CM373" s="48">
        <v>19</v>
      </c>
      <c r="CO373" s="123">
        <v>0.87092227168733061</v>
      </c>
      <c r="CP373" s="123">
        <v>1</v>
      </c>
      <c r="CQ373" s="123">
        <v>1</v>
      </c>
      <c r="CR373" s="123">
        <v>1</v>
      </c>
      <c r="CS373" s="123">
        <v>1</v>
      </c>
      <c r="CT373" s="123">
        <v>1</v>
      </c>
      <c r="CU373" s="123">
        <v>1</v>
      </c>
      <c r="CV373" s="123">
        <v>1</v>
      </c>
      <c r="CW373" s="123">
        <v>1</v>
      </c>
      <c r="CX373" s="123">
        <v>1</v>
      </c>
      <c r="CZ373" s="2">
        <v>2013</v>
      </c>
      <c r="DA373" s="124">
        <v>41485</v>
      </c>
      <c r="DC373" s="125">
        <v>1</v>
      </c>
      <c r="DD373" s="125">
        <v>1</v>
      </c>
      <c r="DE373" s="125">
        <v>0.98750000000000004</v>
      </c>
      <c r="DF373" s="125">
        <v>0.97499999999999998</v>
      </c>
      <c r="DG373" s="125">
        <v>0.96250000000000002</v>
      </c>
      <c r="DH373" s="125">
        <v>0.95</v>
      </c>
      <c r="DI373" s="125">
        <v>0.9375</v>
      </c>
      <c r="DJ373" s="125">
        <v>0.92500000000000004</v>
      </c>
      <c r="DK373" s="125">
        <v>0.91249999999999998</v>
      </c>
      <c r="DL373" s="125">
        <v>0.9</v>
      </c>
      <c r="DM373" s="125">
        <v>0.88749999999999996</v>
      </c>
      <c r="DN373" s="125">
        <v>0.875</v>
      </c>
      <c r="DO373" s="125">
        <v>0.86250000000000004</v>
      </c>
      <c r="DP373" s="125">
        <v>0.85</v>
      </c>
      <c r="DQ373" s="125">
        <v>0.83750000000000002</v>
      </c>
      <c r="DR373" s="125">
        <v>0.82499999999999996</v>
      </c>
      <c r="DS373" s="125">
        <v>0.8125</v>
      </c>
      <c r="DT373" s="125">
        <v>0.8</v>
      </c>
      <c r="DU373" s="125">
        <v>0.78749999999999998</v>
      </c>
      <c r="DV373" s="125">
        <v>0.77500000000000002</v>
      </c>
      <c r="DW373" s="125">
        <v>0.76249999999999996</v>
      </c>
      <c r="DX373" s="125">
        <v>0.75</v>
      </c>
      <c r="DY373" s="125">
        <v>0.73750000000000004</v>
      </c>
      <c r="DZ373" s="125">
        <v>0.72499999999999998</v>
      </c>
      <c r="EA373" s="125">
        <v>0.71250000000000002</v>
      </c>
      <c r="EB373" s="125">
        <v>0.7</v>
      </c>
      <c r="EC373" s="125">
        <v>0.6875</v>
      </c>
      <c r="ED373" s="125">
        <v>0.67500000000000004</v>
      </c>
      <c r="EE373" s="125">
        <v>0.66249999999999998</v>
      </c>
      <c r="EF373" s="125">
        <v>0.65</v>
      </c>
      <c r="EG373" s="125">
        <v>0.63749999999999996</v>
      </c>
      <c r="EH373" s="125">
        <v>0.625</v>
      </c>
      <c r="EI373" s="125">
        <v>0.61250000000000004</v>
      </c>
      <c r="EJ373" s="125">
        <v>0.6</v>
      </c>
      <c r="EK373" s="125">
        <v>0.58750000000000002</v>
      </c>
      <c r="EL373" s="125">
        <v>0.57499999999999996</v>
      </c>
      <c r="EM373" s="125">
        <v>0.5625</v>
      </c>
      <c r="EN373" s="125">
        <v>0.55000000000000004</v>
      </c>
      <c r="EO373" s="125">
        <v>0.53749999999999998</v>
      </c>
      <c r="ER373" s="126">
        <v>4268479.7274865648</v>
      </c>
      <c r="ES373" s="126">
        <v>4248259.5091212438</v>
      </c>
      <c r="ET373" s="126">
        <v>4195156.2652572282</v>
      </c>
      <c r="EU373" s="126">
        <v>4142053.0213932125</v>
      </c>
      <c r="EV373" s="126">
        <v>4088949.7775291973</v>
      </c>
      <c r="EW373" s="126">
        <v>4035846.5336651816</v>
      </c>
      <c r="EX373" s="126">
        <v>3982743.2898011659</v>
      </c>
      <c r="EY373" s="126">
        <v>3929640.0459371507</v>
      </c>
      <c r="EZ373" s="126">
        <v>3876536.802073135</v>
      </c>
      <c r="FA373" s="126">
        <v>3823433.5582091194</v>
      </c>
      <c r="FB373" s="126">
        <v>3770330.3143451037</v>
      </c>
      <c r="FC373" s="126">
        <v>3717227.0704810885</v>
      </c>
      <c r="FD373" s="126">
        <v>3664123.8266170728</v>
      </c>
      <c r="FE373" s="126">
        <v>3611020.5827530571</v>
      </c>
      <c r="FF373" s="126">
        <v>3557917.3388890419</v>
      </c>
      <c r="FG373" s="126">
        <v>3504814.0950250258</v>
      </c>
      <c r="FH373" s="126">
        <v>3451710.8511610106</v>
      </c>
      <c r="FI373" s="126">
        <v>3398607.6072969954</v>
      </c>
      <c r="FJ373" s="126">
        <v>3345504.3634329792</v>
      </c>
      <c r="FK373" s="126">
        <v>3292401.119568964</v>
      </c>
      <c r="FL373" s="126">
        <v>3239297.8757049483</v>
      </c>
      <c r="FM373" s="126">
        <v>3186194.6318409331</v>
      </c>
      <c r="FN373" s="126">
        <v>3133091.3879769174</v>
      </c>
      <c r="FO373" s="126">
        <v>3079988.1441129018</v>
      </c>
      <c r="FP373" s="126">
        <v>3026884.9002488866</v>
      </c>
      <c r="FQ373" s="126">
        <v>2973781.6563848704</v>
      </c>
      <c r="FR373" s="126">
        <v>2920678.4125208552</v>
      </c>
      <c r="FS373" s="126">
        <v>2867575.16865684</v>
      </c>
      <c r="FT373" s="126">
        <v>2814471.9247928238</v>
      </c>
      <c r="FU373" s="126">
        <v>2761368.6809288086</v>
      </c>
      <c r="FV373" s="126">
        <v>2708265.437064793</v>
      </c>
      <c r="FW373" s="126">
        <v>2655162.1932007773</v>
      </c>
      <c r="FX373" s="126">
        <v>2602058.9493367621</v>
      </c>
      <c r="FY373" s="126">
        <v>2548955.7054727464</v>
      </c>
      <c r="FZ373" s="126">
        <v>2495852.4616087307</v>
      </c>
      <c r="GA373" s="126">
        <v>2442749.217744715</v>
      </c>
      <c r="GB373" s="126">
        <v>2389645.9738806998</v>
      </c>
      <c r="GC373" s="126">
        <v>2336542.7300166842</v>
      </c>
      <c r="GD373" s="126">
        <v>2283439.4861526685</v>
      </c>
    </row>
    <row r="374" spans="3:186">
      <c r="C374" s="120"/>
      <c r="E374" s="118" t="s">
        <v>1304</v>
      </c>
      <c r="F374" s="118" t="s">
        <v>1305</v>
      </c>
      <c r="G374" s="118" t="s">
        <v>1306</v>
      </c>
      <c r="H374" s="118" t="s">
        <v>1307</v>
      </c>
      <c r="I374" s="118" t="s">
        <v>1306</v>
      </c>
      <c r="J374" s="118">
        <v>186</v>
      </c>
      <c r="K374" s="118" t="s">
        <v>269</v>
      </c>
      <c r="L374" s="118" t="s">
        <v>269</v>
      </c>
      <c r="M374" s="118" t="s">
        <v>270</v>
      </c>
      <c r="N374" s="118" t="s">
        <v>262</v>
      </c>
      <c r="O374" s="119">
        <v>0</v>
      </c>
      <c r="P374" s="119">
        <v>180.66460107482399</v>
      </c>
      <c r="Q374" s="119">
        <v>563.24652799115097</v>
      </c>
      <c r="R374" s="119">
        <v>592.11042166184404</v>
      </c>
      <c r="S374" s="119">
        <v>0</v>
      </c>
      <c r="T374" s="119">
        <v>0</v>
      </c>
      <c r="U374" s="119">
        <v>0</v>
      </c>
      <c r="V374" s="119">
        <v>0</v>
      </c>
      <c r="W374" s="119">
        <v>0</v>
      </c>
      <c r="X374" s="119">
        <v>0</v>
      </c>
      <c r="Y374" s="119">
        <v>0</v>
      </c>
      <c r="Z374" s="119"/>
      <c r="AA374" s="119"/>
      <c r="AB374" s="119"/>
      <c r="AC374" s="119"/>
      <c r="AD374" s="119"/>
      <c r="AE374" s="119"/>
      <c r="AF374" s="119"/>
      <c r="AG374" s="119"/>
      <c r="AH374" s="119"/>
      <c r="AI374" s="119"/>
      <c r="AJ374" s="119"/>
      <c r="AK374" s="119"/>
      <c r="AL374" s="119"/>
      <c r="AM374" s="119"/>
      <c r="AN374" s="119"/>
      <c r="AO374" s="119"/>
      <c r="AP374" s="119"/>
      <c r="AQ374" s="119"/>
      <c r="AR374" s="119"/>
      <c r="AS374" s="119"/>
      <c r="AT374" s="119"/>
      <c r="AU374" s="119"/>
      <c r="AV374" s="119"/>
      <c r="AW374" s="119"/>
      <c r="AX374" s="119"/>
      <c r="AY374" s="119"/>
      <c r="AZ374" s="119"/>
      <c r="BA374" s="119"/>
      <c r="BB374" s="119"/>
      <c r="BD374" s="100">
        <v>1336.021550727819</v>
      </c>
      <c r="BF374" s="120">
        <v>6</v>
      </c>
      <c r="BH374" s="43">
        <v>0</v>
      </c>
      <c r="BI374" s="43">
        <v>0</v>
      </c>
      <c r="BJ374" s="43">
        <v>0</v>
      </c>
      <c r="BL374" s="43" t="s">
        <v>263</v>
      </c>
      <c r="BM374" s="43">
        <v>0</v>
      </c>
      <c r="BN374" s="121" t="s">
        <v>263</v>
      </c>
      <c r="BP374" s="122">
        <v>19</v>
      </c>
      <c r="BQ374" s="38" t="s">
        <v>129</v>
      </c>
      <c r="BR374" s="96">
        <v>80</v>
      </c>
      <c r="BT374" s="43">
        <v>0</v>
      </c>
      <c r="BU374" s="43">
        <v>19</v>
      </c>
      <c r="BW374" s="38"/>
      <c r="BX374" s="48">
        <v>0</v>
      </c>
      <c r="BY374" s="48">
        <v>0</v>
      </c>
      <c r="BZ374" s="48">
        <v>0</v>
      </c>
      <c r="CA374" s="48">
        <v>0</v>
      </c>
      <c r="CB374" s="48">
        <v>0</v>
      </c>
      <c r="CC374" s="48">
        <v>0</v>
      </c>
      <c r="CD374" s="48">
        <v>0</v>
      </c>
      <c r="CE374" s="48">
        <v>0</v>
      </c>
      <c r="CF374" s="48"/>
      <c r="CG374" s="48"/>
      <c r="CH374" s="48"/>
      <c r="CI374" s="48">
        <v>0</v>
      </c>
      <c r="CJ374" s="48">
        <v>0</v>
      </c>
      <c r="CK374" s="48">
        <v>0</v>
      </c>
      <c r="CL374" s="48"/>
      <c r="CM374" s="48">
        <v>19</v>
      </c>
      <c r="CO374" s="123">
        <v>0.13522581351805596</v>
      </c>
      <c r="CP374" s="123">
        <v>0.55681072559100375</v>
      </c>
      <c r="CQ374" s="123">
        <v>1</v>
      </c>
      <c r="CR374" s="123">
        <v>1</v>
      </c>
      <c r="CS374" s="123">
        <v>1</v>
      </c>
      <c r="CT374" s="123">
        <v>1</v>
      </c>
      <c r="CU374" s="123">
        <v>1</v>
      </c>
      <c r="CV374" s="123">
        <v>1</v>
      </c>
      <c r="CW374" s="123">
        <v>1</v>
      </c>
      <c r="CX374" s="123">
        <v>1</v>
      </c>
      <c r="CZ374" s="2">
        <v>2014</v>
      </c>
      <c r="DA374" s="124">
        <v>41850</v>
      </c>
      <c r="DC374" s="125">
        <v>1</v>
      </c>
      <c r="DD374" s="125">
        <v>1</v>
      </c>
      <c r="DE374" s="125">
        <v>1</v>
      </c>
      <c r="DF374" s="125">
        <v>0.98750000000000004</v>
      </c>
      <c r="DG374" s="125">
        <v>0.97499999999999998</v>
      </c>
      <c r="DH374" s="125">
        <v>0.96250000000000002</v>
      </c>
      <c r="DI374" s="125">
        <v>0.95</v>
      </c>
      <c r="DJ374" s="125">
        <v>0.9375</v>
      </c>
      <c r="DK374" s="125">
        <v>0.92500000000000004</v>
      </c>
      <c r="DL374" s="125">
        <v>0.91249999999999998</v>
      </c>
      <c r="DM374" s="125">
        <v>0.9</v>
      </c>
      <c r="DN374" s="125">
        <v>0.88749999999999996</v>
      </c>
      <c r="DO374" s="125">
        <v>0.875</v>
      </c>
      <c r="DP374" s="125">
        <v>0.86250000000000004</v>
      </c>
      <c r="DQ374" s="125">
        <v>0.85</v>
      </c>
      <c r="DR374" s="125">
        <v>0.83750000000000002</v>
      </c>
      <c r="DS374" s="125">
        <v>0.82499999999999996</v>
      </c>
      <c r="DT374" s="125">
        <v>0.8125</v>
      </c>
      <c r="DU374" s="125">
        <v>0.8</v>
      </c>
      <c r="DV374" s="125">
        <v>0.78749999999999998</v>
      </c>
      <c r="DW374" s="125">
        <v>0.77500000000000002</v>
      </c>
      <c r="DX374" s="125">
        <v>0.76249999999999996</v>
      </c>
      <c r="DY374" s="125">
        <v>0.75</v>
      </c>
      <c r="DZ374" s="125">
        <v>0.73750000000000004</v>
      </c>
      <c r="EA374" s="125">
        <v>0.72499999999999998</v>
      </c>
      <c r="EB374" s="125">
        <v>0.71250000000000002</v>
      </c>
      <c r="EC374" s="125">
        <v>0.7</v>
      </c>
      <c r="ED374" s="125">
        <v>0.6875</v>
      </c>
      <c r="EE374" s="125">
        <v>0.67500000000000004</v>
      </c>
      <c r="EF374" s="125">
        <v>0.66249999999999998</v>
      </c>
      <c r="EG374" s="125">
        <v>0.65</v>
      </c>
      <c r="EH374" s="125">
        <v>0.63749999999999996</v>
      </c>
      <c r="EI374" s="125">
        <v>0.625</v>
      </c>
      <c r="EJ374" s="125">
        <v>0.61250000000000004</v>
      </c>
      <c r="EK374" s="125">
        <v>0.6</v>
      </c>
      <c r="EL374" s="125">
        <v>0.58750000000000002</v>
      </c>
      <c r="EM374" s="125">
        <v>0.57499999999999996</v>
      </c>
      <c r="EN374" s="125">
        <v>0.5625</v>
      </c>
      <c r="EO374" s="125">
        <v>0.55000000000000004</v>
      </c>
      <c r="ER374" s="126">
        <v>180664.60107482399</v>
      </c>
      <c r="ES374" s="126">
        <v>563246.52799115097</v>
      </c>
      <c r="ET374" s="126">
        <v>1155356.949652995</v>
      </c>
      <c r="EU374" s="126">
        <v>1140914.9877823326</v>
      </c>
      <c r="EV374" s="126">
        <v>1126473.0259116702</v>
      </c>
      <c r="EW374" s="126">
        <v>1112031.0640410078</v>
      </c>
      <c r="EX374" s="126">
        <v>1097589.1021703451</v>
      </c>
      <c r="EY374" s="126">
        <v>1083147.1402996827</v>
      </c>
      <c r="EZ374" s="126">
        <v>1068705.1784290203</v>
      </c>
      <c r="FA374" s="126">
        <v>1054263.2165583579</v>
      </c>
      <c r="FB374" s="126">
        <v>1039821.2546876955</v>
      </c>
      <c r="FC374" s="126">
        <v>1025379.292817033</v>
      </c>
      <c r="FD374" s="126">
        <v>1010937.3309463706</v>
      </c>
      <c r="FE374" s="126">
        <v>996495.36907570821</v>
      </c>
      <c r="FF374" s="126">
        <v>982053.40720504569</v>
      </c>
      <c r="FG374" s="126">
        <v>967611.44533438329</v>
      </c>
      <c r="FH374" s="126">
        <v>953169.48346372077</v>
      </c>
      <c r="FI374" s="126">
        <v>938727.52159305848</v>
      </c>
      <c r="FJ374" s="126">
        <v>924285.55972239608</v>
      </c>
      <c r="FK374" s="126">
        <v>909843.59785173356</v>
      </c>
      <c r="FL374" s="126">
        <v>895401.63598107116</v>
      </c>
      <c r="FM374" s="126">
        <v>880959.67411040864</v>
      </c>
      <c r="FN374" s="126">
        <v>866517.71223974624</v>
      </c>
      <c r="FO374" s="126">
        <v>852075.75036908383</v>
      </c>
      <c r="FP374" s="126">
        <v>837633.78849842132</v>
      </c>
      <c r="FQ374" s="126">
        <v>823191.82662775891</v>
      </c>
      <c r="FR374" s="126">
        <v>808749.86475709639</v>
      </c>
      <c r="FS374" s="126">
        <v>794307.90288643399</v>
      </c>
      <c r="FT374" s="126">
        <v>779865.94101577171</v>
      </c>
      <c r="FU374" s="126">
        <v>765423.97914510919</v>
      </c>
      <c r="FV374" s="126">
        <v>750982.01727444679</v>
      </c>
      <c r="FW374" s="126">
        <v>736540.05540378427</v>
      </c>
      <c r="FX374" s="126">
        <v>722098.09353312186</v>
      </c>
      <c r="FY374" s="126">
        <v>707656.13166245946</v>
      </c>
      <c r="FZ374" s="126">
        <v>693214.16979179694</v>
      </c>
      <c r="GA374" s="126">
        <v>678772.20792113454</v>
      </c>
      <c r="GB374" s="126">
        <v>664330.24605047202</v>
      </c>
      <c r="GC374" s="126">
        <v>649888.28417980974</v>
      </c>
      <c r="GD374" s="126">
        <v>635446.32230914733</v>
      </c>
    </row>
    <row r="375" spans="3:186">
      <c r="C375" s="120"/>
      <c r="E375" s="118" t="s">
        <v>1308</v>
      </c>
      <c r="F375" s="118" t="s">
        <v>1309</v>
      </c>
      <c r="G375" s="118" t="s">
        <v>1310</v>
      </c>
      <c r="H375" s="118" t="s">
        <v>1311</v>
      </c>
      <c r="I375" s="118" t="s">
        <v>1312</v>
      </c>
      <c r="J375" s="118">
        <v>375</v>
      </c>
      <c r="K375" s="118" t="s">
        <v>600</v>
      </c>
      <c r="L375" s="118" t="s">
        <v>269</v>
      </c>
      <c r="M375" s="118" t="s">
        <v>321</v>
      </c>
      <c r="N375" s="118" t="s">
        <v>262</v>
      </c>
      <c r="O375" s="119">
        <v>55323.972199999997</v>
      </c>
      <c r="P375" s="119">
        <v>0.09</v>
      </c>
      <c r="Q375" s="119">
        <v>0</v>
      </c>
      <c r="R375" s="119">
        <v>0</v>
      </c>
      <c r="S375" s="119">
        <v>0</v>
      </c>
      <c r="T375" s="119">
        <v>0</v>
      </c>
      <c r="U375" s="119">
        <v>0</v>
      </c>
      <c r="V375" s="119">
        <v>0</v>
      </c>
      <c r="W375" s="119">
        <v>0</v>
      </c>
      <c r="X375" s="119">
        <v>0</v>
      </c>
      <c r="Y375" s="119">
        <v>0</v>
      </c>
      <c r="Z375" s="119"/>
      <c r="AA375" s="119"/>
      <c r="AB375" s="119"/>
      <c r="AC375" s="119"/>
      <c r="AD375" s="119"/>
      <c r="AE375" s="119"/>
      <c r="AF375" s="119"/>
      <c r="AG375" s="119"/>
      <c r="AH375" s="119"/>
      <c r="AI375" s="119"/>
      <c r="AJ375" s="119"/>
      <c r="AK375" s="119"/>
      <c r="AL375" s="119"/>
      <c r="AM375" s="119"/>
      <c r="AN375" s="119"/>
      <c r="AO375" s="119"/>
      <c r="AP375" s="119"/>
      <c r="AQ375" s="119"/>
      <c r="AR375" s="119"/>
      <c r="AS375" s="119"/>
      <c r="AT375" s="119"/>
      <c r="AU375" s="119"/>
      <c r="AV375" s="119"/>
      <c r="AW375" s="119"/>
      <c r="AX375" s="119"/>
      <c r="AY375" s="119"/>
      <c r="AZ375" s="119"/>
      <c r="BA375" s="119"/>
      <c r="BB375" s="119"/>
      <c r="BD375" s="100">
        <v>55324.062199999993</v>
      </c>
      <c r="BF375" s="120">
        <v>2</v>
      </c>
      <c r="BH375" s="43">
        <v>0</v>
      </c>
      <c r="BI375" s="43">
        <v>55290001.090000004</v>
      </c>
      <c r="BJ375" s="43">
        <v>1</v>
      </c>
      <c r="BL375" s="43">
        <v>4398</v>
      </c>
      <c r="BM375" s="43">
        <v>80</v>
      </c>
      <c r="BN375" s="121">
        <v>40086</v>
      </c>
      <c r="BP375" s="122">
        <v>6</v>
      </c>
      <c r="BQ375" s="38" t="s">
        <v>116</v>
      </c>
      <c r="BR375" s="96">
        <v>80</v>
      </c>
      <c r="BT375" s="43">
        <v>0</v>
      </c>
      <c r="BU375" s="43">
        <v>0</v>
      </c>
      <c r="BW375" s="38"/>
      <c r="BX375" s="48">
        <v>0</v>
      </c>
      <c r="BY375" s="48">
        <v>0</v>
      </c>
      <c r="BZ375" s="48">
        <v>0</v>
      </c>
      <c r="CA375" s="48">
        <v>0</v>
      </c>
      <c r="CB375" s="48">
        <v>0</v>
      </c>
      <c r="CC375" s="48">
        <v>0</v>
      </c>
      <c r="CD375" s="48">
        <v>0</v>
      </c>
      <c r="CE375" s="48">
        <v>0</v>
      </c>
      <c r="CF375" s="48"/>
      <c r="CG375" s="48"/>
      <c r="CH375" s="48"/>
      <c r="CI375" s="48">
        <v>0</v>
      </c>
      <c r="CJ375" s="48">
        <v>0</v>
      </c>
      <c r="CK375" s="48">
        <v>0</v>
      </c>
      <c r="CL375" s="48"/>
      <c r="CM375" s="48">
        <v>0</v>
      </c>
      <c r="CO375" s="123">
        <v>1</v>
      </c>
      <c r="CP375" s="123">
        <v>1</v>
      </c>
      <c r="CQ375" s="123">
        <v>1</v>
      </c>
      <c r="CR375" s="123">
        <v>1</v>
      </c>
      <c r="CS375" s="123">
        <v>1</v>
      </c>
      <c r="CT375" s="123">
        <v>1</v>
      </c>
      <c r="CU375" s="123">
        <v>1</v>
      </c>
      <c r="CV375" s="123">
        <v>1</v>
      </c>
      <c r="CW375" s="123">
        <v>1</v>
      </c>
      <c r="CX375" s="123">
        <v>1</v>
      </c>
      <c r="CZ375" s="2">
        <v>2012</v>
      </c>
      <c r="DA375" s="124">
        <v>40086</v>
      </c>
      <c r="DC375" s="125">
        <v>0.96458333333333335</v>
      </c>
      <c r="DD375" s="125">
        <v>0.95208333333333328</v>
      </c>
      <c r="DE375" s="125">
        <v>0.93958333333333333</v>
      </c>
      <c r="DF375" s="125">
        <v>0.92718750000000005</v>
      </c>
      <c r="DG375" s="125">
        <v>0.9145833333333333</v>
      </c>
      <c r="DH375" s="125">
        <v>0.90208333333333335</v>
      </c>
      <c r="DI375" s="125">
        <v>0.88958333333333339</v>
      </c>
      <c r="DJ375" s="125">
        <v>0.87718750000000001</v>
      </c>
      <c r="DK375" s="125">
        <v>0.86458333333333337</v>
      </c>
      <c r="DL375" s="125">
        <v>0.8520833333333333</v>
      </c>
      <c r="DM375" s="125">
        <v>0.83958333333333335</v>
      </c>
      <c r="DN375" s="125">
        <v>0.82708333333333339</v>
      </c>
      <c r="DO375" s="125">
        <v>0.81458333333333333</v>
      </c>
      <c r="DP375" s="125">
        <v>0.80208333333333337</v>
      </c>
      <c r="DQ375" s="125">
        <v>0.7895833333333333</v>
      </c>
      <c r="DR375" s="125">
        <v>0.77708333333333335</v>
      </c>
      <c r="DS375" s="125">
        <v>0.76458333333333339</v>
      </c>
      <c r="DT375" s="125">
        <v>0.75208333333333333</v>
      </c>
      <c r="DU375" s="125">
        <v>0.73958333333333326</v>
      </c>
      <c r="DV375" s="125">
        <v>0.7270833333333333</v>
      </c>
      <c r="DW375" s="125">
        <v>0.71458333333333335</v>
      </c>
      <c r="DX375" s="125">
        <v>0.70208333333333339</v>
      </c>
      <c r="DY375" s="125">
        <v>0.68958333333333333</v>
      </c>
      <c r="DZ375" s="125">
        <v>0.67708333333333326</v>
      </c>
      <c r="EA375" s="125">
        <v>0.6645833333333333</v>
      </c>
      <c r="EB375" s="125">
        <v>0.65208333333333335</v>
      </c>
      <c r="EC375" s="125">
        <v>0.63958333333333339</v>
      </c>
      <c r="ED375" s="125">
        <v>0.62708333333333333</v>
      </c>
      <c r="EE375" s="125">
        <v>0.61458333333333326</v>
      </c>
      <c r="EF375" s="125">
        <v>0.6020833333333333</v>
      </c>
      <c r="EG375" s="125">
        <v>0.58958333333333335</v>
      </c>
      <c r="EH375" s="125">
        <v>0.57708333333333339</v>
      </c>
      <c r="EI375" s="125">
        <v>0.56458333333333333</v>
      </c>
      <c r="EJ375" s="125">
        <v>0.55208333333333326</v>
      </c>
      <c r="EK375" s="125">
        <v>0.5395833333333333</v>
      </c>
      <c r="EL375" s="125">
        <v>0.52708333333333335</v>
      </c>
      <c r="EM375" s="125">
        <v>0.51458333333333339</v>
      </c>
      <c r="EN375" s="125">
        <v>0.50208333333333333</v>
      </c>
      <c r="EO375" s="125">
        <v>0.48958333333333337</v>
      </c>
      <c r="ER375" s="126">
        <v>86.8125</v>
      </c>
      <c r="ES375" s="126">
        <v>0</v>
      </c>
      <c r="ET375" s="126">
        <v>0</v>
      </c>
      <c r="EU375" s="126">
        <v>0</v>
      </c>
      <c r="EV375" s="126">
        <v>0</v>
      </c>
      <c r="EW375" s="126">
        <v>0</v>
      </c>
      <c r="EX375" s="126">
        <v>0</v>
      </c>
      <c r="EY375" s="126">
        <v>0</v>
      </c>
      <c r="EZ375" s="126">
        <v>0</v>
      </c>
      <c r="FA375" s="126">
        <v>0</v>
      </c>
      <c r="FB375" s="126">
        <v>0</v>
      </c>
      <c r="FC375" s="126">
        <v>0</v>
      </c>
      <c r="FD375" s="126">
        <v>0</v>
      </c>
      <c r="FE375" s="126">
        <v>0</v>
      </c>
      <c r="FF375" s="126">
        <v>0</v>
      </c>
      <c r="FG375" s="126">
        <v>0</v>
      </c>
      <c r="FH375" s="126">
        <v>0</v>
      </c>
      <c r="FI375" s="126">
        <v>0</v>
      </c>
      <c r="FJ375" s="126">
        <v>0</v>
      </c>
      <c r="FK375" s="126">
        <v>0</v>
      </c>
      <c r="FL375" s="126">
        <v>0</v>
      </c>
      <c r="FM375" s="126">
        <v>0</v>
      </c>
      <c r="FN375" s="126">
        <v>0</v>
      </c>
      <c r="FO375" s="126">
        <v>0</v>
      </c>
      <c r="FP375" s="126">
        <v>0</v>
      </c>
      <c r="FQ375" s="126">
        <v>0</v>
      </c>
      <c r="FR375" s="126">
        <v>0</v>
      </c>
      <c r="FS375" s="126">
        <v>0</v>
      </c>
      <c r="FT375" s="126">
        <v>0</v>
      </c>
      <c r="FU375" s="126">
        <v>0</v>
      </c>
      <c r="FV375" s="126">
        <v>0</v>
      </c>
      <c r="FW375" s="126">
        <v>0</v>
      </c>
      <c r="FX375" s="126">
        <v>0</v>
      </c>
      <c r="FY375" s="126">
        <v>0</v>
      </c>
      <c r="FZ375" s="126">
        <v>0</v>
      </c>
      <c r="GA375" s="126">
        <v>0</v>
      </c>
      <c r="GB375" s="126">
        <v>0</v>
      </c>
      <c r="GC375" s="126">
        <v>0</v>
      </c>
      <c r="GD375" s="126">
        <v>0</v>
      </c>
    </row>
    <row r="376" spans="3:186">
      <c r="C376" s="120"/>
      <c r="E376" s="118" t="s">
        <v>1308</v>
      </c>
      <c r="F376" s="118" t="s">
        <v>1309</v>
      </c>
      <c r="G376" s="118" t="s">
        <v>1313</v>
      </c>
      <c r="H376" s="118" t="s">
        <v>1314</v>
      </c>
      <c r="I376" s="118" t="s">
        <v>1312</v>
      </c>
      <c r="J376" s="118">
        <v>375</v>
      </c>
      <c r="K376" s="118" t="s">
        <v>600</v>
      </c>
      <c r="L376" s="118" t="s">
        <v>269</v>
      </c>
      <c r="M376" s="118" t="s">
        <v>321</v>
      </c>
      <c r="N376" s="118" t="s">
        <v>262</v>
      </c>
      <c r="O376" s="119">
        <v>16043.03566</v>
      </c>
      <c r="P376" s="119">
        <v>0</v>
      </c>
      <c r="Q376" s="119">
        <v>30</v>
      </c>
      <c r="R376" s="119">
        <v>0</v>
      </c>
      <c r="S376" s="119">
        <v>0</v>
      </c>
      <c r="T376" s="119">
        <v>0</v>
      </c>
      <c r="U376" s="119">
        <v>0</v>
      </c>
      <c r="V376" s="119">
        <v>0</v>
      </c>
      <c r="W376" s="119">
        <v>0</v>
      </c>
      <c r="X376" s="119">
        <v>0</v>
      </c>
      <c r="Y376" s="119">
        <v>0</v>
      </c>
      <c r="Z376" s="119"/>
      <c r="AA376" s="119"/>
      <c r="AB376" s="119"/>
      <c r="AC376" s="119"/>
      <c r="AD376" s="119"/>
      <c r="AE376" s="119"/>
      <c r="AF376" s="119"/>
      <c r="AG376" s="119"/>
      <c r="AH376" s="119"/>
      <c r="AI376" s="119"/>
      <c r="AJ376" s="119"/>
      <c r="AK376" s="119"/>
      <c r="AL376" s="119"/>
      <c r="AM376" s="119"/>
      <c r="AN376" s="119"/>
      <c r="AO376" s="119"/>
      <c r="AP376" s="119"/>
      <c r="AQ376" s="119"/>
      <c r="AR376" s="119"/>
      <c r="AS376" s="119"/>
      <c r="AT376" s="119"/>
      <c r="AU376" s="119"/>
      <c r="AV376" s="119"/>
      <c r="AW376" s="119"/>
      <c r="AX376" s="119"/>
      <c r="AY376" s="119"/>
      <c r="AZ376" s="119"/>
      <c r="BA376" s="119"/>
      <c r="BB376" s="119"/>
      <c r="BD376" s="100">
        <v>16073.03566</v>
      </c>
      <c r="BF376" s="120">
        <v>2</v>
      </c>
      <c r="BH376" s="43">
        <v>0</v>
      </c>
      <c r="BI376" s="43">
        <v>16005079.66</v>
      </c>
      <c r="BJ376" s="43">
        <v>1</v>
      </c>
      <c r="BL376" s="43">
        <v>4275</v>
      </c>
      <c r="BM376" s="43">
        <v>80</v>
      </c>
      <c r="BN376" s="121">
        <v>40086</v>
      </c>
      <c r="BP376" s="122">
        <v>5</v>
      </c>
      <c r="BQ376" s="38" t="s">
        <v>115</v>
      </c>
      <c r="BR376" s="96">
        <v>80</v>
      </c>
      <c r="BT376" s="43">
        <v>0</v>
      </c>
      <c r="BU376" s="43">
        <v>0</v>
      </c>
      <c r="BW376" s="38"/>
      <c r="BX376" s="48">
        <v>0</v>
      </c>
      <c r="BY376" s="48">
        <v>0</v>
      </c>
      <c r="BZ376" s="48">
        <v>0</v>
      </c>
      <c r="CA376" s="48">
        <v>0</v>
      </c>
      <c r="CB376" s="48">
        <v>0</v>
      </c>
      <c r="CC376" s="48">
        <v>0</v>
      </c>
      <c r="CD376" s="48">
        <v>0</v>
      </c>
      <c r="CE376" s="48">
        <v>0</v>
      </c>
      <c r="CF376" s="48"/>
      <c r="CG376" s="48"/>
      <c r="CH376" s="48"/>
      <c r="CI376" s="48">
        <v>0</v>
      </c>
      <c r="CJ376" s="48">
        <v>0</v>
      </c>
      <c r="CK376" s="48">
        <v>0</v>
      </c>
      <c r="CL376" s="48"/>
      <c r="CM376" s="48">
        <v>0</v>
      </c>
      <c r="CO376" s="123">
        <v>0.9981335199750313</v>
      </c>
      <c r="CP376" s="123">
        <v>1</v>
      </c>
      <c r="CQ376" s="123">
        <v>1</v>
      </c>
      <c r="CR376" s="123">
        <v>1</v>
      </c>
      <c r="CS376" s="123">
        <v>1</v>
      </c>
      <c r="CT376" s="123">
        <v>1</v>
      </c>
      <c r="CU376" s="123">
        <v>1</v>
      </c>
      <c r="CV376" s="123">
        <v>1</v>
      </c>
      <c r="CW376" s="123">
        <v>1</v>
      </c>
      <c r="CX376" s="123">
        <v>1</v>
      </c>
      <c r="CZ376" s="2">
        <v>2012</v>
      </c>
      <c r="DA376" s="124">
        <v>40086</v>
      </c>
      <c r="DC376" s="125">
        <v>0.96458333333333335</v>
      </c>
      <c r="DD376" s="125">
        <v>0.95208333333333328</v>
      </c>
      <c r="DE376" s="125">
        <v>0.93958333333333333</v>
      </c>
      <c r="DF376" s="125">
        <v>0.92718750000000005</v>
      </c>
      <c r="DG376" s="125">
        <v>0.9145833333333333</v>
      </c>
      <c r="DH376" s="125">
        <v>0.90208333333333335</v>
      </c>
      <c r="DI376" s="125">
        <v>0.88958333333333339</v>
      </c>
      <c r="DJ376" s="125">
        <v>0.87718750000000001</v>
      </c>
      <c r="DK376" s="125">
        <v>0.86458333333333337</v>
      </c>
      <c r="DL376" s="125">
        <v>0.8520833333333333</v>
      </c>
      <c r="DM376" s="125">
        <v>0.83958333333333335</v>
      </c>
      <c r="DN376" s="125">
        <v>0.82708333333333339</v>
      </c>
      <c r="DO376" s="125">
        <v>0.81458333333333333</v>
      </c>
      <c r="DP376" s="125">
        <v>0.80208333333333337</v>
      </c>
      <c r="DQ376" s="125">
        <v>0.7895833333333333</v>
      </c>
      <c r="DR376" s="125">
        <v>0.77708333333333335</v>
      </c>
      <c r="DS376" s="125">
        <v>0.76458333333333339</v>
      </c>
      <c r="DT376" s="125">
        <v>0.75208333333333333</v>
      </c>
      <c r="DU376" s="125">
        <v>0.73958333333333326</v>
      </c>
      <c r="DV376" s="125">
        <v>0.7270833333333333</v>
      </c>
      <c r="DW376" s="125">
        <v>0.71458333333333335</v>
      </c>
      <c r="DX376" s="125">
        <v>0.70208333333333339</v>
      </c>
      <c r="DY376" s="125">
        <v>0.68958333333333333</v>
      </c>
      <c r="DZ376" s="125">
        <v>0.67708333333333326</v>
      </c>
      <c r="EA376" s="125">
        <v>0.6645833333333333</v>
      </c>
      <c r="EB376" s="125">
        <v>0.65208333333333335</v>
      </c>
      <c r="EC376" s="125">
        <v>0.63958333333333339</v>
      </c>
      <c r="ED376" s="125">
        <v>0.62708333333333333</v>
      </c>
      <c r="EE376" s="125">
        <v>0.61458333333333326</v>
      </c>
      <c r="EF376" s="125">
        <v>0.6020833333333333</v>
      </c>
      <c r="EG376" s="125">
        <v>0.58958333333333335</v>
      </c>
      <c r="EH376" s="125">
        <v>0.57708333333333339</v>
      </c>
      <c r="EI376" s="125">
        <v>0.56458333333333333</v>
      </c>
      <c r="EJ376" s="125">
        <v>0.55208333333333326</v>
      </c>
      <c r="EK376" s="125">
        <v>0.5395833333333333</v>
      </c>
      <c r="EL376" s="125">
        <v>0.52708333333333335</v>
      </c>
      <c r="EM376" s="125">
        <v>0.51458333333333339</v>
      </c>
      <c r="EN376" s="125">
        <v>0.50208333333333333</v>
      </c>
      <c r="EO376" s="125">
        <v>0.48958333333333337</v>
      </c>
      <c r="ER376" s="126">
        <v>0</v>
      </c>
      <c r="ES376" s="126">
        <v>28562.5</v>
      </c>
      <c r="ET376" s="126">
        <v>28187.5</v>
      </c>
      <c r="EU376" s="126">
        <v>27815.625</v>
      </c>
      <c r="EV376" s="126">
        <v>27437.5</v>
      </c>
      <c r="EW376" s="126">
        <v>27062.5</v>
      </c>
      <c r="EX376" s="126">
        <v>26687.5</v>
      </c>
      <c r="EY376" s="126">
        <v>26315.625</v>
      </c>
      <c r="EZ376" s="126">
        <v>25937.5</v>
      </c>
      <c r="FA376" s="126">
        <v>25562.5</v>
      </c>
      <c r="FB376" s="126">
        <v>25187.5</v>
      </c>
      <c r="FC376" s="126">
        <v>24812.5</v>
      </c>
      <c r="FD376" s="126">
        <v>24437.5</v>
      </c>
      <c r="FE376" s="126">
        <v>24062.5</v>
      </c>
      <c r="FF376" s="126">
        <v>23687.5</v>
      </c>
      <c r="FG376" s="126">
        <v>23312.5</v>
      </c>
      <c r="FH376" s="126">
        <v>22937.5</v>
      </c>
      <c r="FI376" s="126">
        <v>22562.5</v>
      </c>
      <c r="FJ376" s="126">
        <v>22187.499999999996</v>
      </c>
      <c r="FK376" s="126">
        <v>21812.5</v>
      </c>
      <c r="FL376" s="126">
        <v>21437.5</v>
      </c>
      <c r="FM376" s="126">
        <v>21062.5</v>
      </c>
      <c r="FN376" s="126">
        <v>20687.5</v>
      </c>
      <c r="FO376" s="126">
        <v>20312.499999999996</v>
      </c>
      <c r="FP376" s="126">
        <v>19937.5</v>
      </c>
      <c r="FQ376" s="126">
        <v>19562.5</v>
      </c>
      <c r="FR376" s="126">
        <v>19187.5</v>
      </c>
      <c r="FS376" s="126">
        <v>18812.5</v>
      </c>
      <c r="FT376" s="126">
        <v>18437.499999999996</v>
      </c>
      <c r="FU376" s="126">
        <v>18062.5</v>
      </c>
      <c r="FV376" s="126">
        <v>17687.5</v>
      </c>
      <c r="FW376" s="126">
        <v>17312.5</v>
      </c>
      <c r="FX376" s="126">
        <v>16937.5</v>
      </c>
      <c r="FY376" s="126">
        <v>16562.499999999996</v>
      </c>
      <c r="FZ376" s="126">
        <v>16187.5</v>
      </c>
      <c r="GA376" s="126">
        <v>15812.5</v>
      </c>
      <c r="GB376" s="126">
        <v>15437.500000000002</v>
      </c>
      <c r="GC376" s="126">
        <v>15062.5</v>
      </c>
      <c r="GD376" s="126">
        <v>14687.500000000002</v>
      </c>
    </row>
    <row r="377" spans="3:186">
      <c r="C377" s="120"/>
      <c r="E377" s="118" t="s">
        <v>1308</v>
      </c>
      <c r="F377" s="118" t="s">
        <v>1309</v>
      </c>
      <c r="G377" s="118" t="s">
        <v>1315</v>
      </c>
      <c r="H377" s="118" t="s">
        <v>1316</v>
      </c>
      <c r="I377" s="118" t="s">
        <v>1312</v>
      </c>
      <c r="J377" s="118">
        <v>375</v>
      </c>
      <c r="K377" s="118" t="s">
        <v>600</v>
      </c>
      <c r="L377" s="118" t="s">
        <v>269</v>
      </c>
      <c r="M377" s="118" t="s">
        <v>321</v>
      </c>
      <c r="N377" s="118" t="s">
        <v>262</v>
      </c>
      <c r="O377" s="119">
        <v>19215.48371</v>
      </c>
      <c r="P377" s="119">
        <v>213.316238114924</v>
      </c>
      <c r="Q377" s="119">
        <v>60.680421557180601</v>
      </c>
      <c r="R377" s="119">
        <v>0</v>
      </c>
      <c r="S377" s="119">
        <v>0</v>
      </c>
      <c r="T377" s="119">
        <v>0</v>
      </c>
      <c r="U377" s="119">
        <v>0</v>
      </c>
      <c r="V377" s="119">
        <v>0</v>
      </c>
      <c r="W377" s="119">
        <v>0</v>
      </c>
      <c r="X377" s="119">
        <v>0</v>
      </c>
      <c r="Y377" s="119">
        <v>0</v>
      </c>
      <c r="Z377" s="119"/>
      <c r="AA377" s="119"/>
      <c r="AB377" s="119"/>
      <c r="AC377" s="119"/>
      <c r="AD377" s="119"/>
      <c r="AE377" s="119"/>
      <c r="AF377" s="119"/>
      <c r="AG377" s="119"/>
      <c r="AH377" s="119"/>
      <c r="AI377" s="119"/>
      <c r="AJ377" s="119"/>
      <c r="AK377" s="119"/>
      <c r="AL377" s="119"/>
      <c r="AM377" s="119"/>
      <c r="AN377" s="119"/>
      <c r="AO377" s="119"/>
      <c r="AP377" s="119"/>
      <c r="AQ377" s="119"/>
      <c r="AR377" s="119"/>
      <c r="AS377" s="119"/>
      <c r="AT377" s="119"/>
      <c r="AU377" s="119"/>
      <c r="AV377" s="119"/>
      <c r="AW377" s="119"/>
      <c r="AX377" s="119"/>
      <c r="AY377" s="119"/>
      <c r="AZ377" s="119"/>
      <c r="BA377" s="119"/>
      <c r="BB377" s="119"/>
      <c r="BD377" s="100">
        <v>19489.480369672103</v>
      </c>
      <c r="BF377" s="120">
        <v>2</v>
      </c>
      <c r="BH377" s="43">
        <v>0</v>
      </c>
      <c r="BI377" s="43">
        <v>19252076.140000001</v>
      </c>
      <c r="BJ377" s="43">
        <v>1</v>
      </c>
      <c r="BL377" s="43">
        <v>4192</v>
      </c>
      <c r="BM377" s="43">
        <v>80</v>
      </c>
      <c r="BN377" s="121">
        <v>40086</v>
      </c>
      <c r="BP377" s="122">
        <v>5</v>
      </c>
      <c r="BQ377" s="38" t="s">
        <v>115</v>
      </c>
      <c r="BR377" s="96">
        <v>80</v>
      </c>
      <c r="BT377" s="43">
        <v>0</v>
      </c>
      <c r="BU377" s="43">
        <v>0</v>
      </c>
      <c r="BW377" s="38"/>
      <c r="BX377" s="48">
        <v>0</v>
      </c>
      <c r="BY377" s="48">
        <v>0</v>
      </c>
      <c r="BZ377" s="48">
        <v>0</v>
      </c>
      <c r="CA377" s="48">
        <v>0</v>
      </c>
      <c r="CB377" s="48">
        <v>0</v>
      </c>
      <c r="CC377" s="48">
        <v>0</v>
      </c>
      <c r="CD377" s="48">
        <v>0</v>
      </c>
      <c r="CE377" s="48">
        <v>0</v>
      </c>
      <c r="CF377" s="48"/>
      <c r="CG377" s="48"/>
      <c r="CH377" s="48"/>
      <c r="CI377" s="48">
        <v>0</v>
      </c>
      <c r="CJ377" s="48">
        <v>0</v>
      </c>
      <c r="CK377" s="48">
        <v>0</v>
      </c>
      <c r="CL377" s="48"/>
      <c r="CM377" s="48">
        <v>0</v>
      </c>
      <c r="CO377" s="123">
        <v>0.99688650387767108</v>
      </c>
      <c r="CP377" s="123">
        <v>1</v>
      </c>
      <c r="CQ377" s="123">
        <v>1</v>
      </c>
      <c r="CR377" s="123">
        <v>1</v>
      </c>
      <c r="CS377" s="123">
        <v>1</v>
      </c>
      <c r="CT377" s="123">
        <v>1</v>
      </c>
      <c r="CU377" s="123">
        <v>1</v>
      </c>
      <c r="CV377" s="123">
        <v>1</v>
      </c>
      <c r="CW377" s="123">
        <v>1</v>
      </c>
      <c r="CX377" s="123">
        <v>1</v>
      </c>
      <c r="CZ377" s="2">
        <v>2012</v>
      </c>
      <c r="DA377" s="124">
        <v>40086</v>
      </c>
      <c r="DC377" s="125">
        <v>0.96458333333333335</v>
      </c>
      <c r="DD377" s="125">
        <v>0.95208333333333328</v>
      </c>
      <c r="DE377" s="125">
        <v>0.93958333333333333</v>
      </c>
      <c r="DF377" s="125">
        <v>0.92718750000000005</v>
      </c>
      <c r="DG377" s="125">
        <v>0.9145833333333333</v>
      </c>
      <c r="DH377" s="125">
        <v>0.90208333333333335</v>
      </c>
      <c r="DI377" s="125">
        <v>0.88958333333333339</v>
      </c>
      <c r="DJ377" s="125">
        <v>0.87718750000000001</v>
      </c>
      <c r="DK377" s="125">
        <v>0.86458333333333337</v>
      </c>
      <c r="DL377" s="125">
        <v>0.8520833333333333</v>
      </c>
      <c r="DM377" s="125">
        <v>0.83958333333333335</v>
      </c>
      <c r="DN377" s="125">
        <v>0.82708333333333339</v>
      </c>
      <c r="DO377" s="125">
        <v>0.81458333333333333</v>
      </c>
      <c r="DP377" s="125">
        <v>0.80208333333333337</v>
      </c>
      <c r="DQ377" s="125">
        <v>0.7895833333333333</v>
      </c>
      <c r="DR377" s="125">
        <v>0.77708333333333335</v>
      </c>
      <c r="DS377" s="125">
        <v>0.76458333333333339</v>
      </c>
      <c r="DT377" s="125">
        <v>0.75208333333333333</v>
      </c>
      <c r="DU377" s="125">
        <v>0.73958333333333326</v>
      </c>
      <c r="DV377" s="125">
        <v>0.7270833333333333</v>
      </c>
      <c r="DW377" s="125">
        <v>0.71458333333333335</v>
      </c>
      <c r="DX377" s="125">
        <v>0.70208333333333339</v>
      </c>
      <c r="DY377" s="125">
        <v>0.68958333333333333</v>
      </c>
      <c r="DZ377" s="125">
        <v>0.67708333333333326</v>
      </c>
      <c r="EA377" s="125">
        <v>0.6645833333333333</v>
      </c>
      <c r="EB377" s="125">
        <v>0.65208333333333335</v>
      </c>
      <c r="EC377" s="125">
        <v>0.63958333333333339</v>
      </c>
      <c r="ED377" s="125">
        <v>0.62708333333333333</v>
      </c>
      <c r="EE377" s="125">
        <v>0.61458333333333326</v>
      </c>
      <c r="EF377" s="125">
        <v>0.6020833333333333</v>
      </c>
      <c r="EG377" s="125">
        <v>0.58958333333333335</v>
      </c>
      <c r="EH377" s="125">
        <v>0.57708333333333339</v>
      </c>
      <c r="EI377" s="125">
        <v>0.56458333333333333</v>
      </c>
      <c r="EJ377" s="125">
        <v>0.55208333333333326</v>
      </c>
      <c r="EK377" s="125">
        <v>0.5395833333333333</v>
      </c>
      <c r="EL377" s="125">
        <v>0.52708333333333335</v>
      </c>
      <c r="EM377" s="125">
        <v>0.51458333333333339</v>
      </c>
      <c r="EN377" s="125">
        <v>0.50208333333333333</v>
      </c>
      <c r="EO377" s="125">
        <v>0.48958333333333337</v>
      </c>
      <c r="ER377" s="126">
        <v>205761.28801502043</v>
      </c>
      <c r="ES377" s="126">
        <v>57772.818024232358</v>
      </c>
      <c r="ET377" s="126">
        <v>57014.312754767605</v>
      </c>
      <c r="EU377" s="126">
        <v>56262.128362548392</v>
      </c>
      <c r="EV377" s="126">
        <v>55497.302215838085</v>
      </c>
      <c r="EW377" s="126">
        <v>54738.796946373332</v>
      </c>
      <c r="EX377" s="126">
        <v>53980.291676908579</v>
      </c>
      <c r="EY377" s="126">
        <v>53228.107284689358</v>
      </c>
      <c r="EZ377" s="126">
        <v>52463.281137979058</v>
      </c>
      <c r="FA377" s="126">
        <v>51704.775868514298</v>
      </c>
      <c r="FB377" s="126">
        <v>50946.270599049545</v>
      </c>
      <c r="FC377" s="126">
        <v>50187.765329584792</v>
      </c>
      <c r="FD377" s="126">
        <v>49429.260060120032</v>
      </c>
      <c r="FE377" s="126">
        <v>48670.754790655272</v>
      </c>
      <c r="FF377" s="126">
        <v>47912.249521190512</v>
      </c>
      <c r="FG377" s="126">
        <v>47153.744251725759</v>
      </c>
      <c r="FH377" s="126">
        <v>46395.238982261006</v>
      </c>
      <c r="FI377" s="126">
        <v>45636.733712796238</v>
      </c>
      <c r="FJ377" s="126">
        <v>44878.228443331478</v>
      </c>
      <c r="FK377" s="126">
        <v>44119.723173866725</v>
      </c>
      <c r="FL377" s="126">
        <v>43361.217904401972</v>
      </c>
      <c r="FM377" s="126">
        <v>42602.712634937212</v>
      </c>
      <c r="FN377" s="126">
        <v>41844.207365472452</v>
      </c>
      <c r="FO377" s="126">
        <v>41085.702096007692</v>
      </c>
      <c r="FP377" s="126">
        <v>40327.196826542939</v>
      </c>
      <c r="FQ377" s="126">
        <v>39568.691557078186</v>
      </c>
      <c r="FR377" s="126">
        <v>38810.186287613426</v>
      </c>
      <c r="FS377" s="126">
        <v>38051.681018148665</v>
      </c>
      <c r="FT377" s="126">
        <v>37293.175748683905</v>
      </c>
      <c r="FU377" s="126">
        <v>36534.670479219152</v>
      </c>
      <c r="FV377" s="126">
        <v>35776.165209754392</v>
      </c>
      <c r="FW377" s="126">
        <v>35017.659940289639</v>
      </c>
      <c r="FX377" s="126">
        <v>34259.154670824879</v>
      </c>
      <c r="FY377" s="126">
        <v>33500.649401360119</v>
      </c>
      <c r="FZ377" s="126">
        <v>32742.144131895362</v>
      </c>
      <c r="GA377" s="126">
        <v>31983.638862430609</v>
      </c>
      <c r="GB377" s="126">
        <v>31225.133592965853</v>
      </c>
      <c r="GC377" s="126">
        <v>30466.628323501092</v>
      </c>
      <c r="GD377" s="126">
        <v>29708.123054036336</v>
      </c>
    </row>
    <row r="378" spans="3:186">
      <c r="C378" s="120"/>
      <c r="E378" s="118" t="s">
        <v>1308</v>
      </c>
      <c r="F378" s="118" t="s">
        <v>1309</v>
      </c>
      <c r="G378" s="118" t="s">
        <v>1317</v>
      </c>
      <c r="H378" s="118" t="s">
        <v>1318</v>
      </c>
      <c r="I378" s="118" t="s">
        <v>1312</v>
      </c>
      <c r="J378" s="118">
        <v>375</v>
      </c>
      <c r="K378" s="118" t="s">
        <v>600</v>
      </c>
      <c r="L378" s="118" t="s">
        <v>269</v>
      </c>
      <c r="M378" s="118" t="s">
        <v>321</v>
      </c>
      <c r="N378" s="118" t="s">
        <v>262</v>
      </c>
      <c r="O378" s="119">
        <v>26553.4359</v>
      </c>
      <c r="P378" s="119">
        <v>13.07</v>
      </c>
      <c r="Q378" s="119">
        <v>0</v>
      </c>
      <c r="R378" s="119">
        <v>0</v>
      </c>
      <c r="S378" s="119">
        <v>0</v>
      </c>
      <c r="T378" s="119">
        <v>0</v>
      </c>
      <c r="U378" s="119">
        <v>0</v>
      </c>
      <c r="V378" s="119">
        <v>0</v>
      </c>
      <c r="W378" s="119">
        <v>0</v>
      </c>
      <c r="X378" s="119">
        <v>0</v>
      </c>
      <c r="Y378" s="119">
        <v>0</v>
      </c>
      <c r="Z378" s="119"/>
      <c r="AA378" s="119"/>
      <c r="AB378" s="119"/>
      <c r="AC378" s="119"/>
      <c r="AD378" s="119"/>
      <c r="AE378" s="119"/>
      <c r="AF378" s="119"/>
      <c r="AG378" s="119"/>
      <c r="AH378" s="119"/>
      <c r="AI378" s="119"/>
      <c r="AJ378" s="119"/>
      <c r="AK378" s="119"/>
      <c r="AL378" s="119"/>
      <c r="AM378" s="119"/>
      <c r="AN378" s="119"/>
      <c r="AO378" s="119"/>
      <c r="AP378" s="119"/>
      <c r="AQ378" s="119"/>
      <c r="AR378" s="119"/>
      <c r="AS378" s="119"/>
      <c r="AT378" s="119"/>
      <c r="AU378" s="119"/>
      <c r="AV378" s="119"/>
      <c r="AW378" s="119"/>
      <c r="AX378" s="119"/>
      <c r="AY378" s="119"/>
      <c r="AZ378" s="119"/>
      <c r="BA378" s="119"/>
      <c r="BB378" s="119"/>
      <c r="BD378" s="100">
        <v>26566.5059</v>
      </c>
      <c r="BF378" s="120">
        <v>2</v>
      </c>
      <c r="BH378" s="43">
        <v>0</v>
      </c>
      <c r="BI378" s="43">
        <v>17915255.710000001</v>
      </c>
      <c r="BJ378" s="43">
        <v>1</v>
      </c>
      <c r="BL378" s="43">
        <v>4191</v>
      </c>
      <c r="BM378" s="43">
        <v>80</v>
      </c>
      <c r="BN378" s="121">
        <v>40086</v>
      </c>
      <c r="BP378" s="122">
        <v>5</v>
      </c>
      <c r="BQ378" s="38" t="s">
        <v>115</v>
      </c>
      <c r="BR378" s="96">
        <v>80</v>
      </c>
      <c r="BT378" s="43">
        <v>0</v>
      </c>
      <c r="BU378" s="43">
        <v>0</v>
      </c>
      <c r="BW378" s="38"/>
      <c r="BX378" s="48">
        <v>0</v>
      </c>
      <c r="BY378" s="48">
        <v>0</v>
      </c>
      <c r="BZ378" s="48">
        <v>0</v>
      </c>
      <c r="CA378" s="48">
        <v>0</v>
      </c>
      <c r="CB378" s="48">
        <v>0</v>
      </c>
      <c r="CC378" s="48">
        <v>0</v>
      </c>
      <c r="CD378" s="48">
        <v>6</v>
      </c>
      <c r="CE378" s="48">
        <v>0</v>
      </c>
      <c r="CF378" s="48"/>
      <c r="CG378" s="48"/>
      <c r="CH378" s="48"/>
      <c r="CI378" s="48">
        <v>0</v>
      </c>
      <c r="CJ378" s="48">
        <v>0</v>
      </c>
      <c r="CK378" s="48">
        <v>0</v>
      </c>
      <c r="CL378" s="48"/>
      <c r="CM378" s="48">
        <v>6</v>
      </c>
      <c r="CO378" s="123">
        <v>1</v>
      </c>
      <c r="CP378" s="123">
        <v>1</v>
      </c>
      <c r="CQ378" s="123">
        <v>1</v>
      </c>
      <c r="CR378" s="123">
        <v>1</v>
      </c>
      <c r="CS378" s="123">
        <v>1</v>
      </c>
      <c r="CT378" s="123">
        <v>1</v>
      </c>
      <c r="CU378" s="123">
        <v>1</v>
      </c>
      <c r="CV378" s="123">
        <v>1</v>
      </c>
      <c r="CW378" s="123">
        <v>1</v>
      </c>
      <c r="CX378" s="123">
        <v>1</v>
      </c>
      <c r="CZ378" s="2">
        <v>2012</v>
      </c>
      <c r="DA378" s="124">
        <v>40086</v>
      </c>
      <c r="DC378" s="125">
        <v>0.96458333333333335</v>
      </c>
      <c r="DD378" s="125">
        <v>0.95208333333333328</v>
      </c>
      <c r="DE378" s="125">
        <v>0.93958333333333333</v>
      </c>
      <c r="DF378" s="125">
        <v>0.92718750000000005</v>
      </c>
      <c r="DG378" s="125">
        <v>0.9145833333333333</v>
      </c>
      <c r="DH378" s="125">
        <v>0.90208333333333335</v>
      </c>
      <c r="DI378" s="125">
        <v>0.88958333333333339</v>
      </c>
      <c r="DJ378" s="125">
        <v>0.87718750000000001</v>
      </c>
      <c r="DK378" s="125">
        <v>0.86458333333333337</v>
      </c>
      <c r="DL378" s="125">
        <v>0.8520833333333333</v>
      </c>
      <c r="DM378" s="125">
        <v>0.83958333333333335</v>
      </c>
      <c r="DN378" s="125">
        <v>0.82708333333333339</v>
      </c>
      <c r="DO378" s="125">
        <v>0.81458333333333333</v>
      </c>
      <c r="DP378" s="125">
        <v>0.80208333333333337</v>
      </c>
      <c r="DQ378" s="125">
        <v>0.7895833333333333</v>
      </c>
      <c r="DR378" s="125">
        <v>0.77708333333333335</v>
      </c>
      <c r="DS378" s="125">
        <v>0.76458333333333339</v>
      </c>
      <c r="DT378" s="125">
        <v>0.75208333333333333</v>
      </c>
      <c r="DU378" s="125">
        <v>0.73958333333333326</v>
      </c>
      <c r="DV378" s="125">
        <v>0.7270833333333333</v>
      </c>
      <c r="DW378" s="125">
        <v>0.71458333333333335</v>
      </c>
      <c r="DX378" s="125">
        <v>0.70208333333333339</v>
      </c>
      <c r="DY378" s="125">
        <v>0.68958333333333333</v>
      </c>
      <c r="DZ378" s="125">
        <v>0.67708333333333326</v>
      </c>
      <c r="EA378" s="125">
        <v>0.6645833333333333</v>
      </c>
      <c r="EB378" s="125">
        <v>0.65208333333333335</v>
      </c>
      <c r="EC378" s="125">
        <v>0.63958333333333339</v>
      </c>
      <c r="ED378" s="125">
        <v>0.62708333333333333</v>
      </c>
      <c r="EE378" s="125">
        <v>0.61458333333333326</v>
      </c>
      <c r="EF378" s="125">
        <v>0.6020833333333333</v>
      </c>
      <c r="EG378" s="125">
        <v>0.58958333333333335</v>
      </c>
      <c r="EH378" s="125">
        <v>0.57708333333333339</v>
      </c>
      <c r="EI378" s="125">
        <v>0.56458333333333333</v>
      </c>
      <c r="EJ378" s="125">
        <v>0.55208333333333326</v>
      </c>
      <c r="EK378" s="125">
        <v>0.5395833333333333</v>
      </c>
      <c r="EL378" s="125">
        <v>0.52708333333333335</v>
      </c>
      <c r="EM378" s="125">
        <v>0.51458333333333339</v>
      </c>
      <c r="EN378" s="125">
        <v>0.50208333333333333</v>
      </c>
      <c r="EO378" s="125">
        <v>0.48958333333333337</v>
      </c>
      <c r="ER378" s="126">
        <v>12607.104166666666</v>
      </c>
      <c r="ES378" s="126">
        <v>0</v>
      </c>
      <c r="ET378" s="126">
        <v>0</v>
      </c>
      <c r="EU378" s="126">
        <v>0</v>
      </c>
      <c r="EV378" s="126">
        <v>0</v>
      </c>
      <c r="EW378" s="126">
        <v>0</v>
      </c>
      <c r="EX378" s="126">
        <v>0</v>
      </c>
      <c r="EY378" s="126">
        <v>0</v>
      </c>
      <c r="EZ378" s="126">
        <v>0</v>
      </c>
      <c r="FA378" s="126">
        <v>0</v>
      </c>
      <c r="FB378" s="126">
        <v>0</v>
      </c>
      <c r="FC378" s="126">
        <v>0</v>
      </c>
      <c r="FD378" s="126">
        <v>0</v>
      </c>
      <c r="FE378" s="126">
        <v>0</v>
      </c>
      <c r="FF378" s="126">
        <v>0</v>
      </c>
      <c r="FG378" s="126">
        <v>0</v>
      </c>
      <c r="FH378" s="126">
        <v>0</v>
      </c>
      <c r="FI378" s="126">
        <v>0</v>
      </c>
      <c r="FJ378" s="126">
        <v>0</v>
      </c>
      <c r="FK378" s="126">
        <v>0</v>
      </c>
      <c r="FL378" s="126">
        <v>0</v>
      </c>
      <c r="FM378" s="126">
        <v>0</v>
      </c>
      <c r="FN378" s="126">
        <v>0</v>
      </c>
      <c r="FO378" s="126">
        <v>0</v>
      </c>
      <c r="FP378" s="126">
        <v>0</v>
      </c>
      <c r="FQ378" s="126">
        <v>0</v>
      </c>
      <c r="FR378" s="126">
        <v>0</v>
      </c>
      <c r="FS378" s="126">
        <v>0</v>
      </c>
      <c r="FT378" s="126">
        <v>0</v>
      </c>
      <c r="FU378" s="126">
        <v>0</v>
      </c>
      <c r="FV378" s="126">
        <v>0</v>
      </c>
      <c r="FW378" s="126">
        <v>0</v>
      </c>
      <c r="FX378" s="126">
        <v>0</v>
      </c>
      <c r="FY378" s="126">
        <v>0</v>
      </c>
      <c r="FZ378" s="126">
        <v>0</v>
      </c>
      <c r="GA378" s="126">
        <v>0</v>
      </c>
      <c r="GB378" s="126">
        <v>0</v>
      </c>
      <c r="GC378" s="126">
        <v>0</v>
      </c>
      <c r="GD378" s="126">
        <v>0</v>
      </c>
    </row>
    <row r="379" spans="3:186">
      <c r="C379" s="120"/>
      <c r="E379" s="118" t="s">
        <v>1308</v>
      </c>
      <c r="F379" s="118" t="s">
        <v>1309</v>
      </c>
      <c r="G379" s="118" t="s">
        <v>1319</v>
      </c>
      <c r="H379" s="118" t="s">
        <v>1320</v>
      </c>
      <c r="I379" s="118" t="s">
        <v>1312</v>
      </c>
      <c r="J379" s="118">
        <v>375</v>
      </c>
      <c r="K379" s="118" t="s">
        <v>600</v>
      </c>
      <c r="L379" s="118" t="s">
        <v>269</v>
      </c>
      <c r="M379" s="118" t="s">
        <v>321</v>
      </c>
      <c r="N379" s="118" t="s">
        <v>262</v>
      </c>
      <c r="O379" s="119">
        <v>446832.57439000002</v>
      </c>
      <c r="P379" s="119">
        <v>3418.3435717238499</v>
      </c>
      <c r="Q379" s="119">
        <v>422.70632335770898</v>
      </c>
      <c r="R379" s="119">
        <v>0</v>
      </c>
      <c r="S379" s="119">
        <v>0</v>
      </c>
      <c r="T379" s="119">
        <v>0</v>
      </c>
      <c r="U379" s="119">
        <v>0</v>
      </c>
      <c r="V379" s="119">
        <v>0</v>
      </c>
      <c r="W379" s="119">
        <v>0</v>
      </c>
      <c r="X379" s="119">
        <v>0</v>
      </c>
      <c r="Y379" s="119">
        <v>0</v>
      </c>
      <c r="Z379" s="119"/>
      <c r="AA379" s="119"/>
      <c r="AB379" s="119"/>
      <c r="AC379" s="119"/>
      <c r="AD379" s="119"/>
      <c r="AE379" s="119"/>
      <c r="AF379" s="119"/>
      <c r="AG379" s="119"/>
      <c r="AH379" s="119"/>
      <c r="AI379" s="119"/>
      <c r="AJ379" s="119"/>
      <c r="AK379" s="119"/>
      <c r="AL379" s="119"/>
      <c r="AM379" s="119"/>
      <c r="AN379" s="119"/>
      <c r="AO379" s="119"/>
      <c r="AP379" s="119"/>
      <c r="AQ379" s="119"/>
      <c r="AR379" s="119"/>
      <c r="AS379" s="119"/>
      <c r="AT379" s="119"/>
      <c r="AU379" s="119"/>
      <c r="AV379" s="119"/>
      <c r="AW379" s="119"/>
      <c r="AX379" s="119"/>
      <c r="AY379" s="119"/>
      <c r="AZ379" s="119"/>
      <c r="BA379" s="119"/>
      <c r="BB379" s="119"/>
      <c r="BD379" s="100">
        <v>450673.62428508158</v>
      </c>
      <c r="BF379" s="120">
        <v>2</v>
      </c>
      <c r="BH379" s="43">
        <v>0</v>
      </c>
      <c r="BI379" s="43">
        <v>446734620.88999999</v>
      </c>
      <c r="BJ379" s="43">
        <v>1</v>
      </c>
      <c r="BL379" s="43">
        <v>4384</v>
      </c>
      <c r="BM379" s="43">
        <v>80</v>
      </c>
      <c r="BN379" s="121">
        <v>40086</v>
      </c>
      <c r="BP379" s="122">
        <v>6</v>
      </c>
      <c r="BQ379" s="38" t="s">
        <v>116</v>
      </c>
      <c r="BR379" s="96">
        <v>80</v>
      </c>
      <c r="BT379" s="43">
        <v>0</v>
      </c>
      <c r="BU379" s="43">
        <v>0</v>
      </c>
      <c r="BW379" s="38"/>
      <c r="BX379" s="48">
        <v>0</v>
      </c>
      <c r="BY379" s="48">
        <v>0</v>
      </c>
      <c r="BZ379" s="48">
        <v>0</v>
      </c>
      <c r="CA379" s="48">
        <v>0</v>
      </c>
      <c r="CB379" s="48">
        <v>0</v>
      </c>
      <c r="CC379" s="48">
        <v>0</v>
      </c>
      <c r="CD379" s="48">
        <v>6</v>
      </c>
      <c r="CE379" s="48">
        <v>0</v>
      </c>
      <c r="CF379" s="48"/>
      <c r="CG379" s="48"/>
      <c r="CH379" s="48"/>
      <c r="CI379" s="48">
        <v>0</v>
      </c>
      <c r="CJ379" s="48">
        <v>0</v>
      </c>
      <c r="CK379" s="48">
        <v>0</v>
      </c>
      <c r="CL379" s="48"/>
      <c r="CM379" s="48">
        <v>6</v>
      </c>
      <c r="CO379" s="123">
        <v>0.99906205666233905</v>
      </c>
      <c r="CP379" s="123">
        <v>1</v>
      </c>
      <c r="CQ379" s="123">
        <v>1</v>
      </c>
      <c r="CR379" s="123">
        <v>1</v>
      </c>
      <c r="CS379" s="123">
        <v>1</v>
      </c>
      <c r="CT379" s="123">
        <v>1</v>
      </c>
      <c r="CU379" s="123">
        <v>1</v>
      </c>
      <c r="CV379" s="123">
        <v>1</v>
      </c>
      <c r="CW379" s="123">
        <v>1</v>
      </c>
      <c r="CX379" s="123">
        <v>1</v>
      </c>
      <c r="CZ379" s="2">
        <v>2012</v>
      </c>
      <c r="DA379" s="124">
        <v>40086</v>
      </c>
      <c r="DC379" s="125">
        <v>0.96458333333333335</v>
      </c>
      <c r="DD379" s="125">
        <v>0.95208333333333328</v>
      </c>
      <c r="DE379" s="125">
        <v>0.93958333333333333</v>
      </c>
      <c r="DF379" s="125">
        <v>0.92718750000000005</v>
      </c>
      <c r="DG379" s="125">
        <v>0.9145833333333333</v>
      </c>
      <c r="DH379" s="125">
        <v>0.90208333333333335</v>
      </c>
      <c r="DI379" s="125">
        <v>0.88958333333333339</v>
      </c>
      <c r="DJ379" s="125">
        <v>0.87718750000000001</v>
      </c>
      <c r="DK379" s="125">
        <v>0.86458333333333337</v>
      </c>
      <c r="DL379" s="125">
        <v>0.8520833333333333</v>
      </c>
      <c r="DM379" s="125">
        <v>0.83958333333333335</v>
      </c>
      <c r="DN379" s="125">
        <v>0.82708333333333339</v>
      </c>
      <c r="DO379" s="125">
        <v>0.81458333333333333</v>
      </c>
      <c r="DP379" s="125">
        <v>0.80208333333333337</v>
      </c>
      <c r="DQ379" s="125">
        <v>0.7895833333333333</v>
      </c>
      <c r="DR379" s="125">
        <v>0.77708333333333335</v>
      </c>
      <c r="DS379" s="125">
        <v>0.76458333333333339</v>
      </c>
      <c r="DT379" s="125">
        <v>0.75208333333333333</v>
      </c>
      <c r="DU379" s="125">
        <v>0.73958333333333326</v>
      </c>
      <c r="DV379" s="125">
        <v>0.7270833333333333</v>
      </c>
      <c r="DW379" s="125">
        <v>0.71458333333333335</v>
      </c>
      <c r="DX379" s="125">
        <v>0.70208333333333339</v>
      </c>
      <c r="DY379" s="125">
        <v>0.68958333333333333</v>
      </c>
      <c r="DZ379" s="125">
        <v>0.67708333333333326</v>
      </c>
      <c r="EA379" s="125">
        <v>0.6645833333333333</v>
      </c>
      <c r="EB379" s="125">
        <v>0.65208333333333335</v>
      </c>
      <c r="EC379" s="125">
        <v>0.63958333333333339</v>
      </c>
      <c r="ED379" s="125">
        <v>0.62708333333333333</v>
      </c>
      <c r="EE379" s="125">
        <v>0.61458333333333326</v>
      </c>
      <c r="EF379" s="125">
        <v>0.6020833333333333</v>
      </c>
      <c r="EG379" s="125">
        <v>0.58958333333333335</v>
      </c>
      <c r="EH379" s="125">
        <v>0.57708333333333339</v>
      </c>
      <c r="EI379" s="125">
        <v>0.56458333333333333</v>
      </c>
      <c r="EJ379" s="125">
        <v>0.55208333333333326</v>
      </c>
      <c r="EK379" s="125">
        <v>0.5395833333333333</v>
      </c>
      <c r="EL379" s="125">
        <v>0.52708333333333335</v>
      </c>
      <c r="EM379" s="125">
        <v>0.51458333333333339</v>
      </c>
      <c r="EN379" s="125">
        <v>0.50208333333333333</v>
      </c>
      <c r="EO379" s="125">
        <v>0.48958333333333337</v>
      </c>
      <c r="ER379" s="126">
        <v>3297277.2368919635</v>
      </c>
      <c r="ES379" s="126">
        <v>402451.64536348538</v>
      </c>
      <c r="ET379" s="126">
        <v>397167.81632151408</v>
      </c>
      <c r="EU379" s="126">
        <v>391928.01918822579</v>
      </c>
      <c r="EV379" s="126">
        <v>386600.1582375713</v>
      </c>
      <c r="EW379" s="126">
        <v>381316.3291956</v>
      </c>
      <c r="EX379" s="126">
        <v>376032.50015362864</v>
      </c>
      <c r="EY379" s="126">
        <v>370792.70302034036</v>
      </c>
      <c r="EZ379" s="126">
        <v>365464.84206968592</v>
      </c>
      <c r="FA379" s="126">
        <v>360181.01302771451</v>
      </c>
      <c r="FB379" s="126">
        <v>354897.18398574315</v>
      </c>
      <c r="FC379" s="126">
        <v>349613.35494377185</v>
      </c>
      <c r="FD379" s="126">
        <v>344329.52590180043</v>
      </c>
      <c r="FE379" s="126">
        <v>339045.69685982907</v>
      </c>
      <c r="FF379" s="126">
        <v>333761.86781785771</v>
      </c>
      <c r="FG379" s="126">
        <v>328478.03877588635</v>
      </c>
      <c r="FH379" s="126">
        <v>323194.20973391499</v>
      </c>
      <c r="FI379" s="126">
        <v>317910.38069194363</v>
      </c>
      <c r="FJ379" s="126">
        <v>312626.55164997221</v>
      </c>
      <c r="FK379" s="126">
        <v>307342.72260800091</v>
      </c>
      <c r="FL379" s="126">
        <v>302058.89356602955</v>
      </c>
      <c r="FM379" s="126">
        <v>296775.06452405819</v>
      </c>
      <c r="FN379" s="126">
        <v>291491.23548208683</v>
      </c>
      <c r="FO379" s="126">
        <v>286207.40644011542</v>
      </c>
      <c r="FP379" s="126">
        <v>280923.57739814406</v>
      </c>
      <c r="FQ379" s="126">
        <v>275639.74835617276</v>
      </c>
      <c r="FR379" s="126">
        <v>270355.9193142014</v>
      </c>
      <c r="FS379" s="126">
        <v>265072.09027222998</v>
      </c>
      <c r="FT379" s="126">
        <v>259788.26123025862</v>
      </c>
      <c r="FU379" s="126">
        <v>254504.43218828726</v>
      </c>
      <c r="FV379" s="126">
        <v>249220.60314631593</v>
      </c>
      <c r="FW379" s="126">
        <v>243936.77410434457</v>
      </c>
      <c r="FX379" s="126">
        <v>238652.94506237318</v>
      </c>
      <c r="FY379" s="126">
        <v>233369.11602040179</v>
      </c>
      <c r="FZ379" s="126">
        <v>228085.28697843046</v>
      </c>
      <c r="GA379" s="126">
        <v>222801.4579364591</v>
      </c>
      <c r="GB379" s="126">
        <v>217517.62889448777</v>
      </c>
      <c r="GC379" s="126">
        <v>212233.79985251639</v>
      </c>
      <c r="GD379" s="126">
        <v>206949.97081054503</v>
      </c>
    </row>
    <row r="380" spans="3:186">
      <c r="C380" s="120"/>
      <c r="E380" s="118" t="s">
        <v>1308</v>
      </c>
      <c r="F380" s="118" t="s">
        <v>1309</v>
      </c>
      <c r="G380" s="118" t="s">
        <v>1321</v>
      </c>
      <c r="H380" s="118" t="s">
        <v>1322</v>
      </c>
      <c r="I380" s="118" t="s">
        <v>1312</v>
      </c>
      <c r="J380" s="118">
        <v>375</v>
      </c>
      <c r="K380" s="118" t="s">
        <v>600</v>
      </c>
      <c r="L380" s="118" t="s">
        <v>269</v>
      </c>
      <c r="M380" s="118" t="s">
        <v>321</v>
      </c>
      <c r="N380" s="118" t="s">
        <v>262</v>
      </c>
      <c r="O380" s="119">
        <v>144969.57788999999</v>
      </c>
      <c r="P380" s="119">
        <v>0.32</v>
      </c>
      <c r="Q380" s="119">
        <v>0</v>
      </c>
      <c r="R380" s="119">
        <v>0</v>
      </c>
      <c r="S380" s="119">
        <v>0</v>
      </c>
      <c r="T380" s="119">
        <v>0</v>
      </c>
      <c r="U380" s="119">
        <v>0</v>
      </c>
      <c r="V380" s="119">
        <v>0</v>
      </c>
      <c r="W380" s="119">
        <v>0</v>
      </c>
      <c r="X380" s="119">
        <v>0</v>
      </c>
      <c r="Y380" s="119">
        <v>0</v>
      </c>
      <c r="Z380" s="119"/>
      <c r="AA380" s="119"/>
      <c r="AB380" s="119"/>
      <c r="AC380" s="119"/>
      <c r="AD380" s="119"/>
      <c r="AE380" s="119"/>
      <c r="AF380" s="119"/>
      <c r="AG380" s="119"/>
      <c r="AH380" s="119"/>
      <c r="AI380" s="119"/>
      <c r="AJ380" s="119"/>
      <c r="AK380" s="119"/>
      <c r="AL380" s="119"/>
      <c r="AM380" s="119"/>
      <c r="AN380" s="119"/>
      <c r="AO380" s="119"/>
      <c r="AP380" s="119"/>
      <c r="AQ380" s="119"/>
      <c r="AR380" s="119"/>
      <c r="AS380" s="119"/>
      <c r="AT380" s="119"/>
      <c r="AU380" s="119"/>
      <c r="AV380" s="119"/>
      <c r="AW380" s="119"/>
      <c r="AX380" s="119"/>
      <c r="AY380" s="119"/>
      <c r="AZ380" s="119"/>
      <c r="BA380" s="119"/>
      <c r="BB380" s="119"/>
      <c r="BD380" s="100">
        <v>144969.89788999999</v>
      </c>
      <c r="BF380" s="120">
        <v>2</v>
      </c>
      <c r="BH380" s="43">
        <v>0</v>
      </c>
      <c r="BI380" s="43">
        <v>144969862.88</v>
      </c>
      <c r="BJ380" s="43">
        <v>1</v>
      </c>
      <c r="BL380" s="43">
        <v>4186</v>
      </c>
      <c r="BM380" s="43">
        <v>80</v>
      </c>
      <c r="BN380" s="121">
        <v>40086</v>
      </c>
      <c r="BP380" s="122">
        <v>6</v>
      </c>
      <c r="BQ380" s="38" t="s">
        <v>116</v>
      </c>
      <c r="BR380" s="96">
        <v>80</v>
      </c>
      <c r="BT380" s="43">
        <v>0</v>
      </c>
      <c r="BU380" s="43">
        <v>0</v>
      </c>
      <c r="BW380" s="38"/>
      <c r="BX380" s="48">
        <v>0</v>
      </c>
      <c r="BY380" s="48">
        <v>0</v>
      </c>
      <c r="BZ380" s="48">
        <v>0</v>
      </c>
      <c r="CA380" s="48">
        <v>0</v>
      </c>
      <c r="CB380" s="48">
        <v>0</v>
      </c>
      <c r="CC380" s="48">
        <v>0</v>
      </c>
      <c r="CD380" s="48">
        <v>6</v>
      </c>
      <c r="CE380" s="48">
        <v>0</v>
      </c>
      <c r="CF380" s="48"/>
      <c r="CG380" s="48"/>
      <c r="CH380" s="48"/>
      <c r="CI380" s="48">
        <v>0</v>
      </c>
      <c r="CJ380" s="48">
        <v>0</v>
      </c>
      <c r="CK380" s="48">
        <v>0</v>
      </c>
      <c r="CL380" s="48"/>
      <c r="CM380" s="48">
        <v>6</v>
      </c>
      <c r="CO380" s="123">
        <v>1</v>
      </c>
      <c r="CP380" s="123">
        <v>1</v>
      </c>
      <c r="CQ380" s="123">
        <v>1</v>
      </c>
      <c r="CR380" s="123">
        <v>1</v>
      </c>
      <c r="CS380" s="123">
        <v>1</v>
      </c>
      <c r="CT380" s="123">
        <v>1</v>
      </c>
      <c r="CU380" s="123">
        <v>1</v>
      </c>
      <c r="CV380" s="123">
        <v>1</v>
      </c>
      <c r="CW380" s="123">
        <v>1</v>
      </c>
      <c r="CX380" s="123">
        <v>1</v>
      </c>
      <c r="CZ380" s="2">
        <v>2012</v>
      </c>
      <c r="DA380" s="124">
        <v>40086</v>
      </c>
      <c r="DC380" s="125">
        <v>0.96458333333333335</v>
      </c>
      <c r="DD380" s="125">
        <v>0.95208333333333328</v>
      </c>
      <c r="DE380" s="125">
        <v>0.93958333333333333</v>
      </c>
      <c r="DF380" s="125">
        <v>0.92718750000000005</v>
      </c>
      <c r="DG380" s="125">
        <v>0.9145833333333333</v>
      </c>
      <c r="DH380" s="125">
        <v>0.90208333333333335</v>
      </c>
      <c r="DI380" s="125">
        <v>0.88958333333333339</v>
      </c>
      <c r="DJ380" s="125">
        <v>0.87718750000000001</v>
      </c>
      <c r="DK380" s="125">
        <v>0.86458333333333337</v>
      </c>
      <c r="DL380" s="125">
        <v>0.8520833333333333</v>
      </c>
      <c r="DM380" s="125">
        <v>0.83958333333333335</v>
      </c>
      <c r="DN380" s="125">
        <v>0.82708333333333339</v>
      </c>
      <c r="DO380" s="125">
        <v>0.81458333333333333</v>
      </c>
      <c r="DP380" s="125">
        <v>0.80208333333333337</v>
      </c>
      <c r="DQ380" s="125">
        <v>0.7895833333333333</v>
      </c>
      <c r="DR380" s="125">
        <v>0.77708333333333335</v>
      </c>
      <c r="DS380" s="125">
        <v>0.76458333333333339</v>
      </c>
      <c r="DT380" s="125">
        <v>0.75208333333333333</v>
      </c>
      <c r="DU380" s="125">
        <v>0.73958333333333326</v>
      </c>
      <c r="DV380" s="125">
        <v>0.7270833333333333</v>
      </c>
      <c r="DW380" s="125">
        <v>0.71458333333333335</v>
      </c>
      <c r="DX380" s="125">
        <v>0.70208333333333339</v>
      </c>
      <c r="DY380" s="125">
        <v>0.68958333333333333</v>
      </c>
      <c r="DZ380" s="125">
        <v>0.67708333333333326</v>
      </c>
      <c r="EA380" s="125">
        <v>0.6645833333333333</v>
      </c>
      <c r="EB380" s="125">
        <v>0.65208333333333335</v>
      </c>
      <c r="EC380" s="125">
        <v>0.63958333333333339</v>
      </c>
      <c r="ED380" s="125">
        <v>0.62708333333333333</v>
      </c>
      <c r="EE380" s="125">
        <v>0.61458333333333326</v>
      </c>
      <c r="EF380" s="125">
        <v>0.6020833333333333</v>
      </c>
      <c r="EG380" s="125">
        <v>0.58958333333333335</v>
      </c>
      <c r="EH380" s="125">
        <v>0.57708333333333339</v>
      </c>
      <c r="EI380" s="125">
        <v>0.56458333333333333</v>
      </c>
      <c r="EJ380" s="125">
        <v>0.55208333333333326</v>
      </c>
      <c r="EK380" s="125">
        <v>0.5395833333333333</v>
      </c>
      <c r="EL380" s="125">
        <v>0.52708333333333335</v>
      </c>
      <c r="EM380" s="125">
        <v>0.51458333333333339</v>
      </c>
      <c r="EN380" s="125">
        <v>0.50208333333333333</v>
      </c>
      <c r="EO380" s="125">
        <v>0.48958333333333337</v>
      </c>
      <c r="ER380" s="126">
        <v>308.66666666666669</v>
      </c>
      <c r="ES380" s="126">
        <v>0</v>
      </c>
      <c r="ET380" s="126">
        <v>0</v>
      </c>
      <c r="EU380" s="126">
        <v>0</v>
      </c>
      <c r="EV380" s="126">
        <v>0</v>
      </c>
      <c r="EW380" s="126">
        <v>0</v>
      </c>
      <c r="EX380" s="126">
        <v>0</v>
      </c>
      <c r="EY380" s="126">
        <v>0</v>
      </c>
      <c r="EZ380" s="126">
        <v>0</v>
      </c>
      <c r="FA380" s="126">
        <v>0</v>
      </c>
      <c r="FB380" s="126">
        <v>0</v>
      </c>
      <c r="FC380" s="126">
        <v>0</v>
      </c>
      <c r="FD380" s="126">
        <v>0</v>
      </c>
      <c r="FE380" s="126">
        <v>0</v>
      </c>
      <c r="FF380" s="126">
        <v>0</v>
      </c>
      <c r="FG380" s="126">
        <v>0</v>
      </c>
      <c r="FH380" s="126">
        <v>0</v>
      </c>
      <c r="FI380" s="126">
        <v>0</v>
      </c>
      <c r="FJ380" s="126">
        <v>0</v>
      </c>
      <c r="FK380" s="126">
        <v>0</v>
      </c>
      <c r="FL380" s="126">
        <v>0</v>
      </c>
      <c r="FM380" s="126">
        <v>0</v>
      </c>
      <c r="FN380" s="126">
        <v>0</v>
      </c>
      <c r="FO380" s="126">
        <v>0</v>
      </c>
      <c r="FP380" s="126">
        <v>0</v>
      </c>
      <c r="FQ380" s="126">
        <v>0</v>
      </c>
      <c r="FR380" s="126">
        <v>0</v>
      </c>
      <c r="FS380" s="126">
        <v>0</v>
      </c>
      <c r="FT380" s="126">
        <v>0</v>
      </c>
      <c r="FU380" s="126">
        <v>0</v>
      </c>
      <c r="FV380" s="126">
        <v>0</v>
      </c>
      <c r="FW380" s="126">
        <v>0</v>
      </c>
      <c r="FX380" s="126">
        <v>0</v>
      </c>
      <c r="FY380" s="126">
        <v>0</v>
      </c>
      <c r="FZ380" s="126">
        <v>0</v>
      </c>
      <c r="GA380" s="126">
        <v>0</v>
      </c>
      <c r="GB380" s="126">
        <v>0</v>
      </c>
      <c r="GC380" s="126">
        <v>0</v>
      </c>
      <c r="GD380" s="126">
        <v>0</v>
      </c>
    </row>
    <row r="381" spans="3:186">
      <c r="C381" s="120"/>
      <c r="E381" s="118" t="s">
        <v>1308</v>
      </c>
      <c r="F381" s="118" t="s">
        <v>1309</v>
      </c>
      <c r="G381" s="118" t="s">
        <v>1323</v>
      </c>
      <c r="H381" s="118" t="s">
        <v>1324</v>
      </c>
      <c r="I381" s="118" t="s">
        <v>1312</v>
      </c>
      <c r="J381" s="118">
        <v>1625</v>
      </c>
      <c r="K381" s="118" t="s">
        <v>600</v>
      </c>
      <c r="L381" s="118" t="s">
        <v>269</v>
      </c>
      <c r="M381" s="118" t="s">
        <v>321</v>
      </c>
      <c r="N381" s="118" t="s">
        <v>262</v>
      </c>
      <c r="O381" s="119">
        <v>36184.06452</v>
      </c>
      <c r="P381" s="119">
        <v>970.71357172385297</v>
      </c>
      <c r="Q381" s="119">
        <v>430.70632335770898</v>
      </c>
      <c r="R381" s="119">
        <v>0</v>
      </c>
      <c r="S381" s="119">
        <v>0</v>
      </c>
      <c r="T381" s="119">
        <v>0</v>
      </c>
      <c r="U381" s="119">
        <v>0</v>
      </c>
      <c r="V381" s="119">
        <v>0</v>
      </c>
      <c r="W381" s="119">
        <v>0</v>
      </c>
      <c r="X381" s="119">
        <v>0</v>
      </c>
      <c r="Y381" s="119">
        <v>0</v>
      </c>
      <c r="Z381" s="119"/>
      <c r="AA381" s="119"/>
      <c r="AB381" s="119"/>
      <c r="AC381" s="119"/>
      <c r="AD381" s="119"/>
      <c r="AE381" s="119"/>
      <c r="AF381" s="119"/>
      <c r="AG381" s="119"/>
      <c r="AH381" s="119"/>
      <c r="AI381" s="119"/>
      <c r="AJ381" s="119"/>
      <c r="AK381" s="119"/>
      <c r="AL381" s="119"/>
      <c r="AM381" s="119"/>
      <c r="AN381" s="119"/>
      <c r="AO381" s="119"/>
      <c r="AP381" s="119"/>
      <c r="AQ381" s="119"/>
      <c r="AR381" s="119"/>
      <c r="AS381" s="119"/>
      <c r="AT381" s="119"/>
      <c r="AU381" s="119"/>
      <c r="AV381" s="119"/>
      <c r="AW381" s="119"/>
      <c r="AX381" s="119"/>
      <c r="AY381" s="119"/>
      <c r="AZ381" s="119"/>
      <c r="BA381" s="119"/>
      <c r="BB381" s="119"/>
      <c r="BD381" s="100">
        <v>37585.484415081562</v>
      </c>
      <c r="BF381" s="120">
        <v>2</v>
      </c>
      <c r="BH381" s="43">
        <v>0</v>
      </c>
      <c r="BI381" s="43">
        <v>37352789.350000001</v>
      </c>
      <c r="BJ381" s="43">
        <v>1</v>
      </c>
      <c r="BL381" s="43">
        <v>4234</v>
      </c>
      <c r="BM381" s="43">
        <v>80</v>
      </c>
      <c r="BN381" s="121">
        <v>40086</v>
      </c>
      <c r="BP381" s="122">
        <v>6</v>
      </c>
      <c r="BQ381" s="38" t="s">
        <v>116</v>
      </c>
      <c r="BR381" s="96">
        <v>80</v>
      </c>
      <c r="BT381" s="43">
        <v>0</v>
      </c>
      <c r="BU381" s="43">
        <v>0</v>
      </c>
      <c r="BW381" s="38"/>
      <c r="BX381" s="48">
        <v>0</v>
      </c>
      <c r="BY381" s="48">
        <v>0</v>
      </c>
      <c r="BZ381" s="48">
        <v>0</v>
      </c>
      <c r="CA381" s="48">
        <v>0</v>
      </c>
      <c r="CB381" s="48">
        <v>0</v>
      </c>
      <c r="CC381" s="48">
        <v>0</v>
      </c>
      <c r="CD381" s="48">
        <v>6</v>
      </c>
      <c r="CE381" s="48">
        <v>0</v>
      </c>
      <c r="CF381" s="48"/>
      <c r="CG381" s="48"/>
      <c r="CH381" s="48"/>
      <c r="CI381" s="48">
        <v>0</v>
      </c>
      <c r="CJ381" s="48">
        <v>0</v>
      </c>
      <c r="CK381" s="48">
        <v>0</v>
      </c>
      <c r="CL381" s="48"/>
      <c r="CM381" s="48">
        <v>6</v>
      </c>
      <c r="CO381" s="123">
        <v>0.98854062066618242</v>
      </c>
      <c r="CP381" s="123">
        <v>1</v>
      </c>
      <c r="CQ381" s="123">
        <v>1</v>
      </c>
      <c r="CR381" s="123">
        <v>1</v>
      </c>
      <c r="CS381" s="123">
        <v>1</v>
      </c>
      <c r="CT381" s="123">
        <v>1</v>
      </c>
      <c r="CU381" s="123">
        <v>1</v>
      </c>
      <c r="CV381" s="123">
        <v>1</v>
      </c>
      <c r="CW381" s="123">
        <v>1</v>
      </c>
      <c r="CX381" s="123">
        <v>1</v>
      </c>
      <c r="CZ381" s="2">
        <v>2012</v>
      </c>
      <c r="DA381" s="124">
        <v>40086</v>
      </c>
      <c r="DC381" s="125">
        <v>0.96458333333333335</v>
      </c>
      <c r="DD381" s="125">
        <v>0.95208333333333328</v>
      </c>
      <c r="DE381" s="125">
        <v>0.93958333333333333</v>
      </c>
      <c r="DF381" s="125">
        <v>0.92718750000000005</v>
      </c>
      <c r="DG381" s="125">
        <v>0.9145833333333333</v>
      </c>
      <c r="DH381" s="125">
        <v>0.90208333333333335</v>
      </c>
      <c r="DI381" s="125">
        <v>0.88958333333333339</v>
      </c>
      <c r="DJ381" s="125">
        <v>0.87718750000000001</v>
      </c>
      <c r="DK381" s="125">
        <v>0.86458333333333337</v>
      </c>
      <c r="DL381" s="125">
        <v>0.8520833333333333</v>
      </c>
      <c r="DM381" s="125">
        <v>0.83958333333333335</v>
      </c>
      <c r="DN381" s="125">
        <v>0.82708333333333339</v>
      </c>
      <c r="DO381" s="125">
        <v>0.81458333333333333</v>
      </c>
      <c r="DP381" s="125">
        <v>0.80208333333333337</v>
      </c>
      <c r="DQ381" s="125">
        <v>0.7895833333333333</v>
      </c>
      <c r="DR381" s="125">
        <v>0.77708333333333335</v>
      </c>
      <c r="DS381" s="125">
        <v>0.76458333333333339</v>
      </c>
      <c r="DT381" s="125">
        <v>0.75208333333333333</v>
      </c>
      <c r="DU381" s="125">
        <v>0.73958333333333326</v>
      </c>
      <c r="DV381" s="125">
        <v>0.7270833333333333</v>
      </c>
      <c r="DW381" s="125">
        <v>0.71458333333333335</v>
      </c>
      <c r="DX381" s="125">
        <v>0.70208333333333339</v>
      </c>
      <c r="DY381" s="125">
        <v>0.68958333333333333</v>
      </c>
      <c r="DZ381" s="125">
        <v>0.67708333333333326</v>
      </c>
      <c r="EA381" s="125">
        <v>0.6645833333333333</v>
      </c>
      <c r="EB381" s="125">
        <v>0.65208333333333335</v>
      </c>
      <c r="EC381" s="125">
        <v>0.63958333333333339</v>
      </c>
      <c r="ED381" s="125">
        <v>0.62708333333333333</v>
      </c>
      <c r="EE381" s="125">
        <v>0.61458333333333326</v>
      </c>
      <c r="EF381" s="125">
        <v>0.6020833333333333</v>
      </c>
      <c r="EG381" s="125">
        <v>0.58958333333333335</v>
      </c>
      <c r="EH381" s="125">
        <v>0.57708333333333339</v>
      </c>
      <c r="EI381" s="125">
        <v>0.56458333333333333</v>
      </c>
      <c r="EJ381" s="125">
        <v>0.55208333333333326</v>
      </c>
      <c r="EK381" s="125">
        <v>0.5395833333333333</v>
      </c>
      <c r="EL381" s="125">
        <v>0.52708333333333335</v>
      </c>
      <c r="EM381" s="125">
        <v>0.51458333333333339</v>
      </c>
      <c r="EN381" s="125">
        <v>0.50208333333333333</v>
      </c>
      <c r="EO381" s="125">
        <v>0.48958333333333337</v>
      </c>
      <c r="ER381" s="126">
        <v>936334.13272529992</v>
      </c>
      <c r="ES381" s="126">
        <v>410068.31203015207</v>
      </c>
      <c r="ET381" s="126">
        <v>404684.48298818071</v>
      </c>
      <c r="EU381" s="126">
        <v>399345.51918822585</v>
      </c>
      <c r="EV381" s="126">
        <v>393916.82490423799</v>
      </c>
      <c r="EW381" s="126">
        <v>388532.99586226663</v>
      </c>
      <c r="EX381" s="126">
        <v>383149.16682029533</v>
      </c>
      <c r="EY381" s="126">
        <v>377810.20302034036</v>
      </c>
      <c r="EZ381" s="126">
        <v>372381.50873635255</v>
      </c>
      <c r="FA381" s="126">
        <v>366997.67969438119</v>
      </c>
      <c r="FB381" s="126">
        <v>361613.85065240983</v>
      </c>
      <c r="FC381" s="126">
        <v>356230.02161043847</v>
      </c>
      <c r="FD381" s="126">
        <v>350846.19256846712</v>
      </c>
      <c r="FE381" s="126">
        <v>345462.36352649576</v>
      </c>
      <c r="FF381" s="126">
        <v>340078.5344845244</v>
      </c>
      <c r="FG381" s="126">
        <v>334694.70544255304</v>
      </c>
      <c r="FH381" s="126">
        <v>329310.87640058168</v>
      </c>
      <c r="FI381" s="126">
        <v>323927.04735861032</v>
      </c>
      <c r="FJ381" s="126">
        <v>318543.2183166389</v>
      </c>
      <c r="FK381" s="126">
        <v>313159.38927466754</v>
      </c>
      <c r="FL381" s="126">
        <v>307775.56023269624</v>
      </c>
      <c r="FM381" s="126">
        <v>302391.73119072488</v>
      </c>
      <c r="FN381" s="126">
        <v>297007.90214875346</v>
      </c>
      <c r="FO381" s="126">
        <v>291624.0731067821</v>
      </c>
      <c r="FP381" s="126">
        <v>286240.24406481074</v>
      </c>
      <c r="FQ381" s="126">
        <v>280856.41502283938</v>
      </c>
      <c r="FR381" s="126">
        <v>275472.58598086808</v>
      </c>
      <c r="FS381" s="126">
        <v>270088.75693889667</v>
      </c>
      <c r="FT381" s="126">
        <v>264704.92789692531</v>
      </c>
      <c r="FU381" s="126">
        <v>259321.09885495395</v>
      </c>
      <c r="FV381" s="126">
        <v>253937.26981298259</v>
      </c>
      <c r="FW381" s="126">
        <v>248553.44077101126</v>
      </c>
      <c r="FX381" s="126">
        <v>243169.61172903987</v>
      </c>
      <c r="FY381" s="126">
        <v>237785.78268706848</v>
      </c>
      <c r="FZ381" s="126">
        <v>232401.95364509712</v>
      </c>
      <c r="GA381" s="126">
        <v>227018.12460312579</v>
      </c>
      <c r="GB381" s="126">
        <v>221634.29556115443</v>
      </c>
      <c r="GC381" s="126">
        <v>216250.46651918304</v>
      </c>
      <c r="GD381" s="126">
        <v>210866.63747721171</v>
      </c>
    </row>
    <row r="382" spans="3:186">
      <c r="C382" s="120"/>
      <c r="E382" s="118" t="s">
        <v>1325</v>
      </c>
      <c r="F382" s="118" t="s">
        <v>1326</v>
      </c>
      <c r="G382" s="118" t="s">
        <v>1327</v>
      </c>
      <c r="H382" s="118" t="s">
        <v>1328</v>
      </c>
      <c r="I382" s="118" t="s">
        <v>1327</v>
      </c>
      <c r="J382" s="118">
        <v>153</v>
      </c>
      <c r="K382" s="118" t="s">
        <v>269</v>
      </c>
      <c r="L382" s="118" t="s">
        <v>269</v>
      </c>
      <c r="M382" s="118" t="s">
        <v>270</v>
      </c>
      <c r="N382" s="118" t="s">
        <v>262</v>
      </c>
      <c r="O382" s="119">
        <v>0</v>
      </c>
      <c r="P382" s="119">
        <v>99.510851591566805</v>
      </c>
      <c r="Q382" s="119">
        <v>208.036573996436</v>
      </c>
      <c r="R382" s="119">
        <v>1588.03890234439</v>
      </c>
      <c r="S382" s="119">
        <v>1737.5681086908901</v>
      </c>
      <c r="T382" s="119">
        <v>0</v>
      </c>
      <c r="U382" s="119">
        <v>0</v>
      </c>
      <c r="V382" s="119">
        <v>0</v>
      </c>
      <c r="W382" s="119">
        <v>0</v>
      </c>
      <c r="X382" s="119">
        <v>0</v>
      </c>
      <c r="Y382" s="119">
        <v>0</v>
      </c>
      <c r="Z382" s="119"/>
      <c r="AA382" s="119"/>
      <c r="AB382" s="119"/>
      <c r="AC382" s="119"/>
      <c r="AD382" s="119"/>
      <c r="AE382" s="119"/>
      <c r="AF382" s="119"/>
      <c r="AG382" s="119"/>
      <c r="AH382" s="119"/>
      <c r="AI382" s="119"/>
      <c r="AJ382" s="119"/>
      <c r="AK382" s="119"/>
      <c r="AL382" s="119"/>
      <c r="AM382" s="119"/>
      <c r="AN382" s="119"/>
      <c r="AO382" s="119"/>
      <c r="AP382" s="119"/>
      <c r="AQ382" s="119"/>
      <c r="AR382" s="119"/>
      <c r="AS382" s="119"/>
      <c r="AT382" s="119"/>
      <c r="AU382" s="119"/>
      <c r="AV382" s="119"/>
      <c r="AW382" s="119"/>
      <c r="AX382" s="119"/>
      <c r="AY382" s="119"/>
      <c r="AZ382" s="119"/>
      <c r="BA382" s="119"/>
      <c r="BB382" s="119"/>
      <c r="BD382" s="100">
        <v>3633.1544366232829</v>
      </c>
      <c r="BF382" s="120">
        <v>6</v>
      </c>
      <c r="BH382" s="43">
        <v>0</v>
      </c>
      <c r="BI382" s="43">
        <v>0</v>
      </c>
      <c r="BJ382" s="43">
        <v>0</v>
      </c>
      <c r="BL382" s="43" t="s">
        <v>263</v>
      </c>
      <c r="BM382" s="43">
        <v>0</v>
      </c>
      <c r="BN382" s="121" t="s">
        <v>263</v>
      </c>
      <c r="BP382" s="122">
        <v>19</v>
      </c>
      <c r="BQ382" s="38" t="s">
        <v>129</v>
      </c>
      <c r="BR382" s="96">
        <v>80</v>
      </c>
      <c r="BT382" s="43">
        <v>0</v>
      </c>
      <c r="BU382" s="43">
        <v>19</v>
      </c>
      <c r="BW382" s="38"/>
      <c r="BX382" s="48">
        <v>0</v>
      </c>
      <c r="BY382" s="48">
        <v>0</v>
      </c>
      <c r="BZ382" s="48">
        <v>0</v>
      </c>
      <c r="CA382" s="48">
        <v>0</v>
      </c>
      <c r="CB382" s="48">
        <v>0</v>
      </c>
      <c r="CC382" s="48">
        <v>0</v>
      </c>
      <c r="CD382" s="48">
        <v>0</v>
      </c>
      <c r="CE382" s="48">
        <v>0</v>
      </c>
      <c r="CF382" s="48"/>
      <c r="CG382" s="48"/>
      <c r="CH382" s="48"/>
      <c r="CI382" s="48">
        <v>0</v>
      </c>
      <c r="CJ382" s="48">
        <v>0</v>
      </c>
      <c r="CK382" s="48">
        <v>0</v>
      </c>
      <c r="CL382" s="48"/>
      <c r="CM382" s="48">
        <v>19</v>
      </c>
      <c r="CO382" s="123">
        <v>2.7389656379169482E-2</v>
      </c>
      <c r="CP382" s="123">
        <v>8.4650248414389659E-2</v>
      </c>
      <c r="CQ382" s="123">
        <v>0.52174669725688394</v>
      </c>
      <c r="CR382" s="123">
        <v>1</v>
      </c>
      <c r="CS382" s="123">
        <v>1</v>
      </c>
      <c r="CT382" s="123">
        <v>1</v>
      </c>
      <c r="CU382" s="123">
        <v>1</v>
      </c>
      <c r="CV382" s="123">
        <v>1</v>
      </c>
      <c r="CW382" s="123">
        <v>1</v>
      </c>
      <c r="CX382" s="123">
        <v>1</v>
      </c>
      <c r="CZ382" s="2">
        <v>2015</v>
      </c>
      <c r="DA382" s="124">
        <v>42215</v>
      </c>
      <c r="DC382" s="125">
        <v>1</v>
      </c>
      <c r="DD382" s="125">
        <v>1</v>
      </c>
      <c r="DE382" s="125">
        <v>1</v>
      </c>
      <c r="DF382" s="125">
        <v>1</v>
      </c>
      <c r="DG382" s="125">
        <v>0.98750000000000004</v>
      </c>
      <c r="DH382" s="125">
        <v>0.97499999999999998</v>
      </c>
      <c r="DI382" s="125">
        <v>0.96250000000000002</v>
      </c>
      <c r="DJ382" s="125">
        <v>0.95</v>
      </c>
      <c r="DK382" s="125">
        <v>0.9375</v>
      </c>
      <c r="DL382" s="125">
        <v>0.92500000000000004</v>
      </c>
      <c r="DM382" s="125">
        <v>0.91249999999999998</v>
      </c>
      <c r="DN382" s="125">
        <v>0.9</v>
      </c>
      <c r="DO382" s="125">
        <v>0.88749999999999996</v>
      </c>
      <c r="DP382" s="125">
        <v>0.875</v>
      </c>
      <c r="DQ382" s="125">
        <v>0.86250000000000004</v>
      </c>
      <c r="DR382" s="125">
        <v>0.85</v>
      </c>
      <c r="DS382" s="125">
        <v>0.83750000000000002</v>
      </c>
      <c r="DT382" s="125">
        <v>0.82499999999999996</v>
      </c>
      <c r="DU382" s="125">
        <v>0.8125</v>
      </c>
      <c r="DV382" s="125">
        <v>0.8</v>
      </c>
      <c r="DW382" s="125">
        <v>0.78749999999999998</v>
      </c>
      <c r="DX382" s="125">
        <v>0.77500000000000002</v>
      </c>
      <c r="DY382" s="125">
        <v>0.76249999999999996</v>
      </c>
      <c r="DZ382" s="125">
        <v>0.75</v>
      </c>
      <c r="EA382" s="125">
        <v>0.73750000000000004</v>
      </c>
      <c r="EB382" s="125">
        <v>0.72499999999999998</v>
      </c>
      <c r="EC382" s="125">
        <v>0.71250000000000002</v>
      </c>
      <c r="ED382" s="125">
        <v>0.7</v>
      </c>
      <c r="EE382" s="125">
        <v>0.6875</v>
      </c>
      <c r="EF382" s="125">
        <v>0.67500000000000004</v>
      </c>
      <c r="EG382" s="125">
        <v>0.66249999999999998</v>
      </c>
      <c r="EH382" s="125">
        <v>0.65</v>
      </c>
      <c r="EI382" s="125">
        <v>0.63749999999999996</v>
      </c>
      <c r="EJ382" s="125">
        <v>0.625</v>
      </c>
      <c r="EK382" s="125">
        <v>0.61250000000000004</v>
      </c>
      <c r="EL382" s="125">
        <v>0.6</v>
      </c>
      <c r="EM382" s="125">
        <v>0.58750000000000002</v>
      </c>
      <c r="EN382" s="125">
        <v>0.57499999999999996</v>
      </c>
      <c r="EO382" s="125">
        <v>0.5625</v>
      </c>
      <c r="ER382" s="126">
        <v>99510.85159156681</v>
      </c>
      <c r="ES382" s="126">
        <v>208036.573996436</v>
      </c>
      <c r="ET382" s="126">
        <v>1796075.4763408259</v>
      </c>
      <c r="EU382" s="126">
        <v>3533643.5850317157</v>
      </c>
      <c r="EV382" s="126">
        <v>3489473.0402188194</v>
      </c>
      <c r="EW382" s="126">
        <v>3445302.4954059226</v>
      </c>
      <c r="EX382" s="126">
        <v>3401131.9505930264</v>
      </c>
      <c r="EY382" s="126">
        <v>3356961.4057801296</v>
      </c>
      <c r="EZ382" s="126">
        <v>3312790.8609672333</v>
      </c>
      <c r="FA382" s="126">
        <v>3268620.316154337</v>
      </c>
      <c r="FB382" s="126">
        <v>3224449.7713414403</v>
      </c>
      <c r="FC382" s="126">
        <v>3180279.226528544</v>
      </c>
      <c r="FD382" s="126">
        <v>3136108.6817156477</v>
      </c>
      <c r="FE382" s="126">
        <v>3091938.1369027514</v>
      </c>
      <c r="FF382" s="126">
        <v>3047767.5920898551</v>
      </c>
      <c r="FG382" s="126">
        <v>3003597.0472769584</v>
      </c>
      <c r="FH382" s="126">
        <v>2959426.5024640621</v>
      </c>
      <c r="FI382" s="126">
        <v>2915255.9576511653</v>
      </c>
      <c r="FJ382" s="126">
        <v>2871085.412838269</v>
      </c>
      <c r="FK382" s="126">
        <v>2826914.8680253727</v>
      </c>
      <c r="FL382" s="126">
        <v>2782744.323212476</v>
      </c>
      <c r="FM382" s="126">
        <v>2738573.7783995797</v>
      </c>
      <c r="FN382" s="126">
        <v>2694403.2335866829</v>
      </c>
      <c r="FO382" s="126">
        <v>2650232.6887737866</v>
      </c>
      <c r="FP382" s="126">
        <v>2606062.1439608904</v>
      </c>
      <c r="FQ382" s="126">
        <v>2561891.5991479936</v>
      </c>
      <c r="FR382" s="126">
        <v>2517721.0543350973</v>
      </c>
      <c r="FS382" s="126">
        <v>2473550.509522201</v>
      </c>
      <c r="FT382" s="126">
        <v>2429379.9647093047</v>
      </c>
      <c r="FU382" s="126">
        <v>2385209.4198964084</v>
      </c>
      <c r="FV382" s="126">
        <v>2341038.8750835117</v>
      </c>
      <c r="FW382" s="126">
        <v>2296868.3302706154</v>
      </c>
      <c r="FX382" s="126">
        <v>2252697.7854577187</v>
      </c>
      <c r="FY382" s="126">
        <v>2208527.2406448224</v>
      </c>
      <c r="FZ382" s="126">
        <v>2164356.6958319261</v>
      </c>
      <c r="GA382" s="126">
        <v>2120186.1510190293</v>
      </c>
      <c r="GB382" s="126">
        <v>2076015.606206133</v>
      </c>
      <c r="GC382" s="126">
        <v>2031845.0613932363</v>
      </c>
      <c r="GD382" s="126">
        <v>1987674.51658034</v>
      </c>
    </row>
    <row r="383" spans="3:186">
      <c r="C383" s="120"/>
      <c r="E383" s="118" t="s">
        <v>1325</v>
      </c>
      <c r="F383" s="118" t="s">
        <v>1326</v>
      </c>
      <c r="G383" s="118" t="s">
        <v>1329</v>
      </c>
      <c r="H383" s="118" t="s">
        <v>1330</v>
      </c>
      <c r="I383" s="118" t="s">
        <v>1329</v>
      </c>
      <c r="J383" s="118">
        <v>117</v>
      </c>
      <c r="K383" s="118" t="s">
        <v>260</v>
      </c>
      <c r="L383" s="118" t="s">
        <v>260</v>
      </c>
      <c r="M383" s="118" t="s">
        <v>270</v>
      </c>
      <c r="N383" s="118" t="s">
        <v>262</v>
      </c>
      <c r="O383" s="119">
        <v>0</v>
      </c>
      <c r="P383" s="119">
        <v>198.77718065316199</v>
      </c>
      <c r="Q383" s="119">
        <v>830.04634219410104</v>
      </c>
      <c r="R383" s="119">
        <v>924.03819648193598</v>
      </c>
      <c r="S383" s="119">
        <v>561.90506451654005</v>
      </c>
      <c r="T383" s="119">
        <v>0</v>
      </c>
      <c r="U383" s="119">
        <v>0</v>
      </c>
      <c r="V383" s="119">
        <v>0</v>
      </c>
      <c r="W383" s="119">
        <v>0</v>
      </c>
      <c r="X383" s="119">
        <v>0</v>
      </c>
      <c r="Y383" s="119">
        <v>0</v>
      </c>
      <c r="Z383" s="119"/>
      <c r="AA383" s="119"/>
      <c r="AB383" s="119"/>
      <c r="AC383" s="119"/>
      <c r="AD383" s="119"/>
      <c r="AE383" s="119"/>
      <c r="AF383" s="119"/>
      <c r="AG383" s="119"/>
      <c r="AH383" s="119"/>
      <c r="AI383" s="119"/>
      <c r="AJ383" s="119"/>
      <c r="AK383" s="119"/>
      <c r="AL383" s="119"/>
      <c r="AM383" s="119"/>
      <c r="AN383" s="119"/>
      <c r="AO383" s="119"/>
      <c r="AP383" s="119"/>
      <c r="AQ383" s="119"/>
      <c r="AR383" s="119"/>
      <c r="AS383" s="119"/>
      <c r="AT383" s="119"/>
      <c r="AU383" s="119"/>
      <c r="AV383" s="119"/>
      <c r="AW383" s="119"/>
      <c r="AX383" s="119"/>
      <c r="AY383" s="119"/>
      <c r="AZ383" s="119"/>
      <c r="BA383" s="119"/>
      <c r="BB383" s="119"/>
      <c r="BD383" s="100">
        <v>2514.7667838457392</v>
      </c>
      <c r="BF383" s="120">
        <v>6</v>
      </c>
      <c r="BH383" s="43">
        <v>0</v>
      </c>
      <c r="BI383" s="43">
        <v>0</v>
      </c>
      <c r="BJ383" s="43">
        <v>0</v>
      </c>
      <c r="BL383" s="43" t="s">
        <v>263</v>
      </c>
      <c r="BM383" s="43">
        <v>0</v>
      </c>
      <c r="BN383" s="121" t="s">
        <v>263</v>
      </c>
      <c r="BP383" s="122">
        <v>19</v>
      </c>
      <c r="BQ383" s="38" t="s">
        <v>129</v>
      </c>
      <c r="BR383" s="96">
        <v>80</v>
      </c>
      <c r="BT383" s="43">
        <v>0</v>
      </c>
      <c r="BU383" s="43">
        <v>19</v>
      </c>
      <c r="BW383" s="38"/>
      <c r="BX383" s="48">
        <v>0</v>
      </c>
      <c r="BY383" s="48">
        <v>0</v>
      </c>
      <c r="BZ383" s="48">
        <v>0</v>
      </c>
      <c r="CA383" s="48">
        <v>0</v>
      </c>
      <c r="CB383" s="48">
        <v>0</v>
      </c>
      <c r="CC383" s="48">
        <v>0</v>
      </c>
      <c r="CD383" s="48">
        <v>0</v>
      </c>
      <c r="CE383" s="48">
        <v>0</v>
      </c>
      <c r="CF383" s="48"/>
      <c r="CG383" s="48"/>
      <c r="CH383" s="48"/>
      <c r="CI383" s="48">
        <v>0</v>
      </c>
      <c r="CJ383" s="48">
        <v>0</v>
      </c>
      <c r="CK383" s="48">
        <v>0</v>
      </c>
      <c r="CL383" s="48"/>
      <c r="CM383" s="48">
        <v>19</v>
      </c>
      <c r="CO383" s="123">
        <v>7.9043982102061747E-2</v>
      </c>
      <c r="CP383" s="123">
        <v>0.40911289645472476</v>
      </c>
      <c r="CQ383" s="123">
        <v>0.77655778335944159</v>
      </c>
      <c r="CR383" s="123">
        <v>1</v>
      </c>
      <c r="CS383" s="123">
        <v>1</v>
      </c>
      <c r="CT383" s="123">
        <v>1</v>
      </c>
      <c r="CU383" s="123">
        <v>1</v>
      </c>
      <c r="CV383" s="123">
        <v>1</v>
      </c>
      <c r="CW383" s="123">
        <v>1</v>
      </c>
      <c r="CX383" s="123">
        <v>1</v>
      </c>
      <c r="CZ383" s="2">
        <v>2015</v>
      </c>
      <c r="DA383" s="124">
        <v>42215</v>
      </c>
      <c r="DC383" s="125">
        <v>1</v>
      </c>
      <c r="DD383" s="125">
        <v>1</v>
      </c>
      <c r="DE383" s="125">
        <v>1</v>
      </c>
      <c r="DF383" s="125">
        <v>1</v>
      </c>
      <c r="DG383" s="125">
        <v>0.98750000000000004</v>
      </c>
      <c r="DH383" s="125">
        <v>0.97499999999999998</v>
      </c>
      <c r="DI383" s="125">
        <v>0.96250000000000002</v>
      </c>
      <c r="DJ383" s="125">
        <v>0.95</v>
      </c>
      <c r="DK383" s="125">
        <v>0.9375</v>
      </c>
      <c r="DL383" s="125">
        <v>0.92500000000000004</v>
      </c>
      <c r="DM383" s="125">
        <v>0.91249999999999998</v>
      </c>
      <c r="DN383" s="125">
        <v>0.9</v>
      </c>
      <c r="DO383" s="125">
        <v>0.88749999999999996</v>
      </c>
      <c r="DP383" s="125">
        <v>0.875</v>
      </c>
      <c r="DQ383" s="125">
        <v>0.86250000000000004</v>
      </c>
      <c r="DR383" s="125">
        <v>0.85</v>
      </c>
      <c r="DS383" s="125">
        <v>0.83750000000000002</v>
      </c>
      <c r="DT383" s="125">
        <v>0.82499999999999996</v>
      </c>
      <c r="DU383" s="125">
        <v>0.8125</v>
      </c>
      <c r="DV383" s="125">
        <v>0.8</v>
      </c>
      <c r="DW383" s="125">
        <v>0.78749999999999998</v>
      </c>
      <c r="DX383" s="125">
        <v>0.77500000000000002</v>
      </c>
      <c r="DY383" s="125">
        <v>0.76249999999999996</v>
      </c>
      <c r="DZ383" s="125">
        <v>0.75</v>
      </c>
      <c r="EA383" s="125">
        <v>0.73750000000000004</v>
      </c>
      <c r="EB383" s="125">
        <v>0.72499999999999998</v>
      </c>
      <c r="EC383" s="125">
        <v>0.71250000000000002</v>
      </c>
      <c r="ED383" s="125">
        <v>0.7</v>
      </c>
      <c r="EE383" s="125">
        <v>0.6875</v>
      </c>
      <c r="EF383" s="125">
        <v>0.67500000000000004</v>
      </c>
      <c r="EG383" s="125">
        <v>0.66249999999999998</v>
      </c>
      <c r="EH383" s="125">
        <v>0.65</v>
      </c>
      <c r="EI383" s="125">
        <v>0.63749999999999996</v>
      </c>
      <c r="EJ383" s="125">
        <v>0.625</v>
      </c>
      <c r="EK383" s="125">
        <v>0.61250000000000004</v>
      </c>
      <c r="EL383" s="125">
        <v>0.6</v>
      </c>
      <c r="EM383" s="125">
        <v>0.58750000000000002</v>
      </c>
      <c r="EN383" s="125">
        <v>0.57499999999999996</v>
      </c>
      <c r="EO383" s="125">
        <v>0.5625</v>
      </c>
      <c r="ER383" s="126">
        <v>198777.18065316198</v>
      </c>
      <c r="ES383" s="126">
        <v>830046.34219410107</v>
      </c>
      <c r="ET383" s="126">
        <v>1754084.538676037</v>
      </c>
      <c r="EU383" s="126">
        <v>2315989.6031925771</v>
      </c>
      <c r="EV383" s="126">
        <v>2287039.7331526699</v>
      </c>
      <c r="EW383" s="126">
        <v>2258089.8631127626</v>
      </c>
      <c r="EX383" s="126">
        <v>2229139.9930728558</v>
      </c>
      <c r="EY383" s="126">
        <v>2200190.123032948</v>
      </c>
      <c r="EZ383" s="126">
        <v>2171240.2529930412</v>
      </c>
      <c r="FA383" s="126">
        <v>2142290.3829531339</v>
      </c>
      <c r="FB383" s="126">
        <v>2113340.5129132266</v>
      </c>
      <c r="FC383" s="126">
        <v>2084390.6428733196</v>
      </c>
      <c r="FD383" s="126">
        <v>2055440.772833412</v>
      </c>
      <c r="FE383" s="126">
        <v>2026490.902793505</v>
      </c>
      <c r="FF383" s="126">
        <v>1997541.0327535979</v>
      </c>
      <c r="FG383" s="126">
        <v>1968591.1627136904</v>
      </c>
      <c r="FH383" s="126">
        <v>1939641.2926737834</v>
      </c>
      <c r="FI383" s="126">
        <v>1910691.4226338761</v>
      </c>
      <c r="FJ383" s="126">
        <v>1881741.5525939688</v>
      </c>
      <c r="FK383" s="126">
        <v>1852791.6825540618</v>
      </c>
      <c r="FL383" s="126">
        <v>1823841.8125141545</v>
      </c>
      <c r="FM383" s="126">
        <v>1794891.9424742474</v>
      </c>
      <c r="FN383" s="126">
        <v>1765942.0724343399</v>
      </c>
      <c r="FO383" s="126">
        <v>1736992.2023944329</v>
      </c>
      <c r="FP383" s="126">
        <v>1708042.3323545258</v>
      </c>
      <c r="FQ383" s="126">
        <v>1679092.4623146183</v>
      </c>
      <c r="FR383" s="126">
        <v>1650142.5922747112</v>
      </c>
      <c r="FS383" s="126">
        <v>1621192.722234804</v>
      </c>
      <c r="FT383" s="126">
        <v>1592242.8521948969</v>
      </c>
      <c r="FU383" s="126">
        <v>1563292.9821549896</v>
      </c>
      <c r="FV383" s="126">
        <v>1534343.1121150823</v>
      </c>
      <c r="FW383" s="126">
        <v>1505393.2420751753</v>
      </c>
      <c r="FX383" s="126">
        <v>1476443.3720352678</v>
      </c>
      <c r="FY383" s="126">
        <v>1447493.5019953607</v>
      </c>
      <c r="FZ383" s="126">
        <v>1418543.6319554537</v>
      </c>
      <c r="GA383" s="126">
        <v>1389593.7619155461</v>
      </c>
      <c r="GB383" s="126">
        <v>1360643.8918756391</v>
      </c>
      <c r="GC383" s="126">
        <v>1331694.0218357318</v>
      </c>
      <c r="GD383" s="126">
        <v>1302744.1517958245</v>
      </c>
    </row>
    <row r="384" spans="3:186">
      <c r="C384" s="120"/>
      <c r="E384" s="118" t="s">
        <v>1325</v>
      </c>
      <c r="F384" s="118" t="s">
        <v>1326</v>
      </c>
      <c r="G384" s="118" t="s">
        <v>1331</v>
      </c>
      <c r="H384" s="118" t="s">
        <v>1332</v>
      </c>
      <c r="I384" s="118" t="s">
        <v>1331</v>
      </c>
      <c r="J384" s="118">
        <v>144</v>
      </c>
      <c r="K384" s="118" t="s">
        <v>269</v>
      </c>
      <c r="L384" s="118" t="s">
        <v>269</v>
      </c>
      <c r="M384" s="118" t="s">
        <v>270</v>
      </c>
      <c r="N384" s="118" t="s">
        <v>262</v>
      </c>
      <c r="O384" s="119">
        <v>0</v>
      </c>
      <c r="P384" s="119">
        <v>0</v>
      </c>
      <c r="Q384" s="119">
        <v>0</v>
      </c>
      <c r="R384" s="119">
        <v>453.29374965789202</v>
      </c>
      <c r="S384" s="119">
        <v>2814.1979031095002</v>
      </c>
      <c r="T384" s="119">
        <v>3007.5937606221701</v>
      </c>
      <c r="U384" s="119">
        <v>0</v>
      </c>
      <c r="V384" s="119">
        <v>0</v>
      </c>
      <c r="W384" s="119">
        <v>0</v>
      </c>
      <c r="X384" s="119">
        <v>0</v>
      </c>
      <c r="Y384" s="119">
        <v>0</v>
      </c>
      <c r="Z384" s="119"/>
      <c r="AA384" s="119"/>
      <c r="AB384" s="119"/>
      <c r="AC384" s="119"/>
      <c r="AD384" s="119"/>
      <c r="AE384" s="119"/>
      <c r="AF384" s="119"/>
      <c r="AG384" s="119"/>
      <c r="AH384" s="119"/>
      <c r="AI384" s="119"/>
      <c r="AJ384" s="119"/>
      <c r="AK384" s="119"/>
      <c r="AL384" s="119"/>
      <c r="AM384" s="119"/>
      <c r="AN384" s="119"/>
      <c r="AO384" s="119"/>
      <c r="AP384" s="119"/>
      <c r="AQ384" s="119"/>
      <c r="AR384" s="119"/>
      <c r="AS384" s="119"/>
      <c r="AT384" s="119"/>
      <c r="AU384" s="119"/>
      <c r="AV384" s="119"/>
      <c r="AW384" s="119"/>
      <c r="AX384" s="119"/>
      <c r="AY384" s="119"/>
      <c r="AZ384" s="119"/>
      <c r="BA384" s="119"/>
      <c r="BB384" s="119"/>
      <c r="BD384" s="100">
        <v>6275.0854133895627</v>
      </c>
      <c r="BF384" s="120">
        <v>6</v>
      </c>
      <c r="BH384" s="43">
        <v>0</v>
      </c>
      <c r="BI384" s="43">
        <v>0</v>
      </c>
      <c r="BJ384" s="43">
        <v>0</v>
      </c>
      <c r="BL384" s="43" t="s">
        <v>263</v>
      </c>
      <c r="BM384" s="43">
        <v>0</v>
      </c>
      <c r="BN384" s="121" t="s">
        <v>263</v>
      </c>
      <c r="BP384" s="122">
        <v>19</v>
      </c>
      <c r="BQ384" s="38" t="s">
        <v>129</v>
      </c>
      <c r="BR384" s="96">
        <v>80</v>
      </c>
      <c r="BT384" s="43">
        <v>0</v>
      </c>
      <c r="BU384" s="43">
        <v>19</v>
      </c>
      <c r="BW384" s="38"/>
      <c r="BX384" s="48">
        <v>0</v>
      </c>
      <c r="BY384" s="48">
        <v>0</v>
      </c>
      <c r="BZ384" s="48">
        <v>0</v>
      </c>
      <c r="CA384" s="48">
        <v>0</v>
      </c>
      <c r="CB384" s="48">
        <v>0</v>
      </c>
      <c r="CC384" s="48">
        <v>0</v>
      </c>
      <c r="CD384" s="48">
        <v>0</v>
      </c>
      <c r="CE384" s="48">
        <v>0</v>
      </c>
      <c r="CF384" s="48"/>
      <c r="CG384" s="48"/>
      <c r="CH384" s="48"/>
      <c r="CI384" s="48">
        <v>0</v>
      </c>
      <c r="CJ384" s="48">
        <v>0</v>
      </c>
      <c r="CK384" s="48">
        <v>0</v>
      </c>
      <c r="CL384" s="48"/>
      <c r="CM384" s="48">
        <v>19</v>
      </c>
      <c r="CO384" s="123">
        <v>0</v>
      </c>
      <c r="CP384" s="123">
        <v>0</v>
      </c>
      <c r="CQ384" s="123">
        <v>7.2237064485316693E-2</v>
      </c>
      <c r="CR384" s="123">
        <v>0.52070871350935399</v>
      </c>
      <c r="CS384" s="123">
        <v>1</v>
      </c>
      <c r="CT384" s="123">
        <v>1</v>
      </c>
      <c r="CU384" s="123">
        <v>1</v>
      </c>
      <c r="CV384" s="123">
        <v>1</v>
      </c>
      <c r="CW384" s="123">
        <v>1</v>
      </c>
      <c r="CX384" s="123">
        <v>1</v>
      </c>
      <c r="CZ384" s="2">
        <v>2016</v>
      </c>
      <c r="DA384" s="124">
        <v>42581</v>
      </c>
      <c r="DC384" s="125">
        <v>1</v>
      </c>
      <c r="DD384" s="125">
        <v>1</v>
      </c>
      <c r="DE384" s="125">
        <v>1</v>
      </c>
      <c r="DF384" s="125">
        <v>1</v>
      </c>
      <c r="DG384" s="125">
        <v>1</v>
      </c>
      <c r="DH384" s="125">
        <v>0.98750000000000004</v>
      </c>
      <c r="DI384" s="125">
        <v>0.97499999999999998</v>
      </c>
      <c r="DJ384" s="125">
        <v>0.96250000000000002</v>
      </c>
      <c r="DK384" s="125">
        <v>0.95</v>
      </c>
      <c r="DL384" s="125">
        <v>0.9375</v>
      </c>
      <c r="DM384" s="125">
        <v>0.92500000000000004</v>
      </c>
      <c r="DN384" s="125">
        <v>0.91249999999999998</v>
      </c>
      <c r="DO384" s="125">
        <v>0.9</v>
      </c>
      <c r="DP384" s="125">
        <v>0.88749999999999996</v>
      </c>
      <c r="DQ384" s="125">
        <v>0.875</v>
      </c>
      <c r="DR384" s="125">
        <v>0.86250000000000004</v>
      </c>
      <c r="DS384" s="125">
        <v>0.85</v>
      </c>
      <c r="DT384" s="125">
        <v>0.83750000000000002</v>
      </c>
      <c r="DU384" s="125">
        <v>0.82499999999999996</v>
      </c>
      <c r="DV384" s="125">
        <v>0.8125</v>
      </c>
      <c r="DW384" s="125">
        <v>0.8</v>
      </c>
      <c r="DX384" s="125">
        <v>0.78749999999999998</v>
      </c>
      <c r="DY384" s="125">
        <v>0.77500000000000002</v>
      </c>
      <c r="DZ384" s="125">
        <v>0.76249999999999996</v>
      </c>
      <c r="EA384" s="125">
        <v>0.75</v>
      </c>
      <c r="EB384" s="125">
        <v>0.73750000000000004</v>
      </c>
      <c r="EC384" s="125">
        <v>0.72499999999999998</v>
      </c>
      <c r="ED384" s="125">
        <v>0.71250000000000002</v>
      </c>
      <c r="EE384" s="125">
        <v>0.7</v>
      </c>
      <c r="EF384" s="125">
        <v>0.6875</v>
      </c>
      <c r="EG384" s="125">
        <v>0.67500000000000004</v>
      </c>
      <c r="EH384" s="125">
        <v>0.66249999999999998</v>
      </c>
      <c r="EI384" s="125">
        <v>0.65</v>
      </c>
      <c r="EJ384" s="125">
        <v>0.63749999999999996</v>
      </c>
      <c r="EK384" s="125">
        <v>0.625</v>
      </c>
      <c r="EL384" s="125">
        <v>0.61250000000000004</v>
      </c>
      <c r="EM384" s="125">
        <v>0.6</v>
      </c>
      <c r="EN384" s="125">
        <v>0.58750000000000002</v>
      </c>
      <c r="EO384" s="125">
        <v>0.57499999999999996</v>
      </c>
      <c r="ER384" s="126">
        <v>0</v>
      </c>
      <c r="ES384" s="126">
        <v>0</v>
      </c>
      <c r="ET384" s="126">
        <v>453293.74965789204</v>
      </c>
      <c r="EU384" s="126">
        <v>3267491.6527673923</v>
      </c>
      <c r="EV384" s="126">
        <v>6275085.4133895626</v>
      </c>
      <c r="EW384" s="126">
        <v>6196646.8457221938</v>
      </c>
      <c r="EX384" s="126">
        <v>6118208.2780548232</v>
      </c>
      <c r="EY384" s="126">
        <v>6039769.7103874544</v>
      </c>
      <c r="EZ384" s="126">
        <v>5961331.1427200846</v>
      </c>
      <c r="FA384" s="126">
        <v>5882892.5750527149</v>
      </c>
      <c r="FB384" s="126">
        <v>5804454.0073853461</v>
      </c>
      <c r="FC384" s="126">
        <v>5726015.4397179754</v>
      </c>
      <c r="FD384" s="126">
        <v>5647576.8720506066</v>
      </c>
      <c r="FE384" s="126">
        <v>5569138.3043832369</v>
      </c>
      <c r="FF384" s="126">
        <v>5490699.7367158672</v>
      </c>
      <c r="FG384" s="126">
        <v>5412261.1690484984</v>
      </c>
      <c r="FH384" s="126">
        <v>5333822.6013811277</v>
      </c>
      <c r="FI384" s="126">
        <v>5255384.0337137589</v>
      </c>
      <c r="FJ384" s="126">
        <v>5176945.4660463892</v>
      </c>
      <c r="FK384" s="126">
        <v>5098506.8983790195</v>
      </c>
      <c r="FL384" s="126">
        <v>5020068.3307116507</v>
      </c>
      <c r="FM384" s="126">
        <v>4941629.76304428</v>
      </c>
      <c r="FN384" s="126">
        <v>4863191.1953769112</v>
      </c>
      <c r="FO384" s="126">
        <v>4784752.6277095415</v>
      </c>
      <c r="FP384" s="126">
        <v>4706314.0600421717</v>
      </c>
      <c r="FQ384" s="126">
        <v>4627875.4923748029</v>
      </c>
      <c r="FR384" s="126">
        <v>4549436.9247074332</v>
      </c>
      <c r="FS384" s="126">
        <v>4470998.3570400635</v>
      </c>
      <c r="FT384" s="126">
        <v>4392559.7893726937</v>
      </c>
      <c r="FU384" s="126">
        <v>4314121.221705324</v>
      </c>
      <c r="FV384" s="126">
        <v>4235682.6540379552</v>
      </c>
      <c r="FW384" s="126">
        <v>4157244.086370585</v>
      </c>
      <c r="FX384" s="126">
        <v>4078805.5187032158</v>
      </c>
      <c r="FY384" s="126">
        <v>4000366.951035846</v>
      </c>
      <c r="FZ384" s="126">
        <v>3921928.3833684768</v>
      </c>
      <c r="GA384" s="126">
        <v>3843489.8157011075</v>
      </c>
      <c r="GB384" s="126">
        <v>3765051.2480337373</v>
      </c>
      <c r="GC384" s="126">
        <v>3686612.680366368</v>
      </c>
      <c r="GD384" s="126">
        <v>3608174.1126989983</v>
      </c>
    </row>
    <row r="385" spans="3:186">
      <c r="C385" s="120"/>
      <c r="E385" s="118" t="s">
        <v>1333</v>
      </c>
      <c r="F385" s="118" t="s">
        <v>1334</v>
      </c>
      <c r="G385" s="118" t="s">
        <v>1335</v>
      </c>
      <c r="H385" s="118" t="s">
        <v>1336</v>
      </c>
      <c r="I385" s="118" t="s">
        <v>1337</v>
      </c>
      <c r="J385" s="118">
        <v>207</v>
      </c>
      <c r="K385" s="118" t="s">
        <v>269</v>
      </c>
      <c r="L385" s="118" t="s">
        <v>269</v>
      </c>
      <c r="M385" s="118" t="s">
        <v>290</v>
      </c>
      <c r="N385" s="118" t="s">
        <v>262</v>
      </c>
      <c r="O385" s="119">
        <v>2949.2664399999999</v>
      </c>
      <c r="P385" s="119">
        <v>3.74</v>
      </c>
      <c r="Q385" s="119">
        <v>0</v>
      </c>
      <c r="R385" s="119">
        <v>0</v>
      </c>
      <c r="S385" s="119">
        <v>0</v>
      </c>
      <c r="T385" s="119">
        <v>0</v>
      </c>
      <c r="U385" s="119">
        <v>0</v>
      </c>
      <c r="V385" s="119">
        <v>0</v>
      </c>
      <c r="W385" s="119">
        <v>0</v>
      </c>
      <c r="X385" s="119">
        <v>0</v>
      </c>
      <c r="Y385" s="119">
        <v>0</v>
      </c>
      <c r="Z385" s="119"/>
      <c r="AA385" s="119"/>
      <c r="AB385" s="119"/>
      <c r="AC385" s="119"/>
      <c r="AD385" s="119"/>
      <c r="AE385" s="119"/>
      <c r="AF385" s="119"/>
      <c r="AG385" s="119"/>
      <c r="AH385" s="119"/>
      <c r="AI385" s="119"/>
      <c r="AJ385" s="119"/>
      <c r="AK385" s="119"/>
      <c r="AL385" s="119"/>
      <c r="AM385" s="119"/>
      <c r="AN385" s="119"/>
      <c r="AO385" s="119"/>
      <c r="AP385" s="119"/>
      <c r="AQ385" s="119"/>
      <c r="AR385" s="119"/>
      <c r="AS385" s="119"/>
      <c r="AT385" s="119"/>
      <c r="AU385" s="119"/>
      <c r="AV385" s="119"/>
      <c r="AW385" s="119"/>
      <c r="AX385" s="119"/>
      <c r="AY385" s="119"/>
      <c r="AZ385" s="119"/>
      <c r="BA385" s="119"/>
      <c r="BB385" s="119"/>
      <c r="BD385" s="100">
        <v>2953.0064399999997</v>
      </c>
      <c r="BF385" s="120">
        <v>5</v>
      </c>
      <c r="BH385" s="43">
        <v>0</v>
      </c>
      <c r="BI385" s="43">
        <v>2958760.16</v>
      </c>
      <c r="BJ385" s="43">
        <v>1</v>
      </c>
      <c r="BL385" s="43">
        <v>4626</v>
      </c>
      <c r="BM385" s="43">
        <v>25</v>
      </c>
      <c r="BN385" s="121">
        <v>40330</v>
      </c>
      <c r="BP385" s="122">
        <v>8</v>
      </c>
      <c r="BQ385" s="38" t="s">
        <v>118</v>
      </c>
      <c r="BR385" s="96">
        <v>50</v>
      </c>
      <c r="BT385" s="43">
        <v>0</v>
      </c>
      <c r="BU385" s="43">
        <v>0</v>
      </c>
      <c r="BW385" s="38"/>
      <c r="BX385" s="48">
        <v>8</v>
      </c>
      <c r="BY385" s="48">
        <v>0</v>
      </c>
      <c r="BZ385" s="48">
        <v>0</v>
      </c>
      <c r="CA385" s="48">
        <v>0</v>
      </c>
      <c r="CB385" s="48">
        <v>0</v>
      </c>
      <c r="CC385" s="48">
        <v>0</v>
      </c>
      <c r="CD385" s="48">
        <v>0</v>
      </c>
      <c r="CE385" s="48">
        <v>0</v>
      </c>
      <c r="CF385" s="48"/>
      <c r="CG385" s="48"/>
      <c r="CH385" s="48"/>
      <c r="CI385" s="48">
        <v>0</v>
      </c>
      <c r="CJ385" s="48">
        <v>0</v>
      </c>
      <c r="CK385" s="48">
        <v>0</v>
      </c>
      <c r="CL385" s="48"/>
      <c r="CM385" s="48">
        <v>8</v>
      </c>
      <c r="CO385" s="123">
        <v>1</v>
      </c>
      <c r="CP385" s="123">
        <v>1</v>
      </c>
      <c r="CQ385" s="123">
        <v>1</v>
      </c>
      <c r="CR385" s="123">
        <v>1</v>
      </c>
      <c r="CS385" s="123">
        <v>1</v>
      </c>
      <c r="CT385" s="123">
        <v>1</v>
      </c>
      <c r="CU385" s="123">
        <v>1</v>
      </c>
      <c r="CV385" s="123">
        <v>1</v>
      </c>
      <c r="CW385" s="123">
        <v>1</v>
      </c>
      <c r="CX385" s="123">
        <v>1</v>
      </c>
      <c r="CZ385" s="2">
        <v>2012</v>
      </c>
      <c r="DA385" s="124">
        <v>40330</v>
      </c>
      <c r="DC385" s="125">
        <v>0.95666666666666667</v>
      </c>
      <c r="DD385" s="125">
        <v>0.9368333333333333</v>
      </c>
      <c r="DE385" s="125">
        <v>0.91683333333333339</v>
      </c>
      <c r="DF385" s="125">
        <v>0.89683333333333337</v>
      </c>
      <c r="DG385" s="125">
        <v>0.87666666666666671</v>
      </c>
      <c r="DH385" s="125">
        <v>0.85683333333333334</v>
      </c>
      <c r="DI385" s="125">
        <v>0.83683333333333332</v>
      </c>
      <c r="DJ385" s="125">
        <v>0.8168333333333333</v>
      </c>
      <c r="DK385" s="125">
        <v>0.79666666666666663</v>
      </c>
      <c r="DL385" s="125">
        <v>0.77683333333333326</v>
      </c>
      <c r="DM385" s="125">
        <v>0.75683333333333336</v>
      </c>
      <c r="DN385" s="125">
        <v>0.73683333333333334</v>
      </c>
      <c r="DO385" s="125">
        <v>0.71666666666666667</v>
      </c>
      <c r="DP385" s="125">
        <v>0.69666666666666666</v>
      </c>
      <c r="DQ385" s="125">
        <v>0.6768333333333334</v>
      </c>
      <c r="DR385" s="125">
        <v>0.65683333333333338</v>
      </c>
      <c r="DS385" s="125">
        <v>0.63666666666666671</v>
      </c>
      <c r="DT385" s="125">
        <v>0.6166666666666667</v>
      </c>
      <c r="DU385" s="125">
        <v>0.59683333333333333</v>
      </c>
      <c r="DV385" s="125">
        <v>0.57683333333333331</v>
      </c>
      <c r="DW385" s="125">
        <v>0.55666666666666664</v>
      </c>
      <c r="DX385" s="125">
        <v>0.53666666666666663</v>
      </c>
      <c r="DY385" s="125">
        <v>0.51683333333333337</v>
      </c>
      <c r="DZ385" s="125">
        <v>0.49683333333333335</v>
      </c>
      <c r="EA385" s="125">
        <v>0.47666666666666668</v>
      </c>
      <c r="EB385" s="125">
        <v>0.45666666666666667</v>
      </c>
      <c r="EC385" s="125">
        <v>0.43683333333333341</v>
      </c>
      <c r="ED385" s="125">
        <v>0.41683333333333339</v>
      </c>
      <c r="EE385" s="125">
        <v>0.39666666666666661</v>
      </c>
      <c r="EF385" s="125">
        <v>0.37666666666666671</v>
      </c>
      <c r="EG385" s="125">
        <v>0.35683333333333334</v>
      </c>
      <c r="EH385" s="125">
        <v>0.33683333333333332</v>
      </c>
      <c r="EI385" s="125">
        <v>0.31666666666666665</v>
      </c>
      <c r="EJ385" s="125">
        <v>0.29666666666666663</v>
      </c>
      <c r="EK385" s="125">
        <v>0.27683333333333338</v>
      </c>
      <c r="EL385" s="125">
        <v>0.25683333333333336</v>
      </c>
      <c r="EM385" s="125">
        <v>0.23666666666666669</v>
      </c>
      <c r="EN385" s="125">
        <v>0.21666666666666667</v>
      </c>
      <c r="EO385" s="125">
        <v>0.19683333333333342</v>
      </c>
      <c r="ER385" s="126">
        <v>3577.9333333333334</v>
      </c>
      <c r="ES385" s="126">
        <v>0</v>
      </c>
      <c r="ET385" s="126">
        <v>0</v>
      </c>
      <c r="EU385" s="126">
        <v>0</v>
      </c>
      <c r="EV385" s="126">
        <v>0</v>
      </c>
      <c r="EW385" s="126">
        <v>0</v>
      </c>
      <c r="EX385" s="126">
        <v>0</v>
      </c>
      <c r="EY385" s="126">
        <v>0</v>
      </c>
      <c r="EZ385" s="126">
        <v>0</v>
      </c>
      <c r="FA385" s="126">
        <v>0</v>
      </c>
      <c r="FB385" s="126">
        <v>0</v>
      </c>
      <c r="FC385" s="126">
        <v>0</v>
      </c>
      <c r="FD385" s="126">
        <v>0</v>
      </c>
      <c r="FE385" s="126">
        <v>0</v>
      </c>
      <c r="FF385" s="126">
        <v>0</v>
      </c>
      <c r="FG385" s="126">
        <v>0</v>
      </c>
      <c r="FH385" s="126">
        <v>0</v>
      </c>
      <c r="FI385" s="126">
        <v>0</v>
      </c>
      <c r="FJ385" s="126">
        <v>0</v>
      </c>
      <c r="FK385" s="126">
        <v>0</v>
      </c>
      <c r="FL385" s="126">
        <v>0</v>
      </c>
      <c r="FM385" s="126">
        <v>0</v>
      </c>
      <c r="FN385" s="126">
        <v>0</v>
      </c>
      <c r="FO385" s="126">
        <v>0</v>
      </c>
      <c r="FP385" s="126">
        <v>0</v>
      </c>
      <c r="FQ385" s="126">
        <v>0</v>
      </c>
      <c r="FR385" s="126">
        <v>0</v>
      </c>
      <c r="FS385" s="126">
        <v>0</v>
      </c>
      <c r="FT385" s="126">
        <v>0</v>
      </c>
      <c r="FU385" s="126">
        <v>0</v>
      </c>
      <c r="FV385" s="126">
        <v>0</v>
      </c>
      <c r="FW385" s="126">
        <v>0</v>
      </c>
      <c r="FX385" s="126">
        <v>0</v>
      </c>
      <c r="FY385" s="126">
        <v>0</v>
      </c>
      <c r="FZ385" s="126">
        <v>0</v>
      </c>
      <c r="GA385" s="126">
        <v>0</v>
      </c>
      <c r="GB385" s="126">
        <v>0</v>
      </c>
      <c r="GC385" s="126">
        <v>0</v>
      </c>
      <c r="GD385" s="126">
        <v>0</v>
      </c>
    </row>
    <row r="386" spans="3:186">
      <c r="C386" s="120"/>
      <c r="E386" s="118" t="s">
        <v>1333</v>
      </c>
      <c r="F386" s="118" t="s">
        <v>1334</v>
      </c>
      <c r="G386" s="118" t="s">
        <v>1338</v>
      </c>
      <c r="H386" s="118" t="s">
        <v>1339</v>
      </c>
      <c r="I386" s="118" t="s">
        <v>1340</v>
      </c>
      <c r="J386" s="118">
        <v>208</v>
      </c>
      <c r="K386" s="118" t="s">
        <v>269</v>
      </c>
      <c r="L386" s="118" t="s">
        <v>269</v>
      </c>
      <c r="M386" s="118" t="s">
        <v>290</v>
      </c>
      <c r="N386" s="118" t="s">
        <v>262</v>
      </c>
      <c r="O386" s="119">
        <v>239.06551999999999</v>
      </c>
      <c r="P386" s="119">
        <v>668.32160810252196</v>
      </c>
      <c r="Q386" s="119">
        <v>21.417120383457299</v>
      </c>
      <c r="R386" s="119">
        <v>0</v>
      </c>
      <c r="S386" s="119">
        <v>0</v>
      </c>
      <c r="T386" s="119">
        <v>0</v>
      </c>
      <c r="U386" s="119">
        <v>0</v>
      </c>
      <c r="V386" s="119">
        <v>0</v>
      </c>
      <c r="W386" s="119">
        <v>0</v>
      </c>
      <c r="X386" s="119">
        <v>0</v>
      </c>
      <c r="Y386" s="119">
        <v>0</v>
      </c>
      <c r="Z386" s="119"/>
      <c r="AA386" s="119"/>
      <c r="AB386" s="119"/>
      <c r="AC386" s="119"/>
      <c r="AD386" s="119"/>
      <c r="AE386" s="119"/>
      <c r="AF386" s="119"/>
      <c r="AG386" s="119"/>
      <c r="AH386" s="119"/>
      <c r="AI386" s="119"/>
      <c r="AJ386" s="119"/>
      <c r="AK386" s="119"/>
      <c r="AL386" s="119"/>
      <c r="AM386" s="119"/>
      <c r="AN386" s="119"/>
      <c r="AO386" s="119"/>
      <c r="AP386" s="119"/>
      <c r="AQ386" s="119"/>
      <c r="AR386" s="119"/>
      <c r="AS386" s="119"/>
      <c r="AT386" s="119"/>
      <c r="AU386" s="119"/>
      <c r="AV386" s="119"/>
      <c r="AW386" s="119"/>
      <c r="AX386" s="119"/>
      <c r="AY386" s="119"/>
      <c r="AZ386" s="119"/>
      <c r="BA386" s="119"/>
      <c r="BB386" s="119"/>
      <c r="BD386" s="100">
        <v>928.8042484859792</v>
      </c>
      <c r="BF386" s="120">
        <v>5</v>
      </c>
      <c r="BH386" s="43">
        <v>402808.28</v>
      </c>
      <c r="BI386" s="43">
        <v>0</v>
      </c>
      <c r="BJ386" s="43">
        <v>0</v>
      </c>
      <c r="BL386" s="43" t="s">
        <v>263</v>
      </c>
      <c r="BM386" s="43">
        <v>0</v>
      </c>
      <c r="BN386" s="121" t="s">
        <v>263</v>
      </c>
      <c r="BP386" s="122">
        <v>8</v>
      </c>
      <c r="BQ386" s="38" t="s">
        <v>118</v>
      </c>
      <c r="BR386" s="96">
        <v>50</v>
      </c>
      <c r="BT386" s="43">
        <v>0</v>
      </c>
      <c r="BU386" s="43">
        <v>0</v>
      </c>
      <c r="BW386" s="38"/>
      <c r="BX386" s="48">
        <v>8</v>
      </c>
      <c r="BY386" s="48">
        <v>0</v>
      </c>
      <c r="BZ386" s="48">
        <v>0</v>
      </c>
      <c r="CA386" s="48">
        <v>0</v>
      </c>
      <c r="CB386" s="48">
        <v>0</v>
      </c>
      <c r="CC386" s="48">
        <v>0</v>
      </c>
      <c r="CD386" s="48">
        <v>0</v>
      </c>
      <c r="CE386" s="48">
        <v>0</v>
      </c>
      <c r="CF386" s="48"/>
      <c r="CG386" s="48"/>
      <c r="CH386" s="48"/>
      <c r="CI386" s="48">
        <v>0</v>
      </c>
      <c r="CJ386" s="48">
        <v>0</v>
      </c>
      <c r="CK386" s="48">
        <v>0</v>
      </c>
      <c r="CL386" s="48"/>
      <c r="CM386" s="48">
        <v>8</v>
      </c>
      <c r="CO386" s="123">
        <v>0.97694119033330351</v>
      </c>
      <c r="CP386" s="123">
        <v>1</v>
      </c>
      <c r="CQ386" s="123">
        <v>1</v>
      </c>
      <c r="CR386" s="123">
        <v>1</v>
      </c>
      <c r="CS386" s="123">
        <v>1</v>
      </c>
      <c r="CT386" s="123">
        <v>1</v>
      </c>
      <c r="CU386" s="123">
        <v>1</v>
      </c>
      <c r="CV386" s="123">
        <v>1</v>
      </c>
      <c r="CW386" s="123">
        <v>1</v>
      </c>
      <c r="CX386" s="123">
        <v>1</v>
      </c>
      <c r="CZ386" s="2">
        <v>2012</v>
      </c>
      <c r="DA386" s="124">
        <v>41120</v>
      </c>
      <c r="DC386" s="125">
        <v>1</v>
      </c>
      <c r="DD386" s="125">
        <v>0.98</v>
      </c>
      <c r="DE386" s="125">
        <v>0.96</v>
      </c>
      <c r="DF386" s="125">
        <v>0.94</v>
      </c>
      <c r="DG386" s="125">
        <v>0.92</v>
      </c>
      <c r="DH386" s="125">
        <v>0.9</v>
      </c>
      <c r="DI386" s="125">
        <v>0.88</v>
      </c>
      <c r="DJ386" s="125">
        <v>0.86</v>
      </c>
      <c r="DK386" s="125">
        <v>0.84</v>
      </c>
      <c r="DL386" s="125">
        <v>0.82000000000000006</v>
      </c>
      <c r="DM386" s="125">
        <v>0.8</v>
      </c>
      <c r="DN386" s="125">
        <v>0.78</v>
      </c>
      <c r="DO386" s="125">
        <v>0.76</v>
      </c>
      <c r="DP386" s="125">
        <v>0.74</v>
      </c>
      <c r="DQ386" s="125">
        <v>0.72</v>
      </c>
      <c r="DR386" s="125">
        <v>0.7</v>
      </c>
      <c r="DS386" s="125">
        <v>0.67999999999999994</v>
      </c>
      <c r="DT386" s="125">
        <v>0.65999999999999992</v>
      </c>
      <c r="DU386" s="125">
        <v>0.64</v>
      </c>
      <c r="DV386" s="125">
        <v>0.62</v>
      </c>
      <c r="DW386" s="125">
        <v>0.6</v>
      </c>
      <c r="DX386" s="125">
        <v>0.58000000000000007</v>
      </c>
      <c r="DY386" s="125">
        <v>0.56000000000000005</v>
      </c>
      <c r="DZ386" s="125">
        <v>0.54</v>
      </c>
      <c r="EA386" s="125">
        <v>0.52</v>
      </c>
      <c r="EB386" s="125">
        <v>0.5</v>
      </c>
      <c r="EC386" s="125">
        <v>0.48</v>
      </c>
      <c r="ED386" s="125">
        <v>0.45999999999999996</v>
      </c>
      <c r="EE386" s="125">
        <v>0.43999999999999995</v>
      </c>
      <c r="EF386" s="125">
        <v>0.42000000000000004</v>
      </c>
      <c r="EG386" s="125">
        <v>0.4</v>
      </c>
      <c r="EH386" s="125">
        <v>0.38</v>
      </c>
      <c r="EI386" s="125">
        <v>0.36</v>
      </c>
      <c r="EJ386" s="125">
        <v>0.33999999999999997</v>
      </c>
      <c r="EK386" s="125">
        <v>0.31999999999999995</v>
      </c>
      <c r="EL386" s="125">
        <v>0.30000000000000004</v>
      </c>
      <c r="EM386" s="125">
        <v>0.28000000000000003</v>
      </c>
      <c r="EN386" s="125">
        <v>0.26</v>
      </c>
      <c r="EO386" s="125">
        <v>0.24</v>
      </c>
      <c r="ER386" s="126">
        <v>1071129.8881025221</v>
      </c>
      <c r="ES386" s="126">
        <v>415740.89237578813</v>
      </c>
      <c r="ET386" s="126">
        <v>407256.384368119</v>
      </c>
      <c r="EU386" s="126">
        <v>398771.87636044982</v>
      </c>
      <c r="EV386" s="126">
        <v>390287.36835278076</v>
      </c>
      <c r="EW386" s="126">
        <v>381802.86034511158</v>
      </c>
      <c r="EX386" s="126">
        <v>373318.35233744245</v>
      </c>
      <c r="EY386" s="126">
        <v>364833.84432977327</v>
      </c>
      <c r="EZ386" s="126">
        <v>356349.33632210415</v>
      </c>
      <c r="FA386" s="126">
        <v>347864.82831443503</v>
      </c>
      <c r="FB386" s="126">
        <v>339380.32030676585</v>
      </c>
      <c r="FC386" s="126">
        <v>330895.81229909672</v>
      </c>
      <c r="FD386" s="126">
        <v>322411.30429142754</v>
      </c>
      <c r="FE386" s="126">
        <v>313926.79628375842</v>
      </c>
      <c r="FF386" s="126">
        <v>305442.28827608924</v>
      </c>
      <c r="FG386" s="126">
        <v>296957.78026842012</v>
      </c>
      <c r="FH386" s="126">
        <v>288473.27226075093</v>
      </c>
      <c r="FI386" s="126">
        <v>279988.76425308181</v>
      </c>
      <c r="FJ386" s="126">
        <v>271504.25624541269</v>
      </c>
      <c r="FK386" s="126">
        <v>263019.74823774351</v>
      </c>
      <c r="FL386" s="126">
        <v>254535.24023007439</v>
      </c>
      <c r="FM386" s="126">
        <v>246050.73222240526</v>
      </c>
      <c r="FN386" s="126">
        <v>237566.22421473611</v>
      </c>
      <c r="FO386" s="126">
        <v>229081.71620706696</v>
      </c>
      <c r="FP386" s="126">
        <v>220597.20819939781</v>
      </c>
      <c r="FQ386" s="126">
        <v>212112.70019172865</v>
      </c>
      <c r="FR386" s="126">
        <v>203628.1921840595</v>
      </c>
      <c r="FS386" s="126">
        <v>195143.68417639035</v>
      </c>
      <c r="FT386" s="126">
        <v>186659.1761687212</v>
      </c>
      <c r="FU386" s="126">
        <v>178174.66816105208</v>
      </c>
      <c r="FV386" s="126">
        <v>169690.16015338292</v>
      </c>
      <c r="FW386" s="126">
        <v>161205.65214571377</v>
      </c>
      <c r="FX386" s="126">
        <v>152721.14413804462</v>
      </c>
      <c r="FY386" s="126">
        <v>144236.63613037547</v>
      </c>
      <c r="FZ386" s="126">
        <v>135752.12812270632</v>
      </c>
      <c r="GA386" s="126">
        <v>127267.62011503721</v>
      </c>
      <c r="GB386" s="126">
        <v>118783.11210736806</v>
      </c>
      <c r="GC386" s="126">
        <v>110298.6040996989</v>
      </c>
      <c r="GD386" s="126">
        <v>101814.09609202975</v>
      </c>
    </row>
    <row r="387" spans="3:186">
      <c r="C387" s="120"/>
      <c r="E387" s="118" t="s">
        <v>1333</v>
      </c>
      <c r="F387" s="118" t="s">
        <v>1334</v>
      </c>
      <c r="G387" s="118" t="s">
        <v>1341</v>
      </c>
      <c r="H387" s="118" t="s">
        <v>1342</v>
      </c>
      <c r="I387" s="118" t="s">
        <v>1343</v>
      </c>
      <c r="J387" s="118">
        <v>70</v>
      </c>
      <c r="K387" s="118" t="s">
        <v>269</v>
      </c>
      <c r="L387" s="118" t="s">
        <v>269</v>
      </c>
      <c r="M387" s="118" t="s">
        <v>290</v>
      </c>
      <c r="N387" s="118" t="s">
        <v>262</v>
      </c>
      <c r="O387" s="119">
        <v>772.49377000000004</v>
      </c>
      <c r="P387" s="119">
        <v>0</v>
      </c>
      <c r="Q387" s="119">
        <v>0</v>
      </c>
      <c r="R387" s="119">
        <v>158.12940486616401</v>
      </c>
      <c r="S387" s="119">
        <v>2047.2098764520999</v>
      </c>
      <c r="T387" s="119">
        <v>0</v>
      </c>
      <c r="U387" s="119">
        <v>0</v>
      </c>
      <c r="V387" s="119">
        <v>0</v>
      </c>
      <c r="W387" s="119">
        <v>0</v>
      </c>
      <c r="X387" s="119">
        <v>0</v>
      </c>
      <c r="Y387" s="119">
        <v>0</v>
      </c>
      <c r="Z387" s="119"/>
      <c r="AA387" s="119"/>
      <c r="AB387" s="119"/>
      <c r="AC387" s="119"/>
      <c r="AD387" s="119"/>
      <c r="AE387" s="119"/>
      <c r="AF387" s="119"/>
      <c r="AG387" s="119"/>
      <c r="AH387" s="119"/>
      <c r="AI387" s="119"/>
      <c r="AJ387" s="119"/>
      <c r="AK387" s="119"/>
      <c r="AL387" s="119"/>
      <c r="AM387" s="119"/>
      <c r="AN387" s="119"/>
      <c r="AO387" s="119"/>
      <c r="AP387" s="119"/>
      <c r="AQ387" s="119"/>
      <c r="AR387" s="119"/>
      <c r="AS387" s="119"/>
      <c r="AT387" s="119"/>
      <c r="AU387" s="119"/>
      <c r="AV387" s="119"/>
      <c r="AW387" s="119"/>
      <c r="AX387" s="119"/>
      <c r="AY387" s="119"/>
      <c r="AZ387" s="119"/>
      <c r="BA387" s="119"/>
      <c r="BB387" s="119"/>
      <c r="BD387" s="100">
        <v>2977.8330513182641</v>
      </c>
      <c r="BF387" s="120">
        <v>5</v>
      </c>
      <c r="BH387" s="43">
        <v>772559.84</v>
      </c>
      <c r="BI387" s="43">
        <v>0</v>
      </c>
      <c r="BJ387" s="43">
        <v>0</v>
      </c>
      <c r="BL387" s="43" t="s">
        <v>263</v>
      </c>
      <c r="BM387" s="43">
        <v>0</v>
      </c>
      <c r="BN387" s="121" t="s">
        <v>263</v>
      </c>
      <c r="BP387" s="122">
        <v>8</v>
      </c>
      <c r="BQ387" s="38" t="s">
        <v>118</v>
      </c>
      <c r="BR387" s="96">
        <v>50</v>
      </c>
      <c r="BT387" s="43">
        <v>0</v>
      </c>
      <c r="BU387" s="43">
        <v>0</v>
      </c>
      <c r="BW387" s="38"/>
      <c r="BX387" s="48">
        <v>8</v>
      </c>
      <c r="BY387" s="48">
        <v>0</v>
      </c>
      <c r="BZ387" s="48">
        <v>0</v>
      </c>
      <c r="CA387" s="48">
        <v>0</v>
      </c>
      <c r="CB387" s="48">
        <v>0</v>
      </c>
      <c r="CC387" s="48">
        <v>0</v>
      </c>
      <c r="CD387" s="48">
        <v>0</v>
      </c>
      <c r="CE387" s="48">
        <v>0</v>
      </c>
      <c r="CF387" s="48"/>
      <c r="CG387" s="48"/>
      <c r="CH387" s="48"/>
      <c r="CI387" s="48">
        <v>0</v>
      </c>
      <c r="CJ387" s="48">
        <v>0</v>
      </c>
      <c r="CK387" s="48">
        <v>0</v>
      </c>
      <c r="CL387" s="48"/>
      <c r="CM387" s="48">
        <v>8</v>
      </c>
      <c r="CO387" s="123">
        <v>0.25941473436800727</v>
      </c>
      <c r="CP387" s="123">
        <v>0.25941473436800727</v>
      </c>
      <c r="CQ387" s="123">
        <v>0.31251690703553181</v>
      </c>
      <c r="CR387" s="123">
        <v>1</v>
      </c>
      <c r="CS387" s="123">
        <v>1</v>
      </c>
      <c r="CT387" s="123">
        <v>1</v>
      </c>
      <c r="CU387" s="123">
        <v>1</v>
      </c>
      <c r="CV387" s="123">
        <v>1</v>
      </c>
      <c r="CW387" s="123">
        <v>1</v>
      </c>
      <c r="CX387" s="123">
        <v>1</v>
      </c>
      <c r="CZ387" s="2">
        <v>2015</v>
      </c>
      <c r="DA387" s="124">
        <v>42215</v>
      </c>
      <c r="DC387" s="125">
        <v>1</v>
      </c>
      <c r="DD387" s="125">
        <v>1</v>
      </c>
      <c r="DE387" s="125">
        <v>1</v>
      </c>
      <c r="DF387" s="125">
        <v>1</v>
      </c>
      <c r="DG387" s="125">
        <v>0.98</v>
      </c>
      <c r="DH387" s="125">
        <v>0.96</v>
      </c>
      <c r="DI387" s="125">
        <v>0.94</v>
      </c>
      <c r="DJ387" s="125">
        <v>0.92</v>
      </c>
      <c r="DK387" s="125">
        <v>0.9</v>
      </c>
      <c r="DL387" s="125">
        <v>0.88</v>
      </c>
      <c r="DM387" s="125">
        <v>0.86</v>
      </c>
      <c r="DN387" s="125">
        <v>0.84</v>
      </c>
      <c r="DO387" s="125">
        <v>0.82000000000000006</v>
      </c>
      <c r="DP387" s="125">
        <v>0.8</v>
      </c>
      <c r="DQ387" s="125">
        <v>0.78</v>
      </c>
      <c r="DR387" s="125">
        <v>0.76</v>
      </c>
      <c r="DS387" s="125">
        <v>0.74</v>
      </c>
      <c r="DT387" s="125">
        <v>0.72</v>
      </c>
      <c r="DU387" s="125">
        <v>0.7</v>
      </c>
      <c r="DV387" s="125">
        <v>0.67999999999999994</v>
      </c>
      <c r="DW387" s="125">
        <v>0.65999999999999992</v>
      </c>
      <c r="DX387" s="125">
        <v>0.64</v>
      </c>
      <c r="DY387" s="125">
        <v>0.62</v>
      </c>
      <c r="DZ387" s="125">
        <v>0.6</v>
      </c>
      <c r="EA387" s="125">
        <v>0.58000000000000007</v>
      </c>
      <c r="EB387" s="125">
        <v>0.56000000000000005</v>
      </c>
      <c r="EC387" s="125">
        <v>0.54</v>
      </c>
      <c r="ED387" s="125">
        <v>0.52</v>
      </c>
      <c r="EE387" s="125">
        <v>0.5</v>
      </c>
      <c r="EF387" s="125">
        <v>0.48</v>
      </c>
      <c r="EG387" s="125">
        <v>0.45999999999999996</v>
      </c>
      <c r="EH387" s="125">
        <v>0.43999999999999995</v>
      </c>
      <c r="EI387" s="125">
        <v>0.42000000000000004</v>
      </c>
      <c r="EJ387" s="125">
        <v>0.4</v>
      </c>
      <c r="EK387" s="125">
        <v>0.38</v>
      </c>
      <c r="EL387" s="125">
        <v>0.36</v>
      </c>
      <c r="EM387" s="125">
        <v>0.33999999999999997</v>
      </c>
      <c r="EN387" s="125">
        <v>0.31999999999999995</v>
      </c>
      <c r="EO387" s="125">
        <v>0.30000000000000004</v>
      </c>
      <c r="ER387" s="126">
        <v>772559.84</v>
      </c>
      <c r="ES387" s="126">
        <v>772559.84</v>
      </c>
      <c r="ET387" s="126">
        <v>930689.24486616394</v>
      </c>
      <c r="EU387" s="126">
        <v>2977899.1213182639</v>
      </c>
      <c r="EV387" s="126">
        <v>2918341.1388918986</v>
      </c>
      <c r="EW387" s="126">
        <v>2858783.1564655332</v>
      </c>
      <c r="EX387" s="126">
        <v>2799225.1740391678</v>
      </c>
      <c r="EY387" s="126">
        <v>2739667.1916128029</v>
      </c>
      <c r="EZ387" s="126">
        <v>2680109.2091864375</v>
      </c>
      <c r="FA387" s="126">
        <v>2620551.2267600722</v>
      </c>
      <c r="FB387" s="126">
        <v>2560993.2443337068</v>
      </c>
      <c r="FC387" s="126">
        <v>2501435.2619073414</v>
      </c>
      <c r="FD387" s="126">
        <v>2441877.2794809765</v>
      </c>
      <c r="FE387" s="126">
        <v>2382319.2970546111</v>
      </c>
      <c r="FF387" s="126">
        <v>2322761.3146282458</v>
      </c>
      <c r="FG387" s="126">
        <v>2263203.3322018804</v>
      </c>
      <c r="FH387" s="126">
        <v>2203645.3497755155</v>
      </c>
      <c r="FI387" s="126">
        <v>2144087.3673491501</v>
      </c>
      <c r="FJ387" s="126">
        <v>2084529.3849227845</v>
      </c>
      <c r="FK387" s="126">
        <v>2024971.4024964194</v>
      </c>
      <c r="FL387" s="126">
        <v>1965413.420070054</v>
      </c>
      <c r="FM387" s="126">
        <v>1905855.4376436889</v>
      </c>
      <c r="FN387" s="126">
        <v>1846297.4552173237</v>
      </c>
      <c r="FO387" s="126">
        <v>1786739.4727909584</v>
      </c>
      <c r="FP387" s="126">
        <v>1727181.4903645932</v>
      </c>
      <c r="FQ387" s="126">
        <v>1667623.5079382278</v>
      </c>
      <c r="FR387" s="126">
        <v>1608065.5255118627</v>
      </c>
      <c r="FS387" s="126">
        <v>1548507.5430854973</v>
      </c>
      <c r="FT387" s="126">
        <v>1488949.560659132</v>
      </c>
      <c r="FU387" s="126">
        <v>1429391.5782327666</v>
      </c>
      <c r="FV387" s="126">
        <v>1369833.5958064012</v>
      </c>
      <c r="FW387" s="126">
        <v>1310275.6133800361</v>
      </c>
      <c r="FX387" s="126">
        <v>1250717.6309536709</v>
      </c>
      <c r="FY387" s="126">
        <v>1191159.6485273056</v>
      </c>
      <c r="FZ387" s="126">
        <v>1131601.6661009402</v>
      </c>
      <c r="GA387" s="126">
        <v>1072043.6836745751</v>
      </c>
      <c r="GB387" s="126">
        <v>1012485.7012482097</v>
      </c>
      <c r="GC387" s="126">
        <v>952927.71882184432</v>
      </c>
      <c r="GD387" s="126">
        <v>893369.7363954793</v>
      </c>
    </row>
    <row r="388" spans="3:186">
      <c r="C388" s="120"/>
      <c r="E388" s="118" t="s">
        <v>1333</v>
      </c>
      <c r="F388" s="118" t="s">
        <v>1334</v>
      </c>
      <c r="G388" s="118" t="s">
        <v>1344</v>
      </c>
      <c r="H388" s="118" t="s">
        <v>1345</v>
      </c>
      <c r="I388" s="118" t="s">
        <v>1346</v>
      </c>
      <c r="J388" s="118">
        <v>153</v>
      </c>
      <c r="K388" s="118" t="s">
        <v>269</v>
      </c>
      <c r="L388" s="118" t="s">
        <v>269</v>
      </c>
      <c r="M388" s="118" t="s">
        <v>290</v>
      </c>
      <c r="N388" s="118" t="s">
        <v>262</v>
      </c>
      <c r="O388" s="119">
        <v>618.77598</v>
      </c>
      <c r="P388" s="119">
        <v>214.67933917321201</v>
      </c>
      <c r="Q388" s="119">
        <v>927.94794433786001</v>
      </c>
      <c r="R388" s="119">
        <v>1134.0067537810201</v>
      </c>
      <c r="S388" s="119">
        <v>224.96931066247899</v>
      </c>
      <c r="T388" s="119">
        <v>0</v>
      </c>
      <c r="U388" s="119">
        <v>0</v>
      </c>
      <c r="V388" s="119">
        <v>0</v>
      </c>
      <c r="W388" s="119">
        <v>0</v>
      </c>
      <c r="X388" s="119">
        <v>0</v>
      </c>
      <c r="Y388" s="119">
        <v>0</v>
      </c>
      <c r="Z388" s="119"/>
      <c r="AA388" s="119"/>
      <c r="AB388" s="119"/>
      <c r="AC388" s="119"/>
      <c r="AD388" s="119"/>
      <c r="AE388" s="119"/>
      <c r="AF388" s="119"/>
      <c r="AG388" s="119"/>
      <c r="AH388" s="119"/>
      <c r="AI388" s="119"/>
      <c r="AJ388" s="119"/>
      <c r="AK388" s="119"/>
      <c r="AL388" s="119"/>
      <c r="AM388" s="119"/>
      <c r="AN388" s="119"/>
      <c r="AO388" s="119"/>
      <c r="AP388" s="119"/>
      <c r="AQ388" s="119"/>
      <c r="AR388" s="119"/>
      <c r="AS388" s="119"/>
      <c r="AT388" s="119"/>
      <c r="AU388" s="119"/>
      <c r="AV388" s="119"/>
      <c r="AW388" s="119"/>
      <c r="AX388" s="119"/>
      <c r="AY388" s="119"/>
      <c r="AZ388" s="119"/>
      <c r="BA388" s="119"/>
      <c r="BB388" s="119"/>
      <c r="BD388" s="100">
        <v>3120.3793279545712</v>
      </c>
      <c r="BF388" s="120">
        <v>5</v>
      </c>
      <c r="BH388" s="43">
        <v>809092.31</v>
      </c>
      <c r="BI388" s="43">
        <v>0</v>
      </c>
      <c r="BJ388" s="43">
        <v>0</v>
      </c>
      <c r="BL388" s="43" t="s">
        <v>263</v>
      </c>
      <c r="BM388" s="43">
        <v>0</v>
      </c>
      <c r="BN388" s="121" t="s">
        <v>263</v>
      </c>
      <c r="BP388" s="122">
        <v>8</v>
      </c>
      <c r="BQ388" s="38" t="s">
        <v>118</v>
      </c>
      <c r="BR388" s="96">
        <v>50</v>
      </c>
      <c r="BT388" s="43">
        <v>0</v>
      </c>
      <c r="BU388" s="43">
        <v>0</v>
      </c>
      <c r="BW388" s="38"/>
      <c r="BX388" s="48">
        <v>8</v>
      </c>
      <c r="BY388" s="48">
        <v>0</v>
      </c>
      <c r="BZ388" s="48">
        <v>0</v>
      </c>
      <c r="CA388" s="48">
        <v>0</v>
      </c>
      <c r="CB388" s="48">
        <v>0</v>
      </c>
      <c r="CC388" s="48">
        <v>0</v>
      </c>
      <c r="CD388" s="48">
        <v>0</v>
      </c>
      <c r="CE388" s="48">
        <v>0</v>
      </c>
      <c r="CF388" s="48"/>
      <c r="CG388" s="48"/>
      <c r="CH388" s="48"/>
      <c r="CI388" s="48">
        <v>0</v>
      </c>
      <c r="CJ388" s="48">
        <v>0</v>
      </c>
      <c r="CK388" s="48">
        <v>0</v>
      </c>
      <c r="CL388" s="48"/>
      <c r="CM388" s="48">
        <v>8</v>
      </c>
      <c r="CO388" s="123">
        <v>0.26710064116453025</v>
      </c>
      <c r="CP388" s="123">
        <v>0.56448369841806489</v>
      </c>
      <c r="CQ388" s="123">
        <v>0.92790321719957425</v>
      </c>
      <c r="CR388" s="123">
        <v>1</v>
      </c>
      <c r="CS388" s="123">
        <v>1</v>
      </c>
      <c r="CT388" s="123">
        <v>1</v>
      </c>
      <c r="CU388" s="123">
        <v>1</v>
      </c>
      <c r="CV388" s="123">
        <v>1</v>
      </c>
      <c r="CW388" s="123">
        <v>1</v>
      </c>
      <c r="CX388" s="123">
        <v>1</v>
      </c>
      <c r="CZ388" s="2">
        <v>2014</v>
      </c>
      <c r="DA388" s="124">
        <v>41850</v>
      </c>
      <c r="DC388" s="125">
        <v>1</v>
      </c>
      <c r="DD388" s="125">
        <v>1</v>
      </c>
      <c r="DE388" s="125">
        <v>1</v>
      </c>
      <c r="DF388" s="125">
        <v>0.98</v>
      </c>
      <c r="DG388" s="125">
        <v>0.96</v>
      </c>
      <c r="DH388" s="125">
        <v>0.94</v>
      </c>
      <c r="DI388" s="125">
        <v>0.92</v>
      </c>
      <c r="DJ388" s="125">
        <v>0.9</v>
      </c>
      <c r="DK388" s="125">
        <v>0.88</v>
      </c>
      <c r="DL388" s="125">
        <v>0.86</v>
      </c>
      <c r="DM388" s="125">
        <v>0.84</v>
      </c>
      <c r="DN388" s="125">
        <v>0.82000000000000006</v>
      </c>
      <c r="DO388" s="125">
        <v>0.8</v>
      </c>
      <c r="DP388" s="125">
        <v>0.78</v>
      </c>
      <c r="DQ388" s="125">
        <v>0.76</v>
      </c>
      <c r="DR388" s="125">
        <v>0.74</v>
      </c>
      <c r="DS388" s="125">
        <v>0.72</v>
      </c>
      <c r="DT388" s="125">
        <v>0.7</v>
      </c>
      <c r="DU388" s="125">
        <v>0.67999999999999994</v>
      </c>
      <c r="DV388" s="125">
        <v>0.65999999999999992</v>
      </c>
      <c r="DW388" s="125">
        <v>0.64</v>
      </c>
      <c r="DX388" s="125">
        <v>0.62</v>
      </c>
      <c r="DY388" s="125">
        <v>0.6</v>
      </c>
      <c r="DZ388" s="125">
        <v>0.58000000000000007</v>
      </c>
      <c r="EA388" s="125">
        <v>0.56000000000000005</v>
      </c>
      <c r="EB388" s="125">
        <v>0.54</v>
      </c>
      <c r="EC388" s="125">
        <v>0.52</v>
      </c>
      <c r="ED388" s="125">
        <v>0.5</v>
      </c>
      <c r="EE388" s="125">
        <v>0.48</v>
      </c>
      <c r="EF388" s="125">
        <v>0.45999999999999996</v>
      </c>
      <c r="EG388" s="125">
        <v>0.43999999999999995</v>
      </c>
      <c r="EH388" s="125">
        <v>0.42000000000000004</v>
      </c>
      <c r="EI388" s="125">
        <v>0.4</v>
      </c>
      <c r="EJ388" s="125">
        <v>0.38</v>
      </c>
      <c r="EK388" s="125">
        <v>0.36</v>
      </c>
      <c r="EL388" s="125">
        <v>0.33999999999999997</v>
      </c>
      <c r="EM388" s="125">
        <v>0.31999999999999995</v>
      </c>
      <c r="EN388" s="125">
        <v>0.30000000000000004</v>
      </c>
      <c r="EO388" s="125">
        <v>0.28000000000000003</v>
      </c>
      <c r="ER388" s="126">
        <v>1023771.649173212</v>
      </c>
      <c r="ES388" s="126">
        <v>1737040.25433786</v>
      </c>
      <c r="ET388" s="126">
        <v>2871047.00811888</v>
      </c>
      <c r="EU388" s="126">
        <v>3034095.9924057317</v>
      </c>
      <c r="EV388" s="126">
        <v>2972175.6660301047</v>
      </c>
      <c r="EW388" s="126">
        <v>2910255.3396544773</v>
      </c>
      <c r="EX388" s="126">
        <v>2848335.0132788504</v>
      </c>
      <c r="EY388" s="126">
        <v>2786414.6869032234</v>
      </c>
      <c r="EZ388" s="126">
        <v>2724494.360527596</v>
      </c>
      <c r="FA388" s="126">
        <v>2662574.034151969</v>
      </c>
      <c r="FB388" s="126">
        <v>2600653.7077763416</v>
      </c>
      <c r="FC388" s="126">
        <v>2538733.3814007146</v>
      </c>
      <c r="FD388" s="126">
        <v>2476813.0550250872</v>
      </c>
      <c r="FE388" s="126">
        <v>2414892.7286494602</v>
      </c>
      <c r="FF388" s="126">
        <v>2352972.4022738328</v>
      </c>
      <c r="FG388" s="126">
        <v>2291052.0758982059</v>
      </c>
      <c r="FH388" s="126">
        <v>2229131.7495225784</v>
      </c>
      <c r="FI388" s="126">
        <v>2167211.4231469515</v>
      </c>
      <c r="FJ388" s="126">
        <v>2105291.0967713241</v>
      </c>
      <c r="FK388" s="126">
        <v>2043370.7703956969</v>
      </c>
      <c r="FL388" s="126">
        <v>1981450.4440200699</v>
      </c>
      <c r="FM388" s="126">
        <v>1919530.1176444427</v>
      </c>
      <c r="FN388" s="126">
        <v>1857609.7912688155</v>
      </c>
      <c r="FO388" s="126">
        <v>1795689.4648931886</v>
      </c>
      <c r="FP388" s="126">
        <v>1733769.1385175614</v>
      </c>
      <c r="FQ388" s="126">
        <v>1671848.8121419339</v>
      </c>
      <c r="FR388" s="126">
        <v>1609928.4857663068</v>
      </c>
      <c r="FS388" s="126">
        <v>1548008.1593906796</v>
      </c>
      <c r="FT388" s="126">
        <v>1486087.8330150524</v>
      </c>
      <c r="FU388" s="126">
        <v>1424167.5066394252</v>
      </c>
      <c r="FV388" s="126">
        <v>1362247.1802637978</v>
      </c>
      <c r="FW388" s="126">
        <v>1300326.853888171</v>
      </c>
      <c r="FX388" s="126">
        <v>1238406.5275125436</v>
      </c>
      <c r="FY388" s="126">
        <v>1176486.2011369164</v>
      </c>
      <c r="FZ388" s="126">
        <v>1114565.8747612892</v>
      </c>
      <c r="GA388" s="126">
        <v>1052645.548385662</v>
      </c>
      <c r="GB388" s="126">
        <v>990725.22201003472</v>
      </c>
      <c r="GC388" s="126">
        <v>928804.89563440788</v>
      </c>
      <c r="GD388" s="126">
        <v>866884.56925878068</v>
      </c>
    </row>
    <row r="389" spans="3:186">
      <c r="C389" s="120"/>
      <c r="E389" s="118" t="s">
        <v>1333</v>
      </c>
      <c r="F389" s="118" t="s">
        <v>1334</v>
      </c>
      <c r="G389" s="118" t="s">
        <v>1347</v>
      </c>
      <c r="H389" s="118" t="s">
        <v>1348</v>
      </c>
      <c r="I389" s="118" t="s">
        <v>1349</v>
      </c>
      <c r="J389" s="118">
        <v>120</v>
      </c>
      <c r="K389" s="118" t="s">
        <v>260</v>
      </c>
      <c r="L389" s="118" t="s">
        <v>260</v>
      </c>
      <c r="M389" s="118" t="s">
        <v>290</v>
      </c>
      <c r="N389" s="118" t="s">
        <v>262</v>
      </c>
      <c r="O389" s="119">
        <v>290.07438999999999</v>
      </c>
      <c r="P389" s="119">
        <v>192.18134469202201</v>
      </c>
      <c r="Q389" s="119">
        <v>486.33489358911999</v>
      </c>
      <c r="R389" s="119">
        <v>233.22159064737801</v>
      </c>
      <c r="S389" s="119">
        <v>0</v>
      </c>
      <c r="T389" s="119">
        <v>0</v>
      </c>
      <c r="U389" s="119">
        <v>0</v>
      </c>
      <c r="V389" s="119">
        <v>0</v>
      </c>
      <c r="W389" s="119">
        <v>0</v>
      </c>
      <c r="X389" s="119">
        <v>0</v>
      </c>
      <c r="Y389" s="119">
        <v>0</v>
      </c>
      <c r="Z389" s="119"/>
      <c r="AA389" s="119"/>
      <c r="AB389" s="119"/>
      <c r="AC389" s="119"/>
      <c r="AD389" s="119"/>
      <c r="AE389" s="119"/>
      <c r="AF389" s="119"/>
      <c r="AG389" s="119"/>
      <c r="AH389" s="119"/>
      <c r="AI389" s="119"/>
      <c r="AJ389" s="119"/>
      <c r="AK389" s="119"/>
      <c r="AL389" s="119"/>
      <c r="AM389" s="119"/>
      <c r="AN389" s="119"/>
      <c r="AO389" s="119"/>
      <c r="AP389" s="119"/>
      <c r="AQ389" s="119"/>
      <c r="AR389" s="119"/>
      <c r="AS389" s="119"/>
      <c r="AT389" s="119"/>
      <c r="AU389" s="119"/>
      <c r="AV389" s="119"/>
      <c r="AW389" s="119"/>
      <c r="AX389" s="119"/>
      <c r="AY389" s="119"/>
      <c r="AZ389" s="119"/>
      <c r="BA389" s="119"/>
      <c r="BB389" s="119"/>
      <c r="BD389" s="100">
        <v>1201.81221892852</v>
      </c>
      <c r="BF389" s="120">
        <v>5</v>
      </c>
      <c r="BH389" s="43">
        <v>290107.7</v>
      </c>
      <c r="BI389" s="43">
        <v>0</v>
      </c>
      <c r="BJ389" s="43">
        <v>0</v>
      </c>
      <c r="BL389" s="43" t="s">
        <v>263</v>
      </c>
      <c r="BM389" s="43">
        <v>0</v>
      </c>
      <c r="BN389" s="121" t="s">
        <v>263</v>
      </c>
      <c r="BP389" s="122">
        <v>8</v>
      </c>
      <c r="BQ389" s="38" t="s">
        <v>118</v>
      </c>
      <c r="BR389" s="96">
        <v>50</v>
      </c>
      <c r="BT389" s="43">
        <v>0</v>
      </c>
      <c r="BU389" s="43">
        <v>0</v>
      </c>
      <c r="BW389" s="38"/>
      <c r="BX389" s="48">
        <v>8</v>
      </c>
      <c r="BY389" s="48">
        <v>0</v>
      </c>
      <c r="BZ389" s="48">
        <v>0</v>
      </c>
      <c r="CA389" s="48">
        <v>0</v>
      </c>
      <c r="CB389" s="48">
        <v>0</v>
      </c>
      <c r="CC389" s="48">
        <v>0</v>
      </c>
      <c r="CD389" s="48">
        <v>0</v>
      </c>
      <c r="CE389" s="48">
        <v>0</v>
      </c>
      <c r="CF389" s="48"/>
      <c r="CG389" s="48"/>
      <c r="CH389" s="48"/>
      <c r="CI389" s="48">
        <v>0</v>
      </c>
      <c r="CJ389" s="48">
        <v>0</v>
      </c>
      <c r="CK389" s="48">
        <v>0</v>
      </c>
      <c r="CL389" s="48"/>
      <c r="CM389" s="48">
        <v>8</v>
      </c>
      <c r="CO389" s="123">
        <v>0.40127378229019739</v>
      </c>
      <c r="CP389" s="123">
        <v>0.80594173784045275</v>
      </c>
      <c r="CQ389" s="123">
        <v>1</v>
      </c>
      <c r="CR389" s="123">
        <v>1</v>
      </c>
      <c r="CS389" s="123">
        <v>1</v>
      </c>
      <c r="CT389" s="123">
        <v>1</v>
      </c>
      <c r="CU389" s="123">
        <v>1</v>
      </c>
      <c r="CV389" s="123">
        <v>1</v>
      </c>
      <c r="CW389" s="123">
        <v>1</v>
      </c>
      <c r="CX389" s="123">
        <v>1</v>
      </c>
      <c r="CZ389" s="2">
        <v>2014</v>
      </c>
      <c r="DA389" s="124">
        <v>41850</v>
      </c>
      <c r="DC389" s="125">
        <v>1</v>
      </c>
      <c r="DD389" s="125">
        <v>1</v>
      </c>
      <c r="DE389" s="125">
        <v>1</v>
      </c>
      <c r="DF389" s="125">
        <v>0.98</v>
      </c>
      <c r="DG389" s="125">
        <v>0.96</v>
      </c>
      <c r="DH389" s="125">
        <v>0.94</v>
      </c>
      <c r="DI389" s="125">
        <v>0.92</v>
      </c>
      <c r="DJ389" s="125">
        <v>0.9</v>
      </c>
      <c r="DK389" s="125">
        <v>0.88</v>
      </c>
      <c r="DL389" s="125">
        <v>0.86</v>
      </c>
      <c r="DM389" s="125">
        <v>0.84</v>
      </c>
      <c r="DN389" s="125">
        <v>0.82000000000000006</v>
      </c>
      <c r="DO389" s="125">
        <v>0.8</v>
      </c>
      <c r="DP389" s="125">
        <v>0.78</v>
      </c>
      <c r="DQ389" s="125">
        <v>0.76</v>
      </c>
      <c r="DR389" s="125">
        <v>0.74</v>
      </c>
      <c r="DS389" s="125">
        <v>0.72</v>
      </c>
      <c r="DT389" s="125">
        <v>0.7</v>
      </c>
      <c r="DU389" s="125">
        <v>0.67999999999999994</v>
      </c>
      <c r="DV389" s="125">
        <v>0.65999999999999992</v>
      </c>
      <c r="DW389" s="125">
        <v>0.64</v>
      </c>
      <c r="DX389" s="125">
        <v>0.62</v>
      </c>
      <c r="DY389" s="125">
        <v>0.6</v>
      </c>
      <c r="DZ389" s="125">
        <v>0.58000000000000007</v>
      </c>
      <c r="EA389" s="125">
        <v>0.56000000000000005</v>
      </c>
      <c r="EB389" s="125">
        <v>0.54</v>
      </c>
      <c r="EC389" s="125">
        <v>0.52</v>
      </c>
      <c r="ED389" s="125">
        <v>0.5</v>
      </c>
      <c r="EE389" s="125">
        <v>0.48</v>
      </c>
      <c r="EF389" s="125">
        <v>0.45999999999999996</v>
      </c>
      <c r="EG389" s="125">
        <v>0.43999999999999995</v>
      </c>
      <c r="EH389" s="125">
        <v>0.42000000000000004</v>
      </c>
      <c r="EI389" s="125">
        <v>0.4</v>
      </c>
      <c r="EJ389" s="125">
        <v>0.38</v>
      </c>
      <c r="EK389" s="125">
        <v>0.36</v>
      </c>
      <c r="EL389" s="125">
        <v>0.33999999999999997</v>
      </c>
      <c r="EM389" s="125">
        <v>0.31999999999999995</v>
      </c>
      <c r="EN389" s="125">
        <v>0.30000000000000004</v>
      </c>
      <c r="EO389" s="125">
        <v>0.28000000000000003</v>
      </c>
      <c r="ER389" s="126">
        <v>482289.04469202203</v>
      </c>
      <c r="ES389" s="126">
        <v>776442.59358912008</v>
      </c>
      <c r="ET389" s="126">
        <v>1009664.1842364981</v>
      </c>
      <c r="EU389" s="126">
        <v>989470.90055176814</v>
      </c>
      <c r="EV389" s="126">
        <v>969277.61686703807</v>
      </c>
      <c r="EW389" s="126">
        <v>949084.33318230812</v>
      </c>
      <c r="EX389" s="126">
        <v>928891.04949757829</v>
      </c>
      <c r="EY389" s="126">
        <v>908697.76581284835</v>
      </c>
      <c r="EZ389" s="126">
        <v>888504.48212811828</v>
      </c>
      <c r="FA389" s="126">
        <v>868311.19844338833</v>
      </c>
      <c r="FB389" s="126">
        <v>848117.91475865839</v>
      </c>
      <c r="FC389" s="126">
        <v>827924.63107392844</v>
      </c>
      <c r="FD389" s="126">
        <v>807731.34738919849</v>
      </c>
      <c r="FE389" s="126">
        <v>787538.06370446854</v>
      </c>
      <c r="FF389" s="126">
        <v>767344.7800197386</v>
      </c>
      <c r="FG389" s="126">
        <v>747151.49633500853</v>
      </c>
      <c r="FH389" s="126">
        <v>726958.21265027858</v>
      </c>
      <c r="FI389" s="126">
        <v>706764.92896554864</v>
      </c>
      <c r="FJ389" s="126">
        <v>686571.64528081869</v>
      </c>
      <c r="FK389" s="126">
        <v>666378.36159608862</v>
      </c>
      <c r="FL389" s="126">
        <v>646185.07791135879</v>
      </c>
      <c r="FM389" s="126">
        <v>625991.79422662884</v>
      </c>
      <c r="FN389" s="126">
        <v>605798.51054189878</v>
      </c>
      <c r="FO389" s="126">
        <v>585605.22685716895</v>
      </c>
      <c r="FP389" s="126">
        <v>565411.943172439</v>
      </c>
      <c r="FQ389" s="126">
        <v>545218.65948770905</v>
      </c>
      <c r="FR389" s="126">
        <v>525025.37580297899</v>
      </c>
      <c r="FS389" s="126">
        <v>504832.09211824904</v>
      </c>
      <c r="FT389" s="126">
        <v>484638.80843351904</v>
      </c>
      <c r="FU389" s="126">
        <v>464445.52474878909</v>
      </c>
      <c r="FV389" s="126">
        <v>444252.24106405908</v>
      </c>
      <c r="FW389" s="126">
        <v>424058.95737932925</v>
      </c>
      <c r="FX389" s="126">
        <v>403865.67369459925</v>
      </c>
      <c r="FY389" s="126">
        <v>383672.3900098693</v>
      </c>
      <c r="FZ389" s="126">
        <v>363479.10632513929</v>
      </c>
      <c r="GA389" s="126">
        <v>343285.82264040934</v>
      </c>
      <c r="GB389" s="126">
        <v>323092.53895567934</v>
      </c>
      <c r="GC389" s="126">
        <v>302899.25527094945</v>
      </c>
      <c r="GD389" s="126">
        <v>282705.9715862195</v>
      </c>
    </row>
    <row r="390" spans="3:186">
      <c r="C390" s="120"/>
      <c r="E390" s="118" t="s">
        <v>1333</v>
      </c>
      <c r="F390" s="118" t="s">
        <v>1334</v>
      </c>
      <c r="G390" s="118" t="s">
        <v>1350</v>
      </c>
      <c r="H390" s="118" t="s">
        <v>1351</v>
      </c>
      <c r="I390" s="118" t="s">
        <v>1352</v>
      </c>
      <c r="J390" s="118">
        <v>135</v>
      </c>
      <c r="K390" s="118" t="s">
        <v>260</v>
      </c>
      <c r="L390" s="118" t="s">
        <v>260</v>
      </c>
      <c r="M390" s="118" t="s">
        <v>290</v>
      </c>
      <c r="N390" s="118" t="s">
        <v>262</v>
      </c>
      <c r="O390" s="119">
        <v>103.18819000000001</v>
      </c>
      <c r="P390" s="119">
        <v>12.872455560148801</v>
      </c>
      <c r="Q390" s="119">
        <v>0</v>
      </c>
      <c r="R390" s="119">
        <v>0</v>
      </c>
      <c r="S390" s="119">
        <v>0</v>
      </c>
      <c r="T390" s="119">
        <v>0</v>
      </c>
      <c r="U390" s="119">
        <v>0</v>
      </c>
      <c r="V390" s="119">
        <v>0</v>
      </c>
      <c r="W390" s="119">
        <v>0</v>
      </c>
      <c r="X390" s="119">
        <v>0</v>
      </c>
      <c r="Y390" s="119">
        <v>0</v>
      </c>
      <c r="Z390" s="119"/>
      <c r="AA390" s="119"/>
      <c r="AB390" s="119"/>
      <c r="AC390" s="119"/>
      <c r="AD390" s="119"/>
      <c r="AE390" s="119"/>
      <c r="AF390" s="119"/>
      <c r="AG390" s="119"/>
      <c r="AH390" s="119"/>
      <c r="AI390" s="119"/>
      <c r="AJ390" s="119"/>
      <c r="AK390" s="119"/>
      <c r="AL390" s="119"/>
      <c r="AM390" s="119"/>
      <c r="AN390" s="119"/>
      <c r="AO390" s="119"/>
      <c r="AP390" s="119"/>
      <c r="AQ390" s="119"/>
      <c r="AR390" s="119"/>
      <c r="AS390" s="119"/>
      <c r="AT390" s="119"/>
      <c r="AU390" s="119"/>
      <c r="AV390" s="119"/>
      <c r="AW390" s="119"/>
      <c r="AX390" s="119"/>
      <c r="AY390" s="119"/>
      <c r="AZ390" s="119"/>
      <c r="BA390" s="119"/>
      <c r="BB390" s="119"/>
      <c r="BD390" s="100">
        <v>116.0606455601488</v>
      </c>
      <c r="BF390" s="120">
        <v>5</v>
      </c>
      <c r="BH390" s="43">
        <v>0</v>
      </c>
      <c r="BI390" s="43">
        <v>0.04</v>
      </c>
      <c r="BJ390" s="43">
        <v>1</v>
      </c>
      <c r="BL390" s="43">
        <v>4622</v>
      </c>
      <c r="BM390" s="43">
        <v>50</v>
      </c>
      <c r="BN390" s="121">
        <v>40179</v>
      </c>
      <c r="BP390" s="122">
        <v>8</v>
      </c>
      <c r="BQ390" s="38" t="s">
        <v>118</v>
      </c>
      <c r="BR390" s="96">
        <v>50</v>
      </c>
      <c r="BT390" s="43">
        <v>0</v>
      </c>
      <c r="BU390" s="43">
        <v>0</v>
      </c>
      <c r="BW390" s="38"/>
      <c r="BX390" s="48">
        <v>8</v>
      </c>
      <c r="BY390" s="48">
        <v>0</v>
      </c>
      <c r="BZ390" s="48">
        <v>0</v>
      </c>
      <c r="CA390" s="48">
        <v>0</v>
      </c>
      <c r="CB390" s="48">
        <v>0</v>
      </c>
      <c r="CC390" s="48">
        <v>0</v>
      </c>
      <c r="CD390" s="48">
        <v>0</v>
      </c>
      <c r="CE390" s="48">
        <v>0</v>
      </c>
      <c r="CF390" s="48"/>
      <c r="CG390" s="48"/>
      <c r="CH390" s="48"/>
      <c r="CI390" s="48">
        <v>0</v>
      </c>
      <c r="CJ390" s="48">
        <v>0</v>
      </c>
      <c r="CK390" s="48">
        <v>0</v>
      </c>
      <c r="CL390" s="48"/>
      <c r="CM390" s="48">
        <v>8</v>
      </c>
      <c r="CO390" s="123">
        <v>1</v>
      </c>
      <c r="CP390" s="123">
        <v>1</v>
      </c>
      <c r="CQ390" s="123">
        <v>1</v>
      </c>
      <c r="CR390" s="123">
        <v>1</v>
      </c>
      <c r="CS390" s="123">
        <v>1</v>
      </c>
      <c r="CT390" s="123">
        <v>1</v>
      </c>
      <c r="CU390" s="123">
        <v>1</v>
      </c>
      <c r="CV390" s="123">
        <v>1</v>
      </c>
      <c r="CW390" s="123">
        <v>1</v>
      </c>
      <c r="CX390" s="123">
        <v>1</v>
      </c>
      <c r="CZ390" s="2">
        <v>2012</v>
      </c>
      <c r="DA390" s="124">
        <v>40179</v>
      </c>
      <c r="DC390" s="125">
        <v>0.94850000000000001</v>
      </c>
      <c r="DD390" s="125">
        <v>0.92849999999999999</v>
      </c>
      <c r="DE390" s="125">
        <v>0.90849999999999997</v>
      </c>
      <c r="DF390" s="125">
        <v>0.88849999999999996</v>
      </c>
      <c r="DG390" s="125">
        <v>0.86850000000000005</v>
      </c>
      <c r="DH390" s="125">
        <v>0.84850000000000003</v>
      </c>
      <c r="DI390" s="125">
        <v>0.82850000000000001</v>
      </c>
      <c r="DJ390" s="125">
        <v>0.8085</v>
      </c>
      <c r="DK390" s="125">
        <v>0.78849999999999998</v>
      </c>
      <c r="DL390" s="125">
        <v>0.76849999999999996</v>
      </c>
      <c r="DM390" s="125">
        <v>0.74849999999999994</v>
      </c>
      <c r="DN390" s="125">
        <v>0.72849999999999993</v>
      </c>
      <c r="DO390" s="125">
        <v>0.70849999999999991</v>
      </c>
      <c r="DP390" s="125">
        <v>0.6885</v>
      </c>
      <c r="DQ390" s="125">
        <v>0.66849999999999998</v>
      </c>
      <c r="DR390" s="125">
        <v>0.64849999999999997</v>
      </c>
      <c r="DS390" s="125">
        <v>0.62850000000000006</v>
      </c>
      <c r="DT390" s="125">
        <v>0.60850000000000004</v>
      </c>
      <c r="DU390" s="125">
        <v>0.58850000000000002</v>
      </c>
      <c r="DV390" s="125">
        <v>0.56850000000000001</v>
      </c>
      <c r="DW390" s="125">
        <v>0.54849999999999999</v>
      </c>
      <c r="DX390" s="125">
        <v>0.52849999999999997</v>
      </c>
      <c r="DY390" s="125">
        <v>0.50850000000000006</v>
      </c>
      <c r="DZ390" s="125">
        <v>0.48850000000000005</v>
      </c>
      <c r="EA390" s="125">
        <v>0.46850000000000003</v>
      </c>
      <c r="EB390" s="125">
        <v>0.44850000000000001</v>
      </c>
      <c r="EC390" s="125">
        <v>0.42849999999999999</v>
      </c>
      <c r="ED390" s="125">
        <v>0.40850000000000009</v>
      </c>
      <c r="EE390" s="125">
        <v>0.38850000000000007</v>
      </c>
      <c r="EF390" s="125">
        <v>0.36850000000000005</v>
      </c>
      <c r="EG390" s="125">
        <v>0.34850000000000003</v>
      </c>
      <c r="EH390" s="125">
        <v>0.32850000000000001</v>
      </c>
      <c r="EI390" s="125">
        <v>0.3085</v>
      </c>
      <c r="EJ390" s="125">
        <v>0.28850000000000009</v>
      </c>
      <c r="EK390" s="125">
        <v>0.26850000000000007</v>
      </c>
      <c r="EL390" s="125">
        <v>0.24850000000000005</v>
      </c>
      <c r="EM390" s="125">
        <v>0.22850000000000004</v>
      </c>
      <c r="EN390" s="125">
        <v>0.20850000000000002</v>
      </c>
      <c r="EO390" s="125">
        <v>0.1885</v>
      </c>
      <c r="ER390" s="126">
        <v>12209.524098801137</v>
      </c>
      <c r="ES390" s="126">
        <v>0</v>
      </c>
      <c r="ET390" s="126">
        <v>0</v>
      </c>
      <c r="EU390" s="126">
        <v>0</v>
      </c>
      <c r="EV390" s="126">
        <v>0</v>
      </c>
      <c r="EW390" s="126">
        <v>0</v>
      </c>
      <c r="EX390" s="126">
        <v>0</v>
      </c>
      <c r="EY390" s="126">
        <v>0</v>
      </c>
      <c r="EZ390" s="126">
        <v>0</v>
      </c>
      <c r="FA390" s="126">
        <v>0</v>
      </c>
      <c r="FB390" s="126">
        <v>0</v>
      </c>
      <c r="FC390" s="126">
        <v>0</v>
      </c>
      <c r="FD390" s="126">
        <v>0</v>
      </c>
      <c r="FE390" s="126">
        <v>0</v>
      </c>
      <c r="FF390" s="126">
        <v>0</v>
      </c>
      <c r="FG390" s="126">
        <v>0</v>
      </c>
      <c r="FH390" s="126">
        <v>0</v>
      </c>
      <c r="FI390" s="126">
        <v>0</v>
      </c>
      <c r="FJ390" s="126">
        <v>0</v>
      </c>
      <c r="FK390" s="126">
        <v>0</v>
      </c>
      <c r="FL390" s="126">
        <v>0</v>
      </c>
      <c r="FM390" s="126">
        <v>0</v>
      </c>
      <c r="FN390" s="126">
        <v>0</v>
      </c>
      <c r="FO390" s="126">
        <v>0</v>
      </c>
      <c r="FP390" s="126">
        <v>0</v>
      </c>
      <c r="FQ390" s="126">
        <v>0</v>
      </c>
      <c r="FR390" s="126">
        <v>0</v>
      </c>
      <c r="FS390" s="126">
        <v>0</v>
      </c>
      <c r="FT390" s="126">
        <v>0</v>
      </c>
      <c r="FU390" s="126">
        <v>0</v>
      </c>
      <c r="FV390" s="126">
        <v>0</v>
      </c>
      <c r="FW390" s="126">
        <v>0</v>
      </c>
      <c r="FX390" s="126">
        <v>0</v>
      </c>
      <c r="FY390" s="126">
        <v>0</v>
      </c>
      <c r="FZ390" s="126">
        <v>0</v>
      </c>
      <c r="GA390" s="126">
        <v>0</v>
      </c>
      <c r="GB390" s="126">
        <v>0</v>
      </c>
      <c r="GC390" s="126">
        <v>0</v>
      </c>
      <c r="GD390" s="126">
        <v>0</v>
      </c>
    </row>
    <row r="391" spans="3:186">
      <c r="C391" s="120"/>
      <c r="E391" s="118" t="s">
        <v>1333</v>
      </c>
      <c r="F391" s="118" t="s">
        <v>1334</v>
      </c>
      <c r="G391" s="118" t="s">
        <v>1353</v>
      </c>
      <c r="H391" s="118" t="s">
        <v>1354</v>
      </c>
      <c r="I391" s="118" t="s">
        <v>1353</v>
      </c>
      <c r="J391" s="118">
        <v>0</v>
      </c>
      <c r="K391" s="118" t="s">
        <v>305</v>
      </c>
      <c r="L391" s="118" t="s">
        <v>269</v>
      </c>
      <c r="M391" s="118" t="s">
        <v>290</v>
      </c>
      <c r="N391" s="118" t="s">
        <v>262</v>
      </c>
      <c r="O391" s="119">
        <v>0</v>
      </c>
      <c r="P391" s="119">
        <v>0.83299999999999996</v>
      </c>
      <c r="Q391" s="119">
        <v>0</v>
      </c>
      <c r="R391" s="119">
        <v>0</v>
      </c>
      <c r="S391" s="119">
        <v>0</v>
      </c>
      <c r="T391" s="119">
        <v>0</v>
      </c>
      <c r="U391" s="119">
        <v>0</v>
      </c>
      <c r="V391" s="119">
        <v>0</v>
      </c>
      <c r="W391" s="119">
        <v>0</v>
      </c>
      <c r="X391" s="119">
        <v>0</v>
      </c>
      <c r="Y391" s="119">
        <v>0</v>
      </c>
      <c r="Z391" s="119"/>
      <c r="AA391" s="119"/>
      <c r="AB391" s="119"/>
      <c r="AC391" s="119"/>
      <c r="AD391" s="119"/>
      <c r="AE391" s="119"/>
      <c r="AF391" s="119"/>
      <c r="AG391" s="119"/>
      <c r="AH391" s="119"/>
      <c r="AI391" s="119"/>
      <c r="AJ391" s="119"/>
      <c r="AK391" s="119"/>
      <c r="AL391" s="119"/>
      <c r="AM391" s="119"/>
      <c r="AN391" s="119"/>
      <c r="AO391" s="119"/>
      <c r="AP391" s="119"/>
      <c r="AQ391" s="119"/>
      <c r="AR391" s="119"/>
      <c r="AS391" s="119"/>
      <c r="AT391" s="119"/>
      <c r="AU391" s="119"/>
      <c r="AV391" s="119"/>
      <c r="AW391" s="119"/>
      <c r="AX391" s="119"/>
      <c r="AY391" s="119"/>
      <c r="AZ391" s="119"/>
      <c r="BA391" s="119"/>
      <c r="BB391" s="119"/>
      <c r="BD391" s="100">
        <v>0.83299999999999996</v>
      </c>
      <c r="BF391" s="120">
        <v>5</v>
      </c>
      <c r="BH391" s="43">
        <v>1277.8</v>
      </c>
      <c r="BI391" s="43">
        <v>0</v>
      </c>
      <c r="BJ391" s="43">
        <v>0</v>
      </c>
      <c r="BL391" s="43" t="s">
        <v>263</v>
      </c>
      <c r="BM391" s="43">
        <v>0</v>
      </c>
      <c r="BN391" s="121" t="s">
        <v>263</v>
      </c>
      <c r="BP391" s="122">
        <v>8</v>
      </c>
      <c r="BQ391" s="38" t="s">
        <v>118</v>
      </c>
      <c r="BR391" s="96">
        <v>50</v>
      </c>
      <c r="BT391" s="43">
        <v>0</v>
      </c>
      <c r="BU391" s="43">
        <v>0</v>
      </c>
      <c r="BW391" s="38"/>
      <c r="BX391" s="48">
        <v>8</v>
      </c>
      <c r="BY391" s="48">
        <v>0</v>
      </c>
      <c r="BZ391" s="48">
        <v>0</v>
      </c>
      <c r="CA391" s="48">
        <v>0</v>
      </c>
      <c r="CB391" s="48">
        <v>0</v>
      </c>
      <c r="CC391" s="48">
        <v>0</v>
      </c>
      <c r="CD391" s="48">
        <v>0</v>
      </c>
      <c r="CE391" s="48">
        <v>0</v>
      </c>
      <c r="CF391" s="48"/>
      <c r="CG391" s="48"/>
      <c r="CH391" s="48"/>
      <c r="CI391" s="48">
        <v>0</v>
      </c>
      <c r="CJ391" s="48">
        <v>0</v>
      </c>
      <c r="CK391" s="48">
        <v>0</v>
      </c>
      <c r="CL391" s="48"/>
      <c r="CM391" s="48">
        <v>8</v>
      </c>
      <c r="CO391" s="123">
        <v>1</v>
      </c>
      <c r="CP391" s="123">
        <v>1</v>
      </c>
      <c r="CQ391" s="123">
        <v>1</v>
      </c>
      <c r="CR391" s="123">
        <v>1</v>
      </c>
      <c r="CS391" s="123">
        <v>1</v>
      </c>
      <c r="CT391" s="123">
        <v>1</v>
      </c>
      <c r="CU391" s="123">
        <v>1</v>
      </c>
      <c r="CV391" s="123">
        <v>1</v>
      </c>
      <c r="CW391" s="123">
        <v>1</v>
      </c>
      <c r="CX391" s="123">
        <v>1</v>
      </c>
      <c r="CZ391" s="2">
        <v>2012</v>
      </c>
      <c r="DA391" s="124">
        <v>41120</v>
      </c>
      <c r="DC391" s="125">
        <v>1</v>
      </c>
      <c r="DD391" s="125">
        <v>0.98</v>
      </c>
      <c r="DE391" s="125">
        <v>0.96</v>
      </c>
      <c r="DF391" s="125">
        <v>0.94</v>
      </c>
      <c r="DG391" s="125">
        <v>0.92</v>
      </c>
      <c r="DH391" s="125">
        <v>0.9</v>
      </c>
      <c r="DI391" s="125">
        <v>0.88</v>
      </c>
      <c r="DJ391" s="125">
        <v>0.86</v>
      </c>
      <c r="DK391" s="125">
        <v>0.84</v>
      </c>
      <c r="DL391" s="125">
        <v>0.82000000000000006</v>
      </c>
      <c r="DM391" s="125">
        <v>0.8</v>
      </c>
      <c r="DN391" s="125">
        <v>0.78</v>
      </c>
      <c r="DO391" s="125">
        <v>0.76</v>
      </c>
      <c r="DP391" s="125">
        <v>0.74</v>
      </c>
      <c r="DQ391" s="125">
        <v>0.72</v>
      </c>
      <c r="DR391" s="125">
        <v>0.7</v>
      </c>
      <c r="DS391" s="125">
        <v>0.67999999999999994</v>
      </c>
      <c r="DT391" s="125">
        <v>0.65999999999999992</v>
      </c>
      <c r="DU391" s="125">
        <v>0.64</v>
      </c>
      <c r="DV391" s="125">
        <v>0.62</v>
      </c>
      <c r="DW391" s="125">
        <v>0.6</v>
      </c>
      <c r="DX391" s="125">
        <v>0.58000000000000007</v>
      </c>
      <c r="DY391" s="125">
        <v>0.56000000000000005</v>
      </c>
      <c r="DZ391" s="125">
        <v>0.54</v>
      </c>
      <c r="EA391" s="125">
        <v>0.52</v>
      </c>
      <c r="EB391" s="125">
        <v>0.5</v>
      </c>
      <c r="EC391" s="125">
        <v>0.48</v>
      </c>
      <c r="ED391" s="125">
        <v>0.45999999999999996</v>
      </c>
      <c r="EE391" s="125">
        <v>0.43999999999999995</v>
      </c>
      <c r="EF391" s="125">
        <v>0.42000000000000004</v>
      </c>
      <c r="EG391" s="125">
        <v>0.4</v>
      </c>
      <c r="EH391" s="125">
        <v>0.38</v>
      </c>
      <c r="EI391" s="125">
        <v>0.36</v>
      </c>
      <c r="EJ391" s="125">
        <v>0.33999999999999997</v>
      </c>
      <c r="EK391" s="125">
        <v>0.31999999999999995</v>
      </c>
      <c r="EL391" s="125">
        <v>0.30000000000000004</v>
      </c>
      <c r="EM391" s="125">
        <v>0.28000000000000003</v>
      </c>
      <c r="EN391" s="125">
        <v>0.26</v>
      </c>
      <c r="EO391" s="125">
        <v>0.24</v>
      </c>
      <c r="ER391" s="126">
        <v>2110.8000000000002</v>
      </c>
      <c r="ES391" s="126">
        <v>1252.2439999999999</v>
      </c>
      <c r="ET391" s="126">
        <v>1226.6879999999999</v>
      </c>
      <c r="EU391" s="126">
        <v>1201.1319999999998</v>
      </c>
      <c r="EV391" s="126">
        <v>1175.576</v>
      </c>
      <c r="EW391" s="126">
        <v>1150.02</v>
      </c>
      <c r="EX391" s="126">
        <v>1124.4639999999999</v>
      </c>
      <c r="EY391" s="126">
        <v>1098.9079999999999</v>
      </c>
      <c r="EZ391" s="126">
        <v>1073.3519999999999</v>
      </c>
      <c r="FA391" s="126">
        <v>1047.796</v>
      </c>
      <c r="FB391" s="126">
        <v>1022.24</v>
      </c>
      <c r="FC391" s="126">
        <v>996.68399999999997</v>
      </c>
      <c r="FD391" s="126">
        <v>971.12799999999993</v>
      </c>
      <c r="FE391" s="126">
        <v>945.572</v>
      </c>
      <c r="FF391" s="126">
        <v>920.01599999999996</v>
      </c>
      <c r="FG391" s="126">
        <v>894.45999999999992</v>
      </c>
      <c r="FH391" s="126">
        <v>868.90399999999988</v>
      </c>
      <c r="FI391" s="126">
        <v>843.34799999999984</v>
      </c>
      <c r="FJ391" s="126">
        <v>817.79200000000003</v>
      </c>
      <c r="FK391" s="126">
        <v>792.23599999999999</v>
      </c>
      <c r="FL391" s="126">
        <v>766.68</v>
      </c>
      <c r="FM391" s="126">
        <v>741.12400000000002</v>
      </c>
      <c r="FN391" s="126">
        <v>715.5680000000001</v>
      </c>
      <c r="FO391" s="126">
        <v>690.01200000000006</v>
      </c>
      <c r="FP391" s="126">
        <v>664.45600000000002</v>
      </c>
      <c r="FQ391" s="126">
        <v>638.9</v>
      </c>
      <c r="FR391" s="126">
        <v>613.34399999999994</v>
      </c>
      <c r="FS391" s="126">
        <v>587.7879999999999</v>
      </c>
      <c r="FT391" s="126">
        <v>562.23199999999986</v>
      </c>
      <c r="FU391" s="126">
        <v>536.67600000000004</v>
      </c>
      <c r="FV391" s="126">
        <v>511.12</v>
      </c>
      <c r="FW391" s="126">
        <v>485.56399999999996</v>
      </c>
      <c r="FX391" s="126">
        <v>460.00799999999998</v>
      </c>
      <c r="FY391" s="126">
        <v>434.45199999999994</v>
      </c>
      <c r="FZ391" s="126">
        <v>408.8959999999999</v>
      </c>
      <c r="GA391" s="126">
        <v>383.34000000000003</v>
      </c>
      <c r="GB391" s="126">
        <v>357.78400000000005</v>
      </c>
      <c r="GC391" s="126">
        <v>332.22800000000001</v>
      </c>
      <c r="GD391" s="126">
        <v>306.67199999999997</v>
      </c>
    </row>
    <row r="392" spans="3:186">
      <c r="C392" s="120"/>
      <c r="E392" s="118" t="s">
        <v>1333</v>
      </c>
      <c r="F392" s="118" t="s">
        <v>1334</v>
      </c>
      <c r="G392" s="118" t="s">
        <v>1355</v>
      </c>
      <c r="H392" s="118" t="s">
        <v>1356</v>
      </c>
      <c r="I392" s="118" t="s">
        <v>1357</v>
      </c>
      <c r="J392" s="118">
        <v>189</v>
      </c>
      <c r="K392" s="118" t="s">
        <v>269</v>
      </c>
      <c r="L392" s="118" t="s">
        <v>269</v>
      </c>
      <c r="M392" s="118" t="s">
        <v>290</v>
      </c>
      <c r="N392" s="118" t="s">
        <v>262</v>
      </c>
      <c r="O392" s="119">
        <v>8732.5852200000008</v>
      </c>
      <c r="P392" s="119">
        <v>246.90287722199301</v>
      </c>
      <c r="Q392" s="119">
        <v>0</v>
      </c>
      <c r="R392" s="119">
        <v>0</v>
      </c>
      <c r="S392" s="119">
        <v>0</v>
      </c>
      <c r="T392" s="119">
        <v>0</v>
      </c>
      <c r="U392" s="119">
        <v>0</v>
      </c>
      <c r="V392" s="119">
        <v>0</v>
      </c>
      <c r="W392" s="119">
        <v>0</v>
      </c>
      <c r="X392" s="119">
        <v>0</v>
      </c>
      <c r="Y392" s="119">
        <v>0</v>
      </c>
      <c r="Z392" s="119"/>
      <c r="AA392" s="119"/>
      <c r="AB392" s="119"/>
      <c r="AC392" s="119"/>
      <c r="AD392" s="119"/>
      <c r="AE392" s="119"/>
      <c r="AF392" s="119"/>
      <c r="AG392" s="119"/>
      <c r="AH392" s="119"/>
      <c r="AI392" s="119"/>
      <c r="AJ392" s="119"/>
      <c r="AK392" s="119"/>
      <c r="AL392" s="119"/>
      <c r="AM392" s="119"/>
      <c r="AN392" s="119"/>
      <c r="AO392" s="119"/>
      <c r="AP392" s="119"/>
      <c r="AQ392" s="119"/>
      <c r="AR392" s="119"/>
      <c r="AS392" s="119"/>
      <c r="AT392" s="119"/>
      <c r="AU392" s="119"/>
      <c r="AV392" s="119"/>
      <c r="AW392" s="119"/>
      <c r="AX392" s="119"/>
      <c r="AY392" s="119"/>
      <c r="AZ392" s="119"/>
      <c r="BA392" s="119"/>
      <c r="BB392" s="119"/>
      <c r="BD392" s="100">
        <v>8979.4880972219944</v>
      </c>
      <c r="BF392" s="120">
        <v>5</v>
      </c>
      <c r="BH392" s="43">
        <v>9581233.8399999999</v>
      </c>
      <c r="BI392" s="43">
        <v>0</v>
      </c>
      <c r="BJ392" s="43">
        <v>0</v>
      </c>
      <c r="BL392" s="43" t="s">
        <v>263</v>
      </c>
      <c r="BM392" s="43">
        <v>0</v>
      </c>
      <c r="BN392" s="121" t="s">
        <v>263</v>
      </c>
      <c r="BP392" s="122">
        <v>8</v>
      </c>
      <c r="BQ392" s="38" t="s">
        <v>118</v>
      </c>
      <c r="BR392" s="96">
        <v>50</v>
      </c>
      <c r="BT392" s="43">
        <v>0</v>
      </c>
      <c r="BU392" s="43">
        <v>0</v>
      </c>
      <c r="BW392" s="38"/>
      <c r="BX392" s="48">
        <v>8</v>
      </c>
      <c r="BY392" s="48">
        <v>0</v>
      </c>
      <c r="BZ392" s="48">
        <v>0</v>
      </c>
      <c r="CA392" s="48">
        <v>0</v>
      </c>
      <c r="CB392" s="48">
        <v>0</v>
      </c>
      <c r="CC392" s="48">
        <v>0</v>
      </c>
      <c r="CD392" s="48">
        <v>0</v>
      </c>
      <c r="CE392" s="48">
        <v>0</v>
      </c>
      <c r="CF392" s="48"/>
      <c r="CG392" s="48"/>
      <c r="CH392" s="48"/>
      <c r="CI392" s="48">
        <v>0</v>
      </c>
      <c r="CJ392" s="48">
        <v>0</v>
      </c>
      <c r="CK392" s="48">
        <v>0</v>
      </c>
      <c r="CL392" s="48"/>
      <c r="CM392" s="48">
        <v>8</v>
      </c>
      <c r="CO392" s="123">
        <v>1</v>
      </c>
      <c r="CP392" s="123">
        <v>1</v>
      </c>
      <c r="CQ392" s="123">
        <v>1</v>
      </c>
      <c r="CR392" s="123">
        <v>1</v>
      </c>
      <c r="CS392" s="123">
        <v>1</v>
      </c>
      <c r="CT392" s="123">
        <v>1</v>
      </c>
      <c r="CU392" s="123">
        <v>1</v>
      </c>
      <c r="CV392" s="123">
        <v>1</v>
      </c>
      <c r="CW392" s="123">
        <v>1</v>
      </c>
      <c r="CX392" s="123">
        <v>1</v>
      </c>
      <c r="CZ392" s="2">
        <v>2012</v>
      </c>
      <c r="DA392" s="124">
        <v>41120</v>
      </c>
      <c r="DC392" s="125">
        <v>1</v>
      </c>
      <c r="DD392" s="125">
        <v>0.98</v>
      </c>
      <c r="DE392" s="125">
        <v>0.96</v>
      </c>
      <c r="DF392" s="125">
        <v>0.94</v>
      </c>
      <c r="DG392" s="125">
        <v>0.92</v>
      </c>
      <c r="DH392" s="125">
        <v>0.9</v>
      </c>
      <c r="DI392" s="125">
        <v>0.88</v>
      </c>
      <c r="DJ392" s="125">
        <v>0.86</v>
      </c>
      <c r="DK392" s="125">
        <v>0.84</v>
      </c>
      <c r="DL392" s="125">
        <v>0.82000000000000006</v>
      </c>
      <c r="DM392" s="125">
        <v>0.8</v>
      </c>
      <c r="DN392" s="125">
        <v>0.78</v>
      </c>
      <c r="DO392" s="125">
        <v>0.76</v>
      </c>
      <c r="DP392" s="125">
        <v>0.74</v>
      </c>
      <c r="DQ392" s="125">
        <v>0.72</v>
      </c>
      <c r="DR392" s="125">
        <v>0.7</v>
      </c>
      <c r="DS392" s="125">
        <v>0.67999999999999994</v>
      </c>
      <c r="DT392" s="125">
        <v>0.65999999999999992</v>
      </c>
      <c r="DU392" s="125">
        <v>0.64</v>
      </c>
      <c r="DV392" s="125">
        <v>0.62</v>
      </c>
      <c r="DW392" s="125">
        <v>0.6</v>
      </c>
      <c r="DX392" s="125">
        <v>0.58000000000000007</v>
      </c>
      <c r="DY392" s="125">
        <v>0.56000000000000005</v>
      </c>
      <c r="DZ392" s="125">
        <v>0.54</v>
      </c>
      <c r="EA392" s="125">
        <v>0.52</v>
      </c>
      <c r="EB392" s="125">
        <v>0.5</v>
      </c>
      <c r="EC392" s="125">
        <v>0.48</v>
      </c>
      <c r="ED392" s="125">
        <v>0.45999999999999996</v>
      </c>
      <c r="EE392" s="125">
        <v>0.43999999999999995</v>
      </c>
      <c r="EF392" s="125">
        <v>0.42000000000000004</v>
      </c>
      <c r="EG392" s="125">
        <v>0.4</v>
      </c>
      <c r="EH392" s="125">
        <v>0.38</v>
      </c>
      <c r="EI392" s="125">
        <v>0.36</v>
      </c>
      <c r="EJ392" s="125">
        <v>0.33999999999999997</v>
      </c>
      <c r="EK392" s="125">
        <v>0.31999999999999995</v>
      </c>
      <c r="EL392" s="125">
        <v>0.30000000000000004</v>
      </c>
      <c r="EM392" s="125">
        <v>0.28000000000000003</v>
      </c>
      <c r="EN392" s="125">
        <v>0.26</v>
      </c>
      <c r="EO392" s="125">
        <v>0.24</v>
      </c>
      <c r="ER392" s="126">
        <v>9828136.7172219921</v>
      </c>
      <c r="ES392" s="126">
        <v>9389609.1632000003</v>
      </c>
      <c r="ET392" s="126">
        <v>9197984.4863999989</v>
      </c>
      <c r="EU392" s="126">
        <v>9006359.8095999993</v>
      </c>
      <c r="EV392" s="126">
        <v>8814735.1327999998</v>
      </c>
      <c r="EW392" s="126">
        <v>8623110.4560000002</v>
      </c>
      <c r="EX392" s="126">
        <v>8431485.7792000007</v>
      </c>
      <c r="EY392" s="126">
        <v>8239861.1024000002</v>
      </c>
      <c r="EZ392" s="126">
        <v>8048236.4255999997</v>
      </c>
      <c r="FA392" s="126">
        <v>7856611.7488000002</v>
      </c>
      <c r="FB392" s="126">
        <v>7664987.0720000006</v>
      </c>
      <c r="FC392" s="126">
        <v>7473362.3952000001</v>
      </c>
      <c r="FD392" s="126">
        <v>7281737.7183999997</v>
      </c>
      <c r="FE392" s="126">
        <v>7090113.0416000001</v>
      </c>
      <c r="FF392" s="126">
        <v>6898488.3647999996</v>
      </c>
      <c r="FG392" s="126">
        <v>6706863.6879999992</v>
      </c>
      <c r="FH392" s="126">
        <v>6515239.0111999996</v>
      </c>
      <c r="FI392" s="126">
        <v>6323614.3343999991</v>
      </c>
      <c r="FJ392" s="126">
        <v>6131989.6575999996</v>
      </c>
      <c r="FK392" s="126">
        <v>5940364.9808</v>
      </c>
      <c r="FL392" s="126">
        <v>5748740.3039999995</v>
      </c>
      <c r="FM392" s="126">
        <v>5557115.6272000009</v>
      </c>
      <c r="FN392" s="126">
        <v>5365490.9504000004</v>
      </c>
      <c r="FO392" s="126">
        <v>5173866.2736</v>
      </c>
      <c r="FP392" s="126">
        <v>4982241.5968000004</v>
      </c>
      <c r="FQ392" s="126">
        <v>4790616.92</v>
      </c>
      <c r="FR392" s="126">
        <v>4598992.2431999994</v>
      </c>
      <c r="FS392" s="126">
        <v>4407367.5663999999</v>
      </c>
      <c r="FT392" s="126">
        <v>4215742.8895999994</v>
      </c>
      <c r="FU392" s="126">
        <v>4024118.2128000003</v>
      </c>
      <c r="FV392" s="126">
        <v>3832493.5360000003</v>
      </c>
      <c r="FW392" s="126">
        <v>3640868.8591999998</v>
      </c>
      <c r="FX392" s="126">
        <v>3449244.1823999998</v>
      </c>
      <c r="FY392" s="126">
        <v>3257619.5055999998</v>
      </c>
      <c r="FZ392" s="126">
        <v>3065994.8287999993</v>
      </c>
      <c r="GA392" s="126">
        <v>2874370.1520000002</v>
      </c>
      <c r="GB392" s="126">
        <v>2682745.4752000002</v>
      </c>
      <c r="GC392" s="126">
        <v>2491120.7984000002</v>
      </c>
      <c r="GD392" s="126">
        <v>2299496.1215999997</v>
      </c>
    </row>
    <row r="393" spans="3:186">
      <c r="C393" s="120"/>
      <c r="E393" s="118" t="s">
        <v>1333</v>
      </c>
      <c r="F393" s="118" t="s">
        <v>1334</v>
      </c>
      <c r="G393" s="118" t="s">
        <v>1358</v>
      </c>
      <c r="H393" s="118" t="s">
        <v>1359</v>
      </c>
      <c r="I393" s="118" t="s">
        <v>1360</v>
      </c>
      <c r="J393" s="118">
        <v>150</v>
      </c>
      <c r="K393" s="118" t="s">
        <v>269</v>
      </c>
      <c r="L393" s="118" t="s">
        <v>269</v>
      </c>
      <c r="M393" s="118" t="s">
        <v>290</v>
      </c>
      <c r="N393" s="118" t="s">
        <v>262</v>
      </c>
      <c r="O393" s="119">
        <v>2575.3615500000001</v>
      </c>
      <c r="P393" s="119">
        <v>1656.15174452253</v>
      </c>
      <c r="Q393" s="119">
        <v>2883.0367486383602</v>
      </c>
      <c r="R393" s="119">
        <v>13140.0549321422</v>
      </c>
      <c r="S393" s="119">
        <v>24843.936685959401</v>
      </c>
      <c r="T393" s="119">
        <v>2490.3176030603499</v>
      </c>
      <c r="U393" s="119">
        <v>0</v>
      </c>
      <c r="V393" s="119">
        <v>0</v>
      </c>
      <c r="W393" s="119">
        <v>0</v>
      </c>
      <c r="X393" s="119">
        <v>0</v>
      </c>
      <c r="Y393" s="119">
        <v>0</v>
      </c>
      <c r="Z393" s="119"/>
      <c r="AA393" s="119"/>
      <c r="AB393" s="119"/>
      <c r="AC393" s="119"/>
      <c r="AD393" s="119"/>
      <c r="AE393" s="119"/>
      <c r="AF393" s="119"/>
      <c r="AG393" s="119"/>
      <c r="AH393" s="119"/>
      <c r="AI393" s="119"/>
      <c r="AJ393" s="119"/>
      <c r="AK393" s="119"/>
      <c r="AL393" s="119"/>
      <c r="AM393" s="119"/>
      <c r="AN393" s="119"/>
      <c r="AO393" s="119"/>
      <c r="AP393" s="119"/>
      <c r="AQ393" s="119"/>
      <c r="AR393" s="119"/>
      <c r="AS393" s="119"/>
      <c r="AT393" s="119"/>
      <c r="AU393" s="119"/>
      <c r="AV393" s="119"/>
      <c r="AW393" s="119"/>
      <c r="AX393" s="119"/>
      <c r="AY393" s="119"/>
      <c r="AZ393" s="119"/>
      <c r="BA393" s="119"/>
      <c r="BB393" s="119"/>
      <c r="BD393" s="100">
        <v>47588.85926432284</v>
      </c>
      <c r="BF393" s="120">
        <v>5</v>
      </c>
      <c r="BH393" s="43">
        <v>3127589.93</v>
      </c>
      <c r="BI393" s="43">
        <v>0</v>
      </c>
      <c r="BJ393" s="43">
        <v>0</v>
      </c>
      <c r="BL393" s="43" t="s">
        <v>263</v>
      </c>
      <c r="BM393" s="43">
        <v>0</v>
      </c>
      <c r="BN393" s="121" t="s">
        <v>263</v>
      </c>
      <c r="BP393" s="122">
        <v>8</v>
      </c>
      <c r="BQ393" s="38" t="s">
        <v>118</v>
      </c>
      <c r="BR393" s="96">
        <v>50</v>
      </c>
      <c r="BT393" s="43">
        <v>0</v>
      </c>
      <c r="BU393" s="43">
        <v>0</v>
      </c>
      <c r="BW393" s="38"/>
      <c r="BX393" s="48">
        <v>8</v>
      </c>
      <c r="BY393" s="48">
        <v>0</v>
      </c>
      <c r="BZ393" s="48">
        <v>0</v>
      </c>
      <c r="CA393" s="48">
        <v>0</v>
      </c>
      <c r="CB393" s="48">
        <v>0</v>
      </c>
      <c r="CC393" s="48">
        <v>0</v>
      </c>
      <c r="CD393" s="48">
        <v>0</v>
      </c>
      <c r="CE393" s="48">
        <v>0</v>
      </c>
      <c r="CF393" s="48"/>
      <c r="CG393" s="48"/>
      <c r="CH393" s="48"/>
      <c r="CI393" s="48">
        <v>0</v>
      </c>
      <c r="CJ393" s="48">
        <v>0</v>
      </c>
      <c r="CK393" s="48">
        <v>0</v>
      </c>
      <c r="CL393" s="48"/>
      <c r="CM393" s="48">
        <v>8</v>
      </c>
      <c r="CO393" s="123">
        <v>8.8918149330275656E-2</v>
      </c>
      <c r="CP393" s="123">
        <v>0.14950032745362815</v>
      </c>
      <c r="CQ393" s="123">
        <v>0.42561652639755282</v>
      </c>
      <c r="CR393" s="123">
        <v>0.94767015554568401</v>
      </c>
      <c r="CS393" s="123">
        <v>1</v>
      </c>
      <c r="CT393" s="123">
        <v>1</v>
      </c>
      <c r="CU393" s="123">
        <v>1</v>
      </c>
      <c r="CV393" s="123">
        <v>1</v>
      </c>
      <c r="CW393" s="123">
        <v>1</v>
      </c>
      <c r="CX393" s="123">
        <v>1</v>
      </c>
      <c r="CZ393" s="2">
        <v>2015</v>
      </c>
      <c r="DA393" s="124">
        <v>42215</v>
      </c>
      <c r="DC393" s="125">
        <v>1</v>
      </c>
      <c r="DD393" s="125">
        <v>1</v>
      </c>
      <c r="DE393" s="125">
        <v>1</v>
      </c>
      <c r="DF393" s="125">
        <v>1</v>
      </c>
      <c r="DG393" s="125">
        <v>0.98</v>
      </c>
      <c r="DH393" s="125">
        <v>0.96</v>
      </c>
      <c r="DI393" s="125">
        <v>0.94</v>
      </c>
      <c r="DJ393" s="125">
        <v>0.92</v>
      </c>
      <c r="DK393" s="125">
        <v>0.9</v>
      </c>
      <c r="DL393" s="125">
        <v>0.88</v>
      </c>
      <c r="DM393" s="125">
        <v>0.86</v>
      </c>
      <c r="DN393" s="125">
        <v>0.84</v>
      </c>
      <c r="DO393" s="125">
        <v>0.82000000000000006</v>
      </c>
      <c r="DP393" s="125">
        <v>0.8</v>
      </c>
      <c r="DQ393" s="125">
        <v>0.78</v>
      </c>
      <c r="DR393" s="125">
        <v>0.76</v>
      </c>
      <c r="DS393" s="125">
        <v>0.74</v>
      </c>
      <c r="DT393" s="125">
        <v>0.72</v>
      </c>
      <c r="DU393" s="125">
        <v>0.7</v>
      </c>
      <c r="DV393" s="125">
        <v>0.67999999999999994</v>
      </c>
      <c r="DW393" s="125">
        <v>0.65999999999999992</v>
      </c>
      <c r="DX393" s="125">
        <v>0.64</v>
      </c>
      <c r="DY393" s="125">
        <v>0.62</v>
      </c>
      <c r="DZ393" s="125">
        <v>0.6</v>
      </c>
      <c r="EA393" s="125">
        <v>0.58000000000000007</v>
      </c>
      <c r="EB393" s="125">
        <v>0.56000000000000005</v>
      </c>
      <c r="EC393" s="125">
        <v>0.54</v>
      </c>
      <c r="ED393" s="125">
        <v>0.52</v>
      </c>
      <c r="EE393" s="125">
        <v>0.5</v>
      </c>
      <c r="EF393" s="125">
        <v>0.48</v>
      </c>
      <c r="EG393" s="125">
        <v>0.45999999999999996</v>
      </c>
      <c r="EH393" s="125">
        <v>0.43999999999999995</v>
      </c>
      <c r="EI393" s="125">
        <v>0.42000000000000004</v>
      </c>
      <c r="EJ393" s="125">
        <v>0.4</v>
      </c>
      <c r="EK393" s="125">
        <v>0.38</v>
      </c>
      <c r="EL393" s="125">
        <v>0.36</v>
      </c>
      <c r="EM393" s="125">
        <v>0.33999999999999997</v>
      </c>
      <c r="EN393" s="125">
        <v>0.31999999999999995</v>
      </c>
      <c r="EO393" s="125">
        <v>0.30000000000000004</v>
      </c>
      <c r="ER393" s="126">
        <v>4783741.6745225303</v>
      </c>
      <c r="ES393" s="126">
        <v>6010626.6786383605</v>
      </c>
      <c r="ET393" s="126">
        <v>19150681.610780559</v>
      </c>
      <c r="EU393" s="126">
        <v>43994618.296739966</v>
      </c>
      <c r="EV393" s="126">
        <v>45555237.181804307</v>
      </c>
      <c r="EW393" s="126">
        <v>44625538.463808298</v>
      </c>
      <c r="EX393" s="126">
        <v>43695839.745812297</v>
      </c>
      <c r="EY393" s="126">
        <v>42766141.027816296</v>
      </c>
      <c r="EZ393" s="126">
        <v>41836442.309820287</v>
      </c>
      <c r="FA393" s="126">
        <v>40906743.591824278</v>
      </c>
      <c r="FB393" s="126">
        <v>39977044.87382827</v>
      </c>
      <c r="FC393" s="126">
        <v>39047346.155832261</v>
      </c>
      <c r="FD393" s="126">
        <v>38117647.43783626</v>
      </c>
      <c r="FE393" s="126">
        <v>37187948.719840251</v>
      </c>
      <c r="FF393" s="126">
        <v>36258250.00184425</v>
      </c>
      <c r="FG393" s="126">
        <v>35328551.283848241</v>
      </c>
      <c r="FH393" s="126">
        <v>34398852.565852232</v>
      </c>
      <c r="FI393" s="126">
        <v>33469153.847856227</v>
      </c>
      <c r="FJ393" s="126">
        <v>32539455.129860219</v>
      </c>
      <c r="FK393" s="126">
        <v>31609756.41186421</v>
      </c>
      <c r="FL393" s="126">
        <v>30680057.693868205</v>
      </c>
      <c r="FM393" s="126">
        <v>29750358.975872204</v>
      </c>
      <c r="FN393" s="126">
        <v>28820660.257876195</v>
      </c>
      <c r="FO393" s="126">
        <v>27890961.53988019</v>
      </c>
      <c r="FP393" s="126">
        <v>26961262.821884185</v>
      </c>
      <c r="FQ393" s="126">
        <v>26031564.10388818</v>
      </c>
      <c r="FR393" s="126">
        <v>25101865.385892171</v>
      </c>
      <c r="FS393" s="126">
        <v>24172166.667896166</v>
      </c>
      <c r="FT393" s="126">
        <v>23242467.949900158</v>
      </c>
      <c r="FU393" s="126">
        <v>22312769.231904149</v>
      </c>
      <c r="FV393" s="126">
        <v>21383070.513908144</v>
      </c>
      <c r="FW393" s="126">
        <v>20453371.795912135</v>
      </c>
      <c r="FX393" s="126">
        <v>19523673.077916134</v>
      </c>
      <c r="FY393" s="126">
        <v>18593974.359920125</v>
      </c>
      <c r="FZ393" s="126">
        <v>17664275.64192412</v>
      </c>
      <c r="GA393" s="126">
        <v>16734576.923928114</v>
      </c>
      <c r="GB393" s="126">
        <v>15804878.205932105</v>
      </c>
      <c r="GC393" s="126">
        <v>14875179.487936098</v>
      </c>
      <c r="GD393" s="126">
        <v>13945480.769940097</v>
      </c>
    </row>
    <row r="394" spans="3:186">
      <c r="C394" s="120"/>
      <c r="E394" s="118" t="s">
        <v>1333</v>
      </c>
      <c r="F394" s="118" t="s">
        <v>1334</v>
      </c>
      <c r="G394" s="118" t="s">
        <v>1361</v>
      </c>
      <c r="H394" s="118" t="s">
        <v>1362</v>
      </c>
      <c r="I394" s="118" t="s">
        <v>1363</v>
      </c>
      <c r="J394" s="118">
        <v>138</v>
      </c>
      <c r="K394" s="118" t="s">
        <v>260</v>
      </c>
      <c r="L394" s="118" t="s">
        <v>260</v>
      </c>
      <c r="M394" s="118" t="s">
        <v>290</v>
      </c>
      <c r="N394" s="118" t="s">
        <v>262</v>
      </c>
      <c r="O394" s="119">
        <v>730.56554000000006</v>
      </c>
      <c r="P394" s="119">
        <v>213.366833402232</v>
      </c>
      <c r="Q394" s="119">
        <v>2528.2658698457599</v>
      </c>
      <c r="R394" s="119">
        <v>4483.4264739024402</v>
      </c>
      <c r="S394" s="119">
        <v>3916.52475607311</v>
      </c>
      <c r="T394" s="119">
        <v>95.291983807214194</v>
      </c>
      <c r="U394" s="119">
        <v>0</v>
      </c>
      <c r="V394" s="119">
        <v>0</v>
      </c>
      <c r="W394" s="119">
        <v>0</v>
      </c>
      <c r="X394" s="119">
        <v>0</v>
      </c>
      <c r="Y394" s="119">
        <v>0</v>
      </c>
      <c r="Z394" s="119"/>
      <c r="AA394" s="119"/>
      <c r="AB394" s="119"/>
      <c r="AC394" s="119"/>
      <c r="AD394" s="119"/>
      <c r="AE394" s="119"/>
      <c r="AF394" s="119"/>
      <c r="AG394" s="119"/>
      <c r="AH394" s="119"/>
      <c r="AI394" s="119"/>
      <c r="AJ394" s="119"/>
      <c r="AK394" s="119"/>
      <c r="AL394" s="119"/>
      <c r="AM394" s="119"/>
      <c r="AN394" s="119"/>
      <c r="AO394" s="119"/>
      <c r="AP394" s="119"/>
      <c r="AQ394" s="119"/>
      <c r="AR394" s="119"/>
      <c r="AS394" s="119"/>
      <c r="AT394" s="119"/>
      <c r="AU394" s="119"/>
      <c r="AV394" s="119"/>
      <c r="AW394" s="119"/>
      <c r="AX394" s="119"/>
      <c r="AY394" s="119"/>
      <c r="AZ394" s="119"/>
      <c r="BA394" s="119"/>
      <c r="BB394" s="119"/>
      <c r="BD394" s="100">
        <v>11967.441457030756</v>
      </c>
      <c r="BF394" s="120">
        <v>5</v>
      </c>
      <c r="BH394" s="43">
        <v>1506703.08</v>
      </c>
      <c r="BI394" s="43">
        <v>0</v>
      </c>
      <c r="BJ394" s="43">
        <v>0</v>
      </c>
      <c r="BL394" s="43" t="s">
        <v>263</v>
      </c>
      <c r="BM394" s="43">
        <v>0</v>
      </c>
      <c r="BN394" s="121" t="s">
        <v>263</v>
      </c>
      <c r="BP394" s="122">
        <v>8</v>
      </c>
      <c r="BQ394" s="38" t="s">
        <v>118</v>
      </c>
      <c r="BR394" s="96">
        <v>50</v>
      </c>
      <c r="BT394" s="43">
        <v>0</v>
      </c>
      <c r="BU394" s="43">
        <v>0</v>
      </c>
      <c r="BW394" s="38"/>
      <c r="BX394" s="48">
        <v>8</v>
      </c>
      <c r="BY394" s="48">
        <v>0</v>
      </c>
      <c r="BZ394" s="48">
        <v>0</v>
      </c>
      <c r="CA394" s="48">
        <v>0</v>
      </c>
      <c r="CB394" s="48">
        <v>0</v>
      </c>
      <c r="CC394" s="48">
        <v>0</v>
      </c>
      <c r="CD394" s="48">
        <v>0</v>
      </c>
      <c r="CE394" s="48">
        <v>0</v>
      </c>
      <c r="CF394" s="48"/>
      <c r="CG394" s="48"/>
      <c r="CH394" s="48"/>
      <c r="CI394" s="48">
        <v>0</v>
      </c>
      <c r="CJ394" s="48">
        <v>0</v>
      </c>
      <c r="CK394" s="48">
        <v>0</v>
      </c>
      <c r="CL394" s="48"/>
      <c r="CM394" s="48">
        <v>8</v>
      </c>
      <c r="CO394" s="123">
        <v>7.8875035803720683E-2</v>
      </c>
      <c r="CP394" s="123">
        <v>0.29013705692356728</v>
      </c>
      <c r="CQ394" s="123">
        <v>0.66477239481097095</v>
      </c>
      <c r="CR394" s="123">
        <v>0.99203739712039862</v>
      </c>
      <c r="CS394" s="123">
        <v>1</v>
      </c>
      <c r="CT394" s="123">
        <v>1</v>
      </c>
      <c r="CU394" s="123">
        <v>1</v>
      </c>
      <c r="CV394" s="123">
        <v>1</v>
      </c>
      <c r="CW394" s="123">
        <v>1</v>
      </c>
      <c r="CX394" s="123">
        <v>1</v>
      </c>
      <c r="CZ394" s="2">
        <v>2015</v>
      </c>
      <c r="DA394" s="124">
        <v>42215</v>
      </c>
      <c r="DC394" s="125">
        <v>1</v>
      </c>
      <c r="DD394" s="125">
        <v>1</v>
      </c>
      <c r="DE394" s="125">
        <v>1</v>
      </c>
      <c r="DF394" s="125">
        <v>1</v>
      </c>
      <c r="DG394" s="125">
        <v>0.98</v>
      </c>
      <c r="DH394" s="125">
        <v>0.96</v>
      </c>
      <c r="DI394" s="125">
        <v>0.94</v>
      </c>
      <c r="DJ394" s="125">
        <v>0.92</v>
      </c>
      <c r="DK394" s="125">
        <v>0.9</v>
      </c>
      <c r="DL394" s="125">
        <v>0.88</v>
      </c>
      <c r="DM394" s="125">
        <v>0.86</v>
      </c>
      <c r="DN394" s="125">
        <v>0.84</v>
      </c>
      <c r="DO394" s="125">
        <v>0.82000000000000006</v>
      </c>
      <c r="DP394" s="125">
        <v>0.8</v>
      </c>
      <c r="DQ394" s="125">
        <v>0.78</v>
      </c>
      <c r="DR394" s="125">
        <v>0.76</v>
      </c>
      <c r="DS394" s="125">
        <v>0.74</v>
      </c>
      <c r="DT394" s="125">
        <v>0.72</v>
      </c>
      <c r="DU394" s="125">
        <v>0.7</v>
      </c>
      <c r="DV394" s="125">
        <v>0.67999999999999994</v>
      </c>
      <c r="DW394" s="125">
        <v>0.65999999999999992</v>
      </c>
      <c r="DX394" s="125">
        <v>0.64</v>
      </c>
      <c r="DY394" s="125">
        <v>0.62</v>
      </c>
      <c r="DZ394" s="125">
        <v>0.6</v>
      </c>
      <c r="EA394" s="125">
        <v>0.58000000000000007</v>
      </c>
      <c r="EB394" s="125">
        <v>0.56000000000000005</v>
      </c>
      <c r="EC394" s="125">
        <v>0.54</v>
      </c>
      <c r="ED394" s="125">
        <v>0.52</v>
      </c>
      <c r="EE394" s="125">
        <v>0.5</v>
      </c>
      <c r="EF394" s="125">
        <v>0.48</v>
      </c>
      <c r="EG394" s="125">
        <v>0.45999999999999996</v>
      </c>
      <c r="EH394" s="125">
        <v>0.43999999999999995</v>
      </c>
      <c r="EI394" s="125">
        <v>0.42000000000000004</v>
      </c>
      <c r="EJ394" s="125">
        <v>0.4</v>
      </c>
      <c r="EK394" s="125">
        <v>0.38</v>
      </c>
      <c r="EL394" s="125">
        <v>0.36</v>
      </c>
      <c r="EM394" s="125">
        <v>0.33999999999999997</v>
      </c>
      <c r="EN394" s="125">
        <v>0.31999999999999995</v>
      </c>
      <c r="EO394" s="125">
        <v>0.30000000000000004</v>
      </c>
      <c r="ER394" s="126">
        <v>1720069.9134022321</v>
      </c>
      <c r="ES394" s="126">
        <v>4034968.9498457601</v>
      </c>
      <c r="ET394" s="126">
        <v>8518395.4237481989</v>
      </c>
      <c r="EU394" s="126">
        <v>12434920.179821311</v>
      </c>
      <c r="EV394" s="126">
        <v>12279607.920355953</v>
      </c>
      <c r="EW394" s="126">
        <v>12029003.677083382</v>
      </c>
      <c r="EX394" s="126">
        <v>11778399.433810811</v>
      </c>
      <c r="EY394" s="126">
        <v>11527795.190538242</v>
      </c>
      <c r="EZ394" s="126">
        <v>11277190.947265672</v>
      </c>
      <c r="FA394" s="126">
        <v>11026586.703993101</v>
      </c>
      <c r="FB394" s="126">
        <v>10775982.46072053</v>
      </c>
      <c r="FC394" s="126">
        <v>10525378.217447961</v>
      </c>
      <c r="FD394" s="126">
        <v>10274773.97417539</v>
      </c>
      <c r="FE394" s="126">
        <v>10024169.730902819</v>
      </c>
      <c r="FF394" s="126">
        <v>9773565.4876302499</v>
      </c>
      <c r="FG394" s="126">
        <v>9522961.244357679</v>
      </c>
      <c r="FH394" s="126">
        <v>9272357.0010851081</v>
      </c>
      <c r="FI394" s="126">
        <v>9021752.7578125373</v>
      </c>
      <c r="FJ394" s="126">
        <v>8771148.5145399664</v>
      </c>
      <c r="FK394" s="126">
        <v>8520544.2712673955</v>
      </c>
      <c r="FL394" s="126">
        <v>8269940.0279948246</v>
      </c>
      <c r="FM394" s="126">
        <v>8019335.7847222555</v>
      </c>
      <c r="FN394" s="126">
        <v>7768731.5414496846</v>
      </c>
      <c r="FO394" s="126">
        <v>7518127.2981771147</v>
      </c>
      <c r="FP394" s="126">
        <v>7267523.0549045447</v>
      </c>
      <c r="FQ394" s="126">
        <v>7016918.8116319738</v>
      </c>
      <c r="FR394" s="126">
        <v>6766314.5683594039</v>
      </c>
      <c r="FS394" s="126">
        <v>6515710.325086833</v>
      </c>
      <c r="FT394" s="126">
        <v>6265106.0818142621</v>
      </c>
      <c r="FU394" s="126">
        <v>6014501.8385416912</v>
      </c>
      <c r="FV394" s="126">
        <v>5763897.5952691203</v>
      </c>
      <c r="FW394" s="126">
        <v>5513293.3519965503</v>
      </c>
      <c r="FX394" s="126">
        <v>5262689.1087239804</v>
      </c>
      <c r="FY394" s="126">
        <v>5012084.8654514095</v>
      </c>
      <c r="FZ394" s="126">
        <v>4761480.6221788395</v>
      </c>
      <c r="GA394" s="126">
        <v>4510876.3789062686</v>
      </c>
      <c r="GB394" s="126">
        <v>4260272.1356336977</v>
      </c>
      <c r="GC394" s="126">
        <v>4009667.8923611273</v>
      </c>
      <c r="GD394" s="126">
        <v>3759063.6490885578</v>
      </c>
    </row>
    <row r="395" spans="3:186">
      <c r="C395" s="120"/>
      <c r="E395" s="118" t="s">
        <v>1333</v>
      </c>
      <c r="F395" s="118" t="s">
        <v>1334</v>
      </c>
      <c r="G395" s="118" t="s">
        <v>1364</v>
      </c>
      <c r="H395" s="118" t="s">
        <v>1365</v>
      </c>
      <c r="I395" s="118" t="s">
        <v>1366</v>
      </c>
      <c r="J395" s="118">
        <v>132</v>
      </c>
      <c r="K395" s="118" t="s">
        <v>269</v>
      </c>
      <c r="L395" s="118" t="s">
        <v>269</v>
      </c>
      <c r="M395" s="118" t="s">
        <v>290</v>
      </c>
      <c r="N395" s="118" t="s">
        <v>262</v>
      </c>
      <c r="O395" s="119">
        <v>120.17641999999999</v>
      </c>
      <c r="P395" s="119">
        <v>41.296746589499797</v>
      </c>
      <c r="Q395" s="119">
        <v>65.588311313218199</v>
      </c>
      <c r="R395" s="119">
        <v>539.10512608515899</v>
      </c>
      <c r="S395" s="119">
        <v>134.55680033071499</v>
      </c>
      <c r="T395" s="119">
        <v>0</v>
      </c>
      <c r="U395" s="119">
        <v>0</v>
      </c>
      <c r="V395" s="119">
        <v>0</v>
      </c>
      <c r="W395" s="119">
        <v>0</v>
      </c>
      <c r="X395" s="119">
        <v>0</v>
      </c>
      <c r="Y395" s="119">
        <v>0</v>
      </c>
      <c r="Z395" s="119"/>
      <c r="AA395" s="119"/>
      <c r="AB395" s="119"/>
      <c r="AC395" s="119"/>
      <c r="AD395" s="119"/>
      <c r="AE395" s="119"/>
      <c r="AF395" s="119"/>
      <c r="AG395" s="119"/>
      <c r="AH395" s="119"/>
      <c r="AI395" s="119"/>
      <c r="AJ395" s="119"/>
      <c r="AK395" s="119"/>
      <c r="AL395" s="119"/>
      <c r="AM395" s="119"/>
      <c r="AN395" s="119"/>
      <c r="AO395" s="119"/>
      <c r="AP395" s="119"/>
      <c r="AQ395" s="119"/>
      <c r="AR395" s="119"/>
      <c r="AS395" s="119"/>
      <c r="AT395" s="119"/>
      <c r="AU395" s="119"/>
      <c r="AV395" s="119"/>
      <c r="AW395" s="119"/>
      <c r="AX395" s="119"/>
      <c r="AY395" s="119"/>
      <c r="AZ395" s="119"/>
      <c r="BA395" s="119"/>
      <c r="BB395" s="119"/>
      <c r="BD395" s="100">
        <v>900.72340431859186</v>
      </c>
      <c r="BF395" s="120">
        <v>5</v>
      </c>
      <c r="BH395" s="43">
        <v>132834.20000000001</v>
      </c>
      <c r="BI395" s="43">
        <v>0</v>
      </c>
      <c r="BJ395" s="43">
        <v>0</v>
      </c>
      <c r="BL395" s="43" t="s">
        <v>263</v>
      </c>
      <c r="BM395" s="43">
        <v>0</v>
      </c>
      <c r="BN395" s="121" t="s">
        <v>263</v>
      </c>
      <c r="BP395" s="122">
        <v>8</v>
      </c>
      <c r="BQ395" s="38" t="s">
        <v>118</v>
      </c>
      <c r="BR395" s="96">
        <v>50</v>
      </c>
      <c r="BT395" s="43">
        <v>0</v>
      </c>
      <c r="BU395" s="43">
        <v>0</v>
      </c>
      <c r="BW395" s="38"/>
      <c r="BX395" s="48">
        <v>8</v>
      </c>
      <c r="BY395" s="48">
        <v>0</v>
      </c>
      <c r="BZ395" s="48">
        <v>0</v>
      </c>
      <c r="CA395" s="48">
        <v>0</v>
      </c>
      <c r="CB395" s="48">
        <v>0</v>
      </c>
      <c r="CC395" s="48">
        <v>0</v>
      </c>
      <c r="CD395" s="48">
        <v>0</v>
      </c>
      <c r="CE395" s="48">
        <v>0</v>
      </c>
      <c r="CF395" s="48"/>
      <c r="CG395" s="48"/>
      <c r="CH395" s="48"/>
      <c r="CI395" s="48">
        <v>0</v>
      </c>
      <c r="CJ395" s="48">
        <v>0</v>
      </c>
      <c r="CK395" s="48">
        <v>0</v>
      </c>
      <c r="CL395" s="48"/>
      <c r="CM395" s="48">
        <v>8</v>
      </c>
      <c r="CO395" s="123">
        <v>0.17927053501141804</v>
      </c>
      <c r="CP395" s="123">
        <v>0.25208790713559032</v>
      </c>
      <c r="CQ395" s="123">
        <v>0.85061251913121005</v>
      </c>
      <c r="CR395" s="123">
        <v>1</v>
      </c>
      <c r="CS395" s="123">
        <v>1</v>
      </c>
      <c r="CT395" s="123">
        <v>1</v>
      </c>
      <c r="CU395" s="123">
        <v>1</v>
      </c>
      <c r="CV395" s="123">
        <v>1</v>
      </c>
      <c r="CW395" s="123">
        <v>1</v>
      </c>
      <c r="CX395" s="123">
        <v>1</v>
      </c>
      <c r="CZ395" s="2">
        <v>2015</v>
      </c>
      <c r="DA395" s="124">
        <v>42215</v>
      </c>
      <c r="DC395" s="125">
        <v>1</v>
      </c>
      <c r="DD395" s="125">
        <v>1</v>
      </c>
      <c r="DE395" s="125">
        <v>1</v>
      </c>
      <c r="DF395" s="125">
        <v>1</v>
      </c>
      <c r="DG395" s="125">
        <v>0.98</v>
      </c>
      <c r="DH395" s="125">
        <v>0.96</v>
      </c>
      <c r="DI395" s="125">
        <v>0.94</v>
      </c>
      <c r="DJ395" s="125">
        <v>0.92</v>
      </c>
      <c r="DK395" s="125">
        <v>0.9</v>
      </c>
      <c r="DL395" s="125">
        <v>0.88</v>
      </c>
      <c r="DM395" s="125">
        <v>0.86</v>
      </c>
      <c r="DN395" s="125">
        <v>0.84</v>
      </c>
      <c r="DO395" s="125">
        <v>0.82000000000000006</v>
      </c>
      <c r="DP395" s="125">
        <v>0.8</v>
      </c>
      <c r="DQ395" s="125">
        <v>0.78</v>
      </c>
      <c r="DR395" s="125">
        <v>0.76</v>
      </c>
      <c r="DS395" s="125">
        <v>0.74</v>
      </c>
      <c r="DT395" s="125">
        <v>0.72</v>
      </c>
      <c r="DU395" s="125">
        <v>0.7</v>
      </c>
      <c r="DV395" s="125">
        <v>0.67999999999999994</v>
      </c>
      <c r="DW395" s="125">
        <v>0.65999999999999992</v>
      </c>
      <c r="DX395" s="125">
        <v>0.64</v>
      </c>
      <c r="DY395" s="125">
        <v>0.62</v>
      </c>
      <c r="DZ395" s="125">
        <v>0.6</v>
      </c>
      <c r="EA395" s="125">
        <v>0.58000000000000007</v>
      </c>
      <c r="EB395" s="125">
        <v>0.56000000000000005</v>
      </c>
      <c r="EC395" s="125">
        <v>0.54</v>
      </c>
      <c r="ED395" s="125">
        <v>0.52</v>
      </c>
      <c r="EE395" s="125">
        <v>0.5</v>
      </c>
      <c r="EF395" s="125">
        <v>0.48</v>
      </c>
      <c r="EG395" s="125">
        <v>0.45999999999999996</v>
      </c>
      <c r="EH395" s="125">
        <v>0.43999999999999995</v>
      </c>
      <c r="EI395" s="125">
        <v>0.42000000000000004</v>
      </c>
      <c r="EJ395" s="125">
        <v>0.4</v>
      </c>
      <c r="EK395" s="125">
        <v>0.38</v>
      </c>
      <c r="EL395" s="125">
        <v>0.36</v>
      </c>
      <c r="EM395" s="125">
        <v>0.33999999999999997</v>
      </c>
      <c r="EN395" s="125">
        <v>0.31999999999999995</v>
      </c>
      <c r="EO395" s="125">
        <v>0.30000000000000004</v>
      </c>
      <c r="ER395" s="126">
        <v>174130.9465894998</v>
      </c>
      <c r="ES395" s="126">
        <v>198422.51131321822</v>
      </c>
      <c r="ET395" s="126">
        <v>737527.63739837729</v>
      </c>
      <c r="EU395" s="126">
        <v>872084.43772909231</v>
      </c>
      <c r="EV395" s="126">
        <v>854642.74897451047</v>
      </c>
      <c r="EW395" s="126">
        <v>837201.06021992862</v>
      </c>
      <c r="EX395" s="126">
        <v>819759.37146534678</v>
      </c>
      <c r="EY395" s="126">
        <v>802317.68271076493</v>
      </c>
      <c r="EZ395" s="126">
        <v>784875.99395618308</v>
      </c>
      <c r="FA395" s="126">
        <v>767434.30520160124</v>
      </c>
      <c r="FB395" s="126">
        <v>749992.61644701939</v>
      </c>
      <c r="FC395" s="126">
        <v>732550.92769243754</v>
      </c>
      <c r="FD395" s="126">
        <v>715109.2389378557</v>
      </c>
      <c r="FE395" s="126">
        <v>697667.55018327385</v>
      </c>
      <c r="FF395" s="126">
        <v>680225.86142869201</v>
      </c>
      <c r="FG395" s="126">
        <v>662784.17267411016</v>
      </c>
      <c r="FH395" s="126">
        <v>645342.48391952831</v>
      </c>
      <c r="FI395" s="126">
        <v>627900.79516494647</v>
      </c>
      <c r="FJ395" s="126">
        <v>610459.10641036462</v>
      </c>
      <c r="FK395" s="126">
        <v>593017.41765578277</v>
      </c>
      <c r="FL395" s="126">
        <v>575575.72890120081</v>
      </c>
      <c r="FM395" s="126">
        <v>558134.04014661908</v>
      </c>
      <c r="FN395" s="126">
        <v>540692.35139203724</v>
      </c>
      <c r="FO395" s="126">
        <v>523250.66263745539</v>
      </c>
      <c r="FP395" s="126">
        <v>505808.9738828736</v>
      </c>
      <c r="FQ395" s="126">
        <v>488367.28512829175</v>
      </c>
      <c r="FR395" s="126">
        <v>470925.59637370991</v>
      </c>
      <c r="FS395" s="126">
        <v>453483.907619128</v>
      </c>
      <c r="FT395" s="126">
        <v>436042.21886454616</v>
      </c>
      <c r="FU395" s="126">
        <v>418600.53010996431</v>
      </c>
      <c r="FV395" s="126">
        <v>401158.84135538241</v>
      </c>
      <c r="FW395" s="126">
        <v>383717.15260080056</v>
      </c>
      <c r="FX395" s="126">
        <v>366275.46384621883</v>
      </c>
      <c r="FY395" s="126">
        <v>348833.77509163693</v>
      </c>
      <c r="FZ395" s="126">
        <v>331392.08633705508</v>
      </c>
      <c r="GA395" s="126">
        <v>313950.39758247323</v>
      </c>
      <c r="GB395" s="126">
        <v>296508.70882789139</v>
      </c>
      <c r="GC395" s="126">
        <v>279067.02007330948</v>
      </c>
      <c r="GD395" s="126">
        <v>261625.33131872772</v>
      </c>
    </row>
    <row r="396" spans="3:186">
      <c r="C396" s="120"/>
      <c r="E396" s="118" t="s">
        <v>1333</v>
      </c>
      <c r="F396" s="118" t="s">
        <v>1334</v>
      </c>
      <c r="G396" s="118" t="s">
        <v>1367</v>
      </c>
      <c r="H396" s="118" t="s">
        <v>1368</v>
      </c>
      <c r="I396" s="118" t="s">
        <v>1369</v>
      </c>
      <c r="J396" s="118">
        <v>138</v>
      </c>
      <c r="K396" s="118" t="s">
        <v>260</v>
      </c>
      <c r="L396" s="118" t="s">
        <v>260</v>
      </c>
      <c r="M396" s="118" t="s">
        <v>290</v>
      </c>
      <c r="N396" s="118" t="s">
        <v>262</v>
      </c>
      <c r="O396" s="119">
        <v>234.56031999999999</v>
      </c>
      <c r="P396" s="119">
        <v>102.297182558909</v>
      </c>
      <c r="Q396" s="119">
        <v>752.13411407737306</v>
      </c>
      <c r="R396" s="119">
        <v>0</v>
      </c>
      <c r="S396" s="119">
        <v>0</v>
      </c>
      <c r="T396" s="119">
        <v>0</v>
      </c>
      <c r="U396" s="119">
        <v>0</v>
      </c>
      <c r="V396" s="119">
        <v>0</v>
      </c>
      <c r="W396" s="119">
        <v>0</v>
      </c>
      <c r="X396" s="119">
        <v>0</v>
      </c>
      <c r="Y396" s="119">
        <v>0</v>
      </c>
      <c r="Z396" s="119"/>
      <c r="AA396" s="119"/>
      <c r="AB396" s="119"/>
      <c r="AC396" s="119"/>
      <c r="AD396" s="119"/>
      <c r="AE396" s="119"/>
      <c r="AF396" s="119"/>
      <c r="AG396" s="119"/>
      <c r="AH396" s="119"/>
      <c r="AI396" s="119"/>
      <c r="AJ396" s="119"/>
      <c r="AK396" s="119"/>
      <c r="AL396" s="119"/>
      <c r="AM396" s="119"/>
      <c r="AN396" s="119"/>
      <c r="AO396" s="119"/>
      <c r="AP396" s="119"/>
      <c r="AQ396" s="119"/>
      <c r="AR396" s="119"/>
      <c r="AS396" s="119"/>
      <c r="AT396" s="119"/>
      <c r="AU396" s="119"/>
      <c r="AV396" s="119"/>
      <c r="AW396" s="119"/>
      <c r="AX396" s="119"/>
      <c r="AY396" s="119"/>
      <c r="AZ396" s="119"/>
      <c r="BA396" s="119"/>
      <c r="BB396" s="119"/>
      <c r="BD396" s="100">
        <v>1088.9916166362821</v>
      </c>
      <c r="BF396" s="120">
        <v>5</v>
      </c>
      <c r="BH396" s="43">
        <v>380567.72</v>
      </c>
      <c r="BI396" s="43">
        <v>0</v>
      </c>
      <c r="BJ396" s="43">
        <v>0</v>
      </c>
      <c r="BL396" s="43" t="s">
        <v>263</v>
      </c>
      <c r="BM396" s="43">
        <v>0</v>
      </c>
      <c r="BN396" s="121" t="s">
        <v>263</v>
      </c>
      <c r="BP396" s="122">
        <v>13</v>
      </c>
      <c r="BQ396" s="38" t="s">
        <v>123</v>
      </c>
      <c r="BR396" s="96">
        <v>50</v>
      </c>
      <c r="BT396" s="43">
        <v>0</v>
      </c>
      <c r="BU396" s="43">
        <v>0</v>
      </c>
      <c r="BW396" s="38"/>
      <c r="BX396" s="48">
        <v>0</v>
      </c>
      <c r="BY396" s="48">
        <v>0</v>
      </c>
      <c r="BZ396" s="48">
        <v>0</v>
      </c>
      <c r="CA396" s="48">
        <v>0</v>
      </c>
      <c r="CB396" s="48">
        <v>0</v>
      </c>
      <c r="CC396" s="48">
        <v>0</v>
      </c>
      <c r="CD396" s="48">
        <v>0</v>
      </c>
      <c r="CE396" s="48">
        <v>0</v>
      </c>
      <c r="CF396" s="48"/>
      <c r="CG396" s="48"/>
      <c r="CH396" s="48"/>
      <c r="CI396" s="48">
        <v>0</v>
      </c>
      <c r="CJ396" s="48">
        <v>0</v>
      </c>
      <c r="CK396" s="48">
        <v>0</v>
      </c>
      <c r="CL396" s="48"/>
      <c r="CM396" s="48">
        <v>0</v>
      </c>
      <c r="CO396" s="123">
        <v>0.30932974819347742</v>
      </c>
      <c r="CP396" s="123">
        <v>1</v>
      </c>
      <c r="CQ396" s="123">
        <v>1</v>
      </c>
      <c r="CR396" s="123">
        <v>1</v>
      </c>
      <c r="CS396" s="123">
        <v>1</v>
      </c>
      <c r="CT396" s="123">
        <v>1</v>
      </c>
      <c r="CU396" s="123">
        <v>1</v>
      </c>
      <c r="CV396" s="123">
        <v>1</v>
      </c>
      <c r="CW396" s="123">
        <v>1</v>
      </c>
      <c r="CX396" s="123">
        <v>1</v>
      </c>
      <c r="CZ396" s="2">
        <v>2013</v>
      </c>
      <c r="DA396" s="124">
        <v>41485</v>
      </c>
      <c r="DC396" s="125">
        <v>1</v>
      </c>
      <c r="DD396" s="125">
        <v>1</v>
      </c>
      <c r="DE396" s="125">
        <v>0.98</v>
      </c>
      <c r="DF396" s="125">
        <v>0.96</v>
      </c>
      <c r="DG396" s="125">
        <v>0.94</v>
      </c>
      <c r="DH396" s="125">
        <v>0.92</v>
      </c>
      <c r="DI396" s="125">
        <v>0.9</v>
      </c>
      <c r="DJ396" s="125">
        <v>0.88</v>
      </c>
      <c r="DK396" s="125">
        <v>0.86</v>
      </c>
      <c r="DL396" s="125">
        <v>0.84</v>
      </c>
      <c r="DM396" s="125">
        <v>0.82000000000000006</v>
      </c>
      <c r="DN396" s="125">
        <v>0.8</v>
      </c>
      <c r="DO396" s="125">
        <v>0.78</v>
      </c>
      <c r="DP396" s="125">
        <v>0.76</v>
      </c>
      <c r="DQ396" s="125">
        <v>0.74</v>
      </c>
      <c r="DR396" s="125">
        <v>0.72</v>
      </c>
      <c r="DS396" s="125">
        <v>0.7</v>
      </c>
      <c r="DT396" s="125">
        <v>0.67999999999999994</v>
      </c>
      <c r="DU396" s="125">
        <v>0.65999999999999992</v>
      </c>
      <c r="DV396" s="125">
        <v>0.64</v>
      </c>
      <c r="DW396" s="125">
        <v>0.62</v>
      </c>
      <c r="DX396" s="125">
        <v>0.6</v>
      </c>
      <c r="DY396" s="125">
        <v>0.58000000000000007</v>
      </c>
      <c r="DZ396" s="125">
        <v>0.56000000000000005</v>
      </c>
      <c r="EA396" s="125">
        <v>0.54</v>
      </c>
      <c r="EB396" s="125">
        <v>0.52</v>
      </c>
      <c r="EC396" s="125">
        <v>0.5</v>
      </c>
      <c r="ED396" s="125">
        <v>0.48</v>
      </c>
      <c r="EE396" s="125">
        <v>0.45999999999999996</v>
      </c>
      <c r="EF396" s="125">
        <v>0.43999999999999995</v>
      </c>
      <c r="EG396" s="125">
        <v>0.42000000000000004</v>
      </c>
      <c r="EH396" s="125">
        <v>0.4</v>
      </c>
      <c r="EI396" s="125">
        <v>0.38</v>
      </c>
      <c r="EJ396" s="125">
        <v>0.36</v>
      </c>
      <c r="EK396" s="125">
        <v>0.33999999999999997</v>
      </c>
      <c r="EL396" s="125">
        <v>0.31999999999999995</v>
      </c>
      <c r="EM396" s="125">
        <v>0.30000000000000004</v>
      </c>
      <c r="EN396" s="125">
        <v>0.28000000000000003</v>
      </c>
      <c r="EO396" s="125">
        <v>0.26</v>
      </c>
      <c r="ER396" s="126">
        <v>482864.90255890897</v>
      </c>
      <c r="ES396" s="126">
        <v>1132701.8340773731</v>
      </c>
      <c r="ET396" s="126">
        <v>1110047.7973958256</v>
      </c>
      <c r="EU396" s="126">
        <v>1087393.7607142781</v>
      </c>
      <c r="EV396" s="126">
        <v>1064739.7240327308</v>
      </c>
      <c r="EW396" s="126">
        <v>1042085.6873511834</v>
      </c>
      <c r="EX396" s="126">
        <v>1019431.6506696359</v>
      </c>
      <c r="EY396" s="126">
        <v>996777.61398808833</v>
      </c>
      <c r="EZ396" s="126">
        <v>974123.57730654092</v>
      </c>
      <c r="FA396" s="126">
        <v>951469.54062499339</v>
      </c>
      <c r="FB396" s="126">
        <v>928815.50394344609</v>
      </c>
      <c r="FC396" s="126">
        <v>906161.46726189856</v>
      </c>
      <c r="FD396" s="126">
        <v>883507.43058035104</v>
      </c>
      <c r="FE396" s="126">
        <v>860853.39389880362</v>
      </c>
      <c r="FF396" s="126">
        <v>838199.3572172561</v>
      </c>
      <c r="FG396" s="126">
        <v>815545.32053570868</v>
      </c>
      <c r="FH396" s="126">
        <v>792891.28385416116</v>
      </c>
      <c r="FI396" s="126">
        <v>770237.24717261363</v>
      </c>
      <c r="FJ396" s="126">
        <v>747583.21049106622</v>
      </c>
      <c r="FK396" s="126">
        <v>724929.1738095188</v>
      </c>
      <c r="FL396" s="126">
        <v>702275.13712797139</v>
      </c>
      <c r="FM396" s="126">
        <v>679621.10044642386</v>
      </c>
      <c r="FN396" s="126">
        <v>656967.06376487645</v>
      </c>
      <c r="FO396" s="126">
        <v>634313.02708332904</v>
      </c>
      <c r="FP396" s="126">
        <v>611658.99040178151</v>
      </c>
      <c r="FQ396" s="126">
        <v>589004.9537202341</v>
      </c>
      <c r="FR396" s="126">
        <v>566350.91703868657</v>
      </c>
      <c r="FS396" s="126">
        <v>543696.88035713905</v>
      </c>
      <c r="FT396" s="126">
        <v>521042.84367559163</v>
      </c>
      <c r="FU396" s="126">
        <v>498388.80699404411</v>
      </c>
      <c r="FV396" s="126">
        <v>475734.77031249675</v>
      </c>
      <c r="FW396" s="126">
        <v>453080.73363094928</v>
      </c>
      <c r="FX396" s="126">
        <v>430426.69694940181</v>
      </c>
      <c r="FY396" s="126">
        <v>407772.66026785434</v>
      </c>
      <c r="FZ396" s="126">
        <v>385118.62358630681</v>
      </c>
      <c r="GA396" s="126">
        <v>362464.58690475934</v>
      </c>
      <c r="GB396" s="126">
        <v>339810.55022321199</v>
      </c>
      <c r="GC396" s="126">
        <v>317156.51354166452</v>
      </c>
      <c r="GD396" s="126">
        <v>294502.47686011705</v>
      </c>
    </row>
    <row r="397" spans="3:186">
      <c r="C397" s="120"/>
      <c r="E397" s="118" t="s">
        <v>1370</v>
      </c>
      <c r="F397" s="118" t="s">
        <v>1371</v>
      </c>
      <c r="G397" s="118" t="s">
        <v>1372</v>
      </c>
      <c r="H397" s="118" t="s">
        <v>1373</v>
      </c>
      <c r="I397" s="118" t="s">
        <v>1374</v>
      </c>
      <c r="J397" s="118">
        <v>150</v>
      </c>
      <c r="K397" s="118" t="s">
        <v>260</v>
      </c>
      <c r="L397" s="118" t="s">
        <v>260</v>
      </c>
      <c r="M397" s="118" t="s">
        <v>290</v>
      </c>
      <c r="N397" s="118" t="s">
        <v>262</v>
      </c>
      <c r="O397" s="119">
        <v>265.26936000000001</v>
      </c>
      <c r="P397" s="119">
        <v>1663.3421289789201</v>
      </c>
      <c r="Q397" s="119">
        <v>0</v>
      </c>
      <c r="R397" s="119">
        <v>2318.5761606593701</v>
      </c>
      <c r="S397" s="119">
        <v>1014.18789299071</v>
      </c>
      <c r="T397" s="119">
        <v>19715.968480419098</v>
      </c>
      <c r="U397" s="119">
        <v>19914.579486187398</v>
      </c>
      <c r="V397" s="119">
        <v>3047.7250972768002</v>
      </c>
      <c r="W397" s="119">
        <v>0</v>
      </c>
      <c r="X397" s="119">
        <v>0</v>
      </c>
      <c r="Y397" s="119">
        <v>0</v>
      </c>
      <c r="Z397" s="119"/>
      <c r="AA397" s="119"/>
      <c r="AB397" s="119"/>
      <c r="AC397" s="119"/>
      <c r="AD397" s="119"/>
      <c r="AE397" s="119"/>
      <c r="AF397" s="119"/>
      <c r="AG397" s="119"/>
      <c r="AH397" s="119"/>
      <c r="AI397" s="119"/>
      <c r="AJ397" s="119"/>
      <c r="AK397" s="119"/>
      <c r="AL397" s="119"/>
      <c r="AM397" s="119"/>
      <c r="AN397" s="119"/>
      <c r="AO397" s="119"/>
      <c r="AP397" s="119"/>
      <c r="AQ397" s="119"/>
      <c r="AR397" s="119"/>
      <c r="AS397" s="119"/>
      <c r="AT397" s="119"/>
      <c r="AU397" s="119"/>
      <c r="AV397" s="119"/>
      <c r="AW397" s="119"/>
      <c r="AX397" s="119"/>
      <c r="AY397" s="119"/>
      <c r="AZ397" s="119"/>
      <c r="BA397" s="119"/>
      <c r="BB397" s="119"/>
      <c r="BD397" s="100">
        <v>47939.648606512295</v>
      </c>
      <c r="BF397" s="120">
        <v>5</v>
      </c>
      <c r="BH397" s="43">
        <v>703089.57</v>
      </c>
      <c r="BI397" s="43">
        <v>0</v>
      </c>
      <c r="BJ397" s="43">
        <v>0</v>
      </c>
      <c r="BL397" s="43" t="s">
        <v>263</v>
      </c>
      <c r="BM397" s="43">
        <v>0</v>
      </c>
      <c r="BN397" s="121" t="s">
        <v>263</v>
      </c>
      <c r="BP397" s="122">
        <v>8</v>
      </c>
      <c r="BQ397" s="38" t="s">
        <v>118</v>
      </c>
      <c r="BR397" s="96">
        <v>50</v>
      </c>
      <c r="BT397" s="43">
        <v>0</v>
      </c>
      <c r="BU397" s="43">
        <v>0</v>
      </c>
      <c r="BW397" s="38"/>
      <c r="BX397" s="48">
        <v>8</v>
      </c>
      <c r="BY397" s="48">
        <v>0</v>
      </c>
      <c r="BZ397" s="48">
        <v>0</v>
      </c>
      <c r="CA397" s="48">
        <v>0</v>
      </c>
      <c r="CB397" s="48">
        <v>0</v>
      </c>
      <c r="CC397" s="48">
        <v>0</v>
      </c>
      <c r="CD397" s="48">
        <v>0</v>
      </c>
      <c r="CE397" s="48">
        <v>0</v>
      </c>
      <c r="CF397" s="48"/>
      <c r="CG397" s="48"/>
      <c r="CH397" s="48"/>
      <c r="CI397" s="48">
        <v>0</v>
      </c>
      <c r="CJ397" s="48">
        <v>0</v>
      </c>
      <c r="CK397" s="48">
        <v>0</v>
      </c>
      <c r="CL397" s="48"/>
      <c r="CM397" s="48">
        <v>8</v>
      </c>
      <c r="CO397" s="123">
        <v>4.0229988016994567E-2</v>
      </c>
      <c r="CP397" s="123">
        <v>4.0229988016994567E-2</v>
      </c>
      <c r="CQ397" s="123">
        <v>8.859446769205849E-2</v>
      </c>
      <c r="CR397" s="123">
        <v>0.1097499813946128</v>
      </c>
      <c r="CS397" s="123">
        <v>0.52101641854035385</v>
      </c>
      <c r="CT397" s="123">
        <v>0.93642579397499404</v>
      </c>
      <c r="CU397" s="123">
        <v>1</v>
      </c>
      <c r="CV397" s="123">
        <v>1</v>
      </c>
      <c r="CW397" s="123">
        <v>1</v>
      </c>
      <c r="CX397" s="123">
        <v>1</v>
      </c>
      <c r="CZ397" s="2">
        <v>2017</v>
      </c>
      <c r="DA397" s="124">
        <v>42946</v>
      </c>
      <c r="DC397" s="125">
        <v>1</v>
      </c>
      <c r="DD397" s="125">
        <v>1</v>
      </c>
      <c r="DE397" s="125">
        <v>1</v>
      </c>
      <c r="DF397" s="125">
        <v>1</v>
      </c>
      <c r="DG397" s="125">
        <v>1</v>
      </c>
      <c r="DH397" s="125">
        <v>1</v>
      </c>
      <c r="DI397" s="125">
        <v>0.98</v>
      </c>
      <c r="DJ397" s="125">
        <v>0.96</v>
      </c>
      <c r="DK397" s="125">
        <v>0.94</v>
      </c>
      <c r="DL397" s="125">
        <v>0.92</v>
      </c>
      <c r="DM397" s="125">
        <v>0.9</v>
      </c>
      <c r="DN397" s="125">
        <v>0.88</v>
      </c>
      <c r="DO397" s="125">
        <v>0.86</v>
      </c>
      <c r="DP397" s="125">
        <v>0.84</v>
      </c>
      <c r="DQ397" s="125">
        <v>0.82000000000000006</v>
      </c>
      <c r="DR397" s="125">
        <v>0.8</v>
      </c>
      <c r="DS397" s="125">
        <v>0.78</v>
      </c>
      <c r="DT397" s="125">
        <v>0.76</v>
      </c>
      <c r="DU397" s="125">
        <v>0.74</v>
      </c>
      <c r="DV397" s="125">
        <v>0.72</v>
      </c>
      <c r="DW397" s="125">
        <v>0.7</v>
      </c>
      <c r="DX397" s="125">
        <v>0.67999999999999994</v>
      </c>
      <c r="DY397" s="125">
        <v>0.65999999999999992</v>
      </c>
      <c r="DZ397" s="125">
        <v>0.64</v>
      </c>
      <c r="EA397" s="125">
        <v>0.62</v>
      </c>
      <c r="EB397" s="125">
        <v>0.6</v>
      </c>
      <c r="EC397" s="125">
        <v>0.58000000000000007</v>
      </c>
      <c r="ED397" s="125">
        <v>0.56000000000000005</v>
      </c>
      <c r="EE397" s="125">
        <v>0.54</v>
      </c>
      <c r="EF397" s="125">
        <v>0.52</v>
      </c>
      <c r="EG397" s="125">
        <v>0.5</v>
      </c>
      <c r="EH397" s="125">
        <v>0.48</v>
      </c>
      <c r="EI397" s="125">
        <v>0.45999999999999996</v>
      </c>
      <c r="EJ397" s="125">
        <v>0.43999999999999995</v>
      </c>
      <c r="EK397" s="125">
        <v>0.42000000000000004</v>
      </c>
      <c r="EL397" s="125">
        <v>0.4</v>
      </c>
      <c r="EM397" s="125">
        <v>0.38</v>
      </c>
      <c r="EN397" s="125">
        <v>0.36</v>
      </c>
      <c r="EO397" s="125">
        <v>0.33999999999999997</v>
      </c>
      <c r="ER397" s="126">
        <v>2366431.69897892</v>
      </c>
      <c r="ES397" s="126">
        <v>703089.57</v>
      </c>
      <c r="ET397" s="126">
        <v>3021665.7306593698</v>
      </c>
      <c r="EU397" s="126">
        <v>4035853.6236500801</v>
      </c>
      <c r="EV397" s="126">
        <v>23751822.104069181</v>
      </c>
      <c r="EW397" s="126">
        <v>43666401.590256579</v>
      </c>
      <c r="EX397" s="126">
        <v>45779844.15378271</v>
      </c>
      <c r="EY397" s="126">
        <v>44845561.620032042</v>
      </c>
      <c r="EZ397" s="126">
        <v>43911279.086281374</v>
      </c>
      <c r="FA397" s="126">
        <v>42976996.552530713</v>
      </c>
      <c r="FB397" s="126">
        <v>42042714.018780045</v>
      </c>
      <c r="FC397" s="126">
        <v>41108431.485029377</v>
      </c>
      <c r="FD397" s="126">
        <v>40174148.951278701</v>
      </c>
      <c r="FE397" s="126">
        <v>39239866.417528033</v>
      </c>
      <c r="FF397" s="126">
        <v>38305583.883777373</v>
      </c>
      <c r="FG397" s="126">
        <v>37371301.350026704</v>
      </c>
      <c r="FH397" s="126">
        <v>36437018.816276036</v>
      </c>
      <c r="FI397" s="126">
        <v>35502736.282525368</v>
      </c>
      <c r="FJ397" s="126">
        <v>34568453.7487747</v>
      </c>
      <c r="FK397" s="126">
        <v>33634171.215024032</v>
      </c>
      <c r="FL397" s="126">
        <v>32699888.681273364</v>
      </c>
      <c r="FM397" s="126">
        <v>31765606.147522695</v>
      </c>
      <c r="FN397" s="126">
        <v>30831323.613772027</v>
      </c>
      <c r="FO397" s="126">
        <v>29897041.080021363</v>
      </c>
      <c r="FP397" s="126">
        <v>28962758.546270695</v>
      </c>
      <c r="FQ397" s="126">
        <v>28028476.012520026</v>
      </c>
      <c r="FR397" s="126">
        <v>27094193.478769362</v>
      </c>
      <c r="FS397" s="126">
        <v>26159910.945018694</v>
      </c>
      <c r="FT397" s="126">
        <v>25225628.411268026</v>
      </c>
      <c r="FU397" s="126">
        <v>24291345.877517357</v>
      </c>
      <c r="FV397" s="126">
        <v>23357063.343766689</v>
      </c>
      <c r="FW397" s="126">
        <v>22422780.810016021</v>
      </c>
      <c r="FX397" s="126">
        <v>21488498.276265353</v>
      </c>
      <c r="FY397" s="126">
        <v>20554215.742514685</v>
      </c>
      <c r="FZ397" s="126">
        <v>19619933.20876402</v>
      </c>
      <c r="GA397" s="126">
        <v>18685650.675013352</v>
      </c>
      <c r="GB397" s="126">
        <v>17751368.141262684</v>
      </c>
      <c r="GC397" s="126">
        <v>16817085.607512016</v>
      </c>
      <c r="GD397" s="126">
        <v>15882803.073761348</v>
      </c>
    </row>
    <row r="398" spans="3:186">
      <c r="C398" s="120"/>
      <c r="E398" s="118" t="s">
        <v>1370</v>
      </c>
      <c r="F398" s="118" t="s">
        <v>1371</v>
      </c>
      <c r="G398" s="118" t="s">
        <v>1375</v>
      </c>
      <c r="H398" s="118" t="s">
        <v>1376</v>
      </c>
      <c r="I398" s="118" t="s">
        <v>1377</v>
      </c>
      <c r="J398" s="118">
        <v>99</v>
      </c>
      <c r="K398" s="118" t="s">
        <v>260</v>
      </c>
      <c r="L398" s="118" t="s">
        <v>260</v>
      </c>
      <c r="M398" s="118" t="s">
        <v>290</v>
      </c>
      <c r="N398" s="118" t="s">
        <v>262</v>
      </c>
      <c r="O398" s="119">
        <v>0</v>
      </c>
      <c r="P398" s="119">
        <v>222.102583712278</v>
      </c>
      <c r="Q398" s="119">
        <v>22.226295090026401</v>
      </c>
      <c r="R398" s="119">
        <v>0</v>
      </c>
      <c r="S398" s="119">
        <v>0</v>
      </c>
      <c r="T398" s="119">
        <v>0</v>
      </c>
      <c r="U398" s="119">
        <v>0</v>
      </c>
      <c r="V398" s="119">
        <v>0</v>
      </c>
      <c r="W398" s="119">
        <v>0</v>
      </c>
      <c r="X398" s="119">
        <v>0</v>
      </c>
      <c r="Y398" s="119">
        <v>0</v>
      </c>
      <c r="Z398" s="119"/>
      <c r="AA398" s="119"/>
      <c r="AB398" s="119"/>
      <c r="AC398" s="119"/>
      <c r="AD398" s="119"/>
      <c r="AE398" s="119"/>
      <c r="AF398" s="119"/>
      <c r="AG398" s="119"/>
      <c r="AH398" s="119"/>
      <c r="AI398" s="119"/>
      <c r="AJ398" s="119"/>
      <c r="AK398" s="119"/>
      <c r="AL398" s="119"/>
      <c r="AM398" s="119"/>
      <c r="AN398" s="119"/>
      <c r="AO398" s="119"/>
      <c r="AP398" s="119"/>
      <c r="AQ398" s="119"/>
      <c r="AR398" s="119"/>
      <c r="AS398" s="119"/>
      <c r="AT398" s="119"/>
      <c r="AU398" s="119"/>
      <c r="AV398" s="119"/>
      <c r="AW398" s="119"/>
      <c r="AX398" s="119"/>
      <c r="AY398" s="119"/>
      <c r="AZ398" s="119"/>
      <c r="BA398" s="119"/>
      <c r="BB398" s="119"/>
      <c r="BD398" s="100">
        <v>244.32887880230442</v>
      </c>
      <c r="BF398" s="120">
        <v>5</v>
      </c>
      <c r="BH398" s="43">
        <v>130631.58</v>
      </c>
      <c r="BI398" s="43">
        <v>0</v>
      </c>
      <c r="BJ398" s="43">
        <v>0</v>
      </c>
      <c r="BL398" s="43" t="s">
        <v>263</v>
      </c>
      <c r="BM398" s="43">
        <v>0</v>
      </c>
      <c r="BN398" s="121" t="s">
        <v>263</v>
      </c>
      <c r="BP398" s="122">
        <v>8</v>
      </c>
      <c r="BQ398" s="38" t="s">
        <v>118</v>
      </c>
      <c r="BR398" s="96">
        <v>50</v>
      </c>
      <c r="BT398" s="43">
        <v>0</v>
      </c>
      <c r="BU398" s="43">
        <v>0</v>
      </c>
      <c r="BW398" s="38"/>
      <c r="BX398" s="48">
        <v>8</v>
      </c>
      <c r="BY398" s="48">
        <v>0</v>
      </c>
      <c r="BZ398" s="48">
        <v>0</v>
      </c>
      <c r="CA398" s="48">
        <v>0</v>
      </c>
      <c r="CB398" s="48">
        <v>0</v>
      </c>
      <c r="CC398" s="48">
        <v>0</v>
      </c>
      <c r="CD398" s="48">
        <v>0</v>
      </c>
      <c r="CE398" s="48">
        <v>0</v>
      </c>
      <c r="CF398" s="48"/>
      <c r="CG398" s="48"/>
      <c r="CH398" s="48"/>
      <c r="CI398" s="48">
        <v>0</v>
      </c>
      <c r="CJ398" s="48">
        <v>0</v>
      </c>
      <c r="CK398" s="48">
        <v>0</v>
      </c>
      <c r="CL398" s="48"/>
      <c r="CM398" s="48">
        <v>8</v>
      </c>
      <c r="CO398" s="123">
        <v>0.90903124019158399</v>
      </c>
      <c r="CP398" s="123">
        <v>1</v>
      </c>
      <c r="CQ398" s="123">
        <v>1</v>
      </c>
      <c r="CR398" s="123">
        <v>1</v>
      </c>
      <c r="CS398" s="123">
        <v>1</v>
      </c>
      <c r="CT398" s="123">
        <v>1</v>
      </c>
      <c r="CU398" s="123">
        <v>1</v>
      </c>
      <c r="CV398" s="123">
        <v>1</v>
      </c>
      <c r="CW398" s="123">
        <v>1</v>
      </c>
      <c r="CX398" s="123">
        <v>1</v>
      </c>
      <c r="CZ398" s="2">
        <v>2012</v>
      </c>
      <c r="DA398" s="124">
        <v>41120</v>
      </c>
      <c r="DC398" s="125">
        <v>1</v>
      </c>
      <c r="DD398" s="125">
        <v>0.98</v>
      </c>
      <c r="DE398" s="125">
        <v>0.96</v>
      </c>
      <c r="DF398" s="125">
        <v>0.94</v>
      </c>
      <c r="DG398" s="125">
        <v>0.92</v>
      </c>
      <c r="DH398" s="125">
        <v>0.9</v>
      </c>
      <c r="DI398" s="125">
        <v>0.88</v>
      </c>
      <c r="DJ398" s="125">
        <v>0.86</v>
      </c>
      <c r="DK398" s="125">
        <v>0.84</v>
      </c>
      <c r="DL398" s="125">
        <v>0.82000000000000006</v>
      </c>
      <c r="DM398" s="125">
        <v>0.8</v>
      </c>
      <c r="DN398" s="125">
        <v>0.78</v>
      </c>
      <c r="DO398" s="125">
        <v>0.76</v>
      </c>
      <c r="DP398" s="125">
        <v>0.74</v>
      </c>
      <c r="DQ398" s="125">
        <v>0.72</v>
      </c>
      <c r="DR398" s="125">
        <v>0.7</v>
      </c>
      <c r="DS398" s="125">
        <v>0.67999999999999994</v>
      </c>
      <c r="DT398" s="125">
        <v>0.65999999999999992</v>
      </c>
      <c r="DU398" s="125">
        <v>0.64</v>
      </c>
      <c r="DV398" s="125">
        <v>0.62</v>
      </c>
      <c r="DW398" s="125">
        <v>0.6</v>
      </c>
      <c r="DX398" s="125">
        <v>0.58000000000000007</v>
      </c>
      <c r="DY398" s="125">
        <v>0.56000000000000005</v>
      </c>
      <c r="DZ398" s="125">
        <v>0.54</v>
      </c>
      <c r="EA398" s="125">
        <v>0.52</v>
      </c>
      <c r="EB398" s="125">
        <v>0.5</v>
      </c>
      <c r="EC398" s="125">
        <v>0.48</v>
      </c>
      <c r="ED398" s="125">
        <v>0.45999999999999996</v>
      </c>
      <c r="EE398" s="125">
        <v>0.43999999999999995</v>
      </c>
      <c r="EF398" s="125">
        <v>0.42000000000000004</v>
      </c>
      <c r="EG398" s="125">
        <v>0.4</v>
      </c>
      <c r="EH398" s="125">
        <v>0.38</v>
      </c>
      <c r="EI398" s="125">
        <v>0.36</v>
      </c>
      <c r="EJ398" s="125">
        <v>0.33999999999999997</v>
      </c>
      <c r="EK398" s="125">
        <v>0.31999999999999995</v>
      </c>
      <c r="EL398" s="125">
        <v>0.30000000000000004</v>
      </c>
      <c r="EM398" s="125">
        <v>0.28000000000000003</v>
      </c>
      <c r="EN398" s="125">
        <v>0.26</v>
      </c>
      <c r="EO398" s="125">
        <v>0.24</v>
      </c>
      <c r="ER398" s="126">
        <v>352734.16371227801</v>
      </c>
      <c r="ES398" s="126">
        <v>149800.71758822587</v>
      </c>
      <c r="ET398" s="126">
        <v>146743.56008642536</v>
      </c>
      <c r="EU398" s="126">
        <v>143686.40258462483</v>
      </c>
      <c r="EV398" s="126">
        <v>140629.24508282432</v>
      </c>
      <c r="EW398" s="126">
        <v>137572.08758102378</v>
      </c>
      <c r="EX398" s="126">
        <v>134514.93007922324</v>
      </c>
      <c r="EY398" s="126">
        <v>131457.7725774227</v>
      </c>
      <c r="EZ398" s="126">
        <v>128400.61507562218</v>
      </c>
      <c r="FA398" s="126">
        <v>125343.45757382167</v>
      </c>
      <c r="FB398" s="126">
        <v>122286.30007202114</v>
      </c>
      <c r="FC398" s="126">
        <v>119229.1425702206</v>
      </c>
      <c r="FD398" s="126">
        <v>116171.98506842008</v>
      </c>
      <c r="FE398" s="126">
        <v>113114.82756661954</v>
      </c>
      <c r="FF398" s="126">
        <v>110057.67006481902</v>
      </c>
      <c r="FG398" s="126">
        <v>107000.51256301848</v>
      </c>
      <c r="FH398" s="126">
        <v>103943.35506121795</v>
      </c>
      <c r="FI398" s="126">
        <v>100886.19755941741</v>
      </c>
      <c r="FJ398" s="126">
        <v>97829.040057616905</v>
      </c>
      <c r="FK398" s="126">
        <v>94771.882555816381</v>
      </c>
      <c r="FL398" s="126">
        <v>91714.725054015842</v>
      </c>
      <c r="FM398" s="126">
        <v>88657.567552215332</v>
      </c>
      <c r="FN398" s="126">
        <v>85600.410050414794</v>
      </c>
      <c r="FO398" s="126">
        <v>82543.252548614269</v>
      </c>
      <c r="FP398" s="126">
        <v>79486.095046813731</v>
      </c>
      <c r="FQ398" s="126">
        <v>76428.937545013207</v>
      </c>
      <c r="FR398" s="126">
        <v>73371.780043212682</v>
      </c>
      <c r="FS398" s="126">
        <v>70314.622541412144</v>
      </c>
      <c r="FT398" s="126">
        <v>67257.465039611619</v>
      </c>
      <c r="FU398" s="126">
        <v>64200.307537811103</v>
      </c>
      <c r="FV398" s="126">
        <v>61143.150036010571</v>
      </c>
      <c r="FW398" s="126">
        <v>58085.99253421004</v>
      </c>
      <c r="FX398" s="126">
        <v>55028.835032409508</v>
      </c>
      <c r="FY398" s="126">
        <v>51971.677530608977</v>
      </c>
      <c r="FZ398" s="126">
        <v>48914.520028808445</v>
      </c>
      <c r="GA398" s="126">
        <v>45857.362527007928</v>
      </c>
      <c r="GB398" s="126">
        <v>42800.205025207397</v>
      </c>
      <c r="GC398" s="126">
        <v>39743.047523406865</v>
      </c>
      <c r="GD398" s="126">
        <v>36685.890021606341</v>
      </c>
    </row>
    <row r="399" spans="3:186">
      <c r="C399" s="120"/>
      <c r="E399" s="118" t="s">
        <v>1370</v>
      </c>
      <c r="F399" s="118" t="s">
        <v>1371</v>
      </c>
      <c r="G399" s="118" t="s">
        <v>1378</v>
      </c>
      <c r="H399" s="118" t="s">
        <v>1379</v>
      </c>
      <c r="I399" s="118" t="s">
        <v>1380</v>
      </c>
      <c r="J399" s="118">
        <v>192</v>
      </c>
      <c r="K399" s="118" t="s">
        <v>269</v>
      </c>
      <c r="L399" s="118" t="s">
        <v>269</v>
      </c>
      <c r="M399" s="118" t="s">
        <v>290</v>
      </c>
      <c r="N399" s="118" t="s">
        <v>262</v>
      </c>
      <c r="O399" s="119">
        <v>83.075040000000001</v>
      </c>
      <c r="P399" s="119">
        <v>1394.3838941711399</v>
      </c>
      <c r="Q399" s="119">
        <v>378.77540337061401</v>
      </c>
      <c r="R399" s="119">
        <v>0</v>
      </c>
      <c r="S399" s="119">
        <v>0</v>
      </c>
      <c r="T399" s="119">
        <v>0</v>
      </c>
      <c r="U399" s="119">
        <v>0</v>
      </c>
      <c r="V399" s="119">
        <v>0</v>
      </c>
      <c r="W399" s="119">
        <v>0</v>
      </c>
      <c r="X399" s="119">
        <v>0</v>
      </c>
      <c r="Y399" s="119">
        <v>0</v>
      </c>
      <c r="Z399" s="119"/>
      <c r="AA399" s="119"/>
      <c r="AB399" s="119"/>
      <c r="AC399" s="119"/>
      <c r="AD399" s="119"/>
      <c r="AE399" s="119"/>
      <c r="AF399" s="119"/>
      <c r="AG399" s="119"/>
      <c r="AH399" s="119"/>
      <c r="AI399" s="119"/>
      <c r="AJ399" s="119"/>
      <c r="AK399" s="119"/>
      <c r="AL399" s="119"/>
      <c r="AM399" s="119"/>
      <c r="AN399" s="119"/>
      <c r="AO399" s="119"/>
      <c r="AP399" s="119"/>
      <c r="AQ399" s="119"/>
      <c r="AR399" s="119"/>
      <c r="AS399" s="119"/>
      <c r="AT399" s="119"/>
      <c r="AU399" s="119"/>
      <c r="AV399" s="119"/>
      <c r="AW399" s="119"/>
      <c r="AX399" s="119"/>
      <c r="AY399" s="119"/>
      <c r="AZ399" s="119"/>
      <c r="BA399" s="119"/>
      <c r="BB399" s="119"/>
      <c r="BD399" s="100">
        <v>1856.2343375417538</v>
      </c>
      <c r="BF399" s="120">
        <v>5</v>
      </c>
      <c r="BH399" s="43">
        <v>954442.21</v>
      </c>
      <c r="BI399" s="43">
        <v>0</v>
      </c>
      <c r="BJ399" s="43">
        <v>0</v>
      </c>
      <c r="BL399" s="43" t="s">
        <v>263</v>
      </c>
      <c r="BM399" s="43">
        <v>0</v>
      </c>
      <c r="BN399" s="121" t="s">
        <v>263</v>
      </c>
      <c r="BP399" s="122">
        <v>8</v>
      </c>
      <c r="BQ399" s="38" t="s">
        <v>118</v>
      </c>
      <c r="BR399" s="96">
        <v>50</v>
      </c>
      <c r="BT399" s="43">
        <v>0</v>
      </c>
      <c r="BU399" s="43">
        <v>0</v>
      </c>
      <c r="BW399" s="38"/>
      <c r="BX399" s="48">
        <v>8</v>
      </c>
      <c r="BY399" s="48">
        <v>0</v>
      </c>
      <c r="BZ399" s="48">
        <v>0</v>
      </c>
      <c r="CA399" s="48">
        <v>0</v>
      </c>
      <c r="CB399" s="48">
        <v>0</v>
      </c>
      <c r="CC399" s="48">
        <v>0</v>
      </c>
      <c r="CD399" s="48">
        <v>0</v>
      </c>
      <c r="CE399" s="48">
        <v>0</v>
      </c>
      <c r="CF399" s="48"/>
      <c r="CG399" s="48"/>
      <c r="CH399" s="48"/>
      <c r="CI399" s="48">
        <v>0</v>
      </c>
      <c r="CJ399" s="48">
        <v>0</v>
      </c>
      <c r="CK399" s="48">
        <v>0</v>
      </c>
      <c r="CL399" s="48"/>
      <c r="CM399" s="48">
        <v>8</v>
      </c>
      <c r="CO399" s="123">
        <v>0.79594418888283613</v>
      </c>
      <c r="CP399" s="123">
        <v>1</v>
      </c>
      <c r="CQ399" s="123">
        <v>1</v>
      </c>
      <c r="CR399" s="123">
        <v>1</v>
      </c>
      <c r="CS399" s="123">
        <v>1</v>
      </c>
      <c r="CT399" s="123">
        <v>1</v>
      </c>
      <c r="CU399" s="123">
        <v>1</v>
      </c>
      <c r="CV399" s="123">
        <v>1</v>
      </c>
      <c r="CW399" s="123">
        <v>1</v>
      </c>
      <c r="CX399" s="123">
        <v>1</v>
      </c>
      <c r="CZ399" s="2">
        <v>2013</v>
      </c>
      <c r="DA399" s="124">
        <v>41485</v>
      </c>
      <c r="DC399" s="125">
        <v>1</v>
      </c>
      <c r="DD399" s="125">
        <v>1</v>
      </c>
      <c r="DE399" s="125">
        <v>0.98</v>
      </c>
      <c r="DF399" s="125">
        <v>0.96</v>
      </c>
      <c r="DG399" s="125">
        <v>0.94</v>
      </c>
      <c r="DH399" s="125">
        <v>0.92</v>
      </c>
      <c r="DI399" s="125">
        <v>0.9</v>
      </c>
      <c r="DJ399" s="125">
        <v>0.88</v>
      </c>
      <c r="DK399" s="125">
        <v>0.86</v>
      </c>
      <c r="DL399" s="125">
        <v>0.84</v>
      </c>
      <c r="DM399" s="125">
        <v>0.82000000000000006</v>
      </c>
      <c r="DN399" s="125">
        <v>0.8</v>
      </c>
      <c r="DO399" s="125">
        <v>0.78</v>
      </c>
      <c r="DP399" s="125">
        <v>0.76</v>
      </c>
      <c r="DQ399" s="125">
        <v>0.74</v>
      </c>
      <c r="DR399" s="125">
        <v>0.72</v>
      </c>
      <c r="DS399" s="125">
        <v>0.7</v>
      </c>
      <c r="DT399" s="125">
        <v>0.67999999999999994</v>
      </c>
      <c r="DU399" s="125">
        <v>0.65999999999999992</v>
      </c>
      <c r="DV399" s="125">
        <v>0.64</v>
      </c>
      <c r="DW399" s="125">
        <v>0.62</v>
      </c>
      <c r="DX399" s="125">
        <v>0.6</v>
      </c>
      <c r="DY399" s="125">
        <v>0.58000000000000007</v>
      </c>
      <c r="DZ399" s="125">
        <v>0.56000000000000005</v>
      </c>
      <c r="EA399" s="125">
        <v>0.54</v>
      </c>
      <c r="EB399" s="125">
        <v>0.52</v>
      </c>
      <c r="EC399" s="125">
        <v>0.5</v>
      </c>
      <c r="ED399" s="125">
        <v>0.48</v>
      </c>
      <c r="EE399" s="125">
        <v>0.45999999999999996</v>
      </c>
      <c r="EF399" s="125">
        <v>0.43999999999999995</v>
      </c>
      <c r="EG399" s="125">
        <v>0.42000000000000004</v>
      </c>
      <c r="EH399" s="125">
        <v>0.4</v>
      </c>
      <c r="EI399" s="125">
        <v>0.38</v>
      </c>
      <c r="EJ399" s="125">
        <v>0.36</v>
      </c>
      <c r="EK399" s="125">
        <v>0.33999999999999997</v>
      </c>
      <c r="EL399" s="125">
        <v>0.31999999999999995</v>
      </c>
      <c r="EM399" s="125">
        <v>0.30000000000000004</v>
      </c>
      <c r="EN399" s="125">
        <v>0.28000000000000003</v>
      </c>
      <c r="EO399" s="125">
        <v>0.26</v>
      </c>
      <c r="ER399" s="126">
        <v>2348826.1041711401</v>
      </c>
      <c r="ES399" s="126">
        <v>1333217.6133706139</v>
      </c>
      <c r="ET399" s="126">
        <v>1306553.2611032017</v>
      </c>
      <c r="EU399" s="126">
        <v>1279888.9088357892</v>
      </c>
      <c r="EV399" s="126">
        <v>1253224.556568377</v>
      </c>
      <c r="EW399" s="126">
        <v>1226560.2043009649</v>
      </c>
      <c r="EX399" s="126">
        <v>1199895.8520335525</v>
      </c>
      <c r="EY399" s="126">
        <v>1173231.4997661402</v>
      </c>
      <c r="EZ399" s="126">
        <v>1146567.147498728</v>
      </c>
      <c r="FA399" s="126">
        <v>1119902.7952313155</v>
      </c>
      <c r="FB399" s="126">
        <v>1093238.4429639035</v>
      </c>
      <c r="FC399" s="126">
        <v>1066574.0906964911</v>
      </c>
      <c r="FD399" s="126">
        <v>1039909.7384290788</v>
      </c>
      <c r="FE399" s="126">
        <v>1013245.3861616666</v>
      </c>
      <c r="FF399" s="126">
        <v>986581.03389425424</v>
      </c>
      <c r="FG399" s="126">
        <v>959916.68162684201</v>
      </c>
      <c r="FH399" s="126">
        <v>933252.32935942966</v>
      </c>
      <c r="FI399" s="126">
        <v>906587.97709201742</v>
      </c>
      <c r="FJ399" s="126">
        <v>879923.62482460507</v>
      </c>
      <c r="FK399" s="126">
        <v>853259.27255719295</v>
      </c>
      <c r="FL399" s="126">
        <v>826594.9202897806</v>
      </c>
      <c r="FM399" s="126">
        <v>799930.56802236836</v>
      </c>
      <c r="FN399" s="126">
        <v>773266.21575495612</v>
      </c>
      <c r="FO399" s="126">
        <v>746601.86348754389</v>
      </c>
      <c r="FP399" s="126">
        <v>719937.51122013154</v>
      </c>
      <c r="FQ399" s="126">
        <v>693273.1589527193</v>
      </c>
      <c r="FR399" s="126">
        <v>666608.80668530695</v>
      </c>
      <c r="FS399" s="126">
        <v>639944.45441789459</v>
      </c>
      <c r="FT399" s="126">
        <v>613280.10215048236</v>
      </c>
      <c r="FU399" s="126">
        <v>586615.74988307001</v>
      </c>
      <c r="FV399" s="126">
        <v>559951.39761565789</v>
      </c>
      <c r="FW399" s="126">
        <v>533287.04534824553</v>
      </c>
      <c r="FX399" s="126">
        <v>506622.6930808333</v>
      </c>
      <c r="FY399" s="126">
        <v>479958.340813421</v>
      </c>
      <c r="FZ399" s="126">
        <v>453293.98854600871</v>
      </c>
      <c r="GA399" s="126">
        <v>426629.63627859636</v>
      </c>
      <c r="GB399" s="126">
        <v>399965.28401118424</v>
      </c>
      <c r="GC399" s="126">
        <v>373300.93174377194</v>
      </c>
      <c r="GD399" s="126">
        <v>346636.57947635965</v>
      </c>
    </row>
    <row r="400" spans="3:186">
      <c r="C400" s="120"/>
      <c r="E400" s="118" t="s">
        <v>1370</v>
      </c>
      <c r="F400" s="118" t="s">
        <v>1371</v>
      </c>
      <c r="G400" s="118" t="s">
        <v>1381</v>
      </c>
      <c r="H400" s="118" t="s">
        <v>1382</v>
      </c>
      <c r="I400" s="118" t="s">
        <v>1381</v>
      </c>
      <c r="J400" s="118">
        <v>129</v>
      </c>
      <c r="K400" s="118" t="s">
        <v>269</v>
      </c>
      <c r="L400" s="118" t="s">
        <v>269</v>
      </c>
      <c r="M400" s="118" t="s">
        <v>290</v>
      </c>
      <c r="N400" s="118" t="s">
        <v>262</v>
      </c>
      <c r="O400" s="119">
        <v>0</v>
      </c>
      <c r="P400" s="119">
        <v>0</v>
      </c>
      <c r="Q400" s="119">
        <v>0</v>
      </c>
      <c r="R400" s="119">
        <v>561.85059546923799</v>
      </c>
      <c r="S400" s="119">
        <v>1292.6595104370799</v>
      </c>
      <c r="T400" s="119">
        <v>153.541570543624</v>
      </c>
      <c r="U400" s="119">
        <v>0</v>
      </c>
      <c r="V400" s="119">
        <v>0</v>
      </c>
      <c r="W400" s="119">
        <v>0</v>
      </c>
      <c r="X400" s="119">
        <v>0</v>
      </c>
      <c r="Y400" s="119">
        <v>0</v>
      </c>
      <c r="Z400" s="119"/>
      <c r="AA400" s="119"/>
      <c r="AB400" s="119"/>
      <c r="AC400" s="119"/>
      <c r="AD400" s="119"/>
      <c r="AE400" s="119"/>
      <c r="AF400" s="119"/>
      <c r="AG400" s="119"/>
      <c r="AH400" s="119"/>
      <c r="AI400" s="119"/>
      <c r="AJ400" s="119"/>
      <c r="AK400" s="119"/>
      <c r="AL400" s="119"/>
      <c r="AM400" s="119"/>
      <c r="AN400" s="119"/>
      <c r="AO400" s="119"/>
      <c r="AP400" s="119"/>
      <c r="AQ400" s="119"/>
      <c r="AR400" s="119"/>
      <c r="AS400" s="119"/>
      <c r="AT400" s="119"/>
      <c r="AU400" s="119"/>
      <c r="AV400" s="119"/>
      <c r="AW400" s="119"/>
      <c r="AX400" s="119"/>
      <c r="AY400" s="119"/>
      <c r="AZ400" s="119"/>
      <c r="BA400" s="119"/>
      <c r="BB400" s="119"/>
      <c r="BD400" s="100">
        <v>2008.0516764499419</v>
      </c>
      <c r="BF400" s="120">
        <v>5</v>
      </c>
      <c r="BH400" s="43">
        <v>0</v>
      </c>
      <c r="BI400" s="43">
        <v>0</v>
      </c>
      <c r="BJ400" s="43">
        <v>0</v>
      </c>
      <c r="BL400" s="43" t="s">
        <v>263</v>
      </c>
      <c r="BM400" s="43">
        <v>0</v>
      </c>
      <c r="BN400" s="121" t="s">
        <v>263</v>
      </c>
      <c r="BP400" s="122">
        <v>8</v>
      </c>
      <c r="BQ400" s="38" t="s">
        <v>118</v>
      </c>
      <c r="BR400" s="96">
        <v>50</v>
      </c>
      <c r="BT400" s="43">
        <v>0</v>
      </c>
      <c r="BU400" s="43">
        <v>0</v>
      </c>
      <c r="BW400" s="38"/>
      <c r="BX400" s="48">
        <v>8</v>
      </c>
      <c r="BY400" s="48">
        <v>0</v>
      </c>
      <c r="BZ400" s="48">
        <v>0</v>
      </c>
      <c r="CA400" s="48">
        <v>0</v>
      </c>
      <c r="CB400" s="48">
        <v>0</v>
      </c>
      <c r="CC400" s="48">
        <v>0</v>
      </c>
      <c r="CD400" s="48">
        <v>0</v>
      </c>
      <c r="CE400" s="48">
        <v>0</v>
      </c>
      <c r="CF400" s="48"/>
      <c r="CG400" s="48"/>
      <c r="CH400" s="48"/>
      <c r="CI400" s="48">
        <v>0</v>
      </c>
      <c r="CJ400" s="48">
        <v>0</v>
      </c>
      <c r="CK400" s="48">
        <v>0</v>
      </c>
      <c r="CL400" s="48"/>
      <c r="CM400" s="48">
        <v>8</v>
      </c>
      <c r="CO400" s="123">
        <v>0</v>
      </c>
      <c r="CP400" s="123">
        <v>0</v>
      </c>
      <c r="CQ400" s="123">
        <v>0.2797988727374488</v>
      </c>
      <c r="CR400" s="123">
        <v>0.92353704222638733</v>
      </c>
      <c r="CS400" s="123">
        <v>1</v>
      </c>
      <c r="CT400" s="123">
        <v>1</v>
      </c>
      <c r="CU400" s="123">
        <v>1</v>
      </c>
      <c r="CV400" s="123">
        <v>1</v>
      </c>
      <c r="CW400" s="123">
        <v>1</v>
      </c>
      <c r="CX400" s="123">
        <v>1</v>
      </c>
      <c r="CZ400" s="2">
        <v>2015</v>
      </c>
      <c r="DA400" s="124">
        <v>42215</v>
      </c>
      <c r="DC400" s="125">
        <v>1</v>
      </c>
      <c r="DD400" s="125">
        <v>1</v>
      </c>
      <c r="DE400" s="125">
        <v>1</v>
      </c>
      <c r="DF400" s="125">
        <v>1</v>
      </c>
      <c r="DG400" s="125">
        <v>0.98</v>
      </c>
      <c r="DH400" s="125">
        <v>0.96</v>
      </c>
      <c r="DI400" s="125">
        <v>0.94</v>
      </c>
      <c r="DJ400" s="125">
        <v>0.92</v>
      </c>
      <c r="DK400" s="125">
        <v>0.9</v>
      </c>
      <c r="DL400" s="125">
        <v>0.88</v>
      </c>
      <c r="DM400" s="125">
        <v>0.86</v>
      </c>
      <c r="DN400" s="125">
        <v>0.84</v>
      </c>
      <c r="DO400" s="125">
        <v>0.82000000000000006</v>
      </c>
      <c r="DP400" s="125">
        <v>0.8</v>
      </c>
      <c r="DQ400" s="125">
        <v>0.78</v>
      </c>
      <c r="DR400" s="125">
        <v>0.76</v>
      </c>
      <c r="DS400" s="125">
        <v>0.74</v>
      </c>
      <c r="DT400" s="125">
        <v>0.72</v>
      </c>
      <c r="DU400" s="125">
        <v>0.7</v>
      </c>
      <c r="DV400" s="125">
        <v>0.67999999999999994</v>
      </c>
      <c r="DW400" s="125">
        <v>0.65999999999999992</v>
      </c>
      <c r="DX400" s="125">
        <v>0.64</v>
      </c>
      <c r="DY400" s="125">
        <v>0.62</v>
      </c>
      <c r="DZ400" s="125">
        <v>0.6</v>
      </c>
      <c r="EA400" s="125">
        <v>0.58000000000000007</v>
      </c>
      <c r="EB400" s="125">
        <v>0.56000000000000005</v>
      </c>
      <c r="EC400" s="125">
        <v>0.54</v>
      </c>
      <c r="ED400" s="125">
        <v>0.52</v>
      </c>
      <c r="EE400" s="125">
        <v>0.5</v>
      </c>
      <c r="EF400" s="125">
        <v>0.48</v>
      </c>
      <c r="EG400" s="125">
        <v>0.45999999999999996</v>
      </c>
      <c r="EH400" s="125">
        <v>0.43999999999999995</v>
      </c>
      <c r="EI400" s="125">
        <v>0.42000000000000004</v>
      </c>
      <c r="EJ400" s="125">
        <v>0.4</v>
      </c>
      <c r="EK400" s="125">
        <v>0.38</v>
      </c>
      <c r="EL400" s="125">
        <v>0.36</v>
      </c>
      <c r="EM400" s="125">
        <v>0.33999999999999997</v>
      </c>
      <c r="EN400" s="125">
        <v>0.31999999999999995</v>
      </c>
      <c r="EO400" s="125">
        <v>0.30000000000000004</v>
      </c>
      <c r="ER400" s="126">
        <v>0</v>
      </c>
      <c r="ES400" s="126">
        <v>0</v>
      </c>
      <c r="ET400" s="126">
        <v>561850.595469238</v>
      </c>
      <c r="EU400" s="126">
        <v>1854510.1059063179</v>
      </c>
      <c r="EV400" s="126">
        <v>1967890.642920943</v>
      </c>
      <c r="EW400" s="126">
        <v>1927729.6093919443</v>
      </c>
      <c r="EX400" s="126">
        <v>1887568.5758629453</v>
      </c>
      <c r="EY400" s="126">
        <v>1847407.5423339466</v>
      </c>
      <c r="EZ400" s="126">
        <v>1807246.5088049478</v>
      </c>
      <c r="FA400" s="126">
        <v>1767085.4752759489</v>
      </c>
      <c r="FB400" s="126">
        <v>1726924.4417469501</v>
      </c>
      <c r="FC400" s="126">
        <v>1686763.4082179512</v>
      </c>
      <c r="FD400" s="126">
        <v>1646602.3746889525</v>
      </c>
      <c r="FE400" s="126">
        <v>1606441.3411599537</v>
      </c>
      <c r="FF400" s="126">
        <v>1566280.3076309548</v>
      </c>
      <c r="FG400" s="126">
        <v>1526119.2741019558</v>
      </c>
      <c r="FH400" s="126">
        <v>1485958.2405729571</v>
      </c>
      <c r="FI400" s="126">
        <v>1445797.2070439581</v>
      </c>
      <c r="FJ400" s="126">
        <v>1405636.1735149592</v>
      </c>
      <c r="FK400" s="126">
        <v>1365475.1399859604</v>
      </c>
      <c r="FL400" s="126">
        <v>1325314.1064569615</v>
      </c>
      <c r="FM400" s="126">
        <v>1285153.0729279628</v>
      </c>
      <c r="FN400" s="126">
        <v>1244992.039398964</v>
      </c>
      <c r="FO400" s="126">
        <v>1204831.0058699651</v>
      </c>
      <c r="FP400" s="126">
        <v>1164669.9723409666</v>
      </c>
      <c r="FQ400" s="126">
        <v>1124508.9388119676</v>
      </c>
      <c r="FR400" s="126">
        <v>1084347.9052829687</v>
      </c>
      <c r="FS400" s="126">
        <v>1044186.8717539698</v>
      </c>
      <c r="FT400" s="126">
        <v>1004025.838224971</v>
      </c>
      <c r="FU400" s="126">
        <v>963864.80469597213</v>
      </c>
      <c r="FV400" s="126">
        <v>923703.77116697317</v>
      </c>
      <c r="FW400" s="126">
        <v>883542.73763797432</v>
      </c>
      <c r="FX400" s="126">
        <v>843381.70410897571</v>
      </c>
      <c r="FY400" s="126">
        <v>803220.67057997687</v>
      </c>
      <c r="FZ400" s="126">
        <v>763059.63705097791</v>
      </c>
      <c r="GA400" s="126">
        <v>722898.60352197906</v>
      </c>
      <c r="GB400" s="126">
        <v>682737.56999298022</v>
      </c>
      <c r="GC400" s="126">
        <v>642576.53646398138</v>
      </c>
      <c r="GD400" s="126">
        <v>602415.50293498265</v>
      </c>
    </row>
    <row r="401" spans="3:186">
      <c r="C401" s="120"/>
      <c r="E401" s="118" t="s">
        <v>1370</v>
      </c>
      <c r="F401" s="118" t="s">
        <v>1371</v>
      </c>
      <c r="G401" s="118" t="s">
        <v>1383</v>
      </c>
      <c r="H401" s="118" t="s">
        <v>1384</v>
      </c>
      <c r="I401" s="118" t="s">
        <v>1385</v>
      </c>
      <c r="J401" s="118">
        <v>147</v>
      </c>
      <c r="K401" s="118" t="s">
        <v>260</v>
      </c>
      <c r="L401" s="118" t="s">
        <v>260</v>
      </c>
      <c r="M401" s="118" t="s">
        <v>290</v>
      </c>
      <c r="N401" s="118" t="s">
        <v>262</v>
      </c>
      <c r="O401" s="119">
        <v>885.60383000000002</v>
      </c>
      <c r="P401" s="119">
        <v>245.313269946259</v>
      </c>
      <c r="Q401" s="119">
        <v>6556.7245437227302</v>
      </c>
      <c r="R401" s="119">
        <v>5930.1327429164903</v>
      </c>
      <c r="S401" s="119">
        <v>0</v>
      </c>
      <c r="T401" s="119">
        <v>0</v>
      </c>
      <c r="U401" s="119">
        <v>0</v>
      </c>
      <c r="V401" s="119">
        <v>0</v>
      </c>
      <c r="W401" s="119">
        <v>0</v>
      </c>
      <c r="X401" s="119">
        <v>0</v>
      </c>
      <c r="Y401" s="119">
        <v>0</v>
      </c>
      <c r="Z401" s="119"/>
      <c r="AA401" s="119"/>
      <c r="AB401" s="119"/>
      <c r="AC401" s="119"/>
      <c r="AD401" s="119"/>
      <c r="AE401" s="119"/>
      <c r="AF401" s="119"/>
      <c r="AG401" s="119"/>
      <c r="AH401" s="119"/>
      <c r="AI401" s="119"/>
      <c r="AJ401" s="119"/>
      <c r="AK401" s="119"/>
      <c r="AL401" s="119"/>
      <c r="AM401" s="119"/>
      <c r="AN401" s="119"/>
      <c r="AO401" s="119"/>
      <c r="AP401" s="119"/>
      <c r="AQ401" s="119"/>
      <c r="AR401" s="119"/>
      <c r="AS401" s="119"/>
      <c r="AT401" s="119"/>
      <c r="AU401" s="119"/>
      <c r="AV401" s="119"/>
      <c r="AW401" s="119"/>
      <c r="AX401" s="119"/>
      <c r="AY401" s="119"/>
      <c r="AZ401" s="119"/>
      <c r="BA401" s="119"/>
      <c r="BB401" s="119"/>
      <c r="BD401" s="100">
        <v>13617.774386585479</v>
      </c>
      <c r="BF401" s="120">
        <v>5</v>
      </c>
      <c r="BH401" s="43">
        <v>2276537.16</v>
      </c>
      <c r="BI401" s="43">
        <v>0</v>
      </c>
      <c r="BJ401" s="43">
        <v>0</v>
      </c>
      <c r="BL401" s="43" t="s">
        <v>263</v>
      </c>
      <c r="BM401" s="43">
        <v>0</v>
      </c>
      <c r="BN401" s="121" t="s">
        <v>263</v>
      </c>
      <c r="BP401" s="122">
        <v>8</v>
      </c>
      <c r="BQ401" s="38" t="s">
        <v>118</v>
      </c>
      <c r="BR401" s="96">
        <v>50</v>
      </c>
      <c r="BT401" s="43">
        <v>0</v>
      </c>
      <c r="BU401" s="43">
        <v>0</v>
      </c>
      <c r="BW401" s="38"/>
      <c r="BX401" s="48">
        <v>8</v>
      </c>
      <c r="BY401" s="48">
        <v>0</v>
      </c>
      <c r="BZ401" s="48">
        <v>0</v>
      </c>
      <c r="CA401" s="48">
        <v>0</v>
      </c>
      <c r="CB401" s="48">
        <v>0</v>
      </c>
      <c r="CC401" s="48">
        <v>0</v>
      </c>
      <c r="CD401" s="48">
        <v>0</v>
      </c>
      <c r="CE401" s="48">
        <v>0</v>
      </c>
      <c r="CF401" s="48"/>
      <c r="CG401" s="48"/>
      <c r="CH401" s="48"/>
      <c r="CI401" s="48">
        <v>0</v>
      </c>
      <c r="CJ401" s="48">
        <v>0</v>
      </c>
      <c r="CK401" s="48">
        <v>0</v>
      </c>
      <c r="CL401" s="48"/>
      <c r="CM401" s="48">
        <v>8</v>
      </c>
      <c r="CO401" s="123">
        <v>8.3047131479891192E-2</v>
      </c>
      <c r="CP401" s="123">
        <v>0.56452996102225694</v>
      </c>
      <c r="CQ401" s="123">
        <v>1</v>
      </c>
      <c r="CR401" s="123">
        <v>1</v>
      </c>
      <c r="CS401" s="123">
        <v>1</v>
      </c>
      <c r="CT401" s="123">
        <v>1</v>
      </c>
      <c r="CU401" s="123">
        <v>1</v>
      </c>
      <c r="CV401" s="123">
        <v>1</v>
      </c>
      <c r="CW401" s="123">
        <v>1</v>
      </c>
      <c r="CX401" s="123">
        <v>1</v>
      </c>
      <c r="CZ401" s="2">
        <v>2014</v>
      </c>
      <c r="DA401" s="124">
        <v>41850</v>
      </c>
      <c r="DC401" s="125">
        <v>1</v>
      </c>
      <c r="DD401" s="125">
        <v>1</v>
      </c>
      <c r="DE401" s="125">
        <v>1</v>
      </c>
      <c r="DF401" s="125">
        <v>0.98</v>
      </c>
      <c r="DG401" s="125">
        <v>0.96</v>
      </c>
      <c r="DH401" s="125">
        <v>0.94</v>
      </c>
      <c r="DI401" s="125">
        <v>0.92</v>
      </c>
      <c r="DJ401" s="125">
        <v>0.9</v>
      </c>
      <c r="DK401" s="125">
        <v>0.88</v>
      </c>
      <c r="DL401" s="125">
        <v>0.86</v>
      </c>
      <c r="DM401" s="125">
        <v>0.84</v>
      </c>
      <c r="DN401" s="125">
        <v>0.82000000000000006</v>
      </c>
      <c r="DO401" s="125">
        <v>0.8</v>
      </c>
      <c r="DP401" s="125">
        <v>0.78</v>
      </c>
      <c r="DQ401" s="125">
        <v>0.76</v>
      </c>
      <c r="DR401" s="125">
        <v>0.74</v>
      </c>
      <c r="DS401" s="125">
        <v>0.72</v>
      </c>
      <c r="DT401" s="125">
        <v>0.7</v>
      </c>
      <c r="DU401" s="125">
        <v>0.67999999999999994</v>
      </c>
      <c r="DV401" s="125">
        <v>0.65999999999999992</v>
      </c>
      <c r="DW401" s="125">
        <v>0.64</v>
      </c>
      <c r="DX401" s="125">
        <v>0.62</v>
      </c>
      <c r="DY401" s="125">
        <v>0.6</v>
      </c>
      <c r="DZ401" s="125">
        <v>0.58000000000000007</v>
      </c>
      <c r="EA401" s="125">
        <v>0.56000000000000005</v>
      </c>
      <c r="EB401" s="125">
        <v>0.54</v>
      </c>
      <c r="EC401" s="125">
        <v>0.52</v>
      </c>
      <c r="ED401" s="125">
        <v>0.5</v>
      </c>
      <c r="EE401" s="125">
        <v>0.48</v>
      </c>
      <c r="EF401" s="125">
        <v>0.45999999999999996</v>
      </c>
      <c r="EG401" s="125">
        <v>0.43999999999999995</v>
      </c>
      <c r="EH401" s="125">
        <v>0.42000000000000004</v>
      </c>
      <c r="EI401" s="125">
        <v>0.4</v>
      </c>
      <c r="EJ401" s="125">
        <v>0.38</v>
      </c>
      <c r="EK401" s="125">
        <v>0.36</v>
      </c>
      <c r="EL401" s="125">
        <v>0.33999999999999997</v>
      </c>
      <c r="EM401" s="125">
        <v>0.31999999999999995</v>
      </c>
      <c r="EN401" s="125">
        <v>0.30000000000000004</v>
      </c>
      <c r="EO401" s="125">
        <v>0.28000000000000003</v>
      </c>
      <c r="ER401" s="126">
        <v>2521850.4299462591</v>
      </c>
      <c r="ES401" s="126">
        <v>8833261.7037227303</v>
      </c>
      <c r="ET401" s="126">
        <v>14763394.446639221</v>
      </c>
      <c r="EU401" s="126">
        <v>14468126.557706436</v>
      </c>
      <c r="EV401" s="126">
        <v>14172858.668773651</v>
      </c>
      <c r="EW401" s="126">
        <v>13877590.779840868</v>
      </c>
      <c r="EX401" s="126">
        <v>13582322.890908085</v>
      </c>
      <c r="EY401" s="126">
        <v>13287055.0019753</v>
      </c>
      <c r="EZ401" s="126">
        <v>12991787.113042515</v>
      </c>
      <c r="FA401" s="126">
        <v>12696519.22410973</v>
      </c>
      <c r="FB401" s="126">
        <v>12401251.335176945</v>
      </c>
      <c r="FC401" s="126">
        <v>12105983.446244162</v>
      </c>
      <c r="FD401" s="126">
        <v>11810715.557311378</v>
      </c>
      <c r="FE401" s="126">
        <v>11515447.668378593</v>
      </c>
      <c r="FF401" s="126">
        <v>11220179.779445808</v>
      </c>
      <c r="FG401" s="126">
        <v>10924911.890513023</v>
      </c>
      <c r="FH401" s="126">
        <v>10629644.001580238</v>
      </c>
      <c r="FI401" s="126">
        <v>10334376.112647453</v>
      </c>
      <c r="FJ401" s="126">
        <v>10039108.22371467</v>
      </c>
      <c r="FK401" s="126">
        <v>9743840.3347818851</v>
      </c>
      <c r="FL401" s="126">
        <v>9448572.445849102</v>
      </c>
      <c r="FM401" s="126">
        <v>9153304.556916317</v>
      </c>
      <c r="FN401" s="126">
        <v>8858036.667983532</v>
      </c>
      <c r="FO401" s="126">
        <v>8562768.7790507488</v>
      </c>
      <c r="FP401" s="126">
        <v>8267500.8901179647</v>
      </c>
      <c r="FQ401" s="126">
        <v>7972233.0011851797</v>
      </c>
      <c r="FR401" s="126">
        <v>7676965.1122523956</v>
      </c>
      <c r="FS401" s="126">
        <v>7381697.2233196106</v>
      </c>
      <c r="FT401" s="126">
        <v>7086429.3343868256</v>
      </c>
      <c r="FU401" s="126">
        <v>6791161.4454540415</v>
      </c>
      <c r="FV401" s="126">
        <v>6495893.5565212565</v>
      </c>
      <c r="FW401" s="126">
        <v>6200625.6675884733</v>
      </c>
      <c r="FX401" s="126">
        <v>5905357.7786556892</v>
      </c>
      <c r="FY401" s="126">
        <v>5610089.8897229042</v>
      </c>
      <c r="FZ401" s="126">
        <v>5314822.0007901192</v>
      </c>
      <c r="GA401" s="126">
        <v>5019554.1118573351</v>
      </c>
      <c r="GB401" s="126">
        <v>4724286.2229245501</v>
      </c>
      <c r="GC401" s="126">
        <v>4429018.3339917669</v>
      </c>
      <c r="GD401" s="126">
        <v>4133750.4450589824</v>
      </c>
    </row>
    <row r="402" spans="3:186">
      <c r="C402" s="120"/>
      <c r="E402" s="118" t="s">
        <v>1370</v>
      </c>
      <c r="F402" s="118" t="s">
        <v>1371</v>
      </c>
      <c r="G402" s="118" t="s">
        <v>1386</v>
      </c>
      <c r="H402" s="118" t="s">
        <v>1387</v>
      </c>
      <c r="I402" s="118" t="s">
        <v>1388</v>
      </c>
      <c r="J402" s="118">
        <v>54</v>
      </c>
      <c r="K402" s="118" t="s">
        <v>269</v>
      </c>
      <c r="L402" s="118" t="s">
        <v>269</v>
      </c>
      <c r="M402" s="118" t="s">
        <v>290</v>
      </c>
      <c r="N402" s="118" t="s">
        <v>262</v>
      </c>
      <c r="O402" s="119">
        <v>0</v>
      </c>
      <c r="P402" s="119">
        <v>0</v>
      </c>
      <c r="Q402" s="119">
        <v>0</v>
      </c>
      <c r="R402" s="119">
        <v>0</v>
      </c>
      <c r="S402" s="119">
        <v>305.96389003720498</v>
      </c>
      <c r="T402" s="119">
        <v>189.73854958040499</v>
      </c>
      <c r="U402" s="119">
        <v>0</v>
      </c>
      <c r="V402" s="119">
        <v>0</v>
      </c>
      <c r="W402" s="119">
        <v>0</v>
      </c>
      <c r="X402" s="119">
        <v>0</v>
      </c>
      <c r="Y402" s="119">
        <v>0</v>
      </c>
      <c r="Z402" s="119"/>
      <c r="AA402" s="119"/>
      <c r="AB402" s="119"/>
      <c r="AC402" s="119"/>
      <c r="AD402" s="119"/>
      <c r="AE402" s="119"/>
      <c r="AF402" s="119"/>
      <c r="AG402" s="119"/>
      <c r="AH402" s="119"/>
      <c r="AI402" s="119"/>
      <c r="AJ402" s="119"/>
      <c r="AK402" s="119"/>
      <c r="AL402" s="119"/>
      <c r="AM402" s="119"/>
      <c r="AN402" s="119"/>
      <c r="AO402" s="119"/>
      <c r="AP402" s="119"/>
      <c r="AQ402" s="119"/>
      <c r="AR402" s="119"/>
      <c r="AS402" s="119"/>
      <c r="AT402" s="119"/>
      <c r="AU402" s="119"/>
      <c r="AV402" s="119"/>
      <c r="AW402" s="119"/>
      <c r="AX402" s="119"/>
      <c r="AY402" s="119"/>
      <c r="AZ402" s="119"/>
      <c r="BA402" s="119"/>
      <c r="BB402" s="119"/>
      <c r="BD402" s="100">
        <v>495.70243961760997</v>
      </c>
      <c r="BF402" s="120">
        <v>5</v>
      </c>
      <c r="BH402" s="43">
        <v>0</v>
      </c>
      <c r="BI402" s="43">
        <v>0</v>
      </c>
      <c r="BJ402" s="43">
        <v>0</v>
      </c>
      <c r="BL402" s="43" t="s">
        <v>263</v>
      </c>
      <c r="BM402" s="43">
        <v>0</v>
      </c>
      <c r="BN402" s="121" t="s">
        <v>263</v>
      </c>
      <c r="BP402" s="122">
        <v>8</v>
      </c>
      <c r="BQ402" s="38" t="s">
        <v>118</v>
      </c>
      <c r="BR402" s="96">
        <v>50</v>
      </c>
      <c r="BT402" s="43">
        <v>0</v>
      </c>
      <c r="BU402" s="43">
        <v>0</v>
      </c>
      <c r="BW402" s="38"/>
      <c r="BX402" s="48">
        <v>8</v>
      </c>
      <c r="BY402" s="48">
        <v>0</v>
      </c>
      <c r="BZ402" s="48">
        <v>0</v>
      </c>
      <c r="CA402" s="48">
        <v>0</v>
      </c>
      <c r="CB402" s="48">
        <v>0</v>
      </c>
      <c r="CC402" s="48">
        <v>0</v>
      </c>
      <c r="CD402" s="48">
        <v>0</v>
      </c>
      <c r="CE402" s="48">
        <v>0</v>
      </c>
      <c r="CF402" s="48"/>
      <c r="CG402" s="48"/>
      <c r="CH402" s="48"/>
      <c r="CI402" s="48">
        <v>0</v>
      </c>
      <c r="CJ402" s="48">
        <v>0</v>
      </c>
      <c r="CK402" s="48">
        <v>0</v>
      </c>
      <c r="CL402" s="48"/>
      <c r="CM402" s="48">
        <v>8</v>
      </c>
      <c r="CO402" s="123">
        <v>0</v>
      </c>
      <c r="CP402" s="123">
        <v>0</v>
      </c>
      <c r="CQ402" s="123">
        <v>0</v>
      </c>
      <c r="CR402" s="123">
        <v>0.61723297200882998</v>
      </c>
      <c r="CS402" s="123">
        <v>1</v>
      </c>
      <c r="CT402" s="123">
        <v>1</v>
      </c>
      <c r="CU402" s="123">
        <v>1</v>
      </c>
      <c r="CV402" s="123">
        <v>1</v>
      </c>
      <c r="CW402" s="123">
        <v>1</v>
      </c>
      <c r="CX402" s="123">
        <v>1</v>
      </c>
      <c r="CZ402" s="2">
        <v>2016</v>
      </c>
      <c r="DA402" s="124">
        <v>42581</v>
      </c>
      <c r="DC402" s="125">
        <v>1</v>
      </c>
      <c r="DD402" s="125">
        <v>1</v>
      </c>
      <c r="DE402" s="125">
        <v>1</v>
      </c>
      <c r="DF402" s="125">
        <v>1</v>
      </c>
      <c r="DG402" s="125">
        <v>1</v>
      </c>
      <c r="DH402" s="125">
        <v>0.98</v>
      </c>
      <c r="DI402" s="125">
        <v>0.96</v>
      </c>
      <c r="DJ402" s="125">
        <v>0.94</v>
      </c>
      <c r="DK402" s="125">
        <v>0.92</v>
      </c>
      <c r="DL402" s="125">
        <v>0.9</v>
      </c>
      <c r="DM402" s="125">
        <v>0.88</v>
      </c>
      <c r="DN402" s="125">
        <v>0.86</v>
      </c>
      <c r="DO402" s="125">
        <v>0.84</v>
      </c>
      <c r="DP402" s="125">
        <v>0.82000000000000006</v>
      </c>
      <c r="DQ402" s="125">
        <v>0.8</v>
      </c>
      <c r="DR402" s="125">
        <v>0.78</v>
      </c>
      <c r="DS402" s="125">
        <v>0.76</v>
      </c>
      <c r="DT402" s="125">
        <v>0.74</v>
      </c>
      <c r="DU402" s="125">
        <v>0.72</v>
      </c>
      <c r="DV402" s="125">
        <v>0.7</v>
      </c>
      <c r="DW402" s="125">
        <v>0.67999999999999994</v>
      </c>
      <c r="DX402" s="125">
        <v>0.65999999999999992</v>
      </c>
      <c r="DY402" s="125">
        <v>0.64</v>
      </c>
      <c r="DZ402" s="125">
        <v>0.62</v>
      </c>
      <c r="EA402" s="125">
        <v>0.6</v>
      </c>
      <c r="EB402" s="125">
        <v>0.58000000000000007</v>
      </c>
      <c r="EC402" s="125">
        <v>0.56000000000000005</v>
      </c>
      <c r="ED402" s="125">
        <v>0.54</v>
      </c>
      <c r="EE402" s="125">
        <v>0.52</v>
      </c>
      <c r="EF402" s="125">
        <v>0.5</v>
      </c>
      <c r="EG402" s="125">
        <v>0.48</v>
      </c>
      <c r="EH402" s="125">
        <v>0.45999999999999996</v>
      </c>
      <c r="EI402" s="125">
        <v>0.43999999999999995</v>
      </c>
      <c r="EJ402" s="125">
        <v>0.42000000000000004</v>
      </c>
      <c r="EK402" s="125">
        <v>0.4</v>
      </c>
      <c r="EL402" s="125">
        <v>0.38</v>
      </c>
      <c r="EM402" s="125">
        <v>0.36</v>
      </c>
      <c r="EN402" s="125">
        <v>0.33999999999999997</v>
      </c>
      <c r="EO402" s="125">
        <v>0.31999999999999995</v>
      </c>
      <c r="ER402" s="126">
        <v>0</v>
      </c>
      <c r="ES402" s="126">
        <v>0</v>
      </c>
      <c r="ET402" s="126">
        <v>0</v>
      </c>
      <c r="EU402" s="126">
        <v>305963.89003720495</v>
      </c>
      <c r="EV402" s="126">
        <v>495702.43961760995</v>
      </c>
      <c r="EW402" s="126">
        <v>485788.39082525775</v>
      </c>
      <c r="EX402" s="126">
        <v>475874.34203290555</v>
      </c>
      <c r="EY402" s="126">
        <v>465960.29324055335</v>
      </c>
      <c r="EZ402" s="126">
        <v>456046.24444820121</v>
      </c>
      <c r="FA402" s="126">
        <v>446132.19565584895</v>
      </c>
      <c r="FB402" s="126">
        <v>436218.14686349675</v>
      </c>
      <c r="FC402" s="126">
        <v>426304.09807114454</v>
      </c>
      <c r="FD402" s="126">
        <v>416390.04927879234</v>
      </c>
      <c r="FE402" s="126">
        <v>406476.0004864402</v>
      </c>
      <c r="FF402" s="126">
        <v>396561.951694088</v>
      </c>
      <c r="FG402" s="126">
        <v>386647.9029017358</v>
      </c>
      <c r="FH402" s="126">
        <v>376733.8541093836</v>
      </c>
      <c r="FI402" s="126">
        <v>366819.80531703134</v>
      </c>
      <c r="FJ402" s="126">
        <v>356905.75652467913</v>
      </c>
      <c r="FK402" s="126">
        <v>346991.70773232693</v>
      </c>
      <c r="FL402" s="126">
        <v>337077.65893997473</v>
      </c>
      <c r="FM402" s="126">
        <v>327163.61014762253</v>
      </c>
      <c r="FN402" s="126">
        <v>317249.56135527039</v>
      </c>
      <c r="FO402" s="126">
        <v>307335.51256291819</v>
      </c>
      <c r="FP402" s="126">
        <v>297421.46377056598</v>
      </c>
      <c r="FQ402" s="126">
        <v>287507.41497821378</v>
      </c>
      <c r="FR402" s="126">
        <v>277593.36618586158</v>
      </c>
      <c r="FS402" s="126">
        <v>267679.31739350938</v>
      </c>
      <c r="FT402" s="126">
        <v>257765.26860115718</v>
      </c>
      <c r="FU402" s="126">
        <v>247851.21980880498</v>
      </c>
      <c r="FV402" s="126">
        <v>237937.17101645278</v>
      </c>
      <c r="FW402" s="126">
        <v>228023.12222410057</v>
      </c>
      <c r="FX402" s="126">
        <v>218109.07343174834</v>
      </c>
      <c r="FY402" s="126">
        <v>208195.0246393962</v>
      </c>
      <c r="FZ402" s="126">
        <v>198280.975847044</v>
      </c>
      <c r="GA402" s="126">
        <v>188366.9270546918</v>
      </c>
      <c r="GB402" s="126">
        <v>178452.87826233957</v>
      </c>
      <c r="GC402" s="126">
        <v>168538.82946998737</v>
      </c>
      <c r="GD402" s="126">
        <v>158624.78067763516</v>
      </c>
    </row>
    <row r="403" spans="3:186">
      <c r="C403" s="120"/>
      <c r="E403" s="118" t="s">
        <v>1370</v>
      </c>
      <c r="F403" s="118" t="s">
        <v>1371</v>
      </c>
      <c r="G403" s="118" t="s">
        <v>1389</v>
      </c>
      <c r="H403" s="118" t="s">
        <v>1390</v>
      </c>
      <c r="I403" s="118" t="s">
        <v>1389</v>
      </c>
      <c r="J403" s="118">
        <v>108</v>
      </c>
      <c r="K403" s="118" t="s">
        <v>269</v>
      </c>
      <c r="L403" s="118" t="s">
        <v>269</v>
      </c>
      <c r="M403" s="118" t="s">
        <v>290</v>
      </c>
      <c r="N403" s="118" t="s">
        <v>262</v>
      </c>
      <c r="O403" s="119">
        <v>0</v>
      </c>
      <c r="P403" s="119">
        <v>86.643406366267101</v>
      </c>
      <c r="Q403" s="119">
        <v>171.42905963554199</v>
      </c>
      <c r="R403" s="119">
        <v>628.14556277758402</v>
      </c>
      <c r="S403" s="119">
        <v>577.50657484181397</v>
      </c>
      <c r="T403" s="119">
        <v>0</v>
      </c>
      <c r="U403" s="119">
        <v>0</v>
      </c>
      <c r="V403" s="119">
        <v>0</v>
      </c>
      <c r="W403" s="119">
        <v>0</v>
      </c>
      <c r="X403" s="119">
        <v>0</v>
      </c>
      <c r="Y403" s="119">
        <v>0</v>
      </c>
      <c r="Z403" s="119"/>
      <c r="AA403" s="119"/>
      <c r="AB403" s="119"/>
      <c r="AC403" s="119"/>
      <c r="AD403" s="119"/>
      <c r="AE403" s="119"/>
      <c r="AF403" s="119"/>
      <c r="AG403" s="119"/>
      <c r="AH403" s="119"/>
      <c r="AI403" s="119"/>
      <c r="AJ403" s="119"/>
      <c r="AK403" s="119"/>
      <c r="AL403" s="119"/>
      <c r="AM403" s="119"/>
      <c r="AN403" s="119"/>
      <c r="AO403" s="119"/>
      <c r="AP403" s="119"/>
      <c r="AQ403" s="119"/>
      <c r="AR403" s="119"/>
      <c r="AS403" s="119"/>
      <c r="AT403" s="119"/>
      <c r="AU403" s="119"/>
      <c r="AV403" s="119"/>
      <c r="AW403" s="119"/>
      <c r="AX403" s="119"/>
      <c r="AY403" s="119"/>
      <c r="AZ403" s="119"/>
      <c r="BA403" s="119"/>
      <c r="BB403" s="119"/>
      <c r="BD403" s="100">
        <v>1463.7246036212071</v>
      </c>
      <c r="BF403" s="120">
        <v>5</v>
      </c>
      <c r="BH403" s="43">
        <v>0</v>
      </c>
      <c r="BI403" s="43">
        <v>0</v>
      </c>
      <c r="BJ403" s="43">
        <v>0</v>
      </c>
      <c r="BL403" s="43" t="s">
        <v>263</v>
      </c>
      <c r="BM403" s="43">
        <v>0</v>
      </c>
      <c r="BN403" s="121" t="s">
        <v>263</v>
      </c>
      <c r="BP403" s="122">
        <v>8</v>
      </c>
      <c r="BQ403" s="38" t="s">
        <v>118</v>
      </c>
      <c r="BR403" s="96">
        <v>50</v>
      </c>
      <c r="BT403" s="43">
        <v>0</v>
      </c>
      <c r="BU403" s="43">
        <v>0</v>
      </c>
      <c r="BW403" s="38"/>
      <c r="BX403" s="48">
        <v>8</v>
      </c>
      <c r="BY403" s="48">
        <v>0</v>
      </c>
      <c r="BZ403" s="48">
        <v>0</v>
      </c>
      <c r="CA403" s="48">
        <v>0</v>
      </c>
      <c r="CB403" s="48">
        <v>0</v>
      </c>
      <c r="CC403" s="48">
        <v>0</v>
      </c>
      <c r="CD403" s="48">
        <v>0</v>
      </c>
      <c r="CE403" s="48">
        <v>0</v>
      </c>
      <c r="CF403" s="48"/>
      <c r="CG403" s="48"/>
      <c r="CH403" s="48"/>
      <c r="CI403" s="48">
        <v>0</v>
      </c>
      <c r="CJ403" s="48">
        <v>0</v>
      </c>
      <c r="CK403" s="48">
        <v>0</v>
      </c>
      <c r="CL403" s="48"/>
      <c r="CM403" s="48">
        <v>8</v>
      </c>
      <c r="CO403" s="123">
        <v>5.9193789700544848E-2</v>
      </c>
      <c r="CP403" s="123">
        <v>0.17631217331685631</v>
      </c>
      <c r="CQ403" s="123">
        <v>0.605454076939691</v>
      </c>
      <c r="CR403" s="123">
        <v>1</v>
      </c>
      <c r="CS403" s="123">
        <v>1</v>
      </c>
      <c r="CT403" s="123">
        <v>1</v>
      </c>
      <c r="CU403" s="123">
        <v>1</v>
      </c>
      <c r="CV403" s="123">
        <v>1</v>
      </c>
      <c r="CW403" s="123">
        <v>1</v>
      </c>
      <c r="CX403" s="123">
        <v>1</v>
      </c>
      <c r="CZ403" s="2">
        <v>2015</v>
      </c>
      <c r="DA403" s="124">
        <v>42215</v>
      </c>
      <c r="DC403" s="125">
        <v>1</v>
      </c>
      <c r="DD403" s="125">
        <v>1</v>
      </c>
      <c r="DE403" s="125">
        <v>1</v>
      </c>
      <c r="DF403" s="125">
        <v>1</v>
      </c>
      <c r="DG403" s="125">
        <v>0.98</v>
      </c>
      <c r="DH403" s="125">
        <v>0.96</v>
      </c>
      <c r="DI403" s="125">
        <v>0.94</v>
      </c>
      <c r="DJ403" s="125">
        <v>0.92</v>
      </c>
      <c r="DK403" s="125">
        <v>0.9</v>
      </c>
      <c r="DL403" s="125">
        <v>0.88</v>
      </c>
      <c r="DM403" s="125">
        <v>0.86</v>
      </c>
      <c r="DN403" s="125">
        <v>0.84</v>
      </c>
      <c r="DO403" s="125">
        <v>0.82000000000000006</v>
      </c>
      <c r="DP403" s="125">
        <v>0.8</v>
      </c>
      <c r="DQ403" s="125">
        <v>0.78</v>
      </c>
      <c r="DR403" s="125">
        <v>0.76</v>
      </c>
      <c r="DS403" s="125">
        <v>0.74</v>
      </c>
      <c r="DT403" s="125">
        <v>0.72</v>
      </c>
      <c r="DU403" s="125">
        <v>0.7</v>
      </c>
      <c r="DV403" s="125">
        <v>0.67999999999999994</v>
      </c>
      <c r="DW403" s="125">
        <v>0.65999999999999992</v>
      </c>
      <c r="DX403" s="125">
        <v>0.64</v>
      </c>
      <c r="DY403" s="125">
        <v>0.62</v>
      </c>
      <c r="DZ403" s="125">
        <v>0.6</v>
      </c>
      <c r="EA403" s="125">
        <v>0.58000000000000007</v>
      </c>
      <c r="EB403" s="125">
        <v>0.56000000000000005</v>
      </c>
      <c r="EC403" s="125">
        <v>0.54</v>
      </c>
      <c r="ED403" s="125">
        <v>0.52</v>
      </c>
      <c r="EE403" s="125">
        <v>0.5</v>
      </c>
      <c r="EF403" s="125">
        <v>0.48</v>
      </c>
      <c r="EG403" s="125">
        <v>0.45999999999999996</v>
      </c>
      <c r="EH403" s="125">
        <v>0.43999999999999995</v>
      </c>
      <c r="EI403" s="125">
        <v>0.42000000000000004</v>
      </c>
      <c r="EJ403" s="125">
        <v>0.4</v>
      </c>
      <c r="EK403" s="125">
        <v>0.38</v>
      </c>
      <c r="EL403" s="125">
        <v>0.36</v>
      </c>
      <c r="EM403" s="125">
        <v>0.33999999999999997</v>
      </c>
      <c r="EN403" s="125">
        <v>0.31999999999999995</v>
      </c>
      <c r="EO403" s="125">
        <v>0.30000000000000004</v>
      </c>
      <c r="ER403" s="126">
        <v>86643.406366267096</v>
      </c>
      <c r="ES403" s="126">
        <v>171429.05963554198</v>
      </c>
      <c r="ET403" s="126">
        <v>799574.62241312605</v>
      </c>
      <c r="EU403" s="126">
        <v>1377081.1972549399</v>
      </c>
      <c r="EV403" s="126">
        <v>1349539.5733098411</v>
      </c>
      <c r="EW403" s="126">
        <v>1321997.9493647423</v>
      </c>
      <c r="EX403" s="126">
        <v>1294456.3254196434</v>
      </c>
      <c r="EY403" s="126">
        <v>1266914.7014745448</v>
      </c>
      <c r="EZ403" s="126">
        <v>1239373.077529446</v>
      </c>
      <c r="FA403" s="126">
        <v>1211831.4535843472</v>
      </c>
      <c r="FB403" s="126">
        <v>1184289.8296392483</v>
      </c>
      <c r="FC403" s="126">
        <v>1156748.2056941495</v>
      </c>
      <c r="FD403" s="126">
        <v>1129206.5817490509</v>
      </c>
      <c r="FE403" s="126">
        <v>1101664.957803952</v>
      </c>
      <c r="FF403" s="126">
        <v>1074123.3338588532</v>
      </c>
      <c r="FG403" s="126">
        <v>1046581.7099137544</v>
      </c>
      <c r="FH403" s="126">
        <v>1019040.0859686555</v>
      </c>
      <c r="FI403" s="126">
        <v>991498.4620235567</v>
      </c>
      <c r="FJ403" s="126">
        <v>963956.83807845786</v>
      </c>
      <c r="FK403" s="126">
        <v>936415.21413335903</v>
      </c>
      <c r="FL403" s="126">
        <v>908873.59018826019</v>
      </c>
      <c r="FM403" s="126">
        <v>881331.96624316159</v>
      </c>
      <c r="FN403" s="126">
        <v>853790.34229806275</v>
      </c>
      <c r="FO403" s="126">
        <v>826248.71835296392</v>
      </c>
      <c r="FP403" s="126">
        <v>798707.09440786531</v>
      </c>
      <c r="FQ403" s="126">
        <v>771165.47046276648</v>
      </c>
      <c r="FR403" s="126">
        <v>743623.84651766764</v>
      </c>
      <c r="FS403" s="126">
        <v>716082.2225725688</v>
      </c>
      <c r="FT403" s="126">
        <v>688540.59862746997</v>
      </c>
      <c r="FU403" s="126">
        <v>660998.97468237113</v>
      </c>
      <c r="FV403" s="126">
        <v>633457.3507372723</v>
      </c>
      <c r="FW403" s="126">
        <v>605915.72679217346</v>
      </c>
      <c r="FX403" s="126">
        <v>578374.10284707486</v>
      </c>
      <c r="FY403" s="126">
        <v>550832.47890197602</v>
      </c>
      <c r="FZ403" s="126">
        <v>523290.85495687719</v>
      </c>
      <c r="GA403" s="126">
        <v>495749.23101177835</v>
      </c>
      <c r="GB403" s="126">
        <v>468207.60706667951</v>
      </c>
      <c r="GC403" s="126">
        <v>440665.98312158074</v>
      </c>
      <c r="GD403" s="126">
        <v>413124.35917648202</v>
      </c>
    </row>
    <row r="404" spans="3:186">
      <c r="C404" s="120"/>
      <c r="E404" s="118" t="s">
        <v>1370</v>
      </c>
      <c r="F404" s="118" t="s">
        <v>1371</v>
      </c>
      <c r="G404" s="118" t="s">
        <v>1391</v>
      </c>
      <c r="H404" s="118" t="s">
        <v>1392</v>
      </c>
      <c r="I404" s="118" t="s">
        <v>1393</v>
      </c>
      <c r="J404" s="118">
        <v>0</v>
      </c>
      <c r="K404" s="118" t="s">
        <v>260</v>
      </c>
      <c r="L404" s="118" t="s">
        <v>260</v>
      </c>
      <c r="M404" s="118" t="s">
        <v>290</v>
      </c>
      <c r="N404" s="118" t="s">
        <v>262</v>
      </c>
      <c r="O404" s="119">
        <v>0</v>
      </c>
      <c r="P404" s="119">
        <v>312.00214964861499</v>
      </c>
      <c r="Q404" s="119">
        <v>411.04124889571699</v>
      </c>
      <c r="R404" s="119">
        <v>3758.4716133438301</v>
      </c>
      <c r="S404" s="119">
        <v>0</v>
      </c>
      <c r="T404" s="119">
        <v>0</v>
      </c>
      <c r="U404" s="119">
        <v>0</v>
      </c>
      <c r="V404" s="119">
        <v>0</v>
      </c>
      <c r="W404" s="119">
        <v>0</v>
      </c>
      <c r="X404" s="119">
        <v>0</v>
      </c>
      <c r="Y404" s="119">
        <v>0</v>
      </c>
      <c r="Z404" s="119"/>
      <c r="AA404" s="119"/>
      <c r="AB404" s="119"/>
      <c r="AC404" s="119"/>
      <c r="AD404" s="119"/>
      <c r="AE404" s="119"/>
      <c r="AF404" s="119"/>
      <c r="AG404" s="119"/>
      <c r="AH404" s="119"/>
      <c r="AI404" s="119"/>
      <c r="AJ404" s="119"/>
      <c r="AK404" s="119"/>
      <c r="AL404" s="119"/>
      <c r="AM404" s="119"/>
      <c r="AN404" s="119"/>
      <c r="AO404" s="119"/>
      <c r="AP404" s="119"/>
      <c r="AQ404" s="119"/>
      <c r="AR404" s="119"/>
      <c r="AS404" s="119"/>
      <c r="AT404" s="119"/>
      <c r="AU404" s="119"/>
      <c r="AV404" s="119"/>
      <c r="AW404" s="119"/>
      <c r="AX404" s="119"/>
      <c r="AY404" s="119"/>
      <c r="AZ404" s="119"/>
      <c r="BA404" s="119"/>
      <c r="BB404" s="119"/>
      <c r="BD404" s="100">
        <v>4481.515011888162</v>
      </c>
      <c r="BF404" s="120">
        <v>5</v>
      </c>
      <c r="BH404" s="43">
        <v>133297.31</v>
      </c>
      <c r="BI404" s="43">
        <v>0</v>
      </c>
      <c r="BJ404" s="43">
        <v>0</v>
      </c>
      <c r="BL404" s="43" t="s">
        <v>263</v>
      </c>
      <c r="BM404" s="43">
        <v>0</v>
      </c>
      <c r="BN404" s="121" t="s">
        <v>263</v>
      </c>
      <c r="BP404" s="122">
        <v>8</v>
      </c>
      <c r="BQ404" s="38" t="s">
        <v>118</v>
      </c>
      <c r="BR404" s="96">
        <v>50</v>
      </c>
      <c r="BT404" s="43">
        <v>0</v>
      </c>
      <c r="BU404" s="43">
        <v>0</v>
      </c>
      <c r="BW404" s="38"/>
      <c r="BX404" s="48">
        <v>8</v>
      </c>
      <c r="BY404" s="48">
        <v>0</v>
      </c>
      <c r="BZ404" s="48">
        <v>0</v>
      </c>
      <c r="CA404" s="48">
        <v>0</v>
      </c>
      <c r="CB404" s="48">
        <v>0</v>
      </c>
      <c r="CC404" s="48">
        <v>0</v>
      </c>
      <c r="CD404" s="48">
        <v>0</v>
      </c>
      <c r="CE404" s="48">
        <v>0</v>
      </c>
      <c r="CF404" s="48"/>
      <c r="CG404" s="48"/>
      <c r="CH404" s="48"/>
      <c r="CI404" s="48">
        <v>0</v>
      </c>
      <c r="CJ404" s="48">
        <v>0</v>
      </c>
      <c r="CK404" s="48">
        <v>0</v>
      </c>
      <c r="CL404" s="48"/>
      <c r="CM404" s="48">
        <v>8</v>
      </c>
      <c r="CO404" s="123">
        <v>6.9619793489693466E-2</v>
      </c>
      <c r="CP404" s="123">
        <v>0.16133905534764631</v>
      </c>
      <c r="CQ404" s="123">
        <v>1</v>
      </c>
      <c r="CR404" s="123">
        <v>1</v>
      </c>
      <c r="CS404" s="123">
        <v>1</v>
      </c>
      <c r="CT404" s="123">
        <v>1</v>
      </c>
      <c r="CU404" s="123">
        <v>1</v>
      </c>
      <c r="CV404" s="123">
        <v>1</v>
      </c>
      <c r="CW404" s="123">
        <v>1</v>
      </c>
      <c r="CX404" s="123">
        <v>1</v>
      </c>
      <c r="CZ404" s="2">
        <v>2014</v>
      </c>
      <c r="DA404" s="124">
        <v>41850</v>
      </c>
      <c r="DC404" s="125">
        <v>1</v>
      </c>
      <c r="DD404" s="125">
        <v>1</v>
      </c>
      <c r="DE404" s="125">
        <v>1</v>
      </c>
      <c r="DF404" s="125">
        <v>0.98</v>
      </c>
      <c r="DG404" s="125">
        <v>0.96</v>
      </c>
      <c r="DH404" s="125">
        <v>0.94</v>
      </c>
      <c r="DI404" s="125">
        <v>0.92</v>
      </c>
      <c r="DJ404" s="125">
        <v>0.9</v>
      </c>
      <c r="DK404" s="125">
        <v>0.88</v>
      </c>
      <c r="DL404" s="125">
        <v>0.86</v>
      </c>
      <c r="DM404" s="125">
        <v>0.84</v>
      </c>
      <c r="DN404" s="125">
        <v>0.82000000000000006</v>
      </c>
      <c r="DO404" s="125">
        <v>0.8</v>
      </c>
      <c r="DP404" s="125">
        <v>0.78</v>
      </c>
      <c r="DQ404" s="125">
        <v>0.76</v>
      </c>
      <c r="DR404" s="125">
        <v>0.74</v>
      </c>
      <c r="DS404" s="125">
        <v>0.72</v>
      </c>
      <c r="DT404" s="125">
        <v>0.7</v>
      </c>
      <c r="DU404" s="125">
        <v>0.67999999999999994</v>
      </c>
      <c r="DV404" s="125">
        <v>0.65999999999999992</v>
      </c>
      <c r="DW404" s="125">
        <v>0.64</v>
      </c>
      <c r="DX404" s="125">
        <v>0.62</v>
      </c>
      <c r="DY404" s="125">
        <v>0.6</v>
      </c>
      <c r="DZ404" s="125">
        <v>0.58000000000000007</v>
      </c>
      <c r="EA404" s="125">
        <v>0.56000000000000005</v>
      </c>
      <c r="EB404" s="125">
        <v>0.54</v>
      </c>
      <c r="EC404" s="125">
        <v>0.52</v>
      </c>
      <c r="ED404" s="125">
        <v>0.5</v>
      </c>
      <c r="EE404" s="125">
        <v>0.48</v>
      </c>
      <c r="EF404" s="125">
        <v>0.45999999999999996</v>
      </c>
      <c r="EG404" s="125">
        <v>0.43999999999999995</v>
      </c>
      <c r="EH404" s="125">
        <v>0.42000000000000004</v>
      </c>
      <c r="EI404" s="125">
        <v>0.4</v>
      </c>
      <c r="EJ404" s="125">
        <v>0.38</v>
      </c>
      <c r="EK404" s="125">
        <v>0.36</v>
      </c>
      <c r="EL404" s="125">
        <v>0.33999999999999997</v>
      </c>
      <c r="EM404" s="125">
        <v>0.31999999999999995</v>
      </c>
      <c r="EN404" s="125">
        <v>0.30000000000000004</v>
      </c>
      <c r="EO404" s="125">
        <v>0.28000000000000003</v>
      </c>
      <c r="ER404" s="126">
        <v>445299.45964861498</v>
      </c>
      <c r="ES404" s="126">
        <v>544338.55889571691</v>
      </c>
      <c r="ET404" s="126">
        <v>4302810.1722395467</v>
      </c>
      <c r="EU404" s="126">
        <v>4216753.9687947556</v>
      </c>
      <c r="EV404" s="126">
        <v>4130697.7653499646</v>
      </c>
      <c r="EW404" s="126">
        <v>4044641.5619051736</v>
      </c>
      <c r="EX404" s="126">
        <v>3958585.358460383</v>
      </c>
      <c r="EY404" s="126">
        <v>3872529.155015592</v>
      </c>
      <c r="EZ404" s="126">
        <v>3786472.951570801</v>
      </c>
      <c r="FA404" s="126">
        <v>3700416.7481260099</v>
      </c>
      <c r="FB404" s="126">
        <v>3614360.5446812189</v>
      </c>
      <c r="FC404" s="126">
        <v>3528304.3412364284</v>
      </c>
      <c r="FD404" s="126">
        <v>3442248.1377916373</v>
      </c>
      <c r="FE404" s="126">
        <v>3356191.9343468463</v>
      </c>
      <c r="FF404" s="126">
        <v>3270135.7309020553</v>
      </c>
      <c r="FG404" s="126">
        <v>3184079.5274572647</v>
      </c>
      <c r="FH404" s="126">
        <v>3098023.3240124737</v>
      </c>
      <c r="FI404" s="126">
        <v>3011967.1205676827</v>
      </c>
      <c r="FJ404" s="126">
        <v>2925910.9171228916</v>
      </c>
      <c r="FK404" s="126">
        <v>2839854.7136781006</v>
      </c>
      <c r="FL404" s="126">
        <v>2753798.5102333101</v>
      </c>
      <c r="FM404" s="126">
        <v>2667742.306788519</v>
      </c>
      <c r="FN404" s="126">
        <v>2581686.103343728</v>
      </c>
      <c r="FO404" s="126">
        <v>2495629.8998989374</v>
      </c>
      <c r="FP404" s="126">
        <v>2409573.6964541464</v>
      </c>
      <c r="FQ404" s="126">
        <v>2323517.4930093554</v>
      </c>
      <c r="FR404" s="126">
        <v>2237461.2895645644</v>
      </c>
      <c r="FS404" s="126">
        <v>2151405.0861197733</v>
      </c>
      <c r="FT404" s="126">
        <v>2065348.8826749823</v>
      </c>
      <c r="FU404" s="126">
        <v>1979292.6792301913</v>
      </c>
      <c r="FV404" s="126">
        <v>1893236.4757854003</v>
      </c>
      <c r="FW404" s="126">
        <v>1807180.2723406097</v>
      </c>
      <c r="FX404" s="126">
        <v>1721124.0688958187</v>
      </c>
      <c r="FY404" s="126">
        <v>1635067.8654510276</v>
      </c>
      <c r="FZ404" s="126">
        <v>1549011.6620062368</v>
      </c>
      <c r="GA404" s="126">
        <v>1462955.4585614458</v>
      </c>
      <c r="GB404" s="126">
        <v>1376899.2551166548</v>
      </c>
      <c r="GC404" s="126">
        <v>1290843.0516718642</v>
      </c>
      <c r="GD404" s="126">
        <v>1204786.8482270732</v>
      </c>
    </row>
    <row r="405" spans="3:186">
      <c r="C405" s="120"/>
      <c r="E405" s="118" t="s">
        <v>1370</v>
      </c>
      <c r="F405" s="118" t="s">
        <v>1371</v>
      </c>
      <c r="G405" s="118" t="s">
        <v>1394</v>
      </c>
      <c r="H405" s="118" t="s">
        <v>1395</v>
      </c>
      <c r="I405" s="118" t="s">
        <v>1394</v>
      </c>
      <c r="J405" s="118">
        <v>114</v>
      </c>
      <c r="K405" s="118" t="s">
        <v>488</v>
      </c>
      <c r="L405" s="118" t="s">
        <v>269</v>
      </c>
      <c r="M405" s="118" t="s">
        <v>290</v>
      </c>
      <c r="N405" s="118" t="s">
        <v>262</v>
      </c>
      <c r="O405" s="119">
        <v>0</v>
      </c>
      <c r="P405" s="119">
        <v>0</v>
      </c>
      <c r="Q405" s="119">
        <v>0</v>
      </c>
      <c r="R405" s="119">
        <v>298.17262028713901</v>
      </c>
      <c r="S405" s="119">
        <v>281.27912747454099</v>
      </c>
      <c r="T405" s="119">
        <v>7176.9747358674203</v>
      </c>
      <c r="U405" s="119">
        <v>0</v>
      </c>
      <c r="V405" s="119">
        <v>0</v>
      </c>
      <c r="W405" s="119">
        <v>0</v>
      </c>
      <c r="X405" s="119">
        <v>0</v>
      </c>
      <c r="Y405" s="119">
        <v>0</v>
      </c>
      <c r="Z405" s="119"/>
      <c r="AA405" s="119"/>
      <c r="AB405" s="119"/>
      <c r="AC405" s="119"/>
      <c r="AD405" s="119"/>
      <c r="AE405" s="119"/>
      <c r="AF405" s="119"/>
      <c r="AG405" s="119"/>
      <c r="AH405" s="119"/>
      <c r="AI405" s="119"/>
      <c r="AJ405" s="119"/>
      <c r="AK405" s="119"/>
      <c r="AL405" s="119"/>
      <c r="AM405" s="119"/>
      <c r="AN405" s="119"/>
      <c r="AO405" s="119"/>
      <c r="AP405" s="119"/>
      <c r="AQ405" s="119"/>
      <c r="AR405" s="119"/>
      <c r="AS405" s="119"/>
      <c r="AT405" s="119"/>
      <c r="AU405" s="119"/>
      <c r="AV405" s="119"/>
      <c r="AW405" s="119"/>
      <c r="AX405" s="119"/>
      <c r="AY405" s="119"/>
      <c r="AZ405" s="119"/>
      <c r="BA405" s="119"/>
      <c r="BB405" s="119"/>
      <c r="BD405" s="100">
        <v>7756.4264836291004</v>
      </c>
      <c r="BF405" s="120">
        <v>5</v>
      </c>
      <c r="BH405" s="43">
        <v>0</v>
      </c>
      <c r="BI405" s="43">
        <v>0</v>
      </c>
      <c r="BJ405" s="43">
        <v>0</v>
      </c>
      <c r="BL405" s="43" t="s">
        <v>263</v>
      </c>
      <c r="BM405" s="43">
        <v>0</v>
      </c>
      <c r="BN405" s="121" t="s">
        <v>263</v>
      </c>
      <c r="BP405" s="122">
        <v>8</v>
      </c>
      <c r="BQ405" s="38" t="s">
        <v>118</v>
      </c>
      <c r="BR405" s="96">
        <v>50</v>
      </c>
      <c r="BT405" s="43">
        <v>0</v>
      </c>
      <c r="BU405" s="43">
        <v>0</v>
      </c>
      <c r="BW405" s="38"/>
      <c r="BX405" s="48">
        <v>8</v>
      </c>
      <c r="BY405" s="48">
        <v>0</v>
      </c>
      <c r="BZ405" s="48">
        <v>0</v>
      </c>
      <c r="CA405" s="48">
        <v>0</v>
      </c>
      <c r="CB405" s="48">
        <v>0</v>
      </c>
      <c r="CC405" s="48">
        <v>0</v>
      </c>
      <c r="CD405" s="48">
        <v>0</v>
      </c>
      <c r="CE405" s="48">
        <v>0</v>
      </c>
      <c r="CF405" s="48"/>
      <c r="CG405" s="48"/>
      <c r="CH405" s="48"/>
      <c r="CI405" s="48">
        <v>0</v>
      </c>
      <c r="CJ405" s="48">
        <v>0</v>
      </c>
      <c r="CK405" s="48">
        <v>0</v>
      </c>
      <c r="CL405" s="48"/>
      <c r="CM405" s="48">
        <v>8</v>
      </c>
      <c r="CO405" s="123">
        <v>0</v>
      </c>
      <c r="CP405" s="123">
        <v>0</v>
      </c>
      <c r="CQ405" s="123">
        <v>3.8442009463567954E-2</v>
      </c>
      <c r="CR405" s="123">
        <v>7.4706019451700439E-2</v>
      </c>
      <c r="CS405" s="123">
        <v>1</v>
      </c>
      <c r="CT405" s="123">
        <v>1</v>
      </c>
      <c r="CU405" s="123">
        <v>1</v>
      </c>
      <c r="CV405" s="123">
        <v>1</v>
      </c>
      <c r="CW405" s="123">
        <v>1</v>
      </c>
      <c r="CX405" s="123">
        <v>1</v>
      </c>
      <c r="CZ405" s="2">
        <v>2016</v>
      </c>
      <c r="DA405" s="124">
        <v>42581</v>
      </c>
      <c r="DC405" s="125">
        <v>1</v>
      </c>
      <c r="DD405" s="125">
        <v>1</v>
      </c>
      <c r="DE405" s="125">
        <v>1</v>
      </c>
      <c r="DF405" s="125">
        <v>1</v>
      </c>
      <c r="DG405" s="125">
        <v>1</v>
      </c>
      <c r="DH405" s="125">
        <v>0.98</v>
      </c>
      <c r="DI405" s="125">
        <v>0.96</v>
      </c>
      <c r="DJ405" s="125">
        <v>0.94</v>
      </c>
      <c r="DK405" s="125">
        <v>0.92</v>
      </c>
      <c r="DL405" s="125">
        <v>0.9</v>
      </c>
      <c r="DM405" s="125">
        <v>0.88</v>
      </c>
      <c r="DN405" s="125">
        <v>0.86</v>
      </c>
      <c r="DO405" s="125">
        <v>0.84</v>
      </c>
      <c r="DP405" s="125">
        <v>0.82000000000000006</v>
      </c>
      <c r="DQ405" s="125">
        <v>0.8</v>
      </c>
      <c r="DR405" s="125">
        <v>0.78</v>
      </c>
      <c r="DS405" s="125">
        <v>0.76</v>
      </c>
      <c r="DT405" s="125">
        <v>0.74</v>
      </c>
      <c r="DU405" s="125">
        <v>0.72</v>
      </c>
      <c r="DV405" s="125">
        <v>0.7</v>
      </c>
      <c r="DW405" s="125">
        <v>0.67999999999999994</v>
      </c>
      <c r="DX405" s="125">
        <v>0.65999999999999992</v>
      </c>
      <c r="DY405" s="125">
        <v>0.64</v>
      </c>
      <c r="DZ405" s="125">
        <v>0.62</v>
      </c>
      <c r="EA405" s="125">
        <v>0.6</v>
      </c>
      <c r="EB405" s="125">
        <v>0.58000000000000007</v>
      </c>
      <c r="EC405" s="125">
        <v>0.56000000000000005</v>
      </c>
      <c r="ED405" s="125">
        <v>0.54</v>
      </c>
      <c r="EE405" s="125">
        <v>0.52</v>
      </c>
      <c r="EF405" s="125">
        <v>0.5</v>
      </c>
      <c r="EG405" s="125">
        <v>0.48</v>
      </c>
      <c r="EH405" s="125">
        <v>0.45999999999999996</v>
      </c>
      <c r="EI405" s="125">
        <v>0.43999999999999995</v>
      </c>
      <c r="EJ405" s="125">
        <v>0.42000000000000004</v>
      </c>
      <c r="EK405" s="125">
        <v>0.4</v>
      </c>
      <c r="EL405" s="125">
        <v>0.38</v>
      </c>
      <c r="EM405" s="125">
        <v>0.36</v>
      </c>
      <c r="EN405" s="125">
        <v>0.33999999999999997</v>
      </c>
      <c r="EO405" s="125">
        <v>0.31999999999999995</v>
      </c>
      <c r="ER405" s="126">
        <v>0</v>
      </c>
      <c r="ES405" s="126">
        <v>0</v>
      </c>
      <c r="ET405" s="126">
        <v>298172.62028713903</v>
      </c>
      <c r="EU405" s="126">
        <v>579451.74776168005</v>
      </c>
      <c r="EV405" s="126">
        <v>7756426.4836291</v>
      </c>
      <c r="EW405" s="126">
        <v>7601297.9539565183</v>
      </c>
      <c r="EX405" s="126">
        <v>7446169.4242839357</v>
      </c>
      <c r="EY405" s="126">
        <v>7291040.894611354</v>
      </c>
      <c r="EZ405" s="126">
        <v>7135912.3649387723</v>
      </c>
      <c r="FA405" s="126">
        <v>6980783.8352661906</v>
      </c>
      <c r="FB405" s="126">
        <v>6825655.3055936079</v>
      </c>
      <c r="FC405" s="126">
        <v>6670526.7759210262</v>
      </c>
      <c r="FD405" s="126">
        <v>6515398.2462484436</v>
      </c>
      <c r="FE405" s="126">
        <v>6360269.7165758628</v>
      </c>
      <c r="FF405" s="126">
        <v>6205141.1869032802</v>
      </c>
      <c r="FG405" s="126">
        <v>6050012.6572306985</v>
      </c>
      <c r="FH405" s="126">
        <v>5894884.1275581159</v>
      </c>
      <c r="FI405" s="126">
        <v>5739755.5978855342</v>
      </c>
      <c r="FJ405" s="126">
        <v>5584627.0682129515</v>
      </c>
      <c r="FK405" s="126">
        <v>5429498.5385403698</v>
      </c>
      <c r="FL405" s="126">
        <v>5274370.0088677872</v>
      </c>
      <c r="FM405" s="126">
        <v>5119241.4791952055</v>
      </c>
      <c r="FN405" s="126">
        <v>4964112.9495226238</v>
      </c>
      <c r="FO405" s="126">
        <v>4808984.4198500421</v>
      </c>
      <c r="FP405" s="126">
        <v>4653855.8901774595</v>
      </c>
      <c r="FQ405" s="126">
        <v>4498727.3605048787</v>
      </c>
      <c r="FR405" s="126">
        <v>4343598.8308322961</v>
      </c>
      <c r="FS405" s="126">
        <v>4188470.3011597143</v>
      </c>
      <c r="FT405" s="126">
        <v>4033341.7714871322</v>
      </c>
      <c r="FU405" s="126">
        <v>3878213.24181455</v>
      </c>
      <c r="FV405" s="126">
        <v>3723084.7121419678</v>
      </c>
      <c r="FW405" s="126">
        <v>3567956.1824693857</v>
      </c>
      <c r="FX405" s="126">
        <v>3412827.6527968035</v>
      </c>
      <c r="FY405" s="126">
        <v>3257699.1231242223</v>
      </c>
      <c r="FZ405" s="126">
        <v>3102570.5934516401</v>
      </c>
      <c r="GA405" s="126">
        <v>2947442.0637790579</v>
      </c>
      <c r="GB405" s="126">
        <v>2792313.5341064758</v>
      </c>
      <c r="GC405" s="126">
        <v>2637185.0044338936</v>
      </c>
      <c r="GD405" s="126">
        <v>2482056.4747613114</v>
      </c>
    </row>
    <row r="406" spans="3:186">
      <c r="C406" s="120"/>
      <c r="E406" s="118" t="s">
        <v>1370</v>
      </c>
      <c r="F406" s="118" t="s">
        <v>1371</v>
      </c>
      <c r="G406" s="118" t="s">
        <v>1396</v>
      </c>
      <c r="H406" s="118" t="s">
        <v>1397</v>
      </c>
      <c r="I406" s="118" t="s">
        <v>1396</v>
      </c>
      <c r="J406" s="118">
        <v>42</v>
      </c>
      <c r="K406" s="118" t="s">
        <v>289</v>
      </c>
      <c r="L406" s="118" t="s">
        <v>269</v>
      </c>
      <c r="M406" s="118" t="s">
        <v>290</v>
      </c>
      <c r="N406" s="118" t="s">
        <v>262</v>
      </c>
      <c r="O406" s="119">
        <v>0</v>
      </c>
      <c r="P406" s="119">
        <v>0</v>
      </c>
      <c r="Q406" s="119">
        <v>0</v>
      </c>
      <c r="R406" s="119">
        <v>71.094124111240404</v>
      </c>
      <c r="S406" s="119">
        <v>161.22261613552101</v>
      </c>
      <c r="T406" s="119">
        <v>238.749026848738</v>
      </c>
      <c r="U406" s="119">
        <v>0</v>
      </c>
      <c r="V406" s="119">
        <v>0</v>
      </c>
      <c r="W406" s="119">
        <v>0</v>
      </c>
      <c r="X406" s="119">
        <v>0</v>
      </c>
      <c r="Y406" s="119">
        <v>0</v>
      </c>
      <c r="Z406" s="119"/>
      <c r="AA406" s="119"/>
      <c r="AB406" s="119"/>
      <c r="AC406" s="119"/>
      <c r="AD406" s="119"/>
      <c r="AE406" s="119"/>
      <c r="AF406" s="119"/>
      <c r="AG406" s="119"/>
      <c r="AH406" s="119"/>
      <c r="AI406" s="119"/>
      <c r="AJ406" s="119"/>
      <c r="AK406" s="119"/>
      <c r="AL406" s="119"/>
      <c r="AM406" s="119"/>
      <c r="AN406" s="119"/>
      <c r="AO406" s="119"/>
      <c r="AP406" s="119"/>
      <c r="AQ406" s="119"/>
      <c r="AR406" s="119"/>
      <c r="AS406" s="119"/>
      <c r="AT406" s="119"/>
      <c r="AU406" s="119"/>
      <c r="AV406" s="119"/>
      <c r="AW406" s="119"/>
      <c r="AX406" s="119"/>
      <c r="AY406" s="119"/>
      <c r="AZ406" s="119"/>
      <c r="BA406" s="119"/>
      <c r="BB406" s="119"/>
      <c r="BD406" s="100">
        <v>471.06576709549938</v>
      </c>
      <c r="BF406" s="120">
        <v>5</v>
      </c>
      <c r="BH406" s="43">
        <v>0</v>
      </c>
      <c r="BI406" s="43">
        <v>0</v>
      </c>
      <c r="BJ406" s="43">
        <v>0</v>
      </c>
      <c r="BL406" s="43" t="s">
        <v>263</v>
      </c>
      <c r="BM406" s="43">
        <v>0</v>
      </c>
      <c r="BN406" s="121" t="s">
        <v>263</v>
      </c>
      <c r="BP406" s="122">
        <v>8</v>
      </c>
      <c r="BQ406" s="38" t="s">
        <v>118</v>
      </c>
      <c r="BR406" s="96">
        <v>50</v>
      </c>
      <c r="BT406" s="43">
        <v>0</v>
      </c>
      <c r="BU406" s="43">
        <v>0</v>
      </c>
      <c r="BW406" s="38"/>
      <c r="BX406" s="48">
        <v>8</v>
      </c>
      <c r="BY406" s="48">
        <v>0</v>
      </c>
      <c r="BZ406" s="48">
        <v>0</v>
      </c>
      <c r="CA406" s="48">
        <v>0</v>
      </c>
      <c r="CB406" s="48">
        <v>0</v>
      </c>
      <c r="CC406" s="48">
        <v>0</v>
      </c>
      <c r="CD406" s="48">
        <v>0</v>
      </c>
      <c r="CE406" s="48">
        <v>0</v>
      </c>
      <c r="CF406" s="48"/>
      <c r="CG406" s="48"/>
      <c r="CH406" s="48"/>
      <c r="CI406" s="48">
        <v>0</v>
      </c>
      <c r="CJ406" s="48">
        <v>0</v>
      </c>
      <c r="CK406" s="48">
        <v>0</v>
      </c>
      <c r="CL406" s="48"/>
      <c r="CM406" s="48">
        <v>8</v>
      </c>
      <c r="CO406" s="123">
        <v>0</v>
      </c>
      <c r="CP406" s="123">
        <v>0</v>
      </c>
      <c r="CQ406" s="123">
        <v>0.15092186500749791</v>
      </c>
      <c r="CR406" s="123">
        <v>0.49317262360027053</v>
      </c>
      <c r="CS406" s="123">
        <v>1</v>
      </c>
      <c r="CT406" s="123">
        <v>1</v>
      </c>
      <c r="CU406" s="123">
        <v>1</v>
      </c>
      <c r="CV406" s="123">
        <v>1</v>
      </c>
      <c r="CW406" s="123">
        <v>1</v>
      </c>
      <c r="CX406" s="123">
        <v>1</v>
      </c>
      <c r="CZ406" s="2">
        <v>2016</v>
      </c>
      <c r="DA406" s="124">
        <v>42581</v>
      </c>
      <c r="DC406" s="125">
        <v>1</v>
      </c>
      <c r="DD406" s="125">
        <v>1</v>
      </c>
      <c r="DE406" s="125">
        <v>1</v>
      </c>
      <c r="DF406" s="125">
        <v>1</v>
      </c>
      <c r="DG406" s="125">
        <v>1</v>
      </c>
      <c r="DH406" s="125">
        <v>0.98</v>
      </c>
      <c r="DI406" s="125">
        <v>0.96</v>
      </c>
      <c r="DJ406" s="125">
        <v>0.94</v>
      </c>
      <c r="DK406" s="125">
        <v>0.92</v>
      </c>
      <c r="DL406" s="125">
        <v>0.9</v>
      </c>
      <c r="DM406" s="125">
        <v>0.88</v>
      </c>
      <c r="DN406" s="125">
        <v>0.86</v>
      </c>
      <c r="DO406" s="125">
        <v>0.84</v>
      </c>
      <c r="DP406" s="125">
        <v>0.82000000000000006</v>
      </c>
      <c r="DQ406" s="125">
        <v>0.8</v>
      </c>
      <c r="DR406" s="125">
        <v>0.78</v>
      </c>
      <c r="DS406" s="125">
        <v>0.76</v>
      </c>
      <c r="DT406" s="125">
        <v>0.74</v>
      </c>
      <c r="DU406" s="125">
        <v>0.72</v>
      </c>
      <c r="DV406" s="125">
        <v>0.7</v>
      </c>
      <c r="DW406" s="125">
        <v>0.67999999999999994</v>
      </c>
      <c r="DX406" s="125">
        <v>0.65999999999999992</v>
      </c>
      <c r="DY406" s="125">
        <v>0.64</v>
      </c>
      <c r="DZ406" s="125">
        <v>0.62</v>
      </c>
      <c r="EA406" s="125">
        <v>0.6</v>
      </c>
      <c r="EB406" s="125">
        <v>0.58000000000000007</v>
      </c>
      <c r="EC406" s="125">
        <v>0.56000000000000005</v>
      </c>
      <c r="ED406" s="125">
        <v>0.54</v>
      </c>
      <c r="EE406" s="125">
        <v>0.52</v>
      </c>
      <c r="EF406" s="125">
        <v>0.5</v>
      </c>
      <c r="EG406" s="125">
        <v>0.48</v>
      </c>
      <c r="EH406" s="125">
        <v>0.45999999999999996</v>
      </c>
      <c r="EI406" s="125">
        <v>0.43999999999999995</v>
      </c>
      <c r="EJ406" s="125">
        <v>0.42000000000000004</v>
      </c>
      <c r="EK406" s="125">
        <v>0.4</v>
      </c>
      <c r="EL406" s="125">
        <v>0.38</v>
      </c>
      <c r="EM406" s="125">
        <v>0.36</v>
      </c>
      <c r="EN406" s="125">
        <v>0.33999999999999997</v>
      </c>
      <c r="EO406" s="125">
        <v>0.31999999999999995</v>
      </c>
      <c r="ER406" s="126">
        <v>0</v>
      </c>
      <c r="ES406" s="126">
        <v>0</v>
      </c>
      <c r="ET406" s="126">
        <v>71094.12411124041</v>
      </c>
      <c r="EU406" s="126">
        <v>232316.74024676142</v>
      </c>
      <c r="EV406" s="126">
        <v>471065.76709549938</v>
      </c>
      <c r="EW406" s="126">
        <v>461644.45175358938</v>
      </c>
      <c r="EX406" s="126">
        <v>452223.13641167938</v>
      </c>
      <c r="EY406" s="126">
        <v>442801.82106976939</v>
      </c>
      <c r="EZ406" s="126">
        <v>433380.50572785945</v>
      </c>
      <c r="FA406" s="126">
        <v>423959.19038594945</v>
      </c>
      <c r="FB406" s="126">
        <v>414537.87504403945</v>
      </c>
      <c r="FC406" s="126">
        <v>405116.55970212945</v>
      </c>
      <c r="FD406" s="126">
        <v>395695.24436021945</v>
      </c>
      <c r="FE406" s="126">
        <v>386273.92901830951</v>
      </c>
      <c r="FF406" s="126">
        <v>376852.61367639952</v>
      </c>
      <c r="FG406" s="126">
        <v>367431.29833448952</v>
      </c>
      <c r="FH406" s="126">
        <v>358009.98299257952</v>
      </c>
      <c r="FI406" s="126">
        <v>348588.66765066952</v>
      </c>
      <c r="FJ406" s="126">
        <v>339167.35230875952</v>
      </c>
      <c r="FK406" s="126">
        <v>329746.03696684953</v>
      </c>
      <c r="FL406" s="126">
        <v>320324.72162493953</v>
      </c>
      <c r="FM406" s="126">
        <v>310903.40628302953</v>
      </c>
      <c r="FN406" s="126">
        <v>301482.09094111959</v>
      </c>
      <c r="FO406" s="126">
        <v>292060.77559920959</v>
      </c>
      <c r="FP406" s="126">
        <v>282639.46025729959</v>
      </c>
      <c r="FQ406" s="126">
        <v>273218.14491538965</v>
      </c>
      <c r="FR406" s="126">
        <v>263796.82957347966</v>
      </c>
      <c r="FS406" s="126">
        <v>254375.51423156969</v>
      </c>
      <c r="FT406" s="126">
        <v>244954.19888965969</v>
      </c>
      <c r="FU406" s="126">
        <v>235532.88354774969</v>
      </c>
      <c r="FV406" s="126">
        <v>226111.56820583969</v>
      </c>
      <c r="FW406" s="126">
        <v>216690.25286392969</v>
      </c>
      <c r="FX406" s="126">
        <v>207268.9375220197</v>
      </c>
      <c r="FY406" s="126">
        <v>197847.62218010976</v>
      </c>
      <c r="FZ406" s="126">
        <v>188426.30683819976</v>
      </c>
      <c r="GA406" s="126">
        <v>179004.99149628976</v>
      </c>
      <c r="GB406" s="126">
        <v>169583.67615437976</v>
      </c>
      <c r="GC406" s="126">
        <v>160162.36081246976</v>
      </c>
      <c r="GD406" s="126">
        <v>150741.04547055977</v>
      </c>
    </row>
    <row r="407" spans="3:186">
      <c r="C407" s="120"/>
      <c r="E407" s="118" t="s">
        <v>1370</v>
      </c>
      <c r="F407" s="118" t="s">
        <v>1371</v>
      </c>
      <c r="G407" s="118" t="s">
        <v>1398</v>
      </c>
      <c r="H407" s="118" t="s">
        <v>1399</v>
      </c>
      <c r="I407" s="118" t="s">
        <v>1400</v>
      </c>
      <c r="J407" s="118">
        <v>171</v>
      </c>
      <c r="K407" s="118" t="s">
        <v>269</v>
      </c>
      <c r="L407" s="118" t="s">
        <v>269</v>
      </c>
      <c r="M407" s="118" t="s">
        <v>290</v>
      </c>
      <c r="N407" s="118" t="s">
        <v>262</v>
      </c>
      <c r="O407" s="119">
        <v>342.65368999999998</v>
      </c>
      <c r="P407" s="119">
        <v>388.48406366267102</v>
      </c>
      <c r="Q407" s="119">
        <v>1146.4141311211799</v>
      </c>
      <c r="R407" s="119">
        <v>758.559300900469</v>
      </c>
      <c r="S407" s="119">
        <v>535.95003550422905</v>
      </c>
      <c r="T407" s="119">
        <v>0</v>
      </c>
      <c r="U407" s="119">
        <v>0</v>
      </c>
      <c r="V407" s="119">
        <v>0</v>
      </c>
      <c r="W407" s="119">
        <v>0</v>
      </c>
      <c r="X407" s="119">
        <v>0</v>
      </c>
      <c r="Y407" s="119">
        <v>0</v>
      </c>
      <c r="Z407" s="119"/>
      <c r="AA407" s="119"/>
      <c r="AB407" s="119"/>
      <c r="AC407" s="119"/>
      <c r="AD407" s="119"/>
      <c r="AE407" s="119"/>
      <c r="AF407" s="119"/>
      <c r="AG407" s="119"/>
      <c r="AH407" s="119"/>
      <c r="AI407" s="119"/>
      <c r="AJ407" s="119"/>
      <c r="AK407" s="119"/>
      <c r="AL407" s="119"/>
      <c r="AM407" s="119"/>
      <c r="AN407" s="119"/>
      <c r="AO407" s="119"/>
      <c r="AP407" s="119"/>
      <c r="AQ407" s="119"/>
      <c r="AR407" s="119"/>
      <c r="AS407" s="119"/>
      <c r="AT407" s="119"/>
      <c r="AU407" s="119"/>
      <c r="AV407" s="119"/>
      <c r="AW407" s="119"/>
      <c r="AX407" s="119"/>
      <c r="AY407" s="119"/>
      <c r="AZ407" s="119"/>
      <c r="BA407" s="119"/>
      <c r="BB407" s="119"/>
      <c r="BD407" s="100">
        <v>3172.0612211885491</v>
      </c>
      <c r="BF407" s="120">
        <v>5</v>
      </c>
      <c r="BH407" s="43">
        <v>674434.45</v>
      </c>
      <c r="BI407" s="43">
        <v>0</v>
      </c>
      <c r="BJ407" s="43">
        <v>0</v>
      </c>
      <c r="BL407" s="43" t="s">
        <v>263</v>
      </c>
      <c r="BM407" s="43">
        <v>0</v>
      </c>
      <c r="BN407" s="121" t="s">
        <v>263</v>
      </c>
      <c r="BP407" s="122">
        <v>8</v>
      </c>
      <c r="BQ407" s="38" t="s">
        <v>118</v>
      </c>
      <c r="BR407" s="96">
        <v>50</v>
      </c>
      <c r="BT407" s="43">
        <v>0</v>
      </c>
      <c r="BU407" s="43">
        <v>0</v>
      </c>
      <c r="BW407" s="38"/>
      <c r="BX407" s="48">
        <v>8</v>
      </c>
      <c r="BY407" s="48">
        <v>0</v>
      </c>
      <c r="BZ407" s="48">
        <v>0</v>
      </c>
      <c r="CA407" s="48">
        <v>0</v>
      </c>
      <c r="CB407" s="48">
        <v>0</v>
      </c>
      <c r="CC407" s="48">
        <v>0</v>
      </c>
      <c r="CD407" s="48">
        <v>0</v>
      </c>
      <c r="CE407" s="48">
        <v>0</v>
      </c>
      <c r="CF407" s="48"/>
      <c r="CG407" s="48"/>
      <c r="CH407" s="48"/>
      <c r="CI407" s="48">
        <v>0</v>
      </c>
      <c r="CJ407" s="48">
        <v>0</v>
      </c>
      <c r="CK407" s="48">
        <v>0</v>
      </c>
      <c r="CL407" s="48"/>
      <c r="CM407" s="48">
        <v>8</v>
      </c>
      <c r="CO407" s="123">
        <v>0.23049295164256597</v>
      </c>
      <c r="CP407" s="123">
        <v>0.59190278934160845</v>
      </c>
      <c r="CQ407" s="123">
        <v>0.83104045031532758</v>
      </c>
      <c r="CR407" s="123">
        <v>1</v>
      </c>
      <c r="CS407" s="123">
        <v>1</v>
      </c>
      <c r="CT407" s="123">
        <v>1</v>
      </c>
      <c r="CU407" s="123">
        <v>1</v>
      </c>
      <c r="CV407" s="123">
        <v>1</v>
      </c>
      <c r="CW407" s="123">
        <v>1</v>
      </c>
      <c r="CX407" s="123">
        <v>1</v>
      </c>
      <c r="CZ407" s="2">
        <v>2015</v>
      </c>
      <c r="DA407" s="124">
        <v>42215</v>
      </c>
      <c r="DC407" s="125">
        <v>1</v>
      </c>
      <c r="DD407" s="125">
        <v>1</v>
      </c>
      <c r="DE407" s="125">
        <v>1</v>
      </c>
      <c r="DF407" s="125">
        <v>1</v>
      </c>
      <c r="DG407" s="125">
        <v>0.98</v>
      </c>
      <c r="DH407" s="125">
        <v>0.96</v>
      </c>
      <c r="DI407" s="125">
        <v>0.94</v>
      </c>
      <c r="DJ407" s="125">
        <v>0.92</v>
      </c>
      <c r="DK407" s="125">
        <v>0.9</v>
      </c>
      <c r="DL407" s="125">
        <v>0.88</v>
      </c>
      <c r="DM407" s="125">
        <v>0.86</v>
      </c>
      <c r="DN407" s="125">
        <v>0.84</v>
      </c>
      <c r="DO407" s="125">
        <v>0.82000000000000006</v>
      </c>
      <c r="DP407" s="125">
        <v>0.8</v>
      </c>
      <c r="DQ407" s="125">
        <v>0.78</v>
      </c>
      <c r="DR407" s="125">
        <v>0.76</v>
      </c>
      <c r="DS407" s="125">
        <v>0.74</v>
      </c>
      <c r="DT407" s="125">
        <v>0.72</v>
      </c>
      <c r="DU407" s="125">
        <v>0.7</v>
      </c>
      <c r="DV407" s="125">
        <v>0.67999999999999994</v>
      </c>
      <c r="DW407" s="125">
        <v>0.65999999999999992</v>
      </c>
      <c r="DX407" s="125">
        <v>0.64</v>
      </c>
      <c r="DY407" s="125">
        <v>0.62</v>
      </c>
      <c r="DZ407" s="125">
        <v>0.6</v>
      </c>
      <c r="EA407" s="125">
        <v>0.58000000000000007</v>
      </c>
      <c r="EB407" s="125">
        <v>0.56000000000000005</v>
      </c>
      <c r="EC407" s="125">
        <v>0.54</v>
      </c>
      <c r="ED407" s="125">
        <v>0.52</v>
      </c>
      <c r="EE407" s="125">
        <v>0.5</v>
      </c>
      <c r="EF407" s="125">
        <v>0.48</v>
      </c>
      <c r="EG407" s="125">
        <v>0.45999999999999996</v>
      </c>
      <c r="EH407" s="125">
        <v>0.43999999999999995</v>
      </c>
      <c r="EI407" s="125">
        <v>0.42000000000000004</v>
      </c>
      <c r="EJ407" s="125">
        <v>0.4</v>
      </c>
      <c r="EK407" s="125">
        <v>0.38</v>
      </c>
      <c r="EL407" s="125">
        <v>0.36</v>
      </c>
      <c r="EM407" s="125">
        <v>0.33999999999999997</v>
      </c>
      <c r="EN407" s="125">
        <v>0.31999999999999995</v>
      </c>
      <c r="EO407" s="125">
        <v>0.30000000000000004</v>
      </c>
      <c r="ER407" s="126">
        <v>1062918.513662671</v>
      </c>
      <c r="ES407" s="126">
        <v>1820848.58112118</v>
      </c>
      <c r="ET407" s="126">
        <v>2579407.8820216488</v>
      </c>
      <c r="EU407" s="126">
        <v>3115357.9175258782</v>
      </c>
      <c r="EV407" s="126">
        <v>3053050.7591753607</v>
      </c>
      <c r="EW407" s="126">
        <v>2990743.6008248432</v>
      </c>
      <c r="EX407" s="126">
        <v>2928436.4424743252</v>
      </c>
      <c r="EY407" s="126">
        <v>2866129.2841238081</v>
      </c>
      <c r="EZ407" s="126">
        <v>2803822.1257732906</v>
      </c>
      <c r="FA407" s="126">
        <v>2741514.9674227727</v>
      </c>
      <c r="FB407" s="126">
        <v>2679207.8090722552</v>
      </c>
      <c r="FC407" s="126">
        <v>2616900.6507217376</v>
      </c>
      <c r="FD407" s="126">
        <v>2554593.4923712201</v>
      </c>
      <c r="FE407" s="126">
        <v>2492286.3340207026</v>
      </c>
      <c r="FF407" s="126">
        <v>2429979.1756701851</v>
      </c>
      <c r="FG407" s="126">
        <v>2367672.0173196676</v>
      </c>
      <c r="FH407" s="126">
        <v>2305364.8589691496</v>
      </c>
      <c r="FI407" s="126">
        <v>2243057.7006186321</v>
      </c>
      <c r="FJ407" s="126">
        <v>2180750.5422681146</v>
      </c>
      <c r="FK407" s="126">
        <v>2118443.3839175971</v>
      </c>
      <c r="FL407" s="126">
        <v>2056136.2255670794</v>
      </c>
      <c r="FM407" s="126">
        <v>1993829.0672165621</v>
      </c>
      <c r="FN407" s="126">
        <v>1931521.9088660444</v>
      </c>
      <c r="FO407" s="126">
        <v>1869214.7505155269</v>
      </c>
      <c r="FP407" s="126">
        <v>1806907.5921650096</v>
      </c>
      <c r="FQ407" s="126">
        <v>1744600.4338144918</v>
      </c>
      <c r="FR407" s="126">
        <v>1682293.2754639743</v>
      </c>
      <c r="FS407" s="126">
        <v>1619986.1171134566</v>
      </c>
      <c r="FT407" s="126">
        <v>1557678.9587629391</v>
      </c>
      <c r="FU407" s="126">
        <v>1495371.8004124216</v>
      </c>
      <c r="FV407" s="126">
        <v>1433064.6420619038</v>
      </c>
      <c r="FW407" s="126">
        <v>1370757.4837113863</v>
      </c>
      <c r="FX407" s="126">
        <v>1308450.3253608691</v>
      </c>
      <c r="FY407" s="126">
        <v>1246143.1670103513</v>
      </c>
      <c r="FZ407" s="126">
        <v>1183836.0086598338</v>
      </c>
      <c r="GA407" s="126">
        <v>1121528.8503093161</v>
      </c>
      <c r="GB407" s="126">
        <v>1059221.6919587986</v>
      </c>
      <c r="GC407" s="126">
        <v>996914.53360828082</v>
      </c>
      <c r="GD407" s="126">
        <v>934607.37525776355</v>
      </c>
    </row>
    <row r="408" spans="3:186">
      <c r="C408" s="120"/>
      <c r="E408" s="118" t="s">
        <v>1401</v>
      </c>
      <c r="F408" s="118" t="s">
        <v>1402</v>
      </c>
      <c r="G408" s="118" t="s">
        <v>1403</v>
      </c>
      <c r="H408" s="118" t="s">
        <v>1404</v>
      </c>
      <c r="I408" s="118" t="s">
        <v>1403</v>
      </c>
      <c r="J408" s="118">
        <v>117</v>
      </c>
      <c r="K408" s="118" t="s">
        <v>260</v>
      </c>
      <c r="L408" s="118" t="s">
        <v>260</v>
      </c>
      <c r="M408" s="118" t="s">
        <v>290</v>
      </c>
      <c r="N408" s="118" t="s">
        <v>521</v>
      </c>
      <c r="O408" s="119">
        <v>0</v>
      </c>
      <c r="P408" s="119">
        <v>43.896238114923499</v>
      </c>
      <c r="Q408" s="119">
        <v>275.02247933693798</v>
      </c>
      <c r="R408" s="119">
        <v>0</v>
      </c>
      <c r="S408" s="119">
        <v>0</v>
      </c>
      <c r="T408" s="119">
        <v>0</v>
      </c>
      <c r="U408" s="119">
        <v>0</v>
      </c>
      <c r="V408" s="119">
        <v>0</v>
      </c>
      <c r="W408" s="119">
        <v>0</v>
      </c>
      <c r="X408" s="119">
        <v>0</v>
      </c>
      <c r="Y408" s="119">
        <v>0</v>
      </c>
      <c r="Z408" s="119"/>
      <c r="AA408" s="119"/>
      <c r="AB408" s="119"/>
      <c r="AC408" s="119"/>
      <c r="AD408" s="119"/>
      <c r="AE408" s="119"/>
      <c r="AF408" s="119"/>
      <c r="AG408" s="119"/>
      <c r="AH408" s="119"/>
      <c r="AI408" s="119"/>
      <c r="AJ408" s="119"/>
      <c r="AK408" s="119"/>
      <c r="AL408" s="119"/>
      <c r="AM408" s="119"/>
      <c r="AN408" s="119"/>
      <c r="AO408" s="119"/>
      <c r="AP408" s="119"/>
      <c r="AQ408" s="119"/>
      <c r="AR408" s="119"/>
      <c r="AS408" s="119"/>
      <c r="AT408" s="119"/>
      <c r="AU408" s="119"/>
      <c r="AV408" s="119"/>
      <c r="AW408" s="119"/>
      <c r="AX408" s="119"/>
      <c r="AY408" s="119"/>
      <c r="AZ408" s="119"/>
      <c r="BA408" s="119"/>
      <c r="BB408" s="119"/>
      <c r="BD408" s="100">
        <v>318.91871745186148</v>
      </c>
      <c r="BF408" s="120">
        <v>5</v>
      </c>
      <c r="BH408" s="43">
        <v>0</v>
      </c>
      <c r="BI408" s="43">
        <v>0</v>
      </c>
      <c r="BJ408" s="43">
        <v>0</v>
      </c>
      <c r="BL408" s="43" t="s">
        <v>263</v>
      </c>
      <c r="BM408" s="43">
        <v>0</v>
      </c>
      <c r="BN408" s="121" t="s">
        <v>263</v>
      </c>
      <c r="BP408" s="122">
        <v>8</v>
      </c>
      <c r="BQ408" s="38" t="s">
        <v>118</v>
      </c>
      <c r="BR408" s="96">
        <v>50</v>
      </c>
      <c r="BT408" s="43">
        <v>0</v>
      </c>
      <c r="BU408" s="43">
        <v>0</v>
      </c>
      <c r="BW408" s="38"/>
      <c r="BX408" s="48">
        <v>8</v>
      </c>
      <c r="BY408" s="48">
        <v>0</v>
      </c>
      <c r="BZ408" s="48">
        <v>0</v>
      </c>
      <c r="CA408" s="48">
        <v>0</v>
      </c>
      <c r="CB408" s="48">
        <v>0</v>
      </c>
      <c r="CC408" s="48">
        <v>0</v>
      </c>
      <c r="CD408" s="48">
        <v>0</v>
      </c>
      <c r="CE408" s="48">
        <v>0</v>
      </c>
      <c r="CF408" s="48"/>
      <c r="CG408" s="48"/>
      <c r="CH408" s="48"/>
      <c r="CI408" s="48">
        <v>0</v>
      </c>
      <c r="CJ408" s="48">
        <v>0</v>
      </c>
      <c r="CK408" s="48">
        <v>0</v>
      </c>
      <c r="CL408" s="48"/>
      <c r="CM408" s="48">
        <v>8</v>
      </c>
      <c r="CO408" s="123">
        <v>0.13764083358183365</v>
      </c>
      <c r="CP408" s="123">
        <v>1</v>
      </c>
      <c r="CQ408" s="123">
        <v>1</v>
      </c>
      <c r="CR408" s="123">
        <v>1</v>
      </c>
      <c r="CS408" s="123">
        <v>1</v>
      </c>
      <c r="CT408" s="123">
        <v>1</v>
      </c>
      <c r="CU408" s="123">
        <v>1</v>
      </c>
      <c r="CV408" s="123">
        <v>1</v>
      </c>
      <c r="CW408" s="123">
        <v>1</v>
      </c>
      <c r="CX408" s="123">
        <v>1</v>
      </c>
      <c r="CZ408" s="2">
        <v>2013</v>
      </c>
      <c r="DA408" s="124">
        <v>41485</v>
      </c>
      <c r="DC408" s="125">
        <v>1</v>
      </c>
      <c r="DD408" s="125">
        <v>1</v>
      </c>
      <c r="DE408" s="125">
        <v>0.98</v>
      </c>
      <c r="DF408" s="125">
        <v>0.96</v>
      </c>
      <c r="DG408" s="125">
        <v>0.94</v>
      </c>
      <c r="DH408" s="125">
        <v>0.92</v>
      </c>
      <c r="DI408" s="125">
        <v>0.9</v>
      </c>
      <c r="DJ408" s="125">
        <v>0.88</v>
      </c>
      <c r="DK408" s="125">
        <v>0.86</v>
      </c>
      <c r="DL408" s="125">
        <v>0.84</v>
      </c>
      <c r="DM408" s="125">
        <v>0.82000000000000006</v>
      </c>
      <c r="DN408" s="125">
        <v>0.8</v>
      </c>
      <c r="DO408" s="125">
        <v>0.78</v>
      </c>
      <c r="DP408" s="125">
        <v>0.76</v>
      </c>
      <c r="DQ408" s="125">
        <v>0.74</v>
      </c>
      <c r="DR408" s="125">
        <v>0.72</v>
      </c>
      <c r="DS408" s="125">
        <v>0.7</v>
      </c>
      <c r="DT408" s="125">
        <v>0.67999999999999994</v>
      </c>
      <c r="DU408" s="125">
        <v>0.65999999999999992</v>
      </c>
      <c r="DV408" s="125">
        <v>0.64</v>
      </c>
      <c r="DW408" s="125">
        <v>0.62</v>
      </c>
      <c r="DX408" s="125">
        <v>0.6</v>
      </c>
      <c r="DY408" s="125">
        <v>0.58000000000000007</v>
      </c>
      <c r="DZ408" s="125">
        <v>0.56000000000000005</v>
      </c>
      <c r="EA408" s="125">
        <v>0.54</v>
      </c>
      <c r="EB408" s="125">
        <v>0.52</v>
      </c>
      <c r="EC408" s="125">
        <v>0.5</v>
      </c>
      <c r="ED408" s="125">
        <v>0.48</v>
      </c>
      <c r="EE408" s="125">
        <v>0.45999999999999996</v>
      </c>
      <c r="EF408" s="125">
        <v>0.43999999999999995</v>
      </c>
      <c r="EG408" s="125">
        <v>0.42000000000000004</v>
      </c>
      <c r="EH408" s="125">
        <v>0.4</v>
      </c>
      <c r="EI408" s="125">
        <v>0.38</v>
      </c>
      <c r="EJ408" s="125">
        <v>0.36</v>
      </c>
      <c r="EK408" s="125">
        <v>0.33999999999999997</v>
      </c>
      <c r="EL408" s="125">
        <v>0.31999999999999995</v>
      </c>
      <c r="EM408" s="125">
        <v>0.30000000000000004</v>
      </c>
      <c r="EN408" s="125">
        <v>0.28000000000000003</v>
      </c>
      <c r="EO408" s="125">
        <v>0.26</v>
      </c>
      <c r="ER408" s="126">
        <v>43896.238114923501</v>
      </c>
      <c r="ES408" s="126">
        <v>275022.47933693801</v>
      </c>
      <c r="ET408" s="126">
        <v>269522.02975019923</v>
      </c>
      <c r="EU408" s="126">
        <v>264021.58016346046</v>
      </c>
      <c r="EV408" s="126">
        <v>258521.13057672171</v>
      </c>
      <c r="EW408" s="126">
        <v>253020.68098998297</v>
      </c>
      <c r="EX408" s="126">
        <v>247520.23140324422</v>
      </c>
      <c r="EY408" s="126">
        <v>242019.78181650545</v>
      </c>
      <c r="EZ408" s="126">
        <v>236519.33222976667</v>
      </c>
      <c r="FA408" s="126">
        <v>231018.88264302793</v>
      </c>
      <c r="FB408" s="126">
        <v>225518.43305628918</v>
      </c>
      <c r="FC408" s="126">
        <v>220017.98346955041</v>
      </c>
      <c r="FD408" s="126">
        <v>214517.53388281167</v>
      </c>
      <c r="FE408" s="126">
        <v>209017.08429607289</v>
      </c>
      <c r="FF408" s="126">
        <v>203516.63470933412</v>
      </c>
      <c r="FG408" s="126">
        <v>198016.18512259534</v>
      </c>
      <c r="FH408" s="126">
        <v>192515.7355358566</v>
      </c>
      <c r="FI408" s="126">
        <v>187015.28594911782</v>
      </c>
      <c r="FJ408" s="126">
        <v>181514.83636237905</v>
      </c>
      <c r="FK408" s="126">
        <v>176014.38677564033</v>
      </c>
      <c r="FL408" s="126">
        <v>170513.93718890156</v>
      </c>
      <c r="FM408" s="126">
        <v>165013.48760216279</v>
      </c>
      <c r="FN408" s="126">
        <v>159513.03801542407</v>
      </c>
      <c r="FO408" s="126">
        <v>154012.5884286853</v>
      </c>
      <c r="FP408" s="126">
        <v>148512.13884194652</v>
      </c>
      <c r="FQ408" s="126">
        <v>143011.68925520778</v>
      </c>
      <c r="FR408" s="126">
        <v>137511.239668469</v>
      </c>
      <c r="FS408" s="126">
        <v>132010.79008173023</v>
      </c>
      <c r="FT408" s="126">
        <v>126510.34049499147</v>
      </c>
      <c r="FU408" s="126">
        <v>121009.89090825271</v>
      </c>
      <c r="FV408" s="126">
        <v>115509.44132151398</v>
      </c>
      <c r="FW408" s="126">
        <v>110008.99173477521</v>
      </c>
      <c r="FX408" s="126">
        <v>104508.54214803645</v>
      </c>
      <c r="FY408" s="126">
        <v>99008.092561297672</v>
      </c>
      <c r="FZ408" s="126">
        <v>93507.642974558912</v>
      </c>
      <c r="GA408" s="126">
        <v>88007.193387820153</v>
      </c>
      <c r="GB408" s="126">
        <v>82506.743801081408</v>
      </c>
      <c r="GC408" s="126">
        <v>77006.294214342648</v>
      </c>
      <c r="GD408" s="126">
        <v>71505.844627603889</v>
      </c>
    </row>
    <row r="409" spans="3:186">
      <c r="C409" s="120"/>
      <c r="E409" s="118" t="s">
        <v>1405</v>
      </c>
      <c r="F409" s="118" t="s">
        <v>1406</v>
      </c>
      <c r="G409" s="118" t="s">
        <v>1407</v>
      </c>
      <c r="H409" s="118" t="s">
        <v>1408</v>
      </c>
      <c r="I409" s="118" t="s">
        <v>1409</v>
      </c>
      <c r="J409" s="118">
        <v>126</v>
      </c>
      <c r="K409" s="118" t="s">
        <v>488</v>
      </c>
      <c r="L409" s="118" t="s">
        <v>269</v>
      </c>
      <c r="M409" s="118" t="s">
        <v>274</v>
      </c>
      <c r="N409" s="118" t="s">
        <v>262</v>
      </c>
      <c r="O409" s="119">
        <v>48.104320000000001</v>
      </c>
      <c r="P409" s="119">
        <v>150.51502687060801</v>
      </c>
      <c r="Q409" s="119">
        <v>0</v>
      </c>
      <c r="R409" s="119">
        <v>0</v>
      </c>
      <c r="S409" s="119">
        <v>0</v>
      </c>
      <c r="T409" s="119">
        <v>0</v>
      </c>
      <c r="U409" s="119">
        <v>0</v>
      </c>
      <c r="V409" s="119">
        <v>0</v>
      </c>
      <c r="W409" s="119">
        <v>0</v>
      </c>
      <c r="X409" s="119">
        <v>0</v>
      </c>
      <c r="Y409" s="119">
        <v>0</v>
      </c>
      <c r="Z409" s="119"/>
      <c r="AA409" s="119"/>
      <c r="AB409" s="119"/>
      <c r="AC409" s="119"/>
      <c r="AD409" s="119"/>
      <c r="AE409" s="119"/>
      <c r="AF409" s="119"/>
      <c r="AG409" s="119"/>
      <c r="AH409" s="119"/>
      <c r="AI409" s="119"/>
      <c r="AJ409" s="119"/>
      <c r="AK409" s="119"/>
      <c r="AL409" s="119"/>
      <c r="AM409" s="119"/>
      <c r="AN409" s="119"/>
      <c r="AO409" s="119"/>
      <c r="AP409" s="119"/>
      <c r="AQ409" s="119"/>
      <c r="AR409" s="119"/>
      <c r="AS409" s="119"/>
      <c r="AT409" s="119"/>
      <c r="AU409" s="119"/>
      <c r="AV409" s="119"/>
      <c r="AW409" s="119"/>
      <c r="AX409" s="119"/>
      <c r="AY409" s="119"/>
      <c r="AZ409" s="119"/>
      <c r="BA409" s="119"/>
      <c r="BB409" s="119"/>
      <c r="BD409" s="100">
        <v>198.61934687060801</v>
      </c>
      <c r="BF409" s="120">
        <v>3</v>
      </c>
      <c r="BH409" s="43">
        <v>90149.45</v>
      </c>
      <c r="BI409" s="43">
        <v>0</v>
      </c>
      <c r="BJ409" s="43">
        <v>0</v>
      </c>
      <c r="BL409" s="43" t="s">
        <v>263</v>
      </c>
      <c r="BM409" s="43">
        <v>0</v>
      </c>
      <c r="BN409" s="121" t="s">
        <v>263</v>
      </c>
      <c r="BP409" s="122">
        <v>16</v>
      </c>
      <c r="BQ409" s="38" t="s">
        <v>126</v>
      </c>
      <c r="BR409" s="96">
        <v>80</v>
      </c>
      <c r="BT409" s="43">
        <v>0</v>
      </c>
      <c r="BU409" s="43">
        <v>0</v>
      </c>
      <c r="BW409" s="38"/>
      <c r="BX409" s="48">
        <v>0</v>
      </c>
      <c r="BY409" s="48">
        <v>0</v>
      </c>
      <c r="BZ409" s="48">
        <v>0</v>
      </c>
      <c r="CA409" s="48">
        <v>0</v>
      </c>
      <c r="CB409" s="48">
        <v>0</v>
      </c>
      <c r="CC409" s="48">
        <v>0</v>
      </c>
      <c r="CD409" s="48">
        <v>0</v>
      </c>
      <c r="CE409" s="48">
        <v>0</v>
      </c>
      <c r="CF409" s="48"/>
      <c r="CG409" s="48"/>
      <c r="CH409" s="48"/>
      <c r="CI409" s="48">
        <v>0</v>
      </c>
      <c r="CJ409" s="48">
        <v>16</v>
      </c>
      <c r="CK409" s="48">
        <v>0</v>
      </c>
      <c r="CL409" s="48"/>
      <c r="CM409" s="48">
        <v>16</v>
      </c>
      <c r="CO409" s="123">
        <v>1</v>
      </c>
      <c r="CP409" s="123">
        <v>1</v>
      </c>
      <c r="CQ409" s="123">
        <v>1</v>
      </c>
      <c r="CR409" s="123">
        <v>1</v>
      </c>
      <c r="CS409" s="123">
        <v>1</v>
      </c>
      <c r="CT409" s="123">
        <v>1</v>
      </c>
      <c r="CU409" s="123">
        <v>1</v>
      </c>
      <c r="CV409" s="123">
        <v>1</v>
      </c>
      <c r="CW409" s="123">
        <v>1</v>
      </c>
      <c r="CX409" s="123">
        <v>1</v>
      </c>
      <c r="CZ409" s="2">
        <v>2012</v>
      </c>
      <c r="DA409" s="124">
        <v>41120</v>
      </c>
      <c r="DC409" s="125">
        <v>1</v>
      </c>
      <c r="DD409" s="125">
        <v>0.98750000000000004</v>
      </c>
      <c r="DE409" s="125">
        <v>0.97499999999999998</v>
      </c>
      <c r="DF409" s="125">
        <v>0.96250000000000002</v>
      </c>
      <c r="DG409" s="125">
        <v>0.95</v>
      </c>
      <c r="DH409" s="125">
        <v>0.9375</v>
      </c>
      <c r="DI409" s="125">
        <v>0.92500000000000004</v>
      </c>
      <c r="DJ409" s="125">
        <v>0.91249999999999998</v>
      </c>
      <c r="DK409" s="125">
        <v>0.9</v>
      </c>
      <c r="DL409" s="125">
        <v>0.88749999999999996</v>
      </c>
      <c r="DM409" s="125">
        <v>0.875</v>
      </c>
      <c r="DN409" s="125">
        <v>0.86250000000000004</v>
      </c>
      <c r="DO409" s="125">
        <v>0.85</v>
      </c>
      <c r="DP409" s="125">
        <v>0.83750000000000002</v>
      </c>
      <c r="DQ409" s="125">
        <v>0.82499999999999996</v>
      </c>
      <c r="DR409" s="125">
        <v>0.8125</v>
      </c>
      <c r="DS409" s="125">
        <v>0.8</v>
      </c>
      <c r="DT409" s="125">
        <v>0.78749999999999998</v>
      </c>
      <c r="DU409" s="125">
        <v>0.77500000000000002</v>
      </c>
      <c r="DV409" s="125">
        <v>0.76249999999999996</v>
      </c>
      <c r="DW409" s="125">
        <v>0.75</v>
      </c>
      <c r="DX409" s="125">
        <v>0.73750000000000004</v>
      </c>
      <c r="DY409" s="125">
        <v>0.72499999999999998</v>
      </c>
      <c r="DZ409" s="125">
        <v>0.71250000000000002</v>
      </c>
      <c r="EA409" s="125">
        <v>0.7</v>
      </c>
      <c r="EB409" s="125">
        <v>0.6875</v>
      </c>
      <c r="EC409" s="125">
        <v>0.67500000000000004</v>
      </c>
      <c r="ED409" s="125">
        <v>0.66249999999999998</v>
      </c>
      <c r="EE409" s="125">
        <v>0.65</v>
      </c>
      <c r="EF409" s="125">
        <v>0.63749999999999996</v>
      </c>
      <c r="EG409" s="125">
        <v>0.625</v>
      </c>
      <c r="EH409" s="125">
        <v>0.61250000000000004</v>
      </c>
      <c r="EI409" s="125">
        <v>0.6</v>
      </c>
      <c r="EJ409" s="125">
        <v>0.58750000000000002</v>
      </c>
      <c r="EK409" s="125">
        <v>0.57499999999999996</v>
      </c>
      <c r="EL409" s="125">
        <v>0.5625</v>
      </c>
      <c r="EM409" s="125">
        <v>0.55000000000000004</v>
      </c>
      <c r="EN409" s="125">
        <v>0.53749999999999998</v>
      </c>
      <c r="EO409" s="125">
        <v>0.52500000000000002</v>
      </c>
      <c r="ER409" s="126">
        <v>240664.47687060799</v>
      </c>
      <c r="ES409" s="126">
        <v>89022.581875000003</v>
      </c>
      <c r="ET409" s="126">
        <v>87895.713749999995</v>
      </c>
      <c r="EU409" s="126">
        <v>86768.845625000002</v>
      </c>
      <c r="EV409" s="126">
        <v>85641.977499999994</v>
      </c>
      <c r="EW409" s="126">
        <v>84515.109375</v>
      </c>
      <c r="EX409" s="126">
        <v>83388.241250000006</v>
      </c>
      <c r="EY409" s="126">
        <v>82261.373124999998</v>
      </c>
      <c r="EZ409" s="126">
        <v>81134.505000000005</v>
      </c>
      <c r="FA409" s="126">
        <v>80007.636874999997</v>
      </c>
      <c r="FB409" s="126">
        <v>78880.768750000003</v>
      </c>
      <c r="FC409" s="126">
        <v>77753.900624999995</v>
      </c>
      <c r="FD409" s="126">
        <v>76627.032500000001</v>
      </c>
      <c r="FE409" s="126">
        <v>75500.164374999993</v>
      </c>
      <c r="FF409" s="126">
        <v>74373.296249999999</v>
      </c>
      <c r="FG409" s="126">
        <v>73246.428124999991</v>
      </c>
      <c r="FH409" s="126">
        <v>72119.56</v>
      </c>
      <c r="FI409" s="126">
        <v>70992.69187499999</v>
      </c>
      <c r="FJ409" s="126">
        <v>69865.823749999996</v>
      </c>
      <c r="FK409" s="126">
        <v>68738.955624999988</v>
      </c>
      <c r="FL409" s="126">
        <v>67612.087499999994</v>
      </c>
      <c r="FM409" s="126">
        <v>66485.219375000001</v>
      </c>
      <c r="FN409" s="126">
        <v>65358.351249999992</v>
      </c>
      <c r="FO409" s="126">
        <v>64231.483124999999</v>
      </c>
      <c r="FP409" s="126">
        <v>63104.614999999991</v>
      </c>
      <c r="FQ409" s="126">
        <v>61977.746874999997</v>
      </c>
      <c r="FR409" s="126">
        <v>60850.878750000003</v>
      </c>
      <c r="FS409" s="126">
        <v>59724.010624999995</v>
      </c>
      <c r="FT409" s="126">
        <v>58597.142500000002</v>
      </c>
      <c r="FU409" s="126">
        <v>57470.274374999994</v>
      </c>
      <c r="FV409" s="126">
        <v>56343.40625</v>
      </c>
      <c r="FW409" s="126">
        <v>55216.538124999999</v>
      </c>
      <c r="FX409" s="126">
        <v>54089.67</v>
      </c>
      <c r="FY409" s="126">
        <v>52962.801874999997</v>
      </c>
      <c r="FZ409" s="126">
        <v>51835.933749999997</v>
      </c>
      <c r="GA409" s="126">
        <v>50709.065624999996</v>
      </c>
      <c r="GB409" s="126">
        <v>49582.197500000002</v>
      </c>
      <c r="GC409" s="126">
        <v>48455.329374999994</v>
      </c>
      <c r="GD409" s="126">
        <v>47328.46125</v>
      </c>
    </row>
    <row r="410" spans="3:186">
      <c r="C410" s="120"/>
      <c r="E410" s="118" t="s">
        <v>1405</v>
      </c>
      <c r="F410" s="118" t="s">
        <v>1406</v>
      </c>
      <c r="G410" s="118" t="s">
        <v>1410</v>
      </c>
      <c r="H410" s="118" t="s">
        <v>1411</v>
      </c>
      <c r="I410" s="118" t="s">
        <v>1409</v>
      </c>
      <c r="J410" s="118">
        <v>144</v>
      </c>
      <c r="K410" s="118" t="s">
        <v>488</v>
      </c>
      <c r="L410" s="118" t="s">
        <v>269</v>
      </c>
      <c r="M410" s="118" t="s">
        <v>274</v>
      </c>
      <c r="N410" s="118" t="s">
        <v>262</v>
      </c>
      <c r="O410" s="119">
        <v>33996.324829999998</v>
      </c>
      <c r="P410" s="119">
        <v>95.732476229847094</v>
      </c>
      <c r="Q410" s="119">
        <v>114.72168622872201</v>
      </c>
      <c r="R410" s="119">
        <v>0</v>
      </c>
      <c r="S410" s="119">
        <v>0</v>
      </c>
      <c r="T410" s="119">
        <v>0</v>
      </c>
      <c r="U410" s="119">
        <v>0</v>
      </c>
      <c r="V410" s="119">
        <v>0</v>
      </c>
      <c r="W410" s="119">
        <v>0</v>
      </c>
      <c r="X410" s="119">
        <v>0</v>
      </c>
      <c r="Y410" s="119">
        <v>0</v>
      </c>
      <c r="Z410" s="119"/>
      <c r="AA410" s="119"/>
      <c r="AB410" s="119"/>
      <c r="AC410" s="119"/>
      <c r="AD410" s="119"/>
      <c r="AE410" s="119"/>
      <c r="AF410" s="119"/>
      <c r="AG410" s="119"/>
      <c r="AH410" s="119"/>
      <c r="AI410" s="119"/>
      <c r="AJ410" s="119"/>
      <c r="AK410" s="119"/>
      <c r="AL410" s="119"/>
      <c r="AM410" s="119"/>
      <c r="AN410" s="119"/>
      <c r="AO410" s="119"/>
      <c r="AP410" s="119"/>
      <c r="AQ410" s="119"/>
      <c r="AR410" s="119"/>
      <c r="AS410" s="119"/>
      <c r="AT410" s="119"/>
      <c r="AU410" s="119"/>
      <c r="AV410" s="119"/>
      <c r="AW410" s="119"/>
      <c r="AX410" s="119"/>
      <c r="AY410" s="119"/>
      <c r="AZ410" s="119"/>
      <c r="BA410" s="119"/>
      <c r="BB410" s="119"/>
      <c r="BD410" s="100">
        <v>34206.778992458567</v>
      </c>
      <c r="BF410" s="120">
        <v>3</v>
      </c>
      <c r="BH410" s="43">
        <v>0</v>
      </c>
      <c r="BI410" s="43">
        <v>34435430.43</v>
      </c>
      <c r="BJ410" s="43">
        <v>1</v>
      </c>
      <c r="BL410" s="43">
        <v>4237</v>
      </c>
      <c r="BM410" s="43">
        <v>80</v>
      </c>
      <c r="BN410" s="121">
        <v>39264</v>
      </c>
      <c r="BP410" s="122">
        <v>16</v>
      </c>
      <c r="BQ410" s="38" t="s">
        <v>126</v>
      </c>
      <c r="BR410" s="96">
        <v>80</v>
      </c>
      <c r="BT410" s="43">
        <v>0</v>
      </c>
      <c r="BU410" s="43">
        <v>0</v>
      </c>
      <c r="BW410" s="38"/>
      <c r="BX410" s="48">
        <v>0</v>
      </c>
      <c r="BY410" s="48">
        <v>0</v>
      </c>
      <c r="BZ410" s="48">
        <v>0</v>
      </c>
      <c r="CA410" s="48">
        <v>0</v>
      </c>
      <c r="CB410" s="48">
        <v>0</v>
      </c>
      <c r="CC410" s="48">
        <v>0</v>
      </c>
      <c r="CD410" s="48">
        <v>0</v>
      </c>
      <c r="CE410" s="48">
        <v>0</v>
      </c>
      <c r="CF410" s="48"/>
      <c r="CG410" s="48"/>
      <c r="CH410" s="48"/>
      <c r="CI410" s="48">
        <v>0</v>
      </c>
      <c r="CJ410" s="48">
        <v>16</v>
      </c>
      <c r="CK410" s="48">
        <v>0</v>
      </c>
      <c r="CL410" s="48"/>
      <c r="CM410" s="48">
        <v>16</v>
      </c>
      <c r="CO410" s="123">
        <v>0.99664622950164306</v>
      </c>
      <c r="CP410" s="123">
        <v>1</v>
      </c>
      <c r="CQ410" s="123">
        <v>1</v>
      </c>
      <c r="CR410" s="123">
        <v>1</v>
      </c>
      <c r="CS410" s="123">
        <v>1</v>
      </c>
      <c r="CT410" s="123">
        <v>1</v>
      </c>
      <c r="CU410" s="123">
        <v>1</v>
      </c>
      <c r="CV410" s="123">
        <v>1</v>
      </c>
      <c r="CW410" s="123">
        <v>1</v>
      </c>
      <c r="CX410" s="123">
        <v>1</v>
      </c>
      <c r="CZ410" s="2">
        <v>2012</v>
      </c>
      <c r="DA410" s="124">
        <v>39264</v>
      </c>
      <c r="DC410" s="125">
        <v>0.93645833333333339</v>
      </c>
      <c r="DD410" s="125">
        <v>0.92395833333333333</v>
      </c>
      <c r="DE410" s="125">
        <v>0.91145833333333337</v>
      </c>
      <c r="DF410" s="125">
        <v>0.8989583333333333</v>
      </c>
      <c r="DG410" s="125">
        <v>0.88645833333333335</v>
      </c>
      <c r="DH410" s="125">
        <v>0.87395833333333339</v>
      </c>
      <c r="DI410" s="125">
        <v>0.86145833333333333</v>
      </c>
      <c r="DJ410" s="125">
        <v>0.84895833333333337</v>
      </c>
      <c r="DK410" s="125">
        <v>0.8364583333333333</v>
      </c>
      <c r="DL410" s="125">
        <v>0.82395833333333335</v>
      </c>
      <c r="DM410" s="125">
        <v>0.81145833333333339</v>
      </c>
      <c r="DN410" s="125">
        <v>0.79895833333333333</v>
      </c>
      <c r="DO410" s="125">
        <v>0.78645833333333337</v>
      </c>
      <c r="DP410" s="125">
        <v>0.7739583333333333</v>
      </c>
      <c r="DQ410" s="125">
        <v>0.76145833333333335</v>
      </c>
      <c r="DR410" s="125">
        <v>0.74895833333333339</v>
      </c>
      <c r="DS410" s="125">
        <v>0.73645833333333333</v>
      </c>
      <c r="DT410" s="125">
        <v>0.72395833333333326</v>
      </c>
      <c r="DU410" s="125">
        <v>0.7114583333333333</v>
      </c>
      <c r="DV410" s="125">
        <v>0.69895833333333335</v>
      </c>
      <c r="DW410" s="125">
        <v>0.68645833333333339</v>
      </c>
      <c r="DX410" s="125">
        <v>0.67395833333333333</v>
      </c>
      <c r="DY410" s="125">
        <v>0.66145833333333326</v>
      </c>
      <c r="DZ410" s="125">
        <v>0.6489583333333333</v>
      </c>
      <c r="EA410" s="125">
        <v>0.63645833333333335</v>
      </c>
      <c r="EB410" s="125">
        <v>0.62395833333333339</v>
      </c>
      <c r="EC410" s="125">
        <v>0.61145833333333333</v>
      </c>
      <c r="ED410" s="125">
        <v>0.59895833333333326</v>
      </c>
      <c r="EE410" s="125">
        <v>0.5864583333333333</v>
      </c>
      <c r="EF410" s="125">
        <v>0.57395833333333335</v>
      </c>
      <c r="EG410" s="125">
        <v>0.56145833333333339</v>
      </c>
      <c r="EH410" s="125">
        <v>0.54895833333333333</v>
      </c>
      <c r="EI410" s="125">
        <v>0.53645833333333326</v>
      </c>
      <c r="EJ410" s="125">
        <v>0.5239583333333333</v>
      </c>
      <c r="EK410" s="125">
        <v>0.51145833333333335</v>
      </c>
      <c r="EL410" s="125">
        <v>0.49895833333333328</v>
      </c>
      <c r="EM410" s="125">
        <v>0.48645833333333333</v>
      </c>
      <c r="EN410" s="125">
        <v>0.47395833333333337</v>
      </c>
      <c r="EO410" s="125">
        <v>0.4614583333333333</v>
      </c>
      <c r="ER410" s="126">
        <v>89649.475136075562</v>
      </c>
      <c r="ES410" s="126">
        <v>105998.05800507961</v>
      </c>
      <c r="ET410" s="126">
        <v>104564.03692722059</v>
      </c>
      <c r="EU410" s="126">
        <v>103130.01584936156</v>
      </c>
      <c r="EV410" s="126">
        <v>101695.99477150253</v>
      </c>
      <c r="EW410" s="126">
        <v>100261.97369364352</v>
      </c>
      <c r="EX410" s="126">
        <v>98827.952615784481</v>
      </c>
      <c r="EY410" s="126">
        <v>97393.931537925469</v>
      </c>
      <c r="EZ410" s="126">
        <v>95959.910460066429</v>
      </c>
      <c r="FA410" s="126">
        <v>94525.889382207417</v>
      </c>
      <c r="FB410" s="126">
        <v>93091.868304348391</v>
      </c>
      <c r="FC410" s="126">
        <v>91657.847226489364</v>
      </c>
      <c r="FD410" s="126">
        <v>90223.826148630338</v>
      </c>
      <c r="FE410" s="126">
        <v>88789.805070771312</v>
      </c>
      <c r="FF410" s="126">
        <v>87355.783992912286</v>
      </c>
      <c r="FG410" s="126">
        <v>85921.762915053259</v>
      </c>
      <c r="FH410" s="126">
        <v>84487.741837194233</v>
      </c>
      <c r="FI410" s="126">
        <v>83053.720759335192</v>
      </c>
      <c r="FJ410" s="126">
        <v>81619.699681476181</v>
      </c>
      <c r="FK410" s="126">
        <v>80185.678603617154</v>
      </c>
      <c r="FL410" s="126">
        <v>78751.657525758143</v>
      </c>
      <c r="FM410" s="126">
        <v>77317.636447899102</v>
      </c>
      <c r="FN410" s="126">
        <v>75883.615370040076</v>
      </c>
      <c r="FO410" s="126">
        <v>74449.594292181049</v>
      </c>
      <c r="FP410" s="126">
        <v>73015.573214322038</v>
      </c>
      <c r="FQ410" s="126">
        <v>71581.552136463011</v>
      </c>
      <c r="FR410" s="126">
        <v>70147.531058603985</v>
      </c>
      <c r="FS410" s="126">
        <v>68713.509980744944</v>
      </c>
      <c r="FT410" s="126">
        <v>67279.488902885932</v>
      </c>
      <c r="FU410" s="126">
        <v>65845.467825026906</v>
      </c>
      <c r="FV410" s="126">
        <v>64411.446747167887</v>
      </c>
      <c r="FW410" s="126">
        <v>62977.425669308854</v>
      </c>
      <c r="FX410" s="126">
        <v>61543.40459144982</v>
      </c>
      <c r="FY410" s="126">
        <v>60109.383513590801</v>
      </c>
      <c r="FZ410" s="126">
        <v>58675.362435731782</v>
      </c>
      <c r="GA410" s="126">
        <v>57241.341357872749</v>
      </c>
      <c r="GB410" s="126">
        <v>55807.32028001373</v>
      </c>
      <c r="GC410" s="126">
        <v>54373.299202154711</v>
      </c>
      <c r="GD410" s="126">
        <v>52939.278124295677</v>
      </c>
    </row>
    <row r="411" spans="3:186">
      <c r="C411" s="120"/>
      <c r="E411" s="118" t="s">
        <v>1412</v>
      </c>
      <c r="F411" s="118" t="s">
        <v>1413</v>
      </c>
      <c r="G411" s="118" t="s">
        <v>1414</v>
      </c>
      <c r="H411" s="118" t="s">
        <v>1415</v>
      </c>
      <c r="I411" s="118" t="s">
        <v>1416</v>
      </c>
      <c r="J411" s="118">
        <v>147</v>
      </c>
      <c r="K411" s="118" t="s">
        <v>260</v>
      </c>
      <c r="L411" s="118" t="s">
        <v>260</v>
      </c>
      <c r="M411" s="118" t="s">
        <v>270</v>
      </c>
      <c r="N411" s="118" t="s">
        <v>262</v>
      </c>
      <c r="O411" s="119">
        <v>601.16636000000005</v>
      </c>
      <c r="P411" s="119">
        <v>0</v>
      </c>
      <c r="Q411" s="119">
        <v>4295.2431798234802</v>
      </c>
      <c r="R411" s="119">
        <v>1285.30012022508</v>
      </c>
      <c r="S411" s="119">
        <v>0</v>
      </c>
      <c r="T411" s="119">
        <v>0</v>
      </c>
      <c r="U411" s="119">
        <v>0</v>
      </c>
      <c r="V411" s="119">
        <v>0</v>
      </c>
      <c r="W411" s="119">
        <v>0</v>
      </c>
      <c r="X411" s="119">
        <v>0</v>
      </c>
      <c r="Y411" s="119">
        <v>0</v>
      </c>
      <c r="Z411" s="119"/>
      <c r="AA411" s="119"/>
      <c r="AB411" s="119"/>
      <c r="AC411" s="119"/>
      <c r="AD411" s="119"/>
      <c r="AE411" s="119"/>
      <c r="AF411" s="119"/>
      <c r="AG411" s="119"/>
      <c r="AH411" s="119"/>
      <c r="AI411" s="119"/>
      <c r="AJ411" s="119"/>
      <c r="AK411" s="119"/>
      <c r="AL411" s="119"/>
      <c r="AM411" s="119"/>
      <c r="AN411" s="119"/>
      <c r="AO411" s="119"/>
      <c r="AP411" s="119"/>
      <c r="AQ411" s="119"/>
      <c r="AR411" s="119"/>
      <c r="AS411" s="119"/>
      <c r="AT411" s="119"/>
      <c r="AU411" s="119"/>
      <c r="AV411" s="119"/>
      <c r="AW411" s="119"/>
      <c r="AX411" s="119"/>
      <c r="AY411" s="119"/>
      <c r="AZ411" s="119"/>
      <c r="BA411" s="119"/>
      <c r="BB411" s="119"/>
      <c r="BD411" s="100">
        <v>6181.7096600485602</v>
      </c>
      <c r="BF411" s="120">
        <v>6</v>
      </c>
      <c r="BH411" s="43">
        <v>737074.29</v>
      </c>
      <c r="BI411" s="43">
        <v>0</v>
      </c>
      <c r="BJ411" s="43">
        <v>0</v>
      </c>
      <c r="BL411" s="43" t="s">
        <v>263</v>
      </c>
      <c r="BM411" s="43">
        <v>0</v>
      </c>
      <c r="BN411" s="121" t="s">
        <v>263</v>
      </c>
      <c r="BP411" s="122">
        <v>19</v>
      </c>
      <c r="BQ411" s="38" t="s">
        <v>129</v>
      </c>
      <c r="BR411" s="96">
        <v>80</v>
      </c>
      <c r="BT411" s="43">
        <v>0</v>
      </c>
      <c r="BU411" s="43">
        <v>19</v>
      </c>
      <c r="BW411" s="38"/>
      <c r="BX411" s="48">
        <v>0</v>
      </c>
      <c r="BY411" s="48">
        <v>0</v>
      </c>
      <c r="BZ411" s="48">
        <v>0</v>
      </c>
      <c r="CA411" s="48">
        <v>0</v>
      </c>
      <c r="CB411" s="48">
        <v>0</v>
      </c>
      <c r="CC411" s="48">
        <v>0</v>
      </c>
      <c r="CD411" s="48">
        <v>0</v>
      </c>
      <c r="CE411" s="48">
        <v>0</v>
      </c>
      <c r="CF411" s="48"/>
      <c r="CG411" s="48"/>
      <c r="CH411" s="48"/>
      <c r="CI411" s="48">
        <v>0</v>
      </c>
      <c r="CJ411" s="48">
        <v>0</v>
      </c>
      <c r="CK411" s="48">
        <v>0</v>
      </c>
      <c r="CL411" s="48"/>
      <c r="CM411" s="48">
        <v>19</v>
      </c>
      <c r="CO411" s="123">
        <v>9.7249206620823023E-2</v>
      </c>
      <c r="CP411" s="123">
        <v>0.79208015404997467</v>
      </c>
      <c r="CQ411" s="123">
        <v>1</v>
      </c>
      <c r="CR411" s="123">
        <v>1</v>
      </c>
      <c r="CS411" s="123">
        <v>1</v>
      </c>
      <c r="CT411" s="123">
        <v>1</v>
      </c>
      <c r="CU411" s="123">
        <v>1</v>
      </c>
      <c r="CV411" s="123">
        <v>1</v>
      </c>
      <c r="CW411" s="123">
        <v>1</v>
      </c>
      <c r="CX411" s="123">
        <v>1</v>
      </c>
      <c r="CZ411" s="2">
        <v>2014</v>
      </c>
      <c r="DA411" s="124">
        <v>41850</v>
      </c>
      <c r="DC411" s="125">
        <v>1</v>
      </c>
      <c r="DD411" s="125">
        <v>1</v>
      </c>
      <c r="DE411" s="125">
        <v>1</v>
      </c>
      <c r="DF411" s="125">
        <v>0.98750000000000004</v>
      </c>
      <c r="DG411" s="125">
        <v>0.97499999999999998</v>
      </c>
      <c r="DH411" s="125">
        <v>0.96250000000000002</v>
      </c>
      <c r="DI411" s="125">
        <v>0.95</v>
      </c>
      <c r="DJ411" s="125">
        <v>0.9375</v>
      </c>
      <c r="DK411" s="125">
        <v>0.92500000000000004</v>
      </c>
      <c r="DL411" s="125">
        <v>0.91249999999999998</v>
      </c>
      <c r="DM411" s="125">
        <v>0.9</v>
      </c>
      <c r="DN411" s="125">
        <v>0.88749999999999996</v>
      </c>
      <c r="DO411" s="125">
        <v>0.875</v>
      </c>
      <c r="DP411" s="125">
        <v>0.86250000000000004</v>
      </c>
      <c r="DQ411" s="125">
        <v>0.85</v>
      </c>
      <c r="DR411" s="125">
        <v>0.83750000000000002</v>
      </c>
      <c r="DS411" s="125">
        <v>0.82499999999999996</v>
      </c>
      <c r="DT411" s="125">
        <v>0.8125</v>
      </c>
      <c r="DU411" s="125">
        <v>0.8</v>
      </c>
      <c r="DV411" s="125">
        <v>0.78749999999999998</v>
      </c>
      <c r="DW411" s="125">
        <v>0.77500000000000002</v>
      </c>
      <c r="DX411" s="125">
        <v>0.76249999999999996</v>
      </c>
      <c r="DY411" s="125">
        <v>0.75</v>
      </c>
      <c r="DZ411" s="125">
        <v>0.73750000000000004</v>
      </c>
      <c r="EA411" s="125">
        <v>0.72499999999999998</v>
      </c>
      <c r="EB411" s="125">
        <v>0.71250000000000002</v>
      </c>
      <c r="EC411" s="125">
        <v>0.7</v>
      </c>
      <c r="ED411" s="125">
        <v>0.6875</v>
      </c>
      <c r="EE411" s="125">
        <v>0.67500000000000004</v>
      </c>
      <c r="EF411" s="125">
        <v>0.66249999999999998</v>
      </c>
      <c r="EG411" s="125">
        <v>0.65</v>
      </c>
      <c r="EH411" s="125">
        <v>0.63749999999999996</v>
      </c>
      <c r="EI411" s="125">
        <v>0.625</v>
      </c>
      <c r="EJ411" s="125">
        <v>0.61250000000000004</v>
      </c>
      <c r="EK411" s="125">
        <v>0.6</v>
      </c>
      <c r="EL411" s="125">
        <v>0.58750000000000002</v>
      </c>
      <c r="EM411" s="125">
        <v>0.57499999999999996</v>
      </c>
      <c r="EN411" s="125">
        <v>0.5625</v>
      </c>
      <c r="EO411" s="125">
        <v>0.55000000000000004</v>
      </c>
      <c r="ER411" s="126">
        <v>737074.29</v>
      </c>
      <c r="ES411" s="126">
        <v>5032317.4698234806</v>
      </c>
      <c r="ET411" s="126">
        <v>6317617.5900485599</v>
      </c>
      <c r="EU411" s="126">
        <v>6238647.3701729532</v>
      </c>
      <c r="EV411" s="126">
        <v>6159677.1502973456</v>
      </c>
      <c r="EW411" s="126">
        <v>6080706.9304217389</v>
      </c>
      <c r="EX411" s="126">
        <v>6001736.7105461312</v>
      </c>
      <c r="EY411" s="126">
        <v>5922766.4906705245</v>
      </c>
      <c r="EZ411" s="126">
        <v>5843796.2707949178</v>
      </c>
      <c r="FA411" s="126">
        <v>5764826.0509193111</v>
      </c>
      <c r="FB411" s="126">
        <v>5685855.8310437044</v>
      </c>
      <c r="FC411" s="126">
        <v>5606885.6111680968</v>
      </c>
      <c r="FD411" s="126">
        <v>5527915.3912924901</v>
      </c>
      <c r="FE411" s="126">
        <v>5448945.1714168834</v>
      </c>
      <c r="FF411" s="126">
        <v>5369974.9515412757</v>
      </c>
      <c r="FG411" s="126">
        <v>5291004.731665669</v>
      </c>
      <c r="FH411" s="126">
        <v>5212034.5117900614</v>
      </c>
      <c r="FI411" s="126">
        <v>5133064.2919144547</v>
      </c>
      <c r="FJ411" s="126">
        <v>5054094.072038848</v>
      </c>
      <c r="FK411" s="126">
        <v>4975123.8521632412</v>
      </c>
      <c r="FL411" s="126">
        <v>4896153.6322876345</v>
      </c>
      <c r="FM411" s="126">
        <v>4817183.4124120269</v>
      </c>
      <c r="FN411" s="126">
        <v>4738213.1925364202</v>
      </c>
      <c r="FO411" s="126">
        <v>4659242.9726608135</v>
      </c>
      <c r="FP411" s="126">
        <v>4580272.7527852058</v>
      </c>
      <c r="FQ411" s="126">
        <v>4501302.5329095991</v>
      </c>
      <c r="FR411" s="126">
        <v>4422332.3130339915</v>
      </c>
      <c r="FS411" s="126">
        <v>4343362.0931583848</v>
      </c>
      <c r="FT411" s="126">
        <v>4264391.8732827781</v>
      </c>
      <c r="FU411" s="126">
        <v>4185421.6534071709</v>
      </c>
      <c r="FV411" s="126">
        <v>4106451.4335315642</v>
      </c>
      <c r="FW411" s="126">
        <v>4027481.2136559566</v>
      </c>
      <c r="FX411" s="126">
        <v>3948510.9937803498</v>
      </c>
      <c r="FY411" s="126">
        <v>3869540.7739047431</v>
      </c>
      <c r="FZ411" s="126">
        <v>3790570.554029136</v>
      </c>
      <c r="GA411" s="126">
        <v>3711600.3341535293</v>
      </c>
      <c r="GB411" s="126">
        <v>3632630.1142779216</v>
      </c>
      <c r="GC411" s="126">
        <v>3553659.8944023149</v>
      </c>
      <c r="GD411" s="126">
        <v>3474689.6745267082</v>
      </c>
    </row>
    <row r="412" spans="3:186">
      <c r="C412" s="120"/>
      <c r="E412" s="118" t="s">
        <v>1412</v>
      </c>
      <c r="F412" s="118" t="s">
        <v>1413</v>
      </c>
      <c r="G412" s="118" t="s">
        <v>1417</v>
      </c>
      <c r="H412" s="118" t="s">
        <v>1418</v>
      </c>
      <c r="I412" s="118" t="s">
        <v>1419</v>
      </c>
      <c r="J412" s="118">
        <v>165</v>
      </c>
      <c r="K412" s="118" t="s">
        <v>269</v>
      </c>
      <c r="L412" s="118" t="s">
        <v>269</v>
      </c>
      <c r="M412" s="118" t="s">
        <v>270</v>
      </c>
      <c r="N412" s="118" t="s">
        <v>262</v>
      </c>
      <c r="O412" s="119">
        <v>1619.68515</v>
      </c>
      <c r="P412" s="119">
        <v>41.459609999999998</v>
      </c>
      <c r="Q412" s="119">
        <v>0</v>
      </c>
      <c r="R412" s="119">
        <v>0</v>
      </c>
      <c r="S412" s="119">
        <v>0</v>
      </c>
      <c r="T412" s="119">
        <v>0</v>
      </c>
      <c r="U412" s="119">
        <v>0</v>
      </c>
      <c r="V412" s="119">
        <v>0</v>
      </c>
      <c r="W412" s="119">
        <v>0</v>
      </c>
      <c r="X412" s="119">
        <v>0</v>
      </c>
      <c r="Y412" s="119">
        <v>0</v>
      </c>
      <c r="Z412" s="119"/>
      <c r="AA412" s="119"/>
      <c r="AB412" s="119"/>
      <c r="AC412" s="119"/>
      <c r="AD412" s="119"/>
      <c r="AE412" s="119"/>
      <c r="AF412" s="119"/>
      <c r="AG412" s="119"/>
      <c r="AH412" s="119"/>
      <c r="AI412" s="119"/>
      <c r="AJ412" s="119"/>
      <c r="AK412" s="119"/>
      <c r="AL412" s="119"/>
      <c r="AM412" s="119"/>
      <c r="AN412" s="119"/>
      <c r="AO412" s="119"/>
      <c r="AP412" s="119"/>
      <c r="AQ412" s="119"/>
      <c r="AR412" s="119"/>
      <c r="AS412" s="119"/>
      <c r="AT412" s="119"/>
      <c r="AU412" s="119"/>
      <c r="AV412" s="119"/>
      <c r="AW412" s="119"/>
      <c r="AX412" s="119"/>
      <c r="AY412" s="119"/>
      <c r="AZ412" s="119"/>
      <c r="BA412" s="119"/>
      <c r="BB412" s="119"/>
      <c r="BD412" s="100">
        <v>1661.1447600000001</v>
      </c>
      <c r="BF412" s="120">
        <v>6</v>
      </c>
      <c r="BH412" s="43">
        <v>0</v>
      </c>
      <c r="BI412" s="43">
        <v>1643774.7</v>
      </c>
      <c r="BJ412" s="43">
        <v>1</v>
      </c>
      <c r="BL412" s="43">
        <v>4728</v>
      </c>
      <c r="BM412" s="43">
        <v>50</v>
      </c>
      <c r="BN412" s="121">
        <v>40756</v>
      </c>
      <c r="BP412" s="122">
        <v>19</v>
      </c>
      <c r="BQ412" s="38" t="s">
        <v>129</v>
      </c>
      <c r="BR412" s="96">
        <v>80</v>
      </c>
      <c r="BT412" s="43">
        <v>0</v>
      </c>
      <c r="BU412" s="43">
        <v>19</v>
      </c>
      <c r="BW412" s="38"/>
      <c r="BX412" s="48">
        <v>0</v>
      </c>
      <c r="BY412" s="48">
        <v>0</v>
      </c>
      <c r="BZ412" s="48">
        <v>0</v>
      </c>
      <c r="CA412" s="48">
        <v>0</v>
      </c>
      <c r="CB412" s="48">
        <v>0</v>
      </c>
      <c r="CC412" s="48">
        <v>0</v>
      </c>
      <c r="CD412" s="48">
        <v>0</v>
      </c>
      <c r="CE412" s="48">
        <v>0</v>
      </c>
      <c r="CF412" s="48"/>
      <c r="CG412" s="48"/>
      <c r="CH412" s="48"/>
      <c r="CI412" s="48">
        <v>0</v>
      </c>
      <c r="CJ412" s="48">
        <v>0</v>
      </c>
      <c r="CK412" s="48">
        <v>0</v>
      </c>
      <c r="CL412" s="48"/>
      <c r="CM412" s="48">
        <v>19</v>
      </c>
      <c r="CO412" s="123">
        <v>1</v>
      </c>
      <c r="CP412" s="123">
        <v>1</v>
      </c>
      <c r="CQ412" s="123">
        <v>1</v>
      </c>
      <c r="CR412" s="123">
        <v>1</v>
      </c>
      <c r="CS412" s="123">
        <v>1</v>
      </c>
      <c r="CT412" s="123">
        <v>1</v>
      </c>
      <c r="CU412" s="123">
        <v>1</v>
      </c>
      <c r="CV412" s="123">
        <v>1</v>
      </c>
      <c r="CW412" s="123">
        <v>1</v>
      </c>
      <c r="CX412" s="123">
        <v>1</v>
      </c>
      <c r="CZ412" s="2">
        <v>2012</v>
      </c>
      <c r="DA412" s="124">
        <v>40756</v>
      </c>
      <c r="DC412" s="125">
        <v>0.98750000000000004</v>
      </c>
      <c r="DD412" s="125">
        <v>0.97499999999999998</v>
      </c>
      <c r="DE412" s="125">
        <v>0.96260416666666671</v>
      </c>
      <c r="DF412" s="125">
        <v>0.95010416666666664</v>
      </c>
      <c r="DG412" s="125">
        <v>0.9375</v>
      </c>
      <c r="DH412" s="125">
        <v>0.92500000000000004</v>
      </c>
      <c r="DI412" s="125">
        <v>0.91260416666666666</v>
      </c>
      <c r="DJ412" s="125">
        <v>0.90010416666666671</v>
      </c>
      <c r="DK412" s="125">
        <v>0.88749999999999996</v>
      </c>
      <c r="DL412" s="125">
        <v>0.875</v>
      </c>
      <c r="DM412" s="125">
        <v>0.86260416666666662</v>
      </c>
      <c r="DN412" s="125">
        <v>0.85010416666666666</v>
      </c>
      <c r="DO412" s="125">
        <v>0.83750000000000002</v>
      </c>
      <c r="DP412" s="125">
        <v>0.82499999999999996</v>
      </c>
      <c r="DQ412" s="125">
        <v>0.81260416666666668</v>
      </c>
      <c r="DR412" s="125">
        <v>0.80010416666666662</v>
      </c>
      <c r="DS412" s="125">
        <v>0.78749999999999998</v>
      </c>
      <c r="DT412" s="125">
        <v>0.77500000000000002</v>
      </c>
      <c r="DU412" s="125">
        <v>0.76260416666666664</v>
      </c>
      <c r="DV412" s="125">
        <v>0.75010416666666668</v>
      </c>
      <c r="DW412" s="125">
        <v>0.73750000000000004</v>
      </c>
      <c r="DX412" s="125">
        <v>0.72499999999999998</v>
      </c>
      <c r="DY412" s="125">
        <v>0.71260416666666671</v>
      </c>
      <c r="DZ412" s="125">
        <v>0.70010416666666675</v>
      </c>
      <c r="EA412" s="125">
        <v>0.6875</v>
      </c>
      <c r="EB412" s="125">
        <v>0.67500000000000004</v>
      </c>
      <c r="EC412" s="125">
        <v>0.66260416666666666</v>
      </c>
      <c r="ED412" s="125">
        <v>0.65010416666666671</v>
      </c>
      <c r="EE412" s="125">
        <v>0.63749999999999996</v>
      </c>
      <c r="EF412" s="125">
        <v>0.625</v>
      </c>
      <c r="EG412" s="125">
        <v>0.61250000000000004</v>
      </c>
      <c r="EH412" s="125">
        <v>0.60010416666666666</v>
      </c>
      <c r="EI412" s="125">
        <v>0.58750000000000002</v>
      </c>
      <c r="EJ412" s="125">
        <v>0.57499999999999996</v>
      </c>
      <c r="EK412" s="125">
        <v>0.5625</v>
      </c>
      <c r="EL412" s="125">
        <v>0.55010416666666662</v>
      </c>
      <c r="EM412" s="125">
        <v>0.53749999999999998</v>
      </c>
      <c r="EN412" s="125">
        <v>0.52500000000000002</v>
      </c>
      <c r="EO412" s="125">
        <v>0.51249999999999996</v>
      </c>
      <c r="ER412" s="126">
        <v>40941.364874999999</v>
      </c>
      <c r="ES412" s="126">
        <v>0</v>
      </c>
      <c r="ET412" s="126">
        <v>0</v>
      </c>
      <c r="EU412" s="126">
        <v>0</v>
      </c>
      <c r="EV412" s="126">
        <v>0</v>
      </c>
      <c r="EW412" s="126">
        <v>0</v>
      </c>
      <c r="EX412" s="126">
        <v>0</v>
      </c>
      <c r="EY412" s="126">
        <v>0</v>
      </c>
      <c r="EZ412" s="126">
        <v>0</v>
      </c>
      <c r="FA412" s="126">
        <v>0</v>
      </c>
      <c r="FB412" s="126">
        <v>0</v>
      </c>
      <c r="FC412" s="126">
        <v>0</v>
      </c>
      <c r="FD412" s="126">
        <v>0</v>
      </c>
      <c r="FE412" s="126">
        <v>0</v>
      </c>
      <c r="FF412" s="126">
        <v>0</v>
      </c>
      <c r="FG412" s="126">
        <v>0</v>
      </c>
      <c r="FH412" s="126">
        <v>0</v>
      </c>
      <c r="FI412" s="126">
        <v>0</v>
      </c>
      <c r="FJ412" s="126">
        <v>0</v>
      </c>
      <c r="FK412" s="126">
        <v>0</v>
      </c>
      <c r="FL412" s="126">
        <v>0</v>
      </c>
      <c r="FM412" s="126">
        <v>0</v>
      </c>
      <c r="FN412" s="126">
        <v>0</v>
      </c>
      <c r="FO412" s="126">
        <v>0</v>
      </c>
      <c r="FP412" s="126">
        <v>0</v>
      </c>
      <c r="FQ412" s="126">
        <v>0</v>
      </c>
      <c r="FR412" s="126">
        <v>0</v>
      </c>
      <c r="FS412" s="126">
        <v>0</v>
      </c>
      <c r="FT412" s="126">
        <v>0</v>
      </c>
      <c r="FU412" s="126">
        <v>0</v>
      </c>
      <c r="FV412" s="126">
        <v>0</v>
      </c>
      <c r="FW412" s="126">
        <v>0</v>
      </c>
      <c r="FX412" s="126">
        <v>0</v>
      </c>
      <c r="FY412" s="126">
        <v>0</v>
      </c>
      <c r="FZ412" s="126">
        <v>0</v>
      </c>
      <c r="GA412" s="126">
        <v>0</v>
      </c>
      <c r="GB412" s="126">
        <v>0</v>
      </c>
      <c r="GC412" s="126">
        <v>0</v>
      </c>
      <c r="GD412" s="126">
        <v>0</v>
      </c>
    </row>
    <row r="413" spans="3:186">
      <c r="C413" s="120"/>
      <c r="E413" s="118" t="s">
        <v>1412</v>
      </c>
      <c r="F413" s="118" t="s">
        <v>1413</v>
      </c>
      <c r="G413" s="118" t="s">
        <v>1420</v>
      </c>
      <c r="H413" s="118" t="s">
        <v>1421</v>
      </c>
      <c r="I413" s="118" t="s">
        <v>1422</v>
      </c>
      <c r="J413" s="118">
        <v>114</v>
      </c>
      <c r="K413" s="118" t="s">
        <v>260</v>
      </c>
      <c r="L413" s="118" t="s">
        <v>260</v>
      </c>
      <c r="M413" s="118" t="s">
        <v>270</v>
      </c>
      <c r="N413" s="118" t="s">
        <v>262</v>
      </c>
      <c r="O413" s="119">
        <v>142.08405999999999</v>
      </c>
      <c r="P413" s="119">
        <v>7.3160396858205896</v>
      </c>
      <c r="Q413" s="119">
        <v>128.509684327809</v>
      </c>
      <c r="R413" s="119">
        <v>227.04330868390201</v>
      </c>
      <c r="S413" s="119">
        <v>372.41360960246402</v>
      </c>
      <c r="T413" s="119">
        <v>71.374617985212794</v>
      </c>
      <c r="U413" s="119">
        <v>0</v>
      </c>
      <c r="V413" s="119">
        <v>0</v>
      </c>
      <c r="W413" s="119">
        <v>0</v>
      </c>
      <c r="X413" s="119">
        <v>0</v>
      </c>
      <c r="Y413" s="119">
        <v>0</v>
      </c>
      <c r="Z413" s="119"/>
      <c r="AA413" s="119"/>
      <c r="AB413" s="119"/>
      <c r="AC413" s="119"/>
      <c r="AD413" s="119"/>
      <c r="AE413" s="119"/>
      <c r="AF413" s="119"/>
      <c r="AG413" s="119"/>
      <c r="AH413" s="119"/>
      <c r="AI413" s="119"/>
      <c r="AJ413" s="119"/>
      <c r="AK413" s="119"/>
      <c r="AL413" s="119"/>
      <c r="AM413" s="119"/>
      <c r="AN413" s="119"/>
      <c r="AO413" s="119"/>
      <c r="AP413" s="119"/>
      <c r="AQ413" s="119"/>
      <c r="AR413" s="119"/>
      <c r="AS413" s="119"/>
      <c r="AT413" s="119"/>
      <c r="AU413" s="119"/>
      <c r="AV413" s="119"/>
      <c r="AW413" s="119"/>
      <c r="AX413" s="119"/>
      <c r="AY413" s="119"/>
      <c r="AZ413" s="119"/>
      <c r="BA413" s="119"/>
      <c r="BB413" s="119"/>
      <c r="BD413" s="100">
        <v>948.74132028520842</v>
      </c>
      <c r="BF413" s="120">
        <v>6</v>
      </c>
      <c r="BH413" s="43">
        <v>149639.85</v>
      </c>
      <c r="BI413" s="43">
        <v>0</v>
      </c>
      <c r="BJ413" s="43">
        <v>0</v>
      </c>
      <c r="BL413" s="43" t="s">
        <v>263</v>
      </c>
      <c r="BM413" s="43">
        <v>0</v>
      </c>
      <c r="BN413" s="121" t="s">
        <v>263</v>
      </c>
      <c r="BP413" s="122">
        <v>19</v>
      </c>
      <c r="BQ413" s="38" t="s">
        <v>129</v>
      </c>
      <c r="BR413" s="96">
        <v>80</v>
      </c>
      <c r="BT413" s="43">
        <v>0</v>
      </c>
      <c r="BU413" s="43">
        <v>19</v>
      </c>
      <c r="BW413" s="38"/>
      <c r="BX413" s="48">
        <v>0</v>
      </c>
      <c r="BY413" s="48">
        <v>0</v>
      </c>
      <c r="BZ413" s="48">
        <v>0</v>
      </c>
      <c r="CA413" s="48">
        <v>0</v>
      </c>
      <c r="CB413" s="48">
        <v>0</v>
      </c>
      <c r="CC413" s="48">
        <v>0</v>
      </c>
      <c r="CD413" s="48">
        <v>0</v>
      </c>
      <c r="CE413" s="48">
        <v>0</v>
      </c>
      <c r="CF413" s="48"/>
      <c r="CG413" s="48"/>
      <c r="CH413" s="48"/>
      <c r="CI413" s="48">
        <v>0</v>
      </c>
      <c r="CJ413" s="48">
        <v>0</v>
      </c>
      <c r="CK413" s="48">
        <v>0</v>
      </c>
      <c r="CL413" s="48"/>
      <c r="CM413" s="48">
        <v>19</v>
      </c>
      <c r="CO413" s="123">
        <v>0.15747190144612683</v>
      </c>
      <c r="CP413" s="123">
        <v>0.29292471833110945</v>
      </c>
      <c r="CQ413" s="123">
        <v>0.53223474291784167</v>
      </c>
      <c r="CR413" s="123">
        <v>0.92476914786028674</v>
      </c>
      <c r="CS413" s="123">
        <v>1</v>
      </c>
      <c r="CT413" s="123">
        <v>1</v>
      </c>
      <c r="CU413" s="123">
        <v>1</v>
      </c>
      <c r="CV413" s="123">
        <v>1</v>
      </c>
      <c r="CW413" s="123">
        <v>1</v>
      </c>
      <c r="CX413" s="123">
        <v>1</v>
      </c>
      <c r="CZ413" s="2">
        <v>2015</v>
      </c>
      <c r="DA413" s="124">
        <v>42215</v>
      </c>
      <c r="DC413" s="125">
        <v>1</v>
      </c>
      <c r="DD413" s="125">
        <v>1</v>
      </c>
      <c r="DE413" s="125">
        <v>1</v>
      </c>
      <c r="DF413" s="125">
        <v>1</v>
      </c>
      <c r="DG413" s="125">
        <v>0.98750000000000004</v>
      </c>
      <c r="DH413" s="125">
        <v>0.97499999999999998</v>
      </c>
      <c r="DI413" s="125">
        <v>0.96250000000000002</v>
      </c>
      <c r="DJ413" s="125">
        <v>0.95</v>
      </c>
      <c r="DK413" s="125">
        <v>0.9375</v>
      </c>
      <c r="DL413" s="125">
        <v>0.92500000000000004</v>
      </c>
      <c r="DM413" s="125">
        <v>0.91249999999999998</v>
      </c>
      <c r="DN413" s="125">
        <v>0.9</v>
      </c>
      <c r="DO413" s="125">
        <v>0.88749999999999996</v>
      </c>
      <c r="DP413" s="125">
        <v>0.875</v>
      </c>
      <c r="DQ413" s="125">
        <v>0.86250000000000004</v>
      </c>
      <c r="DR413" s="125">
        <v>0.85</v>
      </c>
      <c r="DS413" s="125">
        <v>0.83750000000000002</v>
      </c>
      <c r="DT413" s="125">
        <v>0.82499999999999996</v>
      </c>
      <c r="DU413" s="125">
        <v>0.8125</v>
      </c>
      <c r="DV413" s="125">
        <v>0.8</v>
      </c>
      <c r="DW413" s="125">
        <v>0.78749999999999998</v>
      </c>
      <c r="DX413" s="125">
        <v>0.77500000000000002</v>
      </c>
      <c r="DY413" s="125">
        <v>0.76249999999999996</v>
      </c>
      <c r="DZ413" s="125">
        <v>0.75</v>
      </c>
      <c r="EA413" s="125">
        <v>0.73750000000000004</v>
      </c>
      <c r="EB413" s="125">
        <v>0.72499999999999998</v>
      </c>
      <c r="EC413" s="125">
        <v>0.71250000000000002</v>
      </c>
      <c r="ED413" s="125">
        <v>0.7</v>
      </c>
      <c r="EE413" s="125">
        <v>0.6875</v>
      </c>
      <c r="EF413" s="125">
        <v>0.67500000000000004</v>
      </c>
      <c r="EG413" s="125">
        <v>0.66249999999999998</v>
      </c>
      <c r="EH413" s="125">
        <v>0.65</v>
      </c>
      <c r="EI413" s="125">
        <v>0.63749999999999996</v>
      </c>
      <c r="EJ413" s="125">
        <v>0.625</v>
      </c>
      <c r="EK413" s="125">
        <v>0.61250000000000004</v>
      </c>
      <c r="EL413" s="125">
        <v>0.6</v>
      </c>
      <c r="EM413" s="125">
        <v>0.58750000000000002</v>
      </c>
      <c r="EN413" s="125">
        <v>0.57499999999999996</v>
      </c>
      <c r="EO413" s="125">
        <v>0.5625</v>
      </c>
      <c r="ER413" s="126">
        <v>156955.88968582058</v>
      </c>
      <c r="ES413" s="126">
        <v>278149.534327809</v>
      </c>
      <c r="ET413" s="126">
        <v>505192.84301171103</v>
      </c>
      <c r="EU413" s="126">
        <v>877606.45261417504</v>
      </c>
      <c r="EV413" s="126">
        <v>937118.80721689551</v>
      </c>
      <c r="EW413" s="126">
        <v>925256.54383440316</v>
      </c>
      <c r="EX413" s="126">
        <v>913394.2804519108</v>
      </c>
      <c r="EY413" s="126">
        <v>901532.01706941845</v>
      </c>
      <c r="EZ413" s="126">
        <v>889669.75368692609</v>
      </c>
      <c r="FA413" s="126">
        <v>877807.49030443386</v>
      </c>
      <c r="FB413" s="126">
        <v>865945.22692194139</v>
      </c>
      <c r="FC413" s="126">
        <v>854082.96353944915</v>
      </c>
      <c r="FD413" s="126">
        <v>842220.70015695668</v>
      </c>
      <c r="FE413" s="126">
        <v>830358.43677446432</v>
      </c>
      <c r="FF413" s="126">
        <v>818496.17339197209</v>
      </c>
      <c r="FG413" s="126">
        <v>806633.91000947962</v>
      </c>
      <c r="FH413" s="126">
        <v>794771.64662698738</v>
      </c>
      <c r="FI413" s="126">
        <v>782909.38324449491</v>
      </c>
      <c r="FJ413" s="126">
        <v>771047.11986200267</v>
      </c>
      <c r="FK413" s="126">
        <v>759184.85647951032</v>
      </c>
      <c r="FL413" s="126">
        <v>747322.59309701796</v>
      </c>
      <c r="FM413" s="126">
        <v>735460.32971452561</v>
      </c>
      <c r="FN413" s="126">
        <v>723598.06633203325</v>
      </c>
      <c r="FO413" s="126">
        <v>711735.8029495409</v>
      </c>
      <c r="FP413" s="126">
        <v>699873.53956704854</v>
      </c>
      <c r="FQ413" s="126">
        <v>688011.27618455619</v>
      </c>
      <c r="FR413" s="126">
        <v>676149.01280206384</v>
      </c>
      <c r="FS413" s="126">
        <v>664286.74941957148</v>
      </c>
      <c r="FT413" s="126">
        <v>652424.48603707913</v>
      </c>
      <c r="FU413" s="126">
        <v>640562.22265458689</v>
      </c>
      <c r="FV413" s="126">
        <v>628699.95927209442</v>
      </c>
      <c r="FW413" s="126">
        <v>616837.69588960218</v>
      </c>
      <c r="FX413" s="126">
        <v>604975.43250710971</v>
      </c>
      <c r="FY413" s="126">
        <v>593113.16912461747</v>
      </c>
      <c r="FZ413" s="126">
        <v>581250.90574212512</v>
      </c>
      <c r="GA413" s="126">
        <v>569388.64235963265</v>
      </c>
      <c r="GB413" s="126">
        <v>557526.37897714041</v>
      </c>
      <c r="GC413" s="126">
        <v>545664.11559464794</v>
      </c>
      <c r="GD413" s="126">
        <v>533801.8522121557</v>
      </c>
    </row>
    <row r="414" spans="3:186">
      <c r="C414" s="120"/>
      <c r="E414" s="118" t="s">
        <v>1412</v>
      </c>
      <c r="F414" s="118" t="s">
        <v>1413</v>
      </c>
      <c r="G414" s="118" t="s">
        <v>1423</v>
      </c>
      <c r="H414" s="118" t="s">
        <v>1424</v>
      </c>
      <c r="I414" s="118" t="s">
        <v>1419</v>
      </c>
      <c r="J414" s="118">
        <v>174</v>
      </c>
      <c r="K414" s="118" t="s">
        <v>260</v>
      </c>
      <c r="L414" s="118" t="s">
        <v>260</v>
      </c>
      <c r="M414" s="118" t="s">
        <v>270</v>
      </c>
      <c r="N414" s="118" t="s">
        <v>262</v>
      </c>
      <c r="O414" s="119">
        <v>3454.3710599999999</v>
      </c>
      <c r="P414" s="119">
        <v>1624.6924762298499</v>
      </c>
      <c r="Q414" s="119">
        <v>7278.5171222460503</v>
      </c>
      <c r="R414" s="119">
        <v>7160.7719838745297</v>
      </c>
      <c r="S414" s="119">
        <v>1350.1769387941499</v>
      </c>
      <c r="T414" s="119">
        <v>0</v>
      </c>
      <c r="U414" s="119">
        <v>0</v>
      </c>
      <c r="V414" s="119">
        <v>0</v>
      </c>
      <c r="W414" s="119">
        <v>0</v>
      </c>
      <c r="X414" s="119">
        <v>0</v>
      </c>
      <c r="Y414" s="119">
        <v>0</v>
      </c>
      <c r="Z414" s="119"/>
      <c r="AA414" s="119"/>
      <c r="AB414" s="119"/>
      <c r="AC414" s="119"/>
      <c r="AD414" s="119"/>
      <c r="AE414" s="119"/>
      <c r="AF414" s="119"/>
      <c r="AG414" s="119"/>
      <c r="AH414" s="119"/>
      <c r="AI414" s="119"/>
      <c r="AJ414" s="119"/>
      <c r="AK414" s="119"/>
      <c r="AL414" s="119"/>
      <c r="AM414" s="119"/>
      <c r="AN414" s="119"/>
      <c r="AO414" s="119"/>
      <c r="AP414" s="119"/>
      <c r="AQ414" s="119"/>
      <c r="AR414" s="119"/>
      <c r="AS414" s="119"/>
      <c r="AT414" s="119"/>
      <c r="AU414" s="119"/>
      <c r="AV414" s="119"/>
      <c r="AW414" s="119"/>
      <c r="AX414" s="119"/>
      <c r="AY414" s="119"/>
      <c r="AZ414" s="119"/>
      <c r="BA414" s="119"/>
      <c r="BB414" s="119"/>
      <c r="BD414" s="100">
        <v>20868.529581144579</v>
      </c>
      <c r="BF414" s="120">
        <v>6</v>
      </c>
      <c r="BH414" s="43">
        <v>3688655.07</v>
      </c>
      <c r="BI414" s="43">
        <v>0</v>
      </c>
      <c r="BJ414" s="43">
        <v>0</v>
      </c>
      <c r="BL414" s="43" t="s">
        <v>263</v>
      </c>
      <c r="BM414" s="43">
        <v>0</v>
      </c>
      <c r="BN414" s="121" t="s">
        <v>263</v>
      </c>
      <c r="BP414" s="122">
        <v>19</v>
      </c>
      <c r="BQ414" s="38" t="s">
        <v>129</v>
      </c>
      <c r="BR414" s="96">
        <v>80</v>
      </c>
      <c r="BT414" s="43">
        <v>0</v>
      </c>
      <c r="BU414" s="43">
        <v>19</v>
      </c>
      <c r="BW414" s="38"/>
      <c r="BX414" s="48">
        <v>0</v>
      </c>
      <c r="BY414" s="48">
        <v>0</v>
      </c>
      <c r="BZ414" s="48">
        <v>0</v>
      </c>
      <c r="CA414" s="48">
        <v>0</v>
      </c>
      <c r="CB414" s="48">
        <v>0</v>
      </c>
      <c r="CC414" s="48">
        <v>0</v>
      </c>
      <c r="CD414" s="48">
        <v>0</v>
      </c>
      <c r="CE414" s="48">
        <v>0</v>
      </c>
      <c r="CF414" s="48"/>
      <c r="CG414" s="48"/>
      <c r="CH414" s="48"/>
      <c r="CI414" s="48">
        <v>0</v>
      </c>
      <c r="CJ414" s="48">
        <v>0</v>
      </c>
      <c r="CK414" s="48">
        <v>0</v>
      </c>
      <c r="CL414" s="48"/>
      <c r="CM414" s="48">
        <v>19</v>
      </c>
      <c r="CO414" s="123">
        <v>0.24338387218325891</v>
      </c>
      <c r="CP414" s="123">
        <v>0.59216345887835775</v>
      </c>
      <c r="CQ414" s="123">
        <v>0.93530081103490492</v>
      </c>
      <c r="CR414" s="123">
        <v>1</v>
      </c>
      <c r="CS414" s="123">
        <v>1</v>
      </c>
      <c r="CT414" s="123">
        <v>1</v>
      </c>
      <c r="CU414" s="123">
        <v>1</v>
      </c>
      <c r="CV414" s="123">
        <v>1</v>
      </c>
      <c r="CW414" s="123">
        <v>1</v>
      </c>
      <c r="CX414" s="123">
        <v>1</v>
      </c>
      <c r="CZ414" s="2">
        <v>2014</v>
      </c>
      <c r="DA414" s="124">
        <v>41850</v>
      </c>
      <c r="DC414" s="125">
        <v>1</v>
      </c>
      <c r="DD414" s="125">
        <v>1</v>
      </c>
      <c r="DE414" s="125">
        <v>1</v>
      </c>
      <c r="DF414" s="125">
        <v>0.98750000000000004</v>
      </c>
      <c r="DG414" s="125">
        <v>0.97499999999999998</v>
      </c>
      <c r="DH414" s="125">
        <v>0.96250000000000002</v>
      </c>
      <c r="DI414" s="125">
        <v>0.95</v>
      </c>
      <c r="DJ414" s="125">
        <v>0.9375</v>
      </c>
      <c r="DK414" s="125">
        <v>0.92500000000000004</v>
      </c>
      <c r="DL414" s="125">
        <v>0.91249999999999998</v>
      </c>
      <c r="DM414" s="125">
        <v>0.9</v>
      </c>
      <c r="DN414" s="125">
        <v>0.88749999999999996</v>
      </c>
      <c r="DO414" s="125">
        <v>0.875</v>
      </c>
      <c r="DP414" s="125">
        <v>0.86250000000000004</v>
      </c>
      <c r="DQ414" s="125">
        <v>0.85</v>
      </c>
      <c r="DR414" s="125">
        <v>0.83750000000000002</v>
      </c>
      <c r="DS414" s="125">
        <v>0.82499999999999996</v>
      </c>
      <c r="DT414" s="125">
        <v>0.8125</v>
      </c>
      <c r="DU414" s="125">
        <v>0.8</v>
      </c>
      <c r="DV414" s="125">
        <v>0.78749999999999998</v>
      </c>
      <c r="DW414" s="125">
        <v>0.77500000000000002</v>
      </c>
      <c r="DX414" s="125">
        <v>0.76249999999999996</v>
      </c>
      <c r="DY414" s="125">
        <v>0.75</v>
      </c>
      <c r="DZ414" s="125">
        <v>0.73750000000000004</v>
      </c>
      <c r="EA414" s="125">
        <v>0.72499999999999998</v>
      </c>
      <c r="EB414" s="125">
        <v>0.71250000000000002</v>
      </c>
      <c r="EC414" s="125">
        <v>0.7</v>
      </c>
      <c r="ED414" s="125">
        <v>0.6875</v>
      </c>
      <c r="EE414" s="125">
        <v>0.67500000000000004</v>
      </c>
      <c r="EF414" s="125">
        <v>0.66249999999999998</v>
      </c>
      <c r="EG414" s="125">
        <v>0.65</v>
      </c>
      <c r="EH414" s="125">
        <v>0.63749999999999996</v>
      </c>
      <c r="EI414" s="125">
        <v>0.625</v>
      </c>
      <c r="EJ414" s="125">
        <v>0.61250000000000004</v>
      </c>
      <c r="EK414" s="125">
        <v>0.6</v>
      </c>
      <c r="EL414" s="125">
        <v>0.58750000000000002</v>
      </c>
      <c r="EM414" s="125">
        <v>0.57499999999999996</v>
      </c>
      <c r="EN414" s="125">
        <v>0.5625</v>
      </c>
      <c r="EO414" s="125">
        <v>0.55000000000000004</v>
      </c>
      <c r="ER414" s="126">
        <v>5313347.5462298496</v>
      </c>
      <c r="ES414" s="126">
        <v>10967172.19224605</v>
      </c>
      <c r="ET414" s="126">
        <v>18127944.176120579</v>
      </c>
      <c r="EU414" s="126">
        <v>19234644.600978296</v>
      </c>
      <c r="EV414" s="126">
        <v>18991168.087041862</v>
      </c>
      <c r="EW414" s="126">
        <v>18747691.573105428</v>
      </c>
      <c r="EX414" s="126">
        <v>18504215.059168994</v>
      </c>
      <c r="EY414" s="126">
        <v>18260738.54523256</v>
      </c>
      <c r="EZ414" s="126">
        <v>18017262.031296127</v>
      </c>
      <c r="FA414" s="126">
        <v>17773785.517359693</v>
      </c>
      <c r="FB414" s="126">
        <v>17530309.003423259</v>
      </c>
      <c r="FC414" s="126">
        <v>17286832.489486821</v>
      </c>
      <c r="FD414" s="126">
        <v>17043355.975550391</v>
      </c>
      <c r="FE414" s="126">
        <v>16799879.461613957</v>
      </c>
      <c r="FF414" s="126">
        <v>16556402.947677521</v>
      </c>
      <c r="FG414" s="126">
        <v>16312926.433741087</v>
      </c>
      <c r="FH414" s="126">
        <v>16069449.919804651</v>
      </c>
      <c r="FI414" s="126">
        <v>15825973.405868217</v>
      </c>
      <c r="FJ414" s="126">
        <v>15582496.891931785</v>
      </c>
      <c r="FK414" s="126">
        <v>15339020.377995349</v>
      </c>
      <c r="FL414" s="126">
        <v>15095543.864058916</v>
      </c>
      <c r="FM414" s="126">
        <v>14852067.350122482</v>
      </c>
      <c r="FN414" s="126">
        <v>14608590.836186048</v>
      </c>
      <c r="FO414" s="126">
        <v>14365114.322249614</v>
      </c>
      <c r="FP414" s="126">
        <v>14121637.80831318</v>
      </c>
      <c r="FQ414" s="126">
        <v>13878161.294376746</v>
      </c>
      <c r="FR414" s="126">
        <v>13634684.78044031</v>
      </c>
      <c r="FS414" s="126">
        <v>13391208.266503878</v>
      </c>
      <c r="FT414" s="126">
        <v>13147731.752567444</v>
      </c>
      <c r="FU414" s="126">
        <v>12904255.238631008</v>
      </c>
      <c r="FV414" s="126">
        <v>12660778.724694574</v>
      </c>
      <c r="FW414" s="126">
        <v>12417302.21075814</v>
      </c>
      <c r="FX414" s="126">
        <v>12173825.696821706</v>
      </c>
      <c r="FY414" s="126">
        <v>11930349.182885272</v>
      </c>
      <c r="FZ414" s="126">
        <v>11686872.668948838</v>
      </c>
      <c r="GA414" s="126">
        <v>11443396.155012405</v>
      </c>
      <c r="GB414" s="126">
        <v>11199919.641075969</v>
      </c>
      <c r="GC414" s="126">
        <v>10956443.127139535</v>
      </c>
      <c r="GD414" s="126">
        <v>10712966.613203103</v>
      </c>
    </row>
    <row r="415" spans="3:186">
      <c r="C415" s="120"/>
      <c r="E415" s="118" t="s">
        <v>1412</v>
      </c>
      <c r="F415" s="118" t="s">
        <v>1413</v>
      </c>
      <c r="G415" s="118" t="s">
        <v>1425</v>
      </c>
      <c r="H415" s="118" t="s">
        <v>1426</v>
      </c>
      <c r="I415" s="118" t="s">
        <v>1422</v>
      </c>
      <c r="J415" s="118">
        <v>114</v>
      </c>
      <c r="K415" s="118" t="s">
        <v>260</v>
      </c>
      <c r="L415" s="118" t="s">
        <v>260</v>
      </c>
      <c r="M415" s="118" t="s">
        <v>270</v>
      </c>
      <c r="N415" s="118" t="s">
        <v>262</v>
      </c>
      <c r="O415" s="119">
        <v>650.87</v>
      </c>
      <c r="P415" s="119">
        <v>6497.69031831335</v>
      </c>
      <c r="Q415" s="119">
        <v>1326.55189086216</v>
      </c>
      <c r="R415" s="119">
        <v>0</v>
      </c>
      <c r="S415" s="119">
        <v>0</v>
      </c>
      <c r="T415" s="119">
        <v>0</v>
      </c>
      <c r="U415" s="119">
        <v>0</v>
      </c>
      <c r="V415" s="119">
        <v>0</v>
      </c>
      <c r="W415" s="119">
        <v>0</v>
      </c>
      <c r="X415" s="119">
        <v>0</v>
      </c>
      <c r="Y415" s="119">
        <v>0</v>
      </c>
      <c r="Z415" s="119"/>
      <c r="AA415" s="119"/>
      <c r="AB415" s="119"/>
      <c r="AC415" s="119"/>
      <c r="AD415" s="119"/>
      <c r="AE415" s="119"/>
      <c r="AF415" s="119"/>
      <c r="AG415" s="119"/>
      <c r="AH415" s="119"/>
      <c r="AI415" s="119"/>
      <c r="AJ415" s="119"/>
      <c r="AK415" s="119"/>
      <c r="AL415" s="119"/>
      <c r="AM415" s="119"/>
      <c r="AN415" s="119"/>
      <c r="AO415" s="119"/>
      <c r="AP415" s="119"/>
      <c r="AQ415" s="119"/>
      <c r="AR415" s="119"/>
      <c r="AS415" s="119"/>
      <c r="AT415" s="119"/>
      <c r="AU415" s="119"/>
      <c r="AV415" s="119"/>
      <c r="AW415" s="119"/>
      <c r="AX415" s="119"/>
      <c r="AY415" s="119"/>
      <c r="AZ415" s="119"/>
      <c r="BA415" s="119"/>
      <c r="BB415" s="119"/>
      <c r="BD415" s="100">
        <v>8475.1122091755096</v>
      </c>
      <c r="BF415" s="120">
        <v>6</v>
      </c>
      <c r="BH415" s="43">
        <v>9519278.4299999997</v>
      </c>
      <c r="BI415" s="43">
        <v>0</v>
      </c>
      <c r="BJ415" s="43">
        <v>0</v>
      </c>
      <c r="BL415" s="43" t="s">
        <v>263</v>
      </c>
      <c r="BM415" s="43">
        <v>0</v>
      </c>
      <c r="BN415" s="121" t="s">
        <v>263</v>
      </c>
      <c r="BP415" s="122">
        <v>19</v>
      </c>
      <c r="BQ415" s="38" t="s">
        <v>129</v>
      </c>
      <c r="BR415" s="96">
        <v>80</v>
      </c>
      <c r="BT415" s="43">
        <v>0</v>
      </c>
      <c r="BU415" s="43">
        <v>19</v>
      </c>
      <c r="BW415" s="38"/>
      <c r="BX415" s="48">
        <v>0</v>
      </c>
      <c r="BY415" s="48">
        <v>0</v>
      </c>
      <c r="BZ415" s="48">
        <v>0</v>
      </c>
      <c r="CA415" s="48">
        <v>0</v>
      </c>
      <c r="CB415" s="48">
        <v>0</v>
      </c>
      <c r="CC415" s="48">
        <v>0</v>
      </c>
      <c r="CD415" s="48">
        <v>0</v>
      </c>
      <c r="CE415" s="48">
        <v>0</v>
      </c>
      <c r="CF415" s="48"/>
      <c r="CG415" s="48"/>
      <c r="CH415" s="48"/>
      <c r="CI415" s="48">
        <v>0</v>
      </c>
      <c r="CJ415" s="48">
        <v>0</v>
      </c>
      <c r="CK415" s="48">
        <v>0</v>
      </c>
      <c r="CL415" s="48"/>
      <c r="CM415" s="48">
        <v>19</v>
      </c>
      <c r="CO415" s="123">
        <v>0.84347677551384159</v>
      </c>
      <c r="CP415" s="123">
        <v>1</v>
      </c>
      <c r="CQ415" s="123">
        <v>1</v>
      </c>
      <c r="CR415" s="123">
        <v>1</v>
      </c>
      <c r="CS415" s="123">
        <v>1</v>
      </c>
      <c r="CT415" s="123">
        <v>1</v>
      </c>
      <c r="CU415" s="123">
        <v>1</v>
      </c>
      <c r="CV415" s="123">
        <v>1</v>
      </c>
      <c r="CW415" s="123">
        <v>1</v>
      </c>
      <c r="CX415" s="123">
        <v>1</v>
      </c>
      <c r="CZ415" s="2">
        <v>2013</v>
      </c>
      <c r="DA415" s="124">
        <v>41485</v>
      </c>
      <c r="DC415" s="125">
        <v>1</v>
      </c>
      <c r="DD415" s="125">
        <v>1</v>
      </c>
      <c r="DE415" s="125">
        <v>0.98750000000000004</v>
      </c>
      <c r="DF415" s="125">
        <v>0.97499999999999998</v>
      </c>
      <c r="DG415" s="125">
        <v>0.96250000000000002</v>
      </c>
      <c r="DH415" s="125">
        <v>0.95</v>
      </c>
      <c r="DI415" s="125">
        <v>0.9375</v>
      </c>
      <c r="DJ415" s="125">
        <v>0.92500000000000004</v>
      </c>
      <c r="DK415" s="125">
        <v>0.91249999999999998</v>
      </c>
      <c r="DL415" s="125">
        <v>0.9</v>
      </c>
      <c r="DM415" s="125">
        <v>0.88749999999999996</v>
      </c>
      <c r="DN415" s="125">
        <v>0.875</v>
      </c>
      <c r="DO415" s="125">
        <v>0.86250000000000004</v>
      </c>
      <c r="DP415" s="125">
        <v>0.85</v>
      </c>
      <c r="DQ415" s="125">
        <v>0.83750000000000002</v>
      </c>
      <c r="DR415" s="125">
        <v>0.82499999999999996</v>
      </c>
      <c r="DS415" s="125">
        <v>0.8125</v>
      </c>
      <c r="DT415" s="125">
        <v>0.8</v>
      </c>
      <c r="DU415" s="125">
        <v>0.78749999999999998</v>
      </c>
      <c r="DV415" s="125">
        <v>0.77500000000000002</v>
      </c>
      <c r="DW415" s="125">
        <v>0.76249999999999996</v>
      </c>
      <c r="DX415" s="125">
        <v>0.75</v>
      </c>
      <c r="DY415" s="125">
        <v>0.73750000000000004</v>
      </c>
      <c r="DZ415" s="125">
        <v>0.72499999999999998</v>
      </c>
      <c r="EA415" s="125">
        <v>0.71250000000000002</v>
      </c>
      <c r="EB415" s="125">
        <v>0.7</v>
      </c>
      <c r="EC415" s="125">
        <v>0.6875</v>
      </c>
      <c r="ED415" s="125">
        <v>0.67500000000000004</v>
      </c>
      <c r="EE415" s="125">
        <v>0.66249999999999998</v>
      </c>
      <c r="EF415" s="125">
        <v>0.65</v>
      </c>
      <c r="EG415" s="125">
        <v>0.63749999999999996</v>
      </c>
      <c r="EH415" s="125">
        <v>0.625</v>
      </c>
      <c r="EI415" s="125">
        <v>0.61250000000000004</v>
      </c>
      <c r="EJ415" s="125">
        <v>0.6</v>
      </c>
      <c r="EK415" s="125">
        <v>0.58750000000000002</v>
      </c>
      <c r="EL415" s="125">
        <v>0.57499999999999996</v>
      </c>
      <c r="EM415" s="125">
        <v>0.5625</v>
      </c>
      <c r="EN415" s="125">
        <v>0.55000000000000004</v>
      </c>
      <c r="EO415" s="125">
        <v>0.53749999999999998</v>
      </c>
      <c r="ER415" s="126">
        <v>16016968.748313349</v>
      </c>
      <c r="ES415" s="126">
        <v>10845830.320862159</v>
      </c>
      <c r="ET415" s="126">
        <v>10710257.441851383</v>
      </c>
      <c r="EU415" s="126">
        <v>10574684.562840605</v>
      </c>
      <c r="EV415" s="126">
        <v>10439111.683829829</v>
      </c>
      <c r="EW415" s="126">
        <v>10303538.804819051</v>
      </c>
      <c r="EX415" s="126">
        <v>10167965.925808273</v>
      </c>
      <c r="EY415" s="126">
        <v>10032393.046797497</v>
      </c>
      <c r="EZ415" s="126">
        <v>9896820.1677867193</v>
      </c>
      <c r="FA415" s="126">
        <v>9761247.2887759432</v>
      </c>
      <c r="FB415" s="126">
        <v>9625674.4097651653</v>
      </c>
      <c r="FC415" s="126">
        <v>9490101.5307543892</v>
      </c>
      <c r="FD415" s="126">
        <v>9354528.6517436132</v>
      </c>
      <c r="FE415" s="126">
        <v>9218955.7727328353</v>
      </c>
      <c r="FF415" s="126">
        <v>9083382.8937220592</v>
      </c>
      <c r="FG415" s="126">
        <v>8947810.0147112813</v>
      </c>
      <c r="FH415" s="126">
        <v>8812237.1357005052</v>
      </c>
      <c r="FI415" s="126">
        <v>8676664.2566897273</v>
      </c>
      <c r="FJ415" s="126">
        <v>8541091.3776789494</v>
      </c>
      <c r="FK415" s="126">
        <v>8405518.4986681733</v>
      </c>
      <c r="FL415" s="126">
        <v>8269945.6196573954</v>
      </c>
      <c r="FM415" s="126">
        <v>8134372.7406466193</v>
      </c>
      <c r="FN415" s="126">
        <v>7998799.8616358433</v>
      </c>
      <c r="FO415" s="126">
        <v>7863226.9826250654</v>
      </c>
      <c r="FP415" s="126">
        <v>7727654.1036142884</v>
      </c>
      <c r="FQ415" s="126">
        <v>7592081.2246035105</v>
      </c>
      <c r="FR415" s="126">
        <v>7456508.3455927344</v>
      </c>
      <c r="FS415" s="126">
        <v>7320935.4665819583</v>
      </c>
      <c r="FT415" s="126">
        <v>7185362.5875711804</v>
      </c>
      <c r="FU415" s="126">
        <v>7049789.7085604034</v>
      </c>
      <c r="FV415" s="126">
        <v>6914216.8295496255</v>
      </c>
      <c r="FW415" s="126">
        <v>6778643.9505388495</v>
      </c>
      <c r="FX415" s="126">
        <v>6643071.0715280734</v>
      </c>
      <c r="FY415" s="126">
        <v>6507498.1925172955</v>
      </c>
      <c r="FZ415" s="126">
        <v>6371925.3135065185</v>
      </c>
      <c r="GA415" s="126">
        <v>6236352.4344957406</v>
      </c>
      <c r="GB415" s="126">
        <v>6100779.5554849645</v>
      </c>
      <c r="GC415" s="126">
        <v>5965206.6764741885</v>
      </c>
      <c r="GD415" s="126">
        <v>5829633.7974634105</v>
      </c>
    </row>
    <row r="416" spans="3:186">
      <c r="C416" s="120"/>
      <c r="E416" s="118" t="s">
        <v>1427</v>
      </c>
      <c r="F416" s="118" t="s">
        <v>1428</v>
      </c>
      <c r="G416" s="118" t="s">
        <v>1429</v>
      </c>
      <c r="H416" s="118" t="s">
        <v>1430</v>
      </c>
      <c r="I416" s="118" t="s">
        <v>1429</v>
      </c>
      <c r="J416" s="118">
        <v>96</v>
      </c>
      <c r="K416" s="118" t="s">
        <v>600</v>
      </c>
      <c r="L416" s="118" t="s">
        <v>269</v>
      </c>
      <c r="M416" s="118" t="s">
        <v>290</v>
      </c>
      <c r="N416" s="118" t="s">
        <v>262</v>
      </c>
      <c r="O416" s="119">
        <v>0</v>
      </c>
      <c r="P416" s="119">
        <v>0</v>
      </c>
      <c r="Q416" s="119">
        <v>0</v>
      </c>
      <c r="R416" s="119">
        <v>0</v>
      </c>
      <c r="S416" s="119">
        <v>0</v>
      </c>
      <c r="T416" s="119">
        <v>135.11542668569899</v>
      </c>
      <c r="U416" s="119">
        <v>788.66526040862698</v>
      </c>
      <c r="V416" s="119">
        <v>961.677689135273</v>
      </c>
      <c r="W416" s="119">
        <v>2475.3409731055999</v>
      </c>
      <c r="X416" s="119">
        <v>14988.534158930899</v>
      </c>
      <c r="Y416" s="119">
        <v>15391.4221049798</v>
      </c>
      <c r="Z416" s="119"/>
      <c r="AA416" s="119"/>
      <c r="AB416" s="119"/>
      <c r="AC416" s="119"/>
      <c r="AD416" s="119"/>
      <c r="AE416" s="119"/>
      <c r="AF416" s="119"/>
      <c r="AG416" s="119"/>
      <c r="AH416" s="119"/>
      <c r="AI416" s="119"/>
      <c r="AJ416" s="119"/>
      <c r="AK416" s="119"/>
      <c r="AL416" s="119"/>
      <c r="AM416" s="119"/>
      <c r="AN416" s="119"/>
      <c r="AO416" s="119"/>
      <c r="AP416" s="119"/>
      <c r="AQ416" s="119"/>
      <c r="AR416" s="119"/>
      <c r="AS416" s="119"/>
      <c r="AT416" s="119"/>
      <c r="AU416" s="119"/>
      <c r="AV416" s="119"/>
      <c r="AW416" s="119"/>
      <c r="AX416" s="119"/>
      <c r="AY416" s="119"/>
      <c r="AZ416" s="119"/>
      <c r="BA416" s="119"/>
      <c r="BB416" s="119"/>
      <c r="BD416" s="100">
        <v>34740.755613245899</v>
      </c>
      <c r="BF416" s="120">
        <v>5</v>
      </c>
      <c r="BH416" s="43">
        <v>0</v>
      </c>
      <c r="BI416" s="43">
        <v>0</v>
      </c>
      <c r="BJ416" s="43">
        <v>0</v>
      </c>
      <c r="BL416" s="43" t="s">
        <v>263</v>
      </c>
      <c r="BM416" s="43">
        <v>0</v>
      </c>
      <c r="BN416" s="121" t="s">
        <v>263</v>
      </c>
      <c r="BP416" s="122">
        <v>11</v>
      </c>
      <c r="BQ416" s="38" t="s">
        <v>121</v>
      </c>
      <c r="BR416" s="96">
        <v>50</v>
      </c>
      <c r="BT416" s="43">
        <v>0</v>
      </c>
      <c r="BU416" s="43">
        <v>0</v>
      </c>
      <c r="BW416" s="38"/>
      <c r="BX416" s="48">
        <v>0</v>
      </c>
      <c r="BY416" s="48">
        <v>0</v>
      </c>
      <c r="BZ416" s="48">
        <v>0</v>
      </c>
      <c r="CA416" s="48">
        <v>11</v>
      </c>
      <c r="CB416" s="48">
        <v>0</v>
      </c>
      <c r="CC416" s="48">
        <v>0</v>
      </c>
      <c r="CD416" s="48">
        <v>0</v>
      </c>
      <c r="CE416" s="48">
        <v>0</v>
      </c>
      <c r="CF416" s="48"/>
      <c r="CG416" s="48"/>
      <c r="CH416" s="48"/>
      <c r="CI416" s="48">
        <v>0</v>
      </c>
      <c r="CJ416" s="48">
        <v>0</v>
      </c>
      <c r="CK416" s="48">
        <v>0</v>
      </c>
      <c r="CL416" s="48"/>
      <c r="CM416" s="48">
        <v>11</v>
      </c>
      <c r="CO416" s="123">
        <v>0</v>
      </c>
      <c r="CP416" s="123">
        <v>0</v>
      </c>
      <c r="CQ416" s="123">
        <v>0</v>
      </c>
      <c r="CR416" s="123">
        <v>0</v>
      </c>
      <c r="CS416" s="123">
        <v>3.8892483568832453E-3</v>
      </c>
      <c r="CT416" s="123">
        <v>2.6590690697070166E-2</v>
      </c>
      <c r="CU416" s="123">
        <v>5.427223279826171E-2</v>
      </c>
      <c r="CV416" s="123">
        <v>0.12552402135066171</v>
      </c>
      <c r="CW416" s="123">
        <v>0.55696351926463616</v>
      </c>
      <c r="CX416" s="123">
        <v>1</v>
      </c>
      <c r="CZ416" s="2">
        <v>2021</v>
      </c>
      <c r="DA416" s="124">
        <v>44407</v>
      </c>
      <c r="DC416" s="125">
        <v>1</v>
      </c>
      <c r="DD416" s="125">
        <v>1</v>
      </c>
      <c r="DE416" s="125">
        <v>1</v>
      </c>
      <c r="DF416" s="125">
        <v>1</v>
      </c>
      <c r="DG416" s="125">
        <v>1</v>
      </c>
      <c r="DH416" s="125">
        <v>1</v>
      </c>
      <c r="DI416" s="125">
        <v>1</v>
      </c>
      <c r="DJ416" s="125">
        <v>1</v>
      </c>
      <c r="DK416" s="125">
        <v>1</v>
      </c>
      <c r="DL416" s="125">
        <v>1</v>
      </c>
      <c r="DM416" s="125">
        <v>0.98</v>
      </c>
      <c r="DN416" s="125">
        <v>0.96</v>
      </c>
      <c r="DO416" s="125">
        <v>0.94</v>
      </c>
      <c r="DP416" s="125">
        <v>0.92</v>
      </c>
      <c r="DQ416" s="125">
        <v>0.9</v>
      </c>
      <c r="DR416" s="125">
        <v>0.88</v>
      </c>
      <c r="DS416" s="125">
        <v>0.86</v>
      </c>
      <c r="DT416" s="125">
        <v>0.84</v>
      </c>
      <c r="DU416" s="125">
        <v>0.82000000000000006</v>
      </c>
      <c r="DV416" s="125">
        <v>0.8</v>
      </c>
      <c r="DW416" s="125">
        <v>0.78</v>
      </c>
      <c r="DX416" s="125">
        <v>0.76</v>
      </c>
      <c r="DY416" s="125">
        <v>0.74</v>
      </c>
      <c r="DZ416" s="125">
        <v>0.72</v>
      </c>
      <c r="EA416" s="125">
        <v>0.7</v>
      </c>
      <c r="EB416" s="125">
        <v>0.67999999999999994</v>
      </c>
      <c r="EC416" s="125">
        <v>0.65999999999999992</v>
      </c>
      <c r="ED416" s="125">
        <v>0.64</v>
      </c>
      <c r="EE416" s="125">
        <v>0.62</v>
      </c>
      <c r="EF416" s="125">
        <v>0.6</v>
      </c>
      <c r="EG416" s="125">
        <v>0.58000000000000007</v>
      </c>
      <c r="EH416" s="125">
        <v>0.56000000000000005</v>
      </c>
      <c r="EI416" s="125">
        <v>0.54</v>
      </c>
      <c r="EJ416" s="125">
        <v>0.52</v>
      </c>
      <c r="EK416" s="125">
        <v>0.5</v>
      </c>
      <c r="EL416" s="125">
        <v>0.48</v>
      </c>
      <c r="EM416" s="125">
        <v>0.45999999999999996</v>
      </c>
      <c r="EN416" s="125">
        <v>0.43999999999999995</v>
      </c>
      <c r="EO416" s="125">
        <v>0.42000000000000004</v>
      </c>
      <c r="ER416" s="126">
        <v>0</v>
      </c>
      <c r="ES416" s="126">
        <v>0</v>
      </c>
      <c r="ET416" s="126">
        <v>0</v>
      </c>
      <c r="EU416" s="126">
        <v>0</v>
      </c>
      <c r="EV416" s="126">
        <v>135115.426685699</v>
      </c>
      <c r="EW416" s="126">
        <v>923780.6870943259</v>
      </c>
      <c r="EX416" s="126">
        <v>1885458.3762295989</v>
      </c>
      <c r="EY416" s="126">
        <v>4360799.3493351983</v>
      </c>
      <c r="EZ416" s="126">
        <v>19349333.508266099</v>
      </c>
      <c r="FA416" s="126">
        <v>34740755.613245897</v>
      </c>
      <c r="FB416" s="126">
        <v>34045940.500980981</v>
      </c>
      <c r="FC416" s="126">
        <v>33351125.388716061</v>
      </c>
      <c r="FD416" s="126">
        <v>32656310.276451141</v>
      </c>
      <c r="FE416" s="126">
        <v>31961495.164186228</v>
      </c>
      <c r="FF416" s="126">
        <v>31266680.051921308</v>
      </c>
      <c r="FG416" s="126">
        <v>30571864.939656388</v>
      </c>
      <c r="FH416" s="126">
        <v>29877049.827391472</v>
      </c>
      <c r="FI416" s="126">
        <v>29182234.715126552</v>
      </c>
      <c r="FJ416" s="126">
        <v>28487419.602861639</v>
      </c>
      <c r="FK416" s="126">
        <v>27792604.490596719</v>
      </c>
      <c r="FL416" s="126">
        <v>27097789.378331799</v>
      </c>
      <c r="FM416" s="126">
        <v>26402974.266066883</v>
      </c>
      <c r="FN416" s="126">
        <v>25708159.153801963</v>
      </c>
      <c r="FO416" s="126">
        <v>25013344.041537046</v>
      </c>
      <c r="FP416" s="126">
        <v>24318528.929272126</v>
      </c>
      <c r="FQ416" s="126">
        <v>23623713.817007206</v>
      </c>
      <c r="FR416" s="126">
        <v>22928898.70474229</v>
      </c>
      <c r="FS416" s="126">
        <v>22234083.592477374</v>
      </c>
      <c r="FT416" s="126">
        <v>21539268.480212457</v>
      </c>
      <c r="FU416" s="126">
        <v>20844453.367947537</v>
      </c>
      <c r="FV416" s="126">
        <v>20149638.255682621</v>
      </c>
      <c r="FW416" s="126">
        <v>19454823.143417705</v>
      </c>
      <c r="FX416" s="126">
        <v>18760008.031152785</v>
      </c>
      <c r="FY416" s="126">
        <v>18065192.918887869</v>
      </c>
      <c r="FZ416" s="126">
        <v>17370377.806622948</v>
      </c>
      <c r="GA416" s="126">
        <v>16675562.69435803</v>
      </c>
      <c r="GB416" s="126">
        <v>15980747.582093112</v>
      </c>
      <c r="GC416" s="126">
        <v>15285932.469828192</v>
      </c>
      <c r="GD416" s="126">
        <v>14591117.357563278</v>
      </c>
    </row>
    <row r="417" spans="3:186">
      <c r="C417" s="120"/>
      <c r="E417" s="118" t="s">
        <v>1427</v>
      </c>
      <c r="F417" s="118" t="s">
        <v>1428</v>
      </c>
      <c r="G417" s="118" t="s">
        <v>1431</v>
      </c>
      <c r="H417" s="118" t="s">
        <v>1432</v>
      </c>
      <c r="I417" s="118" t="s">
        <v>1433</v>
      </c>
      <c r="J417" s="118">
        <v>104</v>
      </c>
      <c r="K417" s="118" t="s">
        <v>600</v>
      </c>
      <c r="L417" s="118" t="s">
        <v>269</v>
      </c>
      <c r="M417" s="118" t="s">
        <v>290</v>
      </c>
      <c r="N417" s="118" t="s">
        <v>262</v>
      </c>
      <c r="O417" s="119">
        <v>3326.50243</v>
      </c>
      <c r="P417" s="119">
        <v>0</v>
      </c>
      <c r="Q417" s="119">
        <v>0</v>
      </c>
      <c r="R417" s="119">
        <v>0</v>
      </c>
      <c r="S417" s="119">
        <v>0</v>
      </c>
      <c r="T417" s="119">
        <v>0</v>
      </c>
      <c r="U417" s="119">
        <v>0</v>
      </c>
      <c r="V417" s="119">
        <v>0</v>
      </c>
      <c r="W417" s="119">
        <v>2180.3245556014899</v>
      </c>
      <c r="X417" s="119">
        <v>11559.9627940265</v>
      </c>
      <c r="Y417" s="119">
        <v>7690.4816855218196</v>
      </c>
      <c r="Z417" s="119"/>
      <c r="AA417" s="119"/>
      <c r="AB417" s="119"/>
      <c r="AC417" s="119"/>
      <c r="AD417" s="119"/>
      <c r="AE417" s="119"/>
      <c r="AF417" s="119"/>
      <c r="AG417" s="119"/>
      <c r="AH417" s="119"/>
      <c r="AI417" s="119"/>
      <c r="AJ417" s="119"/>
      <c r="AK417" s="119"/>
      <c r="AL417" s="119"/>
      <c r="AM417" s="119"/>
      <c r="AN417" s="119"/>
      <c r="AO417" s="119"/>
      <c r="AP417" s="119"/>
      <c r="AQ417" s="119"/>
      <c r="AR417" s="119"/>
      <c r="AS417" s="119"/>
      <c r="AT417" s="119"/>
      <c r="AU417" s="119"/>
      <c r="AV417" s="119"/>
      <c r="AW417" s="119"/>
      <c r="AX417" s="119"/>
      <c r="AY417" s="119"/>
      <c r="AZ417" s="119"/>
      <c r="BA417" s="119"/>
      <c r="BB417" s="119"/>
      <c r="BD417" s="100">
        <v>24757.27146514981</v>
      </c>
      <c r="BF417" s="120">
        <v>5</v>
      </c>
      <c r="BH417" s="43">
        <v>3326536.48</v>
      </c>
      <c r="BI417" s="43">
        <v>0</v>
      </c>
      <c r="BJ417" s="43">
        <v>0</v>
      </c>
      <c r="BL417" s="43" t="s">
        <v>263</v>
      </c>
      <c r="BM417" s="43">
        <v>0</v>
      </c>
      <c r="BN417" s="121" t="s">
        <v>263</v>
      </c>
      <c r="BP417" s="122">
        <v>11</v>
      </c>
      <c r="BQ417" s="38" t="s">
        <v>121</v>
      </c>
      <c r="BR417" s="96">
        <v>50</v>
      </c>
      <c r="BT417" s="43">
        <v>0</v>
      </c>
      <c r="BU417" s="43">
        <v>0</v>
      </c>
      <c r="BW417" s="38"/>
      <c r="BX417" s="48">
        <v>0</v>
      </c>
      <c r="BY417" s="48">
        <v>0</v>
      </c>
      <c r="BZ417" s="48">
        <v>0</v>
      </c>
      <c r="CA417" s="48">
        <v>11</v>
      </c>
      <c r="CB417" s="48">
        <v>0</v>
      </c>
      <c r="CC417" s="48">
        <v>0</v>
      </c>
      <c r="CD417" s="48">
        <v>0</v>
      </c>
      <c r="CE417" s="48">
        <v>0</v>
      </c>
      <c r="CF417" s="48"/>
      <c r="CG417" s="48"/>
      <c r="CH417" s="48"/>
      <c r="CI417" s="48">
        <v>0</v>
      </c>
      <c r="CJ417" s="48">
        <v>0</v>
      </c>
      <c r="CK417" s="48">
        <v>0</v>
      </c>
      <c r="CL417" s="48"/>
      <c r="CM417" s="48">
        <v>11</v>
      </c>
      <c r="CO417" s="123">
        <v>0.1343646627085959</v>
      </c>
      <c r="CP417" s="123">
        <v>0.1343646627085959</v>
      </c>
      <c r="CQ417" s="123">
        <v>0.1343646627085959</v>
      </c>
      <c r="CR417" s="123">
        <v>0.1343646627085959</v>
      </c>
      <c r="CS417" s="123">
        <v>0.1343646627085959</v>
      </c>
      <c r="CT417" s="123">
        <v>0.1343646627085959</v>
      </c>
      <c r="CU417" s="123">
        <v>0.1343646627085959</v>
      </c>
      <c r="CV417" s="123">
        <v>0.22243271005665194</v>
      </c>
      <c r="CW417" s="123">
        <v>0.68936473082877825</v>
      </c>
      <c r="CX417" s="123">
        <v>1</v>
      </c>
      <c r="CZ417" s="2">
        <v>2021</v>
      </c>
      <c r="DA417" s="124">
        <v>44407</v>
      </c>
      <c r="DC417" s="125">
        <v>1</v>
      </c>
      <c r="DD417" s="125">
        <v>1</v>
      </c>
      <c r="DE417" s="125">
        <v>1</v>
      </c>
      <c r="DF417" s="125">
        <v>1</v>
      </c>
      <c r="DG417" s="125">
        <v>1</v>
      </c>
      <c r="DH417" s="125">
        <v>1</v>
      </c>
      <c r="DI417" s="125">
        <v>1</v>
      </c>
      <c r="DJ417" s="125">
        <v>1</v>
      </c>
      <c r="DK417" s="125">
        <v>1</v>
      </c>
      <c r="DL417" s="125">
        <v>1</v>
      </c>
      <c r="DM417" s="125">
        <v>0.98</v>
      </c>
      <c r="DN417" s="125">
        <v>0.96</v>
      </c>
      <c r="DO417" s="125">
        <v>0.94</v>
      </c>
      <c r="DP417" s="125">
        <v>0.92</v>
      </c>
      <c r="DQ417" s="125">
        <v>0.9</v>
      </c>
      <c r="DR417" s="125">
        <v>0.88</v>
      </c>
      <c r="DS417" s="125">
        <v>0.86</v>
      </c>
      <c r="DT417" s="125">
        <v>0.84</v>
      </c>
      <c r="DU417" s="125">
        <v>0.82000000000000006</v>
      </c>
      <c r="DV417" s="125">
        <v>0.8</v>
      </c>
      <c r="DW417" s="125">
        <v>0.78</v>
      </c>
      <c r="DX417" s="125">
        <v>0.76</v>
      </c>
      <c r="DY417" s="125">
        <v>0.74</v>
      </c>
      <c r="DZ417" s="125">
        <v>0.72</v>
      </c>
      <c r="EA417" s="125">
        <v>0.7</v>
      </c>
      <c r="EB417" s="125">
        <v>0.67999999999999994</v>
      </c>
      <c r="EC417" s="125">
        <v>0.65999999999999992</v>
      </c>
      <c r="ED417" s="125">
        <v>0.64</v>
      </c>
      <c r="EE417" s="125">
        <v>0.62</v>
      </c>
      <c r="EF417" s="125">
        <v>0.6</v>
      </c>
      <c r="EG417" s="125">
        <v>0.58000000000000007</v>
      </c>
      <c r="EH417" s="125">
        <v>0.56000000000000005</v>
      </c>
      <c r="EI417" s="125">
        <v>0.54</v>
      </c>
      <c r="EJ417" s="125">
        <v>0.52</v>
      </c>
      <c r="EK417" s="125">
        <v>0.5</v>
      </c>
      <c r="EL417" s="125">
        <v>0.48</v>
      </c>
      <c r="EM417" s="125">
        <v>0.45999999999999996</v>
      </c>
      <c r="EN417" s="125">
        <v>0.43999999999999995</v>
      </c>
      <c r="EO417" s="125">
        <v>0.42000000000000004</v>
      </c>
      <c r="ER417" s="126">
        <v>3326536.48</v>
      </c>
      <c r="ES417" s="126">
        <v>3326536.48</v>
      </c>
      <c r="ET417" s="126">
        <v>3326536.48</v>
      </c>
      <c r="EU417" s="126">
        <v>3326536.48</v>
      </c>
      <c r="EV417" s="126">
        <v>3326536.48</v>
      </c>
      <c r="EW417" s="126">
        <v>3326536.48</v>
      </c>
      <c r="EX417" s="126">
        <v>3326536.48</v>
      </c>
      <c r="EY417" s="126">
        <v>5506861.0356014892</v>
      </c>
      <c r="EZ417" s="126">
        <v>17066823.829627991</v>
      </c>
      <c r="FA417" s="126">
        <v>24757305.515149809</v>
      </c>
      <c r="FB417" s="126">
        <v>24262159.404846814</v>
      </c>
      <c r="FC417" s="126">
        <v>23767013.294543818</v>
      </c>
      <c r="FD417" s="126">
        <v>23271867.184240818</v>
      </c>
      <c r="FE417" s="126">
        <v>22776721.073937826</v>
      </c>
      <c r="FF417" s="126">
        <v>22281574.96363483</v>
      </c>
      <c r="FG417" s="126">
        <v>21786428.853331834</v>
      </c>
      <c r="FH417" s="126">
        <v>21291282.743028834</v>
      </c>
      <c r="FI417" s="126">
        <v>20796136.632725839</v>
      </c>
      <c r="FJ417" s="126">
        <v>20300990.522422846</v>
      </c>
      <c r="FK417" s="126">
        <v>19805844.412119847</v>
      </c>
      <c r="FL417" s="126">
        <v>19310698.301816851</v>
      </c>
      <c r="FM417" s="126">
        <v>18815552.191513855</v>
      </c>
      <c r="FN417" s="126">
        <v>18320406.081210859</v>
      </c>
      <c r="FO417" s="126">
        <v>17825259.970907863</v>
      </c>
      <c r="FP417" s="126">
        <v>17330113.860604867</v>
      </c>
      <c r="FQ417" s="126">
        <v>16834967.750301868</v>
      </c>
      <c r="FR417" s="126">
        <v>16339821.639998872</v>
      </c>
      <c r="FS417" s="126">
        <v>15844675.529695878</v>
      </c>
      <c r="FT417" s="126">
        <v>15349529.419392882</v>
      </c>
      <c r="FU417" s="126">
        <v>14854383.309089886</v>
      </c>
      <c r="FV417" s="126">
        <v>14359237.198786892</v>
      </c>
      <c r="FW417" s="126">
        <v>13864091.088483894</v>
      </c>
      <c r="FX417" s="126">
        <v>13368944.978180898</v>
      </c>
      <c r="FY417" s="126">
        <v>12873798.867877901</v>
      </c>
      <c r="FZ417" s="126">
        <v>12378652.757574905</v>
      </c>
      <c r="GA417" s="126">
        <v>11883506.647271909</v>
      </c>
      <c r="GB417" s="126">
        <v>11388360.536968911</v>
      </c>
      <c r="GC417" s="126">
        <v>10893214.426665915</v>
      </c>
      <c r="GD417" s="126">
        <v>10398068.316362921</v>
      </c>
    </row>
    <row r="418" spans="3:186">
      <c r="C418" s="120"/>
      <c r="E418" s="118" t="s">
        <v>1427</v>
      </c>
      <c r="F418" s="118" t="s">
        <v>1428</v>
      </c>
      <c r="G418" s="118" t="s">
        <v>1434</v>
      </c>
      <c r="H418" s="118" t="s">
        <v>1435</v>
      </c>
      <c r="I418" s="118" t="s">
        <v>1436</v>
      </c>
      <c r="J418" s="118">
        <v>104</v>
      </c>
      <c r="K418" s="118" t="s">
        <v>600</v>
      </c>
      <c r="L418" s="118" t="s">
        <v>260</v>
      </c>
      <c r="M418" s="118" t="s">
        <v>290</v>
      </c>
      <c r="N418" s="118" t="s">
        <v>262</v>
      </c>
      <c r="O418" s="119">
        <v>3459.7511199999999</v>
      </c>
      <c r="P418" s="119">
        <v>0.25</v>
      </c>
      <c r="Q418" s="119">
        <v>0</v>
      </c>
      <c r="R418" s="119">
        <v>0</v>
      </c>
      <c r="S418" s="119">
        <v>0</v>
      </c>
      <c r="T418" s="119">
        <v>0</v>
      </c>
      <c r="U418" s="119">
        <v>0</v>
      </c>
      <c r="V418" s="119">
        <v>0</v>
      </c>
      <c r="W418" s="119">
        <v>2370.9390450599399</v>
      </c>
      <c r="X418" s="119">
        <v>14445.669706279499</v>
      </c>
      <c r="Y418" s="119">
        <v>11128.564293948401</v>
      </c>
      <c r="Z418" s="119"/>
      <c r="AA418" s="119"/>
      <c r="AB418" s="119"/>
      <c r="AC418" s="119"/>
      <c r="AD418" s="119"/>
      <c r="AE418" s="119"/>
      <c r="AF418" s="119"/>
      <c r="AG418" s="119"/>
      <c r="AH418" s="119"/>
      <c r="AI418" s="119"/>
      <c r="AJ418" s="119"/>
      <c r="AK418" s="119"/>
      <c r="AL418" s="119"/>
      <c r="AM418" s="119"/>
      <c r="AN418" s="119"/>
      <c r="AO418" s="119"/>
      <c r="AP418" s="119"/>
      <c r="AQ418" s="119"/>
      <c r="AR418" s="119"/>
      <c r="AS418" s="119"/>
      <c r="AT418" s="119"/>
      <c r="AU418" s="119"/>
      <c r="AV418" s="119"/>
      <c r="AW418" s="119"/>
      <c r="AX418" s="119"/>
      <c r="AY418" s="119"/>
      <c r="AZ418" s="119"/>
      <c r="BA418" s="119"/>
      <c r="BB418" s="119"/>
      <c r="BD418" s="100">
        <v>31405.174165287841</v>
      </c>
      <c r="BF418" s="120">
        <v>5</v>
      </c>
      <c r="BH418" s="43">
        <v>3470838.66</v>
      </c>
      <c r="BI418" s="43">
        <v>0</v>
      </c>
      <c r="BJ418" s="43">
        <v>0</v>
      </c>
      <c r="BL418" s="43" t="s">
        <v>263</v>
      </c>
      <c r="BM418" s="43">
        <v>0</v>
      </c>
      <c r="BN418" s="121" t="s">
        <v>263</v>
      </c>
      <c r="BP418" s="122">
        <v>11</v>
      </c>
      <c r="BQ418" s="38" t="s">
        <v>121</v>
      </c>
      <c r="BR418" s="96">
        <v>50</v>
      </c>
      <c r="BT418" s="43">
        <v>0</v>
      </c>
      <c r="BU418" s="43">
        <v>0</v>
      </c>
      <c r="BW418" s="38"/>
      <c r="BX418" s="48">
        <v>0</v>
      </c>
      <c r="BY418" s="48">
        <v>0</v>
      </c>
      <c r="BZ418" s="48">
        <v>0</v>
      </c>
      <c r="CA418" s="48">
        <v>11</v>
      </c>
      <c r="CB418" s="48">
        <v>0</v>
      </c>
      <c r="CC418" s="48">
        <v>0</v>
      </c>
      <c r="CD418" s="48">
        <v>0</v>
      </c>
      <c r="CE418" s="48">
        <v>0</v>
      </c>
      <c r="CF418" s="48"/>
      <c r="CG418" s="48"/>
      <c r="CH418" s="48"/>
      <c r="CI418" s="48">
        <v>0</v>
      </c>
      <c r="CJ418" s="48">
        <v>0</v>
      </c>
      <c r="CK418" s="48">
        <v>0</v>
      </c>
      <c r="CL418" s="48"/>
      <c r="CM418" s="48">
        <v>11</v>
      </c>
      <c r="CO418" s="123">
        <v>0.11017296391319942</v>
      </c>
      <c r="CP418" s="123">
        <v>0.11017296391319942</v>
      </c>
      <c r="CQ418" s="123">
        <v>0.11017296391319942</v>
      </c>
      <c r="CR418" s="123">
        <v>0.11017296391319942</v>
      </c>
      <c r="CS418" s="123">
        <v>0.11017296391319942</v>
      </c>
      <c r="CT418" s="123">
        <v>0.11017296391319942</v>
      </c>
      <c r="CU418" s="123">
        <v>0.11017296391319942</v>
      </c>
      <c r="CV418" s="123">
        <v>0.18566813654244532</v>
      </c>
      <c r="CW418" s="123">
        <v>0.64564551575552753</v>
      </c>
      <c r="CX418" s="123">
        <v>1</v>
      </c>
      <c r="CZ418" s="2">
        <v>2021</v>
      </c>
      <c r="DA418" s="124">
        <v>44407</v>
      </c>
      <c r="DC418" s="125">
        <v>1</v>
      </c>
      <c r="DD418" s="125">
        <v>1</v>
      </c>
      <c r="DE418" s="125">
        <v>1</v>
      </c>
      <c r="DF418" s="125">
        <v>1</v>
      </c>
      <c r="DG418" s="125">
        <v>1</v>
      </c>
      <c r="DH418" s="125">
        <v>1</v>
      </c>
      <c r="DI418" s="125">
        <v>1</v>
      </c>
      <c r="DJ418" s="125">
        <v>1</v>
      </c>
      <c r="DK418" s="125">
        <v>1</v>
      </c>
      <c r="DL418" s="125">
        <v>1</v>
      </c>
      <c r="DM418" s="125">
        <v>0.98</v>
      </c>
      <c r="DN418" s="125">
        <v>0.96</v>
      </c>
      <c r="DO418" s="125">
        <v>0.94</v>
      </c>
      <c r="DP418" s="125">
        <v>0.92</v>
      </c>
      <c r="DQ418" s="125">
        <v>0.9</v>
      </c>
      <c r="DR418" s="125">
        <v>0.88</v>
      </c>
      <c r="DS418" s="125">
        <v>0.86</v>
      </c>
      <c r="DT418" s="125">
        <v>0.84</v>
      </c>
      <c r="DU418" s="125">
        <v>0.82000000000000006</v>
      </c>
      <c r="DV418" s="125">
        <v>0.8</v>
      </c>
      <c r="DW418" s="125">
        <v>0.78</v>
      </c>
      <c r="DX418" s="125">
        <v>0.76</v>
      </c>
      <c r="DY418" s="125">
        <v>0.74</v>
      </c>
      <c r="DZ418" s="125">
        <v>0.72</v>
      </c>
      <c r="EA418" s="125">
        <v>0.7</v>
      </c>
      <c r="EB418" s="125">
        <v>0.67999999999999994</v>
      </c>
      <c r="EC418" s="125">
        <v>0.65999999999999992</v>
      </c>
      <c r="ED418" s="125">
        <v>0.64</v>
      </c>
      <c r="EE418" s="125">
        <v>0.62</v>
      </c>
      <c r="EF418" s="125">
        <v>0.6</v>
      </c>
      <c r="EG418" s="125">
        <v>0.58000000000000007</v>
      </c>
      <c r="EH418" s="125">
        <v>0.56000000000000005</v>
      </c>
      <c r="EI418" s="125">
        <v>0.54</v>
      </c>
      <c r="EJ418" s="125">
        <v>0.52</v>
      </c>
      <c r="EK418" s="125">
        <v>0.5</v>
      </c>
      <c r="EL418" s="125">
        <v>0.48</v>
      </c>
      <c r="EM418" s="125">
        <v>0.45999999999999996</v>
      </c>
      <c r="EN418" s="125">
        <v>0.43999999999999995</v>
      </c>
      <c r="EO418" s="125">
        <v>0.42000000000000004</v>
      </c>
      <c r="ER418" s="126">
        <v>3471088.66</v>
      </c>
      <c r="ES418" s="126">
        <v>3470838.66</v>
      </c>
      <c r="ET418" s="126">
        <v>3470838.66</v>
      </c>
      <c r="EU418" s="126">
        <v>3470838.66</v>
      </c>
      <c r="EV418" s="126">
        <v>3470838.66</v>
      </c>
      <c r="EW418" s="126">
        <v>3470838.66</v>
      </c>
      <c r="EX418" s="126">
        <v>3470838.66</v>
      </c>
      <c r="EY418" s="126">
        <v>5841777.70505994</v>
      </c>
      <c r="EZ418" s="126">
        <v>20287447.411339439</v>
      </c>
      <c r="FA418" s="126">
        <v>31416011.70528784</v>
      </c>
      <c r="FB418" s="126">
        <v>30787691.471182082</v>
      </c>
      <c r="FC418" s="126">
        <v>30159371.237076327</v>
      </c>
      <c r="FD418" s="126">
        <v>29531051.002970569</v>
      </c>
      <c r="FE418" s="126">
        <v>28902730.768864814</v>
      </c>
      <c r="FF418" s="126">
        <v>28274410.534759056</v>
      </c>
      <c r="FG418" s="126">
        <v>27646090.300653301</v>
      </c>
      <c r="FH418" s="126">
        <v>27017770.066547543</v>
      </c>
      <c r="FI418" s="126">
        <v>26389449.832441784</v>
      </c>
      <c r="FJ418" s="126">
        <v>25761129.59833603</v>
      </c>
      <c r="FK418" s="126">
        <v>25132809.364230275</v>
      </c>
      <c r="FL418" s="126">
        <v>24504489.130124517</v>
      </c>
      <c r="FM418" s="126">
        <v>23876168.896018758</v>
      </c>
      <c r="FN418" s="126">
        <v>23247848.661913</v>
      </c>
      <c r="FO418" s="126">
        <v>22619528.427807245</v>
      </c>
      <c r="FP418" s="126">
        <v>21991208.193701487</v>
      </c>
      <c r="FQ418" s="126">
        <v>21362887.959595729</v>
      </c>
      <c r="FR418" s="126">
        <v>20734567.72548997</v>
      </c>
      <c r="FS418" s="126">
        <v>20106247.491384219</v>
      </c>
      <c r="FT418" s="126">
        <v>19477927.257278461</v>
      </c>
      <c r="FU418" s="126">
        <v>18849607.023172703</v>
      </c>
      <c r="FV418" s="126">
        <v>18221286.789066948</v>
      </c>
      <c r="FW418" s="126">
        <v>17592966.554961193</v>
      </c>
      <c r="FX418" s="126">
        <v>16964646.320855435</v>
      </c>
      <c r="FY418" s="126">
        <v>16336326.086749677</v>
      </c>
      <c r="FZ418" s="126">
        <v>15708005.85264392</v>
      </c>
      <c r="GA418" s="126">
        <v>15079685.618538164</v>
      </c>
      <c r="GB418" s="126">
        <v>14451365.384432405</v>
      </c>
      <c r="GC418" s="126">
        <v>13823045.150326649</v>
      </c>
      <c r="GD418" s="126">
        <v>13194724.916220894</v>
      </c>
    </row>
    <row r="419" spans="3:186">
      <c r="C419" s="120"/>
      <c r="E419" s="118" t="s">
        <v>1427</v>
      </c>
      <c r="F419" s="118" t="s">
        <v>1428</v>
      </c>
      <c r="G419" s="118" t="s">
        <v>1437</v>
      </c>
      <c r="H419" s="118" t="s">
        <v>1438</v>
      </c>
      <c r="I419" s="118" t="s">
        <v>1439</v>
      </c>
      <c r="J419" s="118">
        <v>86</v>
      </c>
      <c r="K419" s="118" t="s">
        <v>600</v>
      </c>
      <c r="L419" s="118" t="s">
        <v>269</v>
      </c>
      <c r="M419" s="118" t="s">
        <v>290</v>
      </c>
      <c r="N419" s="118" t="s">
        <v>262</v>
      </c>
      <c r="O419" s="119">
        <v>1525.9584600000001</v>
      </c>
      <c r="P419" s="119">
        <v>0</v>
      </c>
      <c r="Q419" s="119">
        <v>0</v>
      </c>
      <c r="R419" s="119">
        <v>0</v>
      </c>
      <c r="S419" s="119">
        <v>0</v>
      </c>
      <c r="T419" s="119">
        <v>0</v>
      </c>
      <c r="U419" s="119">
        <v>4860.3795690533298</v>
      </c>
      <c r="V419" s="119">
        <v>7780.9427850315196</v>
      </c>
      <c r="W419" s="119">
        <v>34096.992026785098</v>
      </c>
      <c r="X419" s="119">
        <v>24319.824952310199</v>
      </c>
      <c r="Y419" s="119">
        <v>18019.358597406801</v>
      </c>
      <c r="Z419" s="119"/>
      <c r="AA419" s="119"/>
      <c r="AB419" s="119"/>
      <c r="AC419" s="119"/>
      <c r="AD419" s="119"/>
      <c r="AE419" s="119"/>
      <c r="AF419" s="119"/>
      <c r="AG419" s="119"/>
      <c r="AH419" s="119"/>
      <c r="AI419" s="119"/>
      <c r="AJ419" s="119"/>
      <c r="AK419" s="119"/>
      <c r="AL419" s="119"/>
      <c r="AM419" s="119"/>
      <c r="AN419" s="119"/>
      <c r="AO419" s="119"/>
      <c r="AP419" s="119"/>
      <c r="AQ419" s="119"/>
      <c r="AR419" s="119"/>
      <c r="AS419" s="119"/>
      <c r="AT419" s="119"/>
      <c r="AU419" s="119"/>
      <c r="AV419" s="119"/>
      <c r="AW419" s="119"/>
      <c r="AX419" s="119"/>
      <c r="AY419" s="119"/>
      <c r="AZ419" s="119"/>
      <c r="BA419" s="119"/>
      <c r="BB419" s="119"/>
      <c r="BD419" s="100">
        <v>90603.456390586944</v>
      </c>
      <c r="BF419" s="120">
        <v>5</v>
      </c>
      <c r="BH419" s="43">
        <v>1526059.38</v>
      </c>
      <c r="BI419" s="43">
        <v>0</v>
      </c>
      <c r="BJ419" s="43">
        <v>0</v>
      </c>
      <c r="BL419" s="43" t="s">
        <v>263</v>
      </c>
      <c r="BM419" s="43">
        <v>0</v>
      </c>
      <c r="BN419" s="121" t="s">
        <v>263</v>
      </c>
      <c r="BP419" s="122">
        <v>11</v>
      </c>
      <c r="BQ419" s="38" t="s">
        <v>121</v>
      </c>
      <c r="BR419" s="96">
        <v>50</v>
      </c>
      <c r="BT419" s="43">
        <v>0</v>
      </c>
      <c r="BU419" s="43">
        <v>0</v>
      </c>
      <c r="BW419" s="38"/>
      <c r="BX419" s="48">
        <v>0</v>
      </c>
      <c r="BY419" s="48">
        <v>0</v>
      </c>
      <c r="BZ419" s="48">
        <v>0</v>
      </c>
      <c r="CA419" s="48">
        <v>11</v>
      </c>
      <c r="CB419" s="48">
        <v>0</v>
      </c>
      <c r="CC419" s="48">
        <v>0</v>
      </c>
      <c r="CD419" s="48">
        <v>0</v>
      </c>
      <c r="CE419" s="48">
        <v>0</v>
      </c>
      <c r="CF419" s="48"/>
      <c r="CG419" s="48"/>
      <c r="CH419" s="48"/>
      <c r="CI419" s="48">
        <v>0</v>
      </c>
      <c r="CJ419" s="48">
        <v>0</v>
      </c>
      <c r="CK419" s="48">
        <v>0</v>
      </c>
      <c r="CL419" s="48"/>
      <c r="CM419" s="48">
        <v>11</v>
      </c>
      <c r="CO419" s="123">
        <v>1.6842166080526442E-2</v>
      </c>
      <c r="CP419" s="123">
        <v>1.6842166080526442E-2</v>
      </c>
      <c r="CQ419" s="123">
        <v>1.6842166080526442E-2</v>
      </c>
      <c r="CR419" s="123">
        <v>1.6842166080526442E-2</v>
      </c>
      <c r="CS419" s="123">
        <v>1.6842166080526442E-2</v>
      </c>
      <c r="CT419" s="123">
        <v>7.0486693151331312E-2</v>
      </c>
      <c r="CU419" s="123">
        <v>0.15636578755903544</v>
      </c>
      <c r="CV419" s="123">
        <v>0.53269792084757883</v>
      </c>
      <c r="CW419" s="123">
        <v>0.80111841959178409</v>
      </c>
      <c r="CX419" s="123">
        <v>1</v>
      </c>
      <c r="CZ419" s="2">
        <v>2021</v>
      </c>
      <c r="DA419" s="124">
        <v>44407</v>
      </c>
      <c r="DC419" s="125">
        <v>1</v>
      </c>
      <c r="DD419" s="125">
        <v>1</v>
      </c>
      <c r="DE419" s="125">
        <v>1</v>
      </c>
      <c r="DF419" s="125">
        <v>1</v>
      </c>
      <c r="DG419" s="125">
        <v>1</v>
      </c>
      <c r="DH419" s="125">
        <v>1</v>
      </c>
      <c r="DI419" s="125">
        <v>1</v>
      </c>
      <c r="DJ419" s="125">
        <v>1</v>
      </c>
      <c r="DK419" s="125">
        <v>1</v>
      </c>
      <c r="DL419" s="125">
        <v>1</v>
      </c>
      <c r="DM419" s="125">
        <v>0.98</v>
      </c>
      <c r="DN419" s="125">
        <v>0.96</v>
      </c>
      <c r="DO419" s="125">
        <v>0.94</v>
      </c>
      <c r="DP419" s="125">
        <v>0.92</v>
      </c>
      <c r="DQ419" s="125">
        <v>0.9</v>
      </c>
      <c r="DR419" s="125">
        <v>0.88</v>
      </c>
      <c r="DS419" s="125">
        <v>0.86</v>
      </c>
      <c r="DT419" s="125">
        <v>0.84</v>
      </c>
      <c r="DU419" s="125">
        <v>0.82000000000000006</v>
      </c>
      <c r="DV419" s="125">
        <v>0.8</v>
      </c>
      <c r="DW419" s="125">
        <v>0.78</v>
      </c>
      <c r="DX419" s="125">
        <v>0.76</v>
      </c>
      <c r="DY419" s="125">
        <v>0.74</v>
      </c>
      <c r="DZ419" s="125">
        <v>0.72</v>
      </c>
      <c r="EA419" s="125">
        <v>0.7</v>
      </c>
      <c r="EB419" s="125">
        <v>0.67999999999999994</v>
      </c>
      <c r="EC419" s="125">
        <v>0.65999999999999992</v>
      </c>
      <c r="ED419" s="125">
        <v>0.64</v>
      </c>
      <c r="EE419" s="125">
        <v>0.62</v>
      </c>
      <c r="EF419" s="125">
        <v>0.6</v>
      </c>
      <c r="EG419" s="125">
        <v>0.58000000000000007</v>
      </c>
      <c r="EH419" s="125">
        <v>0.56000000000000005</v>
      </c>
      <c r="EI419" s="125">
        <v>0.54</v>
      </c>
      <c r="EJ419" s="125">
        <v>0.52</v>
      </c>
      <c r="EK419" s="125">
        <v>0.5</v>
      </c>
      <c r="EL419" s="125">
        <v>0.48</v>
      </c>
      <c r="EM419" s="125">
        <v>0.45999999999999996</v>
      </c>
      <c r="EN419" s="125">
        <v>0.43999999999999995</v>
      </c>
      <c r="EO419" s="125">
        <v>0.42000000000000004</v>
      </c>
      <c r="ER419" s="126">
        <v>1526059.38</v>
      </c>
      <c r="ES419" s="126">
        <v>1526059.38</v>
      </c>
      <c r="ET419" s="126">
        <v>1526059.38</v>
      </c>
      <c r="EU419" s="126">
        <v>1526059.38</v>
      </c>
      <c r="EV419" s="126">
        <v>1526059.38</v>
      </c>
      <c r="EW419" s="126">
        <v>6386438.9490533294</v>
      </c>
      <c r="EX419" s="126">
        <v>14167381.734084848</v>
      </c>
      <c r="EY419" s="126">
        <v>48264373.76086995</v>
      </c>
      <c r="EZ419" s="126">
        <v>72584198.713180155</v>
      </c>
      <c r="FA419" s="126">
        <v>90603557.310586944</v>
      </c>
      <c r="FB419" s="126">
        <v>88791486.164375201</v>
      </c>
      <c r="FC419" s="126">
        <v>86979415.018163458</v>
      </c>
      <c r="FD419" s="126">
        <v>85167343.871951729</v>
      </c>
      <c r="FE419" s="126">
        <v>83355272.725739986</v>
      </c>
      <c r="FF419" s="126">
        <v>81543201.579528257</v>
      </c>
      <c r="FG419" s="126">
        <v>79731130.433316514</v>
      </c>
      <c r="FH419" s="126">
        <v>77919059.287104771</v>
      </c>
      <c r="FI419" s="126">
        <v>76106988.140893027</v>
      </c>
      <c r="FJ419" s="126">
        <v>74294916.994681299</v>
      </c>
      <c r="FK419" s="126">
        <v>72482845.848469555</v>
      </c>
      <c r="FL419" s="126">
        <v>70670774.702257812</v>
      </c>
      <c r="FM419" s="126">
        <v>68858703.556046084</v>
      </c>
      <c r="FN419" s="126">
        <v>67046632.40983434</v>
      </c>
      <c r="FO419" s="126">
        <v>65234561.263622597</v>
      </c>
      <c r="FP419" s="126">
        <v>63422490.117410854</v>
      </c>
      <c r="FQ419" s="126">
        <v>61610418.971199118</v>
      </c>
      <c r="FR419" s="126">
        <v>59798347.824987374</v>
      </c>
      <c r="FS419" s="126">
        <v>57986276.678775646</v>
      </c>
      <c r="FT419" s="126">
        <v>56174205.532563902</v>
      </c>
      <c r="FU419" s="126">
        <v>54362134.386352167</v>
      </c>
      <c r="FV419" s="126">
        <v>52550063.240140431</v>
      </c>
      <c r="FW419" s="126">
        <v>50737992.093928695</v>
      </c>
      <c r="FX419" s="126">
        <v>48925920.947716951</v>
      </c>
      <c r="FY419" s="126">
        <v>47113849.801505215</v>
      </c>
      <c r="FZ419" s="126">
        <v>45301778.655293472</v>
      </c>
      <c r="GA419" s="126">
        <v>43489707.509081729</v>
      </c>
      <c r="GB419" s="126">
        <v>41677636.362869993</v>
      </c>
      <c r="GC419" s="126">
        <v>39865565.216658249</v>
      </c>
      <c r="GD419" s="126">
        <v>38053494.070446521</v>
      </c>
    </row>
    <row r="420" spans="3:186">
      <c r="C420" s="120"/>
      <c r="E420" s="118" t="s">
        <v>1427</v>
      </c>
      <c r="F420" s="118" t="s">
        <v>1428</v>
      </c>
      <c r="G420" s="118" t="s">
        <v>1440</v>
      </c>
      <c r="H420" s="118" t="s">
        <v>1441</v>
      </c>
      <c r="I420" s="118" t="s">
        <v>1442</v>
      </c>
      <c r="J420" s="118">
        <v>0</v>
      </c>
      <c r="K420" s="118" t="s">
        <v>488</v>
      </c>
      <c r="L420" s="118" t="s">
        <v>269</v>
      </c>
      <c r="M420" s="118" t="s">
        <v>290</v>
      </c>
      <c r="N420" s="118" t="s">
        <v>262</v>
      </c>
      <c r="O420" s="119">
        <v>23872.54866</v>
      </c>
      <c r="P420" s="119">
        <v>13.86</v>
      </c>
      <c r="Q420" s="119">
        <v>0</v>
      </c>
      <c r="R420" s="119">
        <v>0</v>
      </c>
      <c r="S420" s="119">
        <v>0</v>
      </c>
      <c r="T420" s="119">
        <v>0</v>
      </c>
      <c r="U420" s="119">
        <v>0</v>
      </c>
      <c r="V420" s="119">
        <v>0</v>
      </c>
      <c r="W420" s="119">
        <v>0</v>
      </c>
      <c r="X420" s="119">
        <v>0</v>
      </c>
      <c r="Y420" s="119">
        <v>0</v>
      </c>
      <c r="Z420" s="119"/>
      <c r="AA420" s="119"/>
      <c r="AB420" s="119"/>
      <c r="AC420" s="119"/>
      <c r="AD420" s="119"/>
      <c r="AE420" s="119"/>
      <c r="AF420" s="119"/>
      <c r="AG420" s="119"/>
      <c r="AH420" s="119"/>
      <c r="AI420" s="119"/>
      <c r="AJ420" s="119"/>
      <c r="AK420" s="119"/>
      <c r="AL420" s="119"/>
      <c r="AM420" s="119"/>
      <c r="AN420" s="119"/>
      <c r="AO420" s="119"/>
      <c r="AP420" s="119"/>
      <c r="AQ420" s="119"/>
      <c r="AR420" s="119"/>
      <c r="AS420" s="119"/>
      <c r="AT420" s="119"/>
      <c r="AU420" s="119"/>
      <c r="AV420" s="119"/>
      <c r="AW420" s="119"/>
      <c r="AX420" s="119"/>
      <c r="AY420" s="119"/>
      <c r="AZ420" s="119"/>
      <c r="BA420" s="119"/>
      <c r="BB420" s="119"/>
      <c r="BD420" s="100">
        <v>23886.408660000001</v>
      </c>
      <c r="BF420" s="120">
        <v>5</v>
      </c>
      <c r="BH420" s="43">
        <v>23937166.710000001</v>
      </c>
      <c r="BI420" s="43">
        <v>0</v>
      </c>
      <c r="BJ420" s="43">
        <v>0</v>
      </c>
      <c r="BL420" s="43" t="s">
        <v>263</v>
      </c>
      <c r="BM420" s="43">
        <v>0</v>
      </c>
      <c r="BN420" s="121" t="s">
        <v>263</v>
      </c>
      <c r="BP420" s="122">
        <v>11</v>
      </c>
      <c r="BQ420" s="38" t="s">
        <v>121</v>
      </c>
      <c r="BR420" s="96">
        <v>50</v>
      </c>
      <c r="BT420" s="43">
        <v>0</v>
      </c>
      <c r="BU420" s="43">
        <v>0</v>
      </c>
      <c r="BW420" s="38"/>
      <c r="BX420" s="48">
        <v>0</v>
      </c>
      <c r="BY420" s="48">
        <v>0</v>
      </c>
      <c r="BZ420" s="48">
        <v>0</v>
      </c>
      <c r="CA420" s="48">
        <v>11</v>
      </c>
      <c r="CB420" s="48">
        <v>0</v>
      </c>
      <c r="CC420" s="48">
        <v>0</v>
      </c>
      <c r="CD420" s="48">
        <v>0</v>
      </c>
      <c r="CE420" s="48">
        <v>0</v>
      </c>
      <c r="CF420" s="48"/>
      <c r="CG420" s="48"/>
      <c r="CH420" s="48"/>
      <c r="CI420" s="48">
        <v>0</v>
      </c>
      <c r="CJ420" s="48">
        <v>0</v>
      </c>
      <c r="CK420" s="48">
        <v>0</v>
      </c>
      <c r="CL420" s="48"/>
      <c r="CM420" s="48">
        <v>11</v>
      </c>
      <c r="CO420" s="123">
        <v>1</v>
      </c>
      <c r="CP420" s="123">
        <v>1</v>
      </c>
      <c r="CQ420" s="123">
        <v>1</v>
      </c>
      <c r="CR420" s="123">
        <v>1</v>
      </c>
      <c r="CS420" s="123">
        <v>1</v>
      </c>
      <c r="CT420" s="123">
        <v>1</v>
      </c>
      <c r="CU420" s="123">
        <v>1</v>
      </c>
      <c r="CV420" s="123">
        <v>1</v>
      </c>
      <c r="CW420" s="123">
        <v>1</v>
      </c>
      <c r="CX420" s="123">
        <v>1</v>
      </c>
      <c r="CZ420" s="2">
        <v>2012</v>
      </c>
      <c r="DA420" s="124">
        <v>41120</v>
      </c>
      <c r="DC420" s="125">
        <v>1</v>
      </c>
      <c r="DD420" s="125">
        <v>0.98</v>
      </c>
      <c r="DE420" s="125">
        <v>0.96</v>
      </c>
      <c r="DF420" s="125">
        <v>0.94</v>
      </c>
      <c r="DG420" s="125">
        <v>0.92</v>
      </c>
      <c r="DH420" s="125">
        <v>0.9</v>
      </c>
      <c r="DI420" s="125">
        <v>0.88</v>
      </c>
      <c r="DJ420" s="125">
        <v>0.86</v>
      </c>
      <c r="DK420" s="125">
        <v>0.84</v>
      </c>
      <c r="DL420" s="125">
        <v>0.82000000000000006</v>
      </c>
      <c r="DM420" s="125">
        <v>0.8</v>
      </c>
      <c r="DN420" s="125">
        <v>0.78</v>
      </c>
      <c r="DO420" s="125">
        <v>0.76</v>
      </c>
      <c r="DP420" s="125">
        <v>0.74</v>
      </c>
      <c r="DQ420" s="125">
        <v>0.72</v>
      </c>
      <c r="DR420" s="125">
        <v>0.7</v>
      </c>
      <c r="DS420" s="125">
        <v>0.67999999999999994</v>
      </c>
      <c r="DT420" s="125">
        <v>0.65999999999999992</v>
      </c>
      <c r="DU420" s="125">
        <v>0.64</v>
      </c>
      <c r="DV420" s="125">
        <v>0.62</v>
      </c>
      <c r="DW420" s="125">
        <v>0.6</v>
      </c>
      <c r="DX420" s="125">
        <v>0.58000000000000007</v>
      </c>
      <c r="DY420" s="125">
        <v>0.56000000000000005</v>
      </c>
      <c r="DZ420" s="125">
        <v>0.54</v>
      </c>
      <c r="EA420" s="125">
        <v>0.52</v>
      </c>
      <c r="EB420" s="125">
        <v>0.5</v>
      </c>
      <c r="EC420" s="125">
        <v>0.48</v>
      </c>
      <c r="ED420" s="125">
        <v>0.45999999999999996</v>
      </c>
      <c r="EE420" s="125">
        <v>0.43999999999999995</v>
      </c>
      <c r="EF420" s="125">
        <v>0.42000000000000004</v>
      </c>
      <c r="EG420" s="125">
        <v>0.4</v>
      </c>
      <c r="EH420" s="125">
        <v>0.38</v>
      </c>
      <c r="EI420" s="125">
        <v>0.36</v>
      </c>
      <c r="EJ420" s="125">
        <v>0.33999999999999997</v>
      </c>
      <c r="EK420" s="125">
        <v>0.31999999999999995</v>
      </c>
      <c r="EL420" s="125">
        <v>0.30000000000000004</v>
      </c>
      <c r="EM420" s="125">
        <v>0.28000000000000003</v>
      </c>
      <c r="EN420" s="125">
        <v>0.26</v>
      </c>
      <c r="EO420" s="125">
        <v>0.24</v>
      </c>
      <c r="ER420" s="126">
        <v>23951026.710000001</v>
      </c>
      <c r="ES420" s="126">
        <v>23458423.375799999</v>
      </c>
      <c r="ET420" s="126">
        <v>22979680.0416</v>
      </c>
      <c r="EU420" s="126">
        <v>22500936.707399998</v>
      </c>
      <c r="EV420" s="126">
        <v>22022193.373200003</v>
      </c>
      <c r="EW420" s="126">
        <v>21543450.039000001</v>
      </c>
      <c r="EX420" s="126">
        <v>21064706.704800002</v>
      </c>
      <c r="EY420" s="126">
        <v>20585963.3706</v>
      </c>
      <c r="EZ420" s="126">
        <v>20107220.036400001</v>
      </c>
      <c r="FA420" s="126">
        <v>19628476.702200003</v>
      </c>
      <c r="FB420" s="126">
        <v>19149733.368000001</v>
      </c>
      <c r="FC420" s="126">
        <v>18670990.033800002</v>
      </c>
      <c r="FD420" s="126">
        <v>18192246.6996</v>
      </c>
      <c r="FE420" s="126">
        <v>17713503.365400001</v>
      </c>
      <c r="FF420" s="126">
        <v>17234760.031199999</v>
      </c>
      <c r="FG420" s="126">
        <v>16756016.696999999</v>
      </c>
      <c r="FH420" s="126">
        <v>16277273.362799998</v>
      </c>
      <c r="FI420" s="126">
        <v>15798530.028599998</v>
      </c>
      <c r="FJ420" s="126">
        <v>15319786.694400001</v>
      </c>
      <c r="FK420" s="126">
        <v>14841043.360200001</v>
      </c>
      <c r="FL420" s="126">
        <v>14362300.026000001</v>
      </c>
      <c r="FM420" s="126">
        <v>13883556.691800002</v>
      </c>
      <c r="FN420" s="126">
        <v>13404813.357600002</v>
      </c>
      <c r="FO420" s="126">
        <v>12926070.023400001</v>
      </c>
      <c r="FP420" s="126">
        <v>12447326.689200001</v>
      </c>
      <c r="FQ420" s="126">
        <v>11968583.355</v>
      </c>
      <c r="FR420" s="126">
        <v>11489840.0208</v>
      </c>
      <c r="FS420" s="126">
        <v>11011096.6866</v>
      </c>
      <c r="FT420" s="126">
        <v>10532353.352399999</v>
      </c>
      <c r="FU420" s="126">
        <v>10053610.018200001</v>
      </c>
      <c r="FV420" s="126">
        <v>9574866.6840000004</v>
      </c>
      <c r="FW420" s="126">
        <v>9096123.3498</v>
      </c>
      <c r="FX420" s="126">
        <v>8617380.0155999996</v>
      </c>
      <c r="FY420" s="126">
        <v>8138636.6813999992</v>
      </c>
      <c r="FZ420" s="126">
        <v>7659893.3471999988</v>
      </c>
      <c r="GA420" s="126">
        <v>7181150.0130000012</v>
      </c>
      <c r="GB420" s="126">
        <v>6702406.6788000008</v>
      </c>
      <c r="GC420" s="126">
        <v>6223663.3446000004</v>
      </c>
      <c r="GD420" s="126">
        <v>5744920.0104</v>
      </c>
    </row>
    <row r="421" spans="3:186">
      <c r="C421" s="120"/>
      <c r="E421" s="118" t="s">
        <v>1443</v>
      </c>
      <c r="F421" s="118" t="s">
        <v>1444</v>
      </c>
      <c r="G421" s="118" t="s">
        <v>1445</v>
      </c>
      <c r="H421" s="118" t="s">
        <v>1446</v>
      </c>
      <c r="I421" s="118" t="s">
        <v>1447</v>
      </c>
      <c r="J421" s="118">
        <v>188</v>
      </c>
      <c r="K421" s="118" t="s">
        <v>289</v>
      </c>
      <c r="L421" s="118" t="s">
        <v>269</v>
      </c>
      <c r="M421" s="118" t="s">
        <v>290</v>
      </c>
      <c r="N421" s="118" t="s">
        <v>262</v>
      </c>
      <c r="O421" s="119">
        <v>78.59</v>
      </c>
      <c r="P421" s="119">
        <v>508.72783492765598</v>
      </c>
      <c r="Q421" s="119">
        <v>415.61447497378202</v>
      </c>
      <c r="R421" s="119">
        <v>0</v>
      </c>
      <c r="S421" s="119">
        <v>0</v>
      </c>
      <c r="T421" s="119">
        <v>0</v>
      </c>
      <c r="U421" s="119">
        <v>0</v>
      </c>
      <c r="V421" s="119">
        <v>0</v>
      </c>
      <c r="W421" s="119">
        <v>0</v>
      </c>
      <c r="X421" s="119">
        <v>0</v>
      </c>
      <c r="Y421" s="119">
        <v>0</v>
      </c>
      <c r="Z421" s="119"/>
      <c r="AA421" s="119"/>
      <c r="AB421" s="119"/>
      <c r="AC421" s="119"/>
      <c r="AD421" s="119"/>
      <c r="AE421" s="119"/>
      <c r="AF421" s="119"/>
      <c r="AG421" s="119"/>
      <c r="AH421" s="119"/>
      <c r="AI421" s="119"/>
      <c r="AJ421" s="119"/>
      <c r="AK421" s="119"/>
      <c r="AL421" s="119"/>
      <c r="AM421" s="119"/>
      <c r="AN421" s="119"/>
      <c r="AO421" s="119"/>
      <c r="AP421" s="119"/>
      <c r="AQ421" s="119"/>
      <c r="AR421" s="119"/>
      <c r="AS421" s="119"/>
      <c r="AT421" s="119"/>
      <c r="AU421" s="119"/>
      <c r="AV421" s="119"/>
      <c r="AW421" s="119"/>
      <c r="AX421" s="119"/>
      <c r="AY421" s="119"/>
      <c r="AZ421" s="119"/>
      <c r="BA421" s="119"/>
      <c r="BB421" s="119"/>
      <c r="BD421" s="100">
        <v>1002.932309901438</v>
      </c>
      <c r="BF421" s="120">
        <v>5</v>
      </c>
      <c r="BH421" s="43">
        <v>900794.04</v>
      </c>
      <c r="BI421" s="43">
        <v>0</v>
      </c>
      <c r="BJ421" s="43">
        <v>0</v>
      </c>
      <c r="BL421" s="43" t="s">
        <v>263</v>
      </c>
      <c r="BM421" s="43">
        <v>0</v>
      </c>
      <c r="BN421" s="121" t="s">
        <v>263</v>
      </c>
      <c r="BP421" s="122">
        <v>11</v>
      </c>
      <c r="BQ421" s="38" t="s">
        <v>121</v>
      </c>
      <c r="BR421" s="96">
        <v>50</v>
      </c>
      <c r="BT421" s="43">
        <v>0</v>
      </c>
      <c r="BU421" s="43">
        <v>0</v>
      </c>
      <c r="BW421" s="38"/>
      <c r="BX421" s="48">
        <v>0</v>
      </c>
      <c r="BY421" s="48">
        <v>0</v>
      </c>
      <c r="BZ421" s="48">
        <v>0</v>
      </c>
      <c r="CA421" s="48">
        <v>11</v>
      </c>
      <c r="CB421" s="48">
        <v>0</v>
      </c>
      <c r="CC421" s="48">
        <v>0</v>
      </c>
      <c r="CD421" s="48">
        <v>0</v>
      </c>
      <c r="CE421" s="48">
        <v>0</v>
      </c>
      <c r="CF421" s="48"/>
      <c r="CG421" s="48"/>
      <c r="CH421" s="48"/>
      <c r="CI421" s="48">
        <v>0</v>
      </c>
      <c r="CJ421" s="48">
        <v>0</v>
      </c>
      <c r="CK421" s="48">
        <v>0</v>
      </c>
      <c r="CL421" s="48"/>
      <c r="CM421" s="48">
        <v>11</v>
      </c>
      <c r="CO421" s="123">
        <v>0.58560067227804635</v>
      </c>
      <c r="CP421" s="123">
        <v>1</v>
      </c>
      <c r="CQ421" s="123">
        <v>1</v>
      </c>
      <c r="CR421" s="123">
        <v>1</v>
      </c>
      <c r="CS421" s="123">
        <v>1</v>
      </c>
      <c r="CT421" s="123">
        <v>1</v>
      </c>
      <c r="CU421" s="123">
        <v>1</v>
      </c>
      <c r="CV421" s="123">
        <v>1</v>
      </c>
      <c r="CW421" s="123">
        <v>1</v>
      </c>
      <c r="CX421" s="123">
        <v>1</v>
      </c>
      <c r="CZ421" s="2">
        <v>2013</v>
      </c>
      <c r="DA421" s="124">
        <v>41485</v>
      </c>
      <c r="DC421" s="125">
        <v>1</v>
      </c>
      <c r="DD421" s="125">
        <v>1</v>
      </c>
      <c r="DE421" s="125">
        <v>0.98</v>
      </c>
      <c r="DF421" s="125">
        <v>0.96</v>
      </c>
      <c r="DG421" s="125">
        <v>0.94</v>
      </c>
      <c r="DH421" s="125">
        <v>0.92</v>
      </c>
      <c r="DI421" s="125">
        <v>0.9</v>
      </c>
      <c r="DJ421" s="125">
        <v>0.88</v>
      </c>
      <c r="DK421" s="125">
        <v>0.86</v>
      </c>
      <c r="DL421" s="125">
        <v>0.84</v>
      </c>
      <c r="DM421" s="125">
        <v>0.82000000000000006</v>
      </c>
      <c r="DN421" s="125">
        <v>0.8</v>
      </c>
      <c r="DO421" s="125">
        <v>0.78</v>
      </c>
      <c r="DP421" s="125">
        <v>0.76</v>
      </c>
      <c r="DQ421" s="125">
        <v>0.74</v>
      </c>
      <c r="DR421" s="125">
        <v>0.72</v>
      </c>
      <c r="DS421" s="125">
        <v>0.7</v>
      </c>
      <c r="DT421" s="125">
        <v>0.67999999999999994</v>
      </c>
      <c r="DU421" s="125">
        <v>0.65999999999999992</v>
      </c>
      <c r="DV421" s="125">
        <v>0.64</v>
      </c>
      <c r="DW421" s="125">
        <v>0.62</v>
      </c>
      <c r="DX421" s="125">
        <v>0.6</v>
      </c>
      <c r="DY421" s="125">
        <v>0.58000000000000007</v>
      </c>
      <c r="DZ421" s="125">
        <v>0.56000000000000005</v>
      </c>
      <c r="EA421" s="125">
        <v>0.54</v>
      </c>
      <c r="EB421" s="125">
        <v>0.52</v>
      </c>
      <c r="EC421" s="125">
        <v>0.5</v>
      </c>
      <c r="ED421" s="125">
        <v>0.48</v>
      </c>
      <c r="EE421" s="125">
        <v>0.45999999999999996</v>
      </c>
      <c r="EF421" s="125">
        <v>0.43999999999999995</v>
      </c>
      <c r="EG421" s="125">
        <v>0.42000000000000004</v>
      </c>
      <c r="EH421" s="125">
        <v>0.4</v>
      </c>
      <c r="EI421" s="125">
        <v>0.38</v>
      </c>
      <c r="EJ421" s="125">
        <v>0.36</v>
      </c>
      <c r="EK421" s="125">
        <v>0.33999999999999997</v>
      </c>
      <c r="EL421" s="125">
        <v>0.31999999999999995</v>
      </c>
      <c r="EM421" s="125">
        <v>0.30000000000000004</v>
      </c>
      <c r="EN421" s="125">
        <v>0.28000000000000003</v>
      </c>
      <c r="EO421" s="125">
        <v>0.26</v>
      </c>
      <c r="ER421" s="126">
        <v>1409521.874927656</v>
      </c>
      <c r="ES421" s="126">
        <v>1316408.514973782</v>
      </c>
      <c r="ET421" s="126">
        <v>1290080.3446743062</v>
      </c>
      <c r="EU421" s="126">
        <v>1263752.1743748307</v>
      </c>
      <c r="EV421" s="126">
        <v>1237424.0040753549</v>
      </c>
      <c r="EW421" s="126">
        <v>1211095.8337758796</v>
      </c>
      <c r="EX421" s="126">
        <v>1184767.6634764038</v>
      </c>
      <c r="EY421" s="126">
        <v>1158439.4931769283</v>
      </c>
      <c r="EZ421" s="126">
        <v>1132111.3228774525</v>
      </c>
      <c r="FA421" s="126">
        <v>1105783.1525779769</v>
      </c>
      <c r="FB421" s="126">
        <v>1079454.9822785014</v>
      </c>
      <c r="FC421" s="126">
        <v>1053126.8119790256</v>
      </c>
      <c r="FD421" s="126">
        <v>1026798.6416795501</v>
      </c>
      <c r="FE421" s="126">
        <v>1000470.4713800744</v>
      </c>
      <c r="FF421" s="126">
        <v>974142.30108059861</v>
      </c>
      <c r="FG421" s="126">
        <v>947814.13078112295</v>
      </c>
      <c r="FH421" s="126">
        <v>921485.96048164729</v>
      </c>
      <c r="FI421" s="126">
        <v>895157.79018217162</v>
      </c>
      <c r="FJ421" s="126">
        <v>868829.61988269596</v>
      </c>
      <c r="FK421" s="126">
        <v>842501.44958322053</v>
      </c>
      <c r="FL421" s="126">
        <v>816173.27928374487</v>
      </c>
      <c r="FM421" s="126">
        <v>789845.1089842692</v>
      </c>
      <c r="FN421" s="126">
        <v>763516.93868479365</v>
      </c>
      <c r="FO421" s="126">
        <v>737188.76838531799</v>
      </c>
      <c r="FP421" s="126">
        <v>710860.59808584233</v>
      </c>
      <c r="FQ421" s="126">
        <v>684532.42778636666</v>
      </c>
      <c r="FR421" s="126">
        <v>658204.257486891</v>
      </c>
      <c r="FS421" s="126">
        <v>631876.08718741534</v>
      </c>
      <c r="FT421" s="126">
        <v>605547.91688793967</v>
      </c>
      <c r="FU421" s="126">
        <v>579219.74658846401</v>
      </c>
      <c r="FV421" s="126">
        <v>552891.57628898846</v>
      </c>
      <c r="FW421" s="126">
        <v>526563.4059895128</v>
      </c>
      <c r="FX421" s="126">
        <v>500235.2356900372</v>
      </c>
      <c r="FY421" s="126">
        <v>473907.06539056147</v>
      </c>
      <c r="FZ421" s="126">
        <v>447578.89509108581</v>
      </c>
      <c r="GA421" s="126">
        <v>421250.72479161015</v>
      </c>
      <c r="GB421" s="126">
        <v>394922.55449213466</v>
      </c>
      <c r="GC421" s="126">
        <v>368594.384192659</v>
      </c>
      <c r="GD421" s="126">
        <v>342266.21389318333</v>
      </c>
    </row>
    <row r="422" spans="3:186">
      <c r="C422" s="120"/>
      <c r="E422" s="118" t="s">
        <v>1443</v>
      </c>
      <c r="F422" s="118" t="s">
        <v>1444</v>
      </c>
      <c r="G422" s="118" t="s">
        <v>1448</v>
      </c>
      <c r="H422" s="118" t="s">
        <v>1449</v>
      </c>
      <c r="I422" s="118" t="s">
        <v>1450</v>
      </c>
      <c r="J422" s="118">
        <v>196</v>
      </c>
      <c r="K422" s="118" t="s">
        <v>305</v>
      </c>
      <c r="L422" s="118" t="s">
        <v>269</v>
      </c>
      <c r="M422" s="118" t="s">
        <v>290</v>
      </c>
      <c r="N422" s="118" t="s">
        <v>262</v>
      </c>
      <c r="O422" s="119">
        <v>30.725930000000002</v>
      </c>
      <c r="P422" s="119">
        <v>0</v>
      </c>
      <c r="Q422" s="119">
        <v>0</v>
      </c>
      <c r="R422" s="119">
        <v>0</v>
      </c>
      <c r="S422" s="119">
        <v>447.06076931221997</v>
      </c>
      <c r="T422" s="119">
        <v>442.30054030054202</v>
      </c>
      <c r="U422" s="119">
        <v>0</v>
      </c>
      <c r="V422" s="119">
        <v>0</v>
      </c>
      <c r="W422" s="119">
        <v>0</v>
      </c>
      <c r="X422" s="119">
        <v>0</v>
      </c>
      <c r="Y422" s="119">
        <v>0</v>
      </c>
      <c r="Z422" s="119"/>
      <c r="AA422" s="119"/>
      <c r="AB422" s="119"/>
      <c r="AC422" s="119"/>
      <c r="AD422" s="119"/>
      <c r="AE422" s="119"/>
      <c r="AF422" s="119"/>
      <c r="AG422" s="119"/>
      <c r="AH422" s="119"/>
      <c r="AI422" s="119"/>
      <c r="AJ422" s="119"/>
      <c r="AK422" s="119"/>
      <c r="AL422" s="119"/>
      <c r="AM422" s="119"/>
      <c r="AN422" s="119"/>
      <c r="AO422" s="119"/>
      <c r="AP422" s="119"/>
      <c r="AQ422" s="119"/>
      <c r="AR422" s="119"/>
      <c r="AS422" s="119"/>
      <c r="AT422" s="119"/>
      <c r="AU422" s="119"/>
      <c r="AV422" s="119"/>
      <c r="AW422" s="119"/>
      <c r="AX422" s="119"/>
      <c r="AY422" s="119"/>
      <c r="AZ422" s="119"/>
      <c r="BA422" s="119"/>
      <c r="BB422" s="119"/>
      <c r="BD422" s="100">
        <v>920.087239612762</v>
      </c>
      <c r="BF422" s="120">
        <v>5</v>
      </c>
      <c r="BH422" s="43">
        <v>30725.93</v>
      </c>
      <c r="BI422" s="43">
        <v>0</v>
      </c>
      <c r="BJ422" s="43">
        <v>0</v>
      </c>
      <c r="BL422" s="43" t="s">
        <v>263</v>
      </c>
      <c r="BM422" s="43">
        <v>0</v>
      </c>
      <c r="BN422" s="121" t="s">
        <v>263</v>
      </c>
      <c r="BP422" s="122">
        <v>11</v>
      </c>
      <c r="BQ422" s="38" t="s">
        <v>121</v>
      </c>
      <c r="BR422" s="96">
        <v>50</v>
      </c>
      <c r="BT422" s="43">
        <v>0</v>
      </c>
      <c r="BU422" s="43">
        <v>0</v>
      </c>
      <c r="BW422" s="38"/>
      <c r="BX422" s="48">
        <v>0</v>
      </c>
      <c r="BY422" s="48">
        <v>0</v>
      </c>
      <c r="BZ422" s="48">
        <v>0</v>
      </c>
      <c r="CA422" s="48">
        <v>11</v>
      </c>
      <c r="CB422" s="48">
        <v>0</v>
      </c>
      <c r="CC422" s="48">
        <v>0</v>
      </c>
      <c r="CD422" s="48">
        <v>0</v>
      </c>
      <c r="CE422" s="48">
        <v>0</v>
      </c>
      <c r="CF422" s="48"/>
      <c r="CG422" s="48"/>
      <c r="CH422" s="48"/>
      <c r="CI422" s="48">
        <v>0</v>
      </c>
      <c r="CJ422" s="48">
        <v>0</v>
      </c>
      <c r="CK422" s="48">
        <v>0</v>
      </c>
      <c r="CL422" s="48"/>
      <c r="CM422" s="48">
        <v>11</v>
      </c>
      <c r="CO422" s="123">
        <v>3.3394583336392808E-2</v>
      </c>
      <c r="CP422" s="123">
        <v>3.3394583336392808E-2</v>
      </c>
      <c r="CQ422" s="123">
        <v>3.3394583336392808E-2</v>
      </c>
      <c r="CR422" s="123">
        <v>0.51928412735438712</v>
      </c>
      <c r="CS422" s="123">
        <v>1</v>
      </c>
      <c r="CT422" s="123">
        <v>1</v>
      </c>
      <c r="CU422" s="123">
        <v>1</v>
      </c>
      <c r="CV422" s="123">
        <v>1</v>
      </c>
      <c r="CW422" s="123">
        <v>1</v>
      </c>
      <c r="CX422" s="123">
        <v>1</v>
      </c>
      <c r="CZ422" s="2">
        <v>2016</v>
      </c>
      <c r="DA422" s="124">
        <v>42581</v>
      </c>
      <c r="DC422" s="125">
        <v>1</v>
      </c>
      <c r="DD422" s="125">
        <v>1</v>
      </c>
      <c r="DE422" s="125">
        <v>1</v>
      </c>
      <c r="DF422" s="125">
        <v>1</v>
      </c>
      <c r="DG422" s="125">
        <v>1</v>
      </c>
      <c r="DH422" s="125">
        <v>0.98</v>
      </c>
      <c r="DI422" s="125">
        <v>0.96</v>
      </c>
      <c r="DJ422" s="125">
        <v>0.94</v>
      </c>
      <c r="DK422" s="125">
        <v>0.92</v>
      </c>
      <c r="DL422" s="125">
        <v>0.9</v>
      </c>
      <c r="DM422" s="125">
        <v>0.88</v>
      </c>
      <c r="DN422" s="125">
        <v>0.86</v>
      </c>
      <c r="DO422" s="125">
        <v>0.84</v>
      </c>
      <c r="DP422" s="125">
        <v>0.82000000000000006</v>
      </c>
      <c r="DQ422" s="125">
        <v>0.8</v>
      </c>
      <c r="DR422" s="125">
        <v>0.78</v>
      </c>
      <c r="DS422" s="125">
        <v>0.76</v>
      </c>
      <c r="DT422" s="125">
        <v>0.74</v>
      </c>
      <c r="DU422" s="125">
        <v>0.72</v>
      </c>
      <c r="DV422" s="125">
        <v>0.7</v>
      </c>
      <c r="DW422" s="125">
        <v>0.67999999999999994</v>
      </c>
      <c r="DX422" s="125">
        <v>0.65999999999999992</v>
      </c>
      <c r="DY422" s="125">
        <v>0.64</v>
      </c>
      <c r="DZ422" s="125">
        <v>0.62</v>
      </c>
      <c r="EA422" s="125">
        <v>0.6</v>
      </c>
      <c r="EB422" s="125">
        <v>0.58000000000000007</v>
      </c>
      <c r="EC422" s="125">
        <v>0.56000000000000005</v>
      </c>
      <c r="ED422" s="125">
        <v>0.54</v>
      </c>
      <c r="EE422" s="125">
        <v>0.52</v>
      </c>
      <c r="EF422" s="125">
        <v>0.5</v>
      </c>
      <c r="EG422" s="125">
        <v>0.48</v>
      </c>
      <c r="EH422" s="125">
        <v>0.45999999999999996</v>
      </c>
      <c r="EI422" s="125">
        <v>0.43999999999999995</v>
      </c>
      <c r="EJ422" s="125">
        <v>0.42000000000000004</v>
      </c>
      <c r="EK422" s="125">
        <v>0.4</v>
      </c>
      <c r="EL422" s="125">
        <v>0.38</v>
      </c>
      <c r="EM422" s="125">
        <v>0.36</v>
      </c>
      <c r="EN422" s="125">
        <v>0.33999999999999997</v>
      </c>
      <c r="EO422" s="125">
        <v>0.31999999999999995</v>
      </c>
      <c r="ER422" s="126">
        <v>30725.93</v>
      </c>
      <c r="ES422" s="126">
        <v>30725.93</v>
      </c>
      <c r="ET422" s="126">
        <v>30725.93</v>
      </c>
      <c r="EU422" s="126">
        <v>477786.69931221998</v>
      </c>
      <c r="EV422" s="126">
        <v>920087.239612762</v>
      </c>
      <c r="EW422" s="126">
        <v>901685.49482050678</v>
      </c>
      <c r="EX422" s="126">
        <v>883283.75002825144</v>
      </c>
      <c r="EY422" s="126">
        <v>864882.00523599621</v>
      </c>
      <c r="EZ422" s="126">
        <v>846480.26044374111</v>
      </c>
      <c r="FA422" s="126">
        <v>828078.51565148577</v>
      </c>
      <c r="FB422" s="126">
        <v>809676.77085923054</v>
      </c>
      <c r="FC422" s="126">
        <v>791275.02606697532</v>
      </c>
      <c r="FD422" s="126">
        <v>772873.2812747201</v>
      </c>
      <c r="FE422" s="126">
        <v>754471.53648246487</v>
      </c>
      <c r="FF422" s="126">
        <v>736069.79169020965</v>
      </c>
      <c r="FG422" s="126">
        <v>717668.04689795442</v>
      </c>
      <c r="FH422" s="126">
        <v>699266.30210569908</v>
      </c>
      <c r="FI422" s="126">
        <v>680864.55731344386</v>
      </c>
      <c r="FJ422" s="126">
        <v>662462.81252118864</v>
      </c>
      <c r="FK422" s="126">
        <v>644061.06772893341</v>
      </c>
      <c r="FL422" s="126">
        <v>625659.32293667807</v>
      </c>
      <c r="FM422" s="126">
        <v>607257.57814442285</v>
      </c>
      <c r="FN422" s="126">
        <v>588855.83335216774</v>
      </c>
      <c r="FO422" s="126">
        <v>570454.0885599124</v>
      </c>
      <c r="FP422" s="126">
        <v>552052.34376765718</v>
      </c>
      <c r="FQ422" s="126">
        <v>533650.59897540207</v>
      </c>
      <c r="FR422" s="126">
        <v>515248.85418314679</v>
      </c>
      <c r="FS422" s="126">
        <v>496847.10939089151</v>
      </c>
      <c r="FT422" s="126">
        <v>478445.36459863628</v>
      </c>
      <c r="FU422" s="126">
        <v>460043.619806381</v>
      </c>
      <c r="FV422" s="126">
        <v>441641.87501412572</v>
      </c>
      <c r="FW422" s="126">
        <v>423240.1302218705</v>
      </c>
      <c r="FX422" s="126">
        <v>404838.38542961521</v>
      </c>
      <c r="FY422" s="126">
        <v>386436.64063736011</v>
      </c>
      <c r="FZ422" s="126">
        <v>368034.89584510482</v>
      </c>
      <c r="GA422" s="126">
        <v>349633.15105284954</v>
      </c>
      <c r="GB422" s="126">
        <v>331231.40626059432</v>
      </c>
      <c r="GC422" s="126">
        <v>312829.66146833904</v>
      </c>
      <c r="GD422" s="126">
        <v>294427.91667608381</v>
      </c>
    </row>
    <row r="423" spans="3:186">
      <c r="C423" s="120"/>
      <c r="E423" s="118" t="s">
        <v>1443</v>
      </c>
      <c r="F423" s="118" t="s">
        <v>1444</v>
      </c>
      <c r="G423" s="118" t="s">
        <v>1451</v>
      </c>
      <c r="H423" s="118" t="s">
        <v>1452</v>
      </c>
      <c r="I423" s="118" t="s">
        <v>1453</v>
      </c>
      <c r="J423" s="118">
        <v>204</v>
      </c>
      <c r="K423" s="118" t="s">
        <v>289</v>
      </c>
      <c r="L423" s="118" t="s">
        <v>269</v>
      </c>
      <c r="M423" s="118" t="s">
        <v>290</v>
      </c>
      <c r="N423" s="118" t="s">
        <v>262</v>
      </c>
      <c r="O423" s="119">
        <v>126.37936000000001</v>
      </c>
      <c r="P423" s="119">
        <v>21.102831748656499</v>
      </c>
      <c r="Q423" s="119">
        <v>62.6582529343084</v>
      </c>
      <c r="R423" s="119">
        <v>0</v>
      </c>
      <c r="S423" s="119">
        <v>0</v>
      </c>
      <c r="T423" s="119">
        <v>0</v>
      </c>
      <c r="U423" s="119">
        <v>0</v>
      </c>
      <c r="V423" s="119">
        <v>0</v>
      </c>
      <c r="W423" s="119">
        <v>0</v>
      </c>
      <c r="X423" s="119">
        <v>0</v>
      </c>
      <c r="Y423" s="119">
        <v>0</v>
      </c>
      <c r="Z423" s="119"/>
      <c r="AA423" s="119"/>
      <c r="AB423" s="119"/>
      <c r="AC423" s="119"/>
      <c r="AD423" s="119"/>
      <c r="AE423" s="119"/>
      <c r="AF423" s="119"/>
      <c r="AG423" s="119"/>
      <c r="AH423" s="119"/>
      <c r="AI423" s="119"/>
      <c r="AJ423" s="119"/>
      <c r="AK423" s="119"/>
      <c r="AL423" s="119"/>
      <c r="AM423" s="119"/>
      <c r="AN423" s="119"/>
      <c r="AO423" s="119"/>
      <c r="AP423" s="119"/>
      <c r="AQ423" s="119"/>
      <c r="AR423" s="119"/>
      <c r="AS423" s="119"/>
      <c r="AT423" s="119"/>
      <c r="AU423" s="119"/>
      <c r="AV423" s="119"/>
      <c r="AW423" s="119"/>
      <c r="AX423" s="119"/>
      <c r="AY423" s="119"/>
      <c r="AZ423" s="119"/>
      <c r="BA423" s="119"/>
      <c r="BB423" s="119"/>
      <c r="BD423" s="100">
        <v>210.1404446829649</v>
      </c>
      <c r="BF423" s="120">
        <v>5</v>
      </c>
      <c r="BH423" s="43">
        <v>190711.11</v>
      </c>
      <c r="BI423" s="43">
        <v>0</v>
      </c>
      <c r="BJ423" s="43">
        <v>0</v>
      </c>
      <c r="BL423" s="43" t="s">
        <v>263</v>
      </c>
      <c r="BM423" s="43">
        <v>0</v>
      </c>
      <c r="BN423" s="121" t="s">
        <v>263</v>
      </c>
      <c r="BP423" s="122">
        <v>11</v>
      </c>
      <c r="BQ423" s="38" t="s">
        <v>121</v>
      </c>
      <c r="BR423" s="96">
        <v>50</v>
      </c>
      <c r="BT423" s="43">
        <v>0</v>
      </c>
      <c r="BU423" s="43">
        <v>0</v>
      </c>
      <c r="BW423" s="38"/>
      <c r="BX423" s="48">
        <v>0</v>
      </c>
      <c r="BY423" s="48">
        <v>0</v>
      </c>
      <c r="BZ423" s="48">
        <v>0</v>
      </c>
      <c r="CA423" s="48">
        <v>11</v>
      </c>
      <c r="CB423" s="48">
        <v>0</v>
      </c>
      <c r="CC423" s="48">
        <v>0</v>
      </c>
      <c r="CD423" s="48">
        <v>0</v>
      </c>
      <c r="CE423" s="48">
        <v>0</v>
      </c>
      <c r="CF423" s="48"/>
      <c r="CG423" s="48"/>
      <c r="CH423" s="48"/>
      <c r="CI423" s="48">
        <v>0</v>
      </c>
      <c r="CJ423" s="48">
        <v>0</v>
      </c>
      <c r="CK423" s="48">
        <v>0</v>
      </c>
      <c r="CL423" s="48"/>
      <c r="CM423" s="48">
        <v>11</v>
      </c>
      <c r="CO423" s="123">
        <v>0.70182678051890601</v>
      </c>
      <c r="CP423" s="123">
        <v>1</v>
      </c>
      <c r="CQ423" s="123">
        <v>1</v>
      </c>
      <c r="CR423" s="123">
        <v>1</v>
      </c>
      <c r="CS423" s="123">
        <v>1</v>
      </c>
      <c r="CT423" s="123">
        <v>1</v>
      </c>
      <c r="CU423" s="123">
        <v>1</v>
      </c>
      <c r="CV423" s="123">
        <v>1</v>
      </c>
      <c r="CW423" s="123">
        <v>1</v>
      </c>
      <c r="CX423" s="123">
        <v>1</v>
      </c>
      <c r="CZ423" s="2">
        <v>2013</v>
      </c>
      <c r="DA423" s="124">
        <v>41485</v>
      </c>
      <c r="DC423" s="125">
        <v>1</v>
      </c>
      <c r="DD423" s="125">
        <v>1</v>
      </c>
      <c r="DE423" s="125">
        <v>0.98</v>
      </c>
      <c r="DF423" s="125">
        <v>0.96</v>
      </c>
      <c r="DG423" s="125">
        <v>0.94</v>
      </c>
      <c r="DH423" s="125">
        <v>0.92</v>
      </c>
      <c r="DI423" s="125">
        <v>0.9</v>
      </c>
      <c r="DJ423" s="125">
        <v>0.88</v>
      </c>
      <c r="DK423" s="125">
        <v>0.86</v>
      </c>
      <c r="DL423" s="125">
        <v>0.84</v>
      </c>
      <c r="DM423" s="125">
        <v>0.82000000000000006</v>
      </c>
      <c r="DN423" s="125">
        <v>0.8</v>
      </c>
      <c r="DO423" s="125">
        <v>0.78</v>
      </c>
      <c r="DP423" s="125">
        <v>0.76</v>
      </c>
      <c r="DQ423" s="125">
        <v>0.74</v>
      </c>
      <c r="DR423" s="125">
        <v>0.72</v>
      </c>
      <c r="DS423" s="125">
        <v>0.7</v>
      </c>
      <c r="DT423" s="125">
        <v>0.67999999999999994</v>
      </c>
      <c r="DU423" s="125">
        <v>0.65999999999999992</v>
      </c>
      <c r="DV423" s="125">
        <v>0.64</v>
      </c>
      <c r="DW423" s="125">
        <v>0.62</v>
      </c>
      <c r="DX423" s="125">
        <v>0.6</v>
      </c>
      <c r="DY423" s="125">
        <v>0.58000000000000007</v>
      </c>
      <c r="DZ423" s="125">
        <v>0.56000000000000005</v>
      </c>
      <c r="EA423" s="125">
        <v>0.54</v>
      </c>
      <c r="EB423" s="125">
        <v>0.52</v>
      </c>
      <c r="EC423" s="125">
        <v>0.5</v>
      </c>
      <c r="ED423" s="125">
        <v>0.48</v>
      </c>
      <c r="EE423" s="125">
        <v>0.45999999999999996</v>
      </c>
      <c r="EF423" s="125">
        <v>0.43999999999999995</v>
      </c>
      <c r="EG423" s="125">
        <v>0.42000000000000004</v>
      </c>
      <c r="EH423" s="125">
        <v>0.4</v>
      </c>
      <c r="EI423" s="125">
        <v>0.38</v>
      </c>
      <c r="EJ423" s="125">
        <v>0.36</v>
      </c>
      <c r="EK423" s="125">
        <v>0.33999999999999997</v>
      </c>
      <c r="EL423" s="125">
        <v>0.31999999999999995</v>
      </c>
      <c r="EM423" s="125">
        <v>0.30000000000000004</v>
      </c>
      <c r="EN423" s="125">
        <v>0.28000000000000003</v>
      </c>
      <c r="EO423" s="125">
        <v>0.26</v>
      </c>
      <c r="ER423" s="126">
        <v>211813.94174865648</v>
      </c>
      <c r="ES423" s="126">
        <v>253369.36293430839</v>
      </c>
      <c r="ET423" s="126">
        <v>248301.97567562221</v>
      </c>
      <c r="EU423" s="126">
        <v>243234.58841693605</v>
      </c>
      <c r="EV423" s="126">
        <v>238167.20115824987</v>
      </c>
      <c r="EW423" s="126">
        <v>233099.81389956374</v>
      </c>
      <c r="EX423" s="126">
        <v>228032.42664087756</v>
      </c>
      <c r="EY423" s="126">
        <v>222965.03938219137</v>
      </c>
      <c r="EZ423" s="126">
        <v>217897.65212350522</v>
      </c>
      <c r="FA423" s="126">
        <v>212830.26486481904</v>
      </c>
      <c r="FB423" s="126">
        <v>207762.87760613288</v>
      </c>
      <c r="FC423" s="126">
        <v>202695.49034744673</v>
      </c>
      <c r="FD423" s="126">
        <v>197628.10308876054</v>
      </c>
      <c r="FE423" s="126">
        <v>192560.71583007439</v>
      </c>
      <c r="FF423" s="126">
        <v>187493.32857138821</v>
      </c>
      <c r="FG423" s="126">
        <v>182425.94131270202</v>
      </c>
      <c r="FH423" s="126">
        <v>177358.55405401587</v>
      </c>
      <c r="FI423" s="126">
        <v>172291.16679532969</v>
      </c>
      <c r="FJ423" s="126">
        <v>167223.7795366435</v>
      </c>
      <c r="FK423" s="126">
        <v>162156.39227795738</v>
      </c>
      <c r="FL423" s="126">
        <v>157089.00501927119</v>
      </c>
      <c r="FM423" s="126">
        <v>152021.61776058504</v>
      </c>
      <c r="FN423" s="126">
        <v>146954.23050189888</v>
      </c>
      <c r="FO423" s="126">
        <v>141886.8432432127</v>
      </c>
      <c r="FP423" s="126">
        <v>136819.45598452655</v>
      </c>
      <c r="FQ423" s="126">
        <v>131752.06872584036</v>
      </c>
      <c r="FR423" s="126">
        <v>126684.68146715419</v>
      </c>
      <c r="FS423" s="126">
        <v>121617.29420846803</v>
      </c>
      <c r="FT423" s="126">
        <v>116549.90694978186</v>
      </c>
      <c r="FU423" s="126">
        <v>111482.51969109567</v>
      </c>
      <c r="FV423" s="126">
        <v>106415.13243240953</v>
      </c>
      <c r="FW423" s="126">
        <v>101347.74517372336</v>
      </c>
      <c r="FX423" s="126">
        <v>96280.357915037195</v>
      </c>
      <c r="FY423" s="126">
        <v>91212.970656351012</v>
      </c>
      <c r="FZ423" s="126">
        <v>86145.583397664843</v>
      </c>
      <c r="GA423" s="126">
        <v>81078.196138978674</v>
      </c>
      <c r="GB423" s="126">
        <v>76010.808880292534</v>
      </c>
      <c r="GC423" s="126">
        <v>70943.421621606351</v>
      </c>
      <c r="GD423" s="126">
        <v>65876.034362920182</v>
      </c>
    </row>
    <row r="424" spans="3:186">
      <c r="C424" s="120"/>
      <c r="E424" s="118" t="s">
        <v>1454</v>
      </c>
      <c r="F424" s="118" t="s">
        <v>1455</v>
      </c>
      <c r="G424" s="118" t="s">
        <v>1456</v>
      </c>
      <c r="H424" s="118" t="s">
        <v>1457</v>
      </c>
      <c r="I424" s="118" t="s">
        <v>1456</v>
      </c>
      <c r="J424" s="118">
        <v>138</v>
      </c>
      <c r="K424" s="118" t="s">
        <v>269</v>
      </c>
      <c r="L424" s="118" t="s">
        <v>269</v>
      </c>
      <c r="M424" s="118" t="s">
        <v>290</v>
      </c>
      <c r="N424" s="118" t="s">
        <v>262</v>
      </c>
      <c r="O424" s="119">
        <v>0</v>
      </c>
      <c r="P424" s="119">
        <v>277.78202068003299</v>
      </c>
      <c r="Q424" s="119">
        <v>0</v>
      </c>
      <c r="R424" s="119">
        <v>0</v>
      </c>
      <c r="S424" s="119">
        <v>0</v>
      </c>
      <c r="T424" s="119">
        <v>0</v>
      </c>
      <c r="U424" s="119">
        <v>0</v>
      </c>
      <c r="V424" s="119">
        <v>0</v>
      </c>
      <c r="W424" s="119">
        <v>0</v>
      </c>
      <c r="X424" s="119">
        <v>0</v>
      </c>
      <c r="Y424" s="119">
        <v>0</v>
      </c>
      <c r="Z424" s="119"/>
      <c r="AA424" s="119"/>
      <c r="AB424" s="119"/>
      <c r="AC424" s="119"/>
      <c r="AD424" s="119"/>
      <c r="AE424" s="119"/>
      <c r="AF424" s="119"/>
      <c r="AG424" s="119"/>
      <c r="AH424" s="119"/>
      <c r="AI424" s="119"/>
      <c r="AJ424" s="119"/>
      <c r="AK424" s="119"/>
      <c r="AL424" s="119"/>
      <c r="AM424" s="119"/>
      <c r="AN424" s="119"/>
      <c r="AO424" s="119"/>
      <c r="AP424" s="119"/>
      <c r="AQ424" s="119"/>
      <c r="AR424" s="119"/>
      <c r="AS424" s="119"/>
      <c r="AT424" s="119"/>
      <c r="AU424" s="119"/>
      <c r="AV424" s="119"/>
      <c r="AW424" s="119"/>
      <c r="AX424" s="119"/>
      <c r="AY424" s="119"/>
      <c r="AZ424" s="119"/>
      <c r="BA424" s="119"/>
      <c r="BB424" s="119"/>
      <c r="BD424" s="100">
        <v>277.78202068003299</v>
      </c>
      <c r="BF424" s="120">
        <v>5</v>
      </c>
      <c r="BH424" s="43">
        <v>0</v>
      </c>
      <c r="BI424" s="43">
        <v>0</v>
      </c>
      <c r="BJ424" s="43">
        <v>0</v>
      </c>
      <c r="BL424" s="43" t="s">
        <v>263</v>
      </c>
      <c r="BM424" s="43">
        <v>0</v>
      </c>
      <c r="BN424" s="121" t="s">
        <v>263</v>
      </c>
      <c r="BP424" s="122">
        <v>11</v>
      </c>
      <c r="BQ424" s="38" t="s">
        <v>121</v>
      </c>
      <c r="BR424" s="96">
        <v>50</v>
      </c>
      <c r="BT424" s="43">
        <v>0</v>
      </c>
      <c r="BU424" s="43">
        <v>0</v>
      </c>
      <c r="BW424" s="38"/>
      <c r="BX424" s="48">
        <v>0</v>
      </c>
      <c r="BY424" s="48">
        <v>0</v>
      </c>
      <c r="BZ424" s="48">
        <v>0</v>
      </c>
      <c r="CA424" s="48">
        <v>11</v>
      </c>
      <c r="CB424" s="48">
        <v>0</v>
      </c>
      <c r="CC424" s="48">
        <v>0</v>
      </c>
      <c r="CD424" s="48">
        <v>0</v>
      </c>
      <c r="CE424" s="48">
        <v>0</v>
      </c>
      <c r="CF424" s="48"/>
      <c r="CG424" s="48"/>
      <c r="CH424" s="48"/>
      <c r="CI424" s="48">
        <v>0</v>
      </c>
      <c r="CJ424" s="48">
        <v>0</v>
      </c>
      <c r="CK424" s="48">
        <v>0</v>
      </c>
      <c r="CL424" s="48"/>
      <c r="CM424" s="48">
        <v>11</v>
      </c>
      <c r="CO424" s="123">
        <v>1</v>
      </c>
      <c r="CP424" s="123">
        <v>1</v>
      </c>
      <c r="CQ424" s="123">
        <v>1</v>
      </c>
      <c r="CR424" s="123">
        <v>1</v>
      </c>
      <c r="CS424" s="123">
        <v>1</v>
      </c>
      <c r="CT424" s="123">
        <v>1</v>
      </c>
      <c r="CU424" s="123">
        <v>1</v>
      </c>
      <c r="CV424" s="123">
        <v>1</v>
      </c>
      <c r="CW424" s="123">
        <v>1</v>
      </c>
      <c r="CX424" s="123">
        <v>1</v>
      </c>
      <c r="CZ424" s="2">
        <v>2012</v>
      </c>
      <c r="DA424" s="124">
        <v>41120</v>
      </c>
      <c r="DC424" s="125">
        <v>1</v>
      </c>
      <c r="DD424" s="125">
        <v>0.98</v>
      </c>
      <c r="DE424" s="125">
        <v>0.96</v>
      </c>
      <c r="DF424" s="125">
        <v>0.94</v>
      </c>
      <c r="DG424" s="125">
        <v>0.92</v>
      </c>
      <c r="DH424" s="125">
        <v>0.9</v>
      </c>
      <c r="DI424" s="125">
        <v>0.88</v>
      </c>
      <c r="DJ424" s="125">
        <v>0.86</v>
      </c>
      <c r="DK424" s="125">
        <v>0.84</v>
      </c>
      <c r="DL424" s="125">
        <v>0.82000000000000006</v>
      </c>
      <c r="DM424" s="125">
        <v>0.8</v>
      </c>
      <c r="DN424" s="125">
        <v>0.78</v>
      </c>
      <c r="DO424" s="125">
        <v>0.76</v>
      </c>
      <c r="DP424" s="125">
        <v>0.74</v>
      </c>
      <c r="DQ424" s="125">
        <v>0.72</v>
      </c>
      <c r="DR424" s="125">
        <v>0.7</v>
      </c>
      <c r="DS424" s="125">
        <v>0.67999999999999994</v>
      </c>
      <c r="DT424" s="125">
        <v>0.65999999999999992</v>
      </c>
      <c r="DU424" s="125">
        <v>0.64</v>
      </c>
      <c r="DV424" s="125">
        <v>0.62</v>
      </c>
      <c r="DW424" s="125">
        <v>0.6</v>
      </c>
      <c r="DX424" s="125">
        <v>0.58000000000000007</v>
      </c>
      <c r="DY424" s="125">
        <v>0.56000000000000005</v>
      </c>
      <c r="DZ424" s="125">
        <v>0.54</v>
      </c>
      <c r="EA424" s="125">
        <v>0.52</v>
      </c>
      <c r="EB424" s="125">
        <v>0.5</v>
      </c>
      <c r="EC424" s="125">
        <v>0.48</v>
      </c>
      <c r="ED424" s="125">
        <v>0.45999999999999996</v>
      </c>
      <c r="EE424" s="125">
        <v>0.43999999999999995</v>
      </c>
      <c r="EF424" s="125">
        <v>0.42000000000000004</v>
      </c>
      <c r="EG424" s="125">
        <v>0.4</v>
      </c>
      <c r="EH424" s="125">
        <v>0.38</v>
      </c>
      <c r="EI424" s="125">
        <v>0.36</v>
      </c>
      <c r="EJ424" s="125">
        <v>0.33999999999999997</v>
      </c>
      <c r="EK424" s="125">
        <v>0.31999999999999995</v>
      </c>
      <c r="EL424" s="125">
        <v>0.30000000000000004</v>
      </c>
      <c r="EM424" s="125">
        <v>0.28000000000000003</v>
      </c>
      <c r="EN424" s="125">
        <v>0.26</v>
      </c>
      <c r="EO424" s="125">
        <v>0.24</v>
      </c>
      <c r="ER424" s="126">
        <v>277782.02068003296</v>
      </c>
      <c r="ES424" s="126">
        <v>0</v>
      </c>
      <c r="ET424" s="126">
        <v>0</v>
      </c>
      <c r="EU424" s="126">
        <v>0</v>
      </c>
      <c r="EV424" s="126">
        <v>0</v>
      </c>
      <c r="EW424" s="126">
        <v>0</v>
      </c>
      <c r="EX424" s="126">
        <v>0</v>
      </c>
      <c r="EY424" s="126">
        <v>0</v>
      </c>
      <c r="EZ424" s="126">
        <v>0</v>
      </c>
      <c r="FA424" s="126">
        <v>0</v>
      </c>
      <c r="FB424" s="126">
        <v>0</v>
      </c>
      <c r="FC424" s="126">
        <v>0</v>
      </c>
      <c r="FD424" s="126">
        <v>0</v>
      </c>
      <c r="FE424" s="126">
        <v>0</v>
      </c>
      <c r="FF424" s="126">
        <v>0</v>
      </c>
      <c r="FG424" s="126">
        <v>0</v>
      </c>
      <c r="FH424" s="126">
        <v>0</v>
      </c>
      <c r="FI424" s="126">
        <v>0</v>
      </c>
      <c r="FJ424" s="126">
        <v>0</v>
      </c>
      <c r="FK424" s="126">
        <v>0</v>
      </c>
      <c r="FL424" s="126">
        <v>0</v>
      </c>
      <c r="FM424" s="126">
        <v>0</v>
      </c>
      <c r="FN424" s="126">
        <v>0</v>
      </c>
      <c r="FO424" s="126">
        <v>0</v>
      </c>
      <c r="FP424" s="126">
        <v>0</v>
      </c>
      <c r="FQ424" s="126">
        <v>0</v>
      </c>
      <c r="FR424" s="126">
        <v>0</v>
      </c>
      <c r="FS424" s="126">
        <v>0</v>
      </c>
      <c r="FT424" s="126">
        <v>0</v>
      </c>
      <c r="FU424" s="126">
        <v>0</v>
      </c>
      <c r="FV424" s="126">
        <v>0</v>
      </c>
      <c r="FW424" s="126">
        <v>0</v>
      </c>
      <c r="FX424" s="126">
        <v>0</v>
      </c>
      <c r="FY424" s="126">
        <v>0</v>
      </c>
      <c r="FZ424" s="126">
        <v>0</v>
      </c>
      <c r="GA424" s="126">
        <v>0</v>
      </c>
      <c r="GB424" s="126">
        <v>0</v>
      </c>
      <c r="GC424" s="126">
        <v>0</v>
      </c>
      <c r="GD424" s="126">
        <v>0</v>
      </c>
    </row>
    <row r="425" spans="3:186">
      <c r="C425" s="120"/>
      <c r="E425" s="118" t="s">
        <v>1454</v>
      </c>
      <c r="F425" s="118" t="s">
        <v>1455</v>
      </c>
      <c r="G425" s="118" t="s">
        <v>1458</v>
      </c>
      <c r="H425" s="118" t="s">
        <v>1459</v>
      </c>
      <c r="I425" s="118" t="s">
        <v>1460</v>
      </c>
      <c r="J425" s="118">
        <v>123</v>
      </c>
      <c r="K425" s="118" t="s">
        <v>269</v>
      </c>
      <c r="L425" s="118" t="s">
        <v>269</v>
      </c>
      <c r="M425" s="118" t="s">
        <v>290</v>
      </c>
      <c r="N425" s="118" t="s">
        <v>262</v>
      </c>
      <c r="O425" s="119">
        <v>1175.94325</v>
      </c>
      <c r="P425" s="119">
        <v>130.25039272426599</v>
      </c>
      <c r="Q425" s="119">
        <v>0</v>
      </c>
      <c r="R425" s="119">
        <v>0</v>
      </c>
      <c r="S425" s="119">
        <v>0</v>
      </c>
      <c r="T425" s="119">
        <v>0</v>
      </c>
      <c r="U425" s="119">
        <v>0</v>
      </c>
      <c r="V425" s="119">
        <v>0</v>
      </c>
      <c r="W425" s="119">
        <v>0</v>
      </c>
      <c r="X425" s="119">
        <v>0</v>
      </c>
      <c r="Y425" s="119">
        <v>0</v>
      </c>
      <c r="Z425" s="119"/>
      <c r="AA425" s="119"/>
      <c r="AB425" s="119"/>
      <c r="AC425" s="119"/>
      <c r="AD425" s="119"/>
      <c r="AE425" s="119"/>
      <c r="AF425" s="119"/>
      <c r="AG425" s="119"/>
      <c r="AH425" s="119"/>
      <c r="AI425" s="119"/>
      <c r="AJ425" s="119"/>
      <c r="AK425" s="119"/>
      <c r="AL425" s="119"/>
      <c r="AM425" s="119"/>
      <c r="AN425" s="119"/>
      <c r="AO425" s="119"/>
      <c r="AP425" s="119"/>
      <c r="AQ425" s="119"/>
      <c r="AR425" s="119"/>
      <c r="AS425" s="119"/>
      <c r="AT425" s="119"/>
      <c r="AU425" s="119"/>
      <c r="AV425" s="119"/>
      <c r="AW425" s="119"/>
      <c r="AX425" s="119"/>
      <c r="AY425" s="119"/>
      <c r="AZ425" s="119"/>
      <c r="BA425" s="119"/>
      <c r="BB425" s="119"/>
      <c r="BD425" s="100">
        <v>1306.1936427242661</v>
      </c>
      <c r="BF425" s="120">
        <v>5</v>
      </c>
      <c r="BH425" s="43">
        <v>1298434.57</v>
      </c>
      <c r="BI425" s="43">
        <v>0</v>
      </c>
      <c r="BJ425" s="43">
        <v>0</v>
      </c>
      <c r="BL425" s="43" t="s">
        <v>263</v>
      </c>
      <c r="BM425" s="43">
        <v>0</v>
      </c>
      <c r="BN425" s="121" t="s">
        <v>263</v>
      </c>
      <c r="BP425" s="122">
        <v>11</v>
      </c>
      <c r="BQ425" s="38" t="s">
        <v>121</v>
      </c>
      <c r="BR425" s="96">
        <v>50</v>
      </c>
      <c r="BT425" s="43">
        <v>0</v>
      </c>
      <c r="BU425" s="43">
        <v>0</v>
      </c>
      <c r="BW425" s="38"/>
      <c r="BX425" s="48">
        <v>0</v>
      </c>
      <c r="BY425" s="48">
        <v>0</v>
      </c>
      <c r="BZ425" s="48">
        <v>0</v>
      </c>
      <c r="CA425" s="48">
        <v>11</v>
      </c>
      <c r="CB425" s="48">
        <v>0</v>
      </c>
      <c r="CC425" s="48">
        <v>0</v>
      </c>
      <c r="CD425" s="48">
        <v>0</v>
      </c>
      <c r="CE425" s="48">
        <v>0</v>
      </c>
      <c r="CF425" s="48"/>
      <c r="CG425" s="48"/>
      <c r="CH425" s="48"/>
      <c r="CI425" s="48">
        <v>0</v>
      </c>
      <c r="CJ425" s="48">
        <v>0</v>
      </c>
      <c r="CK425" s="48">
        <v>0</v>
      </c>
      <c r="CL425" s="48"/>
      <c r="CM425" s="48">
        <v>11</v>
      </c>
      <c r="CO425" s="123">
        <v>1</v>
      </c>
      <c r="CP425" s="123">
        <v>1</v>
      </c>
      <c r="CQ425" s="123">
        <v>1</v>
      </c>
      <c r="CR425" s="123">
        <v>1</v>
      </c>
      <c r="CS425" s="123">
        <v>1</v>
      </c>
      <c r="CT425" s="123">
        <v>1</v>
      </c>
      <c r="CU425" s="123">
        <v>1</v>
      </c>
      <c r="CV425" s="123">
        <v>1</v>
      </c>
      <c r="CW425" s="123">
        <v>1</v>
      </c>
      <c r="CX425" s="123">
        <v>1</v>
      </c>
      <c r="CZ425" s="2">
        <v>2012</v>
      </c>
      <c r="DA425" s="124">
        <v>41120</v>
      </c>
      <c r="DC425" s="125">
        <v>1</v>
      </c>
      <c r="DD425" s="125">
        <v>0.98</v>
      </c>
      <c r="DE425" s="125">
        <v>0.96</v>
      </c>
      <c r="DF425" s="125">
        <v>0.94</v>
      </c>
      <c r="DG425" s="125">
        <v>0.92</v>
      </c>
      <c r="DH425" s="125">
        <v>0.9</v>
      </c>
      <c r="DI425" s="125">
        <v>0.88</v>
      </c>
      <c r="DJ425" s="125">
        <v>0.86</v>
      </c>
      <c r="DK425" s="125">
        <v>0.84</v>
      </c>
      <c r="DL425" s="125">
        <v>0.82000000000000006</v>
      </c>
      <c r="DM425" s="125">
        <v>0.8</v>
      </c>
      <c r="DN425" s="125">
        <v>0.78</v>
      </c>
      <c r="DO425" s="125">
        <v>0.76</v>
      </c>
      <c r="DP425" s="125">
        <v>0.74</v>
      </c>
      <c r="DQ425" s="125">
        <v>0.72</v>
      </c>
      <c r="DR425" s="125">
        <v>0.7</v>
      </c>
      <c r="DS425" s="125">
        <v>0.67999999999999994</v>
      </c>
      <c r="DT425" s="125">
        <v>0.65999999999999992</v>
      </c>
      <c r="DU425" s="125">
        <v>0.64</v>
      </c>
      <c r="DV425" s="125">
        <v>0.62</v>
      </c>
      <c r="DW425" s="125">
        <v>0.6</v>
      </c>
      <c r="DX425" s="125">
        <v>0.58000000000000007</v>
      </c>
      <c r="DY425" s="125">
        <v>0.56000000000000005</v>
      </c>
      <c r="DZ425" s="125">
        <v>0.54</v>
      </c>
      <c r="EA425" s="125">
        <v>0.52</v>
      </c>
      <c r="EB425" s="125">
        <v>0.5</v>
      </c>
      <c r="EC425" s="125">
        <v>0.48</v>
      </c>
      <c r="ED425" s="125">
        <v>0.45999999999999996</v>
      </c>
      <c r="EE425" s="125">
        <v>0.43999999999999995</v>
      </c>
      <c r="EF425" s="125">
        <v>0.42000000000000004</v>
      </c>
      <c r="EG425" s="125">
        <v>0.4</v>
      </c>
      <c r="EH425" s="125">
        <v>0.38</v>
      </c>
      <c r="EI425" s="125">
        <v>0.36</v>
      </c>
      <c r="EJ425" s="125">
        <v>0.33999999999999997</v>
      </c>
      <c r="EK425" s="125">
        <v>0.31999999999999995</v>
      </c>
      <c r="EL425" s="125">
        <v>0.30000000000000004</v>
      </c>
      <c r="EM425" s="125">
        <v>0.28000000000000003</v>
      </c>
      <c r="EN425" s="125">
        <v>0.26</v>
      </c>
      <c r="EO425" s="125">
        <v>0.24</v>
      </c>
      <c r="ER425" s="126">
        <v>1428684.9627242661</v>
      </c>
      <c r="ES425" s="126">
        <v>1272465.8785999999</v>
      </c>
      <c r="ET425" s="126">
        <v>1246497.1872</v>
      </c>
      <c r="EU425" s="126">
        <v>1220528.4957999999</v>
      </c>
      <c r="EV425" s="126">
        <v>1194559.8044</v>
      </c>
      <c r="EW425" s="126">
        <v>1168591.1130000001</v>
      </c>
      <c r="EX425" s="126">
        <v>1142622.4216</v>
      </c>
      <c r="EY425" s="126">
        <v>1116653.7302000001</v>
      </c>
      <c r="EZ425" s="126">
        <v>1090685.0388</v>
      </c>
      <c r="FA425" s="126">
        <v>1064716.3474000001</v>
      </c>
      <c r="FB425" s="126">
        <v>1038747.6560000001</v>
      </c>
      <c r="FC425" s="126">
        <v>1012778.9646000001</v>
      </c>
      <c r="FD425" s="126">
        <v>986810.27320000005</v>
      </c>
      <c r="FE425" s="126">
        <v>960841.58180000004</v>
      </c>
      <c r="FF425" s="126">
        <v>934872.89040000003</v>
      </c>
      <c r="FG425" s="126">
        <v>908904.19900000002</v>
      </c>
      <c r="FH425" s="126">
        <v>882935.50760000001</v>
      </c>
      <c r="FI425" s="126">
        <v>856966.81619999988</v>
      </c>
      <c r="FJ425" s="126">
        <v>830998.12480000011</v>
      </c>
      <c r="FK425" s="126">
        <v>805029.43339999998</v>
      </c>
      <c r="FL425" s="126">
        <v>779060.74199999997</v>
      </c>
      <c r="FM425" s="126">
        <v>753092.05060000008</v>
      </c>
      <c r="FN425" s="126">
        <v>727123.35920000006</v>
      </c>
      <c r="FO425" s="126">
        <v>701154.66780000005</v>
      </c>
      <c r="FP425" s="126">
        <v>675185.97640000004</v>
      </c>
      <c r="FQ425" s="126">
        <v>649217.28500000003</v>
      </c>
      <c r="FR425" s="126">
        <v>623248.59360000002</v>
      </c>
      <c r="FS425" s="126">
        <v>597279.90220000001</v>
      </c>
      <c r="FT425" s="126">
        <v>571311.2108</v>
      </c>
      <c r="FU425" s="126">
        <v>545342.51940000011</v>
      </c>
      <c r="FV425" s="126">
        <v>519373.82800000004</v>
      </c>
      <c r="FW425" s="126">
        <v>493405.13660000003</v>
      </c>
      <c r="FX425" s="126">
        <v>467436.44520000002</v>
      </c>
      <c r="FY425" s="126">
        <v>441467.75380000001</v>
      </c>
      <c r="FZ425" s="126">
        <v>415499.06239999994</v>
      </c>
      <c r="GA425" s="126">
        <v>389530.3710000001</v>
      </c>
      <c r="GB425" s="126">
        <v>363561.67960000003</v>
      </c>
      <c r="GC425" s="126">
        <v>337592.98820000002</v>
      </c>
      <c r="GD425" s="126">
        <v>311624.29680000001</v>
      </c>
    </row>
    <row r="426" spans="3:186">
      <c r="C426" s="120"/>
      <c r="E426" s="118" t="s">
        <v>1454</v>
      </c>
      <c r="F426" s="118" t="s">
        <v>1455</v>
      </c>
      <c r="G426" s="118" t="s">
        <v>1461</v>
      </c>
      <c r="H426" s="118" t="s">
        <v>1462</v>
      </c>
      <c r="I426" s="118" t="s">
        <v>1463</v>
      </c>
      <c r="J426" s="118">
        <v>117</v>
      </c>
      <c r="K426" s="118" t="s">
        <v>260</v>
      </c>
      <c r="L426" s="118" t="s">
        <v>260</v>
      </c>
      <c r="M426" s="118" t="s">
        <v>290</v>
      </c>
      <c r="N426" s="118" t="s">
        <v>262</v>
      </c>
      <c r="O426" s="119">
        <v>169.79247000000001</v>
      </c>
      <c r="P426" s="119">
        <v>670.15498139727197</v>
      </c>
      <c r="Q426" s="119">
        <v>0</v>
      </c>
      <c r="R426" s="119">
        <v>0</v>
      </c>
      <c r="S426" s="119">
        <v>0</v>
      </c>
      <c r="T426" s="119">
        <v>1287.3323955395399</v>
      </c>
      <c r="U426" s="119">
        <v>5454.6002012366598</v>
      </c>
      <c r="V426" s="119">
        <v>6839.1550805250199</v>
      </c>
      <c r="W426" s="119">
        <v>6663.1516943094402</v>
      </c>
      <c r="X426" s="119">
        <v>0</v>
      </c>
      <c r="Y426" s="119">
        <v>0</v>
      </c>
      <c r="Z426" s="119"/>
      <c r="AA426" s="119"/>
      <c r="AB426" s="119"/>
      <c r="AC426" s="119"/>
      <c r="AD426" s="119"/>
      <c r="AE426" s="119"/>
      <c r="AF426" s="119"/>
      <c r="AG426" s="119"/>
      <c r="AH426" s="119"/>
      <c r="AI426" s="119"/>
      <c r="AJ426" s="119"/>
      <c r="AK426" s="119"/>
      <c r="AL426" s="119"/>
      <c r="AM426" s="119"/>
      <c r="AN426" s="119"/>
      <c r="AO426" s="119"/>
      <c r="AP426" s="119"/>
      <c r="AQ426" s="119"/>
      <c r="AR426" s="119"/>
      <c r="AS426" s="119"/>
      <c r="AT426" s="119"/>
      <c r="AU426" s="119"/>
      <c r="AV426" s="119"/>
      <c r="AW426" s="119"/>
      <c r="AX426" s="119"/>
      <c r="AY426" s="119"/>
      <c r="AZ426" s="119"/>
      <c r="BA426" s="119"/>
      <c r="BB426" s="119"/>
      <c r="BD426" s="100">
        <v>21084.186823007931</v>
      </c>
      <c r="BF426" s="120">
        <v>5</v>
      </c>
      <c r="BH426" s="43">
        <v>354734.73</v>
      </c>
      <c r="BI426" s="43">
        <v>0</v>
      </c>
      <c r="BJ426" s="43">
        <v>0</v>
      </c>
      <c r="BL426" s="43" t="s">
        <v>263</v>
      </c>
      <c r="BM426" s="43">
        <v>0</v>
      </c>
      <c r="BN426" s="121" t="s">
        <v>263</v>
      </c>
      <c r="BP426" s="122">
        <v>11</v>
      </c>
      <c r="BQ426" s="38" t="s">
        <v>121</v>
      </c>
      <c r="BR426" s="96">
        <v>50</v>
      </c>
      <c r="BT426" s="43">
        <v>0</v>
      </c>
      <c r="BU426" s="43">
        <v>0</v>
      </c>
      <c r="BW426" s="38"/>
      <c r="BX426" s="48">
        <v>0</v>
      </c>
      <c r="BY426" s="48">
        <v>0</v>
      </c>
      <c r="BZ426" s="48">
        <v>0</v>
      </c>
      <c r="CA426" s="48">
        <v>11</v>
      </c>
      <c r="CB426" s="48">
        <v>0</v>
      </c>
      <c r="CC426" s="48">
        <v>0</v>
      </c>
      <c r="CD426" s="48">
        <v>0</v>
      </c>
      <c r="CE426" s="48">
        <v>0</v>
      </c>
      <c r="CF426" s="48"/>
      <c r="CG426" s="48"/>
      <c r="CH426" s="48"/>
      <c r="CI426" s="48">
        <v>0</v>
      </c>
      <c r="CJ426" s="48">
        <v>0</v>
      </c>
      <c r="CK426" s="48">
        <v>0</v>
      </c>
      <c r="CL426" s="48"/>
      <c r="CM426" s="48">
        <v>11</v>
      </c>
      <c r="CO426" s="123">
        <v>3.9837792106864028E-2</v>
      </c>
      <c r="CP426" s="123">
        <v>3.9837792106864028E-2</v>
      </c>
      <c r="CQ426" s="123">
        <v>3.9837792106864028E-2</v>
      </c>
      <c r="CR426" s="123">
        <v>3.9837792106864028E-2</v>
      </c>
      <c r="CS426" s="123">
        <v>0.10089456448068637</v>
      </c>
      <c r="CT426" s="123">
        <v>0.35960030670472964</v>
      </c>
      <c r="CU426" s="123">
        <v>0.68397397773774538</v>
      </c>
      <c r="CV426" s="123">
        <v>1</v>
      </c>
      <c r="CW426" s="123">
        <v>1</v>
      </c>
      <c r="CX426" s="123">
        <v>1</v>
      </c>
      <c r="CZ426" s="2">
        <v>2020</v>
      </c>
      <c r="DA426" s="124">
        <v>44042</v>
      </c>
      <c r="DC426" s="125">
        <v>1</v>
      </c>
      <c r="DD426" s="125">
        <v>1</v>
      </c>
      <c r="DE426" s="125">
        <v>1</v>
      </c>
      <c r="DF426" s="125">
        <v>1</v>
      </c>
      <c r="DG426" s="125">
        <v>1</v>
      </c>
      <c r="DH426" s="125">
        <v>1</v>
      </c>
      <c r="DI426" s="125">
        <v>1</v>
      </c>
      <c r="DJ426" s="125">
        <v>1</v>
      </c>
      <c r="DK426" s="125">
        <v>1</v>
      </c>
      <c r="DL426" s="125">
        <v>0.98</v>
      </c>
      <c r="DM426" s="125">
        <v>0.96</v>
      </c>
      <c r="DN426" s="125">
        <v>0.94</v>
      </c>
      <c r="DO426" s="125">
        <v>0.92</v>
      </c>
      <c r="DP426" s="125">
        <v>0.9</v>
      </c>
      <c r="DQ426" s="125">
        <v>0.88</v>
      </c>
      <c r="DR426" s="125">
        <v>0.86</v>
      </c>
      <c r="DS426" s="125">
        <v>0.84</v>
      </c>
      <c r="DT426" s="125">
        <v>0.82000000000000006</v>
      </c>
      <c r="DU426" s="125">
        <v>0.8</v>
      </c>
      <c r="DV426" s="125">
        <v>0.78</v>
      </c>
      <c r="DW426" s="125">
        <v>0.76</v>
      </c>
      <c r="DX426" s="125">
        <v>0.74</v>
      </c>
      <c r="DY426" s="125">
        <v>0.72</v>
      </c>
      <c r="DZ426" s="125">
        <v>0.7</v>
      </c>
      <c r="EA426" s="125">
        <v>0.67999999999999994</v>
      </c>
      <c r="EB426" s="125">
        <v>0.65999999999999992</v>
      </c>
      <c r="EC426" s="125">
        <v>0.64</v>
      </c>
      <c r="ED426" s="125">
        <v>0.62</v>
      </c>
      <c r="EE426" s="125">
        <v>0.6</v>
      </c>
      <c r="EF426" s="125">
        <v>0.58000000000000007</v>
      </c>
      <c r="EG426" s="125">
        <v>0.56000000000000005</v>
      </c>
      <c r="EH426" s="125">
        <v>0.54</v>
      </c>
      <c r="EI426" s="125">
        <v>0.52</v>
      </c>
      <c r="EJ426" s="125">
        <v>0.5</v>
      </c>
      <c r="EK426" s="125">
        <v>0.48</v>
      </c>
      <c r="EL426" s="125">
        <v>0.45999999999999996</v>
      </c>
      <c r="EM426" s="125">
        <v>0.43999999999999995</v>
      </c>
      <c r="EN426" s="125">
        <v>0.42000000000000004</v>
      </c>
      <c r="EO426" s="125">
        <v>0.4</v>
      </c>
      <c r="ER426" s="126">
        <v>1024889.711397272</v>
      </c>
      <c r="ES426" s="126">
        <v>354734.73</v>
      </c>
      <c r="ET426" s="126">
        <v>354734.73</v>
      </c>
      <c r="EU426" s="126">
        <v>354734.73</v>
      </c>
      <c r="EV426" s="126">
        <v>1642067.1255395398</v>
      </c>
      <c r="EW426" s="126">
        <v>7096667.326776199</v>
      </c>
      <c r="EX426" s="126">
        <v>13935822.407301221</v>
      </c>
      <c r="EY426" s="126">
        <v>20598974.101610661</v>
      </c>
      <c r="EZ426" s="126">
        <v>20598974.101610661</v>
      </c>
      <c r="FA426" s="126">
        <v>20186994.619578447</v>
      </c>
      <c r="FB426" s="126">
        <v>19775015.137546234</v>
      </c>
      <c r="FC426" s="126">
        <v>19363035.65551402</v>
      </c>
      <c r="FD426" s="126">
        <v>18951056.173481807</v>
      </c>
      <c r="FE426" s="126">
        <v>18539076.691449594</v>
      </c>
      <c r="FF426" s="126">
        <v>18127097.20941738</v>
      </c>
      <c r="FG426" s="126">
        <v>17715117.727385167</v>
      </c>
      <c r="FH426" s="126">
        <v>17303138.245352954</v>
      </c>
      <c r="FI426" s="126">
        <v>16891158.763320744</v>
      </c>
      <c r="FJ426" s="126">
        <v>16479179.281288529</v>
      </c>
      <c r="FK426" s="126">
        <v>16067199.799256315</v>
      </c>
      <c r="FL426" s="126">
        <v>15655220.317224102</v>
      </c>
      <c r="FM426" s="126">
        <v>15243240.835191889</v>
      </c>
      <c r="FN426" s="126">
        <v>14831261.353159675</v>
      </c>
      <c r="FO426" s="126">
        <v>14419281.871127462</v>
      </c>
      <c r="FP426" s="126">
        <v>14007302.389095249</v>
      </c>
      <c r="FQ426" s="126">
        <v>13595322.907063033</v>
      </c>
      <c r="FR426" s="126">
        <v>13183343.425030824</v>
      </c>
      <c r="FS426" s="126">
        <v>12771363.942998609</v>
      </c>
      <c r="FT426" s="126">
        <v>12359384.460966395</v>
      </c>
      <c r="FU426" s="126">
        <v>11947404.978934184</v>
      </c>
      <c r="FV426" s="126">
        <v>11535425.49690197</v>
      </c>
      <c r="FW426" s="126">
        <v>11123446.014869757</v>
      </c>
      <c r="FX426" s="126">
        <v>10711466.532837544</v>
      </c>
      <c r="FY426" s="126">
        <v>10299487.05080533</v>
      </c>
      <c r="FZ426" s="126">
        <v>9887507.5687731169</v>
      </c>
      <c r="GA426" s="126">
        <v>9475528.0867409036</v>
      </c>
      <c r="GB426" s="126">
        <v>9063548.6047086902</v>
      </c>
      <c r="GC426" s="126">
        <v>8651569.1226764787</v>
      </c>
      <c r="GD426" s="126">
        <v>8239589.6406442644</v>
      </c>
    </row>
    <row r="427" spans="3:186">
      <c r="C427" s="120"/>
      <c r="E427" s="118" t="s">
        <v>1454</v>
      </c>
      <c r="F427" s="118" t="s">
        <v>1455</v>
      </c>
      <c r="G427" s="118" t="s">
        <v>1464</v>
      </c>
      <c r="H427" s="118" t="s">
        <v>1465</v>
      </c>
      <c r="I427" s="118" t="s">
        <v>1466</v>
      </c>
      <c r="J427" s="118">
        <v>120</v>
      </c>
      <c r="K427" s="118" t="s">
        <v>260</v>
      </c>
      <c r="L427" s="118" t="s">
        <v>260</v>
      </c>
      <c r="M427" s="118" t="s">
        <v>290</v>
      </c>
      <c r="N427" s="118" t="s">
        <v>521</v>
      </c>
      <c r="O427" s="119">
        <v>-49.59</v>
      </c>
      <c r="P427" s="119">
        <v>51</v>
      </c>
      <c r="Q427" s="119">
        <v>0</v>
      </c>
      <c r="R427" s="119">
        <v>0</v>
      </c>
      <c r="S427" s="119">
        <v>0</v>
      </c>
      <c r="T427" s="119">
        <v>0</v>
      </c>
      <c r="U427" s="119">
        <v>0</v>
      </c>
      <c r="V427" s="119">
        <v>0</v>
      </c>
      <c r="W427" s="119">
        <v>0</v>
      </c>
      <c r="X427" s="119">
        <v>0</v>
      </c>
      <c r="Y427" s="119">
        <v>0</v>
      </c>
      <c r="Z427" s="119"/>
      <c r="AA427" s="119"/>
      <c r="AB427" s="119"/>
      <c r="AC427" s="119"/>
      <c r="AD427" s="119"/>
      <c r="AE427" s="119"/>
      <c r="AF427" s="119"/>
      <c r="AG427" s="119"/>
      <c r="AH427" s="119"/>
      <c r="AI427" s="119"/>
      <c r="AJ427" s="119"/>
      <c r="AK427" s="119"/>
      <c r="AL427" s="119"/>
      <c r="AM427" s="119"/>
      <c r="AN427" s="119"/>
      <c r="AO427" s="119"/>
      <c r="AP427" s="119"/>
      <c r="AQ427" s="119"/>
      <c r="AR427" s="119"/>
      <c r="AS427" s="119"/>
      <c r="AT427" s="119"/>
      <c r="AU427" s="119"/>
      <c r="AV427" s="119"/>
      <c r="AW427" s="119"/>
      <c r="AX427" s="119"/>
      <c r="AY427" s="119"/>
      <c r="AZ427" s="119"/>
      <c r="BA427" s="119"/>
      <c r="BB427" s="119"/>
      <c r="BD427" s="100">
        <v>1.4099999999999966</v>
      </c>
      <c r="BF427" s="120">
        <v>5</v>
      </c>
      <c r="BH427" s="43">
        <v>0</v>
      </c>
      <c r="BI427" s="43">
        <v>0</v>
      </c>
      <c r="BJ427" s="43">
        <v>0</v>
      </c>
      <c r="BL427" s="43" t="s">
        <v>263</v>
      </c>
      <c r="BM427" s="43">
        <v>0</v>
      </c>
      <c r="BN427" s="121" t="s">
        <v>263</v>
      </c>
      <c r="BP427" s="122">
        <v>11</v>
      </c>
      <c r="BQ427" s="38" t="s">
        <v>121</v>
      </c>
      <c r="BR427" s="96">
        <v>50</v>
      </c>
      <c r="BT427" s="43">
        <v>0</v>
      </c>
      <c r="BU427" s="43">
        <v>0</v>
      </c>
      <c r="BW427" s="38"/>
      <c r="BX427" s="48">
        <v>0</v>
      </c>
      <c r="BY427" s="48">
        <v>0</v>
      </c>
      <c r="BZ427" s="48">
        <v>0</v>
      </c>
      <c r="CA427" s="48">
        <v>11</v>
      </c>
      <c r="CB427" s="48">
        <v>0</v>
      </c>
      <c r="CC427" s="48">
        <v>0</v>
      </c>
      <c r="CD427" s="48">
        <v>0</v>
      </c>
      <c r="CE427" s="48">
        <v>0</v>
      </c>
      <c r="CF427" s="48"/>
      <c r="CG427" s="48"/>
      <c r="CH427" s="48"/>
      <c r="CI427" s="48">
        <v>0</v>
      </c>
      <c r="CJ427" s="48">
        <v>0</v>
      </c>
      <c r="CK427" s="48">
        <v>0</v>
      </c>
      <c r="CL427" s="48"/>
      <c r="CM427" s="48">
        <v>11</v>
      </c>
      <c r="CO427" s="123">
        <v>1</v>
      </c>
      <c r="CP427" s="123">
        <v>1</v>
      </c>
      <c r="CQ427" s="123">
        <v>1</v>
      </c>
      <c r="CR427" s="123">
        <v>1</v>
      </c>
      <c r="CS427" s="123">
        <v>1</v>
      </c>
      <c r="CT427" s="123">
        <v>1</v>
      </c>
      <c r="CU427" s="123">
        <v>1</v>
      </c>
      <c r="CV427" s="123">
        <v>1</v>
      </c>
      <c r="CW427" s="123">
        <v>1</v>
      </c>
      <c r="CX427" s="123">
        <v>1</v>
      </c>
      <c r="CZ427" s="2">
        <v>2012</v>
      </c>
      <c r="DA427" s="124">
        <v>41120</v>
      </c>
      <c r="DC427" s="125">
        <v>1</v>
      </c>
      <c r="DD427" s="125">
        <v>0.98</v>
      </c>
      <c r="DE427" s="125">
        <v>0.96</v>
      </c>
      <c r="DF427" s="125">
        <v>0.94</v>
      </c>
      <c r="DG427" s="125">
        <v>0.92</v>
      </c>
      <c r="DH427" s="125">
        <v>0.9</v>
      </c>
      <c r="DI427" s="125">
        <v>0.88</v>
      </c>
      <c r="DJ427" s="125">
        <v>0.86</v>
      </c>
      <c r="DK427" s="125">
        <v>0.84</v>
      </c>
      <c r="DL427" s="125">
        <v>0.82000000000000006</v>
      </c>
      <c r="DM427" s="125">
        <v>0.8</v>
      </c>
      <c r="DN427" s="125">
        <v>0.78</v>
      </c>
      <c r="DO427" s="125">
        <v>0.76</v>
      </c>
      <c r="DP427" s="125">
        <v>0.74</v>
      </c>
      <c r="DQ427" s="125">
        <v>0.72</v>
      </c>
      <c r="DR427" s="125">
        <v>0.7</v>
      </c>
      <c r="DS427" s="125">
        <v>0.67999999999999994</v>
      </c>
      <c r="DT427" s="125">
        <v>0.65999999999999992</v>
      </c>
      <c r="DU427" s="125">
        <v>0.64</v>
      </c>
      <c r="DV427" s="125">
        <v>0.62</v>
      </c>
      <c r="DW427" s="125">
        <v>0.6</v>
      </c>
      <c r="DX427" s="125">
        <v>0.58000000000000007</v>
      </c>
      <c r="DY427" s="125">
        <v>0.56000000000000005</v>
      </c>
      <c r="DZ427" s="125">
        <v>0.54</v>
      </c>
      <c r="EA427" s="125">
        <v>0.52</v>
      </c>
      <c r="EB427" s="125">
        <v>0.5</v>
      </c>
      <c r="EC427" s="125">
        <v>0.48</v>
      </c>
      <c r="ED427" s="125">
        <v>0.45999999999999996</v>
      </c>
      <c r="EE427" s="125">
        <v>0.43999999999999995</v>
      </c>
      <c r="EF427" s="125">
        <v>0.42000000000000004</v>
      </c>
      <c r="EG427" s="125">
        <v>0.4</v>
      </c>
      <c r="EH427" s="125">
        <v>0.38</v>
      </c>
      <c r="EI427" s="125">
        <v>0.36</v>
      </c>
      <c r="EJ427" s="125">
        <v>0.33999999999999997</v>
      </c>
      <c r="EK427" s="125">
        <v>0.31999999999999995</v>
      </c>
      <c r="EL427" s="125">
        <v>0.30000000000000004</v>
      </c>
      <c r="EM427" s="125">
        <v>0.28000000000000003</v>
      </c>
      <c r="EN427" s="125">
        <v>0.26</v>
      </c>
      <c r="EO427" s="125">
        <v>0.24</v>
      </c>
      <c r="ER427" s="126">
        <v>51000</v>
      </c>
      <c r="ES427" s="126">
        <v>0</v>
      </c>
      <c r="ET427" s="126">
        <v>0</v>
      </c>
      <c r="EU427" s="126">
        <v>0</v>
      </c>
      <c r="EV427" s="126">
        <v>0</v>
      </c>
      <c r="EW427" s="126">
        <v>0</v>
      </c>
      <c r="EX427" s="126">
        <v>0</v>
      </c>
      <c r="EY427" s="126">
        <v>0</v>
      </c>
      <c r="EZ427" s="126">
        <v>0</v>
      </c>
      <c r="FA427" s="126">
        <v>0</v>
      </c>
      <c r="FB427" s="126">
        <v>0</v>
      </c>
      <c r="FC427" s="126">
        <v>0</v>
      </c>
      <c r="FD427" s="126">
        <v>0</v>
      </c>
      <c r="FE427" s="126">
        <v>0</v>
      </c>
      <c r="FF427" s="126">
        <v>0</v>
      </c>
      <c r="FG427" s="126">
        <v>0</v>
      </c>
      <c r="FH427" s="126">
        <v>0</v>
      </c>
      <c r="FI427" s="126">
        <v>0</v>
      </c>
      <c r="FJ427" s="126">
        <v>0</v>
      </c>
      <c r="FK427" s="126">
        <v>0</v>
      </c>
      <c r="FL427" s="126">
        <v>0</v>
      </c>
      <c r="FM427" s="126">
        <v>0</v>
      </c>
      <c r="FN427" s="126">
        <v>0</v>
      </c>
      <c r="FO427" s="126">
        <v>0</v>
      </c>
      <c r="FP427" s="126">
        <v>0</v>
      </c>
      <c r="FQ427" s="126">
        <v>0</v>
      </c>
      <c r="FR427" s="126">
        <v>0</v>
      </c>
      <c r="FS427" s="126">
        <v>0</v>
      </c>
      <c r="FT427" s="126">
        <v>0</v>
      </c>
      <c r="FU427" s="126">
        <v>0</v>
      </c>
      <c r="FV427" s="126">
        <v>0</v>
      </c>
      <c r="FW427" s="126">
        <v>0</v>
      </c>
      <c r="FX427" s="126">
        <v>0</v>
      </c>
      <c r="FY427" s="126">
        <v>0</v>
      </c>
      <c r="FZ427" s="126">
        <v>0</v>
      </c>
      <c r="GA427" s="126">
        <v>0</v>
      </c>
      <c r="GB427" s="126">
        <v>0</v>
      </c>
      <c r="GC427" s="126">
        <v>0</v>
      </c>
      <c r="GD427" s="126">
        <v>0</v>
      </c>
    </row>
    <row r="428" spans="3:186">
      <c r="C428" s="120"/>
      <c r="E428" s="118" t="s">
        <v>1454</v>
      </c>
      <c r="F428" s="118" t="s">
        <v>1455</v>
      </c>
      <c r="G428" s="118" t="s">
        <v>1467</v>
      </c>
      <c r="H428" s="118" t="s">
        <v>1468</v>
      </c>
      <c r="I428" s="118" t="s">
        <v>1469</v>
      </c>
      <c r="J428" s="118">
        <v>132</v>
      </c>
      <c r="K428" s="118" t="s">
        <v>269</v>
      </c>
      <c r="L428" s="118" t="s">
        <v>269</v>
      </c>
      <c r="M428" s="118" t="s">
        <v>290</v>
      </c>
      <c r="N428" s="118" t="s">
        <v>262</v>
      </c>
      <c r="O428" s="119">
        <v>453.70375999999999</v>
      </c>
      <c r="P428" s="119">
        <v>1777.2032740801999</v>
      </c>
      <c r="Q428" s="119">
        <v>540.94557290358296</v>
      </c>
      <c r="R428" s="119">
        <v>0</v>
      </c>
      <c r="S428" s="119">
        <v>0</v>
      </c>
      <c r="T428" s="119">
        <v>0</v>
      </c>
      <c r="U428" s="119">
        <v>0</v>
      </c>
      <c r="V428" s="119">
        <v>0</v>
      </c>
      <c r="W428" s="119">
        <v>0</v>
      </c>
      <c r="X428" s="119">
        <v>0</v>
      </c>
      <c r="Y428" s="119">
        <v>0</v>
      </c>
      <c r="Z428" s="119"/>
      <c r="AA428" s="119"/>
      <c r="AB428" s="119"/>
      <c r="AC428" s="119"/>
      <c r="AD428" s="119"/>
      <c r="AE428" s="119"/>
      <c r="AF428" s="119"/>
      <c r="AG428" s="119"/>
      <c r="AH428" s="119"/>
      <c r="AI428" s="119"/>
      <c r="AJ428" s="119"/>
      <c r="AK428" s="119"/>
      <c r="AL428" s="119"/>
      <c r="AM428" s="119"/>
      <c r="AN428" s="119"/>
      <c r="AO428" s="119"/>
      <c r="AP428" s="119"/>
      <c r="AQ428" s="119"/>
      <c r="AR428" s="119"/>
      <c r="AS428" s="119"/>
      <c r="AT428" s="119"/>
      <c r="AU428" s="119"/>
      <c r="AV428" s="119"/>
      <c r="AW428" s="119"/>
      <c r="AX428" s="119"/>
      <c r="AY428" s="119"/>
      <c r="AZ428" s="119"/>
      <c r="BA428" s="119"/>
      <c r="BB428" s="119"/>
      <c r="BD428" s="100">
        <v>2771.8526069837831</v>
      </c>
      <c r="BF428" s="120">
        <v>5</v>
      </c>
      <c r="BH428" s="43">
        <v>1003473.5</v>
      </c>
      <c r="BI428" s="43">
        <v>0</v>
      </c>
      <c r="BJ428" s="43">
        <v>0</v>
      </c>
      <c r="BL428" s="43" t="s">
        <v>263</v>
      </c>
      <c r="BM428" s="43">
        <v>0</v>
      </c>
      <c r="BN428" s="121" t="s">
        <v>263</v>
      </c>
      <c r="BP428" s="122">
        <v>11</v>
      </c>
      <c r="BQ428" s="38" t="s">
        <v>121</v>
      </c>
      <c r="BR428" s="96">
        <v>50</v>
      </c>
      <c r="BT428" s="43">
        <v>0</v>
      </c>
      <c r="BU428" s="43">
        <v>0</v>
      </c>
      <c r="BW428" s="38"/>
      <c r="BX428" s="48">
        <v>0</v>
      </c>
      <c r="BY428" s="48">
        <v>0</v>
      </c>
      <c r="BZ428" s="48">
        <v>0</v>
      </c>
      <c r="CA428" s="48">
        <v>11</v>
      </c>
      <c r="CB428" s="48">
        <v>0</v>
      </c>
      <c r="CC428" s="48">
        <v>0</v>
      </c>
      <c r="CD428" s="48">
        <v>0</v>
      </c>
      <c r="CE428" s="48">
        <v>0</v>
      </c>
      <c r="CF428" s="48"/>
      <c r="CG428" s="48"/>
      <c r="CH428" s="48"/>
      <c r="CI428" s="48">
        <v>0</v>
      </c>
      <c r="CJ428" s="48">
        <v>0</v>
      </c>
      <c r="CK428" s="48">
        <v>0</v>
      </c>
      <c r="CL428" s="48"/>
      <c r="CM428" s="48">
        <v>11</v>
      </c>
      <c r="CO428" s="123">
        <v>0.80484331254098751</v>
      </c>
      <c r="CP428" s="123">
        <v>1</v>
      </c>
      <c r="CQ428" s="123">
        <v>1</v>
      </c>
      <c r="CR428" s="123">
        <v>1</v>
      </c>
      <c r="CS428" s="123">
        <v>1</v>
      </c>
      <c r="CT428" s="123">
        <v>1</v>
      </c>
      <c r="CU428" s="123">
        <v>1</v>
      </c>
      <c r="CV428" s="123">
        <v>1</v>
      </c>
      <c r="CW428" s="123">
        <v>1</v>
      </c>
      <c r="CX428" s="123">
        <v>1</v>
      </c>
      <c r="CZ428" s="2">
        <v>2013</v>
      </c>
      <c r="DA428" s="124">
        <v>41485</v>
      </c>
      <c r="DC428" s="125">
        <v>1</v>
      </c>
      <c r="DD428" s="125">
        <v>1</v>
      </c>
      <c r="DE428" s="125">
        <v>0.98</v>
      </c>
      <c r="DF428" s="125">
        <v>0.96</v>
      </c>
      <c r="DG428" s="125">
        <v>0.94</v>
      </c>
      <c r="DH428" s="125">
        <v>0.92</v>
      </c>
      <c r="DI428" s="125">
        <v>0.9</v>
      </c>
      <c r="DJ428" s="125">
        <v>0.88</v>
      </c>
      <c r="DK428" s="125">
        <v>0.86</v>
      </c>
      <c r="DL428" s="125">
        <v>0.84</v>
      </c>
      <c r="DM428" s="125">
        <v>0.82000000000000006</v>
      </c>
      <c r="DN428" s="125">
        <v>0.8</v>
      </c>
      <c r="DO428" s="125">
        <v>0.78</v>
      </c>
      <c r="DP428" s="125">
        <v>0.76</v>
      </c>
      <c r="DQ428" s="125">
        <v>0.74</v>
      </c>
      <c r="DR428" s="125">
        <v>0.72</v>
      </c>
      <c r="DS428" s="125">
        <v>0.7</v>
      </c>
      <c r="DT428" s="125">
        <v>0.67999999999999994</v>
      </c>
      <c r="DU428" s="125">
        <v>0.65999999999999992</v>
      </c>
      <c r="DV428" s="125">
        <v>0.64</v>
      </c>
      <c r="DW428" s="125">
        <v>0.62</v>
      </c>
      <c r="DX428" s="125">
        <v>0.6</v>
      </c>
      <c r="DY428" s="125">
        <v>0.58000000000000007</v>
      </c>
      <c r="DZ428" s="125">
        <v>0.56000000000000005</v>
      </c>
      <c r="EA428" s="125">
        <v>0.54</v>
      </c>
      <c r="EB428" s="125">
        <v>0.52</v>
      </c>
      <c r="EC428" s="125">
        <v>0.5</v>
      </c>
      <c r="ED428" s="125">
        <v>0.48</v>
      </c>
      <c r="EE428" s="125">
        <v>0.45999999999999996</v>
      </c>
      <c r="EF428" s="125">
        <v>0.43999999999999995</v>
      </c>
      <c r="EG428" s="125">
        <v>0.42000000000000004</v>
      </c>
      <c r="EH428" s="125">
        <v>0.4</v>
      </c>
      <c r="EI428" s="125">
        <v>0.38</v>
      </c>
      <c r="EJ428" s="125">
        <v>0.36</v>
      </c>
      <c r="EK428" s="125">
        <v>0.33999999999999997</v>
      </c>
      <c r="EL428" s="125">
        <v>0.31999999999999995</v>
      </c>
      <c r="EM428" s="125">
        <v>0.30000000000000004</v>
      </c>
      <c r="EN428" s="125">
        <v>0.28000000000000003</v>
      </c>
      <c r="EO428" s="125">
        <v>0.26</v>
      </c>
      <c r="ER428" s="126">
        <v>2780676.7740802001</v>
      </c>
      <c r="ES428" s="126">
        <v>1544419.0729035828</v>
      </c>
      <c r="ET428" s="126">
        <v>1513530.6914455111</v>
      </c>
      <c r="EU428" s="126">
        <v>1482642.3099874395</v>
      </c>
      <c r="EV428" s="126">
        <v>1451753.9285293678</v>
      </c>
      <c r="EW428" s="126">
        <v>1420865.5470712963</v>
      </c>
      <c r="EX428" s="126">
        <v>1389977.1656132245</v>
      </c>
      <c r="EY428" s="126">
        <v>1359088.784155153</v>
      </c>
      <c r="EZ428" s="126">
        <v>1328200.4026970812</v>
      </c>
      <c r="FA428" s="126">
        <v>1297312.0212390095</v>
      </c>
      <c r="FB428" s="126">
        <v>1266423.6397809379</v>
      </c>
      <c r="FC428" s="126">
        <v>1235535.2583228664</v>
      </c>
      <c r="FD428" s="126">
        <v>1204646.8768647946</v>
      </c>
      <c r="FE428" s="126">
        <v>1173758.4954067229</v>
      </c>
      <c r="FF428" s="126">
        <v>1142870.1139486514</v>
      </c>
      <c r="FG428" s="126">
        <v>1111981.7324905796</v>
      </c>
      <c r="FH428" s="126">
        <v>1081093.3510325078</v>
      </c>
      <c r="FI428" s="126">
        <v>1050204.9695744363</v>
      </c>
      <c r="FJ428" s="126">
        <v>1019316.5881163646</v>
      </c>
      <c r="FK428" s="126">
        <v>988428.20665829303</v>
      </c>
      <c r="FL428" s="126">
        <v>957539.82520022138</v>
      </c>
      <c r="FM428" s="126">
        <v>926651.44374214963</v>
      </c>
      <c r="FN428" s="126">
        <v>895763.0622840781</v>
      </c>
      <c r="FO428" s="126">
        <v>864874.68082600646</v>
      </c>
      <c r="FP428" s="126">
        <v>833986.29936793481</v>
      </c>
      <c r="FQ428" s="126">
        <v>803097.91790986306</v>
      </c>
      <c r="FR428" s="126">
        <v>772209.53645179141</v>
      </c>
      <c r="FS428" s="126">
        <v>741321.15499371977</v>
      </c>
      <c r="FT428" s="126">
        <v>710432.77353564801</v>
      </c>
      <c r="FU428" s="126">
        <v>679544.39207757637</v>
      </c>
      <c r="FV428" s="126">
        <v>648656.01061950484</v>
      </c>
      <c r="FW428" s="126">
        <v>617767.6291614332</v>
      </c>
      <c r="FX428" s="126">
        <v>586879.24770336144</v>
      </c>
      <c r="FY428" s="126">
        <v>555990.8662452898</v>
      </c>
      <c r="FZ428" s="126">
        <v>525102.48478721816</v>
      </c>
      <c r="GA428" s="126">
        <v>494214.10332914646</v>
      </c>
      <c r="GB428" s="126">
        <v>463325.72187107493</v>
      </c>
      <c r="GC428" s="126">
        <v>432437.34041300323</v>
      </c>
      <c r="GD428" s="126">
        <v>401548.95895493153</v>
      </c>
    </row>
    <row r="429" spans="3:186">
      <c r="C429" s="120"/>
      <c r="E429" s="118" t="s">
        <v>1454</v>
      </c>
      <c r="F429" s="118" t="s">
        <v>1455</v>
      </c>
      <c r="G429" s="118" t="s">
        <v>1470</v>
      </c>
      <c r="H429" s="118" t="s">
        <v>1471</v>
      </c>
      <c r="I429" s="118" t="s">
        <v>1472</v>
      </c>
      <c r="J429" s="118">
        <v>105</v>
      </c>
      <c r="K429" s="118" t="s">
        <v>289</v>
      </c>
      <c r="L429" s="118" t="s">
        <v>269</v>
      </c>
      <c r="M429" s="118" t="s">
        <v>290</v>
      </c>
      <c r="N429" s="118" t="s">
        <v>262</v>
      </c>
      <c r="O429" s="119">
        <v>21.6</v>
      </c>
      <c r="P429" s="119">
        <v>47.734729226953299</v>
      </c>
      <c r="Q429" s="119">
        <v>85.738681260370001</v>
      </c>
      <c r="R429" s="119">
        <v>111.52611378843901</v>
      </c>
      <c r="S429" s="119">
        <v>362.465812117849</v>
      </c>
      <c r="T429" s="119">
        <v>89.780060744980602</v>
      </c>
      <c r="U429" s="119">
        <v>0</v>
      </c>
      <c r="V429" s="119">
        <v>0</v>
      </c>
      <c r="W429" s="119">
        <v>0</v>
      </c>
      <c r="X429" s="119">
        <v>0</v>
      </c>
      <c r="Y429" s="119">
        <v>0</v>
      </c>
      <c r="Z429" s="119"/>
      <c r="AA429" s="119"/>
      <c r="AB429" s="119"/>
      <c r="AC429" s="119"/>
      <c r="AD429" s="119"/>
      <c r="AE429" s="119"/>
      <c r="AF429" s="119"/>
      <c r="AG429" s="119"/>
      <c r="AH429" s="119"/>
      <c r="AI429" s="119"/>
      <c r="AJ429" s="119"/>
      <c r="AK429" s="119"/>
      <c r="AL429" s="119"/>
      <c r="AM429" s="119"/>
      <c r="AN429" s="119"/>
      <c r="AO429" s="119"/>
      <c r="AP429" s="119"/>
      <c r="AQ429" s="119"/>
      <c r="AR429" s="119"/>
      <c r="AS429" s="119"/>
      <c r="AT429" s="119"/>
      <c r="AU429" s="119"/>
      <c r="AV429" s="119"/>
      <c r="AW429" s="119"/>
      <c r="AX429" s="119"/>
      <c r="AY429" s="119"/>
      <c r="AZ429" s="119"/>
      <c r="BA429" s="119"/>
      <c r="BB429" s="119"/>
      <c r="BD429" s="100">
        <v>718.84539713859181</v>
      </c>
      <c r="BF429" s="120">
        <v>5</v>
      </c>
      <c r="BH429" s="43">
        <v>0</v>
      </c>
      <c r="BI429" s="43">
        <v>0</v>
      </c>
      <c r="BJ429" s="43">
        <v>0</v>
      </c>
      <c r="BL429" s="43" t="s">
        <v>263</v>
      </c>
      <c r="BM429" s="43">
        <v>0</v>
      </c>
      <c r="BN429" s="121" t="s">
        <v>263</v>
      </c>
      <c r="BP429" s="122">
        <v>11</v>
      </c>
      <c r="BQ429" s="38" t="s">
        <v>121</v>
      </c>
      <c r="BR429" s="96">
        <v>50</v>
      </c>
      <c r="BT429" s="43">
        <v>0</v>
      </c>
      <c r="BU429" s="43">
        <v>0</v>
      </c>
      <c r="BW429" s="38"/>
      <c r="BX429" s="48">
        <v>0</v>
      </c>
      <c r="BY429" s="48">
        <v>0</v>
      </c>
      <c r="BZ429" s="48">
        <v>0</v>
      </c>
      <c r="CA429" s="48">
        <v>11</v>
      </c>
      <c r="CB429" s="48">
        <v>0</v>
      </c>
      <c r="CC429" s="48">
        <v>0</v>
      </c>
      <c r="CD429" s="48">
        <v>0</v>
      </c>
      <c r="CE429" s="48">
        <v>0</v>
      </c>
      <c r="CF429" s="48"/>
      <c r="CG429" s="48"/>
      <c r="CH429" s="48"/>
      <c r="CI429" s="48">
        <v>0</v>
      </c>
      <c r="CJ429" s="48">
        <v>0</v>
      </c>
      <c r="CK429" s="48">
        <v>0</v>
      </c>
      <c r="CL429" s="48"/>
      <c r="CM429" s="48">
        <v>11</v>
      </c>
      <c r="CO429" s="123">
        <v>9.6452908376327431E-2</v>
      </c>
      <c r="CP429" s="123">
        <v>0.21572567773905563</v>
      </c>
      <c r="CQ429" s="123">
        <v>0.37087185274744477</v>
      </c>
      <c r="CR429" s="123">
        <v>0.87510518798290204</v>
      </c>
      <c r="CS429" s="123">
        <v>1</v>
      </c>
      <c r="CT429" s="123">
        <v>1</v>
      </c>
      <c r="CU429" s="123">
        <v>1</v>
      </c>
      <c r="CV429" s="123">
        <v>1</v>
      </c>
      <c r="CW429" s="123">
        <v>1</v>
      </c>
      <c r="CX429" s="123">
        <v>1</v>
      </c>
      <c r="CZ429" s="2">
        <v>2016</v>
      </c>
      <c r="DA429" s="124">
        <v>42581</v>
      </c>
      <c r="DC429" s="125">
        <v>1</v>
      </c>
      <c r="DD429" s="125">
        <v>1</v>
      </c>
      <c r="DE429" s="125">
        <v>1</v>
      </c>
      <c r="DF429" s="125">
        <v>1</v>
      </c>
      <c r="DG429" s="125">
        <v>1</v>
      </c>
      <c r="DH429" s="125">
        <v>0.98</v>
      </c>
      <c r="DI429" s="125">
        <v>0.96</v>
      </c>
      <c r="DJ429" s="125">
        <v>0.94</v>
      </c>
      <c r="DK429" s="125">
        <v>0.92</v>
      </c>
      <c r="DL429" s="125">
        <v>0.9</v>
      </c>
      <c r="DM429" s="125">
        <v>0.88</v>
      </c>
      <c r="DN429" s="125">
        <v>0.86</v>
      </c>
      <c r="DO429" s="125">
        <v>0.84</v>
      </c>
      <c r="DP429" s="125">
        <v>0.82000000000000006</v>
      </c>
      <c r="DQ429" s="125">
        <v>0.8</v>
      </c>
      <c r="DR429" s="125">
        <v>0.78</v>
      </c>
      <c r="DS429" s="125">
        <v>0.76</v>
      </c>
      <c r="DT429" s="125">
        <v>0.74</v>
      </c>
      <c r="DU429" s="125">
        <v>0.72</v>
      </c>
      <c r="DV429" s="125">
        <v>0.7</v>
      </c>
      <c r="DW429" s="125">
        <v>0.67999999999999994</v>
      </c>
      <c r="DX429" s="125">
        <v>0.65999999999999992</v>
      </c>
      <c r="DY429" s="125">
        <v>0.64</v>
      </c>
      <c r="DZ429" s="125">
        <v>0.62</v>
      </c>
      <c r="EA429" s="125">
        <v>0.6</v>
      </c>
      <c r="EB429" s="125">
        <v>0.58000000000000007</v>
      </c>
      <c r="EC429" s="125">
        <v>0.56000000000000005</v>
      </c>
      <c r="ED429" s="125">
        <v>0.54</v>
      </c>
      <c r="EE429" s="125">
        <v>0.52</v>
      </c>
      <c r="EF429" s="125">
        <v>0.5</v>
      </c>
      <c r="EG429" s="125">
        <v>0.48</v>
      </c>
      <c r="EH429" s="125">
        <v>0.45999999999999996</v>
      </c>
      <c r="EI429" s="125">
        <v>0.43999999999999995</v>
      </c>
      <c r="EJ429" s="125">
        <v>0.42000000000000004</v>
      </c>
      <c r="EK429" s="125">
        <v>0.4</v>
      </c>
      <c r="EL429" s="125">
        <v>0.38</v>
      </c>
      <c r="EM429" s="125">
        <v>0.36</v>
      </c>
      <c r="EN429" s="125">
        <v>0.33999999999999997</v>
      </c>
      <c r="EO429" s="125">
        <v>0.31999999999999995</v>
      </c>
      <c r="ER429" s="126">
        <v>47734.729226953299</v>
      </c>
      <c r="ES429" s="126">
        <v>85738.681260369995</v>
      </c>
      <c r="ET429" s="126">
        <v>197264.795048809</v>
      </c>
      <c r="EU429" s="126">
        <v>559730.60716665804</v>
      </c>
      <c r="EV429" s="126">
        <v>649510.66791163862</v>
      </c>
      <c r="EW429" s="126">
        <v>636520.45455340587</v>
      </c>
      <c r="EX429" s="126">
        <v>623530.241195173</v>
      </c>
      <c r="EY429" s="126">
        <v>610540.02783694025</v>
      </c>
      <c r="EZ429" s="126">
        <v>597549.81447870762</v>
      </c>
      <c r="FA429" s="126">
        <v>584559.60112047475</v>
      </c>
      <c r="FB429" s="126">
        <v>571569.387762242</v>
      </c>
      <c r="FC429" s="126">
        <v>558579.17440400925</v>
      </c>
      <c r="FD429" s="126">
        <v>545588.96104577638</v>
      </c>
      <c r="FE429" s="126">
        <v>532598.74768754374</v>
      </c>
      <c r="FF429" s="126">
        <v>519608.53432931093</v>
      </c>
      <c r="FG429" s="126">
        <v>506618.32097107812</v>
      </c>
      <c r="FH429" s="126">
        <v>493628.10761284537</v>
      </c>
      <c r="FI429" s="126">
        <v>480637.89425461256</v>
      </c>
      <c r="FJ429" s="126">
        <v>467647.68089637981</v>
      </c>
      <c r="FK429" s="126">
        <v>454657.467538147</v>
      </c>
      <c r="FL429" s="126">
        <v>441667.25417991425</v>
      </c>
      <c r="FM429" s="126">
        <v>428677.04082168144</v>
      </c>
      <c r="FN429" s="126">
        <v>415686.82746344875</v>
      </c>
      <c r="FO429" s="126">
        <v>402696.61410521594</v>
      </c>
      <c r="FP429" s="126">
        <v>389706.40074698318</v>
      </c>
      <c r="FQ429" s="126">
        <v>376716.18738875043</v>
      </c>
      <c r="FR429" s="126">
        <v>363725.97403051768</v>
      </c>
      <c r="FS429" s="126">
        <v>350735.76067228487</v>
      </c>
      <c r="FT429" s="126">
        <v>337745.54731405212</v>
      </c>
      <c r="FU429" s="126">
        <v>324755.33395581931</v>
      </c>
      <c r="FV429" s="126">
        <v>311765.1205975865</v>
      </c>
      <c r="FW429" s="126">
        <v>298774.90723935375</v>
      </c>
      <c r="FX429" s="126">
        <v>285784.69388112094</v>
      </c>
      <c r="FY429" s="126">
        <v>272794.48052288825</v>
      </c>
      <c r="FZ429" s="126">
        <v>259804.26716465547</v>
      </c>
      <c r="GA429" s="126">
        <v>246814.05380642269</v>
      </c>
      <c r="GB429" s="126">
        <v>233823.84044818991</v>
      </c>
      <c r="GC429" s="126">
        <v>220833.62708995712</v>
      </c>
      <c r="GD429" s="126">
        <v>207843.41373172431</v>
      </c>
    </row>
    <row r="430" spans="3:186">
      <c r="C430" s="120"/>
      <c r="E430" s="118" t="s">
        <v>1454</v>
      </c>
      <c r="F430" s="118" t="s">
        <v>1455</v>
      </c>
      <c r="G430" s="118" t="s">
        <v>1473</v>
      </c>
      <c r="H430" s="118" t="s">
        <v>1474</v>
      </c>
      <c r="I430" s="118" t="s">
        <v>1475</v>
      </c>
      <c r="J430" s="118">
        <v>141</v>
      </c>
      <c r="K430" s="118" t="s">
        <v>289</v>
      </c>
      <c r="L430" s="118" t="s">
        <v>269</v>
      </c>
      <c r="M430" s="118" t="s">
        <v>290</v>
      </c>
      <c r="N430" s="118" t="s">
        <v>262</v>
      </c>
      <c r="O430" s="119">
        <v>848.04088999999999</v>
      </c>
      <c r="P430" s="119">
        <v>666.58668642000805</v>
      </c>
      <c r="Q430" s="119">
        <v>0</v>
      </c>
      <c r="R430" s="119">
        <v>0</v>
      </c>
      <c r="S430" s="119">
        <v>0</v>
      </c>
      <c r="T430" s="119">
        <v>0</v>
      </c>
      <c r="U430" s="119">
        <v>0</v>
      </c>
      <c r="V430" s="119">
        <v>0</v>
      </c>
      <c r="W430" s="119">
        <v>0</v>
      </c>
      <c r="X430" s="119">
        <v>0</v>
      </c>
      <c r="Y430" s="119">
        <v>0</v>
      </c>
      <c r="Z430" s="119"/>
      <c r="AA430" s="119"/>
      <c r="AB430" s="119"/>
      <c r="AC430" s="119"/>
      <c r="AD430" s="119"/>
      <c r="AE430" s="119"/>
      <c r="AF430" s="119"/>
      <c r="AG430" s="119"/>
      <c r="AH430" s="119"/>
      <c r="AI430" s="119"/>
      <c r="AJ430" s="119"/>
      <c r="AK430" s="119"/>
      <c r="AL430" s="119"/>
      <c r="AM430" s="119"/>
      <c r="AN430" s="119"/>
      <c r="AO430" s="119"/>
      <c r="AP430" s="119"/>
      <c r="AQ430" s="119"/>
      <c r="AR430" s="119"/>
      <c r="AS430" s="119"/>
      <c r="AT430" s="119"/>
      <c r="AU430" s="119"/>
      <c r="AV430" s="119"/>
      <c r="AW430" s="119"/>
      <c r="AX430" s="119"/>
      <c r="AY430" s="119"/>
      <c r="AZ430" s="119"/>
      <c r="BA430" s="119"/>
      <c r="BB430" s="119"/>
      <c r="BD430" s="100">
        <v>1514.6275764200082</v>
      </c>
      <c r="BF430" s="120">
        <v>5</v>
      </c>
      <c r="BH430" s="43">
        <v>1134341.5900000001</v>
      </c>
      <c r="BI430" s="43">
        <v>0</v>
      </c>
      <c r="BJ430" s="43">
        <v>0</v>
      </c>
      <c r="BL430" s="43" t="s">
        <v>263</v>
      </c>
      <c r="BM430" s="43">
        <v>0</v>
      </c>
      <c r="BN430" s="121" t="s">
        <v>263</v>
      </c>
      <c r="BP430" s="122">
        <v>11</v>
      </c>
      <c r="BQ430" s="38" t="s">
        <v>121</v>
      </c>
      <c r="BR430" s="96">
        <v>50</v>
      </c>
      <c r="BT430" s="43">
        <v>0</v>
      </c>
      <c r="BU430" s="43">
        <v>0</v>
      </c>
      <c r="BW430" s="38"/>
      <c r="BX430" s="48">
        <v>0</v>
      </c>
      <c r="BY430" s="48">
        <v>0</v>
      </c>
      <c r="BZ430" s="48">
        <v>0</v>
      </c>
      <c r="CA430" s="48">
        <v>11</v>
      </c>
      <c r="CB430" s="48">
        <v>0</v>
      </c>
      <c r="CC430" s="48">
        <v>0</v>
      </c>
      <c r="CD430" s="48">
        <v>0</v>
      </c>
      <c r="CE430" s="48">
        <v>0</v>
      </c>
      <c r="CF430" s="48"/>
      <c r="CG430" s="48"/>
      <c r="CH430" s="48"/>
      <c r="CI430" s="48">
        <v>0</v>
      </c>
      <c r="CJ430" s="48">
        <v>0</v>
      </c>
      <c r="CK430" s="48">
        <v>0</v>
      </c>
      <c r="CL430" s="48"/>
      <c r="CM430" s="48">
        <v>11</v>
      </c>
      <c r="CO430" s="123">
        <v>1</v>
      </c>
      <c r="CP430" s="123">
        <v>1</v>
      </c>
      <c r="CQ430" s="123">
        <v>1</v>
      </c>
      <c r="CR430" s="123">
        <v>1</v>
      </c>
      <c r="CS430" s="123">
        <v>1</v>
      </c>
      <c r="CT430" s="123">
        <v>1</v>
      </c>
      <c r="CU430" s="123">
        <v>1</v>
      </c>
      <c r="CV430" s="123">
        <v>1</v>
      </c>
      <c r="CW430" s="123">
        <v>1</v>
      </c>
      <c r="CX430" s="123">
        <v>1</v>
      </c>
      <c r="CZ430" s="2">
        <v>2012</v>
      </c>
      <c r="DA430" s="124">
        <v>41120</v>
      </c>
      <c r="DC430" s="125">
        <v>1</v>
      </c>
      <c r="DD430" s="125">
        <v>0.98</v>
      </c>
      <c r="DE430" s="125">
        <v>0.96</v>
      </c>
      <c r="DF430" s="125">
        <v>0.94</v>
      </c>
      <c r="DG430" s="125">
        <v>0.92</v>
      </c>
      <c r="DH430" s="125">
        <v>0.9</v>
      </c>
      <c r="DI430" s="125">
        <v>0.88</v>
      </c>
      <c r="DJ430" s="125">
        <v>0.86</v>
      </c>
      <c r="DK430" s="125">
        <v>0.84</v>
      </c>
      <c r="DL430" s="125">
        <v>0.82000000000000006</v>
      </c>
      <c r="DM430" s="125">
        <v>0.8</v>
      </c>
      <c r="DN430" s="125">
        <v>0.78</v>
      </c>
      <c r="DO430" s="125">
        <v>0.76</v>
      </c>
      <c r="DP430" s="125">
        <v>0.74</v>
      </c>
      <c r="DQ430" s="125">
        <v>0.72</v>
      </c>
      <c r="DR430" s="125">
        <v>0.7</v>
      </c>
      <c r="DS430" s="125">
        <v>0.67999999999999994</v>
      </c>
      <c r="DT430" s="125">
        <v>0.65999999999999992</v>
      </c>
      <c r="DU430" s="125">
        <v>0.64</v>
      </c>
      <c r="DV430" s="125">
        <v>0.62</v>
      </c>
      <c r="DW430" s="125">
        <v>0.6</v>
      </c>
      <c r="DX430" s="125">
        <v>0.58000000000000007</v>
      </c>
      <c r="DY430" s="125">
        <v>0.56000000000000005</v>
      </c>
      <c r="DZ430" s="125">
        <v>0.54</v>
      </c>
      <c r="EA430" s="125">
        <v>0.52</v>
      </c>
      <c r="EB430" s="125">
        <v>0.5</v>
      </c>
      <c r="EC430" s="125">
        <v>0.48</v>
      </c>
      <c r="ED430" s="125">
        <v>0.45999999999999996</v>
      </c>
      <c r="EE430" s="125">
        <v>0.43999999999999995</v>
      </c>
      <c r="EF430" s="125">
        <v>0.42000000000000004</v>
      </c>
      <c r="EG430" s="125">
        <v>0.4</v>
      </c>
      <c r="EH430" s="125">
        <v>0.38</v>
      </c>
      <c r="EI430" s="125">
        <v>0.36</v>
      </c>
      <c r="EJ430" s="125">
        <v>0.33999999999999997</v>
      </c>
      <c r="EK430" s="125">
        <v>0.31999999999999995</v>
      </c>
      <c r="EL430" s="125">
        <v>0.30000000000000004</v>
      </c>
      <c r="EM430" s="125">
        <v>0.28000000000000003</v>
      </c>
      <c r="EN430" s="125">
        <v>0.26</v>
      </c>
      <c r="EO430" s="125">
        <v>0.24</v>
      </c>
      <c r="ER430" s="126">
        <v>1800928.2764200082</v>
      </c>
      <c r="ES430" s="126">
        <v>1111654.7582</v>
      </c>
      <c r="ET430" s="126">
        <v>1088967.9264</v>
      </c>
      <c r="EU430" s="126">
        <v>1066281.0946</v>
      </c>
      <c r="EV430" s="126">
        <v>1043594.2628000001</v>
      </c>
      <c r="EW430" s="126">
        <v>1020907.4310000001</v>
      </c>
      <c r="EX430" s="126">
        <v>998220.59920000006</v>
      </c>
      <c r="EY430" s="126">
        <v>975533.76740000001</v>
      </c>
      <c r="EZ430" s="126">
        <v>952846.93560000008</v>
      </c>
      <c r="FA430" s="126">
        <v>930160.10380000016</v>
      </c>
      <c r="FB430" s="126">
        <v>907473.27200000011</v>
      </c>
      <c r="FC430" s="126">
        <v>884786.44020000007</v>
      </c>
      <c r="FD430" s="126">
        <v>862099.60840000003</v>
      </c>
      <c r="FE430" s="126">
        <v>839412.7766000001</v>
      </c>
      <c r="FF430" s="126">
        <v>816725.94480000006</v>
      </c>
      <c r="FG430" s="126">
        <v>794039.11300000001</v>
      </c>
      <c r="FH430" s="126">
        <v>771352.28119999997</v>
      </c>
      <c r="FI430" s="126">
        <v>748665.44939999992</v>
      </c>
      <c r="FJ430" s="126">
        <v>725978.61760000011</v>
      </c>
      <c r="FK430" s="126">
        <v>703291.78580000007</v>
      </c>
      <c r="FL430" s="126">
        <v>680604.95400000003</v>
      </c>
      <c r="FM430" s="126">
        <v>657918.1222000001</v>
      </c>
      <c r="FN430" s="126">
        <v>635231.29040000006</v>
      </c>
      <c r="FO430" s="126">
        <v>612544.45860000013</v>
      </c>
      <c r="FP430" s="126">
        <v>589857.62680000009</v>
      </c>
      <c r="FQ430" s="126">
        <v>567170.79500000004</v>
      </c>
      <c r="FR430" s="126">
        <v>544483.9632</v>
      </c>
      <c r="FS430" s="126">
        <v>521797.13140000001</v>
      </c>
      <c r="FT430" s="126">
        <v>499110.29959999997</v>
      </c>
      <c r="FU430" s="126">
        <v>476423.4678000001</v>
      </c>
      <c r="FV430" s="126">
        <v>453736.63600000006</v>
      </c>
      <c r="FW430" s="126">
        <v>431049.80420000001</v>
      </c>
      <c r="FX430" s="126">
        <v>408362.97240000003</v>
      </c>
      <c r="FY430" s="126">
        <v>385676.14059999998</v>
      </c>
      <c r="FZ430" s="126">
        <v>362989.3088</v>
      </c>
      <c r="GA430" s="126">
        <v>340302.47700000007</v>
      </c>
      <c r="GB430" s="126">
        <v>317615.64520000003</v>
      </c>
      <c r="GC430" s="126">
        <v>294928.81340000004</v>
      </c>
      <c r="GD430" s="126">
        <v>272241.9816</v>
      </c>
    </row>
    <row r="431" spans="3:186">
      <c r="C431" s="120"/>
      <c r="E431" s="118" t="s">
        <v>1454</v>
      </c>
      <c r="F431" s="118" t="s">
        <v>1455</v>
      </c>
      <c r="G431" s="118" t="s">
        <v>1476</v>
      </c>
      <c r="H431" s="118" t="s">
        <v>1477</v>
      </c>
      <c r="I431" s="118" t="s">
        <v>1476</v>
      </c>
      <c r="J431" s="118">
        <v>114</v>
      </c>
      <c r="K431" s="118" t="s">
        <v>488</v>
      </c>
      <c r="L431" s="118" t="s">
        <v>269</v>
      </c>
      <c r="M431" s="118" t="s">
        <v>290</v>
      </c>
      <c r="N431" s="118" t="s">
        <v>262</v>
      </c>
      <c r="O431" s="119">
        <v>0</v>
      </c>
      <c r="P431" s="119">
        <v>305.69737332782103</v>
      </c>
      <c r="Q431" s="119">
        <v>0</v>
      </c>
      <c r="R431" s="119">
        <v>0</v>
      </c>
      <c r="S431" s="119">
        <v>0</v>
      </c>
      <c r="T431" s="119">
        <v>0</v>
      </c>
      <c r="U431" s="119">
        <v>0</v>
      </c>
      <c r="V431" s="119">
        <v>0</v>
      </c>
      <c r="W431" s="119">
        <v>0</v>
      </c>
      <c r="X431" s="119">
        <v>0</v>
      </c>
      <c r="Y431" s="119">
        <v>0</v>
      </c>
      <c r="Z431" s="119"/>
      <c r="AA431" s="119"/>
      <c r="AB431" s="119"/>
      <c r="AC431" s="119"/>
      <c r="AD431" s="119"/>
      <c r="AE431" s="119"/>
      <c r="AF431" s="119"/>
      <c r="AG431" s="119"/>
      <c r="AH431" s="119"/>
      <c r="AI431" s="119"/>
      <c r="AJ431" s="119"/>
      <c r="AK431" s="119"/>
      <c r="AL431" s="119"/>
      <c r="AM431" s="119"/>
      <c r="AN431" s="119"/>
      <c r="AO431" s="119"/>
      <c r="AP431" s="119"/>
      <c r="AQ431" s="119"/>
      <c r="AR431" s="119"/>
      <c r="AS431" s="119"/>
      <c r="AT431" s="119"/>
      <c r="AU431" s="119"/>
      <c r="AV431" s="119"/>
      <c r="AW431" s="119"/>
      <c r="AX431" s="119"/>
      <c r="AY431" s="119"/>
      <c r="AZ431" s="119"/>
      <c r="BA431" s="119"/>
      <c r="BB431" s="119"/>
      <c r="BD431" s="100">
        <v>305.69737332782103</v>
      </c>
      <c r="BF431" s="120">
        <v>5</v>
      </c>
      <c r="BH431" s="43">
        <v>0</v>
      </c>
      <c r="BI431" s="43">
        <v>0</v>
      </c>
      <c r="BJ431" s="43">
        <v>0</v>
      </c>
      <c r="BL431" s="43" t="s">
        <v>263</v>
      </c>
      <c r="BM431" s="43">
        <v>0</v>
      </c>
      <c r="BN431" s="121" t="s">
        <v>263</v>
      </c>
      <c r="BP431" s="122">
        <v>11</v>
      </c>
      <c r="BQ431" s="38" t="s">
        <v>121</v>
      </c>
      <c r="BR431" s="96">
        <v>50</v>
      </c>
      <c r="BT431" s="43">
        <v>0</v>
      </c>
      <c r="BU431" s="43">
        <v>0</v>
      </c>
      <c r="BW431" s="38"/>
      <c r="BX431" s="48">
        <v>0</v>
      </c>
      <c r="BY431" s="48">
        <v>0</v>
      </c>
      <c r="BZ431" s="48">
        <v>0</v>
      </c>
      <c r="CA431" s="48">
        <v>11</v>
      </c>
      <c r="CB431" s="48">
        <v>0</v>
      </c>
      <c r="CC431" s="48">
        <v>0</v>
      </c>
      <c r="CD431" s="48">
        <v>0</v>
      </c>
      <c r="CE431" s="48">
        <v>0</v>
      </c>
      <c r="CF431" s="48"/>
      <c r="CG431" s="48"/>
      <c r="CH431" s="48"/>
      <c r="CI431" s="48">
        <v>0</v>
      </c>
      <c r="CJ431" s="48">
        <v>0</v>
      </c>
      <c r="CK431" s="48">
        <v>0</v>
      </c>
      <c r="CL431" s="48"/>
      <c r="CM431" s="48">
        <v>11</v>
      </c>
      <c r="CO431" s="123">
        <v>1</v>
      </c>
      <c r="CP431" s="123">
        <v>1</v>
      </c>
      <c r="CQ431" s="123">
        <v>1</v>
      </c>
      <c r="CR431" s="123">
        <v>1</v>
      </c>
      <c r="CS431" s="123">
        <v>1</v>
      </c>
      <c r="CT431" s="123">
        <v>1</v>
      </c>
      <c r="CU431" s="123">
        <v>1</v>
      </c>
      <c r="CV431" s="123">
        <v>1</v>
      </c>
      <c r="CW431" s="123">
        <v>1</v>
      </c>
      <c r="CX431" s="123">
        <v>1</v>
      </c>
      <c r="CZ431" s="2">
        <v>2012</v>
      </c>
      <c r="DA431" s="124">
        <v>41120</v>
      </c>
      <c r="DC431" s="125">
        <v>1</v>
      </c>
      <c r="DD431" s="125">
        <v>0.98</v>
      </c>
      <c r="DE431" s="125">
        <v>0.96</v>
      </c>
      <c r="DF431" s="125">
        <v>0.94</v>
      </c>
      <c r="DG431" s="125">
        <v>0.92</v>
      </c>
      <c r="DH431" s="125">
        <v>0.9</v>
      </c>
      <c r="DI431" s="125">
        <v>0.88</v>
      </c>
      <c r="DJ431" s="125">
        <v>0.86</v>
      </c>
      <c r="DK431" s="125">
        <v>0.84</v>
      </c>
      <c r="DL431" s="125">
        <v>0.82000000000000006</v>
      </c>
      <c r="DM431" s="125">
        <v>0.8</v>
      </c>
      <c r="DN431" s="125">
        <v>0.78</v>
      </c>
      <c r="DO431" s="125">
        <v>0.76</v>
      </c>
      <c r="DP431" s="125">
        <v>0.74</v>
      </c>
      <c r="DQ431" s="125">
        <v>0.72</v>
      </c>
      <c r="DR431" s="125">
        <v>0.7</v>
      </c>
      <c r="DS431" s="125">
        <v>0.67999999999999994</v>
      </c>
      <c r="DT431" s="125">
        <v>0.65999999999999992</v>
      </c>
      <c r="DU431" s="125">
        <v>0.64</v>
      </c>
      <c r="DV431" s="125">
        <v>0.62</v>
      </c>
      <c r="DW431" s="125">
        <v>0.6</v>
      </c>
      <c r="DX431" s="125">
        <v>0.58000000000000007</v>
      </c>
      <c r="DY431" s="125">
        <v>0.56000000000000005</v>
      </c>
      <c r="DZ431" s="125">
        <v>0.54</v>
      </c>
      <c r="EA431" s="125">
        <v>0.52</v>
      </c>
      <c r="EB431" s="125">
        <v>0.5</v>
      </c>
      <c r="EC431" s="125">
        <v>0.48</v>
      </c>
      <c r="ED431" s="125">
        <v>0.45999999999999996</v>
      </c>
      <c r="EE431" s="125">
        <v>0.43999999999999995</v>
      </c>
      <c r="EF431" s="125">
        <v>0.42000000000000004</v>
      </c>
      <c r="EG431" s="125">
        <v>0.4</v>
      </c>
      <c r="EH431" s="125">
        <v>0.38</v>
      </c>
      <c r="EI431" s="125">
        <v>0.36</v>
      </c>
      <c r="EJ431" s="125">
        <v>0.33999999999999997</v>
      </c>
      <c r="EK431" s="125">
        <v>0.31999999999999995</v>
      </c>
      <c r="EL431" s="125">
        <v>0.30000000000000004</v>
      </c>
      <c r="EM431" s="125">
        <v>0.28000000000000003</v>
      </c>
      <c r="EN431" s="125">
        <v>0.26</v>
      </c>
      <c r="EO431" s="125">
        <v>0.24</v>
      </c>
      <c r="ER431" s="126">
        <v>305697.37332782103</v>
      </c>
      <c r="ES431" s="126">
        <v>0</v>
      </c>
      <c r="ET431" s="126">
        <v>0</v>
      </c>
      <c r="EU431" s="126">
        <v>0</v>
      </c>
      <c r="EV431" s="126">
        <v>0</v>
      </c>
      <c r="EW431" s="126">
        <v>0</v>
      </c>
      <c r="EX431" s="126">
        <v>0</v>
      </c>
      <c r="EY431" s="126">
        <v>0</v>
      </c>
      <c r="EZ431" s="126">
        <v>0</v>
      </c>
      <c r="FA431" s="126">
        <v>0</v>
      </c>
      <c r="FB431" s="126">
        <v>0</v>
      </c>
      <c r="FC431" s="126">
        <v>0</v>
      </c>
      <c r="FD431" s="126">
        <v>0</v>
      </c>
      <c r="FE431" s="126">
        <v>0</v>
      </c>
      <c r="FF431" s="126">
        <v>0</v>
      </c>
      <c r="FG431" s="126">
        <v>0</v>
      </c>
      <c r="FH431" s="126">
        <v>0</v>
      </c>
      <c r="FI431" s="126">
        <v>0</v>
      </c>
      <c r="FJ431" s="126">
        <v>0</v>
      </c>
      <c r="FK431" s="126">
        <v>0</v>
      </c>
      <c r="FL431" s="126">
        <v>0</v>
      </c>
      <c r="FM431" s="126">
        <v>0</v>
      </c>
      <c r="FN431" s="126">
        <v>0</v>
      </c>
      <c r="FO431" s="126">
        <v>0</v>
      </c>
      <c r="FP431" s="126">
        <v>0</v>
      </c>
      <c r="FQ431" s="126">
        <v>0</v>
      </c>
      <c r="FR431" s="126">
        <v>0</v>
      </c>
      <c r="FS431" s="126">
        <v>0</v>
      </c>
      <c r="FT431" s="126">
        <v>0</v>
      </c>
      <c r="FU431" s="126">
        <v>0</v>
      </c>
      <c r="FV431" s="126">
        <v>0</v>
      </c>
      <c r="FW431" s="126">
        <v>0</v>
      </c>
      <c r="FX431" s="126">
        <v>0</v>
      </c>
      <c r="FY431" s="126">
        <v>0</v>
      </c>
      <c r="FZ431" s="126">
        <v>0</v>
      </c>
      <c r="GA431" s="126">
        <v>0</v>
      </c>
      <c r="GB431" s="126">
        <v>0</v>
      </c>
      <c r="GC431" s="126">
        <v>0</v>
      </c>
      <c r="GD431" s="126">
        <v>0</v>
      </c>
    </row>
    <row r="432" spans="3:186">
      <c r="C432" s="120"/>
      <c r="E432" s="118" t="s">
        <v>1454</v>
      </c>
      <c r="F432" s="118" t="s">
        <v>1455</v>
      </c>
      <c r="G432" s="118" t="s">
        <v>1478</v>
      </c>
      <c r="H432" s="118" t="s">
        <v>1479</v>
      </c>
      <c r="I432" s="118" t="s">
        <v>1480</v>
      </c>
      <c r="J432" s="118">
        <v>147</v>
      </c>
      <c r="K432" s="118" t="s">
        <v>269</v>
      </c>
      <c r="L432" s="118" t="s">
        <v>269</v>
      </c>
      <c r="M432" s="118" t="s">
        <v>290</v>
      </c>
      <c r="N432" s="118" t="s">
        <v>262</v>
      </c>
      <c r="O432" s="119">
        <v>236.58</v>
      </c>
      <c r="P432" s="119">
        <v>139.00602000000001</v>
      </c>
      <c r="Q432" s="119">
        <v>0</v>
      </c>
      <c r="R432" s="119">
        <v>0</v>
      </c>
      <c r="S432" s="119">
        <v>0</v>
      </c>
      <c r="T432" s="119">
        <v>665.48189796835504</v>
      </c>
      <c r="U432" s="119">
        <v>1590.82621573961</v>
      </c>
      <c r="V432" s="119">
        <v>43.962207541344803</v>
      </c>
      <c r="W432" s="119">
        <v>0</v>
      </c>
      <c r="X432" s="119">
        <v>0</v>
      </c>
      <c r="Y432" s="119">
        <v>0</v>
      </c>
      <c r="Z432" s="119"/>
      <c r="AA432" s="119"/>
      <c r="AB432" s="119"/>
      <c r="AC432" s="119"/>
      <c r="AD432" s="119"/>
      <c r="AE432" s="119"/>
      <c r="AF432" s="119"/>
      <c r="AG432" s="119"/>
      <c r="AH432" s="119"/>
      <c r="AI432" s="119"/>
      <c r="AJ432" s="119"/>
      <c r="AK432" s="119"/>
      <c r="AL432" s="119"/>
      <c r="AM432" s="119"/>
      <c r="AN432" s="119"/>
      <c r="AO432" s="119"/>
      <c r="AP432" s="119"/>
      <c r="AQ432" s="119"/>
      <c r="AR432" s="119"/>
      <c r="AS432" s="119"/>
      <c r="AT432" s="119"/>
      <c r="AU432" s="119"/>
      <c r="AV432" s="119"/>
      <c r="AW432" s="119"/>
      <c r="AX432" s="119"/>
      <c r="AY432" s="119"/>
      <c r="AZ432" s="119"/>
      <c r="BA432" s="119"/>
      <c r="BB432" s="119"/>
      <c r="BD432" s="100">
        <v>2675.8563412493099</v>
      </c>
      <c r="BF432" s="120">
        <v>5</v>
      </c>
      <c r="BH432" s="43">
        <v>251109.99</v>
      </c>
      <c r="BI432" s="43">
        <v>0</v>
      </c>
      <c r="BJ432" s="43">
        <v>0</v>
      </c>
      <c r="BL432" s="43" t="s">
        <v>263</v>
      </c>
      <c r="BM432" s="43">
        <v>0</v>
      </c>
      <c r="BN432" s="121" t="s">
        <v>263</v>
      </c>
      <c r="BP432" s="122">
        <v>11</v>
      </c>
      <c r="BQ432" s="38" t="s">
        <v>121</v>
      </c>
      <c r="BR432" s="96">
        <v>50</v>
      </c>
      <c r="BT432" s="43">
        <v>0</v>
      </c>
      <c r="BU432" s="43">
        <v>0</v>
      </c>
      <c r="BW432" s="38"/>
      <c r="BX432" s="48">
        <v>0</v>
      </c>
      <c r="BY432" s="48">
        <v>0</v>
      </c>
      <c r="BZ432" s="48">
        <v>0</v>
      </c>
      <c r="CA432" s="48">
        <v>11</v>
      </c>
      <c r="CB432" s="48">
        <v>0</v>
      </c>
      <c r="CC432" s="48">
        <v>0</v>
      </c>
      <c r="CD432" s="48">
        <v>0</v>
      </c>
      <c r="CE432" s="48">
        <v>0</v>
      </c>
      <c r="CF432" s="48"/>
      <c r="CG432" s="48"/>
      <c r="CH432" s="48"/>
      <c r="CI432" s="48">
        <v>0</v>
      </c>
      <c r="CJ432" s="48">
        <v>0</v>
      </c>
      <c r="CK432" s="48">
        <v>0</v>
      </c>
      <c r="CL432" s="48"/>
      <c r="CM432" s="48">
        <v>11</v>
      </c>
      <c r="CO432" s="123">
        <v>0.14036105534150073</v>
      </c>
      <c r="CP432" s="123">
        <v>0.14036105534150073</v>
      </c>
      <c r="CQ432" s="123">
        <v>0.14036105534150073</v>
      </c>
      <c r="CR432" s="123">
        <v>0.14036105534150073</v>
      </c>
      <c r="CS432" s="123">
        <v>0.38905971965681041</v>
      </c>
      <c r="CT432" s="123">
        <v>0.9835707893343707</v>
      </c>
      <c r="CU432" s="123">
        <v>1</v>
      </c>
      <c r="CV432" s="123">
        <v>1</v>
      </c>
      <c r="CW432" s="123">
        <v>1</v>
      </c>
      <c r="CX432" s="123">
        <v>1</v>
      </c>
      <c r="CZ432" s="2">
        <v>2017</v>
      </c>
      <c r="DA432" s="124">
        <v>42946</v>
      </c>
      <c r="DC432" s="125">
        <v>1</v>
      </c>
      <c r="DD432" s="125">
        <v>1</v>
      </c>
      <c r="DE432" s="125">
        <v>1</v>
      </c>
      <c r="DF432" s="125">
        <v>1</v>
      </c>
      <c r="DG432" s="125">
        <v>1</v>
      </c>
      <c r="DH432" s="125">
        <v>1</v>
      </c>
      <c r="DI432" s="125">
        <v>0.98</v>
      </c>
      <c r="DJ432" s="125">
        <v>0.96</v>
      </c>
      <c r="DK432" s="125">
        <v>0.94</v>
      </c>
      <c r="DL432" s="125">
        <v>0.92</v>
      </c>
      <c r="DM432" s="125">
        <v>0.9</v>
      </c>
      <c r="DN432" s="125">
        <v>0.88</v>
      </c>
      <c r="DO432" s="125">
        <v>0.86</v>
      </c>
      <c r="DP432" s="125">
        <v>0.84</v>
      </c>
      <c r="DQ432" s="125">
        <v>0.82000000000000006</v>
      </c>
      <c r="DR432" s="125">
        <v>0.8</v>
      </c>
      <c r="DS432" s="125">
        <v>0.78</v>
      </c>
      <c r="DT432" s="125">
        <v>0.76</v>
      </c>
      <c r="DU432" s="125">
        <v>0.74</v>
      </c>
      <c r="DV432" s="125">
        <v>0.72</v>
      </c>
      <c r="DW432" s="125">
        <v>0.7</v>
      </c>
      <c r="DX432" s="125">
        <v>0.67999999999999994</v>
      </c>
      <c r="DY432" s="125">
        <v>0.65999999999999992</v>
      </c>
      <c r="DZ432" s="125">
        <v>0.64</v>
      </c>
      <c r="EA432" s="125">
        <v>0.62</v>
      </c>
      <c r="EB432" s="125">
        <v>0.6</v>
      </c>
      <c r="EC432" s="125">
        <v>0.58000000000000007</v>
      </c>
      <c r="ED432" s="125">
        <v>0.56000000000000005</v>
      </c>
      <c r="EE432" s="125">
        <v>0.54</v>
      </c>
      <c r="EF432" s="125">
        <v>0.52</v>
      </c>
      <c r="EG432" s="125">
        <v>0.5</v>
      </c>
      <c r="EH432" s="125">
        <v>0.48</v>
      </c>
      <c r="EI432" s="125">
        <v>0.45999999999999996</v>
      </c>
      <c r="EJ432" s="125">
        <v>0.43999999999999995</v>
      </c>
      <c r="EK432" s="125">
        <v>0.42000000000000004</v>
      </c>
      <c r="EL432" s="125">
        <v>0.4</v>
      </c>
      <c r="EM432" s="125">
        <v>0.38</v>
      </c>
      <c r="EN432" s="125">
        <v>0.36</v>
      </c>
      <c r="EO432" s="125">
        <v>0.33999999999999997</v>
      </c>
      <c r="ER432" s="126">
        <v>390116.01</v>
      </c>
      <c r="ES432" s="126">
        <v>251109.99</v>
      </c>
      <c r="ET432" s="126">
        <v>251109.99</v>
      </c>
      <c r="EU432" s="126">
        <v>251109.99</v>
      </c>
      <c r="EV432" s="126">
        <v>916591.88796835509</v>
      </c>
      <c r="EW432" s="126">
        <v>2507418.1037079655</v>
      </c>
      <c r="EX432" s="126">
        <v>2500352.7050243239</v>
      </c>
      <c r="EY432" s="126">
        <v>2449325.0987993376</v>
      </c>
      <c r="EZ432" s="126">
        <v>2398297.4925743514</v>
      </c>
      <c r="FA432" s="126">
        <v>2347269.8863493656</v>
      </c>
      <c r="FB432" s="126">
        <v>2296242.2801243793</v>
      </c>
      <c r="FC432" s="126">
        <v>2245214.6738993931</v>
      </c>
      <c r="FD432" s="126">
        <v>2194187.0676744068</v>
      </c>
      <c r="FE432" s="126">
        <v>2143159.4614494205</v>
      </c>
      <c r="FF432" s="126">
        <v>2092131.8552244345</v>
      </c>
      <c r="FG432" s="126">
        <v>2041104.2489994483</v>
      </c>
      <c r="FH432" s="126">
        <v>1990076.642774462</v>
      </c>
      <c r="FI432" s="126">
        <v>1939049.0365494757</v>
      </c>
      <c r="FJ432" s="126">
        <v>1888021.4303244895</v>
      </c>
      <c r="FK432" s="126">
        <v>1836993.8240995032</v>
      </c>
      <c r="FL432" s="126">
        <v>1785966.217874517</v>
      </c>
      <c r="FM432" s="126">
        <v>1734938.6116495307</v>
      </c>
      <c r="FN432" s="126">
        <v>1683911.0054245444</v>
      </c>
      <c r="FO432" s="126">
        <v>1632883.3991995584</v>
      </c>
      <c r="FP432" s="126">
        <v>1581855.7929745724</v>
      </c>
      <c r="FQ432" s="126">
        <v>1530828.1867495861</v>
      </c>
      <c r="FR432" s="126">
        <v>1479800.5805246001</v>
      </c>
      <c r="FS432" s="126">
        <v>1428772.9742996139</v>
      </c>
      <c r="FT432" s="126">
        <v>1377745.3680746276</v>
      </c>
      <c r="FU432" s="126">
        <v>1326717.7618496413</v>
      </c>
      <c r="FV432" s="126">
        <v>1275690.1556246551</v>
      </c>
      <c r="FW432" s="126">
        <v>1224662.5493996688</v>
      </c>
      <c r="FX432" s="126">
        <v>1173634.9431746826</v>
      </c>
      <c r="FY432" s="126">
        <v>1122607.3369496963</v>
      </c>
      <c r="FZ432" s="126">
        <v>1071579.7307247103</v>
      </c>
      <c r="GA432" s="126">
        <v>1020552.1244997241</v>
      </c>
      <c r="GB432" s="126">
        <v>969524.51827473787</v>
      </c>
      <c r="GC432" s="126">
        <v>918496.91204975161</v>
      </c>
      <c r="GD432" s="126">
        <v>867469.30582476535</v>
      </c>
    </row>
    <row r="433" spans="3:186">
      <c r="C433" s="120"/>
      <c r="E433" s="118" t="s">
        <v>1454</v>
      </c>
      <c r="F433" s="118" t="s">
        <v>1455</v>
      </c>
      <c r="G433" s="118" t="s">
        <v>1481</v>
      </c>
      <c r="H433" s="118" t="s">
        <v>1482</v>
      </c>
      <c r="I433" s="118" t="s">
        <v>1483</v>
      </c>
      <c r="J433" s="118">
        <v>138</v>
      </c>
      <c r="K433" s="118" t="s">
        <v>488</v>
      </c>
      <c r="L433" s="118" t="s">
        <v>269</v>
      </c>
      <c r="M433" s="118" t="s">
        <v>290</v>
      </c>
      <c r="N433" s="118" t="s">
        <v>262</v>
      </c>
      <c r="O433" s="119">
        <v>253.09</v>
      </c>
      <c r="P433" s="119">
        <v>146.29744592806901</v>
      </c>
      <c r="Q433" s="119">
        <v>709.62076445646198</v>
      </c>
      <c r="R433" s="119">
        <v>182.71760397064901</v>
      </c>
      <c r="S433" s="119">
        <v>0</v>
      </c>
      <c r="T433" s="119">
        <v>0</v>
      </c>
      <c r="U433" s="119">
        <v>0</v>
      </c>
      <c r="V433" s="119">
        <v>0</v>
      </c>
      <c r="W433" s="119">
        <v>0</v>
      </c>
      <c r="X433" s="119">
        <v>0</v>
      </c>
      <c r="Y433" s="119">
        <v>0</v>
      </c>
      <c r="Z433" s="119"/>
      <c r="AA433" s="119"/>
      <c r="AB433" s="119"/>
      <c r="AC433" s="119"/>
      <c r="AD433" s="119"/>
      <c r="AE433" s="119"/>
      <c r="AF433" s="119"/>
      <c r="AG433" s="119"/>
      <c r="AH433" s="119"/>
      <c r="AI433" s="119"/>
      <c r="AJ433" s="119"/>
      <c r="AK433" s="119"/>
      <c r="AL433" s="119"/>
      <c r="AM433" s="119"/>
      <c r="AN433" s="119"/>
      <c r="AO433" s="119"/>
      <c r="AP433" s="119"/>
      <c r="AQ433" s="119"/>
      <c r="AR433" s="119"/>
      <c r="AS433" s="119"/>
      <c r="AT433" s="119"/>
      <c r="AU433" s="119"/>
      <c r="AV433" s="119"/>
      <c r="AW433" s="119"/>
      <c r="AX433" s="119"/>
      <c r="AY433" s="119"/>
      <c r="AZ433" s="119"/>
      <c r="BA433" s="119"/>
      <c r="BB433" s="119"/>
      <c r="BD433" s="100">
        <v>1291.7258143551801</v>
      </c>
      <c r="BF433" s="120">
        <v>5</v>
      </c>
      <c r="BH433" s="43">
        <v>863720.06</v>
      </c>
      <c r="BI433" s="43">
        <v>0</v>
      </c>
      <c r="BJ433" s="43">
        <v>0</v>
      </c>
      <c r="BL433" s="43" t="s">
        <v>263</v>
      </c>
      <c r="BM433" s="43">
        <v>0</v>
      </c>
      <c r="BN433" s="121" t="s">
        <v>263</v>
      </c>
      <c r="BP433" s="122">
        <v>11</v>
      </c>
      <c r="BQ433" s="38" t="s">
        <v>121</v>
      </c>
      <c r="BR433" s="96">
        <v>50</v>
      </c>
      <c r="BT433" s="43">
        <v>0</v>
      </c>
      <c r="BU433" s="43">
        <v>0</v>
      </c>
      <c r="BW433" s="38"/>
      <c r="BX433" s="48">
        <v>0</v>
      </c>
      <c r="BY433" s="48">
        <v>0</v>
      </c>
      <c r="BZ433" s="48">
        <v>0</v>
      </c>
      <c r="CA433" s="48">
        <v>11</v>
      </c>
      <c r="CB433" s="48">
        <v>0</v>
      </c>
      <c r="CC433" s="48">
        <v>0</v>
      </c>
      <c r="CD433" s="48">
        <v>0</v>
      </c>
      <c r="CE433" s="48">
        <v>0</v>
      </c>
      <c r="CF433" s="48"/>
      <c r="CG433" s="48"/>
      <c r="CH433" s="48"/>
      <c r="CI433" s="48">
        <v>0</v>
      </c>
      <c r="CJ433" s="48">
        <v>0</v>
      </c>
      <c r="CK433" s="48">
        <v>0</v>
      </c>
      <c r="CL433" s="48"/>
      <c r="CM433" s="48">
        <v>11</v>
      </c>
      <c r="CO433" s="123">
        <v>0.30918902563501083</v>
      </c>
      <c r="CP433" s="123">
        <v>0.85854768717937235</v>
      </c>
      <c r="CQ433" s="123">
        <v>1</v>
      </c>
      <c r="CR433" s="123">
        <v>1</v>
      </c>
      <c r="CS433" s="123">
        <v>1</v>
      </c>
      <c r="CT433" s="123">
        <v>1</v>
      </c>
      <c r="CU433" s="123">
        <v>1</v>
      </c>
      <c r="CV433" s="123">
        <v>1</v>
      </c>
      <c r="CW433" s="123">
        <v>1</v>
      </c>
      <c r="CX433" s="123">
        <v>1</v>
      </c>
      <c r="CZ433" s="2">
        <v>2014</v>
      </c>
      <c r="DA433" s="124">
        <v>41850</v>
      </c>
      <c r="DC433" s="125">
        <v>1</v>
      </c>
      <c r="DD433" s="125">
        <v>1</v>
      </c>
      <c r="DE433" s="125">
        <v>1</v>
      </c>
      <c r="DF433" s="125">
        <v>0.98</v>
      </c>
      <c r="DG433" s="125">
        <v>0.96</v>
      </c>
      <c r="DH433" s="125">
        <v>0.94</v>
      </c>
      <c r="DI433" s="125">
        <v>0.92</v>
      </c>
      <c r="DJ433" s="125">
        <v>0.9</v>
      </c>
      <c r="DK433" s="125">
        <v>0.88</v>
      </c>
      <c r="DL433" s="125">
        <v>0.86</v>
      </c>
      <c r="DM433" s="125">
        <v>0.84</v>
      </c>
      <c r="DN433" s="125">
        <v>0.82000000000000006</v>
      </c>
      <c r="DO433" s="125">
        <v>0.8</v>
      </c>
      <c r="DP433" s="125">
        <v>0.78</v>
      </c>
      <c r="DQ433" s="125">
        <v>0.76</v>
      </c>
      <c r="DR433" s="125">
        <v>0.74</v>
      </c>
      <c r="DS433" s="125">
        <v>0.72</v>
      </c>
      <c r="DT433" s="125">
        <v>0.7</v>
      </c>
      <c r="DU433" s="125">
        <v>0.67999999999999994</v>
      </c>
      <c r="DV433" s="125">
        <v>0.65999999999999992</v>
      </c>
      <c r="DW433" s="125">
        <v>0.64</v>
      </c>
      <c r="DX433" s="125">
        <v>0.62</v>
      </c>
      <c r="DY433" s="125">
        <v>0.6</v>
      </c>
      <c r="DZ433" s="125">
        <v>0.58000000000000007</v>
      </c>
      <c r="EA433" s="125">
        <v>0.56000000000000005</v>
      </c>
      <c r="EB433" s="125">
        <v>0.54</v>
      </c>
      <c r="EC433" s="125">
        <v>0.52</v>
      </c>
      <c r="ED433" s="125">
        <v>0.5</v>
      </c>
      <c r="EE433" s="125">
        <v>0.48</v>
      </c>
      <c r="EF433" s="125">
        <v>0.45999999999999996</v>
      </c>
      <c r="EG433" s="125">
        <v>0.43999999999999995</v>
      </c>
      <c r="EH433" s="125">
        <v>0.42000000000000004</v>
      </c>
      <c r="EI433" s="125">
        <v>0.4</v>
      </c>
      <c r="EJ433" s="125">
        <v>0.38</v>
      </c>
      <c r="EK433" s="125">
        <v>0.36</v>
      </c>
      <c r="EL433" s="125">
        <v>0.33999999999999997</v>
      </c>
      <c r="EM433" s="125">
        <v>0.31999999999999995</v>
      </c>
      <c r="EN433" s="125">
        <v>0.30000000000000004</v>
      </c>
      <c r="EO433" s="125">
        <v>0.28000000000000003</v>
      </c>
      <c r="ER433" s="126">
        <v>1010017.5059280691</v>
      </c>
      <c r="ES433" s="126">
        <v>1573340.8244564622</v>
      </c>
      <c r="ET433" s="126">
        <v>1756058.4284271109</v>
      </c>
      <c r="EU433" s="126">
        <v>1720937.2598585687</v>
      </c>
      <c r="EV433" s="126">
        <v>1685816.0912900264</v>
      </c>
      <c r="EW433" s="126">
        <v>1650694.9227214842</v>
      </c>
      <c r="EX433" s="126">
        <v>1615573.754152942</v>
      </c>
      <c r="EY433" s="126">
        <v>1580452.5855843998</v>
      </c>
      <c r="EZ433" s="126">
        <v>1545331.4170158575</v>
      </c>
      <c r="FA433" s="126">
        <v>1510210.2484473153</v>
      </c>
      <c r="FB433" s="126">
        <v>1475089.0798787731</v>
      </c>
      <c r="FC433" s="126">
        <v>1439967.9113102311</v>
      </c>
      <c r="FD433" s="126">
        <v>1404846.7427416889</v>
      </c>
      <c r="FE433" s="126">
        <v>1369725.5741731466</v>
      </c>
      <c r="FF433" s="126">
        <v>1334604.4056046044</v>
      </c>
      <c r="FG433" s="126">
        <v>1299483.2370360619</v>
      </c>
      <c r="FH433" s="126">
        <v>1264362.0684675197</v>
      </c>
      <c r="FI433" s="126">
        <v>1229240.8998989775</v>
      </c>
      <c r="FJ433" s="126">
        <v>1194119.7313304353</v>
      </c>
      <c r="FK433" s="126">
        <v>1158998.562761893</v>
      </c>
      <c r="FL433" s="126">
        <v>1123877.394193351</v>
      </c>
      <c r="FM433" s="126">
        <v>1088756.2256248088</v>
      </c>
      <c r="FN433" s="126">
        <v>1053635.0570562666</v>
      </c>
      <c r="FO433" s="126">
        <v>1018513.8884877245</v>
      </c>
      <c r="FP433" s="126">
        <v>983392.71991918224</v>
      </c>
      <c r="FQ433" s="126">
        <v>948271.5513506399</v>
      </c>
      <c r="FR433" s="126">
        <v>913150.38278209767</v>
      </c>
      <c r="FS433" s="126">
        <v>878029.21421355545</v>
      </c>
      <c r="FT433" s="126">
        <v>842908.04564501322</v>
      </c>
      <c r="FU433" s="126">
        <v>807786.87707647099</v>
      </c>
      <c r="FV433" s="126">
        <v>772665.70850792865</v>
      </c>
      <c r="FW433" s="126">
        <v>737544.53993938665</v>
      </c>
      <c r="FX433" s="126">
        <v>702423.37137084443</v>
      </c>
      <c r="FY433" s="126">
        <v>667302.2028023022</v>
      </c>
      <c r="FZ433" s="126">
        <v>632181.03423375986</v>
      </c>
      <c r="GA433" s="126">
        <v>597059.86566521763</v>
      </c>
      <c r="GB433" s="126">
        <v>561938.6970966754</v>
      </c>
      <c r="GC433" s="126">
        <v>526817.52852813329</v>
      </c>
      <c r="GD433" s="126">
        <v>491696.35995959112</v>
      </c>
    </row>
    <row r="434" spans="3:186">
      <c r="C434" s="120"/>
      <c r="E434" s="118" t="s">
        <v>1454</v>
      </c>
      <c r="F434" s="118" t="s">
        <v>1455</v>
      </c>
      <c r="G434" s="118" t="s">
        <v>1484</v>
      </c>
      <c r="H434" s="118" t="s">
        <v>1485</v>
      </c>
      <c r="I434" s="118" t="s">
        <v>1486</v>
      </c>
      <c r="J434" s="118">
        <v>105</v>
      </c>
      <c r="K434" s="118" t="s">
        <v>488</v>
      </c>
      <c r="L434" s="118" t="s">
        <v>269</v>
      </c>
      <c r="M434" s="118" t="s">
        <v>290</v>
      </c>
      <c r="N434" s="118" t="s">
        <v>262</v>
      </c>
      <c r="O434" s="119">
        <v>0</v>
      </c>
      <c r="P434" s="119">
        <v>137.84562616783799</v>
      </c>
      <c r="Q434" s="119">
        <v>429.66141880197301</v>
      </c>
      <c r="R434" s="119">
        <v>0</v>
      </c>
      <c r="S434" s="119">
        <v>0</v>
      </c>
      <c r="T434" s="119">
        <v>0</v>
      </c>
      <c r="U434" s="119">
        <v>0</v>
      </c>
      <c r="V434" s="119">
        <v>0</v>
      </c>
      <c r="W434" s="119">
        <v>0</v>
      </c>
      <c r="X434" s="119">
        <v>0</v>
      </c>
      <c r="Y434" s="119">
        <v>0</v>
      </c>
      <c r="Z434" s="119"/>
      <c r="AA434" s="119"/>
      <c r="AB434" s="119"/>
      <c r="AC434" s="119"/>
      <c r="AD434" s="119"/>
      <c r="AE434" s="119"/>
      <c r="AF434" s="119"/>
      <c r="AG434" s="119"/>
      <c r="AH434" s="119"/>
      <c r="AI434" s="119"/>
      <c r="AJ434" s="119"/>
      <c r="AK434" s="119"/>
      <c r="AL434" s="119"/>
      <c r="AM434" s="119"/>
      <c r="AN434" s="119"/>
      <c r="AO434" s="119"/>
      <c r="AP434" s="119"/>
      <c r="AQ434" s="119"/>
      <c r="AR434" s="119"/>
      <c r="AS434" s="119"/>
      <c r="AT434" s="119"/>
      <c r="AU434" s="119"/>
      <c r="AV434" s="119"/>
      <c r="AW434" s="119"/>
      <c r="AX434" s="119"/>
      <c r="AY434" s="119"/>
      <c r="AZ434" s="119"/>
      <c r="BA434" s="119"/>
      <c r="BB434" s="119"/>
      <c r="BD434" s="100">
        <v>567.50704496981098</v>
      </c>
      <c r="BF434" s="120">
        <v>5</v>
      </c>
      <c r="BH434" s="43">
        <v>0</v>
      </c>
      <c r="BI434" s="43">
        <v>0</v>
      </c>
      <c r="BJ434" s="43">
        <v>0</v>
      </c>
      <c r="BL434" s="43" t="s">
        <v>263</v>
      </c>
      <c r="BM434" s="43">
        <v>0</v>
      </c>
      <c r="BN434" s="121" t="s">
        <v>263</v>
      </c>
      <c r="BP434" s="122">
        <v>11</v>
      </c>
      <c r="BQ434" s="38" t="s">
        <v>121</v>
      </c>
      <c r="BR434" s="96">
        <v>50</v>
      </c>
      <c r="BT434" s="43">
        <v>0</v>
      </c>
      <c r="BU434" s="43">
        <v>0</v>
      </c>
      <c r="BW434" s="38"/>
      <c r="BX434" s="48">
        <v>0</v>
      </c>
      <c r="BY434" s="48">
        <v>0</v>
      </c>
      <c r="BZ434" s="48">
        <v>0</v>
      </c>
      <c r="CA434" s="48">
        <v>11</v>
      </c>
      <c r="CB434" s="48">
        <v>0</v>
      </c>
      <c r="CC434" s="48">
        <v>0</v>
      </c>
      <c r="CD434" s="48">
        <v>0</v>
      </c>
      <c r="CE434" s="48">
        <v>0</v>
      </c>
      <c r="CF434" s="48"/>
      <c r="CG434" s="48"/>
      <c r="CH434" s="48"/>
      <c r="CI434" s="48">
        <v>0</v>
      </c>
      <c r="CJ434" s="48">
        <v>0</v>
      </c>
      <c r="CK434" s="48">
        <v>0</v>
      </c>
      <c r="CL434" s="48"/>
      <c r="CM434" s="48">
        <v>11</v>
      </c>
      <c r="CO434" s="123">
        <v>0.24289676646246885</v>
      </c>
      <c r="CP434" s="123">
        <v>1</v>
      </c>
      <c r="CQ434" s="123">
        <v>1</v>
      </c>
      <c r="CR434" s="123">
        <v>1</v>
      </c>
      <c r="CS434" s="123">
        <v>1</v>
      </c>
      <c r="CT434" s="123">
        <v>1</v>
      </c>
      <c r="CU434" s="123">
        <v>1</v>
      </c>
      <c r="CV434" s="123">
        <v>1</v>
      </c>
      <c r="CW434" s="123">
        <v>1</v>
      </c>
      <c r="CX434" s="123">
        <v>1</v>
      </c>
      <c r="CZ434" s="2">
        <v>2013</v>
      </c>
      <c r="DA434" s="124">
        <v>41485</v>
      </c>
      <c r="DC434" s="125">
        <v>1</v>
      </c>
      <c r="DD434" s="125">
        <v>1</v>
      </c>
      <c r="DE434" s="125">
        <v>0.98</v>
      </c>
      <c r="DF434" s="125">
        <v>0.96</v>
      </c>
      <c r="DG434" s="125">
        <v>0.94</v>
      </c>
      <c r="DH434" s="125">
        <v>0.92</v>
      </c>
      <c r="DI434" s="125">
        <v>0.9</v>
      </c>
      <c r="DJ434" s="125">
        <v>0.88</v>
      </c>
      <c r="DK434" s="125">
        <v>0.86</v>
      </c>
      <c r="DL434" s="125">
        <v>0.84</v>
      </c>
      <c r="DM434" s="125">
        <v>0.82000000000000006</v>
      </c>
      <c r="DN434" s="125">
        <v>0.8</v>
      </c>
      <c r="DO434" s="125">
        <v>0.78</v>
      </c>
      <c r="DP434" s="125">
        <v>0.76</v>
      </c>
      <c r="DQ434" s="125">
        <v>0.74</v>
      </c>
      <c r="DR434" s="125">
        <v>0.72</v>
      </c>
      <c r="DS434" s="125">
        <v>0.7</v>
      </c>
      <c r="DT434" s="125">
        <v>0.67999999999999994</v>
      </c>
      <c r="DU434" s="125">
        <v>0.65999999999999992</v>
      </c>
      <c r="DV434" s="125">
        <v>0.64</v>
      </c>
      <c r="DW434" s="125">
        <v>0.62</v>
      </c>
      <c r="DX434" s="125">
        <v>0.6</v>
      </c>
      <c r="DY434" s="125">
        <v>0.58000000000000007</v>
      </c>
      <c r="DZ434" s="125">
        <v>0.56000000000000005</v>
      </c>
      <c r="EA434" s="125">
        <v>0.54</v>
      </c>
      <c r="EB434" s="125">
        <v>0.52</v>
      </c>
      <c r="EC434" s="125">
        <v>0.5</v>
      </c>
      <c r="ED434" s="125">
        <v>0.48</v>
      </c>
      <c r="EE434" s="125">
        <v>0.45999999999999996</v>
      </c>
      <c r="EF434" s="125">
        <v>0.43999999999999995</v>
      </c>
      <c r="EG434" s="125">
        <v>0.42000000000000004</v>
      </c>
      <c r="EH434" s="125">
        <v>0.4</v>
      </c>
      <c r="EI434" s="125">
        <v>0.38</v>
      </c>
      <c r="EJ434" s="125">
        <v>0.36</v>
      </c>
      <c r="EK434" s="125">
        <v>0.33999999999999997</v>
      </c>
      <c r="EL434" s="125">
        <v>0.31999999999999995</v>
      </c>
      <c r="EM434" s="125">
        <v>0.30000000000000004</v>
      </c>
      <c r="EN434" s="125">
        <v>0.28000000000000003</v>
      </c>
      <c r="EO434" s="125">
        <v>0.26</v>
      </c>
      <c r="ER434" s="126">
        <v>137845.626167838</v>
      </c>
      <c r="ES434" s="126">
        <v>429661.41880197299</v>
      </c>
      <c r="ET434" s="126">
        <v>421068.19042593351</v>
      </c>
      <c r="EU434" s="126">
        <v>412474.96204989403</v>
      </c>
      <c r="EV434" s="126">
        <v>403881.73367385461</v>
      </c>
      <c r="EW434" s="126">
        <v>395288.50529781519</v>
      </c>
      <c r="EX434" s="126">
        <v>386695.27692177572</v>
      </c>
      <c r="EY434" s="126">
        <v>378102.04854573624</v>
      </c>
      <c r="EZ434" s="126">
        <v>369508.82016969676</v>
      </c>
      <c r="FA434" s="126">
        <v>360915.59179365728</v>
      </c>
      <c r="FB434" s="126">
        <v>352322.36341761786</v>
      </c>
      <c r="FC434" s="126">
        <v>343729.13504157844</v>
      </c>
      <c r="FD434" s="126">
        <v>335135.90666553896</v>
      </c>
      <c r="FE434" s="126">
        <v>326542.67828949948</v>
      </c>
      <c r="FF434" s="126">
        <v>317949.44991346</v>
      </c>
      <c r="FG434" s="126">
        <v>309356.22153742053</v>
      </c>
      <c r="FH434" s="126">
        <v>300762.99316138105</v>
      </c>
      <c r="FI434" s="126">
        <v>292169.76478534163</v>
      </c>
      <c r="FJ434" s="126">
        <v>283576.53640930215</v>
      </c>
      <c r="FK434" s="126">
        <v>274983.30803326273</v>
      </c>
      <c r="FL434" s="126">
        <v>266390.07965722325</v>
      </c>
      <c r="FM434" s="126">
        <v>257796.85128118377</v>
      </c>
      <c r="FN434" s="126">
        <v>249203.62290514435</v>
      </c>
      <c r="FO434" s="126">
        <v>240610.3945291049</v>
      </c>
      <c r="FP434" s="126">
        <v>232017.16615306542</v>
      </c>
      <c r="FQ434" s="126">
        <v>223423.93777702597</v>
      </c>
      <c r="FR434" s="126">
        <v>214830.7094009865</v>
      </c>
      <c r="FS434" s="126">
        <v>206237.48102494702</v>
      </c>
      <c r="FT434" s="126">
        <v>197644.25264890757</v>
      </c>
      <c r="FU434" s="126">
        <v>189051.02427286809</v>
      </c>
      <c r="FV434" s="126">
        <v>180457.79589682867</v>
      </c>
      <c r="FW434" s="126">
        <v>171864.56752078922</v>
      </c>
      <c r="FX434" s="126">
        <v>163271.33914474974</v>
      </c>
      <c r="FY434" s="126">
        <v>154678.11076871026</v>
      </c>
      <c r="FZ434" s="126">
        <v>146084.88239267081</v>
      </c>
      <c r="GA434" s="126">
        <v>137491.65401663134</v>
      </c>
      <c r="GB434" s="126">
        <v>128898.42564059191</v>
      </c>
      <c r="GC434" s="126">
        <v>120305.19726455245</v>
      </c>
      <c r="GD434" s="126">
        <v>111711.96888851299</v>
      </c>
    </row>
    <row r="435" spans="3:186">
      <c r="C435" s="120"/>
      <c r="E435" s="118" t="s">
        <v>1454</v>
      </c>
      <c r="F435" s="118" t="s">
        <v>1455</v>
      </c>
      <c r="G435" s="118" t="s">
        <v>1487</v>
      </c>
      <c r="H435" s="118" t="s">
        <v>1488</v>
      </c>
      <c r="I435" s="118" t="s">
        <v>1489</v>
      </c>
      <c r="J435" s="118">
        <v>156</v>
      </c>
      <c r="K435" s="118" t="s">
        <v>260</v>
      </c>
      <c r="L435" s="118" t="s">
        <v>260</v>
      </c>
      <c r="M435" s="118" t="s">
        <v>290</v>
      </c>
      <c r="N435" s="118" t="s">
        <v>262</v>
      </c>
      <c r="O435" s="119">
        <v>1063.18157</v>
      </c>
      <c r="P435" s="119">
        <v>596.62620015295602</v>
      </c>
      <c r="Q435" s="119">
        <v>0</v>
      </c>
      <c r="R435" s="119">
        <v>0</v>
      </c>
      <c r="S435" s="119">
        <v>0</v>
      </c>
      <c r="T435" s="119">
        <v>0</v>
      </c>
      <c r="U435" s="119">
        <v>0</v>
      </c>
      <c r="V435" s="119">
        <v>0</v>
      </c>
      <c r="W435" s="119">
        <v>0</v>
      </c>
      <c r="X435" s="119">
        <v>0</v>
      </c>
      <c r="Y435" s="119">
        <v>0</v>
      </c>
      <c r="Z435" s="119"/>
      <c r="AA435" s="119"/>
      <c r="AB435" s="119"/>
      <c r="AC435" s="119"/>
      <c r="AD435" s="119"/>
      <c r="AE435" s="119"/>
      <c r="AF435" s="119"/>
      <c r="AG435" s="119"/>
      <c r="AH435" s="119"/>
      <c r="AI435" s="119"/>
      <c r="AJ435" s="119"/>
      <c r="AK435" s="119"/>
      <c r="AL435" s="119"/>
      <c r="AM435" s="119"/>
      <c r="AN435" s="119"/>
      <c r="AO435" s="119"/>
      <c r="AP435" s="119"/>
      <c r="AQ435" s="119"/>
      <c r="AR435" s="119"/>
      <c r="AS435" s="119"/>
      <c r="AT435" s="119"/>
      <c r="AU435" s="119"/>
      <c r="AV435" s="119"/>
      <c r="AW435" s="119"/>
      <c r="AX435" s="119"/>
      <c r="AY435" s="119"/>
      <c r="AZ435" s="119"/>
      <c r="BA435" s="119"/>
      <c r="BB435" s="119"/>
      <c r="BD435" s="100">
        <v>1659.807770152956</v>
      </c>
      <c r="BF435" s="120">
        <v>5</v>
      </c>
      <c r="BH435" s="43">
        <v>1237371.82</v>
      </c>
      <c r="BI435" s="43">
        <v>0</v>
      </c>
      <c r="BJ435" s="43">
        <v>0</v>
      </c>
      <c r="BL435" s="43" t="s">
        <v>263</v>
      </c>
      <c r="BM435" s="43">
        <v>0</v>
      </c>
      <c r="BN435" s="121" t="s">
        <v>263</v>
      </c>
      <c r="BP435" s="122">
        <v>11</v>
      </c>
      <c r="BQ435" s="38" t="s">
        <v>121</v>
      </c>
      <c r="BR435" s="96">
        <v>50</v>
      </c>
      <c r="BT435" s="43">
        <v>0</v>
      </c>
      <c r="BU435" s="43">
        <v>0</v>
      </c>
      <c r="BW435" s="38"/>
      <c r="BX435" s="48">
        <v>0</v>
      </c>
      <c r="BY435" s="48">
        <v>0</v>
      </c>
      <c r="BZ435" s="48">
        <v>0</v>
      </c>
      <c r="CA435" s="48">
        <v>11</v>
      </c>
      <c r="CB435" s="48">
        <v>0</v>
      </c>
      <c r="CC435" s="48">
        <v>0</v>
      </c>
      <c r="CD435" s="48">
        <v>0</v>
      </c>
      <c r="CE435" s="48">
        <v>0</v>
      </c>
      <c r="CF435" s="48"/>
      <c r="CG435" s="48"/>
      <c r="CH435" s="48"/>
      <c r="CI435" s="48">
        <v>0</v>
      </c>
      <c r="CJ435" s="48">
        <v>0</v>
      </c>
      <c r="CK435" s="48">
        <v>0</v>
      </c>
      <c r="CL435" s="48"/>
      <c r="CM435" s="48">
        <v>11</v>
      </c>
      <c r="CO435" s="123">
        <v>1</v>
      </c>
      <c r="CP435" s="123">
        <v>1</v>
      </c>
      <c r="CQ435" s="123">
        <v>1</v>
      </c>
      <c r="CR435" s="123">
        <v>1</v>
      </c>
      <c r="CS435" s="123">
        <v>1</v>
      </c>
      <c r="CT435" s="123">
        <v>1</v>
      </c>
      <c r="CU435" s="123">
        <v>1</v>
      </c>
      <c r="CV435" s="123">
        <v>1</v>
      </c>
      <c r="CW435" s="123">
        <v>1</v>
      </c>
      <c r="CX435" s="123">
        <v>1</v>
      </c>
      <c r="CZ435" s="2">
        <v>2012</v>
      </c>
      <c r="DA435" s="124">
        <v>41120</v>
      </c>
      <c r="DC435" s="125">
        <v>1</v>
      </c>
      <c r="DD435" s="125">
        <v>0.98</v>
      </c>
      <c r="DE435" s="125">
        <v>0.96</v>
      </c>
      <c r="DF435" s="125">
        <v>0.94</v>
      </c>
      <c r="DG435" s="125">
        <v>0.92</v>
      </c>
      <c r="DH435" s="125">
        <v>0.9</v>
      </c>
      <c r="DI435" s="125">
        <v>0.88</v>
      </c>
      <c r="DJ435" s="125">
        <v>0.86</v>
      </c>
      <c r="DK435" s="125">
        <v>0.84</v>
      </c>
      <c r="DL435" s="125">
        <v>0.82000000000000006</v>
      </c>
      <c r="DM435" s="125">
        <v>0.8</v>
      </c>
      <c r="DN435" s="125">
        <v>0.78</v>
      </c>
      <c r="DO435" s="125">
        <v>0.76</v>
      </c>
      <c r="DP435" s="125">
        <v>0.74</v>
      </c>
      <c r="DQ435" s="125">
        <v>0.72</v>
      </c>
      <c r="DR435" s="125">
        <v>0.7</v>
      </c>
      <c r="DS435" s="125">
        <v>0.67999999999999994</v>
      </c>
      <c r="DT435" s="125">
        <v>0.65999999999999992</v>
      </c>
      <c r="DU435" s="125">
        <v>0.64</v>
      </c>
      <c r="DV435" s="125">
        <v>0.62</v>
      </c>
      <c r="DW435" s="125">
        <v>0.6</v>
      </c>
      <c r="DX435" s="125">
        <v>0.58000000000000007</v>
      </c>
      <c r="DY435" s="125">
        <v>0.56000000000000005</v>
      </c>
      <c r="DZ435" s="125">
        <v>0.54</v>
      </c>
      <c r="EA435" s="125">
        <v>0.52</v>
      </c>
      <c r="EB435" s="125">
        <v>0.5</v>
      </c>
      <c r="EC435" s="125">
        <v>0.48</v>
      </c>
      <c r="ED435" s="125">
        <v>0.45999999999999996</v>
      </c>
      <c r="EE435" s="125">
        <v>0.43999999999999995</v>
      </c>
      <c r="EF435" s="125">
        <v>0.42000000000000004</v>
      </c>
      <c r="EG435" s="125">
        <v>0.4</v>
      </c>
      <c r="EH435" s="125">
        <v>0.38</v>
      </c>
      <c r="EI435" s="125">
        <v>0.36</v>
      </c>
      <c r="EJ435" s="125">
        <v>0.33999999999999997</v>
      </c>
      <c r="EK435" s="125">
        <v>0.31999999999999995</v>
      </c>
      <c r="EL435" s="125">
        <v>0.30000000000000004</v>
      </c>
      <c r="EM435" s="125">
        <v>0.28000000000000003</v>
      </c>
      <c r="EN435" s="125">
        <v>0.26</v>
      </c>
      <c r="EO435" s="125">
        <v>0.24</v>
      </c>
      <c r="ER435" s="126">
        <v>1833998.0201529562</v>
      </c>
      <c r="ES435" s="126">
        <v>1212624.3836000001</v>
      </c>
      <c r="ET435" s="126">
        <v>1187876.9472000001</v>
      </c>
      <c r="EU435" s="126">
        <v>1163129.5108</v>
      </c>
      <c r="EV435" s="126">
        <v>1138382.0744</v>
      </c>
      <c r="EW435" s="126">
        <v>1113634.638</v>
      </c>
      <c r="EX435" s="126">
        <v>1088887.2016</v>
      </c>
      <c r="EY435" s="126">
        <v>1064139.7652</v>
      </c>
      <c r="EZ435" s="126">
        <v>1039392.3288</v>
      </c>
      <c r="FA435" s="126">
        <v>1014644.8924000001</v>
      </c>
      <c r="FB435" s="126">
        <v>989897.45600000012</v>
      </c>
      <c r="FC435" s="126">
        <v>965150.01960000012</v>
      </c>
      <c r="FD435" s="126">
        <v>940402.58320000011</v>
      </c>
      <c r="FE435" s="126">
        <v>915655.14679999999</v>
      </c>
      <c r="FF435" s="126">
        <v>890907.71039999998</v>
      </c>
      <c r="FG435" s="126">
        <v>866160.27399999998</v>
      </c>
      <c r="FH435" s="126">
        <v>841412.83759999997</v>
      </c>
      <c r="FI435" s="126">
        <v>816665.40119999996</v>
      </c>
      <c r="FJ435" s="126">
        <v>791917.96480000007</v>
      </c>
      <c r="FK435" s="126">
        <v>767170.52840000007</v>
      </c>
      <c r="FL435" s="126">
        <v>742423.09200000006</v>
      </c>
      <c r="FM435" s="126">
        <v>717675.65560000017</v>
      </c>
      <c r="FN435" s="126">
        <v>692928.21920000005</v>
      </c>
      <c r="FO435" s="126">
        <v>668180.78280000004</v>
      </c>
      <c r="FP435" s="126">
        <v>643433.34640000004</v>
      </c>
      <c r="FQ435" s="126">
        <v>618685.91</v>
      </c>
      <c r="FR435" s="126">
        <v>593938.47360000003</v>
      </c>
      <c r="FS435" s="126">
        <v>569191.03720000002</v>
      </c>
      <c r="FT435" s="126">
        <v>544443.60080000001</v>
      </c>
      <c r="FU435" s="126">
        <v>519696.16440000007</v>
      </c>
      <c r="FV435" s="126">
        <v>494948.72800000006</v>
      </c>
      <c r="FW435" s="126">
        <v>470201.29160000006</v>
      </c>
      <c r="FX435" s="126">
        <v>445453.85519999999</v>
      </c>
      <c r="FY435" s="126">
        <v>420706.41879999998</v>
      </c>
      <c r="FZ435" s="126">
        <v>395958.98239999998</v>
      </c>
      <c r="GA435" s="126">
        <v>371211.54600000009</v>
      </c>
      <c r="GB435" s="126">
        <v>346464.10960000003</v>
      </c>
      <c r="GC435" s="126">
        <v>321716.67320000002</v>
      </c>
      <c r="GD435" s="126">
        <v>296969.23680000001</v>
      </c>
    </row>
    <row r="436" spans="3:186">
      <c r="C436" s="120"/>
      <c r="E436" s="118" t="s">
        <v>1490</v>
      </c>
      <c r="F436" s="118" t="s">
        <v>1491</v>
      </c>
      <c r="G436" s="118" t="s">
        <v>1492</v>
      </c>
      <c r="H436" s="118" t="s">
        <v>1493</v>
      </c>
      <c r="I436" s="118" t="s">
        <v>1492</v>
      </c>
      <c r="J436" s="118">
        <v>0</v>
      </c>
      <c r="K436" s="118" t="s">
        <v>260</v>
      </c>
      <c r="L436" s="118" t="s">
        <v>260</v>
      </c>
      <c r="M436" s="118" t="s">
        <v>290</v>
      </c>
      <c r="N436" s="118" t="s">
        <v>521</v>
      </c>
      <c r="O436" s="119">
        <v>0</v>
      </c>
      <c r="P436" s="119">
        <v>0</v>
      </c>
      <c r="Q436" s="119">
        <v>1</v>
      </c>
      <c r="R436" s="119">
        <v>0</v>
      </c>
      <c r="S436" s="119">
        <v>0</v>
      </c>
      <c r="T436" s="119">
        <v>0</v>
      </c>
      <c r="U436" s="119">
        <v>0</v>
      </c>
      <c r="V436" s="119">
        <v>0</v>
      </c>
      <c r="W436" s="119">
        <v>0</v>
      </c>
      <c r="X436" s="119">
        <v>0</v>
      </c>
      <c r="Y436" s="119">
        <v>0</v>
      </c>
      <c r="Z436" s="119"/>
      <c r="AA436" s="119"/>
      <c r="AB436" s="119"/>
      <c r="AC436" s="119"/>
      <c r="AD436" s="119"/>
      <c r="AE436" s="119"/>
      <c r="AF436" s="119"/>
      <c r="AG436" s="119"/>
      <c r="AH436" s="119"/>
      <c r="AI436" s="119"/>
      <c r="AJ436" s="119"/>
      <c r="AK436" s="119"/>
      <c r="AL436" s="119"/>
      <c r="AM436" s="119"/>
      <c r="AN436" s="119"/>
      <c r="AO436" s="119"/>
      <c r="AP436" s="119"/>
      <c r="AQ436" s="119"/>
      <c r="AR436" s="119"/>
      <c r="AS436" s="119"/>
      <c r="AT436" s="119"/>
      <c r="AU436" s="119"/>
      <c r="AV436" s="119"/>
      <c r="AW436" s="119"/>
      <c r="AX436" s="119"/>
      <c r="AY436" s="119"/>
      <c r="AZ436" s="119"/>
      <c r="BA436" s="119"/>
      <c r="BB436" s="119"/>
      <c r="BD436" s="100">
        <v>1</v>
      </c>
      <c r="BF436" s="120">
        <v>5</v>
      </c>
      <c r="BH436" s="43">
        <v>0</v>
      </c>
      <c r="BI436" s="43">
        <v>0</v>
      </c>
      <c r="BJ436" s="43">
        <v>0</v>
      </c>
      <c r="BL436" s="43" t="s">
        <v>263</v>
      </c>
      <c r="BM436" s="43">
        <v>0</v>
      </c>
      <c r="BN436" s="121" t="s">
        <v>263</v>
      </c>
      <c r="BP436" s="122">
        <v>11</v>
      </c>
      <c r="BQ436" s="38" t="s">
        <v>121</v>
      </c>
      <c r="BR436" s="96">
        <v>50</v>
      </c>
      <c r="BT436" s="43">
        <v>0</v>
      </c>
      <c r="BU436" s="43">
        <v>0</v>
      </c>
      <c r="BW436" s="38"/>
      <c r="BX436" s="48">
        <v>0</v>
      </c>
      <c r="BY436" s="48">
        <v>0</v>
      </c>
      <c r="BZ436" s="48">
        <v>0</v>
      </c>
      <c r="CA436" s="48">
        <v>11</v>
      </c>
      <c r="CB436" s="48">
        <v>0</v>
      </c>
      <c r="CC436" s="48">
        <v>0</v>
      </c>
      <c r="CD436" s="48">
        <v>0</v>
      </c>
      <c r="CE436" s="48">
        <v>0</v>
      </c>
      <c r="CF436" s="48"/>
      <c r="CG436" s="48"/>
      <c r="CH436" s="48"/>
      <c r="CI436" s="48">
        <v>0</v>
      </c>
      <c r="CJ436" s="48">
        <v>0</v>
      </c>
      <c r="CK436" s="48">
        <v>0</v>
      </c>
      <c r="CL436" s="48"/>
      <c r="CM436" s="48">
        <v>11</v>
      </c>
      <c r="CO436" s="123">
        <v>0</v>
      </c>
      <c r="CP436" s="123">
        <v>1</v>
      </c>
      <c r="CQ436" s="123">
        <v>1</v>
      </c>
      <c r="CR436" s="123">
        <v>1</v>
      </c>
      <c r="CS436" s="123">
        <v>1</v>
      </c>
      <c r="CT436" s="123">
        <v>1</v>
      </c>
      <c r="CU436" s="123">
        <v>1</v>
      </c>
      <c r="CV436" s="123">
        <v>1</v>
      </c>
      <c r="CW436" s="123">
        <v>1</v>
      </c>
      <c r="CX436" s="123">
        <v>1</v>
      </c>
      <c r="CZ436" s="2">
        <v>2013</v>
      </c>
      <c r="DA436" s="124">
        <v>41485</v>
      </c>
      <c r="DC436" s="125">
        <v>1</v>
      </c>
      <c r="DD436" s="125">
        <v>1</v>
      </c>
      <c r="DE436" s="125">
        <v>0.98</v>
      </c>
      <c r="DF436" s="125">
        <v>0.96</v>
      </c>
      <c r="DG436" s="125">
        <v>0.94</v>
      </c>
      <c r="DH436" s="125">
        <v>0.92</v>
      </c>
      <c r="DI436" s="125">
        <v>0.9</v>
      </c>
      <c r="DJ436" s="125">
        <v>0.88</v>
      </c>
      <c r="DK436" s="125">
        <v>0.86</v>
      </c>
      <c r="DL436" s="125">
        <v>0.84</v>
      </c>
      <c r="DM436" s="125">
        <v>0.82000000000000006</v>
      </c>
      <c r="DN436" s="125">
        <v>0.8</v>
      </c>
      <c r="DO436" s="125">
        <v>0.78</v>
      </c>
      <c r="DP436" s="125">
        <v>0.76</v>
      </c>
      <c r="DQ436" s="125">
        <v>0.74</v>
      </c>
      <c r="DR436" s="125">
        <v>0.72</v>
      </c>
      <c r="DS436" s="125">
        <v>0.7</v>
      </c>
      <c r="DT436" s="125">
        <v>0.67999999999999994</v>
      </c>
      <c r="DU436" s="125">
        <v>0.65999999999999992</v>
      </c>
      <c r="DV436" s="125">
        <v>0.64</v>
      </c>
      <c r="DW436" s="125">
        <v>0.62</v>
      </c>
      <c r="DX436" s="125">
        <v>0.6</v>
      </c>
      <c r="DY436" s="125">
        <v>0.58000000000000007</v>
      </c>
      <c r="DZ436" s="125">
        <v>0.56000000000000005</v>
      </c>
      <c r="EA436" s="125">
        <v>0.54</v>
      </c>
      <c r="EB436" s="125">
        <v>0.52</v>
      </c>
      <c r="EC436" s="125">
        <v>0.5</v>
      </c>
      <c r="ED436" s="125">
        <v>0.48</v>
      </c>
      <c r="EE436" s="125">
        <v>0.45999999999999996</v>
      </c>
      <c r="EF436" s="125">
        <v>0.43999999999999995</v>
      </c>
      <c r="EG436" s="125">
        <v>0.42000000000000004</v>
      </c>
      <c r="EH436" s="125">
        <v>0.4</v>
      </c>
      <c r="EI436" s="125">
        <v>0.38</v>
      </c>
      <c r="EJ436" s="125">
        <v>0.36</v>
      </c>
      <c r="EK436" s="125">
        <v>0.33999999999999997</v>
      </c>
      <c r="EL436" s="125">
        <v>0.31999999999999995</v>
      </c>
      <c r="EM436" s="125">
        <v>0.30000000000000004</v>
      </c>
      <c r="EN436" s="125">
        <v>0.28000000000000003</v>
      </c>
      <c r="EO436" s="125">
        <v>0.26</v>
      </c>
      <c r="ER436" s="126">
        <v>0</v>
      </c>
      <c r="ES436" s="126">
        <v>1000</v>
      </c>
      <c r="ET436" s="126">
        <v>980</v>
      </c>
      <c r="EU436" s="126">
        <v>960</v>
      </c>
      <c r="EV436" s="126">
        <v>940</v>
      </c>
      <c r="EW436" s="126">
        <v>920</v>
      </c>
      <c r="EX436" s="126">
        <v>900</v>
      </c>
      <c r="EY436" s="126">
        <v>880</v>
      </c>
      <c r="EZ436" s="126">
        <v>860</v>
      </c>
      <c r="FA436" s="126">
        <v>840</v>
      </c>
      <c r="FB436" s="126">
        <v>820.00000000000011</v>
      </c>
      <c r="FC436" s="126">
        <v>800</v>
      </c>
      <c r="FD436" s="126">
        <v>780</v>
      </c>
      <c r="FE436" s="126">
        <v>760</v>
      </c>
      <c r="FF436" s="126">
        <v>740</v>
      </c>
      <c r="FG436" s="126">
        <v>720</v>
      </c>
      <c r="FH436" s="126">
        <v>700</v>
      </c>
      <c r="FI436" s="126">
        <v>679.99999999999989</v>
      </c>
      <c r="FJ436" s="126">
        <v>659.99999999999989</v>
      </c>
      <c r="FK436" s="126">
        <v>640</v>
      </c>
      <c r="FL436" s="126">
        <v>620</v>
      </c>
      <c r="FM436" s="126">
        <v>600</v>
      </c>
      <c r="FN436" s="126">
        <v>580.00000000000011</v>
      </c>
      <c r="FO436" s="126">
        <v>560</v>
      </c>
      <c r="FP436" s="126">
        <v>540</v>
      </c>
      <c r="FQ436" s="126">
        <v>520</v>
      </c>
      <c r="FR436" s="126">
        <v>500</v>
      </c>
      <c r="FS436" s="126">
        <v>480</v>
      </c>
      <c r="FT436" s="126">
        <v>459.99999999999994</v>
      </c>
      <c r="FU436" s="126">
        <v>439.99999999999994</v>
      </c>
      <c r="FV436" s="126">
        <v>420.00000000000006</v>
      </c>
      <c r="FW436" s="126">
        <v>400</v>
      </c>
      <c r="FX436" s="126">
        <v>380</v>
      </c>
      <c r="FY436" s="126">
        <v>360</v>
      </c>
      <c r="FZ436" s="126">
        <v>339.99999999999994</v>
      </c>
      <c r="GA436" s="126">
        <v>319.99999999999994</v>
      </c>
      <c r="GB436" s="126">
        <v>300.00000000000006</v>
      </c>
      <c r="GC436" s="126">
        <v>280</v>
      </c>
      <c r="GD436" s="126">
        <v>260</v>
      </c>
    </row>
    <row r="437" spans="3:186">
      <c r="C437" s="120"/>
      <c r="E437" s="118" t="s">
        <v>1494</v>
      </c>
      <c r="F437" s="118" t="s">
        <v>1495</v>
      </c>
      <c r="G437" s="118" t="s">
        <v>1496</v>
      </c>
      <c r="H437" s="118" t="s">
        <v>1497</v>
      </c>
      <c r="I437" s="118" t="s">
        <v>1498</v>
      </c>
      <c r="J437" s="118">
        <v>114</v>
      </c>
      <c r="K437" s="118" t="s">
        <v>488</v>
      </c>
      <c r="L437" s="118" t="s">
        <v>269</v>
      </c>
      <c r="M437" s="118" t="s">
        <v>290</v>
      </c>
      <c r="N437" s="118" t="s">
        <v>262</v>
      </c>
      <c r="O437" s="119">
        <v>908.09406000000001</v>
      </c>
      <c r="P437" s="119">
        <v>183.05831748656499</v>
      </c>
      <c r="Q437" s="119">
        <v>0</v>
      </c>
      <c r="R437" s="119">
        <v>0</v>
      </c>
      <c r="S437" s="119">
        <v>0</v>
      </c>
      <c r="T437" s="119">
        <v>0</v>
      </c>
      <c r="U437" s="119">
        <v>0</v>
      </c>
      <c r="V437" s="119">
        <v>0</v>
      </c>
      <c r="W437" s="119">
        <v>0</v>
      </c>
      <c r="X437" s="119">
        <v>0</v>
      </c>
      <c r="Y437" s="119">
        <v>0</v>
      </c>
      <c r="Z437" s="119"/>
      <c r="AA437" s="119"/>
      <c r="AB437" s="119"/>
      <c r="AC437" s="119"/>
      <c r="AD437" s="119"/>
      <c r="AE437" s="119"/>
      <c r="AF437" s="119"/>
      <c r="AG437" s="119"/>
      <c r="AH437" s="119"/>
      <c r="AI437" s="119"/>
      <c r="AJ437" s="119"/>
      <c r="AK437" s="119"/>
      <c r="AL437" s="119"/>
      <c r="AM437" s="119"/>
      <c r="AN437" s="119"/>
      <c r="AO437" s="119"/>
      <c r="AP437" s="119"/>
      <c r="AQ437" s="119"/>
      <c r="AR437" s="119"/>
      <c r="AS437" s="119"/>
      <c r="AT437" s="119"/>
      <c r="AU437" s="119"/>
      <c r="AV437" s="119"/>
      <c r="AW437" s="119"/>
      <c r="AX437" s="119"/>
      <c r="AY437" s="119"/>
      <c r="AZ437" s="119"/>
      <c r="BA437" s="119"/>
      <c r="BB437" s="119"/>
      <c r="BD437" s="100">
        <v>1091.152377486565</v>
      </c>
      <c r="BF437" s="120">
        <v>5</v>
      </c>
      <c r="BH437" s="43">
        <v>1175322.05</v>
      </c>
      <c r="BI437" s="43">
        <v>0</v>
      </c>
      <c r="BJ437" s="43">
        <v>0</v>
      </c>
      <c r="BL437" s="43" t="s">
        <v>263</v>
      </c>
      <c r="BM437" s="43">
        <v>0</v>
      </c>
      <c r="BN437" s="121" t="s">
        <v>263</v>
      </c>
      <c r="BP437" s="122">
        <v>11</v>
      </c>
      <c r="BQ437" s="38" t="s">
        <v>121</v>
      </c>
      <c r="BR437" s="96">
        <v>50</v>
      </c>
      <c r="BT437" s="43">
        <v>0</v>
      </c>
      <c r="BU437" s="43">
        <v>0</v>
      </c>
      <c r="BW437" s="38"/>
      <c r="BX437" s="48">
        <v>0</v>
      </c>
      <c r="BY437" s="48">
        <v>0</v>
      </c>
      <c r="BZ437" s="48">
        <v>0</v>
      </c>
      <c r="CA437" s="48">
        <v>11</v>
      </c>
      <c r="CB437" s="48">
        <v>0</v>
      </c>
      <c r="CC437" s="48">
        <v>0</v>
      </c>
      <c r="CD437" s="48">
        <v>0</v>
      </c>
      <c r="CE437" s="48">
        <v>0</v>
      </c>
      <c r="CF437" s="48"/>
      <c r="CG437" s="48"/>
      <c r="CH437" s="48"/>
      <c r="CI437" s="48">
        <v>0</v>
      </c>
      <c r="CJ437" s="48">
        <v>0</v>
      </c>
      <c r="CK437" s="48">
        <v>0</v>
      </c>
      <c r="CL437" s="48"/>
      <c r="CM437" s="48">
        <v>11</v>
      </c>
      <c r="CO437" s="123">
        <v>1</v>
      </c>
      <c r="CP437" s="123">
        <v>1</v>
      </c>
      <c r="CQ437" s="123">
        <v>1</v>
      </c>
      <c r="CR437" s="123">
        <v>1</v>
      </c>
      <c r="CS437" s="123">
        <v>1</v>
      </c>
      <c r="CT437" s="123">
        <v>1</v>
      </c>
      <c r="CU437" s="123">
        <v>1</v>
      </c>
      <c r="CV437" s="123">
        <v>1</v>
      </c>
      <c r="CW437" s="123">
        <v>1</v>
      </c>
      <c r="CX437" s="123">
        <v>1</v>
      </c>
      <c r="CZ437" s="2">
        <v>2012</v>
      </c>
      <c r="DA437" s="124">
        <v>41120</v>
      </c>
      <c r="DC437" s="125">
        <v>1</v>
      </c>
      <c r="DD437" s="125">
        <v>0.98</v>
      </c>
      <c r="DE437" s="125">
        <v>0.96</v>
      </c>
      <c r="DF437" s="125">
        <v>0.94</v>
      </c>
      <c r="DG437" s="125">
        <v>0.92</v>
      </c>
      <c r="DH437" s="125">
        <v>0.9</v>
      </c>
      <c r="DI437" s="125">
        <v>0.88</v>
      </c>
      <c r="DJ437" s="125">
        <v>0.86</v>
      </c>
      <c r="DK437" s="125">
        <v>0.84</v>
      </c>
      <c r="DL437" s="125">
        <v>0.82000000000000006</v>
      </c>
      <c r="DM437" s="125">
        <v>0.8</v>
      </c>
      <c r="DN437" s="125">
        <v>0.78</v>
      </c>
      <c r="DO437" s="125">
        <v>0.76</v>
      </c>
      <c r="DP437" s="125">
        <v>0.74</v>
      </c>
      <c r="DQ437" s="125">
        <v>0.72</v>
      </c>
      <c r="DR437" s="125">
        <v>0.7</v>
      </c>
      <c r="DS437" s="125">
        <v>0.67999999999999994</v>
      </c>
      <c r="DT437" s="125">
        <v>0.65999999999999992</v>
      </c>
      <c r="DU437" s="125">
        <v>0.64</v>
      </c>
      <c r="DV437" s="125">
        <v>0.62</v>
      </c>
      <c r="DW437" s="125">
        <v>0.6</v>
      </c>
      <c r="DX437" s="125">
        <v>0.58000000000000007</v>
      </c>
      <c r="DY437" s="125">
        <v>0.56000000000000005</v>
      </c>
      <c r="DZ437" s="125">
        <v>0.54</v>
      </c>
      <c r="EA437" s="125">
        <v>0.52</v>
      </c>
      <c r="EB437" s="125">
        <v>0.5</v>
      </c>
      <c r="EC437" s="125">
        <v>0.48</v>
      </c>
      <c r="ED437" s="125">
        <v>0.45999999999999996</v>
      </c>
      <c r="EE437" s="125">
        <v>0.43999999999999995</v>
      </c>
      <c r="EF437" s="125">
        <v>0.42000000000000004</v>
      </c>
      <c r="EG437" s="125">
        <v>0.4</v>
      </c>
      <c r="EH437" s="125">
        <v>0.38</v>
      </c>
      <c r="EI437" s="125">
        <v>0.36</v>
      </c>
      <c r="EJ437" s="125">
        <v>0.33999999999999997</v>
      </c>
      <c r="EK437" s="125">
        <v>0.31999999999999995</v>
      </c>
      <c r="EL437" s="125">
        <v>0.30000000000000004</v>
      </c>
      <c r="EM437" s="125">
        <v>0.28000000000000003</v>
      </c>
      <c r="EN437" s="125">
        <v>0.26</v>
      </c>
      <c r="EO437" s="125">
        <v>0.24</v>
      </c>
      <c r="ER437" s="126">
        <v>1358380.3674865649</v>
      </c>
      <c r="ES437" s="126">
        <v>1151815.6089999999</v>
      </c>
      <c r="ET437" s="126">
        <v>1128309.1680000001</v>
      </c>
      <c r="EU437" s="126">
        <v>1104802.727</v>
      </c>
      <c r="EV437" s="126">
        <v>1081296.2860000001</v>
      </c>
      <c r="EW437" s="126">
        <v>1057789.845</v>
      </c>
      <c r="EX437" s="126">
        <v>1034283.4040000001</v>
      </c>
      <c r="EY437" s="126">
        <v>1010776.963</v>
      </c>
      <c r="EZ437" s="126">
        <v>987270.522</v>
      </c>
      <c r="FA437" s="126">
        <v>963764.08100000012</v>
      </c>
      <c r="FB437" s="126">
        <v>940257.64000000013</v>
      </c>
      <c r="FC437" s="126">
        <v>916751.19900000002</v>
      </c>
      <c r="FD437" s="126">
        <v>893244.75800000003</v>
      </c>
      <c r="FE437" s="126">
        <v>869738.31700000004</v>
      </c>
      <c r="FF437" s="126">
        <v>846231.87600000005</v>
      </c>
      <c r="FG437" s="126">
        <v>822725.43499999994</v>
      </c>
      <c r="FH437" s="126">
        <v>799218.99399999995</v>
      </c>
      <c r="FI437" s="126">
        <v>775712.55299999996</v>
      </c>
      <c r="FJ437" s="126">
        <v>752206.11200000008</v>
      </c>
      <c r="FK437" s="126">
        <v>728699.67099999997</v>
      </c>
      <c r="FL437" s="126">
        <v>705193.23</v>
      </c>
      <c r="FM437" s="126">
        <v>681686.78900000011</v>
      </c>
      <c r="FN437" s="126">
        <v>658180.34800000011</v>
      </c>
      <c r="FO437" s="126">
        <v>634673.90700000012</v>
      </c>
      <c r="FP437" s="126">
        <v>611167.46600000001</v>
      </c>
      <c r="FQ437" s="126">
        <v>587661.02500000002</v>
      </c>
      <c r="FR437" s="126">
        <v>564154.58400000003</v>
      </c>
      <c r="FS437" s="126">
        <v>540648.14299999992</v>
      </c>
      <c r="FT437" s="126">
        <v>517141.70199999993</v>
      </c>
      <c r="FU437" s="126">
        <v>493635.26100000006</v>
      </c>
      <c r="FV437" s="126">
        <v>470128.82000000007</v>
      </c>
      <c r="FW437" s="126">
        <v>446622.37900000002</v>
      </c>
      <c r="FX437" s="126">
        <v>423115.93800000002</v>
      </c>
      <c r="FY437" s="126">
        <v>399609.49699999997</v>
      </c>
      <c r="FZ437" s="126">
        <v>376103.05599999998</v>
      </c>
      <c r="GA437" s="126">
        <v>352596.61500000005</v>
      </c>
      <c r="GB437" s="126">
        <v>329090.17400000006</v>
      </c>
      <c r="GC437" s="126">
        <v>305583.73300000001</v>
      </c>
      <c r="GD437" s="126">
        <v>282077.29200000002</v>
      </c>
    </row>
    <row r="438" spans="3:186">
      <c r="C438" s="120"/>
      <c r="E438" s="118" t="s">
        <v>1494</v>
      </c>
      <c r="F438" s="118" t="s">
        <v>1495</v>
      </c>
      <c r="G438" s="118" t="s">
        <v>1499</v>
      </c>
      <c r="H438" s="118" t="s">
        <v>1500</v>
      </c>
      <c r="I438" s="118" t="s">
        <v>1442</v>
      </c>
      <c r="J438" s="118">
        <v>210</v>
      </c>
      <c r="K438" s="118" t="s">
        <v>488</v>
      </c>
      <c r="L438" s="118" t="s">
        <v>269</v>
      </c>
      <c r="M438" s="118" t="s">
        <v>290</v>
      </c>
      <c r="N438" s="118" t="s">
        <v>262</v>
      </c>
      <c r="O438" s="119">
        <v>0</v>
      </c>
      <c r="P438" s="119">
        <v>0</v>
      </c>
      <c r="Q438" s="119">
        <v>1632.29397118171</v>
      </c>
      <c r="R438" s="119">
        <v>421.62628280785401</v>
      </c>
      <c r="S438" s="119">
        <v>0</v>
      </c>
      <c r="T438" s="119">
        <v>0</v>
      </c>
      <c r="U438" s="119">
        <v>0</v>
      </c>
      <c r="V438" s="119">
        <v>0</v>
      </c>
      <c r="W438" s="119">
        <v>0</v>
      </c>
      <c r="X438" s="119">
        <v>0</v>
      </c>
      <c r="Y438" s="119">
        <v>0</v>
      </c>
      <c r="Z438" s="119"/>
      <c r="AA438" s="119"/>
      <c r="AB438" s="119"/>
      <c r="AC438" s="119"/>
      <c r="AD438" s="119"/>
      <c r="AE438" s="119"/>
      <c r="AF438" s="119"/>
      <c r="AG438" s="119"/>
      <c r="AH438" s="119"/>
      <c r="AI438" s="119"/>
      <c r="AJ438" s="119"/>
      <c r="AK438" s="119"/>
      <c r="AL438" s="119"/>
      <c r="AM438" s="119"/>
      <c r="AN438" s="119"/>
      <c r="AO438" s="119"/>
      <c r="AP438" s="119"/>
      <c r="AQ438" s="119"/>
      <c r="AR438" s="119"/>
      <c r="AS438" s="119"/>
      <c r="AT438" s="119"/>
      <c r="AU438" s="119"/>
      <c r="AV438" s="119"/>
      <c r="AW438" s="119"/>
      <c r="AX438" s="119"/>
      <c r="AY438" s="119"/>
      <c r="AZ438" s="119"/>
      <c r="BA438" s="119"/>
      <c r="BB438" s="119"/>
      <c r="BD438" s="100">
        <v>2053.9202539895641</v>
      </c>
      <c r="BF438" s="120">
        <v>5</v>
      </c>
      <c r="BH438" s="43">
        <v>0</v>
      </c>
      <c r="BI438" s="43">
        <v>0</v>
      </c>
      <c r="BJ438" s="43">
        <v>0</v>
      </c>
      <c r="BL438" s="43" t="s">
        <v>263</v>
      </c>
      <c r="BM438" s="43">
        <v>0</v>
      </c>
      <c r="BN438" s="121" t="s">
        <v>263</v>
      </c>
      <c r="BP438" s="122">
        <v>11</v>
      </c>
      <c r="BQ438" s="38" t="s">
        <v>121</v>
      </c>
      <c r="BR438" s="96">
        <v>50</v>
      </c>
      <c r="BT438" s="43">
        <v>0</v>
      </c>
      <c r="BU438" s="43">
        <v>0</v>
      </c>
      <c r="BW438" s="38"/>
      <c r="BX438" s="48">
        <v>0</v>
      </c>
      <c r="BY438" s="48">
        <v>0</v>
      </c>
      <c r="BZ438" s="48">
        <v>0</v>
      </c>
      <c r="CA438" s="48">
        <v>11</v>
      </c>
      <c r="CB438" s="48">
        <v>0</v>
      </c>
      <c r="CC438" s="48">
        <v>0</v>
      </c>
      <c r="CD438" s="48">
        <v>0</v>
      </c>
      <c r="CE438" s="48">
        <v>0</v>
      </c>
      <c r="CF438" s="48"/>
      <c r="CG438" s="48"/>
      <c r="CH438" s="48"/>
      <c r="CI438" s="48">
        <v>0</v>
      </c>
      <c r="CJ438" s="48">
        <v>0</v>
      </c>
      <c r="CK438" s="48">
        <v>0</v>
      </c>
      <c r="CL438" s="48"/>
      <c r="CM438" s="48">
        <v>11</v>
      </c>
      <c r="CO438" s="123">
        <v>0</v>
      </c>
      <c r="CP438" s="123">
        <v>0.79472120108417976</v>
      </c>
      <c r="CQ438" s="123">
        <v>1</v>
      </c>
      <c r="CR438" s="123">
        <v>1</v>
      </c>
      <c r="CS438" s="123">
        <v>1</v>
      </c>
      <c r="CT438" s="123">
        <v>1</v>
      </c>
      <c r="CU438" s="123">
        <v>1</v>
      </c>
      <c r="CV438" s="123">
        <v>1</v>
      </c>
      <c r="CW438" s="123">
        <v>1</v>
      </c>
      <c r="CX438" s="123">
        <v>1</v>
      </c>
      <c r="CZ438" s="2">
        <v>2014</v>
      </c>
      <c r="DA438" s="124">
        <v>41850</v>
      </c>
      <c r="DC438" s="125">
        <v>1</v>
      </c>
      <c r="DD438" s="125">
        <v>1</v>
      </c>
      <c r="DE438" s="125">
        <v>1</v>
      </c>
      <c r="DF438" s="125">
        <v>0.98</v>
      </c>
      <c r="DG438" s="125">
        <v>0.96</v>
      </c>
      <c r="DH438" s="125">
        <v>0.94</v>
      </c>
      <c r="DI438" s="125">
        <v>0.92</v>
      </c>
      <c r="DJ438" s="125">
        <v>0.9</v>
      </c>
      <c r="DK438" s="125">
        <v>0.88</v>
      </c>
      <c r="DL438" s="125">
        <v>0.86</v>
      </c>
      <c r="DM438" s="125">
        <v>0.84</v>
      </c>
      <c r="DN438" s="125">
        <v>0.82000000000000006</v>
      </c>
      <c r="DO438" s="125">
        <v>0.8</v>
      </c>
      <c r="DP438" s="125">
        <v>0.78</v>
      </c>
      <c r="DQ438" s="125">
        <v>0.76</v>
      </c>
      <c r="DR438" s="125">
        <v>0.74</v>
      </c>
      <c r="DS438" s="125">
        <v>0.72</v>
      </c>
      <c r="DT438" s="125">
        <v>0.7</v>
      </c>
      <c r="DU438" s="125">
        <v>0.67999999999999994</v>
      </c>
      <c r="DV438" s="125">
        <v>0.65999999999999992</v>
      </c>
      <c r="DW438" s="125">
        <v>0.64</v>
      </c>
      <c r="DX438" s="125">
        <v>0.62</v>
      </c>
      <c r="DY438" s="125">
        <v>0.6</v>
      </c>
      <c r="DZ438" s="125">
        <v>0.58000000000000007</v>
      </c>
      <c r="EA438" s="125">
        <v>0.56000000000000005</v>
      </c>
      <c r="EB438" s="125">
        <v>0.54</v>
      </c>
      <c r="EC438" s="125">
        <v>0.52</v>
      </c>
      <c r="ED438" s="125">
        <v>0.5</v>
      </c>
      <c r="EE438" s="125">
        <v>0.48</v>
      </c>
      <c r="EF438" s="125">
        <v>0.45999999999999996</v>
      </c>
      <c r="EG438" s="125">
        <v>0.43999999999999995</v>
      </c>
      <c r="EH438" s="125">
        <v>0.42000000000000004</v>
      </c>
      <c r="EI438" s="125">
        <v>0.4</v>
      </c>
      <c r="EJ438" s="125">
        <v>0.38</v>
      </c>
      <c r="EK438" s="125">
        <v>0.36</v>
      </c>
      <c r="EL438" s="125">
        <v>0.33999999999999997</v>
      </c>
      <c r="EM438" s="125">
        <v>0.31999999999999995</v>
      </c>
      <c r="EN438" s="125">
        <v>0.30000000000000004</v>
      </c>
      <c r="EO438" s="125">
        <v>0.28000000000000003</v>
      </c>
      <c r="ER438" s="126">
        <v>0</v>
      </c>
      <c r="ES438" s="126">
        <v>1632293.97118171</v>
      </c>
      <c r="ET438" s="126">
        <v>2053920.253989564</v>
      </c>
      <c r="EU438" s="126">
        <v>2012841.8489097727</v>
      </c>
      <c r="EV438" s="126">
        <v>1971763.4438299814</v>
      </c>
      <c r="EW438" s="126">
        <v>1930685.0387501901</v>
      </c>
      <c r="EX438" s="126">
        <v>1889606.633670399</v>
      </c>
      <c r="EY438" s="126">
        <v>1848528.2285906076</v>
      </c>
      <c r="EZ438" s="126">
        <v>1807449.8235108163</v>
      </c>
      <c r="FA438" s="126">
        <v>1766371.418431025</v>
      </c>
      <c r="FB438" s="126">
        <v>1725293.0133512337</v>
      </c>
      <c r="FC438" s="126">
        <v>1684214.6082714426</v>
      </c>
      <c r="FD438" s="126">
        <v>1643136.2031916513</v>
      </c>
      <c r="FE438" s="126">
        <v>1602057.7981118599</v>
      </c>
      <c r="FF438" s="126">
        <v>1560979.3930320686</v>
      </c>
      <c r="FG438" s="126">
        <v>1519900.9879522773</v>
      </c>
      <c r="FH438" s="126">
        <v>1478822.582872486</v>
      </c>
      <c r="FI438" s="126">
        <v>1437744.1777926947</v>
      </c>
      <c r="FJ438" s="126">
        <v>1396665.7727129033</v>
      </c>
      <c r="FK438" s="126">
        <v>1355587.367633112</v>
      </c>
      <c r="FL438" s="126">
        <v>1314508.9625533209</v>
      </c>
      <c r="FM438" s="126">
        <v>1273430.5574735296</v>
      </c>
      <c r="FN438" s="126">
        <v>1232352.1523937383</v>
      </c>
      <c r="FO438" s="126">
        <v>1191273.7473139472</v>
      </c>
      <c r="FP438" s="126">
        <v>1150195.3422341559</v>
      </c>
      <c r="FQ438" s="126">
        <v>1109116.9371543645</v>
      </c>
      <c r="FR438" s="126">
        <v>1068038.5320745732</v>
      </c>
      <c r="FS438" s="126">
        <v>1026960.126994782</v>
      </c>
      <c r="FT438" s="126">
        <v>985881.72191499069</v>
      </c>
      <c r="FU438" s="126">
        <v>944803.31683519937</v>
      </c>
      <c r="FV438" s="126">
        <v>903724.91175540804</v>
      </c>
      <c r="FW438" s="126">
        <v>862646.50667561695</v>
      </c>
      <c r="FX438" s="126">
        <v>821568.10159582563</v>
      </c>
      <c r="FY438" s="126">
        <v>780489.69651603431</v>
      </c>
      <c r="FZ438" s="126">
        <v>739411.29143624299</v>
      </c>
      <c r="GA438" s="126">
        <v>698332.88635645167</v>
      </c>
      <c r="GB438" s="126">
        <v>657254.48127666034</v>
      </c>
      <c r="GC438" s="126">
        <v>616176.07619686925</v>
      </c>
      <c r="GD438" s="126">
        <v>575097.67111707793</v>
      </c>
    </row>
    <row r="439" spans="3:186">
      <c r="C439" s="120"/>
      <c r="E439" s="118" t="s">
        <v>1494</v>
      </c>
      <c r="F439" s="118" t="s">
        <v>1495</v>
      </c>
      <c r="G439" s="118" t="s">
        <v>1501</v>
      </c>
      <c r="H439" s="118" t="s">
        <v>1502</v>
      </c>
      <c r="I439" s="118" t="s">
        <v>1503</v>
      </c>
      <c r="J439" s="118">
        <v>138</v>
      </c>
      <c r="K439" s="118" t="s">
        <v>488</v>
      </c>
      <c r="L439" s="118" t="s">
        <v>269</v>
      </c>
      <c r="M439" s="118" t="s">
        <v>290</v>
      </c>
      <c r="N439" s="118" t="s">
        <v>262</v>
      </c>
      <c r="O439" s="119">
        <v>2767.7415900000001</v>
      </c>
      <c r="P439" s="119">
        <v>179.45473336089299</v>
      </c>
      <c r="Q439" s="119">
        <v>871.56379954525903</v>
      </c>
      <c r="R439" s="119">
        <v>0</v>
      </c>
      <c r="S439" s="119">
        <v>0</v>
      </c>
      <c r="T439" s="119">
        <v>0</v>
      </c>
      <c r="U439" s="119">
        <v>0</v>
      </c>
      <c r="V439" s="119">
        <v>0</v>
      </c>
      <c r="W439" s="119">
        <v>0</v>
      </c>
      <c r="X439" s="119">
        <v>0</v>
      </c>
      <c r="Y439" s="119">
        <v>0</v>
      </c>
      <c r="Z439" s="119"/>
      <c r="AA439" s="119"/>
      <c r="AB439" s="119"/>
      <c r="AC439" s="119"/>
      <c r="AD439" s="119"/>
      <c r="AE439" s="119"/>
      <c r="AF439" s="119"/>
      <c r="AG439" s="119"/>
      <c r="AH439" s="119"/>
      <c r="AI439" s="119"/>
      <c r="AJ439" s="119"/>
      <c r="AK439" s="119"/>
      <c r="AL439" s="119"/>
      <c r="AM439" s="119"/>
      <c r="AN439" s="119"/>
      <c r="AO439" s="119"/>
      <c r="AP439" s="119"/>
      <c r="AQ439" s="119"/>
      <c r="AR439" s="119"/>
      <c r="AS439" s="119"/>
      <c r="AT439" s="119"/>
      <c r="AU439" s="119"/>
      <c r="AV439" s="119"/>
      <c r="AW439" s="119"/>
      <c r="AX439" s="119"/>
      <c r="AY439" s="119"/>
      <c r="AZ439" s="119"/>
      <c r="BA439" s="119"/>
      <c r="BB439" s="119"/>
      <c r="BD439" s="100">
        <v>3818.760122906152</v>
      </c>
      <c r="BF439" s="120">
        <v>5</v>
      </c>
      <c r="BH439" s="43">
        <v>2857525.19</v>
      </c>
      <c r="BI439" s="43">
        <v>0</v>
      </c>
      <c r="BJ439" s="43">
        <v>0</v>
      </c>
      <c r="BL439" s="43" t="s">
        <v>263</v>
      </c>
      <c r="BM439" s="43">
        <v>0</v>
      </c>
      <c r="BN439" s="121" t="s">
        <v>263</v>
      </c>
      <c r="BP439" s="122">
        <v>11</v>
      </c>
      <c r="BQ439" s="38" t="s">
        <v>121</v>
      </c>
      <c r="BR439" s="96">
        <v>50</v>
      </c>
      <c r="BT439" s="43">
        <v>0</v>
      </c>
      <c r="BU439" s="43">
        <v>0</v>
      </c>
      <c r="BW439" s="38"/>
      <c r="BX439" s="48">
        <v>0</v>
      </c>
      <c r="BY439" s="48">
        <v>0</v>
      </c>
      <c r="BZ439" s="48">
        <v>0</v>
      </c>
      <c r="CA439" s="48">
        <v>11</v>
      </c>
      <c r="CB439" s="48">
        <v>0</v>
      </c>
      <c r="CC439" s="48">
        <v>0</v>
      </c>
      <c r="CD439" s="48">
        <v>0</v>
      </c>
      <c r="CE439" s="48">
        <v>0</v>
      </c>
      <c r="CF439" s="48"/>
      <c r="CG439" s="48"/>
      <c r="CH439" s="48"/>
      <c r="CI439" s="48">
        <v>0</v>
      </c>
      <c r="CJ439" s="48">
        <v>0</v>
      </c>
      <c r="CK439" s="48">
        <v>0</v>
      </c>
      <c r="CL439" s="48"/>
      <c r="CM439" s="48">
        <v>11</v>
      </c>
      <c r="CO439" s="123">
        <v>0.77176785880910959</v>
      </c>
      <c r="CP439" s="123">
        <v>1</v>
      </c>
      <c r="CQ439" s="123">
        <v>1</v>
      </c>
      <c r="CR439" s="123">
        <v>1</v>
      </c>
      <c r="CS439" s="123">
        <v>1</v>
      </c>
      <c r="CT439" s="123">
        <v>1</v>
      </c>
      <c r="CU439" s="123">
        <v>1</v>
      </c>
      <c r="CV439" s="123">
        <v>1</v>
      </c>
      <c r="CW439" s="123">
        <v>1</v>
      </c>
      <c r="CX439" s="123">
        <v>1</v>
      </c>
      <c r="CZ439" s="2">
        <v>2013</v>
      </c>
      <c r="DA439" s="124">
        <v>41485</v>
      </c>
      <c r="DC439" s="125">
        <v>1</v>
      </c>
      <c r="DD439" s="125">
        <v>1</v>
      </c>
      <c r="DE439" s="125">
        <v>0.98</v>
      </c>
      <c r="DF439" s="125">
        <v>0.96</v>
      </c>
      <c r="DG439" s="125">
        <v>0.94</v>
      </c>
      <c r="DH439" s="125">
        <v>0.92</v>
      </c>
      <c r="DI439" s="125">
        <v>0.9</v>
      </c>
      <c r="DJ439" s="125">
        <v>0.88</v>
      </c>
      <c r="DK439" s="125">
        <v>0.86</v>
      </c>
      <c r="DL439" s="125">
        <v>0.84</v>
      </c>
      <c r="DM439" s="125">
        <v>0.82000000000000006</v>
      </c>
      <c r="DN439" s="125">
        <v>0.8</v>
      </c>
      <c r="DO439" s="125">
        <v>0.78</v>
      </c>
      <c r="DP439" s="125">
        <v>0.76</v>
      </c>
      <c r="DQ439" s="125">
        <v>0.74</v>
      </c>
      <c r="DR439" s="125">
        <v>0.72</v>
      </c>
      <c r="DS439" s="125">
        <v>0.7</v>
      </c>
      <c r="DT439" s="125">
        <v>0.67999999999999994</v>
      </c>
      <c r="DU439" s="125">
        <v>0.65999999999999992</v>
      </c>
      <c r="DV439" s="125">
        <v>0.64</v>
      </c>
      <c r="DW439" s="125">
        <v>0.62</v>
      </c>
      <c r="DX439" s="125">
        <v>0.6</v>
      </c>
      <c r="DY439" s="125">
        <v>0.58000000000000007</v>
      </c>
      <c r="DZ439" s="125">
        <v>0.56000000000000005</v>
      </c>
      <c r="EA439" s="125">
        <v>0.54</v>
      </c>
      <c r="EB439" s="125">
        <v>0.52</v>
      </c>
      <c r="EC439" s="125">
        <v>0.5</v>
      </c>
      <c r="ED439" s="125">
        <v>0.48</v>
      </c>
      <c r="EE439" s="125">
        <v>0.45999999999999996</v>
      </c>
      <c r="EF439" s="125">
        <v>0.43999999999999995</v>
      </c>
      <c r="EG439" s="125">
        <v>0.42000000000000004</v>
      </c>
      <c r="EH439" s="125">
        <v>0.4</v>
      </c>
      <c r="EI439" s="125">
        <v>0.38</v>
      </c>
      <c r="EJ439" s="125">
        <v>0.36</v>
      </c>
      <c r="EK439" s="125">
        <v>0.33999999999999997</v>
      </c>
      <c r="EL439" s="125">
        <v>0.31999999999999995</v>
      </c>
      <c r="EM439" s="125">
        <v>0.30000000000000004</v>
      </c>
      <c r="EN439" s="125">
        <v>0.28000000000000003</v>
      </c>
      <c r="EO439" s="125">
        <v>0.26</v>
      </c>
      <c r="ER439" s="126">
        <v>3036979.923360893</v>
      </c>
      <c r="ES439" s="126">
        <v>3729088.9895452587</v>
      </c>
      <c r="ET439" s="126">
        <v>3654507.2097543534</v>
      </c>
      <c r="EU439" s="126">
        <v>3579925.4299634481</v>
      </c>
      <c r="EV439" s="126">
        <v>3505343.6501725428</v>
      </c>
      <c r="EW439" s="126">
        <v>3430761.8703816379</v>
      </c>
      <c r="EX439" s="126">
        <v>3356180.0905907331</v>
      </c>
      <c r="EY439" s="126">
        <v>3281598.3107998278</v>
      </c>
      <c r="EZ439" s="126">
        <v>3207016.5310089225</v>
      </c>
      <c r="FA439" s="126">
        <v>3132434.7512180172</v>
      </c>
      <c r="FB439" s="126">
        <v>3057852.9714271124</v>
      </c>
      <c r="FC439" s="126">
        <v>2983271.191636207</v>
      </c>
      <c r="FD439" s="126">
        <v>2908689.4118453017</v>
      </c>
      <c r="FE439" s="126">
        <v>2834107.6320543964</v>
      </c>
      <c r="FF439" s="126">
        <v>2759525.8522634916</v>
      </c>
      <c r="FG439" s="126">
        <v>2684944.0724725863</v>
      </c>
      <c r="FH439" s="126">
        <v>2610362.292681681</v>
      </c>
      <c r="FI439" s="126">
        <v>2535780.5128907757</v>
      </c>
      <c r="FJ439" s="126">
        <v>2461198.7330998704</v>
      </c>
      <c r="FK439" s="126">
        <v>2386616.9533089655</v>
      </c>
      <c r="FL439" s="126">
        <v>2312035.1735180602</v>
      </c>
      <c r="FM439" s="126">
        <v>2237453.3937271549</v>
      </c>
      <c r="FN439" s="126">
        <v>2162871.6139362501</v>
      </c>
      <c r="FO439" s="126">
        <v>2088289.834145345</v>
      </c>
      <c r="FP439" s="126">
        <v>2013708.0543544397</v>
      </c>
      <c r="FQ439" s="126">
        <v>1939126.2745635347</v>
      </c>
      <c r="FR439" s="126">
        <v>1864544.4947726293</v>
      </c>
      <c r="FS439" s="126">
        <v>1789962.714981724</v>
      </c>
      <c r="FT439" s="126">
        <v>1715380.935190819</v>
      </c>
      <c r="FU439" s="126">
        <v>1640799.1553999137</v>
      </c>
      <c r="FV439" s="126">
        <v>1566217.3756090088</v>
      </c>
      <c r="FW439" s="126">
        <v>1491635.5958181035</v>
      </c>
      <c r="FX439" s="126">
        <v>1417053.8160271982</v>
      </c>
      <c r="FY439" s="126">
        <v>1342472.0362362931</v>
      </c>
      <c r="FZ439" s="126">
        <v>1267890.2564453878</v>
      </c>
      <c r="GA439" s="126">
        <v>1193308.4766544825</v>
      </c>
      <c r="GB439" s="126">
        <v>1118726.6968635777</v>
      </c>
      <c r="GC439" s="126">
        <v>1044144.9170726725</v>
      </c>
      <c r="GD439" s="126">
        <v>969563.13728176733</v>
      </c>
    </row>
    <row r="440" spans="3:186">
      <c r="C440" s="120"/>
      <c r="E440" s="118" t="s">
        <v>1504</v>
      </c>
      <c r="F440" s="118" t="s">
        <v>1505</v>
      </c>
      <c r="G440" s="118" t="s">
        <v>1506</v>
      </c>
      <c r="H440" s="118" t="s">
        <v>1507</v>
      </c>
      <c r="I440" s="118" t="s">
        <v>1508</v>
      </c>
      <c r="J440" s="118">
        <v>114</v>
      </c>
      <c r="K440" s="118" t="s">
        <v>269</v>
      </c>
      <c r="L440" s="118" t="s">
        <v>269</v>
      </c>
      <c r="M440" s="118" t="s">
        <v>261</v>
      </c>
      <c r="N440" s="118" t="s">
        <v>262</v>
      </c>
      <c r="O440" s="119">
        <v>62.777209999999997</v>
      </c>
      <c r="P440" s="119">
        <v>271.153166857933</v>
      </c>
      <c r="Q440" s="119">
        <v>250</v>
      </c>
      <c r="R440" s="119">
        <v>500</v>
      </c>
      <c r="S440" s="119">
        <v>500</v>
      </c>
      <c r="T440" s="119">
        <v>150</v>
      </c>
      <c r="U440" s="119">
        <v>965.32140743141099</v>
      </c>
      <c r="V440" s="119">
        <v>6650.8883723727304</v>
      </c>
      <c r="W440" s="119">
        <v>6924.2774512906799</v>
      </c>
      <c r="X440" s="119">
        <v>842.964007438821</v>
      </c>
      <c r="Y440" s="119">
        <v>0</v>
      </c>
      <c r="Z440" s="119"/>
      <c r="AA440" s="119"/>
      <c r="AB440" s="119"/>
      <c r="AC440" s="119"/>
      <c r="AD440" s="119"/>
      <c r="AE440" s="119"/>
      <c r="AF440" s="119"/>
      <c r="AG440" s="119"/>
      <c r="AH440" s="119"/>
      <c r="AI440" s="119"/>
      <c r="AJ440" s="119"/>
      <c r="AK440" s="119"/>
      <c r="AL440" s="119"/>
      <c r="AM440" s="119"/>
      <c r="AN440" s="119"/>
      <c r="AO440" s="119"/>
      <c r="AP440" s="119"/>
      <c r="AQ440" s="119"/>
      <c r="AR440" s="119"/>
      <c r="AS440" s="119"/>
      <c r="AT440" s="119"/>
      <c r="AU440" s="119"/>
      <c r="AV440" s="119"/>
      <c r="AW440" s="119"/>
      <c r="AX440" s="119"/>
      <c r="AY440" s="119"/>
      <c r="AZ440" s="119"/>
      <c r="BA440" s="119"/>
      <c r="BB440" s="119"/>
      <c r="BD440" s="100">
        <v>17117.381615391576</v>
      </c>
      <c r="BF440" s="120">
        <v>4</v>
      </c>
      <c r="BH440" s="43">
        <v>0</v>
      </c>
      <c r="BI440" s="43">
        <v>0</v>
      </c>
      <c r="BJ440" s="43">
        <v>0</v>
      </c>
      <c r="BL440" s="43" t="s">
        <v>263</v>
      </c>
      <c r="BM440" s="43">
        <v>0</v>
      </c>
      <c r="BN440" s="121" t="s">
        <v>263</v>
      </c>
      <c r="BP440" s="122">
        <v>6</v>
      </c>
      <c r="BQ440" s="38" t="s">
        <v>116</v>
      </c>
      <c r="BR440" s="96">
        <v>80</v>
      </c>
      <c r="BT440" s="43">
        <v>6</v>
      </c>
      <c r="BU440" s="43">
        <v>0</v>
      </c>
      <c r="BW440" s="38"/>
      <c r="BX440" s="48">
        <v>0</v>
      </c>
      <c r="BY440" s="48">
        <v>0</v>
      </c>
      <c r="BZ440" s="48">
        <v>0</v>
      </c>
      <c r="CA440" s="48">
        <v>0</v>
      </c>
      <c r="CB440" s="48">
        <v>0</v>
      </c>
      <c r="CC440" s="48">
        <v>0</v>
      </c>
      <c r="CD440" s="48">
        <v>0</v>
      </c>
      <c r="CE440" s="48">
        <v>0</v>
      </c>
      <c r="CF440" s="48"/>
      <c r="CG440" s="48"/>
      <c r="CH440" s="48"/>
      <c r="CI440" s="48">
        <v>0</v>
      </c>
      <c r="CJ440" s="48">
        <v>16</v>
      </c>
      <c r="CK440" s="48">
        <v>0</v>
      </c>
      <c r="CL440" s="48"/>
      <c r="CM440" s="48">
        <v>0</v>
      </c>
      <c r="CO440" s="123">
        <v>1.9508262674804776E-2</v>
      </c>
      <c r="CP440" s="123">
        <v>3.4113300151751923E-2</v>
      </c>
      <c r="CQ440" s="123">
        <v>6.3323375105646201E-2</v>
      </c>
      <c r="CR440" s="123">
        <v>9.2533450059540487E-2</v>
      </c>
      <c r="CS440" s="123">
        <v>0.10129647254570878</v>
      </c>
      <c r="CT440" s="123">
        <v>0.15769069387704926</v>
      </c>
      <c r="CU440" s="123">
        <v>0.54623658961103205</v>
      </c>
      <c r="CV440" s="123">
        <v>0.95075391631855377</v>
      </c>
      <c r="CW440" s="123">
        <v>1</v>
      </c>
      <c r="CX440" s="123">
        <v>1</v>
      </c>
      <c r="CZ440" s="2">
        <v>2020</v>
      </c>
      <c r="DA440" s="124">
        <v>44042</v>
      </c>
      <c r="DC440" s="125">
        <v>1</v>
      </c>
      <c r="DD440" s="125">
        <v>1</v>
      </c>
      <c r="DE440" s="125">
        <v>1</v>
      </c>
      <c r="DF440" s="125">
        <v>1</v>
      </c>
      <c r="DG440" s="125">
        <v>1</v>
      </c>
      <c r="DH440" s="125">
        <v>1</v>
      </c>
      <c r="DI440" s="125">
        <v>1</v>
      </c>
      <c r="DJ440" s="125">
        <v>1</v>
      </c>
      <c r="DK440" s="125">
        <v>1</v>
      </c>
      <c r="DL440" s="125">
        <v>0.98750000000000004</v>
      </c>
      <c r="DM440" s="125">
        <v>0.97499999999999998</v>
      </c>
      <c r="DN440" s="125">
        <v>0.96250000000000002</v>
      </c>
      <c r="DO440" s="125">
        <v>0.95</v>
      </c>
      <c r="DP440" s="125">
        <v>0.9375</v>
      </c>
      <c r="DQ440" s="125">
        <v>0.92500000000000004</v>
      </c>
      <c r="DR440" s="125">
        <v>0.91249999999999998</v>
      </c>
      <c r="DS440" s="125">
        <v>0.9</v>
      </c>
      <c r="DT440" s="125">
        <v>0.88749999999999996</v>
      </c>
      <c r="DU440" s="125">
        <v>0.875</v>
      </c>
      <c r="DV440" s="125">
        <v>0.86250000000000004</v>
      </c>
      <c r="DW440" s="125">
        <v>0.85</v>
      </c>
      <c r="DX440" s="125">
        <v>0.83750000000000002</v>
      </c>
      <c r="DY440" s="125">
        <v>0.82499999999999996</v>
      </c>
      <c r="DZ440" s="125">
        <v>0.8125</v>
      </c>
      <c r="EA440" s="125">
        <v>0.8</v>
      </c>
      <c r="EB440" s="125">
        <v>0.78749999999999998</v>
      </c>
      <c r="EC440" s="125">
        <v>0.77500000000000002</v>
      </c>
      <c r="ED440" s="125">
        <v>0.76249999999999996</v>
      </c>
      <c r="EE440" s="125">
        <v>0.75</v>
      </c>
      <c r="EF440" s="125">
        <v>0.73750000000000004</v>
      </c>
      <c r="EG440" s="125">
        <v>0.72499999999999998</v>
      </c>
      <c r="EH440" s="125">
        <v>0.71250000000000002</v>
      </c>
      <c r="EI440" s="125">
        <v>0.7</v>
      </c>
      <c r="EJ440" s="125">
        <v>0.6875</v>
      </c>
      <c r="EK440" s="125">
        <v>0.67500000000000004</v>
      </c>
      <c r="EL440" s="125">
        <v>0.66249999999999998</v>
      </c>
      <c r="EM440" s="125">
        <v>0.65</v>
      </c>
      <c r="EN440" s="125">
        <v>0.63749999999999996</v>
      </c>
      <c r="EO440" s="125">
        <v>0.625</v>
      </c>
      <c r="ER440" s="126">
        <v>271153.16685793299</v>
      </c>
      <c r="ES440" s="126">
        <v>250000</v>
      </c>
      <c r="ET440" s="126">
        <v>750000</v>
      </c>
      <c r="EU440" s="126">
        <v>1250000</v>
      </c>
      <c r="EV440" s="126">
        <v>1400000</v>
      </c>
      <c r="EW440" s="126">
        <v>2365321.4074314111</v>
      </c>
      <c r="EX440" s="126">
        <v>9016209.7798041422</v>
      </c>
      <c r="EY440" s="126">
        <v>15940487.23109482</v>
      </c>
      <c r="EZ440" s="126">
        <v>16783451.238533642</v>
      </c>
      <c r="FA440" s="126">
        <v>16573658.098051973</v>
      </c>
      <c r="FB440" s="126">
        <v>16363864.957570301</v>
      </c>
      <c r="FC440" s="126">
        <v>16154071.81708863</v>
      </c>
      <c r="FD440" s="126">
        <v>15944278.676606959</v>
      </c>
      <c r="FE440" s="126">
        <v>15734485.536125289</v>
      </c>
      <c r="FF440" s="126">
        <v>15524692.39564362</v>
      </c>
      <c r="FG440" s="126">
        <v>15314899.255161949</v>
      </c>
      <c r="FH440" s="126">
        <v>15105106.114680279</v>
      </c>
      <c r="FI440" s="126">
        <v>14895312.974198606</v>
      </c>
      <c r="FJ440" s="126">
        <v>14685519.833716936</v>
      </c>
      <c r="FK440" s="126">
        <v>14475726.693235267</v>
      </c>
      <c r="FL440" s="126">
        <v>14265933.552753596</v>
      </c>
      <c r="FM440" s="126">
        <v>14056140.412271926</v>
      </c>
      <c r="FN440" s="126">
        <v>13846347.271790255</v>
      </c>
      <c r="FO440" s="126">
        <v>13636554.131308584</v>
      </c>
      <c r="FP440" s="126">
        <v>13426760.990826914</v>
      </c>
      <c r="FQ440" s="126">
        <v>13216967.850345243</v>
      </c>
      <c r="FR440" s="126">
        <v>13007174.709863573</v>
      </c>
      <c r="FS440" s="126">
        <v>12797381.569381902</v>
      </c>
      <c r="FT440" s="126">
        <v>12587588.428900231</v>
      </c>
      <c r="FU440" s="126">
        <v>12377795.288418561</v>
      </c>
      <c r="FV440" s="126">
        <v>12168002.14793689</v>
      </c>
      <c r="FW440" s="126">
        <v>11958209.00745522</v>
      </c>
      <c r="FX440" s="126">
        <v>11748415.866973549</v>
      </c>
      <c r="FY440" s="126">
        <v>11538622.72649188</v>
      </c>
      <c r="FZ440" s="126">
        <v>11328829.586010208</v>
      </c>
      <c r="GA440" s="126">
        <v>11119036.445528537</v>
      </c>
      <c r="GB440" s="126">
        <v>10909243.305046868</v>
      </c>
      <c r="GC440" s="126">
        <v>10699450.164565196</v>
      </c>
      <c r="GD440" s="126">
        <v>10489657.024083527</v>
      </c>
    </row>
    <row r="441" spans="3:186">
      <c r="C441" s="120"/>
      <c r="E441" s="118" t="s">
        <v>1509</v>
      </c>
      <c r="F441" s="118" t="s">
        <v>1510</v>
      </c>
      <c r="G441" s="118" t="s">
        <v>1511</v>
      </c>
      <c r="H441" s="118" t="s">
        <v>1512</v>
      </c>
      <c r="I441" s="118" t="s">
        <v>1513</v>
      </c>
      <c r="J441" s="118">
        <v>183</v>
      </c>
      <c r="K441" s="118" t="s">
        <v>260</v>
      </c>
      <c r="L441" s="118" t="s">
        <v>260</v>
      </c>
      <c r="M441" s="118" t="s">
        <v>261</v>
      </c>
      <c r="N441" s="118" t="s">
        <v>521</v>
      </c>
      <c r="O441" s="119">
        <v>0</v>
      </c>
      <c r="P441" s="119">
        <v>244.71973956180199</v>
      </c>
      <c r="Q441" s="119">
        <v>428.91732931850299</v>
      </c>
      <c r="R441" s="119">
        <v>433.10597354278599</v>
      </c>
      <c r="S441" s="119">
        <v>0</v>
      </c>
      <c r="T441" s="119">
        <v>0</v>
      </c>
      <c r="U441" s="119">
        <v>0</v>
      </c>
      <c r="V441" s="119">
        <v>0</v>
      </c>
      <c r="W441" s="119">
        <v>0</v>
      </c>
      <c r="X441" s="119">
        <v>0</v>
      </c>
      <c r="Y441" s="119">
        <v>0</v>
      </c>
      <c r="Z441" s="119"/>
      <c r="AA441" s="119"/>
      <c r="AB441" s="119"/>
      <c r="AC441" s="119"/>
      <c r="AD441" s="119"/>
      <c r="AE441" s="119"/>
      <c r="AF441" s="119"/>
      <c r="AG441" s="119"/>
      <c r="AH441" s="119"/>
      <c r="AI441" s="119"/>
      <c r="AJ441" s="119"/>
      <c r="AK441" s="119"/>
      <c r="AL441" s="119"/>
      <c r="AM441" s="119"/>
      <c r="AN441" s="119"/>
      <c r="AO441" s="119"/>
      <c r="AP441" s="119"/>
      <c r="AQ441" s="119"/>
      <c r="AR441" s="119"/>
      <c r="AS441" s="119"/>
      <c r="AT441" s="119"/>
      <c r="AU441" s="119"/>
      <c r="AV441" s="119"/>
      <c r="AW441" s="119"/>
      <c r="AX441" s="119"/>
      <c r="AY441" s="119"/>
      <c r="AZ441" s="119"/>
      <c r="BA441" s="119"/>
      <c r="BB441" s="119"/>
      <c r="BD441" s="100">
        <v>1106.7430424230909</v>
      </c>
      <c r="BF441" s="120">
        <v>4</v>
      </c>
      <c r="BH441" s="43">
        <v>189403.65</v>
      </c>
      <c r="BI441" s="43">
        <v>0</v>
      </c>
      <c r="BJ441" s="43">
        <v>0</v>
      </c>
      <c r="BL441" s="43" t="s">
        <v>263</v>
      </c>
      <c r="BM441" s="43">
        <v>0</v>
      </c>
      <c r="BN441" s="121" t="s">
        <v>263</v>
      </c>
      <c r="BP441" s="122">
        <v>6</v>
      </c>
      <c r="BQ441" s="38" t="s">
        <v>116</v>
      </c>
      <c r="BR441" s="96">
        <v>80</v>
      </c>
      <c r="BT441" s="43">
        <v>6</v>
      </c>
      <c r="BU441" s="43">
        <v>0</v>
      </c>
      <c r="BW441" s="38"/>
      <c r="BX441" s="48">
        <v>0</v>
      </c>
      <c r="BY441" s="48">
        <v>0</v>
      </c>
      <c r="BZ441" s="48">
        <v>0</v>
      </c>
      <c r="CA441" s="48">
        <v>0</v>
      </c>
      <c r="CB441" s="48">
        <v>0</v>
      </c>
      <c r="CC441" s="48">
        <v>0</v>
      </c>
      <c r="CD441" s="48">
        <v>0</v>
      </c>
      <c r="CE441" s="48">
        <v>0</v>
      </c>
      <c r="CF441" s="48"/>
      <c r="CG441" s="48"/>
      <c r="CH441" s="48"/>
      <c r="CI441" s="48">
        <v>0</v>
      </c>
      <c r="CJ441" s="48">
        <v>0</v>
      </c>
      <c r="CK441" s="48">
        <v>0</v>
      </c>
      <c r="CL441" s="48"/>
      <c r="CM441" s="48">
        <v>6</v>
      </c>
      <c r="CO441" s="123">
        <v>0.22111703456117088</v>
      </c>
      <c r="CP441" s="123">
        <v>0.60866618813835183</v>
      </c>
      <c r="CQ441" s="123">
        <v>1</v>
      </c>
      <c r="CR441" s="123">
        <v>1</v>
      </c>
      <c r="CS441" s="123">
        <v>1</v>
      </c>
      <c r="CT441" s="123">
        <v>1</v>
      </c>
      <c r="CU441" s="123">
        <v>1</v>
      </c>
      <c r="CV441" s="123">
        <v>1</v>
      </c>
      <c r="CW441" s="123">
        <v>1</v>
      </c>
      <c r="CX441" s="123">
        <v>1</v>
      </c>
      <c r="CZ441" s="2">
        <v>2014</v>
      </c>
      <c r="DA441" s="124">
        <v>41850</v>
      </c>
      <c r="DC441" s="125">
        <v>1</v>
      </c>
      <c r="DD441" s="125">
        <v>1</v>
      </c>
      <c r="DE441" s="125">
        <v>1</v>
      </c>
      <c r="DF441" s="125">
        <v>0.98750000000000004</v>
      </c>
      <c r="DG441" s="125">
        <v>0.97499999999999998</v>
      </c>
      <c r="DH441" s="125">
        <v>0.96250000000000002</v>
      </c>
      <c r="DI441" s="125">
        <v>0.95</v>
      </c>
      <c r="DJ441" s="125">
        <v>0.9375</v>
      </c>
      <c r="DK441" s="125">
        <v>0.92500000000000004</v>
      </c>
      <c r="DL441" s="125">
        <v>0.91249999999999998</v>
      </c>
      <c r="DM441" s="125">
        <v>0.9</v>
      </c>
      <c r="DN441" s="125">
        <v>0.88749999999999996</v>
      </c>
      <c r="DO441" s="125">
        <v>0.875</v>
      </c>
      <c r="DP441" s="125">
        <v>0.86250000000000004</v>
      </c>
      <c r="DQ441" s="125">
        <v>0.85</v>
      </c>
      <c r="DR441" s="125">
        <v>0.83750000000000002</v>
      </c>
      <c r="DS441" s="125">
        <v>0.82499999999999996</v>
      </c>
      <c r="DT441" s="125">
        <v>0.8125</v>
      </c>
      <c r="DU441" s="125">
        <v>0.8</v>
      </c>
      <c r="DV441" s="125">
        <v>0.78749999999999998</v>
      </c>
      <c r="DW441" s="125">
        <v>0.77500000000000002</v>
      </c>
      <c r="DX441" s="125">
        <v>0.76249999999999996</v>
      </c>
      <c r="DY441" s="125">
        <v>0.75</v>
      </c>
      <c r="DZ441" s="125">
        <v>0.73750000000000004</v>
      </c>
      <c r="EA441" s="125">
        <v>0.72499999999999998</v>
      </c>
      <c r="EB441" s="125">
        <v>0.71250000000000002</v>
      </c>
      <c r="EC441" s="125">
        <v>0.7</v>
      </c>
      <c r="ED441" s="125">
        <v>0.6875</v>
      </c>
      <c r="EE441" s="125">
        <v>0.67500000000000004</v>
      </c>
      <c r="EF441" s="125">
        <v>0.66249999999999998</v>
      </c>
      <c r="EG441" s="125">
        <v>0.65</v>
      </c>
      <c r="EH441" s="125">
        <v>0.63749999999999996</v>
      </c>
      <c r="EI441" s="125">
        <v>0.625</v>
      </c>
      <c r="EJ441" s="125">
        <v>0.61250000000000004</v>
      </c>
      <c r="EK441" s="125">
        <v>0.6</v>
      </c>
      <c r="EL441" s="125">
        <v>0.58750000000000002</v>
      </c>
      <c r="EM441" s="125">
        <v>0.57499999999999996</v>
      </c>
      <c r="EN441" s="125">
        <v>0.5625</v>
      </c>
      <c r="EO441" s="125">
        <v>0.55000000000000004</v>
      </c>
      <c r="ER441" s="126">
        <v>434123.38956180197</v>
      </c>
      <c r="ES441" s="126">
        <v>618320.97931850294</v>
      </c>
      <c r="ET441" s="126">
        <v>1051426.952861289</v>
      </c>
      <c r="EU441" s="126">
        <v>1038284.1159505229</v>
      </c>
      <c r="EV441" s="126">
        <v>1025141.2790397567</v>
      </c>
      <c r="EW441" s="126">
        <v>1011998.4421289907</v>
      </c>
      <c r="EX441" s="126">
        <v>998855.60521822458</v>
      </c>
      <c r="EY441" s="126">
        <v>985712.76830745849</v>
      </c>
      <c r="EZ441" s="126">
        <v>972569.93139669241</v>
      </c>
      <c r="FA441" s="126">
        <v>959427.09448592621</v>
      </c>
      <c r="FB441" s="126">
        <v>946284.25757516013</v>
      </c>
      <c r="FC441" s="126">
        <v>933141.42066439393</v>
      </c>
      <c r="FD441" s="126">
        <v>919998.58375362796</v>
      </c>
      <c r="FE441" s="126">
        <v>906855.74684286187</v>
      </c>
      <c r="FF441" s="126">
        <v>893712.90993209567</v>
      </c>
      <c r="FG441" s="126">
        <v>880570.07302132959</v>
      </c>
      <c r="FH441" s="126">
        <v>867427.23611056339</v>
      </c>
      <c r="FI441" s="126">
        <v>854284.39919979731</v>
      </c>
      <c r="FJ441" s="126">
        <v>841141.56228903122</v>
      </c>
      <c r="FK441" s="126">
        <v>827998.72537826514</v>
      </c>
      <c r="FL441" s="126">
        <v>814855.88846749905</v>
      </c>
      <c r="FM441" s="126">
        <v>801713.05155673285</v>
      </c>
      <c r="FN441" s="126">
        <v>788570.21464596677</v>
      </c>
      <c r="FO441" s="126">
        <v>775427.37773520069</v>
      </c>
      <c r="FP441" s="126">
        <v>762284.54082443449</v>
      </c>
      <c r="FQ441" s="126">
        <v>749141.7039136684</v>
      </c>
      <c r="FR441" s="126">
        <v>735998.86700290232</v>
      </c>
      <c r="FS441" s="126">
        <v>722856.03009213624</v>
      </c>
      <c r="FT441" s="126">
        <v>709713.19318137015</v>
      </c>
      <c r="FU441" s="126">
        <v>696570.35627060395</v>
      </c>
      <c r="FV441" s="126">
        <v>683427.51935983787</v>
      </c>
      <c r="FW441" s="126">
        <v>670284.68244907167</v>
      </c>
      <c r="FX441" s="126">
        <v>657141.84553830558</v>
      </c>
      <c r="FY441" s="126">
        <v>643999.00862753962</v>
      </c>
      <c r="FZ441" s="126">
        <v>630856.17171677342</v>
      </c>
      <c r="GA441" s="126">
        <v>617713.33480600733</v>
      </c>
      <c r="GB441" s="126">
        <v>604570.49789524113</v>
      </c>
      <c r="GC441" s="126">
        <v>591427.66098447505</v>
      </c>
      <c r="GD441" s="126">
        <v>578284.82407370897</v>
      </c>
    </row>
    <row r="442" spans="3:186">
      <c r="C442" s="120"/>
      <c r="E442" s="118" t="s">
        <v>1509</v>
      </c>
      <c r="F442" s="118" t="s">
        <v>1510</v>
      </c>
      <c r="G442" s="118" t="s">
        <v>1514</v>
      </c>
      <c r="H442" s="118" t="s">
        <v>1515</v>
      </c>
      <c r="I442" s="118" t="s">
        <v>1516</v>
      </c>
      <c r="J442" s="118">
        <v>132</v>
      </c>
      <c r="K442" s="118" t="s">
        <v>260</v>
      </c>
      <c r="L442" s="118" t="s">
        <v>260</v>
      </c>
      <c r="M442" s="118" t="s">
        <v>261</v>
      </c>
      <c r="N442" s="118" t="s">
        <v>521</v>
      </c>
      <c r="O442" s="119">
        <v>0</v>
      </c>
      <c r="P442" s="119">
        <v>1266.45770979744</v>
      </c>
      <c r="Q442" s="119">
        <v>519.55266454495199</v>
      </c>
      <c r="R442" s="119">
        <v>0</v>
      </c>
      <c r="S442" s="119">
        <v>0</v>
      </c>
      <c r="T442" s="119">
        <v>0</v>
      </c>
      <c r="U442" s="119">
        <v>0</v>
      </c>
      <c r="V442" s="119">
        <v>0</v>
      </c>
      <c r="W442" s="119">
        <v>0</v>
      </c>
      <c r="X442" s="119">
        <v>0</v>
      </c>
      <c r="Y442" s="119">
        <v>0</v>
      </c>
      <c r="Z442" s="119"/>
      <c r="AA442" s="119"/>
      <c r="AB442" s="119"/>
      <c r="AC442" s="119"/>
      <c r="AD442" s="119"/>
      <c r="AE442" s="119"/>
      <c r="AF442" s="119"/>
      <c r="AG442" s="119"/>
      <c r="AH442" s="119"/>
      <c r="AI442" s="119"/>
      <c r="AJ442" s="119"/>
      <c r="AK442" s="119"/>
      <c r="AL442" s="119"/>
      <c r="AM442" s="119"/>
      <c r="AN442" s="119"/>
      <c r="AO442" s="119"/>
      <c r="AP442" s="119"/>
      <c r="AQ442" s="119"/>
      <c r="AR442" s="119"/>
      <c r="AS442" s="119"/>
      <c r="AT442" s="119"/>
      <c r="AU442" s="119"/>
      <c r="AV442" s="119"/>
      <c r="AW442" s="119"/>
      <c r="AX442" s="119"/>
      <c r="AY442" s="119"/>
      <c r="AZ442" s="119"/>
      <c r="BA442" s="119"/>
      <c r="BB442" s="119"/>
      <c r="BD442" s="100">
        <v>1786.010374342392</v>
      </c>
      <c r="BF442" s="120">
        <v>4</v>
      </c>
      <c r="BH442" s="43">
        <v>1854551.69</v>
      </c>
      <c r="BI442" s="43">
        <v>0</v>
      </c>
      <c r="BJ442" s="43">
        <v>0</v>
      </c>
      <c r="BL442" s="43" t="s">
        <v>263</v>
      </c>
      <c r="BM442" s="43">
        <v>0</v>
      </c>
      <c r="BN442" s="121" t="s">
        <v>263</v>
      </c>
      <c r="BP442" s="122">
        <v>6</v>
      </c>
      <c r="BQ442" s="38" t="s">
        <v>116</v>
      </c>
      <c r="BR442" s="96">
        <v>80</v>
      </c>
      <c r="BT442" s="43">
        <v>6</v>
      </c>
      <c r="BU442" s="43">
        <v>0</v>
      </c>
      <c r="BW442" s="38"/>
      <c r="BX442" s="48">
        <v>0</v>
      </c>
      <c r="BY442" s="48">
        <v>0</v>
      </c>
      <c r="BZ442" s="48">
        <v>0</v>
      </c>
      <c r="CA442" s="48">
        <v>0</v>
      </c>
      <c r="CB442" s="48">
        <v>0</v>
      </c>
      <c r="CC442" s="48">
        <v>0</v>
      </c>
      <c r="CD442" s="48">
        <v>0</v>
      </c>
      <c r="CE442" s="48">
        <v>0</v>
      </c>
      <c r="CF442" s="48"/>
      <c r="CG442" s="48"/>
      <c r="CH442" s="48"/>
      <c r="CI442" s="48">
        <v>0</v>
      </c>
      <c r="CJ442" s="48">
        <v>0</v>
      </c>
      <c r="CK442" s="48">
        <v>0</v>
      </c>
      <c r="CL442" s="48"/>
      <c r="CM442" s="48">
        <v>6</v>
      </c>
      <c r="CO442" s="123">
        <v>0.70909874208527424</v>
      </c>
      <c r="CP442" s="123">
        <v>1</v>
      </c>
      <c r="CQ442" s="123">
        <v>1</v>
      </c>
      <c r="CR442" s="123">
        <v>1</v>
      </c>
      <c r="CS442" s="123">
        <v>1</v>
      </c>
      <c r="CT442" s="123">
        <v>1</v>
      </c>
      <c r="CU442" s="123">
        <v>1</v>
      </c>
      <c r="CV442" s="123">
        <v>1</v>
      </c>
      <c r="CW442" s="123">
        <v>1</v>
      </c>
      <c r="CX442" s="123">
        <v>1</v>
      </c>
      <c r="CZ442" s="2">
        <v>2013</v>
      </c>
      <c r="DA442" s="124">
        <v>41485</v>
      </c>
      <c r="DC442" s="125">
        <v>1</v>
      </c>
      <c r="DD442" s="125">
        <v>1</v>
      </c>
      <c r="DE442" s="125">
        <v>0.98750000000000004</v>
      </c>
      <c r="DF442" s="125">
        <v>0.97499999999999998</v>
      </c>
      <c r="DG442" s="125">
        <v>0.96250000000000002</v>
      </c>
      <c r="DH442" s="125">
        <v>0.95</v>
      </c>
      <c r="DI442" s="125">
        <v>0.9375</v>
      </c>
      <c r="DJ442" s="125">
        <v>0.92500000000000004</v>
      </c>
      <c r="DK442" s="125">
        <v>0.91249999999999998</v>
      </c>
      <c r="DL442" s="125">
        <v>0.9</v>
      </c>
      <c r="DM442" s="125">
        <v>0.88749999999999996</v>
      </c>
      <c r="DN442" s="125">
        <v>0.875</v>
      </c>
      <c r="DO442" s="125">
        <v>0.86250000000000004</v>
      </c>
      <c r="DP442" s="125">
        <v>0.85</v>
      </c>
      <c r="DQ442" s="125">
        <v>0.83750000000000002</v>
      </c>
      <c r="DR442" s="125">
        <v>0.82499999999999996</v>
      </c>
      <c r="DS442" s="125">
        <v>0.8125</v>
      </c>
      <c r="DT442" s="125">
        <v>0.8</v>
      </c>
      <c r="DU442" s="125">
        <v>0.78749999999999998</v>
      </c>
      <c r="DV442" s="125">
        <v>0.77500000000000002</v>
      </c>
      <c r="DW442" s="125">
        <v>0.76249999999999996</v>
      </c>
      <c r="DX442" s="125">
        <v>0.75</v>
      </c>
      <c r="DY442" s="125">
        <v>0.73750000000000004</v>
      </c>
      <c r="DZ442" s="125">
        <v>0.72499999999999998</v>
      </c>
      <c r="EA442" s="125">
        <v>0.71250000000000002</v>
      </c>
      <c r="EB442" s="125">
        <v>0.7</v>
      </c>
      <c r="EC442" s="125">
        <v>0.6875</v>
      </c>
      <c r="ED442" s="125">
        <v>0.67500000000000004</v>
      </c>
      <c r="EE442" s="125">
        <v>0.66249999999999998</v>
      </c>
      <c r="EF442" s="125">
        <v>0.65</v>
      </c>
      <c r="EG442" s="125">
        <v>0.63749999999999996</v>
      </c>
      <c r="EH442" s="125">
        <v>0.625</v>
      </c>
      <c r="EI442" s="125">
        <v>0.61250000000000004</v>
      </c>
      <c r="EJ442" s="125">
        <v>0.6</v>
      </c>
      <c r="EK442" s="125">
        <v>0.58750000000000002</v>
      </c>
      <c r="EL442" s="125">
        <v>0.57499999999999996</v>
      </c>
      <c r="EM442" s="125">
        <v>0.5625</v>
      </c>
      <c r="EN442" s="125">
        <v>0.55000000000000004</v>
      </c>
      <c r="EO442" s="125">
        <v>0.53749999999999998</v>
      </c>
      <c r="ER442" s="126">
        <v>3121009.3997974396</v>
      </c>
      <c r="ES442" s="126">
        <v>2374104.354544952</v>
      </c>
      <c r="ET442" s="126">
        <v>2344428.0501131401</v>
      </c>
      <c r="EU442" s="126">
        <v>2314751.7456813282</v>
      </c>
      <c r="EV442" s="126">
        <v>2285075.4412495163</v>
      </c>
      <c r="EW442" s="126">
        <v>2255399.1368177044</v>
      </c>
      <c r="EX442" s="126">
        <v>2225722.8323858925</v>
      </c>
      <c r="EY442" s="126">
        <v>2196046.5279540806</v>
      </c>
      <c r="EZ442" s="126">
        <v>2166370.2235222687</v>
      </c>
      <c r="FA442" s="126">
        <v>2136693.9190904568</v>
      </c>
      <c r="FB442" s="126">
        <v>2107017.6146586449</v>
      </c>
      <c r="FC442" s="126">
        <v>2077341.310226833</v>
      </c>
      <c r="FD442" s="126">
        <v>2047665.0057950213</v>
      </c>
      <c r="FE442" s="126">
        <v>2017988.7013632092</v>
      </c>
      <c r="FF442" s="126">
        <v>1988312.3969313975</v>
      </c>
      <c r="FG442" s="126">
        <v>1958636.0924995854</v>
      </c>
      <c r="FH442" s="126">
        <v>1928959.7880677735</v>
      </c>
      <c r="FI442" s="126">
        <v>1899283.4836359618</v>
      </c>
      <c r="FJ442" s="126">
        <v>1869607.1792041496</v>
      </c>
      <c r="FK442" s="126">
        <v>1839930.874772338</v>
      </c>
      <c r="FL442" s="126">
        <v>1810254.5703405258</v>
      </c>
      <c r="FM442" s="126">
        <v>1780578.2659087139</v>
      </c>
      <c r="FN442" s="126">
        <v>1750901.9614769022</v>
      </c>
      <c r="FO442" s="126">
        <v>1721225.6570450901</v>
      </c>
      <c r="FP442" s="126">
        <v>1691549.3526132784</v>
      </c>
      <c r="FQ442" s="126">
        <v>1661873.0481814663</v>
      </c>
      <c r="FR442" s="126">
        <v>1632196.7437496546</v>
      </c>
      <c r="FS442" s="126">
        <v>1602520.4393178427</v>
      </c>
      <c r="FT442" s="126">
        <v>1572844.1348860306</v>
      </c>
      <c r="FU442" s="126">
        <v>1543167.8304542189</v>
      </c>
      <c r="FV442" s="126">
        <v>1513491.5260224068</v>
      </c>
      <c r="FW442" s="126">
        <v>1483815.2215905951</v>
      </c>
      <c r="FX442" s="126">
        <v>1454138.9171587832</v>
      </c>
      <c r="FY442" s="126">
        <v>1424462.6127269713</v>
      </c>
      <c r="FZ442" s="126">
        <v>1394786.3082951594</v>
      </c>
      <c r="GA442" s="126">
        <v>1365110.0038633472</v>
      </c>
      <c r="GB442" s="126">
        <v>1335433.6994315356</v>
      </c>
      <c r="GC442" s="126">
        <v>1305757.3949997236</v>
      </c>
      <c r="GD442" s="126">
        <v>1276081.0905679117</v>
      </c>
    </row>
    <row r="443" spans="3:186">
      <c r="C443" s="120"/>
      <c r="E443" s="118" t="s">
        <v>1509</v>
      </c>
      <c r="F443" s="118" t="s">
        <v>1510</v>
      </c>
      <c r="G443" s="118" t="s">
        <v>1517</v>
      </c>
      <c r="H443" s="118" t="s">
        <v>1518</v>
      </c>
      <c r="I443" s="118" t="s">
        <v>1519</v>
      </c>
      <c r="J443" s="118">
        <v>132</v>
      </c>
      <c r="K443" s="118" t="s">
        <v>260</v>
      </c>
      <c r="L443" s="118" t="s">
        <v>260</v>
      </c>
      <c r="M443" s="118" t="s">
        <v>261</v>
      </c>
      <c r="N443" s="118" t="s">
        <v>262</v>
      </c>
      <c r="O443" s="119">
        <v>0</v>
      </c>
      <c r="P443" s="119">
        <v>58.101901612236503</v>
      </c>
      <c r="Q443" s="119">
        <v>84.905180360105703</v>
      </c>
      <c r="R443" s="119">
        <v>86.439644481190598</v>
      </c>
      <c r="S443" s="119">
        <v>0</v>
      </c>
      <c r="T443" s="119">
        <v>0</v>
      </c>
      <c r="U443" s="119">
        <v>0</v>
      </c>
      <c r="V443" s="119">
        <v>0</v>
      </c>
      <c r="W443" s="119">
        <v>0</v>
      </c>
      <c r="X443" s="119">
        <v>0</v>
      </c>
      <c r="Y443" s="119">
        <v>0</v>
      </c>
      <c r="Z443" s="119"/>
      <c r="AA443" s="119"/>
      <c r="AB443" s="119"/>
      <c r="AC443" s="119"/>
      <c r="AD443" s="119"/>
      <c r="AE443" s="119"/>
      <c r="AF443" s="119"/>
      <c r="AG443" s="119"/>
      <c r="AH443" s="119"/>
      <c r="AI443" s="119"/>
      <c r="AJ443" s="119"/>
      <c r="AK443" s="119"/>
      <c r="AL443" s="119"/>
      <c r="AM443" s="119"/>
      <c r="AN443" s="119"/>
      <c r="AO443" s="119"/>
      <c r="AP443" s="119"/>
      <c r="AQ443" s="119"/>
      <c r="AR443" s="119"/>
      <c r="AS443" s="119"/>
      <c r="AT443" s="119"/>
      <c r="AU443" s="119"/>
      <c r="AV443" s="119"/>
      <c r="AW443" s="119"/>
      <c r="AX443" s="119"/>
      <c r="AY443" s="119"/>
      <c r="AZ443" s="119"/>
      <c r="BA443" s="119"/>
      <c r="BB443" s="119"/>
      <c r="BD443" s="100">
        <v>229.44672645353279</v>
      </c>
      <c r="BF443" s="120">
        <v>4</v>
      </c>
      <c r="BH443" s="43">
        <v>2131499.19</v>
      </c>
      <c r="BI443" s="43">
        <v>0</v>
      </c>
      <c r="BJ443" s="43">
        <v>0</v>
      </c>
      <c r="BL443" s="43" t="s">
        <v>263</v>
      </c>
      <c r="BM443" s="43">
        <v>0</v>
      </c>
      <c r="BN443" s="121" t="s">
        <v>263</v>
      </c>
      <c r="BP443" s="122">
        <v>6</v>
      </c>
      <c r="BQ443" s="38" t="s">
        <v>116</v>
      </c>
      <c r="BR443" s="96">
        <v>80</v>
      </c>
      <c r="BT443" s="43">
        <v>6</v>
      </c>
      <c r="BU443" s="43">
        <v>0</v>
      </c>
      <c r="BW443" s="38"/>
      <c r="BX443" s="48">
        <v>0</v>
      </c>
      <c r="BY443" s="48">
        <v>0</v>
      </c>
      <c r="BZ443" s="48">
        <v>0</v>
      </c>
      <c r="CA443" s="48">
        <v>0</v>
      </c>
      <c r="CB443" s="48">
        <v>0</v>
      </c>
      <c r="CC443" s="48">
        <v>0</v>
      </c>
      <c r="CD443" s="48">
        <v>0</v>
      </c>
      <c r="CE443" s="48">
        <v>0</v>
      </c>
      <c r="CF443" s="48"/>
      <c r="CG443" s="48"/>
      <c r="CH443" s="48"/>
      <c r="CI443" s="48">
        <v>0</v>
      </c>
      <c r="CJ443" s="48">
        <v>0</v>
      </c>
      <c r="CK443" s="48">
        <v>0</v>
      </c>
      <c r="CL443" s="48"/>
      <c r="CM443" s="48">
        <v>6</v>
      </c>
      <c r="CO443" s="123">
        <v>0.2532261083446018</v>
      </c>
      <c r="CP443" s="123">
        <v>0.62326921888468867</v>
      </c>
      <c r="CQ443" s="123">
        <v>1</v>
      </c>
      <c r="CR443" s="123">
        <v>1</v>
      </c>
      <c r="CS443" s="123">
        <v>1</v>
      </c>
      <c r="CT443" s="123">
        <v>1</v>
      </c>
      <c r="CU443" s="123">
        <v>1</v>
      </c>
      <c r="CV443" s="123">
        <v>1</v>
      </c>
      <c r="CW443" s="123">
        <v>1</v>
      </c>
      <c r="CX443" s="123">
        <v>1</v>
      </c>
      <c r="CZ443" s="2">
        <v>2014</v>
      </c>
      <c r="DA443" s="124">
        <v>41850</v>
      </c>
      <c r="DC443" s="125">
        <v>1</v>
      </c>
      <c r="DD443" s="125">
        <v>1</v>
      </c>
      <c r="DE443" s="125">
        <v>1</v>
      </c>
      <c r="DF443" s="125">
        <v>0.98750000000000004</v>
      </c>
      <c r="DG443" s="125">
        <v>0.97499999999999998</v>
      </c>
      <c r="DH443" s="125">
        <v>0.96250000000000002</v>
      </c>
      <c r="DI443" s="125">
        <v>0.95</v>
      </c>
      <c r="DJ443" s="125">
        <v>0.9375</v>
      </c>
      <c r="DK443" s="125">
        <v>0.92500000000000004</v>
      </c>
      <c r="DL443" s="125">
        <v>0.91249999999999998</v>
      </c>
      <c r="DM443" s="125">
        <v>0.9</v>
      </c>
      <c r="DN443" s="125">
        <v>0.88749999999999996</v>
      </c>
      <c r="DO443" s="125">
        <v>0.875</v>
      </c>
      <c r="DP443" s="125">
        <v>0.86250000000000004</v>
      </c>
      <c r="DQ443" s="125">
        <v>0.85</v>
      </c>
      <c r="DR443" s="125">
        <v>0.83750000000000002</v>
      </c>
      <c r="DS443" s="125">
        <v>0.82499999999999996</v>
      </c>
      <c r="DT443" s="125">
        <v>0.8125</v>
      </c>
      <c r="DU443" s="125">
        <v>0.8</v>
      </c>
      <c r="DV443" s="125">
        <v>0.78749999999999998</v>
      </c>
      <c r="DW443" s="125">
        <v>0.77500000000000002</v>
      </c>
      <c r="DX443" s="125">
        <v>0.76249999999999996</v>
      </c>
      <c r="DY443" s="125">
        <v>0.75</v>
      </c>
      <c r="DZ443" s="125">
        <v>0.73750000000000004</v>
      </c>
      <c r="EA443" s="125">
        <v>0.72499999999999998</v>
      </c>
      <c r="EB443" s="125">
        <v>0.71250000000000002</v>
      </c>
      <c r="EC443" s="125">
        <v>0.7</v>
      </c>
      <c r="ED443" s="125">
        <v>0.6875</v>
      </c>
      <c r="EE443" s="125">
        <v>0.67500000000000004</v>
      </c>
      <c r="EF443" s="125">
        <v>0.66249999999999998</v>
      </c>
      <c r="EG443" s="125">
        <v>0.65</v>
      </c>
      <c r="EH443" s="125">
        <v>0.63749999999999996</v>
      </c>
      <c r="EI443" s="125">
        <v>0.625</v>
      </c>
      <c r="EJ443" s="125">
        <v>0.61250000000000004</v>
      </c>
      <c r="EK443" s="125">
        <v>0.6</v>
      </c>
      <c r="EL443" s="125">
        <v>0.58750000000000002</v>
      </c>
      <c r="EM443" s="125">
        <v>0.57499999999999996</v>
      </c>
      <c r="EN443" s="125">
        <v>0.5625</v>
      </c>
      <c r="EO443" s="125">
        <v>0.55000000000000004</v>
      </c>
      <c r="ER443" s="126">
        <v>2189601.0916122366</v>
      </c>
      <c r="ES443" s="126">
        <v>2216404.3703601058</v>
      </c>
      <c r="ET443" s="126">
        <v>2302844.0148412962</v>
      </c>
      <c r="EU443" s="126">
        <v>2274058.4646557802</v>
      </c>
      <c r="EV443" s="126">
        <v>2245272.9144702638</v>
      </c>
      <c r="EW443" s="126">
        <v>2216487.3642847477</v>
      </c>
      <c r="EX443" s="126">
        <v>2187701.8140992313</v>
      </c>
      <c r="EY443" s="126">
        <v>2158916.2639137153</v>
      </c>
      <c r="EZ443" s="126">
        <v>2130130.7137281992</v>
      </c>
      <c r="FA443" s="126">
        <v>2101345.1635426828</v>
      </c>
      <c r="FB443" s="126">
        <v>2072559.6133571668</v>
      </c>
      <c r="FC443" s="126">
        <v>2043774.0631716503</v>
      </c>
      <c r="FD443" s="126">
        <v>2014988.5129861343</v>
      </c>
      <c r="FE443" s="126">
        <v>1986202.962800618</v>
      </c>
      <c r="FF443" s="126">
        <v>1957417.4126151018</v>
      </c>
      <c r="FG443" s="126">
        <v>1928631.8624295855</v>
      </c>
      <c r="FH443" s="126">
        <v>1899846.3122440693</v>
      </c>
      <c r="FI443" s="126">
        <v>1871060.7620585533</v>
      </c>
      <c r="FJ443" s="126">
        <v>1842275.211873037</v>
      </c>
      <c r="FK443" s="126">
        <v>1813489.6616875208</v>
      </c>
      <c r="FL443" s="126">
        <v>1784704.1115020046</v>
      </c>
      <c r="FM443" s="126">
        <v>1755918.5613164883</v>
      </c>
      <c r="FN443" s="126">
        <v>1727133.0111309723</v>
      </c>
      <c r="FO443" s="126">
        <v>1698347.4609454561</v>
      </c>
      <c r="FP443" s="126">
        <v>1669561.9107599398</v>
      </c>
      <c r="FQ443" s="126">
        <v>1640776.3605744236</v>
      </c>
      <c r="FR443" s="126">
        <v>1611990.8103889073</v>
      </c>
      <c r="FS443" s="126">
        <v>1583205.2602033911</v>
      </c>
      <c r="FT443" s="126">
        <v>1554419.7100178751</v>
      </c>
      <c r="FU443" s="126">
        <v>1525634.1598323588</v>
      </c>
      <c r="FV443" s="126">
        <v>1496848.6096468426</v>
      </c>
      <c r="FW443" s="126">
        <v>1468063.0594613263</v>
      </c>
      <c r="FX443" s="126">
        <v>1439277.5092758101</v>
      </c>
      <c r="FY443" s="126">
        <v>1410491.9590902941</v>
      </c>
      <c r="FZ443" s="126">
        <v>1381706.4089047776</v>
      </c>
      <c r="GA443" s="126">
        <v>1352920.8587192616</v>
      </c>
      <c r="GB443" s="126">
        <v>1324135.3085337454</v>
      </c>
      <c r="GC443" s="126">
        <v>1295349.7583482291</v>
      </c>
      <c r="GD443" s="126">
        <v>1266564.2081627131</v>
      </c>
    </row>
    <row r="444" spans="3:186">
      <c r="C444" s="120"/>
      <c r="E444" s="118" t="s">
        <v>1509</v>
      </c>
      <c r="F444" s="118" t="s">
        <v>1510</v>
      </c>
      <c r="G444" s="118" t="s">
        <v>1520</v>
      </c>
      <c r="H444" s="118" t="s">
        <v>1521</v>
      </c>
      <c r="I444" s="118" t="s">
        <v>1522</v>
      </c>
      <c r="J444" s="118">
        <v>183</v>
      </c>
      <c r="K444" s="118" t="s">
        <v>260</v>
      </c>
      <c r="L444" s="118" t="s">
        <v>260</v>
      </c>
      <c r="M444" s="118" t="s">
        <v>261</v>
      </c>
      <c r="N444" s="118" t="s">
        <v>521</v>
      </c>
      <c r="O444" s="119">
        <v>0</v>
      </c>
      <c r="P444" s="119">
        <v>710.61984291029296</v>
      </c>
      <c r="Q444" s="119">
        <v>966.97427640877504</v>
      </c>
      <c r="R444" s="119">
        <v>932.82645721372501</v>
      </c>
      <c r="S444" s="119">
        <v>821.43116990491899</v>
      </c>
      <c r="T444" s="119">
        <v>819.99956593633704</v>
      </c>
      <c r="U444" s="119">
        <v>0</v>
      </c>
      <c r="V444" s="119">
        <v>0</v>
      </c>
      <c r="W444" s="119">
        <v>0</v>
      </c>
      <c r="X444" s="119">
        <v>0</v>
      </c>
      <c r="Y444" s="119">
        <v>0</v>
      </c>
      <c r="Z444" s="119"/>
      <c r="AA444" s="119"/>
      <c r="AB444" s="119"/>
      <c r="AC444" s="119"/>
      <c r="AD444" s="119"/>
      <c r="AE444" s="119"/>
      <c r="AF444" s="119"/>
      <c r="AG444" s="119"/>
      <c r="AH444" s="119"/>
      <c r="AI444" s="119"/>
      <c r="AJ444" s="119"/>
      <c r="AK444" s="119"/>
      <c r="AL444" s="119"/>
      <c r="AM444" s="119"/>
      <c r="AN444" s="119"/>
      <c r="AO444" s="119"/>
      <c r="AP444" s="119"/>
      <c r="AQ444" s="119"/>
      <c r="AR444" s="119"/>
      <c r="AS444" s="119"/>
      <c r="AT444" s="119"/>
      <c r="AU444" s="119"/>
      <c r="AV444" s="119"/>
      <c r="AW444" s="119"/>
      <c r="AX444" s="119"/>
      <c r="AY444" s="119"/>
      <c r="AZ444" s="119"/>
      <c r="BA444" s="119"/>
      <c r="BB444" s="119"/>
      <c r="BD444" s="100">
        <v>4251.8513123740486</v>
      </c>
      <c r="BF444" s="120">
        <v>4</v>
      </c>
      <c r="BH444" s="43">
        <v>1079127.3999999999</v>
      </c>
      <c r="BI444" s="43">
        <v>0</v>
      </c>
      <c r="BJ444" s="43">
        <v>0</v>
      </c>
      <c r="BL444" s="43" t="s">
        <v>263</v>
      </c>
      <c r="BM444" s="43">
        <v>0</v>
      </c>
      <c r="BN444" s="121" t="s">
        <v>263</v>
      </c>
      <c r="BP444" s="122">
        <v>6</v>
      </c>
      <c r="BQ444" s="38" t="s">
        <v>116</v>
      </c>
      <c r="BR444" s="96">
        <v>80</v>
      </c>
      <c r="BT444" s="43">
        <v>6</v>
      </c>
      <c r="BU444" s="43">
        <v>0</v>
      </c>
      <c r="BW444" s="38"/>
      <c r="BX444" s="48">
        <v>0</v>
      </c>
      <c r="BY444" s="48">
        <v>0</v>
      </c>
      <c r="BZ444" s="48">
        <v>0</v>
      </c>
      <c r="CA444" s="48">
        <v>0</v>
      </c>
      <c r="CB444" s="48">
        <v>0</v>
      </c>
      <c r="CC444" s="48">
        <v>0</v>
      </c>
      <c r="CD444" s="48">
        <v>0</v>
      </c>
      <c r="CE444" s="48">
        <v>0</v>
      </c>
      <c r="CF444" s="48"/>
      <c r="CG444" s="48"/>
      <c r="CH444" s="48"/>
      <c r="CI444" s="48">
        <v>0</v>
      </c>
      <c r="CJ444" s="48">
        <v>0</v>
      </c>
      <c r="CK444" s="48">
        <v>0</v>
      </c>
      <c r="CL444" s="48"/>
      <c r="CM444" s="48">
        <v>6</v>
      </c>
      <c r="CO444" s="123">
        <v>0.16713186579271838</v>
      </c>
      <c r="CP444" s="123">
        <v>0.39455615826376872</v>
      </c>
      <c r="CQ444" s="123">
        <v>0.6139491681978051</v>
      </c>
      <c r="CR444" s="123">
        <v>0.80714293476116772</v>
      </c>
      <c r="CS444" s="123">
        <v>1</v>
      </c>
      <c r="CT444" s="123">
        <v>1</v>
      </c>
      <c r="CU444" s="123">
        <v>1</v>
      </c>
      <c r="CV444" s="123">
        <v>1</v>
      </c>
      <c r="CW444" s="123">
        <v>1</v>
      </c>
      <c r="CX444" s="123">
        <v>1</v>
      </c>
      <c r="CZ444" s="2">
        <v>2016</v>
      </c>
      <c r="DA444" s="124">
        <v>42581</v>
      </c>
      <c r="DC444" s="125">
        <v>1</v>
      </c>
      <c r="DD444" s="125">
        <v>1</v>
      </c>
      <c r="DE444" s="125">
        <v>1</v>
      </c>
      <c r="DF444" s="125">
        <v>1</v>
      </c>
      <c r="DG444" s="125">
        <v>1</v>
      </c>
      <c r="DH444" s="125">
        <v>0.98750000000000004</v>
      </c>
      <c r="DI444" s="125">
        <v>0.97499999999999998</v>
      </c>
      <c r="DJ444" s="125">
        <v>0.96250000000000002</v>
      </c>
      <c r="DK444" s="125">
        <v>0.95</v>
      </c>
      <c r="DL444" s="125">
        <v>0.9375</v>
      </c>
      <c r="DM444" s="125">
        <v>0.92500000000000004</v>
      </c>
      <c r="DN444" s="125">
        <v>0.91249999999999998</v>
      </c>
      <c r="DO444" s="125">
        <v>0.9</v>
      </c>
      <c r="DP444" s="125">
        <v>0.88749999999999996</v>
      </c>
      <c r="DQ444" s="125">
        <v>0.875</v>
      </c>
      <c r="DR444" s="125">
        <v>0.86250000000000004</v>
      </c>
      <c r="DS444" s="125">
        <v>0.85</v>
      </c>
      <c r="DT444" s="125">
        <v>0.83750000000000002</v>
      </c>
      <c r="DU444" s="125">
        <v>0.82499999999999996</v>
      </c>
      <c r="DV444" s="125">
        <v>0.8125</v>
      </c>
      <c r="DW444" s="125">
        <v>0.8</v>
      </c>
      <c r="DX444" s="125">
        <v>0.78749999999999998</v>
      </c>
      <c r="DY444" s="125">
        <v>0.77500000000000002</v>
      </c>
      <c r="DZ444" s="125">
        <v>0.76249999999999996</v>
      </c>
      <c r="EA444" s="125">
        <v>0.75</v>
      </c>
      <c r="EB444" s="125">
        <v>0.73750000000000004</v>
      </c>
      <c r="EC444" s="125">
        <v>0.72499999999999998</v>
      </c>
      <c r="ED444" s="125">
        <v>0.71250000000000002</v>
      </c>
      <c r="EE444" s="125">
        <v>0.7</v>
      </c>
      <c r="EF444" s="125">
        <v>0.6875</v>
      </c>
      <c r="EG444" s="125">
        <v>0.67500000000000004</v>
      </c>
      <c r="EH444" s="125">
        <v>0.66249999999999998</v>
      </c>
      <c r="EI444" s="125">
        <v>0.65</v>
      </c>
      <c r="EJ444" s="125">
        <v>0.63749999999999996</v>
      </c>
      <c r="EK444" s="125">
        <v>0.625</v>
      </c>
      <c r="EL444" s="125">
        <v>0.61250000000000004</v>
      </c>
      <c r="EM444" s="125">
        <v>0.6</v>
      </c>
      <c r="EN444" s="125">
        <v>0.58750000000000002</v>
      </c>
      <c r="EO444" s="125">
        <v>0.57499999999999996</v>
      </c>
      <c r="ER444" s="126">
        <v>1789747.2429102929</v>
      </c>
      <c r="ES444" s="126">
        <v>2046101.6764087749</v>
      </c>
      <c r="ET444" s="126">
        <v>2978928.1336225001</v>
      </c>
      <c r="EU444" s="126">
        <v>3800359.303527419</v>
      </c>
      <c r="EV444" s="126">
        <v>4620358.8694637567</v>
      </c>
      <c r="EW444" s="126">
        <v>4562604.3835954601</v>
      </c>
      <c r="EX444" s="126">
        <v>4504849.8977271626</v>
      </c>
      <c r="EY444" s="126">
        <v>4447095.411858866</v>
      </c>
      <c r="EZ444" s="126">
        <v>4389340.9259905685</v>
      </c>
      <c r="FA444" s="126">
        <v>4331586.4401222719</v>
      </c>
      <c r="FB444" s="126">
        <v>4273831.9542539753</v>
      </c>
      <c r="FC444" s="126">
        <v>4216077.4683856778</v>
      </c>
      <c r="FD444" s="126">
        <v>4158322.9825173812</v>
      </c>
      <c r="FE444" s="126">
        <v>4100568.4966490837</v>
      </c>
      <c r="FF444" s="126">
        <v>4042814.0107807871</v>
      </c>
      <c r="FG444" s="126">
        <v>3985059.5249124905</v>
      </c>
      <c r="FH444" s="126">
        <v>3927305.039044193</v>
      </c>
      <c r="FI444" s="126">
        <v>3869550.5531758964</v>
      </c>
      <c r="FJ444" s="126">
        <v>3811796.0673075989</v>
      </c>
      <c r="FK444" s="126">
        <v>3754041.5814393023</v>
      </c>
      <c r="FL444" s="126">
        <v>3696287.0955710057</v>
      </c>
      <c r="FM444" s="126">
        <v>3638532.6097027082</v>
      </c>
      <c r="FN444" s="126">
        <v>3580778.1238344116</v>
      </c>
      <c r="FO444" s="126">
        <v>3523023.6379661141</v>
      </c>
      <c r="FP444" s="126">
        <v>3465269.1520978175</v>
      </c>
      <c r="FQ444" s="126">
        <v>3407514.6662295209</v>
      </c>
      <c r="FR444" s="126">
        <v>3349760.1803612234</v>
      </c>
      <c r="FS444" s="126">
        <v>3292005.6944929268</v>
      </c>
      <c r="FT444" s="126">
        <v>3234251.2086246293</v>
      </c>
      <c r="FU444" s="126">
        <v>3176496.7227563327</v>
      </c>
      <c r="FV444" s="126">
        <v>3118742.2368880361</v>
      </c>
      <c r="FW444" s="126">
        <v>3060987.7510197386</v>
      </c>
      <c r="FX444" s="126">
        <v>3003233.265151442</v>
      </c>
      <c r="FY444" s="126">
        <v>2945478.7792831445</v>
      </c>
      <c r="FZ444" s="126">
        <v>2887724.2934148479</v>
      </c>
      <c r="GA444" s="126">
        <v>2829969.8075465513</v>
      </c>
      <c r="GB444" s="126">
        <v>2772215.3216782538</v>
      </c>
      <c r="GC444" s="126">
        <v>2714460.8358099572</v>
      </c>
      <c r="GD444" s="126">
        <v>2656706.3499416597</v>
      </c>
    </row>
    <row r="445" spans="3:186">
      <c r="C445" s="120"/>
      <c r="E445" s="118" t="s">
        <v>1509</v>
      </c>
      <c r="F445" s="118" t="s">
        <v>1510</v>
      </c>
      <c r="G445" s="118" t="s">
        <v>1523</v>
      </c>
      <c r="H445" s="118" t="s">
        <v>1524</v>
      </c>
      <c r="I445" s="118" t="s">
        <v>1525</v>
      </c>
      <c r="J445" s="118">
        <v>132</v>
      </c>
      <c r="K445" s="118" t="s">
        <v>260</v>
      </c>
      <c r="L445" s="118" t="s">
        <v>260</v>
      </c>
      <c r="M445" s="118" t="s">
        <v>261</v>
      </c>
      <c r="N445" s="118" t="s">
        <v>521</v>
      </c>
      <c r="O445" s="119">
        <v>0</v>
      </c>
      <c r="P445" s="119">
        <v>2208.4035758577902</v>
      </c>
      <c r="Q445" s="119">
        <v>933.42879417685799</v>
      </c>
      <c r="R445" s="119">
        <v>0</v>
      </c>
      <c r="S445" s="119">
        <v>0</v>
      </c>
      <c r="T445" s="119">
        <v>0</v>
      </c>
      <c r="U445" s="119">
        <v>0</v>
      </c>
      <c r="V445" s="119">
        <v>0</v>
      </c>
      <c r="W445" s="119">
        <v>0</v>
      </c>
      <c r="X445" s="119">
        <v>0</v>
      </c>
      <c r="Y445" s="119">
        <v>0</v>
      </c>
      <c r="Z445" s="119"/>
      <c r="AA445" s="119"/>
      <c r="AB445" s="119"/>
      <c r="AC445" s="119"/>
      <c r="AD445" s="119"/>
      <c r="AE445" s="119"/>
      <c r="AF445" s="119"/>
      <c r="AG445" s="119"/>
      <c r="AH445" s="119"/>
      <c r="AI445" s="119"/>
      <c r="AJ445" s="119"/>
      <c r="AK445" s="119"/>
      <c r="AL445" s="119"/>
      <c r="AM445" s="119"/>
      <c r="AN445" s="119"/>
      <c r="AO445" s="119"/>
      <c r="AP445" s="119"/>
      <c r="AQ445" s="119"/>
      <c r="AR445" s="119"/>
      <c r="AS445" s="119"/>
      <c r="AT445" s="119"/>
      <c r="AU445" s="119"/>
      <c r="AV445" s="119"/>
      <c r="AW445" s="119"/>
      <c r="AX445" s="119"/>
      <c r="AY445" s="119"/>
      <c r="AZ445" s="119"/>
      <c r="BA445" s="119"/>
      <c r="BB445" s="119"/>
      <c r="BD445" s="100">
        <v>3141.8323700346482</v>
      </c>
      <c r="BF445" s="120">
        <v>4</v>
      </c>
      <c r="BH445" s="43">
        <v>2968569.89</v>
      </c>
      <c r="BI445" s="43">
        <v>0</v>
      </c>
      <c r="BJ445" s="43">
        <v>0</v>
      </c>
      <c r="BL445" s="43" t="s">
        <v>263</v>
      </c>
      <c r="BM445" s="43">
        <v>0</v>
      </c>
      <c r="BN445" s="121" t="s">
        <v>263</v>
      </c>
      <c r="BP445" s="122">
        <v>6</v>
      </c>
      <c r="BQ445" s="38" t="s">
        <v>116</v>
      </c>
      <c r="BR445" s="96">
        <v>80</v>
      </c>
      <c r="BT445" s="43">
        <v>6</v>
      </c>
      <c r="BU445" s="43">
        <v>0</v>
      </c>
      <c r="BW445" s="38"/>
      <c r="BX445" s="48">
        <v>0</v>
      </c>
      <c r="BY445" s="48">
        <v>0</v>
      </c>
      <c r="BZ445" s="48">
        <v>0</v>
      </c>
      <c r="CA445" s="48">
        <v>0</v>
      </c>
      <c r="CB445" s="48">
        <v>0</v>
      </c>
      <c r="CC445" s="48">
        <v>0</v>
      </c>
      <c r="CD445" s="48">
        <v>6</v>
      </c>
      <c r="CE445" s="48">
        <v>0</v>
      </c>
      <c r="CF445" s="48"/>
      <c r="CG445" s="48"/>
      <c r="CH445" s="48"/>
      <c r="CI445" s="48">
        <v>0</v>
      </c>
      <c r="CJ445" s="48">
        <v>0</v>
      </c>
      <c r="CK445" s="48">
        <v>0</v>
      </c>
      <c r="CL445" s="48"/>
      <c r="CM445" s="48">
        <v>0</v>
      </c>
      <c r="CO445" s="123">
        <v>0.70290305648402107</v>
      </c>
      <c r="CP445" s="123">
        <v>1</v>
      </c>
      <c r="CQ445" s="123">
        <v>1</v>
      </c>
      <c r="CR445" s="123">
        <v>1</v>
      </c>
      <c r="CS445" s="123">
        <v>1</v>
      </c>
      <c r="CT445" s="123">
        <v>1</v>
      </c>
      <c r="CU445" s="123">
        <v>1</v>
      </c>
      <c r="CV445" s="123">
        <v>1</v>
      </c>
      <c r="CW445" s="123">
        <v>1</v>
      </c>
      <c r="CX445" s="123">
        <v>1</v>
      </c>
      <c r="CZ445" s="2">
        <v>2013</v>
      </c>
      <c r="DA445" s="124">
        <v>41485</v>
      </c>
      <c r="DC445" s="125">
        <v>1</v>
      </c>
      <c r="DD445" s="125">
        <v>1</v>
      </c>
      <c r="DE445" s="125">
        <v>0.98750000000000004</v>
      </c>
      <c r="DF445" s="125">
        <v>0.97499999999999998</v>
      </c>
      <c r="DG445" s="125">
        <v>0.96250000000000002</v>
      </c>
      <c r="DH445" s="125">
        <v>0.95</v>
      </c>
      <c r="DI445" s="125">
        <v>0.9375</v>
      </c>
      <c r="DJ445" s="125">
        <v>0.92500000000000004</v>
      </c>
      <c r="DK445" s="125">
        <v>0.91249999999999998</v>
      </c>
      <c r="DL445" s="125">
        <v>0.9</v>
      </c>
      <c r="DM445" s="125">
        <v>0.88749999999999996</v>
      </c>
      <c r="DN445" s="125">
        <v>0.875</v>
      </c>
      <c r="DO445" s="125">
        <v>0.86250000000000004</v>
      </c>
      <c r="DP445" s="125">
        <v>0.85</v>
      </c>
      <c r="DQ445" s="125">
        <v>0.83750000000000002</v>
      </c>
      <c r="DR445" s="125">
        <v>0.82499999999999996</v>
      </c>
      <c r="DS445" s="125">
        <v>0.8125</v>
      </c>
      <c r="DT445" s="125">
        <v>0.8</v>
      </c>
      <c r="DU445" s="125">
        <v>0.78749999999999998</v>
      </c>
      <c r="DV445" s="125">
        <v>0.77500000000000002</v>
      </c>
      <c r="DW445" s="125">
        <v>0.76249999999999996</v>
      </c>
      <c r="DX445" s="125">
        <v>0.75</v>
      </c>
      <c r="DY445" s="125">
        <v>0.73750000000000004</v>
      </c>
      <c r="DZ445" s="125">
        <v>0.72499999999999998</v>
      </c>
      <c r="EA445" s="125">
        <v>0.71250000000000002</v>
      </c>
      <c r="EB445" s="125">
        <v>0.7</v>
      </c>
      <c r="EC445" s="125">
        <v>0.6875</v>
      </c>
      <c r="ED445" s="125">
        <v>0.67500000000000004</v>
      </c>
      <c r="EE445" s="125">
        <v>0.66249999999999998</v>
      </c>
      <c r="EF445" s="125">
        <v>0.65</v>
      </c>
      <c r="EG445" s="125">
        <v>0.63749999999999996</v>
      </c>
      <c r="EH445" s="125">
        <v>0.625</v>
      </c>
      <c r="EI445" s="125">
        <v>0.61250000000000004</v>
      </c>
      <c r="EJ445" s="125">
        <v>0.6</v>
      </c>
      <c r="EK445" s="125">
        <v>0.58750000000000002</v>
      </c>
      <c r="EL445" s="125">
        <v>0.57499999999999996</v>
      </c>
      <c r="EM445" s="125">
        <v>0.5625</v>
      </c>
      <c r="EN445" s="125">
        <v>0.55000000000000004</v>
      </c>
      <c r="EO445" s="125">
        <v>0.53749999999999998</v>
      </c>
      <c r="ER445" s="126">
        <v>5176973.4658577908</v>
      </c>
      <c r="ES445" s="126">
        <v>3901998.684176858</v>
      </c>
      <c r="ET445" s="126">
        <v>3853223.7006246476</v>
      </c>
      <c r="EU445" s="126">
        <v>3804448.7170724366</v>
      </c>
      <c r="EV445" s="126">
        <v>3755673.7335202261</v>
      </c>
      <c r="EW445" s="126">
        <v>3706898.7499680151</v>
      </c>
      <c r="EX445" s="126">
        <v>3658123.7664158046</v>
      </c>
      <c r="EY445" s="126">
        <v>3609348.7828635937</v>
      </c>
      <c r="EZ445" s="126">
        <v>3560573.7993113827</v>
      </c>
      <c r="FA445" s="126">
        <v>3511798.8157591722</v>
      </c>
      <c r="FB445" s="126">
        <v>3463023.8322069612</v>
      </c>
      <c r="FC445" s="126">
        <v>3414248.8486547507</v>
      </c>
      <c r="FD445" s="126">
        <v>3365473.8651025402</v>
      </c>
      <c r="FE445" s="126">
        <v>3316698.8815503293</v>
      </c>
      <c r="FF445" s="126">
        <v>3267923.8979981188</v>
      </c>
      <c r="FG445" s="126">
        <v>3219148.9144459078</v>
      </c>
      <c r="FH445" s="126">
        <v>3170373.9308936973</v>
      </c>
      <c r="FI445" s="126">
        <v>3121598.9473414868</v>
      </c>
      <c r="FJ445" s="126">
        <v>3072823.9637892758</v>
      </c>
      <c r="FK445" s="126">
        <v>3024048.9802370649</v>
      </c>
      <c r="FL445" s="126">
        <v>2975273.9966848539</v>
      </c>
      <c r="FM445" s="126">
        <v>2926499.0131326434</v>
      </c>
      <c r="FN445" s="126">
        <v>2877724.0295804329</v>
      </c>
      <c r="FO445" s="126">
        <v>2828949.046028222</v>
      </c>
      <c r="FP445" s="126">
        <v>2780174.0624760115</v>
      </c>
      <c r="FQ445" s="126">
        <v>2731399.0789238005</v>
      </c>
      <c r="FR445" s="126">
        <v>2682624.09537159</v>
      </c>
      <c r="FS445" s="126">
        <v>2633849.1118193795</v>
      </c>
      <c r="FT445" s="126">
        <v>2585074.1282671685</v>
      </c>
      <c r="FU445" s="126">
        <v>2536299.144714958</v>
      </c>
      <c r="FV445" s="126">
        <v>2487524.1611627466</v>
      </c>
      <c r="FW445" s="126">
        <v>2438749.1776105361</v>
      </c>
      <c r="FX445" s="126">
        <v>2389974.1940583256</v>
      </c>
      <c r="FY445" s="126">
        <v>2341199.2105061146</v>
      </c>
      <c r="FZ445" s="126">
        <v>2292424.2269539041</v>
      </c>
      <c r="GA445" s="126">
        <v>2243649.2434016932</v>
      </c>
      <c r="GB445" s="126">
        <v>2194874.2598494827</v>
      </c>
      <c r="GC445" s="126">
        <v>2146099.2762972722</v>
      </c>
      <c r="GD445" s="126">
        <v>2097324.2927450612</v>
      </c>
    </row>
    <row r="446" spans="3:186">
      <c r="C446" s="120"/>
      <c r="E446" s="118" t="s">
        <v>1509</v>
      </c>
      <c r="F446" s="118" t="s">
        <v>1510</v>
      </c>
      <c r="G446" s="118" t="s">
        <v>1526</v>
      </c>
      <c r="H446" s="118" t="s">
        <v>1527</v>
      </c>
      <c r="I446" s="118" t="s">
        <v>1528</v>
      </c>
      <c r="J446" s="118">
        <v>168</v>
      </c>
      <c r="K446" s="118" t="s">
        <v>260</v>
      </c>
      <c r="L446" s="118" t="s">
        <v>260</v>
      </c>
      <c r="M446" s="118" t="s">
        <v>261</v>
      </c>
      <c r="N446" s="118" t="s">
        <v>521</v>
      </c>
      <c r="O446" s="119">
        <v>0</v>
      </c>
      <c r="P446" s="119">
        <v>50.685861926415903</v>
      </c>
      <c r="Q446" s="119">
        <v>78.069096048669607</v>
      </c>
      <c r="R446" s="119">
        <v>80.886812732534096</v>
      </c>
      <c r="S446" s="119">
        <v>0</v>
      </c>
      <c r="T446" s="119">
        <v>0</v>
      </c>
      <c r="U446" s="119">
        <v>0</v>
      </c>
      <c r="V446" s="119">
        <v>0</v>
      </c>
      <c r="W446" s="119">
        <v>0</v>
      </c>
      <c r="X446" s="119">
        <v>0</v>
      </c>
      <c r="Y446" s="119">
        <v>0</v>
      </c>
      <c r="Z446" s="119"/>
      <c r="AA446" s="119"/>
      <c r="AB446" s="119"/>
      <c r="AC446" s="119"/>
      <c r="AD446" s="119"/>
      <c r="AE446" s="119"/>
      <c r="AF446" s="119"/>
      <c r="AG446" s="119"/>
      <c r="AH446" s="119"/>
      <c r="AI446" s="119"/>
      <c r="AJ446" s="119"/>
      <c r="AK446" s="119"/>
      <c r="AL446" s="119"/>
      <c r="AM446" s="119"/>
      <c r="AN446" s="119"/>
      <c r="AO446" s="119"/>
      <c r="AP446" s="119"/>
      <c r="AQ446" s="119"/>
      <c r="AR446" s="119"/>
      <c r="AS446" s="119"/>
      <c r="AT446" s="119"/>
      <c r="AU446" s="119"/>
      <c r="AV446" s="119"/>
      <c r="AW446" s="119"/>
      <c r="AX446" s="119"/>
      <c r="AY446" s="119"/>
      <c r="AZ446" s="119"/>
      <c r="BA446" s="119"/>
      <c r="BB446" s="119"/>
      <c r="BD446" s="100">
        <v>209.64177070761963</v>
      </c>
      <c r="BF446" s="120">
        <v>4</v>
      </c>
      <c r="BH446" s="43">
        <v>0</v>
      </c>
      <c r="BI446" s="43">
        <v>0</v>
      </c>
      <c r="BJ446" s="43">
        <v>0</v>
      </c>
      <c r="BL446" s="43" t="s">
        <v>263</v>
      </c>
      <c r="BM446" s="43">
        <v>0</v>
      </c>
      <c r="BN446" s="121" t="s">
        <v>263</v>
      </c>
      <c r="BP446" s="122">
        <v>17</v>
      </c>
      <c r="BQ446" s="38" t="s">
        <v>127</v>
      </c>
      <c r="BR446" s="96">
        <v>80</v>
      </c>
      <c r="BT446" s="43">
        <v>6</v>
      </c>
      <c r="BU446" s="43">
        <v>0</v>
      </c>
      <c r="BW446" s="38"/>
      <c r="BX446" s="48">
        <v>0</v>
      </c>
      <c r="BY446" s="48">
        <v>0</v>
      </c>
      <c r="BZ446" s="48">
        <v>0</v>
      </c>
      <c r="CA446" s="48">
        <v>0</v>
      </c>
      <c r="CB446" s="48">
        <v>0</v>
      </c>
      <c r="CC446" s="48">
        <v>0</v>
      </c>
      <c r="CD446" s="48">
        <v>0</v>
      </c>
      <c r="CE446" s="48">
        <v>0</v>
      </c>
      <c r="CF446" s="48"/>
      <c r="CG446" s="48"/>
      <c r="CH446" s="48"/>
      <c r="CI446" s="48">
        <v>0</v>
      </c>
      <c r="CJ446" s="48">
        <v>0</v>
      </c>
      <c r="CK446" s="48">
        <v>17</v>
      </c>
      <c r="CL446" s="48"/>
      <c r="CM446" s="48">
        <v>0</v>
      </c>
      <c r="CO446" s="123">
        <v>0.24177367780920808</v>
      </c>
      <c r="CP446" s="123">
        <v>0.61416652578581654</v>
      </c>
      <c r="CQ446" s="123">
        <v>1</v>
      </c>
      <c r="CR446" s="123">
        <v>1</v>
      </c>
      <c r="CS446" s="123">
        <v>1</v>
      </c>
      <c r="CT446" s="123">
        <v>1</v>
      </c>
      <c r="CU446" s="123">
        <v>1</v>
      </c>
      <c r="CV446" s="123">
        <v>1</v>
      </c>
      <c r="CW446" s="123">
        <v>1</v>
      </c>
      <c r="CX446" s="123">
        <v>1</v>
      </c>
      <c r="CZ446" s="2">
        <v>2014</v>
      </c>
      <c r="DA446" s="124">
        <v>41850</v>
      </c>
      <c r="DC446" s="125">
        <v>1</v>
      </c>
      <c r="DD446" s="125">
        <v>1</v>
      </c>
      <c r="DE446" s="125">
        <v>1</v>
      </c>
      <c r="DF446" s="125">
        <v>0.98750000000000004</v>
      </c>
      <c r="DG446" s="125">
        <v>0.97499999999999998</v>
      </c>
      <c r="DH446" s="125">
        <v>0.96250000000000002</v>
      </c>
      <c r="DI446" s="125">
        <v>0.95</v>
      </c>
      <c r="DJ446" s="125">
        <v>0.9375</v>
      </c>
      <c r="DK446" s="125">
        <v>0.92500000000000004</v>
      </c>
      <c r="DL446" s="125">
        <v>0.91249999999999998</v>
      </c>
      <c r="DM446" s="125">
        <v>0.9</v>
      </c>
      <c r="DN446" s="125">
        <v>0.88749999999999996</v>
      </c>
      <c r="DO446" s="125">
        <v>0.875</v>
      </c>
      <c r="DP446" s="125">
        <v>0.86250000000000004</v>
      </c>
      <c r="DQ446" s="125">
        <v>0.85</v>
      </c>
      <c r="DR446" s="125">
        <v>0.83750000000000002</v>
      </c>
      <c r="DS446" s="125">
        <v>0.82499999999999996</v>
      </c>
      <c r="DT446" s="125">
        <v>0.8125</v>
      </c>
      <c r="DU446" s="125">
        <v>0.8</v>
      </c>
      <c r="DV446" s="125">
        <v>0.78749999999999998</v>
      </c>
      <c r="DW446" s="125">
        <v>0.77500000000000002</v>
      </c>
      <c r="DX446" s="125">
        <v>0.76249999999999996</v>
      </c>
      <c r="DY446" s="125">
        <v>0.75</v>
      </c>
      <c r="DZ446" s="125">
        <v>0.73750000000000004</v>
      </c>
      <c r="EA446" s="125">
        <v>0.72499999999999998</v>
      </c>
      <c r="EB446" s="125">
        <v>0.71250000000000002</v>
      </c>
      <c r="EC446" s="125">
        <v>0.7</v>
      </c>
      <c r="ED446" s="125">
        <v>0.6875</v>
      </c>
      <c r="EE446" s="125">
        <v>0.67500000000000004</v>
      </c>
      <c r="EF446" s="125">
        <v>0.66249999999999998</v>
      </c>
      <c r="EG446" s="125">
        <v>0.65</v>
      </c>
      <c r="EH446" s="125">
        <v>0.63749999999999996</v>
      </c>
      <c r="EI446" s="125">
        <v>0.625</v>
      </c>
      <c r="EJ446" s="125">
        <v>0.61250000000000004</v>
      </c>
      <c r="EK446" s="125">
        <v>0.6</v>
      </c>
      <c r="EL446" s="125">
        <v>0.58750000000000002</v>
      </c>
      <c r="EM446" s="125">
        <v>0.57499999999999996</v>
      </c>
      <c r="EN446" s="125">
        <v>0.5625</v>
      </c>
      <c r="EO446" s="125">
        <v>0.55000000000000004</v>
      </c>
      <c r="ER446" s="126">
        <v>50685.861926415906</v>
      </c>
      <c r="ES446" s="126">
        <v>78069.096048669613</v>
      </c>
      <c r="ET446" s="126">
        <v>158955.9087812037</v>
      </c>
      <c r="EU446" s="126">
        <v>156968.95992143865</v>
      </c>
      <c r="EV446" s="126">
        <v>154982.01106167361</v>
      </c>
      <c r="EW446" s="126">
        <v>152995.06220190856</v>
      </c>
      <c r="EX446" s="126">
        <v>151008.11334214351</v>
      </c>
      <c r="EY446" s="126">
        <v>149021.16448237846</v>
      </c>
      <c r="EZ446" s="126">
        <v>147034.21562261344</v>
      </c>
      <c r="FA446" s="126">
        <v>145047.26676284836</v>
      </c>
      <c r="FB446" s="126">
        <v>143060.31790308334</v>
      </c>
      <c r="FC446" s="126">
        <v>141073.36904331829</v>
      </c>
      <c r="FD446" s="126">
        <v>139086.42018355324</v>
      </c>
      <c r="FE446" s="126">
        <v>137099.4713237882</v>
      </c>
      <c r="FF446" s="126">
        <v>135112.52246402315</v>
      </c>
      <c r="FG446" s="126">
        <v>133125.5736042581</v>
      </c>
      <c r="FH446" s="126">
        <v>131138.62474449305</v>
      </c>
      <c r="FI446" s="126">
        <v>129151.67588472801</v>
      </c>
      <c r="FJ446" s="126">
        <v>127164.72702496297</v>
      </c>
      <c r="FK446" s="126">
        <v>125177.77816519792</v>
      </c>
      <c r="FL446" s="126">
        <v>123190.82930543287</v>
      </c>
      <c r="FM446" s="126">
        <v>121203.88044566782</v>
      </c>
      <c r="FN446" s="126">
        <v>119216.93158590278</v>
      </c>
      <c r="FO446" s="126">
        <v>117229.98272613774</v>
      </c>
      <c r="FP446" s="126">
        <v>115243.03386637269</v>
      </c>
      <c r="FQ446" s="126">
        <v>113256.08500660764</v>
      </c>
      <c r="FR446" s="126">
        <v>111269.13614684259</v>
      </c>
      <c r="FS446" s="126">
        <v>109282.18728707754</v>
      </c>
      <c r="FT446" s="126">
        <v>107295.23842731251</v>
      </c>
      <c r="FU446" s="126">
        <v>105308.28956754744</v>
      </c>
      <c r="FV446" s="126">
        <v>103321.34070778241</v>
      </c>
      <c r="FW446" s="126">
        <v>101334.39184801736</v>
      </c>
      <c r="FX446" s="126">
        <v>99347.442988252311</v>
      </c>
      <c r="FY446" s="126">
        <v>97360.494128487277</v>
      </c>
      <c r="FZ446" s="126">
        <v>95373.545268722213</v>
      </c>
      <c r="GA446" s="126">
        <v>93386.596408957179</v>
      </c>
      <c r="GB446" s="126">
        <v>91399.647549192116</v>
      </c>
      <c r="GC446" s="126">
        <v>89412.698689427081</v>
      </c>
      <c r="GD446" s="126">
        <v>87425.749829662047</v>
      </c>
    </row>
    <row r="447" spans="3:186">
      <c r="C447" s="120"/>
      <c r="E447" s="118" t="s">
        <v>1509</v>
      </c>
      <c r="F447" s="118" t="s">
        <v>1510</v>
      </c>
      <c r="G447" s="118" t="s">
        <v>1529</v>
      </c>
      <c r="H447" s="118" t="s">
        <v>1530</v>
      </c>
      <c r="I447" s="118" t="s">
        <v>1531</v>
      </c>
      <c r="J447" s="118">
        <v>138</v>
      </c>
      <c r="K447" s="118" t="s">
        <v>260</v>
      </c>
      <c r="L447" s="118" t="s">
        <v>260</v>
      </c>
      <c r="M447" s="118" t="s">
        <v>261</v>
      </c>
      <c r="N447" s="118" t="s">
        <v>521</v>
      </c>
      <c r="O447" s="119">
        <v>0</v>
      </c>
      <c r="P447" s="119">
        <v>243.18515915667601</v>
      </c>
      <c r="Q447" s="119">
        <v>156.119535426781</v>
      </c>
      <c r="R447" s="119">
        <v>0</v>
      </c>
      <c r="S447" s="119">
        <v>0</v>
      </c>
      <c r="T447" s="119">
        <v>0</v>
      </c>
      <c r="U447" s="119">
        <v>0</v>
      </c>
      <c r="V447" s="119">
        <v>0</v>
      </c>
      <c r="W447" s="119">
        <v>0</v>
      </c>
      <c r="X447" s="119">
        <v>0</v>
      </c>
      <c r="Y447" s="119">
        <v>0</v>
      </c>
      <c r="Z447" s="119"/>
      <c r="AA447" s="119"/>
      <c r="AB447" s="119"/>
      <c r="AC447" s="119"/>
      <c r="AD447" s="119"/>
      <c r="AE447" s="119"/>
      <c r="AF447" s="119"/>
      <c r="AG447" s="119"/>
      <c r="AH447" s="119"/>
      <c r="AI447" s="119"/>
      <c r="AJ447" s="119"/>
      <c r="AK447" s="119"/>
      <c r="AL447" s="119"/>
      <c r="AM447" s="119"/>
      <c r="AN447" s="119"/>
      <c r="AO447" s="119"/>
      <c r="AP447" s="119"/>
      <c r="AQ447" s="119"/>
      <c r="AR447" s="119"/>
      <c r="AS447" s="119"/>
      <c r="AT447" s="119"/>
      <c r="AU447" s="119"/>
      <c r="AV447" s="119"/>
      <c r="AW447" s="119"/>
      <c r="AX447" s="119"/>
      <c r="AY447" s="119"/>
      <c r="AZ447" s="119"/>
      <c r="BA447" s="119"/>
      <c r="BB447" s="119"/>
      <c r="BD447" s="100">
        <v>399.30469458345704</v>
      </c>
      <c r="BF447" s="120">
        <v>4</v>
      </c>
      <c r="BH447" s="43">
        <v>488605.28</v>
      </c>
      <c r="BI447" s="43">
        <v>0</v>
      </c>
      <c r="BJ447" s="43">
        <v>0</v>
      </c>
      <c r="BL447" s="43" t="s">
        <v>263</v>
      </c>
      <c r="BM447" s="43">
        <v>0</v>
      </c>
      <c r="BN447" s="121" t="s">
        <v>263</v>
      </c>
      <c r="BP447" s="122">
        <v>6</v>
      </c>
      <c r="BQ447" s="38" t="s">
        <v>116</v>
      </c>
      <c r="BR447" s="96">
        <v>80</v>
      </c>
      <c r="BT447" s="43">
        <v>6</v>
      </c>
      <c r="BU447" s="43">
        <v>0</v>
      </c>
      <c r="BW447" s="38"/>
      <c r="BX447" s="48">
        <v>0</v>
      </c>
      <c r="BY447" s="48">
        <v>0</v>
      </c>
      <c r="BZ447" s="48">
        <v>0</v>
      </c>
      <c r="CA447" s="48">
        <v>0</v>
      </c>
      <c r="CB447" s="48">
        <v>0</v>
      </c>
      <c r="CC447" s="48">
        <v>0</v>
      </c>
      <c r="CD447" s="48">
        <v>0</v>
      </c>
      <c r="CE447" s="48">
        <v>0</v>
      </c>
      <c r="CF447" s="48"/>
      <c r="CG447" s="48"/>
      <c r="CH447" s="48"/>
      <c r="CI447" s="48">
        <v>0</v>
      </c>
      <c r="CJ447" s="48">
        <v>0</v>
      </c>
      <c r="CK447" s="48">
        <v>0</v>
      </c>
      <c r="CL447" s="48"/>
      <c r="CM447" s="48">
        <v>6</v>
      </c>
      <c r="CO447" s="123">
        <v>0.6090215378267958</v>
      </c>
      <c r="CP447" s="123">
        <v>1</v>
      </c>
      <c r="CQ447" s="123">
        <v>1</v>
      </c>
      <c r="CR447" s="123">
        <v>1</v>
      </c>
      <c r="CS447" s="123">
        <v>1</v>
      </c>
      <c r="CT447" s="123">
        <v>1</v>
      </c>
      <c r="CU447" s="123">
        <v>1</v>
      </c>
      <c r="CV447" s="123">
        <v>1</v>
      </c>
      <c r="CW447" s="123">
        <v>1</v>
      </c>
      <c r="CX447" s="123">
        <v>1</v>
      </c>
      <c r="CZ447" s="2">
        <v>2013</v>
      </c>
      <c r="DA447" s="124">
        <v>41485</v>
      </c>
      <c r="DC447" s="125">
        <v>1</v>
      </c>
      <c r="DD447" s="125">
        <v>1</v>
      </c>
      <c r="DE447" s="125">
        <v>0.98750000000000004</v>
      </c>
      <c r="DF447" s="125">
        <v>0.97499999999999998</v>
      </c>
      <c r="DG447" s="125">
        <v>0.96250000000000002</v>
      </c>
      <c r="DH447" s="125">
        <v>0.95</v>
      </c>
      <c r="DI447" s="125">
        <v>0.9375</v>
      </c>
      <c r="DJ447" s="125">
        <v>0.92500000000000004</v>
      </c>
      <c r="DK447" s="125">
        <v>0.91249999999999998</v>
      </c>
      <c r="DL447" s="125">
        <v>0.9</v>
      </c>
      <c r="DM447" s="125">
        <v>0.88749999999999996</v>
      </c>
      <c r="DN447" s="125">
        <v>0.875</v>
      </c>
      <c r="DO447" s="125">
        <v>0.86250000000000004</v>
      </c>
      <c r="DP447" s="125">
        <v>0.85</v>
      </c>
      <c r="DQ447" s="125">
        <v>0.83750000000000002</v>
      </c>
      <c r="DR447" s="125">
        <v>0.82499999999999996</v>
      </c>
      <c r="DS447" s="125">
        <v>0.8125</v>
      </c>
      <c r="DT447" s="125">
        <v>0.8</v>
      </c>
      <c r="DU447" s="125">
        <v>0.78749999999999998</v>
      </c>
      <c r="DV447" s="125">
        <v>0.77500000000000002</v>
      </c>
      <c r="DW447" s="125">
        <v>0.76249999999999996</v>
      </c>
      <c r="DX447" s="125">
        <v>0.75</v>
      </c>
      <c r="DY447" s="125">
        <v>0.73750000000000004</v>
      </c>
      <c r="DZ447" s="125">
        <v>0.72499999999999998</v>
      </c>
      <c r="EA447" s="125">
        <v>0.71250000000000002</v>
      </c>
      <c r="EB447" s="125">
        <v>0.7</v>
      </c>
      <c r="EC447" s="125">
        <v>0.6875</v>
      </c>
      <c r="ED447" s="125">
        <v>0.67500000000000004</v>
      </c>
      <c r="EE447" s="125">
        <v>0.66249999999999998</v>
      </c>
      <c r="EF447" s="125">
        <v>0.65</v>
      </c>
      <c r="EG447" s="125">
        <v>0.63749999999999996</v>
      </c>
      <c r="EH447" s="125">
        <v>0.625</v>
      </c>
      <c r="EI447" s="125">
        <v>0.61250000000000004</v>
      </c>
      <c r="EJ447" s="125">
        <v>0.6</v>
      </c>
      <c r="EK447" s="125">
        <v>0.58750000000000002</v>
      </c>
      <c r="EL447" s="125">
        <v>0.57499999999999996</v>
      </c>
      <c r="EM447" s="125">
        <v>0.5625</v>
      </c>
      <c r="EN447" s="125">
        <v>0.55000000000000004</v>
      </c>
      <c r="EO447" s="125">
        <v>0.53749999999999998</v>
      </c>
      <c r="ER447" s="126">
        <v>731790.43915667606</v>
      </c>
      <c r="ES447" s="126">
        <v>644724.81542678108</v>
      </c>
      <c r="ET447" s="126">
        <v>636665.75523394637</v>
      </c>
      <c r="EU447" s="126">
        <v>628606.69504111155</v>
      </c>
      <c r="EV447" s="126">
        <v>620547.63484827685</v>
      </c>
      <c r="EW447" s="126">
        <v>612488.57465544203</v>
      </c>
      <c r="EX447" s="126">
        <v>604429.51446260721</v>
      </c>
      <c r="EY447" s="126">
        <v>596370.45426977251</v>
      </c>
      <c r="EZ447" s="126">
        <v>588311.39407693769</v>
      </c>
      <c r="FA447" s="126">
        <v>580252.33388410299</v>
      </c>
      <c r="FB447" s="126">
        <v>572193.27369126817</v>
      </c>
      <c r="FC447" s="126">
        <v>564134.21349843347</v>
      </c>
      <c r="FD447" s="126">
        <v>556075.15330559865</v>
      </c>
      <c r="FE447" s="126">
        <v>548016.09311276395</v>
      </c>
      <c r="FF447" s="126">
        <v>539957.03291992913</v>
      </c>
      <c r="FG447" s="126">
        <v>531897.97272709431</v>
      </c>
      <c r="FH447" s="126">
        <v>523838.91253425961</v>
      </c>
      <c r="FI447" s="126">
        <v>515779.85234142491</v>
      </c>
      <c r="FJ447" s="126">
        <v>507720.79214859009</v>
      </c>
      <c r="FK447" s="126">
        <v>499661.73195575533</v>
      </c>
      <c r="FL447" s="126">
        <v>491602.67176292057</v>
      </c>
      <c r="FM447" s="126">
        <v>483543.61157008581</v>
      </c>
      <c r="FN447" s="126">
        <v>475484.55137725105</v>
      </c>
      <c r="FO447" s="126">
        <v>467425.49118441629</v>
      </c>
      <c r="FP447" s="126">
        <v>459366.43099158152</v>
      </c>
      <c r="FQ447" s="126">
        <v>451307.37079874671</v>
      </c>
      <c r="FR447" s="126">
        <v>443248.310605912</v>
      </c>
      <c r="FS447" s="126">
        <v>435189.25041307724</v>
      </c>
      <c r="FT447" s="126">
        <v>427130.19022024242</v>
      </c>
      <c r="FU447" s="126">
        <v>419071.13002740772</v>
      </c>
      <c r="FV447" s="126">
        <v>411012.0698345729</v>
      </c>
      <c r="FW447" s="126">
        <v>402953.00964173814</v>
      </c>
      <c r="FX447" s="126">
        <v>394893.94944890344</v>
      </c>
      <c r="FY447" s="126">
        <v>386834.88925606862</v>
      </c>
      <c r="FZ447" s="126">
        <v>378775.82906323392</v>
      </c>
      <c r="GA447" s="126">
        <v>370716.7688703991</v>
      </c>
      <c r="GB447" s="126">
        <v>362657.70867756434</v>
      </c>
      <c r="GC447" s="126">
        <v>354598.64848472964</v>
      </c>
      <c r="GD447" s="126">
        <v>346539.58829189482</v>
      </c>
    </row>
    <row r="448" spans="3:186">
      <c r="C448" s="120"/>
      <c r="E448" s="118" t="s">
        <v>1509</v>
      </c>
      <c r="F448" s="118" t="s">
        <v>1510</v>
      </c>
      <c r="G448" s="118" t="s">
        <v>1532</v>
      </c>
      <c r="H448" s="118" t="s">
        <v>1533</v>
      </c>
      <c r="I448" s="118" t="s">
        <v>1534</v>
      </c>
      <c r="J448" s="118">
        <v>168</v>
      </c>
      <c r="K448" s="118" t="s">
        <v>260</v>
      </c>
      <c r="L448" s="118" t="s">
        <v>260</v>
      </c>
      <c r="M448" s="118" t="s">
        <v>261</v>
      </c>
      <c r="N448" s="118" t="s">
        <v>521</v>
      </c>
      <c r="O448" s="119">
        <v>0</v>
      </c>
      <c r="P448" s="119">
        <v>369.82301599834602</v>
      </c>
      <c r="Q448" s="119">
        <v>4319.5556194298997</v>
      </c>
      <c r="R448" s="119">
        <v>3716.3028633096001</v>
      </c>
      <c r="S448" s="119">
        <v>2.2737367544323201E-13</v>
      </c>
      <c r="T448" s="119">
        <v>0</v>
      </c>
      <c r="U448" s="119">
        <v>0</v>
      </c>
      <c r="V448" s="119">
        <v>0</v>
      </c>
      <c r="W448" s="119">
        <v>0</v>
      </c>
      <c r="X448" s="119">
        <v>0</v>
      </c>
      <c r="Y448" s="119">
        <v>0</v>
      </c>
      <c r="Z448" s="119"/>
      <c r="AA448" s="119"/>
      <c r="AB448" s="119"/>
      <c r="AC448" s="119"/>
      <c r="AD448" s="119"/>
      <c r="AE448" s="119"/>
      <c r="AF448" s="119"/>
      <c r="AG448" s="119"/>
      <c r="AH448" s="119"/>
      <c r="AI448" s="119"/>
      <c r="AJ448" s="119"/>
      <c r="AK448" s="119"/>
      <c r="AL448" s="119"/>
      <c r="AM448" s="119"/>
      <c r="AN448" s="119"/>
      <c r="AO448" s="119"/>
      <c r="AP448" s="119"/>
      <c r="AQ448" s="119"/>
      <c r="AR448" s="119"/>
      <c r="AS448" s="119"/>
      <c r="AT448" s="119"/>
      <c r="AU448" s="119"/>
      <c r="AV448" s="119"/>
      <c r="AW448" s="119"/>
      <c r="AX448" s="119"/>
      <c r="AY448" s="119"/>
      <c r="AZ448" s="119"/>
      <c r="BA448" s="119"/>
      <c r="BB448" s="119"/>
      <c r="BD448" s="100">
        <v>8405.6814987378457</v>
      </c>
      <c r="BF448" s="120">
        <v>4</v>
      </c>
      <c r="BH448" s="43">
        <v>2626.95</v>
      </c>
      <c r="BI448" s="43">
        <v>0</v>
      </c>
      <c r="BJ448" s="43">
        <v>0</v>
      </c>
      <c r="BL448" s="43" t="s">
        <v>263</v>
      </c>
      <c r="BM448" s="43">
        <v>0</v>
      </c>
      <c r="BN448" s="121" t="s">
        <v>263</v>
      </c>
      <c r="BP448" s="122">
        <v>6</v>
      </c>
      <c r="BQ448" s="38" t="s">
        <v>116</v>
      </c>
      <c r="BR448" s="96">
        <v>80</v>
      </c>
      <c r="BT448" s="43">
        <v>6</v>
      </c>
      <c r="BU448" s="43">
        <v>0</v>
      </c>
      <c r="BW448" s="38"/>
      <c r="BX448" s="48">
        <v>0</v>
      </c>
      <c r="BY448" s="48">
        <v>0</v>
      </c>
      <c r="BZ448" s="48">
        <v>0</v>
      </c>
      <c r="CA448" s="48">
        <v>0</v>
      </c>
      <c r="CB448" s="48">
        <v>0</v>
      </c>
      <c r="CC448" s="48">
        <v>0</v>
      </c>
      <c r="CD448" s="48">
        <v>0</v>
      </c>
      <c r="CE448" s="48">
        <v>0</v>
      </c>
      <c r="CF448" s="48"/>
      <c r="CG448" s="48"/>
      <c r="CH448" s="48"/>
      <c r="CI448" s="48">
        <v>0</v>
      </c>
      <c r="CJ448" s="48">
        <v>0</v>
      </c>
      <c r="CK448" s="48">
        <v>0</v>
      </c>
      <c r="CL448" s="48"/>
      <c r="CM448" s="48">
        <v>6</v>
      </c>
      <c r="CO448" s="123">
        <v>4.3996791462283788E-2</v>
      </c>
      <c r="CP448" s="123">
        <v>0.55788202730883618</v>
      </c>
      <c r="CQ448" s="123">
        <v>1</v>
      </c>
      <c r="CR448" s="123">
        <v>1</v>
      </c>
      <c r="CS448" s="123">
        <v>1</v>
      </c>
      <c r="CT448" s="123">
        <v>1</v>
      </c>
      <c r="CU448" s="123">
        <v>1</v>
      </c>
      <c r="CV448" s="123">
        <v>1</v>
      </c>
      <c r="CW448" s="123">
        <v>1</v>
      </c>
      <c r="CX448" s="123">
        <v>1</v>
      </c>
      <c r="CZ448" s="2">
        <v>2014</v>
      </c>
      <c r="DA448" s="124">
        <v>41850</v>
      </c>
      <c r="DC448" s="125">
        <v>1</v>
      </c>
      <c r="DD448" s="125">
        <v>1</v>
      </c>
      <c r="DE448" s="125">
        <v>1</v>
      </c>
      <c r="DF448" s="125">
        <v>0.98750000000000004</v>
      </c>
      <c r="DG448" s="125">
        <v>0.97499999999999998</v>
      </c>
      <c r="DH448" s="125">
        <v>0.96250000000000002</v>
      </c>
      <c r="DI448" s="125">
        <v>0.95</v>
      </c>
      <c r="DJ448" s="125">
        <v>0.9375</v>
      </c>
      <c r="DK448" s="125">
        <v>0.92500000000000004</v>
      </c>
      <c r="DL448" s="125">
        <v>0.91249999999999998</v>
      </c>
      <c r="DM448" s="125">
        <v>0.9</v>
      </c>
      <c r="DN448" s="125">
        <v>0.88749999999999996</v>
      </c>
      <c r="DO448" s="125">
        <v>0.875</v>
      </c>
      <c r="DP448" s="125">
        <v>0.86250000000000004</v>
      </c>
      <c r="DQ448" s="125">
        <v>0.85</v>
      </c>
      <c r="DR448" s="125">
        <v>0.83750000000000002</v>
      </c>
      <c r="DS448" s="125">
        <v>0.82499999999999996</v>
      </c>
      <c r="DT448" s="125">
        <v>0.8125</v>
      </c>
      <c r="DU448" s="125">
        <v>0.8</v>
      </c>
      <c r="DV448" s="125">
        <v>0.78749999999999998</v>
      </c>
      <c r="DW448" s="125">
        <v>0.77500000000000002</v>
      </c>
      <c r="DX448" s="125">
        <v>0.76249999999999996</v>
      </c>
      <c r="DY448" s="125">
        <v>0.75</v>
      </c>
      <c r="DZ448" s="125">
        <v>0.73750000000000004</v>
      </c>
      <c r="EA448" s="125">
        <v>0.72499999999999998</v>
      </c>
      <c r="EB448" s="125">
        <v>0.71250000000000002</v>
      </c>
      <c r="EC448" s="125">
        <v>0.7</v>
      </c>
      <c r="ED448" s="125">
        <v>0.6875</v>
      </c>
      <c r="EE448" s="125">
        <v>0.67500000000000004</v>
      </c>
      <c r="EF448" s="125">
        <v>0.66249999999999998</v>
      </c>
      <c r="EG448" s="125">
        <v>0.65</v>
      </c>
      <c r="EH448" s="125">
        <v>0.63749999999999996</v>
      </c>
      <c r="EI448" s="125">
        <v>0.625</v>
      </c>
      <c r="EJ448" s="125">
        <v>0.61250000000000004</v>
      </c>
      <c r="EK448" s="125">
        <v>0.6</v>
      </c>
      <c r="EL448" s="125">
        <v>0.58750000000000002</v>
      </c>
      <c r="EM448" s="125">
        <v>0.57499999999999996</v>
      </c>
      <c r="EN448" s="125">
        <v>0.5625</v>
      </c>
      <c r="EO448" s="125">
        <v>0.55000000000000004</v>
      </c>
      <c r="ER448" s="126">
        <v>372449.96599834604</v>
      </c>
      <c r="ES448" s="126">
        <v>4322182.5694298996</v>
      </c>
      <c r="ET448" s="126">
        <v>8038485.4327395</v>
      </c>
      <c r="EU448" s="126">
        <v>7938004.3648302564</v>
      </c>
      <c r="EV448" s="126">
        <v>7837523.296921012</v>
      </c>
      <c r="EW448" s="126">
        <v>7737042.2290117685</v>
      </c>
      <c r="EX448" s="126">
        <v>7636561.161102525</v>
      </c>
      <c r="EY448" s="126">
        <v>7536080.0931932814</v>
      </c>
      <c r="EZ448" s="126">
        <v>7435599.0252840379</v>
      </c>
      <c r="FA448" s="126">
        <v>7335117.9573747935</v>
      </c>
      <c r="FB448" s="126">
        <v>7234636.88946555</v>
      </c>
      <c r="FC448" s="126">
        <v>7134155.8215563055</v>
      </c>
      <c r="FD448" s="126">
        <v>7033674.7536470629</v>
      </c>
      <c r="FE448" s="126">
        <v>6933193.6857378194</v>
      </c>
      <c r="FF448" s="126">
        <v>6832712.617828575</v>
      </c>
      <c r="FG448" s="126">
        <v>6732231.5499193314</v>
      </c>
      <c r="FH448" s="126">
        <v>6631750.482010087</v>
      </c>
      <c r="FI448" s="126">
        <v>6531269.4141008435</v>
      </c>
      <c r="FJ448" s="126">
        <v>6430788.3461916</v>
      </c>
      <c r="FK448" s="126">
        <v>6330307.2782823564</v>
      </c>
      <c r="FL448" s="126">
        <v>6229826.2103731129</v>
      </c>
      <c r="FM448" s="126">
        <v>6129345.1424638685</v>
      </c>
      <c r="FN448" s="126">
        <v>6028864.074554625</v>
      </c>
      <c r="FO448" s="126">
        <v>5928383.0066453815</v>
      </c>
      <c r="FP448" s="126">
        <v>5827901.938736137</v>
      </c>
      <c r="FQ448" s="126">
        <v>5727420.8708268935</v>
      </c>
      <c r="FR448" s="126">
        <v>5626939.80291765</v>
      </c>
      <c r="FS448" s="126">
        <v>5526458.7350084065</v>
      </c>
      <c r="FT448" s="126">
        <v>5425977.6670991629</v>
      </c>
      <c r="FU448" s="126">
        <v>5325496.5991899185</v>
      </c>
      <c r="FV448" s="126">
        <v>5225015.531280675</v>
      </c>
      <c r="FW448" s="126">
        <v>5124534.4633714305</v>
      </c>
      <c r="FX448" s="126">
        <v>5024053.395462187</v>
      </c>
      <c r="FY448" s="126">
        <v>4923572.3275529444</v>
      </c>
      <c r="FZ448" s="126">
        <v>4823091.2596437</v>
      </c>
      <c r="GA448" s="126">
        <v>4722610.1917344565</v>
      </c>
      <c r="GB448" s="126">
        <v>4622129.123825212</v>
      </c>
      <c r="GC448" s="126">
        <v>4521648.0559159685</v>
      </c>
      <c r="GD448" s="126">
        <v>4421166.988006725</v>
      </c>
    </row>
    <row r="449" spans="3:186">
      <c r="C449" s="120"/>
      <c r="E449" s="118" t="s">
        <v>1509</v>
      </c>
      <c r="F449" s="118" t="s">
        <v>1510</v>
      </c>
      <c r="G449" s="118" t="s">
        <v>1535</v>
      </c>
      <c r="H449" s="118" t="s">
        <v>1536</v>
      </c>
      <c r="I449" s="118" t="s">
        <v>1537</v>
      </c>
      <c r="J449" s="118">
        <v>135</v>
      </c>
      <c r="K449" s="118" t="s">
        <v>260</v>
      </c>
      <c r="L449" s="118" t="s">
        <v>260</v>
      </c>
      <c r="M449" s="118" t="s">
        <v>261</v>
      </c>
      <c r="N449" s="118" t="s">
        <v>262</v>
      </c>
      <c r="O449" s="119">
        <v>0</v>
      </c>
      <c r="P449" s="119">
        <v>243.58936859178601</v>
      </c>
      <c r="Q449" s="119">
        <v>2814.7204585928098</v>
      </c>
      <c r="R449" s="119">
        <v>6677.5311705428503</v>
      </c>
      <c r="S449" s="119">
        <v>1343.0072073098199</v>
      </c>
      <c r="T449" s="119">
        <v>0</v>
      </c>
      <c r="U449" s="119">
        <v>0</v>
      </c>
      <c r="V449" s="119">
        <v>0</v>
      </c>
      <c r="W449" s="119">
        <v>0</v>
      </c>
      <c r="X449" s="119">
        <v>0</v>
      </c>
      <c r="Y449" s="119">
        <v>0</v>
      </c>
      <c r="Z449" s="119"/>
      <c r="AA449" s="119"/>
      <c r="AB449" s="119"/>
      <c r="AC449" s="119"/>
      <c r="AD449" s="119"/>
      <c r="AE449" s="119"/>
      <c r="AF449" s="119"/>
      <c r="AG449" s="119"/>
      <c r="AH449" s="119"/>
      <c r="AI449" s="119"/>
      <c r="AJ449" s="119"/>
      <c r="AK449" s="119"/>
      <c r="AL449" s="119"/>
      <c r="AM449" s="119"/>
      <c r="AN449" s="119"/>
      <c r="AO449" s="119"/>
      <c r="AP449" s="119"/>
      <c r="AQ449" s="119"/>
      <c r="AR449" s="119"/>
      <c r="AS449" s="119"/>
      <c r="AT449" s="119"/>
      <c r="AU449" s="119"/>
      <c r="AV449" s="119"/>
      <c r="AW449" s="119"/>
      <c r="AX449" s="119"/>
      <c r="AY449" s="119"/>
      <c r="AZ449" s="119"/>
      <c r="BA449" s="119"/>
      <c r="BB449" s="119"/>
      <c r="BD449" s="100">
        <v>11078.848205037266</v>
      </c>
      <c r="BF449" s="120">
        <v>4</v>
      </c>
      <c r="BH449" s="43">
        <v>0</v>
      </c>
      <c r="BI449" s="43">
        <v>0</v>
      </c>
      <c r="BJ449" s="43">
        <v>0</v>
      </c>
      <c r="BL449" s="43" t="s">
        <v>263</v>
      </c>
      <c r="BM449" s="43">
        <v>0</v>
      </c>
      <c r="BN449" s="121" t="s">
        <v>263</v>
      </c>
      <c r="BP449" s="122">
        <v>6</v>
      </c>
      <c r="BQ449" s="38" t="s">
        <v>116</v>
      </c>
      <c r="BR449" s="96">
        <v>80</v>
      </c>
      <c r="BT449" s="43">
        <v>6</v>
      </c>
      <c r="BU449" s="43">
        <v>0</v>
      </c>
      <c r="BW449" s="38"/>
      <c r="BX449" s="48">
        <v>0</v>
      </c>
      <c r="BY449" s="48">
        <v>0</v>
      </c>
      <c r="BZ449" s="48">
        <v>0</v>
      </c>
      <c r="CA449" s="48">
        <v>0</v>
      </c>
      <c r="CB449" s="48">
        <v>0</v>
      </c>
      <c r="CC449" s="48">
        <v>0</v>
      </c>
      <c r="CD449" s="48">
        <v>6</v>
      </c>
      <c r="CE449" s="48">
        <v>0</v>
      </c>
      <c r="CF449" s="48"/>
      <c r="CG449" s="48"/>
      <c r="CH449" s="48"/>
      <c r="CI449" s="48">
        <v>0</v>
      </c>
      <c r="CJ449" s="48">
        <v>0</v>
      </c>
      <c r="CK449" s="48">
        <v>0</v>
      </c>
      <c r="CL449" s="48"/>
      <c r="CM449" s="48">
        <v>0</v>
      </c>
      <c r="CO449" s="123">
        <v>2.1986885647646316E-2</v>
      </c>
      <c r="CP449" s="123">
        <v>0.27604943858641018</v>
      </c>
      <c r="CQ449" s="123">
        <v>0.87877736182907629</v>
      </c>
      <c r="CR449" s="123">
        <v>1</v>
      </c>
      <c r="CS449" s="123">
        <v>1</v>
      </c>
      <c r="CT449" s="123">
        <v>1</v>
      </c>
      <c r="CU449" s="123">
        <v>1</v>
      </c>
      <c r="CV449" s="123">
        <v>1</v>
      </c>
      <c r="CW449" s="123">
        <v>1</v>
      </c>
      <c r="CX449" s="123">
        <v>1</v>
      </c>
      <c r="CZ449" s="2">
        <v>2015</v>
      </c>
      <c r="DA449" s="124">
        <v>42215</v>
      </c>
      <c r="DC449" s="125">
        <v>1</v>
      </c>
      <c r="DD449" s="125">
        <v>1</v>
      </c>
      <c r="DE449" s="125">
        <v>1</v>
      </c>
      <c r="DF449" s="125">
        <v>1</v>
      </c>
      <c r="DG449" s="125">
        <v>0.98750000000000004</v>
      </c>
      <c r="DH449" s="125">
        <v>0.97499999999999998</v>
      </c>
      <c r="DI449" s="125">
        <v>0.96250000000000002</v>
      </c>
      <c r="DJ449" s="125">
        <v>0.95</v>
      </c>
      <c r="DK449" s="125">
        <v>0.9375</v>
      </c>
      <c r="DL449" s="125">
        <v>0.92500000000000004</v>
      </c>
      <c r="DM449" s="125">
        <v>0.91249999999999998</v>
      </c>
      <c r="DN449" s="125">
        <v>0.9</v>
      </c>
      <c r="DO449" s="125">
        <v>0.88749999999999996</v>
      </c>
      <c r="DP449" s="125">
        <v>0.875</v>
      </c>
      <c r="DQ449" s="125">
        <v>0.86250000000000004</v>
      </c>
      <c r="DR449" s="125">
        <v>0.85</v>
      </c>
      <c r="DS449" s="125">
        <v>0.83750000000000002</v>
      </c>
      <c r="DT449" s="125">
        <v>0.82499999999999996</v>
      </c>
      <c r="DU449" s="125">
        <v>0.8125</v>
      </c>
      <c r="DV449" s="125">
        <v>0.8</v>
      </c>
      <c r="DW449" s="125">
        <v>0.78749999999999998</v>
      </c>
      <c r="DX449" s="125">
        <v>0.77500000000000002</v>
      </c>
      <c r="DY449" s="125">
        <v>0.76249999999999996</v>
      </c>
      <c r="DZ449" s="125">
        <v>0.75</v>
      </c>
      <c r="EA449" s="125">
        <v>0.73750000000000004</v>
      </c>
      <c r="EB449" s="125">
        <v>0.72499999999999998</v>
      </c>
      <c r="EC449" s="125">
        <v>0.71250000000000002</v>
      </c>
      <c r="ED449" s="125">
        <v>0.7</v>
      </c>
      <c r="EE449" s="125">
        <v>0.6875</v>
      </c>
      <c r="EF449" s="125">
        <v>0.67500000000000004</v>
      </c>
      <c r="EG449" s="125">
        <v>0.66249999999999998</v>
      </c>
      <c r="EH449" s="125">
        <v>0.65</v>
      </c>
      <c r="EI449" s="125">
        <v>0.63749999999999996</v>
      </c>
      <c r="EJ449" s="125">
        <v>0.625</v>
      </c>
      <c r="EK449" s="125">
        <v>0.61250000000000004</v>
      </c>
      <c r="EL449" s="125">
        <v>0.6</v>
      </c>
      <c r="EM449" s="125">
        <v>0.58750000000000002</v>
      </c>
      <c r="EN449" s="125">
        <v>0.57499999999999996</v>
      </c>
      <c r="EO449" s="125">
        <v>0.5625</v>
      </c>
      <c r="ER449" s="126">
        <v>243589.36859178601</v>
      </c>
      <c r="ES449" s="126">
        <v>2814720.4585928097</v>
      </c>
      <c r="ET449" s="126">
        <v>9492251.6291356608</v>
      </c>
      <c r="EU449" s="126">
        <v>10835258.836445481</v>
      </c>
      <c r="EV449" s="126">
        <v>10699818.100989912</v>
      </c>
      <c r="EW449" s="126">
        <v>10564377.365534343</v>
      </c>
      <c r="EX449" s="126">
        <v>10428936.630078776</v>
      </c>
      <c r="EY449" s="126">
        <v>10293495.894623207</v>
      </c>
      <c r="EZ449" s="126">
        <v>10158055.159167638</v>
      </c>
      <c r="FA449" s="126">
        <v>10022614.423712069</v>
      </c>
      <c r="FB449" s="126">
        <v>9887173.6882565003</v>
      </c>
      <c r="FC449" s="126">
        <v>9751732.9528009333</v>
      </c>
      <c r="FD449" s="126">
        <v>9616292.2173453644</v>
      </c>
      <c r="FE449" s="126">
        <v>9480851.4818897955</v>
      </c>
      <c r="FF449" s="126">
        <v>9345410.7464342266</v>
      </c>
      <c r="FG449" s="126">
        <v>9209970.0109786578</v>
      </c>
      <c r="FH449" s="126">
        <v>9074529.2755230907</v>
      </c>
      <c r="FI449" s="126">
        <v>8939088.5400675219</v>
      </c>
      <c r="FJ449" s="126">
        <v>8803647.804611953</v>
      </c>
      <c r="FK449" s="126">
        <v>8668207.0691563841</v>
      </c>
      <c r="FL449" s="126">
        <v>8532766.3337008152</v>
      </c>
      <c r="FM449" s="126">
        <v>8397325.5982452482</v>
      </c>
      <c r="FN449" s="126">
        <v>8261884.8627896784</v>
      </c>
      <c r="FO449" s="126">
        <v>8126444.1273341104</v>
      </c>
      <c r="FP449" s="126">
        <v>7991003.3918785425</v>
      </c>
      <c r="FQ449" s="126">
        <v>7855562.6564229736</v>
      </c>
      <c r="FR449" s="126">
        <v>7720121.9209674047</v>
      </c>
      <c r="FS449" s="126">
        <v>7584681.1855118359</v>
      </c>
      <c r="FT449" s="126">
        <v>7449240.4500562679</v>
      </c>
      <c r="FU449" s="126">
        <v>7313799.7146007</v>
      </c>
      <c r="FV449" s="126">
        <v>7178358.9791451311</v>
      </c>
      <c r="FW449" s="126">
        <v>7042918.2436895622</v>
      </c>
      <c r="FX449" s="126">
        <v>6907477.5082339933</v>
      </c>
      <c r="FY449" s="126">
        <v>6772036.7727784254</v>
      </c>
      <c r="FZ449" s="126">
        <v>6636596.0373228574</v>
      </c>
      <c r="GA449" s="126">
        <v>6501155.3018672885</v>
      </c>
      <c r="GB449" s="126">
        <v>6365714.5664117197</v>
      </c>
      <c r="GC449" s="126">
        <v>6230273.8309561508</v>
      </c>
      <c r="GD449" s="126">
        <v>6094833.0955005828</v>
      </c>
    </row>
    <row r="450" spans="3:186">
      <c r="C450" s="120"/>
      <c r="E450" s="118" t="s">
        <v>1509</v>
      </c>
      <c r="F450" s="118" t="s">
        <v>1510</v>
      </c>
      <c r="G450" s="118" t="s">
        <v>1538</v>
      </c>
      <c r="H450" s="118" t="s">
        <v>1539</v>
      </c>
      <c r="I450" s="118" t="s">
        <v>1538</v>
      </c>
      <c r="J450" s="118">
        <v>117</v>
      </c>
      <c r="K450" s="118" t="s">
        <v>260</v>
      </c>
      <c r="L450" s="118" t="s">
        <v>260</v>
      </c>
      <c r="M450" s="118" t="s">
        <v>261</v>
      </c>
      <c r="N450" s="118" t="s">
        <v>521</v>
      </c>
      <c r="O450" s="119">
        <v>0</v>
      </c>
      <c r="P450" s="119">
        <v>167.30182782141401</v>
      </c>
      <c r="Q450" s="119">
        <v>380.926694070721</v>
      </c>
      <c r="R450" s="119">
        <v>344.95324483339601</v>
      </c>
      <c r="S450" s="119">
        <v>1672.99935149509</v>
      </c>
      <c r="T450" s="119">
        <v>4971.47737984369</v>
      </c>
      <c r="U450" s="119">
        <v>0</v>
      </c>
      <c r="V450" s="119">
        <v>0</v>
      </c>
      <c r="W450" s="119">
        <v>0</v>
      </c>
      <c r="X450" s="119">
        <v>0</v>
      </c>
      <c r="Y450" s="119">
        <v>0</v>
      </c>
      <c r="Z450" s="119"/>
      <c r="AA450" s="119"/>
      <c r="AB450" s="119"/>
      <c r="AC450" s="119"/>
      <c r="AD450" s="119"/>
      <c r="AE450" s="119"/>
      <c r="AF450" s="119"/>
      <c r="AG450" s="119"/>
      <c r="AH450" s="119"/>
      <c r="AI450" s="119"/>
      <c r="AJ450" s="119"/>
      <c r="AK450" s="119"/>
      <c r="AL450" s="119"/>
      <c r="AM450" s="119"/>
      <c r="AN450" s="119"/>
      <c r="AO450" s="119"/>
      <c r="AP450" s="119"/>
      <c r="AQ450" s="119"/>
      <c r="AR450" s="119"/>
      <c r="AS450" s="119"/>
      <c r="AT450" s="119"/>
      <c r="AU450" s="119"/>
      <c r="AV450" s="119"/>
      <c r="AW450" s="119"/>
      <c r="AX450" s="119"/>
      <c r="AY450" s="119"/>
      <c r="AZ450" s="119"/>
      <c r="BA450" s="119"/>
      <c r="BB450" s="119"/>
      <c r="BD450" s="100">
        <v>7537.6584980643111</v>
      </c>
      <c r="BF450" s="120">
        <v>4</v>
      </c>
      <c r="BH450" s="43">
        <v>0</v>
      </c>
      <c r="BI450" s="43">
        <v>0</v>
      </c>
      <c r="BJ450" s="43">
        <v>0</v>
      </c>
      <c r="BL450" s="43" t="s">
        <v>263</v>
      </c>
      <c r="BM450" s="43">
        <v>0</v>
      </c>
      <c r="BN450" s="121" t="s">
        <v>263</v>
      </c>
      <c r="BP450" s="122">
        <v>6</v>
      </c>
      <c r="BQ450" s="38" t="s">
        <v>116</v>
      </c>
      <c r="BR450" s="96">
        <v>80</v>
      </c>
      <c r="BT450" s="43">
        <v>6</v>
      </c>
      <c r="BU450" s="43">
        <v>0</v>
      </c>
      <c r="BW450" s="38"/>
      <c r="BX450" s="48">
        <v>0</v>
      </c>
      <c r="BY450" s="48">
        <v>0</v>
      </c>
      <c r="BZ450" s="48">
        <v>10</v>
      </c>
      <c r="CA450" s="48">
        <v>0</v>
      </c>
      <c r="CB450" s="48">
        <v>0</v>
      </c>
      <c r="CC450" s="48">
        <v>0</v>
      </c>
      <c r="CD450" s="48">
        <v>6</v>
      </c>
      <c r="CE450" s="48">
        <v>0</v>
      </c>
      <c r="CF450" s="48"/>
      <c r="CG450" s="48"/>
      <c r="CH450" s="48"/>
      <c r="CI450" s="48">
        <v>0</v>
      </c>
      <c r="CJ450" s="48">
        <v>0</v>
      </c>
      <c r="CK450" s="48">
        <v>0</v>
      </c>
      <c r="CL450" s="48"/>
      <c r="CM450" s="48">
        <v>0</v>
      </c>
      <c r="CO450" s="123">
        <v>2.2195463997788906E-2</v>
      </c>
      <c r="CP450" s="123">
        <v>7.2731939505208593E-2</v>
      </c>
      <c r="CQ450" s="123">
        <v>0.1184959184546371</v>
      </c>
      <c r="CR450" s="123">
        <v>0.34044804747782387</v>
      </c>
      <c r="CS450" s="123">
        <v>1</v>
      </c>
      <c r="CT450" s="123">
        <v>1</v>
      </c>
      <c r="CU450" s="123">
        <v>1</v>
      </c>
      <c r="CV450" s="123">
        <v>1</v>
      </c>
      <c r="CW450" s="123">
        <v>1</v>
      </c>
      <c r="CX450" s="123">
        <v>1</v>
      </c>
      <c r="CZ450" s="2">
        <v>2016</v>
      </c>
      <c r="DA450" s="124">
        <v>42581</v>
      </c>
      <c r="DC450" s="125">
        <v>1</v>
      </c>
      <c r="DD450" s="125">
        <v>1</v>
      </c>
      <c r="DE450" s="125">
        <v>1</v>
      </c>
      <c r="DF450" s="125">
        <v>1</v>
      </c>
      <c r="DG450" s="125">
        <v>1</v>
      </c>
      <c r="DH450" s="125">
        <v>0.98750000000000004</v>
      </c>
      <c r="DI450" s="125">
        <v>0.97499999999999998</v>
      </c>
      <c r="DJ450" s="125">
        <v>0.96250000000000002</v>
      </c>
      <c r="DK450" s="125">
        <v>0.95</v>
      </c>
      <c r="DL450" s="125">
        <v>0.9375</v>
      </c>
      <c r="DM450" s="125">
        <v>0.92500000000000004</v>
      </c>
      <c r="DN450" s="125">
        <v>0.91249999999999998</v>
      </c>
      <c r="DO450" s="125">
        <v>0.9</v>
      </c>
      <c r="DP450" s="125">
        <v>0.88749999999999996</v>
      </c>
      <c r="DQ450" s="125">
        <v>0.875</v>
      </c>
      <c r="DR450" s="125">
        <v>0.86250000000000004</v>
      </c>
      <c r="DS450" s="125">
        <v>0.85</v>
      </c>
      <c r="DT450" s="125">
        <v>0.83750000000000002</v>
      </c>
      <c r="DU450" s="125">
        <v>0.82499999999999996</v>
      </c>
      <c r="DV450" s="125">
        <v>0.8125</v>
      </c>
      <c r="DW450" s="125">
        <v>0.8</v>
      </c>
      <c r="DX450" s="125">
        <v>0.78749999999999998</v>
      </c>
      <c r="DY450" s="125">
        <v>0.77500000000000002</v>
      </c>
      <c r="DZ450" s="125">
        <v>0.76249999999999996</v>
      </c>
      <c r="EA450" s="125">
        <v>0.75</v>
      </c>
      <c r="EB450" s="125">
        <v>0.73750000000000004</v>
      </c>
      <c r="EC450" s="125">
        <v>0.72499999999999998</v>
      </c>
      <c r="ED450" s="125">
        <v>0.71250000000000002</v>
      </c>
      <c r="EE450" s="125">
        <v>0.7</v>
      </c>
      <c r="EF450" s="125">
        <v>0.6875</v>
      </c>
      <c r="EG450" s="125">
        <v>0.67500000000000004</v>
      </c>
      <c r="EH450" s="125">
        <v>0.66249999999999998</v>
      </c>
      <c r="EI450" s="125">
        <v>0.65</v>
      </c>
      <c r="EJ450" s="125">
        <v>0.63749999999999996</v>
      </c>
      <c r="EK450" s="125">
        <v>0.625</v>
      </c>
      <c r="EL450" s="125">
        <v>0.61250000000000004</v>
      </c>
      <c r="EM450" s="125">
        <v>0.6</v>
      </c>
      <c r="EN450" s="125">
        <v>0.58750000000000002</v>
      </c>
      <c r="EO450" s="125">
        <v>0.57499999999999996</v>
      </c>
      <c r="ER450" s="126">
        <v>167301.82782141402</v>
      </c>
      <c r="ES450" s="126">
        <v>380926.69407072099</v>
      </c>
      <c r="ET450" s="126">
        <v>725879.93890411698</v>
      </c>
      <c r="EU450" s="126">
        <v>2398879.2903992073</v>
      </c>
      <c r="EV450" s="126">
        <v>7370356.6702428972</v>
      </c>
      <c r="EW450" s="126">
        <v>7278227.2118648617</v>
      </c>
      <c r="EX450" s="126">
        <v>7186097.7534868242</v>
      </c>
      <c r="EY450" s="126">
        <v>7093968.2951087886</v>
      </c>
      <c r="EZ450" s="126">
        <v>7001838.8367307521</v>
      </c>
      <c r="FA450" s="126">
        <v>6909709.3783527166</v>
      </c>
      <c r="FB450" s="126">
        <v>6817579.9199746801</v>
      </c>
      <c r="FC450" s="126">
        <v>6725450.4615966436</v>
      </c>
      <c r="FD450" s="126">
        <v>6633321.003218608</v>
      </c>
      <c r="FE450" s="126">
        <v>6541191.5448405705</v>
      </c>
      <c r="FF450" s="126">
        <v>6449062.086462535</v>
      </c>
      <c r="FG450" s="126">
        <v>6356932.6280844994</v>
      </c>
      <c r="FH450" s="126">
        <v>6264803.1697064629</v>
      </c>
      <c r="FI450" s="126">
        <v>6172673.7113284264</v>
      </c>
      <c r="FJ450" s="126">
        <v>6080544.2529503899</v>
      </c>
      <c r="FK450" s="126">
        <v>5988414.7945723543</v>
      </c>
      <c r="FL450" s="126">
        <v>5896285.3361943178</v>
      </c>
      <c r="FM450" s="126">
        <v>5804155.8778162813</v>
      </c>
      <c r="FN450" s="126">
        <v>5712026.4194382457</v>
      </c>
      <c r="FO450" s="126">
        <v>5619896.9610602092</v>
      </c>
      <c r="FP450" s="126">
        <v>5527767.5026821727</v>
      </c>
      <c r="FQ450" s="126">
        <v>5435638.0443041371</v>
      </c>
      <c r="FR450" s="126">
        <v>5343508.5859261006</v>
      </c>
      <c r="FS450" s="126">
        <v>5251379.1275480641</v>
      </c>
      <c r="FT450" s="126">
        <v>5159249.6691700276</v>
      </c>
      <c r="FU450" s="126">
        <v>5067120.210791992</v>
      </c>
      <c r="FV450" s="126">
        <v>4974990.7524139555</v>
      </c>
      <c r="FW450" s="126">
        <v>4882861.294035919</v>
      </c>
      <c r="FX450" s="126">
        <v>4790731.8356578834</v>
      </c>
      <c r="FY450" s="126">
        <v>4698602.3772798469</v>
      </c>
      <c r="FZ450" s="126">
        <v>4606472.9189018104</v>
      </c>
      <c r="GA450" s="126">
        <v>4514343.4605237748</v>
      </c>
      <c r="GB450" s="126">
        <v>4422214.0021457383</v>
      </c>
      <c r="GC450" s="126">
        <v>4330084.5437677018</v>
      </c>
      <c r="GD450" s="126">
        <v>4237955.0853896653</v>
      </c>
    </row>
    <row r="451" spans="3:186">
      <c r="C451" s="120"/>
      <c r="E451" s="118" t="s">
        <v>1509</v>
      </c>
      <c r="F451" s="118" t="s">
        <v>1510</v>
      </c>
      <c r="G451" s="118" t="s">
        <v>1540</v>
      </c>
      <c r="H451" s="118" t="s">
        <v>1541</v>
      </c>
      <c r="I451" s="118" t="s">
        <v>1542</v>
      </c>
      <c r="J451" s="118">
        <v>132</v>
      </c>
      <c r="K451" s="118" t="s">
        <v>260</v>
      </c>
      <c r="L451" s="118" t="s">
        <v>260</v>
      </c>
      <c r="M451" s="118" t="s">
        <v>261</v>
      </c>
      <c r="N451" s="118" t="s">
        <v>262</v>
      </c>
      <c r="O451" s="119">
        <v>0</v>
      </c>
      <c r="P451" s="119">
        <v>49.022653989251801</v>
      </c>
      <c r="Q451" s="119">
        <v>70.319480120444894</v>
      </c>
      <c r="R451" s="119">
        <v>32.190574617610601</v>
      </c>
      <c r="S451" s="119">
        <v>0</v>
      </c>
      <c r="T451" s="119">
        <v>0</v>
      </c>
      <c r="U451" s="119">
        <v>0</v>
      </c>
      <c r="V451" s="119">
        <v>0</v>
      </c>
      <c r="W451" s="119">
        <v>0</v>
      </c>
      <c r="X451" s="119">
        <v>0</v>
      </c>
      <c r="Y451" s="119">
        <v>0</v>
      </c>
      <c r="Z451" s="119"/>
      <c r="AA451" s="119"/>
      <c r="AB451" s="119"/>
      <c r="AC451" s="119"/>
      <c r="AD451" s="119"/>
      <c r="AE451" s="119"/>
      <c r="AF451" s="119"/>
      <c r="AG451" s="119"/>
      <c r="AH451" s="119"/>
      <c r="AI451" s="119"/>
      <c r="AJ451" s="119"/>
      <c r="AK451" s="119"/>
      <c r="AL451" s="119"/>
      <c r="AM451" s="119"/>
      <c r="AN451" s="119"/>
      <c r="AO451" s="119"/>
      <c r="AP451" s="119"/>
      <c r="AQ451" s="119"/>
      <c r="AR451" s="119"/>
      <c r="AS451" s="119"/>
      <c r="AT451" s="119"/>
      <c r="AU451" s="119"/>
      <c r="AV451" s="119"/>
      <c r="AW451" s="119"/>
      <c r="AX451" s="119"/>
      <c r="AY451" s="119"/>
      <c r="AZ451" s="119"/>
      <c r="BA451" s="119"/>
      <c r="BB451" s="119"/>
      <c r="BD451" s="100">
        <v>151.53270872730729</v>
      </c>
      <c r="BF451" s="120">
        <v>4</v>
      </c>
      <c r="BH451" s="43">
        <v>1161840.6000000001</v>
      </c>
      <c r="BI451" s="43">
        <v>0</v>
      </c>
      <c r="BJ451" s="43">
        <v>0</v>
      </c>
      <c r="BL451" s="43" t="s">
        <v>263</v>
      </c>
      <c r="BM451" s="43">
        <v>0</v>
      </c>
      <c r="BN451" s="121" t="s">
        <v>263</v>
      </c>
      <c r="BP451" s="122">
        <v>6</v>
      </c>
      <c r="BQ451" s="38" t="s">
        <v>116</v>
      </c>
      <c r="BR451" s="96">
        <v>80</v>
      </c>
      <c r="BT451" s="43">
        <v>6</v>
      </c>
      <c r="BU451" s="43">
        <v>0</v>
      </c>
      <c r="BW451" s="38"/>
      <c r="BX451" s="48">
        <v>0</v>
      </c>
      <c r="BY451" s="48">
        <v>0</v>
      </c>
      <c r="BZ451" s="48">
        <v>0</v>
      </c>
      <c r="CA451" s="48">
        <v>0</v>
      </c>
      <c r="CB451" s="48">
        <v>0</v>
      </c>
      <c r="CC451" s="48">
        <v>0</v>
      </c>
      <c r="CD451" s="48">
        <v>6</v>
      </c>
      <c r="CE451" s="48">
        <v>0</v>
      </c>
      <c r="CF451" s="48"/>
      <c r="CG451" s="48"/>
      <c r="CH451" s="48"/>
      <c r="CI451" s="48">
        <v>0</v>
      </c>
      <c r="CJ451" s="48">
        <v>0</v>
      </c>
      <c r="CK451" s="48">
        <v>0</v>
      </c>
      <c r="CL451" s="48"/>
      <c r="CM451" s="48">
        <v>0</v>
      </c>
      <c r="CO451" s="123">
        <v>0.3235120285315507</v>
      </c>
      <c r="CP451" s="123">
        <v>0.78756682377044041</v>
      </c>
      <c r="CQ451" s="123">
        <v>1</v>
      </c>
      <c r="CR451" s="123">
        <v>1</v>
      </c>
      <c r="CS451" s="123">
        <v>1</v>
      </c>
      <c r="CT451" s="123">
        <v>1</v>
      </c>
      <c r="CU451" s="123">
        <v>1</v>
      </c>
      <c r="CV451" s="123">
        <v>1</v>
      </c>
      <c r="CW451" s="123">
        <v>1</v>
      </c>
      <c r="CX451" s="123">
        <v>1</v>
      </c>
      <c r="CZ451" s="2">
        <v>2014</v>
      </c>
      <c r="DA451" s="124">
        <v>41850</v>
      </c>
      <c r="DC451" s="125">
        <v>1</v>
      </c>
      <c r="DD451" s="125">
        <v>1</v>
      </c>
      <c r="DE451" s="125">
        <v>1</v>
      </c>
      <c r="DF451" s="125">
        <v>0.98750000000000004</v>
      </c>
      <c r="DG451" s="125">
        <v>0.97499999999999998</v>
      </c>
      <c r="DH451" s="125">
        <v>0.96250000000000002</v>
      </c>
      <c r="DI451" s="125">
        <v>0.95</v>
      </c>
      <c r="DJ451" s="125">
        <v>0.9375</v>
      </c>
      <c r="DK451" s="125">
        <v>0.92500000000000004</v>
      </c>
      <c r="DL451" s="125">
        <v>0.91249999999999998</v>
      </c>
      <c r="DM451" s="125">
        <v>0.9</v>
      </c>
      <c r="DN451" s="125">
        <v>0.88749999999999996</v>
      </c>
      <c r="DO451" s="125">
        <v>0.875</v>
      </c>
      <c r="DP451" s="125">
        <v>0.86250000000000004</v>
      </c>
      <c r="DQ451" s="125">
        <v>0.85</v>
      </c>
      <c r="DR451" s="125">
        <v>0.83750000000000002</v>
      </c>
      <c r="DS451" s="125">
        <v>0.82499999999999996</v>
      </c>
      <c r="DT451" s="125">
        <v>0.8125</v>
      </c>
      <c r="DU451" s="125">
        <v>0.8</v>
      </c>
      <c r="DV451" s="125">
        <v>0.78749999999999998</v>
      </c>
      <c r="DW451" s="125">
        <v>0.77500000000000002</v>
      </c>
      <c r="DX451" s="125">
        <v>0.76249999999999996</v>
      </c>
      <c r="DY451" s="125">
        <v>0.75</v>
      </c>
      <c r="DZ451" s="125">
        <v>0.73750000000000004</v>
      </c>
      <c r="EA451" s="125">
        <v>0.72499999999999998</v>
      </c>
      <c r="EB451" s="125">
        <v>0.71250000000000002</v>
      </c>
      <c r="EC451" s="125">
        <v>0.7</v>
      </c>
      <c r="ED451" s="125">
        <v>0.6875</v>
      </c>
      <c r="EE451" s="125">
        <v>0.67500000000000004</v>
      </c>
      <c r="EF451" s="125">
        <v>0.66249999999999998</v>
      </c>
      <c r="EG451" s="125">
        <v>0.65</v>
      </c>
      <c r="EH451" s="125">
        <v>0.63749999999999996</v>
      </c>
      <c r="EI451" s="125">
        <v>0.625</v>
      </c>
      <c r="EJ451" s="125">
        <v>0.61250000000000004</v>
      </c>
      <c r="EK451" s="125">
        <v>0.6</v>
      </c>
      <c r="EL451" s="125">
        <v>0.58750000000000002</v>
      </c>
      <c r="EM451" s="125">
        <v>0.57499999999999996</v>
      </c>
      <c r="EN451" s="125">
        <v>0.5625</v>
      </c>
      <c r="EO451" s="125">
        <v>0.55000000000000004</v>
      </c>
      <c r="ER451" s="126">
        <v>1210863.2539892518</v>
      </c>
      <c r="ES451" s="126">
        <v>1232160.080120445</v>
      </c>
      <c r="ET451" s="126">
        <v>1264350.6547380555</v>
      </c>
      <c r="EU451" s="126">
        <v>1248546.27155383</v>
      </c>
      <c r="EV451" s="126">
        <v>1232741.888369604</v>
      </c>
      <c r="EW451" s="126">
        <v>1216937.5051853785</v>
      </c>
      <c r="EX451" s="126">
        <v>1201133.1220011527</v>
      </c>
      <c r="EY451" s="126">
        <v>1185328.7388169272</v>
      </c>
      <c r="EZ451" s="126">
        <v>1169524.3556327014</v>
      </c>
      <c r="FA451" s="126">
        <v>1153719.9724484757</v>
      </c>
      <c r="FB451" s="126">
        <v>1137915.5892642501</v>
      </c>
      <c r="FC451" s="126">
        <v>1122111.2060800241</v>
      </c>
      <c r="FD451" s="126">
        <v>1106306.8228957986</v>
      </c>
      <c r="FE451" s="126">
        <v>1090502.4397115731</v>
      </c>
      <c r="FF451" s="126">
        <v>1074698.0565273471</v>
      </c>
      <c r="FG451" s="126">
        <v>1058893.6733431215</v>
      </c>
      <c r="FH451" s="126">
        <v>1043089.2901588958</v>
      </c>
      <c r="FI451" s="126">
        <v>1027284.9069746701</v>
      </c>
      <c r="FJ451" s="126">
        <v>1011480.5237904445</v>
      </c>
      <c r="FK451" s="126">
        <v>995676.14060621872</v>
      </c>
      <c r="FL451" s="126">
        <v>979871.75742199307</v>
      </c>
      <c r="FM451" s="126">
        <v>964067.3742377673</v>
      </c>
      <c r="FN451" s="126">
        <v>948262.99105354166</v>
      </c>
      <c r="FO451" s="126">
        <v>932458.60786931601</v>
      </c>
      <c r="FP451" s="126">
        <v>916654.22468509024</v>
      </c>
      <c r="FQ451" s="126">
        <v>900849.8415008646</v>
      </c>
      <c r="FR451" s="126">
        <v>885045.45831663883</v>
      </c>
      <c r="FS451" s="126">
        <v>869241.07513241319</v>
      </c>
      <c r="FT451" s="126">
        <v>853436.69194818754</v>
      </c>
      <c r="FU451" s="126">
        <v>837632.30876396177</v>
      </c>
      <c r="FV451" s="126">
        <v>821827.92557973613</v>
      </c>
      <c r="FW451" s="126">
        <v>806023.54239551036</v>
      </c>
      <c r="FX451" s="126">
        <v>790219.15921128471</v>
      </c>
      <c r="FY451" s="126">
        <v>774414.77602705907</v>
      </c>
      <c r="FZ451" s="126">
        <v>758610.3928428333</v>
      </c>
      <c r="GA451" s="126">
        <v>742806.00965860765</v>
      </c>
      <c r="GB451" s="126">
        <v>727001.62647438189</v>
      </c>
      <c r="GC451" s="126">
        <v>711197.24329015624</v>
      </c>
      <c r="GD451" s="126">
        <v>695392.86010593059</v>
      </c>
    </row>
    <row r="452" spans="3:186">
      <c r="C452" s="120"/>
      <c r="E452" s="118" t="s">
        <v>1543</v>
      </c>
      <c r="F452" s="118" t="s">
        <v>1544</v>
      </c>
      <c r="G452" s="118" t="s">
        <v>1545</v>
      </c>
      <c r="H452" s="118" t="s">
        <v>1546</v>
      </c>
      <c r="I452" s="118" t="s">
        <v>1547</v>
      </c>
      <c r="J452" s="118">
        <v>120</v>
      </c>
      <c r="K452" s="118" t="s">
        <v>600</v>
      </c>
      <c r="L452" s="118" t="s">
        <v>269</v>
      </c>
      <c r="M452" s="118" t="s">
        <v>261</v>
      </c>
      <c r="N452" s="118" t="s">
        <v>262</v>
      </c>
      <c r="O452" s="119">
        <v>3723.5281399999999</v>
      </c>
      <c r="P452" s="119">
        <v>38.450000000000003</v>
      </c>
      <c r="Q452" s="119">
        <v>0</v>
      </c>
      <c r="R452" s="119">
        <v>0</v>
      </c>
      <c r="S452" s="119">
        <v>0</v>
      </c>
      <c r="T452" s="119">
        <v>0</v>
      </c>
      <c r="U452" s="119">
        <v>0</v>
      </c>
      <c r="V452" s="119">
        <v>0</v>
      </c>
      <c r="W452" s="119">
        <v>0</v>
      </c>
      <c r="X452" s="119">
        <v>0</v>
      </c>
      <c r="Y452" s="119">
        <v>0</v>
      </c>
      <c r="Z452" s="119"/>
      <c r="AA452" s="119"/>
      <c r="AB452" s="119"/>
      <c r="AC452" s="119"/>
      <c r="AD452" s="119"/>
      <c r="AE452" s="119"/>
      <c r="AF452" s="119"/>
      <c r="AG452" s="119"/>
      <c r="AH452" s="119"/>
      <c r="AI452" s="119"/>
      <c r="AJ452" s="119"/>
      <c r="AK452" s="119"/>
      <c r="AL452" s="119"/>
      <c r="AM452" s="119"/>
      <c r="AN452" s="119"/>
      <c r="AO452" s="119"/>
      <c r="AP452" s="119"/>
      <c r="AQ452" s="119"/>
      <c r="AR452" s="119"/>
      <c r="AS452" s="119"/>
      <c r="AT452" s="119"/>
      <c r="AU452" s="119"/>
      <c r="AV452" s="119"/>
      <c r="AW452" s="119"/>
      <c r="AX452" s="119"/>
      <c r="AY452" s="119"/>
      <c r="AZ452" s="119"/>
      <c r="BA452" s="119"/>
      <c r="BB452" s="119"/>
      <c r="BD452" s="100">
        <v>3761.9781399999997</v>
      </c>
      <c r="BF452" s="120">
        <v>4</v>
      </c>
      <c r="BH452" s="43">
        <v>4044694.41</v>
      </c>
      <c r="BI452" s="43">
        <v>0</v>
      </c>
      <c r="BJ452" s="43">
        <v>0</v>
      </c>
      <c r="BL452" s="43" t="s">
        <v>263</v>
      </c>
      <c r="BM452" s="43">
        <v>0</v>
      </c>
      <c r="BN452" s="121" t="s">
        <v>263</v>
      </c>
      <c r="BP452" s="122">
        <v>6</v>
      </c>
      <c r="BQ452" s="38" t="s">
        <v>116</v>
      </c>
      <c r="BR452" s="96">
        <v>80</v>
      </c>
      <c r="BT452" s="43">
        <v>6</v>
      </c>
      <c r="BU452" s="43">
        <v>0</v>
      </c>
      <c r="BW452" s="38"/>
      <c r="BX452" s="48">
        <v>0</v>
      </c>
      <c r="BY452" s="48">
        <v>0</v>
      </c>
      <c r="BZ452" s="48">
        <v>0</v>
      </c>
      <c r="CA452" s="48">
        <v>0</v>
      </c>
      <c r="CB452" s="48">
        <v>0</v>
      </c>
      <c r="CC452" s="48">
        <v>0</v>
      </c>
      <c r="CD452" s="48">
        <v>0</v>
      </c>
      <c r="CE452" s="48">
        <v>0</v>
      </c>
      <c r="CF452" s="48"/>
      <c r="CG452" s="48"/>
      <c r="CH452" s="48"/>
      <c r="CI452" s="48">
        <v>0</v>
      </c>
      <c r="CJ452" s="48">
        <v>0</v>
      </c>
      <c r="CK452" s="48">
        <v>0</v>
      </c>
      <c r="CL452" s="48"/>
      <c r="CM452" s="48">
        <v>6</v>
      </c>
      <c r="CO452" s="123">
        <v>1</v>
      </c>
      <c r="CP452" s="123">
        <v>1</v>
      </c>
      <c r="CQ452" s="123">
        <v>1</v>
      </c>
      <c r="CR452" s="123">
        <v>1</v>
      </c>
      <c r="CS452" s="123">
        <v>1</v>
      </c>
      <c r="CT452" s="123">
        <v>1</v>
      </c>
      <c r="CU452" s="123">
        <v>1</v>
      </c>
      <c r="CV452" s="123">
        <v>1</v>
      </c>
      <c r="CW452" s="123">
        <v>1</v>
      </c>
      <c r="CX452" s="123">
        <v>1</v>
      </c>
      <c r="CZ452" s="2">
        <v>2012</v>
      </c>
      <c r="DA452" s="124">
        <v>41120</v>
      </c>
      <c r="DC452" s="125">
        <v>1</v>
      </c>
      <c r="DD452" s="125">
        <v>0.98750000000000004</v>
      </c>
      <c r="DE452" s="125">
        <v>0.97499999999999998</v>
      </c>
      <c r="DF452" s="125">
        <v>0.96250000000000002</v>
      </c>
      <c r="DG452" s="125">
        <v>0.95</v>
      </c>
      <c r="DH452" s="125">
        <v>0.9375</v>
      </c>
      <c r="DI452" s="125">
        <v>0.92500000000000004</v>
      </c>
      <c r="DJ452" s="125">
        <v>0.91249999999999998</v>
      </c>
      <c r="DK452" s="125">
        <v>0.9</v>
      </c>
      <c r="DL452" s="125">
        <v>0.88749999999999996</v>
      </c>
      <c r="DM452" s="125">
        <v>0.875</v>
      </c>
      <c r="DN452" s="125">
        <v>0.86250000000000004</v>
      </c>
      <c r="DO452" s="125">
        <v>0.85</v>
      </c>
      <c r="DP452" s="125">
        <v>0.83750000000000002</v>
      </c>
      <c r="DQ452" s="125">
        <v>0.82499999999999996</v>
      </c>
      <c r="DR452" s="125">
        <v>0.8125</v>
      </c>
      <c r="DS452" s="125">
        <v>0.8</v>
      </c>
      <c r="DT452" s="125">
        <v>0.78749999999999998</v>
      </c>
      <c r="DU452" s="125">
        <v>0.77500000000000002</v>
      </c>
      <c r="DV452" s="125">
        <v>0.76249999999999996</v>
      </c>
      <c r="DW452" s="125">
        <v>0.75</v>
      </c>
      <c r="DX452" s="125">
        <v>0.73750000000000004</v>
      </c>
      <c r="DY452" s="125">
        <v>0.72499999999999998</v>
      </c>
      <c r="DZ452" s="125">
        <v>0.71250000000000002</v>
      </c>
      <c r="EA452" s="125">
        <v>0.7</v>
      </c>
      <c r="EB452" s="125">
        <v>0.6875</v>
      </c>
      <c r="EC452" s="125">
        <v>0.67500000000000004</v>
      </c>
      <c r="ED452" s="125">
        <v>0.66249999999999998</v>
      </c>
      <c r="EE452" s="125">
        <v>0.65</v>
      </c>
      <c r="EF452" s="125">
        <v>0.63749999999999996</v>
      </c>
      <c r="EG452" s="125">
        <v>0.625</v>
      </c>
      <c r="EH452" s="125">
        <v>0.61250000000000004</v>
      </c>
      <c r="EI452" s="125">
        <v>0.6</v>
      </c>
      <c r="EJ452" s="125">
        <v>0.58750000000000002</v>
      </c>
      <c r="EK452" s="125">
        <v>0.57499999999999996</v>
      </c>
      <c r="EL452" s="125">
        <v>0.5625</v>
      </c>
      <c r="EM452" s="125">
        <v>0.55000000000000004</v>
      </c>
      <c r="EN452" s="125">
        <v>0.53749999999999998</v>
      </c>
      <c r="EO452" s="125">
        <v>0.52500000000000002</v>
      </c>
      <c r="ER452" s="126">
        <v>4083144.41</v>
      </c>
      <c r="ES452" s="126">
        <v>3994135.7298750002</v>
      </c>
      <c r="ET452" s="126">
        <v>3943577.0497500002</v>
      </c>
      <c r="EU452" s="126">
        <v>3893018.3696250003</v>
      </c>
      <c r="EV452" s="126">
        <v>3842459.6894999999</v>
      </c>
      <c r="EW452" s="126">
        <v>3791901.0093750004</v>
      </c>
      <c r="EX452" s="126">
        <v>3741342.3292500004</v>
      </c>
      <c r="EY452" s="126">
        <v>3690783.649125</v>
      </c>
      <c r="EZ452" s="126">
        <v>3640224.969</v>
      </c>
      <c r="FA452" s="126">
        <v>3589666.2888750001</v>
      </c>
      <c r="FB452" s="126">
        <v>3539107.6087500001</v>
      </c>
      <c r="FC452" s="126">
        <v>3488548.9286250002</v>
      </c>
      <c r="FD452" s="126">
        <v>3437990.2485000002</v>
      </c>
      <c r="FE452" s="126">
        <v>3387431.5683750003</v>
      </c>
      <c r="FF452" s="126">
        <v>3336872.8882499998</v>
      </c>
      <c r="FG452" s="126">
        <v>3286314.2081249999</v>
      </c>
      <c r="FH452" s="126">
        <v>3235755.5280000004</v>
      </c>
      <c r="FI452" s="126">
        <v>3185196.847875</v>
      </c>
      <c r="FJ452" s="126">
        <v>3134638.16775</v>
      </c>
      <c r="FK452" s="126">
        <v>3084079.4876250001</v>
      </c>
      <c r="FL452" s="126">
        <v>3033520.8075000001</v>
      </c>
      <c r="FM452" s="126">
        <v>2982962.1273750002</v>
      </c>
      <c r="FN452" s="126">
        <v>2932403.4472500002</v>
      </c>
      <c r="FO452" s="126">
        <v>2881844.7671250002</v>
      </c>
      <c r="FP452" s="126">
        <v>2831286.0869999998</v>
      </c>
      <c r="FQ452" s="126">
        <v>2780727.4068750003</v>
      </c>
      <c r="FR452" s="126">
        <v>2730168.7267500004</v>
      </c>
      <c r="FS452" s="126">
        <v>2679610.046625</v>
      </c>
      <c r="FT452" s="126">
        <v>2629051.3665</v>
      </c>
      <c r="FU452" s="126">
        <v>2578492.686375</v>
      </c>
      <c r="FV452" s="126">
        <v>2527934.0062500001</v>
      </c>
      <c r="FW452" s="126">
        <v>2477375.3261250001</v>
      </c>
      <c r="FX452" s="126">
        <v>2426816.6460000002</v>
      </c>
      <c r="FY452" s="126">
        <v>2376257.9658750002</v>
      </c>
      <c r="FZ452" s="126">
        <v>2325699.2857499998</v>
      </c>
      <c r="GA452" s="126">
        <v>2275140.6056249999</v>
      </c>
      <c r="GB452" s="126">
        <v>2224581.9255000004</v>
      </c>
      <c r="GC452" s="126">
        <v>2174023.2453749999</v>
      </c>
      <c r="GD452" s="126">
        <v>2123464.56525</v>
      </c>
    </row>
    <row r="453" spans="3:186">
      <c r="C453" s="120"/>
      <c r="E453" s="118" t="s">
        <v>1543</v>
      </c>
      <c r="F453" s="118" t="s">
        <v>1544</v>
      </c>
      <c r="G453" s="118" t="s">
        <v>1548</v>
      </c>
      <c r="H453" s="118" t="s">
        <v>1549</v>
      </c>
      <c r="I453" s="118" t="s">
        <v>1547</v>
      </c>
      <c r="J453" s="118">
        <v>320</v>
      </c>
      <c r="K453" s="118" t="s">
        <v>600</v>
      </c>
      <c r="L453" s="118" t="s">
        <v>269</v>
      </c>
      <c r="M453" s="118" t="s">
        <v>261</v>
      </c>
      <c r="N453" s="118" t="s">
        <v>262</v>
      </c>
      <c r="O453" s="119">
        <v>54583.006809999999</v>
      </c>
      <c r="P453" s="119">
        <v>9.76</v>
      </c>
      <c r="Q453" s="119">
        <v>0</v>
      </c>
      <c r="R453" s="119">
        <v>0</v>
      </c>
      <c r="S453" s="119">
        <v>0</v>
      </c>
      <c r="T453" s="119">
        <v>0</v>
      </c>
      <c r="U453" s="119">
        <v>0</v>
      </c>
      <c r="V453" s="119">
        <v>0</v>
      </c>
      <c r="W453" s="119">
        <v>0</v>
      </c>
      <c r="X453" s="119">
        <v>0</v>
      </c>
      <c r="Y453" s="119">
        <v>0</v>
      </c>
      <c r="Z453" s="119"/>
      <c r="AA453" s="119"/>
      <c r="AB453" s="119"/>
      <c r="AC453" s="119"/>
      <c r="AD453" s="119"/>
      <c r="AE453" s="119"/>
      <c r="AF453" s="119"/>
      <c r="AG453" s="119"/>
      <c r="AH453" s="119"/>
      <c r="AI453" s="119"/>
      <c r="AJ453" s="119"/>
      <c r="AK453" s="119"/>
      <c r="AL453" s="119"/>
      <c r="AM453" s="119"/>
      <c r="AN453" s="119"/>
      <c r="AO453" s="119"/>
      <c r="AP453" s="119"/>
      <c r="AQ453" s="119"/>
      <c r="AR453" s="119"/>
      <c r="AS453" s="119"/>
      <c r="AT453" s="119"/>
      <c r="AU453" s="119"/>
      <c r="AV453" s="119"/>
      <c r="AW453" s="119"/>
      <c r="AX453" s="119"/>
      <c r="AY453" s="119"/>
      <c r="AZ453" s="119"/>
      <c r="BA453" s="119"/>
      <c r="BB453" s="119"/>
      <c r="BD453" s="100">
        <v>54592.766810000001</v>
      </c>
      <c r="BF453" s="120">
        <v>4</v>
      </c>
      <c r="BH453" s="43">
        <v>52602121.659999996</v>
      </c>
      <c r="BI453" s="43">
        <v>0</v>
      </c>
      <c r="BJ453" s="43">
        <v>0</v>
      </c>
      <c r="BL453" s="43" t="s">
        <v>263</v>
      </c>
      <c r="BM453" s="43">
        <v>0</v>
      </c>
      <c r="BN453" s="121" t="s">
        <v>263</v>
      </c>
      <c r="BP453" s="122">
        <v>6</v>
      </c>
      <c r="BQ453" s="38" t="s">
        <v>116</v>
      </c>
      <c r="BR453" s="96">
        <v>80</v>
      </c>
      <c r="BT453" s="43">
        <v>6</v>
      </c>
      <c r="BU453" s="43">
        <v>0</v>
      </c>
      <c r="BW453" s="38"/>
      <c r="BX453" s="48">
        <v>0</v>
      </c>
      <c r="BY453" s="48">
        <v>0</v>
      </c>
      <c r="BZ453" s="48">
        <v>0</v>
      </c>
      <c r="CA453" s="48">
        <v>0</v>
      </c>
      <c r="CB453" s="48">
        <v>0</v>
      </c>
      <c r="CC453" s="48">
        <v>0</v>
      </c>
      <c r="CD453" s="48">
        <v>0</v>
      </c>
      <c r="CE453" s="48">
        <v>0</v>
      </c>
      <c r="CF453" s="48"/>
      <c r="CG453" s="48"/>
      <c r="CH453" s="48"/>
      <c r="CI453" s="48">
        <v>0</v>
      </c>
      <c r="CJ453" s="48">
        <v>0</v>
      </c>
      <c r="CK453" s="48">
        <v>0</v>
      </c>
      <c r="CL453" s="48"/>
      <c r="CM453" s="48">
        <v>6</v>
      </c>
      <c r="CO453" s="123">
        <v>1</v>
      </c>
      <c r="CP453" s="123">
        <v>1</v>
      </c>
      <c r="CQ453" s="123">
        <v>1</v>
      </c>
      <c r="CR453" s="123">
        <v>1</v>
      </c>
      <c r="CS453" s="123">
        <v>1</v>
      </c>
      <c r="CT453" s="123">
        <v>1</v>
      </c>
      <c r="CU453" s="123">
        <v>1</v>
      </c>
      <c r="CV453" s="123">
        <v>1</v>
      </c>
      <c r="CW453" s="123">
        <v>1</v>
      </c>
      <c r="CX453" s="123">
        <v>1</v>
      </c>
      <c r="CZ453" s="2">
        <v>2012</v>
      </c>
      <c r="DA453" s="124">
        <v>41120</v>
      </c>
      <c r="DC453" s="125">
        <v>1</v>
      </c>
      <c r="DD453" s="125">
        <v>0.98750000000000004</v>
      </c>
      <c r="DE453" s="125">
        <v>0.97499999999999998</v>
      </c>
      <c r="DF453" s="125">
        <v>0.96250000000000002</v>
      </c>
      <c r="DG453" s="125">
        <v>0.95</v>
      </c>
      <c r="DH453" s="125">
        <v>0.9375</v>
      </c>
      <c r="DI453" s="125">
        <v>0.92500000000000004</v>
      </c>
      <c r="DJ453" s="125">
        <v>0.91249999999999998</v>
      </c>
      <c r="DK453" s="125">
        <v>0.9</v>
      </c>
      <c r="DL453" s="125">
        <v>0.88749999999999996</v>
      </c>
      <c r="DM453" s="125">
        <v>0.875</v>
      </c>
      <c r="DN453" s="125">
        <v>0.86250000000000004</v>
      </c>
      <c r="DO453" s="125">
        <v>0.85</v>
      </c>
      <c r="DP453" s="125">
        <v>0.83750000000000002</v>
      </c>
      <c r="DQ453" s="125">
        <v>0.82499999999999996</v>
      </c>
      <c r="DR453" s="125">
        <v>0.8125</v>
      </c>
      <c r="DS453" s="125">
        <v>0.8</v>
      </c>
      <c r="DT453" s="125">
        <v>0.78749999999999998</v>
      </c>
      <c r="DU453" s="125">
        <v>0.77500000000000002</v>
      </c>
      <c r="DV453" s="125">
        <v>0.76249999999999996</v>
      </c>
      <c r="DW453" s="125">
        <v>0.75</v>
      </c>
      <c r="DX453" s="125">
        <v>0.73750000000000004</v>
      </c>
      <c r="DY453" s="125">
        <v>0.72499999999999998</v>
      </c>
      <c r="DZ453" s="125">
        <v>0.71250000000000002</v>
      </c>
      <c r="EA453" s="125">
        <v>0.7</v>
      </c>
      <c r="EB453" s="125">
        <v>0.6875</v>
      </c>
      <c r="EC453" s="125">
        <v>0.67500000000000004</v>
      </c>
      <c r="ED453" s="125">
        <v>0.66249999999999998</v>
      </c>
      <c r="EE453" s="125">
        <v>0.65</v>
      </c>
      <c r="EF453" s="125">
        <v>0.63749999999999996</v>
      </c>
      <c r="EG453" s="125">
        <v>0.625</v>
      </c>
      <c r="EH453" s="125">
        <v>0.61250000000000004</v>
      </c>
      <c r="EI453" s="125">
        <v>0.6</v>
      </c>
      <c r="EJ453" s="125">
        <v>0.58750000000000002</v>
      </c>
      <c r="EK453" s="125">
        <v>0.57499999999999996</v>
      </c>
      <c r="EL453" s="125">
        <v>0.5625</v>
      </c>
      <c r="EM453" s="125">
        <v>0.55000000000000004</v>
      </c>
      <c r="EN453" s="125">
        <v>0.53749999999999998</v>
      </c>
      <c r="EO453" s="125">
        <v>0.52500000000000002</v>
      </c>
      <c r="ER453" s="126">
        <v>52611881.659999996</v>
      </c>
      <c r="ES453" s="126">
        <v>51944595.139249995</v>
      </c>
      <c r="ET453" s="126">
        <v>51287068.618499994</v>
      </c>
      <c r="EU453" s="126">
        <v>50629542.097750001</v>
      </c>
      <c r="EV453" s="126">
        <v>49972015.576999992</v>
      </c>
      <c r="EW453" s="126">
        <v>49314489.056249999</v>
      </c>
      <c r="EX453" s="126">
        <v>48656962.535499997</v>
      </c>
      <c r="EY453" s="126">
        <v>47999436.014749996</v>
      </c>
      <c r="EZ453" s="126">
        <v>47341909.493999995</v>
      </c>
      <c r="FA453" s="126">
        <v>46684382.973249994</v>
      </c>
      <c r="FB453" s="126">
        <v>46026856.452500001</v>
      </c>
      <c r="FC453" s="126">
        <v>45369329.93175</v>
      </c>
      <c r="FD453" s="126">
        <v>44711803.410999998</v>
      </c>
      <c r="FE453" s="126">
        <v>44054276.890249997</v>
      </c>
      <c r="FF453" s="126">
        <v>43396750.369499996</v>
      </c>
      <c r="FG453" s="126">
        <v>42739223.848749995</v>
      </c>
      <c r="FH453" s="126">
        <v>42081697.328000002</v>
      </c>
      <c r="FI453" s="126">
        <v>41424170.807249993</v>
      </c>
      <c r="FJ453" s="126">
        <v>40766644.286499999</v>
      </c>
      <c r="FK453" s="126">
        <v>40109117.765749998</v>
      </c>
      <c r="FL453" s="126">
        <v>39451591.244999997</v>
      </c>
      <c r="FM453" s="126">
        <v>38794064.724249996</v>
      </c>
      <c r="FN453" s="126">
        <v>38136538.203499995</v>
      </c>
      <c r="FO453" s="126">
        <v>37479011.682750002</v>
      </c>
      <c r="FP453" s="126">
        <v>36821485.161999993</v>
      </c>
      <c r="FQ453" s="126">
        <v>36163958.641249999</v>
      </c>
      <c r="FR453" s="126">
        <v>35506432.120499998</v>
      </c>
      <c r="FS453" s="126">
        <v>34848905.599749997</v>
      </c>
      <c r="FT453" s="126">
        <v>34191379.078999996</v>
      </c>
      <c r="FU453" s="126">
        <v>33533852.558249995</v>
      </c>
      <c r="FV453" s="126">
        <v>32876326.037499998</v>
      </c>
      <c r="FW453" s="126">
        <v>32218799.51675</v>
      </c>
      <c r="FX453" s="126">
        <v>31561272.995999996</v>
      </c>
      <c r="FY453" s="126">
        <v>30903746.475249998</v>
      </c>
      <c r="FZ453" s="126">
        <v>30246219.954499997</v>
      </c>
      <c r="GA453" s="126">
        <v>29588693.433749996</v>
      </c>
      <c r="GB453" s="126">
        <v>28931166.912999999</v>
      </c>
      <c r="GC453" s="126">
        <v>28273640.392249998</v>
      </c>
      <c r="GD453" s="126">
        <v>27616113.8715</v>
      </c>
    </row>
    <row r="454" spans="3:186">
      <c r="C454" s="120"/>
      <c r="E454" s="118" t="s">
        <v>1543</v>
      </c>
      <c r="F454" s="118" t="s">
        <v>1544</v>
      </c>
      <c r="G454" s="118" t="s">
        <v>1550</v>
      </c>
      <c r="H454" s="118" t="s">
        <v>1551</v>
      </c>
      <c r="I454" s="118" t="s">
        <v>1552</v>
      </c>
      <c r="J454" s="118">
        <v>192</v>
      </c>
      <c r="K454" s="118" t="s">
        <v>600</v>
      </c>
      <c r="L454" s="118" t="s">
        <v>269</v>
      </c>
      <c r="M454" s="118" t="s">
        <v>261</v>
      </c>
      <c r="N454" s="118" t="s">
        <v>262</v>
      </c>
      <c r="O454" s="119">
        <v>39196.46284</v>
      </c>
      <c r="P454" s="119">
        <v>1610.5322778007401</v>
      </c>
      <c r="Q454" s="119">
        <v>200</v>
      </c>
      <c r="R454" s="119">
        <v>0</v>
      </c>
      <c r="S454" s="119">
        <v>0</v>
      </c>
      <c r="T454" s="119">
        <v>0</v>
      </c>
      <c r="U454" s="119">
        <v>0</v>
      </c>
      <c r="V454" s="119">
        <v>0</v>
      </c>
      <c r="W454" s="119">
        <v>0</v>
      </c>
      <c r="X454" s="119">
        <v>0</v>
      </c>
      <c r="Y454" s="119">
        <v>0</v>
      </c>
      <c r="Z454" s="119"/>
      <c r="AA454" s="119"/>
      <c r="AB454" s="119"/>
      <c r="AC454" s="119"/>
      <c r="AD454" s="119"/>
      <c r="AE454" s="119"/>
      <c r="AF454" s="119"/>
      <c r="AG454" s="119"/>
      <c r="AH454" s="119"/>
      <c r="AI454" s="119"/>
      <c r="AJ454" s="119"/>
      <c r="AK454" s="119"/>
      <c r="AL454" s="119"/>
      <c r="AM454" s="119"/>
      <c r="AN454" s="119"/>
      <c r="AO454" s="119"/>
      <c r="AP454" s="119"/>
      <c r="AQ454" s="119"/>
      <c r="AR454" s="119"/>
      <c r="AS454" s="119"/>
      <c r="AT454" s="119"/>
      <c r="AU454" s="119"/>
      <c r="AV454" s="119"/>
      <c r="AW454" s="119"/>
      <c r="AX454" s="119"/>
      <c r="AY454" s="119"/>
      <c r="AZ454" s="119"/>
      <c r="BA454" s="119"/>
      <c r="BB454" s="119"/>
      <c r="BD454" s="100">
        <v>41006.99511780074</v>
      </c>
      <c r="BF454" s="120">
        <v>4</v>
      </c>
      <c r="BH454" s="43">
        <v>39759574.689999998</v>
      </c>
      <c r="BI454" s="43">
        <v>0</v>
      </c>
      <c r="BJ454" s="43">
        <v>0</v>
      </c>
      <c r="BL454" s="43" t="s">
        <v>263</v>
      </c>
      <c r="BM454" s="43">
        <v>0</v>
      </c>
      <c r="BN454" s="121" t="s">
        <v>263</v>
      </c>
      <c r="BP454" s="122">
        <v>6</v>
      </c>
      <c r="BQ454" s="38" t="s">
        <v>116</v>
      </c>
      <c r="BR454" s="96">
        <v>80</v>
      </c>
      <c r="BT454" s="43">
        <v>6</v>
      </c>
      <c r="BU454" s="43">
        <v>0</v>
      </c>
      <c r="BW454" s="38"/>
      <c r="BX454" s="48">
        <v>0</v>
      </c>
      <c r="BY454" s="48">
        <v>0</v>
      </c>
      <c r="BZ454" s="48">
        <v>0</v>
      </c>
      <c r="CA454" s="48">
        <v>0</v>
      </c>
      <c r="CB454" s="48">
        <v>0</v>
      </c>
      <c r="CC454" s="48">
        <v>0</v>
      </c>
      <c r="CD454" s="48">
        <v>0</v>
      </c>
      <c r="CE454" s="48">
        <v>0</v>
      </c>
      <c r="CF454" s="48"/>
      <c r="CG454" s="48"/>
      <c r="CH454" s="48"/>
      <c r="CI454" s="48">
        <v>0</v>
      </c>
      <c r="CJ454" s="48">
        <v>0</v>
      </c>
      <c r="CK454" s="48">
        <v>0</v>
      </c>
      <c r="CL454" s="48"/>
      <c r="CM454" s="48">
        <v>6</v>
      </c>
      <c r="CO454" s="123">
        <v>0.99512278333427118</v>
      </c>
      <c r="CP454" s="123">
        <v>1</v>
      </c>
      <c r="CQ454" s="123">
        <v>1</v>
      </c>
      <c r="CR454" s="123">
        <v>1</v>
      </c>
      <c r="CS454" s="123">
        <v>1</v>
      </c>
      <c r="CT454" s="123">
        <v>1</v>
      </c>
      <c r="CU454" s="123">
        <v>1</v>
      </c>
      <c r="CV454" s="123">
        <v>1</v>
      </c>
      <c r="CW454" s="123">
        <v>1</v>
      </c>
      <c r="CX454" s="123">
        <v>1</v>
      </c>
      <c r="CZ454" s="2">
        <v>2012</v>
      </c>
      <c r="DA454" s="124">
        <v>41120</v>
      </c>
      <c r="DC454" s="125">
        <v>1</v>
      </c>
      <c r="DD454" s="125">
        <v>0.98750000000000004</v>
      </c>
      <c r="DE454" s="125">
        <v>0.97499999999999998</v>
      </c>
      <c r="DF454" s="125">
        <v>0.96250000000000002</v>
      </c>
      <c r="DG454" s="125">
        <v>0.95</v>
      </c>
      <c r="DH454" s="125">
        <v>0.9375</v>
      </c>
      <c r="DI454" s="125">
        <v>0.92500000000000004</v>
      </c>
      <c r="DJ454" s="125">
        <v>0.91249999999999998</v>
      </c>
      <c r="DK454" s="125">
        <v>0.9</v>
      </c>
      <c r="DL454" s="125">
        <v>0.88749999999999996</v>
      </c>
      <c r="DM454" s="125">
        <v>0.875</v>
      </c>
      <c r="DN454" s="125">
        <v>0.86250000000000004</v>
      </c>
      <c r="DO454" s="125">
        <v>0.85</v>
      </c>
      <c r="DP454" s="125">
        <v>0.83750000000000002</v>
      </c>
      <c r="DQ454" s="125">
        <v>0.82499999999999996</v>
      </c>
      <c r="DR454" s="125">
        <v>0.8125</v>
      </c>
      <c r="DS454" s="125">
        <v>0.8</v>
      </c>
      <c r="DT454" s="125">
        <v>0.78749999999999998</v>
      </c>
      <c r="DU454" s="125">
        <v>0.77500000000000002</v>
      </c>
      <c r="DV454" s="125">
        <v>0.76249999999999996</v>
      </c>
      <c r="DW454" s="125">
        <v>0.75</v>
      </c>
      <c r="DX454" s="125">
        <v>0.73750000000000004</v>
      </c>
      <c r="DY454" s="125">
        <v>0.72499999999999998</v>
      </c>
      <c r="DZ454" s="125">
        <v>0.71250000000000002</v>
      </c>
      <c r="EA454" s="125">
        <v>0.7</v>
      </c>
      <c r="EB454" s="125">
        <v>0.6875</v>
      </c>
      <c r="EC454" s="125">
        <v>0.67500000000000004</v>
      </c>
      <c r="ED454" s="125">
        <v>0.66249999999999998</v>
      </c>
      <c r="EE454" s="125">
        <v>0.65</v>
      </c>
      <c r="EF454" s="125">
        <v>0.63749999999999996</v>
      </c>
      <c r="EG454" s="125">
        <v>0.625</v>
      </c>
      <c r="EH454" s="125">
        <v>0.61250000000000004</v>
      </c>
      <c r="EI454" s="125">
        <v>0.6</v>
      </c>
      <c r="EJ454" s="125">
        <v>0.58750000000000002</v>
      </c>
      <c r="EK454" s="125">
        <v>0.57499999999999996</v>
      </c>
      <c r="EL454" s="125">
        <v>0.5625</v>
      </c>
      <c r="EM454" s="125">
        <v>0.55000000000000004</v>
      </c>
      <c r="EN454" s="125">
        <v>0.53749999999999998</v>
      </c>
      <c r="EO454" s="125">
        <v>0.52500000000000002</v>
      </c>
      <c r="ER454" s="126">
        <v>41370106.967800736</v>
      </c>
      <c r="ES454" s="126">
        <v>39460080.006375</v>
      </c>
      <c r="ET454" s="126">
        <v>38960585.322749995</v>
      </c>
      <c r="EU454" s="126">
        <v>38461090.639124997</v>
      </c>
      <c r="EV454" s="126">
        <v>37961595.955499999</v>
      </c>
      <c r="EW454" s="126">
        <v>37462101.271874994</v>
      </c>
      <c r="EX454" s="126">
        <v>36962606.588249996</v>
      </c>
      <c r="EY454" s="126">
        <v>36463111.904624999</v>
      </c>
      <c r="EZ454" s="126">
        <v>35963617.221000001</v>
      </c>
      <c r="FA454" s="126">
        <v>35464122.537374996</v>
      </c>
      <c r="FB454" s="126">
        <v>34964627.853749998</v>
      </c>
      <c r="FC454" s="126">
        <v>34465133.170125</v>
      </c>
      <c r="FD454" s="126">
        <v>33965638.486499995</v>
      </c>
      <c r="FE454" s="126">
        <v>33466143.802874997</v>
      </c>
      <c r="FF454" s="126">
        <v>32966649.119249996</v>
      </c>
      <c r="FG454" s="126">
        <v>32467154.435624998</v>
      </c>
      <c r="FH454" s="126">
        <v>31967659.752</v>
      </c>
      <c r="FI454" s="126">
        <v>31468165.068374999</v>
      </c>
      <c r="FJ454" s="126">
        <v>30968670.384749997</v>
      </c>
      <c r="FK454" s="126">
        <v>30469175.701124996</v>
      </c>
      <c r="FL454" s="126">
        <v>29969681.017499998</v>
      </c>
      <c r="FM454" s="126">
        <v>29470186.333875</v>
      </c>
      <c r="FN454" s="126">
        <v>28970691.650249999</v>
      </c>
      <c r="FO454" s="126">
        <v>28471196.966624998</v>
      </c>
      <c r="FP454" s="126">
        <v>27971702.282999996</v>
      </c>
      <c r="FQ454" s="126">
        <v>27472207.599374998</v>
      </c>
      <c r="FR454" s="126">
        <v>26972712.915750001</v>
      </c>
      <c r="FS454" s="126">
        <v>26473218.232124999</v>
      </c>
      <c r="FT454" s="126">
        <v>25973723.548499998</v>
      </c>
      <c r="FU454" s="126">
        <v>25474228.864874996</v>
      </c>
      <c r="FV454" s="126">
        <v>24974734.181249999</v>
      </c>
      <c r="FW454" s="126">
        <v>24475239.497625001</v>
      </c>
      <c r="FX454" s="126">
        <v>23975744.813999999</v>
      </c>
      <c r="FY454" s="126">
        <v>23476250.130374998</v>
      </c>
      <c r="FZ454" s="126">
        <v>22976755.446749996</v>
      </c>
      <c r="GA454" s="126">
        <v>22477260.763124999</v>
      </c>
      <c r="GB454" s="126">
        <v>21977766.079500001</v>
      </c>
      <c r="GC454" s="126">
        <v>21478271.395874999</v>
      </c>
      <c r="GD454" s="126">
        <v>20978776.712249998</v>
      </c>
    </row>
    <row r="455" spans="3:186">
      <c r="C455" s="120"/>
      <c r="E455" s="118" t="s">
        <v>1543</v>
      </c>
      <c r="F455" s="118" t="s">
        <v>1544</v>
      </c>
      <c r="G455" s="118" t="s">
        <v>1553</v>
      </c>
      <c r="H455" s="118" t="s">
        <v>1554</v>
      </c>
      <c r="I455" s="118" t="s">
        <v>1552</v>
      </c>
      <c r="J455" s="118">
        <v>256</v>
      </c>
      <c r="K455" s="118" t="s">
        <v>600</v>
      </c>
      <c r="L455" s="118" t="s">
        <v>269</v>
      </c>
      <c r="M455" s="118" t="s">
        <v>261</v>
      </c>
      <c r="N455" s="118" t="s">
        <v>262</v>
      </c>
      <c r="O455" s="119">
        <v>394.54</v>
      </c>
      <c r="P455" s="119">
        <v>4.93</v>
      </c>
      <c r="Q455" s="119">
        <v>0</v>
      </c>
      <c r="R455" s="119">
        <v>0</v>
      </c>
      <c r="S455" s="119">
        <v>0</v>
      </c>
      <c r="T455" s="119">
        <v>0</v>
      </c>
      <c r="U455" s="119">
        <v>0</v>
      </c>
      <c r="V455" s="119">
        <v>6213.9607275733797</v>
      </c>
      <c r="W455" s="119">
        <v>10276.9226782141</v>
      </c>
      <c r="X455" s="119">
        <v>3091.52061309175</v>
      </c>
      <c r="Y455" s="119">
        <v>0</v>
      </c>
      <c r="Z455" s="119"/>
      <c r="AA455" s="119"/>
      <c r="AB455" s="119"/>
      <c r="AC455" s="119"/>
      <c r="AD455" s="119"/>
      <c r="AE455" s="119"/>
      <c r="AF455" s="119"/>
      <c r="AG455" s="119"/>
      <c r="AH455" s="119"/>
      <c r="AI455" s="119"/>
      <c r="AJ455" s="119"/>
      <c r="AK455" s="119"/>
      <c r="AL455" s="119"/>
      <c r="AM455" s="119"/>
      <c r="AN455" s="119"/>
      <c r="AO455" s="119"/>
      <c r="AP455" s="119"/>
      <c r="AQ455" s="119"/>
      <c r="AR455" s="119"/>
      <c r="AS455" s="119"/>
      <c r="AT455" s="119"/>
      <c r="AU455" s="119"/>
      <c r="AV455" s="119"/>
      <c r="AW455" s="119"/>
      <c r="AX455" s="119"/>
      <c r="AY455" s="119"/>
      <c r="AZ455" s="119"/>
      <c r="BA455" s="119"/>
      <c r="BB455" s="119"/>
      <c r="BD455" s="100">
        <v>19981.874018879229</v>
      </c>
      <c r="BF455" s="120">
        <v>4</v>
      </c>
      <c r="BH455" s="43">
        <v>452391.09</v>
      </c>
      <c r="BI455" s="43">
        <v>0</v>
      </c>
      <c r="BJ455" s="43">
        <v>0</v>
      </c>
      <c r="BL455" s="43" t="s">
        <v>263</v>
      </c>
      <c r="BM455" s="43">
        <v>0</v>
      </c>
      <c r="BN455" s="121" t="s">
        <v>263</v>
      </c>
      <c r="BP455" s="122">
        <v>6</v>
      </c>
      <c r="BQ455" s="38" t="s">
        <v>116</v>
      </c>
      <c r="BR455" s="96">
        <v>80</v>
      </c>
      <c r="BT455" s="43">
        <v>6</v>
      </c>
      <c r="BU455" s="43">
        <v>0</v>
      </c>
      <c r="BW455" s="38"/>
      <c r="BX455" s="48">
        <v>0</v>
      </c>
      <c r="BY455" s="48">
        <v>0</v>
      </c>
      <c r="BZ455" s="48">
        <v>0</v>
      </c>
      <c r="CA455" s="48">
        <v>0</v>
      </c>
      <c r="CB455" s="48">
        <v>0</v>
      </c>
      <c r="CC455" s="48">
        <v>0</v>
      </c>
      <c r="CD455" s="48">
        <v>0</v>
      </c>
      <c r="CE455" s="48">
        <v>0</v>
      </c>
      <c r="CF455" s="48"/>
      <c r="CG455" s="48"/>
      <c r="CH455" s="48"/>
      <c r="CI455" s="48">
        <v>0</v>
      </c>
      <c r="CJ455" s="48">
        <v>0</v>
      </c>
      <c r="CK455" s="48">
        <v>0</v>
      </c>
      <c r="CL455" s="48"/>
      <c r="CM455" s="48">
        <v>6</v>
      </c>
      <c r="CO455" s="123">
        <v>1.9991618384870891E-2</v>
      </c>
      <c r="CP455" s="123">
        <v>1.9991618384870891E-2</v>
      </c>
      <c r="CQ455" s="123">
        <v>1.9991618384870891E-2</v>
      </c>
      <c r="CR455" s="123">
        <v>1.9991618384870891E-2</v>
      </c>
      <c r="CS455" s="123">
        <v>1.9991618384870891E-2</v>
      </c>
      <c r="CT455" s="123">
        <v>1.9991618384870891E-2</v>
      </c>
      <c r="CU455" s="123">
        <v>0.33097149553264588</v>
      </c>
      <c r="CV455" s="123">
        <v>0.84528375015422341</v>
      </c>
      <c r="CW455" s="123">
        <v>1</v>
      </c>
      <c r="CX455" s="123">
        <v>1</v>
      </c>
      <c r="CZ455" s="2">
        <v>2020</v>
      </c>
      <c r="DA455" s="124">
        <v>44042</v>
      </c>
      <c r="DC455" s="125">
        <v>1</v>
      </c>
      <c r="DD455" s="125">
        <v>1</v>
      </c>
      <c r="DE455" s="125">
        <v>1</v>
      </c>
      <c r="DF455" s="125">
        <v>1</v>
      </c>
      <c r="DG455" s="125">
        <v>1</v>
      </c>
      <c r="DH455" s="125">
        <v>1</v>
      </c>
      <c r="DI455" s="125">
        <v>1</v>
      </c>
      <c r="DJ455" s="125">
        <v>1</v>
      </c>
      <c r="DK455" s="125">
        <v>1</v>
      </c>
      <c r="DL455" s="125">
        <v>0.98750000000000004</v>
      </c>
      <c r="DM455" s="125">
        <v>0.97499999999999998</v>
      </c>
      <c r="DN455" s="125">
        <v>0.96250000000000002</v>
      </c>
      <c r="DO455" s="125">
        <v>0.95</v>
      </c>
      <c r="DP455" s="125">
        <v>0.9375</v>
      </c>
      <c r="DQ455" s="125">
        <v>0.92500000000000004</v>
      </c>
      <c r="DR455" s="125">
        <v>0.91249999999999998</v>
      </c>
      <c r="DS455" s="125">
        <v>0.9</v>
      </c>
      <c r="DT455" s="125">
        <v>0.88749999999999996</v>
      </c>
      <c r="DU455" s="125">
        <v>0.875</v>
      </c>
      <c r="DV455" s="125">
        <v>0.86250000000000004</v>
      </c>
      <c r="DW455" s="125">
        <v>0.85</v>
      </c>
      <c r="DX455" s="125">
        <v>0.83750000000000002</v>
      </c>
      <c r="DY455" s="125">
        <v>0.82499999999999996</v>
      </c>
      <c r="DZ455" s="125">
        <v>0.8125</v>
      </c>
      <c r="EA455" s="125">
        <v>0.8</v>
      </c>
      <c r="EB455" s="125">
        <v>0.78749999999999998</v>
      </c>
      <c r="EC455" s="125">
        <v>0.77500000000000002</v>
      </c>
      <c r="ED455" s="125">
        <v>0.76249999999999996</v>
      </c>
      <c r="EE455" s="125">
        <v>0.75</v>
      </c>
      <c r="EF455" s="125">
        <v>0.73750000000000004</v>
      </c>
      <c r="EG455" s="125">
        <v>0.72499999999999998</v>
      </c>
      <c r="EH455" s="125">
        <v>0.71250000000000002</v>
      </c>
      <c r="EI455" s="125">
        <v>0.7</v>
      </c>
      <c r="EJ455" s="125">
        <v>0.6875</v>
      </c>
      <c r="EK455" s="125">
        <v>0.67500000000000004</v>
      </c>
      <c r="EL455" s="125">
        <v>0.66249999999999998</v>
      </c>
      <c r="EM455" s="125">
        <v>0.65</v>
      </c>
      <c r="EN455" s="125">
        <v>0.63749999999999996</v>
      </c>
      <c r="EO455" s="125">
        <v>0.625</v>
      </c>
      <c r="ER455" s="126">
        <v>457321.09</v>
      </c>
      <c r="ES455" s="126">
        <v>452391.09</v>
      </c>
      <c r="ET455" s="126">
        <v>452391.09</v>
      </c>
      <c r="EU455" s="126">
        <v>452391.09</v>
      </c>
      <c r="EV455" s="126">
        <v>452391.09</v>
      </c>
      <c r="EW455" s="126">
        <v>452391.09</v>
      </c>
      <c r="EX455" s="126">
        <v>6666351.8175733797</v>
      </c>
      <c r="EY455" s="126">
        <v>16943274.495787479</v>
      </c>
      <c r="EZ455" s="126">
        <v>20034795.108879227</v>
      </c>
      <c r="FA455" s="126">
        <v>19784360.170018237</v>
      </c>
      <c r="FB455" s="126">
        <v>19533925.231157247</v>
      </c>
      <c r="FC455" s="126">
        <v>19283490.292296257</v>
      </c>
      <c r="FD455" s="126">
        <v>19033055.353435267</v>
      </c>
      <c r="FE455" s="126">
        <v>18782620.414574277</v>
      </c>
      <c r="FF455" s="126">
        <v>18532185.475713287</v>
      </c>
      <c r="FG455" s="126">
        <v>18281750.536852293</v>
      </c>
      <c r="FH455" s="126">
        <v>18031315.597991306</v>
      </c>
      <c r="FI455" s="126">
        <v>17780880.659130313</v>
      </c>
      <c r="FJ455" s="126">
        <v>17530445.720269322</v>
      </c>
      <c r="FK455" s="126">
        <v>17280010.781408336</v>
      </c>
      <c r="FL455" s="126">
        <v>17029575.842547342</v>
      </c>
      <c r="FM455" s="126">
        <v>16779140.903686352</v>
      </c>
      <c r="FN455" s="126">
        <v>16528705.964825362</v>
      </c>
      <c r="FO455" s="126">
        <v>16278271.025964372</v>
      </c>
      <c r="FP455" s="126">
        <v>16027836.087103382</v>
      </c>
      <c r="FQ455" s="126">
        <v>15777401.148242392</v>
      </c>
      <c r="FR455" s="126">
        <v>15526966.209381402</v>
      </c>
      <c r="FS455" s="126">
        <v>15276531.27052041</v>
      </c>
      <c r="FT455" s="126">
        <v>15026096.331659421</v>
      </c>
      <c r="FU455" s="126">
        <v>14775661.392798431</v>
      </c>
      <c r="FV455" s="126">
        <v>14525226.453937439</v>
      </c>
      <c r="FW455" s="126">
        <v>14274791.515076449</v>
      </c>
      <c r="FX455" s="126">
        <v>14024356.576215459</v>
      </c>
      <c r="FY455" s="126">
        <v>13773921.637354469</v>
      </c>
      <c r="FZ455" s="126">
        <v>13523486.698493479</v>
      </c>
      <c r="GA455" s="126">
        <v>13273051.759632487</v>
      </c>
      <c r="GB455" s="126">
        <v>13022616.820771499</v>
      </c>
      <c r="GC455" s="126">
        <v>12772181.881910507</v>
      </c>
      <c r="GD455" s="126">
        <v>12521746.943049517</v>
      </c>
    </row>
    <row r="456" spans="3:186">
      <c r="C456" s="120"/>
      <c r="E456" s="118" t="s">
        <v>1555</v>
      </c>
      <c r="F456" s="118" t="s">
        <v>1556</v>
      </c>
      <c r="G456" s="118" t="s">
        <v>1557</v>
      </c>
      <c r="H456" s="118" t="s">
        <v>1558</v>
      </c>
      <c r="I456" s="118" t="s">
        <v>1557</v>
      </c>
      <c r="J456" s="118">
        <v>141</v>
      </c>
      <c r="K456" s="118" t="s">
        <v>488</v>
      </c>
      <c r="L456" s="118" t="s">
        <v>269</v>
      </c>
      <c r="M456" s="118" t="s">
        <v>290</v>
      </c>
      <c r="N456" s="118" t="s">
        <v>262</v>
      </c>
      <c r="O456" s="119">
        <v>0</v>
      </c>
      <c r="P456" s="119">
        <v>0</v>
      </c>
      <c r="Q456" s="119">
        <v>0</v>
      </c>
      <c r="R456" s="119">
        <v>0</v>
      </c>
      <c r="S456" s="119">
        <v>0</v>
      </c>
      <c r="T456" s="119">
        <v>0</v>
      </c>
      <c r="U456" s="119">
        <v>3274.08772219926</v>
      </c>
      <c r="V456" s="119">
        <v>3754.9694708557299</v>
      </c>
      <c r="W456" s="119">
        <v>0</v>
      </c>
      <c r="X456" s="119">
        <v>0</v>
      </c>
      <c r="Y456" s="119">
        <v>0</v>
      </c>
      <c r="Z456" s="119"/>
      <c r="AA456" s="119"/>
      <c r="AB456" s="119"/>
      <c r="AC456" s="119"/>
      <c r="AD456" s="119"/>
      <c r="AE456" s="119"/>
      <c r="AF456" s="119"/>
      <c r="AG456" s="119"/>
      <c r="AH456" s="119"/>
      <c r="AI456" s="119"/>
      <c r="AJ456" s="119"/>
      <c r="AK456" s="119"/>
      <c r="AL456" s="119"/>
      <c r="AM456" s="119"/>
      <c r="AN456" s="119"/>
      <c r="AO456" s="119"/>
      <c r="AP456" s="119"/>
      <c r="AQ456" s="119"/>
      <c r="AR456" s="119"/>
      <c r="AS456" s="119"/>
      <c r="AT456" s="119"/>
      <c r="AU456" s="119"/>
      <c r="AV456" s="119"/>
      <c r="AW456" s="119"/>
      <c r="AX456" s="119"/>
      <c r="AY456" s="119"/>
      <c r="AZ456" s="119"/>
      <c r="BA456" s="119"/>
      <c r="BB456" s="119"/>
      <c r="BD456" s="100">
        <v>7029.0571930549904</v>
      </c>
      <c r="BF456" s="120">
        <v>5</v>
      </c>
      <c r="BH456" s="43">
        <v>0</v>
      </c>
      <c r="BI456" s="43">
        <v>0</v>
      </c>
      <c r="BJ456" s="43">
        <v>0</v>
      </c>
      <c r="BL456" s="43" t="s">
        <v>263</v>
      </c>
      <c r="BM456" s="43">
        <v>0</v>
      </c>
      <c r="BN456" s="121" t="s">
        <v>263</v>
      </c>
      <c r="BP456" s="122">
        <v>13</v>
      </c>
      <c r="BQ456" s="38" t="s">
        <v>123</v>
      </c>
      <c r="BR456" s="96">
        <v>50</v>
      </c>
      <c r="BT456" s="43">
        <v>0</v>
      </c>
      <c r="BU456" s="43">
        <v>0</v>
      </c>
      <c r="BW456" s="38"/>
      <c r="BX456" s="48">
        <v>0</v>
      </c>
      <c r="BY456" s="48">
        <v>0</v>
      </c>
      <c r="BZ456" s="48">
        <v>0</v>
      </c>
      <c r="CA456" s="48">
        <v>0</v>
      </c>
      <c r="CB456" s="48">
        <v>0</v>
      </c>
      <c r="CC456" s="48">
        <v>0</v>
      </c>
      <c r="CD456" s="48">
        <v>0</v>
      </c>
      <c r="CE456" s="48">
        <v>0</v>
      </c>
      <c r="CF456" s="48"/>
      <c r="CG456" s="48"/>
      <c r="CH456" s="48"/>
      <c r="CI456" s="48">
        <v>0</v>
      </c>
      <c r="CJ456" s="48">
        <v>0</v>
      </c>
      <c r="CK456" s="48">
        <v>0</v>
      </c>
      <c r="CL456" s="48"/>
      <c r="CM456" s="48">
        <v>0</v>
      </c>
      <c r="CO456" s="123">
        <v>0</v>
      </c>
      <c r="CP456" s="123">
        <v>0</v>
      </c>
      <c r="CQ456" s="123">
        <v>0</v>
      </c>
      <c r="CR456" s="123">
        <v>0</v>
      </c>
      <c r="CS456" s="123">
        <v>0</v>
      </c>
      <c r="CT456" s="123">
        <v>0.46579329663645347</v>
      </c>
      <c r="CU456" s="123">
        <v>1</v>
      </c>
      <c r="CV456" s="123">
        <v>1</v>
      </c>
      <c r="CW456" s="123">
        <v>1</v>
      </c>
      <c r="CX456" s="123">
        <v>1</v>
      </c>
      <c r="CZ456" s="2">
        <v>0.33097149553264588</v>
      </c>
      <c r="DA456" s="124">
        <v>212</v>
      </c>
      <c r="DC456" s="125">
        <v>0</v>
      </c>
      <c r="DD456" s="125">
        <v>0</v>
      </c>
      <c r="DE456" s="125">
        <v>0</v>
      </c>
      <c r="DF456" s="125">
        <v>0</v>
      </c>
      <c r="DG456" s="125">
        <v>0</v>
      </c>
      <c r="DH456" s="125">
        <v>0</v>
      </c>
      <c r="DI456" s="125">
        <v>0</v>
      </c>
      <c r="DJ456" s="125">
        <v>0</v>
      </c>
      <c r="DK456" s="125">
        <v>0</v>
      </c>
      <c r="DL456" s="125">
        <v>0</v>
      </c>
      <c r="DM456" s="125">
        <v>0</v>
      </c>
      <c r="DN456" s="125">
        <v>0</v>
      </c>
      <c r="DO456" s="125">
        <v>0</v>
      </c>
      <c r="DP456" s="125">
        <v>0</v>
      </c>
      <c r="DQ456" s="125">
        <v>0</v>
      </c>
      <c r="DR456" s="125">
        <v>0</v>
      </c>
      <c r="DS456" s="125">
        <v>0</v>
      </c>
      <c r="DT456" s="125">
        <v>0</v>
      </c>
      <c r="DU456" s="125">
        <v>0</v>
      </c>
      <c r="DV456" s="125">
        <v>0</v>
      </c>
      <c r="DW456" s="125">
        <v>0</v>
      </c>
      <c r="DX456" s="125">
        <v>0</v>
      </c>
      <c r="DY456" s="125">
        <v>0</v>
      </c>
      <c r="DZ456" s="125">
        <v>0</v>
      </c>
      <c r="EA456" s="125">
        <v>0</v>
      </c>
      <c r="EB456" s="125">
        <v>0</v>
      </c>
      <c r="EC456" s="125">
        <v>0</v>
      </c>
      <c r="ED456" s="125">
        <v>0</v>
      </c>
      <c r="EE456" s="125">
        <v>0</v>
      </c>
      <c r="EF456" s="125">
        <v>0</v>
      </c>
      <c r="EG456" s="125">
        <v>0</v>
      </c>
      <c r="EH456" s="125">
        <v>0</v>
      </c>
      <c r="EI456" s="125">
        <v>0</v>
      </c>
      <c r="EJ456" s="125">
        <v>0</v>
      </c>
      <c r="EK456" s="125">
        <v>0</v>
      </c>
      <c r="EL456" s="125">
        <v>0</v>
      </c>
      <c r="EM456" s="125">
        <v>0</v>
      </c>
      <c r="EN456" s="125">
        <v>0</v>
      </c>
      <c r="EO456" s="125">
        <v>0</v>
      </c>
      <c r="ER456" s="126">
        <v>0</v>
      </c>
      <c r="ES456" s="126">
        <v>0</v>
      </c>
      <c r="ET456" s="126">
        <v>0</v>
      </c>
      <c r="EU456" s="126">
        <v>0</v>
      </c>
      <c r="EV456" s="126">
        <v>0</v>
      </c>
      <c r="EW456" s="126">
        <v>0</v>
      </c>
      <c r="EX456" s="126">
        <v>0</v>
      </c>
      <c r="EY456" s="126">
        <v>0</v>
      </c>
      <c r="EZ456" s="126">
        <v>0</v>
      </c>
      <c r="FA456" s="126">
        <v>0</v>
      </c>
      <c r="FB456" s="126">
        <v>0</v>
      </c>
      <c r="FC456" s="126">
        <v>0</v>
      </c>
      <c r="FD456" s="126">
        <v>0</v>
      </c>
      <c r="FE456" s="126">
        <v>0</v>
      </c>
      <c r="FF456" s="126">
        <v>0</v>
      </c>
      <c r="FG456" s="126">
        <v>0</v>
      </c>
      <c r="FH456" s="126">
        <v>0</v>
      </c>
      <c r="FI456" s="126">
        <v>0</v>
      </c>
      <c r="FJ456" s="126">
        <v>0</v>
      </c>
      <c r="FK456" s="126">
        <v>0</v>
      </c>
      <c r="FL456" s="126">
        <v>0</v>
      </c>
      <c r="FM456" s="126">
        <v>0</v>
      </c>
      <c r="FN456" s="126">
        <v>0</v>
      </c>
      <c r="FO456" s="126">
        <v>0</v>
      </c>
      <c r="FP456" s="126">
        <v>0</v>
      </c>
      <c r="FQ456" s="126">
        <v>0</v>
      </c>
      <c r="FR456" s="126">
        <v>0</v>
      </c>
      <c r="FS456" s="126">
        <v>0</v>
      </c>
      <c r="FT456" s="126">
        <v>0</v>
      </c>
      <c r="FU456" s="126">
        <v>0</v>
      </c>
      <c r="FV456" s="126">
        <v>0</v>
      </c>
      <c r="FW456" s="126">
        <v>0</v>
      </c>
      <c r="FX456" s="126">
        <v>0</v>
      </c>
      <c r="FY456" s="126">
        <v>0</v>
      </c>
      <c r="FZ456" s="126">
        <v>0</v>
      </c>
      <c r="GA456" s="126">
        <v>0</v>
      </c>
      <c r="GB456" s="126">
        <v>0</v>
      </c>
      <c r="GC456" s="126">
        <v>0</v>
      </c>
      <c r="GD456" s="126">
        <v>0</v>
      </c>
    </row>
    <row r="457" spans="3:186">
      <c r="C457" s="120"/>
      <c r="E457" s="118" t="s">
        <v>1559</v>
      </c>
      <c r="F457" s="118" t="s">
        <v>1560</v>
      </c>
      <c r="G457" s="118" t="s">
        <v>1561</v>
      </c>
      <c r="H457" s="118" t="s">
        <v>1562</v>
      </c>
      <c r="I457" s="118" t="s">
        <v>1561</v>
      </c>
      <c r="J457" s="118">
        <v>90</v>
      </c>
      <c r="K457" s="118" t="s">
        <v>269</v>
      </c>
      <c r="L457" s="118" t="s">
        <v>269</v>
      </c>
      <c r="M457" s="118" t="s">
        <v>290</v>
      </c>
      <c r="N457" s="118" t="s">
        <v>262</v>
      </c>
      <c r="O457" s="119">
        <v>0</v>
      </c>
      <c r="P457" s="119">
        <v>0</v>
      </c>
      <c r="Q457" s="119">
        <v>0</v>
      </c>
      <c r="R457" s="119">
        <v>0</v>
      </c>
      <c r="S457" s="119">
        <v>0</v>
      </c>
      <c r="T457" s="119">
        <v>0</v>
      </c>
      <c r="U457" s="119">
        <v>1375.1769980075901</v>
      </c>
      <c r="V457" s="119">
        <v>15220.3630008165</v>
      </c>
      <c r="W457" s="119">
        <v>0</v>
      </c>
      <c r="X457" s="119">
        <v>0</v>
      </c>
      <c r="Y457" s="119">
        <v>0</v>
      </c>
      <c r="Z457" s="119"/>
      <c r="AA457" s="119"/>
      <c r="AB457" s="119"/>
      <c r="AC457" s="119"/>
      <c r="AD457" s="119"/>
      <c r="AE457" s="119"/>
      <c r="AF457" s="119"/>
      <c r="AG457" s="119"/>
      <c r="AH457" s="119"/>
      <c r="AI457" s="119"/>
      <c r="AJ457" s="119"/>
      <c r="AK457" s="119"/>
      <c r="AL457" s="119"/>
      <c r="AM457" s="119"/>
      <c r="AN457" s="119"/>
      <c r="AO457" s="119"/>
      <c r="AP457" s="119"/>
      <c r="AQ457" s="119"/>
      <c r="AR457" s="119"/>
      <c r="AS457" s="119"/>
      <c r="AT457" s="119"/>
      <c r="AU457" s="119"/>
      <c r="AV457" s="119"/>
      <c r="AW457" s="119"/>
      <c r="AX457" s="119"/>
      <c r="AY457" s="119"/>
      <c r="AZ457" s="119"/>
      <c r="BA457" s="119"/>
      <c r="BB457" s="119"/>
      <c r="BD457" s="100">
        <v>16595.53999882409</v>
      </c>
      <c r="BF457" s="120">
        <v>5</v>
      </c>
      <c r="BH457" s="43">
        <v>0</v>
      </c>
      <c r="BI457" s="43">
        <v>0</v>
      </c>
      <c r="BJ457" s="43">
        <v>0</v>
      </c>
      <c r="BL457" s="43" t="s">
        <v>263</v>
      </c>
      <c r="BM457" s="43">
        <v>0</v>
      </c>
      <c r="BN457" s="121" t="s">
        <v>263</v>
      </c>
      <c r="BP457" s="122">
        <v>8</v>
      </c>
      <c r="BQ457" s="38" t="s">
        <v>118</v>
      </c>
      <c r="BR457" s="96">
        <v>50</v>
      </c>
      <c r="BT457" s="43">
        <v>0</v>
      </c>
      <c r="BU457" s="43">
        <v>0</v>
      </c>
      <c r="BW457" s="38"/>
      <c r="BX457" s="48">
        <v>8</v>
      </c>
      <c r="BY457" s="48">
        <v>0</v>
      </c>
      <c r="BZ457" s="48">
        <v>0</v>
      </c>
      <c r="CA457" s="48">
        <v>0</v>
      </c>
      <c r="CB457" s="48">
        <v>0</v>
      </c>
      <c r="CC457" s="48">
        <v>0</v>
      </c>
      <c r="CD457" s="48">
        <v>0</v>
      </c>
      <c r="CE457" s="48">
        <v>0</v>
      </c>
      <c r="CF457" s="48"/>
      <c r="CG457" s="48"/>
      <c r="CH457" s="48"/>
      <c r="CI457" s="48">
        <v>0</v>
      </c>
      <c r="CJ457" s="48">
        <v>0</v>
      </c>
      <c r="CK457" s="48">
        <v>0</v>
      </c>
      <c r="CL457" s="48"/>
      <c r="CM457" s="48">
        <v>8</v>
      </c>
      <c r="CO457" s="123">
        <v>0</v>
      </c>
      <c r="CP457" s="123">
        <v>0</v>
      </c>
      <c r="CQ457" s="123">
        <v>0</v>
      </c>
      <c r="CR457" s="123">
        <v>0</v>
      </c>
      <c r="CS457" s="123">
        <v>0</v>
      </c>
      <c r="CT457" s="123">
        <v>8.2864251365428965E-2</v>
      </c>
      <c r="CU457" s="123">
        <v>1</v>
      </c>
      <c r="CV457" s="123">
        <v>1</v>
      </c>
      <c r="CW457" s="123">
        <v>1</v>
      </c>
      <c r="CX457" s="123">
        <v>1</v>
      </c>
      <c r="CZ457" s="2">
        <v>1</v>
      </c>
      <c r="DA457" s="124">
        <v>577</v>
      </c>
      <c r="DC457" s="125">
        <v>0</v>
      </c>
      <c r="DD457" s="125">
        <v>0</v>
      </c>
      <c r="DE457" s="125">
        <v>0</v>
      </c>
      <c r="DF457" s="125">
        <v>0</v>
      </c>
      <c r="DG457" s="125">
        <v>0</v>
      </c>
      <c r="DH457" s="125">
        <v>0</v>
      </c>
      <c r="DI457" s="125">
        <v>0</v>
      </c>
      <c r="DJ457" s="125">
        <v>0</v>
      </c>
      <c r="DK457" s="125">
        <v>0</v>
      </c>
      <c r="DL457" s="125">
        <v>0</v>
      </c>
      <c r="DM457" s="125">
        <v>0</v>
      </c>
      <c r="DN457" s="125">
        <v>0</v>
      </c>
      <c r="DO457" s="125">
        <v>0</v>
      </c>
      <c r="DP457" s="125">
        <v>0</v>
      </c>
      <c r="DQ457" s="125">
        <v>0</v>
      </c>
      <c r="DR457" s="125">
        <v>0</v>
      </c>
      <c r="DS457" s="125">
        <v>0</v>
      </c>
      <c r="DT457" s="125">
        <v>0</v>
      </c>
      <c r="DU457" s="125">
        <v>0</v>
      </c>
      <c r="DV457" s="125">
        <v>0</v>
      </c>
      <c r="DW457" s="125">
        <v>0</v>
      </c>
      <c r="DX457" s="125">
        <v>0</v>
      </c>
      <c r="DY457" s="125">
        <v>0</v>
      </c>
      <c r="DZ457" s="125">
        <v>0</v>
      </c>
      <c r="EA457" s="125">
        <v>0</v>
      </c>
      <c r="EB457" s="125">
        <v>0</v>
      </c>
      <c r="EC457" s="125">
        <v>0</v>
      </c>
      <c r="ED457" s="125">
        <v>0</v>
      </c>
      <c r="EE457" s="125">
        <v>0</v>
      </c>
      <c r="EF457" s="125">
        <v>0</v>
      </c>
      <c r="EG457" s="125">
        <v>0</v>
      </c>
      <c r="EH457" s="125">
        <v>0</v>
      </c>
      <c r="EI457" s="125">
        <v>0</v>
      </c>
      <c r="EJ457" s="125">
        <v>0</v>
      </c>
      <c r="EK457" s="125">
        <v>0</v>
      </c>
      <c r="EL457" s="125">
        <v>0</v>
      </c>
      <c r="EM457" s="125">
        <v>0</v>
      </c>
      <c r="EN457" s="125">
        <v>0</v>
      </c>
      <c r="EO457" s="125">
        <v>0</v>
      </c>
      <c r="ER457" s="126">
        <v>0</v>
      </c>
      <c r="ES457" s="126">
        <v>0</v>
      </c>
      <c r="ET457" s="126">
        <v>0</v>
      </c>
      <c r="EU457" s="126">
        <v>0</v>
      </c>
      <c r="EV457" s="126">
        <v>0</v>
      </c>
      <c r="EW457" s="126">
        <v>0</v>
      </c>
      <c r="EX457" s="126">
        <v>0</v>
      </c>
      <c r="EY457" s="126">
        <v>0</v>
      </c>
      <c r="EZ457" s="126">
        <v>0</v>
      </c>
      <c r="FA457" s="126">
        <v>0</v>
      </c>
      <c r="FB457" s="126">
        <v>0</v>
      </c>
      <c r="FC457" s="126">
        <v>0</v>
      </c>
      <c r="FD457" s="126">
        <v>0</v>
      </c>
      <c r="FE457" s="126">
        <v>0</v>
      </c>
      <c r="FF457" s="126">
        <v>0</v>
      </c>
      <c r="FG457" s="126">
        <v>0</v>
      </c>
      <c r="FH457" s="126">
        <v>0</v>
      </c>
      <c r="FI457" s="126">
        <v>0</v>
      </c>
      <c r="FJ457" s="126">
        <v>0</v>
      </c>
      <c r="FK457" s="126">
        <v>0</v>
      </c>
      <c r="FL457" s="126">
        <v>0</v>
      </c>
      <c r="FM457" s="126">
        <v>0</v>
      </c>
      <c r="FN457" s="126">
        <v>0</v>
      </c>
      <c r="FO457" s="126">
        <v>0</v>
      </c>
      <c r="FP457" s="126">
        <v>0</v>
      </c>
      <c r="FQ457" s="126">
        <v>0</v>
      </c>
      <c r="FR457" s="126">
        <v>0</v>
      </c>
      <c r="FS457" s="126">
        <v>0</v>
      </c>
      <c r="FT457" s="126">
        <v>0</v>
      </c>
      <c r="FU457" s="126">
        <v>0</v>
      </c>
      <c r="FV457" s="126">
        <v>0</v>
      </c>
      <c r="FW457" s="126">
        <v>0</v>
      </c>
      <c r="FX457" s="126">
        <v>0</v>
      </c>
      <c r="FY457" s="126">
        <v>0</v>
      </c>
      <c r="FZ457" s="126">
        <v>0</v>
      </c>
      <c r="GA457" s="126">
        <v>0</v>
      </c>
      <c r="GB457" s="126">
        <v>0</v>
      </c>
      <c r="GC457" s="126">
        <v>0</v>
      </c>
      <c r="GD457" s="126">
        <v>0</v>
      </c>
    </row>
    <row r="458" spans="3:186">
      <c r="C458" s="120"/>
      <c r="E458" s="118" t="s">
        <v>1559</v>
      </c>
      <c r="F458" s="118" t="s">
        <v>1560</v>
      </c>
      <c r="G458" s="118" t="s">
        <v>1563</v>
      </c>
      <c r="H458" s="118" t="s">
        <v>1564</v>
      </c>
      <c r="I458" s="118" t="s">
        <v>1563</v>
      </c>
      <c r="J458" s="118">
        <v>78</v>
      </c>
      <c r="K458" s="118" t="s">
        <v>269</v>
      </c>
      <c r="L458" s="118" t="s">
        <v>269</v>
      </c>
      <c r="M458" s="118" t="s">
        <v>290</v>
      </c>
      <c r="N458" s="118" t="s">
        <v>262</v>
      </c>
      <c r="O458" s="119">
        <v>0</v>
      </c>
      <c r="P458" s="119">
        <v>0</v>
      </c>
      <c r="Q458" s="119">
        <v>0</v>
      </c>
      <c r="R458" s="119">
        <v>0</v>
      </c>
      <c r="S458" s="119">
        <v>0</v>
      </c>
      <c r="T458" s="119">
        <v>961.10041398261205</v>
      </c>
      <c r="U458" s="119">
        <v>6425.0076119819296</v>
      </c>
      <c r="V458" s="119">
        <v>2825.7823018736599</v>
      </c>
      <c r="W458" s="119">
        <v>0</v>
      </c>
      <c r="X458" s="119">
        <v>0</v>
      </c>
      <c r="Y458" s="119">
        <v>0</v>
      </c>
      <c r="Z458" s="119"/>
      <c r="AA458" s="119"/>
      <c r="AB458" s="119"/>
      <c r="AC458" s="119"/>
      <c r="AD458" s="119"/>
      <c r="AE458" s="119"/>
      <c r="AF458" s="119"/>
      <c r="AG458" s="119"/>
      <c r="AH458" s="119"/>
      <c r="AI458" s="119"/>
      <c r="AJ458" s="119"/>
      <c r="AK458" s="119"/>
      <c r="AL458" s="119"/>
      <c r="AM458" s="119"/>
      <c r="AN458" s="119"/>
      <c r="AO458" s="119"/>
      <c r="AP458" s="119"/>
      <c r="AQ458" s="119"/>
      <c r="AR458" s="119"/>
      <c r="AS458" s="119"/>
      <c r="AT458" s="119"/>
      <c r="AU458" s="119"/>
      <c r="AV458" s="119"/>
      <c r="AW458" s="119"/>
      <c r="AX458" s="119"/>
      <c r="AY458" s="119"/>
      <c r="AZ458" s="119"/>
      <c r="BA458" s="119"/>
      <c r="BB458" s="119"/>
      <c r="BD458" s="100">
        <v>10211.890327838202</v>
      </c>
      <c r="BF458" s="120">
        <v>5</v>
      </c>
      <c r="BH458" s="43">
        <v>0</v>
      </c>
      <c r="BI458" s="43">
        <v>0</v>
      </c>
      <c r="BJ458" s="43">
        <v>0</v>
      </c>
      <c r="BL458" s="43" t="s">
        <v>263</v>
      </c>
      <c r="BM458" s="43">
        <v>0</v>
      </c>
      <c r="BN458" s="121" t="s">
        <v>263</v>
      </c>
      <c r="BP458" s="122">
        <v>11</v>
      </c>
      <c r="BQ458" s="38" t="s">
        <v>121</v>
      </c>
      <c r="BR458" s="96">
        <v>50</v>
      </c>
      <c r="BT458" s="43">
        <v>0</v>
      </c>
      <c r="BU458" s="43">
        <v>0</v>
      </c>
      <c r="BW458" s="38"/>
      <c r="BX458" s="48">
        <v>0</v>
      </c>
      <c r="BY458" s="48">
        <v>0</v>
      </c>
      <c r="BZ458" s="48">
        <v>0</v>
      </c>
      <c r="CA458" s="48">
        <v>11</v>
      </c>
      <c r="CB458" s="48">
        <v>0</v>
      </c>
      <c r="CC458" s="48">
        <v>0</v>
      </c>
      <c r="CD458" s="48">
        <v>0</v>
      </c>
      <c r="CE458" s="48">
        <v>0</v>
      </c>
      <c r="CF458" s="48"/>
      <c r="CG458" s="48"/>
      <c r="CH458" s="48"/>
      <c r="CI458" s="48">
        <v>0</v>
      </c>
      <c r="CJ458" s="48">
        <v>0</v>
      </c>
      <c r="CK458" s="48">
        <v>0</v>
      </c>
      <c r="CL458" s="48"/>
      <c r="CM458" s="48">
        <v>11</v>
      </c>
      <c r="CO458" s="123">
        <v>0</v>
      </c>
      <c r="CP458" s="123">
        <v>0</v>
      </c>
      <c r="CQ458" s="123">
        <v>0</v>
      </c>
      <c r="CR458" s="123">
        <v>0</v>
      </c>
      <c r="CS458" s="123">
        <v>9.4115818240095753E-2</v>
      </c>
      <c r="CT458" s="123">
        <v>0.72328509108931427</v>
      </c>
      <c r="CU458" s="123">
        <v>1</v>
      </c>
      <c r="CV458" s="123">
        <v>1</v>
      </c>
      <c r="CW458" s="123">
        <v>1</v>
      </c>
      <c r="CX458" s="123">
        <v>1</v>
      </c>
      <c r="CZ458" s="2">
        <v>1</v>
      </c>
      <c r="DA458" s="124">
        <v>577</v>
      </c>
      <c r="DC458" s="125">
        <v>0</v>
      </c>
      <c r="DD458" s="125">
        <v>0</v>
      </c>
      <c r="DE458" s="125">
        <v>0</v>
      </c>
      <c r="DF458" s="125">
        <v>0</v>
      </c>
      <c r="DG458" s="125">
        <v>0</v>
      </c>
      <c r="DH458" s="125">
        <v>0</v>
      </c>
      <c r="DI458" s="125">
        <v>0</v>
      </c>
      <c r="DJ458" s="125">
        <v>0</v>
      </c>
      <c r="DK458" s="125">
        <v>0</v>
      </c>
      <c r="DL458" s="125">
        <v>0</v>
      </c>
      <c r="DM458" s="125">
        <v>0</v>
      </c>
      <c r="DN458" s="125">
        <v>0</v>
      </c>
      <c r="DO458" s="125">
        <v>0</v>
      </c>
      <c r="DP458" s="125">
        <v>0</v>
      </c>
      <c r="DQ458" s="125">
        <v>0</v>
      </c>
      <c r="DR458" s="125">
        <v>0</v>
      </c>
      <c r="DS458" s="125">
        <v>0</v>
      </c>
      <c r="DT458" s="125">
        <v>0</v>
      </c>
      <c r="DU458" s="125">
        <v>0</v>
      </c>
      <c r="DV458" s="125">
        <v>0</v>
      </c>
      <c r="DW458" s="125">
        <v>0</v>
      </c>
      <c r="DX458" s="125">
        <v>0</v>
      </c>
      <c r="DY458" s="125">
        <v>0</v>
      </c>
      <c r="DZ458" s="125">
        <v>0</v>
      </c>
      <c r="EA458" s="125">
        <v>0</v>
      </c>
      <c r="EB458" s="125">
        <v>0</v>
      </c>
      <c r="EC458" s="125">
        <v>0</v>
      </c>
      <c r="ED458" s="125">
        <v>0</v>
      </c>
      <c r="EE458" s="125">
        <v>0</v>
      </c>
      <c r="EF458" s="125">
        <v>0</v>
      </c>
      <c r="EG458" s="125">
        <v>0</v>
      </c>
      <c r="EH458" s="125">
        <v>0</v>
      </c>
      <c r="EI458" s="125">
        <v>0</v>
      </c>
      <c r="EJ458" s="125">
        <v>0</v>
      </c>
      <c r="EK458" s="125">
        <v>0</v>
      </c>
      <c r="EL458" s="125">
        <v>0</v>
      </c>
      <c r="EM458" s="125">
        <v>0</v>
      </c>
      <c r="EN458" s="125">
        <v>0</v>
      </c>
      <c r="EO458" s="125">
        <v>0</v>
      </c>
      <c r="ER458" s="126">
        <v>0</v>
      </c>
      <c r="ES458" s="126">
        <v>0</v>
      </c>
      <c r="ET458" s="126">
        <v>0</v>
      </c>
      <c r="EU458" s="126">
        <v>0</v>
      </c>
      <c r="EV458" s="126">
        <v>0</v>
      </c>
      <c r="EW458" s="126">
        <v>0</v>
      </c>
      <c r="EX458" s="126">
        <v>0</v>
      </c>
      <c r="EY458" s="126">
        <v>0</v>
      </c>
      <c r="EZ458" s="126">
        <v>0</v>
      </c>
      <c r="FA458" s="126">
        <v>0</v>
      </c>
      <c r="FB458" s="126">
        <v>0</v>
      </c>
      <c r="FC458" s="126">
        <v>0</v>
      </c>
      <c r="FD458" s="126">
        <v>0</v>
      </c>
      <c r="FE458" s="126">
        <v>0</v>
      </c>
      <c r="FF458" s="126">
        <v>0</v>
      </c>
      <c r="FG458" s="126">
        <v>0</v>
      </c>
      <c r="FH458" s="126">
        <v>0</v>
      </c>
      <c r="FI458" s="126">
        <v>0</v>
      </c>
      <c r="FJ458" s="126">
        <v>0</v>
      </c>
      <c r="FK458" s="126">
        <v>0</v>
      </c>
      <c r="FL458" s="126">
        <v>0</v>
      </c>
      <c r="FM458" s="126">
        <v>0</v>
      </c>
      <c r="FN458" s="126">
        <v>0</v>
      </c>
      <c r="FO458" s="126">
        <v>0</v>
      </c>
      <c r="FP458" s="126">
        <v>0</v>
      </c>
      <c r="FQ458" s="126">
        <v>0</v>
      </c>
      <c r="FR458" s="126">
        <v>0</v>
      </c>
      <c r="FS458" s="126">
        <v>0</v>
      </c>
      <c r="FT458" s="126">
        <v>0</v>
      </c>
      <c r="FU458" s="126">
        <v>0</v>
      </c>
      <c r="FV458" s="126">
        <v>0</v>
      </c>
      <c r="FW458" s="126">
        <v>0</v>
      </c>
      <c r="FX458" s="126">
        <v>0</v>
      </c>
      <c r="FY458" s="126">
        <v>0</v>
      </c>
      <c r="FZ458" s="126">
        <v>0</v>
      </c>
      <c r="GA458" s="126">
        <v>0</v>
      </c>
      <c r="GB458" s="126">
        <v>0</v>
      </c>
      <c r="GC458" s="126">
        <v>0</v>
      </c>
      <c r="GD458" s="126">
        <v>0</v>
      </c>
    </row>
    <row r="459" spans="3:186">
      <c r="C459" s="120"/>
      <c r="E459" s="118" t="s">
        <v>1559</v>
      </c>
      <c r="F459" s="118" t="s">
        <v>1560</v>
      </c>
      <c r="G459" s="118" t="s">
        <v>1565</v>
      </c>
      <c r="H459" s="118" t="s">
        <v>1566</v>
      </c>
      <c r="I459" s="118" t="s">
        <v>1565</v>
      </c>
      <c r="J459" s="118">
        <v>90</v>
      </c>
      <c r="K459" s="118" t="s">
        <v>269</v>
      </c>
      <c r="L459" s="118" t="s">
        <v>269</v>
      </c>
      <c r="M459" s="118" t="s">
        <v>290</v>
      </c>
      <c r="N459" s="118" t="s">
        <v>262</v>
      </c>
      <c r="O459" s="119">
        <v>0</v>
      </c>
      <c r="P459" s="119">
        <v>0</v>
      </c>
      <c r="Q459" s="119">
        <v>0</v>
      </c>
      <c r="R459" s="119">
        <v>0</v>
      </c>
      <c r="S459" s="119">
        <v>0</v>
      </c>
      <c r="T459" s="119">
        <v>0</v>
      </c>
      <c r="U459" s="119">
        <v>7441.5255746891398</v>
      </c>
      <c r="V459" s="119">
        <v>10813.1993281824</v>
      </c>
      <c r="W459" s="119">
        <v>0</v>
      </c>
      <c r="X459" s="119">
        <v>0</v>
      </c>
      <c r="Y459" s="119">
        <v>0</v>
      </c>
      <c r="Z459" s="119"/>
      <c r="AA459" s="119"/>
      <c r="AB459" s="119"/>
      <c r="AC459" s="119"/>
      <c r="AD459" s="119"/>
      <c r="AE459" s="119"/>
      <c r="AF459" s="119"/>
      <c r="AG459" s="119"/>
      <c r="AH459" s="119"/>
      <c r="AI459" s="119"/>
      <c r="AJ459" s="119"/>
      <c r="AK459" s="119"/>
      <c r="AL459" s="119"/>
      <c r="AM459" s="119"/>
      <c r="AN459" s="119"/>
      <c r="AO459" s="119"/>
      <c r="AP459" s="119"/>
      <c r="AQ459" s="119"/>
      <c r="AR459" s="119"/>
      <c r="AS459" s="119"/>
      <c r="AT459" s="119"/>
      <c r="AU459" s="119"/>
      <c r="AV459" s="119"/>
      <c r="AW459" s="119"/>
      <c r="AX459" s="119"/>
      <c r="AY459" s="119"/>
      <c r="AZ459" s="119"/>
      <c r="BA459" s="119"/>
      <c r="BB459" s="119"/>
      <c r="BD459" s="100">
        <v>18254.724902871538</v>
      </c>
      <c r="BF459" s="120">
        <v>5</v>
      </c>
      <c r="BH459" s="43">
        <v>0</v>
      </c>
      <c r="BI459" s="43">
        <v>0</v>
      </c>
      <c r="BJ459" s="43">
        <v>0</v>
      </c>
      <c r="BL459" s="43" t="s">
        <v>263</v>
      </c>
      <c r="BM459" s="43">
        <v>0</v>
      </c>
      <c r="BN459" s="121" t="s">
        <v>263</v>
      </c>
      <c r="BP459" s="122">
        <v>12</v>
      </c>
      <c r="BQ459" s="38" t="s">
        <v>122</v>
      </c>
      <c r="BR459" s="96">
        <v>50</v>
      </c>
      <c r="BT459" s="43">
        <v>0</v>
      </c>
      <c r="BU459" s="43">
        <v>0</v>
      </c>
      <c r="BW459" s="38"/>
      <c r="BX459" s="48">
        <v>0</v>
      </c>
      <c r="BY459" s="48">
        <v>0</v>
      </c>
      <c r="BZ459" s="48">
        <v>0</v>
      </c>
      <c r="CA459" s="48">
        <v>0</v>
      </c>
      <c r="CB459" s="48">
        <v>12</v>
      </c>
      <c r="CC459" s="48">
        <v>0</v>
      </c>
      <c r="CD459" s="48">
        <v>0</v>
      </c>
      <c r="CE459" s="48">
        <v>0</v>
      </c>
      <c r="CF459" s="48"/>
      <c r="CG459" s="48"/>
      <c r="CH459" s="48"/>
      <c r="CI459" s="48">
        <v>0</v>
      </c>
      <c r="CJ459" s="48">
        <v>0</v>
      </c>
      <c r="CK459" s="48">
        <v>0</v>
      </c>
      <c r="CL459" s="48"/>
      <c r="CM459" s="48">
        <v>12</v>
      </c>
      <c r="CO459" s="123">
        <v>0</v>
      </c>
      <c r="CP459" s="123">
        <v>0</v>
      </c>
      <c r="CQ459" s="123">
        <v>0</v>
      </c>
      <c r="CR459" s="123">
        <v>0</v>
      </c>
      <c r="CS459" s="123">
        <v>0</v>
      </c>
      <c r="CT459" s="123">
        <v>0.40764928610447365</v>
      </c>
      <c r="CU459" s="123">
        <v>1</v>
      </c>
      <c r="CV459" s="123">
        <v>1</v>
      </c>
      <c r="CW459" s="123">
        <v>1</v>
      </c>
      <c r="CX459" s="123">
        <v>1</v>
      </c>
      <c r="CZ459" s="2">
        <v>1</v>
      </c>
      <c r="DA459" s="124">
        <v>577</v>
      </c>
      <c r="DC459" s="125">
        <v>0</v>
      </c>
      <c r="DD459" s="125">
        <v>0</v>
      </c>
      <c r="DE459" s="125">
        <v>0</v>
      </c>
      <c r="DF459" s="125">
        <v>0</v>
      </c>
      <c r="DG459" s="125">
        <v>0</v>
      </c>
      <c r="DH459" s="125">
        <v>0</v>
      </c>
      <c r="DI459" s="125">
        <v>0</v>
      </c>
      <c r="DJ459" s="125">
        <v>0</v>
      </c>
      <c r="DK459" s="125">
        <v>0</v>
      </c>
      <c r="DL459" s="125">
        <v>0</v>
      </c>
      <c r="DM459" s="125">
        <v>0</v>
      </c>
      <c r="DN459" s="125">
        <v>0</v>
      </c>
      <c r="DO459" s="125">
        <v>0</v>
      </c>
      <c r="DP459" s="125">
        <v>0</v>
      </c>
      <c r="DQ459" s="125">
        <v>0</v>
      </c>
      <c r="DR459" s="125">
        <v>0</v>
      </c>
      <c r="DS459" s="125">
        <v>0</v>
      </c>
      <c r="DT459" s="125">
        <v>0</v>
      </c>
      <c r="DU459" s="125">
        <v>0</v>
      </c>
      <c r="DV459" s="125">
        <v>0</v>
      </c>
      <c r="DW459" s="125">
        <v>0</v>
      </c>
      <c r="DX459" s="125">
        <v>0</v>
      </c>
      <c r="DY459" s="125">
        <v>0</v>
      </c>
      <c r="DZ459" s="125">
        <v>0</v>
      </c>
      <c r="EA459" s="125">
        <v>0</v>
      </c>
      <c r="EB459" s="125">
        <v>0</v>
      </c>
      <c r="EC459" s="125">
        <v>0</v>
      </c>
      <c r="ED459" s="125">
        <v>0</v>
      </c>
      <c r="EE459" s="125">
        <v>0</v>
      </c>
      <c r="EF459" s="125">
        <v>0</v>
      </c>
      <c r="EG459" s="125">
        <v>0</v>
      </c>
      <c r="EH459" s="125">
        <v>0</v>
      </c>
      <c r="EI459" s="125">
        <v>0</v>
      </c>
      <c r="EJ459" s="125">
        <v>0</v>
      </c>
      <c r="EK459" s="125">
        <v>0</v>
      </c>
      <c r="EL459" s="125">
        <v>0</v>
      </c>
      <c r="EM459" s="125">
        <v>0</v>
      </c>
      <c r="EN459" s="125">
        <v>0</v>
      </c>
      <c r="EO459" s="125">
        <v>0</v>
      </c>
      <c r="ER459" s="126">
        <v>0</v>
      </c>
      <c r="ES459" s="126">
        <v>0</v>
      </c>
      <c r="ET459" s="126">
        <v>0</v>
      </c>
      <c r="EU459" s="126">
        <v>0</v>
      </c>
      <c r="EV459" s="126">
        <v>0</v>
      </c>
      <c r="EW459" s="126">
        <v>0</v>
      </c>
      <c r="EX459" s="126">
        <v>0</v>
      </c>
      <c r="EY459" s="126">
        <v>0</v>
      </c>
      <c r="EZ459" s="126">
        <v>0</v>
      </c>
      <c r="FA459" s="126">
        <v>0</v>
      </c>
      <c r="FB459" s="126">
        <v>0</v>
      </c>
      <c r="FC459" s="126">
        <v>0</v>
      </c>
      <c r="FD459" s="126">
        <v>0</v>
      </c>
      <c r="FE459" s="126">
        <v>0</v>
      </c>
      <c r="FF459" s="126">
        <v>0</v>
      </c>
      <c r="FG459" s="126">
        <v>0</v>
      </c>
      <c r="FH459" s="126">
        <v>0</v>
      </c>
      <c r="FI459" s="126">
        <v>0</v>
      </c>
      <c r="FJ459" s="126">
        <v>0</v>
      </c>
      <c r="FK459" s="126">
        <v>0</v>
      </c>
      <c r="FL459" s="126">
        <v>0</v>
      </c>
      <c r="FM459" s="126">
        <v>0</v>
      </c>
      <c r="FN459" s="126">
        <v>0</v>
      </c>
      <c r="FO459" s="126">
        <v>0</v>
      </c>
      <c r="FP459" s="126">
        <v>0</v>
      </c>
      <c r="FQ459" s="126">
        <v>0</v>
      </c>
      <c r="FR459" s="126">
        <v>0</v>
      </c>
      <c r="FS459" s="126">
        <v>0</v>
      </c>
      <c r="FT459" s="126">
        <v>0</v>
      </c>
      <c r="FU459" s="126">
        <v>0</v>
      </c>
      <c r="FV459" s="126">
        <v>0</v>
      </c>
      <c r="FW459" s="126">
        <v>0</v>
      </c>
      <c r="FX459" s="126">
        <v>0</v>
      </c>
      <c r="FY459" s="126">
        <v>0</v>
      </c>
      <c r="FZ459" s="126">
        <v>0</v>
      </c>
      <c r="GA459" s="126">
        <v>0</v>
      </c>
      <c r="GB459" s="126">
        <v>0</v>
      </c>
      <c r="GC459" s="126">
        <v>0</v>
      </c>
      <c r="GD459" s="126">
        <v>0</v>
      </c>
    </row>
    <row r="460" spans="3:186">
      <c r="C460" s="120"/>
      <c r="E460" s="118" t="s">
        <v>1559</v>
      </c>
      <c r="F460" s="118" t="s">
        <v>1560</v>
      </c>
      <c r="G460" s="118" t="s">
        <v>1567</v>
      </c>
      <c r="H460" s="118" t="s">
        <v>1568</v>
      </c>
      <c r="I460" s="118" t="s">
        <v>1567</v>
      </c>
      <c r="J460" s="118">
        <v>54</v>
      </c>
      <c r="K460" s="118" t="s">
        <v>269</v>
      </c>
      <c r="L460" s="118" t="s">
        <v>269</v>
      </c>
      <c r="M460" s="118" t="s">
        <v>290</v>
      </c>
      <c r="N460" s="118" t="s">
        <v>262</v>
      </c>
      <c r="O460" s="119">
        <v>0</v>
      </c>
      <c r="P460" s="119">
        <v>0</v>
      </c>
      <c r="Q460" s="119">
        <v>179.208477137828</v>
      </c>
      <c r="R460" s="119">
        <v>0</v>
      </c>
      <c r="S460" s="119">
        <v>0</v>
      </c>
      <c r="T460" s="119">
        <v>0</v>
      </c>
      <c r="U460" s="119">
        <v>0</v>
      </c>
      <c r="V460" s="119">
        <v>0</v>
      </c>
      <c r="W460" s="119">
        <v>0</v>
      </c>
      <c r="X460" s="119">
        <v>0</v>
      </c>
      <c r="Y460" s="119">
        <v>0</v>
      </c>
      <c r="Z460" s="119"/>
      <c r="AA460" s="119"/>
      <c r="AB460" s="119"/>
      <c r="AC460" s="119"/>
      <c r="AD460" s="119"/>
      <c r="AE460" s="119"/>
      <c r="AF460" s="119"/>
      <c r="AG460" s="119"/>
      <c r="AH460" s="119"/>
      <c r="AI460" s="119"/>
      <c r="AJ460" s="119"/>
      <c r="AK460" s="119"/>
      <c r="AL460" s="119"/>
      <c r="AM460" s="119"/>
      <c r="AN460" s="119"/>
      <c r="AO460" s="119"/>
      <c r="AP460" s="119"/>
      <c r="AQ460" s="119"/>
      <c r="AR460" s="119"/>
      <c r="AS460" s="119"/>
      <c r="AT460" s="119"/>
      <c r="AU460" s="119"/>
      <c r="AV460" s="119"/>
      <c r="AW460" s="119"/>
      <c r="AX460" s="119"/>
      <c r="AY460" s="119"/>
      <c r="AZ460" s="119"/>
      <c r="BA460" s="119"/>
      <c r="BB460" s="119"/>
      <c r="BD460" s="100">
        <v>179.208477137828</v>
      </c>
      <c r="BF460" s="120">
        <v>5</v>
      </c>
      <c r="BH460" s="43">
        <v>0</v>
      </c>
      <c r="BI460" s="43">
        <v>0</v>
      </c>
      <c r="BJ460" s="43">
        <v>0</v>
      </c>
      <c r="BL460" s="43" t="s">
        <v>263</v>
      </c>
      <c r="BM460" s="43">
        <v>0</v>
      </c>
      <c r="BN460" s="121" t="s">
        <v>263</v>
      </c>
      <c r="BP460" s="122">
        <v>12</v>
      </c>
      <c r="BQ460" s="38" t="s">
        <v>122</v>
      </c>
      <c r="BR460" s="96">
        <v>50</v>
      </c>
      <c r="BT460" s="43">
        <v>0</v>
      </c>
      <c r="BU460" s="43">
        <v>0</v>
      </c>
      <c r="BW460" s="38"/>
      <c r="BX460" s="48">
        <v>0</v>
      </c>
      <c r="BY460" s="48">
        <v>0</v>
      </c>
      <c r="BZ460" s="48">
        <v>0</v>
      </c>
      <c r="CA460" s="48">
        <v>0</v>
      </c>
      <c r="CB460" s="48">
        <v>12</v>
      </c>
      <c r="CC460" s="48">
        <v>0</v>
      </c>
      <c r="CD460" s="48">
        <v>0</v>
      </c>
      <c r="CE460" s="48">
        <v>0</v>
      </c>
      <c r="CF460" s="48"/>
      <c r="CG460" s="48"/>
      <c r="CH460" s="48"/>
      <c r="CI460" s="48">
        <v>0</v>
      </c>
      <c r="CJ460" s="48">
        <v>0</v>
      </c>
      <c r="CK460" s="48">
        <v>0</v>
      </c>
      <c r="CL460" s="48"/>
      <c r="CM460" s="48">
        <v>12</v>
      </c>
      <c r="CO460" s="123">
        <v>0</v>
      </c>
      <c r="CP460" s="123">
        <v>1</v>
      </c>
      <c r="CQ460" s="123">
        <v>1</v>
      </c>
      <c r="CR460" s="123">
        <v>1</v>
      </c>
      <c r="CS460" s="123">
        <v>1</v>
      </c>
      <c r="CT460" s="123">
        <v>1</v>
      </c>
      <c r="CU460" s="123">
        <v>1</v>
      </c>
      <c r="CV460" s="123">
        <v>1</v>
      </c>
      <c r="CW460" s="123">
        <v>1</v>
      </c>
      <c r="CX460" s="123">
        <v>1</v>
      </c>
      <c r="CZ460" s="2">
        <v>2013</v>
      </c>
      <c r="DA460" s="124">
        <v>41485</v>
      </c>
      <c r="DC460" s="125">
        <v>1</v>
      </c>
      <c r="DD460" s="125">
        <v>1</v>
      </c>
      <c r="DE460" s="125">
        <v>0.98</v>
      </c>
      <c r="DF460" s="125">
        <v>0.96</v>
      </c>
      <c r="DG460" s="125">
        <v>0.94</v>
      </c>
      <c r="DH460" s="125">
        <v>0.92</v>
      </c>
      <c r="DI460" s="125">
        <v>0.9</v>
      </c>
      <c r="DJ460" s="125">
        <v>0.88</v>
      </c>
      <c r="DK460" s="125">
        <v>0.86</v>
      </c>
      <c r="DL460" s="125">
        <v>0.84</v>
      </c>
      <c r="DM460" s="125">
        <v>0.82000000000000006</v>
      </c>
      <c r="DN460" s="125">
        <v>0.8</v>
      </c>
      <c r="DO460" s="125">
        <v>0.78</v>
      </c>
      <c r="DP460" s="125">
        <v>0.76</v>
      </c>
      <c r="DQ460" s="125">
        <v>0.74</v>
      </c>
      <c r="DR460" s="125">
        <v>0.72</v>
      </c>
      <c r="DS460" s="125">
        <v>0.7</v>
      </c>
      <c r="DT460" s="125">
        <v>0.67999999999999994</v>
      </c>
      <c r="DU460" s="125">
        <v>0.65999999999999992</v>
      </c>
      <c r="DV460" s="125">
        <v>0.64</v>
      </c>
      <c r="DW460" s="125">
        <v>0.62</v>
      </c>
      <c r="DX460" s="125">
        <v>0.6</v>
      </c>
      <c r="DY460" s="125">
        <v>0.58000000000000007</v>
      </c>
      <c r="DZ460" s="125">
        <v>0.56000000000000005</v>
      </c>
      <c r="EA460" s="125">
        <v>0.54</v>
      </c>
      <c r="EB460" s="125">
        <v>0.52</v>
      </c>
      <c r="EC460" s="125">
        <v>0.5</v>
      </c>
      <c r="ED460" s="125">
        <v>0.48</v>
      </c>
      <c r="EE460" s="125">
        <v>0.45999999999999996</v>
      </c>
      <c r="EF460" s="125">
        <v>0.43999999999999995</v>
      </c>
      <c r="EG460" s="125">
        <v>0.42000000000000004</v>
      </c>
      <c r="EH460" s="125">
        <v>0.4</v>
      </c>
      <c r="EI460" s="125">
        <v>0.38</v>
      </c>
      <c r="EJ460" s="125">
        <v>0.36</v>
      </c>
      <c r="EK460" s="125">
        <v>0.33999999999999997</v>
      </c>
      <c r="EL460" s="125">
        <v>0.31999999999999995</v>
      </c>
      <c r="EM460" s="125">
        <v>0.30000000000000004</v>
      </c>
      <c r="EN460" s="125">
        <v>0.28000000000000003</v>
      </c>
      <c r="EO460" s="125">
        <v>0.26</v>
      </c>
      <c r="ER460" s="126">
        <v>0</v>
      </c>
      <c r="ES460" s="126">
        <v>179208.47713782798</v>
      </c>
      <c r="ET460" s="126">
        <v>175624.30759507141</v>
      </c>
      <c r="EU460" s="126">
        <v>172040.13805231487</v>
      </c>
      <c r="EV460" s="126">
        <v>168455.9685095583</v>
      </c>
      <c r="EW460" s="126">
        <v>164871.79896680175</v>
      </c>
      <c r="EX460" s="126">
        <v>161287.62942404518</v>
      </c>
      <c r="EY460" s="126">
        <v>157703.45988128864</v>
      </c>
      <c r="EZ460" s="126">
        <v>154119.29033853207</v>
      </c>
      <c r="FA460" s="126">
        <v>150535.1207957755</v>
      </c>
      <c r="FB460" s="126">
        <v>146950.95125301895</v>
      </c>
      <c r="FC460" s="126">
        <v>143366.78171026238</v>
      </c>
      <c r="FD460" s="126">
        <v>139782.61216750584</v>
      </c>
      <c r="FE460" s="126">
        <v>136198.44262474927</v>
      </c>
      <c r="FF460" s="126">
        <v>132614.27308199269</v>
      </c>
      <c r="FG460" s="126">
        <v>129030.10353923614</v>
      </c>
      <c r="FH460" s="126">
        <v>125445.93399647958</v>
      </c>
      <c r="FI460" s="126">
        <v>121861.76445372302</v>
      </c>
      <c r="FJ460" s="126">
        <v>118277.59491096645</v>
      </c>
      <c r="FK460" s="126">
        <v>114693.42536820991</v>
      </c>
      <c r="FL460" s="126">
        <v>111109.25582545335</v>
      </c>
      <c r="FM460" s="126">
        <v>107525.08628269679</v>
      </c>
      <c r="FN460" s="126">
        <v>103940.91673994025</v>
      </c>
      <c r="FO460" s="126">
        <v>100356.74719718368</v>
      </c>
      <c r="FP460" s="126">
        <v>96772.577654427121</v>
      </c>
      <c r="FQ460" s="126">
        <v>93188.408111670549</v>
      </c>
      <c r="FR460" s="126">
        <v>89604.238568913992</v>
      </c>
      <c r="FS460" s="126">
        <v>86020.069026157435</v>
      </c>
      <c r="FT460" s="126">
        <v>82435.899483400863</v>
      </c>
      <c r="FU460" s="126">
        <v>78851.729940644305</v>
      </c>
      <c r="FV460" s="126">
        <v>75267.560397887763</v>
      </c>
      <c r="FW460" s="126">
        <v>71683.390855131191</v>
      </c>
      <c r="FX460" s="126">
        <v>68099.221312374633</v>
      </c>
      <c r="FY460" s="126">
        <v>64515.051769618069</v>
      </c>
      <c r="FZ460" s="126">
        <v>60930.882226861511</v>
      </c>
      <c r="GA460" s="126">
        <v>57346.712684104947</v>
      </c>
      <c r="GB460" s="126">
        <v>53762.543141348404</v>
      </c>
      <c r="GC460" s="126">
        <v>50178.373598591839</v>
      </c>
      <c r="GD460" s="126">
        <v>46594.204055835275</v>
      </c>
    </row>
    <row r="461" spans="3:186">
      <c r="C461" s="120"/>
      <c r="E461" s="118" t="s">
        <v>1559</v>
      </c>
      <c r="F461" s="118" t="s">
        <v>1560</v>
      </c>
      <c r="G461" s="118" t="s">
        <v>1569</v>
      </c>
      <c r="H461" s="118" t="s">
        <v>1570</v>
      </c>
      <c r="I461" s="118" t="s">
        <v>1569</v>
      </c>
      <c r="J461" s="118">
        <v>90</v>
      </c>
      <c r="K461" s="118" t="s">
        <v>269</v>
      </c>
      <c r="L461" s="118" t="s">
        <v>269</v>
      </c>
      <c r="M461" s="118" t="s">
        <v>270</v>
      </c>
      <c r="N461" s="118" t="s">
        <v>262</v>
      </c>
      <c r="O461" s="119">
        <v>0</v>
      </c>
      <c r="P461" s="119">
        <v>0</v>
      </c>
      <c r="Q461" s="119">
        <v>127.49698711914399</v>
      </c>
      <c r="R461" s="119">
        <v>0</v>
      </c>
      <c r="S461" s="119">
        <v>0</v>
      </c>
      <c r="T461" s="119">
        <v>0</v>
      </c>
      <c r="U461" s="119">
        <v>0</v>
      </c>
      <c r="V461" s="119">
        <v>0</v>
      </c>
      <c r="W461" s="119">
        <v>0</v>
      </c>
      <c r="X461" s="119">
        <v>0</v>
      </c>
      <c r="Y461" s="119">
        <v>0</v>
      </c>
      <c r="Z461" s="119"/>
      <c r="AA461" s="119"/>
      <c r="AB461" s="119"/>
      <c r="AC461" s="119"/>
      <c r="AD461" s="119"/>
      <c r="AE461" s="119"/>
      <c r="AF461" s="119"/>
      <c r="AG461" s="119"/>
      <c r="AH461" s="119"/>
      <c r="AI461" s="119"/>
      <c r="AJ461" s="119"/>
      <c r="AK461" s="119"/>
      <c r="AL461" s="119"/>
      <c r="AM461" s="119"/>
      <c r="AN461" s="119"/>
      <c r="AO461" s="119"/>
      <c r="AP461" s="119"/>
      <c r="AQ461" s="119"/>
      <c r="AR461" s="119"/>
      <c r="AS461" s="119"/>
      <c r="AT461" s="119"/>
      <c r="AU461" s="119"/>
      <c r="AV461" s="119"/>
      <c r="AW461" s="119"/>
      <c r="AX461" s="119"/>
      <c r="AY461" s="119"/>
      <c r="AZ461" s="119"/>
      <c r="BA461" s="119"/>
      <c r="BB461" s="119"/>
      <c r="BD461" s="100">
        <v>127.49698711914399</v>
      </c>
      <c r="BF461" s="120">
        <v>6</v>
      </c>
      <c r="BH461" s="43">
        <v>0</v>
      </c>
      <c r="BI461" s="43">
        <v>0</v>
      </c>
      <c r="BJ461" s="43">
        <v>0</v>
      </c>
      <c r="BL461" s="43" t="s">
        <v>263</v>
      </c>
      <c r="BM461" s="43">
        <v>0</v>
      </c>
      <c r="BN461" s="121" t="s">
        <v>263</v>
      </c>
      <c r="BP461" s="122">
        <v>19</v>
      </c>
      <c r="BQ461" s="38" t="s">
        <v>129</v>
      </c>
      <c r="BR461" s="96">
        <v>80</v>
      </c>
      <c r="BT461" s="43">
        <v>0</v>
      </c>
      <c r="BU461" s="43">
        <v>19</v>
      </c>
      <c r="BW461" s="38"/>
      <c r="BX461" s="48">
        <v>0</v>
      </c>
      <c r="BY461" s="48">
        <v>0</v>
      </c>
      <c r="BZ461" s="48">
        <v>0</v>
      </c>
      <c r="CA461" s="48">
        <v>0</v>
      </c>
      <c r="CB461" s="48">
        <v>0</v>
      </c>
      <c r="CC461" s="48">
        <v>0</v>
      </c>
      <c r="CD461" s="48">
        <v>0</v>
      </c>
      <c r="CE461" s="48">
        <v>0</v>
      </c>
      <c r="CF461" s="48"/>
      <c r="CG461" s="48"/>
      <c r="CH461" s="48"/>
      <c r="CI461" s="48">
        <v>0</v>
      </c>
      <c r="CJ461" s="48">
        <v>0</v>
      </c>
      <c r="CK461" s="48">
        <v>0</v>
      </c>
      <c r="CL461" s="48"/>
      <c r="CM461" s="48">
        <v>19</v>
      </c>
      <c r="CO461" s="123">
        <v>0</v>
      </c>
      <c r="CP461" s="123">
        <v>1</v>
      </c>
      <c r="CQ461" s="123">
        <v>1</v>
      </c>
      <c r="CR461" s="123">
        <v>1</v>
      </c>
      <c r="CS461" s="123">
        <v>1</v>
      </c>
      <c r="CT461" s="123">
        <v>1</v>
      </c>
      <c r="CU461" s="123">
        <v>1</v>
      </c>
      <c r="CV461" s="123">
        <v>1</v>
      </c>
      <c r="CW461" s="123">
        <v>1</v>
      </c>
      <c r="CX461" s="123">
        <v>1</v>
      </c>
      <c r="CZ461" s="2">
        <v>2013</v>
      </c>
      <c r="DA461" s="124">
        <v>41485</v>
      </c>
      <c r="DC461" s="125">
        <v>1</v>
      </c>
      <c r="DD461" s="125">
        <v>1</v>
      </c>
      <c r="DE461" s="125">
        <v>0.98750000000000004</v>
      </c>
      <c r="DF461" s="125">
        <v>0.97499999999999998</v>
      </c>
      <c r="DG461" s="125">
        <v>0.96250000000000002</v>
      </c>
      <c r="DH461" s="125">
        <v>0.95</v>
      </c>
      <c r="DI461" s="125">
        <v>0.9375</v>
      </c>
      <c r="DJ461" s="125">
        <v>0.92500000000000004</v>
      </c>
      <c r="DK461" s="125">
        <v>0.91249999999999998</v>
      </c>
      <c r="DL461" s="125">
        <v>0.9</v>
      </c>
      <c r="DM461" s="125">
        <v>0.88749999999999996</v>
      </c>
      <c r="DN461" s="125">
        <v>0.875</v>
      </c>
      <c r="DO461" s="125">
        <v>0.86250000000000004</v>
      </c>
      <c r="DP461" s="125">
        <v>0.85</v>
      </c>
      <c r="DQ461" s="125">
        <v>0.83750000000000002</v>
      </c>
      <c r="DR461" s="125">
        <v>0.82499999999999996</v>
      </c>
      <c r="DS461" s="125">
        <v>0.8125</v>
      </c>
      <c r="DT461" s="125">
        <v>0.8</v>
      </c>
      <c r="DU461" s="125">
        <v>0.78749999999999998</v>
      </c>
      <c r="DV461" s="125">
        <v>0.77500000000000002</v>
      </c>
      <c r="DW461" s="125">
        <v>0.76249999999999996</v>
      </c>
      <c r="DX461" s="125">
        <v>0.75</v>
      </c>
      <c r="DY461" s="125">
        <v>0.73750000000000004</v>
      </c>
      <c r="DZ461" s="125">
        <v>0.72499999999999998</v>
      </c>
      <c r="EA461" s="125">
        <v>0.71250000000000002</v>
      </c>
      <c r="EB461" s="125">
        <v>0.7</v>
      </c>
      <c r="EC461" s="125">
        <v>0.6875</v>
      </c>
      <c r="ED461" s="125">
        <v>0.67500000000000004</v>
      </c>
      <c r="EE461" s="125">
        <v>0.66249999999999998</v>
      </c>
      <c r="EF461" s="125">
        <v>0.65</v>
      </c>
      <c r="EG461" s="125">
        <v>0.63749999999999996</v>
      </c>
      <c r="EH461" s="125">
        <v>0.625</v>
      </c>
      <c r="EI461" s="125">
        <v>0.61250000000000004</v>
      </c>
      <c r="EJ461" s="125">
        <v>0.6</v>
      </c>
      <c r="EK461" s="125">
        <v>0.58750000000000002</v>
      </c>
      <c r="EL461" s="125">
        <v>0.57499999999999996</v>
      </c>
      <c r="EM461" s="125">
        <v>0.5625</v>
      </c>
      <c r="EN461" s="125">
        <v>0.55000000000000004</v>
      </c>
      <c r="EO461" s="125">
        <v>0.53749999999999998</v>
      </c>
      <c r="ER461" s="126">
        <v>0</v>
      </c>
      <c r="ES461" s="126">
        <v>127496.98711914399</v>
      </c>
      <c r="ET461" s="126">
        <v>125903.27478015469</v>
      </c>
      <c r="EU461" s="126">
        <v>124309.56244116538</v>
      </c>
      <c r="EV461" s="126">
        <v>122715.85010217609</v>
      </c>
      <c r="EW461" s="126">
        <v>121122.13776318678</v>
      </c>
      <c r="EX461" s="126">
        <v>119528.42542419748</v>
      </c>
      <c r="EY461" s="126">
        <v>117934.71308520819</v>
      </c>
      <c r="EZ461" s="126">
        <v>116341.00074621888</v>
      </c>
      <c r="FA461" s="126">
        <v>114747.28840722959</v>
      </c>
      <c r="FB461" s="126">
        <v>113153.57606824029</v>
      </c>
      <c r="FC461" s="126">
        <v>111559.863729251</v>
      </c>
      <c r="FD461" s="126">
        <v>109966.1513902617</v>
      </c>
      <c r="FE461" s="126">
        <v>108372.43905127239</v>
      </c>
      <c r="FF461" s="126">
        <v>106778.7267122831</v>
      </c>
      <c r="FG461" s="126">
        <v>105185.01437329379</v>
      </c>
      <c r="FH461" s="126">
        <v>103591.30203430449</v>
      </c>
      <c r="FI461" s="126">
        <v>101997.5896953152</v>
      </c>
      <c r="FJ461" s="126">
        <v>100403.87735632589</v>
      </c>
      <c r="FK461" s="126">
        <v>98810.165017336592</v>
      </c>
      <c r="FL461" s="126">
        <v>97216.452678347283</v>
      </c>
      <c r="FM461" s="126">
        <v>95622.740339357988</v>
      </c>
      <c r="FN461" s="126">
        <v>94029.028000368693</v>
      </c>
      <c r="FO461" s="126">
        <v>92435.315661379384</v>
      </c>
      <c r="FP461" s="126">
        <v>90841.603322390089</v>
      </c>
      <c r="FQ461" s="126">
        <v>89247.890983400794</v>
      </c>
      <c r="FR461" s="126">
        <v>87654.178644411499</v>
      </c>
      <c r="FS461" s="126">
        <v>86060.466305422204</v>
      </c>
      <c r="FT461" s="126">
        <v>84466.753966432894</v>
      </c>
      <c r="FU461" s="126">
        <v>82873.041627443599</v>
      </c>
      <c r="FV461" s="126">
        <v>81279.32928845429</v>
      </c>
      <c r="FW461" s="126">
        <v>79685.616949464995</v>
      </c>
      <c r="FX461" s="126">
        <v>78091.9046104757</v>
      </c>
      <c r="FY461" s="126">
        <v>76498.19227148639</v>
      </c>
      <c r="FZ461" s="126">
        <v>74904.479932497095</v>
      </c>
      <c r="GA461" s="126">
        <v>73310.767593507786</v>
      </c>
      <c r="GB461" s="126">
        <v>71717.055254518491</v>
      </c>
      <c r="GC461" s="126">
        <v>70123.342915529196</v>
      </c>
      <c r="GD461" s="126">
        <v>68529.630576539887</v>
      </c>
    </row>
    <row r="462" spans="3:186">
      <c r="C462" s="120"/>
      <c r="E462" s="118" t="s">
        <v>1559</v>
      </c>
      <c r="F462" s="118" t="s">
        <v>1560</v>
      </c>
      <c r="G462" s="118" t="s">
        <v>1571</v>
      </c>
      <c r="H462" s="118" t="s">
        <v>1572</v>
      </c>
      <c r="I462" s="118" t="s">
        <v>1573</v>
      </c>
      <c r="J462" s="118">
        <v>90</v>
      </c>
      <c r="K462" s="118" t="s">
        <v>269</v>
      </c>
      <c r="L462" s="118" t="s">
        <v>269</v>
      </c>
      <c r="M462" s="118" t="s">
        <v>290</v>
      </c>
      <c r="N462" s="118" t="s">
        <v>262</v>
      </c>
      <c r="O462" s="119">
        <v>1682.54179</v>
      </c>
      <c r="P462" s="119">
        <v>28.5</v>
      </c>
      <c r="Q462" s="119">
        <v>0</v>
      </c>
      <c r="R462" s="119">
        <v>0</v>
      </c>
      <c r="S462" s="119">
        <v>0</v>
      </c>
      <c r="T462" s="119">
        <v>0</v>
      </c>
      <c r="U462" s="119">
        <v>8640.3517455405508</v>
      </c>
      <c r="V462" s="119">
        <v>8862.6206011379109</v>
      </c>
      <c r="W462" s="119">
        <v>0</v>
      </c>
      <c r="X462" s="119">
        <v>0</v>
      </c>
      <c r="Y462" s="119">
        <v>0</v>
      </c>
      <c r="Z462" s="119"/>
      <c r="AA462" s="119"/>
      <c r="AB462" s="119"/>
      <c r="AC462" s="119"/>
      <c r="AD462" s="119"/>
      <c r="AE462" s="119"/>
      <c r="AF462" s="119"/>
      <c r="AG462" s="119"/>
      <c r="AH462" s="119"/>
      <c r="AI462" s="119"/>
      <c r="AJ462" s="119"/>
      <c r="AK462" s="119"/>
      <c r="AL462" s="119"/>
      <c r="AM462" s="119"/>
      <c r="AN462" s="119"/>
      <c r="AO462" s="119"/>
      <c r="AP462" s="119"/>
      <c r="AQ462" s="119"/>
      <c r="AR462" s="119"/>
      <c r="AS462" s="119"/>
      <c r="AT462" s="119"/>
      <c r="AU462" s="119"/>
      <c r="AV462" s="119"/>
      <c r="AW462" s="119"/>
      <c r="AX462" s="119"/>
      <c r="AY462" s="119"/>
      <c r="AZ462" s="119"/>
      <c r="BA462" s="119"/>
      <c r="BB462" s="119"/>
      <c r="BD462" s="100">
        <v>19214.014136678459</v>
      </c>
      <c r="BF462" s="120">
        <v>5</v>
      </c>
      <c r="BH462" s="43">
        <v>1748269.34</v>
      </c>
      <c r="BI462" s="43">
        <v>0</v>
      </c>
      <c r="BJ462" s="43">
        <v>0</v>
      </c>
      <c r="BL462" s="43" t="s">
        <v>263</v>
      </c>
      <c r="BM462" s="43">
        <v>0</v>
      </c>
      <c r="BN462" s="121" t="s">
        <v>263</v>
      </c>
      <c r="BP462" s="122">
        <v>9</v>
      </c>
      <c r="BQ462" s="38" t="s">
        <v>119</v>
      </c>
      <c r="BR462" s="96">
        <v>50</v>
      </c>
      <c r="BT462" s="43">
        <v>0</v>
      </c>
      <c r="BU462" s="43">
        <v>0</v>
      </c>
      <c r="BW462" s="38"/>
      <c r="BX462" s="48">
        <v>0</v>
      </c>
      <c r="BY462" s="48">
        <v>9</v>
      </c>
      <c r="BZ462" s="48">
        <v>0</v>
      </c>
      <c r="CA462" s="48">
        <v>0</v>
      </c>
      <c r="CB462" s="48">
        <v>0</v>
      </c>
      <c r="CC462" s="48">
        <v>0</v>
      </c>
      <c r="CD462" s="48">
        <v>0</v>
      </c>
      <c r="CE462" s="48">
        <v>0</v>
      </c>
      <c r="CF462" s="48"/>
      <c r="CG462" s="48"/>
      <c r="CH462" s="48"/>
      <c r="CI462" s="48">
        <v>0</v>
      </c>
      <c r="CJ462" s="48">
        <v>0</v>
      </c>
      <c r="CK462" s="48">
        <v>0</v>
      </c>
      <c r="CL462" s="48"/>
      <c r="CM462" s="48">
        <v>9</v>
      </c>
      <c r="CO462" s="123">
        <v>8.9051760752778805E-2</v>
      </c>
      <c r="CP462" s="123">
        <v>8.9051760752778805E-2</v>
      </c>
      <c r="CQ462" s="123">
        <v>8.9051760752778805E-2</v>
      </c>
      <c r="CR462" s="123">
        <v>8.9051760752778805E-2</v>
      </c>
      <c r="CS462" s="123">
        <v>8.9051760752778805E-2</v>
      </c>
      <c r="CT462" s="123">
        <v>0.53874185070887026</v>
      </c>
      <c r="CU462" s="123">
        <v>1</v>
      </c>
      <c r="CV462" s="123">
        <v>1</v>
      </c>
      <c r="CW462" s="123">
        <v>1</v>
      </c>
      <c r="CX462" s="123">
        <v>1</v>
      </c>
      <c r="CZ462" s="2">
        <v>1</v>
      </c>
      <c r="DA462" s="124">
        <v>577</v>
      </c>
      <c r="DC462" s="125">
        <v>0</v>
      </c>
      <c r="DD462" s="125">
        <v>0</v>
      </c>
      <c r="DE462" s="125">
        <v>0</v>
      </c>
      <c r="DF462" s="125">
        <v>0</v>
      </c>
      <c r="DG462" s="125">
        <v>0</v>
      </c>
      <c r="DH462" s="125">
        <v>0</v>
      </c>
      <c r="DI462" s="125">
        <v>0</v>
      </c>
      <c r="DJ462" s="125">
        <v>0</v>
      </c>
      <c r="DK462" s="125">
        <v>0</v>
      </c>
      <c r="DL462" s="125">
        <v>0</v>
      </c>
      <c r="DM462" s="125">
        <v>0</v>
      </c>
      <c r="DN462" s="125">
        <v>0</v>
      </c>
      <c r="DO462" s="125">
        <v>0</v>
      </c>
      <c r="DP462" s="125">
        <v>0</v>
      </c>
      <c r="DQ462" s="125">
        <v>0</v>
      </c>
      <c r="DR462" s="125">
        <v>0</v>
      </c>
      <c r="DS462" s="125">
        <v>0</v>
      </c>
      <c r="DT462" s="125">
        <v>0</v>
      </c>
      <c r="DU462" s="125">
        <v>0</v>
      </c>
      <c r="DV462" s="125">
        <v>0</v>
      </c>
      <c r="DW462" s="125">
        <v>0</v>
      </c>
      <c r="DX462" s="125">
        <v>0</v>
      </c>
      <c r="DY462" s="125">
        <v>0</v>
      </c>
      <c r="DZ462" s="125">
        <v>0</v>
      </c>
      <c r="EA462" s="125">
        <v>0</v>
      </c>
      <c r="EB462" s="125">
        <v>0</v>
      </c>
      <c r="EC462" s="125">
        <v>0</v>
      </c>
      <c r="ED462" s="125">
        <v>0</v>
      </c>
      <c r="EE462" s="125">
        <v>0</v>
      </c>
      <c r="EF462" s="125">
        <v>0</v>
      </c>
      <c r="EG462" s="125">
        <v>0</v>
      </c>
      <c r="EH462" s="125">
        <v>0</v>
      </c>
      <c r="EI462" s="125">
        <v>0</v>
      </c>
      <c r="EJ462" s="125">
        <v>0</v>
      </c>
      <c r="EK462" s="125">
        <v>0</v>
      </c>
      <c r="EL462" s="125">
        <v>0</v>
      </c>
      <c r="EM462" s="125">
        <v>0</v>
      </c>
      <c r="EN462" s="125">
        <v>0</v>
      </c>
      <c r="EO462" s="125">
        <v>0</v>
      </c>
      <c r="ER462" s="126">
        <v>0</v>
      </c>
      <c r="ES462" s="126">
        <v>0</v>
      </c>
      <c r="ET462" s="126">
        <v>0</v>
      </c>
      <c r="EU462" s="126">
        <v>0</v>
      </c>
      <c r="EV462" s="126">
        <v>0</v>
      </c>
      <c r="EW462" s="126">
        <v>0</v>
      </c>
      <c r="EX462" s="126">
        <v>0</v>
      </c>
      <c r="EY462" s="126">
        <v>0</v>
      </c>
      <c r="EZ462" s="126">
        <v>0</v>
      </c>
      <c r="FA462" s="126">
        <v>0</v>
      </c>
      <c r="FB462" s="126">
        <v>0</v>
      </c>
      <c r="FC462" s="126">
        <v>0</v>
      </c>
      <c r="FD462" s="126">
        <v>0</v>
      </c>
      <c r="FE462" s="126">
        <v>0</v>
      </c>
      <c r="FF462" s="126">
        <v>0</v>
      </c>
      <c r="FG462" s="126">
        <v>0</v>
      </c>
      <c r="FH462" s="126">
        <v>0</v>
      </c>
      <c r="FI462" s="126">
        <v>0</v>
      </c>
      <c r="FJ462" s="126">
        <v>0</v>
      </c>
      <c r="FK462" s="126">
        <v>0</v>
      </c>
      <c r="FL462" s="126">
        <v>0</v>
      </c>
      <c r="FM462" s="126">
        <v>0</v>
      </c>
      <c r="FN462" s="126">
        <v>0</v>
      </c>
      <c r="FO462" s="126">
        <v>0</v>
      </c>
      <c r="FP462" s="126">
        <v>0</v>
      </c>
      <c r="FQ462" s="126">
        <v>0</v>
      </c>
      <c r="FR462" s="126">
        <v>0</v>
      </c>
      <c r="FS462" s="126">
        <v>0</v>
      </c>
      <c r="FT462" s="126">
        <v>0</v>
      </c>
      <c r="FU462" s="126">
        <v>0</v>
      </c>
      <c r="FV462" s="126">
        <v>0</v>
      </c>
      <c r="FW462" s="126">
        <v>0</v>
      </c>
      <c r="FX462" s="126">
        <v>0</v>
      </c>
      <c r="FY462" s="126">
        <v>0</v>
      </c>
      <c r="FZ462" s="126">
        <v>0</v>
      </c>
      <c r="GA462" s="126">
        <v>0</v>
      </c>
      <c r="GB462" s="126">
        <v>0</v>
      </c>
      <c r="GC462" s="126">
        <v>0</v>
      </c>
      <c r="GD462" s="126">
        <v>0</v>
      </c>
    </row>
    <row r="463" spans="3:186">
      <c r="C463" s="120"/>
      <c r="E463" s="118" t="s">
        <v>1559</v>
      </c>
      <c r="F463" s="118" t="s">
        <v>1560</v>
      </c>
      <c r="G463" s="118" t="s">
        <v>1574</v>
      </c>
      <c r="H463" s="118" t="s">
        <v>1575</v>
      </c>
      <c r="I463" s="118" t="s">
        <v>1574</v>
      </c>
      <c r="J463" s="118">
        <v>90</v>
      </c>
      <c r="K463" s="118" t="s">
        <v>269</v>
      </c>
      <c r="L463" s="118" t="s">
        <v>269</v>
      </c>
      <c r="M463" s="118" t="s">
        <v>290</v>
      </c>
      <c r="N463" s="118" t="s">
        <v>262</v>
      </c>
      <c r="O463" s="119">
        <v>0</v>
      </c>
      <c r="P463" s="119">
        <v>0</v>
      </c>
      <c r="Q463" s="119">
        <v>0</v>
      </c>
      <c r="R463" s="119">
        <v>0</v>
      </c>
      <c r="S463" s="119">
        <v>0</v>
      </c>
      <c r="T463" s="119">
        <v>0</v>
      </c>
      <c r="U463" s="119">
        <v>0</v>
      </c>
      <c r="V463" s="119">
        <v>1829.14328955736</v>
      </c>
      <c r="W463" s="119">
        <v>0</v>
      </c>
      <c r="X463" s="119">
        <v>0</v>
      </c>
      <c r="Y463" s="119">
        <v>0</v>
      </c>
      <c r="Z463" s="119"/>
      <c r="AA463" s="119"/>
      <c r="AB463" s="119"/>
      <c r="AC463" s="119"/>
      <c r="AD463" s="119"/>
      <c r="AE463" s="119"/>
      <c r="AF463" s="119"/>
      <c r="AG463" s="119"/>
      <c r="AH463" s="119"/>
      <c r="AI463" s="119"/>
      <c r="AJ463" s="119"/>
      <c r="AK463" s="119"/>
      <c r="AL463" s="119"/>
      <c r="AM463" s="119"/>
      <c r="AN463" s="119"/>
      <c r="AO463" s="119"/>
      <c r="AP463" s="119"/>
      <c r="AQ463" s="119"/>
      <c r="AR463" s="119"/>
      <c r="AS463" s="119"/>
      <c r="AT463" s="119"/>
      <c r="AU463" s="119"/>
      <c r="AV463" s="119"/>
      <c r="AW463" s="119"/>
      <c r="AX463" s="119"/>
      <c r="AY463" s="119"/>
      <c r="AZ463" s="119"/>
      <c r="BA463" s="119"/>
      <c r="BB463" s="119"/>
      <c r="BD463" s="100">
        <v>1829.14328955736</v>
      </c>
      <c r="BF463" s="120">
        <v>5</v>
      </c>
      <c r="BH463" s="43">
        <v>0</v>
      </c>
      <c r="BI463" s="43">
        <v>0</v>
      </c>
      <c r="BJ463" s="43">
        <v>0</v>
      </c>
      <c r="BL463" s="43" t="s">
        <v>263</v>
      </c>
      <c r="BM463" s="43">
        <v>0</v>
      </c>
      <c r="BN463" s="121" t="s">
        <v>263</v>
      </c>
      <c r="BP463" s="122">
        <v>9</v>
      </c>
      <c r="BQ463" s="38" t="s">
        <v>119</v>
      </c>
      <c r="BR463" s="96">
        <v>50</v>
      </c>
      <c r="BT463" s="43">
        <v>0</v>
      </c>
      <c r="BU463" s="43">
        <v>0</v>
      </c>
      <c r="BW463" s="38"/>
      <c r="BX463" s="48">
        <v>0</v>
      </c>
      <c r="BY463" s="48">
        <v>9</v>
      </c>
      <c r="BZ463" s="48">
        <v>0</v>
      </c>
      <c r="CA463" s="48">
        <v>0</v>
      </c>
      <c r="CB463" s="48">
        <v>0</v>
      </c>
      <c r="CC463" s="48">
        <v>0</v>
      </c>
      <c r="CD463" s="48">
        <v>0</v>
      </c>
      <c r="CE463" s="48">
        <v>0</v>
      </c>
      <c r="CF463" s="48"/>
      <c r="CG463" s="48"/>
      <c r="CH463" s="48"/>
      <c r="CI463" s="48">
        <v>0</v>
      </c>
      <c r="CJ463" s="48">
        <v>0</v>
      </c>
      <c r="CK463" s="48">
        <v>0</v>
      </c>
      <c r="CL463" s="48"/>
      <c r="CM463" s="48">
        <v>9</v>
      </c>
      <c r="CO463" s="123">
        <v>0</v>
      </c>
      <c r="CP463" s="123">
        <v>0</v>
      </c>
      <c r="CQ463" s="123">
        <v>0</v>
      </c>
      <c r="CR463" s="123">
        <v>0</v>
      </c>
      <c r="CS463" s="123">
        <v>0</v>
      </c>
      <c r="CT463" s="123">
        <v>0</v>
      </c>
      <c r="CU463" s="123">
        <v>1</v>
      </c>
      <c r="CV463" s="123">
        <v>1</v>
      </c>
      <c r="CW463" s="123">
        <v>1</v>
      </c>
      <c r="CX463" s="123">
        <v>1</v>
      </c>
      <c r="CZ463" s="2">
        <v>1</v>
      </c>
      <c r="DA463" s="124">
        <v>577</v>
      </c>
      <c r="DC463" s="125">
        <v>0</v>
      </c>
      <c r="DD463" s="125">
        <v>0</v>
      </c>
      <c r="DE463" s="125">
        <v>0</v>
      </c>
      <c r="DF463" s="125">
        <v>0</v>
      </c>
      <c r="DG463" s="125">
        <v>0</v>
      </c>
      <c r="DH463" s="125">
        <v>0</v>
      </c>
      <c r="DI463" s="125">
        <v>0</v>
      </c>
      <c r="DJ463" s="125">
        <v>0</v>
      </c>
      <c r="DK463" s="125">
        <v>0</v>
      </c>
      <c r="DL463" s="125">
        <v>0</v>
      </c>
      <c r="DM463" s="125">
        <v>0</v>
      </c>
      <c r="DN463" s="125">
        <v>0</v>
      </c>
      <c r="DO463" s="125">
        <v>0</v>
      </c>
      <c r="DP463" s="125">
        <v>0</v>
      </c>
      <c r="DQ463" s="125">
        <v>0</v>
      </c>
      <c r="DR463" s="125">
        <v>0</v>
      </c>
      <c r="DS463" s="125">
        <v>0</v>
      </c>
      <c r="DT463" s="125">
        <v>0</v>
      </c>
      <c r="DU463" s="125">
        <v>0</v>
      </c>
      <c r="DV463" s="125">
        <v>0</v>
      </c>
      <c r="DW463" s="125">
        <v>0</v>
      </c>
      <c r="DX463" s="125">
        <v>0</v>
      </c>
      <c r="DY463" s="125">
        <v>0</v>
      </c>
      <c r="DZ463" s="125">
        <v>0</v>
      </c>
      <c r="EA463" s="125">
        <v>0</v>
      </c>
      <c r="EB463" s="125">
        <v>0</v>
      </c>
      <c r="EC463" s="125">
        <v>0</v>
      </c>
      <c r="ED463" s="125">
        <v>0</v>
      </c>
      <c r="EE463" s="125">
        <v>0</v>
      </c>
      <c r="EF463" s="125">
        <v>0</v>
      </c>
      <c r="EG463" s="125">
        <v>0</v>
      </c>
      <c r="EH463" s="125">
        <v>0</v>
      </c>
      <c r="EI463" s="125">
        <v>0</v>
      </c>
      <c r="EJ463" s="125">
        <v>0</v>
      </c>
      <c r="EK463" s="125">
        <v>0</v>
      </c>
      <c r="EL463" s="125">
        <v>0</v>
      </c>
      <c r="EM463" s="125">
        <v>0</v>
      </c>
      <c r="EN463" s="125">
        <v>0</v>
      </c>
      <c r="EO463" s="125">
        <v>0</v>
      </c>
      <c r="ER463" s="126">
        <v>0</v>
      </c>
      <c r="ES463" s="126">
        <v>0</v>
      </c>
      <c r="ET463" s="126">
        <v>0</v>
      </c>
      <c r="EU463" s="126">
        <v>0</v>
      </c>
      <c r="EV463" s="126">
        <v>0</v>
      </c>
      <c r="EW463" s="126">
        <v>0</v>
      </c>
      <c r="EX463" s="126">
        <v>0</v>
      </c>
      <c r="EY463" s="126">
        <v>0</v>
      </c>
      <c r="EZ463" s="126">
        <v>0</v>
      </c>
      <c r="FA463" s="126">
        <v>0</v>
      </c>
      <c r="FB463" s="126">
        <v>0</v>
      </c>
      <c r="FC463" s="126">
        <v>0</v>
      </c>
      <c r="FD463" s="126">
        <v>0</v>
      </c>
      <c r="FE463" s="126">
        <v>0</v>
      </c>
      <c r="FF463" s="126">
        <v>0</v>
      </c>
      <c r="FG463" s="126">
        <v>0</v>
      </c>
      <c r="FH463" s="126">
        <v>0</v>
      </c>
      <c r="FI463" s="126">
        <v>0</v>
      </c>
      <c r="FJ463" s="126">
        <v>0</v>
      </c>
      <c r="FK463" s="126">
        <v>0</v>
      </c>
      <c r="FL463" s="126">
        <v>0</v>
      </c>
      <c r="FM463" s="126">
        <v>0</v>
      </c>
      <c r="FN463" s="126">
        <v>0</v>
      </c>
      <c r="FO463" s="126">
        <v>0</v>
      </c>
      <c r="FP463" s="126">
        <v>0</v>
      </c>
      <c r="FQ463" s="126">
        <v>0</v>
      </c>
      <c r="FR463" s="126">
        <v>0</v>
      </c>
      <c r="FS463" s="126">
        <v>0</v>
      </c>
      <c r="FT463" s="126">
        <v>0</v>
      </c>
      <c r="FU463" s="126">
        <v>0</v>
      </c>
      <c r="FV463" s="126">
        <v>0</v>
      </c>
      <c r="FW463" s="126">
        <v>0</v>
      </c>
      <c r="FX463" s="126">
        <v>0</v>
      </c>
      <c r="FY463" s="126">
        <v>0</v>
      </c>
      <c r="FZ463" s="126">
        <v>0</v>
      </c>
      <c r="GA463" s="126">
        <v>0</v>
      </c>
      <c r="GB463" s="126">
        <v>0</v>
      </c>
      <c r="GC463" s="126">
        <v>0</v>
      </c>
      <c r="GD463" s="126">
        <v>0</v>
      </c>
    </row>
    <row r="464" spans="3:186">
      <c r="C464" s="120"/>
      <c r="E464" s="118" t="s">
        <v>1576</v>
      </c>
      <c r="F464" s="118" t="s">
        <v>1577</v>
      </c>
      <c r="G464" s="118" t="s">
        <v>1578</v>
      </c>
      <c r="H464" s="118" t="s">
        <v>1579</v>
      </c>
      <c r="I464" s="118" t="s">
        <v>1578</v>
      </c>
      <c r="J464" s="118">
        <v>105</v>
      </c>
      <c r="K464" s="118" t="s">
        <v>260</v>
      </c>
      <c r="L464" s="118" t="s">
        <v>260</v>
      </c>
      <c r="M464" s="118" t="s">
        <v>270</v>
      </c>
      <c r="N464" s="118" t="s">
        <v>262</v>
      </c>
      <c r="O464" s="119">
        <v>0</v>
      </c>
      <c r="P464" s="119">
        <v>73.6603968582059</v>
      </c>
      <c r="Q464" s="119">
        <v>1066.94490298654</v>
      </c>
      <c r="R464" s="119">
        <v>1500.48014661809</v>
      </c>
      <c r="S464" s="119">
        <v>119.114979759018</v>
      </c>
      <c r="T464" s="119">
        <v>0</v>
      </c>
      <c r="U464" s="119">
        <v>0</v>
      </c>
      <c r="V464" s="119">
        <v>0</v>
      </c>
      <c r="W464" s="119">
        <v>0</v>
      </c>
      <c r="X464" s="119">
        <v>0</v>
      </c>
      <c r="Y464" s="119">
        <v>0</v>
      </c>
      <c r="Z464" s="119"/>
      <c r="AA464" s="119"/>
      <c r="AB464" s="119"/>
      <c r="AC464" s="119"/>
      <c r="AD464" s="119"/>
      <c r="AE464" s="119"/>
      <c r="AF464" s="119"/>
      <c r="AG464" s="119"/>
      <c r="AH464" s="119"/>
      <c r="AI464" s="119"/>
      <c r="AJ464" s="119"/>
      <c r="AK464" s="119"/>
      <c r="AL464" s="119"/>
      <c r="AM464" s="119"/>
      <c r="AN464" s="119"/>
      <c r="AO464" s="119"/>
      <c r="AP464" s="119"/>
      <c r="AQ464" s="119"/>
      <c r="AR464" s="119"/>
      <c r="AS464" s="119"/>
      <c r="AT464" s="119"/>
      <c r="AU464" s="119"/>
      <c r="AV464" s="119"/>
      <c r="AW464" s="119"/>
      <c r="AX464" s="119"/>
      <c r="AY464" s="119"/>
      <c r="AZ464" s="119"/>
      <c r="BA464" s="119"/>
      <c r="BB464" s="119"/>
      <c r="BD464" s="100">
        <v>2760.2004262218534</v>
      </c>
      <c r="BF464" s="120">
        <v>6</v>
      </c>
      <c r="BH464" s="43">
        <v>0</v>
      </c>
      <c r="BI464" s="43">
        <v>0</v>
      </c>
      <c r="BJ464" s="43">
        <v>0</v>
      </c>
      <c r="BL464" s="43" t="s">
        <v>263</v>
      </c>
      <c r="BM464" s="43">
        <v>0</v>
      </c>
      <c r="BN464" s="121" t="s">
        <v>263</v>
      </c>
      <c r="BP464" s="122">
        <v>19</v>
      </c>
      <c r="BQ464" s="38" t="s">
        <v>129</v>
      </c>
      <c r="BR464" s="96">
        <v>80</v>
      </c>
      <c r="BT464" s="43">
        <v>0</v>
      </c>
      <c r="BU464" s="43">
        <v>19</v>
      </c>
      <c r="BW464" s="38"/>
      <c r="BX464" s="48">
        <v>0</v>
      </c>
      <c r="BY464" s="48">
        <v>0</v>
      </c>
      <c r="BZ464" s="48">
        <v>0</v>
      </c>
      <c r="CA464" s="48">
        <v>0</v>
      </c>
      <c r="CB464" s="48">
        <v>0</v>
      </c>
      <c r="CC464" s="48">
        <v>0</v>
      </c>
      <c r="CD464" s="48">
        <v>0</v>
      </c>
      <c r="CE464" s="48">
        <v>0</v>
      </c>
      <c r="CF464" s="48"/>
      <c r="CG464" s="48"/>
      <c r="CH464" s="48"/>
      <c r="CI464" s="48">
        <v>0</v>
      </c>
      <c r="CJ464" s="48">
        <v>0</v>
      </c>
      <c r="CK464" s="48">
        <v>0</v>
      </c>
      <c r="CL464" s="48"/>
      <c r="CM464" s="48">
        <v>19</v>
      </c>
      <c r="CO464" s="123">
        <v>2.6686611652702277E-2</v>
      </c>
      <c r="CP464" s="123">
        <v>0.41323278157956078</v>
      </c>
      <c r="CQ464" s="123">
        <v>0.9568455324376347</v>
      </c>
      <c r="CR464" s="123">
        <v>1</v>
      </c>
      <c r="CS464" s="123">
        <v>1</v>
      </c>
      <c r="CT464" s="123">
        <v>1</v>
      </c>
      <c r="CU464" s="123">
        <v>1</v>
      </c>
      <c r="CV464" s="123">
        <v>1</v>
      </c>
      <c r="CW464" s="123">
        <v>1</v>
      </c>
      <c r="CX464" s="123">
        <v>1</v>
      </c>
      <c r="CZ464" s="2">
        <v>2014</v>
      </c>
      <c r="DA464" s="124">
        <v>41850</v>
      </c>
      <c r="DC464" s="125">
        <v>1</v>
      </c>
      <c r="DD464" s="125">
        <v>1</v>
      </c>
      <c r="DE464" s="125">
        <v>1</v>
      </c>
      <c r="DF464" s="125">
        <v>0.98750000000000004</v>
      </c>
      <c r="DG464" s="125">
        <v>0.97499999999999998</v>
      </c>
      <c r="DH464" s="125">
        <v>0.96250000000000002</v>
      </c>
      <c r="DI464" s="125">
        <v>0.95</v>
      </c>
      <c r="DJ464" s="125">
        <v>0.9375</v>
      </c>
      <c r="DK464" s="125">
        <v>0.92500000000000004</v>
      </c>
      <c r="DL464" s="125">
        <v>0.91249999999999998</v>
      </c>
      <c r="DM464" s="125">
        <v>0.9</v>
      </c>
      <c r="DN464" s="125">
        <v>0.88749999999999996</v>
      </c>
      <c r="DO464" s="125">
        <v>0.875</v>
      </c>
      <c r="DP464" s="125">
        <v>0.86250000000000004</v>
      </c>
      <c r="DQ464" s="125">
        <v>0.85</v>
      </c>
      <c r="DR464" s="125">
        <v>0.83750000000000002</v>
      </c>
      <c r="DS464" s="125">
        <v>0.82499999999999996</v>
      </c>
      <c r="DT464" s="125">
        <v>0.8125</v>
      </c>
      <c r="DU464" s="125">
        <v>0.8</v>
      </c>
      <c r="DV464" s="125">
        <v>0.78749999999999998</v>
      </c>
      <c r="DW464" s="125">
        <v>0.77500000000000002</v>
      </c>
      <c r="DX464" s="125">
        <v>0.76249999999999996</v>
      </c>
      <c r="DY464" s="125">
        <v>0.75</v>
      </c>
      <c r="DZ464" s="125">
        <v>0.73750000000000004</v>
      </c>
      <c r="EA464" s="125">
        <v>0.72499999999999998</v>
      </c>
      <c r="EB464" s="125">
        <v>0.71250000000000002</v>
      </c>
      <c r="EC464" s="125">
        <v>0.7</v>
      </c>
      <c r="ED464" s="125">
        <v>0.6875</v>
      </c>
      <c r="EE464" s="125">
        <v>0.67500000000000004</v>
      </c>
      <c r="EF464" s="125">
        <v>0.66249999999999998</v>
      </c>
      <c r="EG464" s="125">
        <v>0.65</v>
      </c>
      <c r="EH464" s="125">
        <v>0.63749999999999996</v>
      </c>
      <c r="EI464" s="125">
        <v>0.625</v>
      </c>
      <c r="EJ464" s="125">
        <v>0.61250000000000004</v>
      </c>
      <c r="EK464" s="125">
        <v>0.6</v>
      </c>
      <c r="EL464" s="125">
        <v>0.58750000000000002</v>
      </c>
      <c r="EM464" s="125">
        <v>0.57499999999999996</v>
      </c>
      <c r="EN464" s="125">
        <v>0.5625</v>
      </c>
      <c r="EO464" s="125">
        <v>0.55000000000000004</v>
      </c>
      <c r="ER464" s="126">
        <v>73660.396858205902</v>
      </c>
      <c r="ES464" s="126">
        <v>1066944.90298654</v>
      </c>
      <c r="ET464" s="126">
        <v>2567425.0496046296</v>
      </c>
      <c r="EU464" s="126">
        <v>2652958.2789966022</v>
      </c>
      <c r="EV464" s="126">
        <v>2619376.5286295563</v>
      </c>
      <c r="EW464" s="126">
        <v>2585794.7782625109</v>
      </c>
      <c r="EX464" s="126">
        <v>2552213.027895465</v>
      </c>
      <c r="EY464" s="126">
        <v>2518631.2775284196</v>
      </c>
      <c r="EZ464" s="126">
        <v>2485049.5271613742</v>
      </c>
      <c r="FA464" s="126">
        <v>2451467.7767943284</v>
      </c>
      <c r="FB464" s="126">
        <v>2417886.026427283</v>
      </c>
      <c r="FC464" s="126">
        <v>2384304.2760602371</v>
      </c>
      <c r="FD464" s="126">
        <v>2350722.5256931917</v>
      </c>
      <c r="FE464" s="126">
        <v>2317140.7753261463</v>
      </c>
      <c r="FF464" s="126">
        <v>2283559.0249591004</v>
      </c>
      <c r="FG464" s="126">
        <v>2249977.274592055</v>
      </c>
      <c r="FH464" s="126">
        <v>2216395.5242250091</v>
      </c>
      <c r="FI464" s="126">
        <v>2182813.7738579637</v>
      </c>
      <c r="FJ464" s="126">
        <v>2149232.0234909183</v>
      </c>
      <c r="FK464" s="126">
        <v>2115650.2731238725</v>
      </c>
      <c r="FL464" s="126">
        <v>2082068.5227568268</v>
      </c>
      <c r="FM464" s="126">
        <v>2048486.7723897812</v>
      </c>
      <c r="FN464" s="126">
        <v>2014905.0220227358</v>
      </c>
      <c r="FO464" s="126">
        <v>1981323.2716556902</v>
      </c>
      <c r="FP464" s="126">
        <v>1947741.5212886445</v>
      </c>
      <c r="FQ464" s="126">
        <v>1914159.7709215989</v>
      </c>
      <c r="FR464" s="126">
        <v>1880578.0205545533</v>
      </c>
      <c r="FS464" s="126">
        <v>1846996.2701875076</v>
      </c>
      <c r="FT464" s="126">
        <v>1813414.5198204622</v>
      </c>
      <c r="FU464" s="126">
        <v>1779832.7694534163</v>
      </c>
      <c r="FV464" s="126">
        <v>1746251.0190863709</v>
      </c>
      <c r="FW464" s="126">
        <v>1712669.2687193253</v>
      </c>
      <c r="FX464" s="126">
        <v>1679087.5183522797</v>
      </c>
      <c r="FY464" s="126">
        <v>1645505.7679852343</v>
      </c>
      <c r="FZ464" s="126">
        <v>1611924.0176181884</v>
      </c>
      <c r="GA464" s="126">
        <v>1578342.267251143</v>
      </c>
      <c r="GB464" s="126">
        <v>1544760.5168840971</v>
      </c>
      <c r="GC464" s="126">
        <v>1511178.7665170517</v>
      </c>
      <c r="GD464" s="126">
        <v>1477597.0161500063</v>
      </c>
    </row>
    <row r="465" spans="3:186">
      <c r="C465" s="120"/>
      <c r="E465" s="118" t="s">
        <v>1580</v>
      </c>
      <c r="F465" s="118" t="s">
        <v>1581</v>
      </c>
      <c r="G465" s="118" t="s">
        <v>1582</v>
      </c>
      <c r="H465" s="118" t="s">
        <v>1583</v>
      </c>
      <c r="I465" s="118" t="s">
        <v>1584</v>
      </c>
      <c r="J465" s="118">
        <v>144</v>
      </c>
      <c r="K465" s="118" t="s">
        <v>269</v>
      </c>
      <c r="L465" s="118" t="s">
        <v>269</v>
      </c>
      <c r="M465" s="118" t="s">
        <v>321</v>
      </c>
      <c r="N465" s="118" t="s">
        <v>262</v>
      </c>
      <c r="O465" s="119">
        <v>182.24916999999999</v>
      </c>
      <c r="P465" s="119">
        <v>0</v>
      </c>
      <c r="Q465" s="119">
        <v>48.188520862778802</v>
      </c>
      <c r="R465" s="119">
        <v>0</v>
      </c>
      <c r="S465" s="119">
        <v>0</v>
      </c>
      <c r="T465" s="119">
        <v>4021.4961554361298</v>
      </c>
      <c r="U465" s="119">
        <v>0</v>
      </c>
      <c r="V465" s="119">
        <v>0</v>
      </c>
      <c r="W465" s="119">
        <v>0</v>
      </c>
      <c r="X465" s="119">
        <v>0</v>
      </c>
      <c r="Y465" s="119">
        <v>0</v>
      </c>
      <c r="Z465" s="119"/>
      <c r="AA465" s="119"/>
      <c r="AB465" s="119"/>
      <c r="AC465" s="119"/>
      <c r="AD465" s="119"/>
      <c r="AE465" s="119"/>
      <c r="AF465" s="119"/>
      <c r="AG465" s="119"/>
      <c r="AH465" s="119"/>
      <c r="AI465" s="119"/>
      <c r="AJ465" s="119"/>
      <c r="AK465" s="119"/>
      <c r="AL465" s="119"/>
      <c r="AM465" s="119"/>
      <c r="AN465" s="119"/>
      <c r="AO465" s="119"/>
      <c r="AP465" s="119"/>
      <c r="AQ465" s="119"/>
      <c r="AR465" s="119"/>
      <c r="AS465" s="119"/>
      <c r="AT465" s="119"/>
      <c r="AU465" s="119"/>
      <c r="AV465" s="119"/>
      <c r="AW465" s="119"/>
      <c r="AX465" s="119"/>
      <c r="AY465" s="119"/>
      <c r="AZ465" s="119"/>
      <c r="BA465" s="119"/>
      <c r="BB465" s="119"/>
      <c r="BD465" s="100">
        <v>4251.933846298909</v>
      </c>
      <c r="BF465" s="120">
        <v>2</v>
      </c>
      <c r="BH465" s="43">
        <v>182268.38</v>
      </c>
      <c r="BI465" s="43">
        <v>0</v>
      </c>
      <c r="BJ465" s="43">
        <v>0</v>
      </c>
      <c r="BL465" s="43" t="s">
        <v>263</v>
      </c>
      <c r="BM465" s="43">
        <v>0</v>
      </c>
      <c r="BN465" s="121" t="s">
        <v>263</v>
      </c>
      <c r="BP465" s="122">
        <v>1</v>
      </c>
      <c r="BQ465" s="38" t="s">
        <v>111</v>
      </c>
      <c r="BR465" s="96">
        <v>80</v>
      </c>
      <c r="BT465" s="43">
        <v>0</v>
      </c>
      <c r="BU465" s="43">
        <v>0</v>
      </c>
      <c r="BW465" s="38"/>
      <c r="BX465" s="48">
        <v>0</v>
      </c>
      <c r="BY465" s="48">
        <v>0</v>
      </c>
      <c r="BZ465" s="48">
        <v>0</v>
      </c>
      <c r="CA465" s="48">
        <v>0</v>
      </c>
      <c r="CB465" s="48">
        <v>0</v>
      </c>
      <c r="CC465" s="48">
        <v>0</v>
      </c>
      <c r="CD465" s="48">
        <v>0</v>
      </c>
      <c r="CE465" s="48">
        <v>0</v>
      </c>
      <c r="CF465" s="48"/>
      <c r="CG465" s="48"/>
      <c r="CH465" s="48"/>
      <c r="CI465" s="48">
        <v>0</v>
      </c>
      <c r="CJ465" s="48">
        <v>0</v>
      </c>
      <c r="CK465" s="48">
        <v>0</v>
      </c>
      <c r="CL465" s="48"/>
      <c r="CM465" s="48">
        <v>0</v>
      </c>
      <c r="CO465" s="123">
        <v>4.2862654168205977E-2</v>
      </c>
      <c r="CP465" s="123">
        <v>5.4195972748579575E-2</v>
      </c>
      <c r="CQ465" s="123">
        <v>5.4195972748579575E-2</v>
      </c>
      <c r="CR465" s="123">
        <v>5.4195972748579575E-2</v>
      </c>
      <c r="CS465" s="123">
        <v>1</v>
      </c>
      <c r="CT465" s="123">
        <v>1</v>
      </c>
      <c r="CU465" s="123">
        <v>1</v>
      </c>
      <c r="CV465" s="123">
        <v>1</v>
      </c>
      <c r="CW465" s="123">
        <v>1</v>
      </c>
      <c r="CX465" s="123">
        <v>1</v>
      </c>
      <c r="CZ465" s="2">
        <v>2016</v>
      </c>
      <c r="DA465" s="124">
        <v>42581</v>
      </c>
      <c r="DC465" s="125">
        <v>1</v>
      </c>
      <c r="DD465" s="125">
        <v>1</v>
      </c>
      <c r="DE465" s="125">
        <v>1</v>
      </c>
      <c r="DF465" s="125">
        <v>1</v>
      </c>
      <c r="DG465" s="125">
        <v>1</v>
      </c>
      <c r="DH465" s="125">
        <v>0.98750000000000004</v>
      </c>
      <c r="DI465" s="125">
        <v>0.97499999999999998</v>
      </c>
      <c r="DJ465" s="125">
        <v>0.96250000000000002</v>
      </c>
      <c r="DK465" s="125">
        <v>0.95</v>
      </c>
      <c r="DL465" s="125">
        <v>0.9375</v>
      </c>
      <c r="DM465" s="125">
        <v>0.92500000000000004</v>
      </c>
      <c r="DN465" s="125">
        <v>0.91249999999999998</v>
      </c>
      <c r="DO465" s="125">
        <v>0.9</v>
      </c>
      <c r="DP465" s="125">
        <v>0.88749999999999996</v>
      </c>
      <c r="DQ465" s="125">
        <v>0.875</v>
      </c>
      <c r="DR465" s="125">
        <v>0.86250000000000004</v>
      </c>
      <c r="DS465" s="125">
        <v>0.85</v>
      </c>
      <c r="DT465" s="125">
        <v>0.83750000000000002</v>
      </c>
      <c r="DU465" s="125">
        <v>0.82499999999999996</v>
      </c>
      <c r="DV465" s="125">
        <v>0.8125</v>
      </c>
      <c r="DW465" s="125">
        <v>0.8</v>
      </c>
      <c r="DX465" s="125">
        <v>0.78749999999999998</v>
      </c>
      <c r="DY465" s="125">
        <v>0.77500000000000002</v>
      </c>
      <c r="DZ465" s="125">
        <v>0.76249999999999996</v>
      </c>
      <c r="EA465" s="125">
        <v>0.75</v>
      </c>
      <c r="EB465" s="125">
        <v>0.73750000000000004</v>
      </c>
      <c r="EC465" s="125">
        <v>0.72499999999999998</v>
      </c>
      <c r="ED465" s="125">
        <v>0.71250000000000002</v>
      </c>
      <c r="EE465" s="125">
        <v>0.7</v>
      </c>
      <c r="EF465" s="125">
        <v>0.6875</v>
      </c>
      <c r="EG465" s="125">
        <v>0.67500000000000004</v>
      </c>
      <c r="EH465" s="125">
        <v>0.66249999999999998</v>
      </c>
      <c r="EI465" s="125">
        <v>0.65</v>
      </c>
      <c r="EJ465" s="125">
        <v>0.63749999999999996</v>
      </c>
      <c r="EK465" s="125">
        <v>0.625</v>
      </c>
      <c r="EL465" s="125">
        <v>0.61250000000000004</v>
      </c>
      <c r="EM465" s="125">
        <v>0.6</v>
      </c>
      <c r="EN465" s="125">
        <v>0.58750000000000002</v>
      </c>
      <c r="EO465" s="125">
        <v>0.57499999999999996</v>
      </c>
      <c r="ER465" s="126">
        <v>182268.38</v>
      </c>
      <c r="ES465" s="126">
        <v>230456.9008627788</v>
      </c>
      <c r="ET465" s="126">
        <v>230456.9008627788</v>
      </c>
      <c r="EU465" s="126">
        <v>230456.9008627788</v>
      </c>
      <c r="EV465" s="126">
        <v>4251953.0562989088</v>
      </c>
      <c r="EW465" s="126">
        <v>4198803.6430951729</v>
      </c>
      <c r="EX465" s="126">
        <v>4145654.2298914362</v>
      </c>
      <c r="EY465" s="126">
        <v>4092504.8166876999</v>
      </c>
      <c r="EZ465" s="126">
        <v>4039355.4034839631</v>
      </c>
      <c r="FA465" s="126">
        <v>3986205.9902802268</v>
      </c>
      <c r="FB465" s="126">
        <v>3933056.577076491</v>
      </c>
      <c r="FC465" s="126">
        <v>3879907.1638727542</v>
      </c>
      <c r="FD465" s="126">
        <v>3826757.7506690179</v>
      </c>
      <c r="FE465" s="126">
        <v>3773608.3374652811</v>
      </c>
      <c r="FF465" s="126">
        <v>3720458.9242615453</v>
      </c>
      <c r="FG465" s="126">
        <v>3667309.511057809</v>
      </c>
      <c r="FH465" s="126">
        <v>3614160.0978540722</v>
      </c>
      <c r="FI465" s="126">
        <v>3561010.6846503364</v>
      </c>
      <c r="FJ465" s="126">
        <v>3507861.2714465996</v>
      </c>
      <c r="FK465" s="126">
        <v>3454711.8582428633</v>
      </c>
      <c r="FL465" s="126">
        <v>3401562.445039127</v>
      </c>
      <c r="FM465" s="126">
        <v>3348413.0318353907</v>
      </c>
      <c r="FN465" s="126">
        <v>3295263.6186316544</v>
      </c>
      <c r="FO465" s="126">
        <v>3242114.2054279177</v>
      </c>
      <c r="FP465" s="126">
        <v>3188964.7922241818</v>
      </c>
      <c r="FQ465" s="126">
        <v>3135815.3790204455</v>
      </c>
      <c r="FR465" s="126">
        <v>3082665.9658167087</v>
      </c>
      <c r="FS465" s="126">
        <v>3029516.5526129724</v>
      </c>
      <c r="FT465" s="126">
        <v>2976367.1394092361</v>
      </c>
      <c r="FU465" s="126">
        <v>2923217.7262054998</v>
      </c>
      <c r="FV465" s="126">
        <v>2870068.3130017635</v>
      </c>
      <c r="FW465" s="126">
        <v>2816918.8997980268</v>
      </c>
      <c r="FX465" s="126">
        <v>2763769.4865942909</v>
      </c>
      <c r="FY465" s="126">
        <v>2710620.0733905542</v>
      </c>
      <c r="FZ465" s="126">
        <v>2657470.6601868179</v>
      </c>
      <c r="GA465" s="126">
        <v>2604321.246983082</v>
      </c>
      <c r="GB465" s="126">
        <v>2551171.8337793453</v>
      </c>
      <c r="GC465" s="126">
        <v>2498022.420575609</v>
      </c>
      <c r="GD465" s="126">
        <v>2444873.0073718722</v>
      </c>
    </row>
    <row r="466" spans="3:186">
      <c r="C466" s="120"/>
      <c r="E466" s="118" t="s">
        <v>1580</v>
      </c>
      <c r="F466" s="118" t="s">
        <v>1581</v>
      </c>
      <c r="G466" s="118" t="s">
        <v>1585</v>
      </c>
      <c r="H466" s="118" t="s">
        <v>1586</v>
      </c>
      <c r="I466" s="118" t="s">
        <v>1587</v>
      </c>
      <c r="J466" s="118">
        <v>162</v>
      </c>
      <c r="K466" s="118" t="s">
        <v>269</v>
      </c>
      <c r="L466" s="118" t="s">
        <v>269</v>
      </c>
      <c r="M466" s="118" t="s">
        <v>290</v>
      </c>
      <c r="N466" s="118" t="s">
        <v>262</v>
      </c>
      <c r="O466" s="119">
        <v>103.11</v>
      </c>
      <c r="P466" s="119">
        <v>1022.65525423729</v>
      </c>
      <c r="Q466" s="119">
        <v>340.25362256498499</v>
      </c>
      <c r="R466" s="119">
        <v>0</v>
      </c>
      <c r="S466" s="119">
        <v>0</v>
      </c>
      <c r="T466" s="119">
        <v>0</v>
      </c>
      <c r="U466" s="119">
        <v>0</v>
      </c>
      <c r="V466" s="119">
        <v>0</v>
      </c>
      <c r="W466" s="119">
        <v>0</v>
      </c>
      <c r="X466" s="119">
        <v>0</v>
      </c>
      <c r="Y466" s="119">
        <v>0</v>
      </c>
      <c r="Z466" s="119"/>
      <c r="AA466" s="119"/>
      <c r="AB466" s="119"/>
      <c r="AC466" s="119"/>
      <c r="AD466" s="119"/>
      <c r="AE466" s="119"/>
      <c r="AF466" s="119"/>
      <c r="AG466" s="119"/>
      <c r="AH466" s="119"/>
      <c r="AI466" s="119"/>
      <c r="AJ466" s="119"/>
      <c r="AK466" s="119"/>
      <c r="AL466" s="119"/>
      <c r="AM466" s="119"/>
      <c r="AN466" s="119"/>
      <c r="AO466" s="119"/>
      <c r="AP466" s="119"/>
      <c r="AQ466" s="119"/>
      <c r="AR466" s="119"/>
      <c r="AS466" s="119"/>
      <c r="AT466" s="119"/>
      <c r="AU466" s="119"/>
      <c r="AV466" s="119"/>
      <c r="AW466" s="119"/>
      <c r="AX466" s="119"/>
      <c r="AY466" s="119"/>
      <c r="AZ466" s="119"/>
      <c r="BA466" s="119"/>
      <c r="BB466" s="119"/>
      <c r="BD466" s="100">
        <v>1466.0188768022749</v>
      </c>
      <c r="BF466" s="120">
        <v>5</v>
      </c>
      <c r="BH466" s="43">
        <v>1371931.85</v>
      </c>
      <c r="BI466" s="43">
        <v>0</v>
      </c>
      <c r="BJ466" s="43">
        <v>0</v>
      </c>
      <c r="BL466" s="43" t="s">
        <v>263</v>
      </c>
      <c r="BM466" s="43">
        <v>0</v>
      </c>
      <c r="BN466" s="121" t="s">
        <v>263</v>
      </c>
      <c r="BP466" s="122">
        <v>10</v>
      </c>
      <c r="BQ466" s="38" t="s">
        <v>120</v>
      </c>
      <c r="BR466" s="96">
        <v>50</v>
      </c>
      <c r="BT466" s="43">
        <v>0</v>
      </c>
      <c r="BU466" s="43">
        <v>0</v>
      </c>
      <c r="BW466" s="38"/>
      <c r="BX466" s="48">
        <v>0</v>
      </c>
      <c r="BY466" s="48">
        <v>0</v>
      </c>
      <c r="BZ466" s="48">
        <v>10</v>
      </c>
      <c r="CA466" s="48">
        <v>0</v>
      </c>
      <c r="CB466" s="48">
        <v>0</v>
      </c>
      <c r="CC466" s="48">
        <v>0</v>
      </c>
      <c r="CD466" s="48">
        <v>0</v>
      </c>
      <c r="CE466" s="48">
        <v>0</v>
      </c>
      <c r="CF466" s="48"/>
      <c r="CG466" s="48"/>
      <c r="CH466" s="48"/>
      <c r="CI466" s="48">
        <v>0</v>
      </c>
      <c r="CJ466" s="48">
        <v>0</v>
      </c>
      <c r="CK466" s="48">
        <v>0</v>
      </c>
      <c r="CL466" s="48"/>
      <c r="CM466" s="48">
        <v>10</v>
      </c>
      <c r="CO466" s="123">
        <v>0.76790638377920717</v>
      </c>
      <c r="CP466" s="123">
        <v>1</v>
      </c>
      <c r="CQ466" s="123">
        <v>1</v>
      </c>
      <c r="CR466" s="123">
        <v>1</v>
      </c>
      <c r="CS466" s="123">
        <v>1</v>
      </c>
      <c r="CT466" s="123">
        <v>1</v>
      </c>
      <c r="CU466" s="123">
        <v>1</v>
      </c>
      <c r="CV466" s="123">
        <v>1</v>
      </c>
      <c r="CW466" s="123">
        <v>1</v>
      </c>
      <c r="CX466" s="123">
        <v>1</v>
      </c>
      <c r="CZ466" s="2">
        <v>2013</v>
      </c>
      <c r="DA466" s="124">
        <v>41485</v>
      </c>
      <c r="DC466" s="125">
        <v>1</v>
      </c>
      <c r="DD466" s="125">
        <v>1</v>
      </c>
      <c r="DE466" s="125">
        <v>0.98</v>
      </c>
      <c r="DF466" s="125">
        <v>0.96</v>
      </c>
      <c r="DG466" s="125">
        <v>0.94</v>
      </c>
      <c r="DH466" s="125">
        <v>0.92</v>
      </c>
      <c r="DI466" s="125">
        <v>0.9</v>
      </c>
      <c r="DJ466" s="125">
        <v>0.88</v>
      </c>
      <c r="DK466" s="125">
        <v>0.86</v>
      </c>
      <c r="DL466" s="125">
        <v>0.84</v>
      </c>
      <c r="DM466" s="125">
        <v>0.82000000000000006</v>
      </c>
      <c r="DN466" s="125">
        <v>0.8</v>
      </c>
      <c r="DO466" s="125">
        <v>0.78</v>
      </c>
      <c r="DP466" s="125">
        <v>0.76</v>
      </c>
      <c r="DQ466" s="125">
        <v>0.74</v>
      </c>
      <c r="DR466" s="125">
        <v>0.72</v>
      </c>
      <c r="DS466" s="125">
        <v>0.7</v>
      </c>
      <c r="DT466" s="125">
        <v>0.67999999999999994</v>
      </c>
      <c r="DU466" s="125">
        <v>0.65999999999999992</v>
      </c>
      <c r="DV466" s="125">
        <v>0.64</v>
      </c>
      <c r="DW466" s="125">
        <v>0.62</v>
      </c>
      <c r="DX466" s="125">
        <v>0.6</v>
      </c>
      <c r="DY466" s="125">
        <v>0.58000000000000007</v>
      </c>
      <c r="DZ466" s="125">
        <v>0.56000000000000005</v>
      </c>
      <c r="EA466" s="125">
        <v>0.54</v>
      </c>
      <c r="EB466" s="125">
        <v>0.52</v>
      </c>
      <c r="EC466" s="125">
        <v>0.5</v>
      </c>
      <c r="ED466" s="125">
        <v>0.48</v>
      </c>
      <c r="EE466" s="125">
        <v>0.45999999999999996</v>
      </c>
      <c r="EF466" s="125">
        <v>0.43999999999999995</v>
      </c>
      <c r="EG466" s="125">
        <v>0.42000000000000004</v>
      </c>
      <c r="EH466" s="125">
        <v>0.4</v>
      </c>
      <c r="EI466" s="125">
        <v>0.38</v>
      </c>
      <c r="EJ466" s="125">
        <v>0.36</v>
      </c>
      <c r="EK466" s="125">
        <v>0.33999999999999997</v>
      </c>
      <c r="EL466" s="125">
        <v>0.31999999999999995</v>
      </c>
      <c r="EM466" s="125">
        <v>0.30000000000000004</v>
      </c>
      <c r="EN466" s="125">
        <v>0.28000000000000003</v>
      </c>
      <c r="EO466" s="125">
        <v>0.26</v>
      </c>
      <c r="ER466" s="126">
        <v>2394587.1042372901</v>
      </c>
      <c r="ES466" s="126">
        <v>1712185.472564985</v>
      </c>
      <c r="ET466" s="126">
        <v>1677941.7631136854</v>
      </c>
      <c r="EU466" s="126">
        <v>1643698.0536623856</v>
      </c>
      <c r="EV466" s="126">
        <v>1609454.3442110859</v>
      </c>
      <c r="EW466" s="126">
        <v>1575210.6347597863</v>
      </c>
      <c r="EX466" s="126">
        <v>1540966.9253084867</v>
      </c>
      <c r="EY466" s="126">
        <v>1506723.2158571868</v>
      </c>
      <c r="EZ466" s="126">
        <v>1472479.5064058872</v>
      </c>
      <c r="FA466" s="126">
        <v>1438235.7969545873</v>
      </c>
      <c r="FB466" s="126">
        <v>1403992.0875032879</v>
      </c>
      <c r="FC466" s="126">
        <v>1369748.3780519881</v>
      </c>
      <c r="FD466" s="126">
        <v>1335504.6686006885</v>
      </c>
      <c r="FE466" s="126">
        <v>1301260.9591493886</v>
      </c>
      <c r="FF466" s="126">
        <v>1267017.249698089</v>
      </c>
      <c r="FG466" s="126">
        <v>1232773.5402467891</v>
      </c>
      <c r="FH466" s="126">
        <v>1198529.8307954895</v>
      </c>
      <c r="FI466" s="126">
        <v>1164286.1213441896</v>
      </c>
      <c r="FJ466" s="126">
        <v>1130042.41189289</v>
      </c>
      <c r="FK466" s="126">
        <v>1095798.7024415904</v>
      </c>
      <c r="FL466" s="126">
        <v>1061554.9929902907</v>
      </c>
      <c r="FM466" s="126">
        <v>1027311.283538991</v>
      </c>
      <c r="FN466" s="126">
        <v>993067.57408769149</v>
      </c>
      <c r="FO466" s="126">
        <v>958823.86463639175</v>
      </c>
      <c r="FP466" s="126">
        <v>924580.15518509201</v>
      </c>
      <c r="FQ466" s="126">
        <v>890336.44573379226</v>
      </c>
      <c r="FR466" s="126">
        <v>856092.73628249252</v>
      </c>
      <c r="FS466" s="126">
        <v>821849.02683119278</v>
      </c>
      <c r="FT466" s="126">
        <v>787605.31737989304</v>
      </c>
      <c r="FU466" s="126">
        <v>753361.60792859329</v>
      </c>
      <c r="FV466" s="126">
        <v>719117.89847729378</v>
      </c>
      <c r="FW466" s="126">
        <v>684874.18902599404</v>
      </c>
      <c r="FX466" s="126">
        <v>650630.4795746943</v>
      </c>
      <c r="FY466" s="126">
        <v>616386.77012339456</v>
      </c>
      <c r="FZ466" s="126">
        <v>582143.06067209481</v>
      </c>
      <c r="GA466" s="126">
        <v>547899.35122079519</v>
      </c>
      <c r="GB466" s="126">
        <v>513655.64176949562</v>
      </c>
      <c r="GC466" s="126">
        <v>479411.93231819588</v>
      </c>
      <c r="GD466" s="126">
        <v>445168.22286689613</v>
      </c>
    </row>
    <row r="467" spans="3:186">
      <c r="C467" s="120"/>
      <c r="E467" s="118" t="s">
        <v>1580</v>
      </c>
      <c r="F467" s="118" t="s">
        <v>1581</v>
      </c>
      <c r="G467" s="118" t="s">
        <v>1588</v>
      </c>
      <c r="H467" s="118" t="s">
        <v>1589</v>
      </c>
      <c r="I467" s="118" t="s">
        <v>1584</v>
      </c>
      <c r="J467" s="118">
        <v>129</v>
      </c>
      <c r="K467" s="118" t="s">
        <v>269</v>
      </c>
      <c r="L467" s="118" t="s">
        <v>269</v>
      </c>
      <c r="M467" s="118" t="s">
        <v>261</v>
      </c>
      <c r="N467" s="118" t="s">
        <v>262</v>
      </c>
      <c r="O467" s="119">
        <v>12.398870000000001</v>
      </c>
      <c r="P467" s="119">
        <v>0</v>
      </c>
      <c r="Q467" s="119">
        <v>0</v>
      </c>
      <c r="R467" s="119">
        <v>0</v>
      </c>
      <c r="S467" s="119">
        <v>1073.6714758164501</v>
      </c>
      <c r="T467" s="119">
        <v>0</v>
      </c>
      <c r="U467" s="119">
        <v>0</v>
      </c>
      <c r="V467" s="119">
        <v>0</v>
      </c>
      <c r="W467" s="119">
        <v>0</v>
      </c>
      <c r="X467" s="119">
        <v>0</v>
      </c>
      <c r="Y467" s="119">
        <v>0</v>
      </c>
      <c r="Z467" s="119"/>
      <c r="AA467" s="119"/>
      <c r="AB467" s="119"/>
      <c r="AC467" s="119"/>
      <c r="AD467" s="119"/>
      <c r="AE467" s="119"/>
      <c r="AF467" s="119"/>
      <c r="AG467" s="119"/>
      <c r="AH467" s="119"/>
      <c r="AI467" s="119"/>
      <c r="AJ467" s="119"/>
      <c r="AK467" s="119"/>
      <c r="AL467" s="119"/>
      <c r="AM467" s="119"/>
      <c r="AN467" s="119"/>
      <c r="AO467" s="119"/>
      <c r="AP467" s="119"/>
      <c r="AQ467" s="119"/>
      <c r="AR467" s="119"/>
      <c r="AS467" s="119"/>
      <c r="AT467" s="119"/>
      <c r="AU467" s="119"/>
      <c r="AV467" s="119"/>
      <c r="AW467" s="119"/>
      <c r="AX467" s="119"/>
      <c r="AY467" s="119"/>
      <c r="AZ467" s="119"/>
      <c r="BA467" s="119"/>
      <c r="BB467" s="119"/>
      <c r="BD467" s="100">
        <v>1086.0703458164501</v>
      </c>
      <c r="BF467" s="120">
        <v>4</v>
      </c>
      <c r="BH467" s="43">
        <v>12398.87</v>
      </c>
      <c r="BI467" s="43">
        <v>0</v>
      </c>
      <c r="BJ467" s="43">
        <v>0</v>
      </c>
      <c r="BL467" s="43" t="s">
        <v>263</v>
      </c>
      <c r="BM467" s="43">
        <v>0</v>
      </c>
      <c r="BN467" s="121" t="s">
        <v>263</v>
      </c>
      <c r="BP467" s="122">
        <v>6</v>
      </c>
      <c r="BQ467" s="38" t="s">
        <v>116</v>
      </c>
      <c r="BR467" s="96">
        <v>80</v>
      </c>
      <c r="BT467" s="43">
        <v>6</v>
      </c>
      <c r="BU467" s="43">
        <v>0</v>
      </c>
      <c r="BW467" s="38"/>
      <c r="BX467" s="48">
        <v>0</v>
      </c>
      <c r="BY467" s="48">
        <v>0</v>
      </c>
      <c r="BZ467" s="48">
        <v>0</v>
      </c>
      <c r="CA467" s="48">
        <v>0</v>
      </c>
      <c r="CB467" s="48">
        <v>0</v>
      </c>
      <c r="CC467" s="48">
        <v>0</v>
      </c>
      <c r="CD467" s="48">
        <v>0</v>
      </c>
      <c r="CE467" s="48">
        <v>0</v>
      </c>
      <c r="CF467" s="48"/>
      <c r="CG467" s="48"/>
      <c r="CH467" s="48"/>
      <c r="CI467" s="48">
        <v>0</v>
      </c>
      <c r="CJ467" s="48">
        <v>0</v>
      </c>
      <c r="CK467" s="48">
        <v>0</v>
      </c>
      <c r="CL467" s="48"/>
      <c r="CM467" s="48">
        <v>6</v>
      </c>
      <c r="CO467" s="123">
        <v>1.1416267875981078E-2</v>
      </c>
      <c r="CP467" s="123">
        <v>1.1416267875981078E-2</v>
      </c>
      <c r="CQ467" s="123">
        <v>1.1416267875981078E-2</v>
      </c>
      <c r="CR467" s="123">
        <v>1</v>
      </c>
      <c r="CS467" s="123">
        <v>1</v>
      </c>
      <c r="CT467" s="123">
        <v>1</v>
      </c>
      <c r="CU467" s="123">
        <v>1</v>
      </c>
      <c r="CV467" s="123">
        <v>1</v>
      </c>
      <c r="CW467" s="123">
        <v>1</v>
      </c>
      <c r="CX467" s="123">
        <v>1</v>
      </c>
      <c r="CZ467" s="2">
        <v>2015</v>
      </c>
      <c r="DA467" s="124">
        <v>42215</v>
      </c>
      <c r="DC467" s="125">
        <v>1</v>
      </c>
      <c r="DD467" s="125">
        <v>1</v>
      </c>
      <c r="DE467" s="125">
        <v>1</v>
      </c>
      <c r="DF467" s="125">
        <v>1</v>
      </c>
      <c r="DG467" s="125">
        <v>0.98750000000000004</v>
      </c>
      <c r="DH467" s="125">
        <v>0.97499999999999998</v>
      </c>
      <c r="DI467" s="125">
        <v>0.96250000000000002</v>
      </c>
      <c r="DJ467" s="125">
        <v>0.95</v>
      </c>
      <c r="DK467" s="125">
        <v>0.9375</v>
      </c>
      <c r="DL467" s="125">
        <v>0.92500000000000004</v>
      </c>
      <c r="DM467" s="125">
        <v>0.91249999999999998</v>
      </c>
      <c r="DN467" s="125">
        <v>0.9</v>
      </c>
      <c r="DO467" s="125">
        <v>0.88749999999999996</v>
      </c>
      <c r="DP467" s="125">
        <v>0.875</v>
      </c>
      <c r="DQ467" s="125">
        <v>0.86250000000000004</v>
      </c>
      <c r="DR467" s="125">
        <v>0.85</v>
      </c>
      <c r="DS467" s="125">
        <v>0.83750000000000002</v>
      </c>
      <c r="DT467" s="125">
        <v>0.82499999999999996</v>
      </c>
      <c r="DU467" s="125">
        <v>0.8125</v>
      </c>
      <c r="DV467" s="125">
        <v>0.8</v>
      </c>
      <c r="DW467" s="125">
        <v>0.78749999999999998</v>
      </c>
      <c r="DX467" s="125">
        <v>0.77500000000000002</v>
      </c>
      <c r="DY467" s="125">
        <v>0.76249999999999996</v>
      </c>
      <c r="DZ467" s="125">
        <v>0.75</v>
      </c>
      <c r="EA467" s="125">
        <v>0.73750000000000004</v>
      </c>
      <c r="EB467" s="125">
        <v>0.72499999999999998</v>
      </c>
      <c r="EC467" s="125">
        <v>0.71250000000000002</v>
      </c>
      <c r="ED467" s="125">
        <v>0.7</v>
      </c>
      <c r="EE467" s="125">
        <v>0.6875</v>
      </c>
      <c r="EF467" s="125">
        <v>0.67500000000000004</v>
      </c>
      <c r="EG467" s="125">
        <v>0.66249999999999998</v>
      </c>
      <c r="EH467" s="125">
        <v>0.65</v>
      </c>
      <c r="EI467" s="125">
        <v>0.63749999999999996</v>
      </c>
      <c r="EJ467" s="125">
        <v>0.625</v>
      </c>
      <c r="EK467" s="125">
        <v>0.61250000000000004</v>
      </c>
      <c r="EL467" s="125">
        <v>0.6</v>
      </c>
      <c r="EM467" s="125">
        <v>0.58750000000000002</v>
      </c>
      <c r="EN467" s="125">
        <v>0.57499999999999996</v>
      </c>
      <c r="EO467" s="125">
        <v>0.5625</v>
      </c>
      <c r="ER467" s="126">
        <v>12398.87</v>
      </c>
      <c r="ES467" s="126">
        <v>12398.87</v>
      </c>
      <c r="ET467" s="126">
        <v>12398.87</v>
      </c>
      <c r="EU467" s="126">
        <v>1086070.3458164502</v>
      </c>
      <c r="EV467" s="126">
        <v>1072494.4664937446</v>
      </c>
      <c r="EW467" s="126">
        <v>1058918.5871710388</v>
      </c>
      <c r="EX467" s="126">
        <v>1045342.7078483333</v>
      </c>
      <c r="EY467" s="126">
        <v>1031766.8285256276</v>
      </c>
      <c r="EZ467" s="126">
        <v>1018190.9492029221</v>
      </c>
      <c r="FA467" s="126">
        <v>1004615.0698802165</v>
      </c>
      <c r="FB467" s="126">
        <v>991039.19055751082</v>
      </c>
      <c r="FC467" s="126">
        <v>977463.31123480515</v>
      </c>
      <c r="FD467" s="126">
        <v>963887.43191209948</v>
      </c>
      <c r="FE467" s="126">
        <v>950311.55258939392</v>
      </c>
      <c r="FF467" s="126">
        <v>936735.67326668836</v>
      </c>
      <c r="FG467" s="126">
        <v>923159.79394398269</v>
      </c>
      <c r="FH467" s="126">
        <v>909583.91462127701</v>
      </c>
      <c r="FI467" s="126">
        <v>896008.03529857134</v>
      </c>
      <c r="FJ467" s="126">
        <v>882432.15597586578</v>
      </c>
      <c r="FK467" s="126">
        <v>868856.27665316022</v>
      </c>
      <c r="FL467" s="126">
        <v>855280.39733045455</v>
      </c>
      <c r="FM467" s="126">
        <v>841704.51800774888</v>
      </c>
      <c r="FN467" s="126">
        <v>828128.6386850432</v>
      </c>
      <c r="FO467" s="126">
        <v>814552.75936233765</v>
      </c>
      <c r="FP467" s="126">
        <v>800976.88003963209</v>
      </c>
      <c r="FQ467" s="126">
        <v>787401.00071692641</v>
      </c>
      <c r="FR467" s="126">
        <v>773825.12139422074</v>
      </c>
      <c r="FS467" s="126">
        <v>760249.24207151507</v>
      </c>
      <c r="FT467" s="126">
        <v>746673.36274880951</v>
      </c>
      <c r="FU467" s="126">
        <v>733097.48342610395</v>
      </c>
      <c r="FV467" s="126">
        <v>719521.60410339828</v>
      </c>
      <c r="FW467" s="126">
        <v>705945.7247806926</v>
      </c>
      <c r="FX467" s="126">
        <v>692369.84545798693</v>
      </c>
      <c r="FY467" s="126">
        <v>678793.96613528137</v>
      </c>
      <c r="FZ467" s="126">
        <v>665218.08681257581</v>
      </c>
      <c r="GA467" s="126">
        <v>651642.20748987014</v>
      </c>
      <c r="GB467" s="126">
        <v>638066.32816716447</v>
      </c>
      <c r="GC467" s="126">
        <v>624490.44884445879</v>
      </c>
      <c r="GD467" s="126">
        <v>610914.56952175323</v>
      </c>
    </row>
    <row r="468" spans="3:186">
      <c r="C468" s="120"/>
      <c r="E468" s="118" t="s">
        <v>1580</v>
      </c>
      <c r="F468" s="118" t="s">
        <v>1581</v>
      </c>
      <c r="G468" s="118" t="s">
        <v>1590</v>
      </c>
      <c r="H468" s="118" t="s">
        <v>1591</v>
      </c>
      <c r="I468" s="118" t="s">
        <v>1592</v>
      </c>
      <c r="J468" s="118">
        <v>162</v>
      </c>
      <c r="K468" s="118" t="s">
        <v>269</v>
      </c>
      <c r="L468" s="118" t="s">
        <v>269</v>
      </c>
      <c r="M468" s="118" t="s">
        <v>290</v>
      </c>
      <c r="N468" s="118" t="s">
        <v>262</v>
      </c>
      <c r="O468" s="119">
        <v>1043.65032</v>
      </c>
      <c r="P468" s="119">
        <v>149.65</v>
      </c>
      <c r="Q468" s="119">
        <v>0</v>
      </c>
      <c r="R468" s="119">
        <v>0</v>
      </c>
      <c r="S468" s="119">
        <v>0</v>
      </c>
      <c r="T468" s="119">
        <v>0</v>
      </c>
      <c r="U468" s="119">
        <v>0</v>
      </c>
      <c r="V468" s="119">
        <v>0</v>
      </c>
      <c r="W468" s="119">
        <v>0</v>
      </c>
      <c r="X468" s="119">
        <v>0</v>
      </c>
      <c r="Y468" s="119">
        <v>0</v>
      </c>
      <c r="Z468" s="119"/>
      <c r="AA468" s="119"/>
      <c r="AB468" s="119"/>
      <c r="AC468" s="119"/>
      <c r="AD468" s="119"/>
      <c r="AE468" s="119"/>
      <c r="AF468" s="119"/>
      <c r="AG468" s="119"/>
      <c r="AH468" s="119"/>
      <c r="AI468" s="119"/>
      <c r="AJ468" s="119"/>
      <c r="AK468" s="119"/>
      <c r="AL468" s="119"/>
      <c r="AM468" s="119"/>
      <c r="AN468" s="119"/>
      <c r="AO468" s="119"/>
      <c r="AP468" s="119"/>
      <c r="AQ468" s="119"/>
      <c r="AR468" s="119"/>
      <c r="AS468" s="119"/>
      <c r="AT468" s="119"/>
      <c r="AU468" s="119"/>
      <c r="AV468" s="119"/>
      <c r="AW468" s="119"/>
      <c r="AX468" s="119"/>
      <c r="AY468" s="119"/>
      <c r="AZ468" s="119"/>
      <c r="BA468" s="119"/>
      <c r="BB468" s="119"/>
      <c r="BD468" s="100">
        <v>1193.3003200000001</v>
      </c>
      <c r="BF468" s="120">
        <v>5</v>
      </c>
      <c r="BH468" s="43">
        <v>1148955.45</v>
      </c>
      <c r="BI468" s="43">
        <v>0</v>
      </c>
      <c r="BJ468" s="43">
        <v>0</v>
      </c>
      <c r="BL468" s="43" t="s">
        <v>263</v>
      </c>
      <c r="BM468" s="43">
        <v>0</v>
      </c>
      <c r="BN468" s="121" t="s">
        <v>263</v>
      </c>
      <c r="BP468" s="122">
        <v>12</v>
      </c>
      <c r="BQ468" s="38" t="s">
        <v>122</v>
      </c>
      <c r="BR468" s="96">
        <v>50</v>
      </c>
      <c r="BT468" s="43">
        <v>0</v>
      </c>
      <c r="BU468" s="43">
        <v>0</v>
      </c>
      <c r="BW468" s="38"/>
      <c r="BX468" s="48">
        <v>0</v>
      </c>
      <c r="BY468" s="48">
        <v>0</v>
      </c>
      <c r="BZ468" s="48">
        <v>0</v>
      </c>
      <c r="CA468" s="48">
        <v>0</v>
      </c>
      <c r="CB468" s="48">
        <v>12</v>
      </c>
      <c r="CC468" s="48">
        <v>0</v>
      </c>
      <c r="CD468" s="48">
        <v>0</v>
      </c>
      <c r="CE468" s="48">
        <v>0</v>
      </c>
      <c r="CF468" s="48"/>
      <c r="CG468" s="48"/>
      <c r="CH468" s="48"/>
      <c r="CI468" s="48">
        <v>0</v>
      </c>
      <c r="CJ468" s="48">
        <v>0</v>
      </c>
      <c r="CK468" s="48">
        <v>0</v>
      </c>
      <c r="CL468" s="48"/>
      <c r="CM468" s="48">
        <v>12</v>
      </c>
      <c r="CO468" s="123">
        <v>1</v>
      </c>
      <c r="CP468" s="123">
        <v>1</v>
      </c>
      <c r="CQ468" s="123">
        <v>1</v>
      </c>
      <c r="CR468" s="123">
        <v>1</v>
      </c>
      <c r="CS468" s="123">
        <v>1</v>
      </c>
      <c r="CT468" s="123">
        <v>1</v>
      </c>
      <c r="CU468" s="123">
        <v>1</v>
      </c>
      <c r="CV468" s="123">
        <v>1</v>
      </c>
      <c r="CW468" s="123">
        <v>1</v>
      </c>
      <c r="CX468" s="123">
        <v>1</v>
      </c>
      <c r="CZ468" s="2">
        <v>2012</v>
      </c>
      <c r="DA468" s="124">
        <v>41120</v>
      </c>
      <c r="DC468" s="125">
        <v>1</v>
      </c>
      <c r="DD468" s="125">
        <v>0.98</v>
      </c>
      <c r="DE468" s="125">
        <v>0.96</v>
      </c>
      <c r="DF468" s="125">
        <v>0.94</v>
      </c>
      <c r="DG468" s="125">
        <v>0.92</v>
      </c>
      <c r="DH468" s="125">
        <v>0.9</v>
      </c>
      <c r="DI468" s="125">
        <v>0.88</v>
      </c>
      <c r="DJ468" s="125">
        <v>0.86</v>
      </c>
      <c r="DK468" s="125">
        <v>0.84</v>
      </c>
      <c r="DL468" s="125">
        <v>0.82000000000000006</v>
      </c>
      <c r="DM468" s="125">
        <v>0.8</v>
      </c>
      <c r="DN468" s="125">
        <v>0.78</v>
      </c>
      <c r="DO468" s="125">
        <v>0.76</v>
      </c>
      <c r="DP468" s="125">
        <v>0.74</v>
      </c>
      <c r="DQ468" s="125">
        <v>0.72</v>
      </c>
      <c r="DR468" s="125">
        <v>0.7</v>
      </c>
      <c r="DS468" s="125">
        <v>0.67999999999999994</v>
      </c>
      <c r="DT468" s="125">
        <v>0.65999999999999992</v>
      </c>
      <c r="DU468" s="125">
        <v>0.64</v>
      </c>
      <c r="DV468" s="125">
        <v>0.62</v>
      </c>
      <c r="DW468" s="125">
        <v>0.6</v>
      </c>
      <c r="DX468" s="125">
        <v>0.58000000000000007</v>
      </c>
      <c r="DY468" s="125">
        <v>0.56000000000000005</v>
      </c>
      <c r="DZ468" s="125">
        <v>0.54</v>
      </c>
      <c r="EA468" s="125">
        <v>0.52</v>
      </c>
      <c r="EB468" s="125">
        <v>0.5</v>
      </c>
      <c r="EC468" s="125">
        <v>0.48</v>
      </c>
      <c r="ED468" s="125">
        <v>0.45999999999999996</v>
      </c>
      <c r="EE468" s="125">
        <v>0.43999999999999995</v>
      </c>
      <c r="EF468" s="125">
        <v>0.42000000000000004</v>
      </c>
      <c r="EG468" s="125">
        <v>0.4</v>
      </c>
      <c r="EH468" s="125">
        <v>0.38</v>
      </c>
      <c r="EI468" s="125">
        <v>0.36</v>
      </c>
      <c r="EJ468" s="125">
        <v>0.33999999999999997</v>
      </c>
      <c r="EK468" s="125">
        <v>0.31999999999999995</v>
      </c>
      <c r="EL468" s="125">
        <v>0.30000000000000004</v>
      </c>
      <c r="EM468" s="125">
        <v>0.28000000000000003</v>
      </c>
      <c r="EN468" s="125">
        <v>0.26</v>
      </c>
      <c r="EO468" s="125">
        <v>0.24</v>
      </c>
      <c r="ER468" s="126">
        <v>1298605.45</v>
      </c>
      <c r="ES468" s="126">
        <v>1125976.341</v>
      </c>
      <c r="ET468" s="126">
        <v>1102997.2319999998</v>
      </c>
      <c r="EU468" s="126">
        <v>1080018.1229999999</v>
      </c>
      <c r="EV468" s="126">
        <v>1057039.014</v>
      </c>
      <c r="EW468" s="126">
        <v>1034059.905</v>
      </c>
      <c r="EX468" s="126">
        <v>1011080.796</v>
      </c>
      <c r="EY468" s="126">
        <v>988101.68699999992</v>
      </c>
      <c r="EZ468" s="126">
        <v>965122.57799999998</v>
      </c>
      <c r="FA468" s="126">
        <v>942143.46900000004</v>
      </c>
      <c r="FB468" s="126">
        <v>919164.36</v>
      </c>
      <c r="FC468" s="126">
        <v>896185.25100000005</v>
      </c>
      <c r="FD468" s="126">
        <v>873206.14199999999</v>
      </c>
      <c r="FE468" s="126">
        <v>850227.03299999994</v>
      </c>
      <c r="FF468" s="126">
        <v>827247.92399999988</v>
      </c>
      <c r="FG468" s="126">
        <v>804268.81499999994</v>
      </c>
      <c r="FH468" s="126">
        <v>781289.70599999989</v>
      </c>
      <c r="FI468" s="126">
        <v>758310.59699999983</v>
      </c>
      <c r="FJ468" s="126">
        <v>735331.48800000001</v>
      </c>
      <c r="FK468" s="126">
        <v>712352.37899999996</v>
      </c>
      <c r="FL468" s="126">
        <v>689373.2699999999</v>
      </c>
      <c r="FM468" s="126">
        <v>666394.16100000008</v>
      </c>
      <c r="FN468" s="126">
        <v>643415.05200000003</v>
      </c>
      <c r="FO468" s="126">
        <v>620435.94299999997</v>
      </c>
      <c r="FP468" s="126">
        <v>597456.83400000003</v>
      </c>
      <c r="FQ468" s="126">
        <v>574477.72499999998</v>
      </c>
      <c r="FR468" s="126">
        <v>551498.61599999992</v>
      </c>
      <c r="FS468" s="126">
        <v>528519.50699999998</v>
      </c>
      <c r="FT468" s="126">
        <v>505540.39799999993</v>
      </c>
      <c r="FU468" s="126">
        <v>482561.28900000005</v>
      </c>
      <c r="FV468" s="126">
        <v>459582.18</v>
      </c>
      <c r="FW468" s="126">
        <v>436603.071</v>
      </c>
      <c r="FX468" s="126">
        <v>413623.96199999994</v>
      </c>
      <c r="FY468" s="126">
        <v>390644.85299999994</v>
      </c>
      <c r="FZ468" s="126">
        <v>367665.74399999995</v>
      </c>
      <c r="GA468" s="126">
        <v>344686.63500000001</v>
      </c>
      <c r="GB468" s="126">
        <v>321707.52600000001</v>
      </c>
      <c r="GC468" s="126">
        <v>298728.41700000002</v>
      </c>
      <c r="GD468" s="126">
        <v>275749.30799999996</v>
      </c>
    </row>
    <row r="469" spans="3:186">
      <c r="C469" s="120"/>
      <c r="E469" s="118" t="s">
        <v>1580</v>
      </c>
      <c r="F469" s="118" t="s">
        <v>1581</v>
      </c>
      <c r="G469" s="118" t="s">
        <v>1593</v>
      </c>
      <c r="H469" s="118" t="s">
        <v>1594</v>
      </c>
      <c r="I469" s="118" t="s">
        <v>1595</v>
      </c>
      <c r="J469" s="118">
        <v>144</v>
      </c>
      <c r="K469" s="118" t="s">
        <v>269</v>
      </c>
      <c r="L469" s="118" t="s">
        <v>269</v>
      </c>
      <c r="M469" s="118" t="s">
        <v>290</v>
      </c>
      <c r="N469" s="118" t="s">
        <v>262</v>
      </c>
      <c r="O469" s="119">
        <v>693.36577999999997</v>
      </c>
      <c r="P469" s="119">
        <v>53.88</v>
      </c>
      <c r="Q469" s="119">
        <v>0</v>
      </c>
      <c r="R469" s="119">
        <v>0</v>
      </c>
      <c r="S469" s="119">
        <v>0</v>
      </c>
      <c r="T469" s="119">
        <v>0</v>
      </c>
      <c r="U469" s="119">
        <v>0</v>
      </c>
      <c r="V469" s="119">
        <v>0</v>
      </c>
      <c r="W469" s="119">
        <v>0</v>
      </c>
      <c r="X469" s="119">
        <v>0</v>
      </c>
      <c r="Y469" s="119">
        <v>0</v>
      </c>
      <c r="Z469" s="119"/>
      <c r="AA469" s="119"/>
      <c r="AB469" s="119"/>
      <c r="AC469" s="119"/>
      <c r="AD469" s="119"/>
      <c r="AE469" s="119"/>
      <c r="AF469" s="119"/>
      <c r="AG469" s="119"/>
      <c r="AH469" s="119"/>
      <c r="AI469" s="119"/>
      <c r="AJ469" s="119"/>
      <c r="AK469" s="119"/>
      <c r="AL469" s="119"/>
      <c r="AM469" s="119"/>
      <c r="AN469" s="119"/>
      <c r="AO469" s="119"/>
      <c r="AP469" s="119"/>
      <c r="AQ469" s="119"/>
      <c r="AR469" s="119"/>
      <c r="AS469" s="119"/>
      <c r="AT469" s="119"/>
      <c r="AU469" s="119"/>
      <c r="AV469" s="119"/>
      <c r="AW469" s="119"/>
      <c r="AX469" s="119"/>
      <c r="AY469" s="119"/>
      <c r="AZ469" s="119"/>
      <c r="BA469" s="119"/>
      <c r="BB469" s="119"/>
      <c r="BD469" s="100">
        <v>747.24577999999997</v>
      </c>
      <c r="BF469" s="120">
        <v>5</v>
      </c>
      <c r="BH469" s="43">
        <v>0</v>
      </c>
      <c r="BI469" s="43">
        <v>718761.97</v>
      </c>
      <c r="BJ469" s="43">
        <v>1</v>
      </c>
      <c r="BL469" s="43">
        <v>4710</v>
      </c>
      <c r="BM469" s="43">
        <v>25</v>
      </c>
      <c r="BN469" s="121">
        <v>40817</v>
      </c>
      <c r="BP469" s="122">
        <v>12</v>
      </c>
      <c r="BQ469" s="38" t="s">
        <v>122</v>
      </c>
      <c r="BR469" s="96">
        <v>50</v>
      </c>
      <c r="BT469" s="43">
        <v>0</v>
      </c>
      <c r="BU469" s="43">
        <v>0</v>
      </c>
      <c r="BW469" s="38"/>
      <c r="BX469" s="48">
        <v>0</v>
      </c>
      <c r="BY469" s="48">
        <v>0</v>
      </c>
      <c r="BZ469" s="48">
        <v>0</v>
      </c>
      <c r="CA469" s="48">
        <v>0</v>
      </c>
      <c r="CB469" s="48">
        <v>12</v>
      </c>
      <c r="CC469" s="48">
        <v>0</v>
      </c>
      <c r="CD469" s="48">
        <v>0</v>
      </c>
      <c r="CE469" s="48">
        <v>0</v>
      </c>
      <c r="CF469" s="48"/>
      <c r="CG469" s="48"/>
      <c r="CH469" s="48"/>
      <c r="CI469" s="48">
        <v>0</v>
      </c>
      <c r="CJ469" s="48">
        <v>0</v>
      </c>
      <c r="CK469" s="48">
        <v>0</v>
      </c>
      <c r="CL469" s="48"/>
      <c r="CM469" s="48">
        <v>12</v>
      </c>
      <c r="CO469" s="123">
        <v>1</v>
      </c>
      <c r="CP469" s="123">
        <v>1</v>
      </c>
      <c r="CQ469" s="123">
        <v>1</v>
      </c>
      <c r="CR469" s="123">
        <v>1</v>
      </c>
      <c r="CS469" s="123">
        <v>1</v>
      </c>
      <c r="CT469" s="123">
        <v>1</v>
      </c>
      <c r="CU469" s="123">
        <v>1</v>
      </c>
      <c r="CV469" s="123">
        <v>1</v>
      </c>
      <c r="CW469" s="123">
        <v>1</v>
      </c>
      <c r="CX469" s="123">
        <v>1</v>
      </c>
      <c r="CZ469" s="2">
        <v>2012</v>
      </c>
      <c r="DA469" s="124">
        <v>40817</v>
      </c>
      <c r="DC469" s="125">
        <v>0.98333333333333328</v>
      </c>
      <c r="DD469" s="125">
        <v>0.96350000000000002</v>
      </c>
      <c r="DE469" s="125">
        <v>0.94350000000000001</v>
      </c>
      <c r="DF469" s="125">
        <v>0.92349999999999999</v>
      </c>
      <c r="DG469" s="125">
        <v>0.90333333333333332</v>
      </c>
      <c r="DH469" s="125">
        <v>0.88349999999999995</v>
      </c>
      <c r="DI469" s="125">
        <v>0.86349999999999993</v>
      </c>
      <c r="DJ469" s="125">
        <v>0.84350000000000003</v>
      </c>
      <c r="DK469" s="125">
        <v>0.82333333333333336</v>
      </c>
      <c r="DL469" s="125">
        <v>0.80349999999999999</v>
      </c>
      <c r="DM469" s="125">
        <v>0.78349999999999997</v>
      </c>
      <c r="DN469" s="125">
        <v>0.76349999999999996</v>
      </c>
      <c r="DO469" s="125">
        <v>0.7433333333333334</v>
      </c>
      <c r="DP469" s="125">
        <v>0.72333333333333338</v>
      </c>
      <c r="DQ469" s="125">
        <v>0.70350000000000001</v>
      </c>
      <c r="DR469" s="125">
        <v>0.6835</v>
      </c>
      <c r="DS469" s="125">
        <v>0.66333333333333333</v>
      </c>
      <c r="DT469" s="125">
        <v>0.64333333333333331</v>
      </c>
      <c r="DU469" s="125">
        <v>0.62349999999999994</v>
      </c>
      <c r="DV469" s="125">
        <v>0.60349999999999993</v>
      </c>
      <c r="DW469" s="125">
        <v>0.58333333333333326</v>
      </c>
      <c r="DX469" s="125">
        <v>0.56333333333333335</v>
      </c>
      <c r="DY469" s="125">
        <v>0.54350000000000009</v>
      </c>
      <c r="DZ469" s="125">
        <v>0.52350000000000008</v>
      </c>
      <c r="EA469" s="125">
        <v>0.50333333333333341</v>
      </c>
      <c r="EB469" s="125">
        <v>0.48333333333333328</v>
      </c>
      <c r="EC469" s="125">
        <v>0.46350000000000002</v>
      </c>
      <c r="ED469" s="125">
        <v>0.44350000000000001</v>
      </c>
      <c r="EE469" s="125">
        <v>0.42333333333333334</v>
      </c>
      <c r="EF469" s="125">
        <v>0.40333333333333332</v>
      </c>
      <c r="EG469" s="125">
        <v>0.38350000000000006</v>
      </c>
      <c r="EH469" s="125">
        <v>0.36350000000000005</v>
      </c>
      <c r="EI469" s="125">
        <v>0.34333333333333338</v>
      </c>
      <c r="EJ469" s="125">
        <v>0.32333333333333336</v>
      </c>
      <c r="EK469" s="125">
        <v>0.30349999999999999</v>
      </c>
      <c r="EL469" s="125">
        <v>0.28350000000000009</v>
      </c>
      <c r="EM469" s="125">
        <v>0.26333333333333331</v>
      </c>
      <c r="EN469" s="125">
        <v>0.24333333333333329</v>
      </c>
      <c r="EO469" s="125">
        <v>0.22350000000000003</v>
      </c>
      <c r="ER469" s="126">
        <v>52982</v>
      </c>
      <c r="ES469" s="126">
        <v>0</v>
      </c>
      <c r="ET469" s="126">
        <v>0</v>
      </c>
      <c r="EU469" s="126">
        <v>0</v>
      </c>
      <c r="EV469" s="126">
        <v>0</v>
      </c>
      <c r="EW469" s="126">
        <v>0</v>
      </c>
      <c r="EX469" s="126">
        <v>0</v>
      </c>
      <c r="EY469" s="126">
        <v>0</v>
      </c>
      <c r="EZ469" s="126">
        <v>0</v>
      </c>
      <c r="FA469" s="126">
        <v>0</v>
      </c>
      <c r="FB469" s="126">
        <v>0</v>
      </c>
      <c r="FC469" s="126">
        <v>0</v>
      </c>
      <c r="FD469" s="126">
        <v>0</v>
      </c>
      <c r="FE469" s="126">
        <v>0</v>
      </c>
      <c r="FF469" s="126">
        <v>0</v>
      </c>
      <c r="FG469" s="126">
        <v>0</v>
      </c>
      <c r="FH469" s="126">
        <v>0</v>
      </c>
      <c r="FI469" s="126">
        <v>0</v>
      </c>
      <c r="FJ469" s="126">
        <v>0</v>
      </c>
      <c r="FK469" s="126">
        <v>0</v>
      </c>
      <c r="FL469" s="126">
        <v>0</v>
      </c>
      <c r="FM469" s="126">
        <v>0</v>
      </c>
      <c r="FN469" s="126">
        <v>0</v>
      </c>
      <c r="FO469" s="126">
        <v>0</v>
      </c>
      <c r="FP469" s="126">
        <v>0</v>
      </c>
      <c r="FQ469" s="126">
        <v>0</v>
      </c>
      <c r="FR469" s="126">
        <v>0</v>
      </c>
      <c r="FS469" s="126">
        <v>0</v>
      </c>
      <c r="FT469" s="126">
        <v>0</v>
      </c>
      <c r="FU469" s="126">
        <v>0</v>
      </c>
      <c r="FV469" s="126">
        <v>0</v>
      </c>
      <c r="FW469" s="126">
        <v>0</v>
      </c>
      <c r="FX469" s="126">
        <v>0</v>
      </c>
      <c r="FY469" s="126">
        <v>0</v>
      </c>
      <c r="FZ469" s="126">
        <v>0</v>
      </c>
      <c r="GA469" s="126">
        <v>0</v>
      </c>
      <c r="GB469" s="126">
        <v>0</v>
      </c>
      <c r="GC469" s="126">
        <v>0</v>
      </c>
      <c r="GD469" s="126">
        <v>0</v>
      </c>
    </row>
    <row r="470" spans="3:186">
      <c r="C470" s="120"/>
      <c r="E470" s="118" t="s">
        <v>1580</v>
      </c>
      <c r="F470" s="118" t="s">
        <v>1581</v>
      </c>
      <c r="G470" s="118" t="s">
        <v>1596</v>
      </c>
      <c r="H470" s="118" t="s">
        <v>1597</v>
      </c>
      <c r="I470" s="118" t="s">
        <v>1596</v>
      </c>
      <c r="J470" s="118">
        <v>105</v>
      </c>
      <c r="K470" s="118" t="s">
        <v>269</v>
      </c>
      <c r="L470" s="118" t="s">
        <v>269</v>
      </c>
      <c r="M470" s="118" t="s">
        <v>274</v>
      </c>
      <c r="N470" s="118" t="s">
        <v>262</v>
      </c>
      <c r="O470" s="119">
        <v>0</v>
      </c>
      <c r="P470" s="119">
        <v>810.44183479433696</v>
      </c>
      <c r="Q470" s="119">
        <v>578.050199054328</v>
      </c>
      <c r="R470" s="119">
        <v>0</v>
      </c>
      <c r="S470" s="119">
        <v>0</v>
      </c>
      <c r="T470" s="119">
        <v>0</v>
      </c>
      <c r="U470" s="119">
        <v>0</v>
      </c>
      <c r="V470" s="119">
        <v>0</v>
      </c>
      <c r="W470" s="119">
        <v>0</v>
      </c>
      <c r="X470" s="119">
        <v>0</v>
      </c>
      <c r="Y470" s="119">
        <v>0</v>
      </c>
      <c r="Z470" s="119"/>
      <c r="AA470" s="119"/>
      <c r="AB470" s="119"/>
      <c r="AC470" s="119"/>
      <c r="AD470" s="119"/>
      <c r="AE470" s="119"/>
      <c r="AF470" s="119"/>
      <c r="AG470" s="119"/>
      <c r="AH470" s="119"/>
      <c r="AI470" s="119"/>
      <c r="AJ470" s="119"/>
      <c r="AK470" s="119"/>
      <c r="AL470" s="119"/>
      <c r="AM470" s="119"/>
      <c r="AN470" s="119"/>
      <c r="AO470" s="119"/>
      <c r="AP470" s="119"/>
      <c r="AQ470" s="119"/>
      <c r="AR470" s="119"/>
      <c r="AS470" s="119"/>
      <c r="AT470" s="119"/>
      <c r="AU470" s="119"/>
      <c r="AV470" s="119"/>
      <c r="AW470" s="119"/>
      <c r="AX470" s="119"/>
      <c r="AY470" s="119"/>
      <c r="AZ470" s="119"/>
      <c r="BA470" s="119"/>
      <c r="BB470" s="119"/>
      <c r="BD470" s="100">
        <v>1388.492033848665</v>
      </c>
      <c r="BF470" s="120">
        <v>3</v>
      </c>
      <c r="BH470" s="43">
        <v>0</v>
      </c>
      <c r="BI470" s="43">
        <v>0</v>
      </c>
      <c r="BJ470" s="43">
        <v>0</v>
      </c>
      <c r="BL470" s="43" t="s">
        <v>263</v>
      </c>
      <c r="BM470" s="43">
        <v>0</v>
      </c>
      <c r="BN470" s="121" t="s">
        <v>263</v>
      </c>
      <c r="BP470" s="122">
        <v>2</v>
      </c>
      <c r="BQ470" s="38" t="s">
        <v>112</v>
      </c>
      <c r="BR470" s="96">
        <v>80</v>
      </c>
      <c r="BT470" s="43">
        <v>0</v>
      </c>
      <c r="BU470" s="43">
        <v>0</v>
      </c>
      <c r="BW470" s="38"/>
      <c r="BX470" s="48">
        <v>0</v>
      </c>
      <c r="BY470" s="48">
        <v>0</v>
      </c>
      <c r="BZ470" s="48">
        <v>0</v>
      </c>
      <c r="CA470" s="48">
        <v>0</v>
      </c>
      <c r="CB470" s="48">
        <v>0</v>
      </c>
      <c r="CC470" s="48">
        <v>0</v>
      </c>
      <c r="CD470" s="48">
        <v>0</v>
      </c>
      <c r="CE470" s="48">
        <v>0</v>
      </c>
      <c r="CF470" s="48"/>
      <c r="CG470" s="48"/>
      <c r="CH470" s="48"/>
      <c r="CI470" s="48">
        <v>0</v>
      </c>
      <c r="CJ470" s="48">
        <v>0</v>
      </c>
      <c r="CK470" s="48">
        <v>0</v>
      </c>
      <c r="CL470" s="48"/>
      <c r="CM470" s="48">
        <v>0</v>
      </c>
      <c r="CO470" s="123">
        <v>0.5836849006241176</v>
      </c>
      <c r="CP470" s="123">
        <v>1</v>
      </c>
      <c r="CQ470" s="123">
        <v>1</v>
      </c>
      <c r="CR470" s="123">
        <v>1</v>
      </c>
      <c r="CS470" s="123">
        <v>1</v>
      </c>
      <c r="CT470" s="123">
        <v>1</v>
      </c>
      <c r="CU470" s="123">
        <v>1</v>
      </c>
      <c r="CV470" s="123">
        <v>1</v>
      </c>
      <c r="CW470" s="123">
        <v>1</v>
      </c>
      <c r="CX470" s="123">
        <v>1</v>
      </c>
      <c r="CZ470" s="2">
        <v>2013</v>
      </c>
      <c r="DA470" s="124">
        <v>41485</v>
      </c>
      <c r="DC470" s="125">
        <v>1</v>
      </c>
      <c r="DD470" s="125">
        <v>1</v>
      </c>
      <c r="DE470" s="125">
        <v>0.98750000000000004</v>
      </c>
      <c r="DF470" s="125">
        <v>0.97499999999999998</v>
      </c>
      <c r="DG470" s="125">
        <v>0.96250000000000002</v>
      </c>
      <c r="DH470" s="125">
        <v>0.95</v>
      </c>
      <c r="DI470" s="125">
        <v>0.9375</v>
      </c>
      <c r="DJ470" s="125">
        <v>0.92500000000000004</v>
      </c>
      <c r="DK470" s="125">
        <v>0.91249999999999998</v>
      </c>
      <c r="DL470" s="125">
        <v>0.9</v>
      </c>
      <c r="DM470" s="125">
        <v>0.88749999999999996</v>
      </c>
      <c r="DN470" s="125">
        <v>0.875</v>
      </c>
      <c r="DO470" s="125">
        <v>0.86250000000000004</v>
      </c>
      <c r="DP470" s="125">
        <v>0.85</v>
      </c>
      <c r="DQ470" s="125">
        <v>0.83750000000000002</v>
      </c>
      <c r="DR470" s="125">
        <v>0.82499999999999996</v>
      </c>
      <c r="DS470" s="125">
        <v>0.8125</v>
      </c>
      <c r="DT470" s="125">
        <v>0.8</v>
      </c>
      <c r="DU470" s="125">
        <v>0.78749999999999998</v>
      </c>
      <c r="DV470" s="125">
        <v>0.77500000000000002</v>
      </c>
      <c r="DW470" s="125">
        <v>0.76249999999999996</v>
      </c>
      <c r="DX470" s="125">
        <v>0.75</v>
      </c>
      <c r="DY470" s="125">
        <v>0.73750000000000004</v>
      </c>
      <c r="DZ470" s="125">
        <v>0.72499999999999998</v>
      </c>
      <c r="EA470" s="125">
        <v>0.71250000000000002</v>
      </c>
      <c r="EB470" s="125">
        <v>0.7</v>
      </c>
      <c r="EC470" s="125">
        <v>0.6875</v>
      </c>
      <c r="ED470" s="125">
        <v>0.67500000000000004</v>
      </c>
      <c r="EE470" s="125">
        <v>0.66249999999999998</v>
      </c>
      <c r="EF470" s="125">
        <v>0.65</v>
      </c>
      <c r="EG470" s="125">
        <v>0.63749999999999996</v>
      </c>
      <c r="EH470" s="125">
        <v>0.625</v>
      </c>
      <c r="EI470" s="125">
        <v>0.61250000000000004</v>
      </c>
      <c r="EJ470" s="125">
        <v>0.6</v>
      </c>
      <c r="EK470" s="125">
        <v>0.58750000000000002</v>
      </c>
      <c r="EL470" s="125">
        <v>0.57499999999999996</v>
      </c>
      <c r="EM470" s="125">
        <v>0.5625</v>
      </c>
      <c r="EN470" s="125">
        <v>0.55000000000000004</v>
      </c>
      <c r="EO470" s="125">
        <v>0.53749999999999998</v>
      </c>
      <c r="ER470" s="126">
        <v>810441.83479433693</v>
      </c>
      <c r="ES470" s="126">
        <v>578050.19905432803</v>
      </c>
      <c r="ET470" s="126">
        <v>570824.57156614889</v>
      </c>
      <c r="EU470" s="126">
        <v>563598.94407796976</v>
      </c>
      <c r="EV470" s="126">
        <v>556373.31658979075</v>
      </c>
      <c r="EW470" s="126">
        <v>549147.68910161161</v>
      </c>
      <c r="EX470" s="126">
        <v>541922.06161343248</v>
      </c>
      <c r="EY470" s="126">
        <v>534696.43412525347</v>
      </c>
      <c r="EZ470" s="126">
        <v>527470.80663707433</v>
      </c>
      <c r="FA470" s="126">
        <v>520245.17914889526</v>
      </c>
      <c r="FB470" s="126">
        <v>513019.55166071613</v>
      </c>
      <c r="FC470" s="126">
        <v>505793.92417253705</v>
      </c>
      <c r="FD470" s="126">
        <v>498568.29668435792</v>
      </c>
      <c r="FE470" s="126">
        <v>491342.66919617879</v>
      </c>
      <c r="FF470" s="126">
        <v>484117.04170799971</v>
      </c>
      <c r="FG470" s="126">
        <v>476891.41421982058</v>
      </c>
      <c r="FH470" s="126">
        <v>469665.78673164151</v>
      </c>
      <c r="FI470" s="126">
        <v>462440.15924346243</v>
      </c>
      <c r="FJ470" s="126">
        <v>455214.5317552833</v>
      </c>
      <c r="FK470" s="126">
        <v>447988.90426710423</v>
      </c>
      <c r="FL470" s="126">
        <v>440763.27677892509</v>
      </c>
      <c r="FM470" s="126">
        <v>433537.64929074602</v>
      </c>
      <c r="FN470" s="126">
        <v>426312.02180256695</v>
      </c>
      <c r="FO470" s="126">
        <v>419086.39431438781</v>
      </c>
      <c r="FP470" s="126">
        <v>411860.76682620874</v>
      </c>
      <c r="FQ470" s="126">
        <v>404635.13933802961</v>
      </c>
      <c r="FR470" s="126">
        <v>397409.51184985053</v>
      </c>
      <c r="FS470" s="126">
        <v>390183.88436167146</v>
      </c>
      <c r="FT470" s="126">
        <v>382958.25687349233</v>
      </c>
      <c r="FU470" s="126">
        <v>375732.62938531325</v>
      </c>
      <c r="FV470" s="126">
        <v>368507.00189713412</v>
      </c>
      <c r="FW470" s="126">
        <v>361281.37440895499</v>
      </c>
      <c r="FX470" s="126">
        <v>354055.74692077591</v>
      </c>
      <c r="FY470" s="126">
        <v>346830.11943259678</v>
      </c>
      <c r="FZ470" s="126">
        <v>339604.49194441771</v>
      </c>
      <c r="GA470" s="126">
        <v>332378.86445623857</v>
      </c>
      <c r="GB470" s="126">
        <v>325153.2369680595</v>
      </c>
      <c r="GC470" s="126">
        <v>317927.60947988043</v>
      </c>
      <c r="GD470" s="126">
        <v>310701.98199170129</v>
      </c>
    </row>
    <row r="471" spans="3:186">
      <c r="C471" s="120"/>
      <c r="E471" s="118" t="s">
        <v>1598</v>
      </c>
      <c r="F471" s="118" t="s">
        <v>1599</v>
      </c>
      <c r="G471" s="118" t="s">
        <v>1600</v>
      </c>
      <c r="H471" s="118" t="s">
        <v>1601</v>
      </c>
      <c r="I471" s="118" t="s">
        <v>1600</v>
      </c>
      <c r="J471" s="118">
        <v>87</v>
      </c>
      <c r="K471" s="118" t="s">
        <v>260</v>
      </c>
      <c r="L471" s="118" t="s">
        <v>260</v>
      </c>
      <c r="M471" s="118" t="s">
        <v>261</v>
      </c>
      <c r="N471" s="118" t="s">
        <v>262</v>
      </c>
      <c r="O471" s="119">
        <v>0</v>
      </c>
      <c r="P471" s="119">
        <v>231.04053327821401</v>
      </c>
      <c r="Q471" s="119">
        <v>406.66447668120998</v>
      </c>
      <c r="R471" s="119">
        <v>434.10266117270498</v>
      </c>
      <c r="S471" s="119">
        <v>446.09522325263998</v>
      </c>
      <c r="T471" s="119">
        <v>458.45206093673801</v>
      </c>
      <c r="U471" s="119">
        <v>471.15118302468602</v>
      </c>
      <c r="V471" s="119">
        <v>484.20207079446999</v>
      </c>
      <c r="W471" s="119">
        <v>497.61446815547703</v>
      </c>
      <c r="X471" s="119">
        <v>511.39838892338298</v>
      </c>
      <c r="Y471" s="119">
        <v>525.56412429656098</v>
      </c>
      <c r="Z471" s="119"/>
      <c r="AA471" s="119"/>
      <c r="AB471" s="119"/>
      <c r="AC471" s="119"/>
      <c r="AD471" s="119"/>
      <c r="AE471" s="119"/>
      <c r="AF471" s="119"/>
      <c r="AG471" s="119"/>
      <c r="AH471" s="119"/>
      <c r="AI471" s="119"/>
      <c r="AJ471" s="119"/>
      <c r="AK471" s="119"/>
      <c r="AL471" s="119"/>
      <c r="AM471" s="119"/>
      <c r="AN471" s="119"/>
      <c r="AO471" s="119"/>
      <c r="AP471" s="119"/>
      <c r="AQ471" s="119"/>
      <c r="AR471" s="119"/>
      <c r="AS471" s="119"/>
      <c r="AT471" s="119"/>
      <c r="AU471" s="119"/>
      <c r="AV471" s="119"/>
      <c r="AW471" s="119"/>
      <c r="AX471" s="119"/>
      <c r="AY471" s="119"/>
      <c r="AZ471" s="119"/>
      <c r="BA471" s="119"/>
      <c r="BB471" s="119"/>
      <c r="BD471" s="100">
        <v>4466.2851905160842</v>
      </c>
      <c r="BF471" s="120">
        <v>4</v>
      </c>
      <c r="BH471" s="43">
        <v>0</v>
      </c>
      <c r="BI471" s="43">
        <v>0</v>
      </c>
      <c r="BJ471" s="43">
        <v>0</v>
      </c>
      <c r="BL471" s="43" t="s">
        <v>263</v>
      </c>
      <c r="BM471" s="43">
        <v>0</v>
      </c>
      <c r="BN471" s="121" t="s">
        <v>263</v>
      </c>
      <c r="BP471" s="122">
        <v>6</v>
      </c>
      <c r="BQ471" s="38" t="s">
        <v>116</v>
      </c>
      <c r="BR471" s="96">
        <v>80</v>
      </c>
      <c r="BT471" s="43">
        <v>6</v>
      </c>
      <c r="BU471" s="43">
        <v>0</v>
      </c>
      <c r="BW471" s="38"/>
      <c r="BX471" s="48">
        <v>0</v>
      </c>
      <c r="BY471" s="48">
        <v>0</v>
      </c>
      <c r="BZ471" s="48">
        <v>0</v>
      </c>
      <c r="CA471" s="48">
        <v>0</v>
      </c>
      <c r="CB471" s="48">
        <v>0</v>
      </c>
      <c r="CC471" s="48">
        <v>0</v>
      </c>
      <c r="CD471" s="48">
        <v>0</v>
      </c>
      <c r="CE471" s="48">
        <v>0</v>
      </c>
      <c r="CF471" s="48"/>
      <c r="CG471" s="48"/>
      <c r="CH471" s="48"/>
      <c r="CI471" s="48">
        <v>0</v>
      </c>
      <c r="CJ471" s="48">
        <v>0</v>
      </c>
      <c r="CK471" s="48">
        <v>0</v>
      </c>
      <c r="CL471" s="48"/>
      <c r="CM471" s="48">
        <v>6</v>
      </c>
      <c r="CO471" s="123">
        <v>5.1729910523585936E-2</v>
      </c>
      <c r="CP471" s="123">
        <v>0.14278197265896861</v>
      </c>
      <c r="CQ471" s="123">
        <v>0.23997743659720941</v>
      </c>
      <c r="CR471" s="123">
        <v>0.33985803181757263</v>
      </c>
      <c r="CS471" s="123">
        <v>0.44250531952553995</v>
      </c>
      <c r="CT471" s="123">
        <v>0.54799593710301808</v>
      </c>
      <c r="CU471" s="123">
        <v>0.65640864478739225</v>
      </c>
      <c r="CV471" s="123">
        <v>0.76782438447462364</v>
      </c>
      <c r="CW471" s="123">
        <v>0.88232634015119138</v>
      </c>
      <c r="CX471" s="123">
        <v>1</v>
      </c>
      <c r="CZ471" s="2">
        <v>2021</v>
      </c>
      <c r="DA471" s="124">
        <v>44407</v>
      </c>
      <c r="DC471" s="125">
        <v>1</v>
      </c>
      <c r="DD471" s="125">
        <v>1</v>
      </c>
      <c r="DE471" s="125">
        <v>1</v>
      </c>
      <c r="DF471" s="125">
        <v>1</v>
      </c>
      <c r="DG471" s="125">
        <v>1</v>
      </c>
      <c r="DH471" s="125">
        <v>1</v>
      </c>
      <c r="DI471" s="125">
        <v>1</v>
      </c>
      <c r="DJ471" s="125">
        <v>1</v>
      </c>
      <c r="DK471" s="125">
        <v>1</v>
      </c>
      <c r="DL471" s="125">
        <v>1</v>
      </c>
      <c r="DM471" s="125">
        <v>0.98750000000000004</v>
      </c>
      <c r="DN471" s="125">
        <v>0.97499999999999998</v>
      </c>
      <c r="DO471" s="125">
        <v>0.96250000000000002</v>
      </c>
      <c r="DP471" s="125">
        <v>0.95</v>
      </c>
      <c r="DQ471" s="125">
        <v>0.9375</v>
      </c>
      <c r="DR471" s="125">
        <v>0.92500000000000004</v>
      </c>
      <c r="DS471" s="125">
        <v>0.91249999999999998</v>
      </c>
      <c r="DT471" s="125">
        <v>0.9</v>
      </c>
      <c r="DU471" s="125">
        <v>0.88749999999999996</v>
      </c>
      <c r="DV471" s="125">
        <v>0.875</v>
      </c>
      <c r="DW471" s="125">
        <v>0.86250000000000004</v>
      </c>
      <c r="DX471" s="125">
        <v>0.85</v>
      </c>
      <c r="DY471" s="125">
        <v>0.83750000000000002</v>
      </c>
      <c r="DZ471" s="125">
        <v>0.82499999999999996</v>
      </c>
      <c r="EA471" s="125">
        <v>0.8125</v>
      </c>
      <c r="EB471" s="125">
        <v>0.8</v>
      </c>
      <c r="EC471" s="125">
        <v>0.78749999999999998</v>
      </c>
      <c r="ED471" s="125">
        <v>0.77500000000000002</v>
      </c>
      <c r="EE471" s="125">
        <v>0.76249999999999996</v>
      </c>
      <c r="EF471" s="125">
        <v>0.75</v>
      </c>
      <c r="EG471" s="125">
        <v>0.73750000000000004</v>
      </c>
      <c r="EH471" s="125">
        <v>0.72499999999999998</v>
      </c>
      <c r="EI471" s="125">
        <v>0.71250000000000002</v>
      </c>
      <c r="EJ471" s="125">
        <v>0.7</v>
      </c>
      <c r="EK471" s="125">
        <v>0.6875</v>
      </c>
      <c r="EL471" s="125">
        <v>0.67500000000000004</v>
      </c>
      <c r="EM471" s="125">
        <v>0.66249999999999998</v>
      </c>
      <c r="EN471" s="125">
        <v>0.65</v>
      </c>
      <c r="EO471" s="125">
        <v>0.63749999999999996</v>
      </c>
      <c r="ER471" s="126">
        <v>231040.53327821402</v>
      </c>
      <c r="ES471" s="126">
        <v>406664.47668120998</v>
      </c>
      <c r="ET471" s="126">
        <v>840767.13785391499</v>
      </c>
      <c r="EU471" s="126">
        <v>1286862.361106555</v>
      </c>
      <c r="EV471" s="126">
        <v>1745314.422043293</v>
      </c>
      <c r="EW471" s="126">
        <v>2216465.6050679791</v>
      </c>
      <c r="EX471" s="126">
        <v>2700667.6758624488</v>
      </c>
      <c r="EY471" s="126">
        <v>3198282.144017926</v>
      </c>
      <c r="EZ471" s="126">
        <v>3709680.5329413093</v>
      </c>
      <c r="FA471" s="126">
        <v>4235244.6572378706</v>
      </c>
      <c r="FB471" s="126">
        <v>4182304.0990223973</v>
      </c>
      <c r="FC471" s="126">
        <v>4129363.5408069235</v>
      </c>
      <c r="FD471" s="126">
        <v>4076422.9825914507</v>
      </c>
      <c r="FE471" s="126">
        <v>4023482.4243759769</v>
      </c>
      <c r="FF471" s="126">
        <v>3970541.8661605036</v>
      </c>
      <c r="FG471" s="126">
        <v>3917601.3079450307</v>
      </c>
      <c r="FH471" s="126">
        <v>3864660.749729557</v>
      </c>
      <c r="FI471" s="126">
        <v>3811720.1915140836</v>
      </c>
      <c r="FJ471" s="126">
        <v>3758779.6332986099</v>
      </c>
      <c r="FK471" s="126">
        <v>3705839.0750831366</v>
      </c>
      <c r="FL471" s="126">
        <v>3652898.5168676637</v>
      </c>
      <c r="FM471" s="126">
        <v>3599957.9586521899</v>
      </c>
      <c r="FN471" s="126">
        <v>3547017.4004367166</v>
      </c>
      <c r="FO471" s="126">
        <v>3494076.8422212428</v>
      </c>
      <c r="FP471" s="126">
        <v>3441136.28400577</v>
      </c>
      <c r="FQ471" s="126">
        <v>3388195.7257902967</v>
      </c>
      <c r="FR471" s="126">
        <v>3335255.1675748229</v>
      </c>
      <c r="FS471" s="126">
        <v>3282314.6093593501</v>
      </c>
      <c r="FT471" s="126">
        <v>3229374.0511438763</v>
      </c>
      <c r="FU471" s="126">
        <v>3176433.492928403</v>
      </c>
      <c r="FV471" s="126">
        <v>3123492.9347129297</v>
      </c>
      <c r="FW471" s="126">
        <v>3070552.3764974559</v>
      </c>
      <c r="FX471" s="126">
        <v>3017611.818281983</v>
      </c>
      <c r="FY471" s="126">
        <v>2964671.2600665092</v>
      </c>
      <c r="FZ471" s="126">
        <v>2911730.7018510359</v>
      </c>
      <c r="GA471" s="126">
        <v>2858790.1436355631</v>
      </c>
      <c r="GB471" s="126">
        <v>2805849.5854200893</v>
      </c>
      <c r="GC471" s="126">
        <v>2752909.027204616</v>
      </c>
      <c r="GD471" s="126">
        <v>2699968.4689891422</v>
      </c>
    </row>
    <row r="472" spans="3:186">
      <c r="C472" s="120"/>
      <c r="E472" s="118" t="s">
        <v>1602</v>
      </c>
      <c r="F472" s="118" t="s">
        <v>1603</v>
      </c>
      <c r="G472" s="118" t="s">
        <v>1604</v>
      </c>
      <c r="H472" s="118" t="s">
        <v>1605</v>
      </c>
      <c r="I472" s="118" t="s">
        <v>1606</v>
      </c>
      <c r="J472" s="118">
        <v>114</v>
      </c>
      <c r="K472" s="118" t="s">
        <v>600</v>
      </c>
      <c r="L472" s="118" t="s">
        <v>269</v>
      </c>
      <c r="M472" s="118" t="s">
        <v>1607</v>
      </c>
      <c r="N472" s="118" t="s">
        <v>262</v>
      </c>
      <c r="O472" s="119">
        <v>428.02</v>
      </c>
      <c r="P472" s="119">
        <v>87.300959073997504</v>
      </c>
      <c r="Q472" s="119">
        <v>346.95454433724598</v>
      </c>
      <c r="R472" s="119">
        <v>0</v>
      </c>
      <c r="S472" s="119">
        <v>0</v>
      </c>
      <c r="T472" s="119">
        <v>0</v>
      </c>
      <c r="U472" s="119">
        <v>0</v>
      </c>
      <c r="V472" s="119">
        <v>0</v>
      </c>
      <c r="W472" s="119">
        <v>0</v>
      </c>
      <c r="X472" s="119">
        <v>0</v>
      </c>
      <c r="Y472" s="119">
        <v>0</v>
      </c>
      <c r="Z472" s="119"/>
      <c r="AA472" s="119"/>
      <c r="AB472" s="119"/>
      <c r="AC472" s="119"/>
      <c r="AD472" s="119"/>
      <c r="AE472" s="119"/>
      <c r="AF472" s="119"/>
      <c r="AG472" s="119"/>
      <c r="AH472" s="119"/>
      <c r="AI472" s="119"/>
      <c r="AJ472" s="119"/>
      <c r="AK472" s="119"/>
      <c r="AL472" s="119"/>
      <c r="AM472" s="119"/>
      <c r="AN472" s="119"/>
      <c r="AO472" s="119"/>
      <c r="AP472" s="119"/>
      <c r="AQ472" s="119"/>
      <c r="AR472" s="119"/>
      <c r="AS472" s="119"/>
      <c r="AT472" s="119"/>
      <c r="AU472" s="119"/>
      <c r="AV472" s="119"/>
      <c r="AW472" s="119"/>
      <c r="AX472" s="119"/>
      <c r="AY472" s="119"/>
      <c r="AZ472" s="119"/>
      <c r="BA472" s="119"/>
      <c r="BB472" s="119"/>
      <c r="BD472" s="100">
        <v>862.27550341124356</v>
      </c>
      <c r="BF472" s="120">
        <v>1</v>
      </c>
      <c r="BH472" s="43">
        <v>498744.06</v>
      </c>
      <c r="BI472" s="43">
        <v>0</v>
      </c>
      <c r="BJ472" s="43">
        <v>0</v>
      </c>
      <c r="BL472" s="43" t="s">
        <v>263</v>
      </c>
      <c r="BM472" s="43">
        <v>0</v>
      </c>
      <c r="BN472" s="121" t="s">
        <v>263</v>
      </c>
      <c r="BP472" s="122">
        <v>13</v>
      </c>
      <c r="BQ472" s="38" t="s">
        <v>123</v>
      </c>
      <c r="BR472" s="96">
        <v>50</v>
      </c>
      <c r="BT472" s="43">
        <v>0</v>
      </c>
      <c r="BU472" s="43">
        <v>0</v>
      </c>
      <c r="BW472" s="38"/>
      <c r="BX472" s="48">
        <v>0</v>
      </c>
      <c r="BY472" s="48">
        <v>0</v>
      </c>
      <c r="BZ472" s="48">
        <v>0</v>
      </c>
      <c r="CA472" s="48">
        <v>0</v>
      </c>
      <c r="CB472" s="48">
        <v>0</v>
      </c>
      <c r="CC472" s="48">
        <v>0</v>
      </c>
      <c r="CD472" s="48">
        <v>0</v>
      </c>
      <c r="CE472" s="48">
        <v>13</v>
      </c>
      <c r="CF472" s="48"/>
      <c r="CG472" s="48"/>
      <c r="CH472" s="48"/>
      <c r="CI472" s="48">
        <v>0</v>
      </c>
      <c r="CJ472" s="48">
        <v>0</v>
      </c>
      <c r="CK472" s="48">
        <v>0</v>
      </c>
      <c r="CL472" s="48"/>
      <c r="CM472" s="48">
        <v>13</v>
      </c>
      <c r="CO472" s="123">
        <v>0.59762913017398611</v>
      </c>
      <c r="CP472" s="123">
        <v>1</v>
      </c>
      <c r="CQ472" s="123">
        <v>1</v>
      </c>
      <c r="CR472" s="123">
        <v>1</v>
      </c>
      <c r="CS472" s="123">
        <v>1</v>
      </c>
      <c r="CT472" s="123">
        <v>1</v>
      </c>
      <c r="CU472" s="123">
        <v>1</v>
      </c>
      <c r="CV472" s="123">
        <v>1</v>
      </c>
      <c r="CW472" s="123">
        <v>1</v>
      </c>
      <c r="CX472" s="123">
        <v>1</v>
      </c>
      <c r="CZ472" s="2">
        <v>2013</v>
      </c>
      <c r="DA472" s="124">
        <v>41485</v>
      </c>
      <c r="DC472" s="125">
        <v>1</v>
      </c>
      <c r="DD472" s="125">
        <v>1</v>
      </c>
      <c r="DE472" s="125">
        <v>0.98</v>
      </c>
      <c r="DF472" s="125">
        <v>0.96</v>
      </c>
      <c r="DG472" s="125">
        <v>0.94</v>
      </c>
      <c r="DH472" s="125">
        <v>0.92</v>
      </c>
      <c r="DI472" s="125">
        <v>0.9</v>
      </c>
      <c r="DJ472" s="125">
        <v>0.88</v>
      </c>
      <c r="DK472" s="125">
        <v>0.86</v>
      </c>
      <c r="DL472" s="125">
        <v>0.84</v>
      </c>
      <c r="DM472" s="125">
        <v>0.82000000000000006</v>
      </c>
      <c r="DN472" s="125">
        <v>0.8</v>
      </c>
      <c r="DO472" s="125">
        <v>0.78</v>
      </c>
      <c r="DP472" s="125">
        <v>0.76</v>
      </c>
      <c r="DQ472" s="125">
        <v>0.74</v>
      </c>
      <c r="DR472" s="125">
        <v>0.72</v>
      </c>
      <c r="DS472" s="125">
        <v>0.7</v>
      </c>
      <c r="DT472" s="125">
        <v>0.67999999999999994</v>
      </c>
      <c r="DU472" s="125">
        <v>0.65999999999999992</v>
      </c>
      <c r="DV472" s="125">
        <v>0.64</v>
      </c>
      <c r="DW472" s="125">
        <v>0.62</v>
      </c>
      <c r="DX472" s="125">
        <v>0.6</v>
      </c>
      <c r="DY472" s="125">
        <v>0.58000000000000007</v>
      </c>
      <c r="DZ472" s="125">
        <v>0.56000000000000005</v>
      </c>
      <c r="EA472" s="125">
        <v>0.54</v>
      </c>
      <c r="EB472" s="125">
        <v>0.52</v>
      </c>
      <c r="EC472" s="125">
        <v>0.5</v>
      </c>
      <c r="ED472" s="125">
        <v>0.48</v>
      </c>
      <c r="EE472" s="125">
        <v>0.45999999999999996</v>
      </c>
      <c r="EF472" s="125">
        <v>0.43999999999999995</v>
      </c>
      <c r="EG472" s="125">
        <v>0.42000000000000004</v>
      </c>
      <c r="EH472" s="125">
        <v>0.4</v>
      </c>
      <c r="EI472" s="125">
        <v>0.38</v>
      </c>
      <c r="EJ472" s="125">
        <v>0.36</v>
      </c>
      <c r="EK472" s="125">
        <v>0.33999999999999997</v>
      </c>
      <c r="EL472" s="125">
        <v>0.31999999999999995</v>
      </c>
      <c r="EM472" s="125">
        <v>0.30000000000000004</v>
      </c>
      <c r="EN472" s="125">
        <v>0.28000000000000003</v>
      </c>
      <c r="EO472" s="125">
        <v>0.26</v>
      </c>
      <c r="ER472" s="126">
        <v>586045.01907399751</v>
      </c>
      <c r="ES472" s="126">
        <v>845698.60433724592</v>
      </c>
      <c r="ET472" s="126">
        <v>828784.63225050096</v>
      </c>
      <c r="EU472" s="126">
        <v>811870.66016375611</v>
      </c>
      <c r="EV472" s="126">
        <v>794956.68807701115</v>
      </c>
      <c r="EW472" s="126">
        <v>778042.7159902663</v>
      </c>
      <c r="EX472" s="126">
        <v>761128.74390352133</v>
      </c>
      <c r="EY472" s="126">
        <v>744214.77181677637</v>
      </c>
      <c r="EZ472" s="126">
        <v>727300.79973003152</v>
      </c>
      <c r="FA472" s="126">
        <v>710386.82764328655</v>
      </c>
      <c r="FB472" s="126">
        <v>693472.8555565417</v>
      </c>
      <c r="FC472" s="126">
        <v>676558.88346979674</v>
      </c>
      <c r="FD472" s="126">
        <v>659644.91138305189</v>
      </c>
      <c r="FE472" s="126">
        <v>642730.93929630693</v>
      </c>
      <c r="FF472" s="126">
        <v>625816.96720956196</v>
      </c>
      <c r="FG472" s="126">
        <v>608902.995122817</v>
      </c>
      <c r="FH472" s="126">
        <v>591989.02303607215</v>
      </c>
      <c r="FI472" s="126">
        <v>575075.05094932718</v>
      </c>
      <c r="FJ472" s="126">
        <v>558161.07886258222</v>
      </c>
      <c r="FK472" s="126">
        <v>541247.10677583737</v>
      </c>
      <c r="FL472" s="126">
        <v>524333.13468909252</v>
      </c>
      <c r="FM472" s="126">
        <v>507419.16260234755</v>
      </c>
      <c r="FN472" s="126">
        <v>490505.19051560271</v>
      </c>
      <c r="FO472" s="126">
        <v>473591.21842885774</v>
      </c>
      <c r="FP472" s="126">
        <v>456677.24634211283</v>
      </c>
      <c r="FQ472" s="126">
        <v>439763.27425536787</v>
      </c>
      <c r="FR472" s="126">
        <v>422849.30216862296</v>
      </c>
      <c r="FS472" s="126">
        <v>405935.33008187806</v>
      </c>
      <c r="FT472" s="126">
        <v>389021.35799513309</v>
      </c>
      <c r="FU472" s="126">
        <v>372107.38590838818</v>
      </c>
      <c r="FV472" s="126">
        <v>355193.41382164333</v>
      </c>
      <c r="FW472" s="126">
        <v>338279.44173489837</v>
      </c>
      <c r="FX472" s="126">
        <v>321365.46964815346</v>
      </c>
      <c r="FY472" s="126">
        <v>304451.4975614085</v>
      </c>
      <c r="FZ472" s="126">
        <v>287537.52547466359</v>
      </c>
      <c r="GA472" s="126">
        <v>270623.55338791863</v>
      </c>
      <c r="GB472" s="126">
        <v>253709.58130117381</v>
      </c>
      <c r="GC472" s="126">
        <v>236795.60921442887</v>
      </c>
      <c r="GD472" s="126">
        <v>219881.63712768393</v>
      </c>
    </row>
    <row r="473" spans="3:186">
      <c r="C473" s="120"/>
      <c r="E473" s="118" t="s">
        <v>1608</v>
      </c>
      <c r="F473" s="118" t="s">
        <v>1609</v>
      </c>
      <c r="G473" s="118" t="s">
        <v>1610</v>
      </c>
      <c r="H473" s="118" t="s">
        <v>1611</v>
      </c>
      <c r="I473" s="118" t="s">
        <v>1612</v>
      </c>
      <c r="J473" s="118">
        <v>129</v>
      </c>
      <c r="K473" s="118" t="s">
        <v>260</v>
      </c>
      <c r="L473" s="118" t="s">
        <v>260</v>
      </c>
      <c r="M473" s="118" t="s">
        <v>290</v>
      </c>
      <c r="N473" s="118" t="s">
        <v>262</v>
      </c>
      <c r="O473" s="119">
        <v>33.405990000000003</v>
      </c>
      <c r="P473" s="119">
        <v>149.25801845804099</v>
      </c>
      <c r="Q473" s="119">
        <v>272.41166530414199</v>
      </c>
      <c r="R473" s="119">
        <v>89.246856416752195</v>
      </c>
      <c r="S473" s="119">
        <v>940.24165625138403</v>
      </c>
      <c r="T473" s="119">
        <v>0</v>
      </c>
      <c r="U473" s="119">
        <v>0</v>
      </c>
      <c r="V473" s="119">
        <v>0</v>
      </c>
      <c r="W473" s="119">
        <v>0</v>
      </c>
      <c r="X473" s="119">
        <v>0</v>
      </c>
      <c r="Y473" s="119">
        <v>0</v>
      </c>
      <c r="Z473" s="119"/>
      <c r="AA473" s="119"/>
      <c r="AB473" s="119"/>
      <c r="AC473" s="119"/>
      <c r="AD473" s="119"/>
      <c r="AE473" s="119"/>
      <c r="AF473" s="119"/>
      <c r="AG473" s="119"/>
      <c r="AH473" s="119"/>
      <c r="AI473" s="119"/>
      <c r="AJ473" s="119"/>
      <c r="AK473" s="119"/>
      <c r="AL473" s="119"/>
      <c r="AM473" s="119"/>
      <c r="AN473" s="119"/>
      <c r="AO473" s="119"/>
      <c r="AP473" s="119"/>
      <c r="AQ473" s="119"/>
      <c r="AR473" s="119"/>
      <c r="AS473" s="119"/>
      <c r="AT473" s="119"/>
      <c r="AU473" s="119"/>
      <c r="AV473" s="119"/>
      <c r="AW473" s="119"/>
      <c r="AX473" s="119"/>
      <c r="AY473" s="119"/>
      <c r="AZ473" s="119"/>
      <c r="BA473" s="119"/>
      <c r="BB473" s="119"/>
      <c r="BD473" s="100">
        <v>1484.5641864303193</v>
      </c>
      <c r="BF473" s="120">
        <v>5</v>
      </c>
      <c r="BH473" s="43">
        <v>0</v>
      </c>
      <c r="BI473" s="43">
        <v>0</v>
      </c>
      <c r="BJ473" s="43">
        <v>0</v>
      </c>
      <c r="BL473" s="43" t="s">
        <v>263</v>
      </c>
      <c r="BM473" s="43">
        <v>0</v>
      </c>
      <c r="BN473" s="121" t="s">
        <v>263</v>
      </c>
      <c r="BP473" s="122">
        <v>8</v>
      </c>
      <c r="BQ473" s="38" t="s">
        <v>118</v>
      </c>
      <c r="BR473" s="96">
        <v>50</v>
      </c>
      <c r="BT473" s="43">
        <v>0</v>
      </c>
      <c r="BU473" s="43">
        <v>0</v>
      </c>
      <c r="BW473" s="38"/>
      <c r="BX473" s="48">
        <v>8</v>
      </c>
      <c r="BY473" s="48">
        <v>0</v>
      </c>
      <c r="BZ473" s="48">
        <v>0</v>
      </c>
      <c r="CA473" s="48">
        <v>0</v>
      </c>
      <c r="CB473" s="48">
        <v>0</v>
      </c>
      <c r="CC473" s="48">
        <v>0</v>
      </c>
      <c r="CD473" s="48">
        <v>0</v>
      </c>
      <c r="CE473" s="48">
        <v>0</v>
      </c>
      <c r="CF473" s="48"/>
      <c r="CG473" s="48"/>
      <c r="CH473" s="48"/>
      <c r="CI473" s="48">
        <v>0</v>
      </c>
      <c r="CJ473" s="48">
        <v>0</v>
      </c>
      <c r="CK473" s="48">
        <v>0</v>
      </c>
      <c r="CL473" s="48"/>
      <c r="CM473" s="48">
        <v>8</v>
      </c>
      <c r="CO473" s="123">
        <v>0.12304217636912168</v>
      </c>
      <c r="CP473" s="123">
        <v>0.30653822712538054</v>
      </c>
      <c r="CQ473" s="123">
        <v>0.36665476316505763</v>
      </c>
      <c r="CR473" s="123">
        <v>1</v>
      </c>
      <c r="CS473" s="123">
        <v>1</v>
      </c>
      <c r="CT473" s="123">
        <v>1</v>
      </c>
      <c r="CU473" s="123">
        <v>1</v>
      </c>
      <c r="CV473" s="123">
        <v>1</v>
      </c>
      <c r="CW473" s="123">
        <v>1</v>
      </c>
      <c r="CX473" s="123">
        <v>1</v>
      </c>
      <c r="CZ473" s="2">
        <v>2015</v>
      </c>
      <c r="DA473" s="124">
        <v>42215</v>
      </c>
      <c r="DC473" s="125">
        <v>1</v>
      </c>
      <c r="DD473" s="125">
        <v>1</v>
      </c>
      <c r="DE473" s="125">
        <v>1</v>
      </c>
      <c r="DF473" s="125">
        <v>1</v>
      </c>
      <c r="DG473" s="125">
        <v>0.98</v>
      </c>
      <c r="DH473" s="125">
        <v>0.96</v>
      </c>
      <c r="DI473" s="125">
        <v>0.94</v>
      </c>
      <c r="DJ473" s="125">
        <v>0.92</v>
      </c>
      <c r="DK473" s="125">
        <v>0.9</v>
      </c>
      <c r="DL473" s="125">
        <v>0.88</v>
      </c>
      <c r="DM473" s="125">
        <v>0.86</v>
      </c>
      <c r="DN473" s="125">
        <v>0.84</v>
      </c>
      <c r="DO473" s="125">
        <v>0.82000000000000006</v>
      </c>
      <c r="DP473" s="125">
        <v>0.8</v>
      </c>
      <c r="DQ473" s="125">
        <v>0.78</v>
      </c>
      <c r="DR473" s="125">
        <v>0.76</v>
      </c>
      <c r="DS473" s="125">
        <v>0.74</v>
      </c>
      <c r="DT473" s="125">
        <v>0.72</v>
      </c>
      <c r="DU473" s="125">
        <v>0.7</v>
      </c>
      <c r="DV473" s="125">
        <v>0.67999999999999994</v>
      </c>
      <c r="DW473" s="125">
        <v>0.65999999999999992</v>
      </c>
      <c r="DX473" s="125">
        <v>0.64</v>
      </c>
      <c r="DY473" s="125">
        <v>0.62</v>
      </c>
      <c r="DZ473" s="125">
        <v>0.6</v>
      </c>
      <c r="EA473" s="125">
        <v>0.58000000000000007</v>
      </c>
      <c r="EB473" s="125">
        <v>0.56000000000000005</v>
      </c>
      <c r="EC473" s="125">
        <v>0.54</v>
      </c>
      <c r="ED473" s="125">
        <v>0.52</v>
      </c>
      <c r="EE473" s="125">
        <v>0.5</v>
      </c>
      <c r="EF473" s="125">
        <v>0.48</v>
      </c>
      <c r="EG473" s="125">
        <v>0.45999999999999996</v>
      </c>
      <c r="EH473" s="125">
        <v>0.43999999999999995</v>
      </c>
      <c r="EI473" s="125">
        <v>0.42000000000000004</v>
      </c>
      <c r="EJ473" s="125">
        <v>0.4</v>
      </c>
      <c r="EK473" s="125">
        <v>0.38</v>
      </c>
      <c r="EL473" s="125">
        <v>0.36</v>
      </c>
      <c r="EM473" s="125">
        <v>0.33999999999999997</v>
      </c>
      <c r="EN473" s="125">
        <v>0.31999999999999995</v>
      </c>
      <c r="EO473" s="125">
        <v>0.30000000000000004</v>
      </c>
      <c r="ER473" s="126">
        <v>149258.01845804098</v>
      </c>
      <c r="ES473" s="126">
        <v>272411.66530414199</v>
      </c>
      <c r="ET473" s="126">
        <v>361658.5217208942</v>
      </c>
      <c r="EU473" s="126">
        <v>1301900.1779722783</v>
      </c>
      <c r="EV473" s="126">
        <v>1275862.1744128328</v>
      </c>
      <c r="EW473" s="126">
        <v>1249824.1708533871</v>
      </c>
      <c r="EX473" s="126">
        <v>1223786.1672939416</v>
      </c>
      <c r="EY473" s="126">
        <v>1197748.1637344961</v>
      </c>
      <c r="EZ473" s="126">
        <v>1171710.1601750506</v>
      </c>
      <c r="FA473" s="126">
        <v>1145672.1566156049</v>
      </c>
      <c r="FB473" s="126">
        <v>1119634.1530561594</v>
      </c>
      <c r="FC473" s="126">
        <v>1093596.1494967137</v>
      </c>
      <c r="FD473" s="126">
        <v>1067558.1459372684</v>
      </c>
      <c r="FE473" s="126">
        <v>1041520.1423778227</v>
      </c>
      <c r="FF473" s="126">
        <v>1015482.1388183772</v>
      </c>
      <c r="FG473" s="126">
        <v>989444.13525893155</v>
      </c>
      <c r="FH473" s="126">
        <v>963406.13169948594</v>
      </c>
      <c r="FI473" s="126">
        <v>937368.12814004032</v>
      </c>
      <c r="FJ473" s="126">
        <v>911330.12458059483</v>
      </c>
      <c r="FK473" s="126">
        <v>885292.12102114921</v>
      </c>
      <c r="FL473" s="126">
        <v>859254.1174617036</v>
      </c>
      <c r="FM473" s="126">
        <v>833216.1139022581</v>
      </c>
      <c r="FN473" s="126">
        <v>807178.11034281261</v>
      </c>
      <c r="FO473" s="126">
        <v>781140.10678336699</v>
      </c>
      <c r="FP473" s="126">
        <v>755102.1032239215</v>
      </c>
      <c r="FQ473" s="126">
        <v>729064.09966447589</v>
      </c>
      <c r="FR473" s="126">
        <v>703026.09610503039</v>
      </c>
      <c r="FS473" s="126">
        <v>676988.09254558478</v>
      </c>
      <c r="FT473" s="126">
        <v>650950.08898613916</v>
      </c>
      <c r="FU473" s="126">
        <v>624912.08542669355</v>
      </c>
      <c r="FV473" s="126">
        <v>598874.08186724794</v>
      </c>
      <c r="FW473" s="126">
        <v>572836.07830780244</v>
      </c>
      <c r="FX473" s="126">
        <v>546798.07474835694</v>
      </c>
      <c r="FY473" s="126">
        <v>520760.07118891133</v>
      </c>
      <c r="FZ473" s="126">
        <v>494722.06762946578</v>
      </c>
      <c r="GA473" s="126">
        <v>468684.06407002016</v>
      </c>
      <c r="GB473" s="126">
        <v>442646.06051057461</v>
      </c>
      <c r="GC473" s="126">
        <v>416608.05695112899</v>
      </c>
      <c r="GD473" s="126">
        <v>390570.05339168356</v>
      </c>
    </row>
    <row r="474" spans="3:186">
      <c r="C474" s="120"/>
      <c r="E474" s="118" t="s">
        <v>1608</v>
      </c>
      <c r="F474" s="118" t="s">
        <v>1609</v>
      </c>
      <c r="G474" s="118" t="s">
        <v>1613</v>
      </c>
      <c r="H474" s="118" t="s">
        <v>1614</v>
      </c>
      <c r="I474" s="118" t="s">
        <v>1615</v>
      </c>
      <c r="J474" s="118">
        <v>106</v>
      </c>
      <c r="K474" s="118" t="s">
        <v>260</v>
      </c>
      <c r="L474" s="118" t="s">
        <v>260</v>
      </c>
      <c r="M474" s="118" t="s">
        <v>274</v>
      </c>
      <c r="N474" s="118" t="s">
        <v>262</v>
      </c>
      <c r="O474" s="119">
        <v>772.17179999999996</v>
      </c>
      <c r="P474" s="119">
        <v>0</v>
      </c>
      <c r="Q474" s="119">
        <v>0</v>
      </c>
      <c r="R474" s="119">
        <v>0</v>
      </c>
      <c r="S474" s="119">
        <v>0</v>
      </c>
      <c r="T474" s="119">
        <v>2502.9909260024801</v>
      </c>
      <c r="U474" s="119">
        <v>2363.89928525698</v>
      </c>
      <c r="V474" s="119">
        <v>0</v>
      </c>
      <c r="W474" s="119">
        <v>0</v>
      </c>
      <c r="X474" s="119">
        <v>0</v>
      </c>
      <c r="Y474" s="119">
        <v>0</v>
      </c>
      <c r="Z474" s="119"/>
      <c r="AA474" s="119"/>
      <c r="AB474" s="119"/>
      <c r="AC474" s="119"/>
      <c r="AD474" s="119"/>
      <c r="AE474" s="119"/>
      <c r="AF474" s="119"/>
      <c r="AG474" s="119"/>
      <c r="AH474" s="119"/>
      <c r="AI474" s="119"/>
      <c r="AJ474" s="119"/>
      <c r="AK474" s="119"/>
      <c r="AL474" s="119"/>
      <c r="AM474" s="119"/>
      <c r="AN474" s="119"/>
      <c r="AO474" s="119"/>
      <c r="AP474" s="119"/>
      <c r="AQ474" s="119"/>
      <c r="AR474" s="119"/>
      <c r="AS474" s="119"/>
      <c r="AT474" s="119"/>
      <c r="AU474" s="119"/>
      <c r="AV474" s="119"/>
      <c r="AW474" s="119"/>
      <c r="AX474" s="119"/>
      <c r="AY474" s="119"/>
      <c r="AZ474" s="119"/>
      <c r="BA474" s="119"/>
      <c r="BB474" s="119"/>
      <c r="BD474" s="100">
        <v>5639.0620112594606</v>
      </c>
      <c r="BF474" s="120">
        <v>3</v>
      </c>
      <c r="BH474" s="43">
        <v>498773.48</v>
      </c>
      <c r="BI474" s="43">
        <v>0</v>
      </c>
      <c r="BJ474" s="43">
        <v>0</v>
      </c>
      <c r="BL474" s="43" t="s">
        <v>263</v>
      </c>
      <c r="BM474" s="43">
        <v>0</v>
      </c>
      <c r="BN474" s="121" t="s">
        <v>263</v>
      </c>
      <c r="BP474" s="122">
        <v>18</v>
      </c>
      <c r="BQ474" s="38" t="s">
        <v>128</v>
      </c>
      <c r="BR474" s="96">
        <v>80</v>
      </c>
      <c r="BT474" s="43">
        <v>0</v>
      </c>
      <c r="BU474" s="43">
        <v>0</v>
      </c>
      <c r="BW474" s="38"/>
      <c r="BX474" s="48">
        <v>0</v>
      </c>
      <c r="BY474" s="48">
        <v>0</v>
      </c>
      <c r="BZ474" s="48">
        <v>0</v>
      </c>
      <c r="CA474" s="48">
        <v>0</v>
      </c>
      <c r="CB474" s="48">
        <v>0</v>
      </c>
      <c r="CC474" s="48">
        <v>0</v>
      </c>
      <c r="CD474" s="48">
        <v>0</v>
      </c>
      <c r="CE474" s="48">
        <v>0</v>
      </c>
      <c r="CF474" s="48"/>
      <c r="CG474" s="48"/>
      <c r="CH474" s="48"/>
      <c r="CI474" s="48">
        <v>0</v>
      </c>
      <c r="CJ474" s="48">
        <v>0</v>
      </c>
      <c r="CK474" s="48">
        <v>0</v>
      </c>
      <c r="CL474" s="48"/>
      <c r="CM474" s="48">
        <v>0</v>
      </c>
      <c r="CO474" s="123">
        <v>0.13693266689712083</v>
      </c>
      <c r="CP474" s="123">
        <v>0.13693266689712083</v>
      </c>
      <c r="CQ474" s="123">
        <v>0.13693266689712083</v>
      </c>
      <c r="CR474" s="123">
        <v>0.13693266689712083</v>
      </c>
      <c r="CS474" s="123">
        <v>0.58079920374399052</v>
      </c>
      <c r="CT474" s="123">
        <v>1</v>
      </c>
      <c r="CU474" s="123">
        <v>1</v>
      </c>
      <c r="CV474" s="123">
        <v>1</v>
      </c>
      <c r="CW474" s="123">
        <v>1</v>
      </c>
      <c r="CX474" s="123">
        <v>1</v>
      </c>
      <c r="CZ474" s="2">
        <v>2017</v>
      </c>
      <c r="DA474" s="124">
        <v>42946</v>
      </c>
      <c r="DC474" s="125">
        <v>1</v>
      </c>
      <c r="DD474" s="125">
        <v>1</v>
      </c>
      <c r="DE474" s="125">
        <v>1</v>
      </c>
      <c r="DF474" s="125">
        <v>1</v>
      </c>
      <c r="DG474" s="125">
        <v>1</v>
      </c>
      <c r="DH474" s="125">
        <v>1</v>
      </c>
      <c r="DI474" s="125">
        <v>0.98750000000000004</v>
      </c>
      <c r="DJ474" s="125">
        <v>0.97499999999999998</v>
      </c>
      <c r="DK474" s="125">
        <v>0.96250000000000002</v>
      </c>
      <c r="DL474" s="125">
        <v>0.95</v>
      </c>
      <c r="DM474" s="125">
        <v>0.9375</v>
      </c>
      <c r="DN474" s="125">
        <v>0.92500000000000004</v>
      </c>
      <c r="DO474" s="125">
        <v>0.91249999999999998</v>
      </c>
      <c r="DP474" s="125">
        <v>0.9</v>
      </c>
      <c r="DQ474" s="125">
        <v>0.88749999999999996</v>
      </c>
      <c r="DR474" s="125">
        <v>0.875</v>
      </c>
      <c r="DS474" s="125">
        <v>0.86250000000000004</v>
      </c>
      <c r="DT474" s="125">
        <v>0.85</v>
      </c>
      <c r="DU474" s="125">
        <v>0.83750000000000002</v>
      </c>
      <c r="DV474" s="125">
        <v>0.82499999999999996</v>
      </c>
      <c r="DW474" s="125">
        <v>0.8125</v>
      </c>
      <c r="DX474" s="125">
        <v>0.8</v>
      </c>
      <c r="DY474" s="125">
        <v>0.78749999999999998</v>
      </c>
      <c r="DZ474" s="125">
        <v>0.77500000000000002</v>
      </c>
      <c r="EA474" s="125">
        <v>0.76249999999999996</v>
      </c>
      <c r="EB474" s="125">
        <v>0.75</v>
      </c>
      <c r="EC474" s="125">
        <v>0.73750000000000004</v>
      </c>
      <c r="ED474" s="125">
        <v>0.72499999999999998</v>
      </c>
      <c r="EE474" s="125">
        <v>0.71250000000000002</v>
      </c>
      <c r="EF474" s="125">
        <v>0.7</v>
      </c>
      <c r="EG474" s="125">
        <v>0.6875</v>
      </c>
      <c r="EH474" s="125">
        <v>0.67500000000000004</v>
      </c>
      <c r="EI474" s="125">
        <v>0.66249999999999998</v>
      </c>
      <c r="EJ474" s="125">
        <v>0.65</v>
      </c>
      <c r="EK474" s="125">
        <v>0.63749999999999996</v>
      </c>
      <c r="EL474" s="125">
        <v>0.625</v>
      </c>
      <c r="EM474" s="125">
        <v>0.61250000000000004</v>
      </c>
      <c r="EN474" s="125">
        <v>0.6</v>
      </c>
      <c r="EO474" s="125">
        <v>0.58750000000000002</v>
      </c>
      <c r="ER474" s="126">
        <v>498773.48</v>
      </c>
      <c r="ES474" s="126">
        <v>498773.48</v>
      </c>
      <c r="ET474" s="126">
        <v>498773.48</v>
      </c>
      <c r="EU474" s="126">
        <v>498773.48</v>
      </c>
      <c r="EV474" s="126">
        <v>3001764.4060024801</v>
      </c>
      <c r="EW474" s="126">
        <v>5365663.6912594605</v>
      </c>
      <c r="EX474" s="126">
        <v>5298592.8951187171</v>
      </c>
      <c r="EY474" s="126">
        <v>5231522.0989779737</v>
      </c>
      <c r="EZ474" s="126">
        <v>5164451.3028372312</v>
      </c>
      <c r="FA474" s="126">
        <v>5097380.5066964868</v>
      </c>
      <c r="FB474" s="126">
        <v>5030309.7105557444</v>
      </c>
      <c r="FC474" s="126">
        <v>4963238.9144150009</v>
      </c>
      <c r="FD474" s="126">
        <v>4896168.1182742575</v>
      </c>
      <c r="FE474" s="126">
        <v>4829097.322133515</v>
      </c>
      <c r="FF474" s="126">
        <v>4762026.5259927707</v>
      </c>
      <c r="FG474" s="126">
        <v>4694955.7298520282</v>
      </c>
      <c r="FH474" s="126">
        <v>4627884.9337112848</v>
      </c>
      <c r="FI474" s="126">
        <v>4560814.1375705414</v>
      </c>
      <c r="FJ474" s="126">
        <v>4493743.3414297979</v>
      </c>
      <c r="FK474" s="126">
        <v>4426672.5452890545</v>
      </c>
      <c r="FL474" s="126">
        <v>4359601.749148312</v>
      </c>
      <c r="FM474" s="126">
        <v>4292530.9530075686</v>
      </c>
      <c r="FN474" s="126">
        <v>4225460.1568668252</v>
      </c>
      <c r="FO474" s="126">
        <v>4158389.3607260822</v>
      </c>
      <c r="FP474" s="126">
        <v>4091318.5645853383</v>
      </c>
      <c r="FQ474" s="126">
        <v>4024247.7684445954</v>
      </c>
      <c r="FR474" s="126">
        <v>3957176.9723038524</v>
      </c>
      <c r="FS474" s="126">
        <v>3890106.1761631086</v>
      </c>
      <c r="FT474" s="126">
        <v>3823035.3800223656</v>
      </c>
      <c r="FU474" s="126">
        <v>3755964.5838816222</v>
      </c>
      <c r="FV474" s="126">
        <v>3688893.7877408792</v>
      </c>
      <c r="FW474" s="126">
        <v>3621822.9916001363</v>
      </c>
      <c r="FX474" s="126">
        <v>3554752.1954593924</v>
      </c>
      <c r="FY474" s="126">
        <v>3487681.3993186494</v>
      </c>
      <c r="FZ474" s="126">
        <v>3420610.603177906</v>
      </c>
      <c r="GA474" s="126">
        <v>3353539.8070371626</v>
      </c>
      <c r="GB474" s="126">
        <v>3286469.0108964196</v>
      </c>
      <c r="GC474" s="126">
        <v>3219398.2147556762</v>
      </c>
      <c r="GD474" s="126">
        <v>3152327.4186149333</v>
      </c>
    </row>
    <row r="475" spans="3:186">
      <c r="C475" s="120"/>
      <c r="E475" s="118" t="s">
        <v>1608</v>
      </c>
      <c r="F475" s="118" t="s">
        <v>1609</v>
      </c>
      <c r="G475" s="118" t="s">
        <v>1616</v>
      </c>
      <c r="H475" s="118" t="s">
        <v>1617</v>
      </c>
      <c r="I475" s="118" t="s">
        <v>1618</v>
      </c>
      <c r="J475" s="118">
        <v>183</v>
      </c>
      <c r="K475" s="118" t="s">
        <v>260</v>
      </c>
      <c r="L475" s="118" t="s">
        <v>260</v>
      </c>
      <c r="M475" s="118" t="s">
        <v>274</v>
      </c>
      <c r="N475" s="118" t="s">
        <v>262</v>
      </c>
      <c r="O475" s="119">
        <v>388.22341</v>
      </c>
      <c r="P475" s="119">
        <v>774.17506804464699</v>
      </c>
      <c r="Q475" s="119">
        <v>4936.7851621747704</v>
      </c>
      <c r="R475" s="119">
        <v>4745.1228804714501</v>
      </c>
      <c r="S475" s="119">
        <v>0</v>
      </c>
      <c r="T475" s="119">
        <v>0</v>
      </c>
      <c r="U475" s="119">
        <v>0</v>
      </c>
      <c r="V475" s="119">
        <v>0</v>
      </c>
      <c r="W475" s="119">
        <v>0</v>
      </c>
      <c r="X475" s="119">
        <v>0</v>
      </c>
      <c r="Y475" s="119">
        <v>0</v>
      </c>
      <c r="Z475" s="119"/>
      <c r="AA475" s="119"/>
      <c r="AB475" s="119"/>
      <c r="AC475" s="119"/>
      <c r="AD475" s="119"/>
      <c r="AE475" s="119"/>
      <c r="AF475" s="119"/>
      <c r="AG475" s="119"/>
      <c r="AH475" s="119"/>
      <c r="AI475" s="119"/>
      <c r="AJ475" s="119"/>
      <c r="AK475" s="119"/>
      <c r="AL475" s="119"/>
      <c r="AM475" s="119"/>
      <c r="AN475" s="119"/>
      <c r="AO475" s="119"/>
      <c r="AP475" s="119"/>
      <c r="AQ475" s="119"/>
      <c r="AR475" s="119"/>
      <c r="AS475" s="119"/>
      <c r="AT475" s="119"/>
      <c r="AU475" s="119"/>
      <c r="AV475" s="119"/>
      <c r="AW475" s="119"/>
      <c r="AX475" s="119"/>
      <c r="AY475" s="119"/>
      <c r="AZ475" s="119"/>
      <c r="BA475" s="119"/>
      <c r="BB475" s="119"/>
      <c r="BD475" s="100">
        <v>10844.306520690869</v>
      </c>
      <c r="BF475" s="120">
        <v>3</v>
      </c>
      <c r="BH475" s="43">
        <v>850211.61</v>
      </c>
      <c r="BI475" s="43">
        <v>0</v>
      </c>
      <c r="BJ475" s="43">
        <v>0</v>
      </c>
      <c r="BL475" s="43" t="s">
        <v>263</v>
      </c>
      <c r="BM475" s="43">
        <v>0</v>
      </c>
      <c r="BN475" s="121" t="s">
        <v>263</v>
      </c>
      <c r="BP475" s="122">
        <v>18</v>
      </c>
      <c r="BQ475" s="38" t="s">
        <v>128</v>
      </c>
      <c r="BR475" s="96">
        <v>80</v>
      </c>
      <c r="BT475" s="43">
        <v>0</v>
      </c>
      <c r="BU475" s="43">
        <v>0</v>
      </c>
      <c r="BW475" s="38"/>
      <c r="BX475" s="48">
        <v>0</v>
      </c>
      <c r="BY475" s="48">
        <v>0</v>
      </c>
      <c r="BZ475" s="48">
        <v>0</v>
      </c>
      <c r="CA475" s="48">
        <v>0</v>
      </c>
      <c r="CB475" s="48">
        <v>0</v>
      </c>
      <c r="CC475" s="48">
        <v>0</v>
      </c>
      <c r="CD475" s="48">
        <v>0</v>
      </c>
      <c r="CE475" s="48">
        <v>0</v>
      </c>
      <c r="CF475" s="48"/>
      <c r="CG475" s="48"/>
      <c r="CH475" s="48"/>
      <c r="CI475" s="48">
        <v>0</v>
      </c>
      <c r="CJ475" s="48">
        <v>0</v>
      </c>
      <c r="CK475" s="48">
        <v>0</v>
      </c>
      <c r="CL475" s="48"/>
      <c r="CM475" s="48">
        <v>0</v>
      </c>
      <c r="CO475" s="123">
        <v>0.10718974752574523</v>
      </c>
      <c r="CP475" s="123">
        <v>0.56243187414356222</v>
      </c>
      <c r="CQ475" s="123">
        <v>1</v>
      </c>
      <c r="CR475" s="123">
        <v>1</v>
      </c>
      <c r="CS475" s="123">
        <v>1</v>
      </c>
      <c r="CT475" s="123">
        <v>1</v>
      </c>
      <c r="CU475" s="123">
        <v>1</v>
      </c>
      <c r="CV475" s="123">
        <v>1</v>
      </c>
      <c r="CW475" s="123">
        <v>1</v>
      </c>
      <c r="CX475" s="123">
        <v>1</v>
      </c>
      <c r="CZ475" s="2">
        <v>2014</v>
      </c>
      <c r="DA475" s="124">
        <v>41850</v>
      </c>
      <c r="DC475" s="125">
        <v>1</v>
      </c>
      <c r="DD475" s="125">
        <v>1</v>
      </c>
      <c r="DE475" s="125">
        <v>1</v>
      </c>
      <c r="DF475" s="125">
        <v>0.98750000000000004</v>
      </c>
      <c r="DG475" s="125">
        <v>0.97499999999999998</v>
      </c>
      <c r="DH475" s="125">
        <v>0.96250000000000002</v>
      </c>
      <c r="DI475" s="125">
        <v>0.95</v>
      </c>
      <c r="DJ475" s="125">
        <v>0.9375</v>
      </c>
      <c r="DK475" s="125">
        <v>0.92500000000000004</v>
      </c>
      <c r="DL475" s="125">
        <v>0.91249999999999998</v>
      </c>
      <c r="DM475" s="125">
        <v>0.9</v>
      </c>
      <c r="DN475" s="125">
        <v>0.88749999999999996</v>
      </c>
      <c r="DO475" s="125">
        <v>0.875</v>
      </c>
      <c r="DP475" s="125">
        <v>0.86250000000000004</v>
      </c>
      <c r="DQ475" s="125">
        <v>0.85</v>
      </c>
      <c r="DR475" s="125">
        <v>0.83750000000000002</v>
      </c>
      <c r="DS475" s="125">
        <v>0.82499999999999996</v>
      </c>
      <c r="DT475" s="125">
        <v>0.8125</v>
      </c>
      <c r="DU475" s="125">
        <v>0.8</v>
      </c>
      <c r="DV475" s="125">
        <v>0.78749999999999998</v>
      </c>
      <c r="DW475" s="125">
        <v>0.77500000000000002</v>
      </c>
      <c r="DX475" s="125">
        <v>0.76249999999999996</v>
      </c>
      <c r="DY475" s="125">
        <v>0.75</v>
      </c>
      <c r="DZ475" s="125">
        <v>0.73750000000000004</v>
      </c>
      <c r="EA475" s="125">
        <v>0.72499999999999998</v>
      </c>
      <c r="EB475" s="125">
        <v>0.71250000000000002</v>
      </c>
      <c r="EC475" s="125">
        <v>0.7</v>
      </c>
      <c r="ED475" s="125">
        <v>0.6875</v>
      </c>
      <c r="EE475" s="125">
        <v>0.67500000000000004</v>
      </c>
      <c r="EF475" s="125">
        <v>0.66249999999999998</v>
      </c>
      <c r="EG475" s="125">
        <v>0.65</v>
      </c>
      <c r="EH475" s="125">
        <v>0.63749999999999996</v>
      </c>
      <c r="EI475" s="125">
        <v>0.625</v>
      </c>
      <c r="EJ475" s="125">
        <v>0.61250000000000004</v>
      </c>
      <c r="EK475" s="125">
        <v>0.6</v>
      </c>
      <c r="EL475" s="125">
        <v>0.58750000000000002</v>
      </c>
      <c r="EM475" s="125">
        <v>0.57499999999999996</v>
      </c>
      <c r="EN475" s="125">
        <v>0.5625</v>
      </c>
      <c r="EO475" s="125">
        <v>0.55000000000000004</v>
      </c>
      <c r="ER475" s="126">
        <v>1624386.678044647</v>
      </c>
      <c r="ES475" s="126">
        <v>5786996.7721747709</v>
      </c>
      <c r="ET475" s="126">
        <v>10532119.652646219</v>
      </c>
      <c r="EU475" s="126">
        <v>10400468.156988142</v>
      </c>
      <c r="EV475" s="126">
        <v>10268816.661330063</v>
      </c>
      <c r="EW475" s="126">
        <v>10137165.165671986</v>
      </c>
      <c r="EX475" s="126">
        <v>10005513.670013908</v>
      </c>
      <c r="EY475" s="126">
        <v>9873862.174355831</v>
      </c>
      <c r="EZ475" s="126">
        <v>9742210.6786977537</v>
      </c>
      <c r="FA475" s="126">
        <v>9610559.1830396745</v>
      </c>
      <c r="FB475" s="126">
        <v>9478907.6873815972</v>
      </c>
      <c r="FC475" s="126">
        <v>9347256.1917235199</v>
      </c>
      <c r="FD475" s="126">
        <v>9215604.6960654426</v>
      </c>
      <c r="FE475" s="126">
        <v>9083953.2004073653</v>
      </c>
      <c r="FF475" s="126">
        <v>8952301.7047492862</v>
      </c>
      <c r="FG475" s="126">
        <v>8820650.2090912089</v>
      </c>
      <c r="FH475" s="126">
        <v>8688998.7134331297</v>
      </c>
      <c r="FI475" s="126">
        <v>8557347.2177750524</v>
      </c>
      <c r="FJ475" s="126">
        <v>8425695.7221169751</v>
      </c>
      <c r="FK475" s="126">
        <v>8294044.2264588978</v>
      </c>
      <c r="FL475" s="126">
        <v>8162392.7308008205</v>
      </c>
      <c r="FM475" s="126">
        <v>8030741.2351427414</v>
      </c>
      <c r="FN475" s="126">
        <v>7899089.7394846641</v>
      </c>
      <c r="FO475" s="126">
        <v>7767438.2438265877</v>
      </c>
      <c r="FP475" s="126">
        <v>7635786.7481685085</v>
      </c>
      <c r="FQ475" s="126">
        <v>7504135.2525104312</v>
      </c>
      <c r="FR475" s="126">
        <v>7372483.756852353</v>
      </c>
      <c r="FS475" s="126">
        <v>7240832.2611942757</v>
      </c>
      <c r="FT475" s="126">
        <v>7109180.7655361984</v>
      </c>
      <c r="FU475" s="126">
        <v>6977529.2698781202</v>
      </c>
      <c r="FV475" s="126">
        <v>6845877.7742200429</v>
      </c>
      <c r="FW475" s="126">
        <v>6714226.2785619646</v>
      </c>
      <c r="FX475" s="126">
        <v>6582574.7829038873</v>
      </c>
      <c r="FY475" s="126">
        <v>6450923.28724581</v>
      </c>
      <c r="FZ475" s="126">
        <v>6319271.7915877318</v>
      </c>
      <c r="GA475" s="126">
        <v>6187620.2959296545</v>
      </c>
      <c r="GB475" s="126">
        <v>6055968.8002715753</v>
      </c>
      <c r="GC475" s="126">
        <v>5924317.304613498</v>
      </c>
      <c r="GD475" s="126">
        <v>5792665.8089554207</v>
      </c>
    </row>
    <row r="476" spans="3:186">
      <c r="C476" s="120"/>
      <c r="E476" s="118" t="s">
        <v>1619</v>
      </c>
      <c r="F476" s="118" t="s">
        <v>1620</v>
      </c>
      <c r="G476" s="118" t="s">
        <v>1621</v>
      </c>
      <c r="H476" s="118" t="s">
        <v>1622</v>
      </c>
      <c r="I476" s="118" t="s">
        <v>1621</v>
      </c>
      <c r="J476" s="118">
        <v>69</v>
      </c>
      <c r="K476" s="118" t="s">
        <v>260</v>
      </c>
      <c r="L476" s="118" t="s">
        <v>260</v>
      </c>
      <c r="M476" s="118" t="s">
        <v>261</v>
      </c>
      <c r="N476" s="118" t="s">
        <v>262</v>
      </c>
      <c r="O476" s="119">
        <v>0</v>
      </c>
      <c r="P476" s="119">
        <v>155.81701322860701</v>
      </c>
      <c r="Q476" s="119">
        <v>0</v>
      </c>
      <c r="R476" s="119">
        <v>0</v>
      </c>
      <c r="S476" s="119">
        <v>0</v>
      </c>
      <c r="T476" s="119">
        <v>0</v>
      </c>
      <c r="U476" s="119">
        <v>0</v>
      </c>
      <c r="V476" s="119">
        <v>0</v>
      </c>
      <c r="W476" s="119">
        <v>0</v>
      </c>
      <c r="X476" s="119">
        <v>0</v>
      </c>
      <c r="Y476" s="119">
        <v>0</v>
      </c>
      <c r="Z476" s="119"/>
      <c r="AA476" s="119"/>
      <c r="AB476" s="119"/>
      <c r="AC476" s="119"/>
      <c r="AD476" s="119"/>
      <c r="AE476" s="119"/>
      <c r="AF476" s="119"/>
      <c r="AG476" s="119"/>
      <c r="AH476" s="119"/>
      <c r="AI476" s="119"/>
      <c r="AJ476" s="119"/>
      <c r="AK476" s="119"/>
      <c r="AL476" s="119"/>
      <c r="AM476" s="119"/>
      <c r="AN476" s="119"/>
      <c r="AO476" s="119"/>
      <c r="AP476" s="119"/>
      <c r="AQ476" s="119"/>
      <c r="AR476" s="119"/>
      <c r="AS476" s="119"/>
      <c r="AT476" s="119"/>
      <c r="AU476" s="119"/>
      <c r="AV476" s="119"/>
      <c r="AW476" s="119"/>
      <c r="AX476" s="119"/>
      <c r="AY476" s="119"/>
      <c r="AZ476" s="119"/>
      <c r="BA476" s="119"/>
      <c r="BB476" s="119"/>
      <c r="BD476" s="100">
        <v>155.81701322860701</v>
      </c>
      <c r="BF476" s="120">
        <v>4</v>
      </c>
      <c r="BH476" s="43">
        <v>0</v>
      </c>
      <c r="BI476" s="43">
        <v>0</v>
      </c>
      <c r="BJ476" s="43">
        <v>0</v>
      </c>
      <c r="BL476" s="43" t="s">
        <v>263</v>
      </c>
      <c r="BM476" s="43">
        <v>0</v>
      </c>
      <c r="BN476" s="121" t="s">
        <v>263</v>
      </c>
      <c r="BP476" s="122">
        <v>6</v>
      </c>
      <c r="BQ476" s="38" t="s">
        <v>116</v>
      </c>
      <c r="BR476" s="96">
        <v>80</v>
      </c>
      <c r="BT476" s="43">
        <v>6</v>
      </c>
      <c r="BU476" s="43">
        <v>0</v>
      </c>
      <c r="BW476" s="38"/>
      <c r="BX476" s="48">
        <v>0</v>
      </c>
      <c r="BY476" s="48">
        <v>0</v>
      </c>
      <c r="BZ476" s="48">
        <v>0</v>
      </c>
      <c r="CA476" s="48">
        <v>0</v>
      </c>
      <c r="CB476" s="48">
        <v>0</v>
      </c>
      <c r="CC476" s="48">
        <v>0</v>
      </c>
      <c r="CD476" s="48">
        <v>0</v>
      </c>
      <c r="CE476" s="48">
        <v>0</v>
      </c>
      <c r="CF476" s="48"/>
      <c r="CG476" s="48"/>
      <c r="CH476" s="48"/>
      <c r="CI476" s="48">
        <v>0</v>
      </c>
      <c r="CJ476" s="48">
        <v>0</v>
      </c>
      <c r="CK476" s="48">
        <v>0</v>
      </c>
      <c r="CL476" s="48"/>
      <c r="CM476" s="48">
        <v>6</v>
      </c>
      <c r="CO476" s="123">
        <v>1</v>
      </c>
      <c r="CP476" s="123">
        <v>1</v>
      </c>
      <c r="CQ476" s="123">
        <v>1</v>
      </c>
      <c r="CR476" s="123">
        <v>1</v>
      </c>
      <c r="CS476" s="123">
        <v>1</v>
      </c>
      <c r="CT476" s="123">
        <v>1</v>
      </c>
      <c r="CU476" s="123">
        <v>1</v>
      </c>
      <c r="CV476" s="123">
        <v>1</v>
      </c>
      <c r="CW476" s="123">
        <v>1</v>
      </c>
      <c r="CX476" s="123">
        <v>1</v>
      </c>
      <c r="CZ476" s="2">
        <v>2012</v>
      </c>
      <c r="DA476" s="124">
        <v>41120</v>
      </c>
      <c r="DC476" s="125">
        <v>1</v>
      </c>
      <c r="DD476" s="125">
        <v>0.98750000000000004</v>
      </c>
      <c r="DE476" s="125">
        <v>0.97499999999999998</v>
      </c>
      <c r="DF476" s="125">
        <v>0.96250000000000002</v>
      </c>
      <c r="DG476" s="125">
        <v>0.95</v>
      </c>
      <c r="DH476" s="125">
        <v>0.9375</v>
      </c>
      <c r="DI476" s="125">
        <v>0.92500000000000004</v>
      </c>
      <c r="DJ476" s="125">
        <v>0.91249999999999998</v>
      </c>
      <c r="DK476" s="125">
        <v>0.9</v>
      </c>
      <c r="DL476" s="125">
        <v>0.88749999999999996</v>
      </c>
      <c r="DM476" s="125">
        <v>0.875</v>
      </c>
      <c r="DN476" s="125">
        <v>0.86250000000000004</v>
      </c>
      <c r="DO476" s="125">
        <v>0.85</v>
      </c>
      <c r="DP476" s="125">
        <v>0.83750000000000002</v>
      </c>
      <c r="DQ476" s="125">
        <v>0.82499999999999996</v>
      </c>
      <c r="DR476" s="125">
        <v>0.8125</v>
      </c>
      <c r="DS476" s="125">
        <v>0.8</v>
      </c>
      <c r="DT476" s="125">
        <v>0.78749999999999998</v>
      </c>
      <c r="DU476" s="125">
        <v>0.77500000000000002</v>
      </c>
      <c r="DV476" s="125">
        <v>0.76249999999999996</v>
      </c>
      <c r="DW476" s="125">
        <v>0.75</v>
      </c>
      <c r="DX476" s="125">
        <v>0.73750000000000004</v>
      </c>
      <c r="DY476" s="125">
        <v>0.72499999999999998</v>
      </c>
      <c r="DZ476" s="125">
        <v>0.71250000000000002</v>
      </c>
      <c r="EA476" s="125">
        <v>0.7</v>
      </c>
      <c r="EB476" s="125">
        <v>0.6875</v>
      </c>
      <c r="EC476" s="125">
        <v>0.67500000000000004</v>
      </c>
      <c r="ED476" s="125">
        <v>0.66249999999999998</v>
      </c>
      <c r="EE476" s="125">
        <v>0.65</v>
      </c>
      <c r="EF476" s="125">
        <v>0.63749999999999996</v>
      </c>
      <c r="EG476" s="125">
        <v>0.625</v>
      </c>
      <c r="EH476" s="125">
        <v>0.61250000000000004</v>
      </c>
      <c r="EI476" s="125">
        <v>0.6</v>
      </c>
      <c r="EJ476" s="125">
        <v>0.58750000000000002</v>
      </c>
      <c r="EK476" s="125">
        <v>0.57499999999999996</v>
      </c>
      <c r="EL476" s="125">
        <v>0.5625</v>
      </c>
      <c r="EM476" s="125">
        <v>0.55000000000000004</v>
      </c>
      <c r="EN476" s="125">
        <v>0.53749999999999998</v>
      </c>
      <c r="EO476" s="125">
        <v>0.52500000000000002</v>
      </c>
      <c r="ER476" s="126">
        <v>155817.01322860701</v>
      </c>
      <c r="ES476" s="126">
        <v>0</v>
      </c>
      <c r="ET476" s="126">
        <v>0</v>
      </c>
      <c r="EU476" s="126">
        <v>0</v>
      </c>
      <c r="EV476" s="126">
        <v>0</v>
      </c>
      <c r="EW476" s="126">
        <v>0</v>
      </c>
      <c r="EX476" s="126">
        <v>0</v>
      </c>
      <c r="EY476" s="126">
        <v>0</v>
      </c>
      <c r="EZ476" s="126">
        <v>0</v>
      </c>
      <c r="FA476" s="126">
        <v>0</v>
      </c>
      <c r="FB476" s="126">
        <v>0</v>
      </c>
      <c r="FC476" s="126">
        <v>0</v>
      </c>
      <c r="FD476" s="126">
        <v>0</v>
      </c>
      <c r="FE476" s="126">
        <v>0</v>
      </c>
      <c r="FF476" s="126">
        <v>0</v>
      </c>
      <c r="FG476" s="126">
        <v>0</v>
      </c>
      <c r="FH476" s="126">
        <v>0</v>
      </c>
      <c r="FI476" s="126">
        <v>0</v>
      </c>
      <c r="FJ476" s="126">
        <v>0</v>
      </c>
      <c r="FK476" s="126">
        <v>0</v>
      </c>
      <c r="FL476" s="126">
        <v>0</v>
      </c>
      <c r="FM476" s="126">
        <v>0</v>
      </c>
      <c r="FN476" s="126">
        <v>0</v>
      </c>
      <c r="FO476" s="126">
        <v>0</v>
      </c>
      <c r="FP476" s="126">
        <v>0</v>
      </c>
      <c r="FQ476" s="126">
        <v>0</v>
      </c>
      <c r="FR476" s="126">
        <v>0</v>
      </c>
      <c r="FS476" s="126">
        <v>0</v>
      </c>
      <c r="FT476" s="126">
        <v>0</v>
      </c>
      <c r="FU476" s="126">
        <v>0</v>
      </c>
      <c r="FV476" s="126">
        <v>0</v>
      </c>
      <c r="FW476" s="126">
        <v>0</v>
      </c>
      <c r="FX476" s="126">
        <v>0</v>
      </c>
      <c r="FY476" s="126">
        <v>0</v>
      </c>
      <c r="FZ476" s="126">
        <v>0</v>
      </c>
      <c r="GA476" s="126">
        <v>0</v>
      </c>
      <c r="GB476" s="126">
        <v>0</v>
      </c>
      <c r="GC476" s="126">
        <v>0</v>
      </c>
      <c r="GD476" s="126">
        <v>0</v>
      </c>
    </row>
    <row r="477" spans="3:186">
      <c r="C477" s="120"/>
      <c r="E477" s="118" t="s">
        <v>1623</v>
      </c>
      <c r="F477" s="118" t="s">
        <v>1624</v>
      </c>
      <c r="G477" s="118" t="s">
        <v>1625</v>
      </c>
      <c r="H477" s="118" t="s">
        <v>1626</v>
      </c>
      <c r="I477" s="118" t="s">
        <v>1627</v>
      </c>
      <c r="J477" s="118">
        <v>105</v>
      </c>
      <c r="K477" s="118" t="s">
        <v>600</v>
      </c>
      <c r="L477" s="118" t="s">
        <v>269</v>
      </c>
      <c r="M477" s="118" t="s">
        <v>290</v>
      </c>
      <c r="N477" s="118" t="s">
        <v>262</v>
      </c>
      <c r="O477" s="119">
        <v>111.65722</v>
      </c>
      <c r="P477" s="119">
        <v>6.19641587432824</v>
      </c>
      <c r="Q477" s="119">
        <v>0</v>
      </c>
      <c r="R477" s="119">
        <v>0</v>
      </c>
      <c r="S477" s="119">
        <v>0</v>
      </c>
      <c r="T477" s="119">
        <v>0</v>
      </c>
      <c r="U477" s="119">
        <v>0</v>
      </c>
      <c r="V477" s="119">
        <v>0</v>
      </c>
      <c r="W477" s="119">
        <v>0</v>
      </c>
      <c r="X477" s="119">
        <v>0</v>
      </c>
      <c r="Y477" s="119">
        <v>0</v>
      </c>
      <c r="Z477" s="119"/>
      <c r="AA477" s="119"/>
      <c r="AB477" s="119"/>
      <c r="AC477" s="119"/>
      <c r="AD477" s="119"/>
      <c r="AE477" s="119"/>
      <c r="AF477" s="119"/>
      <c r="AG477" s="119"/>
      <c r="AH477" s="119"/>
      <c r="AI477" s="119"/>
      <c r="AJ477" s="119"/>
      <c r="AK477" s="119"/>
      <c r="AL477" s="119"/>
      <c r="AM477" s="119"/>
      <c r="AN477" s="119"/>
      <c r="AO477" s="119"/>
      <c r="AP477" s="119"/>
      <c r="AQ477" s="119"/>
      <c r="AR477" s="119"/>
      <c r="AS477" s="119"/>
      <c r="AT477" s="119"/>
      <c r="AU477" s="119"/>
      <c r="AV477" s="119"/>
      <c r="AW477" s="119"/>
      <c r="AX477" s="119"/>
      <c r="AY477" s="119"/>
      <c r="AZ477" s="119"/>
      <c r="BA477" s="119"/>
      <c r="BB477" s="119"/>
      <c r="BD477" s="100">
        <v>117.85363587432823</v>
      </c>
      <c r="BF477" s="120">
        <v>5</v>
      </c>
      <c r="BH477" s="43">
        <v>0</v>
      </c>
      <c r="BI477" s="43">
        <v>0</v>
      </c>
      <c r="BJ477" s="43">
        <v>0</v>
      </c>
      <c r="BL477" s="43" t="s">
        <v>263</v>
      </c>
      <c r="BM477" s="43">
        <v>0</v>
      </c>
      <c r="BN477" s="121" t="s">
        <v>263</v>
      </c>
      <c r="BP477" s="122">
        <v>13</v>
      </c>
      <c r="BQ477" s="38" t="s">
        <v>123</v>
      </c>
      <c r="BR477" s="96">
        <v>50</v>
      </c>
      <c r="BT477" s="43">
        <v>0</v>
      </c>
      <c r="BU477" s="43">
        <v>0</v>
      </c>
      <c r="BW477" s="38"/>
      <c r="BX477" s="48">
        <v>0</v>
      </c>
      <c r="BY477" s="48">
        <v>0</v>
      </c>
      <c r="BZ477" s="48">
        <v>0</v>
      </c>
      <c r="CA477" s="48">
        <v>0</v>
      </c>
      <c r="CB477" s="48">
        <v>0</v>
      </c>
      <c r="CC477" s="48">
        <v>0</v>
      </c>
      <c r="CD477" s="48">
        <v>0</v>
      </c>
      <c r="CE477" s="48">
        <v>13</v>
      </c>
      <c r="CF477" s="48"/>
      <c r="CG477" s="48"/>
      <c r="CH477" s="48"/>
      <c r="CI477" s="48">
        <v>0</v>
      </c>
      <c r="CJ477" s="48">
        <v>0</v>
      </c>
      <c r="CK477" s="48">
        <v>0</v>
      </c>
      <c r="CL477" s="48"/>
      <c r="CM477" s="48">
        <v>13</v>
      </c>
      <c r="CO477" s="123">
        <v>1</v>
      </c>
      <c r="CP477" s="123">
        <v>1</v>
      </c>
      <c r="CQ477" s="123">
        <v>1</v>
      </c>
      <c r="CR477" s="123">
        <v>1</v>
      </c>
      <c r="CS477" s="123">
        <v>1</v>
      </c>
      <c r="CT477" s="123">
        <v>1</v>
      </c>
      <c r="CU477" s="123">
        <v>1</v>
      </c>
      <c r="CV477" s="123">
        <v>1</v>
      </c>
      <c r="CW477" s="123">
        <v>1</v>
      </c>
      <c r="CX477" s="123">
        <v>1</v>
      </c>
      <c r="CZ477" s="2">
        <v>2012</v>
      </c>
      <c r="DA477" s="124">
        <v>41120</v>
      </c>
      <c r="DC477" s="125">
        <v>1</v>
      </c>
      <c r="DD477" s="125">
        <v>0.98</v>
      </c>
      <c r="DE477" s="125">
        <v>0.96</v>
      </c>
      <c r="DF477" s="125">
        <v>0.94</v>
      </c>
      <c r="DG477" s="125">
        <v>0.92</v>
      </c>
      <c r="DH477" s="125">
        <v>0.9</v>
      </c>
      <c r="DI477" s="125">
        <v>0.88</v>
      </c>
      <c r="DJ477" s="125">
        <v>0.86</v>
      </c>
      <c r="DK477" s="125">
        <v>0.84</v>
      </c>
      <c r="DL477" s="125">
        <v>0.82000000000000006</v>
      </c>
      <c r="DM477" s="125">
        <v>0.8</v>
      </c>
      <c r="DN477" s="125">
        <v>0.78</v>
      </c>
      <c r="DO477" s="125">
        <v>0.76</v>
      </c>
      <c r="DP477" s="125">
        <v>0.74</v>
      </c>
      <c r="DQ477" s="125">
        <v>0.72</v>
      </c>
      <c r="DR477" s="125">
        <v>0.7</v>
      </c>
      <c r="DS477" s="125">
        <v>0.67999999999999994</v>
      </c>
      <c r="DT477" s="125">
        <v>0.65999999999999992</v>
      </c>
      <c r="DU477" s="125">
        <v>0.64</v>
      </c>
      <c r="DV477" s="125">
        <v>0.62</v>
      </c>
      <c r="DW477" s="125">
        <v>0.6</v>
      </c>
      <c r="DX477" s="125">
        <v>0.58000000000000007</v>
      </c>
      <c r="DY477" s="125">
        <v>0.56000000000000005</v>
      </c>
      <c r="DZ477" s="125">
        <v>0.54</v>
      </c>
      <c r="EA477" s="125">
        <v>0.52</v>
      </c>
      <c r="EB477" s="125">
        <v>0.5</v>
      </c>
      <c r="EC477" s="125">
        <v>0.48</v>
      </c>
      <c r="ED477" s="125">
        <v>0.45999999999999996</v>
      </c>
      <c r="EE477" s="125">
        <v>0.43999999999999995</v>
      </c>
      <c r="EF477" s="125">
        <v>0.42000000000000004</v>
      </c>
      <c r="EG477" s="125">
        <v>0.4</v>
      </c>
      <c r="EH477" s="125">
        <v>0.38</v>
      </c>
      <c r="EI477" s="125">
        <v>0.36</v>
      </c>
      <c r="EJ477" s="125">
        <v>0.33999999999999997</v>
      </c>
      <c r="EK477" s="125">
        <v>0.31999999999999995</v>
      </c>
      <c r="EL477" s="125">
        <v>0.30000000000000004</v>
      </c>
      <c r="EM477" s="125">
        <v>0.28000000000000003</v>
      </c>
      <c r="EN477" s="125">
        <v>0.26</v>
      </c>
      <c r="EO477" s="125">
        <v>0.24</v>
      </c>
      <c r="ER477" s="126">
        <v>6196.4158743282396</v>
      </c>
      <c r="ES477" s="126">
        <v>0</v>
      </c>
      <c r="ET477" s="126">
        <v>0</v>
      </c>
      <c r="EU477" s="126">
        <v>0</v>
      </c>
      <c r="EV477" s="126">
        <v>0</v>
      </c>
      <c r="EW477" s="126">
        <v>0</v>
      </c>
      <c r="EX477" s="126">
        <v>0</v>
      </c>
      <c r="EY477" s="126">
        <v>0</v>
      </c>
      <c r="EZ477" s="126">
        <v>0</v>
      </c>
      <c r="FA477" s="126">
        <v>0</v>
      </c>
      <c r="FB477" s="126">
        <v>0</v>
      </c>
      <c r="FC477" s="126">
        <v>0</v>
      </c>
      <c r="FD477" s="126">
        <v>0</v>
      </c>
      <c r="FE477" s="126">
        <v>0</v>
      </c>
      <c r="FF477" s="126">
        <v>0</v>
      </c>
      <c r="FG477" s="126">
        <v>0</v>
      </c>
      <c r="FH477" s="126">
        <v>0</v>
      </c>
      <c r="FI477" s="126">
        <v>0</v>
      </c>
      <c r="FJ477" s="126">
        <v>0</v>
      </c>
      <c r="FK477" s="126">
        <v>0</v>
      </c>
      <c r="FL477" s="126">
        <v>0</v>
      </c>
      <c r="FM477" s="126">
        <v>0</v>
      </c>
      <c r="FN477" s="126">
        <v>0</v>
      </c>
      <c r="FO477" s="126">
        <v>0</v>
      </c>
      <c r="FP477" s="126">
        <v>0</v>
      </c>
      <c r="FQ477" s="126">
        <v>0</v>
      </c>
      <c r="FR477" s="126">
        <v>0</v>
      </c>
      <c r="FS477" s="126">
        <v>0</v>
      </c>
      <c r="FT477" s="126">
        <v>0</v>
      </c>
      <c r="FU477" s="126">
        <v>0</v>
      </c>
      <c r="FV477" s="126">
        <v>0</v>
      </c>
      <c r="FW477" s="126">
        <v>0</v>
      </c>
      <c r="FX477" s="126">
        <v>0</v>
      </c>
      <c r="FY477" s="126">
        <v>0</v>
      </c>
      <c r="FZ477" s="126">
        <v>0</v>
      </c>
      <c r="GA477" s="126">
        <v>0</v>
      </c>
      <c r="GB477" s="126">
        <v>0</v>
      </c>
      <c r="GC477" s="126">
        <v>0</v>
      </c>
      <c r="GD477" s="126">
        <v>0</v>
      </c>
    </row>
    <row r="478" spans="3:186">
      <c r="C478" s="120"/>
      <c r="E478" s="118" t="s">
        <v>1628</v>
      </c>
      <c r="F478" s="118" t="s">
        <v>1629</v>
      </c>
      <c r="G478" s="118" t="s">
        <v>1630</v>
      </c>
      <c r="H478" s="118" t="s">
        <v>1631</v>
      </c>
      <c r="I478" s="118" t="s">
        <v>1632</v>
      </c>
      <c r="J478" s="118">
        <v>0</v>
      </c>
      <c r="K478" s="118" t="s">
        <v>600</v>
      </c>
      <c r="L478" s="118" t="s">
        <v>269</v>
      </c>
      <c r="M478" s="118" t="s">
        <v>261</v>
      </c>
      <c r="N478" s="118" t="s">
        <v>262</v>
      </c>
      <c r="O478" s="119">
        <v>87.754999999999995</v>
      </c>
      <c r="P478" s="119">
        <v>1.1200000000000001</v>
      </c>
      <c r="Q478" s="119">
        <v>0</v>
      </c>
      <c r="R478" s="119">
        <v>0</v>
      </c>
      <c r="S478" s="119">
        <v>0</v>
      </c>
      <c r="T478" s="119">
        <v>0</v>
      </c>
      <c r="U478" s="119">
        <v>0</v>
      </c>
      <c r="V478" s="119">
        <v>0</v>
      </c>
      <c r="W478" s="119">
        <v>0</v>
      </c>
      <c r="X478" s="119">
        <v>0</v>
      </c>
      <c r="Y478" s="119">
        <v>0</v>
      </c>
      <c r="Z478" s="119"/>
      <c r="AA478" s="119"/>
      <c r="AB478" s="119"/>
      <c r="AC478" s="119"/>
      <c r="AD478" s="119"/>
      <c r="AE478" s="119"/>
      <c r="AF478" s="119"/>
      <c r="AG478" s="119"/>
      <c r="AH478" s="119"/>
      <c r="AI478" s="119"/>
      <c r="AJ478" s="119"/>
      <c r="AK478" s="119"/>
      <c r="AL478" s="119"/>
      <c r="AM478" s="119"/>
      <c r="AN478" s="119"/>
      <c r="AO478" s="119"/>
      <c r="AP478" s="119"/>
      <c r="AQ478" s="119"/>
      <c r="AR478" s="119"/>
      <c r="AS478" s="119"/>
      <c r="AT478" s="119"/>
      <c r="AU478" s="119"/>
      <c r="AV478" s="119"/>
      <c r="AW478" s="119"/>
      <c r="AX478" s="119"/>
      <c r="AY478" s="119"/>
      <c r="AZ478" s="119"/>
      <c r="BA478" s="119"/>
      <c r="BB478" s="119"/>
      <c r="BD478" s="100">
        <v>88.875</v>
      </c>
      <c r="BF478" s="120">
        <v>4</v>
      </c>
      <c r="BH478" s="43">
        <v>90878.44</v>
      </c>
      <c r="BI478" s="43">
        <v>0</v>
      </c>
      <c r="BJ478" s="43">
        <v>0</v>
      </c>
      <c r="BL478" s="43" t="s">
        <v>263</v>
      </c>
      <c r="BM478" s="43">
        <v>0</v>
      </c>
      <c r="BN478" s="121" t="s">
        <v>263</v>
      </c>
      <c r="BP478" s="122">
        <v>6</v>
      </c>
      <c r="BQ478" s="38" t="s">
        <v>116</v>
      </c>
      <c r="BR478" s="96">
        <v>80</v>
      </c>
      <c r="BT478" s="43">
        <v>6</v>
      </c>
      <c r="BU478" s="43">
        <v>0</v>
      </c>
      <c r="BW478" s="38"/>
      <c r="BX478" s="48">
        <v>0</v>
      </c>
      <c r="BY478" s="48">
        <v>0</v>
      </c>
      <c r="BZ478" s="48">
        <v>0</v>
      </c>
      <c r="CA478" s="48">
        <v>0</v>
      </c>
      <c r="CB478" s="48">
        <v>0</v>
      </c>
      <c r="CC478" s="48">
        <v>0</v>
      </c>
      <c r="CD478" s="48">
        <v>0</v>
      </c>
      <c r="CE478" s="48">
        <v>0</v>
      </c>
      <c r="CF478" s="48"/>
      <c r="CG478" s="48"/>
      <c r="CH478" s="48"/>
      <c r="CI478" s="48">
        <v>0</v>
      </c>
      <c r="CJ478" s="48">
        <v>0</v>
      </c>
      <c r="CK478" s="48">
        <v>0</v>
      </c>
      <c r="CL478" s="48"/>
      <c r="CM478" s="48">
        <v>6</v>
      </c>
      <c r="CO478" s="123">
        <v>1</v>
      </c>
      <c r="CP478" s="123">
        <v>1</v>
      </c>
      <c r="CQ478" s="123">
        <v>1</v>
      </c>
      <c r="CR478" s="123">
        <v>1</v>
      </c>
      <c r="CS478" s="123">
        <v>1</v>
      </c>
      <c r="CT478" s="123">
        <v>1</v>
      </c>
      <c r="CU478" s="123">
        <v>1</v>
      </c>
      <c r="CV478" s="123">
        <v>1</v>
      </c>
      <c r="CW478" s="123">
        <v>1</v>
      </c>
      <c r="CX478" s="123">
        <v>1</v>
      </c>
      <c r="CZ478" s="2">
        <v>2012</v>
      </c>
      <c r="DA478" s="124">
        <v>41120</v>
      </c>
      <c r="DC478" s="125">
        <v>1</v>
      </c>
      <c r="DD478" s="125">
        <v>0.98750000000000004</v>
      </c>
      <c r="DE478" s="125">
        <v>0.97499999999999998</v>
      </c>
      <c r="DF478" s="125">
        <v>0.96250000000000002</v>
      </c>
      <c r="DG478" s="125">
        <v>0.95</v>
      </c>
      <c r="DH478" s="125">
        <v>0.9375</v>
      </c>
      <c r="DI478" s="125">
        <v>0.92500000000000004</v>
      </c>
      <c r="DJ478" s="125">
        <v>0.91249999999999998</v>
      </c>
      <c r="DK478" s="125">
        <v>0.9</v>
      </c>
      <c r="DL478" s="125">
        <v>0.88749999999999996</v>
      </c>
      <c r="DM478" s="125">
        <v>0.875</v>
      </c>
      <c r="DN478" s="125">
        <v>0.86250000000000004</v>
      </c>
      <c r="DO478" s="125">
        <v>0.85</v>
      </c>
      <c r="DP478" s="125">
        <v>0.83750000000000002</v>
      </c>
      <c r="DQ478" s="125">
        <v>0.82499999999999996</v>
      </c>
      <c r="DR478" s="125">
        <v>0.8125</v>
      </c>
      <c r="DS478" s="125">
        <v>0.8</v>
      </c>
      <c r="DT478" s="125">
        <v>0.78749999999999998</v>
      </c>
      <c r="DU478" s="125">
        <v>0.77500000000000002</v>
      </c>
      <c r="DV478" s="125">
        <v>0.76249999999999996</v>
      </c>
      <c r="DW478" s="125">
        <v>0.75</v>
      </c>
      <c r="DX478" s="125">
        <v>0.73750000000000004</v>
      </c>
      <c r="DY478" s="125">
        <v>0.72499999999999998</v>
      </c>
      <c r="DZ478" s="125">
        <v>0.71250000000000002</v>
      </c>
      <c r="EA478" s="125">
        <v>0.7</v>
      </c>
      <c r="EB478" s="125">
        <v>0.6875</v>
      </c>
      <c r="EC478" s="125">
        <v>0.67500000000000004</v>
      </c>
      <c r="ED478" s="125">
        <v>0.66249999999999998</v>
      </c>
      <c r="EE478" s="125">
        <v>0.65</v>
      </c>
      <c r="EF478" s="125">
        <v>0.63749999999999996</v>
      </c>
      <c r="EG478" s="125">
        <v>0.625</v>
      </c>
      <c r="EH478" s="125">
        <v>0.61250000000000004</v>
      </c>
      <c r="EI478" s="125">
        <v>0.6</v>
      </c>
      <c r="EJ478" s="125">
        <v>0.58750000000000002</v>
      </c>
      <c r="EK478" s="125">
        <v>0.57499999999999996</v>
      </c>
      <c r="EL478" s="125">
        <v>0.5625</v>
      </c>
      <c r="EM478" s="125">
        <v>0.55000000000000004</v>
      </c>
      <c r="EN478" s="125">
        <v>0.53749999999999998</v>
      </c>
      <c r="EO478" s="125">
        <v>0.52500000000000002</v>
      </c>
      <c r="ER478" s="126">
        <v>91998.44</v>
      </c>
      <c r="ES478" s="126">
        <v>89742.459500000012</v>
      </c>
      <c r="ET478" s="126">
        <v>88606.479000000007</v>
      </c>
      <c r="EU478" s="126">
        <v>87470.498500000002</v>
      </c>
      <c r="EV478" s="126">
        <v>86334.517999999996</v>
      </c>
      <c r="EW478" s="126">
        <v>85198.537500000006</v>
      </c>
      <c r="EX478" s="126">
        <v>84062.557000000001</v>
      </c>
      <c r="EY478" s="126">
        <v>82926.576499999996</v>
      </c>
      <c r="EZ478" s="126">
        <v>81790.596000000005</v>
      </c>
      <c r="FA478" s="126">
        <v>80654.6155</v>
      </c>
      <c r="FB478" s="126">
        <v>79518.635000000009</v>
      </c>
      <c r="FC478" s="126">
        <v>78382.654500000004</v>
      </c>
      <c r="FD478" s="126">
        <v>77246.673999999999</v>
      </c>
      <c r="FE478" s="126">
        <v>76110.693500000008</v>
      </c>
      <c r="FF478" s="126">
        <v>74974.713000000003</v>
      </c>
      <c r="FG478" s="126">
        <v>73838.732499999998</v>
      </c>
      <c r="FH478" s="126">
        <v>72702.752000000008</v>
      </c>
      <c r="FI478" s="126">
        <v>71566.771500000003</v>
      </c>
      <c r="FJ478" s="126">
        <v>70430.790999999997</v>
      </c>
      <c r="FK478" s="126">
        <v>69294.810499999992</v>
      </c>
      <c r="FL478" s="126">
        <v>68158.83</v>
      </c>
      <c r="FM478" s="126">
        <v>67022.849500000011</v>
      </c>
      <c r="FN478" s="126">
        <v>65886.869000000006</v>
      </c>
      <c r="FO478" s="126">
        <v>64750.888500000001</v>
      </c>
      <c r="FP478" s="126">
        <v>63614.907999999996</v>
      </c>
      <c r="FQ478" s="126">
        <v>62478.927500000005</v>
      </c>
      <c r="FR478" s="126">
        <v>61342.947000000007</v>
      </c>
      <c r="FS478" s="126">
        <v>60206.966500000002</v>
      </c>
      <c r="FT478" s="126">
        <v>59070.986000000004</v>
      </c>
      <c r="FU478" s="126">
        <v>57935.005499999999</v>
      </c>
      <c r="FV478" s="126">
        <v>56799.025000000001</v>
      </c>
      <c r="FW478" s="126">
        <v>55663.044500000004</v>
      </c>
      <c r="FX478" s="126">
        <v>54527.063999999998</v>
      </c>
      <c r="FY478" s="126">
        <v>53391.083500000001</v>
      </c>
      <c r="FZ478" s="126">
        <v>52255.102999999996</v>
      </c>
      <c r="GA478" s="126">
        <v>51119.122499999998</v>
      </c>
      <c r="GB478" s="126">
        <v>49983.142000000007</v>
      </c>
      <c r="GC478" s="126">
        <v>48847.161500000002</v>
      </c>
      <c r="GD478" s="126">
        <v>47711.181000000004</v>
      </c>
    </row>
    <row r="479" spans="3:186">
      <c r="C479" s="120"/>
      <c r="E479" s="118" t="s">
        <v>1628</v>
      </c>
      <c r="F479" s="118" t="s">
        <v>1629</v>
      </c>
      <c r="G479" s="118" t="s">
        <v>1633</v>
      </c>
      <c r="H479" s="118" t="s">
        <v>1634</v>
      </c>
      <c r="I479" s="118" t="s">
        <v>1635</v>
      </c>
      <c r="J479" s="118">
        <v>168</v>
      </c>
      <c r="K479" s="118" t="s">
        <v>600</v>
      </c>
      <c r="L479" s="118" t="s">
        <v>269</v>
      </c>
      <c r="M479" s="118" t="s">
        <v>261</v>
      </c>
      <c r="N479" s="118" t="s">
        <v>262</v>
      </c>
      <c r="O479" s="119">
        <v>3089.4323199999999</v>
      </c>
      <c r="P479" s="119">
        <v>203.24982224059499</v>
      </c>
      <c r="Q479" s="119">
        <v>31.863147545013199</v>
      </c>
      <c r="R479" s="119">
        <v>30.242455560148802</v>
      </c>
      <c r="S479" s="119">
        <v>0</v>
      </c>
      <c r="T479" s="119">
        <v>0</v>
      </c>
      <c r="U479" s="119">
        <v>0</v>
      </c>
      <c r="V479" s="119">
        <v>0</v>
      </c>
      <c r="W479" s="119">
        <v>0</v>
      </c>
      <c r="X479" s="119">
        <v>0</v>
      </c>
      <c r="Y479" s="119">
        <v>0</v>
      </c>
      <c r="Z479" s="119"/>
      <c r="AA479" s="119"/>
      <c r="AB479" s="119"/>
      <c r="AC479" s="119"/>
      <c r="AD479" s="119"/>
      <c r="AE479" s="119"/>
      <c r="AF479" s="119"/>
      <c r="AG479" s="119"/>
      <c r="AH479" s="119"/>
      <c r="AI479" s="119"/>
      <c r="AJ479" s="119"/>
      <c r="AK479" s="119"/>
      <c r="AL479" s="119"/>
      <c r="AM479" s="119"/>
      <c r="AN479" s="119"/>
      <c r="AO479" s="119"/>
      <c r="AP479" s="119"/>
      <c r="AQ479" s="119"/>
      <c r="AR479" s="119"/>
      <c r="AS479" s="119"/>
      <c r="AT479" s="119"/>
      <c r="AU479" s="119"/>
      <c r="AV479" s="119"/>
      <c r="AW479" s="119"/>
      <c r="AX479" s="119"/>
      <c r="AY479" s="119"/>
      <c r="AZ479" s="119"/>
      <c r="BA479" s="119"/>
      <c r="BB479" s="119"/>
      <c r="BD479" s="100">
        <v>3354.7877453457568</v>
      </c>
      <c r="BF479" s="120">
        <v>4</v>
      </c>
      <c r="BH479" s="43">
        <v>3254339.78</v>
      </c>
      <c r="BI479" s="43">
        <v>0</v>
      </c>
      <c r="BJ479" s="43">
        <v>0</v>
      </c>
      <c r="BL479" s="43" t="s">
        <v>263</v>
      </c>
      <c r="BM479" s="43">
        <v>0</v>
      </c>
      <c r="BN479" s="121" t="s">
        <v>263</v>
      </c>
      <c r="BP479" s="122">
        <v>6</v>
      </c>
      <c r="BQ479" s="38" t="s">
        <v>116</v>
      </c>
      <c r="BR479" s="96">
        <v>80</v>
      </c>
      <c r="BT479" s="43">
        <v>6</v>
      </c>
      <c r="BU479" s="43">
        <v>0</v>
      </c>
      <c r="BW479" s="38"/>
      <c r="BX479" s="48">
        <v>0</v>
      </c>
      <c r="BY479" s="48">
        <v>0</v>
      </c>
      <c r="BZ479" s="48">
        <v>0</v>
      </c>
      <c r="CA479" s="48">
        <v>0</v>
      </c>
      <c r="CB479" s="48">
        <v>0</v>
      </c>
      <c r="CC479" s="48">
        <v>0</v>
      </c>
      <c r="CD479" s="48">
        <v>0</v>
      </c>
      <c r="CE479" s="48">
        <v>0</v>
      </c>
      <c r="CF479" s="48"/>
      <c r="CG479" s="48"/>
      <c r="CH479" s="48"/>
      <c r="CI479" s="48">
        <v>0</v>
      </c>
      <c r="CJ479" s="48">
        <v>0</v>
      </c>
      <c r="CK479" s="48">
        <v>0</v>
      </c>
      <c r="CL479" s="48"/>
      <c r="CM479" s="48">
        <v>6</v>
      </c>
      <c r="CO479" s="123">
        <v>0.98148747169136885</v>
      </c>
      <c r="CP479" s="123">
        <v>0.99098528495517924</v>
      </c>
      <c r="CQ479" s="123">
        <v>1</v>
      </c>
      <c r="CR479" s="123">
        <v>1</v>
      </c>
      <c r="CS479" s="123">
        <v>1</v>
      </c>
      <c r="CT479" s="123">
        <v>1</v>
      </c>
      <c r="CU479" s="123">
        <v>1</v>
      </c>
      <c r="CV479" s="123">
        <v>1</v>
      </c>
      <c r="CW479" s="123">
        <v>1</v>
      </c>
      <c r="CX479" s="123">
        <v>1</v>
      </c>
      <c r="CZ479" s="2">
        <v>2012</v>
      </c>
      <c r="DA479" s="124">
        <v>41120</v>
      </c>
      <c r="DC479" s="125">
        <v>1</v>
      </c>
      <c r="DD479" s="125">
        <v>0.98750000000000004</v>
      </c>
      <c r="DE479" s="125">
        <v>0.97499999999999998</v>
      </c>
      <c r="DF479" s="125">
        <v>0.96250000000000002</v>
      </c>
      <c r="DG479" s="125">
        <v>0.95</v>
      </c>
      <c r="DH479" s="125">
        <v>0.9375</v>
      </c>
      <c r="DI479" s="125">
        <v>0.92500000000000004</v>
      </c>
      <c r="DJ479" s="125">
        <v>0.91249999999999998</v>
      </c>
      <c r="DK479" s="125">
        <v>0.9</v>
      </c>
      <c r="DL479" s="125">
        <v>0.88749999999999996</v>
      </c>
      <c r="DM479" s="125">
        <v>0.875</v>
      </c>
      <c r="DN479" s="125">
        <v>0.86250000000000004</v>
      </c>
      <c r="DO479" s="125">
        <v>0.85</v>
      </c>
      <c r="DP479" s="125">
        <v>0.83750000000000002</v>
      </c>
      <c r="DQ479" s="125">
        <v>0.82499999999999996</v>
      </c>
      <c r="DR479" s="125">
        <v>0.8125</v>
      </c>
      <c r="DS479" s="125">
        <v>0.8</v>
      </c>
      <c r="DT479" s="125">
        <v>0.78749999999999998</v>
      </c>
      <c r="DU479" s="125">
        <v>0.77500000000000002</v>
      </c>
      <c r="DV479" s="125">
        <v>0.76249999999999996</v>
      </c>
      <c r="DW479" s="125">
        <v>0.75</v>
      </c>
      <c r="DX479" s="125">
        <v>0.73750000000000004</v>
      </c>
      <c r="DY479" s="125">
        <v>0.72499999999999998</v>
      </c>
      <c r="DZ479" s="125">
        <v>0.71250000000000002</v>
      </c>
      <c r="EA479" s="125">
        <v>0.7</v>
      </c>
      <c r="EB479" s="125">
        <v>0.6875</v>
      </c>
      <c r="EC479" s="125">
        <v>0.67500000000000004</v>
      </c>
      <c r="ED479" s="125">
        <v>0.66249999999999998</v>
      </c>
      <c r="EE479" s="125">
        <v>0.65</v>
      </c>
      <c r="EF479" s="125">
        <v>0.63749999999999996</v>
      </c>
      <c r="EG479" s="125">
        <v>0.625</v>
      </c>
      <c r="EH479" s="125">
        <v>0.61250000000000004</v>
      </c>
      <c r="EI479" s="125">
        <v>0.6</v>
      </c>
      <c r="EJ479" s="125">
        <v>0.58750000000000002</v>
      </c>
      <c r="EK479" s="125">
        <v>0.57499999999999996</v>
      </c>
      <c r="EL479" s="125">
        <v>0.5625</v>
      </c>
      <c r="EM479" s="125">
        <v>0.55000000000000004</v>
      </c>
      <c r="EN479" s="125">
        <v>0.53749999999999998</v>
      </c>
      <c r="EO479" s="125">
        <v>0.52500000000000002</v>
      </c>
      <c r="ER479" s="126">
        <v>3457589.602240595</v>
      </c>
      <c r="ES479" s="126">
        <v>3245125.3909507003</v>
      </c>
      <c r="ET479" s="126">
        <v>3233534.2485275324</v>
      </c>
      <c r="EU479" s="126">
        <v>3192078.6812387183</v>
      </c>
      <c r="EV479" s="126">
        <v>3150623.1139499033</v>
      </c>
      <c r="EW479" s="126">
        <v>3109167.5466610892</v>
      </c>
      <c r="EX479" s="126">
        <v>3067711.9793722746</v>
      </c>
      <c r="EY479" s="126">
        <v>3026256.41208346</v>
      </c>
      <c r="EZ479" s="126">
        <v>2984800.8447946454</v>
      </c>
      <c r="FA479" s="126">
        <v>2943345.2775058309</v>
      </c>
      <c r="FB479" s="126">
        <v>2901889.7102170163</v>
      </c>
      <c r="FC479" s="126">
        <v>2860434.1429282022</v>
      </c>
      <c r="FD479" s="126">
        <v>2818978.5756393871</v>
      </c>
      <c r="FE479" s="126">
        <v>2777523.008350573</v>
      </c>
      <c r="FF479" s="126">
        <v>2736067.441061758</v>
      </c>
      <c r="FG479" s="126">
        <v>2694611.8737729439</v>
      </c>
      <c r="FH479" s="126">
        <v>2653156.3064841293</v>
      </c>
      <c r="FI479" s="126">
        <v>2611700.7391953147</v>
      </c>
      <c r="FJ479" s="126">
        <v>2570245.1719065001</v>
      </c>
      <c r="FK479" s="126">
        <v>2528789.6046176855</v>
      </c>
      <c r="FL479" s="126">
        <v>2487334.037328871</v>
      </c>
      <c r="FM479" s="126">
        <v>2445878.4700400569</v>
      </c>
      <c r="FN479" s="126">
        <v>2404422.9027512423</v>
      </c>
      <c r="FO479" s="126">
        <v>2362967.3354624277</v>
      </c>
      <c r="FP479" s="126">
        <v>2321511.7681736131</v>
      </c>
      <c r="FQ479" s="126">
        <v>2280056.2008847985</v>
      </c>
      <c r="FR479" s="126">
        <v>2238600.6335959844</v>
      </c>
      <c r="FS479" s="126">
        <v>2197145.0663071694</v>
      </c>
      <c r="FT479" s="126">
        <v>2155689.4990183553</v>
      </c>
      <c r="FU479" s="126">
        <v>2114233.9317295402</v>
      </c>
      <c r="FV479" s="126">
        <v>2072778.3644407261</v>
      </c>
      <c r="FW479" s="126">
        <v>2031322.7971519115</v>
      </c>
      <c r="FX479" s="126">
        <v>1989867.229863097</v>
      </c>
      <c r="FY479" s="126">
        <v>1948411.6625742826</v>
      </c>
      <c r="FZ479" s="126">
        <v>1906956.0952854678</v>
      </c>
      <c r="GA479" s="126">
        <v>1865500.5279966535</v>
      </c>
      <c r="GB479" s="126">
        <v>1824044.9607078391</v>
      </c>
      <c r="GC479" s="126">
        <v>1782589.3934190243</v>
      </c>
      <c r="GD479" s="126">
        <v>1741133.82613021</v>
      </c>
    </row>
    <row r="480" spans="3:186">
      <c r="C480" s="120"/>
      <c r="E480" s="118" t="s">
        <v>1628</v>
      </c>
      <c r="F480" s="118" t="s">
        <v>1629</v>
      </c>
      <c r="G480" s="118" t="s">
        <v>1636</v>
      </c>
      <c r="H480" s="118" t="s">
        <v>1637</v>
      </c>
      <c r="I480" s="118" t="s">
        <v>1635</v>
      </c>
      <c r="J480" s="118">
        <v>168</v>
      </c>
      <c r="K480" s="118" t="s">
        <v>600</v>
      </c>
      <c r="L480" s="118" t="s">
        <v>269</v>
      </c>
      <c r="M480" s="118" t="s">
        <v>261</v>
      </c>
      <c r="N480" s="118" t="s">
        <v>262</v>
      </c>
      <c r="O480" s="119">
        <v>3287.9896100000001</v>
      </c>
      <c r="P480" s="119">
        <v>9.5692476229846992</v>
      </c>
      <c r="Q480" s="119">
        <v>5.6360843114361199</v>
      </c>
      <c r="R480" s="119">
        <v>1.46320793716412</v>
      </c>
      <c r="S480" s="119">
        <v>0</v>
      </c>
      <c r="T480" s="119">
        <v>0</v>
      </c>
      <c r="U480" s="119">
        <v>0</v>
      </c>
      <c r="V480" s="119">
        <v>0</v>
      </c>
      <c r="W480" s="119">
        <v>0</v>
      </c>
      <c r="X480" s="119">
        <v>0</v>
      </c>
      <c r="Y480" s="119">
        <v>0</v>
      </c>
      <c r="Z480" s="119"/>
      <c r="AA480" s="119"/>
      <c r="AB480" s="119"/>
      <c r="AC480" s="119"/>
      <c r="AD480" s="119"/>
      <c r="AE480" s="119"/>
      <c r="AF480" s="119"/>
      <c r="AG480" s="119"/>
      <c r="AH480" s="119"/>
      <c r="AI480" s="119"/>
      <c r="AJ480" s="119"/>
      <c r="AK480" s="119"/>
      <c r="AL480" s="119"/>
      <c r="AM480" s="119"/>
      <c r="AN480" s="119"/>
      <c r="AO480" s="119"/>
      <c r="AP480" s="119"/>
      <c r="AQ480" s="119"/>
      <c r="AR480" s="119"/>
      <c r="AS480" s="119"/>
      <c r="AT480" s="119"/>
      <c r="AU480" s="119"/>
      <c r="AV480" s="119"/>
      <c r="AW480" s="119"/>
      <c r="AX480" s="119"/>
      <c r="AY480" s="119"/>
      <c r="AZ480" s="119"/>
      <c r="BA480" s="119"/>
      <c r="BB480" s="119"/>
      <c r="BD480" s="100">
        <v>3304.658149871585</v>
      </c>
      <c r="BF480" s="120">
        <v>4</v>
      </c>
      <c r="BH480" s="43">
        <v>0</v>
      </c>
      <c r="BI480" s="43">
        <v>3288883.16</v>
      </c>
      <c r="BJ480" s="43">
        <v>1</v>
      </c>
      <c r="BL480" s="43">
        <v>4536</v>
      </c>
      <c r="BM480" s="43">
        <v>80</v>
      </c>
      <c r="BN480" s="121">
        <v>39083</v>
      </c>
      <c r="BP480" s="122">
        <v>6</v>
      </c>
      <c r="BQ480" s="38" t="s">
        <v>116</v>
      </c>
      <c r="BR480" s="96">
        <v>80</v>
      </c>
      <c r="BT480" s="43">
        <v>6</v>
      </c>
      <c r="BU480" s="43">
        <v>0</v>
      </c>
      <c r="BW480" s="38"/>
      <c r="BX480" s="48">
        <v>0</v>
      </c>
      <c r="BY480" s="48">
        <v>0</v>
      </c>
      <c r="BZ480" s="48">
        <v>0</v>
      </c>
      <c r="CA480" s="48">
        <v>0</v>
      </c>
      <c r="CB480" s="48">
        <v>0</v>
      </c>
      <c r="CC480" s="48">
        <v>0</v>
      </c>
      <c r="CD480" s="48">
        <v>0</v>
      </c>
      <c r="CE480" s="48">
        <v>0</v>
      </c>
      <c r="CF480" s="48"/>
      <c r="CG480" s="48"/>
      <c r="CH480" s="48"/>
      <c r="CI480" s="48">
        <v>0</v>
      </c>
      <c r="CJ480" s="48">
        <v>0</v>
      </c>
      <c r="CK480" s="48">
        <v>0</v>
      </c>
      <c r="CL480" s="48"/>
      <c r="CM480" s="48">
        <v>6</v>
      </c>
      <c r="CO480" s="123">
        <v>0.99785173172938446</v>
      </c>
      <c r="CP480" s="123">
        <v>0.99955722865397711</v>
      </c>
      <c r="CQ480" s="123">
        <v>1</v>
      </c>
      <c r="CR480" s="123">
        <v>1</v>
      </c>
      <c r="CS480" s="123">
        <v>1</v>
      </c>
      <c r="CT480" s="123">
        <v>1</v>
      </c>
      <c r="CU480" s="123">
        <v>1</v>
      </c>
      <c r="CV480" s="123">
        <v>1</v>
      </c>
      <c r="CW480" s="123">
        <v>1</v>
      </c>
      <c r="CX480" s="123">
        <v>1</v>
      </c>
      <c r="CZ480" s="2">
        <v>2012</v>
      </c>
      <c r="DA480" s="124">
        <v>39083</v>
      </c>
      <c r="DC480" s="125">
        <v>0.93031249999999999</v>
      </c>
      <c r="DD480" s="125">
        <v>0.91781250000000003</v>
      </c>
      <c r="DE480" s="125">
        <v>0.90531249999999996</v>
      </c>
      <c r="DF480" s="125">
        <v>0.89281250000000001</v>
      </c>
      <c r="DG480" s="125">
        <v>0.88031250000000005</v>
      </c>
      <c r="DH480" s="125">
        <v>0.86781249999999999</v>
      </c>
      <c r="DI480" s="125">
        <v>0.85531250000000003</v>
      </c>
      <c r="DJ480" s="125">
        <v>0.84281249999999996</v>
      </c>
      <c r="DK480" s="125">
        <v>0.83031250000000001</v>
      </c>
      <c r="DL480" s="125">
        <v>0.81781250000000005</v>
      </c>
      <c r="DM480" s="125">
        <v>0.80531249999999999</v>
      </c>
      <c r="DN480" s="125">
        <v>0.79281250000000003</v>
      </c>
      <c r="DO480" s="125">
        <v>0.78031249999999996</v>
      </c>
      <c r="DP480" s="125">
        <v>0.76781250000000001</v>
      </c>
      <c r="DQ480" s="125">
        <v>0.75531250000000005</v>
      </c>
      <c r="DR480" s="125">
        <v>0.74281249999999999</v>
      </c>
      <c r="DS480" s="125">
        <v>0.73031250000000003</v>
      </c>
      <c r="DT480" s="125">
        <v>0.71781249999999996</v>
      </c>
      <c r="DU480" s="125">
        <v>0.70531250000000001</v>
      </c>
      <c r="DV480" s="125">
        <v>0.69281250000000005</v>
      </c>
      <c r="DW480" s="125">
        <v>0.6803125000000001</v>
      </c>
      <c r="DX480" s="125">
        <v>0.66781250000000003</v>
      </c>
      <c r="DY480" s="125">
        <v>0.65531249999999996</v>
      </c>
      <c r="DZ480" s="125">
        <v>0.64281250000000001</v>
      </c>
      <c r="EA480" s="125">
        <v>0.63031250000000005</v>
      </c>
      <c r="EB480" s="125">
        <v>0.6178125000000001</v>
      </c>
      <c r="EC480" s="125">
        <v>0.60531250000000003</v>
      </c>
      <c r="ED480" s="125">
        <v>0.59281249999999996</v>
      </c>
      <c r="EE480" s="125">
        <v>0.58031250000000001</v>
      </c>
      <c r="EF480" s="125">
        <v>0.56781250000000005</v>
      </c>
      <c r="EG480" s="125">
        <v>0.5553125000000001</v>
      </c>
      <c r="EH480" s="125">
        <v>0.54281250000000003</v>
      </c>
      <c r="EI480" s="125">
        <v>0.53031249999999996</v>
      </c>
      <c r="EJ480" s="125">
        <v>0.51781250000000001</v>
      </c>
      <c r="EK480" s="125">
        <v>0.50531250000000005</v>
      </c>
      <c r="EL480" s="125">
        <v>0.49281249999999999</v>
      </c>
      <c r="EM480" s="125">
        <v>0.48031250000000003</v>
      </c>
      <c r="EN480" s="125">
        <v>0.46781250000000008</v>
      </c>
      <c r="EO480" s="125">
        <v>0.45531250000000001</v>
      </c>
      <c r="ER480" s="126">
        <v>8902.3906792579528</v>
      </c>
      <c r="ES480" s="126">
        <v>5172.8686320899633</v>
      </c>
      <c r="ET480" s="126">
        <v>6427.0780138109048</v>
      </c>
      <c r="EU480" s="126">
        <v>6338.3368607034017</v>
      </c>
      <c r="EV480" s="126">
        <v>6249.5957075958986</v>
      </c>
      <c r="EW480" s="126">
        <v>6160.8545544883955</v>
      </c>
      <c r="EX480" s="126">
        <v>6072.1134013808933</v>
      </c>
      <c r="EY480" s="126">
        <v>5983.3722482733892</v>
      </c>
      <c r="EZ480" s="126">
        <v>5894.631095165887</v>
      </c>
      <c r="FA480" s="126">
        <v>5805.8899420583839</v>
      </c>
      <c r="FB480" s="126">
        <v>5717.1487889508808</v>
      </c>
      <c r="FC480" s="126">
        <v>5628.4076358433776</v>
      </c>
      <c r="FD480" s="126">
        <v>5539.6664827358745</v>
      </c>
      <c r="FE480" s="126">
        <v>5450.9253296283714</v>
      </c>
      <c r="FF480" s="126">
        <v>5362.1841765208692</v>
      </c>
      <c r="FG480" s="126">
        <v>5273.4430234133652</v>
      </c>
      <c r="FH480" s="126">
        <v>5184.7018703058629</v>
      </c>
      <c r="FI480" s="126">
        <v>5095.9607171983598</v>
      </c>
      <c r="FJ480" s="126">
        <v>5007.2195640908567</v>
      </c>
      <c r="FK480" s="126">
        <v>4918.4784109833545</v>
      </c>
      <c r="FL480" s="126">
        <v>4829.7372578758514</v>
      </c>
      <c r="FM480" s="126">
        <v>4740.9961047683482</v>
      </c>
      <c r="FN480" s="126">
        <v>4652.2549516608442</v>
      </c>
      <c r="FO480" s="126">
        <v>4563.513798553342</v>
      </c>
      <c r="FP480" s="126">
        <v>4474.7726454458389</v>
      </c>
      <c r="FQ480" s="126">
        <v>4386.0314923383366</v>
      </c>
      <c r="FR480" s="126">
        <v>4297.2903392308326</v>
      </c>
      <c r="FS480" s="126">
        <v>4208.5491861233295</v>
      </c>
      <c r="FT480" s="126">
        <v>4119.8080330158264</v>
      </c>
      <c r="FU480" s="126">
        <v>4031.0668799083242</v>
      </c>
      <c r="FV480" s="126">
        <v>3942.3257268008215</v>
      </c>
      <c r="FW480" s="126">
        <v>3853.5845736933179</v>
      </c>
      <c r="FX480" s="126">
        <v>3764.8434205858143</v>
      </c>
      <c r="FY480" s="126">
        <v>3676.1022674783117</v>
      </c>
      <c r="FZ480" s="126">
        <v>3587.361114370809</v>
      </c>
      <c r="GA480" s="126">
        <v>3498.6199612633054</v>
      </c>
      <c r="GB480" s="126">
        <v>3409.8788081558027</v>
      </c>
      <c r="GC480" s="126">
        <v>3321.1376550483001</v>
      </c>
      <c r="GD480" s="126">
        <v>3232.396501940797</v>
      </c>
    </row>
    <row r="481" spans="3:186">
      <c r="C481" s="120"/>
      <c r="E481" s="118" t="s">
        <v>1628</v>
      </c>
      <c r="F481" s="118" t="s">
        <v>1629</v>
      </c>
      <c r="G481" s="118" t="s">
        <v>1638</v>
      </c>
      <c r="H481" s="118" t="s">
        <v>1639</v>
      </c>
      <c r="I481" s="118" t="s">
        <v>1635</v>
      </c>
      <c r="J481" s="118">
        <v>168</v>
      </c>
      <c r="K481" s="118" t="s">
        <v>600</v>
      </c>
      <c r="L481" s="118" t="s">
        <v>269</v>
      </c>
      <c r="M481" s="118" t="s">
        <v>261</v>
      </c>
      <c r="N481" s="118" t="s">
        <v>262</v>
      </c>
      <c r="O481" s="119">
        <v>70065.001409999997</v>
      </c>
      <c r="P481" s="119">
        <v>35.004158743282296</v>
      </c>
      <c r="Q481" s="119">
        <v>0</v>
      </c>
      <c r="R481" s="119">
        <v>0</v>
      </c>
      <c r="S481" s="119">
        <v>0</v>
      </c>
      <c r="T481" s="119">
        <v>0</v>
      </c>
      <c r="U481" s="119">
        <v>0</v>
      </c>
      <c r="V481" s="119">
        <v>0</v>
      </c>
      <c r="W481" s="119">
        <v>0</v>
      </c>
      <c r="X481" s="119">
        <v>0</v>
      </c>
      <c r="Y481" s="119">
        <v>0</v>
      </c>
      <c r="Z481" s="119"/>
      <c r="AA481" s="119"/>
      <c r="AB481" s="119"/>
      <c r="AC481" s="119"/>
      <c r="AD481" s="119"/>
      <c r="AE481" s="119"/>
      <c r="AF481" s="119"/>
      <c r="AG481" s="119"/>
      <c r="AH481" s="119"/>
      <c r="AI481" s="119"/>
      <c r="AJ481" s="119"/>
      <c r="AK481" s="119"/>
      <c r="AL481" s="119"/>
      <c r="AM481" s="119"/>
      <c r="AN481" s="119"/>
      <c r="AO481" s="119"/>
      <c r="AP481" s="119"/>
      <c r="AQ481" s="119"/>
      <c r="AR481" s="119"/>
      <c r="AS481" s="119"/>
      <c r="AT481" s="119"/>
      <c r="AU481" s="119"/>
      <c r="AV481" s="119"/>
      <c r="AW481" s="119"/>
      <c r="AX481" s="119"/>
      <c r="AY481" s="119"/>
      <c r="AZ481" s="119"/>
      <c r="BA481" s="119"/>
      <c r="BB481" s="119"/>
      <c r="BD481" s="100">
        <v>70100.005568743276</v>
      </c>
      <c r="BF481" s="120">
        <v>4</v>
      </c>
      <c r="BH481" s="43">
        <v>0</v>
      </c>
      <c r="BI481" s="43">
        <v>70081712.370000005</v>
      </c>
      <c r="BJ481" s="43">
        <v>1</v>
      </c>
      <c r="BL481" s="43">
        <v>4497</v>
      </c>
      <c r="BM481" s="43">
        <v>80</v>
      </c>
      <c r="BN481" s="121">
        <v>39202</v>
      </c>
      <c r="BP481" s="122">
        <v>6</v>
      </c>
      <c r="BQ481" s="38" t="s">
        <v>116</v>
      </c>
      <c r="BR481" s="96">
        <v>80</v>
      </c>
      <c r="BT481" s="43">
        <v>6</v>
      </c>
      <c r="BU481" s="43">
        <v>0</v>
      </c>
      <c r="BW481" s="38"/>
      <c r="BX481" s="48">
        <v>0</v>
      </c>
      <c r="BY481" s="48">
        <v>0</v>
      </c>
      <c r="BZ481" s="48">
        <v>0</v>
      </c>
      <c r="CA481" s="48">
        <v>0</v>
      </c>
      <c r="CB481" s="48">
        <v>0</v>
      </c>
      <c r="CC481" s="48">
        <v>0</v>
      </c>
      <c r="CD481" s="48">
        <v>0</v>
      </c>
      <c r="CE481" s="48">
        <v>0</v>
      </c>
      <c r="CF481" s="48"/>
      <c r="CG481" s="48"/>
      <c r="CH481" s="48"/>
      <c r="CI481" s="48">
        <v>0</v>
      </c>
      <c r="CJ481" s="48">
        <v>0</v>
      </c>
      <c r="CK481" s="48">
        <v>0</v>
      </c>
      <c r="CL481" s="48"/>
      <c r="CM481" s="48">
        <v>6</v>
      </c>
      <c r="CO481" s="123">
        <v>1</v>
      </c>
      <c r="CP481" s="123">
        <v>1</v>
      </c>
      <c r="CQ481" s="123">
        <v>1</v>
      </c>
      <c r="CR481" s="123">
        <v>1</v>
      </c>
      <c r="CS481" s="123">
        <v>1</v>
      </c>
      <c r="CT481" s="123">
        <v>1</v>
      </c>
      <c r="CU481" s="123">
        <v>1</v>
      </c>
      <c r="CV481" s="123">
        <v>1</v>
      </c>
      <c r="CW481" s="123">
        <v>1</v>
      </c>
      <c r="CX481" s="123">
        <v>1</v>
      </c>
      <c r="CZ481" s="2">
        <v>2012</v>
      </c>
      <c r="DA481" s="124">
        <v>39202</v>
      </c>
      <c r="DC481" s="125">
        <v>0.93437499999999996</v>
      </c>
      <c r="DD481" s="125">
        <v>0.921875</v>
      </c>
      <c r="DE481" s="125">
        <v>0.90937500000000004</v>
      </c>
      <c r="DF481" s="125">
        <v>0.89687499999999998</v>
      </c>
      <c r="DG481" s="125">
        <v>0.88437500000000002</v>
      </c>
      <c r="DH481" s="125">
        <v>0.87187499999999996</v>
      </c>
      <c r="DI481" s="125">
        <v>0.859375</v>
      </c>
      <c r="DJ481" s="125">
        <v>0.84687500000000004</v>
      </c>
      <c r="DK481" s="125">
        <v>0.83437499999999998</v>
      </c>
      <c r="DL481" s="125">
        <v>0.82187500000000002</v>
      </c>
      <c r="DM481" s="125">
        <v>0.80937499999999996</v>
      </c>
      <c r="DN481" s="125">
        <v>0.796875</v>
      </c>
      <c r="DO481" s="125">
        <v>0.78437500000000004</v>
      </c>
      <c r="DP481" s="125">
        <v>0.77187499999999998</v>
      </c>
      <c r="DQ481" s="125">
        <v>0.75937500000000002</v>
      </c>
      <c r="DR481" s="125">
        <v>0.74687499999999996</v>
      </c>
      <c r="DS481" s="125">
        <v>0.734375</v>
      </c>
      <c r="DT481" s="125">
        <v>0.72187500000000004</v>
      </c>
      <c r="DU481" s="125">
        <v>0.70937499999999998</v>
      </c>
      <c r="DV481" s="125">
        <v>0.69687500000000002</v>
      </c>
      <c r="DW481" s="125">
        <v>0.68437499999999996</v>
      </c>
      <c r="DX481" s="125">
        <v>0.671875</v>
      </c>
      <c r="DY481" s="125">
        <v>0.65937500000000004</v>
      </c>
      <c r="DZ481" s="125">
        <v>0.64687499999999998</v>
      </c>
      <c r="EA481" s="125">
        <v>0.63437500000000002</v>
      </c>
      <c r="EB481" s="125">
        <v>0.62187499999999996</v>
      </c>
      <c r="EC481" s="125">
        <v>0.609375</v>
      </c>
      <c r="ED481" s="125">
        <v>0.59687500000000004</v>
      </c>
      <c r="EE481" s="125">
        <v>0.58437499999999998</v>
      </c>
      <c r="EF481" s="125">
        <v>0.57187500000000002</v>
      </c>
      <c r="EG481" s="125">
        <v>0.55937499999999996</v>
      </c>
      <c r="EH481" s="125">
        <v>0.546875</v>
      </c>
      <c r="EI481" s="125">
        <v>0.53437500000000004</v>
      </c>
      <c r="EJ481" s="125">
        <v>0.52187499999999998</v>
      </c>
      <c r="EK481" s="125">
        <v>0.50937500000000002</v>
      </c>
      <c r="EL481" s="125">
        <v>0.49687499999999996</v>
      </c>
      <c r="EM481" s="125">
        <v>0.484375</v>
      </c>
      <c r="EN481" s="125">
        <v>0.47187500000000004</v>
      </c>
      <c r="EO481" s="125">
        <v>0.45937499999999998</v>
      </c>
      <c r="ER481" s="126">
        <v>32707.010825754398</v>
      </c>
      <c r="ES481" s="126">
        <v>0</v>
      </c>
      <c r="ET481" s="126">
        <v>0</v>
      </c>
      <c r="EU481" s="126">
        <v>0</v>
      </c>
      <c r="EV481" s="126">
        <v>0</v>
      </c>
      <c r="EW481" s="126">
        <v>0</v>
      </c>
      <c r="EX481" s="126">
        <v>0</v>
      </c>
      <c r="EY481" s="126">
        <v>0</v>
      </c>
      <c r="EZ481" s="126">
        <v>0</v>
      </c>
      <c r="FA481" s="126">
        <v>0</v>
      </c>
      <c r="FB481" s="126">
        <v>0</v>
      </c>
      <c r="FC481" s="126">
        <v>0</v>
      </c>
      <c r="FD481" s="126">
        <v>0</v>
      </c>
      <c r="FE481" s="126">
        <v>0</v>
      </c>
      <c r="FF481" s="126">
        <v>0</v>
      </c>
      <c r="FG481" s="126">
        <v>0</v>
      </c>
      <c r="FH481" s="126">
        <v>0</v>
      </c>
      <c r="FI481" s="126">
        <v>0</v>
      </c>
      <c r="FJ481" s="126">
        <v>0</v>
      </c>
      <c r="FK481" s="126">
        <v>0</v>
      </c>
      <c r="FL481" s="126">
        <v>0</v>
      </c>
      <c r="FM481" s="126">
        <v>0</v>
      </c>
      <c r="FN481" s="126">
        <v>0</v>
      </c>
      <c r="FO481" s="126">
        <v>0</v>
      </c>
      <c r="FP481" s="126">
        <v>0</v>
      </c>
      <c r="FQ481" s="126">
        <v>0</v>
      </c>
      <c r="FR481" s="126">
        <v>0</v>
      </c>
      <c r="FS481" s="126">
        <v>0</v>
      </c>
      <c r="FT481" s="126">
        <v>0</v>
      </c>
      <c r="FU481" s="126">
        <v>0</v>
      </c>
      <c r="FV481" s="126">
        <v>0</v>
      </c>
      <c r="FW481" s="126">
        <v>0</v>
      </c>
      <c r="FX481" s="126">
        <v>0</v>
      </c>
      <c r="FY481" s="126">
        <v>0</v>
      </c>
      <c r="FZ481" s="126">
        <v>0</v>
      </c>
      <c r="GA481" s="126">
        <v>0</v>
      </c>
      <c r="GB481" s="126">
        <v>0</v>
      </c>
      <c r="GC481" s="126">
        <v>0</v>
      </c>
      <c r="GD481" s="126">
        <v>0</v>
      </c>
    </row>
    <row r="482" spans="3:186">
      <c r="C482" s="120"/>
      <c r="E482" s="118" t="s">
        <v>1640</v>
      </c>
      <c r="F482" s="118" t="s">
        <v>1641</v>
      </c>
      <c r="G482" s="118" t="s">
        <v>1642</v>
      </c>
      <c r="H482" s="118" t="s">
        <v>1643</v>
      </c>
      <c r="I482" s="118" t="s">
        <v>1644</v>
      </c>
      <c r="J482" s="118">
        <v>315</v>
      </c>
      <c r="K482" s="118" t="s">
        <v>600</v>
      </c>
      <c r="L482" s="118" t="s">
        <v>269</v>
      </c>
      <c r="M482" s="118" t="s">
        <v>290</v>
      </c>
      <c r="N482" s="118" t="s">
        <v>262</v>
      </c>
      <c r="O482" s="119">
        <v>86185.522949999999</v>
      </c>
      <c r="P482" s="119">
        <v>82.541620504340599</v>
      </c>
      <c r="Q482" s="119">
        <v>0</v>
      </c>
      <c r="R482" s="119">
        <v>0</v>
      </c>
      <c r="S482" s="119">
        <v>0</v>
      </c>
      <c r="T482" s="119">
        <v>0</v>
      </c>
      <c r="U482" s="119">
        <v>0</v>
      </c>
      <c r="V482" s="119">
        <v>0</v>
      </c>
      <c r="W482" s="119">
        <v>0</v>
      </c>
      <c r="X482" s="119">
        <v>0</v>
      </c>
      <c r="Y482" s="119">
        <v>0</v>
      </c>
      <c r="Z482" s="119"/>
      <c r="AA482" s="119"/>
      <c r="AB482" s="119"/>
      <c r="AC482" s="119"/>
      <c r="AD482" s="119"/>
      <c r="AE482" s="119"/>
      <c r="AF482" s="119"/>
      <c r="AG482" s="119"/>
      <c r="AH482" s="119"/>
      <c r="AI482" s="119"/>
      <c r="AJ482" s="119"/>
      <c r="AK482" s="119"/>
      <c r="AL482" s="119"/>
      <c r="AM482" s="119"/>
      <c r="AN482" s="119"/>
      <c r="AO482" s="119"/>
      <c r="AP482" s="119"/>
      <c r="AQ482" s="119"/>
      <c r="AR482" s="119"/>
      <c r="AS482" s="119"/>
      <c r="AT482" s="119"/>
      <c r="AU482" s="119"/>
      <c r="AV482" s="119"/>
      <c r="AW482" s="119"/>
      <c r="AX482" s="119"/>
      <c r="AY482" s="119"/>
      <c r="AZ482" s="119"/>
      <c r="BA482" s="119"/>
      <c r="BB482" s="119"/>
      <c r="BD482" s="100">
        <v>86268.064570504343</v>
      </c>
      <c r="BF482" s="120">
        <v>5</v>
      </c>
      <c r="BH482" s="43">
        <v>0</v>
      </c>
      <c r="BI482" s="43">
        <v>86297241.209999993</v>
      </c>
      <c r="BJ482" s="43">
        <v>1</v>
      </c>
      <c r="BL482" s="43">
        <v>4535</v>
      </c>
      <c r="BM482" s="43">
        <v>50</v>
      </c>
      <c r="BN482" s="121">
        <v>39264</v>
      </c>
      <c r="BP482" s="122">
        <v>12</v>
      </c>
      <c r="BQ482" s="38" t="s">
        <v>122</v>
      </c>
      <c r="BR482" s="96">
        <v>50</v>
      </c>
      <c r="BT482" s="43">
        <v>0</v>
      </c>
      <c r="BU482" s="43">
        <v>0</v>
      </c>
      <c r="BW482" s="38"/>
      <c r="BX482" s="48">
        <v>0</v>
      </c>
      <c r="BY482" s="48">
        <v>0</v>
      </c>
      <c r="BZ482" s="48">
        <v>0</v>
      </c>
      <c r="CA482" s="48">
        <v>0</v>
      </c>
      <c r="CB482" s="48">
        <v>12</v>
      </c>
      <c r="CC482" s="48">
        <v>0</v>
      </c>
      <c r="CD482" s="48">
        <v>0</v>
      </c>
      <c r="CE482" s="48">
        <v>0</v>
      </c>
      <c r="CF482" s="48"/>
      <c r="CG482" s="48"/>
      <c r="CH482" s="48"/>
      <c r="CI482" s="48">
        <v>0</v>
      </c>
      <c r="CJ482" s="48">
        <v>0</v>
      </c>
      <c r="CK482" s="48">
        <v>0</v>
      </c>
      <c r="CL482" s="48"/>
      <c r="CM482" s="48">
        <v>12</v>
      </c>
      <c r="CO482" s="123">
        <v>1</v>
      </c>
      <c r="CP482" s="123">
        <v>1</v>
      </c>
      <c r="CQ482" s="123">
        <v>1</v>
      </c>
      <c r="CR482" s="123">
        <v>1</v>
      </c>
      <c r="CS482" s="123">
        <v>1</v>
      </c>
      <c r="CT482" s="123">
        <v>1</v>
      </c>
      <c r="CU482" s="123">
        <v>1</v>
      </c>
      <c r="CV482" s="123">
        <v>1</v>
      </c>
      <c r="CW482" s="123">
        <v>1</v>
      </c>
      <c r="CX482" s="123">
        <v>1</v>
      </c>
      <c r="CZ482" s="2">
        <v>2012</v>
      </c>
      <c r="DA482" s="124">
        <v>39264</v>
      </c>
      <c r="DC482" s="125">
        <v>0.89833333333333332</v>
      </c>
      <c r="DD482" s="125">
        <v>0.8783333333333333</v>
      </c>
      <c r="DE482" s="125">
        <v>0.85833333333333339</v>
      </c>
      <c r="DF482" s="125">
        <v>0.83833333333333337</v>
      </c>
      <c r="DG482" s="125">
        <v>0.81833333333333336</v>
      </c>
      <c r="DH482" s="125">
        <v>0.79833333333333334</v>
      </c>
      <c r="DI482" s="125">
        <v>0.77833333333333332</v>
      </c>
      <c r="DJ482" s="125">
        <v>0.7583333333333333</v>
      </c>
      <c r="DK482" s="125">
        <v>0.73833333333333329</v>
      </c>
      <c r="DL482" s="125">
        <v>0.71833333333333327</v>
      </c>
      <c r="DM482" s="125">
        <v>0.69833333333333325</v>
      </c>
      <c r="DN482" s="125">
        <v>0.67833333333333334</v>
      </c>
      <c r="DO482" s="125">
        <v>0.65833333333333333</v>
      </c>
      <c r="DP482" s="125">
        <v>0.63833333333333331</v>
      </c>
      <c r="DQ482" s="125">
        <v>0.6183333333333334</v>
      </c>
      <c r="DR482" s="125">
        <v>0.59833333333333338</v>
      </c>
      <c r="DS482" s="125">
        <v>0.57833333333333337</v>
      </c>
      <c r="DT482" s="125">
        <v>0.55833333333333335</v>
      </c>
      <c r="DU482" s="125">
        <v>0.53833333333333333</v>
      </c>
      <c r="DV482" s="125">
        <v>0.51833333333333331</v>
      </c>
      <c r="DW482" s="125">
        <v>0.49833333333333329</v>
      </c>
      <c r="DX482" s="125">
        <v>0.47833333333333339</v>
      </c>
      <c r="DY482" s="125">
        <v>0.45833333333333337</v>
      </c>
      <c r="DZ482" s="125">
        <v>0.43833333333333335</v>
      </c>
      <c r="EA482" s="125">
        <v>0.41833333333333333</v>
      </c>
      <c r="EB482" s="125">
        <v>0.39833333333333332</v>
      </c>
      <c r="EC482" s="125">
        <v>0.3783333333333333</v>
      </c>
      <c r="ED482" s="125">
        <v>0.35833333333333328</v>
      </c>
      <c r="EE482" s="125">
        <v>0.33833333333333337</v>
      </c>
      <c r="EF482" s="125">
        <v>0.31833333333333336</v>
      </c>
      <c r="EG482" s="125">
        <v>0.29833333333333334</v>
      </c>
      <c r="EH482" s="125">
        <v>0.27833333333333332</v>
      </c>
      <c r="EI482" s="125">
        <v>0.2583333333333333</v>
      </c>
      <c r="EJ482" s="125">
        <v>0.23833333333333329</v>
      </c>
      <c r="EK482" s="125">
        <v>0.21833333333333338</v>
      </c>
      <c r="EL482" s="125">
        <v>0.19833333333333336</v>
      </c>
      <c r="EM482" s="125">
        <v>0.17833333333333334</v>
      </c>
      <c r="EN482" s="125">
        <v>0.15833333333333333</v>
      </c>
      <c r="EO482" s="125">
        <v>0.13833333333333331</v>
      </c>
      <c r="ER482" s="126">
        <v>74149.8890863993</v>
      </c>
      <c r="ES482" s="126">
        <v>0</v>
      </c>
      <c r="ET482" s="126">
        <v>0</v>
      </c>
      <c r="EU482" s="126">
        <v>0</v>
      </c>
      <c r="EV482" s="126">
        <v>0</v>
      </c>
      <c r="EW482" s="126">
        <v>0</v>
      </c>
      <c r="EX482" s="126">
        <v>0</v>
      </c>
      <c r="EY482" s="126">
        <v>0</v>
      </c>
      <c r="EZ482" s="126">
        <v>0</v>
      </c>
      <c r="FA482" s="126">
        <v>0</v>
      </c>
      <c r="FB482" s="126">
        <v>0</v>
      </c>
      <c r="FC482" s="126">
        <v>0</v>
      </c>
      <c r="FD482" s="126">
        <v>0</v>
      </c>
      <c r="FE482" s="126">
        <v>0</v>
      </c>
      <c r="FF482" s="126">
        <v>0</v>
      </c>
      <c r="FG482" s="126">
        <v>0</v>
      </c>
      <c r="FH482" s="126">
        <v>0</v>
      </c>
      <c r="FI482" s="126">
        <v>0</v>
      </c>
      <c r="FJ482" s="126">
        <v>0</v>
      </c>
      <c r="FK482" s="126">
        <v>0</v>
      </c>
      <c r="FL482" s="126">
        <v>0</v>
      </c>
      <c r="FM482" s="126">
        <v>0</v>
      </c>
      <c r="FN482" s="126">
        <v>0</v>
      </c>
      <c r="FO482" s="126">
        <v>0</v>
      </c>
      <c r="FP482" s="126">
        <v>0</v>
      </c>
      <c r="FQ482" s="126">
        <v>0</v>
      </c>
      <c r="FR482" s="126">
        <v>0</v>
      </c>
      <c r="FS482" s="126">
        <v>0</v>
      </c>
      <c r="FT482" s="126">
        <v>0</v>
      </c>
      <c r="FU482" s="126">
        <v>0</v>
      </c>
      <c r="FV482" s="126">
        <v>0</v>
      </c>
      <c r="FW482" s="126">
        <v>0</v>
      </c>
      <c r="FX482" s="126">
        <v>0</v>
      </c>
      <c r="FY482" s="126">
        <v>0</v>
      </c>
      <c r="FZ482" s="126">
        <v>0</v>
      </c>
      <c r="GA482" s="126">
        <v>0</v>
      </c>
      <c r="GB482" s="126">
        <v>0</v>
      </c>
      <c r="GC482" s="126">
        <v>0</v>
      </c>
      <c r="GD482" s="126">
        <v>0</v>
      </c>
    </row>
    <row r="483" spans="3:186">
      <c r="C483" s="120"/>
      <c r="E483" s="118" t="s">
        <v>1645</v>
      </c>
      <c r="F483" s="118" t="s">
        <v>1646</v>
      </c>
      <c r="G483" s="118" t="s">
        <v>1647</v>
      </c>
      <c r="H483" s="118" t="s">
        <v>1648</v>
      </c>
      <c r="I483" s="118" t="s">
        <v>1649</v>
      </c>
      <c r="J483" s="118">
        <v>156</v>
      </c>
      <c r="K483" s="118" t="s">
        <v>260</v>
      </c>
      <c r="L483" s="118" t="s">
        <v>260</v>
      </c>
      <c r="M483" s="118" t="s">
        <v>290</v>
      </c>
      <c r="N483" s="118" t="s">
        <v>262</v>
      </c>
      <c r="O483" s="119">
        <v>43.320700000000002</v>
      </c>
      <c r="P483" s="119">
        <v>30.764158743282401</v>
      </c>
      <c r="Q483" s="119">
        <v>487.47286609721601</v>
      </c>
      <c r="R483" s="119">
        <v>239.104960727573</v>
      </c>
      <c r="S483" s="119">
        <v>0</v>
      </c>
      <c r="T483" s="119">
        <v>0</v>
      </c>
      <c r="U483" s="119">
        <v>0</v>
      </c>
      <c r="V483" s="119">
        <v>0</v>
      </c>
      <c r="W483" s="119">
        <v>0</v>
      </c>
      <c r="X483" s="119">
        <v>0</v>
      </c>
      <c r="Y483" s="119">
        <v>0</v>
      </c>
      <c r="Z483" s="119"/>
      <c r="AA483" s="119"/>
      <c r="AB483" s="119"/>
      <c r="AC483" s="119"/>
      <c r="AD483" s="119"/>
      <c r="AE483" s="119"/>
      <c r="AF483" s="119"/>
      <c r="AG483" s="119"/>
      <c r="AH483" s="119"/>
      <c r="AI483" s="119"/>
      <c r="AJ483" s="119"/>
      <c r="AK483" s="119"/>
      <c r="AL483" s="119"/>
      <c r="AM483" s="119"/>
      <c r="AN483" s="119"/>
      <c r="AO483" s="119"/>
      <c r="AP483" s="119"/>
      <c r="AQ483" s="119"/>
      <c r="AR483" s="119"/>
      <c r="AS483" s="119"/>
      <c r="AT483" s="119"/>
      <c r="AU483" s="119"/>
      <c r="AV483" s="119"/>
      <c r="AW483" s="119"/>
      <c r="AX483" s="119"/>
      <c r="AY483" s="119"/>
      <c r="AZ483" s="119"/>
      <c r="BA483" s="119"/>
      <c r="BB483" s="119"/>
      <c r="BD483" s="100">
        <v>800.66268556807142</v>
      </c>
      <c r="BF483" s="120">
        <v>5</v>
      </c>
      <c r="BH483" s="43">
        <v>51236.5</v>
      </c>
      <c r="BI483" s="43">
        <v>0</v>
      </c>
      <c r="BJ483" s="43">
        <v>0</v>
      </c>
      <c r="BL483" s="43" t="s">
        <v>263</v>
      </c>
      <c r="BM483" s="43">
        <v>0</v>
      </c>
      <c r="BN483" s="121" t="s">
        <v>263</v>
      </c>
      <c r="BP483" s="122">
        <v>12</v>
      </c>
      <c r="BQ483" s="38" t="s">
        <v>122</v>
      </c>
      <c r="BR483" s="96">
        <v>50</v>
      </c>
      <c r="BT483" s="43">
        <v>0</v>
      </c>
      <c r="BU483" s="43">
        <v>0</v>
      </c>
      <c r="BW483" s="38"/>
      <c r="BX483" s="48">
        <v>0</v>
      </c>
      <c r="BY483" s="48">
        <v>0</v>
      </c>
      <c r="BZ483" s="48">
        <v>0</v>
      </c>
      <c r="CA483" s="48">
        <v>0</v>
      </c>
      <c r="CB483" s="48">
        <v>12</v>
      </c>
      <c r="CC483" s="48">
        <v>0</v>
      </c>
      <c r="CD483" s="48">
        <v>0</v>
      </c>
      <c r="CE483" s="48">
        <v>0</v>
      </c>
      <c r="CF483" s="48"/>
      <c r="CG483" s="48"/>
      <c r="CH483" s="48"/>
      <c r="CI483" s="48">
        <v>0</v>
      </c>
      <c r="CJ483" s="48">
        <v>0</v>
      </c>
      <c r="CK483" s="48">
        <v>0</v>
      </c>
      <c r="CL483" s="48"/>
      <c r="CM483" s="48">
        <v>12</v>
      </c>
      <c r="CO483" s="123">
        <v>9.2529426035033821E-2</v>
      </c>
      <c r="CP483" s="123">
        <v>0.70136617449840599</v>
      </c>
      <c r="CQ483" s="123">
        <v>1</v>
      </c>
      <c r="CR483" s="123">
        <v>1</v>
      </c>
      <c r="CS483" s="123">
        <v>1</v>
      </c>
      <c r="CT483" s="123">
        <v>1</v>
      </c>
      <c r="CU483" s="123">
        <v>1</v>
      </c>
      <c r="CV483" s="123">
        <v>1</v>
      </c>
      <c r="CW483" s="123">
        <v>1</v>
      </c>
      <c r="CX483" s="123">
        <v>1</v>
      </c>
      <c r="CZ483" s="2">
        <v>2014</v>
      </c>
      <c r="DA483" s="124">
        <v>41850</v>
      </c>
      <c r="DC483" s="125">
        <v>1</v>
      </c>
      <c r="DD483" s="125">
        <v>1</v>
      </c>
      <c r="DE483" s="125">
        <v>1</v>
      </c>
      <c r="DF483" s="125">
        <v>0.98</v>
      </c>
      <c r="DG483" s="125">
        <v>0.96</v>
      </c>
      <c r="DH483" s="125">
        <v>0.94</v>
      </c>
      <c r="DI483" s="125">
        <v>0.92</v>
      </c>
      <c r="DJ483" s="125">
        <v>0.9</v>
      </c>
      <c r="DK483" s="125">
        <v>0.88</v>
      </c>
      <c r="DL483" s="125">
        <v>0.86</v>
      </c>
      <c r="DM483" s="125">
        <v>0.84</v>
      </c>
      <c r="DN483" s="125">
        <v>0.82000000000000006</v>
      </c>
      <c r="DO483" s="125">
        <v>0.8</v>
      </c>
      <c r="DP483" s="125">
        <v>0.78</v>
      </c>
      <c r="DQ483" s="125">
        <v>0.76</v>
      </c>
      <c r="DR483" s="125">
        <v>0.74</v>
      </c>
      <c r="DS483" s="125">
        <v>0.72</v>
      </c>
      <c r="DT483" s="125">
        <v>0.7</v>
      </c>
      <c r="DU483" s="125">
        <v>0.67999999999999994</v>
      </c>
      <c r="DV483" s="125">
        <v>0.65999999999999992</v>
      </c>
      <c r="DW483" s="125">
        <v>0.64</v>
      </c>
      <c r="DX483" s="125">
        <v>0.62</v>
      </c>
      <c r="DY483" s="125">
        <v>0.6</v>
      </c>
      <c r="DZ483" s="125">
        <v>0.58000000000000007</v>
      </c>
      <c r="EA483" s="125">
        <v>0.56000000000000005</v>
      </c>
      <c r="EB483" s="125">
        <v>0.54</v>
      </c>
      <c r="EC483" s="125">
        <v>0.52</v>
      </c>
      <c r="ED483" s="125">
        <v>0.5</v>
      </c>
      <c r="EE483" s="125">
        <v>0.48</v>
      </c>
      <c r="EF483" s="125">
        <v>0.45999999999999996</v>
      </c>
      <c r="EG483" s="125">
        <v>0.43999999999999995</v>
      </c>
      <c r="EH483" s="125">
        <v>0.42000000000000004</v>
      </c>
      <c r="EI483" s="125">
        <v>0.4</v>
      </c>
      <c r="EJ483" s="125">
        <v>0.38</v>
      </c>
      <c r="EK483" s="125">
        <v>0.36</v>
      </c>
      <c r="EL483" s="125">
        <v>0.33999999999999997</v>
      </c>
      <c r="EM483" s="125">
        <v>0.31999999999999995</v>
      </c>
      <c r="EN483" s="125">
        <v>0.30000000000000004</v>
      </c>
      <c r="EO483" s="125">
        <v>0.28000000000000003</v>
      </c>
      <c r="ER483" s="126">
        <v>82000.658743282402</v>
      </c>
      <c r="ES483" s="126">
        <v>538709.36609721603</v>
      </c>
      <c r="ET483" s="126">
        <v>777814.32682478894</v>
      </c>
      <c r="EU483" s="126">
        <v>762258.04028829315</v>
      </c>
      <c r="EV483" s="126">
        <v>746701.75375179737</v>
      </c>
      <c r="EW483" s="126">
        <v>731145.46721530159</v>
      </c>
      <c r="EX483" s="126">
        <v>715589.1806788058</v>
      </c>
      <c r="EY483" s="126">
        <v>700032.89414231002</v>
      </c>
      <c r="EZ483" s="126">
        <v>684476.60760581424</v>
      </c>
      <c r="FA483" s="126">
        <v>668920.32106931845</v>
      </c>
      <c r="FB483" s="126">
        <v>653364.03453282267</v>
      </c>
      <c r="FC483" s="126">
        <v>637807.747996327</v>
      </c>
      <c r="FD483" s="126">
        <v>622251.46145983122</v>
      </c>
      <c r="FE483" s="126">
        <v>606695.17492333543</v>
      </c>
      <c r="FF483" s="126">
        <v>591138.88838683965</v>
      </c>
      <c r="FG483" s="126">
        <v>575582.60185034375</v>
      </c>
      <c r="FH483" s="126">
        <v>560026.31531384797</v>
      </c>
      <c r="FI483" s="126">
        <v>544470.02877735218</v>
      </c>
      <c r="FJ483" s="126">
        <v>528913.7422408564</v>
      </c>
      <c r="FK483" s="126">
        <v>513357.45570436062</v>
      </c>
      <c r="FL483" s="126">
        <v>497801.16916786495</v>
      </c>
      <c r="FM483" s="126">
        <v>482244.88263136911</v>
      </c>
      <c r="FN483" s="126">
        <v>466688.59609487333</v>
      </c>
      <c r="FO483" s="126">
        <v>451132.30955837766</v>
      </c>
      <c r="FP483" s="126">
        <v>435576.02302188182</v>
      </c>
      <c r="FQ483" s="126">
        <v>420019.73648538603</v>
      </c>
      <c r="FR483" s="126">
        <v>404463.44994889025</v>
      </c>
      <c r="FS483" s="126">
        <v>388907.16341239447</v>
      </c>
      <c r="FT483" s="126">
        <v>373350.87687589868</v>
      </c>
      <c r="FU483" s="126">
        <v>357794.5903394029</v>
      </c>
      <c r="FV483" s="126">
        <v>342238.30380290712</v>
      </c>
      <c r="FW483" s="126">
        <v>326682.01726641139</v>
      </c>
      <c r="FX483" s="126">
        <v>311125.73072991561</v>
      </c>
      <c r="FY483" s="126">
        <v>295569.44419341983</v>
      </c>
      <c r="FZ483" s="126">
        <v>280013.15765692398</v>
      </c>
      <c r="GA483" s="126">
        <v>264456.8711204282</v>
      </c>
      <c r="GB483" s="126">
        <v>248900.58458393242</v>
      </c>
      <c r="GC483" s="126">
        <v>233344.29804743672</v>
      </c>
      <c r="GD483" s="126">
        <v>217788.01151094091</v>
      </c>
    </row>
    <row r="484" spans="3:186">
      <c r="C484" s="120"/>
      <c r="E484" s="118" t="s">
        <v>1645</v>
      </c>
      <c r="F484" s="118" t="s">
        <v>1646</v>
      </c>
      <c r="G484" s="118" t="s">
        <v>1650</v>
      </c>
      <c r="H484" s="118" t="s">
        <v>1651</v>
      </c>
      <c r="I484" s="118" t="s">
        <v>1652</v>
      </c>
      <c r="J484" s="118">
        <v>207</v>
      </c>
      <c r="K484" s="118" t="s">
        <v>260</v>
      </c>
      <c r="L484" s="118" t="s">
        <v>260</v>
      </c>
      <c r="M484" s="118" t="s">
        <v>290</v>
      </c>
      <c r="N484" s="118" t="s">
        <v>262</v>
      </c>
      <c r="O484" s="119">
        <v>4048.8754800000002</v>
      </c>
      <c r="P484" s="119">
        <v>123.465026870608</v>
      </c>
      <c r="Q484" s="119">
        <v>0</v>
      </c>
      <c r="R484" s="119">
        <v>0</v>
      </c>
      <c r="S484" s="119">
        <v>0</v>
      </c>
      <c r="T484" s="119">
        <v>0</v>
      </c>
      <c r="U484" s="119">
        <v>0</v>
      </c>
      <c r="V484" s="119">
        <v>0</v>
      </c>
      <c r="W484" s="119">
        <v>0</v>
      </c>
      <c r="X484" s="119">
        <v>0</v>
      </c>
      <c r="Y484" s="119">
        <v>0</v>
      </c>
      <c r="Z484" s="119"/>
      <c r="AA484" s="119"/>
      <c r="AB484" s="119"/>
      <c r="AC484" s="119"/>
      <c r="AD484" s="119"/>
      <c r="AE484" s="119"/>
      <c r="AF484" s="119"/>
      <c r="AG484" s="119"/>
      <c r="AH484" s="119"/>
      <c r="AI484" s="119"/>
      <c r="AJ484" s="119"/>
      <c r="AK484" s="119"/>
      <c r="AL484" s="119"/>
      <c r="AM484" s="119"/>
      <c r="AN484" s="119"/>
      <c r="AO484" s="119"/>
      <c r="AP484" s="119"/>
      <c r="AQ484" s="119"/>
      <c r="AR484" s="119"/>
      <c r="AS484" s="119"/>
      <c r="AT484" s="119"/>
      <c r="AU484" s="119"/>
      <c r="AV484" s="119"/>
      <c r="AW484" s="119"/>
      <c r="AX484" s="119"/>
      <c r="AY484" s="119"/>
      <c r="AZ484" s="119"/>
      <c r="BA484" s="119"/>
      <c r="BB484" s="119"/>
      <c r="BD484" s="100">
        <v>4172.3405068706079</v>
      </c>
      <c r="BF484" s="120">
        <v>5</v>
      </c>
      <c r="BH484" s="43">
        <v>4468988.33</v>
      </c>
      <c r="BI484" s="43">
        <v>0</v>
      </c>
      <c r="BJ484" s="43">
        <v>0</v>
      </c>
      <c r="BL484" s="43" t="s">
        <v>263</v>
      </c>
      <c r="BM484" s="43">
        <v>0</v>
      </c>
      <c r="BN484" s="121" t="s">
        <v>263</v>
      </c>
      <c r="BP484" s="122">
        <v>12</v>
      </c>
      <c r="BQ484" s="38" t="s">
        <v>122</v>
      </c>
      <c r="BR484" s="96">
        <v>50</v>
      </c>
      <c r="BT484" s="43">
        <v>0</v>
      </c>
      <c r="BU484" s="43">
        <v>0</v>
      </c>
      <c r="BW484" s="38"/>
      <c r="BX484" s="48">
        <v>0</v>
      </c>
      <c r="BY484" s="48">
        <v>0</v>
      </c>
      <c r="BZ484" s="48">
        <v>0</v>
      </c>
      <c r="CA484" s="48">
        <v>0</v>
      </c>
      <c r="CB484" s="48">
        <v>12</v>
      </c>
      <c r="CC484" s="48">
        <v>0</v>
      </c>
      <c r="CD484" s="48">
        <v>0</v>
      </c>
      <c r="CE484" s="48">
        <v>0</v>
      </c>
      <c r="CF484" s="48"/>
      <c r="CG484" s="48"/>
      <c r="CH484" s="48"/>
      <c r="CI484" s="48">
        <v>0</v>
      </c>
      <c r="CJ484" s="48">
        <v>0</v>
      </c>
      <c r="CK484" s="48">
        <v>0</v>
      </c>
      <c r="CL484" s="48"/>
      <c r="CM484" s="48">
        <v>12</v>
      </c>
      <c r="CO484" s="123">
        <v>1</v>
      </c>
      <c r="CP484" s="123">
        <v>1</v>
      </c>
      <c r="CQ484" s="123">
        <v>1</v>
      </c>
      <c r="CR484" s="123">
        <v>1</v>
      </c>
      <c r="CS484" s="123">
        <v>1</v>
      </c>
      <c r="CT484" s="123">
        <v>1</v>
      </c>
      <c r="CU484" s="123">
        <v>1</v>
      </c>
      <c r="CV484" s="123">
        <v>1</v>
      </c>
      <c r="CW484" s="123">
        <v>1</v>
      </c>
      <c r="CX484" s="123">
        <v>1</v>
      </c>
      <c r="CZ484" s="2">
        <v>2012</v>
      </c>
      <c r="DA484" s="124">
        <v>41120</v>
      </c>
      <c r="DC484" s="125">
        <v>1</v>
      </c>
      <c r="DD484" s="125">
        <v>0.98</v>
      </c>
      <c r="DE484" s="125">
        <v>0.96</v>
      </c>
      <c r="DF484" s="125">
        <v>0.94</v>
      </c>
      <c r="DG484" s="125">
        <v>0.92</v>
      </c>
      <c r="DH484" s="125">
        <v>0.9</v>
      </c>
      <c r="DI484" s="125">
        <v>0.88</v>
      </c>
      <c r="DJ484" s="125">
        <v>0.86</v>
      </c>
      <c r="DK484" s="125">
        <v>0.84</v>
      </c>
      <c r="DL484" s="125">
        <v>0.82000000000000006</v>
      </c>
      <c r="DM484" s="125">
        <v>0.8</v>
      </c>
      <c r="DN484" s="125">
        <v>0.78</v>
      </c>
      <c r="DO484" s="125">
        <v>0.76</v>
      </c>
      <c r="DP484" s="125">
        <v>0.74</v>
      </c>
      <c r="DQ484" s="125">
        <v>0.72</v>
      </c>
      <c r="DR484" s="125">
        <v>0.7</v>
      </c>
      <c r="DS484" s="125">
        <v>0.67999999999999994</v>
      </c>
      <c r="DT484" s="125">
        <v>0.65999999999999992</v>
      </c>
      <c r="DU484" s="125">
        <v>0.64</v>
      </c>
      <c r="DV484" s="125">
        <v>0.62</v>
      </c>
      <c r="DW484" s="125">
        <v>0.6</v>
      </c>
      <c r="DX484" s="125">
        <v>0.58000000000000007</v>
      </c>
      <c r="DY484" s="125">
        <v>0.56000000000000005</v>
      </c>
      <c r="DZ484" s="125">
        <v>0.54</v>
      </c>
      <c r="EA484" s="125">
        <v>0.52</v>
      </c>
      <c r="EB484" s="125">
        <v>0.5</v>
      </c>
      <c r="EC484" s="125">
        <v>0.48</v>
      </c>
      <c r="ED484" s="125">
        <v>0.45999999999999996</v>
      </c>
      <c r="EE484" s="125">
        <v>0.43999999999999995</v>
      </c>
      <c r="EF484" s="125">
        <v>0.42000000000000004</v>
      </c>
      <c r="EG484" s="125">
        <v>0.4</v>
      </c>
      <c r="EH484" s="125">
        <v>0.38</v>
      </c>
      <c r="EI484" s="125">
        <v>0.36</v>
      </c>
      <c r="EJ484" s="125">
        <v>0.33999999999999997</v>
      </c>
      <c r="EK484" s="125">
        <v>0.31999999999999995</v>
      </c>
      <c r="EL484" s="125">
        <v>0.30000000000000004</v>
      </c>
      <c r="EM484" s="125">
        <v>0.28000000000000003</v>
      </c>
      <c r="EN484" s="125">
        <v>0.26</v>
      </c>
      <c r="EO484" s="125">
        <v>0.24</v>
      </c>
      <c r="ER484" s="126">
        <v>4592453.3568706084</v>
      </c>
      <c r="ES484" s="126">
        <v>4379608.5634000003</v>
      </c>
      <c r="ET484" s="126">
        <v>4290228.7967999997</v>
      </c>
      <c r="EU484" s="126">
        <v>4200849.0301999999</v>
      </c>
      <c r="EV484" s="126">
        <v>4111469.2636000002</v>
      </c>
      <c r="EW484" s="126">
        <v>4022089.497</v>
      </c>
      <c r="EX484" s="126">
        <v>3932709.7304000002</v>
      </c>
      <c r="EY484" s="126">
        <v>3843329.9638</v>
      </c>
      <c r="EZ484" s="126">
        <v>3753950.1971999998</v>
      </c>
      <c r="FA484" s="126">
        <v>3664570.4306000005</v>
      </c>
      <c r="FB484" s="126">
        <v>3575190.6640000003</v>
      </c>
      <c r="FC484" s="126">
        <v>3485810.8974000001</v>
      </c>
      <c r="FD484" s="126">
        <v>3396431.1307999999</v>
      </c>
      <c r="FE484" s="126">
        <v>3307051.3642000002</v>
      </c>
      <c r="FF484" s="126">
        <v>3217671.5976</v>
      </c>
      <c r="FG484" s="126">
        <v>3128291.8309999998</v>
      </c>
      <c r="FH484" s="126">
        <v>3038912.0643999996</v>
      </c>
      <c r="FI484" s="126">
        <v>2949532.2977999998</v>
      </c>
      <c r="FJ484" s="126">
        <v>2860152.5312000001</v>
      </c>
      <c r="FK484" s="126">
        <v>2770772.7645999999</v>
      </c>
      <c r="FL484" s="126">
        <v>2681392.9980000001</v>
      </c>
      <c r="FM484" s="126">
        <v>2592013.2314000004</v>
      </c>
      <c r="FN484" s="126">
        <v>2502633.4648000002</v>
      </c>
      <c r="FO484" s="126">
        <v>2413253.6982</v>
      </c>
      <c r="FP484" s="126">
        <v>2323873.9316000002</v>
      </c>
      <c r="FQ484" s="126">
        <v>2234494.165</v>
      </c>
      <c r="FR484" s="126">
        <v>2145114.3983999998</v>
      </c>
      <c r="FS484" s="126">
        <v>2055734.6317999999</v>
      </c>
      <c r="FT484" s="126">
        <v>1966354.8651999999</v>
      </c>
      <c r="FU484" s="126">
        <v>1876975.0986000001</v>
      </c>
      <c r="FV484" s="126">
        <v>1787595.3320000002</v>
      </c>
      <c r="FW484" s="126">
        <v>1698215.5654</v>
      </c>
      <c r="FX484" s="126">
        <v>1608835.7988</v>
      </c>
      <c r="FY484" s="126">
        <v>1519456.0321999998</v>
      </c>
      <c r="FZ484" s="126">
        <v>1430076.2655999998</v>
      </c>
      <c r="GA484" s="126">
        <v>1340696.4990000003</v>
      </c>
      <c r="GB484" s="126">
        <v>1251316.7324000001</v>
      </c>
      <c r="GC484" s="126">
        <v>1161936.9658000001</v>
      </c>
      <c r="GD484" s="126">
        <v>1072557.1991999999</v>
      </c>
    </row>
    <row r="485" spans="3:186">
      <c r="C485" s="120"/>
      <c r="E485" s="118" t="s">
        <v>1645</v>
      </c>
      <c r="F485" s="118" t="s">
        <v>1646</v>
      </c>
      <c r="G485" s="118" t="s">
        <v>1653</v>
      </c>
      <c r="H485" s="118" t="s">
        <v>1654</v>
      </c>
      <c r="I485" s="118" t="s">
        <v>1655</v>
      </c>
      <c r="J485" s="118">
        <v>0</v>
      </c>
      <c r="K485" s="118" t="s">
        <v>260</v>
      </c>
      <c r="L485" s="118" t="s">
        <v>260</v>
      </c>
      <c r="M485" s="118" t="s">
        <v>290</v>
      </c>
      <c r="N485" s="118" t="s">
        <v>262</v>
      </c>
      <c r="O485" s="119">
        <v>100450.27132</v>
      </c>
      <c r="P485" s="119">
        <v>135.88398925175699</v>
      </c>
      <c r="Q485" s="119">
        <v>0</v>
      </c>
      <c r="R485" s="119">
        <v>0</v>
      </c>
      <c r="S485" s="119">
        <v>0</v>
      </c>
      <c r="T485" s="119">
        <v>0</v>
      </c>
      <c r="U485" s="119">
        <v>0</v>
      </c>
      <c r="V485" s="119">
        <v>0</v>
      </c>
      <c r="W485" s="119">
        <v>0</v>
      </c>
      <c r="X485" s="119">
        <v>0</v>
      </c>
      <c r="Y485" s="119">
        <v>0</v>
      </c>
      <c r="Z485" s="119"/>
      <c r="AA485" s="119"/>
      <c r="AB485" s="119"/>
      <c r="AC485" s="119"/>
      <c r="AD485" s="119"/>
      <c r="AE485" s="119"/>
      <c r="AF485" s="119"/>
      <c r="AG485" s="119"/>
      <c r="AH485" s="119"/>
      <c r="AI485" s="119"/>
      <c r="AJ485" s="119"/>
      <c r="AK485" s="119"/>
      <c r="AL485" s="119"/>
      <c r="AM485" s="119"/>
      <c r="AN485" s="119"/>
      <c r="AO485" s="119"/>
      <c r="AP485" s="119"/>
      <c r="AQ485" s="119"/>
      <c r="AR485" s="119"/>
      <c r="AS485" s="119"/>
      <c r="AT485" s="119"/>
      <c r="AU485" s="119"/>
      <c r="AV485" s="119"/>
      <c r="AW485" s="119"/>
      <c r="AX485" s="119"/>
      <c r="AY485" s="119"/>
      <c r="AZ485" s="119"/>
      <c r="BA485" s="119"/>
      <c r="BB485" s="119"/>
      <c r="BD485" s="100">
        <v>100586.15530925176</v>
      </c>
      <c r="BF485" s="120">
        <v>5</v>
      </c>
      <c r="BH485" s="43">
        <v>100687969.11</v>
      </c>
      <c r="BI485" s="43">
        <v>0</v>
      </c>
      <c r="BJ485" s="43">
        <v>0</v>
      </c>
      <c r="BL485" s="43" t="s">
        <v>263</v>
      </c>
      <c r="BM485" s="43">
        <v>0</v>
      </c>
      <c r="BN485" s="121" t="s">
        <v>263</v>
      </c>
      <c r="BP485" s="122">
        <v>12</v>
      </c>
      <c r="BQ485" s="38" t="s">
        <v>122</v>
      </c>
      <c r="BR485" s="96">
        <v>50</v>
      </c>
      <c r="BT485" s="43">
        <v>0</v>
      </c>
      <c r="BU485" s="43">
        <v>0</v>
      </c>
      <c r="BW485" s="38"/>
      <c r="BX485" s="48">
        <v>0</v>
      </c>
      <c r="BY485" s="48">
        <v>0</v>
      </c>
      <c r="BZ485" s="48">
        <v>0</v>
      </c>
      <c r="CA485" s="48">
        <v>0</v>
      </c>
      <c r="CB485" s="48">
        <v>12</v>
      </c>
      <c r="CC485" s="48">
        <v>0</v>
      </c>
      <c r="CD485" s="48">
        <v>0</v>
      </c>
      <c r="CE485" s="48">
        <v>0</v>
      </c>
      <c r="CF485" s="48"/>
      <c r="CG485" s="48"/>
      <c r="CH485" s="48"/>
      <c r="CI485" s="48">
        <v>0</v>
      </c>
      <c r="CJ485" s="48">
        <v>0</v>
      </c>
      <c r="CK485" s="48">
        <v>0</v>
      </c>
      <c r="CL485" s="48"/>
      <c r="CM485" s="48">
        <v>12</v>
      </c>
      <c r="CO485" s="123">
        <v>1</v>
      </c>
      <c r="CP485" s="123">
        <v>1</v>
      </c>
      <c r="CQ485" s="123">
        <v>1</v>
      </c>
      <c r="CR485" s="123">
        <v>1</v>
      </c>
      <c r="CS485" s="123">
        <v>1</v>
      </c>
      <c r="CT485" s="123">
        <v>1</v>
      </c>
      <c r="CU485" s="123">
        <v>1</v>
      </c>
      <c r="CV485" s="123">
        <v>1</v>
      </c>
      <c r="CW485" s="123">
        <v>1</v>
      </c>
      <c r="CX485" s="123">
        <v>1</v>
      </c>
      <c r="CZ485" s="2">
        <v>2012</v>
      </c>
      <c r="DA485" s="124">
        <v>41120</v>
      </c>
      <c r="DC485" s="125">
        <v>1</v>
      </c>
      <c r="DD485" s="125">
        <v>0.98</v>
      </c>
      <c r="DE485" s="125">
        <v>0.96</v>
      </c>
      <c r="DF485" s="125">
        <v>0.94</v>
      </c>
      <c r="DG485" s="125">
        <v>0.92</v>
      </c>
      <c r="DH485" s="125">
        <v>0.9</v>
      </c>
      <c r="DI485" s="125">
        <v>0.88</v>
      </c>
      <c r="DJ485" s="125">
        <v>0.86</v>
      </c>
      <c r="DK485" s="125">
        <v>0.84</v>
      </c>
      <c r="DL485" s="125">
        <v>0.82000000000000006</v>
      </c>
      <c r="DM485" s="125">
        <v>0.8</v>
      </c>
      <c r="DN485" s="125">
        <v>0.78</v>
      </c>
      <c r="DO485" s="125">
        <v>0.76</v>
      </c>
      <c r="DP485" s="125">
        <v>0.74</v>
      </c>
      <c r="DQ485" s="125">
        <v>0.72</v>
      </c>
      <c r="DR485" s="125">
        <v>0.7</v>
      </c>
      <c r="DS485" s="125">
        <v>0.67999999999999994</v>
      </c>
      <c r="DT485" s="125">
        <v>0.65999999999999992</v>
      </c>
      <c r="DU485" s="125">
        <v>0.64</v>
      </c>
      <c r="DV485" s="125">
        <v>0.62</v>
      </c>
      <c r="DW485" s="125">
        <v>0.6</v>
      </c>
      <c r="DX485" s="125">
        <v>0.58000000000000007</v>
      </c>
      <c r="DY485" s="125">
        <v>0.56000000000000005</v>
      </c>
      <c r="DZ485" s="125">
        <v>0.54</v>
      </c>
      <c r="EA485" s="125">
        <v>0.52</v>
      </c>
      <c r="EB485" s="125">
        <v>0.5</v>
      </c>
      <c r="EC485" s="125">
        <v>0.48</v>
      </c>
      <c r="ED485" s="125">
        <v>0.45999999999999996</v>
      </c>
      <c r="EE485" s="125">
        <v>0.43999999999999995</v>
      </c>
      <c r="EF485" s="125">
        <v>0.42000000000000004</v>
      </c>
      <c r="EG485" s="125">
        <v>0.4</v>
      </c>
      <c r="EH485" s="125">
        <v>0.38</v>
      </c>
      <c r="EI485" s="125">
        <v>0.36</v>
      </c>
      <c r="EJ485" s="125">
        <v>0.33999999999999997</v>
      </c>
      <c r="EK485" s="125">
        <v>0.31999999999999995</v>
      </c>
      <c r="EL485" s="125">
        <v>0.30000000000000004</v>
      </c>
      <c r="EM485" s="125">
        <v>0.28000000000000003</v>
      </c>
      <c r="EN485" s="125">
        <v>0.26</v>
      </c>
      <c r="EO485" s="125">
        <v>0.24</v>
      </c>
      <c r="ER485" s="126">
        <v>100823853.09925176</v>
      </c>
      <c r="ES485" s="126">
        <v>98674209.727799997</v>
      </c>
      <c r="ET485" s="126">
        <v>96660450.345599994</v>
      </c>
      <c r="EU485" s="126">
        <v>94646690.963399991</v>
      </c>
      <c r="EV485" s="126">
        <v>92632931.581200004</v>
      </c>
      <c r="EW485" s="126">
        <v>90619172.199000001</v>
      </c>
      <c r="EX485" s="126">
        <v>88605412.816799998</v>
      </c>
      <c r="EY485" s="126">
        <v>86591653.434599996</v>
      </c>
      <c r="EZ485" s="126">
        <v>84577894.052399993</v>
      </c>
      <c r="FA485" s="126">
        <v>82564134.670200005</v>
      </c>
      <c r="FB485" s="126">
        <v>80550375.288000003</v>
      </c>
      <c r="FC485" s="126">
        <v>78536615.9058</v>
      </c>
      <c r="FD485" s="126">
        <v>76522856.523599997</v>
      </c>
      <c r="FE485" s="126">
        <v>74509097.141399994</v>
      </c>
      <c r="FF485" s="126">
        <v>72495337.759199992</v>
      </c>
      <c r="FG485" s="126">
        <v>70481578.376999989</v>
      </c>
      <c r="FH485" s="126">
        <v>68467818.994799986</v>
      </c>
      <c r="FI485" s="126">
        <v>66454059.612599991</v>
      </c>
      <c r="FJ485" s="126">
        <v>64440300.230400003</v>
      </c>
      <c r="FK485" s="126">
        <v>62426540.848200001</v>
      </c>
      <c r="FL485" s="126">
        <v>60412781.465999998</v>
      </c>
      <c r="FM485" s="126">
        <v>58399022.08380001</v>
      </c>
      <c r="FN485" s="126">
        <v>56385262.701600008</v>
      </c>
      <c r="FO485" s="126">
        <v>54371503.319400005</v>
      </c>
      <c r="FP485" s="126">
        <v>52357743.937200002</v>
      </c>
      <c r="FQ485" s="126">
        <v>50343984.555</v>
      </c>
      <c r="FR485" s="126">
        <v>48330225.172799997</v>
      </c>
      <c r="FS485" s="126">
        <v>46316465.790599994</v>
      </c>
      <c r="FT485" s="126">
        <v>44302706.408399992</v>
      </c>
      <c r="FU485" s="126">
        <v>42288947.026200004</v>
      </c>
      <c r="FV485" s="126">
        <v>40275187.644000001</v>
      </c>
      <c r="FW485" s="126">
        <v>38261428.261799999</v>
      </c>
      <c r="FX485" s="126">
        <v>36247668.879599996</v>
      </c>
      <c r="FY485" s="126">
        <v>34233909.497399993</v>
      </c>
      <c r="FZ485" s="126">
        <v>32220150.115199994</v>
      </c>
      <c r="GA485" s="126">
        <v>30206390.733000003</v>
      </c>
      <c r="GB485" s="126">
        <v>28192631.350800004</v>
      </c>
      <c r="GC485" s="126">
        <v>26178871.968600001</v>
      </c>
      <c r="GD485" s="126">
        <v>24165112.586399999</v>
      </c>
    </row>
    <row r="486" spans="3:186">
      <c r="C486" s="120"/>
      <c r="E486" s="118" t="s">
        <v>1645</v>
      </c>
      <c r="F486" s="118" t="s">
        <v>1646</v>
      </c>
      <c r="G486" s="118" t="s">
        <v>1656</v>
      </c>
      <c r="H486" s="118" t="s">
        <v>1657</v>
      </c>
      <c r="I486" s="118" t="s">
        <v>1658</v>
      </c>
      <c r="J486" s="118">
        <v>189</v>
      </c>
      <c r="K486" s="118" t="s">
        <v>269</v>
      </c>
      <c r="L486" s="118" t="s">
        <v>269</v>
      </c>
      <c r="M486" s="118" t="s">
        <v>290</v>
      </c>
      <c r="N486" s="118" t="s">
        <v>262</v>
      </c>
      <c r="O486" s="119">
        <v>1840.80726</v>
      </c>
      <c r="P486" s="119">
        <v>1658.06980983878</v>
      </c>
      <c r="Q486" s="119">
        <v>2233.4433724574401</v>
      </c>
      <c r="R486" s="119">
        <v>1300.75006200909</v>
      </c>
      <c r="S486" s="119">
        <v>0</v>
      </c>
      <c r="T486" s="119">
        <v>0</v>
      </c>
      <c r="U486" s="119">
        <v>0</v>
      </c>
      <c r="V486" s="119">
        <v>0</v>
      </c>
      <c r="W486" s="119">
        <v>0</v>
      </c>
      <c r="X486" s="119">
        <v>0</v>
      </c>
      <c r="Y486" s="119">
        <v>0</v>
      </c>
      <c r="Z486" s="119"/>
      <c r="AA486" s="119"/>
      <c r="AB486" s="119"/>
      <c r="AC486" s="119"/>
      <c r="AD486" s="119"/>
      <c r="AE486" s="119"/>
      <c r="AF486" s="119"/>
      <c r="AG486" s="119"/>
      <c r="AH486" s="119"/>
      <c r="AI486" s="119"/>
      <c r="AJ486" s="119"/>
      <c r="AK486" s="119"/>
      <c r="AL486" s="119"/>
      <c r="AM486" s="119"/>
      <c r="AN486" s="119"/>
      <c r="AO486" s="119"/>
      <c r="AP486" s="119"/>
      <c r="AQ486" s="119"/>
      <c r="AR486" s="119"/>
      <c r="AS486" s="119"/>
      <c r="AT486" s="119"/>
      <c r="AU486" s="119"/>
      <c r="AV486" s="119"/>
      <c r="AW486" s="119"/>
      <c r="AX486" s="119"/>
      <c r="AY486" s="119"/>
      <c r="AZ486" s="119"/>
      <c r="BA486" s="119"/>
      <c r="BB486" s="119"/>
      <c r="BD486" s="100">
        <v>7033.0705043053094</v>
      </c>
      <c r="BF486" s="120">
        <v>5</v>
      </c>
      <c r="BH486" s="43">
        <v>3564097.44</v>
      </c>
      <c r="BI486" s="43">
        <v>0</v>
      </c>
      <c r="BJ486" s="43">
        <v>0</v>
      </c>
      <c r="BL486" s="43" t="s">
        <v>263</v>
      </c>
      <c r="BM486" s="43">
        <v>0</v>
      </c>
      <c r="BN486" s="121" t="s">
        <v>263</v>
      </c>
      <c r="BP486" s="122">
        <v>12</v>
      </c>
      <c r="BQ486" s="38" t="s">
        <v>122</v>
      </c>
      <c r="BR486" s="96">
        <v>50</v>
      </c>
      <c r="BT486" s="43">
        <v>0</v>
      </c>
      <c r="BU486" s="43">
        <v>0</v>
      </c>
      <c r="BW486" s="38"/>
      <c r="BX486" s="48">
        <v>0</v>
      </c>
      <c r="BY486" s="48">
        <v>0</v>
      </c>
      <c r="BZ486" s="48">
        <v>0</v>
      </c>
      <c r="CA486" s="48">
        <v>0</v>
      </c>
      <c r="CB486" s="48">
        <v>12</v>
      </c>
      <c r="CC486" s="48">
        <v>0</v>
      </c>
      <c r="CD486" s="48">
        <v>0</v>
      </c>
      <c r="CE486" s="48">
        <v>0</v>
      </c>
      <c r="CF486" s="48"/>
      <c r="CG486" s="48"/>
      <c r="CH486" s="48"/>
      <c r="CI486" s="48">
        <v>0</v>
      </c>
      <c r="CJ486" s="48">
        <v>0</v>
      </c>
      <c r="CK486" s="48">
        <v>0</v>
      </c>
      <c r="CL486" s="48"/>
      <c r="CM486" s="48">
        <v>12</v>
      </c>
      <c r="CO486" s="123">
        <v>0.49748926414102268</v>
      </c>
      <c r="CP486" s="123">
        <v>0.81505232156952889</v>
      </c>
      <c r="CQ486" s="123">
        <v>1</v>
      </c>
      <c r="CR486" s="123">
        <v>1</v>
      </c>
      <c r="CS486" s="123">
        <v>1</v>
      </c>
      <c r="CT486" s="123">
        <v>1</v>
      </c>
      <c r="CU486" s="123">
        <v>1</v>
      </c>
      <c r="CV486" s="123">
        <v>1</v>
      </c>
      <c r="CW486" s="123">
        <v>1</v>
      </c>
      <c r="CX486" s="123">
        <v>1</v>
      </c>
      <c r="CZ486" s="2">
        <v>2014</v>
      </c>
      <c r="DA486" s="124">
        <v>41850</v>
      </c>
      <c r="DC486" s="125">
        <v>1</v>
      </c>
      <c r="DD486" s="125">
        <v>1</v>
      </c>
      <c r="DE486" s="125">
        <v>1</v>
      </c>
      <c r="DF486" s="125">
        <v>0.98</v>
      </c>
      <c r="DG486" s="125">
        <v>0.96</v>
      </c>
      <c r="DH486" s="125">
        <v>0.94</v>
      </c>
      <c r="DI486" s="125">
        <v>0.92</v>
      </c>
      <c r="DJ486" s="125">
        <v>0.9</v>
      </c>
      <c r="DK486" s="125">
        <v>0.88</v>
      </c>
      <c r="DL486" s="125">
        <v>0.86</v>
      </c>
      <c r="DM486" s="125">
        <v>0.84</v>
      </c>
      <c r="DN486" s="125">
        <v>0.82000000000000006</v>
      </c>
      <c r="DO486" s="125">
        <v>0.8</v>
      </c>
      <c r="DP486" s="125">
        <v>0.78</v>
      </c>
      <c r="DQ486" s="125">
        <v>0.76</v>
      </c>
      <c r="DR486" s="125">
        <v>0.74</v>
      </c>
      <c r="DS486" s="125">
        <v>0.72</v>
      </c>
      <c r="DT486" s="125">
        <v>0.7</v>
      </c>
      <c r="DU486" s="125">
        <v>0.67999999999999994</v>
      </c>
      <c r="DV486" s="125">
        <v>0.65999999999999992</v>
      </c>
      <c r="DW486" s="125">
        <v>0.64</v>
      </c>
      <c r="DX486" s="125">
        <v>0.62</v>
      </c>
      <c r="DY486" s="125">
        <v>0.6</v>
      </c>
      <c r="DZ486" s="125">
        <v>0.58000000000000007</v>
      </c>
      <c r="EA486" s="125">
        <v>0.56000000000000005</v>
      </c>
      <c r="EB486" s="125">
        <v>0.54</v>
      </c>
      <c r="EC486" s="125">
        <v>0.52</v>
      </c>
      <c r="ED486" s="125">
        <v>0.5</v>
      </c>
      <c r="EE486" s="125">
        <v>0.48</v>
      </c>
      <c r="EF486" s="125">
        <v>0.45999999999999996</v>
      </c>
      <c r="EG486" s="125">
        <v>0.43999999999999995</v>
      </c>
      <c r="EH486" s="125">
        <v>0.42000000000000004</v>
      </c>
      <c r="EI486" s="125">
        <v>0.4</v>
      </c>
      <c r="EJ486" s="125">
        <v>0.38</v>
      </c>
      <c r="EK486" s="125">
        <v>0.36</v>
      </c>
      <c r="EL486" s="125">
        <v>0.33999999999999997</v>
      </c>
      <c r="EM486" s="125">
        <v>0.31999999999999995</v>
      </c>
      <c r="EN486" s="125">
        <v>0.30000000000000004</v>
      </c>
      <c r="EO486" s="125">
        <v>0.28000000000000003</v>
      </c>
      <c r="ER486" s="126">
        <v>5222167.2498387797</v>
      </c>
      <c r="ES486" s="126">
        <v>5797540.8124574404</v>
      </c>
      <c r="ET486" s="126">
        <v>7098290.87446653</v>
      </c>
      <c r="EU486" s="126">
        <v>6956325.0569771994</v>
      </c>
      <c r="EV486" s="126">
        <v>6814359.2394878687</v>
      </c>
      <c r="EW486" s="126">
        <v>6672393.4219985381</v>
      </c>
      <c r="EX486" s="126">
        <v>6530427.6045092084</v>
      </c>
      <c r="EY486" s="126">
        <v>6388461.7870198768</v>
      </c>
      <c r="EZ486" s="126">
        <v>6246495.9695305461</v>
      </c>
      <c r="FA486" s="126">
        <v>6104530.1520412154</v>
      </c>
      <c r="FB486" s="126">
        <v>5962564.3345518848</v>
      </c>
      <c r="FC486" s="126">
        <v>5820598.5170625551</v>
      </c>
      <c r="FD486" s="126">
        <v>5678632.6995732244</v>
      </c>
      <c r="FE486" s="126">
        <v>5536666.8820838938</v>
      </c>
      <c r="FF486" s="126">
        <v>5394701.0645945631</v>
      </c>
      <c r="FG486" s="126">
        <v>5252735.2471052324</v>
      </c>
      <c r="FH486" s="126">
        <v>5110769.4296159018</v>
      </c>
      <c r="FI486" s="126">
        <v>4968803.6121265711</v>
      </c>
      <c r="FJ486" s="126">
        <v>4826837.7946372395</v>
      </c>
      <c r="FK486" s="126">
        <v>4684871.9771479089</v>
      </c>
      <c r="FL486" s="126">
        <v>4542906.1596585792</v>
      </c>
      <c r="FM486" s="126">
        <v>4400940.3421692485</v>
      </c>
      <c r="FN486" s="126">
        <v>4258974.5246799178</v>
      </c>
      <c r="FO486" s="126">
        <v>4117008.7071905881</v>
      </c>
      <c r="FP486" s="126">
        <v>3975042.889701257</v>
      </c>
      <c r="FQ486" s="126">
        <v>3833077.0722119263</v>
      </c>
      <c r="FR486" s="126">
        <v>3691111.2547225957</v>
      </c>
      <c r="FS486" s="126">
        <v>3549145.437233265</v>
      </c>
      <c r="FT486" s="126">
        <v>3407179.6197439344</v>
      </c>
      <c r="FU486" s="126">
        <v>3265213.8022546037</v>
      </c>
      <c r="FV486" s="126">
        <v>3123247.9847652731</v>
      </c>
      <c r="FW486" s="126">
        <v>2981282.1672759429</v>
      </c>
      <c r="FX486" s="126">
        <v>2839316.3497866122</v>
      </c>
      <c r="FY486" s="126">
        <v>2697350.5322972815</v>
      </c>
      <c r="FZ486" s="126">
        <v>2555384.7148079509</v>
      </c>
      <c r="GA486" s="126">
        <v>2413418.8973186198</v>
      </c>
      <c r="GB486" s="126">
        <v>2271453.0798292891</v>
      </c>
      <c r="GC486" s="126">
        <v>2129487.2623399594</v>
      </c>
      <c r="GD486" s="126">
        <v>1987521.4448506285</v>
      </c>
    </row>
    <row r="487" spans="3:186">
      <c r="C487" s="120"/>
      <c r="E487" s="118" t="s">
        <v>1645</v>
      </c>
      <c r="F487" s="118" t="s">
        <v>1646</v>
      </c>
      <c r="G487" s="118" t="s">
        <v>1659</v>
      </c>
      <c r="H487" s="118" t="s">
        <v>1660</v>
      </c>
      <c r="I487" s="118" t="s">
        <v>1661</v>
      </c>
      <c r="J487" s="118">
        <v>138</v>
      </c>
      <c r="K487" s="118" t="s">
        <v>260</v>
      </c>
      <c r="L487" s="118" t="s">
        <v>260</v>
      </c>
      <c r="M487" s="118" t="s">
        <v>290</v>
      </c>
      <c r="N487" s="118" t="s">
        <v>262</v>
      </c>
      <c r="O487" s="119">
        <v>956.2654</v>
      </c>
      <c r="P487" s="119">
        <v>510.07897064902897</v>
      </c>
      <c r="Q487" s="119">
        <v>0</v>
      </c>
      <c r="R487" s="119">
        <v>0</v>
      </c>
      <c r="S487" s="119">
        <v>0</v>
      </c>
      <c r="T487" s="119">
        <v>0</v>
      </c>
      <c r="U487" s="119">
        <v>0</v>
      </c>
      <c r="V487" s="119">
        <v>0</v>
      </c>
      <c r="W487" s="119">
        <v>0</v>
      </c>
      <c r="X487" s="119">
        <v>0</v>
      </c>
      <c r="Y487" s="119">
        <v>0</v>
      </c>
      <c r="Z487" s="119"/>
      <c r="AA487" s="119"/>
      <c r="AB487" s="119"/>
      <c r="AC487" s="119"/>
      <c r="AD487" s="119"/>
      <c r="AE487" s="119"/>
      <c r="AF487" s="119"/>
      <c r="AG487" s="119"/>
      <c r="AH487" s="119"/>
      <c r="AI487" s="119"/>
      <c r="AJ487" s="119"/>
      <c r="AK487" s="119"/>
      <c r="AL487" s="119"/>
      <c r="AM487" s="119"/>
      <c r="AN487" s="119"/>
      <c r="AO487" s="119"/>
      <c r="AP487" s="119"/>
      <c r="AQ487" s="119"/>
      <c r="AR487" s="119"/>
      <c r="AS487" s="119"/>
      <c r="AT487" s="119"/>
      <c r="AU487" s="119"/>
      <c r="AV487" s="119"/>
      <c r="AW487" s="119"/>
      <c r="AX487" s="119"/>
      <c r="AY487" s="119"/>
      <c r="AZ487" s="119"/>
      <c r="BA487" s="119"/>
      <c r="BB487" s="119"/>
      <c r="BD487" s="100">
        <v>1466.3443706490289</v>
      </c>
      <c r="BF487" s="120">
        <v>5</v>
      </c>
      <c r="BH487" s="43">
        <v>0</v>
      </c>
      <c r="BI487" s="43">
        <v>1121232.69</v>
      </c>
      <c r="BJ487" s="43">
        <v>1</v>
      </c>
      <c r="BL487" s="43">
        <v>4615</v>
      </c>
      <c r="BM487" s="43">
        <v>50</v>
      </c>
      <c r="BN487" s="121">
        <v>40878</v>
      </c>
      <c r="BP487" s="122">
        <v>12</v>
      </c>
      <c r="BQ487" s="38" t="s">
        <v>122</v>
      </c>
      <c r="BR487" s="96">
        <v>50</v>
      </c>
      <c r="BT487" s="43">
        <v>0</v>
      </c>
      <c r="BU487" s="43">
        <v>0</v>
      </c>
      <c r="BW487" s="38"/>
      <c r="BX487" s="48">
        <v>0</v>
      </c>
      <c r="BY487" s="48">
        <v>0</v>
      </c>
      <c r="BZ487" s="48">
        <v>0</v>
      </c>
      <c r="CA487" s="48">
        <v>0</v>
      </c>
      <c r="CB487" s="48">
        <v>12</v>
      </c>
      <c r="CC487" s="48">
        <v>0</v>
      </c>
      <c r="CD487" s="48">
        <v>0</v>
      </c>
      <c r="CE487" s="48">
        <v>0</v>
      </c>
      <c r="CF487" s="48"/>
      <c r="CG487" s="48"/>
      <c r="CH487" s="48"/>
      <c r="CI487" s="48">
        <v>0</v>
      </c>
      <c r="CJ487" s="48">
        <v>0</v>
      </c>
      <c r="CK487" s="48">
        <v>0</v>
      </c>
      <c r="CL487" s="48"/>
      <c r="CM487" s="48">
        <v>12</v>
      </c>
      <c r="CO487" s="123">
        <v>1</v>
      </c>
      <c r="CP487" s="123">
        <v>1</v>
      </c>
      <c r="CQ487" s="123">
        <v>1</v>
      </c>
      <c r="CR487" s="123">
        <v>1</v>
      </c>
      <c r="CS487" s="123">
        <v>1</v>
      </c>
      <c r="CT487" s="123">
        <v>1</v>
      </c>
      <c r="CU487" s="123">
        <v>1</v>
      </c>
      <c r="CV487" s="123">
        <v>1</v>
      </c>
      <c r="CW487" s="123">
        <v>1</v>
      </c>
      <c r="CX487" s="123">
        <v>1</v>
      </c>
      <c r="CZ487" s="2">
        <v>2012</v>
      </c>
      <c r="DA487" s="124">
        <v>40878</v>
      </c>
      <c r="DC487" s="125">
        <v>0.98666666666666669</v>
      </c>
      <c r="DD487" s="125">
        <v>0.96683333333333332</v>
      </c>
      <c r="DE487" s="125">
        <v>0.9468333333333333</v>
      </c>
      <c r="DF487" s="125">
        <v>0.9268333333333334</v>
      </c>
      <c r="DG487" s="125">
        <v>0.90666666666666662</v>
      </c>
      <c r="DH487" s="125">
        <v>0.88683333333333336</v>
      </c>
      <c r="DI487" s="125">
        <v>0.86683333333333334</v>
      </c>
      <c r="DJ487" s="125">
        <v>0.84683333333333333</v>
      </c>
      <c r="DK487" s="125">
        <v>0.82666666666666666</v>
      </c>
      <c r="DL487" s="125">
        <v>0.80683333333333329</v>
      </c>
      <c r="DM487" s="125">
        <v>0.78683333333333327</v>
      </c>
      <c r="DN487" s="125">
        <v>0.76683333333333326</v>
      </c>
      <c r="DO487" s="125">
        <v>0.74666666666666659</v>
      </c>
      <c r="DP487" s="125">
        <v>0.72683333333333333</v>
      </c>
      <c r="DQ487" s="125">
        <v>0.70683333333333331</v>
      </c>
      <c r="DR487" s="125">
        <v>0.68683333333333341</v>
      </c>
      <c r="DS487" s="125">
        <v>0.66666666666666674</v>
      </c>
      <c r="DT487" s="125">
        <v>0.64683333333333337</v>
      </c>
      <c r="DU487" s="125">
        <v>0.62683333333333335</v>
      </c>
      <c r="DV487" s="125">
        <v>0.60683333333333334</v>
      </c>
      <c r="DW487" s="125">
        <v>0.58666666666666667</v>
      </c>
      <c r="DX487" s="125">
        <v>0.5668333333333333</v>
      </c>
      <c r="DY487" s="125">
        <v>0.54683333333333339</v>
      </c>
      <c r="DZ487" s="125">
        <v>0.52683333333333338</v>
      </c>
      <c r="EA487" s="125">
        <v>0.5066666666666666</v>
      </c>
      <c r="EB487" s="125">
        <v>0.48683333333333334</v>
      </c>
      <c r="EC487" s="125">
        <v>0.46683333333333332</v>
      </c>
      <c r="ED487" s="125">
        <v>0.44683333333333342</v>
      </c>
      <c r="EE487" s="125">
        <v>0.42666666666666664</v>
      </c>
      <c r="EF487" s="125">
        <v>0.40666666666666662</v>
      </c>
      <c r="EG487" s="125">
        <v>0.38683333333333336</v>
      </c>
      <c r="EH487" s="125">
        <v>0.36683333333333334</v>
      </c>
      <c r="EI487" s="125">
        <v>0.34666666666666668</v>
      </c>
      <c r="EJ487" s="125">
        <v>0.32666666666666666</v>
      </c>
      <c r="EK487" s="125">
        <v>0.3068333333333334</v>
      </c>
      <c r="EL487" s="125">
        <v>0.28683333333333338</v>
      </c>
      <c r="EM487" s="125">
        <v>0.26666666666666672</v>
      </c>
      <c r="EN487" s="125">
        <v>0.2466666666666667</v>
      </c>
      <c r="EO487" s="125">
        <v>0.22683333333333333</v>
      </c>
      <c r="ER487" s="126">
        <v>503277.9177070419</v>
      </c>
      <c r="ES487" s="126">
        <v>0</v>
      </c>
      <c r="ET487" s="126">
        <v>0</v>
      </c>
      <c r="EU487" s="126">
        <v>0</v>
      </c>
      <c r="EV487" s="126">
        <v>0</v>
      </c>
      <c r="EW487" s="126">
        <v>0</v>
      </c>
      <c r="EX487" s="126">
        <v>0</v>
      </c>
      <c r="EY487" s="126">
        <v>0</v>
      </c>
      <c r="EZ487" s="126">
        <v>0</v>
      </c>
      <c r="FA487" s="126">
        <v>0</v>
      </c>
      <c r="FB487" s="126">
        <v>0</v>
      </c>
      <c r="FC487" s="126">
        <v>0</v>
      </c>
      <c r="FD487" s="126">
        <v>0</v>
      </c>
      <c r="FE487" s="126">
        <v>0</v>
      </c>
      <c r="FF487" s="126">
        <v>0</v>
      </c>
      <c r="FG487" s="126">
        <v>0</v>
      </c>
      <c r="FH487" s="126">
        <v>0</v>
      </c>
      <c r="FI487" s="126">
        <v>0</v>
      </c>
      <c r="FJ487" s="126">
        <v>0</v>
      </c>
      <c r="FK487" s="126">
        <v>0</v>
      </c>
      <c r="FL487" s="126">
        <v>0</v>
      </c>
      <c r="FM487" s="126">
        <v>0</v>
      </c>
      <c r="FN487" s="126">
        <v>0</v>
      </c>
      <c r="FO487" s="126">
        <v>0</v>
      </c>
      <c r="FP487" s="126">
        <v>0</v>
      </c>
      <c r="FQ487" s="126">
        <v>0</v>
      </c>
      <c r="FR487" s="126">
        <v>0</v>
      </c>
      <c r="FS487" s="126">
        <v>0</v>
      </c>
      <c r="FT487" s="126">
        <v>0</v>
      </c>
      <c r="FU487" s="126">
        <v>0</v>
      </c>
      <c r="FV487" s="126">
        <v>0</v>
      </c>
      <c r="FW487" s="126">
        <v>0</v>
      </c>
      <c r="FX487" s="126">
        <v>0</v>
      </c>
      <c r="FY487" s="126">
        <v>0</v>
      </c>
      <c r="FZ487" s="126">
        <v>0</v>
      </c>
      <c r="GA487" s="126">
        <v>0</v>
      </c>
      <c r="GB487" s="126">
        <v>0</v>
      </c>
      <c r="GC487" s="126">
        <v>0</v>
      </c>
      <c r="GD487" s="126">
        <v>0</v>
      </c>
    </row>
    <row r="488" spans="3:186">
      <c r="C488" s="120"/>
      <c r="E488" s="118" t="s">
        <v>1645</v>
      </c>
      <c r="F488" s="118" t="s">
        <v>1646</v>
      </c>
      <c r="G488" s="118" t="s">
        <v>1662</v>
      </c>
      <c r="H488" s="118" t="s">
        <v>1663</v>
      </c>
      <c r="I488" s="118" t="s">
        <v>1662</v>
      </c>
      <c r="J488" s="118">
        <v>111</v>
      </c>
      <c r="K488" s="118" t="s">
        <v>269</v>
      </c>
      <c r="L488" s="118" t="s">
        <v>269</v>
      </c>
      <c r="M488" s="118" t="s">
        <v>290</v>
      </c>
      <c r="N488" s="118" t="s">
        <v>262</v>
      </c>
      <c r="O488" s="119">
        <v>0</v>
      </c>
      <c r="P488" s="119">
        <v>30.495762711864401</v>
      </c>
      <c r="Q488" s="119">
        <v>113.449072077442</v>
      </c>
      <c r="R488" s="119">
        <v>617.80131589349298</v>
      </c>
      <c r="S488" s="119">
        <v>0</v>
      </c>
      <c r="T488" s="119">
        <v>0</v>
      </c>
      <c r="U488" s="119">
        <v>0</v>
      </c>
      <c r="V488" s="119">
        <v>0</v>
      </c>
      <c r="W488" s="119">
        <v>0</v>
      </c>
      <c r="X488" s="119">
        <v>0</v>
      </c>
      <c r="Y488" s="119">
        <v>0</v>
      </c>
      <c r="Z488" s="119"/>
      <c r="AA488" s="119"/>
      <c r="AB488" s="119"/>
      <c r="AC488" s="119"/>
      <c r="AD488" s="119"/>
      <c r="AE488" s="119"/>
      <c r="AF488" s="119"/>
      <c r="AG488" s="119"/>
      <c r="AH488" s="119"/>
      <c r="AI488" s="119"/>
      <c r="AJ488" s="119"/>
      <c r="AK488" s="119"/>
      <c r="AL488" s="119"/>
      <c r="AM488" s="119"/>
      <c r="AN488" s="119"/>
      <c r="AO488" s="119"/>
      <c r="AP488" s="119"/>
      <c r="AQ488" s="119"/>
      <c r="AR488" s="119"/>
      <c r="AS488" s="119"/>
      <c r="AT488" s="119"/>
      <c r="AU488" s="119"/>
      <c r="AV488" s="119"/>
      <c r="AW488" s="119"/>
      <c r="AX488" s="119"/>
      <c r="AY488" s="119"/>
      <c r="AZ488" s="119"/>
      <c r="BA488" s="119"/>
      <c r="BB488" s="119"/>
      <c r="BD488" s="100">
        <v>761.74615068279945</v>
      </c>
      <c r="BF488" s="120">
        <v>5</v>
      </c>
      <c r="BH488" s="43">
        <v>0</v>
      </c>
      <c r="BI488" s="43">
        <v>0</v>
      </c>
      <c r="BJ488" s="43">
        <v>0</v>
      </c>
      <c r="BL488" s="43" t="s">
        <v>263</v>
      </c>
      <c r="BM488" s="43">
        <v>0</v>
      </c>
      <c r="BN488" s="121" t="s">
        <v>263</v>
      </c>
      <c r="BP488" s="122">
        <v>12</v>
      </c>
      <c r="BQ488" s="38" t="s">
        <v>122</v>
      </c>
      <c r="BR488" s="96">
        <v>50</v>
      </c>
      <c r="BT488" s="43">
        <v>0</v>
      </c>
      <c r="BU488" s="43">
        <v>0</v>
      </c>
      <c r="BW488" s="38"/>
      <c r="BX488" s="48">
        <v>0</v>
      </c>
      <c r="BY488" s="48">
        <v>0</v>
      </c>
      <c r="BZ488" s="48">
        <v>0</v>
      </c>
      <c r="CA488" s="48">
        <v>0</v>
      </c>
      <c r="CB488" s="48">
        <v>12</v>
      </c>
      <c r="CC488" s="48">
        <v>0</v>
      </c>
      <c r="CD488" s="48">
        <v>0</v>
      </c>
      <c r="CE488" s="48">
        <v>0</v>
      </c>
      <c r="CF488" s="48"/>
      <c r="CG488" s="48"/>
      <c r="CH488" s="48"/>
      <c r="CI488" s="48">
        <v>0</v>
      </c>
      <c r="CJ488" s="48">
        <v>0</v>
      </c>
      <c r="CK488" s="48">
        <v>0</v>
      </c>
      <c r="CL488" s="48"/>
      <c r="CM488" s="48">
        <v>12</v>
      </c>
      <c r="CO488" s="123">
        <v>4.0034022731232959E-2</v>
      </c>
      <c r="CP488" s="123">
        <v>0.18896693427368144</v>
      </c>
      <c r="CQ488" s="123">
        <v>1</v>
      </c>
      <c r="CR488" s="123">
        <v>1</v>
      </c>
      <c r="CS488" s="123">
        <v>1</v>
      </c>
      <c r="CT488" s="123">
        <v>1</v>
      </c>
      <c r="CU488" s="123">
        <v>1</v>
      </c>
      <c r="CV488" s="123">
        <v>1</v>
      </c>
      <c r="CW488" s="123">
        <v>1</v>
      </c>
      <c r="CX488" s="123">
        <v>1</v>
      </c>
      <c r="CZ488" s="2">
        <v>2014</v>
      </c>
      <c r="DA488" s="124">
        <v>41850</v>
      </c>
      <c r="DC488" s="125">
        <v>1</v>
      </c>
      <c r="DD488" s="125">
        <v>1</v>
      </c>
      <c r="DE488" s="125">
        <v>1</v>
      </c>
      <c r="DF488" s="125">
        <v>0.98</v>
      </c>
      <c r="DG488" s="125">
        <v>0.96</v>
      </c>
      <c r="DH488" s="125">
        <v>0.94</v>
      </c>
      <c r="DI488" s="125">
        <v>0.92</v>
      </c>
      <c r="DJ488" s="125">
        <v>0.9</v>
      </c>
      <c r="DK488" s="125">
        <v>0.88</v>
      </c>
      <c r="DL488" s="125">
        <v>0.86</v>
      </c>
      <c r="DM488" s="125">
        <v>0.84</v>
      </c>
      <c r="DN488" s="125">
        <v>0.82000000000000006</v>
      </c>
      <c r="DO488" s="125">
        <v>0.8</v>
      </c>
      <c r="DP488" s="125">
        <v>0.78</v>
      </c>
      <c r="DQ488" s="125">
        <v>0.76</v>
      </c>
      <c r="DR488" s="125">
        <v>0.74</v>
      </c>
      <c r="DS488" s="125">
        <v>0.72</v>
      </c>
      <c r="DT488" s="125">
        <v>0.7</v>
      </c>
      <c r="DU488" s="125">
        <v>0.67999999999999994</v>
      </c>
      <c r="DV488" s="125">
        <v>0.65999999999999992</v>
      </c>
      <c r="DW488" s="125">
        <v>0.64</v>
      </c>
      <c r="DX488" s="125">
        <v>0.62</v>
      </c>
      <c r="DY488" s="125">
        <v>0.6</v>
      </c>
      <c r="DZ488" s="125">
        <v>0.58000000000000007</v>
      </c>
      <c r="EA488" s="125">
        <v>0.56000000000000005</v>
      </c>
      <c r="EB488" s="125">
        <v>0.54</v>
      </c>
      <c r="EC488" s="125">
        <v>0.52</v>
      </c>
      <c r="ED488" s="125">
        <v>0.5</v>
      </c>
      <c r="EE488" s="125">
        <v>0.48</v>
      </c>
      <c r="EF488" s="125">
        <v>0.45999999999999996</v>
      </c>
      <c r="EG488" s="125">
        <v>0.43999999999999995</v>
      </c>
      <c r="EH488" s="125">
        <v>0.42000000000000004</v>
      </c>
      <c r="EI488" s="125">
        <v>0.4</v>
      </c>
      <c r="EJ488" s="125">
        <v>0.38</v>
      </c>
      <c r="EK488" s="125">
        <v>0.36</v>
      </c>
      <c r="EL488" s="125">
        <v>0.33999999999999997</v>
      </c>
      <c r="EM488" s="125">
        <v>0.31999999999999995</v>
      </c>
      <c r="EN488" s="125">
        <v>0.30000000000000004</v>
      </c>
      <c r="EO488" s="125">
        <v>0.28000000000000003</v>
      </c>
      <c r="ER488" s="126">
        <v>30495.762711864401</v>
      </c>
      <c r="ES488" s="126">
        <v>113449.07207744199</v>
      </c>
      <c r="ET488" s="126">
        <v>731250.38797093497</v>
      </c>
      <c r="EU488" s="126">
        <v>716625.38021151628</v>
      </c>
      <c r="EV488" s="126">
        <v>702000.3724520976</v>
      </c>
      <c r="EW488" s="126">
        <v>687375.36469267879</v>
      </c>
      <c r="EX488" s="126">
        <v>672750.35693326022</v>
      </c>
      <c r="EY488" s="126">
        <v>658125.34917384153</v>
      </c>
      <c r="EZ488" s="126">
        <v>643500.34141442273</v>
      </c>
      <c r="FA488" s="126">
        <v>628875.33365500404</v>
      </c>
      <c r="FB488" s="126">
        <v>614250.32589558535</v>
      </c>
      <c r="FC488" s="126">
        <v>599625.31813616666</v>
      </c>
      <c r="FD488" s="126">
        <v>585000.31037674798</v>
      </c>
      <c r="FE488" s="126">
        <v>570375.30261732929</v>
      </c>
      <c r="FF488" s="126">
        <v>555750.2948579106</v>
      </c>
      <c r="FG488" s="126">
        <v>541125.28709849191</v>
      </c>
      <c r="FH488" s="126">
        <v>526500.27933907311</v>
      </c>
      <c r="FI488" s="126">
        <v>511875.27157965442</v>
      </c>
      <c r="FJ488" s="126">
        <v>497250.26382023573</v>
      </c>
      <c r="FK488" s="126">
        <v>482625.25606081705</v>
      </c>
      <c r="FL488" s="126">
        <v>468000.24830139842</v>
      </c>
      <c r="FM488" s="126">
        <v>453375.24054197967</v>
      </c>
      <c r="FN488" s="126">
        <v>438750.23278256098</v>
      </c>
      <c r="FO488" s="126">
        <v>424125.22502314235</v>
      </c>
      <c r="FP488" s="126">
        <v>409500.21726372361</v>
      </c>
      <c r="FQ488" s="126">
        <v>394875.20950430492</v>
      </c>
      <c r="FR488" s="126">
        <v>380250.20174488617</v>
      </c>
      <c r="FS488" s="126">
        <v>365625.19398546749</v>
      </c>
      <c r="FT488" s="126">
        <v>351000.1862260488</v>
      </c>
      <c r="FU488" s="126">
        <v>336375.17846663005</v>
      </c>
      <c r="FV488" s="126">
        <v>321750.17070721136</v>
      </c>
      <c r="FW488" s="126">
        <v>307125.16294779273</v>
      </c>
      <c r="FX488" s="126">
        <v>292500.15518837399</v>
      </c>
      <c r="FY488" s="126">
        <v>277875.1474289553</v>
      </c>
      <c r="FZ488" s="126">
        <v>263250.13966953655</v>
      </c>
      <c r="GA488" s="126">
        <v>248625.13191011787</v>
      </c>
      <c r="GB488" s="126">
        <v>234000.12415069915</v>
      </c>
      <c r="GC488" s="126">
        <v>219375.11639128052</v>
      </c>
      <c r="GD488" s="126">
        <v>204750.1086318618</v>
      </c>
    </row>
    <row r="489" spans="3:186">
      <c r="C489" s="120"/>
      <c r="E489" s="118" t="s">
        <v>1645</v>
      </c>
      <c r="F489" s="118" t="s">
        <v>1646</v>
      </c>
      <c r="G489" s="118" t="s">
        <v>1664</v>
      </c>
      <c r="H489" s="118" t="s">
        <v>1665</v>
      </c>
      <c r="I489" s="118" t="s">
        <v>1658</v>
      </c>
      <c r="J489" s="118">
        <v>189</v>
      </c>
      <c r="K489" s="118" t="s">
        <v>260</v>
      </c>
      <c r="L489" s="118" t="s">
        <v>260</v>
      </c>
      <c r="M489" s="118" t="s">
        <v>290</v>
      </c>
      <c r="N489" s="118" t="s">
        <v>262</v>
      </c>
      <c r="O489" s="119">
        <v>569.03817000000004</v>
      </c>
      <c r="P489" s="119">
        <v>79.927842083505595</v>
      </c>
      <c r="Q489" s="119">
        <v>0</v>
      </c>
      <c r="R489" s="119">
        <v>0</v>
      </c>
      <c r="S489" s="119">
        <v>0</v>
      </c>
      <c r="T489" s="119">
        <v>0</v>
      </c>
      <c r="U489" s="119">
        <v>0</v>
      </c>
      <c r="V489" s="119">
        <v>0</v>
      </c>
      <c r="W489" s="119">
        <v>0</v>
      </c>
      <c r="X489" s="119">
        <v>0</v>
      </c>
      <c r="Y489" s="119">
        <v>0</v>
      </c>
      <c r="Z489" s="119"/>
      <c r="AA489" s="119"/>
      <c r="AB489" s="119"/>
      <c r="AC489" s="119"/>
      <c r="AD489" s="119"/>
      <c r="AE489" s="119"/>
      <c r="AF489" s="119"/>
      <c r="AG489" s="119"/>
      <c r="AH489" s="119"/>
      <c r="AI489" s="119"/>
      <c r="AJ489" s="119"/>
      <c r="AK489" s="119"/>
      <c r="AL489" s="119"/>
      <c r="AM489" s="119"/>
      <c r="AN489" s="119"/>
      <c r="AO489" s="119"/>
      <c r="AP489" s="119"/>
      <c r="AQ489" s="119"/>
      <c r="AR489" s="119"/>
      <c r="AS489" s="119"/>
      <c r="AT489" s="119"/>
      <c r="AU489" s="119"/>
      <c r="AV489" s="119"/>
      <c r="AW489" s="119"/>
      <c r="AX489" s="119"/>
      <c r="AY489" s="119"/>
      <c r="AZ489" s="119"/>
      <c r="BA489" s="119"/>
      <c r="BB489" s="119"/>
      <c r="BD489" s="100">
        <v>648.96601208350557</v>
      </c>
      <c r="BF489" s="120">
        <v>5</v>
      </c>
      <c r="BH489" s="43">
        <v>672874.86</v>
      </c>
      <c r="BI489" s="43">
        <v>0</v>
      </c>
      <c r="BJ489" s="43">
        <v>0</v>
      </c>
      <c r="BL489" s="43" t="s">
        <v>263</v>
      </c>
      <c r="BM489" s="43">
        <v>0</v>
      </c>
      <c r="BN489" s="121" t="s">
        <v>263</v>
      </c>
      <c r="BP489" s="122">
        <v>12</v>
      </c>
      <c r="BQ489" s="38" t="s">
        <v>122</v>
      </c>
      <c r="BR489" s="96">
        <v>50</v>
      </c>
      <c r="BT489" s="43">
        <v>0</v>
      </c>
      <c r="BU489" s="43">
        <v>0</v>
      </c>
      <c r="BW489" s="38"/>
      <c r="BX489" s="48">
        <v>0</v>
      </c>
      <c r="BY489" s="48">
        <v>0</v>
      </c>
      <c r="BZ489" s="48">
        <v>0</v>
      </c>
      <c r="CA489" s="48">
        <v>0</v>
      </c>
      <c r="CB489" s="48">
        <v>12</v>
      </c>
      <c r="CC489" s="48">
        <v>0</v>
      </c>
      <c r="CD489" s="48">
        <v>0</v>
      </c>
      <c r="CE489" s="48">
        <v>0</v>
      </c>
      <c r="CF489" s="48"/>
      <c r="CG489" s="48"/>
      <c r="CH489" s="48"/>
      <c r="CI489" s="48">
        <v>0</v>
      </c>
      <c r="CJ489" s="48">
        <v>0</v>
      </c>
      <c r="CK489" s="48">
        <v>0</v>
      </c>
      <c r="CL489" s="48"/>
      <c r="CM489" s="48">
        <v>12</v>
      </c>
      <c r="CO489" s="123">
        <v>1</v>
      </c>
      <c r="CP489" s="123">
        <v>1</v>
      </c>
      <c r="CQ489" s="123">
        <v>1</v>
      </c>
      <c r="CR489" s="123">
        <v>1</v>
      </c>
      <c r="CS489" s="123">
        <v>1</v>
      </c>
      <c r="CT489" s="123">
        <v>1</v>
      </c>
      <c r="CU489" s="123">
        <v>1</v>
      </c>
      <c r="CV489" s="123">
        <v>1</v>
      </c>
      <c r="CW489" s="123">
        <v>1</v>
      </c>
      <c r="CX489" s="123">
        <v>1</v>
      </c>
      <c r="CZ489" s="2">
        <v>2012</v>
      </c>
      <c r="DA489" s="124">
        <v>41120</v>
      </c>
      <c r="DC489" s="125">
        <v>1</v>
      </c>
      <c r="DD489" s="125">
        <v>0.98</v>
      </c>
      <c r="DE489" s="125">
        <v>0.96</v>
      </c>
      <c r="DF489" s="125">
        <v>0.94</v>
      </c>
      <c r="DG489" s="125">
        <v>0.92</v>
      </c>
      <c r="DH489" s="125">
        <v>0.9</v>
      </c>
      <c r="DI489" s="125">
        <v>0.88</v>
      </c>
      <c r="DJ489" s="125">
        <v>0.86</v>
      </c>
      <c r="DK489" s="125">
        <v>0.84</v>
      </c>
      <c r="DL489" s="125">
        <v>0.82000000000000006</v>
      </c>
      <c r="DM489" s="125">
        <v>0.8</v>
      </c>
      <c r="DN489" s="125">
        <v>0.78</v>
      </c>
      <c r="DO489" s="125">
        <v>0.76</v>
      </c>
      <c r="DP489" s="125">
        <v>0.74</v>
      </c>
      <c r="DQ489" s="125">
        <v>0.72</v>
      </c>
      <c r="DR489" s="125">
        <v>0.7</v>
      </c>
      <c r="DS489" s="125">
        <v>0.67999999999999994</v>
      </c>
      <c r="DT489" s="125">
        <v>0.65999999999999992</v>
      </c>
      <c r="DU489" s="125">
        <v>0.64</v>
      </c>
      <c r="DV489" s="125">
        <v>0.62</v>
      </c>
      <c r="DW489" s="125">
        <v>0.6</v>
      </c>
      <c r="DX489" s="125">
        <v>0.58000000000000007</v>
      </c>
      <c r="DY489" s="125">
        <v>0.56000000000000005</v>
      </c>
      <c r="DZ489" s="125">
        <v>0.54</v>
      </c>
      <c r="EA489" s="125">
        <v>0.52</v>
      </c>
      <c r="EB489" s="125">
        <v>0.5</v>
      </c>
      <c r="EC489" s="125">
        <v>0.48</v>
      </c>
      <c r="ED489" s="125">
        <v>0.45999999999999996</v>
      </c>
      <c r="EE489" s="125">
        <v>0.43999999999999995</v>
      </c>
      <c r="EF489" s="125">
        <v>0.42000000000000004</v>
      </c>
      <c r="EG489" s="125">
        <v>0.4</v>
      </c>
      <c r="EH489" s="125">
        <v>0.38</v>
      </c>
      <c r="EI489" s="125">
        <v>0.36</v>
      </c>
      <c r="EJ489" s="125">
        <v>0.33999999999999997</v>
      </c>
      <c r="EK489" s="125">
        <v>0.31999999999999995</v>
      </c>
      <c r="EL489" s="125">
        <v>0.30000000000000004</v>
      </c>
      <c r="EM489" s="125">
        <v>0.28000000000000003</v>
      </c>
      <c r="EN489" s="125">
        <v>0.26</v>
      </c>
      <c r="EO489" s="125">
        <v>0.24</v>
      </c>
      <c r="ER489" s="126">
        <v>752802.70208350557</v>
      </c>
      <c r="ES489" s="126">
        <v>659417.3628</v>
      </c>
      <c r="ET489" s="126">
        <v>645959.86560000002</v>
      </c>
      <c r="EU489" s="126">
        <v>632502.36839999992</v>
      </c>
      <c r="EV489" s="126">
        <v>619044.87120000005</v>
      </c>
      <c r="EW489" s="126">
        <v>605587.37399999995</v>
      </c>
      <c r="EX489" s="126">
        <v>592129.87679999997</v>
      </c>
      <c r="EY489" s="126">
        <v>578672.37959999999</v>
      </c>
      <c r="EZ489" s="126">
        <v>565214.8824</v>
      </c>
      <c r="FA489" s="126">
        <v>551757.38520000002</v>
      </c>
      <c r="FB489" s="126">
        <v>538299.88800000004</v>
      </c>
      <c r="FC489" s="126">
        <v>524842.39080000005</v>
      </c>
      <c r="FD489" s="126">
        <v>511384.89360000001</v>
      </c>
      <c r="FE489" s="126">
        <v>497927.39639999997</v>
      </c>
      <c r="FF489" s="126">
        <v>484469.89919999999</v>
      </c>
      <c r="FG489" s="126">
        <v>471012.40199999994</v>
      </c>
      <c r="FH489" s="126">
        <v>457554.90479999996</v>
      </c>
      <c r="FI489" s="126">
        <v>444097.40759999992</v>
      </c>
      <c r="FJ489" s="126">
        <v>430639.91039999999</v>
      </c>
      <c r="FK489" s="126">
        <v>417182.41320000001</v>
      </c>
      <c r="FL489" s="126">
        <v>403724.91599999997</v>
      </c>
      <c r="FM489" s="126">
        <v>390267.41880000004</v>
      </c>
      <c r="FN489" s="126">
        <v>376809.9216</v>
      </c>
      <c r="FO489" s="126">
        <v>363352.42440000002</v>
      </c>
      <c r="FP489" s="126">
        <v>349894.92719999998</v>
      </c>
      <c r="FQ489" s="126">
        <v>336437.43</v>
      </c>
      <c r="FR489" s="126">
        <v>322979.93280000001</v>
      </c>
      <c r="FS489" s="126">
        <v>309522.43559999997</v>
      </c>
      <c r="FT489" s="126">
        <v>296064.93839999998</v>
      </c>
      <c r="FU489" s="126">
        <v>282607.4412</v>
      </c>
      <c r="FV489" s="126">
        <v>269149.94400000002</v>
      </c>
      <c r="FW489" s="126">
        <v>255692.44680000001</v>
      </c>
      <c r="FX489" s="126">
        <v>242234.94959999999</v>
      </c>
      <c r="FY489" s="126">
        <v>228777.45239999998</v>
      </c>
      <c r="FZ489" s="126">
        <v>215319.95519999997</v>
      </c>
      <c r="GA489" s="126">
        <v>201862.45800000001</v>
      </c>
      <c r="GB489" s="126">
        <v>188404.9608</v>
      </c>
      <c r="GC489" s="126">
        <v>174947.46359999999</v>
      </c>
      <c r="GD489" s="126">
        <v>161489.9664</v>
      </c>
    </row>
    <row r="490" spans="3:186">
      <c r="C490" s="120"/>
      <c r="E490" s="118" t="s">
        <v>1666</v>
      </c>
      <c r="F490" s="118" t="s">
        <v>1667</v>
      </c>
      <c r="G490" s="118" t="s">
        <v>1668</v>
      </c>
      <c r="H490" s="118" t="s">
        <v>1669</v>
      </c>
      <c r="I490" s="118" t="s">
        <v>1670</v>
      </c>
      <c r="J490" s="118">
        <v>0</v>
      </c>
      <c r="K490" s="118" t="s">
        <v>488</v>
      </c>
      <c r="L490" s="118" t="s">
        <v>269</v>
      </c>
      <c r="M490" s="118" t="s">
        <v>290</v>
      </c>
      <c r="N490" s="118" t="s">
        <v>262</v>
      </c>
      <c r="O490" s="119">
        <v>467.49</v>
      </c>
      <c r="P490" s="119">
        <v>6.9080198429102904</v>
      </c>
      <c r="Q490" s="119">
        <v>0</v>
      </c>
      <c r="R490" s="119">
        <v>0</v>
      </c>
      <c r="S490" s="119">
        <v>0</v>
      </c>
      <c r="T490" s="119">
        <v>0</v>
      </c>
      <c r="U490" s="119">
        <v>0</v>
      </c>
      <c r="V490" s="119">
        <v>0</v>
      </c>
      <c r="W490" s="119">
        <v>0</v>
      </c>
      <c r="X490" s="119">
        <v>0</v>
      </c>
      <c r="Y490" s="119">
        <v>0</v>
      </c>
      <c r="Z490" s="119"/>
      <c r="AA490" s="119"/>
      <c r="AB490" s="119"/>
      <c r="AC490" s="119"/>
      <c r="AD490" s="119"/>
      <c r="AE490" s="119"/>
      <c r="AF490" s="119"/>
      <c r="AG490" s="119"/>
      <c r="AH490" s="119"/>
      <c r="AI490" s="119"/>
      <c r="AJ490" s="119"/>
      <c r="AK490" s="119"/>
      <c r="AL490" s="119"/>
      <c r="AM490" s="119"/>
      <c r="AN490" s="119"/>
      <c r="AO490" s="119"/>
      <c r="AP490" s="119"/>
      <c r="AQ490" s="119"/>
      <c r="AR490" s="119"/>
      <c r="AS490" s="119"/>
      <c r="AT490" s="119"/>
      <c r="AU490" s="119"/>
      <c r="AV490" s="119"/>
      <c r="AW490" s="119"/>
      <c r="AX490" s="119"/>
      <c r="AY490" s="119"/>
      <c r="AZ490" s="119"/>
      <c r="BA490" s="119"/>
      <c r="BB490" s="119"/>
      <c r="BD490" s="100">
        <v>474.39801984291029</v>
      </c>
      <c r="BF490" s="120">
        <v>5</v>
      </c>
      <c r="BH490" s="43">
        <v>469623.22</v>
      </c>
      <c r="BI490" s="43">
        <v>0</v>
      </c>
      <c r="BJ490" s="43">
        <v>0</v>
      </c>
      <c r="BL490" s="43" t="s">
        <v>263</v>
      </c>
      <c r="BM490" s="43">
        <v>0</v>
      </c>
      <c r="BN490" s="121" t="s">
        <v>263</v>
      </c>
      <c r="BP490" s="122">
        <v>12</v>
      </c>
      <c r="BQ490" s="38" t="s">
        <v>122</v>
      </c>
      <c r="BR490" s="96">
        <v>50</v>
      </c>
      <c r="BT490" s="43">
        <v>0</v>
      </c>
      <c r="BU490" s="43">
        <v>0</v>
      </c>
      <c r="BW490" s="38"/>
      <c r="BX490" s="48">
        <v>0</v>
      </c>
      <c r="BY490" s="48">
        <v>0</v>
      </c>
      <c r="BZ490" s="48">
        <v>0</v>
      </c>
      <c r="CA490" s="48">
        <v>0</v>
      </c>
      <c r="CB490" s="48">
        <v>12</v>
      </c>
      <c r="CC490" s="48">
        <v>0</v>
      </c>
      <c r="CD490" s="48">
        <v>0</v>
      </c>
      <c r="CE490" s="48">
        <v>0</v>
      </c>
      <c r="CF490" s="48"/>
      <c r="CG490" s="48"/>
      <c r="CH490" s="48"/>
      <c r="CI490" s="48">
        <v>0</v>
      </c>
      <c r="CJ490" s="48">
        <v>0</v>
      </c>
      <c r="CK490" s="48">
        <v>0</v>
      </c>
      <c r="CL490" s="48"/>
      <c r="CM490" s="48">
        <v>12</v>
      </c>
      <c r="CO490" s="123">
        <v>1</v>
      </c>
      <c r="CP490" s="123">
        <v>1</v>
      </c>
      <c r="CQ490" s="123">
        <v>1</v>
      </c>
      <c r="CR490" s="123">
        <v>1</v>
      </c>
      <c r="CS490" s="123">
        <v>1</v>
      </c>
      <c r="CT490" s="123">
        <v>1</v>
      </c>
      <c r="CU490" s="123">
        <v>1</v>
      </c>
      <c r="CV490" s="123">
        <v>1</v>
      </c>
      <c r="CW490" s="123">
        <v>1</v>
      </c>
      <c r="CX490" s="123">
        <v>1</v>
      </c>
      <c r="CZ490" s="2">
        <v>2012</v>
      </c>
      <c r="DA490" s="124">
        <v>41120</v>
      </c>
      <c r="DC490" s="125">
        <v>1</v>
      </c>
      <c r="DD490" s="125">
        <v>0.98</v>
      </c>
      <c r="DE490" s="125">
        <v>0.96</v>
      </c>
      <c r="DF490" s="125">
        <v>0.94</v>
      </c>
      <c r="DG490" s="125">
        <v>0.92</v>
      </c>
      <c r="DH490" s="125">
        <v>0.9</v>
      </c>
      <c r="DI490" s="125">
        <v>0.88</v>
      </c>
      <c r="DJ490" s="125">
        <v>0.86</v>
      </c>
      <c r="DK490" s="125">
        <v>0.84</v>
      </c>
      <c r="DL490" s="125">
        <v>0.82000000000000006</v>
      </c>
      <c r="DM490" s="125">
        <v>0.8</v>
      </c>
      <c r="DN490" s="125">
        <v>0.78</v>
      </c>
      <c r="DO490" s="125">
        <v>0.76</v>
      </c>
      <c r="DP490" s="125">
        <v>0.74</v>
      </c>
      <c r="DQ490" s="125">
        <v>0.72</v>
      </c>
      <c r="DR490" s="125">
        <v>0.7</v>
      </c>
      <c r="DS490" s="125">
        <v>0.67999999999999994</v>
      </c>
      <c r="DT490" s="125">
        <v>0.65999999999999992</v>
      </c>
      <c r="DU490" s="125">
        <v>0.64</v>
      </c>
      <c r="DV490" s="125">
        <v>0.62</v>
      </c>
      <c r="DW490" s="125">
        <v>0.6</v>
      </c>
      <c r="DX490" s="125">
        <v>0.58000000000000007</v>
      </c>
      <c r="DY490" s="125">
        <v>0.56000000000000005</v>
      </c>
      <c r="DZ490" s="125">
        <v>0.54</v>
      </c>
      <c r="EA490" s="125">
        <v>0.52</v>
      </c>
      <c r="EB490" s="125">
        <v>0.5</v>
      </c>
      <c r="EC490" s="125">
        <v>0.48</v>
      </c>
      <c r="ED490" s="125">
        <v>0.45999999999999996</v>
      </c>
      <c r="EE490" s="125">
        <v>0.43999999999999995</v>
      </c>
      <c r="EF490" s="125">
        <v>0.42000000000000004</v>
      </c>
      <c r="EG490" s="125">
        <v>0.4</v>
      </c>
      <c r="EH490" s="125">
        <v>0.38</v>
      </c>
      <c r="EI490" s="125">
        <v>0.36</v>
      </c>
      <c r="EJ490" s="125">
        <v>0.33999999999999997</v>
      </c>
      <c r="EK490" s="125">
        <v>0.31999999999999995</v>
      </c>
      <c r="EL490" s="125">
        <v>0.30000000000000004</v>
      </c>
      <c r="EM490" s="125">
        <v>0.28000000000000003</v>
      </c>
      <c r="EN490" s="125">
        <v>0.26</v>
      </c>
      <c r="EO490" s="125">
        <v>0.24</v>
      </c>
      <c r="ER490" s="126">
        <v>476531.23984291026</v>
      </c>
      <c r="ES490" s="126">
        <v>460230.75559999997</v>
      </c>
      <c r="ET490" s="126">
        <v>450838.29119999998</v>
      </c>
      <c r="EU490" s="126">
        <v>441445.82679999992</v>
      </c>
      <c r="EV490" s="126">
        <v>432053.36239999998</v>
      </c>
      <c r="EW490" s="126">
        <v>422660.89799999999</v>
      </c>
      <c r="EX490" s="126">
        <v>413268.43359999999</v>
      </c>
      <c r="EY490" s="126">
        <v>403875.96919999999</v>
      </c>
      <c r="EZ490" s="126">
        <v>394483.50479999994</v>
      </c>
      <c r="FA490" s="126">
        <v>385091.0404</v>
      </c>
      <c r="FB490" s="126">
        <v>375698.576</v>
      </c>
      <c r="FC490" s="126">
        <v>366306.1116</v>
      </c>
      <c r="FD490" s="126">
        <v>356913.64720000001</v>
      </c>
      <c r="FE490" s="126">
        <v>347521.18279999995</v>
      </c>
      <c r="FF490" s="126">
        <v>338128.71839999995</v>
      </c>
      <c r="FG490" s="126">
        <v>328736.25399999996</v>
      </c>
      <c r="FH490" s="126">
        <v>319343.78959999996</v>
      </c>
      <c r="FI490" s="126">
        <v>309951.32519999996</v>
      </c>
      <c r="FJ490" s="126">
        <v>300558.86079999997</v>
      </c>
      <c r="FK490" s="126">
        <v>291166.39639999997</v>
      </c>
      <c r="FL490" s="126">
        <v>281773.93199999997</v>
      </c>
      <c r="FM490" s="126">
        <v>272381.46760000003</v>
      </c>
      <c r="FN490" s="126">
        <v>262989.00320000004</v>
      </c>
      <c r="FO490" s="126">
        <v>253596.53880000001</v>
      </c>
      <c r="FP490" s="126">
        <v>244204.07439999998</v>
      </c>
      <c r="FQ490" s="126">
        <v>234811.61</v>
      </c>
      <c r="FR490" s="126">
        <v>225419.14559999999</v>
      </c>
      <c r="FS490" s="126">
        <v>216026.68119999996</v>
      </c>
      <c r="FT490" s="126">
        <v>206634.21679999997</v>
      </c>
      <c r="FU490" s="126">
        <v>197241.7524</v>
      </c>
      <c r="FV490" s="126">
        <v>187849.288</v>
      </c>
      <c r="FW490" s="126">
        <v>178456.8236</v>
      </c>
      <c r="FX490" s="126">
        <v>169064.35919999998</v>
      </c>
      <c r="FY490" s="126">
        <v>159671.89479999998</v>
      </c>
      <c r="FZ490" s="126">
        <v>150279.43039999995</v>
      </c>
      <c r="GA490" s="126">
        <v>140886.96600000001</v>
      </c>
      <c r="GB490" s="126">
        <v>131494.50160000002</v>
      </c>
      <c r="GC490" s="126">
        <v>122102.03719999999</v>
      </c>
      <c r="GD490" s="126">
        <v>112709.57279999999</v>
      </c>
    </row>
    <row r="491" spans="3:186">
      <c r="C491" s="120"/>
      <c r="E491" s="118" t="s">
        <v>1666</v>
      </c>
      <c r="F491" s="118" t="s">
        <v>1667</v>
      </c>
      <c r="G491" s="118" t="s">
        <v>1671</v>
      </c>
      <c r="H491" s="118" t="s">
        <v>1672</v>
      </c>
      <c r="I491" s="118" t="s">
        <v>1671</v>
      </c>
      <c r="J491" s="118">
        <v>129</v>
      </c>
      <c r="K491" s="118" t="s">
        <v>269</v>
      </c>
      <c r="L491" s="118" t="s">
        <v>269</v>
      </c>
      <c r="M491" s="118" t="s">
        <v>290</v>
      </c>
      <c r="N491" s="118" t="s">
        <v>262</v>
      </c>
      <c r="O491" s="119">
        <v>0</v>
      </c>
      <c r="P491" s="119">
        <v>0</v>
      </c>
      <c r="Q491" s="119">
        <v>92.021557702943497</v>
      </c>
      <c r="R491" s="119">
        <v>115.64835349567601</v>
      </c>
      <c r="S491" s="119">
        <v>686.23678344559198</v>
      </c>
      <c r="T491" s="119">
        <v>0</v>
      </c>
      <c r="U491" s="119">
        <v>0</v>
      </c>
      <c r="V491" s="119">
        <v>0</v>
      </c>
      <c r="W491" s="119">
        <v>0</v>
      </c>
      <c r="X491" s="119">
        <v>0</v>
      </c>
      <c r="Y491" s="119">
        <v>0</v>
      </c>
      <c r="Z491" s="119"/>
      <c r="AA491" s="119"/>
      <c r="AB491" s="119"/>
      <c r="AC491" s="119"/>
      <c r="AD491" s="119"/>
      <c r="AE491" s="119"/>
      <c r="AF491" s="119"/>
      <c r="AG491" s="119"/>
      <c r="AH491" s="119"/>
      <c r="AI491" s="119"/>
      <c r="AJ491" s="119"/>
      <c r="AK491" s="119"/>
      <c r="AL491" s="119"/>
      <c r="AM491" s="119"/>
      <c r="AN491" s="119"/>
      <c r="AO491" s="119"/>
      <c r="AP491" s="119"/>
      <c r="AQ491" s="119"/>
      <c r="AR491" s="119"/>
      <c r="AS491" s="119"/>
      <c r="AT491" s="119"/>
      <c r="AU491" s="119"/>
      <c r="AV491" s="119"/>
      <c r="AW491" s="119"/>
      <c r="AX491" s="119"/>
      <c r="AY491" s="119"/>
      <c r="AZ491" s="119"/>
      <c r="BA491" s="119"/>
      <c r="BB491" s="119"/>
      <c r="BD491" s="100">
        <v>893.90669464421148</v>
      </c>
      <c r="BF491" s="120">
        <v>5</v>
      </c>
      <c r="BH491" s="43">
        <v>0</v>
      </c>
      <c r="BI491" s="43">
        <v>0</v>
      </c>
      <c r="BJ491" s="43">
        <v>0</v>
      </c>
      <c r="BL491" s="43" t="s">
        <v>263</v>
      </c>
      <c r="BM491" s="43">
        <v>0</v>
      </c>
      <c r="BN491" s="121" t="s">
        <v>263</v>
      </c>
      <c r="BP491" s="122">
        <v>12</v>
      </c>
      <c r="BQ491" s="38" t="s">
        <v>122</v>
      </c>
      <c r="BR491" s="96">
        <v>50</v>
      </c>
      <c r="BT491" s="43">
        <v>0</v>
      </c>
      <c r="BU491" s="43">
        <v>0</v>
      </c>
      <c r="BW491" s="38"/>
      <c r="BX491" s="48">
        <v>0</v>
      </c>
      <c r="BY491" s="48">
        <v>0</v>
      </c>
      <c r="BZ491" s="48">
        <v>0</v>
      </c>
      <c r="CA491" s="48">
        <v>0</v>
      </c>
      <c r="CB491" s="48">
        <v>12</v>
      </c>
      <c r="CC491" s="48">
        <v>0</v>
      </c>
      <c r="CD491" s="48">
        <v>0</v>
      </c>
      <c r="CE491" s="48">
        <v>0</v>
      </c>
      <c r="CF491" s="48"/>
      <c r="CG491" s="48"/>
      <c r="CH491" s="48"/>
      <c r="CI491" s="48">
        <v>0</v>
      </c>
      <c r="CJ491" s="48">
        <v>0</v>
      </c>
      <c r="CK491" s="48">
        <v>0</v>
      </c>
      <c r="CL491" s="48"/>
      <c r="CM491" s="48">
        <v>12</v>
      </c>
      <c r="CO491" s="123">
        <v>0</v>
      </c>
      <c r="CP491" s="123">
        <v>0.10294313517762554</v>
      </c>
      <c r="CQ491" s="123">
        <v>0.23231721212388426</v>
      </c>
      <c r="CR491" s="123">
        <v>1</v>
      </c>
      <c r="CS491" s="123">
        <v>1</v>
      </c>
      <c r="CT491" s="123">
        <v>1</v>
      </c>
      <c r="CU491" s="123">
        <v>1</v>
      </c>
      <c r="CV491" s="123">
        <v>1</v>
      </c>
      <c r="CW491" s="123">
        <v>1</v>
      </c>
      <c r="CX491" s="123">
        <v>1</v>
      </c>
      <c r="CZ491" s="2">
        <v>2015</v>
      </c>
      <c r="DA491" s="124">
        <v>42215</v>
      </c>
      <c r="DC491" s="125">
        <v>1</v>
      </c>
      <c r="DD491" s="125">
        <v>1</v>
      </c>
      <c r="DE491" s="125">
        <v>1</v>
      </c>
      <c r="DF491" s="125">
        <v>1</v>
      </c>
      <c r="DG491" s="125">
        <v>0.98</v>
      </c>
      <c r="DH491" s="125">
        <v>0.96</v>
      </c>
      <c r="DI491" s="125">
        <v>0.94</v>
      </c>
      <c r="DJ491" s="125">
        <v>0.92</v>
      </c>
      <c r="DK491" s="125">
        <v>0.9</v>
      </c>
      <c r="DL491" s="125">
        <v>0.88</v>
      </c>
      <c r="DM491" s="125">
        <v>0.86</v>
      </c>
      <c r="DN491" s="125">
        <v>0.84</v>
      </c>
      <c r="DO491" s="125">
        <v>0.82000000000000006</v>
      </c>
      <c r="DP491" s="125">
        <v>0.8</v>
      </c>
      <c r="DQ491" s="125">
        <v>0.78</v>
      </c>
      <c r="DR491" s="125">
        <v>0.76</v>
      </c>
      <c r="DS491" s="125">
        <v>0.74</v>
      </c>
      <c r="DT491" s="125">
        <v>0.72</v>
      </c>
      <c r="DU491" s="125">
        <v>0.7</v>
      </c>
      <c r="DV491" s="125">
        <v>0.67999999999999994</v>
      </c>
      <c r="DW491" s="125">
        <v>0.65999999999999992</v>
      </c>
      <c r="DX491" s="125">
        <v>0.64</v>
      </c>
      <c r="DY491" s="125">
        <v>0.62</v>
      </c>
      <c r="DZ491" s="125">
        <v>0.6</v>
      </c>
      <c r="EA491" s="125">
        <v>0.58000000000000007</v>
      </c>
      <c r="EB491" s="125">
        <v>0.56000000000000005</v>
      </c>
      <c r="EC491" s="125">
        <v>0.54</v>
      </c>
      <c r="ED491" s="125">
        <v>0.52</v>
      </c>
      <c r="EE491" s="125">
        <v>0.5</v>
      </c>
      <c r="EF491" s="125">
        <v>0.48</v>
      </c>
      <c r="EG491" s="125">
        <v>0.45999999999999996</v>
      </c>
      <c r="EH491" s="125">
        <v>0.43999999999999995</v>
      </c>
      <c r="EI491" s="125">
        <v>0.42000000000000004</v>
      </c>
      <c r="EJ491" s="125">
        <v>0.4</v>
      </c>
      <c r="EK491" s="125">
        <v>0.38</v>
      </c>
      <c r="EL491" s="125">
        <v>0.36</v>
      </c>
      <c r="EM491" s="125">
        <v>0.33999999999999997</v>
      </c>
      <c r="EN491" s="125">
        <v>0.31999999999999995</v>
      </c>
      <c r="EO491" s="125">
        <v>0.30000000000000004</v>
      </c>
      <c r="ER491" s="126">
        <v>0</v>
      </c>
      <c r="ES491" s="126">
        <v>92021.557702943493</v>
      </c>
      <c r="ET491" s="126">
        <v>207669.91119861949</v>
      </c>
      <c r="EU491" s="126">
        <v>893906.69464421144</v>
      </c>
      <c r="EV491" s="126">
        <v>876028.5607513272</v>
      </c>
      <c r="EW491" s="126">
        <v>858150.42685844295</v>
      </c>
      <c r="EX491" s="126">
        <v>840272.29296555871</v>
      </c>
      <c r="EY491" s="126">
        <v>822394.15907267458</v>
      </c>
      <c r="EZ491" s="126">
        <v>804516.02517979033</v>
      </c>
      <c r="FA491" s="126">
        <v>786637.89128690609</v>
      </c>
      <c r="FB491" s="126">
        <v>768759.75739402184</v>
      </c>
      <c r="FC491" s="126">
        <v>750881.6235011376</v>
      </c>
      <c r="FD491" s="126">
        <v>733003.48960825347</v>
      </c>
      <c r="FE491" s="126">
        <v>715125.35571536922</v>
      </c>
      <c r="FF491" s="126">
        <v>697247.22182248498</v>
      </c>
      <c r="FG491" s="126">
        <v>679369.08792960073</v>
      </c>
      <c r="FH491" s="126">
        <v>661490.95403671649</v>
      </c>
      <c r="FI491" s="126">
        <v>643612.82014383224</v>
      </c>
      <c r="FJ491" s="126">
        <v>625734.686250948</v>
      </c>
      <c r="FK491" s="126">
        <v>607856.55235806375</v>
      </c>
      <c r="FL491" s="126">
        <v>589978.41846517951</v>
      </c>
      <c r="FM491" s="126">
        <v>572100.28457229538</v>
      </c>
      <c r="FN491" s="126">
        <v>554222.15067941113</v>
      </c>
      <c r="FO491" s="126">
        <v>536344.01678652689</v>
      </c>
      <c r="FP491" s="126">
        <v>518465.8828936427</v>
      </c>
      <c r="FQ491" s="126">
        <v>500587.74900075846</v>
      </c>
      <c r="FR491" s="126">
        <v>482709.61510787421</v>
      </c>
      <c r="FS491" s="126">
        <v>464831.48121498997</v>
      </c>
      <c r="FT491" s="126">
        <v>446953.34732210572</v>
      </c>
      <c r="FU491" s="126">
        <v>429075.21342922148</v>
      </c>
      <c r="FV491" s="126">
        <v>411197.07953633723</v>
      </c>
      <c r="FW491" s="126">
        <v>393318.94564345299</v>
      </c>
      <c r="FX491" s="126">
        <v>375440.81175056886</v>
      </c>
      <c r="FY491" s="126">
        <v>357562.67785768461</v>
      </c>
      <c r="FZ491" s="126">
        <v>339684.54396480037</v>
      </c>
      <c r="GA491" s="126">
        <v>321806.41007191612</v>
      </c>
      <c r="GB491" s="126">
        <v>303928.27617903188</v>
      </c>
      <c r="GC491" s="126">
        <v>286050.14228614763</v>
      </c>
      <c r="GD491" s="126">
        <v>268172.00839326344</v>
      </c>
    </row>
    <row r="492" spans="3:186">
      <c r="C492" s="120"/>
      <c r="E492" s="118" t="s">
        <v>1666</v>
      </c>
      <c r="F492" s="118" t="s">
        <v>1667</v>
      </c>
      <c r="G492" s="118" t="s">
        <v>1673</v>
      </c>
      <c r="H492" s="118" t="s">
        <v>1674</v>
      </c>
      <c r="I492" s="118" t="s">
        <v>1673</v>
      </c>
      <c r="J492" s="118">
        <v>78</v>
      </c>
      <c r="K492" s="118" t="s">
        <v>269</v>
      </c>
      <c r="L492" s="118" t="s">
        <v>269</v>
      </c>
      <c r="M492" s="118" t="s">
        <v>290</v>
      </c>
      <c r="N492" s="118" t="s">
        <v>262</v>
      </c>
      <c r="O492" s="119">
        <v>0</v>
      </c>
      <c r="P492" s="119">
        <v>0</v>
      </c>
      <c r="Q492" s="119">
        <v>0</v>
      </c>
      <c r="R492" s="119">
        <v>0</v>
      </c>
      <c r="S492" s="119">
        <v>146.89735763801099</v>
      </c>
      <c r="T492" s="119">
        <v>934.62027388565002</v>
      </c>
      <c r="U492" s="119">
        <v>2181.1817579702401</v>
      </c>
      <c r="V492" s="119">
        <v>4641.9004921046599</v>
      </c>
      <c r="W492" s="119">
        <v>1496.62401321433</v>
      </c>
      <c r="X492" s="119">
        <v>0</v>
      </c>
      <c r="Y492" s="119">
        <v>0</v>
      </c>
      <c r="Z492" s="119"/>
      <c r="AA492" s="119"/>
      <c r="AB492" s="119"/>
      <c r="AC492" s="119"/>
      <c r="AD492" s="119"/>
      <c r="AE492" s="119"/>
      <c r="AF492" s="119"/>
      <c r="AG492" s="119"/>
      <c r="AH492" s="119"/>
      <c r="AI492" s="119"/>
      <c r="AJ492" s="119"/>
      <c r="AK492" s="119"/>
      <c r="AL492" s="119"/>
      <c r="AM492" s="119"/>
      <c r="AN492" s="119"/>
      <c r="AO492" s="119"/>
      <c r="AP492" s="119"/>
      <c r="AQ492" s="119"/>
      <c r="AR492" s="119"/>
      <c r="AS492" s="119"/>
      <c r="AT492" s="119"/>
      <c r="AU492" s="119"/>
      <c r="AV492" s="119"/>
      <c r="AW492" s="119"/>
      <c r="AX492" s="119"/>
      <c r="AY492" s="119"/>
      <c r="AZ492" s="119"/>
      <c r="BA492" s="119"/>
      <c r="BB492" s="119"/>
      <c r="BD492" s="100">
        <v>9401.2238948128906</v>
      </c>
      <c r="BF492" s="120">
        <v>5</v>
      </c>
      <c r="BH492" s="43">
        <v>0</v>
      </c>
      <c r="BI492" s="43">
        <v>0</v>
      </c>
      <c r="BJ492" s="43">
        <v>0</v>
      </c>
      <c r="BL492" s="43" t="s">
        <v>263</v>
      </c>
      <c r="BM492" s="43">
        <v>0</v>
      </c>
      <c r="BN492" s="121" t="s">
        <v>263</v>
      </c>
      <c r="BP492" s="122">
        <v>12</v>
      </c>
      <c r="BQ492" s="38" t="s">
        <v>122</v>
      </c>
      <c r="BR492" s="96">
        <v>50</v>
      </c>
      <c r="BT492" s="43">
        <v>0</v>
      </c>
      <c r="BU492" s="43">
        <v>0</v>
      </c>
      <c r="BW492" s="38"/>
      <c r="BX492" s="48">
        <v>0</v>
      </c>
      <c r="BY492" s="48">
        <v>0</v>
      </c>
      <c r="BZ492" s="48">
        <v>0</v>
      </c>
      <c r="CA492" s="48">
        <v>0</v>
      </c>
      <c r="CB492" s="48">
        <v>12</v>
      </c>
      <c r="CC492" s="48">
        <v>0</v>
      </c>
      <c r="CD492" s="48">
        <v>0</v>
      </c>
      <c r="CE492" s="48">
        <v>0</v>
      </c>
      <c r="CF492" s="48"/>
      <c r="CG492" s="48"/>
      <c r="CH492" s="48"/>
      <c r="CI492" s="48">
        <v>0</v>
      </c>
      <c r="CJ492" s="48">
        <v>0</v>
      </c>
      <c r="CK492" s="48">
        <v>0</v>
      </c>
      <c r="CL492" s="48"/>
      <c r="CM492" s="48">
        <v>12</v>
      </c>
      <c r="CO492" s="123">
        <v>0</v>
      </c>
      <c r="CP492" s="123">
        <v>0</v>
      </c>
      <c r="CQ492" s="123">
        <v>0</v>
      </c>
      <c r="CR492" s="123">
        <v>1.5625344027713386E-2</v>
      </c>
      <c r="CS492" s="123">
        <v>0.115040088782524</v>
      </c>
      <c r="CT492" s="123">
        <v>0.34705049321228165</v>
      </c>
      <c r="CU492" s="123">
        <v>0.84080540683217964</v>
      </c>
      <c r="CV492" s="123">
        <v>1</v>
      </c>
      <c r="CW492" s="123">
        <v>1</v>
      </c>
      <c r="CX492" s="123">
        <v>1</v>
      </c>
      <c r="CZ492" s="2">
        <v>2020</v>
      </c>
      <c r="DA492" s="124">
        <v>44042</v>
      </c>
      <c r="DC492" s="125">
        <v>1</v>
      </c>
      <c r="DD492" s="125">
        <v>1</v>
      </c>
      <c r="DE492" s="125">
        <v>1</v>
      </c>
      <c r="DF492" s="125">
        <v>1</v>
      </c>
      <c r="DG492" s="125">
        <v>1</v>
      </c>
      <c r="DH492" s="125">
        <v>1</v>
      </c>
      <c r="DI492" s="125">
        <v>1</v>
      </c>
      <c r="DJ492" s="125">
        <v>1</v>
      </c>
      <c r="DK492" s="125">
        <v>1</v>
      </c>
      <c r="DL492" s="125">
        <v>0.98</v>
      </c>
      <c r="DM492" s="125">
        <v>0.96</v>
      </c>
      <c r="DN492" s="125">
        <v>0.94</v>
      </c>
      <c r="DO492" s="125">
        <v>0.92</v>
      </c>
      <c r="DP492" s="125">
        <v>0.9</v>
      </c>
      <c r="DQ492" s="125">
        <v>0.88</v>
      </c>
      <c r="DR492" s="125">
        <v>0.86</v>
      </c>
      <c r="DS492" s="125">
        <v>0.84</v>
      </c>
      <c r="DT492" s="125">
        <v>0.82000000000000006</v>
      </c>
      <c r="DU492" s="125">
        <v>0.8</v>
      </c>
      <c r="DV492" s="125">
        <v>0.78</v>
      </c>
      <c r="DW492" s="125">
        <v>0.76</v>
      </c>
      <c r="DX492" s="125">
        <v>0.74</v>
      </c>
      <c r="DY492" s="125">
        <v>0.72</v>
      </c>
      <c r="DZ492" s="125">
        <v>0.7</v>
      </c>
      <c r="EA492" s="125">
        <v>0.67999999999999994</v>
      </c>
      <c r="EB492" s="125">
        <v>0.65999999999999992</v>
      </c>
      <c r="EC492" s="125">
        <v>0.64</v>
      </c>
      <c r="ED492" s="125">
        <v>0.62</v>
      </c>
      <c r="EE492" s="125">
        <v>0.6</v>
      </c>
      <c r="EF492" s="125">
        <v>0.58000000000000007</v>
      </c>
      <c r="EG492" s="125">
        <v>0.56000000000000005</v>
      </c>
      <c r="EH492" s="125">
        <v>0.54</v>
      </c>
      <c r="EI492" s="125">
        <v>0.52</v>
      </c>
      <c r="EJ492" s="125">
        <v>0.5</v>
      </c>
      <c r="EK492" s="125">
        <v>0.48</v>
      </c>
      <c r="EL492" s="125">
        <v>0.45999999999999996</v>
      </c>
      <c r="EM492" s="125">
        <v>0.43999999999999995</v>
      </c>
      <c r="EN492" s="125">
        <v>0.42000000000000004</v>
      </c>
      <c r="EO492" s="125">
        <v>0.4</v>
      </c>
      <c r="ER492" s="126">
        <v>0</v>
      </c>
      <c r="ES492" s="126">
        <v>0</v>
      </c>
      <c r="ET492" s="126">
        <v>0</v>
      </c>
      <c r="EU492" s="126">
        <v>146897.35763801099</v>
      </c>
      <c r="EV492" s="126">
        <v>1081517.6315236611</v>
      </c>
      <c r="EW492" s="126">
        <v>3262699.3894939013</v>
      </c>
      <c r="EX492" s="126">
        <v>7904599.8815985611</v>
      </c>
      <c r="EY492" s="126">
        <v>9401223.8948128913</v>
      </c>
      <c r="EZ492" s="126">
        <v>9401223.8948128913</v>
      </c>
      <c r="FA492" s="126">
        <v>9213199.416916633</v>
      </c>
      <c r="FB492" s="126">
        <v>9025174.9390203748</v>
      </c>
      <c r="FC492" s="126">
        <v>8837150.4611241166</v>
      </c>
      <c r="FD492" s="126">
        <v>8649125.9832278602</v>
      </c>
      <c r="FE492" s="126">
        <v>8461101.5053316019</v>
      </c>
      <c r="FF492" s="126">
        <v>8273077.0274353446</v>
      </c>
      <c r="FG492" s="126">
        <v>8085052.5495390864</v>
      </c>
      <c r="FH492" s="126">
        <v>7897028.0716428282</v>
      </c>
      <c r="FI492" s="126">
        <v>7709003.5937465718</v>
      </c>
      <c r="FJ492" s="126">
        <v>7520979.1158503136</v>
      </c>
      <c r="FK492" s="126">
        <v>7332954.6379540553</v>
      </c>
      <c r="FL492" s="126">
        <v>7144930.1600577971</v>
      </c>
      <c r="FM492" s="126">
        <v>6956905.6821615398</v>
      </c>
      <c r="FN492" s="126">
        <v>6768881.2042652816</v>
      </c>
      <c r="FO492" s="126">
        <v>6580856.7263690233</v>
      </c>
      <c r="FP492" s="126">
        <v>6392832.2484727651</v>
      </c>
      <c r="FQ492" s="126">
        <v>6204807.7705765078</v>
      </c>
      <c r="FR492" s="126">
        <v>6016783.2926802505</v>
      </c>
      <c r="FS492" s="126">
        <v>5828758.8147839922</v>
      </c>
      <c r="FT492" s="126">
        <v>5640734.3368877349</v>
      </c>
      <c r="FU492" s="126">
        <v>5452709.8589914776</v>
      </c>
      <c r="FV492" s="126">
        <v>5264685.3810952194</v>
      </c>
      <c r="FW492" s="126">
        <v>5076660.9031989612</v>
      </c>
      <c r="FX492" s="126">
        <v>4888636.4253027039</v>
      </c>
      <c r="FY492" s="126">
        <v>4700611.9474064456</v>
      </c>
      <c r="FZ492" s="126">
        <v>4512587.4695101874</v>
      </c>
      <c r="GA492" s="126">
        <v>4324562.9916139301</v>
      </c>
      <c r="GB492" s="126">
        <v>4136538.5137176719</v>
      </c>
      <c r="GC492" s="126">
        <v>3948514.0358214146</v>
      </c>
      <c r="GD492" s="126">
        <v>3760489.5579251568</v>
      </c>
    </row>
    <row r="493" spans="3:186">
      <c r="C493" s="120"/>
      <c r="E493" s="118" t="s">
        <v>1666</v>
      </c>
      <c r="F493" s="118" t="s">
        <v>1667</v>
      </c>
      <c r="G493" s="118" t="s">
        <v>1675</v>
      </c>
      <c r="H493" s="118" t="s">
        <v>1676</v>
      </c>
      <c r="I493" s="118" t="s">
        <v>1675</v>
      </c>
      <c r="J493" s="118">
        <v>126</v>
      </c>
      <c r="K493" s="118" t="s">
        <v>260</v>
      </c>
      <c r="L493" s="118" t="s">
        <v>260</v>
      </c>
      <c r="M493" s="118" t="s">
        <v>290</v>
      </c>
      <c r="N493" s="118" t="s">
        <v>262</v>
      </c>
      <c r="O493" s="119">
        <v>0</v>
      </c>
      <c r="P493" s="119">
        <v>0</v>
      </c>
      <c r="Q493" s="119">
        <v>0</v>
      </c>
      <c r="R493" s="119">
        <v>494.65327742383101</v>
      </c>
      <c r="S493" s="119">
        <v>1575.0174275454999</v>
      </c>
      <c r="T493" s="119">
        <v>15533.6025565785</v>
      </c>
      <c r="U493" s="119">
        <v>8786.0588467871694</v>
      </c>
      <c r="V493" s="119">
        <v>0</v>
      </c>
      <c r="W493" s="119">
        <v>0</v>
      </c>
      <c r="X493" s="119">
        <v>0</v>
      </c>
      <c r="Y493" s="119">
        <v>0</v>
      </c>
      <c r="Z493" s="119"/>
      <c r="AA493" s="119"/>
      <c r="AB493" s="119"/>
      <c r="AC493" s="119"/>
      <c r="AD493" s="119"/>
      <c r="AE493" s="119"/>
      <c r="AF493" s="119"/>
      <c r="AG493" s="119"/>
      <c r="AH493" s="119"/>
      <c r="AI493" s="119"/>
      <c r="AJ493" s="119"/>
      <c r="AK493" s="119"/>
      <c r="AL493" s="119"/>
      <c r="AM493" s="119"/>
      <c r="AN493" s="119"/>
      <c r="AO493" s="119"/>
      <c r="AP493" s="119"/>
      <c r="AQ493" s="119"/>
      <c r="AR493" s="119"/>
      <c r="AS493" s="119"/>
      <c r="AT493" s="119"/>
      <c r="AU493" s="119"/>
      <c r="AV493" s="119"/>
      <c r="AW493" s="119"/>
      <c r="AX493" s="119"/>
      <c r="AY493" s="119"/>
      <c r="AZ493" s="119"/>
      <c r="BA493" s="119"/>
      <c r="BB493" s="119"/>
      <c r="BD493" s="100">
        <v>26389.332108335002</v>
      </c>
      <c r="BF493" s="120">
        <v>5</v>
      </c>
      <c r="BH493" s="43">
        <v>0</v>
      </c>
      <c r="BI493" s="43">
        <v>0</v>
      </c>
      <c r="BJ493" s="43">
        <v>0</v>
      </c>
      <c r="BL493" s="43" t="s">
        <v>263</v>
      </c>
      <c r="BM493" s="43">
        <v>0</v>
      </c>
      <c r="BN493" s="121" t="s">
        <v>263</v>
      </c>
      <c r="BP493" s="122">
        <v>12</v>
      </c>
      <c r="BQ493" s="38" t="s">
        <v>122</v>
      </c>
      <c r="BR493" s="96">
        <v>50</v>
      </c>
      <c r="BT493" s="43">
        <v>0</v>
      </c>
      <c r="BU493" s="43">
        <v>0</v>
      </c>
      <c r="BW493" s="38"/>
      <c r="BX493" s="48">
        <v>0</v>
      </c>
      <c r="BY493" s="48">
        <v>0</v>
      </c>
      <c r="BZ493" s="48">
        <v>0</v>
      </c>
      <c r="CA493" s="48">
        <v>0</v>
      </c>
      <c r="CB493" s="48">
        <v>12</v>
      </c>
      <c r="CC493" s="48">
        <v>0</v>
      </c>
      <c r="CD493" s="48">
        <v>0</v>
      </c>
      <c r="CE493" s="48">
        <v>0</v>
      </c>
      <c r="CF493" s="48"/>
      <c r="CG493" s="48"/>
      <c r="CH493" s="48"/>
      <c r="CI493" s="48">
        <v>0</v>
      </c>
      <c r="CJ493" s="48">
        <v>0</v>
      </c>
      <c r="CK493" s="48">
        <v>0</v>
      </c>
      <c r="CL493" s="48"/>
      <c r="CM493" s="48">
        <v>12</v>
      </c>
      <c r="CO493" s="123">
        <v>0</v>
      </c>
      <c r="CP493" s="123">
        <v>0</v>
      </c>
      <c r="CQ493" s="123">
        <v>1.8744440950348874E-2</v>
      </c>
      <c r="CR493" s="123">
        <v>7.8428309457503509E-2</v>
      </c>
      <c r="CS493" s="123">
        <v>0.66706020407344391</v>
      </c>
      <c r="CT493" s="123">
        <v>1</v>
      </c>
      <c r="CU493" s="123">
        <v>1</v>
      </c>
      <c r="CV493" s="123">
        <v>1</v>
      </c>
      <c r="CW493" s="123">
        <v>1</v>
      </c>
      <c r="CX493" s="123">
        <v>1</v>
      </c>
      <c r="CZ493" s="2">
        <v>2017</v>
      </c>
      <c r="DA493" s="124">
        <v>42946</v>
      </c>
      <c r="DC493" s="125">
        <v>1</v>
      </c>
      <c r="DD493" s="125">
        <v>1</v>
      </c>
      <c r="DE493" s="125">
        <v>1</v>
      </c>
      <c r="DF493" s="125">
        <v>1</v>
      </c>
      <c r="DG493" s="125">
        <v>1</v>
      </c>
      <c r="DH493" s="125">
        <v>1</v>
      </c>
      <c r="DI493" s="125">
        <v>0.98</v>
      </c>
      <c r="DJ493" s="125">
        <v>0.96</v>
      </c>
      <c r="DK493" s="125">
        <v>0.94</v>
      </c>
      <c r="DL493" s="125">
        <v>0.92</v>
      </c>
      <c r="DM493" s="125">
        <v>0.9</v>
      </c>
      <c r="DN493" s="125">
        <v>0.88</v>
      </c>
      <c r="DO493" s="125">
        <v>0.86</v>
      </c>
      <c r="DP493" s="125">
        <v>0.84</v>
      </c>
      <c r="DQ493" s="125">
        <v>0.82000000000000006</v>
      </c>
      <c r="DR493" s="125">
        <v>0.8</v>
      </c>
      <c r="DS493" s="125">
        <v>0.78</v>
      </c>
      <c r="DT493" s="125">
        <v>0.76</v>
      </c>
      <c r="DU493" s="125">
        <v>0.74</v>
      </c>
      <c r="DV493" s="125">
        <v>0.72</v>
      </c>
      <c r="DW493" s="125">
        <v>0.7</v>
      </c>
      <c r="DX493" s="125">
        <v>0.67999999999999994</v>
      </c>
      <c r="DY493" s="125">
        <v>0.65999999999999992</v>
      </c>
      <c r="DZ493" s="125">
        <v>0.64</v>
      </c>
      <c r="EA493" s="125">
        <v>0.62</v>
      </c>
      <c r="EB493" s="125">
        <v>0.6</v>
      </c>
      <c r="EC493" s="125">
        <v>0.58000000000000007</v>
      </c>
      <c r="ED493" s="125">
        <v>0.56000000000000005</v>
      </c>
      <c r="EE493" s="125">
        <v>0.54</v>
      </c>
      <c r="EF493" s="125">
        <v>0.52</v>
      </c>
      <c r="EG493" s="125">
        <v>0.5</v>
      </c>
      <c r="EH493" s="125">
        <v>0.48</v>
      </c>
      <c r="EI493" s="125">
        <v>0.45999999999999996</v>
      </c>
      <c r="EJ493" s="125">
        <v>0.43999999999999995</v>
      </c>
      <c r="EK493" s="125">
        <v>0.42000000000000004</v>
      </c>
      <c r="EL493" s="125">
        <v>0.4</v>
      </c>
      <c r="EM493" s="125">
        <v>0.38</v>
      </c>
      <c r="EN493" s="125">
        <v>0.36</v>
      </c>
      <c r="EO493" s="125">
        <v>0.33999999999999997</v>
      </c>
      <c r="ER493" s="126">
        <v>0</v>
      </c>
      <c r="ES493" s="126">
        <v>0</v>
      </c>
      <c r="ET493" s="126">
        <v>494653.27742383099</v>
      </c>
      <c r="EU493" s="126">
        <v>2069670.7049693309</v>
      </c>
      <c r="EV493" s="126">
        <v>17603273.26154783</v>
      </c>
      <c r="EW493" s="126">
        <v>26389332.108335003</v>
      </c>
      <c r="EX493" s="126">
        <v>25861545.466168303</v>
      </c>
      <c r="EY493" s="126">
        <v>25333758.824001603</v>
      </c>
      <c r="EZ493" s="126">
        <v>24805972.181834903</v>
      </c>
      <c r="FA493" s="126">
        <v>24278185.539668202</v>
      </c>
      <c r="FB493" s="126">
        <v>23750398.897501502</v>
      </c>
      <c r="FC493" s="126">
        <v>23222612.255334802</v>
      </c>
      <c r="FD493" s="126">
        <v>22694825.613168102</v>
      </c>
      <c r="FE493" s="126">
        <v>22167038.971001402</v>
      </c>
      <c r="FF493" s="126">
        <v>21639252.328834705</v>
      </c>
      <c r="FG493" s="126">
        <v>21111465.686668005</v>
      </c>
      <c r="FH493" s="126">
        <v>20583679.044501305</v>
      </c>
      <c r="FI493" s="126">
        <v>20055892.402334604</v>
      </c>
      <c r="FJ493" s="126">
        <v>19528105.7601679</v>
      </c>
      <c r="FK493" s="126">
        <v>19000319.1180012</v>
      </c>
      <c r="FL493" s="126">
        <v>18472532.4758345</v>
      </c>
      <c r="FM493" s="126">
        <v>17944745.8336678</v>
      </c>
      <c r="FN493" s="126">
        <v>17416959.1915011</v>
      </c>
      <c r="FO493" s="126">
        <v>16889172.549334403</v>
      </c>
      <c r="FP493" s="126">
        <v>16361385.907167701</v>
      </c>
      <c r="FQ493" s="126">
        <v>15833599.265001001</v>
      </c>
      <c r="FR493" s="126">
        <v>15305812.622834304</v>
      </c>
      <c r="FS493" s="126">
        <v>14778025.980667604</v>
      </c>
      <c r="FT493" s="126">
        <v>14250239.338500902</v>
      </c>
      <c r="FU493" s="126">
        <v>13722452.696334202</v>
      </c>
      <c r="FV493" s="126">
        <v>13194666.054167502</v>
      </c>
      <c r="FW493" s="126">
        <v>12666879.412000801</v>
      </c>
      <c r="FX493" s="126">
        <v>12139092.769834101</v>
      </c>
      <c r="FY493" s="126">
        <v>11611306.127667399</v>
      </c>
      <c r="FZ493" s="126">
        <v>11083519.485500703</v>
      </c>
      <c r="GA493" s="126">
        <v>10555732.843334002</v>
      </c>
      <c r="GB493" s="126">
        <v>10027946.201167302</v>
      </c>
      <c r="GC493" s="126">
        <v>9500159.5590006001</v>
      </c>
      <c r="GD493" s="126">
        <v>8972372.9168338999</v>
      </c>
    </row>
    <row r="494" spans="3:186">
      <c r="C494" s="120"/>
      <c r="E494" s="118" t="s">
        <v>1666</v>
      </c>
      <c r="F494" s="118" t="s">
        <v>1667</v>
      </c>
      <c r="G494" s="118" t="s">
        <v>1677</v>
      </c>
      <c r="H494" s="118" t="s">
        <v>1678</v>
      </c>
      <c r="I494" s="118" t="s">
        <v>1677</v>
      </c>
      <c r="J494" s="118">
        <v>123</v>
      </c>
      <c r="K494" s="118" t="s">
        <v>260</v>
      </c>
      <c r="L494" s="118" t="s">
        <v>260</v>
      </c>
      <c r="M494" s="118" t="s">
        <v>290</v>
      </c>
      <c r="N494" s="118" t="s">
        <v>262</v>
      </c>
      <c r="O494" s="119">
        <v>0</v>
      </c>
      <c r="P494" s="119">
        <v>24.556081955353399</v>
      </c>
      <c r="Q494" s="119">
        <v>564.77858398675096</v>
      </c>
      <c r="R494" s="119">
        <v>0</v>
      </c>
      <c r="S494" s="119">
        <v>0</v>
      </c>
      <c r="T494" s="119">
        <v>0</v>
      </c>
      <c r="U494" s="119">
        <v>0</v>
      </c>
      <c r="V494" s="119">
        <v>0</v>
      </c>
      <c r="W494" s="119">
        <v>0</v>
      </c>
      <c r="X494" s="119">
        <v>0</v>
      </c>
      <c r="Y494" s="119">
        <v>0</v>
      </c>
      <c r="Z494" s="119"/>
      <c r="AA494" s="119"/>
      <c r="AB494" s="119"/>
      <c r="AC494" s="119"/>
      <c r="AD494" s="119"/>
      <c r="AE494" s="119"/>
      <c r="AF494" s="119"/>
      <c r="AG494" s="119"/>
      <c r="AH494" s="119"/>
      <c r="AI494" s="119"/>
      <c r="AJ494" s="119"/>
      <c r="AK494" s="119"/>
      <c r="AL494" s="119"/>
      <c r="AM494" s="119"/>
      <c r="AN494" s="119"/>
      <c r="AO494" s="119"/>
      <c r="AP494" s="119"/>
      <c r="AQ494" s="119"/>
      <c r="AR494" s="119"/>
      <c r="AS494" s="119"/>
      <c r="AT494" s="119"/>
      <c r="AU494" s="119"/>
      <c r="AV494" s="119"/>
      <c r="AW494" s="119"/>
      <c r="AX494" s="119"/>
      <c r="AY494" s="119"/>
      <c r="AZ494" s="119"/>
      <c r="BA494" s="119"/>
      <c r="BB494" s="119"/>
      <c r="BD494" s="100">
        <v>589.33466594210438</v>
      </c>
      <c r="BF494" s="120">
        <v>5</v>
      </c>
      <c r="BH494" s="43">
        <v>0</v>
      </c>
      <c r="BI494" s="43">
        <v>0</v>
      </c>
      <c r="BJ494" s="43">
        <v>0</v>
      </c>
      <c r="BL494" s="43" t="s">
        <v>263</v>
      </c>
      <c r="BM494" s="43">
        <v>0</v>
      </c>
      <c r="BN494" s="121" t="s">
        <v>263</v>
      </c>
      <c r="BP494" s="122">
        <v>12</v>
      </c>
      <c r="BQ494" s="38" t="s">
        <v>122</v>
      </c>
      <c r="BR494" s="96">
        <v>50</v>
      </c>
      <c r="BT494" s="43">
        <v>0</v>
      </c>
      <c r="BU494" s="43">
        <v>0</v>
      </c>
      <c r="BW494" s="38"/>
      <c r="BX494" s="48">
        <v>0</v>
      </c>
      <c r="BY494" s="48">
        <v>0</v>
      </c>
      <c r="BZ494" s="48">
        <v>0</v>
      </c>
      <c r="CA494" s="48">
        <v>0</v>
      </c>
      <c r="CB494" s="48">
        <v>12</v>
      </c>
      <c r="CC494" s="48">
        <v>0</v>
      </c>
      <c r="CD494" s="48">
        <v>0</v>
      </c>
      <c r="CE494" s="48">
        <v>0</v>
      </c>
      <c r="CF494" s="48"/>
      <c r="CG494" s="48"/>
      <c r="CH494" s="48"/>
      <c r="CI494" s="48">
        <v>0</v>
      </c>
      <c r="CJ494" s="48">
        <v>0</v>
      </c>
      <c r="CK494" s="48">
        <v>0</v>
      </c>
      <c r="CL494" s="48"/>
      <c r="CM494" s="48">
        <v>12</v>
      </c>
      <c r="CO494" s="123">
        <v>4.1667465659937543E-2</v>
      </c>
      <c r="CP494" s="123">
        <v>1</v>
      </c>
      <c r="CQ494" s="123">
        <v>1</v>
      </c>
      <c r="CR494" s="123">
        <v>1</v>
      </c>
      <c r="CS494" s="123">
        <v>1</v>
      </c>
      <c r="CT494" s="123">
        <v>1</v>
      </c>
      <c r="CU494" s="123">
        <v>1</v>
      </c>
      <c r="CV494" s="123">
        <v>1</v>
      </c>
      <c r="CW494" s="123">
        <v>1</v>
      </c>
      <c r="CX494" s="123">
        <v>1</v>
      </c>
      <c r="CZ494" s="2">
        <v>2013</v>
      </c>
      <c r="DA494" s="124">
        <v>41485</v>
      </c>
      <c r="DC494" s="125">
        <v>1</v>
      </c>
      <c r="DD494" s="125">
        <v>1</v>
      </c>
      <c r="DE494" s="125">
        <v>0.98</v>
      </c>
      <c r="DF494" s="125">
        <v>0.96</v>
      </c>
      <c r="DG494" s="125">
        <v>0.94</v>
      </c>
      <c r="DH494" s="125">
        <v>0.92</v>
      </c>
      <c r="DI494" s="125">
        <v>0.9</v>
      </c>
      <c r="DJ494" s="125">
        <v>0.88</v>
      </c>
      <c r="DK494" s="125">
        <v>0.86</v>
      </c>
      <c r="DL494" s="125">
        <v>0.84</v>
      </c>
      <c r="DM494" s="125">
        <v>0.82000000000000006</v>
      </c>
      <c r="DN494" s="125">
        <v>0.8</v>
      </c>
      <c r="DO494" s="125">
        <v>0.78</v>
      </c>
      <c r="DP494" s="125">
        <v>0.76</v>
      </c>
      <c r="DQ494" s="125">
        <v>0.74</v>
      </c>
      <c r="DR494" s="125">
        <v>0.72</v>
      </c>
      <c r="DS494" s="125">
        <v>0.7</v>
      </c>
      <c r="DT494" s="125">
        <v>0.67999999999999994</v>
      </c>
      <c r="DU494" s="125">
        <v>0.65999999999999992</v>
      </c>
      <c r="DV494" s="125">
        <v>0.64</v>
      </c>
      <c r="DW494" s="125">
        <v>0.62</v>
      </c>
      <c r="DX494" s="125">
        <v>0.6</v>
      </c>
      <c r="DY494" s="125">
        <v>0.58000000000000007</v>
      </c>
      <c r="DZ494" s="125">
        <v>0.56000000000000005</v>
      </c>
      <c r="EA494" s="125">
        <v>0.54</v>
      </c>
      <c r="EB494" s="125">
        <v>0.52</v>
      </c>
      <c r="EC494" s="125">
        <v>0.5</v>
      </c>
      <c r="ED494" s="125">
        <v>0.48</v>
      </c>
      <c r="EE494" s="125">
        <v>0.45999999999999996</v>
      </c>
      <c r="EF494" s="125">
        <v>0.43999999999999995</v>
      </c>
      <c r="EG494" s="125">
        <v>0.42000000000000004</v>
      </c>
      <c r="EH494" s="125">
        <v>0.4</v>
      </c>
      <c r="EI494" s="125">
        <v>0.38</v>
      </c>
      <c r="EJ494" s="125">
        <v>0.36</v>
      </c>
      <c r="EK494" s="125">
        <v>0.33999999999999997</v>
      </c>
      <c r="EL494" s="125">
        <v>0.31999999999999995</v>
      </c>
      <c r="EM494" s="125">
        <v>0.30000000000000004</v>
      </c>
      <c r="EN494" s="125">
        <v>0.28000000000000003</v>
      </c>
      <c r="EO494" s="125">
        <v>0.26</v>
      </c>
      <c r="ER494" s="126">
        <v>24556.081955353398</v>
      </c>
      <c r="ES494" s="126">
        <v>564778.58398675092</v>
      </c>
      <c r="ET494" s="126">
        <v>553483.01230701595</v>
      </c>
      <c r="EU494" s="126">
        <v>542187.44062728086</v>
      </c>
      <c r="EV494" s="126">
        <v>530891.86894754588</v>
      </c>
      <c r="EW494" s="126">
        <v>519596.29726781085</v>
      </c>
      <c r="EX494" s="126">
        <v>508300.72558807582</v>
      </c>
      <c r="EY494" s="126">
        <v>497005.15390834078</v>
      </c>
      <c r="EZ494" s="126">
        <v>485709.58222860581</v>
      </c>
      <c r="FA494" s="126">
        <v>474414.01054887078</v>
      </c>
      <c r="FB494" s="126">
        <v>463118.4388691358</v>
      </c>
      <c r="FC494" s="126">
        <v>451822.86718940077</v>
      </c>
      <c r="FD494" s="126">
        <v>440527.29550966574</v>
      </c>
      <c r="FE494" s="126">
        <v>429231.72382993071</v>
      </c>
      <c r="FF494" s="126">
        <v>417936.15215019567</v>
      </c>
      <c r="FG494" s="126">
        <v>406640.58047046064</v>
      </c>
      <c r="FH494" s="126">
        <v>395345.00879072561</v>
      </c>
      <c r="FI494" s="126">
        <v>384049.43711099058</v>
      </c>
      <c r="FJ494" s="126">
        <v>372753.86543125554</v>
      </c>
      <c r="FK494" s="126">
        <v>361458.29375152057</v>
      </c>
      <c r="FL494" s="126">
        <v>350162.7220717856</v>
      </c>
      <c r="FM494" s="126">
        <v>338867.15039205056</v>
      </c>
      <c r="FN494" s="126">
        <v>327571.57871231559</v>
      </c>
      <c r="FO494" s="126">
        <v>316276.00703258056</v>
      </c>
      <c r="FP494" s="126">
        <v>304980.43535284552</v>
      </c>
      <c r="FQ494" s="126">
        <v>293684.86367311049</v>
      </c>
      <c r="FR494" s="126">
        <v>282389.29199337546</v>
      </c>
      <c r="FS494" s="126">
        <v>271093.72031364043</v>
      </c>
      <c r="FT494" s="126">
        <v>259798.1486339054</v>
      </c>
      <c r="FU494" s="126">
        <v>248502.57695417036</v>
      </c>
      <c r="FV494" s="126">
        <v>237207.00527443542</v>
      </c>
      <c r="FW494" s="126">
        <v>225911.43359470039</v>
      </c>
      <c r="FX494" s="126">
        <v>214615.86191496535</v>
      </c>
      <c r="FY494" s="126">
        <v>203320.29023523032</v>
      </c>
      <c r="FZ494" s="126">
        <v>192024.71855549529</v>
      </c>
      <c r="GA494" s="126">
        <v>180729.14687576026</v>
      </c>
      <c r="GB494" s="126">
        <v>169433.57519602531</v>
      </c>
      <c r="GC494" s="126">
        <v>158138.00351629028</v>
      </c>
      <c r="GD494" s="126">
        <v>146842.43183655525</v>
      </c>
    </row>
    <row r="495" spans="3:186">
      <c r="C495" s="120"/>
      <c r="E495" s="118" t="s">
        <v>1666</v>
      </c>
      <c r="F495" s="118" t="s">
        <v>1667</v>
      </c>
      <c r="G495" s="118" t="s">
        <v>1679</v>
      </c>
      <c r="H495" s="118" t="s">
        <v>1680</v>
      </c>
      <c r="I495" s="118" t="s">
        <v>1679</v>
      </c>
      <c r="J495" s="118">
        <v>87</v>
      </c>
      <c r="K495" s="118" t="s">
        <v>269</v>
      </c>
      <c r="L495" s="118" t="s">
        <v>269</v>
      </c>
      <c r="M495" s="118" t="s">
        <v>290</v>
      </c>
      <c r="N495" s="118" t="s">
        <v>521</v>
      </c>
      <c r="O495" s="119">
        <v>0</v>
      </c>
      <c r="P495" s="119">
        <v>0</v>
      </c>
      <c r="Q495" s="119">
        <v>71.748844238923397</v>
      </c>
      <c r="R495" s="119">
        <v>385.080602354642</v>
      </c>
      <c r="S495" s="119">
        <v>0</v>
      </c>
      <c r="T495" s="119">
        <v>0</v>
      </c>
      <c r="U495" s="119">
        <v>0</v>
      </c>
      <c r="V495" s="119">
        <v>0</v>
      </c>
      <c r="W495" s="119">
        <v>0</v>
      </c>
      <c r="X495" s="119">
        <v>0</v>
      </c>
      <c r="Y495" s="119">
        <v>0</v>
      </c>
      <c r="Z495" s="119"/>
      <c r="AA495" s="119"/>
      <c r="AB495" s="119"/>
      <c r="AC495" s="119"/>
      <c r="AD495" s="119"/>
      <c r="AE495" s="119"/>
      <c r="AF495" s="119"/>
      <c r="AG495" s="119"/>
      <c r="AH495" s="119"/>
      <c r="AI495" s="119"/>
      <c r="AJ495" s="119"/>
      <c r="AK495" s="119"/>
      <c r="AL495" s="119"/>
      <c r="AM495" s="119"/>
      <c r="AN495" s="119"/>
      <c r="AO495" s="119"/>
      <c r="AP495" s="119"/>
      <c r="AQ495" s="119"/>
      <c r="AR495" s="119"/>
      <c r="AS495" s="119"/>
      <c r="AT495" s="119"/>
      <c r="AU495" s="119"/>
      <c r="AV495" s="119"/>
      <c r="AW495" s="119"/>
      <c r="AX495" s="119"/>
      <c r="AY495" s="119"/>
      <c r="AZ495" s="119"/>
      <c r="BA495" s="119"/>
      <c r="BB495" s="119"/>
      <c r="BD495" s="100">
        <v>456.82944659356542</v>
      </c>
      <c r="BF495" s="120">
        <v>5</v>
      </c>
      <c r="BH495" s="43">
        <v>0</v>
      </c>
      <c r="BI495" s="43">
        <v>0</v>
      </c>
      <c r="BJ495" s="43">
        <v>0</v>
      </c>
      <c r="BL495" s="43" t="s">
        <v>263</v>
      </c>
      <c r="BM495" s="43">
        <v>0</v>
      </c>
      <c r="BN495" s="121" t="s">
        <v>263</v>
      </c>
      <c r="BP495" s="122">
        <v>12</v>
      </c>
      <c r="BQ495" s="38" t="s">
        <v>122</v>
      </c>
      <c r="BR495" s="96">
        <v>50</v>
      </c>
      <c r="BT495" s="43">
        <v>0</v>
      </c>
      <c r="BU495" s="43">
        <v>0</v>
      </c>
      <c r="BW495" s="38"/>
      <c r="BX495" s="48">
        <v>0</v>
      </c>
      <c r="BY495" s="48">
        <v>0</v>
      </c>
      <c r="BZ495" s="48">
        <v>0</v>
      </c>
      <c r="CA495" s="48">
        <v>0</v>
      </c>
      <c r="CB495" s="48">
        <v>12</v>
      </c>
      <c r="CC495" s="48">
        <v>0</v>
      </c>
      <c r="CD495" s="48">
        <v>0</v>
      </c>
      <c r="CE495" s="48">
        <v>0</v>
      </c>
      <c r="CF495" s="48"/>
      <c r="CG495" s="48"/>
      <c r="CH495" s="48"/>
      <c r="CI495" s="48">
        <v>0</v>
      </c>
      <c r="CJ495" s="48">
        <v>0</v>
      </c>
      <c r="CK495" s="48">
        <v>0</v>
      </c>
      <c r="CL495" s="48"/>
      <c r="CM495" s="48">
        <v>12</v>
      </c>
      <c r="CO495" s="123">
        <v>0</v>
      </c>
      <c r="CP495" s="123">
        <v>0.15705827365974792</v>
      </c>
      <c r="CQ495" s="123">
        <v>1</v>
      </c>
      <c r="CR495" s="123">
        <v>1</v>
      </c>
      <c r="CS495" s="123">
        <v>1</v>
      </c>
      <c r="CT495" s="123">
        <v>1</v>
      </c>
      <c r="CU495" s="123">
        <v>1</v>
      </c>
      <c r="CV495" s="123">
        <v>1</v>
      </c>
      <c r="CW495" s="123">
        <v>1</v>
      </c>
      <c r="CX495" s="123">
        <v>1</v>
      </c>
      <c r="CZ495" s="2">
        <v>2014</v>
      </c>
      <c r="DA495" s="124">
        <v>41850</v>
      </c>
      <c r="DC495" s="125">
        <v>1</v>
      </c>
      <c r="DD495" s="125">
        <v>1</v>
      </c>
      <c r="DE495" s="125">
        <v>1</v>
      </c>
      <c r="DF495" s="125">
        <v>0.98</v>
      </c>
      <c r="DG495" s="125">
        <v>0.96</v>
      </c>
      <c r="DH495" s="125">
        <v>0.94</v>
      </c>
      <c r="DI495" s="125">
        <v>0.92</v>
      </c>
      <c r="DJ495" s="125">
        <v>0.9</v>
      </c>
      <c r="DK495" s="125">
        <v>0.88</v>
      </c>
      <c r="DL495" s="125">
        <v>0.86</v>
      </c>
      <c r="DM495" s="125">
        <v>0.84</v>
      </c>
      <c r="DN495" s="125">
        <v>0.82000000000000006</v>
      </c>
      <c r="DO495" s="125">
        <v>0.8</v>
      </c>
      <c r="DP495" s="125">
        <v>0.78</v>
      </c>
      <c r="DQ495" s="125">
        <v>0.76</v>
      </c>
      <c r="DR495" s="125">
        <v>0.74</v>
      </c>
      <c r="DS495" s="125">
        <v>0.72</v>
      </c>
      <c r="DT495" s="125">
        <v>0.7</v>
      </c>
      <c r="DU495" s="125">
        <v>0.67999999999999994</v>
      </c>
      <c r="DV495" s="125">
        <v>0.65999999999999992</v>
      </c>
      <c r="DW495" s="125">
        <v>0.64</v>
      </c>
      <c r="DX495" s="125">
        <v>0.62</v>
      </c>
      <c r="DY495" s="125">
        <v>0.6</v>
      </c>
      <c r="DZ495" s="125">
        <v>0.58000000000000007</v>
      </c>
      <c r="EA495" s="125">
        <v>0.56000000000000005</v>
      </c>
      <c r="EB495" s="125">
        <v>0.54</v>
      </c>
      <c r="EC495" s="125">
        <v>0.52</v>
      </c>
      <c r="ED495" s="125">
        <v>0.5</v>
      </c>
      <c r="EE495" s="125">
        <v>0.48</v>
      </c>
      <c r="EF495" s="125">
        <v>0.45999999999999996</v>
      </c>
      <c r="EG495" s="125">
        <v>0.43999999999999995</v>
      </c>
      <c r="EH495" s="125">
        <v>0.42000000000000004</v>
      </c>
      <c r="EI495" s="125">
        <v>0.4</v>
      </c>
      <c r="EJ495" s="125">
        <v>0.38</v>
      </c>
      <c r="EK495" s="125">
        <v>0.36</v>
      </c>
      <c r="EL495" s="125">
        <v>0.33999999999999997</v>
      </c>
      <c r="EM495" s="125">
        <v>0.31999999999999995</v>
      </c>
      <c r="EN495" s="125">
        <v>0.30000000000000004</v>
      </c>
      <c r="EO495" s="125">
        <v>0.28000000000000003</v>
      </c>
      <c r="ER495" s="126">
        <v>0</v>
      </c>
      <c r="ES495" s="126">
        <v>71748.844238923397</v>
      </c>
      <c r="ET495" s="126">
        <v>456829.4465935654</v>
      </c>
      <c r="EU495" s="126">
        <v>447692.85766169411</v>
      </c>
      <c r="EV495" s="126">
        <v>438556.26872982277</v>
      </c>
      <c r="EW495" s="126">
        <v>429419.67979795148</v>
      </c>
      <c r="EX495" s="126">
        <v>420283.09086608019</v>
      </c>
      <c r="EY495" s="126">
        <v>411146.50193420885</v>
      </c>
      <c r="EZ495" s="126">
        <v>402009.91300233756</v>
      </c>
      <c r="FA495" s="126">
        <v>392873.32407046622</v>
      </c>
      <c r="FB495" s="126">
        <v>383736.73513859493</v>
      </c>
      <c r="FC495" s="126">
        <v>374600.14620672364</v>
      </c>
      <c r="FD495" s="126">
        <v>365463.55727485236</v>
      </c>
      <c r="FE495" s="126">
        <v>356326.96834298101</v>
      </c>
      <c r="FF495" s="126">
        <v>347190.37941110972</v>
      </c>
      <c r="FG495" s="126">
        <v>338053.79047923838</v>
      </c>
      <c r="FH495" s="126">
        <v>328917.20154736709</v>
      </c>
      <c r="FI495" s="126">
        <v>319780.61261549575</v>
      </c>
      <c r="FJ495" s="126">
        <v>310644.02368362446</v>
      </c>
      <c r="FK495" s="126">
        <v>301507.43475175311</v>
      </c>
      <c r="FL495" s="126">
        <v>292370.84581988188</v>
      </c>
      <c r="FM495" s="126">
        <v>283234.25688801054</v>
      </c>
      <c r="FN495" s="126">
        <v>274097.66795613925</v>
      </c>
      <c r="FO495" s="126">
        <v>264961.07902426796</v>
      </c>
      <c r="FP495" s="126">
        <v>255824.49009239665</v>
      </c>
      <c r="FQ495" s="126">
        <v>246687.90116052533</v>
      </c>
      <c r="FR495" s="126">
        <v>237551.31222865402</v>
      </c>
      <c r="FS495" s="126">
        <v>228414.7232967827</v>
      </c>
      <c r="FT495" s="126">
        <v>219278.13436491138</v>
      </c>
      <c r="FU495" s="126">
        <v>210141.54543304007</v>
      </c>
      <c r="FV495" s="126">
        <v>201004.95650116875</v>
      </c>
      <c r="FW495" s="126">
        <v>191868.36756929749</v>
      </c>
      <c r="FX495" s="126">
        <v>182731.77863742618</v>
      </c>
      <c r="FY495" s="126">
        <v>173595.18970555486</v>
      </c>
      <c r="FZ495" s="126">
        <v>164458.60077368355</v>
      </c>
      <c r="GA495" s="126">
        <v>155322.01184181223</v>
      </c>
      <c r="GB495" s="126">
        <v>146185.42290994091</v>
      </c>
      <c r="GC495" s="126">
        <v>137048.83397806963</v>
      </c>
      <c r="GD495" s="126">
        <v>127912.24504619832</v>
      </c>
    </row>
    <row r="496" spans="3:186">
      <c r="C496" s="120"/>
      <c r="E496" s="118" t="s">
        <v>1666</v>
      </c>
      <c r="F496" s="118" t="s">
        <v>1667</v>
      </c>
      <c r="G496" s="118" t="s">
        <v>1681</v>
      </c>
      <c r="H496" s="118" t="s">
        <v>1682</v>
      </c>
      <c r="I496" s="118" t="s">
        <v>1681</v>
      </c>
      <c r="J496" s="118">
        <v>114</v>
      </c>
      <c r="K496" s="118" t="s">
        <v>260</v>
      </c>
      <c r="L496" s="118" t="s">
        <v>260</v>
      </c>
      <c r="M496" s="118" t="s">
        <v>290</v>
      </c>
      <c r="N496" s="118" t="s">
        <v>262</v>
      </c>
      <c r="O496" s="119">
        <v>0</v>
      </c>
      <c r="P496" s="119">
        <v>153.74411434477099</v>
      </c>
      <c r="Q496" s="119">
        <v>220.83993027532401</v>
      </c>
      <c r="R496" s="119">
        <v>0</v>
      </c>
      <c r="S496" s="119">
        <v>0</v>
      </c>
      <c r="T496" s="119">
        <v>0</v>
      </c>
      <c r="U496" s="119">
        <v>0</v>
      </c>
      <c r="V496" s="119">
        <v>0</v>
      </c>
      <c r="W496" s="119">
        <v>0</v>
      </c>
      <c r="X496" s="119">
        <v>0</v>
      </c>
      <c r="Y496" s="119">
        <v>0</v>
      </c>
      <c r="Z496" s="119"/>
      <c r="AA496" s="119"/>
      <c r="AB496" s="119"/>
      <c r="AC496" s="119"/>
      <c r="AD496" s="119"/>
      <c r="AE496" s="119"/>
      <c r="AF496" s="119"/>
      <c r="AG496" s="119"/>
      <c r="AH496" s="119"/>
      <c r="AI496" s="119"/>
      <c r="AJ496" s="119"/>
      <c r="AK496" s="119"/>
      <c r="AL496" s="119"/>
      <c r="AM496" s="119"/>
      <c r="AN496" s="119"/>
      <c r="AO496" s="119"/>
      <c r="AP496" s="119"/>
      <c r="AQ496" s="119"/>
      <c r="AR496" s="119"/>
      <c r="AS496" s="119"/>
      <c r="AT496" s="119"/>
      <c r="AU496" s="119"/>
      <c r="AV496" s="119"/>
      <c r="AW496" s="119"/>
      <c r="AX496" s="119"/>
      <c r="AY496" s="119"/>
      <c r="AZ496" s="119"/>
      <c r="BA496" s="119"/>
      <c r="BB496" s="119"/>
      <c r="BD496" s="100">
        <v>374.58404462009503</v>
      </c>
      <c r="BF496" s="120">
        <v>5</v>
      </c>
      <c r="BH496" s="43">
        <v>0</v>
      </c>
      <c r="BI496" s="43">
        <v>0</v>
      </c>
      <c r="BJ496" s="43">
        <v>0</v>
      </c>
      <c r="BL496" s="43" t="s">
        <v>263</v>
      </c>
      <c r="BM496" s="43">
        <v>0</v>
      </c>
      <c r="BN496" s="121" t="s">
        <v>263</v>
      </c>
      <c r="BP496" s="122">
        <v>12</v>
      </c>
      <c r="BQ496" s="38" t="s">
        <v>122</v>
      </c>
      <c r="BR496" s="96">
        <v>50</v>
      </c>
      <c r="BT496" s="43">
        <v>0</v>
      </c>
      <c r="BU496" s="43">
        <v>0</v>
      </c>
      <c r="BW496" s="38"/>
      <c r="BX496" s="48">
        <v>0</v>
      </c>
      <c r="BY496" s="48">
        <v>0</v>
      </c>
      <c r="BZ496" s="48">
        <v>0</v>
      </c>
      <c r="CA496" s="48">
        <v>0</v>
      </c>
      <c r="CB496" s="48">
        <v>12</v>
      </c>
      <c r="CC496" s="48">
        <v>0</v>
      </c>
      <c r="CD496" s="48">
        <v>0</v>
      </c>
      <c r="CE496" s="48">
        <v>0</v>
      </c>
      <c r="CF496" s="48"/>
      <c r="CG496" s="48"/>
      <c r="CH496" s="48"/>
      <c r="CI496" s="48">
        <v>0</v>
      </c>
      <c r="CJ496" s="48">
        <v>0</v>
      </c>
      <c r="CK496" s="48">
        <v>0</v>
      </c>
      <c r="CL496" s="48"/>
      <c r="CM496" s="48">
        <v>12</v>
      </c>
      <c r="CO496" s="123">
        <v>0.4104395703791896</v>
      </c>
      <c r="CP496" s="123">
        <v>1</v>
      </c>
      <c r="CQ496" s="123">
        <v>1</v>
      </c>
      <c r="CR496" s="123">
        <v>1</v>
      </c>
      <c r="CS496" s="123">
        <v>1</v>
      </c>
      <c r="CT496" s="123">
        <v>1</v>
      </c>
      <c r="CU496" s="123">
        <v>1</v>
      </c>
      <c r="CV496" s="123">
        <v>1</v>
      </c>
      <c r="CW496" s="123">
        <v>1</v>
      </c>
      <c r="CX496" s="123">
        <v>1</v>
      </c>
      <c r="CZ496" s="2">
        <v>2013</v>
      </c>
      <c r="DA496" s="124">
        <v>41485</v>
      </c>
      <c r="DC496" s="125">
        <v>1</v>
      </c>
      <c r="DD496" s="125">
        <v>1</v>
      </c>
      <c r="DE496" s="125">
        <v>0.98</v>
      </c>
      <c r="DF496" s="125">
        <v>0.96</v>
      </c>
      <c r="DG496" s="125">
        <v>0.94</v>
      </c>
      <c r="DH496" s="125">
        <v>0.92</v>
      </c>
      <c r="DI496" s="125">
        <v>0.9</v>
      </c>
      <c r="DJ496" s="125">
        <v>0.88</v>
      </c>
      <c r="DK496" s="125">
        <v>0.86</v>
      </c>
      <c r="DL496" s="125">
        <v>0.84</v>
      </c>
      <c r="DM496" s="125">
        <v>0.82000000000000006</v>
      </c>
      <c r="DN496" s="125">
        <v>0.8</v>
      </c>
      <c r="DO496" s="125">
        <v>0.78</v>
      </c>
      <c r="DP496" s="125">
        <v>0.76</v>
      </c>
      <c r="DQ496" s="125">
        <v>0.74</v>
      </c>
      <c r="DR496" s="125">
        <v>0.72</v>
      </c>
      <c r="DS496" s="125">
        <v>0.7</v>
      </c>
      <c r="DT496" s="125">
        <v>0.67999999999999994</v>
      </c>
      <c r="DU496" s="125">
        <v>0.65999999999999992</v>
      </c>
      <c r="DV496" s="125">
        <v>0.64</v>
      </c>
      <c r="DW496" s="125">
        <v>0.62</v>
      </c>
      <c r="DX496" s="125">
        <v>0.6</v>
      </c>
      <c r="DY496" s="125">
        <v>0.58000000000000007</v>
      </c>
      <c r="DZ496" s="125">
        <v>0.56000000000000005</v>
      </c>
      <c r="EA496" s="125">
        <v>0.54</v>
      </c>
      <c r="EB496" s="125">
        <v>0.52</v>
      </c>
      <c r="EC496" s="125">
        <v>0.5</v>
      </c>
      <c r="ED496" s="125">
        <v>0.48</v>
      </c>
      <c r="EE496" s="125">
        <v>0.45999999999999996</v>
      </c>
      <c r="EF496" s="125">
        <v>0.43999999999999995</v>
      </c>
      <c r="EG496" s="125">
        <v>0.42000000000000004</v>
      </c>
      <c r="EH496" s="125">
        <v>0.4</v>
      </c>
      <c r="EI496" s="125">
        <v>0.38</v>
      </c>
      <c r="EJ496" s="125">
        <v>0.36</v>
      </c>
      <c r="EK496" s="125">
        <v>0.33999999999999997</v>
      </c>
      <c r="EL496" s="125">
        <v>0.31999999999999995</v>
      </c>
      <c r="EM496" s="125">
        <v>0.30000000000000004</v>
      </c>
      <c r="EN496" s="125">
        <v>0.28000000000000003</v>
      </c>
      <c r="EO496" s="125">
        <v>0.26</v>
      </c>
      <c r="ER496" s="126">
        <v>153744.11434477099</v>
      </c>
      <c r="ES496" s="126">
        <v>220839.930275324</v>
      </c>
      <c r="ET496" s="126">
        <v>216423.13166981752</v>
      </c>
      <c r="EU496" s="126">
        <v>212006.33306431104</v>
      </c>
      <c r="EV496" s="126">
        <v>207589.53445880456</v>
      </c>
      <c r="EW496" s="126">
        <v>203172.7358532981</v>
      </c>
      <c r="EX496" s="126">
        <v>198755.93724779162</v>
      </c>
      <c r="EY496" s="126">
        <v>194339.13864228514</v>
      </c>
      <c r="EZ496" s="126">
        <v>189922.34003677865</v>
      </c>
      <c r="FA496" s="126">
        <v>185505.54143127217</v>
      </c>
      <c r="FB496" s="126">
        <v>181088.74282576569</v>
      </c>
      <c r="FC496" s="126">
        <v>176671.9442202592</v>
      </c>
      <c r="FD496" s="126">
        <v>172255.14561475272</v>
      </c>
      <c r="FE496" s="126">
        <v>167838.34700924624</v>
      </c>
      <c r="FF496" s="126">
        <v>163421.54840373975</v>
      </c>
      <c r="FG496" s="126">
        <v>159004.74979823327</v>
      </c>
      <c r="FH496" s="126">
        <v>154587.95119272679</v>
      </c>
      <c r="FI496" s="126">
        <v>150171.15258722031</v>
      </c>
      <c r="FJ496" s="126">
        <v>145754.35398171382</v>
      </c>
      <c r="FK496" s="126">
        <v>141337.55537620737</v>
      </c>
      <c r="FL496" s="126">
        <v>136920.75677070089</v>
      </c>
      <c r="FM496" s="126">
        <v>132503.9581651944</v>
      </c>
      <c r="FN496" s="126">
        <v>128087.15955968793</v>
      </c>
      <c r="FO496" s="126">
        <v>123670.36095418145</v>
      </c>
      <c r="FP496" s="126">
        <v>119253.56234867497</v>
      </c>
      <c r="FQ496" s="126">
        <v>114836.76374316849</v>
      </c>
      <c r="FR496" s="126">
        <v>110419.965137662</v>
      </c>
      <c r="FS496" s="126">
        <v>106003.16653215552</v>
      </c>
      <c r="FT496" s="126">
        <v>101586.36792664904</v>
      </c>
      <c r="FU496" s="126">
        <v>97169.569321142553</v>
      </c>
      <c r="FV496" s="126">
        <v>92752.770715636085</v>
      </c>
      <c r="FW496" s="126">
        <v>88335.972110129602</v>
      </c>
      <c r="FX496" s="126">
        <v>83919.173504623119</v>
      </c>
      <c r="FY496" s="126">
        <v>79502.374899116636</v>
      </c>
      <c r="FZ496" s="126">
        <v>75085.576293610153</v>
      </c>
      <c r="GA496" s="126">
        <v>70668.77768810367</v>
      </c>
      <c r="GB496" s="126">
        <v>66251.979082597216</v>
      </c>
      <c r="GC496" s="126">
        <v>61835.180477090726</v>
      </c>
      <c r="GD496" s="126">
        <v>57418.381871584243</v>
      </c>
    </row>
    <row r="497" spans="3:186">
      <c r="C497" s="120"/>
      <c r="E497" s="118" t="s">
        <v>1666</v>
      </c>
      <c r="F497" s="118" t="s">
        <v>1667</v>
      </c>
      <c r="G497" s="118" t="s">
        <v>1683</v>
      </c>
      <c r="H497" s="118" t="s">
        <v>1684</v>
      </c>
      <c r="I497" s="118" t="s">
        <v>1683</v>
      </c>
      <c r="J497" s="118">
        <v>105</v>
      </c>
      <c r="K497" s="118" t="s">
        <v>260</v>
      </c>
      <c r="L497" s="118" t="s">
        <v>260</v>
      </c>
      <c r="M497" s="118" t="s">
        <v>290</v>
      </c>
      <c r="N497" s="118" t="s">
        <v>262</v>
      </c>
      <c r="O497" s="119">
        <v>0</v>
      </c>
      <c r="P497" s="119">
        <v>37.191205458867302</v>
      </c>
      <c r="Q497" s="119">
        <v>196.99227285586699</v>
      </c>
      <c r="R497" s="119">
        <v>37.901032584835598</v>
      </c>
      <c r="S497" s="119">
        <v>0</v>
      </c>
      <c r="T497" s="119">
        <v>0</v>
      </c>
      <c r="U497" s="119">
        <v>0</v>
      </c>
      <c r="V497" s="119">
        <v>0</v>
      </c>
      <c r="W497" s="119">
        <v>0</v>
      </c>
      <c r="X497" s="119">
        <v>0</v>
      </c>
      <c r="Y497" s="119">
        <v>0</v>
      </c>
      <c r="Z497" s="119"/>
      <c r="AA497" s="119"/>
      <c r="AB497" s="119"/>
      <c r="AC497" s="119"/>
      <c r="AD497" s="119"/>
      <c r="AE497" s="119"/>
      <c r="AF497" s="119"/>
      <c r="AG497" s="119"/>
      <c r="AH497" s="119"/>
      <c r="AI497" s="119"/>
      <c r="AJ497" s="119"/>
      <c r="AK497" s="119"/>
      <c r="AL497" s="119"/>
      <c r="AM497" s="119"/>
      <c r="AN497" s="119"/>
      <c r="AO497" s="119"/>
      <c r="AP497" s="119"/>
      <c r="AQ497" s="119"/>
      <c r="AR497" s="119"/>
      <c r="AS497" s="119"/>
      <c r="AT497" s="119"/>
      <c r="AU497" s="119"/>
      <c r="AV497" s="119"/>
      <c r="AW497" s="119"/>
      <c r="AX497" s="119"/>
      <c r="AY497" s="119"/>
      <c r="AZ497" s="119"/>
      <c r="BA497" s="119"/>
      <c r="BB497" s="119"/>
      <c r="BD497" s="100">
        <v>272.08451089956986</v>
      </c>
      <c r="BF497" s="120">
        <v>5</v>
      </c>
      <c r="BH497" s="43">
        <v>0</v>
      </c>
      <c r="BI497" s="43">
        <v>0</v>
      </c>
      <c r="BJ497" s="43">
        <v>0</v>
      </c>
      <c r="BL497" s="43" t="s">
        <v>263</v>
      </c>
      <c r="BM497" s="43">
        <v>0</v>
      </c>
      <c r="BN497" s="121" t="s">
        <v>263</v>
      </c>
      <c r="BP497" s="122">
        <v>12</v>
      </c>
      <c r="BQ497" s="38" t="s">
        <v>122</v>
      </c>
      <c r="BR497" s="96">
        <v>50</v>
      </c>
      <c r="BT497" s="43">
        <v>0</v>
      </c>
      <c r="BU497" s="43">
        <v>0</v>
      </c>
      <c r="BW497" s="38"/>
      <c r="BX497" s="48">
        <v>0</v>
      </c>
      <c r="BY497" s="48">
        <v>0</v>
      </c>
      <c r="BZ497" s="48">
        <v>0</v>
      </c>
      <c r="CA497" s="48">
        <v>0</v>
      </c>
      <c r="CB497" s="48">
        <v>12</v>
      </c>
      <c r="CC497" s="48">
        <v>0</v>
      </c>
      <c r="CD497" s="48">
        <v>0</v>
      </c>
      <c r="CE497" s="48">
        <v>0</v>
      </c>
      <c r="CF497" s="48"/>
      <c r="CG497" s="48"/>
      <c r="CH497" s="48"/>
      <c r="CI497" s="48">
        <v>0</v>
      </c>
      <c r="CJ497" s="48">
        <v>0</v>
      </c>
      <c r="CK497" s="48">
        <v>0</v>
      </c>
      <c r="CL497" s="48"/>
      <c r="CM497" s="48">
        <v>12</v>
      </c>
      <c r="CO497" s="123">
        <v>0.13668990320656321</v>
      </c>
      <c r="CP497" s="123">
        <v>0.86070124881594101</v>
      </c>
      <c r="CQ497" s="123">
        <v>1</v>
      </c>
      <c r="CR497" s="123">
        <v>1</v>
      </c>
      <c r="CS497" s="123">
        <v>1</v>
      </c>
      <c r="CT497" s="123">
        <v>1</v>
      </c>
      <c r="CU497" s="123">
        <v>1</v>
      </c>
      <c r="CV497" s="123">
        <v>1</v>
      </c>
      <c r="CW497" s="123">
        <v>1</v>
      </c>
      <c r="CX497" s="123">
        <v>1</v>
      </c>
      <c r="CZ497" s="2">
        <v>2014</v>
      </c>
      <c r="DA497" s="124">
        <v>41850</v>
      </c>
      <c r="DC497" s="125">
        <v>1</v>
      </c>
      <c r="DD497" s="125">
        <v>1</v>
      </c>
      <c r="DE497" s="125">
        <v>1</v>
      </c>
      <c r="DF497" s="125">
        <v>0.98</v>
      </c>
      <c r="DG497" s="125">
        <v>0.96</v>
      </c>
      <c r="DH497" s="125">
        <v>0.94</v>
      </c>
      <c r="DI497" s="125">
        <v>0.92</v>
      </c>
      <c r="DJ497" s="125">
        <v>0.9</v>
      </c>
      <c r="DK497" s="125">
        <v>0.88</v>
      </c>
      <c r="DL497" s="125">
        <v>0.86</v>
      </c>
      <c r="DM497" s="125">
        <v>0.84</v>
      </c>
      <c r="DN497" s="125">
        <v>0.82000000000000006</v>
      </c>
      <c r="DO497" s="125">
        <v>0.8</v>
      </c>
      <c r="DP497" s="125">
        <v>0.78</v>
      </c>
      <c r="DQ497" s="125">
        <v>0.76</v>
      </c>
      <c r="DR497" s="125">
        <v>0.74</v>
      </c>
      <c r="DS497" s="125">
        <v>0.72</v>
      </c>
      <c r="DT497" s="125">
        <v>0.7</v>
      </c>
      <c r="DU497" s="125">
        <v>0.67999999999999994</v>
      </c>
      <c r="DV497" s="125">
        <v>0.65999999999999992</v>
      </c>
      <c r="DW497" s="125">
        <v>0.64</v>
      </c>
      <c r="DX497" s="125">
        <v>0.62</v>
      </c>
      <c r="DY497" s="125">
        <v>0.6</v>
      </c>
      <c r="DZ497" s="125">
        <v>0.58000000000000007</v>
      </c>
      <c r="EA497" s="125">
        <v>0.56000000000000005</v>
      </c>
      <c r="EB497" s="125">
        <v>0.54</v>
      </c>
      <c r="EC497" s="125">
        <v>0.52</v>
      </c>
      <c r="ED497" s="125">
        <v>0.5</v>
      </c>
      <c r="EE497" s="125">
        <v>0.48</v>
      </c>
      <c r="EF497" s="125">
        <v>0.45999999999999996</v>
      </c>
      <c r="EG497" s="125">
        <v>0.43999999999999995</v>
      </c>
      <c r="EH497" s="125">
        <v>0.42000000000000004</v>
      </c>
      <c r="EI497" s="125">
        <v>0.4</v>
      </c>
      <c r="EJ497" s="125">
        <v>0.38</v>
      </c>
      <c r="EK497" s="125">
        <v>0.36</v>
      </c>
      <c r="EL497" s="125">
        <v>0.33999999999999997</v>
      </c>
      <c r="EM497" s="125">
        <v>0.31999999999999995</v>
      </c>
      <c r="EN497" s="125">
        <v>0.30000000000000004</v>
      </c>
      <c r="EO497" s="125">
        <v>0.28000000000000003</v>
      </c>
      <c r="ER497" s="126">
        <v>37191.205458867298</v>
      </c>
      <c r="ES497" s="126">
        <v>196992.27285586699</v>
      </c>
      <c r="ET497" s="126">
        <v>234893.30544070259</v>
      </c>
      <c r="EU497" s="126">
        <v>230195.43933188854</v>
      </c>
      <c r="EV497" s="126">
        <v>225497.57322307449</v>
      </c>
      <c r="EW497" s="126">
        <v>220799.70711426041</v>
      </c>
      <c r="EX497" s="126">
        <v>216101.84100544639</v>
      </c>
      <c r="EY497" s="126">
        <v>211403.97489663234</v>
      </c>
      <c r="EZ497" s="126">
        <v>206706.10878781829</v>
      </c>
      <c r="FA497" s="126">
        <v>202008.24267900424</v>
      </c>
      <c r="FB497" s="126">
        <v>197310.37657019016</v>
      </c>
      <c r="FC497" s="126">
        <v>192612.51046137614</v>
      </c>
      <c r="FD497" s="126">
        <v>187914.64435256209</v>
      </c>
      <c r="FE497" s="126">
        <v>183216.77824374803</v>
      </c>
      <c r="FF497" s="126">
        <v>178518.91213493398</v>
      </c>
      <c r="FG497" s="126">
        <v>173821.0460261199</v>
      </c>
      <c r="FH497" s="126">
        <v>169123.17991730585</v>
      </c>
      <c r="FI497" s="126">
        <v>164425.3138084918</v>
      </c>
      <c r="FJ497" s="126">
        <v>159727.44769967775</v>
      </c>
      <c r="FK497" s="126">
        <v>155029.5815908637</v>
      </c>
      <c r="FL497" s="126">
        <v>150331.71548204965</v>
      </c>
      <c r="FM497" s="126">
        <v>145633.8493732356</v>
      </c>
      <c r="FN497" s="126">
        <v>140935.98326442155</v>
      </c>
      <c r="FO497" s="126">
        <v>136238.11715560753</v>
      </c>
      <c r="FP497" s="126">
        <v>131540.25104679348</v>
      </c>
      <c r="FQ497" s="126">
        <v>126842.38493797941</v>
      </c>
      <c r="FR497" s="126">
        <v>122144.51882916535</v>
      </c>
      <c r="FS497" s="126">
        <v>117446.6527203513</v>
      </c>
      <c r="FT497" s="126">
        <v>112748.78661153725</v>
      </c>
      <c r="FU497" s="126">
        <v>108050.92050272318</v>
      </c>
      <c r="FV497" s="126">
        <v>103353.05439390913</v>
      </c>
      <c r="FW497" s="126">
        <v>98655.188285095093</v>
      </c>
      <c r="FX497" s="126">
        <v>93957.322176281043</v>
      </c>
      <c r="FY497" s="126">
        <v>89259.456067466992</v>
      </c>
      <c r="FZ497" s="126">
        <v>84561.589958652927</v>
      </c>
      <c r="GA497" s="126">
        <v>79863.723849838876</v>
      </c>
      <c r="GB497" s="126">
        <v>75165.857741024811</v>
      </c>
      <c r="GC497" s="126">
        <v>70467.991632210789</v>
      </c>
      <c r="GD497" s="126">
        <v>65770.125523396739</v>
      </c>
    </row>
    <row r="498" spans="3:186">
      <c r="C498" s="120"/>
      <c r="E498" s="118" t="s">
        <v>1666</v>
      </c>
      <c r="F498" s="118" t="s">
        <v>1667</v>
      </c>
      <c r="G498" s="118" t="s">
        <v>1685</v>
      </c>
      <c r="H498" s="118" t="s">
        <v>1686</v>
      </c>
      <c r="I498" s="118" t="s">
        <v>1685</v>
      </c>
      <c r="J498" s="118">
        <v>81</v>
      </c>
      <c r="K498" s="118" t="s">
        <v>269</v>
      </c>
      <c r="L498" s="118" t="s">
        <v>269</v>
      </c>
      <c r="M498" s="118" t="s">
        <v>290</v>
      </c>
      <c r="N498" s="118" t="s">
        <v>262</v>
      </c>
      <c r="O498" s="119">
        <v>0</v>
      </c>
      <c r="P498" s="119">
        <v>97.329268292682897</v>
      </c>
      <c r="Q498" s="119">
        <v>239.77068944877999</v>
      </c>
      <c r="R498" s="119">
        <v>0</v>
      </c>
      <c r="S498" s="119">
        <v>0</v>
      </c>
      <c r="T498" s="119">
        <v>0</v>
      </c>
      <c r="U498" s="119">
        <v>0</v>
      </c>
      <c r="V498" s="119">
        <v>0</v>
      </c>
      <c r="W498" s="119">
        <v>0</v>
      </c>
      <c r="X498" s="119">
        <v>0</v>
      </c>
      <c r="Y498" s="119">
        <v>0</v>
      </c>
      <c r="Z498" s="119"/>
      <c r="AA498" s="119"/>
      <c r="AB498" s="119"/>
      <c r="AC498" s="119"/>
      <c r="AD498" s="119"/>
      <c r="AE498" s="119"/>
      <c r="AF498" s="119"/>
      <c r="AG498" s="119"/>
      <c r="AH498" s="119"/>
      <c r="AI498" s="119"/>
      <c r="AJ498" s="119"/>
      <c r="AK498" s="119"/>
      <c r="AL498" s="119"/>
      <c r="AM498" s="119"/>
      <c r="AN498" s="119"/>
      <c r="AO498" s="119"/>
      <c r="AP498" s="119"/>
      <c r="AQ498" s="119"/>
      <c r="AR498" s="119"/>
      <c r="AS498" s="119"/>
      <c r="AT498" s="119"/>
      <c r="AU498" s="119"/>
      <c r="AV498" s="119"/>
      <c r="AW498" s="119"/>
      <c r="AX498" s="119"/>
      <c r="AY498" s="119"/>
      <c r="AZ498" s="119"/>
      <c r="BA498" s="119"/>
      <c r="BB498" s="119"/>
      <c r="BD498" s="100">
        <v>337.0999577414629</v>
      </c>
      <c r="BF498" s="120">
        <v>5</v>
      </c>
      <c r="BH498" s="43">
        <v>0</v>
      </c>
      <c r="BI498" s="43">
        <v>0</v>
      </c>
      <c r="BJ498" s="43">
        <v>0</v>
      </c>
      <c r="BL498" s="43" t="s">
        <v>263</v>
      </c>
      <c r="BM498" s="43">
        <v>0</v>
      </c>
      <c r="BN498" s="121" t="s">
        <v>263</v>
      </c>
      <c r="BP498" s="122">
        <v>12</v>
      </c>
      <c r="BQ498" s="38" t="s">
        <v>122</v>
      </c>
      <c r="BR498" s="96">
        <v>50</v>
      </c>
      <c r="BT498" s="43">
        <v>0</v>
      </c>
      <c r="BU498" s="43">
        <v>0</v>
      </c>
      <c r="BW498" s="38"/>
      <c r="BX498" s="48">
        <v>0</v>
      </c>
      <c r="BY498" s="48">
        <v>0</v>
      </c>
      <c r="BZ498" s="48">
        <v>0</v>
      </c>
      <c r="CA498" s="48">
        <v>0</v>
      </c>
      <c r="CB498" s="48">
        <v>12</v>
      </c>
      <c r="CC498" s="48">
        <v>0</v>
      </c>
      <c r="CD498" s="48">
        <v>0</v>
      </c>
      <c r="CE498" s="48">
        <v>0</v>
      </c>
      <c r="CF498" s="48"/>
      <c r="CG498" s="48"/>
      <c r="CH498" s="48"/>
      <c r="CI498" s="48">
        <v>0</v>
      </c>
      <c r="CJ498" s="48">
        <v>0</v>
      </c>
      <c r="CK498" s="48">
        <v>0</v>
      </c>
      <c r="CL498" s="48"/>
      <c r="CM498" s="48">
        <v>12</v>
      </c>
      <c r="CO498" s="123">
        <v>0.288725246199316</v>
      </c>
      <c r="CP498" s="123">
        <v>1</v>
      </c>
      <c r="CQ498" s="123">
        <v>1</v>
      </c>
      <c r="CR498" s="123">
        <v>1</v>
      </c>
      <c r="CS498" s="123">
        <v>1</v>
      </c>
      <c r="CT498" s="123">
        <v>1</v>
      </c>
      <c r="CU498" s="123">
        <v>1</v>
      </c>
      <c r="CV498" s="123">
        <v>1</v>
      </c>
      <c r="CW498" s="123">
        <v>1</v>
      </c>
      <c r="CX498" s="123">
        <v>1</v>
      </c>
      <c r="CZ498" s="2">
        <v>2013</v>
      </c>
      <c r="DA498" s="124">
        <v>41485</v>
      </c>
      <c r="DC498" s="125">
        <v>1</v>
      </c>
      <c r="DD498" s="125">
        <v>1</v>
      </c>
      <c r="DE498" s="125">
        <v>0.98</v>
      </c>
      <c r="DF498" s="125">
        <v>0.96</v>
      </c>
      <c r="DG498" s="125">
        <v>0.94</v>
      </c>
      <c r="DH498" s="125">
        <v>0.92</v>
      </c>
      <c r="DI498" s="125">
        <v>0.9</v>
      </c>
      <c r="DJ498" s="125">
        <v>0.88</v>
      </c>
      <c r="DK498" s="125">
        <v>0.86</v>
      </c>
      <c r="DL498" s="125">
        <v>0.84</v>
      </c>
      <c r="DM498" s="125">
        <v>0.82000000000000006</v>
      </c>
      <c r="DN498" s="125">
        <v>0.8</v>
      </c>
      <c r="DO498" s="125">
        <v>0.78</v>
      </c>
      <c r="DP498" s="125">
        <v>0.76</v>
      </c>
      <c r="DQ498" s="125">
        <v>0.74</v>
      </c>
      <c r="DR498" s="125">
        <v>0.72</v>
      </c>
      <c r="DS498" s="125">
        <v>0.7</v>
      </c>
      <c r="DT498" s="125">
        <v>0.67999999999999994</v>
      </c>
      <c r="DU498" s="125">
        <v>0.65999999999999992</v>
      </c>
      <c r="DV498" s="125">
        <v>0.64</v>
      </c>
      <c r="DW498" s="125">
        <v>0.62</v>
      </c>
      <c r="DX498" s="125">
        <v>0.6</v>
      </c>
      <c r="DY498" s="125">
        <v>0.58000000000000007</v>
      </c>
      <c r="DZ498" s="125">
        <v>0.56000000000000005</v>
      </c>
      <c r="EA498" s="125">
        <v>0.54</v>
      </c>
      <c r="EB498" s="125">
        <v>0.52</v>
      </c>
      <c r="EC498" s="125">
        <v>0.5</v>
      </c>
      <c r="ED498" s="125">
        <v>0.48</v>
      </c>
      <c r="EE498" s="125">
        <v>0.45999999999999996</v>
      </c>
      <c r="EF498" s="125">
        <v>0.43999999999999995</v>
      </c>
      <c r="EG498" s="125">
        <v>0.42000000000000004</v>
      </c>
      <c r="EH498" s="125">
        <v>0.4</v>
      </c>
      <c r="EI498" s="125">
        <v>0.38</v>
      </c>
      <c r="EJ498" s="125">
        <v>0.36</v>
      </c>
      <c r="EK498" s="125">
        <v>0.33999999999999997</v>
      </c>
      <c r="EL498" s="125">
        <v>0.31999999999999995</v>
      </c>
      <c r="EM498" s="125">
        <v>0.30000000000000004</v>
      </c>
      <c r="EN498" s="125">
        <v>0.28000000000000003</v>
      </c>
      <c r="EO498" s="125">
        <v>0.26</v>
      </c>
      <c r="ER498" s="126">
        <v>97329.2682926829</v>
      </c>
      <c r="ES498" s="126">
        <v>239770.68944878</v>
      </c>
      <c r="ET498" s="126">
        <v>234975.27565980441</v>
      </c>
      <c r="EU498" s="126">
        <v>230179.86187082878</v>
      </c>
      <c r="EV498" s="126">
        <v>225384.44808185319</v>
      </c>
      <c r="EW498" s="126">
        <v>220589.03429287762</v>
      </c>
      <c r="EX498" s="126">
        <v>215793.620503902</v>
      </c>
      <c r="EY498" s="126">
        <v>210998.2067149264</v>
      </c>
      <c r="EZ498" s="126">
        <v>206202.79292595081</v>
      </c>
      <c r="FA498" s="126">
        <v>201407.37913697519</v>
      </c>
      <c r="FB498" s="126">
        <v>196611.96534799962</v>
      </c>
      <c r="FC498" s="126">
        <v>191816.55155902402</v>
      </c>
      <c r="FD498" s="126">
        <v>187021.1377700484</v>
      </c>
      <c r="FE498" s="126">
        <v>182225.72398107281</v>
      </c>
      <c r="FF498" s="126">
        <v>177430.31019209721</v>
      </c>
      <c r="FG498" s="126">
        <v>172634.89640312159</v>
      </c>
      <c r="FH498" s="126">
        <v>167839.48261414599</v>
      </c>
      <c r="FI498" s="126">
        <v>163044.0688251704</v>
      </c>
      <c r="FJ498" s="126">
        <v>158248.65503619477</v>
      </c>
      <c r="FK498" s="126">
        <v>153453.24124721921</v>
      </c>
      <c r="FL498" s="126">
        <v>148657.82745824361</v>
      </c>
      <c r="FM498" s="126">
        <v>143862.41366926799</v>
      </c>
      <c r="FN498" s="126">
        <v>139066.99988029242</v>
      </c>
      <c r="FO498" s="126">
        <v>134271.5860913168</v>
      </c>
      <c r="FP498" s="126">
        <v>129476.17230234121</v>
      </c>
      <c r="FQ498" s="126">
        <v>124680.75851336561</v>
      </c>
      <c r="FR498" s="126">
        <v>119885.34472439</v>
      </c>
      <c r="FS498" s="126">
        <v>115089.93093541439</v>
      </c>
      <c r="FT498" s="126">
        <v>110294.5171464388</v>
      </c>
      <c r="FU498" s="126">
        <v>105499.10335746319</v>
      </c>
      <c r="FV498" s="126">
        <v>100703.68956848761</v>
      </c>
      <c r="FW498" s="126">
        <v>95908.275779512012</v>
      </c>
      <c r="FX498" s="126">
        <v>91112.861990536403</v>
      </c>
      <c r="FY498" s="126">
        <v>86317.448201560794</v>
      </c>
      <c r="FZ498" s="126">
        <v>81522.034412585199</v>
      </c>
      <c r="GA498" s="126">
        <v>76726.62062360959</v>
      </c>
      <c r="GB498" s="126">
        <v>71931.206834634009</v>
      </c>
      <c r="GC498" s="126">
        <v>67135.7930456584</v>
      </c>
      <c r="GD498" s="126">
        <v>62340.379256682805</v>
      </c>
    </row>
    <row r="499" spans="3:186">
      <c r="C499" s="120"/>
      <c r="E499" s="118" t="s">
        <v>1666</v>
      </c>
      <c r="F499" s="118" t="s">
        <v>1667</v>
      </c>
      <c r="G499" s="118" t="s">
        <v>1687</v>
      </c>
      <c r="H499" s="118" t="s">
        <v>1688</v>
      </c>
      <c r="I499" s="118" t="s">
        <v>1689</v>
      </c>
      <c r="J499" s="118">
        <v>156</v>
      </c>
      <c r="K499" s="118" t="s">
        <v>260</v>
      </c>
      <c r="L499" s="118" t="s">
        <v>260</v>
      </c>
      <c r="M499" s="118" t="s">
        <v>290</v>
      </c>
      <c r="N499" s="118" t="s">
        <v>262</v>
      </c>
      <c r="O499" s="119">
        <v>184.86509000000001</v>
      </c>
      <c r="P499" s="119">
        <v>31.977366680446501</v>
      </c>
      <c r="Q499" s="119">
        <v>39.452590180052901</v>
      </c>
      <c r="R499" s="119">
        <v>40.969822240595299</v>
      </c>
      <c r="S499" s="119">
        <v>40.969822240595299</v>
      </c>
      <c r="T499" s="119">
        <v>0</v>
      </c>
      <c r="U499" s="119">
        <v>0</v>
      </c>
      <c r="V499" s="119">
        <v>0</v>
      </c>
      <c r="W499" s="119">
        <v>0</v>
      </c>
      <c r="X499" s="119">
        <v>0</v>
      </c>
      <c r="Y499" s="119">
        <v>0</v>
      </c>
      <c r="Z499" s="119"/>
      <c r="AA499" s="119"/>
      <c r="AB499" s="119"/>
      <c r="AC499" s="119"/>
      <c r="AD499" s="119"/>
      <c r="AE499" s="119"/>
      <c r="AF499" s="119"/>
      <c r="AG499" s="119"/>
      <c r="AH499" s="119"/>
      <c r="AI499" s="119"/>
      <c r="AJ499" s="119"/>
      <c r="AK499" s="119"/>
      <c r="AL499" s="119"/>
      <c r="AM499" s="119"/>
      <c r="AN499" s="119"/>
      <c r="AO499" s="119"/>
      <c r="AP499" s="119"/>
      <c r="AQ499" s="119"/>
      <c r="AR499" s="119"/>
      <c r="AS499" s="119"/>
      <c r="AT499" s="119"/>
      <c r="AU499" s="119"/>
      <c r="AV499" s="119"/>
      <c r="AW499" s="119"/>
      <c r="AX499" s="119"/>
      <c r="AY499" s="119"/>
      <c r="AZ499" s="119"/>
      <c r="BA499" s="119"/>
      <c r="BB499" s="119"/>
      <c r="BD499" s="100">
        <v>338.23469134169</v>
      </c>
      <c r="BF499" s="120">
        <v>5</v>
      </c>
      <c r="BH499" s="43">
        <v>0</v>
      </c>
      <c r="BI499" s="43">
        <v>0</v>
      </c>
      <c r="BJ499" s="43">
        <v>0</v>
      </c>
      <c r="BL499" s="43" t="s">
        <v>263</v>
      </c>
      <c r="BM499" s="43">
        <v>0</v>
      </c>
      <c r="BN499" s="121" t="s">
        <v>263</v>
      </c>
      <c r="BP499" s="122">
        <v>12</v>
      </c>
      <c r="BQ499" s="38" t="s">
        <v>122</v>
      </c>
      <c r="BR499" s="96">
        <v>50</v>
      </c>
      <c r="BT499" s="43">
        <v>0</v>
      </c>
      <c r="BU499" s="43">
        <v>0</v>
      </c>
      <c r="BW499" s="38"/>
      <c r="BX499" s="48">
        <v>0</v>
      </c>
      <c r="BY499" s="48">
        <v>0</v>
      </c>
      <c r="BZ499" s="48">
        <v>0</v>
      </c>
      <c r="CA499" s="48">
        <v>0</v>
      </c>
      <c r="CB499" s="48">
        <v>12</v>
      </c>
      <c r="CC499" s="48">
        <v>0</v>
      </c>
      <c r="CD499" s="48">
        <v>0</v>
      </c>
      <c r="CE499" s="48">
        <v>0</v>
      </c>
      <c r="CF499" s="48"/>
      <c r="CG499" s="48"/>
      <c r="CH499" s="48"/>
      <c r="CI499" s="48">
        <v>0</v>
      </c>
      <c r="CJ499" s="48">
        <v>0</v>
      </c>
      <c r="CK499" s="48">
        <v>0</v>
      </c>
      <c r="CL499" s="48"/>
      <c r="CM499" s="48">
        <v>12</v>
      </c>
      <c r="CO499" s="123">
        <v>0.64110057966049627</v>
      </c>
      <c r="CP499" s="123">
        <v>0.75774322806404892</v>
      </c>
      <c r="CQ499" s="123">
        <v>0.87887161403202441</v>
      </c>
      <c r="CR499" s="123">
        <v>1</v>
      </c>
      <c r="CS499" s="123">
        <v>1</v>
      </c>
      <c r="CT499" s="123">
        <v>1</v>
      </c>
      <c r="CU499" s="123">
        <v>1</v>
      </c>
      <c r="CV499" s="123">
        <v>1</v>
      </c>
      <c r="CW499" s="123">
        <v>1</v>
      </c>
      <c r="CX499" s="123">
        <v>1</v>
      </c>
      <c r="CZ499" s="2">
        <v>2015</v>
      </c>
      <c r="DA499" s="124">
        <v>42215</v>
      </c>
      <c r="DC499" s="125">
        <v>1</v>
      </c>
      <c r="DD499" s="125">
        <v>1</v>
      </c>
      <c r="DE499" s="125">
        <v>1</v>
      </c>
      <c r="DF499" s="125">
        <v>1</v>
      </c>
      <c r="DG499" s="125">
        <v>0.98</v>
      </c>
      <c r="DH499" s="125">
        <v>0.96</v>
      </c>
      <c r="DI499" s="125">
        <v>0.94</v>
      </c>
      <c r="DJ499" s="125">
        <v>0.92</v>
      </c>
      <c r="DK499" s="125">
        <v>0.9</v>
      </c>
      <c r="DL499" s="125">
        <v>0.88</v>
      </c>
      <c r="DM499" s="125">
        <v>0.86</v>
      </c>
      <c r="DN499" s="125">
        <v>0.84</v>
      </c>
      <c r="DO499" s="125">
        <v>0.82000000000000006</v>
      </c>
      <c r="DP499" s="125">
        <v>0.8</v>
      </c>
      <c r="DQ499" s="125">
        <v>0.78</v>
      </c>
      <c r="DR499" s="125">
        <v>0.76</v>
      </c>
      <c r="DS499" s="125">
        <v>0.74</v>
      </c>
      <c r="DT499" s="125">
        <v>0.72</v>
      </c>
      <c r="DU499" s="125">
        <v>0.7</v>
      </c>
      <c r="DV499" s="125">
        <v>0.67999999999999994</v>
      </c>
      <c r="DW499" s="125">
        <v>0.65999999999999992</v>
      </c>
      <c r="DX499" s="125">
        <v>0.64</v>
      </c>
      <c r="DY499" s="125">
        <v>0.62</v>
      </c>
      <c r="DZ499" s="125">
        <v>0.6</v>
      </c>
      <c r="EA499" s="125">
        <v>0.58000000000000007</v>
      </c>
      <c r="EB499" s="125">
        <v>0.56000000000000005</v>
      </c>
      <c r="EC499" s="125">
        <v>0.54</v>
      </c>
      <c r="ED499" s="125">
        <v>0.52</v>
      </c>
      <c r="EE499" s="125">
        <v>0.5</v>
      </c>
      <c r="EF499" s="125">
        <v>0.48</v>
      </c>
      <c r="EG499" s="125">
        <v>0.45999999999999996</v>
      </c>
      <c r="EH499" s="125">
        <v>0.43999999999999995</v>
      </c>
      <c r="EI499" s="125">
        <v>0.42000000000000004</v>
      </c>
      <c r="EJ499" s="125">
        <v>0.4</v>
      </c>
      <c r="EK499" s="125">
        <v>0.38</v>
      </c>
      <c r="EL499" s="125">
        <v>0.36</v>
      </c>
      <c r="EM499" s="125">
        <v>0.33999999999999997</v>
      </c>
      <c r="EN499" s="125">
        <v>0.31999999999999995</v>
      </c>
      <c r="EO499" s="125">
        <v>0.30000000000000004</v>
      </c>
      <c r="ER499" s="126">
        <v>31977.366680446499</v>
      </c>
      <c r="ES499" s="126">
        <v>39452.590180052903</v>
      </c>
      <c r="ET499" s="126">
        <v>80422.412420648194</v>
      </c>
      <c r="EU499" s="126">
        <v>121392.23466124349</v>
      </c>
      <c r="EV499" s="126">
        <v>118964.38996801862</v>
      </c>
      <c r="EW499" s="126">
        <v>116536.54527479375</v>
      </c>
      <c r="EX499" s="126">
        <v>114108.70058156888</v>
      </c>
      <c r="EY499" s="126">
        <v>111680.85588834401</v>
      </c>
      <c r="EZ499" s="126">
        <v>109253.01119511915</v>
      </c>
      <c r="FA499" s="126">
        <v>106825.16650189427</v>
      </c>
      <c r="FB499" s="126">
        <v>104397.3218086694</v>
      </c>
      <c r="FC499" s="126">
        <v>101969.47711544453</v>
      </c>
      <c r="FD499" s="126">
        <v>99541.632422219671</v>
      </c>
      <c r="FE499" s="126">
        <v>97113.787728994794</v>
      </c>
      <c r="FF499" s="126">
        <v>94685.943035769931</v>
      </c>
      <c r="FG499" s="126">
        <v>92258.098342545054</v>
      </c>
      <c r="FH499" s="126">
        <v>89830.253649320177</v>
      </c>
      <c r="FI499" s="126">
        <v>87402.408956095314</v>
      </c>
      <c r="FJ499" s="126">
        <v>84974.564262870437</v>
      </c>
      <c r="FK499" s="126">
        <v>82546.71956964556</v>
      </c>
      <c r="FL499" s="126">
        <v>80118.874876420698</v>
      </c>
      <c r="FM499" s="126">
        <v>77691.030183195835</v>
      </c>
      <c r="FN499" s="126">
        <v>75263.185489970958</v>
      </c>
      <c r="FO499" s="126">
        <v>72835.340796746095</v>
      </c>
      <c r="FP499" s="126">
        <v>70407.496103521233</v>
      </c>
      <c r="FQ499" s="126">
        <v>67979.651410296356</v>
      </c>
      <c r="FR499" s="126">
        <v>65551.806717071493</v>
      </c>
      <c r="FS499" s="126">
        <v>63123.962023846616</v>
      </c>
      <c r="FT499" s="126">
        <v>60696.117330621746</v>
      </c>
      <c r="FU499" s="126">
        <v>58268.272637396876</v>
      </c>
      <c r="FV499" s="126">
        <v>55840.427944171999</v>
      </c>
      <c r="FW499" s="126">
        <v>53412.583250947129</v>
      </c>
      <c r="FX499" s="126">
        <v>50984.738557722274</v>
      </c>
      <c r="FY499" s="126">
        <v>48556.893864497397</v>
      </c>
      <c r="FZ499" s="126">
        <v>46129.049171272527</v>
      </c>
      <c r="GA499" s="126">
        <v>43701.204478047657</v>
      </c>
      <c r="GB499" s="126">
        <v>41273.35978482278</v>
      </c>
      <c r="GC499" s="126">
        <v>38845.51509159791</v>
      </c>
      <c r="GD499" s="126">
        <v>36417.670398373055</v>
      </c>
    </row>
    <row r="500" spans="3:186">
      <c r="C500" s="120"/>
      <c r="E500" s="118" t="s">
        <v>1690</v>
      </c>
      <c r="F500" s="118" t="s">
        <v>1691</v>
      </c>
      <c r="G500" s="118" t="s">
        <v>1692</v>
      </c>
      <c r="H500" s="118" t="s">
        <v>1693</v>
      </c>
      <c r="I500" s="118" t="s">
        <v>1692</v>
      </c>
      <c r="J500" s="118">
        <v>108</v>
      </c>
      <c r="K500" s="118" t="s">
        <v>269</v>
      </c>
      <c r="L500" s="118" t="s">
        <v>269</v>
      </c>
      <c r="M500" s="118" t="s">
        <v>290</v>
      </c>
      <c r="N500" s="118" t="s">
        <v>521</v>
      </c>
      <c r="O500" s="119">
        <v>0</v>
      </c>
      <c r="P500" s="119">
        <v>0</v>
      </c>
      <c r="Q500" s="119">
        <v>300</v>
      </c>
      <c r="R500" s="119">
        <v>450</v>
      </c>
      <c r="S500" s="119">
        <v>0</v>
      </c>
      <c r="T500" s="119">
        <v>0</v>
      </c>
      <c r="U500" s="119">
        <v>0</v>
      </c>
      <c r="V500" s="119">
        <v>0</v>
      </c>
      <c r="W500" s="119">
        <v>0</v>
      </c>
      <c r="X500" s="119">
        <v>0</v>
      </c>
      <c r="Y500" s="119">
        <v>0</v>
      </c>
      <c r="Z500" s="119"/>
      <c r="AA500" s="119"/>
      <c r="AB500" s="119"/>
      <c r="AC500" s="119"/>
      <c r="AD500" s="119"/>
      <c r="AE500" s="119"/>
      <c r="AF500" s="119"/>
      <c r="AG500" s="119"/>
      <c r="AH500" s="119"/>
      <c r="AI500" s="119"/>
      <c r="AJ500" s="119"/>
      <c r="AK500" s="119"/>
      <c r="AL500" s="119"/>
      <c r="AM500" s="119"/>
      <c r="AN500" s="119"/>
      <c r="AO500" s="119"/>
      <c r="AP500" s="119"/>
      <c r="AQ500" s="119"/>
      <c r="AR500" s="119"/>
      <c r="AS500" s="119"/>
      <c r="AT500" s="119"/>
      <c r="AU500" s="119"/>
      <c r="AV500" s="119"/>
      <c r="AW500" s="119"/>
      <c r="AX500" s="119"/>
      <c r="AY500" s="119"/>
      <c r="AZ500" s="119"/>
      <c r="BA500" s="119"/>
      <c r="BB500" s="119"/>
      <c r="BD500" s="100">
        <v>750</v>
      </c>
      <c r="BF500" s="120">
        <v>5</v>
      </c>
      <c r="BH500" s="43">
        <v>0</v>
      </c>
      <c r="BI500" s="43">
        <v>0</v>
      </c>
      <c r="BJ500" s="43">
        <v>0</v>
      </c>
      <c r="BL500" s="43" t="s">
        <v>263</v>
      </c>
      <c r="BM500" s="43">
        <v>0</v>
      </c>
      <c r="BN500" s="121" t="s">
        <v>263</v>
      </c>
      <c r="BP500" s="122">
        <v>17</v>
      </c>
      <c r="BQ500" s="38" t="s">
        <v>127</v>
      </c>
      <c r="BR500" s="96">
        <v>80</v>
      </c>
      <c r="BT500" s="43">
        <v>0</v>
      </c>
      <c r="BU500" s="43">
        <v>0</v>
      </c>
      <c r="BW500" s="38"/>
      <c r="BX500" s="48">
        <v>0</v>
      </c>
      <c r="BY500" s="48">
        <v>0</v>
      </c>
      <c r="BZ500" s="48">
        <v>0</v>
      </c>
      <c r="CA500" s="48">
        <v>0</v>
      </c>
      <c r="CB500" s="48">
        <v>0</v>
      </c>
      <c r="CC500" s="48">
        <v>0</v>
      </c>
      <c r="CD500" s="48">
        <v>0</v>
      </c>
      <c r="CE500" s="48">
        <v>0</v>
      </c>
      <c r="CF500" s="48"/>
      <c r="CG500" s="48"/>
      <c r="CH500" s="48"/>
      <c r="CI500" s="48">
        <v>0</v>
      </c>
      <c r="CJ500" s="48">
        <v>0</v>
      </c>
      <c r="CK500" s="48">
        <v>17</v>
      </c>
      <c r="CL500" s="48"/>
      <c r="CM500" s="48">
        <v>17</v>
      </c>
      <c r="CO500" s="123">
        <v>0</v>
      </c>
      <c r="CP500" s="123">
        <v>0.4</v>
      </c>
      <c r="CQ500" s="123">
        <v>1</v>
      </c>
      <c r="CR500" s="123">
        <v>1</v>
      </c>
      <c r="CS500" s="123">
        <v>1</v>
      </c>
      <c r="CT500" s="123">
        <v>1</v>
      </c>
      <c r="CU500" s="123">
        <v>1</v>
      </c>
      <c r="CV500" s="123">
        <v>1</v>
      </c>
      <c r="CW500" s="123">
        <v>1</v>
      </c>
      <c r="CX500" s="123">
        <v>1</v>
      </c>
      <c r="CZ500" s="2">
        <v>2014</v>
      </c>
      <c r="DA500" s="124">
        <v>41850</v>
      </c>
      <c r="DC500" s="125">
        <v>1</v>
      </c>
      <c r="DD500" s="125">
        <v>1</v>
      </c>
      <c r="DE500" s="125">
        <v>1</v>
      </c>
      <c r="DF500" s="125">
        <v>0.98750000000000004</v>
      </c>
      <c r="DG500" s="125">
        <v>0.97499999999999998</v>
      </c>
      <c r="DH500" s="125">
        <v>0.96250000000000002</v>
      </c>
      <c r="DI500" s="125">
        <v>0.95</v>
      </c>
      <c r="DJ500" s="125">
        <v>0.9375</v>
      </c>
      <c r="DK500" s="125">
        <v>0.92500000000000004</v>
      </c>
      <c r="DL500" s="125">
        <v>0.91249999999999998</v>
      </c>
      <c r="DM500" s="125">
        <v>0.9</v>
      </c>
      <c r="DN500" s="125">
        <v>0.88749999999999996</v>
      </c>
      <c r="DO500" s="125">
        <v>0.875</v>
      </c>
      <c r="DP500" s="125">
        <v>0.86250000000000004</v>
      </c>
      <c r="DQ500" s="125">
        <v>0.85</v>
      </c>
      <c r="DR500" s="125">
        <v>0.83750000000000002</v>
      </c>
      <c r="DS500" s="125">
        <v>0.82499999999999996</v>
      </c>
      <c r="DT500" s="125">
        <v>0.8125</v>
      </c>
      <c r="DU500" s="125">
        <v>0.8</v>
      </c>
      <c r="DV500" s="125">
        <v>0.78749999999999998</v>
      </c>
      <c r="DW500" s="125">
        <v>0.77500000000000002</v>
      </c>
      <c r="DX500" s="125">
        <v>0.76249999999999996</v>
      </c>
      <c r="DY500" s="125">
        <v>0.75</v>
      </c>
      <c r="DZ500" s="125">
        <v>0.73750000000000004</v>
      </c>
      <c r="EA500" s="125">
        <v>0.72499999999999998</v>
      </c>
      <c r="EB500" s="125">
        <v>0.71250000000000002</v>
      </c>
      <c r="EC500" s="125">
        <v>0.7</v>
      </c>
      <c r="ED500" s="125">
        <v>0.6875</v>
      </c>
      <c r="EE500" s="125">
        <v>0.67500000000000004</v>
      </c>
      <c r="EF500" s="125">
        <v>0.66249999999999998</v>
      </c>
      <c r="EG500" s="125">
        <v>0.65</v>
      </c>
      <c r="EH500" s="125">
        <v>0.63749999999999996</v>
      </c>
      <c r="EI500" s="125">
        <v>0.625</v>
      </c>
      <c r="EJ500" s="125">
        <v>0.61250000000000004</v>
      </c>
      <c r="EK500" s="125">
        <v>0.6</v>
      </c>
      <c r="EL500" s="125">
        <v>0.58750000000000002</v>
      </c>
      <c r="EM500" s="125">
        <v>0.57499999999999996</v>
      </c>
      <c r="EN500" s="125">
        <v>0.5625</v>
      </c>
      <c r="EO500" s="125">
        <v>0.55000000000000004</v>
      </c>
      <c r="ER500" s="126">
        <v>0</v>
      </c>
      <c r="ES500" s="126">
        <v>300000</v>
      </c>
      <c r="ET500" s="126">
        <v>750000</v>
      </c>
      <c r="EU500" s="126">
        <v>740625</v>
      </c>
      <c r="EV500" s="126">
        <v>731250</v>
      </c>
      <c r="EW500" s="126">
        <v>721875</v>
      </c>
      <c r="EX500" s="126">
        <v>712500</v>
      </c>
      <c r="EY500" s="126">
        <v>703125</v>
      </c>
      <c r="EZ500" s="126">
        <v>693750</v>
      </c>
      <c r="FA500" s="126">
        <v>684375</v>
      </c>
      <c r="FB500" s="126">
        <v>675000</v>
      </c>
      <c r="FC500" s="126">
        <v>665625</v>
      </c>
      <c r="FD500" s="126">
        <v>656250</v>
      </c>
      <c r="FE500" s="126">
        <v>646875</v>
      </c>
      <c r="FF500" s="126">
        <v>637500</v>
      </c>
      <c r="FG500" s="126">
        <v>628125</v>
      </c>
      <c r="FH500" s="126">
        <v>618750</v>
      </c>
      <c r="FI500" s="126">
        <v>609375</v>
      </c>
      <c r="FJ500" s="126">
        <v>600000</v>
      </c>
      <c r="FK500" s="126">
        <v>590625</v>
      </c>
      <c r="FL500" s="126">
        <v>581250</v>
      </c>
      <c r="FM500" s="126">
        <v>571875</v>
      </c>
      <c r="FN500" s="126">
        <v>562500</v>
      </c>
      <c r="FO500" s="126">
        <v>553125</v>
      </c>
      <c r="FP500" s="126">
        <v>543750</v>
      </c>
      <c r="FQ500" s="126">
        <v>534375</v>
      </c>
      <c r="FR500" s="126">
        <v>525000</v>
      </c>
      <c r="FS500" s="126">
        <v>515625</v>
      </c>
      <c r="FT500" s="126">
        <v>506250.00000000006</v>
      </c>
      <c r="FU500" s="126">
        <v>496875</v>
      </c>
      <c r="FV500" s="126">
        <v>487500</v>
      </c>
      <c r="FW500" s="126">
        <v>478124.99999999994</v>
      </c>
      <c r="FX500" s="126">
        <v>468750</v>
      </c>
      <c r="FY500" s="126">
        <v>459375.00000000006</v>
      </c>
      <c r="FZ500" s="126">
        <v>450000</v>
      </c>
      <c r="GA500" s="126">
        <v>440625</v>
      </c>
      <c r="GB500" s="126">
        <v>431249.99999999994</v>
      </c>
      <c r="GC500" s="126">
        <v>421875</v>
      </c>
      <c r="GD500" s="126">
        <v>412500.00000000006</v>
      </c>
    </row>
    <row r="501" spans="3:186">
      <c r="C501" s="120"/>
      <c r="E501" s="118" t="s">
        <v>1694</v>
      </c>
      <c r="F501" s="118" t="s">
        <v>1695</v>
      </c>
      <c r="G501" s="118" t="s">
        <v>1696</v>
      </c>
      <c r="H501" s="118" t="s">
        <v>1697</v>
      </c>
      <c r="I501" s="118" t="s">
        <v>1698</v>
      </c>
      <c r="J501" s="118">
        <v>400</v>
      </c>
      <c r="K501" s="118" t="s">
        <v>488</v>
      </c>
      <c r="L501" s="118" t="s">
        <v>269</v>
      </c>
      <c r="M501" s="118" t="s">
        <v>290</v>
      </c>
      <c r="N501" s="118" t="s">
        <v>262</v>
      </c>
      <c r="O501" s="119">
        <v>6418.4017299999996</v>
      </c>
      <c r="P501" s="119">
        <v>253.11928482844101</v>
      </c>
      <c r="Q501" s="119">
        <v>0</v>
      </c>
      <c r="R501" s="119">
        <v>0</v>
      </c>
      <c r="S501" s="119">
        <v>0</v>
      </c>
      <c r="T501" s="119">
        <v>0</v>
      </c>
      <c r="U501" s="119">
        <v>0</v>
      </c>
      <c r="V501" s="119">
        <v>0</v>
      </c>
      <c r="W501" s="119">
        <v>0</v>
      </c>
      <c r="X501" s="119">
        <v>0</v>
      </c>
      <c r="Y501" s="119">
        <v>0</v>
      </c>
      <c r="Z501" s="119"/>
      <c r="AA501" s="119"/>
      <c r="AB501" s="119"/>
      <c r="AC501" s="119"/>
      <c r="AD501" s="119"/>
      <c r="AE501" s="119"/>
      <c r="AF501" s="119"/>
      <c r="AG501" s="119"/>
      <c r="AH501" s="119"/>
      <c r="AI501" s="119"/>
      <c r="AJ501" s="119"/>
      <c r="AK501" s="119"/>
      <c r="AL501" s="119"/>
      <c r="AM501" s="119"/>
      <c r="AN501" s="119"/>
      <c r="AO501" s="119"/>
      <c r="AP501" s="119"/>
      <c r="AQ501" s="119"/>
      <c r="AR501" s="119"/>
      <c r="AS501" s="119"/>
      <c r="AT501" s="119"/>
      <c r="AU501" s="119"/>
      <c r="AV501" s="119"/>
      <c r="AW501" s="119"/>
      <c r="AX501" s="119"/>
      <c r="AY501" s="119"/>
      <c r="AZ501" s="119"/>
      <c r="BA501" s="119"/>
      <c r="BB501" s="119"/>
      <c r="BD501" s="100">
        <v>6671.5210148284405</v>
      </c>
      <c r="BF501" s="120">
        <v>5</v>
      </c>
      <c r="BH501" s="43">
        <v>0</v>
      </c>
      <c r="BI501" s="43">
        <v>6458405.0199999996</v>
      </c>
      <c r="BJ501" s="43">
        <v>1</v>
      </c>
      <c r="BL501" s="43">
        <v>4485</v>
      </c>
      <c r="BM501" s="43">
        <v>50</v>
      </c>
      <c r="BN501" s="121">
        <v>40359</v>
      </c>
      <c r="BP501" s="122">
        <v>12</v>
      </c>
      <c r="BQ501" s="38" t="s">
        <v>122</v>
      </c>
      <c r="BR501" s="96">
        <v>50</v>
      </c>
      <c r="BT501" s="43">
        <v>0</v>
      </c>
      <c r="BU501" s="43">
        <v>0</v>
      </c>
      <c r="BW501" s="38"/>
      <c r="BX501" s="48">
        <v>0</v>
      </c>
      <c r="BY501" s="48">
        <v>0</v>
      </c>
      <c r="BZ501" s="48">
        <v>0</v>
      </c>
      <c r="CA501" s="48">
        <v>0</v>
      </c>
      <c r="CB501" s="48">
        <v>12</v>
      </c>
      <c r="CC501" s="48">
        <v>0</v>
      </c>
      <c r="CD501" s="48">
        <v>0</v>
      </c>
      <c r="CE501" s="48">
        <v>0</v>
      </c>
      <c r="CF501" s="48"/>
      <c r="CG501" s="48"/>
      <c r="CH501" s="48"/>
      <c r="CI501" s="48">
        <v>0</v>
      </c>
      <c r="CJ501" s="48">
        <v>0</v>
      </c>
      <c r="CK501" s="48">
        <v>0</v>
      </c>
      <c r="CL501" s="48"/>
      <c r="CM501" s="48">
        <v>12</v>
      </c>
      <c r="CO501" s="123">
        <v>1</v>
      </c>
      <c r="CP501" s="123">
        <v>1</v>
      </c>
      <c r="CQ501" s="123">
        <v>1</v>
      </c>
      <c r="CR501" s="123">
        <v>1</v>
      </c>
      <c r="CS501" s="123">
        <v>1</v>
      </c>
      <c r="CT501" s="123">
        <v>1</v>
      </c>
      <c r="CU501" s="123">
        <v>1</v>
      </c>
      <c r="CV501" s="123">
        <v>1</v>
      </c>
      <c r="CW501" s="123">
        <v>1</v>
      </c>
      <c r="CX501" s="123">
        <v>1</v>
      </c>
      <c r="CZ501" s="2">
        <v>2012</v>
      </c>
      <c r="DA501" s="124">
        <v>40359</v>
      </c>
      <c r="DC501" s="125">
        <v>0.95833333333333337</v>
      </c>
      <c r="DD501" s="125">
        <v>0.93833333333333335</v>
      </c>
      <c r="DE501" s="125">
        <v>0.91833333333333333</v>
      </c>
      <c r="DF501" s="125">
        <v>0.89833333333333332</v>
      </c>
      <c r="DG501" s="125">
        <v>0.8783333333333333</v>
      </c>
      <c r="DH501" s="125">
        <v>0.85833333333333339</v>
      </c>
      <c r="DI501" s="125">
        <v>0.83833333333333337</v>
      </c>
      <c r="DJ501" s="125">
        <v>0.81833333333333336</v>
      </c>
      <c r="DK501" s="125">
        <v>0.79833333333333334</v>
      </c>
      <c r="DL501" s="125">
        <v>0.77833333333333332</v>
      </c>
      <c r="DM501" s="125">
        <v>0.7583333333333333</v>
      </c>
      <c r="DN501" s="125">
        <v>0.73833333333333329</v>
      </c>
      <c r="DO501" s="125">
        <v>0.71833333333333327</v>
      </c>
      <c r="DP501" s="125">
        <v>0.69833333333333325</v>
      </c>
      <c r="DQ501" s="125">
        <v>0.67833333333333334</v>
      </c>
      <c r="DR501" s="125">
        <v>0.65833333333333333</v>
      </c>
      <c r="DS501" s="125">
        <v>0.63833333333333331</v>
      </c>
      <c r="DT501" s="125">
        <v>0.6183333333333334</v>
      </c>
      <c r="DU501" s="125">
        <v>0.59833333333333338</v>
      </c>
      <c r="DV501" s="125">
        <v>0.57833333333333337</v>
      </c>
      <c r="DW501" s="125">
        <v>0.55833333333333335</v>
      </c>
      <c r="DX501" s="125">
        <v>0.53833333333333333</v>
      </c>
      <c r="DY501" s="125">
        <v>0.51833333333333331</v>
      </c>
      <c r="DZ501" s="125">
        <v>0.49833333333333329</v>
      </c>
      <c r="EA501" s="125">
        <v>0.47833333333333339</v>
      </c>
      <c r="EB501" s="125">
        <v>0.45833333333333337</v>
      </c>
      <c r="EC501" s="125">
        <v>0.43833333333333335</v>
      </c>
      <c r="ED501" s="125">
        <v>0.41833333333333333</v>
      </c>
      <c r="EE501" s="125">
        <v>0.39833333333333332</v>
      </c>
      <c r="EF501" s="125">
        <v>0.3783333333333333</v>
      </c>
      <c r="EG501" s="125">
        <v>0.35833333333333328</v>
      </c>
      <c r="EH501" s="125">
        <v>0.33833333333333337</v>
      </c>
      <c r="EI501" s="125">
        <v>0.31833333333333336</v>
      </c>
      <c r="EJ501" s="125">
        <v>0.29833333333333334</v>
      </c>
      <c r="EK501" s="125">
        <v>0.27833333333333332</v>
      </c>
      <c r="EL501" s="125">
        <v>0.2583333333333333</v>
      </c>
      <c r="EM501" s="125">
        <v>0.23833333333333329</v>
      </c>
      <c r="EN501" s="125">
        <v>0.21833333333333338</v>
      </c>
      <c r="EO501" s="125">
        <v>0.19833333333333336</v>
      </c>
      <c r="ER501" s="126">
        <v>242572.64796058933</v>
      </c>
      <c r="ES501" s="126">
        <v>0</v>
      </c>
      <c r="ET501" s="126">
        <v>0</v>
      </c>
      <c r="EU501" s="126">
        <v>0</v>
      </c>
      <c r="EV501" s="126">
        <v>0</v>
      </c>
      <c r="EW501" s="126">
        <v>0</v>
      </c>
      <c r="EX501" s="126">
        <v>0</v>
      </c>
      <c r="EY501" s="126">
        <v>0</v>
      </c>
      <c r="EZ501" s="126">
        <v>0</v>
      </c>
      <c r="FA501" s="126">
        <v>0</v>
      </c>
      <c r="FB501" s="126">
        <v>0</v>
      </c>
      <c r="FC501" s="126">
        <v>0</v>
      </c>
      <c r="FD501" s="126">
        <v>0</v>
      </c>
      <c r="FE501" s="126">
        <v>0</v>
      </c>
      <c r="FF501" s="126">
        <v>0</v>
      </c>
      <c r="FG501" s="126">
        <v>0</v>
      </c>
      <c r="FH501" s="126">
        <v>0</v>
      </c>
      <c r="FI501" s="126">
        <v>0</v>
      </c>
      <c r="FJ501" s="126">
        <v>0</v>
      </c>
      <c r="FK501" s="126">
        <v>0</v>
      </c>
      <c r="FL501" s="126">
        <v>0</v>
      </c>
      <c r="FM501" s="126">
        <v>0</v>
      </c>
      <c r="FN501" s="126">
        <v>0</v>
      </c>
      <c r="FO501" s="126">
        <v>0</v>
      </c>
      <c r="FP501" s="126">
        <v>0</v>
      </c>
      <c r="FQ501" s="126">
        <v>0</v>
      </c>
      <c r="FR501" s="126">
        <v>0</v>
      </c>
      <c r="FS501" s="126">
        <v>0</v>
      </c>
      <c r="FT501" s="126">
        <v>0</v>
      </c>
      <c r="FU501" s="126">
        <v>0</v>
      </c>
      <c r="FV501" s="126">
        <v>0</v>
      </c>
      <c r="FW501" s="126">
        <v>0</v>
      </c>
      <c r="FX501" s="126">
        <v>0</v>
      </c>
      <c r="FY501" s="126">
        <v>0</v>
      </c>
      <c r="FZ501" s="126">
        <v>0</v>
      </c>
      <c r="GA501" s="126">
        <v>0</v>
      </c>
      <c r="GB501" s="126">
        <v>0</v>
      </c>
      <c r="GC501" s="126">
        <v>0</v>
      </c>
      <c r="GD501" s="126">
        <v>0</v>
      </c>
    </row>
    <row r="502" spans="3:186">
      <c r="C502" s="120"/>
      <c r="E502" s="118" t="s">
        <v>1694</v>
      </c>
      <c r="F502" s="118" t="s">
        <v>1695</v>
      </c>
      <c r="G502" s="118" t="s">
        <v>1699</v>
      </c>
      <c r="H502" s="118" t="s">
        <v>1700</v>
      </c>
      <c r="I502" s="118" t="s">
        <v>1701</v>
      </c>
      <c r="J502" s="118">
        <v>0</v>
      </c>
      <c r="K502" s="118" t="s">
        <v>269</v>
      </c>
      <c r="L502" s="118" t="s">
        <v>269</v>
      </c>
      <c r="M502" s="118" t="s">
        <v>290</v>
      </c>
      <c r="N502" s="118" t="s">
        <v>262</v>
      </c>
      <c r="O502" s="119">
        <v>211.07203000000001</v>
      </c>
      <c r="P502" s="119">
        <v>0</v>
      </c>
      <c r="Q502" s="119">
        <v>0</v>
      </c>
      <c r="R502" s="119">
        <v>180.99212866369399</v>
      </c>
      <c r="S502" s="119">
        <v>5856.7660285349903</v>
      </c>
      <c r="T502" s="119">
        <v>0</v>
      </c>
      <c r="U502" s="119">
        <v>0</v>
      </c>
      <c r="V502" s="119">
        <v>0</v>
      </c>
      <c r="W502" s="119">
        <v>0</v>
      </c>
      <c r="X502" s="119">
        <v>0</v>
      </c>
      <c r="Y502" s="119">
        <v>0</v>
      </c>
      <c r="Z502" s="119"/>
      <c r="AA502" s="119"/>
      <c r="AB502" s="119"/>
      <c r="AC502" s="119"/>
      <c r="AD502" s="119"/>
      <c r="AE502" s="119"/>
      <c r="AF502" s="119"/>
      <c r="AG502" s="119"/>
      <c r="AH502" s="119"/>
      <c r="AI502" s="119"/>
      <c r="AJ502" s="119"/>
      <c r="AK502" s="119"/>
      <c r="AL502" s="119"/>
      <c r="AM502" s="119"/>
      <c r="AN502" s="119"/>
      <c r="AO502" s="119"/>
      <c r="AP502" s="119"/>
      <c r="AQ502" s="119"/>
      <c r="AR502" s="119"/>
      <c r="AS502" s="119"/>
      <c r="AT502" s="119"/>
      <c r="AU502" s="119"/>
      <c r="AV502" s="119"/>
      <c r="AW502" s="119"/>
      <c r="AX502" s="119"/>
      <c r="AY502" s="119"/>
      <c r="AZ502" s="119"/>
      <c r="BA502" s="119"/>
      <c r="BB502" s="119"/>
      <c r="BD502" s="100">
        <v>6248.8301871986841</v>
      </c>
      <c r="BF502" s="120">
        <v>5</v>
      </c>
      <c r="BH502" s="43">
        <v>0</v>
      </c>
      <c r="BI502" s="43">
        <v>211123</v>
      </c>
      <c r="BJ502" s="43">
        <v>1</v>
      </c>
      <c r="BL502" s="43">
        <v>4693</v>
      </c>
      <c r="BM502" s="43">
        <v>50</v>
      </c>
      <c r="BN502" s="121">
        <v>40359</v>
      </c>
      <c r="BP502" s="122">
        <v>12</v>
      </c>
      <c r="BQ502" s="38" t="s">
        <v>122</v>
      </c>
      <c r="BR502" s="96">
        <v>50</v>
      </c>
      <c r="BT502" s="43">
        <v>0</v>
      </c>
      <c r="BU502" s="43">
        <v>0</v>
      </c>
      <c r="BW502" s="38"/>
      <c r="BX502" s="48">
        <v>0</v>
      </c>
      <c r="BY502" s="48">
        <v>0</v>
      </c>
      <c r="BZ502" s="48">
        <v>0</v>
      </c>
      <c r="CA502" s="48">
        <v>0</v>
      </c>
      <c r="CB502" s="48">
        <v>12</v>
      </c>
      <c r="CC502" s="48">
        <v>0</v>
      </c>
      <c r="CD502" s="48">
        <v>0</v>
      </c>
      <c r="CE502" s="48">
        <v>0</v>
      </c>
      <c r="CF502" s="48"/>
      <c r="CG502" s="48"/>
      <c r="CH502" s="48"/>
      <c r="CI502" s="48">
        <v>0</v>
      </c>
      <c r="CJ502" s="48">
        <v>0</v>
      </c>
      <c r="CK502" s="48">
        <v>0</v>
      </c>
      <c r="CL502" s="48"/>
      <c r="CM502" s="48">
        <v>12</v>
      </c>
      <c r="CO502" s="123">
        <v>3.3777847001251672E-2</v>
      </c>
      <c r="CP502" s="123">
        <v>3.3777847001251672E-2</v>
      </c>
      <c r="CQ502" s="123">
        <v>6.2742008811005029E-2</v>
      </c>
      <c r="CR502" s="123">
        <v>1</v>
      </c>
      <c r="CS502" s="123">
        <v>1</v>
      </c>
      <c r="CT502" s="123">
        <v>1</v>
      </c>
      <c r="CU502" s="123">
        <v>1</v>
      </c>
      <c r="CV502" s="123">
        <v>1</v>
      </c>
      <c r="CW502" s="123">
        <v>1</v>
      </c>
      <c r="CX502" s="123">
        <v>1</v>
      </c>
      <c r="CZ502" s="2">
        <v>2015</v>
      </c>
      <c r="DA502" s="124">
        <v>40359</v>
      </c>
      <c r="DC502" s="125">
        <v>0.95833333333333337</v>
      </c>
      <c r="DD502" s="125">
        <v>0.93833333333333335</v>
      </c>
      <c r="DE502" s="125">
        <v>0.91833333333333333</v>
      </c>
      <c r="DF502" s="125">
        <v>0.89833333333333332</v>
      </c>
      <c r="DG502" s="125">
        <v>0.8783333333333333</v>
      </c>
      <c r="DH502" s="125">
        <v>0.85833333333333339</v>
      </c>
      <c r="DI502" s="125">
        <v>0.83833333333333337</v>
      </c>
      <c r="DJ502" s="125">
        <v>0.81833333333333336</v>
      </c>
      <c r="DK502" s="125">
        <v>0.79833333333333334</v>
      </c>
      <c r="DL502" s="125">
        <v>0.77833333333333332</v>
      </c>
      <c r="DM502" s="125">
        <v>0.7583333333333333</v>
      </c>
      <c r="DN502" s="125">
        <v>0.73833333333333329</v>
      </c>
      <c r="DO502" s="125">
        <v>0.71833333333333327</v>
      </c>
      <c r="DP502" s="125">
        <v>0.69833333333333325</v>
      </c>
      <c r="DQ502" s="125">
        <v>0.67833333333333334</v>
      </c>
      <c r="DR502" s="125">
        <v>0.65833333333333333</v>
      </c>
      <c r="DS502" s="125">
        <v>0.63833333333333331</v>
      </c>
      <c r="DT502" s="125">
        <v>0.6183333333333334</v>
      </c>
      <c r="DU502" s="125">
        <v>0.59833333333333338</v>
      </c>
      <c r="DV502" s="125">
        <v>0.57833333333333337</v>
      </c>
      <c r="DW502" s="125">
        <v>0.55833333333333335</v>
      </c>
      <c r="DX502" s="125">
        <v>0.53833333333333333</v>
      </c>
      <c r="DY502" s="125">
        <v>0.51833333333333331</v>
      </c>
      <c r="DZ502" s="125">
        <v>0.49833333333333329</v>
      </c>
      <c r="EA502" s="125">
        <v>0.47833333333333339</v>
      </c>
      <c r="EB502" s="125">
        <v>0.45833333333333337</v>
      </c>
      <c r="EC502" s="125">
        <v>0.43833333333333335</v>
      </c>
      <c r="ED502" s="125">
        <v>0.41833333333333333</v>
      </c>
      <c r="EE502" s="125">
        <v>0.39833333333333332</v>
      </c>
      <c r="EF502" s="125">
        <v>0.3783333333333333</v>
      </c>
      <c r="EG502" s="125">
        <v>0.35833333333333328</v>
      </c>
      <c r="EH502" s="125">
        <v>0.33833333333333337</v>
      </c>
      <c r="EI502" s="125">
        <v>0.31833333333333336</v>
      </c>
      <c r="EJ502" s="125">
        <v>0.29833333333333334</v>
      </c>
      <c r="EK502" s="125">
        <v>0.27833333333333332</v>
      </c>
      <c r="EL502" s="125">
        <v>0.2583333333333333</v>
      </c>
      <c r="EM502" s="125">
        <v>0.23833333333333329</v>
      </c>
      <c r="EN502" s="125">
        <v>0.21833333333333338</v>
      </c>
      <c r="EO502" s="125">
        <v>0.19833333333333336</v>
      </c>
      <c r="ER502" s="126">
        <v>0</v>
      </c>
      <c r="ES502" s="126">
        <v>0</v>
      </c>
      <c r="ET502" s="126">
        <v>166211.10482282564</v>
      </c>
      <c r="EU502" s="126">
        <v>5423919.4112168178</v>
      </c>
      <c r="EV502" s="126">
        <v>5303164.248072844</v>
      </c>
      <c r="EW502" s="126">
        <v>5182409.0849288711</v>
      </c>
      <c r="EX502" s="126">
        <v>5061653.9217848973</v>
      </c>
      <c r="EY502" s="126">
        <v>4940898.7586409235</v>
      </c>
      <c r="EZ502" s="126">
        <v>4820143.5954969497</v>
      </c>
      <c r="FA502" s="126">
        <v>4699388.4323529759</v>
      </c>
      <c r="FB502" s="126">
        <v>4578633.2692090021</v>
      </c>
      <c r="FC502" s="126">
        <v>4457878.1060650283</v>
      </c>
      <c r="FD502" s="126">
        <v>4337122.9429210545</v>
      </c>
      <c r="FE502" s="126">
        <v>4216367.7797770808</v>
      </c>
      <c r="FF502" s="126">
        <v>4095612.6166331074</v>
      </c>
      <c r="FG502" s="126">
        <v>3974857.4534891336</v>
      </c>
      <c r="FH502" s="126">
        <v>3854102.2903451598</v>
      </c>
      <c r="FI502" s="126">
        <v>3733347.127201187</v>
      </c>
      <c r="FJ502" s="126">
        <v>3612591.9640572132</v>
      </c>
      <c r="FK502" s="126">
        <v>3491836.8009132394</v>
      </c>
      <c r="FL502" s="126">
        <v>3371081.6377692656</v>
      </c>
      <c r="FM502" s="126">
        <v>3250326.4746252918</v>
      </c>
      <c r="FN502" s="126">
        <v>3129571.311481318</v>
      </c>
      <c r="FO502" s="126">
        <v>3008816.1483373442</v>
      </c>
      <c r="FP502" s="126">
        <v>2888060.9851933708</v>
      </c>
      <c r="FQ502" s="126">
        <v>2767305.822049397</v>
      </c>
      <c r="FR502" s="126">
        <v>2646550.6589054232</v>
      </c>
      <c r="FS502" s="126">
        <v>2525795.4957614494</v>
      </c>
      <c r="FT502" s="126">
        <v>2405040.3326174757</v>
      </c>
      <c r="FU502" s="126">
        <v>2284285.1694735019</v>
      </c>
      <c r="FV502" s="126">
        <v>2163530.0063295281</v>
      </c>
      <c r="FW502" s="126">
        <v>2042774.8431855552</v>
      </c>
      <c r="FX502" s="126">
        <v>1922019.6800415814</v>
      </c>
      <c r="FY502" s="126">
        <v>1801264.5168976076</v>
      </c>
      <c r="FZ502" s="126">
        <v>1680509.3537536338</v>
      </c>
      <c r="GA502" s="126">
        <v>1559754.19060966</v>
      </c>
      <c r="GB502" s="126">
        <v>1438999.0274656862</v>
      </c>
      <c r="GC502" s="126">
        <v>1318243.8643217131</v>
      </c>
      <c r="GD502" s="126">
        <v>1197488.7011777393</v>
      </c>
    </row>
    <row r="503" spans="3:186">
      <c r="C503" s="120"/>
      <c r="E503" s="118" t="s">
        <v>1694</v>
      </c>
      <c r="F503" s="118" t="s">
        <v>1695</v>
      </c>
      <c r="G503" s="118" t="s">
        <v>1702</v>
      </c>
      <c r="H503" s="118" t="s">
        <v>1703</v>
      </c>
      <c r="I503" s="118" t="s">
        <v>1704</v>
      </c>
      <c r="J503" s="118">
        <v>189</v>
      </c>
      <c r="K503" s="118" t="s">
        <v>269</v>
      </c>
      <c r="L503" s="118" t="s">
        <v>269</v>
      </c>
      <c r="M503" s="118" t="s">
        <v>290</v>
      </c>
      <c r="N503" s="118" t="s">
        <v>262</v>
      </c>
      <c r="O503" s="119">
        <v>688.53</v>
      </c>
      <c r="P503" s="119">
        <v>160.489553534518</v>
      </c>
      <c r="Q503" s="119">
        <v>0</v>
      </c>
      <c r="R503" s="119">
        <v>0</v>
      </c>
      <c r="S503" s="119">
        <v>0</v>
      </c>
      <c r="T503" s="119">
        <v>0</v>
      </c>
      <c r="U503" s="119">
        <v>0</v>
      </c>
      <c r="V503" s="119">
        <v>0</v>
      </c>
      <c r="W503" s="119">
        <v>0</v>
      </c>
      <c r="X503" s="119">
        <v>0</v>
      </c>
      <c r="Y503" s="119">
        <v>0</v>
      </c>
      <c r="Z503" s="119"/>
      <c r="AA503" s="119"/>
      <c r="AB503" s="119"/>
      <c r="AC503" s="119"/>
      <c r="AD503" s="119"/>
      <c r="AE503" s="119"/>
      <c r="AF503" s="119"/>
      <c r="AG503" s="119"/>
      <c r="AH503" s="119"/>
      <c r="AI503" s="119"/>
      <c r="AJ503" s="119"/>
      <c r="AK503" s="119"/>
      <c r="AL503" s="119"/>
      <c r="AM503" s="119"/>
      <c r="AN503" s="119"/>
      <c r="AO503" s="119"/>
      <c r="AP503" s="119"/>
      <c r="AQ503" s="119"/>
      <c r="AR503" s="119"/>
      <c r="AS503" s="119"/>
      <c r="AT503" s="119"/>
      <c r="AU503" s="119"/>
      <c r="AV503" s="119"/>
      <c r="AW503" s="119"/>
      <c r="AX503" s="119"/>
      <c r="AY503" s="119"/>
      <c r="AZ503" s="119"/>
      <c r="BA503" s="119"/>
      <c r="BB503" s="119"/>
      <c r="BD503" s="100">
        <v>849.01955353451797</v>
      </c>
      <c r="BF503" s="120">
        <v>5</v>
      </c>
      <c r="BH503" s="43">
        <v>0</v>
      </c>
      <c r="BI503" s="43">
        <v>856204.04</v>
      </c>
      <c r="BJ503" s="43">
        <v>1</v>
      </c>
      <c r="BL503" s="43">
        <v>4712</v>
      </c>
      <c r="BM503" s="43">
        <v>50</v>
      </c>
      <c r="BN503" s="121">
        <v>40359</v>
      </c>
      <c r="BP503" s="122">
        <v>12</v>
      </c>
      <c r="BQ503" s="38" t="s">
        <v>122</v>
      </c>
      <c r="BR503" s="96">
        <v>50</v>
      </c>
      <c r="BT503" s="43">
        <v>0</v>
      </c>
      <c r="BU503" s="43">
        <v>0</v>
      </c>
      <c r="BW503" s="38"/>
      <c r="BX503" s="48">
        <v>0</v>
      </c>
      <c r="BY503" s="48">
        <v>0</v>
      </c>
      <c r="BZ503" s="48">
        <v>0</v>
      </c>
      <c r="CA503" s="48">
        <v>0</v>
      </c>
      <c r="CB503" s="48">
        <v>12</v>
      </c>
      <c r="CC503" s="48">
        <v>0</v>
      </c>
      <c r="CD503" s="48">
        <v>0</v>
      </c>
      <c r="CE503" s="48">
        <v>0</v>
      </c>
      <c r="CF503" s="48"/>
      <c r="CG503" s="48"/>
      <c r="CH503" s="48"/>
      <c r="CI503" s="48">
        <v>0</v>
      </c>
      <c r="CJ503" s="48">
        <v>0</v>
      </c>
      <c r="CK503" s="48">
        <v>0</v>
      </c>
      <c r="CL503" s="48"/>
      <c r="CM503" s="48">
        <v>12</v>
      </c>
      <c r="CO503" s="123">
        <v>1</v>
      </c>
      <c r="CP503" s="123">
        <v>1</v>
      </c>
      <c r="CQ503" s="123">
        <v>1</v>
      </c>
      <c r="CR503" s="123">
        <v>1</v>
      </c>
      <c r="CS503" s="123">
        <v>1</v>
      </c>
      <c r="CT503" s="123">
        <v>1</v>
      </c>
      <c r="CU503" s="123">
        <v>1</v>
      </c>
      <c r="CV503" s="123">
        <v>1</v>
      </c>
      <c r="CW503" s="123">
        <v>1</v>
      </c>
      <c r="CX503" s="123">
        <v>1</v>
      </c>
      <c r="CZ503" s="2">
        <v>2012</v>
      </c>
      <c r="DA503" s="124">
        <v>40359</v>
      </c>
      <c r="DC503" s="125">
        <v>0.95833333333333337</v>
      </c>
      <c r="DD503" s="125">
        <v>0.93833333333333335</v>
      </c>
      <c r="DE503" s="125">
        <v>0.91833333333333333</v>
      </c>
      <c r="DF503" s="125">
        <v>0.89833333333333332</v>
      </c>
      <c r="DG503" s="125">
        <v>0.8783333333333333</v>
      </c>
      <c r="DH503" s="125">
        <v>0.85833333333333339</v>
      </c>
      <c r="DI503" s="125">
        <v>0.83833333333333337</v>
      </c>
      <c r="DJ503" s="125">
        <v>0.81833333333333336</v>
      </c>
      <c r="DK503" s="125">
        <v>0.79833333333333334</v>
      </c>
      <c r="DL503" s="125">
        <v>0.77833333333333332</v>
      </c>
      <c r="DM503" s="125">
        <v>0.7583333333333333</v>
      </c>
      <c r="DN503" s="125">
        <v>0.73833333333333329</v>
      </c>
      <c r="DO503" s="125">
        <v>0.71833333333333327</v>
      </c>
      <c r="DP503" s="125">
        <v>0.69833333333333325</v>
      </c>
      <c r="DQ503" s="125">
        <v>0.67833333333333334</v>
      </c>
      <c r="DR503" s="125">
        <v>0.65833333333333333</v>
      </c>
      <c r="DS503" s="125">
        <v>0.63833333333333331</v>
      </c>
      <c r="DT503" s="125">
        <v>0.6183333333333334</v>
      </c>
      <c r="DU503" s="125">
        <v>0.59833333333333338</v>
      </c>
      <c r="DV503" s="125">
        <v>0.57833333333333337</v>
      </c>
      <c r="DW503" s="125">
        <v>0.55833333333333335</v>
      </c>
      <c r="DX503" s="125">
        <v>0.53833333333333333</v>
      </c>
      <c r="DY503" s="125">
        <v>0.51833333333333331</v>
      </c>
      <c r="DZ503" s="125">
        <v>0.49833333333333329</v>
      </c>
      <c r="EA503" s="125">
        <v>0.47833333333333339</v>
      </c>
      <c r="EB503" s="125">
        <v>0.45833333333333337</v>
      </c>
      <c r="EC503" s="125">
        <v>0.43833333333333335</v>
      </c>
      <c r="ED503" s="125">
        <v>0.41833333333333333</v>
      </c>
      <c r="EE503" s="125">
        <v>0.39833333333333332</v>
      </c>
      <c r="EF503" s="125">
        <v>0.3783333333333333</v>
      </c>
      <c r="EG503" s="125">
        <v>0.35833333333333328</v>
      </c>
      <c r="EH503" s="125">
        <v>0.33833333333333337</v>
      </c>
      <c r="EI503" s="125">
        <v>0.31833333333333336</v>
      </c>
      <c r="EJ503" s="125">
        <v>0.29833333333333334</v>
      </c>
      <c r="EK503" s="125">
        <v>0.27833333333333332</v>
      </c>
      <c r="EL503" s="125">
        <v>0.2583333333333333</v>
      </c>
      <c r="EM503" s="125">
        <v>0.23833333333333329</v>
      </c>
      <c r="EN503" s="125">
        <v>0.21833333333333338</v>
      </c>
      <c r="EO503" s="125">
        <v>0.19833333333333336</v>
      </c>
      <c r="ER503" s="126">
        <v>153802.48880391309</v>
      </c>
      <c r="ES503" s="126">
        <v>0</v>
      </c>
      <c r="ET503" s="126">
        <v>0</v>
      </c>
      <c r="EU503" s="126">
        <v>0</v>
      </c>
      <c r="EV503" s="126">
        <v>0</v>
      </c>
      <c r="EW503" s="126">
        <v>0</v>
      </c>
      <c r="EX503" s="126">
        <v>0</v>
      </c>
      <c r="EY503" s="126">
        <v>0</v>
      </c>
      <c r="EZ503" s="126">
        <v>0</v>
      </c>
      <c r="FA503" s="126">
        <v>0</v>
      </c>
      <c r="FB503" s="126">
        <v>0</v>
      </c>
      <c r="FC503" s="126">
        <v>0</v>
      </c>
      <c r="FD503" s="126">
        <v>0</v>
      </c>
      <c r="FE503" s="126">
        <v>0</v>
      </c>
      <c r="FF503" s="126">
        <v>0</v>
      </c>
      <c r="FG503" s="126">
        <v>0</v>
      </c>
      <c r="FH503" s="126">
        <v>0</v>
      </c>
      <c r="FI503" s="126">
        <v>0</v>
      </c>
      <c r="FJ503" s="126">
        <v>0</v>
      </c>
      <c r="FK503" s="126">
        <v>0</v>
      </c>
      <c r="FL503" s="126">
        <v>0</v>
      </c>
      <c r="FM503" s="126">
        <v>0</v>
      </c>
      <c r="FN503" s="126">
        <v>0</v>
      </c>
      <c r="FO503" s="126">
        <v>0</v>
      </c>
      <c r="FP503" s="126">
        <v>0</v>
      </c>
      <c r="FQ503" s="126">
        <v>0</v>
      </c>
      <c r="FR503" s="126">
        <v>0</v>
      </c>
      <c r="FS503" s="126">
        <v>0</v>
      </c>
      <c r="FT503" s="126">
        <v>0</v>
      </c>
      <c r="FU503" s="126">
        <v>0</v>
      </c>
      <c r="FV503" s="126">
        <v>0</v>
      </c>
      <c r="FW503" s="126">
        <v>0</v>
      </c>
      <c r="FX503" s="126">
        <v>0</v>
      </c>
      <c r="FY503" s="126">
        <v>0</v>
      </c>
      <c r="FZ503" s="126">
        <v>0</v>
      </c>
      <c r="GA503" s="126">
        <v>0</v>
      </c>
      <c r="GB503" s="126">
        <v>0</v>
      </c>
      <c r="GC503" s="126">
        <v>0</v>
      </c>
      <c r="GD503" s="126">
        <v>0</v>
      </c>
    </row>
    <row r="504" spans="3:186">
      <c r="C504" s="120"/>
      <c r="E504" s="118" t="s">
        <v>1694</v>
      </c>
      <c r="F504" s="118" t="s">
        <v>1695</v>
      </c>
      <c r="G504" s="118" t="s">
        <v>1705</v>
      </c>
      <c r="H504" s="118" t="s">
        <v>1706</v>
      </c>
      <c r="I504" s="118" t="s">
        <v>1707</v>
      </c>
      <c r="J504" s="118">
        <v>332</v>
      </c>
      <c r="K504" s="118" t="s">
        <v>488</v>
      </c>
      <c r="L504" s="118" t="s">
        <v>269</v>
      </c>
      <c r="M504" s="118" t="s">
        <v>290</v>
      </c>
      <c r="N504" s="118" t="s">
        <v>262</v>
      </c>
      <c r="O504" s="119">
        <v>175210.76814</v>
      </c>
      <c r="P504" s="119">
        <v>2187.4272385283398</v>
      </c>
      <c r="Q504" s="119">
        <v>1181.6892742579701</v>
      </c>
      <c r="R504" s="119">
        <v>0</v>
      </c>
      <c r="S504" s="119">
        <v>0</v>
      </c>
      <c r="T504" s="119">
        <v>0</v>
      </c>
      <c r="U504" s="119">
        <v>0</v>
      </c>
      <c r="V504" s="119">
        <v>0</v>
      </c>
      <c r="W504" s="119">
        <v>0</v>
      </c>
      <c r="X504" s="119">
        <v>0</v>
      </c>
      <c r="Y504" s="119">
        <v>0</v>
      </c>
      <c r="Z504" s="119"/>
      <c r="AA504" s="119"/>
      <c r="AB504" s="119"/>
      <c r="AC504" s="119"/>
      <c r="AD504" s="119"/>
      <c r="AE504" s="119"/>
      <c r="AF504" s="119"/>
      <c r="AG504" s="119"/>
      <c r="AH504" s="119"/>
      <c r="AI504" s="119"/>
      <c r="AJ504" s="119"/>
      <c r="AK504" s="119"/>
      <c r="AL504" s="119"/>
      <c r="AM504" s="119"/>
      <c r="AN504" s="119"/>
      <c r="AO504" s="119"/>
      <c r="AP504" s="119"/>
      <c r="AQ504" s="119"/>
      <c r="AR504" s="119"/>
      <c r="AS504" s="119"/>
      <c r="AT504" s="119"/>
      <c r="AU504" s="119"/>
      <c r="AV504" s="119"/>
      <c r="AW504" s="119"/>
      <c r="AX504" s="119"/>
      <c r="AY504" s="119"/>
      <c r="AZ504" s="119"/>
      <c r="BA504" s="119"/>
      <c r="BB504" s="119"/>
      <c r="BD504" s="100">
        <v>178579.88465278631</v>
      </c>
      <c r="BF504" s="120">
        <v>5</v>
      </c>
      <c r="BH504" s="43">
        <v>0</v>
      </c>
      <c r="BI504" s="43">
        <v>176713447</v>
      </c>
      <c r="BJ504" s="43">
        <v>1</v>
      </c>
      <c r="BL504" s="43">
        <v>4556</v>
      </c>
      <c r="BM504" s="43">
        <v>50</v>
      </c>
      <c r="BN504" s="121">
        <v>40359</v>
      </c>
      <c r="BP504" s="122">
        <v>12</v>
      </c>
      <c r="BQ504" s="38" t="s">
        <v>122</v>
      </c>
      <c r="BR504" s="96">
        <v>50</v>
      </c>
      <c r="BT504" s="43">
        <v>0</v>
      </c>
      <c r="BU504" s="43">
        <v>0</v>
      </c>
      <c r="BW504" s="38"/>
      <c r="BX504" s="48">
        <v>0</v>
      </c>
      <c r="BY504" s="48">
        <v>0</v>
      </c>
      <c r="BZ504" s="48">
        <v>0</v>
      </c>
      <c r="CA504" s="48">
        <v>0</v>
      </c>
      <c r="CB504" s="48">
        <v>12</v>
      </c>
      <c r="CC504" s="48">
        <v>0</v>
      </c>
      <c r="CD504" s="48">
        <v>0</v>
      </c>
      <c r="CE504" s="48">
        <v>0</v>
      </c>
      <c r="CF504" s="48"/>
      <c r="CG504" s="48"/>
      <c r="CH504" s="48"/>
      <c r="CI504" s="48">
        <v>0</v>
      </c>
      <c r="CJ504" s="48">
        <v>0</v>
      </c>
      <c r="CK504" s="48">
        <v>0</v>
      </c>
      <c r="CL504" s="48"/>
      <c r="CM504" s="48">
        <v>12</v>
      </c>
      <c r="CO504" s="123">
        <v>0.99338285341288268</v>
      </c>
      <c r="CP504" s="123">
        <v>1</v>
      </c>
      <c r="CQ504" s="123">
        <v>1</v>
      </c>
      <c r="CR504" s="123">
        <v>1</v>
      </c>
      <c r="CS504" s="123">
        <v>1</v>
      </c>
      <c r="CT504" s="123">
        <v>1</v>
      </c>
      <c r="CU504" s="123">
        <v>1</v>
      </c>
      <c r="CV504" s="123">
        <v>1</v>
      </c>
      <c r="CW504" s="123">
        <v>1</v>
      </c>
      <c r="CX504" s="123">
        <v>1</v>
      </c>
      <c r="CZ504" s="2">
        <v>2012</v>
      </c>
      <c r="DA504" s="124">
        <v>40359</v>
      </c>
      <c r="DC504" s="125">
        <v>0.95833333333333337</v>
      </c>
      <c r="DD504" s="125">
        <v>0.93833333333333335</v>
      </c>
      <c r="DE504" s="125">
        <v>0.91833333333333333</v>
      </c>
      <c r="DF504" s="125">
        <v>0.89833333333333332</v>
      </c>
      <c r="DG504" s="125">
        <v>0.8783333333333333</v>
      </c>
      <c r="DH504" s="125">
        <v>0.85833333333333339</v>
      </c>
      <c r="DI504" s="125">
        <v>0.83833333333333337</v>
      </c>
      <c r="DJ504" s="125">
        <v>0.81833333333333336</v>
      </c>
      <c r="DK504" s="125">
        <v>0.79833333333333334</v>
      </c>
      <c r="DL504" s="125">
        <v>0.77833333333333332</v>
      </c>
      <c r="DM504" s="125">
        <v>0.7583333333333333</v>
      </c>
      <c r="DN504" s="125">
        <v>0.73833333333333329</v>
      </c>
      <c r="DO504" s="125">
        <v>0.71833333333333327</v>
      </c>
      <c r="DP504" s="125">
        <v>0.69833333333333325</v>
      </c>
      <c r="DQ504" s="125">
        <v>0.67833333333333334</v>
      </c>
      <c r="DR504" s="125">
        <v>0.65833333333333333</v>
      </c>
      <c r="DS504" s="125">
        <v>0.63833333333333331</v>
      </c>
      <c r="DT504" s="125">
        <v>0.6183333333333334</v>
      </c>
      <c r="DU504" s="125">
        <v>0.59833333333333338</v>
      </c>
      <c r="DV504" s="125">
        <v>0.57833333333333337</v>
      </c>
      <c r="DW504" s="125">
        <v>0.55833333333333335</v>
      </c>
      <c r="DX504" s="125">
        <v>0.53833333333333333</v>
      </c>
      <c r="DY504" s="125">
        <v>0.51833333333333331</v>
      </c>
      <c r="DZ504" s="125">
        <v>0.49833333333333329</v>
      </c>
      <c r="EA504" s="125">
        <v>0.47833333333333339</v>
      </c>
      <c r="EB504" s="125">
        <v>0.45833333333333337</v>
      </c>
      <c r="EC504" s="125">
        <v>0.43833333333333335</v>
      </c>
      <c r="ED504" s="125">
        <v>0.41833333333333333</v>
      </c>
      <c r="EE504" s="125">
        <v>0.39833333333333332</v>
      </c>
      <c r="EF504" s="125">
        <v>0.3783333333333333</v>
      </c>
      <c r="EG504" s="125">
        <v>0.35833333333333328</v>
      </c>
      <c r="EH504" s="125">
        <v>0.33833333333333337</v>
      </c>
      <c r="EI504" s="125">
        <v>0.31833333333333336</v>
      </c>
      <c r="EJ504" s="125">
        <v>0.29833333333333334</v>
      </c>
      <c r="EK504" s="125">
        <v>0.27833333333333332</v>
      </c>
      <c r="EL504" s="125">
        <v>0.2583333333333333</v>
      </c>
      <c r="EM504" s="125">
        <v>0.23833333333333329</v>
      </c>
      <c r="EN504" s="125">
        <v>0.21833333333333338</v>
      </c>
      <c r="EO504" s="125">
        <v>0.19833333333333336</v>
      </c>
      <c r="ER504" s="126">
        <v>2096284.4369229923</v>
      </c>
      <c r="ES504" s="126">
        <v>1108818.4356787286</v>
      </c>
      <c r="ET504" s="126">
        <v>1085184.6501935693</v>
      </c>
      <c r="EU504" s="126">
        <v>1061550.8647084096</v>
      </c>
      <c r="EV504" s="126">
        <v>1037917.0792232503</v>
      </c>
      <c r="EW504" s="126">
        <v>1014283.293738091</v>
      </c>
      <c r="EX504" s="126">
        <v>990649.50825293164</v>
      </c>
      <c r="EY504" s="126">
        <v>967015.72276777215</v>
      </c>
      <c r="EZ504" s="126">
        <v>943381.93728261278</v>
      </c>
      <c r="FA504" s="126">
        <v>919748.15179745329</v>
      </c>
      <c r="FB504" s="126">
        <v>896114.36631229392</v>
      </c>
      <c r="FC504" s="126">
        <v>872480.58082713454</v>
      </c>
      <c r="FD504" s="126">
        <v>848846.79534197506</v>
      </c>
      <c r="FE504" s="126">
        <v>825213.00985681568</v>
      </c>
      <c r="FF504" s="126">
        <v>801579.22437165631</v>
      </c>
      <c r="FG504" s="126">
        <v>777945.43888649694</v>
      </c>
      <c r="FH504" s="126">
        <v>754311.65340133756</v>
      </c>
      <c r="FI504" s="126">
        <v>730677.86791617819</v>
      </c>
      <c r="FJ504" s="126">
        <v>707044.08243101882</v>
      </c>
      <c r="FK504" s="126">
        <v>683410.29694585933</v>
      </c>
      <c r="FL504" s="126">
        <v>659776.51146069996</v>
      </c>
      <c r="FM504" s="126">
        <v>636142.72597554058</v>
      </c>
      <c r="FN504" s="126">
        <v>612508.94049038109</v>
      </c>
      <c r="FO504" s="126">
        <v>588875.15500522172</v>
      </c>
      <c r="FP504" s="126">
        <v>565241.36952006235</v>
      </c>
      <c r="FQ504" s="126">
        <v>541607.58403490297</v>
      </c>
      <c r="FR504" s="126">
        <v>517973.79854974354</v>
      </c>
      <c r="FS504" s="126">
        <v>494340.01306458411</v>
      </c>
      <c r="FT504" s="126">
        <v>470706.22757942474</v>
      </c>
      <c r="FU504" s="126">
        <v>447072.44209426531</v>
      </c>
      <c r="FV504" s="126">
        <v>423438.65660910588</v>
      </c>
      <c r="FW504" s="126">
        <v>399804.87112394656</v>
      </c>
      <c r="FX504" s="126">
        <v>376171.08563878713</v>
      </c>
      <c r="FY504" s="126">
        <v>352537.30015362776</v>
      </c>
      <c r="FZ504" s="126">
        <v>328903.51466846833</v>
      </c>
      <c r="GA504" s="126">
        <v>305269.7291833089</v>
      </c>
      <c r="GB504" s="126">
        <v>281635.94369814947</v>
      </c>
      <c r="GC504" s="126">
        <v>258002.15821299018</v>
      </c>
      <c r="GD504" s="126">
        <v>234368.37272783075</v>
      </c>
    </row>
    <row r="505" spans="3:186">
      <c r="C505" s="120"/>
      <c r="E505" s="118" t="s">
        <v>1694</v>
      </c>
      <c r="F505" s="118" t="s">
        <v>1695</v>
      </c>
      <c r="G505" s="118" t="s">
        <v>1708</v>
      </c>
      <c r="H505" s="118" t="s">
        <v>1709</v>
      </c>
      <c r="I505" s="118" t="s">
        <v>1710</v>
      </c>
      <c r="J505" s="118">
        <v>0</v>
      </c>
      <c r="K505" s="118" t="s">
        <v>488</v>
      </c>
      <c r="L505" s="118" t="s">
        <v>269</v>
      </c>
      <c r="M505" s="118" t="s">
        <v>290</v>
      </c>
      <c r="N505" s="118" t="s">
        <v>262</v>
      </c>
      <c r="O505" s="119">
        <v>3679.3274799999999</v>
      </c>
      <c r="P505" s="119">
        <v>1.786</v>
      </c>
      <c r="Q505" s="119">
        <v>0</v>
      </c>
      <c r="R505" s="119">
        <v>0</v>
      </c>
      <c r="S505" s="119">
        <v>0</v>
      </c>
      <c r="T505" s="119">
        <v>0</v>
      </c>
      <c r="U505" s="119">
        <v>0</v>
      </c>
      <c r="V505" s="119">
        <v>0</v>
      </c>
      <c r="W505" s="119">
        <v>0</v>
      </c>
      <c r="X505" s="119">
        <v>0</v>
      </c>
      <c r="Y505" s="119">
        <v>0</v>
      </c>
      <c r="Z505" s="119"/>
      <c r="AA505" s="119"/>
      <c r="AB505" s="119"/>
      <c r="AC505" s="119"/>
      <c r="AD505" s="119"/>
      <c r="AE505" s="119"/>
      <c r="AF505" s="119"/>
      <c r="AG505" s="119"/>
      <c r="AH505" s="119"/>
      <c r="AI505" s="119"/>
      <c r="AJ505" s="119"/>
      <c r="AK505" s="119"/>
      <c r="AL505" s="119"/>
      <c r="AM505" s="119"/>
      <c r="AN505" s="119"/>
      <c r="AO505" s="119"/>
      <c r="AP505" s="119"/>
      <c r="AQ505" s="119"/>
      <c r="AR505" s="119"/>
      <c r="AS505" s="119"/>
      <c r="AT505" s="119"/>
      <c r="AU505" s="119"/>
      <c r="AV505" s="119"/>
      <c r="AW505" s="119"/>
      <c r="AX505" s="119"/>
      <c r="AY505" s="119"/>
      <c r="AZ505" s="119"/>
      <c r="BA505" s="119"/>
      <c r="BB505" s="119"/>
      <c r="BD505" s="100">
        <v>3681.11348</v>
      </c>
      <c r="BF505" s="120">
        <v>5</v>
      </c>
      <c r="BH505" s="43">
        <v>0</v>
      </c>
      <c r="BI505" s="43">
        <v>3681113.55</v>
      </c>
      <c r="BJ505" s="43">
        <v>1</v>
      </c>
      <c r="BL505" s="43">
        <v>4506</v>
      </c>
      <c r="BM505" s="43">
        <v>50</v>
      </c>
      <c r="BN505" s="121">
        <v>40359</v>
      </c>
      <c r="BP505" s="122">
        <v>12</v>
      </c>
      <c r="BQ505" s="38" t="s">
        <v>122</v>
      </c>
      <c r="BR505" s="96">
        <v>50</v>
      </c>
      <c r="BT505" s="43">
        <v>0</v>
      </c>
      <c r="BU505" s="43">
        <v>0</v>
      </c>
      <c r="BW505" s="38"/>
      <c r="BX505" s="48">
        <v>0</v>
      </c>
      <c r="BY505" s="48">
        <v>0</v>
      </c>
      <c r="BZ505" s="48">
        <v>0</v>
      </c>
      <c r="CA505" s="48">
        <v>0</v>
      </c>
      <c r="CB505" s="48">
        <v>12</v>
      </c>
      <c r="CC505" s="48">
        <v>0</v>
      </c>
      <c r="CD505" s="48">
        <v>0</v>
      </c>
      <c r="CE505" s="48">
        <v>0</v>
      </c>
      <c r="CF505" s="48"/>
      <c r="CG505" s="48"/>
      <c r="CH505" s="48"/>
      <c r="CI505" s="48">
        <v>0</v>
      </c>
      <c r="CJ505" s="48">
        <v>0</v>
      </c>
      <c r="CK505" s="48">
        <v>0</v>
      </c>
      <c r="CL505" s="48"/>
      <c r="CM505" s="48">
        <v>12</v>
      </c>
      <c r="CO505" s="123">
        <v>1</v>
      </c>
      <c r="CP505" s="123">
        <v>1</v>
      </c>
      <c r="CQ505" s="123">
        <v>1</v>
      </c>
      <c r="CR505" s="123">
        <v>1</v>
      </c>
      <c r="CS505" s="123">
        <v>1</v>
      </c>
      <c r="CT505" s="123">
        <v>1</v>
      </c>
      <c r="CU505" s="123">
        <v>1</v>
      </c>
      <c r="CV505" s="123">
        <v>1</v>
      </c>
      <c r="CW505" s="123">
        <v>1</v>
      </c>
      <c r="CX505" s="123">
        <v>1</v>
      </c>
      <c r="CZ505" s="2">
        <v>2012</v>
      </c>
      <c r="DA505" s="124">
        <v>40359</v>
      </c>
      <c r="DC505" s="125">
        <v>0.95833333333333337</v>
      </c>
      <c r="DD505" s="125">
        <v>0.93833333333333335</v>
      </c>
      <c r="DE505" s="125">
        <v>0.91833333333333333</v>
      </c>
      <c r="DF505" s="125">
        <v>0.89833333333333332</v>
      </c>
      <c r="DG505" s="125">
        <v>0.8783333333333333</v>
      </c>
      <c r="DH505" s="125">
        <v>0.85833333333333339</v>
      </c>
      <c r="DI505" s="125">
        <v>0.83833333333333337</v>
      </c>
      <c r="DJ505" s="125">
        <v>0.81833333333333336</v>
      </c>
      <c r="DK505" s="125">
        <v>0.79833333333333334</v>
      </c>
      <c r="DL505" s="125">
        <v>0.77833333333333332</v>
      </c>
      <c r="DM505" s="125">
        <v>0.7583333333333333</v>
      </c>
      <c r="DN505" s="125">
        <v>0.73833333333333329</v>
      </c>
      <c r="DO505" s="125">
        <v>0.71833333333333327</v>
      </c>
      <c r="DP505" s="125">
        <v>0.69833333333333325</v>
      </c>
      <c r="DQ505" s="125">
        <v>0.67833333333333334</v>
      </c>
      <c r="DR505" s="125">
        <v>0.65833333333333333</v>
      </c>
      <c r="DS505" s="125">
        <v>0.63833333333333331</v>
      </c>
      <c r="DT505" s="125">
        <v>0.6183333333333334</v>
      </c>
      <c r="DU505" s="125">
        <v>0.59833333333333338</v>
      </c>
      <c r="DV505" s="125">
        <v>0.57833333333333337</v>
      </c>
      <c r="DW505" s="125">
        <v>0.55833333333333335</v>
      </c>
      <c r="DX505" s="125">
        <v>0.53833333333333333</v>
      </c>
      <c r="DY505" s="125">
        <v>0.51833333333333331</v>
      </c>
      <c r="DZ505" s="125">
        <v>0.49833333333333329</v>
      </c>
      <c r="EA505" s="125">
        <v>0.47833333333333339</v>
      </c>
      <c r="EB505" s="125">
        <v>0.45833333333333337</v>
      </c>
      <c r="EC505" s="125">
        <v>0.43833333333333335</v>
      </c>
      <c r="ED505" s="125">
        <v>0.41833333333333333</v>
      </c>
      <c r="EE505" s="125">
        <v>0.39833333333333332</v>
      </c>
      <c r="EF505" s="125">
        <v>0.3783333333333333</v>
      </c>
      <c r="EG505" s="125">
        <v>0.35833333333333328</v>
      </c>
      <c r="EH505" s="125">
        <v>0.33833333333333337</v>
      </c>
      <c r="EI505" s="125">
        <v>0.31833333333333336</v>
      </c>
      <c r="EJ505" s="125">
        <v>0.29833333333333334</v>
      </c>
      <c r="EK505" s="125">
        <v>0.27833333333333332</v>
      </c>
      <c r="EL505" s="125">
        <v>0.2583333333333333</v>
      </c>
      <c r="EM505" s="125">
        <v>0.23833333333333329</v>
      </c>
      <c r="EN505" s="125">
        <v>0.21833333333333338</v>
      </c>
      <c r="EO505" s="125">
        <v>0.19833333333333336</v>
      </c>
      <c r="ER505" s="126">
        <v>1711.5833333333335</v>
      </c>
      <c r="ES505" s="126">
        <v>0</v>
      </c>
      <c r="ET505" s="126">
        <v>0</v>
      </c>
      <c r="EU505" s="126">
        <v>0</v>
      </c>
      <c r="EV505" s="126">
        <v>0</v>
      </c>
      <c r="EW505" s="126">
        <v>0</v>
      </c>
      <c r="EX505" s="126">
        <v>0</v>
      </c>
      <c r="EY505" s="126">
        <v>0</v>
      </c>
      <c r="EZ505" s="126">
        <v>0</v>
      </c>
      <c r="FA505" s="126">
        <v>0</v>
      </c>
      <c r="FB505" s="126">
        <v>0</v>
      </c>
      <c r="FC505" s="126">
        <v>0</v>
      </c>
      <c r="FD505" s="126">
        <v>0</v>
      </c>
      <c r="FE505" s="126">
        <v>0</v>
      </c>
      <c r="FF505" s="126">
        <v>0</v>
      </c>
      <c r="FG505" s="126">
        <v>0</v>
      </c>
      <c r="FH505" s="126">
        <v>0</v>
      </c>
      <c r="FI505" s="126">
        <v>0</v>
      </c>
      <c r="FJ505" s="126">
        <v>0</v>
      </c>
      <c r="FK505" s="126">
        <v>0</v>
      </c>
      <c r="FL505" s="126">
        <v>0</v>
      </c>
      <c r="FM505" s="126">
        <v>0</v>
      </c>
      <c r="FN505" s="126">
        <v>0</v>
      </c>
      <c r="FO505" s="126">
        <v>0</v>
      </c>
      <c r="FP505" s="126">
        <v>0</v>
      </c>
      <c r="FQ505" s="126">
        <v>0</v>
      </c>
      <c r="FR505" s="126">
        <v>0</v>
      </c>
      <c r="FS505" s="126">
        <v>0</v>
      </c>
      <c r="FT505" s="126">
        <v>0</v>
      </c>
      <c r="FU505" s="126">
        <v>0</v>
      </c>
      <c r="FV505" s="126">
        <v>0</v>
      </c>
      <c r="FW505" s="126">
        <v>0</v>
      </c>
      <c r="FX505" s="126">
        <v>0</v>
      </c>
      <c r="FY505" s="126">
        <v>0</v>
      </c>
      <c r="FZ505" s="126">
        <v>0</v>
      </c>
      <c r="GA505" s="126">
        <v>0</v>
      </c>
      <c r="GB505" s="126">
        <v>0</v>
      </c>
      <c r="GC505" s="126">
        <v>0</v>
      </c>
      <c r="GD505" s="126">
        <v>0</v>
      </c>
    </row>
    <row r="506" spans="3:186">
      <c r="C506" s="120"/>
      <c r="E506" s="118" t="s">
        <v>1711</v>
      </c>
      <c r="F506" s="118" t="s">
        <v>1712</v>
      </c>
      <c r="G506" s="118" t="s">
        <v>1713</v>
      </c>
      <c r="H506" s="118" t="s">
        <v>1714</v>
      </c>
      <c r="I506" s="118" t="s">
        <v>1713</v>
      </c>
      <c r="J506" s="118">
        <v>108</v>
      </c>
      <c r="K506" s="118" t="s">
        <v>305</v>
      </c>
      <c r="L506" s="118" t="s">
        <v>269</v>
      </c>
      <c r="M506" s="118" t="s">
        <v>270</v>
      </c>
      <c r="N506" s="118" t="s">
        <v>262</v>
      </c>
      <c r="O506" s="119">
        <v>868.80014000000006</v>
      </c>
      <c r="P506" s="119">
        <v>15.532</v>
      </c>
      <c r="Q506" s="119">
        <v>0</v>
      </c>
      <c r="R506" s="119">
        <v>0</v>
      </c>
      <c r="S506" s="119">
        <v>0</v>
      </c>
      <c r="T506" s="119">
        <v>0</v>
      </c>
      <c r="U506" s="119">
        <v>0</v>
      </c>
      <c r="V506" s="119">
        <v>0</v>
      </c>
      <c r="W506" s="119">
        <v>0</v>
      </c>
      <c r="X506" s="119">
        <v>0</v>
      </c>
      <c r="Y506" s="119">
        <v>0</v>
      </c>
      <c r="Z506" s="119"/>
      <c r="AA506" s="119"/>
      <c r="AB506" s="119"/>
      <c r="AC506" s="119"/>
      <c r="AD506" s="119"/>
      <c r="AE506" s="119"/>
      <c r="AF506" s="119"/>
      <c r="AG506" s="119"/>
      <c r="AH506" s="119"/>
      <c r="AI506" s="119"/>
      <c r="AJ506" s="119"/>
      <c r="AK506" s="119"/>
      <c r="AL506" s="119"/>
      <c r="AM506" s="119"/>
      <c r="AN506" s="119"/>
      <c r="AO506" s="119"/>
      <c r="AP506" s="119"/>
      <c r="AQ506" s="119"/>
      <c r="AR506" s="119"/>
      <c r="AS506" s="119"/>
      <c r="AT506" s="119"/>
      <c r="AU506" s="119"/>
      <c r="AV506" s="119"/>
      <c r="AW506" s="119"/>
      <c r="AX506" s="119"/>
      <c r="AY506" s="119"/>
      <c r="AZ506" s="119"/>
      <c r="BA506" s="119"/>
      <c r="BB506" s="119"/>
      <c r="BD506" s="100">
        <v>884.33214000000009</v>
      </c>
      <c r="BF506" s="120">
        <v>6</v>
      </c>
      <c r="BH506" s="43">
        <v>0</v>
      </c>
      <c r="BI506" s="43">
        <v>872855.21</v>
      </c>
      <c r="BJ506" s="43">
        <v>1</v>
      </c>
      <c r="BL506" s="43">
        <v>4650</v>
      </c>
      <c r="BM506" s="43">
        <v>80</v>
      </c>
      <c r="BN506" s="121">
        <v>40179</v>
      </c>
      <c r="BP506" s="122">
        <v>19</v>
      </c>
      <c r="BQ506" s="38" t="s">
        <v>129</v>
      </c>
      <c r="BR506" s="96">
        <v>80</v>
      </c>
      <c r="BT506" s="43">
        <v>0</v>
      </c>
      <c r="BU506" s="43">
        <v>19</v>
      </c>
      <c r="BW506" s="38"/>
      <c r="BX506" s="48">
        <v>0</v>
      </c>
      <c r="BY506" s="48">
        <v>0</v>
      </c>
      <c r="BZ506" s="48">
        <v>0</v>
      </c>
      <c r="CA506" s="48">
        <v>0</v>
      </c>
      <c r="CB506" s="48">
        <v>0</v>
      </c>
      <c r="CC506" s="48">
        <v>0</v>
      </c>
      <c r="CD506" s="48">
        <v>0</v>
      </c>
      <c r="CE506" s="48">
        <v>0</v>
      </c>
      <c r="CF506" s="48"/>
      <c r="CG506" s="48"/>
      <c r="CH506" s="48"/>
      <c r="CI506" s="48">
        <v>0</v>
      </c>
      <c r="CJ506" s="48">
        <v>0</v>
      </c>
      <c r="CK506" s="48">
        <v>0</v>
      </c>
      <c r="CL506" s="48"/>
      <c r="CM506" s="48">
        <v>19</v>
      </c>
      <c r="CO506" s="123">
        <v>1</v>
      </c>
      <c r="CP506" s="123">
        <v>1</v>
      </c>
      <c r="CQ506" s="123">
        <v>1</v>
      </c>
      <c r="CR506" s="123">
        <v>1</v>
      </c>
      <c r="CS506" s="123">
        <v>1</v>
      </c>
      <c r="CT506" s="123">
        <v>1</v>
      </c>
      <c r="CU506" s="123">
        <v>1</v>
      </c>
      <c r="CV506" s="123">
        <v>1</v>
      </c>
      <c r="CW506" s="123">
        <v>1</v>
      </c>
      <c r="CX506" s="123">
        <v>1</v>
      </c>
      <c r="CZ506" s="2">
        <v>2012</v>
      </c>
      <c r="DA506" s="124">
        <v>40179</v>
      </c>
      <c r="DC506" s="125">
        <v>0.96781249999999996</v>
      </c>
      <c r="DD506" s="125">
        <v>0.95531250000000001</v>
      </c>
      <c r="DE506" s="125">
        <v>0.94281250000000005</v>
      </c>
      <c r="DF506" s="125">
        <v>0.93031249999999999</v>
      </c>
      <c r="DG506" s="125">
        <v>0.91781250000000003</v>
      </c>
      <c r="DH506" s="125">
        <v>0.90531249999999996</v>
      </c>
      <c r="DI506" s="125">
        <v>0.89281250000000001</v>
      </c>
      <c r="DJ506" s="125">
        <v>0.88031250000000005</v>
      </c>
      <c r="DK506" s="125">
        <v>0.86781249999999999</v>
      </c>
      <c r="DL506" s="125">
        <v>0.85531250000000003</v>
      </c>
      <c r="DM506" s="125">
        <v>0.84281249999999996</v>
      </c>
      <c r="DN506" s="125">
        <v>0.83031250000000001</v>
      </c>
      <c r="DO506" s="125">
        <v>0.81781250000000005</v>
      </c>
      <c r="DP506" s="125">
        <v>0.80531249999999999</v>
      </c>
      <c r="DQ506" s="125">
        <v>0.79281250000000003</v>
      </c>
      <c r="DR506" s="125">
        <v>0.78031249999999996</v>
      </c>
      <c r="DS506" s="125">
        <v>0.76781250000000001</v>
      </c>
      <c r="DT506" s="125">
        <v>0.75531250000000005</v>
      </c>
      <c r="DU506" s="125">
        <v>0.74281249999999999</v>
      </c>
      <c r="DV506" s="125">
        <v>0.73031250000000003</v>
      </c>
      <c r="DW506" s="125">
        <v>0.71781249999999996</v>
      </c>
      <c r="DX506" s="125">
        <v>0.70531250000000001</v>
      </c>
      <c r="DY506" s="125">
        <v>0.69281250000000005</v>
      </c>
      <c r="DZ506" s="125">
        <v>0.6803125000000001</v>
      </c>
      <c r="EA506" s="125">
        <v>0.66781250000000003</v>
      </c>
      <c r="EB506" s="125">
        <v>0.65531249999999996</v>
      </c>
      <c r="EC506" s="125">
        <v>0.64281250000000001</v>
      </c>
      <c r="ED506" s="125">
        <v>0.63031250000000005</v>
      </c>
      <c r="EE506" s="125">
        <v>0.6178125000000001</v>
      </c>
      <c r="EF506" s="125">
        <v>0.60531250000000003</v>
      </c>
      <c r="EG506" s="125">
        <v>0.59281249999999996</v>
      </c>
      <c r="EH506" s="125">
        <v>0.58031250000000001</v>
      </c>
      <c r="EI506" s="125">
        <v>0.56781250000000005</v>
      </c>
      <c r="EJ506" s="125">
        <v>0.5553125000000001</v>
      </c>
      <c r="EK506" s="125">
        <v>0.54281250000000003</v>
      </c>
      <c r="EL506" s="125">
        <v>0.53031249999999996</v>
      </c>
      <c r="EM506" s="125">
        <v>0.51781250000000001</v>
      </c>
      <c r="EN506" s="125">
        <v>0.50531250000000005</v>
      </c>
      <c r="EO506" s="125">
        <v>0.49281249999999999</v>
      </c>
      <c r="ER506" s="126">
        <v>15032.063749999999</v>
      </c>
      <c r="ES506" s="126">
        <v>0</v>
      </c>
      <c r="ET506" s="126">
        <v>0</v>
      </c>
      <c r="EU506" s="126">
        <v>0</v>
      </c>
      <c r="EV506" s="126">
        <v>0</v>
      </c>
      <c r="EW506" s="126">
        <v>0</v>
      </c>
      <c r="EX506" s="126">
        <v>0</v>
      </c>
      <c r="EY506" s="126">
        <v>0</v>
      </c>
      <c r="EZ506" s="126">
        <v>0</v>
      </c>
      <c r="FA506" s="126">
        <v>0</v>
      </c>
      <c r="FB506" s="126">
        <v>0</v>
      </c>
      <c r="FC506" s="126">
        <v>0</v>
      </c>
      <c r="FD506" s="126">
        <v>0</v>
      </c>
      <c r="FE506" s="126">
        <v>0</v>
      </c>
      <c r="FF506" s="126">
        <v>0</v>
      </c>
      <c r="FG506" s="126">
        <v>0</v>
      </c>
      <c r="FH506" s="126">
        <v>0</v>
      </c>
      <c r="FI506" s="126">
        <v>0</v>
      </c>
      <c r="FJ506" s="126">
        <v>0</v>
      </c>
      <c r="FK506" s="126">
        <v>0</v>
      </c>
      <c r="FL506" s="126">
        <v>0</v>
      </c>
      <c r="FM506" s="126">
        <v>0</v>
      </c>
      <c r="FN506" s="126">
        <v>0</v>
      </c>
      <c r="FO506" s="126">
        <v>0</v>
      </c>
      <c r="FP506" s="126">
        <v>0</v>
      </c>
      <c r="FQ506" s="126">
        <v>0</v>
      </c>
      <c r="FR506" s="126">
        <v>0</v>
      </c>
      <c r="FS506" s="126">
        <v>0</v>
      </c>
      <c r="FT506" s="126">
        <v>0</v>
      </c>
      <c r="FU506" s="126">
        <v>0</v>
      </c>
      <c r="FV506" s="126">
        <v>0</v>
      </c>
      <c r="FW506" s="126">
        <v>0</v>
      </c>
      <c r="FX506" s="126">
        <v>0</v>
      </c>
      <c r="FY506" s="126">
        <v>0</v>
      </c>
      <c r="FZ506" s="126">
        <v>0</v>
      </c>
      <c r="GA506" s="126">
        <v>0</v>
      </c>
      <c r="GB506" s="126">
        <v>0</v>
      </c>
      <c r="GC506" s="126">
        <v>0</v>
      </c>
      <c r="GD506" s="126">
        <v>0</v>
      </c>
    </row>
    <row r="507" spans="3:186">
      <c r="C507" s="120"/>
      <c r="E507" s="118" t="s">
        <v>1715</v>
      </c>
      <c r="F507" s="118" t="s">
        <v>1716</v>
      </c>
      <c r="G507" s="118" t="s">
        <v>1717</v>
      </c>
      <c r="H507" s="118" t="s">
        <v>1718</v>
      </c>
      <c r="I507" s="118" t="s">
        <v>1717</v>
      </c>
      <c r="J507" s="118">
        <v>72</v>
      </c>
      <c r="K507" s="118" t="s">
        <v>305</v>
      </c>
      <c r="L507" s="118" t="s">
        <v>269</v>
      </c>
      <c r="M507" s="118" t="s">
        <v>290</v>
      </c>
      <c r="N507" s="118" t="s">
        <v>262</v>
      </c>
      <c r="O507" s="119">
        <v>0</v>
      </c>
      <c r="P507" s="119">
        <v>0</v>
      </c>
      <c r="Q507" s="119">
        <v>0</v>
      </c>
      <c r="R507" s="119">
        <v>17.954843929999999</v>
      </c>
      <c r="S507" s="119">
        <v>790.18803422322401</v>
      </c>
      <c r="T507" s="119">
        <v>0</v>
      </c>
      <c r="U507" s="119">
        <v>0</v>
      </c>
      <c r="V507" s="119">
        <v>0</v>
      </c>
      <c r="W507" s="119">
        <v>0</v>
      </c>
      <c r="X507" s="119">
        <v>0</v>
      </c>
      <c r="Y507" s="119">
        <v>0</v>
      </c>
      <c r="Z507" s="119"/>
      <c r="AA507" s="119"/>
      <c r="AB507" s="119"/>
      <c r="AC507" s="119"/>
      <c r="AD507" s="119"/>
      <c r="AE507" s="119"/>
      <c r="AF507" s="119"/>
      <c r="AG507" s="119"/>
      <c r="AH507" s="119"/>
      <c r="AI507" s="119"/>
      <c r="AJ507" s="119"/>
      <c r="AK507" s="119"/>
      <c r="AL507" s="119"/>
      <c r="AM507" s="119"/>
      <c r="AN507" s="119"/>
      <c r="AO507" s="119"/>
      <c r="AP507" s="119"/>
      <c r="AQ507" s="119"/>
      <c r="AR507" s="119"/>
      <c r="AS507" s="119"/>
      <c r="AT507" s="119"/>
      <c r="AU507" s="119"/>
      <c r="AV507" s="119"/>
      <c r="AW507" s="119"/>
      <c r="AX507" s="119"/>
      <c r="AY507" s="119"/>
      <c r="AZ507" s="119"/>
      <c r="BA507" s="119"/>
      <c r="BB507" s="119"/>
      <c r="BD507" s="100">
        <v>808.14287815322405</v>
      </c>
      <c r="BF507" s="120">
        <v>5</v>
      </c>
      <c r="BH507" s="43">
        <v>0</v>
      </c>
      <c r="BI507" s="43">
        <v>0</v>
      </c>
      <c r="BJ507" s="43">
        <v>0</v>
      </c>
      <c r="BL507" s="43" t="s">
        <v>263</v>
      </c>
      <c r="BM507" s="43">
        <v>0</v>
      </c>
      <c r="BN507" s="121" t="s">
        <v>263</v>
      </c>
      <c r="BP507" s="122">
        <v>13</v>
      </c>
      <c r="BQ507" s="38" t="s">
        <v>123</v>
      </c>
      <c r="BR507" s="96">
        <v>50</v>
      </c>
      <c r="BT507" s="43">
        <v>0</v>
      </c>
      <c r="BU507" s="43">
        <v>0</v>
      </c>
      <c r="BW507" s="38"/>
      <c r="BX507" s="48">
        <v>0</v>
      </c>
      <c r="BY507" s="48">
        <v>0</v>
      </c>
      <c r="BZ507" s="48">
        <v>0</v>
      </c>
      <c r="CA507" s="48">
        <v>0</v>
      </c>
      <c r="CB507" s="48">
        <v>0</v>
      </c>
      <c r="CC507" s="48">
        <v>0</v>
      </c>
      <c r="CD507" s="48">
        <v>0</v>
      </c>
      <c r="CE507" s="48">
        <v>0</v>
      </c>
      <c r="CF507" s="48"/>
      <c r="CG507" s="48"/>
      <c r="CH507" s="48"/>
      <c r="CI507" s="48">
        <v>0</v>
      </c>
      <c r="CJ507" s="48">
        <v>0</v>
      </c>
      <c r="CK507" s="48">
        <v>0</v>
      </c>
      <c r="CL507" s="48"/>
      <c r="CM507" s="48">
        <v>0</v>
      </c>
      <c r="CO507" s="123">
        <v>0</v>
      </c>
      <c r="CP507" s="123">
        <v>0</v>
      </c>
      <c r="CQ507" s="123">
        <v>2.2217412805803083E-2</v>
      </c>
      <c r="CR507" s="123">
        <v>1</v>
      </c>
      <c r="CS507" s="123">
        <v>1</v>
      </c>
      <c r="CT507" s="123">
        <v>1</v>
      </c>
      <c r="CU507" s="123">
        <v>1</v>
      </c>
      <c r="CV507" s="123">
        <v>1</v>
      </c>
      <c r="CW507" s="123">
        <v>1</v>
      </c>
      <c r="CX507" s="123">
        <v>1</v>
      </c>
      <c r="CZ507" s="2">
        <v>2015</v>
      </c>
      <c r="DA507" s="124">
        <v>42215</v>
      </c>
      <c r="DC507" s="125">
        <v>1</v>
      </c>
      <c r="DD507" s="125">
        <v>1</v>
      </c>
      <c r="DE507" s="125">
        <v>1</v>
      </c>
      <c r="DF507" s="125">
        <v>1</v>
      </c>
      <c r="DG507" s="125">
        <v>0.98</v>
      </c>
      <c r="DH507" s="125">
        <v>0.96</v>
      </c>
      <c r="DI507" s="125">
        <v>0.94</v>
      </c>
      <c r="DJ507" s="125">
        <v>0.92</v>
      </c>
      <c r="DK507" s="125">
        <v>0.9</v>
      </c>
      <c r="DL507" s="125">
        <v>0.88</v>
      </c>
      <c r="DM507" s="125">
        <v>0.86</v>
      </c>
      <c r="DN507" s="125">
        <v>0.84</v>
      </c>
      <c r="DO507" s="125">
        <v>0.82000000000000006</v>
      </c>
      <c r="DP507" s="125">
        <v>0.8</v>
      </c>
      <c r="DQ507" s="125">
        <v>0.78</v>
      </c>
      <c r="DR507" s="125">
        <v>0.76</v>
      </c>
      <c r="DS507" s="125">
        <v>0.74</v>
      </c>
      <c r="DT507" s="125">
        <v>0.72</v>
      </c>
      <c r="DU507" s="125">
        <v>0.7</v>
      </c>
      <c r="DV507" s="125">
        <v>0.67999999999999994</v>
      </c>
      <c r="DW507" s="125">
        <v>0.65999999999999992</v>
      </c>
      <c r="DX507" s="125">
        <v>0.64</v>
      </c>
      <c r="DY507" s="125">
        <v>0.62</v>
      </c>
      <c r="DZ507" s="125">
        <v>0.6</v>
      </c>
      <c r="EA507" s="125">
        <v>0.58000000000000007</v>
      </c>
      <c r="EB507" s="125">
        <v>0.56000000000000005</v>
      </c>
      <c r="EC507" s="125">
        <v>0.54</v>
      </c>
      <c r="ED507" s="125">
        <v>0.52</v>
      </c>
      <c r="EE507" s="125">
        <v>0.5</v>
      </c>
      <c r="EF507" s="125">
        <v>0.48</v>
      </c>
      <c r="EG507" s="125">
        <v>0.45999999999999996</v>
      </c>
      <c r="EH507" s="125">
        <v>0.43999999999999995</v>
      </c>
      <c r="EI507" s="125">
        <v>0.42000000000000004</v>
      </c>
      <c r="EJ507" s="125">
        <v>0.4</v>
      </c>
      <c r="EK507" s="125">
        <v>0.38</v>
      </c>
      <c r="EL507" s="125">
        <v>0.36</v>
      </c>
      <c r="EM507" s="125">
        <v>0.33999999999999997</v>
      </c>
      <c r="EN507" s="125">
        <v>0.31999999999999995</v>
      </c>
      <c r="EO507" s="125">
        <v>0.30000000000000004</v>
      </c>
      <c r="ER507" s="126">
        <v>0</v>
      </c>
      <c r="ES507" s="126">
        <v>0</v>
      </c>
      <c r="ET507" s="126">
        <v>17954.843929999999</v>
      </c>
      <c r="EU507" s="126">
        <v>808142.87815322401</v>
      </c>
      <c r="EV507" s="126">
        <v>791980.02059015946</v>
      </c>
      <c r="EW507" s="126">
        <v>775817.16302709503</v>
      </c>
      <c r="EX507" s="126">
        <v>759654.30546403048</v>
      </c>
      <c r="EY507" s="126">
        <v>743491.44790096616</v>
      </c>
      <c r="EZ507" s="126">
        <v>727328.59033790161</v>
      </c>
      <c r="FA507" s="126">
        <v>711165.73277483718</v>
      </c>
      <c r="FB507" s="126">
        <v>695002.87521177263</v>
      </c>
      <c r="FC507" s="126">
        <v>678840.01764870819</v>
      </c>
      <c r="FD507" s="126">
        <v>662677.16008564376</v>
      </c>
      <c r="FE507" s="126">
        <v>646514.30252257921</v>
      </c>
      <c r="FF507" s="126">
        <v>630351.44495951477</v>
      </c>
      <c r="FG507" s="126">
        <v>614188.58739645022</v>
      </c>
      <c r="FH507" s="126">
        <v>598025.72983338579</v>
      </c>
      <c r="FI507" s="126">
        <v>581862.87227032124</v>
      </c>
      <c r="FJ507" s="126">
        <v>565700.01470725681</v>
      </c>
      <c r="FK507" s="126">
        <v>549537.15714419226</v>
      </c>
      <c r="FL507" s="126">
        <v>533374.29958112782</v>
      </c>
      <c r="FM507" s="126">
        <v>517211.44201806339</v>
      </c>
      <c r="FN507" s="126">
        <v>501048.5844549989</v>
      </c>
      <c r="FO507" s="126">
        <v>484885.72689193441</v>
      </c>
      <c r="FP507" s="126">
        <v>468722.86932886997</v>
      </c>
      <c r="FQ507" s="126">
        <v>452560.01176580548</v>
      </c>
      <c r="FR507" s="126">
        <v>436397.15420274099</v>
      </c>
      <c r="FS507" s="126">
        <v>420234.2966396765</v>
      </c>
      <c r="FT507" s="126">
        <v>404071.43907661201</v>
      </c>
      <c r="FU507" s="126">
        <v>387908.58151354751</v>
      </c>
      <c r="FV507" s="126">
        <v>371745.72395048302</v>
      </c>
      <c r="FW507" s="126">
        <v>355582.86638741853</v>
      </c>
      <c r="FX507" s="126">
        <v>339420.0088243541</v>
      </c>
      <c r="FY507" s="126">
        <v>323257.1512612896</v>
      </c>
      <c r="FZ507" s="126">
        <v>307094.29369822511</v>
      </c>
      <c r="GA507" s="126">
        <v>290931.43613516062</v>
      </c>
      <c r="GB507" s="126">
        <v>274768.57857209613</v>
      </c>
      <c r="GC507" s="126">
        <v>258605.72100903164</v>
      </c>
      <c r="GD507" s="126">
        <v>242442.86344596723</v>
      </c>
    </row>
    <row r="508" spans="3:186">
      <c r="C508" s="120"/>
      <c r="E508" s="118" t="s">
        <v>1715</v>
      </c>
      <c r="F508" s="118" t="s">
        <v>1716</v>
      </c>
      <c r="G508" s="118" t="s">
        <v>1719</v>
      </c>
      <c r="H508" s="118" t="s">
        <v>1720</v>
      </c>
      <c r="I508" s="118" t="s">
        <v>1719</v>
      </c>
      <c r="J508" s="118">
        <v>156</v>
      </c>
      <c r="K508" s="118" t="s">
        <v>260</v>
      </c>
      <c r="L508" s="118" t="s">
        <v>260</v>
      </c>
      <c r="M508" s="118" t="s">
        <v>270</v>
      </c>
      <c r="N508" s="118" t="s">
        <v>262</v>
      </c>
      <c r="O508" s="119">
        <v>0</v>
      </c>
      <c r="P508" s="119">
        <v>0</v>
      </c>
      <c r="Q508" s="119">
        <v>149.59996810188699</v>
      </c>
      <c r="R508" s="119">
        <v>170.61593173314901</v>
      </c>
      <c r="S508" s="119">
        <v>1404.13201430288</v>
      </c>
      <c r="T508" s="119">
        <v>1336.6258612182401</v>
      </c>
      <c r="U508" s="119">
        <v>0</v>
      </c>
      <c r="V508" s="119">
        <v>0</v>
      </c>
      <c r="W508" s="119">
        <v>0</v>
      </c>
      <c r="X508" s="119">
        <v>0</v>
      </c>
      <c r="Y508" s="119">
        <v>0</v>
      </c>
      <c r="Z508" s="119"/>
      <c r="AA508" s="119"/>
      <c r="AB508" s="119"/>
      <c r="AC508" s="119"/>
      <c r="AD508" s="119"/>
      <c r="AE508" s="119"/>
      <c r="AF508" s="119"/>
      <c r="AG508" s="119"/>
      <c r="AH508" s="119"/>
      <c r="AI508" s="119"/>
      <c r="AJ508" s="119"/>
      <c r="AK508" s="119"/>
      <c r="AL508" s="119"/>
      <c r="AM508" s="119"/>
      <c r="AN508" s="119"/>
      <c r="AO508" s="119"/>
      <c r="AP508" s="119"/>
      <c r="AQ508" s="119"/>
      <c r="AR508" s="119"/>
      <c r="AS508" s="119"/>
      <c r="AT508" s="119"/>
      <c r="AU508" s="119"/>
      <c r="AV508" s="119"/>
      <c r="AW508" s="119"/>
      <c r="AX508" s="119"/>
      <c r="AY508" s="119"/>
      <c r="AZ508" s="119"/>
      <c r="BA508" s="119"/>
      <c r="BB508" s="119"/>
      <c r="BD508" s="100">
        <v>3060.9737753561558</v>
      </c>
      <c r="BF508" s="120">
        <v>6</v>
      </c>
      <c r="BH508" s="43">
        <v>0</v>
      </c>
      <c r="BI508" s="43">
        <v>0</v>
      </c>
      <c r="BJ508" s="43">
        <v>0</v>
      </c>
      <c r="BL508" s="43" t="s">
        <v>263</v>
      </c>
      <c r="BM508" s="43">
        <v>0</v>
      </c>
      <c r="BN508" s="121" t="s">
        <v>263</v>
      </c>
      <c r="BP508" s="122">
        <v>19</v>
      </c>
      <c r="BQ508" s="38" t="s">
        <v>129</v>
      </c>
      <c r="BR508" s="96">
        <v>80</v>
      </c>
      <c r="BT508" s="43">
        <v>0</v>
      </c>
      <c r="BU508" s="43">
        <v>19</v>
      </c>
      <c r="BW508" s="38"/>
      <c r="BX508" s="48">
        <v>0</v>
      </c>
      <c r="BY508" s="48">
        <v>0</v>
      </c>
      <c r="BZ508" s="48">
        <v>0</v>
      </c>
      <c r="CA508" s="48">
        <v>0</v>
      </c>
      <c r="CB508" s="48">
        <v>0</v>
      </c>
      <c r="CC508" s="48">
        <v>0</v>
      </c>
      <c r="CD508" s="48">
        <v>0</v>
      </c>
      <c r="CE508" s="48">
        <v>0</v>
      </c>
      <c r="CF508" s="48"/>
      <c r="CG508" s="48"/>
      <c r="CH508" s="48"/>
      <c r="CI508" s="48">
        <v>0</v>
      </c>
      <c r="CJ508" s="48">
        <v>0</v>
      </c>
      <c r="CK508" s="48">
        <v>0</v>
      </c>
      <c r="CL508" s="48"/>
      <c r="CM508" s="48">
        <v>19</v>
      </c>
      <c r="CO508" s="123">
        <v>0</v>
      </c>
      <c r="CP508" s="123">
        <v>4.8873325641112512E-2</v>
      </c>
      <c r="CQ508" s="123">
        <v>0.10461242837592677</v>
      </c>
      <c r="CR508" s="123">
        <v>0.56333312229611687</v>
      </c>
      <c r="CS508" s="123">
        <v>1</v>
      </c>
      <c r="CT508" s="123">
        <v>1</v>
      </c>
      <c r="CU508" s="123">
        <v>1</v>
      </c>
      <c r="CV508" s="123">
        <v>1</v>
      </c>
      <c r="CW508" s="123">
        <v>1</v>
      </c>
      <c r="CX508" s="123">
        <v>1</v>
      </c>
      <c r="CZ508" s="2">
        <v>2016</v>
      </c>
      <c r="DA508" s="124">
        <v>42581</v>
      </c>
      <c r="DC508" s="125">
        <v>1</v>
      </c>
      <c r="DD508" s="125">
        <v>1</v>
      </c>
      <c r="DE508" s="125">
        <v>1</v>
      </c>
      <c r="DF508" s="125">
        <v>1</v>
      </c>
      <c r="DG508" s="125">
        <v>1</v>
      </c>
      <c r="DH508" s="125">
        <v>0.98750000000000004</v>
      </c>
      <c r="DI508" s="125">
        <v>0.97499999999999998</v>
      </c>
      <c r="DJ508" s="125">
        <v>0.96250000000000002</v>
      </c>
      <c r="DK508" s="125">
        <v>0.95</v>
      </c>
      <c r="DL508" s="125">
        <v>0.9375</v>
      </c>
      <c r="DM508" s="125">
        <v>0.92500000000000004</v>
      </c>
      <c r="DN508" s="125">
        <v>0.91249999999999998</v>
      </c>
      <c r="DO508" s="125">
        <v>0.9</v>
      </c>
      <c r="DP508" s="125">
        <v>0.88749999999999996</v>
      </c>
      <c r="DQ508" s="125">
        <v>0.875</v>
      </c>
      <c r="DR508" s="125">
        <v>0.86250000000000004</v>
      </c>
      <c r="DS508" s="125">
        <v>0.85</v>
      </c>
      <c r="DT508" s="125">
        <v>0.83750000000000002</v>
      </c>
      <c r="DU508" s="125">
        <v>0.82499999999999996</v>
      </c>
      <c r="DV508" s="125">
        <v>0.8125</v>
      </c>
      <c r="DW508" s="125">
        <v>0.8</v>
      </c>
      <c r="DX508" s="125">
        <v>0.78749999999999998</v>
      </c>
      <c r="DY508" s="125">
        <v>0.77500000000000002</v>
      </c>
      <c r="DZ508" s="125">
        <v>0.76249999999999996</v>
      </c>
      <c r="EA508" s="125">
        <v>0.75</v>
      </c>
      <c r="EB508" s="125">
        <v>0.73750000000000004</v>
      </c>
      <c r="EC508" s="125">
        <v>0.72499999999999998</v>
      </c>
      <c r="ED508" s="125">
        <v>0.71250000000000002</v>
      </c>
      <c r="EE508" s="125">
        <v>0.7</v>
      </c>
      <c r="EF508" s="125">
        <v>0.6875</v>
      </c>
      <c r="EG508" s="125">
        <v>0.67500000000000004</v>
      </c>
      <c r="EH508" s="125">
        <v>0.66249999999999998</v>
      </c>
      <c r="EI508" s="125">
        <v>0.65</v>
      </c>
      <c r="EJ508" s="125">
        <v>0.63749999999999996</v>
      </c>
      <c r="EK508" s="125">
        <v>0.625</v>
      </c>
      <c r="EL508" s="125">
        <v>0.61250000000000004</v>
      </c>
      <c r="EM508" s="125">
        <v>0.6</v>
      </c>
      <c r="EN508" s="125">
        <v>0.58750000000000002</v>
      </c>
      <c r="EO508" s="125">
        <v>0.57499999999999996</v>
      </c>
      <c r="ER508" s="126">
        <v>0</v>
      </c>
      <c r="ES508" s="126">
        <v>149599.96810188697</v>
      </c>
      <c r="ET508" s="126">
        <v>320215.89983503602</v>
      </c>
      <c r="EU508" s="126">
        <v>1724347.9141379159</v>
      </c>
      <c r="EV508" s="126">
        <v>3060973.7753561558</v>
      </c>
      <c r="EW508" s="126">
        <v>3022711.6031642039</v>
      </c>
      <c r="EX508" s="126">
        <v>2984449.430972252</v>
      </c>
      <c r="EY508" s="126">
        <v>2946187.2587803002</v>
      </c>
      <c r="EZ508" s="126">
        <v>2907925.0865883478</v>
      </c>
      <c r="FA508" s="126">
        <v>2869662.9143963959</v>
      </c>
      <c r="FB508" s="126">
        <v>2831400.7422044445</v>
      </c>
      <c r="FC508" s="126">
        <v>2793138.5700124921</v>
      </c>
      <c r="FD508" s="126">
        <v>2754876.3978205402</v>
      </c>
      <c r="FE508" s="126">
        <v>2716614.2256285883</v>
      </c>
      <c r="FF508" s="126">
        <v>2678352.0534366365</v>
      </c>
      <c r="FG508" s="126">
        <v>2640089.8812446846</v>
      </c>
      <c r="FH508" s="126">
        <v>2601827.7090527322</v>
      </c>
      <c r="FI508" s="126">
        <v>2563565.5368607808</v>
      </c>
      <c r="FJ508" s="126">
        <v>2525303.3646688284</v>
      </c>
      <c r="FK508" s="126">
        <v>2487041.1924768765</v>
      </c>
      <c r="FL508" s="126">
        <v>2448779.0202849247</v>
      </c>
      <c r="FM508" s="126">
        <v>2410516.8480929728</v>
      </c>
      <c r="FN508" s="126">
        <v>2372254.6759010209</v>
      </c>
      <c r="FO508" s="126">
        <v>2333992.5037090685</v>
      </c>
      <c r="FP508" s="126">
        <v>2295730.3315171171</v>
      </c>
      <c r="FQ508" s="126">
        <v>2257468.1593251652</v>
      </c>
      <c r="FR508" s="126">
        <v>2219205.9871332129</v>
      </c>
      <c r="FS508" s="126">
        <v>2180943.814941261</v>
      </c>
      <c r="FT508" s="126">
        <v>2142681.6427493091</v>
      </c>
      <c r="FU508" s="126">
        <v>2104419.4705573572</v>
      </c>
      <c r="FV508" s="126">
        <v>2066157.2983654053</v>
      </c>
      <c r="FW508" s="126">
        <v>2027895.1261734532</v>
      </c>
      <c r="FX508" s="126">
        <v>1989632.9539815013</v>
      </c>
      <c r="FY508" s="126">
        <v>1951370.7817895492</v>
      </c>
      <c r="FZ508" s="126">
        <v>1913108.6095975973</v>
      </c>
      <c r="GA508" s="126">
        <v>1874846.4374056456</v>
      </c>
      <c r="GB508" s="126">
        <v>1836584.2652136935</v>
      </c>
      <c r="GC508" s="126">
        <v>1798322.0930217416</v>
      </c>
      <c r="GD508" s="126">
        <v>1760059.9208297895</v>
      </c>
    </row>
    <row r="509" spans="3:186">
      <c r="C509" s="120"/>
      <c r="E509" s="118" t="s">
        <v>1715</v>
      </c>
      <c r="F509" s="118" t="s">
        <v>1716</v>
      </c>
      <c r="G509" s="118" t="s">
        <v>1721</v>
      </c>
      <c r="H509" s="118" t="s">
        <v>1722</v>
      </c>
      <c r="I509" s="118" t="s">
        <v>1721</v>
      </c>
      <c r="J509" s="118">
        <v>156</v>
      </c>
      <c r="K509" s="118" t="s">
        <v>260</v>
      </c>
      <c r="L509" s="118" t="s">
        <v>260</v>
      </c>
      <c r="M509" s="118" t="s">
        <v>270</v>
      </c>
      <c r="N509" s="118" t="s">
        <v>262</v>
      </c>
      <c r="O509" s="119">
        <v>0</v>
      </c>
      <c r="P509" s="119">
        <v>0</v>
      </c>
      <c r="Q509" s="119">
        <v>36.606728312173502</v>
      </c>
      <c r="R509" s="119">
        <v>511.446272617842</v>
      </c>
      <c r="S509" s="119">
        <v>2542.2816978409201</v>
      </c>
      <c r="T509" s="119">
        <v>2509.3850926657201</v>
      </c>
      <c r="U509" s="119">
        <v>2584.49203214823</v>
      </c>
      <c r="V509" s="119">
        <v>0</v>
      </c>
      <c r="W509" s="119">
        <v>0</v>
      </c>
      <c r="X509" s="119">
        <v>0</v>
      </c>
      <c r="Y509" s="119">
        <v>0</v>
      </c>
      <c r="Z509" s="119"/>
      <c r="AA509" s="119"/>
      <c r="AB509" s="119"/>
      <c r="AC509" s="119"/>
      <c r="AD509" s="119"/>
      <c r="AE509" s="119"/>
      <c r="AF509" s="119"/>
      <c r="AG509" s="119"/>
      <c r="AH509" s="119"/>
      <c r="AI509" s="119"/>
      <c r="AJ509" s="119"/>
      <c r="AK509" s="119"/>
      <c r="AL509" s="119"/>
      <c r="AM509" s="119"/>
      <c r="AN509" s="119"/>
      <c r="AO509" s="119"/>
      <c r="AP509" s="119"/>
      <c r="AQ509" s="119"/>
      <c r="AR509" s="119"/>
      <c r="AS509" s="119"/>
      <c r="AT509" s="119"/>
      <c r="AU509" s="119"/>
      <c r="AV509" s="119"/>
      <c r="AW509" s="119"/>
      <c r="AX509" s="119"/>
      <c r="AY509" s="119"/>
      <c r="AZ509" s="119"/>
      <c r="BA509" s="119"/>
      <c r="BB509" s="119"/>
      <c r="BD509" s="100">
        <v>8184.2118235848848</v>
      </c>
      <c r="BF509" s="120">
        <v>6</v>
      </c>
      <c r="BH509" s="43">
        <v>0</v>
      </c>
      <c r="BI509" s="43">
        <v>0</v>
      </c>
      <c r="BJ509" s="43">
        <v>0</v>
      </c>
      <c r="BL509" s="43" t="s">
        <v>263</v>
      </c>
      <c r="BM509" s="43">
        <v>0</v>
      </c>
      <c r="BN509" s="121" t="s">
        <v>263</v>
      </c>
      <c r="BP509" s="122">
        <v>19</v>
      </c>
      <c r="BQ509" s="38" t="s">
        <v>129</v>
      </c>
      <c r="BR509" s="96">
        <v>80</v>
      </c>
      <c r="BT509" s="43">
        <v>0</v>
      </c>
      <c r="BU509" s="43">
        <v>19</v>
      </c>
      <c r="BW509" s="38"/>
      <c r="BX509" s="48">
        <v>0</v>
      </c>
      <c r="BY509" s="48">
        <v>0</v>
      </c>
      <c r="BZ509" s="48">
        <v>0</v>
      </c>
      <c r="CA509" s="48">
        <v>0</v>
      </c>
      <c r="CB509" s="48">
        <v>0</v>
      </c>
      <c r="CC509" s="48">
        <v>0</v>
      </c>
      <c r="CD509" s="48">
        <v>0</v>
      </c>
      <c r="CE509" s="48">
        <v>0</v>
      </c>
      <c r="CF509" s="48"/>
      <c r="CG509" s="48"/>
      <c r="CH509" s="48"/>
      <c r="CI509" s="48">
        <v>0</v>
      </c>
      <c r="CJ509" s="48">
        <v>0</v>
      </c>
      <c r="CK509" s="48">
        <v>0</v>
      </c>
      <c r="CL509" s="48"/>
      <c r="CM509" s="48">
        <v>19</v>
      </c>
      <c r="CO509" s="123">
        <v>0</v>
      </c>
      <c r="CP509" s="123">
        <v>4.4728471233701356E-3</v>
      </c>
      <c r="CQ509" s="123">
        <v>6.6964664740306643E-2</v>
      </c>
      <c r="CR509" s="123">
        <v>0.37759710591377305</v>
      </c>
      <c r="CS509" s="123">
        <v>0.68421002683479437</v>
      </c>
      <c r="CT509" s="123">
        <v>1</v>
      </c>
      <c r="CU509" s="123">
        <v>1</v>
      </c>
      <c r="CV509" s="123">
        <v>1</v>
      </c>
      <c r="CW509" s="123">
        <v>1</v>
      </c>
      <c r="CX509" s="123">
        <v>1</v>
      </c>
      <c r="CZ509" s="2">
        <v>2017</v>
      </c>
      <c r="DA509" s="124">
        <v>42946</v>
      </c>
      <c r="DC509" s="125">
        <v>1</v>
      </c>
      <c r="DD509" s="125">
        <v>1</v>
      </c>
      <c r="DE509" s="125">
        <v>1</v>
      </c>
      <c r="DF509" s="125">
        <v>1</v>
      </c>
      <c r="DG509" s="125">
        <v>1</v>
      </c>
      <c r="DH509" s="125">
        <v>1</v>
      </c>
      <c r="DI509" s="125">
        <v>0.98750000000000004</v>
      </c>
      <c r="DJ509" s="125">
        <v>0.97499999999999998</v>
      </c>
      <c r="DK509" s="125">
        <v>0.96250000000000002</v>
      </c>
      <c r="DL509" s="125">
        <v>0.95</v>
      </c>
      <c r="DM509" s="125">
        <v>0.9375</v>
      </c>
      <c r="DN509" s="125">
        <v>0.92500000000000004</v>
      </c>
      <c r="DO509" s="125">
        <v>0.91249999999999998</v>
      </c>
      <c r="DP509" s="125">
        <v>0.9</v>
      </c>
      <c r="DQ509" s="125">
        <v>0.88749999999999996</v>
      </c>
      <c r="DR509" s="125">
        <v>0.875</v>
      </c>
      <c r="DS509" s="125">
        <v>0.86250000000000004</v>
      </c>
      <c r="DT509" s="125">
        <v>0.85</v>
      </c>
      <c r="DU509" s="125">
        <v>0.83750000000000002</v>
      </c>
      <c r="DV509" s="125">
        <v>0.82499999999999996</v>
      </c>
      <c r="DW509" s="125">
        <v>0.8125</v>
      </c>
      <c r="DX509" s="125">
        <v>0.8</v>
      </c>
      <c r="DY509" s="125">
        <v>0.78749999999999998</v>
      </c>
      <c r="DZ509" s="125">
        <v>0.77500000000000002</v>
      </c>
      <c r="EA509" s="125">
        <v>0.76249999999999996</v>
      </c>
      <c r="EB509" s="125">
        <v>0.75</v>
      </c>
      <c r="EC509" s="125">
        <v>0.73750000000000004</v>
      </c>
      <c r="ED509" s="125">
        <v>0.72499999999999998</v>
      </c>
      <c r="EE509" s="125">
        <v>0.71250000000000002</v>
      </c>
      <c r="EF509" s="125">
        <v>0.7</v>
      </c>
      <c r="EG509" s="125">
        <v>0.6875</v>
      </c>
      <c r="EH509" s="125">
        <v>0.67500000000000004</v>
      </c>
      <c r="EI509" s="125">
        <v>0.66249999999999998</v>
      </c>
      <c r="EJ509" s="125">
        <v>0.65</v>
      </c>
      <c r="EK509" s="125">
        <v>0.63749999999999996</v>
      </c>
      <c r="EL509" s="125">
        <v>0.625</v>
      </c>
      <c r="EM509" s="125">
        <v>0.61250000000000004</v>
      </c>
      <c r="EN509" s="125">
        <v>0.6</v>
      </c>
      <c r="EO509" s="125">
        <v>0.58750000000000002</v>
      </c>
      <c r="ER509" s="126">
        <v>0</v>
      </c>
      <c r="ES509" s="126">
        <v>36606.728312173502</v>
      </c>
      <c r="ET509" s="126">
        <v>548053.00093001546</v>
      </c>
      <c r="EU509" s="126">
        <v>3090334.6987709356</v>
      </c>
      <c r="EV509" s="126">
        <v>5599719.7914366554</v>
      </c>
      <c r="EW509" s="126">
        <v>8184211.8235848844</v>
      </c>
      <c r="EX509" s="126">
        <v>8081909.1757900734</v>
      </c>
      <c r="EY509" s="126">
        <v>7979606.5279952623</v>
      </c>
      <c r="EZ509" s="126">
        <v>7877303.8802004512</v>
      </c>
      <c r="FA509" s="126">
        <v>7775001.2324056402</v>
      </c>
      <c r="FB509" s="126">
        <v>7672698.5846108291</v>
      </c>
      <c r="FC509" s="126">
        <v>7570395.9368160181</v>
      </c>
      <c r="FD509" s="126">
        <v>7468093.289021207</v>
      </c>
      <c r="FE509" s="126">
        <v>7365790.641226396</v>
      </c>
      <c r="FF509" s="126">
        <v>7263487.9934315849</v>
      </c>
      <c r="FG509" s="126">
        <v>7161185.3456367739</v>
      </c>
      <c r="FH509" s="126">
        <v>7058882.6978419628</v>
      </c>
      <c r="FI509" s="126">
        <v>6956580.0500471517</v>
      </c>
      <c r="FJ509" s="126">
        <v>6854277.4022523407</v>
      </c>
      <c r="FK509" s="126">
        <v>6751974.7544575296</v>
      </c>
      <c r="FL509" s="126">
        <v>6649672.1066627186</v>
      </c>
      <c r="FM509" s="126">
        <v>6547369.4588679075</v>
      </c>
      <c r="FN509" s="126">
        <v>6445066.8110730965</v>
      </c>
      <c r="FO509" s="126">
        <v>6342764.1632782854</v>
      </c>
      <c r="FP509" s="126">
        <v>6240461.5154834744</v>
      </c>
      <c r="FQ509" s="126">
        <v>6138158.8676886633</v>
      </c>
      <c r="FR509" s="126">
        <v>6035856.2198938522</v>
      </c>
      <c r="FS509" s="126">
        <v>5933553.5720990412</v>
      </c>
      <c r="FT509" s="126">
        <v>5831250.9243042301</v>
      </c>
      <c r="FU509" s="126">
        <v>5728948.2765094191</v>
      </c>
      <c r="FV509" s="126">
        <v>5626645.628714608</v>
      </c>
      <c r="FW509" s="126">
        <v>5524342.980919797</v>
      </c>
      <c r="FX509" s="126">
        <v>5422040.3331249859</v>
      </c>
      <c r="FY509" s="126">
        <v>5319737.6853301749</v>
      </c>
      <c r="FZ509" s="126">
        <v>5217435.0375353638</v>
      </c>
      <c r="GA509" s="126">
        <v>5115132.3897405528</v>
      </c>
      <c r="GB509" s="126">
        <v>5012829.7419457417</v>
      </c>
      <c r="GC509" s="126">
        <v>4910527.0941509306</v>
      </c>
      <c r="GD509" s="126">
        <v>4808224.4463561196</v>
      </c>
    </row>
    <row r="510" spans="3:186">
      <c r="C510" s="120"/>
      <c r="E510" s="118" t="s">
        <v>1715</v>
      </c>
      <c r="F510" s="118" t="s">
        <v>1716</v>
      </c>
      <c r="G510" s="118" t="s">
        <v>1723</v>
      </c>
      <c r="H510" s="118" t="s">
        <v>1724</v>
      </c>
      <c r="I510" s="118" t="s">
        <v>1723</v>
      </c>
      <c r="J510" s="118">
        <v>78</v>
      </c>
      <c r="K510" s="118" t="s">
        <v>305</v>
      </c>
      <c r="L510" s="118" t="s">
        <v>269</v>
      </c>
      <c r="M510" s="118" t="s">
        <v>270</v>
      </c>
      <c r="N510" s="118" t="s">
        <v>262</v>
      </c>
      <c r="O510" s="119">
        <v>0</v>
      </c>
      <c r="P510" s="119">
        <v>0</v>
      </c>
      <c r="Q510" s="119">
        <v>0</v>
      </c>
      <c r="R510" s="119">
        <v>0</v>
      </c>
      <c r="S510" s="119">
        <v>1413.2209073607701</v>
      </c>
      <c r="T510" s="119">
        <v>1452.3671264946599</v>
      </c>
      <c r="U510" s="119">
        <v>1526.9893478777899</v>
      </c>
      <c r="V510" s="119">
        <v>0</v>
      </c>
      <c r="W510" s="119">
        <v>0</v>
      </c>
      <c r="X510" s="119">
        <v>0</v>
      </c>
      <c r="Y510" s="119">
        <v>0</v>
      </c>
      <c r="Z510" s="119"/>
      <c r="AA510" s="119"/>
      <c r="AB510" s="119"/>
      <c r="AC510" s="119"/>
      <c r="AD510" s="119"/>
      <c r="AE510" s="119"/>
      <c r="AF510" s="119"/>
      <c r="AG510" s="119"/>
      <c r="AH510" s="119"/>
      <c r="AI510" s="119"/>
      <c r="AJ510" s="119"/>
      <c r="AK510" s="119"/>
      <c r="AL510" s="119"/>
      <c r="AM510" s="119"/>
      <c r="AN510" s="119"/>
      <c r="AO510" s="119"/>
      <c r="AP510" s="119"/>
      <c r="AQ510" s="119"/>
      <c r="AR510" s="119"/>
      <c r="AS510" s="119"/>
      <c r="AT510" s="119"/>
      <c r="AU510" s="119"/>
      <c r="AV510" s="119"/>
      <c r="AW510" s="119"/>
      <c r="AX510" s="119"/>
      <c r="AY510" s="119"/>
      <c r="AZ510" s="119"/>
      <c r="BA510" s="119"/>
      <c r="BB510" s="119"/>
      <c r="BD510" s="100">
        <v>4392.5773817332192</v>
      </c>
      <c r="BF510" s="120">
        <v>6</v>
      </c>
      <c r="BH510" s="43">
        <v>0</v>
      </c>
      <c r="BI510" s="43">
        <v>0</v>
      </c>
      <c r="BJ510" s="43">
        <v>0</v>
      </c>
      <c r="BL510" s="43" t="s">
        <v>263</v>
      </c>
      <c r="BM510" s="43">
        <v>0</v>
      </c>
      <c r="BN510" s="121" t="s">
        <v>263</v>
      </c>
      <c r="BP510" s="122">
        <v>19</v>
      </c>
      <c r="BQ510" s="38" t="s">
        <v>129</v>
      </c>
      <c r="BR510" s="96">
        <v>80</v>
      </c>
      <c r="BT510" s="43">
        <v>0</v>
      </c>
      <c r="BU510" s="43">
        <v>19</v>
      </c>
      <c r="BW510" s="38"/>
      <c r="BX510" s="48">
        <v>0</v>
      </c>
      <c r="BY510" s="48">
        <v>0</v>
      </c>
      <c r="BZ510" s="48">
        <v>0</v>
      </c>
      <c r="CA510" s="48">
        <v>0</v>
      </c>
      <c r="CB510" s="48">
        <v>0</v>
      </c>
      <c r="CC510" s="48">
        <v>0</v>
      </c>
      <c r="CD510" s="48">
        <v>0</v>
      </c>
      <c r="CE510" s="48">
        <v>0</v>
      </c>
      <c r="CF510" s="48"/>
      <c r="CG510" s="48"/>
      <c r="CH510" s="48"/>
      <c r="CI510" s="48">
        <v>0</v>
      </c>
      <c r="CJ510" s="48">
        <v>0</v>
      </c>
      <c r="CK510" s="48">
        <v>0</v>
      </c>
      <c r="CL510" s="48"/>
      <c r="CM510" s="48">
        <v>19</v>
      </c>
      <c r="CO510" s="123">
        <v>0</v>
      </c>
      <c r="CP510" s="123">
        <v>0</v>
      </c>
      <c r="CQ510" s="123">
        <v>0</v>
      </c>
      <c r="CR510" s="123">
        <v>0.32172931391891441</v>
      </c>
      <c r="CS510" s="123">
        <v>0.65237052983338195</v>
      </c>
      <c r="CT510" s="123">
        <v>1</v>
      </c>
      <c r="CU510" s="123">
        <v>1</v>
      </c>
      <c r="CV510" s="123">
        <v>1</v>
      </c>
      <c r="CW510" s="123">
        <v>1</v>
      </c>
      <c r="CX510" s="123">
        <v>1</v>
      </c>
      <c r="CZ510" s="2">
        <v>2017</v>
      </c>
      <c r="DA510" s="124">
        <v>42946</v>
      </c>
      <c r="DC510" s="125">
        <v>1</v>
      </c>
      <c r="DD510" s="125">
        <v>1</v>
      </c>
      <c r="DE510" s="125">
        <v>1</v>
      </c>
      <c r="DF510" s="125">
        <v>1</v>
      </c>
      <c r="DG510" s="125">
        <v>1</v>
      </c>
      <c r="DH510" s="125">
        <v>1</v>
      </c>
      <c r="DI510" s="125">
        <v>0.98750000000000004</v>
      </c>
      <c r="DJ510" s="125">
        <v>0.97499999999999998</v>
      </c>
      <c r="DK510" s="125">
        <v>0.96250000000000002</v>
      </c>
      <c r="DL510" s="125">
        <v>0.95</v>
      </c>
      <c r="DM510" s="125">
        <v>0.9375</v>
      </c>
      <c r="DN510" s="125">
        <v>0.92500000000000004</v>
      </c>
      <c r="DO510" s="125">
        <v>0.91249999999999998</v>
      </c>
      <c r="DP510" s="125">
        <v>0.9</v>
      </c>
      <c r="DQ510" s="125">
        <v>0.88749999999999996</v>
      </c>
      <c r="DR510" s="125">
        <v>0.875</v>
      </c>
      <c r="DS510" s="125">
        <v>0.86250000000000004</v>
      </c>
      <c r="DT510" s="125">
        <v>0.85</v>
      </c>
      <c r="DU510" s="125">
        <v>0.83750000000000002</v>
      </c>
      <c r="DV510" s="125">
        <v>0.82499999999999996</v>
      </c>
      <c r="DW510" s="125">
        <v>0.8125</v>
      </c>
      <c r="DX510" s="125">
        <v>0.8</v>
      </c>
      <c r="DY510" s="125">
        <v>0.78749999999999998</v>
      </c>
      <c r="DZ510" s="125">
        <v>0.77500000000000002</v>
      </c>
      <c r="EA510" s="125">
        <v>0.76249999999999996</v>
      </c>
      <c r="EB510" s="125">
        <v>0.75</v>
      </c>
      <c r="EC510" s="125">
        <v>0.73750000000000004</v>
      </c>
      <c r="ED510" s="125">
        <v>0.72499999999999998</v>
      </c>
      <c r="EE510" s="125">
        <v>0.71250000000000002</v>
      </c>
      <c r="EF510" s="125">
        <v>0.7</v>
      </c>
      <c r="EG510" s="125">
        <v>0.6875</v>
      </c>
      <c r="EH510" s="125">
        <v>0.67500000000000004</v>
      </c>
      <c r="EI510" s="125">
        <v>0.66249999999999998</v>
      </c>
      <c r="EJ510" s="125">
        <v>0.65</v>
      </c>
      <c r="EK510" s="125">
        <v>0.63749999999999996</v>
      </c>
      <c r="EL510" s="125">
        <v>0.625</v>
      </c>
      <c r="EM510" s="125">
        <v>0.61250000000000004</v>
      </c>
      <c r="EN510" s="125">
        <v>0.6</v>
      </c>
      <c r="EO510" s="125">
        <v>0.58750000000000002</v>
      </c>
      <c r="ER510" s="126">
        <v>0</v>
      </c>
      <c r="ES510" s="126">
        <v>0</v>
      </c>
      <c r="ET510" s="126">
        <v>0</v>
      </c>
      <c r="EU510" s="126">
        <v>1413220.90736077</v>
      </c>
      <c r="EV510" s="126">
        <v>2865588.0338554299</v>
      </c>
      <c r="EW510" s="126">
        <v>4392577.3817332191</v>
      </c>
      <c r="EX510" s="126">
        <v>4337670.164461554</v>
      </c>
      <c r="EY510" s="126">
        <v>4282762.9471898889</v>
      </c>
      <c r="EZ510" s="126">
        <v>4227855.7299182238</v>
      </c>
      <c r="FA510" s="126">
        <v>4172948.5126465578</v>
      </c>
      <c r="FB510" s="126">
        <v>4118041.2953748931</v>
      </c>
      <c r="FC510" s="126">
        <v>4063134.078103228</v>
      </c>
      <c r="FD510" s="126">
        <v>4008226.8608315624</v>
      </c>
      <c r="FE510" s="126">
        <v>3953319.6435598973</v>
      </c>
      <c r="FF510" s="126">
        <v>3898412.4262882317</v>
      </c>
      <c r="FG510" s="126">
        <v>3843505.2090165666</v>
      </c>
      <c r="FH510" s="126">
        <v>3788597.9917449015</v>
      </c>
      <c r="FI510" s="126">
        <v>3733690.7744732359</v>
      </c>
      <c r="FJ510" s="126">
        <v>3678783.5572015713</v>
      </c>
      <c r="FK510" s="126">
        <v>3623876.3399299057</v>
      </c>
      <c r="FL510" s="126">
        <v>3568969.1226582406</v>
      </c>
      <c r="FM510" s="126">
        <v>3514061.9053865755</v>
      </c>
      <c r="FN510" s="126">
        <v>3459154.6881149099</v>
      </c>
      <c r="FO510" s="126">
        <v>3404247.4708432448</v>
      </c>
      <c r="FP510" s="126">
        <v>3349340.2535715792</v>
      </c>
      <c r="FQ510" s="126">
        <v>3294433.0362999141</v>
      </c>
      <c r="FR510" s="126">
        <v>3239525.8190282495</v>
      </c>
      <c r="FS510" s="126">
        <v>3184618.6017565839</v>
      </c>
      <c r="FT510" s="126">
        <v>3129711.3844849188</v>
      </c>
      <c r="FU510" s="126">
        <v>3074804.1672132532</v>
      </c>
      <c r="FV510" s="126">
        <v>3019896.9499415881</v>
      </c>
      <c r="FW510" s="126">
        <v>2964989.732669923</v>
      </c>
      <c r="FX510" s="126">
        <v>2910082.5153982574</v>
      </c>
      <c r="FY510" s="126">
        <v>2855175.2981265928</v>
      </c>
      <c r="FZ510" s="126">
        <v>2800268.0808549272</v>
      </c>
      <c r="GA510" s="126">
        <v>2745360.8635832621</v>
      </c>
      <c r="GB510" s="126">
        <v>2690453.646311597</v>
      </c>
      <c r="GC510" s="126">
        <v>2635546.4290399314</v>
      </c>
      <c r="GD510" s="126">
        <v>2580639.2117682663</v>
      </c>
    </row>
    <row r="511" spans="3:186">
      <c r="C511" s="120"/>
      <c r="E511" s="118" t="s">
        <v>1715</v>
      </c>
      <c r="F511" s="118" t="s">
        <v>1716</v>
      </c>
      <c r="G511" s="118" t="s">
        <v>1725</v>
      </c>
      <c r="H511" s="118" t="s">
        <v>1726</v>
      </c>
      <c r="I511" s="118" t="s">
        <v>1725</v>
      </c>
      <c r="J511" s="118">
        <v>168</v>
      </c>
      <c r="K511" s="118" t="s">
        <v>260</v>
      </c>
      <c r="L511" s="118" t="s">
        <v>260</v>
      </c>
      <c r="M511" s="118" t="s">
        <v>270</v>
      </c>
      <c r="N511" s="118" t="s">
        <v>262</v>
      </c>
      <c r="O511" s="119">
        <v>0</v>
      </c>
      <c r="P511" s="119">
        <v>16.081340636626699</v>
      </c>
      <c r="Q511" s="119">
        <v>502.62170586050502</v>
      </c>
      <c r="R511" s="119">
        <v>3.86348090425277</v>
      </c>
      <c r="S511" s="119">
        <v>0</v>
      </c>
      <c r="T511" s="119">
        <v>0</v>
      </c>
      <c r="U511" s="119">
        <v>0</v>
      </c>
      <c r="V511" s="119">
        <v>0</v>
      </c>
      <c r="W511" s="119">
        <v>0</v>
      </c>
      <c r="X511" s="119">
        <v>0</v>
      </c>
      <c r="Y511" s="119">
        <v>0</v>
      </c>
      <c r="Z511" s="119"/>
      <c r="AA511" s="119"/>
      <c r="AB511" s="119"/>
      <c r="AC511" s="119"/>
      <c r="AD511" s="119"/>
      <c r="AE511" s="119"/>
      <c r="AF511" s="119"/>
      <c r="AG511" s="119"/>
      <c r="AH511" s="119"/>
      <c r="AI511" s="119"/>
      <c r="AJ511" s="119"/>
      <c r="AK511" s="119"/>
      <c r="AL511" s="119"/>
      <c r="AM511" s="119"/>
      <c r="AN511" s="119"/>
      <c r="AO511" s="119"/>
      <c r="AP511" s="119"/>
      <c r="AQ511" s="119"/>
      <c r="AR511" s="119"/>
      <c r="AS511" s="119"/>
      <c r="AT511" s="119"/>
      <c r="AU511" s="119"/>
      <c r="AV511" s="119"/>
      <c r="AW511" s="119"/>
      <c r="AX511" s="119"/>
      <c r="AY511" s="119"/>
      <c r="AZ511" s="119"/>
      <c r="BA511" s="119"/>
      <c r="BB511" s="119"/>
      <c r="BD511" s="100">
        <v>522.56652740138452</v>
      </c>
      <c r="BF511" s="120">
        <v>6</v>
      </c>
      <c r="BH511" s="43">
        <v>0</v>
      </c>
      <c r="BI511" s="43">
        <v>0</v>
      </c>
      <c r="BJ511" s="43">
        <v>0</v>
      </c>
      <c r="BL511" s="43" t="s">
        <v>263</v>
      </c>
      <c r="BM511" s="43">
        <v>0</v>
      </c>
      <c r="BN511" s="121" t="s">
        <v>263</v>
      </c>
      <c r="BP511" s="122">
        <v>19</v>
      </c>
      <c r="BQ511" s="38" t="s">
        <v>129</v>
      </c>
      <c r="BR511" s="96">
        <v>80</v>
      </c>
      <c r="BT511" s="43">
        <v>0</v>
      </c>
      <c r="BU511" s="43">
        <v>19</v>
      </c>
      <c r="BW511" s="38"/>
      <c r="BX511" s="48">
        <v>0</v>
      </c>
      <c r="BY511" s="48">
        <v>0</v>
      </c>
      <c r="BZ511" s="48">
        <v>0</v>
      </c>
      <c r="CA511" s="48">
        <v>0</v>
      </c>
      <c r="CB511" s="48">
        <v>0</v>
      </c>
      <c r="CC511" s="48">
        <v>0</v>
      </c>
      <c r="CD511" s="48">
        <v>0</v>
      </c>
      <c r="CE511" s="48">
        <v>0</v>
      </c>
      <c r="CF511" s="48"/>
      <c r="CG511" s="48"/>
      <c r="CH511" s="48"/>
      <c r="CI511" s="48">
        <v>0</v>
      </c>
      <c r="CJ511" s="48">
        <v>0</v>
      </c>
      <c r="CK511" s="48">
        <v>0</v>
      </c>
      <c r="CL511" s="48"/>
      <c r="CM511" s="48">
        <v>19</v>
      </c>
      <c r="CO511" s="123">
        <v>3.0773767153812713E-2</v>
      </c>
      <c r="CP511" s="123">
        <v>0.99260671952437307</v>
      </c>
      <c r="CQ511" s="123">
        <v>1</v>
      </c>
      <c r="CR511" s="123">
        <v>1</v>
      </c>
      <c r="CS511" s="123">
        <v>1</v>
      </c>
      <c r="CT511" s="123">
        <v>1</v>
      </c>
      <c r="CU511" s="123">
        <v>1</v>
      </c>
      <c r="CV511" s="123">
        <v>1</v>
      </c>
      <c r="CW511" s="123">
        <v>1</v>
      </c>
      <c r="CX511" s="123">
        <v>1</v>
      </c>
      <c r="CZ511" s="2">
        <v>2013</v>
      </c>
      <c r="DA511" s="124">
        <v>41485</v>
      </c>
      <c r="DC511" s="125">
        <v>1</v>
      </c>
      <c r="DD511" s="125">
        <v>1</v>
      </c>
      <c r="DE511" s="125">
        <v>0.98750000000000004</v>
      </c>
      <c r="DF511" s="125">
        <v>0.97499999999999998</v>
      </c>
      <c r="DG511" s="125">
        <v>0.96250000000000002</v>
      </c>
      <c r="DH511" s="125">
        <v>0.95</v>
      </c>
      <c r="DI511" s="125">
        <v>0.9375</v>
      </c>
      <c r="DJ511" s="125">
        <v>0.92500000000000004</v>
      </c>
      <c r="DK511" s="125">
        <v>0.91249999999999998</v>
      </c>
      <c r="DL511" s="125">
        <v>0.9</v>
      </c>
      <c r="DM511" s="125">
        <v>0.88749999999999996</v>
      </c>
      <c r="DN511" s="125">
        <v>0.875</v>
      </c>
      <c r="DO511" s="125">
        <v>0.86250000000000004</v>
      </c>
      <c r="DP511" s="125">
        <v>0.85</v>
      </c>
      <c r="DQ511" s="125">
        <v>0.83750000000000002</v>
      </c>
      <c r="DR511" s="125">
        <v>0.82499999999999996</v>
      </c>
      <c r="DS511" s="125">
        <v>0.8125</v>
      </c>
      <c r="DT511" s="125">
        <v>0.8</v>
      </c>
      <c r="DU511" s="125">
        <v>0.78749999999999998</v>
      </c>
      <c r="DV511" s="125">
        <v>0.77500000000000002</v>
      </c>
      <c r="DW511" s="125">
        <v>0.76249999999999996</v>
      </c>
      <c r="DX511" s="125">
        <v>0.75</v>
      </c>
      <c r="DY511" s="125">
        <v>0.73750000000000004</v>
      </c>
      <c r="DZ511" s="125">
        <v>0.72499999999999998</v>
      </c>
      <c r="EA511" s="125">
        <v>0.71250000000000002</v>
      </c>
      <c r="EB511" s="125">
        <v>0.7</v>
      </c>
      <c r="EC511" s="125">
        <v>0.6875</v>
      </c>
      <c r="ED511" s="125">
        <v>0.67500000000000004</v>
      </c>
      <c r="EE511" s="125">
        <v>0.66249999999999998</v>
      </c>
      <c r="EF511" s="125">
        <v>0.65</v>
      </c>
      <c r="EG511" s="125">
        <v>0.63749999999999996</v>
      </c>
      <c r="EH511" s="125">
        <v>0.625</v>
      </c>
      <c r="EI511" s="125">
        <v>0.61250000000000004</v>
      </c>
      <c r="EJ511" s="125">
        <v>0.6</v>
      </c>
      <c r="EK511" s="125">
        <v>0.58750000000000002</v>
      </c>
      <c r="EL511" s="125">
        <v>0.57499999999999996</v>
      </c>
      <c r="EM511" s="125">
        <v>0.5625</v>
      </c>
      <c r="EN511" s="125">
        <v>0.55000000000000004</v>
      </c>
      <c r="EO511" s="125">
        <v>0.53749999999999998</v>
      </c>
      <c r="ER511" s="126">
        <v>16081.340636626699</v>
      </c>
      <c r="ES511" s="126">
        <v>502621.705860505</v>
      </c>
      <c r="ET511" s="126">
        <v>500154.12193019834</v>
      </c>
      <c r="EU511" s="126">
        <v>493823.05709563883</v>
      </c>
      <c r="EV511" s="126">
        <v>487491.99226107937</v>
      </c>
      <c r="EW511" s="126">
        <v>481160.92742651986</v>
      </c>
      <c r="EX511" s="126">
        <v>474829.86259196041</v>
      </c>
      <c r="EY511" s="126">
        <v>468498.79775740096</v>
      </c>
      <c r="EZ511" s="126">
        <v>462167.73292284145</v>
      </c>
      <c r="FA511" s="126">
        <v>455836.66808828199</v>
      </c>
      <c r="FB511" s="126">
        <v>449505.60325372254</v>
      </c>
      <c r="FC511" s="126">
        <v>443174.53841916309</v>
      </c>
      <c r="FD511" s="126">
        <v>436843.47358460363</v>
      </c>
      <c r="FE511" s="126">
        <v>430512.40875004412</v>
      </c>
      <c r="FF511" s="126">
        <v>424181.34391548467</v>
      </c>
      <c r="FG511" s="126">
        <v>417850.27908092516</v>
      </c>
      <c r="FH511" s="126">
        <v>411519.21424636571</v>
      </c>
      <c r="FI511" s="126">
        <v>405188.14941180625</v>
      </c>
      <c r="FJ511" s="126">
        <v>398857.08457724674</v>
      </c>
      <c r="FK511" s="126">
        <v>392526.01974268729</v>
      </c>
      <c r="FL511" s="126">
        <v>386194.95490812778</v>
      </c>
      <c r="FM511" s="126">
        <v>379863.89007356833</v>
      </c>
      <c r="FN511" s="126">
        <v>373532.82523900887</v>
      </c>
      <c r="FO511" s="126">
        <v>367201.76040444936</v>
      </c>
      <c r="FP511" s="126">
        <v>360870.69556988991</v>
      </c>
      <c r="FQ511" s="126">
        <v>354539.63073533046</v>
      </c>
      <c r="FR511" s="126">
        <v>348208.56590077101</v>
      </c>
      <c r="FS511" s="126">
        <v>341877.50106621155</v>
      </c>
      <c r="FT511" s="126">
        <v>335546.43623165204</v>
      </c>
      <c r="FU511" s="126">
        <v>329215.37139709259</v>
      </c>
      <c r="FV511" s="126">
        <v>322884.30656253308</v>
      </c>
      <c r="FW511" s="126">
        <v>316553.24172797363</v>
      </c>
      <c r="FX511" s="126">
        <v>310222.17689341417</v>
      </c>
      <c r="FY511" s="126">
        <v>303891.11205885466</v>
      </c>
      <c r="FZ511" s="126">
        <v>297560.04722429521</v>
      </c>
      <c r="GA511" s="126">
        <v>291228.9823897357</v>
      </c>
      <c r="GB511" s="126">
        <v>284897.91755517625</v>
      </c>
      <c r="GC511" s="126">
        <v>278566.85272061679</v>
      </c>
      <c r="GD511" s="126">
        <v>272235.78788605728</v>
      </c>
    </row>
    <row r="512" spans="3:186">
      <c r="C512" s="120"/>
      <c r="E512" s="118" t="s">
        <v>1715</v>
      </c>
      <c r="F512" s="118" t="s">
        <v>1716</v>
      </c>
      <c r="G512" s="118" t="s">
        <v>1727</v>
      </c>
      <c r="H512" s="118" t="s">
        <v>1728</v>
      </c>
      <c r="I512" s="118" t="s">
        <v>1727</v>
      </c>
      <c r="J512" s="118">
        <v>135</v>
      </c>
      <c r="K512" s="118" t="s">
        <v>269</v>
      </c>
      <c r="L512" s="118" t="s">
        <v>269</v>
      </c>
      <c r="M512" s="118" t="s">
        <v>274</v>
      </c>
      <c r="N512" s="118" t="s">
        <v>262</v>
      </c>
      <c r="O512" s="119">
        <v>0</v>
      </c>
      <c r="P512" s="119">
        <v>75.594543199669303</v>
      </c>
      <c r="Q512" s="119">
        <v>806.03212770120399</v>
      </c>
      <c r="R512" s="119">
        <v>1853.1003855963099</v>
      </c>
      <c r="S512" s="119">
        <v>5581.5110329045101</v>
      </c>
      <c r="T512" s="119">
        <v>5736.11888851597</v>
      </c>
      <c r="U512" s="119">
        <v>5889.0312908538499</v>
      </c>
      <c r="V512" s="119">
        <v>0</v>
      </c>
      <c r="W512" s="119">
        <v>0</v>
      </c>
      <c r="X512" s="119">
        <v>0</v>
      </c>
      <c r="Y512" s="119">
        <v>0</v>
      </c>
      <c r="Z512" s="119"/>
      <c r="AA512" s="119"/>
      <c r="AB512" s="119"/>
      <c r="AC512" s="119"/>
      <c r="AD512" s="119"/>
      <c r="AE512" s="119"/>
      <c r="AF512" s="119"/>
      <c r="AG512" s="119"/>
      <c r="AH512" s="119"/>
      <c r="AI512" s="119"/>
      <c r="AJ512" s="119"/>
      <c r="AK512" s="119"/>
      <c r="AL512" s="119"/>
      <c r="AM512" s="119"/>
      <c r="AN512" s="119"/>
      <c r="AO512" s="119"/>
      <c r="AP512" s="119"/>
      <c r="AQ512" s="119"/>
      <c r="AR512" s="119"/>
      <c r="AS512" s="119"/>
      <c r="AT512" s="119"/>
      <c r="AU512" s="119"/>
      <c r="AV512" s="119"/>
      <c r="AW512" s="119"/>
      <c r="AX512" s="119"/>
      <c r="AY512" s="119"/>
      <c r="AZ512" s="119"/>
      <c r="BA512" s="119"/>
      <c r="BB512" s="119"/>
      <c r="BD512" s="100">
        <v>19941.388268771512</v>
      </c>
      <c r="BF512" s="120">
        <v>3</v>
      </c>
      <c r="BH512" s="43">
        <v>0</v>
      </c>
      <c r="BI512" s="43">
        <v>0</v>
      </c>
      <c r="BJ512" s="43">
        <v>0</v>
      </c>
      <c r="BL512" s="43" t="s">
        <v>263</v>
      </c>
      <c r="BM512" s="43">
        <v>0</v>
      </c>
      <c r="BN512" s="121" t="s">
        <v>263</v>
      </c>
      <c r="BP512" s="122">
        <v>2</v>
      </c>
      <c r="BQ512" s="38" t="s">
        <v>112</v>
      </c>
      <c r="BR512" s="96">
        <v>80</v>
      </c>
      <c r="BT512" s="43">
        <v>0</v>
      </c>
      <c r="BU512" s="43">
        <v>0</v>
      </c>
      <c r="BW512" s="38"/>
      <c r="BX512" s="48">
        <v>0</v>
      </c>
      <c r="BY512" s="48">
        <v>0</v>
      </c>
      <c r="BZ512" s="48">
        <v>0</v>
      </c>
      <c r="CA512" s="48">
        <v>0</v>
      </c>
      <c r="CB512" s="48">
        <v>0</v>
      </c>
      <c r="CC512" s="48">
        <v>0</v>
      </c>
      <c r="CD512" s="48">
        <v>0</v>
      </c>
      <c r="CE512" s="48">
        <v>0</v>
      </c>
      <c r="CF512" s="48"/>
      <c r="CG512" s="48"/>
      <c r="CH512" s="48"/>
      <c r="CI512" s="48">
        <v>0</v>
      </c>
      <c r="CJ512" s="48">
        <v>0</v>
      </c>
      <c r="CK512" s="48">
        <v>0</v>
      </c>
      <c r="CL512" s="48"/>
      <c r="CM512" s="48">
        <v>0</v>
      </c>
      <c r="CO512" s="123">
        <v>3.7908365345882861E-3</v>
      </c>
      <c r="CP512" s="123">
        <v>4.4210897406852696E-2</v>
      </c>
      <c r="CQ512" s="123">
        <v>0.13713824833247962</v>
      </c>
      <c r="CR512" s="123">
        <v>0.41703405887869083</v>
      </c>
      <c r="CS512" s="123">
        <v>0.70468298337703239</v>
      </c>
      <c r="CT512" s="123">
        <v>1</v>
      </c>
      <c r="CU512" s="123">
        <v>1</v>
      </c>
      <c r="CV512" s="123">
        <v>1</v>
      </c>
      <c r="CW512" s="123">
        <v>1</v>
      </c>
      <c r="CX512" s="123">
        <v>1</v>
      </c>
      <c r="CZ512" s="2">
        <v>2017</v>
      </c>
      <c r="DA512" s="124">
        <v>42946</v>
      </c>
      <c r="DC512" s="125">
        <v>1</v>
      </c>
      <c r="DD512" s="125">
        <v>1</v>
      </c>
      <c r="DE512" s="125">
        <v>1</v>
      </c>
      <c r="DF512" s="125">
        <v>1</v>
      </c>
      <c r="DG512" s="125">
        <v>1</v>
      </c>
      <c r="DH512" s="125">
        <v>1</v>
      </c>
      <c r="DI512" s="125">
        <v>0.98750000000000004</v>
      </c>
      <c r="DJ512" s="125">
        <v>0.97499999999999998</v>
      </c>
      <c r="DK512" s="125">
        <v>0.96250000000000002</v>
      </c>
      <c r="DL512" s="125">
        <v>0.95</v>
      </c>
      <c r="DM512" s="125">
        <v>0.9375</v>
      </c>
      <c r="DN512" s="125">
        <v>0.92500000000000004</v>
      </c>
      <c r="DO512" s="125">
        <v>0.91249999999999998</v>
      </c>
      <c r="DP512" s="125">
        <v>0.9</v>
      </c>
      <c r="DQ512" s="125">
        <v>0.88749999999999996</v>
      </c>
      <c r="DR512" s="125">
        <v>0.875</v>
      </c>
      <c r="DS512" s="125">
        <v>0.86250000000000004</v>
      </c>
      <c r="DT512" s="125">
        <v>0.85</v>
      </c>
      <c r="DU512" s="125">
        <v>0.83750000000000002</v>
      </c>
      <c r="DV512" s="125">
        <v>0.82499999999999996</v>
      </c>
      <c r="DW512" s="125">
        <v>0.8125</v>
      </c>
      <c r="DX512" s="125">
        <v>0.8</v>
      </c>
      <c r="DY512" s="125">
        <v>0.78749999999999998</v>
      </c>
      <c r="DZ512" s="125">
        <v>0.77500000000000002</v>
      </c>
      <c r="EA512" s="125">
        <v>0.76249999999999996</v>
      </c>
      <c r="EB512" s="125">
        <v>0.75</v>
      </c>
      <c r="EC512" s="125">
        <v>0.73750000000000004</v>
      </c>
      <c r="ED512" s="125">
        <v>0.72499999999999998</v>
      </c>
      <c r="EE512" s="125">
        <v>0.71250000000000002</v>
      </c>
      <c r="EF512" s="125">
        <v>0.7</v>
      </c>
      <c r="EG512" s="125">
        <v>0.6875</v>
      </c>
      <c r="EH512" s="125">
        <v>0.67500000000000004</v>
      </c>
      <c r="EI512" s="125">
        <v>0.66249999999999998</v>
      </c>
      <c r="EJ512" s="125">
        <v>0.65</v>
      </c>
      <c r="EK512" s="125">
        <v>0.63749999999999996</v>
      </c>
      <c r="EL512" s="125">
        <v>0.625</v>
      </c>
      <c r="EM512" s="125">
        <v>0.61250000000000004</v>
      </c>
      <c r="EN512" s="125">
        <v>0.6</v>
      </c>
      <c r="EO512" s="125">
        <v>0.58750000000000002</v>
      </c>
      <c r="ER512" s="126">
        <v>75594.543199669308</v>
      </c>
      <c r="ES512" s="126">
        <v>806032.12770120404</v>
      </c>
      <c r="ET512" s="126">
        <v>2659132.5132975141</v>
      </c>
      <c r="EU512" s="126">
        <v>8240643.5462020235</v>
      </c>
      <c r="EV512" s="126">
        <v>13976762.434717994</v>
      </c>
      <c r="EW512" s="126">
        <v>19865793.725571841</v>
      </c>
      <c r="EX512" s="126">
        <v>19617471.304002196</v>
      </c>
      <c r="EY512" s="126">
        <v>19369148.882432543</v>
      </c>
      <c r="EZ512" s="126">
        <v>19120826.460862897</v>
      </c>
      <c r="FA512" s="126">
        <v>18872504.039293248</v>
      </c>
      <c r="FB512" s="126">
        <v>18624181.617723599</v>
      </c>
      <c r="FC512" s="126">
        <v>18375859.196153954</v>
      </c>
      <c r="FD512" s="126">
        <v>18127536.774584305</v>
      </c>
      <c r="FE512" s="126">
        <v>17879214.353014659</v>
      </c>
      <c r="FF512" s="126">
        <v>17630891.931445006</v>
      </c>
      <c r="FG512" s="126">
        <v>17382569.509875361</v>
      </c>
      <c r="FH512" s="126">
        <v>17134247.088305715</v>
      </c>
      <c r="FI512" s="126">
        <v>16885924.666736063</v>
      </c>
      <c r="FJ512" s="126">
        <v>16637602.245166417</v>
      </c>
      <c r="FK512" s="126">
        <v>16389279.823596768</v>
      </c>
      <c r="FL512" s="126">
        <v>16140957.402027121</v>
      </c>
      <c r="FM512" s="126">
        <v>15892634.980457474</v>
      </c>
      <c r="FN512" s="126">
        <v>15644312.558887824</v>
      </c>
      <c r="FO512" s="126">
        <v>15395990.137318177</v>
      </c>
      <c r="FP512" s="126">
        <v>15147667.715748528</v>
      </c>
      <c r="FQ512" s="126">
        <v>14899345.294178881</v>
      </c>
      <c r="FR512" s="126">
        <v>14651022.872609233</v>
      </c>
      <c r="FS512" s="126">
        <v>14402700.451039584</v>
      </c>
      <c r="FT512" s="126">
        <v>14154378.029469937</v>
      </c>
      <c r="FU512" s="126">
        <v>13906055.607900288</v>
      </c>
      <c r="FV512" s="126">
        <v>13657733.186330641</v>
      </c>
      <c r="FW512" s="126">
        <v>13409410.764760993</v>
      </c>
      <c r="FX512" s="126">
        <v>13161088.343191344</v>
      </c>
      <c r="FY512" s="126">
        <v>12912765.921621697</v>
      </c>
      <c r="FZ512" s="126">
        <v>12664443.500052048</v>
      </c>
      <c r="GA512" s="126">
        <v>12416121.078482401</v>
      </c>
      <c r="GB512" s="126">
        <v>12167798.656912753</v>
      </c>
      <c r="GC512" s="126">
        <v>11919476.235343104</v>
      </c>
      <c r="GD512" s="126">
        <v>11671153.813773457</v>
      </c>
    </row>
    <row r="513" spans="3:186">
      <c r="C513" s="120"/>
      <c r="E513" s="118" t="s">
        <v>1729</v>
      </c>
      <c r="F513" s="118" t="s">
        <v>1730</v>
      </c>
      <c r="G513" s="118" t="s">
        <v>1731</v>
      </c>
      <c r="H513" s="118" t="s">
        <v>1732</v>
      </c>
      <c r="I513" s="118" t="s">
        <v>1733</v>
      </c>
      <c r="J513" s="118">
        <v>219</v>
      </c>
      <c r="K513" s="118" t="s">
        <v>269</v>
      </c>
      <c r="L513" s="118" t="s">
        <v>269</v>
      </c>
      <c r="M513" s="118" t="s">
        <v>261</v>
      </c>
      <c r="N513" s="118" t="s">
        <v>262</v>
      </c>
      <c r="O513" s="119">
        <v>7276.5631299999995</v>
      </c>
      <c r="P513" s="119">
        <v>101.31</v>
      </c>
      <c r="Q513" s="119">
        <v>0</v>
      </c>
      <c r="R513" s="119">
        <v>0</v>
      </c>
      <c r="S513" s="119">
        <v>0</v>
      </c>
      <c r="T513" s="119">
        <v>0</v>
      </c>
      <c r="U513" s="119">
        <v>0</v>
      </c>
      <c r="V513" s="119">
        <v>0</v>
      </c>
      <c r="W513" s="119">
        <v>0</v>
      </c>
      <c r="X513" s="119">
        <v>0</v>
      </c>
      <c r="Y513" s="119">
        <v>0</v>
      </c>
      <c r="Z513" s="119"/>
      <c r="AA513" s="119"/>
      <c r="AB513" s="119"/>
      <c r="AC513" s="119"/>
      <c r="AD513" s="119"/>
      <c r="AE513" s="119"/>
      <c r="AF513" s="119"/>
      <c r="AG513" s="119"/>
      <c r="AH513" s="119"/>
      <c r="AI513" s="119"/>
      <c r="AJ513" s="119"/>
      <c r="AK513" s="119"/>
      <c r="AL513" s="119"/>
      <c r="AM513" s="119"/>
      <c r="AN513" s="119"/>
      <c r="AO513" s="119"/>
      <c r="AP513" s="119"/>
      <c r="AQ513" s="119"/>
      <c r="AR513" s="119"/>
      <c r="AS513" s="119"/>
      <c r="AT513" s="119"/>
      <c r="AU513" s="119"/>
      <c r="AV513" s="119"/>
      <c r="AW513" s="119"/>
      <c r="AX513" s="119"/>
      <c r="AY513" s="119"/>
      <c r="AZ513" s="119"/>
      <c r="BA513" s="119"/>
      <c r="BB513" s="119"/>
      <c r="BD513" s="100">
        <v>7377.8731299999999</v>
      </c>
      <c r="BF513" s="120">
        <v>4</v>
      </c>
      <c r="BH513" s="43">
        <v>6763910.1799999997</v>
      </c>
      <c r="BI513" s="43">
        <v>0</v>
      </c>
      <c r="BJ513" s="43">
        <v>0</v>
      </c>
      <c r="BL513" s="43" t="s">
        <v>263</v>
      </c>
      <c r="BM513" s="43">
        <v>0</v>
      </c>
      <c r="BN513" s="121" t="s">
        <v>263</v>
      </c>
      <c r="BP513" s="122">
        <v>6</v>
      </c>
      <c r="BQ513" s="38" t="s">
        <v>116</v>
      </c>
      <c r="BR513" s="96">
        <v>80</v>
      </c>
      <c r="BT513" s="43">
        <v>6</v>
      </c>
      <c r="BU513" s="43">
        <v>0</v>
      </c>
      <c r="BW513" s="38"/>
      <c r="BX513" s="48">
        <v>0</v>
      </c>
      <c r="BY513" s="48">
        <v>0</v>
      </c>
      <c r="BZ513" s="48">
        <v>0</v>
      </c>
      <c r="CA513" s="48">
        <v>0</v>
      </c>
      <c r="CB513" s="48">
        <v>0</v>
      </c>
      <c r="CC513" s="48">
        <v>0</v>
      </c>
      <c r="CD513" s="48">
        <v>6</v>
      </c>
      <c r="CE513" s="48">
        <v>0</v>
      </c>
      <c r="CF513" s="48"/>
      <c r="CG513" s="48"/>
      <c r="CH513" s="48"/>
      <c r="CI513" s="48">
        <v>0</v>
      </c>
      <c r="CJ513" s="48">
        <v>0</v>
      </c>
      <c r="CK513" s="48">
        <v>0</v>
      </c>
      <c r="CL513" s="48"/>
      <c r="CM513" s="48">
        <v>0</v>
      </c>
      <c r="CO513" s="123">
        <v>1</v>
      </c>
      <c r="CP513" s="123">
        <v>1</v>
      </c>
      <c r="CQ513" s="123">
        <v>1</v>
      </c>
      <c r="CR513" s="123">
        <v>1</v>
      </c>
      <c r="CS513" s="123">
        <v>1</v>
      </c>
      <c r="CT513" s="123">
        <v>1</v>
      </c>
      <c r="CU513" s="123">
        <v>1</v>
      </c>
      <c r="CV513" s="123">
        <v>1</v>
      </c>
      <c r="CW513" s="123">
        <v>1</v>
      </c>
      <c r="CX513" s="123">
        <v>1</v>
      </c>
      <c r="CZ513" s="2">
        <v>2012</v>
      </c>
      <c r="DA513" s="124">
        <v>41120</v>
      </c>
      <c r="DC513" s="125">
        <v>1</v>
      </c>
      <c r="DD513" s="125">
        <v>0.98750000000000004</v>
      </c>
      <c r="DE513" s="125">
        <v>0.97499999999999998</v>
      </c>
      <c r="DF513" s="125">
        <v>0.96250000000000002</v>
      </c>
      <c r="DG513" s="125">
        <v>0.95</v>
      </c>
      <c r="DH513" s="125">
        <v>0.9375</v>
      </c>
      <c r="DI513" s="125">
        <v>0.92500000000000004</v>
      </c>
      <c r="DJ513" s="125">
        <v>0.91249999999999998</v>
      </c>
      <c r="DK513" s="125">
        <v>0.9</v>
      </c>
      <c r="DL513" s="125">
        <v>0.88749999999999996</v>
      </c>
      <c r="DM513" s="125">
        <v>0.875</v>
      </c>
      <c r="DN513" s="125">
        <v>0.86250000000000004</v>
      </c>
      <c r="DO513" s="125">
        <v>0.85</v>
      </c>
      <c r="DP513" s="125">
        <v>0.83750000000000002</v>
      </c>
      <c r="DQ513" s="125">
        <v>0.82499999999999996</v>
      </c>
      <c r="DR513" s="125">
        <v>0.8125</v>
      </c>
      <c r="DS513" s="125">
        <v>0.8</v>
      </c>
      <c r="DT513" s="125">
        <v>0.78749999999999998</v>
      </c>
      <c r="DU513" s="125">
        <v>0.77500000000000002</v>
      </c>
      <c r="DV513" s="125">
        <v>0.76249999999999996</v>
      </c>
      <c r="DW513" s="125">
        <v>0.75</v>
      </c>
      <c r="DX513" s="125">
        <v>0.73750000000000004</v>
      </c>
      <c r="DY513" s="125">
        <v>0.72499999999999998</v>
      </c>
      <c r="DZ513" s="125">
        <v>0.71250000000000002</v>
      </c>
      <c r="EA513" s="125">
        <v>0.7</v>
      </c>
      <c r="EB513" s="125">
        <v>0.6875</v>
      </c>
      <c r="EC513" s="125">
        <v>0.67500000000000004</v>
      </c>
      <c r="ED513" s="125">
        <v>0.66249999999999998</v>
      </c>
      <c r="EE513" s="125">
        <v>0.65</v>
      </c>
      <c r="EF513" s="125">
        <v>0.63749999999999996</v>
      </c>
      <c r="EG513" s="125">
        <v>0.625</v>
      </c>
      <c r="EH513" s="125">
        <v>0.61250000000000004</v>
      </c>
      <c r="EI513" s="125">
        <v>0.6</v>
      </c>
      <c r="EJ513" s="125">
        <v>0.58750000000000002</v>
      </c>
      <c r="EK513" s="125">
        <v>0.57499999999999996</v>
      </c>
      <c r="EL513" s="125">
        <v>0.5625</v>
      </c>
      <c r="EM513" s="125">
        <v>0.55000000000000004</v>
      </c>
      <c r="EN513" s="125">
        <v>0.53749999999999998</v>
      </c>
      <c r="EO513" s="125">
        <v>0.52500000000000002</v>
      </c>
      <c r="ER513" s="126">
        <v>6865220.1799999997</v>
      </c>
      <c r="ES513" s="126">
        <v>6679361.3027499998</v>
      </c>
      <c r="ET513" s="126">
        <v>6594812.4254999999</v>
      </c>
      <c r="EU513" s="126">
        <v>6510263.54825</v>
      </c>
      <c r="EV513" s="126">
        <v>6425714.6709999992</v>
      </c>
      <c r="EW513" s="126">
        <v>6341165.7937499993</v>
      </c>
      <c r="EX513" s="126">
        <v>6256616.9165000003</v>
      </c>
      <c r="EY513" s="126">
        <v>6172068.0392499994</v>
      </c>
      <c r="EZ513" s="126">
        <v>6087519.1619999995</v>
      </c>
      <c r="FA513" s="126">
        <v>6002970.2847499996</v>
      </c>
      <c r="FB513" s="126">
        <v>5918421.4074999997</v>
      </c>
      <c r="FC513" s="126">
        <v>5833872.5302499998</v>
      </c>
      <c r="FD513" s="126">
        <v>5749323.6529999999</v>
      </c>
      <c r="FE513" s="126">
        <v>5664774.77575</v>
      </c>
      <c r="FF513" s="126">
        <v>5580225.8984999992</v>
      </c>
      <c r="FG513" s="126">
        <v>5495677.0212500002</v>
      </c>
      <c r="FH513" s="126">
        <v>5411128.1440000003</v>
      </c>
      <c r="FI513" s="126">
        <v>5326579.2667499995</v>
      </c>
      <c r="FJ513" s="126">
        <v>5242030.3894999996</v>
      </c>
      <c r="FK513" s="126">
        <v>5157481.5122499997</v>
      </c>
      <c r="FL513" s="126">
        <v>5072932.6349999998</v>
      </c>
      <c r="FM513" s="126">
        <v>4988383.7577499999</v>
      </c>
      <c r="FN513" s="126">
        <v>4903834.8805</v>
      </c>
      <c r="FO513" s="126">
        <v>4819286.0032500001</v>
      </c>
      <c r="FP513" s="126">
        <v>4734737.1259999992</v>
      </c>
      <c r="FQ513" s="126">
        <v>4650188.2487499993</v>
      </c>
      <c r="FR513" s="126">
        <v>4565639.3715000004</v>
      </c>
      <c r="FS513" s="126">
        <v>4481090.4942499995</v>
      </c>
      <c r="FT513" s="126">
        <v>4396541.6169999996</v>
      </c>
      <c r="FU513" s="126">
        <v>4311992.7397499997</v>
      </c>
      <c r="FV513" s="126">
        <v>4227443.8624999998</v>
      </c>
      <c r="FW513" s="126">
        <v>4142894.9852499999</v>
      </c>
      <c r="FX513" s="126">
        <v>4058346.1079999995</v>
      </c>
      <c r="FY513" s="126">
        <v>3973797.2307500001</v>
      </c>
      <c r="FZ513" s="126">
        <v>3889248.3534999997</v>
      </c>
      <c r="GA513" s="126">
        <v>3804699.4762499998</v>
      </c>
      <c r="GB513" s="126">
        <v>3720150.5989999999</v>
      </c>
      <c r="GC513" s="126">
        <v>3635601.7217499996</v>
      </c>
      <c r="GD513" s="126">
        <v>3551052.8445000001</v>
      </c>
    </row>
    <row r="514" spans="3:186">
      <c r="C514" s="120"/>
      <c r="E514" s="118" t="s">
        <v>1729</v>
      </c>
      <c r="F514" s="118" t="s">
        <v>1730</v>
      </c>
      <c r="G514" s="118" t="s">
        <v>1734</v>
      </c>
      <c r="H514" s="118" t="s">
        <v>1735</v>
      </c>
      <c r="I514" s="118" t="s">
        <v>1736</v>
      </c>
      <c r="J514" s="118">
        <v>183</v>
      </c>
      <c r="K514" s="118" t="s">
        <v>269</v>
      </c>
      <c r="L514" s="118" t="s">
        <v>269</v>
      </c>
      <c r="M514" s="118" t="s">
        <v>290</v>
      </c>
      <c r="N514" s="118" t="s">
        <v>262</v>
      </c>
      <c r="O514" s="119">
        <v>757.52122999999995</v>
      </c>
      <c r="P514" s="119">
        <v>30.038900000000002</v>
      </c>
      <c r="Q514" s="119">
        <v>0</v>
      </c>
      <c r="R514" s="119">
        <v>0</v>
      </c>
      <c r="S514" s="119">
        <v>0</v>
      </c>
      <c r="T514" s="119">
        <v>0</v>
      </c>
      <c r="U514" s="119">
        <v>0</v>
      </c>
      <c r="V514" s="119">
        <v>0</v>
      </c>
      <c r="W514" s="119">
        <v>0</v>
      </c>
      <c r="X514" s="119">
        <v>0</v>
      </c>
      <c r="Y514" s="119">
        <v>0</v>
      </c>
      <c r="Z514" s="119"/>
      <c r="AA514" s="119"/>
      <c r="AB514" s="119"/>
      <c r="AC514" s="119"/>
      <c r="AD514" s="119"/>
      <c r="AE514" s="119"/>
      <c r="AF514" s="119"/>
      <c r="AG514" s="119"/>
      <c r="AH514" s="119"/>
      <c r="AI514" s="119"/>
      <c r="AJ514" s="119"/>
      <c r="AK514" s="119"/>
      <c r="AL514" s="119"/>
      <c r="AM514" s="119"/>
      <c r="AN514" s="119"/>
      <c r="AO514" s="119"/>
      <c r="AP514" s="119"/>
      <c r="AQ514" s="119"/>
      <c r="AR514" s="119"/>
      <c r="AS514" s="119"/>
      <c r="AT514" s="119"/>
      <c r="AU514" s="119"/>
      <c r="AV514" s="119"/>
      <c r="AW514" s="119"/>
      <c r="AX514" s="119"/>
      <c r="AY514" s="119"/>
      <c r="AZ514" s="119"/>
      <c r="BA514" s="119"/>
      <c r="BB514" s="119"/>
      <c r="BD514" s="100">
        <v>787.56012999999996</v>
      </c>
      <c r="BF514" s="120">
        <v>5</v>
      </c>
      <c r="BH514" s="43">
        <v>970603.89</v>
      </c>
      <c r="BI514" s="43">
        <v>0</v>
      </c>
      <c r="BJ514" s="43">
        <v>0</v>
      </c>
      <c r="BL514" s="43" t="s">
        <v>263</v>
      </c>
      <c r="BM514" s="43">
        <v>0</v>
      </c>
      <c r="BN514" s="121" t="s">
        <v>263</v>
      </c>
      <c r="BP514" s="122">
        <v>9</v>
      </c>
      <c r="BQ514" s="38" t="s">
        <v>119</v>
      </c>
      <c r="BR514" s="96">
        <v>50</v>
      </c>
      <c r="BT514" s="43">
        <v>0</v>
      </c>
      <c r="BU514" s="43">
        <v>0</v>
      </c>
      <c r="BW514" s="38"/>
      <c r="BX514" s="48">
        <v>0</v>
      </c>
      <c r="BY514" s="48">
        <v>9</v>
      </c>
      <c r="BZ514" s="48">
        <v>0</v>
      </c>
      <c r="CA514" s="48">
        <v>0</v>
      </c>
      <c r="CB514" s="48">
        <v>0</v>
      </c>
      <c r="CC514" s="48">
        <v>0</v>
      </c>
      <c r="CD514" s="48">
        <v>0</v>
      </c>
      <c r="CE514" s="48">
        <v>0</v>
      </c>
      <c r="CF514" s="48"/>
      <c r="CG514" s="48"/>
      <c r="CH514" s="48"/>
      <c r="CI514" s="48">
        <v>0</v>
      </c>
      <c r="CJ514" s="48">
        <v>0</v>
      </c>
      <c r="CK514" s="48">
        <v>0</v>
      </c>
      <c r="CL514" s="48"/>
      <c r="CM514" s="48">
        <v>9</v>
      </c>
      <c r="CO514" s="123">
        <v>1</v>
      </c>
      <c r="CP514" s="123">
        <v>1</v>
      </c>
      <c r="CQ514" s="123">
        <v>1</v>
      </c>
      <c r="CR514" s="123">
        <v>1</v>
      </c>
      <c r="CS514" s="123">
        <v>1</v>
      </c>
      <c r="CT514" s="123">
        <v>1</v>
      </c>
      <c r="CU514" s="123">
        <v>1</v>
      </c>
      <c r="CV514" s="123">
        <v>1</v>
      </c>
      <c r="CW514" s="123">
        <v>1</v>
      </c>
      <c r="CX514" s="123">
        <v>1</v>
      </c>
      <c r="CZ514" s="2">
        <v>2012</v>
      </c>
      <c r="DA514" s="124">
        <v>41120</v>
      </c>
      <c r="DC514" s="125">
        <v>1</v>
      </c>
      <c r="DD514" s="125">
        <v>0.98</v>
      </c>
      <c r="DE514" s="125">
        <v>0.96</v>
      </c>
      <c r="DF514" s="125">
        <v>0.94</v>
      </c>
      <c r="DG514" s="125">
        <v>0.92</v>
      </c>
      <c r="DH514" s="125">
        <v>0.9</v>
      </c>
      <c r="DI514" s="125">
        <v>0.88</v>
      </c>
      <c r="DJ514" s="125">
        <v>0.86</v>
      </c>
      <c r="DK514" s="125">
        <v>0.84</v>
      </c>
      <c r="DL514" s="125">
        <v>0.82000000000000006</v>
      </c>
      <c r="DM514" s="125">
        <v>0.8</v>
      </c>
      <c r="DN514" s="125">
        <v>0.78</v>
      </c>
      <c r="DO514" s="125">
        <v>0.76</v>
      </c>
      <c r="DP514" s="125">
        <v>0.74</v>
      </c>
      <c r="DQ514" s="125">
        <v>0.72</v>
      </c>
      <c r="DR514" s="125">
        <v>0.7</v>
      </c>
      <c r="DS514" s="125">
        <v>0.67999999999999994</v>
      </c>
      <c r="DT514" s="125">
        <v>0.65999999999999992</v>
      </c>
      <c r="DU514" s="125">
        <v>0.64</v>
      </c>
      <c r="DV514" s="125">
        <v>0.62</v>
      </c>
      <c r="DW514" s="125">
        <v>0.6</v>
      </c>
      <c r="DX514" s="125">
        <v>0.58000000000000007</v>
      </c>
      <c r="DY514" s="125">
        <v>0.56000000000000005</v>
      </c>
      <c r="DZ514" s="125">
        <v>0.54</v>
      </c>
      <c r="EA514" s="125">
        <v>0.52</v>
      </c>
      <c r="EB514" s="125">
        <v>0.5</v>
      </c>
      <c r="EC514" s="125">
        <v>0.48</v>
      </c>
      <c r="ED514" s="125">
        <v>0.45999999999999996</v>
      </c>
      <c r="EE514" s="125">
        <v>0.43999999999999995</v>
      </c>
      <c r="EF514" s="125">
        <v>0.42000000000000004</v>
      </c>
      <c r="EG514" s="125">
        <v>0.4</v>
      </c>
      <c r="EH514" s="125">
        <v>0.38</v>
      </c>
      <c r="EI514" s="125">
        <v>0.36</v>
      </c>
      <c r="EJ514" s="125">
        <v>0.33999999999999997</v>
      </c>
      <c r="EK514" s="125">
        <v>0.31999999999999995</v>
      </c>
      <c r="EL514" s="125">
        <v>0.30000000000000004</v>
      </c>
      <c r="EM514" s="125">
        <v>0.28000000000000003</v>
      </c>
      <c r="EN514" s="125">
        <v>0.26</v>
      </c>
      <c r="EO514" s="125">
        <v>0.24</v>
      </c>
      <c r="ER514" s="126">
        <v>1000642.79</v>
      </c>
      <c r="ES514" s="126">
        <v>951191.81220000004</v>
      </c>
      <c r="ET514" s="126">
        <v>931779.73439999996</v>
      </c>
      <c r="EU514" s="126">
        <v>912367.65659999999</v>
      </c>
      <c r="EV514" s="126">
        <v>892955.57880000002</v>
      </c>
      <c r="EW514" s="126">
        <v>873543.50100000005</v>
      </c>
      <c r="EX514" s="126">
        <v>854131.42319999996</v>
      </c>
      <c r="EY514" s="126">
        <v>834719.34539999999</v>
      </c>
      <c r="EZ514" s="126">
        <v>815307.26760000002</v>
      </c>
      <c r="FA514" s="126">
        <v>795895.18980000005</v>
      </c>
      <c r="FB514" s="126">
        <v>776483.11200000008</v>
      </c>
      <c r="FC514" s="126">
        <v>757071.03419999999</v>
      </c>
      <c r="FD514" s="126">
        <v>737658.95640000002</v>
      </c>
      <c r="FE514" s="126">
        <v>718246.87860000005</v>
      </c>
      <c r="FF514" s="126">
        <v>698834.80079999997</v>
      </c>
      <c r="FG514" s="126">
        <v>679422.723</v>
      </c>
      <c r="FH514" s="126">
        <v>660010.64519999991</v>
      </c>
      <c r="FI514" s="126">
        <v>640598.56739999994</v>
      </c>
      <c r="FJ514" s="126">
        <v>621186.48959999997</v>
      </c>
      <c r="FK514" s="126">
        <v>601774.4118</v>
      </c>
      <c r="FL514" s="126">
        <v>582362.33400000003</v>
      </c>
      <c r="FM514" s="126">
        <v>562950.25620000006</v>
      </c>
      <c r="FN514" s="126">
        <v>543538.17840000009</v>
      </c>
      <c r="FO514" s="126">
        <v>524126.10060000006</v>
      </c>
      <c r="FP514" s="126">
        <v>504714.02280000004</v>
      </c>
      <c r="FQ514" s="126">
        <v>485301.94500000001</v>
      </c>
      <c r="FR514" s="126">
        <v>465889.86719999998</v>
      </c>
      <c r="FS514" s="126">
        <v>446477.78939999995</v>
      </c>
      <c r="FT514" s="126">
        <v>427065.71159999998</v>
      </c>
      <c r="FU514" s="126">
        <v>407653.63380000007</v>
      </c>
      <c r="FV514" s="126">
        <v>388241.55600000004</v>
      </c>
      <c r="FW514" s="126">
        <v>368829.47820000001</v>
      </c>
      <c r="FX514" s="126">
        <v>349417.40039999998</v>
      </c>
      <c r="FY514" s="126">
        <v>330005.32259999996</v>
      </c>
      <c r="FZ514" s="126">
        <v>310593.24479999999</v>
      </c>
      <c r="GA514" s="126">
        <v>291181.16700000007</v>
      </c>
      <c r="GB514" s="126">
        <v>271769.08920000005</v>
      </c>
      <c r="GC514" s="126">
        <v>252357.01140000002</v>
      </c>
      <c r="GD514" s="126">
        <v>232944.93359999999</v>
      </c>
    </row>
    <row r="515" spans="3:186">
      <c r="C515" s="120"/>
      <c r="E515" s="118" t="s">
        <v>1729</v>
      </c>
      <c r="F515" s="118" t="s">
        <v>1730</v>
      </c>
      <c r="G515" s="118" t="s">
        <v>1737</v>
      </c>
      <c r="H515" s="118" t="s">
        <v>1738</v>
      </c>
      <c r="I515" s="118" t="s">
        <v>1737</v>
      </c>
      <c r="J515" s="118">
        <v>153</v>
      </c>
      <c r="K515" s="118" t="s">
        <v>269</v>
      </c>
      <c r="L515" s="118" t="s">
        <v>269</v>
      </c>
      <c r="M515" s="118" t="s">
        <v>290</v>
      </c>
      <c r="N515" s="118" t="s">
        <v>262</v>
      </c>
      <c r="O515" s="119">
        <v>0</v>
      </c>
      <c r="P515" s="119">
        <v>29.264158743282302</v>
      </c>
      <c r="Q515" s="119">
        <v>162.569768192097</v>
      </c>
      <c r="R515" s="119">
        <v>255.712116192179</v>
      </c>
      <c r="S515" s="119">
        <v>2046.77895218909</v>
      </c>
      <c r="T515" s="119">
        <v>4744.3595299108802</v>
      </c>
      <c r="U515" s="119">
        <v>7396.1846977931</v>
      </c>
      <c r="V515" s="119">
        <v>7104.4937487378302</v>
      </c>
      <c r="W515" s="119">
        <v>0</v>
      </c>
      <c r="X515" s="119">
        <v>0</v>
      </c>
      <c r="Y515" s="119">
        <v>0</v>
      </c>
      <c r="Z515" s="119"/>
      <c r="AA515" s="119"/>
      <c r="AB515" s="119"/>
      <c r="AC515" s="119"/>
      <c r="AD515" s="119"/>
      <c r="AE515" s="119"/>
      <c r="AF515" s="119"/>
      <c r="AG515" s="119"/>
      <c r="AH515" s="119"/>
      <c r="AI515" s="119"/>
      <c r="AJ515" s="119"/>
      <c r="AK515" s="119"/>
      <c r="AL515" s="119"/>
      <c r="AM515" s="119"/>
      <c r="AN515" s="119"/>
      <c r="AO515" s="119"/>
      <c r="AP515" s="119"/>
      <c r="AQ515" s="119"/>
      <c r="AR515" s="119"/>
      <c r="AS515" s="119"/>
      <c r="AT515" s="119"/>
      <c r="AU515" s="119"/>
      <c r="AV515" s="119"/>
      <c r="AW515" s="119"/>
      <c r="AX515" s="119"/>
      <c r="AY515" s="119"/>
      <c r="AZ515" s="119"/>
      <c r="BA515" s="119"/>
      <c r="BB515" s="119"/>
      <c r="BD515" s="100">
        <v>21739.362971758459</v>
      </c>
      <c r="BF515" s="120">
        <v>5</v>
      </c>
      <c r="BH515" s="43">
        <v>0</v>
      </c>
      <c r="BI515" s="43">
        <v>0</v>
      </c>
      <c r="BJ515" s="43">
        <v>0</v>
      </c>
      <c r="BL515" s="43" t="s">
        <v>263</v>
      </c>
      <c r="BM515" s="43">
        <v>0</v>
      </c>
      <c r="BN515" s="121" t="s">
        <v>263</v>
      </c>
      <c r="BP515" s="122">
        <v>9</v>
      </c>
      <c r="BQ515" s="38" t="s">
        <v>119</v>
      </c>
      <c r="BR515" s="96">
        <v>50</v>
      </c>
      <c r="BT515" s="43">
        <v>0</v>
      </c>
      <c r="BU515" s="43">
        <v>0</v>
      </c>
      <c r="BW515" s="38"/>
      <c r="BX515" s="48">
        <v>0</v>
      </c>
      <c r="BY515" s="48">
        <v>9</v>
      </c>
      <c r="BZ515" s="48">
        <v>0</v>
      </c>
      <c r="CA515" s="48">
        <v>0</v>
      </c>
      <c r="CB515" s="48">
        <v>0</v>
      </c>
      <c r="CC515" s="48">
        <v>0</v>
      </c>
      <c r="CD515" s="48">
        <v>0</v>
      </c>
      <c r="CE515" s="48">
        <v>0</v>
      </c>
      <c r="CF515" s="48"/>
      <c r="CG515" s="48"/>
      <c r="CH515" s="48"/>
      <c r="CI515" s="48">
        <v>0</v>
      </c>
      <c r="CJ515" s="48">
        <v>0</v>
      </c>
      <c r="CK515" s="48">
        <v>0</v>
      </c>
      <c r="CL515" s="48"/>
      <c r="CM515" s="48">
        <v>9</v>
      </c>
      <c r="CO515" s="123">
        <v>1.3461369029671791E-3</v>
      </c>
      <c r="CP515" s="123">
        <v>8.8242662484908224E-3</v>
      </c>
      <c r="CQ515" s="123">
        <v>2.058689777197998E-2</v>
      </c>
      <c r="CR515" s="123">
        <v>0.11473772246946787</v>
      </c>
      <c r="CS515" s="123">
        <v>0.33297592641657819</v>
      </c>
      <c r="CT515" s="123">
        <v>0.67319678327431876</v>
      </c>
      <c r="CU515" s="123">
        <v>1</v>
      </c>
      <c r="CV515" s="123">
        <v>1</v>
      </c>
      <c r="CW515" s="123">
        <v>1</v>
      </c>
      <c r="CX515" s="123">
        <v>1</v>
      </c>
      <c r="CZ515" s="2">
        <v>1</v>
      </c>
      <c r="DA515" s="124">
        <v>577</v>
      </c>
      <c r="DC515" s="125">
        <v>0</v>
      </c>
      <c r="DD515" s="125">
        <v>0</v>
      </c>
      <c r="DE515" s="125">
        <v>0</v>
      </c>
      <c r="DF515" s="125">
        <v>0</v>
      </c>
      <c r="DG515" s="125">
        <v>0</v>
      </c>
      <c r="DH515" s="125">
        <v>0</v>
      </c>
      <c r="DI515" s="125">
        <v>0</v>
      </c>
      <c r="DJ515" s="125">
        <v>0</v>
      </c>
      <c r="DK515" s="125">
        <v>0</v>
      </c>
      <c r="DL515" s="125">
        <v>0</v>
      </c>
      <c r="DM515" s="125">
        <v>0</v>
      </c>
      <c r="DN515" s="125">
        <v>0</v>
      </c>
      <c r="DO515" s="125">
        <v>0</v>
      </c>
      <c r="DP515" s="125">
        <v>0</v>
      </c>
      <c r="DQ515" s="125">
        <v>0</v>
      </c>
      <c r="DR515" s="125">
        <v>0</v>
      </c>
      <c r="DS515" s="125">
        <v>0</v>
      </c>
      <c r="DT515" s="125">
        <v>0</v>
      </c>
      <c r="DU515" s="125">
        <v>0</v>
      </c>
      <c r="DV515" s="125">
        <v>0</v>
      </c>
      <c r="DW515" s="125">
        <v>0</v>
      </c>
      <c r="DX515" s="125">
        <v>0</v>
      </c>
      <c r="DY515" s="125">
        <v>0</v>
      </c>
      <c r="DZ515" s="125">
        <v>0</v>
      </c>
      <c r="EA515" s="125">
        <v>0</v>
      </c>
      <c r="EB515" s="125">
        <v>0</v>
      </c>
      <c r="EC515" s="125">
        <v>0</v>
      </c>
      <c r="ED515" s="125">
        <v>0</v>
      </c>
      <c r="EE515" s="125">
        <v>0</v>
      </c>
      <c r="EF515" s="125">
        <v>0</v>
      </c>
      <c r="EG515" s="125">
        <v>0</v>
      </c>
      <c r="EH515" s="125">
        <v>0</v>
      </c>
      <c r="EI515" s="125">
        <v>0</v>
      </c>
      <c r="EJ515" s="125">
        <v>0</v>
      </c>
      <c r="EK515" s="125">
        <v>0</v>
      </c>
      <c r="EL515" s="125">
        <v>0</v>
      </c>
      <c r="EM515" s="125">
        <v>0</v>
      </c>
      <c r="EN515" s="125">
        <v>0</v>
      </c>
      <c r="EO515" s="125">
        <v>0</v>
      </c>
      <c r="ER515" s="126">
        <v>0</v>
      </c>
      <c r="ES515" s="126">
        <v>0</v>
      </c>
      <c r="ET515" s="126">
        <v>0</v>
      </c>
      <c r="EU515" s="126">
        <v>0</v>
      </c>
      <c r="EV515" s="126">
        <v>0</v>
      </c>
      <c r="EW515" s="126">
        <v>0</v>
      </c>
      <c r="EX515" s="126">
        <v>0</v>
      </c>
      <c r="EY515" s="126">
        <v>0</v>
      </c>
      <c r="EZ515" s="126">
        <v>0</v>
      </c>
      <c r="FA515" s="126">
        <v>0</v>
      </c>
      <c r="FB515" s="126">
        <v>0</v>
      </c>
      <c r="FC515" s="126">
        <v>0</v>
      </c>
      <c r="FD515" s="126">
        <v>0</v>
      </c>
      <c r="FE515" s="126">
        <v>0</v>
      </c>
      <c r="FF515" s="126">
        <v>0</v>
      </c>
      <c r="FG515" s="126">
        <v>0</v>
      </c>
      <c r="FH515" s="126">
        <v>0</v>
      </c>
      <c r="FI515" s="126">
        <v>0</v>
      </c>
      <c r="FJ515" s="126">
        <v>0</v>
      </c>
      <c r="FK515" s="126">
        <v>0</v>
      </c>
      <c r="FL515" s="126">
        <v>0</v>
      </c>
      <c r="FM515" s="126">
        <v>0</v>
      </c>
      <c r="FN515" s="126">
        <v>0</v>
      </c>
      <c r="FO515" s="126">
        <v>0</v>
      </c>
      <c r="FP515" s="126">
        <v>0</v>
      </c>
      <c r="FQ515" s="126">
        <v>0</v>
      </c>
      <c r="FR515" s="126">
        <v>0</v>
      </c>
      <c r="FS515" s="126">
        <v>0</v>
      </c>
      <c r="FT515" s="126">
        <v>0</v>
      </c>
      <c r="FU515" s="126">
        <v>0</v>
      </c>
      <c r="FV515" s="126">
        <v>0</v>
      </c>
      <c r="FW515" s="126">
        <v>0</v>
      </c>
      <c r="FX515" s="126">
        <v>0</v>
      </c>
      <c r="FY515" s="126">
        <v>0</v>
      </c>
      <c r="FZ515" s="126">
        <v>0</v>
      </c>
      <c r="GA515" s="126">
        <v>0</v>
      </c>
      <c r="GB515" s="126">
        <v>0</v>
      </c>
      <c r="GC515" s="126">
        <v>0</v>
      </c>
      <c r="GD515" s="126">
        <v>0</v>
      </c>
    </row>
    <row r="516" spans="3:186">
      <c r="C516" s="120"/>
      <c r="E516" s="118" t="s">
        <v>1729</v>
      </c>
      <c r="F516" s="118" t="s">
        <v>1730</v>
      </c>
      <c r="G516" s="118" t="s">
        <v>1739</v>
      </c>
      <c r="H516" s="118" t="s">
        <v>1740</v>
      </c>
      <c r="I516" s="118" t="s">
        <v>1741</v>
      </c>
      <c r="J516" s="118">
        <v>232</v>
      </c>
      <c r="K516" s="118" t="s">
        <v>269</v>
      </c>
      <c r="L516" s="118" t="s">
        <v>269</v>
      </c>
      <c r="M516" s="118" t="s">
        <v>290</v>
      </c>
      <c r="N516" s="118" t="s">
        <v>262</v>
      </c>
      <c r="O516" s="119">
        <v>14957.68204</v>
      </c>
      <c r="P516" s="119">
        <v>841.36</v>
      </c>
      <c r="Q516" s="119">
        <v>0</v>
      </c>
      <c r="R516" s="119">
        <v>0</v>
      </c>
      <c r="S516" s="119">
        <v>0</v>
      </c>
      <c r="T516" s="119">
        <v>0</v>
      </c>
      <c r="U516" s="119">
        <v>0</v>
      </c>
      <c r="V516" s="119">
        <v>0</v>
      </c>
      <c r="W516" s="119">
        <v>0</v>
      </c>
      <c r="X516" s="119">
        <v>0</v>
      </c>
      <c r="Y516" s="119">
        <v>0</v>
      </c>
      <c r="Z516" s="119"/>
      <c r="AA516" s="119"/>
      <c r="AB516" s="119"/>
      <c r="AC516" s="119"/>
      <c r="AD516" s="119"/>
      <c r="AE516" s="119"/>
      <c r="AF516" s="119"/>
      <c r="AG516" s="119"/>
      <c r="AH516" s="119"/>
      <c r="AI516" s="119"/>
      <c r="AJ516" s="119"/>
      <c r="AK516" s="119"/>
      <c r="AL516" s="119"/>
      <c r="AM516" s="119"/>
      <c r="AN516" s="119"/>
      <c r="AO516" s="119"/>
      <c r="AP516" s="119"/>
      <c r="AQ516" s="119"/>
      <c r="AR516" s="119"/>
      <c r="AS516" s="119"/>
      <c r="AT516" s="119"/>
      <c r="AU516" s="119"/>
      <c r="AV516" s="119"/>
      <c r="AW516" s="119"/>
      <c r="AX516" s="119"/>
      <c r="AY516" s="119"/>
      <c r="AZ516" s="119"/>
      <c r="BA516" s="119"/>
      <c r="BB516" s="119"/>
      <c r="BD516" s="100">
        <v>15799.04204</v>
      </c>
      <c r="BF516" s="120">
        <v>5</v>
      </c>
      <c r="BH516" s="43">
        <v>16102386.829999998</v>
      </c>
      <c r="BI516" s="43">
        <v>0</v>
      </c>
      <c r="BJ516" s="43">
        <v>0</v>
      </c>
      <c r="BL516" s="43" t="s">
        <v>263</v>
      </c>
      <c r="BM516" s="43">
        <v>0</v>
      </c>
      <c r="BN516" s="121" t="s">
        <v>263</v>
      </c>
      <c r="BP516" s="122">
        <v>9</v>
      </c>
      <c r="BQ516" s="38" t="s">
        <v>119</v>
      </c>
      <c r="BR516" s="96">
        <v>50</v>
      </c>
      <c r="BT516" s="43">
        <v>0</v>
      </c>
      <c r="BU516" s="43">
        <v>0</v>
      </c>
      <c r="BW516" s="38"/>
      <c r="BX516" s="48">
        <v>0</v>
      </c>
      <c r="BY516" s="48">
        <v>9</v>
      </c>
      <c r="BZ516" s="48">
        <v>0</v>
      </c>
      <c r="CA516" s="48">
        <v>0</v>
      </c>
      <c r="CB516" s="48">
        <v>0</v>
      </c>
      <c r="CC516" s="48">
        <v>0</v>
      </c>
      <c r="CD516" s="48">
        <v>0</v>
      </c>
      <c r="CE516" s="48">
        <v>0</v>
      </c>
      <c r="CF516" s="48"/>
      <c r="CG516" s="48"/>
      <c r="CH516" s="48"/>
      <c r="CI516" s="48">
        <v>0</v>
      </c>
      <c r="CJ516" s="48">
        <v>0</v>
      </c>
      <c r="CK516" s="48">
        <v>0</v>
      </c>
      <c r="CL516" s="48"/>
      <c r="CM516" s="48">
        <v>9</v>
      </c>
      <c r="CO516" s="123">
        <v>1</v>
      </c>
      <c r="CP516" s="123">
        <v>1</v>
      </c>
      <c r="CQ516" s="123">
        <v>1</v>
      </c>
      <c r="CR516" s="123">
        <v>1</v>
      </c>
      <c r="CS516" s="123">
        <v>1</v>
      </c>
      <c r="CT516" s="123">
        <v>1</v>
      </c>
      <c r="CU516" s="123">
        <v>1</v>
      </c>
      <c r="CV516" s="123">
        <v>1</v>
      </c>
      <c r="CW516" s="123">
        <v>1</v>
      </c>
      <c r="CX516" s="123">
        <v>1</v>
      </c>
      <c r="CZ516" s="2">
        <v>2012</v>
      </c>
      <c r="DA516" s="124">
        <v>41120</v>
      </c>
      <c r="DC516" s="125">
        <v>1</v>
      </c>
      <c r="DD516" s="125">
        <v>0.98</v>
      </c>
      <c r="DE516" s="125">
        <v>0.96</v>
      </c>
      <c r="DF516" s="125">
        <v>0.94</v>
      </c>
      <c r="DG516" s="125">
        <v>0.92</v>
      </c>
      <c r="DH516" s="125">
        <v>0.9</v>
      </c>
      <c r="DI516" s="125">
        <v>0.88</v>
      </c>
      <c r="DJ516" s="125">
        <v>0.86</v>
      </c>
      <c r="DK516" s="125">
        <v>0.84</v>
      </c>
      <c r="DL516" s="125">
        <v>0.82000000000000006</v>
      </c>
      <c r="DM516" s="125">
        <v>0.8</v>
      </c>
      <c r="DN516" s="125">
        <v>0.78</v>
      </c>
      <c r="DO516" s="125">
        <v>0.76</v>
      </c>
      <c r="DP516" s="125">
        <v>0.74</v>
      </c>
      <c r="DQ516" s="125">
        <v>0.72</v>
      </c>
      <c r="DR516" s="125">
        <v>0.7</v>
      </c>
      <c r="DS516" s="125">
        <v>0.67999999999999994</v>
      </c>
      <c r="DT516" s="125">
        <v>0.65999999999999992</v>
      </c>
      <c r="DU516" s="125">
        <v>0.64</v>
      </c>
      <c r="DV516" s="125">
        <v>0.62</v>
      </c>
      <c r="DW516" s="125">
        <v>0.6</v>
      </c>
      <c r="DX516" s="125">
        <v>0.58000000000000007</v>
      </c>
      <c r="DY516" s="125">
        <v>0.56000000000000005</v>
      </c>
      <c r="DZ516" s="125">
        <v>0.54</v>
      </c>
      <c r="EA516" s="125">
        <v>0.52</v>
      </c>
      <c r="EB516" s="125">
        <v>0.5</v>
      </c>
      <c r="EC516" s="125">
        <v>0.48</v>
      </c>
      <c r="ED516" s="125">
        <v>0.45999999999999996</v>
      </c>
      <c r="EE516" s="125">
        <v>0.43999999999999995</v>
      </c>
      <c r="EF516" s="125">
        <v>0.42000000000000004</v>
      </c>
      <c r="EG516" s="125">
        <v>0.4</v>
      </c>
      <c r="EH516" s="125">
        <v>0.38</v>
      </c>
      <c r="EI516" s="125">
        <v>0.36</v>
      </c>
      <c r="EJ516" s="125">
        <v>0.33999999999999997</v>
      </c>
      <c r="EK516" s="125">
        <v>0.31999999999999995</v>
      </c>
      <c r="EL516" s="125">
        <v>0.30000000000000004</v>
      </c>
      <c r="EM516" s="125">
        <v>0.28000000000000003</v>
      </c>
      <c r="EN516" s="125">
        <v>0.26</v>
      </c>
      <c r="EO516" s="125">
        <v>0.24</v>
      </c>
      <c r="ER516" s="126">
        <v>16943746.829999998</v>
      </c>
      <c r="ES516" s="126">
        <v>15780339.093399998</v>
      </c>
      <c r="ET516" s="126">
        <v>15458291.356799997</v>
      </c>
      <c r="EU516" s="126">
        <v>15136243.620199997</v>
      </c>
      <c r="EV516" s="126">
        <v>14814195.883599998</v>
      </c>
      <c r="EW516" s="126">
        <v>14492148.146999998</v>
      </c>
      <c r="EX516" s="126">
        <v>14170100.410399998</v>
      </c>
      <c r="EY516" s="126">
        <v>13848052.673799999</v>
      </c>
      <c r="EZ516" s="126">
        <v>13526004.937199999</v>
      </c>
      <c r="FA516" s="126">
        <v>13203957.2006</v>
      </c>
      <c r="FB516" s="126">
        <v>12881909.464</v>
      </c>
      <c r="FC516" s="126">
        <v>12559861.727399999</v>
      </c>
      <c r="FD516" s="126">
        <v>12237813.990799999</v>
      </c>
      <c r="FE516" s="126">
        <v>11915766.254199998</v>
      </c>
      <c r="FF516" s="126">
        <v>11593718.517599998</v>
      </c>
      <c r="FG516" s="126">
        <v>11271670.780999998</v>
      </c>
      <c r="FH516" s="126">
        <v>10949623.044399997</v>
      </c>
      <c r="FI516" s="126">
        <v>10627575.307799997</v>
      </c>
      <c r="FJ516" s="126">
        <v>10305527.571199998</v>
      </c>
      <c r="FK516" s="126">
        <v>9983479.8345999997</v>
      </c>
      <c r="FL516" s="126">
        <v>9661432.0979999993</v>
      </c>
      <c r="FM516" s="126">
        <v>9339384.3614000008</v>
      </c>
      <c r="FN516" s="126">
        <v>9017336.6248000003</v>
      </c>
      <c r="FO516" s="126">
        <v>8695288.8881999999</v>
      </c>
      <c r="FP516" s="126">
        <v>8373241.1515999995</v>
      </c>
      <c r="FQ516" s="126">
        <v>8051193.4149999991</v>
      </c>
      <c r="FR516" s="126">
        <v>7729145.6783999987</v>
      </c>
      <c r="FS516" s="126">
        <v>7407097.9417999983</v>
      </c>
      <c r="FT516" s="126">
        <v>7085050.2051999988</v>
      </c>
      <c r="FU516" s="126">
        <v>6763002.4686000003</v>
      </c>
      <c r="FV516" s="126">
        <v>6440954.7319999998</v>
      </c>
      <c r="FW516" s="126">
        <v>6118906.9953999994</v>
      </c>
      <c r="FX516" s="126">
        <v>5796859.258799999</v>
      </c>
      <c r="FY516" s="126">
        <v>5474811.5221999986</v>
      </c>
      <c r="FZ516" s="126">
        <v>5152763.7855999982</v>
      </c>
      <c r="GA516" s="126">
        <v>4830716.0490000006</v>
      </c>
      <c r="GB516" s="126">
        <v>4508668.3124000002</v>
      </c>
      <c r="GC516" s="126">
        <v>4186620.5757999998</v>
      </c>
      <c r="GD516" s="126">
        <v>3864572.8391999993</v>
      </c>
    </row>
    <row r="517" spans="3:186">
      <c r="C517" s="120"/>
      <c r="E517" s="118" t="s">
        <v>1729</v>
      </c>
      <c r="F517" s="118" t="s">
        <v>1730</v>
      </c>
      <c r="G517" s="118" t="s">
        <v>1742</v>
      </c>
      <c r="H517" s="118" t="s">
        <v>1743</v>
      </c>
      <c r="I517" s="118" t="s">
        <v>1744</v>
      </c>
      <c r="J517" s="118">
        <v>90</v>
      </c>
      <c r="K517" s="118" t="s">
        <v>269</v>
      </c>
      <c r="L517" s="118" t="s">
        <v>269</v>
      </c>
      <c r="M517" s="118" t="s">
        <v>290</v>
      </c>
      <c r="N517" s="118" t="s">
        <v>262</v>
      </c>
      <c r="O517" s="119">
        <v>705.82410000000004</v>
      </c>
      <c r="P517" s="119">
        <v>29.357742868954102</v>
      </c>
      <c r="Q517" s="119">
        <v>0</v>
      </c>
      <c r="R517" s="119">
        <v>0</v>
      </c>
      <c r="S517" s="119">
        <v>0</v>
      </c>
      <c r="T517" s="119">
        <v>0</v>
      </c>
      <c r="U517" s="119">
        <v>0</v>
      </c>
      <c r="V517" s="119">
        <v>0</v>
      </c>
      <c r="W517" s="119">
        <v>0</v>
      </c>
      <c r="X517" s="119">
        <v>0</v>
      </c>
      <c r="Y517" s="119">
        <v>0</v>
      </c>
      <c r="Z517" s="119"/>
      <c r="AA517" s="119"/>
      <c r="AB517" s="119"/>
      <c r="AC517" s="119"/>
      <c r="AD517" s="119"/>
      <c r="AE517" s="119"/>
      <c r="AF517" s="119"/>
      <c r="AG517" s="119"/>
      <c r="AH517" s="119"/>
      <c r="AI517" s="119"/>
      <c r="AJ517" s="119"/>
      <c r="AK517" s="119"/>
      <c r="AL517" s="119"/>
      <c r="AM517" s="119"/>
      <c r="AN517" s="119"/>
      <c r="AO517" s="119"/>
      <c r="AP517" s="119"/>
      <c r="AQ517" s="119"/>
      <c r="AR517" s="119"/>
      <c r="AS517" s="119"/>
      <c r="AT517" s="119"/>
      <c r="AU517" s="119"/>
      <c r="AV517" s="119"/>
      <c r="AW517" s="119"/>
      <c r="AX517" s="119"/>
      <c r="AY517" s="119"/>
      <c r="AZ517" s="119"/>
      <c r="BA517" s="119"/>
      <c r="BB517" s="119"/>
      <c r="BD517" s="100">
        <v>735.18184286895416</v>
      </c>
      <c r="BF517" s="120">
        <v>5</v>
      </c>
      <c r="BH517" s="43">
        <v>712218.26</v>
      </c>
      <c r="BI517" s="43">
        <v>0</v>
      </c>
      <c r="BJ517" s="43">
        <v>0</v>
      </c>
      <c r="BL517" s="43" t="s">
        <v>263</v>
      </c>
      <c r="BM517" s="43">
        <v>0</v>
      </c>
      <c r="BN517" s="121" t="s">
        <v>263</v>
      </c>
      <c r="BP517" s="122">
        <v>9</v>
      </c>
      <c r="BQ517" s="38" t="s">
        <v>119</v>
      </c>
      <c r="BR517" s="96">
        <v>50</v>
      </c>
      <c r="BT517" s="43">
        <v>0</v>
      </c>
      <c r="BU517" s="43">
        <v>0</v>
      </c>
      <c r="BW517" s="38"/>
      <c r="BX517" s="48">
        <v>0</v>
      </c>
      <c r="BY517" s="48">
        <v>9</v>
      </c>
      <c r="BZ517" s="48">
        <v>0</v>
      </c>
      <c r="CA517" s="48">
        <v>0</v>
      </c>
      <c r="CB517" s="48">
        <v>0</v>
      </c>
      <c r="CC517" s="48">
        <v>0</v>
      </c>
      <c r="CD517" s="48">
        <v>0</v>
      </c>
      <c r="CE517" s="48">
        <v>0</v>
      </c>
      <c r="CF517" s="48"/>
      <c r="CG517" s="48"/>
      <c r="CH517" s="48"/>
      <c r="CI517" s="48">
        <v>0</v>
      </c>
      <c r="CJ517" s="48">
        <v>0</v>
      </c>
      <c r="CK517" s="48">
        <v>0</v>
      </c>
      <c r="CL517" s="48"/>
      <c r="CM517" s="48">
        <v>9</v>
      </c>
      <c r="CO517" s="123">
        <v>1</v>
      </c>
      <c r="CP517" s="123">
        <v>1</v>
      </c>
      <c r="CQ517" s="123">
        <v>1</v>
      </c>
      <c r="CR517" s="123">
        <v>1</v>
      </c>
      <c r="CS517" s="123">
        <v>1</v>
      </c>
      <c r="CT517" s="123">
        <v>1</v>
      </c>
      <c r="CU517" s="123">
        <v>1</v>
      </c>
      <c r="CV517" s="123">
        <v>1</v>
      </c>
      <c r="CW517" s="123">
        <v>1</v>
      </c>
      <c r="CX517" s="123">
        <v>1</v>
      </c>
      <c r="CZ517" s="2">
        <v>2012</v>
      </c>
      <c r="DA517" s="124">
        <v>41120</v>
      </c>
      <c r="DC517" s="125">
        <v>1</v>
      </c>
      <c r="DD517" s="125">
        <v>0.98</v>
      </c>
      <c r="DE517" s="125">
        <v>0.96</v>
      </c>
      <c r="DF517" s="125">
        <v>0.94</v>
      </c>
      <c r="DG517" s="125">
        <v>0.92</v>
      </c>
      <c r="DH517" s="125">
        <v>0.9</v>
      </c>
      <c r="DI517" s="125">
        <v>0.88</v>
      </c>
      <c r="DJ517" s="125">
        <v>0.86</v>
      </c>
      <c r="DK517" s="125">
        <v>0.84</v>
      </c>
      <c r="DL517" s="125">
        <v>0.82000000000000006</v>
      </c>
      <c r="DM517" s="125">
        <v>0.8</v>
      </c>
      <c r="DN517" s="125">
        <v>0.78</v>
      </c>
      <c r="DO517" s="125">
        <v>0.76</v>
      </c>
      <c r="DP517" s="125">
        <v>0.74</v>
      </c>
      <c r="DQ517" s="125">
        <v>0.72</v>
      </c>
      <c r="DR517" s="125">
        <v>0.7</v>
      </c>
      <c r="DS517" s="125">
        <v>0.67999999999999994</v>
      </c>
      <c r="DT517" s="125">
        <v>0.65999999999999992</v>
      </c>
      <c r="DU517" s="125">
        <v>0.64</v>
      </c>
      <c r="DV517" s="125">
        <v>0.62</v>
      </c>
      <c r="DW517" s="125">
        <v>0.6</v>
      </c>
      <c r="DX517" s="125">
        <v>0.58000000000000007</v>
      </c>
      <c r="DY517" s="125">
        <v>0.56000000000000005</v>
      </c>
      <c r="DZ517" s="125">
        <v>0.54</v>
      </c>
      <c r="EA517" s="125">
        <v>0.52</v>
      </c>
      <c r="EB517" s="125">
        <v>0.5</v>
      </c>
      <c r="EC517" s="125">
        <v>0.48</v>
      </c>
      <c r="ED517" s="125">
        <v>0.45999999999999996</v>
      </c>
      <c r="EE517" s="125">
        <v>0.43999999999999995</v>
      </c>
      <c r="EF517" s="125">
        <v>0.42000000000000004</v>
      </c>
      <c r="EG517" s="125">
        <v>0.4</v>
      </c>
      <c r="EH517" s="125">
        <v>0.38</v>
      </c>
      <c r="EI517" s="125">
        <v>0.36</v>
      </c>
      <c r="EJ517" s="125">
        <v>0.33999999999999997</v>
      </c>
      <c r="EK517" s="125">
        <v>0.31999999999999995</v>
      </c>
      <c r="EL517" s="125">
        <v>0.30000000000000004</v>
      </c>
      <c r="EM517" s="125">
        <v>0.28000000000000003</v>
      </c>
      <c r="EN517" s="125">
        <v>0.26</v>
      </c>
      <c r="EO517" s="125">
        <v>0.24</v>
      </c>
      <c r="ER517" s="126">
        <v>741576.00286895409</v>
      </c>
      <c r="ES517" s="126">
        <v>697973.89480000001</v>
      </c>
      <c r="ET517" s="126">
        <v>683729.52960000001</v>
      </c>
      <c r="EU517" s="126">
        <v>669485.16440000001</v>
      </c>
      <c r="EV517" s="126">
        <v>655240.79920000001</v>
      </c>
      <c r="EW517" s="126">
        <v>640996.43400000001</v>
      </c>
      <c r="EX517" s="126">
        <v>626752.06880000001</v>
      </c>
      <c r="EY517" s="126">
        <v>612507.70360000001</v>
      </c>
      <c r="EZ517" s="126">
        <v>598263.33840000001</v>
      </c>
      <c r="FA517" s="126">
        <v>584018.97320000001</v>
      </c>
      <c r="FB517" s="126">
        <v>569774.60800000001</v>
      </c>
      <c r="FC517" s="126">
        <v>555530.24280000001</v>
      </c>
      <c r="FD517" s="126">
        <v>541285.87760000001</v>
      </c>
      <c r="FE517" s="126">
        <v>527041.51240000001</v>
      </c>
      <c r="FF517" s="126">
        <v>512797.14720000001</v>
      </c>
      <c r="FG517" s="126">
        <v>498552.78199999995</v>
      </c>
      <c r="FH517" s="126">
        <v>484308.41679999995</v>
      </c>
      <c r="FI517" s="126">
        <v>470064.05159999995</v>
      </c>
      <c r="FJ517" s="126">
        <v>455819.68640000001</v>
      </c>
      <c r="FK517" s="126">
        <v>441575.32120000001</v>
      </c>
      <c r="FL517" s="126">
        <v>427330.95600000001</v>
      </c>
      <c r="FM517" s="126">
        <v>413086.59080000006</v>
      </c>
      <c r="FN517" s="126">
        <v>398842.22560000006</v>
      </c>
      <c r="FO517" s="126">
        <v>384597.86040000001</v>
      </c>
      <c r="FP517" s="126">
        <v>370353.4952</v>
      </c>
      <c r="FQ517" s="126">
        <v>356109.13</v>
      </c>
      <c r="FR517" s="126">
        <v>341864.7648</v>
      </c>
      <c r="FS517" s="126">
        <v>327620.3996</v>
      </c>
      <c r="FT517" s="126">
        <v>313376.03439999995</v>
      </c>
      <c r="FU517" s="126">
        <v>299131.6692</v>
      </c>
      <c r="FV517" s="126">
        <v>284887.304</v>
      </c>
      <c r="FW517" s="126">
        <v>270642.9388</v>
      </c>
      <c r="FX517" s="126">
        <v>256398.5736</v>
      </c>
      <c r="FY517" s="126">
        <v>242154.20839999997</v>
      </c>
      <c r="FZ517" s="126">
        <v>227909.84319999997</v>
      </c>
      <c r="GA517" s="126">
        <v>213665.47800000003</v>
      </c>
      <c r="GB517" s="126">
        <v>199421.11280000003</v>
      </c>
      <c r="GC517" s="126">
        <v>185176.7476</v>
      </c>
      <c r="GD517" s="126">
        <v>170932.3824</v>
      </c>
    </row>
    <row r="518" spans="3:186">
      <c r="C518" s="120"/>
      <c r="E518" s="118" t="s">
        <v>1729</v>
      </c>
      <c r="F518" s="118" t="s">
        <v>1730</v>
      </c>
      <c r="G518" s="118" t="s">
        <v>1745</v>
      </c>
      <c r="H518" s="118" t="s">
        <v>1746</v>
      </c>
      <c r="I518" s="118" t="s">
        <v>1747</v>
      </c>
      <c r="J518" s="118">
        <v>126</v>
      </c>
      <c r="K518" s="118" t="s">
        <v>260</v>
      </c>
      <c r="L518" s="118" t="s">
        <v>260</v>
      </c>
      <c r="M518" s="118" t="s">
        <v>290</v>
      </c>
      <c r="N518" s="118" t="s">
        <v>262</v>
      </c>
      <c r="O518" s="119">
        <v>96.525660000000002</v>
      </c>
      <c r="P518" s="119">
        <v>1.41</v>
      </c>
      <c r="Q518" s="119">
        <v>0</v>
      </c>
      <c r="R518" s="119">
        <v>0</v>
      </c>
      <c r="S518" s="119">
        <v>0</v>
      </c>
      <c r="T518" s="119">
        <v>0</v>
      </c>
      <c r="U518" s="119">
        <v>0</v>
      </c>
      <c r="V518" s="119">
        <v>0</v>
      </c>
      <c r="W518" s="119">
        <v>0</v>
      </c>
      <c r="X518" s="119">
        <v>0</v>
      </c>
      <c r="Y518" s="119">
        <v>0</v>
      </c>
      <c r="Z518" s="119"/>
      <c r="AA518" s="119"/>
      <c r="AB518" s="119"/>
      <c r="AC518" s="119"/>
      <c r="AD518" s="119"/>
      <c r="AE518" s="119"/>
      <c r="AF518" s="119"/>
      <c r="AG518" s="119"/>
      <c r="AH518" s="119"/>
      <c r="AI518" s="119"/>
      <c r="AJ518" s="119"/>
      <c r="AK518" s="119"/>
      <c r="AL518" s="119"/>
      <c r="AM518" s="119"/>
      <c r="AN518" s="119"/>
      <c r="AO518" s="119"/>
      <c r="AP518" s="119"/>
      <c r="AQ518" s="119"/>
      <c r="AR518" s="119"/>
      <c r="AS518" s="119"/>
      <c r="AT518" s="119"/>
      <c r="AU518" s="119"/>
      <c r="AV518" s="119"/>
      <c r="AW518" s="119"/>
      <c r="AX518" s="119"/>
      <c r="AY518" s="119"/>
      <c r="AZ518" s="119"/>
      <c r="BA518" s="119"/>
      <c r="BB518" s="119"/>
      <c r="BD518" s="100">
        <v>97.935659999999999</v>
      </c>
      <c r="BF518" s="120">
        <v>5</v>
      </c>
      <c r="BH518" s="43">
        <v>97995.51</v>
      </c>
      <c r="BI518" s="43">
        <v>0</v>
      </c>
      <c r="BJ518" s="43">
        <v>0</v>
      </c>
      <c r="BL518" s="43" t="s">
        <v>263</v>
      </c>
      <c r="BM518" s="43">
        <v>0</v>
      </c>
      <c r="BN518" s="121" t="s">
        <v>263</v>
      </c>
      <c r="BP518" s="122">
        <v>9</v>
      </c>
      <c r="BQ518" s="38" t="s">
        <v>119</v>
      </c>
      <c r="BR518" s="96">
        <v>50</v>
      </c>
      <c r="BT518" s="43">
        <v>0</v>
      </c>
      <c r="BU518" s="43">
        <v>0</v>
      </c>
      <c r="BW518" s="38"/>
      <c r="BX518" s="48">
        <v>0</v>
      </c>
      <c r="BY518" s="48">
        <v>9</v>
      </c>
      <c r="BZ518" s="48">
        <v>0</v>
      </c>
      <c r="CA518" s="48">
        <v>0</v>
      </c>
      <c r="CB518" s="48">
        <v>0</v>
      </c>
      <c r="CC518" s="48">
        <v>0</v>
      </c>
      <c r="CD518" s="48">
        <v>0</v>
      </c>
      <c r="CE518" s="48">
        <v>0</v>
      </c>
      <c r="CF518" s="48"/>
      <c r="CG518" s="48"/>
      <c r="CH518" s="48"/>
      <c r="CI518" s="48">
        <v>0</v>
      </c>
      <c r="CJ518" s="48">
        <v>0</v>
      </c>
      <c r="CK518" s="48">
        <v>0</v>
      </c>
      <c r="CL518" s="48"/>
      <c r="CM518" s="48">
        <v>9</v>
      </c>
      <c r="CO518" s="123">
        <v>1</v>
      </c>
      <c r="CP518" s="123">
        <v>1</v>
      </c>
      <c r="CQ518" s="123">
        <v>1</v>
      </c>
      <c r="CR518" s="123">
        <v>1</v>
      </c>
      <c r="CS518" s="123">
        <v>1</v>
      </c>
      <c r="CT518" s="123">
        <v>1</v>
      </c>
      <c r="CU518" s="123">
        <v>1</v>
      </c>
      <c r="CV518" s="123">
        <v>1</v>
      </c>
      <c r="CW518" s="123">
        <v>1</v>
      </c>
      <c r="CX518" s="123">
        <v>1</v>
      </c>
      <c r="CZ518" s="2">
        <v>2012</v>
      </c>
      <c r="DA518" s="124">
        <v>41120</v>
      </c>
      <c r="DC518" s="125">
        <v>1</v>
      </c>
      <c r="DD518" s="125">
        <v>0.98</v>
      </c>
      <c r="DE518" s="125">
        <v>0.96</v>
      </c>
      <c r="DF518" s="125">
        <v>0.94</v>
      </c>
      <c r="DG518" s="125">
        <v>0.92</v>
      </c>
      <c r="DH518" s="125">
        <v>0.9</v>
      </c>
      <c r="DI518" s="125">
        <v>0.88</v>
      </c>
      <c r="DJ518" s="125">
        <v>0.86</v>
      </c>
      <c r="DK518" s="125">
        <v>0.84</v>
      </c>
      <c r="DL518" s="125">
        <v>0.82000000000000006</v>
      </c>
      <c r="DM518" s="125">
        <v>0.8</v>
      </c>
      <c r="DN518" s="125">
        <v>0.78</v>
      </c>
      <c r="DO518" s="125">
        <v>0.76</v>
      </c>
      <c r="DP518" s="125">
        <v>0.74</v>
      </c>
      <c r="DQ518" s="125">
        <v>0.72</v>
      </c>
      <c r="DR518" s="125">
        <v>0.7</v>
      </c>
      <c r="DS518" s="125">
        <v>0.67999999999999994</v>
      </c>
      <c r="DT518" s="125">
        <v>0.65999999999999992</v>
      </c>
      <c r="DU518" s="125">
        <v>0.64</v>
      </c>
      <c r="DV518" s="125">
        <v>0.62</v>
      </c>
      <c r="DW518" s="125">
        <v>0.6</v>
      </c>
      <c r="DX518" s="125">
        <v>0.58000000000000007</v>
      </c>
      <c r="DY518" s="125">
        <v>0.56000000000000005</v>
      </c>
      <c r="DZ518" s="125">
        <v>0.54</v>
      </c>
      <c r="EA518" s="125">
        <v>0.52</v>
      </c>
      <c r="EB518" s="125">
        <v>0.5</v>
      </c>
      <c r="EC518" s="125">
        <v>0.48</v>
      </c>
      <c r="ED518" s="125">
        <v>0.45999999999999996</v>
      </c>
      <c r="EE518" s="125">
        <v>0.43999999999999995</v>
      </c>
      <c r="EF518" s="125">
        <v>0.42000000000000004</v>
      </c>
      <c r="EG518" s="125">
        <v>0.4</v>
      </c>
      <c r="EH518" s="125">
        <v>0.38</v>
      </c>
      <c r="EI518" s="125">
        <v>0.36</v>
      </c>
      <c r="EJ518" s="125">
        <v>0.33999999999999997</v>
      </c>
      <c r="EK518" s="125">
        <v>0.31999999999999995</v>
      </c>
      <c r="EL518" s="125">
        <v>0.30000000000000004</v>
      </c>
      <c r="EM518" s="125">
        <v>0.28000000000000003</v>
      </c>
      <c r="EN518" s="125">
        <v>0.26</v>
      </c>
      <c r="EO518" s="125">
        <v>0.24</v>
      </c>
      <c r="ER518" s="126">
        <v>99405.51</v>
      </c>
      <c r="ES518" s="126">
        <v>96035.599799999996</v>
      </c>
      <c r="ET518" s="126">
        <v>94075.689599999998</v>
      </c>
      <c r="EU518" s="126">
        <v>92115.779399999985</v>
      </c>
      <c r="EV518" s="126">
        <v>90155.869200000001</v>
      </c>
      <c r="EW518" s="126">
        <v>88195.959000000003</v>
      </c>
      <c r="EX518" s="126">
        <v>86236.04879999999</v>
      </c>
      <c r="EY518" s="126">
        <v>84276.138599999991</v>
      </c>
      <c r="EZ518" s="126">
        <v>82316.228399999993</v>
      </c>
      <c r="FA518" s="126">
        <v>80356.318200000009</v>
      </c>
      <c r="FB518" s="126">
        <v>78396.407999999996</v>
      </c>
      <c r="FC518" s="126">
        <v>76436.497799999997</v>
      </c>
      <c r="FD518" s="126">
        <v>74476.587599999999</v>
      </c>
      <c r="FE518" s="126">
        <v>72516.6774</v>
      </c>
      <c r="FF518" s="126">
        <v>70556.767199999987</v>
      </c>
      <c r="FG518" s="126">
        <v>68596.856999999989</v>
      </c>
      <c r="FH518" s="126">
        <v>66636.946799999991</v>
      </c>
      <c r="FI518" s="126">
        <v>64677.036599999992</v>
      </c>
      <c r="FJ518" s="126">
        <v>62717.126400000001</v>
      </c>
      <c r="FK518" s="126">
        <v>60757.216199999995</v>
      </c>
      <c r="FL518" s="126">
        <v>58797.305999999997</v>
      </c>
      <c r="FM518" s="126">
        <v>56837.395800000006</v>
      </c>
      <c r="FN518" s="126">
        <v>54877.4856</v>
      </c>
      <c r="FO518" s="126">
        <v>52917.575400000002</v>
      </c>
      <c r="FP518" s="126">
        <v>50957.665199999996</v>
      </c>
      <c r="FQ518" s="126">
        <v>48997.754999999997</v>
      </c>
      <c r="FR518" s="126">
        <v>47037.844799999999</v>
      </c>
      <c r="FS518" s="126">
        <v>45077.934599999993</v>
      </c>
      <c r="FT518" s="126">
        <v>43118.024399999995</v>
      </c>
      <c r="FU518" s="126">
        <v>41158.114200000004</v>
      </c>
      <c r="FV518" s="126">
        <v>39198.203999999998</v>
      </c>
      <c r="FW518" s="126">
        <v>37238.293799999999</v>
      </c>
      <c r="FX518" s="126">
        <v>35278.383599999994</v>
      </c>
      <c r="FY518" s="126">
        <v>33318.473399999995</v>
      </c>
      <c r="FZ518" s="126">
        <v>31358.563199999993</v>
      </c>
      <c r="GA518" s="126">
        <v>29398.653000000002</v>
      </c>
      <c r="GB518" s="126">
        <v>27438.7428</v>
      </c>
      <c r="GC518" s="126">
        <v>25478.832599999998</v>
      </c>
      <c r="GD518" s="126">
        <v>23518.922399999999</v>
      </c>
    </row>
    <row r="519" spans="3:186">
      <c r="C519" s="120"/>
      <c r="E519" s="118" t="s">
        <v>1729</v>
      </c>
      <c r="F519" s="118" t="s">
        <v>1730</v>
      </c>
      <c r="G519" s="118" t="s">
        <v>1748</v>
      </c>
      <c r="H519" s="118" t="s">
        <v>1749</v>
      </c>
      <c r="I519" s="118" t="s">
        <v>1750</v>
      </c>
      <c r="J519" s="118">
        <v>138</v>
      </c>
      <c r="K519" s="118" t="s">
        <v>260</v>
      </c>
      <c r="L519" s="118" t="s">
        <v>260</v>
      </c>
      <c r="M519" s="118" t="s">
        <v>290</v>
      </c>
      <c r="N519" s="118" t="s">
        <v>262</v>
      </c>
      <c r="O519" s="119">
        <v>584.96322999999995</v>
      </c>
      <c r="P519" s="119">
        <v>0</v>
      </c>
      <c r="Q519" s="119">
        <v>0</v>
      </c>
      <c r="R519" s="119">
        <v>667.88317486564699</v>
      </c>
      <c r="S519" s="119">
        <v>8939.6039685820597</v>
      </c>
      <c r="T519" s="119">
        <v>10751.9407606449</v>
      </c>
      <c r="U519" s="119">
        <v>0</v>
      </c>
      <c r="V519" s="119">
        <v>0</v>
      </c>
      <c r="W519" s="119">
        <v>0</v>
      </c>
      <c r="X519" s="119">
        <v>0</v>
      </c>
      <c r="Y519" s="119">
        <v>0</v>
      </c>
      <c r="Z519" s="119"/>
      <c r="AA519" s="119"/>
      <c r="AB519" s="119"/>
      <c r="AC519" s="119"/>
      <c r="AD519" s="119"/>
      <c r="AE519" s="119"/>
      <c r="AF519" s="119"/>
      <c r="AG519" s="119"/>
      <c r="AH519" s="119"/>
      <c r="AI519" s="119"/>
      <c r="AJ519" s="119"/>
      <c r="AK519" s="119"/>
      <c r="AL519" s="119"/>
      <c r="AM519" s="119"/>
      <c r="AN519" s="119"/>
      <c r="AO519" s="119"/>
      <c r="AP519" s="119"/>
      <c r="AQ519" s="119"/>
      <c r="AR519" s="119"/>
      <c r="AS519" s="119"/>
      <c r="AT519" s="119"/>
      <c r="AU519" s="119"/>
      <c r="AV519" s="119"/>
      <c r="AW519" s="119"/>
      <c r="AX519" s="119"/>
      <c r="AY519" s="119"/>
      <c r="AZ519" s="119"/>
      <c r="BA519" s="119"/>
      <c r="BB519" s="119"/>
      <c r="BD519" s="100">
        <v>20944.391134092606</v>
      </c>
      <c r="BF519" s="120">
        <v>5</v>
      </c>
      <c r="BH519" s="43">
        <v>584969.21</v>
      </c>
      <c r="BI519" s="43">
        <v>0</v>
      </c>
      <c r="BJ519" s="43">
        <v>0</v>
      </c>
      <c r="BL519" s="43" t="s">
        <v>263</v>
      </c>
      <c r="BM519" s="43">
        <v>0</v>
      </c>
      <c r="BN519" s="121" t="s">
        <v>263</v>
      </c>
      <c r="BP519" s="122">
        <v>9</v>
      </c>
      <c r="BQ519" s="38" t="s">
        <v>119</v>
      </c>
      <c r="BR519" s="96">
        <v>50</v>
      </c>
      <c r="BT519" s="43">
        <v>0</v>
      </c>
      <c r="BU519" s="43">
        <v>0</v>
      </c>
      <c r="BW519" s="38"/>
      <c r="BX519" s="48">
        <v>0</v>
      </c>
      <c r="BY519" s="48">
        <v>9</v>
      </c>
      <c r="BZ519" s="48">
        <v>0</v>
      </c>
      <c r="CA519" s="48">
        <v>0</v>
      </c>
      <c r="CB519" s="48">
        <v>0</v>
      </c>
      <c r="CC519" s="48">
        <v>0</v>
      </c>
      <c r="CD519" s="48">
        <v>0</v>
      </c>
      <c r="CE519" s="48">
        <v>0</v>
      </c>
      <c r="CF519" s="48"/>
      <c r="CG519" s="48"/>
      <c r="CH519" s="48"/>
      <c r="CI519" s="48">
        <v>0</v>
      </c>
      <c r="CJ519" s="48">
        <v>0</v>
      </c>
      <c r="CK519" s="48">
        <v>0</v>
      </c>
      <c r="CL519" s="48"/>
      <c r="CM519" s="48">
        <v>9</v>
      </c>
      <c r="CO519" s="123">
        <v>2.7929349975126066E-2</v>
      </c>
      <c r="CP519" s="123">
        <v>2.7929349975126066E-2</v>
      </c>
      <c r="CQ519" s="123">
        <v>5.9817752487743792E-2</v>
      </c>
      <c r="CR519" s="123">
        <v>0.48664343156086143</v>
      </c>
      <c r="CS519" s="123">
        <v>1</v>
      </c>
      <c r="CT519" s="123">
        <v>1</v>
      </c>
      <c r="CU519" s="123">
        <v>1</v>
      </c>
      <c r="CV519" s="123">
        <v>1</v>
      </c>
      <c r="CW519" s="123">
        <v>1</v>
      </c>
      <c r="CX519" s="123">
        <v>1</v>
      </c>
      <c r="CZ519" s="2">
        <v>2016</v>
      </c>
      <c r="DA519" s="124">
        <v>42581</v>
      </c>
      <c r="DC519" s="125">
        <v>1</v>
      </c>
      <c r="DD519" s="125">
        <v>1</v>
      </c>
      <c r="DE519" s="125">
        <v>1</v>
      </c>
      <c r="DF519" s="125">
        <v>1</v>
      </c>
      <c r="DG519" s="125">
        <v>1</v>
      </c>
      <c r="DH519" s="125">
        <v>0.98</v>
      </c>
      <c r="DI519" s="125">
        <v>0.96</v>
      </c>
      <c r="DJ519" s="125">
        <v>0.94</v>
      </c>
      <c r="DK519" s="125">
        <v>0.92</v>
      </c>
      <c r="DL519" s="125">
        <v>0.9</v>
      </c>
      <c r="DM519" s="125">
        <v>0.88</v>
      </c>
      <c r="DN519" s="125">
        <v>0.86</v>
      </c>
      <c r="DO519" s="125">
        <v>0.84</v>
      </c>
      <c r="DP519" s="125">
        <v>0.82000000000000006</v>
      </c>
      <c r="DQ519" s="125">
        <v>0.8</v>
      </c>
      <c r="DR519" s="125">
        <v>0.78</v>
      </c>
      <c r="DS519" s="125">
        <v>0.76</v>
      </c>
      <c r="DT519" s="125">
        <v>0.74</v>
      </c>
      <c r="DU519" s="125">
        <v>0.72</v>
      </c>
      <c r="DV519" s="125">
        <v>0.7</v>
      </c>
      <c r="DW519" s="125">
        <v>0.67999999999999994</v>
      </c>
      <c r="DX519" s="125">
        <v>0.65999999999999992</v>
      </c>
      <c r="DY519" s="125">
        <v>0.64</v>
      </c>
      <c r="DZ519" s="125">
        <v>0.62</v>
      </c>
      <c r="EA519" s="125">
        <v>0.6</v>
      </c>
      <c r="EB519" s="125">
        <v>0.58000000000000007</v>
      </c>
      <c r="EC519" s="125">
        <v>0.56000000000000005</v>
      </c>
      <c r="ED519" s="125">
        <v>0.54</v>
      </c>
      <c r="EE519" s="125">
        <v>0.52</v>
      </c>
      <c r="EF519" s="125">
        <v>0.5</v>
      </c>
      <c r="EG519" s="125">
        <v>0.48</v>
      </c>
      <c r="EH519" s="125">
        <v>0.45999999999999996</v>
      </c>
      <c r="EI519" s="125">
        <v>0.43999999999999995</v>
      </c>
      <c r="EJ519" s="125">
        <v>0.42000000000000004</v>
      </c>
      <c r="EK519" s="125">
        <v>0.4</v>
      </c>
      <c r="EL519" s="125">
        <v>0.38</v>
      </c>
      <c r="EM519" s="125">
        <v>0.36</v>
      </c>
      <c r="EN519" s="125">
        <v>0.33999999999999997</v>
      </c>
      <c r="EO519" s="125">
        <v>0.31999999999999995</v>
      </c>
      <c r="ER519" s="126">
        <v>584969.21</v>
      </c>
      <c r="ES519" s="126">
        <v>584969.21</v>
      </c>
      <c r="ET519" s="126">
        <v>1252852.3848656469</v>
      </c>
      <c r="EU519" s="126">
        <v>10192456.353447706</v>
      </c>
      <c r="EV519" s="126">
        <v>20944397.114092607</v>
      </c>
      <c r="EW519" s="126">
        <v>20525509.171810754</v>
      </c>
      <c r="EX519" s="126">
        <v>20106621.2295289</v>
      </c>
      <c r="EY519" s="126">
        <v>19687733.287247051</v>
      </c>
      <c r="EZ519" s="126">
        <v>19268845.344965201</v>
      </c>
      <c r="FA519" s="126">
        <v>18849957.402683347</v>
      </c>
      <c r="FB519" s="126">
        <v>18431069.460401494</v>
      </c>
      <c r="FC519" s="126">
        <v>18012181.518119641</v>
      </c>
      <c r="FD519" s="126">
        <v>17593293.575837791</v>
      </c>
      <c r="FE519" s="126">
        <v>17174405.633555938</v>
      </c>
      <c r="FF519" s="126">
        <v>16755517.691274086</v>
      </c>
      <c r="FG519" s="126">
        <v>16336629.748992234</v>
      </c>
      <c r="FH519" s="126">
        <v>15917741.806710381</v>
      </c>
      <c r="FI519" s="126">
        <v>15498853.86442853</v>
      </c>
      <c r="FJ519" s="126">
        <v>15079965.922146676</v>
      </c>
      <c r="FK519" s="126">
        <v>14661077.979864825</v>
      </c>
      <c r="FL519" s="126">
        <v>14242190.037582971</v>
      </c>
      <c r="FM519" s="126">
        <v>13823302.09530112</v>
      </c>
      <c r="FN519" s="126">
        <v>13404414.153019268</v>
      </c>
      <c r="FO519" s="126">
        <v>12985526.210737417</v>
      </c>
      <c r="FP519" s="126">
        <v>12566638.268455563</v>
      </c>
      <c r="FQ519" s="126">
        <v>12147750.326173713</v>
      </c>
      <c r="FR519" s="126">
        <v>11728862.383891862</v>
      </c>
      <c r="FS519" s="126">
        <v>11309974.441610008</v>
      </c>
      <c r="FT519" s="126">
        <v>10891086.499328157</v>
      </c>
      <c r="FU519" s="126">
        <v>10472198.557046304</v>
      </c>
      <c r="FV519" s="126">
        <v>10053310.61476445</v>
      </c>
      <c r="FW519" s="126">
        <v>9634422.6724825986</v>
      </c>
      <c r="FX519" s="126">
        <v>9215534.7302007452</v>
      </c>
      <c r="FY519" s="126">
        <v>8796646.7879188955</v>
      </c>
      <c r="FZ519" s="126">
        <v>8377758.845637043</v>
      </c>
      <c r="GA519" s="126">
        <v>7958870.9033551905</v>
      </c>
      <c r="GB519" s="126">
        <v>7539982.9610733381</v>
      </c>
      <c r="GC519" s="126">
        <v>7121095.0187914856</v>
      </c>
      <c r="GD519" s="126">
        <v>6702207.0765096331</v>
      </c>
    </row>
    <row r="520" spans="3:186">
      <c r="C520" s="120"/>
      <c r="E520" s="118" t="s">
        <v>1729</v>
      </c>
      <c r="F520" s="118" t="s">
        <v>1730</v>
      </c>
      <c r="G520" s="118" t="s">
        <v>1751</v>
      </c>
      <c r="H520" s="118" t="s">
        <v>1752</v>
      </c>
      <c r="I520" s="118" t="s">
        <v>1753</v>
      </c>
      <c r="J520" s="118">
        <v>201</v>
      </c>
      <c r="K520" s="118" t="s">
        <v>269</v>
      </c>
      <c r="L520" s="118" t="s">
        <v>269</v>
      </c>
      <c r="M520" s="118" t="s">
        <v>290</v>
      </c>
      <c r="N520" s="118" t="s">
        <v>262</v>
      </c>
      <c r="O520" s="119">
        <v>0</v>
      </c>
      <c r="P520" s="119">
        <v>676.07565109549398</v>
      </c>
      <c r="Q520" s="119">
        <v>991.31475450132098</v>
      </c>
      <c r="R520" s="119">
        <v>3472.0905746176099</v>
      </c>
      <c r="S520" s="119">
        <v>6296.76436544026</v>
      </c>
      <c r="T520" s="119">
        <v>6612.76436544026</v>
      </c>
      <c r="U520" s="119">
        <v>0</v>
      </c>
      <c r="V520" s="119">
        <v>0</v>
      </c>
      <c r="W520" s="119">
        <v>0</v>
      </c>
      <c r="X520" s="119">
        <v>0</v>
      </c>
      <c r="Y520" s="119">
        <v>0</v>
      </c>
      <c r="Z520" s="119"/>
      <c r="AA520" s="119"/>
      <c r="AB520" s="119"/>
      <c r="AC520" s="119"/>
      <c r="AD520" s="119"/>
      <c r="AE520" s="119"/>
      <c r="AF520" s="119"/>
      <c r="AG520" s="119"/>
      <c r="AH520" s="119"/>
      <c r="AI520" s="119"/>
      <c r="AJ520" s="119"/>
      <c r="AK520" s="119"/>
      <c r="AL520" s="119"/>
      <c r="AM520" s="119"/>
      <c r="AN520" s="119"/>
      <c r="AO520" s="119"/>
      <c r="AP520" s="119"/>
      <c r="AQ520" s="119"/>
      <c r="AR520" s="119"/>
      <c r="AS520" s="119"/>
      <c r="AT520" s="119"/>
      <c r="AU520" s="119"/>
      <c r="AV520" s="119"/>
      <c r="AW520" s="119"/>
      <c r="AX520" s="119"/>
      <c r="AY520" s="119"/>
      <c r="AZ520" s="119"/>
      <c r="BA520" s="119"/>
      <c r="BB520" s="119"/>
      <c r="BD520" s="100">
        <v>18049.009711094943</v>
      </c>
      <c r="BF520" s="120">
        <v>5</v>
      </c>
      <c r="BH520" s="43">
        <v>1578327.92</v>
      </c>
      <c r="BI520" s="43">
        <v>0</v>
      </c>
      <c r="BJ520" s="43">
        <v>0</v>
      </c>
      <c r="BL520" s="43" t="s">
        <v>263</v>
      </c>
      <c r="BM520" s="43">
        <v>0</v>
      </c>
      <c r="BN520" s="121" t="s">
        <v>263</v>
      </c>
      <c r="BP520" s="122">
        <v>9</v>
      </c>
      <c r="BQ520" s="38" t="s">
        <v>119</v>
      </c>
      <c r="BR520" s="96">
        <v>50</v>
      </c>
      <c r="BT520" s="43">
        <v>0</v>
      </c>
      <c r="BU520" s="43">
        <v>0</v>
      </c>
      <c r="BW520" s="38"/>
      <c r="BX520" s="48">
        <v>0</v>
      </c>
      <c r="BY520" s="48">
        <v>9</v>
      </c>
      <c r="BZ520" s="48">
        <v>0</v>
      </c>
      <c r="CA520" s="48">
        <v>0</v>
      </c>
      <c r="CB520" s="48">
        <v>0</v>
      </c>
      <c r="CC520" s="48">
        <v>0</v>
      </c>
      <c r="CD520" s="48">
        <v>0</v>
      </c>
      <c r="CE520" s="48">
        <v>0</v>
      </c>
      <c r="CF520" s="48"/>
      <c r="CG520" s="48"/>
      <c r="CH520" s="48"/>
      <c r="CI520" s="48">
        <v>0</v>
      </c>
      <c r="CJ520" s="48">
        <v>0</v>
      </c>
      <c r="CK520" s="48">
        <v>0</v>
      </c>
      <c r="CL520" s="48"/>
      <c r="CM520" s="48">
        <v>9</v>
      </c>
      <c r="CO520" s="123">
        <v>3.7457769812152195E-2</v>
      </c>
      <c r="CP520" s="123">
        <v>9.2381268129732907E-2</v>
      </c>
      <c r="CQ520" s="123">
        <v>0.2847514108796298</v>
      </c>
      <c r="CR520" s="123">
        <v>0.63362176256266778</v>
      </c>
      <c r="CS520" s="123">
        <v>1</v>
      </c>
      <c r="CT520" s="123">
        <v>1</v>
      </c>
      <c r="CU520" s="123">
        <v>1</v>
      </c>
      <c r="CV520" s="123">
        <v>1</v>
      </c>
      <c r="CW520" s="123">
        <v>1</v>
      </c>
      <c r="CX520" s="123">
        <v>1</v>
      </c>
      <c r="CZ520" s="2">
        <v>2016</v>
      </c>
      <c r="DA520" s="124">
        <v>42581</v>
      </c>
      <c r="DC520" s="125">
        <v>1</v>
      </c>
      <c r="DD520" s="125">
        <v>1</v>
      </c>
      <c r="DE520" s="125">
        <v>1</v>
      </c>
      <c r="DF520" s="125">
        <v>1</v>
      </c>
      <c r="DG520" s="125">
        <v>1</v>
      </c>
      <c r="DH520" s="125">
        <v>0.98</v>
      </c>
      <c r="DI520" s="125">
        <v>0.96</v>
      </c>
      <c r="DJ520" s="125">
        <v>0.94</v>
      </c>
      <c r="DK520" s="125">
        <v>0.92</v>
      </c>
      <c r="DL520" s="125">
        <v>0.9</v>
      </c>
      <c r="DM520" s="125">
        <v>0.88</v>
      </c>
      <c r="DN520" s="125">
        <v>0.86</v>
      </c>
      <c r="DO520" s="125">
        <v>0.84</v>
      </c>
      <c r="DP520" s="125">
        <v>0.82000000000000006</v>
      </c>
      <c r="DQ520" s="125">
        <v>0.8</v>
      </c>
      <c r="DR520" s="125">
        <v>0.78</v>
      </c>
      <c r="DS520" s="125">
        <v>0.76</v>
      </c>
      <c r="DT520" s="125">
        <v>0.74</v>
      </c>
      <c r="DU520" s="125">
        <v>0.72</v>
      </c>
      <c r="DV520" s="125">
        <v>0.7</v>
      </c>
      <c r="DW520" s="125">
        <v>0.67999999999999994</v>
      </c>
      <c r="DX520" s="125">
        <v>0.65999999999999992</v>
      </c>
      <c r="DY520" s="125">
        <v>0.64</v>
      </c>
      <c r="DZ520" s="125">
        <v>0.62</v>
      </c>
      <c r="EA520" s="125">
        <v>0.6</v>
      </c>
      <c r="EB520" s="125">
        <v>0.58000000000000007</v>
      </c>
      <c r="EC520" s="125">
        <v>0.56000000000000005</v>
      </c>
      <c r="ED520" s="125">
        <v>0.54</v>
      </c>
      <c r="EE520" s="125">
        <v>0.52</v>
      </c>
      <c r="EF520" s="125">
        <v>0.5</v>
      </c>
      <c r="EG520" s="125">
        <v>0.48</v>
      </c>
      <c r="EH520" s="125">
        <v>0.45999999999999996</v>
      </c>
      <c r="EI520" s="125">
        <v>0.43999999999999995</v>
      </c>
      <c r="EJ520" s="125">
        <v>0.42000000000000004</v>
      </c>
      <c r="EK520" s="125">
        <v>0.4</v>
      </c>
      <c r="EL520" s="125">
        <v>0.38</v>
      </c>
      <c r="EM520" s="125">
        <v>0.36</v>
      </c>
      <c r="EN520" s="125">
        <v>0.33999999999999997</v>
      </c>
      <c r="EO520" s="125">
        <v>0.31999999999999995</v>
      </c>
      <c r="ER520" s="126">
        <v>2254403.5710954936</v>
      </c>
      <c r="ES520" s="126">
        <v>2569642.6745013208</v>
      </c>
      <c r="ET520" s="126">
        <v>6041733.2491189307</v>
      </c>
      <c r="EU520" s="126">
        <v>12338497.61455919</v>
      </c>
      <c r="EV520" s="126">
        <v>18951261.979999453</v>
      </c>
      <c r="EW520" s="126">
        <v>18572236.740399465</v>
      </c>
      <c r="EX520" s="126">
        <v>18193211.500799473</v>
      </c>
      <c r="EY520" s="126">
        <v>17814186.261199486</v>
      </c>
      <c r="EZ520" s="126">
        <v>17435161.021599498</v>
      </c>
      <c r="FA520" s="126">
        <v>17056135.78199951</v>
      </c>
      <c r="FB520" s="126">
        <v>16677110.542399518</v>
      </c>
      <c r="FC520" s="126">
        <v>16298085.302799528</v>
      </c>
      <c r="FD520" s="126">
        <v>15919060.063199541</v>
      </c>
      <c r="FE520" s="126">
        <v>15540034.823599553</v>
      </c>
      <c r="FF520" s="126">
        <v>15161009.583999563</v>
      </c>
      <c r="FG520" s="126">
        <v>14781984.344399573</v>
      </c>
      <c r="FH520" s="126">
        <v>14402959.104799584</v>
      </c>
      <c r="FI520" s="126">
        <v>14023933.865199596</v>
      </c>
      <c r="FJ520" s="126">
        <v>13644908.625599606</v>
      </c>
      <c r="FK520" s="126">
        <v>13265883.385999616</v>
      </c>
      <c r="FL520" s="126">
        <v>12886858.146399627</v>
      </c>
      <c r="FM520" s="126">
        <v>12507832.906799637</v>
      </c>
      <c r="FN520" s="126">
        <v>12128807.667199651</v>
      </c>
      <c r="FO520" s="126">
        <v>11749782.427599661</v>
      </c>
      <c r="FP520" s="126">
        <v>11370757.187999671</v>
      </c>
      <c r="FQ520" s="126">
        <v>10991731.948399683</v>
      </c>
      <c r="FR520" s="126">
        <v>10612706.708799694</v>
      </c>
      <c r="FS520" s="126">
        <v>10233681.469199706</v>
      </c>
      <c r="FT520" s="126">
        <v>9854656.2295997161</v>
      </c>
      <c r="FU520" s="126">
        <v>9475630.9899997264</v>
      </c>
      <c r="FV520" s="126">
        <v>9096605.7503997367</v>
      </c>
      <c r="FW520" s="126">
        <v>8717580.510799747</v>
      </c>
      <c r="FX520" s="126">
        <v>8338555.2711997582</v>
      </c>
      <c r="FY520" s="126">
        <v>7959530.0315997712</v>
      </c>
      <c r="FZ520" s="126">
        <v>7580504.7919997815</v>
      </c>
      <c r="GA520" s="126">
        <v>7201479.5523997918</v>
      </c>
      <c r="GB520" s="126">
        <v>6822454.312799803</v>
      </c>
      <c r="GC520" s="126">
        <v>6443429.0731998133</v>
      </c>
      <c r="GD520" s="126">
        <v>6064403.8335998235</v>
      </c>
    </row>
    <row r="521" spans="3:186">
      <c r="C521" s="120"/>
      <c r="E521" s="118" t="s">
        <v>1729</v>
      </c>
      <c r="F521" s="118" t="s">
        <v>1730</v>
      </c>
      <c r="G521" s="118" t="s">
        <v>1754</v>
      </c>
      <c r="H521" s="118" t="s">
        <v>1755</v>
      </c>
      <c r="I521" s="118" t="s">
        <v>1756</v>
      </c>
      <c r="J521" s="118">
        <v>164</v>
      </c>
      <c r="K521" s="118" t="s">
        <v>260</v>
      </c>
      <c r="L521" s="118" t="s">
        <v>260</v>
      </c>
      <c r="M521" s="118" t="s">
        <v>290</v>
      </c>
      <c r="N521" s="118" t="s">
        <v>262</v>
      </c>
      <c r="O521" s="119">
        <v>975.56592999999998</v>
      </c>
      <c r="P521" s="119">
        <v>9.2533030177759397</v>
      </c>
      <c r="Q521" s="119">
        <v>593.61174655441505</v>
      </c>
      <c r="R521" s="119">
        <v>1277.5466341657</v>
      </c>
      <c r="S521" s="119">
        <v>0</v>
      </c>
      <c r="T521" s="119">
        <v>0</v>
      </c>
      <c r="U521" s="119">
        <v>0</v>
      </c>
      <c r="V521" s="119">
        <v>0</v>
      </c>
      <c r="W521" s="119">
        <v>0</v>
      </c>
      <c r="X521" s="119">
        <v>0</v>
      </c>
      <c r="Y521" s="119">
        <v>0</v>
      </c>
      <c r="Z521" s="119"/>
      <c r="AA521" s="119"/>
      <c r="AB521" s="119"/>
      <c r="AC521" s="119"/>
      <c r="AD521" s="119"/>
      <c r="AE521" s="119"/>
      <c r="AF521" s="119"/>
      <c r="AG521" s="119"/>
      <c r="AH521" s="119"/>
      <c r="AI521" s="119"/>
      <c r="AJ521" s="119"/>
      <c r="AK521" s="119"/>
      <c r="AL521" s="119"/>
      <c r="AM521" s="119"/>
      <c r="AN521" s="119"/>
      <c r="AO521" s="119"/>
      <c r="AP521" s="119"/>
      <c r="AQ521" s="119"/>
      <c r="AR521" s="119"/>
      <c r="AS521" s="119"/>
      <c r="AT521" s="119"/>
      <c r="AU521" s="119"/>
      <c r="AV521" s="119"/>
      <c r="AW521" s="119"/>
      <c r="AX521" s="119"/>
      <c r="AY521" s="119"/>
      <c r="AZ521" s="119"/>
      <c r="BA521" s="119"/>
      <c r="BB521" s="119"/>
      <c r="BD521" s="100">
        <v>2855.9776137378913</v>
      </c>
      <c r="BF521" s="120">
        <v>5</v>
      </c>
      <c r="BH521" s="43">
        <v>1027175.74</v>
      </c>
      <c r="BI521" s="43">
        <v>0</v>
      </c>
      <c r="BJ521" s="43">
        <v>0</v>
      </c>
      <c r="BL521" s="43" t="s">
        <v>263</v>
      </c>
      <c r="BM521" s="43">
        <v>0</v>
      </c>
      <c r="BN521" s="121" t="s">
        <v>263</v>
      </c>
      <c r="BP521" s="122">
        <v>9</v>
      </c>
      <c r="BQ521" s="38" t="s">
        <v>119</v>
      </c>
      <c r="BR521" s="96">
        <v>50</v>
      </c>
      <c r="BT521" s="43">
        <v>0</v>
      </c>
      <c r="BU521" s="43">
        <v>0</v>
      </c>
      <c r="BW521" s="38"/>
      <c r="BX521" s="48">
        <v>0</v>
      </c>
      <c r="BY521" s="48">
        <v>9</v>
      </c>
      <c r="BZ521" s="48">
        <v>0</v>
      </c>
      <c r="CA521" s="48">
        <v>0</v>
      </c>
      <c r="CB521" s="48">
        <v>0</v>
      </c>
      <c r="CC521" s="48">
        <v>0</v>
      </c>
      <c r="CD521" s="48">
        <v>0</v>
      </c>
      <c r="CE521" s="48">
        <v>0</v>
      </c>
      <c r="CF521" s="48"/>
      <c r="CG521" s="48"/>
      <c r="CH521" s="48"/>
      <c r="CI521" s="48">
        <v>0</v>
      </c>
      <c r="CJ521" s="48">
        <v>0</v>
      </c>
      <c r="CK521" s="48">
        <v>0</v>
      </c>
      <c r="CL521" s="48"/>
      <c r="CM521" s="48">
        <v>9</v>
      </c>
      <c r="CO521" s="123">
        <v>0.34482736429045346</v>
      </c>
      <c r="CP521" s="123">
        <v>0.55267624367207391</v>
      </c>
      <c r="CQ521" s="123">
        <v>1</v>
      </c>
      <c r="CR521" s="123">
        <v>1</v>
      </c>
      <c r="CS521" s="123">
        <v>1</v>
      </c>
      <c r="CT521" s="123">
        <v>1</v>
      </c>
      <c r="CU521" s="123">
        <v>1</v>
      </c>
      <c r="CV521" s="123">
        <v>1</v>
      </c>
      <c r="CW521" s="123">
        <v>1</v>
      </c>
      <c r="CX521" s="123">
        <v>1</v>
      </c>
      <c r="CZ521" s="2">
        <v>2014</v>
      </c>
      <c r="DA521" s="124">
        <v>41850</v>
      </c>
      <c r="DC521" s="125">
        <v>1</v>
      </c>
      <c r="DD521" s="125">
        <v>1</v>
      </c>
      <c r="DE521" s="125">
        <v>1</v>
      </c>
      <c r="DF521" s="125">
        <v>0.98</v>
      </c>
      <c r="DG521" s="125">
        <v>0.96</v>
      </c>
      <c r="DH521" s="125">
        <v>0.94</v>
      </c>
      <c r="DI521" s="125">
        <v>0.92</v>
      </c>
      <c r="DJ521" s="125">
        <v>0.9</v>
      </c>
      <c r="DK521" s="125">
        <v>0.88</v>
      </c>
      <c r="DL521" s="125">
        <v>0.86</v>
      </c>
      <c r="DM521" s="125">
        <v>0.84</v>
      </c>
      <c r="DN521" s="125">
        <v>0.82000000000000006</v>
      </c>
      <c r="DO521" s="125">
        <v>0.8</v>
      </c>
      <c r="DP521" s="125">
        <v>0.78</v>
      </c>
      <c r="DQ521" s="125">
        <v>0.76</v>
      </c>
      <c r="DR521" s="125">
        <v>0.74</v>
      </c>
      <c r="DS521" s="125">
        <v>0.72</v>
      </c>
      <c r="DT521" s="125">
        <v>0.7</v>
      </c>
      <c r="DU521" s="125">
        <v>0.67999999999999994</v>
      </c>
      <c r="DV521" s="125">
        <v>0.65999999999999992</v>
      </c>
      <c r="DW521" s="125">
        <v>0.64</v>
      </c>
      <c r="DX521" s="125">
        <v>0.62</v>
      </c>
      <c r="DY521" s="125">
        <v>0.6</v>
      </c>
      <c r="DZ521" s="125">
        <v>0.58000000000000007</v>
      </c>
      <c r="EA521" s="125">
        <v>0.56000000000000005</v>
      </c>
      <c r="EB521" s="125">
        <v>0.54</v>
      </c>
      <c r="EC521" s="125">
        <v>0.52</v>
      </c>
      <c r="ED521" s="125">
        <v>0.5</v>
      </c>
      <c r="EE521" s="125">
        <v>0.48</v>
      </c>
      <c r="EF521" s="125">
        <v>0.45999999999999996</v>
      </c>
      <c r="EG521" s="125">
        <v>0.43999999999999995</v>
      </c>
      <c r="EH521" s="125">
        <v>0.42000000000000004</v>
      </c>
      <c r="EI521" s="125">
        <v>0.4</v>
      </c>
      <c r="EJ521" s="125">
        <v>0.38</v>
      </c>
      <c r="EK521" s="125">
        <v>0.36</v>
      </c>
      <c r="EL521" s="125">
        <v>0.33999999999999997</v>
      </c>
      <c r="EM521" s="125">
        <v>0.31999999999999995</v>
      </c>
      <c r="EN521" s="125">
        <v>0.30000000000000004</v>
      </c>
      <c r="EO521" s="125">
        <v>0.28000000000000003</v>
      </c>
      <c r="ER521" s="126">
        <v>1036429.043017776</v>
      </c>
      <c r="ES521" s="126">
        <v>1620787.486554415</v>
      </c>
      <c r="ET521" s="126">
        <v>2898334.120720115</v>
      </c>
      <c r="EU521" s="126">
        <v>2840367.4383057128</v>
      </c>
      <c r="EV521" s="126">
        <v>2782400.7558913105</v>
      </c>
      <c r="EW521" s="126">
        <v>2724434.0734769078</v>
      </c>
      <c r="EX521" s="126">
        <v>2666467.391062506</v>
      </c>
      <c r="EY521" s="126">
        <v>2608500.7086481038</v>
      </c>
      <c r="EZ521" s="126">
        <v>2550534.026233701</v>
      </c>
      <c r="FA521" s="126">
        <v>2492567.3438192988</v>
      </c>
      <c r="FB521" s="126">
        <v>2434600.6614048965</v>
      </c>
      <c r="FC521" s="126">
        <v>2376633.9789904943</v>
      </c>
      <c r="FD521" s="126">
        <v>2318667.296576092</v>
      </c>
      <c r="FE521" s="126">
        <v>2260700.6141616898</v>
      </c>
      <c r="FF521" s="126">
        <v>2202733.9317472875</v>
      </c>
      <c r="FG521" s="126">
        <v>2144767.2493328853</v>
      </c>
      <c r="FH521" s="126">
        <v>2086800.5669184828</v>
      </c>
      <c r="FI521" s="126">
        <v>2028833.8845040803</v>
      </c>
      <c r="FJ521" s="126">
        <v>1970867.202089678</v>
      </c>
      <c r="FK521" s="126">
        <v>1912900.5196752758</v>
      </c>
      <c r="FL521" s="126">
        <v>1854933.8372608738</v>
      </c>
      <c r="FM521" s="126">
        <v>1796967.1548464713</v>
      </c>
      <c r="FN521" s="126">
        <v>1739000.472432069</v>
      </c>
      <c r="FO521" s="126">
        <v>1681033.790017667</v>
      </c>
      <c r="FP521" s="126">
        <v>1623067.1076032645</v>
      </c>
      <c r="FQ521" s="126">
        <v>1565100.4251888623</v>
      </c>
      <c r="FR521" s="126">
        <v>1507133.7427744598</v>
      </c>
      <c r="FS521" s="126">
        <v>1449167.0603600575</v>
      </c>
      <c r="FT521" s="126">
        <v>1391200.3779456553</v>
      </c>
      <c r="FU521" s="126">
        <v>1333233.6955312528</v>
      </c>
      <c r="FV521" s="126">
        <v>1275267.0131168505</v>
      </c>
      <c r="FW521" s="126">
        <v>1217300.3307024485</v>
      </c>
      <c r="FX521" s="126">
        <v>1159333.648288046</v>
      </c>
      <c r="FY521" s="126">
        <v>1101366.9658736438</v>
      </c>
      <c r="FZ521" s="126">
        <v>1043400.2834592414</v>
      </c>
      <c r="GA521" s="126">
        <v>985433.60104483902</v>
      </c>
      <c r="GB521" s="126">
        <v>927466.91863043664</v>
      </c>
      <c r="GC521" s="126">
        <v>869500.23621603462</v>
      </c>
      <c r="GD521" s="126">
        <v>811533.55380163225</v>
      </c>
    </row>
    <row r="522" spans="3:186">
      <c r="C522" s="120"/>
      <c r="E522" s="118" t="s">
        <v>1729</v>
      </c>
      <c r="F522" s="118" t="s">
        <v>1730</v>
      </c>
      <c r="G522" s="118" t="s">
        <v>1757</v>
      </c>
      <c r="H522" s="118" t="s">
        <v>1758</v>
      </c>
      <c r="I522" s="118" t="s">
        <v>1759</v>
      </c>
      <c r="J522" s="118">
        <v>320</v>
      </c>
      <c r="K522" s="118" t="s">
        <v>269</v>
      </c>
      <c r="L522" s="118" t="s">
        <v>269</v>
      </c>
      <c r="M522" s="118" t="s">
        <v>290</v>
      </c>
      <c r="N522" s="118" t="s">
        <v>262</v>
      </c>
      <c r="O522" s="119">
        <v>11930.794959999999</v>
      </c>
      <c r="P522" s="119">
        <v>115.013894171145</v>
      </c>
      <c r="Q522" s="119">
        <v>0</v>
      </c>
      <c r="R522" s="119">
        <v>0</v>
      </c>
      <c r="S522" s="119">
        <v>0</v>
      </c>
      <c r="T522" s="119">
        <v>0</v>
      </c>
      <c r="U522" s="119">
        <v>0</v>
      </c>
      <c r="V522" s="119">
        <v>0</v>
      </c>
      <c r="W522" s="119">
        <v>0</v>
      </c>
      <c r="X522" s="119">
        <v>0</v>
      </c>
      <c r="Y522" s="119">
        <v>0</v>
      </c>
      <c r="Z522" s="119"/>
      <c r="AA522" s="119"/>
      <c r="AB522" s="119"/>
      <c r="AC522" s="119"/>
      <c r="AD522" s="119"/>
      <c r="AE522" s="119"/>
      <c r="AF522" s="119"/>
      <c r="AG522" s="119"/>
      <c r="AH522" s="119"/>
      <c r="AI522" s="119"/>
      <c r="AJ522" s="119"/>
      <c r="AK522" s="119"/>
      <c r="AL522" s="119"/>
      <c r="AM522" s="119"/>
      <c r="AN522" s="119"/>
      <c r="AO522" s="119"/>
      <c r="AP522" s="119"/>
      <c r="AQ522" s="119"/>
      <c r="AR522" s="119"/>
      <c r="AS522" s="119"/>
      <c r="AT522" s="119"/>
      <c r="AU522" s="119"/>
      <c r="AV522" s="119"/>
      <c r="AW522" s="119"/>
      <c r="AX522" s="119"/>
      <c r="AY522" s="119"/>
      <c r="AZ522" s="119"/>
      <c r="BA522" s="119"/>
      <c r="BB522" s="119"/>
      <c r="BD522" s="100">
        <v>12045.808854171144</v>
      </c>
      <c r="BF522" s="120">
        <v>5</v>
      </c>
      <c r="BH522" s="43">
        <v>12264219.560000001</v>
      </c>
      <c r="BI522" s="43">
        <v>0</v>
      </c>
      <c r="BJ522" s="43">
        <v>0</v>
      </c>
      <c r="BL522" s="43" t="s">
        <v>263</v>
      </c>
      <c r="BM522" s="43">
        <v>0</v>
      </c>
      <c r="BN522" s="121" t="s">
        <v>263</v>
      </c>
      <c r="BP522" s="122">
        <v>9</v>
      </c>
      <c r="BQ522" s="38" t="s">
        <v>119</v>
      </c>
      <c r="BR522" s="96">
        <v>50</v>
      </c>
      <c r="BT522" s="43">
        <v>0</v>
      </c>
      <c r="BU522" s="43">
        <v>0</v>
      </c>
      <c r="BW522" s="38"/>
      <c r="BX522" s="48">
        <v>0</v>
      </c>
      <c r="BY522" s="48">
        <v>9</v>
      </c>
      <c r="BZ522" s="48">
        <v>0</v>
      </c>
      <c r="CA522" s="48">
        <v>0</v>
      </c>
      <c r="CB522" s="48">
        <v>0</v>
      </c>
      <c r="CC522" s="48">
        <v>0</v>
      </c>
      <c r="CD522" s="48">
        <v>0</v>
      </c>
      <c r="CE522" s="48">
        <v>0</v>
      </c>
      <c r="CF522" s="48"/>
      <c r="CG522" s="48"/>
      <c r="CH522" s="48"/>
      <c r="CI522" s="48">
        <v>0</v>
      </c>
      <c r="CJ522" s="48">
        <v>0</v>
      </c>
      <c r="CK522" s="48">
        <v>0</v>
      </c>
      <c r="CL522" s="48"/>
      <c r="CM522" s="48">
        <v>9</v>
      </c>
      <c r="CO522" s="123">
        <v>1</v>
      </c>
      <c r="CP522" s="123">
        <v>1</v>
      </c>
      <c r="CQ522" s="123">
        <v>1</v>
      </c>
      <c r="CR522" s="123">
        <v>1</v>
      </c>
      <c r="CS522" s="123">
        <v>1</v>
      </c>
      <c r="CT522" s="123">
        <v>1</v>
      </c>
      <c r="CU522" s="123">
        <v>1</v>
      </c>
      <c r="CV522" s="123">
        <v>1</v>
      </c>
      <c r="CW522" s="123">
        <v>1</v>
      </c>
      <c r="CX522" s="123">
        <v>1</v>
      </c>
      <c r="CZ522" s="2">
        <v>2012</v>
      </c>
      <c r="DA522" s="124">
        <v>41120</v>
      </c>
      <c r="DC522" s="125">
        <v>1</v>
      </c>
      <c r="DD522" s="125">
        <v>0.98</v>
      </c>
      <c r="DE522" s="125">
        <v>0.96</v>
      </c>
      <c r="DF522" s="125">
        <v>0.94</v>
      </c>
      <c r="DG522" s="125">
        <v>0.92</v>
      </c>
      <c r="DH522" s="125">
        <v>0.9</v>
      </c>
      <c r="DI522" s="125">
        <v>0.88</v>
      </c>
      <c r="DJ522" s="125">
        <v>0.86</v>
      </c>
      <c r="DK522" s="125">
        <v>0.84</v>
      </c>
      <c r="DL522" s="125">
        <v>0.82000000000000006</v>
      </c>
      <c r="DM522" s="125">
        <v>0.8</v>
      </c>
      <c r="DN522" s="125">
        <v>0.78</v>
      </c>
      <c r="DO522" s="125">
        <v>0.76</v>
      </c>
      <c r="DP522" s="125">
        <v>0.74</v>
      </c>
      <c r="DQ522" s="125">
        <v>0.72</v>
      </c>
      <c r="DR522" s="125">
        <v>0.7</v>
      </c>
      <c r="DS522" s="125">
        <v>0.67999999999999994</v>
      </c>
      <c r="DT522" s="125">
        <v>0.65999999999999992</v>
      </c>
      <c r="DU522" s="125">
        <v>0.64</v>
      </c>
      <c r="DV522" s="125">
        <v>0.62</v>
      </c>
      <c r="DW522" s="125">
        <v>0.6</v>
      </c>
      <c r="DX522" s="125">
        <v>0.58000000000000007</v>
      </c>
      <c r="DY522" s="125">
        <v>0.56000000000000005</v>
      </c>
      <c r="DZ522" s="125">
        <v>0.54</v>
      </c>
      <c r="EA522" s="125">
        <v>0.52</v>
      </c>
      <c r="EB522" s="125">
        <v>0.5</v>
      </c>
      <c r="EC522" s="125">
        <v>0.48</v>
      </c>
      <c r="ED522" s="125">
        <v>0.45999999999999996</v>
      </c>
      <c r="EE522" s="125">
        <v>0.43999999999999995</v>
      </c>
      <c r="EF522" s="125">
        <v>0.42000000000000004</v>
      </c>
      <c r="EG522" s="125">
        <v>0.4</v>
      </c>
      <c r="EH522" s="125">
        <v>0.38</v>
      </c>
      <c r="EI522" s="125">
        <v>0.36</v>
      </c>
      <c r="EJ522" s="125">
        <v>0.33999999999999997</v>
      </c>
      <c r="EK522" s="125">
        <v>0.31999999999999995</v>
      </c>
      <c r="EL522" s="125">
        <v>0.30000000000000004</v>
      </c>
      <c r="EM522" s="125">
        <v>0.28000000000000003</v>
      </c>
      <c r="EN522" s="125">
        <v>0.26</v>
      </c>
      <c r="EO522" s="125">
        <v>0.24</v>
      </c>
      <c r="ER522" s="126">
        <v>12379233.454171145</v>
      </c>
      <c r="ES522" s="126">
        <v>12018935.1688</v>
      </c>
      <c r="ET522" s="126">
        <v>11773650.7776</v>
      </c>
      <c r="EU522" s="126">
        <v>11528366.386399999</v>
      </c>
      <c r="EV522" s="126">
        <v>11283081.995200001</v>
      </c>
      <c r="EW522" s="126">
        <v>11037797.604</v>
      </c>
      <c r="EX522" s="126">
        <v>10792513.2128</v>
      </c>
      <c r="EY522" s="126">
        <v>10547228.821599999</v>
      </c>
      <c r="EZ522" s="126">
        <v>10301944.430400001</v>
      </c>
      <c r="FA522" s="126">
        <v>10056660.0392</v>
      </c>
      <c r="FB522" s="126">
        <v>9811375.648</v>
      </c>
      <c r="FC522" s="126">
        <v>9566091.2568000015</v>
      </c>
      <c r="FD522" s="126">
        <v>9320806.8656000011</v>
      </c>
      <c r="FE522" s="126">
        <v>9075522.4744000006</v>
      </c>
      <c r="FF522" s="126">
        <v>8830238.0832000002</v>
      </c>
      <c r="FG522" s="126">
        <v>8584953.6919999998</v>
      </c>
      <c r="FH522" s="126">
        <v>8339669.3007999994</v>
      </c>
      <c r="FI522" s="126">
        <v>8094384.909599999</v>
      </c>
      <c r="FJ522" s="126">
        <v>7849100.5184000004</v>
      </c>
      <c r="FK522" s="126">
        <v>7603816.1272</v>
      </c>
      <c r="FL522" s="126">
        <v>7358531.7360000005</v>
      </c>
      <c r="FM522" s="126">
        <v>7113247.344800001</v>
      </c>
      <c r="FN522" s="126">
        <v>6867962.9536000006</v>
      </c>
      <c r="FO522" s="126">
        <v>6622678.5624000011</v>
      </c>
      <c r="FP522" s="126">
        <v>6377394.1712000007</v>
      </c>
      <c r="FQ522" s="126">
        <v>6132109.7800000003</v>
      </c>
      <c r="FR522" s="126">
        <v>5886825.3887999998</v>
      </c>
      <c r="FS522" s="126">
        <v>5641540.9975999994</v>
      </c>
      <c r="FT522" s="126">
        <v>5396256.6063999999</v>
      </c>
      <c r="FU522" s="126">
        <v>5150972.2152000004</v>
      </c>
      <c r="FV522" s="126">
        <v>4905687.824</v>
      </c>
      <c r="FW522" s="126">
        <v>4660403.4328000005</v>
      </c>
      <c r="FX522" s="126">
        <v>4415119.0416000001</v>
      </c>
      <c r="FY522" s="126">
        <v>4169834.6503999997</v>
      </c>
      <c r="FZ522" s="126">
        <v>3924550.2591999997</v>
      </c>
      <c r="GA522" s="126">
        <v>3679265.8680000007</v>
      </c>
      <c r="GB522" s="126">
        <v>3433981.4768000003</v>
      </c>
      <c r="GC522" s="126">
        <v>3188697.0856000003</v>
      </c>
      <c r="GD522" s="126">
        <v>2943412.6943999999</v>
      </c>
    </row>
    <row r="523" spans="3:186">
      <c r="C523" s="120"/>
      <c r="E523" s="118" t="s">
        <v>1729</v>
      </c>
      <c r="F523" s="118" t="s">
        <v>1730</v>
      </c>
      <c r="G523" s="118" t="s">
        <v>1760</v>
      </c>
      <c r="H523" s="118" t="s">
        <v>1761</v>
      </c>
      <c r="I523" s="118" t="s">
        <v>1762</v>
      </c>
      <c r="J523" s="118">
        <v>123</v>
      </c>
      <c r="K523" s="118" t="s">
        <v>269</v>
      </c>
      <c r="L523" s="118" t="s">
        <v>269</v>
      </c>
      <c r="M523" s="118" t="s">
        <v>290</v>
      </c>
      <c r="N523" s="118" t="s">
        <v>262</v>
      </c>
      <c r="O523" s="119">
        <v>905.54323999999997</v>
      </c>
      <c r="P523" s="119">
        <v>0</v>
      </c>
      <c r="Q523" s="119">
        <v>0</v>
      </c>
      <c r="R523" s="119">
        <v>0</v>
      </c>
      <c r="S523" s="119">
        <v>315.44187263331997</v>
      </c>
      <c r="T523" s="119">
        <v>325.50370747509203</v>
      </c>
      <c r="U523" s="119">
        <v>0</v>
      </c>
      <c r="V523" s="119">
        <v>0</v>
      </c>
      <c r="W523" s="119">
        <v>0</v>
      </c>
      <c r="X523" s="119">
        <v>0</v>
      </c>
      <c r="Y523" s="119">
        <v>0</v>
      </c>
      <c r="Z523" s="119"/>
      <c r="AA523" s="119"/>
      <c r="AB523" s="119"/>
      <c r="AC523" s="119"/>
      <c r="AD523" s="119"/>
      <c r="AE523" s="119"/>
      <c r="AF523" s="119"/>
      <c r="AG523" s="119"/>
      <c r="AH523" s="119"/>
      <c r="AI523" s="119"/>
      <c r="AJ523" s="119"/>
      <c r="AK523" s="119"/>
      <c r="AL523" s="119"/>
      <c r="AM523" s="119"/>
      <c r="AN523" s="119"/>
      <c r="AO523" s="119"/>
      <c r="AP523" s="119"/>
      <c r="AQ523" s="119"/>
      <c r="AR523" s="119"/>
      <c r="AS523" s="119"/>
      <c r="AT523" s="119"/>
      <c r="AU523" s="119"/>
      <c r="AV523" s="119"/>
      <c r="AW523" s="119"/>
      <c r="AX523" s="119"/>
      <c r="AY523" s="119"/>
      <c r="AZ523" s="119"/>
      <c r="BA523" s="119"/>
      <c r="BB523" s="119"/>
      <c r="BD523" s="100">
        <v>1546.4888201084118</v>
      </c>
      <c r="BF523" s="120">
        <v>5</v>
      </c>
      <c r="BH523" s="43">
        <v>905595.47</v>
      </c>
      <c r="BI523" s="43">
        <v>0</v>
      </c>
      <c r="BJ523" s="43">
        <v>0</v>
      </c>
      <c r="BL523" s="43" t="s">
        <v>263</v>
      </c>
      <c r="BM523" s="43">
        <v>0</v>
      </c>
      <c r="BN523" s="121" t="s">
        <v>263</v>
      </c>
      <c r="BP523" s="122">
        <v>9</v>
      </c>
      <c r="BQ523" s="38" t="s">
        <v>119</v>
      </c>
      <c r="BR523" s="96">
        <v>50</v>
      </c>
      <c r="BT523" s="43">
        <v>0</v>
      </c>
      <c r="BU523" s="43">
        <v>0</v>
      </c>
      <c r="BW523" s="38"/>
      <c r="BX523" s="48">
        <v>0</v>
      </c>
      <c r="BY523" s="48">
        <v>9</v>
      </c>
      <c r="BZ523" s="48">
        <v>0</v>
      </c>
      <c r="CA523" s="48">
        <v>0</v>
      </c>
      <c r="CB523" s="48">
        <v>0</v>
      </c>
      <c r="CC523" s="48">
        <v>0</v>
      </c>
      <c r="CD523" s="48">
        <v>0</v>
      </c>
      <c r="CE523" s="48">
        <v>0</v>
      </c>
      <c r="CF523" s="48"/>
      <c r="CG523" s="48"/>
      <c r="CH523" s="48"/>
      <c r="CI523" s="48">
        <v>0</v>
      </c>
      <c r="CJ523" s="48">
        <v>0</v>
      </c>
      <c r="CK523" s="48">
        <v>0</v>
      </c>
      <c r="CL523" s="48"/>
      <c r="CM523" s="48">
        <v>9</v>
      </c>
      <c r="CO523" s="123">
        <v>0.58554787349611725</v>
      </c>
      <c r="CP523" s="123">
        <v>0.58554787349611725</v>
      </c>
      <c r="CQ523" s="123">
        <v>0.58554787349611725</v>
      </c>
      <c r="CR523" s="123">
        <v>0.78952081434880761</v>
      </c>
      <c r="CS523" s="123">
        <v>1</v>
      </c>
      <c r="CT523" s="123">
        <v>1</v>
      </c>
      <c r="CU523" s="123">
        <v>1</v>
      </c>
      <c r="CV523" s="123">
        <v>1</v>
      </c>
      <c r="CW523" s="123">
        <v>1</v>
      </c>
      <c r="CX523" s="123">
        <v>1</v>
      </c>
      <c r="CZ523" s="2">
        <v>2016</v>
      </c>
      <c r="DA523" s="124">
        <v>42581</v>
      </c>
      <c r="DC523" s="125">
        <v>1</v>
      </c>
      <c r="DD523" s="125">
        <v>1</v>
      </c>
      <c r="DE523" s="125">
        <v>1</v>
      </c>
      <c r="DF523" s="125">
        <v>1</v>
      </c>
      <c r="DG523" s="125">
        <v>1</v>
      </c>
      <c r="DH523" s="125">
        <v>0.98</v>
      </c>
      <c r="DI523" s="125">
        <v>0.96</v>
      </c>
      <c r="DJ523" s="125">
        <v>0.94</v>
      </c>
      <c r="DK523" s="125">
        <v>0.92</v>
      </c>
      <c r="DL523" s="125">
        <v>0.9</v>
      </c>
      <c r="DM523" s="125">
        <v>0.88</v>
      </c>
      <c r="DN523" s="125">
        <v>0.86</v>
      </c>
      <c r="DO523" s="125">
        <v>0.84</v>
      </c>
      <c r="DP523" s="125">
        <v>0.82000000000000006</v>
      </c>
      <c r="DQ523" s="125">
        <v>0.8</v>
      </c>
      <c r="DR523" s="125">
        <v>0.78</v>
      </c>
      <c r="DS523" s="125">
        <v>0.76</v>
      </c>
      <c r="DT523" s="125">
        <v>0.74</v>
      </c>
      <c r="DU523" s="125">
        <v>0.72</v>
      </c>
      <c r="DV523" s="125">
        <v>0.7</v>
      </c>
      <c r="DW523" s="125">
        <v>0.67999999999999994</v>
      </c>
      <c r="DX523" s="125">
        <v>0.65999999999999992</v>
      </c>
      <c r="DY523" s="125">
        <v>0.64</v>
      </c>
      <c r="DZ523" s="125">
        <v>0.62</v>
      </c>
      <c r="EA523" s="125">
        <v>0.6</v>
      </c>
      <c r="EB523" s="125">
        <v>0.58000000000000007</v>
      </c>
      <c r="EC523" s="125">
        <v>0.56000000000000005</v>
      </c>
      <c r="ED523" s="125">
        <v>0.54</v>
      </c>
      <c r="EE523" s="125">
        <v>0.52</v>
      </c>
      <c r="EF523" s="125">
        <v>0.5</v>
      </c>
      <c r="EG523" s="125">
        <v>0.48</v>
      </c>
      <c r="EH523" s="125">
        <v>0.45999999999999996</v>
      </c>
      <c r="EI523" s="125">
        <v>0.43999999999999995</v>
      </c>
      <c r="EJ523" s="125">
        <v>0.42000000000000004</v>
      </c>
      <c r="EK523" s="125">
        <v>0.4</v>
      </c>
      <c r="EL523" s="125">
        <v>0.38</v>
      </c>
      <c r="EM523" s="125">
        <v>0.36</v>
      </c>
      <c r="EN523" s="125">
        <v>0.33999999999999997</v>
      </c>
      <c r="EO523" s="125">
        <v>0.31999999999999995</v>
      </c>
      <c r="ER523" s="126">
        <v>905595.47</v>
      </c>
      <c r="ES523" s="126">
        <v>905595.47</v>
      </c>
      <c r="ET523" s="126">
        <v>905595.47</v>
      </c>
      <c r="EU523" s="126">
        <v>1221037.34263332</v>
      </c>
      <c r="EV523" s="126">
        <v>1546541.050108412</v>
      </c>
      <c r="EW523" s="126">
        <v>1515610.2291062437</v>
      </c>
      <c r="EX523" s="126">
        <v>1484679.4081040756</v>
      </c>
      <c r="EY523" s="126">
        <v>1453748.5871019072</v>
      </c>
      <c r="EZ523" s="126">
        <v>1422817.7660997391</v>
      </c>
      <c r="FA523" s="126">
        <v>1391886.9450975708</v>
      </c>
      <c r="FB523" s="126">
        <v>1360956.1240954027</v>
      </c>
      <c r="FC523" s="126">
        <v>1330025.3030932343</v>
      </c>
      <c r="FD523" s="126">
        <v>1299094.482091066</v>
      </c>
      <c r="FE523" s="126">
        <v>1268163.6610888981</v>
      </c>
      <c r="FF523" s="126">
        <v>1237232.8400867297</v>
      </c>
      <c r="FG523" s="126">
        <v>1206302.0190845614</v>
      </c>
      <c r="FH523" s="126">
        <v>1175371.1980823933</v>
      </c>
      <c r="FI523" s="126">
        <v>1144440.3770802249</v>
      </c>
      <c r="FJ523" s="126">
        <v>1113509.5560780566</v>
      </c>
      <c r="FK523" s="126">
        <v>1082578.7350758885</v>
      </c>
      <c r="FL523" s="126">
        <v>1051647.9140737201</v>
      </c>
      <c r="FM523" s="126">
        <v>1020717.0930715519</v>
      </c>
      <c r="FN523" s="126">
        <v>989786.27206938376</v>
      </c>
      <c r="FO523" s="126">
        <v>958855.45106721541</v>
      </c>
      <c r="FP523" s="126">
        <v>927924.63006504718</v>
      </c>
      <c r="FQ523" s="126">
        <v>896993.80906287907</v>
      </c>
      <c r="FR523" s="126">
        <v>866062.98806071084</v>
      </c>
      <c r="FS523" s="126">
        <v>835132.1670585426</v>
      </c>
      <c r="FT523" s="126">
        <v>804201.34605637426</v>
      </c>
      <c r="FU523" s="126">
        <v>773270.52505420602</v>
      </c>
      <c r="FV523" s="126">
        <v>742339.70405203779</v>
      </c>
      <c r="FW523" s="126">
        <v>711408.88304986944</v>
      </c>
      <c r="FX523" s="126">
        <v>680478.06204770121</v>
      </c>
      <c r="FY523" s="126">
        <v>649547.2410455331</v>
      </c>
      <c r="FZ523" s="126">
        <v>618616.42004336487</v>
      </c>
      <c r="GA523" s="126">
        <v>587685.59904119663</v>
      </c>
      <c r="GB523" s="126">
        <v>556754.77803902829</v>
      </c>
      <c r="GC523" s="126">
        <v>525823.95703686005</v>
      </c>
      <c r="GD523" s="126">
        <v>494893.13603469176</v>
      </c>
    </row>
    <row r="524" spans="3:186">
      <c r="C524" s="120"/>
      <c r="E524" s="118" t="s">
        <v>1729</v>
      </c>
      <c r="F524" s="118" t="s">
        <v>1730</v>
      </c>
      <c r="G524" s="118" t="s">
        <v>1763</v>
      </c>
      <c r="H524" s="118" t="s">
        <v>1764</v>
      </c>
      <c r="I524" s="118" t="s">
        <v>1765</v>
      </c>
      <c r="J524" s="118">
        <v>308</v>
      </c>
      <c r="K524" s="118" t="s">
        <v>260</v>
      </c>
      <c r="L524" s="118" t="s">
        <v>260</v>
      </c>
      <c r="M524" s="118" t="s">
        <v>290</v>
      </c>
      <c r="N524" s="118" t="s">
        <v>262</v>
      </c>
      <c r="O524" s="119">
        <v>27850.688920000001</v>
      </c>
      <c r="P524" s="119">
        <v>7615.8336750723402</v>
      </c>
      <c r="Q524" s="119">
        <v>2314.4420939470301</v>
      </c>
      <c r="R524" s="119">
        <v>0</v>
      </c>
      <c r="S524" s="119">
        <v>0</v>
      </c>
      <c r="T524" s="119">
        <v>0</v>
      </c>
      <c r="U524" s="119">
        <v>0</v>
      </c>
      <c r="V524" s="119">
        <v>0</v>
      </c>
      <c r="W524" s="119">
        <v>0</v>
      </c>
      <c r="X524" s="119">
        <v>0</v>
      </c>
      <c r="Y524" s="119">
        <v>0</v>
      </c>
      <c r="Z524" s="119"/>
      <c r="AA524" s="119"/>
      <c r="AB524" s="119"/>
      <c r="AC524" s="119"/>
      <c r="AD524" s="119"/>
      <c r="AE524" s="119"/>
      <c r="AF524" s="119"/>
      <c r="AG524" s="119"/>
      <c r="AH524" s="119"/>
      <c r="AI524" s="119"/>
      <c r="AJ524" s="119"/>
      <c r="AK524" s="119"/>
      <c r="AL524" s="119"/>
      <c r="AM524" s="119"/>
      <c r="AN524" s="119"/>
      <c r="AO524" s="119"/>
      <c r="AP524" s="119"/>
      <c r="AQ524" s="119"/>
      <c r="AR524" s="119"/>
      <c r="AS524" s="119"/>
      <c r="AT524" s="119"/>
      <c r="AU524" s="119"/>
      <c r="AV524" s="119"/>
      <c r="AW524" s="119"/>
      <c r="AX524" s="119"/>
      <c r="AY524" s="119"/>
      <c r="AZ524" s="119"/>
      <c r="BA524" s="119"/>
      <c r="BB524" s="119"/>
      <c r="BD524" s="100">
        <v>37780.964689019369</v>
      </c>
      <c r="BF524" s="120">
        <v>5</v>
      </c>
      <c r="BH524" s="43">
        <v>38061813.420000002</v>
      </c>
      <c r="BI524" s="43">
        <v>0</v>
      </c>
      <c r="BJ524" s="43">
        <v>0</v>
      </c>
      <c r="BL524" s="43" t="s">
        <v>263</v>
      </c>
      <c r="BM524" s="43">
        <v>0</v>
      </c>
      <c r="BN524" s="121" t="s">
        <v>263</v>
      </c>
      <c r="BP524" s="122">
        <v>9</v>
      </c>
      <c r="BQ524" s="38" t="s">
        <v>119</v>
      </c>
      <c r="BR524" s="96">
        <v>50</v>
      </c>
      <c r="BT524" s="43">
        <v>0</v>
      </c>
      <c r="BU524" s="43">
        <v>0</v>
      </c>
      <c r="BW524" s="38"/>
      <c r="BX524" s="48">
        <v>0</v>
      </c>
      <c r="BY524" s="48">
        <v>9</v>
      </c>
      <c r="BZ524" s="48">
        <v>0</v>
      </c>
      <c r="CA524" s="48">
        <v>0</v>
      </c>
      <c r="CB524" s="48">
        <v>0</v>
      </c>
      <c r="CC524" s="48">
        <v>0</v>
      </c>
      <c r="CD524" s="48">
        <v>0</v>
      </c>
      <c r="CE524" s="48">
        <v>0</v>
      </c>
      <c r="CF524" s="48"/>
      <c r="CG524" s="48"/>
      <c r="CH524" s="48"/>
      <c r="CI524" s="48">
        <v>0</v>
      </c>
      <c r="CJ524" s="48">
        <v>0</v>
      </c>
      <c r="CK524" s="48">
        <v>0</v>
      </c>
      <c r="CL524" s="48"/>
      <c r="CM524" s="48">
        <v>9</v>
      </c>
      <c r="CO524" s="123">
        <v>0.93874052415025555</v>
      </c>
      <c r="CP524" s="123">
        <v>1</v>
      </c>
      <c r="CQ524" s="123">
        <v>1</v>
      </c>
      <c r="CR524" s="123">
        <v>1</v>
      </c>
      <c r="CS524" s="123">
        <v>1</v>
      </c>
      <c r="CT524" s="123">
        <v>1</v>
      </c>
      <c r="CU524" s="123">
        <v>1</v>
      </c>
      <c r="CV524" s="123">
        <v>1</v>
      </c>
      <c r="CW524" s="123">
        <v>1</v>
      </c>
      <c r="CX524" s="123">
        <v>1</v>
      </c>
      <c r="CZ524" s="2">
        <v>2012</v>
      </c>
      <c r="DA524" s="124">
        <v>41120</v>
      </c>
      <c r="DC524" s="125">
        <v>1</v>
      </c>
      <c r="DD524" s="125">
        <v>0.98</v>
      </c>
      <c r="DE524" s="125">
        <v>0.96</v>
      </c>
      <c r="DF524" s="125">
        <v>0.94</v>
      </c>
      <c r="DG524" s="125">
        <v>0.92</v>
      </c>
      <c r="DH524" s="125">
        <v>0.9</v>
      </c>
      <c r="DI524" s="125">
        <v>0.88</v>
      </c>
      <c r="DJ524" s="125">
        <v>0.86</v>
      </c>
      <c r="DK524" s="125">
        <v>0.84</v>
      </c>
      <c r="DL524" s="125">
        <v>0.82000000000000006</v>
      </c>
      <c r="DM524" s="125">
        <v>0.8</v>
      </c>
      <c r="DN524" s="125">
        <v>0.78</v>
      </c>
      <c r="DO524" s="125">
        <v>0.76</v>
      </c>
      <c r="DP524" s="125">
        <v>0.74</v>
      </c>
      <c r="DQ524" s="125">
        <v>0.72</v>
      </c>
      <c r="DR524" s="125">
        <v>0.7</v>
      </c>
      <c r="DS524" s="125">
        <v>0.67999999999999994</v>
      </c>
      <c r="DT524" s="125">
        <v>0.65999999999999992</v>
      </c>
      <c r="DU524" s="125">
        <v>0.64</v>
      </c>
      <c r="DV524" s="125">
        <v>0.62</v>
      </c>
      <c r="DW524" s="125">
        <v>0.6</v>
      </c>
      <c r="DX524" s="125">
        <v>0.58000000000000007</v>
      </c>
      <c r="DY524" s="125">
        <v>0.56000000000000005</v>
      </c>
      <c r="DZ524" s="125">
        <v>0.54</v>
      </c>
      <c r="EA524" s="125">
        <v>0.52</v>
      </c>
      <c r="EB524" s="125">
        <v>0.5</v>
      </c>
      <c r="EC524" s="125">
        <v>0.48</v>
      </c>
      <c r="ED524" s="125">
        <v>0.45999999999999996</v>
      </c>
      <c r="EE524" s="125">
        <v>0.43999999999999995</v>
      </c>
      <c r="EF524" s="125">
        <v>0.42000000000000004</v>
      </c>
      <c r="EG524" s="125">
        <v>0.4</v>
      </c>
      <c r="EH524" s="125">
        <v>0.38</v>
      </c>
      <c r="EI524" s="125">
        <v>0.36</v>
      </c>
      <c r="EJ524" s="125">
        <v>0.33999999999999997</v>
      </c>
      <c r="EK524" s="125">
        <v>0.31999999999999995</v>
      </c>
      <c r="EL524" s="125">
        <v>0.30000000000000004</v>
      </c>
      <c r="EM524" s="125">
        <v>0.28000000000000003</v>
      </c>
      <c r="EN524" s="125">
        <v>0.26</v>
      </c>
      <c r="EO524" s="125">
        <v>0.24</v>
      </c>
      <c r="ER524" s="126">
        <v>45677647.095072344</v>
      </c>
      <c r="ES524" s="126">
        <v>39568730.403668091</v>
      </c>
      <c r="ET524" s="126">
        <v>38761205.293389149</v>
      </c>
      <c r="EU524" s="126">
        <v>37953680.183110207</v>
      </c>
      <c r="EV524" s="126">
        <v>37146155.072831273</v>
      </c>
      <c r="EW524" s="126">
        <v>36338629.962552331</v>
      </c>
      <c r="EX524" s="126">
        <v>35531104.85227339</v>
      </c>
      <c r="EY524" s="126">
        <v>34723579.741994448</v>
      </c>
      <c r="EZ524" s="126">
        <v>33916054.631715506</v>
      </c>
      <c r="FA524" s="126">
        <v>33108529.521436568</v>
      </c>
      <c r="FB524" s="126">
        <v>32301004.411157627</v>
      </c>
      <c r="FC524" s="126">
        <v>31493479.300878685</v>
      </c>
      <c r="FD524" s="126">
        <v>30685954.190599743</v>
      </c>
      <c r="FE524" s="126">
        <v>29878429.080320805</v>
      </c>
      <c r="FF524" s="126">
        <v>29070903.970041864</v>
      </c>
      <c r="FG524" s="126">
        <v>28263378.859762922</v>
      </c>
      <c r="FH524" s="126">
        <v>27455853.74948398</v>
      </c>
      <c r="FI524" s="126">
        <v>26648328.639205039</v>
      </c>
      <c r="FJ524" s="126">
        <v>25840803.528926101</v>
      </c>
      <c r="FK524" s="126">
        <v>25033278.418647159</v>
      </c>
      <c r="FL524" s="126">
        <v>24225753.308368217</v>
      </c>
      <c r="FM524" s="126">
        <v>23418228.198089283</v>
      </c>
      <c r="FN524" s="126">
        <v>22610703.087810341</v>
      </c>
      <c r="FO524" s="126">
        <v>21803177.9775314</v>
      </c>
      <c r="FP524" s="126">
        <v>20995652.867252458</v>
      </c>
      <c r="FQ524" s="126">
        <v>20188127.756973516</v>
      </c>
      <c r="FR524" s="126">
        <v>19380602.646694575</v>
      </c>
      <c r="FS524" s="126">
        <v>18573077.536415633</v>
      </c>
      <c r="FT524" s="126">
        <v>17765552.426136691</v>
      </c>
      <c r="FU524" s="126">
        <v>16958027.315857757</v>
      </c>
      <c r="FV524" s="126">
        <v>16150502.205578813</v>
      </c>
      <c r="FW524" s="126">
        <v>15342977.095299872</v>
      </c>
      <c r="FX524" s="126">
        <v>14535451.985020932</v>
      </c>
      <c r="FY524" s="126">
        <v>13727926.87474199</v>
      </c>
      <c r="FZ524" s="126">
        <v>12920401.764463048</v>
      </c>
      <c r="GA524" s="126">
        <v>12112876.654184112</v>
      </c>
      <c r="GB524" s="126">
        <v>11305351.543905171</v>
      </c>
      <c r="GC524" s="126">
        <v>10497826.433626229</v>
      </c>
      <c r="GD524" s="126">
        <v>9690301.3233472873</v>
      </c>
    </row>
    <row r="525" spans="3:186">
      <c r="C525" s="120"/>
      <c r="E525" s="118" t="s">
        <v>1729</v>
      </c>
      <c r="F525" s="118" t="s">
        <v>1730</v>
      </c>
      <c r="G525" s="118" t="s">
        <v>1766</v>
      </c>
      <c r="H525" s="118" t="s">
        <v>1767</v>
      </c>
      <c r="I525" s="118" t="s">
        <v>1768</v>
      </c>
      <c r="J525" s="118">
        <v>207</v>
      </c>
      <c r="K525" s="118" t="s">
        <v>269</v>
      </c>
      <c r="L525" s="118" t="s">
        <v>269</v>
      </c>
      <c r="M525" s="118" t="s">
        <v>290</v>
      </c>
      <c r="N525" s="118" t="s">
        <v>262</v>
      </c>
      <c r="O525" s="119">
        <v>22790.693309999999</v>
      </c>
      <c r="P525" s="119">
        <v>736.61778834229005</v>
      </c>
      <c r="Q525" s="119">
        <v>0</v>
      </c>
      <c r="R525" s="119">
        <v>0</v>
      </c>
      <c r="S525" s="119">
        <v>0</v>
      </c>
      <c r="T525" s="119">
        <v>0</v>
      </c>
      <c r="U525" s="119">
        <v>0</v>
      </c>
      <c r="V525" s="119">
        <v>0</v>
      </c>
      <c r="W525" s="119">
        <v>0</v>
      </c>
      <c r="X525" s="119">
        <v>0</v>
      </c>
      <c r="Y525" s="119">
        <v>0</v>
      </c>
      <c r="Z525" s="119"/>
      <c r="AA525" s="119"/>
      <c r="AB525" s="119"/>
      <c r="AC525" s="119"/>
      <c r="AD525" s="119"/>
      <c r="AE525" s="119"/>
      <c r="AF525" s="119"/>
      <c r="AG525" s="119"/>
      <c r="AH525" s="119"/>
      <c r="AI525" s="119"/>
      <c r="AJ525" s="119"/>
      <c r="AK525" s="119"/>
      <c r="AL525" s="119"/>
      <c r="AM525" s="119"/>
      <c r="AN525" s="119"/>
      <c r="AO525" s="119"/>
      <c r="AP525" s="119"/>
      <c r="AQ525" s="119"/>
      <c r="AR525" s="119"/>
      <c r="AS525" s="119"/>
      <c r="AT525" s="119"/>
      <c r="AU525" s="119"/>
      <c r="AV525" s="119"/>
      <c r="AW525" s="119"/>
      <c r="AX525" s="119"/>
      <c r="AY525" s="119"/>
      <c r="AZ525" s="119"/>
      <c r="BA525" s="119"/>
      <c r="BB525" s="119"/>
      <c r="BD525" s="100">
        <v>23527.311098342288</v>
      </c>
      <c r="BF525" s="120">
        <v>5</v>
      </c>
      <c r="BH525" s="43">
        <v>23927211.780000001</v>
      </c>
      <c r="BI525" s="43">
        <v>0</v>
      </c>
      <c r="BJ525" s="43">
        <v>0</v>
      </c>
      <c r="BL525" s="43" t="s">
        <v>263</v>
      </c>
      <c r="BM525" s="43">
        <v>0</v>
      </c>
      <c r="BN525" s="121" t="s">
        <v>263</v>
      </c>
      <c r="BP525" s="122">
        <v>9</v>
      </c>
      <c r="BQ525" s="38" t="s">
        <v>119</v>
      </c>
      <c r="BR525" s="96">
        <v>50</v>
      </c>
      <c r="BT525" s="43">
        <v>0</v>
      </c>
      <c r="BU525" s="43">
        <v>0</v>
      </c>
      <c r="BW525" s="38"/>
      <c r="BX525" s="48">
        <v>0</v>
      </c>
      <c r="BY525" s="48">
        <v>9</v>
      </c>
      <c r="BZ525" s="48">
        <v>0</v>
      </c>
      <c r="CA525" s="48">
        <v>0</v>
      </c>
      <c r="CB525" s="48">
        <v>0</v>
      </c>
      <c r="CC525" s="48">
        <v>0</v>
      </c>
      <c r="CD525" s="48">
        <v>0</v>
      </c>
      <c r="CE525" s="48">
        <v>0</v>
      </c>
      <c r="CF525" s="48"/>
      <c r="CG525" s="48"/>
      <c r="CH525" s="48"/>
      <c r="CI525" s="48">
        <v>0</v>
      </c>
      <c r="CJ525" s="48">
        <v>0</v>
      </c>
      <c r="CK525" s="48">
        <v>0</v>
      </c>
      <c r="CL525" s="48"/>
      <c r="CM525" s="48">
        <v>9</v>
      </c>
      <c r="CO525" s="123">
        <v>1</v>
      </c>
      <c r="CP525" s="123">
        <v>1</v>
      </c>
      <c r="CQ525" s="123">
        <v>1</v>
      </c>
      <c r="CR525" s="123">
        <v>1</v>
      </c>
      <c r="CS525" s="123">
        <v>1</v>
      </c>
      <c r="CT525" s="123">
        <v>1</v>
      </c>
      <c r="CU525" s="123">
        <v>1</v>
      </c>
      <c r="CV525" s="123">
        <v>1</v>
      </c>
      <c r="CW525" s="123">
        <v>1</v>
      </c>
      <c r="CX525" s="123">
        <v>1</v>
      </c>
      <c r="CZ525" s="2">
        <v>2012</v>
      </c>
      <c r="DA525" s="124">
        <v>41120</v>
      </c>
      <c r="DC525" s="125">
        <v>1</v>
      </c>
      <c r="DD525" s="125">
        <v>0.98</v>
      </c>
      <c r="DE525" s="125">
        <v>0.96</v>
      </c>
      <c r="DF525" s="125">
        <v>0.94</v>
      </c>
      <c r="DG525" s="125">
        <v>0.92</v>
      </c>
      <c r="DH525" s="125">
        <v>0.9</v>
      </c>
      <c r="DI525" s="125">
        <v>0.88</v>
      </c>
      <c r="DJ525" s="125">
        <v>0.86</v>
      </c>
      <c r="DK525" s="125">
        <v>0.84</v>
      </c>
      <c r="DL525" s="125">
        <v>0.82000000000000006</v>
      </c>
      <c r="DM525" s="125">
        <v>0.8</v>
      </c>
      <c r="DN525" s="125">
        <v>0.78</v>
      </c>
      <c r="DO525" s="125">
        <v>0.76</v>
      </c>
      <c r="DP525" s="125">
        <v>0.74</v>
      </c>
      <c r="DQ525" s="125">
        <v>0.72</v>
      </c>
      <c r="DR525" s="125">
        <v>0.7</v>
      </c>
      <c r="DS525" s="125">
        <v>0.67999999999999994</v>
      </c>
      <c r="DT525" s="125">
        <v>0.65999999999999992</v>
      </c>
      <c r="DU525" s="125">
        <v>0.64</v>
      </c>
      <c r="DV525" s="125">
        <v>0.62</v>
      </c>
      <c r="DW525" s="125">
        <v>0.6</v>
      </c>
      <c r="DX525" s="125">
        <v>0.58000000000000007</v>
      </c>
      <c r="DY525" s="125">
        <v>0.56000000000000005</v>
      </c>
      <c r="DZ525" s="125">
        <v>0.54</v>
      </c>
      <c r="EA525" s="125">
        <v>0.52</v>
      </c>
      <c r="EB525" s="125">
        <v>0.5</v>
      </c>
      <c r="EC525" s="125">
        <v>0.48</v>
      </c>
      <c r="ED525" s="125">
        <v>0.45999999999999996</v>
      </c>
      <c r="EE525" s="125">
        <v>0.43999999999999995</v>
      </c>
      <c r="EF525" s="125">
        <v>0.42000000000000004</v>
      </c>
      <c r="EG525" s="125">
        <v>0.4</v>
      </c>
      <c r="EH525" s="125">
        <v>0.38</v>
      </c>
      <c r="EI525" s="125">
        <v>0.36</v>
      </c>
      <c r="EJ525" s="125">
        <v>0.33999999999999997</v>
      </c>
      <c r="EK525" s="125">
        <v>0.31999999999999995</v>
      </c>
      <c r="EL525" s="125">
        <v>0.30000000000000004</v>
      </c>
      <c r="EM525" s="125">
        <v>0.28000000000000003</v>
      </c>
      <c r="EN525" s="125">
        <v>0.26</v>
      </c>
      <c r="EO525" s="125">
        <v>0.24</v>
      </c>
      <c r="ER525" s="126">
        <v>24663829.568342291</v>
      </c>
      <c r="ES525" s="126">
        <v>23448667.544399999</v>
      </c>
      <c r="ET525" s="126">
        <v>22970123.308800001</v>
      </c>
      <c r="EU525" s="126">
        <v>22491579.073199999</v>
      </c>
      <c r="EV525" s="126">
        <v>22013034.8376</v>
      </c>
      <c r="EW525" s="126">
        <v>21534490.602000002</v>
      </c>
      <c r="EX525" s="126">
        <v>21055946.3664</v>
      </c>
      <c r="EY525" s="126">
        <v>20577402.130800001</v>
      </c>
      <c r="EZ525" s="126">
        <v>20098857.895199999</v>
      </c>
      <c r="FA525" s="126">
        <v>19620313.659600001</v>
      </c>
      <c r="FB525" s="126">
        <v>19141769.424000002</v>
      </c>
      <c r="FC525" s="126">
        <v>18663225.1884</v>
      </c>
      <c r="FD525" s="126">
        <v>18184680.952800002</v>
      </c>
      <c r="FE525" s="126">
        <v>17706136.7172</v>
      </c>
      <c r="FF525" s="126">
        <v>17227592.481600001</v>
      </c>
      <c r="FG525" s="126">
        <v>16749048.245999999</v>
      </c>
      <c r="FH525" s="126">
        <v>16270504.010399999</v>
      </c>
      <c r="FI525" s="126">
        <v>15791959.774799999</v>
      </c>
      <c r="FJ525" s="126">
        <v>15313415.5392</v>
      </c>
      <c r="FK525" s="126">
        <v>14834871.3036</v>
      </c>
      <c r="FL525" s="126">
        <v>14356327.068</v>
      </c>
      <c r="FM525" s="126">
        <v>13877782.832400002</v>
      </c>
      <c r="FN525" s="126">
        <v>13399238.596800001</v>
      </c>
      <c r="FO525" s="126">
        <v>12920694.361200001</v>
      </c>
      <c r="FP525" s="126">
        <v>12442150.125600001</v>
      </c>
      <c r="FQ525" s="126">
        <v>11963605.890000001</v>
      </c>
      <c r="FR525" s="126">
        <v>11485061.6544</v>
      </c>
      <c r="FS525" s="126">
        <v>11006517.4188</v>
      </c>
      <c r="FT525" s="126">
        <v>10527973.1832</v>
      </c>
      <c r="FU525" s="126">
        <v>10049428.947600001</v>
      </c>
      <c r="FV525" s="126">
        <v>9570884.7120000012</v>
      </c>
      <c r="FW525" s="126">
        <v>9092340.476400001</v>
      </c>
      <c r="FX525" s="126">
        <v>8613796.2408000007</v>
      </c>
      <c r="FY525" s="126">
        <v>8135252.0051999995</v>
      </c>
      <c r="FZ525" s="126">
        <v>7656707.7695999993</v>
      </c>
      <c r="GA525" s="126">
        <v>7178163.5340000018</v>
      </c>
      <c r="GB525" s="126">
        <v>6699619.2984000007</v>
      </c>
      <c r="GC525" s="126">
        <v>6221075.0628000004</v>
      </c>
      <c r="GD525" s="126">
        <v>5742530.8272000002</v>
      </c>
    </row>
    <row r="526" spans="3:186">
      <c r="C526" s="120"/>
      <c r="E526" s="118" t="s">
        <v>1729</v>
      </c>
      <c r="F526" s="118" t="s">
        <v>1730</v>
      </c>
      <c r="G526" s="118" t="s">
        <v>1769</v>
      </c>
      <c r="H526" s="118" t="s">
        <v>1770</v>
      </c>
      <c r="I526" s="118" t="s">
        <v>1769</v>
      </c>
      <c r="J526" s="118">
        <v>138</v>
      </c>
      <c r="K526" s="118" t="s">
        <v>260</v>
      </c>
      <c r="L526" s="118" t="s">
        <v>260</v>
      </c>
      <c r="M526" s="118" t="s">
        <v>290</v>
      </c>
      <c r="N526" s="118" t="s">
        <v>262</v>
      </c>
      <c r="O526" s="119">
        <v>0</v>
      </c>
      <c r="P526" s="119">
        <v>0</v>
      </c>
      <c r="Q526" s="119">
        <v>10.425966924353199</v>
      </c>
      <c r="R526" s="119">
        <v>205.42296609754101</v>
      </c>
      <c r="S526" s="119">
        <v>1621.44154244016</v>
      </c>
      <c r="T526" s="119">
        <v>1551.0201925188801</v>
      </c>
      <c r="U526" s="119">
        <v>979.27949503538798</v>
      </c>
      <c r="V526" s="119">
        <v>38.614659159925097</v>
      </c>
      <c r="W526" s="119">
        <v>0</v>
      </c>
      <c r="X526" s="119">
        <v>0</v>
      </c>
      <c r="Y526" s="119">
        <v>0</v>
      </c>
      <c r="Z526" s="119"/>
      <c r="AA526" s="119"/>
      <c r="AB526" s="119"/>
      <c r="AC526" s="119"/>
      <c r="AD526" s="119"/>
      <c r="AE526" s="119"/>
      <c r="AF526" s="119"/>
      <c r="AG526" s="119"/>
      <c r="AH526" s="119"/>
      <c r="AI526" s="119"/>
      <c r="AJ526" s="119"/>
      <c r="AK526" s="119"/>
      <c r="AL526" s="119"/>
      <c r="AM526" s="119"/>
      <c r="AN526" s="119"/>
      <c r="AO526" s="119"/>
      <c r="AP526" s="119"/>
      <c r="AQ526" s="119"/>
      <c r="AR526" s="119"/>
      <c r="AS526" s="119"/>
      <c r="AT526" s="119"/>
      <c r="AU526" s="119"/>
      <c r="AV526" s="119"/>
      <c r="AW526" s="119"/>
      <c r="AX526" s="119"/>
      <c r="AY526" s="119"/>
      <c r="AZ526" s="119"/>
      <c r="BA526" s="119"/>
      <c r="BB526" s="119"/>
      <c r="BD526" s="100">
        <v>4406.2048221762479</v>
      </c>
      <c r="BF526" s="120">
        <v>5</v>
      </c>
      <c r="BH526" s="43">
        <v>0</v>
      </c>
      <c r="BI526" s="43">
        <v>0</v>
      </c>
      <c r="BJ526" s="43">
        <v>0</v>
      </c>
      <c r="BL526" s="43" t="s">
        <v>263</v>
      </c>
      <c r="BM526" s="43">
        <v>0</v>
      </c>
      <c r="BN526" s="121" t="s">
        <v>263</v>
      </c>
      <c r="BP526" s="122">
        <v>9</v>
      </c>
      <c r="BQ526" s="38" t="s">
        <v>119</v>
      </c>
      <c r="BR526" s="96">
        <v>50</v>
      </c>
      <c r="BT526" s="43">
        <v>0</v>
      </c>
      <c r="BU526" s="43">
        <v>0</v>
      </c>
      <c r="BW526" s="38"/>
      <c r="BX526" s="48">
        <v>0</v>
      </c>
      <c r="BY526" s="48">
        <v>9</v>
      </c>
      <c r="BZ526" s="48">
        <v>0</v>
      </c>
      <c r="CA526" s="48">
        <v>0</v>
      </c>
      <c r="CB526" s="48">
        <v>0</v>
      </c>
      <c r="CC526" s="48">
        <v>0</v>
      </c>
      <c r="CD526" s="48">
        <v>0</v>
      </c>
      <c r="CE526" s="48">
        <v>0</v>
      </c>
      <c r="CF526" s="48"/>
      <c r="CG526" s="48"/>
      <c r="CH526" s="48"/>
      <c r="CI526" s="48">
        <v>0</v>
      </c>
      <c r="CJ526" s="48">
        <v>0</v>
      </c>
      <c r="CK526" s="48">
        <v>0</v>
      </c>
      <c r="CL526" s="48"/>
      <c r="CM526" s="48">
        <v>9</v>
      </c>
      <c r="CO526" s="123">
        <v>0</v>
      </c>
      <c r="CP526" s="123">
        <v>2.3662011515850866E-3</v>
      </c>
      <c r="CQ526" s="123">
        <v>4.8987494166302797E-2</v>
      </c>
      <c r="CR526" s="123">
        <v>0.41697800025433379</v>
      </c>
      <c r="CS526" s="123">
        <v>0.76898619213698505</v>
      </c>
      <c r="CT526" s="123">
        <v>0.99123629955521375</v>
      </c>
      <c r="CU526" s="123">
        <v>1</v>
      </c>
      <c r="CV526" s="123">
        <v>1</v>
      </c>
      <c r="CW526" s="123">
        <v>1</v>
      </c>
      <c r="CX526" s="123">
        <v>1</v>
      </c>
      <c r="CZ526" s="2">
        <v>2017</v>
      </c>
      <c r="DA526" s="124">
        <v>42946</v>
      </c>
      <c r="DC526" s="125">
        <v>1</v>
      </c>
      <c r="DD526" s="125">
        <v>1</v>
      </c>
      <c r="DE526" s="125">
        <v>1</v>
      </c>
      <c r="DF526" s="125">
        <v>1</v>
      </c>
      <c r="DG526" s="125">
        <v>1</v>
      </c>
      <c r="DH526" s="125">
        <v>1</v>
      </c>
      <c r="DI526" s="125">
        <v>0.98</v>
      </c>
      <c r="DJ526" s="125">
        <v>0.96</v>
      </c>
      <c r="DK526" s="125">
        <v>0.94</v>
      </c>
      <c r="DL526" s="125">
        <v>0.92</v>
      </c>
      <c r="DM526" s="125">
        <v>0.9</v>
      </c>
      <c r="DN526" s="125">
        <v>0.88</v>
      </c>
      <c r="DO526" s="125">
        <v>0.86</v>
      </c>
      <c r="DP526" s="125">
        <v>0.84</v>
      </c>
      <c r="DQ526" s="125">
        <v>0.82000000000000006</v>
      </c>
      <c r="DR526" s="125">
        <v>0.8</v>
      </c>
      <c r="DS526" s="125">
        <v>0.78</v>
      </c>
      <c r="DT526" s="125">
        <v>0.76</v>
      </c>
      <c r="DU526" s="125">
        <v>0.74</v>
      </c>
      <c r="DV526" s="125">
        <v>0.72</v>
      </c>
      <c r="DW526" s="125">
        <v>0.7</v>
      </c>
      <c r="DX526" s="125">
        <v>0.67999999999999994</v>
      </c>
      <c r="DY526" s="125">
        <v>0.65999999999999992</v>
      </c>
      <c r="DZ526" s="125">
        <v>0.64</v>
      </c>
      <c r="EA526" s="125">
        <v>0.62</v>
      </c>
      <c r="EB526" s="125">
        <v>0.6</v>
      </c>
      <c r="EC526" s="125">
        <v>0.58000000000000007</v>
      </c>
      <c r="ED526" s="125">
        <v>0.56000000000000005</v>
      </c>
      <c r="EE526" s="125">
        <v>0.54</v>
      </c>
      <c r="EF526" s="125">
        <v>0.52</v>
      </c>
      <c r="EG526" s="125">
        <v>0.5</v>
      </c>
      <c r="EH526" s="125">
        <v>0.48</v>
      </c>
      <c r="EI526" s="125">
        <v>0.45999999999999996</v>
      </c>
      <c r="EJ526" s="125">
        <v>0.43999999999999995</v>
      </c>
      <c r="EK526" s="125">
        <v>0.42000000000000004</v>
      </c>
      <c r="EL526" s="125">
        <v>0.4</v>
      </c>
      <c r="EM526" s="125">
        <v>0.38</v>
      </c>
      <c r="EN526" s="125">
        <v>0.36</v>
      </c>
      <c r="EO526" s="125">
        <v>0.33999999999999997</v>
      </c>
      <c r="ER526" s="126">
        <v>0</v>
      </c>
      <c r="ES526" s="126">
        <v>10425.966924353199</v>
      </c>
      <c r="ET526" s="126">
        <v>215848.93302189419</v>
      </c>
      <c r="EU526" s="126">
        <v>1837290.4754620541</v>
      </c>
      <c r="EV526" s="126">
        <v>3388310.6679809345</v>
      </c>
      <c r="EW526" s="126">
        <v>4367590.163016323</v>
      </c>
      <c r="EX526" s="126">
        <v>4318080.7257327233</v>
      </c>
      <c r="EY526" s="126">
        <v>4229956.6292891977</v>
      </c>
      <c r="EZ526" s="126">
        <v>4141832.5328456727</v>
      </c>
      <c r="FA526" s="126">
        <v>4053708.4364021481</v>
      </c>
      <c r="FB526" s="126">
        <v>3965584.3399586231</v>
      </c>
      <c r="FC526" s="126">
        <v>3877460.243515098</v>
      </c>
      <c r="FD526" s="126">
        <v>3789336.147071573</v>
      </c>
      <c r="FE526" s="126">
        <v>3701212.0506280479</v>
      </c>
      <c r="FF526" s="126">
        <v>3613087.9541845233</v>
      </c>
      <c r="FG526" s="126">
        <v>3524963.8577409983</v>
      </c>
      <c r="FH526" s="126">
        <v>3436839.7612974732</v>
      </c>
      <c r="FI526" s="126">
        <v>3348715.6648539482</v>
      </c>
      <c r="FJ526" s="126">
        <v>3260591.5684104236</v>
      </c>
      <c r="FK526" s="126">
        <v>3172467.4719668985</v>
      </c>
      <c r="FL526" s="126">
        <v>3084343.3755233735</v>
      </c>
      <c r="FM526" s="126">
        <v>2996219.2790798484</v>
      </c>
      <c r="FN526" s="126">
        <v>2908095.1826363234</v>
      </c>
      <c r="FO526" s="126">
        <v>2819971.0861927988</v>
      </c>
      <c r="FP526" s="126">
        <v>2731846.9897492738</v>
      </c>
      <c r="FQ526" s="126">
        <v>2643722.8933057487</v>
      </c>
      <c r="FR526" s="126">
        <v>2555598.7968622241</v>
      </c>
      <c r="FS526" s="126">
        <v>2467474.7004186991</v>
      </c>
      <c r="FT526" s="126">
        <v>2379350.603975174</v>
      </c>
      <c r="FU526" s="126">
        <v>2291226.507531649</v>
      </c>
      <c r="FV526" s="126">
        <v>2203102.4110881239</v>
      </c>
      <c r="FW526" s="126">
        <v>2114978.3146445989</v>
      </c>
      <c r="FX526" s="126">
        <v>2026854.2182010738</v>
      </c>
      <c r="FY526" s="126">
        <v>1938730.1217575488</v>
      </c>
      <c r="FZ526" s="126">
        <v>1850606.0253140242</v>
      </c>
      <c r="GA526" s="126">
        <v>1762481.9288704991</v>
      </c>
      <c r="GB526" s="126">
        <v>1674357.8324269741</v>
      </c>
      <c r="GC526" s="126">
        <v>1586233.7359834493</v>
      </c>
      <c r="GD526" s="126">
        <v>1498109.6395399242</v>
      </c>
    </row>
    <row r="527" spans="3:186">
      <c r="C527" s="120"/>
      <c r="E527" s="118" t="s">
        <v>1729</v>
      </c>
      <c r="F527" s="118" t="s">
        <v>1730</v>
      </c>
      <c r="G527" s="118" t="s">
        <v>1771</v>
      </c>
      <c r="H527" s="118" t="s">
        <v>1772</v>
      </c>
      <c r="I527" s="118" t="s">
        <v>1771</v>
      </c>
      <c r="J527" s="118">
        <v>0</v>
      </c>
      <c r="K527" s="118" t="s">
        <v>305</v>
      </c>
      <c r="L527" s="118" t="s">
        <v>269</v>
      </c>
      <c r="M527" s="118" t="s">
        <v>290</v>
      </c>
      <c r="N527" s="118" t="s">
        <v>262</v>
      </c>
      <c r="O527" s="119">
        <v>0.61299000000000003</v>
      </c>
      <c r="P527" s="119">
        <v>24.388100000000001</v>
      </c>
      <c r="Q527" s="119">
        <v>0</v>
      </c>
      <c r="R527" s="119">
        <v>0</v>
      </c>
      <c r="S527" s="119">
        <v>0</v>
      </c>
      <c r="T527" s="119">
        <v>0</v>
      </c>
      <c r="U527" s="119">
        <v>0</v>
      </c>
      <c r="V527" s="119">
        <v>0</v>
      </c>
      <c r="W527" s="119">
        <v>0</v>
      </c>
      <c r="X527" s="119">
        <v>0</v>
      </c>
      <c r="Y527" s="119">
        <v>0</v>
      </c>
      <c r="Z527" s="119"/>
      <c r="AA527" s="119"/>
      <c r="AB527" s="119"/>
      <c r="AC527" s="119"/>
      <c r="AD527" s="119"/>
      <c r="AE527" s="119"/>
      <c r="AF527" s="119"/>
      <c r="AG527" s="119"/>
      <c r="AH527" s="119"/>
      <c r="AI527" s="119"/>
      <c r="AJ527" s="119"/>
      <c r="AK527" s="119"/>
      <c r="AL527" s="119"/>
      <c r="AM527" s="119"/>
      <c r="AN527" s="119"/>
      <c r="AO527" s="119"/>
      <c r="AP527" s="119"/>
      <c r="AQ527" s="119"/>
      <c r="AR527" s="119"/>
      <c r="AS527" s="119"/>
      <c r="AT527" s="119"/>
      <c r="AU527" s="119"/>
      <c r="AV527" s="119"/>
      <c r="AW527" s="119"/>
      <c r="AX527" s="119"/>
      <c r="AY527" s="119"/>
      <c r="AZ527" s="119"/>
      <c r="BA527" s="119"/>
      <c r="BB527" s="119"/>
      <c r="BD527" s="100">
        <v>25.001090000000001</v>
      </c>
      <c r="BF527" s="120">
        <v>5</v>
      </c>
      <c r="BH527" s="43">
        <v>21753.55</v>
      </c>
      <c r="BI527" s="43">
        <v>0</v>
      </c>
      <c r="BJ527" s="43">
        <v>0</v>
      </c>
      <c r="BL527" s="43" t="s">
        <v>263</v>
      </c>
      <c r="BM527" s="43">
        <v>0</v>
      </c>
      <c r="BN527" s="121" t="s">
        <v>263</v>
      </c>
      <c r="BP527" s="122">
        <v>9</v>
      </c>
      <c r="BQ527" s="38" t="s">
        <v>119</v>
      </c>
      <c r="BR527" s="96">
        <v>50</v>
      </c>
      <c r="BT527" s="43">
        <v>0</v>
      </c>
      <c r="BU527" s="43">
        <v>0</v>
      </c>
      <c r="BW527" s="38"/>
      <c r="BX527" s="48">
        <v>0</v>
      </c>
      <c r="BY527" s="48">
        <v>9</v>
      </c>
      <c r="BZ527" s="48">
        <v>0</v>
      </c>
      <c r="CA527" s="48">
        <v>0</v>
      </c>
      <c r="CB527" s="48">
        <v>0</v>
      </c>
      <c r="CC527" s="48">
        <v>0</v>
      </c>
      <c r="CD527" s="48">
        <v>0</v>
      </c>
      <c r="CE527" s="48">
        <v>0</v>
      </c>
      <c r="CF527" s="48"/>
      <c r="CG527" s="48"/>
      <c r="CH527" s="48"/>
      <c r="CI527" s="48">
        <v>0</v>
      </c>
      <c r="CJ527" s="48">
        <v>0</v>
      </c>
      <c r="CK527" s="48">
        <v>0</v>
      </c>
      <c r="CL527" s="48"/>
      <c r="CM527" s="48">
        <v>9</v>
      </c>
      <c r="CO527" s="123">
        <v>1</v>
      </c>
      <c r="CP527" s="123">
        <v>1</v>
      </c>
      <c r="CQ527" s="123">
        <v>1</v>
      </c>
      <c r="CR527" s="123">
        <v>1</v>
      </c>
      <c r="CS527" s="123">
        <v>1</v>
      </c>
      <c r="CT527" s="123">
        <v>1</v>
      </c>
      <c r="CU527" s="123">
        <v>1</v>
      </c>
      <c r="CV527" s="123">
        <v>1</v>
      </c>
      <c r="CW527" s="123">
        <v>1</v>
      </c>
      <c r="CX527" s="123">
        <v>1</v>
      </c>
      <c r="CZ527" s="2">
        <v>2012</v>
      </c>
      <c r="DA527" s="124">
        <v>41120</v>
      </c>
      <c r="DC527" s="125">
        <v>1</v>
      </c>
      <c r="DD527" s="125">
        <v>0.98</v>
      </c>
      <c r="DE527" s="125">
        <v>0.96</v>
      </c>
      <c r="DF527" s="125">
        <v>0.94</v>
      </c>
      <c r="DG527" s="125">
        <v>0.92</v>
      </c>
      <c r="DH527" s="125">
        <v>0.9</v>
      </c>
      <c r="DI527" s="125">
        <v>0.88</v>
      </c>
      <c r="DJ527" s="125">
        <v>0.86</v>
      </c>
      <c r="DK527" s="125">
        <v>0.84</v>
      </c>
      <c r="DL527" s="125">
        <v>0.82000000000000006</v>
      </c>
      <c r="DM527" s="125">
        <v>0.8</v>
      </c>
      <c r="DN527" s="125">
        <v>0.78</v>
      </c>
      <c r="DO527" s="125">
        <v>0.76</v>
      </c>
      <c r="DP527" s="125">
        <v>0.74</v>
      </c>
      <c r="DQ527" s="125">
        <v>0.72</v>
      </c>
      <c r="DR527" s="125">
        <v>0.7</v>
      </c>
      <c r="DS527" s="125">
        <v>0.67999999999999994</v>
      </c>
      <c r="DT527" s="125">
        <v>0.65999999999999992</v>
      </c>
      <c r="DU527" s="125">
        <v>0.64</v>
      </c>
      <c r="DV527" s="125">
        <v>0.62</v>
      </c>
      <c r="DW527" s="125">
        <v>0.6</v>
      </c>
      <c r="DX527" s="125">
        <v>0.58000000000000007</v>
      </c>
      <c r="DY527" s="125">
        <v>0.56000000000000005</v>
      </c>
      <c r="DZ527" s="125">
        <v>0.54</v>
      </c>
      <c r="EA527" s="125">
        <v>0.52</v>
      </c>
      <c r="EB527" s="125">
        <v>0.5</v>
      </c>
      <c r="EC527" s="125">
        <v>0.48</v>
      </c>
      <c r="ED527" s="125">
        <v>0.45999999999999996</v>
      </c>
      <c r="EE527" s="125">
        <v>0.43999999999999995</v>
      </c>
      <c r="EF527" s="125">
        <v>0.42000000000000004</v>
      </c>
      <c r="EG527" s="125">
        <v>0.4</v>
      </c>
      <c r="EH527" s="125">
        <v>0.38</v>
      </c>
      <c r="EI527" s="125">
        <v>0.36</v>
      </c>
      <c r="EJ527" s="125">
        <v>0.33999999999999997</v>
      </c>
      <c r="EK527" s="125">
        <v>0.31999999999999995</v>
      </c>
      <c r="EL527" s="125">
        <v>0.30000000000000004</v>
      </c>
      <c r="EM527" s="125">
        <v>0.28000000000000003</v>
      </c>
      <c r="EN527" s="125">
        <v>0.26</v>
      </c>
      <c r="EO527" s="125">
        <v>0.24</v>
      </c>
      <c r="ER527" s="126">
        <v>46141.65</v>
      </c>
      <c r="ES527" s="126">
        <v>21318.478999999999</v>
      </c>
      <c r="ET527" s="126">
        <v>20883.407999999999</v>
      </c>
      <c r="EU527" s="126">
        <v>20448.337</v>
      </c>
      <c r="EV527" s="126">
        <v>20013.266</v>
      </c>
      <c r="EW527" s="126">
        <v>19578.195</v>
      </c>
      <c r="EX527" s="126">
        <v>19143.124</v>
      </c>
      <c r="EY527" s="126">
        <v>18708.053</v>
      </c>
      <c r="EZ527" s="126">
        <v>18272.982</v>
      </c>
      <c r="FA527" s="126">
        <v>17837.911</v>
      </c>
      <c r="FB527" s="126">
        <v>17402.84</v>
      </c>
      <c r="FC527" s="126">
        <v>16967.769</v>
      </c>
      <c r="FD527" s="126">
        <v>16532.698</v>
      </c>
      <c r="FE527" s="126">
        <v>16097.626999999999</v>
      </c>
      <c r="FF527" s="126">
        <v>15662.555999999999</v>
      </c>
      <c r="FG527" s="126">
        <v>15227.484999999999</v>
      </c>
      <c r="FH527" s="126">
        <v>14792.413999999999</v>
      </c>
      <c r="FI527" s="126">
        <v>14357.342999999997</v>
      </c>
      <c r="FJ527" s="126">
        <v>13922.271999999999</v>
      </c>
      <c r="FK527" s="126">
        <v>13487.200999999999</v>
      </c>
      <c r="FL527" s="126">
        <v>13052.13</v>
      </c>
      <c r="FM527" s="126">
        <v>12617.059000000001</v>
      </c>
      <c r="FN527" s="126">
        <v>12181.988000000001</v>
      </c>
      <c r="FO527" s="126">
        <v>11746.917000000001</v>
      </c>
      <c r="FP527" s="126">
        <v>11311.846</v>
      </c>
      <c r="FQ527" s="126">
        <v>10876.775</v>
      </c>
      <c r="FR527" s="126">
        <v>10441.704</v>
      </c>
      <c r="FS527" s="126">
        <v>10006.632999999998</v>
      </c>
      <c r="FT527" s="126">
        <v>9571.5619999999981</v>
      </c>
      <c r="FU527" s="126">
        <v>9136.491</v>
      </c>
      <c r="FV527" s="126">
        <v>8701.42</v>
      </c>
      <c r="FW527" s="126">
        <v>8266.3490000000002</v>
      </c>
      <c r="FX527" s="126">
        <v>7831.2779999999993</v>
      </c>
      <c r="FY527" s="126">
        <v>7396.2069999999994</v>
      </c>
      <c r="FZ527" s="126">
        <v>6961.1359999999986</v>
      </c>
      <c r="GA527" s="126">
        <v>6526.0650000000005</v>
      </c>
      <c r="GB527" s="126">
        <v>6090.9940000000006</v>
      </c>
      <c r="GC527" s="126">
        <v>5655.9229999999998</v>
      </c>
      <c r="GD527" s="126">
        <v>5220.8519999999999</v>
      </c>
    </row>
    <row r="528" spans="3:186">
      <c r="C528" s="120"/>
      <c r="E528" s="118" t="s">
        <v>1729</v>
      </c>
      <c r="F528" s="118" t="s">
        <v>1730</v>
      </c>
      <c r="G528" s="118" t="s">
        <v>1773</v>
      </c>
      <c r="H528" s="118" t="s">
        <v>1774</v>
      </c>
      <c r="I528" s="118" t="s">
        <v>1775</v>
      </c>
      <c r="J528" s="118">
        <v>0</v>
      </c>
      <c r="K528" s="118" t="s">
        <v>269</v>
      </c>
      <c r="L528" s="118" t="s">
        <v>269</v>
      </c>
      <c r="M528" s="118" t="s">
        <v>290</v>
      </c>
      <c r="N528" s="118" t="s">
        <v>262</v>
      </c>
      <c r="O528" s="119">
        <v>19492.818459999999</v>
      </c>
      <c r="P528" s="119">
        <v>10.247257131045901</v>
      </c>
      <c r="Q528" s="119">
        <v>0</v>
      </c>
      <c r="R528" s="119">
        <v>0</v>
      </c>
      <c r="S528" s="119">
        <v>0</v>
      </c>
      <c r="T528" s="119">
        <v>0</v>
      </c>
      <c r="U528" s="119">
        <v>0</v>
      </c>
      <c r="V528" s="119">
        <v>0</v>
      </c>
      <c r="W528" s="119">
        <v>0</v>
      </c>
      <c r="X528" s="119">
        <v>0</v>
      </c>
      <c r="Y528" s="119">
        <v>0</v>
      </c>
      <c r="Z528" s="119"/>
      <c r="AA528" s="119"/>
      <c r="AB528" s="119"/>
      <c r="AC528" s="119"/>
      <c r="AD528" s="119"/>
      <c r="AE528" s="119"/>
      <c r="AF528" s="119"/>
      <c r="AG528" s="119"/>
      <c r="AH528" s="119"/>
      <c r="AI528" s="119"/>
      <c r="AJ528" s="119"/>
      <c r="AK528" s="119"/>
      <c r="AL528" s="119"/>
      <c r="AM528" s="119"/>
      <c r="AN528" s="119"/>
      <c r="AO528" s="119"/>
      <c r="AP528" s="119"/>
      <c r="AQ528" s="119"/>
      <c r="AR528" s="119"/>
      <c r="AS528" s="119"/>
      <c r="AT528" s="119"/>
      <c r="AU528" s="119"/>
      <c r="AV528" s="119"/>
      <c r="AW528" s="119"/>
      <c r="AX528" s="119"/>
      <c r="AY528" s="119"/>
      <c r="AZ528" s="119"/>
      <c r="BA528" s="119"/>
      <c r="BB528" s="119"/>
      <c r="BD528" s="100">
        <v>19503.065717131045</v>
      </c>
      <c r="BF528" s="120">
        <v>5</v>
      </c>
      <c r="BH528" s="43">
        <v>19548867.920000002</v>
      </c>
      <c r="BI528" s="43">
        <v>0</v>
      </c>
      <c r="BJ528" s="43">
        <v>0</v>
      </c>
      <c r="BL528" s="43" t="s">
        <v>263</v>
      </c>
      <c r="BM528" s="43">
        <v>0</v>
      </c>
      <c r="BN528" s="121" t="s">
        <v>263</v>
      </c>
      <c r="BP528" s="122">
        <v>9</v>
      </c>
      <c r="BQ528" s="38" t="s">
        <v>119</v>
      </c>
      <c r="BR528" s="96">
        <v>50</v>
      </c>
      <c r="BT528" s="43">
        <v>0</v>
      </c>
      <c r="BU528" s="43">
        <v>0</v>
      </c>
      <c r="BW528" s="38"/>
      <c r="BX528" s="48">
        <v>0</v>
      </c>
      <c r="BY528" s="48">
        <v>9</v>
      </c>
      <c r="BZ528" s="48">
        <v>0</v>
      </c>
      <c r="CA528" s="48">
        <v>0</v>
      </c>
      <c r="CB528" s="48">
        <v>0</v>
      </c>
      <c r="CC528" s="48">
        <v>0</v>
      </c>
      <c r="CD528" s="48">
        <v>0</v>
      </c>
      <c r="CE528" s="48">
        <v>0</v>
      </c>
      <c r="CF528" s="48"/>
      <c r="CG528" s="48"/>
      <c r="CH528" s="48"/>
      <c r="CI528" s="48">
        <v>0</v>
      </c>
      <c r="CJ528" s="48">
        <v>0</v>
      </c>
      <c r="CK528" s="48">
        <v>0</v>
      </c>
      <c r="CL528" s="48"/>
      <c r="CM528" s="48">
        <v>9</v>
      </c>
      <c r="CO528" s="123">
        <v>1</v>
      </c>
      <c r="CP528" s="123">
        <v>1</v>
      </c>
      <c r="CQ528" s="123">
        <v>1</v>
      </c>
      <c r="CR528" s="123">
        <v>1</v>
      </c>
      <c r="CS528" s="123">
        <v>1</v>
      </c>
      <c r="CT528" s="123">
        <v>1</v>
      </c>
      <c r="CU528" s="123">
        <v>1</v>
      </c>
      <c r="CV528" s="123">
        <v>1</v>
      </c>
      <c r="CW528" s="123">
        <v>1</v>
      </c>
      <c r="CX528" s="123">
        <v>1</v>
      </c>
      <c r="CZ528" s="2">
        <v>2012</v>
      </c>
      <c r="DA528" s="124">
        <v>41120</v>
      </c>
      <c r="DC528" s="125">
        <v>1</v>
      </c>
      <c r="DD528" s="125">
        <v>0.98</v>
      </c>
      <c r="DE528" s="125">
        <v>0.96</v>
      </c>
      <c r="DF528" s="125">
        <v>0.94</v>
      </c>
      <c r="DG528" s="125">
        <v>0.92</v>
      </c>
      <c r="DH528" s="125">
        <v>0.9</v>
      </c>
      <c r="DI528" s="125">
        <v>0.88</v>
      </c>
      <c r="DJ528" s="125">
        <v>0.86</v>
      </c>
      <c r="DK528" s="125">
        <v>0.84</v>
      </c>
      <c r="DL528" s="125">
        <v>0.82000000000000006</v>
      </c>
      <c r="DM528" s="125">
        <v>0.8</v>
      </c>
      <c r="DN528" s="125">
        <v>0.78</v>
      </c>
      <c r="DO528" s="125">
        <v>0.76</v>
      </c>
      <c r="DP528" s="125">
        <v>0.74</v>
      </c>
      <c r="DQ528" s="125">
        <v>0.72</v>
      </c>
      <c r="DR528" s="125">
        <v>0.7</v>
      </c>
      <c r="DS528" s="125">
        <v>0.67999999999999994</v>
      </c>
      <c r="DT528" s="125">
        <v>0.65999999999999992</v>
      </c>
      <c r="DU528" s="125">
        <v>0.64</v>
      </c>
      <c r="DV528" s="125">
        <v>0.62</v>
      </c>
      <c r="DW528" s="125">
        <v>0.6</v>
      </c>
      <c r="DX528" s="125">
        <v>0.58000000000000007</v>
      </c>
      <c r="DY528" s="125">
        <v>0.56000000000000005</v>
      </c>
      <c r="DZ528" s="125">
        <v>0.54</v>
      </c>
      <c r="EA528" s="125">
        <v>0.52</v>
      </c>
      <c r="EB528" s="125">
        <v>0.5</v>
      </c>
      <c r="EC528" s="125">
        <v>0.48</v>
      </c>
      <c r="ED528" s="125">
        <v>0.45999999999999996</v>
      </c>
      <c r="EE528" s="125">
        <v>0.43999999999999995</v>
      </c>
      <c r="EF528" s="125">
        <v>0.42000000000000004</v>
      </c>
      <c r="EG528" s="125">
        <v>0.4</v>
      </c>
      <c r="EH528" s="125">
        <v>0.38</v>
      </c>
      <c r="EI528" s="125">
        <v>0.36</v>
      </c>
      <c r="EJ528" s="125">
        <v>0.33999999999999997</v>
      </c>
      <c r="EK528" s="125">
        <v>0.31999999999999995</v>
      </c>
      <c r="EL528" s="125">
        <v>0.30000000000000004</v>
      </c>
      <c r="EM528" s="125">
        <v>0.28000000000000003</v>
      </c>
      <c r="EN528" s="125">
        <v>0.26</v>
      </c>
      <c r="EO528" s="125">
        <v>0.24</v>
      </c>
      <c r="ER528" s="126">
        <v>19559115.177131049</v>
      </c>
      <c r="ES528" s="126">
        <v>19157890.5616</v>
      </c>
      <c r="ET528" s="126">
        <v>18766913.203200001</v>
      </c>
      <c r="EU528" s="126">
        <v>18375935.844799999</v>
      </c>
      <c r="EV528" s="126">
        <v>17984958.486400001</v>
      </c>
      <c r="EW528" s="126">
        <v>17593981.128000002</v>
      </c>
      <c r="EX528" s="126">
        <v>17203003.7696</v>
      </c>
      <c r="EY528" s="126">
        <v>16812026.411200002</v>
      </c>
      <c r="EZ528" s="126">
        <v>16421049.052800002</v>
      </c>
      <c r="FA528" s="126">
        <v>16030071.694400003</v>
      </c>
      <c r="FB528" s="126">
        <v>15639094.336000003</v>
      </c>
      <c r="FC528" s="126">
        <v>15248116.977600003</v>
      </c>
      <c r="FD528" s="126">
        <v>14857139.619200002</v>
      </c>
      <c r="FE528" s="126">
        <v>14466162.2608</v>
      </c>
      <c r="FF528" s="126">
        <v>14075184.9024</v>
      </c>
      <c r="FG528" s="126">
        <v>13684207.544</v>
      </c>
      <c r="FH528" s="126">
        <v>13293230.1856</v>
      </c>
      <c r="FI528" s="126">
        <v>12902252.827199999</v>
      </c>
      <c r="FJ528" s="126">
        <v>12511275.468800001</v>
      </c>
      <c r="FK528" s="126">
        <v>12120298.110400001</v>
      </c>
      <c r="FL528" s="126">
        <v>11729320.752</v>
      </c>
      <c r="FM528" s="126">
        <v>11338343.393600002</v>
      </c>
      <c r="FN528" s="126">
        <v>10947366.035200002</v>
      </c>
      <c r="FO528" s="126">
        <v>10556388.676800001</v>
      </c>
      <c r="FP528" s="126">
        <v>10165411.318400001</v>
      </c>
      <c r="FQ528" s="126">
        <v>9774433.9600000009</v>
      </c>
      <c r="FR528" s="126">
        <v>9383456.6016000006</v>
      </c>
      <c r="FS528" s="126">
        <v>8992479.2432000004</v>
      </c>
      <c r="FT528" s="126">
        <v>8601501.8848000001</v>
      </c>
      <c r="FU528" s="126">
        <v>8210524.5264000017</v>
      </c>
      <c r="FV528" s="126">
        <v>7819547.1680000015</v>
      </c>
      <c r="FW528" s="126">
        <v>7428569.8096000012</v>
      </c>
      <c r="FX528" s="126">
        <v>7037592.4512</v>
      </c>
      <c r="FY528" s="126">
        <v>6646615.0927999998</v>
      </c>
      <c r="FZ528" s="126">
        <v>6255637.7343999995</v>
      </c>
      <c r="GA528" s="126">
        <v>5864660.3760000011</v>
      </c>
      <c r="GB528" s="126">
        <v>5473683.0176000008</v>
      </c>
      <c r="GC528" s="126">
        <v>5082705.6592000006</v>
      </c>
      <c r="GD528" s="126">
        <v>4691728.3008000003</v>
      </c>
    </row>
    <row r="529" spans="3:186">
      <c r="C529" s="120"/>
      <c r="E529" s="118" t="s">
        <v>1729</v>
      </c>
      <c r="F529" s="118" t="s">
        <v>1730</v>
      </c>
      <c r="G529" s="118" t="s">
        <v>1776</v>
      </c>
      <c r="H529" s="118" t="s">
        <v>1777</v>
      </c>
      <c r="I529" s="118" t="s">
        <v>1778</v>
      </c>
      <c r="J529" s="118">
        <v>0</v>
      </c>
      <c r="K529" s="118" t="s">
        <v>269</v>
      </c>
      <c r="L529" s="118" t="s">
        <v>269</v>
      </c>
      <c r="M529" s="118" t="s">
        <v>290</v>
      </c>
      <c r="N529" s="118" t="s">
        <v>262</v>
      </c>
      <c r="O529" s="119">
        <v>317.80806000000001</v>
      </c>
      <c r="P529" s="119">
        <v>61.53</v>
      </c>
      <c r="Q529" s="119">
        <v>0</v>
      </c>
      <c r="R529" s="119">
        <v>0</v>
      </c>
      <c r="S529" s="119">
        <v>0</v>
      </c>
      <c r="T529" s="119">
        <v>0</v>
      </c>
      <c r="U529" s="119">
        <v>0</v>
      </c>
      <c r="V529" s="119">
        <v>0</v>
      </c>
      <c r="W529" s="119">
        <v>0</v>
      </c>
      <c r="X529" s="119">
        <v>0</v>
      </c>
      <c r="Y529" s="119">
        <v>0</v>
      </c>
      <c r="Z529" s="119"/>
      <c r="AA529" s="119"/>
      <c r="AB529" s="119"/>
      <c r="AC529" s="119"/>
      <c r="AD529" s="119"/>
      <c r="AE529" s="119"/>
      <c r="AF529" s="119"/>
      <c r="AG529" s="119"/>
      <c r="AH529" s="119"/>
      <c r="AI529" s="119"/>
      <c r="AJ529" s="119"/>
      <c r="AK529" s="119"/>
      <c r="AL529" s="119"/>
      <c r="AM529" s="119"/>
      <c r="AN529" s="119"/>
      <c r="AO529" s="119"/>
      <c r="AP529" s="119"/>
      <c r="AQ529" s="119"/>
      <c r="AR529" s="119"/>
      <c r="AS529" s="119"/>
      <c r="AT529" s="119"/>
      <c r="AU529" s="119"/>
      <c r="AV529" s="119"/>
      <c r="AW529" s="119"/>
      <c r="AX529" s="119"/>
      <c r="AY529" s="119"/>
      <c r="AZ529" s="119"/>
      <c r="BA529" s="119"/>
      <c r="BB529" s="119"/>
      <c r="BD529" s="100">
        <v>379.33806000000004</v>
      </c>
      <c r="BF529" s="120">
        <v>5</v>
      </c>
      <c r="BH529" s="43">
        <v>379464.59</v>
      </c>
      <c r="BI529" s="43">
        <v>0</v>
      </c>
      <c r="BJ529" s="43">
        <v>0</v>
      </c>
      <c r="BL529" s="43" t="s">
        <v>263</v>
      </c>
      <c r="BM529" s="43">
        <v>0</v>
      </c>
      <c r="BN529" s="121" t="s">
        <v>263</v>
      </c>
      <c r="BP529" s="122">
        <v>9</v>
      </c>
      <c r="BQ529" s="38" t="s">
        <v>119</v>
      </c>
      <c r="BR529" s="96">
        <v>50</v>
      </c>
      <c r="BT529" s="43">
        <v>0</v>
      </c>
      <c r="BU529" s="43">
        <v>0</v>
      </c>
      <c r="BW529" s="38"/>
      <c r="BX529" s="48">
        <v>0</v>
      </c>
      <c r="BY529" s="48">
        <v>9</v>
      </c>
      <c r="BZ529" s="48">
        <v>0</v>
      </c>
      <c r="CA529" s="48">
        <v>0</v>
      </c>
      <c r="CB529" s="48">
        <v>0</v>
      </c>
      <c r="CC529" s="48">
        <v>0</v>
      </c>
      <c r="CD529" s="48">
        <v>0</v>
      </c>
      <c r="CE529" s="48">
        <v>0</v>
      </c>
      <c r="CF529" s="48"/>
      <c r="CG529" s="48"/>
      <c r="CH529" s="48"/>
      <c r="CI529" s="48">
        <v>0</v>
      </c>
      <c r="CJ529" s="48">
        <v>0</v>
      </c>
      <c r="CK529" s="48">
        <v>0</v>
      </c>
      <c r="CL529" s="48"/>
      <c r="CM529" s="48">
        <v>9</v>
      </c>
      <c r="CO529" s="123">
        <v>1</v>
      </c>
      <c r="CP529" s="123">
        <v>1</v>
      </c>
      <c r="CQ529" s="123">
        <v>1</v>
      </c>
      <c r="CR529" s="123">
        <v>1</v>
      </c>
      <c r="CS529" s="123">
        <v>1</v>
      </c>
      <c r="CT529" s="123">
        <v>1</v>
      </c>
      <c r="CU529" s="123">
        <v>1</v>
      </c>
      <c r="CV529" s="123">
        <v>1</v>
      </c>
      <c r="CW529" s="123">
        <v>1</v>
      </c>
      <c r="CX529" s="123">
        <v>1</v>
      </c>
      <c r="CZ529" s="2">
        <v>2012</v>
      </c>
      <c r="DA529" s="124">
        <v>41120</v>
      </c>
      <c r="DC529" s="125">
        <v>1</v>
      </c>
      <c r="DD529" s="125">
        <v>0.98</v>
      </c>
      <c r="DE529" s="125">
        <v>0.96</v>
      </c>
      <c r="DF529" s="125">
        <v>0.94</v>
      </c>
      <c r="DG529" s="125">
        <v>0.92</v>
      </c>
      <c r="DH529" s="125">
        <v>0.9</v>
      </c>
      <c r="DI529" s="125">
        <v>0.88</v>
      </c>
      <c r="DJ529" s="125">
        <v>0.86</v>
      </c>
      <c r="DK529" s="125">
        <v>0.84</v>
      </c>
      <c r="DL529" s="125">
        <v>0.82000000000000006</v>
      </c>
      <c r="DM529" s="125">
        <v>0.8</v>
      </c>
      <c r="DN529" s="125">
        <v>0.78</v>
      </c>
      <c r="DO529" s="125">
        <v>0.76</v>
      </c>
      <c r="DP529" s="125">
        <v>0.74</v>
      </c>
      <c r="DQ529" s="125">
        <v>0.72</v>
      </c>
      <c r="DR529" s="125">
        <v>0.7</v>
      </c>
      <c r="DS529" s="125">
        <v>0.67999999999999994</v>
      </c>
      <c r="DT529" s="125">
        <v>0.65999999999999992</v>
      </c>
      <c r="DU529" s="125">
        <v>0.64</v>
      </c>
      <c r="DV529" s="125">
        <v>0.62</v>
      </c>
      <c r="DW529" s="125">
        <v>0.6</v>
      </c>
      <c r="DX529" s="125">
        <v>0.58000000000000007</v>
      </c>
      <c r="DY529" s="125">
        <v>0.56000000000000005</v>
      </c>
      <c r="DZ529" s="125">
        <v>0.54</v>
      </c>
      <c r="EA529" s="125">
        <v>0.52</v>
      </c>
      <c r="EB529" s="125">
        <v>0.5</v>
      </c>
      <c r="EC529" s="125">
        <v>0.48</v>
      </c>
      <c r="ED529" s="125">
        <v>0.45999999999999996</v>
      </c>
      <c r="EE529" s="125">
        <v>0.43999999999999995</v>
      </c>
      <c r="EF529" s="125">
        <v>0.42000000000000004</v>
      </c>
      <c r="EG529" s="125">
        <v>0.4</v>
      </c>
      <c r="EH529" s="125">
        <v>0.38</v>
      </c>
      <c r="EI529" s="125">
        <v>0.36</v>
      </c>
      <c r="EJ529" s="125">
        <v>0.33999999999999997</v>
      </c>
      <c r="EK529" s="125">
        <v>0.31999999999999995</v>
      </c>
      <c r="EL529" s="125">
        <v>0.30000000000000004</v>
      </c>
      <c r="EM529" s="125">
        <v>0.28000000000000003</v>
      </c>
      <c r="EN529" s="125">
        <v>0.26</v>
      </c>
      <c r="EO529" s="125">
        <v>0.24</v>
      </c>
      <c r="ER529" s="126">
        <v>440994.59</v>
      </c>
      <c r="ES529" s="126">
        <v>371875.29820000002</v>
      </c>
      <c r="ET529" s="126">
        <v>364286.00640000001</v>
      </c>
      <c r="EU529" s="126">
        <v>356696.71460000001</v>
      </c>
      <c r="EV529" s="126">
        <v>349107.42280000006</v>
      </c>
      <c r="EW529" s="126">
        <v>341518.13100000005</v>
      </c>
      <c r="EX529" s="126">
        <v>333928.83920000005</v>
      </c>
      <c r="EY529" s="126">
        <v>326339.54740000004</v>
      </c>
      <c r="EZ529" s="126">
        <v>318750.25560000003</v>
      </c>
      <c r="FA529" s="126">
        <v>311160.96380000003</v>
      </c>
      <c r="FB529" s="126">
        <v>303571.67200000002</v>
      </c>
      <c r="FC529" s="126">
        <v>295982.38020000001</v>
      </c>
      <c r="FD529" s="126">
        <v>288393.08840000001</v>
      </c>
      <c r="FE529" s="126">
        <v>280803.7966</v>
      </c>
      <c r="FF529" s="126">
        <v>273214.5048</v>
      </c>
      <c r="FG529" s="126">
        <v>265625.21299999999</v>
      </c>
      <c r="FH529" s="126">
        <v>258035.92119999998</v>
      </c>
      <c r="FI529" s="126">
        <v>250446.62939999998</v>
      </c>
      <c r="FJ529" s="126">
        <v>242857.33760000003</v>
      </c>
      <c r="FK529" s="126">
        <v>235268.04580000002</v>
      </c>
      <c r="FL529" s="126">
        <v>227678.75400000002</v>
      </c>
      <c r="FM529" s="126">
        <v>220089.46220000004</v>
      </c>
      <c r="FN529" s="126">
        <v>212500.17040000003</v>
      </c>
      <c r="FO529" s="126">
        <v>204910.87860000003</v>
      </c>
      <c r="FP529" s="126">
        <v>197321.58680000002</v>
      </c>
      <c r="FQ529" s="126">
        <v>189732.29500000001</v>
      </c>
      <c r="FR529" s="126">
        <v>182143.00320000001</v>
      </c>
      <c r="FS529" s="126">
        <v>174553.7114</v>
      </c>
      <c r="FT529" s="126">
        <v>166964.41959999999</v>
      </c>
      <c r="FU529" s="126">
        <v>159375.12780000002</v>
      </c>
      <c r="FV529" s="126">
        <v>151785.83600000001</v>
      </c>
      <c r="FW529" s="126">
        <v>144196.5442</v>
      </c>
      <c r="FX529" s="126">
        <v>136607.2524</v>
      </c>
      <c r="FY529" s="126">
        <v>129017.96059999999</v>
      </c>
      <c r="FZ529" s="126">
        <v>121428.66879999998</v>
      </c>
      <c r="GA529" s="126">
        <v>113839.37700000002</v>
      </c>
      <c r="GB529" s="126">
        <v>106250.08520000002</v>
      </c>
      <c r="GC529" s="126">
        <v>98660.79340000001</v>
      </c>
      <c r="GD529" s="126">
        <v>91071.501600000003</v>
      </c>
    </row>
    <row r="530" spans="3:186">
      <c r="C530" s="120"/>
      <c r="E530" s="118" t="s">
        <v>1729</v>
      </c>
      <c r="F530" s="118" t="s">
        <v>1730</v>
      </c>
      <c r="G530" s="118" t="s">
        <v>1779</v>
      </c>
      <c r="H530" s="118" t="s">
        <v>1780</v>
      </c>
      <c r="I530" s="118" t="s">
        <v>1781</v>
      </c>
      <c r="J530" s="118">
        <v>171</v>
      </c>
      <c r="K530" s="118" t="s">
        <v>269</v>
      </c>
      <c r="L530" s="118" t="s">
        <v>269</v>
      </c>
      <c r="M530" s="118" t="s">
        <v>290</v>
      </c>
      <c r="N530" s="118" t="s">
        <v>262</v>
      </c>
      <c r="O530" s="119">
        <v>178.73909</v>
      </c>
      <c r="P530" s="119">
        <v>51.417833815626302</v>
      </c>
      <c r="Q530" s="119">
        <v>70.860843114361202</v>
      </c>
      <c r="R530" s="119">
        <v>150.220793716412</v>
      </c>
      <c r="S530" s="119">
        <v>2340.99053327821</v>
      </c>
      <c r="T530" s="119">
        <v>0</v>
      </c>
      <c r="U530" s="119">
        <v>0</v>
      </c>
      <c r="V530" s="119">
        <v>0</v>
      </c>
      <c r="W530" s="119">
        <v>0</v>
      </c>
      <c r="X530" s="119">
        <v>0</v>
      </c>
      <c r="Y530" s="119">
        <v>0</v>
      </c>
      <c r="Z530" s="119"/>
      <c r="AA530" s="119"/>
      <c r="AB530" s="119"/>
      <c r="AC530" s="119"/>
      <c r="AD530" s="119"/>
      <c r="AE530" s="119"/>
      <c r="AF530" s="119"/>
      <c r="AG530" s="119"/>
      <c r="AH530" s="119"/>
      <c r="AI530" s="119"/>
      <c r="AJ530" s="119"/>
      <c r="AK530" s="119"/>
      <c r="AL530" s="119"/>
      <c r="AM530" s="119"/>
      <c r="AN530" s="119"/>
      <c r="AO530" s="119"/>
      <c r="AP530" s="119"/>
      <c r="AQ530" s="119"/>
      <c r="AR530" s="119"/>
      <c r="AS530" s="119"/>
      <c r="AT530" s="119"/>
      <c r="AU530" s="119"/>
      <c r="AV530" s="119"/>
      <c r="AW530" s="119"/>
      <c r="AX530" s="119"/>
      <c r="AY530" s="119"/>
      <c r="AZ530" s="119"/>
      <c r="BA530" s="119"/>
      <c r="BB530" s="119"/>
      <c r="BD530" s="100">
        <v>2792.2290939246095</v>
      </c>
      <c r="BF530" s="120">
        <v>5</v>
      </c>
      <c r="BH530" s="43">
        <v>427810.48</v>
      </c>
      <c r="BI530" s="43">
        <v>0</v>
      </c>
      <c r="BJ530" s="43">
        <v>0</v>
      </c>
      <c r="BL530" s="43" t="s">
        <v>263</v>
      </c>
      <c r="BM530" s="43">
        <v>0</v>
      </c>
      <c r="BN530" s="121" t="s">
        <v>263</v>
      </c>
      <c r="BP530" s="122">
        <v>9</v>
      </c>
      <c r="BQ530" s="38" t="s">
        <v>119</v>
      </c>
      <c r="BR530" s="96">
        <v>50</v>
      </c>
      <c r="BT530" s="43">
        <v>0</v>
      </c>
      <c r="BU530" s="43">
        <v>0</v>
      </c>
      <c r="BW530" s="38"/>
      <c r="BX530" s="48">
        <v>0</v>
      </c>
      <c r="BY530" s="48">
        <v>9</v>
      </c>
      <c r="BZ530" s="48">
        <v>0</v>
      </c>
      <c r="CA530" s="48">
        <v>0</v>
      </c>
      <c r="CB530" s="48">
        <v>0</v>
      </c>
      <c r="CC530" s="48">
        <v>0</v>
      </c>
      <c r="CD530" s="48">
        <v>0</v>
      </c>
      <c r="CE530" s="48">
        <v>0</v>
      </c>
      <c r="CF530" s="48"/>
      <c r="CG530" s="48"/>
      <c r="CH530" s="48"/>
      <c r="CI530" s="48">
        <v>0</v>
      </c>
      <c r="CJ530" s="48">
        <v>0</v>
      </c>
      <c r="CK530" s="48">
        <v>0</v>
      </c>
      <c r="CL530" s="48"/>
      <c r="CM530" s="48">
        <v>9</v>
      </c>
      <c r="CO530" s="123">
        <v>8.2427664806017015E-2</v>
      </c>
      <c r="CP530" s="123">
        <v>0.10780554059297937</v>
      </c>
      <c r="CQ530" s="123">
        <v>0.16160513534803209</v>
      </c>
      <c r="CR530" s="123">
        <v>1</v>
      </c>
      <c r="CS530" s="123">
        <v>1</v>
      </c>
      <c r="CT530" s="123">
        <v>1</v>
      </c>
      <c r="CU530" s="123">
        <v>1</v>
      </c>
      <c r="CV530" s="123">
        <v>1</v>
      </c>
      <c r="CW530" s="123">
        <v>1</v>
      </c>
      <c r="CX530" s="123">
        <v>1</v>
      </c>
      <c r="CZ530" s="2">
        <v>2015</v>
      </c>
      <c r="DA530" s="124">
        <v>42215</v>
      </c>
      <c r="DC530" s="125">
        <v>1</v>
      </c>
      <c r="DD530" s="125">
        <v>1</v>
      </c>
      <c r="DE530" s="125">
        <v>1</v>
      </c>
      <c r="DF530" s="125">
        <v>1</v>
      </c>
      <c r="DG530" s="125">
        <v>0.98</v>
      </c>
      <c r="DH530" s="125">
        <v>0.96</v>
      </c>
      <c r="DI530" s="125">
        <v>0.94</v>
      </c>
      <c r="DJ530" s="125">
        <v>0.92</v>
      </c>
      <c r="DK530" s="125">
        <v>0.9</v>
      </c>
      <c r="DL530" s="125">
        <v>0.88</v>
      </c>
      <c r="DM530" s="125">
        <v>0.86</v>
      </c>
      <c r="DN530" s="125">
        <v>0.84</v>
      </c>
      <c r="DO530" s="125">
        <v>0.82000000000000006</v>
      </c>
      <c r="DP530" s="125">
        <v>0.8</v>
      </c>
      <c r="DQ530" s="125">
        <v>0.78</v>
      </c>
      <c r="DR530" s="125">
        <v>0.76</v>
      </c>
      <c r="DS530" s="125">
        <v>0.74</v>
      </c>
      <c r="DT530" s="125">
        <v>0.72</v>
      </c>
      <c r="DU530" s="125">
        <v>0.7</v>
      </c>
      <c r="DV530" s="125">
        <v>0.67999999999999994</v>
      </c>
      <c r="DW530" s="125">
        <v>0.65999999999999992</v>
      </c>
      <c r="DX530" s="125">
        <v>0.64</v>
      </c>
      <c r="DY530" s="125">
        <v>0.62</v>
      </c>
      <c r="DZ530" s="125">
        <v>0.6</v>
      </c>
      <c r="EA530" s="125">
        <v>0.58000000000000007</v>
      </c>
      <c r="EB530" s="125">
        <v>0.56000000000000005</v>
      </c>
      <c r="EC530" s="125">
        <v>0.54</v>
      </c>
      <c r="ED530" s="125">
        <v>0.52</v>
      </c>
      <c r="EE530" s="125">
        <v>0.5</v>
      </c>
      <c r="EF530" s="125">
        <v>0.48</v>
      </c>
      <c r="EG530" s="125">
        <v>0.45999999999999996</v>
      </c>
      <c r="EH530" s="125">
        <v>0.43999999999999995</v>
      </c>
      <c r="EI530" s="125">
        <v>0.42000000000000004</v>
      </c>
      <c r="EJ530" s="125">
        <v>0.4</v>
      </c>
      <c r="EK530" s="125">
        <v>0.38</v>
      </c>
      <c r="EL530" s="125">
        <v>0.36</v>
      </c>
      <c r="EM530" s="125">
        <v>0.33999999999999997</v>
      </c>
      <c r="EN530" s="125">
        <v>0.31999999999999995</v>
      </c>
      <c r="EO530" s="125">
        <v>0.30000000000000004</v>
      </c>
      <c r="ER530" s="126">
        <v>479228.31381562632</v>
      </c>
      <c r="ES530" s="126">
        <v>498671.32311436115</v>
      </c>
      <c r="ET530" s="126">
        <v>648892.11683077319</v>
      </c>
      <c r="EU530" s="126">
        <v>2989882.6501089833</v>
      </c>
      <c r="EV530" s="126">
        <v>2930084.9971068036</v>
      </c>
      <c r="EW530" s="126">
        <v>2870287.3441046239</v>
      </c>
      <c r="EX530" s="126">
        <v>2810489.6911024442</v>
      </c>
      <c r="EY530" s="126">
        <v>2750692.0381002645</v>
      </c>
      <c r="EZ530" s="126">
        <v>2690894.3850980848</v>
      </c>
      <c r="FA530" s="126">
        <v>2631096.7320959051</v>
      </c>
      <c r="FB530" s="126">
        <v>2571299.0790937254</v>
      </c>
      <c r="FC530" s="126">
        <v>2511501.4260915457</v>
      </c>
      <c r="FD530" s="126">
        <v>2451703.7730893665</v>
      </c>
      <c r="FE530" s="126">
        <v>2391906.1200871868</v>
      </c>
      <c r="FF530" s="126">
        <v>2332108.4670850071</v>
      </c>
      <c r="FG530" s="126">
        <v>2272310.8140828274</v>
      </c>
      <c r="FH530" s="126">
        <v>2212513.1610806477</v>
      </c>
      <c r="FI530" s="126">
        <v>2152715.508078468</v>
      </c>
      <c r="FJ530" s="126">
        <v>2092917.8550762881</v>
      </c>
      <c r="FK530" s="126">
        <v>2033120.2020741084</v>
      </c>
      <c r="FL530" s="126">
        <v>1973322.5490719287</v>
      </c>
      <c r="FM530" s="126">
        <v>1913524.8960697493</v>
      </c>
      <c r="FN530" s="126">
        <v>1853727.2430675696</v>
      </c>
      <c r="FO530" s="126">
        <v>1793929.5900653899</v>
      </c>
      <c r="FP530" s="126">
        <v>1734131.9370632104</v>
      </c>
      <c r="FQ530" s="126">
        <v>1674334.2840610307</v>
      </c>
      <c r="FR530" s="126">
        <v>1614536.631058851</v>
      </c>
      <c r="FS530" s="126">
        <v>1554738.9780566713</v>
      </c>
      <c r="FT530" s="126">
        <v>1494941.3250544916</v>
      </c>
      <c r="FU530" s="126">
        <v>1435143.6720523119</v>
      </c>
      <c r="FV530" s="126">
        <v>1375346.0190501323</v>
      </c>
      <c r="FW530" s="126">
        <v>1315548.3660479526</v>
      </c>
      <c r="FX530" s="126">
        <v>1255750.7130457731</v>
      </c>
      <c r="FY530" s="126">
        <v>1195953.0600435934</v>
      </c>
      <c r="FZ530" s="126">
        <v>1136155.4070414137</v>
      </c>
      <c r="GA530" s="126">
        <v>1076357.754039234</v>
      </c>
      <c r="GB530" s="126">
        <v>1016560.1010370542</v>
      </c>
      <c r="GC530" s="126">
        <v>956762.44803487451</v>
      </c>
      <c r="GD530" s="126">
        <v>896964.79503269517</v>
      </c>
    </row>
    <row r="531" spans="3:186">
      <c r="C531" s="120"/>
      <c r="E531" s="118" t="s">
        <v>1729</v>
      </c>
      <c r="F531" s="118" t="s">
        <v>1730</v>
      </c>
      <c r="G531" s="118" t="s">
        <v>1782</v>
      </c>
      <c r="H531" s="118" t="s">
        <v>1783</v>
      </c>
      <c r="I531" s="118" t="s">
        <v>1784</v>
      </c>
      <c r="J531" s="118">
        <v>147</v>
      </c>
      <c r="K531" s="118" t="s">
        <v>260</v>
      </c>
      <c r="L531" s="118" t="s">
        <v>260</v>
      </c>
      <c r="M531" s="118" t="s">
        <v>290</v>
      </c>
      <c r="N531" s="118" t="s">
        <v>262</v>
      </c>
      <c r="O531" s="119">
        <v>93.848370000000003</v>
      </c>
      <c r="P531" s="119">
        <v>0</v>
      </c>
      <c r="Q531" s="119">
        <v>0</v>
      </c>
      <c r="R531" s="119">
        <v>0</v>
      </c>
      <c r="S531" s="119">
        <v>0</v>
      </c>
      <c r="T531" s="119">
        <v>760.86812732534099</v>
      </c>
      <c r="U531" s="119">
        <v>1856.3667132492801</v>
      </c>
      <c r="V531" s="119">
        <v>10428.681725103799</v>
      </c>
      <c r="W531" s="119">
        <v>9580.7706159425907</v>
      </c>
      <c r="X531" s="119">
        <v>0</v>
      </c>
      <c r="Y531" s="119">
        <v>0</v>
      </c>
      <c r="Z531" s="119"/>
      <c r="AA531" s="119"/>
      <c r="AB531" s="119"/>
      <c r="AC531" s="119"/>
      <c r="AD531" s="119"/>
      <c r="AE531" s="119"/>
      <c r="AF531" s="119"/>
      <c r="AG531" s="119"/>
      <c r="AH531" s="119"/>
      <c r="AI531" s="119"/>
      <c r="AJ531" s="119"/>
      <c r="AK531" s="119"/>
      <c r="AL531" s="119"/>
      <c r="AM531" s="119"/>
      <c r="AN531" s="119"/>
      <c r="AO531" s="119"/>
      <c r="AP531" s="119"/>
      <c r="AQ531" s="119"/>
      <c r="AR531" s="119"/>
      <c r="AS531" s="119"/>
      <c r="AT531" s="119"/>
      <c r="AU531" s="119"/>
      <c r="AV531" s="119"/>
      <c r="AW531" s="119"/>
      <c r="AX531" s="119"/>
      <c r="AY531" s="119"/>
      <c r="AZ531" s="119"/>
      <c r="BA531" s="119"/>
      <c r="BB531" s="119"/>
      <c r="BD531" s="100">
        <v>22720.535551621011</v>
      </c>
      <c r="BF531" s="120">
        <v>5</v>
      </c>
      <c r="BH531" s="43">
        <v>166049.19</v>
      </c>
      <c r="BI531" s="43">
        <v>0</v>
      </c>
      <c r="BJ531" s="43">
        <v>0</v>
      </c>
      <c r="BL531" s="43" t="s">
        <v>263</v>
      </c>
      <c r="BM531" s="43">
        <v>0</v>
      </c>
      <c r="BN531" s="121" t="s">
        <v>263</v>
      </c>
      <c r="BP531" s="122">
        <v>9</v>
      </c>
      <c r="BQ531" s="38" t="s">
        <v>119</v>
      </c>
      <c r="BR531" s="96">
        <v>50</v>
      </c>
      <c r="BT531" s="43">
        <v>0</v>
      </c>
      <c r="BU531" s="43">
        <v>0</v>
      </c>
      <c r="BW531" s="38"/>
      <c r="BX531" s="48">
        <v>0</v>
      </c>
      <c r="BY531" s="48">
        <v>9</v>
      </c>
      <c r="BZ531" s="48">
        <v>0</v>
      </c>
      <c r="CA531" s="48">
        <v>0</v>
      </c>
      <c r="CB531" s="48">
        <v>0</v>
      </c>
      <c r="CC531" s="48">
        <v>0</v>
      </c>
      <c r="CD531" s="48">
        <v>0</v>
      </c>
      <c r="CE531" s="48">
        <v>0</v>
      </c>
      <c r="CF531" s="48"/>
      <c r="CG531" s="48"/>
      <c r="CH531" s="48"/>
      <c r="CI531" s="48">
        <v>0</v>
      </c>
      <c r="CJ531" s="48">
        <v>0</v>
      </c>
      <c r="CK531" s="48">
        <v>0</v>
      </c>
      <c r="CL531" s="48"/>
      <c r="CM531" s="48">
        <v>9</v>
      </c>
      <c r="CO531" s="123">
        <v>4.1305527234063956E-3</v>
      </c>
      <c r="CP531" s="123">
        <v>4.1305527234063956E-3</v>
      </c>
      <c r="CQ531" s="123">
        <v>4.1305527234063956E-3</v>
      </c>
      <c r="CR531" s="123">
        <v>4.1305527234063956E-3</v>
      </c>
      <c r="CS531" s="123">
        <v>3.7618677402362584E-2</v>
      </c>
      <c r="CT531" s="123">
        <v>0.11932303287548156</v>
      </c>
      <c r="CU531" s="123">
        <v>0.57832109220422645</v>
      </c>
      <c r="CV531" s="123">
        <v>1</v>
      </c>
      <c r="CW531" s="123">
        <v>1</v>
      </c>
      <c r="CX531" s="123">
        <v>1</v>
      </c>
      <c r="CZ531" s="2">
        <v>2020</v>
      </c>
      <c r="DA531" s="124">
        <v>44042</v>
      </c>
      <c r="DC531" s="125">
        <v>1</v>
      </c>
      <c r="DD531" s="125">
        <v>1</v>
      </c>
      <c r="DE531" s="125">
        <v>1</v>
      </c>
      <c r="DF531" s="125">
        <v>1</v>
      </c>
      <c r="DG531" s="125">
        <v>1</v>
      </c>
      <c r="DH531" s="125">
        <v>1</v>
      </c>
      <c r="DI531" s="125">
        <v>1</v>
      </c>
      <c r="DJ531" s="125">
        <v>1</v>
      </c>
      <c r="DK531" s="125">
        <v>1</v>
      </c>
      <c r="DL531" s="125">
        <v>0.98</v>
      </c>
      <c r="DM531" s="125">
        <v>0.96</v>
      </c>
      <c r="DN531" s="125">
        <v>0.94</v>
      </c>
      <c r="DO531" s="125">
        <v>0.92</v>
      </c>
      <c r="DP531" s="125">
        <v>0.9</v>
      </c>
      <c r="DQ531" s="125">
        <v>0.88</v>
      </c>
      <c r="DR531" s="125">
        <v>0.86</v>
      </c>
      <c r="DS531" s="125">
        <v>0.84</v>
      </c>
      <c r="DT531" s="125">
        <v>0.82000000000000006</v>
      </c>
      <c r="DU531" s="125">
        <v>0.8</v>
      </c>
      <c r="DV531" s="125">
        <v>0.78</v>
      </c>
      <c r="DW531" s="125">
        <v>0.76</v>
      </c>
      <c r="DX531" s="125">
        <v>0.74</v>
      </c>
      <c r="DY531" s="125">
        <v>0.72</v>
      </c>
      <c r="DZ531" s="125">
        <v>0.7</v>
      </c>
      <c r="EA531" s="125">
        <v>0.67999999999999994</v>
      </c>
      <c r="EB531" s="125">
        <v>0.65999999999999992</v>
      </c>
      <c r="EC531" s="125">
        <v>0.64</v>
      </c>
      <c r="ED531" s="125">
        <v>0.62</v>
      </c>
      <c r="EE531" s="125">
        <v>0.6</v>
      </c>
      <c r="EF531" s="125">
        <v>0.58000000000000007</v>
      </c>
      <c r="EG531" s="125">
        <v>0.56000000000000005</v>
      </c>
      <c r="EH531" s="125">
        <v>0.54</v>
      </c>
      <c r="EI531" s="125">
        <v>0.52</v>
      </c>
      <c r="EJ531" s="125">
        <v>0.5</v>
      </c>
      <c r="EK531" s="125">
        <v>0.48</v>
      </c>
      <c r="EL531" s="125">
        <v>0.45999999999999996</v>
      </c>
      <c r="EM531" s="125">
        <v>0.43999999999999995</v>
      </c>
      <c r="EN531" s="125">
        <v>0.42000000000000004</v>
      </c>
      <c r="EO531" s="125">
        <v>0.4</v>
      </c>
      <c r="ER531" s="126">
        <v>166049.19</v>
      </c>
      <c r="ES531" s="126">
        <v>166049.19</v>
      </c>
      <c r="ET531" s="126">
        <v>166049.19</v>
      </c>
      <c r="EU531" s="126">
        <v>166049.19</v>
      </c>
      <c r="EV531" s="126">
        <v>926917.31732534105</v>
      </c>
      <c r="EW531" s="126">
        <v>2783284.0305746212</v>
      </c>
      <c r="EX531" s="126">
        <v>13211965.755678421</v>
      </c>
      <c r="EY531" s="126">
        <v>22792736.371621013</v>
      </c>
      <c r="EZ531" s="126">
        <v>22792736.371621013</v>
      </c>
      <c r="FA531" s="126">
        <v>22336881.64418859</v>
      </c>
      <c r="FB531" s="126">
        <v>21881026.916756172</v>
      </c>
      <c r="FC531" s="126">
        <v>21425172.189323749</v>
      </c>
      <c r="FD531" s="126">
        <v>20969317.461891331</v>
      </c>
      <c r="FE531" s="126">
        <v>20513462.734458912</v>
      </c>
      <c r="FF531" s="126">
        <v>20057608.00702649</v>
      </c>
      <c r="FG531" s="126">
        <v>19601753.279594071</v>
      </c>
      <c r="FH531" s="126">
        <v>19145898.552161649</v>
      </c>
      <c r="FI531" s="126">
        <v>18690043.82472923</v>
      </c>
      <c r="FJ531" s="126">
        <v>18234189.097296812</v>
      </c>
      <c r="FK531" s="126">
        <v>17778334.369864389</v>
      </c>
      <c r="FL531" s="126">
        <v>17322479.642431971</v>
      </c>
      <c r="FM531" s="126">
        <v>16866624.914999548</v>
      </c>
      <c r="FN531" s="126">
        <v>16410770.187567128</v>
      </c>
      <c r="FO531" s="126">
        <v>15954915.460134707</v>
      </c>
      <c r="FP531" s="126">
        <v>15499060.732702287</v>
      </c>
      <c r="FQ531" s="126">
        <v>15043206.005269866</v>
      </c>
      <c r="FR531" s="126">
        <v>14587351.277837448</v>
      </c>
      <c r="FS531" s="126">
        <v>14131496.550405027</v>
      </c>
      <c r="FT531" s="126">
        <v>13675641.822972607</v>
      </c>
      <c r="FU531" s="126">
        <v>13219787.095540188</v>
      </c>
      <c r="FV531" s="126">
        <v>12763932.368107768</v>
      </c>
      <c r="FW531" s="126">
        <v>12308077.640675347</v>
      </c>
      <c r="FX531" s="126">
        <v>11852222.913242927</v>
      </c>
      <c r="FY531" s="126">
        <v>11396368.185810506</v>
      </c>
      <c r="FZ531" s="126">
        <v>10940513.458378086</v>
      </c>
      <c r="GA531" s="126">
        <v>10484658.730945665</v>
      </c>
      <c r="GB531" s="126">
        <v>10028804.003513245</v>
      </c>
      <c r="GC531" s="126">
        <v>9572949.2760808263</v>
      </c>
      <c r="GD531" s="126">
        <v>9117094.5486484058</v>
      </c>
    </row>
    <row r="532" spans="3:186">
      <c r="C532" s="120"/>
      <c r="E532" s="118" t="s">
        <v>1729</v>
      </c>
      <c r="F532" s="118" t="s">
        <v>1730</v>
      </c>
      <c r="G532" s="118" t="s">
        <v>1785</v>
      </c>
      <c r="H532" s="118" t="s">
        <v>1786</v>
      </c>
      <c r="I532" s="118" t="s">
        <v>1787</v>
      </c>
      <c r="J532" s="118">
        <v>198</v>
      </c>
      <c r="K532" s="118" t="s">
        <v>260</v>
      </c>
      <c r="L532" s="118" t="s">
        <v>260</v>
      </c>
      <c r="M532" s="118" t="s">
        <v>290</v>
      </c>
      <c r="N532" s="118" t="s">
        <v>262</v>
      </c>
      <c r="O532" s="119">
        <v>807.70375999999999</v>
      </c>
      <c r="P532" s="119">
        <v>1860.01476229847</v>
      </c>
      <c r="Q532" s="119">
        <v>1911.25373317766</v>
      </c>
      <c r="R532" s="119">
        <v>489.31184628772201</v>
      </c>
      <c r="S532" s="119">
        <v>0</v>
      </c>
      <c r="T532" s="119">
        <v>0</v>
      </c>
      <c r="U532" s="119">
        <v>0</v>
      </c>
      <c r="V532" s="119">
        <v>0</v>
      </c>
      <c r="W532" s="119">
        <v>0</v>
      </c>
      <c r="X532" s="119">
        <v>0</v>
      </c>
      <c r="Y532" s="119">
        <v>0</v>
      </c>
      <c r="Z532" s="119"/>
      <c r="AA532" s="119"/>
      <c r="AB532" s="119"/>
      <c r="AC532" s="119"/>
      <c r="AD532" s="119"/>
      <c r="AE532" s="119"/>
      <c r="AF532" s="119"/>
      <c r="AG532" s="119"/>
      <c r="AH532" s="119"/>
      <c r="AI532" s="119"/>
      <c r="AJ532" s="119"/>
      <c r="AK532" s="119"/>
      <c r="AL532" s="119"/>
      <c r="AM532" s="119"/>
      <c r="AN532" s="119"/>
      <c r="AO532" s="119"/>
      <c r="AP532" s="119"/>
      <c r="AQ532" s="119"/>
      <c r="AR532" s="119"/>
      <c r="AS532" s="119"/>
      <c r="AT532" s="119"/>
      <c r="AU532" s="119"/>
      <c r="AV532" s="119"/>
      <c r="AW532" s="119"/>
      <c r="AX532" s="119"/>
      <c r="AY532" s="119"/>
      <c r="AZ532" s="119"/>
      <c r="BA532" s="119"/>
      <c r="BB532" s="119"/>
      <c r="BD532" s="100">
        <v>5068.284101763852</v>
      </c>
      <c r="BF532" s="120">
        <v>5</v>
      </c>
      <c r="BH532" s="43">
        <v>1871253.18</v>
      </c>
      <c r="BI532" s="43">
        <v>0</v>
      </c>
      <c r="BJ532" s="43">
        <v>0</v>
      </c>
      <c r="BL532" s="43" t="s">
        <v>263</v>
      </c>
      <c r="BM532" s="43">
        <v>0</v>
      </c>
      <c r="BN532" s="121" t="s">
        <v>263</v>
      </c>
      <c r="BP532" s="122">
        <v>9</v>
      </c>
      <c r="BQ532" s="38" t="s">
        <v>119</v>
      </c>
      <c r="BR532" s="96">
        <v>50</v>
      </c>
      <c r="BT532" s="43">
        <v>0</v>
      </c>
      <c r="BU532" s="43">
        <v>0</v>
      </c>
      <c r="BW532" s="38"/>
      <c r="BX532" s="48">
        <v>0</v>
      </c>
      <c r="BY532" s="48">
        <v>9</v>
      </c>
      <c r="BZ532" s="48">
        <v>0</v>
      </c>
      <c r="CA532" s="48">
        <v>0</v>
      </c>
      <c r="CB532" s="48">
        <v>0</v>
      </c>
      <c r="CC532" s="48">
        <v>0</v>
      </c>
      <c r="CD532" s="48">
        <v>0</v>
      </c>
      <c r="CE532" s="48">
        <v>0</v>
      </c>
      <c r="CF532" s="48"/>
      <c r="CG532" s="48"/>
      <c r="CH532" s="48"/>
      <c r="CI532" s="48">
        <v>0</v>
      </c>
      <c r="CJ532" s="48">
        <v>0</v>
      </c>
      <c r="CK532" s="48">
        <v>0</v>
      </c>
      <c r="CL532" s="48"/>
      <c r="CM532" s="48">
        <v>9</v>
      </c>
      <c r="CO532" s="123">
        <v>0.5263553638143641</v>
      </c>
      <c r="CP532" s="123">
        <v>0.90345611325982444</v>
      </c>
      <c r="CQ532" s="123">
        <v>1</v>
      </c>
      <c r="CR532" s="123">
        <v>1</v>
      </c>
      <c r="CS532" s="123">
        <v>1</v>
      </c>
      <c r="CT532" s="123">
        <v>1</v>
      </c>
      <c r="CU532" s="123">
        <v>1</v>
      </c>
      <c r="CV532" s="123">
        <v>1</v>
      </c>
      <c r="CW532" s="123">
        <v>1</v>
      </c>
      <c r="CX532" s="123">
        <v>1</v>
      </c>
      <c r="CZ532" s="2">
        <v>2013</v>
      </c>
      <c r="DA532" s="124">
        <v>41485</v>
      </c>
      <c r="DC532" s="125">
        <v>1</v>
      </c>
      <c r="DD532" s="125">
        <v>1</v>
      </c>
      <c r="DE532" s="125">
        <v>0.98</v>
      </c>
      <c r="DF532" s="125">
        <v>0.96</v>
      </c>
      <c r="DG532" s="125">
        <v>0.94</v>
      </c>
      <c r="DH532" s="125">
        <v>0.92</v>
      </c>
      <c r="DI532" s="125">
        <v>0.9</v>
      </c>
      <c r="DJ532" s="125">
        <v>0.88</v>
      </c>
      <c r="DK532" s="125">
        <v>0.86</v>
      </c>
      <c r="DL532" s="125">
        <v>0.84</v>
      </c>
      <c r="DM532" s="125">
        <v>0.82000000000000006</v>
      </c>
      <c r="DN532" s="125">
        <v>0.8</v>
      </c>
      <c r="DO532" s="125">
        <v>0.78</v>
      </c>
      <c r="DP532" s="125">
        <v>0.76</v>
      </c>
      <c r="DQ532" s="125">
        <v>0.74</v>
      </c>
      <c r="DR532" s="125">
        <v>0.72</v>
      </c>
      <c r="DS532" s="125">
        <v>0.7</v>
      </c>
      <c r="DT532" s="125">
        <v>0.67999999999999994</v>
      </c>
      <c r="DU532" s="125">
        <v>0.65999999999999992</v>
      </c>
      <c r="DV532" s="125">
        <v>0.64</v>
      </c>
      <c r="DW532" s="125">
        <v>0.62</v>
      </c>
      <c r="DX532" s="125">
        <v>0.6</v>
      </c>
      <c r="DY532" s="125">
        <v>0.58000000000000007</v>
      </c>
      <c r="DZ532" s="125">
        <v>0.56000000000000005</v>
      </c>
      <c r="EA532" s="125">
        <v>0.54</v>
      </c>
      <c r="EB532" s="125">
        <v>0.52</v>
      </c>
      <c r="EC532" s="125">
        <v>0.5</v>
      </c>
      <c r="ED532" s="125">
        <v>0.48</v>
      </c>
      <c r="EE532" s="125">
        <v>0.45999999999999996</v>
      </c>
      <c r="EF532" s="125">
        <v>0.43999999999999995</v>
      </c>
      <c r="EG532" s="125">
        <v>0.42000000000000004</v>
      </c>
      <c r="EH532" s="125">
        <v>0.4</v>
      </c>
      <c r="EI532" s="125">
        <v>0.38</v>
      </c>
      <c r="EJ532" s="125">
        <v>0.36</v>
      </c>
      <c r="EK532" s="125">
        <v>0.33999999999999997</v>
      </c>
      <c r="EL532" s="125">
        <v>0.31999999999999995</v>
      </c>
      <c r="EM532" s="125">
        <v>0.30000000000000004</v>
      </c>
      <c r="EN532" s="125">
        <v>0.28000000000000003</v>
      </c>
      <c r="EO532" s="125">
        <v>0.26</v>
      </c>
      <c r="ER532" s="126">
        <v>3731267.9422984701</v>
      </c>
      <c r="ES532" s="126">
        <v>3782506.9131776597</v>
      </c>
      <c r="ET532" s="126">
        <v>4186382.3842760748</v>
      </c>
      <c r="EU532" s="126">
        <v>4100946.0090867672</v>
      </c>
      <c r="EV532" s="126">
        <v>4015509.6338974591</v>
      </c>
      <c r="EW532" s="126">
        <v>3930073.258708152</v>
      </c>
      <c r="EX532" s="126">
        <v>3844636.8835188444</v>
      </c>
      <c r="EY532" s="126">
        <v>3759200.5083295368</v>
      </c>
      <c r="EZ532" s="126">
        <v>3673764.1331402287</v>
      </c>
      <c r="FA532" s="126">
        <v>3588327.7579509211</v>
      </c>
      <c r="FB532" s="126">
        <v>3502891.3827616139</v>
      </c>
      <c r="FC532" s="126">
        <v>3417455.0075723063</v>
      </c>
      <c r="FD532" s="126">
        <v>3332018.6323829982</v>
      </c>
      <c r="FE532" s="126">
        <v>3246582.2571936906</v>
      </c>
      <c r="FF532" s="126">
        <v>3161145.882004383</v>
      </c>
      <c r="FG532" s="126">
        <v>3075709.5068150754</v>
      </c>
      <c r="FH532" s="126">
        <v>2990273.1316257673</v>
      </c>
      <c r="FI532" s="126">
        <v>2904836.7564364597</v>
      </c>
      <c r="FJ532" s="126">
        <v>2819400.3812471521</v>
      </c>
      <c r="FK532" s="126">
        <v>2733964.006057845</v>
      </c>
      <c r="FL532" s="126">
        <v>2648527.6308685369</v>
      </c>
      <c r="FM532" s="126">
        <v>2563091.2556792293</v>
      </c>
      <c r="FN532" s="126">
        <v>2477654.8804899221</v>
      </c>
      <c r="FO532" s="126">
        <v>2392218.5053006145</v>
      </c>
      <c r="FP532" s="126">
        <v>2306782.1301113064</v>
      </c>
      <c r="FQ532" s="126">
        <v>2221345.7549219988</v>
      </c>
      <c r="FR532" s="126">
        <v>2135909.3797326912</v>
      </c>
      <c r="FS532" s="126">
        <v>2050473.0045433836</v>
      </c>
      <c r="FT532" s="126">
        <v>1965036.6293540758</v>
      </c>
      <c r="FU532" s="126">
        <v>1879600.2541647682</v>
      </c>
      <c r="FV532" s="126">
        <v>1794163.8789754608</v>
      </c>
      <c r="FW532" s="126">
        <v>1708727.5037861532</v>
      </c>
      <c r="FX532" s="126">
        <v>1623291.1285968453</v>
      </c>
      <c r="FY532" s="126">
        <v>1537854.7534075377</v>
      </c>
      <c r="FZ532" s="126">
        <v>1452418.3782182299</v>
      </c>
      <c r="GA532" s="126">
        <v>1366982.0030289222</v>
      </c>
      <c r="GB532" s="126">
        <v>1281545.6278396149</v>
      </c>
      <c r="GC532" s="126">
        <v>1196109.2526503073</v>
      </c>
      <c r="GD532" s="126">
        <v>1110672.8774609994</v>
      </c>
    </row>
    <row r="533" spans="3:186">
      <c r="C533" s="120"/>
      <c r="E533" s="118" t="s">
        <v>1729</v>
      </c>
      <c r="F533" s="118" t="s">
        <v>1730</v>
      </c>
      <c r="G533" s="118" t="s">
        <v>1788</v>
      </c>
      <c r="H533" s="118" t="s">
        <v>1789</v>
      </c>
      <c r="I533" s="118" t="s">
        <v>1790</v>
      </c>
      <c r="J533" s="118">
        <v>0</v>
      </c>
      <c r="K533" s="118" t="s">
        <v>260</v>
      </c>
      <c r="L533" s="118" t="s">
        <v>260</v>
      </c>
      <c r="M533" s="118" t="s">
        <v>290</v>
      </c>
      <c r="N533" s="118" t="s">
        <v>262</v>
      </c>
      <c r="O533" s="119">
        <v>192.78992</v>
      </c>
      <c r="P533" s="119">
        <v>12.094906986358</v>
      </c>
      <c r="Q533" s="119">
        <v>0</v>
      </c>
      <c r="R533" s="119">
        <v>0</v>
      </c>
      <c r="S533" s="119">
        <v>0</v>
      </c>
      <c r="T533" s="119">
        <v>0</v>
      </c>
      <c r="U533" s="119">
        <v>0</v>
      </c>
      <c r="V533" s="119">
        <v>0</v>
      </c>
      <c r="W533" s="119">
        <v>0</v>
      </c>
      <c r="X533" s="119">
        <v>0</v>
      </c>
      <c r="Y533" s="119">
        <v>0</v>
      </c>
      <c r="Z533" s="119"/>
      <c r="AA533" s="119"/>
      <c r="AB533" s="119"/>
      <c r="AC533" s="119"/>
      <c r="AD533" s="119"/>
      <c r="AE533" s="119"/>
      <c r="AF533" s="119"/>
      <c r="AG533" s="119"/>
      <c r="AH533" s="119"/>
      <c r="AI533" s="119"/>
      <c r="AJ533" s="119"/>
      <c r="AK533" s="119"/>
      <c r="AL533" s="119"/>
      <c r="AM533" s="119"/>
      <c r="AN533" s="119"/>
      <c r="AO533" s="119"/>
      <c r="AP533" s="119"/>
      <c r="AQ533" s="119"/>
      <c r="AR533" s="119"/>
      <c r="AS533" s="119"/>
      <c r="AT533" s="119"/>
      <c r="AU533" s="119"/>
      <c r="AV533" s="119"/>
      <c r="AW533" s="119"/>
      <c r="AX533" s="119"/>
      <c r="AY533" s="119"/>
      <c r="AZ533" s="119"/>
      <c r="BA533" s="119"/>
      <c r="BB533" s="119"/>
      <c r="BD533" s="100">
        <v>204.88482698635801</v>
      </c>
      <c r="BF533" s="120">
        <v>5</v>
      </c>
      <c r="BH533" s="43">
        <v>202634.37</v>
      </c>
      <c r="BI533" s="43">
        <v>0</v>
      </c>
      <c r="BJ533" s="43">
        <v>0</v>
      </c>
      <c r="BL533" s="43" t="s">
        <v>263</v>
      </c>
      <c r="BM533" s="43">
        <v>0</v>
      </c>
      <c r="BN533" s="121" t="s">
        <v>263</v>
      </c>
      <c r="BP533" s="122">
        <v>9</v>
      </c>
      <c r="BQ533" s="38" t="s">
        <v>119</v>
      </c>
      <c r="BR533" s="96">
        <v>50</v>
      </c>
      <c r="BT533" s="43">
        <v>0</v>
      </c>
      <c r="BU533" s="43">
        <v>0</v>
      </c>
      <c r="BW533" s="38"/>
      <c r="BX533" s="48">
        <v>0</v>
      </c>
      <c r="BY533" s="48">
        <v>0</v>
      </c>
      <c r="BZ533" s="48">
        <v>0</v>
      </c>
      <c r="CA533" s="48">
        <v>0</v>
      </c>
      <c r="CB533" s="48">
        <v>0</v>
      </c>
      <c r="CC533" s="48">
        <v>0</v>
      </c>
      <c r="CD533" s="48">
        <v>0</v>
      </c>
      <c r="CE533" s="48">
        <v>0</v>
      </c>
      <c r="CF533" s="48"/>
      <c r="CG533" s="48"/>
      <c r="CH533" s="48"/>
      <c r="CI533" s="48">
        <v>0</v>
      </c>
      <c r="CJ533" s="48">
        <v>0</v>
      </c>
      <c r="CK533" s="48">
        <v>0</v>
      </c>
      <c r="CL533" s="48"/>
      <c r="CM533" s="48">
        <v>0</v>
      </c>
      <c r="CO533" s="123">
        <v>1</v>
      </c>
      <c r="CP533" s="123">
        <v>1</v>
      </c>
      <c r="CQ533" s="123">
        <v>1</v>
      </c>
      <c r="CR533" s="123">
        <v>1</v>
      </c>
      <c r="CS533" s="123">
        <v>1</v>
      </c>
      <c r="CT533" s="123">
        <v>1</v>
      </c>
      <c r="CU533" s="123">
        <v>1</v>
      </c>
      <c r="CV533" s="123">
        <v>1</v>
      </c>
      <c r="CW533" s="123">
        <v>1</v>
      </c>
      <c r="CX533" s="123">
        <v>1</v>
      </c>
      <c r="CZ533" s="2">
        <v>2012</v>
      </c>
      <c r="DA533" s="124">
        <v>41120</v>
      </c>
      <c r="DC533" s="125">
        <v>1</v>
      </c>
      <c r="DD533" s="125">
        <v>0.98</v>
      </c>
      <c r="DE533" s="125">
        <v>0.96</v>
      </c>
      <c r="DF533" s="125">
        <v>0.94</v>
      </c>
      <c r="DG533" s="125">
        <v>0.92</v>
      </c>
      <c r="DH533" s="125">
        <v>0.9</v>
      </c>
      <c r="DI533" s="125">
        <v>0.88</v>
      </c>
      <c r="DJ533" s="125">
        <v>0.86</v>
      </c>
      <c r="DK533" s="125">
        <v>0.84</v>
      </c>
      <c r="DL533" s="125">
        <v>0.82000000000000006</v>
      </c>
      <c r="DM533" s="125">
        <v>0.8</v>
      </c>
      <c r="DN533" s="125">
        <v>0.78</v>
      </c>
      <c r="DO533" s="125">
        <v>0.76</v>
      </c>
      <c r="DP533" s="125">
        <v>0.74</v>
      </c>
      <c r="DQ533" s="125">
        <v>0.72</v>
      </c>
      <c r="DR533" s="125">
        <v>0.7</v>
      </c>
      <c r="DS533" s="125">
        <v>0.67999999999999994</v>
      </c>
      <c r="DT533" s="125">
        <v>0.65999999999999992</v>
      </c>
      <c r="DU533" s="125">
        <v>0.64</v>
      </c>
      <c r="DV533" s="125">
        <v>0.62</v>
      </c>
      <c r="DW533" s="125">
        <v>0.6</v>
      </c>
      <c r="DX533" s="125">
        <v>0.58000000000000007</v>
      </c>
      <c r="DY533" s="125">
        <v>0.56000000000000005</v>
      </c>
      <c r="DZ533" s="125">
        <v>0.54</v>
      </c>
      <c r="EA533" s="125">
        <v>0.52</v>
      </c>
      <c r="EB533" s="125">
        <v>0.5</v>
      </c>
      <c r="EC533" s="125">
        <v>0.48</v>
      </c>
      <c r="ED533" s="125">
        <v>0.45999999999999996</v>
      </c>
      <c r="EE533" s="125">
        <v>0.43999999999999995</v>
      </c>
      <c r="EF533" s="125">
        <v>0.42000000000000004</v>
      </c>
      <c r="EG533" s="125">
        <v>0.4</v>
      </c>
      <c r="EH533" s="125">
        <v>0.38</v>
      </c>
      <c r="EI533" s="125">
        <v>0.36</v>
      </c>
      <c r="EJ533" s="125">
        <v>0.33999999999999997</v>
      </c>
      <c r="EK533" s="125">
        <v>0.31999999999999995</v>
      </c>
      <c r="EL533" s="125">
        <v>0.30000000000000004</v>
      </c>
      <c r="EM533" s="125">
        <v>0.28000000000000003</v>
      </c>
      <c r="EN533" s="125">
        <v>0.26</v>
      </c>
      <c r="EO533" s="125">
        <v>0.24</v>
      </c>
      <c r="ER533" s="126">
        <v>214729.27698635799</v>
      </c>
      <c r="ES533" s="126">
        <v>198581.6826</v>
      </c>
      <c r="ET533" s="126">
        <v>194528.99519999998</v>
      </c>
      <c r="EU533" s="126">
        <v>190476.30779999998</v>
      </c>
      <c r="EV533" s="126">
        <v>186423.62040000001</v>
      </c>
      <c r="EW533" s="126">
        <v>182370.93299999999</v>
      </c>
      <c r="EX533" s="126">
        <v>178318.24559999999</v>
      </c>
      <c r="EY533" s="126">
        <v>174265.5582</v>
      </c>
      <c r="EZ533" s="126">
        <v>170212.8708</v>
      </c>
      <c r="FA533" s="126">
        <v>166160.18340000001</v>
      </c>
      <c r="FB533" s="126">
        <v>162107.49600000001</v>
      </c>
      <c r="FC533" s="126">
        <v>158054.80859999999</v>
      </c>
      <c r="FD533" s="126">
        <v>154002.12119999999</v>
      </c>
      <c r="FE533" s="126">
        <v>149949.4338</v>
      </c>
      <c r="FF533" s="126">
        <v>145896.7464</v>
      </c>
      <c r="FG533" s="126">
        <v>141844.05899999998</v>
      </c>
      <c r="FH533" s="126">
        <v>137791.37159999998</v>
      </c>
      <c r="FI533" s="126">
        <v>133738.68419999999</v>
      </c>
      <c r="FJ533" s="126">
        <v>129685.99679999999</v>
      </c>
      <c r="FK533" s="126">
        <v>125633.3094</v>
      </c>
      <c r="FL533" s="126">
        <v>121580.62199999999</v>
      </c>
      <c r="FM533" s="126">
        <v>117527.93460000001</v>
      </c>
      <c r="FN533" s="126">
        <v>113475.24720000001</v>
      </c>
      <c r="FO533" s="126">
        <v>109422.5598</v>
      </c>
      <c r="FP533" s="126">
        <v>105369.87240000001</v>
      </c>
      <c r="FQ533" s="126">
        <v>101317.185</v>
      </c>
      <c r="FR533" s="126">
        <v>97264.497599999988</v>
      </c>
      <c r="FS533" s="126">
        <v>93211.810199999993</v>
      </c>
      <c r="FT533" s="126">
        <v>89159.122799999983</v>
      </c>
      <c r="FU533" s="126">
        <v>85106.435400000002</v>
      </c>
      <c r="FV533" s="126">
        <v>81053.748000000007</v>
      </c>
      <c r="FW533" s="126">
        <v>77001.060599999997</v>
      </c>
      <c r="FX533" s="126">
        <v>72948.373200000002</v>
      </c>
      <c r="FY533" s="126">
        <v>68895.685799999992</v>
      </c>
      <c r="FZ533" s="126">
        <v>64842.998399999989</v>
      </c>
      <c r="GA533" s="126">
        <v>60790.311000000009</v>
      </c>
      <c r="GB533" s="126">
        <v>56737.623600000006</v>
      </c>
      <c r="GC533" s="126">
        <v>52684.936200000004</v>
      </c>
      <c r="GD533" s="126">
        <v>48632.248799999994</v>
      </c>
    </row>
    <row r="534" spans="3:186">
      <c r="C534" s="120"/>
      <c r="E534" s="118" t="s">
        <v>1791</v>
      </c>
      <c r="F534" s="118" t="s">
        <v>1792</v>
      </c>
      <c r="G534" s="118" t="s">
        <v>1793</v>
      </c>
      <c r="H534" s="118" t="s">
        <v>1794</v>
      </c>
      <c r="I534" s="118" t="s">
        <v>1795</v>
      </c>
      <c r="J534" s="118">
        <v>159</v>
      </c>
      <c r="K534" s="118" t="s">
        <v>305</v>
      </c>
      <c r="L534" s="118" t="s">
        <v>269</v>
      </c>
      <c r="M534" s="118" t="s">
        <v>290</v>
      </c>
      <c r="N534" s="118" t="s">
        <v>262</v>
      </c>
      <c r="O534" s="119">
        <v>0</v>
      </c>
      <c r="P534" s="119">
        <v>99.727366680446494</v>
      </c>
      <c r="Q534" s="119">
        <v>89.091187857186796</v>
      </c>
      <c r="R534" s="119">
        <v>0</v>
      </c>
      <c r="S534" s="119">
        <v>0</v>
      </c>
      <c r="T534" s="119">
        <v>0</v>
      </c>
      <c r="U534" s="119">
        <v>0</v>
      </c>
      <c r="V534" s="119">
        <v>0</v>
      </c>
      <c r="W534" s="119">
        <v>0</v>
      </c>
      <c r="X534" s="119">
        <v>0</v>
      </c>
      <c r="Y534" s="119">
        <v>0</v>
      </c>
      <c r="Z534" s="119"/>
      <c r="AA534" s="119"/>
      <c r="AB534" s="119"/>
      <c r="AC534" s="119"/>
      <c r="AD534" s="119"/>
      <c r="AE534" s="119"/>
      <c r="AF534" s="119"/>
      <c r="AG534" s="119"/>
      <c r="AH534" s="119"/>
      <c r="AI534" s="119"/>
      <c r="AJ534" s="119"/>
      <c r="AK534" s="119"/>
      <c r="AL534" s="119"/>
      <c r="AM534" s="119"/>
      <c r="AN534" s="119"/>
      <c r="AO534" s="119"/>
      <c r="AP534" s="119"/>
      <c r="AQ534" s="119"/>
      <c r="AR534" s="119"/>
      <c r="AS534" s="119"/>
      <c r="AT534" s="119"/>
      <c r="AU534" s="119"/>
      <c r="AV534" s="119"/>
      <c r="AW534" s="119"/>
      <c r="AX534" s="119"/>
      <c r="AY534" s="119"/>
      <c r="AZ534" s="119"/>
      <c r="BA534" s="119"/>
      <c r="BB534" s="119"/>
      <c r="BD534" s="100">
        <v>188.8185545376333</v>
      </c>
      <c r="BF534" s="120">
        <v>5</v>
      </c>
      <c r="BH534" s="43">
        <v>170137.48</v>
      </c>
      <c r="BI534" s="43">
        <v>0</v>
      </c>
      <c r="BJ534" s="43">
        <v>0</v>
      </c>
      <c r="BL534" s="43" t="s">
        <v>263</v>
      </c>
      <c r="BM534" s="43">
        <v>0</v>
      </c>
      <c r="BN534" s="121" t="s">
        <v>263</v>
      </c>
      <c r="BP534" s="122">
        <v>9</v>
      </c>
      <c r="BQ534" s="38" t="s">
        <v>119</v>
      </c>
      <c r="BR534" s="96">
        <v>50</v>
      </c>
      <c r="BT534" s="43">
        <v>0</v>
      </c>
      <c r="BU534" s="43">
        <v>0</v>
      </c>
      <c r="BW534" s="38"/>
      <c r="BX534" s="48">
        <v>0</v>
      </c>
      <c r="BY534" s="48">
        <v>0</v>
      </c>
      <c r="BZ534" s="48">
        <v>0</v>
      </c>
      <c r="CA534" s="48">
        <v>0</v>
      </c>
      <c r="CB534" s="48">
        <v>0</v>
      </c>
      <c r="CC534" s="48">
        <v>0</v>
      </c>
      <c r="CD534" s="48">
        <v>0</v>
      </c>
      <c r="CE534" s="48">
        <v>0</v>
      </c>
      <c r="CF534" s="48"/>
      <c r="CG534" s="48"/>
      <c r="CH534" s="48"/>
      <c r="CI534" s="48">
        <v>0</v>
      </c>
      <c r="CJ534" s="48">
        <v>0</v>
      </c>
      <c r="CK534" s="48">
        <v>0</v>
      </c>
      <c r="CL534" s="48"/>
      <c r="CM534" s="48">
        <v>0</v>
      </c>
      <c r="CO534" s="123">
        <v>0.52816507850434735</v>
      </c>
      <c r="CP534" s="123">
        <v>1</v>
      </c>
      <c r="CQ534" s="123">
        <v>1</v>
      </c>
      <c r="CR534" s="123">
        <v>1</v>
      </c>
      <c r="CS534" s="123">
        <v>1</v>
      </c>
      <c r="CT534" s="123">
        <v>1</v>
      </c>
      <c r="CU534" s="123">
        <v>1</v>
      </c>
      <c r="CV534" s="123">
        <v>1</v>
      </c>
      <c r="CW534" s="123">
        <v>1</v>
      </c>
      <c r="CX534" s="123">
        <v>1</v>
      </c>
      <c r="CZ534" s="2">
        <v>2013</v>
      </c>
      <c r="DA534" s="124">
        <v>41485</v>
      </c>
      <c r="DC534" s="125">
        <v>1</v>
      </c>
      <c r="DD534" s="125">
        <v>1</v>
      </c>
      <c r="DE534" s="125">
        <v>0.98</v>
      </c>
      <c r="DF534" s="125">
        <v>0.96</v>
      </c>
      <c r="DG534" s="125">
        <v>0.94</v>
      </c>
      <c r="DH534" s="125">
        <v>0.92</v>
      </c>
      <c r="DI534" s="125">
        <v>0.9</v>
      </c>
      <c r="DJ534" s="125">
        <v>0.88</v>
      </c>
      <c r="DK534" s="125">
        <v>0.86</v>
      </c>
      <c r="DL534" s="125">
        <v>0.84</v>
      </c>
      <c r="DM534" s="125">
        <v>0.82000000000000006</v>
      </c>
      <c r="DN534" s="125">
        <v>0.8</v>
      </c>
      <c r="DO534" s="125">
        <v>0.78</v>
      </c>
      <c r="DP534" s="125">
        <v>0.76</v>
      </c>
      <c r="DQ534" s="125">
        <v>0.74</v>
      </c>
      <c r="DR534" s="125">
        <v>0.72</v>
      </c>
      <c r="DS534" s="125">
        <v>0.7</v>
      </c>
      <c r="DT534" s="125">
        <v>0.67999999999999994</v>
      </c>
      <c r="DU534" s="125">
        <v>0.65999999999999992</v>
      </c>
      <c r="DV534" s="125">
        <v>0.64</v>
      </c>
      <c r="DW534" s="125">
        <v>0.62</v>
      </c>
      <c r="DX534" s="125">
        <v>0.6</v>
      </c>
      <c r="DY534" s="125">
        <v>0.58000000000000007</v>
      </c>
      <c r="DZ534" s="125">
        <v>0.56000000000000005</v>
      </c>
      <c r="EA534" s="125">
        <v>0.54</v>
      </c>
      <c r="EB534" s="125">
        <v>0.52</v>
      </c>
      <c r="EC534" s="125">
        <v>0.5</v>
      </c>
      <c r="ED534" s="125">
        <v>0.48</v>
      </c>
      <c r="EE534" s="125">
        <v>0.45999999999999996</v>
      </c>
      <c r="EF534" s="125">
        <v>0.43999999999999995</v>
      </c>
      <c r="EG534" s="125">
        <v>0.42000000000000004</v>
      </c>
      <c r="EH534" s="125">
        <v>0.4</v>
      </c>
      <c r="EI534" s="125">
        <v>0.38</v>
      </c>
      <c r="EJ534" s="125">
        <v>0.36</v>
      </c>
      <c r="EK534" s="125">
        <v>0.33999999999999997</v>
      </c>
      <c r="EL534" s="125">
        <v>0.31999999999999995</v>
      </c>
      <c r="EM534" s="125">
        <v>0.30000000000000004</v>
      </c>
      <c r="EN534" s="125">
        <v>0.28000000000000003</v>
      </c>
      <c r="EO534" s="125">
        <v>0.26</v>
      </c>
      <c r="ER534" s="126">
        <v>269864.84668044653</v>
      </c>
      <c r="ES534" s="126">
        <v>259228.66785718681</v>
      </c>
      <c r="ET534" s="126">
        <v>254044.09450004308</v>
      </c>
      <c r="EU534" s="126">
        <v>248859.52114289932</v>
      </c>
      <c r="EV534" s="126">
        <v>243674.94778575559</v>
      </c>
      <c r="EW534" s="126">
        <v>238490.37442861189</v>
      </c>
      <c r="EX534" s="126">
        <v>233305.80107146813</v>
      </c>
      <c r="EY534" s="126">
        <v>228121.2277143244</v>
      </c>
      <c r="EZ534" s="126">
        <v>222936.65435718064</v>
      </c>
      <c r="FA534" s="126">
        <v>217752.08100003691</v>
      </c>
      <c r="FB534" s="126">
        <v>212567.50764289321</v>
      </c>
      <c r="FC534" s="126">
        <v>207382.93428574945</v>
      </c>
      <c r="FD534" s="126">
        <v>202198.36092860572</v>
      </c>
      <c r="FE534" s="126">
        <v>197013.78757146199</v>
      </c>
      <c r="FF534" s="126">
        <v>191829.21421431823</v>
      </c>
      <c r="FG534" s="126">
        <v>186644.6408571745</v>
      </c>
      <c r="FH534" s="126">
        <v>181460.06750003077</v>
      </c>
      <c r="FI534" s="126">
        <v>176275.49414288701</v>
      </c>
      <c r="FJ534" s="126">
        <v>171090.92078574328</v>
      </c>
      <c r="FK534" s="126">
        <v>165906.34742859958</v>
      </c>
      <c r="FL534" s="126">
        <v>160721.77407145582</v>
      </c>
      <c r="FM534" s="126">
        <v>155537.20071431209</v>
      </c>
      <c r="FN534" s="126">
        <v>150352.62735716836</v>
      </c>
      <c r="FO534" s="126">
        <v>145168.05400002463</v>
      </c>
      <c r="FP534" s="126">
        <v>139983.4806428809</v>
      </c>
      <c r="FQ534" s="126">
        <v>134798.90728573714</v>
      </c>
      <c r="FR534" s="126">
        <v>129614.33392859341</v>
      </c>
      <c r="FS534" s="126">
        <v>124429.76057144966</v>
      </c>
      <c r="FT534" s="126">
        <v>119245.18721430593</v>
      </c>
      <c r="FU534" s="126">
        <v>114060.61385716219</v>
      </c>
      <c r="FV534" s="126">
        <v>108876.04050001847</v>
      </c>
      <c r="FW534" s="126">
        <v>103691.46714287472</v>
      </c>
      <c r="FX534" s="126">
        <v>98506.893785730994</v>
      </c>
      <c r="FY534" s="126">
        <v>93322.320428587249</v>
      </c>
      <c r="FZ534" s="126">
        <v>88137.747071443504</v>
      </c>
      <c r="GA534" s="126">
        <v>82953.173714299774</v>
      </c>
      <c r="GB534" s="126">
        <v>77768.600357156058</v>
      </c>
      <c r="GC534" s="126">
        <v>72584.027000012313</v>
      </c>
      <c r="GD534" s="126">
        <v>67399.453642868568</v>
      </c>
    </row>
    <row r="535" spans="3:186">
      <c r="C535" s="120"/>
      <c r="E535" s="118" t="s">
        <v>1791</v>
      </c>
      <c r="F535" s="118" t="s">
        <v>1792</v>
      </c>
      <c r="G535" s="118" t="s">
        <v>1796</v>
      </c>
      <c r="H535" s="118" t="s">
        <v>1797</v>
      </c>
      <c r="I535" s="118" t="s">
        <v>1796</v>
      </c>
      <c r="J535" s="118">
        <v>87</v>
      </c>
      <c r="K535" s="118" t="s">
        <v>260</v>
      </c>
      <c r="L535" s="118" t="s">
        <v>260</v>
      </c>
      <c r="M535" s="118" t="s">
        <v>290</v>
      </c>
      <c r="N535" s="118" t="s">
        <v>521</v>
      </c>
      <c r="O535" s="119">
        <v>0</v>
      </c>
      <c r="P535" s="119">
        <v>0</v>
      </c>
      <c r="Q535" s="119">
        <v>35.0428332735206</v>
      </c>
      <c r="R535" s="119">
        <v>921.43900589336602</v>
      </c>
      <c r="S535" s="119">
        <v>1208.98506293635</v>
      </c>
      <c r="T535" s="119">
        <v>0</v>
      </c>
      <c r="U535" s="119">
        <v>0</v>
      </c>
      <c r="V535" s="119">
        <v>0</v>
      </c>
      <c r="W535" s="119">
        <v>0</v>
      </c>
      <c r="X535" s="119">
        <v>0</v>
      </c>
      <c r="Y535" s="119">
        <v>0</v>
      </c>
      <c r="Z535" s="119"/>
      <c r="AA535" s="119"/>
      <c r="AB535" s="119"/>
      <c r="AC535" s="119"/>
      <c r="AD535" s="119"/>
      <c r="AE535" s="119"/>
      <c r="AF535" s="119"/>
      <c r="AG535" s="119"/>
      <c r="AH535" s="119"/>
      <c r="AI535" s="119"/>
      <c r="AJ535" s="119"/>
      <c r="AK535" s="119"/>
      <c r="AL535" s="119"/>
      <c r="AM535" s="119"/>
      <c r="AN535" s="119"/>
      <c r="AO535" s="119"/>
      <c r="AP535" s="119"/>
      <c r="AQ535" s="119"/>
      <c r="AR535" s="119"/>
      <c r="AS535" s="119"/>
      <c r="AT535" s="119"/>
      <c r="AU535" s="119"/>
      <c r="AV535" s="119"/>
      <c r="AW535" s="119"/>
      <c r="AX535" s="119"/>
      <c r="AY535" s="119"/>
      <c r="AZ535" s="119"/>
      <c r="BA535" s="119"/>
      <c r="BB535" s="119"/>
      <c r="BD535" s="100">
        <v>2165.4669021032369</v>
      </c>
      <c r="BF535" s="120">
        <v>5</v>
      </c>
      <c r="BH535" s="43">
        <v>0</v>
      </c>
      <c r="BI535" s="43">
        <v>0</v>
      </c>
      <c r="BJ535" s="43">
        <v>0</v>
      </c>
      <c r="BL535" s="43" t="s">
        <v>263</v>
      </c>
      <c r="BM535" s="43">
        <v>0</v>
      </c>
      <c r="BN535" s="121" t="s">
        <v>263</v>
      </c>
      <c r="BP535" s="122">
        <v>9</v>
      </c>
      <c r="BQ535" s="38" t="s">
        <v>119</v>
      </c>
      <c r="BR535" s="96">
        <v>50</v>
      </c>
      <c r="BT535" s="43">
        <v>0</v>
      </c>
      <c r="BU535" s="43">
        <v>0</v>
      </c>
      <c r="BW535" s="38"/>
      <c r="BX535" s="48">
        <v>0</v>
      </c>
      <c r="BY535" s="48">
        <v>9</v>
      </c>
      <c r="BZ535" s="48">
        <v>0</v>
      </c>
      <c r="CA535" s="48">
        <v>0</v>
      </c>
      <c r="CB535" s="48">
        <v>0</v>
      </c>
      <c r="CC535" s="48">
        <v>0</v>
      </c>
      <c r="CD535" s="48">
        <v>0</v>
      </c>
      <c r="CE535" s="48">
        <v>0</v>
      </c>
      <c r="CF535" s="48"/>
      <c r="CG535" s="48"/>
      <c r="CH535" s="48"/>
      <c r="CI535" s="48">
        <v>0</v>
      </c>
      <c r="CJ535" s="48">
        <v>0</v>
      </c>
      <c r="CK535" s="48">
        <v>0</v>
      </c>
      <c r="CL535" s="48"/>
      <c r="CM535" s="48">
        <v>9</v>
      </c>
      <c r="CO535" s="123">
        <v>0</v>
      </c>
      <c r="CP535" s="123">
        <v>1.6182576256180508E-2</v>
      </c>
      <c r="CQ535" s="123">
        <v>0.44169774113743859</v>
      </c>
      <c r="CR535" s="123">
        <v>1</v>
      </c>
      <c r="CS535" s="123">
        <v>1</v>
      </c>
      <c r="CT535" s="123">
        <v>1</v>
      </c>
      <c r="CU535" s="123">
        <v>1</v>
      </c>
      <c r="CV535" s="123">
        <v>1</v>
      </c>
      <c r="CW535" s="123">
        <v>1</v>
      </c>
      <c r="CX535" s="123">
        <v>1</v>
      </c>
      <c r="CZ535" s="2">
        <v>2015</v>
      </c>
      <c r="DA535" s="124">
        <v>42215</v>
      </c>
      <c r="DC535" s="125">
        <v>1</v>
      </c>
      <c r="DD535" s="125">
        <v>1</v>
      </c>
      <c r="DE535" s="125">
        <v>1</v>
      </c>
      <c r="DF535" s="125">
        <v>1</v>
      </c>
      <c r="DG535" s="125">
        <v>0.98</v>
      </c>
      <c r="DH535" s="125">
        <v>0.96</v>
      </c>
      <c r="DI535" s="125">
        <v>0.94</v>
      </c>
      <c r="DJ535" s="125">
        <v>0.92</v>
      </c>
      <c r="DK535" s="125">
        <v>0.9</v>
      </c>
      <c r="DL535" s="125">
        <v>0.88</v>
      </c>
      <c r="DM535" s="125">
        <v>0.86</v>
      </c>
      <c r="DN535" s="125">
        <v>0.84</v>
      </c>
      <c r="DO535" s="125">
        <v>0.82000000000000006</v>
      </c>
      <c r="DP535" s="125">
        <v>0.8</v>
      </c>
      <c r="DQ535" s="125">
        <v>0.78</v>
      </c>
      <c r="DR535" s="125">
        <v>0.76</v>
      </c>
      <c r="DS535" s="125">
        <v>0.74</v>
      </c>
      <c r="DT535" s="125">
        <v>0.72</v>
      </c>
      <c r="DU535" s="125">
        <v>0.7</v>
      </c>
      <c r="DV535" s="125">
        <v>0.67999999999999994</v>
      </c>
      <c r="DW535" s="125">
        <v>0.65999999999999992</v>
      </c>
      <c r="DX535" s="125">
        <v>0.64</v>
      </c>
      <c r="DY535" s="125">
        <v>0.62</v>
      </c>
      <c r="DZ535" s="125">
        <v>0.6</v>
      </c>
      <c r="EA535" s="125">
        <v>0.58000000000000007</v>
      </c>
      <c r="EB535" s="125">
        <v>0.56000000000000005</v>
      </c>
      <c r="EC535" s="125">
        <v>0.54</v>
      </c>
      <c r="ED535" s="125">
        <v>0.52</v>
      </c>
      <c r="EE535" s="125">
        <v>0.5</v>
      </c>
      <c r="EF535" s="125">
        <v>0.48</v>
      </c>
      <c r="EG535" s="125">
        <v>0.45999999999999996</v>
      </c>
      <c r="EH535" s="125">
        <v>0.43999999999999995</v>
      </c>
      <c r="EI535" s="125">
        <v>0.42000000000000004</v>
      </c>
      <c r="EJ535" s="125">
        <v>0.4</v>
      </c>
      <c r="EK535" s="125">
        <v>0.38</v>
      </c>
      <c r="EL535" s="125">
        <v>0.36</v>
      </c>
      <c r="EM535" s="125">
        <v>0.33999999999999997</v>
      </c>
      <c r="EN535" s="125">
        <v>0.31999999999999995</v>
      </c>
      <c r="EO535" s="125">
        <v>0.30000000000000004</v>
      </c>
      <c r="ER535" s="126">
        <v>0</v>
      </c>
      <c r="ES535" s="126">
        <v>35042.833273520599</v>
      </c>
      <c r="ET535" s="126">
        <v>956481.83916688664</v>
      </c>
      <c r="EU535" s="126">
        <v>2165466.9021032369</v>
      </c>
      <c r="EV535" s="126">
        <v>2122157.5640611723</v>
      </c>
      <c r="EW535" s="126">
        <v>2078848.2260191073</v>
      </c>
      <c r="EX535" s="126">
        <v>2035538.8879770425</v>
      </c>
      <c r="EY535" s="126">
        <v>1992229.5499349779</v>
      </c>
      <c r="EZ535" s="126">
        <v>1948920.2118929133</v>
      </c>
      <c r="FA535" s="126">
        <v>1905610.8738508485</v>
      </c>
      <c r="FB535" s="126">
        <v>1862301.5358087837</v>
      </c>
      <c r="FC535" s="126">
        <v>1818992.1977667189</v>
      </c>
      <c r="FD535" s="126">
        <v>1775682.8597246544</v>
      </c>
      <c r="FE535" s="126">
        <v>1732373.5216825895</v>
      </c>
      <c r="FF535" s="126">
        <v>1689064.1836405247</v>
      </c>
      <c r="FG535" s="126">
        <v>1645754.8455984599</v>
      </c>
      <c r="FH535" s="126">
        <v>1602445.5075563954</v>
      </c>
      <c r="FI535" s="126">
        <v>1559136.1695143306</v>
      </c>
      <c r="FJ535" s="126">
        <v>1515826.8314722658</v>
      </c>
      <c r="FK535" s="126">
        <v>1472517.493430201</v>
      </c>
      <c r="FL535" s="126">
        <v>1429208.1553881362</v>
      </c>
      <c r="FM535" s="126">
        <v>1385898.8173460716</v>
      </c>
      <c r="FN535" s="126">
        <v>1342589.4793040068</v>
      </c>
      <c r="FO535" s="126">
        <v>1299280.141261942</v>
      </c>
      <c r="FP535" s="126">
        <v>1255970.8032198776</v>
      </c>
      <c r="FQ535" s="126">
        <v>1212661.4651778128</v>
      </c>
      <c r="FR535" s="126">
        <v>1169352.127135748</v>
      </c>
      <c r="FS535" s="126">
        <v>1126042.7890936832</v>
      </c>
      <c r="FT535" s="126">
        <v>1082733.4510516184</v>
      </c>
      <c r="FU535" s="126">
        <v>1039424.1130095536</v>
      </c>
      <c r="FV535" s="126">
        <v>996114.77496748883</v>
      </c>
      <c r="FW535" s="126">
        <v>952805.43692542415</v>
      </c>
      <c r="FX535" s="126">
        <v>909496.09888335958</v>
      </c>
      <c r="FY535" s="126">
        <v>866186.76084129477</v>
      </c>
      <c r="FZ535" s="126">
        <v>822877.42279922997</v>
      </c>
      <c r="GA535" s="126">
        <v>779568.08475716528</v>
      </c>
      <c r="GB535" s="126">
        <v>736258.74671510048</v>
      </c>
      <c r="GC535" s="126">
        <v>692949.40867303568</v>
      </c>
      <c r="GD535" s="126">
        <v>649640.07063097111</v>
      </c>
    </row>
    <row r="536" spans="3:186">
      <c r="C536" s="120"/>
      <c r="E536" s="118" t="s">
        <v>1791</v>
      </c>
      <c r="F536" s="118" t="s">
        <v>1792</v>
      </c>
      <c r="G536" s="118" t="s">
        <v>1798</v>
      </c>
      <c r="H536" s="118" t="s">
        <v>1799</v>
      </c>
      <c r="I536" s="118" t="s">
        <v>1798</v>
      </c>
      <c r="J536" s="118">
        <v>165</v>
      </c>
      <c r="K536" s="118" t="s">
        <v>269</v>
      </c>
      <c r="L536" s="118" t="s">
        <v>269</v>
      </c>
      <c r="M536" s="118" t="s">
        <v>290</v>
      </c>
      <c r="N536" s="118" t="s">
        <v>262</v>
      </c>
      <c r="O536" s="119">
        <v>0</v>
      </c>
      <c r="P536" s="119">
        <v>0</v>
      </c>
      <c r="Q536" s="119">
        <v>463.94361734775401</v>
      </c>
      <c r="R536" s="119">
        <v>491.96481942527902</v>
      </c>
      <c r="S536" s="119">
        <v>0</v>
      </c>
      <c r="T536" s="119">
        <v>0</v>
      </c>
      <c r="U536" s="119">
        <v>0</v>
      </c>
      <c r="V536" s="119">
        <v>0</v>
      </c>
      <c r="W536" s="119">
        <v>0</v>
      </c>
      <c r="X536" s="119">
        <v>0</v>
      </c>
      <c r="Y536" s="119">
        <v>0</v>
      </c>
      <c r="Z536" s="119"/>
      <c r="AA536" s="119"/>
      <c r="AB536" s="119"/>
      <c r="AC536" s="119"/>
      <c r="AD536" s="119"/>
      <c r="AE536" s="119"/>
      <c r="AF536" s="119"/>
      <c r="AG536" s="119"/>
      <c r="AH536" s="119"/>
      <c r="AI536" s="119"/>
      <c r="AJ536" s="119"/>
      <c r="AK536" s="119"/>
      <c r="AL536" s="119"/>
      <c r="AM536" s="119"/>
      <c r="AN536" s="119"/>
      <c r="AO536" s="119"/>
      <c r="AP536" s="119"/>
      <c r="AQ536" s="119"/>
      <c r="AR536" s="119"/>
      <c r="AS536" s="119"/>
      <c r="AT536" s="119"/>
      <c r="AU536" s="119"/>
      <c r="AV536" s="119"/>
      <c r="AW536" s="119"/>
      <c r="AX536" s="119"/>
      <c r="AY536" s="119"/>
      <c r="AZ536" s="119"/>
      <c r="BA536" s="119"/>
      <c r="BB536" s="119"/>
      <c r="BD536" s="100">
        <v>955.90843677303303</v>
      </c>
      <c r="BF536" s="120">
        <v>5</v>
      </c>
      <c r="BH536" s="43">
        <v>0</v>
      </c>
      <c r="BI536" s="43">
        <v>0</v>
      </c>
      <c r="BJ536" s="43">
        <v>0</v>
      </c>
      <c r="BL536" s="43" t="s">
        <v>263</v>
      </c>
      <c r="BM536" s="43">
        <v>0</v>
      </c>
      <c r="BN536" s="121" t="s">
        <v>263</v>
      </c>
      <c r="BP536" s="122">
        <v>9</v>
      </c>
      <c r="BQ536" s="38" t="s">
        <v>119</v>
      </c>
      <c r="BR536" s="96">
        <v>50</v>
      </c>
      <c r="BT536" s="43">
        <v>0</v>
      </c>
      <c r="BU536" s="43">
        <v>0</v>
      </c>
      <c r="BW536" s="38"/>
      <c r="BX536" s="48">
        <v>0</v>
      </c>
      <c r="BY536" s="48">
        <v>9</v>
      </c>
      <c r="BZ536" s="48">
        <v>0</v>
      </c>
      <c r="CA536" s="48">
        <v>0</v>
      </c>
      <c r="CB536" s="48">
        <v>0</v>
      </c>
      <c r="CC536" s="48">
        <v>0</v>
      </c>
      <c r="CD536" s="48">
        <v>0</v>
      </c>
      <c r="CE536" s="48">
        <v>0</v>
      </c>
      <c r="CF536" s="48"/>
      <c r="CG536" s="48"/>
      <c r="CH536" s="48"/>
      <c r="CI536" s="48">
        <v>0</v>
      </c>
      <c r="CJ536" s="48">
        <v>0</v>
      </c>
      <c r="CK536" s="48">
        <v>0</v>
      </c>
      <c r="CL536" s="48"/>
      <c r="CM536" s="48">
        <v>9</v>
      </c>
      <c r="CO536" s="123">
        <v>0</v>
      </c>
      <c r="CP536" s="123">
        <v>0.48534315578795428</v>
      </c>
      <c r="CQ536" s="123">
        <v>1</v>
      </c>
      <c r="CR536" s="123">
        <v>1</v>
      </c>
      <c r="CS536" s="123">
        <v>1</v>
      </c>
      <c r="CT536" s="123">
        <v>1</v>
      </c>
      <c r="CU536" s="123">
        <v>1</v>
      </c>
      <c r="CV536" s="123">
        <v>1</v>
      </c>
      <c r="CW536" s="123">
        <v>1</v>
      </c>
      <c r="CX536" s="123">
        <v>1</v>
      </c>
      <c r="CZ536" s="2">
        <v>2014</v>
      </c>
      <c r="DA536" s="124">
        <v>41850</v>
      </c>
      <c r="DC536" s="125">
        <v>1</v>
      </c>
      <c r="DD536" s="125">
        <v>1</v>
      </c>
      <c r="DE536" s="125">
        <v>1</v>
      </c>
      <c r="DF536" s="125">
        <v>0.98</v>
      </c>
      <c r="DG536" s="125">
        <v>0.96</v>
      </c>
      <c r="DH536" s="125">
        <v>0.94</v>
      </c>
      <c r="DI536" s="125">
        <v>0.92</v>
      </c>
      <c r="DJ536" s="125">
        <v>0.9</v>
      </c>
      <c r="DK536" s="125">
        <v>0.88</v>
      </c>
      <c r="DL536" s="125">
        <v>0.86</v>
      </c>
      <c r="DM536" s="125">
        <v>0.84</v>
      </c>
      <c r="DN536" s="125">
        <v>0.82000000000000006</v>
      </c>
      <c r="DO536" s="125">
        <v>0.8</v>
      </c>
      <c r="DP536" s="125">
        <v>0.78</v>
      </c>
      <c r="DQ536" s="125">
        <v>0.76</v>
      </c>
      <c r="DR536" s="125">
        <v>0.74</v>
      </c>
      <c r="DS536" s="125">
        <v>0.72</v>
      </c>
      <c r="DT536" s="125">
        <v>0.7</v>
      </c>
      <c r="DU536" s="125">
        <v>0.67999999999999994</v>
      </c>
      <c r="DV536" s="125">
        <v>0.65999999999999992</v>
      </c>
      <c r="DW536" s="125">
        <v>0.64</v>
      </c>
      <c r="DX536" s="125">
        <v>0.62</v>
      </c>
      <c r="DY536" s="125">
        <v>0.6</v>
      </c>
      <c r="DZ536" s="125">
        <v>0.58000000000000007</v>
      </c>
      <c r="EA536" s="125">
        <v>0.56000000000000005</v>
      </c>
      <c r="EB536" s="125">
        <v>0.54</v>
      </c>
      <c r="EC536" s="125">
        <v>0.52</v>
      </c>
      <c r="ED536" s="125">
        <v>0.5</v>
      </c>
      <c r="EE536" s="125">
        <v>0.48</v>
      </c>
      <c r="EF536" s="125">
        <v>0.45999999999999996</v>
      </c>
      <c r="EG536" s="125">
        <v>0.43999999999999995</v>
      </c>
      <c r="EH536" s="125">
        <v>0.42000000000000004</v>
      </c>
      <c r="EI536" s="125">
        <v>0.4</v>
      </c>
      <c r="EJ536" s="125">
        <v>0.38</v>
      </c>
      <c r="EK536" s="125">
        <v>0.36</v>
      </c>
      <c r="EL536" s="125">
        <v>0.33999999999999997</v>
      </c>
      <c r="EM536" s="125">
        <v>0.31999999999999995</v>
      </c>
      <c r="EN536" s="125">
        <v>0.30000000000000004</v>
      </c>
      <c r="EO536" s="125">
        <v>0.28000000000000003</v>
      </c>
      <c r="ER536" s="126">
        <v>0</v>
      </c>
      <c r="ES536" s="126">
        <v>463943.61734775401</v>
      </c>
      <c r="ET536" s="126">
        <v>955908.436773033</v>
      </c>
      <c r="EU536" s="126">
        <v>936790.26803757227</v>
      </c>
      <c r="EV536" s="126">
        <v>917672.09930211166</v>
      </c>
      <c r="EW536" s="126">
        <v>898553.93056665093</v>
      </c>
      <c r="EX536" s="126">
        <v>879435.76183119044</v>
      </c>
      <c r="EY536" s="126">
        <v>860317.59309572971</v>
      </c>
      <c r="EZ536" s="126">
        <v>841199.4243602691</v>
      </c>
      <c r="FA536" s="126">
        <v>822081.25562480837</v>
      </c>
      <c r="FB536" s="126">
        <v>802963.08688934764</v>
      </c>
      <c r="FC536" s="126">
        <v>783844.91815388715</v>
      </c>
      <c r="FD536" s="126">
        <v>764726.74941842642</v>
      </c>
      <c r="FE536" s="126">
        <v>745608.58068296581</v>
      </c>
      <c r="FF536" s="126">
        <v>726490.41194750508</v>
      </c>
      <c r="FG536" s="126">
        <v>707372.24321204436</v>
      </c>
      <c r="FH536" s="126">
        <v>688254.07447658374</v>
      </c>
      <c r="FI536" s="126">
        <v>669135.90574112302</v>
      </c>
      <c r="FJ536" s="126">
        <v>650017.73700566241</v>
      </c>
      <c r="FK536" s="126">
        <v>630899.56827020168</v>
      </c>
      <c r="FL536" s="126">
        <v>611781.39953474118</v>
      </c>
      <c r="FM536" s="126">
        <v>592663.23079928046</v>
      </c>
      <c r="FN536" s="126">
        <v>573545.06206381973</v>
      </c>
      <c r="FO536" s="126">
        <v>554426.89332835923</v>
      </c>
      <c r="FP536" s="126">
        <v>535308.72459289851</v>
      </c>
      <c r="FQ536" s="126">
        <v>516190.55585743784</v>
      </c>
      <c r="FR536" s="126">
        <v>497072.38712197717</v>
      </c>
      <c r="FS536" s="126">
        <v>477954.2183865165</v>
      </c>
      <c r="FT536" s="126">
        <v>458836.04965105583</v>
      </c>
      <c r="FU536" s="126">
        <v>439717.88091559516</v>
      </c>
      <c r="FV536" s="126">
        <v>420599.71218013449</v>
      </c>
      <c r="FW536" s="126">
        <v>401481.54344467388</v>
      </c>
      <c r="FX536" s="126">
        <v>382363.37470921321</v>
      </c>
      <c r="FY536" s="126">
        <v>363245.20597375254</v>
      </c>
      <c r="FZ536" s="126">
        <v>344127.03723829187</v>
      </c>
      <c r="GA536" s="126">
        <v>325008.8685028312</v>
      </c>
      <c r="GB536" s="126">
        <v>305890.69976737053</v>
      </c>
      <c r="GC536" s="126">
        <v>286772.53103190992</v>
      </c>
      <c r="GD536" s="126">
        <v>267654.36229644925</v>
      </c>
    </row>
    <row r="537" spans="3:186">
      <c r="C537" s="120"/>
      <c r="E537" s="118" t="s">
        <v>1791</v>
      </c>
      <c r="F537" s="118" t="s">
        <v>1792</v>
      </c>
      <c r="G537" s="118" t="s">
        <v>1800</v>
      </c>
      <c r="H537" s="118" t="s">
        <v>1801</v>
      </c>
      <c r="I537" s="118" t="s">
        <v>1800</v>
      </c>
      <c r="J537" s="118">
        <v>126</v>
      </c>
      <c r="K537" s="118" t="s">
        <v>260</v>
      </c>
      <c r="L537" s="118" t="s">
        <v>260</v>
      </c>
      <c r="M537" s="118" t="s">
        <v>290</v>
      </c>
      <c r="N537" s="118" t="s">
        <v>262</v>
      </c>
      <c r="O537" s="119">
        <v>0</v>
      </c>
      <c r="P537" s="119">
        <v>0</v>
      </c>
      <c r="Q537" s="119">
        <v>112.77072155165</v>
      </c>
      <c r="R537" s="119">
        <v>160.57353599024501</v>
      </c>
      <c r="S537" s="119">
        <v>959.57933296593399</v>
      </c>
      <c r="T537" s="119">
        <v>3038.73571453676</v>
      </c>
      <c r="U537" s="119">
        <v>14.593420062976501</v>
      </c>
      <c r="V537" s="119">
        <v>0</v>
      </c>
      <c r="W537" s="119">
        <v>0</v>
      </c>
      <c r="X537" s="119">
        <v>0</v>
      </c>
      <c r="Y537" s="119">
        <v>0</v>
      </c>
      <c r="Z537" s="119"/>
      <c r="AA537" s="119"/>
      <c r="AB537" s="119"/>
      <c r="AC537" s="119"/>
      <c r="AD537" s="119"/>
      <c r="AE537" s="119"/>
      <c r="AF537" s="119"/>
      <c r="AG537" s="119"/>
      <c r="AH537" s="119"/>
      <c r="AI537" s="119"/>
      <c r="AJ537" s="119"/>
      <c r="AK537" s="119"/>
      <c r="AL537" s="119"/>
      <c r="AM537" s="119"/>
      <c r="AN537" s="119"/>
      <c r="AO537" s="119"/>
      <c r="AP537" s="119"/>
      <c r="AQ537" s="119"/>
      <c r="AR537" s="119"/>
      <c r="AS537" s="119"/>
      <c r="AT537" s="119"/>
      <c r="AU537" s="119"/>
      <c r="AV537" s="119"/>
      <c r="AW537" s="119"/>
      <c r="AX537" s="119"/>
      <c r="AY537" s="119"/>
      <c r="AZ537" s="119"/>
      <c r="BA537" s="119"/>
      <c r="BB537" s="119"/>
      <c r="BD537" s="100">
        <v>4286.2527251075653</v>
      </c>
      <c r="BF537" s="120">
        <v>5</v>
      </c>
      <c r="BH537" s="43">
        <v>0</v>
      </c>
      <c r="BI537" s="43">
        <v>0</v>
      </c>
      <c r="BJ537" s="43">
        <v>0</v>
      </c>
      <c r="BL537" s="43" t="s">
        <v>263</v>
      </c>
      <c r="BM537" s="43">
        <v>0</v>
      </c>
      <c r="BN537" s="121" t="s">
        <v>263</v>
      </c>
      <c r="BP537" s="122">
        <v>9</v>
      </c>
      <c r="BQ537" s="38" t="s">
        <v>119</v>
      </c>
      <c r="BR537" s="96">
        <v>50</v>
      </c>
      <c r="BT537" s="43">
        <v>0</v>
      </c>
      <c r="BU537" s="43">
        <v>0</v>
      </c>
      <c r="BW537" s="38"/>
      <c r="BX537" s="48">
        <v>0</v>
      </c>
      <c r="BY537" s="48">
        <v>9</v>
      </c>
      <c r="BZ537" s="48">
        <v>0</v>
      </c>
      <c r="CA537" s="48">
        <v>0</v>
      </c>
      <c r="CB537" s="48">
        <v>0</v>
      </c>
      <c r="CC537" s="48">
        <v>0</v>
      </c>
      <c r="CD537" s="48">
        <v>0</v>
      </c>
      <c r="CE537" s="48">
        <v>0</v>
      </c>
      <c r="CF537" s="48"/>
      <c r="CG537" s="48"/>
      <c r="CH537" s="48"/>
      <c r="CI537" s="48">
        <v>0</v>
      </c>
      <c r="CJ537" s="48">
        <v>0</v>
      </c>
      <c r="CK537" s="48">
        <v>0</v>
      </c>
      <c r="CL537" s="48"/>
      <c r="CM537" s="48">
        <v>9</v>
      </c>
      <c r="CO537" s="123">
        <v>0</v>
      </c>
      <c r="CP537" s="123">
        <v>2.6309862899841018E-2</v>
      </c>
      <c r="CQ537" s="123">
        <v>6.3772314670277705E-2</v>
      </c>
      <c r="CR537" s="123">
        <v>0.28764603246228049</v>
      </c>
      <c r="CS537" s="123">
        <v>0.99659529640483113</v>
      </c>
      <c r="CT537" s="123">
        <v>1</v>
      </c>
      <c r="CU537" s="123">
        <v>1</v>
      </c>
      <c r="CV537" s="123">
        <v>1</v>
      </c>
      <c r="CW537" s="123">
        <v>1</v>
      </c>
      <c r="CX537" s="123">
        <v>1</v>
      </c>
      <c r="CZ537" s="2">
        <v>2016</v>
      </c>
      <c r="DA537" s="124">
        <v>42581</v>
      </c>
      <c r="DC537" s="125">
        <v>1</v>
      </c>
      <c r="DD537" s="125">
        <v>1</v>
      </c>
      <c r="DE537" s="125">
        <v>1</v>
      </c>
      <c r="DF537" s="125">
        <v>1</v>
      </c>
      <c r="DG537" s="125">
        <v>1</v>
      </c>
      <c r="DH537" s="125">
        <v>0.98</v>
      </c>
      <c r="DI537" s="125">
        <v>0.96</v>
      </c>
      <c r="DJ537" s="125">
        <v>0.94</v>
      </c>
      <c r="DK537" s="125">
        <v>0.92</v>
      </c>
      <c r="DL537" s="125">
        <v>0.9</v>
      </c>
      <c r="DM537" s="125">
        <v>0.88</v>
      </c>
      <c r="DN537" s="125">
        <v>0.86</v>
      </c>
      <c r="DO537" s="125">
        <v>0.84</v>
      </c>
      <c r="DP537" s="125">
        <v>0.82000000000000006</v>
      </c>
      <c r="DQ537" s="125">
        <v>0.8</v>
      </c>
      <c r="DR537" s="125">
        <v>0.78</v>
      </c>
      <c r="DS537" s="125">
        <v>0.76</v>
      </c>
      <c r="DT537" s="125">
        <v>0.74</v>
      </c>
      <c r="DU537" s="125">
        <v>0.72</v>
      </c>
      <c r="DV537" s="125">
        <v>0.7</v>
      </c>
      <c r="DW537" s="125">
        <v>0.67999999999999994</v>
      </c>
      <c r="DX537" s="125">
        <v>0.65999999999999992</v>
      </c>
      <c r="DY537" s="125">
        <v>0.64</v>
      </c>
      <c r="DZ537" s="125">
        <v>0.62</v>
      </c>
      <c r="EA537" s="125">
        <v>0.6</v>
      </c>
      <c r="EB537" s="125">
        <v>0.58000000000000007</v>
      </c>
      <c r="EC537" s="125">
        <v>0.56000000000000005</v>
      </c>
      <c r="ED537" s="125">
        <v>0.54</v>
      </c>
      <c r="EE537" s="125">
        <v>0.52</v>
      </c>
      <c r="EF537" s="125">
        <v>0.5</v>
      </c>
      <c r="EG537" s="125">
        <v>0.48</v>
      </c>
      <c r="EH537" s="125">
        <v>0.45999999999999996</v>
      </c>
      <c r="EI537" s="125">
        <v>0.43999999999999995</v>
      </c>
      <c r="EJ537" s="125">
        <v>0.42000000000000004</v>
      </c>
      <c r="EK537" s="125">
        <v>0.4</v>
      </c>
      <c r="EL537" s="125">
        <v>0.38</v>
      </c>
      <c r="EM537" s="125">
        <v>0.36</v>
      </c>
      <c r="EN537" s="125">
        <v>0.33999999999999997</v>
      </c>
      <c r="EO537" s="125">
        <v>0.31999999999999995</v>
      </c>
      <c r="ER537" s="126">
        <v>0</v>
      </c>
      <c r="ES537" s="126">
        <v>112770.72155165</v>
      </c>
      <c r="ET537" s="126">
        <v>273344.25754189497</v>
      </c>
      <c r="EU537" s="126">
        <v>1232923.5905078289</v>
      </c>
      <c r="EV537" s="126">
        <v>4271659.3050445886</v>
      </c>
      <c r="EW537" s="126">
        <v>4200527.6706054145</v>
      </c>
      <c r="EX537" s="126">
        <v>4114802.6161032626</v>
      </c>
      <c r="EY537" s="126">
        <v>4029077.5616011112</v>
      </c>
      <c r="EZ537" s="126">
        <v>3943352.5070989602</v>
      </c>
      <c r="FA537" s="126">
        <v>3857627.4525968092</v>
      </c>
      <c r="FB537" s="126">
        <v>3771902.3980946578</v>
      </c>
      <c r="FC537" s="126">
        <v>3686177.3435925064</v>
      </c>
      <c r="FD537" s="126">
        <v>3600452.2890903549</v>
      </c>
      <c r="FE537" s="126">
        <v>3514727.234588204</v>
      </c>
      <c r="FF537" s="126">
        <v>3429002.1800860525</v>
      </c>
      <c r="FG537" s="126">
        <v>3343277.1255839011</v>
      </c>
      <c r="FH537" s="126">
        <v>3257552.0710817496</v>
      </c>
      <c r="FI537" s="126">
        <v>3171827.0165795987</v>
      </c>
      <c r="FJ537" s="126">
        <v>3086101.9620774472</v>
      </c>
      <c r="FK537" s="126">
        <v>3000376.9075752958</v>
      </c>
      <c r="FL537" s="126">
        <v>2914651.8530731443</v>
      </c>
      <c r="FM537" s="126">
        <v>2828926.7985709929</v>
      </c>
      <c r="FN537" s="126">
        <v>2743201.7440688419</v>
      </c>
      <c r="FO537" s="126">
        <v>2657476.6895666905</v>
      </c>
      <c r="FP537" s="126">
        <v>2571751.635064539</v>
      </c>
      <c r="FQ537" s="126">
        <v>2486026.5805623885</v>
      </c>
      <c r="FR537" s="126">
        <v>2400301.5260602371</v>
      </c>
      <c r="FS537" s="126">
        <v>2314576.4715580856</v>
      </c>
      <c r="FT537" s="126">
        <v>2228851.4170559342</v>
      </c>
      <c r="FU537" s="126">
        <v>2143126.3625537828</v>
      </c>
      <c r="FV537" s="126">
        <v>2057401.3080516313</v>
      </c>
      <c r="FW537" s="126">
        <v>1971676.2535494799</v>
      </c>
      <c r="FX537" s="126">
        <v>1885951.1990473287</v>
      </c>
      <c r="FY537" s="126">
        <v>1800226.1445451777</v>
      </c>
      <c r="FZ537" s="126">
        <v>1714501.0900430263</v>
      </c>
      <c r="GA537" s="126">
        <v>1628776.0355408748</v>
      </c>
      <c r="GB537" s="126">
        <v>1543050.9810387236</v>
      </c>
      <c r="GC537" s="126">
        <v>1457325.9265365722</v>
      </c>
      <c r="GD537" s="126">
        <v>1371600.8720344207</v>
      </c>
    </row>
    <row r="538" spans="3:186">
      <c r="C538" s="120"/>
      <c r="E538" s="118" t="s">
        <v>1791</v>
      </c>
      <c r="F538" s="118" t="s">
        <v>1792</v>
      </c>
      <c r="G538" s="118" t="s">
        <v>1802</v>
      </c>
      <c r="H538" s="118" t="s">
        <v>1803</v>
      </c>
      <c r="I538" s="118" t="s">
        <v>1802</v>
      </c>
      <c r="J538" s="118">
        <v>135</v>
      </c>
      <c r="K538" s="118" t="s">
        <v>260</v>
      </c>
      <c r="L538" s="118" t="s">
        <v>260</v>
      </c>
      <c r="M538" s="118" t="s">
        <v>290</v>
      </c>
      <c r="N538" s="118" t="s">
        <v>262</v>
      </c>
      <c r="O538" s="119">
        <v>0</v>
      </c>
      <c r="P538" s="119">
        <v>0</v>
      </c>
      <c r="Q538" s="119">
        <v>97.160057702943504</v>
      </c>
      <c r="R538" s="119">
        <v>180.586705449492</v>
      </c>
      <c r="S538" s="119">
        <v>394.94455268722902</v>
      </c>
      <c r="T538" s="119">
        <v>156.16325126842099</v>
      </c>
      <c r="U538" s="119">
        <v>0</v>
      </c>
      <c r="V538" s="119">
        <v>0</v>
      </c>
      <c r="W538" s="119">
        <v>0</v>
      </c>
      <c r="X538" s="119">
        <v>0</v>
      </c>
      <c r="Y538" s="119">
        <v>0</v>
      </c>
      <c r="Z538" s="119"/>
      <c r="AA538" s="119"/>
      <c r="AB538" s="119"/>
      <c r="AC538" s="119"/>
      <c r="AD538" s="119"/>
      <c r="AE538" s="119"/>
      <c r="AF538" s="119"/>
      <c r="AG538" s="119"/>
      <c r="AH538" s="119"/>
      <c r="AI538" s="119"/>
      <c r="AJ538" s="119"/>
      <c r="AK538" s="119"/>
      <c r="AL538" s="119"/>
      <c r="AM538" s="119"/>
      <c r="AN538" s="119"/>
      <c r="AO538" s="119"/>
      <c r="AP538" s="119"/>
      <c r="AQ538" s="119"/>
      <c r="AR538" s="119"/>
      <c r="AS538" s="119"/>
      <c r="AT538" s="119"/>
      <c r="AU538" s="119"/>
      <c r="AV538" s="119"/>
      <c r="AW538" s="119"/>
      <c r="AX538" s="119"/>
      <c r="AY538" s="119"/>
      <c r="AZ538" s="119"/>
      <c r="BA538" s="119"/>
      <c r="BB538" s="119"/>
      <c r="BD538" s="100">
        <v>828.85456710808558</v>
      </c>
      <c r="BF538" s="120">
        <v>5</v>
      </c>
      <c r="BH538" s="43">
        <v>0</v>
      </c>
      <c r="BI538" s="43">
        <v>0</v>
      </c>
      <c r="BJ538" s="43">
        <v>0</v>
      </c>
      <c r="BL538" s="43" t="s">
        <v>263</v>
      </c>
      <c r="BM538" s="43">
        <v>0</v>
      </c>
      <c r="BN538" s="121" t="s">
        <v>263</v>
      </c>
      <c r="BP538" s="122">
        <v>9</v>
      </c>
      <c r="BQ538" s="38" t="s">
        <v>119</v>
      </c>
      <c r="BR538" s="96">
        <v>50</v>
      </c>
      <c r="BT538" s="43">
        <v>0</v>
      </c>
      <c r="BU538" s="43">
        <v>0</v>
      </c>
      <c r="BW538" s="38"/>
      <c r="BX538" s="48">
        <v>0</v>
      </c>
      <c r="BY538" s="48">
        <v>9</v>
      </c>
      <c r="BZ538" s="48">
        <v>0</v>
      </c>
      <c r="CA538" s="48">
        <v>0</v>
      </c>
      <c r="CB538" s="48">
        <v>0</v>
      </c>
      <c r="CC538" s="48">
        <v>0</v>
      </c>
      <c r="CD538" s="48">
        <v>0</v>
      </c>
      <c r="CE538" s="48">
        <v>0</v>
      </c>
      <c r="CF538" s="48"/>
      <c r="CG538" s="48"/>
      <c r="CH538" s="48"/>
      <c r="CI538" s="48">
        <v>0</v>
      </c>
      <c r="CJ538" s="48">
        <v>0</v>
      </c>
      <c r="CK538" s="48">
        <v>0</v>
      </c>
      <c r="CL538" s="48"/>
      <c r="CM538" s="48">
        <v>9</v>
      </c>
      <c r="CO538" s="123">
        <v>0</v>
      </c>
      <c r="CP538" s="123">
        <v>0.11722208160345877</v>
      </c>
      <c r="CQ538" s="123">
        <v>0.33509710168034379</v>
      </c>
      <c r="CR538" s="123">
        <v>0.81159149329021341</v>
      </c>
      <c r="CS538" s="123">
        <v>1</v>
      </c>
      <c r="CT538" s="123">
        <v>1</v>
      </c>
      <c r="CU538" s="123">
        <v>1</v>
      </c>
      <c r="CV538" s="123">
        <v>1</v>
      </c>
      <c r="CW538" s="123">
        <v>1</v>
      </c>
      <c r="CX538" s="123">
        <v>1</v>
      </c>
      <c r="CZ538" s="2">
        <v>2016</v>
      </c>
      <c r="DA538" s="124">
        <v>42581</v>
      </c>
      <c r="DC538" s="125">
        <v>1</v>
      </c>
      <c r="DD538" s="125">
        <v>1</v>
      </c>
      <c r="DE538" s="125">
        <v>1</v>
      </c>
      <c r="DF538" s="125">
        <v>1</v>
      </c>
      <c r="DG538" s="125">
        <v>1</v>
      </c>
      <c r="DH538" s="125">
        <v>0.98</v>
      </c>
      <c r="DI538" s="125">
        <v>0.96</v>
      </c>
      <c r="DJ538" s="125">
        <v>0.94</v>
      </c>
      <c r="DK538" s="125">
        <v>0.92</v>
      </c>
      <c r="DL538" s="125">
        <v>0.9</v>
      </c>
      <c r="DM538" s="125">
        <v>0.88</v>
      </c>
      <c r="DN538" s="125">
        <v>0.86</v>
      </c>
      <c r="DO538" s="125">
        <v>0.84</v>
      </c>
      <c r="DP538" s="125">
        <v>0.82000000000000006</v>
      </c>
      <c r="DQ538" s="125">
        <v>0.8</v>
      </c>
      <c r="DR538" s="125">
        <v>0.78</v>
      </c>
      <c r="DS538" s="125">
        <v>0.76</v>
      </c>
      <c r="DT538" s="125">
        <v>0.74</v>
      </c>
      <c r="DU538" s="125">
        <v>0.72</v>
      </c>
      <c r="DV538" s="125">
        <v>0.7</v>
      </c>
      <c r="DW538" s="125">
        <v>0.67999999999999994</v>
      </c>
      <c r="DX538" s="125">
        <v>0.65999999999999992</v>
      </c>
      <c r="DY538" s="125">
        <v>0.64</v>
      </c>
      <c r="DZ538" s="125">
        <v>0.62</v>
      </c>
      <c r="EA538" s="125">
        <v>0.6</v>
      </c>
      <c r="EB538" s="125">
        <v>0.58000000000000007</v>
      </c>
      <c r="EC538" s="125">
        <v>0.56000000000000005</v>
      </c>
      <c r="ED538" s="125">
        <v>0.54</v>
      </c>
      <c r="EE538" s="125">
        <v>0.52</v>
      </c>
      <c r="EF538" s="125">
        <v>0.5</v>
      </c>
      <c r="EG538" s="125">
        <v>0.48</v>
      </c>
      <c r="EH538" s="125">
        <v>0.45999999999999996</v>
      </c>
      <c r="EI538" s="125">
        <v>0.43999999999999995</v>
      </c>
      <c r="EJ538" s="125">
        <v>0.42000000000000004</v>
      </c>
      <c r="EK538" s="125">
        <v>0.4</v>
      </c>
      <c r="EL538" s="125">
        <v>0.38</v>
      </c>
      <c r="EM538" s="125">
        <v>0.36</v>
      </c>
      <c r="EN538" s="125">
        <v>0.33999999999999997</v>
      </c>
      <c r="EO538" s="125">
        <v>0.31999999999999995</v>
      </c>
      <c r="ER538" s="126">
        <v>0</v>
      </c>
      <c r="ES538" s="126">
        <v>97160.057702943508</v>
      </c>
      <c r="ET538" s="126">
        <v>277746.76315243548</v>
      </c>
      <c r="EU538" s="126">
        <v>672691.31583966454</v>
      </c>
      <c r="EV538" s="126">
        <v>828854.56710808561</v>
      </c>
      <c r="EW538" s="126">
        <v>812277.47576592385</v>
      </c>
      <c r="EX538" s="126">
        <v>795700.38442376221</v>
      </c>
      <c r="EY538" s="126">
        <v>779123.29308160045</v>
      </c>
      <c r="EZ538" s="126">
        <v>762546.20173943881</v>
      </c>
      <c r="FA538" s="126">
        <v>745969.11039727705</v>
      </c>
      <c r="FB538" s="126">
        <v>729392.01905511529</v>
      </c>
      <c r="FC538" s="126">
        <v>712814.92771295365</v>
      </c>
      <c r="FD538" s="126">
        <v>696237.83637079189</v>
      </c>
      <c r="FE538" s="126">
        <v>679660.74502863025</v>
      </c>
      <c r="FF538" s="126">
        <v>663083.65368646849</v>
      </c>
      <c r="FG538" s="126">
        <v>646506.56234430685</v>
      </c>
      <c r="FH538" s="126">
        <v>629929.47100214509</v>
      </c>
      <c r="FI538" s="126">
        <v>613352.37965998333</v>
      </c>
      <c r="FJ538" s="126">
        <v>596775.28831782157</v>
      </c>
      <c r="FK538" s="126">
        <v>580198.19697565993</v>
      </c>
      <c r="FL538" s="126">
        <v>563621.10563349817</v>
      </c>
      <c r="FM538" s="126">
        <v>547044.01429133641</v>
      </c>
      <c r="FN538" s="126">
        <v>530466.92294917477</v>
      </c>
      <c r="FO538" s="126">
        <v>513889.83160701307</v>
      </c>
      <c r="FP538" s="126">
        <v>497312.74026485137</v>
      </c>
      <c r="FQ538" s="126">
        <v>480735.64892268972</v>
      </c>
      <c r="FR538" s="126">
        <v>464158.55758052797</v>
      </c>
      <c r="FS538" s="126">
        <v>447581.46623836627</v>
      </c>
      <c r="FT538" s="126">
        <v>431004.37489620451</v>
      </c>
      <c r="FU538" s="126">
        <v>414427.28355404281</v>
      </c>
      <c r="FV538" s="126">
        <v>397850.19221188111</v>
      </c>
      <c r="FW538" s="126">
        <v>381273.10086971935</v>
      </c>
      <c r="FX538" s="126">
        <v>364696.00952755765</v>
      </c>
      <c r="FY538" s="126">
        <v>348118.918185396</v>
      </c>
      <c r="FZ538" s="126">
        <v>331541.82684323424</v>
      </c>
      <c r="GA538" s="126">
        <v>314964.73550107254</v>
      </c>
      <c r="GB538" s="126">
        <v>298387.64415891079</v>
      </c>
      <c r="GC538" s="126">
        <v>281810.55281674908</v>
      </c>
      <c r="GD538" s="126">
        <v>265233.46147458738</v>
      </c>
    </row>
    <row r="539" spans="3:186">
      <c r="C539" s="120"/>
      <c r="E539" s="118" t="s">
        <v>1791</v>
      </c>
      <c r="F539" s="118" t="s">
        <v>1792</v>
      </c>
      <c r="G539" s="118" t="s">
        <v>1804</v>
      </c>
      <c r="H539" s="118" t="s">
        <v>1805</v>
      </c>
      <c r="I539" s="118" t="s">
        <v>1804</v>
      </c>
      <c r="J539" s="118">
        <v>105</v>
      </c>
      <c r="K539" s="118" t="s">
        <v>488</v>
      </c>
      <c r="L539" s="118" t="s">
        <v>269</v>
      </c>
      <c r="M539" s="118" t="s">
        <v>290</v>
      </c>
      <c r="N539" s="118" t="s">
        <v>262</v>
      </c>
      <c r="O539" s="119">
        <v>0</v>
      </c>
      <c r="P539" s="119">
        <v>0</v>
      </c>
      <c r="Q539" s="119">
        <v>214.596990698089</v>
      </c>
      <c r="R539" s="119">
        <v>401.81393358218997</v>
      </c>
      <c r="S539" s="119">
        <v>0</v>
      </c>
      <c r="T539" s="119">
        <v>0</v>
      </c>
      <c r="U539" s="119">
        <v>0</v>
      </c>
      <c r="V539" s="119">
        <v>0</v>
      </c>
      <c r="W539" s="119">
        <v>0</v>
      </c>
      <c r="X539" s="119">
        <v>0</v>
      </c>
      <c r="Y539" s="119">
        <v>0</v>
      </c>
      <c r="Z539" s="119"/>
      <c r="AA539" s="119"/>
      <c r="AB539" s="119"/>
      <c r="AC539" s="119"/>
      <c r="AD539" s="119"/>
      <c r="AE539" s="119"/>
      <c r="AF539" s="119"/>
      <c r="AG539" s="119"/>
      <c r="AH539" s="119"/>
      <c r="AI539" s="119"/>
      <c r="AJ539" s="119"/>
      <c r="AK539" s="119"/>
      <c r="AL539" s="119"/>
      <c r="AM539" s="119"/>
      <c r="AN539" s="119"/>
      <c r="AO539" s="119"/>
      <c r="AP539" s="119"/>
      <c r="AQ539" s="119"/>
      <c r="AR539" s="119"/>
      <c r="AS539" s="119"/>
      <c r="AT539" s="119"/>
      <c r="AU539" s="119"/>
      <c r="AV539" s="119"/>
      <c r="AW539" s="119"/>
      <c r="AX539" s="119"/>
      <c r="AY539" s="119"/>
      <c r="AZ539" s="119"/>
      <c r="BA539" s="119"/>
      <c r="BB539" s="119"/>
      <c r="BD539" s="100">
        <v>616.410924280279</v>
      </c>
      <c r="BF539" s="120">
        <v>5</v>
      </c>
      <c r="BH539" s="43">
        <v>0</v>
      </c>
      <c r="BI539" s="43">
        <v>0</v>
      </c>
      <c r="BJ539" s="43">
        <v>0</v>
      </c>
      <c r="BL539" s="43" t="s">
        <v>263</v>
      </c>
      <c r="BM539" s="43">
        <v>0</v>
      </c>
      <c r="BN539" s="121" t="s">
        <v>263</v>
      </c>
      <c r="BP539" s="122">
        <v>9</v>
      </c>
      <c r="BQ539" s="38" t="s">
        <v>119</v>
      </c>
      <c r="BR539" s="96">
        <v>50</v>
      </c>
      <c r="BT539" s="43">
        <v>0</v>
      </c>
      <c r="BU539" s="43">
        <v>0</v>
      </c>
      <c r="BW539" s="38"/>
      <c r="BX539" s="48">
        <v>0</v>
      </c>
      <c r="BY539" s="48">
        <v>9</v>
      </c>
      <c r="BZ539" s="48">
        <v>0</v>
      </c>
      <c r="CA539" s="48">
        <v>0</v>
      </c>
      <c r="CB539" s="48">
        <v>0</v>
      </c>
      <c r="CC539" s="48">
        <v>0</v>
      </c>
      <c r="CD539" s="48">
        <v>0</v>
      </c>
      <c r="CE539" s="48">
        <v>0</v>
      </c>
      <c r="CF539" s="48"/>
      <c r="CG539" s="48"/>
      <c r="CH539" s="48"/>
      <c r="CI539" s="48">
        <v>0</v>
      </c>
      <c r="CJ539" s="48">
        <v>0</v>
      </c>
      <c r="CK539" s="48">
        <v>0</v>
      </c>
      <c r="CL539" s="48"/>
      <c r="CM539" s="48">
        <v>9</v>
      </c>
      <c r="CO539" s="123">
        <v>0</v>
      </c>
      <c r="CP539" s="123">
        <v>0.34813949955324414</v>
      </c>
      <c r="CQ539" s="123">
        <v>1</v>
      </c>
      <c r="CR539" s="123">
        <v>1</v>
      </c>
      <c r="CS539" s="123">
        <v>1</v>
      </c>
      <c r="CT539" s="123">
        <v>1</v>
      </c>
      <c r="CU539" s="123">
        <v>1</v>
      </c>
      <c r="CV539" s="123">
        <v>1</v>
      </c>
      <c r="CW539" s="123">
        <v>1</v>
      </c>
      <c r="CX539" s="123">
        <v>1</v>
      </c>
      <c r="CZ539" s="2">
        <v>2014</v>
      </c>
      <c r="DA539" s="124">
        <v>41850</v>
      </c>
      <c r="DC539" s="125">
        <v>1</v>
      </c>
      <c r="DD539" s="125">
        <v>1</v>
      </c>
      <c r="DE539" s="125">
        <v>1</v>
      </c>
      <c r="DF539" s="125">
        <v>0.98</v>
      </c>
      <c r="DG539" s="125">
        <v>0.96</v>
      </c>
      <c r="DH539" s="125">
        <v>0.94</v>
      </c>
      <c r="DI539" s="125">
        <v>0.92</v>
      </c>
      <c r="DJ539" s="125">
        <v>0.9</v>
      </c>
      <c r="DK539" s="125">
        <v>0.88</v>
      </c>
      <c r="DL539" s="125">
        <v>0.86</v>
      </c>
      <c r="DM539" s="125">
        <v>0.84</v>
      </c>
      <c r="DN539" s="125">
        <v>0.82000000000000006</v>
      </c>
      <c r="DO539" s="125">
        <v>0.8</v>
      </c>
      <c r="DP539" s="125">
        <v>0.78</v>
      </c>
      <c r="DQ539" s="125">
        <v>0.76</v>
      </c>
      <c r="DR539" s="125">
        <v>0.74</v>
      </c>
      <c r="DS539" s="125">
        <v>0.72</v>
      </c>
      <c r="DT539" s="125">
        <v>0.7</v>
      </c>
      <c r="DU539" s="125">
        <v>0.67999999999999994</v>
      </c>
      <c r="DV539" s="125">
        <v>0.65999999999999992</v>
      </c>
      <c r="DW539" s="125">
        <v>0.64</v>
      </c>
      <c r="DX539" s="125">
        <v>0.62</v>
      </c>
      <c r="DY539" s="125">
        <v>0.6</v>
      </c>
      <c r="DZ539" s="125">
        <v>0.58000000000000007</v>
      </c>
      <c r="EA539" s="125">
        <v>0.56000000000000005</v>
      </c>
      <c r="EB539" s="125">
        <v>0.54</v>
      </c>
      <c r="EC539" s="125">
        <v>0.52</v>
      </c>
      <c r="ED539" s="125">
        <v>0.5</v>
      </c>
      <c r="EE539" s="125">
        <v>0.48</v>
      </c>
      <c r="EF539" s="125">
        <v>0.45999999999999996</v>
      </c>
      <c r="EG539" s="125">
        <v>0.43999999999999995</v>
      </c>
      <c r="EH539" s="125">
        <v>0.42000000000000004</v>
      </c>
      <c r="EI539" s="125">
        <v>0.4</v>
      </c>
      <c r="EJ539" s="125">
        <v>0.38</v>
      </c>
      <c r="EK539" s="125">
        <v>0.36</v>
      </c>
      <c r="EL539" s="125">
        <v>0.33999999999999997</v>
      </c>
      <c r="EM539" s="125">
        <v>0.31999999999999995</v>
      </c>
      <c r="EN539" s="125">
        <v>0.30000000000000004</v>
      </c>
      <c r="EO539" s="125">
        <v>0.28000000000000003</v>
      </c>
      <c r="ER539" s="126">
        <v>0</v>
      </c>
      <c r="ES539" s="126">
        <v>214596.99069808901</v>
      </c>
      <c r="ET539" s="126">
        <v>616410.92428027897</v>
      </c>
      <c r="EU539" s="126">
        <v>604082.70579467341</v>
      </c>
      <c r="EV539" s="126">
        <v>591754.48730906774</v>
      </c>
      <c r="EW539" s="126">
        <v>579426.26882346219</v>
      </c>
      <c r="EX539" s="126">
        <v>567098.05033785664</v>
      </c>
      <c r="EY539" s="126">
        <v>554769.83185225108</v>
      </c>
      <c r="EZ539" s="126">
        <v>542441.61336664553</v>
      </c>
      <c r="FA539" s="126">
        <v>530113.39488103986</v>
      </c>
      <c r="FB539" s="126">
        <v>517785.1763954343</v>
      </c>
      <c r="FC539" s="126">
        <v>505456.95790982881</v>
      </c>
      <c r="FD539" s="126">
        <v>493128.7394242232</v>
      </c>
      <c r="FE539" s="126">
        <v>480800.52093861758</v>
      </c>
      <c r="FF539" s="126">
        <v>468472.30245301203</v>
      </c>
      <c r="FG539" s="126">
        <v>456144.08396740642</v>
      </c>
      <c r="FH539" s="126">
        <v>443815.86548180087</v>
      </c>
      <c r="FI539" s="126">
        <v>431487.64699619525</v>
      </c>
      <c r="FJ539" s="126">
        <v>419159.42851058964</v>
      </c>
      <c r="FK539" s="126">
        <v>406831.21002498409</v>
      </c>
      <c r="FL539" s="126">
        <v>394502.99153937853</v>
      </c>
      <c r="FM539" s="126">
        <v>382174.77305377298</v>
      </c>
      <c r="FN539" s="126">
        <v>369846.55456816737</v>
      </c>
      <c r="FO539" s="126">
        <v>357518.33608256187</v>
      </c>
      <c r="FP539" s="126">
        <v>345190.11759695626</v>
      </c>
      <c r="FQ539" s="126">
        <v>332861.89911135065</v>
      </c>
      <c r="FR539" s="126">
        <v>320533.6806257451</v>
      </c>
      <c r="FS539" s="126">
        <v>308205.46214013948</v>
      </c>
      <c r="FT539" s="126">
        <v>295877.24365453387</v>
      </c>
      <c r="FU539" s="126">
        <v>283549.02516892832</v>
      </c>
      <c r="FV539" s="126">
        <v>271220.80668332271</v>
      </c>
      <c r="FW539" s="126">
        <v>258892.58819771718</v>
      </c>
      <c r="FX539" s="126">
        <v>246564.3697121116</v>
      </c>
      <c r="FY539" s="126">
        <v>234236.15122650602</v>
      </c>
      <c r="FZ539" s="126">
        <v>221907.93274090043</v>
      </c>
      <c r="GA539" s="126">
        <v>209579.71425529482</v>
      </c>
      <c r="GB539" s="126">
        <v>197251.49576968924</v>
      </c>
      <c r="GC539" s="126">
        <v>184923.27728408371</v>
      </c>
      <c r="GD539" s="126">
        <v>172595.05879847813</v>
      </c>
    </row>
    <row r="540" spans="3:186">
      <c r="C540" s="120"/>
      <c r="E540" s="118" t="s">
        <v>1791</v>
      </c>
      <c r="F540" s="118" t="s">
        <v>1792</v>
      </c>
      <c r="G540" s="118" t="s">
        <v>1806</v>
      </c>
      <c r="H540" s="118" t="s">
        <v>1807</v>
      </c>
      <c r="I540" s="118" t="s">
        <v>1806</v>
      </c>
      <c r="J540" s="118">
        <v>120</v>
      </c>
      <c r="K540" s="118" t="s">
        <v>269</v>
      </c>
      <c r="L540" s="118" t="s">
        <v>269</v>
      </c>
      <c r="M540" s="118" t="s">
        <v>290</v>
      </c>
      <c r="N540" s="118" t="s">
        <v>262</v>
      </c>
      <c r="O540" s="119">
        <v>0</v>
      </c>
      <c r="P540" s="119">
        <v>0</v>
      </c>
      <c r="Q540" s="119">
        <v>347.29887792662697</v>
      </c>
      <c r="R540" s="119">
        <v>966.11516605893598</v>
      </c>
      <c r="S540" s="119">
        <v>1981.77689197329</v>
      </c>
      <c r="T540" s="119">
        <v>284.799485750918</v>
      </c>
      <c r="U540" s="119">
        <v>0</v>
      </c>
      <c r="V540" s="119">
        <v>0</v>
      </c>
      <c r="W540" s="119">
        <v>0</v>
      </c>
      <c r="X540" s="119">
        <v>0</v>
      </c>
      <c r="Y540" s="119">
        <v>0</v>
      </c>
      <c r="Z540" s="119"/>
      <c r="AA540" s="119"/>
      <c r="AB540" s="119"/>
      <c r="AC540" s="119"/>
      <c r="AD540" s="119"/>
      <c r="AE540" s="119"/>
      <c r="AF540" s="119"/>
      <c r="AG540" s="119"/>
      <c r="AH540" s="119"/>
      <c r="AI540" s="119"/>
      <c r="AJ540" s="119"/>
      <c r="AK540" s="119"/>
      <c r="AL540" s="119"/>
      <c r="AM540" s="119"/>
      <c r="AN540" s="119"/>
      <c r="AO540" s="119"/>
      <c r="AP540" s="119"/>
      <c r="AQ540" s="119"/>
      <c r="AR540" s="119"/>
      <c r="AS540" s="119"/>
      <c r="AT540" s="119"/>
      <c r="AU540" s="119"/>
      <c r="AV540" s="119"/>
      <c r="AW540" s="119"/>
      <c r="AX540" s="119"/>
      <c r="AY540" s="119"/>
      <c r="AZ540" s="119"/>
      <c r="BA540" s="119"/>
      <c r="BB540" s="119"/>
      <c r="BD540" s="100">
        <v>3579.990421709771</v>
      </c>
      <c r="BF540" s="120">
        <v>5</v>
      </c>
      <c r="BH540" s="43">
        <v>0</v>
      </c>
      <c r="BI540" s="43">
        <v>0</v>
      </c>
      <c r="BJ540" s="43">
        <v>0</v>
      </c>
      <c r="BL540" s="43" t="s">
        <v>263</v>
      </c>
      <c r="BM540" s="43">
        <v>0</v>
      </c>
      <c r="BN540" s="121" t="s">
        <v>263</v>
      </c>
      <c r="BP540" s="122">
        <v>9</v>
      </c>
      <c r="BQ540" s="38" t="s">
        <v>119</v>
      </c>
      <c r="BR540" s="96">
        <v>50</v>
      </c>
      <c r="BT540" s="43">
        <v>0</v>
      </c>
      <c r="BU540" s="43">
        <v>0</v>
      </c>
      <c r="BW540" s="38"/>
      <c r="BX540" s="48">
        <v>0</v>
      </c>
      <c r="BY540" s="48">
        <v>9</v>
      </c>
      <c r="BZ540" s="48">
        <v>0</v>
      </c>
      <c r="CA540" s="48">
        <v>0</v>
      </c>
      <c r="CB540" s="48">
        <v>0</v>
      </c>
      <c r="CC540" s="48">
        <v>0</v>
      </c>
      <c r="CD540" s="48">
        <v>0</v>
      </c>
      <c r="CE540" s="48">
        <v>0</v>
      </c>
      <c r="CF540" s="48"/>
      <c r="CG540" s="48"/>
      <c r="CH540" s="48"/>
      <c r="CI540" s="48">
        <v>0</v>
      </c>
      <c r="CJ540" s="48">
        <v>0</v>
      </c>
      <c r="CK540" s="48">
        <v>0</v>
      </c>
      <c r="CL540" s="48"/>
      <c r="CM540" s="48">
        <v>9</v>
      </c>
      <c r="CO540" s="123">
        <v>0</v>
      </c>
      <c r="CP540" s="123">
        <v>9.701111930929697E-2</v>
      </c>
      <c r="CQ540" s="123">
        <v>0.36687641285874961</v>
      </c>
      <c r="CR540" s="123">
        <v>0.9204468581748606</v>
      </c>
      <c r="CS540" s="123">
        <v>1</v>
      </c>
      <c r="CT540" s="123">
        <v>1</v>
      </c>
      <c r="CU540" s="123">
        <v>1</v>
      </c>
      <c r="CV540" s="123">
        <v>1</v>
      </c>
      <c r="CW540" s="123">
        <v>1</v>
      </c>
      <c r="CX540" s="123">
        <v>1</v>
      </c>
      <c r="CZ540" s="2">
        <v>2015</v>
      </c>
      <c r="DA540" s="124">
        <v>42215</v>
      </c>
      <c r="DC540" s="125">
        <v>1</v>
      </c>
      <c r="DD540" s="125">
        <v>1</v>
      </c>
      <c r="DE540" s="125">
        <v>1</v>
      </c>
      <c r="DF540" s="125">
        <v>1</v>
      </c>
      <c r="DG540" s="125">
        <v>0.98</v>
      </c>
      <c r="DH540" s="125">
        <v>0.96</v>
      </c>
      <c r="DI540" s="125">
        <v>0.94</v>
      </c>
      <c r="DJ540" s="125">
        <v>0.92</v>
      </c>
      <c r="DK540" s="125">
        <v>0.9</v>
      </c>
      <c r="DL540" s="125">
        <v>0.88</v>
      </c>
      <c r="DM540" s="125">
        <v>0.86</v>
      </c>
      <c r="DN540" s="125">
        <v>0.84</v>
      </c>
      <c r="DO540" s="125">
        <v>0.82000000000000006</v>
      </c>
      <c r="DP540" s="125">
        <v>0.8</v>
      </c>
      <c r="DQ540" s="125">
        <v>0.78</v>
      </c>
      <c r="DR540" s="125">
        <v>0.76</v>
      </c>
      <c r="DS540" s="125">
        <v>0.74</v>
      </c>
      <c r="DT540" s="125">
        <v>0.72</v>
      </c>
      <c r="DU540" s="125">
        <v>0.7</v>
      </c>
      <c r="DV540" s="125">
        <v>0.67999999999999994</v>
      </c>
      <c r="DW540" s="125">
        <v>0.65999999999999992</v>
      </c>
      <c r="DX540" s="125">
        <v>0.64</v>
      </c>
      <c r="DY540" s="125">
        <v>0.62</v>
      </c>
      <c r="DZ540" s="125">
        <v>0.6</v>
      </c>
      <c r="EA540" s="125">
        <v>0.58000000000000007</v>
      </c>
      <c r="EB540" s="125">
        <v>0.56000000000000005</v>
      </c>
      <c r="EC540" s="125">
        <v>0.54</v>
      </c>
      <c r="ED540" s="125">
        <v>0.52</v>
      </c>
      <c r="EE540" s="125">
        <v>0.5</v>
      </c>
      <c r="EF540" s="125">
        <v>0.48</v>
      </c>
      <c r="EG540" s="125">
        <v>0.45999999999999996</v>
      </c>
      <c r="EH540" s="125">
        <v>0.43999999999999995</v>
      </c>
      <c r="EI540" s="125">
        <v>0.42000000000000004</v>
      </c>
      <c r="EJ540" s="125">
        <v>0.4</v>
      </c>
      <c r="EK540" s="125">
        <v>0.38</v>
      </c>
      <c r="EL540" s="125">
        <v>0.36</v>
      </c>
      <c r="EM540" s="125">
        <v>0.33999999999999997</v>
      </c>
      <c r="EN540" s="125">
        <v>0.31999999999999995</v>
      </c>
      <c r="EO540" s="125">
        <v>0.30000000000000004</v>
      </c>
      <c r="ER540" s="126">
        <v>0</v>
      </c>
      <c r="ES540" s="126">
        <v>347298.877926627</v>
      </c>
      <c r="ET540" s="126">
        <v>1313414.0439855631</v>
      </c>
      <c r="EU540" s="126">
        <v>3295190.935958853</v>
      </c>
      <c r="EV540" s="126">
        <v>3508390.6132755755</v>
      </c>
      <c r="EW540" s="126">
        <v>3436790.8048413796</v>
      </c>
      <c r="EX540" s="126">
        <v>3365190.9964071843</v>
      </c>
      <c r="EY540" s="126">
        <v>3293591.1879729894</v>
      </c>
      <c r="EZ540" s="126">
        <v>3221991.3795387936</v>
      </c>
      <c r="FA540" s="126">
        <v>3150391.5711045982</v>
      </c>
      <c r="FB540" s="126">
        <v>3078791.7626704029</v>
      </c>
      <c r="FC540" s="126">
        <v>3007191.9542362075</v>
      </c>
      <c r="FD540" s="126">
        <v>2935592.1458020122</v>
      </c>
      <c r="FE540" s="126">
        <v>2863992.3373678168</v>
      </c>
      <c r="FF540" s="126">
        <v>2792392.5289336215</v>
      </c>
      <c r="FG540" s="126">
        <v>2720792.7204994257</v>
      </c>
      <c r="FH540" s="126">
        <v>2649192.9120652303</v>
      </c>
      <c r="FI540" s="126">
        <v>2577593.103631035</v>
      </c>
      <c r="FJ540" s="126">
        <v>2505993.2951968396</v>
      </c>
      <c r="FK540" s="126">
        <v>2434393.4867626438</v>
      </c>
      <c r="FL540" s="126">
        <v>2362793.6783284484</v>
      </c>
      <c r="FM540" s="126">
        <v>2291193.8698942536</v>
      </c>
      <c r="FN540" s="126">
        <v>2219594.0614600577</v>
      </c>
      <c r="FO540" s="126">
        <v>2147994.2530258624</v>
      </c>
      <c r="FP540" s="126">
        <v>2076394.4445916673</v>
      </c>
      <c r="FQ540" s="126">
        <v>2004794.6361574719</v>
      </c>
      <c r="FR540" s="126">
        <v>1933194.8277232763</v>
      </c>
      <c r="FS540" s="126">
        <v>1861595.019289081</v>
      </c>
      <c r="FT540" s="126">
        <v>1789995.2108548854</v>
      </c>
      <c r="FU540" s="126">
        <v>1718395.4024206898</v>
      </c>
      <c r="FV540" s="126">
        <v>1646795.5939864945</v>
      </c>
      <c r="FW540" s="126">
        <v>1575195.7855522989</v>
      </c>
      <c r="FX540" s="126">
        <v>1503595.9771181038</v>
      </c>
      <c r="FY540" s="126">
        <v>1431996.1686839084</v>
      </c>
      <c r="FZ540" s="126">
        <v>1360396.3602497128</v>
      </c>
      <c r="GA540" s="126">
        <v>1288796.5518155175</v>
      </c>
      <c r="GB540" s="126">
        <v>1217196.7433813219</v>
      </c>
      <c r="GC540" s="126">
        <v>1145596.9349471265</v>
      </c>
      <c r="GD540" s="126">
        <v>1073997.1265129314</v>
      </c>
    </row>
    <row r="541" spans="3:186">
      <c r="C541" s="120"/>
      <c r="E541" s="118" t="s">
        <v>1791</v>
      </c>
      <c r="F541" s="118" t="s">
        <v>1792</v>
      </c>
      <c r="G541" s="118" t="s">
        <v>1808</v>
      </c>
      <c r="H541" s="118" t="s">
        <v>1809</v>
      </c>
      <c r="I541" s="118" t="s">
        <v>1810</v>
      </c>
      <c r="J541" s="118">
        <v>168</v>
      </c>
      <c r="K541" s="118" t="s">
        <v>269</v>
      </c>
      <c r="L541" s="118" t="s">
        <v>269</v>
      </c>
      <c r="M541" s="118" t="s">
        <v>290</v>
      </c>
      <c r="N541" s="118" t="s">
        <v>262</v>
      </c>
      <c r="O541" s="119">
        <v>285.73815000000002</v>
      </c>
      <c r="P541" s="119">
        <v>357.25176519222799</v>
      </c>
      <c r="Q541" s="119">
        <v>2145.06691657285</v>
      </c>
      <c r="R541" s="119">
        <v>0</v>
      </c>
      <c r="S541" s="119">
        <v>0</v>
      </c>
      <c r="T541" s="119">
        <v>0</v>
      </c>
      <c r="U541" s="119">
        <v>0</v>
      </c>
      <c r="V541" s="119">
        <v>0</v>
      </c>
      <c r="W541" s="119">
        <v>0</v>
      </c>
      <c r="X541" s="119">
        <v>0</v>
      </c>
      <c r="Y541" s="119">
        <v>0</v>
      </c>
      <c r="Z541" s="119"/>
      <c r="AA541" s="119"/>
      <c r="AB541" s="119"/>
      <c r="AC541" s="119"/>
      <c r="AD541" s="119"/>
      <c r="AE541" s="119"/>
      <c r="AF541" s="119"/>
      <c r="AG541" s="119"/>
      <c r="AH541" s="119"/>
      <c r="AI541" s="119"/>
      <c r="AJ541" s="119"/>
      <c r="AK541" s="119"/>
      <c r="AL541" s="119"/>
      <c r="AM541" s="119"/>
      <c r="AN541" s="119"/>
      <c r="AO541" s="119"/>
      <c r="AP541" s="119"/>
      <c r="AQ541" s="119"/>
      <c r="AR541" s="119"/>
      <c r="AS541" s="119"/>
      <c r="AT541" s="119"/>
      <c r="AU541" s="119"/>
      <c r="AV541" s="119"/>
      <c r="AW541" s="119"/>
      <c r="AX541" s="119"/>
      <c r="AY541" s="119"/>
      <c r="AZ541" s="119"/>
      <c r="BA541" s="119"/>
      <c r="BB541" s="119"/>
      <c r="BD541" s="100">
        <v>2788.0568317650777</v>
      </c>
      <c r="BF541" s="120">
        <v>5</v>
      </c>
      <c r="BH541" s="43">
        <v>2412460.7999999998</v>
      </c>
      <c r="BI541" s="43">
        <v>0</v>
      </c>
      <c r="BJ541" s="43">
        <v>0</v>
      </c>
      <c r="BL541" s="43" t="s">
        <v>263</v>
      </c>
      <c r="BM541" s="43">
        <v>0</v>
      </c>
      <c r="BN541" s="121" t="s">
        <v>263</v>
      </c>
      <c r="BP541" s="122">
        <v>9</v>
      </c>
      <c r="BQ541" s="38" t="s">
        <v>119</v>
      </c>
      <c r="BR541" s="96">
        <v>50</v>
      </c>
      <c r="BT541" s="43">
        <v>0</v>
      </c>
      <c r="BU541" s="43">
        <v>0</v>
      </c>
      <c r="BW541" s="38"/>
      <c r="BX541" s="48">
        <v>0</v>
      </c>
      <c r="BY541" s="48">
        <v>9</v>
      </c>
      <c r="BZ541" s="48">
        <v>0</v>
      </c>
      <c r="CA541" s="48">
        <v>0</v>
      </c>
      <c r="CB541" s="48">
        <v>0</v>
      </c>
      <c r="CC541" s="48">
        <v>0</v>
      </c>
      <c r="CD541" s="48">
        <v>0</v>
      </c>
      <c r="CE541" s="48">
        <v>0</v>
      </c>
      <c r="CF541" s="48"/>
      <c r="CG541" s="48"/>
      <c r="CH541" s="48"/>
      <c r="CI541" s="48">
        <v>0</v>
      </c>
      <c r="CJ541" s="48">
        <v>0</v>
      </c>
      <c r="CK541" s="48">
        <v>0</v>
      </c>
      <c r="CL541" s="48"/>
      <c r="CM541" s="48">
        <v>9</v>
      </c>
      <c r="CO541" s="123">
        <v>0.23062295856614964</v>
      </c>
      <c r="CP541" s="123">
        <v>1</v>
      </c>
      <c r="CQ541" s="123">
        <v>1</v>
      </c>
      <c r="CR541" s="123">
        <v>1</v>
      </c>
      <c r="CS541" s="123">
        <v>1</v>
      </c>
      <c r="CT541" s="123">
        <v>1</v>
      </c>
      <c r="CU541" s="123">
        <v>1</v>
      </c>
      <c r="CV541" s="123">
        <v>1</v>
      </c>
      <c r="CW541" s="123">
        <v>1</v>
      </c>
      <c r="CX541" s="123">
        <v>1</v>
      </c>
      <c r="CZ541" s="2">
        <v>2013</v>
      </c>
      <c r="DA541" s="124">
        <v>41485</v>
      </c>
      <c r="DC541" s="125">
        <v>1</v>
      </c>
      <c r="DD541" s="125">
        <v>1</v>
      </c>
      <c r="DE541" s="125">
        <v>0.98</v>
      </c>
      <c r="DF541" s="125">
        <v>0.96</v>
      </c>
      <c r="DG541" s="125">
        <v>0.94</v>
      </c>
      <c r="DH541" s="125">
        <v>0.92</v>
      </c>
      <c r="DI541" s="125">
        <v>0.9</v>
      </c>
      <c r="DJ541" s="125">
        <v>0.88</v>
      </c>
      <c r="DK541" s="125">
        <v>0.86</v>
      </c>
      <c r="DL541" s="125">
        <v>0.84</v>
      </c>
      <c r="DM541" s="125">
        <v>0.82000000000000006</v>
      </c>
      <c r="DN541" s="125">
        <v>0.8</v>
      </c>
      <c r="DO541" s="125">
        <v>0.78</v>
      </c>
      <c r="DP541" s="125">
        <v>0.76</v>
      </c>
      <c r="DQ541" s="125">
        <v>0.74</v>
      </c>
      <c r="DR541" s="125">
        <v>0.72</v>
      </c>
      <c r="DS541" s="125">
        <v>0.7</v>
      </c>
      <c r="DT541" s="125">
        <v>0.67999999999999994</v>
      </c>
      <c r="DU541" s="125">
        <v>0.65999999999999992</v>
      </c>
      <c r="DV541" s="125">
        <v>0.64</v>
      </c>
      <c r="DW541" s="125">
        <v>0.62</v>
      </c>
      <c r="DX541" s="125">
        <v>0.6</v>
      </c>
      <c r="DY541" s="125">
        <v>0.58000000000000007</v>
      </c>
      <c r="DZ541" s="125">
        <v>0.56000000000000005</v>
      </c>
      <c r="EA541" s="125">
        <v>0.54</v>
      </c>
      <c r="EB541" s="125">
        <v>0.52</v>
      </c>
      <c r="EC541" s="125">
        <v>0.5</v>
      </c>
      <c r="ED541" s="125">
        <v>0.48</v>
      </c>
      <c r="EE541" s="125">
        <v>0.45999999999999996</v>
      </c>
      <c r="EF541" s="125">
        <v>0.43999999999999995</v>
      </c>
      <c r="EG541" s="125">
        <v>0.42000000000000004</v>
      </c>
      <c r="EH541" s="125">
        <v>0.4</v>
      </c>
      <c r="EI541" s="125">
        <v>0.38</v>
      </c>
      <c r="EJ541" s="125">
        <v>0.36</v>
      </c>
      <c r="EK541" s="125">
        <v>0.33999999999999997</v>
      </c>
      <c r="EL541" s="125">
        <v>0.31999999999999995</v>
      </c>
      <c r="EM541" s="125">
        <v>0.30000000000000004</v>
      </c>
      <c r="EN541" s="125">
        <v>0.28000000000000003</v>
      </c>
      <c r="EO541" s="125">
        <v>0.26</v>
      </c>
      <c r="ER541" s="126">
        <v>2769712.5651922277</v>
      </c>
      <c r="ES541" s="126">
        <v>4557527.71657285</v>
      </c>
      <c r="ET541" s="126">
        <v>4466377.1622413928</v>
      </c>
      <c r="EU541" s="126">
        <v>4375226.6079099355</v>
      </c>
      <c r="EV541" s="126">
        <v>4284076.0535784792</v>
      </c>
      <c r="EW541" s="126">
        <v>4192925.499247022</v>
      </c>
      <c r="EX541" s="126">
        <v>4101774.9449155652</v>
      </c>
      <c r="EY541" s="126">
        <v>4010624.390584108</v>
      </c>
      <c r="EZ541" s="126">
        <v>3919473.8362526512</v>
      </c>
      <c r="FA541" s="126">
        <v>3828323.2819211939</v>
      </c>
      <c r="FB541" s="126">
        <v>3737172.7275897372</v>
      </c>
      <c r="FC541" s="126">
        <v>3646022.1732582804</v>
      </c>
      <c r="FD541" s="126">
        <v>3554871.6189268231</v>
      </c>
      <c r="FE541" s="126">
        <v>3463721.0645953659</v>
      </c>
      <c r="FF541" s="126">
        <v>3372570.5102639091</v>
      </c>
      <c r="FG541" s="126">
        <v>3281419.9559324519</v>
      </c>
      <c r="FH541" s="126">
        <v>3190269.4016009946</v>
      </c>
      <c r="FI541" s="126">
        <v>3099118.8472695379</v>
      </c>
      <c r="FJ541" s="126">
        <v>3007968.2929380806</v>
      </c>
      <c r="FK541" s="126">
        <v>2916817.7386066238</v>
      </c>
      <c r="FL541" s="126">
        <v>2825667.1842751671</v>
      </c>
      <c r="FM541" s="126">
        <v>2734516.6299437098</v>
      </c>
      <c r="FN541" s="126">
        <v>2643366.0756122535</v>
      </c>
      <c r="FO541" s="126">
        <v>2552215.5212807963</v>
      </c>
      <c r="FP541" s="126">
        <v>2461064.966949339</v>
      </c>
      <c r="FQ541" s="126">
        <v>2369914.4126178822</v>
      </c>
      <c r="FR541" s="126">
        <v>2278763.858286425</v>
      </c>
      <c r="FS541" s="126">
        <v>2187613.3039549678</v>
      </c>
      <c r="FT541" s="126">
        <v>2096462.7496235108</v>
      </c>
      <c r="FU541" s="126">
        <v>2005312.1952920537</v>
      </c>
      <c r="FV541" s="126">
        <v>1914161.6409605972</v>
      </c>
      <c r="FW541" s="126">
        <v>1823011.0866291402</v>
      </c>
      <c r="FX541" s="126">
        <v>1731860.5322976829</v>
      </c>
      <c r="FY541" s="126">
        <v>1640709.9779662259</v>
      </c>
      <c r="FZ541" s="126">
        <v>1549559.4236347689</v>
      </c>
      <c r="GA541" s="126">
        <v>1458408.8693033117</v>
      </c>
      <c r="GB541" s="126">
        <v>1367258.3149718551</v>
      </c>
      <c r="GC541" s="126">
        <v>1276107.7606403981</v>
      </c>
      <c r="GD541" s="126">
        <v>1184957.2063089411</v>
      </c>
    </row>
    <row r="542" spans="3:186">
      <c r="C542" s="120"/>
      <c r="E542" s="118" t="s">
        <v>1791</v>
      </c>
      <c r="F542" s="118" t="s">
        <v>1792</v>
      </c>
      <c r="G542" s="118" t="s">
        <v>1811</v>
      </c>
      <c r="H542" s="118" t="s">
        <v>1812</v>
      </c>
      <c r="I542" s="118" t="s">
        <v>1811</v>
      </c>
      <c r="J542" s="118">
        <v>204</v>
      </c>
      <c r="K542" s="118" t="s">
        <v>260</v>
      </c>
      <c r="L542" s="118" t="s">
        <v>260</v>
      </c>
      <c r="M542" s="118" t="s">
        <v>290</v>
      </c>
      <c r="N542" s="118" t="s">
        <v>521</v>
      </c>
      <c r="O542" s="119">
        <v>0</v>
      </c>
      <c r="P542" s="119">
        <v>0</v>
      </c>
      <c r="Q542" s="119">
        <v>95.571363473237895</v>
      </c>
      <c r="R542" s="119">
        <v>163.81248539734401</v>
      </c>
      <c r="S542" s="119">
        <v>726.43892202731297</v>
      </c>
      <c r="T542" s="119">
        <v>956.62168865679496</v>
      </c>
      <c r="U542" s="119">
        <v>0</v>
      </c>
      <c r="V542" s="119">
        <v>0</v>
      </c>
      <c r="W542" s="119">
        <v>0</v>
      </c>
      <c r="X542" s="119">
        <v>0</v>
      </c>
      <c r="Y542" s="119">
        <v>0</v>
      </c>
      <c r="Z542" s="119"/>
      <c r="AA542" s="119"/>
      <c r="AB542" s="119"/>
      <c r="AC542" s="119"/>
      <c r="AD542" s="119"/>
      <c r="AE542" s="119"/>
      <c r="AF542" s="119"/>
      <c r="AG542" s="119"/>
      <c r="AH542" s="119"/>
      <c r="AI542" s="119"/>
      <c r="AJ542" s="119"/>
      <c r="AK542" s="119"/>
      <c r="AL542" s="119"/>
      <c r="AM542" s="119"/>
      <c r="AN542" s="119"/>
      <c r="AO542" s="119"/>
      <c r="AP542" s="119"/>
      <c r="AQ542" s="119"/>
      <c r="AR542" s="119"/>
      <c r="AS542" s="119"/>
      <c r="AT542" s="119"/>
      <c r="AU542" s="119"/>
      <c r="AV542" s="119"/>
      <c r="AW542" s="119"/>
      <c r="AX542" s="119"/>
      <c r="AY542" s="119"/>
      <c r="AZ542" s="119"/>
      <c r="BA542" s="119"/>
      <c r="BB542" s="119"/>
      <c r="BD542" s="100">
        <v>1942.4444595546897</v>
      </c>
      <c r="BF542" s="120">
        <v>5</v>
      </c>
      <c r="BH542" s="43">
        <v>0</v>
      </c>
      <c r="BI542" s="43">
        <v>0</v>
      </c>
      <c r="BJ542" s="43">
        <v>0</v>
      </c>
      <c r="BL542" s="43" t="s">
        <v>263</v>
      </c>
      <c r="BM542" s="43">
        <v>0</v>
      </c>
      <c r="BN542" s="121" t="s">
        <v>263</v>
      </c>
      <c r="BP542" s="122">
        <v>9</v>
      </c>
      <c r="BQ542" s="38" t="s">
        <v>119</v>
      </c>
      <c r="BR542" s="96">
        <v>50</v>
      </c>
      <c r="BT542" s="43">
        <v>0</v>
      </c>
      <c r="BU542" s="43">
        <v>0</v>
      </c>
      <c r="BW542" s="38"/>
      <c r="BX542" s="48">
        <v>0</v>
      </c>
      <c r="BY542" s="48">
        <v>9</v>
      </c>
      <c r="BZ542" s="48">
        <v>0</v>
      </c>
      <c r="CA542" s="48">
        <v>0</v>
      </c>
      <c r="CB542" s="48">
        <v>0</v>
      </c>
      <c r="CC542" s="48">
        <v>0</v>
      </c>
      <c r="CD542" s="48">
        <v>0</v>
      </c>
      <c r="CE542" s="48">
        <v>0</v>
      </c>
      <c r="CF542" s="48"/>
      <c r="CG542" s="48"/>
      <c r="CH542" s="48"/>
      <c r="CI542" s="48">
        <v>0</v>
      </c>
      <c r="CJ542" s="48">
        <v>0</v>
      </c>
      <c r="CK542" s="48">
        <v>0</v>
      </c>
      <c r="CL542" s="48"/>
      <c r="CM542" s="48">
        <v>9</v>
      </c>
      <c r="CO542" s="123">
        <v>0</v>
      </c>
      <c r="CP542" s="123">
        <v>4.9201593900475217E-2</v>
      </c>
      <c r="CQ542" s="123">
        <v>0.13353475698864836</v>
      </c>
      <c r="CR542" s="123">
        <v>0.50751658100118713</v>
      </c>
      <c r="CS542" s="123">
        <v>1</v>
      </c>
      <c r="CT542" s="123">
        <v>1</v>
      </c>
      <c r="CU542" s="123">
        <v>1</v>
      </c>
      <c r="CV542" s="123">
        <v>1</v>
      </c>
      <c r="CW542" s="123">
        <v>1</v>
      </c>
      <c r="CX542" s="123">
        <v>1</v>
      </c>
      <c r="CZ542" s="2">
        <v>2016</v>
      </c>
      <c r="DA542" s="124">
        <v>42581</v>
      </c>
      <c r="DC542" s="125">
        <v>1</v>
      </c>
      <c r="DD542" s="125">
        <v>1</v>
      </c>
      <c r="DE542" s="125">
        <v>1</v>
      </c>
      <c r="DF542" s="125">
        <v>1</v>
      </c>
      <c r="DG542" s="125">
        <v>1</v>
      </c>
      <c r="DH542" s="125">
        <v>0.98</v>
      </c>
      <c r="DI542" s="125">
        <v>0.96</v>
      </c>
      <c r="DJ542" s="125">
        <v>0.94</v>
      </c>
      <c r="DK542" s="125">
        <v>0.92</v>
      </c>
      <c r="DL542" s="125">
        <v>0.9</v>
      </c>
      <c r="DM542" s="125">
        <v>0.88</v>
      </c>
      <c r="DN542" s="125">
        <v>0.86</v>
      </c>
      <c r="DO542" s="125">
        <v>0.84</v>
      </c>
      <c r="DP542" s="125">
        <v>0.82000000000000006</v>
      </c>
      <c r="DQ542" s="125">
        <v>0.8</v>
      </c>
      <c r="DR542" s="125">
        <v>0.78</v>
      </c>
      <c r="DS542" s="125">
        <v>0.76</v>
      </c>
      <c r="DT542" s="125">
        <v>0.74</v>
      </c>
      <c r="DU542" s="125">
        <v>0.72</v>
      </c>
      <c r="DV542" s="125">
        <v>0.7</v>
      </c>
      <c r="DW542" s="125">
        <v>0.67999999999999994</v>
      </c>
      <c r="DX542" s="125">
        <v>0.65999999999999992</v>
      </c>
      <c r="DY542" s="125">
        <v>0.64</v>
      </c>
      <c r="DZ542" s="125">
        <v>0.62</v>
      </c>
      <c r="EA542" s="125">
        <v>0.6</v>
      </c>
      <c r="EB542" s="125">
        <v>0.58000000000000007</v>
      </c>
      <c r="EC542" s="125">
        <v>0.56000000000000005</v>
      </c>
      <c r="ED542" s="125">
        <v>0.54</v>
      </c>
      <c r="EE542" s="125">
        <v>0.52</v>
      </c>
      <c r="EF542" s="125">
        <v>0.5</v>
      </c>
      <c r="EG542" s="125">
        <v>0.48</v>
      </c>
      <c r="EH542" s="125">
        <v>0.45999999999999996</v>
      </c>
      <c r="EI542" s="125">
        <v>0.43999999999999995</v>
      </c>
      <c r="EJ542" s="125">
        <v>0.42000000000000004</v>
      </c>
      <c r="EK542" s="125">
        <v>0.4</v>
      </c>
      <c r="EL542" s="125">
        <v>0.38</v>
      </c>
      <c r="EM542" s="125">
        <v>0.36</v>
      </c>
      <c r="EN542" s="125">
        <v>0.33999999999999997</v>
      </c>
      <c r="EO542" s="125">
        <v>0.31999999999999995</v>
      </c>
      <c r="ER542" s="126">
        <v>0</v>
      </c>
      <c r="ES542" s="126">
        <v>95571.3634732379</v>
      </c>
      <c r="ET542" s="126">
        <v>259383.84887058192</v>
      </c>
      <c r="EU542" s="126">
        <v>985822.77089789486</v>
      </c>
      <c r="EV542" s="126">
        <v>1942444.4595546897</v>
      </c>
      <c r="EW542" s="126">
        <v>1903595.5703635958</v>
      </c>
      <c r="EX542" s="126">
        <v>1864746.681172502</v>
      </c>
      <c r="EY542" s="126">
        <v>1825897.7919814081</v>
      </c>
      <c r="EZ542" s="126">
        <v>1787048.9027903145</v>
      </c>
      <c r="FA542" s="126">
        <v>1748200.0135992207</v>
      </c>
      <c r="FB542" s="126">
        <v>1709351.124408127</v>
      </c>
      <c r="FC542" s="126">
        <v>1670502.2352170332</v>
      </c>
      <c r="FD542" s="126">
        <v>1631653.3460259393</v>
      </c>
      <c r="FE542" s="126">
        <v>1592804.4568348457</v>
      </c>
      <c r="FF542" s="126">
        <v>1553955.5676437519</v>
      </c>
      <c r="FG542" s="126">
        <v>1515106.678452658</v>
      </c>
      <c r="FH542" s="126">
        <v>1476257.7892615641</v>
      </c>
      <c r="FI542" s="126">
        <v>1437408.9000704703</v>
      </c>
      <c r="FJ542" s="126">
        <v>1398560.0108793764</v>
      </c>
      <c r="FK542" s="126">
        <v>1359711.1216882828</v>
      </c>
      <c r="FL542" s="126">
        <v>1320862.232497189</v>
      </c>
      <c r="FM542" s="126">
        <v>1282013.3433060951</v>
      </c>
      <c r="FN542" s="126">
        <v>1243164.4541150015</v>
      </c>
      <c r="FO542" s="126">
        <v>1204315.5649239076</v>
      </c>
      <c r="FP542" s="126">
        <v>1165466.6757328138</v>
      </c>
      <c r="FQ542" s="126">
        <v>1126617.7865417202</v>
      </c>
      <c r="FR542" s="126">
        <v>1087768.8973506263</v>
      </c>
      <c r="FS542" s="126">
        <v>1048920.0081595324</v>
      </c>
      <c r="FT542" s="126">
        <v>1010071.1189684387</v>
      </c>
      <c r="FU542" s="126">
        <v>971222.22977734485</v>
      </c>
      <c r="FV542" s="126">
        <v>932373.340586251</v>
      </c>
      <c r="FW542" s="126">
        <v>893524.45139515714</v>
      </c>
      <c r="FX542" s="126">
        <v>854675.5622040634</v>
      </c>
      <c r="FY542" s="126">
        <v>815826.67301296978</v>
      </c>
      <c r="FZ542" s="126">
        <v>776977.78382187593</v>
      </c>
      <c r="GA542" s="126">
        <v>738128.89463078207</v>
      </c>
      <c r="GB542" s="126">
        <v>699280.00543968822</v>
      </c>
      <c r="GC542" s="126">
        <v>660431.11624859448</v>
      </c>
      <c r="GD542" s="126">
        <v>621582.22705750063</v>
      </c>
    </row>
    <row r="543" spans="3:186">
      <c r="C543" s="120"/>
      <c r="E543" s="118" t="s">
        <v>1791</v>
      </c>
      <c r="F543" s="118" t="s">
        <v>1792</v>
      </c>
      <c r="G543" s="118" t="s">
        <v>1813</v>
      </c>
      <c r="H543" s="118" t="s">
        <v>1814</v>
      </c>
      <c r="I543" s="118" t="s">
        <v>1815</v>
      </c>
      <c r="J543" s="118">
        <v>220</v>
      </c>
      <c r="K543" s="118" t="s">
        <v>269</v>
      </c>
      <c r="L543" s="118" t="s">
        <v>269</v>
      </c>
      <c r="M543" s="118" t="s">
        <v>290</v>
      </c>
      <c r="N543" s="118" t="s">
        <v>262</v>
      </c>
      <c r="O543" s="119">
        <v>317.57884000000001</v>
      </c>
      <c r="P543" s="119">
        <v>45.46</v>
      </c>
      <c r="Q543" s="119">
        <v>106.976580839427</v>
      </c>
      <c r="R543" s="119">
        <v>456.46567910706898</v>
      </c>
      <c r="S543" s="119">
        <v>2242.3090415993402</v>
      </c>
      <c r="T543" s="119">
        <v>1148.00622516163</v>
      </c>
      <c r="U543" s="119">
        <v>0</v>
      </c>
      <c r="V543" s="119">
        <v>0</v>
      </c>
      <c r="W543" s="119">
        <v>0</v>
      </c>
      <c r="X543" s="119">
        <v>0</v>
      </c>
      <c r="Y543" s="119">
        <v>0</v>
      </c>
      <c r="Z543" s="119"/>
      <c r="AA543" s="119"/>
      <c r="AB543" s="119"/>
      <c r="AC543" s="119"/>
      <c r="AD543" s="119"/>
      <c r="AE543" s="119"/>
      <c r="AF543" s="119"/>
      <c r="AG543" s="119"/>
      <c r="AH543" s="119"/>
      <c r="AI543" s="119"/>
      <c r="AJ543" s="119"/>
      <c r="AK543" s="119"/>
      <c r="AL543" s="119"/>
      <c r="AM543" s="119"/>
      <c r="AN543" s="119"/>
      <c r="AO543" s="119"/>
      <c r="AP543" s="119"/>
      <c r="AQ543" s="119"/>
      <c r="AR543" s="119"/>
      <c r="AS543" s="119"/>
      <c r="AT543" s="119"/>
      <c r="AU543" s="119"/>
      <c r="AV543" s="119"/>
      <c r="AW543" s="119"/>
      <c r="AX543" s="119"/>
      <c r="AY543" s="119"/>
      <c r="AZ543" s="119"/>
      <c r="BA543" s="119"/>
      <c r="BB543" s="119"/>
      <c r="BD543" s="100">
        <v>4316.7963667074664</v>
      </c>
      <c r="BF543" s="120">
        <v>5</v>
      </c>
      <c r="BH543" s="43">
        <v>647741.28</v>
      </c>
      <c r="BI543" s="43">
        <v>0</v>
      </c>
      <c r="BJ543" s="43">
        <v>0</v>
      </c>
      <c r="BL543" s="43" t="s">
        <v>263</v>
      </c>
      <c r="BM543" s="43">
        <v>0</v>
      </c>
      <c r="BN543" s="121" t="s">
        <v>263</v>
      </c>
      <c r="BP543" s="122">
        <v>9</v>
      </c>
      <c r="BQ543" s="38" t="s">
        <v>119</v>
      </c>
      <c r="BR543" s="96">
        <v>50</v>
      </c>
      <c r="BT543" s="43">
        <v>0</v>
      </c>
      <c r="BU543" s="43">
        <v>0</v>
      </c>
      <c r="BW543" s="38"/>
      <c r="BX543" s="48">
        <v>0</v>
      </c>
      <c r="BY543" s="48">
        <v>9</v>
      </c>
      <c r="BZ543" s="48">
        <v>0</v>
      </c>
      <c r="CA543" s="48">
        <v>0</v>
      </c>
      <c r="CB543" s="48">
        <v>0</v>
      </c>
      <c r="CC543" s="48">
        <v>0</v>
      </c>
      <c r="CD543" s="48">
        <v>0</v>
      </c>
      <c r="CE543" s="48">
        <v>0</v>
      </c>
      <c r="CF543" s="48"/>
      <c r="CG543" s="48"/>
      <c r="CH543" s="48"/>
      <c r="CI543" s="48">
        <v>0</v>
      </c>
      <c r="CJ543" s="48">
        <v>0</v>
      </c>
      <c r="CK543" s="48">
        <v>0</v>
      </c>
      <c r="CL543" s="48"/>
      <c r="CM543" s="48">
        <v>9</v>
      </c>
      <c r="CO543" s="123">
        <v>8.4099134904734738E-2</v>
      </c>
      <c r="CP543" s="123">
        <v>0.10888060981155803</v>
      </c>
      <c r="CQ543" s="123">
        <v>0.21462237762518027</v>
      </c>
      <c r="CR543" s="123">
        <v>0.73406060243762561</v>
      </c>
      <c r="CS543" s="123">
        <v>1</v>
      </c>
      <c r="CT543" s="123">
        <v>1</v>
      </c>
      <c r="CU543" s="123">
        <v>1</v>
      </c>
      <c r="CV543" s="123">
        <v>1</v>
      </c>
      <c r="CW543" s="123">
        <v>1</v>
      </c>
      <c r="CX543" s="123">
        <v>1</v>
      </c>
      <c r="CZ543" s="2">
        <v>2016</v>
      </c>
      <c r="DA543" s="124">
        <v>42581</v>
      </c>
      <c r="DC543" s="125">
        <v>1</v>
      </c>
      <c r="DD543" s="125">
        <v>1</v>
      </c>
      <c r="DE543" s="125">
        <v>1</v>
      </c>
      <c r="DF543" s="125">
        <v>1</v>
      </c>
      <c r="DG543" s="125">
        <v>1</v>
      </c>
      <c r="DH543" s="125">
        <v>0.98</v>
      </c>
      <c r="DI543" s="125">
        <v>0.96</v>
      </c>
      <c r="DJ543" s="125">
        <v>0.94</v>
      </c>
      <c r="DK543" s="125">
        <v>0.92</v>
      </c>
      <c r="DL543" s="125">
        <v>0.9</v>
      </c>
      <c r="DM543" s="125">
        <v>0.88</v>
      </c>
      <c r="DN543" s="125">
        <v>0.86</v>
      </c>
      <c r="DO543" s="125">
        <v>0.84</v>
      </c>
      <c r="DP543" s="125">
        <v>0.82000000000000006</v>
      </c>
      <c r="DQ543" s="125">
        <v>0.8</v>
      </c>
      <c r="DR543" s="125">
        <v>0.78</v>
      </c>
      <c r="DS543" s="125">
        <v>0.76</v>
      </c>
      <c r="DT543" s="125">
        <v>0.74</v>
      </c>
      <c r="DU543" s="125">
        <v>0.72</v>
      </c>
      <c r="DV543" s="125">
        <v>0.7</v>
      </c>
      <c r="DW543" s="125">
        <v>0.67999999999999994</v>
      </c>
      <c r="DX543" s="125">
        <v>0.65999999999999992</v>
      </c>
      <c r="DY543" s="125">
        <v>0.64</v>
      </c>
      <c r="DZ543" s="125">
        <v>0.62</v>
      </c>
      <c r="EA543" s="125">
        <v>0.6</v>
      </c>
      <c r="EB543" s="125">
        <v>0.58000000000000007</v>
      </c>
      <c r="EC543" s="125">
        <v>0.56000000000000005</v>
      </c>
      <c r="ED543" s="125">
        <v>0.54</v>
      </c>
      <c r="EE543" s="125">
        <v>0.52</v>
      </c>
      <c r="EF543" s="125">
        <v>0.5</v>
      </c>
      <c r="EG543" s="125">
        <v>0.48</v>
      </c>
      <c r="EH543" s="125">
        <v>0.45999999999999996</v>
      </c>
      <c r="EI543" s="125">
        <v>0.43999999999999995</v>
      </c>
      <c r="EJ543" s="125">
        <v>0.42000000000000004</v>
      </c>
      <c r="EK543" s="125">
        <v>0.4</v>
      </c>
      <c r="EL543" s="125">
        <v>0.38</v>
      </c>
      <c r="EM543" s="125">
        <v>0.36</v>
      </c>
      <c r="EN543" s="125">
        <v>0.33999999999999997</v>
      </c>
      <c r="EO543" s="125">
        <v>0.31999999999999995</v>
      </c>
      <c r="ER543" s="126">
        <v>693201.28</v>
      </c>
      <c r="ES543" s="126">
        <v>754717.86083942698</v>
      </c>
      <c r="ET543" s="126">
        <v>1211183.539946496</v>
      </c>
      <c r="EU543" s="126">
        <v>3453492.5815458363</v>
      </c>
      <c r="EV543" s="126">
        <v>4601498.806707466</v>
      </c>
      <c r="EW543" s="126">
        <v>4509468.8305733167</v>
      </c>
      <c r="EX543" s="126">
        <v>4417438.8544391673</v>
      </c>
      <c r="EY543" s="126">
        <v>4325408.8783050179</v>
      </c>
      <c r="EZ543" s="126">
        <v>4233378.9021708686</v>
      </c>
      <c r="FA543" s="126">
        <v>4141348.9260367197</v>
      </c>
      <c r="FB543" s="126">
        <v>4049318.9499025703</v>
      </c>
      <c r="FC543" s="126">
        <v>3957288.9737684205</v>
      </c>
      <c r="FD543" s="126">
        <v>3865258.9976342712</v>
      </c>
      <c r="FE543" s="126">
        <v>3773229.0215001223</v>
      </c>
      <c r="FF543" s="126">
        <v>3681199.0453659729</v>
      </c>
      <c r="FG543" s="126">
        <v>3589169.0692318236</v>
      </c>
      <c r="FH543" s="126">
        <v>3497139.0930976742</v>
      </c>
      <c r="FI543" s="126">
        <v>3405109.1169635248</v>
      </c>
      <c r="FJ543" s="126">
        <v>3313079.1408293755</v>
      </c>
      <c r="FK543" s="126">
        <v>3221049.1646952261</v>
      </c>
      <c r="FL543" s="126">
        <v>3129019.1885610768</v>
      </c>
      <c r="FM543" s="126">
        <v>3036989.2124269274</v>
      </c>
      <c r="FN543" s="126">
        <v>2944959.2362927785</v>
      </c>
      <c r="FO543" s="126">
        <v>2852929.2601586287</v>
      </c>
      <c r="FP543" s="126">
        <v>2760899.2840244793</v>
      </c>
      <c r="FQ543" s="126">
        <v>2668869.3078903304</v>
      </c>
      <c r="FR543" s="126">
        <v>2576839.3317561811</v>
      </c>
      <c r="FS543" s="126">
        <v>2484809.3556220317</v>
      </c>
      <c r="FT543" s="126">
        <v>2392779.3794878824</v>
      </c>
      <c r="FU543" s="126">
        <v>2300749.403353733</v>
      </c>
      <c r="FV543" s="126">
        <v>2208719.4272195837</v>
      </c>
      <c r="FW543" s="126">
        <v>2116689.4510854343</v>
      </c>
      <c r="FX543" s="126">
        <v>2024659.4749512847</v>
      </c>
      <c r="FY543" s="126">
        <v>1932629.4988171358</v>
      </c>
      <c r="FZ543" s="126">
        <v>1840599.5226829865</v>
      </c>
      <c r="GA543" s="126">
        <v>1748569.5465488371</v>
      </c>
      <c r="GB543" s="126">
        <v>1656539.5704146877</v>
      </c>
      <c r="GC543" s="126">
        <v>1564509.5942805384</v>
      </c>
      <c r="GD543" s="126">
        <v>1472479.6181463888</v>
      </c>
    </row>
    <row r="544" spans="3:186">
      <c r="C544" s="120"/>
      <c r="E544" s="118" t="s">
        <v>1791</v>
      </c>
      <c r="F544" s="118" t="s">
        <v>1792</v>
      </c>
      <c r="G544" s="118" t="s">
        <v>1816</v>
      </c>
      <c r="H544" s="118" t="s">
        <v>1817</v>
      </c>
      <c r="I544" s="118" t="s">
        <v>1818</v>
      </c>
      <c r="J544" s="118">
        <v>171</v>
      </c>
      <c r="K544" s="118" t="s">
        <v>260</v>
      </c>
      <c r="L544" s="118" t="s">
        <v>260</v>
      </c>
      <c r="M544" s="118" t="s">
        <v>290</v>
      </c>
      <c r="N544" s="118" t="s">
        <v>262</v>
      </c>
      <c r="O544" s="119">
        <v>108.2192</v>
      </c>
      <c r="P544" s="119">
        <v>560.90954940057895</v>
      </c>
      <c r="Q544" s="119">
        <v>1170.3283842481401</v>
      </c>
      <c r="R544" s="119">
        <v>0</v>
      </c>
      <c r="S544" s="119">
        <v>0</v>
      </c>
      <c r="T544" s="119">
        <v>0</v>
      </c>
      <c r="U544" s="119">
        <v>0</v>
      </c>
      <c r="V544" s="119">
        <v>0</v>
      </c>
      <c r="W544" s="119">
        <v>0</v>
      </c>
      <c r="X544" s="119">
        <v>0</v>
      </c>
      <c r="Y544" s="119">
        <v>0</v>
      </c>
      <c r="Z544" s="119"/>
      <c r="AA544" s="119"/>
      <c r="AB544" s="119"/>
      <c r="AC544" s="119"/>
      <c r="AD544" s="119"/>
      <c r="AE544" s="119"/>
      <c r="AF544" s="119"/>
      <c r="AG544" s="119"/>
      <c r="AH544" s="119"/>
      <c r="AI544" s="119"/>
      <c r="AJ544" s="119"/>
      <c r="AK544" s="119"/>
      <c r="AL544" s="119"/>
      <c r="AM544" s="119"/>
      <c r="AN544" s="119"/>
      <c r="AO544" s="119"/>
      <c r="AP544" s="119"/>
      <c r="AQ544" s="119"/>
      <c r="AR544" s="119"/>
      <c r="AS544" s="119"/>
      <c r="AT544" s="119"/>
      <c r="AU544" s="119"/>
      <c r="AV544" s="119"/>
      <c r="AW544" s="119"/>
      <c r="AX544" s="119"/>
      <c r="AY544" s="119"/>
      <c r="AZ544" s="119"/>
      <c r="BA544" s="119"/>
      <c r="BB544" s="119"/>
      <c r="BD544" s="100">
        <v>1839.457133648719</v>
      </c>
      <c r="BF544" s="120">
        <v>5</v>
      </c>
      <c r="BH544" s="43">
        <v>1560993.47</v>
      </c>
      <c r="BI544" s="43">
        <v>0</v>
      </c>
      <c r="BJ544" s="43">
        <v>0</v>
      </c>
      <c r="BL544" s="43" t="s">
        <v>263</v>
      </c>
      <c r="BM544" s="43">
        <v>0</v>
      </c>
      <c r="BN544" s="121" t="s">
        <v>263</v>
      </c>
      <c r="BP544" s="122">
        <v>9</v>
      </c>
      <c r="BQ544" s="38" t="s">
        <v>119</v>
      </c>
      <c r="BR544" s="96">
        <v>50</v>
      </c>
      <c r="BT544" s="43">
        <v>0</v>
      </c>
      <c r="BU544" s="43">
        <v>0</v>
      </c>
      <c r="BW544" s="38"/>
      <c r="BX544" s="48">
        <v>0</v>
      </c>
      <c r="BY544" s="48">
        <v>9</v>
      </c>
      <c r="BZ544" s="48">
        <v>0</v>
      </c>
      <c r="CA544" s="48">
        <v>0</v>
      </c>
      <c r="CB544" s="48">
        <v>0</v>
      </c>
      <c r="CC544" s="48">
        <v>0</v>
      </c>
      <c r="CD544" s="48">
        <v>0</v>
      </c>
      <c r="CE544" s="48">
        <v>0</v>
      </c>
      <c r="CF544" s="48"/>
      <c r="CG544" s="48"/>
      <c r="CH544" s="48"/>
      <c r="CI544" s="48">
        <v>0</v>
      </c>
      <c r="CJ544" s="48">
        <v>0</v>
      </c>
      <c r="CK544" s="48">
        <v>0</v>
      </c>
      <c r="CL544" s="48"/>
      <c r="CM544" s="48">
        <v>9</v>
      </c>
      <c r="CO544" s="123">
        <v>0.36376425259408213</v>
      </c>
      <c r="CP544" s="123">
        <v>1</v>
      </c>
      <c r="CQ544" s="123">
        <v>1</v>
      </c>
      <c r="CR544" s="123">
        <v>1</v>
      </c>
      <c r="CS544" s="123">
        <v>1</v>
      </c>
      <c r="CT544" s="123">
        <v>1</v>
      </c>
      <c r="CU544" s="123">
        <v>1</v>
      </c>
      <c r="CV544" s="123">
        <v>1</v>
      </c>
      <c r="CW544" s="123">
        <v>1</v>
      </c>
      <c r="CX544" s="123">
        <v>1</v>
      </c>
      <c r="CZ544" s="2">
        <v>2013</v>
      </c>
      <c r="DA544" s="124">
        <v>41485</v>
      </c>
      <c r="DC544" s="125">
        <v>1</v>
      </c>
      <c r="DD544" s="125">
        <v>1</v>
      </c>
      <c r="DE544" s="125">
        <v>0.98</v>
      </c>
      <c r="DF544" s="125">
        <v>0.96</v>
      </c>
      <c r="DG544" s="125">
        <v>0.94</v>
      </c>
      <c r="DH544" s="125">
        <v>0.92</v>
      </c>
      <c r="DI544" s="125">
        <v>0.9</v>
      </c>
      <c r="DJ544" s="125">
        <v>0.88</v>
      </c>
      <c r="DK544" s="125">
        <v>0.86</v>
      </c>
      <c r="DL544" s="125">
        <v>0.84</v>
      </c>
      <c r="DM544" s="125">
        <v>0.82000000000000006</v>
      </c>
      <c r="DN544" s="125">
        <v>0.8</v>
      </c>
      <c r="DO544" s="125">
        <v>0.78</v>
      </c>
      <c r="DP544" s="125">
        <v>0.76</v>
      </c>
      <c r="DQ544" s="125">
        <v>0.74</v>
      </c>
      <c r="DR544" s="125">
        <v>0.72</v>
      </c>
      <c r="DS544" s="125">
        <v>0.7</v>
      </c>
      <c r="DT544" s="125">
        <v>0.67999999999999994</v>
      </c>
      <c r="DU544" s="125">
        <v>0.65999999999999992</v>
      </c>
      <c r="DV544" s="125">
        <v>0.64</v>
      </c>
      <c r="DW544" s="125">
        <v>0.62</v>
      </c>
      <c r="DX544" s="125">
        <v>0.6</v>
      </c>
      <c r="DY544" s="125">
        <v>0.58000000000000007</v>
      </c>
      <c r="DZ544" s="125">
        <v>0.56000000000000005</v>
      </c>
      <c r="EA544" s="125">
        <v>0.54</v>
      </c>
      <c r="EB544" s="125">
        <v>0.52</v>
      </c>
      <c r="EC544" s="125">
        <v>0.5</v>
      </c>
      <c r="ED544" s="125">
        <v>0.48</v>
      </c>
      <c r="EE544" s="125">
        <v>0.45999999999999996</v>
      </c>
      <c r="EF544" s="125">
        <v>0.43999999999999995</v>
      </c>
      <c r="EG544" s="125">
        <v>0.42000000000000004</v>
      </c>
      <c r="EH544" s="125">
        <v>0.4</v>
      </c>
      <c r="EI544" s="125">
        <v>0.38</v>
      </c>
      <c r="EJ544" s="125">
        <v>0.36</v>
      </c>
      <c r="EK544" s="125">
        <v>0.33999999999999997</v>
      </c>
      <c r="EL544" s="125">
        <v>0.31999999999999995</v>
      </c>
      <c r="EM544" s="125">
        <v>0.30000000000000004</v>
      </c>
      <c r="EN544" s="125">
        <v>0.28000000000000003</v>
      </c>
      <c r="EO544" s="125">
        <v>0.26</v>
      </c>
      <c r="ER544" s="126">
        <v>2121903.0194005789</v>
      </c>
      <c r="ES544" s="126">
        <v>2731321.85424814</v>
      </c>
      <c r="ET544" s="126">
        <v>2676695.4171631769</v>
      </c>
      <c r="EU544" s="126">
        <v>2622068.9800782143</v>
      </c>
      <c r="EV544" s="126">
        <v>2567442.5429932512</v>
      </c>
      <c r="EW544" s="126">
        <v>2512816.1059082891</v>
      </c>
      <c r="EX544" s="126">
        <v>2458189.668823326</v>
      </c>
      <c r="EY544" s="126">
        <v>2403563.2317383634</v>
      </c>
      <c r="EZ544" s="126">
        <v>2348936.7946534003</v>
      </c>
      <c r="FA544" s="126">
        <v>2294310.3575684377</v>
      </c>
      <c r="FB544" s="126">
        <v>2239683.9204834751</v>
      </c>
      <c r="FC544" s="126">
        <v>2185057.483398512</v>
      </c>
      <c r="FD544" s="126">
        <v>2130431.0463135494</v>
      </c>
      <c r="FE544" s="126">
        <v>2075804.6092285865</v>
      </c>
      <c r="FF544" s="126">
        <v>2021178.1721436235</v>
      </c>
      <c r="FG544" s="126">
        <v>1966551.7350586606</v>
      </c>
      <c r="FH544" s="126">
        <v>1911925.2979736978</v>
      </c>
      <c r="FI544" s="126">
        <v>1857298.8608887349</v>
      </c>
      <c r="FJ544" s="126">
        <v>1802672.4238037721</v>
      </c>
      <c r="FK544" s="126">
        <v>1748045.9867188097</v>
      </c>
      <c r="FL544" s="126">
        <v>1693419.5496338469</v>
      </c>
      <c r="FM544" s="126">
        <v>1638793.112548884</v>
      </c>
      <c r="FN544" s="126">
        <v>1584166.6754639214</v>
      </c>
      <c r="FO544" s="126">
        <v>1529540.2383789585</v>
      </c>
      <c r="FP544" s="126">
        <v>1474913.8012939957</v>
      </c>
      <c r="FQ544" s="126">
        <v>1420287.3642090329</v>
      </c>
      <c r="FR544" s="126">
        <v>1365660.92712407</v>
      </c>
      <c r="FS544" s="126">
        <v>1311034.4900391072</v>
      </c>
      <c r="FT544" s="126">
        <v>1256408.0529541443</v>
      </c>
      <c r="FU544" s="126">
        <v>1201781.6158691815</v>
      </c>
      <c r="FV544" s="126">
        <v>1147155.1787842188</v>
      </c>
      <c r="FW544" s="126">
        <v>1092528.741699256</v>
      </c>
      <c r="FX544" s="126">
        <v>1037902.3046142933</v>
      </c>
      <c r="FY544" s="126">
        <v>983275.86752933031</v>
      </c>
      <c r="FZ544" s="126">
        <v>928649.43044436746</v>
      </c>
      <c r="GA544" s="126">
        <v>874022.99335940462</v>
      </c>
      <c r="GB544" s="126">
        <v>819396.55627444212</v>
      </c>
      <c r="GC544" s="126">
        <v>764770.11918947927</v>
      </c>
      <c r="GD544" s="126">
        <v>710143.68210451643</v>
      </c>
    </row>
    <row r="545" spans="3:186">
      <c r="C545" s="120"/>
      <c r="E545" s="118" t="s">
        <v>1791</v>
      </c>
      <c r="F545" s="118" t="s">
        <v>1792</v>
      </c>
      <c r="G545" s="118" t="s">
        <v>1819</v>
      </c>
      <c r="H545" s="118" t="s">
        <v>1820</v>
      </c>
      <c r="I545" s="118" t="s">
        <v>1819</v>
      </c>
      <c r="J545" s="118">
        <v>129</v>
      </c>
      <c r="K545" s="118" t="s">
        <v>260</v>
      </c>
      <c r="L545" s="118" t="s">
        <v>260</v>
      </c>
      <c r="M545" s="118" t="s">
        <v>290</v>
      </c>
      <c r="N545" s="118" t="s">
        <v>262</v>
      </c>
      <c r="O545" s="119">
        <v>0</v>
      </c>
      <c r="P545" s="119">
        <v>58.528317486564703</v>
      </c>
      <c r="Q545" s="119">
        <v>348.00367310883098</v>
      </c>
      <c r="R545" s="119">
        <v>453.444621343324</v>
      </c>
      <c r="S545" s="119">
        <v>5935.7388828612702</v>
      </c>
      <c r="T545" s="119">
        <v>8331.1375388484194</v>
      </c>
      <c r="U545" s="119">
        <v>8219.3735549338107</v>
      </c>
      <c r="V545" s="119">
        <v>0</v>
      </c>
      <c r="W545" s="119">
        <v>0</v>
      </c>
      <c r="X545" s="119">
        <v>0</v>
      </c>
      <c r="Y545" s="119">
        <v>0</v>
      </c>
      <c r="Z545" s="119"/>
      <c r="AA545" s="119"/>
      <c r="AB545" s="119"/>
      <c r="AC545" s="119"/>
      <c r="AD545" s="119"/>
      <c r="AE545" s="119"/>
      <c r="AF545" s="119"/>
      <c r="AG545" s="119"/>
      <c r="AH545" s="119"/>
      <c r="AI545" s="119"/>
      <c r="AJ545" s="119"/>
      <c r="AK545" s="119"/>
      <c r="AL545" s="119"/>
      <c r="AM545" s="119"/>
      <c r="AN545" s="119"/>
      <c r="AO545" s="119"/>
      <c r="AP545" s="119"/>
      <c r="AQ545" s="119"/>
      <c r="AR545" s="119"/>
      <c r="AS545" s="119"/>
      <c r="AT545" s="119"/>
      <c r="AU545" s="119"/>
      <c r="AV545" s="119"/>
      <c r="AW545" s="119"/>
      <c r="AX545" s="119"/>
      <c r="AY545" s="119"/>
      <c r="AZ545" s="119"/>
      <c r="BA545" s="119"/>
      <c r="BB545" s="119"/>
      <c r="BD545" s="100">
        <v>23346.22658858222</v>
      </c>
      <c r="BF545" s="120">
        <v>5</v>
      </c>
      <c r="BH545" s="43">
        <v>0</v>
      </c>
      <c r="BI545" s="43">
        <v>0</v>
      </c>
      <c r="BJ545" s="43">
        <v>0</v>
      </c>
      <c r="BL545" s="43" t="s">
        <v>263</v>
      </c>
      <c r="BM545" s="43">
        <v>0</v>
      </c>
      <c r="BN545" s="121" t="s">
        <v>263</v>
      </c>
      <c r="BP545" s="122">
        <v>9</v>
      </c>
      <c r="BQ545" s="38" t="s">
        <v>119</v>
      </c>
      <c r="BR545" s="96">
        <v>50</v>
      </c>
      <c r="BT545" s="43">
        <v>0</v>
      </c>
      <c r="BU545" s="43">
        <v>0</v>
      </c>
      <c r="BW545" s="38"/>
      <c r="BX545" s="48">
        <v>0</v>
      </c>
      <c r="BY545" s="48">
        <v>9</v>
      </c>
      <c r="BZ545" s="48">
        <v>0</v>
      </c>
      <c r="CA545" s="48">
        <v>0</v>
      </c>
      <c r="CB545" s="48">
        <v>0</v>
      </c>
      <c r="CC545" s="48">
        <v>0</v>
      </c>
      <c r="CD545" s="48">
        <v>0</v>
      </c>
      <c r="CE545" s="48">
        <v>0</v>
      </c>
      <c r="CF545" s="48"/>
      <c r="CG545" s="48"/>
      <c r="CH545" s="48"/>
      <c r="CI545" s="48">
        <v>0</v>
      </c>
      <c r="CJ545" s="48">
        <v>0</v>
      </c>
      <c r="CK545" s="48">
        <v>0</v>
      </c>
      <c r="CL545" s="48"/>
      <c r="CM545" s="48">
        <v>9</v>
      </c>
      <c r="CO545" s="123">
        <v>2.5069711914467905E-3</v>
      </c>
      <c r="CP545" s="123">
        <v>1.7413177630778907E-2</v>
      </c>
      <c r="CQ545" s="123">
        <v>3.6835786231908779E-2</v>
      </c>
      <c r="CR545" s="123">
        <v>0.29108410599096662</v>
      </c>
      <c r="CS545" s="123">
        <v>0.64793567286999587</v>
      </c>
      <c r="CT545" s="123">
        <v>1</v>
      </c>
      <c r="CU545" s="123">
        <v>1</v>
      </c>
      <c r="CV545" s="123">
        <v>1</v>
      </c>
      <c r="CW545" s="123">
        <v>1</v>
      </c>
      <c r="CX545" s="123">
        <v>1</v>
      </c>
      <c r="CZ545" s="2">
        <v>2017</v>
      </c>
      <c r="DA545" s="124">
        <v>42946</v>
      </c>
      <c r="DC545" s="125">
        <v>1</v>
      </c>
      <c r="DD545" s="125">
        <v>1</v>
      </c>
      <c r="DE545" s="125">
        <v>1</v>
      </c>
      <c r="DF545" s="125">
        <v>1</v>
      </c>
      <c r="DG545" s="125">
        <v>1</v>
      </c>
      <c r="DH545" s="125">
        <v>1</v>
      </c>
      <c r="DI545" s="125">
        <v>0.98</v>
      </c>
      <c r="DJ545" s="125">
        <v>0.96</v>
      </c>
      <c r="DK545" s="125">
        <v>0.94</v>
      </c>
      <c r="DL545" s="125">
        <v>0.92</v>
      </c>
      <c r="DM545" s="125">
        <v>0.9</v>
      </c>
      <c r="DN545" s="125">
        <v>0.88</v>
      </c>
      <c r="DO545" s="125">
        <v>0.86</v>
      </c>
      <c r="DP545" s="125">
        <v>0.84</v>
      </c>
      <c r="DQ545" s="125">
        <v>0.82000000000000006</v>
      </c>
      <c r="DR545" s="125">
        <v>0.8</v>
      </c>
      <c r="DS545" s="125">
        <v>0.78</v>
      </c>
      <c r="DT545" s="125">
        <v>0.76</v>
      </c>
      <c r="DU545" s="125">
        <v>0.74</v>
      </c>
      <c r="DV545" s="125">
        <v>0.72</v>
      </c>
      <c r="DW545" s="125">
        <v>0.7</v>
      </c>
      <c r="DX545" s="125">
        <v>0.67999999999999994</v>
      </c>
      <c r="DY545" s="125">
        <v>0.65999999999999992</v>
      </c>
      <c r="DZ545" s="125">
        <v>0.64</v>
      </c>
      <c r="EA545" s="125">
        <v>0.62</v>
      </c>
      <c r="EB545" s="125">
        <v>0.6</v>
      </c>
      <c r="EC545" s="125">
        <v>0.58000000000000007</v>
      </c>
      <c r="ED545" s="125">
        <v>0.56000000000000005</v>
      </c>
      <c r="EE545" s="125">
        <v>0.54</v>
      </c>
      <c r="EF545" s="125">
        <v>0.52</v>
      </c>
      <c r="EG545" s="125">
        <v>0.5</v>
      </c>
      <c r="EH545" s="125">
        <v>0.48</v>
      </c>
      <c r="EI545" s="125">
        <v>0.45999999999999996</v>
      </c>
      <c r="EJ545" s="125">
        <v>0.43999999999999995</v>
      </c>
      <c r="EK545" s="125">
        <v>0.42000000000000004</v>
      </c>
      <c r="EL545" s="125">
        <v>0.4</v>
      </c>
      <c r="EM545" s="125">
        <v>0.38</v>
      </c>
      <c r="EN545" s="125">
        <v>0.36</v>
      </c>
      <c r="EO545" s="125">
        <v>0.33999999999999997</v>
      </c>
      <c r="ER545" s="126">
        <v>58528.317486564702</v>
      </c>
      <c r="ES545" s="126">
        <v>348003.67310883099</v>
      </c>
      <c r="ET545" s="126">
        <v>801448.29445215501</v>
      </c>
      <c r="EU545" s="126">
        <v>6737187.1773134256</v>
      </c>
      <c r="EV545" s="126">
        <v>15068324.716161845</v>
      </c>
      <c r="EW545" s="126">
        <v>23287698.27109566</v>
      </c>
      <c r="EX545" s="126">
        <v>22821944.305673745</v>
      </c>
      <c r="EY545" s="126">
        <v>22356190.340251833</v>
      </c>
      <c r="EZ545" s="126">
        <v>21890436.374829918</v>
      </c>
      <c r="FA545" s="126">
        <v>21424682.409408007</v>
      </c>
      <c r="FB545" s="126">
        <v>20958928.443986095</v>
      </c>
      <c r="FC545" s="126">
        <v>20493174.47856418</v>
      </c>
      <c r="FD545" s="126">
        <v>20027420.513142265</v>
      </c>
      <c r="FE545" s="126">
        <v>19561666.547720354</v>
      </c>
      <c r="FF545" s="126">
        <v>19095912.582298443</v>
      </c>
      <c r="FG545" s="126">
        <v>18630158.616876528</v>
      </c>
      <c r="FH545" s="126">
        <v>18164404.651454616</v>
      </c>
      <c r="FI545" s="126">
        <v>17698650.686032701</v>
      </c>
      <c r="FJ545" s="126">
        <v>17232896.720610786</v>
      </c>
      <c r="FK545" s="126">
        <v>16767142.755188875</v>
      </c>
      <c r="FL545" s="126">
        <v>16301388.78976696</v>
      </c>
      <c r="FM545" s="126">
        <v>15835634.824345047</v>
      </c>
      <c r="FN545" s="126">
        <v>15369880.858923133</v>
      </c>
      <c r="FO545" s="126">
        <v>14904126.893501222</v>
      </c>
      <c r="FP545" s="126">
        <v>14438372.928079309</v>
      </c>
      <c r="FQ545" s="126">
        <v>13972618.962657396</v>
      </c>
      <c r="FR545" s="126">
        <v>13506864.997235484</v>
      </c>
      <c r="FS545" s="126">
        <v>13041111.031813571</v>
      </c>
      <c r="FT545" s="126">
        <v>12575357.066391656</v>
      </c>
      <c r="FU545" s="126">
        <v>12109603.100969743</v>
      </c>
      <c r="FV545" s="126">
        <v>11643849.13554783</v>
      </c>
      <c r="FW545" s="126">
        <v>11178095.170125917</v>
      </c>
      <c r="FX545" s="126">
        <v>10712341.204704003</v>
      </c>
      <c r="FY545" s="126">
        <v>10246587.239282088</v>
      </c>
      <c r="FZ545" s="126">
        <v>9780833.273860177</v>
      </c>
      <c r="GA545" s="126">
        <v>9315079.3084382638</v>
      </c>
      <c r="GB545" s="126">
        <v>8849325.3430163506</v>
      </c>
      <c r="GC545" s="126">
        <v>8383571.3775944375</v>
      </c>
      <c r="GD545" s="126">
        <v>7917817.4121725233</v>
      </c>
    </row>
    <row r="546" spans="3:186">
      <c r="C546" s="120"/>
      <c r="E546" s="118" t="s">
        <v>1791</v>
      </c>
      <c r="F546" s="118" t="s">
        <v>1792</v>
      </c>
      <c r="G546" s="118" t="s">
        <v>1821</v>
      </c>
      <c r="H546" s="118" t="s">
        <v>1822</v>
      </c>
      <c r="I546" s="118" t="s">
        <v>1821</v>
      </c>
      <c r="J546" s="118">
        <v>129</v>
      </c>
      <c r="K546" s="118" t="s">
        <v>260</v>
      </c>
      <c r="L546" s="118" t="s">
        <v>260</v>
      </c>
      <c r="M546" s="118" t="s">
        <v>290</v>
      </c>
      <c r="N546" s="118" t="s">
        <v>262</v>
      </c>
      <c r="O546" s="119">
        <v>0</v>
      </c>
      <c r="P546" s="119">
        <v>0</v>
      </c>
      <c r="Q546" s="119">
        <v>76.022675490075599</v>
      </c>
      <c r="R546" s="119">
        <v>254.61905508820399</v>
      </c>
      <c r="S546" s="119">
        <v>0</v>
      </c>
      <c r="T546" s="119">
        <v>0</v>
      </c>
      <c r="U546" s="119">
        <v>0</v>
      </c>
      <c r="V546" s="119">
        <v>0</v>
      </c>
      <c r="W546" s="119">
        <v>0</v>
      </c>
      <c r="X546" s="119">
        <v>0</v>
      </c>
      <c r="Y546" s="119">
        <v>0</v>
      </c>
      <c r="Z546" s="119"/>
      <c r="AA546" s="119"/>
      <c r="AB546" s="119"/>
      <c r="AC546" s="119"/>
      <c r="AD546" s="119"/>
      <c r="AE546" s="119"/>
      <c r="AF546" s="119"/>
      <c r="AG546" s="119"/>
      <c r="AH546" s="119"/>
      <c r="AI546" s="119"/>
      <c r="AJ546" s="119"/>
      <c r="AK546" s="119"/>
      <c r="AL546" s="119"/>
      <c r="AM546" s="119"/>
      <c r="AN546" s="119"/>
      <c r="AO546" s="119"/>
      <c r="AP546" s="119"/>
      <c r="AQ546" s="119"/>
      <c r="AR546" s="119"/>
      <c r="AS546" s="119"/>
      <c r="AT546" s="119"/>
      <c r="AU546" s="119"/>
      <c r="AV546" s="119"/>
      <c r="AW546" s="119"/>
      <c r="AX546" s="119"/>
      <c r="AY546" s="119"/>
      <c r="AZ546" s="119"/>
      <c r="BA546" s="119"/>
      <c r="BB546" s="119"/>
      <c r="BD546" s="100">
        <v>330.64173057827958</v>
      </c>
      <c r="BF546" s="120">
        <v>5</v>
      </c>
      <c r="BH546" s="43">
        <v>0</v>
      </c>
      <c r="BI546" s="43">
        <v>0</v>
      </c>
      <c r="BJ546" s="43">
        <v>0</v>
      </c>
      <c r="BL546" s="43" t="s">
        <v>263</v>
      </c>
      <c r="BM546" s="43">
        <v>0</v>
      </c>
      <c r="BN546" s="121" t="s">
        <v>263</v>
      </c>
      <c r="BP546" s="122">
        <v>9</v>
      </c>
      <c r="BQ546" s="38" t="s">
        <v>119</v>
      </c>
      <c r="BR546" s="96">
        <v>50</v>
      </c>
      <c r="BT546" s="43">
        <v>0</v>
      </c>
      <c r="BU546" s="43">
        <v>0</v>
      </c>
      <c r="BW546" s="38"/>
      <c r="BX546" s="48">
        <v>0</v>
      </c>
      <c r="BY546" s="48">
        <v>9</v>
      </c>
      <c r="BZ546" s="48">
        <v>0</v>
      </c>
      <c r="CA546" s="48">
        <v>0</v>
      </c>
      <c r="CB546" s="48">
        <v>0</v>
      </c>
      <c r="CC546" s="48">
        <v>0</v>
      </c>
      <c r="CD546" s="48">
        <v>0</v>
      </c>
      <c r="CE546" s="48">
        <v>0</v>
      </c>
      <c r="CF546" s="48"/>
      <c r="CG546" s="48"/>
      <c r="CH546" s="48"/>
      <c r="CI546" s="48">
        <v>0</v>
      </c>
      <c r="CJ546" s="48">
        <v>0</v>
      </c>
      <c r="CK546" s="48">
        <v>0</v>
      </c>
      <c r="CL546" s="48"/>
      <c r="CM546" s="48">
        <v>9</v>
      </c>
      <c r="CO546" s="123">
        <v>0</v>
      </c>
      <c r="CP546" s="123">
        <v>0.22992462372222311</v>
      </c>
      <c r="CQ546" s="123">
        <v>1</v>
      </c>
      <c r="CR546" s="123">
        <v>1</v>
      </c>
      <c r="CS546" s="123">
        <v>1</v>
      </c>
      <c r="CT546" s="123">
        <v>1</v>
      </c>
      <c r="CU546" s="123">
        <v>1</v>
      </c>
      <c r="CV546" s="123">
        <v>1</v>
      </c>
      <c r="CW546" s="123">
        <v>1</v>
      </c>
      <c r="CX546" s="123">
        <v>1</v>
      </c>
      <c r="CZ546" s="2">
        <v>2014</v>
      </c>
      <c r="DA546" s="124">
        <v>41850</v>
      </c>
      <c r="DC546" s="125">
        <v>1</v>
      </c>
      <c r="DD546" s="125">
        <v>1</v>
      </c>
      <c r="DE546" s="125">
        <v>1</v>
      </c>
      <c r="DF546" s="125">
        <v>0.98</v>
      </c>
      <c r="DG546" s="125">
        <v>0.96</v>
      </c>
      <c r="DH546" s="125">
        <v>0.94</v>
      </c>
      <c r="DI546" s="125">
        <v>0.92</v>
      </c>
      <c r="DJ546" s="125">
        <v>0.9</v>
      </c>
      <c r="DK546" s="125">
        <v>0.88</v>
      </c>
      <c r="DL546" s="125">
        <v>0.86</v>
      </c>
      <c r="DM546" s="125">
        <v>0.84</v>
      </c>
      <c r="DN546" s="125">
        <v>0.82000000000000006</v>
      </c>
      <c r="DO546" s="125">
        <v>0.8</v>
      </c>
      <c r="DP546" s="125">
        <v>0.78</v>
      </c>
      <c r="DQ546" s="125">
        <v>0.76</v>
      </c>
      <c r="DR546" s="125">
        <v>0.74</v>
      </c>
      <c r="DS546" s="125">
        <v>0.72</v>
      </c>
      <c r="DT546" s="125">
        <v>0.7</v>
      </c>
      <c r="DU546" s="125">
        <v>0.67999999999999994</v>
      </c>
      <c r="DV546" s="125">
        <v>0.65999999999999992</v>
      </c>
      <c r="DW546" s="125">
        <v>0.64</v>
      </c>
      <c r="DX546" s="125">
        <v>0.62</v>
      </c>
      <c r="DY546" s="125">
        <v>0.6</v>
      </c>
      <c r="DZ546" s="125">
        <v>0.58000000000000007</v>
      </c>
      <c r="EA546" s="125">
        <v>0.56000000000000005</v>
      </c>
      <c r="EB546" s="125">
        <v>0.54</v>
      </c>
      <c r="EC546" s="125">
        <v>0.52</v>
      </c>
      <c r="ED546" s="125">
        <v>0.5</v>
      </c>
      <c r="EE546" s="125">
        <v>0.48</v>
      </c>
      <c r="EF546" s="125">
        <v>0.45999999999999996</v>
      </c>
      <c r="EG546" s="125">
        <v>0.43999999999999995</v>
      </c>
      <c r="EH546" s="125">
        <v>0.42000000000000004</v>
      </c>
      <c r="EI546" s="125">
        <v>0.4</v>
      </c>
      <c r="EJ546" s="125">
        <v>0.38</v>
      </c>
      <c r="EK546" s="125">
        <v>0.36</v>
      </c>
      <c r="EL546" s="125">
        <v>0.33999999999999997</v>
      </c>
      <c r="EM546" s="125">
        <v>0.31999999999999995</v>
      </c>
      <c r="EN546" s="125">
        <v>0.30000000000000004</v>
      </c>
      <c r="EO546" s="125">
        <v>0.28000000000000003</v>
      </c>
      <c r="ER546" s="126">
        <v>0</v>
      </c>
      <c r="ES546" s="126">
        <v>76022.675490075606</v>
      </c>
      <c r="ET546" s="126">
        <v>330641.73057827959</v>
      </c>
      <c r="EU546" s="126">
        <v>324028.89596671402</v>
      </c>
      <c r="EV546" s="126">
        <v>317416.06135514838</v>
      </c>
      <c r="EW546" s="126">
        <v>310803.22674358281</v>
      </c>
      <c r="EX546" s="126">
        <v>304190.39213201724</v>
      </c>
      <c r="EY546" s="126">
        <v>297577.55752045166</v>
      </c>
      <c r="EZ546" s="126">
        <v>290964.72290888603</v>
      </c>
      <c r="FA546" s="126">
        <v>284351.88829732046</v>
      </c>
      <c r="FB546" s="126">
        <v>277739.05368575483</v>
      </c>
      <c r="FC546" s="126">
        <v>271126.21907418926</v>
      </c>
      <c r="FD546" s="126">
        <v>264513.38446262368</v>
      </c>
      <c r="FE546" s="126">
        <v>257900.54985105808</v>
      </c>
      <c r="FF546" s="126">
        <v>251287.71523949248</v>
      </c>
      <c r="FG546" s="126">
        <v>244674.8806279269</v>
      </c>
      <c r="FH546" s="126">
        <v>238062.0460163613</v>
      </c>
      <c r="FI546" s="126">
        <v>231449.2114047957</v>
      </c>
      <c r="FJ546" s="126">
        <v>224836.3767932301</v>
      </c>
      <c r="FK546" s="126">
        <v>218223.5421816645</v>
      </c>
      <c r="FL546" s="126">
        <v>211610.70757009895</v>
      </c>
      <c r="FM546" s="126">
        <v>204997.87295853335</v>
      </c>
      <c r="FN546" s="126">
        <v>198385.03834696775</v>
      </c>
      <c r="FO546" s="126">
        <v>191772.20373540217</v>
      </c>
      <c r="FP546" s="126">
        <v>185159.3691238366</v>
      </c>
      <c r="FQ546" s="126">
        <v>178546.534512271</v>
      </c>
      <c r="FR546" s="126">
        <v>171933.6999007054</v>
      </c>
      <c r="FS546" s="126">
        <v>165320.86528913979</v>
      </c>
      <c r="FT546" s="126">
        <v>158708.03067757419</v>
      </c>
      <c r="FU546" s="126">
        <v>152095.19606600859</v>
      </c>
      <c r="FV546" s="126">
        <v>145482.36145444299</v>
      </c>
      <c r="FW546" s="126">
        <v>138869.52684287744</v>
      </c>
      <c r="FX546" s="126">
        <v>132256.69223131184</v>
      </c>
      <c r="FY546" s="126">
        <v>125643.85761974624</v>
      </c>
      <c r="FZ546" s="126">
        <v>119031.02300818065</v>
      </c>
      <c r="GA546" s="126">
        <v>112418.18839661505</v>
      </c>
      <c r="GB546" s="126">
        <v>105805.35378504945</v>
      </c>
      <c r="GC546" s="126">
        <v>99192.519173483888</v>
      </c>
      <c r="GD546" s="126">
        <v>92579.6845619183</v>
      </c>
    </row>
    <row r="547" spans="3:186">
      <c r="C547" s="120"/>
      <c r="E547" s="118" t="s">
        <v>1791</v>
      </c>
      <c r="F547" s="118" t="s">
        <v>1792</v>
      </c>
      <c r="G547" s="118" t="s">
        <v>1823</v>
      </c>
      <c r="H547" s="118" t="s">
        <v>1824</v>
      </c>
      <c r="I547" s="118" t="s">
        <v>1825</v>
      </c>
      <c r="J547" s="118">
        <v>252</v>
      </c>
      <c r="K547" s="118" t="s">
        <v>260</v>
      </c>
      <c r="L547" s="118" t="s">
        <v>260</v>
      </c>
      <c r="M547" s="118" t="s">
        <v>290</v>
      </c>
      <c r="N547" s="118" t="s">
        <v>262</v>
      </c>
      <c r="O547" s="119">
        <v>567.53283999999996</v>
      </c>
      <c r="P547" s="119">
        <v>492.67228193468401</v>
      </c>
      <c r="Q547" s="119">
        <v>0</v>
      </c>
      <c r="R547" s="119">
        <v>0</v>
      </c>
      <c r="S547" s="119">
        <v>0</v>
      </c>
      <c r="T547" s="119">
        <v>0</v>
      </c>
      <c r="U547" s="119">
        <v>0</v>
      </c>
      <c r="V547" s="119">
        <v>0</v>
      </c>
      <c r="W547" s="119">
        <v>0</v>
      </c>
      <c r="X547" s="119">
        <v>0</v>
      </c>
      <c r="Y547" s="119">
        <v>0</v>
      </c>
      <c r="Z547" s="119"/>
      <c r="AA547" s="119"/>
      <c r="AB547" s="119"/>
      <c r="AC547" s="119"/>
      <c r="AD547" s="119"/>
      <c r="AE547" s="119"/>
      <c r="AF547" s="119"/>
      <c r="AG547" s="119"/>
      <c r="AH547" s="119"/>
      <c r="AI547" s="119"/>
      <c r="AJ547" s="119"/>
      <c r="AK547" s="119"/>
      <c r="AL547" s="119"/>
      <c r="AM547" s="119"/>
      <c r="AN547" s="119"/>
      <c r="AO547" s="119"/>
      <c r="AP547" s="119"/>
      <c r="AQ547" s="119"/>
      <c r="AR547" s="119"/>
      <c r="AS547" s="119"/>
      <c r="AT547" s="119"/>
      <c r="AU547" s="119"/>
      <c r="AV547" s="119"/>
      <c r="AW547" s="119"/>
      <c r="AX547" s="119"/>
      <c r="AY547" s="119"/>
      <c r="AZ547" s="119"/>
      <c r="BA547" s="119"/>
      <c r="BB547" s="119"/>
      <c r="BD547" s="100">
        <v>1060.205121934684</v>
      </c>
      <c r="BF547" s="120">
        <v>5</v>
      </c>
      <c r="BH547" s="43">
        <v>0</v>
      </c>
      <c r="BI547" s="43">
        <v>1048498.88</v>
      </c>
      <c r="BJ547" s="43">
        <v>1</v>
      </c>
      <c r="BL547" s="43">
        <v>4684</v>
      </c>
      <c r="BM547" s="43">
        <v>50</v>
      </c>
      <c r="BN547" s="121">
        <v>40878</v>
      </c>
      <c r="BP547" s="122">
        <v>9</v>
      </c>
      <c r="BQ547" s="38" t="s">
        <v>119</v>
      </c>
      <c r="BR547" s="96">
        <v>50</v>
      </c>
      <c r="BT547" s="43">
        <v>0</v>
      </c>
      <c r="BU547" s="43">
        <v>0</v>
      </c>
      <c r="BW547" s="38"/>
      <c r="BX547" s="48">
        <v>0</v>
      </c>
      <c r="BY547" s="48">
        <v>9</v>
      </c>
      <c r="BZ547" s="48">
        <v>0</v>
      </c>
      <c r="CA547" s="48">
        <v>0</v>
      </c>
      <c r="CB547" s="48">
        <v>0</v>
      </c>
      <c r="CC547" s="48">
        <v>0</v>
      </c>
      <c r="CD547" s="48">
        <v>0</v>
      </c>
      <c r="CE547" s="48">
        <v>0</v>
      </c>
      <c r="CF547" s="48"/>
      <c r="CG547" s="48"/>
      <c r="CH547" s="48"/>
      <c r="CI547" s="48">
        <v>0</v>
      </c>
      <c r="CJ547" s="48">
        <v>0</v>
      </c>
      <c r="CK547" s="48">
        <v>0</v>
      </c>
      <c r="CL547" s="48"/>
      <c r="CM547" s="48">
        <v>9</v>
      </c>
      <c r="CO547" s="123">
        <v>1</v>
      </c>
      <c r="CP547" s="123">
        <v>1</v>
      </c>
      <c r="CQ547" s="123">
        <v>1</v>
      </c>
      <c r="CR547" s="123">
        <v>1</v>
      </c>
      <c r="CS547" s="123">
        <v>1</v>
      </c>
      <c r="CT547" s="123">
        <v>1</v>
      </c>
      <c r="CU547" s="123">
        <v>1</v>
      </c>
      <c r="CV547" s="123">
        <v>1</v>
      </c>
      <c r="CW547" s="123">
        <v>1</v>
      </c>
      <c r="CX547" s="123">
        <v>1</v>
      </c>
      <c r="CZ547" s="2">
        <v>2012</v>
      </c>
      <c r="DA547" s="124">
        <v>40878</v>
      </c>
      <c r="DC547" s="125">
        <v>0.98666666666666669</v>
      </c>
      <c r="DD547" s="125">
        <v>0.96683333333333332</v>
      </c>
      <c r="DE547" s="125">
        <v>0.9468333333333333</v>
      </c>
      <c r="DF547" s="125">
        <v>0.9268333333333334</v>
      </c>
      <c r="DG547" s="125">
        <v>0.90666666666666662</v>
      </c>
      <c r="DH547" s="125">
        <v>0.88683333333333336</v>
      </c>
      <c r="DI547" s="125">
        <v>0.86683333333333334</v>
      </c>
      <c r="DJ547" s="125">
        <v>0.84683333333333333</v>
      </c>
      <c r="DK547" s="125">
        <v>0.82666666666666666</v>
      </c>
      <c r="DL547" s="125">
        <v>0.80683333333333329</v>
      </c>
      <c r="DM547" s="125">
        <v>0.78683333333333327</v>
      </c>
      <c r="DN547" s="125">
        <v>0.76683333333333326</v>
      </c>
      <c r="DO547" s="125">
        <v>0.74666666666666659</v>
      </c>
      <c r="DP547" s="125">
        <v>0.72683333333333333</v>
      </c>
      <c r="DQ547" s="125">
        <v>0.70683333333333331</v>
      </c>
      <c r="DR547" s="125">
        <v>0.68683333333333341</v>
      </c>
      <c r="DS547" s="125">
        <v>0.66666666666666674</v>
      </c>
      <c r="DT547" s="125">
        <v>0.64683333333333337</v>
      </c>
      <c r="DU547" s="125">
        <v>0.62683333333333335</v>
      </c>
      <c r="DV547" s="125">
        <v>0.60683333333333334</v>
      </c>
      <c r="DW547" s="125">
        <v>0.58666666666666667</v>
      </c>
      <c r="DX547" s="125">
        <v>0.5668333333333333</v>
      </c>
      <c r="DY547" s="125">
        <v>0.54683333333333339</v>
      </c>
      <c r="DZ547" s="125">
        <v>0.52683333333333338</v>
      </c>
      <c r="EA547" s="125">
        <v>0.5066666666666666</v>
      </c>
      <c r="EB547" s="125">
        <v>0.48683333333333334</v>
      </c>
      <c r="EC547" s="125">
        <v>0.46683333333333332</v>
      </c>
      <c r="ED547" s="125">
        <v>0.44683333333333342</v>
      </c>
      <c r="EE547" s="125">
        <v>0.42666666666666664</v>
      </c>
      <c r="EF547" s="125">
        <v>0.40666666666666662</v>
      </c>
      <c r="EG547" s="125">
        <v>0.38683333333333336</v>
      </c>
      <c r="EH547" s="125">
        <v>0.36683333333333334</v>
      </c>
      <c r="EI547" s="125">
        <v>0.34666666666666668</v>
      </c>
      <c r="EJ547" s="125">
        <v>0.32666666666666666</v>
      </c>
      <c r="EK547" s="125">
        <v>0.3068333333333334</v>
      </c>
      <c r="EL547" s="125">
        <v>0.28683333333333338</v>
      </c>
      <c r="EM547" s="125">
        <v>0.26666666666666672</v>
      </c>
      <c r="EN547" s="125">
        <v>0.2466666666666667</v>
      </c>
      <c r="EO547" s="125">
        <v>0.22683333333333333</v>
      </c>
      <c r="ER547" s="126">
        <v>486103.31817555492</v>
      </c>
      <c r="ES547" s="126">
        <v>0</v>
      </c>
      <c r="ET547" s="126">
        <v>0</v>
      </c>
      <c r="EU547" s="126">
        <v>0</v>
      </c>
      <c r="EV547" s="126">
        <v>0</v>
      </c>
      <c r="EW547" s="126">
        <v>0</v>
      </c>
      <c r="EX547" s="126">
        <v>0</v>
      </c>
      <c r="EY547" s="126">
        <v>0</v>
      </c>
      <c r="EZ547" s="126">
        <v>0</v>
      </c>
      <c r="FA547" s="126">
        <v>0</v>
      </c>
      <c r="FB547" s="126">
        <v>0</v>
      </c>
      <c r="FC547" s="126">
        <v>0</v>
      </c>
      <c r="FD547" s="126">
        <v>0</v>
      </c>
      <c r="FE547" s="126">
        <v>0</v>
      </c>
      <c r="FF547" s="126">
        <v>0</v>
      </c>
      <c r="FG547" s="126">
        <v>0</v>
      </c>
      <c r="FH547" s="126">
        <v>0</v>
      </c>
      <c r="FI547" s="126">
        <v>0</v>
      </c>
      <c r="FJ547" s="126">
        <v>0</v>
      </c>
      <c r="FK547" s="126">
        <v>0</v>
      </c>
      <c r="FL547" s="126">
        <v>0</v>
      </c>
      <c r="FM547" s="126">
        <v>0</v>
      </c>
      <c r="FN547" s="126">
        <v>0</v>
      </c>
      <c r="FO547" s="126">
        <v>0</v>
      </c>
      <c r="FP547" s="126">
        <v>0</v>
      </c>
      <c r="FQ547" s="126">
        <v>0</v>
      </c>
      <c r="FR547" s="126">
        <v>0</v>
      </c>
      <c r="FS547" s="126">
        <v>0</v>
      </c>
      <c r="FT547" s="126">
        <v>0</v>
      </c>
      <c r="FU547" s="126">
        <v>0</v>
      </c>
      <c r="FV547" s="126">
        <v>0</v>
      </c>
      <c r="FW547" s="126">
        <v>0</v>
      </c>
      <c r="FX547" s="126">
        <v>0</v>
      </c>
      <c r="FY547" s="126">
        <v>0</v>
      </c>
      <c r="FZ547" s="126">
        <v>0</v>
      </c>
      <c r="GA547" s="126">
        <v>0</v>
      </c>
      <c r="GB547" s="126">
        <v>0</v>
      </c>
      <c r="GC547" s="126">
        <v>0</v>
      </c>
      <c r="GD547" s="126">
        <v>0</v>
      </c>
    </row>
    <row r="548" spans="3:186">
      <c r="C548" s="120"/>
      <c r="E548" s="118" t="s">
        <v>1791</v>
      </c>
      <c r="F548" s="118" t="s">
        <v>1792</v>
      </c>
      <c r="G548" s="118" t="s">
        <v>1826</v>
      </c>
      <c r="H548" s="118" t="s">
        <v>1827</v>
      </c>
      <c r="I548" s="118" t="s">
        <v>1826</v>
      </c>
      <c r="J548" s="118">
        <v>165</v>
      </c>
      <c r="K548" s="118" t="s">
        <v>260</v>
      </c>
      <c r="L548" s="118" t="s">
        <v>260</v>
      </c>
      <c r="M548" s="118" t="s">
        <v>290</v>
      </c>
      <c r="N548" s="118" t="s">
        <v>262</v>
      </c>
      <c r="O548" s="119">
        <v>0</v>
      </c>
      <c r="P548" s="119">
        <v>0</v>
      </c>
      <c r="Q548" s="119">
        <v>611.01776398146296</v>
      </c>
      <c r="R548" s="119">
        <v>2600.7220543459198</v>
      </c>
      <c r="S548" s="119">
        <v>2476.4798391764898</v>
      </c>
      <c r="T548" s="119">
        <v>8007.99461710372</v>
      </c>
      <c r="U548" s="119">
        <v>16820.887436741999</v>
      </c>
      <c r="V548" s="119">
        <v>20550.520071485302</v>
      </c>
      <c r="W548" s="119">
        <v>16334.893251822299</v>
      </c>
      <c r="X548" s="119">
        <v>4626.8451716632599</v>
      </c>
      <c r="Y548" s="119">
        <v>0</v>
      </c>
      <c r="Z548" s="119"/>
      <c r="AA548" s="119"/>
      <c r="AB548" s="119"/>
      <c r="AC548" s="119"/>
      <c r="AD548" s="119"/>
      <c r="AE548" s="119"/>
      <c r="AF548" s="119"/>
      <c r="AG548" s="119"/>
      <c r="AH548" s="119"/>
      <c r="AI548" s="119"/>
      <c r="AJ548" s="119"/>
      <c r="AK548" s="119"/>
      <c r="AL548" s="119"/>
      <c r="AM548" s="119"/>
      <c r="AN548" s="119"/>
      <c r="AO548" s="119"/>
      <c r="AP548" s="119"/>
      <c r="AQ548" s="119"/>
      <c r="AR548" s="119"/>
      <c r="AS548" s="119"/>
      <c r="AT548" s="119"/>
      <c r="AU548" s="119"/>
      <c r="AV548" s="119"/>
      <c r="AW548" s="119"/>
      <c r="AX548" s="119"/>
      <c r="AY548" s="119"/>
      <c r="AZ548" s="119"/>
      <c r="BA548" s="119"/>
      <c r="BB548" s="119"/>
      <c r="BD548" s="100">
        <v>72029.360206320445</v>
      </c>
      <c r="BF548" s="120">
        <v>5</v>
      </c>
      <c r="BH548" s="43">
        <v>0</v>
      </c>
      <c r="BI548" s="43">
        <v>0</v>
      </c>
      <c r="BJ548" s="43">
        <v>0</v>
      </c>
      <c r="BL548" s="43" t="s">
        <v>263</v>
      </c>
      <c r="BM548" s="43">
        <v>0</v>
      </c>
      <c r="BN548" s="121" t="s">
        <v>263</v>
      </c>
      <c r="BP548" s="122">
        <v>9</v>
      </c>
      <c r="BQ548" s="38" t="s">
        <v>119</v>
      </c>
      <c r="BR548" s="96">
        <v>50</v>
      </c>
      <c r="BT548" s="43">
        <v>0</v>
      </c>
      <c r="BU548" s="43">
        <v>0</v>
      </c>
      <c r="BW548" s="38"/>
      <c r="BX548" s="48">
        <v>0</v>
      </c>
      <c r="BY548" s="48">
        <v>9</v>
      </c>
      <c r="BZ548" s="48">
        <v>0</v>
      </c>
      <c r="CA548" s="48">
        <v>0</v>
      </c>
      <c r="CB548" s="48">
        <v>0</v>
      </c>
      <c r="CC548" s="48">
        <v>0</v>
      </c>
      <c r="CD548" s="48">
        <v>0</v>
      </c>
      <c r="CE548" s="48">
        <v>0</v>
      </c>
      <c r="CF548" s="48"/>
      <c r="CG548" s="48"/>
      <c r="CH548" s="48"/>
      <c r="CI548" s="48">
        <v>0</v>
      </c>
      <c r="CJ548" s="48">
        <v>0</v>
      </c>
      <c r="CK548" s="48">
        <v>0</v>
      </c>
      <c r="CL548" s="48"/>
      <c r="CM548" s="48">
        <v>9</v>
      </c>
      <c r="CO548" s="123">
        <v>0</v>
      </c>
      <c r="CP548" s="123">
        <v>8.4828986711983495E-3</v>
      </c>
      <c r="CQ548" s="123">
        <v>4.4589314817286944E-2</v>
      </c>
      <c r="CR548" s="123">
        <v>7.8970848015456091E-2</v>
      </c>
      <c r="CS548" s="123">
        <v>0.19014765972342726</v>
      </c>
      <c r="CT548" s="123">
        <v>0.42367586806180974</v>
      </c>
      <c r="CU548" s="123">
        <v>0.70898341504849016</v>
      </c>
      <c r="CV548" s="123">
        <v>0.93576445551633181</v>
      </c>
      <c r="CW548" s="123">
        <v>1</v>
      </c>
      <c r="CX548" s="123">
        <v>1</v>
      </c>
      <c r="CZ548" s="2">
        <v>2020</v>
      </c>
      <c r="DA548" s="124">
        <v>44042</v>
      </c>
      <c r="DC548" s="125">
        <v>1</v>
      </c>
      <c r="DD548" s="125">
        <v>1</v>
      </c>
      <c r="DE548" s="125">
        <v>1</v>
      </c>
      <c r="DF548" s="125">
        <v>1</v>
      </c>
      <c r="DG548" s="125">
        <v>1</v>
      </c>
      <c r="DH548" s="125">
        <v>1</v>
      </c>
      <c r="DI548" s="125">
        <v>1</v>
      </c>
      <c r="DJ548" s="125">
        <v>1</v>
      </c>
      <c r="DK548" s="125">
        <v>1</v>
      </c>
      <c r="DL548" s="125">
        <v>0.98</v>
      </c>
      <c r="DM548" s="125">
        <v>0.96</v>
      </c>
      <c r="DN548" s="125">
        <v>0.94</v>
      </c>
      <c r="DO548" s="125">
        <v>0.92</v>
      </c>
      <c r="DP548" s="125">
        <v>0.9</v>
      </c>
      <c r="DQ548" s="125">
        <v>0.88</v>
      </c>
      <c r="DR548" s="125">
        <v>0.86</v>
      </c>
      <c r="DS548" s="125">
        <v>0.84</v>
      </c>
      <c r="DT548" s="125">
        <v>0.82000000000000006</v>
      </c>
      <c r="DU548" s="125">
        <v>0.8</v>
      </c>
      <c r="DV548" s="125">
        <v>0.78</v>
      </c>
      <c r="DW548" s="125">
        <v>0.76</v>
      </c>
      <c r="DX548" s="125">
        <v>0.74</v>
      </c>
      <c r="DY548" s="125">
        <v>0.72</v>
      </c>
      <c r="DZ548" s="125">
        <v>0.7</v>
      </c>
      <c r="EA548" s="125">
        <v>0.67999999999999994</v>
      </c>
      <c r="EB548" s="125">
        <v>0.65999999999999992</v>
      </c>
      <c r="EC548" s="125">
        <v>0.64</v>
      </c>
      <c r="ED548" s="125">
        <v>0.62</v>
      </c>
      <c r="EE548" s="125">
        <v>0.6</v>
      </c>
      <c r="EF548" s="125">
        <v>0.58000000000000007</v>
      </c>
      <c r="EG548" s="125">
        <v>0.56000000000000005</v>
      </c>
      <c r="EH548" s="125">
        <v>0.54</v>
      </c>
      <c r="EI548" s="125">
        <v>0.52</v>
      </c>
      <c r="EJ548" s="125">
        <v>0.5</v>
      </c>
      <c r="EK548" s="125">
        <v>0.48</v>
      </c>
      <c r="EL548" s="125">
        <v>0.45999999999999996</v>
      </c>
      <c r="EM548" s="125">
        <v>0.43999999999999995</v>
      </c>
      <c r="EN548" s="125">
        <v>0.42000000000000004</v>
      </c>
      <c r="EO548" s="125">
        <v>0.4</v>
      </c>
      <c r="ER548" s="126">
        <v>0</v>
      </c>
      <c r="ES548" s="126">
        <v>611017.76398146292</v>
      </c>
      <c r="ET548" s="126">
        <v>3211739.8183273827</v>
      </c>
      <c r="EU548" s="126">
        <v>5688219.6575038722</v>
      </c>
      <c r="EV548" s="126">
        <v>13696214.274607591</v>
      </c>
      <c r="EW548" s="126">
        <v>30517101.711349592</v>
      </c>
      <c r="EX548" s="126">
        <v>51067621.782834888</v>
      </c>
      <c r="EY548" s="126">
        <v>67402515.034657195</v>
      </c>
      <c r="EZ548" s="126">
        <v>72029360.20632045</v>
      </c>
      <c r="FA548" s="126">
        <v>70588773.002194032</v>
      </c>
      <c r="FB548" s="126">
        <v>69148185.798067629</v>
      </c>
      <c r="FC548" s="126">
        <v>67707598.593941212</v>
      </c>
      <c r="FD548" s="126">
        <v>66267011.389814816</v>
      </c>
      <c r="FE548" s="126">
        <v>64826424.185688406</v>
      </c>
      <c r="FF548" s="126">
        <v>63385836.981561996</v>
      </c>
      <c r="FG548" s="126">
        <v>61945249.777435586</v>
      </c>
      <c r="FH548" s="126">
        <v>60504662.573309176</v>
      </c>
      <c r="FI548" s="126">
        <v>59064075.369182773</v>
      </c>
      <c r="FJ548" s="126">
        <v>57623488.165056363</v>
      </c>
      <c r="FK548" s="126">
        <v>56182900.960929953</v>
      </c>
      <c r="FL548" s="126">
        <v>54742313.756803542</v>
      </c>
      <c r="FM548" s="126">
        <v>53301726.552677132</v>
      </c>
      <c r="FN548" s="126">
        <v>51861139.348550722</v>
      </c>
      <c r="FO548" s="126">
        <v>50420552.144424312</v>
      </c>
      <c r="FP548" s="126">
        <v>48979964.940297902</v>
      </c>
      <c r="FQ548" s="126">
        <v>47539377.736171491</v>
      </c>
      <c r="FR548" s="126">
        <v>46098790.532045089</v>
      </c>
      <c r="FS548" s="126">
        <v>44658203.327918679</v>
      </c>
      <c r="FT548" s="126">
        <v>43217616.123792268</v>
      </c>
      <c r="FU548" s="126">
        <v>41777028.919665866</v>
      </c>
      <c r="FV548" s="126">
        <v>40336441.715539455</v>
      </c>
      <c r="FW548" s="126">
        <v>38895854.511413045</v>
      </c>
      <c r="FX548" s="126">
        <v>37455267.307286635</v>
      </c>
      <c r="FY548" s="126">
        <v>36014680.103160225</v>
      </c>
      <c r="FZ548" s="126">
        <v>34574092.899033815</v>
      </c>
      <c r="GA548" s="126">
        <v>33133505.694907404</v>
      </c>
      <c r="GB548" s="126">
        <v>31692918.490780994</v>
      </c>
      <c r="GC548" s="126">
        <v>30252331.286654592</v>
      </c>
      <c r="GD548" s="126">
        <v>28811744.082528181</v>
      </c>
    </row>
    <row r="549" spans="3:186">
      <c r="C549" s="120"/>
      <c r="E549" s="118" t="s">
        <v>1791</v>
      </c>
      <c r="F549" s="118" t="s">
        <v>1792</v>
      </c>
      <c r="G549" s="118" t="s">
        <v>1828</v>
      </c>
      <c r="H549" s="118" t="s">
        <v>1829</v>
      </c>
      <c r="I549" s="118" t="s">
        <v>1830</v>
      </c>
      <c r="J549" s="118">
        <v>201</v>
      </c>
      <c r="K549" s="118" t="s">
        <v>260</v>
      </c>
      <c r="L549" s="118" t="s">
        <v>260</v>
      </c>
      <c r="M549" s="118" t="s">
        <v>290</v>
      </c>
      <c r="N549" s="118" t="s">
        <v>262</v>
      </c>
      <c r="O549" s="119">
        <v>2861.3438299999998</v>
      </c>
      <c r="P549" s="119">
        <v>251.75334022323301</v>
      </c>
      <c r="Q549" s="119">
        <v>36.716659497326901</v>
      </c>
      <c r="R549" s="119">
        <v>0</v>
      </c>
      <c r="S549" s="119">
        <v>0</v>
      </c>
      <c r="T549" s="119">
        <v>0</v>
      </c>
      <c r="U549" s="119">
        <v>0</v>
      </c>
      <c r="V549" s="119">
        <v>0</v>
      </c>
      <c r="W549" s="119">
        <v>0</v>
      </c>
      <c r="X549" s="119">
        <v>0</v>
      </c>
      <c r="Y549" s="119">
        <v>0</v>
      </c>
      <c r="Z549" s="119"/>
      <c r="AA549" s="119"/>
      <c r="AB549" s="119"/>
      <c r="AC549" s="119"/>
      <c r="AD549" s="119"/>
      <c r="AE549" s="119"/>
      <c r="AF549" s="119"/>
      <c r="AG549" s="119"/>
      <c r="AH549" s="119"/>
      <c r="AI549" s="119"/>
      <c r="AJ549" s="119"/>
      <c r="AK549" s="119"/>
      <c r="AL549" s="119"/>
      <c r="AM549" s="119"/>
      <c r="AN549" s="119"/>
      <c r="AO549" s="119"/>
      <c r="AP549" s="119"/>
      <c r="AQ549" s="119"/>
      <c r="AR549" s="119"/>
      <c r="AS549" s="119"/>
      <c r="AT549" s="119"/>
      <c r="AU549" s="119"/>
      <c r="AV549" s="119"/>
      <c r="AW549" s="119"/>
      <c r="AX549" s="119"/>
      <c r="AY549" s="119"/>
      <c r="AZ549" s="119"/>
      <c r="BA549" s="119"/>
      <c r="BB549" s="119"/>
      <c r="BD549" s="100">
        <v>3149.8138297205596</v>
      </c>
      <c r="BF549" s="120">
        <v>5</v>
      </c>
      <c r="BH549" s="43">
        <v>3109045.71</v>
      </c>
      <c r="BI549" s="43">
        <v>0</v>
      </c>
      <c r="BJ549" s="43">
        <v>0</v>
      </c>
      <c r="BL549" s="43" t="s">
        <v>263</v>
      </c>
      <c r="BM549" s="43">
        <v>0</v>
      </c>
      <c r="BN549" s="121" t="s">
        <v>263</v>
      </c>
      <c r="BP549" s="122">
        <v>9</v>
      </c>
      <c r="BQ549" s="38" t="s">
        <v>119</v>
      </c>
      <c r="BR549" s="96">
        <v>50</v>
      </c>
      <c r="BT549" s="43">
        <v>0</v>
      </c>
      <c r="BU549" s="43">
        <v>0</v>
      </c>
      <c r="BW549" s="38"/>
      <c r="BX549" s="48">
        <v>0</v>
      </c>
      <c r="BY549" s="48">
        <v>9</v>
      </c>
      <c r="BZ549" s="48">
        <v>0</v>
      </c>
      <c r="CA549" s="48">
        <v>0</v>
      </c>
      <c r="CB549" s="48">
        <v>0</v>
      </c>
      <c r="CC549" s="48">
        <v>0</v>
      </c>
      <c r="CD549" s="48">
        <v>0</v>
      </c>
      <c r="CE549" s="48">
        <v>0</v>
      </c>
      <c r="CF549" s="48"/>
      <c r="CG549" s="48"/>
      <c r="CH549" s="48"/>
      <c r="CI549" s="48">
        <v>0</v>
      </c>
      <c r="CJ549" s="48">
        <v>0</v>
      </c>
      <c r="CK549" s="48">
        <v>0</v>
      </c>
      <c r="CL549" s="48"/>
      <c r="CM549" s="48">
        <v>9</v>
      </c>
      <c r="CO549" s="123">
        <v>0.98834322868517466</v>
      </c>
      <c r="CP549" s="123">
        <v>1</v>
      </c>
      <c r="CQ549" s="123">
        <v>1</v>
      </c>
      <c r="CR549" s="123">
        <v>1</v>
      </c>
      <c r="CS549" s="123">
        <v>1</v>
      </c>
      <c r="CT549" s="123">
        <v>1</v>
      </c>
      <c r="CU549" s="123">
        <v>1</v>
      </c>
      <c r="CV549" s="123">
        <v>1</v>
      </c>
      <c r="CW549" s="123">
        <v>1</v>
      </c>
      <c r="CX549" s="123">
        <v>1</v>
      </c>
      <c r="CZ549" s="2">
        <v>2012</v>
      </c>
      <c r="DA549" s="124">
        <v>41120</v>
      </c>
      <c r="DC549" s="125">
        <v>1</v>
      </c>
      <c r="DD549" s="125">
        <v>0.98</v>
      </c>
      <c r="DE549" s="125">
        <v>0.96</v>
      </c>
      <c r="DF549" s="125">
        <v>0.94</v>
      </c>
      <c r="DG549" s="125">
        <v>0.92</v>
      </c>
      <c r="DH549" s="125">
        <v>0.9</v>
      </c>
      <c r="DI549" s="125">
        <v>0.88</v>
      </c>
      <c r="DJ549" s="125">
        <v>0.86</v>
      </c>
      <c r="DK549" s="125">
        <v>0.84</v>
      </c>
      <c r="DL549" s="125">
        <v>0.82000000000000006</v>
      </c>
      <c r="DM549" s="125">
        <v>0.8</v>
      </c>
      <c r="DN549" s="125">
        <v>0.78</v>
      </c>
      <c r="DO549" s="125">
        <v>0.76</v>
      </c>
      <c r="DP549" s="125">
        <v>0.74</v>
      </c>
      <c r="DQ549" s="125">
        <v>0.72</v>
      </c>
      <c r="DR549" s="125">
        <v>0.7</v>
      </c>
      <c r="DS549" s="125">
        <v>0.67999999999999994</v>
      </c>
      <c r="DT549" s="125">
        <v>0.65999999999999992</v>
      </c>
      <c r="DU549" s="125">
        <v>0.64</v>
      </c>
      <c r="DV549" s="125">
        <v>0.62</v>
      </c>
      <c r="DW549" s="125">
        <v>0.6</v>
      </c>
      <c r="DX549" s="125">
        <v>0.58000000000000007</v>
      </c>
      <c r="DY549" s="125">
        <v>0.56000000000000005</v>
      </c>
      <c r="DZ549" s="125">
        <v>0.54</v>
      </c>
      <c r="EA549" s="125">
        <v>0.52</v>
      </c>
      <c r="EB549" s="125">
        <v>0.5</v>
      </c>
      <c r="EC549" s="125">
        <v>0.48</v>
      </c>
      <c r="ED549" s="125">
        <v>0.45999999999999996</v>
      </c>
      <c r="EE549" s="125">
        <v>0.43999999999999995</v>
      </c>
      <c r="EF549" s="125">
        <v>0.42000000000000004</v>
      </c>
      <c r="EG549" s="125">
        <v>0.4</v>
      </c>
      <c r="EH549" s="125">
        <v>0.38</v>
      </c>
      <c r="EI549" s="125">
        <v>0.36</v>
      </c>
      <c r="EJ549" s="125">
        <v>0.33999999999999997</v>
      </c>
      <c r="EK549" s="125">
        <v>0.31999999999999995</v>
      </c>
      <c r="EL549" s="125">
        <v>0.30000000000000004</v>
      </c>
      <c r="EM549" s="125">
        <v>0.28000000000000003</v>
      </c>
      <c r="EN549" s="125">
        <v>0.26</v>
      </c>
      <c r="EO549" s="125">
        <v>0.24</v>
      </c>
      <c r="ER549" s="126">
        <v>3360799.0502232332</v>
      </c>
      <c r="ES549" s="126">
        <v>3082847.1221073801</v>
      </c>
      <c r="ET549" s="126">
        <v>3019931.8747174335</v>
      </c>
      <c r="EU549" s="126">
        <v>2957016.6273274869</v>
      </c>
      <c r="EV549" s="126">
        <v>2894101.3799375407</v>
      </c>
      <c r="EW549" s="126">
        <v>2831186.1325475941</v>
      </c>
      <c r="EX549" s="126">
        <v>2768270.8851576475</v>
      </c>
      <c r="EY549" s="126">
        <v>2705355.6377677009</v>
      </c>
      <c r="EZ549" s="126">
        <v>2642440.3903777543</v>
      </c>
      <c r="FA549" s="126">
        <v>2579525.1429878082</v>
      </c>
      <c r="FB549" s="126">
        <v>2516609.8955978616</v>
      </c>
      <c r="FC549" s="126">
        <v>2453694.648207915</v>
      </c>
      <c r="FD549" s="126">
        <v>2390779.4008179684</v>
      </c>
      <c r="FE549" s="126">
        <v>2327864.1534280218</v>
      </c>
      <c r="FF549" s="126">
        <v>2264948.9060380752</v>
      </c>
      <c r="FG549" s="126">
        <v>2202033.6586481286</v>
      </c>
      <c r="FH549" s="126">
        <v>2139118.411258182</v>
      </c>
      <c r="FI549" s="126">
        <v>2076203.1638682354</v>
      </c>
      <c r="FJ549" s="126">
        <v>2013287.9164782891</v>
      </c>
      <c r="FK549" s="126">
        <v>1950372.6690883425</v>
      </c>
      <c r="FL549" s="126">
        <v>1887457.4216983959</v>
      </c>
      <c r="FM549" s="126">
        <v>1824542.1743084497</v>
      </c>
      <c r="FN549" s="126">
        <v>1761626.9269185031</v>
      </c>
      <c r="FO549" s="126">
        <v>1698711.6795285565</v>
      </c>
      <c r="FP549" s="126">
        <v>1635796.4321386099</v>
      </c>
      <c r="FQ549" s="126">
        <v>1572881.1847486633</v>
      </c>
      <c r="FR549" s="126">
        <v>1509965.9373587167</v>
      </c>
      <c r="FS549" s="126">
        <v>1447050.6899687701</v>
      </c>
      <c r="FT549" s="126">
        <v>1384135.4425788235</v>
      </c>
      <c r="FU549" s="126">
        <v>1321220.1951888774</v>
      </c>
      <c r="FV549" s="126">
        <v>1258304.9477989308</v>
      </c>
      <c r="FW549" s="126">
        <v>1195389.7004089842</v>
      </c>
      <c r="FX549" s="126">
        <v>1132474.4530190376</v>
      </c>
      <c r="FY549" s="126">
        <v>1069559.205629091</v>
      </c>
      <c r="FZ549" s="126">
        <v>1006643.9582391444</v>
      </c>
      <c r="GA549" s="126">
        <v>943728.71084919816</v>
      </c>
      <c r="GB549" s="126">
        <v>880813.46345925156</v>
      </c>
      <c r="GC549" s="126">
        <v>817898.21606930497</v>
      </c>
      <c r="GD549" s="126">
        <v>754982.96867935837</v>
      </c>
    </row>
    <row r="550" spans="3:186">
      <c r="C550" s="120"/>
      <c r="E550" s="118" t="s">
        <v>1791</v>
      </c>
      <c r="F550" s="118" t="s">
        <v>1792</v>
      </c>
      <c r="G550" s="118" t="s">
        <v>1831</v>
      </c>
      <c r="H550" s="118" t="s">
        <v>1832</v>
      </c>
      <c r="I550" s="118" t="s">
        <v>1831</v>
      </c>
      <c r="J550" s="118">
        <v>129</v>
      </c>
      <c r="K550" s="118" t="s">
        <v>269</v>
      </c>
      <c r="L550" s="118" t="s">
        <v>269</v>
      </c>
      <c r="M550" s="118" t="s">
        <v>290</v>
      </c>
      <c r="N550" s="118" t="s">
        <v>262</v>
      </c>
      <c r="O550" s="119">
        <v>0</v>
      </c>
      <c r="P550" s="119">
        <v>0</v>
      </c>
      <c r="Q550" s="119">
        <v>0</v>
      </c>
      <c r="R550" s="119">
        <v>158.02949318272701</v>
      </c>
      <c r="S550" s="119">
        <v>44.395645863932302</v>
      </c>
      <c r="T550" s="119">
        <v>0</v>
      </c>
      <c r="U550" s="119">
        <v>0</v>
      </c>
      <c r="V550" s="119">
        <v>0</v>
      </c>
      <c r="W550" s="119">
        <v>0</v>
      </c>
      <c r="X550" s="119">
        <v>0</v>
      </c>
      <c r="Y550" s="119">
        <v>0</v>
      </c>
      <c r="Z550" s="119"/>
      <c r="AA550" s="119"/>
      <c r="AB550" s="119"/>
      <c r="AC550" s="119"/>
      <c r="AD550" s="119"/>
      <c r="AE550" s="119"/>
      <c r="AF550" s="119"/>
      <c r="AG550" s="119"/>
      <c r="AH550" s="119"/>
      <c r="AI550" s="119"/>
      <c r="AJ550" s="119"/>
      <c r="AK550" s="119"/>
      <c r="AL550" s="119"/>
      <c r="AM550" s="119"/>
      <c r="AN550" s="119"/>
      <c r="AO550" s="119"/>
      <c r="AP550" s="119"/>
      <c r="AQ550" s="119"/>
      <c r="AR550" s="119"/>
      <c r="AS550" s="119"/>
      <c r="AT550" s="119"/>
      <c r="AU550" s="119"/>
      <c r="AV550" s="119"/>
      <c r="AW550" s="119"/>
      <c r="AX550" s="119"/>
      <c r="AY550" s="119"/>
      <c r="AZ550" s="119"/>
      <c r="BA550" s="119"/>
      <c r="BB550" s="119"/>
      <c r="BD550" s="100">
        <v>202.4251390466593</v>
      </c>
      <c r="BF550" s="120">
        <v>5</v>
      </c>
      <c r="BH550" s="43">
        <v>0</v>
      </c>
      <c r="BI550" s="43">
        <v>0</v>
      </c>
      <c r="BJ550" s="43">
        <v>0</v>
      </c>
      <c r="BL550" s="43" t="s">
        <v>263</v>
      </c>
      <c r="BM550" s="43">
        <v>0</v>
      </c>
      <c r="BN550" s="121" t="s">
        <v>263</v>
      </c>
      <c r="BP550" s="122">
        <v>9</v>
      </c>
      <c r="BQ550" s="38" t="s">
        <v>119</v>
      </c>
      <c r="BR550" s="96">
        <v>50</v>
      </c>
      <c r="BT550" s="43">
        <v>0</v>
      </c>
      <c r="BU550" s="43">
        <v>0</v>
      </c>
      <c r="BW550" s="38"/>
      <c r="BX550" s="48">
        <v>0</v>
      </c>
      <c r="BY550" s="48">
        <v>9</v>
      </c>
      <c r="BZ550" s="48">
        <v>0</v>
      </c>
      <c r="CA550" s="48">
        <v>0</v>
      </c>
      <c r="CB550" s="48">
        <v>0</v>
      </c>
      <c r="CC550" s="48">
        <v>0</v>
      </c>
      <c r="CD550" s="48">
        <v>0</v>
      </c>
      <c r="CE550" s="48">
        <v>0</v>
      </c>
      <c r="CF550" s="48"/>
      <c r="CG550" s="48"/>
      <c r="CH550" s="48"/>
      <c r="CI550" s="48">
        <v>0</v>
      </c>
      <c r="CJ550" s="48">
        <v>0</v>
      </c>
      <c r="CK550" s="48">
        <v>0</v>
      </c>
      <c r="CL550" s="48"/>
      <c r="CM550" s="48">
        <v>9</v>
      </c>
      <c r="CO550" s="123">
        <v>0</v>
      </c>
      <c r="CP550" s="123">
        <v>0</v>
      </c>
      <c r="CQ550" s="123">
        <v>0.78068116404406163</v>
      </c>
      <c r="CR550" s="123">
        <v>1</v>
      </c>
      <c r="CS550" s="123">
        <v>1</v>
      </c>
      <c r="CT550" s="123">
        <v>1</v>
      </c>
      <c r="CU550" s="123">
        <v>1</v>
      </c>
      <c r="CV550" s="123">
        <v>1</v>
      </c>
      <c r="CW550" s="123">
        <v>1</v>
      </c>
      <c r="CX550" s="123">
        <v>1</v>
      </c>
      <c r="CZ550" s="2">
        <v>2015</v>
      </c>
      <c r="DA550" s="124">
        <v>42215</v>
      </c>
      <c r="DC550" s="125">
        <v>1</v>
      </c>
      <c r="DD550" s="125">
        <v>1</v>
      </c>
      <c r="DE550" s="125">
        <v>1</v>
      </c>
      <c r="DF550" s="125">
        <v>1</v>
      </c>
      <c r="DG550" s="125">
        <v>0.98</v>
      </c>
      <c r="DH550" s="125">
        <v>0.96</v>
      </c>
      <c r="DI550" s="125">
        <v>0.94</v>
      </c>
      <c r="DJ550" s="125">
        <v>0.92</v>
      </c>
      <c r="DK550" s="125">
        <v>0.9</v>
      </c>
      <c r="DL550" s="125">
        <v>0.88</v>
      </c>
      <c r="DM550" s="125">
        <v>0.86</v>
      </c>
      <c r="DN550" s="125">
        <v>0.84</v>
      </c>
      <c r="DO550" s="125">
        <v>0.82000000000000006</v>
      </c>
      <c r="DP550" s="125">
        <v>0.8</v>
      </c>
      <c r="DQ550" s="125">
        <v>0.78</v>
      </c>
      <c r="DR550" s="125">
        <v>0.76</v>
      </c>
      <c r="DS550" s="125">
        <v>0.74</v>
      </c>
      <c r="DT550" s="125">
        <v>0.72</v>
      </c>
      <c r="DU550" s="125">
        <v>0.7</v>
      </c>
      <c r="DV550" s="125">
        <v>0.67999999999999994</v>
      </c>
      <c r="DW550" s="125">
        <v>0.65999999999999992</v>
      </c>
      <c r="DX550" s="125">
        <v>0.64</v>
      </c>
      <c r="DY550" s="125">
        <v>0.62</v>
      </c>
      <c r="DZ550" s="125">
        <v>0.6</v>
      </c>
      <c r="EA550" s="125">
        <v>0.58000000000000007</v>
      </c>
      <c r="EB550" s="125">
        <v>0.56000000000000005</v>
      </c>
      <c r="EC550" s="125">
        <v>0.54</v>
      </c>
      <c r="ED550" s="125">
        <v>0.52</v>
      </c>
      <c r="EE550" s="125">
        <v>0.5</v>
      </c>
      <c r="EF550" s="125">
        <v>0.48</v>
      </c>
      <c r="EG550" s="125">
        <v>0.45999999999999996</v>
      </c>
      <c r="EH550" s="125">
        <v>0.43999999999999995</v>
      </c>
      <c r="EI550" s="125">
        <v>0.42000000000000004</v>
      </c>
      <c r="EJ550" s="125">
        <v>0.4</v>
      </c>
      <c r="EK550" s="125">
        <v>0.38</v>
      </c>
      <c r="EL550" s="125">
        <v>0.36</v>
      </c>
      <c r="EM550" s="125">
        <v>0.33999999999999997</v>
      </c>
      <c r="EN550" s="125">
        <v>0.31999999999999995</v>
      </c>
      <c r="EO550" s="125">
        <v>0.30000000000000004</v>
      </c>
      <c r="ER550" s="126">
        <v>0</v>
      </c>
      <c r="ES550" s="126">
        <v>0</v>
      </c>
      <c r="ET550" s="126">
        <v>158029.49318272702</v>
      </c>
      <c r="EU550" s="126">
        <v>202425.13904665929</v>
      </c>
      <c r="EV550" s="126">
        <v>198376.63626572609</v>
      </c>
      <c r="EW550" s="126">
        <v>194328.1334847929</v>
      </c>
      <c r="EX550" s="126">
        <v>190279.63070385973</v>
      </c>
      <c r="EY550" s="126">
        <v>186231.12792292656</v>
      </c>
      <c r="EZ550" s="126">
        <v>182182.62514199337</v>
      </c>
      <c r="FA550" s="126">
        <v>178134.12236106017</v>
      </c>
      <c r="FB550" s="126">
        <v>174085.61958012698</v>
      </c>
      <c r="FC550" s="126">
        <v>170037.11679919378</v>
      </c>
      <c r="FD550" s="126">
        <v>165988.61401826062</v>
      </c>
      <c r="FE550" s="126">
        <v>161940.11123732745</v>
      </c>
      <c r="FF550" s="126">
        <v>157891.60845639426</v>
      </c>
      <c r="FG550" s="126">
        <v>153843.10567546106</v>
      </c>
      <c r="FH550" s="126">
        <v>149794.60289452787</v>
      </c>
      <c r="FI550" s="126">
        <v>145746.10011359467</v>
      </c>
      <c r="FJ550" s="126">
        <v>141697.59733266148</v>
      </c>
      <c r="FK550" s="126">
        <v>137649.09455172831</v>
      </c>
      <c r="FL550" s="126">
        <v>133600.59177079512</v>
      </c>
      <c r="FM550" s="126">
        <v>129552.08898986195</v>
      </c>
      <c r="FN550" s="126">
        <v>125503.58620892875</v>
      </c>
      <c r="FO550" s="126">
        <v>121455.08342799556</v>
      </c>
      <c r="FP550" s="126">
        <v>117406.58064706239</v>
      </c>
      <c r="FQ550" s="126">
        <v>113358.07786612921</v>
      </c>
      <c r="FR550" s="126">
        <v>109309.57508519602</v>
      </c>
      <c r="FS550" s="126">
        <v>105261.07230426284</v>
      </c>
      <c r="FT550" s="126">
        <v>101212.56952332964</v>
      </c>
      <c r="FU550" s="126">
        <v>97164.066742396448</v>
      </c>
      <c r="FV550" s="126">
        <v>93115.563961463267</v>
      </c>
      <c r="FW550" s="126">
        <v>89067.061180530072</v>
      </c>
      <c r="FX550" s="126">
        <v>85018.558399596906</v>
      </c>
      <c r="FY550" s="126">
        <v>80970.055618663726</v>
      </c>
      <c r="FZ550" s="126">
        <v>76921.552837730531</v>
      </c>
      <c r="GA550" s="126">
        <v>72873.050056797336</v>
      </c>
      <c r="GB550" s="126">
        <v>68824.547275864155</v>
      </c>
      <c r="GC550" s="126">
        <v>64776.04449493096</v>
      </c>
      <c r="GD550" s="126">
        <v>60727.541713997794</v>
      </c>
    </row>
    <row r="551" spans="3:186">
      <c r="C551" s="120"/>
      <c r="E551" s="118" t="s">
        <v>1791</v>
      </c>
      <c r="F551" s="118" t="s">
        <v>1792</v>
      </c>
      <c r="G551" s="118" t="s">
        <v>1833</v>
      </c>
      <c r="H551" s="118" t="s">
        <v>1834</v>
      </c>
      <c r="I551" s="118" t="s">
        <v>1833</v>
      </c>
      <c r="J551" s="118">
        <v>123</v>
      </c>
      <c r="K551" s="118" t="s">
        <v>260</v>
      </c>
      <c r="L551" s="118" t="s">
        <v>260</v>
      </c>
      <c r="M551" s="118" t="s">
        <v>290</v>
      </c>
      <c r="N551" s="118" t="s">
        <v>262</v>
      </c>
      <c r="O551" s="119">
        <v>0</v>
      </c>
      <c r="P551" s="119">
        <v>29.264158743282302</v>
      </c>
      <c r="Q551" s="119">
        <v>302.41403464020198</v>
      </c>
      <c r="R551" s="119">
        <v>979.92698749418196</v>
      </c>
      <c r="S551" s="119">
        <v>0</v>
      </c>
      <c r="T551" s="119">
        <v>0</v>
      </c>
      <c r="U551" s="119">
        <v>0</v>
      </c>
      <c r="V551" s="119">
        <v>0</v>
      </c>
      <c r="W551" s="119">
        <v>0</v>
      </c>
      <c r="X551" s="119">
        <v>0</v>
      </c>
      <c r="Y551" s="119">
        <v>0</v>
      </c>
      <c r="Z551" s="119"/>
      <c r="AA551" s="119"/>
      <c r="AB551" s="119"/>
      <c r="AC551" s="119"/>
      <c r="AD551" s="119"/>
      <c r="AE551" s="119"/>
      <c r="AF551" s="119"/>
      <c r="AG551" s="119"/>
      <c r="AH551" s="119"/>
      <c r="AI551" s="119"/>
      <c r="AJ551" s="119"/>
      <c r="AK551" s="119"/>
      <c r="AL551" s="119"/>
      <c r="AM551" s="119"/>
      <c r="AN551" s="119"/>
      <c r="AO551" s="119"/>
      <c r="AP551" s="119"/>
      <c r="AQ551" s="119"/>
      <c r="AR551" s="119"/>
      <c r="AS551" s="119"/>
      <c r="AT551" s="119"/>
      <c r="AU551" s="119"/>
      <c r="AV551" s="119"/>
      <c r="AW551" s="119"/>
      <c r="AX551" s="119"/>
      <c r="AY551" s="119"/>
      <c r="AZ551" s="119"/>
      <c r="BA551" s="119"/>
      <c r="BB551" s="119"/>
      <c r="BD551" s="100">
        <v>1311.6051808776663</v>
      </c>
      <c r="BF551" s="120">
        <v>5</v>
      </c>
      <c r="BH551" s="43">
        <v>0</v>
      </c>
      <c r="BI551" s="43">
        <v>0</v>
      </c>
      <c r="BJ551" s="43">
        <v>0</v>
      </c>
      <c r="BL551" s="43" t="s">
        <v>263</v>
      </c>
      <c r="BM551" s="43">
        <v>0</v>
      </c>
      <c r="BN551" s="121" t="s">
        <v>263</v>
      </c>
      <c r="BP551" s="122">
        <v>9</v>
      </c>
      <c r="BQ551" s="38" t="s">
        <v>119</v>
      </c>
      <c r="BR551" s="96">
        <v>50</v>
      </c>
      <c r="BT551" s="43">
        <v>0</v>
      </c>
      <c r="BU551" s="43">
        <v>0</v>
      </c>
      <c r="BW551" s="38"/>
      <c r="BX551" s="48">
        <v>0</v>
      </c>
      <c r="BY551" s="48">
        <v>9</v>
      </c>
      <c r="BZ551" s="48">
        <v>0</v>
      </c>
      <c r="CA551" s="48">
        <v>0</v>
      </c>
      <c r="CB551" s="48">
        <v>0</v>
      </c>
      <c r="CC551" s="48">
        <v>0</v>
      </c>
      <c r="CD551" s="48">
        <v>0</v>
      </c>
      <c r="CE551" s="48">
        <v>0</v>
      </c>
      <c r="CF551" s="48"/>
      <c r="CG551" s="48"/>
      <c r="CH551" s="48"/>
      <c r="CI551" s="48">
        <v>0</v>
      </c>
      <c r="CJ551" s="48">
        <v>0</v>
      </c>
      <c r="CK551" s="48">
        <v>0</v>
      </c>
      <c r="CL551" s="48"/>
      <c r="CM551" s="48">
        <v>9</v>
      </c>
      <c r="CO551" s="123">
        <v>2.2311713288369343E-2</v>
      </c>
      <c r="CP551" s="123">
        <v>0.2528795999124831</v>
      </c>
      <c r="CQ551" s="123">
        <v>1</v>
      </c>
      <c r="CR551" s="123">
        <v>1</v>
      </c>
      <c r="CS551" s="123">
        <v>1</v>
      </c>
      <c r="CT551" s="123">
        <v>1</v>
      </c>
      <c r="CU551" s="123">
        <v>1</v>
      </c>
      <c r="CV551" s="123">
        <v>1</v>
      </c>
      <c r="CW551" s="123">
        <v>1</v>
      </c>
      <c r="CX551" s="123">
        <v>1</v>
      </c>
      <c r="CZ551" s="2">
        <v>2014</v>
      </c>
      <c r="DA551" s="124">
        <v>41850</v>
      </c>
      <c r="DC551" s="125">
        <v>1</v>
      </c>
      <c r="DD551" s="125">
        <v>1</v>
      </c>
      <c r="DE551" s="125">
        <v>1</v>
      </c>
      <c r="DF551" s="125">
        <v>0.98</v>
      </c>
      <c r="DG551" s="125">
        <v>0.96</v>
      </c>
      <c r="DH551" s="125">
        <v>0.94</v>
      </c>
      <c r="DI551" s="125">
        <v>0.92</v>
      </c>
      <c r="DJ551" s="125">
        <v>0.9</v>
      </c>
      <c r="DK551" s="125">
        <v>0.88</v>
      </c>
      <c r="DL551" s="125">
        <v>0.86</v>
      </c>
      <c r="DM551" s="125">
        <v>0.84</v>
      </c>
      <c r="DN551" s="125">
        <v>0.82000000000000006</v>
      </c>
      <c r="DO551" s="125">
        <v>0.8</v>
      </c>
      <c r="DP551" s="125">
        <v>0.78</v>
      </c>
      <c r="DQ551" s="125">
        <v>0.76</v>
      </c>
      <c r="DR551" s="125">
        <v>0.74</v>
      </c>
      <c r="DS551" s="125">
        <v>0.72</v>
      </c>
      <c r="DT551" s="125">
        <v>0.7</v>
      </c>
      <c r="DU551" s="125">
        <v>0.67999999999999994</v>
      </c>
      <c r="DV551" s="125">
        <v>0.65999999999999992</v>
      </c>
      <c r="DW551" s="125">
        <v>0.64</v>
      </c>
      <c r="DX551" s="125">
        <v>0.62</v>
      </c>
      <c r="DY551" s="125">
        <v>0.6</v>
      </c>
      <c r="DZ551" s="125">
        <v>0.58000000000000007</v>
      </c>
      <c r="EA551" s="125">
        <v>0.56000000000000005</v>
      </c>
      <c r="EB551" s="125">
        <v>0.54</v>
      </c>
      <c r="EC551" s="125">
        <v>0.52</v>
      </c>
      <c r="ED551" s="125">
        <v>0.5</v>
      </c>
      <c r="EE551" s="125">
        <v>0.48</v>
      </c>
      <c r="EF551" s="125">
        <v>0.45999999999999996</v>
      </c>
      <c r="EG551" s="125">
        <v>0.43999999999999995</v>
      </c>
      <c r="EH551" s="125">
        <v>0.42000000000000004</v>
      </c>
      <c r="EI551" s="125">
        <v>0.4</v>
      </c>
      <c r="EJ551" s="125">
        <v>0.38</v>
      </c>
      <c r="EK551" s="125">
        <v>0.36</v>
      </c>
      <c r="EL551" s="125">
        <v>0.33999999999999997</v>
      </c>
      <c r="EM551" s="125">
        <v>0.31999999999999995</v>
      </c>
      <c r="EN551" s="125">
        <v>0.30000000000000004</v>
      </c>
      <c r="EO551" s="125">
        <v>0.28000000000000003</v>
      </c>
      <c r="ER551" s="126">
        <v>29264.1587432823</v>
      </c>
      <c r="ES551" s="126">
        <v>302414.03464020195</v>
      </c>
      <c r="ET551" s="126">
        <v>1282341.0221343839</v>
      </c>
      <c r="EU551" s="126">
        <v>1256694.2016916962</v>
      </c>
      <c r="EV551" s="126">
        <v>1231047.3812490085</v>
      </c>
      <c r="EW551" s="126">
        <v>1205400.5608063207</v>
      </c>
      <c r="EX551" s="126">
        <v>1179753.7403636333</v>
      </c>
      <c r="EY551" s="126">
        <v>1154106.9199209455</v>
      </c>
      <c r="EZ551" s="126">
        <v>1128460.0994782578</v>
      </c>
      <c r="FA551" s="126">
        <v>1102813.2790355701</v>
      </c>
      <c r="FB551" s="126">
        <v>1077166.4585928824</v>
      </c>
      <c r="FC551" s="126">
        <v>1051519.6381501949</v>
      </c>
      <c r="FD551" s="126">
        <v>1025872.8177075072</v>
      </c>
      <c r="FE551" s="126">
        <v>1000225.9972648195</v>
      </c>
      <c r="FF551" s="126">
        <v>974579.17682213173</v>
      </c>
      <c r="FG551" s="126">
        <v>948932.35637944413</v>
      </c>
      <c r="FH551" s="126">
        <v>923285.53593675641</v>
      </c>
      <c r="FI551" s="126">
        <v>897638.71549406869</v>
      </c>
      <c r="FJ551" s="126">
        <v>871991.89505138097</v>
      </c>
      <c r="FK551" s="126">
        <v>846345.07460869325</v>
      </c>
      <c r="FL551" s="126">
        <v>820698.25416600576</v>
      </c>
      <c r="FM551" s="126">
        <v>795051.43372331804</v>
      </c>
      <c r="FN551" s="126">
        <v>769404.61328063032</v>
      </c>
      <c r="FO551" s="126">
        <v>743757.79283794272</v>
      </c>
      <c r="FP551" s="126">
        <v>718110.97239525511</v>
      </c>
      <c r="FQ551" s="126">
        <v>692464.15195256739</v>
      </c>
      <c r="FR551" s="126">
        <v>666817.33150987967</v>
      </c>
      <c r="FS551" s="126">
        <v>641170.51106719195</v>
      </c>
      <c r="FT551" s="126">
        <v>615523.69062450423</v>
      </c>
      <c r="FU551" s="126">
        <v>589876.87018181651</v>
      </c>
      <c r="FV551" s="126">
        <v>564230.04973912879</v>
      </c>
      <c r="FW551" s="126">
        <v>538583.22929644131</v>
      </c>
      <c r="FX551" s="126">
        <v>512936.40885375359</v>
      </c>
      <c r="FY551" s="126">
        <v>487289.58841106587</v>
      </c>
      <c r="FZ551" s="126">
        <v>461642.7679683782</v>
      </c>
      <c r="GA551" s="126">
        <v>435995.94752569048</v>
      </c>
      <c r="GB551" s="126">
        <v>410349.12708300276</v>
      </c>
      <c r="GC551" s="126">
        <v>384702.30664031522</v>
      </c>
      <c r="GD551" s="126">
        <v>359055.48619762756</v>
      </c>
    </row>
    <row r="552" spans="3:186">
      <c r="C552" s="120"/>
      <c r="E552" s="118" t="s">
        <v>1791</v>
      </c>
      <c r="F552" s="118" t="s">
        <v>1792</v>
      </c>
      <c r="G552" s="118" t="s">
        <v>1835</v>
      </c>
      <c r="H552" s="118" t="s">
        <v>1836</v>
      </c>
      <c r="I552" s="118" t="s">
        <v>1837</v>
      </c>
      <c r="J552" s="118">
        <v>165</v>
      </c>
      <c r="K552" s="118" t="s">
        <v>269</v>
      </c>
      <c r="L552" s="118" t="s">
        <v>269</v>
      </c>
      <c r="M552" s="118" t="s">
        <v>290</v>
      </c>
      <c r="N552" s="118" t="s">
        <v>262</v>
      </c>
      <c r="O552" s="119">
        <v>197.50700000000001</v>
      </c>
      <c r="P552" s="119">
        <v>101.95247622984699</v>
      </c>
      <c r="Q552" s="119">
        <v>276.077303846863</v>
      </c>
      <c r="R552" s="119">
        <v>276.71582998000002</v>
      </c>
      <c r="S552" s="119">
        <v>282.21001222258002</v>
      </c>
      <c r="T552" s="119">
        <v>133.858721335913</v>
      </c>
      <c r="U552" s="119">
        <v>0</v>
      </c>
      <c r="V552" s="119">
        <v>0</v>
      </c>
      <c r="W552" s="119">
        <v>0</v>
      </c>
      <c r="X552" s="119">
        <v>0</v>
      </c>
      <c r="Y552" s="119">
        <v>0</v>
      </c>
      <c r="Z552" s="119"/>
      <c r="AA552" s="119"/>
      <c r="AB552" s="119"/>
      <c r="AC552" s="119"/>
      <c r="AD552" s="119"/>
      <c r="AE552" s="119"/>
      <c r="AF552" s="119"/>
      <c r="AG552" s="119"/>
      <c r="AH552" s="119"/>
      <c r="AI552" s="119"/>
      <c r="AJ552" s="119"/>
      <c r="AK552" s="119"/>
      <c r="AL552" s="119"/>
      <c r="AM552" s="119"/>
      <c r="AN552" s="119"/>
      <c r="AO552" s="119"/>
      <c r="AP552" s="119"/>
      <c r="AQ552" s="119"/>
      <c r="AR552" s="119"/>
      <c r="AS552" s="119"/>
      <c r="AT552" s="119"/>
      <c r="AU552" s="119"/>
      <c r="AV552" s="119"/>
      <c r="AW552" s="119"/>
      <c r="AX552" s="119"/>
      <c r="AY552" s="119"/>
      <c r="AZ552" s="119"/>
      <c r="BA552" s="119"/>
      <c r="BB552" s="119"/>
      <c r="BD552" s="100">
        <v>1268.321343615203</v>
      </c>
      <c r="BF552" s="120">
        <v>5</v>
      </c>
      <c r="BH552" s="43">
        <v>323092.78000000003</v>
      </c>
      <c r="BI552" s="43">
        <v>0</v>
      </c>
      <c r="BJ552" s="43">
        <v>0</v>
      </c>
      <c r="BL552" s="43" t="s">
        <v>263</v>
      </c>
      <c r="BM552" s="43">
        <v>0</v>
      </c>
      <c r="BN552" s="121" t="s">
        <v>263</v>
      </c>
      <c r="BP552" s="122">
        <v>9</v>
      </c>
      <c r="BQ552" s="38" t="s">
        <v>119</v>
      </c>
      <c r="BR552" s="96">
        <v>50</v>
      </c>
      <c r="BT552" s="43">
        <v>0</v>
      </c>
      <c r="BU552" s="43">
        <v>0</v>
      </c>
      <c r="BW552" s="38"/>
      <c r="BX552" s="48">
        <v>0</v>
      </c>
      <c r="BY552" s="48">
        <v>9</v>
      </c>
      <c r="BZ552" s="48">
        <v>0</v>
      </c>
      <c r="CA552" s="48">
        <v>0</v>
      </c>
      <c r="CB552" s="48">
        <v>0</v>
      </c>
      <c r="CC552" s="48">
        <v>0</v>
      </c>
      <c r="CD552" s="48">
        <v>0</v>
      </c>
      <c r="CE552" s="48">
        <v>0</v>
      </c>
      <c r="CF552" s="48"/>
      <c r="CG552" s="48"/>
      <c r="CH552" s="48"/>
      <c r="CI552" s="48">
        <v>0</v>
      </c>
      <c r="CJ552" s="48">
        <v>0</v>
      </c>
      <c r="CK552" s="48">
        <v>0</v>
      </c>
      <c r="CL552" s="48"/>
      <c r="CM552" s="48">
        <v>9</v>
      </c>
      <c r="CO552" s="123">
        <v>0.23610694382566524</v>
      </c>
      <c r="CP552" s="123">
        <v>0.45377836064495225</v>
      </c>
      <c r="CQ552" s="123">
        <v>0.67195321938481511</v>
      </c>
      <c r="CR552" s="123">
        <v>0.89445993161767323</v>
      </c>
      <c r="CS552" s="123">
        <v>1</v>
      </c>
      <c r="CT552" s="123">
        <v>1</v>
      </c>
      <c r="CU552" s="123">
        <v>1</v>
      </c>
      <c r="CV552" s="123">
        <v>1</v>
      </c>
      <c r="CW552" s="123">
        <v>1</v>
      </c>
      <c r="CX552" s="123">
        <v>1</v>
      </c>
      <c r="CZ552" s="2">
        <v>2016</v>
      </c>
      <c r="DA552" s="124">
        <v>42581</v>
      </c>
      <c r="DC552" s="125">
        <v>1</v>
      </c>
      <c r="DD552" s="125">
        <v>1</v>
      </c>
      <c r="DE552" s="125">
        <v>1</v>
      </c>
      <c r="DF552" s="125">
        <v>1</v>
      </c>
      <c r="DG552" s="125">
        <v>1</v>
      </c>
      <c r="DH552" s="125">
        <v>0.98</v>
      </c>
      <c r="DI552" s="125">
        <v>0.96</v>
      </c>
      <c r="DJ552" s="125">
        <v>0.94</v>
      </c>
      <c r="DK552" s="125">
        <v>0.92</v>
      </c>
      <c r="DL552" s="125">
        <v>0.9</v>
      </c>
      <c r="DM552" s="125">
        <v>0.88</v>
      </c>
      <c r="DN552" s="125">
        <v>0.86</v>
      </c>
      <c r="DO552" s="125">
        <v>0.84</v>
      </c>
      <c r="DP552" s="125">
        <v>0.82000000000000006</v>
      </c>
      <c r="DQ552" s="125">
        <v>0.8</v>
      </c>
      <c r="DR552" s="125">
        <v>0.78</v>
      </c>
      <c r="DS552" s="125">
        <v>0.76</v>
      </c>
      <c r="DT552" s="125">
        <v>0.74</v>
      </c>
      <c r="DU552" s="125">
        <v>0.72</v>
      </c>
      <c r="DV552" s="125">
        <v>0.7</v>
      </c>
      <c r="DW552" s="125">
        <v>0.67999999999999994</v>
      </c>
      <c r="DX552" s="125">
        <v>0.65999999999999992</v>
      </c>
      <c r="DY552" s="125">
        <v>0.64</v>
      </c>
      <c r="DZ552" s="125">
        <v>0.62</v>
      </c>
      <c r="EA552" s="125">
        <v>0.6</v>
      </c>
      <c r="EB552" s="125">
        <v>0.58000000000000007</v>
      </c>
      <c r="EC552" s="125">
        <v>0.56000000000000005</v>
      </c>
      <c r="ED552" s="125">
        <v>0.54</v>
      </c>
      <c r="EE552" s="125">
        <v>0.52</v>
      </c>
      <c r="EF552" s="125">
        <v>0.5</v>
      </c>
      <c r="EG552" s="125">
        <v>0.48</v>
      </c>
      <c r="EH552" s="125">
        <v>0.45999999999999996</v>
      </c>
      <c r="EI552" s="125">
        <v>0.43999999999999995</v>
      </c>
      <c r="EJ552" s="125">
        <v>0.42000000000000004</v>
      </c>
      <c r="EK552" s="125">
        <v>0.4</v>
      </c>
      <c r="EL552" s="125">
        <v>0.38</v>
      </c>
      <c r="EM552" s="125">
        <v>0.36</v>
      </c>
      <c r="EN552" s="125">
        <v>0.33999999999999997</v>
      </c>
      <c r="EO552" s="125">
        <v>0.31999999999999995</v>
      </c>
      <c r="ER552" s="126">
        <v>425045.25622984703</v>
      </c>
      <c r="ES552" s="126">
        <v>599170.08384686301</v>
      </c>
      <c r="ET552" s="126">
        <v>875885.91382686305</v>
      </c>
      <c r="EU552" s="126">
        <v>1158095.926049443</v>
      </c>
      <c r="EV552" s="126">
        <v>1291954.6473853562</v>
      </c>
      <c r="EW552" s="126">
        <v>1266115.5544376492</v>
      </c>
      <c r="EX552" s="126">
        <v>1240276.4614899419</v>
      </c>
      <c r="EY552" s="126">
        <v>1214437.3685422349</v>
      </c>
      <c r="EZ552" s="126">
        <v>1188598.2755945278</v>
      </c>
      <c r="FA552" s="126">
        <v>1162759.1826468206</v>
      </c>
      <c r="FB552" s="126">
        <v>1136920.0896991135</v>
      </c>
      <c r="FC552" s="126">
        <v>1111080.9967514065</v>
      </c>
      <c r="FD552" s="126">
        <v>1085241.9038036992</v>
      </c>
      <c r="FE552" s="126">
        <v>1059402.8108559921</v>
      </c>
      <c r="FF552" s="126">
        <v>1033563.7179082851</v>
      </c>
      <c r="FG552" s="126">
        <v>1007724.6249605779</v>
      </c>
      <c r="FH552" s="126">
        <v>981885.53201287077</v>
      </c>
      <c r="FI552" s="126">
        <v>956046.43906516361</v>
      </c>
      <c r="FJ552" s="126">
        <v>930207.34611745644</v>
      </c>
      <c r="FK552" s="126">
        <v>904368.25316974928</v>
      </c>
      <c r="FL552" s="126">
        <v>878529.16022204212</v>
      </c>
      <c r="FM552" s="126">
        <v>852690.06727433507</v>
      </c>
      <c r="FN552" s="126">
        <v>826850.97432662803</v>
      </c>
      <c r="FO552" s="126">
        <v>801011.88137892087</v>
      </c>
      <c r="FP552" s="126">
        <v>775172.7884312137</v>
      </c>
      <c r="FQ552" s="126">
        <v>749333.69548350677</v>
      </c>
      <c r="FR552" s="126">
        <v>723494.60253579961</v>
      </c>
      <c r="FS552" s="126">
        <v>697655.50958809245</v>
      </c>
      <c r="FT552" s="126">
        <v>671816.41664038529</v>
      </c>
      <c r="FU552" s="126">
        <v>645977.32369267812</v>
      </c>
      <c r="FV552" s="126">
        <v>620138.23074497096</v>
      </c>
      <c r="FW552" s="126">
        <v>594299.1377972638</v>
      </c>
      <c r="FX552" s="126">
        <v>568460.04484955664</v>
      </c>
      <c r="FY552" s="126">
        <v>542620.95190184971</v>
      </c>
      <c r="FZ552" s="126">
        <v>516781.85895414255</v>
      </c>
      <c r="GA552" s="126">
        <v>490942.76600643538</v>
      </c>
      <c r="GB552" s="126">
        <v>465103.67305872822</v>
      </c>
      <c r="GC552" s="126">
        <v>439264.58011102106</v>
      </c>
      <c r="GD552" s="126">
        <v>413425.48716331396</v>
      </c>
    </row>
    <row r="553" spans="3:186">
      <c r="C553" s="120"/>
      <c r="E553" s="118" t="s">
        <v>1791</v>
      </c>
      <c r="F553" s="118" t="s">
        <v>1792</v>
      </c>
      <c r="G553" s="118" t="s">
        <v>1838</v>
      </c>
      <c r="H553" s="118" t="s">
        <v>1839</v>
      </c>
      <c r="I553" s="118" t="s">
        <v>1840</v>
      </c>
      <c r="J553" s="118">
        <v>252</v>
      </c>
      <c r="K553" s="118" t="s">
        <v>260</v>
      </c>
      <c r="L553" s="118" t="s">
        <v>260</v>
      </c>
      <c r="M553" s="118" t="s">
        <v>290</v>
      </c>
      <c r="N553" s="118" t="s">
        <v>262</v>
      </c>
      <c r="O553" s="119">
        <v>674.10896000000002</v>
      </c>
      <c r="P553" s="119">
        <v>30.38</v>
      </c>
      <c r="Q553" s="119">
        <v>168.23711669636799</v>
      </c>
      <c r="R553" s="119">
        <v>2055.4</v>
      </c>
      <c r="S553" s="119">
        <v>0</v>
      </c>
      <c r="T553" s="119">
        <v>313.37199858429699</v>
      </c>
      <c r="U553" s="119">
        <v>0</v>
      </c>
      <c r="V553" s="119">
        <v>0</v>
      </c>
      <c r="W553" s="119">
        <v>0</v>
      </c>
      <c r="X553" s="119">
        <v>0</v>
      </c>
      <c r="Y553" s="119">
        <v>0</v>
      </c>
      <c r="Z553" s="119"/>
      <c r="AA553" s="119"/>
      <c r="AB553" s="119"/>
      <c r="AC553" s="119"/>
      <c r="AD553" s="119"/>
      <c r="AE553" s="119"/>
      <c r="AF553" s="119"/>
      <c r="AG553" s="119"/>
      <c r="AH553" s="119"/>
      <c r="AI553" s="119"/>
      <c r="AJ553" s="119"/>
      <c r="AK553" s="119"/>
      <c r="AL553" s="119"/>
      <c r="AM553" s="119"/>
      <c r="AN553" s="119"/>
      <c r="AO553" s="119"/>
      <c r="AP553" s="119"/>
      <c r="AQ553" s="119"/>
      <c r="AR553" s="119"/>
      <c r="AS553" s="119"/>
      <c r="AT553" s="119"/>
      <c r="AU553" s="119"/>
      <c r="AV553" s="119"/>
      <c r="AW553" s="119"/>
      <c r="AX553" s="119"/>
      <c r="AY553" s="119"/>
      <c r="AZ553" s="119"/>
      <c r="BA553" s="119"/>
      <c r="BB553" s="119"/>
      <c r="BD553" s="100">
        <v>3241.498075280665</v>
      </c>
      <c r="BF553" s="120">
        <v>5</v>
      </c>
      <c r="BH553" s="43">
        <v>764667.7</v>
      </c>
      <c r="BI553" s="43">
        <v>0</v>
      </c>
      <c r="BJ553" s="43">
        <v>0</v>
      </c>
      <c r="BL553" s="43" t="s">
        <v>263</v>
      </c>
      <c r="BM553" s="43">
        <v>0</v>
      </c>
      <c r="BN553" s="121" t="s">
        <v>263</v>
      </c>
      <c r="BP553" s="122">
        <v>9</v>
      </c>
      <c r="BQ553" s="38" t="s">
        <v>119</v>
      </c>
      <c r="BR553" s="96">
        <v>50</v>
      </c>
      <c r="BT553" s="43">
        <v>0</v>
      </c>
      <c r="BU553" s="43">
        <v>0</v>
      </c>
      <c r="BW553" s="38"/>
      <c r="BX553" s="48">
        <v>0</v>
      </c>
      <c r="BY553" s="48">
        <v>9</v>
      </c>
      <c r="BZ553" s="48">
        <v>0</v>
      </c>
      <c r="CA553" s="48">
        <v>0</v>
      </c>
      <c r="CB553" s="48">
        <v>0</v>
      </c>
      <c r="CC553" s="48">
        <v>0</v>
      </c>
      <c r="CD553" s="48">
        <v>0</v>
      </c>
      <c r="CE553" s="48">
        <v>0</v>
      </c>
      <c r="CF553" s="48"/>
      <c r="CG553" s="48"/>
      <c r="CH553" s="48"/>
      <c r="CI553" s="48">
        <v>0</v>
      </c>
      <c r="CJ553" s="48">
        <v>0</v>
      </c>
      <c r="CK553" s="48">
        <v>0</v>
      </c>
      <c r="CL553" s="48"/>
      <c r="CM553" s="48">
        <v>9</v>
      </c>
      <c r="CO553" s="123">
        <v>0.21733437553838494</v>
      </c>
      <c r="CP553" s="123">
        <v>0.26923541412894497</v>
      </c>
      <c r="CQ553" s="123">
        <v>0.90332494688982223</v>
      </c>
      <c r="CR553" s="123">
        <v>0.90332494688982223</v>
      </c>
      <c r="CS553" s="123">
        <v>1</v>
      </c>
      <c r="CT553" s="123">
        <v>1</v>
      </c>
      <c r="CU553" s="123">
        <v>1</v>
      </c>
      <c r="CV553" s="123">
        <v>1</v>
      </c>
      <c r="CW553" s="123">
        <v>1</v>
      </c>
      <c r="CX553" s="123">
        <v>1</v>
      </c>
      <c r="CZ553" s="2">
        <v>2014</v>
      </c>
      <c r="DA553" s="124">
        <v>41850</v>
      </c>
      <c r="DC553" s="125">
        <v>1</v>
      </c>
      <c r="DD553" s="125">
        <v>1</v>
      </c>
      <c r="DE553" s="125">
        <v>1</v>
      </c>
      <c r="DF553" s="125">
        <v>0.98</v>
      </c>
      <c r="DG553" s="125">
        <v>0.96</v>
      </c>
      <c r="DH553" s="125">
        <v>0.94</v>
      </c>
      <c r="DI553" s="125">
        <v>0.92</v>
      </c>
      <c r="DJ553" s="125">
        <v>0.9</v>
      </c>
      <c r="DK553" s="125">
        <v>0.88</v>
      </c>
      <c r="DL553" s="125">
        <v>0.86</v>
      </c>
      <c r="DM553" s="125">
        <v>0.84</v>
      </c>
      <c r="DN553" s="125">
        <v>0.82000000000000006</v>
      </c>
      <c r="DO553" s="125">
        <v>0.8</v>
      </c>
      <c r="DP553" s="125">
        <v>0.78</v>
      </c>
      <c r="DQ553" s="125">
        <v>0.76</v>
      </c>
      <c r="DR553" s="125">
        <v>0.74</v>
      </c>
      <c r="DS553" s="125">
        <v>0.72</v>
      </c>
      <c r="DT553" s="125">
        <v>0.7</v>
      </c>
      <c r="DU553" s="125">
        <v>0.67999999999999994</v>
      </c>
      <c r="DV553" s="125">
        <v>0.65999999999999992</v>
      </c>
      <c r="DW553" s="125">
        <v>0.64</v>
      </c>
      <c r="DX553" s="125">
        <v>0.62</v>
      </c>
      <c r="DY553" s="125">
        <v>0.6</v>
      </c>
      <c r="DZ553" s="125">
        <v>0.58000000000000007</v>
      </c>
      <c r="EA553" s="125">
        <v>0.56000000000000005</v>
      </c>
      <c r="EB553" s="125">
        <v>0.54</v>
      </c>
      <c r="EC553" s="125">
        <v>0.52</v>
      </c>
      <c r="ED553" s="125">
        <v>0.5</v>
      </c>
      <c r="EE553" s="125">
        <v>0.48</v>
      </c>
      <c r="EF553" s="125">
        <v>0.45999999999999996</v>
      </c>
      <c r="EG553" s="125">
        <v>0.43999999999999995</v>
      </c>
      <c r="EH553" s="125">
        <v>0.42000000000000004</v>
      </c>
      <c r="EI553" s="125">
        <v>0.4</v>
      </c>
      <c r="EJ553" s="125">
        <v>0.38</v>
      </c>
      <c r="EK553" s="125">
        <v>0.36</v>
      </c>
      <c r="EL553" s="125">
        <v>0.33999999999999997</v>
      </c>
      <c r="EM553" s="125">
        <v>0.31999999999999995</v>
      </c>
      <c r="EN553" s="125">
        <v>0.30000000000000004</v>
      </c>
      <c r="EO553" s="125">
        <v>0.28000000000000003</v>
      </c>
      <c r="ER553" s="126">
        <v>795047.7</v>
      </c>
      <c r="ES553" s="126">
        <v>932904.81669636793</v>
      </c>
      <c r="ET553" s="126">
        <v>2988304.8166963682</v>
      </c>
      <c r="EU553" s="126">
        <v>2928538.7203624407</v>
      </c>
      <c r="EV553" s="126">
        <v>3169609.7426694389</v>
      </c>
      <c r="EW553" s="126">
        <v>3103576.2063638256</v>
      </c>
      <c r="EX553" s="126">
        <v>3037542.6700582127</v>
      </c>
      <c r="EY553" s="126">
        <v>2971509.1337525994</v>
      </c>
      <c r="EZ553" s="126">
        <v>2905475.597446986</v>
      </c>
      <c r="FA553" s="126">
        <v>2839442.0611413722</v>
      </c>
      <c r="FB553" s="126">
        <v>2773408.5248357588</v>
      </c>
      <c r="FC553" s="126">
        <v>2707374.988530146</v>
      </c>
      <c r="FD553" s="126">
        <v>2641341.4522245326</v>
      </c>
      <c r="FE553" s="126">
        <v>2575307.9159189193</v>
      </c>
      <c r="FF553" s="126">
        <v>2509274.3796133059</v>
      </c>
      <c r="FG553" s="126">
        <v>2443240.8433076926</v>
      </c>
      <c r="FH553" s="126">
        <v>2377207.3070020792</v>
      </c>
      <c r="FI553" s="126">
        <v>2311173.7706964659</v>
      </c>
      <c r="FJ553" s="126">
        <v>2245140.2343908525</v>
      </c>
      <c r="FK553" s="126">
        <v>2179106.6980852392</v>
      </c>
      <c r="FL553" s="126">
        <v>2113073.1617796263</v>
      </c>
      <c r="FM553" s="126">
        <v>2047039.6254740127</v>
      </c>
      <c r="FN553" s="126">
        <v>1981006.0891683993</v>
      </c>
      <c r="FO553" s="126">
        <v>1914972.5528627862</v>
      </c>
      <c r="FP553" s="126">
        <v>1848939.0165571729</v>
      </c>
      <c r="FQ553" s="126">
        <v>1782905.4802515595</v>
      </c>
      <c r="FR553" s="126">
        <v>1716871.9439459462</v>
      </c>
      <c r="FS553" s="126">
        <v>1650838.4076403328</v>
      </c>
      <c r="FT553" s="126">
        <v>1584804.8713347195</v>
      </c>
      <c r="FU553" s="126">
        <v>1518771.3350291061</v>
      </c>
      <c r="FV553" s="126">
        <v>1452737.7987234928</v>
      </c>
      <c r="FW553" s="126">
        <v>1386704.2624178797</v>
      </c>
      <c r="FX553" s="126">
        <v>1320670.7261122663</v>
      </c>
      <c r="FY553" s="126">
        <v>1254637.189806653</v>
      </c>
      <c r="FZ553" s="126">
        <v>1188603.6535010396</v>
      </c>
      <c r="GA553" s="126">
        <v>1122570.1171954263</v>
      </c>
      <c r="GB553" s="126">
        <v>1056536.5808898129</v>
      </c>
      <c r="GC553" s="126">
        <v>990503.04458419979</v>
      </c>
      <c r="GD553" s="126">
        <v>924469.50827858644</v>
      </c>
    </row>
    <row r="554" spans="3:186">
      <c r="C554" s="120"/>
      <c r="E554" s="118" t="s">
        <v>1791</v>
      </c>
      <c r="F554" s="118" t="s">
        <v>1792</v>
      </c>
      <c r="G554" s="118" t="s">
        <v>1841</v>
      </c>
      <c r="H554" s="118" t="s">
        <v>1842</v>
      </c>
      <c r="I554" s="118" t="s">
        <v>1841</v>
      </c>
      <c r="J554" s="118">
        <v>138</v>
      </c>
      <c r="K554" s="118" t="s">
        <v>269</v>
      </c>
      <c r="L554" s="118" t="s">
        <v>269</v>
      </c>
      <c r="M554" s="118" t="s">
        <v>290</v>
      </c>
      <c r="N554" s="118" t="s">
        <v>262</v>
      </c>
      <c r="O554" s="119">
        <v>0</v>
      </c>
      <c r="P554" s="119">
        <v>0</v>
      </c>
      <c r="Q554" s="119">
        <v>108.024601743993</v>
      </c>
      <c r="R554" s="119">
        <v>184.519847987113</v>
      </c>
      <c r="S554" s="119">
        <v>0</v>
      </c>
      <c r="T554" s="119">
        <v>0</v>
      </c>
      <c r="U554" s="119">
        <v>0</v>
      </c>
      <c r="V554" s="119">
        <v>0</v>
      </c>
      <c r="W554" s="119">
        <v>0</v>
      </c>
      <c r="X554" s="119">
        <v>0</v>
      </c>
      <c r="Y554" s="119">
        <v>0</v>
      </c>
      <c r="Z554" s="119"/>
      <c r="AA554" s="119"/>
      <c r="AB554" s="119"/>
      <c r="AC554" s="119"/>
      <c r="AD554" s="119"/>
      <c r="AE554" s="119"/>
      <c r="AF554" s="119"/>
      <c r="AG554" s="119"/>
      <c r="AH554" s="119"/>
      <c r="AI554" s="119"/>
      <c r="AJ554" s="119"/>
      <c r="AK554" s="119"/>
      <c r="AL554" s="119"/>
      <c r="AM554" s="119"/>
      <c r="AN554" s="119"/>
      <c r="AO554" s="119"/>
      <c r="AP554" s="119"/>
      <c r="AQ554" s="119"/>
      <c r="AR554" s="119"/>
      <c r="AS554" s="119"/>
      <c r="AT554" s="119"/>
      <c r="AU554" s="119"/>
      <c r="AV554" s="119"/>
      <c r="AW554" s="119"/>
      <c r="AX554" s="119"/>
      <c r="AY554" s="119"/>
      <c r="AZ554" s="119"/>
      <c r="BA554" s="119"/>
      <c r="BB554" s="119"/>
      <c r="BD554" s="100">
        <v>292.544449731106</v>
      </c>
      <c r="BF554" s="120">
        <v>5</v>
      </c>
      <c r="BH554" s="43">
        <v>0</v>
      </c>
      <c r="BI554" s="43">
        <v>0</v>
      </c>
      <c r="BJ554" s="43">
        <v>0</v>
      </c>
      <c r="BL554" s="43" t="s">
        <v>263</v>
      </c>
      <c r="BM554" s="43">
        <v>0</v>
      </c>
      <c r="BN554" s="121" t="s">
        <v>263</v>
      </c>
      <c r="BP554" s="122">
        <v>9</v>
      </c>
      <c r="BQ554" s="38" t="s">
        <v>119</v>
      </c>
      <c r="BR554" s="96">
        <v>50</v>
      </c>
      <c r="BT554" s="43">
        <v>0</v>
      </c>
      <c r="BU554" s="43">
        <v>0</v>
      </c>
      <c r="BW554" s="38"/>
      <c r="BX554" s="48">
        <v>0</v>
      </c>
      <c r="BY554" s="48">
        <v>9</v>
      </c>
      <c r="BZ554" s="48">
        <v>0</v>
      </c>
      <c r="CA554" s="48">
        <v>0</v>
      </c>
      <c r="CB554" s="48">
        <v>0</v>
      </c>
      <c r="CC554" s="48">
        <v>0</v>
      </c>
      <c r="CD554" s="48">
        <v>0</v>
      </c>
      <c r="CE554" s="48">
        <v>0</v>
      </c>
      <c r="CF554" s="48"/>
      <c r="CG554" s="48"/>
      <c r="CH554" s="48"/>
      <c r="CI554" s="48">
        <v>0</v>
      </c>
      <c r="CJ554" s="48">
        <v>0</v>
      </c>
      <c r="CK554" s="48">
        <v>0</v>
      </c>
      <c r="CL554" s="48"/>
      <c r="CM554" s="48">
        <v>9</v>
      </c>
      <c r="CO554" s="123">
        <v>0</v>
      </c>
      <c r="CP554" s="123">
        <v>0.36925876338889513</v>
      </c>
      <c r="CQ554" s="123">
        <v>1</v>
      </c>
      <c r="CR554" s="123">
        <v>1</v>
      </c>
      <c r="CS554" s="123">
        <v>1</v>
      </c>
      <c r="CT554" s="123">
        <v>1</v>
      </c>
      <c r="CU554" s="123">
        <v>1</v>
      </c>
      <c r="CV554" s="123">
        <v>1</v>
      </c>
      <c r="CW554" s="123">
        <v>1</v>
      </c>
      <c r="CX554" s="123">
        <v>1</v>
      </c>
      <c r="CZ554" s="2">
        <v>2014</v>
      </c>
      <c r="DA554" s="124">
        <v>41850</v>
      </c>
      <c r="DC554" s="125">
        <v>1</v>
      </c>
      <c r="DD554" s="125">
        <v>1</v>
      </c>
      <c r="DE554" s="125">
        <v>1</v>
      </c>
      <c r="DF554" s="125">
        <v>0.98</v>
      </c>
      <c r="DG554" s="125">
        <v>0.96</v>
      </c>
      <c r="DH554" s="125">
        <v>0.94</v>
      </c>
      <c r="DI554" s="125">
        <v>0.92</v>
      </c>
      <c r="DJ554" s="125">
        <v>0.9</v>
      </c>
      <c r="DK554" s="125">
        <v>0.88</v>
      </c>
      <c r="DL554" s="125">
        <v>0.86</v>
      </c>
      <c r="DM554" s="125">
        <v>0.84</v>
      </c>
      <c r="DN554" s="125">
        <v>0.82000000000000006</v>
      </c>
      <c r="DO554" s="125">
        <v>0.8</v>
      </c>
      <c r="DP554" s="125">
        <v>0.78</v>
      </c>
      <c r="DQ554" s="125">
        <v>0.76</v>
      </c>
      <c r="DR554" s="125">
        <v>0.74</v>
      </c>
      <c r="DS554" s="125">
        <v>0.72</v>
      </c>
      <c r="DT554" s="125">
        <v>0.7</v>
      </c>
      <c r="DU554" s="125">
        <v>0.67999999999999994</v>
      </c>
      <c r="DV554" s="125">
        <v>0.65999999999999992</v>
      </c>
      <c r="DW554" s="125">
        <v>0.64</v>
      </c>
      <c r="DX554" s="125">
        <v>0.62</v>
      </c>
      <c r="DY554" s="125">
        <v>0.6</v>
      </c>
      <c r="DZ554" s="125">
        <v>0.58000000000000007</v>
      </c>
      <c r="EA554" s="125">
        <v>0.56000000000000005</v>
      </c>
      <c r="EB554" s="125">
        <v>0.54</v>
      </c>
      <c r="EC554" s="125">
        <v>0.52</v>
      </c>
      <c r="ED554" s="125">
        <v>0.5</v>
      </c>
      <c r="EE554" s="125">
        <v>0.48</v>
      </c>
      <c r="EF554" s="125">
        <v>0.45999999999999996</v>
      </c>
      <c r="EG554" s="125">
        <v>0.43999999999999995</v>
      </c>
      <c r="EH554" s="125">
        <v>0.42000000000000004</v>
      </c>
      <c r="EI554" s="125">
        <v>0.4</v>
      </c>
      <c r="EJ554" s="125">
        <v>0.38</v>
      </c>
      <c r="EK554" s="125">
        <v>0.36</v>
      </c>
      <c r="EL554" s="125">
        <v>0.33999999999999997</v>
      </c>
      <c r="EM554" s="125">
        <v>0.31999999999999995</v>
      </c>
      <c r="EN554" s="125">
        <v>0.30000000000000004</v>
      </c>
      <c r="EO554" s="125">
        <v>0.28000000000000003</v>
      </c>
      <c r="ER554" s="126">
        <v>0</v>
      </c>
      <c r="ES554" s="126">
        <v>108024.601743993</v>
      </c>
      <c r="ET554" s="126">
        <v>292544.449731106</v>
      </c>
      <c r="EU554" s="126">
        <v>286693.56073648389</v>
      </c>
      <c r="EV554" s="126">
        <v>280842.67174186173</v>
      </c>
      <c r="EW554" s="126">
        <v>274991.78274723963</v>
      </c>
      <c r="EX554" s="126">
        <v>269140.89375261753</v>
      </c>
      <c r="EY554" s="126">
        <v>263290.00475799543</v>
      </c>
      <c r="EZ554" s="126">
        <v>257439.11576337327</v>
      </c>
      <c r="FA554" s="126">
        <v>251588.22676875116</v>
      </c>
      <c r="FB554" s="126">
        <v>245737.33777412903</v>
      </c>
      <c r="FC554" s="126">
        <v>239886.44877950693</v>
      </c>
      <c r="FD554" s="126">
        <v>234035.5597848848</v>
      </c>
      <c r="FE554" s="126">
        <v>228184.67079026269</v>
      </c>
      <c r="FF554" s="126">
        <v>222333.78179564056</v>
      </c>
      <c r="FG554" s="126">
        <v>216482.89280101843</v>
      </c>
      <c r="FH554" s="126">
        <v>210632.0038063963</v>
      </c>
      <c r="FI554" s="126">
        <v>204781.1148117742</v>
      </c>
      <c r="FJ554" s="126">
        <v>198930.22581715207</v>
      </c>
      <c r="FK554" s="126">
        <v>193079.33682252993</v>
      </c>
      <c r="FL554" s="126">
        <v>187228.44782790783</v>
      </c>
      <c r="FM554" s="126">
        <v>181377.55883328573</v>
      </c>
      <c r="FN554" s="126">
        <v>175526.6698386636</v>
      </c>
      <c r="FO554" s="126">
        <v>169675.7808440415</v>
      </c>
      <c r="FP554" s="126">
        <v>163824.89184941936</v>
      </c>
      <c r="FQ554" s="126">
        <v>157974.00285479726</v>
      </c>
      <c r="FR554" s="126">
        <v>152123.11386017513</v>
      </c>
      <c r="FS554" s="126">
        <v>146272.224865553</v>
      </c>
      <c r="FT554" s="126">
        <v>140421.33587093087</v>
      </c>
      <c r="FU554" s="126">
        <v>134570.44687630874</v>
      </c>
      <c r="FV554" s="126">
        <v>128719.55788168662</v>
      </c>
      <c r="FW554" s="126">
        <v>122868.66888706453</v>
      </c>
      <c r="FX554" s="126">
        <v>117017.7798924424</v>
      </c>
      <c r="FY554" s="126">
        <v>111166.89089782028</v>
      </c>
      <c r="FZ554" s="126">
        <v>105316.00190319815</v>
      </c>
      <c r="GA554" s="126">
        <v>99465.112908576033</v>
      </c>
      <c r="GB554" s="126">
        <v>93614.223913953902</v>
      </c>
      <c r="GC554" s="126">
        <v>87763.334919331814</v>
      </c>
      <c r="GD554" s="126">
        <v>81912.445924709682</v>
      </c>
    </row>
    <row r="555" spans="3:186">
      <c r="C555" s="120"/>
      <c r="E555" s="118" t="s">
        <v>1791</v>
      </c>
      <c r="F555" s="118" t="s">
        <v>1792</v>
      </c>
      <c r="G555" s="118" t="s">
        <v>1843</v>
      </c>
      <c r="H555" s="118" t="s">
        <v>1844</v>
      </c>
      <c r="I555" s="118" t="s">
        <v>1845</v>
      </c>
      <c r="J555" s="118">
        <v>162</v>
      </c>
      <c r="K555" s="118" t="s">
        <v>260</v>
      </c>
      <c r="L555" s="118" t="s">
        <v>260</v>
      </c>
      <c r="M555" s="118" t="s">
        <v>290</v>
      </c>
      <c r="N555" s="118" t="s">
        <v>262</v>
      </c>
      <c r="O555" s="119">
        <v>0</v>
      </c>
      <c r="P555" s="119">
        <v>234.11326994625901</v>
      </c>
      <c r="Q555" s="119">
        <v>386.77025004608902</v>
      </c>
      <c r="R555" s="119">
        <v>3424.61261402838</v>
      </c>
      <c r="S555" s="119">
        <v>4280.1870549898304</v>
      </c>
      <c r="T555" s="119">
        <v>0</v>
      </c>
      <c r="U555" s="119">
        <v>0</v>
      </c>
      <c r="V555" s="119">
        <v>0</v>
      </c>
      <c r="W555" s="119">
        <v>0</v>
      </c>
      <c r="X555" s="119">
        <v>0</v>
      </c>
      <c r="Y555" s="119">
        <v>0</v>
      </c>
      <c r="Z555" s="119"/>
      <c r="AA555" s="119"/>
      <c r="AB555" s="119"/>
      <c r="AC555" s="119"/>
      <c r="AD555" s="119"/>
      <c r="AE555" s="119"/>
      <c r="AF555" s="119"/>
      <c r="AG555" s="119"/>
      <c r="AH555" s="119"/>
      <c r="AI555" s="119"/>
      <c r="AJ555" s="119"/>
      <c r="AK555" s="119"/>
      <c r="AL555" s="119"/>
      <c r="AM555" s="119"/>
      <c r="AN555" s="119"/>
      <c r="AO555" s="119"/>
      <c r="AP555" s="119"/>
      <c r="AQ555" s="119"/>
      <c r="AR555" s="119"/>
      <c r="AS555" s="119"/>
      <c r="AT555" s="119"/>
      <c r="AU555" s="119"/>
      <c r="AV555" s="119"/>
      <c r="AW555" s="119"/>
      <c r="AX555" s="119"/>
      <c r="AY555" s="119"/>
      <c r="AZ555" s="119"/>
      <c r="BA555" s="119"/>
      <c r="BB555" s="119"/>
      <c r="BD555" s="100">
        <v>8325.6831890105586</v>
      </c>
      <c r="BF555" s="120">
        <v>5</v>
      </c>
      <c r="BH555" s="43">
        <v>122473.77</v>
      </c>
      <c r="BI555" s="43">
        <v>0</v>
      </c>
      <c r="BJ555" s="43">
        <v>0</v>
      </c>
      <c r="BL555" s="43" t="s">
        <v>263</v>
      </c>
      <c r="BM555" s="43">
        <v>0</v>
      </c>
      <c r="BN555" s="121" t="s">
        <v>263</v>
      </c>
      <c r="BP555" s="122">
        <v>9</v>
      </c>
      <c r="BQ555" s="38" t="s">
        <v>119</v>
      </c>
      <c r="BR555" s="96">
        <v>50</v>
      </c>
      <c r="BT555" s="43">
        <v>0</v>
      </c>
      <c r="BU555" s="43">
        <v>0</v>
      </c>
      <c r="BW555" s="38"/>
      <c r="BX555" s="48">
        <v>0</v>
      </c>
      <c r="BY555" s="48">
        <v>9</v>
      </c>
      <c r="BZ555" s="48">
        <v>0</v>
      </c>
      <c r="CA555" s="48">
        <v>0</v>
      </c>
      <c r="CB555" s="48">
        <v>0</v>
      </c>
      <c r="CC555" s="48">
        <v>0</v>
      </c>
      <c r="CD555" s="48">
        <v>0</v>
      </c>
      <c r="CE555" s="48">
        <v>0</v>
      </c>
      <c r="CF555" s="48"/>
      <c r="CG555" s="48"/>
      <c r="CH555" s="48"/>
      <c r="CI555" s="48">
        <v>0</v>
      </c>
      <c r="CJ555" s="48">
        <v>0</v>
      </c>
      <c r="CK555" s="48">
        <v>0</v>
      </c>
      <c r="CL555" s="48"/>
      <c r="CM555" s="48">
        <v>9</v>
      </c>
      <c r="CO555" s="123">
        <v>2.8119406495706632E-2</v>
      </c>
      <c r="CP555" s="123">
        <v>7.4574483066071978E-2</v>
      </c>
      <c r="CQ555" s="123">
        <v>0.48590560584392156</v>
      </c>
      <c r="CR555" s="123">
        <v>1</v>
      </c>
      <c r="CS555" s="123">
        <v>1</v>
      </c>
      <c r="CT555" s="123">
        <v>1</v>
      </c>
      <c r="CU555" s="123">
        <v>1</v>
      </c>
      <c r="CV555" s="123">
        <v>1</v>
      </c>
      <c r="CW555" s="123">
        <v>1</v>
      </c>
      <c r="CX555" s="123">
        <v>1</v>
      </c>
      <c r="CZ555" s="2">
        <v>2015</v>
      </c>
      <c r="DA555" s="124">
        <v>42215</v>
      </c>
      <c r="DC555" s="125">
        <v>1</v>
      </c>
      <c r="DD555" s="125">
        <v>1</v>
      </c>
      <c r="DE555" s="125">
        <v>1</v>
      </c>
      <c r="DF555" s="125">
        <v>1</v>
      </c>
      <c r="DG555" s="125">
        <v>0.98</v>
      </c>
      <c r="DH555" s="125">
        <v>0.96</v>
      </c>
      <c r="DI555" s="125">
        <v>0.94</v>
      </c>
      <c r="DJ555" s="125">
        <v>0.92</v>
      </c>
      <c r="DK555" s="125">
        <v>0.9</v>
      </c>
      <c r="DL555" s="125">
        <v>0.88</v>
      </c>
      <c r="DM555" s="125">
        <v>0.86</v>
      </c>
      <c r="DN555" s="125">
        <v>0.84</v>
      </c>
      <c r="DO555" s="125">
        <v>0.82000000000000006</v>
      </c>
      <c r="DP555" s="125">
        <v>0.8</v>
      </c>
      <c r="DQ555" s="125">
        <v>0.78</v>
      </c>
      <c r="DR555" s="125">
        <v>0.76</v>
      </c>
      <c r="DS555" s="125">
        <v>0.74</v>
      </c>
      <c r="DT555" s="125">
        <v>0.72</v>
      </c>
      <c r="DU555" s="125">
        <v>0.7</v>
      </c>
      <c r="DV555" s="125">
        <v>0.67999999999999994</v>
      </c>
      <c r="DW555" s="125">
        <v>0.65999999999999992</v>
      </c>
      <c r="DX555" s="125">
        <v>0.64</v>
      </c>
      <c r="DY555" s="125">
        <v>0.62</v>
      </c>
      <c r="DZ555" s="125">
        <v>0.6</v>
      </c>
      <c r="EA555" s="125">
        <v>0.58000000000000007</v>
      </c>
      <c r="EB555" s="125">
        <v>0.56000000000000005</v>
      </c>
      <c r="EC555" s="125">
        <v>0.54</v>
      </c>
      <c r="ED555" s="125">
        <v>0.52</v>
      </c>
      <c r="EE555" s="125">
        <v>0.5</v>
      </c>
      <c r="EF555" s="125">
        <v>0.48</v>
      </c>
      <c r="EG555" s="125">
        <v>0.45999999999999996</v>
      </c>
      <c r="EH555" s="125">
        <v>0.43999999999999995</v>
      </c>
      <c r="EI555" s="125">
        <v>0.42000000000000004</v>
      </c>
      <c r="EJ555" s="125">
        <v>0.4</v>
      </c>
      <c r="EK555" s="125">
        <v>0.38</v>
      </c>
      <c r="EL555" s="125">
        <v>0.36</v>
      </c>
      <c r="EM555" s="125">
        <v>0.33999999999999997</v>
      </c>
      <c r="EN555" s="125">
        <v>0.31999999999999995</v>
      </c>
      <c r="EO555" s="125">
        <v>0.30000000000000004</v>
      </c>
      <c r="ER555" s="126">
        <v>356587.039946259</v>
      </c>
      <c r="ES555" s="126">
        <v>509244.02004608902</v>
      </c>
      <c r="ET555" s="126">
        <v>3933856.6340744691</v>
      </c>
      <c r="EU555" s="126">
        <v>8214043.6890642988</v>
      </c>
      <c r="EV555" s="126">
        <v>8049762.8152830126</v>
      </c>
      <c r="EW555" s="126">
        <v>7885481.9415017264</v>
      </c>
      <c r="EX555" s="126">
        <v>7721201.0677204402</v>
      </c>
      <c r="EY555" s="126">
        <v>7556920.193939155</v>
      </c>
      <c r="EZ555" s="126">
        <v>7392639.3201578688</v>
      </c>
      <c r="FA555" s="126">
        <v>7228358.4463765826</v>
      </c>
      <c r="FB555" s="126">
        <v>7064077.5725952964</v>
      </c>
      <c r="FC555" s="126">
        <v>6899796.6988140102</v>
      </c>
      <c r="FD555" s="126">
        <v>6735515.8250327259</v>
      </c>
      <c r="FE555" s="126">
        <v>6571234.9512514398</v>
      </c>
      <c r="FF555" s="126">
        <v>6406954.0774701536</v>
      </c>
      <c r="FG555" s="126">
        <v>6242673.2036888674</v>
      </c>
      <c r="FH555" s="126">
        <v>6078392.3299075812</v>
      </c>
      <c r="FI555" s="126">
        <v>5914111.456126295</v>
      </c>
      <c r="FJ555" s="126">
        <v>5749830.5823450089</v>
      </c>
      <c r="FK555" s="126">
        <v>5585549.7085637227</v>
      </c>
      <c r="FL555" s="126">
        <v>5421268.8347824365</v>
      </c>
      <c r="FM555" s="126">
        <v>5256987.9610011512</v>
      </c>
      <c r="FN555" s="126">
        <v>5092707.0872198651</v>
      </c>
      <c r="FO555" s="126">
        <v>4928426.2134385789</v>
      </c>
      <c r="FP555" s="126">
        <v>4764145.3396572936</v>
      </c>
      <c r="FQ555" s="126">
        <v>4599864.4658760075</v>
      </c>
      <c r="FR555" s="126">
        <v>4435583.5920947213</v>
      </c>
      <c r="FS555" s="126">
        <v>4271302.7183134351</v>
      </c>
      <c r="FT555" s="126">
        <v>4107021.8445321494</v>
      </c>
      <c r="FU555" s="126">
        <v>3942740.9707508632</v>
      </c>
      <c r="FV555" s="126">
        <v>3778460.096969577</v>
      </c>
      <c r="FW555" s="126">
        <v>3614179.2231882908</v>
      </c>
      <c r="FX555" s="126">
        <v>3449898.3494070056</v>
      </c>
      <c r="FY555" s="126">
        <v>3285617.4756257199</v>
      </c>
      <c r="FZ555" s="126">
        <v>3121336.6018444337</v>
      </c>
      <c r="GA555" s="126">
        <v>2957055.7280631475</v>
      </c>
      <c r="GB555" s="126">
        <v>2792774.8542818613</v>
      </c>
      <c r="GC555" s="126">
        <v>2628493.9805005752</v>
      </c>
      <c r="GD555" s="126">
        <v>2464213.1067192899</v>
      </c>
    </row>
    <row r="556" spans="3:186">
      <c r="C556" s="120"/>
      <c r="E556" s="118" t="s">
        <v>1791</v>
      </c>
      <c r="F556" s="118" t="s">
        <v>1792</v>
      </c>
      <c r="G556" s="118" t="s">
        <v>1846</v>
      </c>
      <c r="H556" s="118" t="s">
        <v>1847</v>
      </c>
      <c r="I556" s="118" t="s">
        <v>1846</v>
      </c>
      <c r="J556" s="118">
        <v>129</v>
      </c>
      <c r="K556" s="118" t="s">
        <v>260</v>
      </c>
      <c r="L556" s="118" t="s">
        <v>260</v>
      </c>
      <c r="M556" s="118" t="s">
        <v>290</v>
      </c>
      <c r="N556" s="118" t="s">
        <v>521</v>
      </c>
      <c r="O556" s="119">
        <v>0</v>
      </c>
      <c r="P556" s="119">
        <v>116.98347457627101</v>
      </c>
      <c r="Q556" s="119">
        <v>141.14612881586299</v>
      </c>
      <c r="R556" s="119">
        <v>902.65115769044701</v>
      </c>
      <c r="S556" s="119">
        <v>340.32932768056202</v>
      </c>
      <c r="T556" s="119">
        <v>172.845512004732</v>
      </c>
      <c r="U556" s="119">
        <v>0</v>
      </c>
      <c r="V556" s="119">
        <v>0</v>
      </c>
      <c r="W556" s="119">
        <v>0</v>
      </c>
      <c r="X556" s="119">
        <v>0</v>
      </c>
      <c r="Y556" s="119">
        <v>0</v>
      </c>
      <c r="Z556" s="119"/>
      <c r="AA556" s="119"/>
      <c r="AB556" s="119"/>
      <c r="AC556" s="119"/>
      <c r="AD556" s="119"/>
      <c r="AE556" s="119"/>
      <c r="AF556" s="119"/>
      <c r="AG556" s="119"/>
      <c r="AH556" s="119"/>
      <c r="AI556" s="119"/>
      <c r="AJ556" s="119"/>
      <c r="AK556" s="119"/>
      <c r="AL556" s="119"/>
      <c r="AM556" s="119"/>
      <c r="AN556" s="119"/>
      <c r="AO556" s="119"/>
      <c r="AP556" s="119"/>
      <c r="AQ556" s="119"/>
      <c r="AR556" s="119"/>
      <c r="AS556" s="119"/>
      <c r="AT556" s="119"/>
      <c r="AU556" s="119"/>
      <c r="AV556" s="119"/>
      <c r="AW556" s="119"/>
      <c r="AX556" s="119"/>
      <c r="AY556" s="119"/>
      <c r="AZ556" s="119"/>
      <c r="BA556" s="119"/>
      <c r="BB556" s="119"/>
      <c r="BD556" s="100">
        <v>1673.955600767875</v>
      </c>
      <c r="BF556" s="120">
        <v>5</v>
      </c>
      <c r="BH556" s="43">
        <v>0</v>
      </c>
      <c r="BI556" s="43">
        <v>0</v>
      </c>
      <c r="BJ556" s="43">
        <v>0</v>
      </c>
      <c r="BL556" s="43" t="s">
        <v>263</v>
      </c>
      <c r="BM556" s="43">
        <v>0</v>
      </c>
      <c r="BN556" s="121" t="s">
        <v>263</v>
      </c>
      <c r="BP556" s="122">
        <v>9</v>
      </c>
      <c r="BQ556" s="38" t="s">
        <v>119</v>
      </c>
      <c r="BR556" s="96">
        <v>50</v>
      </c>
      <c r="BT556" s="43">
        <v>0</v>
      </c>
      <c r="BU556" s="43">
        <v>0</v>
      </c>
      <c r="BW556" s="38"/>
      <c r="BX556" s="48">
        <v>0</v>
      </c>
      <c r="BY556" s="48">
        <v>9</v>
      </c>
      <c r="BZ556" s="48">
        <v>0</v>
      </c>
      <c r="CA556" s="48">
        <v>0</v>
      </c>
      <c r="CB556" s="48">
        <v>0</v>
      </c>
      <c r="CC556" s="48">
        <v>0</v>
      </c>
      <c r="CD556" s="48">
        <v>0</v>
      </c>
      <c r="CE556" s="48">
        <v>0</v>
      </c>
      <c r="CF556" s="48"/>
      <c r="CG556" s="48"/>
      <c r="CH556" s="48"/>
      <c r="CI556" s="48">
        <v>0</v>
      </c>
      <c r="CJ556" s="48">
        <v>0</v>
      </c>
      <c r="CK556" s="48">
        <v>0</v>
      </c>
      <c r="CL556" s="48"/>
      <c r="CM556" s="48">
        <v>9</v>
      </c>
      <c r="CO556" s="123">
        <v>6.9884454834171522E-2</v>
      </c>
      <c r="CP556" s="123">
        <v>0.15420337509174384</v>
      </c>
      <c r="CQ556" s="123">
        <v>0.6934358118877878</v>
      </c>
      <c r="CR556" s="123">
        <v>0.89674426733573787</v>
      </c>
      <c r="CS556" s="123">
        <v>1</v>
      </c>
      <c r="CT556" s="123">
        <v>1</v>
      </c>
      <c r="CU556" s="123">
        <v>1</v>
      </c>
      <c r="CV556" s="123">
        <v>1</v>
      </c>
      <c r="CW556" s="123">
        <v>1</v>
      </c>
      <c r="CX556" s="123">
        <v>1</v>
      </c>
      <c r="CZ556" s="2">
        <v>2016</v>
      </c>
      <c r="DA556" s="124">
        <v>42581</v>
      </c>
      <c r="DC556" s="125">
        <v>1</v>
      </c>
      <c r="DD556" s="125">
        <v>1</v>
      </c>
      <c r="DE556" s="125">
        <v>1</v>
      </c>
      <c r="DF556" s="125">
        <v>1</v>
      </c>
      <c r="DG556" s="125">
        <v>1</v>
      </c>
      <c r="DH556" s="125">
        <v>0.98</v>
      </c>
      <c r="DI556" s="125">
        <v>0.96</v>
      </c>
      <c r="DJ556" s="125">
        <v>0.94</v>
      </c>
      <c r="DK556" s="125">
        <v>0.92</v>
      </c>
      <c r="DL556" s="125">
        <v>0.9</v>
      </c>
      <c r="DM556" s="125">
        <v>0.88</v>
      </c>
      <c r="DN556" s="125">
        <v>0.86</v>
      </c>
      <c r="DO556" s="125">
        <v>0.84</v>
      </c>
      <c r="DP556" s="125">
        <v>0.82000000000000006</v>
      </c>
      <c r="DQ556" s="125">
        <v>0.8</v>
      </c>
      <c r="DR556" s="125">
        <v>0.78</v>
      </c>
      <c r="DS556" s="125">
        <v>0.76</v>
      </c>
      <c r="DT556" s="125">
        <v>0.74</v>
      </c>
      <c r="DU556" s="125">
        <v>0.72</v>
      </c>
      <c r="DV556" s="125">
        <v>0.7</v>
      </c>
      <c r="DW556" s="125">
        <v>0.67999999999999994</v>
      </c>
      <c r="DX556" s="125">
        <v>0.65999999999999992</v>
      </c>
      <c r="DY556" s="125">
        <v>0.64</v>
      </c>
      <c r="DZ556" s="125">
        <v>0.62</v>
      </c>
      <c r="EA556" s="125">
        <v>0.6</v>
      </c>
      <c r="EB556" s="125">
        <v>0.58000000000000007</v>
      </c>
      <c r="EC556" s="125">
        <v>0.56000000000000005</v>
      </c>
      <c r="ED556" s="125">
        <v>0.54</v>
      </c>
      <c r="EE556" s="125">
        <v>0.52</v>
      </c>
      <c r="EF556" s="125">
        <v>0.5</v>
      </c>
      <c r="EG556" s="125">
        <v>0.48</v>
      </c>
      <c r="EH556" s="125">
        <v>0.45999999999999996</v>
      </c>
      <c r="EI556" s="125">
        <v>0.43999999999999995</v>
      </c>
      <c r="EJ556" s="125">
        <v>0.42000000000000004</v>
      </c>
      <c r="EK556" s="125">
        <v>0.4</v>
      </c>
      <c r="EL556" s="125">
        <v>0.38</v>
      </c>
      <c r="EM556" s="125">
        <v>0.36</v>
      </c>
      <c r="EN556" s="125">
        <v>0.33999999999999997</v>
      </c>
      <c r="EO556" s="125">
        <v>0.31999999999999995</v>
      </c>
      <c r="ER556" s="126">
        <v>116983.47457627101</v>
      </c>
      <c r="ES556" s="126">
        <v>141146.12881586299</v>
      </c>
      <c r="ET556" s="126">
        <v>1043797.28650631</v>
      </c>
      <c r="EU556" s="126">
        <v>1384126.614186872</v>
      </c>
      <c r="EV556" s="126">
        <v>1556972.126191604</v>
      </c>
      <c r="EW556" s="126">
        <v>1525832.6836677718</v>
      </c>
      <c r="EX556" s="126">
        <v>1494693.2411439398</v>
      </c>
      <c r="EY556" s="126">
        <v>1463553.7986201076</v>
      </c>
      <c r="EZ556" s="126">
        <v>1432414.3560962756</v>
      </c>
      <c r="FA556" s="126">
        <v>1401274.9135724436</v>
      </c>
      <c r="FB556" s="126">
        <v>1370135.4710486114</v>
      </c>
      <c r="FC556" s="126">
        <v>1338996.0285247795</v>
      </c>
      <c r="FD556" s="126">
        <v>1307856.5860009473</v>
      </c>
      <c r="FE556" s="126">
        <v>1276717.1434771153</v>
      </c>
      <c r="FF556" s="126">
        <v>1245577.7009532831</v>
      </c>
      <c r="FG556" s="126">
        <v>1214438.2584294511</v>
      </c>
      <c r="FH556" s="126">
        <v>1183298.8159056189</v>
      </c>
      <c r="FI556" s="126">
        <v>1152159.373381787</v>
      </c>
      <c r="FJ556" s="126">
        <v>1121019.9308579548</v>
      </c>
      <c r="FK556" s="126">
        <v>1089880.4883341228</v>
      </c>
      <c r="FL556" s="126">
        <v>1058741.0458102906</v>
      </c>
      <c r="FM556" s="126">
        <v>1027601.6032864585</v>
      </c>
      <c r="FN556" s="126">
        <v>996462.16076262656</v>
      </c>
      <c r="FO556" s="126">
        <v>965322.71823879448</v>
      </c>
      <c r="FP556" s="126">
        <v>934183.27571496239</v>
      </c>
      <c r="FQ556" s="126">
        <v>903043.83319113043</v>
      </c>
      <c r="FR556" s="126">
        <v>871904.39066729834</v>
      </c>
      <c r="FS556" s="126">
        <v>840764.94814346614</v>
      </c>
      <c r="FT556" s="126">
        <v>809625.50561963406</v>
      </c>
      <c r="FU556" s="126">
        <v>778486.06309580198</v>
      </c>
      <c r="FV556" s="126">
        <v>747346.62057196989</v>
      </c>
      <c r="FW556" s="126">
        <v>716207.17804813781</v>
      </c>
      <c r="FX556" s="126">
        <v>685067.73552430561</v>
      </c>
      <c r="FY556" s="126">
        <v>653928.29300047376</v>
      </c>
      <c r="FZ556" s="126">
        <v>622788.85047664156</v>
      </c>
      <c r="GA556" s="126">
        <v>591649.40795280947</v>
      </c>
      <c r="GB556" s="126">
        <v>560509.96542897739</v>
      </c>
      <c r="GC556" s="126">
        <v>529370.52290514531</v>
      </c>
      <c r="GD556" s="126">
        <v>498231.08038131316</v>
      </c>
    </row>
    <row r="557" spans="3:186">
      <c r="C557" s="120"/>
      <c r="E557" s="118" t="s">
        <v>1848</v>
      </c>
      <c r="F557" s="118" t="s">
        <v>1849</v>
      </c>
      <c r="G557" s="118" t="s">
        <v>1850</v>
      </c>
      <c r="H557" s="118" t="s">
        <v>1851</v>
      </c>
      <c r="I557" s="118" t="s">
        <v>1850</v>
      </c>
      <c r="J557" s="118">
        <v>135</v>
      </c>
      <c r="K557" s="118" t="s">
        <v>488</v>
      </c>
      <c r="L557" s="118" t="s">
        <v>269</v>
      </c>
      <c r="M557" s="118" t="s">
        <v>290</v>
      </c>
      <c r="N557" s="118" t="s">
        <v>521</v>
      </c>
      <c r="O557" s="119">
        <v>0</v>
      </c>
      <c r="P557" s="119">
        <v>0</v>
      </c>
      <c r="Q557" s="119">
        <v>50</v>
      </c>
      <c r="R557" s="119">
        <v>150</v>
      </c>
      <c r="S557" s="119">
        <v>500</v>
      </c>
      <c r="T557" s="119">
        <v>1500</v>
      </c>
      <c r="U557" s="119">
        <v>1000</v>
      </c>
      <c r="V557" s="119">
        <v>0</v>
      </c>
      <c r="W557" s="119">
        <v>0</v>
      </c>
      <c r="X557" s="119">
        <v>0</v>
      </c>
      <c r="Y557" s="119">
        <v>0</v>
      </c>
      <c r="Z557" s="119"/>
      <c r="AA557" s="119"/>
      <c r="AB557" s="119"/>
      <c r="AC557" s="119"/>
      <c r="AD557" s="119"/>
      <c r="AE557" s="119"/>
      <c r="AF557" s="119"/>
      <c r="AG557" s="119"/>
      <c r="AH557" s="119"/>
      <c r="AI557" s="119"/>
      <c r="AJ557" s="119"/>
      <c r="AK557" s="119"/>
      <c r="AL557" s="119"/>
      <c r="AM557" s="119"/>
      <c r="AN557" s="119"/>
      <c r="AO557" s="119"/>
      <c r="AP557" s="119"/>
      <c r="AQ557" s="119"/>
      <c r="AR557" s="119"/>
      <c r="AS557" s="119"/>
      <c r="AT557" s="119"/>
      <c r="AU557" s="119"/>
      <c r="AV557" s="119"/>
      <c r="AW557" s="119"/>
      <c r="AX557" s="119"/>
      <c r="AY557" s="119"/>
      <c r="AZ557" s="119"/>
      <c r="BA557" s="119"/>
      <c r="BB557" s="119"/>
      <c r="BD557" s="100">
        <v>3200</v>
      </c>
      <c r="BF557" s="120">
        <v>5</v>
      </c>
      <c r="BH557" s="43">
        <v>0</v>
      </c>
      <c r="BI557" s="43">
        <v>0</v>
      </c>
      <c r="BJ557" s="43">
        <v>0</v>
      </c>
      <c r="BL557" s="43" t="s">
        <v>263</v>
      </c>
      <c r="BM557" s="43">
        <v>0</v>
      </c>
      <c r="BN557" s="121" t="s">
        <v>263</v>
      </c>
      <c r="BP557" s="122">
        <v>9</v>
      </c>
      <c r="BQ557" s="38" t="s">
        <v>119</v>
      </c>
      <c r="BR557" s="96">
        <v>50</v>
      </c>
      <c r="BT557" s="43">
        <v>0</v>
      </c>
      <c r="BU557" s="43">
        <v>0</v>
      </c>
      <c r="BW557" s="38"/>
      <c r="BX557" s="48">
        <v>0</v>
      </c>
      <c r="BY557" s="48">
        <v>9</v>
      </c>
      <c r="BZ557" s="48">
        <v>0</v>
      </c>
      <c r="CA557" s="48">
        <v>0</v>
      </c>
      <c r="CB557" s="48">
        <v>0</v>
      </c>
      <c r="CC557" s="48">
        <v>0</v>
      </c>
      <c r="CD557" s="48">
        <v>0</v>
      </c>
      <c r="CE557" s="48">
        <v>0</v>
      </c>
      <c r="CF557" s="48"/>
      <c r="CG557" s="48"/>
      <c r="CH557" s="48"/>
      <c r="CI557" s="48">
        <v>0</v>
      </c>
      <c r="CJ557" s="48">
        <v>0</v>
      </c>
      <c r="CK557" s="48">
        <v>0</v>
      </c>
      <c r="CL557" s="48"/>
      <c r="CM557" s="48">
        <v>9</v>
      </c>
      <c r="CO557" s="123">
        <v>0</v>
      </c>
      <c r="CP557" s="123">
        <v>1.5625E-2</v>
      </c>
      <c r="CQ557" s="123">
        <v>6.25E-2</v>
      </c>
      <c r="CR557" s="123">
        <v>0.21875</v>
      </c>
      <c r="CS557" s="123">
        <v>0.6875</v>
      </c>
      <c r="CT557" s="123">
        <v>1</v>
      </c>
      <c r="CU557" s="123">
        <v>1</v>
      </c>
      <c r="CV557" s="123">
        <v>1</v>
      </c>
      <c r="CW557" s="123">
        <v>1</v>
      </c>
      <c r="CX557" s="123">
        <v>1</v>
      </c>
      <c r="CZ557" s="2">
        <v>2017</v>
      </c>
      <c r="DA557" s="124">
        <v>42946</v>
      </c>
      <c r="DC557" s="125">
        <v>1</v>
      </c>
      <c r="DD557" s="125">
        <v>1</v>
      </c>
      <c r="DE557" s="125">
        <v>1</v>
      </c>
      <c r="DF557" s="125">
        <v>1</v>
      </c>
      <c r="DG557" s="125">
        <v>1</v>
      </c>
      <c r="DH557" s="125">
        <v>1</v>
      </c>
      <c r="DI557" s="125">
        <v>0.98</v>
      </c>
      <c r="DJ557" s="125">
        <v>0.96</v>
      </c>
      <c r="DK557" s="125">
        <v>0.94</v>
      </c>
      <c r="DL557" s="125">
        <v>0.92</v>
      </c>
      <c r="DM557" s="125">
        <v>0.9</v>
      </c>
      <c r="DN557" s="125">
        <v>0.88</v>
      </c>
      <c r="DO557" s="125">
        <v>0.86</v>
      </c>
      <c r="DP557" s="125">
        <v>0.84</v>
      </c>
      <c r="DQ557" s="125">
        <v>0.82000000000000006</v>
      </c>
      <c r="DR557" s="125">
        <v>0.8</v>
      </c>
      <c r="DS557" s="125">
        <v>0.78</v>
      </c>
      <c r="DT557" s="125">
        <v>0.76</v>
      </c>
      <c r="DU557" s="125">
        <v>0.74</v>
      </c>
      <c r="DV557" s="125">
        <v>0.72</v>
      </c>
      <c r="DW557" s="125">
        <v>0.7</v>
      </c>
      <c r="DX557" s="125">
        <v>0.67999999999999994</v>
      </c>
      <c r="DY557" s="125">
        <v>0.65999999999999992</v>
      </c>
      <c r="DZ557" s="125">
        <v>0.64</v>
      </c>
      <c r="EA557" s="125">
        <v>0.62</v>
      </c>
      <c r="EB557" s="125">
        <v>0.6</v>
      </c>
      <c r="EC557" s="125">
        <v>0.58000000000000007</v>
      </c>
      <c r="ED557" s="125">
        <v>0.56000000000000005</v>
      </c>
      <c r="EE557" s="125">
        <v>0.54</v>
      </c>
      <c r="EF557" s="125">
        <v>0.52</v>
      </c>
      <c r="EG557" s="125">
        <v>0.5</v>
      </c>
      <c r="EH557" s="125">
        <v>0.48</v>
      </c>
      <c r="EI557" s="125">
        <v>0.45999999999999996</v>
      </c>
      <c r="EJ557" s="125">
        <v>0.43999999999999995</v>
      </c>
      <c r="EK557" s="125">
        <v>0.42000000000000004</v>
      </c>
      <c r="EL557" s="125">
        <v>0.4</v>
      </c>
      <c r="EM557" s="125">
        <v>0.38</v>
      </c>
      <c r="EN557" s="125">
        <v>0.36</v>
      </c>
      <c r="EO557" s="125">
        <v>0.33999999999999997</v>
      </c>
      <c r="ER557" s="126">
        <v>0</v>
      </c>
      <c r="ES557" s="126">
        <v>50000</v>
      </c>
      <c r="ET557" s="126">
        <v>200000</v>
      </c>
      <c r="EU557" s="126">
        <v>700000</v>
      </c>
      <c r="EV557" s="126">
        <v>2200000</v>
      </c>
      <c r="EW557" s="126">
        <v>3200000</v>
      </c>
      <c r="EX557" s="126">
        <v>3136000</v>
      </c>
      <c r="EY557" s="126">
        <v>3072000</v>
      </c>
      <c r="EZ557" s="126">
        <v>3008000</v>
      </c>
      <c r="FA557" s="126">
        <v>2944000</v>
      </c>
      <c r="FB557" s="126">
        <v>2880000</v>
      </c>
      <c r="FC557" s="126">
        <v>2816000</v>
      </c>
      <c r="FD557" s="126">
        <v>2752000</v>
      </c>
      <c r="FE557" s="126">
        <v>2688000</v>
      </c>
      <c r="FF557" s="126">
        <v>2624000</v>
      </c>
      <c r="FG557" s="126">
        <v>2560000</v>
      </c>
      <c r="FH557" s="126">
        <v>2496000</v>
      </c>
      <c r="FI557" s="126">
        <v>2432000</v>
      </c>
      <c r="FJ557" s="126">
        <v>2368000</v>
      </c>
      <c r="FK557" s="126">
        <v>2304000</v>
      </c>
      <c r="FL557" s="126">
        <v>2240000</v>
      </c>
      <c r="FM557" s="126">
        <v>2176000</v>
      </c>
      <c r="FN557" s="126">
        <v>2111999.9999999995</v>
      </c>
      <c r="FO557" s="126">
        <v>2048000</v>
      </c>
      <c r="FP557" s="126">
        <v>1984000</v>
      </c>
      <c r="FQ557" s="126">
        <v>1920000</v>
      </c>
      <c r="FR557" s="126">
        <v>1856000.0000000002</v>
      </c>
      <c r="FS557" s="126">
        <v>1792000.0000000002</v>
      </c>
      <c r="FT557" s="126">
        <v>1728000</v>
      </c>
      <c r="FU557" s="126">
        <v>1664000</v>
      </c>
      <c r="FV557" s="126">
        <v>1600000</v>
      </c>
      <c r="FW557" s="126">
        <v>1536000</v>
      </c>
      <c r="FX557" s="126">
        <v>1472000</v>
      </c>
      <c r="FY557" s="126">
        <v>1407999.9999999998</v>
      </c>
      <c r="FZ557" s="126">
        <v>1344000.0000000002</v>
      </c>
      <c r="GA557" s="126">
        <v>1280000</v>
      </c>
      <c r="GB557" s="126">
        <v>1216000</v>
      </c>
      <c r="GC557" s="126">
        <v>1152000</v>
      </c>
      <c r="GD557" s="126">
        <v>1088000</v>
      </c>
    </row>
    <row r="558" spans="3:186">
      <c r="C558" s="120"/>
      <c r="E558" s="118" t="s">
        <v>1852</v>
      </c>
      <c r="F558" s="118" t="s">
        <v>1853</v>
      </c>
      <c r="G558" s="118" t="s">
        <v>1854</v>
      </c>
      <c r="H558" s="118" t="s">
        <v>1855</v>
      </c>
      <c r="I558" s="118" t="s">
        <v>1768</v>
      </c>
      <c r="J558" s="118">
        <v>395</v>
      </c>
      <c r="K558" s="118" t="s">
        <v>488</v>
      </c>
      <c r="L558" s="118" t="s">
        <v>269</v>
      </c>
      <c r="M558" s="118" t="s">
        <v>290</v>
      </c>
      <c r="N558" s="118" t="s">
        <v>262</v>
      </c>
      <c r="O558" s="119">
        <v>15817.026</v>
      </c>
      <c r="P558" s="119">
        <v>1255.8896651508901</v>
      </c>
      <c r="Q558" s="119">
        <v>0</v>
      </c>
      <c r="R558" s="119">
        <v>0</v>
      </c>
      <c r="S558" s="119">
        <v>0</v>
      </c>
      <c r="T558" s="119">
        <v>0</v>
      </c>
      <c r="U558" s="119">
        <v>0</v>
      </c>
      <c r="V558" s="119">
        <v>0</v>
      </c>
      <c r="W558" s="119">
        <v>0</v>
      </c>
      <c r="X558" s="119">
        <v>0</v>
      </c>
      <c r="Y558" s="119">
        <v>0</v>
      </c>
      <c r="Z558" s="119"/>
      <c r="AA558" s="119"/>
      <c r="AB558" s="119"/>
      <c r="AC558" s="119"/>
      <c r="AD558" s="119"/>
      <c r="AE558" s="119"/>
      <c r="AF558" s="119"/>
      <c r="AG558" s="119"/>
      <c r="AH558" s="119"/>
      <c r="AI558" s="119"/>
      <c r="AJ558" s="119"/>
      <c r="AK558" s="119"/>
      <c r="AL558" s="119"/>
      <c r="AM558" s="119"/>
      <c r="AN558" s="119"/>
      <c r="AO558" s="119"/>
      <c r="AP558" s="119"/>
      <c r="AQ558" s="119"/>
      <c r="AR558" s="119"/>
      <c r="AS558" s="119"/>
      <c r="AT558" s="119"/>
      <c r="AU558" s="119"/>
      <c r="AV558" s="119"/>
      <c r="AW558" s="119"/>
      <c r="AX558" s="119"/>
      <c r="AY558" s="119"/>
      <c r="AZ558" s="119"/>
      <c r="BA558" s="119"/>
      <c r="BB558" s="119"/>
      <c r="BD558" s="100">
        <v>17072.915665150889</v>
      </c>
      <c r="BF558" s="120">
        <v>5</v>
      </c>
      <c r="BH558" s="43">
        <v>17901254.02</v>
      </c>
      <c r="BI558" s="43">
        <v>0</v>
      </c>
      <c r="BJ558" s="43">
        <v>0</v>
      </c>
      <c r="BL558" s="43" t="s">
        <v>263</v>
      </c>
      <c r="BM558" s="43">
        <v>0</v>
      </c>
      <c r="BN558" s="121" t="s">
        <v>263</v>
      </c>
      <c r="BP558" s="122">
        <v>9</v>
      </c>
      <c r="BQ558" s="38" t="s">
        <v>119</v>
      </c>
      <c r="BR558" s="96">
        <v>50</v>
      </c>
      <c r="BT558" s="43">
        <v>0</v>
      </c>
      <c r="BU558" s="43">
        <v>0</v>
      </c>
      <c r="BW558" s="38"/>
      <c r="BX558" s="48">
        <v>0</v>
      </c>
      <c r="BY558" s="48">
        <v>9</v>
      </c>
      <c r="BZ558" s="48">
        <v>0</v>
      </c>
      <c r="CA558" s="48">
        <v>0</v>
      </c>
      <c r="CB558" s="48">
        <v>0</v>
      </c>
      <c r="CC558" s="48">
        <v>0</v>
      </c>
      <c r="CD558" s="48">
        <v>0</v>
      </c>
      <c r="CE558" s="48">
        <v>0</v>
      </c>
      <c r="CF558" s="48"/>
      <c r="CG558" s="48"/>
      <c r="CH558" s="48"/>
      <c r="CI558" s="48">
        <v>0</v>
      </c>
      <c r="CJ558" s="48">
        <v>0</v>
      </c>
      <c r="CK558" s="48">
        <v>0</v>
      </c>
      <c r="CL558" s="48"/>
      <c r="CM558" s="48">
        <v>9</v>
      </c>
      <c r="CO558" s="123">
        <v>1</v>
      </c>
      <c r="CP558" s="123">
        <v>1</v>
      </c>
      <c r="CQ558" s="123">
        <v>1</v>
      </c>
      <c r="CR558" s="123">
        <v>1</v>
      </c>
      <c r="CS558" s="123">
        <v>1</v>
      </c>
      <c r="CT558" s="123">
        <v>1</v>
      </c>
      <c r="CU558" s="123">
        <v>1</v>
      </c>
      <c r="CV558" s="123">
        <v>1</v>
      </c>
      <c r="CW558" s="123">
        <v>1</v>
      </c>
      <c r="CX558" s="123">
        <v>1</v>
      </c>
      <c r="CZ558" s="2">
        <v>2012</v>
      </c>
      <c r="DA558" s="124">
        <v>41120</v>
      </c>
      <c r="DC558" s="125">
        <v>1</v>
      </c>
      <c r="DD558" s="125">
        <v>0.98</v>
      </c>
      <c r="DE558" s="125">
        <v>0.96</v>
      </c>
      <c r="DF558" s="125">
        <v>0.94</v>
      </c>
      <c r="DG558" s="125">
        <v>0.92</v>
      </c>
      <c r="DH558" s="125">
        <v>0.9</v>
      </c>
      <c r="DI558" s="125">
        <v>0.88</v>
      </c>
      <c r="DJ558" s="125">
        <v>0.86</v>
      </c>
      <c r="DK558" s="125">
        <v>0.84</v>
      </c>
      <c r="DL558" s="125">
        <v>0.82000000000000006</v>
      </c>
      <c r="DM558" s="125">
        <v>0.8</v>
      </c>
      <c r="DN558" s="125">
        <v>0.78</v>
      </c>
      <c r="DO558" s="125">
        <v>0.76</v>
      </c>
      <c r="DP558" s="125">
        <v>0.74</v>
      </c>
      <c r="DQ558" s="125">
        <v>0.72</v>
      </c>
      <c r="DR558" s="125">
        <v>0.7</v>
      </c>
      <c r="DS558" s="125">
        <v>0.67999999999999994</v>
      </c>
      <c r="DT558" s="125">
        <v>0.65999999999999992</v>
      </c>
      <c r="DU558" s="125">
        <v>0.64</v>
      </c>
      <c r="DV558" s="125">
        <v>0.62</v>
      </c>
      <c r="DW558" s="125">
        <v>0.6</v>
      </c>
      <c r="DX558" s="125">
        <v>0.58000000000000007</v>
      </c>
      <c r="DY558" s="125">
        <v>0.56000000000000005</v>
      </c>
      <c r="DZ558" s="125">
        <v>0.54</v>
      </c>
      <c r="EA558" s="125">
        <v>0.52</v>
      </c>
      <c r="EB558" s="125">
        <v>0.5</v>
      </c>
      <c r="EC558" s="125">
        <v>0.48</v>
      </c>
      <c r="ED558" s="125">
        <v>0.45999999999999996</v>
      </c>
      <c r="EE558" s="125">
        <v>0.43999999999999995</v>
      </c>
      <c r="EF558" s="125">
        <v>0.42000000000000004</v>
      </c>
      <c r="EG558" s="125">
        <v>0.4</v>
      </c>
      <c r="EH558" s="125">
        <v>0.38</v>
      </c>
      <c r="EI558" s="125">
        <v>0.36</v>
      </c>
      <c r="EJ558" s="125">
        <v>0.33999999999999997</v>
      </c>
      <c r="EK558" s="125">
        <v>0.31999999999999995</v>
      </c>
      <c r="EL558" s="125">
        <v>0.30000000000000004</v>
      </c>
      <c r="EM558" s="125">
        <v>0.28000000000000003</v>
      </c>
      <c r="EN558" s="125">
        <v>0.26</v>
      </c>
      <c r="EO558" s="125">
        <v>0.24</v>
      </c>
      <c r="ER558" s="126">
        <v>19157143.685150892</v>
      </c>
      <c r="ES558" s="126">
        <v>17543228.939599998</v>
      </c>
      <c r="ET558" s="126">
        <v>17185203.859200001</v>
      </c>
      <c r="EU558" s="126">
        <v>16827178.7788</v>
      </c>
      <c r="EV558" s="126">
        <v>16469153.6984</v>
      </c>
      <c r="EW558" s="126">
        <v>16111128.618000001</v>
      </c>
      <c r="EX558" s="126">
        <v>15753103.537599999</v>
      </c>
      <c r="EY558" s="126">
        <v>15395078.4572</v>
      </c>
      <c r="EZ558" s="126">
        <v>15037053.376799999</v>
      </c>
      <c r="FA558" s="126">
        <v>14679028.296400001</v>
      </c>
      <c r="FB558" s="126">
        <v>14321003.216</v>
      </c>
      <c r="FC558" s="126">
        <v>13962978.135600001</v>
      </c>
      <c r="FD558" s="126">
        <v>13604953.055199999</v>
      </c>
      <c r="FE558" s="126">
        <v>13246927.9748</v>
      </c>
      <c r="FF558" s="126">
        <v>12888902.894399999</v>
      </c>
      <c r="FG558" s="126">
        <v>12530877.813999999</v>
      </c>
      <c r="FH558" s="126">
        <v>12172852.733599998</v>
      </c>
      <c r="FI558" s="126">
        <v>11814827.653199999</v>
      </c>
      <c r="FJ558" s="126">
        <v>11456802.572799999</v>
      </c>
      <c r="FK558" s="126">
        <v>11098777.4924</v>
      </c>
      <c r="FL558" s="126">
        <v>10740752.411999999</v>
      </c>
      <c r="FM558" s="126">
        <v>10382727.331600001</v>
      </c>
      <c r="FN558" s="126">
        <v>10024702.2512</v>
      </c>
      <c r="FO558" s="126">
        <v>9666677.1708000004</v>
      </c>
      <c r="FP558" s="126">
        <v>9308652.0903999992</v>
      </c>
      <c r="FQ558" s="126">
        <v>8950627.0099999998</v>
      </c>
      <c r="FR558" s="126">
        <v>8592601.9296000004</v>
      </c>
      <c r="FS558" s="126">
        <v>8234576.8491999991</v>
      </c>
      <c r="FT558" s="126">
        <v>7876551.7687999988</v>
      </c>
      <c r="FU558" s="126">
        <v>7518526.6884000003</v>
      </c>
      <c r="FV558" s="126">
        <v>7160501.608</v>
      </c>
      <c r="FW558" s="126">
        <v>6802476.5275999997</v>
      </c>
      <c r="FX558" s="126">
        <v>6444451.4471999994</v>
      </c>
      <c r="FY558" s="126">
        <v>6086426.366799999</v>
      </c>
      <c r="FZ558" s="126">
        <v>5728401.2863999987</v>
      </c>
      <c r="GA558" s="126">
        <v>5370376.2060000002</v>
      </c>
      <c r="GB558" s="126">
        <v>5012351.1255999999</v>
      </c>
      <c r="GC558" s="126">
        <v>4654326.0451999996</v>
      </c>
      <c r="GD558" s="126">
        <v>4296300.9648000002</v>
      </c>
    </row>
    <row r="559" spans="3:186">
      <c r="C559" s="120"/>
      <c r="E559" s="118" t="s">
        <v>1852</v>
      </c>
      <c r="F559" s="118" t="s">
        <v>1853</v>
      </c>
      <c r="G559" s="118" t="s">
        <v>1856</v>
      </c>
      <c r="H559" s="118" t="s">
        <v>1857</v>
      </c>
      <c r="I559" s="118" t="s">
        <v>1858</v>
      </c>
      <c r="J559" s="118">
        <v>308</v>
      </c>
      <c r="K559" s="118" t="s">
        <v>488</v>
      </c>
      <c r="L559" s="118" t="s">
        <v>269</v>
      </c>
      <c r="M559" s="118" t="s">
        <v>290</v>
      </c>
      <c r="N559" s="118" t="s">
        <v>262</v>
      </c>
      <c r="O559" s="119">
        <v>9330.2099999999991</v>
      </c>
      <c r="P559" s="119">
        <v>1462.7183898954399</v>
      </c>
      <c r="Q559" s="119">
        <v>0</v>
      </c>
      <c r="R559" s="119">
        <v>0</v>
      </c>
      <c r="S559" s="119">
        <v>0</v>
      </c>
      <c r="T559" s="119">
        <v>0</v>
      </c>
      <c r="U559" s="119">
        <v>0</v>
      </c>
      <c r="V559" s="119">
        <v>0</v>
      </c>
      <c r="W559" s="119">
        <v>0</v>
      </c>
      <c r="X559" s="119">
        <v>0</v>
      </c>
      <c r="Y559" s="119">
        <v>0</v>
      </c>
      <c r="Z559" s="119"/>
      <c r="AA559" s="119"/>
      <c r="AB559" s="119"/>
      <c r="AC559" s="119"/>
      <c r="AD559" s="119"/>
      <c r="AE559" s="119"/>
      <c r="AF559" s="119"/>
      <c r="AG559" s="119"/>
      <c r="AH559" s="119"/>
      <c r="AI559" s="119"/>
      <c r="AJ559" s="119"/>
      <c r="AK559" s="119"/>
      <c r="AL559" s="119"/>
      <c r="AM559" s="119"/>
      <c r="AN559" s="119"/>
      <c r="AO559" s="119"/>
      <c r="AP559" s="119"/>
      <c r="AQ559" s="119"/>
      <c r="AR559" s="119"/>
      <c r="AS559" s="119"/>
      <c r="AT559" s="119"/>
      <c r="AU559" s="119"/>
      <c r="AV559" s="119"/>
      <c r="AW559" s="119"/>
      <c r="AX559" s="119"/>
      <c r="AY559" s="119"/>
      <c r="AZ559" s="119"/>
      <c r="BA559" s="119"/>
      <c r="BB559" s="119"/>
      <c r="BD559" s="100">
        <v>10792.928389895438</v>
      </c>
      <c r="BF559" s="120">
        <v>5</v>
      </c>
      <c r="BH559" s="43">
        <v>11310074.869999999</v>
      </c>
      <c r="BI559" s="43">
        <v>0</v>
      </c>
      <c r="BJ559" s="43">
        <v>0</v>
      </c>
      <c r="BL559" s="43" t="s">
        <v>263</v>
      </c>
      <c r="BM559" s="43">
        <v>0</v>
      </c>
      <c r="BN559" s="121" t="s">
        <v>263</v>
      </c>
      <c r="BP559" s="122">
        <v>9</v>
      </c>
      <c r="BQ559" s="38" t="s">
        <v>119</v>
      </c>
      <c r="BR559" s="96">
        <v>50</v>
      </c>
      <c r="BT559" s="43">
        <v>0</v>
      </c>
      <c r="BU559" s="43">
        <v>0</v>
      </c>
      <c r="BW559" s="38"/>
      <c r="BX559" s="48">
        <v>0</v>
      </c>
      <c r="BY559" s="48">
        <v>9</v>
      </c>
      <c r="BZ559" s="48">
        <v>0</v>
      </c>
      <c r="CA559" s="48">
        <v>0</v>
      </c>
      <c r="CB559" s="48">
        <v>0</v>
      </c>
      <c r="CC559" s="48">
        <v>0</v>
      </c>
      <c r="CD559" s="48">
        <v>0</v>
      </c>
      <c r="CE559" s="48">
        <v>0</v>
      </c>
      <c r="CF559" s="48"/>
      <c r="CG559" s="48"/>
      <c r="CH559" s="48"/>
      <c r="CI559" s="48">
        <v>0</v>
      </c>
      <c r="CJ559" s="48">
        <v>0</v>
      </c>
      <c r="CK559" s="48">
        <v>0</v>
      </c>
      <c r="CL559" s="48"/>
      <c r="CM559" s="48">
        <v>9</v>
      </c>
      <c r="CO559" s="123">
        <v>1</v>
      </c>
      <c r="CP559" s="123">
        <v>1</v>
      </c>
      <c r="CQ559" s="123">
        <v>1</v>
      </c>
      <c r="CR559" s="123">
        <v>1</v>
      </c>
      <c r="CS559" s="123">
        <v>1</v>
      </c>
      <c r="CT559" s="123">
        <v>1</v>
      </c>
      <c r="CU559" s="123">
        <v>1</v>
      </c>
      <c r="CV559" s="123">
        <v>1</v>
      </c>
      <c r="CW559" s="123">
        <v>1</v>
      </c>
      <c r="CX559" s="123">
        <v>1</v>
      </c>
      <c r="CZ559" s="2">
        <v>2012</v>
      </c>
      <c r="DA559" s="124">
        <v>41120</v>
      </c>
      <c r="DC559" s="125">
        <v>1</v>
      </c>
      <c r="DD559" s="125">
        <v>0.98</v>
      </c>
      <c r="DE559" s="125">
        <v>0.96</v>
      </c>
      <c r="DF559" s="125">
        <v>0.94</v>
      </c>
      <c r="DG559" s="125">
        <v>0.92</v>
      </c>
      <c r="DH559" s="125">
        <v>0.9</v>
      </c>
      <c r="DI559" s="125">
        <v>0.88</v>
      </c>
      <c r="DJ559" s="125">
        <v>0.86</v>
      </c>
      <c r="DK559" s="125">
        <v>0.84</v>
      </c>
      <c r="DL559" s="125">
        <v>0.82000000000000006</v>
      </c>
      <c r="DM559" s="125">
        <v>0.8</v>
      </c>
      <c r="DN559" s="125">
        <v>0.78</v>
      </c>
      <c r="DO559" s="125">
        <v>0.76</v>
      </c>
      <c r="DP559" s="125">
        <v>0.74</v>
      </c>
      <c r="DQ559" s="125">
        <v>0.72</v>
      </c>
      <c r="DR559" s="125">
        <v>0.7</v>
      </c>
      <c r="DS559" s="125">
        <v>0.67999999999999994</v>
      </c>
      <c r="DT559" s="125">
        <v>0.65999999999999992</v>
      </c>
      <c r="DU559" s="125">
        <v>0.64</v>
      </c>
      <c r="DV559" s="125">
        <v>0.62</v>
      </c>
      <c r="DW559" s="125">
        <v>0.6</v>
      </c>
      <c r="DX559" s="125">
        <v>0.58000000000000007</v>
      </c>
      <c r="DY559" s="125">
        <v>0.56000000000000005</v>
      </c>
      <c r="DZ559" s="125">
        <v>0.54</v>
      </c>
      <c r="EA559" s="125">
        <v>0.52</v>
      </c>
      <c r="EB559" s="125">
        <v>0.5</v>
      </c>
      <c r="EC559" s="125">
        <v>0.48</v>
      </c>
      <c r="ED559" s="125">
        <v>0.45999999999999996</v>
      </c>
      <c r="EE559" s="125">
        <v>0.43999999999999995</v>
      </c>
      <c r="EF559" s="125">
        <v>0.42000000000000004</v>
      </c>
      <c r="EG559" s="125">
        <v>0.4</v>
      </c>
      <c r="EH559" s="125">
        <v>0.38</v>
      </c>
      <c r="EI559" s="125">
        <v>0.36</v>
      </c>
      <c r="EJ559" s="125">
        <v>0.33999999999999997</v>
      </c>
      <c r="EK559" s="125">
        <v>0.31999999999999995</v>
      </c>
      <c r="EL559" s="125">
        <v>0.30000000000000004</v>
      </c>
      <c r="EM559" s="125">
        <v>0.28000000000000003</v>
      </c>
      <c r="EN559" s="125">
        <v>0.26</v>
      </c>
      <c r="EO559" s="125">
        <v>0.24</v>
      </c>
      <c r="ER559" s="126">
        <v>12772793.259895438</v>
      </c>
      <c r="ES559" s="126">
        <v>11083873.372599998</v>
      </c>
      <c r="ET559" s="126">
        <v>10857671.8752</v>
      </c>
      <c r="EU559" s="126">
        <v>10631470.377799999</v>
      </c>
      <c r="EV559" s="126">
        <v>10405268.8804</v>
      </c>
      <c r="EW559" s="126">
        <v>10179067.382999999</v>
      </c>
      <c r="EX559" s="126">
        <v>9952865.8855999988</v>
      </c>
      <c r="EY559" s="126">
        <v>9726664.3881999999</v>
      </c>
      <c r="EZ559" s="126">
        <v>9500462.8907999992</v>
      </c>
      <c r="FA559" s="126">
        <v>9274261.3934000004</v>
      </c>
      <c r="FB559" s="126">
        <v>9048059.8959999997</v>
      </c>
      <c r="FC559" s="126">
        <v>8821858.398599999</v>
      </c>
      <c r="FD559" s="126">
        <v>8595656.9012000002</v>
      </c>
      <c r="FE559" s="126">
        <v>8369455.4037999995</v>
      </c>
      <c r="FF559" s="126">
        <v>8143253.9063999988</v>
      </c>
      <c r="FG559" s="126">
        <v>7917052.4089999991</v>
      </c>
      <c r="FH559" s="126">
        <v>7690850.9115999984</v>
      </c>
      <c r="FI559" s="126">
        <v>7464649.4141999986</v>
      </c>
      <c r="FJ559" s="126">
        <v>7238447.9167999998</v>
      </c>
      <c r="FK559" s="126">
        <v>7012246.4193999991</v>
      </c>
      <c r="FL559" s="126">
        <v>6786044.9219999993</v>
      </c>
      <c r="FM559" s="126">
        <v>6559843.4246000005</v>
      </c>
      <c r="FN559" s="126">
        <v>6333641.9271999998</v>
      </c>
      <c r="FO559" s="126">
        <v>6107440.4298</v>
      </c>
      <c r="FP559" s="126">
        <v>5881238.9323999994</v>
      </c>
      <c r="FQ559" s="126">
        <v>5655037.4349999996</v>
      </c>
      <c r="FR559" s="126">
        <v>5428835.9375999998</v>
      </c>
      <c r="FS559" s="126">
        <v>5202634.4401999991</v>
      </c>
      <c r="FT559" s="126">
        <v>4976432.9427999994</v>
      </c>
      <c r="FU559" s="126">
        <v>4750231.4454000005</v>
      </c>
      <c r="FV559" s="126">
        <v>4524029.9479999999</v>
      </c>
      <c r="FW559" s="126">
        <v>4297828.4506000001</v>
      </c>
      <c r="FX559" s="126">
        <v>4071626.9531999994</v>
      </c>
      <c r="FY559" s="126">
        <v>3845425.4557999992</v>
      </c>
      <c r="FZ559" s="126">
        <v>3619223.958399999</v>
      </c>
      <c r="GA559" s="126">
        <v>3393022.4610000001</v>
      </c>
      <c r="GB559" s="126">
        <v>3166820.9635999999</v>
      </c>
      <c r="GC559" s="126">
        <v>2940619.4661999997</v>
      </c>
      <c r="GD559" s="126">
        <v>2714417.9687999999</v>
      </c>
    </row>
    <row r="560" spans="3:186">
      <c r="C560" s="120"/>
      <c r="E560" s="118" t="s">
        <v>1852</v>
      </c>
      <c r="F560" s="118" t="s">
        <v>1853</v>
      </c>
      <c r="G560" s="118" t="s">
        <v>1859</v>
      </c>
      <c r="H560" s="118" t="s">
        <v>1860</v>
      </c>
      <c r="I560" s="118" t="s">
        <v>1861</v>
      </c>
      <c r="J560" s="118">
        <v>284</v>
      </c>
      <c r="K560" s="118" t="s">
        <v>488</v>
      </c>
      <c r="L560" s="118" t="s">
        <v>269</v>
      </c>
      <c r="M560" s="118" t="s">
        <v>290</v>
      </c>
      <c r="N560" s="118" t="s">
        <v>262</v>
      </c>
      <c r="O560" s="119">
        <v>5501.52</v>
      </c>
      <c r="P560" s="119">
        <v>3126.0012195121899</v>
      </c>
      <c r="Q560" s="119">
        <v>1127.1610402199999</v>
      </c>
      <c r="R560" s="119">
        <v>0</v>
      </c>
      <c r="S560" s="119">
        <v>0</v>
      </c>
      <c r="T560" s="119">
        <v>0</v>
      </c>
      <c r="U560" s="119">
        <v>0</v>
      </c>
      <c r="V560" s="119">
        <v>0</v>
      </c>
      <c r="W560" s="119">
        <v>0</v>
      </c>
      <c r="X560" s="119">
        <v>0</v>
      </c>
      <c r="Y560" s="119">
        <v>0</v>
      </c>
      <c r="Z560" s="119"/>
      <c r="AA560" s="119"/>
      <c r="AB560" s="119"/>
      <c r="AC560" s="119"/>
      <c r="AD560" s="119"/>
      <c r="AE560" s="119"/>
      <c r="AF560" s="119"/>
      <c r="AG560" s="119"/>
      <c r="AH560" s="119"/>
      <c r="AI560" s="119"/>
      <c r="AJ560" s="119"/>
      <c r="AK560" s="119"/>
      <c r="AL560" s="119"/>
      <c r="AM560" s="119"/>
      <c r="AN560" s="119"/>
      <c r="AO560" s="119"/>
      <c r="AP560" s="119"/>
      <c r="AQ560" s="119"/>
      <c r="AR560" s="119"/>
      <c r="AS560" s="119"/>
      <c r="AT560" s="119"/>
      <c r="AU560" s="119"/>
      <c r="AV560" s="119"/>
      <c r="AW560" s="119"/>
      <c r="AX560" s="119"/>
      <c r="AY560" s="119"/>
      <c r="AZ560" s="119"/>
      <c r="BA560" s="119"/>
      <c r="BB560" s="119"/>
      <c r="BD560" s="100">
        <v>9754.6822597321898</v>
      </c>
      <c r="BF560" s="120">
        <v>5</v>
      </c>
      <c r="BH560" s="43">
        <v>9399959.1699999999</v>
      </c>
      <c r="BI560" s="43">
        <v>0</v>
      </c>
      <c r="BJ560" s="43">
        <v>0</v>
      </c>
      <c r="BL560" s="43" t="s">
        <v>263</v>
      </c>
      <c r="BM560" s="43">
        <v>0</v>
      </c>
      <c r="BN560" s="121" t="s">
        <v>263</v>
      </c>
      <c r="BP560" s="122">
        <v>9</v>
      </c>
      <c r="BQ560" s="38" t="s">
        <v>119</v>
      </c>
      <c r="BR560" s="96">
        <v>50</v>
      </c>
      <c r="BT560" s="43">
        <v>0</v>
      </c>
      <c r="BU560" s="43">
        <v>0</v>
      </c>
      <c r="BW560" s="38"/>
      <c r="BX560" s="48">
        <v>0</v>
      </c>
      <c r="BY560" s="48">
        <v>9</v>
      </c>
      <c r="BZ560" s="48">
        <v>0</v>
      </c>
      <c r="CA560" s="48">
        <v>0</v>
      </c>
      <c r="CB560" s="48">
        <v>0</v>
      </c>
      <c r="CC560" s="48">
        <v>0</v>
      </c>
      <c r="CD560" s="48">
        <v>0</v>
      </c>
      <c r="CE560" s="48">
        <v>0</v>
      </c>
      <c r="CF560" s="48"/>
      <c r="CG560" s="48"/>
      <c r="CH560" s="48"/>
      <c r="CI560" s="48">
        <v>0</v>
      </c>
      <c r="CJ560" s="48">
        <v>0</v>
      </c>
      <c r="CK560" s="48">
        <v>0</v>
      </c>
      <c r="CL560" s="48"/>
      <c r="CM560" s="48">
        <v>9</v>
      </c>
      <c r="CO560" s="123">
        <v>0.88444923061482206</v>
      </c>
      <c r="CP560" s="123">
        <v>1</v>
      </c>
      <c r="CQ560" s="123">
        <v>1</v>
      </c>
      <c r="CR560" s="123">
        <v>1</v>
      </c>
      <c r="CS560" s="123">
        <v>1</v>
      </c>
      <c r="CT560" s="123">
        <v>1</v>
      </c>
      <c r="CU560" s="123">
        <v>1</v>
      </c>
      <c r="CV560" s="123">
        <v>1</v>
      </c>
      <c r="CW560" s="123">
        <v>1</v>
      </c>
      <c r="CX560" s="123">
        <v>1</v>
      </c>
      <c r="CZ560" s="2">
        <v>2013</v>
      </c>
      <c r="DA560" s="124">
        <v>41485</v>
      </c>
      <c r="DC560" s="125">
        <v>1</v>
      </c>
      <c r="DD560" s="125">
        <v>1</v>
      </c>
      <c r="DE560" s="125">
        <v>0.98</v>
      </c>
      <c r="DF560" s="125">
        <v>0.96</v>
      </c>
      <c r="DG560" s="125">
        <v>0.94</v>
      </c>
      <c r="DH560" s="125">
        <v>0.92</v>
      </c>
      <c r="DI560" s="125">
        <v>0.9</v>
      </c>
      <c r="DJ560" s="125">
        <v>0.88</v>
      </c>
      <c r="DK560" s="125">
        <v>0.86</v>
      </c>
      <c r="DL560" s="125">
        <v>0.84</v>
      </c>
      <c r="DM560" s="125">
        <v>0.82000000000000006</v>
      </c>
      <c r="DN560" s="125">
        <v>0.8</v>
      </c>
      <c r="DO560" s="125">
        <v>0.78</v>
      </c>
      <c r="DP560" s="125">
        <v>0.76</v>
      </c>
      <c r="DQ560" s="125">
        <v>0.74</v>
      </c>
      <c r="DR560" s="125">
        <v>0.72</v>
      </c>
      <c r="DS560" s="125">
        <v>0.7</v>
      </c>
      <c r="DT560" s="125">
        <v>0.67999999999999994</v>
      </c>
      <c r="DU560" s="125">
        <v>0.65999999999999992</v>
      </c>
      <c r="DV560" s="125">
        <v>0.64</v>
      </c>
      <c r="DW560" s="125">
        <v>0.62</v>
      </c>
      <c r="DX560" s="125">
        <v>0.6</v>
      </c>
      <c r="DY560" s="125">
        <v>0.58000000000000007</v>
      </c>
      <c r="DZ560" s="125">
        <v>0.56000000000000005</v>
      </c>
      <c r="EA560" s="125">
        <v>0.54</v>
      </c>
      <c r="EB560" s="125">
        <v>0.52</v>
      </c>
      <c r="EC560" s="125">
        <v>0.5</v>
      </c>
      <c r="ED560" s="125">
        <v>0.48</v>
      </c>
      <c r="EE560" s="125">
        <v>0.45999999999999996</v>
      </c>
      <c r="EF560" s="125">
        <v>0.43999999999999995</v>
      </c>
      <c r="EG560" s="125">
        <v>0.42000000000000004</v>
      </c>
      <c r="EH560" s="125">
        <v>0.4</v>
      </c>
      <c r="EI560" s="125">
        <v>0.38</v>
      </c>
      <c r="EJ560" s="125">
        <v>0.36</v>
      </c>
      <c r="EK560" s="125">
        <v>0.33999999999999997</v>
      </c>
      <c r="EL560" s="125">
        <v>0.31999999999999995</v>
      </c>
      <c r="EM560" s="125">
        <v>0.30000000000000004</v>
      </c>
      <c r="EN560" s="125">
        <v>0.28000000000000003</v>
      </c>
      <c r="EO560" s="125">
        <v>0.26</v>
      </c>
      <c r="ER560" s="126">
        <v>12525960.389512189</v>
      </c>
      <c r="ES560" s="126">
        <v>10527120.21022</v>
      </c>
      <c r="ET560" s="126">
        <v>10316577.8060156</v>
      </c>
      <c r="EU560" s="126">
        <v>10106035.401811199</v>
      </c>
      <c r="EV560" s="126">
        <v>9895492.997606799</v>
      </c>
      <c r="EW560" s="126">
        <v>9684950.5934024006</v>
      </c>
      <c r="EX560" s="126">
        <v>9474408.1891980004</v>
      </c>
      <c r="EY560" s="126">
        <v>9263865.7849936001</v>
      </c>
      <c r="EZ560" s="126">
        <v>9053323.3807891998</v>
      </c>
      <c r="FA560" s="126">
        <v>8842780.9765847996</v>
      </c>
      <c r="FB560" s="126">
        <v>8632238.5723804012</v>
      </c>
      <c r="FC560" s="126">
        <v>8421696.1681760009</v>
      </c>
      <c r="FD560" s="126">
        <v>8211153.7639715998</v>
      </c>
      <c r="FE560" s="126">
        <v>8000611.3597671995</v>
      </c>
      <c r="FF560" s="126">
        <v>7790068.9555628002</v>
      </c>
      <c r="FG560" s="126">
        <v>7579526.5513583999</v>
      </c>
      <c r="FH560" s="126">
        <v>7368984.1471539997</v>
      </c>
      <c r="FI560" s="126">
        <v>7158441.7429495994</v>
      </c>
      <c r="FJ560" s="126">
        <v>6947899.3387451991</v>
      </c>
      <c r="FK560" s="126">
        <v>6737356.9345407998</v>
      </c>
      <c r="FL560" s="126">
        <v>6526814.5303363996</v>
      </c>
      <c r="FM560" s="126">
        <v>6316272.1261319993</v>
      </c>
      <c r="FN560" s="126">
        <v>6105729.7219276009</v>
      </c>
      <c r="FO560" s="126">
        <v>5895187.3177232007</v>
      </c>
      <c r="FP560" s="126">
        <v>5684644.9135188004</v>
      </c>
      <c r="FQ560" s="126">
        <v>5474102.5093144001</v>
      </c>
      <c r="FR560" s="126">
        <v>5263560.1051099999</v>
      </c>
      <c r="FS560" s="126">
        <v>5053017.7009055996</v>
      </c>
      <c r="FT560" s="126">
        <v>4842475.2967011994</v>
      </c>
      <c r="FU560" s="126">
        <v>4631932.8924967991</v>
      </c>
      <c r="FV560" s="126">
        <v>4421390.4882924007</v>
      </c>
      <c r="FW560" s="126">
        <v>4210848.0840880005</v>
      </c>
      <c r="FX560" s="126">
        <v>4000305.6798835997</v>
      </c>
      <c r="FY560" s="126">
        <v>3789763.2756792</v>
      </c>
      <c r="FZ560" s="126">
        <v>3579220.8714747997</v>
      </c>
      <c r="GA560" s="126">
        <v>3368678.4672703994</v>
      </c>
      <c r="GB560" s="126">
        <v>3158136.0630660006</v>
      </c>
      <c r="GC560" s="126">
        <v>2947593.6588616003</v>
      </c>
      <c r="GD560" s="126">
        <v>2737051.2546572001</v>
      </c>
    </row>
    <row r="561" spans="3:186">
      <c r="C561" s="120"/>
      <c r="E561" s="118" t="s">
        <v>1852</v>
      </c>
      <c r="F561" s="118" t="s">
        <v>1853</v>
      </c>
      <c r="G561" s="118" t="s">
        <v>1862</v>
      </c>
      <c r="H561" s="118" t="s">
        <v>1863</v>
      </c>
      <c r="I561" s="118" t="s">
        <v>1862</v>
      </c>
      <c r="J561" s="118">
        <v>308</v>
      </c>
      <c r="K561" s="118" t="s">
        <v>488</v>
      </c>
      <c r="L561" s="118" t="s">
        <v>269</v>
      </c>
      <c r="M561" s="118" t="s">
        <v>290</v>
      </c>
      <c r="N561" s="118" t="s">
        <v>262</v>
      </c>
      <c r="O561" s="119">
        <v>0</v>
      </c>
      <c r="P561" s="119">
        <v>0</v>
      </c>
      <c r="Q561" s="119">
        <v>52626.237587545598</v>
      </c>
      <c r="R561" s="119">
        <v>66849.063455912197</v>
      </c>
      <c r="S561" s="119">
        <v>66929.278038494798</v>
      </c>
      <c r="T561" s="119">
        <v>50441.022935303401</v>
      </c>
      <c r="U561" s="119">
        <v>16494.029545981299</v>
      </c>
      <c r="V561" s="119">
        <v>0</v>
      </c>
      <c r="W561" s="119">
        <v>0</v>
      </c>
      <c r="X561" s="119">
        <v>0</v>
      </c>
      <c r="Y561" s="119">
        <v>0</v>
      </c>
      <c r="Z561" s="119"/>
      <c r="AA561" s="119"/>
      <c r="AB561" s="119"/>
      <c r="AC561" s="119"/>
      <c r="AD561" s="119"/>
      <c r="AE561" s="119"/>
      <c r="AF561" s="119"/>
      <c r="AG561" s="119"/>
      <c r="AH561" s="119"/>
      <c r="AI561" s="119"/>
      <c r="AJ561" s="119"/>
      <c r="AK561" s="119"/>
      <c r="AL561" s="119"/>
      <c r="AM561" s="119"/>
      <c r="AN561" s="119"/>
      <c r="AO561" s="119"/>
      <c r="AP561" s="119"/>
      <c r="AQ561" s="119"/>
      <c r="AR561" s="119"/>
      <c r="AS561" s="119"/>
      <c r="AT561" s="119"/>
      <c r="AU561" s="119"/>
      <c r="AV561" s="119"/>
      <c r="AW561" s="119"/>
      <c r="AX561" s="119"/>
      <c r="AY561" s="119"/>
      <c r="AZ561" s="119"/>
      <c r="BA561" s="119"/>
      <c r="BB561" s="119"/>
      <c r="BD561" s="100">
        <v>253339.63156323726</v>
      </c>
      <c r="BF561" s="120">
        <v>5</v>
      </c>
      <c r="BH561" s="43">
        <v>0</v>
      </c>
      <c r="BI561" s="43">
        <v>0</v>
      </c>
      <c r="BJ561" s="43">
        <v>0</v>
      </c>
      <c r="BL561" s="43" t="s">
        <v>263</v>
      </c>
      <c r="BM561" s="43">
        <v>0</v>
      </c>
      <c r="BN561" s="121" t="s">
        <v>263</v>
      </c>
      <c r="BP561" s="122">
        <v>9</v>
      </c>
      <c r="BQ561" s="38" t="s">
        <v>119</v>
      </c>
      <c r="BR561" s="96">
        <v>50</v>
      </c>
      <c r="BT561" s="43">
        <v>0</v>
      </c>
      <c r="BU561" s="43">
        <v>0</v>
      </c>
      <c r="BW561" s="38"/>
      <c r="BX561" s="48">
        <v>0</v>
      </c>
      <c r="BY561" s="48">
        <v>9</v>
      </c>
      <c r="BZ561" s="48">
        <v>0</v>
      </c>
      <c r="CA561" s="48">
        <v>0</v>
      </c>
      <c r="CB561" s="48">
        <v>0</v>
      </c>
      <c r="CC561" s="48">
        <v>0</v>
      </c>
      <c r="CD561" s="48">
        <v>0</v>
      </c>
      <c r="CE561" s="48">
        <v>0</v>
      </c>
      <c r="CF561" s="48"/>
      <c r="CG561" s="48"/>
      <c r="CH561" s="48"/>
      <c r="CI561" s="48">
        <v>0</v>
      </c>
      <c r="CJ561" s="48">
        <v>0</v>
      </c>
      <c r="CK561" s="48">
        <v>0</v>
      </c>
      <c r="CL561" s="48"/>
      <c r="CM561" s="48">
        <v>9</v>
      </c>
      <c r="CO561" s="123">
        <v>0</v>
      </c>
      <c r="CP561" s="123">
        <v>0.20772998390664085</v>
      </c>
      <c r="CQ561" s="123">
        <v>0.47160130575004416</v>
      </c>
      <c r="CR561" s="123">
        <v>0.73578925623179992</v>
      </c>
      <c r="CS561" s="123">
        <v>0.93489360727255921</v>
      </c>
      <c r="CT561" s="123">
        <v>1</v>
      </c>
      <c r="CU561" s="123">
        <v>1</v>
      </c>
      <c r="CV561" s="123">
        <v>1</v>
      </c>
      <c r="CW561" s="123">
        <v>1</v>
      </c>
      <c r="CX561" s="123">
        <v>1</v>
      </c>
      <c r="CZ561" s="2">
        <v>2016</v>
      </c>
      <c r="DA561" s="124">
        <v>42581</v>
      </c>
      <c r="DC561" s="125">
        <v>1</v>
      </c>
      <c r="DD561" s="125">
        <v>1</v>
      </c>
      <c r="DE561" s="125">
        <v>1</v>
      </c>
      <c r="DF561" s="125">
        <v>1</v>
      </c>
      <c r="DG561" s="125">
        <v>1</v>
      </c>
      <c r="DH561" s="125">
        <v>0.98</v>
      </c>
      <c r="DI561" s="125">
        <v>0.96</v>
      </c>
      <c r="DJ561" s="125">
        <v>0.94</v>
      </c>
      <c r="DK561" s="125">
        <v>0.92</v>
      </c>
      <c r="DL561" s="125">
        <v>0.9</v>
      </c>
      <c r="DM561" s="125">
        <v>0.88</v>
      </c>
      <c r="DN561" s="125">
        <v>0.86</v>
      </c>
      <c r="DO561" s="125">
        <v>0.84</v>
      </c>
      <c r="DP561" s="125">
        <v>0.82000000000000006</v>
      </c>
      <c r="DQ561" s="125">
        <v>0.8</v>
      </c>
      <c r="DR561" s="125">
        <v>0.78</v>
      </c>
      <c r="DS561" s="125">
        <v>0.76</v>
      </c>
      <c r="DT561" s="125">
        <v>0.74</v>
      </c>
      <c r="DU561" s="125">
        <v>0.72</v>
      </c>
      <c r="DV561" s="125">
        <v>0.7</v>
      </c>
      <c r="DW561" s="125">
        <v>0.67999999999999994</v>
      </c>
      <c r="DX561" s="125">
        <v>0.65999999999999992</v>
      </c>
      <c r="DY561" s="125">
        <v>0.64</v>
      </c>
      <c r="DZ561" s="125">
        <v>0.62</v>
      </c>
      <c r="EA561" s="125">
        <v>0.6</v>
      </c>
      <c r="EB561" s="125">
        <v>0.58000000000000007</v>
      </c>
      <c r="EC561" s="125">
        <v>0.56000000000000005</v>
      </c>
      <c r="ED561" s="125">
        <v>0.54</v>
      </c>
      <c r="EE561" s="125">
        <v>0.52</v>
      </c>
      <c r="EF561" s="125">
        <v>0.5</v>
      </c>
      <c r="EG561" s="125">
        <v>0.48</v>
      </c>
      <c r="EH561" s="125">
        <v>0.45999999999999996</v>
      </c>
      <c r="EI561" s="125">
        <v>0.43999999999999995</v>
      </c>
      <c r="EJ561" s="125">
        <v>0.42000000000000004</v>
      </c>
      <c r="EK561" s="125">
        <v>0.4</v>
      </c>
      <c r="EL561" s="125">
        <v>0.38</v>
      </c>
      <c r="EM561" s="125">
        <v>0.36</v>
      </c>
      <c r="EN561" s="125">
        <v>0.33999999999999997</v>
      </c>
      <c r="EO561" s="125">
        <v>0.31999999999999995</v>
      </c>
      <c r="ER561" s="126">
        <v>0</v>
      </c>
      <c r="ES561" s="126">
        <v>52626237.587545596</v>
      </c>
      <c r="ET561" s="126">
        <v>119475301.04345779</v>
      </c>
      <c r="EU561" s="126">
        <v>186404579.08195257</v>
      </c>
      <c r="EV561" s="126">
        <v>236845602.01725596</v>
      </c>
      <c r="EW561" s="126">
        <v>248272838.9319725</v>
      </c>
      <c r="EX561" s="126">
        <v>243206046.30070776</v>
      </c>
      <c r="EY561" s="126">
        <v>238139253.66944301</v>
      </c>
      <c r="EZ561" s="126">
        <v>233072461.03817827</v>
      </c>
      <c r="FA561" s="126">
        <v>228005668.40691352</v>
      </c>
      <c r="FB561" s="126">
        <v>222938875.77564877</v>
      </c>
      <c r="FC561" s="126">
        <v>217872083.14438403</v>
      </c>
      <c r="FD561" s="126">
        <v>212805290.51311928</v>
      </c>
      <c r="FE561" s="126">
        <v>207738497.88185456</v>
      </c>
      <c r="FF561" s="126">
        <v>202671705.25058982</v>
      </c>
      <c r="FG561" s="126">
        <v>197604912.61932507</v>
      </c>
      <c r="FH561" s="126">
        <v>192538119.98806033</v>
      </c>
      <c r="FI561" s="126">
        <v>187471327.35679555</v>
      </c>
      <c r="FJ561" s="126">
        <v>182404534.7255308</v>
      </c>
      <c r="FK561" s="126">
        <v>177337742.09426606</v>
      </c>
      <c r="FL561" s="126">
        <v>172270949.46300131</v>
      </c>
      <c r="FM561" s="126">
        <v>167204156.83173656</v>
      </c>
      <c r="FN561" s="126">
        <v>162137364.20047185</v>
      </c>
      <c r="FO561" s="126">
        <v>157070571.5692071</v>
      </c>
      <c r="FP561" s="126">
        <v>152003778.93794236</v>
      </c>
      <c r="FQ561" s="126">
        <v>146936986.30667761</v>
      </c>
      <c r="FR561" s="126">
        <v>141870193.67541286</v>
      </c>
      <c r="FS561" s="126">
        <v>136803401.04414812</v>
      </c>
      <c r="FT561" s="126">
        <v>131736608.41288337</v>
      </c>
      <c r="FU561" s="126">
        <v>126669815.78161862</v>
      </c>
      <c r="FV561" s="126">
        <v>121603023.15035388</v>
      </c>
      <c r="FW561" s="126">
        <v>116536230.51908913</v>
      </c>
      <c r="FX561" s="126">
        <v>111469437.88782437</v>
      </c>
      <c r="FY561" s="126">
        <v>106402645.25655966</v>
      </c>
      <c r="FZ561" s="126">
        <v>101335852.62529491</v>
      </c>
      <c r="GA561" s="126">
        <v>96269059.994030163</v>
      </c>
      <c r="GB561" s="126">
        <v>91202267.362765402</v>
      </c>
      <c r="GC561" s="126">
        <v>86135474.731500655</v>
      </c>
      <c r="GD561" s="126">
        <v>81068682.100235909</v>
      </c>
    </row>
    <row r="562" spans="3:186">
      <c r="C562" s="120"/>
      <c r="E562" s="118" t="s">
        <v>1852</v>
      </c>
      <c r="F562" s="118" t="s">
        <v>1853</v>
      </c>
      <c r="G562" s="118" t="s">
        <v>1864</v>
      </c>
      <c r="H562" s="118" t="s">
        <v>1865</v>
      </c>
      <c r="I562" s="118" t="s">
        <v>1866</v>
      </c>
      <c r="J562" s="118">
        <v>400</v>
      </c>
      <c r="K562" s="118" t="s">
        <v>488</v>
      </c>
      <c r="L562" s="118" t="s">
        <v>269</v>
      </c>
      <c r="M562" s="118" t="s">
        <v>290</v>
      </c>
      <c r="N562" s="118" t="s">
        <v>262</v>
      </c>
      <c r="O562" s="119">
        <v>8382.78838</v>
      </c>
      <c r="P562" s="119">
        <v>98.700297643654395</v>
      </c>
      <c r="Q562" s="119">
        <v>98.605948503656407</v>
      </c>
      <c r="R562" s="119">
        <v>518.20539272426595</v>
      </c>
      <c r="S562" s="119">
        <v>621.94965833402102</v>
      </c>
      <c r="T562" s="119">
        <v>269.02926631926402</v>
      </c>
      <c r="U562" s="119">
        <v>0</v>
      </c>
      <c r="V562" s="119">
        <v>0</v>
      </c>
      <c r="W562" s="119">
        <v>0</v>
      </c>
      <c r="X562" s="119">
        <v>0</v>
      </c>
      <c r="Y562" s="119">
        <v>0</v>
      </c>
      <c r="Z562" s="119"/>
      <c r="AA562" s="119"/>
      <c r="AB562" s="119"/>
      <c r="AC562" s="119"/>
      <c r="AD562" s="119"/>
      <c r="AE562" s="119"/>
      <c r="AF562" s="119"/>
      <c r="AG562" s="119"/>
      <c r="AH562" s="119"/>
      <c r="AI562" s="119"/>
      <c r="AJ562" s="119"/>
      <c r="AK562" s="119"/>
      <c r="AL562" s="119"/>
      <c r="AM562" s="119"/>
      <c r="AN562" s="119"/>
      <c r="AO562" s="119"/>
      <c r="AP562" s="119"/>
      <c r="AQ562" s="119"/>
      <c r="AR562" s="119"/>
      <c r="AS562" s="119"/>
      <c r="AT562" s="119"/>
      <c r="AU562" s="119"/>
      <c r="AV562" s="119"/>
      <c r="AW562" s="119"/>
      <c r="AX562" s="119"/>
      <c r="AY562" s="119"/>
      <c r="AZ562" s="119"/>
      <c r="BA562" s="119"/>
      <c r="BB562" s="119"/>
      <c r="BD562" s="100">
        <v>9989.2789435248633</v>
      </c>
      <c r="BF562" s="120">
        <v>5</v>
      </c>
      <c r="BH562" s="43">
        <v>8597185.1300000008</v>
      </c>
      <c r="BI562" s="43">
        <v>0</v>
      </c>
      <c r="BJ562" s="43">
        <v>0</v>
      </c>
      <c r="BL562" s="43" t="s">
        <v>263</v>
      </c>
      <c r="BM562" s="43">
        <v>0</v>
      </c>
      <c r="BN562" s="121" t="s">
        <v>263</v>
      </c>
      <c r="BP562" s="122">
        <v>9</v>
      </c>
      <c r="BQ562" s="38" t="s">
        <v>119</v>
      </c>
      <c r="BR562" s="96">
        <v>50</v>
      </c>
      <c r="BT562" s="43">
        <v>0</v>
      </c>
      <c r="BU562" s="43">
        <v>0</v>
      </c>
      <c r="BW562" s="38"/>
      <c r="BX562" s="48">
        <v>0</v>
      </c>
      <c r="BY562" s="48">
        <v>9</v>
      </c>
      <c r="BZ562" s="48">
        <v>0</v>
      </c>
      <c r="CA562" s="48">
        <v>0</v>
      </c>
      <c r="CB562" s="48">
        <v>0</v>
      </c>
      <c r="CC562" s="48">
        <v>0</v>
      </c>
      <c r="CD562" s="48">
        <v>0</v>
      </c>
      <c r="CE562" s="48">
        <v>0</v>
      </c>
      <c r="CF562" s="48"/>
      <c r="CG562" s="48"/>
      <c r="CH562" s="48"/>
      <c r="CI562" s="48">
        <v>0</v>
      </c>
      <c r="CJ562" s="48">
        <v>0</v>
      </c>
      <c r="CK562" s="48">
        <v>0</v>
      </c>
      <c r="CL562" s="48"/>
      <c r="CM562" s="48">
        <v>9</v>
      </c>
      <c r="CO562" s="123">
        <v>0.84905914887294531</v>
      </c>
      <c r="CP562" s="123">
        <v>0.85893032666877345</v>
      </c>
      <c r="CQ562" s="123">
        <v>0.91080648266101072</v>
      </c>
      <c r="CR562" s="123">
        <v>0.97306819963280211</v>
      </c>
      <c r="CS562" s="123">
        <v>1</v>
      </c>
      <c r="CT562" s="123">
        <v>1</v>
      </c>
      <c r="CU562" s="123">
        <v>1</v>
      </c>
      <c r="CV562" s="123">
        <v>1</v>
      </c>
      <c r="CW562" s="123">
        <v>1</v>
      </c>
      <c r="CX562" s="123">
        <v>1</v>
      </c>
      <c r="CZ562" s="2">
        <v>2014</v>
      </c>
      <c r="DA562" s="124">
        <v>41850</v>
      </c>
      <c r="DC562" s="125">
        <v>1</v>
      </c>
      <c r="DD562" s="125">
        <v>1</v>
      </c>
      <c r="DE562" s="125">
        <v>1</v>
      </c>
      <c r="DF562" s="125">
        <v>0.98</v>
      </c>
      <c r="DG562" s="125">
        <v>0.96</v>
      </c>
      <c r="DH562" s="125">
        <v>0.94</v>
      </c>
      <c r="DI562" s="125">
        <v>0.92</v>
      </c>
      <c r="DJ562" s="125">
        <v>0.9</v>
      </c>
      <c r="DK562" s="125">
        <v>0.88</v>
      </c>
      <c r="DL562" s="125">
        <v>0.86</v>
      </c>
      <c r="DM562" s="125">
        <v>0.84</v>
      </c>
      <c r="DN562" s="125">
        <v>0.82000000000000006</v>
      </c>
      <c r="DO562" s="125">
        <v>0.8</v>
      </c>
      <c r="DP562" s="125">
        <v>0.78</v>
      </c>
      <c r="DQ562" s="125">
        <v>0.76</v>
      </c>
      <c r="DR562" s="125">
        <v>0.74</v>
      </c>
      <c r="DS562" s="125">
        <v>0.72</v>
      </c>
      <c r="DT562" s="125">
        <v>0.7</v>
      </c>
      <c r="DU562" s="125">
        <v>0.67999999999999994</v>
      </c>
      <c r="DV562" s="125">
        <v>0.65999999999999992</v>
      </c>
      <c r="DW562" s="125">
        <v>0.64</v>
      </c>
      <c r="DX562" s="125">
        <v>0.62</v>
      </c>
      <c r="DY562" s="125">
        <v>0.6</v>
      </c>
      <c r="DZ562" s="125">
        <v>0.58000000000000007</v>
      </c>
      <c r="EA562" s="125">
        <v>0.56000000000000005</v>
      </c>
      <c r="EB562" s="125">
        <v>0.54</v>
      </c>
      <c r="EC562" s="125">
        <v>0.52</v>
      </c>
      <c r="ED562" s="125">
        <v>0.5</v>
      </c>
      <c r="EE562" s="125">
        <v>0.48</v>
      </c>
      <c r="EF562" s="125">
        <v>0.45999999999999996</v>
      </c>
      <c r="EG562" s="125">
        <v>0.43999999999999995</v>
      </c>
      <c r="EH562" s="125">
        <v>0.42000000000000004</v>
      </c>
      <c r="EI562" s="125">
        <v>0.4</v>
      </c>
      <c r="EJ562" s="125">
        <v>0.38</v>
      </c>
      <c r="EK562" s="125">
        <v>0.36</v>
      </c>
      <c r="EL562" s="125">
        <v>0.33999999999999997</v>
      </c>
      <c r="EM562" s="125">
        <v>0.31999999999999995</v>
      </c>
      <c r="EN562" s="125">
        <v>0.30000000000000004</v>
      </c>
      <c r="EO562" s="125">
        <v>0.28000000000000003</v>
      </c>
      <c r="ER562" s="126">
        <v>8695885.4276436549</v>
      </c>
      <c r="ES562" s="126">
        <v>8695791.0785036571</v>
      </c>
      <c r="ET562" s="126">
        <v>9213996.4712279234</v>
      </c>
      <c r="EU562" s="126">
        <v>9639227.2069707047</v>
      </c>
      <c r="EV562" s="126">
        <v>9700776.3800459597</v>
      </c>
      <c r="EW562" s="126">
        <v>9498676.8721283339</v>
      </c>
      <c r="EX562" s="126">
        <v>9296577.3642107118</v>
      </c>
      <c r="EY562" s="126">
        <v>9094477.8562930878</v>
      </c>
      <c r="EZ562" s="126">
        <v>8892378.348375462</v>
      </c>
      <c r="FA562" s="126">
        <v>8690278.840457838</v>
      </c>
      <c r="FB562" s="126">
        <v>8488179.3325402141</v>
      </c>
      <c r="FC562" s="126">
        <v>8286079.824622591</v>
      </c>
      <c r="FD562" s="126">
        <v>8083980.3167049661</v>
      </c>
      <c r="FE562" s="126">
        <v>7881880.8087873422</v>
      </c>
      <c r="FF562" s="126">
        <v>7679781.3008697182</v>
      </c>
      <c r="FG562" s="126">
        <v>7477681.7929520933</v>
      </c>
      <c r="FH562" s="126">
        <v>7275582.2850344693</v>
      </c>
      <c r="FI562" s="126">
        <v>7073482.7771168454</v>
      </c>
      <c r="FJ562" s="126">
        <v>6871383.2691992205</v>
      </c>
      <c r="FK562" s="126">
        <v>6669283.7612815965</v>
      </c>
      <c r="FL562" s="126">
        <v>6467184.2533639735</v>
      </c>
      <c r="FM562" s="126">
        <v>6265084.7454463486</v>
      </c>
      <c r="FN562" s="126">
        <v>6062985.2375287246</v>
      </c>
      <c r="FO562" s="126">
        <v>5860885.7296111016</v>
      </c>
      <c r="FP562" s="126">
        <v>5658786.2216934767</v>
      </c>
      <c r="FQ562" s="126">
        <v>5456686.7137758527</v>
      </c>
      <c r="FR562" s="126">
        <v>5254587.2058582278</v>
      </c>
      <c r="FS562" s="126">
        <v>5052487.6979406038</v>
      </c>
      <c r="FT562" s="126">
        <v>4850388.1900229799</v>
      </c>
      <c r="FU562" s="126">
        <v>4648288.682105355</v>
      </c>
      <c r="FV562" s="126">
        <v>4446189.174187731</v>
      </c>
      <c r="FW562" s="126">
        <v>4244089.666270108</v>
      </c>
      <c r="FX562" s="126">
        <v>4041990.1583524831</v>
      </c>
      <c r="FY562" s="126">
        <v>3839890.6504348591</v>
      </c>
      <c r="FZ562" s="126">
        <v>3637791.1425172347</v>
      </c>
      <c r="GA562" s="126">
        <v>3435691.6345996102</v>
      </c>
      <c r="GB562" s="126">
        <v>3233592.1266819858</v>
      </c>
      <c r="GC562" s="126">
        <v>3031492.6187643628</v>
      </c>
      <c r="GD562" s="126">
        <v>2829393.1108467383</v>
      </c>
    </row>
    <row r="563" spans="3:186">
      <c r="C563" s="120"/>
      <c r="E563" s="118" t="s">
        <v>1852</v>
      </c>
      <c r="F563" s="118" t="s">
        <v>1853</v>
      </c>
      <c r="G563" s="118" t="s">
        <v>1867</v>
      </c>
      <c r="H563" s="118" t="s">
        <v>1868</v>
      </c>
      <c r="I563" s="118" t="s">
        <v>1867</v>
      </c>
      <c r="J563" s="118">
        <v>171</v>
      </c>
      <c r="K563" s="118" t="s">
        <v>260</v>
      </c>
      <c r="L563" s="118" t="s">
        <v>260</v>
      </c>
      <c r="M563" s="118" t="s">
        <v>290</v>
      </c>
      <c r="N563" s="118" t="s">
        <v>262</v>
      </c>
      <c r="O563" s="119">
        <v>0</v>
      </c>
      <c r="P563" s="119">
        <v>1426.8871434477101</v>
      </c>
      <c r="Q563" s="119">
        <v>1071.51925107233</v>
      </c>
      <c r="R563" s="119">
        <v>3271.24917716045</v>
      </c>
      <c r="S563" s="119">
        <v>1653.6596288992901</v>
      </c>
      <c r="T563" s="119">
        <v>0</v>
      </c>
      <c r="U563" s="119">
        <v>0</v>
      </c>
      <c r="V563" s="119">
        <v>0</v>
      </c>
      <c r="W563" s="119">
        <v>0</v>
      </c>
      <c r="X563" s="119">
        <v>0</v>
      </c>
      <c r="Y563" s="119">
        <v>0</v>
      </c>
      <c r="Z563" s="119"/>
      <c r="AA563" s="119"/>
      <c r="AB563" s="119"/>
      <c r="AC563" s="119"/>
      <c r="AD563" s="119"/>
      <c r="AE563" s="119"/>
      <c r="AF563" s="119"/>
      <c r="AG563" s="119"/>
      <c r="AH563" s="119"/>
      <c r="AI563" s="119"/>
      <c r="AJ563" s="119"/>
      <c r="AK563" s="119"/>
      <c r="AL563" s="119"/>
      <c r="AM563" s="119"/>
      <c r="AN563" s="119"/>
      <c r="AO563" s="119"/>
      <c r="AP563" s="119"/>
      <c r="AQ563" s="119"/>
      <c r="AR563" s="119"/>
      <c r="AS563" s="119"/>
      <c r="AT563" s="119"/>
      <c r="AU563" s="119"/>
      <c r="AV563" s="119"/>
      <c r="AW563" s="119"/>
      <c r="AX563" s="119"/>
      <c r="AY563" s="119"/>
      <c r="AZ563" s="119"/>
      <c r="BA563" s="119"/>
      <c r="BB563" s="119"/>
      <c r="BD563" s="100">
        <v>7423.3152005797801</v>
      </c>
      <c r="BF563" s="120">
        <v>5</v>
      </c>
      <c r="BH563" s="43">
        <v>0</v>
      </c>
      <c r="BI563" s="43">
        <v>0</v>
      </c>
      <c r="BJ563" s="43">
        <v>0</v>
      </c>
      <c r="BL563" s="43" t="s">
        <v>263</v>
      </c>
      <c r="BM563" s="43">
        <v>0</v>
      </c>
      <c r="BN563" s="121" t="s">
        <v>263</v>
      </c>
      <c r="BP563" s="122">
        <v>9</v>
      </c>
      <c r="BQ563" s="38" t="s">
        <v>119</v>
      </c>
      <c r="BR563" s="96">
        <v>50</v>
      </c>
      <c r="BT563" s="43">
        <v>0</v>
      </c>
      <c r="BU563" s="43">
        <v>0</v>
      </c>
      <c r="BW563" s="38"/>
      <c r="BX563" s="48">
        <v>0</v>
      </c>
      <c r="BY563" s="48">
        <v>9</v>
      </c>
      <c r="BZ563" s="48">
        <v>0</v>
      </c>
      <c r="CA563" s="48">
        <v>0</v>
      </c>
      <c r="CB563" s="48">
        <v>0</v>
      </c>
      <c r="CC563" s="48">
        <v>0</v>
      </c>
      <c r="CD563" s="48">
        <v>0</v>
      </c>
      <c r="CE563" s="48">
        <v>0</v>
      </c>
      <c r="CF563" s="48"/>
      <c r="CG563" s="48"/>
      <c r="CH563" s="48"/>
      <c r="CI563" s="48">
        <v>0</v>
      </c>
      <c r="CJ563" s="48">
        <v>0</v>
      </c>
      <c r="CK563" s="48">
        <v>0</v>
      </c>
      <c r="CL563" s="48"/>
      <c r="CM563" s="48">
        <v>9</v>
      </c>
      <c r="CO563" s="123">
        <v>0.19221696841544145</v>
      </c>
      <c r="CP563" s="123">
        <v>0.33656207866869348</v>
      </c>
      <c r="CQ563" s="123">
        <v>0.77723435093122084</v>
      </c>
      <c r="CR563" s="123">
        <v>1</v>
      </c>
      <c r="CS563" s="123">
        <v>1</v>
      </c>
      <c r="CT563" s="123">
        <v>1</v>
      </c>
      <c r="CU563" s="123">
        <v>1</v>
      </c>
      <c r="CV563" s="123">
        <v>1</v>
      </c>
      <c r="CW563" s="123">
        <v>1</v>
      </c>
      <c r="CX563" s="123">
        <v>1</v>
      </c>
      <c r="CZ563" s="2">
        <v>2015</v>
      </c>
      <c r="DA563" s="124">
        <v>42215</v>
      </c>
      <c r="DC563" s="125">
        <v>1</v>
      </c>
      <c r="DD563" s="125">
        <v>1</v>
      </c>
      <c r="DE563" s="125">
        <v>1</v>
      </c>
      <c r="DF563" s="125">
        <v>1</v>
      </c>
      <c r="DG563" s="125">
        <v>0.98</v>
      </c>
      <c r="DH563" s="125">
        <v>0.96</v>
      </c>
      <c r="DI563" s="125">
        <v>0.94</v>
      </c>
      <c r="DJ563" s="125">
        <v>0.92</v>
      </c>
      <c r="DK563" s="125">
        <v>0.9</v>
      </c>
      <c r="DL563" s="125">
        <v>0.88</v>
      </c>
      <c r="DM563" s="125">
        <v>0.86</v>
      </c>
      <c r="DN563" s="125">
        <v>0.84</v>
      </c>
      <c r="DO563" s="125">
        <v>0.82000000000000006</v>
      </c>
      <c r="DP563" s="125">
        <v>0.8</v>
      </c>
      <c r="DQ563" s="125">
        <v>0.78</v>
      </c>
      <c r="DR563" s="125">
        <v>0.76</v>
      </c>
      <c r="DS563" s="125">
        <v>0.74</v>
      </c>
      <c r="DT563" s="125">
        <v>0.72</v>
      </c>
      <c r="DU563" s="125">
        <v>0.7</v>
      </c>
      <c r="DV563" s="125">
        <v>0.67999999999999994</v>
      </c>
      <c r="DW563" s="125">
        <v>0.65999999999999992</v>
      </c>
      <c r="DX563" s="125">
        <v>0.64</v>
      </c>
      <c r="DY563" s="125">
        <v>0.62</v>
      </c>
      <c r="DZ563" s="125">
        <v>0.6</v>
      </c>
      <c r="EA563" s="125">
        <v>0.58000000000000007</v>
      </c>
      <c r="EB563" s="125">
        <v>0.56000000000000005</v>
      </c>
      <c r="EC563" s="125">
        <v>0.54</v>
      </c>
      <c r="ED563" s="125">
        <v>0.52</v>
      </c>
      <c r="EE563" s="125">
        <v>0.5</v>
      </c>
      <c r="EF563" s="125">
        <v>0.48</v>
      </c>
      <c r="EG563" s="125">
        <v>0.45999999999999996</v>
      </c>
      <c r="EH563" s="125">
        <v>0.43999999999999995</v>
      </c>
      <c r="EI563" s="125">
        <v>0.42000000000000004</v>
      </c>
      <c r="EJ563" s="125">
        <v>0.4</v>
      </c>
      <c r="EK563" s="125">
        <v>0.38</v>
      </c>
      <c r="EL563" s="125">
        <v>0.36</v>
      </c>
      <c r="EM563" s="125">
        <v>0.33999999999999997</v>
      </c>
      <c r="EN563" s="125">
        <v>0.31999999999999995</v>
      </c>
      <c r="EO563" s="125">
        <v>0.30000000000000004</v>
      </c>
      <c r="ER563" s="126">
        <v>1426887.14344771</v>
      </c>
      <c r="ES563" s="126">
        <v>1071519.2510723299</v>
      </c>
      <c r="ET563" s="126">
        <v>4342768.4282327797</v>
      </c>
      <c r="EU563" s="126">
        <v>5996428.0571320709</v>
      </c>
      <c r="EV563" s="126">
        <v>5876499.4959894298</v>
      </c>
      <c r="EW563" s="126">
        <v>5756570.9348467877</v>
      </c>
      <c r="EX563" s="126">
        <v>5636642.3737041466</v>
      </c>
      <c r="EY563" s="126">
        <v>5516713.8125615055</v>
      </c>
      <c r="EZ563" s="126">
        <v>5396785.2514188644</v>
      </c>
      <c r="FA563" s="126">
        <v>5276856.6902762223</v>
      </c>
      <c r="FB563" s="126">
        <v>5156928.1291335812</v>
      </c>
      <c r="FC563" s="126">
        <v>5036999.5679909391</v>
      </c>
      <c r="FD563" s="126">
        <v>4917071.0068482989</v>
      </c>
      <c r="FE563" s="126">
        <v>4797142.4457056569</v>
      </c>
      <c r="FF563" s="126">
        <v>4677213.8845630158</v>
      </c>
      <c r="FG563" s="126">
        <v>4557285.3234203737</v>
      </c>
      <c r="FH563" s="126">
        <v>4437356.7622777326</v>
      </c>
      <c r="FI563" s="126">
        <v>4317428.2011350906</v>
      </c>
      <c r="FJ563" s="126">
        <v>4197499.6399924494</v>
      </c>
      <c r="FK563" s="126">
        <v>4077571.0788498078</v>
      </c>
      <c r="FL563" s="126">
        <v>3957642.5177071663</v>
      </c>
      <c r="FM563" s="126">
        <v>3837713.9565645256</v>
      </c>
      <c r="FN563" s="126">
        <v>3717785.395421884</v>
      </c>
      <c r="FO563" s="126">
        <v>3597856.8342792424</v>
      </c>
      <c r="FP563" s="126">
        <v>3477928.2731366013</v>
      </c>
      <c r="FQ563" s="126">
        <v>3357999.7119939602</v>
      </c>
      <c r="FR563" s="126">
        <v>3238071.1508513186</v>
      </c>
      <c r="FS563" s="126">
        <v>3118142.589708677</v>
      </c>
      <c r="FT563" s="126">
        <v>2998214.0285660354</v>
      </c>
      <c r="FU563" s="126">
        <v>2878285.4674233939</v>
      </c>
      <c r="FV563" s="126">
        <v>2758356.9062807523</v>
      </c>
      <c r="FW563" s="126">
        <v>2638428.3451381107</v>
      </c>
      <c r="FX563" s="126">
        <v>2518499.78399547</v>
      </c>
      <c r="FY563" s="126">
        <v>2398571.2228528284</v>
      </c>
      <c r="FZ563" s="126">
        <v>2278642.6617101869</v>
      </c>
      <c r="GA563" s="126">
        <v>2158714.1005675453</v>
      </c>
      <c r="GB563" s="126">
        <v>2038785.5394249039</v>
      </c>
      <c r="GC563" s="126">
        <v>1918856.9782822623</v>
      </c>
      <c r="GD563" s="126">
        <v>1798928.4171396215</v>
      </c>
    </row>
    <row r="564" spans="3:186">
      <c r="C564" s="120"/>
      <c r="E564" s="118" t="s">
        <v>1869</v>
      </c>
      <c r="F564" s="118" t="s">
        <v>1870</v>
      </c>
      <c r="G564" s="118" t="s">
        <v>1871</v>
      </c>
      <c r="H564" s="118" t="s">
        <v>1872</v>
      </c>
      <c r="I564" s="118" t="s">
        <v>1873</v>
      </c>
      <c r="J564" s="118">
        <v>138</v>
      </c>
      <c r="K564" s="118" t="s">
        <v>269</v>
      </c>
      <c r="L564" s="118" t="s">
        <v>269</v>
      </c>
      <c r="M564" s="118" t="s">
        <v>321</v>
      </c>
      <c r="N564" s="118" t="s">
        <v>262</v>
      </c>
      <c r="O564" s="119">
        <v>2216.3723300000001</v>
      </c>
      <c r="P564" s="119">
        <v>278.974357172385</v>
      </c>
      <c r="Q564" s="119">
        <v>576.34548024334799</v>
      </c>
      <c r="R564" s="119">
        <v>2033.025547747</v>
      </c>
      <c r="S564" s="119">
        <v>3512.0821827201298</v>
      </c>
      <c r="T564" s="119">
        <v>2494.4822447292299</v>
      </c>
      <c r="U564" s="119">
        <v>0</v>
      </c>
      <c r="V564" s="119">
        <v>0</v>
      </c>
      <c r="W564" s="119">
        <v>0</v>
      </c>
      <c r="X564" s="119">
        <v>0</v>
      </c>
      <c r="Y564" s="119">
        <v>0</v>
      </c>
      <c r="Z564" s="119"/>
      <c r="AA564" s="119"/>
      <c r="AB564" s="119"/>
      <c r="AC564" s="119"/>
      <c r="AD564" s="119"/>
      <c r="AE564" s="119"/>
      <c r="AF564" s="119"/>
      <c r="AG564" s="119"/>
      <c r="AH564" s="119"/>
      <c r="AI564" s="119"/>
      <c r="AJ564" s="119"/>
      <c r="AK564" s="119"/>
      <c r="AL564" s="119"/>
      <c r="AM564" s="119"/>
      <c r="AN564" s="119"/>
      <c r="AO564" s="119"/>
      <c r="AP564" s="119"/>
      <c r="AQ564" s="119"/>
      <c r="AR564" s="119"/>
      <c r="AS564" s="119"/>
      <c r="AT564" s="119"/>
      <c r="AU564" s="119"/>
      <c r="AV564" s="119"/>
      <c r="AW564" s="119"/>
      <c r="AX564" s="119"/>
      <c r="AY564" s="119"/>
      <c r="AZ564" s="119"/>
      <c r="BA564" s="119"/>
      <c r="BB564" s="119"/>
      <c r="BD564" s="100">
        <v>11111.282142612092</v>
      </c>
      <c r="BF564" s="120">
        <v>2</v>
      </c>
      <c r="BH564" s="43">
        <v>1309608.81</v>
      </c>
      <c r="BI564" s="43">
        <v>0</v>
      </c>
      <c r="BJ564" s="43">
        <v>0</v>
      </c>
      <c r="BL564" s="43" t="s">
        <v>263</v>
      </c>
      <c r="BM564" s="43">
        <v>0</v>
      </c>
      <c r="BN564" s="121" t="s">
        <v>263</v>
      </c>
      <c r="BP564" s="122">
        <v>1</v>
      </c>
      <c r="BQ564" s="38" t="s">
        <v>111</v>
      </c>
      <c r="BR564" s="96">
        <v>80</v>
      </c>
      <c r="BT564" s="43">
        <v>0</v>
      </c>
      <c r="BU564" s="43">
        <v>0</v>
      </c>
      <c r="BW564" s="38"/>
      <c r="BX564" s="48">
        <v>0</v>
      </c>
      <c r="BY564" s="48">
        <v>0</v>
      </c>
      <c r="BZ564" s="48">
        <v>0</v>
      </c>
      <c r="CA564" s="48">
        <v>0</v>
      </c>
      <c r="CB564" s="48">
        <v>0</v>
      </c>
      <c r="CC564" s="48">
        <v>0</v>
      </c>
      <c r="CD564" s="48">
        <v>0</v>
      </c>
      <c r="CE564" s="48">
        <v>0</v>
      </c>
      <c r="CF564" s="48"/>
      <c r="CG564" s="48"/>
      <c r="CH564" s="48"/>
      <c r="CI564" s="48">
        <v>0</v>
      </c>
      <c r="CJ564" s="48">
        <v>0</v>
      </c>
      <c r="CK564" s="48">
        <v>0</v>
      </c>
      <c r="CL564" s="48"/>
      <c r="CM564" s="48">
        <v>0</v>
      </c>
      <c r="CO564" s="123">
        <v>0.22457774495732202</v>
      </c>
      <c r="CP564" s="123">
        <v>0.27644803974832965</v>
      </c>
      <c r="CQ564" s="123">
        <v>0.4594175226264835</v>
      </c>
      <c r="CR564" s="123">
        <v>0.77550005366502062</v>
      </c>
      <c r="CS564" s="123">
        <v>1</v>
      </c>
      <c r="CT564" s="123">
        <v>1</v>
      </c>
      <c r="CU564" s="123">
        <v>1</v>
      </c>
      <c r="CV564" s="123">
        <v>1</v>
      </c>
      <c r="CW564" s="123">
        <v>1</v>
      </c>
      <c r="CX564" s="123">
        <v>1</v>
      </c>
      <c r="CZ564" s="2">
        <v>2016</v>
      </c>
      <c r="DA564" s="124">
        <v>42581</v>
      </c>
      <c r="DC564" s="125">
        <v>1</v>
      </c>
      <c r="DD564" s="125">
        <v>1</v>
      </c>
      <c r="DE564" s="125">
        <v>1</v>
      </c>
      <c r="DF564" s="125">
        <v>1</v>
      </c>
      <c r="DG564" s="125">
        <v>1</v>
      </c>
      <c r="DH564" s="125">
        <v>0.98750000000000004</v>
      </c>
      <c r="DI564" s="125">
        <v>0.97499999999999998</v>
      </c>
      <c r="DJ564" s="125">
        <v>0.96250000000000002</v>
      </c>
      <c r="DK564" s="125">
        <v>0.95</v>
      </c>
      <c r="DL564" s="125">
        <v>0.9375</v>
      </c>
      <c r="DM564" s="125">
        <v>0.92500000000000004</v>
      </c>
      <c r="DN564" s="125">
        <v>0.91249999999999998</v>
      </c>
      <c r="DO564" s="125">
        <v>0.9</v>
      </c>
      <c r="DP564" s="125">
        <v>0.88749999999999996</v>
      </c>
      <c r="DQ564" s="125">
        <v>0.875</v>
      </c>
      <c r="DR564" s="125">
        <v>0.86250000000000004</v>
      </c>
      <c r="DS564" s="125">
        <v>0.85</v>
      </c>
      <c r="DT564" s="125">
        <v>0.83750000000000002</v>
      </c>
      <c r="DU564" s="125">
        <v>0.82499999999999996</v>
      </c>
      <c r="DV564" s="125">
        <v>0.8125</v>
      </c>
      <c r="DW564" s="125">
        <v>0.8</v>
      </c>
      <c r="DX564" s="125">
        <v>0.78749999999999998</v>
      </c>
      <c r="DY564" s="125">
        <v>0.77500000000000002</v>
      </c>
      <c r="DZ564" s="125">
        <v>0.76249999999999996</v>
      </c>
      <c r="EA564" s="125">
        <v>0.75</v>
      </c>
      <c r="EB564" s="125">
        <v>0.73750000000000004</v>
      </c>
      <c r="EC564" s="125">
        <v>0.72499999999999998</v>
      </c>
      <c r="ED564" s="125">
        <v>0.71250000000000002</v>
      </c>
      <c r="EE564" s="125">
        <v>0.7</v>
      </c>
      <c r="EF564" s="125">
        <v>0.6875</v>
      </c>
      <c r="EG564" s="125">
        <v>0.67500000000000004</v>
      </c>
      <c r="EH564" s="125">
        <v>0.66249999999999998</v>
      </c>
      <c r="EI564" s="125">
        <v>0.65</v>
      </c>
      <c r="EJ564" s="125">
        <v>0.63749999999999996</v>
      </c>
      <c r="EK564" s="125">
        <v>0.625</v>
      </c>
      <c r="EL564" s="125">
        <v>0.61250000000000004</v>
      </c>
      <c r="EM564" s="125">
        <v>0.6</v>
      </c>
      <c r="EN564" s="125">
        <v>0.58750000000000002</v>
      </c>
      <c r="EO564" s="125">
        <v>0.57499999999999996</v>
      </c>
      <c r="ER564" s="126">
        <v>1588583.1671723849</v>
      </c>
      <c r="ES564" s="126">
        <v>1885954.2902433481</v>
      </c>
      <c r="ET564" s="126">
        <v>3918979.8379903482</v>
      </c>
      <c r="EU564" s="126">
        <v>7431062.0207104776</v>
      </c>
      <c r="EV564" s="126">
        <v>9925544.2654397078</v>
      </c>
      <c r="EW564" s="126">
        <v>9801474.962121712</v>
      </c>
      <c r="EX564" s="126">
        <v>9677405.6588037144</v>
      </c>
      <c r="EY564" s="126">
        <v>9553336.3554857187</v>
      </c>
      <c r="EZ564" s="126">
        <v>9429267.0521677211</v>
      </c>
      <c r="FA564" s="126">
        <v>9305197.7488497254</v>
      </c>
      <c r="FB564" s="126">
        <v>9181128.4455317296</v>
      </c>
      <c r="FC564" s="126">
        <v>9057059.1422137339</v>
      </c>
      <c r="FD564" s="126">
        <v>8932989.8388957381</v>
      </c>
      <c r="FE564" s="126">
        <v>8808920.5355777405</v>
      </c>
      <c r="FF564" s="126">
        <v>8684851.2322597448</v>
      </c>
      <c r="FG564" s="126">
        <v>8560781.928941749</v>
      </c>
      <c r="FH564" s="126">
        <v>8436712.6256237514</v>
      </c>
      <c r="FI564" s="126">
        <v>8312643.3223057557</v>
      </c>
      <c r="FJ564" s="126">
        <v>8188574.0189877581</v>
      </c>
      <c r="FK564" s="126">
        <v>8064504.7156697623</v>
      </c>
      <c r="FL564" s="126">
        <v>7940435.4123517666</v>
      </c>
      <c r="FM564" s="126">
        <v>7816366.1090337699</v>
      </c>
      <c r="FN564" s="126">
        <v>7692296.8057157742</v>
      </c>
      <c r="FO564" s="126">
        <v>7568227.5023977766</v>
      </c>
      <c r="FP564" s="126">
        <v>7444158.1990797808</v>
      </c>
      <c r="FQ564" s="126">
        <v>7320088.8957617851</v>
      </c>
      <c r="FR564" s="126">
        <v>7196019.5924437875</v>
      </c>
      <c r="FS564" s="126">
        <v>7071950.2891257918</v>
      </c>
      <c r="FT564" s="126">
        <v>6947880.9858077951</v>
      </c>
      <c r="FU564" s="126">
        <v>6823811.6824897993</v>
      </c>
      <c r="FV564" s="126">
        <v>6699742.3791718036</v>
      </c>
      <c r="FW564" s="126">
        <v>6575673.075853806</v>
      </c>
      <c r="FX564" s="126">
        <v>6451603.7725358102</v>
      </c>
      <c r="FY564" s="126">
        <v>6327534.4692178136</v>
      </c>
      <c r="FZ564" s="126">
        <v>6203465.1658998169</v>
      </c>
      <c r="GA564" s="126">
        <v>6079395.8625818212</v>
      </c>
      <c r="GB564" s="126">
        <v>5955326.5592638245</v>
      </c>
      <c r="GC564" s="126">
        <v>5831257.2559458287</v>
      </c>
      <c r="GD564" s="126">
        <v>5707187.9526278311</v>
      </c>
    </row>
    <row r="565" spans="3:186">
      <c r="C565" s="120"/>
      <c r="E565" s="118" t="s">
        <v>1874</v>
      </c>
      <c r="F565" s="118" t="s">
        <v>1875</v>
      </c>
      <c r="G565" s="118" t="s">
        <v>1876</v>
      </c>
      <c r="H565" s="118" t="s">
        <v>1877</v>
      </c>
      <c r="I565" s="118" t="s">
        <v>1878</v>
      </c>
      <c r="J565" s="118">
        <v>171</v>
      </c>
      <c r="K565" s="118" t="s">
        <v>260</v>
      </c>
      <c r="L565" s="118" t="s">
        <v>260</v>
      </c>
      <c r="M565" s="118" t="s">
        <v>356</v>
      </c>
      <c r="N565" s="118" t="s">
        <v>262</v>
      </c>
      <c r="O565" s="119">
        <v>1651.68712</v>
      </c>
      <c r="P565" s="119">
        <v>1389.2947664324099</v>
      </c>
      <c r="Q565" s="119">
        <v>3467.60228599521</v>
      </c>
      <c r="R565" s="119">
        <v>12633.4196601902</v>
      </c>
      <c r="S565" s="119">
        <v>1554.10061163871</v>
      </c>
      <c r="T565" s="119">
        <v>0</v>
      </c>
      <c r="U565" s="119">
        <v>0</v>
      </c>
      <c r="V565" s="119">
        <v>0</v>
      </c>
      <c r="W565" s="119">
        <v>0</v>
      </c>
      <c r="X565" s="119">
        <v>0</v>
      </c>
      <c r="Y565" s="119">
        <v>0</v>
      </c>
      <c r="Z565" s="119"/>
      <c r="AA565" s="119"/>
      <c r="AB565" s="119"/>
      <c r="AC565" s="119"/>
      <c r="AD565" s="119"/>
      <c r="AE565" s="119"/>
      <c r="AF565" s="119"/>
      <c r="AG565" s="119"/>
      <c r="AH565" s="119"/>
      <c r="AI565" s="119"/>
      <c r="AJ565" s="119"/>
      <c r="AK565" s="119"/>
      <c r="AL565" s="119"/>
      <c r="AM565" s="119"/>
      <c r="AN565" s="119"/>
      <c r="AO565" s="119"/>
      <c r="AP565" s="119"/>
      <c r="AQ565" s="119"/>
      <c r="AR565" s="119"/>
      <c r="AS565" s="119"/>
      <c r="AT565" s="119"/>
      <c r="AU565" s="119"/>
      <c r="AV565" s="119"/>
      <c r="AW565" s="119"/>
      <c r="AX565" s="119"/>
      <c r="AY565" s="119"/>
      <c r="AZ565" s="119"/>
      <c r="BA565" s="119"/>
      <c r="BB565" s="119"/>
      <c r="BD565" s="100">
        <v>20696.104444256529</v>
      </c>
      <c r="BF565" s="120">
        <v>7</v>
      </c>
      <c r="BH565" s="43">
        <v>4504823.63</v>
      </c>
      <c r="BI565" s="43">
        <v>0</v>
      </c>
      <c r="BJ565" s="43">
        <v>0</v>
      </c>
      <c r="BL565" s="43" t="s">
        <v>263</v>
      </c>
      <c r="BM565" s="43">
        <v>0</v>
      </c>
      <c r="BN565" s="121" t="s">
        <v>263</v>
      </c>
      <c r="BP565" s="122">
        <v>7</v>
      </c>
      <c r="BQ565" s="38" t="s">
        <v>117</v>
      </c>
      <c r="BR565" s="96">
        <v>50</v>
      </c>
      <c r="BT565" s="43">
        <v>0</v>
      </c>
      <c r="BU565" s="43">
        <v>0</v>
      </c>
      <c r="BW565" s="38"/>
      <c r="BX565" s="48">
        <v>0</v>
      </c>
      <c r="BY565" s="48">
        <v>0</v>
      </c>
      <c r="BZ565" s="48">
        <v>0</v>
      </c>
      <c r="CA565" s="48">
        <v>0</v>
      </c>
      <c r="CB565" s="48">
        <v>0</v>
      </c>
      <c r="CC565" s="48">
        <v>0</v>
      </c>
      <c r="CD565" s="48">
        <v>0</v>
      </c>
      <c r="CE565" s="48">
        <v>0</v>
      </c>
      <c r="CF565" s="48"/>
      <c r="CG565" s="48"/>
      <c r="CH565" s="48"/>
      <c r="CI565" s="48">
        <v>0</v>
      </c>
      <c r="CJ565" s="48">
        <v>0</v>
      </c>
      <c r="CK565" s="48">
        <v>0</v>
      </c>
      <c r="CL565" s="48"/>
      <c r="CM565" s="48">
        <v>0</v>
      </c>
      <c r="CO565" s="123">
        <v>0.14693498936590102</v>
      </c>
      <c r="CP565" s="123">
        <v>0.31448353915868676</v>
      </c>
      <c r="CQ565" s="123">
        <v>0.92490854422267876</v>
      </c>
      <c r="CR565" s="123">
        <v>1</v>
      </c>
      <c r="CS565" s="123">
        <v>1</v>
      </c>
      <c r="CT565" s="123">
        <v>1</v>
      </c>
      <c r="CU565" s="123">
        <v>1</v>
      </c>
      <c r="CV565" s="123">
        <v>1</v>
      </c>
      <c r="CW565" s="123">
        <v>1</v>
      </c>
      <c r="CX565" s="123">
        <v>1</v>
      </c>
      <c r="CZ565" s="2">
        <v>2014</v>
      </c>
      <c r="DA565" s="124">
        <v>41850</v>
      </c>
      <c r="DC565" s="125">
        <v>1</v>
      </c>
      <c r="DD565" s="125">
        <v>1</v>
      </c>
      <c r="DE565" s="125">
        <v>1</v>
      </c>
      <c r="DF565" s="125">
        <v>0.98</v>
      </c>
      <c r="DG565" s="125">
        <v>0.96</v>
      </c>
      <c r="DH565" s="125">
        <v>0.94</v>
      </c>
      <c r="DI565" s="125">
        <v>0.92</v>
      </c>
      <c r="DJ565" s="125">
        <v>0.9</v>
      </c>
      <c r="DK565" s="125">
        <v>0.88</v>
      </c>
      <c r="DL565" s="125">
        <v>0.86</v>
      </c>
      <c r="DM565" s="125">
        <v>0.84</v>
      </c>
      <c r="DN565" s="125">
        <v>0.82000000000000006</v>
      </c>
      <c r="DO565" s="125">
        <v>0.8</v>
      </c>
      <c r="DP565" s="125">
        <v>0.78</v>
      </c>
      <c r="DQ565" s="125">
        <v>0.76</v>
      </c>
      <c r="DR565" s="125">
        <v>0.74</v>
      </c>
      <c r="DS565" s="125">
        <v>0.72</v>
      </c>
      <c r="DT565" s="125">
        <v>0.7</v>
      </c>
      <c r="DU565" s="125">
        <v>0.67999999999999994</v>
      </c>
      <c r="DV565" s="125">
        <v>0.65999999999999992</v>
      </c>
      <c r="DW565" s="125">
        <v>0.64</v>
      </c>
      <c r="DX565" s="125">
        <v>0.62</v>
      </c>
      <c r="DY565" s="125">
        <v>0.6</v>
      </c>
      <c r="DZ565" s="125">
        <v>0.58000000000000007</v>
      </c>
      <c r="EA565" s="125">
        <v>0.56000000000000005</v>
      </c>
      <c r="EB565" s="125">
        <v>0.54</v>
      </c>
      <c r="EC565" s="125">
        <v>0.52</v>
      </c>
      <c r="ED565" s="125">
        <v>0.5</v>
      </c>
      <c r="EE565" s="125">
        <v>0.48</v>
      </c>
      <c r="EF565" s="125">
        <v>0.45999999999999996</v>
      </c>
      <c r="EG565" s="125">
        <v>0.43999999999999995</v>
      </c>
      <c r="EH565" s="125">
        <v>0.42000000000000004</v>
      </c>
      <c r="EI565" s="125">
        <v>0.4</v>
      </c>
      <c r="EJ565" s="125">
        <v>0.38</v>
      </c>
      <c r="EK565" s="125">
        <v>0.36</v>
      </c>
      <c r="EL565" s="125">
        <v>0.33999999999999997</v>
      </c>
      <c r="EM565" s="125">
        <v>0.31999999999999995</v>
      </c>
      <c r="EN565" s="125">
        <v>0.30000000000000004</v>
      </c>
      <c r="EO565" s="125">
        <v>0.28000000000000003</v>
      </c>
      <c r="ER565" s="126">
        <v>5894118.39643241</v>
      </c>
      <c r="ES565" s="126">
        <v>7972425.9159952104</v>
      </c>
      <c r="ET565" s="126">
        <v>20605845.576185409</v>
      </c>
      <c r="EU565" s="126">
        <v>21716747.264067635</v>
      </c>
      <c r="EV565" s="126">
        <v>21273548.340311155</v>
      </c>
      <c r="EW565" s="126">
        <v>20830349.416554671</v>
      </c>
      <c r="EX565" s="126">
        <v>20387150.492798191</v>
      </c>
      <c r="EY565" s="126">
        <v>19943951.569041707</v>
      </c>
      <c r="EZ565" s="126">
        <v>19500752.645285226</v>
      </c>
      <c r="FA565" s="126">
        <v>19057553.721528742</v>
      </c>
      <c r="FB565" s="126">
        <v>18614354.797772259</v>
      </c>
      <c r="FC565" s="126">
        <v>18171155.874015778</v>
      </c>
      <c r="FD565" s="126">
        <v>17727956.950259294</v>
      </c>
      <c r="FE565" s="126">
        <v>17284758.026502814</v>
      </c>
      <c r="FF565" s="126">
        <v>16841559.10274633</v>
      </c>
      <c r="FG565" s="126">
        <v>16398360.178989848</v>
      </c>
      <c r="FH565" s="126">
        <v>15955161.255233364</v>
      </c>
      <c r="FI565" s="126">
        <v>15511962.331476882</v>
      </c>
      <c r="FJ565" s="126">
        <v>15068763.4077204</v>
      </c>
      <c r="FK565" s="126">
        <v>14625564.483963916</v>
      </c>
      <c r="FL565" s="126">
        <v>14182365.560207436</v>
      </c>
      <c r="FM565" s="126">
        <v>13739166.636450954</v>
      </c>
      <c r="FN565" s="126">
        <v>13295967.712694472</v>
      </c>
      <c r="FO565" s="126">
        <v>12852768.78893799</v>
      </c>
      <c r="FP565" s="126">
        <v>12409569.865181508</v>
      </c>
      <c r="FQ565" s="126">
        <v>11966370.941425025</v>
      </c>
      <c r="FR565" s="126">
        <v>11523172.017668542</v>
      </c>
      <c r="FS565" s="126">
        <v>11079973.093912059</v>
      </c>
      <c r="FT565" s="126">
        <v>10636774.170155577</v>
      </c>
      <c r="FU565" s="126">
        <v>10193575.246399093</v>
      </c>
      <c r="FV565" s="126">
        <v>9750376.3226426113</v>
      </c>
      <c r="FW565" s="126">
        <v>9307177.3988861311</v>
      </c>
      <c r="FX565" s="126">
        <v>8863978.4751296472</v>
      </c>
      <c r="FY565" s="126">
        <v>8420779.5513731651</v>
      </c>
      <c r="FZ565" s="126">
        <v>7977580.6276166821</v>
      </c>
      <c r="GA565" s="126">
        <v>7534381.7038602</v>
      </c>
      <c r="GB565" s="126">
        <v>7091182.780103717</v>
      </c>
      <c r="GC565" s="126">
        <v>6647983.8563472368</v>
      </c>
      <c r="GD565" s="126">
        <v>6204784.9325907538</v>
      </c>
    </row>
    <row r="566" spans="3:186">
      <c r="C566" s="120"/>
      <c r="O566" s="120"/>
      <c r="P566" s="120"/>
      <c r="Q566" s="120"/>
      <c r="R566" s="120"/>
      <c r="S566" s="120"/>
      <c r="T566" s="120"/>
      <c r="U566" s="120"/>
      <c r="V566" s="120"/>
      <c r="W566" s="120"/>
      <c r="X566" s="120"/>
      <c r="Y566" s="120"/>
      <c r="Z566" s="120"/>
      <c r="AA566" s="120"/>
      <c r="AB566" s="120"/>
      <c r="AC566" s="120"/>
      <c r="AD566" s="120"/>
      <c r="AE566" s="120"/>
      <c r="AF566" s="120"/>
      <c r="AG566" s="120"/>
      <c r="AH566" s="120"/>
      <c r="AI566" s="120"/>
      <c r="AJ566" s="120"/>
      <c r="AK566" s="120"/>
      <c r="AL566" s="120"/>
      <c r="AM566" s="120"/>
      <c r="AN566" s="120"/>
      <c r="AO566" s="120"/>
      <c r="AP566" s="120"/>
      <c r="AQ566" s="120"/>
      <c r="AR566" s="120"/>
      <c r="AS566" s="120"/>
      <c r="AT566" s="120"/>
      <c r="AU566" s="120"/>
      <c r="AV566" s="120"/>
      <c r="AW566" s="120"/>
      <c r="AX566" s="120"/>
      <c r="AY566" s="120"/>
      <c r="AZ566" s="120"/>
      <c r="BA566" s="120"/>
      <c r="BB566" s="120"/>
      <c r="BD566" s="100">
        <v>0</v>
      </c>
      <c r="BF566" s="120"/>
    </row>
    <row r="567" spans="3:186">
      <c r="C567" s="120"/>
      <c r="O567" s="120"/>
      <c r="P567" s="120"/>
      <c r="Q567" s="120"/>
      <c r="R567" s="120"/>
      <c r="S567" s="120"/>
      <c r="T567" s="120"/>
      <c r="U567" s="120"/>
      <c r="V567" s="120"/>
      <c r="W567" s="120"/>
      <c r="X567" s="120"/>
      <c r="Y567" s="120"/>
      <c r="Z567" s="120"/>
      <c r="AA567" s="120"/>
      <c r="AB567" s="120"/>
      <c r="AC567" s="120"/>
      <c r="AD567" s="120"/>
      <c r="AE567" s="120"/>
      <c r="AF567" s="120"/>
      <c r="AG567" s="120"/>
      <c r="AH567" s="120"/>
      <c r="AI567" s="120"/>
      <c r="AJ567" s="120"/>
      <c r="AK567" s="120"/>
      <c r="AL567" s="120"/>
      <c r="AM567" s="120"/>
      <c r="AN567" s="120"/>
      <c r="AO567" s="120"/>
      <c r="AP567" s="120"/>
      <c r="AQ567" s="120"/>
      <c r="AR567" s="120"/>
      <c r="AS567" s="120"/>
      <c r="AT567" s="120"/>
      <c r="AU567" s="120"/>
      <c r="AV567" s="120"/>
      <c r="AW567" s="120"/>
      <c r="AX567" s="120"/>
      <c r="AY567" s="120"/>
      <c r="AZ567" s="120"/>
      <c r="BA567" s="120"/>
      <c r="BB567" s="120"/>
      <c r="BD567" s="100">
        <v>0</v>
      </c>
      <c r="BF567" s="120"/>
    </row>
    <row r="568" spans="3:186">
      <c r="C568" s="120"/>
      <c r="O568" s="120"/>
      <c r="P568" s="120"/>
      <c r="Q568" s="120"/>
      <c r="R568" s="120"/>
      <c r="S568" s="120"/>
      <c r="T568" s="120"/>
      <c r="U568" s="120"/>
      <c r="V568" s="120"/>
      <c r="W568" s="120"/>
      <c r="X568" s="120"/>
      <c r="Y568" s="120"/>
      <c r="Z568" s="120"/>
      <c r="AA568" s="120"/>
      <c r="AB568" s="120"/>
      <c r="AC568" s="120"/>
      <c r="AD568" s="120"/>
      <c r="AE568" s="120"/>
      <c r="AF568" s="120"/>
      <c r="AG568" s="120"/>
      <c r="AH568" s="120"/>
      <c r="AI568" s="120"/>
      <c r="AJ568" s="120"/>
      <c r="AK568" s="120"/>
      <c r="AL568" s="120"/>
      <c r="AM568" s="120"/>
      <c r="AN568" s="120"/>
      <c r="AO568" s="120"/>
      <c r="AP568" s="120"/>
      <c r="AQ568" s="120"/>
      <c r="AR568" s="120"/>
      <c r="AS568" s="120"/>
      <c r="AT568" s="120"/>
      <c r="AU568" s="120"/>
      <c r="AV568" s="120"/>
      <c r="AW568" s="120"/>
      <c r="AX568" s="120"/>
      <c r="AY568" s="120"/>
      <c r="AZ568" s="120"/>
      <c r="BA568" s="120"/>
      <c r="BB568" s="120"/>
      <c r="BD568" s="100">
        <v>0</v>
      </c>
      <c r="BF568" s="120"/>
    </row>
    <row r="569" spans="3:186">
      <c r="C569" s="120"/>
      <c r="O569" s="120"/>
      <c r="P569" s="120"/>
      <c r="Q569" s="120"/>
      <c r="R569" s="120"/>
      <c r="S569" s="120"/>
      <c r="T569" s="120"/>
      <c r="U569" s="120"/>
      <c r="V569" s="120"/>
      <c r="W569" s="120"/>
      <c r="X569" s="120"/>
      <c r="Y569" s="120"/>
      <c r="Z569" s="120"/>
      <c r="AA569" s="120"/>
      <c r="AB569" s="120"/>
      <c r="AC569" s="120"/>
      <c r="AD569" s="120"/>
      <c r="AE569" s="120"/>
      <c r="AF569" s="120"/>
      <c r="AG569" s="120"/>
      <c r="AH569" s="120"/>
      <c r="AI569" s="120"/>
      <c r="AJ569" s="120"/>
      <c r="AK569" s="120"/>
      <c r="AL569" s="120"/>
      <c r="AM569" s="120"/>
      <c r="AN569" s="120"/>
      <c r="AO569" s="120"/>
      <c r="AP569" s="120"/>
      <c r="AQ569" s="120"/>
      <c r="AR569" s="120"/>
      <c r="AS569" s="120"/>
      <c r="AT569" s="120"/>
      <c r="AU569" s="120"/>
      <c r="AV569" s="120"/>
      <c r="AW569" s="120"/>
      <c r="AX569" s="120"/>
      <c r="AY569" s="120"/>
      <c r="AZ569" s="120"/>
      <c r="BA569" s="120"/>
      <c r="BB569" s="120"/>
      <c r="BD569" s="100">
        <v>0</v>
      </c>
      <c r="BF569" s="120"/>
    </row>
    <row r="570" spans="3:186">
      <c r="C570" s="120"/>
      <c r="O570" s="120"/>
      <c r="P570" s="120"/>
      <c r="Q570" s="120"/>
      <c r="R570" s="120"/>
      <c r="S570" s="120"/>
      <c r="T570" s="120"/>
      <c r="U570" s="120"/>
      <c r="V570" s="120"/>
      <c r="W570" s="120"/>
      <c r="X570" s="120"/>
      <c r="Y570" s="120"/>
      <c r="Z570" s="120"/>
      <c r="AA570" s="120"/>
      <c r="AB570" s="120"/>
      <c r="AC570" s="120"/>
      <c r="AD570" s="120"/>
      <c r="AE570" s="120"/>
      <c r="AF570" s="120"/>
      <c r="AG570" s="120"/>
      <c r="AH570" s="120"/>
      <c r="AI570" s="120"/>
      <c r="AJ570" s="120"/>
      <c r="AK570" s="120"/>
      <c r="AL570" s="120"/>
      <c r="AM570" s="120"/>
      <c r="AN570" s="120"/>
      <c r="AO570" s="120"/>
      <c r="AP570" s="120"/>
      <c r="AQ570" s="120"/>
      <c r="AR570" s="120"/>
      <c r="AS570" s="120"/>
      <c r="AT570" s="120"/>
      <c r="AU570" s="120"/>
      <c r="AV570" s="120"/>
      <c r="AW570" s="120"/>
      <c r="AX570" s="120"/>
      <c r="AY570" s="120"/>
      <c r="AZ570" s="120"/>
      <c r="BA570" s="120"/>
      <c r="BB570" s="120"/>
      <c r="BD570" s="100">
        <v>0</v>
      </c>
      <c r="BF570" s="120"/>
    </row>
    <row r="571" spans="3:186">
      <c r="C571" s="120"/>
      <c r="O571" s="120"/>
      <c r="P571" s="120"/>
      <c r="Q571" s="120"/>
      <c r="R571" s="120"/>
      <c r="S571" s="120"/>
      <c r="T571" s="120"/>
      <c r="U571" s="120"/>
      <c r="V571" s="120"/>
      <c r="W571" s="120"/>
      <c r="X571" s="120"/>
      <c r="Y571" s="120"/>
      <c r="Z571" s="120"/>
      <c r="AA571" s="120"/>
      <c r="AB571" s="120"/>
      <c r="AC571" s="120"/>
      <c r="AD571" s="120"/>
      <c r="AE571" s="120"/>
      <c r="AF571" s="120"/>
      <c r="AG571" s="120"/>
      <c r="AH571" s="120"/>
      <c r="AI571" s="120"/>
      <c r="AJ571" s="120"/>
      <c r="AK571" s="120"/>
      <c r="AL571" s="120"/>
      <c r="AM571" s="120"/>
      <c r="AN571" s="120"/>
      <c r="AO571" s="120"/>
      <c r="AP571" s="120"/>
      <c r="AQ571" s="120"/>
      <c r="AR571" s="120"/>
      <c r="AS571" s="120"/>
      <c r="AT571" s="120"/>
      <c r="AU571" s="120"/>
      <c r="AV571" s="120"/>
      <c r="AW571" s="120"/>
      <c r="AX571" s="120"/>
      <c r="AY571" s="120"/>
      <c r="AZ571" s="120"/>
      <c r="BA571" s="120"/>
      <c r="BB571" s="120"/>
      <c r="BD571" s="100">
        <v>0</v>
      </c>
      <c r="BF571" s="120"/>
    </row>
    <row r="572" spans="3:186">
      <c r="C572" s="120"/>
      <c r="O572" s="120"/>
      <c r="P572" s="120"/>
      <c r="Q572" s="120"/>
      <c r="R572" s="120"/>
      <c r="S572" s="120"/>
      <c r="T572" s="120"/>
      <c r="U572" s="120"/>
      <c r="V572" s="120"/>
      <c r="W572" s="120"/>
      <c r="X572" s="120"/>
      <c r="Y572" s="120"/>
      <c r="Z572" s="120"/>
      <c r="AA572" s="120"/>
      <c r="AB572" s="120"/>
      <c r="AC572" s="120"/>
      <c r="AD572" s="120"/>
      <c r="AE572" s="120"/>
      <c r="AF572" s="120"/>
      <c r="AG572" s="120"/>
      <c r="AH572" s="120"/>
      <c r="AI572" s="120"/>
      <c r="AJ572" s="120"/>
      <c r="AK572" s="120"/>
      <c r="AL572" s="120"/>
      <c r="AM572" s="120"/>
      <c r="AN572" s="120"/>
      <c r="AO572" s="120"/>
      <c r="AP572" s="120"/>
      <c r="AQ572" s="120"/>
      <c r="AR572" s="120"/>
      <c r="AS572" s="120"/>
      <c r="AT572" s="120"/>
      <c r="AU572" s="120"/>
      <c r="AV572" s="120"/>
      <c r="AW572" s="120"/>
      <c r="AX572" s="120"/>
      <c r="AY572" s="120"/>
      <c r="AZ572" s="120"/>
      <c r="BA572" s="120"/>
      <c r="BB572" s="120"/>
      <c r="BD572" s="100">
        <v>0</v>
      </c>
      <c r="BF572" s="120"/>
    </row>
    <row r="573" spans="3:186">
      <c r="C573" s="120"/>
      <c r="O573" s="120"/>
      <c r="P573" s="120"/>
      <c r="Q573" s="120"/>
      <c r="R573" s="120"/>
      <c r="S573" s="120"/>
      <c r="T573" s="120"/>
      <c r="U573" s="120"/>
      <c r="V573" s="120"/>
      <c r="W573" s="120"/>
      <c r="X573" s="120"/>
      <c r="Y573" s="120"/>
      <c r="Z573" s="120"/>
      <c r="AA573" s="120"/>
      <c r="AB573" s="120"/>
      <c r="AC573" s="120"/>
      <c r="AD573" s="120"/>
      <c r="AE573" s="120"/>
      <c r="AF573" s="120"/>
      <c r="AG573" s="120"/>
      <c r="AH573" s="120"/>
      <c r="AI573" s="120"/>
      <c r="AJ573" s="120"/>
      <c r="AK573" s="120"/>
      <c r="AL573" s="120"/>
      <c r="AM573" s="120"/>
      <c r="AN573" s="120"/>
      <c r="AO573" s="120"/>
      <c r="AP573" s="120"/>
      <c r="AQ573" s="120"/>
      <c r="AR573" s="120"/>
      <c r="AS573" s="120"/>
      <c r="AT573" s="120"/>
      <c r="AU573" s="120"/>
      <c r="AV573" s="120"/>
      <c r="AW573" s="120"/>
      <c r="AX573" s="120"/>
      <c r="AY573" s="120"/>
      <c r="AZ573" s="120"/>
      <c r="BA573" s="120"/>
      <c r="BB573" s="120"/>
      <c r="BD573" s="100">
        <v>0</v>
      </c>
      <c r="BF573" s="120"/>
    </row>
    <row r="574" spans="3:186">
      <c r="C574" s="120"/>
    </row>
    <row r="575" spans="3:186">
      <c r="C575" s="120"/>
    </row>
    <row r="576" spans="3:186">
      <c r="C576" s="120"/>
    </row>
    <row r="577" spans="3:3">
      <c r="C577" s="120"/>
    </row>
    <row r="578" spans="3:3">
      <c r="C578" s="120"/>
    </row>
    <row r="579" spans="3:3">
      <c r="C579" s="120"/>
    </row>
    <row r="580" spans="3:3">
      <c r="C580" s="120"/>
    </row>
    <row r="581" spans="3:3">
      <c r="C581" s="120"/>
    </row>
    <row r="582" spans="3:3">
      <c r="C582" s="120"/>
    </row>
    <row r="583" spans="3:3">
      <c r="C583" s="120"/>
    </row>
    <row r="584" spans="3:3">
      <c r="C584" s="120"/>
    </row>
    <row r="585" spans="3:3">
      <c r="C585" s="120"/>
    </row>
    <row r="586" spans="3:3">
      <c r="C586" s="120"/>
    </row>
    <row r="587" spans="3:3">
      <c r="C587" s="120"/>
    </row>
    <row r="588" spans="3:3">
      <c r="C588" s="120"/>
    </row>
    <row r="589" spans="3:3">
      <c r="C589" s="120"/>
    </row>
    <row r="590" spans="3:3">
      <c r="C590" s="120"/>
    </row>
    <row r="591" spans="3:3">
      <c r="C591" s="120"/>
    </row>
    <row r="592" spans="3:3">
      <c r="C592" s="120"/>
    </row>
    <row r="593" spans="3:3">
      <c r="C593" s="120"/>
    </row>
    <row r="594" spans="3:3">
      <c r="C594" s="120"/>
    </row>
    <row r="595" spans="3:3">
      <c r="C595" s="120"/>
    </row>
    <row r="596" spans="3:3">
      <c r="C596" s="120"/>
    </row>
    <row r="597" spans="3:3">
      <c r="C597" s="120"/>
    </row>
    <row r="598" spans="3:3">
      <c r="C598" s="120"/>
    </row>
    <row r="599" spans="3:3">
      <c r="C599" s="120"/>
    </row>
    <row r="600" spans="3:3">
      <c r="C600" s="120"/>
    </row>
    <row r="601" spans="3:3">
      <c r="C601" s="120"/>
    </row>
    <row r="602" spans="3:3">
      <c r="C602" s="120"/>
    </row>
    <row r="603" spans="3:3">
      <c r="C603" s="120"/>
    </row>
    <row r="604" spans="3:3">
      <c r="C604" s="120"/>
    </row>
    <row r="605" spans="3:3">
      <c r="C605" s="120"/>
    </row>
    <row r="606" spans="3:3">
      <c r="C606" s="120"/>
    </row>
    <row r="607" spans="3:3">
      <c r="C607" s="120"/>
    </row>
    <row r="608" spans="3:3">
      <c r="C608" s="120"/>
    </row>
    <row r="609" spans="3:3">
      <c r="C609" s="120"/>
    </row>
    <row r="610" spans="3:3">
      <c r="C610" s="120"/>
    </row>
    <row r="611" spans="3:3">
      <c r="C611" s="120"/>
    </row>
    <row r="612" spans="3:3">
      <c r="C612" s="120"/>
    </row>
    <row r="613" spans="3:3">
      <c r="C613" s="120"/>
    </row>
    <row r="614" spans="3:3">
      <c r="C614" s="120"/>
    </row>
    <row r="615" spans="3:3">
      <c r="C615" s="120"/>
    </row>
    <row r="616" spans="3:3">
      <c r="C616" s="120"/>
    </row>
    <row r="617" spans="3:3">
      <c r="C617" s="120"/>
    </row>
    <row r="618" spans="3:3">
      <c r="C618" s="120"/>
    </row>
    <row r="619" spans="3:3">
      <c r="C619" s="120"/>
    </row>
    <row r="620" spans="3:3">
      <c r="C620" s="120"/>
    </row>
    <row r="621" spans="3:3">
      <c r="C621" s="120"/>
    </row>
    <row r="622" spans="3:3">
      <c r="C622" s="120"/>
    </row>
    <row r="623" spans="3:3">
      <c r="C623" s="120"/>
    </row>
    <row r="624" spans="3:3">
      <c r="C624" s="120"/>
    </row>
    <row r="625" spans="3:3">
      <c r="C625" s="120"/>
    </row>
    <row r="626" spans="3:3">
      <c r="C626" s="120"/>
    </row>
    <row r="627" spans="3:3">
      <c r="C627" s="120"/>
    </row>
    <row r="628" spans="3:3">
      <c r="C628" s="120"/>
    </row>
    <row r="629" spans="3:3">
      <c r="C629" s="120"/>
    </row>
    <row r="630" spans="3:3">
      <c r="C630" s="120"/>
    </row>
    <row r="631" spans="3:3">
      <c r="C631" s="120"/>
    </row>
    <row r="632" spans="3:3">
      <c r="C632" s="120"/>
    </row>
    <row r="633" spans="3:3">
      <c r="C633" s="120"/>
    </row>
    <row r="634" spans="3:3">
      <c r="C634" s="120"/>
    </row>
    <row r="635" spans="3:3">
      <c r="C635" s="120"/>
    </row>
    <row r="636" spans="3:3">
      <c r="C636" s="120"/>
    </row>
    <row r="637" spans="3:3">
      <c r="C637" s="120"/>
    </row>
    <row r="638" spans="3:3">
      <c r="C638" s="120"/>
    </row>
    <row r="639" spans="3:3">
      <c r="C639" s="120"/>
    </row>
    <row r="640" spans="3:3">
      <c r="C640" s="120"/>
    </row>
    <row r="641" spans="3:3">
      <c r="C641" s="120"/>
    </row>
    <row r="642" spans="3:3">
      <c r="C642" s="120"/>
    </row>
    <row r="643" spans="3:3">
      <c r="C643" s="120"/>
    </row>
    <row r="644" spans="3:3">
      <c r="C644" s="120"/>
    </row>
    <row r="645" spans="3:3">
      <c r="C645" s="120"/>
    </row>
    <row r="646" spans="3:3">
      <c r="C646" s="120"/>
    </row>
    <row r="647" spans="3:3">
      <c r="C647" s="120"/>
    </row>
    <row r="648" spans="3:3">
      <c r="C648" s="120"/>
    </row>
    <row r="649" spans="3:3">
      <c r="C649" s="120"/>
    </row>
    <row r="650" spans="3:3">
      <c r="C650" s="120"/>
    </row>
    <row r="651" spans="3:3">
      <c r="C651" s="120"/>
    </row>
    <row r="652" spans="3:3">
      <c r="C652" s="120"/>
    </row>
    <row r="653" spans="3:3">
      <c r="C653" s="120"/>
    </row>
    <row r="654" spans="3:3">
      <c r="C654" s="120"/>
    </row>
    <row r="655" spans="3:3">
      <c r="C655" s="120"/>
    </row>
    <row r="656" spans="3:3">
      <c r="C656" s="120"/>
    </row>
    <row r="657" spans="3:3">
      <c r="C657" s="120"/>
    </row>
    <row r="658" spans="3:3">
      <c r="C658" s="120"/>
    </row>
    <row r="659" spans="3:3">
      <c r="C659" s="120"/>
    </row>
    <row r="660" spans="3:3">
      <c r="C660" s="120"/>
    </row>
    <row r="661" spans="3:3">
      <c r="C661" s="120"/>
    </row>
    <row r="662" spans="3:3">
      <c r="C662" s="120"/>
    </row>
    <row r="663" spans="3:3">
      <c r="C663" s="120"/>
    </row>
    <row r="664" spans="3:3">
      <c r="C664" s="120"/>
    </row>
    <row r="665" spans="3:3">
      <c r="C665" s="120"/>
    </row>
    <row r="666" spans="3:3">
      <c r="C666" s="120"/>
    </row>
    <row r="667" spans="3:3">
      <c r="C667" s="120"/>
    </row>
    <row r="668" spans="3:3">
      <c r="C668" s="120"/>
    </row>
    <row r="669" spans="3:3">
      <c r="C669" s="120"/>
    </row>
    <row r="670" spans="3:3">
      <c r="C670" s="120"/>
    </row>
    <row r="671" spans="3:3">
      <c r="C671" s="120"/>
    </row>
    <row r="672" spans="3:3">
      <c r="C672" s="120"/>
    </row>
    <row r="673" spans="3:3">
      <c r="C673" s="120"/>
    </row>
    <row r="674" spans="3:3">
      <c r="C674" s="120"/>
    </row>
    <row r="675" spans="3:3">
      <c r="C675" s="120"/>
    </row>
    <row r="676" spans="3:3">
      <c r="C676" s="120"/>
    </row>
    <row r="677" spans="3:3">
      <c r="C677" s="120"/>
    </row>
    <row r="678" spans="3:3">
      <c r="C678" s="120"/>
    </row>
    <row r="679" spans="3:3">
      <c r="C679" s="120"/>
    </row>
    <row r="680" spans="3:3">
      <c r="C680" s="120"/>
    </row>
    <row r="681" spans="3:3">
      <c r="C681" s="120"/>
    </row>
    <row r="682" spans="3:3">
      <c r="C682" s="120"/>
    </row>
    <row r="683" spans="3:3">
      <c r="C683" s="120"/>
    </row>
    <row r="684" spans="3:3">
      <c r="C684" s="120"/>
    </row>
    <row r="685" spans="3:3">
      <c r="C685" s="120"/>
    </row>
    <row r="686" spans="3:3">
      <c r="C686" s="120"/>
    </row>
    <row r="687" spans="3:3">
      <c r="C687" s="120"/>
    </row>
    <row r="688" spans="3:3">
      <c r="C688" s="120"/>
    </row>
    <row r="689" spans="3:3">
      <c r="C689" s="120"/>
    </row>
    <row r="690" spans="3:3">
      <c r="C690" s="120"/>
    </row>
    <row r="691" spans="3:3">
      <c r="C691" s="120"/>
    </row>
    <row r="692" spans="3:3">
      <c r="C692" s="120"/>
    </row>
    <row r="693" spans="3:3">
      <c r="C693" s="120"/>
    </row>
    <row r="694" spans="3:3">
      <c r="C694" s="120"/>
    </row>
    <row r="695" spans="3:3">
      <c r="C695" s="120"/>
    </row>
    <row r="696" spans="3:3">
      <c r="C696" s="120"/>
    </row>
    <row r="697" spans="3:3">
      <c r="C697" s="120"/>
    </row>
    <row r="698" spans="3:3">
      <c r="C698" s="120"/>
    </row>
    <row r="699" spans="3:3">
      <c r="C699" s="120"/>
    </row>
    <row r="700" spans="3:3">
      <c r="C700" s="120"/>
    </row>
    <row r="701" spans="3:3">
      <c r="C701" s="120"/>
    </row>
    <row r="702" spans="3:3">
      <c r="C702" s="120"/>
    </row>
    <row r="703" spans="3:3">
      <c r="C703" s="120"/>
    </row>
    <row r="704" spans="3:3">
      <c r="C704" s="120"/>
    </row>
    <row r="705" spans="3:3">
      <c r="C705" s="120"/>
    </row>
    <row r="706" spans="3:3">
      <c r="C706" s="120"/>
    </row>
    <row r="707" spans="3:3">
      <c r="C707" s="120"/>
    </row>
    <row r="708" spans="3:3">
      <c r="C708" s="120"/>
    </row>
    <row r="709" spans="3:3">
      <c r="C709" s="120"/>
    </row>
    <row r="710" spans="3:3">
      <c r="C710" s="120"/>
    </row>
    <row r="711" spans="3:3">
      <c r="C711" s="120"/>
    </row>
    <row r="712" spans="3:3">
      <c r="C712" s="120"/>
    </row>
    <row r="713" spans="3:3">
      <c r="C713" s="120"/>
    </row>
    <row r="714" spans="3:3">
      <c r="C714" s="120"/>
    </row>
    <row r="715" spans="3:3">
      <c r="C715" s="120"/>
    </row>
    <row r="716" spans="3:3">
      <c r="C716" s="120"/>
    </row>
    <row r="717" spans="3:3">
      <c r="C717" s="120"/>
    </row>
    <row r="718" spans="3:3">
      <c r="C718" s="120"/>
    </row>
    <row r="719" spans="3:3">
      <c r="C719" s="120"/>
    </row>
    <row r="720" spans="3:3">
      <c r="C720" s="120"/>
    </row>
    <row r="721" spans="3:3">
      <c r="C721" s="120"/>
    </row>
    <row r="722" spans="3:3">
      <c r="C722" s="120"/>
    </row>
    <row r="723" spans="3:3">
      <c r="C723" s="120"/>
    </row>
    <row r="724" spans="3:3">
      <c r="C724" s="120"/>
    </row>
    <row r="725" spans="3:3">
      <c r="C725" s="120"/>
    </row>
    <row r="726" spans="3:3">
      <c r="C726" s="120"/>
    </row>
  </sheetData>
  <conditionalFormatting sqref="B22 B37:B102">
    <cfRule type="cellIs" dxfId="34" priority="5" stopIfTrue="1" operator="notEqual">
      <formula>0</formula>
    </cfRule>
  </conditionalFormatting>
  <conditionalFormatting sqref="A22:B22 A37:B264">
    <cfRule type="cellIs" dxfId="33" priority="4" stopIfTrue="1" operator="greaterThan">
      <formula>0</formula>
    </cfRule>
  </conditionalFormatting>
  <conditionalFormatting sqref="BP29:BP565">
    <cfRule type="cellIs" dxfId="32" priority="3" operator="equal">
      <formula>0</formula>
    </cfRule>
  </conditionalFormatting>
  <conditionalFormatting sqref="BR29:BR565">
    <cfRule type="cellIs" dxfId="31" priority="2" operator="lessThan">
      <formula>5</formula>
    </cfRule>
  </conditionalFormatting>
  <conditionalFormatting sqref="A2:A60 A61:B1048576 B1:B60">
    <cfRule type="cellIs" dxfId="30" priority="1" operator="notEqual">
      <formula>0</formula>
    </cfRule>
  </conditionalFormatting>
  <pageMargins left="0.7" right="0.7" top="0.75" bottom="0.75" header="0.3" footer="0.3"/>
  <pageSetup orientation="portrait" r:id="rId1"/>
  <drawing r:id="rId2"/>
  <legacyDrawing r:id="rId3"/>
</worksheet>
</file>

<file path=xl/worksheets/sheet8.xml><?xml version="1.0" encoding="utf-8"?>
<worksheet xmlns="http://schemas.openxmlformats.org/spreadsheetml/2006/main" xmlns:r="http://schemas.openxmlformats.org/officeDocument/2006/relationships">
  <dimension ref="A1:CI587"/>
  <sheetViews>
    <sheetView topLeftCell="H1" zoomScale="60" zoomScaleNormal="60" workbookViewId="0">
      <pane xSplit="10305" ySplit="6300" topLeftCell="G184" activePane="bottomLef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85546875" defaultRowHeight="15"/>
  <cols>
    <col min="1" max="1" width="10.85546875" style="51" customWidth="1"/>
    <col min="2" max="2" width="13.7109375" style="51" customWidth="1"/>
    <col min="3" max="3" width="4" style="38" customWidth="1"/>
    <col min="4" max="4" width="13.85546875" style="38" customWidth="1"/>
    <col min="5" max="5" width="10.85546875" style="38" customWidth="1"/>
    <col min="6" max="6" width="11.42578125" style="38" customWidth="1"/>
    <col min="7" max="7" width="68.42578125" style="38" customWidth="1"/>
    <col min="8" max="8" width="20.140625" style="38" bestFit="1" customWidth="1"/>
    <col min="9" max="9" width="3.7109375" style="38" customWidth="1"/>
    <col min="10" max="10" width="5.42578125" style="38" customWidth="1"/>
    <col min="11" max="11" width="8.85546875" style="38"/>
    <col min="12" max="12" width="10.85546875" style="38" customWidth="1"/>
    <col min="13" max="13" width="22.5703125" style="38" customWidth="1"/>
    <col min="14" max="14" width="14.140625" style="38" bestFit="1" customWidth="1"/>
    <col min="15" max="15" width="16.85546875" style="38" customWidth="1"/>
    <col min="16" max="16" width="8.85546875" style="48"/>
    <col min="17" max="17" width="8.85546875" style="38"/>
    <col min="18" max="18" width="17.140625" style="38" customWidth="1"/>
    <col min="19" max="19" width="15.7109375" style="38" customWidth="1"/>
    <col min="20" max="20" width="17.28515625" style="38" customWidth="1"/>
    <col min="21" max="21" width="8.85546875" style="38"/>
    <col min="22" max="22" width="12" style="38" customWidth="1"/>
    <col min="23" max="23" width="16.85546875" style="38" bestFit="1" customWidth="1"/>
    <col min="24" max="24" width="12.140625" style="38" bestFit="1" customWidth="1"/>
    <col min="25" max="25" width="8.140625" style="38" bestFit="1" customWidth="1"/>
    <col min="26" max="26" width="5.85546875" style="38" bestFit="1" customWidth="1"/>
    <col min="27" max="27" width="8.42578125" style="38" bestFit="1" customWidth="1"/>
    <col min="28" max="33" width="8.42578125" style="38" customWidth="1"/>
    <col min="34" max="34" width="5.85546875" style="38" bestFit="1" customWidth="1"/>
    <col min="35" max="35" width="9.85546875" style="38" bestFit="1" customWidth="1"/>
    <col min="36" max="36" width="13.85546875" style="38" bestFit="1" customWidth="1"/>
    <col min="37" max="37" width="2.140625" style="38" customWidth="1"/>
    <col min="38" max="38" width="13.85546875" style="38" customWidth="1"/>
    <col min="39" max="39" width="8.85546875" style="38"/>
    <col min="40" max="40" width="12.28515625" style="38" bestFit="1" customWidth="1"/>
    <col min="41" max="41" width="14.28515625" style="48" bestFit="1" customWidth="1"/>
    <col min="42" max="42" width="13.7109375" style="38" customWidth="1"/>
    <col min="43" max="43" width="10.85546875" style="38" bestFit="1" customWidth="1"/>
    <col min="44" max="44" width="12.140625" style="38" customWidth="1"/>
    <col min="45" max="47" width="8.85546875" style="38"/>
    <col min="48" max="48" width="12.140625" style="38" customWidth="1"/>
    <col min="49" max="87" width="17.42578125" style="38" customWidth="1"/>
    <col min="88" max="16384" width="8.85546875" style="38"/>
  </cols>
  <sheetData>
    <row r="1" spans="1:87" ht="15.75">
      <c r="A1" s="49" t="s">
        <v>36</v>
      </c>
      <c r="B1" s="50">
        <v>0</v>
      </c>
    </row>
    <row r="2" spans="1:87" ht="15.75">
      <c r="A2" s="128"/>
      <c r="B2" s="128"/>
    </row>
    <row r="3" spans="1:87" ht="20.25">
      <c r="A3" s="128"/>
      <c r="B3" s="128"/>
      <c r="D3" s="37" t="s">
        <v>1879</v>
      </c>
    </row>
    <row r="4" spans="1:87" ht="15.75">
      <c r="Q4" s="98"/>
      <c r="R4" s="98"/>
      <c r="S4" s="99" t="s">
        <v>196</v>
      </c>
      <c r="AU4" s="99" t="s">
        <v>109</v>
      </c>
      <c r="AV4" s="98"/>
      <c r="AW4" s="48"/>
    </row>
    <row r="5" spans="1:87" ht="15.75">
      <c r="Q5" s="99" t="s">
        <v>109</v>
      </c>
      <c r="R5" s="98"/>
      <c r="S5" s="99" t="s">
        <v>197</v>
      </c>
      <c r="AU5" s="98">
        <v>0</v>
      </c>
      <c r="AV5" s="98" t="s">
        <v>110</v>
      </c>
      <c r="AW5" s="48">
        <v>0</v>
      </c>
      <c r="AX5" s="48">
        <v>0</v>
      </c>
      <c r="AY5" s="48">
        <v>0</v>
      </c>
      <c r="AZ5" s="48">
        <v>0</v>
      </c>
      <c r="BA5" s="48">
        <v>0</v>
      </c>
      <c r="BB5" s="48">
        <v>0</v>
      </c>
      <c r="BC5" s="48">
        <v>0</v>
      </c>
      <c r="BD5" s="48">
        <v>0</v>
      </c>
      <c r="BE5" s="48">
        <v>0</v>
      </c>
      <c r="BF5" s="48">
        <v>0</v>
      </c>
      <c r="BG5" s="48">
        <v>0</v>
      </c>
      <c r="BH5" s="48">
        <v>0</v>
      </c>
      <c r="BI5" s="48">
        <v>0</v>
      </c>
      <c r="BJ5" s="48">
        <v>0</v>
      </c>
      <c r="BK5" s="48">
        <v>0</v>
      </c>
      <c r="BL5" s="48">
        <v>0</v>
      </c>
      <c r="BM5" s="48">
        <v>0</v>
      </c>
      <c r="BN5" s="48">
        <v>0</v>
      </c>
      <c r="BO5" s="48">
        <v>0</v>
      </c>
      <c r="BP5" s="48">
        <v>0</v>
      </c>
      <c r="BQ5" s="48">
        <v>0</v>
      </c>
      <c r="BR5" s="48">
        <v>0</v>
      </c>
      <c r="BS5" s="48">
        <v>0</v>
      </c>
      <c r="BT5" s="48">
        <v>0</v>
      </c>
      <c r="BU5" s="48">
        <v>0</v>
      </c>
      <c r="BV5" s="48">
        <v>0</v>
      </c>
      <c r="BW5" s="48">
        <v>0</v>
      </c>
      <c r="BX5" s="48">
        <v>0</v>
      </c>
      <c r="BY5" s="48">
        <v>0</v>
      </c>
      <c r="BZ5" s="48">
        <v>0</v>
      </c>
      <c r="CA5" s="48">
        <v>0</v>
      </c>
      <c r="CB5" s="48">
        <v>0</v>
      </c>
      <c r="CC5" s="48">
        <v>0</v>
      </c>
      <c r="CD5" s="48">
        <v>0</v>
      </c>
      <c r="CE5" s="48">
        <v>0</v>
      </c>
      <c r="CF5" s="48">
        <v>0</v>
      </c>
      <c r="CG5" s="48">
        <v>0</v>
      </c>
      <c r="CH5" s="48">
        <v>0</v>
      </c>
      <c r="CI5" s="48">
        <v>0</v>
      </c>
    </row>
    <row r="6" spans="1:87">
      <c r="Q6" s="98">
        <v>0</v>
      </c>
      <c r="R6" s="98" t="s">
        <v>110</v>
      </c>
      <c r="S6" s="98"/>
      <c r="AU6" s="98">
        <v>1</v>
      </c>
      <c r="AV6" s="98" t="s">
        <v>111</v>
      </c>
      <c r="AW6" s="48">
        <v>13145705.690000001</v>
      </c>
      <c r="AX6" s="48">
        <v>12981384.368875002</v>
      </c>
      <c r="AY6" s="48">
        <v>12817063.047750002</v>
      </c>
      <c r="AZ6" s="48">
        <v>12652741.726624999</v>
      </c>
      <c r="BA6" s="48">
        <v>12488420.405499998</v>
      </c>
      <c r="BB6" s="48">
        <v>12324099.084375001</v>
      </c>
      <c r="BC6" s="48">
        <v>12159777.763250003</v>
      </c>
      <c r="BD6" s="48">
        <v>11995456.442125002</v>
      </c>
      <c r="BE6" s="48">
        <v>11831135.121000003</v>
      </c>
      <c r="BF6" s="48">
        <v>11666813.799875002</v>
      </c>
      <c r="BG6" s="48">
        <v>11502492.478750004</v>
      </c>
      <c r="BH6" s="48">
        <v>11338171.157625001</v>
      </c>
      <c r="BI6" s="48">
        <v>11173849.836500004</v>
      </c>
      <c r="BJ6" s="48">
        <v>11009528.515375001</v>
      </c>
      <c r="BK6" s="48">
        <v>10845207.194250003</v>
      </c>
      <c r="BL6" s="48">
        <v>10680885.873125004</v>
      </c>
      <c r="BM6" s="48">
        <v>10516564.552000003</v>
      </c>
      <c r="BN6" s="48">
        <v>10352243.230875002</v>
      </c>
      <c r="BO6" s="48">
        <v>10187921.909750003</v>
      </c>
      <c r="BP6" s="48">
        <v>10023600.588625005</v>
      </c>
      <c r="BQ6" s="48">
        <v>9859279.2675000019</v>
      </c>
      <c r="BR6" s="48">
        <v>9694957.9463750012</v>
      </c>
      <c r="BS6" s="48">
        <v>9530636.6252500042</v>
      </c>
      <c r="BT6" s="48">
        <v>9366315.3041250054</v>
      </c>
      <c r="BU6" s="48">
        <v>9201993.9830000009</v>
      </c>
      <c r="BV6" s="48">
        <v>9037672.6618750021</v>
      </c>
      <c r="BW6" s="48">
        <v>8873351.3407500032</v>
      </c>
      <c r="BX6" s="48">
        <v>8709030.0196250025</v>
      </c>
      <c r="BY6" s="48">
        <v>8544708.6985000018</v>
      </c>
      <c r="BZ6" s="48">
        <v>8380387.3773750011</v>
      </c>
      <c r="CA6" s="48">
        <v>8216066.0562500032</v>
      </c>
      <c r="CB6" s="48">
        <v>8051744.7351250034</v>
      </c>
      <c r="CC6" s="48">
        <v>7887423.4140000017</v>
      </c>
      <c r="CD6" s="48">
        <v>7723102.092875002</v>
      </c>
      <c r="CE6" s="48">
        <v>7558780.7717500012</v>
      </c>
      <c r="CF6" s="48">
        <v>7394459.4506250024</v>
      </c>
      <c r="CG6" s="48">
        <v>7230138.1295000026</v>
      </c>
      <c r="CH6" s="48">
        <v>7065816.808375001</v>
      </c>
      <c r="CI6" s="48">
        <v>6901495.4872500021</v>
      </c>
    </row>
    <row r="7" spans="1:87">
      <c r="Q7" s="98">
        <v>1</v>
      </c>
      <c r="R7" s="98" t="s">
        <v>111</v>
      </c>
      <c r="S7" s="98">
        <v>80</v>
      </c>
      <c r="AU7" s="98">
        <v>2</v>
      </c>
      <c r="AV7" s="98" t="s">
        <v>112</v>
      </c>
      <c r="AW7" s="48">
        <v>19112353.57</v>
      </c>
      <c r="AX7" s="48">
        <v>18873449.150375001</v>
      </c>
      <c r="AY7" s="48">
        <v>18634544.730750002</v>
      </c>
      <c r="AZ7" s="48">
        <v>18395640.311124995</v>
      </c>
      <c r="BA7" s="48">
        <v>18156735.891499996</v>
      </c>
      <c r="BB7" s="48">
        <v>17917831.471874997</v>
      </c>
      <c r="BC7" s="48">
        <v>17678927.052250002</v>
      </c>
      <c r="BD7" s="48">
        <v>17440022.632625006</v>
      </c>
      <c r="BE7" s="48">
        <v>17201118.213</v>
      </c>
      <c r="BF7" s="48">
        <v>16962213.793374997</v>
      </c>
      <c r="BG7" s="48">
        <v>16723309.373749997</v>
      </c>
      <c r="BH7" s="48">
        <v>16484404.954125</v>
      </c>
      <c r="BI7" s="48">
        <v>16245500.534499997</v>
      </c>
      <c r="BJ7" s="48">
        <v>16006596.114874998</v>
      </c>
      <c r="BK7" s="48">
        <v>15767691.695249999</v>
      </c>
      <c r="BL7" s="48">
        <v>15528787.275624998</v>
      </c>
      <c r="BM7" s="48">
        <v>15289882.855999997</v>
      </c>
      <c r="BN7" s="48">
        <v>15050978.436374996</v>
      </c>
      <c r="BO7" s="48">
        <v>14812074.016749999</v>
      </c>
      <c r="BP7" s="48">
        <v>14573169.597124996</v>
      </c>
      <c r="BQ7" s="48">
        <v>14334265.177499996</v>
      </c>
      <c r="BR7" s="48">
        <v>14095360.757874997</v>
      </c>
      <c r="BS7" s="48">
        <v>13856456.338249994</v>
      </c>
      <c r="BT7" s="48">
        <v>13617551.918624995</v>
      </c>
      <c r="BU7" s="48">
        <v>13378647.498999994</v>
      </c>
      <c r="BV7" s="48">
        <v>13139743.079374993</v>
      </c>
      <c r="BW7" s="48">
        <v>12900838.659749994</v>
      </c>
      <c r="BX7" s="48">
        <v>12661934.240124995</v>
      </c>
      <c r="BY7" s="48">
        <v>12423029.820499994</v>
      </c>
      <c r="BZ7" s="48">
        <v>12184125.400874991</v>
      </c>
      <c r="CA7" s="48">
        <v>11945220.981249994</v>
      </c>
      <c r="CB7" s="48">
        <v>11706316.561624995</v>
      </c>
      <c r="CC7" s="48">
        <v>11467412.141999992</v>
      </c>
      <c r="CD7" s="48">
        <v>11228507.722374992</v>
      </c>
      <c r="CE7" s="48">
        <v>10989603.302749991</v>
      </c>
      <c r="CF7" s="48">
        <v>10750698.883124992</v>
      </c>
      <c r="CG7" s="48">
        <v>10511794.463499993</v>
      </c>
      <c r="CH7" s="48">
        <v>10272890.04387499</v>
      </c>
      <c r="CI7" s="48">
        <v>10033985.624249993</v>
      </c>
    </row>
    <row r="8" spans="1:87">
      <c r="Q8" s="98">
        <v>2</v>
      </c>
      <c r="R8" s="98" t="s">
        <v>112</v>
      </c>
      <c r="S8" s="98">
        <v>80</v>
      </c>
      <c r="AU8" s="98">
        <v>3</v>
      </c>
      <c r="AV8" s="98" t="s">
        <v>113</v>
      </c>
      <c r="AW8" s="48">
        <v>0</v>
      </c>
      <c r="AX8" s="48">
        <v>0</v>
      </c>
      <c r="AY8" s="48">
        <v>0</v>
      </c>
      <c r="AZ8" s="48">
        <v>0</v>
      </c>
      <c r="BA8" s="48">
        <v>0</v>
      </c>
      <c r="BB8" s="48">
        <v>0</v>
      </c>
      <c r="BC8" s="48">
        <v>0</v>
      </c>
      <c r="BD8" s="48">
        <v>0</v>
      </c>
      <c r="BE8" s="48">
        <v>0</v>
      </c>
      <c r="BF8" s="48">
        <v>0</v>
      </c>
      <c r="BG8" s="48">
        <v>0</v>
      </c>
      <c r="BH8" s="48">
        <v>0</v>
      </c>
      <c r="BI8" s="48">
        <v>0</v>
      </c>
      <c r="BJ8" s="48">
        <v>0</v>
      </c>
      <c r="BK8" s="48">
        <v>0</v>
      </c>
      <c r="BL8" s="48">
        <v>0</v>
      </c>
      <c r="BM8" s="48">
        <v>0</v>
      </c>
      <c r="BN8" s="48">
        <v>0</v>
      </c>
      <c r="BO8" s="48">
        <v>0</v>
      </c>
      <c r="BP8" s="48">
        <v>0</v>
      </c>
      <c r="BQ8" s="48">
        <v>0</v>
      </c>
      <c r="BR8" s="48">
        <v>0</v>
      </c>
      <c r="BS8" s="48">
        <v>0</v>
      </c>
      <c r="BT8" s="48">
        <v>0</v>
      </c>
      <c r="BU8" s="48">
        <v>0</v>
      </c>
      <c r="BV8" s="48">
        <v>0</v>
      </c>
      <c r="BW8" s="48">
        <v>0</v>
      </c>
      <c r="BX8" s="48">
        <v>0</v>
      </c>
      <c r="BY8" s="48">
        <v>0</v>
      </c>
      <c r="BZ8" s="48">
        <v>0</v>
      </c>
      <c r="CA8" s="48">
        <v>0</v>
      </c>
      <c r="CB8" s="48">
        <v>0</v>
      </c>
      <c r="CC8" s="48">
        <v>0</v>
      </c>
      <c r="CD8" s="48">
        <v>0</v>
      </c>
      <c r="CE8" s="48">
        <v>0</v>
      </c>
      <c r="CF8" s="48">
        <v>0</v>
      </c>
      <c r="CG8" s="48">
        <v>0</v>
      </c>
      <c r="CH8" s="48">
        <v>0</v>
      </c>
      <c r="CI8" s="48">
        <v>0</v>
      </c>
    </row>
    <row r="9" spans="1:87">
      <c r="Q9" s="98">
        <v>3</v>
      </c>
      <c r="R9" s="98" t="s">
        <v>113</v>
      </c>
      <c r="S9" s="98">
        <v>80</v>
      </c>
      <c r="AU9" s="98">
        <v>4</v>
      </c>
      <c r="AV9" s="98" t="s">
        <v>114</v>
      </c>
      <c r="AW9" s="48">
        <v>0</v>
      </c>
      <c r="AX9" s="48">
        <v>0</v>
      </c>
      <c r="AY9" s="48">
        <v>0</v>
      </c>
      <c r="AZ9" s="48">
        <v>0</v>
      </c>
      <c r="BA9" s="48">
        <v>0</v>
      </c>
      <c r="BB9" s="48">
        <v>0</v>
      </c>
      <c r="BC9" s="48">
        <v>0</v>
      </c>
      <c r="BD9" s="48">
        <v>0</v>
      </c>
      <c r="BE9" s="48">
        <v>0</v>
      </c>
      <c r="BF9" s="48">
        <v>0</v>
      </c>
      <c r="BG9" s="48">
        <v>0</v>
      </c>
      <c r="BH9" s="48">
        <v>0</v>
      </c>
      <c r="BI9" s="48">
        <v>0</v>
      </c>
      <c r="BJ9" s="48">
        <v>0</v>
      </c>
      <c r="BK9" s="48">
        <v>0</v>
      </c>
      <c r="BL9" s="48">
        <v>0</v>
      </c>
      <c r="BM9" s="48">
        <v>0</v>
      </c>
      <c r="BN9" s="48">
        <v>0</v>
      </c>
      <c r="BO9" s="48">
        <v>0</v>
      </c>
      <c r="BP9" s="48">
        <v>0</v>
      </c>
      <c r="BQ9" s="48">
        <v>0</v>
      </c>
      <c r="BR9" s="48">
        <v>0</v>
      </c>
      <c r="BS9" s="48">
        <v>0</v>
      </c>
      <c r="BT9" s="48">
        <v>0</v>
      </c>
      <c r="BU9" s="48">
        <v>0</v>
      </c>
      <c r="BV9" s="48">
        <v>0</v>
      </c>
      <c r="BW9" s="48">
        <v>0</v>
      </c>
      <c r="BX9" s="48">
        <v>0</v>
      </c>
      <c r="BY9" s="48">
        <v>0</v>
      </c>
      <c r="BZ9" s="48">
        <v>0</v>
      </c>
      <c r="CA9" s="48">
        <v>0</v>
      </c>
      <c r="CB9" s="48">
        <v>0</v>
      </c>
      <c r="CC9" s="48">
        <v>0</v>
      </c>
      <c r="CD9" s="48">
        <v>0</v>
      </c>
      <c r="CE9" s="48">
        <v>0</v>
      </c>
      <c r="CF9" s="48">
        <v>0</v>
      </c>
      <c r="CG9" s="48">
        <v>0</v>
      </c>
      <c r="CH9" s="48">
        <v>0</v>
      </c>
      <c r="CI9" s="48">
        <v>0</v>
      </c>
    </row>
    <row r="10" spans="1:87">
      <c r="Q10" s="98">
        <v>4</v>
      </c>
      <c r="R10" s="98" t="s">
        <v>114</v>
      </c>
      <c r="S10" s="98">
        <v>80</v>
      </c>
      <c r="AU10" s="98">
        <v>5</v>
      </c>
      <c r="AV10" s="98" t="s">
        <v>115</v>
      </c>
      <c r="AW10" s="48">
        <v>1567.86</v>
      </c>
      <c r="AX10" s="48">
        <v>1509.5953749999999</v>
      </c>
      <c r="AY10" s="48">
        <v>1451.3307500000001</v>
      </c>
      <c r="AZ10" s="48">
        <v>1393.0661250000001</v>
      </c>
      <c r="BA10" s="48">
        <v>1334.8015</v>
      </c>
      <c r="BB10" s="48">
        <v>1276.5368750000002</v>
      </c>
      <c r="BC10" s="48">
        <v>1218.2722500000002</v>
      </c>
      <c r="BD10" s="48">
        <v>1160.0076250000002</v>
      </c>
      <c r="BE10" s="48">
        <v>1101.7430000000002</v>
      </c>
      <c r="BF10" s="48">
        <v>1043.4783750000001</v>
      </c>
      <c r="BG10" s="48">
        <v>985.21375000000035</v>
      </c>
      <c r="BH10" s="48">
        <v>926.94912500000032</v>
      </c>
      <c r="BI10" s="48">
        <v>868.6845000000003</v>
      </c>
      <c r="BJ10" s="48">
        <v>810.41987500000039</v>
      </c>
      <c r="BK10" s="48">
        <v>752.15525000000048</v>
      </c>
      <c r="BL10" s="48">
        <v>693.89062500000045</v>
      </c>
      <c r="BM10" s="48">
        <v>635.62600000000043</v>
      </c>
      <c r="BN10" s="48">
        <v>577.36137500000041</v>
      </c>
      <c r="BO10" s="48">
        <v>519.09675000000038</v>
      </c>
      <c r="BP10" s="48">
        <v>460.83212500000036</v>
      </c>
      <c r="BQ10" s="48">
        <v>402.56750000000034</v>
      </c>
      <c r="BR10" s="48">
        <v>344.30287500000031</v>
      </c>
      <c r="BS10" s="48">
        <v>286.03825000000035</v>
      </c>
      <c r="BT10" s="48">
        <v>227.77362500000035</v>
      </c>
      <c r="BU10" s="48">
        <v>169.50900000000036</v>
      </c>
      <c r="BV10" s="48">
        <v>111.24437500000035</v>
      </c>
      <c r="BW10" s="48">
        <v>109.22174999999987</v>
      </c>
      <c r="BX10" s="48">
        <v>107.19912499999987</v>
      </c>
      <c r="BY10" s="48">
        <v>105.17649999999986</v>
      </c>
      <c r="BZ10" s="48">
        <v>103.15387499999986</v>
      </c>
      <c r="CA10" s="48">
        <v>101.13124999999985</v>
      </c>
      <c r="CB10" s="48">
        <v>99.108624999999847</v>
      </c>
      <c r="CC10" s="48">
        <v>97.085999999999842</v>
      </c>
      <c r="CD10" s="48">
        <v>95.063374999999837</v>
      </c>
      <c r="CE10" s="48">
        <v>93.040749999999832</v>
      </c>
      <c r="CF10" s="48">
        <v>91.018124999999827</v>
      </c>
      <c r="CG10" s="48">
        <v>88.995499999999822</v>
      </c>
      <c r="CH10" s="48">
        <v>86.972874999999817</v>
      </c>
      <c r="CI10" s="48">
        <v>84.950249999999812</v>
      </c>
    </row>
    <row r="11" spans="1:87">
      <c r="Q11" s="98">
        <v>5</v>
      </c>
      <c r="R11" s="98" t="s">
        <v>115</v>
      </c>
      <c r="S11" s="98">
        <v>80</v>
      </c>
      <c r="AU11" s="98">
        <v>6</v>
      </c>
      <c r="AV11" s="98" t="s">
        <v>116</v>
      </c>
      <c r="AW11" s="48">
        <v>69963610.019999996</v>
      </c>
      <c r="AX11" s="48">
        <v>68987397.501874998</v>
      </c>
      <c r="AY11" s="48">
        <v>68011184.983749986</v>
      </c>
      <c r="AZ11" s="48">
        <v>67034972.465624996</v>
      </c>
      <c r="BA11" s="48">
        <v>66058759.947500013</v>
      </c>
      <c r="BB11" s="48">
        <v>65082547.429375</v>
      </c>
      <c r="BC11" s="48">
        <v>64207896.415249996</v>
      </c>
      <c r="BD11" s="48">
        <v>63333245.401125006</v>
      </c>
      <c r="BE11" s="48">
        <v>62458594.38699998</v>
      </c>
      <c r="BF11" s="48">
        <v>61583943.372874983</v>
      </c>
      <c r="BG11" s="48">
        <v>60709292.358750023</v>
      </c>
      <c r="BH11" s="48">
        <v>59842016.75362502</v>
      </c>
      <c r="BI11" s="48">
        <v>58974741.148500025</v>
      </c>
      <c r="BJ11" s="48">
        <v>58107465.543375023</v>
      </c>
      <c r="BK11" s="48">
        <v>57240189.938250005</v>
      </c>
      <c r="BL11" s="48">
        <v>56372914.33312504</v>
      </c>
      <c r="BM11" s="48">
        <v>55505638.728000022</v>
      </c>
      <c r="BN11" s="48">
        <v>54638363.122875005</v>
      </c>
      <c r="BO11" s="48">
        <v>53771087.517750025</v>
      </c>
      <c r="BP11" s="48">
        <v>52903811.912625015</v>
      </c>
      <c r="BQ11" s="48">
        <v>52036536.307499997</v>
      </c>
      <c r="BR11" s="48">
        <v>51169260.70237501</v>
      </c>
      <c r="BS11" s="48">
        <v>50301985.097250007</v>
      </c>
      <c r="BT11" s="48">
        <v>49434709.492125019</v>
      </c>
      <c r="BU11" s="48">
        <v>48567433.887000002</v>
      </c>
      <c r="BV11" s="48">
        <v>47700158.281874999</v>
      </c>
      <c r="BW11" s="48">
        <v>46832882.676750042</v>
      </c>
      <c r="BX11" s="48">
        <v>45965607.071625024</v>
      </c>
      <c r="BY11" s="48">
        <v>45098331.466500014</v>
      </c>
      <c r="BZ11" s="48">
        <v>44231055.861375026</v>
      </c>
      <c r="CA11" s="48">
        <v>43363780.256250009</v>
      </c>
      <c r="CB11" s="48">
        <v>42496504.651125029</v>
      </c>
      <c r="CC11" s="48">
        <v>41629229.046000034</v>
      </c>
      <c r="CD11" s="48">
        <v>40761953.440875016</v>
      </c>
      <c r="CE11" s="48">
        <v>39894677.835750028</v>
      </c>
      <c r="CF11" s="48">
        <v>39027402.230625004</v>
      </c>
      <c r="CG11" s="48">
        <v>38160126.625500031</v>
      </c>
      <c r="CH11" s="48">
        <v>37292851.020375043</v>
      </c>
      <c r="CI11" s="48">
        <v>36425575.415250026</v>
      </c>
    </row>
    <row r="12" spans="1:87">
      <c r="Q12" s="98">
        <v>6</v>
      </c>
      <c r="R12" s="98" t="s">
        <v>116</v>
      </c>
      <c r="S12" s="98">
        <v>80</v>
      </c>
      <c r="AU12" s="98">
        <v>7</v>
      </c>
      <c r="AV12" s="98" t="s">
        <v>117</v>
      </c>
      <c r="AW12" s="48">
        <v>6466713.7599999998</v>
      </c>
      <c r="AX12" s="48">
        <v>6337379.4848000007</v>
      </c>
      <c r="AY12" s="48">
        <v>6208045.2095999997</v>
      </c>
      <c r="AZ12" s="48">
        <v>6078710.9343999978</v>
      </c>
      <c r="BA12" s="48">
        <v>5949376.6591999996</v>
      </c>
      <c r="BB12" s="48">
        <v>5820042.3839999996</v>
      </c>
      <c r="BC12" s="48">
        <v>5690708.1087999996</v>
      </c>
      <c r="BD12" s="48">
        <v>5561373.8335999986</v>
      </c>
      <c r="BE12" s="48">
        <v>5432039.5583999986</v>
      </c>
      <c r="BF12" s="48">
        <v>5302705.2831999995</v>
      </c>
      <c r="BG12" s="48">
        <v>5173371.0079999985</v>
      </c>
      <c r="BH12" s="48">
        <v>5044036.7327999985</v>
      </c>
      <c r="BI12" s="48">
        <v>4914702.4575999994</v>
      </c>
      <c r="BJ12" s="48">
        <v>4785368.1824000012</v>
      </c>
      <c r="BK12" s="48">
        <v>4656033.9071999993</v>
      </c>
      <c r="BL12" s="48">
        <v>4526699.6320000002</v>
      </c>
      <c r="BM12" s="48">
        <v>4397365.3568000011</v>
      </c>
      <c r="BN12" s="48">
        <v>4268031.0815999992</v>
      </c>
      <c r="BO12" s="48">
        <v>4138696.8064000001</v>
      </c>
      <c r="BP12" s="48">
        <v>4009362.5312000006</v>
      </c>
      <c r="BQ12" s="48">
        <v>3880028.2560000005</v>
      </c>
      <c r="BR12" s="48">
        <v>3750693.9808000014</v>
      </c>
      <c r="BS12" s="48">
        <v>3621359.7056000014</v>
      </c>
      <c r="BT12" s="48">
        <v>3492025.4304000009</v>
      </c>
      <c r="BU12" s="48">
        <v>3362691.1552000018</v>
      </c>
      <c r="BV12" s="48">
        <v>3233356.8800000008</v>
      </c>
      <c r="BW12" s="48">
        <v>3104022.6048000017</v>
      </c>
      <c r="BX12" s="48">
        <v>2974688.3296000012</v>
      </c>
      <c r="BY12" s="48">
        <v>2845354.0544000021</v>
      </c>
      <c r="BZ12" s="48">
        <v>2716019.7792000016</v>
      </c>
      <c r="CA12" s="48">
        <v>2586685.5040000007</v>
      </c>
      <c r="CB12" s="48">
        <v>2457351.228800003</v>
      </c>
      <c r="CC12" s="48">
        <v>2328016.9536000015</v>
      </c>
      <c r="CD12" s="48">
        <v>2198682.6784000024</v>
      </c>
      <c r="CE12" s="48">
        <v>2069348.4032000019</v>
      </c>
      <c r="CF12" s="48">
        <v>1940014.1280000017</v>
      </c>
      <c r="CG12" s="48">
        <v>1810679.8528000021</v>
      </c>
      <c r="CH12" s="48">
        <v>1681345.5776000023</v>
      </c>
      <c r="CI12" s="48">
        <v>1552011.302400002</v>
      </c>
    </row>
    <row r="13" spans="1:87">
      <c r="Q13" s="98">
        <v>7</v>
      </c>
      <c r="R13" s="98" t="s">
        <v>117</v>
      </c>
      <c r="S13" s="98">
        <v>50</v>
      </c>
      <c r="AU13" s="98">
        <v>8</v>
      </c>
      <c r="AV13" s="98" t="s">
        <v>118</v>
      </c>
      <c r="AW13" s="48">
        <v>35154539.449999996</v>
      </c>
      <c r="AX13" s="48">
        <v>34451448.661000006</v>
      </c>
      <c r="AY13" s="48">
        <v>33748357.872000001</v>
      </c>
      <c r="AZ13" s="48">
        <v>33045267.083000001</v>
      </c>
      <c r="BA13" s="48">
        <v>32342176.294000003</v>
      </c>
      <c r="BB13" s="48">
        <v>31639085.505000003</v>
      </c>
      <c r="BC13" s="48">
        <v>30935994.715999994</v>
      </c>
      <c r="BD13" s="48">
        <v>30232903.927000005</v>
      </c>
      <c r="BE13" s="48">
        <v>29529813.137999997</v>
      </c>
      <c r="BF13" s="48">
        <v>28826722.348999999</v>
      </c>
      <c r="BG13" s="48">
        <v>28123631.559999995</v>
      </c>
      <c r="BH13" s="48">
        <v>27420540.771000002</v>
      </c>
      <c r="BI13" s="48">
        <v>26717449.982000001</v>
      </c>
      <c r="BJ13" s="48">
        <v>26014359.192999993</v>
      </c>
      <c r="BK13" s="48">
        <v>25311268.403999999</v>
      </c>
      <c r="BL13" s="48">
        <v>24608177.614999995</v>
      </c>
      <c r="BM13" s="48">
        <v>23905086.826000001</v>
      </c>
      <c r="BN13" s="48">
        <v>23201996.037</v>
      </c>
      <c r="BO13" s="48">
        <v>22498905.248</v>
      </c>
      <c r="BP13" s="48">
        <v>21795814.458999995</v>
      </c>
      <c r="BQ13" s="48">
        <v>21092723.670000002</v>
      </c>
      <c r="BR13" s="48">
        <v>20389632.881000001</v>
      </c>
      <c r="BS13" s="48">
        <v>19686542.091999996</v>
      </c>
      <c r="BT13" s="48">
        <v>18983451.302999996</v>
      </c>
      <c r="BU13" s="48">
        <v>18280360.514000002</v>
      </c>
      <c r="BV13" s="48">
        <v>17577269.724999998</v>
      </c>
      <c r="BW13" s="48">
        <v>16874178.936000001</v>
      </c>
      <c r="BX13" s="48">
        <v>16171088.147000002</v>
      </c>
      <c r="BY13" s="48">
        <v>15467997.357999997</v>
      </c>
      <c r="BZ13" s="48">
        <v>14764906.568999998</v>
      </c>
      <c r="CA13" s="48">
        <v>14061815.779999999</v>
      </c>
      <c r="CB13" s="48">
        <v>13358724.991000002</v>
      </c>
      <c r="CC13" s="48">
        <v>12655634.202000001</v>
      </c>
      <c r="CD13" s="48">
        <v>11952543.412999999</v>
      </c>
      <c r="CE13" s="48">
        <v>11249452.624000002</v>
      </c>
      <c r="CF13" s="48">
        <v>10546361.835000001</v>
      </c>
      <c r="CG13" s="48">
        <v>9843271.046000002</v>
      </c>
      <c r="CH13" s="48">
        <v>9140180.2569999993</v>
      </c>
      <c r="CI13" s="48">
        <v>8437089.4680000003</v>
      </c>
    </row>
    <row r="14" spans="1:87">
      <c r="Q14" s="98">
        <v>8</v>
      </c>
      <c r="R14" s="98" t="s">
        <v>118</v>
      </c>
      <c r="S14" s="98">
        <v>50</v>
      </c>
      <c r="AU14" s="98">
        <v>9</v>
      </c>
      <c r="AV14" s="98" t="s">
        <v>119</v>
      </c>
      <c r="AW14" s="48">
        <v>75048755</v>
      </c>
      <c r="AX14" s="48">
        <v>73538624.817400008</v>
      </c>
      <c r="AY14" s="48">
        <v>72028494.634800002</v>
      </c>
      <c r="AZ14" s="48">
        <v>70518364.452199996</v>
      </c>
      <c r="BA14" s="48">
        <v>69008234.269599989</v>
      </c>
      <c r="BB14" s="48">
        <v>67498104.086999997</v>
      </c>
      <c r="BC14" s="48">
        <v>65998146.218400002</v>
      </c>
      <c r="BD14" s="48">
        <v>64498188.349800013</v>
      </c>
      <c r="BE14" s="48">
        <v>62998230.481200017</v>
      </c>
      <c r="BF14" s="48">
        <v>61498272.612599984</v>
      </c>
      <c r="BG14" s="48">
        <v>59998314.744000003</v>
      </c>
      <c r="BH14" s="48">
        <v>58498356.875400007</v>
      </c>
      <c r="BI14" s="48">
        <v>56998399.006800003</v>
      </c>
      <c r="BJ14" s="48">
        <v>55498441.138200007</v>
      </c>
      <c r="BK14" s="48">
        <v>53998483.269599982</v>
      </c>
      <c r="BL14" s="48">
        <v>52498525.401000008</v>
      </c>
      <c r="BM14" s="48">
        <v>50998567.532400005</v>
      </c>
      <c r="BN14" s="48">
        <v>49498609.663800001</v>
      </c>
      <c r="BO14" s="48">
        <v>47998651.795199998</v>
      </c>
      <c r="BP14" s="48">
        <v>46498693.926599994</v>
      </c>
      <c r="BQ14" s="48">
        <v>44998736.058000013</v>
      </c>
      <c r="BR14" s="48">
        <v>43498778.18939998</v>
      </c>
      <c r="BS14" s="48">
        <v>41998820.320799984</v>
      </c>
      <c r="BT14" s="48">
        <v>40498862.452199988</v>
      </c>
      <c r="BU14" s="48">
        <v>38998904.5836</v>
      </c>
      <c r="BV14" s="48">
        <v>37498946.715000004</v>
      </c>
      <c r="BW14" s="48">
        <v>35998988.846399993</v>
      </c>
      <c r="BX14" s="48">
        <v>34499030.977799989</v>
      </c>
      <c r="BY14" s="48">
        <v>32999073.109199997</v>
      </c>
      <c r="BZ14" s="48">
        <v>31499115.240600001</v>
      </c>
      <c r="CA14" s="48">
        <v>29999157.372000001</v>
      </c>
      <c r="CB14" s="48">
        <v>28499199.503400002</v>
      </c>
      <c r="CC14" s="48">
        <v>26999241.634799995</v>
      </c>
      <c r="CD14" s="48">
        <v>25499283.766199999</v>
      </c>
      <c r="CE14" s="48">
        <v>23999325.897599999</v>
      </c>
      <c r="CF14" s="48">
        <v>22499368.02900001</v>
      </c>
      <c r="CG14" s="48">
        <v>20999410.160399992</v>
      </c>
      <c r="CH14" s="48">
        <v>19499452.291799996</v>
      </c>
      <c r="CI14" s="48">
        <v>17999494.423199996</v>
      </c>
    </row>
    <row r="15" spans="1:87">
      <c r="Q15" s="98">
        <v>9</v>
      </c>
      <c r="R15" s="98" t="s">
        <v>119</v>
      </c>
      <c r="S15" s="98">
        <v>50</v>
      </c>
      <c r="AU15" s="98">
        <v>10</v>
      </c>
      <c r="AV15" s="98" t="s">
        <v>120</v>
      </c>
      <c r="AW15" s="48">
        <v>30102428.510000002</v>
      </c>
      <c r="AX15" s="48">
        <v>29500379.939800002</v>
      </c>
      <c r="AY15" s="48">
        <v>28898331.369600002</v>
      </c>
      <c r="AZ15" s="48">
        <v>28296282.799399998</v>
      </c>
      <c r="BA15" s="48">
        <v>27694234.229199994</v>
      </c>
      <c r="BB15" s="48">
        <v>27092185.658999998</v>
      </c>
      <c r="BC15" s="48">
        <v>26490137.088799998</v>
      </c>
      <c r="BD15" s="48">
        <v>25888088.518599994</v>
      </c>
      <c r="BE15" s="48">
        <v>25286039.948399998</v>
      </c>
      <c r="BF15" s="48">
        <v>24683991.378199998</v>
      </c>
      <c r="BG15" s="48">
        <v>24081942.807999991</v>
      </c>
      <c r="BH15" s="48">
        <v>23479894.237799995</v>
      </c>
      <c r="BI15" s="48">
        <v>22877845.667599995</v>
      </c>
      <c r="BJ15" s="48">
        <v>22275797.097399998</v>
      </c>
      <c r="BK15" s="48">
        <v>21673748.527199991</v>
      </c>
      <c r="BL15" s="48">
        <v>21071699.956999995</v>
      </c>
      <c r="BM15" s="48">
        <v>20469651.386799995</v>
      </c>
      <c r="BN15" s="48">
        <v>19867602.816599999</v>
      </c>
      <c r="BO15" s="48">
        <v>19265554.246399999</v>
      </c>
      <c r="BP15" s="48">
        <v>18663505.676199991</v>
      </c>
      <c r="BQ15" s="48">
        <v>18061457.105999995</v>
      </c>
      <c r="BR15" s="48">
        <v>17459408.535799995</v>
      </c>
      <c r="BS15" s="48">
        <v>16857359.965599999</v>
      </c>
      <c r="BT15" s="48">
        <v>16255311.395399997</v>
      </c>
      <c r="BU15" s="48">
        <v>15653262.825199997</v>
      </c>
      <c r="BV15" s="48">
        <v>15051214.254999997</v>
      </c>
      <c r="BW15" s="48">
        <v>14449165.684799997</v>
      </c>
      <c r="BX15" s="48">
        <v>13847117.114599997</v>
      </c>
      <c r="BY15" s="48">
        <v>13245068.544399997</v>
      </c>
      <c r="BZ15" s="48">
        <v>12643019.974199995</v>
      </c>
      <c r="CA15" s="48">
        <v>12040971.403999995</v>
      </c>
      <c r="CB15" s="48">
        <v>11438922.833799995</v>
      </c>
      <c r="CC15" s="48">
        <v>10836874.263599996</v>
      </c>
      <c r="CD15" s="48">
        <v>10234825.693399994</v>
      </c>
      <c r="CE15" s="48">
        <v>9632777.1231999956</v>
      </c>
      <c r="CF15" s="48">
        <v>9030728.5529999956</v>
      </c>
      <c r="CG15" s="48">
        <v>8428679.9827999957</v>
      </c>
      <c r="CH15" s="48">
        <v>7826631.4125999939</v>
      </c>
      <c r="CI15" s="48">
        <v>7224582.8423999939</v>
      </c>
    </row>
    <row r="16" spans="1:87">
      <c r="Q16" s="98">
        <v>10</v>
      </c>
      <c r="R16" s="98" t="s">
        <v>120</v>
      </c>
      <c r="S16" s="98">
        <v>50</v>
      </c>
      <c r="AU16" s="98">
        <v>11</v>
      </c>
      <c r="AV16" s="98" t="s">
        <v>121</v>
      </c>
      <c r="AW16" s="48">
        <v>2866271.97</v>
      </c>
      <c r="AX16" s="48">
        <v>2808946.5306000002</v>
      </c>
      <c r="AY16" s="48">
        <v>2751621.0912000006</v>
      </c>
      <c r="AZ16" s="48">
        <v>2694295.6518000001</v>
      </c>
      <c r="BA16" s="48">
        <v>2636970.2124000001</v>
      </c>
      <c r="BB16" s="48">
        <v>2579644.773</v>
      </c>
      <c r="BC16" s="48">
        <v>2522319.3336</v>
      </c>
      <c r="BD16" s="48">
        <v>2464993.8942</v>
      </c>
      <c r="BE16" s="48">
        <v>2407668.4547999999</v>
      </c>
      <c r="BF16" s="48">
        <v>2350343.0153999999</v>
      </c>
      <c r="BG16" s="48">
        <v>2293017.5760000004</v>
      </c>
      <c r="BH16" s="48">
        <v>2235692.1366000003</v>
      </c>
      <c r="BI16" s="48">
        <v>2178366.6972000003</v>
      </c>
      <c r="BJ16" s="48">
        <v>2121041.2578000003</v>
      </c>
      <c r="BK16" s="48">
        <v>2063715.8184000002</v>
      </c>
      <c r="BL16" s="48">
        <v>2006390.3790000004</v>
      </c>
      <c r="BM16" s="48">
        <v>1949064.9396000002</v>
      </c>
      <c r="BN16" s="48">
        <v>1891739.5002000001</v>
      </c>
      <c r="BO16" s="48">
        <v>1834414.0608000003</v>
      </c>
      <c r="BP16" s="48">
        <v>1777088.6214000005</v>
      </c>
      <c r="BQ16" s="48">
        <v>1719763.1820000003</v>
      </c>
      <c r="BR16" s="48">
        <v>1662437.7426000002</v>
      </c>
      <c r="BS16" s="48">
        <v>1605112.3032000002</v>
      </c>
      <c r="BT16" s="48">
        <v>1547786.8638000004</v>
      </c>
      <c r="BU16" s="48">
        <v>1490461.4244000001</v>
      </c>
      <c r="BV16" s="48">
        <v>1433135.9850000001</v>
      </c>
      <c r="BW16" s="48">
        <v>1375810.5456000003</v>
      </c>
      <c r="BX16" s="48">
        <v>1318485.1062000003</v>
      </c>
      <c r="BY16" s="48">
        <v>1261159.6668</v>
      </c>
      <c r="BZ16" s="48">
        <v>1203834.2274000002</v>
      </c>
      <c r="CA16" s="48">
        <v>1146508.7880000002</v>
      </c>
      <c r="CB16" s="48">
        <v>1089183.3485999999</v>
      </c>
      <c r="CC16" s="48">
        <v>1031857.9092000001</v>
      </c>
      <c r="CD16" s="48">
        <v>974532.46980000008</v>
      </c>
      <c r="CE16" s="48">
        <v>917207.03040000005</v>
      </c>
      <c r="CF16" s="48">
        <v>859881.59100000001</v>
      </c>
      <c r="CG16" s="48">
        <v>802556.1516000001</v>
      </c>
      <c r="CH16" s="48">
        <v>745230.71219999995</v>
      </c>
      <c r="CI16" s="48">
        <v>687905.27280000015</v>
      </c>
    </row>
    <row r="17" spans="2:87">
      <c r="Q17" s="98">
        <v>11</v>
      </c>
      <c r="R17" s="98" t="s">
        <v>121</v>
      </c>
      <c r="S17" s="98">
        <v>50</v>
      </c>
      <c r="AU17" s="98">
        <v>12</v>
      </c>
      <c r="AV17" s="98" t="s">
        <v>122</v>
      </c>
      <c r="AW17" s="48">
        <v>11769645.130000001</v>
      </c>
      <c r="AX17" s="48">
        <v>11534252.227400003</v>
      </c>
      <c r="AY17" s="48">
        <v>11298859.324800003</v>
      </c>
      <c r="AZ17" s="48">
        <v>11063466.422200004</v>
      </c>
      <c r="BA17" s="48">
        <v>10828073.519600006</v>
      </c>
      <c r="BB17" s="48">
        <v>10592680.617000001</v>
      </c>
      <c r="BC17" s="48">
        <v>10357287.714400003</v>
      </c>
      <c r="BD17" s="48">
        <v>10121894.811800007</v>
      </c>
      <c r="BE17" s="48">
        <v>9886501.9092000071</v>
      </c>
      <c r="BF17" s="48">
        <v>9651109.0066000037</v>
      </c>
      <c r="BG17" s="48">
        <v>9415716.104000004</v>
      </c>
      <c r="BH17" s="48">
        <v>9180323.2014000043</v>
      </c>
      <c r="BI17" s="48">
        <v>8944930.2988000046</v>
      </c>
      <c r="BJ17" s="48">
        <v>8709537.396200005</v>
      </c>
      <c r="BK17" s="48">
        <v>8474144.4936000034</v>
      </c>
      <c r="BL17" s="48">
        <v>8238751.5910000047</v>
      </c>
      <c r="BM17" s="48">
        <v>8003358.6884000059</v>
      </c>
      <c r="BN17" s="48">
        <v>7767965.7858000053</v>
      </c>
      <c r="BO17" s="48">
        <v>7532572.8832000056</v>
      </c>
      <c r="BP17" s="48">
        <v>7297179.9806000041</v>
      </c>
      <c r="BQ17" s="48">
        <v>7061787.0780000053</v>
      </c>
      <c r="BR17" s="48">
        <v>6826394.1754000057</v>
      </c>
      <c r="BS17" s="48">
        <v>6591001.272800006</v>
      </c>
      <c r="BT17" s="48">
        <v>6355608.3702000054</v>
      </c>
      <c r="BU17" s="48">
        <v>6120215.4676000047</v>
      </c>
      <c r="BV17" s="48">
        <v>5884822.565000006</v>
      </c>
      <c r="BW17" s="48">
        <v>5649429.6624000054</v>
      </c>
      <c r="BX17" s="48">
        <v>5414036.7598000076</v>
      </c>
      <c r="BY17" s="48">
        <v>5178643.857200006</v>
      </c>
      <c r="BZ17" s="48">
        <v>4943250.9546000045</v>
      </c>
      <c r="CA17" s="48">
        <v>4707858.0520000048</v>
      </c>
      <c r="CB17" s="48">
        <v>4472465.1494000042</v>
      </c>
      <c r="CC17" s="48">
        <v>4237072.2468000064</v>
      </c>
      <c r="CD17" s="48">
        <v>4001679.3442000053</v>
      </c>
      <c r="CE17" s="48">
        <v>3766286.4416000061</v>
      </c>
      <c r="CF17" s="48">
        <v>3530893.5390000055</v>
      </c>
      <c r="CG17" s="48">
        <v>3295500.6364000072</v>
      </c>
      <c r="CH17" s="48">
        <v>3060107.7338000061</v>
      </c>
      <c r="CI17" s="48">
        <v>2824714.8312000055</v>
      </c>
    </row>
    <row r="18" spans="2:87">
      <c r="Q18" s="98">
        <v>12</v>
      </c>
      <c r="R18" s="98" t="s">
        <v>122</v>
      </c>
      <c r="S18" s="98">
        <v>50</v>
      </c>
      <c r="AU18" s="98">
        <v>13</v>
      </c>
      <c r="AV18" s="98" t="s">
        <v>123</v>
      </c>
      <c r="AW18" s="48">
        <v>2707678.36</v>
      </c>
      <c r="AX18" s="48">
        <v>2653524.7928000004</v>
      </c>
      <c r="AY18" s="48">
        <v>2599371.2256000005</v>
      </c>
      <c r="AZ18" s="48">
        <v>2545217.6584000005</v>
      </c>
      <c r="BA18" s="48">
        <v>2491064.0912000006</v>
      </c>
      <c r="BB18" s="48">
        <v>2436910.5240000007</v>
      </c>
      <c r="BC18" s="48">
        <v>2382756.9568000007</v>
      </c>
      <c r="BD18" s="48">
        <v>2328603.3896000008</v>
      </c>
      <c r="BE18" s="48">
        <v>2274449.8224000009</v>
      </c>
      <c r="BF18" s="48">
        <v>2220296.2552000005</v>
      </c>
      <c r="BG18" s="48">
        <v>2166142.6880000005</v>
      </c>
      <c r="BH18" s="48">
        <v>2111989.1208000006</v>
      </c>
      <c r="BI18" s="48">
        <v>2057835.5536000009</v>
      </c>
      <c r="BJ18" s="48">
        <v>2003681.9864000008</v>
      </c>
      <c r="BK18" s="48">
        <v>1949528.4192000008</v>
      </c>
      <c r="BL18" s="48">
        <v>1895374.8520000009</v>
      </c>
      <c r="BM18" s="48">
        <v>1841221.2848000007</v>
      </c>
      <c r="BN18" s="48">
        <v>1787067.7176000006</v>
      </c>
      <c r="BO18" s="48">
        <v>1732914.1504000004</v>
      </c>
      <c r="BP18" s="48">
        <v>1678760.5832000005</v>
      </c>
      <c r="BQ18" s="48">
        <v>1624607.0160000005</v>
      </c>
      <c r="BR18" s="48">
        <v>1570453.4488000001</v>
      </c>
      <c r="BS18" s="48">
        <v>1516299.8816000004</v>
      </c>
      <c r="BT18" s="48">
        <v>1462146.3144</v>
      </c>
      <c r="BU18" s="48">
        <v>1407992.7472000003</v>
      </c>
      <c r="BV18" s="48">
        <v>1353839.18</v>
      </c>
      <c r="BW18" s="48">
        <v>1299685.6128000002</v>
      </c>
      <c r="BX18" s="48">
        <v>1245532.0455999998</v>
      </c>
      <c r="BY18" s="48">
        <v>1191378.4783999999</v>
      </c>
      <c r="BZ18" s="48">
        <v>1137224.9112</v>
      </c>
      <c r="CA18" s="48">
        <v>1083071.3439999998</v>
      </c>
      <c r="CB18" s="48">
        <v>1028917.7767999998</v>
      </c>
      <c r="CC18" s="48">
        <v>974764.20959999983</v>
      </c>
      <c r="CD18" s="48">
        <v>920610.6423999999</v>
      </c>
      <c r="CE18" s="48">
        <v>866457.07519999985</v>
      </c>
      <c r="CF18" s="48">
        <v>812303.50800000003</v>
      </c>
      <c r="CG18" s="48">
        <v>758149.94079999998</v>
      </c>
      <c r="CH18" s="48">
        <v>703996.37360000005</v>
      </c>
      <c r="CI18" s="48">
        <v>649842.80640000012</v>
      </c>
    </row>
    <row r="19" spans="2:87">
      <c r="Q19" s="98">
        <v>13</v>
      </c>
      <c r="R19" s="98" t="s">
        <v>123</v>
      </c>
      <c r="S19" s="98">
        <v>50</v>
      </c>
      <c r="AU19" s="98">
        <v>14</v>
      </c>
      <c r="AV19" s="98" t="s">
        <v>124</v>
      </c>
      <c r="AW19" s="48">
        <v>19405828.27</v>
      </c>
      <c r="AX19" s="48">
        <v>19163255.416625001</v>
      </c>
      <c r="AY19" s="48">
        <v>18920682.563250002</v>
      </c>
      <c r="AZ19" s="48">
        <v>18678109.709874999</v>
      </c>
      <c r="BA19" s="48">
        <v>18435536.856500003</v>
      </c>
      <c r="BB19" s="48">
        <v>18192964.003125001</v>
      </c>
      <c r="BC19" s="48">
        <v>17950391.149750002</v>
      </c>
      <c r="BD19" s="48">
        <v>17707818.296375003</v>
      </c>
      <c r="BE19" s="48">
        <v>17465245.443000004</v>
      </c>
      <c r="BF19" s="48">
        <v>17222672.589625005</v>
      </c>
      <c r="BG19" s="48">
        <v>16980099.736250006</v>
      </c>
      <c r="BH19" s="48">
        <v>16737526.882875007</v>
      </c>
      <c r="BI19" s="48">
        <v>16494954.029500006</v>
      </c>
      <c r="BJ19" s="48">
        <v>16252381.176125007</v>
      </c>
      <c r="BK19" s="48">
        <v>16009808.322750008</v>
      </c>
      <c r="BL19" s="48">
        <v>15767235.469375007</v>
      </c>
      <c r="BM19" s="48">
        <v>15524662.616000008</v>
      </c>
      <c r="BN19" s="48">
        <v>15282089.762625007</v>
      </c>
      <c r="BO19" s="48">
        <v>15039516.909250006</v>
      </c>
      <c r="BP19" s="48">
        <v>14796944.055875007</v>
      </c>
      <c r="BQ19" s="48">
        <v>14554371.202500006</v>
      </c>
      <c r="BR19" s="48">
        <v>14311798.349125009</v>
      </c>
      <c r="BS19" s="48">
        <v>14069225.49575001</v>
      </c>
      <c r="BT19" s="48">
        <v>13826652.642375007</v>
      </c>
      <c r="BU19" s="48">
        <v>13584079.78900001</v>
      </c>
      <c r="BV19" s="48">
        <v>13341506.935625007</v>
      </c>
      <c r="BW19" s="48">
        <v>13098934.082250006</v>
      </c>
      <c r="BX19" s="48">
        <v>12856361.228875007</v>
      </c>
      <c r="BY19" s="48">
        <v>12613788.375500007</v>
      </c>
      <c r="BZ19" s="48">
        <v>12371215.522125008</v>
      </c>
      <c r="CA19" s="48">
        <v>12128642.668750009</v>
      </c>
      <c r="CB19" s="48">
        <v>11886069.815375006</v>
      </c>
      <c r="CC19" s="48">
        <v>11643496.962000007</v>
      </c>
      <c r="CD19" s="48">
        <v>11400924.108625006</v>
      </c>
      <c r="CE19" s="48">
        <v>11158351.255250005</v>
      </c>
      <c r="CF19" s="48">
        <v>10915778.401875006</v>
      </c>
      <c r="CG19" s="48">
        <v>10673205.548500005</v>
      </c>
      <c r="CH19" s="48">
        <v>10430632.695125006</v>
      </c>
      <c r="CI19" s="48">
        <v>10188059.841750007</v>
      </c>
    </row>
    <row r="20" spans="2:87">
      <c r="Q20" s="98">
        <v>14</v>
      </c>
      <c r="R20" s="98" t="s">
        <v>124</v>
      </c>
      <c r="S20" s="98">
        <v>80</v>
      </c>
      <c r="AU20" s="98">
        <v>15</v>
      </c>
      <c r="AV20" s="98" t="s">
        <v>125</v>
      </c>
      <c r="AW20" s="48">
        <v>2970306.2</v>
      </c>
      <c r="AX20" s="48">
        <v>2906020.8456250001</v>
      </c>
      <c r="AY20" s="48">
        <v>2841735.49125</v>
      </c>
      <c r="AZ20" s="48">
        <v>2777450.1368749999</v>
      </c>
      <c r="BA20" s="48">
        <v>2713164.7824999997</v>
      </c>
      <c r="BB20" s="48">
        <v>2648879.4281249996</v>
      </c>
      <c r="BC20" s="48">
        <v>2613561.0357500003</v>
      </c>
      <c r="BD20" s="48">
        <v>2578242.643375</v>
      </c>
      <c r="BE20" s="48">
        <v>2542924.2509999997</v>
      </c>
      <c r="BF20" s="48">
        <v>2507605.8586249999</v>
      </c>
      <c r="BG20" s="48">
        <v>2472287.4662500001</v>
      </c>
      <c r="BH20" s="48">
        <v>2436969.0738750002</v>
      </c>
      <c r="BI20" s="48">
        <v>2401650.6814999995</v>
      </c>
      <c r="BJ20" s="48">
        <v>2366332.2891249997</v>
      </c>
      <c r="BK20" s="48">
        <v>2331013.8967499994</v>
      </c>
      <c r="BL20" s="48">
        <v>2295695.5043749996</v>
      </c>
      <c r="BM20" s="48">
        <v>2260377.1119999997</v>
      </c>
      <c r="BN20" s="48">
        <v>2225058.7196249994</v>
      </c>
      <c r="BO20" s="48">
        <v>2189740.3272499996</v>
      </c>
      <c r="BP20" s="48">
        <v>2154421.9348749993</v>
      </c>
      <c r="BQ20" s="48">
        <v>2119103.5424999995</v>
      </c>
      <c r="BR20" s="48">
        <v>2083785.1501249992</v>
      </c>
      <c r="BS20" s="48">
        <v>2048466.7577499992</v>
      </c>
      <c r="BT20" s="48">
        <v>2013148.3653749994</v>
      </c>
      <c r="BU20" s="48">
        <v>1977829.9729999988</v>
      </c>
      <c r="BV20" s="48">
        <v>1942511.580624999</v>
      </c>
      <c r="BW20" s="48">
        <v>1907193.188249999</v>
      </c>
      <c r="BX20" s="48">
        <v>1871874.7958749991</v>
      </c>
      <c r="BY20" s="48">
        <v>1836556.4034999986</v>
      </c>
      <c r="BZ20" s="48">
        <v>1801238.0111249988</v>
      </c>
      <c r="CA20" s="48">
        <v>1765919.6187499985</v>
      </c>
      <c r="CB20" s="48">
        <v>1730601.2263749987</v>
      </c>
      <c r="CC20" s="48">
        <v>1695282.8339999984</v>
      </c>
      <c r="CD20" s="48">
        <v>1659964.4416249986</v>
      </c>
      <c r="CE20" s="48">
        <v>1624646.0492499985</v>
      </c>
      <c r="CF20" s="48">
        <v>1589327.6568749987</v>
      </c>
      <c r="CG20" s="48">
        <v>1554009.2644999989</v>
      </c>
      <c r="CH20" s="48">
        <v>1518690.8721249986</v>
      </c>
      <c r="CI20" s="48">
        <v>1483372.4797499985</v>
      </c>
    </row>
    <row r="21" spans="2:87">
      <c r="Q21" s="98">
        <v>15</v>
      </c>
      <c r="R21" s="98" t="s">
        <v>125</v>
      </c>
      <c r="S21" s="98">
        <v>80</v>
      </c>
      <c r="AU21" s="98">
        <v>16</v>
      </c>
      <c r="AV21" s="98" t="s">
        <v>126</v>
      </c>
      <c r="AW21" s="48">
        <v>3630236.32</v>
      </c>
      <c r="AX21" s="48">
        <v>3539723.0528750001</v>
      </c>
      <c r="AY21" s="48">
        <v>3449209.7857500003</v>
      </c>
      <c r="AZ21" s="48">
        <v>3358696.5186250005</v>
      </c>
      <c r="BA21" s="48">
        <v>3268183.2515000007</v>
      </c>
      <c r="BB21" s="48">
        <v>3177669.9843750009</v>
      </c>
      <c r="BC21" s="48">
        <v>3135301.0512500009</v>
      </c>
      <c r="BD21" s="48">
        <v>3092932.1181250014</v>
      </c>
      <c r="BE21" s="48">
        <v>3050563.1850000015</v>
      </c>
      <c r="BF21" s="48">
        <v>3008194.2518750015</v>
      </c>
      <c r="BG21" s="48">
        <v>2965825.318750002</v>
      </c>
      <c r="BH21" s="48">
        <v>2923456.385625002</v>
      </c>
      <c r="BI21" s="48">
        <v>2881087.4525000025</v>
      </c>
      <c r="BJ21" s="48">
        <v>2838718.5193750025</v>
      </c>
      <c r="BK21" s="48">
        <v>2796349.586250003</v>
      </c>
      <c r="BL21" s="48">
        <v>2753980.653125003</v>
      </c>
      <c r="BM21" s="48">
        <v>2711611.720000003</v>
      </c>
      <c r="BN21" s="48">
        <v>2669242.7868750035</v>
      </c>
      <c r="BO21" s="48">
        <v>2626873.8537500035</v>
      </c>
      <c r="BP21" s="48">
        <v>2584504.920625004</v>
      </c>
      <c r="BQ21" s="48">
        <v>2542135.987500004</v>
      </c>
      <c r="BR21" s="48">
        <v>2499767.054375004</v>
      </c>
      <c r="BS21" s="48">
        <v>2457398.1212500045</v>
      </c>
      <c r="BT21" s="48">
        <v>2415029.1881250045</v>
      </c>
      <c r="BU21" s="48">
        <v>2372660.255000005</v>
      </c>
      <c r="BV21" s="48">
        <v>2330291.321875005</v>
      </c>
      <c r="BW21" s="48">
        <v>2287922.3887500055</v>
      </c>
      <c r="BX21" s="48">
        <v>2245553.4556250055</v>
      </c>
      <c r="BY21" s="48">
        <v>2203184.5225000056</v>
      </c>
      <c r="BZ21" s="48">
        <v>2160815.589375006</v>
      </c>
      <c r="CA21" s="48">
        <v>2118446.6562500061</v>
      </c>
      <c r="CB21" s="48">
        <v>2076077.7231250061</v>
      </c>
      <c r="CC21" s="48">
        <v>2033708.7900000061</v>
      </c>
      <c r="CD21" s="48">
        <v>1991339.8568750061</v>
      </c>
      <c r="CE21" s="48">
        <v>1948970.9237500061</v>
      </c>
      <c r="CF21" s="48">
        <v>1906601.9906250061</v>
      </c>
      <c r="CG21" s="48">
        <v>1864233.0575000059</v>
      </c>
      <c r="CH21" s="48">
        <v>1821864.124375006</v>
      </c>
      <c r="CI21" s="48">
        <v>1779495.191250006</v>
      </c>
    </row>
    <row r="22" spans="2:87">
      <c r="Q22" s="98">
        <v>16</v>
      </c>
      <c r="R22" s="98" t="s">
        <v>126</v>
      </c>
      <c r="S22" s="98">
        <v>80</v>
      </c>
      <c r="AU22" s="98">
        <v>17</v>
      </c>
      <c r="AV22" s="98" t="s">
        <v>127</v>
      </c>
      <c r="AW22" s="48">
        <v>0</v>
      </c>
      <c r="AX22" s="48">
        <v>0</v>
      </c>
      <c r="AY22" s="48">
        <v>0</v>
      </c>
      <c r="AZ22" s="48">
        <v>0</v>
      </c>
      <c r="BA22" s="48">
        <v>0</v>
      </c>
      <c r="BB22" s="48">
        <v>0</v>
      </c>
      <c r="BC22" s="48">
        <v>0</v>
      </c>
      <c r="BD22" s="48">
        <v>0</v>
      </c>
      <c r="BE22" s="48">
        <v>0</v>
      </c>
      <c r="BF22" s="48">
        <v>0</v>
      </c>
      <c r="BG22" s="48">
        <v>0</v>
      </c>
      <c r="BH22" s="48">
        <v>0</v>
      </c>
      <c r="BI22" s="48">
        <v>0</v>
      </c>
      <c r="BJ22" s="48">
        <v>0</v>
      </c>
      <c r="BK22" s="48">
        <v>0</v>
      </c>
      <c r="BL22" s="48">
        <v>0</v>
      </c>
      <c r="BM22" s="48">
        <v>0</v>
      </c>
      <c r="BN22" s="48">
        <v>0</v>
      </c>
      <c r="BO22" s="48">
        <v>0</v>
      </c>
      <c r="BP22" s="48">
        <v>0</v>
      </c>
      <c r="BQ22" s="48">
        <v>0</v>
      </c>
      <c r="BR22" s="48">
        <v>0</v>
      </c>
      <c r="BS22" s="48">
        <v>0</v>
      </c>
      <c r="BT22" s="48">
        <v>0</v>
      </c>
      <c r="BU22" s="48">
        <v>0</v>
      </c>
      <c r="BV22" s="48">
        <v>0</v>
      </c>
      <c r="BW22" s="48">
        <v>0</v>
      </c>
      <c r="BX22" s="48">
        <v>0</v>
      </c>
      <c r="BY22" s="48">
        <v>0</v>
      </c>
      <c r="BZ22" s="48">
        <v>0</v>
      </c>
      <c r="CA22" s="48">
        <v>0</v>
      </c>
      <c r="CB22" s="48">
        <v>0</v>
      </c>
      <c r="CC22" s="48">
        <v>0</v>
      </c>
      <c r="CD22" s="48">
        <v>0</v>
      </c>
      <c r="CE22" s="48">
        <v>0</v>
      </c>
      <c r="CF22" s="48">
        <v>0</v>
      </c>
      <c r="CG22" s="48">
        <v>0</v>
      </c>
      <c r="CH22" s="48">
        <v>0</v>
      </c>
      <c r="CI22" s="48">
        <v>0</v>
      </c>
    </row>
    <row r="23" spans="2:87">
      <c r="Q23" s="98">
        <v>17</v>
      </c>
      <c r="R23" s="98" t="s">
        <v>127</v>
      </c>
      <c r="S23" s="98">
        <v>80</v>
      </c>
      <c r="AU23" s="98">
        <v>18</v>
      </c>
      <c r="AV23" s="98" t="s">
        <v>128</v>
      </c>
      <c r="AW23" s="48">
        <v>0</v>
      </c>
      <c r="AX23" s="48">
        <v>0</v>
      </c>
      <c r="AY23" s="48">
        <v>0</v>
      </c>
      <c r="AZ23" s="48">
        <v>0</v>
      </c>
      <c r="BA23" s="48">
        <v>0</v>
      </c>
      <c r="BB23" s="48">
        <v>0</v>
      </c>
      <c r="BC23" s="48">
        <v>0</v>
      </c>
      <c r="BD23" s="48">
        <v>0</v>
      </c>
      <c r="BE23" s="48">
        <v>0</v>
      </c>
      <c r="BF23" s="48">
        <v>0</v>
      </c>
      <c r="BG23" s="48">
        <v>0</v>
      </c>
      <c r="BH23" s="48">
        <v>0</v>
      </c>
      <c r="BI23" s="48">
        <v>0</v>
      </c>
      <c r="BJ23" s="48">
        <v>0</v>
      </c>
      <c r="BK23" s="48">
        <v>0</v>
      </c>
      <c r="BL23" s="48">
        <v>0</v>
      </c>
      <c r="BM23" s="48">
        <v>0</v>
      </c>
      <c r="BN23" s="48">
        <v>0</v>
      </c>
      <c r="BO23" s="48">
        <v>0</v>
      </c>
      <c r="BP23" s="48">
        <v>0</v>
      </c>
      <c r="BQ23" s="48">
        <v>0</v>
      </c>
      <c r="BR23" s="48">
        <v>0</v>
      </c>
      <c r="BS23" s="48">
        <v>0</v>
      </c>
      <c r="BT23" s="48">
        <v>0</v>
      </c>
      <c r="BU23" s="48">
        <v>0</v>
      </c>
      <c r="BV23" s="48">
        <v>0</v>
      </c>
      <c r="BW23" s="48">
        <v>0</v>
      </c>
      <c r="BX23" s="48">
        <v>0</v>
      </c>
      <c r="BY23" s="48">
        <v>0</v>
      </c>
      <c r="BZ23" s="48">
        <v>0</v>
      </c>
      <c r="CA23" s="48">
        <v>0</v>
      </c>
      <c r="CB23" s="48">
        <v>0</v>
      </c>
      <c r="CC23" s="48">
        <v>0</v>
      </c>
      <c r="CD23" s="48">
        <v>0</v>
      </c>
      <c r="CE23" s="48">
        <v>0</v>
      </c>
      <c r="CF23" s="48">
        <v>0</v>
      </c>
      <c r="CG23" s="48">
        <v>0</v>
      </c>
      <c r="CH23" s="48">
        <v>0</v>
      </c>
      <c r="CI23" s="48">
        <v>0</v>
      </c>
    </row>
    <row r="24" spans="2:87">
      <c r="Q24" s="98">
        <v>18</v>
      </c>
      <c r="R24" s="98" t="s">
        <v>128</v>
      </c>
      <c r="S24" s="98">
        <v>80</v>
      </c>
      <c r="AU24" s="98">
        <v>19</v>
      </c>
      <c r="AV24" s="98" t="s">
        <v>129</v>
      </c>
      <c r="AW24" s="48">
        <v>2701980.6299999994</v>
      </c>
      <c r="AX24" s="48">
        <v>2450405.5571249998</v>
      </c>
      <c r="AY24" s="48">
        <v>2198830.4842499997</v>
      </c>
      <c r="AZ24" s="48">
        <v>1947255.4113750001</v>
      </c>
      <c r="BA24" s="48">
        <v>1695680.3385000003</v>
      </c>
      <c r="BB24" s="48">
        <v>1444105.2656250002</v>
      </c>
      <c r="BC24" s="48">
        <v>1424850.5287500005</v>
      </c>
      <c r="BD24" s="48">
        <v>1405595.7918750003</v>
      </c>
      <c r="BE24" s="48">
        <v>1386341.0550000004</v>
      </c>
      <c r="BF24" s="48">
        <v>1367086.3181250005</v>
      </c>
      <c r="BG24" s="48">
        <v>1347831.5812500007</v>
      </c>
      <c r="BH24" s="48">
        <v>1328576.8443750006</v>
      </c>
      <c r="BI24" s="48">
        <v>1309322.1075000006</v>
      </c>
      <c r="BJ24" s="48">
        <v>1290067.3706250007</v>
      </c>
      <c r="BK24" s="48">
        <v>1270812.6337500007</v>
      </c>
      <c r="BL24" s="48">
        <v>1251557.8968750008</v>
      </c>
      <c r="BM24" s="48">
        <v>1232303.1600000008</v>
      </c>
      <c r="BN24" s="48">
        <v>1213048.4231250009</v>
      </c>
      <c r="BO24" s="48">
        <v>1193793.686250001</v>
      </c>
      <c r="BP24" s="48">
        <v>1174538.949375001</v>
      </c>
      <c r="BQ24" s="48">
        <v>1155284.2125000011</v>
      </c>
      <c r="BR24" s="48">
        <v>1136029.4756250009</v>
      </c>
      <c r="BS24" s="48">
        <v>1116774.7387500012</v>
      </c>
      <c r="BT24" s="48">
        <v>1097520.0018750012</v>
      </c>
      <c r="BU24" s="48">
        <v>1078265.2650000013</v>
      </c>
      <c r="BV24" s="48">
        <v>1059010.5281250011</v>
      </c>
      <c r="BW24" s="48">
        <v>1039755.7912500012</v>
      </c>
      <c r="BX24" s="48">
        <v>1020501.0543750012</v>
      </c>
      <c r="BY24" s="48">
        <v>1001246.3175000013</v>
      </c>
      <c r="BZ24" s="48">
        <v>981991.58062500134</v>
      </c>
      <c r="CA24" s="48">
        <v>962736.8437500014</v>
      </c>
      <c r="CB24" s="48">
        <v>943482.10687500122</v>
      </c>
      <c r="CC24" s="48">
        <v>924227.37000000128</v>
      </c>
      <c r="CD24" s="48">
        <v>904972.6331250011</v>
      </c>
      <c r="CE24" s="48">
        <v>885717.89625000115</v>
      </c>
      <c r="CF24" s="48">
        <v>866463.15937500121</v>
      </c>
      <c r="CG24" s="48">
        <v>847208.42250000127</v>
      </c>
      <c r="CH24" s="48">
        <v>827953.68562500132</v>
      </c>
      <c r="CI24" s="48">
        <v>808698.94875000115</v>
      </c>
    </row>
    <row r="25" spans="2:87" ht="15.75">
      <c r="K25" s="45"/>
      <c r="L25" s="45" t="s">
        <v>1880</v>
      </c>
      <c r="M25" s="45"/>
      <c r="N25" s="45"/>
      <c r="O25" s="45"/>
      <c r="Q25" s="98">
        <v>19</v>
      </c>
      <c r="R25" s="98" t="s">
        <v>129</v>
      </c>
      <c r="S25" s="98" t="s">
        <v>1881</v>
      </c>
      <c r="AP25" s="38" t="s">
        <v>1882</v>
      </c>
      <c r="AU25" s="98">
        <v>20</v>
      </c>
      <c r="AV25" s="98" t="s">
        <v>130</v>
      </c>
      <c r="AW25" s="48">
        <v>0</v>
      </c>
      <c r="AX25" s="48">
        <v>0</v>
      </c>
      <c r="AY25" s="48">
        <v>0</v>
      </c>
      <c r="AZ25" s="48">
        <v>0</v>
      </c>
      <c r="BA25" s="48">
        <v>0</v>
      </c>
      <c r="BB25" s="48">
        <v>0</v>
      </c>
      <c r="BC25" s="48">
        <v>0</v>
      </c>
      <c r="BD25" s="48">
        <v>0</v>
      </c>
      <c r="BE25" s="48">
        <v>0</v>
      </c>
      <c r="BF25" s="48">
        <v>0</v>
      </c>
      <c r="BG25" s="48">
        <v>0</v>
      </c>
      <c r="BH25" s="48">
        <v>0</v>
      </c>
      <c r="BI25" s="48">
        <v>0</v>
      </c>
      <c r="BJ25" s="48">
        <v>0</v>
      </c>
      <c r="BK25" s="48">
        <v>0</v>
      </c>
      <c r="BL25" s="48">
        <v>0</v>
      </c>
      <c r="BM25" s="48">
        <v>0</v>
      </c>
      <c r="BN25" s="48">
        <v>0</v>
      </c>
      <c r="BO25" s="48">
        <v>0</v>
      </c>
      <c r="BP25" s="48">
        <v>0</v>
      </c>
      <c r="BQ25" s="48">
        <v>0</v>
      </c>
      <c r="BR25" s="48">
        <v>0</v>
      </c>
      <c r="BS25" s="48">
        <v>0</v>
      </c>
      <c r="BT25" s="48">
        <v>0</v>
      </c>
      <c r="BU25" s="48">
        <v>0</v>
      </c>
      <c r="BV25" s="48">
        <v>0</v>
      </c>
      <c r="BW25" s="48">
        <v>0</v>
      </c>
      <c r="BX25" s="48">
        <v>0</v>
      </c>
      <c r="BY25" s="48">
        <v>0</v>
      </c>
      <c r="BZ25" s="48">
        <v>0</v>
      </c>
      <c r="CA25" s="48">
        <v>0</v>
      </c>
      <c r="CB25" s="48">
        <v>0</v>
      </c>
      <c r="CC25" s="48">
        <v>0</v>
      </c>
      <c r="CD25" s="48">
        <v>0</v>
      </c>
      <c r="CE25" s="48">
        <v>0</v>
      </c>
      <c r="CF25" s="48">
        <v>0</v>
      </c>
      <c r="CG25" s="48">
        <v>0</v>
      </c>
      <c r="CH25" s="48">
        <v>0</v>
      </c>
      <c r="CI25" s="48">
        <v>0</v>
      </c>
    </row>
    <row r="26" spans="2:87" ht="15.75">
      <c r="K26" s="45"/>
      <c r="L26" s="45" t="s">
        <v>1883</v>
      </c>
      <c r="M26" s="45"/>
      <c r="N26" s="45"/>
      <c r="O26" s="45"/>
      <c r="Q26" s="98">
        <v>20</v>
      </c>
      <c r="R26" s="98" t="s">
        <v>130</v>
      </c>
      <c r="S26" s="98"/>
      <c r="V26" s="104" t="s">
        <v>199</v>
      </c>
      <c r="W26" s="104"/>
      <c r="X26" s="104"/>
      <c r="Y26" s="104"/>
      <c r="Z26" s="104"/>
      <c r="AA26" s="104"/>
      <c r="AB26" s="104"/>
      <c r="AC26" s="104"/>
      <c r="AD26" s="104"/>
      <c r="AE26" s="104"/>
      <c r="AF26" s="104"/>
      <c r="AG26" s="104"/>
      <c r="AH26" s="104"/>
      <c r="AI26" s="104"/>
      <c r="AJ26" s="104"/>
      <c r="AK26" s="104"/>
      <c r="AL26" s="104"/>
      <c r="AM26" s="104"/>
      <c r="AN26" s="104"/>
      <c r="AP26" s="129">
        <v>41485</v>
      </c>
      <c r="AV26" s="40" t="s">
        <v>76</v>
      </c>
      <c r="AW26" s="44">
        <v>295047620.73999995</v>
      </c>
      <c r="AX26" s="44">
        <v>289727701.94255</v>
      </c>
      <c r="AY26" s="44">
        <v>284407783.1451</v>
      </c>
      <c r="AZ26" s="44">
        <v>279087864.34764999</v>
      </c>
      <c r="BA26" s="44">
        <v>273767945.55020005</v>
      </c>
      <c r="BB26" s="44">
        <v>268448026.75275004</v>
      </c>
      <c r="BC26" s="44">
        <v>263549273.40530002</v>
      </c>
      <c r="BD26" s="44">
        <v>258650520.05785003</v>
      </c>
      <c r="BE26" s="44">
        <v>253751766.71040004</v>
      </c>
      <c r="BF26" s="44">
        <v>248853013.36294994</v>
      </c>
      <c r="BG26" s="44">
        <v>243954260.01550007</v>
      </c>
      <c r="BH26" s="44">
        <v>239062882.07705003</v>
      </c>
      <c r="BI26" s="44">
        <v>234171504.13860002</v>
      </c>
      <c r="BJ26" s="44">
        <v>229280126.20015004</v>
      </c>
      <c r="BK26" s="44">
        <v>224388748.26169997</v>
      </c>
      <c r="BL26" s="44">
        <v>219497370.32325003</v>
      </c>
      <c r="BM26" s="44">
        <v>214605992.38479999</v>
      </c>
      <c r="BN26" s="44">
        <v>209714614.44635001</v>
      </c>
      <c r="BO26" s="44">
        <v>204823236.50790003</v>
      </c>
      <c r="BP26" s="44">
        <v>199931858.56945002</v>
      </c>
      <c r="BQ26" s="44">
        <v>195040480.63100007</v>
      </c>
      <c r="BR26" s="44">
        <v>190149102.69254997</v>
      </c>
      <c r="BS26" s="44">
        <v>185257724.75409999</v>
      </c>
      <c r="BT26" s="44">
        <v>180366346.81565005</v>
      </c>
      <c r="BU26" s="44">
        <v>175474968.87720004</v>
      </c>
      <c r="BV26" s="44">
        <v>170583590.93875003</v>
      </c>
      <c r="BW26" s="44">
        <v>165692269.24230003</v>
      </c>
      <c r="BX26" s="44">
        <v>160800947.54585007</v>
      </c>
      <c r="BY26" s="44">
        <v>155909625.84939998</v>
      </c>
      <c r="BZ26" s="44">
        <v>151018304.15295008</v>
      </c>
      <c r="CA26" s="44">
        <v>146126982.45650002</v>
      </c>
      <c r="CB26" s="44">
        <v>141235660.76005009</v>
      </c>
      <c r="CC26" s="44">
        <v>136344339.06360003</v>
      </c>
      <c r="CD26" s="44">
        <v>131453017.36715001</v>
      </c>
      <c r="CE26" s="44">
        <v>126561695.67070003</v>
      </c>
      <c r="CF26" s="44">
        <v>121670373.97425002</v>
      </c>
      <c r="CG26" s="44">
        <v>116779052.27780002</v>
      </c>
      <c r="CH26" s="44">
        <v>111887730.58135006</v>
      </c>
      <c r="CI26" s="44">
        <v>106996408.88490005</v>
      </c>
    </row>
    <row r="27" spans="2:87" ht="15.75">
      <c r="B27" s="51">
        <v>0</v>
      </c>
      <c r="V27" s="40" t="s">
        <v>203</v>
      </c>
      <c r="AV27" s="38" t="s">
        <v>159</v>
      </c>
      <c r="AW27" s="48">
        <v>0</v>
      </c>
      <c r="AX27" s="48">
        <v>0</v>
      </c>
      <c r="AY27" s="48">
        <v>0</v>
      </c>
      <c r="AZ27" s="48">
        <v>0</v>
      </c>
      <c r="BA27" s="48">
        <v>0</v>
      </c>
      <c r="BB27" s="48">
        <v>0</v>
      </c>
      <c r="BC27" s="48">
        <v>0</v>
      </c>
      <c r="BD27" s="48">
        <v>0</v>
      </c>
      <c r="BE27" s="48">
        <v>0</v>
      </c>
      <c r="BF27" s="48">
        <v>0</v>
      </c>
      <c r="BG27" s="48">
        <v>0</v>
      </c>
      <c r="BH27" s="48">
        <v>0</v>
      </c>
      <c r="BI27" s="48">
        <v>0</v>
      </c>
      <c r="BJ27" s="48">
        <v>0</v>
      </c>
      <c r="BK27" s="48">
        <v>0</v>
      </c>
      <c r="BL27" s="48">
        <v>0</v>
      </c>
      <c r="BM27" s="48">
        <v>0</v>
      </c>
      <c r="BN27" s="48">
        <v>0</v>
      </c>
      <c r="BO27" s="48">
        <v>0</v>
      </c>
      <c r="BP27" s="48">
        <v>0</v>
      </c>
      <c r="BQ27" s="48">
        <v>0</v>
      </c>
      <c r="BR27" s="48">
        <v>0</v>
      </c>
      <c r="BS27" s="48">
        <v>0</v>
      </c>
      <c r="BT27" s="48">
        <v>0</v>
      </c>
      <c r="BU27" s="48">
        <v>0</v>
      </c>
      <c r="BV27" s="48">
        <v>0</v>
      </c>
      <c r="BW27" s="48">
        <v>0</v>
      </c>
      <c r="BX27" s="48">
        <v>0</v>
      </c>
      <c r="BY27" s="48">
        <v>0</v>
      </c>
      <c r="BZ27" s="48">
        <v>0</v>
      </c>
      <c r="CA27" s="48">
        <v>0</v>
      </c>
      <c r="CB27" s="48">
        <v>0</v>
      </c>
      <c r="CC27" s="48">
        <v>0</v>
      </c>
      <c r="CD27" s="48">
        <v>0</v>
      </c>
      <c r="CE27" s="48">
        <v>0</v>
      </c>
      <c r="CF27" s="48">
        <v>0</v>
      </c>
      <c r="CG27" s="48">
        <v>0</v>
      </c>
      <c r="CH27" s="48">
        <v>0</v>
      </c>
      <c r="CI27" s="48">
        <v>0</v>
      </c>
    </row>
    <row r="28" spans="2:87">
      <c r="H28" s="60"/>
      <c r="L28" s="71">
        <v>0.53125</v>
      </c>
      <c r="M28" s="71"/>
      <c r="Q28" s="96" t="s">
        <v>193</v>
      </c>
      <c r="R28" s="96"/>
      <c r="V28" s="108" t="s">
        <v>207</v>
      </c>
      <c r="W28" s="38">
        <v>35</v>
      </c>
      <c r="X28" s="38">
        <v>61</v>
      </c>
      <c r="Y28" s="38">
        <v>52</v>
      </c>
      <c r="Z28" s="38">
        <v>35</v>
      </c>
      <c r="AA28" s="38">
        <v>30</v>
      </c>
      <c r="AB28" s="38">
        <v>6</v>
      </c>
      <c r="AC28" s="38">
        <v>28</v>
      </c>
      <c r="AD28" s="38">
        <v>2</v>
      </c>
      <c r="AE28" s="38">
        <v>0</v>
      </c>
      <c r="AF28" s="38">
        <v>0</v>
      </c>
      <c r="AG28" s="38">
        <v>0</v>
      </c>
      <c r="AH28" s="38">
        <v>8</v>
      </c>
      <c r="AI28" s="38">
        <v>6</v>
      </c>
      <c r="AJ28" s="38">
        <v>3</v>
      </c>
    </row>
    <row r="29" spans="2:87" ht="15.75">
      <c r="F29" s="38">
        <v>544</v>
      </c>
      <c r="H29" s="130">
        <v>1384381438.8700013</v>
      </c>
      <c r="K29" s="40" t="s">
        <v>1884</v>
      </c>
      <c r="L29" s="60">
        <v>289</v>
      </c>
      <c r="M29" s="48">
        <v>1089333818.1300013</v>
      </c>
      <c r="N29" s="60">
        <v>255</v>
      </c>
      <c r="O29" s="48">
        <v>295047620.73999983</v>
      </c>
      <c r="V29" s="108" t="s">
        <v>212</v>
      </c>
      <c r="W29" s="110">
        <v>8</v>
      </c>
      <c r="X29" s="110">
        <v>9</v>
      </c>
      <c r="Y29" s="110">
        <v>10</v>
      </c>
      <c r="Z29" s="110">
        <v>11</v>
      </c>
      <c r="AA29" s="110">
        <v>12</v>
      </c>
      <c r="AB29" s="110">
        <v>6</v>
      </c>
      <c r="AC29" s="110">
        <v>6</v>
      </c>
      <c r="AD29" s="110">
        <v>13</v>
      </c>
      <c r="AE29" s="110"/>
      <c r="AF29" s="110"/>
      <c r="AG29" s="110"/>
      <c r="AH29" s="110">
        <v>15</v>
      </c>
      <c r="AI29" s="110">
        <v>16</v>
      </c>
      <c r="AJ29" s="110">
        <v>17</v>
      </c>
      <c r="AK29" s="110"/>
      <c r="AL29" s="38" t="s">
        <v>213</v>
      </c>
      <c r="AN29" s="60">
        <v>2</v>
      </c>
      <c r="AP29" s="131"/>
      <c r="AQ29" s="131"/>
      <c r="AR29" s="131"/>
      <c r="AS29" s="131"/>
      <c r="AT29" s="131"/>
      <c r="AU29" s="131"/>
      <c r="AV29" s="132" t="s">
        <v>3</v>
      </c>
      <c r="AW29" s="133"/>
      <c r="AX29" s="133"/>
      <c r="AY29" s="133"/>
      <c r="AZ29" s="133"/>
      <c r="BA29" s="133"/>
      <c r="BB29" s="133"/>
      <c r="BC29" s="133"/>
      <c r="BD29" s="133"/>
      <c r="BE29" s="133"/>
      <c r="BF29" s="133"/>
      <c r="BG29" s="133"/>
      <c r="BH29" s="133"/>
      <c r="BI29" s="133"/>
      <c r="BJ29" s="133"/>
      <c r="BK29" s="133"/>
      <c r="BL29" s="133"/>
      <c r="BM29" s="133"/>
      <c r="BN29" s="133"/>
      <c r="BO29" s="133"/>
      <c r="BP29" s="133"/>
      <c r="BQ29" s="133"/>
      <c r="BR29" s="133"/>
      <c r="BS29" s="133"/>
      <c r="BT29" s="133"/>
      <c r="BU29" s="133"/>
      <c r="BV29" s="133"/>
      <c r="BW29" s="133"/>
      <c r="BX29" s="133"/>
      <c r="BY29" s="133"/>
      <c r="BZ29" s="133"/>
      <c r="CA29" s="133"/>
      <c r="CB29" s="133"/>
      <c r="CC29" s="133"/>
      <c r="CD29" s="133"/>
      <c r="CE29" s="133"/>
      <c r="CF29" s="133"/>
      <c r="CG29" s="133"/>
      <c r="CH29" s="133"/>
      <c r="CI29" s="133"/>
    </row>
    <row r="30" spans="2:87" ht="47.25">
      <c r="D30" s="57" t="s">
        <v>1885</v>
      </c>
      <c r="E30" s="57" t="s">
        <v>242</v>
      </c>
      <c r="F30" s="57" t="s">
        <v>1886</v>
      </c>
      <c r="G30" s="57" t="s">
        <v>219</v>
      </c>
      <c r="H30" s="57" t="s">
        <v>1887</v>
      </c>
      <c r="K30" s="69" t="s">
        <v>1888</v>
      </c>
      <c r="L30" s="69" t="s">
        <v>1884</v>
      </c>
      <c r="M30" s="69" t="s">
        <v>1889</v>
      </c>
      <c r="N30" s="69" t="s">
        <v>1890</v>
      </c>
      <c r="O30" s="69" t="s">
        <v>1891</v>
      </c>
      <c r="Q30" s="57" t="s">
        <v>212</v>
      </c>
      <c r="R30" s="57" t="s">
        <v>245</v>
      </c>
      <c r="S30" s="57" t="s">
        <v>246</v>
      </c>
      <c r="T30" s="134" t="s">
        <v>1892</v>
      </c>
      <c r="V30" s="108" t="s">
        <v>247</v>
      </c>
      <c r="W30" s="117" t="s">
        <v>144</v>
      </c>
      <c r="X30" s="117" t="s">
        <v>145</v>
      </c>
      <c r="Y30" s="117" t="s">
        <v>146</v>
      </c>
      <c r="Z30" s="117" t="s">
        <v>147</v>
      </c>
      <c r="AA30" s="117" t="s">
        <v>148</v>
      </c>
      <c r="AB30" s="117" t="s">
        <v>248</v>
      </c>
      <c r="AC30" s="117" t="s">
        <v>249</v>
      </c>
      <c r="AD30" s="117" t="s">
        <v>143</v>
      </c>
      <c r="AE30" s="117"/>
      <c r="AF30" s="117"/>
      <c r="AG30" s="117"/>
      <c r="AH30" s="117" t="s">
        <v>250</v>
      </c>
      <c r="AI30" s="117" t="s">
        <v>251</v>
      </c>
      <c r="AJ30" s="117" t="s">
        <v>155</v>
      </c>
      <c r="AK30" s="110"/>
      <c r="AL30" s="110" t="s">
        <v>252</v>
      </c>
      <c r="AN30" s="117" t="s">
        <v>1893</v>
      </c>
      <c r="AP30" s="135" t="s">
        <v>1894</v>
      </c>
      <c r="AQ30" s="135" t="s">
        <v>1895</v>
      </c>
      <c r="AR30" s="135" t="s">
        <v>1896</v>
      </c>
      <c r="AS30" s="136"/>
      <c r="AT30" s="136"/>
      <c r="AU30" s="136"/>
      <c r="AV30" s="135" t="s">
        <v>53</v>
      </c>
      <c r="AW30" s="135">
        <v>2013</v>
      </c>
      <c r="AX30" s="135">
        <v>2014</v>
      </c>
      <c r="AY30" s="135">
        <v>2015</v>
      </c>
      <c r="AZ30" s="135">
        <v>2016</v>
      </c>
      <c r="BA30" s="135">
        <v>2017</v>
      </c>
      <c r="BB30" s="135">
        <v>2018</v>
      </c>
      <c r="BC30" s="135">
        <v>2019</v>
      </c>
      <c r="BD30" s="135">
        <v>2020</v>
      </c>
      <c r="BE30" s="135">
        <v>2021</v>
      </c>
      <c r="BF30" s="135">
        <v>2022</v>
      </c>
      <c r="BG30" s="135">
        <v>2023</v>
      </c>
      <c r="BH30" s="135">
        <v>2024</v>
      </c>
      <c r="BI30" s="135">
        <v>2025</v>
      </c>
      <c r="BJ30" s="135">
        <v>2026</v>
      </c>
      <c r="BK30" s="135">
        <v>2027</v>
      </c>
      <c r="BL30" s="135">
        <v>2028</v>
      </c>
      <c r="BM30" s="135">
        <v>2029</v>
      </c>
      <c r="BN30" s="135">
        <v>2030</v>
      </c>
      <c r="BO30" s="135">
        <v>2031</v>
      </c>
      <c r="BP30" s="135">
        <v>2032</v>
      </c>
      <c r="BQ30" s="135">
        <v>2033</v>
      </c>
      <c r="BR30" s="135">
        <v>2034</v>
      </c>
      <c r="BS30" s="135">
        <v>2035</v>
      </c>
      <c r="BT30" s="135">
        <v>2036</v>
      </c>
      <c r="BU30" s="135">
        <v>2037</v>
      </c>
      <c r="BV30" s="135">
        <v>2038</v>
      </c>
      <c r="BW30" s="135">
        <v>2039</v>
      </c>
      <c r="BX30" s="135">
        <v>2040</v>
      </c>
      <c r="BY30" s="135">
        <v>2041</v>
      </c>
      <c r="BZ30" s="135">
        <v>2042</v>
      </c>
      <c r="CA30" s="135">
        <v>2043</v>
      </c>
      <c r="CB30" s="135">
        <v>2044</v>
      </c>
      <c r="CC30" s="135">
        <v>2045</v>
      </c>
      <c r="CD30" s="135">
        <v>2046</v>
      </c>
      <c r="CE30" s="135">
        <v>2047</v>
      </c>
      <c r="CF30" s="135">
        <v>2048</v>
      </c>
      <c r="CG30" s="135">
        <v>2049</v>
      </c>
      <c r="CH30" s="135">
        <v>2050</v>
      </c>
      <c r="CI30" s="135">
        <v>2051</v>
      </c>
    </row>
    <row r="31" spans="2:87">
      <c r="D31" s="38">
        <v>1</v>
      </c>
      <c r="E31" s="38">
        <v>1</v>
      </c>
      <c r="F31" s="38" t="s">
        <v>1897</v>
      </c>
      <c r="G31" s="38" t="s">
        <v>1898</v>
      </c>
      <c r="H31" s="48">
        <v>-4727.25</v>
      </c>
      <c r="K31" s="48">
        <v>0</v>
      </c>
      <c r="L31" s="48">
        <v>0</v>
      </c>
      <c r="M31" s="48">
        <v>0</v>
      </c>
      <c r="N31" s="48">
        <v>1</v>
      </c>
      <c r="O31" s="48">
        <v>-4727.25</v>
      </c>
      <c r="Q31" s="122">
        <v>15</v>
      </c>
      <c r="R31" s="38" t="s">
        <v>125</v>
      </c>
      <c r="S31" s="96">
        <v>80</v>
      </c>
      <c r="T31" s="48">
        <v>0</v>
      </c>
      <c r="W31" s="48">
        <v>0</v>
      </c>
      <c r="X31" s="48">
        <v>0</v>
      </c>
      <c r="Y31" s="48">
        <v>0</v>
      </c>
      <c r="Z31" s="48">
        <v>0</v>
      </c>
      <c r="AA31" s="48">
        <v>0</v>
      </c>
      <c r="AB31" s="48">
        <v>0</v>
      </c>
      <c r="AC31" s="48">
        <v>0</v>
      </c>
      <c r="AD31" s="48">
        <v>0</v>
      </c>
      <c r="AE31" s="48"/>
      <c r="AF31" s="48"/>
      <c r="AG31" s="48"/>
      <c r="AH31" s="48">
        <v>15</v>
      </c>
      <c r="AI31" s="48">
        <v>0</v>
      </c>
      <c r="AJ31" s="48">
        <v>0</v>
      </c>
      <c r="AK31" s="48"/>
      <c r="AL31" s="48">
        <v>15</v>
      </c>
      <c r="AN31" s="60">
        <v>0</v>
      </c>
      <c r="AP31" s="137">
        <v>-59.090625000000003</v>
      </c>
      <c r="AQ31" s="138">
        <v>70705</v>
      </c>
      <c r="AR31" s="139">
        <v>2094</v>
      </c>
      <c r="AS31" s="131"/>
      <c r="AT31" s="131"/>
      <c r="AU31" s="131"/>
      <c r="AW31" s="140">
        <v>-4727.25</v>
      </c>
      <c r="AX31" s="141">
        <v>-4668.1593750000002</v>
      </c>
      <c r="AY31" s="141">
        <v>-4609.0687500000004</v>
      </c>
      <c r="AZ31" s="141">
        <v>-4549.9781250000005</v>
      </c>
      <c r="BA31" s="141">
        <v>-4490.8875000000007</v>
      </c>
      <c r="BB31" s="141">
        <v>-4431.7968750000009</v>
      </c>
      <c r="BC31" s="141">
        <v>-4372.7062500000011</v>
      </c>
      <c r="BD31" s="141">
        <v>-4313.6156250000013</v>
      </c>
      <c r="BE31" s="141">
        <v>-4254.5250000000015</v>
      </c>
      <c r="BF31" s="141">
        <v>-4195.4343750000016</v>
      </c>
      <c r="BG31" s="141">
        <v>-4136.3437500000018</v>
      </c>
      <c r="BH31" s="141">
        <v>-4077.253125000002</v>
      </c>
      <c r="BI31" s="141">
        <v>-4018.1625000000022</v>
      </c>
      <c r="BJ31" s="141">
        <v>-3959.0718750000024</v>
      </c>
      <c r="BK31" s="141">
        <v>-3899.9812500000025</v>
      </c>
      <c r="BL31" s="141">
        <v>-3840.8906250000027</v>
      </c>
      <c r="BM31" s="141">
        <v>-3781.8000000000029</v>
      </c>
      <c r="BN31" s="141">
        <v>-3722.7093750000031</v>
      </c>
      <c r="BO31" s="141">
        <v>-3663.6187500000033</v>
      </c>
      <c r="BP31" s="141">
        <v>-3604.5281250000035</v>
      </c>
      <c r="BQ31" s="141">
        <v>-3545.4375000000036</v>
      </c>
      <c r="BR31" s="141">
        <v>-3486.3468750000038</v>
      </c>
      <c r="BS31" s="141">
        <v>-3427.256250000004</v>
      </c>
      <c r="BT31" s="141">
        <v>-3368.1656250000042</v>
      </c>
      <c r="BU31" s="141">
        <v>-3309.0750000000044</v>
      </c>
      <c r="BV31" s="141">
        <v>-3249.9843750000045</v>
      </c>
      <c r="BW31" s="141">
        <v>-3190.8937500000047</v>
      </c>
      <c r="BX31" s="141">
        <v>-3131.8031250000049</v>
      </c>
      <c r="BY31" s="141">
        <v>-3072.7125000000051</v>
      </c>
      <c r="BZ31" s="141">
        <v>-3013.6218750000053</v>
      </c>
      <c r="CA31" s="141">
        <v>-2954.5312500000055</v>
      </c>
      <c r="CB31" s="141">
        <v>-2895.4406250000056</v>
      </c>
      <c r="CC31" s="141">
        <v>-2836.3500000000058</v>
      </c>
      <c r="CD31" s="141">
        <v>-2777.259375000006</v>
      </c>
      <c r="CE31" s="141">
        <v>-2718.1687500000062</v>
      </c>
      <c r="CF31" s="141">
        <v>-2659.0781250000064</v>
      </c>
      <c r="CG31" s="141">
        <v>-2599.9875000000065</v>
      </c>
      <c r="CH31" s="141">
        <v>-2540.8968750000067</v>
      </c>
      <c r="CI31" s="141">
        <v>-2481.8062500000069</v>
      </c>
    </row>
    <row r="32" spans="2:87">
      <c r="D32" s="38">
        <v>2</v>
      </c>
      <c r="E32" s="38">
        <v>3</v>
      </c>
      <c r="F32" s="38" t="s">
        <v>1899</v>
      </c>
      <c r="G32" s="38" t="s">
        <v>1900</v>
      </c>
      <c r="H32" s="48">
        <v>4899217.57</v>
      </c>
      <c r="K32" s="48">
        <v>0</v>
      </c>
      <c r="L32" s="48">
        <v>0</v>
      </c>
      <c r="M32" s="48">
        <v>0</v>
      </c>
      <c r="N32" s="48">
        <v>1</v>
      </c>
      <c r="O32" s="48">
        <v>4899217.57</v>
      </c>
      <c r="Q32" s="122">
        <v>6</v>
      </c>
      <c r="R32" s="38" t="s">
        <v>116</v>
      </c>
      <c r="S32" s="96">
        <v>80</v>
      </c>
      <c r="T32" s="48">
        <v>0</v>
      </c>
      <c r="W32" s="48">
        <v>0</v>
      </c>
      <c r="X32" s="48">
        <v>0</v>
      </c>
      <c r="Y32" s="48">
        <v>0</v>
      </c>
      <c r="Z32" s="48">
        <v>0</v>
      </c>
      <c r="AA32" s="48">
        <v>0</v>
      </c>
      <c r="AB32" s="48">
        <v>6</v>
      </c>
      <c r="AC32" s="48">
        <v>0</v>
      </c>
      <c r="AD32" s="48">
        <v>0</v>
      </c>
      <c r="AE32" s="48"/>
      <c r="AF32" s="48"/>
      <c r="AG32" s="48"/>
      <c r="AH32" s="48">
        <v>0</v>
      </c>
      <c r="AI32" s="48">
        <v>0</v>
      </c>
      <c r="AJ32" s="48">
        <v>0</v>
      </c>
      <c r="AK32" s="48"/>
      <c r="AL32" s="48">
        <v>6</v>
      </c>
      <c r="AN32" s="60">
        <v>0</v>
      </c>
      <c r="AP32" s="137">
        <v>61240.219625000005</v>
      </c>
      <c r="AQ32" s="138">
        <v>70705</v>
      </c>
      <c r="AR32" s="139">
        <v>2094</v>
      </c>
      <c r="AS32" s="131"/>
      <c r="AT32" s="131"/>
      <c r="AU32" s="131"/>
      <c r="AW32" s="140">
        <v>4899217.57</v>
      </c>
      <c r="AX32" s="141">
        <v>4837977.3503750004</v>
      </c>
      <c r="AY32" s="141">
        <v>4776737.1307500005</v>
      </c>
      <c r="AZ32" s="141">
        <v>4715496.9111250006</v>
      </c>
      <c r="BA32" s="141">
        <v>4654256.6915000007</v>
      </c>
      <c r="BB32" s="141">
        <v>4593016.4718750007</v>
      </c>
      <c r="BC32" s="141">
        <v>4531776.2522500008</v>
      </c>
      <c r="BD32" s="141">
        <v>4470536.0326250009</v>
      </c>
      <c r="BE32" s="141">
        <v>4409295.813000001</v>
      </c>
      <c r="BF32" s="141">
        <v>4348055.5933750011</v>
      </c>
      <c r="BG32" s="141">
        <v>4286815.3737500012</v>
      </c>
      <c r="BH32" s="141">
        <v>4225575.1541250013</v>
      </c>
      <c r="BI32" s="141">
        <v>4164334.9345000014</v>
      </c>
      <c r="BJ32" s="141">
        <v>4103094.7148750015</v>
      </c>
      <c r="BK32" s="141">
        <v>4041854.4952500015</v>
      </c>
      <c r="BL32" s="141">
        <v>3980614.2756250016</v>
      </c>
      <c r="BM32" s="141">
        <v>3919374.0560000017</v>
      </c>
      <c r="BN32" s="141">
        <v>3858133.8363750018</v>
      </c>
      <c r="BO32" s="141">
        <v>3796893.6167500019</v>
      </c>
      <c r="BP32" s="141">
        <v>3735653.397125002</v>
      </c>
      <c r="BQ32" s="141">
        <v>3674413.1775000021</v>
      </c>
      <c r="BR32" s="141">
        <v>3613172.9578750022</v>
      </c>
      <c r="BS32" s="141">
        <v>3551932.7382500023</v>
      </c>
      <c r="BT32" s="141">
        <v>3490692.5186250024</v>
      </c>
      <c r="BU32" s="141">
        <v>3429452.2990000024</v>
      </c>
      <c r="BV32" s="141">
        <v>3368212.0793750025</v>
      </c>
      <c r="BW32" s="141">
        <v>3306971.8597500026</v>
      </c>
      <c r="BX32" s="141">
        <v>3245731.6401250027</v>
      </c>
      <c r="BY32" s="141">
        <v>3184491.4205000028</v>
      </c>
      <c r="BZ32" s="141">
        <v>3123251.2008750029</v>
      </c>
      <c r="CA32" s="141">
        <v>3062010.981250003</v>
      </c>
      <c r="CB32" s="141">
        <v>3000770.7616250031</v>
      </c>
      <c r="CC32" s="141">
        <v>2939530.5420000032</v>
      </c>
      <c r="CD32" s="141">
        <v>2878290.3223750032</v>
      </c>
      <c r="CE32" s="141">
        <v>2817050.1027500033</v>
      </c>
      <c r="CF32" s="141">
        <v>2755809.8831250034</v>
      </c>
      <c r="CG32" s="141">
        <v>2694569.6635000035</v>
      </c>
      <c r="CH32" s="141">
        <v>2633329.4438750036</v>
      </c>
      <c r="CI32" s="141">
        <v>2572089.2242500037</v>
      </c>
    </row>
    <row r="33" spans="1:87">
      <c r="D33" s="38">
        <v>3</v>
      </c>
      <c r="E33" s="38">
        <v>5</v>
      </c>
      <c r="F33" s="38" t="s">
        <v>1901</v>
      </c>
      <c r="G33" s="38" t="s">
        <v>1902</v>
      </c>
      <c r="H33" s="48">
        <v>5865788.5499999998</v>
      </c>
      <c r="K33" s="48">
        <v>0</v>
      </c>
      <c r="L33" s="48">
        <v>0</v>
      </c>
      <c r="M33" s="48">
        <v>0</v>
      </c>
      <c r="N33" s="48">
        <v>1</v>
      </c>
      <c r="O33" s="48">
        <v>5865788.5499999998</v>
      </c>
      <c r="Q33" s="122">
        <v>14</v>
      </c>
      <c r="R33" s="38" t="s">
        <v>124</v>
      </c>
      <c r="S33" s="96">
        <v>80</v>
      </c>
      <c r="T33" s="48">
        <v>0</v>
      </c>
      <c r="W33" s="48">
        <v>0</v>
      </c>
      <c r="X33" s="48">
        <v>0</v>
      </c>
      <c r="Y33" s="48">
        <v>0</v>
      </c>
      <c r="Z33" s="48">
        <v>0</v>
      </c>
      <c r="AA33" s="48">
        <v>0</v>
      </c>
      <c r="AB33" s="48">
        <v>0</v>
      </c>
      <c r="AC33" s="48">
        <v>0</v>
      </c>
      <c r="AD33" s="48">
        <v>0</v>
      </c>
      <c r="AE33" s="48"/>
      <c r="AF33" s="48"/>
      <c r="AG33" s="48"/>
      <c r="AH33" s="48">
        <v>0</v>
      </c>
      <c r="AI33" s="48">
        <v>0</v>
      </c>
      <c r="AJ33" s="48">
        <v>0</v>
      </c>
      <c r="AK33" s="48"/>
      <c r="AL33" s="48" t="s">
        <v>263</v>
      </c>
      <c r="AN33" s="60">
        <v>0</v>
      </c>
      <c r="AP33" s="137">
        <v>73322.356874999998</v>
      </c>
      <c r="AQ33" s="138">
        <v>70705</v>
      </c>
      <c r="AR33" s="139">
        <v>2094</v>
      </c>
      <c r="AS33" s="131"/>
      <c r="AT33" s="131"/>
      <c r="AU33" s="131"/>
      <c r="AW33" s="140">
        <v>5865788.5499999998</v>
      </c>
      <c r="AX33" s="141">
        <v>5792466.1931250002</v>
      </c>
      <c r="AY33" s="141">
        <v>5719143.8362500006</v>
      </c>
      <c r="AZ33" s="141">
        <v>5645821.479375001</v>
      </c>
      <c r="BA33" s="141">
        <v>5572499.1225000015</v>
      </c>
      <c r="BB33" s="141">
        <v>5499176.7656250019</v>
      </c>
      <c r="BC33" s="141">
        <v>5425854.4087500023</v>
      </c>
      <c r="BD33" s="141">
        <v>5352532.0518750027</v>
      </c>
      <c r="BE33" s="141">
        <v>5279209.6950000031</v>
      </c>
      <c r="BF33" s="141">
        <v>5205887.3381250035</v>
      </c>
      <c r="BG33" s="141">
        <v>5132564.9812500039</v>
      </c>
      <c r="BH33" s="141">
        <v>5059242.6243750043</v>
      </c>
      <c r="BI33" s="141">
        <v>4985920.2675000047</v>
      </c>
      <c r="BJ33" s="141">
        <v>4912597.9106250051</v>
      </c>
      <c r="BK33" s="141">
        <v>4839275.5537500056</v>
      </c>
      <c r="BL33" s="141">
        <v>4765953.196875006</v>
      </c>
      <c r="BM33" s="141">
        <v>4692630.8400000064</v>
      </c>
      <c r="BN33" s="141">
        <v>4619308.4831250068</v>
      </c>
      <c r="BO33" s="141">
        <v>4545986.1262500072</v>
      </c>
      <c r="BP33" s="141">
        <v>4472663.7693750076</v>
      </c>
      <c r="BQ33" s="141">
        <v>4399341.412500008</v>
      </c>
      <c r="BR33" s="141">
        <v>4326019.0556250084</v>
      </c>
      <c r="BS33" s="141">
        <v>4252696.6987500088</v>
      </c>
      <c r="BT33" s="141">
        <v>4179374.3418750088</v>
      </c>
      <c r="BU33" s="141">
        <v>4106051.9850000087</v>
      </c>
      <c r="BV33" s="141">
        <v>4032729.6281250087</v>
      </c>
      <c r="BW33" s="141">
        <v>3959407.2712500086</v>
      </c>
      <c r="BX33" s="141">
        <v>3886084.9143750085</v>
      </c>
      <c r="BY33" s="141">
        <v>3812762.5575000085</v>
      </c>
      <c r="BZ33" s="141">
        <v>3739440.2006250084</v>
      </c>
      <c r="CA33" s="141">
        <v>3666117.8437500084</v>
      </c>
      <c r="CB33" s="141">
        <v>3592795.4868750083</v>
      </c>
      <c r="CC33" s="141">
        <v>3519473.1300000083</v>
      </c>
      <c r="CD33" s="141">
        <v>3446150.7731250082</v>
      </c>
      <c r="CE33" s="141">
        <v>3372828.4162500082</v>
      </c>
      <c r="CF33" s="141">
        <v>3299506.0593750081</v>
      </c>
      <c r="CG33" s="141">
        <v>3226183.702500008</v>
      </c>
      <c r="CH33" s="141">
        <v>3152861.345625008</v>
      </c>
      <c r="CI33" s="141">
        <v>3079538.9887500079</v>
      </c>
    </row>
    <row r="34" spans="1:87">
      <c r="D34" s="38">
        <v>4</v>
      </c>
      <c r="E34" s="38">
        <v>10</v>
      </c>
      <c r="F34" s="38" t="s">
        <v>1903</v>
      </c>
      <c r="G34" s="38" t="s">
        <v>1904</v>
      </c>
      <c r="H34" s="48">
        <v>151.96</v>
      </c>
      <c r="K34" s="48">
        <v>0</v>
      </c>
      <c r="L34" s="48">
        <v>0</v>
      </c>
      <c r="M34" s="48">
        <v>0</v>
      </c>
      <c r="N34" s="48">
        <v>1</v>
      </c>
      <c r="O34" s="48">
        <v>151.96</v>
      </c>
      <c r="Q34" s="122">
        <v>14</v>
      </c>
      <c r="R34" s="38" t="s">
        <v>124</v>
      </c>
      <c r="S34" s="96">
        <v>80</v>
      </c>
      <c r="T34" s="48">
        <v>0</v>
      </c>
      <c r="W34" s="48">
        <v>0</v>
      </c>
      <c r="X34" s="48">
        <v>0</v>
      </c>
      <c r="Y34" s="48">
        <v>0</v>
      </c>
      <c r="Z34" s="48">
        <v>0</v>
      </c>
      <c r="AA34" s="48">
        <v>0</v>
      </c>
      <c r="AB34" s="48">
        <v>0</v>
      </c>
      <c r="AC34" s="48">
        <v>0</v>
      </c>
      <c r="AD34" s="48">
        <v>0</v>
      </c>
      <c r="AE34" s="48"/>
      <c r="AF34" s="48"/>
      <c r="AG34" s="48"/>
      <c r="AH34" s="48">
        <v>0</v>
      </c>
      <c r="AI34" s="48">
        <v>0</v>
      </c>
      <c r="AJ34" s="48">
        <v>0</v>
      </c>
      <c r="AK34" s="48"/>
      <c r="AL34" s="48" t="s">
        <v>263</v>
      </c>
      <c r="AN34" s="60">
        <v>0</v>
      </c>
      <c r="AP34" s="137">
        <v>1.8995000000000002</v>
      </c>
      <c r="AQ34" s="138">
        <v>70705</v>
      </c>
      <c r="AR34" s="139">
        <v>2094</v>
      </c>
      <c r="AS34" s="131"/>
      <c r="AT34" s="131"/>
      <c r="AU34" s="131"/>
      <c r="AW34" s="140">
        <v>151.96</v>
      </c>
      <c r="AX34" s="141">
        <v>150.06050000000002</v>
      </c>
      <c r="AY34" s="141">
        <v>148.16100000000003</v>
      </c>
      <c r="AZ34" s="141">
        <v>146.26150000000004</v>
      </c>
      <c r="BA34" s="141">
        <v>144.36200000000005</v>
      </c>
      <c r="BB34" s="141">
        <v>142.46250000000006</v>
      </c>
      <c r="BC34" s="141">
        <v>140.56300000000007</v>
      </c>
      <c r="BD34" s="141">
        <v>138.66350000000008</v>
      </c>
      <c r="BE34" s="141">
        <v>136.7640000000001</v>
      </c>
      <c r="BF34" s="141">
        <v>134.86450000000011</v>
      </c>
      <c r="BG34" s="141">
        <v>132.96500000000012</v>
      </c>
      <c r="BH34" s="141">
        <v>131.06550000000013</v>
      </c>
      <c r="BI34" s="141">
        <v>129.16600000000014</v>
      </c>
      <c r="BJ34" s="141">
        <v>127.26650000000014</v>
      </c>
      <c r="BK34" s="141">
        <v>125.36700000000013</v>
      </c>
      <c r="BL34" s="141">
        <v>123.46750000000013</v>
      </c>
      <c r="BM34" s="141">
        <v>121.56800000000013</v>
      </c>
      <c r="BN34" s="141">
        <v>119.66850000000012</v>
      </c>
      <c r="BO34" s="141">
        <v>117.76900000000012</v>
      </c>
      <c r="BP34" s="141">
        <v>115.86950000000012</v>
      </c>
      <c r="BQ34" s="141">
        <v>113.97000000000011</v>
      </c>
      <c r="BR34" s="141">
        <v>112.07050000000011</v>
      </c>
      <c r="BS34" s="141">
        <v>110.17100000000011</v>
      </c>
      <c r="BT34" s="141">
        <v>108.2715000000001</v>
      </c>
      <c r="BU34" s="141">
        <v>106.3720000000001</v>
      </c>
      <c r="BV34" s="141">
        <v>104.4725000000001</v>
      </c>
      <c r="BW34" s="141">
        <v>102.57300000000009</v>
      </c>
      <c r="BX34" s="141">
        <v>100.67350000000009</v>
      </c>
      <c r="BY34" s="141">
        <v>98.774000000000086</v>
      </c>
      <c r="BZ34" s="141">
        <v>96.874500000000083</v>
      </c>
      <c r="CA34" s="141">
        <v>94.97500000000008</v>
      </c>
      <c r="CB34" s="141">
        <v>93.075500000000076</v>
      </c>
      <c r="CC34" s="141">
        <v>91.176000000000073</v>
      </c>
      <c r="CD34" s="141">
        <v>89.27650000000007</v>
      </c>
      <c r="CE34" s="141">
        <v>87.377000000000066</v>
      </c>
      <c r="CF34" s="141">
        <v>85.477500000000063</v>
      </c>
      <c r="CG34" s="141">
        <v>83.57800000000006</v>
      </c>
      <c r="CH34" s="141">
        <v>81.678500000000057</v>
      </c>
      <c r="CI34" s="141">
        <v>79.779000000000053</v>
      </c>
    </row>
    <row r="35" spans="1:87">
      <c r="D35" s="38">
        <v>5</v>
      </c>
      <c r="E35" s="38">
        <v>66</v>
      </c>
      <c r="F35" s="38" t="s">
        <v>1905</v>
      </c>
      <c r="G35" s="38" t="s">
        <v>1906</v>
      </c>
      <c r="H35" s="48">
        <v>496311.05</v>
      </c>
      <c r="K35" s="48">
        <v>0</v>
      </c>
      <c r="L35" s="48">
        <v>0</v>
      </c>
      <c r="M35" s="48">
        <v>0</v>
      </c>
      <c r="N35" s="48">
        <v>1</v>
      </c>
      <c r="O35" s="48">
        <v>496311.05</v>
      </c>
      <c r="Q35" s="122">
        <v>19</v>
      </c>
      <c r="R35" s="38" t="s">
        <v>129</v>
      </c>
      <c r="S35" s="96">
        <v>5</v>
      </c>
      <c r="T35" s="48">
        <v>0</v>
      </c>
      <c r="W35" s="48">
        <v>0</v>
      </c>
      <c r="X35" s="48">
        <v>0</v>
      </c>
      <c r="Y35" s="48">
        <v>0</v>
      </c>
      <c r="Z35" s="48">
        <v>0</v>
      </c>
      <c r="AA35" s="48">
        <v>0</v>
      </c>
      <c r="AB35" s="48">
        <v>0</v>
      </c>
      <c r="AC35" s="48">
        <v>0</v>
      </c>
      <c r="AD35" s="48">
        <v>0</v>
      </c>
      <c r="AE35" s="48"/>
      <c r="AF35" s="48"/>
      <c r="AG35" s="48"/>
      <c r="AH35" s="48">
        <v>0</v>
      </c>
      <c r="AI35" s="48">
        <v>0</v>
      </c>
      <c r="AJ35" s="48">
        <v>0</v>
      </c>
      <c r="AK35" s="48"/>
      <c r="AL35" s="48" t="s">
        <v>263</v>
      </c>
      <c r="AN35" s="60">
        <v>0</v>
      </c>
      <c r="AP35" s="137">
        <v>99262.209999999992</v>
      </c>
      <c r="AQ35" s="138">
        <v>43311</v>
      </c>
      <c r="AR35" s="139">
        <v>2019</v>
      </c>
      <c r="AS35" s="131"/>
      <c r="AT35" s="131"/>
      <c r="AU35" s="131"/>
      <c r="AW35" s="140">
        <v>496311.05</v>
      </c>
      <c r="AX35" s="141">
        <v>397048.83999999997</v>
      </c>
      <c r="AY35" s="141">
        <v>297786.63</v>
      </c>
      <c r="AZ35" s="141">
        <v>198524.42</v>
      </c>
      <c r="BA35" s="141">
        <v>99262.210000000021</v>
      </c>
      <c r="BB35" s="141">
        <v>2.9103830456733704E-11</v>
      </c>
      <c r="BC35" s="141">
        <v>0</v>
      </c>
      <c r="BD35" s="141">
        <v>0</v>
      </c>
      <c r="BE35" s="141">
        <v>0</v>
      </c>
      <c r="BF35" s="141">
        <v>0</v>
      </c>
      <c r="BG35" s="141">
        <v>0</v>
      </c>
      <c r="BH35" s="141">
        <v>0</v>
      </c>
      <c r="BI35" s="141">
        <v>0</v>
      </c>
      <c r="BJ35" s="141">
        <v>0</v>
      </c>
      <c r="BK35" s="141">
        <v>0</v>
      </c>
      <c r="BL35" s="141">
        <v>0</v>
      </c>
      <c r="BM35" s="141">
        <v>0</v>
      </c>
      <c r="BN35" s="141">
        <v>0</v>
      </c>
      <c r="BO35" s="141">
        <v>0</v>
      </c>
      <c r="BP35" s="141">
        <v>0</v>
      </c>
      <c r="BQ35" s="141">
        <v>0</v>
      </c>
      <c r="BR35" s="141">
        <v>0</v>
      </c>
      <c r="BS35" s="141">
        <v>0</v>
      </c>
      <c r="BT35" s="141">
        <v>0</v>
      </c>
      <c r="BU35" s="141">
        <v>0</v>
      </c>
      <c r="BV35" s="141">
        <v>0</v>
      </c>
      <c r="BW35" s="141">
        <v>0</v>
      </c>
      <c r="BX35" s="141">
        <v>0</v>
      </c>
      <c r="BY35" s="141">
        <v>0</v>
      </c>
      <c r="BZ35" s="141">
        <v>0</v>
      </c>
      <c r="CA35" s="141">
        <v>0</v>
      </c>
      <c r="CB35" s="141">
        <v>0</v>
      </c>
      <c r="CC35" s="141">
        <v>0</v>
      </c>
      <c r="CD35" s="141">
        <v>0</v>
      </c>
      <c r="CE35" s="141">
        <v>0</v>
      </c>
      <c r="CF35" s="141">
        <v>0</v>
      </c>
      <c r="CG35" s="141">
        <v>0</v>
      </c>
      <c r="CH35" s="141">
        <v>0</v>
      </c>
      <c r="CI35" s="141">
        <v>0</v>
      </c>
    </row>
    <row r="36" spans="1:87">
      <c r="A36" s="64"/>
      <c r="B36" s="64"/>
      <c r="D36" s="38">
        <v>6</v>
      </c>
      <c r="E36" s="38">
        <v>74</v>
      </c>
      <c r="F36" s="38" t="s">
        <v>1907</v>
      </c>
      <c r="G36" s="38" t="s">
        <v>1908</v>
      </c>
      <c r="H36" s="48">
        <v>4224</v>
      </c>
      <c r="K36" s="48">
        <v>0</v>
      </c>
      <c r="L36" s="48">
        <v>0</v>
      </c>
      <c r="M36" s="48">
        <v>0</v>
      </c>
      <c r="N36" s="48">
        <v>1</v>
      </c>
      <c r="O36" s="48">
        <v>4224</v>
      </c>
      <c r="Q36" s="122">
        <v>16</v>
      </c>
      <c r="R36" s="38" t="s">
        <v>126</v>
      </c>
      <c r="S36" s="96">
        <v>5</v>
      </c>
      <c r="T36" s="48">
        <v>75</v>
      </c>
      <c r="W36" s="48">
        <v>0</v>
      </c>
      <c r="X36" s="48">
        <v>0</v>
      </c>
      <c r="Y36" s="48">
        <v>0</v>
      </c>
      <c r="Z36" s="48">
        <v>0</v>
      </c>
      <c r="AA36" s="48">
        <v>0</v>
      </c>
      <c r="AB36" s="48">
        <v>0</v>
      </c>
      <c r="AC36" s="48">
        <v>0</v>
      </c>
      <c r="AD36" s="48">
        <v>0</v>
      </c>
      <c r="AE36" s="48"/>
      <c r="AF36" s="48"/>
      <c r="AG36" s="48"/>
      <c r="AH36" s="48">
        <v>0</v>
      </c>
      <c r="AI36" s="48">
        <v>16</v>
      </c>
      <c r="AJ36" s="48">
        <v>0</v>
      </c>
      <c r="AK36" s="48"/>
      <c r="AL36" s="48">
        <v>16</v>
      </c>
      <c r="AN36" s="60">
        <v>0</v>
      </c>
      <c r="AP36" s="137">
        <v>844.8</v>
      </c>
      <c r="AQ36" s="138">
        <v>43311</v>
      </c>
      <c r="AR36" s="139">
        <v>2019</v>
      </c>
      <c r="AS36" s="131"/>
      <c r="AT36" s="131"/>
      <c r="AU36" s="131"/>
      <c r="AW36" s="140">
        <v>4224</v>
      </c>
      <c r="AX36" s="141">
        <v>3379.2</v>
      </c>
      <c r="AY36" s="141">
        <v>2534.3999999999996</v>
      </c>
      <c r="AZ36" s="141">
        <v>1689.5999999999997</v>
      </c>
      <c r="BA36" s="141">
        <v>844.79999999999973</v>
      </c>
      <c r="BB36" s="141">
        <v>-2.2737367544323206E-13</v>
      </c>
      <c r="BC36" s="141">
        <v>0</v>
      </c>
      <c r="BD36" s="141">
        <v>0</v>
      </c>
      <c r="BE36" s="141">
        <v>0</v>
      </c>
      <c r="BF36" s="141">
        <v>0</v>
      </c>
      <c r="BG36" s="141">
        <v>0</v>
      </c>
      <c r="BH36" s="141">
        <v>0</v>
      </c>
      <c r="BI36" s="141">
        <v>0</v>
      </c>
      <c r="BJ36" s="141">
        <v>0</v>
      </c>
      <c r="BK36" s="141">
        <v>0</v>
      </c>
      <c r="BL36" s="141">
        <v>0</v>
      </c>
      <c r="BM36" s="141">
        <v>0</v>
      </c>
      <c r="BN36" s="141">
        <v>0</v>
      </c>
      <c r="BO36" s="141">
        <v>0</v>
      </c>
      <c r="BP36" s="141">
        <v>0</v>
      </c>
      <c r="BQ36" s="141">
        <v>0</v>
      </c>
      <c r="BR36" s="141">
        <v>0</v>
      </c>
      <c r="BS36" s="141">
        <v>0</v>
      </c>
      <c r="BT36" s="141">
        <v>0</v>
      </c>
      <c r="BU36" s="141">
        <v>0</v>
      </c>
      <c r="BV36" s="141">
        <v>0</v>
      </c>
      <c r="BW36" s="141">
        <v>0</v>
      </c>
      <c r="BX36" s="141">
        <v>0</v>
      </c>
      <c r="BY36" s="141">
        <v>0</v>
      </c>
      <c r="BZ36" s="141">
        <v>0</v>
      </c>
      <c r="CA36" s="141">
        <v>0</v>
      </c>
      <c r="CB36" s="141">
        <v>0</v>
      </c>
      <c r="CC36" s="141">
        <v>0</v>
      </c>
      <c r="CD36" s="141">
        <v>0</v>
      </c>
      <c r="CE36" s="141">
        <v>0</v>
      </c>
      <c r="CF36" s="141">
        <v>0</v>
      </c>
      <c r="CG36" s="141">
        <v>0</v>
      </c>
      <c r="CH36" s="141">
        <v>0</v>
      </c>
      <c r="CI36" s="141">
        <v>0</v>
      </c>
    </row>
    <row r="37" spans="1:87">
      <c r="D37" s="38">
        <v>7</v>
      </c>
      <c r="E37" s="38">
        <v>77</v>
      </c>
      <c r="F37" s="38" t="s">
        <v>318</v>
      </c>
      <c r="G37" s="38" t="s">
        <v>319</v>
      </c>
      <c r="H37" s="48">
        <v>444817.25</v>
      </c>
      <c r="K37" s="48">
        <v>17</v>
      </c>
      <c r="L37" s="48">
        <v>1</v>
      </c>
      <c r="M37" s="48">
        <v>444817.25</v>
      </c>
      <c r="N37" s="48">
        <v>0</v>
      </c>
      <c r="O37" s="48">
        <v>0</v>
      </c>
      <c r="Q37" s="122">
        <v>12</v>
      </c>
      <c r="R37" s="38" t="s">
        <v>122</v>
      </c>
      <c r="S37" s="96">
        <v>50</v>
      </c>
      <c r="T37" s="48">
        <v>0</v>
      </c>
      <c r="W37" s="48">
        <v>0</v>
      </c>
      <c r="X37" s="48">
        <v>0</v>
      </c>
      <c r="Y37" s="48">
        <v>0</v>
      </c>
      <c r="Z37" s="48">
        <v>0</v>
      </c>
      <c r="AA37" s="48">
        <v>12</v>
      </c>
      <c r="AB37" s="48">
        <v>0</v>
      </c>
      <c r="AC37" s="48">
        <v>0</v>
      </c>
      <c r="AD37" s="48">
        <v>0</v>
      </c>
      <c r="AE37" s="48"/>
      <c r="AF37" s="48"/>
      <c r="AG37" s="48"/>
      <c r="AH37" s="48">
        <v>0</v>
      </c>
      <c r="AI37" s="48">
        <v>0</v>
      </c>
      <c r="AJ37" s="48">
        <v>0</v>
      </c>
      <c r="AK37" s="48"/>
      <c r="AL37" s="48">
        <v>12</v>
      </c>
      <c r="AN37" s="60">
        <v>0</v>
      </c>
      <c r="AP37" s="137">
        <v>0</v>
      </c>
      <c r="AQ37" s="138">
        <v>59747</v>
      </c>
      <c r="AR37" s="139">
        <v>2064</v>
      </c>
      <c r="AS37" s="131"/>
      <c r="AT37" s="131"/>
      <c r="AU37" s="131"/>
      <c r="AW37" s="140">
        <v>0</v>
      </c>
      <c r="AX37" s="141">
        <v>0</v>
      </c>
      <c r="AY37" s="141">
        <v>0</v>
      </c>
      <c r="AZ37" s="141">
        <v>0</v>
      </c>
      <c r="BA37" s="141">
        <v>0</v>
      </c>
      <c r="BB37" s="141">
        <v>0</v>
      </c>
      <c r="BC37" s="141">
        <v>0</v>
      </c>
      <c r="BD37" s="141">
        <v>0</v>
      </c>
      <c r="BE37" s="141">
        <v>0</v>
      </c>
      <c r="BF37" s="141">
        <v>0</v>
      </c>
      <c r="BG37" s="141">
        <v>0</v>
      </c>
      <c r="BH37" s="141">
        <v>0</v>
      </c>
      <c r="BI37" s="141">
        <v>0</v>
      </c>
      <c r="BJ37" s="141">
        <v>0</v>
      </c>
      <c r="BK37" s="141">
        <v>0</v>
      </c>
      <c r="BL37" s="141">
        <v>0</v>
      </c>
      <c r="BM37" s="141">
        <v>0</v>
      </c>
      <c r="BN37" s="141">
        <v>0</v>
      </c>
      <c r="BO37" s="141">
        <v>0</v>
      </c>
      <c r="BP37" s="141">
        <v>0</v>
      </c>
      <c r="BQ37" s="141">
        <v>0</v>
      </c>
      <c r="BR37" s="141">
        <v>0</v>
      </c>
      <c r="BS37" s="141">
        <v>0</v>
      </c>
      <c r="BT37" s="141">
        <v>0</v>
      </c>
      <c r="BU37" s="141">
        <v>0</v>
      </c>
      <c r="BV37" s="141">
        <v>0</v>
      </c>
      <c r="BW37" s="141">
        <v>0</v>
      </c>
      <c r="BX37" s="141">
        <v>0</v>
      </c>
      <c r="BY37" s="141">
        <v>0</v>
      </c>
      <c r="BZ37" s="141">
        <v>0</v>
      </c>
      <c r="CA37" s="141">
        <v>0</v>
      </c>
      <c r="CB37" s="141">
        <v>0</v>
      </c>
      <c r="CC37" s="141">
        <v>0</v>
      </c>
      <c r="CD37" s="141">
        <v>0</v>
      </c>
      <c r="CE37" s="141">
        <v>0</v>
      </c>
      <c r="CF37" s="141">
        <v>0</v>
      </c>
      <c r="CG37" s="141">
        <v>0</v>
      </c>
      <c r="CH37" s="141">
        <v>0</v>
      </c>
      <c r="CI37" s="141">
        <v>0</v>
      </c>
    </row>
    <row r="38" spans="1:87">
      <c r="D38" s="38">
        <v>8</v>
      </c>
      <c r="E38" s="38">
        <v>82</v>
      </c>
      <c r="F38" s="38" t="s">
        <v>1909</v>
      </c>
      <c r="G38" s="38" t="s">
        <v>1910</v>
      </c>
      <c r="H38" s="48">
        <v>-10832.05</v>
      </c>
      <c r="K38" s="48">
        <v>0</v>
      </c>
      <c r="L38" s="48">
        <v>0</v>
      </c>
      <c r="M38" s="48">
        <v>0</v>
      </c>
      <c r="N38" s="48">
        <v>1</v>
      </c>
      <c r="O38" s="48">
        <v>-10832.05</v>
      </c>
      <c r="Q38" s="122">
        <v>6</v>
      </c>
      <c r="R38" s="38" t="s">
        <v>116</v>
      </c>
      <c r="S38" s="96">
        <v>80</v>
      </c>
      <c r="T38" s="48">
        <v>0</v>
      </c>
      <c r="W38" s="48">
        <v>0</v>
      </c>
      <c r="X38" s="48">
        <v>0</v>
      </c>
      <c r="Y38" s="48">
        <v>0</v>
      </c>
      <c r="Z38" s="48">
        <v>0</v>
      </c>
      <c r="AA38" s="48">
        <v>0</v>
      </c>
      <c r="AB38" s="48">
        <v>0</v>
      </c>
      <c r="AC38" s="48">
        <v>0</v>
      </c>
      <c r="AD38" s="48">
        <v>0</v>
      </c>
      <c r="AE38" s="48"/>
      <c r="AF38" s="48"/>
      <c r="AG38" s="48"/>
      <c r="AH38" s="48">
        <v>0</v>
      </c>
      <c r="AI38" s="48">
        <v>0</v>
      </c>
      <c r="AJ38" s="48">
        <v>0</v>
      </c>
      <c r="AK38" s="48"/>
      <c r="AL38" s="48" t="s">
        <v>263</v>
      </c>
      <c r="AN38" s="60">
        <v>0</v>
      </c>
      <c r="AP38" s="137">
        <v>-135.40062499999999</v>
      </c>
      <c r="AQ38" s="138">
        <v>70705</v>
      </c>
      <c r="AR38" s="139">
        <v>2094</v>
      </c>
      <c r="AS38" s="131"/>
      <c r="AT38" s="131"/>
      <c r="AU38" s="131"/>
      <c r="AW38" s="140">
        <v>-10832.05</v>
      </c>
      <c r="AX38" s="141">
        <v>-10696.649374999999</v>
      </c>
      <c r="AY38" s="141">
        <v>-10561.248749999999</v>
      </c>
      <c r="AZ38" s="141">
        <v>-10425.848124999999</v>
      </c>
      <c r="BA38" s="141">
        <v>-10290.447499999998</v>
      </c>
      <c r="BB38" s="141">
        <v>-10155.046874999998</v>
      </c>
      <c r="BC38" s="141">
        <v>-10019.646249999998</v>
      </c>
      <c r="BD38" s="141">
        <v>-9884.2456249999977</v>
      </c>
      <c r="BE38" s="141">
        <v>-9748.8449999999975</v>
      </c>
      <c r="BF38" s="141">
        <v>-9613.4443749999973</v>
      </c>
      <c r="BG38" s="141">
        <v>-9478.0437499999971</v>
      </c>
      <c r="BH38" s="141">
        <v>-9342.6431249999969</v>
      </c>
      <c r="BI38" s="141">
        <v>-9207.2424999999967</v>
      </c>
      <c r="BJ38" s="141">
        <v>-9071.8418749999964</v>
      </c>
      <c r="BK38" s="141">
        <v>-8936.4412499999962</v>
      </c>
      <c r="BL38" s="141">
        <v>-8801.040624999996</v>
      </c>
      <c r="BM38" s="141">
        <v>-8665.6399999999958</v>
      </c>
      <c r="BN38" s="141">
        <v>-8530.2393749999956</v>
      </c>
      <c r="BO38" s="141">
        <v>-8394.8387499999953</v>
      </c>
      <c r="BP38" s="141">
        <v>-8259.4381249999951</v>
      </c>
      <c r="BQ38" s="141">
        <v>-8124.0374999999949</v>
      </c>
      <c r="BR38" s="141">
        <v>-7988.6368749999947</v>
      </c>
      <c r="BS38" s="141">
        <v>-7853.2362499999945</v>
      </c>
      <c r="BT38" s="141">
        <v>-7717.8356249999943</v>
      </c>
      <c r="BU38" s="141">
        <v>-7582.434999999994</v>
      </c>
      <c r="BV38" s="141">
        <v>-7447.0343749999938</v>
      </c>
      <c r="BW38" s="141">
        <v>-7311.6337499999936</v>
      </c>
      <c r="BX38" s="141">
        <v>-7176.2331249999934</v>
      </c>
      <c r="BY38" s="141">
        <v>-7040.8324999999932</v>
      </c>
      <c r="BZ38" s="141">
        <v>-6905.4318749999929</v>
      </c>
      <c r="CA38" s="141">
        <v>-6770.0312499999927</v>
      </c>
      <c r="CB38" s="141">
        <v>-6634.6306249999925</v>
      </c>
      <c r="CC38" s="141">
        <v>-6499.2299999999923</v>
      </c>
      <c r="CD38" s="141">
        <v>-6363.8293749999921</v>
      </c>
      <c r="CE38" s="141">
        <v>-6228.4287499999919</v>
      </c>
      <c r="CF38" s="141">
        <v>-6093.0281249999916</v>
      </c>
      <c r="CG38" s="141">
        <v>-5957.6274999999914</v>
      </c>
      <c r="CH38" s="141">
        <v>-5822.2268749999912</v>
      </c>
      <c r="CI38" s="141">
        <v>-5686.826249999991</v>
      </c>
    </row>
    <row r="39" spans="1:87">
      <c r="D39" s="38">
        <v>9</v>
      </c>
      <c r="E39" s="38">
        <v>83</v>
      </c>
      <c r="F39" s="38" t="s">
        <v>1911</v>
      </c>
      <c r="G39" s="38" t="s">
        <v>1912</v>
      </c>
      <c r="H39" s="48">
        <v>10832.05</v>
      </c>
      <c r="K39" s="48">
        <v>0</v>
      </c>
      <c r="L39" s="48">
        <v>0</v>
      </c>
      <c r="M39" s="48">
        <v>0</v>
      </c>
      <c r="N39" s="48">
        <v>1</v>
      </c>
      <c r="O39" s="48">
        <v>10832.05</v>
      </c>
      <c r="Q39" s="122">
        <v>6</v>
      </c>
      <c r="R39" s="38" t="s">
        <v>116</v>
      </c>
      <c r="S39" s="96">
        <v>80</v>
      </c>
      <c r="T39" s="48">
        <v>0</v>
      </c>
      <c r="W39" s="48">
        <v>0</v>
      </c>
      <c r="X39" s="48">
        <v>0</v>
      </c>
      <c r="Y39" s="48">
        <v>0</v>
      </c>
      <c r="Z39" s="48">
        <v>0</v>
      </c>
      <c r="AA39" s="48">
        <v>0</v>
      </c>
      <c r="AB39" s="48">
        <v>0</v>
      </c>
      <c r="AC39" s="48">
        <v>0</v>
      </c>
      <c r="AD39" s="48">
        <v>0</v>
      </c>
      <c r="AE39" s="48"/>
      <c r="AF39" s="48"/>
      <c r="AG39" s="48"/>
      <c r="AH39" s="48">
        <v>0</v>
      </c>
      <c r="AI39" s="48">
        <v>0</v>
      </c>
      <c r="AJ39" s="48">
        <v>0</v>
      </c>
      <c r="AK39" s="48"/>
      <c r="AL39" s="48" t="s">
        <v>263</v>
      </c>
      <c r="AN39" s="60">
        <v>0</v>
      </c>
      <c r="AP39" s="137">
        <v>135.40062499999999</v>
      </c>
      <c r="AQ39" s="138">
        <v>70705</v>
      </c>
      <c r="AR39" s="139">
        <v>2094</v>
      </c>
      <c r="AS39" s="131"/>
      <c r="AT39" s="131"/>
      <c r="AU39" s="131"/>
      <c r="AW39" s="140">
        <v>10832.05</v>
      </c>
      <c r="AX39" s="141">
        <v>10696.649374999999</v>
      </c>
      <c r="AY39" s="141">
        <v>10561.248749999999</v>
      </c>
      <c r="AZ39" s="141">
        <v>10425.848124999999</v>
      </c>
      <c r="BA39" s="141">
        <v>10290.447499999998</v>
      </c>
      <c r="BB39" s="141">
        <v>10155.046874999998</v>
      </c>
      <c r="BC39" s="141">
        <v>10019.646249999998</v>
      </c>
      <c r="BD39" s="141">
        <v>9884.2456249999977</v>
      </c>
      <c r="BE39" s="141">
        <v>9748.8449999999975</v>
      </c>
      <c r="BF39" s="141">
        <v>9613.4443749999973</v>
      </c>
      <c r="BG39" s="141">
        <v>9478.0437499999971</v>
      </c>
      <c r="BH39" s="141">
        <v>9342.6431249999969</v>
      </c>
      <c r="BI39" s="141">
        <v>9207.2424999999967</v>
      </c>
      <c r="BJ39" s="141">
        <v>9071.8418749999964</v>
      </c>
      <c r="BK39" s="141">
        <v>8936.4412499999962</v>
      </c>
      <c r="BL39" s="141">
        <v>8801.040624999996</v>
      </c>
      <c r="BM39" s="141">
        <v>8665.6399999999958</v>
      </c>
      <c r="BN39" s="141">
        <v>8530.2393749999956</v>
      </c>
      <c r="BO39" s="141">
        <v>8394.8387499999953</v>
      </c>
      <c r="BP39" s="141">
        <v>8259.4381249999951</v>
      </c>
      <c r="BQ39" s="141">
        <v>8124.0374999999949</v>
      </c>
      <c r="BR39" s="141">
        <v>7988.6368749999947</v>
      </c>
      <c r="BS39" s="141">
        <v>7853.2362499999945</v>
      </c>
      <c r="BT39" s="141">
        <v>7717.8356249999943</v>
      </c>
      <c r="BU39" s="141">
        <v>7582.434999999994</v>
      </c>
      <c r="BV39" s="141">
        <v>7447.0343749999938</v>
      </c>
      <c r="BW39" s="141">
        <v>7311.6337499999936</v>
      </c>
      <c r="BX39" s="141">
        <v>7176.2331249999934</v>
      </c>
      <c r="BY39" s="141">
        <v>7040.8324999999932</v>
      </c>
      <c r="BZ39" s="141">
        <v>6905.4318749999929</v>
      </c>
      <c r="CA39" s="141">
        <v>6770.0312499999927</v>
      </c>
      <c r="CB39" s="141">
        <v>6634.6306249999925</v>
      </c>
      <c r="CC39" s="141">
        <v>6499.2299999999923</v>
      </c>
      <c r="CD39" s="141">
        <v>6363.8293749999921</v>
      </c>
      <c r="CE39" s="141">
        <v>6228.4287499999919</v>
      </c>
      <c r="CF39" s="141">
        <v>6093.0281249999916</v>
      </c>
      <c r="CG39" s="141">
        <v>5957.6274999999914</v>
      </c>
      <c r="CH39" s="141">
        <v>5822.2268749999912</v>
      </c>
      <c r="CI39" s="141">
        <v>5686.826249999991</v>
      </c>
    </row>
    <row r="40" spans="1:87">
      <c r="D40" s="38">
        <v>10</v>
      </c>
      <c r="E40" s="38">
        <v>88</v>
      </c>
      <c r="F40" s="38" t="s">
        <v>257</v>
      </c>
      <c r="G40" s="38" t="s">
        <v>1913</v>
      </c>
      <c r="H40" s="48">
        <v>2688508.03</v>
      </c>
      <c r="K40" s="48">
        <v>1</v>
      </c>
      <c r="L40" s="48">
        <v>1</v>
      </c>
      <c r="M40" s="48">
        <v>2688508.03</v>
      </c>
      <c r="N40" s="48">
        <v>0</v>
      </c>
      <c r="O40" s="48">
        <v>0</v>
      </c>
      <c r="Q40" s="122">
        <v>6</v>
      </c>
      <c r="R40" s="38" t="s">
        <v>116</v>
      </c>
      <c r="S40" s="96">
        <v>80</v>
      </c>
      <c r="T40" s="48">
        <v>0</v>
      </c>
      <c r="W40" s="48">
        <v>0</v>
      </c>
      <c r="X40" s="48">
        <v>0</v>
      </c>
      <c r="Y40" s="48">
        <v>0</v>
      </c>
      <c r="Z40" s="48">
        <v>0</v>
      </c>
      <c r="AA40" s="48">
        <v>0</v>
      </c>
      <c r="AB40" s="48">
        <v>0</v>
      </c>
      <c r="AC40" s="48">
        <v>0</v>
      </c>
      <c r="AD40" s="48">
        <v>0</v>
      </c>
      <c r="AE40" s="48"/>
      <c r="AF40" s="48"/>
      <c r="AG40" s="48"/>
      <c r="AH40" s="48">
        <v>0</v>
      </c>
      <c r="AI40" s="48">
        <v>0</v>
      </c>
      <c r="AJ40" s="48">
        <v>0</v>
      </c>
      <c r="AK40" s="48"/>
      <c r="AL40" s="48" t="s">
        <v>263</v>
      </c>
      <c r="AN40" s="60">
        <v>0</v>
      </c>
      <c r="AP40" s="137">
        <v>0</v>
      </c>
      <c r="AQ40" s="138">
        <v>70705</v>
      </c>
      <c r="AR40" s="139">
        <v>2094</v>
      </c>
      <c r="AS40" s="131"/>
      <c r="AT40" s="131"/>
      <c r="AU40" s="131"/>
      <c r="AW40" s="140">
        <v>0</v>
      </c>
      <c r="AX40" s="141">
        <v>0</v>
      </c>
      <c r="AY40" s="141">
        <v>0</v>
      </c>
      <c r="AZ40" s="141">
        <v>0</v>
      </c>
      <c r="BA40" s="141">
        <v>0</v>
      </c>
      <c r="BB40" s="141">
        <v>0</v>
      </c>
      <c r="BC40" s="141">
        <v>0</v>
      </c>
      <c r="BD40" s="141">
        <v>0</v>
      </c>
      <c r="BE40" s="141">
        <v>0</v>
      </c>
      <c r="BF40" s="141">
        <v>0</v>
      </c>
      <c r="BG40" s="141">
        <v>0</v>
      </c>
      <c r="BH40" s="141">
        <v>0</v>
      </c>
      <c r="BI40" s="141">
        <v>0</v>
      </c>
      <c r="BJ40" s="141">
        <v>0</v>
      </c>
      <c r="BK40" s="141">
        <v>0</v>
      </c>
      <c r="BL40" s="141">
        <v>0</v>
      </c>
      <c r="BM40" s="141">
        <v>0</v>
      </c>
      <c r="BN40" s="141">
        <v>0</v>
      </c>
      <c r="BO40" s="141">
        <v>0</v>
      </c>
      <c r="BP40" s="141">
        <v>0</v>
      </c>
      <c r="BQ40" s="141">
        <v>0</v>
      </c>
      <c r="BR40" s="141">
        <v>0</v>
      </c>
      <c r="BS40" s="141">
        <v>0</v>
      </c>
      <c r="BT40" s="141">
        <v>0</v>
      </c>
      <c r="BU40" s="141">
        <v>0</v>
      </c>
      <c r="BV40" s="141">
        <v>0</v>
      </c>
      <c r="BW40" s="141">
        <v>0</v>
      </c>
      <c r="BX40" s="141">
        <v>0</v>
      </c>
      <c r="BY40" s="141">
        <v>0</v>
      </c>
      <c r="BZ40" s="141">
        <v>0</v>
      </c>
      <c r="CA40" s="141">
        <v>0</v>
      </c>
      <c r="CB40" s="141">
        <v>0</v>
      </c>
      <c r="CC40" s="141">
        <v>0</v>
      </c>
      <c r="CD40" s="141">
        <v>0</v>
      </c>
      <c r="CE40" s="141">
        <v>0</v>
      </c>
      <c r="CF40" s="141">
        <v>0</v>
      </c>
      <c r="CG40" s="141">
        <v>0</v>
      </c>
      <c r="CH40" s="141">
        <v>0</v>
      </c>
      <c r="CI40" s="141">
        <v>0</v>
      </c>
    </row>
    <row r="41" spans="1:87">
      <c r="D41" s="38">
        <v>11</v>
      </c>
      <c r="E41" s="38">
        <v>93</v>
      </c>
      <c r="F41" s="38" t="s">
        <v>1871</v>
      </c>
      <c r="G41" s="38" t="s">
        <v>1914</v>
      </c>
      <c r="H41" s="48">
        <v>1309608.81</v>
      </c>
      <c r="K41" s="48">
        <v>536</v>
      </c>
      <c r="L41" s="48">
        <v>1</v>
      </c>
      <c r="M41" s="48">
        <v>1309608.81</v>
      </c>
      <c r="N41" s="48">
        <v>0</v>
      </c>
      <c r="O41" s="48">
        <v>0</v>
      </c>
      <c r="Q41" s="122">
        <v>1</v>
      </c>
      <c r="R41" s="38" t="s">
        <v>111</v>
      </c>
      <c r="S41" s="96">
        <v>80</v>
      </c>
      <c r="T41" s="48">
        <v>0</v>
      </c>
      <c r="W41" s="48">
        <v>0</v>
      </c>
      <c r="X41" s="48">
        <v>0</v>
      </c>
      <c r="Y41" s="48">
        <v>0</v>
      </c>
      <c r="Z41" s="48">
        <v>0</v>
      </c>
      <c r="AA41" s="48">
        <v>0</v>
      </c>
      <c r="AB41" s="48">
        <v>0</v>
      </c>
      <c r="AC41" s="48">
        <v>0</v>
      </c>
      <c r="AD41" s="48">
        <v>0</v>
      </c>
      <c r="AE41" s="48"/>
      <c r="AF41" s="48"/>
      <c r="AG41" s="48"/>
      <c r="AH41" s="48">
        <v>0</v>
      </c>
      <c r="AI41" s="48">
        <v>0</v>
      </c>
      <c r="AJ41" s="48">
        <v>0</v>
      </c>
      <c r="AK41" s="48"/>
      <c r="AL41" s="48" t="s">
        <v>263</v>
      </c>
      <c r="AN41" s="60">
        <v>0</v>
      </c>
      <c r="AP41" s="137">
        <v>0</v>
      </c>
      <c r="AQ41" s="138">
        <v>70705</v>
      </c>
      <c r="AR41" s="139">
        <v>2094</v>
      </c>
      <c r="AS41" s="131"/>
      <c r="AT41" s="131"/>
      <c r="AU41" s="131"/>
      <c r="AW41" s="140">
        <v>0</v>
      </c>
      <c r="AX41" s="141">
        <v>0</v>
      </c>
      <c r="AY41" s="141">
        <v>0</v>
      </c>
      <c r="AZ41" s="141">
        <v>0</v>
      </c>
      <c r="BA41" s="141">
        <v>0</v>
      </c>
      <c r="BB41" s="141">
        <v>0</v>
      </c>
      <c r="BC41" s="141">
        <v>0</v>
      </c>
      <c r="BD41" s="141">
        <v>0</v>
      </c>
      <c r="BE41" s="141">
        <v>0</v>
      </c>
      <c r="BF41" s="141">
        <v>0</v>
      </c>
      <c r="BG41" s="141">
        <v>0</v>
      </c>
      <c r="BH41" s="141">
        <v>0</v>
      </c>
      <c r="BI41" s="141">
        <v>0</v>
      </c>
      <c r="BJ41" s="141">
        <v>0</v>
      </c>
      <c r="BK41" s="141">
        <v>0</v>
      </c>
      <c r="BL41" s="141">
        <v>0</v>
      </c>
      <c r="BM41" s="141">
        <v>0</v>
      </c>
      <c r="BN41" s="141">
        <v>0</v>
      </c>
      <c r="BO41" s="141">
        <v>0</v>
      </c>
      <c r="BP41" s="141">
        <v>0</v>
      </c>
      <c r="BQ41" s="141">
        <v>0</v>
      </c>
      <c r="BR41" s="141">
        <v>0</v>
      </c>
      <c r="BS41" s="141">
        <v>0</v>
      </c>
      <c r="BT41" s="141">
        <v>0</v>
      </c>
      <c r="BU41" s="141">
        <v>0</v>
      </c>
      <c r="BV41" s="141">
        <v>0</v>
      </c>
      <c r="BW41" s="141">
        <v>0</v>
      </c>
      <c r="BX41" s="141">
        <v>0</v>
      </c>
      <c r="BY41" s="141">
        <v>0</v>
      </c>
      <c r="BZ41" s="141">
        <v>0</v>
      </c>
      <c r="CA41" s="141">
        <v>0</v>
      </c>
      <c r="CB41" s="141">
        <v>0</v>
      </c>
      <c r="CC41" s="141">
        <v>0</v>
      </c>
      <c r="CD41" s="141">
        <v>0</v>
      </c>
      <c r="CE41" s="141">
        <v>0</v>
      </c>
      <c r="CF41" s="141">
        <v>0</v>
      </c>
      <c r="CG41" s="141">
        <v>0</v>
      </c>
      <c r="CH41" s="141">
        <v>0</v>
      </c>
      <c r="CI41" s="141">
        <v>0</v>
      </c>
    </row>
    <row r="42" spans="1:87">
      <c r="D42" s="38">
        <v>12</v>
      </c>
      <c r="E42" s="38">
        <v>112</v>
      </c>
      <c r="F42" s="38" t="s">
        <v>1915</v>
      </c>
      <c r="G42" s="38" t="s">
        <v>1916</v>
      </c>
      <c r="H42" s="48">
        <v>-2.63</v>
      </c>
      <c r="K42" s="48">
        <v>0</v>
      </c>
      <c r="L42" s="48">
        <v>0</v>
      </c>
      <c r="M42" s="48">
        <v>0</v>
      </c>
      <c r="N42" s="48">
        <v>1</v>
      </c>
      <c r="O42" s="48">
        <v>-2.63</v>
      </c>
      <c r="Q42" s="122">
        <v>14</v>
      </c>
      <c r="R42" s="38" t="s">
        <v>124</v>
      </c>
      <c r="S42" s="96">
        <v>80</v>
      </c>
      <c r="T42" s="48">
        <v>0</v>
      </c>
      <c r="W42" s="48">
        <v>0</v>
      </c>
      <c r="X42" s="48">
        <v>0</v>
      </c>
      <c r="Y42" s="48">
        <v>0</v>
      </c>
      <c r="Z42" s="48">
        <v>0</v>
      </c>
      <c r="AA42" s="48">
        <v>0</v>
      </c>
      <c r="AB42" s="48">
        <v>0</v>
      </c>
      <c r="AC42" s="48">
        <v>0</v>
      </c>
      <c r="AD42" s="48">
        <v>0</v>
      </c>
      <c r="AE42" s="48"/>
      <c r="AF42" s="48"/>
      <c r="AG42" s="48"/>
      <c r="AH42" s="48">
        <v>0</v>
      </c>
      <c r="AI42" s="48">
        <v>0</v>
      </c>
      <c r="AJ42" s="48">
        <v>0</v>
      </c>
      <c r="AK42" s="48"/>
      <c r="AL42" s="48" t="s">
        <v>263</v>
      </c>
      <c r="AN42" s="60">
        <v>0</v>
      </c>
      <c r="AP42" s="137">
        <v>-3.2875000000000001E-2</v>
      </c>
      <c r="AQ42" s="138">
        <v>70705</v>
      </c>
      <c r="AR42" s="139">
        <v>2094</v>
      </c>
      <c r="AS42" s="131"/>
      <c r="AT42" s="131"/>
      <c r="AU42" s="131"/>
      <c r="AW42" s="140">
        <v>-2.63</v>
      </c>
      <c r="AX42" s="141">
        <v>-2.5971249999999997</v>
      </c>
      <c r="AY42" s="141">
        <v>-2.5642499999999995</v>
      </c>
      <c r="AZ42" s="141">
        <v>-2.5313749999999993</v>
      </c>
      <c r="BA42" s="141">
        <v>-2.4984999999999991</v>
      </c>
      <c r="BB42" s="141">
        <v>-2.4656249999999988</v>
      </c>
      <c r="BC42" s="141">
        <v>-2.4327499999999986</v>
      </c>
      <c r="BD42" s="141">
        <v>-2.3998749999999984</v>
      </c>
      <c r="BE42" s="141">
        <v>-2.3669999999999982</v>
      </c>
      <c r="BF42" s="141">
        <v>-2.334124999999998</v>
      </c>
      <c r="BG42" s="141">
        <v>-2.3012499999999978</v>
      </c>
      <c r="BH42" s="141">
        <v>-2.2683749999999976</v>
      </c>
      <c r="BI42" s="141">
        <v>-2.2354999999999974</v>
      </c>
      <c r="BJ42" s="141">
        <v>-2.2026249999999972</v>
      </c>
      <c r="BK42" s="141">
        <v>-2.169749999999997</v>
      </c>
      <c r="BL42" s="141">
        <v>-2.1368749999999967</v>
      </c>
      <c r="BM42" s="141">
        <v>-2.1039999999999965</v>
      </c>
      <c r="BN42" s="141">
        <v>-2.0711249999999963</v>
      </c>
      <c r="BO42" s="141">
        <v>-2.0382499999999961</v>
      </c>
      <c r="BP42" s="141">
        <v>-2.0053749999999959</v>
      </c>
      <c r="BQ42" s="141">
        <v>-1.9724999999999959</v>
      </c>
      <c r="BR42" s="141">
        <v>-1.9396249999999959</v>
      </c>
      <c r="BS42" s="141">
        <v>-1.9067499999999959</v>
      </c>
      <c r="BT42" s="141">
        <v>-1.873874999999996</v>
      </c>
      <c r="BU42" s="141">
        <v>-1.840999999999996</v>
      </c>
      <c r="BV42" s="141">
        <v>-1.808124999999996</v>
      </c>
      <c r="BW42" s="141">
        <v>-1.775249999999996</v>
      </c>
      <c r="BX42" s="141">
        <v>-1.742374999999996</v>
      </c>
      <c r="BY42" s="141">
        <v>-1.709499999999996</v>
      </c>
      <c r="BZ42" s="141">
        <v>-1.676624999999996</v>
      </c>
      <c r="CA42" s="141">
        <v>-1.643749999999996</v>
      </c>
      <c r="CB42" s="141">
        <v>-1.6108749999999961</v>
      </c>
      <c r="CC42" s="141">
        <v>-1.5779999999999961</v>
      </c>
      <c r="CD42" s="141">
        <v>-1.5451249999999961</v>
      </c>
      <c r="CE42" s="141">
        <v>-1.5122499999999961</v>
      </c>
      <c r="CF42" s="141">
        <v>-1.4793749999999961</v>
      </c>
      <c r="CG42" s="141">
        <v>-1.4464999999999961</v>
      </c>
      <c r="CH42" s="141">
        <v>-1.4136249999999961</v>
      </c>
      <c r="CI42" s="141">
        <v>-1.3807499999999961</v>
      </c>
    </row>
    <row r="43" spans="1:87">
      <c r="D43" s="38">
        <v>13</v>
      </c>
      <c r="E43" s="38">
        <v>113</v>
      </c>
      <c r="F43" s="38" t="s">
        <v>1917</v>
      </c>
      <c r="G43" s="38" t="s">
        <v>1918</v>
      </c>
      <c r="H43" s="48">
        <v>213686.89</v>
      </c>
      <c r="K43" s="48">
        <v>0</v>
      </c>
      <c r="L43" s="48">
        <v>0</v>
      </c>
      <c r="M43" s="48">
        <v>0</v>
      </c>
      <c r="N43" s="48">
        <v>1</v>
      </c>
      <c r="O43" s="48">
        <v>213686.89</v>
      </c>
      <c r="Q43" s="122">
        <v>14</v>
      </c>
      <c r="R43" s="38" t="s">
        <v>124</v>
      </c>
      <c r="S43" s="96">
        <v>80</v>
      </c>
      <c r="T43" s="48">
        <v>0</v>
      </c>
      <c r="W43" s="48">
        <v>0</v>
      </c>
      <c r="X43" s="48">
        <v>0</v>
      </c>
      <c r="Y43" s="48">
        <v>0</v>
      </c>
      <c r="Z43" s="48">
        <v>0</v>
      </c>
      <c r="AA43" s="48">
        <v>0</v>
      </c>
      <c r="AB43" s="48">
        <v>0</v>
      </c>
      <c r="AC43" s="48">
        <v>0</v>
      </c>
      <c r="AD43" s="48">
        <v>0</v>
      </c>
      <c r="AE43" s="48"/>
      <c r="AF43" s="48"/>
      <c r="AG43" s="48"/>
      <c r="AH43" s="48">
        <v>0</v>
      </c>
      <c r="AI43" s="48">
        <v>0</v>
      </c>
      <c r="AJ43" s="48">
        <v>0</v>
      </c>
      <c r="AK43" s="48"/>
      <c r="AL43" s="48" t="s">
        <v>263</v>
      </c>
      <c r="AN43" s="60">
        <v>0</v>
      </c>
      <c r="AP43" s="137">
        <v>2671.0861250000003</v>
      </c>
      <c r="AQ43" s="138">
        <v>70705</v>
      </c>
      <c r="AR43" s="139">
        <v>2094</v>
      </c>
      <c r="AS43" s="131"/>
      <c r="AT43" s="131"/>
      <c r="AU43" s="131"/>
      <c r="AW43" s="140">
        <v>213686.89</v>
      </c>
      <c r="AX43" s="141">
        <v>211015.80387500001</v>
      </c>
      <c r="AY43" s="141">
        <v>208344.71775000001</v>
      </c>
      <c r="AZ43" s="141">
        <v>205673.63162500001</v>
      </c>
      <c r="BA43" s="141">
        <v>203002.54550000001</v>
      </c>
      <c r="BB43" s="141">
        <v>200331.45937500001</v>
      </c>
      <c r="BC43" s="141">
        <v>197660.37325</v>
      </c>
      <c r="BD43" s="141">
        <v>194989.287125</v>
      </c>
      <c r="BE43" s="141">
        <v>192318.201</v>
      </c>
      <c r="BF43" s="141">
        <v>189647.114875</v>
      </c>
      <c r="BG43" s="141">
        <v>186976.02875</v>
      </c>
      <c r="BH43" s="141">
        <v>184304.942625</v>
      </c>
      <c r="BI43" s="141">
        <v>181633.85649999999</v>
      </c>
      <c r="BJ43" s="141">
        <v>178962.77037499999</v>
      </c>
      <c r="BK43" s="141">
        <v>176291.68424999999</v>
      </c>
      <c r="BL43" s="141">
        <v>173620.59812499999</v>
      </c>
      <c r="BM43" s="141">
        <v>170949.51199999999</v>
      </c>
      <c r="BN43" s="141">
        <v>168278.42587499999</v>
      </c>
      <c r="BO43" s="141">
        <v>165607.33974999998</v>
      </c>
      <c r="BP43" s="141">
        <v>162936.25362499998</v>
      </c>
      <c r="BQ43" s="141">
        <v>160265.16749999998</v>
      </c>
      <c r="BR43" s="141">
        <v>157594.08137499998</v>
      </c>
      <c r="BS43" s="141">
        <v>154922.99524999998</v>
      </c>
      <c r="BT43" s="141">
        <v>152251.90912499998</v>
      </c>
      <c r="BU43" s="141">
        <v>149580.82299999997</v>
      </c>
      <c r="BV43" s="141">
        <v>146909.73687499997</v>
      </c>
      <c r="BW43" s="141">
        <v>144238.65074999997</v>
      </c>
      <c r="BX43" s="141">
        <v>141567.56462499997</v>
      </c>
      <c r="BY43" s="141">
        <v>138896.47849999997</v>
      </c>
      <c r="BZ43" s="141">
        <v>136225.39237499997</v>
      </c>
      <c r="CA43" s="141">
        <v>133554.30624999997</v>
      </c>
      <c r="CB43" s="141">
        <v>130883.22012499996</v>
      </c>
      <c r="CC43" s="141">
        <v>128212.13399999996</v>
      </c>
      <c r="CD43" s="141">
        <v>125541.04787499996</v>
      </c>
      <c r="CE43" s="141">
        <v>122869.96174999996</v>
      </c>
      <c r="CF43" s="141">
        <v>120198.87562499996</v>
      </c>
      <c r="CG43" s="141">
        <v>117527.78949999996</v>
      </c>
      <c r="CH43" s="141">
        <v>114856.70337499995</v>
      </c>
      <c r="CI43" s="141">
        <v>112185.61724999995</v>
      </c>
    </row>
    <row r="44" spans="1:87">
      <c r="A44" s="65"/>
      <c r="B44" s="65"/>
      <c r="D44" s="38">
        <v>14</v>
      </c>
      <c r="E44" s="38">
        <v>121</v>
      </c>
      <c r="F44" s="38" t="s">
        <v>1919</v>
      </c>
      <c r="G44" s="38" t="s">
        <v>1920</v>
      </c>
      <c r="H44" s="48">
        <v>649080.34</v>
      </c>
      <c r="K44" s="48">
        <v>0</v>
      </c>
      <c r="L44" s="48">
        <v>0</v>
      </c>
      <c r="M44" s="48">
        <v>0</v>
      </c>
      <c r="N44" s="48">
        <v>1</v>
      </c>
      <c r="O44" s="48">
        <v>649080.34</v>
      </c>
      <c r="Q44" s="122">
        <v>6</v>
      </c>
      <c r="R44" s="38" t="s">
        <v>116</v>
      </c>
      <c r="S44" s="96">
        <v>80</v>
      </c>
      <c r="T44" s="48">
        <v>0</v>
      </c>
      <c r="W44" s="48">
        <v>0</v>
      </c>
      <c r="X44" s="48">
        <v>0</v>
      </c>
      <c r="Y44" s="48">
        <v>0</v>
      </c>
      <c r="Z44" s="48">
        <v>0</v>
      </c>
      <c r="AA44" s="48">
        <v>0</v>
      </c>
      <c r="AB44" s="48">
        <v>6</v>
      </c>
      <c r="AC44" s="48">
        <v>0</v>
      </c>
      <c r="AD44" s="48">
        <v>0</v>
      </c>
      <c r="AE44" s="48"/>
      <c r="AF44" s="48"/>
      <c r="AG44" s="48"/>
      <c r="AH44" s="48">
        <v>0</v>
      </c>
      <c r="AI44" s="48">
        <v>0</v>
      </c>
      <c r="AJ44" s="48">
        <v>0</v>
      </c>
      <c r="AK44" s="48"/>
      <c r="AL44" s="48">
        <v>6</v>
      </c>
      <c r="AN44" s="60">
        <v>0</v>
      </c>
      <c r="AP44" s="137">
        <v>8113.50425</v>
      </c>
      <c r="AQ44" s="138">
        <v>70705</v>
      </c>
      <c r="AR44" s="139">
        <v>2094</v>
      </c>
      <c r="AS44" s="131"/>
      <c r="AT44" s="131"/>
      <c r="AU44" s="131"/>
      <c r="AW44" s="140">
        <v>649080.34</v>
      </c>
      <c r="AX44" s="141">
        <v>640966.83574999997</v>
      </c>
      <c r="AY44" s="141">
        <v>632853.33149999997</v>
      </c>
      <c r="AZ44" s="141">
        <v>624739.82724999997</v>
      </c>
      <c r="BA44" s="141">
        <v>616626.32299999997</v>
      </c>
      <c r="BB44" s="141">
        <v>608512.81874999998</v>
      </c>
      <c r="BC44" s="141">
        <v>600399.31449999998</v>
      </c>
      <c r="BD44" s="141">
        <v>592285.81024999998</v>
      </c>
      <c r="BE44" s="141">
        <v>584172.30599999998</v>
      </c>
      <c r="BF44" s="141">
        <v>576058.80174999998</v>
      </c>
      <c r="BG44" s="141">
        <v>567945.29749999999</v>
      </c>
      <c r="BH44" s="141">
        <v>559831.79324999999</v>
      </c>
      <c r="BI44" s="141">
        <v>551718.28899999999</v>
      </c>
      <c r="BJ44" s="141">
        <v>543604.78474999999</v>
      </c>
      <c r="BK44" s="141">
        <v>535491.28049999999</v>
      </c>
      <c r="BL44" s="141">
        <v>527377.77625</v>
      </c>
      <c r="BM44" s="141">
        <v>519264.272</v>
      </c>
      <c r="BN44" s="141">
        <v>511150.76775</v>
      </c>
      <c r="BO44" s="141">
        <v>503037.2635</v>
      </c>
      <c r="BP44" s="141">
        <v>494923.75925</v>
      </c>
      <c r="BQ44" s="141">
        <v>486810.255</v>
      </c>
      <c r="BR44" s="141">
        <v>478696.75075000001</v>
      </c>
      <c r="BS44" s="141">
        <v>470583.24650000001</v>
      </c>
      <c r="BT44" s="141">
        <v>462469.74225000001</v>
      </c>
      <c r="BU44" s="141">
        <v>454356.23800000001</v>
      </c>
      <c r="BV44" s="141">
        <v>446242.73375000001</v>
      </c>
      <c r="BW44" s="141">
        <v>438129.22950000002</v>
      </c>
      <c r="BX44" s="141">
        <v>430015.72525000002</v>
      </c>
      <c r="BY44" s="141">
        <v>421902.22100000002</v>
      </c>
      <c r="BZ44" s="141">
        <v>413788.71675000002</v>
      </c>
      <c r="CA44" s="141">
        <v>405675.21250000002</v>
      </c>
      <c r="CB44" s="141">
        <v>397561.70825000003</v>
      </c>
      <c r="CC44" s="141">
        <v>389448.20400000003</v>
      </c>
      <c r="CD44" s="141">
        <v>381334.69975000003</v>
      </c>
      <c r="CE44" s="141">
        <v>373221.19550000003</v>
      </c>
      <c r="CF44" s="141">
        <v>365107.69125000003</v>
      </c>
      <c r="CG44" s="141">
        <v>356994.18700000003</v>
      </c>
      <c r="CH44" s="141">
        <v>348880.68275000004</v>
      </c>
      <c r="CI44" s="141">
        <v>340767.17850000004</v>
      </c>
    </row>
    <row r="45" spans="1:87">
      <c r="D45" s="38">
        <v>15</v>
      </c>
      <c r="E45" s="38">
        <v>122</v>
      </c>
      <c r="F45" s="38" t="s">
        <v>1921</v>
      </c>
      <c r="G45" s="38" t="s">
        <v>1922</v>
      </c>
      <c r="H45" s="48">
        <v>0</v>
      </c>
      <c r="K45" s="48">
        <v>0</v>
      </c>
      <c r="L45" s="48">
        <v>0</v>
      </c>
      <c r="M45" s="48">
        <v>0</v>
      </c>
      <c r="N45" s="48">
        <v>1</v>
      </c>
      <c r="O45" s="48">
        <v>0</v>
      </c>
      <c r="Q45" s="122">
        <v>14</v>
      </c>
      <c r="R45" s="38" t="s">
        <v>124</v>
      </c>
      <c r="S45" s="96">
        <v>80</v>
      </c>
      <c r="T45" s="48">
        <v>0</v>
      </c>
      <c r="W45" s="48">
        <v>0</v>
      </c>
      <c r="X45" s="48">
        <v>0</v>
      </c>
      <c r="Y45" s="48">
        <v>0</v>
      </c>
      <c r="Z45" s="48">
        <v>0</v>
      </c>
      <c r="AA45" s="48">
        <v>0</v>
      </c>
      <c r="AB45" s="48">
        <v>0</v>
      </c>
      <c r="AC45" s="48">
        <v>0</v>
      </c>
      <c r="AD45" s="48">
        <v>0</v>
      </c>
      <c r="AE45" s="48"/>
      <c r="AF45" s="48"/>
      <c r="AG45" s="48"/>
      <c r="AH45" s="48">
        <v>0</v>
      </c>
      <c r="AI45" s="48">
        <v>0</v>
      </c>
      <c r="AJ45" s="48">
        <v>0</v>
      </c>
      <c r="AK45" s="48"/>
      <c r="AL45" s="48" t="s">
        <v>263</v>
      </c>
      <c r="AN45" s="60">
        <v>0</v>
      </c>
      <c r="AP45" s="137">
        <v>0</v>
      </c>
      <c r="AQ45" s="138">
        <v>70705</v>
      </c>
      <c r="AR45" s="139">
        <v>2094</v>
      </c>
      <c r="AS45" s="131"/>
      <c r="AT45" s="131"/>
      <c r="AU45" s="131"/>
      <c r="AW45" s="140">
        <v>0</v>
      </c>
      <c r="AX45" s="141">
        <v>0</v>
      </c>
      <c r="AY45" s="141">
        <v>0</v>
      </c>
      <c r="AZ45" s="141">
        <v>0</v>
      </c>
      <c r="BA45" s="141">
        <v>0</v>
      </c>
      <c r="BB45" s="141">
        <v>0</v>
      </c>
      <c r="BC45" s="141">
        <v>0</v>
      </c>
      <c r="BD45" s="141">
        <v>0</v>
      </c>
      <c r="BE45" s="141">
        <v>0</v>
      </c>
      <c r="BF45" s="141">
        <v>0</v>
      </c>
      <c r="BG45" s="141">
        <v>0</v>
      </c>
      <c r="BH45" s="141">
        <v>0</v>
      </c>
      <c r="BI45" s="141">
        <v>0</v>
      </c>
      <c r="BJ45" s="141">
        <v>0</v>
      </c>
      <c r="BK45" s="141">
        <v>0</v>
      </c>
      <c r="BL45" s="141">
        <v>0</v>
      </c>
      <c r="BM45" s="141">
        <v>0</v>
      </c>
      <c r="BN45" s="141">
        <v>0</v>
      </c>
      <c r="BO45" s="141">
        <v>0</v>
      </c>
      <c r="BP45" s="141">
        <v>0</v>
      </c>
      <c r="BQ45" s="141">
        <v>0</v>
      </c>
      <c r="BR45" s="141">
        <v>0</v>
      </c>
      <c r="BS45" s="141">
        <v>0</v>
      </c>
      <c r="BT45" s="141">
        <v>0</v>
      </c>
      <c r="BU45" s="141">
        <v>0</v>
      </c>
      <c r="BV45" s="141">
        <v>0</v>
      </c>
      <c r="BW45" s="141">
        <v>0</v>
      </c>
      <c r="BX45" s="141">
        <v>0</v>
      </c>
      <c r="BY45" s="141">
        <v>0</v>
      </c>
      <c r="BZ45" s="141">
        <v>0</v>
      </c>
      <c r="CA45" s="141">
        <v>0</v>
      </c>
      <c r="CB45" s="141">
        <v>0</v>
      </c>
      <c r="CC45" s="141">
        <v>0</v>
      </c>
      <c r="CD45" s="141">
        <v>0</v>
      </c>
      <c r="CE45" s="141">
        <v>0</v>
      </c>
      <c r="CF45" s="141">
        <v>0</v>
      </c>
      <c r="CG45" s="141">
        <v>0</v>
      </c>
      <c r="CH45" s="141">
        <v>0</v>
      </c>
      <c r="CI45" s="141">
        <v>0</v>
      </c>
    </row>
    <row r="46" spans="1:87">
      <c r="D46" s="38">
        <v>16</v>
      </c>
      <c r="E46" s="38">
        <v>130</v>
      </c>
      <c r="F46" s="38" t="s">
        <v>1923</v>
      </c>
      <c r="G46" s="38" t="s">
        <v>1924</v>
      </c>
      <c r="H46" s="48">
        <v>280116.65999999997</v>
      </c>
      <c r="K46" s="48">
        <v>0</v>
      </c>
      <c r="L46" s="48">
        <v>0</v>
      </c>
      <c r="M46" s="48">
        <v>0</v>
      </c>
      <c r="N46" s="48">
        <v>1</v>
      </c>
      <c r="O46" s="48">
        <v>280116.65999999997</v>
      </c>
      <c r="Q46" s="122">
        <v>14</v>
      </c>
      <c r="R46" s="38" t="s">
        <v>124</v>
      </c>
      <c r="S46" s="96">
        <v>80</v>
      </c>
      <c r="T46" s="48">
        <v>0</v>
      </c>
      <c r="W46" s="48">
        <v>0</v>
      </c>
      <c r="X46" s="48">
        <v>0</v>
      </c>
      <c r="Y46" s="48">
        <v>0</v>
      </c>
      <c r="Z46" s="48">
        <v>0</v>
      </c>
      <c r="AA46" s="48">
        <v>0</v>
      </c>
      <c r="AB46" s="48">
        <v>0</v>
      </c>
      <c r="AC46" s="48">
        <v>0</v>
      </c>
      <c r="AD46" s="48">
        <v>0</v>
      </c>
      <c r="AE46" s="48"/>
      <c r="AF46" s="48"/>
      <c r="AG46" s="48"/>
      <c r="AH46" s="48">
        <v>0</v>
      </c>
      <c r="AI46" s="48">
        <v>0</v>
      </c>
      <c r="AJ46" s="48">
        <v>0</v>
      </c>
      <c r="AK46" s="48"/>
      <c r="AL46" s="48" t="s">
        <v>263</v>
      </c>
      <c r="AN46" s="60">
        <v>0</v>
      </c>
      <c r="AP46" s="137">
        <v>3501.4582499999997</v>
      </c>
      <c r="AQ46" s="138">
        <v>70705</v>
      </c>
      <c r="AR46" s="139">
        <v>2094</v>
      </c>
      <c r="AS46" s="131"/>
      <c r="AT46" s="131"/>
      <c r="AU46" s="131"/>
      <c r="AW46" s="140">
        <v>280116.65999999997</v>
      </c>
      <c r="AX46" s="141">
        <v>276615.20174999995</v>
      </c>
      <c r="AY46" s="141">
        <v>273113.74349999992</v>
      </c>
      <c r="AZ46" s="141">
        <v>269612.2852499999</v>
      </c>
      <c r="BA46" s="141">
        <v>266110.82699999987</v>
      </c>
      <c r="BB46" s="141">
        <v>262609.36874999985</v>
      </c>
      <c r="BC46" s="141">
        <v>259107.91049999985</v>
      </c>
      <c r="BD46" s="141">
        <v>255606.45224999986</v>
      </c>
      <c r="BE46" s="141">
        <v>252104.99399999986</v>
      </c>
      <c r="BF46" s="141">
        <v>248603.53574999986</v>
      </c>
      <c r="BG46" s="141">
        <v>245102.07749999987</v>
      </c>
      <c r="BH46" s="141">
        <v>241600.61924999987</v>
      </c>
      <c r="BI46" s="141">
        <v>238099.16099999988</v>
      </c>
      <c r="BJ46" s="141">
        <v>234597.70274999988</v>
      </c>
      <c r="BK46" s="141">
        <v>231096.24449999988</v>
      </c>
      <c r="BL46" s="141">
        <v>227594.78624999989</v>
      </c>
      <c r="BM46" s="141">
        <v>224093.32799999989</v>
      </c>
      <c r="BN46" s="141">
        <v>220591.8697499999</v>
      </c>
      <c r="BO46" s="141">
        <v>217090.4114999999</v>
      </c>
      <c r="BP46" s="141">
        <v>213588.9532499999</v>
      </c>
      <c r="BQ46" s="141">
        <v>210087.49499999991</v>
      </c>
      <c r="BR46" s="141">
        <v>206586.03674999991</v>
      </c>
      <c r="BS46" s="141">
        <v>203084.57849999992</v>
      </c>
      <c r="BT46" s="141">
        <v>199583.12024999992</v>
      </c>
      <c r="BU46" s="141">
        <v>196081.66199999992</v>
      </c>
      <c r="BV46" s="141">
        <v>192580.20374999993</v>
      </c>
      <c r="BW46" s="141">
        <v>189078.74549999993</v>
      </c>
      <c r="BX46" s="141">
        <v>185577.28724999994</v>
      </c>
      <c r="BY46" s="141">
        <v>182075.82899999994</v>
      </c>
      <c r="BZ46" s="141">
        <v>178574.37074999994</v>
      </c>
      <c r="CA46" s="141">
        <v>175072.91249999995</v>
      </c>
      <c r="CB46" s="141">
        <v>171571.45424999995</v>
      </c>
      <c r="CC46" s="141">
        <v>168069.99599999996</v>
      </c>
      <c r="CD46" s="141">
        <v>164568.53774999996</v>
      </c>
      <c r="CE46" s="141">
        <v>161067.07949999996</v>
      </c>
      <c r="CF46" s="141">
        <v>157565.62124999997</v>
      </c>
      <c r="CG46" s="141">
        <v>154064.16299999997</v>
      </c>
      <c r="CH46" s="141">
        <v>150562.70474999998</v>
      </c>
      <c r="CI46" s="141">
        <v>147061.24649999998</v>
      </c>
    </row>
    <row r="47" spans="1:87">
      <c r="D47" s="38">
        <v>17</v>
      </c>
      <c r="E47" s="38">
        <v>131</v>
      </c>
      <c r="F47" s="38" t="s">
        <v>1925</v>
      </c>
      <c r="G47" s="38" t="s">
        <v>1926</v>
      </c>
      <c r="H47" s="48">
        <v>2374529.44</v>
      </c>
      <c r="K47" s="48">
        <v>0</v>
      </c>
      <c r="L47" s="48">
        <v>0</v>
      </c>
      <c r="M47" s="48">
        <v>0</v>
      </c>
      <c r="N47" s="48">
        <v>1</v>
      </c>
      <c r="O47" s="48">
        <v>2374529.44</v>
      </c>
      <c r="Q47" s="122">
        <v>14</v>
      </c>
      <c r="R47" s="38" t="s">
        <v>124</v>
      </c>
      <c r="S47" s="96">
        <v>80</v>
      </c>
      <c r="T47" s="48">
        <v>0</v>
      </c>
      <c r="W47" s="48">
        <v>0</v>
      </c>
      <c r="X47" s="48">
        <v>0</v>
      </c>
      <c r="Y47" s="48">
        <v>0</v>
      </c>
      <c r="Z47" s="48">
        <v>0</v>
      </c>
      <c r="AA47" s="48">
        <v>0</v>
      </c>
      <c r="AB47" s="48">
        <v>0</v>
      </c>
      <c r="AC47" s="48">
        <v>0</v>
      </c>
      <c r="AD47" s="48">
        <v>0</v>
      </c>
      <c r="AE47" s="48"/>
      <c r="AF47" s="48"/>
      <c r="AG47" s="48"/>
      <c r="AH47" s="48">
        <v>0</v>
      </c>
      <c r="AI47" s="48">
        <v>0</v>
      </c>
      <c r="AJ47" s="48">
        <v>0</v>
      </c>
      <c r="AK47" s="48"/>
      <c r="AL47" s="48" t="s">
        <v>263</v>
      </c>
      <c r="AN47" s="60">
        <v>0</v>
      </c>
      <c r="AP47" s="137">
        <v>29681.617999999999</v>
      </c>
      <c r="AQ47" s="138">
        <v>70705</v>
      </c>
      <c r="AR47" s="139">
        <v>2094</v>
      </c>
      <c r="AS47" s="131"/>
      <c r="AT47" s="131"/>
      <c r="AU47" s="131"/>
      <c r="AW47" s="140">
        <v>2374529.44</v>
      </c>
      <c r="AX47" s="141">
        <v>2344847.8220000002</v>
      </c>
      <c r="AY47" s="141">
        <v>2315166.2040000004</v>
      </c>
      <c r="AZ47" s="141">
        <v>2285484.5860000006</v>
      </c>
      <c r="BA47" s="141">
        <v>2255802.9680000008</v>
      </c>
      <c r="BB47" s="141">
        <v>2226121.350000001</v>
      </c>
      <c r="BC47" s="141">
        <v>2196439.7320000012</v>
      </c>
      <c r="BD47" s="141">
        <v>2166758.1140000015</v>
      </c>
      <c r="BE47" s="141">
        <v>2137076.4960000017</v>
      </c>
      <c r="BF47" s="141">
        <v>2107394.8780000019</v>
      </c>
      <c r="BG47" s="141">
        <v>2077713.2600000019</v>
      </c>
      <c r="BH47" s="141">
        <v>2048031.6420000019</v>
      </c>
      <c r="BI47" s="141">
        <v>2018350.0240000018</v>
      </c>
      <c r="BJ47" s="141">
        <v>1988668.4060000018</v>
      </c>
      <c r="BK47" s="141">
        <v>1958986.7880000018</v>
      </c>
      <c r="BL47" s="141">
        <v>1929305.1700000018</v>
      </c>
      <c r="BM47" s="141">
        <v>1899623.5520000018</v>
      </c>
      <c r="BN47" s="141">
        <v>1869941.9340000018</v>
      </c>
      <c r="BO47" s="141">
        <v>1840260.3160000017</v>
      </c>
      <c r="BP47" s="141">
        <v>1810578.6980000017</v>
      </c>
      <c r="BQ47" s="141">
        <v>1780897.0800000017</v>
      </c>
      <c r="BR47" s="141">
        <v>1751215.4620000017</v>
      </c>
      <c r="BS47" s="141">
        <v>1721533.8440000017</v>
      </c>
      <c r="BT47" s="141">
        <v>1691852.2260000017</v>
      </c>
      <c r="BU47" s="141">
        <v>1662170.6080000016</v>
      </c>
      <c r="BV47" s="141">
        <v>1632488.9900000016</v>
      </c>
      <c r="BW47" s="141">
        <v>1602807.3720000016</v>
      </c>
      <c r="BX47" s="141">
        <v>1573125.7540000016</v>
      </c>
      <c r="BY47" s="141">
        <v>1543444.1360000016</v>
      </c>
      <c r="BZ47" s="141">
        <v>1513762.5180000016</v>
      </c>
      <c r="CA47" s="141">
        <v>1484080.9000000015</v>
      </c>
      <c r="CB47" s="141">
        <v>1454399.2820000015</v>
      </c>
      <c r="CC47" s="141">
        <v>1424717.6640000015</v>
      </c>
      <c r="CD47" s="141">
        <v>1395036.0460000015</v>
      </c>
      <c r="CE47" s="141">
        <v>1365354.4280000015</v>
      </c>
      <c r="CF47" s="141">
        <v>1335672.8100000015</v>
      </c>
      <c r="CG47" s="141">
        <v>1305991.1920000014</v>
      </c>
      <c r="CH47" s="141">
        <v>1276309.5740000014</v>
      </c>
      <c r="CI47" s="141">
        <v>1246627.9560000014</v>
      </c>
    </row>
    <row r="48" spans="1:87">
      <c r="D48" s="38">
        <v>18</v>
      </c>
      <c r="E48" s="38">
        <v>132</v>
      </c>
      <c r="F48" s="38" t="s">
        <v>1927</v>
      </c>
      <c r="G48" s="38" t="s">
        <v>1928</v>
      </c>
      <c r="H48" s="48">
        <v>1642548.06</v>
      </c>
      <c r="K48" s="48">
        <v>0</v>
      </c>
      <c r="L48" s="48">
        <v>0</v>
      </c>
      <c r="M48" s="48">
        <v>0</v>
      </c>
      <c r="N48" s="48">
        <v>1</v>
      </c>
      <c r="O48" s="48">
        <v>1642548.06</v>
      </c>
      <c r="Q48" s="122">
        <v>14</v>
      </c>
      <c r="R48" s="38" t="s">
        <v>124</v>
      </c>
      <c r="S48" s="96">
        <v>80</v>
      </c>
      <c r="T48" s="48">
        <v>0</v>
      </c>
      <c r="W48" s="48">
        <v>0</v>
      </c>
      <c r="X48" s="48">
        <v>0</v>
      </c>
      <c r="Y48" s="48">
        <v>0</v>
      </c>
      <c r="Z48" s="48">
        <v>0</v>
      </c>
      <c r="AA48" s="48">
        <v>0</v>
      </c>
      <c r="AB48" s="48">
        <v>0</v>
      </c>
      <c r="AC48" s="48">
        <v>0</v>
      </c>
      <c r="AD48" s="48">
        <v>0</v>
      </c>
      <c r="AE48" s="48"/>
      <c r="AF48" s="48"/>
      <c r="AG48" s="48"/>
      <c r="AH48" s="48">
        <v>0</v>
      </c>
      <c r="AI48" s="48">
        <v>0</v>
      </c>
      <c r="AJ48" s="48">
        <v>0</v>
      </c>
      <c r="AK48" s="48"/>
      <c r="AL48" s="48" t="s">
        <v>263</v>
      </c>
      <c r="AN48" s="60">
        <v>0</v>
      </c>
      <c r="AP48" s="137">
        <v>20531.850750000001</v>
      </c>
      <c r="AQ48" s="138">
        <v>70705</v>
      </c>
      <c r="AR48" s="139">
        <v>2094</v>
      </c>
      <c r="AS48" s="131"/>
      <c r="AT48" s="131"/>
      <c r="AU48" s="131"/>
      <c r="AW48" s="140">
        <v>1642548.06</v>
      </c>
      <c r="AX48" s="141">
        <v>1622016.2092500001</v>
      </c>
      <c r="AY48" s="141">
        <v>1601484.3585000001</v>
      </c>
      <c r="AZ48" s="141">
        <v>1580952.5077500001</v>
      </c>
      <c r="BA48" s="141">
        <v>1560420.6570000001</v>
      </c>
      <c r="BB48" s="141">
        <v>1539888.8062500001</v>
      </c>
      <c r="BC48" s="141">
        <v>1519356.9555000002</v>
      </c>
      <c r="BD48" s="141">
        <v>1498825.1047500002</v>
      </c>
      <c r="BE48" s="141">
        <v>1478293.2540000002</v>
      </c>
      <c r="BF48" s="141">
        <v>1457761.4032500002</v>
      </c>
      <c r="BG48" s="141">
        <v>1437229.5525000002</v>
      </c>
      <c r="BH48" s="141">
        <v>1416697.7017500002</v>
      </c>
      <c r="BI48" s="141">
        <v>1396165.8510000003</v>
      </c>
      <c r="BJ48" s="141">
        <v>1375634.0002500003</v>
      </c>
      <c r="BK48" s="141">
        <v>1355102.1495000003</v>
      </c>
      <c r="BL48" s="141">
        <v>1334570.2987500003</v>
      </c>
      <c r="BM48" s="141">
        <v>1314038.4480000003</v>
      </c>
      <c r="BN48" s="141">
        <v>1293506.5972500003</v>
      </c>
      <c r="BO48" s="141">
        <v>1272974.7465000004</v>
      </c>
      <c r="BP48" s="141">
        <v>1252442.8957500004</v>
      </c>
      <c r="BQ48" s="141">
        <v>1231911.0450000004</v>
      </c>
      <c r="BR48" s="141">
        <v>1211379.1942500004</v>
      </c>
      <c r="BS48" s="141">
        <v>1190847.3435000004</v>
      </c>
      <c r="BT48" s="141">
        <v>1170315.4927500004</v>
      </c>
      <c r="BU48" s="141">
        <v>1149783.6420000005</v>
      </c>
      <c r="BV48" s="141">
        <v>1129251.7912500005</v>
      </c>
      <c r="BW48" s="141">
        <v>1108719.9405000005</v>
      </c>
      <c r="BX48" s="141">
        <v>1088188.0897500005</v>
      </c>
      <c r="BY48" s="141">
        <v>1067656.2390000005</v>
      </c>
      <c r="BZ48" s="141">
        <v>1047124.3882500005</v>
      </c>
      <c r="CA48" s="141">
        <v>1026592.5375000006</v>
      </c>
      <c r="CB48" s="141">
        <v>1006060.6867500006</v>
      </c>
      <c r="CC48" s="141">
        <v>985528.83600000059</v>
      </c>
      <c r="CD48" s="141">
        <v>964996.98525000061</v>
      </c>
      <c r="CE48" s="141">
        <v>944465.13450000063</v>
      </c>
      <c r="CF48" s="141">
        <v>923933.28375000064</v>
      </c>
      <c r="CG48" s="141">
        <v>903401.43300000066</v>
      </c>
      <c r="CH48" s="141">
        <v>882869.58225000068</v>
      </c>
      <c r="CI48" s="141">
        <v>862337.73150000069</v>
      </c>
    </row>
    <row r="49" spans="1:87">
      <c r="D49" s="38">
        <v>19</v>
      </c>
      <c r="E49" s="38">
        <v>138</v>
      </c>
      <c r="F49" s="38" t="s">
        <v>1929</v>
      </c>
      <c r="G49" s="38" t="s">
        <v>1930</v>
      </c>
      <c r="H49" s="48">
        <v>4911600.99</v>
      </c>
      <c r="K49" s="48">
        <v>0</v>
      </c>
      <c r="L49" s="48">
        <v>0</v>
      </c>
      <c r="M49" s="48">
        <v>0</v>
      </c>
      <c r="N49" s="48">
        <v>1</v>
      </c>
      <c r="O49" s="48">
        <v>4911600.99</v>
      </c>
      <c r="Q49" s="122">
        <v>12</v>
      </c>
      <c r="R49" s="38" t="s">
        <v>122</v>
      </c>
      <c r="S49" s="96">
        <v>50</v>
      </c>
      <c r="T49" s="48">
        <v>0</v>
      </c>
      <c r="W49" s="48">
        <v>0</v>
      </c>
      <c r="X49" s="48">
        <v>0</v>
      </c>
      <c r="Y49" s="48">
        <v>0</v>
      </c>
      <c r="Z49" s="48">
        <v>0</v>
      </c>
      <c r="AA49" s="48">
        <v>12</v>
      </c>
      <c r="AB49" s="48">
        <v>0</v>
      </c>
      <c r="AC49" s="48">
        <v>0</v>
      </c>
      <c r="AD49" s="48">
        <v>0</v>
      </c>
      <c r="AE49" s="48"/>
      <c r="AF49" s="48"/>
      <c r="AG49" s="48"/>
      <c r="AH49" s="48">
        <v>0</v>
      </c>
      <c r="AI49" s="48">
        <v>0</v>
      </c>
      <c r="AJ49" s="48">
        <v>0</v>
      </c>
      <c r="AK49" s="48"/>
      <c r="AL49" s="48">
        <v>12</v>
      </c>
      <c r="AN49" s="60">
        <v>0</v>
      </c>
      <c r="AP49" s="137">
        <v>98232.019800000009</v>
      </c>
      <c r="AQ49" s="138">
        <v>59747</v>
      </c>
      <c r="AR49" s="139">
        <v>2064</v>
      </c>
      <c r="AS49" s="131"/>
      <c r="AT49" s="131"/>
      <c r="AU49" s="131"/>
      <c r="AW49" s="140">
        <v>4911600.99</v>
      </c>
      <c r="AX49" s="141">
        <v>4813368.9702000003</v>
      </c>
      <c r="AY49" s="141">
        <v>4715136.9504000004</v>
      </c>
      <c r="AZ49" s="141">
        <v>4616904.9306000005</v>
      </c>
      <c r="BA49" s="141">
        <v>4518672.9108000007</v>
      </c>
      <c r="BB49" s="141">
        <v>4420440.8910000008</v>
      </c>
      <c r="BC49" s="141">
        <v>4322208.8712000009</v>
      </c>
      <c r="BD49" s="141">
        <v>4223976.851400001</v>
      </c>
      <c r="BE49" s="141">
        <v>4125744.8316000011</v>
      </c>
      <c r="BF49" s="141">
        <v>4027512.8118000012</v>
      </c>
      <c r="BG49" s="141">
        <v>3929280.7920000013</v>
      </c>
      <c r="BH49" s="141">
        <v>3831048.7722000014</v>
      </c>
      <c r="BI49" s="141">
        <v>3732816.7524000015</v>
      </c>
      <c r="BJ49" s="141">
        <v>3634584.7326000016</v>
      </c>
      <c r="BK49" s="141">
        <v>3536352.7128000017</v>
      </c>
      <c r="BL49" s="141">
        <v>3438120.6930000018</v>
      </c>
      <c r="BM49" s="141">
        <v>3339888.6732000019</v>
      </c>
      <c r="BN49" s="141">
        <v>3241656.653400002</v>
      </c>
      <c r="BO49" s="141">
        <v>3143424.6336000022</v>
      </c>
      <c r="BP49" s="141">
        <v>3045192.6138000023</v>
      </c>
      <c r="BQ49" s="141">
        <v>2946960.5940000024</v>
      </c>
      <c r="BR49" s="141">
        <v>2848728.5742000025</v>
      </c>
      <c r="BS49" s="141">
        <v>2750496.5544000026</v>
      </c>
      <c r="BT49" s="141">
        <v>2652264.5346000027</v>
      </c>
      <c r="BU49" s="141">
        <v>2554032.5148000028</v>
      </c>
      <c r="BV49" s="141">
        <v>2455800.4950000029</v>
      </c>
      <c r="BW49" s="141">
        <v>2357568.475200003</v>
      </c>
      <c r="BX49" s="141">
        <v>2259336.4554000031</v>
      </c>
      <c r="BY49" s="141">
        <v>2161104.4356000032</v>
      </c>
      <c r="BZ49" s="141">
        <v>2062872.4158000033</v>
      </c>
      <c r="CA49" s="141">
        <v>1964640.3960000034</v>
      </c>
      <c r="CB49" s="141">
        <v>1866408.3762000035</v>
      </c>
      <c r="CC49" s="141">
        <v>1768176.3564000037</v>
      </c>
      <c r="CD49" s="141">
        <v>1669944.3366000038</v>
      </c>
      <c r="CE49" s="141">
        <v>1571712.3168000039</v>
      </c>
      <c r="CF49" s="141">
        <v>1473480.297000004</v>
      </c>
      <c r="CG49" s="141">
        <v>1375248.2772000041</v>
      </c>
      <c r="CH49" s="141">
        <v>1277016.2574000042</v>
      </c>
      <c r="CI49" s="141">
        <v>1178784.2376000043</v>
      </c>
    </row>
    <row r="50" spans="1:87">
      <c r="D50" s="38">
        <v>20</v>
      </c>
      <c r="E50" s="38">
        <v>143</v>
      </c>
      <c r="F50" s="38" t="s">
        <v>1931</v>
      </c>
      <c r="G50" s="38" t="s">
        <v>1932</v>
      </c>
      <c r="H50" s="48">
        <v>209904.09</v>
      </c>
      <c r="K50" s="48">
        <v>0</v>
      </c>
      <c r="L50" s="48">
        <v>0</v>
      </c>
      <c r="M50" s="48">
        <v>0</v>
      </c>
      <c r="N50" s="48">
        <v>1</v>
      </c>
      <c r="O50" s="48">
        <v>209904.09</v>
      </c>
      <c r="Q50" s="122">
        <v>6</v>
      </c>
      <c r="R50" s="38" t="s">
        <v>116</v>
      </c>
      <c r="S50" s="96">
        <v>80</v>
      </c>
      <c r="T50" s="48">
        <v>0</v>
      </c>
      <c r="W50" s="48">
        <v>0</v>
      </c>
      <c r="X50" s="48">
        <v>0</v>
      </c>
      <c r="Y50" s="48">
        <v>0</v>
      </c>
      <c r="Z50" s="48">
        <v>0</v>
      </c>
      <c r="AA50" s="48">
        <v>0</v>
      </c>
      <c r="AB50" s="48">
        <v>0</v>
      </c>
      <c r="AC50" s="48">
        <v>6</v>
      </c>
      <c r="AD50" s="48">
        <v>0</v>
      </c>
      <c r="AE50" s="48"/>
      <c r="AF50" s="48"/>
      <c r="AG50" s="48"/>
      <c r="AH50" s="48">
        <v>0</v>
      </c>
      <c r="AI50" s="48">
        <v>0</v>
      </c>
      <c r="AJ50" s="48">
        <v>0</v>
      </c>
      <c r="AK50" s="48"/>
      <c r="AL50" s="48">
        <v>6</v>
      </c>
      <c r="AN50" s="60">
        <v>0</v>
      </c>
      <c r="AP50" s="137">
        <v>2623.801125</v>
      </c>
      <c r="AQ50" s="138">
        <v>70705</v>
      </c>
      <c r="AR50" s="139">
        <v>2094</v>
      </c>
      <c r="AS50" s="131"/>
      <c r="AT50" s="131"/>
      <c r="AU50" s="131"/>
      <c r="AW50" s="140">
        <v>209904.09</v>
      </c>
      <c r="AX50" s="141">
        <v>207280.288875</v>
      </c>
      <c r="AY50" s="141">
        <v>204656.48775</v>
      </c>
      <c r="AZ50" s="141">
        <v>202032.686625</v>
      </c>
      <c r="BA50" s="141">
        <v>199408.8855</v>
      </c>
      <c r="BB50" s="141">
        <v>196785.08437500001</v>
      </c>
      <c r="BC50" s="141">
        <v>194161.28325000001</v>
      </c>
      <c r="BD50" s="141">
        <v>191537.48212500001</v>
      </c>
      <c r="BE50" s="141">
        <v>188913.68100000001</v>
      </c>
      <c r="BF50" s="141">
        <v>186289.87987500001</v>
      </c>
      <c r="BG50" s="141">
        <v>183666.07875000002</v>
      </c>
      <c r="BH50" s="141">
        <v>181042.27762500002</v>
      </c>
      <c r="BI50" s="141">
        <v>178418.47650000002</v>
      </c>
      <c r="BJ50" s="141">
        <v>175794.67537500002</v>
      </c>
      <c r="BK50" s="141">
        <v>173170.87425000002</v>
      </c>
      <c r="BL50" s="141">
        <v>170547.07312500002</v>
      </c>
      <c r="BM50" s="141">
        <v>167923.27200000003</v>
      </c>
      <c r="BN50" s="141">
        <v>165299.47087500003</v>
      </c>
      <c r="BO50" s="141">
        <v>162675.66975000003</v>
      </c>
      <c r="BP50" s="141">
        <v>160051.86862500003</v>
      </c>
      <c r="BQ50" s="141">
        <v>157428.06750000003</v>
      </c>
      <c r="BR50" s="141">
        <v>154804.26637500004</v>
      </c>
      <c r="BS50" s="141">
        <v>152180.46525000004</v>
      </c>
      <c r="BT50" s="141">
        <v>149556.66412500004</v>
      </c>
      <c r="BU50" s="141">
        <v>146932.86300000004</v>
      </c>
      <c r="BV50" s="141">
        <v>144309.06187500004</v>
      </c>
      <c r="BW50" s="141">
        <v>141685.26075000004</v>
      </c>
      <c r="BX50" s="141">
        <v>139061.45962500005</v>
      </c>
      <c r="BY50" s="141">
        <v>136437.65850000005</v>
      </c>
      <c r="BZ50" s="141">
        <v>133813.85737500005</v>
      </c>
      <c r="CA50" s="141">
        <v>131190.05625000005</v>
      </c>
      <c r="CB50" s="141">
        <v>128566.25512500005</v>
      </c>
      <c r="CC50" s="141">
        <v>125942.45400000006</v>
      </c>
      <c r="CD50" s="141">
        <v>123318.65287500006</v>
      </c>
      <c r="CE50" s="141">
        <v>120694.85175000006</v>
      </c>
      <c r="CF50" s="141">
        <v>118071.05062500006</v>
      </c>
      <c r="CG50" s="141">
        <v>115447.24950000006</v>
      </c>
      <c r="CH50" s="141">
        <v>112823.44837500007</v>
      </c>
      <c r="CI50" s="141">
        <v>110199.64725000007</v>
      </c>
    </row>
    <row r="51" spans="1:87">
      <c r="D51" s="38">
        <v>21</v>
      </c>
      <c r="E51" s="38">
        <v>145</v>
      </c>
      <c r="F51" s="38" t="s">
        <v>1933</v>
      </c>
      <c r="G51" s="38" t="s">
        <v>1934</v>
      </c>
      <c r="H51" s="48">
        <v>26952057.57</v>
      </c>
      <c r="K51" s="48">
        <v>0</v>
      </c>
      <c r="L51" s="48">
        <v>0</v>
      </c>
      <c r="M51" s="48">
        <v>0</v>
      </c>
      <c r="N51" s="48">
        <v>1</v>
      </c>
      <c r="O51" s="48">
        <v>26952057.57</v>
      </c>
      <c r="Q51" s="122">
        <v>8</v>
      </c>
      <c r="R51" s="38" t="s">
        <v>118</v>
      </c>
      <c r="S51" s="96">
        <v>50</v>
      </c>
      <c r="T51" s="48">
        <v>0</v>
      </c>
      <c r="W51" s="48">
        <v>8</v>
      </c>
      <c r="X51" s="48">
        <v>0</v>
      </c>
      <c r="Y51" s="48">
        <v>0</v>
      </c>
      <c r="Z51" s="48">
        <v>0</v>
      </c>
      <c r="AA51" s="48">
        <v>0</v>
      </c>
      <c r="AB51" s="48">
        <v>0</v>
      </c>
      <c r="AC51" s="48">
        <v>0</v>
      </c>
      <c r="AD51" s="48">
        <v>0</v>
      </c>
      <c r="AE51" s="48"/>
      <c r="AF51" s="48"/>
      <c r="AG51" s="48"/>
      <c r="AH51" s="48">
        <v>0</v>
      </c>
      <c r="AI51" s="48">
        <v>0</v>
      </c>
      <c r="AJ51" s="48">
        <v>0</v>
      </c>
      <c r="AK51" s="48"/>
      <c r="AL51" s="48">
        <v>8</v>
      </c>
      <c r="AN51" s="60">
        <v>0</v>
      </c>
      <c r="AP51" s="137">
        <v>539041.15139999997</v>
      </c>
      <c r="AQ51" s="138">
        <v>59747</v>
      </c>
      <c r="AR51" s="139">
        <v>2064</v>
      </c>
      <c r="AS51" s="131"/>
      <c r="AT51" s="131"/>
      <c r="AU51" s="131"/>
      <c r="AW51" s="140">
        <v>26952057.57</v>
      </c>
      <c r="AX51" s="141">
        <v>26413016.4186</v>
      </c>
      <c r="AY51" s="141">
        <v>25873975.267200001</v>
      </c>
      <c r="AZ51" s="141">
        <v>25334934.115800001</v>
      </c>
      <c r="BA51" s="141">
        <v>24795892.964400001</v>
      </c>
      <c r="BB51" s="141">
        <v>24256851.813000001</v>
      </c>
      <c r="BC51" s="141">
        <v>23717810.661600001</v>
      </c>
      <c r="BD51" s="141">
        <v>23178769.510200001</v>
      </c>
      <c r="BE51" s="141">
        <v>22639728.358800001</v>
      </c>
      <c r="BF51" s="141">
        <v>22100687.207400002</v>
      </c>
      <c r="BG51" s="141">
        <v>21561646.056000002</v>
      </c>
      <c r="BH51" s="141">
        <v>21022604.904600002</v>
      </c>
      <c r="BI51" s="141">
        <v>20483563.753200002</v>
      </c>
      <c r="BJ51" s="141">
        <v>19944522.601800002</v>
      </c>
      <c r="BK51" s="141">
        <v>19405481.450400002</v>
      </c>
      <c r="BL51" s="141">
        <v>18866440.299000002</v>
      </c>
      <c r="BM51" s="141">
        <v>18327399.147600003</v>
      </c>
      <c r="BN51" s="141">
        <v>17788357.996200003</v>
      </c>
      <c r="BO51" s="141">
        <v>17249316.844800003</v>
      </c>
      <c r="BP51" s="141">
        <v>16710275.693400003</v>
      </c>
      <c r="BQ51" s="141">
        <v>16171234.542000003</v>
      </c>
      <c r="BR51" s="141">
        <v>15632193.390600003</v>
      </c>
      <c r="BS51" s="141">
        <v>15093152.239200003</v>
      </c>
      <c r="BT51" s="141">
        <v>14554111.087800004</v>
      </c>
      <c r="BU51" s="141">
        <v>14015069.936400004</v>
      </c>
      <c r="BV51" s="141">
        <v>13476028.785000004</v>
      </c>
      <c r="BW51" s="141">
        <v>12936987.633600004</v>
      </c>
      <c r="BX51" s="141">
        <v>12397946.482200004</v>
      </c>
      <c r="BY51" s="141">
        <v>11858905.330800004</v>
      </c>
      <c r="BZ51" s="141">
        <v>11319864.179400004</v>
      </c>
      <c r="CA51" s="141">
        <v>10780823.028000005</v>
      </c>
      <c r="CB51" s="141">
        <v>10241781.876600005</v>
      </c>
      <c r="CC51" s="141">
        <v>9702740.7252000049</v>
      </c>
      <c r="CD51" s="141">
        <v>9163699.573800005</v>
      </c>
      <c r="CE51" s="141">
        <v>8624658.4224000052</v>
      </c>
      <c r="CF51" s="141">
        <v>8085617.2710000053</v>
      </c>
      <c r="CG51" s="141">
        <v>7546576.1196000054</v>
      </c>
      <c r="CH51" s="141">
        <v>7007534.9682000056</v>
      </c>
      <c r="CI51" s="141">
        <v>6468493.8168000057</v>
      </c>
    </row>
    <row r="52" spans="1:87">
      <c r="D52" s="38">
        <v>22</v>
      </c>
      <c r="E52" s="38">
        <v>146</v>
      </c>
      <c r="F52" s="38" t="s">
        <v>1935</v>
      </c>
      <c r="G52" s="38" t="s">
        <v>1936</v>
      </c>
      <c r="H52" s="48">
        <v>-18500</v>
      </c>
      <c r="K52" s="48">
        <v>0</v>
      </c>
      <c r="L52" s="48">
        <v>0</v>
      </c>
      <c r="M52" s="48">
        <v>0</v>
      </c>
      <c r="N52" s="48">
        <v>1</v>
      </c>
      <c r="O52" s="48">
        <v>-18500</v>
      </c>
      <c r="Q52" s="122">
        <v>6</v>
      </c>
      <c r="R52" s="38" t="s">
        <v>116</v>
      </c>
      <c r="S52" s="96">
        <v>80</v>
      </c>
      <c r="T52" s="48">
        <v>0</v>
      </c>
      <c r="W52" s="48">
        <v>0</v>
      </c>
      <c r="X52" s="48">
        <v>0</v>
      </c>
      <c r="Y52" s="48">
        <v>0</v>
      </c>
      <c r="Z52" s="48">
        <v>0</v>
      </c>
      <c r="AA52" s="48">
        <v>0</v>
      </c>
      <c r="AB52" s="48">
        <v>0</v>
      </c>
      <c r="AC52" s="48">
        <v>0</v>
      </c>
      <c r="AD52" s="48">
        <v>0</v>
      </c>
      <c r="AE52" s="48"/>
      <c r="AF52" s="48"/>
      <c r="AG52" s="48"/>
      <c r="AH52" s="48">
        <v>0</v>
      </c>
      <c r="AI52" s="48">
        <v>0</v>
      </c>
      <c r="AJ52" s="48">
        <v>0</v>
      </c>
      <c r="AK52" s="48"/>
      <c r="AL52" s="48" t="s">
        <v>263</v>
      </c>
      <c r="AN52" s="60">
        <v>0</v>
      </c>
      <c r="AP52" s="137">
        <v>-231.25</v>
      </c>
      <c r="AQ52" s="138">
        <v>70705</v>
      </c>
      <c r="AR52" s="139">
        <v>2094</v>
      </c>
      <c r="AS52" s="131"/>
      <c r="AT52" s="131"/>
      <c r="AU52" s="131"/>
      <c r="AW52" s="140">
        <v>-18500</v>
      </c>
      <c r="AX52" s="141">
        <v>-18268.75</v>
      </c>
      <c r="AY52" s="141">
        <v>-18037.5</v>
      </c>
      <c r="AZ52" s="141">
        <v>-17806.25</v>
      </c>
      <c r="BA52" s="141">
        <v>-17575</v>
      </c>
      <c r="BB52" s="141">
        <v>-17343.75</v>
      </c>
      <c r="BC52" s="141">
        <v>-17112.5</v>
      </c>
      <c r="BD52" s="141">
        <v>-16881.25</v>
      </c>
      <c r="BE52" s="141">
        <v>-16650</v>
      </c>
      <c r="BF52" s="141">
        <v>-16418.75</v>
      </c>
      <c r="BG52" s="141">
        <v>-16187.5</v>
      </c>
      <c r="BH52" s="141">
        <v>-15956.25</v>
      </c>
      <c r="BI52" s="141">
        <v>-15725</v>
      </c>
      <c r="BJ52" s="141">
        <v>-15493.75</v>
      </c>
      <c r="BK52" s="141">
        <v>-15262.5</v>
      </c>
      <c r="BL52" s="141">
        <v>-15031.25</v>
      </c>
      <c r="BM52" s="141">
        <v>-14800</v>
      </c>
      <c r="BN52" s="141">
        <v>-14568.75</v>
      </c>
      <c r="BO52" s="141">
        <v>-14337.5</v>
      </c>
      <c r="BP52" s="141">
        <v>-14106.25</v>
      </c>
      <c r="BQ52" s="141">
        <v>-13875</v>
      </c>
      <c r="BR52" s="141">
        <v>-13643.75</v>
      </c>
      <c r="BS52" s="141">
        <v>-13412.5</v>
      </c>
      <c r="BT52" s="141">
        <v>-13181.25</v>
      </c>
      <c r="BU52" s="141">
        <v>-12950</v>
      </c>
      <c r="BV52" s="141">
        <v>-12718.75</v>
      </c>
      <c r="BW52" s="141">
        <v>-12487.5</v>
      </c>
      <c r="BX52" s="141">
        <v>-12256.25</v>
      </c>
      <c r="BY52" s="141">
        <v>-12025</v>
      </c>
      <c r="BZ52" s="141">
        <v>-11793.75</v>
      </c>
      <c r="CA52" s="141">
        <v>-11562.5</v>
      </c>
      <c r="CB52" s="141">
        <v>-11331.25</v>
      </c>
      <c r="CC52" s="141">
        <v>-11100</v>
      </c>
      <c r="CD52" s="141">
        <v>-10868.75</v>
      </c>
      <c r="CE52" s="141">
        <v>-10637.5</v>
      </c>
      <c r="CF52" s="141">
        <v>-10406.25</v>
      </c>
      <c r="CG52" s="141">
        <v>-10175</v>
      </c>
      <c r="CH52" s="141">
        <v>-9943.75</v>
      </c>
      <c r="CI52" s="141">
        <v>-9712.5</v>
      </c>
    </row>
    <row r="53" spans="1:87">
      <c r="D53" s="38">
        <v>23</v>
      </c>
      <c r="E53" s="38">
        <v>156</v>
      </c>
      <c r="F53" s="38" t="s">
        <v>1214</v>
      </c>
      <c r="G53" s="38" t="s">
        <v>1937</v>
      </c>
      <c r="H53" s="48">
        <v>4130374.38</v>
      </c>
      <c r="K53" s="48">
        <v>317</v>
      </c>
      <c r="L53" s="48">
        <v>1</v>
      </c>
      <c r="M53" s="48">
        <v>4130374.38</v>
      </c>
      <c r="N53" s="48">
        <v>0</v>
      </c>
      <c r="O53" s="48">
        <v>0</v>
      </c>
      <c r="Q53" s="122">
        <v>15</v>
      </c>
      <c r="R53" s="38" t="s">
        <v>125</v>
      </c>
      <c r="S53" s="96">
        <v>80</v>
      </c>
      <c r="T53" s="48">
        <v>0</v>
      </c>
      <c r="W53" s="48">
        <v>0</v>
      </c>
      <c r="X53" s="48">
        <v>0</v>
      </c>
      <c r="Y53" s="48">
        <v>0</v>
      </c>
      <c r="Z53" s="48">
        <v>0</v>
      </c>
      <c r="AA53" s="48">
        <v>0</v>
      </c>
      <c r="AB53" s="48">
        <v>0</v>
      </c>
      <c r="AC53" s="48">
        <v>0</v>
      </c>
      <c r="AD53" s="48">
        <v>0</v>
      </c>
      <c r="AE53" s="48"/>
      <c r="AF53" s="48"/>
      <c r="AG53" s="48"/>
      <c r="AH53" s="48">
        <v>15</v>
      </c>
      <c r="AI53" s="48">
        <v>0</v>
      </c>
      <c r="AJ53" s="48">
        <v>0</v>
      </c>
      <c r="AK53" s="48"/>
      <c r="AL53" s="48">
        <v>15</v>
      </c>
      <c r="AN53" s="60">
        <v>0</v>
      </c>
      <c r="AP53" s="137">
        <v>0</v>
      </c>
      <c r="AQ53" s="138">
        <v>70705</v>
      </c>
      <c r="AR53" s="139">
        <v>2094</v>
      </c>
      <c r="AS53" s="131"/>
      <c r="AT53" s="131"/>
      <c r="AU53" s="131"/>
      <c r="AW53" s="140">
        <v>0</v>
      </c>
      <c r="AX53" s="141">
        <v>0</v>
      </c>
      <c r="AY53" s="141">
        <v>0</v>
      </c>
      <c r="AZ53" s="141">
        <v>0</v>
      </c>
      <c r="BA53" s="141">
        <v>0</v>
      </c>
      <c r="BB53" s="141">
        <v>0</v>
      </c>
      <c r="BC53" s="141">
        <v>0</v>
      </c>
      <c r="BD53" s="141">
        <v>0</v>
      </c>
      <c r="BE53" s="141">
        <v>0</v>
      </c>
      <c r="BF53" s="141">
        <v>0</v>
      </c>
      <c r="BG53" s="141">
        <v>0</v>
      </c>
      <c r="BH53" s="141">
        <v>0</v>
      </c>
      <c r="BI53" s="141">
        <v>0</v>
      </c>
      <c r="BJ53" s="141">
        <v>0</v>
      </c>
      <c r="BK53" s="141">
        <v>0</v>
      </c>
      <c r="BL53" s="141">
        <v>0</v>
      </c>
      <c r="BM53" s="141">
        <v>0</v>
      </c>
      <c r="BN53" s="141">
        <v>0</v>
      </c>
      <c r="BO53" s="141">
        <v>0</v>
      </c>
      <c r="BP53" s="141">
        <v>0</v>
      </c>
      <c r="BQ53" s="141">
        <v>0</v>
      </c>
      <c r="BR53" s="141">
        <v>0</v>
      </c>
      <c r="BS53" s="141">
        <v>0</v>
      </c>
      <c r="BT53" s="141">
        <v>0</v>
      </c>
      <c r="BU53" s="141">
        <v>0</v>
      </c>
      <c r="BV53" s="141">
        <v>0</v>
      </c>
      <c r="BW53" s="141">
        <v>0</v>
      </c>
      <c r="BX53" s="141">
        <v>0</v>
      </c>
      <c r="BY53" s="141">
        <v>0</v>
      </c>
      <c r="BZ53" s="141">
        <v>0</v>
      </c>
      <c r="CA53" s="141">
        <v>0</v>
      </c>
      <c r="CB53" s="141">
        <v>0</v>
      </c>
      <c r="CC53" s="141">
        <v>0</v>
      </c>
      <c r="CD53" s="141">
        <v>0</v>
      </c>
      <c r="CE53" s="141">
        <v>0</v>
      </c>
      <c r="CF53" s="141">
        <v>0</v>
      </c>
      <c r="CG53" s="141">
        <v>0</v>
      </c>
      <c r="CH53" s="141">
        <v>0</v>
      </c>
      <c r="CI53" s="141">
        <v>0</v>
      </c>
    </row>
    <row r="54" spans="1:87">
      <c r="D54" s="38">
        <v>24</v>
      </c>
      <c r="E54" s="38">
        <v>157</v>
      </c>
      <c r="F54" s="38" t="s">
        <v>1217</v>
      </c>
      <c r="G54" s="38" t="s">
        <v>1938</v>
      </c>
      <c r="H54" s="48">
        <v>13998823.25</v>
      </c>
      <c r="K54" s="48">
        <v>318</v>
      </c>
      <c r="L54" s="48">
        <v>1</v>
      </c>
      <c r="M54" s="48">
        <v>13998823.25</v>
      </c>
      <c r="N54" s="48">
        <v>0</v>
      </c>
      <c r="O54" s="48">
        <v>0</v>
      </c>
      <c r="Q54" s="122">
        <v>15</v>
      </c>
      <c r="R54" s="38" t="s">
        <v>125</v>
      </c>
      <c r="S54" s="96">
        <v>80</v>
      </c>
      <c r="T54" s="48">
        <v>0</v>
      </c>
      <c r="W54" s="48">
        <v>0</v>
      </c>
      <c r="X54" s="48">
        <v>0</v>
      </c>
      <c r="Y54" s="48">
        <v>0</v>
      </c>
      <c r="Z54" s="48">
        <v>0</v>
      </c>
      <c r="AA54" s="48">
        <v>0</v>
      </c>
      <c r="AB54" s="48">
        <v>0</v>
      </c>
      <c r="AC54" s="48">
        <v>0</v>
      </c>
      <c r="AD54" s="48">
        <v>0</v>
      </c>
      <c r="AE54" s="48"/>
      <c r="AF54" s="48"/>
      <c r="AG54" s="48"/>
      <c r="AH54" s="48">
        <v>15</v>
      </c>
      <c r="AI54" s="48">
        <v>0</v>
      </c>
      <c r="AJ54" s="48">
        <v>0</v>
      </c>
      <c r="AK54" s="48"/>
      <c r="AL54" s="48">
        <v>15</v>
      </c>
      <c r="AN54" s="60">
        <v>0</v>
      </c>
      <c r="AP54" s="137">
        <v>0</v>
      </c>
      <c r="AQ54" s="138">
        <v>70705</v>
      </c>
      <c r="AR54" s="139">
        <v>2094</v>
      </c>
      <c r="AS54" s="131"/>
      <c r="AT54" s="131"/>
      <c r="AU54" s="131"/>
      <c r="AW54" s="140">
        <v>0</v>
      </c>
      <c r="AX54" s="141">
        <v>0</v>
      </c>
      <c r="AY54" s="141">
        <v>0</v>
      </c>
      <c r="AZ54" s="141">
        <v>0</v>
      </c>
      <c r="BA54" s="141">
        <v>0</v>
      </c>
      <c r="BB54" s="141">
        <v>0</v>
      </c>
      <c r="BC54" s="141">
        <v>0</v>
      </c>
      <c r="BD54" s="141">
        <v>0</v>
      </c>
      <c r="BE54" s="141">
        <v>0</v>
      </c>
      <c r="BF54" s="141">
        <v>0</v>
      </c>
      <c r="BG54" s="141">
        <v>0</v>
      </c>
      <c r="BH54" s="141">
        <v>0</v>
      </c>
      <c r="BI54" s="141">
        <v>0</v>
      </c>
      <c r="BJ54" s="141">
        <v>0</v>
      </c>
      <c r="BK54" s="141">
        <v>0</v>
      </c>
      <c r="BL54" s="141">
        <v>0</v>
      </c>
      <c r="BM54" s="141">
        <v>0</v>
      </c>
      <c r="BN54" s="141">
        <v>0</v>
      </c>
      <c r="BO54" s="141">
        <v>0</v>
      </c>
      <c r="BP54" s="141">
        <v>0</v>
      </c>
      <c r="BQ54" s="141">
        <v>0</v>
      </c>
      <c r="BR54" s="141">
        <v>0</v>
      </c>
      <c r="BS54" s="141">
        <v>0</v>
      </c>
      <c r="BT54" s="141">
        <v>0</v>
      </c>
      <c r="BU54" s="141">
        <v>0</v>
      </c>
      <c r="BV54" s="141">
        <v>0</v>
      </c>
      <c r="BW54" s="141">
        <v>0</v>
      </c>
      <c r="BX54" s="141">
        <v>0</v>
      </c>
      <c r="BY54" s="141">
        <v>0</v>
      </c>
      <c r="BZ54" s="141">
        <v>0</v>
      </c>
      <c r="CA54" s="141">
        <v>0</v>
      </c>
      <c r="CB54" s="141">
        <v>0</v>
      </c>
      <c r="CC54" s="141">
        <v>0</v>
      </c>
      <c r="CD54" s="141">
        <v>0</v>
      </c>
      <c r="CE54" s="141">
        <v>0</v>
      </c>
      <c r="CF54" s="141">
        <v>0</v>
      </c>
      <c r="CG54" s="141">
        <v>0</v>
      </c>
      <c r="CH54" s="141">
        <v>0</v>
      </c>
      <c r="CI54" s="141">
        <v>0</v>
      </c>
    </row>
    <row r="55" spans="1:87">
      <c r="D55" s="38">
        <v>25</v>
      </c>
      <c r="E55" s="38">
        <v>158</v>
      </c>
      <c r="F55" s="38" t="s">
        <v>1939</v>
      </c>
      <c r="G55" s="38" t="s">
        <v>1940</v>
      </c>
      <c r="H55" s="48">
        <v>603513.73</v>
      </c>
      <c r="K55" s="48">
        <v>0</v>
      </c>
      <c r="L55" s="48">
        <v>0</v>
      </c>
      <c r="M55" s="48">
        <v>0</v>
      </c>
      <c r="N55" s="48">
        <v>1</v>
      </c>
      <c r="O55" s="48">
        <v>603513.73</v>
      </c>
      <c r="Q55" s="122">
        <v>15</v>
      </c>
      <c r="R55" s="38" t="s">
        <v>125</v>
      </c>
      <c r="S55" s="96">
        <v>80</v>
      </c>
      <c r="T55" s="48">
        <v>0</v>
      </c>
      <c r="W55" s="48">
        <v>0</v>
      </c>
      <c r="X55" s="48">
        <v>0</v>
      </c>
      <c r="Y55" s="48">
        <v>0</v>
      </c>
      <c r="Z55" s="48">
        <v>0</v>
      </c>
      <c r="AA55" s="48">
        <v>0</v>
      </c>
      <c r="AB55" s="48">
        <v>0</v>
      </c>
      <c r="AC55" s="48">
        <v>0</v>
      </c>
      <c r="AD55" s="48">
        <v>0</v>
      </c>
      <c r="AE55" s="48"/>
      <c r="AF55" s="48"/>
      <c r="AG55" s="48"/>
      <c r="AH55" s="48">
        <v>15</v>
      </c>
      <c r="AI55" s="48">
        <v>0</v>
      </c>
      <c r="AJ55" s="48">
        <v>0</v>
      </c>
      <c r="AK55" s="48"/>
      <c r="AL55" s="48">
        <v>15</v>
      </c>
      <c r="AN55" s="60">
        <v>0</v>
      </c>
      <c r="AP55" s="137">
        <v>7543.9216249999999</v>
      </c>
      <c r="AQ55" s="138">
        <v>70705</v>
      </c>
      <c r="AR55" s="139">
        <v>2094</v>
      </c>
      <c r="AS55" s="131"/>
      <c r="AT55" s="131"/>
      <c r="AU55" s="131"/>
      <c r="AW55" s="140">
        <v>603513.73</v>
      </c>
      <c r="AX55" s="141">
        <v>595969.80837500002</v>
      </c>
      <c r="AY55" s="141">
        <v>588425.88675000006</v>
      </c>
      <c r="AZ55" s="141">
        <v>580881.9651250001</v>
      </c>
      <c r="BA55" s="141">
        <v>573338.04350000015</v>
      </c>
      <c r="BB55" s="141">
        <v>565794.12187500019</v>
      </c>
      <c r="BC55" s="141">
        <v>558250.20025000023</v>
      </c>
      <c r="BD55" s="141">
        <v>550706.27862500027</v>
      </c>
      <c r="BE55" s="141">
        <v>543162.35700000031</v>
      </c>
      <c r="BF55" s="141">
        <v>535618.43537500035</v>
      </c>
      <c r="BG55" s="141">
        <v>528074.51375000039</v>
      </c>
      <c r="BH55" s="141">
        <v>520530.59212500037</v>
      </c>
      <c r="BI55" s="141">
        <v>512986.67050000036</v>
      </c>
      <c r="BJ55" s="141">
        <v>505442.74887500034</v>
      </c>
      <c r="BK55" s="141">
        <v>497898.82725000032</v>
      </c>
      <c r="BL55" s="141">
        <v>490354.90562500031</v>
      </c>
      <c r="BM55" s="141">
        <v>482810.98400000029</v>
      </c>
      <c r="BN55" s="141">
        <v>475267.06237500027</v>
      </c>
      <c r="BO55" s="141">
        <v>467723.14075000025</v>
      </c>
      <c r="BP55" s="141">
        <v>460179.21912500024</v>
      </c>
      <c r="BQ55" s="141">
        <v>452635.29750000022</v>
      </c>
      <c r="BR55" s="141">
        <v>445091.3758750002</v>
      </c>
      <c r="BS55" s="141">
        <v>437547.45425000018</v>
      </c>
      <c r="BT55" s="141">
        <v>430003.53262500017</v>
      </c>
      <c r="BU55" s="141">
        <v>422459.61100000015</v>
      </c>
      <c r="BV55" s="141">
        <v>414915.68937500013</v>
      </c>
      <c r="BW55" s="141">
        <v>407371.76775000012</v>
      </c>
      <c r="BX55" s="141">
        <v>399827.8461250001</v>
      </c>
      <c r="BY55" s="141">
        <v>392283.92450000008</v>
      </c>
      <c r="BZ55" s="141">
        <v>384740.00287500006</v>
      </c>
      <c r="CA55" s="141">
        <v>377196.08125000005</v>
      </c>
      <c r="CB55" s="141">
        <v>369652.15962500003</v>
      </c>
      <c r="CC55" s="141">
        <v>362108.23800000001</v>
      </c>
      <c r="CD55" s="141">
        <v>354564.31637499999</v>
      </c>
      <c r="CE55" s="141">
        <v>347020.39474999998</v>
      </c>
      <c r="CF55" s="141">
        <v>339476.47312499996</v>
      </c>
      <c r="CG55" s="141">
        <v>331932.55149999994</v>
      </c>
      <c r="CH55" s="141">
        <v>324388.62987499993</v>
      </c>
      <c r="CI55" s="141">
        <v>316844.70824999991</v>
      </c>
    </row>
    <row r="56" spans="1:87">
      <c r="D56" s="38">
        <v>26</v>
      </c>
      <c r="E56" s="38">
        <v>162</v>
      </c>
      <c r="F56" s="38" t="s">
        <v>669</v>
      </c>
      <c r="G56" s="38" t="s">
        <v>670</v>
      </c>
      <c r="H56" s="48">
        <v>7448522.46</v>
      </c>
      <c r="K56" s="48">
        <v>128</v>
      </c>
      <c r="L56" s="48">
        <v>1</v>
      </c>
      <c r="M56" s="48">
        <v>7448522.46</v>
      </c>
      <c r="N56" s="48">
        <v>0</v>
      </c>
      <c r="O56" s="48">
        <v>0</v>
      </c>
      <c r="Q56" s="122">
        <v>6</v>
      </c>
      <c r="R56" s="38" t="s">
        <v>116</v>
      </c>
      <c r="S56" s="96">
        <v>80</v>
      </c>
      <c r="T56" s="48">
        <v>0</v>
      </c>
      <c r="W56" s="48">
        <v>0</v>
      </c>
      <c r="X56" s="48">
        <v>0</v>
      </c>
      <c r="Y56" s="48">
        <v>0</v>
      </c>
      <c r="Z56" s="48">
        <v>0</v>
      </c>
      <c r="AA56" s="48">
        <v>0</v>
      </c>
      <c r="AB56" s="48">
        <v>0</v>
      </c>
      <c r="AC56" s="48">
        <v>0</v>
      </c>
      <c r="AD56" s="48">
        <v>0</v>
      </c>
      <c r="AE56" s="48"/>
      <c r="AF56" s="48"/>
      <c r="AG56" s="48"/>
      <c r="AH56" s="48">
        <v>0</v>
      </c>
      <c r="AI56" s="48">
        <v>0</v>
      </c>
      <c r="AJ56" s="48">
        <v>0</v>
      </c>
      <c r="AK56" s="48"/>
      <c r="AL56" s="48" t="s">
        <v>263</v>
      </c>
      <c r="AN56" s="60">
        <v>0</v>
      </c>
      <c r="AP56" s="137">
        <v>0</v>
      </c>
      <c r="AQ56" s="138">
        <v>70705</v>
      </c>
      <c r="AR56" s="139">
        <v>2094</v>
      </c>
      <c r="AS56" s="131"/>
      <c r="AT56" s="131"/>
      <c r="AU56" s="131"/>
      <c r="AW56" s="140">
        <v>0</v>
      </c>
      <c r="AX56" s="141">
        <v>0</v>
      </c>
      <c r="AY56" s="141">
        <v>0</v>
      </c>
      <c r="AZ56" s="141">
        <v>0</v>
      </c>
      <c r="BA56" s="141">
        <v>0</v>
      </c>
      <c r="BB56" s="141">
        <v>0</v>
      </c>
      <c r="BC56" s="141">
        <v>0</v>
      </c>
      <c r="BD56" s="141">
        <v>0</v>
      </c>
      <c r="BE56" s="141">
        <v>0</v>
      </c>
      <c r="BF56" s="141">
        <v>0</v>
      </c>
      <c r="BG56" s="141">
        <v>0</v>
      </c>
      <c r="BH56" s="141">
        <v>0</v>
      </c>
      <c r="BI56" s="141">
        <v>0</v>
      </c>
      <c r="BJ56" s="141">
        <v>0</v>
      </c>
      <c r="BK56" s="141">
        <v>0</v>
      </c>
      <c r="BL56" s="141">
        <v>0</v>
      </c>
      <c r="BM56" s="141">
        <v>0</v>
      </c>
      <c r="BN56" s="141">
        <v>0</v>
      </c>
      <c r="BO56" s="141">
        <v>0</v>
      </c>
      <c r="BP56" s="141">
        <v>0</v>
      </c>
      <c r="BQ56" s="141">
        <v>0</v>
      </c>
      <c r="BR56" s="141">
        <v>0</v>
      </c>
      <c r="BS56" s="141">
        <v>0</v>
      </c>
      <c r="BT56" s="141">
        <v>0</v>
      </c>
      <c r="BU56" s="141">
        <v>0</v>
      </c>
      <c r="BV56" s="141">
        <v>0</v>
      </c>
      <c r="BW56" s="141">
        <v>0</v>
      </c>
      <c r="BX56" s="141">
        <v>0</v>
      </c>
      <c r="BY56" s="141">
        <v>0</v>
      </c>
      <c r="BZ56" s="141">
        <v>0</v>
      </c>
      <c r="CA56" s="141">
        <v>0</v>
      </c>
      <c r="CB56" s="141">
        <v>0</v>
      </c>
      <c r="CC56" s="141">
        <v>0</v>
      </c>
      <c r="CD56" s="141">
        <v>0</v>
      </c>
      <c r="CE56" s="141">
        <v>0</v>
      </c>
      <c r="CF56" s="141">
        <v>0</v>
      </c>
      <c r="CG56" s="141">
        <v>0</v>
      </c>
      <c r="CH56" s="141">
        <v>0</v>
      </c>
      <c r="CI56" s="141">
        <v>0</v>
      </c>
    </row>
    <row r="57" spans="1:87" ht="15.75">
      <c r="A57" s="66"/>
      <c r="B57" s="66"/>
      <c r="D57" s="38">
        <v>27</v>
      </c>
      <c r="E57" s="38">
        <v>163</v>
      </c>
      <c r="F57" s="38" t="s">
        <v>1941</v>
      </c>
      <c r="G57" s="38" t="s">
        <v>1942</v>
      </c>
      <c r="H57" s="48">
        <v>5329942.0200000005</v>
      </c>
      <c r="K57" s="48">
        <v>0</v>
      </c>
      <c r="L57" s="48">
        <v>0</v>
      </c>
      <c r="M57" s="48">
        <v>0</v>
      </c>
      <c r="N57" s="48">
        <v>1</v>
      </c>
      <c r="O57" s="48">
        <v>5329942.0200000005</v>
      </c>
      <c r="Q57" s="122">
        <v>1</v>
      </c>
      <c r="R57" s="38" t="s">
        <v>111</v>
      </c>
      <c r="S57" s="96">
        <v>80</v>
      </c>
      <c r="T57" s="48">
        <v>0</v>
      </c>
      <c r="W57" s="48">
        <v>0</v>
      </c>
      <c r="X57" s="48">
        <v>0</v>
      </c>
      <c r="Y57" s="48">
        <v>0</v>
      </c>
      <c r="Z57" s="48">
        <v>0</v>
      </c>
      <c r="AA57" s="48">
        <v>0</v>
      </c>
      <c r="AB57" s="48">
        <v>0</v>
      </c>
      <c r="AC57" s="48">
        <v>0</v>
      </c>
      <c r="AD57" s="48">
        <v>0</v>
      </c>
      <c r="AE57" s="48"/>
      <c r="AF57" s="48"/>
      <c r="AG57" s="48"/>
      <c r="AH57" s="48">
        <v>0</v>
      </c>
      <c r="AI57" s="48">
        <v>0</v>
      </c>
      <c r="AJ57" s="48">
        <v>0</v>
      </c>
      <c r="AK57" s="48"/>
      <c r="AL57" s="48" t="s">
        <v>263</v>
      </c>
      <c r="AN57" s="60">
        <v>0</v>
      </c>
      <c r="AP57" s="137">
        <v>66624.275250000006</v>
      </c>
      <c r="AQ57" s="138">
        <v>70705</v>
      </c>
      <c r="AR57" s="139">
        <v>2094</v>
      </c>
      <c r="AS57" s="131"/>
      <c r="AT57" s="131"/>
      <c r="AU57" s="131"/>
      <c r="AW57" s="140">
        <v>5329942.0200000005</v>
      </c>
      <c r="AX57" s="141">
        <v>5263317.7447500005</v>
      </c>
      <c r="AY57" s="141">
        <v>5196693.4695000006</v>
      </c>
      <c r="AZ57" s="141">
        <v>5130069.1942500006</v>
      </c>
      <c r="BA57" s="141">
        <v>5063444.9190000007</v>
      </c>
      <c r="BB57" s="141">
        <v>4996820.6437500007</v>
      </c>
      <c r="BC57" s="141">
        <v>4930196.3685000008</v>
      </c>
      <c r="BD57" s="141">
        <v>4863572.0932500008</v>
      </c>
      <c r="BE57" s="141">
        <v>4796947.8180000009</v>
      </c>
      <c r="BF57" s="141">
        <v>4730323.542750001</v>
      </c>
      <c r="BG57" s="141">
        <v>4663699.267500001</v>
      </c>
      <c r="BH57" s="141">
        <v>4597074.9922500011</v>
      </c>
      <c r="BI57" s="141">
        <v>4530450.7170000011</v>
      </c>
      <c r="BJ57" s="141">
        <v>4463826.4417500012</v>
      </c>
      <c r="BK57" s="141">
        <v>4397202.1665000012</v>
      </c>
      <c r="BL57" s="141">
        <v>4330577.8912500013</v>
      </c>
      <c r="BM57" s="141">
        <v>4263953.6160000013</v>
      </c>
      <c r="BN57" s="141">
        <v>4197329.3407500014</v>
      </c>
      <c r="BO57" s="141">
        <v>4130705.0655000014</v>
      </c>
      <c r="BP57" s="141">
        <v>4064080.7902500015</v>
      </c>
      <c r="BQ57" s="141">
        <v>3997456.5150000015</v>
      </c>
      <c r="BR57" s="141">
        <v>3930832.2397500016</v>
      </c>
      <c r="BS57" s="141">
        <v>3864207.9645000016</v>
      </c>
      <c r="BT57" s="141">
        <v>3797583.6892500017</v>
      </c>
      <c r="BU57" s="141">
        <v>3730959.4140000017</v>
      </c>
      <c r="BV57" s="141">
        <v>3664335.1387500018</v>
      </c>
      <c r="BW57" s="141">
        <v>3597710.8635000018</v>
      </c>
      <c r="BX57" s="141">
        <v>3531086.5882500019</v>
      </c>
      <c r="BY57" s="141">
        <v>3464462.3130000019</v>
      </c>
      <c r="BZ57" s="141">
        <v>3397838.037750002</v>
      </c>
      <c r="CA57" s="141">
        <v>3331213.762500002</v>
      </c>
      <c r="CB57" s="141">
        <v>3264589.4872500021</v>
      </c>
      <c r="CC57" s="141">
        <v>3197965.2120000022</v>
      </c>
      <c r="CD57" s="141">
        <v>3131340.9367500022</v>
      </c>
      <c r="CE57" s="141">
        <v>3064716.6615000023</v>
      </c>
      <c r="CF57" s="141">
        <v>2998092.3862500023</v>
      </c>
      <c r="CG57" s="141">
        <v>2931468.1110000024</v>
      </c>
      <c r="CH57" s="141">
        <v>2864843.8357500024</v>
      </c>
      <c r="CI57" s="141">
        <v>2798219.5605000025</v>
      </c>
    </row>
    <row r="58" spans="1:87">
      <c r="D58" s="38">
        <v>28</v>
      </c>
      <c r="E58" s="38">
        <v>165</v>
      </c>
      <c r="F58" s="38" t="s">
        <v>1052</v>
      </c>
      <c r="G58" s="38" t="s">
        <v>1943</v>
      </c>
      <c r="H58" s="48">
        <v>2028819.39</v>
      </c>
      <c r="K58" s="48">
        <v>263</v>
      </c>
      <c r="L58" s="48">
        <v>1</v>
      </c>
      <c r="M58" s="48">
        <v>2028819.39</v>
      </c>
      <c r="N58" s="48">
        <v>0</v>
      </c>
      <c r="O58" s="48">
        <v>0</v>
      </c>
      <c r="Q58" s="122">
        <v>10</v>
      </c>
      <c r="R58" s="38" t="s">
        <v>120</v>
      </c>
      <c r="S58" s="96">
        <v>50</v>
      </c>
      <c r="T58" s="48">
        <v>0</v>
      </c>
      <c r="W58" s="48">
        <v>0</v>
      </c>
      <c r="X58" s="48">
        <v>0</v>
      </c>
      <c r="Y58" s="48">
        <v>10</v>
      </c>
      <c r="Z58" s="48">
        <v>0</v>
      </c>
      <c r="AA58" s="48">
        <v>0</v>
      </c>
      <c r="AB58" s="48">
        <v>0</v>
      </c>
      <c r="AC58" s="48">
        <v>0</v>
      </c>
      <c r="AD58" s="48">
        <v>0</v>
      </c>
      <c r="AE58" s="48"/>
      <c r="AF58" s="48"/>
      <c r="AG58" s="48"/>
      <c r="AH58" s="48">
        <v>0</v>
      </c>
      <c r="AI58" s="48">
        <v>0</v>
      </c>
      <c r="AJ58" s="48">
        <v>0</v>
      </c>
      <c r="AK58" s="48"/>
      <c r="AL58" s="48">
        <v>10</v>
      </c>
      <c r="AN58" s="60">
        <v>0</v>
      </c>
      <c r="AP58" s="137">
        <v>0</v>
      </c>
      <c r="AQ58" s="138">
        <v>59747</v>
      </c>
      <c r="AR58" s="139">
        <v>2064</v>
      </c>
      <c r="AS58" s="131"/>
      <c r="AT58" s="131"/>
      <c r="AU58" s="131"/>
      <c r="AW58" s="140">
        <v>0</v>
      </c>
      <c r="AX58" s="141">
        <v>0</v>
      </c>
      <c r="AY58" s="141">
        <v>0</v>
      </c>
      <c r="AZ58" s="141">
        <v>0</v>
      </c>
      <c r="BA58" s="141">
        <v>0</v>
      </c>
      <c r="BB58" s="141">
        <v>0</v>
      </c>
      <c r="BC58" s="141">
        <v>0</v>
      </c>
      <c r="BD58" s="141">
        <v>0</v>
      </c>
      <c r="BE58" s="141">
        <v>0</v>
      </c>
      <c r="BF58" s="141">
        <v>0</v>
      </c>
      <c r="BG58" s="141">
        <v>0</v>
      </c>
      <c r="BH58" s="141">
        <v>0</v>
      </c>
      <c r="BI58" s="141">
        <v>0</v>
      </c>
      <c r="BJ58" s="141">
        <v>0</v>
      </c>
      <c r="BK58" s="141">
        <v>0</v>
      </c>
      <c r="BL58" s="141">
        <v>0</v>
      </c>
      <c r="BM58" s="141">
        <v>0</v>
      </c>
      <c r="BN58" s="141">
        <v>0</v>
      </c>
      <c r="BO58" s="141">
        <v>0</v>
      </c>
      <c r="BP58" s="141">
        <v>0</v>
      </c>
      <c r="BQ58" s="141">
        <v>0</v>
      </c>
      <c r="BR58" s="141">
        <v>0</v>
      </c>
      <c r="BS58" s="141">
        <v>0</v>
      </c>
      <c r="BT58" s="141">
        <v>0</v>
      </c>
      <c r="BU58" s="141">
        <v>0</v>
      </c>
      <c r="BV58" s="141">
        <v>0</v>
      </c>
      <c r="BW58" s="141">
        <v>0</v>
      </c>
      <c r="BX58" s="141">
        <v>0</v>
      </c>
      <c r="BY58" s="141">
        <v>0</v>
      </c>
      <c r="BZ58" s="141">
        <v>0</v>
      </c>
      <c r="CA58" s="141">
        <v>0</v>
      </c>
      <c r="CB58" s="141">
        <v>0</v>
      </c>
      <c r="CC58" s="141">
        <v>0</v>
      </c>
      <c r="CD58" s="141">
        <v>0</v>
      </c>
      <c r="CE58" s="141">
        <v>0</v>
      </c>
      <c r="CF58" s="141">
        <v>0</v>
      </c>
      <c r="CG58" s="141">
        <v>0</v>
      </c>
      <c r="CH58" s="141">
        <v>0</v>
      </c>
      <c r="CI58" s="141">
        <v>0</v>
      </c>
    </row>
    <row r="59" spans="1:87" ht="15.75">
      <c r="A59" s="66"/>
      <c r="B59" s="66"/>
      <c r="D59" s="38">
        <v>29</v>
      </c>
      <c r="E59" s="38">
        <v>166</v>
      </c>
      <c r="F59" s="38" t="s">
        <v>1944</v>
      </c>
      <c r="G59" s="38" t="s">
        <v>1945</v>
      </c>
      <c r="H59" s="48">
        <v>6597997.6800000006</v>
      </c>
      <c r="K59" s="48">
        <v>0</v>
      </c>
      <c r="L59" s="48">
        <v>0</v>
      </c>
      <c r="M59" s="48">
        <v>0</v>
      </c>
      <c r="N59" s="48">
        <v>1</v>
      </c>
      <c r="O59" s="48">
        <v>6597997.6800000006</v>
      </c>
      <c r="Q59" s="122">
        <v>6</v>
      </c>
      <c r="R59" s="38" t="s">
        <v>116</v>
      </c>
      <c r="S59" s="96">
        <v>80</v>
      </c>
      <c r="T59" s="48">
        <v>0</v>
      </c>
      <c r="W59" s="48">
        <v>0</v>
      </c>
      <c r="X59" s="48">
        <v>0</v>
      </c>
      <c r="Y59" s="48">
        <v>0</v>
      </c>
      <c r="Z59" s="48">
        <v>0</v>
      </c>
      <c r="AA59" s="48">
        <v>0</v>
      </c>
      <c r="AB59" s="48">
        <v>0</v>
      </c>
      <c r="AC59" s="48">
        <v>0</v>
      </c>
      <c r="AD59" s="48">
        <v>0</v>
      </c>
      <c r="AE59" s="48"/>
      <c r="AF59" s="48"/>
      <c r="AG59" s="48"/>
      <c r="AH59" s="48">
        <v>0</v>
      </c>
      <c r="AI59" s="48">
        <v>0</v>
      </c>
      <c r="AJ59" s="48">
        <v>0</v>
      </c>
      <c r="AK59" s="48"/>
      <c r="AL59" s="48" t="s">
        <v>263</v>
      </c>
      <c r="AN59" s="60">
        <v>0</v>
      </c>
      <c r="AP59" s="137">
        <v>82474.971000000005</v>
      </c>
      <c r="AQ59" s="138">
        <v>70705</v>
      </c>
      <c r="AR59" s="139">
        <v>2094</v>
      </c>
      <c r="AS59" s="131"/>
      <c r="AT59" s="131"/>
      <c r="AU59" s="131"/>
      <c r="AW59" s="140">
        <v>6597997.6800000006</v>
      </c>
      <c r="AX59" s="141">
        <v>6515522.7090000007</v>
      </c>
      <c r="AY59" s="141">
        <v>6433047.7380000008</v>
      </c>
      <c r="AZ59" s="141">
        <v>6350572.7670000009</v>
      </c>
      <c r="BA59" s="141">
        <v>6268097.796000001</v>
      </c>
      <c r="BB59" s="141">
        <v>6185622.8250000011</v>
      </c>
      <c r="BC59" s="141">
        <v>6103147.8540000012</v>
      </c>
      <c r="BD59" s="141">
        <v>6020672.8830000013</v>
      </c>
      <c r="BE59" s="141">
        <v>5938197.9120000014</v>
      </c>
      <c r="BF59" s="141">
        <v>5855722.9410000015</v>
      </c>
      <c r="BG59" s="141">
        <v>5773247.9700000016</v>
      </c>
      <c r="BH59" s="141">
        <v>5690772.9990000017</v>
      </c>
      <c r="BI59" s="141">
        <v>5608298.0280000018</v>
      </c>
      <c r="BJ59" s="141">
        <v>5525823.0570000019</v>
      </c>
      <c r="BK59" s="141">
        <v>5443348.086000002</v>
      </c>
      <c r="BL59" s="141">
        <v>5360873.1150000021</v>
      </c>
      <c r="BM59" s="141">
        <v>5278398.1440000022</v>
      </c>
      <c r="BN59" s="141">
        <v>5195923.1730000023</v>
      </c>
      <c r="BO59" s="141">
        <v>5113448.2020000024</v>
      </c>
      <c r="BP59" s="141">
        <v>5030973.2310000025</v>
      </c>
      <c r="BQ59" s="141">
        <v>4948498.2600000026</v>
      </c>
      <c r="BR59" s="141">
        <v>4866023.2890000027</v>
      </c>
      <c r="BS59" s="141">
        <v>4783548.3180000028</v>
      </c>
      <c r="BT59" s="141">
        <v>4701073.3470000029</v>
      </c>
      <c r="BU59" s="141">
        <v>4618598.376000003</v>
      </c>
      <c r="BV59" s="141">
        <v>4536123.4050000031</v>
      </c>
      <c r="BW59" s="141">
        <v>4453648.4340000032</v>
      </c>
      <c r="BX59" s="141">
        <v>4371173.4630000032</v>
      </c>
      <c r="BY59" s="141">
        <v>4288698.4920000033</v>
      </c>
      <c r="BZ59" s="141">
        <v>4206223.5210000034</v>
      </c>
      <c r="CA59" s="141">
        <v>4123748.5500000035</v>
      </c>
      <c r="CB59" s="141">
        <v>4041273.5790000036</v>
      </c>
      <c r="CC59" s="141">
        <v>3958798.6080000037</v>
      </c>
      <c r="CD59" s="141">
        <v>3876323.6370000038</v>
      </c>
      <c r="CE59" s="141">
        <v>3793848.6660000039</v>
      </c>
      <c r="CF59" s="141">
        <v>3711373.695000004</v>
      </c>
      <c r="CG59" s="141">
        <v>3628898.7240000041</v>
      </c>
      <c r="CH59" s="141">
        <v>3546423.7530000042</v>
      </c>
      <c r="CI59" s="141">
        <v>3463948.7820000043</v>
      </c>
    </row>
    <row r="60" spans="1:87">
      <c r="D60" s="38">
        <v>30</v>
      </c>
      <c r="E60" s="38">
        <v>168</v>
      </c>
      <c r="F60" s="38" t="s">
        <v>936</v>
      </c>
      <c r="G60" s="38" t="s">
        <v>1946</v>
      </c>
      <c r="H60" s="48">
        <v>373340.03</v>
      </c>
      <c r="K60" s="48">
        <v>223</v>
      </c>
      <c r="L60" s="48">
        <v>1</v>
      </c>
      <c r="M60" s="48">
        <v>373340.03</v>
      </c>
      <c r="N60" s="48">
        <v>0</v>
      </c>
      <c r="O60" s="48">
        <v>0</v>
      </c>
      <c r="Q60" s="122">
        <v>1</v>
      </c>
      <c r="R60" s="38" t="s">
        <v>111</v>
      </c>
      <c r="S60" s="96">
        <v>80</v>
      </c>
      <c r="T60" s="48">
        <v>0</v>
      </c>
      <c r="W60" s="48">
        <v>0</v>
      </c>
      <c r="X60" s="48">
        <v>0</v>
      </c>
      <c r="Y60" s="48">
        <v>0</v>
      </c>
      <c r="Z60" s="48">
        <v>0</v>
      </c>
      <c r="AA60" s="48">
        <v>0</v>
      </c>
      <c r="AB60" s="48">
        <v>0</v>
      </c>
      <c r="AC60" s="48">
        <v>0</v>
      </c>
      <c r="AD60" s="48">
        <v>0</v>
      </c>
      <c r="AE60" s="48"/>
      <c r="AF60" s="48"/>
      <c r="AG60" s="48"/>
      <c r="AH60" s="48">
        <v>0</v>
      </c>
      <c r="AI60" s="48">
        <v>0</v>
      </c>
      <c r="AJ60" s="48">
        <v>0</v>
      </c>
      <c r="AK60" s="48"/>
      <c r="AL60" s="48" t="s">
        <v>263</v>
      </c>
      <c r="AN60" s="60">
        <v>0</v>
      </c>
      <c r="AP60" s="137">
        <v>0</v>
      </c>
      <c r="AQ60" s="138">
        <v>70705</v>
      </c>
      <c r="AR60" s="139">
        <v>2094</v>
      </c>
      <c r="AS60" s="131"/>
      <c r="AT60" s="131"/>
      <c r="AU60" s="131"/>
      <c r="AW60" s="140">
        <v>0</v>
      </c>
      <c r="AX60" s="141">
        <v>0</v>
      </c>
      <c r="AY60" s="141">
        <v>0</v>
      </c>
      <c r="AZ60" s="141">
        <v>0</v>
      </c>
      <c r="BA60" s="141">
        <v>0</v>
      </c>
      <c r="BB60" s="141">
        <v>0</v>
      </c>
      <c r="BC60" s="141">
        <v>0</v>
      </c>
      <c r="BD60" s="141">
        <v>0</v>
      </c>
      <c r="BE60" s="141">
        <v>0</v>
      </c>
      <c r="BF60" s="141">
        <v>0</v>
      </c>
      <c r="BG60" s="141">
        <v>0</v>
      </c>
      <c r="BH60" s="141">
        <v>0</v>
      </c>
      <c r="BI60" s="141">
        <v>0</v>
      </c>
      <c r="BJ60" s="141">
        <v>0</v>
      </c>
      <c r="BK60" s="141">
        <v>0</v>
      </c>
      <c r="BL60" s="141">
        <v>0</v>
      </c>
      <c r="BM60" s="141">
        <v>0</v>
      </c>
      <c r="BN60" s="141">
        <v>0</v>
      </c>
      <c r="BO60" s="141">
        <v>0</v>
      </c>
      <c r="BP60" s="141">
        <v>0</v>
      </c>
      <c r="BQ60" s="141">
        <v>0</v>
      </c>
      <c r="BR60" s="141">
        <v>0</v>
      </c>
      <c r="BS60" s="141">
        <v>0</v>
      </c>
      <c r="BT60" s="141">
        <v>0</v>
      </c>
      <c r="BU60" s="141">
        <v>0</v>
      </c>
      <c r="BV60" s="141">
        <v>0</v>
      </c>
      <c r="BW60" s="141">
        <v>0</v>
      </c>
      <c r="BX60" s="141">
        <v>0</v>
      </c>
      <c r="BY60" s="141">
        <v>0</v>
      </c>
      <c r="BZ60" s="141">
        <v>0</v>
      </c>
      <c r="CA60" s="141">
        <v>0</v>
      </c>
      <c r="CB60" s="141">
        <v>0</v>
      </c>
      <c r="CC60" s="141">
        <v>0</v>
      </c>
      <c r="CD60" s="141">
        <v>0</v>
      </c>
      <c r="CE60" s="141">
        <v>0</v>
      </c>
      <c r="CF60" s="141">
        <v>0</v>
      </c>
      <c r="CG60" s="141">
        <v>0</v>
      </c>
      <c r="CH60" s="141">
        <v>0</v>
      </c>
      <c r="CI60" s="141">
        <v>0</v>
      </c>
    </row>
    <row r="61" spans="1:87">
      <c r="D61" s="38">
        <v>31</v>
      </c>
      <c r="E61" s="38">
        <v>169</v>
      </c>
      <c r="F61" s="38" t="s">
        <v>1947</v>
      </c>
      <c r="G61" s="38" t="s">
        <v>1948</v>
      </c>
      <c r="H61" s="48">
        <v>209467.21</v>
      </c>
      <c r="K61" s="48">
        <v>0</v>
      </c>
      <c r="L61" s="48">
        <v>0</v>
      </c>
      <c r="M61" s="48">
        <v>0</v>
      </c>
      <c r="N61" s="48">
        <v>1</v>
      </c>
      <c r="O61" s="48">
        <v>209467.21</v>
      </c>
      <c r="Q61" s="122">
        <v>11</v>
      </c>
      <c r="R61" s="38" t="s">
        <v>121</v>
      </c>
      <c r="S61" s="96">
        <v>50</v>
      </c>
      <c r="T61" s="48">
        <v>0</v>
      </c>
      <c r="W61" s="48">
        <v>0</v>
      </c>
      <c r="X61" s="48">
        <v>0</v>
      </c>
      <c r="Y61" s="48">
        <v>0</v>
      </c>
      <c r="Z61" s="48">
        <v>11</v>
      </c>
      <c r="AA61" s="48">
        <v>0</v>
      </c>
      <c r="AB61" s="48">
        <v>0</v>
      </c>
      <c r="AC61" s="48">
        <v>0</v>
      </c>
      <c r="AD61" s="48">
        <v>0</v>
      </c>
      <c r="AE61" s="48"/>
      <c r="AF61" s="48"/>
      <c r="AG61" s="48"/>
      <c r="AH61" s="48">
        <v>0</v>
      </c>
      <c r="AI61" s="48">
        <v>0</v>
      </c>
      <c r="AJ61" s="48">
        <v>0</v>
      </c>
      <c r="AK61" s="48"/>
      <c r="AL61" s="48">
        <v>11</v>
      </c>
      <c r="AN61" s="60">
        <v>0</v>
      </c>
      <c r="AP61" s="137">
        <v>4189.3441999999995</v>
      </c>
      <c r="AQ61" s="138">
        <v>59747</v>
      </c>
      <c r="AR61" s="139">
        <v>2064</v>
      </c>
      <c r="AS61" s="131"/>
      <c r="AT61" s="131"/>
      <c r="AU61" s="131"/>
      <c r="AW61" s="140">
        <v>209467.21</v>
      </c>
      <c r="AX61" s="141">
        <v>205277.8658</v>
      </c>
      <c r="AY61" s="141">
        <v>201088.52160000001</v>
      </c>
      <c r="AZ61" s="141">
        <v>196899.17740000002</v>
      </c>
      <c r="BA61" s="141">
        <v>192709.83320000002</v>
      </c>
      <c r="BB61" s="141">
        <v>188520.48900000003</v>
      </c>
      <c r="BC61" s="141">
        <v>184331.14480000004</v>
      </c>
      <c r="BD61" s="141">
        <v>180141.80060000005</v>
      </c>
      <c r="BE61" s="141">
        <v>175952.45640000005</v>
      </c>
      <c r="BF61" s="141">
        <v>171763.11220000006</v>
      </c>
      <c r="BG61" s="141">
        <v>167573.76800000007</v>
      </c>
      <c r="BH61" s="141">
        <v>163384.42380000008</v>
      </c>
      <c r="BI61" s="141">
        <v>159195.07960000008</v>
      </c>
      <c r="BJ61" s="141">
        <v>155005.73540000009</v>
      </c>
      <c r="BK61" s="141">
        <v>150816.3912000001</v>
      </c>
      <c r="BL61" s="141">
        <v>146627.04700000011</v>
      </c>
      <c r="BM61" s="141">
        <v>142437.70280000012</v>
      </c>
      <c r="BN61" s="141">
        <v>138248.35860000012</v>
      </c>
      <c r="BO61" s="141">
        <v>134059.01440000013</v>
      </c>
      <c r="BP61" s="141">
        <v>129869.67020000014</v>
      </c>
      <c r="BQ61" s="141">
        <v>125680.32600000015</v>
      </c>
      <c r="BR61" s="141">
        <v>121490.98180000015</v>
      </c>
      <c r="BS61" s="141">
        <v>117301.63760000016</v>
      </c>
      <c r="BT61" s="141">
        <v>113112.29340000017</v>
      </c>
      <c r="BU61" s="141">
        <v>108922.94920000018</v>
      </c>
      <c r="BV61" s="141">
        <v>104733.60500000019</v>
      </c>
      <c r="BW61" s="141">
        <v>100544.26080000019</v>
      </c>
      <c r="BX61" s="141">
        <v>96354.916600000201</v>
      </c>
      <c r="BY61" s="141">
        <v>92165.572400000208</v>
      </c>
      <c r="BZ61" s="141">
        <v>87976.228200000216</v>
      </c>
      <c r="CA61" s="141">
        <v>83786.884000000224</v>
      </c>
      <c r="CB61" s="141">
        <v>79597.539800000231</v>
      </c>
      <c r="CC61" s="141">
        <v>75408.195600000239</v>
      </c>
      <c r="CD61" s="141">
        <v>71218.851400000247</v>
      </c>
      <c r="CE61" s="141">
        <v>67029.507200000255</v>
      </c>
      <c r="CF61" s="141">
        <v>62840.163000000255</v>
      </c>
      <c r="CG61" s="141">
        <v>58650.818800000256</v>
      </c>
      <c r="CH61" s="141">
        <v>54461.474600000256</v>
      </c>
      <c r="CI61" s="141">
        <v>50272.130400000256</v>
      </c>
    </row>
    <row r="62" spans="1:87">
      <c r="D62" s="38">
        <v>32</v>
      </c>
      <c r="E62" s="38">
        <v>170</v>
      </c>
      <c r="F62" s="38" t="s">
        <v>663</v>
      </c>
      <c r="G62" s="38" t="s">
        <v>664</v>
      </c>
      <c r="H62" s="48">
        <v>240273.69</v>
      </c>
      <c r="K62" s="48">
        <v>126</v>
      </c>
      <c r="L62" s="48">
        <v>1</v>
      </c>
      <c r="M62" s="48">
        <v>240273.69</v>
      </c>
      <c r="N62" s="48">
        <v>0</v>
      </c>
      <c r="O62" s="48">
        <v>0</v>
      </c>
      <c r="Q62" s="122">
        <v>6</v>
      </c>
      <c r="R62" s="38" t="s">
        <v>116</v>
      </c>
      <c r="S62" s="96">
        <v>80</v>
      </c>
      <c r="T62" s="48">
        <v>0</v>
      </c>
      <c r="W62" s="48">
        <v>0</v>
      </c>
      <c r="X62" s="48">
        <v>0</v>
      </c>
      <c r="Y62" s="48">
        <v>0</v>
      </c>
      <c r="Z62" s="48">
        <v>0</v>
      </c>
      <c r="AA62" s="48">
        <v>0</v>
      </c>
      <c r="AB62" s="48">
        <v>0</v>
      </c>
      <c r="AC62" s="48">
        <v>0</v>
      </c>
      <c r="AD62" s="48">
        <v>0</v>
      </c>
      <c r="AE62" s="48"/>
      <c r="AF62" s="48"/>
      <c r="AG62" s="48"/>
      <c r="AH62" s="48">
        <v>0</v>
      </c>
      <c r="AI62" s="48">
        <v>0</v>
      </c>
      <c r="AJ62" s="48">
        <v>0</v>
      </c>
      <c r="AK62" s="48"/>
      <c r="AL62" s="48" t="s">
        <v>263</v>
      </c>
      <c r="AN62" s="60">
        <v>0</v>
      </c>
      <c r="AP62" s="137">
        <v>0</v>
      </c>
      <c r="AQ62" s="138">
        <v>70705</v>
      </c>
      <c r="AR62" s="139">
        <v>2094</v>
      </c>
      <c r="AS62" s="131"/>
      <c r="AT62" s="131"/>
      <c r="AU62" s="131"/>
      <c r="AW62" s="140">
        <v>0</v>
      </c>
      <c r="AX62" s="141">
        <v>0</v>
      </c>
      <c r="AY62" s="141">
        <v>0</v>
      </c>
      <c r="AZ62" s="141">
        <v>0</v>
      </c>
      <c r="BA62" s="141">
        <v>0</v>
      </c>
      <c r="BB62" s="141">
        <v>0</v>
      </c>
      <c r="BC62" s="141">
        <v>0</v>
      </c>
      <c r="BD62" s="141">
        <v>0</v>
      </c>
      <c r="BE62" s="141">
        <v>0</v>
      </c>
      <c r="BF62" s="141">
        <v>0</v>
      </c>
      <c r="BG62" s="141">
        <v>0</v>
      </c>
      <c r="BH62" s="141">
        <v>0</v>
      </c>
      <c r="BI62" s="141">
        <v>0</v>
      </c>
      <c r="BJ62" s="141">
        <v>0</v>
      </c>
      <c r="BK62" s="141">
        <v>0</v>
      </c>
      <c r="BL62" s="141">
        <v>0</v>
      </c>
      <c r="BM62" s="141">
        <v>0</v>
      </c>
      <c r="BN62" s="141">
        <v>0</v>
      </c>
      <c r="BO62" s="141">
        <v>0</v>
      </c>
      <c r="BP62" s="141">
        <v>0</v>
      </c>
      <c r="BQ62" s="141">
        <v>0</v>
      </c>
      <c r="BR62" s="141">
        <v>0</v>
      </c>
      <c r="BS62" s="141">
        <v>0</v>
      </c>
      <c r="BT62" s="141">
        <v>0</v>
      </c>
      <c r="BU62" s="141">
        <v>0</v>
      </c>
      <c r="BV62" s="141">
        <v>0</v>
      </c>
      <c r="BW62" s="141">
        <v>0</v>
      </c>
      <c r="BX62" s="141">
        <v>0</v>
      </c>
      <c r="BY62" s="141">
        <v>0</v>
      </c>
      <c r="BZ62" s="141">
        <v>0</v>
      </c>
      <c r="CA62" s="141">
        <v>0</v>
      </c>
      <c r="CB62" s="141">
        <v>0</v>
      </c>
      <c r="CC62" s="141">
        <v>0</v>
      </c>
      <c r="CD62" s="141">
        <v>0</v>
      </c>
      <c r="CE62" s="141">
        <v>0</v>
      </c>
      <c r="CF62" s="141">
        <v>0</v>
      </c>
      <c r="CG62" s="141">
        <v>0</v>
      </c>
      <c r="CH62" s="141">
        <v>0</v>
      </c>
      <c r="CI62" s="141">
        <v>0</v>
      </c>
    </row>
    <row r="63" spans="1:87">
      <c r="D63" s="38">
        <v>33</v>
      </c>
      <c r="E63" s="38">
        <v>171</v>
      </c>
      <c r="F63" s="38" t="s">
        <v>896</v>
      </c>
      <c r="G63" s="38" t="s">
        <v>1949</v>
      </c>
      <c r="H63" s="48">
        <v>945189.84</v>
      </c>
      <c r="K63" s="48">
        <v>210</v>
      </c>
      <c r="L63" s="48">
        <v>1</v>
      </c>
      <c r="M63" s="48">
        <v>945189.84</v>
      </c>
      <c r="N63" s="48">
        <v>0</v>
      </c>
      <c r="O63" s="48">
        <v>0</v>
      </c>
      <c r="Q63" s="122">
        <v>1</v>
      </c>
      <c r="R63" s="38" t="s">
        <v>111</v>
      </c>
      <c r="S63" s="96">
        <v>80</v>
      </c>
      <c r="T63" s="48">
        <v>0</v>
      </c>
      <c r="W63" s="48">
        <v>0</v>
      </c>
      <c r="X63" s="48">
        <v>0</v>
      </c>
      <c r="Y63" s="48">
        <v>0</v>
      </c>
      <c r="Z63" s="48">
        <v>0</v>
      </c>
      <c r="AA63" s="48">
        <v>0</v>
      </c>
      <c r="AB63" s="48">
        <v>0</v>
      </c>
      <c r="AC63" s="48">
        <v>0</v>
      </c>
      <c r="AD63" s="48">
        <v>0</v>
      </c>
      <c r="AE63" s="48"/>
      <c r="AF63" s="48"/>
      <c r="AG63" s="48"/>
      <c r="AH63" s="48">
        <v>0</v>
      </c>
      <c r="AI63" s="48">
        <v>0</v>
      </c>
      <c r="AJ63" s="48">
        <v>0</v>
      </c>
      <c r="AK63" s="48"/>
      <c r="AL63" s="48" t="s">
        <v>263</v>
      </c>
      <c r="AN63" s="60">
        <v>0</v>
      </c>
      <c r="AP63" s="137">
        <v>0</v>
      </c>
      <c r="AQ63" s="138">
        <v>70705</v>
      </c>
      <c r="AR63" s="139">
        <v>2094</v>
      </c>
      <c r="AS63" s="131"/>
      <c r="AT63" s="131"/>
      <c r="AU63" s="131"/>
      <c r="AW63" s="140">
        <v>0</v>
      </c>
      <c r="AX63" s="141">
        <v>0</v>
      </c>
      <c r="AY63" s="141">
        <v>0</v>
      </c>
      <c r="AZ63" s="141">
        <v>0</v>
      </c>
      <c r="BA63" s="141">
        <v>0</v>
      </c>
      <c r="BB63" s="141">
        <v>0</v>
      </c>
      <c r="BC63" s="141">
        <v>0</v>
      </c>
      <c r="BD63" s="141">
        <v>0</v>
      </c>
      <c r="BE63" s="141">
        <v>0</v>
      </c>
      <c r="BF63" s="141">
        <v>0</v>
      </c>
      <c r="BG63" s="141">
        <v>0</v>
      </c>
      <c r="BH63" s="141">
        <v>0</v>
      </c>
      <c r="BI63" s="141">
        <v>0</v>
      </c>
      <c r="BJ63" s="141">
        <v>0</v>
      </c>
      <c r="BK63" s="141">
        <v>0</v>
      </c>
      <c r="BL63" s="141">
        <v>0</v>
      </c>
      <c r="BM63" s="141">
        <v>0</v>
      </c>
      <c r="BN63" s="141">
        <v>0</v>
      </c>
      <c r="BO63" s="141">
        <v>0</v>
      </c>
      <c r="BP63" s="141">
        <v>0</v>
      </c>
      <c r="BQ63" s="141">
        <v>0</v>
      </c>
      <c r="BR63" s="141">
        <v>0</v>
      </c>
      <c r="BS63" s="141">
        <v>0</v>
      </c>
      <c r="BT63" s="141">
        <v>0</v>
      </c>
      <c r="BU63" s="141">
        <v>0</v>
      </c>
      <c r="BV63" s="141">
        <v>0</v>
      </c>
      <c r="BW63" s="141">
        <v>0</v>
      </c>
      <c r="BX63" s="141">
        <v>0</v>
      </c>
      <c r="BY63" s="141">
        <v>0</v>
      </c>
      <c r="BZ63" s="141">
        <v>0</v>
      </c>
      <c r="CA63" s="141">
        <v>0</v>
      </c>
      <c r="CB63" s="141">
        <v>0</v>
      </c>
      <c r="CC63" s="141">
        <v>0</v>
      </c>
      <c r="CD63" s="141">
        <v>0</v>
      </c>
      <c r="CE63" s="141">
        <v>0</v>
      </c>
      <c r="CF63" s="141">
        <v>0</v>
      </c>
      <c r="CG63" s="141">
        <v>0</v>
      </c>
      <c r="CH63" s="141">
        <v>0</v>
      </c>
      <c r="CI63" s="141">
        <v>0</v>
      </c>
    </row>
    <row r="64" spans="1:87">
      <c r="D64" s="38">
        <v>34</v>
      </c>
      <c r="E64" s="38">
        <v>172</v>
      </c>
      <c r="F64" s="38" t="s">
        <v>1748</v>
      </c>
      <c r="G64" s="38" t="s">
        <v>1950</v>
      </c>
      <c r="H64" s="48">
        <v>584969.21</v>
      </c>
      <c r="K64" s="48">
        <v>491</v>
      </c>
      <c r="L64" s="48">
        <v>1</v>
      </c>
      <c r="M64" s="48">
        <v>584969.21</v>
      </c>
      <c r="N64" s="48">
        <v>0</v>
      </c>
      <c r="O64" s="48">
        <v>0</v>
      </c>
      <c r="Q64" s="122">
        <v>9</v>
      </c>
      <c r="R64" s="38" t="s">
        <v>119</v>
      </c>
      <c r="S64" s="96">
        <v>50</v>
      </c>
      <c r="T64" s="48">
        <v>0</v>
      </c>
      <c r="W64" s="48">
        <v>0</v>
      </c>
      <c r="X64" s="48">
        <v>9</v>
      </c>
      <c r="Y64" s="48">
        <v>0</v>
      </c>
      <c r="Z64" s="48">
        <v>0</v>
      </c>
      <c r="AA64" s="48">
        <v>0</v>
      </c>
      <c r="AB64" s="48">
        <v>0</v>
      </c>
      <c r="AC64" s="48">
        <v>0</v>
      </c>
      <c r="AD64" s="48">
        <v>0</v>
      </c>
      <c r="AE64" s="48"/>
      <c r="AF64" s="48"/>
      <c r="AG64" s="48"/>
      <c r="AH64" s="48">
        <v>0</v>
      </c>
      <c r="AI64" s="48">
        <v>0</v>
      </c>
      <c r="AJ64" s="48">
        <v>0</v>
      </c>
      <c r="AK64" s="48"/>
      <c r="AL64" s="48">
        <v>9</v>
      </c>
      <c r="AN64" s="60">
        <v>0</v>
      </c>
      <c r="AP64" s="137">
        <v>0</v>
      </c>
      <c r="AQ64" s="138">
        <v>59747</v>
      </c>
      <c r="AR64" s="139">
        <v>2064</v>
      </c>
      <c r="AS64" s="131"/>
      <c r="AT64" s="131"/>
      <c r="AU64" s="131"/>
      <c r="AW64" s="140">
        <v>0</v>
      </c>
      <c r="AX64" s="141">
        <v>0</v>
      </c>
      <c r="AY64" s="141">
        <v>0</v>
      </c>
      <c r="AZ64" s="141">
        <v>0</v>
      </c>
      <c r="BA64" s="141">
        <v>0</v>
      </c>
      <c r="BB64" s="141">
        <v>0</v>
      </c>
      <c r="BC64" s="141">
        <v>0</v>
      </c>
      <c r="BD64" s="141">
        <v>0</v>
      </c>
      <c r="BE64" s="141">
        <v>0</v>
      </c>
      <c r="BF64" s="141">
        <v>0</v>
      </c>
      <c r="BG64" s="141">
        <v>0</v>
      </c>
      <c r="BH64" s="141">
        <v>0</v>
      </c>
      <c r="BI64" s="141">
        <v>0</v>
      </c>
      <c r="BJ64" s="141">
        <v>0</v>
      </c>
      <c r="BK64" s="141">
        <v>0</v>
      </c>
      <c r="BL64" s="141">
        <v>0</v>
      </c>
      <c r="BM64" s="141">
        <v>0</v>
      </c>
      <c r="BN64" s="141">
        <v>0</v>
      </c>
      <c r="BO64" s="141">
        <v>0</v>
      </c>
      <c r="BP64" s="141">
        <v>0</v>
      </c>
      <c r="BQ64" s="141">
        <v>0</v>
      </c>
      <c r="BR64" s="141">
        <v>0</v>
      </c>
      <c r="BS64" s="141">
        <v>0</v>
      </c>
      <c r="BT64" s="141">
        <v>0</v>
      </c>
      <c r="BU64" s="141">
        <v>0</v>
      </c>
      <c r="BV64" s="141">
        <v>0</v>
      </c>
      <c r="BW64" s="141">
        <v>0</v>
      </c>
      <c r="BX64" s="141">
        <v>0</v>
      </c>
      <c r="BY64" s="141">
        <v>0</v>
      </c>
      <c r="BZ64" s="141">
        <v>0</v>
      </c>
      <c r="CA64" s="141">
        <v>0</v>
      </c>
      <c r="CB64" s="141">
        <v>0</v>
      </c>
      <c r="CC64" s="141">
        <v>0</v>
      </c>
      <c r="CD64" s="141">
        <v>0</v>
      </c>
      <c r="CE64" s="141">
        <v>0</v>
      </c>
      <c r="CF64" s="141">
        <v>0</v>
      </c>
      <c r="CG64" s="141">
        <v>0</v>
      </c>
      <c r="CH64" s="141">
        <v>0</v>
      </c>
      <c r="CI64" s="141">
        <v>0</v>
      </c>
    </row>
    <row r="65" spans="1:87">
      <c r="D65" s="38">
        <v>35</v>
      </c>
      <c r="E65" s="38">
        <v>173</v>
      </c>
      <c r="F65" s="38" t="s">
        <v>1951</v>
      </c>
      <c r="G65" s="38" t="s">
        <v>1952</v>
      </c>
      <c r="H65" s="48">
        <v>4633450.78</v>
      </c>
      <c r="K65" s="48">
        <v>0</v>
      </c>
      <c r="L65" s="48">
        <v>0</v>
      </c>
      <c r="M65" s="48">
        <v>0</v>
      </c>
      <c r="N65" s="48">
        <v>1</v>
      </c>
      <c r="O65" s="48">
        <v>4633450.78</v>
      </c>
      <c r="Q65" s="122">
        <v>9</v>
      </c>
      <c r="R65" s="38" t="s">
        <v>119</v>
      </c>
      <c r="S65" s="96">
        <v>50</v>
      </c>
      <c r="T65" s="48">
        <v>0</v>
      </c>
      <c r="W65" s="48">
        <v>0</v>
      </c>
      <c r="X65" s="48">
        <v>9</v>
      </c>
      <c r="Y65" s="48">
        <v>0</v>
      </c>
      <c r="Z65" s="48">
        <v>0</v>
      </c>
      <c r="AA65" s="48">
        <v>0</v>
      </c>
      <c r="AB65" s="48">
        <v>0</v>
      </c>
      <c r="AC65" s="48">
        <v>0</v>
      </c>
      <c r="AD65" s="48">
        <v>0</v>
      </c>
      <c r="AE65" s="48"/>
      <c r="AF65" s="48"/>
      <c r="AG65" s="48"/>
      <c r="AH65" s="48">
        <v>0</v>
      </c>
      <c r="AI65" s="48">
        <v>0</v>
      </c>
      <c r="AJ65" s="48">
        <v>0</v>
      </c>
      <c r="AK65" s="48"/>
      <c r="AL65" s="48">
        <v>9</v>
      </c>
      <c r="AN65" s="60">
        <v>0</v>
      </c>
      <c r="AP65" s="137">
        <v>92669.015599999999</v>
      </c>
      <c r="AQ65" s="138">
        <v>59747</v>
      </c>
      <c r="AR65" s="139">
        <v>2064</v>
      </c>
      <c r="AS65" s="131"/>
      <c r="AT65" s="131"/>
      <c r="AU65" s="131"/>
      <c r="AW65" s="140">
        <v>4633450.78</v>
      </c>
      <c r="AX65" s="141">
        <v>4540781.7644000007</v>
      </c>
      <c r="AY65" s="141">
        <v>4448112.7488000011</v>
      </c>
      <c r="AZ65" s="141">
        <v>4355443.7332000015</v>
      </c>
      <c r="BA65" s="141">
        <v>4262774.717600002</v>
      </c>
      <c r="BB65" s="141">
        <v>4170105.7020000019</v>
      </c>
      <c r="BC65" s="141">
        <v>4077436.6864000019</v>
      </c>
      <c r="BD65" s="141">
        <v>3984767.6708000018</v>
      </c>
      <c r="BE65" s="141">
        <v>3892098.6552000018</v>
      </c>
      <c r="BF65" s="141">
        <v>3799429.6396000017</v>
      </c>
      <c r="BG65" s="141">
        <v>3706760.6240000017</v>
      </c>
      <c r="BH65" s="141">
        <v>3614091.6084000017</v>
      </c>
      <c r="BI65" s="141">
        <v>3521422.5928000016</v>
      </c>
      <c r="BJ65" s="141">
        <v>3428753.5772000016</v>
      </c>
      <c r="BK65" s="141">
        <v>3336084.5616000015</v>
      </c>
      <c r="BL65" s="141">
        <v>3243415.5460000015</v>
      </c>
      <c r="BM65" s="141">
        <v>3150746.5304000014</v>
      </c>
      <c r="BN65" s="141">
        <v>3058077.5148000014</v>
      </c>
      <c r="BO65" s="141">
        <v>2965408.4992000014</v>
      </c>
      <c r="BP65" s="141">
        <v>2872739.4836000013</v>
      </c>
      <c r="BQ65" s="141">
        <v>2780070.4680000013</v>
      </c>
      <c r="BR65" s="141">
        <v>2687401.4524000012</v>
      </c>
      <c r="BS65" s="141">
        <v>2594732.4368000012</v>
      </c>
      <c r="BT65" s="141">
        <v>2502063.4212000011</v>
      </c>
      <c r="BU65" s="141">
        <v>2409394.4056000011</v>
      </c>
      <c r="BV65" s="141">
        <v>2316725.3900000011</v>
      </c>
      <c r="BW65" s="141">
        <v>2224056.374400001</v>
      </c>
      <c r="BX65" s="141">
        <v>2131387.358800001</v>
      </c>
      <c r="BY65" s="141">
        <v>2038718.3432000009</v>
      </c>
      <c r="BZ65" s="141">
        <v>1946049.3276000009</v>
      </c>
      <c r="CA65" s="141">
        <v>1853380.3120000008</v>
      </c>
      <c r="CB65" s="141">
        <v>1760711.2964000008</v>
      </c>
      <c r="CC65" s="141">
        <v>1668042.2808000008</v>
      </c>
      <c r="CD65" s="141">
        <v>1575373.2652000007</v>
      </c>
      <c r="CE65" s="141">
        <v>1482704.2496000007</v>
      </c>
      <c r="CF65" s="141">
        <v>1390035.2340000006</v>
      </c>
      <c r="CG65" s="141">
        <v>1297366.2184000006</v>
      </c>
      <c r="CH65" s="141">
        <v>1204697.2028000006</v>
      </c>
      <c r="CI65" s="141">
        <v>1112028.1872000005</v>
      </c>
    </row>
    <row r="66" spans="1:87">
      <c r="D66" s="38">
        <v>36</v>
      </c>
      <c r="E66" s="38">
        <v>174</v>
      </c>
      <c r="F66" s="38" t="s">
        <v>1754</v>
      </c>
      <c r="G66" s="38" t="s">
        <v>1953</v>
      </c>
      <c r="H66" s="48">
        <v>1027175.74</v>
      </c>
      <c r="K66" s="48">
        <v>493</v>
      </c>
      <c r="L66" s="48">
        <v>1</v>
      </c>
      <c r="M66" s="48">
        <v>1027175.74</v>
      </c>
      <c r="N66" s="48">
        <v>0</v>
      </c>
      <c r="O66" s="48">
        <v>0</v>
      </c>
      <c r="Q66" s="122">
        <v>9</v>
      </c>
      <c r="R66" s="38" t="s">
        <v>119</v>
      </c>
      <c r="S66" s="96">
        <v>50</v>
      </c>
      <c r="T66" s="48">
        <v>0</v>
      </c>
      <c r="W66" s="48">
        <v>0</v>
      </c>
      <c r="X66" s="48">
        <v>9</v>
      </c>
      <c r="Y66" s="48">
        <v>0</v>
      </c>
      <c r="Z66" s="48">
        <v>0</v>
      </c>
      <c r="AA66" s="48">
        <v>0</v>
      </c>
      <c r="AB66" s="48">
        <v>0</v>
      </c>
      <c r="AC66" s="48">
        <v>0</v>
      </c>
      <c r="AD66" s="48">
        <v>0</v>
      </c>
      <c r="AE66" s="48"/>
      <c r="AF66" s="48"/>
      <c r="AG66" s="48"/>
      <c r="AH66" s="48">
        <v>0</v>
      </c>
      <c r="AI66" s="48">
        <v>0</v>
      </c>
      <c r="AJ66" s="48">
        <v>0</v>
      </c>
      <c r="AK66" s="48"/>
      <c r="AL66" s="48">
        <v>9</v>
      </c>
      <c r="AN66" s="60">
        <v>0</v>
      </c>
      <c r="AP66" s="137">
        <v>0</v>
      </c>
      <c r="AQ66" s="138">
        <v>59747</v>
      </c>
      <c r="AR66" s="139">
        <v>2064</v>
      </c>
      <c r="AS66" s="131"/>
      <c r="AT66" s="131"/>
      <c r="AU66" s="131"/>
      <c r="AW66" s="140">
        <v>0</v>
      </c>
      <c r="AX66" s="141">
        <v>0</v>
      </c>
      <c r="AY66" s="141">
        <v>0</v>
      </c>
      <c r="AZ66" s="141">
        <v>0</v>
      </c>
      <c r="BA66" s="141">
        <v>0</v>
      </c>
      <c r="BB66" s="141">
        <v>0</v>
      </c>
      <c r="BC66" s="141">
        <v>0</v>
      </c>
      <c r="BD66" s="141">
        <v>0</v>
      </c>
      <c r="BE66" s="141">
        <v>0</v>
      </c>
      <c r="BF66" s="141">
        <v>0</v>
      </c>
      <c r="BG66" s="141">
        <v>0</v>
      </c>
      <c r="BH66" s="141">
        <v>0</v>
      </c>
      <c r="BI66" s="141">
        <v>0</v>
      </c>
      <c r="BJ66" s="141">
        <v>0</v>
      </c>
      <c r="BK66" s="141">
        <v>0</v>
      </c>
      <c r="BL66" s="141">
        <v>0</v>
      </c>
      <c r="BM66" s="141">
        <v>0</v>
      </c>
      <c r="BN66" s="141">
        <v>0</v>
      </c>
      <c r="BO66" s="141">
        <v>0</v>
      </c>
      <c r="BP66" s="141">
        <v>0</v>
      </c>
      <c r="BQ66" s="141">
        <v>0</v>
      </c>
      <c r="BR66" s="141">
        <v>0</v>
      </c>
      <c r="BS66" s="141">
        <v>0</v>
      </c>
      <c r="BT66" s="141">
        <v>0</v>
      </c>
      <c r="BU66" s="141">
        <v>0</v>
      </c>
      <c r="BV66" s="141">
        <v>0</v>
      </c>
      <c r="BW66" s="141">
        <v>0</v>
      </c>
      <c r="BX66" s="141">
        <v>0</v>
      </c>
      <c r="BY66" s="141">
        <v>0</v>
      </c>
      <c r="BZ66" s="141">
        <v>0</v>
      </c>
      <c r="CA66" s="141">
        <v>0</v>
      </c>
      <c r="CB66" s="141">
        <v>0</v>
      </c>
      <c r="CC66" s="141">
        <v>0</v>
      </c>
      <c r="CD66" s="141">
        <v>0</v>
      </c>
      <c r="CE66" s="141">
        <v>0</v>
      </c>
      <c r="CF66" s="141">
        <v>0</v>
      </c>
      <c r="CG66" s="141">
        <v>0</v>
      </c>
      <c r="CH66" s="141">
        <v>0</v>
      </c>
      <c r="CI66" s="141">
        <v>0</v>
      </c>
    </row>
    <row r="67" spans="1:87">
      <c r="D67" s="38">
        <v>37</v>
      </c>
      <c r="E67" s="38">
        <v>175</v>
      </c>
      <c r="F67" s="38" t="s">
        <v>637</v>
      </c>
      <c r="G67" s="38" t="s">
        <v>1954</v>
      </c>
      <c r="H67" s="48">
        <v>272051.46000000002</v>
      </c>
      <c r="K67" s="48">
        <v>117</v>
      </c>
      <c r="L67" s="48">
        <v>1</v>
      </c>
      <c r="M67" s="48">
        <v>272051.46000000002</v>
      </c>
      <c r="N67" s="48">
        <v>0</v>
      </c>
      <c r="O67" s="48">
        <v>0</v>
      </c>
      <c r="Q67" s="122">
        <v>18</v>
      </c>
      <c r="R67" s="38" t="s">
        <v>128</v>
      </c>
      <c r="S67" s="96">
        <v>80</v>
      </c>
      <c r="T67" s="48">
        <v>0</v>
      </c>
      <c r="W67" s="48">
        <v>0</v>
      </c>
      <c r="X67" s="48">
        <v>0</v>
      </c>
      <c r="Y67" s="48">
        <v>0</v>
      </c>
      <c r="Z67" s="48">
        <v>0</v>
      </c>
      <c r="AA67" s="48">
        <v>0</v>
      </c>
      <c r="AB67" s="48">
        <v>0</v>
      </c>
      <c r="AC67" s="48">
        <v>0</v>
      </c>
      <c r="AD67" s="48">
        <v>0</v>
      </c>
      <c r="AE67" s="48"/>
      <c r="AF67" s="48"/>
      <c r="AG67" s="48"/>
      <c r="AH67" s="48">
        <v>0</v>
      </c>
      <c r="AI67" s="48">
        <v>0</v>
      </c>
      <c r="AJ67" s="48">
        <v>0</v>
      </c>
      <c r="AK67" s="48"/>
      <c r="AL67" s="48" t="s">
        <v>263</v>
      </c>
      <c r="AN67" s="60">
        <v>0</v>
      </c>
      <c r="AP67" s="137">
        <v>0</v>
      </c>
      <c r="AQ67" s="138">
        <v>70705</v>
      </c>
      <c r="AR67" s="139">
        <v>2094</v>
      </c>
      <c r="AS67" s="131"/>
      <c r="AT67" s="131"/>
      <c r="AU67" s="131"/>
      <c r="AW67" s="140">
        <v>0</v>
      </c>
      <c r="AX67" s="141">
        <v>0</v>
      </c>
      <c r="AY67" s="141">
        <v>0</v>
      </c>
      <c r="AZ67" s="141">
        <v>0</v>
      </c>
      <c r="BA67" s="141">
        <v>0</v>
      </c>
      <c r="BB67" s="141">
        <v>0</v>
      </c>
      <c r="BC67" s="141">
        <v>0</v>
      </c>
      <c r="BD67" s="141">
        <v>0</v>
      </c>
      <c r="BE67" s="141">
        <v>0</v>
      </c>
      <c r="BF67" s="141">
        <v>0</v>
      </c>
      <c r="BG67" s="141">
        <v>0</v>
      </c>
      <c r="BH67" s="141">
        <v>0</v>
      </c>
      <c r="BI67" s="141">
        <v>0</v>
      </c>
      <c r="BJ67" s="141">
        <v>0</v>
      </c>
      <c r="BK67" s="141">
        <v>0</v>
      </c>
      <c r="BL67" s="141">
        <v>0</v>
      </c>
      <c r="BM67" s="141">
        <v>0</v>
      </c>
      <c r="BN67" s="141">
        <v>0</v>
      </c>
      <c r="BO67" s="141">
        <v>0</v>
      </c>
      <c r="BP67" s="141">
        <v>0</v>
      </c>
      <c r="BQ67" s="141">
        <v>0</v>
      </c>
      <c r="BR67" s="141">
        <v>0</v>
      </c>
      <c r="BS67" s="141">
        <v>0</v>
      </c>
      <c r="BT67" s="141">
        <v>0</v>
      </c>
      <c r="BU67" s="141">
        <v>0</v>
      </c>
      <c r="BV67" s="141">
        <v>0</v>
      </c>
      <c r="BW67" s="141">
        <v>0</v>
      </c>
      <c r="BX67" s="141">
        <v>0</v>
      </c>
      <c r="BY67" s="141">
        <v>0</v>
      </c>
      <c r="BZ67" s="141">
        <v>0</v>
      </c>
      <c r="CA67" s="141">
        <v>0</v>
      </c>
      <c r="CB67" s="141">
        <v>0</v>
      </c>
      <c r="CC67" s="141">
        <v>0</v>
      </c>
      <c r="CD67" s="141">
        <v>0</v>
      </c>
      <c r="CE67" s="141">
        <v>0</v>
      </c>
      <c r="CF67" s="141">
        <v>0</v>
      </c>
      <c r="CG67" s="141">
        <v>0</v>
      </c>
      <c r="CH67" s="141">
        <v>0</v>
      </c>
      <c r="CI67" s="141">
        <v>0</v>
      </c>
    </row>
    <row r="68" spans="1:87">
      <c r="D68" s="38">
        <v>38</v>
      </c>
      <c r="E68" s="38">
        <v>177</v>
      </c>
      <c r="F68" s="38" t="s">
        <v>930</v>
      </c>
      <c r="G68" s="38" t="s">
        <v>1955</v>
      </c>
      <c r="H68" s="48">
        <v>2742747.72</v>
      </c>
      <c r="K68" s="48">
        <v>221</v>
      </c>
      <c r="L68" s="48">
        <v>1</v>
      </c>
      <c r="M68" s="48">
        <v>2742747.72</v>
      </c>
      <c r="N68" s="48">
        <v>0</v>
      </c>
      <c r="O68" s="48">
        <v>0</v>
      </c>
      <c r="Q68" s="122">
        <v>1</v>
      </c>
      <c r="R68" s="38" t="s">
        <v>111</v>
      </c>
      <c r="S68" s="96">
        <v>80</v>
      </c>
      <c r="T68" s="48">
        <v>0</v>
      </c>
      <c r="W68" s="48">
        <v>0</v>
      </c>
      <c r="X68" s="48">
        <v>0</v>
      </c>
      <c r="Y68" s="48">
        <v>0</v>
      </c>
      <c r="Z68" s="48">
        <v>0</v>
      </c>
      <c r="AA68" s="48">
        <v>0</v>
      </c>
      <c r="AB68" s="48">
        <v>0</v>
      </c>
      <c r="AC68" s="48">
        <v>0</v>
      </c>
      <c r="AD68" s="48">
        <v>0</v>
      </c>
      <c r="AE68" s="48"/>
      <c r="AF68" s="48"/>
      <c r="AG68" s="48"/>
      <c r="AH68" s="48">
        <v>0</v>
      </c>
      <c r="AI68" s="48">
        <v>0</v>
      </c>
      <c r="AJ68" s="48">
        <v>0</v>
      </c>
      <c r="AK68" s="48"/>
      <c r="AL68" s="48" t="s">
        <v>263</v>
      </c>
      <c r="AN68" s="60">
        <v>0</v>
      </c>
      <c r="AP68" s="137">
        <v>0</v>
      </c>
      <c r="AQ68" s="138">
        <v>70705</v>
      </c>
      <c r="AR68" s="139">
        <v>2094</v>
      </c>
      <c r="AS68" s="131"/>
      <c r="AT68" s="131"/>
      <c r="AU68" s="131"/>
      <c r="AW68" s="140">
        <v>0</v>
      </c>
      <c r="AX68" s="141">
        <v>0</v>
      </c>
      <c r="AY68" s="141">
        <v>0</v>
      </c>
      <c r="AZ68" s="141">
        <v>0</v>
      </c>
      <c r="BA68" s="141">
        <v>0</v>
      </c>
      <c r="BB68" s="141">
        <v>0</v>
      </c>
      <c r="BC68" s="141">
        <v>0</v>
      </c>
      <c r="BD68" s="141">
        <v>0</v>
      </c>
      <c r="BE68" s="141">
        <v>0</v>
      </c>
      <c r="BF68" s="141">
        <v>0</v>
      </c>
      <c r="BG68" s="141">
        <v>0</v>
      </c>
      <c r="BH68" s="141">
        <v>0</v>
      </c>
      <c r="BI68" s="141">
        <v>0</v>
      </c>
      <c r="BJ68" s="141">
        <v>0</v>
      </c>
      <c r="BK68" s="141">
        <v>0</v>
      </c>
      <c r="BL68" s="141">
        <v>0</v>
      </c>
      <c r="BM68" s="141">
        <v>0</v>
      </c>
      <c r="BN68" s="141">
        <v>0</v>
      </c>
      <c r="BO68" s="141">
        <v>0</v>
      </c>
      <c r="BP68" s="141">
        <v>0</v>
      </c>
      <c r="BQ68" s="141">
        <v>0</v>
      </c>
      <c r="BR68" s="141">
        <v>0</v>
      </c>
      <c r="BS68" s="141">
        <v>0</v>
      </c>
      <c r="BT68" s="141">
        <v>0</v>
      </c>
      <c r="BU68" s="141">
        <v>0</v>
      </c>
      <c r="BV68" s="141">
        <v>0</v>
      </c>
      <c r="BW68" s="141">
        <v>0</v>
      </c>
      <c r="BX68" s="141">
        <v>0</v>
      </c>
      <c r="BY68" s="141">
        <v>0</v>
      </c>
      <c r="BZ68" s="141">
        <v>0</v>
      </c>
      <c r="CA68" s="141">
        <v>0</v>
      </c>
      <c r="CB68" s="141">
        <v>0</v>
      </c>
      <c r="CC68" s="141">
        <v>0</v>
      </c>
      <c r="CD68" s="141">
        <v>0</v>
      </c>
      <c r="CE68" s="141">
        <v>0</v>
      </c>
      <c r="CF68" s="141">
        <v>0</v>
      </c>
      <c r="CG68" s="141">
        <v>0</v>
      </c>
      <c r="CH68" s="141">
        <v>0</v>
      </c>
      <c r="CI68" s="141">
        <v>0</v>
      </c>
    </row>
    <row r="69" spans="1:87" ht="15.75">
      <c r="A69" s="66"/>
      <c r="B69" s="66"/>
      <c r="D69" s="38">
        <v>39</v>
      </c>
      <c r="E69" s="38">
        <v>178</v>
      </c>
      <c r="F69" s="38" t="s">
        <v>666</v>
      </c>
      <c r="G69" s="38" t="s">
        <v>1956</v>
      </c>
      <c r="H69" s="48">
        <v>1054404.6599999999</v>
      </c>
      <c r="K69" s="48">
        <v>127</v>
      </c>
      <c r="L69" s="48">
        <v>1</v>
      </c>
      <c r="M69" s="48">
        <v>1054404.6599999999</v>
      </c>
      <c r="N69" s="48">
        <v>0</v>
      </c>
      <c r="O69" s="48">
        <v>0</v>
      </c>
      <c r="Q69" s="122">
        <v>6</v>
      </c>
      <c r="R69" s="38" t="s">
        <v>116</v>
      </c>
      <c r="S69" s="96">
        <v>80</v>
      </c>
      <c r="T69" s="48">
        <v>0</v>
      </c>
      <c r="W69" s="48">
        <v>0</v>
      </c>
      <c r="X69" s="48">
        <v>0</v>
      </c>
      <c r="Y69" s="48">
        <v>0</v>
      </c>
      <c r="Z69" s="48">
        <v>0</v>
      </c>
      <c r="AA69" s="48">
        <v>0</v>
      </c>
      <c r="AB69" s="48">
        <v>0</v>
      </c>
      <c r="AC69" s="48">
        <v>6</v>
      </c>
      <c r="AD69" s="48">
        <v>0</v>
      </c>
      <c r="AE69" s="48"/>
      <c r="AF69" s="48"/>
      <c r="AG69" s="48"/>
      <c r="AH69" s="48">
        <v>0</v>
      </c>
      <c r="AI69" s="48">
        <v>0</v>
      </c>
      <c r="AJ69" s="48">
        <v>0</v>
      </c>
      <c r="AK69" s="48"/>
      <c r="AL69" s="48">
        <v>6</v>
      </c>
      <c r="AN69" s="60">
        <v>0</v>
      </c>
      <c r="AP69" s="137">
        <v>0</v>
      </c>
      <c r="AQ69" s="138">
        <v>70705</v>
      </c>
      <c r="AR69" s="139">
        <v>2094</v>
      </c>
      <c r="AS69" s="131"/>
      <c r="AT69" s="131"/>
      <c r="AU69" s="131"/>
      <c r="AW69" s="140">
        <v>0</v>
      </c>
      <c r="AX69" s="141">
        <v>0</v>
      </c>
      <c r="AY69" s="141">
        <v>0</v>
      </c>
      <c r="AZ69" s="141">
        <v>0</v>
      </c>
      <c r="BA69" s="141">
        <v>0</v>
      </c>
      <c r="BB69" s="141">
        <v>0</v>
      </c>
      <c r="BC69" s="141">
        <v>0</v>
      </c>
      <c r="BD69" s="141">
        <v>0</v>
      </c>
      <c r="BE69" s="141">
        <v>0</v>
      </c>
      <c r="BF69" s="141">
        <v>0</v>
      </c>
      <c r="BG69" s="141">
        <v>0</v>
      </c>
      <c r="BH69" s="141">
        <v>0</v>
      </c>
      <c r="BI69" s="141">
        <v>0</v>
      </c>
      <c r="BJ69" s="141">
        <v>0</v>
      </c>
      <c r="BK69" s="141">
        <v>0</v>
      </c>
      <c r="BL69" s="141">
        <v>0</v>
      </c>
      <c r="BM69" s="141">
        <v>0</v>
      </c>
      <c r="BN69" s="141">
        <v>0</v>
      </c>
      <c r="BO69" s="141">
        <v>0</v>
      </c>
      <c r="BP69" s="141">
        <v>0</v>
      </c>
      <c r="BQ69" s="141">
        <v>0</v>
      </c>
      <c r="BR69" s="141">
        <v>0</v>
      </c>
      <c r="BS69" s="141">
        <v>0</v>
      </c>
      <c r="BT69" s="141">
        <v>0</v>
      </c>
      <c r="BU69" s="141">
        <v>0</v>
      </c>
      <c r="BV69" s="141">
        <v>0</v>
      </c>
      <c r="BW69" s="141">
        <v>0</v>
      </c>
      <c r="BX69" s="141">
        <v>0</v>
      </c>
      <c r="BY69" s="141">
        <v>0</v>
      </c>
      <c r="BZ69" s="141">
        <v>0</v>
      </c>
      <c r="CA69" s="141">
        <v>0</v>
      </c>
      <c r="CB69" s="141">
        <v>0</v>
      </c>
      <c r="CC69" s="141">
        <v>0</v>
      </c>
      <c r="CD69" s="141">
        <v>0</v>
      </c>
      <c r="CE69" s="141">
        <v>0</v>
      </c>
      <c r="CF69" s="141">
        <v>0</v>
      </c>
      <c r="CG69" s="141">
        <v>0</v>
      </c>
      <c r="CH69" s="141">
        <v>0</v>
      </c>
      <c r="CI69" s="141">
        <v>0</v>
      </c>
    </row>
    <row r="70" spans="1:87">
      <c r="D70" s="38">
        <v>40</v>
      </c>
      <c r="E70" s="38">
        <v>179</v>
      </c>
      <c r="F70" s="38" t="s">
        <v>1957</v>
      </c>
      <c r="G70" s="38" t="s">
        <v>1958</v>
      </c>
      <c r="H70" s="48">
        <v>12373.27</v>
      </c>
      <c r="K70" s="48">
        <v>0</v>
      </c>
      <c r="L70" s="48">
        <v>0</v>
      </c>
      <c r="M70" s="48">
        <v>0</v>
      </c>
      <c r="N70" s="48">
        <v>1</v>
      </c>
      <c r="O70" s="48">
        <v>12373.27</v>
      </c>
      <c r="Q70" s="122">
        <v>12</v>
      </c>
      <c r="R70" s="38" t="s">
        <v>122</v>
      </c>
      <c r="S70" s="96">
        <v>50</v>
      </c>
      <c r="T70" s="48">
        <v>0</v>
      </c>
      <c r="W70" s="48">
        <v>0</v>
      </c>
      <c r="X70" s="48">
        <v>0</v>
      </c>
      <c r="Y70" s="48">
        <v>0</v>
      </c>
      <c r="Z70" s="48">
        <v>0</v>
      </c>
      <c r="AA70" s="48">
        <v>12</v>
      </c>
      <c r="AB70" s="48">
        <v>0</v>
      </c>
      <c r="AC70" s="48">
        <v>0</v>
      </c>
      <c r="AD70" s="48">
        <v>0</v>
      </c>
      <c r="AE70" s="48"/>
      <c r="AF70" s="48"/>
      <c r="AG70" s="48"/>
      <c r="AH70" s="48">
        <v>0</v>
      </c>
      <c r="AI70" s="48">
        <v>0</v>
      </c>
      <c r="AJ70" s="48">
        <v>0</v>
      </c>
      <c r="AK70" s="48"/>
      <c r="AL70" s="48">
        <v>12</v>
      </c>
      <c r="AN70" s="60">
        <v>0</v>
      </c>
      <c r="AP70" s="137">
        <v>247.46540000000002</v>
      </c>
      <c r="AQ70" s="138">
        <v>59747</v>
      </c>
      <c r="AR70" s="139">
        <v>2064</v>
      </c>
      <c r="AS70" s="131"/>
      <c r="AT70" s="131"/>
      <c r="AU70" s="131"/>
      <c r="AW70" s="140">
        <v>12373.27</v>
      </c>
      <c r="AX70" s="141">
        <v>12125.804600000001</v>
      </c>
      <c r="AY70" s="141">
        <v>11878.339200000002</v>
      </c>
      <c r="AZ70" s="141">
        <v>11630.873800000003</v>
      </c>
      <c r="BA70" s="141">
        <v>11383.408400000004</v>
      </c>
      <c r="BB70" s="141">
        <v>11135.943000000005</v>
      </c>
      <c r="BC70" s="141">
        <v>10888.477600000006</v>
      </c>
      <c r="BD70" s="141">
        <v>10641.012200000006</v>
      </c>
      <c r="BE70" s="141">
        <v>10393.546800000007</v>
      </c>
      <c r="BF70" s="141">
        <v>10146.081400000008</v>
      </c>
      <c r="BG70" s="141">
        <v>9898.6160000000091</v>
      </c>
      <c r="BH70" s="141">
        <v>9651.1506000000099</v>
      </c>
      <c r="BI70" s="141">
        <v>9403.6852000000108</v>
      </c>
      <c r="BJ70" s="141">
        <v>9156.2198000000117</v>
      </c>
      <c r="BK70" s="141">
        <v>8908.7544000000125</v>
      </c>
      <c r="BL70" s="141">
        <v>8661.2890000000134</v>
      </c>
      <c r="BM70" s="141">
        <v>8413.8236000000143</v>
      </c>
      <c r="BN70" s="141">
        <v>8166.3582000000142</v>
      </c>
      <c r="BO70" s="141">
        <v>7918.8928000000142</v>
      </c>
      <c r="BP70" s="141">
        <v>7671.4274000000141</v>
      </c>
      <c r="BQ70" s="141">
        <v>7423.9620000000141</v>
      </c>
      <c r="BR70" s="141">
        <v>7176.496600000014</v>
      </c>
      <c r="BS70" s="141">
        <v>6929.031200000014</v>
      </c>
      <c r="BT70" s="141">
        <v>6681.565800000014</v>
      </c>
      <c r="BU70" s="141">
        <v>6434.1004000000139</v>
      </c>
      <c r="BV70" s="141">
        <v>6186.6350000000139</v>
      </c>
      <c r="BW70" s="141">
        <v>5939.1696000000138</v>
      </c>
      <c r="BX70" s="141">
        <v>5691.7042000000138</v>
      </c>
      <c r="BY70" s="141">
        <v>5444.2388000000137</v>
      </c>
      <c r="BZ70" s="141">
        <v>5196.7734000000137</v>
      </c>
      <c r="CA70" s="141">
        <v>4949.3080000000136</v>
      </c>
      <c r="CB70" s="141">
        <v>4701.8426000000136</v>
      </c>
      <c r="CC70" s="141">
        <v>4454.3772000000135</v>
      </c>
      <c r="CD70" s="141">
        <v>4206.9118000000135</v>
      </c>
      <c r="CE70" s="141">
        <v>3959.4464000000135</v>
      </c>
      <c r="CF70" s="141">
        <v>3711.9810000000134</v>
      </c>
      <c r="CG70" s="141">
        <v>3464.5156000000134</v>
      </c>
      <c r="CH70" s="141">
        <v>3217.0502000000133</v>
      </c>
      <c r="CI70" s="141">
        <v>2969.5848000000133</v>
      </c>
    </row>
    <row r="71" spans="1:87">
      <c r="D71" s="38">
        <v>41</v>
      </c>
      <c r="E71" s="38">
        <v>180</v>
      </c>
      <c r="F71" s="38" t="s">
        <v>938</v>
      </c>
      <c r="G71" s="38" t="s">
        <v>1959</v>
      </c>
      <c r="H71" s="48">
        <v>960161.6</v>
      </c>
      <c r="K71" s="48">
        <v>224</v>
      </c>
      <c r="L71" s="48">
        <v>1</v>
      </c>
      <c r="M71" s="48">
        <v>960161.6</v>
      </c>
      <c r="N71" s="48">
        <v>0</v>
      </c>
      <c r="O71" s="48">
        <v>0</v>
      </c>
      <c r="Q71" s="122">
        <v>1</v>
      </c>
      <c r="R71" s="38" t="s">
        <v>111</v>
      </c>
      <c r="S71" s="96">
        <v>80</v>
      </c>
      <c r="T71" s="48">
        <v>0</v>
      </c>
      <c r="W71" s="48">
        <v>0</v>
      </c>
      <c r="X71" s="48">
        <v>0</v>
      </c>
      <c r="Y71" s="48">
        <v>0</v>
      </c>
      <c r="Z71" s="48">
        <v>0</v>
      </c>
      <c r="AA71" s="48">
        <v>0</v>
      </c>
      <c r="AB71" s="48">
        <v>0</v>
      </c>
      <c r="AC71" s="48">
        <v>0</v>
      </c>
      <c r="AD71" s="48">
        <v>0</v>
      </c>
      <c r="AE71" s="48"/>
      <c r="AF71" s="48"/>
      <c r="AG71" s="48"/>
      <c r="AH71" s="48">
        <v>0</v>
      </c>
      <c r="AI71" s="48">
        <v>0</v>
      </c>
      <c r="AJ71" s="48">
        <v>0</v>
      </c>
      <c r="AK71" s="48"/>
      <c r="AL71" s="48" t="s">
        <v>263</v>
      </c>
      <c r="AN71" s="60">
        <v>0</v>
      </c>
      <c r="AP71" s="137">
        <v>0</v>
      </c>
      <c r="AQ71" s="138">
        <v>70705</v>
      </c>
      <c r="AR71" s="139">
        <v>2094</v>
      </c>
      <c r="AS71" s="131"/>
      <c r="AT71" s="131"/>
      <c r="AU71" s="131"/>
      <c r="AW71" s="140">
        <v>0</v>
      </c>
      <c r="AX71" s="141">
        <v>0</v>
      </c>
      <c r="AY71" s="141">
        <v>0</v>
      </c>
      <c r="AZ71" s="141">
        <v>0</v>
      </c>
      <c r="BA71" s="141">
        <v>0</v>
      </c>
      <c r="BB71" s="141">
        <v>0</v>
      </c>
      <c r="BC71" s="141">
        <v>0</v>
      </c>
      <c r="BD71" s="141">
        <v>0</v>
      </c>
      <c r="BE71" s="141">
        <v>0</v>
      </c>
      <c r="BF71" s="141">
        <v>0</v>
      </c>
      <c r="BG71" s="141">
        <v>0</v>
      </c>
      <c r="BH71" s="141">
        <v>0</v>
      </c>
      <c r="BI71" s="141">
        <v>0</v>
      </c>
      <c r="BJ71" s="141">
        <v>0</v>
      </c>
      <c r="BK71" s="141">
        <v>0</v>
      </c>
      <c r="BL71" s="141">
        <v>0</v>
      </c>
      <c r="BM71" s="141">
        <v>0</v>
      </c>
      <c r="BN71" s="141">
        <v>0</v>
      </c>
      <c r="BO71" s="141">
        <v>0</v>
      </c>
      <c r="BP71" s="141">
        <v>0</v>
      </c>
      <c r="BQ71" s="141">
        <v>0</v>
      </c>
      <c r="BR71" s="141">
        <v>0</v>
      </c>
      <c r="BS71" s="141">
        <v>0</v>
      </c>
      <c r="BT71" s="141">
        <v>0</v>
      </c>
      <c r="BU71" s="141">
        <v>0</v>
      </c>
      <c r="BV71" s="141">
        <v>0</v>
      </c>
      <c r="BW71" s="141">
        <v>0</v>
      </c>
      <c r="BX71" s="141">
        <v>0</v>
      </c>
      <c r="BY71" s="141">
        <v>0</v>
      </c>
      <c r="BZ71" s="141">
        <v>0</v>
      </c>
      <c r="CA71" s="141">
        <v>0</v>
      </c>
      <c r="CB71" s="141">
        <v>0</v>
      </c>
      <c r="CC71" s="141">
        <v>0</v>
      </c>
      <c r="CD71" s="141">
        <v>0</v>
      </c>
      <c r="CE71" s="141">
        <v>0</v>
      </c>
      <c r="CF71" s="141">
        <v>0</v>
      </c>
      <c r="CG71" s="141">
        <v>0</v>
      </c>
      <c r="CH71" s="141">
        <v>0</v>
      </c>
      <c r="CI71" s="141">
        <v>0</v>
      </c>
    </row>
    <row r="72" spans="1:87">
      <c r="D72" s="38">
        <v>42</v>
      </c>
      <c r="E72" s="38">
        <v>182</v>
      </c>
      <c r="F72" s="38" t="s">
        <v>862</v>
      </c>
      <c r="G72" s="38" t="s">
        <v>1960</v>
      </c>
      <c r="H72" s="48">
        <v>37192706.640000001</v>
      </c>
      <c r="K72" s="48">
        <v>198</v>
      </c>
      <c r="L72" s="48">
        <v>1</v>
      </c>
      <c r="M72" s="48">
        <v>37192706.640000001</v>
      </c>
      <c r="N72" s="48">
        <v>0</v>
      </c>
      <c r="O72" s="48">
        <v>0</v>
      </c>
      <c r="Q72" s="122">
        <v>1</v>
      </c>
      <c r="R72" s="38" t="s">
        <v>111</v>
      </c>
      <c r="S72" s="96">
        <v>80</v>
      </c>
      <c r="T72" s="48">
        <v>0</v>
      </c>
      <c r="W72" s="48">
        <v>0</v>
      </c>
      <c r="X72" s="48">
        <v>0</v>
      </c>
      <c r="Y72" s="48">
        <v>0</v>
      </c>
      <c r="Z72" s="48">
        <v>0</v>
      </c>
      <c r="AA72" s="48">
        <v>0</v>
      </c>
      <c r="AB72" s="48">
        <v>0</v>
      </c>
      <c r="AC72" s="48">
        <v>0</v>
      </c>
      <c r="AD72" s="48">
        <v>0</v>
      </c>
      <c r="AE72" s="48"/>
      <c r="AF72" s="48"/>
      <c r="AG72" s="48"/>
      <c r="AH72" s="48">
        <v>0</v>
      </c>
      <c r="AI72" s="48">
        <v>0</v>
      </c>
      <c r="AJ72" s="48">
        <v>0</v>
      </c>
      <c r="AK72" s="48"/>
      <c r="AL72" s="48" t="s">
        <v>263</v>
      </c>
      <c r="AN72" s="60">
        <v>0</v>
      </c>
      <c r="AP72" s="137">
        <v>0</v>
      </c>
      <c r="AQ72" s="138">
        <v>70705</v>
      </c>
      <c r="AR72" s="139">
        <v>2094</v>
      </c>
      <c r="AS72" s="131"/>
      <c r="AT72" s="131"/>
      <c r="AU72" s="131"/>
      <c r="AW72" s="140">
        <v>0</v>
      </c>
      <c r="AX72" s="141">
        <v>0</v>
      </c>
      <c r="AY72" s="141">
        <v>0</v>
      </c>
      <c r="AZ72" s="141">
        <v>0</v>
      </c>
      <c r="BA72" s="141">
        <v>0</v>
      </c>
      <c r="BB72" s="141">
        <v>0</v>
      </c>
      <c r="BC72" s="141">
        <v>0</v>
      </c>
      <c r="BD72" s="141">
        <v>0</v>
      </c>
      <c r="BE72" s="141">
        <v>0</v>
      </c>
      <c r="BF72" s="141">
        <v>0</v>
      </c>
      <c r="BG72" s="141">
        <v>0</v>
      </c>
      <c r="BH72" s="141">
        <v>0</v>
      </c>
      <c r="BI72" s="141">
        <v>0</v>
      </c>
      <c r="BJ72" s="141">
        <v>0</v>
      </c>
      <c r="BK72" s="141">
        <v>0</v>
      </c>
      <c r="BL72" s="141">
        <v>0</v>
      </c>
      <c r="BM72" s="141">
        <v>0</v>
      </c>
      <c r="BN72" s="141">
        <v>0</v>
      </c>
      <c r="BO72" s="141">
        <v>0</v>
      </c>
      <c r="BP72" s="141">
        <v>0</v>
      </c>
      <c r="BQ72" s="141">
        <v>0</v>
      </c>
      <c r="BR72" s="141">
        <v>0</v>
      </c>
      <c r="BS72" s="141">
        <v>0</v>
      </c>
      <c r="BT72" s="141">
        <v>0</v>
      </c>
      <c r="BU72" s="141">
        <v>0</v>
      </c>
      <c r="BV72" s="141">
        <v>0</v>
      </c>
      <c r="BW72" s="141">
        <v>0</v>
      </c>
      <c r="BX72" s="141">
        <v>0</v>
      </c>
      <c r="BY72" s="141">
        <v>0</v>
      </c>
      <c r="BZ72" s="141">
        <v>0</v>
      </c>
      <c r="CA72" s="141">
        <v>0</v>
      </c>
      <c r="CB72" s="141">
        <v>0</v>
      </c>
      <c r="CC72" s="141">
        <v>0</v>
      </c>
      <c r="CD72" s="141">
        <v>0</v>
      </c>
      <c r="CE72" s="141">
        <v>0</v>
      </c>
      <c r="CF72" s="141">
        <v>0</v>
      </c>
      <c r="CG72" s="141">
        <v>0</v>
      </c>
      <c r="CH72" s="141">
        <v>0</v>
      </c>
      <c r="CI72" s="141">
        <v>0</v>
      </c>
    </row>
    <row r="73" spans="1:87">
      <c r="D73" s="38">
        <v>43</v>
      </c>
      <c r="E73" s="38">
        <v>184</v>
      </c>
      <c r="F73" s="38" t="s">
        <v>1773</v>
      </c>
      <c r="G73" s="38" t="s">
        <v>1774</v>
      </c>
      <c r="H73" s="48">
        <v>19548867.920000002</v>
      </c>
      <c r="K73" s="48">
        <v>500</v>
      </c>
      <c r="L73" s="48">
        <v>1</v>
      </c>
      <c r="M73" s="48">
        <v>19548867.920000002</v>
      </c>
      <c r="N73" s="48">
        <v>0</v>
      </c>
      <c r="O73" s="48">
        <v>0</v>
      </c>
      <c r="Q73" s="122">
        <v>9</v>
      </c>
      <c r="R73" s="38" t="s">
        <v>119</v>
      </c>
      <c r="S73" s="96">
        <v>50</v>
      </c>
      <c r="T73" s="48">
        <v>0</v>
      </c>
      <c r="W73" s="48">
        <v>0</v>
      </c>
      <c r="X73" s="48">
        <v>9</v>
      </c>
      <c r="Y73" s="48">
        <v>0</v>
      </c>
      <c r="Z73" s="48">
        <v>0</v>
      </c>
      <c r="AA73" s="48">
        <v>0</v>
      </c>
      <c r="AB73" s="48">
        <v>0</v>
      </c>
      <c r="AC73" s="48">
        <v>0</v>
      </c>
      <c r="AD73" s="48">
        <v>0</v>
      </c>
      <c r="AE73" s="48"/>
      <c r="AF73" s="48"/>
      <c r="AG73" s="48"/>
      <c r="AH73" s="48">
        <v>0</v>
      </c>
      <c r="AI73" s="48">
        <v>0</v>
      </c>
      <c r="AJ73" s="48">
        <v>0</v>
      </c>
      <c r="AK73" s="48"/>
      <c r="AL73" s="48">
        <v>9</v>
      </c>
      <c r="AN73" s="60">
        <v>0</v>
      </c>
      <c r="AP73" s="137">
        <v>0</v>
      </c>
      <c r="AQ73" s="138">
        <v>59747</v>
      </c>
      <c r="AR73" s="139">
        <v>2064</v>
      </c>
      <c r="AS73" s="131"/>
      <c r="AT73" s="131"/>
      <c r="AU73" s="131"/>
      <c r="AW73" s="140">
        <v>0</v>
      </c>
      <c r="AX73" s="141">
        <v>0</v>
      </c>
      <c r="AY73" s="141">
        <v>0</v>
      </c>
      <c r="AZ73" s="141">
        <v>0</v>
      </c>
      <c r="BA73" s="141">
        <v>0</v>
      </c>
      <c r="BB73" s="141">
        <v>0</v>
      </c>
      <c r="BC73" s="141">
        <v>0</v>
      </c>
      <c r="BD73" s="141">
        <v>0</v>
      </c>
      <c r="BE73" s="141">
        <v>0</v>
      </c>
      <c r="BF73" s="141">
        <v>0</v>
      </c>
      <c r="BG73" s="141">
        <v>0</v>
      </c>
      <c r="BH73" s="141">
        <v>0</v>
      </c>
      <c r="BI73" s="141">
        <v>0</v>
      </c>
      <c r="BJ73" s="141">
        <v>0</v>
      </c>
      <c r="BK73" s="141">
        <v>0</v>
      </c>
      <c r="BL73" s="141">
        <v>0</v>
      </c>
      <c r="BM73" s="141">
        <v>0</v>
      </c>
      <c r="BN73" s="141">
        <v>0</v>
      </c>
      <c r="BO73" s="141">
        <v>0</v>
      </c>
      <c r="BP73" s="141">
        <v>0</v>
      </c>
      <c r="BQ73" s="141">
        <v>0</v>
      </c>
      <c r="BR73" s="141">
        <v>0</v>
      </c>
      <c r="BS73" s="141">
        <v>0</v>
      </c>
      <c r="BT73" s="141">
        <v>0</v>
      </c>
      <c r="BU73" s="141">
        <v>0</v>
      </c>
      <c r="BV73" s="141">
        <v>0</v>
      </c>
      <c r="BW73" s="141">
        <v>0</v>
      </c>
      <c r="BX73" s="141">
        <v>0</v>
      </c>
      <c r="BY73" s="141">
        <v>0</v>
      </c>
      <c r="BZ73" s="141">
        <v>0</v>
      </c>
      <c r="CA73" s="141">
        <v>0</v>
      </c>
      <c r="CB73" s="141">
        <v>0</v>
      </c>
      <c r="CC73" s="141">
        <v>0</v>
      </c>
      <c r="CD73" s="141">
        <v>0</v>
      </c>
      <c r="CE73" s="141">
        <v>0</v>
      </c>
      <c r="CF73" s="141">
        <v>0</v>
      </c>
      <c r="CG73" s="141">
        <v>0</v>
      </c>
      <c r="CH73" s="141">
        <v>0</v>
      </c>
      <c r="CI73" s="141">
        <v>0</v>
      </c>
    </row>
    <row r="74" spans="1:87">
      <c r="D74" s="38">
        <v>44</v>
      </c>
      <c r="E74" s="38">
        <v>185</v>
      </c>
      <c r="F74" s="38" t="s">
        <v>1961</v>
      </c>
      <c r="G74" s="38" t="s">
        <v>1962</v>
      </c>
      <c r="H74" s="48">
        <v>0</v>
      </c>
      <c r="K74" s="48">
        <v>0</v>
      </c>
      <c r="L74" s="48">
        <v>0</v>
      </c>
      <c r="M74" s="48">
        <v>0</v>
      </c>
      <c r="N74" s="48">
        <v>1</v>
      </c>
      <c r="O74" s="48">
        <v>0</v>
      </c>
      <c r="Q74" s="122">
        <v>12</v>
      </c>
      <c r="R74" s="38" t="s">
        <v>122</v>
      </c>
      <c r="S74" s="96">
        <v>50</v>
      </c>
      <c r="T74" s="48">
        <v>0</v>
      </c>
      <c r="W74" s="48">
        <v>0</v>
      </c>
      <c r="X74" s="48">
        <v>0</v>
      </c>
      <c r="Y74" s="48">
        <v>0</v>
      </c>
      <c r="Z74" s="48">
        <v>0</v>
      </c>
      <c r="AA74" s="48">
        <v>12</v>
      </c>
      <c r="AB74" s="48">
        <v>0</v>
      </c>
      <c r="AC74" s="48">
        <v>0</v>
      </c>
      <c r="AD74" s="48">
        <v>0</v>
      </c>
      <c r="AE74" s="48"/>
      <c r="AF74" s="48"/>
      <c r="AG74" s="48"/>
      <c r="AH74" s="48">
        <v>0</v>
      </c>
      <c r="AI74" s="48">
        <v>0</v>
      </c>
      <c r="AJ74" s="48">
        <v>0</v>
      </c>
      <c r="AK74" s="48"/>
      <c r="AL74" s="48">
        <v>12</v>
      </c>
      <c r="AN74" s="60">
        <v>0</v>
      </c>
      <c r="AP74" s="137">
        <v>0</v>
      </c>
      <c r="AQ74" s="138">
        <v>59747</v>
      </c>
      <c r="AR74" s="139">
        <v>2064</v>
      </c>
      <c r="AS74" s="131"/>
      <c r="AT74" s="131"/>
      <c r="AU74" s="131"/>
      <c r="AW74" s="140">
        <v>0</v>
      </c>
      <c r="AX74" s="141">
        <v>0</v>
      </c>
      <c r="AY74" s="141">
        <v>0</v>
      </c>
      <c r="AZ74" s="141">
        <v>0</v>
      </c>
      <c r="BA74" s="141">
        <v>0</v>
      </c>
      <c r="BB74" s="141">
        <v>0</v>
      </c>
      <c r="BC74" s="141">
        <v>0</v>
      </c>
      <c r="BD74" s="141">
        <v>0</v>
      </c>
      <c r="BE74" s="141">
        <v>0</v>
      </c>
      <c r="BF74" s="141">
        <v>0</v>
      </c>
      <c r="BG74" s="141">
        <v>0</v>
      </c>
      <c r="BH74" s="141">
        <v>0</v>
      </c>
      <c r="BI74" s="141">
        <v>0</v>
      </c>
      <c r="BJ74" s="141">
        <v>0</v>
      </c>
      <c r="BK74" s="141">
        <v>0</v>
      </c>
      <c r="BL74" s="141">
        <v>0</v>
      </c>
      <c r="BM74" s="141">
        <v>0</v>
      </c>
      <c r="BN74" s="141">
        <v>0</v>
      </c>
      <c r="BO74" s="141">
        <v>0</v>
      </c>
      <c r="BP74" s="141">
        <v>0</v>
      </c>
      <c r="BQ74" s="141">
        <v>0</v>
      </c>
      <c r="BR74" s="141">
        <v>0</v>
      </c>
      <c r="BS74" s="141">
        <v>0</v>
      </c>
      <c r="BT74" s="141">
        <v>0</v>
      </c>
      <c r="BU74" s="141">
        <v>0</v>
      </c>
      <c r="BV74" s="141">
        <v>0</v>
      </c>
      <c r="BW74" s="141">
        <v>0</v>
      </c>
      <c r="BX74" s="141">
        <v>0</v>
      </c>
      <c r="BY74" s="141">
        <v>0</v>
      </c>
      <c r="BZ74" s="141">
        <v>0</v>
      </c>
      <c r="CA74" s="141">
        <v>0</v>
      </c>
      <c r="CB74" s="141">
        <v>0</v>
      </c>
      <c r="CC74" s="141">
        <v>0</v>
      </c>
      <c r="CD74" s="141">
        <v>0</v>
      </c>
      <c r="CE74" s="141">
        <v>0</v>
      </c>
      <c r="CF74" s="141">
        <v>0</v>
      </c>
      <c r="CG74" s="141">
        <v>0</v>
      </c>
      <c r="CH74" s="141">
        <v>0</v>
      </c>
      <c r="CI74" s="141">
        <v>0</v>
      </c>
    </row>
    <row r="75" spans="1:87">
      <c r="D75" s="38">
        <v>45</v>
      </c>
      <c r="E75" s="38">
        <v>186</v>
      </c>
      <c r="F75" s="38" t="s">
        <v>1963</v>
      </c>
      <c r="G75" s="38" t="s">
        <v>1964</v>
      </c>
      <c r="H75" s="48">
        <v>592344.68999999994</v>
      </c>
      <c r="K75" s="48">
        <v>0</v>
      </c>
      <c r="L75" s="48">
        <v>0</v>
      </c>
      <c r="M75" s="48">
        <v>0</v>
      </c>
      <c r="N75" s="48">
        <v>1</v>
      </c>
      <c r="O75" s="48">
        <v>592344.68999999994</v>
      </c>
      <c r="Q75" s="122">
        <v>13</v>
      </c>
      <c r="R75" s="38" t="s">
        <v>123</v>
      </c>
      <c r="S75" s="96">
        <v>50</v>
      </c>
      <c r="T75" s="48">
        <v>0</v>
      </c>
      <c r="W75" s="48">
        <v>0</v>
      </c>
      <c r="X75" s="48">
        <v>0</v>
      </c>
      <c r="Y75" s="48">
        <v>0</v>
      </c>
      <c r="Z75" s="48">
        <v>0</v>
      </c>
      <c r="AA75" s="48">
        <v>0</v>
      </c>
      <c r="AB75" s="48">
        <v>0</v>
      </c>
      <c r="AC75" s="48">
        <v>0</v>
      </c>
      <c r="AD75" s="48">
        <v>0</v>
      </c>
      <c r="AE75" s="48"/>
      <c r="AF75" s="48"/>
      <c r="AG75" s="48"/>
      <c r="AH75" s="48">
        <v>0</v>
      </c>
      <c r="AI75" s="48">
        <v>0</v>
      </c>
      <c r="AJ75" s="48">
        <v>0</v>
      </c>
      <c r="AK75" s="48"/>
      <c r="AL75" s="48" t="s">
        <v>263</v>
      </c>
      <c r="AN75" s="60">
        <v>0</v>
      </c>
      <c r="AP75" s="137">
        <v>11846.893799999998</v>
      </c>
      <c r="AQ75" s="138">
        <v>59747</v>
      </c>
      <c r="AR75" s="139">
        <v>2064</v>
      </c>
      <c r="AS75" s="131"/>
      <c r="AT75" s="131"/>
      <c r="AU75" s="131"/>
      <c r="AW75" s="140">
        <v>592344.68999999994</v>
      </c>
      <c r="AX75" s="141">
        <v>580497.79619999998</v>
      </c>
      <c r="AY75" s="141">
        <v>568650.90240000002</v>
      </c>
      <c r="AZ75" s="141">
        <v>556804.00860000006</v>
      </c>
      <c r="BA75" s="141">
        <v>544957.1148000001</v>
      </c>
      <c r="BB75" s="141">
        <v>533110.22100000014</v>
      </c>
      <c r="BC75" s="141">
        <v>521263.32720000012</v>
      </c>
      <c r="BD75" s="141">
        <v>509416.4334000001</v>
      </c>
      <c r="BE75" s="141">
        <v>497569.53960000008</v>
      </c>
      <c r="BF75" s="141">
        <v>485722.64580000006</v>
      </c>
      <c r="BG75" s="141">
        <v>473875.75200000004</v>
      </c>
      <c r="BH75" s="141">
        <v>462028.85820000002</v>
      </c>
      <c r="BI75" s="141">
        <v>450181.9644</v>
      </c>
      <c r="BJ75" s="141">
        <v>438335.07059999998</v>
      </c>
      <c r="BK75" s="141">
        <v>426488.17679999996</v>
      </c>
      <c r="BL75" s="141">
        <v>414641.28299999994</v>
      </c>
      <c r="BM75" s="141">
        <v>402794.38919999992</v>
      </c>
      <c r="BN75" s="141">
        <v>390947.4953999999</v>
      </c>
      <c r="BO75" s="141">
        <v>379100.60159999988</v>
      </c>
      <c r="BP75" s="141">
        <v>367253.70779999986</v>
      </c>
      <c r="BQ75" s="141">
        <v>355406.81399999984</v>
      </c>
      <c r="BR75" s="141">
        <v>343559.92019999982</v>
      </c>
      <c r="BS75" s="141">
        <v>331713.0263999998</v>
      </c>
      <c r="BT75" s="141">
        <v>319866.13259999978</v>
      </c>
      <c r="BU75" s="141">
        <v>308019.23879999976</v>
      </c>
      <c r="BV75" s="141">
        <v>296172.34499999974</v>
      </c>
      <c r="BW75" s="141">
        <v>284325.45119999972</v>
      </c>
      <c r="BX75" s="141">
        <v>272478.5573999997</v>
      </c>
      <c r="BY75" s="141">
        <v>260631.66359999971</v>
      </c>
      <c r="BZ75" s="141">
        <v>248784.76979999972</v>
      </c>
      <c r="CA75" s="141">
        <v>236937.87599999973</v>
      </c>
      <c r="CB75" s="141">
        <v>225090.98219999974</v>
      </c>
      <c r="CC75" s="141">
        <v>213244.08839999975</v>
      </c>
      <c r="CD75" s="141">
        <v>201397.19459999976</v>
      </c>
      <c r="CE75" s="141">
        <v>189550.30079999976</v>
      </c>
      <c r="CF75" s="141">
        <v>177703.40699999977</v>
      </c>
      <c r="CG75" s="141">
        <v>165856.51319999978</v>
      </c>
      <c r="CH75" s="141">
        <v>154009.61939999979</v>
      </c>
      <c r="CI75" s="141">
        <v>142162.7255999998</v>
      </c>
    </row>
    <row r="76" spans="1:87">
      <c r="D76" s="38">
        <v>46</v>
      </c>
      <c r="E76" s="38">
        <v>188</v>
      </c>
      <c r="F76" s="38" t="s">
        <v>1347</v>
      </c>
      <c r="G76" s="38" t="s">
        <v>1348</v>
      </c>
      <c r="H76" s="48">
        <v>290107.7</v>
      </c>
      <c r="K76" s="48">
        <v>361</v>
      </c>
      <c r="L76" s="48">
        <v>1</v>
      </c>
      <c r="M76" s="48">
        <v>290107.7</v>
      </c>
      <c r="N76" s="48">
        <v>0</v>
      </c>
      <c r="O76" s="48">
        <v>0</v>
      </c>
      <c r="Q76" s="122">
        <v>8</v>
      </c>
      <c r="R76" s="38" t="s">
        <v>118</v>
      </c>
      <c r="S76" s="96">
        <v>50</v>
      </c>
      <c r="T76" s="48">
        <v>0</v>
      </c>
      <c r="W76" s="48">
        <v>8</v>
      </c>
      <c r="X76" s="48">
        <v>0</v>
      </c>
      <c r="Y76" s="48">
        <v>0</v>
      </c>
      <c r="Z76" s="48">
        <v>0</v>
      </c>
      <c r="AA76" s="48">
        <v>0</v>
      </c>
      <c r="AB76" s="48">
        <v>0</v>
      </c>
      <c r="AC76" s="48">
        <v>0</v>
      </c>
      <c r="AD76" s="48">
        <v>0</v>
      </c>
      <c r="AE76" s="48"/>
      <c r="AF76" s="48"/>
      <c r="AG76" s="48"/>
      <c r="AH76" s="48">
        <v>0</v>
      </c>
      <c r="AI76" s="48">
        <v>0</v>
      </c>
      <c r="AJ76" s="48">
        <v>0</v>
      </c>
      <c r="AK76" s="48"/>
      <c r="AL76" s="48">
        <v>8</v>
      </c>
      <c r="AN76" s="60">
        <v>0</v>
      </c>
      <c r="AP76" s="137">
        <v>0</v>
      </c>
      <c r="AQ76" s="138">
        <v>59747</v>
      </c>
      <c r="AR76" s="139">
        <v>2064</v>
      </c>
      <c r="AS76" s="131"/>
      <c r="AT76" s="131"/>
      <c r="AU76" s="131"/>
      <c r="AW76" s="140">
        <v>0</v>
      </c>
      <c r="AX76" s="141">
        <v>0</v>
      </c>
      <c r="AY76" s="141">
        <v>0</v>
      </c>
      <c r="AZ76" s="141">
        <v>0</v>
      </c>
      <c r="BA76" s="141">
        <v>0</v>
      </c>
      <c r="BB76" s="141">
        <v>0</v>
      </c>
      <c r="BC76" s="141">
        <v>0</v>
      </c>
      <c r="BD76" s="141">
        <v>0</v>
      </c>
      <c r="BE76" s="141">
        <v>0</v>
      </c>
      <c r="BF76" s="141">
        <v>0</v>
      </c>
      <c r="BG76" s="141">
        <v>0</v>
      </c>
      <c r="BH76" s="141">
        <v>0</v>
      </c>
      <c r="BI76" s="141">
        <v>0</v>
      </c>
      <c r="BJ76" s="141">
        <v>0</v>
      </c>
      <c r="BK76" s="141">
        <v>0</v>
      </c>
      <c r="BL76" s="141">
        <v>0</v>
      </c>
      <c r="BM76" s="141">
        <v>0</v>
      </c>
      <c r="BN76" s="141">
        <v>0</v>
      </c>
      <c r="BO76" s="141">
        <v>0</v>
      </c>
      <c r="BP76" s="141">
        <v>0</v>
      </c>
      <c r="BQ76" s="141">
        <v>0</v>
      </c>
      <c r="BR76" s="141">
        <v>0</v>
      </c>
      <c r="BS76" s="141">
        <v>0</v>
      </c>
      <c r="BT76" s="141">
        <v>0</v>
      </c>
      <c r="BU76" s="141">
        <v>0</v>
      </c>
      <c r="BV76" s="141">
        <v>0</v>
      </c>
      <c r="BW76" s="141">
        <v>0</v>
      </c>
      <c r="BX76" s="141">
        <v>0</v>
      </c>
      <c r="BY76" s="141">
        <v>0</v>
      </c>
      <c r="BZ76" s="141">
        <v>0</v>
      </c>
      <c r="CA76" s="141">
        <v>0</v>
      </c>
      <c r="CB76" s="141">
        <v>0</v>
      </c>
      <c r="CC76" s="141">
        <v>0</v>
      </c>
      <c r="CD76" s="141">
        <v>0</v>
      </c>
      <c r="CE76" s="141">
        <v>0</v>
      </c>
      <c r="CF76" s="141">
        <v>0</v>
      </c>
      <c r="CG76" s="141">
        <v>0</v>
      </c>
      <c r="CH76" s="141">
        <v>0</v>
      </c>
      <c r="CI76" s="141">
        <v>0</v>
      </c>
    </row>
    <row r="77" spans="1:87">
      <c r="D77" s="38">
        <v>47</v>
      </c>
      <c r="E77" s="38">
        <v>189</v>
      </c>
      <c r="F77" s="38" t="s">
        <v>1358</v>
      </c>
      <c r="G77" s="38" t="s">
        <v>1965</v>
      </c>
      <c r="H77" s="48">
        <v>3127589.93</v>
      </c>
      <c r="K77" s="48">
        <v>365</v>
      </c>
      <c r="L77" s="48">
        <v>1</v>
      </c>
      <c r="M77" s="48">
        <v>3127589.93</v>
      </c>
      <c r="N77" s="48">
        <v>0</v>
      </c>
      <c r="O77" s="48">
        <v>0</v>
      </c>
      <c r="Q77" s="122">
        <v>8</v>
      </c>
      <c r="R77" s="38" t="s">
        <v>118</v>
      </c>
      <c r="S77" s="96">
        <v>50</v>
      </c>
      <c r="T77" s="48">
        <v>0</v>
      </c>
      <c r="W77" s="48">
        <v>8</v>
      </c>
      <c r="X77" s="48">
        <v>0</v>
      </c>
      <c r="Y77" s="48">
        <v>0</v>
      </c>
      <c r="Z77" s="48">
        <v>0</v>
      </c>
      <c r="AA77" s="48">
        <v>0</v>
      </c>
      <c r="AB77" s="48">
        <v>0</v>
      </c>
      <c r="AC77" s="48">
        <v>0</v>
      </c>
      <c r="AD77" s="48">
        <v>0</v>
      </c>
      <c r="AE77" s="48"/>
      <c r="AF77" s="48"/>
      <c r="AG77" s="48"/>
      <c r="AH77" s="48">
        <v>0</v>
      </c>
      <c r="AI77" s="48">
        <v>0</v>
      </c>
      <c r="AJ77" s="48">
        <v>0</v>
      </c>
      <c r="AK77" s="48"/>
      <c r="AL77" s="48">
        <v>8</v>
      </c>
      <c r="AN77" s="60">
        <v>0</v>
      </c>
      <c r="AP77" s="137">
        <v>0</v>
      </c>
      <c r="AQ77" s="138">
        <v>59747</v>
      </c>
      <c r="AR77" s="139">
        <v>2064</v>
      </c>
      <c r="AS77" s="131"/>
      <c r="AT77" s="131"/>
      <c r="AU77" s="131"/>
      <c r="AW77" s="140">
        <v>0</v>
      </c>
      <c r="AX77" s="141">
        <v>0</v>
      </c>
      <c r="AY77" s="141">
        <v>0</v>
      </c>
      <c r="AZ77" s="141">
        <v>0</v>
      </c>
      <c r="BA77" s="141">
        <v>0</v>
      </c>
      <c r="BB77" s="141">
        <v>0</v>
      </c>
      <c r="BC77" s="141">
        <v>0</v>
      </c>
      <c r="BD77" s="141">
        <v>0</v>
      </c>
      <c r="BE77" s="141">
        <v>0</v>
      </c>
      <c r="BF77" s="141">
        <v>0</v>
      </c>
      <c r="BG77" s="141">
        <v>0</v>
      </c>
      <c r="BH77" s="141">
        <v>0</v>
      </c>
      <c r="BI77" s="141">
        <v>0</v>
      </c>
      <c r="BJ77" s="141">
        <v>0</v>
      </c>
      <c r="BK77" s="141">
        <v>0</v>
      </c>
      <c r="BL77" s="141">
        <v>0</v>
      </c>
      <c r="BM77" s="141">
        <v>0</v>
      </c>
      <c r="BN77" s="141">
        <v>0</v>
      </c>
      <c r="BO77" s="141">
        <v>0</v>
      </c>
      <c r="BP77" s="141">
        <v>0</v>
      </c>
      <c r="BQ77" s="141">
        <v>0</v>
      </c>
      <c r="BR77" s="141">
        <v>0</v>
      </c>
      <c r="BS77" s="141">
        <v>0</v>
      </c>
      <c r="BT77" s="141">
        <v>0</v>
      </c>
      <c r="BU77" s="141">
        <v>0</v>
      </c>
      <c r="BV77" s="141">
        <v>0</v>
      </c>
      <c r="BW77" s="141">
        <v>0</v>
      </c>
      <c r="BX77" s="141">
        <v>0</v>
      </c>
      <c r="BY77" s="141">
        <v>0</v>
      </c>
      <c r="BZ77" s="141">
        <v>0</v>
      </c>
      <c r="CA77" s="141">
        <v>0</v>
      </c>
      <c r="CB77" s="141">
        <v>0</v>
      </c>
      <c r="CC77" s="141">
        <v>0</v>
      </c>
      <c r="CD77" s="141">
        <v>0</v>
      </c>
      <c r="CE77" s="141">
        <v>0</v>
      </c>
      <c r="CF77" s="141">
        <v>0</v>
      </c>
      <c r="CG77" s="141">
        <v>0</v>
      </c>
      <c r="CH77" s="141">
        <v>0</v>
      </c>
      <c r="CI77" s="141">
        <v>0</v>
      </c>
    </row>
    <row r="78" spans="1:87">
      <c r="D78" s="38">
        <v>48</v>
      </c>
      <c r="E78" s="38">
        <v>190</v>
      </c>
      <c r="F78" s="38" t="s">
        <v>286</v>
      </c>
      <c r="G78" s="38" t="s">
        <v>1966</v>
      </c>
      <c r="H78" s="48">
        <v>2032283</v>
      </c>
      <c r="K78" s="48">
        <v>7</v>
      </c>
      <c r="L78" s="48">
        <v>1</v>
      </c>
      <c r="M78" s="48">
        <v>2032283</v>
      </c>
      <c r="N78" s="48">
        <v>0</v>
      </c>
      <c r="O78" s="48">
        <v>0</v>
      </c>
      <c r="Q78" s="122">
        <v>13</v>
      </c>
      <c r="R78" s="38" t="s">
        <v>123</v>
      </c>
      <c r="S78" s="96">
        <v>50</v>
      </c>
      <c r="T78" s="48">
        <v>0</v>
      </c>
      <c r="W78" s="48">
        <v>0</v>
      </c>
      <c r="X78" s="48">
        <v>0</v>
      </c>
      <c r="Y78" s="48">
        <v>0</v>
      </c>
      <c r="Z78" s="48">
        <v>0</v>
      </c>
      <c r="AA78" s="48">
        <v>0</v>
      </c>
      <c r="AB78" s="48">
        <v>0</v>
      </c>
      <c r="AC78" s="48">
        <v>0</v>
      </c>
      <c r="AD78" s="48">
        <v>0</v>
      </c>
      <c r="AE78" s="48"/>
      <c r="AF78" s="48"/>
      <c r="AG78" s="48"/>
      <c r="AH78" s="48">
        <v>0</v>
      </c>
      <c r="AI78" s="48">
        <v>0</v>
      </c>
      <c r="AJ78" s="48">
        <v>0</v>
      </c>
      <c r="AK78" s="48"/>
      <c r="AL78" s="48" t="s">
        <v>263</v>
      </c>
      <c r="AN78" s="60">
        <v>0</v>
      </c>
      <c r="AP78" s="137">
        <v>0</v>
      </c>
      <c r="AQ78" s="138">
        <v>59747</v>
      </c>
      <c r="AR78" s="139">
        <v>2064</v>
      </c>
      <c r="AS78" s="131"/>
      <c r="AT78" s="131"/>
      <c r="AU78" s="131"/>
      <c r="AW78" s="140">
        <v>0</v>
      </c>
      <c r="AX78" s="141">
        <v>0</v>
      </c>
      <c r="AY78" s="141">
        <v>0</v>
      </c>
      <c r="AZ78" s="141">
        <v>0</v>
      </c>
      <c r="BA78" s="141">
        <v>0</v>
      </c>
      <c r="BB78" s="141">
        <v>0</v>
      </c>
      <c r="BC78" s="141">
        <v>0</v>
      </c>
      <c r="BD78" s="141">
        <v>0</v>
      </c>
      <c r="BE78" s="141">
        <v>0</v>
      </c>
      <c r="BF78" s="141">
        <v>0</v>
      </c>
      <c r="BG78" s="141">
        <v>0</v>
      </c>
      <c r="BH78" s="141">
        <v>0</v>
      </c>
      <c r="BI78" s="141">
        <v>0</v>
      </c>
      <c r="BJ78" s="141">
        <v>0</v>
      </c>
      <c r="BK78" s="141">
        <v>0</v>
      </c>
      <c r="BL78" s="141">
        <v>0</v>
      </c>
      <c r="BM78" s="141">
        <v>0</v>
      </c>
      <c r="BN78" s="141">
        <v>0</v>
      </c>
      <c r="BO78" s="141">
        <v>0</v>
      </c>
      <c r="BP78" s="141">
        <v>0</v>
      </c>
      <c r="BQ78" s="141">
        <v>0</v>
      </c>
      <c r="BR78" s="141">
        <v>0</v>
      </c>
      <c r="BS78" s="141">
        <v>0</v>
      </c>
      <c r="BT78" s="141">
        <v>0</v>
      </c>
      <c r="BU78" s="141">
        <v>0</v>
      </c>
      <c r="BV78" s="141">
        <v>0</v>
      </c>
      <c r="BW78" s="141">
        <v>0</v>
      </c>
      <c r="BX78" s="141">
        <v>0</v>
      </c>
      <c r="BY78" s="141">
        <v>0</v>
      </c>
      <c r="BZ78" s="141">
        <v>0</v>
      </c>
      <c r="CA78" s="141">
        <v>0</v>
      </c>
      <c r="CB78" s="141">
        <v>0</v>
      </c>
      <c r="CC78" s="141">
        <v>0</v>
      </c>
      <c r="CD78" s="141">
        <v>0</v>
      </c>
      <c r="CE78" s="141">
        <v>0</v>
      </c>
      <c r="CF78" s="141">
        <v>0</v>
      </c>
      <c r="CG78" s="141">
        <v>0</v>
      </c>
      <c r="CH78" s="141">
        <v>0</v>
      </c>
      <c r="CI78" s="141">
        <v>0</v>
      </c>
    </row>
    <row r="79" spans="1:87">
      <c r="D79" s="38">
        <v>49</v>
      </c>
      <c r="E79" s="38">
        <v>192</v>
      </c>
      <c r="F79" s="38" t="s">
        <v>1967</v>
      </c>
      <c r="G79" s="38" t="s">
        <v>1968</v>
      </c>
      <c r="H79" s="48">
        <v>271819.88</v>
      </c>
      <c r="K79" s="48">
        <v>0</v>
      </c>
      <c r="L79" s="48">
        <v>0</v>
      </c>
      <c r="M79" s="48">
        <v>0</v>
      </c>
      <c r="N79" s="48">
        <v>1</v>
      </c>
      <c r="O79" s="48">
        <v>271819.88</v>
      </c>
      <c r="Q79" s="122">
        <v>8</v>
      </c>
      <c r="R79" s="38" t="s">
        <v>118</v>
      </c>
      <c r="S79" s="96">
        <v>50</v>
      </c>
      <c r="T79" s="48">
        <v>0</v>
      </c>
      <c r="W79" s="48">
        <v>8</v>
      </c>
      <c r="X79" s="48">
        <v>0</v>
      </c>
      <c r="Y79" s="48">
        <v>0</v>
      </c>
      <c r="Z79" s="48">
        <v>0</v>
      </c>
      <c r="AA79" s="48">
        <v>0</v>
      </c>
      <c r="AB79" s="48">
        <v>0</v>
      </c>
      <c r="AC79" s="48">
        <v>0</v>
      </c>
      <c r="AD79" s="48">
        <v>0</v>
      </c>
      <c r="AE79" s="48"/>
      <c r="AF79" s="48"/>
      <c r="AG79" s="48"/>
      <c r="AH79" s="48">
        <v>0</v>
      </c>
      <c r="AI79" s="48">
        <v>0</v>
      </c>
      <c r="AJ79" s="48">
        <v>0</v>
      </c>
      <c r="AK79" s="48"/>
      <c r="AL79" s="48">
        <v>8</v>
      </c>
      <c r="AN79" s="60">
        <v>0</v>
      </c>
      <c r="AP79" s="137">
        <v>5436.3976000000002</v>
      </c>
      <c r="AQ79" s="138">
        <v>59747</v>
      </c>
      <c r="AR79" s="139">
        <v>2064</v>
      </c>
      <c r="AS79" s="131"/>
      <c r="AT79" s="131"/>
      <c r="AU79" s="131"/>
      <c r="AW79" s="140">
        <v>271819.88</v>
      </c>
      <c r="AX79" s="141">
        <v>266383.48239999998</v>
      </c>
      <c r="AY79" s="141">
        <v>260947.08479999998</v>
      </c>
      <c r="AZ79" s="141">
        <v>255510.68719999999</v>
      </c>
      <c r="BA79" s="141">
        <v>250074.28959999999</v>
      </c>
      <c r="BB79" s="141">
        <v>244637.89199999999</v>
      </c>
      <c r="BC79" s="141">
        <v>239201.4944</v>
      </c>
      <c r="BD79" s="141">
        <v>233765.0968</v>
      </c>
      <c r="BE79" s="141">
        <v>228328.6992</v>
      </c>
      <c r="BF79" s="141">
        <v>222892.30160000001</v>
      </c>
      <c r="BG79" s="141">
        <v>217455.90400000001</v>
      </c>
      <c r="BH79" s="141">
        <v>212019.50640000001</v>
      </c>
      <c r="BI79" s="141">
        <v>206583.10880000002</v>
      </c>
      <c r="BJ79" s="141">
        <v>201146.71120000002</v>
      </c>
      <c r="BK79" s="141">
        <v>195710.31360000002</v>
      </c>
      <c r="BL79" s="141">
        <v>190273.91600000003</v>
      </c>
      <c r="BM79" s="141">
        <v>184837.51840000003</v>
      </c>
      <c r="BN79" s="141">
        <v>179401.12080000003</v>
      </c>
      <c r="BO79" s="141">
        <v>173964.72320000004</v>
      </c>
      <c r="BP79" s="141">
        <v>168528.32560000004</v>
      </c>
      <c r="BQ79" s="141">
        <v>163091.92800000004</v>
      </c>
      <c r="BR79" s="141">
        <v>157655.53040000005</v>
      </c>
      <c r="BS79" s="141">
        <v>152219.13280000005</v>
      </c>
      <c r="BT79" s="141">
        <v>146782.73520000005</v>
      </c>
      <c r="BU79" s="141">
        <v>141346.33760000006</v>
      </c>
      <c r="BV79" s="141">
        <v>135909.94000000006</v>
      </c>
      <c r="BW79" s="141">
        <v>130473.54240000006</v>
      </c>
      <c r="BX79" s="141">
        <v>125037.14480000007</v>
      </c>
      <c r="BY79" s="141">
        <v>119600.74720000007</v>
      </c>
      <c r="BZ79" s="141">
        <v>114164.34960000007</v>
      </c>
      <c r="CA79" s="141">
        <v>108727.95200000008</v>
      </c>
      <c r="CB79" s="141">
        <v>103291.55440000008</v>
      </c>
      <c r="CC79" s="141">
        <v>97855.156800000084</v>
      </c>
      <c r="CD79" s="141">
        <v>92418.759200000088</v>
      </c>
      <c r="CE79" s="141">
        <v>86982.361600000091</v>
      </c>
      <c r="CF79" s="141">
        <v>81545.964000000095</v>
      </c>
      <c r="CG79" s="141">
        <v>76109.566400000098</v>
      </c>
      <c r="CH79" s="141">
        <v>70673.168800000101</v>
      </c>
      <c r="CI79" s="141">
        <v>65236.771200000105</v>
      </c>
    </row>
    <row r="80" spans="1:87">
      <c r="D80" s="38">
        <v>50</v>
      </c>
      <c r="E80" s="38">
        <v>193</v>
      </c>
      <c r="F80" s="38" t="s">
        <v>1364</v>
      </c>
      <c r="G80" s="38" t="s">
        <v>1969</v>
      </c>
      <c r="H80" s="48">
        <v>132834.20000000001</v>
      </c>
      <c r="K80" s="48">
        <v>367</v>
      </c>
      <c r="L80" s="48">
        <v>1</v>
      </c>
      <c r="M80" s="48">
        <v>132834.20000000001</v>
      </c>
      <c r="N80" s="48">
        <v>0</v>
      </c>
      <c r="O80" s="48">
        <v>0</v>
      </c>
      <c r="Q80" s="122">
        <v>8</v>
      </c>
      <c r="R80" s="38" t="s">
        <v>118</v>
      </c>
      <c r="S80" s="96">
        <v>50</v>
      </c>
      <c r="T80" s="48">
        <v>0</v>
      </c>
      <c r="W80" s="48">
        <v>8</v>
      </c>
      <c r="X80" s="48">
        <v>0</v>
      </c>
      <c r="Y80" s="48">
        <v>0</v>
      </c>
      <c r="Z80" s="48">
        <v>0</v>
      </c>
      <c r="AA80" s="48">
        <v>0</v>
      </c>
      <c r="AB80" s="48">
        <v>0</v>
      </c>
      <c r="AC80" s="48">
        <v>0</v>
      </c>
      <c r="AD80" s="48">
        <v>0</v>
      </c>
      <c r="AE80" s="48"/>
      <c r="AF80" s="48"/>
      <c r="AG80" s="48"/>
      <c r="AH80" s="48">
        <v>0</v>
      </c>
      <c r="AI80" s="48">
        <v>0</v>
      </c>
      <c r="AJ80" s="48">
        <v>0</v>
      </c>
      <c r="AK80" s="48"/>
      <c r="AL80" s="48">
        <v>8</v>
      </c>
      <c r="AN80" s="60">
        <v>0</v>
      </c>
      <c r="AP80" s="137">
        <v>0</v>
      </c>
      <c r="AQ80" s="138">
        <v>59747</v>
      </c>
      <c r="AR80" s="139">
        <v>2064</v>
      </c>
      <c r="AS80" s="131"/>
      <c r="AT80" s="131"/>
      <c r="AU80" s="131"/>
      <c r="AW80" s="140">
        <v>0</v>
      </c>
      <c r="AX80" s="141">
        <v>0</v>
      </c>
      <c r="AY80" s="141">
        <v>0</v>
      </c>
      <c r="AZ80" s="141">
        <v>0</v>
      </c>
      <c r="BA80" s="141">
        <v>0</v>
      </c>
      <c r="BB80" s="141">
        <v>0</v>
      </c>
      <c r="BC80" s="141">
        <v>0</v>
      </c>
      <c r="BD80" s="141">
        <v>0</v>
      </c>
      <c r="BE80" s="141">
        <v>0</v>
      </c>
      <c r="BF80" s="141">
        <v>0</v>
      </c>
      <c r="BG80" s="141">
        <v>0</v>
      </c>
      <c r="BH80" s="141">
        <v>0</v>
      </c>
      <c r="BI80" s="141">
        <v>0</v>
      </c>
      <c r="BJ80" s="141">
        <v>0</v>
      </c>
      <c r="BK80" s="141">
        <v>0</v>
      </c>
      <c r="BL80" s="141">
        <v>0</v>
      </c>
      <c r="BM80" s="141">
        <v>0</v>
      </c>
      <c r="BN80" s="141">
        <v>0</v>
      </c>
      <c r="BO80" s="141">
        <v>0</v>
      </c>
      <c r="BP80" s="141">
        <v>0</v>
      </c>
      <c r="BQ80" s="141">
        <v>0</v>
      </c>
      <c r="BR80" s="141">
        <v>0</v>
      </c>
      <c r="BS80" s="141">
        <v>0</v>
      </c>
      <c r="BT80" s="141">
        <v>0</v>
      </c>
      <c r="BU80" s="141">
        <v>0</v>
      </c>
      <c r="BV80" s="141">
        <v>0</v>
      </c>
      <c r="BW80" s="141">
        <v>0</v>
      </c>
      <c r="BX80" s="141">
        <v>0</v>
      </c>
      <c r="BY80" s="141">
        <v>0</v>
      </c>
      <c r="BZ80" s="141">
        <v>0</v>
      </c>
      <c r="CA80" s="141">
        <v>0</v>
      </c>
      <c r="CB80" s="141">
        <v>0</v>
      </c>
      <c r="CC80" s="141">
        <v>0</v>
      </c>
      <c r="CD80" s="141">
        <v>0</v>
      </c>
      <c r="CE80" s="141">
        <v>0</v>
      </c>
      <c r="CF80" s="141">
        <v>0</v>
      </c>
      <c r="CG80" s="141">
        <v>0</v>
      </c>
      <c r="CH80" s="141">
        <v>0</v>
      </c>
      <c r="CI80" s="141">
        <v>0</v>
      </c>
    </row>
    <row r="81" spans="4:87">
      <c r="D81" s="38">
        <v>51</v>
      </c>
      <c r="E81" s="38">
        <v>194</v>
      </c>
      <c r="F81" s="38" t="s">
        <v>1970</v>
      </c>
      <c r="G81" s="38" t="s">
        <v>1971</v>
      </c>
      <c r="H81" s="48">
        <v>1322254.8999999999</v>
      </c>
      <c r="K81" s="48">
        <v>0</v>
      </c>
      <c r="L81" s="48">
        <v>0</v>
      </c>
      <c r="M81" s="48">
        <v>0</v>
      </c>
      <c r="N81" s="48">
        <v>1</v>
      </c>
      <c r="O81" s="48">
        <v>1322254.8999999999</v>
      </c>
      <c r="Q81" s="122">
        <v>8</v>
      </c>
      <c r="R81" s="38" t="s">
        <v>118</v>
      </c>
      <c r="S81" s="96">
        <v>50</v>
      </c>
      <c r="T81" s="48">
        <v>0</v>
      </c>
      <c r="W81" s="48">
        <v>8</v>
      </c>
      <c r="X81" s="48">
        <v>0</v>
      </c>
      <c r="Y81" s="48">
        <v>0</v>
      </c>
      <c r="Z81" s="48">
        <v>0</v>
      </c>
      <c r="AA81" s="48">
        <v>0</v>
      </c>
      <c r="AB81" s="48">
        <v>0</v>
      </c>
      <c r="AC81" s="48">
        <v>0</v>
      </c>
      <c r="AD81" s="48">
        <v>0</v>
      </c>
      <c r="AE81" s="48"/>
      <c r="AF81" s="48"/>
      <c r="AG81" s="48"/>
      <c r="AH81" s="48">
        <v>0</v>
      </c>
      <c r="AI81" s="48">
        <v>0</v>
      </c>
      <c r="AJ81" s="48">
        <v>0</v>
      </c>
      <c r="AK81" s="48"/>
      <c r="AL81" s="48">
        <v>8</v>
      </c>
      <c r="AN81" s="60">
        <v>0</v>
      </c>
      <c r="AP81" s="137">
        <v>26445.097999999998</v>
      </c>
      <c r="AQ81" s="138">
        <v>59747</v>
      </c>
      <c r="AR81" s="139">
        <v>2064</v>
      </c>
      <c r="AS81" s="131"/>
      <c r="AT81" s="131"/>
      <c r="AU81" s="131"/>
      <c r="AW81" s="140">
        <v>1322254.8999999999</v>
      </c>
      <c r="AX81" s="141">
        <v>1295809.8019999999</v>
      </c>
      <c r="AY81" s="141">
        <v>1269364.7039999999</v>
      </c>
      <c r="AZ81" s="141">
        <v>1242919.6059999999</v>
      </c>
      <c r="BA81" s="141">
        <v>1216474.5079999999</v>
      </c>
      <c r="BB81" s="141">
        <v>1190029.4099999999</v>
      </c>
      <c r="BC81" s="141">
        <v>1163584.3119999999</v>
      </c>
      <c r="BD81" s="141">
        <v>1137139.2139999999</v>
      </c>
      <c r="BE81" s="141">
        <v>1110694.1159999999</v>
      </c>
      <c r="BF81" s="141">
        <v>1084249.0179999999</v>
      </c>
      <c r="BG81" s="141">
        <v>1057803.92</v>
      </c>
      <c r="BH81" s="141">
        <v>1031358.8219999999</v>
      </c>
      <c r="BI81" s="141">
        <v>1004913.7239999999</v>
      </c>
      <c r="BJ81" s="141">
        <v>978468.62599999993</v>
      </c>
      <c r="BK81" s="141">
        <v>952023.52799999993</v>
      </c>
      <c r="BL81" s="141">
        <v>925578.42999999993</v>
      </c>
      <c r="BM81" s="141">
        <v>899133.33199999994</v>
      </c>
      <c r="BN81" s="141">
        <v>872688.23399999994</v>
      </c>
      <c r="BO81" s="141">
        <v>846243.13599999994</v>
      </c>
      <c r="BP81" s="141">
        <v>819798.03799999994</v>
      </c>
      <c r="BQ81" s="141">
        <v>793352.94</v>
      </c>
      <c r="BR81" s="141">
        <v>766907.84199999995</v>
      </c>
      <c r="BS81" s="141">
        <v>740462.74399999995</v>
      </c>
      <c r="BT81" s="141">
        <v>714017.64599999995</v>
      </c>
      <c r="BU81" s="141">
        <v>687572.54799999995</v>
      </c>
      <c r="BV81" s="141">
        <v>661127.44999999995</v>
      </c>
      <c r="BW81" s="141">
        <v>634682.35199999996</v>
      </c>
      <c r="BX81" s="141">
        <v>608237.25399999996</v>
      </c>
      <c r="BY81" s="141">
        <v>581792.15599999996</v>
      </c>
      <c r="BZ81" s="141">
        <v>555347.05799999996</v>
      </c>
      <c r="CA81" s="141">
        <v>528901.96</v>
      </c>
      <c r="CB81" s="141">
        <v>502456.86199999996</v>
      </c>
      <c r="CC81" s="141">
        <v>476011.76399999997</v>
      </c>
      <c r="CD81" s="141">
        <v>449566.66599999997</v>
      </c>
      <c r="CE81" s="141">
        <v>423121.56799999997</v>
      </c>
      <c r="CF81" s="141">
        <v>396676.47</v>
      </c>
      <c r="CG81" s="141">
        <v>370231.37199999997</v>
      </c>
      <c r="CH81" s="141">
        <v>343786.27399999998</v>
      </c>
      <c r="CI81" s="141">
        <v>317341.17599999998</v>
      </c>
    </row>
    <row r="82" spans="4:87">
      <c r="D82" s="38">
        <v>52</v>
      </c>
      <c r="E82" s="38">
        <v>197</v>
      </c>
      <c r="F82" s="38" t="s">
        <v>658</v>
      </c>
      <c r="G82" s="38" t="s">
        <v>1972</v>
      </c>
      <c r="H82" s="48">
        <v>334515.76</v>
      </c>
      <c r="K82" s="48">
        <v>124</v>
      </c>
      <c r="L82" s="48">
        <v>1</v>
      </c>
      <c r="M82" s="48">
        <v>334515.76</v>
      </c>
      <c r="N82" s="48">
        <v>0</v>
      </c>
      <c r="O82" s="48">
        <v>0</v>
      </c>
      <c r="Q82" s="122">
        <v>6</v>
      </c>
      <c r="R82" s="38" t="s">
        <v>116</v>
      </c>
      <c r="S82" s="96">
        <v>80</v>
      </c>
      <c r="T82" s="48">
        <v>0</v>
      </c>
      <c r="W82" s="48">
        <v>0</v>
      </c>
      <c r="X82" s="48">
        <v>0</v>
      </c>
      <c r="Y82" s="48">
        <v>0</v>
      </c>
      <c r="Z82" s="48">
        <v>0</v>
      </c>
      <c r="AA82" s="48">
        <v>0</v>
      </c>
      <c r="AB82" s="48">
        <v>0</v>
      </c>
      <c r="AC82" s="48">
        <v>0</v>
      </c>
      <c r="AD82" s="48">
        <v>0</v>
      </c>
      <c r="AE82" s="48"/>
      <c r="AF82" s="48"/>
      <c r="AG82" s="48"/>
      <c r="AH82" s="48">
        <v>0</v>
      </c>
      <c r="AI82" s="48">
        <v>0</v>
      </c>
      <c r="AJ82" s="48">
        <v>0</v>
      </c>
      <c r="AK82" s="48"/>
      <c r="AL82" s="48" t="s">
        <v>263</v>
      </c>
      <c r="AN82" s="60">
        <v>0</v>
      </c>
      <c r="AP82" s="137">
        <v>0</v>
      </c>
      <c r="AQ82" s="138">
        <v>70705</v>
      </c>
      <c r="AR82" s="139">
        <v>2094</v>
      </c>
      <c r="AS82" s="131"/>
      <c r="AT82" s="131"/>
      <c r="AU82" s="131"/>
      <c r="AW82" s="140">
        <v>0</v>
      </c>
      <c r="AX82" s="141">
        <v>0</v>
      </c>
      <c r="AY82" s="141">
        <v>0</v>
      </c>
      <c r="AZ82" s="141">
        <v>0</v>
      </c>
      <c r="BA82" s="141">
        <v>0</v>
      </c>
      <c r="BB82" s="141">
        <v>0</v>
      </c>
      <c r="BC82" s="141">
        <v>0</v>
      </c>
      <c r="BD82" s="141">
        <v>0</v>
      </c>
      <c r="BE82" s="141">
        <v>0</v>
      </c>
      <c r="BF82" s="141">
        <v>0</v>
      </c>
      <c r="BG82" s="141">
        <v>0</v>
      </c>
      <c r="BH82" s="141">
        <v>0</v>
      </c>
      <c r="BI82" s="141">
        <v>0</v>
      </c>
      <c r="BJ82" s="141">
        <v>0</v>
      </c>
      <c r="BK82" s="141">
        <v>0</v>
      </c>
      <c r="BL82" s="141">
        <v>0</v>
      </c>
      <c r="BM82" s="141">
        <v>0</v>
      </c>
      <c r="BN82" s="141">
        <v>0</v>
      </c>
      <c r="BO82" s="141">
        <v>0</v>
      </c>
      <c r="BP82" s="141">
        <v>0</v>
      </c>
      <c r="BQ82" s="141">
        <v>0</v>
      </c>
      <c r="BR82" s="141">
        <v>0</v>
      </c>
      <c r="BS82" s="141">
        <v>0</v>
      </c>
      <c r="BT82" s="141">
        <v>0</v>
      </c>
      <c r="BU82" s="141">
        <v>0</v>
      </c>
      <c r="BV82" s="141">
        <v>0</v>
      </c>
      <c r="BW82" s="141">
        <v>0</v>
      </c>
      <c r="BX82" s="141">
        <v>0</v>
      </c>
      <c r="BY82" s="141">
        <v>0</v>
      </c>
      <c r="BZ82" s="141">
        <v>0</v>
      </c>
      <c r="CA82" s="141">
        <v>0</v>
      </c>
      <c r="CB82" s="141">
        <v>0</v>
      </c>
      <c r="CC82" s="141">
        <v>0</v>
      </c>
      <c r="CD82" s="141">
        <v>0</v>
      </c>
      <c r="CE82" s="141">
        <v>0</v>
      </c>
      <c r="CF82" s="141">
        <v>0</v>
      </c>
      <c r="CG82" s="141">
        <v>0</v>
      </c>
      <c r="CH82" s="141">
        <v>0</v>
      </c>
      <c r="CI82" s="141">
        <v>0</v>
      </c>
    </row>
    <row r="83" spans="4:87">
      <c r="D83" s="38">
        <v>53</v>
      </c>
      <c r="E83" s="38">
        <v>198</v>
      </c>
      <c r="F83" s="38" t="s">
        <v>860</v>
      </c>
      <c r="G83" s="38" t="s">
        <v>1973</v>
      </c>
      <c r="H83" s="48">
        <v>895683.21</v>
      </c>
      <c r="K83" s="48">
        <v>197</v>
      </c>
      <c r="L83" s="48">
        <v>1</v>
      </c>
      <c r="M83" s="48">
        <v>895683.21</v>
      </c>
      <c r="N83" s="48">
        <v>0</v>
      </c>
      <c r="O83" s="48">
        <v>0</v>
      </c>
      <c r="Q83" s="122">
        <v>1</v>
      </c>
      <c r="R83" s="38" t="s">
        <v>111</v>
      </c>
      <c r="S83" s="96">
        <v>80</v>
      </c>
      <c r="T83" s="48">
        <v>0</v>
      </c>
      <c r="W83" s="48">
        <v>0</v>
      </c>
      <c r="X83" s="48">
        <v>0</v>
      </c>
      <c r="Y83" s="48">
        <v>0</v>
      </c>
      <c r="Z83" s="48">
        <v>0</v>
      </c>
      <c r="AA83" s="48">
        <v>0</v>
      </c>
      <c r="AB83" s="48">
        <v>0</v>
      </c>
      <c r="AC83" s="48">
        <v>0</v>
      </c>
      <c r="AD83" s="48">
        <v>0</v>
      </c>
      <c r="AE83" s="48"/>
      <c r="AF83" s="48"/>
      <c r="AG83" s="48"/>
      <c r="AH83" s="48">
        <v>0</v>
      </c>
      <c r="AI83" s="48">
        <v>0</v>
      </c>
      <c r="AJ83" s="48">
        <v>0</v>
      </c>
      <c r="AK83" s="48"/>
      <c r="AL83" s="48" t="s">
        <v>263</v>
      </c>
      <c r="AN83" s="60">
        <v>0</v>
      </c>
      <c r="AP83" s="137">
        <v>0</v>
      </c>
      <c r="AQ83" s="138">
        <v>70705</v>
      </c>
      <c r="AR83" s="139">
        <v>2094</v>
      </c>
      <c r="AS83" s="131"/>
      <c r="AT83" s="131"/>
      <c r="AU83" s="131"/>
      <c r="AW83" s="140">
        <v>0</v>
      </c>
      <c r="AX83" s="141">
        <v>0</v>
      </c>
      <c r="AY83" s="141">
        <v>0</v>
      </c>
      <c r="AZ83" s="141">
        <v>0</v>
      </c>
      <c r="BA83" s="141">
        <v>0</v>
      </c>
      <c r="BB83" s="141">
        <v>0</v>
      </c>
      <c r="BC83" s="141">
        <v>0</v>
      </c>
      <c r="BD83" s="141">
        <v>0</v>
      </c>
      <c r="BE83" s="141">
        <v>0</v>
      </c>
      <c r="BF83" s="141">
        <v>0</v>
      </c>
      <c r="BG83" s="141">
        <v>0</v>
      </c>
      <c r="BH83" s="141">
        <v>0</v>
      </c>
      <c r="BI83" s="141">
        <v>0</v>
      </c>
      <c r="BJ83" s="141">
        <v>0</v>
      </c>
      <c r="BK83" s="141">
        <v>0</v>
      </c>
      <c r="BL83" s="141">
        <v>0</v>
      </c>
      <c r="BM83" s="141">
        <v>0</v>
      </c>
      <c r="BN83" s="141">
        <v>0</v>
      </c>
      <c r="BO83" s="141">
        <v>0</v>
      </c>
      <c r="BP83" s="141">
        <v>0</v>
      </c>
      <c r="BQ83" s="141">
        <v>0</v>
      </c>
      <c r="BR83" s="141">
        <v>0</v>
      </c>
      <c r="BS83" s="141">
        <v>0</v>
      </c>
      <c r="BT83" s="141">
        <v>0</v>
      </c>
      <c r="BU83" s="141">
        <v>0</v>
      </c>
      <c r="BV83" s="141">
        <v>0</v>
      </c>
      <c r="BW83" s="141">
        <v>0</v>
      </c>
      <c r="BX83" s="141">
        <v>0</v>
      </c>
      <c r="BY83" s="141">
        <v>0</v>
      </c>
      <c r="BZ83" s="141">
        <v>0</v>
      </c>
      <c r="CA83" s="141">
        <v>0</v>
      </c>
      <c r="CB83" s="141">
        <v>0</v>
      </c>
      <c r="CC83" s="141">
        <v>0</v>
      </c>
      <c r="CD83" s="141">
        <v>0</v>
      </c>
      <c r="CE83" s="141">
        <v>0</v>
      </c>
      <c r="CF83" s="141">
        <v>0</v>
      </c>
      <c r="CG83" s="141">
        <v>0</v>
      </c>
      <c r="CH83" s="141">
        <v>0</v>
      </c>
      <c r="CI83" s="141">
        <v>0</v>
      </c>
    </row>
    <row r="84" spans="4:87">
      <c r="D84" s="38">
        <v>54</v>
      </c>
      <c r="E84" s="38">
        <v>200</v>
      </c>
      <c r="F84" s="38" t="s">
        <v>281</v>
      </c>
      <c r="G84" s="38" t="s">
        <v>1974</v>
      </c>
      <c r="H84" s="48">
        <v>12372261.300000001</v>
      </c>
      <c r="K84" s="48">
        <v>6</v>
      </c>
      <c r="L84" s="48">
        <v>1</v>
      </c>
      <c r="M84" s="48">
        <v>12372261.300000001</v>
      </c>
      <c r="N84" s="48">
        <v>0</v>
      </c>
      <c r="O84" s="48">
        <v>0</v>
      </c>
      <c r="Q84" s="122">
        <v>6</v>
      </c>
      <c r="R84" s="38" t="s">
        <v>116</v>
      </c>
      <c r="S84" s="96">
        <v>80</v>
      </c>
      <c r="T84" s="48">
        <v>0</v>
      </c>
      <c r="W84" s="48">
        <v>0</v>
      </c>
      <c r="X84" s="48">
        <v>0</v>
      </c>
      <c r="Y84" s="48">
        <v>0</v>
      </c>
      <c r="Z84" s="48">
        <v>0</v>
      </c>
      <c r="AA84" s="48">
        <v>0</v>
      </c>
      <c r="AB84" s="48">
        <v>0</v>
      </c>
      <c r="AC84" s="48">
        <v>0</v>
      </c>
      <c r="AD84" s="48">
        <v>0</v>
      </c>
      <c r="AE84" s="48"/>
      <c r="AF84" s="48"/>
      <c r="AG84" s="48"/>
      <c r="AH84" s="48">
        <v>0</v>
      </c>
      <c r="AI84" s="48">
        <v>0</v>
      </c>
      <c r="AJ84" s="48">
        <v>0</v>
      </c>
      <c r="AK84" s="48"/>
      <c r="AL84" s="48" t="s">
        <v>263</v>
      </c>
      <c r="AN84" s="60">
        <v>0</v>
      </c>
      <c r="AP84" s="137">
        <v>0</v>
      </c>
      <c r="AQ84" s="138">
        <v>70705</v>
      </c>
      <c r="AR84" s="139">
        <v>2094</v>
      </c>
      <c r="AS84" s="131"/>
      <c r="AT84" s="131"/>
      <c r="AU84" s="131"/>
      <c r="AW84" s="140">
        <v>0</v>
      </c>
      <c r="AX84" s="141">
        <v>0</v>
      </c>
      <c r="AY84" s="141">
        <v>0</v>
      </c>
      <c r="AZ84" s="141">
        <v>0</v>
      </c>
      <c r="BA84" s="141">
        <v>0</v>
      </c>
      <c r="BB84" s="141">
        <v>0</v>
      </c>
      <c r="BC84" s="141">
        <v>0</v>
      </c>
      <c r="BD84" s="141">
        <v>0</v>
      </c>
      <c r="BE84" s="141">
        <v>0</v>
      </c>
      <c r="BF84" s="141">
        <v>0</v>
      </c>
      <c r="BG84" s="141">
        <v>0</v>
      </c>
      <c r="BH84" s="141">
        <v>0</v>
      </c>
      <c r="BI84" s="141">
        <v>0</v>
      </c>
      <c r="BJ84" s="141">
        <v>0</v>
      </c>
      <c r="BK84" s="141">
        <v>0</v>
      </c>
      <c r="BL84" s="141">
        <v>0</v>
      </c>
      <c r="BM84" s="141">
        <v>0</v>
      </c>
      <c r="BN84" s="141">
        <v>0</v>
      </c>
      <c r="BO84" s="141">
        <v>0</v>
      </c>
      <c r="BP84" s="141">
        <v>0</v>
      </c>
      <c r="BQ84" s="141">
        <v>0</v>
      </c>
      <c r="BR84" s="141">
        <v>0</v>
      </c>
      <c r="BS84" s="141">
        <v>0</v>
      </c>
      <c r="BT84" s="141">
        <v>0</v>
      </c>
      <c r="BU84" s="141">
        <v>0</v>
      </c>
      <c r="BV84" s="141">
        <v>0</v>
      </c>
      <c r="BW84" s="141">
        <v>0</v>
      </c>
      <c r="BX84" s="141">
        <v>0</v>
      </c>
      <c r="BY84" s="141">
        <v>0</v>
      </c>
      <c r="BZ84" s="141">
        <v>0</v>
      </c>
      <c r="CA84" s="141">
        <v>0</v>
      </c>
      <c r="CB84" s="141">
        <v>0</v>
      </c>
      <c r="CC84" s="141">
        <v>0</v>
      </c>
      <c r="CD84" s="141">
        <v>0</v>
      </c>
      <c r="CE84" s="141">
        <v>0</v>
      </c>
      <c r="CF84" s="141">
        <v>0</v>
      </c>
      <c r="CG84" s="141">
        <v>0</v>
      </c>
      <c r="CH84" s="141">
        <v>0</v>
      </c>
      <c r="CI84" s="141">
        <v>0</v>
      </c>
    </row>
    <row r="85" spans="4:87">
      <c r="D85" s="38">
        <v>55</v>
      </c>
      <c r="E85" s="38">
        <v>201</v>
      </c>
      <c r="F85" s="38" t="s">
        <v>1975</v>
      </c>
      <c r="G85" s="38" t="s">
        <v>1976</v>
      </c>
      <c r="H85" s="48">
        <v>244988.17</v>
      </c>
      <c r="K85" s="48">
        <v>0</v>
      </c>
      <c r="L85" s="48">
        <v>0</v>
      </c>
      <c r="M85" s="48">
        <v>0</v>
      </c>
      <c r="N85" s="48">
        <v>1</v>
      </c>
      <c r="O85" s="48">
        <v>244988.17</v>
      </c>
      <c r="Q85" s="122">
        <v>6</v>
      </c>
      <c r="R85" s="38" t="s">
        <v>116</v>
      </c>
      <c r="S85" s="96">
        <v>80</v>
      </c>
      <c r="T85" s="48">
        <v>0</v>
      </c>
      <c r="W85" s="48">
        <v>0</v>
      </c>
      <c r="X85" s="48">
        <v>0</v>
      </c>
      <c r="Y85" s="48">
        <v>0</v>
      </c>
      <c r="Z85" s="48">
        <v>0</v>
      </c>
      <c r="AA85" s="48">
        <v>0</v>
      </c>
      <c r="AB85" s="48">
        <v>0</v>
      </c>
      <c r="AC85" s="48">
        <v>0</v>
      </c>
      <c r="AD85" s="48">
        <v>0</v>
      </c>
      <c r="AE85" s="48"/>
      <c r="AF85" s="48"/>
      <c r="AG85" s="48"/>
      <c r="AH85" s="48">
        <v>0</v>
      </c>
      <c r="AI85" s="48">
        <v>0</v>
      </c>
      <c r="AJ85" s="48">
        <v>0</v>
      </c>
      <c r="AK85" s="48"/>
      <c r="AL85" s="48" t="s">
        <v>263</v>
      </c>
      <c r="AN85" s="60">
        <v>0</v>
      </c>
      <c r="AP85" s="137">
        <v>3062.3521250000003</v>
      </c>
      <c r="AQ85" s="138">
        <v>70705</v>
      </c>
      <c r="AR85" s="139">
        <v>2094</v>
      </c>
      <c r="AS85" s="131"/>
      <c r="AT85" s="131"/>
      <c r="AU85" s="131"/>
      <c r="AW85" s="140">
        <v>244988.17</v>
      </c>
      <c r="AX85" s="141">
        <v>241925.81787500001</v>
      </c>
      <c r="AY85" s="141">
        <v>238863.46575</v>
      </c>
      <c r="AZ85" s="141">
        <v>235801.113625</v>
      </c>
      <c r="BA85" s="141">
        <v>232738.76149999999</v>
      </c>
      <c r="BB85" s="141">
        <v>229676.40937499999</v>
      </c>
      <c r="BC85" s="141">
        <v>226614.05724999998</v>
      </c>
      <c r="BD85" s="141">
        <v>223551.70512499998</v>
      </c>
      <c r="BE85" s="141">
        <v>220489.35299999997</v>
      </c>
      <c r="BF85" s="141">
        <v>217427.00087499997</v>
      </c>
      <c r="BG85" s="141">
        <v>214364.64874999996</v>
      </c>
      <c r="BH85" s="141">
        <v>211302.29662499996</v>
      </c>
      <c r="BI85" s="141">
        <v>208239.94449999995</v>
      </c>
      <c r="BJ85" s="141">
        <v>205177.59237499995</v>
      </c>
      <c r="BK85" s="141">
        <v>202115.24024999994</v>
      </c>
      <c r="BL85" s="141">
        <v>199052.88812499994</v>
      </c>
      <c r="BM85" s="141">
        <v>195990.53599999993</v>
      </c>
      <c r="BN85" s="141">
        <v>192928.18387499993</v>
      </c>
      <c r="BO85" s="141">
        <v>189865.83174999992</v>
      </c>
      <c r="BP85" s="141">
        <v>186803.47962499992</v>
      </c>
      <c r="BQ85" s="141">
        <v>183741.12749999992</v>
      </c>
      <c r="BR85" s="141">
        <v>180678.77537499991</v>
      </c>
      <c r="BS85" s="141">
        <v>177616.42324999991</v>
      </c>
      <c r="BT85" s="141">
        <v>174554.0711249999</v>
      </c>
      <c r="BU85" s="141">
        <v>171491.7189999999</v>
      </c>
      <c r="BV85" s="141">
        <v>168429.36687499989</v>
      </c>
      <c r="BW85" s="141">
        <v>165367.01474999989</v>
      </c>
      <c r="BX85" s="141">
        <v>162304.66262499988</v>
      </c>
      <c r="BY85" s="141">
        <v>159242.31049999988</v>
      </c>
      <c r="BZ85" s="141">
        <v>156179.95837499987</v>
      </c>
      <c r="CA85" s="141">
        <v>153117.60624999987</v>
      </c>
      <c r="CB85" s="141">
        <v>150055.25412499986</v>
      </c>
      <c r="CC85" s="141">
        <v>146992.90199999986</v>
      </c>
      <c r="CD85" s="141">
        <v>143930.54987499985</v>
      </c>
      <c r="CE85" s="141">
        <v>140868.19774999985</v>
      </c>
      <c r="CF85" s="141">
        <v>137805.84562499984</v>
      </c>
      <c r="CG85" s="141">
        <v>134743.49349999984</v>
      </c>
      <c r="CH85" s="141">
        <v>131681.14137499983</v>
      </c>
      <c r="CI85" s="141">
        <v>128618.78924999983</v>
      </c>
    </row>
    <row r="86" spans="4:87">
      <c r="D86" s="38">
        <v>56</v>
      </c>
      <c r="E86" s="38">
        <v>202</v>
      </c>
      <c r="F86" s="38" t="s">
        <v>1977</v>
      </c>
      <c r="G86" s="38" t="s">
        <v>1976</v>
      </c>
      <c r="H86" s="48">
        <v>183034.71</v>
      </c>
      <c r="K86" s="48">
        <v>0</v>
      </c>
      <c r="L86" s="48">
        <v>0</v>
      </c>
      <c r="M86" s="48">
        <v>0</v>
      </c>
      <c r="N86" s="48">
        <v>1</v>
      </c>
      <c r="O86" s="48">
        <v>183034.71</v>
      </c>
      <c r="Q86" s="122">
        <v>6</v>
      </c>
      <c r="R86" s="38" t="s">
        <v>116</v>
      </c>
      <c r="S86" s="96">
        <v>80</v>
      </c>
      <c r="T86" s="48">
        <v>0</v>
      </c>
      <c r="W86" s="48">
        <v>0</v>
      </c>
      <c r="X86" s="48">
        <v>0</v>
      </c>
      <c r="Y86" s="48">
        <v>0</v>
      </c>
      <c r="Z86" s="48">
        <v>0</v>
      </c>
      <c r="AA86" s="48">
        <v>0</v>
      </c>
      <c r="AB86" s="48">
        <v>0</v>
      </c>
      <c r="AC86" s="48">
        <v>0</v>
      </c>
      <c r="AD86" s="48">
        <v>0</v>
      </c>
      <c r="AE86" s="48"/>
      <c r="AF86" s="48"/>
      <c r="AG86" s="48"/>
      <c r="AH86" s="48">
        <v>0</v>
      </c>
      <c r="AI86" s="48">
        <v>0</v>
      </c>
      <c r="AJ86" s="48">
        <v>0</v>
      </c>
      <c r="AK86" s="48"/>
      <c r="AL86" s="48" t="s">
        <v>263</v>
      </c>
      <c r="AN86" s="60">
        <v>0</v>
      </c>
      <c r="AP86" s="137">
        <v>2287.9338749999997</v>
      </c>
      <c r="AQ86" s="138">
        <v>70705</v>
      </c>
      <c r="AR86" s="139">
        <v>2094</v>
      </c>
      <c r="AS86" s="131"/>
      <c r="AT86" s="131"/>
      <c r="AU86" s="131"/>
      <c r="AW86" s="140">
        <v>183034.71</v>
      </c>
      <c r="AX86" s="141">
        <v>180746.776125</v>
      </c>
      <c r="AY86" s="141">
        <v>178458.84225000002</v>
      </c>
      <c r="AZ86" s="141">
        <v>176170.90837500003</v>
      </c>
      <c r="BA86" s="141">
        <v>173882.97450000004</v>
      </c>
      <c r="BB86" s="141">
        <v>171595.04062500005</v>
      </c>
      <c r="BC86" s="141">
        <v>169307.10675000006</v>
      </c>
      <c r="BD86" s="141">
        <v>167019.17287500008</v>
      </c>
      <c r="BE86" s="141">
        <v>164731.23900000009</v>
      </c>
      <c r="BF86" s="141">
        <v>162443.3051250001</v>
      </c>
      <c r="BG86" s="141">
        <v>160155.37125000011</v>
      </c>
      <c r="BH86" s="141">
        <v>157867.43737500013</v>
      </c>
      <c r="BI86" s="141">
        <v>155579.50350000014</v>
      </c>
      <c r="BJ86" s="141">
        <v>153291.56962500015</v>
      </c>
      <c r="BK86" s="141">
        <v>151003.63575000016</v>
      </c>
      <c r="BL86" s="141">
        <v>148715.70187500017</v>
      </c>
      <c r="BM86" s="141">
        <v>146427.76800000019</v>
      </c>
      <c r="BN86" s="141">
        <v>144139.8341250002</v>
      </c>
      <c r="BO86" s="141">
        <v>141851.90025000021</v>
      </c>
      <c r="BP86" s="141">
        <v>139563.96637500022</v>
      </c>
      <c r="BQ86" s="141">
        <v>137276.03250000023</v>
      </c>
      <c r="BR86" s="141">
        <v>134988.09862500025</v>
      </c>
      <c r="BS86" s="141">
        <v>132700.16475000026</v>
      </c>
      <c r="BT86" s="141">
        <v>130412.23087500026</v>
      </c>
      <c r="BU86" s="141">
        <v>128124.29700000025</v>
      </c>
      <c r="BV86" s="141">
        <v>125836.36312500025</v>
      </c>
      <c r="BW86" s="141">
        <v>123548.42925000025</v>
      </c>
      <c r="BX86" s="141">
        <v>121260.49537500025</v>
      </c>
      <c r="BY86" s="141">
        <v>118972.56150000024</v>
      </c>
      <c r="BZ86" s="141">
        <v>116684.62762500024</v>
      </c>
      <c r="CA86" s="141">
        <v>114396.69375000024</v>
      </c>
      <c r="CB86" s="141">
        <v>112108.75987500024</v>
      </c>
      <c r="CC86" s="141">
        <v>109820.82600000023</v>
      </c>
      <c r="CD86" s="141">
        <v>107532.89212500023</v>
      </c>
      <c r="CE86" s="141">
        <v>105244.95825000023</v>
      </c>
      <c r="CF86" s="141">
        <v>102957.02437500023</v>
      </c>
      <c r="CG86" s="141">
        <v>100669.09050000022</v>
      </c>
      <c r="CH86" s="141">
        <v>98381.156625000222</v>
      </c>
      <c r="CI86" s="141">
        <v>96093.222750000219</v>
      </c>
    </row>
    <row r="87" spans="4:87">
      <c r="D87" s="38">
        <v>57</v>
      </c>
      <c r="E87" s="38">
        <v>203</v>
      </c>
      <c r="F87" s="38" t="s">
        <v>903</v>
      </c>
      <c r="G87" s="38" t="s">
        <v>1978</v>
      </c>
      <c r="H87" s="48">
        <v>246284.5</v>
      </c>
      <c r="K87" s="48">
        <v>213</v>
      </c>
      <c r="L87" s="48">
        <v>1</v>
      </c>
      <c r="M87" s="48">
        <v>246284.5</v>
      </c>
      <c r="N87" s="48">
        <v>0</v>
      </c>
      <c r="O87" s="48">
        <v>0</v>
      </c>
      <c r="Q87" s="122">
        <v>1</v>
      </c>
      <c r="R87" s="38" t="s">
        <v>111</v>
      </c>
      <c r="S87" s="96">
        <v>80</v>
      </c>
      <c r="T87" s="48">
        <v>0</v>
      </c>
      <c r="W87" s="48">
        <v>0</v>
      </c>
      <c r="X87" s="48">
        <v>0</v>
      </c>
      <c r="Y87" s="48">
        <v>0</v>
      </c>
      <c r="Z87" s="48">
        <v>0</v>
      </c>
      <c r="AA87" s="48">
        <v>0</v>
      </c>
      <c r="AB87" s="48">
        <v>0</v>
      </c>
      <c r="AC87" s="48">
        <v>0</v>
      </c>
      <c r="AD87" s="48">
        <v>0</v>
      </c>
      <c r="AE87" s="48"/>
      <c r="AF87" s="48"/>
      <c r="AG87" s="48"/>
      <c r="AH87" s="48">
        <v>0</v>
      </c>
      <c r="AI87" s="48">
        <v>0</v>
      </c>
      <c r="AJ87" s="48">
        <v>0</v>
      </c>
      <c r="AK87" s="48"/>
      <c r="AL87" s="48" t="s">
        <v>263</v>
      </c>
      <c r="AN87" s="60">
        <v>0</v>
      </c>
      <c r="AP87" s="137">
        <v>0</v>
      </c>
      <c r="AQ87" s="138">
        <v>70705</v>
      </c>
      <c r="AR87" s="139">
        <v>2094</v>
      </c>
      <c r="AS87" s="131"/>
      <c r="AT87" s="131"/>
      <c r="AU87" s="131"/>
      <c r="AW87" s="140">
        <v>0</v>
      </c>
      <c r="AX87" s="141">
        <v>0</v>
      </c>
      <c r="AY87" s="141">
        <v>0</v>
      </c>
      <c r="AZ87" s="141">
        <v>0</v>
      </c>
      <c r="BA87" s="141">
        <v>0</v>
      </c>
      <c r="BB87" s="141">
        <v>0</v>
      </c>
      <c r="BC87" s="141">
        <v>0</v>
      </c>
      <c r="BD87" s="141">
        <v>0</v>
      </c>
      <c r="BE87" s="141">
        <v>0</v>
      </c>
      <c r="BF87" s="141">
        <v>0</v>
      </c>
      <c r="BG87" s="141">
        <v>0</v>
      </c>
      <c r="BH87" s="141">
        <v>0</v>
      </c>
      <c r="BI87" s="141">
        <v>0</v>
      </c>
      <c r="BJ87" s="141">
        <v>0</v>
      </c>
      <c r="BK87" s="141">
        <v>0</v>
      </c>
      <c r="BL87" s="141">
        <v>0</v>
      </c>
      <c r="BM87" s="141">
        <v>0</v>
      </c>
      <c r="BN87" s="141">
        <v>0</v>
      </c>
      <c r="BO87" s="141">
        <v>0</v>
      </c>
      <c r="BP87" s="141">
        <v>0</v>
      </c>
      <c r="BQ87" s="141">
        <v>0</v>
      </c>
      <c r="BR87" s="141">
        <v>0</v>
      </c>
      <c r="BS87" s="141">
        <v>0</v>
      </c>
      <c r="BT87" s="141">
        <v>0</v>
      </c>
      <c r="BU87" s="141">
        <v>0</v>
      </c>
      <c r="BV87" s="141">
        <v>0</v>
      </c>
      <c r="BW87" s="141">
        <v>0</v>
      </c>
      <c r="BX87" s="141">
        <v>0</v>
      </c>
      <c r="BY87" s="141">
        <v>0</v>
      </c>
      <c r="BZ87" s="141">
        <v>0</v>
      </c>
      <c r="CA87" s="141">
        <v>0</v>
      </c>
      <c r="CB87" s="141">
        <v>0</v>
      </c>
      <c r="CC87" s="141">
        <v>0</v>
      </c>
      <c r="CD87" s="141">
        <v>0</v>
      </c>
      <c r="CE87" s="141">
        <v>0</v>
      </c>
      <c r="CF87" s="141">
        <v>0</v>
      </c>
      <c r="CG87" s="141">
        <v>0</v>
      </c>
      <c r="CH87" s="141">
        <v>0</v>
      </c>
      <c r="CI87" s="141">
        <v>0</v>
      </c>
    </row>
    <row r="88" spans="4:87">
      <c r="D88" s="38">
        <v>58</v>
      </c>
      <c r="E88" s="38">
        <v>204</v>
      </c>
      <c r="F88" s="38" t="s">
        <v>1979</v>
      </c>
      <c r="G88" s="38" t="s">
        <v>1980</v>
      </c>
      <c r="H88" s="48">
        <v>23360331.43</v>
      </c>
      <c r="K88" s="48">
        <v>0</v>
      </c>
      <c r="L88" s="48">
        <v>0</v>
      </c>
      <c r="M88" s="48">
        <v>0</v>
      </c>
      <c r="N88" s="48">
        <v>1</v>
      </c>
      <c r="O88" s="48">
        <v>23360331.43</v>
      </c>
      <c r="Q88" s="122">
        <v>9</v>
      </c>
      <c r="R88" s="38" t="s">
        <v>119</v>
      </c>
      <c r="S88" s="96">
        <v>50</v>
      </c>
      <c r="T88" s="48">
        <v>0</v>
      </c>
      <c r="W88" s="48">
        <v>0</v>
      </c>
      <c r="X88" s="48">
        <v>9</v>
      </c>
      <c r="Y88" s="48">
        <v>0</v>
      </c>
      <c r="Z88" s="48">
        <v>0</v>
      </c>
      <c r="AA88" s="48">
        <v>0</v>
      </c>
      <c r="AB88" s="48">
        <v>0</v>
      </c>
      <c r="AC88" s="48">
        <v>0</v>
      </c>
      <c r="AD88" s="48">
        <v>0</v>
      </c>
      <c r="AE88" s="48"/>
      <c r="AF88" s="48"/>
      <c r="AG88" s="48"/>
      <c r="AH88" s="48">
        <v>0</v>
      </c>
      <c r="AI88" s="48">
        <v>0</v>
      </c>
      <c r="AJ88" s="48">
        <v>0</v>
      </c>
      <c r="AK88" s="48"/>
      <c r="AL88" s="48">
        <v>9</v>
      </c>
      <c r="AN88" s="60">
        <v>0</v>
      </c>
      <c r="AP88" s="137">
        <v>467206.6286</v>
      </c>
      <c r="AQ88" s="138">
        <v>59747</v>
      </c>
      <c r="AR88" s="139">
        <v>2064</v>
      </c>
      <c r="AS88" s="131"/>
      <c r="AT88" s="131"/>
      <c r="AU88" s="131"/>
      <c r="AW88" s="140">
        <v>23360331.43</v>
      </c>
      <c r="AX88" s="141">
        <v>22893124.801399998</v>
      </c>
      <c r="AY88" s="141">
        <v>22425918.172799997</v>
      </c>
      <c r="AZ88" s="141">
        <v>21958711.544199996</v>
      </c>
      <c r="BA88" s="141">
        <v>21491504.915599994</v>
      </c>
      <c r="BB88" s="141">
        <v>21024298.286999993</v>
      </c>
      <c r="BC88" s="141">
        <v>20557091.658399992</v>
      </c>
      <c r="BD88" s="141">
        <v>20089885.02979999</v>
      </c>
      <c r="BE88" s="141">
        <v>19622678.401199989</v>
      </c>
      <c r="BF88" s="141">
        <v>19155471.772599988</v>
      </c>
      <c r="BG88" s="141">
        <v>18688265.143999986</v>
      </c>
      <c r="BH88" s="141">
        <v>18221058.515399985</v>
      </c>
      <c r="BI88" s="141">
        <v>17753851.886799984</v>
      </c>
      <c r="BJ88" s="141">
        <v>17286645.258199982</v>
      </c>
      <c r="BK88" s="141">
        <v>16819438.629599981</v>
      </c>
      <c r="BL88" s="141">
        <v>16352232.000999982</v>
      </c>
      <c r="BM88" s="141">
        <v>15885025.372399982</v>
      </c>
      <c r="BN88" s="141">
        <v>15417818.743799983</v>
      </c>
      <c r="BO88" s="141">
        <v>14950612.115199983</v>
      </c>
      <c r="BP88" s="141">
        <v>14483405.486599984</v>
      </c>
      <c r="BQ88" s="141">
        <v>14016198.857999984</v>
      </c>
      <c r="BR88" s="141">
        <v>13548992.229399985</v>
      </c>
      <c r="BS88" s="141">
        <v>13081785.600799985</v>
      </c>
      <c r="BT88" s="141">
        <v>12614578.972199986</v>
      </c>
      <c r="BU88" s="141">
        <v>12147372.343599986</v>
      </c>
      <c r="BV88" s="141">
        <v>11680165.714999987</v>
      </c>
      <c r="BW88" s="141">
        <v>11212959.086399987</v>
      </c>
      <c r="BX88" s="141">
        <v>10745752.457799988</v>
      </c>
      <c r="BY88" s="141">
        <v>10278545.829199988</v>
      </c>
      <c r="BZ88" s="141">
        <v>9811339.2005999889</v>
      </c>
      <c r="CA88" s="141">
        <v>9344132.5719999894</v>
      </c>
      <c r="CB88" s="141">
        <v>8876925.94339999</v>
      </c>
      <c r="CC88" s="141">
        <v>8409719.3147999905</v>
      </c>
      <c r="CD88" s="141">
        <v>7942512.6861999901</v>
      </c>
      <c r="CE88" s="141">
        <v>7475306.0575999897</v>
      </c>
      <c r="CF88" s="141">
        <v>7008099.4289999893</v>
      </c>
      <c r="CG88" s="141">
        <v>6540892.8003999889</v>
      </c>
      <c r="CH88" s="141">
        <v>6073686.1717999885</v>
      </c>
      <c r="CI88" s="141">
        <v>5606479.5431999881</v>
      </c>
    </row>
    <row r="89" spans="4:87">
      <c r="D89" s="38">
        <v>59</v>
      </c>
      <c r="E89" s="38">
        <v>205</v>
      </c>
      <c r="F89" s="38" t="s">
        <v>1981</v>
      </c>
      <c r="G89" s="38" t="s">
        <v>1982</v>
      </c>
      <c r="H89" s="48">
        <v>487320.24</v>
      </c>
      <c r="K89" s="48">
        <v>0</v>
      </c>
      <c r="L89" s="48">
        <v>0</v>
      </c>
      <c r="M89" s="48">
        <v>0</v>
      </c>
      <c r="N89" s="48">
        <v>1</v>
      </c>
      <c r="O89" s="48">
        <v>487320.24</v>
      </c>
      <c r="Q89" s="122">
        <v>11</v>
      </c>
      <c r="R89" s="38" t="s">
        <v>121</v>
      </c>
      <c r="S89" s="96">
        <v>50</v>
      </c>
      <c r="T89" s="48">
        <v>0</v>
      </c>
      <c r="W89" s="48">
        <v>0</v>
      </c>
      <c r="X89" s="48">
        <v>0</v>
      </c>
      <c r="Y89" s="48">
        <v>0</v>
      </c>
      <c r="Z89" s="48">
        <v>11</v>
      </c>
      <c r="AA89" s="48">
        <v>0</v>
      </c>
      <c r="AB89" s="48">
        <v>0</v>
      </c>
      <c r="AC89" s="48">
        <v>0</v>
      </c>
      <c r="AD89" s="48">
        <v>0</v>
      </c>
      <c r="AE89" s="48"/>
      <c r="AF89" s="48"/>
      <c r="AG89" s="48"/>
      <c r="AH89" s="48">
        <v>0</v>
      </c>
      <c r="AI89" s="48">
        <v>0</v>
      </c>
      <c r="AJ89" s="48">
        <v>0</v>
      </c>
      <c r="AK89" s="48"/>
      <c r="AL89" s="48">
        <v>11</v>
      </c>
      <c r="AN89" s="60">
        <v>0</v>
      </c>
      <c r="AP89" s="137">
        <v>9746.4048000000003</v>
      </c>
      <c r="AQ89" s="138">
        <v>59747</v>
      </c>
      <c r="AR89" s="139">
        <v>2064</v>
      </c>
      <c r="AS89" s="131"/>
      <c r="AT89" s="131"/>
      <c r="AU89" s="131"/>
      <c r="AW89" s="140">
        <v>487320.24</v>
      </c>
      <c r="AX89" s="141">
        <v>477573.83519999997</v>
      </c>
      <c r="AY89" s="141">
        <v>467827.43039999995</v>
      </c>
      <c r="AZ89" s="141">
        <v>458081.02559999994</v>
      </c>
      <c r="BA89" s="141">
        <v>448334.62079999992</v>
      </c>
      <c r="BB89" s="141">
        <v>438588.2159999999</v>
      </c>
      <c r="BC89" s="141">
        <v>428841.81119999988</v>
      </c>
      <c r="BD89" s="141">
        <v>419095.40639999986</v>
      </c>
      <c r="BE89" s="141">
        <v>409349.00159999984</v>
      </c>
      <c r="BF89" s="141">
        <v>399602.59679999982</v>
      </c>
      <c r="BG89" s="141">
        <v>389856.19199999981</v>
      </c>
      <c r="BH89" s="141">
        <v>380109.78719999979</v>
      </c>
      <c r="BI89" s="141">
        <v>370363.38239999977</v>
      </c>
      <c r="BJ89" s="141">
        <v>360616.97759999975</v>
      </c>
      <c r="BK89" s="141">
        <v>350870.57279999973</v>
      </c>
      <c r="BL89" s="141">
        <v>341124.16799999971</v>
      </c>
      <c r="BM89" s="141">
        <v>331377.7631999997</v>
      </c>
      <c r="BN89" s="141">
        <v>321631.35839999968</v>
      </c>
      <c r="BO89" s="141">
        <v>311884.95359999966</v>
      </c>
      <c r="BP89" s="141">
        <v>302138.54879999964</v>
      </c>
      <c r="BQ89" s="141">
        <v>292392.14399999962</v>
      </c>
      <c r="BR89" s="141">
        <v>282645.7391999996</v>
      </c>
      <c r="BS89" s="141">
        <v>272899.33439999959</v>
      </c>
      <c r="BT89" s="141">
        <v>263152.92959999957</v>
      </c>
      <c r="BU89" s="141">
        <v>253406.52479999958</v>
      </c>
      <c r="BV89" s="141">
        <v>243660.11999999959</v>
      </c>
      <c r="BW89" s="141">
        <v>233913.7151999996</v>
      </c>
      <c r="BX89" s="141">
        <v>224167.31039999961</v>
      </c>
      <c r="BY89" s="141">
        <v>214420.90559999962</v>
      </c>
      <c r="BZ89" s="141">
        <v>204674.50079999963</v>
      </c>
      <c r="CA89" s="141">
        <v>194928.09599999964</v>
      </c>
      <c r="CB89" s="141">
        <v>185181.69119999965</v>
      </c>
      <c r="CC89" s="141">
        <v>175435.28639999966</v>
      </c>
      <c r="CD89" s="141">
        <v>165688.88159999967</v>
      </c>
      <c r="CE89" s="141">
        <v>155942.47679999968</v>
      </c>
      <c r="CF89" s="141">
        <v>146196.07199999969</v>
      </c>
      <c r="CG89" s="141">
        <v>136449.66719999971</v>
      </c>
      <c r="CH89" s="141">
        <v>126703.2623999997</v>
      </c>
      <c r="CI89" s="141">
        <v>116956.8575999997</v>
      </c>
    </row>
    <row r="90" spans="4:87">
      <c r="D90" s="38">
        <v>60</v>
      </c>
      <c r="E90" s="38">
        <v>206</v>
      </c>
      <c r="F90" s="38" t="s">
        <v>1983</v>
      </c>
      <c r="G90" s="38" t="s">
        <v>1984</v>
      </c>
      <c r="H90" s="48">
        <v>22603.599999999999</v>
      </c>
      <c r="K90" s="48">
        <v>0</v>
      </c>
      <c r="L90" s="48">
        <v>0</v>
      </c>
      <c r="M90" s="48">
        <v>0</v>
      </c>
      <c r="N90" s="48">
        <v>1</v>
      </c>
      <c r="O90" s="48">
        <v>22603.599999999999</v>
      </c>
      <c r="Q90" s="122">
        <v>11</v>
      </c>
      <c r="R90" s="38" t="s">
        <v>121</v>
      </c>
      <c r="S90" s="96">
        <v>50</v>
      </c>
      <c r="T90" s="48">
        <v>0</v>
      </c>
      <c r="W90" s="48">
        <v>0</v>
      </c>
      <c r="X90" s="48">
        <v>0</v>
      </c>
      <c r="Y90" s="48">
        <v>0</v>
      </c>
      <c r="Z90" s="48">
        <v>11</v>
      </c>
      <c r="AA90" s="48">
        <v>0</v>
      </c>
      <c r="AB90" s="48">
        <v>0</v>
      </c>
      <c r="AC90" s="48">
        <v>0</v>
      </c>
      <c r="AD90" s="48">
        <v>0</v>
      </c>
      <c r="AE90" s="48"/>
      <c r="AF90" s="48"/>
      <c r="AG90" s="48"/>
      <c r="AH90" s="48">
        <v>0</v>
      </c>
      <c r="AI90" s="48">
        <v>0</v>
      </c>
      <c r="AJ90" s="48">
        <v>0</v>
      </c>
      <c r="AK90" s="48"/>
      <c r="AL90" s="48">
        <v>11</v>
      </c>
      <c r="AN90" s="60">
        <v>0</v>
      </c>
      <c r="AP90" s="137">
        <v>452.07199999999995</v>
      </c>
      <c r="AQ90" s="138">
        <v>59747</v>
      </c>
      <c r="AR90" s="139">
        <v>2064</v>
      </c>
      <c r="AS90" s="131"/>
      <c r="AT90" s="131"/>
      <c r="AU90" s="131"/>
      <c r="AW90" s="140">
        <v>22603.599999999999</v>
      </c>
      <c r="AX90" s="141">
        <v>22151.527999999998</v>
      </c>
      <c r="AY90" s="141">
        <v>21699.455999999998</v>
      </c>
      <c r="AZ90" s="141">
        <v>21247.383999999998</v>
      </c>
      <c r="BA90" s="141">
        <v>20795.311999999998</v>
      </c>
      <c r="BB90" s="141">
        <v>20343.239999999998</v>
      </c>
      <c r="BC90" s="141">
        <v>19891.167999999998</v>
      </c>
      <c r="BD90" s="141">
        <v>19439.095999999998</v>
      </c>
      <c r="BE90" s="141">
        <v>18987.023999999998</v>
      </c>
      <c r="BF90" s="141">
        <v>18534.951999999997</v>
      </c>
      <c r="BG90" s="141">
        <v>18082.879999999997</v>
      </c>
      <c r="BH90" s="141">
        <v>17630.807999999997</v>
      </c>
      <c r="BI90" s="141">
        <v>17178.735999999997</v>
      </c>
      <c r="BJ90" s="141">
        <v>16726.663999999997</v>
      </c>
      <c r="BK90" s="141">
        <v>16274.591999999997</v>
      </c>
      <c r="BL90" s="141">
        <v>15822.519999999997</v>
      </c>
      <c r="BM90" s="141">
        <v>15370.447999999997</v>
      </c>
      <c r="BN90" s="141">
        <v>14918.375999999997</v>
      </c>
      <c r="BO90" s="141">
        <v>14466.303999999996</v>
      </c>
      <c r="BP90" s="141">
        <v>14014.231999999996</v>
      </c>
      <c r="BQ90" s="141">
        <v>13562.159999999996</v>
      </c>
      <c r="BR90" s="141">
        <v>13110.087999999996</v>
      </c>
      <c r="BS90" s="141">
        <v>12658.015999999996</v>
      </c>
      <c r="BT90" s="141">
        <v>12205.943999999996</v>
      </c>
      <c r="BU90" s="141">
        <v>11753.871999999996</v>
      </c>
      <c r="BV90" s="141">
        <v>11301.799999999996</v>
      </c>
      <c r="BW90" s="141">
        <v>10849.727999999996</v>
      </c>
      <c r="BX90" s="141">
        <v>10397.655999999995</v>
      </c>
      <c r="BY90" s="141">
        <v>9945.5839999999953</v>
      </c>
      <c r="BZ90" s="141">
        <v>9493.5119999999952</v>
      </c>
      <c r="CA90" s="141">
        <v>9041.4399999999951</v>
      </c>
      <c r="CB90" s="141">
        <v>8589.3679999999949</v>
      </c>
      <c r="CC90" s="141">
        <v>8137.2959999999948</v>
      </c>
      <c r="CD90" s="141">
        <v>7685.2239999999947</v>
      </c>
      <c r="CE90" s="141">
        <v>7233.1519999999946</v>
      </c>
      <c r="CF90" s="141">
        <v>6781.0799999999945</v>
      </c>
      <c r="CG90" s="141">
        <v>6329.0079999999944</v>
      </c>
      <c r="CH90" s="141">
        <v>5876.9359999999942</v>
      </c>
      <c r="CI90" s="141">
        <v>5424.8639999999941</v>
      </c>
    </row>
    <row r="91" spans="4:87">
      <c r="D91" s="38">
        <v>61</v>
      </c>
      <c r="E91" s="38">
        <v>207</v>
      </c>
      <c r="F91" s="38" t="s">
        <v>1985</v>
      </c>
      <c r="G91" s="38" t="s">
        <v>1986</v>
      </c>
      <c r="H91" s="48">
        <v>17915.259999999998</v>
      </c>
      <c r="K91" s="48">
        <v>0</v>
      </c>
      <c r="L91" s="48">
        <v>0</v>
      </c>
      <c r="M91" s="48">
        <v>0</v>
      </c>
      <c r="N91" s="48">
        <v>1</v>
      </c>
      <c r="O91" s="48">
        <v>17915.259999999998</v>
      </c>
      <c r="Q91" s="122">
        <v>11</v>
      </c>
      <c r="R91" s="38" t="s">
        <v>121</v>
      </c>
      <c r="S91" s="96">
        <v>50</v>
      </c>
      <c r="T91" s="48">
        <v>0</v>
      </c>
      <c r="W91" s="48">
        <v>0</v>
      </c>
      <c r="X91" s="48">
        <v>0</v>
      </c>
      <c r="Y91" s="48">
        <v>0</v>
      </c>
      <c r="Z91" s="48">
        <v>11</v>
      </c>
      <c r="AA91" s="48">
        <v>0</v>
      </c>
      <c r="AB91" s="48">
        <v>0</v>
      </c>
      <c r="AC91" s="48">
        <v>0</v>
      </c>
      <c r="AD91" s="48">
        <v>0</v>
      </c>
      <c r="AE91" s="48"/>
      <c r="AF91" s="48"/>
      <c r="AG91" s="48"/>
      <c r="AH91" s="48">
        <v>0</v>
      </c>
      <c r="AI91" s="48">
        <v>0</v>
      </c>
      <c r="AJ91" s="48">
        <v>0</v>
      </c>
      <c r="AK91" s="48"/>
      <c r="AL91" s="48">
        <v>11</v>
      </c>
      <c r="AN91" s="60">
        <v>0</v>
      </c>
      <c r="AP91" s="137">
        <v>358.30519999999996</v>
      </c>
      <c r="AQ91" s="138">
        <v>59747</v>
      </c>
      <c r="AR91" s="139">
        <v>2064</v>
      </c>
      <c r="AS91" s="131"/>
      <c r="AT91" s="131"/>
      <c r="AU91" s="131"/>
      <c r="AW91" s="140">
        <v>17915.259999999998</v>
      </c>
      <c r="AX91" s="141">
        <v>17556.9548</v>
      </c>
      <c r="AY91" s="141">
        <v>17198.649600000001</v>
      </c>
      <c r="AZ91" s="141">
        <v>16840.344400000002</v>
      </c>
      <c r="BA91" s="141">
        <v>16482.039200000003</v>
      </c>
      <c r="BB91" s="141">
        <v>16123.734000000002</v>
      </c>
      <c r="BC91" s="141">
        <v>15765.428800000002</v>
      </c>
      <c r="BD91" s="141">
        <v>15407.123600000001</v>
      </c>
      <c r="BE91" s="141">
        <v>15048.8184</v>
      </c>
      <c r="BF91" s="141">
        <v>14690.513199999999</v>
      </c>
      <c r="BG91" s="141">
        <v>14332.207999999999</v>
      </c>
      <c r="BH91" s="141">
        <v>13973.902799999998</v>
      </c>
      <c r="BI91" s="141">
        <v>13615.597599999997</v>
      </c>
      <c r="BJ91" s="141">
        <v>13257.292399999997</v>
      </c>
      <c r="BK91" s="141">
        <v>12898.987199999996</v>
      </c>
      <c r="BL91" s="141">
        <v>12540.681999999995</v>
      </c>
      <c r="BM91" s="141">
        <v>12182.376799999995</v>
      </c>
      <c r="BN91" s="141">
        <v>11824.071599999994</v>
      </c>
      <c r="BO91" s="141">
        <v>11465.766399999993</v>
      </c>
      <c r="BP91" s="141">
        <v>11107.461199999992</v>
      </c>
      <c r="BQ91" s="141">
        <v>10749.155999999992</v>
      </c>
      <c r="BR91" s="141">
        <v>10390.850799999991</v>
      </c>
      <c r="BS91" s="141">
        <v>10032.54559999999</v>
      </c>
      <c r="BT91" s="141">
        <v>9674.2403999999897</v>
      </c>
      <c r="BU91" s="141">
        <v>9315.935199999989</v>
      </c>
      <c r="BV91" s="141">
        <v>8957.6299999999883</v>
      </c>
      <c r="BW91" s="141">
        <v>8599.3247999999876</v>
      </c>
      <c r="BX91" s="141">
        <v>8241.0195999999869</v>
      </c>
      <c r="BY91" s="141">
        <v>7882.7143999999871</v>
      </c>
      <c r="BZ91" s="141">
        <v>7524.4091999999873</v>
      </c>
      <c r="CA91" s="141">
        <v>7166.1039999999875</v>
      </c>
      <c r="CB91" s="141">
        <v>6807.7987999999878</v>
      </c>
      <c r="CC91" s="141">
        <v>6449.493599999988</v>
      </c>
      <c r="CD91" s="141">
        <v>6091.1883999999882</v>
      </c>
      <c r="CE91" s="141">
        <v>5732.8831999999884</v>
      </c>
      <c r="CF91" s="141">
        <v>5374.5779999999886</v>
      </c>
      <c r="CG91" s="141">
        <v>5016.2727999999888</v>
      </c>
      <c r="CH91" s="141">
        <v>4657.967599999989</v>
      </c>
      <c r="CI91" s="141">
        <v>4299.6623999999892</v>
      </c>
    </row>
    <row r="92" spans="4:87">
      <c r="D92" s="38">
        <v>62</v>
      </c>
      <c r="E92" s="38">
        <v>208</v>
      </c>
      <c r="F92" s="38" t="s">
        <v>1987</v>
      </c>
      <c r="G92" s="38" t="s">
        <v>1988</v>
      </c>
      <c r="H92" s="48">
        <v>1175221.8799999999</v>
      </c>
      <c r="K92" s="48">
        <v>0</v>
      </c>
      <c r="L92" s="48">
        <v>0</v>
      </c>
      <c r="M92" s="48">
        <v>0</v>
      </c>
      <c r="N92" s="48">
        <v>1</v>
      </c>
      <c r="O92" s="48">
        <v>1175221.8799999999</v>
      </c>
      <c r="Q92" s="122">
        <v>2</v>
      </c>
      <c r="R92" s="38" t="s">
        <v>112</v>
      </c>
      <c r="S92" s="96">
        <v>80</v>
      </c>
      <c r="T92" s="48">
        <v>0</v>
      </c>
      <c r="W92" s="48">
        <v>0</v>
      </c>
      <c r="X92" s="48">
        <v>0</v>
      </c>
      <c r="Y92" s="48">
        <v>0</v>
      </c>
      <c r="Z92" s="48">
        <v>0</v>
      </c>
      <c r="AA92" s="48">
        <v>0</v>
      </c>
      <c r="AB92" s="48">
        <v>0</v>
      </c>
      <c r="AC92" s="48">
        <v>0</v>
      </c>
      <c r="AD92" s="48">
        <v>0</v>
      </c>
      <c r="AE92" s="48"/>
      <c r="AF92" s="48"/>
      <c r="AG92" s="48"/>
      <c r="AH92" s="48">
        <v>0</v>
      </c>
      <c r="AI92" s="48">
        <v>0</v>
      </c>
      <c r="AJ92" s="48">
        <v>0</v>
      </c>
      <c r="AK92" s="48"/>
      <c r="AL92" s="48" t="s">
        <v>263</v>
      </c>
      <c r="AN92" s="60">
        <v>0</v>
      </c>
      <c r="AP92" s="137">
        <v>14690.273499999999</v>
      </c>
      <c r="AQ92" s="138">
        <v>70705</v>
      </c>
      <c r="AR92" s="139">
        <v>2094</v>
      </c>
      <c r="AS92" s="131"/>
      <c r="AT92" s="131"/>
      <c r="AU92" s="131"/>
      <c r="AW92" s="140">
        <v>1175221.8799999999</v>
      </c>
      <c r="AX92" s="141">
        <v>1160531.6065</v>
      </c>
      <c r="AY92" s="141">
        <v>1145841.3330000001</v>
      </c>
      <c r="AZ92" s="141">
        <v>1131151.0595000002</v>
      </c>
      <c r="BA92" s="141">
        <v>1116460.7860000003</v>
      </c>
      <c r="BB92" s="141">
        <v>1101770.5125000004</v>
      </c>
      <c r="BC92" s="141">
        <v>1087080.2390000005</v>
      </c>
      <c r="BD92" s="141">
        <v>1072389.9655000006</v>
      </c>
      <c r="BE92" s="141">
        <v>1057699.6920000007</v>
      </c>
      <c r="BF92" s="141">
        <v>1043009.4185000007</v>
      </c>
      <c r="BG92" s="141">
        <v>1028319.1450000007</v>
      </c>
      <c r="BH92" s="141">
        <v>1013628.8715000007</v>
      </c>
      <c r="BI92" s="141">
        <v>998938.5980000007</v>
      </c>
      <c r="BJ92" s="141">
        <v>984248.32450000069</v>
      </c>
      <c r="BK92" s="141">
        <v>969558.05100000068</v>
      </c>
      <c r="BL92" s="141">
        <v>954867.77750000067</v>
      </c>
      <c r="BM92" s="141">
        <v>940177.50400000066</v>
      </c>
      <c r="BN92" s="141">
        <v>925487.23050000065</v>
      </c>
      <c r="BO92" s="141">
        <v>910796.95700000064</v>
      </c>
      <c r="BP92" s="141">
        <v>896106.68350000062</v>
      </c>
      <c r="BQ92" s="141">
        <v>881416.41000000061</v>
      </c>
      <c r="BR92" s="141">
        <v>866726.1365000006</v>
      </c>
      <c r="BS92" s="141">
        <v>852035.86300000059</v>
      </c>
      <c r="BT92" s="141">
        <v>837345.58950000058</v>
      </c>
      <c r="BU92" s="141">
        <v>822655.31600000057</v>
      </c>
      <c r="BV92" s="141">
        <v>807965.04250000056</v>
      </c>
      <c r="BW92" s="141">
        <v>793274.76900000055</v>
      </c>
      <c r="BX92" s="141">
        <v>778584.49550000054</v>
      </c>
      <c r="BY92" s="141">
        <v>763894.22200000053</v>
      </c>
      <c r="BZ92" s="141">
        <v>749203.94850000052</v>
      </c>
      <c r="CA92" s="141">
        <v>734513.67500000051</v>
      </c>
      <c r="CB92" s="141">
        <v>719823.4015000005</v>
      </c>
      <c r="CC92" s="141">
        <v>705133.12800000049</v>
      </c>
      <c r="CD92" s="141">
        <v>690442.85450000048</v>
      </c>
      <c r="CE92" s="141">
        <v>675752.58100000047</v>
      </c>
      <c r="CF92" s="141">
        <v>661062.30750000046</v>
      </c>
      <c r="CG92" s="141">
        <v>646372.03400000045</v>
      </c>
      <c r="CH92" s="141">
        <v>631681.76050000044</v>
      </c>
      <c r="CI92" s="141">
        <v>616991.48700000043</v>
      </c>
    </row>
    <row r="93" spans="4:87">
      <c r="D93" s="38">
        <v>63</v>
      </c>
      <c r="E93" s="38">
        <v>209</v>
      </c>
      <c r="F93" s="38" t="s">
        <v>1989</v>
      </c>
      <c r="G93" s="38" t="s">
        <v>1990</v>
      </c>
      <c r="H93" s="48">
        <v>386.83</v>
      </c>
      <c r="K93" s="48">
        <v>0</v>
      </c>
      <c r="L93" s="48">
        <v>0</v>
      </c>
      <c r="M93" s="48">
        <v>0</v>
      </c>
      <c r="N93" s="48">
        <v>1</v>
      </c>
      <c r="O93" s="48">
        <v>386.83</v>
      </c>
      <c r="Q93" s="122">
        <v>2</v>
      </c>
      <c r="R93" s="38" t="s">
        <v>112</v>
      </c>
      <c r="S93" s="96">
        <v>80</v>
      </c>
      <c r="T93" s="48">
        <v>0</v>
      </c>
      <c r="W93" s="48">
        <v>0</v>
      </c>
      <c r="X93" s="48">
        <v>0</v>
      </c>
      <c r="Y93" s="48">
        <v>0</v>
      </c>
      <c r="Z93" s="48">
        <v>0</v>
      </c>
      <c r="AA93" s="48">
        <v>0</v>
      </c>
      <c r="AB93" s="48">
        <v>0</v>
      </c>
      <c r="AC93" s="48">
        <v>0</v>
      </c>
      <c r="AD93" s="48">
        <v>0</v>
      </c>
      <c r="AE93" s="48"/>
      <c r="AF93" s="48"/>
      <c r="AG93" s="48"/>
      <c r="AH93" s="48">
        <v>0</v>
      </c>
      <c r="AI93" s="48">
        <v>0</v>
      </c>
      <c r="AJ93" s="48">
        <v>0</v>
      </c>
      <c r="AK93" s="48"/>
      <c r="AL93" s="48" t="s">
        <v>263</v>
      </c>
      <c r="AN93" s="60">
        <v>0</v>
      </c>
      <c r="AP93" s="137">
        <v>4.835375</v>
      </c>
      <c r="AQ93" s="138">
        <v>70705</v>
      </c>
      <c r="AR93" s="139">
        <v>2094</v>
      </c>
      <c r="AS93" s="131"/>
      <c r="AT93" s="131"/>
      <c r="AU93" s="131"/>
      <c r="AW93" s="140">
        <v>386.83</v>
      </c>
      <c r="AX93" s="141">
        <v>381.99462499999998</v>
      </c>
      <c r="AY93" s="141">
        <v>377.15924999999999</v>
      </c>
      <c r="AZ93" s="141">
        <v>372.32387499999999</v>
      </c>
      <c r="BA93" s="141">
        <v>367.48849999999999</v>
      </c>
      <c r="BB93" s="141">
        <v>362.65312499999999</v>
      </c>
      <c r="BC93" s="141">
        <v>357.81774999999999</v>
      </c>
      <c r="BD93" s="141">
        <v>352.98237499999999</v>
      </c>
      <c r="BE93" s="141">
        <v>348.14699999999999</v>
      </c>
      <c r="BF93" s="141">
        <v>343.31162499999999</v>
      </c>
      <c r="BG93" s="141">
        <v>338.47624999999999</v>
      </c>
      <c r="BH93" s="141">
        <v>333.64087499999999</v>
      </c>
      <c r="BI93" s="141">
        <v>328.80549999999999</v>
      </c>
      <c r="BJ93" s="141">
        <v>323.970125</v>
      </c>
      <c r="BK93" s="141">
        <v>319.13475</v>
      </c>
      <c r="BL93" s="141">
        <v>314.299375</v>
      </c>
      <c r="BM93" s="141">
        <v>309.464</v>
      </c>
      <c r="BN93" s="141">
        <v>304.628625</v>
      </c>
      <c r="BO93" s="141">
        <v>299.79325</v>
      </c>
      <c r="BP93" s="141">
        <v>294.957875</v>
      </c>
      <c r="BQ93" s="141">
        <v>290.1225</v>
      </c>
      <c r="BR93" s="141">
        <v>285.287125</v>
      </c>
      <c r="BS93" s="141">
        <v>280.45175</v>
      </c>
      <c r="BT93" s="141">
        <v>275.61637500000001</v>
      </c>
      <c r="BU93" s="141">
        <v>270.78100000000001</v>
      </c>
      <c r="BV93" s="141">
        <v>265.94562500000001</v>
      </c>
      <c r="BW93" s="141">
        <v>261.11025000000001</v>
      </c>
      <c r="BX93" s="141">
        <v>256.27487500000001</v>
      </c>
      <c r="BY93" s="141">
        <v>251.43950000000001</v>
      </c>
      <c r="BZ93" s="141">
        <v>246.60412500000001</v>
      </c>
      <c r="CA93" s="141">
        <v>241.76875000000001</v>
      </c>
      <c r="CB93" s="141">
        <v>236.93337500000001</v>
      </c>
      <c r="CC93" s="141">
        <v>232.09800000000001</v>
      </c>
      <c r="CD93" s="141">
        <v>227.26262500000001</v>
      </c>
      <c r="CE93" s="141">
        <v>222.42725000000002</v>
      </c>
      <c r="CF93" s="141">
        <v>217.59187500000002</v>
      </c>
      <c r="CG93" s="141">
        <v>212.75650000000002</v>
      </c>
      <c r="CH93" s="141">
        <v>207.92112500000002</v>
      </c>
      <c r="CI93" s="141">
        <v>203.08575000000002</v>
      </c>
    </row>
    <row r="94" spans="4:87">
      <c r="D94" s="38">
        <v>64</v>
      </c>
      <c r="E94" s="38">
        <v>212</v>
      </c>
      <c r="F94" s="38" t="s">
        <v>1991</v>
      </c>
      <c r="G94" s="38" t="s">
        <v>1992</v>
      </c>
      <c r="H94" s="48">
        <v>105967.37</v>
      </c>
      <c r="K94" s="48">
        <v>0</v>
      </c>
      <c r="L94" s="48">
        <v>0</v>
      </c>
      <c r="M94" s="48">
        <v>0</v>
      </c>
      <c r="N94" s="48">
        <v>1</v>
      </c>
      <c r="O94" s="48">
        <v>105967.37</v>
      </c>
      <c r="Q94" s="122">
        <v>10</v>
      </c>
      <c r="R94" s="38" t="s">
        <v>120</v>
      </c>
      <c r="S94" s="96">
        <v>50</v>
      </c>
      <c r="T94" s="48">
        <v>0</v>
      </c>
      <c r="W94" s="48">
        <v>0</v>
      </c>
      <c r="X94" s="48">
        <v>0</v>
      </c>
      <c r="Y94" s="48">
        <v>10</v>
      </c>
      <c r="Z94" s="48">
        <v>0</v>
      </c>
      <c r="AA94" s="48">
        <v>0</v>
      </c>
      <c r="AB94" s="48">
        <v>0</v>
      </c>
      <c r="AC94" s="48">
        <v>0</v>
      </c>
      <c r="AD94" s="48">
        <v>0</v>
      </c>
      <c r="AE94" s="48"/>
      <c r="AF94" s="48"/>
      <c r="AG94" s="48"/>
      <c r="AH94" s="48">
        <v>0</v>
      </c>
      <c r="AI94" s="48">
        <v>0</v>
      </c>
      <c r="AJ94" s="48">
        <v>0</v>
      </c>
      <c r="AK94" s="48"/>
      <c r="AL94" s="48">
        <v>10</v>
      </c>
      <c r="AN94" s="60">
        <v>0</v>
      </c>
      <c r="AP94" s="137">
        <v>2119.3474000000001</v>
      </c>
      <c r="AQ94" s="138">
        <v>59747</v>
      </c>
      <c r="AR94" s="139">
        <v>2064</v>
      </c>
      <c r="AS94" s="131"/>
      <c r="AT94" s="131"/>
      <c r="AU94" s="131"/>
      <c r="AW94" s="140">
        <v>105967.37</v>
      </c>
      <c r="AX94" s="141">
        <v>103848.0226</v>
      </c>
      <c r="AY94" s="141">
        <v>101728.6752</v>
      </c>
      <c r="AZ94" s="141">
        <v>99609.327799999999</v>
      </c>
      <c r="BA94" s="141">
        <v>97489.9804</v>
      </c>
      <c r="BB94" s="141">
        <v>95370.633000000002</v>
      </c>
      <c r="BC94" s="141">
        <v>93251.285600000003</v>
      </c>
      <c r="BD94" s="141">
        <v>91131.938200000004</v>
      </c>
      <c r="BE94" s="141">
        <v>89012.590800000005</v>
      </c>
      <c r="BF94" s="141">
        <v>86893.243400000007</v>
      </c>
      <c r="BG94" s="141">
        <v>84773.896000000008</v>
      </c>
      <c r="BH94" s="141">
        <v>82654.548600000009</v>
      </c>
      <c r="BI94" s="141">
        <v>80535.20120000001</v>
      </c>
      <c r="BJ94" s="141">
        <v>78415.853800000012</v>
      </c>
      <c r="BK94" s="141">
        <v>76296.506400000013</v>
      </c>
      <c r="BL94" s="141">
        <v>74177.159000000014</v>
      </c>
      <c r="BM94" s="141">
        <v>72057.811600000015</v>
      </c>
      <c r="BN94" s="141">
        <v>69938.464200000017</v>
      </c>
      <c r="BO94" s="141">
        <v>67819.116800000018</v>
      </c>
      <c r="BP94" s="141">
        <v>65699.769400000019</v>
      </c>
      <c r="BQ94" s="141">
        <v>63580.42200000002</v>
      </c>
      <c r="BR94" s="141">
        <v>61461.074600000022</v>
      </c>
      <c r="BS94" s="141">
        <v>59341.727200000023</v>
      </c>
      <c r="BT94" s="141">
        <v>57222.379800000024</v>
      </c>
      <c r="BU94" s="141">
        <v>55103.032400000026</v>
      </c>
      <c r="BV94" s="141">
        <v>52983.685000000027</v>
      </c>
      <c r="BW94" s="141">
        <v>50864.337600000028</v>
      </c>
      <c r="BX94" s="141">
        <v>48744.990200000029</v>
      </c>
      <c r="BY94" s="141">
        <v>46625.642800000031</v>
      </c>
      <c r="BZ94" s="141">
        <v>44506.295400000032</v>
      </c>
      <c r="CA94" s="141">
        <v>42386.948000000033</v>
      </c>
      <c r="CB94" s="141">
        <v>40267.600600000034</v>
      </c>
      <c r="CC94" s="141">
        <v>38148.253200000036</v>
      </c>
      <c r="CD94" s="141">
        <v>36028.905800000037</v>
      </c>
      <c r="CE94" s="141">
        <v>33909.558400000038</v>
      </c>
      <c r="CF94" s="141">
        <v>31790.211000000039</v>
      </c>
      <c r="CG94" s="141">
        <v>29670.863600000041</v>
      </c>
      <c r="CH94" s="141">
        <v>27551.516200000042</v>
      </c>
      <c r="CI94" s="141">
        <v>25432.168800000043</v>
      </c>
    </row>
    <row r="95" spans="4:87">
      <c r="D95" s="38">
        <v>65</v>
      </c>
      <c r="E95" s="38">
        <v>213</v>
      </c>
      <c r="F95" s="38" t="s">
        <v>1993</v>
      </c>
      <c r="G95" s="38" t="s">
        <v>1994</v>
      </c>
      <c r="H95" s="48">
        <v>319187.57</v>
      </c>
      <c r="K95" s="48">
        <v>0</v>
      </c>
      <c r="L95" s="48">
        <v>0</v>
      </c>
      <c r="M95" s="48">
        <v>0</v>
      </c>
      <c r="N95" s="48">
        <v>1</v>
      </c>
      <c r="O95" s="48">
        <v>319187.57</v>
      </c>
      <c r="Q95" s="122">
        <v>10</v>
      </c>
      <c r="R95" s="38" t="s">
        <v>120</v>
      </c>
      <c r="S95" s="96">
        <v>50</v>
      </c>
      <c r="T95" s="48">
        <v>0</v>
      </c>
      <c r="W95" s="48">
        <v>0</v>
      </c>
      <c r="X95" s="48">
        <v>0</v>
      </c>
      <c r="Y95" s="48">
        <v>10</v>
      </c>
      <c r="Z95" s="48">
        <v>0</v>
      </c>
      <c r="AA95" s="48">
        <v>0</v>
      </c>
      <c r="AB95" s="48">
        <v>0</v>
      </c>
      <c r="AC95" s="48">
        <v>0</v>
      </c>
      <c r="AD95" s="48">
        <v>0</v>
      </c>
      <c r="AE95" s="48"/>
      <c r="AF95" s="48"/>
      <c r="AG95" s="48"/>
      <c r="AH95" s="48">
        <v>0</v>
      </c>
      <c r="AI95" s="48">
        <v>0</v>
      </c>
      <c r="AJ95" s="48">
        <v>0</v>
      </c>
      <c r="AK95" s="48"/>
      <c r="AL95" s="48">
        <v>10</v>
      </c>
      <c r="AN95" s="60">
        <v>0</v>
      </c>
      <c r="AP95" s="137">
        <v>6383.7514000000001</v>
      </c>
      <c r="AQ95" s="138">
        <v>59747</v>
      </c>
      <c r="AR95" s="139">
        <v>2064</v>
      </c>
      <c r="AS95" s="131"/>
      <c r="AT95" s="131"/>
      <c r="AU95" s="131"/>
      <c r="AW95" s="140">
        <v>319187.57</v>
      </c>
      <c r="AX95" s="141">
        <v>312803.8186</v>
      </c>
      <c r="AY95" s="141">
        <v>306420.06719999999</v>
      </c>
      <c r="AZ95" s="141">
        <v>300036.31579999998</v>
      </c>
      <c r="BA95" s="141">
        <v>293652.56439999997</v>
      </c>
      <c r="BB95" s="141">
        <v>287268.81299999997</v>
      </c>
      <c r="BC95" s="141">
        <v>280885.06159999996</v>
      </c>
      <c r="BD95" s="141">
        <v>274501.31019999995</v>
      </c>
      <c r="BE95" s="141">
        <v>268117.55879999994</v>
      </c>
      <c r="BF95" s="141">
        <v>261733.80739999993</v>
      </c>
      <c r="BG95" s="141">
        <v>255350.05599999992</v>
      </c>
      <c r="BH95" s="141">
        <v>248966.30459999992</v>
      </c>
      <c r="BI95" s="141">
        <v>242582.55319999991</v>
      </c>
      <c r="BJ95" s="141">
        <v>236198.8017999999</v>
      </c>
      <c r="BK95" s="141">
        <v>229815.05039999989</v>
      </c>
      <c r="BL95" s="141">
        <v>223431.29899999988</v>
      </c>
      <c r="BM95" s="141">
        <v>217047.54759999987</v>
      </c>
      <c r="BN95" s="141">
        <v>210663.79619999987</v>
      </c>
      <c r="BO95" s="141">
        <v>204280.04479999986</v>
      </c>
      <c r="BP95" s="141">
        <v>197896.29339999985</v>
      </c>
      <c r="BQ95" s="141">
        <v>191512.54199999984</v>
      </c>
      <c r="BR95" s="141">
        <v>185128.79059999983</v>
      </c>
      <c r="BS95" s="141">
        <v>178745.03919999982</v>
      </c>
      <c r="BT95" s="141">
        <v>172361.28779999982</v>
      </c>
      <c r="BU95" s="141">
        <v>165977.53639999981</v>
      </c>
      <c r="BV95" s="141">
        <v>159593.7849999998</v>
      </c>
      <c r="BW95" s="141">
        <v>153210.03359999979</v>
      </c>
      <c r="BX95" s="141">
        <v>146826.28219999978</v>
      </c>
      <c r="BY95" s="141">
        <v>140442.53079999977</v>
      </c>
      <c r="BZ95" s="141">
        <v>134058.77939999977</v>
      </c>
      <c r="CA95" s="141">
        <v>127675.02799999977</v>
      </c>
      <c r="CB95" s="141">
        <v>121291.27659999978</v>
      </c>
      <c r="CC95" s="141">
        <v>114907.52519999979</v>
      </c>
      <c r="CD95" s="141">
        <v>108523.77379999979</v>
      </c>
      <c r="CE95" s="141">
        <v>102140.0223999998</v>
      </c>
      <c r="CF95" s="141">
        <v>95756.270999999804</v>
      </c>
      <c r="CG95" s="141">
        <v>89372.51959999981</v>
      </c>
      <c r="CH95" s="141">
        <v>82988.768199999817</v>
      </c>
      <c r="CI95" s="141">
        <v>76605.016799999823</v>
      </c>
    </row>
    <row r="96" spans="4:87">
      <c r="D96" s="38">
        <v>66</v>
      </c>
      <c r="E96" s="38">
        <v>214</v>
      </c>
      <c r="F96" s="38" t="s">
        <v>1995</v>
      </c>
      <c r="G96" s="38" t="s">
        <v>1996</v>
      </c>
      <c r="H96" s="48">
        <v>3725893.06</v>
      </c>
      <c r="K96" s="48">
        <v>0</v>
      </c>
      <c r="L96" s="48">
        <v>0</v>
      </c>
      <c r="M96" s="48">
        <v>0</v>
      </c>
      <c r="N96" s="48">
        <v>1</v>
      </c>
      <c r="O96" s="48">
        <v>3725893.06</v>
      </c>
      <c r="Q96" s="122">
        <v>9</v>
      </c>
      <c r="R96" s="38" t="s">
        <v>119</v>
      </c>
      <c r="S96" s="96">
        <v>50</v>
      </c>
      <c r="T96" s="48">
        <v>0</v>
      </c>
      <c r="W96" s="48">
        <v>0</v>
      </c>
      <c r="X96" s="48">
        <v>9</v>
      </c>
      <c r="Y96" s="48">
        <v>0</v>
      </c>
      <c r="Z96" s="48">
        <v>0</v>
      </c>
      <c r="AA96" s="48">
        <v>0</v>
      </c>
      <c r="AB96" s="48">
        <v>0</v>
      </c>
      <c r="AC96" s="48">
        <v>0</v>
      </c>
      <c r="AD96" s="48">
        <v>0</v>
      </c>
      <c r="AE96" s="48"/>
      <c r="AF96" s="48"/>
      <c r="AG96" s="48"/>
      <c r="AH96" s="48">
        <v>0</v>
      </c>
      <c r="AI96" s="48">
        <v>0</v>
      </c>
      <c r="AJ96" s="48">
        <v>0</v>
      </c>
      <c r="AK96" s="48"/>
      <c r="AL96" s="48">
        <v>9</v>
      </c>
      <c r="AN96" s="60">
        <v>0</v>
      </c>
      <c r="AP96" s="137">
        <v>74517.861199999999</v>
      </c>
      <c r="AQ96" s="138">
        <v>59747</v>
      </c>
      <c r="AR96" s="139">
        <v>2064</v>
      </c>
      <c r="AS96" s="131"/>
      <c r="AT96" s="131"/>
      <c r="AU96" s="131"/>
      <c r="AW96" s="140">
        <v>3725893.06</v>
      </c>
      <c r="AX96" s="141">
        <v>3651375.1987999999</v>
      </c>
      <c r="AY96" s="141">
        <v>3576857.3375999997</v>
      </c>
      <c r="AZ96" s="141">
        <v>3502339.4763999996</v>
      </c>
      <c r="BA96" s="141">
        <v>3427821.6151999994</v>
      </c>
      <c r="BB96" s="141">
        <v>3353303.7539999993</v>
      </c>
      <c r="BC96" s="141">
        <v>3278785.8927999991</v>
      </c>
      <c r="BD96" s="141">
        <v>3204268.0315999989</v>
      </c>
      <c r="BE96" s="141">
        <v>3129750.1703999988</v>
      </c>
      <c r="BF96" s="141">
        <v>3055232.3091999986</v>
      </c>
      <c r="BG96" s="141">
        <v>2980714.4479999985</v>
      </c>
      <c r="BH96" s="141">
        <v>2906196.5867999983</v>
      </c>
      <c r="BI96" s="141">
        <v>2831678.7255999981</v>
      </c>
      <c r="BJ96" s="141">
        <v>2757160.864399998</v>
      </c>
      <c r="BK96" s="141">
        <v>2682643.0031999978</v>
      </c>
      <c r="BL96" s="141">
        <v>2608125.1419999977</v>
      </c>
      <c r="BM96" s="141">
        <v>2533607.2807999975</v>
      </c>
      <c r="BN96" s="141">
        <v>2459089.4195999973</v>
      </c>
      <c r="BO96" s="141">
        <v>2384571.5583999972</v>
      </c>
      <c r="BP96" s="141">
        <v>2310053.697199997</v>
      </c>
      <c r="BQ96" s="141">
        <v>2235535.8359999969</v>
      </c>
      <c r="BR96" s="141">
        <v>2161017.9747999967</v>
      </c>
      <c r="BS96" s="141">
        <v>2086500.1135999968</v>
      </c>
      <c r="BT96" s="141">
        <v>2011982.2523999969</v>
      </c>
      <c r="BU96" s="141">
        <v>1937464.3911999969</v>
      </c>
      <c r="BV96" s="141">
        <v>1862946.529999997</v>
      </c>
      <c r="BW96" s="141">
        <v>1788428.6687999971</v>
      </c>
      <c r="BX96" s="141">
        <v>1713910.8075999971</v>
      </c>
      <c r="BY96" s="141">
        <v>1639392.9463999972</v>
      </c>
      <c r="BZ96" s="141">
        <v>1564875.0851999973</v>
      </c>
      <c r="CA96" s="141">
        <v>1490357.2239999974</v>
      </c>
      <c r="CB96" s="141">
        <v>1415839.3627999974</v>
      </c>
      <c r="CC96" s="141">
        <v>1341321.5015999975</v>
      </c>
      <c r="CD96" s="141">
        <v>1266803.6403999976</v>
      </c>
      <c r="CE96" s="141">
        <v>1192285.7791999977</v>
      </c>
      <c r="CF96" s="141">
        <v>1117767.9179999977</v>
      </c>
      <c r="CG96" s="141">
        <v>1043250.0567999977</v>
      </c>
      <c r="CH96" s="141">
        <v>968732.19559999765</v>
      </c>
      <c r="CI96" s="141">
        <v>894214.33439999761</v>
      </c>
    </row>
    <row r="97" spans="4:87">
      <c r="D97" s="38">
        <v>67</v>
      </c>
      <c r="E97" s="38">
        <v>217</v>
      </c>
      <c r="F97" s="38" t="s">
        <v>1997</v>
      </c>
      <c r="G97" s="38" t="s">
        <v>1998</v>
      </c>
      <c r="H97" s="48">
        <v>84426.6</v>
      </c>
      <c r="K97" s="48">
        <v>0</v>
      </c>
      <c r="L97" s="48">
        <v>0</v>
      </c>
      <c r="M97" s="48">
        <v>0</v>
      </c>
      <c r="N97" s="48">
        <v>1</v>
      </c>
      <c r="O97" s="48">
        <v>84426.6</v>
      </c>
      <c r="Q97" s="122">
        <v>6</v>
      </c>
      <c r="R97" s="38" t="s">
        <v>116</v>
      </c>
      <c r="S97" s="96">
        <v>80</v>
      </c>
      <c r="T97" s="48">
        <v>0</v>
      </c>
      <c r="W97" s="48">
        <v>0</v>
      </c>
      <c r="X97" s="48">
        <v>0</v>
      </c>
      <c r="Y97" s="48">
        <v>0</v>
      </c>
      <c r="Z97" s="48">
        <v>0</v>
      </c>
      <c r="AA97" s="48">
        <v>0</v>
      </c>
      <c r="AB97" s="48">
        <v>0</v>
      </c>
      <c r="AC97" s="48">
        <v>0</v>
      </c>
      <c r="AD97" s="48">
        <v>0</v>
      </c>
      <c r="AE97" s="48"/>
      <c r="AF97" s="48"/>
      <c r="AG97" s="48"/>
      <c r="AH97" s="48">
        <v>0</v>
      </c>
      <c r="AI97" s="48">
        <v>0</v>
      </c>
      <c r="AJ97" s="48">
        <v>0</v>
      </c>
      <c r="AK97" s="48"/>
      <c r="AL97" s="48" t="s">
        <v>263</v>
      </c>
      <c r="AN97" s="60">
        <v>0</v>
      </c>
      <c r="AP97" s="137">
        <v>1055.3325</v>
      </c>
      <c r="AQ97" s="138">
        <v>70705</v>
      </c>
      <c r="AR97" s="139">
        <v>2094</v>
      </c>
      <c r="AS97" s="131"/>
      <c r="AT97" s="131"/>
      <c r="AU97" s="131"/>
      <c r="AW97" s="140">
        <v>84426.6</v>
      </c>
      <c r="AX97" s="141">
        <v>83371.267500000002</v>
      </c>
      <c r="AY97" s="141">
        <v>82315.934999999998</v>
      </c>
      <c r="AZ97" s="141">
        <v>81260.602499999994</v>
      </c>
      <c r="BA97" s="141">
        <v>80205.26999999999</v>
      </c>
      <c r="BB97" s="141">
        <v>79149.937499999985</v>
      </c>
      <c r="BC97" s="141">
        <v>78094.604999999981</v>
      </c>
      <c r="BD97" s="141">
        <v>77039.272499999977</v>
      </c>
      <c r="BE97" s="141">
        <v>75983.939999999973</v>
      </c>
      <c r="BF97" s="141">
        <v>74928.607499999969</v>
      </c>
      <c r="BG97" s="141">
        <v>73873.274999999965</v>
      </c>
      <c r="BH97" s="141">
        <v>72817.942499999961</v>
      </c>
      <c r="BI97" s="141">
        <v>71762.609999999957</v>
      </c>
      <c r="BJ97" s="141">
        <v>70707.277499999953</v>
      </c>
      <c r="BK97" s="141">
        <v>69651.944999999949</v>
      </c>
      <c r="BL97" s="141">
        <v>68596.612499999945</v>
      </c>
      <c r="BM97" s="141">
        <v>67541.279999999941</v>
      </c>
      <c r="BN97" s="141">
        <v>66485.947499999937</v>
      </c>
      <c r="BO97" s="141">
        <v>65430.61499999994</v>
      </c>
      <c r="BP97" s="141">
        <v>64375.282499999943</v>
      </c>
      <c r="BQ97" s="141">
        <v>63319.949999999946</v>
      </c>
      <c r="BR97" s="141">
        <v>62264.617499999949</v>
      </c>
      <c r="BS97" s="141">
        <v>61209.284999999953</v>
      </c>
      <c r="BT97" s="141">
        <v>60153.952499999956</v>
      </c>
      <c r="BU97" s="141">
        <v>59098.619999999959</v>
      </c>
      <c r="BV97" s="141">
        <v>58043.287499999962</v>
      </c>
      <c r="BW97" s="141">
        <v>56987.954999999965</v>
      </c>
      <c r="BX97" s="141">
        <v>55932.622499999969</v>
      </c>
      <c r="BY97" s="141">
        <v>54877.289999999972</v>
      </c>
      <c r="BZ97" s="141">
        <v>53821.957499999975</v>
      </c>
      <c r="CA97" s="141">
        <v>52766.624999999978</v>
      </c>
      <c r="CB97" s="141">
        <v>51711.292499999981</v>
      </c>
      <c r="CC97" s="141">
        <v>50655.959999999985</v>
      </c>
      <c r="CD97" s="141">
        <v>49600.627499999988</v>
      </c>
      <c r="CE97" s="141">
        <v>48545.294999999991</v>
      </c>
      <c r="CF97" s="141">
        <v>47489.962499999994</v>
      </c>
      <c r="CG97" s="141">
        <v>46434.63</v>
      </c>
      <c r="CH97" s="141">
        <v>45379.297500000001</v>
      </c>
      <c r="CI97" s="141">
        <v>44323.965000000004</v>
      </c>
    </row>
    <row r="98" spans="4:87">
      <c r="D98" s="38">
        <v>68</v>
      </c>
      <c r="E98" s="38">
        <v>218</v>
      </c>
      <c r="F98" s="38" t="s">
        <v>1999</v>
      </c>
      <c r="G98" s="38" t="s">
        <v>1998</v>
      </c>
      <c r="H98" s="48">
        <v>20923.759999999998</v>
      </c>
      <c r="K98" s="48">
        <v>0</v>
      </c>
      <c r="L98" s="48">
        <v>0</v>
      </c>
      <c r="M98" s="48">
        <v>0</v>
      </c>
      <c r="N98" s="48">
        <v>1</v>
      </c>
      <c r="O98" s="48">
        <v>20923.759999999998</v>
      </c>
      <c r="Q98" s="122">
        <v>6</v>
      </c>
      <c r="R98" s="38" t="s">
        <v>116</v>
      </c>
      <c r="S98" s="96">
        <v>80</v>
      </c>
      <c r="T98" s="48">
        <v>0</v>
      </c>
      <c r="W98" s="48">
        <v>0</v>
      </c>
      <c r="X98" s="48">
        <v>0</v>
      </c>
      <c r="Y98" s="48">
        <v>0</v>
      </c>
      <c r="Z98" s="48">
        <v>0</v>
      </c>
      <c r="AA98" s="48">
        <v>0</v>
      </c>
      <c r="AB98" s="48">
        <v>0</v>
      </c>
      <c r="AC98" s="48">
        <v>0</v>
      </c>
      <c r="AD98" s="48">
        <v>0</v>
      </c>
      <c r="AE98" s="48"/>
      <c r="AF98" s="48"/>
      <c r="AG98" s="48"/>
      <c r="AH98" s="48">
        <v>0</v>
      </c>
      <c r="AI98" s="48">
        <v>0</v>
      </c>
      <c r="AJ98" s="48">
        <v>0</v>
      </c>
      <c r="AK98" s="48"/>
      <c r="AL98" s="48" t="s">
        <v>263</v>
      </c>
      <c r="AN98" s="60">
        <v>0</v>
      </c>
      <c r="AP98" s="137">
        <v>261.54699999999997</v>
      </c>
      <c r="AQ98" s="138">
        <v>70705</v>
      </c>
      <c r="AR98" s="139">
        <v>2094</v>
      </c>
      <c r="AS98" s="131"/>
      <c r="AT98" s="131"/>
      <c r="AU98" s="131"/>
      <c r="AW98" s="140">
        <v>20923.759999999998</v>
      </c>
      <c r="AX98" s="141">
        <v>20662.213</v>
      </c>
      <c r="AY98" s="141">
        <v>20400.666000000001</v>
      </c>
      <c r="AZ98" s="141">
        <v>20139.119000000002</v>
      </c>
      <c r="BA98" s="141">
        <v>19877.572000000004</v>
      </c>
      <c r="BB98" s="141">
        <v>19616.025000000005</v>
      </c>
      <c r="BC98" s="141">
        <v>19354.478000000006</v>
      </c>
      <c r="BD98" s="141">
        <v>19092.931000000008</v>
      </c>
      <c r="BE98" s="141">
        <v>18831.384000000009</v>
      </c>
      <c r="BF98" s="141">
        <v>18569.83700000001</v>
      </c>
      <c r="BG98" s="141">
        <v>18308.290000000012</v>
      </c>
      <c r="BH98" s="141">
        <v>18046.743000000013</v>
      </c>
      <c r="BI98" s="141">
        <v>17785.196000000014</v>
      </c>
      <c r="BJ98" s="141">
        <v>17523.649000000016</v>
      </c>
      <c r="BK98" s="141">
        <v>17262.102000000017</v>
      </c>
      <c r="BL98" s="141">
        <v>17000.555000000018</v>
      </c>
      <c r="BM98" s="141">
        <v>16739.00800000002</v>
      </c>
      <c r="BN98" s="141">
        <v>16477.461000000021</v>
      </c>
      <c r="BO98" s="141">
        <v>16215.914000000021</v>
      </c>
      <c r="BP98" s="141">
        <v>15954.36700000002</v>
      </c>
      <c r="BQ98" s="141">
        <v>15692.82000000002</v>
      </c>
      <c r="BR98" s="141">
        <v>15431.273000000019</v>
      </c>
      <c r="BS98" s="141">
        <v>15169.726000000019</v>
      </c>
      <c r="BT98" s="141">
        <v>14908.179000000018</v>
      </c>
      <c r="BU98" s="141">
        <v>14646.632000000018</v>
      </c>
      <c r="BV98" s="141">
        <v>14385.085000000017</v>
      </c>
      <c r="BW98" s="141">
        <v>14123.538000000017</v>
      </c>
      <c r="BX98" s="141">
        <v>13861.991000000016</v>
      </c>
      <c r="BY98" s="141">
        <v>13600.444000000016</v>
      </c>
      <c r="BZ98" s="141">
        <v>13338.897000000015</v>
      </c>
      <c r="CA98" s="141">
        <v>13077.350000000015</v>
      </c>
      <c r="CB98" s="141">
        <v>12815.803000000014</v>
      </c>
      <c r="CC98" s="141">
        <v>12554.256000000014</v>
      </c>
      <c r="CD98" s="141">
        <v>12292.709000000013</v>
      </c>
      <c r="CE98" s="141">
        <v>12031.162000000013</v>
      </c>
      <c r="CF98" s="141">
        <v>11769.615000000013</v>
      </c>
      <c r="CG98" s="141">
        <v>11508.068000000012</v>
      </c>
      <c r="CH98" s="141">
        <v>11246.521000000012</v>
      </c>
      <c r="CI98" s="141">
        <v>10984.974000000011</v>
      </c>
    </row>
    <row r="99" spans="4:87">
      <c r="D99" s="38">
        <v>69</v>
      </c>
      <c r="E99" s="38">
        <v>219</v>
      </c>
      <c r="F99" s="38" t="s">
        <v>2000</v>
      </c>
      <c r="G99" s="38" t="s">
        <v>1998</v>
      </c>
      <c r="H99" s="48">
        <v>145940.14000000001</v>
      </c>
      <c r="K99" s="48">
        <v>0</v>
      </c>
      <c r="L99" s="48">
        <v>0</v>
      </c>
      <c r="M99" s="48">
        <v>0</v>
      </c>
      <c r="N99" s="48">
        <v>1</v>
      </c>
      <c r="O99" s="48">
        <v>145940.14000000001</v>
      </c>
      <c r="Q99" s="122">
        <v>6</v>
      </c>
      <c r="R99" s="38" t="s">
        <v>116</v>
      </c>
      <c r="S99" s="96">
        <v>80</v>
      </c>
      <c r="T99" s="48">
        <v>0</v>
      </c>
      <c r="W99" s="48">
        <v>0</v>
      </c>
      <c r="X99" s="48">
        <v>0</v>
      </c>
      <c r="Y99" s="48">
        <v>0</v>
      </c>
      <c r="Z99" s="48">
        <v>0</v>
      </c>
      <c r="AA99" s="48">
        <v>0</v>
      </c>
      <c r="AB99" s="48">
        <v>0</v>
      </c>
      <c r="AC99" s="48">
        <v>0</v>
      </c>
      <c r="AD99" s="48">
        <v>0</v>
      </c>
      <c r="AE99" s="48"/>
      <c r="AF99" s="48"/>
      <c r="AG99" s="48"/>
      <c r="AH99" s="48">
        <v>0</v>
      </c>
      <c r="AI99" s="48">
        <v>0</v>
      </c>
      <c r="AJ99" s="48">
        <v>0</v>
      </c>
      <c r="AK99" s="48"/>
      <c r="AL99" s="48" t="s">
        <v>263</v>
      </c>
      <c r="AN99" s="60">
        <v>0</v>
      </c>
      <c r="AP99" s="137">
        <v>1824.2517500000001</v>
      </c>
      <c r="AQ99" s="138">
        <v>70705</v>
      </c>
      <c r="AR99" s="139">
        <v>2094</v>
      </c>
      <c r="AS99" s="131"/>
      <c r="AT99" s="131"/>
      <c r="AU99" s="131"/>
      <c r="AW99" s="140">
        <v>145940.14000000001</v>
      </c>
      <c r="AX99" s="141">
        <v>144115.88825000002</v>
      </c>
      <c r="AY99" s="141">
        <v>142291.63650000002</v>
      </c>
      <c r="AZ99" s="141">
        <v>140467.38475000003</v>
      </c>
      <c r="BA99" s="141">
        <v>138643.13300000003</v>
      </c>
      <c r="BB99" s="141">
        <v>136818.88125000003</v>
      </c>
      <c r="BC99" s="141">
        <v>134994.62950000004</v>
      </c>
      <c r="BD99" s="141">
        <v>133170.37775000004</v>
      </c>
      <c r="BE99" s="141">
        <v>131346.12600000005</v>
      </c>
      <c r="BF99" s="141">
        <v>129521.87425000005</v>
      </c>
      <c r="BG99" s="141">
        <v>127697.62250000006</v>
      </c>
      <c r="BH99" s="141">
        <v>125873.37075000006</v>
      </c>
      <c r="BI99" s="141">
        <v>124049.11900000006</v>
      </c>
      <c r="BJ99" s="141">
        <v>122224.86725000007</v>
      </c>
      <c r="BK99" s="141">
        <v>120400.61550000007</v>
      </c>
      <c r="BL99" s="141">
        <v>118576.36375000008</v>
      </c>
      <c r="BM99" s="141">
        <v>116752.11200000008</v>
      </c>
      <c r="BN99" s="141">
        <v>114927.86025000009</v>
      </c>
      <c r="BO99" s="141">
        <v>113103.60850000009</v>
      </c>
      <c r="BP99" s="141">
        <v>111279.35675000009</v>
      </c>
      <c r="BQ99" s="141">
        <v>109455.1050000001</v>
      </c>
      <c r="BR99" s="141">
        <v>107630.8532500001</v>
      </c>
      <c r="BS99" s="141">
        <v>105806.60150000011</v>
      </c>
      <c r="BT99" s="141">
        <v>103982.34975000011</v>
      </c>
      <c r="BU99" s="141">
        <v>102158.09800000011</v>
      </c>
      <c r="BV99" s="141">
        <v>100333.84625000012</v>
      </c>
      <c r="BW99" s="141">
        <v>98509.594500000123</v>
      </c>
      <c r="BX99" s="141">
        <v>96685.342750000127</v>
      </c>
      <c r="BY99" s="141">
        <v>94861.091000000131</v>
      </c>
      <c r="BZ99" s="141">
        <v>93036.839250000136</v>
      </c>
      <c r="CA99" s="141">
        <v>91212.58750000014</v>
      </c>
      <c r="CB99" s="141">
        <v>89388.335750000144</v>
      </c>
      <c r="CC99" s="141">
        <v>87564.084000000148</v>
      </c>
      <c r="CD99" s="141">
        <v>85739.832250000152</v>
      </c>
      <c r="CE99" s="141">
        <v>83915.580500000156</v>
      </c>
      <c r="CF99" s="141">
        <v>82091.328750000161</v>
      </c>
      <c r="CG99" s="141">
        <v>80267.077000000165</v>
      </c>
      <c r="CH99" s="141">
        <v>78442.825250000169</v>
      </c>
      <c r="CI99" s="141">
        <v>76618.573500000173</v>
      </c>
    </row>
    <row r="100" spans="4:87">
      <c r="D100" s="38">
        <v>70</v>
      </c>
      <c r="E100" s="38">
        <v>220</v>
      </c>
      <c r="F100" s="38" t="s">
        <v>2001</v>
      </c>
      <c r="G100" s="38" t="s">
        <v>1998</v>
      </c>
      <c r="H100" s="48">
        <v>99322.3</v>
      </c>
      <c r="K100" s="48">
        <v>0</v>
      </c>
      <c r="L100" s="48">
        <v>0</v>
      </c>
      <c r="M100" s="48">
        <v>0</v>
      </c>
      <c r="N100" s="48">
        <v>1</v>
      </c>
      <c r="O100" s="48">
        <v>99322.3</v>
      </c>
      <c r="Q100" s="122">
        <v>6</v>
      </c>
      <c r="R100" s="38" t="s">
        <v>116</v>
      </c>
      <c r="S100" s="96">
        <v>80</v>
      </c>
      <c r="T100" s="48">
        <v>0</v>
      </c>
      <c r="W100" s="48">
        <v>0</v>
      </c>
      <c r="X100" s="48">
        <v>0</v>
      </c>
      <c r="Y100" s="48">
        <v>0</v>
      </c>
      <c r="Z100" s="48">
        <v>0</v>
      </c>
      <c r="AA100" s="48">
        <v>0</v>
      </c>
      <c r="AB100" s="48">
        <v>0</v>
      </c>
      <c r="AC100" s="48">
        <v>0</v>
      </c>
      <c r="AD100" s="48">
        <v>0</v>
      </c>
      <c r="AE100" s="48"/>
      <c r="AF100" s="48"/>
      <c r="AG100" s="48"/>
      <c r="AH100" s="48">
        <v>0</v>
      </c>
      <c r="AI100" s="48">
        <v>0</v>
      </c>
      <c r="AJ100" s="48">
        <v>0</v>
      </c>
      <c r="AK100" s="48"/>
      <c r="AL100" s="48" t="s">
        <v>263</v>
      </c>
      <c r="AN100" s="60">
        <v>0</v>
      </c>
      <c r="AP100" s="137">
        <v>1241.5287499999999</v>
      </c>
      <c r="AQ100" s="138">
        <v>70705</v>
      </c>
      <c r="AR100" s="139">
        <v>2094</v>
      </c>
      <c r="AS100" s="131"/>
      <c r="AT100" s="131"/>
      <c r="AU100" s="131"/>
      <c r="AW100" s="140">
        <v>99322.3</v>
      </c>
      <c r="AX100" s="141">
        <v>98080.771250000005</v>
      </c>
      <c r="AY100" s="141">
        <v>96839.242500000008</v>
      </c>
      <c r="AZ100" s="141">
        <v>95597.71375000001</v>
      </c>
      <c r="BA100" s="141">
        <v>94356.185000000012</v>
      </c>
      <c r="BB100" s="141">
        <v>93114.656250000015</v>
      </c>
      <c r="BC100" s="141">
        <v>91873.127500000017</v>
      </c>
      <c r="BD100" s="141">
        <v>90631.598750000019</v>
      </c>
      <c r="BE100" s="141">
        <v>89390.070000000022</v>
      </c>
      <c r="BF100" s="141">
        <v>88148.541250000024</v>
      </c>
      <c r="BG100" s="141">
        <v>86907.012500000026</v>
      </c>
      <c r="BH100" s="141">
        <v>85665.483750000029</v>
      </c>
      <c r="BI100" s="141">
        <v>84423.955000000031</v>
      </c>
      <c r="BJ100" s="141">
        <v>83182.426250000033</v>
      </c>
      <c r="BK100" s="141">
        <v>81940.897500000036</v>
      </c>
      <c r="BL100" s="141">
        <v>80699.368750000038</v>
      </c>
      <c r="BM100" s="141">
        <v>79457.84000000004</v>
      </c>
      <c r="BN100" s="141">
        <v>78216.311250000042</v>
      </c>
      <c r="BO100" s="141">
        <v>76974.782500000045</v>
      </c>
      <c r="BP100" s="141">
        <v>75733.253750000047</v>
      </c>
      <c r="BQ100" s="141">
        <v>74491.725000000049</v>
      </c>
      <c r="BR100" s="141">
        <v>73250.196250000052</v>
      </c>
      <c r="BS100" s="141">
        <v>72008.667500000054</v>
      </c>
      <c r="BT100" s="141">
        <v>70767.138750000056</v>
      </c>
      <c r="BU100" s="141">
        <v>69525.610000000059</v>
      </c>
      <c r="BV100" s="141">
        <v>68284.081250000061</v>
      </c>
      <c r="BW100" s="141">
        <v>67042.552500000063</v>
      </c>
      <c r="BX100" s="141">
        <v>65801.023750000066</v>
      </c>
      <c r="BY100" s="141">
        <v>64559.495000000068</v>
      </c>
      <c r="BZ100" s="141">
        <v>63317.96625000007</v>
      </c>
      <c r="CA100" s="141">
        <v>62076.437500000073</v>
      </c>
      <c r="CB100" s="141">
        <v>60834.908750000075</v>
      </c>
      <c r="CC100" s="141">
        <v>59593.380000000077</v>
      </c>
      <c r="CD100" s="141">
        <v>58351.85125000008</v>
      </c>
      <c r="CE100" s="141">
        <v>57110.322500000082</v>
      </c>
      <c r="CF100" s="141">
        <v>55868.793750000084</v>
      </c>
      <c r="CG100" s="141">
        <v>54627.265000000087</v>
      </c>
      <c r="CH100" s="141">
        <v>53385.736250000089</v>
      </c>
      <c r="CI100" s="141">
        <v>52144.207500000091</v>
      </c>
    </row>
    <row r="101" spans="4:87">
      <c r="D101" s="38">
        <v>71</v>
      </c>
      <c r="E101" s="38">
        <v>221</v>
      </c>
      <c r="F101" s="38" t="s">
        <v>2002</v>
      </c>
      <c r="G101" s="38" t="s">
        <v>2003</v>
      </c>
      <c r="H101" s="48">
        <v>68910.66</v>
      </c>
      <c r="K101" s="48">
        <v>0</v>
      </c>
      <c r="L101" s="48">
        <v>0</v>
      </c>
      <c r="M101" s="48">
        <v>0</v>
      </c>
      <c r="N101" s="48">
        <v>1</v>
      </c>
      <c r="O101" s="48">
        <v>68910.66</v>
      </c>
      <c r="Q101" s="122">
        <v>6</v>
      </c>
      <c r="R101" s="38" t="s">
        <v>116</v>
      </c>
      <c r="S101" s="96">
        <v>80</v>
      </c>
      <c r="T101" s="48">
        <v>0</v>
      </c>
      <c r="W101" s="48">
        <v>0</v>
      </c>
      <c r="X101" s="48">
        <v>0</v>
      </c>
      <c r="Y101" s="48">
        <v>0</v>
      </c>
      <c r="Z101" s="48">
        <v>0</v>
      </c>
      <c r="AA101" s="48">
        <v>0</v>
      </c>
      <c r="AB101" s="48">
        <v>0</v>
      </c>
      <c r="AC101" s="48">
        <v>0</v>
      </c>
      <c r="AD101" s="48">
        <v>0</v>
      </c>
      <c r="AE101" s="48"/>
      <c r="AF101" s="48"/>
      <c r="AG101" s="48"/>
      <c r="AH101" s="48">
        <v>0</v>
      </c>
      <c r="AI101" s="48">
        <v>0</v>
      </c>
      <c r="AJ101" s="48">
        <v>0</v>
      </c>
      <c r="AK101" s="48"/>
      <c r="AL101" s="48" t="s">
        <v>263</v>
      </c>
      <c r="AN101" s="60">
        <v>0</v>
      </c>
      <c r="AP101" s="137">
        <v>861.38325000000009</v>
      </c>
      <c r="AQ101" s="138">
        <v>70705</v>
      </c>
      <c r="AR101" s="139">
        <v>2094</v>
      </c>
      <c r="AS101" s="131"/>
      <c r="AT101" s="131"/>
      <c r="AU101" s="131"/>
      <c r="AW101" s="140">
        <v>68910.66</v>
      </c>
      <c r="AX101" s="141">
        <v>68049.276750000005</v>
      </c>
      <c r="AY101" s="141">
        <v>67187.893500000006</v>
      </c>
      <c r="AZ101" s="141">
        <v>66326.510250000007</v>
      </c>
      <c r="BA101" s="141">
        <v>65465.127000000008</v>
      </c>
      <c r="BB101" s="141">
        <v>64603.743750000009</v>
      </c>
      <c r="BC101" s="141">
        <v>63742.36050000001</v>
      </c>
      <c r="BD101" s="141">
        <v>62880.977250000011</v>
      </c>
      <c r="BE101" s="141">
        <v>62019.594000000012</v>
      </c>
      <c r="BF101" s="141">
        <v>61158.210750000013</v>
      </c>
      <c r="BG101" s="141">
        <v>60296.827500000014</v>
      </c>
      <c r="BH101" s="141">
        <v>59435.444250000015</v>
      </c>
      <c r="BI101" s="141">
        <v>58574.061000000016</v>
      </c>
      <c r="BJ101" s="141">
        <v>57712.677750000017</v>
      </c>
      <c r="BK101" s="141">
        <v>56851.294500000018</v>
      </c>
      <c r="BL101" s="141">
        <v>55989.911250000019</v>
      </c>
      <c r="BM101" s="141">
        <v>55128.52800000002</v>
      </c>
      <c r="BN101" s="141">
        <v>54267.144750000021</v>
      </c>
      <c r="BO101" s="141">
        <v>53405.761500000022</v>
      </c>
      <c r="BP101" s="141">
        <v>52544.378250000023</v>
      </c>
      <c r="BQ101" s="141">
        <v>51682.995000000024</v>
      </c>
      <c r="BR101" s="141">
        <v>50821.611750000025</v>
      </c>
      <c r="BS101" s="141">
        <v>49960.228500000027</v>
      </c>
      <c r="BT101" s="141">
        <v>49098.845250000028</v>
      </c>
      <c r="BU101" s="141">
        <v>48237.462000000029</v>
      </c>
      <c r="BV101" s="141">
        <v>47376.07875000003</v>
      </c>
      <c r="BW101" s="141">
        <v>46514.695500000031</v>
      </c>
      <c r="BX101" s="141">
        <v>45653.312250000032</v>
      </c>
      <c r="BY101" s="141">
        <v>44791.929000000033</v>
      </c>
      <c r="BZ101" s="141">
        <v>43930.545750000034</v>
      </c>
      <c r="CA101" s="141">
        <v>43069.162500000035</v>
      </c>
      <c r="CB101" s="141">
        <v>42207.779250000036</v>
      </c>
      <c r="CC101" s="141">
        <v>41346.396000000037</v>
      </c>
      <c r="CD101" s="141">
        <v>40485.012750000038</v>
      </c>
      <c r="CE101" s="141">
        <v>39623.629500000039</v>
      </c>
      <c r="CF101" s="141">
        <v>38762.24625000004</v>
      </c>
      <c r="CG101" s="141">
        <v>37900.863000000041</v>
      </c>
      <c r="CH101" s="141">
        <v>37039.479750000042</v>
      </c>
      <c r="CI101" s="141">
        <v>36178.096500000043</v>
      </c>
    </row>
    <row r="102" spans="4:87">
      <c r="D102" s="38">
        <v>72</v>
      </c>
      <c r="E102" s="38">
        <v>222</v>
      </c>
      <c r="F102" s="38" t="s">
        <v>2004</v>
      </c>
      <c r="G102" s="38" t="s">
        <v>2005</v>
      </c>
      <c r="H102" s="48">
        <v>207626.67</v>
      </c>
      <c r="K102" s="48">
        <v>0</v>
      </c>
      <c r="L102" s="48">
        <v>0</v>
      </c>
      <c r="M102" s="48">
        <v>0</v>
      </c>
      <c r="N102" s="48">
        <v>1</v>
      </c>
      <c r="O102" s="48">
        <v>207626.67</v>
      </c>
      <c r="Q102" s="122">
        <v>6</v>
      </c>
      <c r="R102" s="38" t="s">
        <v>116</v>
      </c>
      <c r="S102" s="96">
        <v>80</v>
      </c>
      <c r="T102" s="48">
        <v>0</v>
      </c>
      <c r="W102" s="48">
        <v>0</v>
      </c>
      <c r="X102" s="48">
        <v>0</v>
      </c>
      <c r="Y102" s="48">
        <v>0</v>
      </c>
      <c r="Z102" s="48">
        <v>0</v>
      </c>
      <c r="AA102" s="48">
        <v>0</v>
      </c>
      <c r="AB102" s="48">
        <v>0</v>
      </c>
      <c r="AC102" s="48">
        <v>0</v>
      </c>
      <c r="AD102" s="48">
        <v>0</v>
      </c>
      <c r="AE102" s="48"/>
      <c r="AF102" s="48"/>
      <c r="AG102" s="48"/>
      <c r="AH102" s="48">
        <v>0</v>
      </c>
      <c r="AI102" s="48">
        <v>0</v>
      </c>
      <c r="AJ102" s="48">
        <v>0</v>
      </c>
      <c r="AK102" s="48"/>
      <c r="AL102" s="48" t="s">
        <v>263</v>
      </c>
      <c r="AN102" s="60">
        <v>0</v>
      </c>
      <c r="AP102" s="137">
        <v>2595.3333750000002</v>
      </c>
      <c r="AQ102" s="138">
        <v>70705</v>
      </c>
      <c r="AR102" s="139">
        <v>2094</v>
      </c>
      <c r="AS102" s="131"/>
      <c r="AT102" s="131"/>
      <c r="AU102" s="131"/>
      <c r="AW102" s="140">
        <v>207626.67</v>
      </c>
      <c r="AX102" s="141">
        <v>205031.33662500003</v>
      </c>
      <c r="AY102" s="141">
        <v>202436.00325000004</v>
      </c>
      <c r="AZ102" s="141">
        <v>199840.66987500005</v>
      </c>
      <c r="BA102" s="141">
        <v>197245.33650000006</v>
      </c>
      <c r="BB102" s="141">
        <v>194650.00312500008</v>
      </c>
      <c r="BC102" s="141">
        <v>192054.66975000009</v>
      </c>
      <c r="BD102" s="141">
        <v>189459.3363750001</v>
      </c>
      <c r="BE102" s="141">
        <v>186864.00300000011</v>
      </c>
      <c r="BF102" s="141">
        <v>184268.66962500013</v>
      </c>
      <c r="BG102" s="141">
        <v>181673.33625000014</v>
      </c>
      <c r="BH102" s="141">
        <v>179078.00287500015</v>
      </c>
      <c r="BI102" s="141">
        <v>176482.66950000016</v>
      </c>
      <c r="BJ102" s="141">
        <v>173887.33612500018</v>
      </c>
      <c r="BK102" s="141">
        <v>171292.00275000019</v>
      </c>
      <c r="BL102" s="141">
        <v>168696.6693750002</v>
      </c>
      <c r="BM102" s="141">
        <v>166101.33600000021</v>
      </c>
      <c r="BN102" s="141">
        <v>163506.00262500023</v>
      </c>
      <c r="BO102" s="141">
        <v>160910.66925000024</v>
      </c>
      <c r="BP102" s="141">
        <v>158315.33587500025</v>
      </c>
      <c r="BQ102" s="141">
        <v>155720.00250000026</v>
      </c>
      <c r="BR102" s="141">
        <v>153124.66912500028</v>
      </c>
      <c r="BS102" s="141">
        <v>150529.33575000029</v>
      </c>
      <c r="BT102" s="141">
        <v>147934.0023750003</v>
      </c>
      <c r="BU102" s="141">
        <v>145338.66900000031</v>
      </c>
      <c r="BV102" s="141">
        <v>142743.33562500033</v>
      </c>
      <c r="BW102" s="141">
        <v>140148.00225000034</v>
      </c>
      <c r="BX102" s="141">
        <v>137552.66887500035</v>
      </c>
      <c r="BY102" s="141">
        <v>134957.33550000036</v>
      </c>
      <c r="BZ102" s="141">
        <v>132362.00212500038</v>
      </c>
      <c r="CA102" s="141">
        <v>129766.66875000038</v>
      </c>
      <c r="CB102" s="141">
        <v>127171.33537500037</v>
      </c>
      <c r="CC102" s="141">
        <v>124576.00200000037</v>
      </c>
      <c r="CD102" s="141">
        <v>121980.66862500037</v>
      </c>
      <c r="CE102" s="141">
        <v>119385.33525000037</v>
      </c>
      <c r="CF102" s="141">
        <v>116790.00187500037</v>
      </c>
      <c r="CG102" s="141">
        <v>114194.66850000036</v>
      </c>
      <c r="CH102" s="141">
        <v>111599.33512500036</v>
      </c>
      <c r="CI102" s="141">
        <v>109004.00175000036</v>
      </c>
    </row>
    <row r="103" spans="4:87">
      <c r="D103" s="38">
        <v>73</v>
      </c>
      <c r="E103" s="38">
        <v>223</v>
      </c>
      <c r="F103" s="38" t="s">
        <v>1344</v>
      </c>
      <c r="G103" s="38" t="s">
        <v>2006</v>
      </c>
      <c r="H103" s="48">
        <v>809092.31</v>
      </c>
      <c r="K103" s="48">
        <v>360</v>
      </c>
      <c r="L103" s="48">
        <v>1</v>
      </c>
      <c r="M103" s="48">
        <v>809092.31</v>
      </c>
      <c r="N103" s="48">
        <v>0</v>
      </c>
      <c r="O103" s="48">
        <v>0</v>
      </c>
      <c r="Q103" s="122">
        <v>8</v>
      </c>
      <c r="R103" s="38" t="s">
        <v>118</v>
      </c>
      <c r="S103" s="96">
        <v>50</v>
      </c>
      <c r="T103" s="48">
        <v>0</v>
      </c>
      <c r="W103" s="48">
        <v>8</v>
      </c>
      <c r="X103" s="48">
        <v>0</v>
      </c>
      <c r="Y103" s="48">
        <v>0</v>
      </c>
      <c r="Z103" s="48">
        <v>0</v>
      </c>
      <c r="AA103" s="48">
        <v>0</v>
      </c>
      <c r="AB103" s="48">
        <v>0</v>
      </c>
      <c r="AC103" s="48">
        <v>0</v>
      </c>
      <c r="AD103" s="48">
        <v>0</v>
      </c>
      <c r="AE103" s="48"/>
      <c r="AF103" s="48"/>
      <c r="AG103" s="48"/>
      <c r="AH103" s="48">
        <v>0</v>
      </c>
      <c r="AI103" s="48">
        <v>0</v>
      </c>
      <c r="AJ103" s="48">
        <v>0</v>
      </c>
      <c r="AK103" s="48"/>
      <c r="AL103" s="48">
        <v>8</v>
      </c>
      <c r="AN103" s="60">
        <v>0</v>
      </c>
      <c r="AP103" s="137">
        <v>0</v>
      </c>
      <c r="AQ103" s="138">
        <v>59747</v>
      </c>
      <c r="AR103" s="139">
        <v>2064</v>
      </c>
      <c r="AS103" s="131"/>
      <c r="AT103" s="131"/>
      <c r="AU103" s="131"/>
      <c r="AW103" s="140">
        <v>0</v>
      </c>
      <c r="AX103" s="141">
        <v>0</v>
      </c>
      <c r="AY103" s="141">
        <v>0</v>
      </c>
      <c r="AZ103" s="141">
        <v>0</v>
      </c>
      <c r="BA103" s="141">
        <v>0</v>
      </c>
      <c r="BB103" s="141">
        <v>0</v>
      </c>
      <c r="BC103" s="141">
        <v>0</v>
      </c>
      <c r="BD103" s="141">
        <v>0</v>
      </c>
      <c r="BE103" s="141">
        <v>0</v>
      </c>
      <c r="BF103" s="141">
        <v>0</v>
      </c>
      <c r="BG103" s="141">
        <v>0</v>
      </c>
      <c r="BH103" s="141">
        <v>0</v>
      </c>
      <c r="BI103" s="141">
        <v>0</v>
      </c>
      <c r="BJ103" s="141">
        <v>0</v>
      </c>
      <c r="BK103" s="141">
        <v>0</v>
      </c>
      <c r="BL103" s="141">
        <v>0</v>
      </c>
      <c r="BM103" s="141">
        <v>0</v>
      </c>
      <c r="BN103" s="141">
        <v>0</v>
      </c>
      <c r="BO103" s="141">
        <v>0</v>
      </c>
      <c r="BP103" s="141">
        <v>0</v>
      </c>
      <c r="BQ103" s="141">
        <v>0</v>
      </c>
      <c r="BR103" s="141">
        <v>0</v>
      </c>
      <c r="BS103" s="141">
        <v>0</v>
      </c>
      <c r="BT103" s="141">
        <v>0</v>
      </c>
      <c r="BU103" s="141">
        <v>0</v>
      </c>
      <c r="BV103" s="141">
        <v>0</v>
      </c>
      <c r="BW103" s="141">
        <v>0</v>
      </c>
      <c r="BX103" s="141">
        <v>0</v>
      </c>
      <c r="BY103" s="141">
        <v>0</v>
      </c>
      <c r="BZ103" s="141">
        <v>0</v>
      </c>
      <c r="CA103" s="141">
        <v>0</v>
      </c>
      <c r="CB103" s="141">
        <v>0</v>
      </c>
      <c r="CC103" s="141">
        <v>0</v>
      </c>
      <c r="CD103" s="141">
        <v>0</v>
      </c>
      <c r="CE103" s="141">
        <v>0</v>
      </c>
      <c r="CF103" s="141">
        <v>0</v>
      </c>
      <c r="CG103" s="141">
        <v>0</v>
      </c>
      <c r="CH103" s="141">
        <v>0</v>
      </c>
      <c r="CI103" s="141">
        <v>0</v>
      </c>
    </row>
    <row r="104" spans="4:87">
      <c r="D104" s="38">
        <v>74</v>
      </c>
      <c r="E104" s="38">
        <v>224</v>
      </c>
      <c r="F104" s="38" t="s">
        <v>1788</v>
      </c>
      <c r="G104" s="38" t="s">
        <v>1789</v>
      </c>
      <c r="H104" s="48">
        <v>202634.37</v>
      </c>
      <c r="K104" s="48">
        <v>505</v>
      </c>
      <c r="L104" s="48">
        <v>1</v>
      </c>
      <c r="M104" s="48">
        <v>202634.37</v>
      </c>
      <c r="N104" s="48">
        <v>0</v>
      </c>
      <c r="O104" s="48">
        <v>0</v>
      </c>
      <c r="Q104" s="122">
        <v>9</v>
      </c>
      <c r="R104" s="38" t="s">
        <v>119</v>
      </c>
      <c r="S104" s="96">
        <v>50</v>
      </c>
      <c r="T104" s="48">
        <v>0</v>
      </c>
      <c r="W104" s="48">
        <v>0</v>
      </c>
      <c r="X104" s="48">
        <v>0</v>
      </c>
      <c r="Y104" s="48">
        <v>0</v>
      </c>
      <c r="Z104" s="48">
        <v>0</v>
      </c>
      <c r="AA104" s="48">
        <v>0</v>
      </c>
      <c r="AB104" s="48">
        <v>0</v>
      </c>
      <c r="AC104" s="48">
        <v>0</v>
      </c>
      <c r="AD104" s="48">
        <v>0</v>
      </c>
      <c r="AE104" s="48"/>
      <c r="AF104" s="48"/>
      <c r="AG104" s="48"/>
      <c r="AH104" s="48">
        <v>0</v>
      </c>
      <c r="AI104" s="48">
        <v>0</v>
      </c>
      <c r="AJ104" s="48">
        <v>0</v>
      </c>
      <c r="AK104" s="48"/>
      <c r="AL104" s="48" t="s">
        <v>263</v>
      </c>
      <c r="AN104" s="60">
        <v>0</v>
      </c>
      <c r="AP104" s="137">
        <v>0</v>
      </c>
      <c r="AQ104" s="138">
        <v>59747</v>
      </c>
      <c r="AR104" s="139">
        <v>2064</v>
      </c>
      <c r="AS104" s="131"/>
      <c r="AT104" s="131"/>
      <c r="AU104" s="131"/>
      <c r="AW104" s="140">
        <v>0</v>
      </c>
      <c r="AX104" s="141">
        <v>0</v>
      </c>
      <c r="AY104" s="141">
        <v>0</v>
      </c>
      <c r="AZ104" s="141">
        <v>0</v>
      </c>
      <c r="BA104" s="141">
        <v>0</v>
      </c>
      <c r="BB104" s="141">
        <v>0</v>
      </c>
      <c r="BC104" s="141">
        <v>0</v>
      </c>
      <c r="BD104" s="141">
        <v>0</v>
      </c>
      <c r="BE104" s="141">
        <v>0</v>
      </c>
      <c r="BF104" s="141">
        <v>0</v>
      </c>
      <c r="BG104" s="141">
        <v>0</v>
      </c>
      <c r="BH104" s="141">
        <v>0</v>
      </c>
      <c r="BI104" s="141">
        <v>0</v>
      </c>
      <c r="BJ104" s="141">
        <v>0</v>
      </c>
      <c r="BK104" s="141">
        <v>0</v>
      </c>
      <c r="BL104" s="141">
        <v>0</v>
      </c>
      <c r="BM104" s="141">
        <v>0</v>
      </c>
      <c r="BN104" s="141">
        <v>0</v>
      </c>
      <c r="BO104" s="141">
        <v>0</v>
      </c>
      <c r="BP104" s="141">
        <v>0</v>
      </c>
      <c r="BQ104" s="141">
        <v>0</v>
      </c>
      <c r="BR104" s="141">
        <v>0</v>
      </c>
      <c r="BS104" s="141">
        <v>0</v>
      </c>
      <c r="BT104" s="141">
        <v>0</v>
      </c>
      <c r="BU104" s="141">
        <v>0</v>
      </c>
      <c r="BV104" s="141">
        <v>0</v>
      </c>
      <c r="BW104" s="141">
        <v>0</v>
      </c>
      <c r="BX104" s="141">
        <v>0</v>
      </c>
      <c r="BY104" s="141">
        <v>0</v>
      </c>
      <c r="BZ104" s="141">
        <v>0</v>
      </c>
      <c r="CA104" s="141">
        <v>0</v>
      </c>
      <c r="CB104" s="141">
        <v>0</v>
      </c>
      <c r="CC104" s="141">
        <v>0</v>
      </c>
      <c r="CD104" s="141">
        <v>0</v>
      </c>
      <c r="CE104" s="141">
        <v>0</v>
      </c>
      <c r="CF104" s="141">
        <v>0</v>
      </c>
      <c r="CG104" s="141">
        <v>0</v>
      </c>
      <c r="CH104" s="141">
        <v>0</v>
      </c>
      <c r="CI104" s="141">
        <v>0</v>
      </c>
    </row>
    <row r="105" spans="4:87">
      <c r="D105" s="38">
        <v>75</v>
      </c>
      <c r="E105" s="38">
        <v>225</v>
      </c>
      <c r="F105" s="38" t="s">
        <v>1734</v>
      </c>
      <c r="G105" s="38" t="s">
        <v>2007</v>
      </c>
      <c r="H105" s="48">
        <v>970603.89</v>
      </c>
      <c r="K105" s="48">
        <v>486</v>
      </c>
      <c r="L105" s="48">
        <v>1</v>
      </c>
      <c r="M105" s="48">
        <v>970603.89</v>
      </c>
      <c r="N105" s="48">
        <v>0</v>
      </c>
      <c r="O105" s="48">
        <v>0</v>
      </c>
      <c r="Q105" s="122">
        <v>9</v>
      </c>
      <c r="R105" s="38" t="s">
        <v>119</v>
      </c>
      <c r="S105" s="96">
        <v>50</v>
      </c>
      <c r="T105" s="48">
        <v>0</v>
      </c>
      <c r="W105" s="48">
        <v>0</v>
      </c>
      <c r="X105" s="48">
        <v>0</v>
      </c>
      <c r="Y105" s="48">
        <v>0</v>
      </c>
      <c r="Z105" s="48">
        <v>0</v>
      </c>
      <c r="AA105" s="48">
        <v>0</v>
      </c>
      <c r="AB105" s="48">
        <v>0</v>
      </c>
      <c r="AC105" s="48">
        <v>0</v>
      </c>
      <c r="AD105" s="48">
        <v>0</v>
      </c>
      <c r="AE105" s="48"/>
      <c r="AF105" s="48"/>
      <c r="AG105" s="48"/>
      <c r="AH105" s="48">
        <v>0</v>
      </c>
      <c r="AI105" s="48">
        <v>0</v>
      </c>
      <c r="AJ105" s="48">
        <v>0</v>
      </c>
      <c r="AK105" s="48"/>
      <c r="AL105" s="48" t="s">
        <v>263</v>
      </c>
      <c r="AN105" s="60">
        <v>0</v>
      </c>
      <c r="AP105" s="137">
        <v>0</v>
      </c>
      <c r="AQ105" s="138">
        <v>59747</v>
      </c>
      <c r="AR105" s="139">
        <v>2064</v>
      </c>
      <c r="AS105" s="131"/>
      <c r="AT105" s="131"/>
      <c r="AU105" s="131"/>
      <c r="AW105" s="140">
        <v>0</v>
      </c>
      <c r="AX105" s="141">
        <v>0</v>
      </c>
      <c r="AY105" s="141">
        <v>0</v>
      </c>
      <c r="AZ105" s="141">
        <v>0</v>
      </c>
      <c r="BA105" s="141">
        <v>0</v>
      </c>
      <c r="BB105" s="141">
        <v>0</v>
      </c>
      <c r="BC105" s="141">
        <v>0</v>
      </c>
      <c r="BD105" s="141">
        <v>0</v>
      </c>
      <c r="BE105" s="141">
        <v>0</v>
      </c>
      <c r="BF105" s="141">
        <v>0</v>
      </c>
      <c r="BG105" s="141">
        <v>0</v>
      </c>
      <c r="BH105" s="141">
        <v>0</v>
      </c>
      <c r="BI105" s="141">
        <v>0</v>
      </c>
      <c r="BJ105" s="141">
        <v>0</v>
      </c>
      <c r="BK105" s="141">
        <v>0</v>
      </c>
      <c r="BL105" s="141">
        <v>0</v>
      </c>
      <c r="BM105" s="141">
        <v>0</v>
      </c>
      <c r="BN105" s="141">
        <v>0</v>
      </c>
      <c r="BO105" s="141">
        <v>0</v>
      </c>
      <c r="BP105" s="141">
        <v>0</v>
      </c>
      <c r="BQ105" s="141">
        <v>0</v>
      </c>
      <c r="BR105" s="141">
        <v>0</v>
      </c>
      <c r="BS105" s="141">
        <v>0</v>
      </c>
      <c r="BT105" s="141">
        <v>0</v>
      </c>
      <c r="BU105" s="141">
        <v>0</v>
      </c>
      <c r="BV105" s="141">
        <v>0</v>
      </c>
      <c r="BW105" s="141">
        <v>0</v>
      </c>
      <c r="BX105" s="141">
        <v>0</v>
      </c>
      <c r="BY105" s="141">
        <v>0</v>
      </c>
      <c r="BZ105" s="141">
        <v>0</v>
      </c>
      <c r="CA105" s="141">
        <v>0</v>
      </c>
      <c r="CB105" s="141">
        <v>0</v>
      </c>
      <c r="CC105" s="141">
        <v>0</v>
      </c>
      <c r="CD105" s="141">
        <v>0</v>
      </c>
      <c r="CE105" s="141">
        <v>0</v>
      </c>
      <c r="CF105" s="141">
        <v>0</v>
      </c>
      <c r="CG105" s="141">
        <v>0</v>
      </c>
      <c r="CH105" s="141">
        <v>0</v>
      </c>
      <c r="CI105" s="141">
        <v>0</v>
      </c>
    </row>
    <row r="106" spans="4:87">
      <c r="D106" s="38">
        <v>76</v>
      </c>
      <c r="E106" s="38">
        <v>226</v>
      </c>
      <c r="F106" s="38" t="s">
        <v>2008</v>
      </c>
      <c r="G106" s="38" t="s">
        <v>2009</v>
      </c>
      <c r="H106" s="48">
        <v>755.83</v>
      </c>
      <c r="K106" s="48">
        <v>0</v>
      </c>
      <c r="L106" s="48">
        <v>0</v>
      </c>
      <c r="M106" s="48">
        <v>0</v>
      </c>
      <c r="N106" s="48">
        <v>1</v>
      </c>
      <c r="O106" s="48">
        <v>755.83</v>
      </c>
      <c r="Q106" s="122">
        <v>11</v>
      </c>
      <c r="R106" s="38" t="s">
        <v>121</v>
      </c>
      <c r="S106" s="96">
        <v>50</v>
      </c>
      <c r="T106" s="48">
        <v>0</v>
      </c>
      <c r="W106" s="48">
        <v>0</v>
      </c>
      <c r="X106" s="48">
        <v>0</v>
      </c>
      <c r="Y106" s="48">
        <v>0</v>
      </c>
      <c r="Z106" s="48">
        <v>11</v>
      </c>
      <c r="AA106" s="48">
        <v>0</v>
      </c>
      <c r="AB106" s="48">
        <v>0</v>
      </c>
      <c r="AC106" s="48">
        <v>0</v>
      </c>
      <c r="AD106" s="48">
        <v>0</v>
      </c>
      <c r="AE106" s="48"/>
      <c r="AF106" s="48"/>
      <c r="AG106" s="48"/>
      <c r="AH106" s="48">
        <v>0</v>
      </c>
      <c r="AI106" s="48">
        <v>0</v>
      </c>
      <c r="AJ106" s="48">
        <v>0</v>
      </c>
      <c r="AK106" s="48"/>
      <c r="AL106" s="48">
        <v>11</v>
      </c>
      <c r="AN106" s="60">
        <v>0</v>
      </c>
      <c r="AP106" s="137">
        <v>15.1166</v>
      </c>
      <c r="AQ106" s="138">
        <v>59747</v>
      </c>
      <c r="AR106" s="139">
        <v>2064</v>
      </c>
      <c r="AS106" s="131"/>
      <c r="AT106" s="131"/>
      <c r="AU106" s="131"/>
      <c r="AW106" s="140">
        <v>755.83</v>
      </c>
      <c r="AX106" s="141">
        <v>740.71340000000009</v>
      </c>
      <c r="AY106" s="141">
        <v>725.59680000000014</v>
      </c>
      <c r="AZ106" s="141">
        <v>710.4802000000002</v>
      </c>
      <c r="BA106" s="141">
        <v>695.36360000000025</v>
      </c>
      <c r="BB106" s="141">
        <v>680.2470000000003</v>
      </c>
      <c r="BC106" s="141">
        <v>665.13040000000035</v>
      </c>
      <c r="BD106" s="141">
        <v>650.0138000000004</v>
      </c>
      <c r="BE106" s="141">
        <v>634.89720000000045</v>
      </c>
      <c r="BF106" s="141">
        <v>619.7806000000005</v>
      </c>
      <c r="BG106" s="141">
        <v>604.66400000000056</v>
      </c>
      <c r="BH106" s="141">
        <v>589.54740000000061</v>
      </c>
      <c r="BI106" s="141">
        <v>574.43080000000066</v>
      </c>
      <c r="BJ106" s="141">
        <v>559.31420000000071</v>
      </c>
      <c r="BK106" s="141">
        <v>544.19760000000076</v>
      </c>
      <c r="BL106" s="141">
        <v>529.08100000000081</v>
      </c>
      <c r="BM106" s="141">
        <v>513.96440000000086</v>
      </c>
      <c r="BN106" s="141">
        <v>498.84780000000086</v>
      </c>
      <c r="BO106" s="141">
        <v>483.73120000000085</v>
      </c>
      <c r="BP106" s="141">
        <v>468.61460000000085</v>
      </c>
      <c r="BQ106" s="141">
        <v>453.49800000000084</v>
      </c>
      <c r="BR106" s="141">
        <v>438.38140000000084</v>
      </c>
      <c r="BS106" s="141">
        <v>423.26480000000083</v>
      </c>
      <c r="BT106" s="141">
        <v>408.14820000000083</v>
      </c>
      <c r="BU106" s="141">
        <v>393.03160000000082</v>
      </c>
      <c r="BV106" s="141">
        <v>377.91500000000082</v>
      </c>
      <c r="BW106" s="141">
        <v>362.79840000000081</v>
      </c>
      <c r="BX106" s="141">
        <v>347.68180000000081</v>
      </c>
      <c r="BY106" s="141">
        <v>332.5652000000008</v>
      </c>
      <c r="BZ106" s="141">
        <v>317.44860000000079</v>
      </c>
      <c r="CA106" s="141">
        <v>302.33200000000079</v>
      </c>
      <c r="CB106" s="141">
        <v>287.21540000000078</v>
      </c>
      <c r="CC106" s="141">
        <v>272.09880000000078</v>
      </c>
      <c r="CD106" s="141">
        <v>256.98220000000077</v>
      </c>
      <c r="CE106" s="141">
        <v>241.86560000000077</v>
      </c>
      <c r="CF106" s="141">
        <v>226.74900000000076</v>
      </c>
      <c r="CG106" s="141">
        <v>211.63240000000076</v>
      </c>
      <c r="CH106" s="141">
        <v>196.51580000000075</v>
      </c>
      <c r="CI106" s="141">
        <v>181.39920000000075</v>
      </c>
    </row>
    <row r="107" spans="4:87">
      <c r="D107" s="38">
        <v>77</v>
      </c>
      <c r="E107" s="38">
        <v>227</v>
      </c>
      <c r="F107" s="38" t="s">
        <v>2010</v>
      </c>
      <c r="G107" s="38" t="s">
        <v>2011</v>
      </c>
      <c r="H107" s="48">
        <v>1685.89</v>
      </c>
      <c r="K107" s="48">
        <v>0</v>
      </c>
      <c r="L107" s="48">
        <v>0</v>
      </c>
      <c r="M107" s="48">
        <v>0</v>
      </c>
      <c r="N107" s="48">
        <v>1</v>
      </c>
      <c r="O107" s="48">
        <v>1685.89</v>
      </c>
      <c r="Q107" s="122">
        <v>16</v>
      </c>
      <c r="R107" s="38" t="s">
        <v>126</v>
      </c>
      <c r="S107" s="96">
        <v>80</v>
      </c>
      <c r="T107" s="48">
        <v>0</v>
      </c>
      <c r="W107" s="48">
        <v>0</v>
      </c>
      <c r="X107" s="48">
        <v>0</v>
      </c>
      <c r="Y107" s="48">
        <v>10</v>
      </c>
      <c r="Z107" s="48">
        <v>0</v>
      </c>
      <c r="AA107" s="48">
        <v>0</v>
      </c>
      <c r="AB107" s="48">
        <v>0</v>
      </c>
      <c r="AC107" s="48">
        <v>6</v>
      </c>
      <c r="AD107" s="48">
        <v>0</v>
      </c>
      <c r="AE107" s="48"/>
      <c r="AF107" s="48"/>
      <c r="AG107" s="48"/>
      <c r="AH107" s="48">
        <v>0</v>
      </c>
      <c r="AI107" s="48">
        <v>0</v>
      </c>
      <c r="AJ107" s="48">
        <v>0</v>
      </c>
      <c r="AK107" s="48"/>
      <c r="AL107" s="48">
        <v>16</v>
      </c>
      <c r="AN107" s="60">
        <v>1</v>
      </c>
      <c r="AP107" s="137">
        <v>21.073625</v>
      </c>
      <c r="AQ107" s="138">
        <v>70705</v>
      </c>
      <c r="AR107" s="139">
        <v>2094</v>
      </c>
      <c r="AS107" s="131"/>
      <c r="AT107" s="131"/>
      <c r="AU107" s="131"/>
      <c r="AW107" s="140">
        <v>1685.89</v>
      </c>
      <c r="AX107" s="141">
        <v>1664.8163750000001</v>
      </c>
      <c r="AY107" s="141">
        <v>1643.7427500000001</v>
      </c>
      <c r="AZ107" s="141">
        <v>1622.6691250000001</v>
      </c>
      <c r="BA107" s="141">
        <v>1601.5955000000001</v>
      </c>
      <c r="BB107" s="141">
        <v>1580.5218750000001</v>
      </c>
      <c r="BC107" s="141">
        <v>1559.4482500000001</v>
      </c>
      <c r="BD107" s="141">
        <v>1538.3746250000002</v>
      </c>
      <c r="BE107" s="141">
        <v>1517.3010000000002</v>
      </c>
      <c r="BF107" s="141">
        <v>1496.2273750000002</v>
      </c>
      <c r="BG107" s="141">
        <v>1475.1537500000002</v>
      </c>
      <c r="BH107" s="141">
        <v>1454.0801250000002</v>
      </c>
      <c r="BI107" s="141">
        <v>1433.0065000000002</v>
      </c>
      <c r="BJ107" s="141">
        <v>1411.9328750000002</v>
      </c>
      <c r="BK107" s="141">
        <v>1390.8592500000002</v>
      </c>
      <c r="BL107" s="141">
        <v>1369.7856250000002</v>
      </c>
      <c r="BM107" s="141">
        <v>1348.7120000000002</v>
      </c>
      <c r="BN107" s="141">
        <v>1327.6383750000002</v>
      </c>
      <c r="BO107" s="141">
        <v>1306.5647500000002</v>
      </c>
      <c r="BP107" s="141">
        <v>1285.4911250000002</v>
      </c>
      <c r="BQ107" s="141">
        <v>1264.4175000000002</v>
      </c>
      <c r="BR107" s="141">
        <v>1243.3438750000003</v>
      </c>
      <c r="BS107" s="141">
        <v>1222.2702500000003</v>
      </c>
      <c r="BT107" s="141">
        <v>1201.1966250000003</v>
      </c>
      <c r="BU107" s="141">
        <v>1180.1230000000003</v>
      </c>
      <c r="BV107" s="141">
        <v>1159.0493750000003</v>
      </c>
      <c r="BW107" s="141">
        <v>1137.9757500000003</v>
      </c>
      <c r="BX107" s="141">
        <v>1116.9021250000003</v>
      </c>
      <c r="BY107" s="141">
        <v>1095.8285000000003</v>
      </c>
      <c r="BZ107" s="141">
        <v>1074.7548750000003</v>
      </c>
      <c r="CA107" s="141">
        <v>1053.6812500000003</v>
      </c>
      <c r="CB107" s="141">
        <v>1032.6076250000003</v>
      </c>
      <c r="CC107" s="141">
        <v>1011.5340000000003</v>
      </c>
      <c r="CD107" s="141">
        <v>990.46037500000034</v>
      </c>
      <c r="CE107" s="141">
        <v>969.38675000000035</v>
      </c>
      <c r="CF107" s="141">
        <v>948.31312500000035</v>
      </c>
      <c r="CG107" s="141">
        <v>927.23950000000036</v>
      </c>
      <c r="CH107" s="141">
        <v>906.16587500000037</v>
      </c>
      <c r="CI107" s="141">
        <v>885.09225000000038</v>
      </c>
    </row>
    <row r="108" spans="4:87">
      <c r="D108" s="38">
        <v>78</v>
      </c>
      <c r="E108" s="38">
        <v>228</v>
      </c>
      <c r="F108" s="38" t="s">
        <v>2012</v>
      </c>
      <c r="G108" s="38" t="s">
        <v>2013</v>
      </c>
      <c r="H108" s="48">
        <v>547343.18000000005</v>
      </c>
      <c r="K108" s="48">
        <v>0</v>
      </c>
      <c r="L108" s="48">
        <v>0</v>
      </c>
      <c r="M108" s="48">
        <v>0</v>
      </c>
      <c r="N108" s="48">
        <v>1</v>
      </c>
      <c r="O108" s="48">
        <v>547343.18000000005</v>
      </c>
      <c r="Q108" s="122">
        <v>15</v>
      </c>
      <c r="R108" s="38" t="s">
        <v>125</v>
      </c>
      <c r="S108" s="96">
        <v>80</v>
      </c>
      <c r="T108" s="48">
        <v>0</v>
      </c>
      <c r="W108" s="48">
        <v>0</v>
      </c>
      <c r="X108" s="48">
        <v>0</v>
      </c>
      <c r="Y108" s="48">
        <v>0</v>
      </c>
      <c r="Z108" s="48">
        <v>0</v>
      </c>
      <c r="AA108" s="48">
        <v>0</v>
      </c>
      <c r="AB108" s="48">
        <v>0</v>
      </c>
      <c r="AC108" s="48">
        <v>0</v>
      </c>
      <c r="AD108" s="48">
        <v>0</v>
      </c>
      <c r="AE108" s="48"/>
      <c r="AF108" s="48"/>
      <c r="AG108" s="48"/>
      <c r="AH108" s="48">
        <v>15</v>
      </c>
      <c r="AI108" s="48">
        <v>0</v>
      </c>
      <c r="AJ108" s="48">
        <v>0</v>
      </c>
      <c r="AK108" s="48"/>
      <c r="AL108" s="48">
        <v>15</v>
      </c>
      <c r="AN108" s="60">
        <v>0</v>
      </c>
      <c r="AP108" s="137">
        <v>6841.7897500000008</v>
      </c>
      <c r="AQ108" s="138">
        <v>70705</v>
      </c>
      <c r="AR108" s="139">
        <v>2094</v>
      </c>
      <c r="AS108" s="131"/>
      <c r="AT108" s="131"/>
      <c r="AU108" s="131"/>
      <c r="AW108" s="140">
        <v>547343.18000000005</v>
      </c>
      <c r="AX108" s="141">
        <v>540501.39025000005</v>
      </c>
      <c r="AY108" s="141">
        <v>533659.60050000006</v>
      </c>
      <c r="AZ108" s="141">
        <v>526817.81075000006</v>
      </c>
      <c r="BA108" s="141">
        <v>519976.02100000007</v>
      </c>
      <c r="BB108" s="141">
        <v>513134.23125000007</v>
      </c>
      <c r="BC108" s="141">
        <v>506292.44150000007</v>
      </c>
      <c r="BD108" s="141">
        <v>499450.65175000008</v>
      </c>
      <c r="BE108" s="141">
        <v>492608.86200000008</v>
      </c>
      <c r="BF108" s="141">
        <v>485767.07225000008</v>
      </c>
      <c r="BG108" s="141">
        <v>478925.28250000009</v>
      </c>
      <c r="BH108" s="141">
        <v>472083.49275000009</v>
      </c>
      <c r="BI108" s="141">
        <v>465241.7030000001</v>
      </c>
      <c r="BJ108" s="141">
        <v>458399.9132500001</v>
      </c>
      <c r="BK108" s="141">
        <v>451558.1235000001</v>
      </c>
      <c r="BL108" s="141">
        <v>444716.33375000011</v>
      </c>
      <c r="BM108" s="141">
        <v>437874.54400000011</v>
      </c>
      <c r="BN108" s="141">
        <v>431032.75425000011</v>
      </c>
      <c r="BO108" s="141">
        <v>424190.96450000012</v>
      </c>
      <c r="BP108" s="141">
        <v>417349.17475000012</v>
      </c>
      <c r="BQ108" s="141">
        <v>410507.38500000013</v>
      </c>
      <c r="BR108" s="141">
        <v>403665.59525000013</v>
      </c>
      <c r="BS108" s="141">
        <v>396823.80550000013</v>
      </c>
      <c r="BT108" s="141">
        <v>389982.01575000014</v>
      </c>
      <c r="BU108" s="141">
        <v>383140.22600000014</v>
      </c>
      <c r="BV108" s="141">
        <v>376298.43625000014</v>
      </c>
      <c r="BW108" s="141">
        <v>369456.64650000015</v>
      </c>
      <c r="BX108" s="141">
        <v>362614.85675000015</v>
      </c>
      <c r="BY108" s="141">
        <v>355773.06700000016</v>
      </c>
      <c r="BZ108" s="141">
        <v>348931.27725000016</v>
      </c>
      <c r="CA108" s="141">
        <v>342089.48750000016</v>
      </c>
      <c r="CB108" s="141">
        <v>335247.69775000017</v>
      </c>
      <c r="CC108" s="141">
        <v>328405.90800000017</v>
      </c>
      <c r="CD108" s="141">
        <v>321564.11825000017</v>
      </c>
      <c r="CE108" s="141">
        <v>314722.32850000018</v>
      </c>
      <c r="CF108" s="141">
        <v>307880.53875000018</v>
      </c>
      <c r="CG108" s="141">
        <v>301038.74900000019</v>
      </c>
      <c r="CH108" s="141">
        <v>294196.95925000019</v>
      </c>
      <c r="CI108" s="141">
        <v>287355.16950000019</v>
      </c>
    </row>
    <row r="109" spans="4:87">
      <c r="D109" s="38">
        <v>79</v>
      </c>
      <c r="E109" s="38">
        <v>229</v>
      </c>
      <c r="F109" s="38" t="s">
        <v>906</v>
      </c>
      <c r="G109" s="38" t="s">
        <v>2014</v>
      </c>
      <c r="H109" s="48">
        <v>904483.16</v>
      </c>
      <c r="K109" s="48">
        <v>214</v>
      </c>
      <c r="L109" s="48">
        <v>1</v>
      </c>
      <c r="M109" s="48">
        <v>904483.16</v>
      </c>
      <c r="N109" s="48">
        <v>0</v>
      </c>
      <c r="O109" s="48">
        <v>0</v>
      </c>
      <c r="Q109" s="122">
        <v>13</v>
      </c>
      <c r="R109" s="38" t="s">
        <v>123</v>
      </c>
      <c r="S109" s="96">
        <v>50</v>
      </c>
      <c r="T109" s="48">
        <v>0</v>
      </c>
      <c r="W109" s="48">
        <v>0</v>
      </c>
      <c r="X109" s="48">
        <v>0</v>
      </c>
      <c r="Y109" s="48">
        <v>0</v>
      </c>
      <c r="Z109" s="48">
        <v>0</v>
      </c>
      <c r="AA109" s="48">
        <v>0</v>
      </c>
      <c r="AB109" s="48">
        <v>0</v>
      </c>
      <c r="AC109" s="48">
        <v>0</v>
      </c>
      <c r="AD109" s="48">
        <v>0</v>
      </c>
      <c r="AE109" s="48"/>
      <c r="AF109" s="48"/>
      <c r="AG109" s="48"/>
      <c r="AH109" s="48">
        <v>0</v>
      </c>
      <c r="AI109" s="48">
        <v>0</v>
      </c>
      <c r="AJ109" s="48">
        <v>0</v>
      </c>
      <c r="AK109" s="48"/>
      <c r="AL109" s="48" t="s">
        <v>263</v>
      </c>
      <c r="AN109" s="60">
        <v>0</v>
      </c>
      <c r="AP109" s="137">
        <v>0</v>
      </c>
      <c r="AQ109" s="138">
        <v>59747</v>
      </c>
      <c r="AR109" s="139">
        <v>2064</v>
      </c>
      <c r="AS109" s="131"/>
      <c r="AT109" s="131"/>
      <c r="AU109" s="131"/>
      <c r="AW109" s="140">
        <v>0</v>
      </c>
      <c r="AX109" s="141">
        <v>0</v>
      </c>
      <c r="AY109" s="141">
        <v>0</v>
      </c>
      <c r="AZ109" s="141">
        <v>0</v>
      </c>
      <c r="BA109" s="141">
        <v>0</v>
      </c>
      <c r="BB109" s="141">
        <v>0</v>
      </c>
      <c r="BC109" s="141">
        <v>0</v>
      </c>
      <c r="BD109" s="141">
        <v>0</v>
      </c>
      <c r="BE109" s="141">
        <v>0</v>
      </c>
      <c r="BF109" s="141">
        <v>0</v>
      </c>
      <c r="BG109" s="141">
        <v>0</v>
      </c>
      <c r="BH109" s="141">
        <v>0</v>
      </c>
      <c r="BI109" s="141">
        <v>0</v>
      </c>
      <c r="BJ109" s="141">
        <v>0</v>
      </c>
      <c r="BK109" s="141">
        <v>0</v>
      </c>
      <c r="BL109" s="141">
        <v>0</v>
      </c>
      <c r="BM109" s="141">
        <v>0</v>
      </c>
      <c r="BN109" s="141">
        <v>0</v>
      </c>
      <c r="BO109" s="141">
        <v>0</v>
      </c>
      <c r="BP109" s="141">
        <v>0</v>
      </c>
      <c r="BQ109" s="141">
        <v>0</v>
      </c>
      <c r="BR109" s="141">
        <v>0</v>
      </c>
      <c r="BS109" s="141">
        <v>0</v>
      </c>
      <c r="BT109" s="141">
        <v>0</v>
      </c>
      <c r="BU109" s="141">
        <v>0</v>
      </c>
      <c r="BV109" s="141">
        <v>0</v>
      </c>
      <c r="BW109" s="141">
        <v>0</v>
      </c>
      <c r="BX109" s="141">
        <v>0</v>
      </c>
      <c r="BY109" s="141">
        <v>0</v>
      </c>
      <c r="BZ109" s="141">
        <v>0</v>
      </c>
      <c r="CA109" s="141">
        <v>0</v>
      </c>
      <c r="CB109" s="141">
        <v>0</v>
      </c>
      <c r="CC109" s="141">
        <v>0</v>
      </c>
      <c r="CD109" s="141">
        <v>0</v>
      </c>
      <c r="CE109" s="141">
        <v>0</v>
      </c>
      <c r="CF109" s="141">
        <v>0</v>
      </c>
      <c r="CG109" s="141">
        <v>0</v>
      </c>
      <c r="CH109" s="141">
        <v>0</v>
      </c>
      <c r="CI109" s="141">
        <v>0</v>
      </c>
    </row>
    <row r="110" spans="4:87">
      <c r="D110" s="38">
        <v>80</v>
      </c>
      <c r="E110" s="38">
        <v>230</v>
      </c>
      <c r="F110" s="38" t="s">
        <v>2015</v>
      </c>
      <c r="G110" s="38" t="s">
        <v>2016</v>
      </c>
      <c r="H110" s="48">
        <v>117600.58</v>
      </c>
      <c r="K110" s="48">
        <v>0</v>
      </c>
      <c r="L110" s="48">
        <v>0</v>
      </c>
      <c r="M110" s="48">
        <v>0</v>
      </c>
      <c r="N110" s="48">
        <v>1</v>
      </c>
      <c r="O110" s="48">
        <v>117600.58</v>
      </c>
      <c r="Q110" s="122">
        <v>1</v>
      </c>
      <c r="R110" s="38" t="s">
        <v>111</v>
      </c>
      <c r="S110" s="96">
        <v>80</v>
      </c>
      <c r="T110" s="48">
        <v>0</v>
      </c>
      <c r="W110" s="48">
        <v>0</v>
      </c>
      <c r="X110" s="48">
        <v>0</v>
      </c>
      <c r="Y110" s="48">
        <v>0</v>
      </c>
      <c r="Z110" s="48">
        <v>0</v>
      </c>
      <c r="AA110" s="48">
        <v>0</v>
      </c>
      <c r="AB110" s="48">
        <v>0</v>
      </c>
      <c r="AC110" s="48">
        <v>0</v>
      </c>
      <c r="AD110" s="48">
        <v>0</v>
      </c>
      <c r="AE110" s="48"/>
      <c r="AF110" s="48"/>
      <c r="AG110" s="48"/>
      <c r="AH110" s="48">
        <v>0</v>
      </c>
      <c r="AI110" s="48">
        <v>0</v>
      </c>
      <c r="AJ110" s="48">
        <v>0</v>
      </c>
      <c r="AK110" s="48"/>
      <c r="AL110" s="48" t="s">
        <v>263</v>
      </c>
      <c r="AN110" s="60">
        <v>0</v>
      </c>
      <c r="AP110" s="137">
        <v>1470.0072500000001</v>
      </c>
      <c r="AQ110" s="138">
        <v>70705</v>
      </c>
      <c r="AR110" s="139">
        <v>2094</v>
      </c>
      <c r="AS110" s="131"/>
      <c r="AT110" s="131"/>
      <c r="AU110" s="131"/>
      <c r="AW110" s="140">
        <v>117600.58</v>
      </c>
      <c r="AX110" s="141">
        <v>116130.57275000001</v>
      </c>
      <c r="AY110" s="141">
        <v>114660.56550000001</v>
      </c>
      <c r="AZ110" s="141">
        <v>113190.55825000002</v>
      </c>
      <c r="BA110" s="141">
        <v>111720.55100000002</v>
      </c>
      <c r="BB110" s="141">
        <v>110250.54375000003</v>
      </c>
      <c r="BC110" s="141">
        <v>108780.53650000003</v>
      </c>
      <c r="BD110" s="141">
        <v>107310.52925000004</v>
      </c>
      <c r="BE110" s="141">
        <v>105840.52200000004</v>
      </c>
      <c r="BF110" s="141">
        <v>104370.51475000005</v>
      </c>
      <c r="BG110" s="141">
        <v>102900.50750000005</v>
      </c>
      <c r="BH110" s="141">
        <v>101430.50025000006</v>
      </c>
      <c r="BI110" s="141">
        <v>99960.49300000006</v>
      </c>
      <c r="BJ110" s="141">
        <v>98490.485750000065</v>
      </c>
      <c r="BK110" s="141">
        <v>97020.47850000007</v>
      </c>
      <c r="BL110" s="141">
        <v>95550.471250000075</v>
      </c>
      <c r="BM110" s="141">
        <v>94080.46400000008</v>
      </c>
      <c r="BN110" s="141">
        <v>92610.456750000085</v>
      </c>
      <c r="BO110" s="141">
        <v>91140.44950000009</v>
      </c>
      <c r="BP110" s="141">
        <v>89670.442250000095</v>
      </c>
      <c r="BQ110" s="141">
        <v>88200.4350000001</v>
      </c>
      <c r="BR110" s="141">
        <v>86730.427750000104</v>
      </c>
      <c r="BS110" s="141">
        <v>85260.420500000109</v>
      </c>
      <c r="BT110" s="141">
        <v>83790.413250000114</v>
      </c>
      <c r="BU110" s="141">
        <v>82320.406000000119</v>
      </c>
      <c r="BV110" s="141">
        <v>80850.398750000124</v>
      </c>
      <c r="BW110" s="141">
        <v>79380.391500000129</v>
      </c>
      <c r="BX110" s="141">
        <v>77910.384250000134</v>
      </c>
      <c r="BY110" s="141">
        <v>76440.377000000139</v>
      </c>
      <c r="BZ110" s="141">
        <v>74970.369750000144</v>
      </c>
      <c r="CA110" s="141">
        <v>73500.362500000148</v>
      </c>
      <c r="CB110" s="141">
        <v>72030.355250000153</v>
      </c>
      <c r="CC110" s="141">
        <v>70560.348000000158</v>
      </c>
      <c r="CD110" s="141">
        <v>69090.340750000163</v>
      </c>
      <c r="CE110" s="141">
        <v>67620.333500000168</v>
      </c>
      <c r="CF110" s="141">
        <v>66150.326250000173</v>
      </c>
      <c r="CG110" s="141">
        <v>64680.31900000017</v>
      </c>
      <c r="CH110" s="141">
        <v>63210.311750000168</v>
      </c>
      <c r="CI110" s="141">
        <v>61740.304500000166</v>
      </c>
    </row>
    <row r="111" spans="4:87">
      <c r="D111" s="38">
        <v>81</v>
      </c>
      <c r="E111" s="38">
        <v>231</v>
      </c>
      <c r="F111" s="38" t="s">
        <v>2017</v>
      </c>
      <c r="G111" s="38" t="s">
        <v>2018</v>
      </c>
      <c r="H111" s="48">
        <v>66019.520000000004</v>
      </c>
      <c r="K111" s="48">
        <v>0</v>
      </c>
      <c r="L111" s="48">
        <v>0</v>
      </c>
      <c r="M111" s="48">
        <v>0</v>
      </c>
      <c r="N111" s="48">
        <v>1</v>
      </c>
      <c r="O111" s="48">
        <v>66019.520000000004</v>
      </c>
      <c r="Q111" s="122">
        <v>1</v>
      </c>
      <c r="R111" s="38" t="s">
        <v>111</v>
      </c>
      <c r="S111" s="96">
        <v>80</v>
      </c>
      <c r="T111" s="48">
        <v>0</v>
      </c>
      <c r="W111" s="48">
        <v>0</v>
      </c>
      <c r="X111" s="48">
        <v>0</v>
      </c>
      <c r="Y111" s="48">
        <v>0</v>
      </c>
      <c r="Z111" s="48">
        <v>0</v>
      </c>
      <c r="AA111" s="48">
        <v>0</v>
      </c>
      <c r="AB111" s="48">
        <v>0</v>
      </c>
      <c r="AC111" s="48">
        <v>0</v>
      </c>
      <c r="AD111" s="48">
        <v>0</v>
      </c>
      <c r="AE111" s="48"/>
      <c r="AF111" s="48"/>
      <c r="AG111" s="48"/>
      <c r="AH111" s="48">
        <v>0</v>
      </c>
      <c r="AI111" s="48">
        <v>0</v>
      </c>
      <c r="AJ111" s="48">
        <v>0</v>
      </c>
      <c r="AK111" s="48"/>
      <c r="AL111" s="48" t="s">
        <v>263</v>
      </c>
      <c r="AN111" s="60">
        <v>0</v>
      </c>
      <c r="AP111" s="137">
        <v>825.24400000000003</v>
      </c>
      <c r="AQ111" s="138">
        <v>70705</v>
      </c>
      <c r="AR111" s="139">
        <v>2094</v>
      </c>
      <c r="AS111" s="131"/>
      <c r="AT111" s="131"/>
      <c r="AU111" s="131"/>
      <c r="AW111" s="140">
        <v>66019.520000000004</v>
      </c>
      <c r="AX111" s="141">
        <v>65194.276000000005</v>
      </c>
      <c r="AY111" s="141">
        <v>64369.032000000007</v>
      </c>
      <c r="AZ111" s="141">
        <v>63543.788000000008</v>
      </c>
      <c r="BA111" s="141">
        <v>62718.544000000009</v>
      </c>
      <c r="BB111" s="141">
        <v>61893.30000000001</v>
      </c>
      <c r="BC111" s="141">
        <v>61068.056000000011</v>
      </c>
      <c r="BD111" s="141">
        <v>60242.812000000013</v>
      </c>
      <c r="BE111" s="141">
        <v>59417.568000000014</v>
      </c>
      <c r="BF111" s="141">
        <v>58592.324000000015</v>
      </c>
      <c r="BG111" s="141">
        <v>57767.080000000016</v>
      </c>
      <c r="BH111" s="141">
        <v>56941.836000000018</v>
      </c>
      <c r="BI111" s="141">
        <v>56116.592000000019</v>
      </c>
      <c r="BJ111" s="141">
        <v>55291.34800000002</v>
      </c>
      <c r="BK111" s="141">
        <v>54466.104000000021</v>
      </c>
      <c r="BL111" s="141">
        <v>53640.860000000022</v>
      </c>
      <c r="BM111" s="141">
        <v>52815.616000000024</v>
      </c>
      <c r="BN111" s="141">
        <v>51990.372000000025</v>
      </c>
      <c r="BO111" s="141">
        <v>51165.128000000026</v>
      </c>
      <c r="BP111" s="141">
        <v>50339.884000000027</v>
      </c>
      <c r="BQ111" s="141">
        <v>49514.640000000029</v>
      </c>
      <c r="BR111" s="141">
        <v>48689.39600000003</v>
      </c>
      <c r="BS111" s="141">
        <v>47864.152000000031</v>
      </c>
      <c r="BT111" s="141">
        <v>47038.908000000032</v>
      </c>
      <c r="BU111" s="141">
        <v>46213.664000000033</v>
      </c>
      <c r="BV111" s="141">
        <v>45388.420000000035</v>
      </c>
      <c r="BW111" s="141">
        <v>44563.176000000036</v>
      </c>
      <c r="BX111" s="141">
        <v>43737.932000000037</v>
      </c>
      <c r="BY111" s="141">
        <v>42912.688000000038</v>
      </c>
      <c r="BZ111" s="141">
        <v>42087.44400000004</v>
      </c>
      <c r="CA111" s="141">
        <v>41262.200000000041</v>
      </c>
      <c r="CB111" s="141">
        <v>40436.956000000042</v>
      </c>
      <c r="CC111" s="141">
        <v>39611.712000000043</v>
      </c>
      <c r="CD111" s="141">
        <v>38786.468000000044</v>
      </c>
      <c r="CE111" s="141">
        <v>37961.224000000046</v>
      </c>
      <c r="CF111" s="141">
        <v>37135.980000000047</v>
      </c>
      <c r="CG111" s="141">
        <v>36310.736000000048</v>
      </c>
      <c r="CH111" s="141">
        <v>35485.492000000049</v>
      </c>
      <c r="CI111" s="141">
        <v>34660.248000000051</v>
      </c>
    </row>
    <row r="112" spans="4:87">
      <c r="D112" s="38">
        <v>82</v>
      </c>
      <c r="E112" s="38">
        <v>232</v>
      </c>
      <c r="F112" s="38" t="s">
        <v>2019</v>
      </c>
      <c r="G112" s="38" t="s">
        <v>2020</v>
      </c>
      <c r="H112" s="48">
        <v>1847238.69</v>
      </c>
      <c r="K112" s="48">
        <v>0</v>
      </c>
      <c r="L112" s="48">
        <v>0</v>
      </c>
      <c r="M112" s="48">
        <v>0</v>
      </c>
      <c r="N112" s="48">
        <v>1</v>
      </c>
      <c r="O112" s="48">
        <v>1847238.69</v>
      </c>
      <c r="Q112" s="122">
        <v>6</v>
      </c>
      <c r="R112" s="38" t="s">
        <v>116</v>
      </c>
      <c r="S112" s="96">
        <v>80</v>
      </c>
      <c r="T112" s="48">
        <v>0</v>
      </c>
      <c r="W112" s="48">
        <v>0</v>
      </c>
      <c r="X112" s="48">
        <v>0</v>
      </c>
      <c r="Y112" s="48">
        <v>0</v>
      </c>
      <c r="Z112" s="48">
        <v>0</v>
      </c>
      <c r="AA112" s="48">
        <v>0</v>
      </c>
      <c r="AB112" s="48">
        <v>0</v>
      </c>
      <c r="AC112" s="48">
        <v>0</v>
      </c>
      <c r="AD112" s="48">
        <v>0</v>
      </c>
      <c r="AE112" s="48"/>
      <c r="AF112" s="48"/>
      <c r="AG112" s="48"/>
      <c r="AH112" s="48">
        <v>0</v>
      </c>
      <c r="AI112" s="48">
        <v>0</v>
      </c>
      <c r="AJ112" s="48">
        <v>0</v>
      </c>
      <c r="AK112" s="48"/>
      <c r="AL112" s="48" t="s">
        <v>263</v>
      </c>
      <c r="AN112" s="60">
        <v>0</v>
      </c>
      <c r="AP112" s="137">
        <v>23090.483625000001</v>
      </c>
      <c r="AQ112" s="138">
        <v>70705</v>
      </c>
      <c r="AR112" s="139">
        <v>2094</v>
      </c>
      <c r="AS112" s="131"/>
      <c r="AT112" s="131"/>
      <c r="AU112" s="131"/>
      <c r="AW112" s="140">
        <v>1847238.69</v>
      </c>
      <c r="AX112" s="141">
        <v>1824148.2063749998</v>
      </c>
      <c r="AY112" s="141">
        <v>1801057.7227499997</v>
      </c>
      <c r="AZ112" s="141">
        <v>1777967.2391249996</v>
      </c>
      <c r="BA112" s="141">
        <v>1754876.7554999995</v>
      </c>
      <c r="BB112" s="141">
        <v>1731786.2718749994</v>
      </c>
      <c r="BC112" s="141">
        <v>1708695.7882499993</v>
      </c>
      <c r="BD112" s="141">
        <v>1685605.3046249992</v>
      </c>
      <c r="BE112" s="141">
        <v>1662514.8209999991</v>
      </c>
      <c r="BF112" s="141">
        <v>1639424.337374999</v>
      </c>
      <c r="BG112" s="141">
        <v>1616333.8537499988</v>
      </c>
      <c r="BH112" s="141">
        <v>1593243.3701249987</v>
      </c>
      <c r="BI112" s="141">
        <v>1570152.8864999986</v>
      </c>
      <c r="BJ112" s="141">
        <v>1547062.4028749985</v>
      </c>
      <c r="BK112" s="141">
        <v>1523971.9192499984</v>
      </c>
      <c r="BL112" s="141">
        <v>1500881.4356249983</v>
      </c>
      <c r="BM112" s="141">
        <v>1477790.9519999982</v>
      </c>
      <c r="BN112" s="141">
        <v>1454700.4683749981</v>
      </c>
      <c r="BO112" s="141">
        <v>1431609.984749998</v>
      </c>
      <c r="BP112" s="141">
        <v>1408519.5011249979</v>
      </c>
      <c r="BQ112" s="141">
        <v>1385429.0174999977</v>
      </c>
      <c r="BR112" s="141">
        <v>1362338.5338749976</v>
      </c>
      <c r="BS112" s="141">
        <v>1339248.0502499975</v>
      </c>
      <c r="BT112" s="141">
        <v>1316157.5666249974</v>
      </c>
      <c r="BU112" s="141">
        <v>1293067.0829999973</v>
      </c>
      <c r="BV112" s="141">
        <v>1269976.5993749972</v>
      </c>
      <c r="BW112" s="141">
        <v>1246886.1157499971</v>
      </c>
      <c r="BX112" s="141">
        <v>1223795.632124997</v>
      </c>
      <c r="BY112" s="141">
        <v>1200705.1484999969</v>
      </c>
      <c r="BZ112" s="141">
        <v>1177614.6648749968</v>
      </c>
      <c r="CA112" s="141">
        <v>1154524.1812499966</v>
      </c>
      <c r="CB112" s="141">
        <v>1131433.6976249965</v>
      </c>
      <c r="CC112" s="141">
        <v>1108343.2139999964</v>
      </c>
      <c r="CD112" s="141">
        <v>1085252.7303749963</v>
      </c>
      <c r="CE112" s="141">
        <v>1062162.2467499962</v>
      </c>
      <c r="CF112" s="141">
        <v>1039071.7631249962</v>
      </c>
      <c r="CG112" s="141">
        <v>1015981.2794999962</v>
      </c>
      <c r="CH112" s="141">
        <v>992890.79587499623</v>
      </c>
      <c r="CI112" s="141">
        <v>969800.31224999623</v>
      </c>
    </row>
    <row r="113" spans="4:87">
      <c r="D113" s="38">
        <v>83</v>
      </c>
      <c r="E113" s="38">
        <v>233</v>
      </c>
      <c r="F113" s="38" t="s">
        <v>2021</v>
      </c>
      <c r="G113" s="38" t="s">
        <v>2022</v>
      </c>
      <c r="H113" s="48">
        <v>-26.04</v>
      </c>
      <c r="K113" s="48">
        <v>0</v>
      </c>
      <c r="L113" s="48">
        <v>0</v>
      </c>
      <c r="M113" s="48">
        <v>0</v>
      </c>
      <c r="N113" s="48">
        <v>1</v>
      </c>
      <c r="O113" s="48">
        <v>-26.04</v>
      </c>
      <c r="Q113" s="122">
        <v>2</v>
      </c>
      <c r="R113" s="38" t="s">
        <v>112</v>
      </c>
      <c r="S113" s="96">
        <v>80</v>
      </c>
      <c r="T113" s="48">
        <v>0</v>
      </c>
      <c r="W113" s="48">
        <v>0</v>
      </c>
      <c r="X113" s="48">
        <v>0</v>
      </c>
      <c r="Y113" s="48">
        <v>0</v>
      </c>
      <c r="Z113" s="48">
        <v>0</v>
      </c>
      <c r="AA113" s="48">
        <v>0</v>
      </c>
      <c r="AB113" s="48">
        <v>0</v>
      </c>
      <c r="AC113" s="48">
        <v>0</v>
      </c>
      <c r="AD113" s="48">
        <v>0</v>
      </c>
      <c r="AE113" s="48"/>
      <c r="AF113" s="48"/>
      <c r="AG113" s="48"/>
      <c r="AH113" s="48">
        <v>0</v>
      </c>
      <c r="AI113" s="48">
        <v>0</v>
      </c>
      <c r="AJ113" s="48">
        <v>0</v>
      </c>
      <c r="AK113" s="48"/>
      <c r="AL113" s="48" t="s">
        <v>263</v>
      </c>
      <c r="AN113" s="60">
        <v>0</v>
      </c>
      <c r="AP113" s="137">
        <v>-0.32550000000000001</v>
      </c>
      <c r="AQ113" s="138">
        <v>70705</v>
      </c>
      <c r="AR113" s="139">
        <v>2094</v>
      </c>
      <c r="AS113" s="131"/>
      <c r="AT113" s="131"/>
      <c r="AU113" s="131"/>
      <c r="AW113" s="140">
        <v>-26.04</v>
      </c>
      <c r="AX113" s="141">
        <v>-25.714499999999997</v>
      </c>
      <c r="AY113" s="141">
        <v>-25.388999999999996</v>
      </c>
      <c r="AZ113" s="141">
        <v>-25.063499999999994</v>
      </c>
      <c r="BA113" s="141">
        <v>-24.737999999999992</v>
      </c>
      <c r="BB113" s="141">
        <v>-24.412499999999991</v>
      </c>
      <c r="BC113" s="141">
        <v>-24.086999999999989</v>
      </c>
      <c r="BD113" s="141">
        <v>-23.761499999999987</v>
      </c>
      <c r="BE113" s="141">
        <v>-23.435999999999986</v>
      </c>
      <c r="BF113" s="141">
        <v>-23.110499999999984</v>
      </c>
      <c r="BG113" s="141">
        <v>-22.784999999999982</v>
      </c>
      <c r="BH113" s="141">
        <v>-22.459499999999981</v>
      </c>
      <c r="BI113" s="141">
        <v>-22.133999999999979</v>
      </c>
      <c r="BJ113" s="141">
        <v>-21.808499999999977</v>
      </c>
      <c r="BK113" s="141">
        <v>-21.482999999999976</v>
      </c>
      <c r="BL113" s="141">
        <v>-21.157499999999974</v>
      </c>
      <c r="BM113" s="141">
        <v>-20.831999999999972</v>
      </c>
      <c r="BN113" s="141">
        <v>-20.506499999999971</v>
      </c>
      <c r="BO113" s="141">
        <v>-20.180999999999969</v>
      </c>
      <c r="BP113" s="141">
        <v>-19.855499999999967</v>
      </c>
      <c r="BQ113" s="141">
        <v>-19.529999999999966</v>
      </c>
      <c r="BR113" s="141">
        <v>-19.204499999999964</v>
      </c>
      <c r="BS113" s="141">
        <v>-18.878999999999962</v>
      </c>
      <c r="BT113" s="141">
        <v>-18.553499999999961</v>
      </c>
      <c r="BU113" s="141">
        <v>-18.227999999999959</v>
      </c>
      <c r="BV113" s="141">
        <v>-17.902499999999957</v>
      </c>
      <c r="BW113" s="141">
        <v>-17.576999999999956</v>
      </c>
      <c r="BX113" s="141">
        <v>-17.251499999999954</v>
      </c>
      <c r="BY113" s="141">
        <v>-16.925999999999952</v>
      </c>
      <c r="BZ113" s="141">
        <v>-16.600499999999951</v>
      </c>
      <c r="CA113" s="141">
        <v>-16.274999999999949</v>
      </c>
      <c r="CB113" s="141">
        <v>-15.949499999999949</v>
      </c>
      <c r="CC113" s="141">
        <v>-15.623999999999949</v>
      </c>
      <c r="CD113" s="141">
        <v>-15.298499999999949</v>
      </c>
      <c r="CE113" s="141">
        <v>-14.972999999999949</v>
      </c>
      <c r="CF113" s="141">
        <v>-14.647499999999949</v>
      </c>
      <c r="CG113" s="141">
        <v>-14.321999999999949</v>
      </c>
      <c r="CH113" s="141">
        <v>-13.99649999999995</v>
      </c>
      <c r="CI113" s="141">
        <v>-13.67099999999995</v>
      </c>
    </row>
    <row r="114" spans="4:87">
      <c r="D114" s="38">
        <v>84</v>
      </c>
      <c r="E114" s="38">
        <v>234</v>
      </c>
      <c r="F114" s="38" t="s">
        <v>914</v>
      </c>
      <c r="G114" s="38" t="s">
        <v>2023</v>
      </c>
      <c r="H114" s="48">
        <v>299990.53999999998</v>
      </c>
      <c r="K114" s="48">
        <v>216</v>
      </c>
      <c r="L114" s="48">
        <v>1</v>
      </c>
      <c r="M114" s="48">
        <v>299990.53999999998</v>
      </c>
      <c r="N114" s="48">
        <v>0</v>
      </c>
      <c r="O114" s="48">
        <v>0</v>
      </c>
      <c r="Q114" s="122">
        <v>2</v>
      </c>
      <c r="R114" s="38" t="s">
        <v>112</v>
      </c>
      <c r="S114" s="96">
        <v>80</v>
      </c>
      <c r="T114" s="48">
        <v>0</v>
      </c>
      <c r="W114" s="48">
        <v>0</v>
      </c>
      <c r="X114" s="48">
        <v>0</v>
      </c>
      <c r="Y114" s="48">
        <v>0</v>
      </c>
      <c r="Z114" s="48">
        <v>0</v>
      </c>
      <c r="AA114" s="48">
        <v>0</v>
      </c>
      <c r="AB114" s="48">
        <v>0</v>
      </c>
      <c r="AC114" s="48">
        <v>0</v>
      </c>
      <c r="AD114" s="48">
        <v>0</v>
      </c>
      <c r="AE114" s="48"/>
      <c r="AF114" s="48"/>
      <c r="AG114" s="48"/>
      <c r="AH114" s="48">
        <v>0</v>
      </c>
      <c r="AI114" s="48">
        <v>0</v>
      </c>
      <c r="AJ114" s="48">
        <v>0</v>
      </c>
      <c r="AK114" s="48"/>
      <c r="AL114" s="48" t="s">
        <v>263</v>
      </c>
      <c r="AN114" s="60">
        <v>0</v>
      </c>
      <c r="AP114" s="137">
        <v>0</v>
      </c>
      <c r="AQ114" s="138">
        <v>70705</v>
      </c>
      <c r="AR114" s="139">
        <v>2094</v>
      </c>
      <c r="AS114" s="131"/>
      <c r="AT114" s="131"/>
      <c r="AU114" s="131"/>
      <c r="AW114" s="140">
        <v>0</v>
      </c>
      <c r="AX114" s="141">
        <v>0</v>
      </c>
      <c r="AY114" s="141">
        <v>0</v>
      </c>
      <c r="AZ114" s="141">
        <v>0</v>
      </c>
      <c r="BA114" s="141">
        <v>0</v>
      </c>
      <c r="BB114" s="141">
        <v>0</v>
      </c>
      <c r="BC114" s="141">
        <v>0</v>
      </c>
      <c r="BD114" s="141">
        <v>0</v>
      </c>
      <c r="BE114" s="141">
        <v>0</v>
      </c>
      <c r="BF114" s="141">
        <v>0</v>
      </c>
      <c r="BG114" s="141">
        <v>0</v>
      </c>
      <c r="BH114" s="141">
        <v>0</v>
      </c>
      <c r="BI114" s="141">
        <v>0</v>
      </c>
      <c r="BJ114" s="141">
        <v>0</v>
      </c>
      <c r="BK114" s="141">
        <v>0</v>
      </c>
      <c r="BL114" s="141">
        <v>0</v>
      </c>
      <c r="BM114" s="141">
        <v>0</v>
      </c>
      <c r="BN114" s="141">
        <v>0</v>
      </c>
      <c r="BO114" s="141">
        <v>0</v>
      </c>
      <c r="BP114" s="141">
        <v>0</v>
      </c>
      <c r="BQ114" s="141">
        <v>0</v>
      </c>
      <c r="BR114" s="141">
        <v>0</v>
      </c>
      <c r="BS114" s="141">
        <v>0</v>
      </c>
      <c r="BT114" s="141">
        <v>0</v>
      </c>
      <c r="BU114" s="141">
        <v>0</v>
      </c>
      <c r="BV114" s="141">
        <v>0</v>
      </c>
      <c r="BW114" s="141">
        <v>0</v>
      </c>
      <c r="BX114" s="141">
        <v>0</v>
      </c>
      <c r="BY114" s="141">
        <v>0</v>
      </c>
      <c r="BZ114" s="141">
        <v>0</v>
      </c>
      <c r="CA114" s="141">
        <v>0</v>
      </c>
      <c r="CB114" s="141">
        <v>0</v>
      </c>
      <c r="CC114" s="141">
        <v>0</v>
      </c>
      <c r="CD114" s="141">
        <v>0</v>
      </c>
      <c r="CE114" s="141">
        <v>0</v>
      </c>
      <c r="CF114" s="141">
        <v>0</v>
      </c>
      <c r="CG114" s="141">
        <v>0</v>
      </c>
      <c r="CH114" s="141">
        <v>0</v>
      </c>
      <c r="CI114" s="141">
        <v>0</v>
      </c>
    </row>
    <row r="115" spans="4:87">
      <c r="D115" s="38">
        <v>85</v>
      </c>
      <c r="E115" s="38">
        <v>235</v>
      </c>
      <c r="F115" s="38" t="s">
        <v>2024</v>
      </c>
      <c r="G115" s="38" t="s">
        <v>2025</v>
      </c>
      <c r="H115" s="48">
        <v>13876320.82</v>
      </c>
      <c r="K115" s="48">
        <v>0</v>
      </c>
      <c r="L115" s="48">
        <v>0</v>
      </c>
      <c r="M115" s="48">
        <v>0</v>
      </c>
      <c r="N115" s="48">
        <v>1</v>
      </c>
      <c r="O115" s="48">
        <v>13876320.82</v>
      </c>
      <c r="Q115" s="122">
        <v>2</v>
      </c>
      <c r="R115" s="38" t="s">
        <v>112</v>
      </c>
      <c r="S115" s="96">
        <v>80</v>
      </c>
      <c r="T115" s="48">
        <v>0</v>
      </c>
      <c r="W115" s="48">
        <v>0</v>
      </c>
      <c r="X115" s="48">
        <v>0</v>
      </c>
      <c r="Y115" s="48">
        <v>0</v>
      </c>
      <c r="Z115" s="48">
        <v>0</v>
      </c>
      <c r="AA115" s="48">
        <v>0</v>
      </c>
      <c r="AB115" s="48">
        <v>0</v>
      </c>
      <c r="AC115" s="48">
        <v>0</v>
      </c>
      <c r="AD115" s="48">
        <v>0</v>
      </c>
      <c r="AE115" s="48"/>
      <c r="AF115" s="48"/>
      <c r="AG115" s="48"/>
      <c r="AH115" s="48">
        <v>0</v>
      </c>
      <c r="AI115" s="48">
        <v>0</v>
      </c>
      <c r="AJ115" s="48">
        <v>0</v>
      </c>
      <c r="AK115" s="48"/>
      <c r="AL115" s="48" t="s">
        <v>263</v>
      </c>
      <c r="AN115" s="60">
        <v>0</v>
      </c>
      <c r="AP115" s="137">
        <v>173454.01024999999</v>
      </c>
      <c r="AQ115" s="138">
        <v>70705</v>
      </c>
      <c r="AR115" s="139">
        <v>2094</v>
      </c>
      <c r="AS115" s="131"/>
      <c r="AT115" s="131"/>
      <c r="AU115" s="131"/>
      <c r="AW115" s="140">
        <v>13876320.82</v>
      </c>
      <c r="AX115" s="141">
        <v>13702866.80975</v>
      </c>
      <c r="AY115" s="141">
        <v>13529412.7995</v>
      </c>
      <c r="AZ115" s="141">
        <v>13355958.789249999</v>
      </c>
      <c r="BA115" s="141">
        <v>13182504.778999999</v>
      </c>
      <c r="BB115" s="141">
        <v>13009050.768749999</v>
      </c>
      <c r="BC115" s="141">
        <v>12835596.758499999</v>
      </c>
      <c r="BD115" s="141">
        <v>12662142.748249998</v>
      </c>
      <c r="BE115" s="141">
        <v>12488688.737999998</v>
      </c>
      <c r="BF115" s="141">
        <v>12315234.727749998</v>
      </c>
      <c r="BG115" s="141">
        <v>12141780.717499997</v>
      </c>
      <c r="BH115" s="141">
        <v>11968326.707249997</v>
      </c>
      <c r="BI115" s="141">
        <v>11794872.696999997</v>
      </c>
      <c r="BJ115" s="141">
        <v>11621418.686749997</v>
      </c>
      <c r="BK115" s="141">
        <v>11447964.676499996</v>
      </c>
      <c r="BL115" s="141">
        <v>11274510.666249996</v>
      </c>
      <c r="BM115" s="141">
        <v>11101056.655999996</v>
      </c>
      <c r="BN115" s="141">
        <v>10927602.645749995</v>
      </c>
      <c r="BO115" s="141">
        <v>10754148.635499995</v>
      </c>
      <c r="BP115" s="141">
        <v>10580694.625249995</v>
      </c>
      <c r="BQ115" s="141">
        <v>10407240.614999995</v>
      </c>
      <c r="BR115" s="141">
        <v>10233786.604749994</v>
      </c>
      <c r="BS115" s="141">
        <v>10060332.594499994</v>
      </c>
      <c r="BT115" s="141">
        <v>9886878.5842499938</v>
      </c>
      <c r="BU115" s="141">
        <v>9713424.5739999935</v>
      </c>
      <c r="BV115" s="141">
        <v>9539970.5637499932</v>
      </c>
      <c r="BW115" s="141">
        <v>9366516.5534999929</v>
      </c>
      <c r="BX115" s="141">
        <v>9193062.5432499927</v>
      </c>
      <c r="BY115" s="141">
        <v>9019608.5329999924</v>
      </c>
      <c r="BZ115" s="141">
        <v>8846154.5227499921</v>
      </c>
      <c r="CA115" s="141">
        <v>8672700.5124999918</v>
      </c>
      <c r="CB115" s="141">
        <v>8499246.5022499915</v>
      </c>
      <c r="CC115" s="141">
        <v>8325792.4919999912</v>
      </c>
      <c r="CD115" s="141">
        <v>8152338.481749991</v>
      </c>
      <c r="CE115" s="141">
        <v>7978884.4714999907</v>
      </c>
      <c r="CF115" s="141">
        <v>7805430.4612499904</v>
      </c>
      <c r="CG115" s="141">
        <v>7631976.4509999901</v>
      </c>
      <c r="CH115" s="141">
        <v>7458522.4407499898</v>
      </c>
      <c r="CI115" s="141">
        <v>7285068.4304999895</v>
      </c>
    </row>
    <row r="116" spans="4:87">
      <c r="D116" s="38">
        <v>86</v>
      </c>
      <c r="E116" s="38">
        <v>236</v>
      </c>
      <c r="F116" s="38" t="s">
        <v>2026</v>
      </c>
      <c r="G116" s="38" t="s">
        <v>2027</v>
      </c>
      <c r="H116" s="48">
        <v>1636800.11</v>
      </c>
      <c r="K116" s="48">
        <v>0</v>
      </c>
      <c r="L116" s="48">
        <v>0</v>
      </c>
      <c r="M116" s="48">
        <v>0</v>
      </c>
      <c r="N116" s="48">
        <v>1</v>
      </c>
      <c r="O116" s="48">
        <v>1636800.11</v>
      </c>
      <c r="Q116" s="122">
        <v>1</v>
      </c>
      <c r="R116" s="38" t="s">
        <v>111</v>
      </c>
      <c r="S116" s="96">
        <v>80</v>
      </c>
      <c r="T116" s="48">
        <v>0</v>
      </c>
      <c r="W116" s="48">
        <v>0</v>
      </c>
      <c r="X116" s="48">
        <v>0</v>
      </c>
      <c r="Y116" s="48">
        <v>0</v>
      </c>
      <c r="Z116" s="48">
        <v>0</v>
      </c>
      <c r="AA116" s="48">
        <v>0</v>
      </c>
      <c r="AB116" s="48">
        <v>0</v>
      </c>
      <c r="AC116" s="48">
        <v>0</v>
      </c>
      <c r="AD116" s="48">
        <v>0</v>
      </c>
      <c r="AE116" s="48"/>
      <c r="AF116" s="48"/>
      <c r="AG116" s="48"/>
      <c r="AH116" s="48">
        <v>0</v>
      </c>
      <c r="AI116" s="48">
        <v>0</v>
      </c>
      <c r="AJ116" s="48">
        <v>0</v>
      </c>
      <c r="AK116" s="48"/>
      <c r="AL116" s="48" t="s">
        <v>263</v>
      </c>
      <c r="AN116" s="60">
        <v>0</v>
      </c>
      <c r="AP116" s="137">
        <v>20460.001375</v>
      </c>
      <c r="AQ116" s="138">
        <v>70705</v>
      </c>
      <c r="AR116" s="139">
        <v>2094</v>
      </c>
      <c r="AS116" s="131"/>
      <c r="AT116" s="131"/>
      <c r="AU116" s="131"/>
      <c r="AW116" s="140">
        <v>1636800.11</v>
      </c>
      <c r="AX116" s="141">
        <v>1616340.1086250001</v>
      </c>
      <c r="AY116" s="141">
        <v>1595880.1072500001</v>
      </c>
      <c r="AZ116" s="141">
        <v>1575420.1058750001</v>
      </c>
      <c r="BA116" s="141">
        <v>1554960.1045000001</v>
      </c>
      <c r="BB116" s="141">
        <v>1534500.1031250001</v>
      </c>
      <c r="BC116" s="141">
        <v>1514040.1017500001</v>
      </c>
      <c r="BD116" s="141">
        <v>1493580.1003750002</v>
      </c>
      <c r="BE116" s="141">
        <v>1473120.0990000002</v>
      </c>
      <c r="BF116" s="141">
        <v>1452660.0976250002</v>
      </c>
      <c r="BG116" s="141">
        <v>1432200.0962500002</v>
      </c>
      <c r="BH116" s="141">
        <v>1411740.0948750002</v>
      </c>
      <c r="BI116" s="141">
        <v>1391280.0935000002</v>
      </c>
      <c r="BJ116" s="141">
        <v>1370820.0921250002</v>
      </c>
      <c r="BK116" s="141">
        <v>1350360.0907500002</v>
      </c>
      <c r="BL116" s="141">
        <v>1329900.0893750002</v>
      </c>
      <c r="BM116" s="141">
        <v>1309440.0880000002</v>
      </c>
      <c r="BN116" s="141">
        <v>1288980.0866250002</v>
      </c>
      <c r="BO116" s="141">
        <v>1268520.0852500002</v>
      </c>
      <c r="BP116" s="141">
        <v>1248060.0838750002</v>
      </c>
      <c r="BQ116" s="141">
        <v>1227600.0825000003</v>
      </c>
      <c r="BR116" s="141">
        <v>1207140.0811250003</v>
      </c>
      <c r="BS116" s="141">
        <v>1186680.0797500003</v>
      </c>
      <c r="BT116" s="141">
        <v>1166220.0783750003</v>
      </c>
      <c r="BU116" s="141">
        <v>1145760.0770000003</v>
      </c>
      <c r="BV116" s="141">
        <v>1125300.0756250003</v>
      </c>
      <c r="BW116" s="141">
        <v>1104840.0742500003</v>
      </c>
      <c r="BX116" s="141">
        <v>1084380.0728750003</v>
      </c>
      <c r="BY116" s="141">
        <v>1063920.0715000003</v>
      </c>
      <c r="BZ116" s="141">
        <v>1043460.0701250003</v>
      </c>
      <c r="CA116" s="141">
        <v>1023000.0687500003</v>
      </c>
      <c r="CB116" s="141">
        <v>1002540.0673750003</v>
      </c>
      <c r="CC116" s="141">
        <v>982080.06600000034</v>
      </c>
      <c r="CD116" s="141">
        <v>961620.06462500035</v>
      </c>
      <c r="CE116" s="141">
        <v>941160.06325000036</v>
      </c>
      <c r="CF116" s="141">
        <v>920700.06187500036</v>
      </c>
      <c r="CG116" s="141">
        <v>900240.06050000037</v>
      </c>
      <c r="CH116" s="141">
        <v>879780.05912500038</v>
      </c>
      <c r="CI116" s="141">
        <v>859320.05775000039</v>
      </c>
    </row>
    <row r="117" spans="4:87">
      <c r="D117" s="38">
        <v>87</v>
      </c>
      <c r="E117" s="38">
        <v>239</v>
      </c>
      <c r="F117" s="38" t="s">
        <v>1745</v>
      </c>
      <c r="G117" s="38" t="s">
        <v>2028</v>
      </c>
      <c r="H117" s="48">
        <v>97995.51</v>
      </c>
      <c r="K117" s="48">
        <v>490</v>
      </c>
      <c r="L117" s="48">
        <v>1</v>
      </c>
      <c r="M117" s="48">
        <v>97995.51</v>
      </c>
      <c r="N117" s="48">
        <v>0</v>
      </c>
      <c r="O117" s="48">
        <v>0</v>
      </c>
      <c r="Q117" s="122">
        <v>9</v>
      </c>
      <c r="R117" s="38" t="s">
        <v>119</v>
      </c>
      <c r="S117" s="96">
        <v>50</v>
      </c>
      <c r="T117" s="48">
        <v>0</v>
      </c>
      <c r="W117" s="48">
        <v>0</v>
      </c>
      <c r="X117" s="48">
        <v>9</v>
      </c>
      <c r="Y117" s="48">
        <v>0</v>
      </c>
      <c r="Z117" s="48">
        <v>0</v>
      </c>
      <c r="AA117" s="48">
        <v>0</v>
      </c>
      <c r="AB117" s="48">
        <v>0</v>
      </c>
      <c r="AC117" s="48">
        <v>0</v>
      </c>
      <c r="AD117" s="48">
        <v>0</v>
      </c>
      <c r="AE117" s="48"/>
      <c r="AF117" s="48"/>
      <c r="AG117" s="48"/>
      <c r="AH117" s="48">
        <v>0</v>
      </c>
      <c r="AI117" s="48">
        <v>0</v>
      </c>
      <c r="AJ117" s="48">
        <v>0</v>
      </c>
      <c r="AK117" s="48"/>
      <c r="AL117" s="48">
        <v>9</v>
      </c>
      <c r="AN117" s="60">
        <v>0</v>
      </c>
      <c r="AP117" s="137">
        <v>0</v>
      </c>
      <c r="AQ117" s="138">
        <v>59747</v>
      </c>
      <c r="AR117" s="139">
        <v>2064</v>
      </c>
      <c r="AS117" s="131"/>
      <c r="AT117" s="131"/>
      <c r="AU117" s="131"/>
      <c r="AW117" s="140">
        <v>0</v>
      </c>
      <c r="AX117" s="141">
        <v>0</v>
      </c>
      <c r="AY117" s="141">
        <v>0</v>
      </c>
      <c r="AZ117" s="141">
        <v>0</v>
      </c>
      <c r="BA117" s="141">
        <v>0</v>
      </c>
      <c r="BB117" s="141">
        <v>0</v>
      </c>
      <c r="BC117" s="141">
        <v>0</v>
      </c>
      <c r="BD117" s="141">
        <v>0</v>
      </c>
      <c r="BE117" s="141">
        <v>0</v>
      </c>
      <c r="BF117" s="141">
        <v>0</v>
      </c>
      <c r="BG117" s="141">
        <v>0</v>
      </c>
      <c r="BH117" s="141">
        <v>0</v>
      </c>
      <c r="BI117" s="141">
        <v>0</v>
      </c>
      <c r="BJ117" s="141">
        <v>0</v>
      </c>
      <c r="BK117" s="141">
        <v>0</v>
      </c>
      <c r="BL117" s="141">
        <v>0</v>
      </c>
      <c r="BM117" s="141">
        <v>0</v>
      </c>
      <c r="BN117" s="141">
        <v>0</v>
      </c>
      <c r="BO117" s="141">
        <v>0</v>
      </c>
      <c r="BP117" s="141">
        <v>0</v>
      </c>
      <c r="BQ117" s="141">
        <v>0</v>
      </c>
      <c r="BR117" s="141">
        <v>0</v>
      </c>
      <c r="BS117" s="141">
        <v>0</v>
      </c>
      <c r="BT117" s="141">
        <v>0</v>
      </c>
      <c r="BU117" s="141">
        <v>0</v>
      </c>
      <c r="BV117" s="141">
        <v>0</v>
      </c>
      <c r="BW117" s="141">
        <v>0</v>
      </c>
      <c r="BX117" s="141">
        <v>0</v>
      </c>
      <c r="BY117" s="141">
        <v>0</v>
      </c>
      <c r="BZ117" s="141">
        <v>0</v>
      </c>
      <c r="CA117" s="141">
        <v>0</v>
      </c>
      <c r="CB117" s="141">
        <v>0</v>
      </c>
      <c r="CC117" s="141">
        <v>0</v>
      </c>
      <c r="CD117" s="141">
        <v>0</v>
      </c>
      <c r="CE117" s="141">
        <v>0</v>
      </c>
      <c r="CF117" s="141">
        <v>0</v>
      </c>
      <c r="CG117" s="141">
        <v>0</v>
      </c>
      <c r="CH117" s="141">
        <v>0</v>
      </c>
      <c r="CI117" s="141">
        <v>0</v>
      </c>
    </row>
    <row r="118" spans="4:87">
      <c r="D118" s="38">
        <v>88</v>
      </c>
      <c r="E118" s="38">
        <v>241</v>
      </c>
      <c r="F118" s="38" t="s">
        <v>2029</v>
      </c>
      <c r="G118" s="38" t="s">
        <v>2030</v>
      </c>
      <c r="H118" s="48">
        <v>161.81</v>
      </c>
      <c r="K118" s="48">
        <v>0</v>
      </c>
      <c r="L118" s="48">
        <v>0</v>
      </c>
      <c r="M118" s="48">
        <v>0</v>
      </c>
      <c r="N118" s="48">
        <v>1</v>
      </c>
      <c r="O118" s="48">
        <v>161.81</v>
      </c>
      <c r="Q118" s="122">
        <v>5</v>
      </c>
      <c r="R118" s="38" t="s">
        <v>115</v>
      </c>
      <c r="S118" s="96">
        <v>80</v>
      </c>
      <c r="T118" s="48">
        <v>0</v>
      </c>
      <c r="W118" s="48">
        <v>0</v>
      </c>
      <c r="X118" s="48">
        <v>0</v>
      </c>
      <c r="Y118" s="48">
        <v>0</v>
      </c>
      <c r="Z118" s="48">
        <v>0</v>
      </c>
      <c r="AA118" s="48">
        <v>0</v>
      </c>
      <c r="AB118" s="48">
        <v>0</v>
      </c>
      <c r="AC118" s="48">
        <v>6</v>
      </c>
      <c r="AD118" s="48">
        <v>0</v>
      </c>
      <c r="AE118" s="48"/>
      <c r="AF118" s="48"/>
      <c r="AG118" s="48"/>
      <c r="AH118" s="48">
        <v>0</v>
      </c>
      <c r="AI118" s="48">
        <v>0</v>
      </c>
      <c r="AJ118" s="48">
        <v>0</v>
      </c>
      <c r="AK118" s="48"/>
      <c r="AL118" s="48">
        <v>6</v>
      </c>
      <c r="AN118" s="60">
        <v>0</v>
      </c>
      <c r="AP118" s="137">
        <v>2.0226250000000001</v>
      </c>
      <c r="AQ118" s="138">
        <v>70705</v>
      </c>
      <c r="AR118" s="139">
        <v>2094</v>
      </c>
      <c r="AS118" s="131"/>
      <c r="AT118" s="131"/>
      <c r="AU118" s="131"/>
      <c r="AW118" s="140">
        <v>161.81</v>
      </c>
      <c r="AX118" s="141">
        <v>159.787375</v>
      </c>
      <c r="AY118" s="141">
        <v>157.76474999999999</v>
      </c>
      <c r="AZ118" s="141">
        <v>155.74212499999999</v>
      </c>
      <c r="BA118" s="141">
        <v>153.71949999999998</v>
      </c>
      <c r="BB118" s="141">
        <v>151.69687499999998</v>
      </c>
      <c r="BC118" s="141">
        <v>149.67424999999997</v>
      </c>
      <c r="BD118" s="141">
        <v>147.65162499999997</v>
      </c>
      <c r="BE118" s="141">
        <v>145.62899999999996</v>
      </c>
      <c r="BF118" s="141">
        <v>143.60637499999996</v>
      </c>
      <c r="BG118" s="141">
        <v>141.58374999999995</v>
      </c>
      <c r="BH118" s="141">
        <v>139.56112499999995</v>
      </c>
      <c r="BI118" s="141">
        <v>137.53849999999994</v>
      </c>
      <c r="BJ118" s="141">
        <v>135.51587499999994</v>
      </c>
      <c r="BK118" s="141">
        <v>133.49324999999993</v>
      </c>
      <c r="BL118" s="141">
        <v>131.47062499999993</v>
      </c>
      <c r="BM118" s="141">
        <v>129.44799999999992</v>
      </c>
      <c r="BN118" s="141">
        <v>127.42537499999992</v>
      </c>
      <c r="BO118" s="141">
        <v>125.40274999999991</v>
      </c>
      <c r="BP118" s="141">
        <v>123.38012499999991</v>
      </c>
      <c r="BQ118" s="141">
        <v>121.3574999999999</v>
      </c>
      <c r="BR118" s="141">
        <v>119.3348749999999</v>
      </c>
      <c r="BS118" s="141">
        <v>117.31224999999989</v>
      </c>
      <c r="BT118" s="141">
        <v>115.28962499999989</v>
      </c>
      <c r="BU118" s="141">
        <v>113.26699999999988</v>
      </c>
      <c r="BV118" s="141">
        <v>111.24437499999988</v>
      </c>
      <c r="BW118" s="141">
        <v>109.22174999999987</v>
      </c>
      <c r="BX118" s="141">
        <v>107.19912499999987</v>
      </c>
      <c r="BY118" s="141">
        <v>105.17649999999986</v>
      </c>
      <c r="BZ118" s="141">
        <v>103.15387499999986</v>
      </c>
      <c r="CA118" s="141">
        <v>101.13124999999985</v>
      </c>
      <c r="CB118" s="141">
        <v>99.108624999999847</v>
      </c>
      <c r="CC118" s="141">
        <v>97.085999999999842</v>
      </c>
      <c r="CD118" s="141">
        <v>95.063374999999837</v>
      </c>
      <c r="CE118" s="141">
        <v>93.040749999999832</v>
      </c>
      <c r="CF118" s="141">
        <v>91.018124999999827</v>
      </c>
      <c r="CG118" s="141">
        <v>88.995499999999822</v>
      </c>
      <c r="CH118" s="141">
        <v>86.972874999999817</v>
      </c>
      <c r="CI118" s="141">
        <v>84.950249999999812</v>
      </c>
    </row>
    <row r="119" spans="4:87">
      <c r="D119" s="38">
        <v>89</v>
      </c>
      <c r="E119" s="38">
        <v>242</v>
      </c>
      <c r="F119" s="38" t="s">
        <v>2031</v>
      </c>
      <c r="G119" s="38" t="s">
        <v>2032</v>
      </c>
      <c r="H119" s="48">
        <v>6285.52</v>
      </c>
      <c r="K119" s="48">
        <v>0</v>
      </c>
      <c r="L119" s="48">
        <v>0</v>
      </c>
      <c r="M119" s="48">
        <v>0</v>
      </c>
      <c r="N119" s="48">
        <v>1</v>
      </c>
      <c r="O119" s="48">
        <v>6285.52</v>
      </c>
      <c r="Q119" s="122">
        <v>6</v>
      </c>
      <c r="R119" s="38" t="s">
        <v>116</v>
      </c>
      <c r="S119" s="96">
        <v>80</v>
      </c>
      <c r="T119" s="48">
        <v>0</v>
      </c>
      <c r="W119" s="48">
        <v>0</v>
      </c>
      <c r="X119" s="48">
        <v>0</v>
      </c>
      <c r="Y119" s="48">
        <v>0</v>
      </c>
      <c r="Z119" s="48">
        <v>0</v>
      </c>
      <c r="AA119" s="48">
        <v>0</v>
      </c>
      <c r="AB119" s="48">
        <v>0</v>
      </c>
      <c r="AC119" s="48">
        <v>0</v>
      </c>
      <c r="AD119" s="48">
        <v>0</v>
      </c>
      <c r="AE119" s="48"/>
      <c r="AF119" s="48"/>
      <c r="AG119" s="48"/>
      <c r="AH119" s="48">
        <v>0</v>
      </c>
      <c r="AI119" s="48">
        <v>0</v>
      </c>
      <c r="AJ119" s="48">
        <v>0</v>
      </c>
      <c r="AK119" s="48"/>
      <c r="AL119" s="48" t="s">
        <v>263</v>
      </c>
      <c r="AN119" s="60">
        <v>0</v>
      </c>
      <c r="AP119" s="137">
        <v>78.569000000000003</v>
      </c>
      <c r="AQ119" s="138">
        <v>70705</v>
      </c>
      <c r="AR119" s="139">
        <v>2094</v>
      </c>
      <c r="AS119" s="131"/>
      <c r="AT119" s="131"/>
      <c r="AU119" s="131"/>
      <c r="AW119" s="140">
        <v>6285.52</v>
      </c>
      <c r="AX119" s="141">
        <v>6206.951</v>
      </c>
      <c r="AY119" s="141">
        <v>6128.3819999999996</v>
      </c>
      <c r="AZ119" s="141">
        <v>6049.8129999999992</v>
      </c>
      <c r="BA119" s="141">
        <v>5971.2439999999988</v>
      </c>
      <c r="BB119" s="141">
        <v>5892.6749999999984</v>
      </c>
      <c r="BC119" s="141">
        <v>5814.1059999999979</v>
      </c>
      <c r="BD119" s="141">
        <v>5735.5369999999975</v>
      </c>
      <c r="BE119" s="141">
        <v>5656.9679999999971</v>
      </c>
      <c r="BF119" s="141">
        <v>5578.3989999999967</v>
      </c>
      <c r="BG119" s="141">
        <v>5499.8299999999963</v>
      </c>
      <c r="BH119" s="141">
        <v>5421.2609999999959</v>
      </c>
      <c r="BI119" s="141">
        <v>5342.6919999999955</v>
      </c>
      <c r="BJ119" s="141">
        <v>5264.122999999995</v>
      </c>
      <c r="BK119" s="141">
        <v>5185.5539999999946</v>
      </c>
      <c r="BL119" s="141">
        <v>5106.9849999999942</v>
      </c>
      <c r="BM119" s="141">
        <v>5028.4159999999938</v>
      </c>
      <c r="BN119" s="141">
        <v>4949.8469999999934</v>
      </c>
      <c r="BO119" s="141">
        <v>4871.277999999993</v>
      </c>
      <c r="BP119" s="141">
        <v>4792.7089999999926</v>
      </c>
      <c r="BQ119" s="141">
        <v>4714.1399999999921</v>
      </c>
      <c r="BR119" s="141">
        <v>4635.5709999999917</v>
      </c>
      <c r="BS119" s="141">
        <v>4557.0019999999913</v>
      </c>
      <c r="BT119" s="141">
        <v>4478.4329999999909</v>
      </c>
      <c r="BU119" s="141">
        <v>4399.8639999999905</v>
      </c>
      <c r="BV119" s="141">
        <v>4321.2949999999901</v>
      </c>
      <c r="BW119" s="141">
        <v>4242.7259999999897</v>
      </c>
      <c r="BX119" s="141">
        <v>4164.1569999999892</v>
      </c>
      <c r="BY119" s="141">
        <v>4085.5879999999893</v>
      </c>
      <c r="BZ119" s="141">
        <v>4007.0189999999893</v>
      </c>
      <c r="CA119" s="141">
        <v>3928.4499999999894</v>
      </c>
      <c r="CB119" s="141">
        <v>3849.8809999999894</v>
      </c>
      <c r="CC119" s="141">
        <v>3771.3119999999894</v>
      </c>
      <c r="CD119" s="141">
        <v>3692.7429999999895</v>
      </c>
      <c r="CE119" s="141">
        <v>3614.1739999999895</v>
      </c>
      <c r="CF119" s="141">
        <v>3535.6049999999896</v>
      </c>
      <c r="CG119" s="141">
        <v>3457.0359999999896</v>
      </c>
      <c r="CH119" s="141">
        <v>3378.4669999999896</v>
      </c>
      <c r="CI119" s="141">
        <v>3299.8979999999897</v>
      </c>
    </row>
    <row r="120" spans="4:87">
      <c r="D120" s="38">
        <v>90</v>
      </c>
      <c r="E120" s="38">
        <v>243</v>
      </c>
      <c r="F120" s="38" t="s">
        <v>2033</v>
      </c>
      <c r="G120" s="38" t="s">
        <v>2034</v>
      </c>
      <c r="H120" s="48">
        <v>900000</v>
      </c>
      <c r="K120" s="48">
        <v>0</v>
      </c>
      <c r="L120" s="48">
        <v>0</v>
      </c>
      <c r="M120" s="48">
        <v>0</v>
      </c>
      <c r="N120" s="48">
        <v>1</v>
      </c>
      <c r="O120" s="48">
        <v>900000</v>
      </c>
      <c r="Q120" s="122">
        <v>6</v>
      </c>
      <c r="R120" s="38" t="s">
        <v>116</v>
      </c>
      <c r="S120" s="96">
        <v>80</v>
      </c>
      <c r="T120" s="48">
        <v>0</v>
      </c>
      <c r="W120" s="48">
        <v>0</v>
      </c>
      <c r="X120" s="48">
        <v>0</v>
      </c>
      <c r="Y120" s="48">
        <v>0</v>
      </c>
      <c r="Z120" s="48">
        <v>0</v>
      </c>
      <c r="AA120" s="48">
        <v>0</v>
      </c>
      <c r="AB120" s="48">
        <v>0</v>
      </c>
      <c r="AC120" s="48">
        <v>0</v>
      </c>
      <c r="AD120" s="48">
        <v>0</v>
      </c>
      <c r="AE120" s="48"/>
      <c r="AF120" s="48"/>
      <c r="AG120" s="48"/>
      <c r="AH120" s="48">
        <v>0</v>
      </c>
      <c r="AI120" s="48">
        <v>0</v>
      </c>
      <c r="AJ120" s="48">
        <v>0</v>
      </c>
      <c r="AK120" s="48"/>
      <c r="AL120" s="48" t="s">
        <v>263</v>
      </c>
      <c r="AN120" s="60">
        <v>0</v>
      </c>
      <c r="AP120" s="137">
        <v>11250</v>
      </c>
      <c r="AQ120" s="138">
        <v>70705</v>
      </c>
      <c r="AR120" s="139">
        <v>2094</v>
      </c>
      <c r="AS120" s="131"/>
      <c r="AT120" s="131"/>
      <c r="AU120" s="131"/>
      <c r="AW120" s="140">
        <v>900000</v>
      </c>
      <c r="AX120" s="141">
        <v>888750</v>
      </c>
      <c r="AY120" s="141">
        <v>877500</v>
      </c>
      <c r="AZ120" s="141">
        <v>866250</v>
      </c>
      <c r="BA120" s="141">
        <v>855000</v>
      </c>
      <c r="BB120" s="141">
        <v>843750</v>
      </c>
      <c r="BC120" s="141">
        <v>832500</v>
      </c>
      <c r="BD120" s="141">
        <v>821250</v>
      </c>
      <c r="BE120" s="141">
        <v>810000</v>
      </c>
      <c r="BF120" s="141">
        <v>798750</v>
      </c>
      <c r="BG120" s="141">
        <v>787500</v>
      </c>
      <c r="BH120" s="141">
        <v>776250</v>
      </c>
      <c r="BI120" s="141">
        <v>765000</v>
      </c>
      <c r="BJ120" s="141">
        <v>753750</v>
      </c>
      <c r="BK120" s="141">
        <v>742500</v>
      </c>
      <c r="BL120" s="141">
        <v>731250</v>
      </c>
      <c r="BM120" s="141">
        <v>720000</v>
      </c>
      <c r="BN120" s="141">
        <v>708750</v>
      </c>
      <c r="BO120" s="141">
        <v>697500</v>
      </c>
      <c r="BP120" s="141">
        <v>686250</v>
      </c>
      <c r="BQ120" s="141">
        <v>675000</v>
      </c>
      <c r="BR120" s="141">
        <v>663750</v>
      </c>
      <c r="BS120" s="141">
        <v>652500</v>
      </c>
      <c r="BT120" s="141">
        <v>641250</v>
      </c>
      <c r="BU120" s="141">
        <v>630000</v>
      </c>
      <c r="BV120" s="141">
        <v>618750</v>
      </c>
      <c r="BW120" s="141">
        <v>607500</v>
      </c>
      <c r="BX120" s="141">
        <v>596250</v>
      </c>
      <c r="BY120" s="141">
        <v>585000</v>
      </c>
      <c r="BZ120" s="141">
        <v>573750</v>
      </c>
      <c r="CA120" s="141">
        <v>562500</v>
      </c>
      <c r="CB120" s="141">
        <v>551250</v>
      </c>
      <c r="CC120" s="141">
        <v>540000</v>
      </c>
      <c r="CD120" s="141">
        <v>528750</v>
      </c>
      <c r="CE120" s="141">
        <v>517500</v>
      </c>
      <c r="CF120" s="141">
        <v>506250</v>
      </c>
      <c r="CG120" s="141">
        <v>495000</v>
      </c>
      <c r="CH120" s="141">
        <v>483750</v>
      </c>
      <c r="CI120" s="141">
        <v>472500</v>
      </c>
    </row>
    <row r="121" spans="4:87">
      <c r="D121" s="38">
        <v>91</v>
      </c>
      <c r="E121" s="38">
        <v>244</v>
      </c>
      <c r="F121" s="38" t="s">
        <v>2035</v>
      </c>
      <c r="G121" s="38" t="s">
        <v>2036</v>
      </c>
      <c r="H121" s="48">
        <v>386.64</v>
      </c>
      <c r="K121" s="48">
        <v>0</v>
      </c>
      <c r="L121" s="48">
        <v>0</v>
      </c>
      <c r="M121" s="48">
        <v>0</v>
      </c>
      <c r="N121" s="48">
        <v>1</v>
      </c>
      <c r="O121" s="48">
        <v>386.64</v>
      </c>
      <c r="Q121" s="122">
        <v>6</v>
      </c>
      <c r="R121" s="38" t="s">
        <v>116</v>
      </c>
      <c r="S121" s="96">
        <v>80</v>
      </c>
      <c r="T121" s="48">
        <v>0</v>
      </c>
      <c r="W121" s="48">
        <v>0</v>
      </c>
      <c r="X121" s="48">
        <v>0</v>
      </c>
      <c r="Y121" s="48">
        <v>0</v>
      </c>
      <c r="Z121" s="48">
        <v>0</v>
      </c>
      <c r="AA121" s="48">
        <v>0</v>
      </c>
      <c r="AB121" s="48">
        <v>0</v>
      </c>
      <c r="AC121" s="48">
        <v>6</v>
      </c>
      <c r="AD121" s="48">
        <v>0</v>
      </c>
      <c r="AE121" s="48"/>
      <c r="AF121" s="48"/>
      <c r="AG121" s="48"/>
      <c r="AH121" s="48">
        <v>0</v>
      </c>
      <c r="AI121" s="48">
        <v>0</v>
      </c>
      <c r="AJ121" s="48">
        <v>0</v>
      </c>
      <c r="AK121" s="48"/>
      <c r="AL121" s="48">
        <v>6</v>
      </c>
      <c r="AN121" s="60">
        <v>0</v>
      </c>
      <c r="AP121" s="137">
        <v>4.8330000000000002</v>
      </c>
      <c r="AQ121" s="138">
        <v>70705</v>
      </c>
      <c r="AR121" s="139">
        <v>2094</v>
      </c>
      <c r="AS121" s="131"/>
      <c r="AT121" s="131"/>
      <c r="AU121" s="131"/>
      <c r="AW121" s="140">
        <v>386.64</v>
      </c>
      <c r="AX121" s="141">
        <v>381.80699999999996</v>
      </c>
      <c r="AY121" s="141">
        <v>376.97399999999993</v>
      </c>
      <c r="AZ121" s="141">
        <v>372.14099999999991</v>
      </c>
      <c r="BA121" s="141">
        <v>367.30799999999988</v>
      </c>
      <c r="BB121" s="141">
        <v>362.47499999999985</v>
      </c>
      <c r="BC121" s="141">
        <v>357.64199999999983</v>
      </c>
      <c r="BD121" s="141">
        <v>352.8089999999998</v>
      </c>
      <c r="BE121" s="141">
        <v>347.97599999999977</v>
      </c>
      <c r="BF121" s="141">
        <v>343.14299999999974</v>
      </c>
      <c r="BG121" s="141">
        <v>338.30999999999972</v>
      </c>
      <c r="BH121" s="141">
        <v>333.47699999999969</v>
      </c>
      <c r="BI121" s="141">
        <v>328.64399999999966</v>
      </c>
      <c r="BJ121" s="141">
        <v>323.81099999999964</v>
      </c>
      <c r="BK121" s="141">
        <v>318.97799999999961</v>
      </c>
      <c r="BL121" s="141">
        <v>314.14499999999958</v>
      </c>
      <c r="BM121" s="141">
        <v>309.31199999999956</v>
      </c>
      <c r="BN121" s="141">
        <v>304.47899999999953</v>
      </c>
      <c r="BO121" s="141">
        <v>299.6459999999995</v>
      </c>
      <c r="BP121" s="141">
        <v>294.81299999999948</v>
      </c>
      <c r="BQ121" s="141">
        <v>289.97999999999945</v>
      </c>
      <c r="BR121" s="141">
        <v>285.14699999999942</v>
      </c>
      <c r="BS121" s="141">
        <v>280.3139999999994</v>
      </c>
      <c r="BT121" s="141">
        <v>275.48099999999937</v>
      </c>
      <c r="BU121" s="141">
        <v>270.64799999999934</v>
      </c>
      <c r="BV121" s="141">
        <v>265.81499999999932</v>
      </c>
      <c r="BW121" s="141">
        <v>260.98199999999929</v>
      </c>
      <c r="BX121" s="141">
        <v>256.14899999999926</v>
      </c>
      <c r="BY121" s="141">
        <v>251.31599999999926</v>
      </c>
      <c r="BZ121" s="141">
        <v>246.48299999999927</v>
      </c>
      <c r="CA121" s="141">
        <v>241.64999999999927</v>
      </c>
      <c r="CB121" s="141">
        <v>236.81699999999927</v>
      </c>
      <c r="CC121" s="141">
        <v>231.98399999999927</v>
      </c>
      <c r="CD121" s="141">
        <v>227.15099999999927</v>
      </c>
      <c r="CE121" s="141">
        <v>222.31799999999927</v>
      </c>
      <c r="CF121" s="141">
        <v>217.48499999999927</v>
      </c>
      <c r="CG121" s="141">
        <v>212.65199999999928</v>
      </c>
      <c r="CH121" s="141">
        <v>207.81899999999928</v>
      </c>
      <c r="CI121" s="141">
        <v>202.98599999999928</v>
      </c>
    </row>
    <row r="122" spans="4:87">
      <c r="D122" s="38">
        <v>92</v>
      </c>
      <c r="E122" s="38">
        <v>245</v>
      </c>
      <c r="F122" s="38" t="s">
        <v>2037</v>
      </c>
      <c r="G122" s="38" t="s">
        <v>2038</v>
      </c>
      <c r="H122" s="48">
        <v>3729478.9</v>
      </c>
      <c r="K122" s="48">
        <v>0</v>
      </c>
      <c r="L122" s="48">
        <v>0</v>
      </c>
      <c r="M122" s="48">
        <v>0</v>
      </c>
      <c r="N122" s="48">
        <v>1</v>
      </c>
      <c r="O122" s="48">
        <v>3729478.9</v>
      </c>
      <c r="Q122" s="122">
        <v>6</v>
      </c>
      <c r="R122" s="38" t="s">
        <v>116</v>
      </c>
      <c r="S122" s="96">
        <v>80</v>
      </c>
      <c r="T122" s="48">
        <v>0</v>
      </c>
      <c r="W122" s="48">
        <v>0</v>
      </c>
      <c r="X122" s="48">
        <v>0</v>
      </c>
      <c r="Y122" s="48">
        <v>0</v>
      </c>
      <c r="Z122" s="48">
        <v>0</v>
      </c>
      <c r="AA122" s="48">
        <v>0</v>
      </c>
      <c r="AB122" s="48">
        <v>0</v>
      </c>
      <c r="AC122" s="48">
        <v>0</v>
      </c>
      <c r="AD122" s="48">
        <v>0</v>
      </c>
      <c r="AE122" s="48"/>
      <c r="AF122" s="48"/>
      <c r="AG122" s="48"/>
      <c r="AH122" s="48">
        <v>0</v>
      </c>
      <c r="AI122" s="48">
        <v>0</v>
      </c>
      <c r="AJ122" s="48">
        <v>0</v>
      </c>
      <c r="AK122" s="48"/>
      <c r="AL122" s="48" t="s">
        <v>263</v>
      </c>
      <c r="AN122" s="60">
        <v>0</v>
      </c>
      <c r="AP122" s="137">
        <v>46618.486250000002</v>
      </c>
      <c r="AQ122" s="138">
        <v>70705</v>
      </c>
      <c r="AR122" s="139">
        <v>2094</v>
      </c>
      <c r="AS122" s="131"/>
      <c r="AT122" s="131"/>
      <c r="AU122" s="131"/>
      <c r="AW122" s="140">
        <v>3729478.9</v>
      </c>
      <c r="AX122" s="141">
        <v>3682860.4137499998</v>
      </c>
      <c r="AY122" s="141">
        <v>3636241.9274999998</v>
      </c>
      <c r="AZ122" s="141">
        <v>3589623.4412499997</v>
      </c>
      <c r="BA122" s="141">
        <v>3543004.9549999996</v>
      </c>
      <c r="BB122" s="141">
        <v>3496386.4687499995</v>
      </c>
      <c r="BC122" s="141">
        <v>3449767.9824999995</v>
      </c>
      <c r="BD122" s="141">
        <v>3403149.4962499994</v>
      </c>
      <c r="BE122" s="141">
        <v>3356531.0099999993</v>
      </c>
      <c r="BF122" s="141">
        <v>3309912.5237499992</v>
      </c>
      <c r="BG122" s="141">
        <v>3263294.0374999992</v>
      </c>
      <c r="BH122" s="141">
        <v>3216675.5512499991</v>
      </c>
      <c r="BI122" s="141">
        <v>3170057.064999999</v>
      </c>
      <c r="BJ122" s="141">
        <v>3123438.5787499989</v>
      </c>
      <c r="BK122" s="141">
        <v>3076820.0924999989</v>
      </c>
      <c r="BL122" s="141">
        <v>3030201.6062499988</v>
      </c>
      <c r="BM122" s="141">
        <v>2983583.1199999987</v>
      </c>
      <c r="BN122" s="141">
        <v>2936964.6337499986</v>
      </c>
      <c r="BO122" s="141">
        <v>2890346.1474999986</v>
      </c>
      <c r="BP122" s="141">
        <v>2843727.6612499985</v>
      </c>
      <c r="BQ122" s="141">
        <v>2797109.1749999984</v>
      </c>
      <c r="BR122" s="141">
        <v>2750490.6887499983</v>
      </c>
      <c r="BS122" s="141">
        <v>2703872.2024999983</v>
      </c>
      <c r="BT122" s="141">
        <v>2657253.7162499982</v>
      </c>
      <c r="BU122" s="141">
        <v>2610635.2299999981</v>
      </c>
      <c r="BV122" s="141">
        <v>2564016.743749998</v>
      </c>
      <c r="BW122" s="141">
        <v>2517398.257499998</v>
      </c>
      <c r="BX122" s="141">
        <v>2470779.7712499979</v>
      </c>
      <c r="BY122" s="141">
        <v>2424161.2849999978</v>
      </c>
      <c r="BZ122" s="141">
        <v>2377542.7987499977</v>
      </c>
      <c r="CA122" s="141">
        <v>2330924.3124999977</v>
      </c>
      <c r="CB122" s="141">
        <v>2284305.8262499976</v>
      </c>
      <c r="CC122" s="141">
        <v>2237687.3399999975</v>
      </c>
      <c r="CD122" s="141">
        <v>2191068.8537499974</v>
      </c>
      <c r="CE122" s="141">
        <v>2144450.3674999974</v>
      </c>
      <c r="CF122" s="141">
        <v>2097831.8812499973</v>
      </c>
      <c r="CG122" s="141">
        <v>2051213.3949999972</v>
      </c>
      <c r="CH122" s="141">
        <v>2004594.9087499972</v>
      </c>
      <c r="CI122" s="141">
        <v>1957976.4224999971</v>
      </c>
    </row>
    <row r="123" spans="4:87">
      <c r="D123" s="38">
        <v>93</v>
      </c>
      <c r="E123" s="38">
        <v>246</v>
      </c>
      <c r="F123" s="38" t="s">
        <v>646</v>
      </c>
      <c r="G123" s="38" t="s">
        <v>2039</v>
      </c>
      <c r="H123" s="48">
        <v>7189376.1100000003</v>
      </c>
      <c r="K123" s="48">
        <v>120</v>
      </c>
      <c r="L123" s="48">
        <v>1</v>
      </c>
      <c r="M123" s="48">
        <v>7189376.1100000003</v>
      </c>
      <c r="N123" s="48">
        <v>0</v>
      </c>
      <c r="O123" s="48">
        <v>0</v>
      </c>
      <c r="Q123" s="122">
        <v>17</v>
      </c>
      <c r="R123" s="38" t="s">
        <v>127</v>
      </c>
      <c r="S123" s="96">
        <v>80</v>
      </c>
      <c r="T123" s="48">
        <v>0</v>
      </c>
      <c r="W123" s="48">
        <v>0</v>
      </c>
      <c r="X123" s="48">
        <v>0</v>
      </c>
      <c r="Y123" s="48">
        <v>0</v>
      </c>
      <c r="Z123" s="48">
        <v>0</v>
      </c>
      <c r="AA123" s="48">
        <v>0</v>
      </c>
      <c r="AB123" s="48">
        <v>0</v>
      </c>
      <c r="AC123" s="48">
        <v>0</v>
      </c>
      <c r="AD123" s="48">
        <v>0</v>
      </c>
      <c r="AE123" s="48"/>
      <c r="AF123" s="48"/>
      <c r="AG123" s="48"/>
      <c r="AH123" s="48">
        <v>0</v>
      </c>
      <c r="AI123" s="48">
        <v>0</v>
      </c>
      <c r="AJ123" s="48">
        <v>17</v>
      </c>
      <c r="AK123" s="48"/>
      <c r="AL123" s="48">
        <v>17</v>
      </c>
      <c r="AN123" s="60">
        <v>0</v>
      </c>
      <c r="AP123" s="137">
        <v>0</v>
      </c>
      <c r="AQ123" s="138">
        <v>70705</v>
      </c>
      <c r="AR123" s="139">
        <v>2094</v>
      </c>
      <c r="AS123" s="131"/>
      <c r="AT123" s="131"/>
      <c r="AU123" s="131"/>
      <c r="AW123" s="140">
        <v>0</v>
      </c>
      <c r="AX123" s="141">
        <v>0</v>
      </c>
      <c r="AY123" s="141">
        <v>0</v>
      </c>
      <c r="AZ123" s="141">
        <v>0</v>
      </c>
      <c r="BA123" s="141">
        <v>0</v>
      </c>
      <c r="BB123" s="141">
        <v>0</v>
      </c>
      <c r="BC123" s="141">
        <v>0</v>
      </c>
      <c r="BD123" s="141">
        <v>0</v>
      </c>
      <c r="BE123" s="141">
        <v>0</v>
      </c>
      <c r="BF123" s="141">
        <v>0</v>
      </c>
      <c r="BG123" s="141">
        <v>0</v>
      </c>
      <c r="BH123" s="141">
        <v>0</v>
      </c>
      <c r="BI123" s="141">
        <v>0</v>
      </c>
      <c r="BJ123" s="141">
        <v>0</v>
      </c>
      <c r="BK123" s="141">
        <v>0</v>
      </c>
      <c r="BL123" s="141">
        <v>0</v>
      </c>
      <c r="BM123" s="141">
        <v>0</v>
      </c>
      <c r="BN123" s="141">
        <v>0</v>
      </c>
      <c r="BO123" s="141">
        <v>0</v>
      </c>
      <c r="BP123" s="141">
        <v>0</v>
      </c>
      <c r="BQ123" s="141">
        <v>0</v>
      </c>
      <c r="BR123" s="141">
        <v>0</v>
      </c>
      <c r="BS123" s="141">
        <v>0</v>
      </c>
      <c r="BT123" s="141">
        <v>0</v>
      </c>
      <c r="BU123" s="141">
        <v>0</v>
      </c>
      <c r="BV123" s="141">
        <v>0</v>
      </c>
      <c r="BW123" s="141">
        <v>0</v>
      </c>
      <c r="BX123" s="141">
        <v>0</v>
      </c>
      <c r="BY123" s="141">
        <v>0</v>
      </c>
      <c r="BZ123" s="141">
        <v>0</v>
      </c>
      <c r="CA123" s="141">
        <v>0</v>
      </c>
      <c r="CB123" s="141">
        <v>0</v>
      </c>
      <c r="CC123" s="141">
        <v>0</v>
      </c>
      <c r="CD123" s="141">
        <v>0</v>
      </c>
      <c r="CE123" s="141">
        <v>0</v>
      </c>
      <c r="CF123" s="141">
        <v>0</v>
      </c>
      <c r="CG123" s="141">
        <v>0</v>
      </c>
      <c r="CH123" s="141">
        <v>0</v>
      </c>
      <c r="CI123" s="141">
        <v>0</v>
      </c>
    </row>
    <row r="124" spans="4:87">
      <c r="D124" s="38">
        <v>94</v>
      </c>
      <c r="E124" s="38">
        <v>247</v>
      </c>
      <c r="F124" s="38" t="s">
        <v>661</v>
      </c>
      <c r="G124" s="38" t="s">
        <v>2040</v>
      </c>
      <c r="H124" s="48">
        <v>1510553.6300000001</v>
      </c>
      <c r="K124" s="48">
        <v>125</v>
      </c>
      <c r="L124" s="48">
        <v>1</v>
      </c>
      <c r="M124" s="48">
        <v>1510553.6300000001</v>
      </c>
      <c r="N124" s="48">
        <v>0</v>
      </c>
      <c r="O124" s="48">
        <v>0</v>
      </c>
      <c r="Q124" s="122">
        <v>6</v>
      </c>
      <c r="R124" s="38" t="s">
        <v>116</v>
      </c>
      <c r="S124" s="96">
        <v>80</v>
      </c>
      <c r="T124" s="48">
        <v>0</v>
      </c>
      <c r="W124" s="48">
        <v>0</v>
      </c>
      <c r="X124" s="48">
        <v>0</v>
      </c>
      <c r="Y124" s="48">
        <v>0</v>
      </c>
      <c r="Z124" s="48">
        <v>0</v>
      </c>
      <c r="AA124" s="48">
        <v>0</v>
      </c>
      <c r="AB124" s="48">
        <v>0</v>
      </c>
      <c r="AC124" s="48">
        <v>0</v>
      </c>
      <c r="AD124" s="48">
        <v>0</v>
      </c>
      <c r="AE124" s="48"/>
      <c r="AF124" s="48"/>
      <c r="AG124" s="48"/>
      <c r="AH124" s="48">
        <v>0</v>
      </c>
      <c r="AI124" s="48">
        <v>0</v>
      </c>
      <c r="AJ124" s="48">
        <v>0</v>
      </c>
      <c r="AK124" s="48"/>
      <c r="AL124" s="48" t="s">
        <v>263</v>
      </c>
      <c r="AN124" s="60">
        <v>0</v>
      </c>
      <c r="AP124" s="137">
        <v>0</v>
      </c>
      <c r="AQ124" s="138">
        <v>70705</v>
      </c>
      <c r="AR124" s="139">
        <v>2094</v>
      </c>
      <c r="AS124" s="131"/>
      <c r="AT124" s="131"/>
      <c r="AU124" s="131"/>
      <c r="AW124" s="140">
        <v>0</v>
      </c>
      <c r="AX124" s="141">
        <v>0</v>
      </c>
      <c r="AY124" s="141">
        <v>0</v>
      </c>
      <c r="AZ124" s="141">
        <v>0</v>
      </c>
      <c r="BA124" s="141">
        <v>0</v>
      </c>
      <c r="BB124" s="141">
        <v>0</v>
      </c>
      <c r="BC124" s="141">
        <v>0</v>
      </c>
      <c r="BD124" s="141">
        <v>0</v>
      </c>
      <c r="BE124" s="141">
        <v>0</v>
      </c>
      <c r="BF124" s="141">
        <v>0</v>
      </c>
      <c r="BG124" s="141">
        <v>0</v>
      </c>
      <c r="BH124" s="141">
        <v>0</v>
      </c>
      <c r="BI124" s="141">
        <v>0</v>
      </c>
      <c r="BJ124" s="141">
        <v>0</v>
      </c>
      <c r="BK124" s="141">
        <v>0</v>
      </c>
      <c r="BL124" s="141">
        <v>0</v>
      </c>
      <c r="BM124" s="141">
        <v>0</v>
      </c>
      <c r="BN124" s="141">
        <v>0</v>
      </c>
      <c r="BO124" s="141">
        <v>0</v>
      </c>
      <c r="BP124" s="141">
        <v>0</v>
      </c>
      <c r="BQ124" s="141">
        <v>0</v>
      </c>
      <c r="BR124" s="141">
        <v>0</v>
      </c>
      <c r="BS124" s="141">
        <v>0</v>
      </c>
      <c r="BT124" s="141">
        <v>0</v>
      </c>
      <c r="BU124" s="141">
        <v>0</v>
      </c>
      <c r="BV124" s="141">
        <v>0</v>
      </c>
      <c r="BW124" s="141">
        <v>0</v>
      </c>
      <c r="BX124" s="141">
        <v>0</v>
      </c>
      <c r="BY124" s="141">
        <v>0</v>
      </c>
      <c r="BZ124" s="141">
        <v>0</v>
      </c>
      <c r="CA124" s="141">
        <v>0</v>
      </c>
      <c r="CB124" s="141">
        <v>0</v>
      </c>
      <c r="CC124" s="141">
        <v>0</v>
      </c>
      <c r="CD124" s="141">
        <v>0</v>
      </c>
      <c r="CE124" s="141">
        <v>0</v>
      </c>
      <c r="CF124" s="141">
        <v>0</v>
      </c>
      <c r="CG124" s="141">
        <v>0</v>
      </c>
      <c r="CH124" s="141">
        <v>0</v>
      </c>
      <c r="CI124" s="141">
        <v>0</v>
      </c>
    </row>
    <row r="125" spans="4:87">
      <c r="D125" s="38">
        <v>95</v>
      </c>
      <c r="E125" s="38">
        <v>248</v>
      </c>
      <c r="F125" s="38" t="s">
        <v>2041</v>
      </c>
      <c r="G125" s="38" t="s">
        <v>2042</v>
      </c>
      <c r="H125" s="48">
        <v>51152.47</v>
      </c>
      <c r="K125" s="48">
        <v>0</v>
      </c>
      <c r="L125" s="48">
        <v>0</v>
      </c>
      <c r="M125" s="48">
        <v>0</v>
      </c>
      <c r="N125" s="48">
        <v>1</v>
      </c>
      <c r="O125" s="48">
        <v>51152.47</v>
      </c>
      <c r="Q125" s="122">
        <v>6</v>
      </c>
      <c r="R125" s="38" t="s">
        <v>116</v>
      </c>
      <c r="S125" s="96">
        <v>80</v>
      </c>
      <c r="T125" s="48">
        <v>0</v>
      </c>
      <c r="W125" s="48">
        <v>0</v>
      </c>
      <c r="X125" s="48">
        <v>0</v>
      </c>
      <c r="Y125" s="48">
        <v>0</v>
      </c>
      <c r="Z125" s="48">
        <v>0</v>
      </c>
      <c r="AA125" s="48">
        <v>0</v>
      </c>
      <c r="AB125" s="48">
        <v>0</v>
      </c>
      <c r="AC125" s="48">
        <v>6</v>
      </c>
      <c r="AD125" s="48">
        <v>0</v>
      </c>
      <c r="AE125" s="48"/>
      <c r="AF125" s="48"/>
      <c r="AG125" s="48"/>
      <c r="AH125" s="48">
        <v>0</v>
      </c>
      <c r="AI125" s="48">
        <v>0</v>
      </c>
      <c r="AJ125" s="48">
        <v>0</v>
      </c>
      <c r="AK125" s="48"/>
      <c r="AL125" s="48">
        <v>6</v>
      </c>
      <c r="AN125" s="60">
        <v>0</v>
      </c>
      <c r="AP125" s="137">
        <v>639.40587500000004</v>
      </c>
      <c r="AQ125" s="138">
        <v>70705</v>
      </c>
      <c r="AR125" s="139">
        <v>2094</v>
      </c>
      <c r="AS125" s="131"/>
      <c r="AT125" s="131"/>
      <c r="AU125" s="131"/>
      <c r="AW125" s="140">
        <v>51152.47</v>
      </c>
      <c r="AX125" s="141">
        <v>50513.064125000004</v>
      </c>
      <c r="AY125" s="141">
        <v>49873.658250000008</v>
      </c>
      <c r="AZ125" s="141">
        <v>49234.252375000011</v>
      </c>
      <c r="BA125" s="141">
        <v>48594.846500000014</v>
      </c>
      <c r="BB125" s="141">
        <v>47955.440625000017</v>
      </c>
      <c r="BC125" s="141">
        <v>47316.034750000021</v>
      </c>
      <c r="BD125" s="141">
        <v>46676.628875000024</v>
      </c>
      <c r="BE125" s="141">
        <v>46037.223000000027</v>
      </c>
      <c r="BF125" s="141">
        <v>45397.817125000031</v>
      </c>
      <c r="BG125" s="141">
        <v>44758.411250000034</v>
      </c>
      <c r="BH125" s="141">
        <v>44119.005375000037</v>
      </c>
      <c r="BI125" s="141">
        <v>43479.59950000004</v>
      </c>
      <c r="BJ125" s="141">
        <v>42840.193625000044</v>
      </c>
      <c r="BK125" s="141">
        <v>42200.787750000047</v>
      </c>
      <c r="BL125" s="141">
        <v>41561.38187500005</v>
      </c>
      <c r="BM125" s="141">
        <v>40921.976000000053</v>
      </c>
      <c r="BN125" s="141">
        <v>40282.570125000057</v>
      </c>
      <c r="BO125" s="141">
        <v>39643.16425000006</v>
      </c>
      <c r="BP125" s="141">
        <v>39003.758375000063</v>
      </c>
      <c r="BQ125" s="141">
        <v>38364.352500000066</v>
      </c>
      <c r="BR125" s="141">
        <v>37724.94662500007</v>
      </c>
      <c r="BS125" s="141">
        <v>37085.540750000073</v>
      </c>
      <c r="BT125" s="141">
        <v>36446.134875000076</v>
      </c>
      <c r="BU125" s="141">
        <v>35806.729000000079</v>
      </c>
      <c r="BV125" s="141">
        <v>35167.323125000083</v>
      </c>
      <c r="BW125" s="141">
        <v>34527.917250000086</v>
      </c>
      <c r="BX125" s="141">
        <v>33888.511375000089</v>
      </c>
      <c r="BY125" s="141">
        <v>33249.105500000092</v>
      </c>
      <c r="BZ125" s="141">
        <v>32609.699625000092</v>
      </c>
      <c r="CA125" s="141">
        <v>31970.293750000092</v>
      </c>
      <c r="CB125" s="141">
        <v>31330.887875000091</v>
      </c>
      <c r="CC125" s="141">
        <v>30691.482000000091</v>
      </c>
      <c r="CD125" s="141">
        <v>30052.076125000091</v>
      </c>
      <c r="CE125" s="141">
        <v>29412.67025000009</v>
      </c>
      <c r="CF125" s="141">
        <v>28773.26437500009</v>
      </c>
      <c r="CG125" s="141">
        <v>28133.858500000089</v>
      </c>
      <c r="CH125" s="141">
        <v>27494.452625000089</v>
      </c>
      <c r="CI125" s="141">
        <v>26855.046750000089</v>
      </c>
    </row>
    <row r="126" spans="4:87">
      <c r="D126" s="38">
        <v>96</v>
      </c>
      <c r="E126" s="38">
        <v>251</v>
      </c>
      <c r="F126" s="38" t="s">
        <v>2043</v>
      </c>
      <c r="G126" s="38" t="s">
        <v>2044</v>
      </c>
      <c r="H126" s="48">
        <v>371641.88</v>
      </c>
      <c r="K126" s="48">
        <v>0</v>
      </c>
      <c r="L126" s="48">
        <v>0</v>
      </c>
      <c r="M126" s="48">
        <v>0</v>
      </c>
      <c r="N126" s="48">
        <v>1</v>
      </c>
      <c r="O126" s="48">
        <v>371641.88</v>
      </c>
      <c r="Q126" s="122">
        <v>6</v>
      </c>
      <c r="R126" s="38" t="s">
        <v>116</v>
      </c>
      <c r="S126" s="96">
        <v>80</v>
      </c>
      <c r="T126" s="48">
        <v>0</v>
      </c>
      <c r="W126" s="48">
        <v>0</v>
      </c>
      <c r="X126" s="48">
        <v>0</v>
      </c>
      <c r="Y126" s="48">
        <v>0</v>
      </c>
      <c r="Z126" s="48">
        <v>0</v>
      </c>
      <c r="AA126" s="48">
        <v>0</v>
      </c>
      <c r="AB126" s="48">
        <v>0</v>
      </c>
      <c r="AC126" s="48">
        <v>0</v>
      </c>
      <c r="AD126" s="48">
        <v>0</v>
      </c>
      <c r="AE126" s="48"/>
      <c r="AF126" s="48"/>
      <c r="AG126" s="48"/>
      <c r="AH126" s="48">
        <v>0</v>
      </c>
      <c r="AI126" s="48">
        <v>0</v>
      </c>
      <c r="AJ126" s="48">
        <v>0</v>
      </c>
      <c r="AK126" s="48"/>
      <c r="AL126" s="48" t="s">
        <v>263</v>
      </c>
      <c r="AN126" s="60">
        <v>0</v>
      </c>
      <c r="AP126" s="137">
        <v>4645.5235000000002</v>
      </c>
      <c r="AQ126" s="138">
        <v>70705</v>
      </c>
      <c r="AR126" s="139">
        <v>2094</v>
      </c>
      <c r="AS126" s="131"/>
      <c r="AT126" s="131"/>
      <c r="AU126" s="131"/>
      <c r="AW126" s="140">
        <v>371641.88</v>
      </c>
      <c r="AX126" s="141">
        <v>366996.35649999999</v>
      </c>
      <c r="AY126" s="141">
        <v>362350.83299999998</v>
      </c>
      <c r="AZ126" s="141">
        <v>357705.30949999997</v>
      </c>
      <c r="BA126" s="141">
        <v>353059.78599999996</v>
      </c>
      <c r="BB126" s="141">
        <v>348414.26249999995</v>
      </c>
      <c r="BC126" s="141">
        <v>343768.73899999994</v>
      </c>
      <c r="BD126" s="141">
        <v>339123.21549999993</v>
      </c>
      <c r="BE126" s="141">
        <v>334477.69199999992</v>
      </c>
      <c r="BF126" s="141">
        <v>329832.16849999991</v>
      </c>
      <c r="BG126" s="141">
        <v>325186.6449999999</v>
      </c>
      <c r="BH126" s="141">
        <v>320541.12149999989</v>
      </c>
      <c r="BI126" s="141">
        <v>315895.59799999988</v>
      </c>
      <c r="BJ126" s="141">
        <v>311250.07449999987</v>
      </c>
      <c r="BK126" s="141">
        <v>306604.55099999986</v>
      </c>
      <c r="BL126" s="141">
        <v>301959.02749999985</v>
      </c>
      <c r="BM126" s="141">
        <v>297313.50399999984</v>
      </c>
      <c r="BN126" s="141">
        <v>292667.98049999983</v>
      </c>
      <c r="BO126" s="141">
        <v>288022.45699999982</v>
      </c>
      <c r="BP126" s="141">
        <v>283376.93349999981</v>
      </c>
      <c r="BQ126" s="141">
        <v>278731.4099999998</v>
      </c>
      <c r="BR126" s="141">
        <v>274085.88649999979</v>
      </c>
      <c r="BS126" s="141">
        <v>269440.36299999978</v>
      </c>
      <c r="BT126" s="141">
        <v>264794.83949999977</v>
      </c>
      <c r="BU126" s="141">
        <v>260149.31599999976</v>
      </c>
      <c r="BV126" s="141">
        <v>255503.79249999975</v>
      </c>
      <c r="BW126" s="141">
        <v>250858.26899999974</v>
      </c>
      <c r="BX126" s="141">
        <v>246212.74549999973</v>
      </c>
      <c r="BY126" s="141">
        <v>241567.22199999972</v>
      </c>
      <c r="BZ126" s="141">
        <v>236921.69849999971</v>
      </c>
      <c r="CA126" s="141">
        <v>232276.1749999997</v>
      </c>
      <c r="CB126" s="141">
        <v>227630.65149999969</v>
      </c>
      <c r="CC126" s="141">
        <v>222985.12799999968</v>
      </c>
      <c r="CD126" s="141">
        <v>218339.60449999967</v>
      </c>
      <c r="CE126" s="141">
        <v>213694.08099999966</v>
      </c>
      <c r="CF126" s="141">
        <v>209048.55749999965</v>
      </c>
      <c r="CG126" s="141">
        <v>204403.03399999964</v>
      </c>
      <c r="CH126" s="141">
        <v>199757.51049999963</v>
      </c>
      <c r="CI126" s="141">
        <v>195111.98699999962</v>
      </c>
    </row>
    <row r="127" spans="4:87">
      <c r="D127" s="38">
        <v>97</v>
      </c>
      <c r="E127" s="38">
        <v>252</v>
      </c>
      <c r="F127" s="38" t="s">
        <v>1038</v>
      </c>
      <c r="G127" s="38" t="s">
        <v>2045</v>
      </c>
      <c r="H127" s="48">
        <v>2196418.9</v>
      </c>
      <c r="K127" s="48">
        <v>259</v>
      </c>
      <c r="L127" s="48">
        <v>1</v>
      </c>
      <c r="M127" s="48">
        <v>2196418.9</v>
      </c>
      <c r="N127" s="48">
        <v>0</v>
      </c>
      <c r="O127" s="48">
        <v>0</v>
      </c>
      <c r="Q127" s="122">
        <v>6</v>
      </c>
      <c r="R127" s="38" t="s">
        <v>116</v>
      </c>
      <c r="S127" s="96">
        <v>80</v>
      </c>
      <c r="T127" s="48">
        <v>0</v>
      </c>
      <c r="W127" s="48">
        <v>0</v>
      </c>
      <c r="X127" s="48">
        <v>0</v>
      </c>
      <c r="Y127" s="48">
        <v>0</v>
      </c>
      <c r="Z127" s="48">
        <v>0</v>
      </c>
      <c r="AA127" s="48">
        <v>0</v>
      </c>
      <c r="AB127" s="48">
        <v>0</v>
      </c>
      <c r="AC127" s="48">
        <v>0</v>
      </c>
      <c r="AD127" s="48">
        <v>0</v>
      </c>
      <c r="AE127" s="48"/>
      <c r="AF127" s="48"/>
      <c r="AG127" s="48"/>
      <c r="AH127" s="48">
        <v>0</v>
      </c>
      <c r="AI127" s="48">
        <v>0</v>
      </c>
      <c r="AJ127" s="48">
        <v>0</v>
      </c>
      <c r="AK127" s="48"/>
      <c r="AL127" s="48" t="s">
        <v>263</v>
      </c>
      <c r="AN127" s="60">
        <v>0</v>
      </c>
      <c r="AP127" s="137">
        <v>0</v>
      </c>
      <c r="AQ127" s="138">
        <v>70705</v>
      </c>
      <c r="AR127" s="139">
        <v>2094</v>
      </c>
      <c r="AS127" s="131"/>
      <c r="AT127" s="131"/>
      <c r="AU127" s="131"/>
      <c r="AW127" s="140">
        <v>0</v>
      </c>
      <c r="AX127" s="141">
        <v>0</v>
      </c>
      <c r="AY127" s="141">
        <v>0</v>
      </c>
      <c r="AZ127" s="141">
        <v>0</v>
      </c>
      <c r="BA127" s="141">
        <v>0</v>
      </c>
      <c r="BB127" s="141">
        <v>0</v>
      </c>
      <c r="BC127" s="141">
        <v>0</v>
      </c>
      <c r="BD127" s="141">
        <v>0</v>
      </c>
      <c r="BE127" s="141">
        <v>0</v>
      </c>
      <c r="BF127" s="141">
        <v>0</v>
      </c>
      <c r="BG127" s="141">
        <v>0</v>
      </c>
      <c r="BH127" s="141">
        <v>0</v>
      </c>
      <c r="BI127" s="141">
        <v>0</v>
      </c>
      <c r="BJ127" s="141">
        <v>0</v>
      </c>
      <c r="BK127" s="141">
        <v>0</v>
      </c>
      <c r="BL127" s="141">
        <v>0</v>
      </c>
      <c r="BM127" s="141">
        <v>0</v>
      </c>
      <c r="BN127" s="141">
        <v>0</v>
      </c>
      <c r="BO127" s="141">
        <v>0</v>
      </c>
      <c r="BP127" s="141">
        <v>0</v>
      </c>
      <c r="BQ127" s="141">
        <v>0</v>
      </c>
      <c r="BR127" s="141">
        <v>0</v>
      </c>
      <c r="BS127" s="141">
        <v>0</v>
      </c>
      <c r="BT127" s="141">
        <v>0</v>
      </c>
      <c r="BU127" s="141">
        <v>0</v>
      </c>
      <c r="BV127" s="141">
        <v>0</v>
      </c>
      <c r="BW127" s="141">
        <v>0</v>
      </c>
      <c r="BX127" s="141">
        <v>0</v>
      </c>
      <c r="BY127" s="141">
        <v>0</v>
      </c>
      <c r="BZ127" s="141">
        <v>0</v>
      </c>
      <c r="CA127" s="141">
        <v>0</v>
      </c>
      <c r="CB127" s="141">
        <v>0</v>
      </c>
      <c r="CC127" s="141">
        <v>0</v>
      </c>
      <c r="CD127" s="141">
        <v>0</v>
      </c>
      <c r="CE127" s="141">
        <v>0</v>
      </c>
      <c r="CF127" s="141">
        <v>0</v>
      </c>
      <c r="CG127" s="141">
        <v>0</v>
      </c>
      <c r="CH127" s="141">
        <v>0</v>
      </c>
      <c r="CI127" s="141">
        <v>0</v>
      </c>
    </row>
    <row r="128" spans="4:87">
      <c r="D128" s="38">
        <v>98</v>
      </c>
      <c r="E128" s="38">
        <v>253</v>
      </c>
      <c r="F128" s="38" t="s">
        <v>2046</v>
      </c>
      <c r="G128" s="38" t="s">
        <v>2047</v>
      </c>
      <c r="H128" s="48">
        <v>153330.23000000001</v>
      </c>
      <c r="K128" s="48">
        <v>0</v>
      </c>
      <c r="L128" s="48">
        <v>0</v>
      </c>
      <c r="M128" s="48">
        <v>0</v>
      </c>
      <c r="N128" s="48">
        <v>1</v>
      </c>
      <c r="O128" s="48">
        <v>153330.23000000001</v>
      </c>
      <c r="Q128" s="122">
        <v>6</v>
      </c>
      <c r="R128" s="38" t="s">
        <v>116</v>
      </c>
      <c r="S128" s="96">
        <v>80</v>
      </c>
      <c r="T128" s="48">
        <v>0</v>
      </c>
      <c r="W128" s="48">
        <v>0</v>
      </c>
      <c r="X128" s="48">
        <v>0</v>
      </c>
      <c r="Y128" s="48">
        <v>0</v>
      </c>
      <c r="Z128" s="48">
        <v>0</v>
      </c>
      <c r="AA128" s="48">
        <v>0</v>
      </c>
      <c r="AB128" s="48">
        <v>0</v>
      </c>
      <c r="AC128" s="48">
        <v>0</v>
      </c>
      <c r="AD128" s="48">
        <v>0</v>
      </c>
      <c r="AE128" s="48"/>
      <c r="AF128" s="48"/>
      <c r="AG128" s="48"/>
      <c r="AH128" s="48">
        <v>0</v>
      </c>
      <c r="AI128" s="48">
        <v>0</v>
      </c>
      <c r="AJ128" s="48">
        <v>0</v>
      </c>
      <c r="AK128" s="48"/>
      <c r="AL128" s="48" t="s">
        <v>263</v>
      </c>
      <c r="AN128" s="60">
        <v>0</v>
      </c>
      <c r="AP128" s="137">
        <v>1916.6278750000001</v>
      </c>
      <c r="AQ128" s="138">
        <v>70705</v>
      </c>
      <c r="AR128" s="139">
        <v>2094</v>
      </c>
      <c r="AS128" s="131"/>
      <c r="AT128" s="131"/>
      <c r="AU128" s="131"/>
      <c r="AW128" s="140">
        <v>153330.23000000001</v>
      </c>
      <c r="AX128" s="141">
        <v>151413.602125</v>
      </c>
      <c r="AY128" s="141">
        <v>149496.97425</v>
      </c>
      <c r="AZ128" s="141">
        <v>147580.34637499999</v>
      </c>
      <c r="BA128" s="141">
        <v>145663.71849999999</v>
      </c>
      <c r="BB128" s="141">
        <v>143747.09062499998</v>
      </c>
      <c r="BC128" s="141">
        <v>141830.46274999998</v>
      </c>
      <c r="BD128" s="141">
        <v>139913.83487499997</v>
      </c>
      <c r="BE128" s="141">
        <v>137997.20699999997</v>
      </c>
      <c r="BF128" s="141">
        <v>136080.57912499996</v>
      </c>
      <c r="BG128" s="141">
        <v>134163.95124999995</v>
      </c>
      <c r="BH128" s="141">
        <v>132247.32337499995</v>
      </c>
      <c r="BI128" s="141">
        <v>130330.69549999994</v>
      </c>
      <c r="BJ128" s="141">
        <v>128414.06762499994</v>
      </c>
      <c r="BK128" s="141">
        <v>126497.43974999993</v>
      </c>
      <c r="BL128" s="141">
        <v>124580.81187499993</v>
      </c>
      <c r="BM128" s="141">
        <v>122664.18399999992</v>
      </c>
      <c r="BN128" s="141">
        <v>120747.55612499992</v>
      </c>
      <c r="BO128" s="141">
        <v>118830.92824999991</v>
      </c>
      <c r="BP128" s="141">
        <v>116914.3003749999</v>
      </c>
      <c r="BQ128" s="141">
        <v>114997.6724999999</v>
      </c>
      <c r="BR128" s="141">
        <v>113081.04462499989</v>
      </c>
      <c r="BS128" s="141">
        <v>111164.41674999989</v>
      </c>
      <c r="BT128" s="141">
        <v>109247.78887499988</v>
      </c>
      <c r="BU128" s="141">
        <v>107331.16099999988</v>
      </c>
      <c r="BV128" s="141">
        <v>105414.53312499987</v>
      </c>
      <c r="BW128" s="141">
        <v>103497.90524999987</v>
      </c>
      <c r="BX128" s="141">
        <v>101581.27737499986</v>
      </c>
      <c r="BY128" s="141">
        <v>99664.649499999854</v>
      </c>
      <c r="BZ128" s="141">
        <v>97748.021624999848</v>
      </c>
      <c r="CA128" s="141">
        <v>95831.393749999843</v>
      </c>
      <c r="CB128" s="141">
        <v>93914.765874999837</v>
      </c>
      <c r="CC128" s="141">
        <v>91998.137999999832</v>
      </c>
      <c r="CD128" s="141">
        <v>90081.510124999826</v>
      </c>
      <c r="CE128" s="141">
        <v>88164.88224999982</v>
      </c>
      <c r="CF128" s="141">
        <v>86248.254374999815</v>
      </c>
      <c r="CG128" s="141">
        <v>84331.626499999809</v>
      </c>
      <c r="CH128" s="141">
        <v>82414.998624999804</v>
      </c>
      <c r="CI128" s="141">
        <v>80498.370749999798</v>
      </c>
    </row>
    <row r="129" spans="4:87">
      <c r="D129" s="38">
        <v>99</v>
      </c>
      <c r="E129" s="38">
        <v>254</v>
      </c>
      <c r="F129" s="38" t="s">
        <v>597</v>
      </c>
      <c r="G129" s="38" t="s">
        <v>2048</v>
      </c>
      <c r="H129" s="48">
        <v>6943647.1200000001</v>
      </c>
      <c r="K129" s="48">
        <v>105</v>
      </c>
      <c r="L129" s="48">
        <v>1</v>
      </c>
      <c r="M129" s="48">
        <v>6943647.1200000001</v>
      </c>
      <c r="N129" s="48">
        <v>0</v>
      </c>
      <c r="O129" s="48">
        <v>0</v>
      </c>
      <c r="Q129" s="122">
        <v>6</v>
      </c>
      <c r="R129" s="38" t="s">
        <v>116</v>
      </c>
      <c r="S129" s="96">
        <v>80</v>
      </c>
      <c r="T129" s="48">
        <v>0</v>
      </c>
      <c r="W129" s="48">
        <v>0</v>
      </c>
      <c r="X129" s="48">
        <v>0</v>
      </c>
      <c r="Y129" s="48">
        <v>0</v>
      </c>
      <c r="Z129" s="48">
        <v>0</v>
      </c>
      <c r="AA129" s="48">
        <v>0</v>
      </c>
      <c r="AB129" s="48">
        <v>6</v>
      </c>
      <c r="AC129" s="48">
        <v>0</v>
      </c>
      <c r="AD129" s="48">
        <v>0</v>
      </c>
      <c r="AE129" s="48"/>
      <c r="AF129" s="48"/>
      <c r="AG129" s="48"/>
      <c r="AH129" s="48">
        <v>0</v>
      </c>
      <c r="AI129" s="48">
        <v>0</v>
      </c>
      <c r="AJ129" s="48">
        <v>0</v>
      </c>
      <c r="AK129" s="48"/>
      <c r="AL129" s="48">
        <v>6</v>
      </c>
      <c r="AN129" s="60">
        <v>0</v>
      </c>
      <c r="AP129" s="137">
        <v>0</v>
      </c>
      <c r="AQ129" s="138">
        <v>70705</v>
      </c>
      <c r="AR129" s="139">
        <v>2094</v>
      </c>
      <c r="AS129" s="131"/>
      <c r="AT129" s="131"/>
      <c r="AU129" s="131"/>
      <c r="AW129" s="140">
        <v>0</v>
      </c>
      <c r="AX129" s="141">
        <v>0</v>
      </c>
      <c r="AY129" s="141">
        <v>0</v>
      </c>
      <c r="AZ129" s="141">
        <v>0</v>
      </c>
      <c r="BA129" s="141">
        <v>0</v>
      </c>
      <c r="BB129" s="141">
        <v>0</v>
      </c>
      <c r="BC129" s="141">
        <v>0</v>
      </c>
      <c r="BD129" s="141">
        <v>0</v>
      </c>
      <c r="BE129" s="141">
        <v>0</v>
      </c>
      <c r="BF129" s="141">
        <v>0</v>
      </c>
      <c r="BG129" s="141">
        <v>0</v>
      </c>
      <c r="BH129" s="141">
        <v>0</v>
      </c>
      <c r="BI129" s="141">
        <v>0</v>
      </c>
      <c r="BJ129" s="141">
        <v>0</v>
      </c>
      <c r="BK129" s="141">
        <v>0</v>
      </c>
      <c r="BL129" s="141">
        <v>0</v>
      </c>
      <c r="BM129" s="141">
        <v>0</v>
      </c>
      <c r="BN129" s="141">
        <v>0</v>
      </c>
      <c r="BO129" s="141">
        <v>0</v>
      </c>
      <c r="BP129" s="141">
        <v>0</v>
      </c>
      <c r="BQ129" s="141">
        <v>0</v>
      </c>
      <c r="BR129" s="141">
        <v>0</v>
      </c>
      <c r="BS129" s="141">
        <v>0</v>
      </c>
      <c r="BT129" s="141">
        <v>0</v>
      </c>
      <c r="BU129" s="141">
        <v>0</v>
      </c>
      <c r="BV129" s="141">
        <v>0</v>
      </c>
      <c r="BW129" s="141">
        <v>0</v>
      </c>
      <c r="BX129" s="141">
        <v>0</v>
      </c>
      <c r="BY129" s="141">
        <v>0</v>
      </c>
      <c r="BZ129" s="141">
        <v>0</v>
      </c>
      <c r="CA129" s="141">
        <v>0</v>
      </c>
      <c r="CB129" s="141">
        <v>0</v>
      </c>
      <c r="CC129" s="141">
        <v>0</v>
      </c>
      <c r="CD129" s="141">
        <v>0</v>
      </c>
      <c r="CE129" s="141">
        <v>0</v>
      </c>
      <c r="CF129" s="141">
        <v>0</v>
      </c>
      <c r="CG129" s="141">
        <v>0</v>
      </c>
      <c r="CH129" s="141">
        <v>0</v>
      </c>
      <c r="CI129" s="141">
        <v>0</v>
      </c>
    </row>
    <row r="130" spans="4:87">
      <c r="D130" s="38">
        <v>100</v>
      </c>
      <c r="E130" s="38">
        <v>255</v>
      </c>
      <c r="F130" s="38" t="s">
        <v>2049</v>
      </c>
      <c r="G130" s="38" t="s">
        <v>2050</v>
      </c>
      <c r="H130" s="48">
        <v>264443.46000000002</v>
      </c>
      <c r="K130" s="48">
        <v>0</v>
      </c>
      <c r="L130" s="48">
        <v>0</v>
      </c>
      <c r="M130" s="48">
        <v>0</v>
      </c>
      <c r="N130" s="48">
        <v>1</v>
      </c>
      <c r="O130" s="48">
        <v>264443.46000000002</v>
      </c>
      <c r="Q130" s="122">
        <v>6</v>
      </c>
      <c r="R130" s="38" t="s">
        <v>116</v>
      </c>
      <c r="S130" s="96">
        <v>80</v>
      </c>
      <c r="T130" s="48">
        <v>0</v>
      </c>
      <c r="W130" s="48">
        <v>0</v>
      </c>
      <c r="X130" s="48">
        <v>0</v>
      </c>
      <c r="Y130" s="48">
        <v>0</v>
      </c>
      <c r="Z130" s="48">
        <v>0</v>
      </c>
      <c r="AA130" s="48">
        <v>0</v>
      </c>
      <c r="AB130" s="48">
        <v>6</v>
      </c>
      <c r="AC130" s="48">
        <v>0</v>
      </c>
      <c r="AD130" s="48">
        <v>13</v>
      </c>
      <c r="AE130" s="48"/>
      <c r="AF130" s="48"/>
      <c r="AG130" s="48"/>
      <c r="AH130" s="48">
        <v>0</v>
      </c>
      <c r="AI130" s="48">
        <v>0</v>
      </c>
      <c r="AJ130" s="48">
        <v>0</v>
      </c>
      <c r="AK130" s="48"/>
      <c r="AL130" s="48">
        <v>19</v>
      </c>
      <c r="AN130" s="60">
        <v>1</v>
      </c>
      <c r="AP130" s="137">
        <v>3305.5432500000002</v>
      </c>
      <c r="AQ130" s="138">
        <v>70705</v>
      </c>
      <c r="AR130" s="139">
        <v>2094</v>
      </c>
      <c r="AS130" s="131"/>
      <c r="AT130" s="131"/>
      <c r="AU130" s="131"/>
      <c r="AW130" s="140">
        <v>264443.46000000002</v>
      </c>
      <c r="AX130" s="141">
        <v>261137.91675000003</v>
      </c>
      <c r="AY130" s="141">
        <v>257832.37350000005</v>
      </c>
      <c r="AZ130" s="141">
        <v>254526.83025000006</v>
      </c>
      <c r="BA130" s="141">
        <v>251221.28700000007</v>
      </c>
      <c r="BB130" s="141">
        <v>247915.74375000008</v>
      </c>
      <c r="BC130" s="141">
        <v>244610.20050000009</v>
      </c>
      <c r="BD130" s="141">
        <v>241304.65725000011</v>
      </c>
      <c r="BE130" s="141">
        <v>237999.11400000012</v>
      </c>
      <c r="BF130" s="141">
        <v>234693.57075000013</v>
      </c>
      <c r="BG130" s="141">
        <v>231388.02750000014</v>
      </c>
      <c r="BH130" s="141">
        <v>228082.48425000015</v>
      </c>
      <c r="BI130" s="141">
        <v>224776.94100000017</v>
      </c>
      <c r="BJ130" s="141">
        <v>221471.39775000018</v>
      </c>
      <c r="BK130" s="141">
        <v>218165.85450000019</v>
      </c>
      <c r="BL130" s="141">
        <v>214860.3112500002</v>
      </c>
      <c r="BM130" s="141">
        <v>211554.76800000021</v>
      </c>
      <c r="BN130" s="141">
        <v>208249.22475000023</v>
      </c>
      <c r="BO130" s="141">
        <v>204943.68150000024</v>
      </c>
      <c r="BP130" s="141">
        <v>201638.13825000025</v>
      </c>
      <c r="BQ130" s="141">
        <v>198332.59500000026</v>
      </c>
      <c r="BR130" s="141">
        <v>195027.05175000028</v>
      </c>
      <c r="BS130" s="141">
        <v>191721.50850000029</v>
      </c>
      <c r="BT130" s="141">
        <v>188415.9652500003</v>
      </c>
      <c r="BU130" s="141">
        <v>185110.42200000031</v>
      </c>
      <c r="BV130" s="141">
        <v>181804.87875000032</v>
      </c>
      <c r="BW130" s="141">
        <v>178499.33550000034</v>
      </c>
      <c r="BX130" s="141">
        <v>175193.79225000035</v>
      </c>
      <c r="BY130" s="141">
        <v>171888.24900000036</v>
      </c>
      <c r="BZ130" s="141">
        <v>168582.70575000037</v>
      </c>
      <c r="CA130" s="141">
        <v>165277.16250000038</v>
      </c>
      <c r="CB130" s="141">
        <v>161971.6192500004</v>
      </c>
      <c r="CC130" s="141">
        <v>158666.07600000041</v>
      </c>
      <c r="CD130" s="141">
        <v>155360.53275000042</v>
      </c>
      <c r="CE130" s="141">
        <v>152054.98950000043</v>
      </c>
      <c r="CF130" s="141">
        <v>148749.44625000044</v>
      </c>
      <c r="CG130" s="141">
        <v>145443.90300000046</v>
      </c>
      <c r="CH130" s="141">
        <v>142138.35975000047</v>
      </c>
      <c r="CI130" s="141">
        <v>138832.81650000048</v>
      </c>
    </row>
    <row r="131" spans="4:87">
      <c r="D131" s="38">
        <v>101</v>
      </c>
      <c r="E131" s="38">
        <v>256</v>
      </c>
      <c r="F131" s="38" t="s">
        <v>2051</v>
      </c>
      <c r="G131" s="38" t="s">
        <v>2052</v>
      </c>
      <c r="H131" s="48">
        <v>533815.13</v>
      </c>
      <c r="K131" s="48">
        <v>0</v>
      </c>
      <c r="L131" s="48">
        <v>0</v>
      </c>
      <c r="M131" s="48">
        <v>0</v>
      </c>
      <c r="N131" s="48">
        <v>1</v>
      </c>
      <c r="O131" s="48">
        <v>533815.13</v>
      </c>
      <c r="Q131" s="122">
        <v>6</v>
      </c>
      <c r="R131" s="38" t="s">
        <v>116</v>
      </c>
      <c r="S131" s="96">
        <v>80</v>
      </c>
      <c r="T131" s="48">
        <v>0</v>
      </c>
      <c r="W131" s="48">
        <v>0</v>
      </c>
      <c r="X131" s="48">
        <v>0</v>
      </c>
      <c r="Y131" s="48">
        <v>0</v>
      </c>
      <c r="Z131" s="48">
        <v>0</v>
      </c>
      <c r="AA131" s="48">
        <v>0</v>
      </c>
      <c r="AB131" s="48">
        <v>6</v>
      </c>
      <c r="AC131" s="48">
        <v>0</v>
      </c>
      <c r="AD131" s="48">
        <v>0</v>
      </c>
      <c r="AE131" s="48"/>
      <c r="AF131" s="48"/>
      <c r="AG131" s="48"/>
      <c r="AH131" s="48">
        <v>0</v>
      </c>
      <c r="AI131" s="48">
        <v>0</v>
      </c>
      <c r="AJ131" s="48">
        <v>0</v>
      </c>
      <c r="AK131" s="48"/>
      <c r="AL131" s="48">
        <v>6</v>
      </c>
      <c r="AN131" s="60">
        <v>0</v>
      </c>
      <c r="AP131" s="137">
        <v>6672.6891249999999</v>
      </c>
      <c r="AQ131" s="138">
        <v>70705</v>
      </c>
      <c r="AR131" s="139">
        <v>2094</v>
      </c>
      <c r="AS131" s="131"/>
      <c r="AT131" s="131"/>
      <c r="AU131" s="131"/>
      <c r="AW131" s="140">
        <v>533815.13</v>
      </c>
      <c r="AX131" s="141">
        <v>527142.44087499997</v>
      </c>
      <c r="AY131" s="141">
        <v>520469.75175</v>
      </c>
      <c r="AZ131" s="141">
        <v>513797.06262500002</v>
      </c>
      <c r="BA131" s="141">
        <v>507124.37350000005</v>
      </c>
      <c r="BB131" s="141">
        <v>500451.68437500007</v>
      </c>
      <c r="BC131" s="141">
        <v>493778.99525000009</v>
      </c>
      <c r="BD131" s="141">
        <v>487106.30612500012</v>
      </c>
      <c r="BE131" s="141">
        <v>480433.61700000014</v>
      </c>
      <c r="BF131" s="141">
        <v>473760.92787500017</v>
      </c>
      <c r="BG131" s="141">
        <v>467088.23875000019</v>
      </c>
      <c r="BH131" s="141">
        <v>460415.54962500022</v>
      </c>
      <c r="BI131" s="141">
        <v>453742.86050000024</v>
      </c>
      <c r="BJ131" s="141">
        <v>447070.17137500027</v>
      </c>
      <c r="BK131" s="141">
        <v>440397.48225000029</v>
      </c>
      <c r="BL131" s="141">
        <v>433724.79312500032</v>
      </c>
      <c r="BM131" s="141">
        <v>427052.10400000034</v>
      </c>
      <c r="BN131" s="141">
        <v>420379.41487500037</v>
      </c>
      <c r="BO131" s="141">
        <v>413706.72575000039</v>
      </c>
      <c r="BP131" s="141">
        <v>407034.03662500042</v>
      </c>
      <c r="BQ131" s="141">
        <v>400361.34750000044</v>
      </c>
      <c r="BR131" s="141">
        <v>393688.65837500046</v>
      </c>
      <c r="BS131" s="141">
        <v>387015.96925000049</v>
      </c>
      <c r="BT131" s="141">
        <v>380343.28012500051</v>
      </c>
      <c r="BU131" s="141">
        <v>373670.59100000054</v>
      </c>
      <c r="BV131" s="141">
        <v>366997.90187500056</v>
      </c>
      <c r="BW131" s="141">
        <v>360325.21275000059</v>
      </c>
      <c r="BX131" s="141">
        <v>353652.52362500061</v>
      </c>
      <c r="BY131" s="141">
        <v>346979.83450000064</v>
      </c>
      <c r="BZ131" s="141">
        <v>340307.14537500066</v>
      </c>
      <c r="CA131" s="141">
        <v>333634.45625000069</v>
      </c>
      <c r="CB131" s="141">
        <v>326961.76712500071</v>
      </c>
      <c r="CC131" s="141">
        <v>320289.07800000074</v>
      </c>
      <c r="CD131" s="141">
        <v>313616.38887500076</v>
      </c>
      <c r="CE131" s="141">
        <v>306943.69975000079</v>
      </c>
      <c r="CF131" s="141">
        <v>300271.01062500081</v>
      </c>
      <c r="CG131" s="141">
        <v>293598.32150000083</v>
      </c>
      <c r="CH131" s="141">
        <v>286925.63237500086</v>
      </c>
      <c r="CI131" s="141">
        <v>280252.94325000088</v>
      </c>
    </row>
    <row r="132" spans="4:87">
      <c r="D132" s="38">
        <v>102</v>
      </c>
      <c r="E132" s="38">
        <v>257</v>
      </c>
      <c r="F132" s="38" t="s">
        <v>2053</v>
      </c>
      <c r="G132" s="38" t="s">
        <v>2054</v>
      </c>
      <c r="H132" s="48">
        <v>14.23</v>
      </c>
      <c r="K132" s="48">
        <v>0</v>
      </c>
      <c r="L132" s="48">
        <v>0</v>
      </c>
      <c r="M132" s="48">
        <v>0</v>
      </c>
      <c r="N132" s="48">
        <v>1</v>
      </c>
      <c r="O132" s="48">
        <v>14.23</v>
      </c>
      <c r="Q132" s="122">
        <v>6</v>
      </c>
      <c r="R132" s="38" t="s">
        <v>116</v>
      </c>
      <c r="S132" s="96">
        <v>80</v>
      </c>
      <c r="T132" s="48">
        <v>0</v>
      </c>
      <c r="W132" s="48">
        <v>0</v>
      </c>
      <c r="X132" s="48">
        <v>0</v>
      </c>
      <c r="Y132" s="48">
        <v>0</v>
      </c>
      <c r="Z132" s="48">
        <v>0</v>
      </c>
      <c r="AA132" s="48">
        <v>0</v>
      </c>
      <c r="AB132" s="48">
        <v>6</v>
      </c>
      <c r="AC132" s="48">
        <v>0</v>
      </c>
      <c r="AD132" s="48">
        <v>0</v>
      </c>
      <c r="AE132" s="48"/>
      <c r="AF132" s="48"/>
      <c r="AG132" s="48"/>
      <c r="AH132" s="48">
        <v>0</v>
      </c>
      <c r="AI132" s="48">
        <v>0</v>
      </c>
      <c r="AJ132" s="48">
        <v>0</v>
      </c>
      <c r="AK132" s="48"/>
      <c r="AL132" s="48">
        <v>6</v>
      </c>
      <c r="AN132" s="60">
        <v>0</v>
      </c>
      <c r="AP132" s="137">
        <v>0.17787500000000001</v>
      </c>
      <c r="AQ132" s="138">
        <v>70705</v>
      </c>
      <c r="AR132" s="139">
        <v>2094</v>
      </c>
      <c r="AS132" s="131"/>
      <c r="AT132" s="131"/>
      <c r="AU132" s="131"/>
      <c r="AW132" s="140">
        <v>14.23</v>
      </c>
      <c r="AX132" s="141">
        <v>14.052125</v>
      </c>
      <c r="AY132" s="141">
        <v>13.87425</v>
      </c>
      <c r="AZ132" s="141">
        <v>13.696375</v>
      </c>
      <c r="BA132" s="141">
        <v>13.5185</v>
      </c>
      <c r="BB132" s="141">
        <v>13.340624999999999</v>
      </c>
      <c r="BC132" s="141">
        <v>13.162749999999999</v>
      </c>
      <c r="BD132" s="141">
        <v>12.984874999999999</v>
      </c>
      <c r="BE132" s="141">
        <v>12.806999999999999</v>
      </c>
      <c r="BF132" s="141">
        <v>12.629124999999998</v>
      </c>
      <c r="BG132" s="141">
        <v>12.451249999999998</v>
      </c>
      <c r="BH132" s="141">
        <v>12.273374999999998</v>
      </c>
      <c r="BI132" s="141">
        <v>12.095499999999998</v>
      </c>
      <c r="BJ132" s="141">
        <v>11.917624999999997</v>
      </c>
      <c r="BK132" s="141">
        <v>11.739749999999997</v>
      </c>
      <c r="BL132" s="141">
        <v>11.561874999999997</v>
      </c>
      <c r="BM132" s="141">
        <v>11.383999999999997</v>
      </c>
      <c r="BN132" s="141">
        <v>11.206124999999997</v>
      </c>
      <c r="BO132" s="141">
        <v>11.028249999999996</v>
      </c>
      <c r="BP132" s="141">
        <v>10.850374999999996</v>
      </c>
      <c r="BQ132" s="141">
        <v>10.672499999999996</v>
      </c>
      <c r="BR132" s="141">
        <v>10.494624999999996</v>
      </c>
      <c r="BS132" s="141">
        <v>10.316749999999995</v>
      </c>
      <c r="BT132" s="141">
        <v>10.138874999999995</v>
      </c>
      <c r="BU132" s="141">
        <v>9.960999999999995</v>
      </c>
      <c r="BV132" s="141">
        <v>9.7831249999999947</v>
      </c>
      <c r="BW132" s="141">
        <v>9.6052499999999945</v>
      </c>
      <c r="BX132" s="141">
        <v>9.4273749999999943</v>
      </c>
      <c r="BY132" s="141">
        <v>9.2494999999999941</v>
      </c>
      <c r="BZ132" s="141">
        <v>9.0716249999999938</v>
      </c>
      <c r="CA132" s="141">
        <v>8.8937499999999936</v>
      </c>
      <c r="CB132" s="141">
        <v>8.7158749999999934</v>
      </c>
      <c r="CC132" s="141">
        <v>8.5379999999999932</v>
      </c>
      <c r="CD132" s="141">
        <v>8.3601249999999929</v>
      </c>
      <c r="CE132" s="141">
        <v>8.1822499999999927</v>
      </c>
      <c r="CF132" s="141">
        <v>8.0043749999999925</v>
      </c>
      <c r="CG132" s="141">
        <v>7.8264999999999922</v>
      </c>
      <c r="CH132" s="141">
        <v>7.648624999999992</v>
      </c>
      <c r="CI132" s="141">
        <v>7.4707499999999918</v>
      </c>
    </row>
    <row r="133" spans="4:87">
      <c r="D133" s="38">
        <v>103</v>
      </c>
      <c r="E133" s="38">
        <v>258</v>
      </c>
      <c r="F133" s="38" t="s">
        <v>1616</v>
      </c>
      <c r="G133" s="38" t="s">
        <v>1617</v>
      </c>
      <c r="H133" s="48">
        <v>850211.61</v>
      </c>
      <c r="K133" s="48">
        <v>447</v>
      </c>
      <c r="L133" s="48">
        <v>1</v>
      </c>
      <c r="M133" s="48">
        <v>850211.61</v>
      </c>
      <c r="N133" s="48">
        <v>0</v>
      </c>
      <c r="O133" s="48">
        <v>0</v>
      </c>
      <c r="Q133" s="122">
        <v>6</v>
      </c>
      <c r="R133" s="38" t="s">
        <v>116</v>
      </c>
      <c r="S133" s="96">
        <v>80</v>
      </c>
      <c r="T133" s="48">
        <v>0</v>
      </c>
      <c r="W133" s="48">
        <v>0</v>
      </c>
      <c r="X133" s="48">
        <v>0</v>
      </c>
      <c r="Y133" s="48">
        <v>0</v>
      </c>
      <c r="Z133" s="48">
        <v>0</v>
      </c>
      <c r="AA133" s="48">
        <v>0</v>
      </c>
      <c r="AB133" s="48">
        <v>0</v>
      </c>
      <c r="AC133" s="48">
        <v>0</v>
      </c>
      <c r="AD133" s="48">
        <v>0</v>
      </c>
      <c r="AE133" s="48"/>
      <c r="AF133" s="48"/>
      <c r="AG133" s="48"/>
      <c r="AH133" s="48">
        <v>0</v>
      </c>
      <c r="AI133" s="48">
        <v>0</v>
      </c>
      <c r="AJ133" s="48">
        <v>0</v>
      </c>
      <c r="AK133" s="48"/>
      <c r="AL133" s="48" t="s">
        <v>263</v>
      </c>
      <c r="AN133" s="60">
        <v>0</v>
      </c>
      <c r="AP133" s="137">
        <v>0</v>
      </c>
      <c r="AQ133" s="138">
        <v>70705</v>
      </c>
      <c r="AR133" s="139">
        <v>2094</v>
      </c>
      <c r="AS133" s="131"/>
      <c r="AT133" s="131"/>
      <c r="AU133" s="131"/>
      <c r="AW133" s="140">
        <v>0</v>
      </c>
      <c r="AX133" s="141">
        <v>0</v>
      </c>
      <c r="AY133" s="141">
        <v>0</v>
      </c>
      <c r="AZ133" s="141">
        <v>0</v>
      </c>
      <c r="BA133" s="141">
        <v>0</v>
      </c>
      <c r="BB133" s="141">
        <v>0</v>
      </c>
      <c r="BC133" s="141">
        <v>0</v>
      </c>
      <c r="BD133" s="141">
        <v>0</v>
      </c>
      <c r="BE133" s="141">
        <v>0</v>
      </c>
      <c r="BF133" s="141">
        <v>0</v>
      </c>
      <c r="BG133" s="141">
        <v>0</v>
      </c>
      <c r="BH133" s="141">
        <v>0</v>
      </c>
      <c r="BI133" s="141">
        <v>0</v>
      </c>
      <c r="BJ133" s="141">
        <v>0</v>
      </c>
      <c r="BK133" s="141">
        <v>0</v>
      </c>
      <c r="BL133" s="141">
        <v>0</v>
      </c>
      <c r="BM133" s="141">
        <v>0</v>
      </c>
      <c r="BN133" s="141">
        <v>0</v>
      </c>
      <c r="BO133" s="141">
        <v>0</v>
      </c>
      <c r="BP133" s="141">
        <v>0</v>
      </c>
      <c r="BQ133" s="141">
        <v>0</v>
      </c>
      <c r="BR133" s="141">
        <v>0</v>
      </c>
      <c r="BS133" s="141">
        <v>0</v>
      </c>
      <c r="BT133" s="141">
        <v>0</v>
      </c>
      <c r="BU133" s="141">
        <v>0</v>
      </c>
      <c r="BV133" s="141">
        <v>0</v>
      </c>
      <c r="BW133" s="141">
        <v>0</v>
      </c>
      <c r="BX133" s="141">
        <v>0</v>
      </c>
      <c r="BY133" s="141">
        <v>0</v>
      </c>
      <c r="BZ133" s="141">
        <v>0</v>
      </c>
      <c r="CA133" s="141">
        <v>0</v>
      </c>
      <c r="CB133" s="141">
        <v>0</v>
      </c>
      <c r="CC133" s="141">
        <v>0</v>
      </c>
      <c r="CD133" s="141">
        <v>0</v>
      </c>
      <c r="CE133" s="141">
        <v>0</v>
      </c>
      <c r="CF133" s="141">
        <v>0</v>
      </c>
      <c r="CG133" s="141">
        <v>0</v>
      </c>
      <c r="CH133" s="141">
        <v>0</v>
      </c>
      <c r="CI133" s="141">
        <v>0</v>
      </c>
    </row>
    <row r="134" spans="4:87">
      <c r="D134" s="38">
        <v>104</v>
      </c>
      <c r="E134" s="38">
        <v>260</v>
      </c>
      <c r="F134" s="38" t="s">
        <v>2055</v>
      </c>
      <c r="G134" s="38" t="s">
        <v>2056</v>
      </c>
      <c r="H134" s="48">
        <v>224500.48000000001</v>
      </c>
      <c r="K134" s="48">
        <v>0</v>
      </c>
      <c r="L134" s="48">
        <v>0</v>
      </c>
      <c r="M134" s="48">
        <v>0</v>
      </c>
      <c r="N134" s="48">
        <v>1</v>
      </c>
      <c r="O134" s="48">
        <v>224500.48000000001</v>
      </c>
      <c r="Q134" s="122">
        <v>12</v>
      </c>
      <c r="R134" s="38" t="s">
        <v>122</v>
      </c>
      <c r="S134" s="96">
        <v>50</v>
      </c>
      <c r="T134" s="48">
        <v>0</v>
      </c>
      <c r="W134" s="48">
        <v>0</v>
      </c>
      <c r="X134" s="48">
        <v>0</v>
      </c>
      <c r="Y134" s="48">
        <v>0</v>
      </c>
      <c r="Z134" s="48">
        <v>0</v>
      </c>
      <c r="AA134" s="48">
        <v>12</v>
      </c>
      <c r="AB134" s="48">
        <v>0</v>
      </c>
      <c r="AC134" s="48">
        <v>0</v>
      </c>
      <c r="AD134" s="48">
        <v>0</v>
      </c>
      <c r="AE134" s="48"/>
      <c r="AF134" s="48"/>
      <c r="AG134" s="48"/>
      <c r="AH134" s="48">
        <v>0</v>
      </c>
      <c r="AI134" s="48">
        <v>0</v>
      </c>
      <c r="AJ134" s="48">
        <v>0</v>
      </c>
      <c r="AK134" s="48"/>
      <c r="AL134" s="48">
        <v>12</v>
      </c>
      <c r="AN134" s="60">
        <v>0</v>
      </c>
      <c r="AP134" s="137">
        <v>4490.0096000000003</v>
      </c>
      <c r="AQ134" s="138">
        <v>59747</v>
      </c>
      <c r="AR134" s="139">
        <v>2064</v>
      </c>
      <c r="AS134" s="131"/>
      <c r="AT134" s="131"/>
      <c r="AU134" s="131"/>
      <c r="AW134" s="140">
        <v>224500.48000000001</v>
      </c>
      <c r="AX134" s="141">
        <v>220010.47040000002</v>
      </c>
      <c r="AY134" s="141">
        <v>215520.46080000003</v>
      </c>
      <c r="AZ134" s="141">
        <v>211030.45120000004</v>
      </c>
      <c r="BA134" s="141">
        <v>206540.44160000005</v>
      </c>
      <c r="BB134" s="141">
        <v>202050.43200000006</v>
      </c>
      <c r="BC134" s="141">
        <v>197560.42240000007</v>
      </c>
      <c r="BD134" s="141">
        <v>193070.41280000008</v>
      </c>
      <c r="BE134" s="141">
        <v>188580.40320000009</v>
      </c>
      <c r="BF134" s="141">
        <v>184090.3936000001</v>
      </c>
      <c r="BG134" s="141">
        <v>179600.38400000011</v>
      </c>
      <c r="BH134" s="141">
        <v>175110.37440000012</v>
      </c>
      <c r="BI134" s="141">
        <v>170620.36480000013</v>
      </c>
      <c r="BJ134" s="141">
        <v>166130.35520000014</v>
      </c>
      <c r="BK134" s="141">
        <v>161640.34560000015</v>
      </c>
      <c r="BL134" s="141">
        <v>157150.33600000016</v>
      </c>
      <c r="BM134" s="141">
        <v>152660.32640000017</v>
      </c>
      <c r="BN134" s="141">
        <v>148170.31680000018</v>
      </c>
      <c r="BO134" s="141">
        <v>143680.30720000018</v>
      </c>
      <c r="BP134" s="141">
        <v>139190.29760000019</v>
      </c>
      <c r="BQ134" s="141">
        <v>134700.2880000002</v>
      </c>
      <c r="BR134" s="141">
        <v>130210.2784000002</v>
      </c>
      <c r="BS134" s="141">
        <v>125720.26880000019</v>
      </c>
      <c r="BT134" s="141">
        <v>121230.25920000019</v>
      </c>
      <c r="BU134" s="141">
        <v>116740.24960000018</v>
      </c>
      <c r="BV134" s="141">
        <v>112250.24000000018</v>
      </c>
      <c r="BW134" s="141">
        <v>107760.23040000017</v>
      </c>
      <c r="BX134" s="141">
        <v>103270.22080000017</v>
      </c>
      <c r="BY134" s="141">
        <v>98780.211200000165</v>
      </c>
      <c r="BZ134" s="141">
        <v>94290.20160000016</v>
      </c>
      <c r="CA134" s="141">
        <v>89800.192000000156</v>
      </c>
      <c r="CB134" s="141">
        <v>85310.182400000151</v>
      </c>
      <c r="CC134" s="141">
        <v>80820.172800000146</v>
      </c>
      <c r="CD134" s="141">
        <v>76330.163200000141</v>
      </c>
      <c r="CE134" s="141">
        <v>71840.153600000136</v>
      </c>
      <c r="CF134" s="141">
        <v>67350.144000000131</v>
      </c>
      <c r="CG134" s="141">
        <v>62860.134400000134</v>
      </c>
      <c r="CH134" s="141">
        <v>58370.124800000136</v>
      </c>
      <c r="CI134" s="141">
        <v>53880.115200000138</v>
      </c>
    </row>
    <row r="135" spans="4:87">
      <c r="D135" s="38">
        <v>105</v>
      </c>
      <c r="E135" s="38">
        <v>261</v>
      </c>
      <c r="F135" s="38" t="s">
        <v>2057</v>
      </c>
      <c r="G135" s="38" t="s">
        <v>2058</v>
      </c>
      <c r="H135" s="48">
        <v>325578.06</v>
      </c>
      <c r="K135" s="48">
        <v>0</v>
      </c>
      <c r="L135" s="48">
        <v>0</v>
      </c>
      <c r="M135" s="48">
        <v>0</v>
      </c>
      <c r="N135" s="48">
        <v>1</v>
      </c>
      <c r="O135" s="48">
        <v>325578.06</v>
      </c>
      <c r="Q135" s="122">
        <v>13</v>
      </c>
      <c r="R135" s="38" t="s">
        <v>123</v>
      </c>
      <c r="S135" s="96">
        <v>50</v>
      </c>
      <c r="T135" s="48">
        <v>0</v>
      </c>
      <c r="W135" s="48">
        <v>0</v>
      </c>
      <c r="X135" s="48">
        <v>0</v>
      </c>
      <c r="Y135" s="48">
        <v>0</v>
      </c>
      <c r="Z135" s="48">
        <v>0</v>
      </c>
      <c r="AA135" s="48">
        <v>0</v>
      </c>
      <c r="AB135" s="48">
        <v>0</v>
      </c>
      <c r="AC135" s="48">
        <v>0</v>
      </c>
      <c r="AD135" s="48">
        <v>0</v>
      </c>
      <c r="AE135" s="48"/>
      <c r="AF135" s="48"/>
      <c r="AG135" s="48"/>
      <c r="AH135" s="48">
        <v>0</v>
      </c>
      <c r="AI135" s="48">
        <v>0</v>
      </c>
      <c r="AJ135" s="48">
        <v>0</v>
      </c>
      <c r="AK135" s="48"/>
      <c r="AL135" s="48" t="s">
        <v>263</v>
      </c>
      <c r="AN135" s="60">
        <v>0</v>
      </c>
      <c r="AP135" s="137">
        <v>6511.5612000000001</v>
      </c>
      <c r="AQ135" s="138">
        <v>59747</v>
      </c>
      <c r="AR135" s="139">
        <v>2064</v>
      </c>
      <c r="AS135" s="131"/>
      <c r="AT135" s="131"/>
      <c r="AU135" s="131"/>
      <c r="AW135" s="140">
        <v>325578.06</v>
      </c>
      <c r="AX135" s="141">
        <v>319066.4988</v>
      </c>
      <c r="AY135" s="141">
        <v>312554.9376</v>
      </c>
      <c r="AZ135" s="141">
        <v>306043.37640000001</v>
      </c>
      <c r="BA135" s="141">
        <v>299531.81520000001</v>
      </c>
      <c r="BB135" s="141">
        <v>293020.25400000002</v>
      </c>
      <c r="BC135" s="141">
        <v>286508.69280000002</v>
      </c>
      <c r="BD135" s="141">
        <v>279997.13160000002</v>
      </c>
      <c r="BE135" s="141">
        <v>273485.57040000003</v>
      </c>
      <c r="BF135" s="141">
        <v>266974.00920000003</v>
      </c>
      <c r="BG135" s="141">
        <v>260462.44800000003</v>
      </c>
      <c r="BH135" s="141">
        <v>253950.88680000004</v>
      </c>
      <c r="BI135" s="141">
        <v>247439.32560000004</v>
      </c>
      <c r="BJ135" s="141">
        <v>240927.76440000004</v>
      </c>
      <c r="BK135" s="141">
        <v>234416.20320000005</v>
      </c>
      <c r="BL135" s="141">
        <v>227904.64200000005</v>
      </c>
      <c r="BM135" s="141">
        <v>221393.08080000005</v>
      </c>
      <c r="BN135" s="141">
        <v>214881.51960000006</v>
      </c>
      <c r="BO135" s="141">
        <v>208369.95840000006</v>
      </c>
      <c r="BP135" s="141">
        <v>201858.39720000006</v>
      </c>
      <c r="BQ135" s="141">
        <v>195346.83600000007</v>
      </c>
      <c r="BR135" s="141">
        <v>188835.27480000007</v>
      </c>
      <c r="BS135" s="141">
        <v>182323.71360000008</v>
      </c>
      <c r="BT135" s="141">
        <v>175812.15240000008</v>
      </c>
      <c r="BU135" s="141">
        <v>169300.59120000008</v>
      </c>
      <c r="BV135" s="141">
        <v>162789.03000000009</v>
      </c>
      <c r="BW135" s="141">
        <v>156277.46880000009</v>
      </c>
      <c r="BX135" s="141">
        <v>149765.90760000009</v>
      </c>
      <c r="BY135" s="141">
        <v>143254.3464000001</v>
      </c>
      <c r="BZ135" s="141">
        <v>136742.7852000001</v>
      </c>
      <c r="CA135" s="141">
        <v>130231.2240000001</v>
      </c>
      <c r="CB135" s="141">
        <v>123719.66280000011</v>
      </c>
      <c r="CC135" s="141">
        <v>117208.10160000011</v>
      </c>
      <c r="CD135" s="141">
        <v>110696.54040000011</v>
      </c>
      <c r="CE135" s="141">
        <v>104184.97920000012</v>
      </c>
      <c r="CF135" s="141">
        <v>97673.418000000122</v>
      </c>
      <c r="CG135" s="141">
        <v>91161.856800000125</v>
      </c>
      <c r="CH135" s="141">
        <v>84650.295600000129</v>
      </c>
      <c r="CI135" s="141">
        <v>78138.734400000132</v>
      </c>
    </row>
    <row r="136" spans="4:87">
      <c r="D136" s="38">
        <v>106</v>
      </c>
      <c r="E136" s="38">
        <v>263</v>
      </c>
      <c r="F136" s="38" t="s">
        <v>2059</v>
      </c>
      <c r="G136" s="38" t="s">
        <v>2060</v>
      </c>
      <c r="H136" s="48">
        <v>-864120.09</v>
      </c>
      <c r="K136" s="48">
        <v>0</v>
      </c>
      <c r="L136" s="48">
        <v>0</v>
      </c>
      <c r="M136" s="48">
        <v>0</v>
      </c>
      <c r="N136" s="48">
        <v>1</v>
      </c>
      <c r="O136" s="48">
        <v>-864120.09</v>
      </c>
      <c r="Q136" s="122">
        <v>14</v>
      </c>
      <c r="R136" s="38" t="s">
        <v>124</v>
      </c>
      <c r="S136" s="96">
        <v>80</v>
      </c>
      <c r="T136" s="48">
        <v>0</v>
      </c>
      <c r="W136" s="48">
        <v>0</v>
      </c>
      <c r="X136" s="48">
        <v>0</v>
      </c>
      <c r="Y136" s="48">
        <v>0</v>
      </c>
      <c r="Z136" s="48">
        <v>0</v>
      </c>
      <c r="AA136" s="48">
        <v>0</v>
      </c>
      <c r="AB136" s="48">
        <v>0</v>
      </c>
      <c r="AC136" s="48">
        <v>0</v>
      </c>
      <c r="AD136" s="48">
        <v>0</v>
      </c>
      <c r="AE136" s="48"/>
      <c r="AF136" s="48"/>
      <c r="AG136" s="48"/>
      <c r="AH136" s="48">
        <v>0</v>
      </c>
      <c r="AI136" s="48">
        <v>0</v>
      </c>
      <c r="AJ136" s="48">
        <v>0</v>
      </c>
      <c r="AK136" s="48"/>
      <c r="AL136" s="48" t="s">
        <v>263</v>
      </c>
      <c r="AN136" s="60">
        <v>0</v>
      </c>
      <c r="AP136" s="137">
        <v>-10801.501124999999</v>
      </c>
      <c r="AQ136" s="138">
        <v>70705</v>
      </c>
      <c r="AR136" s="139">
        <v>2094</v>
      </c>
      <c r="AS136" s="131"/>
      <c r="AT136" s="131"/>
      <c r="AU136" s="131"/>
      <c r="AW136" s="140">
        <v>-864120.09</v>
      </c>
      <c r="AX136" s="141">
        <v>-853318.58887500002</v>
      </c>
      <c r="AY136" s="141">
        <v>-842517.08775000006</v>
      </c>
      <c r="AZ136" s="141">
        <v>-831715.58662500011</v>
      </c>
      <c r="BA136" s="141">
        <v>-820914.08550000016</v>
      </c>
      <c r="BB136" s="141">
        <v>-810112.58437500021</v>
      </c>
      <c r="BC136" s="141">
        <v>-799311.08325000026</v>
      </c>
      <c r="BD136" s="141">
        <v>-788509.58212500031</v>
      </c>
      <c r="BE136" s="141">
        <v>-777708.08100000035</v>
      </c>
      <c r="BF136" s="141">
        <v>-766906.5798750004</v>
      </c>
      <c r="BG136" s="141">
        <v>-756105.07875000045</v>
      </c>
      <c r="BH136" s="141">
        <v>-745303.5776250005</v>
      </c>
      <c r="BI136" s="141">
        <v>-734502.07650000055</v>
      </c>
      <c r="BJ136" s="141">
        <v>-723700.5753750006</v>
      </c>
      <c r="BK136" s="141">
        <v>-712899.07425000065</v>
      </c>
      <c r="BL136" s="141">
        <v>-702097.57312500069</v>
      </c>
      <c r="BM136" s="141">
        <v>-691296.07200000074</v>
      </c>
      <c r="BN136" s="141">
        <v>-680494.57087500079</v>
      </c>
      <c r="BO136" s="141">
        <v>-669693.06975000084</v>
      </c>
      <c r="BP136" s="141">
        <v>-658891.56862500089</v>
      </c>
      <c r="BQ136" s="141">
        <v>-648090.06750000094</v>
      </c>
      <c r="BR136" s="141">
        <v>-637288.56637500098</v>
      </c>
      <c r="BS136" s="141">
        <v>-626487.06525000103</v>
      </c>
      <c r="BT136" s="141">
        <v>-615685.56412500108</v>
      </c>
      <c r="BU136" s="141">
        <v>-604884.06300000113</v>
      </c>
      <c r="BV136" s="141">
        <v>-594082.56187500118</v>
      </c>
      <c r="BW136" s="141">
        <v>-583281.06075000123</v>
      </c>
      <c r="BX136" s="141">
        <v>-572479.55962500127</v>
      </c>
      <c r="BY136" s="141">
        <v>-561678.05850000132</v>
      </c>
      <c r="BZ136" s="141">
        <v>-550876.55737500137</v>
      </c>
      <c r="CA136" s="141">
        <v>-540075.05625000142</v>
      </c>
      <c r="CB136" s="141">
        <v>-529273.55512500147</v>
      </c>
      <c r="CC136" s="141">
        <v>-518472.05400000146</v>
      </c>
      <c r="CD136" s="141">
        <v>-507670.55287500145</v>
      </c>
      <c r="CE136" s="141">
        <v>-496869.05175000144</v>
      </c>
      <c r="CF136" s="141">
        <v>-486067.55062500143</v>
      </c>
      <c r="CG136" s="141">
        <v>-475266.04950000142</v>
      </c>
      <c r="CH136" s="141">
        <v>-464464.54837500141</v>
      </c>
      <c r="CI136" s="141">
        <v>-453663.0472500014</v>
      </c>
    </row>
    <row r="137" spans="4:87">
      <c r="D137" s="38">
        <v>107</v>
      </c>
      <c r="E137" s="38">
        <v>264</v>
      </c>
      <c r="F137" s="38" t="s">
        <v>655</v>
      </c>
      <c r="G137" s="38" t="s">
        <v>2061</v>
      </c>
      <c r="H137" s="48">
        <v>978320.65</v>
      </c>
      <c r="K137" s="48">
        <v>123</v>
      </c>
      <c r="L137" s="48">
        <v>1</v>
      </c>
      <c r="M137" s="48">
        <v>978320.65</v>
      </c>
      <c r="N137" s="48">
        <v>0</v>
      </c>
      <c r="O137" s="48">
        <v>0</v>
      </c>
      <c r="Q137" s="122">
        <v>7</v>
      </c>
      <c r="R137" s="38" t="s">
        <v>117</v>
      </c>
      <c r="S137" s="96">
        <v>50</v>
      </c>
      <c r="T137" s="48">
        <v>0</v>
      </c>
      <c r="W137" s="48">
        <v>0</v>
      </c>
      <c r="X137" s="48">
        <v>0</v>
      </c>
      <c r="Y137" s="48">
        <v>0</v>
      </c>
      <c r="Z137" s="48">
        <v>0</v>
      </c>
      <c r="AA137" s="48">
        <v>0</v>
      </c>
      <c r="AB137" s="48">
        <v>0</v>
      </c>
      <c r="AC137" s="48">
        <v>0</v>
      </c>
      <c r="AD137" s="48">
        <v>0</v>
      </c>
      <c r="AE137" s="48"/>
      <c r="AF137" s="48"/>
      <c r="AG137" s="48"/>
      <c r="AH137" s="48">
        <v>0</v>
      </c>
      <c r="AI137" s="48">
        <v>0</v>
      </c>
      <c r="AJ137" s="48">
        <v>0</v>
      </c>
      <c r="AK137" s="48"/>
      <c r="AL137" s="48" t="s">
        <v>263</v>
      </c>
      <c r="AN137" s="60">
        <v>0</v>
      </c>
      <c r="AP137" s="137">
        <v>0</v>
      </c>
      <c r="AQ137" s="138">
        <v>59747</v>
      </c>
      <c r="AR137" s="139">
        <v>2064</v>
      </c>
      <c r="AS137" s="131"/>
      <c r="AT137" s="131"/>
      <c r="AU137" s="131"/>
      <c r="AW137" s="140">
        <v>0</v>
      </c>
      <c r="AX137" s="141">
        <v>0</v>
      </c>
      <c r="AY137" s="141">
        <v>0</v>
      </c>
      <c r="AZ137" s="141">
        <v>0</v>
      </c>
      <c r="BA137" s="141">
        <v>0</v>
      </c>
      <c r="BB137" s="141">
        <v>0</v>
      </c>
      <c r="BC137" s="141">
        <v>0</v>
      </c>
      <c r="BD137" s="141">
        <v>0</v>
      </c>
      <c r="BE137" s="141">
        <v>0</v>
      </c>
      <c r="BF137" s="141">
        <v>0</v>
      </c>
      <c r="BG137" s="141">
        <v>0</v>
      </c>
      <c r="BH137" s="141">
        <v>0</v>
      </c>
      <c r="BI137" s="141">
        <v>0</v>
      </c>
      <c r="BJ137" s="141">
        <v>0</v>
      </c>
      <c r="BK137" s="141">
        <v>0</v>
      </c>
      <c r="BL137" s="141">
        <v>0</v>
      </c>
      <c r="BM137" s="141">
        <v>0</v>
      </c>
      <c r="BN137" s="141">
        <v>0</v>
      </c>
      <c r="BO137" s="141">
        <v>0</v>
      </c>
      <c r="BP137" s="141">
        <v>0</v>
      </c>
      <c r="BQ137" s="141">
        <v>0</v>
      </c>
      <c r="BR137" s="141">
        <v>0</v>
      </c>
      <c r="BS137" s="141">
        <v>0</v>
      </c>
      <c r="BT137" s="141">
        <v>0</v>
      </c>
      <c r="BU137" s="141">
        <v>0</v>
      </c>
      <c r="BV137" s="141">
        <v>0</v>
      </c>
      <c r="BW137" s="141">
        <v>0</v>
      </c>
      <c r="BX137" s="141">
        <v>0</v>
      </c>
      <c r="BY137" s="141">
        <v>0</v>
      </c>
      <c r="BZ137" s="141">
        <v>0</v>
      </c>
      <c r="CA137" s="141">
        <v>0</v>
      </c>
      <c r="CB137" s="141">
        <v>0</v>
      </c>
      <c r="CC137" s="141">
        <v>0</v>
      </c>
      <c r="CD137" s="141">
        <v>0</v>
      </c>
      <c r="CE137" s="141">
        <v>0</v>
      </c>
      <c r="CF137" s="141">
        <v>0</v>
      </c>
      <c r="CG137" s="141">
        <v>0</v>
      </c>
      <c r="CH137" s="141">
        <v>0</v>
      </c>
      <c r="CI137" s="141">
        <v>0</v>
      </c>
    </row>
    <row r="138" spans="4:87">
      <c r="D138" s="38">
        <v>108</v>
      </c>
      <c r="E138" s="38">
        <v>265</v>
      </c>
      <c r="F138" s="38" t="s">
        <v>2062</v>
      </c>
      <c r="G138" s="38" t="s">
        <v>2063</v>
      </c>
      <c r="H138" s="48">
        <v>361261.3</v>
      </c>
      <c r="K138" s="48">
        <v>0</v>
      </c>
      <c r="L138" s="48">
        <v>0</v>
      </c>
      <c r="M138" s="48">
        <v>0</v>
      </c>
      <c r="N138" s="48">
        <v>1</v>
      </c>
      <c r="O138" s="48">
        <v>361261.3</v>
      </c>
      <c r="Q138" s="122">
        <v>1</v>
      </c>
      <c r="R138" s="38" t="s">
        <v>111</v>
      </c>
      <c r="S138" s="96">
        <v>80</v>
      </c>
      <c r="T138" s="48">
        <v>0</v>
      </c>
      <c r="W138" s="48">
        <v>0</v>
      </c>
      <c r="X138" s="48">
        <v>0</v>
      </c>
      <c r="Y138" s="48">
        <v>0</v>
      </c>
      <c r="Z138" s="48">
        <v>0</v>
      </c>
      <c r="AA138" s="48">
        <v>0</v>
      </c>
      <c r="AB138" s="48">
        <v>0</v>
      </c>
      <c r="AC138" s="48">
        <v>0</v>
      </c>
      <c r="AD138" s="48">
        <v>0</v>
      </c>
      <c r="AE138" s="48"/>
      <c r="AF138" s="48"/>
      <c r="AG138" s="48"/>
      <c r="AH138" s="48">
        <v>0</v>
      </c>
      <c r="AI138" s="48">
        <v>0</v>
      </c>
      <c r="AJ138" s="48">
        <v>0</v>
      </c>
      <c r="AK138" s="48"/>
      <c r="AL138" s="48" t="s">
        <v>263</v>
      </c>
      <c r="AN138" s="60">
        <v>0</v>
      </c>
      <c r="AP138" s="137">
        <v>4515.7662499999997</v>
      </c>
      <c r="AQ138" s="138">
        <v>70705</v>
      </c>
      <c r="AR138" s="139">
        <v>2094</v>
      </c>
      <c r="AS138" s="131"/>
      <c r="AT138" s="131"/>
      <c r="AU138" s="131"/>
      <c r="AW138" s="140">
        <v>361261.3</v>
      </c>
      <c r="AX138" s="141">
        <v>356745.53375</v>
      </c>
      <c r="AY138" s="141">
        <v>352229.76750000002</v>
      </c>
      <c r="AZ138" s="141">
        <v>347714.00125000003</v>
      </c>
      <c r="BA138" s="141">
        <v>343198.23500000004</v>
      </c>
      <c r="BB138" s="141">
        <v>338682.46875000006</v>
      </c>
      <c r="BC138" s="141">
        <v>334166.70250000007</v>
      </c>
      <c r="BD138" s="141">
        <v>329650.93625000009</v>
      </c>
      <c r="BE138" s="141">
        <v>325135.1700000001</v>
      </c>
      <c r="BF138" s="141">
        <v>320619.40375000011</v>
      </c>
      <c r="BG138" s="141">
        <v>316103.63750000013</v>
      </c>
      <c r="BH138" s="141">
        <v>311587.87125000014</v>
      </c>
      <c r="BI138" s="141">
        <v>307072.10500000016</v>
      </c>
      <c r="BJ138" s="141">
        <v>302556.33875000017</v>
      </c>
      <c r="BK138" s="141">
        <v>298040.57250000018</v>
      </c>
      <c r="BL138" s="141">
        <v>293524.8062500002</v>
      </c>
      <c r="BM138" s="141">
        <v>289009.04000000021</v>
      </c>
      <c r="BN138" s="141">
        <v>284493.27375000023</v>
      </c>
      <c r="BO138" s="141">
        <v>279977.50750000024</v>
      </c>
      <c r="BP138" s="141">
        <v>275461.74125000025</v>
      </c>
      <c r="BQ138" s="141">
        <v>270945.97500000027</v>
      </c>
      <c r="BR138" s="141">
        <v>266430.20875000028</v>
      </c>
      <c r="BS138" s="141">
        <v>261914.4425000003</v>
      </c>
      <c r="BT138" s="141">
        <v>257398.67625000031</v>
      </c>
      <c r="BU138" s="141">
        <v>252882.91000000032</v>
      </c>
      <c r="BV138" s="141">
        <v>248367.14375000034</v>
      </c>
      <c r="BW138" s="141">
        <v>243851.37750000035</v>
      </c>
      <c r="BX138" s="141">
        <v>239335.61125000037</v>
      </c>
      <c r="BY138" s="141">
        <v>234819.84500000038</v>
      </c>
      <c r="BZ138" s="141">
        <v>230304.07875000039</v>
      </c>
      <c r="CA138" s="141">
        <v>225788.31250000041</v>
      </c>
      <c r="CB138" s="141">
        <v>221272.54625000042</v>
      </c>
      <c r="CC138" s="141">
        <v>216756.78000000044</v>
      </c>
      <c r="CD138" s="141">
        <v>212241.01375000045</v>
      </c>
      <c r="CE138" s="141">
        <v>207725.24750000046</v>
      </c>
      <c r="CF138" s="141">
        <v>203209.48125000048</v>
      </c>
      <c r="CG138" s="141">
        <v>198693.71500000049</v>
      </c>
      <c r="CH138" s="141">
        <v>194177.94875000051</v>
      </c>
      <c r="CI138" s="141">
        <v>189662.18250000052</v>
      </c>
    </row>
    <row r="139" spans="4:87">
      <c r="D139" s="38">
        <v>109</v>
      </c>
      <c r="E139" s="38">
        <v>266</v>
      </c>
      <c r="F139" s="38" t="s">
        <v>2064</v>
      </c>
      <c r="G139" s="38" t="s">
        <v>2065</v>
      </c>
      <c r="H139" s="48">
        <v>1955172.22</v>
      </c>
      <c r="K139" s="48">
        <v>0</v>
      </c>
      <c r="L139" s="48">
        <v>0</v>
      </c>
      <c r="M139" s="48">
        <v>0</v>
      </c>
      <c r="N139" s="48">
        <v>1</v>
      </c>
      <c r="O139" s="48">
        <v>1955172.22</v>
      </c>
      <c r="Q139" s="122">
        <v>14</v>
      </c>
      <c r="R139" s="38" t="s">
        <v>124</v>
      </c>
      <c r="S139" s="96">
        <v>80</v>
      </c>
      <c r="T139" s="48">
        <v>0</v>
      </c>
      <c r="W139" s="48">
        <v>0</v>
      </c>
      <c r="X139" s="48">
        <v>0</v>
      </c>
      <c r="Y139" s="48">
        <v>0</v>
      </c>
      <c r="Z139" s="48">
        <v>0</v>
      </c>
      <c r="AA139" s="48">
        <v>0</v>
      </c>
      <c r="AB139" s="48">
        <v>0</v>
      </c>
      <c r="AC139" s="48">
        <v>0</v>
      </c>
      <c r="AD139" s="48">
        <v>0</v>
      </c>
      <c r="AE139" s="48"/>
      <c r="AF139" s="48"/>
      <c r="AG139" s="48"/>
      <c r="AH139" s="48">
        <v>0</v>
      </c>
      <c r="AI139" s="48">
        <v>0</v>
      </c>
      <c r="AJ139" s="48">
        <v>0</v>
      </c>
      <c r="AK139" s="48"/>
      <c r="AL139" s="48" t="s">
        <v>263</v>
      </c>
      <c r="AN139" s="60">
        <v>0</v>
      </c>
      <c r="AP139" s="137">
        <v>24439.652750000001</v>
      </c>
      <c r="AQ139" s="138">
        <v>70705</v>
      </c>
      <c r="AR139" s="139">
        <v>2094</v>
      </c>
      <c r="AS139" s="131"/>
      <c r="AT139" s="131"/>
      <c r="AU139" s="131"/>
      <c r="AW139" s="140">
        <v>1955172.22</v>
      </c>
      <c r="AX139" s="141">
        <v>1930732.5672500001</v>
      </c>
      <c r="AY139" s="141">
        <v>1906292.9145000002</v>
      </c>
      <c r="AZ139" s="141">
        <v>1881853.2617500003</v>
      </c>
      <c r="BA139" s="141">
        <v>1857413.6090000004</v>
      </c>
      <c r="BB139" s="141">
        <v>1832973.9562500005</v>
      </c>
      <c r="BC139" s="141">
        <v>1808534.3035000006</v>
      </c>
      <c r="BD139" s="141">
        <v>1784094.6507500007</v>
      </c>
      <c r="BE139" s="141">
        <v>1759654.9980000008</v>
      </c>
      <c r="BF139" s="141">
        <v>1735215.3452500009</v>
      </c>
      <c r="BG139" s="141">
        <v>1710775.6925000011</v>
      </c>
      <c r="BH139" s="141">
        <v>1686336.0397500012</v>
      </c>
      <c r="BI139" s="141">
        <v>1661896.3870000013</v>
      </c>
      <c r="BJ139" s="141">
        <v>1637456.7342500014</v>
      </c>
      <c r="BK139" s="141">
        <v>1613017.0815000015</v>
      </c>
      <c r="BL139" s="141">
        <v>1588577.4287500016</v>
      </c>
      <c r="BM139" s="141">
        <v>1564137.7760000017</v>
      </c>
      <c r="BN139" s="141">
        <v>1539698.1232500018</v>
      </c>
      <c r="BO139" s="141">
        <v>1515258.4705000019</v>
      </c>
      <c r="BP139" s="141">
        <v>1490818.817750002</v>
      </c>
      <c r="BQ139" s="141">
        <v>1466379.1650000021</v>
      </c>
      <c r="BR139" s="141">
        <v>1441939.5122500022</v>
      </c>
      <c r="BS139" s="141">
        <v>1417499.8595000023</v>
      </c>
      <c r="BT139" s="141">
        <v>1393060.2067500025</v>
      </c>
      <c r="BU139" s="141">
        <v>1368620.5540000026</v>
      </c>
      <c r="BV139" s="141">
        <v>1344180.9012500027</v>
      </c>
      <c r="BW139" s="141">
        <v>1319741.2485000028</v>
      </c>
      <c r="BX139" s="141">
        <v>1295301.5957500029</v>
      </c>
      <c r="BY139" s="141">
        <v>1270861.943000003</v>
      </c>
      <c r="BZ139" s="141">
        <v>1246422.2902500031</v>
      </c>
      <c r="CA139" s="141">
        <v>1221982.6375000032</v>
      </c>
      <c r="CB139" s="141">
        <v>1197542.9847500033</v>
      </c>
      <c r="CC139" s="141">
        <v>1173103.3320000034</v>
      </c>
      <c r="CD139" s="141">
        <v>1148663.6792500035</v>
      </c>
      <c r="CE139" s="141">
        <v>1124224.0265000036</v>
      </c>
      <c r="CF139" s="141">
        <v>1099784.3737500038</v>
      </c>
      <c r="CG139" s="141">
        <v>1075344.7210000039</v>
      </c>
      <c r="CH139" s="141">
        <v>1050905.068250004</v>
      </c>
      <c r="CI139" s="141">
        <v>1026465.415500004</v>
      </c>
    </row>
    <row r="140" spans="4:87">
      <c r="D140" s="38">
        <v>110</v>
      </c>
      <c r="E140" s="38">
        <v>267</v>
      </c>
      <c r="F140" s="38" t="s">
        <v>2066</v>
      </c>
      <c r="G140" s="38" t="s">
        <v>2067</v>
      </c>
      <c r="H140" s="48">
        <v>24592.76</v>
      </c>
      <c r="K140" s="48">
        <v>0</v>
      </c>
      <c r="L140" s="48">
        <v>0</v>
      </c>
      <c r="M140" s="48">
        <v>0</v>
      </c>
      <c r="N140" s="48">
        <v>1</v>
      </c>
      <c r="O140" s="48">
        <v>24592.76</v>
      </c>
      <c r="Q140" s="122">
        <v>14</v>
      </c>
      <c r="R140" s="38" t="s">
        <v>124</v>
      </c>
      <c r="S140" s="96">
        <v>80</v>
      </c>
      <c r="T140" s="48">
        <v>0</v>
      </c>
      <c r="W140" s="48">
        <v>0</v>
      </c>
      <c r="X140" s="48">
        <v>0</v>
      </c>
      <c r="Y140" s="48">
        <v>0</v>
      </c>
      <c r="Z140" s="48">
        <v>0</v>
      </c>
      <c r="AA140" s="48">
        <v>0</v>
      </c>
      <c r="AB140" s="48">
        <v>0</v>
      </c>
      <c r="AC140" s="48">
        <v>0</v>
      </c>
      <c r="AD140" s="48">
        <v>0</v>
      </c>
      <c r="AE140" s="48"/>
      <c r="AF140" s="48"/>
      <c r="AG140" s="48"/>
      <c r="AH140" s="48">
        <v>0</v>
      </c>
      <c r="AI140" s="48">
        <v>0</v>
      </c>
      <c r="AJ140" s="48">
        <v>0</v>
      </c>
      <c r="AK140" s="48"/>
      <c r="AL140" s="48" t="s">
        <v>263</v>
      </c>
      <c r="AN140" s="60">
        <v>0</v>
      </c>
      <c r="AP140" s="137">
        <v>307.40949999999998</v>
      </c>
      <c r="AQ140" s="138">
        <v>70705</v>
      </c>
      <c r="AR140" s="139">
        <v>2094</v>
      </c>
      <c r="AS140" s="131"/>
      <c r="AT140" s="131"/>
      <c r="AU140" s="131"/>
      <c r="AW140" s="140">
        <v>24592.76</v>
      </c>
      <c r="AX140" s="141">
        <v>24285.350499999997</v>
      </c>
      <c r="AY140" s="141">
        <v>23977.940999999995</v>
      </c>
      <c r="AZ140" s="141">
        <v>23670.531499999994</v>
      </c>
      <c r="BA140" s="141">
        <v>23363.121999999992</v>
      </c>
      <c r="BB140" s="141">
        <v>23055.712499999991</v>
      </c>
      <c r="BC140" s="141">
        <v>22748.302999999989</v>
      </c>
      <c r="BD140" s="141">
        <v>22440.893499999987</v>
      </c>
      <c r="BE140" s="141">
        <v>22133.483999999986</v>
      </c>
      <c r="BF140" s="141">
        <v>21826.074499999984</v>
      </c>
      <c r="BG140" s="141">
        <v>21518.664999999983</v>
      </c>
      <c r="BH140" s="141">
        <v>21211.255499999981</v>
      </c>
      <c r="BI140" s="141">
        <v>20903.84599999998</v>
      </c>
      <c r="BJ140" s="141">
        <v>20596.436499999978</v>
      </c>
      <c r="BK140" s="141">
        <v>20289.026999999976</v>
      </c>
      <c r="BL140" s="141">
        <v>19981.617499999975</v>
      </c>
      <c r="BM140" s="141">
        <v>19674.207999999973</v>
      </c>
      <c r="BN140" s="141">
        <v>19366.798499999972</v>
      </c>
      <c r="BO140" s="141">
        <v>19059.38899999997</v>
      </c>
      <c r="BP140" s="141">
        <v>18751.979499999969</v>
      </c>
      <c r="BQ140" s="141">
        <v>18444.569999999967</v>
      </c>
      <c r="BR140" s="141">
        <v>18137.160499999965</v>
      </c>
      <c r="BS140" s="141">
        <v>17829.750999999964</v>
      </c>
      <c r="BT140" s="141">
        <v>17522.341499999962</v>
      </c>
      <c r="BU140" s="141">
        <v>17214.931999999961</v>
      </c>
      <c r="BV140" s="141">
        <v>16907.522499999959</v>
      </c>
      <c r="BW140" s="141">
        <v>16600.112999999958</v>
      </c>
      <c r="BX140" s="141">
        <v>16292.703499999958</v>
      </c>
      <c r="BY140" s="141">
        <v>15985.293999999958</v>
      </c>
      <c r="BZ140" s="141">
        <v>15677.884499999958</v>
      </c>
      <c r="CA140" s="141">
        <v>15370.474999999959</v>
      </c>
      <c r="CB140" s="141">
        <v>15063.065499999959</v>
      </c>
      <c r="CC140" s="141">
        <v>14755.655999999959</v>
      </c>
      <c r="CD140" s="141">
        <v>14448.246499999959</v>
      </c>
      <c r="CE140" s="141">
        <v>14140.83699999996</v>
      </c>
      <c r="CF140" s="141">
        <v>13833.42749999996</v>
      </c>
      <c r="CG140" s="141">
        <v>13526.01799999996</v>
      </c>
      <c r="CH140" s="141">
        <v>13218.60849999996</v>
      </c>
      <c r="CI140" s="141">
        <v>12911.198999999961</v>
      </c>
    </row>
    <row r="141" spans="4:87">
      <c r="D141" s="38">
        <v>111</v>
      </c>
      <c r="E141" s="38">
        <v>268</v>
      </c>
      <c r="F141" s="38" t="s">
        <v>2068</v>
      </c>
      <c r="G141" s="38" t="s">
        <v>2069</v>
      </c>
      <c r="H141" s="48">
        <v>2237.61</v>
      </c>
      <c r="K141" s="48">
        <v>0</v>
      </c>
      <c r="L141" s="48">
        <v>0</v>
      </c>
      <c r="M141" s="48">
        <v>0</v>
      </c>
      <c r="N141" s="48">
        <v>1</v>
      </c>
      <c r="O141" s="48">
        <v>2237.61</v>
      </c>
      <c r="Q141" s="122">
        <v>14</v>
      </c>
      <c r="R141" s="38" t="s">
        <v>124</v>
      </c>
      <c r="S141" s="96">
        <v>80</v>
      </c>
      <c r="T141" s="48">
        <v>0</v>
      </c>
      <c r="W141" s="48">
        <v>0</v>
      </c>
      <c r="X141" s="48">
        <v>0</v>
      </c>
      <c r="Y141" s="48">
        <v>0</v>
      </c>
      <c r="Z141" s="48">
        <v>0</v>
      </c>
      <c r="AA141" s="48">
        <v>0</v>
      </c>
      <c r="AB141" s="48">
        <v>0</v>
      </c>
      <c r="AC141" s="48">
        <v>0</v>
      </c>
      <c r="AD141" s="48">
        <v>0</v>
      </c>
      <c r="AE141" s="48"/>
      <c r="AF141" s="48"/>
      <c r="AG141" s="48"/>
      <c r="AH141" s="48">
        <v>0</v>
      </c>
      <c r="AI141" s="48">
        <v>0</v>
      </c>
      <c r="AJ141" s="48">
        <v>0</v>
      </c>
      <c r="AK141" s="48"/>
      <c r="AL141" s="48" t="s">
        <v>263</v>
      </c>
      <c r="AN141" s="60">
        <v>0</v>
      </c>
      <c r="AP141" s="137">
        <v>27.970125000000003</v>
      </c>
      <c r="AQ141" s="138">
        <v>70705</v>
      </c>
      <c r="AR141" s="139">
        <v>2094</v>
      </c>
      <c r="AS141" s="131"/>
      <c r="AT141" s="131"/>
      <c r="AU141" s="131"/>
      <c r="AW141" s="140">
        <v>2237.61</v>
      </c>
      <c r="AX141" s="141">
        <v>2209.6398750000003</v>
      </c>
      <c r="AY141" s="141">
        <v>2181.6697500000005</v>
      </c>
      <c r="AZ141" s="141">
        <v>2153.6996250000007</v>
      </c>
      <c r="BA141" s="141">
        <v>2125.7295000000008</v>
      </c>
      <c r="BB141" s="141">
        <v>2097.759375000001</v>
      </c>
      <c r="BC141" s="141">
        <v>2069.7892500000012</v>
      </c>
      <c r="BD141" s="141">
        <v>2041.8191250000011</v>
      </c>
      <c r="BE141" s="141">
        <v>2013.8490000000011</v>
      </c>
      <c r="BF141" s="141">
        <v>1985.878875000001</v>
      </c>
      <c r="BG141" s="141">
        <v>1957.908750000001</v>
      </c>
      <c r="BH141" s="141">
        <v>1929.9386250000009</v>
      </c>
      <c r="BI141" s="141">
        <v>1901.9685000000009</v>
      </c>
      <c r="BJ141" s="141">
        <v>1873.9983750000008</v>
      </c>
      <c r="BK141" s="141">
        <v>1846.0282500000008</v>
      </c>
      <c r="BL141" s="141">
        <v>1818.0581250000007</v>
      </c>
      <c r="BM141" s="141">
        <v>1790.0880000000006</v>
      </c>
      <c r="BN141" s="141">
        <v>1762.1178750000006</v>
      </c>
      <c r="BO141" s="141">
        <v>1734.1477500000005</v>
      </c>
      <c r="BP141" s="141">
        <v>1706.1776250000005</v>
      </c>
      <c r="BQ141" s="141">
        <v>1678.2075000000004</v>
      </c>
      <c r="BR141" s="141">
        <v>1650.2373750000004</v>
      </c>
      <c r="BS141" s="141">
        <v>1622.2672500000003</v>
      </c>
      <c r="BT141" s="141">
        <v>1594.2971250000003</v>
      </c>
      <c r="BU141" s="141">
        <v>1566.3270000000002</v>
      </c>
      <c r="BV141" s="141">
        <v>1538.3568750000002</v>
      </c>
      <c r="BW141" s="141">
        <v>1510.3867500000001</v>
      </c>
      <c r="BX141" s="141">
        <v>1482.4166250000001</v>
      </c>
      <c r="BY141" s="141">
        <v>1454.4465</v>
      </c>
      <c r="BZ141" s="141">
        <v>1426.476375</v>
      </c>
      <c r="CA141" s="141">
        <v>1398.5062499999999</v>
      </c>
      <c r="CB141" s="141">
        <v>1370.5361249999999</v>
      </c>
      <c r="CC141" s="141">
        <v>1342.5659999999998</v>
      </c>
      <c r="CD141" s="141">
        <v>1314.5958749999998</v>
      </c>
      <c r="CE141" s="141">
        <v>1286.6257499999997</v>
      </c>
      <c r="CF141" s="141">
        <v>1258.6556249999996</v>
      </c>
      <c r="CG141" s="141">
        <v>1230.6854999999996</v>
      </c>
      <c r="CH141" s="141">
        <v>1202.7153749999995</v>
      </c>
      <c r="CI141" s="141">
        <v>1174.7452499999995</v>
      </c>
    </row>
    <row r="142" spans="4:87">
      <c r="D142" s="38">
        <v>112</v>
      </c>
      <c r="E142" s="38">
        <v>269</v>
      </c>
      <c r="F142" s="38" t="s">
        <v>2070</v>
      </c>
      <c r="G142" s="38" t="s">
        <v>2071</v>
      </c>
      <c r="H142" s="48">
        <v>45.35</v>
      </c>
      <c r="K142" s="48">
        <v>0</v>
      </c>
      <c r="L142" s="48">
        <v>0</v>
      </c>
      <c r="M142" s="48">
        <v>0</v>
      </c>
      <c r="N142" s="48">
        <v>1</v>
      </c>
      <c r="O142" s="48">
        <v>45.35</v>
      </c>
      <c r="Q142" s="122">
        <v>14</v>
      </c>
      <c r="R142" s="38" t="s">
        <v>124</v>
      </c>
      <c r="S142" s="96">
        <v>80</v>
      </c>
      <c r="T142" s="48">
        <v>0</v>
      </c>
      <c r="W142" s="48">
        <v>0</v>
      </c>
      <c r="X142" s="48">
        <v>0</v>
      </c>
      <c r="Y142" s="48">
        <v>0</v>
      </c>
      <c r="Z142" s="48">
        <v>0</v>
      </c>
      <c r="AA142" s="48">
        <v>0</v>
      </c>
      <c r="AB142" s="48">
        <v>0</v>
      </c>
      <c r="AC142" s="48">
        <v>0</v>
      </c>
      <c r="AD142" s="48">
        <v>0</v>
      </c>
      <c r="AE142" s="48"/>
      <c r="AF142" s="48"/>
      <c r="AG142" s="48"/>
      <c r="AH142" s="48">
        <v>0</v>
      </c>
      <c r="AI142" s="48">
        <v>0</v>
      </c>
      <c r="AJ142" s="48">
        <v>0</v>
      </c>
      <c r="AK142" s="48"/>
      <c r="AL142" s="48" t="s">
        <v>263</v>
      </c>
      <c r="AN142" s="60">
        <v>0</v>
      </c>
      <c r="AP142" s="137">
        <v>0.56687500000000002</v>
      </c>
      <c r="AQ142" s="138">
        <v>70705</v>
      </c>
      <c r="AR142" s="139">
        <v>2094</v>
      </c>
      <c r="AS142" s="131"/>
      <c r="AT142" s="131"/>
      <c r="AU142" s="131"/>
      <c r="AW142" s="140">
        <v>45.35</v>
      </c>
      <c r="AX142" s="141">
        <v>44.783124999999998</v>
      </c>
      <c r="AY142" s="141">
        <v>44.216249999999995</v>
      </c>
      <c r="AZ142" s="141">
        <v>43.649374999999992</v>
      </c>
      <c r="BA142" s="141">
        <v>43.082499999999989</v>
      </c>
      <c r="BB142" s="141">
        <v>42.515624999999986</v>
      </c>
      <c r="BC142" s="141">
        <v>41.948749999999983</v>
      </c>
      <c r="BD142" s="141">
        <v>41.38187499999998</v>
      </c>
      <c r="BE142" s="141">
        <v>40.814999999999976</v>
      </c>
      <c r="BF142" s="141">
        <v>40.248124999999973</v>
      </c>
      <c r="BG142" s="141">
        <v>39.68124999999997</v>
      </c>
      <c r="BH142" s="141">
        <v>39.114374999999967</v>
      </c>
      <c r="BI142" s="141">
        <v>38.547499999999964</v>
      </c>
      <c r="BJ142" s="141">
        <v>37.980624999999961</v>
      </c>
      <c r="BK142" s="141">
        <v>37.413749999999958</v>
      </c>
      <c r="BL142" s="141">
        <v>36.846874999999955</v>
      </c>
      <c r="BM142" s="141">
        <v>36.279999999999951</v>
      </c>
      <c r="BN142" s="141">
        <v>35.713124999999948</v>
      </c>
      <c r="BO142" s="141">
        <v>35.146249999999945</v>
      </c>
      <c r="BP142" s="141">
        <v>34.579374999999942</v>
      </c>
      <c r="BQ142" s="141">
        <v>34.012499999999939</v>
      </c>
      <c r="BR142" s="141">
        <v>33.445624999999936</v>
      </c>
      <c r="BS142" s="141">
        <v>32.878749999999933</v>
      </c>
      <c r="BT142" s="141">
        <v>32.31187499999993</v>
      </c>
      <c r="BU142" s="141">
        <v>31.74499999999993</v>
      </c>
      <c r="BV142" s="141">
        <v>31.17812499999993</v>
      </c>
      <c r="BW142" s="141">
        <v>30.611249999999931</v>
      </c>
      <c r="BX142" s="141">
        <v>30.044374999999931</v>
      </c>
      <c r="BY142" s="141">
        <v>29.477499999999932</v>
      </c>
      <c r="BZ142" s="141">
        <v>28.910624999999932</v>
      </c>
      <c r="CA142" s="141">
        <v>28.343749999999932</v>
      </c>
      <c r="CB142" s="141">
        <v>27.776874999999933</v>
      </c>
      <c r="CC142" s="141">
        <v>27.209999999999933</v>
      </c>
      <c r="CD142" s="141">
        <v>26.643124999999934</v>
      </c>
      <c r="CE142" s="141">
        <v>26.076249999999934</v>
      </c>
      <c r="CF142" s="141">
        <v>25.509374999999935</v>
      </c>
      <c r="CG142" s="141">
        <v>24.942499999999935</v>
      </c>
      <c r="CH142" s="141">
        <v>24.375624999999935</v>
      </c>
      <c r="CI142" s="141">
        <v>23.808749999999936</v>
      </c>
    </row>
    <row r="143" spans="4:87">
      <c r="D143" s="38">
        <v>113</v>
      </c>
      <c r="E143" s="38">
        <v>270</v>
      </c>
      <c r="F143" s="38" t="s">
        <v>2072</v>
      </c>
      <c r="G143" s="38" t="s">
        <v>2073</v>
      </c>
      <c r="H143" s="48">
        <v>6190384.3799999999</v>
      </c>
      <c r="K143" s="48">
        <v>0</v>
      </c>
      <c r="L143" s="48">
        <v>0</v>
      </c>
      <c r="M143" s="48">
        <v>0</v>
      </c>
      <c r="N143" s="48">
        <v>1</v>
      </c>
      <c r="O143" s="48">
        <v>6190384.3799999999</v>
      </c>
      <c r="Q143" s="122">
        <v>14</v>
      </c>
      <c r="R143" s="38" t="s">
        <v>124</v>
      </c>
      <c r="S143" s="96">
        <v>80</v>
      </c>
      <c r="T143" s="48">
        <v>0</v>
      </c>
      <c r="W143" s="48">
        <v>0</v>
      </c>
      <c r="X143" s="48">
        <v>0</v>
      </c>
      <c r="Y143" s="48">
        <v>0</v>
      </c>
      <c r="Z143" s="48">
        <v>0</v>
      </c>
      <c r="AA143" s="48">
        <v>0</v>
      </c>
      <c r="AB143" s="48">
        <v>0</v>
      </c>
      <c r="AC143" s="48">
        <v>0</v>
      </c>
      <c r="AD143" s="48">
        <v>0</v>
      </c>
      <c r="AE143" s="48"/>
      <c r="AF143" s="48"/>
      <c r="AG143" s="48"/>
      <c r="AH143" s="48">
        <v>0</v>
      </c>
      <c r="AI143" s="48">
        <v>0</v>
      </c>
      <c r="AJ143" s="48">
        <v>0</v>
      </c>
      <c r="AK143" s="48"/>
      <c r="AL143" s="48" t="s">
        <v>263</v>
      </c>
      <c r="AN143" s="60">
        <v>0</v>
      </c>
      <c r="AP143" s="137">
        <v>77379.804749999996</v>
      </c>
      <c r="AQ143" s="138">
        <v>70705</v>
      </c>
      <c r="AR143" s="139">
        <v>2094</v>
      </c>
      <c r="AS143" s="131"/>
      <c r="AT143" s="131"/>
      <c r="AU143" s="131"/>
      <c r="AW143" s="140">
        <v>6190384.3799999999</v>
      </c>
      <c r="AX143" s="141">
        <v>6113004.5752499998</v>
      </c>
      <c r="AY143" s="141">
        <v>6035624.7704999996</v>
      </c>
      <c r="AZ143" s="141">
        <v>5958244.9657499995</v>
      </c>
      <c r="BA143" s="141">
        <v>5880865.1609999994</v>
      </c>
      <c r="BB143" s="141">
        <v>5803485.3562499993</v>
      </c>
      <c r="BC143" s="141">
        <v>5726105.5514999991</v>
      </c>
      <c r="BD143" s="141">
        <v>5648725.746749999</v>
      </c>
      <c r="BE143" s="141">
        <v>5571345.9419999989</v>
      </c>
      <c r="BF143" s="141">
        <v>5493966.1372499987</v>
      </c>
      <c r="BG143" s="141">
        <v>5416586.3324999986</v>
      </c>
      <c r="BH143" s="141">
        <v>5339206.5277499985</v>
      </c>
      <c r="BI143" s="141">
        <v>5261826.7229999984</v>
      </c>
      <c r="BJ143" s="141">
        <v>5184446.9182499982</v>
      </c>
      <c r="BK143" s="141">
        <v>5107067.1134999981</v>
      </c>
      <c r="BL143" s="141">
        <v>5029687.308749998</v>
      </c>
      <c r="BM143" s="141">
        <v>4952307.5039999979</v>
      </c>
      <c r="BN143" s="141">
        <v>4874927.6992499977</v>
      </c>
      <c r="BO143" s="141">
        <v>4797547.8944999976</v>
      </c>
      <c r="BP143" s="141">
        <v>4720168.0897499975</v>
      </c>
      <c r="BQ143" s="141">
        <v>4642788.2849999974</v>
      </c>
      <c r="BR143" s="141">
        <v>4565408.4802499972</v>
      </c>
      <c r="BS143" s="141">
        <v>4488028.6754999971</v>
      </c>
      <c r="BT143" s="141">
        <v>4410648.870749997</v>
      </c>
      <c r="BU143" s="141">
        <v>4333269.0659999968</v>
      </c>
      <c r="BV143" s="141">
        <v>4255889.2612499967</v>
      </c>
      <c r="BW143" s="141">
        <v>4178509.4564999966</v>
      </c>
      <c r="BX143" s="141">
        <v>4101129.6517499965</v>
      </c>
      <c r="BY143" s="141">
        <v>4023749.8469999963</v>
      </c>
      <c r="BZ143" s="141">
        <v>3946370.0422499962</v>
      </c>
      <c r="CA143" s="141">
        <v>3868990.2374999961</v>
      </c>
      <c r="CB143" s="141">
        <v>3791610.432749996</v>
      </c>
      <c r="CC143" s="141">
        <v>3714230.6279999958</v>
      </c>
      <c r="CD143" s="141">
        <v>3636850.8232499957</v>
      </c>
      <c r="CE143" s="141">
        <v>3559471.0184999956</v>
      </c>
      <c r="CF143" s="141">
        <v>3482091.2137499955</v>
      </c>
      <c r="CG143" s="141">
        <v>3404711.4089999953</v>
      </c>
      <c r="CH143" s="141">
        <v>3327331.6042499952</v>
      </c>
      <c r="CI143" s="141">
        <v>3249951.7994999951</v>
      </c>
    </row>
    <row r="144" spans="4:87">
      <c r="D144" s="38">
        <v>114</v>
      </c>
      <c r="E144" s="38">
        <v>271</v>
      </c>
      <c r="F144" s="38" t="s">
        <v>949</v>
      </c>
      <c r="G144" s="38" t="s">
        <v>2074</v>
      </c>
      <c r="H144" s="48">
        <v>22653406.190000001</v>
      </c>
      <c r="K144" s="48">
        <v>227</v>
      </c>
      <c r="L144" s="48">
        <v>1</v>
      </c>
      <c r="M144" s="48">
        <v>22653406.190000001</v>
      </c>
      <c r="N144" s="48">
        <v>0</v>
      </c>
      <c r="O144" s="48">
        <v>0</v>
      </c>
      <c r="Q144" s="122">
        <v>1</v>
      </c>
      <c r="R144" s="38" t="s">
        <v>111</v>
      </c>
      <c r="S144" s="96">
        <v>80</v>
      </c>
      <c r="T144" s="48">
        <v>0</v>
      </c>
      <c r="W144" s="48">
        <v>0</v>
      </c>
      <c r="X144" s="48">
        <v>0</v>
      </c>
      <c r="Y144" s="48">
        <v>0</v>
      </c>
      <c r="Z144" s="48">
        <v>0</v>
      </c>
      <c r="AA144" s="48">
        <v>0</v>
      </c>
      <c r="AB144" s="48">
        <v>0</v>
      </c>
      <c r="AC144" s="48">
        <v>0</v>
      </c>
      <c r="AD144" s="48">
        <v>0</v>
      </c>
      <c r="AE144" s="48"/>
      <c r="AF144" s="48"/>
      <c r="AG144" s="48"/>
      <c r="AH144" s="48">
        <v>0</v>
      </c>
      <c r="AI144" s="48">
        <v>0</v>
      </c>
      <c r="AJ144" s="48">
        <v>0</v>
      </c>
      <c r="AK144" s="48"/>
      <c r="AL144" s="48" t="s">
        <v>263</v>
      </c>
      <c r="AN144" s="60">
        <v>0</v>
      </c>
      <c r="AP144" s="137">
        <v>0</v>
      </c>
      <c r="AQ144" s="138">
        <v>70705</v>
      </c>
      <c r="AR144" s="139">
        <v>2094</v>
      </c>
      <c r="AS144" s="131"/>
      <c r="AT144" s="131"/>
      <c r="AU144" s="131"/>
      <c r="AW144" s="140">
        <v>0</v>
      </c>
      <c r="AX144" s="141">
        <v>0</v>
      </c>
      <c r="AY144" s="141">
        <v>0</v>
      </c>
      <c r="AZ144" s="141">
        <v>0</v>
      </c>
      <c r="BA144" s="141">
        <v>0</v>
      </c>
      <c r="BB144" s="141">
        <v>0</v>
      </c>
      <c r="BC144" s="141">
        <v>0</v>
      </c>
      <c r="BD144" s="141">
        <v>0</v>
      </c>
      <c r="BE144" s="141">
        <v>0</v>
      </c>
      <c r="BF144" s="141">
        <v>0</v>
      </c>
      <c r="BG144" s="141">
        <v>0</v>
      </c>
      <c r="BH144" s="141">
        <v>0</v>
      </c>
      <c r="BI144" s="141">
        <v>0</v>
      </c>
      <c r="BJ144" s="141">
        <v>0</v>
      </c>
      <c r="BK144" s="141">
        <v>0</v>
      </c>
      <c r="BL144" s="141">
        <v>0</v>
      </c>
      <c r="BM144" s="141">
        <v>0</v>
      </c>
      <c r="BN144" s="141">
        <v>0</v>
      </c>
      <c r="BO144" s="141">
        <v>0</v>
      </c>
      <c r="BP144" s="141">
        <v>0</v>
      </c>
      <c r="BQ144" s="141">
        <v>0</v>
      </c>
      <c r="BR144" s="141">
        <v>0</v>
      </c>
      <c r="BS144" s="141">
        <v>0</v>
      </c>
      <c r="BT144" s="141">
        <v>0</v>
      </c>
      <c r="BU144" s="141">
        <v>0</v>
      </c>
      <c r="BV144" s="141">
        <v>0</v>
      </c>
      <c r="BW144" s="141">
        <v>0</v>
      </c>
      <c r="BX144" s="141">
        <v>0</v>
      </c>
      <c r="BY144" s="141">
        <v>0</v>
      </c>
      <c r="BZ144" s="141">
        <v>0</v>
      </c>
      <c r="CA144" s="141">
        <v>0</v>
      </c>
      <c r="CB144" s="141">
        <v>0</v>
      </c>
      <c r="CC144" s="141">
        <v>0</v>
      </c>
      <c r="CD144" s="141">
        <v>0</v>
      </c>
      <c r="CE144" s="141">
        <v>0</v>
      </c>
      <c r="CF144" s="141">
        <v>0</v>
      </c>
      <c r="CG144" s="141">
        <v>0</v>
      </c>
      <c r="CH144" s="141">
        <v>0</v>
      </c>
      <c r="CI144" s="141">
        <v>0</v>
      </c>
    </row>
    <row r="145" spans="4:87">
      <c r="D145" s="38">
        <v>115</v>
      </c>
      <c r="E145" s="38">
        <v>272</v>
      </c>
      <c r="F145" s="38" t="s">
        <v>869</v>
      </c>
      <c r="G145" s="38" t="s">
        <v>2075</v>
      </c>
      <c r="H145" s="48">
        <v>784004.75</v>
      </c>
      <c r="K145" s="48">
        <v>201</v>
      </c>
      <c r="L145" s="48">
        <v>1</v>
      </c>
      <c r="M145" s="48">
        <v>784004.75</v>
      </c>
      <c r="N145" s="48">
        <v>0</v>
      </c>
      <c r="O145" s="48">
        <v>0</v>
      </c>
      <c r="Q145" s="122">
        <v>1</v>
      </c>
      <c r="R145" s="38" t="s">
        <v>111</v>
      </c>
      <c r="S145" s="96">
        <v>80</v>
      </c>
      <c r="T145" s="48">
        <v>0</v>
      </c>
      <c r="W145" s="48">
        <v>0</v>
      </c>
      <c r="X145" s="48">
        <v>0</v>
      </c>
      <c r="Y145" s="48">
        <v>0</v>
      </c>
      <c r="Z145" s="48">
        <v>0</v>
      </c>
      <c r="AA145" s="48">
        <v>0</v>
      </c>
      <c r="AB145" s="48">
        <v>0</v>
      </c>
      <c r="AC145" s="48">
        <v>0</v>
      </c>
      <c r="AD145" s="48">
        <v>0</v>
      </c>
      <c r="AE145" s="48"/>
      <c r="AF145" s="48"/>
      <c r="AG145" s="48"/>
      <c r="AH145" s="48">
        <v>0</v>
      </c>
      <c r="AI145" s="48">
        <v>0</v>
      </c>
      <c r="AJ145" s="48">
        <v>0</v>
      </c>
      <c r="AK145" s="48"/>
      <c r="AL145" s="48" t="s">
        <v>263</v>
      </c>
      <c r="AN145" s="60">
        <v>0</v>
      </c>
      <c r="AP145" s="137">
        <v>0</v>
      </c>
      <c r="AQ145" s="138">
        <v>70705</v>
      </c>
      <c r="AR145" s="139">
        <v>2094</v>
      </c>
      <c r="AS145" s="131"/>
      <c r="AT145" s="131"/>
      <c r="AU145" s="131"/>
      <c r="AW145" s="140">
        <v>0</v>
      </c>
      <c r="AX145" s="141">
        <v>0</v>
      </c>
      <c r="AY145" s="141">
        <v>0</v>
      </c>
      <c r="AZ145" s="141">
        <v>0</v>
      </c>
      <c r="BA145" s="141">
        <v>0</v>
      </c>
      <c r="BB145" s="141">
        <v>0</v>
      </c>
      <c r="BC145" s="141">
        <v>0</v>
      </c>
      <c r="BD145" s="141">
        <v>0</v>
      </c>
      <c r="BE145" s="141">
        <v>0</v>
      </c>
      <c r="BF145" s="141">
        <v>0</v>
      </c>
      <c r="BG145" s="141">
        <v>0</v>
      </c>
      <c r="BH145" s="141">
        <v>0</v>
      </c>
      <c r="BI145" s="141">
        <v>0</v>
      </c>
      <c r="BJ145" s="141">
        <v>0</v>
      </c>
      <c r="BK145" s="141">
        <v>0</v>
      </c>
      <c r="BL145" s="141">
        <v>0</v>
      </c>
      <c r="BM145" s="141">
        <v>0</v>
      </c>
      <c r="BN145" s="141">
        <v>0</v>
      </c>
      <c r="BO145" s="141">
        <v>0</v>
      </c>
      <c r="BP145" s="141">
        <v>0</v>
      </c>
      <c r="BQ145" s="141">
        <v>0</v>
      </c>
      <c r="BR145" s="141">
        <v>0</v>
      </c>
      <c r="BS145" s="141">
        <v>0</v>
      </c>
      <c r="BT145" s="141">
        <v>0</v>
      </c>
      <c r="BU145" s="141">
        <v>0</v>
      </c>
      <c r="BV145" s="141">
        <v>0</v>
      </c>
      <c r="BW145" s="141">
        <v>0</v>
      </c>
      <c r="BX145" s="141">
        <v>0</v>
      </c>
      <c r="BY145" s="141">
        <v>0</v>
      </c>
      <c r="BZ145" s="141">
        <v>0</v>
      </c>
      <c r="CA145" s="141">
        <v>0</v>
      </c>
      <c r="CB145" s="141">
        <v>0</v>
      </c>
      <c r="CC145" s="141">
        <v>0</v>
      </c>
      <c r="CD145" s="141">
        <v>0</v>
      </c>
      <c r="CE145" s="141">
        <v>0</v>
      </c>
      <c r="CF145" s="141">
        <v>0</v>
      </c>
      <c r="CG145" s="141">
        <v>0</v>
      </c>
      <c r="CH145" s="141">
        <v>0</v>
      </c>
      <c r="CI145" s="141">
        <v>0</v>
      </c>
    </row>
    <row r="146" spans="4:87">
      <c r="D146" s="38">
        <v>116</v>
      </c>
      <c r="E146" s="38">
        <v>273</v>
      </c>
      <c r="F146" s="38" t="s">
        <v>2076</v>
      </c>
      <c r="G146" s="38" t="s">
        <v>2077</v>
      </c>
      <c r="H146" s="48">
        <v>33820.050000000003</v>
      </c>
      <c r="K146" s="48">
        <v>0</v>
      </c>
      <c r="L146" s="48">
        <v>0</v>
      </c>
      <c r="M146" s="48">
        <v>0</v>
      </c>
      <c r="N146" s="48">
        <v>1</v>
      </c>
      <c r="O146" s="48">
        <v>33820.050000000003</v>
      </c>
      <c r="Q146" s="122">
        <v>1</v>
      </c>
      <c r="R146" s="38" t="s">
        <v>111</v>
      </c>
      <c r="S146" s="96">
        <v>80</v>
      </c>
      <c r="T146" s="48">
        <v>0</v>
      </c>
      <c r="W146" s="48">
        <v>0</v>
      </c>
      <c r="X146" s="48">
        <v>0</v>
      </c>
      <c r="Y146" s="48">
        <v>0</v>
      </c>
      <c r="Z146" s="48">
        <v>0</v>
      </c>
      <c r="AA146" s="48">
        <v>0</v>
      </c>
      <c r="AB146" s="48">
        <v>0</v>
      </c>
      <c r="AC146" s="48">
        <v>0</v>
      </c>
      <c r="AD146" s="48">
        <v>0</v>
      </c>
      <c r="AE146" s="48"/>
      <c r="AF146" s="48"/>
      <c r="AG146" s="48"/>
      <c r="AH146" s="48">
        <v>0</v>
      </c>
      <c r="AI146" s="48">
        <v>0</v>
      </c>
      <c r="AJ146" s="48">
        <v>0</v>
      </c>
      <c r="AK146" s="48"/>
      <c r="AL146" s="48" t="s">
        <v>263</v>
      </c>
      <c r="AN146" s="60">
        <v>0</v>
      </c>
      <c r="AP146" s="137">
        <v>422.75062500000001</v>
      </c>
      <c r="AQ146" s="138">
        <v>70705</v>
      </c>
      <c r="AR146" s="139">
        <v>2094</v>
      </c>
      <c r="AS146" s="131"/>
      <c r="AT146" s="131"/>
      <c r="AU146" s="131"/>
      <c r="AW146" s="140">
        <v>33820.050000000003</v>
      </c>
      <c r="AX146" s="141">
        <v>33397.299375000002</v>
      </c>
      <c r="AY146" s="141">
        <v>32974.548750000002</v>
      </c>
      <c r="AZ146" s="141">
        <v>32551.798125000001</v>
      </c>
      <c r="BA146" s="141">
        <v>32129.047500000001</v>
      </c>
      <c r="BB146" s="141">
        <v>31706.296875</v>
      </c>
      <c r="BC146" s="141">
        <v>31283.546249999999</v>
      </c>
      <c r="BD146" s="141">
        <v>30860.795624999999</v>
      </c>
      <c r="BE146" s="141">
        <v>30438.044999999998</v>
      </c>
      <c r="BF146" s="141">
        <v>30015.294374999998</v>
      </c>
      <c r="BG146" s="141">
        <v>29592.543749999997</v>
      </c>
      <c r="BH146" s="141">
        <v>29169.793124999997</v>
      </c>
      <c r="BI146" s="141">
        <v>28747.042499999996</v>
      </c>
      <c r="BJ146" s="141">
        <v>28324.291874999995</v>
      </c>
      <c r="BK146" s="141">
        <v>27901.541249999995</v>
      </c>
      <c r="BL146" s="141">
        <v>27478.790624999994</v>
      </c>
      <c r="BM146" s="141">
        <v>27056.039999999994</v>
      </c>
      <c r="BN146" s="141">
        <v>26633.289374999993</v>
      </c>
      <c r="BO146" s="141">
        <v>26210.538749999992</v>
      </c>
      <c r="BP146" s="141">
        <v>25787.788124999992</v>
      </c>
      <c r="BQ146" s="141">
        <v>25365.037499999991</v>
      </c>
      <c r="BR146" s="141">
        <v>24942.286874999991</v>
      </c>
      <c r="BS146" s="141">
        <v>24519.53624999999</v>
      </c>
      <c r="BT146" s="141">
        <v>24096.78562499999</v>
      </c>
      <c r="BU146" s="141">
        <v>23674.034999999989</v>
      </c>
      <c r="BV146" s="141">
        <v>23251.284374999988</v>
      </c>
      <c r="BW146" s="141">
        <v>22828.533749999988</v>
      </c>
      <c r="BX146" s="141">
        <v>22405.783124999987</v>
      </c>
      <c r="BY146" s="141">
        <v>21983.032499999987</v>
      </c>
      <c r="BZ146" s="141">
        <v>21560.281874999986</v>
      </c>
      <c r="CA146" s="141">
        <v>21137.531249999985</v>
      </c>
      <c r="CB146" s="141">
        <v>20714.780624999985</v>
      </c>
      <c r="CC146" s="141">
        <v>20292.029999999984</v>
      </c>
      <c r="CD146" s="141">
        <v>19869.279374999984</v>
      </c>
      <c r="CE146" s="141">
        <v>19446.528749999983</v>
      </c>
      <c r="CF146" s="141">
        <v>19023.778124999983</v>
      </c>
      <c r="CG146" s="141">
        <v>18601.027499999982</v>
      </c>
      <c r="CH146" s="141">
        <v>18178.276874999981</v>
      </c>
      <c r="CI146" s="141">
        <v>17755.526249999981</v>
      </c>
    </row>
    <row r="147" spans="4:87">
      <c r="D147" s="38">
        <v>117</v>
      </c>
      <c r="E147" s="38">
        <v>276</v>
      </c>
      <c r="F147" s="38" t="s">
        <v>2078</v>
      </c>
      <c r="G147" s="38" t="s">
        <v>2079</v>
      </c>
      <c r="H147" s="48">
        <v>158723.87</v>
      </c>
      <c r="K147" s="48">
        <v>0</v>
      </c>
      <c r="L147" s="48">
        <v>0</v>
      </c>
      <c r="M147" s="48">
        <v>0</v>
      </c>
      <c r="N147" s="48">
        <v>1</v>
      </c>
      <c r="O147" s="48">
        <v>158723.87</v>
      </c>
      <c r="Q147" s="122">
        <v>9</v>
      </c>
      <c r="R147" s="38" t="s">
        <v>119</v>
      </c>
      <c r="S147" s="96">
        <v>50</v>
      </c>
      <c r="T147" s="48">
        <v>0</v>
      </c>
      <c r="W147" s="48">
        <v>0</v>
      </c>
      <c r="X147" s="48">
        <v>9</v>
      </c>
      <c r="Y147" s="48">
        <v>0</v>
      </c>
      <c r="Z147" s="48">
        <v>0</v>
      </c>
      <c r="AA147" s="48">
        <v>0</v>
      </c>
      <c r="AB147" s="48">
        <v>0</v>
      </c>
      <c r="AC147" s="48">
        <v>0</v>
      </c>
      <c r="AD147" s="48">
        <v>0</v>
      </c>
      <c r="AE147" s="48"/>
      <c r="AF147" s="48"/>
      <c r="AG147" s="48"/>
      <c r="AH147" s="48">
        <v>0</v>
      </c>
      <c r="AI147" s="48">
        <v>0</v>
      </c>
      <c r="AJ147" s="48">
        <v>0</v>
      </c>
      <c r="AK147" s="48"/>
      <c r="AL147" s="48">
        <v>9</v>
      </c>
      <c r="AN147" s="60">
        <v>0</v>
      </c>
      <c r="AP147" s="137">
        <v>3174.4773999999998</v>
      </c>
      <c r="AQ147" s="138">
        <v>59747</v>
      </c>
      <c r="AR147" s="139">
        <v>2064</v>
      </c>
      <c r="AS147" s="131"/>
      <c r="AT147" s="131"/>
      <c r="AU147" s="131"/>
      <c r="AW147" s="140">
        <v>158723.87</v>
      </c>
      <c r="AX147" s="141">
        <v>155549.39259999999</v>
      </c>
      <c r="AY147" s="141">
        <v>152374.91519999999</v>
      </c>
      <c r="AZ147" s="141">
        <v>149200.43779999999</v>
      </c>
      <c r="BA147" s="141">
        <v>146025.96039999998</v>
      </c>
      <c r="BB147" s="141">
        <v>142851.48299999998</v>
      </c>
      <c r="BC147" s="141">
        <v>139677.00559999997</v>
      </c>
      <c r="BD147" s="141">
        <v>136502.52819999997</v>
      </c>
      <c r="BE147" s="141">
        <v>133328.05079999997</v>
      </c>
      <c r="BF147" s="141">
        <v>130153.57339999996</v>
      </c>
      <c r="BG147" s="141">
        <v>126979.09599999996</v>
      </c>
      <c r="BH147" s="141">
        <v>123804.61859999996</v>
      </c>
      <c r="BI147" s="141">
        <v>120630.14119999995</v>
      </c>
      <c r="BJ147" s="141">
        <v>117455.66379999995</v>
      </c>
      <c r="BK147" s="141">
        <v>114281.18639999995</v>
      </c>
      <c r="BL147" s="141">
        <v>111106.70899999994</v>
      </c>
      <c r="BM147" s="141">
        <v>107932.23159999994</v>
      </c>
      <c r="BN147" s="141">
        <v>104757.75419999994</v>
      </c>
      <c r="BO147" s="141">
        <v>101583.27679999993</v>
      </c>
      <c r="BP147" s="141">
        <v>98408.799399999931</v>
      </c>
      <c r="BQ147" s="141">
        <v>95234.321999999927</v>
      </c>
      <c r="BR147" s="141">
        <v>92059.844599999924</v>
      </c>
      <c r="BS147" s="141">
        <v>88885.367199999921</v>
      </c>
      <c r="BT147" s="141">
        <v>85710.889799999917</v>
      </c>
      <c r="BU147" s="141">
        <v>82536.412399999914</v>
      </c>
      <c r="BV147" s="141">
        <v>79361.93499999991</v>
      </c>
      <c r="BW147" s="141">
        <v>76187.457599999907</v>
      </c>
      <c r="BX147" s="141">
        <v>73012.980199999904</v>
      </c>
      <c r="BY147" s="141">
        <v>69838.5027999999</v>
      </c>
      <c r="BZ147" s="141">
        <v>66664.025399999897</v>
      </c>
      <c r="CA147" s="141">
        <v>63489.547999999893</v>
      </c>
      <c r="CB147" s="141">
        <v>60315.07059999989</v>
      </c>
      <c r="CC147" s="141">
        <v>57140.593199999887</v>
      </c>
      <c r="CD147" s="141">
        <v>53966.115799999883</v>
      </c>
      <c r="CE147" s="141">
        <v>50791.63839999988</v>
      </c>
      <c r="CF147" s="141">
        <v>47617.160999999876</v>
      </c>
      <c r="CG147" s="141">
        <v>44442.683599999873</v>
      </c>
      <c r="CH147" s="141">
        <v>41268.20619999987</v>
      </c>
      <c r="CI147" s="141">
        <v>38093.728799999866</v>
      </c>
    </row>
    <row r="148" spans="4:87">
      <c r="D148" s="38">
        <v>118</v>
      </c>
      <c r="E148" s="38">
        <v>277</v>
      </c>
      <c r="F148" s="38" t="s">
        <v>1613</v>
      </c>
      <c r="G148" s="38" t="s">
        <v>2080</v>
      </c>
      <c r="H148" s="48">
        <v>498773.48</v>
      </c>
      <c r="K148" s="48">
        <v>446</v>
      </c>
      <c r="L148" s="48">
        <v>1</v>
      </c>
      <c r="M148" s="48">
        <v>498773.48</v>
      </c>
      <c r="N148" s="48">
        <v>0</v>
      </c>
      <c r="O148" s="48">
        <v>0</v>
      </c>
      <c r="Q148" s="122">
        <v>6</v>
      </c>
      <c r="R148" s="38" t="s">
        <v>116</v>
      </c>
      <c r="S148" s="96">
        <v>80</v>
      </c>
      <c r="T148" s="48">
        <v>0</v>
      </c>
      <c r="W148" s="48">
        <v>0</v>
      </c>
      <c r="X148" s="48">
        <v>0</v>
      </c>
      <c r="Y148" s="48">
        <v>0</v>
      </c>
      <c r="Z148" s="48">
        <v>0</v>
      </c>
      <c r="AA148" s="48">
        <v>0</v>
      </c>
      <c r="AB148" s="48">
        <v>0</v>
      </c>
      <c r="AC148" s="48">
        <v>0</v>
      </c>
      <c r="AD148" s="48">
        <v>0</v>
      </c>
      <c r="AE148" s="48"/>
      <c r="AF148" s="48"/>
      <c r="AG148" s="48"/>
      <c r="AH148" s="48">
        <v>0</v>
      </c>
      <c r="AI148" s="48">
        <v>0</v>
      </c>
      <c r="AJ148" s="48">
        <v>0</v>
      </c>
      <c r="AK148" s="48"/>
      <c r="AL148" s="48" t="s">
        <v>263</v>
      </c>
      <c r="AN148" s="60">
        <v>0</v>
      </c>
      <c r="AP148" s="137">
        <v>0</v>
      </c>
      <c r="AQ148" s="138">
        <v>70705</v>
      </c>
      <c r="AR148" s="139">
        <v>2094</v>
      </c>
      <c r="AS148" s="131"/>
      <c r="AT148" s="131"/>
      <c r="AU148" s="131"/>
      <c r="AW148" s="140">
        <v>0</v>
      </c>
      <c r="AX148" s="141">
        <v>0</v>
      </c>
      <c r="AY148" s="141">
        <v>0</v>
      </c>
      <c r="AZ148" s="141">
        <v>0</v>
      </c>
      <c r="BA148" s="141">
        <v>0</v>
      </c>
      <c r="BB148" s="141">
        <v>0</v>
      </c>
      <c r="BC148" s="141">
        <v>0</v>
      </c>
      <c r="BD148" s="141">
        <v>0</v>
      </c>
      <c r="BE148" s="141">
        <v>0</v>
      </c>
      <c r="BF148" s="141">
        <v>0</v>
      </c>
      <c r="BG148" s="141">
        <v>0</v>
      </c>
      <c r="BH148" s="141">
        <v>0</v>
      </c>
      <c r="BI148" s="141">
        <v>0</v>
      </c>
      <c r="BJ148" s="141">
        <v>0</v>
      </c>
      <c r="BK148" s="141">
        <v>0</v>
      </c>
      <c r="BL148" s="141">
        <v>0</v>
      </c>
      <c r="BM148" s="141">
        <v>0</v>
      </c>
      <c r="BN148" s="141">
        <v>0</v>
      </c>
      <c r="BO148" s="141">
        <v>0</v>
      </c>
      <c r="BP148" s="141">
        <v>0</v>
      </c>
      <c r="BQ148" s="141">
        <v>0</v>
      </c>
      <c r="BR148" s="141">
        <v>0</v>
      </c>
      <c r="BS148" s="141">
        <v>0</v>
      </c>
      <c r="BT148" s="141">
        <v>0</v>
      </c>
      <c r="BU148" s="141">
        <v>0</v>
      </c>
      <c r="BV148" s="141">
        <v>0</v>
      </c>
      <c r="BW148" s="141">
        <v>0</v>
      </c>
      <c r="BX148" s="141">
        <v>0</v>
      </c>
      <c r="BY148" s="141">
        <v>0</v>
      </c>
      <c r="BZ148" s="141">
        <v>0</v>
      </c>
      <c r="CA148" s="141">
        <v>0</v>
      </c>
      <c r="CB148" s="141">
        <v>0</v>
      </c>
      <c r="CC148" s="141">
        <v>0</v>
      </c>
      <c r="CD148" s="141">
        <v>0</v>
      </c>
      <c r="CE148" s="141">
        <v>0</v>
      </c>
      <c r="CF148" s="141">
        <v>0</v>
      </c>
      <c r="CG148" s="141">
        <v>0</v>
      </c>
      <c r="CH148" s="141">
        <v>0</v>
      </c>
      <c r="CI148" s="141">
        <v>0</v>
      </c>
    </row>
    <row r="149" spans="4:87">
      <c r="D149" s="38">
        <v>119</v>
      </c>
      <c r="E149" s="38">
        <v>278</v>
      </c>
      <c r="F149" s="38" t="s">
        <v>2081</v>
      </c>
      <c r="G149" s="38" t="s">
        <v>2082</v>
      </c>
      <c r="H149" s="48">
        <v>5610686.2800000003</v>
      </c>
      <c r="K149" s="48">
        <v>0</v>
      </c>
      <c r="L149" s="48">
        <v>0</v>
      </c>
      <c r="M149" s="48">
        <v>0</v>
      </c>
      <c r="N149" s="48">
        <v>1</v>
      </c>
      <c r="O149" s="48">
        <v>5610686.2800000003</v>
      </c>
      <c r="Q149" s="122">
        <v>8</v>
      </c>
      <c r="R149" s="38" t="s">
        <v>118</v>
      </c>
      <c r="S149" s="96">
        <v>50</v>
      </c>
      <c r="T149" s="48">
        <v>0</v>
      </c>
      <c r="W149" s="48">
        <v>8</v>
      </c>
      <c r="X149" s="48">
        <v>0</v>
      </c>
      <c r="Y149" s="48">
        <v>0</v>
      </c>
      <c r="Z149" s="48">
        <v>0</v>
      </c>
      <c r="AA149" s="48">
        <v>0</v>
      </c>
      <c r="AB149" s="48">
        <v>0</v>
      </c>
      <c r="AC149" s="48">
        <v>0</v>
      </c>
      <c r="AD149" s="48">
        <v>0</v>
      </c>
      <c r="AE149" s="48"/>
      <c r="AF149" s="48"/>
      <c r="AG149" s="48"/>
      <c r="AH149" s="48">
        <v>0</v>
      </c>
      <c r="AI149" s="48">
        <v>0</v>
      </c>
      <c r="AJ149" s="48">
        <v>0</v>
      </c>
      <c r="AK149" s="48"/>
      <c r="AL149" s="48">
        <v>8</v>
      </c>
      <c r="AN149" s="60">
        <v>0</v>
      </c>
      <c r="AP149" s="137">
        <v>112213.72560000001</v>
      </c>
      <c r="AQ149" s="138">
        <v>59747</v>
      </c>
      <c r="AR149" s="139">
        <v>2064</v>
      </c>
      <c r="AS149" s="131"/>
      <c r="AT149" s="131"/>
      <c r="AU149" s="131"/>
      <c r="AW149" s="140">
        <v>5610686.2800000003</v>
      </c>
      <c r="AX149" s="141">
        <v>5498472.5544000007</v>
      </c>
      <c r="AY149" s="141">
        <v>5386258.8288000003</v>
      </c>
      <c r="AZ149" s="141">
        <v>5274045.1031999998</v>
      </c>
      <c r="BA149" s="141">
        <v>5161831.3775999993</v>
      </c>
      <c r="BB149" s="141">
        <v>5049617.6519999988</v>
      </c>
      <c r="BC149" s="141">
        <v>4937403.9263999984</v>
      </c>
      <c r="BD149" s="141">
        <v>4825190.2007999979</v>
      </c>
      <c r="BE149" s="141">
        <v>4712976.4751999974</v>
      </c>
      <c r="BF149" s="141">
        <v>4600762.749599997</v>
      </c>
      <c r="BG149" s="141">
        <v>4488549.0239999965</v>
      </c>
      <c r="BH149" s="141">
        <v>4376335.298399996</v>
      </c>
      <c r="BI149" s="141">
        <v>4264121.5727999955</v>
      </c>
      <c r="BJ149" s="141">
        <v>4151907.8471999955</v>
      </c>
      <c r="BK149" s="141">
        <v>4039694.1215999955</v>
      </c>
      <c r="BL149" s="141">
        <v>3927480.3959999955</v>
      </c>
      <c r="BM149" s="141">
        <v>3815266.6703999955</v>
      </c>
      <c r="BN149" s="141">
        <v>3703052.9447999955</v>
      </c>
      <c r="BO149" s="141">
        <v>3590839.2191999955</v>
      </c>
      <c r="BP149" s="141">
        <v>3478625.4935999955</v>
      </c>
      <c r="BQ149" s="141">
        <v>3366411.7679999955</v>
      </c>
      <c r="BR149" s="141">
        <v>3254198.0423999955</v>
      </c>
      <c r="BS149" s="141">
        <v>3141984.3167999955</v>
      </c>
      <c r="BT149" s="141">
        <v>3029770.5911999955</v>
      </c>
      <c r="BU149" s="141">
        <v>2917556.8655999955</v>
      </c>
      <c r="BV149" s="141">
        <v>2805343.1399999955</v>
      </c>
      <c r="BW149" s="141">
        <v>2693129.4143999955</v>
      </c>
      <c r="BX149" s="141">
        <v>2580915.6887999955</v>
      </c>
      <c r="BY149" s="141">
        <v>2468701.9631999955</v>
      </c>
      <c r="BZ149" s="141">
        <v>2356488.2375999955</v>
      </c>
      <c r="CA149" s="141">
        <v>2244274.5119999954</v>
      </c>
      <c r="CB149" s="141">
        <v>2132060.7863999954</v>
      </c>
      <c r="CC149" s="141">
        <v>2019847.0607999954</v>
      </c>
      <c r="CD149" s="141">
        <v>1907633.3351999954</v>
      </c>
      <c r="CE149" s="141">
        <v>1795419.6095999954</v>
      </c>
      <c r="CF149" s="141">
        <v>1683205.8839999954</v>
      </c>
      <c r="CG149" s="141">
        <v>1570992.1583999954</v>
      </c>
      <c r="CH149" s="141">
        <v>1458778.4327999954</v>
      </c>
      <c r="CI149" s="141">
        <v>1346564.7071999954</v>
      </c>
    </row>
    <row r="150" spans="4:87">
      <c r="D150" s="38">
        <v>120</v>
      </c>
      <c r="E150" s="38">
        <v>281</v>
      </c>
      <c r="F150" s="38" t="s">
        <v>1782</v>
      </c>
      <c r="G150" s="38" t="s">
        <v>2083</v>
      </c>
      <c r="H150" s="48">
        <v>166049.19</v>
      </c>
      <c r="K150" s="48">
        <v>503</v>
      </c>
      <c r="L150" s="48">
        <v>1</v>
      </c>
      <c r="M150" s="48">
        <v>166049.19</v>
      </c>
      <c r="N150" s="48">
        <v>0</v>
      </c>
      <c r="O150" s="48">
        <v>0</v>
      </c>
      <c r="Q150" s="122">
        <v>9</v>
      </c>
      <c r="R150" s="38" t="s">
        <v>119</v>
      </c>
      <c r="S150" s="96">
        <v>50</v>
      </c>
      <c r="T150" s="48">
        <v>0</v>
      </c>
      <c r="W150" s="48">
        <v>0</v>
      </c>
      <c r="X150" s="48">
        <v>9</v>
      </c>
      <c r="Y150" s="48">
        <v>0</v>
      </c>
      <c r="Z150" s="48">
        <v>0</v>
      </c>
      <c r="AA150" s="48">
        <v>0</v>
      </c>
      <c r="AB150" s="48">
        <v>0</v>
      </c>
      <c r="AC150" s="48">
        <v>0</v>
      </c>
      <c r="AD150" s="48">
        <v>0</v>
      </c>
      <c r="AE150" s="48"/>
      <c r="AF150" s="48"/>
      <c r="AG150" s="48"/>
      <c r="AH150" s="48">
        <v>0</v>
      </c>
      <c r="AI150" s="48">
        <v>0</v>
      </c>
      <c r="AJ150" s="48">
        <v>0</v>
      </c>
      <c r="AK150" s="48"/>
      <c r="AL150" s="48">
        <v>9</v>
      </c>
      <c r="AN150" s="60">
        <v>0</v>
      </c>
      <c r="AP150" s="137">
        <v>0</v>
      </c>
      <c r="AQ150" s="138">
        <v>59747</v>
      </c>
      <c r="AR150" s="139">
        <v>2064</v>
      </c>
      <c r="AS150" s="131"/>
      <c r="AT150" s="131"/>
      <c r="AU150" s="131"/>
      <c r="AW150" s="140">
        <v>0</v>
      </c>
      <c r="AX150" s="141">
        <v>0</v>
      </c>
      <c r="AY150" s="141">
        <v>0</v>
      </c>
      <c r="AZ150" s="141">
        <v>0</v>
      </c>
      <c r="BA150" s="141">
        <v>0</v>
      </c>
      <c r="BB150" s="141">
        <v>0</v>
      </c>
      <c r="BC150" s="141">
        <v>0</v>
      </c>
      <c r="BD150" s="141">
        <v>0</v>
      </c>
      <c r="BE150" s="141">
        <v>0</v>
      </c>
      <c r="BF150" s="141">
        <v>0</v>
      </c>
      <c r="BG150" s="141">
        <v>0</v>
      </c>
      <c r="BH150" s="141">
        <v>0</v>
      </c>
      <c r="BI150" s="141">
        <v>0</v>
      </c>
      <c r="BJ150" s="141">
        <v>0</v>
      </c>
      <c r="BK150" s="141">
        <v>0</v>
      </c>
      <c r="BL150" s="141">
        <v>0</v>
      </c>
      <c r="BM150" s="141">
        <v>0</v>
      </c>
      <c r="BN150" s="141">
        <v>0</v>
      </c>
      <c r="BO150" s="141">
        <v>0</v>
      </c>
      <c r="BP150" s="141">
        <v>0</v>
      </c>
      <c r="BQ150" s="141">
        <v>0</v>
      </c>
      <c r="BR150" s="141">
        <v>0</v>
      </c>
      <c r="BS150" s="141">
        <v>0</v>
      </c>
      <c r="BT150" s="141">
        <v>0</v>
      </c>
      <c r="BU150" s="141">
        <v>0</v>
      </c>
      <c r="BV150" s="141">
        <v>0</v>
      </c>
      <c r="BW150" s="141">
        <v>0</v>
      </c>
      <c r="BX150" s="141">
        <v>0</v>
      </c>
      <c r="BY150" s="141">
        <v>0</v>
      </c>
      <c r="BZ150" s="141">
        <v>0</v>
      </c>
      <c r="CA150" s="141">
        <v>0</v>
      </c>
      <c r="CB150" s="141">
        <v>0</v>
      </c>
      <c r="CC150" s="141">
        <v>0</v>
      </c>
      <c r="CD150" s="141">
        <v>0</v>
      </c>
      <c r="CE150" s="141">
        <v>0</v>
      </c>
      <c r="CF150" s="141">
        <v>0</v>
      </c>
      <c r="CG150" s="141">
        <v>0</v>
      </c>
      <c r="CH150" s="141">
        <v>0</v>
      </c>
      <c r="CI150" s="141">
        <v>0</v>
      </c>
    </row>
    <row r="151" spans="4:87">
      <c r="D151" s="38">
        <v>121</v>
      </c>
      <c r="E151" s="38">
        <v>282</v>
      </c>
      <c r="F151" s="38" t="s">
        <v>1763</v>
      </c>
      <c r="G151" s="38" t="s">
        <v>2084</v>
      </c>
      <c r="H151" s="48">
        <v>38061813.420000002</v>
      </c>
      <c r="K151" s="48">
        <v>496</v>
      </c>
      <c r="L151" s="48">
        <v>1</v>
      </c>
      <c r="M151" s="48">
        <v>38061813.420000002</v>
      </c>
      <c r="N151" s="48">
        <v>0</v>
      </c>
      <c r="O151" s="48">
        <v>0</v>
      </c>
      <c r="Q151" s="122">
        <v>9</v>
      </c>
      <c r="R151" s="38" t="s">
        <v>119</v>
      </c>
      <c r="S151" s="96">
        <v>50</v>
      </c>
      <c r="T151" s="48">
        <v>0</v>
      </c>
      <c r="W151" s="48">
        <v>0</v>
      </c>
      <c r="X151" s="48">
        <v>9</v>
      </c>
      <c r="Y151" s="48">
        <v>0</v>
      </c>
      <c r="Z151" s="48">
        <v>0</v>
      </c>
      <c r="AA151" s="48">
        <v>0</v>
      </c>
      <c r="AB151" s="48">
        <v>0</v>
      </c>
      <c r="AC151" s="48">
        <v>0</v>
      </c>
      <c r="AD151" s="48">
        <v>0</v>
      </c>
      <c r="AE151" s="48"/>
      <c r="AF151" s="48"/>
      <c r="AG151" s="48"/>
      <c r="AH151" s="48">
        <v>0</v>
      </c>
      <c r="AI151" s="48">
        <v>0</v>
      </c>
      <c r="AJ151" s="48">
        <v>0</v>
      </c>
      <c r="AK151" s="48"/>
      <c r="AL151" s="48">
        <v>9</v>
      </c>
      <c r="AN151" s="60">
        <v>0</v>
      </c>
      <c r="AP151" s="137">
        <v>0</v>
      </c>
      <c r="AQ151" s="138">
        <v>59747</v>
      </c>
      <c r="AR151" s="139">
        <v>2064</v>
      </c>
      <c r="AS151" s="131"/>
      <c r="AT151" s="131"/>
      <c r="AU151" s="131"/>
      <c r="AW151" s="140">
        <v>0</v>
      </c>
      <c r="AX151" s="141">
        <v>0</v>
      </c>
      <c r="AY151" s="141">
        <v>0</v>
      </c>
      <c r="AZ151" s="141">
        <v>0</v>
      </c>
      <c r="BA151" s="141">
        <v>0</v>
      </c>
      <c r="BB151" s="141">
        <v>0</v>
      </c>
      <c r="BC151" s="141">
        <v>0</v>
      </c>
      <c r="BD151" s="141">
        <v>0</v>
      </c>
      <c r="BE151" s="141">
        <v>0</v>
      </c>
      <c r="BF151" s="141">
        <v>0</v>
      </c>
      <c r="BG151" s="141">
        <v>0</v>
      </c>
      <c r="BH151" s="141">
        <v>0</v>
      </c>
      <c r="BI151" s="141">
        <v>0</v>
      </c>
      <c r="BJ151" s="141">
        <v>0</v>
      </c>
      <c r="BK151" s="141">
        <v>0</v>
      </c>
      <c r="BL151" s="141">
        <v>0</v>
      </c>
      <c r="BM151" s="141">
        <v>0</v>
      </c>
      <c r="BN151" s="141">
        <v>0</v>
      </c>
      <c r="BO151" s="141">
        <v>0</v>
      </c>
      <c r="BP151" s="141">
        <v>0</v>
      </c>
      <c r="BQ151" s="141">
        <v>0</v>
      </c>
      <c r="BR151" s="141">
        <v>0</v>
      </c>
      <c r="BS151" s="141">
        <v>0</v>
      </c>
      <c r="BT151" s="141">
        <v>0</v>
      </c>
      <c r="BU151" s="141">
        <v>0</v>
      </c>
      <c r="BV151" s="141">
        <v>0</v>
      </c>
      <c r="BW151" s="141">
        <v>0</v>
      </c>
      <c r="BX151" s="141">
        <v>0</v>
      </c>
      <c r="BY151" s="141">
        <v>0</v>
      </c>
      <c r="BZ151" s="141">
        <v>0</v>
      </c>
      <c r="CA151" s="141">
        <v>0</v>
      </c>
      <c r="CB151" s="141">
        <v>0</v>
      </c>
      <c r="CC151" s="141">
        <v>0</v>
      </c>
      <c r="CD151" s="141">
        <v>0</v>
      </c>
      <c r="CE151" s="141">
        <v>0</v>
      </c>
      <c r="CF151" s="141">
        <v>0</v>
      </c>
      <c r="CG151" s="141">
        <v>0</v>
      </c>
      <c r="CH151" s="141">
        <v>0</v>
      </c>
      <c r="CI151" s="141">
        <v>0</v>
      </c>
    </row>
    <row r="152" spans="4:87">
      <c r="D152" s="38">
        <v>122</v>
      </c>
      <c r="E152" s="38">
        <v>283</v>
      </c>
      <c r="F152" s="38" t="s">
        <v>916</v>
      </c>
      <c r="G152" s="38" t="s">
        <v>2085</v>
      </c>
      <c r="H152" s="48">
        <v>82546.53</v>
      </c>
      <c r="K152" s="48">
        <v>217</v>
      </c>
      <c r="L152" s="48">
        <v>1</v>
      </c>
      <c r="M152" s="48">
        <v>82546.53</v>
      </c>
      <c r="N152" s="48">
        <v>0</v>
      </c>
      <c r="O152" s="48">
        <v>0</v>
      </c>
      <c r="Q152" s="122">
        <v>2</v>
      </c>
      <c r="R152" s="38" t="s">
        <v>112</v>
      </c>
      <c r="S152" s="96">
        <v>80</v>
      </c>
      <c r="T152" s="48">
        <v>0</v>
      </c>
      <c r="W152" s="48">
        <v>0</v>
      </c>
      <c r="X152" s="48">
        <v>0</v>
      </c>
      <c r="Y152" s="48">
        <v>0</v>
      </c>
      <c r="Z152" s="48">
        <v>0</v>
      </c>
      <c r="AA152" s="48">
        <v>0</v>
      </c>
      <c r="AB152" s="48">
        <v>0</v>
      </c>
      <c r="AC152" s="48">
        <v>0</v>
      </c>
      <c r="AD152" s="48">
        <v>0</v>
      </c>
      <c r="AE152" s="48"/>
      <c r="AF152" s="48"/>
      <c r="AG152" s="48"/>
      <c r="AH152" s="48">
        <v>0</v>
      </c>
      <c r="AI152" s="48">
        <v>0</v>
      </c>
      <c r="AJ152" s="48">
        <v>0</v>
      </c>
      <c r="AK152" s="48"/>
      <c r="AL152" s="48" t="s">
        <v>263</v>
      </c>
      <c r="AN152" s="60">
        <v>0</v>
      </c>
      <c r="AP152" s="137">
        <v>0</v>
      </c>
      <c r="AQ152" s="138">
        <v>70705</v>
      </c>
      <c r="AR152" s="139">
        <v>2094</v>
      </c>
      <c r="AS152" s="131"/>
      <c r="AT152" s="131"/>
      <c r="AU152" s="131"/>
      <c r="AW152" s="140">
        <v>0</v>
      </c>
      <c r="AX152" s="141">
        <v>0</v>
      </c>
      <c r="AY152" s="141">
        <v>0</v>
      </c>
      <c r="AZ152" s="141">
        <v>0</v>
      </c>
      <c r="BA152" s="141">
        <v>0</v>
      </c>
      <c r="BB152" s="141">
        <v>0</v>
      </c>
      <c r="BC152" s="141">
        <v>0</v>
      </c>
      <c r="BD152" s="141">
        <v>0</v>
      </c>
      <c r="BE152" s="141">
        <v>0</v>
      </c>
      <c r="BF152" s="141">
        <v>0</v>
      </c>
      <c r="BG152" s="141">
        <v>0</v>
      </c>
      <c r="BH152" s="141">
        <v>0</v>
      </c>
      <c r="BI152" s="141">
        <v>0</v>
      </c>
      <c r="BJ152" s="141">
        <v>0</v>
      </c>
      <c r="BK152" s="141">
        <v>0</v>
      </c>
      <c r="BL152" s="141">
        <v>0</v>
      </c>
      <c r="BM152" s="141">
        <v>0</v>
      </c>
      <c r="BN152" s="141">
        <v>0</v>
      </c>
      <c r="BO152" s="141">
        <v>0</v>
      </c>
      <c r="BP152" s="141">
        <v>0</v>
      </c>
      <c r="BQ152" s="141">
        <v>0</v>
      </c>
      <c r="BR152" s="141">
        <v>0</v>
      </c>
      <c r="BS152" s="141">
        <v>0</v>
      </c>
      <c r="BT152" s="141">
        <v>0</v>
      </c>
      <c r="BU152" s="141">
        <v>0</v>
      </c>
      <c r="BV152" s="141">
        <v>0</v>
      </c>
      <c r="BW152" s="141">
        <v>0</v>
      </c>
      <c r="BX152" s="141">
        <v>0</v>
      </c>
      <c r="BY152" s="141">
        <v>0</v>
      </c>
      <c r="BZ152" s="141">
        <v>0</v>
      </c>
      <c r="CA152" s="141">
        <v>0</v>
      </c>
      <c r="CB152" s="141">
        <v>0</v>
      </c>
      <c r="CC152" s="141">
        <v>0</v>
      </c>
      <c r="CD152" s="141">
        <v>0</v>
      </c>
      <c r="CE152" s="141">
        <v>0</v>
      </c>
      <c r="CF152" s="141">
        <v>0</v>
      </c>
      <c r="CG152" s="141">
        <v>0</v>
      </c>
      <c r="CH152" s="141">
        <v>0</v>
      </c>
      <c r="CI152" s="141">
        <v>0</v>
      </c>
    </row>
    <row r="153" spans="4:87">
      <c r="D153" s="38">
        <v>123</v>
      </c>
      <c r="E153" s="38">
        <v>284</v>
      </c>
      <c r="F153" s="38" t="s">
        <v>1092</v>
      </c>
      <c r="G153" s="38" t="s">
        <v>2086</v>
      </c>
      <c r="H153" s="48">
        <v>885701.63</v>
      </c>
      <c r="K153" s="48">
        <v>277</v>
      </c>
      <c r="L153" s="48">
        <v>1</v>
      </c>
      <c r="M153" s="48">
        <v>885701.63</v>
      </c>
      <c r="N153" s="48">
        <v>0</v>
      </c>
      <c r="O153" s="48">
        <v>0</v>
      </c>
      <c r="Q153" s="122">
        <v>10</v>
      </c>
      <c r="R153" s="38" t="s">
        <v>120</v>
      </c>
      <c r="S153" s="96">
        <v>50</v>
      </c>
      <c r="T153" s="48">
        <v>0</v>
      </c>
      <c r="W153" s="48">
        <v>0</v>
      </c>
      <c r="X153" s="48">
        <v>0</v>
      </c>
      <c r="Y153" s="48">
        <v>10</v>
      </c>
      <c r="Z153" s="48">
        <v>0</v>
      </c>
      <c r="AA153" s="48">
        <v>0</v>
      </c>
      <c r="AB153" s="48">
        <v>0</v>
      </c>
      <c r="AC153" s="48">
        <v>0</v>
      </c>
      <c r="AD153" s="48">
        <v>0</v>
      </c>
      <c r="AE153" s="48"/>
      <c r="AF153" s="48"/>
      <c r="AG153" s="48"/>
      <c r="AH153" s="48">
        <v>0</v>
      </c>
      <c r="AI153" s="48">
        <v>0</v>
      </c>
      <c r="AJ153" s="48">
        <v>0</v>
      </c>
      <c r="AK153" s="48"/>
      <c r="AL153" s="48">
        <v>10</v>
      </c>
      <c r="AN153" s="60">
        <v>0</v>
      </c>
      <c r="AP153" s="137">
        <v>0</v>
      </c>
      <c r="AQ153" s="138">
        <v>59747</v>
      </c>
      <c r="AR153" s="139">
        <v>2064</v>
      </c>
      <c r="AS153" s="131"/>
      <c r="AT153" s="131"/>
      <c r="AU153" s="131"/>
      <c r="AW153" s="140">
        <v>0</v>
      </c>
      <c r="AX153" s="141">
        <v>0</v>
      </c>
      <c r="AY153" s="141">
        <v>0</v>
      </c>
      <c r="AZ153" s="141">
        <v>0</v>
      </c>
      <c r="BA153" s="141">
        <v>0</v>
      </c>
      <c r="BB153" s="141">
        <v>0</v>
      </c>
      <c r="BC153" s="141">
        <v>0</v>
      </c>
      <c r="BD153" s="141">
        <v>0</v>
      </c>
      <c r="BE153" s="141">
        <v>0</v>
      </c>
      <c r="BF153" s="141">
        <v>0</v>
      </c>
      <c r="BG153" s="141">
        <v>0</v>
      </c>
      <c r="BH153" s="141">
        <v>0</v>
      </c>
      <c r="BI153" s="141">
        <v>0</v>
      </c>
      <c r="BJ153" s="141">
        <v>0</v>
      </c>
      <c r="BK153" s="141">
        <v>0</v>
      </c>
      <c r="BL153" s="141">
        <v>0</v>
      </c>
      <c r="BM153" s="141">
        <v>0</v>
      </c>
      <c r="BN153" s="141">
        <v>0</v>
      </c>
      <c r="BO153" s="141">
        <v>0</v>
      </c>
      <c r="BP153" s="141">
        <v>0</v>
      </c>
      <c r="BQ153" s="141">
        <v>0</v>
      </c>
      <c r="BR153" s="141">
        <v>0</v>
      </c>
      <c r="BS153" s="141">
        <v>0</v>
      </c>
      <c r="BT153" s="141">
        <v>0</v>
      </c>
      <c r="BU153" s="141">
        <v>0</v>
      </c>
      <c r="BV153" s="141">
        <v>0</v>
      </c>
      <c r="BW153" s="141">
        <v>0</v>
      </c>
      <c r="BX153" s="141">
        <v>0</v>
      </c>
      <c r="BY153" s="141">
        <v>0</v>
      </c>
      <c r="BZ153" s="141">
        <v>0</v>
      </c>
      <c r="CA153" s="141">
        <v>0</v>
      </c>
      <c r="CB153" s="141">
        <v>0</v>
      </c>
      <c r="CC153" s="141">
        <v>0</v>
      </c>
      <c r="CD153" s="141">
        <v>0</v>
      </c>
      <c r="CE153" s="141">
        <v>0</v>
      </c>
      <c r="CF153" s="141">
        <v>0</v>
      </c>
      <c r="CG153" s="141">
        <v>0</v>
      </c>
      <c r="CH153" s="141">
        <v>0</v>
      </c>
      <c r="CI153" s="141">
        <v>0</v>
      </c>
    </row>
    <row r="154" spans="4:87">
      <c r="D154" s="38">
        <v>124</v>
      </c>
      <c r="E154" s="38">
        <v>288</v>
      </c>
      <c r="F154" s="38" t="s">
        <v>1176</v>
      </c>
      <c r="G154" s="38" t="s">
        <v>1177</v>
      </c>
      <c r="H154" s="48">
        <v>9268791.4399999995</v>
      </c>
      <c r="K154" s="48">
        <v>306</v>
      </c>
      <c r="L154" s="48">
        <v>1</v>
      </c>
      <c r="M154" s="48">
        <v>9268791.4399999995</v>
      </c>
      <c r="N154" s="48">
        <v>0</v>
      </c>
      <c r="O154" s="48">
        <v>0</v>
      </c>
      <c r="Q154" s="122">
        <v>10</v>
      </c>
      <c r="R154" s="38" t="s">
        <v>120</v>
      </c>
      <c r="S154" s="96">
        <v>50</v>
      </c>
      <c r="T154" s="48">
        <v>0</v>
      </c>
      <c r="W154" s="48">
        <v>0</v>
      </c>
      <c r="X154" s="48">
        <v>0</v>
      </c>
      <c r="Y154" s="48">
        <v>10</v>
      </c>
      <c r="Z154" s="48">
        <v>0</v>
      </c>
      <c r="AA154" s="48">
        <v>0</v>
      </c>
      <c r="AB154" s="48">
        <v>0</v>
      </c>
      <c r="AC154" s="48">
        <v>0</v>
      </c>
      <c r="AD154" s="48">
        <v>0</v>
      </c>
      <c r="AE154" s="48"/>
      <c r="AF154" s="48"/>
      <c r="AG154" s="48"/>
      <c r="AH154" s="48">
        <v>0</v>
      </c>
      <c r="AI154" s="48">
        <v>0</v>
      </c>
      <c r="AJ154" s="48">
        <v>0</v>
      </c>
      <c r="AK154" s="48"/>
      <c r="AL154" s="48">
        <v>10</v>
      </c>
      <c r="AN154" s="60">
        <v>0</v>
      </c>
      <c r="AP154" s="137">
        <v>0</v>
      </c>
      <c r="AQ154" s="138">
        <v>59747</v>
      </c>
      <c r="AR154" s="139">
        <v>2064</v>
      </c>
      <c r="AS154" s="131"/>
      <c r="AT154" s="131"/>
      <c r="AU154" s="131"/>
      <c r="AW154" s="140">
        <v>0</v>
      </c>
      <c r="AX154" s="141">
        <v>0</v>
      </c>
      <c r="AY154" s="141">
        <v>0</v>
      </c>
      <c r="AZ154" s="141">
        <v>0</v>
      </c>
      <c r="BA154" s="141">
        <v>0</v>
      </c>
      <c r="BB154" s="141">
        <v>0</v>
      </c>
      <c r="BC154" s="141">
        <v>0</v>
      </c>
      <c r="BD154" s="141">
        <v>0</v>
      </c>
      <c r="BE154" s="141">
        <v>0</v>
      </c>
      <c r="BF154" s="141">
        <v>0</v>
      </c>
      <c r="BG154" s="141">
        <v>0</v>
      </c>
      <c r="BH154" s="141">
        <v>0</v>
      </c>
      <c r="BI154" s="141">
        <v>0</v>
      </c>
      <c r="BJ154" s="141">
        <v>0</v>
      </c>
      <c r="BK154" s="141">
        <v>0</v>
      </c>
      <c r="BL154" s="141">
        <v>0</v>
      </c>
      <c r="BM154" s="141">
        <v>0</v>
      </c>
      <c r="BN154" s="141">
        <v>0</v>
      </c>
      <c r="BO154" s="141">
        <v>0</v>
      </c>
      <c r="BP154" s="141">
        <v>0</v>
      </c>
      <c r="BQ154" s="141">
        <v>0</v>
      </c>
      <c r="BR154" s="141">
        <v>0</v>
      </c>
      <c r="BS154" s="141">
        <v>0</v>
      </c>
      <c r="BT154" s="141">
        <v>0</v>
      </c>
      <c r="BU154" s="141">
        <v>0</v>
      </c>
      <c r="BV154" s="141">
        <v>0</v>
      </c>
      <c r="BW154" s="141">
        <v>0</v>
      </c>
      <c r="BX154" s="141">
        <v>0</v>
      </c>
      <c r="BY154" s="141">
        <v>0</v>
      </c>
      <c r="BZ154" s="141">
        <v>0</v>
      </c>
      <c r="CA154" s="141">
        <v>0</v>
      </c>
      <c r="CB154" s="141">
        <v>0</v>
      </c>
      <c r="CC154" s="141">
        <v>0</v>
      </c>
      <c r="CD154" s="141">
        <v>0</v>
      </c>
      <c r="CE154" s="141">
        <v>0</v>
      </c>
      <c r="CF154" s="141">
        <v>0</v>
      </c>
      <c r="CG154" s="141">
        <v>0</v>
      </c>
      <c r="CH154" s="141">
        <v>0</v>
      </c>
      <c r="CI154" s="141">
        <v>0</v>
      </c>
    </row>
    <row r="155" spans="4:87">
      <c r="D155" s="38">
        <v>125</v>
      </c>
      <c r="E155" s="38">
        <v>289</v>
      </c>
      <c r="F155" s="38" t="s">
        <v>2087</v>
      </c>
      <c r="G155" s="38" t="s">
        <v>2088</v>
      </c>
      <c r="H155" s="48">
        <v>780949.54</v>
      </c>
      <c r="K155" s="48">
        <v>0</v>
      </c>
      <c r="L155" s="48">
        <v>0</v>
      </c>
      <c r="M155" s="48">
        <v>0</v>
      </c>
      <c r="N155" s="48">
        <v>1</v>
      </c>
      <c r="O155" s="48">
        <v>780949.54</v>
      </c>
      <c r="Q155" s="122">
        <v>10</v>
      </c>
      <c r="R155" s="38" t="s">
        <v>120</v>
      </c>
      <c r="S155" s="96">
        <v>50</v>
      </c>
      <c r="T155" s="48">
        <v>0</v>
      </c>
      <c r="W155" s="48">
        <v>0</v>
      </c>
      <c r="X155" s="48">
        <v>0</v>
      </c>
      <c r="Y155" s="48">
        <v>10</v>
      </c>
      <c r="Z155" s="48">
        <v>0</v>
      </c>
      <c r="AA155" s="48">
        <v>0</v>
      </c>
      <c r="AB155" s="48">
        <v>0</v>
      </c>
      <c r="AC155" s="48">
        <v>0</v>
      </c>
      <c r="AD155" s="48">
        <v>0</v>
      </c>
      <c r="AE155" s="48"/>
      <c r="AF155" s="48"/>
      <c r="AG155" s="48"/>
      <c r="AH155" s="48">
        <v>0</v>
      </c>
      <c r="AI155" s="48">
        <v>0</v>
      </c>
      <c r="AJ155" s="48">
        <v>0</v>
      </c>
      <c r="AK155" s="48"/>
      <c r="AL155" s="48">
        <v>10</v>
      </c>
      <c r="AN155" s="60">
        <v>0</v>
      </c>
      <c r="AP155" s="137">
        <v>15618.990800000001</v>
      </c>
      <c r="AQ155" s="138">
        <v>59747</v>
      </c>
      <c r="AR155" s="139">
        <v>2064</v>
      </c>
      <c r="AS155" s="131"/>
      <c r="AT155" s="131"/>
      <c r="AU155" s="131"/>
      <c r="AW155" s="140">
        <v>780949.54</v>
      </c>
      <c r="AX155" s="141">
        <v>765330.54920000001</v>
      </c>
      <c r="AY155" s="141">
        <v>749711.55839999998</v>
      </c>
      <c r="AZ155" s="141">
        <v>734092.56759999995</v>
      </c>
      <c r="BA155" s="141">
        <v>718473.57679999992</v>
      </c>
      <c r="BB155" s="141">
        <v>702854.58599999989</v>
      </c>
      <c r="BC155" s="141">
        <v>687235.59519999987</v>
      </c>
      <c r="BD155" s="141">
        <v>671616.60439999984</v>
      </c>
      <c r="BE155" s="141">
        <v>655997.61359999981</v>
      </c>
      <c r="BF155" s="141">
        <v>640378.62279999978</v>
      </c>
      <c r="BG155" s="141">
        <v>624759.63199999975</v>
      </c>
      <c r="BH155" s="141">
        <v>609140.64119999972</v>
      </c>
      <c r="BI155" s="141">
        <v>593521.65039999969</v>
      </c>
      <c r="BJ155" s="141">
        <v>577902.65959999966</v>
      </c>
      <c r="BK155" s="141">
        <v>562283.66879999964</v>
      </c>
      <c r="BL155" s="141">
        <v>546664.67799999961</v>
      </c>
      <c r="BM155" s="141">
        <v>531045.68719999958</v>
      </c>
      <c r="BN155" s="141">
        <v>515426.69639999955</v>
      </c>
      <c r="BO155" s="141">
        <v>499807.70559999952</v>
      </c>
      <c r="BP155" s="141">
        <v>484188.71479999949</v>
      </c>
      <c r="BQ155" s="141">
        <v>468569.72399999946</v>
      </c>
      <c r="BR155" s="141">
        <v>452950.73319999943</v>
      </c>
      <c r="BS155" s="141">
        <v>437331.74239999941</v>
      </c>
      <c r="BT155" s="141">
        <v>421712.75159999938</v>
      </c>
      <c r="BU155" s="141">
        <v>406093.76079999935</v>
      </c>
      <c r="BV155" s="141">
        <v>390474.76999999932</v>
      </c>
      <c r="BW155" s="141">
        <v>374855.77919999929</v>
      </c>
      <c r="BX155" s="141">
        <v>359236.78839999926</v>
      </c>
      <c r="BY155" s="141">
        <v>343617.79759999923</v>
      </c>
      <c r="BZ155" s="141">
        <v>327998.80679999921</v>
      </c>
      <c r="CA155" s="141">
        <v>312379.81599999918</v>
      </c>
      <c r="CB155" s="141">
        <v>296760.82519999915</v>
      </c>
      <c r="CC155" s="141">
        <v>281141.83439999912</v>
      </c>
      <c r="CD155" s="141">
        <v>265522.84359999909</v>
      </c>
      <c r="CE155" s="141">
        <v>249903.85279999909</v>
      </c>
      <c r="CF155" s="141">
        <v>234284.86199999909</v>
      </c>
      <c r="CG155" s="141">
        <v>218665.87119999909</v>
      </c>
      <c r="CH155" s="141">
        <v>203046.88039999909</v>
      </c>
      <c r="CI155" s="141">
        <v>187427.88959999909</v>
      </c>
    </row>
    <row r="156" spans="4:87">
      <c r="D156" s="38">
        <v>126</v>
      </c>
      <c r="E156" s="38">
        <v>291</v>
      </c>
      <c r="F156" s="38" t="s">
        <v>2089</v>
      </c>
      <c r="G156" s="38" t="s">
        <v>2090</v>
      </c>
      <c r="H156" s="48">
        <v>722448.77</v>
      </c>
      <c r="K156" s="48">
        <v>0</v>
      </c>
      <c r="L156" s="48">
        <v>0</v>
      </c>
      <c r="M156" s="48">
        <v>0</v>
      </c>
      <c r="N156" s="48">
        <v>1</v>
      </c>
      <c r="O156" s="48">
        <v>722448.77</v>
      </c>
      <c r="Q156" s="122">
        <v>9</v>
      </c>
      <c r="R156" s="38" t="s">
        <v>119</v>
      </c>
      <c r="S156" s="96">
        <v>50</v>
      </c>
      <c r="T156" s="48">
        <v>0</v>
      </c>
      <c r="W156" s="48">
        <v>0</v>
      </c>
      <c r="X156" s="48">
        <v>9</v>
      </c>
      <c r="Y156" s="48">
        <v>0</v>
      </c>
      <c r="Z156" s="48">
        <v>0</v>
      </c>
      <c r="AA156" s="48">
        <v>0</v>
      </c>
      <c r="AB156" s="48">
        <v>0</v>
      </c>
      <c r="AC156" s="48">
        <v>0</v>
      </c>
      <c r="AD156" s="48">
        <v>0</v>
      </c>
      <c r="AE156" s="48"/>
      <c r="AF156" s="48"/>
      <c r="AG156" s="48"/>
      <c r="AH156" s="48">
        <v>0</v>
      </c>
      <c r="AI156" s="48">
        <v>0</v>
      </c>
      <c r="AJ156" s="48">
        <v>0</v>
      </c>
      <c r="AK156" s="48"/>
      <c r="AL156" s="48">
        <v>9</v>
      </c>
      <c r="AN156" s="60">
        <v>0</v>
      </c>
      <c r="AP156" s="137">
        <v>14448.975400000001</v>
      </c>
      <c r="AQ156" s="138">
        <v>59747</v>
      </c>
      <c r="AR156" s="139">
        <v>2064</v>
      </c>
      <c r="AS156" s="131"/>
      <c r="AT156" s="131"/>
      <c r="AU156" s="131"/>
      <c r="AW156" s="140">
        <v>722448.77</v>
      </c>
      <c r="AX156" s="141">
        <v>707999.79460000002</v>
      </c>
      <c r="AY156" s="141">
        <v>693550.81920000003</v>
      </c>
      <c r="AZ156" s="141">
        <v>679101.84380000003</v>
      </c>
      <c r="BA156" s="141">
        <v>664652.86840000004</v>
      </c>
      <c r="BB156" s="141">
        <v>650203.89300000004</v>
      </c>
      <c r="BC156" s="141">
        <v>635754.91760000004</v>
      </c>
      <c r="BD156" s="141">
        <v>621305.94220000005</v>
      </c>
      <c r="BE156" s="141">
        <v>606856.96680000005</v>
      </c>
      <c r="BF156" s="141">
        <v>592407.99140000006</v>
      </c>
      <c r="BG156" s="141">
        <v>577959.01600000006</v>
      </c>
      <c r="BH156" s="141">
        <v>563510.04060000007</v>
      </c>
      <c r="BI156" s="141">
        <v>549061.06520000007</v>
      </c>
      <c r="BJ156" s="141">
        <v>534612.08980000007</v>
      </c>
      <c r="BK156" s="141">
        <v>520163.11440000008</v>
      </c>
      <c r="BL156" s="141">
        <v>505714.13900000008</v>
      </c>
      <c r="BM156" s="141">
        <v>491265.16360000009</v>
      </c>
      <c r="BN156" s="141">
        <v>476816.18820000009</v>
      </c>
      <c r="BO156" s="141">
        <v>462367.2128000001</v>
      </c>
      <c r="BP156" s="141">
        <v>447918.2374000001</v>
      </c>
      <c r="BQ156" s="141">
        <v>433469.2620000001</v>
      </c>
      <c r="BR156" s="141">
        <v>419020.28660000011</v>
      </c>
      <c r="BS156" s="141">
        <v>404571.31120000011</v>
      </c>
      <c r="BT156" s="141">
        <v>390122.33580000012</v>
      </c>
      <c r="BU156" s="141">
        <v>375673.36040000012</v>
      </c>
      <c r="BV156" s="141">
        <v>361224.38500000013</v>
      </c>
      <c r="BW156" s="141">
        <v>346775.40960000013</v>
      </c>
      <c r="BX156" s="141">
        <v>332326.43420000013</v>
      </c>
      <c r="BY156" s="141">
        <v>317877.45880000014</v>
      </c>
      <c r="BZ156" s="141">
        <v>303428.48340000014</v>
      </c>
      <c r="CA156" s="141">
        <v>288979.50800000015</v>
      </c>
      <c r="CB156" s="141">
        <v>274530.53260000015</v>
      </c>
      <c r="CC156" s="141">
        <v>260081.55720000016</v>
      </c>
      <c r="CD156" s="141">
        <v>245632.58180000016</v>
      </c>
      <c r="CE156" s="141">
        <v>231183.60640000016</v>
      </c>
      <c r="CF156" s="141">
        <v>216734.63100000017</v>
      </c>
      <c r="CG156" s="141">
        <v>202285.65560000017</v>
      </c>
      <c r="CH156" s="141">
        <v>187836.68020000018</v>
      </c>
      <c r="CI156" s="141">
        <v>173387.70480000018</v>
      </c>
    </row>
    <row r="157" spans="4:87">
      <c r="D157" s="38">
        <v>127</v>
      </c>
      <c r="E157" s="38">
        <v>292</v>
      </c>
      <c r="F157" s="38" t="s">
        <v>2091</v>
      </c>
      <c r="G157" s="38" t="s">
        <v>2092</v>
      </c>
      <c r="H157" s="48">
        <v>561391.88</v>
      </c>
      <c r="K157" s="48">
        <v>0</v>
      </c>
      <c r="L157" s="48">
        <v>0</v>
      </c>
      <c r="M157" s="48">
        <v>0</v>
      </c>
      <c r="N157" s="48">
        <v>1</v>
      </c>
      <c r="O157" s="48">
        <v>561391.88</v>
      </c>
      <c r="Q157" s="122">
        <v>1</v>
      </c>
      <c r="R157" s="38" t="s">
        <v>111</v>
      </c>
      <c r="S157" s="96">
        <v>80</v>
      </c>
      <c r="T157" s="48">
        <v>0</v>
      </c>
      <c r="W157" s="48">
        <v>0</v>
      </c>
      <c r="X157" s="48">
        <v>0</v>
      </c>
      <c r="Y157" s="48">
        <v>0</v>
      </c>
      <c r="Z157" s="48">
        <v>0</v>
      </c>
      <c r="AA157" s="48">
        <v>0</v>
      </c>
      <c r="AB157" s="48">
        <v>0</v>
      </c>
      <c r="AC157" s="48">
        <v>0</v>
      </c>
      <c r="AD157" s="48">
        <v>0</v>
      </c>
      <c r="AE157" s="48"/>
      <c r="AF157" s="48"/>
      <c r="AG157" s="48"/>
      <c r="AH157" s="48">
        <v>0</v>
      </c>
      <c r="AI157" s="48">
        <v>0</v>
      </c>
      <c r="AJ157" s="48">
        <v>0</v>
      </c>
      <c r="AK157" s="48"/>
      <c r="AL157" s="48" t="s">
        <v>263</v>
      </c>
      <c r="AN157" s="60">
        <v>0</v>
      </c>
      <c r="AP157" s="137">
        <v>7017.3985000000002</v>
      </c>
      <c r="AQ157" s="138">
        <v>70705</v>
      </c>
      <c r="AR157" s="139">
        <v>2094</v>
      </c>
      <c r="AS157" s="131"/>
      <c r="AT157" s="131"/>
      <c r="AU157" s="131"/>
      <c r="AW157" s="140">
        <v>561391.88</v>
      </c>
      <c r="AX157" s="141">
        <v>554374.48149999999</v>
      </c>
      <c r="AY157" s="141">
        <v>547357.08299999998</v>
      </c>
      <c r="AZ157" s="141">
        <v>540339.68449999997</v>
      </c>
      <c r="BA157" s="141">
        <v>533322.28599999996</v>
      </c>
      <c r="BB157" s="141">
        <v>526304.88749999995</v>
      </c>
      <c r="BC157" s="141">
        <v>519287.48899999994</v>
      </c>
      <c r="BD157" s="141">
        <v>512270.09049999993</v>
      </c>
      <c r="BE157" s="141">
        <v>505252.69199999992</v>
      </c>
      <c r="BF157" s="141">
        <v>498235.29349999991</v>
      </c>
      <c r="BG157" s="141">
        <v>491217.8949999999</v>
      </c>
      <c r="BH157" s="141">
        <v>484200.49649999989</v>
      </c>
      <c r="BI157" s="141">
        <v>477183.09799999988</v>
      </c>
      <c r="BJ157" s="141">
        <v>470165.69949999987</v>
      </c>
      <c r="BK157" s="141">
        <v>463148.30099999986</v>
      </c>
      <c r="BL157" s="141">
        <v>456130.90249999985</v>
      </c>
      <c r="BM157" s="141">
        <v>449113.50399999984</v>
      </c>
      <c r="BN157" s="141">
        <v>442096.10549999983</v>
      </c>
      <c r="BO157" s="141">
        <v>435078.70699999982</v>
      </c>
      <c r="BP157" s="141">
        <v>428061.30849999981</v>
      </c>
      <c r="BQ157" s="141">
        <v>421043.9099999998</v>
      </c>
      <c r="BR157" s="141">
        <v>414026.51149999979</v>
      </c>
      <c r="BS157" s="141">
        <v>407009.11299999978</v>
      </c>
      <c r="BT157" s="141">
        <v>399991.71449999977</v>
      </c>
      <c r="BU157" s="141">
        <v>392974.31599999976</v>
      </c>
      <c r="BV157" s="141">
        <v>385956.91749999975</v>
      </c>
      <c r="BW157" s="141">
        <v>378939.51899999974</v>
      </c>
      <c r="BX157" s="141">
        <v>371922.12049999973</v>
      </c>
      <c r="BY157" s="141">
        <v>364904.72199999972</v>
      </c>
      <c r="BZ157" s="141">
        <v>357887.32349999971</v>
      </c>
      <c r="CA157" s="141">
        <v>350869.9249999997</v>
      </c>
      <c r="CB157" s="141">
        <v>343852.52649999969</v>
      </c>
      <c r="CC157" s="141">
        <v>336835.12799999968</v>
      </c>
      <c r="CD157" s="141">
        <v>329817.72949999967</v>
      </c>
      <c r="CE157" s="141">
        <v>322800.33099999966</v>
      </c>
      <c r="CF157" s="141">
        <v>315782.93249999965</v>
      </c>
      <c r="CG157" s="141">
        <v>308765.53399999964</v>
      </c>
      <c r="CH157" s="141">
        <v>301748.13549999963</v>
      </c>
      <c r="CI157" s="141">
        <v>294730.73699999962</v>
      </c>
    </row>
    <row r="158" spans="4:87">
      <c r="D158" s="38">
        <v>128</v>
      </c>
      <c r="E158" s="38">
        <v>293</v>
      </c>
      <c r="F158" s="38" t="s">
        <v>2093</v>
      </c>
      <c r="G158" s="38" t="s">
        <v>2094</v>
      </c>
      <c r="H158" s="48">
        <v>239.9</v>
      </c>
      <c r="K158" s="48">
        <v>0</v>
      </c>
      <c r="L158" s="48">
        <v>0</v>
      </c>
      <c r="M158" s="48">
        <v>0</v>
      </c>
      <c r="N158" s="48">
        <v>1</v>
      </c>
      <c r="O158" s="48">
        <v>239.9</v>
      </c>
      <c r="Q158" s="122">
        <v>1</v>
      </c>
      <c r="R158" s="38" t="s">
        <v>111</v>
      </c>
      <c r="S158" s="96">
        <v>80</v>
      </c>
      <c r="T158" s="48">
        <v>0</v>
      </c>
      <c r="W158" s="48">
        <v>0</v>
      </c>
      <c r="X158" s="48">
        <v>0</v>
      </c>
      <c r="Y158" s="48">
        <v>0</v>
      </c>
      <c r="Z158" s="48">
        <v>0</v>
      </c>
      <c r="AA158" s="48">
        <v>0</v>
      </c>
      <c r="AB158" s="48">
        <v>0</v>
      </c>
      <c r="AC158" s="48">
        <v>0</v>
      </c>
      <c r="AD158" s="48">
        <v>0</v>
      </c>
      <c r="AE158" s="48"/>
      <c r="AF158" s="48"/>
      <c r="AG158" s="48"/>
      <c r="AH158" s="48">
        <v>0</v>
      </c>
      <c r="AI158" s="48">
        <v>0</v>
      </c>
      <c r="AJ158" s="48">
        <v>0</v>
      </c>
      <c r="AK158" s="48"/>
      <c r="AL158" s="48" t="s">
        <v>263</v>
      </c>
      <c r="AN158" s="60">
        <v>0</v>
      </c>
      <c r="AP158" s="137">
        <v>2.9987500000000002</v>
      </c>
      <c r="AQ158" s="138">
        <v>70705</v>
      </c>
      <c r="AR158" s="139">
        <v>2094</v>
      </c>
      <c r="AS158" s="131"/>
      <c r="AT158" s="131"/>
      <c r="AU158" s="131"/>
      <c r="AW158" s="140">
        <v>239.9</v>
      </c>
      <c r="AX158" s="141">
        <v>236.90125</v>
      </c>
      <c r="AY158" s="141">
        <v>233.9025</v>
      </c>
      <c r="AZ158" s="141">
        <v>230.90375</v>
      </c>
      <c r="BA158" s="141">
        <v>227.905</v>
      </c>
      <c r="BB158" s="141">
        <v>224.90625</v>
      </c>
      <c r="BC158" s="141">
        <v>221.9075</v>
      </c>
      <c r="BD158" s="141">
        <v>218.90875</v>
      </c>
      <c r="BE158" s="141">
        <v>215.91</v>
      </c>
      <c r="BF158" s="141">
        <v>212.91125</v>
      </c>
      <c r="BG158" s="141">
        <v>209.91249999999999</v>
      </c>
      <c r="BH158" s="141">
        <v>206.91374999999999</v>
      </c>
      <c r="BI158" s="141">
        <v>203.91499999999999</v>
      </c>
      <c r="BJ158" s="141">
        <v>200.91624999999999</v>
      </c>
      <c r="BK158" s="141">
        <v>197.91749999999999</v>
      </c>
      <c r="BL158" s="141">
        <v>194.91874999999999</v>
      </c>
      <c r="BM158" s="141">
        <v>191.92</v>
      </c>
      <c r="BN158" s="141">
        <v>188.92124999999999</v>
      </c>
      <c r="BO158" s="141">
        <v>185.92249999999999</v>
      </c>
      <c r="BP158" s="141">
        <v>182.92374999999998</v>
      </c>
      <c r="BQ158" s="141">
        <v>179.92499999999998</v>
      </c>
      <c r="BR158" s="141">
        <v>176.92624999999998</v>
      </c>
      <c r="BS158" s="141">
        <v>173.92749999999998</v>
      </c>
      <c r="BT158" s="141">
        <v>170.92874999999998</v>
      </c>
      <c r="BU158" s="141">
        <v>167.92999999999998</v>
      </c>
      <c r="BV158" s="141">
        <v>164.93124999999998</v>
      </c>
      <c r="BW158" s="141">
        <v>161.93249999999998</v>
      </c>
      <c r="BX158" s="141">
        <v>158.93374999999997</v>
      </c>
      <c r="BY158" s="141">
        <v>155.93499999999997</v>
      </c>
      <c r="BZ158" s="141">
        <v>152.93624999999997</v>
      </c>
      <c r="CA158" s="141">
        <v>149.93749999999997</v>
      </c>
      <c r="CB158" s="141">
        <v>146.93874999999997</v>
      </c>
      <c r="CC158" s="141">
        <v>143.93999999999997</v>
      </c>
      <c r="CD158" s="141">
        <v>140.94124999999997</v>
      </c>
      <c r="CE158" s="141">
        <v>137.94249999999997</v>
      </c>
      <c r="CF158" s="141">
        <v>134.94374999999997</v>
      </c>
      <c r="CG158" s="141">
        <v>131.94499999999996</v>
      </c>
      <c r="CH158" s="141">
        <v>128.94624999999996</v>
      </c>
      <c r="CI158" s="141">
        <v>125.94749999999996</v>
      </c>
    </row>
    <row r="159" spans="4:87">
      <c r="D159" s="38">
        <v>129</v>
      </c>
      <c r="E159" s="38">
        <v>294</v>
      </c>
      <c r="F159" s="38" t="s">
        <v>2095</v>
      </c>
      <c r="G159" s="38" t="s">
        <v>2096</v>
      </c>
      <c r="H159" s="48">
        <v>-6.82</v>
      </c>
      <c r="K159" s="48">
        <v>0</v>
      </c>
      <c r="L159" s="48">
        <v>0</v>
      </c>
      <c r="M159" s="48">
        <v>0</v>
      </c>
      <c r="N159" s="48">
        <v>1</v>
      </c>
      <c r="O159" s="48">
        <v>-6.82</v>
      </c>
      <c r="Q159" s="122">
        <v>6</v>
      </c>
      <c r="R159" s="38" t="s">
        <v>116</v>
      </c>
      <c r="S159" s="96">
        <v>80</v>
      </c>
      <c r="T159" s="48">
        <v>0</v>
      </c>
      <c r="W159" s="48">
        <v>0</v>
      </c>
      <c r="X159" s="48">
        <v>0</v>
      </c>
      <c r="Y159" s="48">
        <v>0</v>
      </c>
      <c r="Z159" s="48">
        <v>0</v>
      </c>
      <c r="AA159" s="48">
        <v>0</v>
      </c>
      <c r="AB159" s="48">
        <v>0</v>
      </c>
      <c r="AC159" s="48">
        <v>0</v>
      </c>
      <c r="AD159" s="48">
        <v>0</v>
      </c>
      <c r="AE159" s="48"/>
      <c r="AF159" s="48"/>
      <c r="AG159" s="48"/>
      <c r="AH159" s="48">
        <v>0</v>
      </c>
      <c r="AI159" s="48">
        <v>0</v>
      </c>
      <c r="AJ159" s="48">
        <v>0</v>
      </c>
      <c r="AK159" s="48"/>
      <c r="AL159" s="48" t="s">
        <v>263</v>
      </c>
      <c r="AN159" s="60">
        <v>0</v>
      </c>
      <c r="AP159" s="137">
        <v>-8.5250000000000006E-2</v>
      </c>
      <c r="AQ159" s="138">
        <v>70705</v>
      </c>
      <c r="AR159" s="139">
        <v>2094</v>
      </c>
      <c r="AS159" s="131"/>
      <c r="AT159" s="131"/>
      <c r="AU159" s="131"/>
      <c r="AW159" s="140">
        <v>-6.82</v>
      </c>
      <c r="AX159" s="141">
        <v>-6.73475</v>
      </c>
      <c r="AY159" s="141">
        <v>-6.6494999999999997</v>
      </c>
      <c r="AZ159" s="141">
        <v>-6.5642499999999995</v>
      </c>
      <c r="BA159" s="141">
        <v>-6.4789999999999992</v>
      </c>
      <c r="BB159" s="141">
        <v>-6.3937499999999989</v>
      </c>
      <c r="BC159" s="141">
        <v>-6.3084999999999987</v>
      </c>
      <c r="BD159" s="141">
        <v>-6.2232499999999984</v>
      </c>
      <c r="BE159" s="141">
        <v>-6.1379999999999981</v>
      </c>
      <c r="BF159" s="141">
        <v>-6.0527499999999979</v>
      </c>
      <c r="BG159" s="141">
        <v>-5.9674999999999976</v>
      </c>
      <c r="BH159" s="141">
        <v>-5.8822499999999973</v>
      </c>
      <c r="BI159" s="141">
        <v>-5.796999999999997</v>
      </c>
      <c r="BJ159" s="141">
        <v>-5.7117499999999968</v>
      </c>
      <c r="BK159" s="141">
        <v>-5.6264999999999965</v>
      </c>
      <c r="BL159" s="141">
        <v>-5.5412499999999962</v>
      </c>
      <c r="BM159" s="141">
        <v>-5.455999999999996</v>
      </c>
      <c r="BN159" s="141">
        <v>-5.3707499999999957</v>
      </c>
      <c r="BO159" s="141">
        <v>-5.2854999999999954</v>
      </c>
      <c r="BP159" s="141">
        <v>-5.2002499999999952</v>
      </c>
      <c r="BQ159" s="141">
        <v>-5.1149999999999949</v>
      </c>
      <c r="BR159" s="141">
        <v>-5.0297499999999946</v>
      </c>
      <c r="BS159" s="141">
        <v>-4.9444999999999943</v>
      </c>
      <c r="BT159" s="141">
        <v>-4.8592499999999941</v>
      </c>
      <c r="BU159" s="141">
        <v>-4.7739999999999938</v>
      </c>
      <c r="BV159" s="141">
        <v>-4.6887499999999935</v>
      </c>
      <c r="BW159" s="141">
        <v>-4.6034999999999933</v>
      </c>
      <c r="BX159" s="141">
        <v>-4.518249999999993</v>
      </c>
      <c r="BY159" s="141">
        <v>-4.4329999999999927</v>
      </c>
      <c r="BZ159" s="141">
        <v>-4.3477499999999925</v>
      </c>
      <c r="CA159" s="141">
        <v>-4.2624999999999922</v>
      </c>
      <c r="CB159" s="141">
        <v>-4.1772499999999919</v>
      </c>
      <c r="CC159" s="141">
        <v>-4.0919999999999916</v>
      </c>
      <c r="CD159" s="141">
        <v>-4.0067499999999914</v>
      </c>
      <c r="CE159" s="141">
        <v>-3.9214999999999915</v>
      </c>
      <c r="CF159" s="141">
        <v>-3.8362499999999917</v>
      </c>
      <c r="CG159" s="141">
        <v>-3.7509999999999919</v>
      </c>
      <c r="CH159" s="141">
        <v>-3.6657499999999921</v>
      </c>
      <c r="CI159" s="141">
        <v>-3.5804999999999922</v>
      </c>
    </row>
    <row r="160" spans="4:87">
      <c r="D160" s="38">
        <v>130</v>
      </c>
      <c r="E160" s="38">
        <v>295</v>
      </c>
      <c r="F160" s="38" t="s">
        <v>1414</v>
      </c>
      <c r="G160" s="38" t="s">
        <v>2097</v>
      </c>
      <c r="H160" s="48">
        <v>737074.29</v>
      </c>
      <c r="K160" s="48">
        <v>383</v>
      </c>
      <c r="L160" s="48">
        <v>1</v>
      </c>
      <c r="M160" s="48">
        <v>737074.29</v>
      </c>
      <c r="N160" s="48">
        <v>0</v>
      </c>
      <c r="O160" s="48">
        <v>0</v>
      </c>
      <c r="Q160" s="122">
        <v>6</v>
      </c>
      <c r="R160" s="38" t="s">
        <v>116</v>
      </c>
      <c r="S160" s="96">
        <v>80</v>
      </c>
      <c r="T160" s="48">
        <v>0</v>
      </c>
      <c r="W160" s="48">
        <v>0</v>
      </c>
      <c r="X160" s="48">
        <v>0</v>
      </c>
      <c r="Y160" s="48">
        <v>0</v>
      </c>
      <c r="Z160" s="48">
        <v>0</v>
      </c>
      <c r="AA160" s="48">
        <v>0</v>
      </c>
      <c r="AB160" s="48">
        <v>0</v>
      </c>
      <c r="AC160" s="48">
        <v>0</v>
      </c>
      <c r="AD160" s="48">
        <v>0</v>
      </c>
      <c r="AE160" s="48"/>
      <c r="AF160" s="48"/>
      <c r="AG160" s="48"/>
      <c r="AH160" s="48">
        <v>0</v>
      </c>
      <c r="AI160" s="48">
        <v>0</v>
      </c>
      <c r="AJ160" s="48">
        <v>0</v>
      </c>
      <c r="AK160" s="48"/>
      <c r="AL160" s="48" t="s">
        <v>263</v>
      </c>
      <c r="AN160" s="60">
        <v>0</v>
      </c>
      <c r="AP160" s="137">
        <v>0</v>
      </c>
      <c r="AQ160" s="138">
        <v>70705</v>
      </c>
      <c r="AR160" s="139">
        <v>2094</v>
      </c>
      <c r="AS160" s="131"/>
      <c r="AT160" s="131"/>
      <c r="AU160" s="131"/>
      <c r="AW160" s="140">
        <v>0</v>
      </c>
      <c r="AX160" s="141">
        <v>0</v>
      </c>
      <c r="AY160" s="141">
        <v>0</v>
      </c>
      <c r="AZ160" s="141">
        <v>0</v>
      </c>
      <c r="BA160" s="141">
        <v>0</v>
      </c>
      <c r="BB160" s="141">
        <v>0</v>
      </c>
      <c r="BC160" s="141">
        <v>0</v>
      </c>
      <c r="BD160" s="141">
        <v>0</v>
      </c>
      <c r="BE160" s="141">
        <v>0</v>
      </c>
      <c r="BF160" s="141">
        <v>0</v>
      </c>
      <c r="BG160" s="141">
        <v>0</v>
      </c>
      <c r="BH160" s="141">
        <v>0</v>
      </c>
      <c r="BI160" s="141">
        <v>0</v>
      </c>
      <c r="BJ160" s="141">
        <v>0</v>
      </c>
      <c r="BK160" s="141">
        <v>0</v>
      </c>
      <c r="BL160" s="141">
        <v>0</v>
      </c>
      <c r="BM160" s="141">
        <v>0</v>
      </c>
      <c r="BN160" s="141">
        <v>0</v>
      </c>
      <c r="BO160" s="141">
        <v>0</v>
      </c>
      <c r="BP160" s="141">
        <v>0</v>
      </c>
      <c r="BQ160" s="141">
        <v>0</v>
      </c>
      <c r="BR160" s="141">
        <v>0</v>
      </c>
      <c r="BS160" s="141">
        <v>0</v>
      </c>
      <c r="BT160" s="141">
        <v>0</v>
      </c>
      <c r="BU160" s="141">
        <v>0</v>
      </c>
      <c r="BV160" s="141">
        <v>0</v>
      </c>
      <c r="BW160" s="141">
        <v>0</v>
      </c>
      <c r="BX160" s="141">
        <v>0</v>
      </c>
      <c r="BY160" s="141">
        <v>0</v>
      </c>
      <c r="BZ160" s="141">
        <v>0</v>
      </c>
      <c r="CA160" s="141">
        <v>0</v>
      </c>
      <c r="CB160" s="141">
        <v>0</v>
      </c>
      <c r="CC160" s="141">
        <v>0</v>
      </c>
      <c r="CD160" s="141">
        <v>0</v>
      </c>
      <c r="CE160" s="141">
        <v>0</v>
      </c>
      <c r="CF160" s="141">
        <v>0</v>
      </c>
      <c r="CG160" s="141">
        <v>0</v>
      </c>
      <c r="CH160" s="141">
        <v>0</v>
      </c>
      <c r="CI160" s="141">
        <v>0</v>
      </c>
    </row>
    <row r="161" spans="4:87">
      <c r="D161" s="38">
        <v>131</v>
      </c>
      <c r="E161" s="38">
        <v>296</v>
      </c>
      <c r="F161" s="38" t="s">
        <v>2098</v>
      </c>
      <c r="G161" s="38" t="s">
        <v>2096</v>
      </c>
      <c r="H161" s="48">
        <v>-4.79</v>
      </c>
      <c r="K161" s="48">
        <v>0</v>
      </c>
      <c r="L161" s="48">
        <v>0</v>
      </c>
      <c r="M161" s="48">
        <v>0</v>
      </c>
      <c r="N161" s="48">
        <v>1</v>
      </c>
      <c r="O161" s="48">
        <v>-4.79</v>
      </c>
      <c r="Q161" s="122">
        <v>6</v>
      </c>
      <c r="R161" s="38" t="s">
        <v>116</v>
      </c>
      <c r="S161" s="96">
        <v>80</v>
      </c>
      <c r="T161" s="48">
        <v>0</v>
      </c>
      <c r="W161" s="48">
        <v>0</v>
      </c>
      <c r="X161" s="48">
        <v>0</v>
      </c>
      <c r="Y161" s="48">
        <v>0</v>
      </c>
      <c r="Z161" s="48">
        <v>0</v>
      </c>
      <c r="AA161" s="48">
        <v>0</v>
      </c>
      <c r="AB161" s="48">
        <v>0</v>
      </c>
      <c r="AC161" s="48">
        <v>0</v>
      </c>
      <c r="AD161" s="48">
        <v>0</v>
      </c>
      <c r="AE161" s="48"/>
      <c r="AF161" s="48"/>
      <c r="AG161" s="48"/>
      <c r="AH161" s="48">
        <v>0</v>
      </c>
      <c r="AI161" s="48">
        <v>0</v>
      </c>
      <c r="AJ161" s="48">
        <v>0</v>
      </c>
      <c r="AK161" s="48"/>
      <c r="AL161" s="48" t="s">
        <v>263</v>
      </c>
      <c r="AN161" s="60">
        <v>0</v>
      </c>
      <c r="AP161" s="137">
        <v>-5.9874999999999998E-2</v>
      </c>
      <c r="AQ161" s="138">
        <v>70705</v>
      </c>
      <c r="AR161" s="139">
        <v>2094</v>
      </c>
      <c r="AS161" s="131"/>
      <c r="AT161" s="131"/>
      <c r="AU161" s="131"/>
      <c r="AW161" s="140">
        <v>-4.79</v>
      </c>
      <c r="AX161" s="141">
        <v>-4.7301250000000001</v>
      </c>
      <c r="AY161" s="141">
        <v>-4.6702500000000002</v>
      </c>
      <c r="AZ161" s="141">
        <v>-4.6103750000000003</v>
      </c>
      <c r="BA161" s="141">
        <v>-4.5505000000000004</v>
      </c>
      <c r="BB161" s="141">
        <v>-4.4906250000000005</v>
      </c>
      <c r="BC161" s="141">
        <v>-4.4307500000000006</v>
      </c>
      <c r="BD161" s="141">
        <v>-4.3708750000000007</v>
      </c>
      <c r="BE161" s="141">
        <v>-4.3110000000000008</v>
      </c>
      <c r="BF161" s="141">
        <v>-4.2511250000000009</v>
      </c>
      <c r="BG161" s="141">
        <v>-4.191250000000001</v>
      </c>
      <c r="BH161" s="141">
        <v>-4.1313750000000011</v>
      </c>
      <c r="BI161" s="141">
        <v>-4.0715000000000012</v>
      </c>
      <c r="BJ161" s="141">
        <v>-4.0116250000000013</v>
      </c>
      <c r="BK161" s="141">
        <v>-3.9517500000000014</v>
      </c>
      <c r="BL161" s="141">
        <v>-3.8918750000000015</v>
      </c>
      <c r="BM161" s="141">
        <v>-3.8320000000000016</v>
      </c>
      <c r="BN161" s="141">
        <v>-3.7721250000000017</v>
      </c>
      <c r="BO161" s="141">
        <v>-3.7122500000000018</v>
      </c>
      <c r="BP161" s="141">
        <v>-3.6523750000000019</v>
      </c>
      <c r="BQ161" s="141">
        <v>-3.592500000000002</v>
      </c>
      <c r="BR161" s="141">
        <v>-3.5326250000000021</v>
      </c>
      <c r="BS161" s="141">
        <v>-3.4727500000000022</v>
      </c>
      <c r="BT161" s="141">
        <v>-3.4128750000000023</v>
      </c>
      <c r="BU161" s="141">
        <v>-3.3530000000000024</v>
      </c>
      <c r="BV161" s="141">
        <v>-3.2931250000000025</v>
      </c>
      <c r="BW161" s="141">
        <v>-3.2332500000000026</v>
      </c>
      <c r="BX161" s="141">
        <v>-3.1733750000000027</v>
      </c>
      <c r="BY161" s="141">
        <v>-3.1135000000000028</v>
      </c>
      <c r="BZ161" s="141">
        <v>-3.0536250000000029</v>
      </c>
      <c r="CA161" s="141">
        <v>-2.993750000000003</v>
      </c>
      <c r="CB161" s="141">
        <v>-2.9338750000000031</v>
      </c>
      <c r="CC161" s="141">
        <v>-2.8740000000000032</v>
      </c>
      <c r="CD161" s="141">
        <v>-2.8141250000000033</v>
      </c>
      <c r="CE161" s="141">
        <v>-2.7542500000000034</v>
      </c>
      <c r="CF161" s="141">
        <v>-2.6943750000000035</v>
      </c>
      <c r="CG161" s="141">
        <v>-2.6345000000000036</v>
      </c>
      <c r="CH161" s="141">
        <v>-2.5746250000000037</v>
      </c>
      <c r="CI161" s="141">
        <v>-2.5147500000000038</v>
      </c>
    </row>
    <row r="162" spans="4:87">
      <c r="D162" s="38">
        <v>132</v>
      </c>
      <c r="E162" s="38">
        <v>297</v>
      </c>
      <c r="F162" s="38" t="s">
        <v>2099</v>
      </c>
      <c r="G162" s="38" t="s">
        <v>2096</v>
      </c>
      <c r="H162" s="48">
        <v>-4.79</v>
      </c>
      <c r="K162" s="48">
        <v>0</v>
      </c>
      <c r="L162" s="48">
        <v>0</v>
      </c>
      <c r="M162" s="48">
        <v>0</v>
      </c>
      <c r="N162" s="48">
        <v>1</v>
      </c>
      <c r="O162" s="48">
        <v>-4.79</v>
      </c>
      <c r="Q162" s="122">
        <v>6</v>
      </c>
      <c r="R162" s="38" t="s">
        <v>116</v>
      </c>
      <c r="S162" s="96">
        <v>80</v>
      </c>
      <c r="T162" s="48">
        <v>0</v>
      </c>
      <c r="W162" s="48">
        <v>0</v>
      </c>
      <c r="X162" s="48">
        <v>0</v>
      </c>
      <c r="Y162" s="48">
        <v>0</v>
      </c>
      <c r="Z162" s="48">
        <v>0</v>
      </c>
      <c r="AA162" s="48">
        <v>0</v>
      </c>
      <c r="AB162" s="48">
        <v>0</v>
      </c>
      <c r="AC162" s="48">
        <v>0</v>
      </c>
      <c r="AD162" s="48">
        <v>0</v>
      </c>
      <c r="AE162" s="48"/>
      <c r="AF162" s="48"/>
      <c r="AG162" s="48"/>
      <c r="AH162" s="48">
        <v>0</v>
      </c>
      <c r="AI162" s="48">
        <v>0</v>
      </c>
      <c r="AJ162" s="48">
        <v>0</v>
      </c>
      <c r="AK162" s="48"/>
      <c r="AL162" s="48" t="s">
        <v>263</v>
      </c>
      <c r="AN162" s="60">
        <v>0</v>
      </c>
      <c r="AP162" s="137">
        <v>-5.9874999999999998E-2</v>
      </c>
      <c r="AQ162" s="138">
        <v>70705</v>
      </c>
      <c r="AR162" s="139">
        <v>2094</v>
      </c>
      <c r="AS162" s="131"/>
      <c r="AT162" s="131"/>
      <c r="AU162" s="131"/>
      <c r="AW162" s="140">
        <v>-4.79</v>
      </c>
      <c r="AX162" s="141">
        <v>-4.7301250000000001</v>
      </c>
      <c r="AY162" s="141">
        <v>-4.6702500000000002</v>
      </c>
      <c r="AZ162" s="141">
        <v>-4.6103750000000003</v>
      </c>
      <c r="BA162" s="141">
        <v>-4.5505000000000004</v>
      </c>
      <c r="BB162" s="141">
        <v>-4.4906250000000005</v>
      </c>
      <c r="BC162" s="141">
        <v>-4.4307500000000006</v>
      </c>
      <c r="BD162" s="141">
        <v>-4.3708750000000007</v>
      </c>
      <c r="BE162" s="141">
        <v>-4.3110000000000008</v>
      </c>
      <c r="BF162" s="141">
        <v>-4.2511250000000009</v>
      </c>
      <c r="BG162" s="141">
        <v>-4.191250000000001</v>
      </c>
      <c r="BH162" s="141">
        <v>-4.1313750000000011</v>
      </c>
      <c r="BI162" s="141">
        <v>-4.0715000000000012</v>
      </c>
      <c r="BJ162" s="141">
        <v>-4.0116250000000013</v>
      </c>
      <c r="BK162" s="141">
        <v>-3.9517500000000014</v>
      </c>
      <c r="BL162" s="141">
        <v>-3.8918750000000015</v>
      </c>
      <c r="BM162" s="141">
        <v>-3.8320000000000016</v>
      </c>
      <c r="BN162" s="141">
        <v>-3.7721250000000017</v>
      </c>
      <c r="BO162" s="141">
        <v>-3.7122500000000018</v>
      </c>
      <c r="BP162" s="141">
        <v>-3.6523750000000019</v>
      </c>
      <c r="BQ162" s="141">
        <v>-3.592500000000002</v>
      </c>
      <c r="BR162" s="141">
        <v>-3.5326250000000021</v>
      </c>
      <c r="BS162" s="141">
        <v>-3.4727500000000022</v>
      </c>
      <c r="BT162" s="141">
        <v>-3.4128750000000023</v>
      </c>
      <c r="BU162" s="141">
        <v>-3.3530000000000024</v>
      </c>
      <c r="BV162" s="141">
        <v>-3.2931250000000025</v>
      </c>
      <c r="BW162" s="141">
        <v>-3.2332500000000026</v>
      </c>
      <c r="BX162" s="141">
        <v>-3.1733750000000027</v>
      </c>
      <c r="BY162" s="141">
        <v>-3.1135000000000028</v>
      </c>
      <c r="BZ162" s="141">
        <v>-3.0536250000000029</v>
      </c>
      <c r="CA162" s="141">
        <v>-2.993750000000003</v>
      </c>
      <c r="CB162" s="141">
        <v>-2.9338750000000031</v>
      </c>
      <c r="CC162" s="141">
        <v>-2.8740000000000032</v>
      </c>
      <c r="CD162" s="141">
        <v>-2.8141250000000033</v>
      </c>
      <c r="CE162" s="141">
        <v>-2.7542500000000034</v>
      </c>
      <c r="CF162" s="141">
        <v>-2.6943750000000035</v>
      </c>
      <c r="CG162" s="141">
        <v>-2.6345000000000036</v>
      </c>
      <c r="CH162" s="141">
        <v>-2.5746250000000037</v>
      </c>
      <c r="CI162" s="141">
        <v>-2.5147500000000038</v>
      </c>
    </row>
    <row r="163" spans="4:87">
      <c r="D163" s="38">
        <v>133</v>
      </c>
      <c r="E163" s="38">
        <v>298</v>
      </c>
      <c r="F163" s="38" t="s">
        <v>2100</v>
      </c>
      <c r="G163" s="38" t="s">
        <v>2101</v>
      </c>
      <c r="H163" s="48">
        <v>705.41</v>
      </c>
      <c r="K163" s="48">
        <v>0</v>
      </c>
      <c r="L163" s="48">
        <v>0</v>
      </c>
      <c r="M163" s="48">
        <v>0</v>
      </c>
      <c r="N163" s="48">
        <v>1</v>
      </c>
      <c r="O163" s="48">
        <v>705.41</v>
      </c>
      <c r="Q163" s="122">
        <v>6</v>
      </c>
      <c r="R163" s="38" t="s">
        <v>116</v>
      </c>
      <c r="S163" s="96">
        <v>80</v>
      </c>
      <c r="T163" s="48">
        <v>0</v>
      </c>
      <c r="W163" s="48">
        <v>0</v>
      </c>
      <c r="X163" s="48">
        <v>0</v>
      </c>
      <c r="Y163" s="48">
        <v>0</v>
      </c>
      <c r="Z163" s="48">
        <v>0</v>
      </c>
      <c r="AA163" s="48">
        <v>0</v>
      </c>
      <c r="AB163" s="48">
        <v>0</v>
      </c>
      <c r="AC163" s="48">
        <v>0</v>
      </c>
      <c r="AD163" s="48">
        <v>0</v>
      </c>
      <c r="AE163" s="48"/>
      <c r="AF163" s="48"/>
      <c r="AG163" s="48"/>
      <c r="AH163" s="48">
        <v>0</v>
      </c>
      <c r="AI163" s="48">
        <v>0</v>
      </c>
      <c r="AJ163" s="48">
        <v>0</v>
      </c>
      <c r="AK163" s="48"/>
      <c r="AL163" s="48" t="s">
        <v>263</v>
      </c>
      <c r="AN163" s="60">
        <v>0</v>
      </c>
      <c r="AP163" s="137">
        <v>8.8176249999999996</v>
      </c>
      <c r="AQ163" s="138">
        <v>70705</v>
      </c>
      <c r="AR163" s="139">
        <v>2094</v>
      </c>
      <c r="AS163" s="131"/>
      <c r="AT163" s="131"/>
      <c r="AU163" s="131"/>
      <c r="AW163" s="140">
        <v>705.41</v>
      </c>
      <c r="AX163" s="141">
        <v>696.59237499999995</v>
      </c>
      <c r="AY163" s="141">
        <v>687.77474999999993</v>
      </c>
      <c r="AZ163" s="141">
        <v>678.95712499999991</v>
      </c>
      <c r="BA163" s="141">
        <v>670.13949999999988</v>
      </c>
      <c r="BB163" s="141">
        <v>661.32187499999986</v>
      </c>
      <c r="BC163" s="141">
        <v>652.50424999999984</v>
      </c>
      <c r="BD163" s="141">
        <v>643.68662499999982</v>
      </c>
      <c r="BE163" s="141">
        <v>634.8689999999998</v>
      </c>
      <c r="BF163" s="141">
        <v>626.05137499999978</v>
      </c>
      <c r="BG163" s="141">
        <v>617.23374999999976</v>
      </c>
      <c r="BH163" s="141">
        <v>608.41612499999974</v>
      </c>
      <c r="BI163" s="141">
        <v>599.59849999999972</v>
      </c>
      <c r="BJ163" s="141">
        <v>590.7808749999997</v>
      </c>
      <c r="BK163" s="141">
        <v>581.96324999999968</v>
      </c>
      <c r="BL163" s="141">
        <v>573.14562499999965</v>
      </c>
      <c r="BM163" s="141">
        <v>564.32799999999963</v>
      </c>
      <c r="BN163" s="141">
        <v>555.51037499999961</v>
      </c>
      <c r="BO163" s="141">
        <v>546.69274999999959</v>
      </c>
      <c r="BP163" s="141">
        <v>537.87512499999957</v>
      </c>
      <c r="BQ163" s="141">
        <v>529.05749999999955</v>
      </c>
      <c r="BR163" s="141">
        <v>520.23987499999953</v>
      </c>
      <c r="BS163" s="141">
        <v>511.42224999999951</v>
      </c>
      <c r="BT163" s="141">
        <v>502.60462499999949</v>
      </c>
      <c r="BU163" s="141">
        <v>493.78699999999947</v>
      </c>
      <c r="BV163" s="141">
        <v>484.96937499999945</v>
      </c>
      <c r="BW163" s="141">
        <v>476.15174999999942</v>
      </c>
      <c r="BX163" s="141">
        <v>467.3341249999994</v>
      </c>
      <c r="BY163" s="141">
        <v>458.51649999999938</v>
      </c>
      <c r="BZ163" s="141">
        <v>449.69887499999936</v>
      </c>
      <c r="CA163" s="141">
        <v>440.88124999999934</v>
      </c>
      <c r="CB163" s="141">
        <v>432.06362499999932</v>
      </c>
      <c r="CC163" s="141">
        <v>423.2459999999993</v>
      </c>
      <c r="CD163" s="141">
        <v>414.42837499999928</v>
      </c>
      <c r="CE163" s="141">
        <v>405.61074999999926</v>
      </c>
      <c r="CF163" s="141">
        <v>396.79312499999924</v>
      </c>
      <c r="CG163" s="141">
        <v>387.97549999999922</v>
      </c>
      <c r="CH163" s="141">
        <v>379.15787499999919</v>
      </c>
      <c r="CI163" s="141">
        <v>370.34024999999917</v>
      </c>
    </row>
    <row r="164" spans="4:87">
      <c r="D164" s="38">
        <v>134</v>
      </c>
      <c r="E164" s="38">
        <v>299</v>
      </c>
      <c r="F164" s="38" t="s">
        <v>2102</v>
      </c>
      <c r="G164" s="38" t="s">
        <v>2103</v>
      </c>
      <c r="H164" s="48">
        <v>453284.9</v>
      </c>
      <c r="K164" s="48">
        <v>0</v>
      </c>
      <c r="L164" s="48">
        <v>0</v>
      </c>
      <c r="M164" s="48">
        <v>0</v>
      </c>
      <c r="N164" s="48">
        <v>1</v>
      </c>
      <c r="O164" s="48">
        <v>453284.9</v>
      </c>
      <c r="Q164" s="122">
        <v>11</v>
      </c>
      <c r="R164" s="38" t="s">
        <v>121</v>
      </c>
      <c r="S164" s="96">
        <v>50</v>
      </c>
      <c r="T164" s="48">
        <v>0</v>
      </c>
      <c r="W164" s="48">
        <v>0</v>
      </c>
      <c r="X164" s="48">
        <v>0</v>
      </c>
      <c r="Y164" s="48">
        <v>0</v>
      </c>
      <c r="Z164" s="48">
        <v>11</v>
      </c>
      <c r="AA164" s="48">
        <v>0</v>
      </c>
      <c r="AB164" s="48">
        <v>0</v>
      </c>
      <c r="AC164" s="48">
        <v>0</v>
      </c>
      <c r="AD164" s="48">
        <v>0</v>
      </c>
      <c r="AE164" s="48"/>
      <c r="AF164" s="48"/>
      <c r="AG164" s="48"/>
      <c r="AH164" s="48">
        <v>0</v>
      </c>
      <c r="AI164" s="48">
        <v>0</v>
      </c>
      <c r="AJ164" s="48">
        <v>0</v>
      </c>
      <c r="AK164" s="48"/>
      <c r="AL164" s="48">
        <v>11</v>
      </c>
      <c r="AN164" s="60">
        <v>0</v>
      </c>
      <c r="AP164" s="137">
        <v>9065.6980000000003</v>
      </c>
      <c r="AQ164" s="138">
        <v>59747</v>
      </c>
      <c r="AR164" s="139">
        <v>2064</v>
      </c>
      <c r="AS164" s="131"/>
      <c r="AT164" s="131"/>
      <c r="AU164" s="131"/>
      <c r="AW164" s="140">
        <v>453284.9</v>
      </c>
      <c r="AX164" s="141">
        <v>444219.20200000005</v>
      </c>
      <c r="AY164" s="141">
        <v>435153.50400000007</v>
      </c>
      <c r="AZ164" s="141">
        <v>426087.8060000001</v>
      </c>
      <c r="BA164" s="141">
        <v>417022.10800000012</v>
      </c>
      <c r="BB164" s="141">
        <v>407956.41000000015</v>
      </c>
      <c r="BC164" s="141">
        <v>398890.71200000017</v>
      </c>
      <c r="BD164" s="141">
        <v>389825.0140000002</v>
      </c>
      <c r="BE164" s="141">
        <v>380759.31600000022</v>
      </c>
      <c r="BF164" s="141">
        <v>371693.61800000025</v>
      </c>
      <c r="BG164" s="141">
        <v>362627.92000000027</v>
      </c>
      <c r="BH164" s="141">
        <v>353562.2220000003</v>
      </c>
      <c r="BI164" s="141">
        <v>344496.52400000033</v>
      </c>
      <c r="BJ164" s="141">
        <v>335430.82600000035</v>
      </c>
      <c r="BK164" s="141">
        <v>326365.12800000038</v>
      </c>
      <c r="BL164" s="141">
        <v>317299.4300000004</v>
      </c>
      <c r="BM164" s="141">
        <v>308233.73200000043</v>
      </c>
      <c r="BN164" s="141">
        <v>299168.03400000045</v>
      </c>
      <c r="BO164" s="141">
        <v>290102.33600000048</v>
      </c>
      <c r="BP164" s="141">
        <v>281036.6380000005</v>
      </c>
      <c r="BQ164" s="141">
        <v>271970.94000000053</v>
      </c>
      <c r="BR164" s="141">
        <v>262905.24200000055</v>
      </c>
      <c r="BS164" s="141">
        <v>253839.54400000055</v>
      </c>
      <c r="BT164" s="141">
        <v>244773.84600000054</v>
      </c>
      <c r="BU164" s="141">
        <v>235708.14800000054</v>
      </c>
      <c r="BV164" s="141">
        <v>226642.45000000054</v>
      </c>
      <c r="BW164" s="141">
        <v>217576.75200000053</v>
      </c>
      <c r="BX164" s="141">
        <v>208511.05400000053</v>
      </c>
      <c r="BY164" s="141">
        <v>199445.35600000052</v>
      </c>
      <c r="BZ164" s="141">
        <v>190379.65800000052</v>
      </c>
      <c r="CA164" s="141">
        <v>181313.96000000052</v>
      </c>
      <c r="CB164" s="141">
        <v>172248.26200000051</v>
      </c>
      <c r="CC164" s="141">
        <v>163182.56400000051</v>
      </c>
      <c r="CD164" s="141">
        <v>154116.8660000005</v>
      </c>
      <c r="CE164" s="141">
        <v>145051.1680000005</v>
      </c>
      <c r="CF164" s="141">
        <v>135985.4700000005</v>
      </c>
      <c r="CG164" s="141">
        <v>126919.77200000049</v>
      </c>
      <c r="CH164" s="141">
        <v>117854.07400000049</v>
      </c>
      <c r="CI164" s="141">
        <v>108788.37600000048</v>
      </c>
    </row>
    <row r="165" spans="4:87">
      <c r="D165" s="38">
        <v>135</v>
      </c>
      <c r="E165" s="38">
        <v>300</v>
      </c>
      <c r="F165" s="38" t="s">
        <v>1072</v>
      </c>
      <c r="G165" s="38" t="s">
        <v>1073</v>
      </c>
      <c r="H165" s="48">
        <v>19215094.859999999</v>
      </c>
      <c r="K165" s="48">
        <v>270</v>
      </c>
      <c r="L165" s="48">
        <v>1</v>
      </c>
      <c r="M165" s="48">
        <v>19215094.859999999</v>
      </c>
      <c r="N165" s="48">
        <v>0</v>
      </c>
      <c r="O165" s="48">
        <v>0</v>
      </c>
      <c r="Q165" s="122">
        <v>10</v>
      </c>
      <c r="R165" s="38" t="s">
        <v>120</v>
      </c>
      <c r="S165" s="96">
        <v>50</v>
      </c>
      <c r="T165" s="48">
        <v>0</v>
      </c>
      <c r="W165" s="48">
        <v>0</v>
      </c>
      <c r="X165" s="48">
        <v>0</v>
      </c>
      <c r="Y165" s="48">
        <v>10</v>
      </c>
      <c r="Z165" s="48">
        <v>0</v>
      </c>
      <c r="AA165" s="48">
        <v>0</v>
      </c>
      <c r="AB165" s="48">
        <v>0</v>
      </c>
      <c r="AC165" s="48">
        <v>0</v>
      </c>
      <c r="AD165" s="48">
        <v>0</v>
      </c>
      <c r="AE165" s="48"/>
      <c r="AF165" s="48"/>
      <c r="AG165" s="48"/>
      <c r="AH165" s="48">
        <v>0</v>
      </c>
      <c r="AI165" s="48">
        <v>0</v>
      </c>
      <c r="AJ165" s="48">
        <v>0</v>
      </c>
      <c r="AK165" s="48"/>
      <c r="AL165" s="48">
        <v>10</v>
      </c>
      <c r="AN165" s="60">
        <v>0</v>
      </c>
      <c r="AP165" s="137">
        <v>0</v>
      </c>
      <c r="AQ165" s="138">
        <v>59747</v>
      </c>
      <c r="AR165" s="139">
        <v>2064</v>
      </c>
      <c r="AS165" s="131"/>
      <c r="AT165" s="131"/>
      <c r="AU165" s="131"/>
      <c r="AW165" s="140">
        <v>0</v>
      </c>
      <c r="AX165" s="141">
        <v>0</v>
      </c>
      <c r="AY165" s="141">
        <v>0</v>
      </c>
      <c r="AZ165" s="141">
        <v>0</v>
      </c>
      <c r="BA165" s="141">
        <v>0</v>
      </c>
      <c r="BB165" s="141">
        <v>0</v>
      </c>
      <c r="BC165" s="141">
        <v>0</v>
      </c>
      <c r="BD165" s="141">
        <v>0</v>
      </c>
      <c r="BE165" s="141">
        <v>0</v>
      </c>
      <c r="BF165" s="141">
        <v>0</v>
      </c>
      <c r="BG165" s="141">
        <v>0</v>
      </c>
      <c r="BH165" s="141">
        <v>0</v>
      </c>
      <c r="BI165" s="141">
        <v>0</v>
      </c>
      <c r="BJ165" s="141">
        <v>0</v>
      </c>
      <c r="BK165" s="141">
        <v>0</v>
      </c>
      <c r="BL165" s="141">
        <v>0</v>
      </c>
      <c r="BM165" s="141">
        <v>0</v>
      </c>
      <c r="BN165" s="141">
        <v>0</v>
      </c>
      <c r="BO165" s="141">
        <v>0</v>
      </c>
      <c r="BP165" s="141">
        <v>0</v>
      </c>
      <c r="BQ165" s="141">
        <v>0</v>
      </c>
      <c r="BR165" s="141">
        <v>0</v>
      </c>
      <c r="BS165" s="141">
        <v>0</v>
      </c>
      <c r="BT165" s="141">
        <v>0</v>
      </c>
      <c r="BU165" s="141">
        <v>0</v>
      </c>
      <c r="BV165" s="141">
        <v>0</v>
      </c>
      <c r="BW165" s="141">
        <v>0</v>
      </c>
      <c r="BX165" s="141">
        <v>0</v>
      </c>
      <c r="BY165" s="141">
        <v>0</v>
      </c>
      <c r="BZ165" s="141">
        <v>0</v>
      </c>
      <c r="CA165" s="141">
        <v>0</v>
      </c>
      <c r="CB165" s="141">
        <v>0</v>
      </c>
      <c r="CC165" s="141">
        <v>0</v>
      </c>
      <c r="CD165" s="141">
        <v>0</v>
      </c>
      <c r="CE165" s="141">
        <v>0</v>
      </c>
      <c r="CF165" s="141">
        <v>0</v>
      </c>
      <c r="CG165" s="141">
        <v>0</v>
      </c>
      <c r="CH165" s="141">
        <v>0</v>
      </c>
      <c r="CI165" s="141">
        <v>0</v>
      </c>
    </row>
    <row r="166" spans="4:87">
      <c r="D166" s="38">
        <v>136</v>
      </c>
      <c r="E166" s="38">
        <v>301</v>
      </c>
      <c r="F166" s="38" t="s">
        <v>2104</v>
      </c>
      <c r="G166" s="38" t="s">
        <v>2105</v>
      </c>
      <c r="H166" s="48">
        <v>15688737.26</v>
      </c>
      <c r="K166" s="48">
        <v>0</v>
      </c>
      <c r="L166" s="48">
        <v>0</v>
      </c>
      <c r="M166" s="48">
        <v>0</v>
      </c>
      <c r="N166" s="48">
        <v>1</v>
      </c>
      <c r="O166" s="48">
        <v>15688737.26</v>
      </c>
      <c r="Q166" s="122">
        <v>6</v>
      </c>
      <c r="R166" s="38" t="s">
        <v>116</v>
      </c>
      <c r="S166" s="96">
        <v>80</v>
      </c>
      <c r="T166" s="48">
        <v>0</v>
      </c>
      <c r="W166" s="48">
        <v>0</v>
      </c>
      <c r="X166" s="48">
        <v>0</v>
      </c>
      <c r="Y166" s="48">
        <v>0</v>
      </c>
      <c r="Z166" s="48">
        <v>0</v>
      </c>
      <c r="AA166" s="48">
        <v>0</v>
      </c>
      <c r="AB166" s="48">
        <v>0</v>
      </c>
      <c r="AC166" s="48">
        <v>0</v>
      </c>
      <c r="AD166" s="48">
        <v>0</v>
      </c>
      <c r="AE166" s="48"/>
      <c r="AF166" s="48"/>
      <c r="AG166" s="48"/>
      <c r="AH166" s="48">
        <v>0</v>
      </c>
      <c r="AI166" s="48">
        <v>0</v>
      </c>
      <c r="AJ166" s="48">
        <v>0</v>
      </c>
      <c r="AK166" s="48"/>
      <c r="AL166" s="48" t="s">
        <v>263</v>
      </c>
      <c r="AN166" s="60">
        <v>0</v>
      </c>
      <c r="AP166" s="137">
        <v>196109.21575</v>
      </c>
      <c r="AQ166" s="138">
        <v>70705</v>
      </c>
      <c r="AR166" s="139">
        <v>2094</v>
      </c>
      <c r="AS166" s="131"/>
      <c r="AT166" s="131"/>
      <c r="AU166" s="131"/>
      <c r="AW166" s="140">
        <v>15688737.26</v>
      </c>
      <c r="AX166" s="141">
        <v>15492628.04425</v>
      </c>
      <c r="AY166" s="141">
        <v>15296518.828500001</v>
      </c>
      <c r="AZ166" s="141">
        <v>15100409.612750001</v>
      </c>
      <c r="BA166" s="141">
        <v>14904300.397000002</v>
      </c>
      <c r="BB166" s="141">
        <v>14708191.181250002</v>
      </c>
      <c r="BC166" s="141">
        <v>14512081.965500003</v>
      </c>
      <c r="BD166" s="141">
        <v>14315972.749750003</v>
      </c>
      <c r="BE166" s="141">
        <v>14119863.534000004</v>
      </c>
      <c r="BF166" s="141">
        <v>13923754.318250004</v>
      </c>
      <c r="BG166" s="141">
        <v>13727645.102500005</v>
      </c>
      <c r="BH166" s="141">
        <v>13531535.886750005</v>
      </c>
      <c r="BI166" s="141">
        <v>13335426.671000006</v>
      </c>
      <c r="BJ166" s="141">
        <v>13139317.455250006</v>
      </c>
      <c r="BK166" s="141">
        <v>12943208.239500007</v>
      </c>
      <c r="BL166" s="141">
        <v>12747099.023750007</v>
      </c>
      <c r="BM166" s="141">
        <v>12550989.808000008</v>
      </c>
      <c r="BN166" s="141">
        <v>12354880.592250008</v>
      </c>
      <c r="BO166" s="141">
        <v>12158771.376500009</v>
      </c>
      <c r="BP166" s="141">
        <v>11962662.160750009</v>
      </c>
      <c r="BQ166" s="141">
        <v>11766552.94500001</v>
      </c>
      <c r="BR166" s="141">
        <v>11570443.72925001</v>
      </c>
      <c r="BS166" s="141">
        <v>11374334.513500011</v>
      </c>
      <c r="BT166" s="141">
        <v>11178225.297750011</v>
      </c>
      <c r="BU166" s="141">
        <v>10982116.082000012</v>
      </c>
      <c r="BV166" s="141">
        <v>10786006.866250012</v>
      </c>
      <c r="BW166" s="141">
        <v>10589897.650500013</v>
      </c>
      <c r="BX166" s="141">
        <v>10393788.434750013</v>
      </c>
      <c r="BY166" s="141">
        <v>10197679.219000014</v>
      </c>
      <c r="BZ166" s="141">
        <v>10001570.003250014</v>
      </c>
      <c r="CA166" s="141">
        <v>9805460.7875000145</v>
      </c>
      <c r="CB166" s="141">
        <v>9609351.571750015</v>
      </c>
      <c r="CC166" s="141">
        <v>9413242.3560000155</v>
      </c>
      <c r="CD166" s="141">
        <v>9217133.140250016</v>
      </c>
      <c r="CE166" s="141">
        <v>9021023.9245000165</v>
      </c>
      <c r="CF166" s="141">
        <v>8824914.708750017</v>
      </c>
      <c r="CG166" s="141">
        <v>8628805.4930000175</v>
      </c>
      <c r="CH166" s="141">
        <v>8432696.277250018</v>
      </c>
      <c r="CI166" s="141">
        <v>8236587.0615000175</v>
      </c>
    </row>
    <row r="167" spans="4:87">
      <c r="D167" s="38">
        <v>137</v>
      </c>
      <c r="E167" s="38">
        <v>302</v>
      </c>
      <c r="F167" s="38" t="s">
        <v>652</v>
      </c>
      <c r="G167" s="38" t="s">
        <v>2106</v>
      </c>
      <c r="H167" s="48">
        <v>715049.06</v>
      </c>
      <c r="K167" s="48">
        <v>122</v>
      </c>
      <c r="L167" s="48">
        <v>1</v>
      </c>
      <c r="M167" s="48">
        <v>715049.06</v>
      </c>
      <c r="N167" s="48">
        <v>0</v>
      </c>
      <c r="O167" s="48">
        <v>0</v>
      </c>
      <c r="Q167" s="122">
        <v>6</v>
      </c>
      <c r="R167" s="38" t="s">
        <v>116</v>
      </c>
      <c r="S167" s="96">
        <v>80</v>
      </c>
      <c r="T167" s="48">
        <v>0</v>
      </c>
      <c r="W167" s="48">
        <v>0</v>
      </c>
      <c r="X167" s="48">
        <v>0</v>
      </c>
      <c r="Y167" s="48">
        <v>0</v>
      </c>
      <c r="Z167" s="48">
        <v>0</v>
      </c>
      <c r="AA167" s="48">
        <v>0</v>
      </c>
      <c r="AB167" s="48">
        <v>0</v>
      </c>
      <c r="AC167" s="48">
        <v>6</v>
      </c>
      <c r="AD167" s="48">
        <v>0</v>
      </c>
      <c r="AE167" s="48"/>
      <c r="AF167" s="48"/>
      <c r="AG167" s="48"/>
      <c r="AH167" s="48">
        <v>0</v>
      </c>
      <c r="AI167" s="48">
        <v>0</v>
      </c>
      <c r="AJ167" s="48">
        <v>0</v>
      </c>
      <c r="AK167" s="48"/>
      <c r="AL167" s="48">
        <v>6</v>
      </c>
      <c r="AN167" s="60">
        <v>0</v>
      </c>
      <c r="AP167" s="137">
        <v>0</v>
      </c>
      <c r="AQ167" s="138">
        <v>70705</v>
      </c>
      <c r="AR167" s="139">
        <v>2094</v>
      </c>
      <c r="AS167" s="131"/>
      <c r="AT167" s="131"/>
      <c r="AU167" s="131"/>
      <c r="AW167" s="140">
        <v>0</v>
      </c>
      <c r="AX167" s="141">
        <v>0</v>
      </c>
      <c r="AY167" s="141">
        <v>0</v>
      </c>
      <c r="AZ167" s="141">
        <v>0</v>
      </c>
      <c r="BA167" s="141">
        <v>0</v>
      </c>
      <c r="BB167" s="141">
        <v>0</v>
      </c>
      <c r="BC167" s="141">
        <v>0</v>
      </c>
      <c r="BD167" s="141">
        <v>0</v>
      </c>
      <c r="BE167" s="141">
        <v>0</v>
      </c>
      <c r="BF167" s="141">
        <v>0</v>
      </c>
      <c r="BG167" s="141">
        <v>0</v>
      </c>
      <c r="BH167" s="141">
        <v>0</v>
      </c>
      <c r="BI167" s="141">
        <v>0</v>
      </c>
      <c r="BJ167" s="141">
        <v>0</v>
      </c>
      <c r="BK167" s="141">
        <v>0</v>
      </c>
      <c r="BL167" s="141">
        <v>0</v>
      </c>
      <c r="BM167" s="141">
        <v>0</v>
      </c>
      <c r="BN167" s="141">
        <v>0</v>
      </c>
      <c r="BO167" s="141">
        <v>0</v>
      </c>
      <c r="BP167" s="141">
        <v>0</v>
      </c>
      <c r="BQ167" s="141">
        <v>0</v>
      </c>
      <c r="BR167" s="141">
        <v>0</v>
      </c>
      <c r="BS167" s="141">
        <v>0</v>
      </c>
      <c r="BT167" s="141">
        <v>0</v>
      </c>
      <c r="BU167" s="141">
        <v>0</v>
      </c>
      <c r="BV167" s="141">
        <v>0</v>
      </c>
      <c r="BW167" s="141">
        <v>0</v>
      </c>
      <c r="BX167" s="141">
        <v>0</v>
      </c>
      <c r="BY167" s="141">
        <v>0</v>
      </c>
      <c r="BZ167" s="141">
        <v>0</v>
      </c>
      <c r="CA167" s="141">
        <v>0</v>
      </c>
      <c r="CB167" s="141">
        <v>0</v>
      </c>
      <c r="CC167" s="141">
        <v>0</v>
      </c>
      <c r="CD167" s="141">
        <v>0</v>
      </c>
      <c r="CE167" s="141">
        <v>0</v>
      </c>
      <c r="CF167" s="141">
        <v>0</v>
      </c>
      <c r="CG167" s="141">
        <v>0</v>
      </c>
      <c r="CH167" s="141">
        <v>0</v>
      </c>
      <c r="CI167" s="141">
        <v>0</v>
      </c>
    </row>
    <row r="168" spans="4:87">
      <c r="D168" s="38">
        <v>138</v>
      </c>
      <c r="E168" s="38">
        <v>323</v>
      </c>
      <c r="F168" s="38" t="s">
        <v>640</v>
      </c>
      <c r="G168" s="38" t="s">
        <v>641</v>
      </c>
      <c r="H168" s="48">
        <v>668685.02</v>
      </c>
      <c r="K168" s="48">
        <v>118</v>
      </c>
      <c r="L168" s="48">
        <v>1</v>
      </c>
      <c r="M168" s="48">
        <v>668685.02</v>
      </c>
      <c r="N168" s="48">
        <v>0</v>
      </c>
      <c r="O168" s="48">
        <v>0</v>
      </c>
      <c r="Q168" s="122">
        <v>7</v>
      </c>
      <c r="R168" s="38" t="s">
        <v>117</v>
      </c>
      <c r="S168" s="96">
        <v>50</v>
      </c>
      <c r="T168" s="48">
        <v>0</v>
      </c>
      <c r="W168" s="48">
        <v>0</v>
      </c>
      <c r="X168" s="48">
        <v>0</v>
      </c>
      <c r="Y168" s="48">
        <v>0</v>
      </c>
      <c r="Z168" s="48">
        <v>0</v>
      </c>
      <c r="AA168" s="48">
        <v>0</v>
      </c>
      <c r="AB168" s="48">
        <v>0</v>
      </c>
      <c r="AC168" s="48">
        <v>0</v>
      </c>
      <c r="AD168" s="48">
        <v>0</v>
      </c>
      <c r="AE168" s="48"/>
      <c r="AF168" s="48"/>
      <c r="AG168" s="48"/>
      <c r="AH168" s="48">
        <v>0</v>
      </c>
      <c r="AI168" s="48">
        <v>0</v>
      </c>
      <c r="AJ168" s="48">
        <v>0</v>
      </c>
      <c r="AK168" s="48"/>
      <c r="AL168" s="48" t="s">
        <v>263</v>
      </c>
      <c r="AN168" s="60">
        <v>0</v>
      </c>
      <c r="AP168" s="137">
        <v>0</v>
      </c>
      <c r="AQ168" s="138">
        <v>59747</v>
      </c>
      <c r="AR168" s="139">
        <v>2064</v>
      </c>
      <c r="AS168" s="131"/>
      <c r="AT168" s="131"/>
      <c r="AU168" s="131"/>
      <c r="AW168" s="140">
        <v>0</v>
      </c>
      <c r="AX168" s="141">
        <v>0</v>
      </c>
      <c r="AY168" s="141">
        <v>0</v>
      </c>
      <c r="AZ168" s="141">
        <v>0</v>
      </c>
      <c r="BA168" s="141">
        <v>0</v>
      </c>
      <c r="BB168" s="141">
        <v>0</v>
      </c>
      <c r="BC168" s="141">
        <v>0</v>
      </c>
      <c r="BD168" s="141">
        <v>0</v>
      </c>
      <c r="BE168" s="141">
        <v>0</v>
      </c>
      <c r="BF168" s="141">
        <v>0</v>
      </c>
      <c r="BG168" s="141">
        <v>0</v>
      </c>
      <c r="BH168" s="141">
        <v>0</v>
      </c>
      <c r="BI168" s="141">
        <v>0</v>
      </c>
      <c r="BJ168" s="141">
        <v>0</v>
      </c>
      <c r="BK168" s="141">
        <v>0</v>
      </c>
      <c r="BL168" s="141">
        <v>0</v>
      </c>
      <c r="BM168" s="141">
        <v>0</v>
      </c>
      <c r="BN168" s="141">
        <v>0</v>
      </c>
      <c r="BO168" s="141">
        <v>0</v>
      </c>
      <c r="BP168" s="141">
        <v>0</v>
      </c>
      <c r="BQ168" s="141">
        <v>0</v>
      </c>
      <c r="BR168" s="141">
        <v>0</v>
      </c>
      <c r="BS168" s="141">
        <v>0</v>
      </c>
      <c r="BT168" s="141">
        <v>0</v>
      </c>
      <c r="BU168" s="141">
        <v>0</v>
      </c>
      <c r="BV168" s="141">
        <v>0</v>
      </c>
      <c r="BW168" s="141">
        <v>0</v>
      </c>
      <c r="BX168" s="141">
        <v>0</v>
      </c>
      <c r="BY168" s="141">
        <v>0</v>
      </c>
      <c r="BZ168" s="141">
        <v>0</v>
      </c>
      <c r="CA168" s="141">
        <v>0</v>
      </c>
      <c r="CB168" s="141">
        <v>0</v>
      </c>
      <c r="CC168" s="141">
        <v>0</v>
      </c>
      <c r="CD168" s="141">
        <v>0</v>
      </c>
      <c r="CE168" s="141">
        <v>0</v>
      </c>
      <c r="CF168" s="141">
        <v>0</v>
      </c>
      <c r="CG168" s="141">
        <v>0</v>
      </c>
      <c r="CH168" s="141">
        <v>0</v>
      </c>
      <c r="CI168" s="141">
        <v>0</v>
      </c>
    </row>
    <row r="169" spans="4:87">
      <c r="D169" s="38">
        <v>139</v>
      </c>
      <c r="E169" s="38">
        <v>324</v>
      </c>
      <c r="F169" s="38" t="s">
        <v>1633</v>
      </c>
      <c r="G169" s="38" t="s">
        <v>2107</v>
      </c>
      <c r="H169" s="48">
        <v>3254339.78</v>
      </c>
      <c r="K169" s="48">
        <v>451</v>
      </c>
      <c r="L169" s="48">
        <v>1</v>
      </c>
      <c r="M169" s="48">
        <v>3254339.78</v>
      </c>
      <c r="N169" s="48">
        <v>0</v>
      </c>
      <c r="O169" s="48">
        <v>0</v>
      </c>
      <c r="Q169" s="122">
        <v>6</v>
      </c>
      <c r="R169" s="38" t="s">
        <v>116</v>
      </c>
      <c r="S169" s="96">
        <v>80</v>
      </c>
      <c r="T169" s="48">
        <v>0</v>
      </c>
      <c r="W169" s="48">
        <v>0</v>
      </c>
      <c r="X169" s="48">
        <v>0</v>
      </c>
      <c r="Y169" s="48">
        <v>0</v>
      </c>
      <c r="Z169" s="48">
        <v>0</v>
      </c>
      <c r="AA169" s="48">
        <v>0</v>
      </c>
      <c r="AB169" s="48">
        <v>0</v>
      </c>
      <c r="AC169" s="48">
        <v>0</v>
      </c>
      <c r="AD169" s="48">
        <v>0</v>
      </c>
      <c r="AE169" s="48"/>
      <c r="AF169" s="48"/>
      <c r="AG169" s="48"/>
      <c r="AH169" s="48">
        <v>0</v>
      </c>
      <c r="AI169" s="48">
        <v>0</v>
      </c>
      <c r="AJ169" s="48">
        <v>0</v>
      </c>
      <c r="AK169" s="48"/>
      <c r="AL169" s="48" t="s">
        <v>263</v>
      </c>
      <c r="AN169" s="60">
        <v>0</v>
      </c>
      <c r="AP169" s="137">
        <v>0</v>
      </c>
      <c r="AQ169" s="138">
        <v>70705</v>
      </c>
      <c r="AR169" s="139">
        <v>2094</v>
      </c>
      <c r="AS169" s="131"/>
      <c r="AT169" s="131"/>
      <c r="AU169" s="131"/>
      <c r="AW169" s="140">
        <v>0</v>
      </c>
      <c r="AX169" s="141">
        <v>0</v>
      </c>
      <c r="AY169" s="141">
        <v>0</v>
      </c>
      <c r="AZ169" s="141">
        <v>0</v>
      </c>
      <c r="BA169" s="141">
        <v>0</v>
      </c>
      <c r="BB169" s="141">
        <v>0</v>
      </c>
      <c r="BC169" s="141">
        <v>0</v>
      </c>
      <c r="BD169" s="141">
        <v>0</v>
      </c>
      <c r="BE169" s="141">
        <v>0</v>
      </c>
      <c r="BF169" s="141">
        <v>0</v>
      </c>
      <c r="BG169" s="141">
        <v>0</v>
      </c>
      <c r="BH169" s="141">
        <v>0</v>
      </c>
      <c r="BI169" s="141">
        <v>0</v>
      </c>
      <c r="BJ169" s="141">
        <v>0</v>
      </c>
      <c r="BK169" s="141">
        <v>0</v>
      </c>
      <c r="BL169" s="141">
        <v>0</v>
      </c>
      <c r="BM169" s="141">
        <v>0</v>
      </c>
      <c r="BN169" s="141">
        <v>0</v>
      </c>
      <c r="BO169" s="141">
        <v>0</v>
      </c>
      <c r="BP169" s="141">
        <v>0</v>
      </c>
      <c r="BQ169" s="141">
        <v>0</v>
      </c>
      <c r="BR169" s="141">
        <v>0</v>
      </c>
      <c r="BS169" s="141">
        <v>0</v>
      </c>
      <c r="BT169" s="141">
        <v>0</v>
      </c>
      <c r="BU169" s="141">
        <v>0</v>
      </c>
      <c r="BV169" s="141">
        <v>0</v>
      </c>
      <c r="BW169" s="141">
        <v>0</v>
      </c>
      <c r="BX169" s="141">
        <v>0</v>
      </c>
      <c r="BY169" s="141">
        <v>0</v>
      </c>
      <c r="BZ169" s="141">
        <v>0</v>
      </c>
      <c r="CA169" s="141">
        <v>0</v>
      </c>
      <c r="CB169" s="141">
        <v>0</v>
      </c>
      <c r="CC169" s="141">
        <v>0</v>
      </c>
      <c r="CD169" s="141">
        <v>0</v>
      </c>
      <c r="CE169" s="141">
        <v>0</v>
      </c>
      <c r="CF169" s="141">
        <v>0</v>
      </c>
      <c r="CG169" s="141">
        <v>0</v>
      </c>
      <c r="CH169" s="141">
        <v>0</v>
      </c>
      <c r="CI169" s="141">
        <v>0</v>
      </c>
    </row>
    <row r="170" spans="4:87">
      <c r="D170" s="38">
        <v>140</v>
      </c>
      <c r="E170" s="38">
        <v>325</v>
      </c>
      <c r="F170" s="38" t="s">
        <v>2108</v>
      </c>
      <c r="G170" s="38" t="s">
        <v>2109</v>
      </c>
      <c r="H170" s="48">
        <v>876051.02</v>
      </c>
      <c r="K170" s="48">
        <v>0</v>
      </c>
      <c r="L170" s="48">
        <v>0</v>
      </c>
      <c r="M170" s="48">
        <v>0</v>
      </c>
      <c r="N170" s="48">
        <v>1</v>
      </c>
      <c r="O170" s="48">
        <v>876051.02</v>
      </c>
      <c r="Q170" s="122">
        <v>6</v>
      </c>
      <c r="R170" s="38" t="s">
        <v>116</v>
      </c>
      <c r="S170" s="96">
        <v>80</v>
      </c>
      <c r="T170" s="48">
        <v>0</v>
      </c>
      <c r="W170" s="48">
        <v>0</v>
      </c>
      <c r="X170" s="48">
        <v>0</v>
      </c>
      <c r="Y170" s="48">
        <v>0</v>
      </c>
      <c r="Z170" s="48">
        <v>0</v>
      </c>
      <c r="AA170" s="48">
        <v>0</v>
      </c>
      <c r="AB170" s="48">
        <v>0</v>
      </c>
      <c r="AC170" s="48">
        <v>0</v>
      </c>
      <c r="AD170" s="48">
        <v>0</v>
      </c>
      <c r="AE170" s="48"/>
      <c r="AF170" s="48"/>
      <c r="AG170" s="48"/>
      <c r="AH170" s="48">
        <v>0</v>
      </c>
      <c r="AI170" s="48">
        <v>0</v>
      </c>
      <c r="AJ170" s="48">
        <v>0</v>
      </c>
      <c r="AK170" s="48"/>
      <c r="AL170" s="48" t="s">
        <v>263</v>
      </c>
      <c r="AN170" s="60">
        <v>0</v>
      </c>
      <c r="AP170" s="137">
        <v>10950.63775</v>
      </c>
      <c r="AQ170" s="138">
        <v>70705</v>
      </c>
      <c r="AR170" s="139">
        <v>2094</v>
      </c>
      <c r="AS170" s="131"/>
      <c r="AT170" s="131"/>
      <c r="AU170" s="131"/>
      <c r="AW170" s="140">
        <v>876051.02</v>
      </c>
      <c r="AX170" s="141">
        <v>865100.38225000002</v>
      </c>
      <c r="AY170" s="141">
        <v>854149.74450000003</v>
      </c>
      <c r="AZ170" s="141">
        <v>843199.10675000004</v>
      </c>
      <c r="BA170" s="141">
        <v>832248.46900000004</v>
      </c>
      <c r="BB170" s="141">
        <v>821297.83125000005</v>
      </c>
      <c r="BC170" s="141">
        <v>810347.19350000005</v>
      </c>
      <c r="BD170" s="141">
        <v>799396.55575000006</v>
      </c>
      <c r="BE170" s="141">
        <v>788445.91800000006</v>
      </c>
      <c r="BF170" s="141">
        <v>777495.28025000007</v>
      </c>
      <c r="BG170" s="141">
        <v>766544.64250000007</v>
      </c>
      <c r="BH170" s="141">
        <v>755594.00475000008</v>
      </c>
      <c r="BI170" s="141">
        <v>744643.36700000009</v>
      </c>
      <c r="BJ170" s="141">
        <v>733692.72925000009</v>
      </c>
      <c r="BK170" s="141">
        <v>722742.0915000001</v>
      </c>
      <c r="BL170" s="141">
        <v>711791.4537500001</v>
      </c>
      <c r="BM170" s="141">
        <v>700840.81600000011</v>
      </c>
      <c r="BN170" s="141">
        <v>689890.17825000011</v>
      </c>
      <c r="BO170" s="141">
        <v>678939.54050000012</v>
      </c>
      <c r="BP170" s="141">
        <v>667988.90275000012</v>
      </c>
      <c r="BQ170" s="141">
        <v>657038.26500000013</v>
      </c>
      <c r="BR170" s="141">
        <v>646087.62725000014</v>
      </c>
      <c r="BS170" s="141">
        <v>635136.98950000014</v>
      </c>
      <c r="BT170" s="141">
        <v>624186.35175000015</v>
      </c>
      <c r="BU170" s="141">
        <v>613235.71400000015</v>
      </c>
      <c r="BV170" s="141">
        <v>602285.07625000016</v>
      </c>
      <c r="BW170" s="141">
        <v>591334.43850000016</v>
      </c>
      <c r="BX170" s="141">
        <v>580383.80075000017</v>
      </c>
      <c r="BY170" s="141">
        <v>569433.16300000018</v>
      </c>
      <c r="BZ170" s="141">
        <v>558482.52525000018</v>
      </c>
      <c r="CA170" s="141">
        <v>547531.88750000019</v>
      </c>
      <c r="CB170" s="141">
        <v>536581.24975000019</v>
      </c>
      <c r="CC170" s="141">
        <v>525630.6120000002</v>
      </c>
      <c r="CD170" s="141">
        <v>514679.9742500002</v>
      </c>
      <c r="CE170" s="141">
        <v>503729.33650000021</v>
      </c>
      <c r="CF170" s="141">
        <v>492778.69875000021</v>
      </c>
      <c r="CG170" s="141">
        <v>481828.06100000022</v>
      </c>
      <c r="CH170" s="141">
        <v>470877.42325000023</v>
      </c>
      <c r="CI170" s="141">
        <v>459926.78550000023</v>
      </c>
    </row>
    <row r="171" spans="4:87">
      <c r="D171" s="38">
        <v>141</v>
      </c>
      <c r="E171" s="38">
        <v>329</v>
      </c>
      <c r="F171" s="38" t="s">
        <v>2110</v>
      </c>
      <c r="G171" s="38" t="s">
        <v>2111</v>
      </c>
      <c r="H171" s="48">
        <v>331745.34999999998</v>
      </c>
      <c r="K171" s="48">
        <v>0</v>
      </c>
      <c r="L171" s="48">
        <v>0</v>
      </c>
      <c r="M171" s="48">
        <v>0</v>
      </c>
      <c r="N171" s="48">
        <v>1</v>
      </c>
      <c r="O171" s="48">
        <v>331745.34999999998</v>
      </c>
      <c r="Q171" s="122">
        <v>11</v>
      </c>
      <c r="R171" s="38" t="s">
        <v>121</v>
      </c>
      <c r="S171" s="96">
        <v>50</v>
      </c>
      <c r="T171" s="48">
        <v>0</v>
      </c>
      <c r="W171" s="48">
        <v>0</v>
      </c>
      <c r="X171" s="48">
        <v>0</v>
      </c>
      <c r="Y171" s="48">
        <v>0</v>
      </c>
      <c r="Z171" s="48">
        <v>11</v>
      </c>
      <c r="AA171" s="48">
        <v>0</v>
      </c>
      <c r="AB171" s="48">
        <v>0</v>
      </c>
      <c r="AC171" s="48">
        <v>0</v>
      </c>
      <c r="AD171" s="48">
        <v>0</v>
      </c>
      <c r="AE171" s="48"/>
      <c r="AF171" s="48"/>
      <c r="AG171" s="48"/>
      <c r="AH171" s="48">
        <v>0</v>
      </c>
      <c r="AI171" s="48">
        <v>0</v>
      </c>
      <c r="AJ171" s="48">
        <v>0</v>
      </c>
      <c r="AK171" s="48"/>
      <c r="AL171" s="48">
        <v>11</v>
      </c>
      <c r="AN171" s="60">
        <v>0</v>
      </c>
      <c r="AP171" s="137">
        <v>6634.9069999999992</v>
      </c>
      <c r="AQ171" s="138">
        <v>59747</v>
      </c>
      <c r="AR171" s="139">
        <v>2064</v>
      </c>
      <c r="AS171" s="131"/>
      <c r="AT171" s="131"/>
      <c r="AU171" s="131"/>
      <c r="AW171" s="140">
        <v>331745.34999999998</v>
      </c>
      <c r="AX171" s="141">
        <v>325110.44299999997</v>
      </c>
      <c r="AY171" s="141">
        <v>318475.53599999996</v>
      </c>
      <c r="AZ171" s="141">
        <v>311840.62899999996</v>
      </c>
      <c r="BA171" s="141">
        <v>305205.72199999995</v>
      </c>
      <c r="BB171" s="141">
        <v>298570.81499999994</v>
      </c>
      <c r="BC171" s="141">
        <v>291935.90799999994</v>
      </c>
      <c r="BD171" s="141">
        <v>285301.00099999993</v>
      </c>
      <c r="BE171" s="141">
        <v>278666.09399999992</v>
      </c>
      <c r="BF171" s="141">
        <v>272031.18699999992</v>
      </c>
      <c r="BG171" s="141">
        <v>265396.27999999991</v>
      </c>
      <c r="BH171" s="141">
        <v>258761.37299999991</v>
      </c>
      <c r="BI171" s="141">
        <v>252126.4659999999</v>
      </c>
      <c r="BJ171" s="141">
        <v>245491.55899999989</v>
      </c>
      <c r="BK171" s="141">
        <v>238856.65199999989</v>
      </c>
      <c r="BL171" s="141">
        <v>232221.74499999988</v>
      </c>
      <c r="BM171" s="141">
        <v>225586.83799999987</v>
      </c>
      <c r="BN171" s="141">
        <v>218951.93099999987</v>
      </c>
      <c r="BO171" s="141">
        <v>212317.02399999986</v>
      </c>
      <c r="BP171" s="141">
        <v>205682.11699999985</v>
      </c>
      <c r="BQ171" s="141">
        <v>199047.20999999985</v>
      </c>
      <c r="BR171" s="141">
        <v>192412.30299999984</v>
      </c>
      <c r="BS171" s="141">
        <v>185777.39599999983</v>
      </c>
      <c r="BT171" s="141">
        <v>179142.48899999983</v>
      </c>
      <c r="BU171" s="141">
        <v>172507.58199999982</v>
      </c>
      <c r="BV171" s="141">
        <v>165872.67499999981</v>
      </c>
      <c r="BW171" s="141">
        <v>159237.76799999981</v>
      </c>
      <c r="BX171" s="141">
        <v>152602.8609999998</v>
      </c>
      <c r="BY171" s="141">
        <v>145967.95399999979</v>
      </c>
      <c r="BZ171" s="141">
        <v>139333.04699999979</v>
      </c>
      <c r="CA171" s="141">
        <v>132698.13999999978</v>
      </c>
      <c r="CB171" s="141">
        <v>126063.23299999977</v>
      </c>
      <c r="CC171" s="141">
        <v>119428.32599999977</v>
      </c>
      <c r="CD171" s="141">
        <v>112793.41899999976</v>
      </c>
      <c r="CE171" s="141">
        <v>106158.51199999976</v>
      </c>
      <c r="CF171" s="141">
        <v>99523.604999999749</v>
      </c>
      <c r="CG171" s="141">
        <v>92888.697999999742</v>
      </c>
      <c r="CH171" s="141">
        <v>86253.790999999736</v>
      </c>
      <c r="CI171" s="141">
        <v>79618.883999999729</v>
      </c>
    </row>
    <row r="172" spans="4:87">
      <c r="D172" s="38">
        <v>142</v>
      </c>
      <c r="E172" s="38">
        <v>330</v>
      </c>
      <c r="F172" s="38" t="s">
        <v>1545</v>
      </c>
      <c r="G172" s="38" t="s">
        <v>2112</v>
      </c>
      <c r="H172" s="48">
        <v>4044694.41</v>
      </c>
      <c r="K172" s="48">
        <v>424</v>
      </c>
      <c r="L172" s="48">
        <v>1</v>
      </c>
      <c r="M172" s="48">
        <v>4044694.41</v>
      </c>
      <c r="N172" s="48">
        <v>0</v>
      </c>
      <c r="O172" s="48">
        <v>0</v>
      </c>
      <c r="Q172" s="122">
        <v>6</v>
      </c>
      <c r="R172" s="38" t="s">
        <v>116</v>
      </c>
      <c r="S172" s="96">
        <v>80</v>
      </c>
      <c r="T172" s="48">
        <v>0</v>
      </c>
      <c r="W172" s="48">
        <v>0</v>
      </c>
      <c r="X172" s="48">
        <v>0</v>
      </c>
      <c r="Y172" s="48">
        <v>0</v>
      </c>
      <c r="Z172" s="48">
        <v>0</v>
      </c>
      <c r="AA172" s="48">
        <v>0</v>
      </c>
      <c r="AB172" s="48">
        <v>0</v>
      </c>
      <c r="AC172" s="48">
        <v>0</v>
      </c>
      <c r="AD172" s="48">
        <v>0</v>
      </c>
      <c r="AE172" s="48"/>
      <c r="AF172" s="48"/>
      <c r="AG172" s="48"/>
      <c r="AH172" s="48">
        <v>0</v>
      </c>
      <c r="AI172" s="48">
        <v>0</v>
      </c>
      <c r="AJ172" s="48">
        <v>0</v>
      </c>
      <c r="AK172" s="48"/>
      <c r="AL172" s="48" t="s">
        <v>263</v>
      </c>
      <c r="AN172" s="60">
        <v>0</v>
      </c>
      <c r="AP172" s="137">
        <v>0</v>
      </c>
      <c r="AQ172" s="138">
        <v>70705</v>
      </c>
      <c r="AR172" s="139">
        <v>2094</v>
      </c>
      <c r="AS172" s="131"/>
      <c r="AT172" s="131"/>
      <c r="AU172" s="131"/>
      <c r="AW172" s="140">
        <v>0</v>
      </c>
      <c r="AX172" s="141">
        <v>0</v>
      </c>
      <c r="AY172" s="141">
        <v>0</v>
      </c>
      <c r="AZ172" s="141">
        <v>0</v>
      </c>
      <c r="BA172" s="141">
        <v>0</v>
      </c>
      <c r="BB172" s="141">
        <v>0</v>
      </c>
      <c r="BC172" s="141">
        <v>0</v>
      </c>
      <c r="BD172" s="141">
        <v>0</v>
      </c>
      <c r="BE172" s="141">
        <v>0</v>
      </c>
      <c r="BF172" s="141">
        <v>0</v>
      </c>
      <c r="BG172" s="141">
        <v>0</v>
      </c>
      <c r="BH172" s="141">
        <v>0</v>
      </c>
      <c r="BI172" s="141">
        <v>0</v>
      </c>
      <c r="BJ172" s="141">
        <v>0</v>
      </c>
      <c r="BK172" s="141">
        <v>0</v>
      </c>
      <c r="BL172" s="141">
        <v>0</v>
      </c>
      <c r="BM172" s="141">
        <v>0</v>
      </c>
      <c r="BN172" s="141">
        <v>0</v>
      </c>
      <c r="BO172" s="141">
        <v>0</v>
      </c>
      <c r="BP172" s="141">
        <v>0</v>
      </c>
      <c r="BQ172" s="141">
        <v>0</v>
      </c>
      <c r="BR172" s="141">
        <v>0</v>
      </c>
      <c r="BS172" s="141">
        <v>0</v>
      </c>
      <c r="BT172" s="141">
        <v>0</v>
      </c>
      <c r="BU172" s="141">
        <v>0</v>
      </c>
      <c r="BV172" s="141">
        <v>0</v>
      </c>
      <c r="BW172" s="141">
        <v>0</v>
      </c>
      <c r="BX172" s="141">
        <v>0</v>
      </c>
      <c r="BY172" s="141">
        <v>0</v>
      </c>
      <c r="BZ172" s="141">
        <v>0</v>
      </c>
      <c r="CA172" s="141">
        <v>0</v>
      </c>
      <c r="CB172" s="141">
        <v>0</v>
      </c>
      <c r="CC172" s="141">
        <v>0</v>
      </c>
      <c r="CD172" s="141">
        <v>0</v>
      </c>
      <c r="CE172" s="141">
        <v>0</v>
      </c>
      <c r="CF172" s="141">
        <v>0</v>
      </c>
      <c r="CG172" s="141">
        <v>0</v>
      </c>
      <c r="CH172" s="141">
        <v>0</v>
      </c>
      <c r="CI172" s="141">
        <v>0</v>
      </c>
    </row>
    <row r="173" spans="4:87">
      <c r="D173" s="38">
        <v>143</v>
      </c>
      <c r="E173" s="38">
        <v>332</v>
      </c>
      <c r="F173" s="38" t="s">
        <v>1361</v>
      </c>
      <c r="G173" s="38" t="s">
        <v>2113</v>
      </c>
      <c r="H173" s="48">
        <v>1506703.08</v>
      </c>
      <c r="K173" s="48">
        <v>366</v>
      </c>
      <c r="L173" s="48">
        <v>1</v>
      </c>
      <c r="M173" s="48">
        <v>1506703.08</v>
      </c>
      <c r="N173" s="48">
        <v>0</v>
      </c>
      <c r="O173" s="48">
        <v>0</v>
      </c>
      <c r="Q173" s="122">
        <v>8</v>
      </c>
      <c r="R173" s="38" t="s">
        <v>118</v>
      </c>
      <c r="S173" s="96">
        <v>50</v>
      </c>
      <c r="T173" s="48">
        <v>0</v>
      </c>
      <c r="W173" s="48">
        <v>8</v>
      </c>
      <c r="X173" s="48">
        <v>0</v>
      </c>
      <c r="Y173" s="48">
        <v>0</v>
      </c>
      <c r="Z173" s="48">
        <v>0</v>
      </c>
      <c r="AA173" s="48">
        <v>0</v>
      </c>
      <c r="AB173" s="48">
        <v>0</v>
      </c>
      <c r="AC173" s="48">
        <v>0</v>
      </c>
      <c r="AD173" s="48">
        <v>0</v>
      </c>
      <c r="AE173" s="48"/>
      <c r="AF173" s="48"/>
      <c r="AG173" s="48"/>
      <c r="AH173" s="48">
        <v>0</v>
      </c>
      <c r="AI173" s="48">
        <v>0</v>
      </c>
      <c r="AJ173" s="48">
        <v>0</v>
      </c>
      <c r="AK173" s="48"/>
      <c r="AL173" s="48">
        <v>8</v>
      </c>
      <c r="AN173" s="60">
        <v>0</v>
      </c>
      <c r="AP173" s="137">
        <v>0</v>
      </c>
      <c r="AQ173" s="138">
        <v>59747</v>
      </c>
      <c r="AR173" s="139">
        <v>2064</v>
      </c>
      <c r="AS173" s="131"/>
      <c r="AT173" s="131"/>
      <c r="AU173" s="131"/>
      <c r="AW173" s="140">
        <v>0</v>
      </c>
      <c r="AX173" s="141">
        <v>0</v>
      </c>
      <c r="AY173" s="141">
        <v>0</v>
      </c>
      <c r="AZ173" s="141">
        <v>0</v>
      </c>
      <c r="BA173" s="141">
        <v>0</v>
      </c>
      <c r="BB173" s="141">
        <v>0</v>
      </c>
      <c r="BC173" s="141">
        <v>0</v>
      </c>
      <c r="BD173" s="141">
        <v>0</v>
      </c>
      <c r="BE173" s="141">
        <v>0</v>
      </c>
      <c r="BF173" s="141">
        <v>0</v>
      </c>
      <c r="BG173" s="141">
        <v>0</v>
      </c>
      <c r="BH173" s="141">
        <v>0</v>
      </c>
      <c r="BI173" s="141">
        <v>0</v>
      </c>
      <c r="BJ173" s="141">
        <v>0</v>
      </c>
      <c r="BK173" s="141">
        <v>0</v>
      </c>
      <c r="BL173" s="141">
        <v>0</v>
      </c>
      <c r="BM173" s="141">
        <v>0</v>
      </c>
      <c r="BN173" s="141">
        <v>0</v>
      </c>
      <c r="BO173" s="141">
        <v>0</v>
      </c>
      <c r="BP173" s="141">
        <v>0</v>
      </c>
      <c r="BQ173" s="141">
        <v>0</v>
      </c>
      <c r="BR173" s="141">
        <v>0</v>
      </c>
      <c r="BS173" s="141">
        <v>0</v>
      </c>
      <c r="BT173" s="141">
        <v>0</v>
      </c>
      <c r="BU173" s="141">
        <v>0</v>
      </c>
      <c r="BV173" s="141">
        <v>0</v>
      </c>
      <c r="BW173" s="141">
        <v>0</v>
      </c>
      <c r="BX173" s="141">
        <v>0</v>
      </c>
      <c r="BY173" s="141">
        <v>0</v>
      </c>
      <c r="BZ173" s="141">
        <v>0</v>
      </c>
      <c r="CA173" s="141">
        <v>0</v>
      </c>
      <c r="CB173" s="141">
        <v>0</v>
      </c>
      <c r="CC173" s="141">
        <v>0</v>
      </c>
      <c r="CD173" s="141">
        <v>0</v>
      </c>
      <c r="CE173" s="141">
        <v>0</v>
      </c>
      <c r="CF173" s="141">
        <v>0</v>
      </c>
      <c r="CG173" s="141">
        <v>0</v>
      </c>
      <c r="CH173" s="141">
        <v>0</v>
      </c>
      <c r="CI173" s="141">
        <v>0</v>
      </c>
    </row>
    <row r="174" spans="4:87">
      <c r="D174" s="38">
        <v>144</v>
      </c>
      <c r="E174" s="38">
        <v>335</v>
      </c>
      <c r="F174" s="38" t="s">
        <v>2114</v>
      </c>
      <c r="G174" s="38" t="s">
        <v>2115</v>
      </c>
      <c r="H174" s="48">
        <v>443520.03</v>
      </c>
      <c r="K174" s="48">
        <v>0</v>
      </c>
      <c r="L174" s="48">
        <v>0</v>
      </c>
      <c r="M174" s="48">
        <v>0</v>
      </c>
      <c r="N174" s="48">
        <v>1</v>
      </c>
      <c r="O174" s="48">
        <v>443520.03</v>
      </c>
      <c r="Q174" s="122">
        <v>13</v>
      </c>
      <c r="R174" s="38" t="s">
        <v>123</v>
      </c>
      <c r="S174" s="96">
        <v>50</v>
      </c>
      <c r="T174" s="48">
        <v>0</v>
      </c>
      <c r="W174" s="48">
        <v>0</v>
      </c>
      <c r="X174" s="48">
        <v>0</v>
      </c>
      <c r="Y174" s="48">
        <v>0</v>
      </c>
      <c r="Z174" s="48">
        <v>0</v>
      </c>
      <c r="AA174" s="48">
        <v>0</v>
      </c>
      <c r="AB174" s="48">
        <v>0</v>
      </c>
      <c r="AC174" s="48">
        <v>0</v>
      </c>
      <c r="AD174" s="48">
        <v>13</v>
      </c>
      <c r="AE174" s="48"/>
      <c r="AF174" s="48"/>
      <c r="AG174" s="48"/>
      <c r="AH174" s="48">
        <v>0</v>
      </c>
      <c r="AI174" s="48">
        <v>0</v>
      </c>
      <c r="AJ174" s="48">
        <v>0</v>
      </c>
      <c r="AK174" s="48"/>
      <c r="AL174" s="48">
        <v>13</v>
      </c>
      <c r="AN174" s="60">
        <v>0</v>
      </c>
      <c r="AP174" s="137">
        <v>8870.4006000000008</v>
      </c>
      <c r="AQ174" s="138">
        <v>59747</v>
      </c>
      <c r="AR174" s="139">
        <v>2064</v>
      </c>
      <c r="AS174" s="131"/>
      <c r="AT174" s="131"/>
      <c r="AU174" s="131"/>
      <c r="AW174" s="140">
        <v>443520.03</v>
      </c>
      <c r="AX174" s="141">
        <v>434649.62940000003</v>
      </c>
      <c r="AY174" s="141">
        <v>425779.22880000004</v>
      </c>
      <c r="AZ174" s="141">
        <v>416908.82820000005</v>
      </c>
      <c r="BA174" s="141">
        <v>408038.42760000005</v>
      </c>
      <c r="BB174" s="141">
        <v>399168.02700000006</v>
      </c>
      <c r="BC174" s="141">
        <v>390297.62640000007</v>
      </c>
      <c r="BD174" s="141">
        <v>381427.22580000007</v>
      </c>
      <c r="BE174" s="141">
        <v>372556.82520000008</v>
      </c>
      <c r="BF174" s="141">
        <v>363686.42460000009</v>
      </c>
      <c r="BG174" s="141">
        <v>354816.02400000009</v>
      </c>
      <c r="BH174" s="141">
        <v>345945.6234000001</v>
      </c>
      <c r="BI174" s="141">
        <v>337075.22280000011</v>
      </c>
      <c r="BJ174" s="141">
        <v>328204.82220000011</v>
      </c>
      <c r="BK174" s="141">
        <v>319334.42160000012</v>
      </c>
      <c r="BL174" s="141">
        <v>310464.02100000012</v>
      </c>
      <c r="BM174" s="141">
        <v>301593.62040000013</v>
      </c>
      <c r="BN174" s="141">
        <v>292723.21980000014</v>
      </c>
      <c r="BO174" s="141">
        <v>283852.81920000014</v>
      </c>
      <c r="BP174" s="141">
        <v>274982.41860000015</v>
      </c>
      <c r="BQ174" s="141">
        <v>266112.01800000016</v>
      </c>
      <c r="BR174" s="141">
        <v>257241.61740000016</v>
      </c>
      <c r="BS174" s="141">
        <v>248371.21680000017</v>
      </c>
      <c r="BT174" s="141">
        <v>239500.81620000018</v>
      </c>
      <c r="BU174" s="141">
        <v>230630.41560000018</v>
      </c>
      <c r="BV174" s="141">
        <v>221760.01500000019</v>
      </c>
      <c r="BW174" s="141">
        <v>212889.6144000002</v>
      </c>
      <c r="BX174" s="141">
        <v>204019.2138000002</v>
      </c>
      <c r="BY174" s="141">
        <v>195148.81320000021</v>
      </c>
      <c r="BZ174" s="141">
        <v>186278.41260000021</v>
      </c>
      <c r="CA174" s="141">
        <v>177408.01200000022</v>
      </c>
      <c r="CB174" s="141">
        <v>168537.61140000023</v>
      </c>
      <c r="CC174" s="141">
        <v>159667.21080000023</v>
      </c>
      <c r="CD174" s="141">
        <v>150796.81020000024</v>
      </c>
      <c r="CE174" s="141">
        <v>141926.40960000025</v>
      </c>
      <c r="CF174" s="141">
        <v>133056.00900000025</v>
      </c>
      <c r="CG174" s="141">
        <v>124185.60840000026</v>
      </c>
      <c r="CH174" s="141">
        <v>115315.20780000027</v>
      </c>
      <c r="CI174" s="141">
        <v>106444.80720000027</v>
      </c>
    </row>
    <row r="175" spans="4:87">
      <c r="D175" s="38">
        <v>145</v>
      </c>
      <c r="E175" s="38">
        <v>338</v>
      </c>
      <c r="F175" s="38" t="s">
        <v>2116</v>
      </c>
      <c r="G175" s="38" t="s">
        <v>2117</v>
      </c>
      <c r="H175" s="48">
        <v>2865708.86</v>
      </c>
      <c r="K175" s="48">
        <v>0</v>
      </c>
      <c r="L175" s="48">
        <v>0</v>
      </c>
      <c r="M175" s="48">
        <v>0</v>
      </c>
      <c r="N175" s="48">
        <v>1</v>
      </c>
      <c r="O175" s="48">
        <v>2865708.86</v>
      </c>
      <c r="Q175" s="122">
        <v>6</v>
      </c>
      <c r="R175" s="38" t="s">
        <v>116</v>
      </c>
      <c r="S175" s="96">
        <v>80</v>
      </c>
      <c r="T175" s="48">
        <v>0</v>
      </c>
      <c r="W175" s="48">
        <v>0</v>
      </c>
      <c r="X175" s="48">
        <v>0</v>
      </c>
      <c r="Y175" s="48">
        <v>0</v>
      </c>
      <c r="Z175" s="48">
        <v>0</v>
      </c>
      <c r="AA175" s="48">
        <v>0</v>
      </c>
      <c r="AB175" s="48">
        <v>0</v>
      </c>
      <c r="AC175" s="48">
        <v>6</v>
      </c>
      <c r="AD175" s="48">
        <v>0</v>
      </c>
      <c r="AE175" s="48"/>
      <c r="AF175" s="48"/>
      <c r="AG175" s="48"/>
      <c r="AH175" s="48">
        <v>0</v>
      </c>
      <c r="AI175" s="48">
        <v>0</v>
      </c>
      <c r="AJ175" s="48">
        <v>0</v>
      </c>
      <c r="AK175" s="48"/>
      <c r="AL175" s="48">
        <v>6</v>
      </c>
      <c r="AN175" s="60">
        <v>0</v>
      </c>
      <c r="AP175" s="137">
        <v>35821.36075</v>
      </c>
      <c r="AQ175" s="138">
        <v>70705</v>
      </c>
      <c r="AR175" s="139">
        <v>2094</v>
      </c>
      <c r="AS175" s="131"/>
      <c r="AT175" s="131"/>
      <c r="AU175" s="131"/>
      <c r="AW175" s="140">
        <v>2865708.86</v>
      </c>
      <c r="AX175" s="141">
        <v>2829887.4992499999</v>
      </c>
      <c r="AY175" s="141">
        <v>2794066.1384999999</v>
      </c>
      <c r="AZ175" s="141">
        <v>2758244.7777499999</v>
      </c>
      <c r="BA175" s="141">
        <v>2722423.4169999999</v>
      </c>
      <c r="BB175" s="141">
        <v>2686602.0562499999</v>
      </c>
      <c r="BC175" s="141">
        <v>2650780.6954999999</v>
      </c>
      <c r="BD175" s="141">
        <v>2614959.3347499999</v>
      </c>
      <c r="BE175" s="141">
        <v>2579137.9739999999</v>
      </c>
      <c r="BF175" s="141">
        <v>2543316.6132499999</v>
      </c>
      <c r="BG175" s="141">
        <v>2507495.2524999999</v>
      </c>
      <c r="BH175" s="141">
        <v>2471673.89175</v>
      </c>
      <c r="BI175" s="141">
        <v>2435852.531</v>
      </c>
      <c r="BJ175" s="141">
        <v>2400031.17025</v>
      </c>
      <c r="BK175" s="141">
        <v>2364209.8095</v>
      </c>
      <c r="BL175" s="141">
        <v>2328388.44875</v>
      </c>
      <c r="BM175" s="141">
        <v>2292567.088</v>
      </c>
      <c r="BN175" s="141">
        <v>2256745.72725</v>
      </c>
      <c r="BO175" s="141">
        <v>2220924.3665</v>
      </c>
      <c r="BP175" s="141">
        <v>2185103.00575</v>
      </c>
      <c r="BQ175" s="141">
        <v>2149281.645</v>
      </c>
      <c r="BR175" s="141">
        <v>2113460.28425</v>
      </c>
      <c r="BS175" s="141">
        <v>2077638.9235</v>
      </c>
      <c r="BT175" s="141">
        <v>2041817.56275</v>
      </c>
      <c r="BU175" s="141">
        <v>2005996.202</v>
      </c>
      <c r="BV175" s="141">
        <v>1970174.8412500001</v>
      </c>
      <c r="BW175" s="141">
        <v>1934353.4805000001</v>
      </c>
      <c r="BX175" s="141">
        <v>1898532.1197500001</v>
      </c>
      <c r="BY175" s="141">
        <v>1862710.7590000001</v>
      </c>
      <c r="BZ175" s="141">
        <v>1826889.3982500001</v>
      </c>
      <c r="CA175" s="141">
        <v>1791068.0375000001</v>
      </c>
      <c r="CB175" s="141">
        <v>1755246.6767500001</v>
      </c>
      <c r="CC175" s="141">
        <v>1719425.3160000001</v>
      </c>
      <c r="CD175" s="141">
        <v>1683603.9552500001</v>
      </c>
      <c r="CE175" s="141">
        <v>1647782.5945000001</v>
      </c>
      <c r="CF175" s="141">
        <v>1611961.2337500001</v>
      </c>
      <c r="CG175" s="141">
        <v>1576139.8730000001</v>
      </c>
      <c r="CH175" s="141">
        <v>1540318.5122500001</v>
      </c>
      <c r="CI175" s="141">
        <v>1504497.1515000002</v>
      </c>
    </row>
    <row r="176" spans="4:87">
      <c r="D176" s="38">
        <v>146</v>
      </c>
      <c r="E176" s="38">
        <v>339</v>
      </c>
      <c r="F176" s="38" t="s">
        <v>2118</v>
      </c>
      <c r="G176" s="38" t="s">
        <v>2119</v>
      </c>
      <c r="H176" s="48">
        <v>1345872.85</v>
      </c>
      <c r="K176" s="48">
        <v>0</v>
      </c>
      <c r="L176" s="48">
        <v>0</v>
      </c>
      <c r="M176" s="48">
        <v>0</v>
      </c>
      <c r="N176" s="48">
        <v>1</v>
      </c>
      <c r="O176" s="48">
        <v>1345872.85</v>
      </c>
      <c r="Q176" s="122">
        <v>13</v>
      </c>
      <c r="R176" s="38" t="s">
        <v>123</v>
      </c>
      <c r="S176" s="96">
        <v>50</v>
      </c>
      <c r="T176" s="48">
        <v>0</v>
      </c>
      <c r="W176" s="48">
        <v>0</v>
      </c>
      <c r="X176" s="48">
        <v>0</v>
      </c>
      <c r="Y176" s="48">
        <v>0</v>
      </c>
      <c r="Z176" s="48">
        <v>0</v>
      </c>
      <c r="AA176" s="48">
        <v>0</v>
      </c>
      <c r="AB176" s="48">
        <v>0</v>
      </c>
      <c r="AC176" s="48">
        <v>0</v>
      </c>
      <c r="AD176" s="48">
        <v>0</v>
      </c>
      <c r="AE176" s="48"/>
      <c r="AF176" s="48"/>
      <c r="AG176" s="48"/>
      <c r="AH176" s="48">
        <v>0</v>
      </c>
      <c r="AI176" s="48">
        <v>0</v>
      </c>
      <c r="AJ176" s="48">
        <v>0</v>
      </c>
      <c r="AK176" s="48"/>
      <c r="AL176" s="48" t="s">
        <v>263</v>
      </c>
      <c r="AN176" s="60">
        <v>0</v>
      </c>
      <c r="AP176" s="137">
        <v>26917.457000000002</v>
      </c>
      <c r="AQ176" s="138">
        <v>59747</v>
      </c>
      <c r="AR176" s="139">
        <v>2064</v>
      </c>
      <c r="AS176" s="131"/>
      <c r="AT176" s="131"/>
      <c r="AU176" s="131"/>
      <c r="AW176" s="140">
        <v>1345872.85</v>
      </c>
      <c r="AX176" s="141">
        <v>1318955.3930000002</v>
      </c>
      <c r="AY176" s="141">
        <v>1292037.9360000002</v>
      </c>
      <c r="AZ176" s="141">
        <v>1265120.4790000003</v>
      </c>
      <c r="BA176" s="141">
        <v>1238203.0220000003</v>
      </c>
      <c r="BB176" s="141">
        <v>1211285.5650000004</v>
      </c>
      <c r="BC176" s="141">
        <v>1184368.1080000005</v>
      </c>
      <c r="BD176" s="141">
        <v>1157450.6510000005</v>
      </c>
      <c r="BE176" s="141">
        <v>1130533.1940000006</v>
      </c>
      <c r="BF176" s="141">
        <v>1103615.7370000007</v>
      </c>
      <c r="BG176" s="141">
        <v>1076698.2800000007</v>
      </c>
      <c r="BH176" s="141">
        <v>1049780.8230000008</v>
      </c>
      <c r="BI176" s="141">
        <v>1022863.3660000007</v>
      </c>
      <c r="BJ176" s="141">
        <v>995945.90900000068</v>
      </c>
      <c r="BK176" s="141">
        <v>969028.45200000063</v>
      </c>
      <c r="BL176" s="141">
        <v>942110.99500000058</v>
      </c>
      <c r="BM176" s="141">
        <v>915193.53800000052</v>
      </c>
      <c r="BN176" s="141">
        <v>888276.08100000047</v>
      </c>
      <c r="BO176" s="141">
        <v>861358.62400000042</v>
      </c>
      <c r="BP176" s="141">
        <v>834441.16700000037</v>
      </c>
      <c r="BQ176" s="141">
        <v>807523.71000000031</v>
      </c>
      <c r="BR176" s="141">
        <v>780606.25300000026</v>
      </c>
      <c r="BS176" s="141">
        <v>753688.79600000021</v>
      </c>
      <c r="BT176" s="141">
        <v>726771.33900000015</v>
      </c>
      <c r="BU176" s="141">
        <v>699853.8820000001</v>
      </c>
      <c r="BV176" s="141">
        <v>672936.42500000005</v>
      </c>
      <c r="BW176" s="141">
        <v>646018.96799999999</v>
      </c>
      <c r="BX176" s="141">
        <v>619101.51099999994</v>
      </c>
      <c r="BY176" s="141">
        <v>592184.05399999989</v>
      </c>
      <c r="BZ176" s="141">
        <v>565266.59699999983</v>
      </c>
      <c r="CA176" s="141">
        <v>538349.13999999978</v>
      </c>
      <c r="CB176" s="141">
        <v>511431.68299999979</v>
      </c>
      <c r="CC176" s="141">
        <v>484514.22599999979</v>
      </c>
      <c r="CD176" s="141">
        <v>457596.7689999998</v>
      </c>
      <c r="CE176" s="141">
        <v>430679.3119999998</v>
      </c>
      <c r="CF176" s="141">
        <v>403761.85499999981</v>
      </c>
      <c r="CG176" s="141">
        <v>376844.39799999981</v>
      </c>
      <c r="CH176" s="141">
        <v>349926.94099999982</v>
      </c>
      <c r="CI176" s="141">
        <v>323009.48399999982</v>
      </c>
    </row>
    <row r="177" spans="4:87">
      <c r="D177" s="38">
        <v>147</v>
      </c>
      <c r="E177" s="38">
        <v>340</v>
      </c>
      <c r="F177" s="38" t="s">
        <v>1440</v>
      </c>
      <c r="G177" s="38" t="s">
        <v>2120</v>
      </c>
      <c r="H177" s="48">
        <v>23937166.710000001</v>
      </c>
      <c r="K177" s="48">
        <v>392</v>
      </c>
      <c r="L177" s="48">
        <v>1</v>
      </c>
      <c r="M177" s="48">
        <v>23937166.710000001</v>
      </c>
      <c r="N177" s="48">
        <v>0</v>
      </c>
      <c r="O177" s="48">
        <v>0</v>
      </c>
      <c r="Q177" s="122">
        <v>11</v>
      </c>
      <c r="R177" s="38" t="s">
        <v>121</v>
      </c>
      <c r="S177" s="96">
        <v>50</v>
      </c>
      <c r="T177" s="48">
        <v>0</v>
      </c>
      <c r="W177" s="48">
        <v>0</v>
      </c>
      <c r="X177" s="48">
        <v>0</v>
      </c>
      <c r="Y177" s="48">
        <v>0</v>
      </c>
      <c r="Z177" s="48">
        <v>11</v>
      </c>
      <c r="AA177" s="48">
        <v>0</v>
      </c>
      <c r="AB177" s="48">
        <v>0</v>
      </c>
      <c r="AC177" s="48">
        <v>0</v>
      </c>
      <c r="AD177" s="48">
        <v>0</v>
      </c>
      <c r="AE177" s="48"/>
      <c r="AF177" s="48"/>
      <c r="AG177" s="48"/>
      <c r="AH177" s="48">
        <v>0</v>
      </c>
      <c r="AI177" s="48">
        <v>0</v>
      </c>
      <c r="AJ177" s="48">
        <v>0</v>
      </c>
      <c r="AK177" s="48"/>
      <c r="AL177" s="48">
        <v>11</v>
      </c>
      <c r="AN177" s="60">
        <v>0</v>
      </c>
      <c r="AP177" s="137">
        <v>0</v>
      </c>
      <c r="AQ177" s="138">
        <v>59747</v>
      </c>
      <c r="AR177" s="139">
        <v>2064</v>
      </c>
      <c r="AS177" s="131"/>
      <c r="AT177" s="131"/>
      <c r="AU177" s="131"/>
      <c r="AW177" s="140">
        <v>0</v>
      </c>
      <c r="AX177" s="141">
        <v>0</v>
      </c>
      <c r="AY177" s="141">
        <v>0</v>
      </c>
      <c r="AZ177" s="141">
        <v>0</v>
      </c>
      <c r="BA177" s="141">
        <v>0</v>
      </c>
      <c r="BB177" s="141">
        <v>0</v>
      </c>
      <c r="BC177" s="141">
        <v>0</v>
      </c>
      <c r="BD177" s="141">
        <v>0</v>
      </c>
      <c r="BE177" s="141">
        <v>0</v>
      </c>
      <c r="BF177" s="141">
        <v>0</v>
      </c>
      <c r="BG177" s="141">
        <v>0</v>
      </c>
      <c r="BH177" s="141">
        <v>0</v>
      </c>
      <c r="BI177" s="141">
        <v>0</v>
      </c>
      <c r="BJ177" s="141">
        <v>0</v>
      </c>
      <c r="BK177" s="141">
        <v>0</v>
      </c>
      <c r="BL177" s="141">
        <v>0</v>
      </c>
      <c r="BM177" s="141">
        <v>0</v>
      </c>
      <c r="BN177" s="141">
        <v>0</v>
      </c>
      <c r="BO177" s="141">
        <v>0</v>
      </c>
      <c r="BP177" s="141">
        <v>0</v>
      </c>
      <c r="BQ177" s="141">
        <v>0</v>
      </c>
      <c r="BR177" s="141">
        <v>0</v>
      </c>
      <c r="BS177" s="141">
        <v>0</v>
      </c>
      <c r="BT177" s="141">
        <v>0</v>
      </c>
      <c r="BU177" s="141">
        <v>0</v>
      </c>
      <c r="BV177" s="141">
        <v>0</v>
      </c>
      <c r="BW177" s="141">
        <v>0</v>
      </c>
      <c r="BX177" s="141">
        <v>0</v>
      </c>
      <c r="BY177" s="141">
        <v>0</v>
      </c>
      <c r="BZ177" s="141">
        <v>0</v>
      </c>
      <c r="CA177" s="141">
        <v>0</v>
      </c>
      <c r="CB177" s="141">
        <v>0</v>
      </c>
      <c r="CC177" s="141">
        <v>0</v>
      </c>
      <c r="CD177" s="141">
        <v>0</v>
      </c>
      <c r="CE177" s="141">
        <v>0</v>
      </c>
      <c r="CF177" s="141">
        <v>0</v>
      </c>
      <c r="CG177" s="141">
        <v>0</v>
      </c>
      <c r="CH177" s="141">
        <v>0</v>
      </c>
      <c r="CI177" s="141">
        <v>0</v>
      </c>
    </row>
    <row r="178" spans="4:87">
      <c r="D178" s="38">
        <v>148</v>
      </c>
      <c r="E178" s="38">
        <v>341</v>
      </c>
      <c r="F178" s="38" t="s">
        <v>1434</v>
      </c>
      <c r="G178" s="38" t="s">
        <v>2121</v>
      </c>
      <c r="H178" s="48">
        <v>3470838.66</v>
      </c>
      <c r="K178" s="48">
        <v>390</v>
      </c>
      <c r="L178" s="48">
        <v>1</v>
      </c>
      <c r="M178" s="48">
        <v>3470838.66</v>
      </c>
      <c r="N178" s="48">
        <v>0</v>
      </c>
      <c r="O178" s="48">
        <v>0</v>
      </c>
      <c r="Q178" s="122">
        <v>11</v>
      </c>
      <c r="R178" s="38" t="s">
        <v>121</v>
      </c>
      <c r="S178" s="96">
        <v>50</v>
      </c>
      <c r="T178" s="48">
        <v>0</v>
      </c>
      <c r="W178" s="48">
        <v>0</v>
      </c>
      <c r="X178" s="48">
        <v>0</v>
      </c>
      <c r="Y178" s="48">
        <v>0</v>
      </c>
      <c r="Z178" s="48">
        <v>11</v>
      </c>
      <c r="AA178" s="48">
        <v>0</v>
      </c>
      <c r="AB178" s="48">
        <v>0</v>
      </c>
      <c r="AC178" s="48">
        <v>0</v>
      </c>
      <c r="AD178" s="48">
        <v>0</v>
      </c>
      <c r="AE178" s="48"/>
      <c r="AF178" s="48"/>
      <c r="AG178" s="48"/>
      <c r="AH178" s="48">
        <v>0</v>
      </c>
      <c r="AI178" s="48">
        <v>0</v>
      </c>
      <c r="AJ178" s="48">
        <v>0</v>
      </c>
      <c r="AK178" s="48"/>
      <c r="AL178" s="48">
        <v>11</v>
      </c>
      <c r="AN178" s="60">
        <v>0</v>
      </c>
      <c r="AP178" s="137">
        <v>0</v>
      </c>
      <c r="AQ178" s="138">
        <v>59747</v>
      </c>
      <c r="AR178" s="139">
        <v>2064</v>
      </c>
      <c r="AS178" s="131"/>
      <c r="AT178" s="131"/>
      <c r="AU178" s="131"/>
      <c r="AW178" s="140">
        <v>0</v>
      </c>
      <c r="AX178" s="141">
        <v>0</v>
      </c>
      <c r="AY178" s="141">
        <v>0</v>
      </c>
      <c r="AZ178" s="141">
        <v>0</v>
      </c>
      <c r="BA178" s="141">
        <v>0</v>
      </c>
      <c r="BB178" s="141">
        <v>0</v>
      </c>
      <c r="BC178" s="141">
        <v>0</v>
      </c>
      <c r="BD178" s="141">
        <v>0</v>
      </c>
      <c r="BE178" s="141">
        <v>0</v>
      </c>
      <c r="BF178" s="141">
        <v>0</v>
      </c>
      <c r="BG178" s="141">
        <v>0</v>
      </c>
      <c r="BH178" s="141">
        <v>0</v>
      </c>
      <c r="BI178" s="141">
        <v>0</v>
      </c>
      <c r="BJ178" s="141">
        <v>0</v>
      </c>
      <c r="BK178" s="141">
        <v>0</v>
      </c>
      <c r="BL178" s="141">
        <v>0</v>
      </c>
      <c r="BM178" s="141">
        <v>0</v>
      </c>
      <c r="BN178" s="141">
        <v>0</v>
      </c>
      <c r="BO178" s="141">
        <v>0</v>
      </c>
      <c r="BP178" s="141">
        <v>0</v>
      </c>
      <c r="BQ178" s="141">
        <v>0</v>
      </c>
      <c r="BR178" s="141">
        <v>0</v>
      </c>
      <c r="BS178" s="141">
        <v>0</v>
      </c>
      <c r="BT178" s="141">
        <v>0</v>
      </c>
      <c r="BU178" s="141">
        <v>0</v>
      </c>
      <c r="BV178" s="141">
        <v>0</v>
      </c>
      <c r="BW178" s="141">
        <v>0</v>
      </c>
      <c r="BX178" s="141">
        <v>0</v>
      </c>
      <c r="BY178" s="141">
        <v>0</v>
      </c>
      <c r="BZ178" s="141">
        <v>0</v>
      </c>
      <c r="CA178" s="141">
        <v>0</v>
      </c>
      <c r="CB178" s="141">
        <v>0</v>
      </c>
      <c r="CC178" s="141">
        <v>0</v>
      </c>
      <c r="CD178" s="141">
        <v>0</v>
      </c>
      <c r="CE178" s="141">
        <v>0</v>
      </c>
      <c r="CF178" s="141">
        <v>0</v>
      </c>
      <c r="CG178" s="141">
        <v>0</v>
      </c>
      <c r="CH178" s="141">
        <v>0</v>
      </c>
      <c r="CI178" s="141">
        <v>0</v>
      </c>
    </row>
    <row r="179" spans="4:87">
      <c r="D179" s="38">
        <v>149</v>
      </c>
      <c r="E179" s="38">
        <v>343</v>
      </c>
      <c r="F179" s="38" t="s">
        <v>2122</v>
      </c>
      <c r="G179" s="38" t="s">
        <v>2123</v>
      </c>
      <c r="H179" s="48">
        <v>738588.35</v>
      </c>
      <c r="K179" s="48">
        <v>0</v>
      </c>
      <c r="L179" s="48">
        <v>0</v>
      </c>
      <c r="M179" s="48">
        <v>0</v>
      </c>
      <c r="N179" s="48">
        <v>1</v>
      </c>
      <c r="O179" s="48">
        <v>738588.35</v>
      </c>
      <c r="Q179" s="122">
        <v>1</v>
      </c>
      <c r="R179" s="38" t="s">
        <v>111</v>
      </c>
      <c r="S179" s="96">
        <v>80</v>
      </c>
      <c r="T179" s="48">
        <v>0</v>
      </c>
      <c r="W179" s="48">
        <v>0</v>
      </c>
      <c r="X179" s="48">
        <v>0</v>
      </c>
      <c r="Y179" s="48">
        <v>0</v>
      </c>
      <c r="Z179" s="48">
        <v>0</v>
      </c>
      <c r="AA179" s="48">
        <v>0</v>
      </c>
      <c r="AB179" s="48">
        <v>0</v>
      </c>
      <c r="AC179" s="48">
        <v>0</v>
      </c>
      <c r="AD179" s="48">
        <v>0</v>
      </c>
      <c r="AE179" s="48"/>
      <c r="AF179" s="48"/>
      <c r="AG179" s="48"/>
      <c r="AH179" s="48">
        <v>0</v>
      </c>
      <c r="AI179" s="48">
        <v>0</v>
      </c>
      <c r="AJ179" s="48">
        <v>0</v>
      </c>
      <c r="AK179" s="48"/>
      <c r="AL179" s="48" t="s">
        <v>263</v>
      </c>
      <c r="AN179" s="60">
        <v>0</v>
      </c>
      <c r="AP179" s="137">
        <v>9232.354374999999</v>
      </c>
      <c r="AQ179" s="138">
        <v>70705</v>
      </c>
      <c r="AR179" s="139">
        <v>2094</v>
      </c>
      <c r="AS179" s="131"/>
      <c r="AT179" s="131"/>
      <c r="AU179" s="131"/>
      <c r="AW179" s="140">
        <v>738588.35</v>
      </c>
      <c r="AX179" s="141">
        <v>729355.99562499998</v>
      </c>
      <c r="AY179" s="141">
        <v>720123.64124999999</v>
      </c>
      <c r="AZ179" s="141">
        <v>710891.28687499999</v>
      </c>
      <c r="BA179" s="141">
        <v>701658.9325</v>
      </c>
      <c r="BB179" s="141">
        <v>692426.578125</v>
      </c>
      <c r="BC179" s="141">
        <v>683194.22375</v>
      </c>
      <c r="BD179" s="141">
        <v>673961.86937500001</v>
      </c>
      <c r="BE179" s="141">
        <v>664729.51500000001</v>
      </c>
      <c r="BF179" s="141">
        <v>655497.16062500002</v>
      </c>
      <c r="BG179" s="141">
        <v>646264.80625000002</v>
      </c>
      <c r="BH179" s="141">
        <v>637032.45187500003</v>
      </c>
      <c r="BI179" s="141">
        <v>627800.09750000003</v>
      </c>
      <c r="BJ179" s="141">
        <v>618567.74312500004</v>
      </c>
      <c r="BK179" s="141">
        <v>609335.38875000004</v>
      </c>
      <c r="BL179" s="141">
        <v>600103.03437500005</v>
      </c>
      <c r="BM179" s="141">
        <v>590870.68000000005</v>
      </c>
      <c r="BN179" s="141">
        <v>581638.32562500006</v>
      </c>
      <c r="BO179" s="141">
        <v>572405.97125000006</v>
      </c>
      <c r="BP179" s="141">
        <v>563173.61687500007</v>
      </c>
      <c r="BQ179" s="141">
        <v>553941.26250000007</v>
      </c>
      <c r="BR179" s="141">
        <v>544708.90812500007</v>
      </c>
      <c r="BS179" s="141">
        <v>535476.55375000008</v>
      </c>
      <c r="BT179" s="141">
        <v>526244.19937500008</v>
      </c>
      <c r="BU179" s="141">
        <v>517011.84500000009</v>
      </c>
      <c r="BV179" s="141">
        <v>507779.49062500009</v>
      </c>
      <c r="BW179" s="141">
        <v>498547.1362500001</v>
      </c>
      <c r="BX179" s="141">
        <v>489314.7818750001</v>
      </c>
      <c r="BY179" s="141">
        <v>480082.42750000011</v>
      </c>
      <c r="BZ179" s="141">
        <v>470850.07312500011</v>
      </c>
      <c r="CA179" s="141">
        <v>461617.71875000012</v>
      </c>
      <c r="CB179" s="141">
        <v>452385.36437500012</v>
      </c>
      <c r="CC179" s="141">
        <v>443153.01000000013</v>
      </c>
      <c r="CD179" s="141">
        <v>433920.65562500013</v>
      </c>
      <c r="CE179" s="141">
        <v>424688.30125000014</v>
      </c>
      <c r="CF179" s="141">
        <v>415455.94687500014</v>
      </c>
      <c r="CG179" s="141">
        <v>406223.59250000014</v>
      </c>
      <c r="CH179" s="141">
        <v>396991.23812500015</v>
      </c>
      <c r="CI179" s="141">
        <v>387758.88375000015</v>
      </c>
    </row>
    <row r="180" spans="4:87">
      <c r="D180" s="38">
        <v>150</v>
      </c>
      <c r="E180" s="38">
        <v>344</v>
      </c>
      <c r="F180" s="38" t="s">
        <v>2124</v>
      </c>
      <c r="G180" s="38" t="s">
        <v>2125</v>
      </c>
      <c r="H180" s="48">
        <v>1328.61</v>
      </c>
      <c r="K180" s="48">
        <v>0</v>
      </c>
      <c r="L180" s="48">
        <v>0</v>
      </c>
      <c r="M180" s="48">
        <v>0</v>
      </c>
      <c r="N180" s="48">
        <v>1</v>
      </c>
      <c r="O180" s="48">
        <v>1328.61</v>
      </c>
      <c r="Q180" s="122">
        <v>6</v>
      </c>
      <c r="R180" s="38" t="s">
        <v>116</v>
      </c>
      <c r="S180" s="96">
        <v>80</v>
      </c>
      <c r="T180" s="48">
        <v>0</v>
      </c>
      <c r="W180" s="48">
        <v>0</v>
      </c>
      <c r="X180" s="48">
        <v>0</v>
      </c>
      <c r="Y180" s="48">
        <v>0</v>
      </c>
      <c r="Z180" s="48">
        <v>0</v>
      </c>
      <c r="AA180" s="48">
        <v>0</v>
      </c>
      <c r="AB180" s="48">
        <v>0</v>
      </c>
      <c r="AC180" s="48">
        <v>0</v>
      </c>
      <c r="AD180" s="48">
        <v>0</v>
      </c>
      <c r="AE180" s="48"/>
      <c r="AF180" s="48"/>
      <c r="AG180" s="48"/>
      <c r="AH180" s="48">
        <v>0</v>
      </c>
      <c r="AI180" s="48">
        <v>0</v>
      </c>
      <c r="AJ180" s="48">
        <v>0</v>
      </c>
      <c r="AK180" s="48"/>
      <c r="AL180" s="48" t="s">
        <v>263</v>
      </c>
      <c r="AN180" s="60">
        <v>0</v>
      </c>
      <c r="AP180" s="137">
        <v>16.607624999999999</v>
      </c>
      <c r="AQ180" s="138">
        <v>70705</v>
      </c>
      <c r="AR180" s="139">
        <v>2094</v>
      </c>
      <c r="AS180" s="131"/>
      <c r="AT180" s="131"/>
      <c r="AU180" s="131"/>
      <c r="AW180" s="140">
        <v>1328.61</v>
      </c>
      <c r="AX180" s="141">
        <v>1312.0023749999998</v>
      </c>
      <c r="AY180" s="141">
        <v>1295.3947499999997</v>
      </c>
      <c r="AZ180" s="141">
        <v>1278.7871249999996</v>
      </c>
      <c r="BA180" s="141">
        <v>1262.1794999999995</v>
      </c>
      <c r="BB180" s="141">
        <v>1245.5718749999994</v>
      </c>
      <c r="BC180" s="141">
        <v>1228.9642499999993</v>
      </c>
      <c r="BD180" s="141">
        <v>1212.3566249999992</v>
      </c>
      <c r="BE180" s="141">
        <v>1195.7489999999991</v>
      </c>
      <c r="BF180" s="141">
        <v>1179.141374999999</v>
      </c>
      <c r="BG180" s="141">
        <v>1162.5337499999989</v>
      </c>
      <c r="BH180" s="141">
        <v>1145.9261249999988</v>
      </c>
      <c r="BI180" s="141">
        <v>1129.3184999999987</v>
      </c>
      <c r="BJ180" s="141">
        <v>1112.7108749999986</v>
      </c>
      <c r="BK180" s="141">
        <v>1096.1032499999985</v>
      </c>
      <c r="BL180" s="141">
        <v>1079.4956249999984</v>
      </c>
      <c r="BM180" s="141">
        <v>1062.8879999999983</v>
      </c>
      <c r="BN180" s="141">
        <v>1046.2803749999982</v>
      </c>
      <c r="BO180" s="141">
        <v>1029.6727499999981</v>
      </c>
      <c r="BP180" s="141">
        <v>1013.0651249999981</v>
      </c>
      <c r="BQ180" s="141">
        <v>996.45749999999816</v>
      </c>
      <c r="BR180" s="141">
        <v>979.84987499999818</v>
      </c>
      <c r="BS180" s="141">
        <v>963.24224999999819</v>
      </c>
      <c r="BT180" s="141">
        <v>946.63462499999821</v>
      </c>
      <c r="BU180" s="141">
        <v>930.02699999999822</v>
      </c>
      <c r="BV180" s="141">
        <v>913.41937499999824</v>
      </c>
      <c r="BW180" s="141">
        <v>896.81174999999826</v>
      </c>
      <c r="BX180" s="141">
        <v>880.20412499999827</v>
      </c>
      <c r="BY180" s="141">
        <v>863.59649999999829</v>
      </c>
      <c r="BZ180" s="141">
        <v>846.9888749999983</v>
      </c>
      <c r="CA180" s="141">
        <v>830.38124999999832</v>
      </c>
      <c r="CB180" s="141">
        <v>813.77362499999833</v>
      </c>
      <c r="CC180" s="141">
        <v>797.16599999999835</v>
      </c>
      <c r="CD180" s="141">
        <v>780.55837499999836</v>
      </c>
      <c r="CE180" s="141">
        <v>763.95074999999838</v>
      </c>
      <c r="CF180" s="141">
        <v>747.34312499999839</v>
      </c>
      <c r="CG180" s="141">
        <v>730.73549999999841</v>
      </c>
      <c r="CH180" s="141">
        <v>714.12787499999843</v>
      </c>
      <c r="CI180" s="141">
        <v>697.52024999999844</v>
      </c>
    </row>
    <row r="181" spans="4:87">
      <c r="D181" s="38">
        <v>151</v>
      </c>
      <c r="E181" s="38">
        <v>345</v>
      </c>
      <c r="F181" s="38" t="s">
        <v>1431</v>
      </c>
      <c r="G181" s="38" t="s">
        <v>1432</v>
      </c>
      <c r="H181" s="48">
        <v>3326536.48</v>
      </c>
      <c r="K181" s="48">
        <v>389</v>
      </c>
      <c r="L181" s="48">
        <v>1</v>
      </c>
      <c r="M181" s="48">
        <v>3326536.48</v>
      </c>
      <c r="N181" s="48">
        <v>0</v>
      </c>
      <c r="O181" s="48">
        <v>0</v>
      </c>
      <c r="Q181" s="122">
        <v>11</v>
      </c>
      <c r="R181" s="38" t="s">
        <v>121</v>
      </c>
      <c r="S181" s="96">
        <v>50</v>
      </c>
      <c r="T181" s="48">
        <v>0</v>
      </c>
      <c r="W181" s="48">
        <v>0</v>
      </c>
      <c r="X181" s="48">
        <v>0</v>
      </c>
      <c r="Y181" s="48">
        <v>0</v>
      </c>
      <c r="Z181" s="48">
        <v>11</v>
      </c>
      <c r="AA181" s="48">
        <v>0</v>
      </c>
      <c r="AB181" s="48">
        <v>0</v>
      </c>
      <c r="AC181" s="48">
        <v>0</v>
      </c>
      <c r="AD181" s="48">
        <v>0</v>
      </c>
      <c r="AE181" s="48"/>
      <c r="AF181" s="48"/>
      <c r="AG181" s="48"/>
      <c r="AH181" s="48">
        <v>0</v>
      </c>
      <c r="AI181" s="48">
        <v>0</v>
      </c>
      <c r="AJ181" s="48">
        <v>0</v>
      </c>
      <c r="AK181" s="48"/>
      <c r="AL181" s="48">
        <v>11</v>
      </c>
      <c r="AN181" s="60">
        <v>0</v>
      </c>
      <c r="AP181" s="137">
        <v>0</v>
      </c>
      <c r="AQ181" s="138">
        <v>59747</v>
      </c>
      <c r="AR181" s="139">
        <v>2064</v>
      </c>
      <c r="AS181" s="131"/>
      <c r="AT181" s="131"/>
      <c r="AU181" s="131"/>
      <c r="AW181" s="140">
        <v>0</v>
      </c>
      <c r="AX181" s="141">
        <v>0</v>
      </c>
      <c r="AY181" s="141">
        <v>0</v>
      </c>
      <c r="AZ181" s="141">
        <v>0</v>
      </c>
      <c r="BA181" s="141">
        <v>0</v>
      </c>
      <c r="BB181" s="141">
        <v>0</v>
      </c>
      <c r="BC181" s="141">
        <v>0</v>
      </c>
      <c r="BD181" s="141">
        <v>0</v>
      </c>
      <c r="BE181" s="141">
        <v>0</v>
      </c>
      <c r="BF181" s="141">
        <v>0</v>
      </c>
      <c r="BG181" s="141">
        <v>0</v>
      </c>
      <c r="BH181" s="141">
        <v>0</v>
      </c>
      <c r="BI181" s="141">
        <v>0</v>
      </c>
      <c r="BJ181" s="141">
        <v>0</v>
      </c>
      <c r="BK181" s="141">
        <v>0</v>
      </c>
      <c r="BL181" s="141">
        <v>0</v>
      </c>
      <c r="BM181" s="141">
        <v>0</v>
      </c>
      <c r="BN181" s="141">
        <v>0</v>
      </c>
      <c r="BO181" s="141">
        <v>0</v>
      </c>
      <c r="BP181" s="141">
        <v>0</v>
      </c>
      <c r="BQ181" s="141">
        <v>0</v>
      </c>
      <c r="BR181" s="141">
        <v>0</v>
      </c>
      <c r="BS181" s="141">
        <v>0</v>
      </c>
      <c r="BT181" s="141">
        <v>0</v>
      </c>
      <c r="BU181" s="141">
        <v>0</v>
      </c>
      <c r="BV181" s="141">
        <v>0</v>
      </c>
      <c r="BW181" s="141">
        <v>0</v>
      </c>
      <c r="BX181" s="141">
        <v>0</v>
      </c>
      <c r="BY181" s="141">
        <v>0</v>
      </c>
      <c r="BZ181" s="141">
        <v>0</v>
      </c>
      <c r="CA181" s="141">
        <v>0</v>
      </c>
      <c r="CB181" s="141">
        <v>0</v>
      </c>
      <c r="CC181" s="141">
        <v>0</v>
      </c>
      <c r="CD181" s="141">
        <v>0</v>
      </c>
      <c r="CE181" s="141">
        <v>0</v>
      </c>
      <c r="CF181" s="141">
        <v>0</v>
      </c>
      <c r="CG181" s="141">
        <v>0</v>
      </c>
      <c r="CH181" s="141">
        <v>0</v>
      </c>
      <c r="CI181" s="141">
        <v>0</v>
      </c>
    </row>
    <row r="182" spans="4:87">
      <c r="D182" s="38">
        <v>152</v>
      </c>
      <c r="E182" s="38">
        <v>346</v>
      </c>
      <c r="F182" s="38" t="s">
        <v>1437</v>
      </c>
      <c r="G182" s="38" t="s">
        <v>1438</v>
      </c>
      <c r="H182" s="48">
        <v>1526059.38</v>
      </c>
      <c r="K182" s="48">
        <v>391</v>
      </c>
      <c r="L182" s="48">
        <v>1</v>
      </c>
      <c r="M182" s="48">
        <v>1526059.38</v>
      </c>
      <c r="N182" s="48">
        <v>0</v>
      </c>
      <c r="O182" s="48">
        <v>0</v>
      </c>
      <c r="Q182" s="122">
        <v>11</v>
      </c>
      <c r="R182" s="38" t="s">
        <v>121</v>
      </c>
      <c r="S182" s="96">
        <v>50</v>
      </c>
      <c r="T182" s="48">
        <v>0</v>
      </c>
      <c r="W182" s="48">
        <v>0</v>
      </c>
      <c r="X182" s="48">
        <v>0</v>
      </c>
      <c r="Y182" s="48">
        <v>0</v>
      </c>
      <c r="Z182" s="48">
        <v>11</v>
      </c>
      <c r="AA182" s="48">
        <v>0</v>
      </c>
      <c r="AB182" s="48">
        <v>0</v>
      </c>
      <c r="AC182" s="48">
        <v>0</v>
      </c>
      <c r="AD182" s="48">
        <v>0</v>
      </c>
      <c r="AE182" s="48"/>
      <c r="AF182" s="48"/>
      <c r="AG182" s="48"/>
      <c r="AH182" s="48">
        <v>0</v>
      </c>
      <c r="AI182" s="48">
        <v>0</v>
      </c>
      <c r="AJ182" s="48">
        <v>0</v>
      </c>
      <c r="AK182" s="48"/>
      <c r="AL182" s="48">
        <v>11</v>
      </c>
      <c r="AN182" s="60">
        <v>0</v>
      </c>
      <c r="AP182" s="137">
        <v>0</v>
      </c>
      <c r="AQ182" s="138">
        <v>59747</v>
      </c>
      <c r="AR182" s="139">
        <v>2064</v>
      </c>
      <c r="AS182" s="131"/>
      <c r="AT182" s="131"/>
      <c r="AU182" s="131"/>
      <c r="AW182" s="140">
        <v>0</v>
      </c>
      <c r="AX182" s="141">
        <v>0</v>
      </c>
      <c r="AY182" s="141">
        <v>0</v>
      </c>
      <c r="AZ182" s="141">
        <v>0</v>
      </c>
      <c r="BA182" s="141">
        <v>0</v>
      </c>
      <c r="BB182" s="141">
        <v>0</v>
      </c>
      <c r="BC182" s="141">
        <v>0</v>
      </c>
      <c r="BD182" s="141">
        <v>0</v>
      </c>
      <c r="BE182" s="141">
        <v>0</v>
      </c>
      <c r="BF182" s="141">
        <v>0</v>
      </c>
      <c r="BG182" s="141">
        <v>0</v>
      </c>
      <c r="BH182" s="141">
        <v>0</v>
      </c>
      <c r="BI182" s="141">
        <v>0</v>
      </c>
      <c r="BJ182" s="141">
        <v>0</v>
      </c>
      <c r="BK182" s="141">
        <v>0</v>
      </c>
      <c r="BL182" s="141">
        <v>0</v>
      </c>
      <c r="BM182" s="141">
        <v>0</v>
      </c>
      <c r="BN182" s="141">
        <v>0</v>
      </c>
      <c r="BO182" s="141">
        <v>0</v>
      </c>
      <c r="BP182" s="141">
        <v>0</v>
      </c>
      <c r="BQ182" s="141">
        <v>0</v>
      </c>
      <c r="BR182" s="141">
        <v>0</v>
      </c>
      <c r="BS182" s="141">
        <v>0</v>
      </c>
      <c r="BT182" s="141">
        <v>0</v>
      </c>
      <c r="BU182" s="141">
        <v>0</v>
      </c>
      <c r="BV182" s="141">
        <v>0</v>
      </c>
      <c r="BW182" s="141">
        <v>0</v>
      </c>
      <c r="BX182" s="141">
        <v>0</v>
      </c>
      <c r="BY182" s="141">
        <v>0</v>
      </c>
      <c r="BZ182" s="141">
        <v>0</v>
      </c>
      <c r="CA182" s="141">
        <v>0</v>
      </c>
      <c r="CB182" s="141">
        <v>0</v>
      </c>
      <c r="CC182" s="141">
        <v>0</v>
      </c>
      <c r="CD182" s="141">
        <v>0</v>
      </c>
      <c r="CE182" s="141">
        <v>0</v>
      </c>
      <c r="CF182" s="141">
        <v>0</v>
      </c>
      <c r="CG182" s="141">
        <v>0</v>
      </c>
      <c r="CH182" s="141">
        <v>0</v>
      </c>
      <c r="CI182" s="141">
        <v>0</v>
      </c>
    </row>
    <row r="183" spans="4:87">
      <c r="D183" s="38">
        <v>153</v>
      </c>
      <c r="E183" s="38">
        <v>350</v>
      </c>
      <c r="F183" s="38" t="s">
        <v>893</v>
      </c>
      <c r="G183" s="38" t="s">
        <v>2126</v>
      </c>
      <c r="H183" s="48">
        <v>251689.22</v>
      </c>
      <c r="K183" s="48">
        <v>209</v>
      </c>
      <c r="L183" s="48">
        <v>1</v>
      </c>
      <c r="M183" s="48">
        <v>251689.22</v>
      </c>
      <c r="N183" s="48">
        <v>0</v>
      </c>
      <c r="O183" s="48">
        <v>0</v>
      </c>
      <c r="Q183" s="122">
        <v>1</v>
      </c>
      <c r="R183" s="38" t="s">
        <v>111</v>
      </c>
      <c r="S183" s="96">
        <v>80</v>
      </c>
      <c r="T183" s="48">
        <v>0</v>
      </c>
      <c r="W183" s="48">
        <v>0</v>
      </c>
      <c r="X183" s="48">
        <v>0</v>
      </c>
      <c r="Y183" s="48">
        <v>0</v>
      </c>
      <c r="Z183" s="48">
        <v>0</v>
      </c>
      <c r="AA183" s="48">
        <v>0</v>
      </c>
      <c r="AB183" s="48">
        <v>0</v>
      </c>
      <c r="AC183" s="48">
        <v>0</v>
      </c>
      <c r="AD183" s="48">
        <v>0</v>
      </c>
      <c r="AE183" s="48"/>
      <c r="AF183" s="48"/>
      <c r="AG183" s="48"/>
      <c r="AH183" s="48">
        <v>0</v>
      </c>
      <c r="AI183" s="48">
        <v>0</v>
      </c>
      <c r="AJ183" s="48">
        <v>0</v>
      </c>
      <c r="AK183" s="48"/>
      <c r="AL183" s="48" t="s">
        <v>263</v>
      </c>
      <c r="AN183" s="60">
        <v>0</v>
      </c>
      <c r="AP183" s="137">
        <v>0</v>
      </c>
      <c r="AQ183" s="138">
        <v>70705</v>
      </c>
      <c r="AR183" s="139">
        <v>2094</v>
      </c>
      <c r="AS183" s="131"/>
      <c r="AT183" s="131"/>
      <c r="AU183" s="131"/>
      <c r="AW183" s="140">
        <v>0</v>
      </c>
      <c r="AX183" s="141">
        <v>0</v>
      </c>
      <c r="AY183" s="141">
        <v>0</v>
      </c>
      <c r="AZ183" s="141">
        <v>0</v>
      </c>
      <c r="BA183" s="141">
        <v>0</v>
      </c>
      <c r="BB183" s="141">
        <v>0</v>
      </c>
      <c r="BC183" s="141">
        <v>0</v>
      </c>
      <c r="BD183" s="141">
        <v>0</v>
      </c>
      <c r="BE183" s="141">
        <v>0</v>
      </c>
      <c r="BF183" s="141">
        <v>0</v>
      </c>
      <c r="BG183" s="141">
        <v>0</v>
      </c>
      <c r="BH183" s="141">
        <v>0</v>
      </c>
      <c r="BI183" s="141">
        <v>0</v>
      </c>
      <c r="BJ183" s="141">
        <v>0</v>
      </c>
      <c r="BK183" s="141">
        <v>0</v>
      </c>
      <c r="BL183" s="141">
        <v>0</v>
      </c>
      <c r="BM183" s="141">
        <v>0</v>
      </c>
      <c r="BN183" s="141">
        <v>0</v>
      </c>
      <c r="BO183" s="141">
        <v>0</v>
      </c>
      <c r="BP183" s="141">
        <v>0</v>
      </c>
      <c r="BQ183" s="141">
        <v>0</v>
      </c>
      <c r="BR183" s="141">
        <v>0</v>
      </c>
      <c r="BS183" s="141">
        <v>0</v>
      </c>
      <c r="BT183" s="141">
        <v>0</v>
      </c>
      <c r="BU183" s="141">
        <v>0</v>
      </c>
      <c r="BV183" s="141">
        <v>0</v>
      </c>
      <c r="BW183" s="141">
        <v>0</v>
      </c>
      <c r="BX183" s="141">
        <v>0</v>
      </c>
      <c r="BY183" s="141">
        <v>0</v>
      </c>
      <c r="BZ183" s="141">
        <v>0</v>
      </c>
      <c r="CA183" s="141">
        <v>0</v>
      </c>
      <c r="CB183" s="141">
        <v>0</v>
      </c>
      <c r="CC183" s="141">
        <v>0</v>
      </c>
      <c r="CD183" s="141">
        <v>0</v>
      </c>
      <c r="CE183" s="141">
        <v>0</v>
      </c>
      <c r="CF183" s="141">
        <v>0</v>
      </c>
      <c r="CG183" s="141">
        <v>0</v>
      </c>
      <c r="CH183" s="141">
        <v>0</v>
      </c>
      <c r="CI183" s="141">
        <v>0</v>
      </c>
    </row>
    <row r="184" spans="4:87">
      <c r="D184" s="38">
        <v>154</v>
      </c>
      <c r="E184" s="38">
        <v>351</v>
      </c>
      <c r="F184" s="38" t="s">
        <v>2127</v>
      </c>
      <c r="G184" s="38" t="s">
        <v>2128</v>
      </c>
      <c r="H184" s="48">
        <v>7206290.0199999996</v>
      </c>
      <c r="K184" s="48">
        <v>0</v>
      </c>
      <c r="L184" s="48">
        <v>0</v>
      </c>
      <c r="M184" s="48">
        <v>0</v>
      </c>
      <c r="N184" s="48">
        <v>1</v>
      </c>
      <c r="O184" s="48">
        <v>7206290.0199999996</v>
      </c>
      <c r="Q184" s="122">
        <v>6</v>
      </c>
      <c r="R184" s="38" t="s">
        <v>116</v>
      </c>
      <c r="S184" s="96">
        <v>80</v>
      </c>
      <c r="T184" s="48">
        <v>0</v>
      </c>
      <c r="W184" s="48">
        <v>0</v>
      </c>
      <c r="X184" s="48">
        <v>0</v>
      </c>
      <c r="Y184" s="48">
        <v>10</v>
      </c>
      <c r="Z184" s="48">
        <v>0</v>
      </c>
      <c r="AA184" s="48">
        <v>0</v>
      </c>
      <c r="AB184" s="48">
        <v>0</v>
      </c>
      <c r="AC184" s="48">
        <v>0</v>
      </c>
      <c r="AD184" s="48">
        <v>0</v>
      </c>
      <c r="AE184" s="48"/>
      <c r="AF184" s="48"/>
      <c r="AG184" s="48"/>
      <c r="AH184" s="48">
        <v>0</v>
      </c>
      <c r="AI184" s="48">
        <v>0</v>
      </c>
      <c r="AJ184" s="48">
        <v>0</v>
      </c>
      <c r="AK184" s="48"/>
      <c r="AL184" s="48">
        <v>10</v>
      </c>
      <c r="AN184" s="60">
        <v>0</v>
      </c>
      <c r="AP184" s="137">
        <v>90078.625249999997</v>
      </c>
      <c r="AQ184" s="138">
        <v>70705</v>
      </c>
      <c r="AR184" s="139">
        <v>2094</v>
      </c>
      <c r="AS184" s="131"/>
      <c r="AT184" s="131"/>
      <c r="AU184" s="131"/>
      <c r="AW184" s="140">
        <v>7206290.0199999996</v>
      </c>
      <c r="AX184" s="141">
        <v>7116211.39475</v>
      </c>
      <c r="AY184" s="141">
        <v>7026132.7695000004</v>
      </c>
      <c r="AZ184" s="141">
        <v>6936054.1442500008</v>
      </c>
      <c r="BA184" s="141">
        <v>6845975.5190000013</v>
      </c>
      <c r="BB184" s="141">
        <v>6755896.8937500017</v>
      </c>
      <c r="BC184" s="141">
        <v>6665818.2685000021</v>
      </c>
      <c r="BD184" s="141">
        <v>6575739.6432500025</v>
      </c>
      <c r="BE184" s="141">
        <v>6485661.018000003</v>
      </c>
      <c r="BF184" s="141">
        <v>6395582.3927500034</v>
      </c>
      <c r="BG184" s="141">
        <v>6305503.7675000038</v>
      </c>
      <c r="BH184" s="141">
        <v>6215425.1422500042</v>
      </c>
      <c r="BI184" s="141">
        <v>6125346.5170000046</v>
      </c>
      <c r="BJ184" s="141">
        <v>6035267.8917500051</v>
      </c>
      <c r="BK184" s="141">
        <v>5945189.2665000055</v>
      </c>
      <c r="BL184" s="141">
        <v>5855110.6412500059</v>
      </c>
      <c r="BM184" s="141">
        <v>5765032.0160000063</v>
      </c>
      <c r="BN184" s="141">
        <v>5674953.3907500068</v>
      </c>
      <c r="BO184" s="141">
        <v>5584874.7655000072</v>
      </c>
      <c r="BP184" s="141">
        <v>5494796.1402500076</v>
      </c>
      <c r="BQ184" s="141">
        <v>5404717.515000008</v>
      </c>
      <c r="BR184" s="141">
        <v>5314638.8897500085</v>
      </c>
      <c r="BS184" s="141">
        <v>5224560.2645000089</v>
      </c>
      <c r="BT184" s="141">
        <v>5134481.6392500093</v>
      </c>
      <c r="BU184" s="141">
        <v>5044403.0140000097</v>
      </c>
      <c r="BV184" s="141">
        <v>4954324.3887500102</v>
      </c>
      <c r="BW184" s="141">
        <v>4864245.7635000106</v>
      </c>
      <c r="BX184" s="141">
        <v>4774167.138250011</v>
      </c>
      <c r="BY184" s="141">
        <v>4684088.5130000114</v>
      </c>
      <c r="BZ184" s="141">
        <v>4594009.8877500119</v>
      </c>
      <c r="CA184" s="141">
        <v>4503931.2625000123</v>
      </c>
      <c r="CB184" s="141">
        <v>4413852.6372500127</v>
      </c>
      <c r="CC184" s="141">
        <v>4323774.0120000131</v>
      </c>
      <c r="CD184" s="141">
        <v>4233695.3867500136</v>
      </c>
      <c r="CE184" s="141">
        <v>4143616.7615000135</v>
      </c>
      <c r="CF184" s="141">
        <v>4053538.1362500135</v>
      </c>
      <c r="CG184" s="141">
        <v>3963459.5110000134</v>
      </c>
      <c r="CH184" s="141">
        <v>3873380.8857500134</v>
      </c>
      <c r="CI184" s="141">
        <v>3783302.2605000134</v>
      </c>
    </row>
    <row r="185" spans="4:87">
      <c r="D185" s="38">
        <v>155</v>
      </c>
      <c r="E185" s="38">
        <v>352</v>
      </c>
      <c r="F185" s="38" t="s">
        <v>1448</v>
      </c>
      <c r="G185" s="38" t="s">
        <v>1449</v>
      </c>
      <c r="H185" s="48">
        <v>30725.93</v>
      </c>
      <c r="K185" s="48">
        <v>394</v>
      </c>
      <c r="L185" s="48">
        <v>1</v>
      </c>
      <c r="M185" s="48">
        <v>30725.93</v>
      </c>
      <c r="N185" s="48">
        <v>0</v>
      </c>
      <c r="O185" s="48">
        <v>0</v>
      </c>
      <c r="Q185" s="122">
        <v>11</v>
      </c>
      <c r="R185" s="38" t="s">
        <v>121</v>
      </c>
      <c r="S185" s="96">
        <v>50</v>
      </c>
      <c r="T185" s="48">
        <v>0</v>
      </c>
      <c r="W185" s="48">
        <v>0</v>
      </c>
      <c r="X185" s="48">
        <v>0</v>
      </c>
      <c r="Y185" s="48">
        <v>0</v>
      </c>
      <c r="Z185" s="48">
        <v>11</v>
      </c>
      <c r="AA185" s="48">
        <v>0</v>
      </c>
      <c r="AB185" s="48">
        <v>0</v>
      </c>
      <c r="AC185" s="48">
        <v>0</v>
      </c>
      <c r="AD185" s="48">
        <v>0</v>
      </c>
      <c r="AE185" s="48"/>
      <c r="AF185" s="48"/>
      <c r="AG185" s="48"/>
      <c r="AH185" s="48">
        <v>0</v>
      </c>
      <c r="AI185" s="48">
        <v>0</v>
      </c>
      <c r="AJ185" s="48">
        <v>0</v>
      </c>
      <c r="AK185" s="48"/>
      <c r="AL185" s="48">
        <v>11</v>
      </c>
      <c r="AN185" s="60">
        <v>0</v>
      </c>
      <c r="AP185" s="137">
        <v>0</v>
      </c>
      <c r="AQ185" s="138">
        <v>59747</v>
      </c>
      <c r="AR185" s="139">
        <v>2064</v>
      </c>
      <c r="AS185" s="131"/>
      <c r="AT185" s="131"/>
      <c r="AU185" s="131"/>
      <c r="AW185" s="140">
        <v>0</v>
      </c>
      <c r="AX185" s="141">
        <v>0</v>
      </c>
      <c r="AY185" s="141">
        <v>0</v>
      </c>
      <c r="AZ185" s="141">
        <v>0</v>
      </c>
      <c r="BA185" s="141">
        <v>0</v>
      </c>
      <c r="BB185" s="141">
        <v>0</v>
      </c>
      <c r="BC185" s="141">
        <v>0</v>
      </c>
      <c r="BD185" s="141">
        <v>0</v>
      </c>
      <c r="BE185" s="141">
        <v>0</v>
      </c>
      <c r="BF185" s="141">
        <v>0</v>
      </c>
      <c r="BG185" s="141">
        <v>0</v>
      </c>
      <c r="BH185" s="141">
        <v>0</v>
      </c>
      <c r="BI185" s="141">
        <v>0</v>
      </c>
      <c r="BJ185" s="141">
        <v>0</v>
      </c>
      <c r="BK185" s="141">
        <v>0</v>
      </c>
      <c r="BL185" s="141">
        <v>0</v>
      </c>
      <c r="BM185" s="141">
        <v>0</v>
      </c>
      <c r="BN185" s="141">
        <v>0</v>
      </c>
      <c r="BO185" s="141">
        <v>0</v>
      </c>
      <c r="BP185" s="141">
        <v>0</v>
      </c>
      <c r="BQ185" s="141">
        <v>0</v>
      </c>
      <c r="BR185" s="141">
        <v>0</v>
      </c>
      <c r="BS185" s="141">
        <v>0</v>
      </c>
      <c r="BT185" s="141">
        <v>0</v>
      </c>
      <c r="BU185" s="141">
        <v>0</v>
      </c>
      <c r="BV185" s="141">
        <v>0</v>
      </c>
      <c r="BW185" s="141">
        <v>0</v>
      </c>
      <c r="BX185" s="141">
        <v>0</v>
      </c>
      <c r="BY185" s="141">
        <v>0</v>
      </c>
      <c r="BZ185" s="141">
        <v>0</v>
      </c>
      <c r="CA185" s="141">
        <v>0</v>
      </c>
      <c r="CB185" s="141">
        <v>0</v>
      </c>
      <c r="CC185" s="141">
        <v>0</v>
      </c>
      <c r="CD185" s="141">
        <v>0</v>
      </c>
      <c r="CE185" s="141">
        <v>0</v>
      </c>
      <c r="CF185" s="141">
        <v>0</v>
      </c>
      <c r="CG185" s="141">
        <v>0</v>
      </c>
      <c r="CH185" s="141">
        <v>0</v>
      </c>
      <c r="CI185" s="141">
        <v>0</v>
      </c>
    </row>
    <row r="186" spans="4:87">
      <c r="D186" s="38">
        <v>156</v>
      </c>
      <c r="E186" s="38">
        <v>353</v>
      </c>
      <c r="F186" s="38" t="s">
        <v>2129</v>
      </c>
      <c r="G186" s="38" t="s">
        <v>2130</v>
      </c>
      <c r="H186" s="48">
        <v>310.48</v>
      </c>
      <c r="K186" s="48">
        <v>0</v>
      </c>
      <c r="L186" s="48">
        <v>0</v>
      </c>
      <c r="M186" s="48">
        <v>0</v>
      </c>
      <c r="N186" s="48">
        <v>1</v>
      </c>
      <c r="O186" s="48">
        <v>310.48</v>
      </c>
      <c r="Q186" s="122">
        <v>11</v>
      </c>
      <c r="R186" s="38" t="s">
        <v>121</v>
      </c>
      <c r="S186" s="96">
        <v>50</v>
      </c>
      <c r="T186" s="48">
        <v>0</v>
      </c>
      <c r="W186" s="48">
        <v>0</v>
      </c>
      <c r="X186" s="48">
        <v>0</v>
      </c>
      <c r="Y186" s="48">
        <v>0</v>
      </c>
      <c r="Z186" s="48">
        <v>11</v>
      </c>
      <c r="AA186" s="48">
        <v>0</v>
      </c>
      <c r="AB186" s="48">
        <v>0</v>
      </c>
      <c r="AC186" s="48">
        <v>0</v>
      </c>
      <c r="AD186" s="48">
        <v>0</v>
      </c>
      <c r="AE186" s="48"/>
      <c r="AF186" s="48"/>
      <c r="AG186" s="48"/>
      <c r="AH186" s="48">
        <v>0</v>
      </c>
      <c r="AI186" s="48">
        <v>0</v>
      </c>
      <c r="AJ186" s="48">
        <v>0</v>
      </c>
      <c r="AK186" s="48"/>
      <c r="AL186" s="48">
        <v>11</v>
      </c>
      <c r="AN186" s="60">
        <v>0</v>
      </c>
      <c r="AP186" s="137">
        <v>6.2096</v>
      </c>
      <c r="AQ186" s="138">
        <v>59747</v>
      </c>
      <c r="AR186" s="139">
        <v>2064</v>
      </c>
      <c r="AS186" s="131"/>
      <c r="AT186" s="131"/>
      <c r="AU186" s="131"/>
      <c r="AW186" s="140">
        <v>310.48</v>
      </c>
      <c r="AX186" s="141">
        <v>304.2704</v>
      </c>
      <c r="AY186" s="141">
        <v>298.06079999999997</v>
      </c>
      <c r="AZ186" s="141">
        <v>291.85119999999995</v>
      </c>
      <c r="BA186" s="141">
        <v>285.64159999999993</v>
      </c>
      <c r="BB186" s="141">
        <v>279.4319999999999</v>
      </c>
      <c r="BC186" s="141">
        <v>273.22239999999988</v>
      </c>
      <c r="BD186" s="141">
        <v>267.01279999999986</v>
      </c>
      <c r="BE186" s="141">
        <v>260.80319999999983</v>
      </c>
      <c r="BF186" s="141">
        <v>254.59359999999984</v>
      </c>
      <c r="BG186" s="141">
        <v>248.38399999999984</v>
      </c>
      <c r="BH186" s="141">
        <v>242.17439999999985</v>
      </c>
      <c r="BI186" s="141">
        <v>235.96479999999985</v>
      </c>
      <c r="BJ186" s="141">
        <v>229.75519999999986</v>
      </c>
      <c r="BK186" s="141">
        <v>223.54559999999987</v>
      </c>
      <c r="BL186" s="141">
        <v>217.33599999999987</v>
      </c>
      <c r="BM186" s="141">
        <v>211.12639999999988</v>
      </c>
      <c r="BN186" s="141">
        <v>204.91679999999988</v>
      </c>
      <c r="BO186" s="141">
        <v>198.70719999999989</v>
      </c>
      <c r="BP186" s="141">
        <v>192.49759999999989</v>
      </c>
      <c r="BQ186" s="141">
        <v>186.2879999999999</v>
      </c>
      <c r="BR186" s="141">
        <v>180.0783999999999</v>
      </c>
      <c r="BS186" s="141">
        <v>173.86879999999991</v>
      </c>
      <c r="BT186" s="141">
        <v>167.65919999999991</v>
      </c>
      <c r="BU186" s="141">
        <v>161.44959999999992</v>
      </c>
      <c r="BV186" s="141">
        <v>155.23999999999992</v>
      </c>
      <c r="BW186" s="141">
        <v>149.03039999999993</v>
      </c>
      <c r="BX186" s="141">
        <v>142.82079999999993</v>
      </c>
      <c r="BY186" s="141">
        <v>136.61119999999994</v>
      </c>
      <c r="BZ186" s="141">
        <v>130.40159999999995</v>
      </c>
      <c r="CA186" s="141">
        <v>124.19199999999995</v>
      </c>
      <c r="CB186" s="141">
        <v>117.98239999999996</v>
      </c>
      <c r="CC186" s="141">
        <v>111.77279999999996</v>
      </c>
      <c r="CD186" s="141">
        <v>105.56319999999997</v>
      </c>
      <c r="CE186" s="141">
        <v>99.353599999999972</v>
      </c>
      <c r="CF186" s="141">
        <v>93.143999999999977</v>
      </c>
      <c r="CG186" s="141">
        <v>86.934399999999982</v>
      </c>
      <c r="CH186" s="141">
        <v>80.724799999999988</v>
      </c>
      <c r="CI186" s="141">
        <v>74.515199999999993</v>
      </c>
    </row>
    <row r="187" spans="4:87">
      <c r="D187" s="38">
        <v>157</v>
      </c>
      <c r="E187" s="38">
        <v>354</v>
      </c>
      <c r="F187" s="38" t="s">
        <v>2131</v>
      </c>
      <c r="G187" s="38" t="s">
        <v>2132</v>
      </c>
      <c r="H187" s="48">
        <v>238820.83</v>
      </c>
      <c r="K187" s="48">
        <v>0</v>
      </c>
      <c r="L187" s="48">
        <v>0</v>
      </c>
      <c r="M187" s="48">
        <v>0</v>
      </c>
      <c r="N187" s="48">
        <v>1</v>
      </c>
      <c r="O187" s="48">
        <v>238820.83</v>
      </c>
      <c r="Q187" s="122">
        <v>15</v>
      </c>
      <c r="R187" s="38" t="s">
        <v>125</v>
      </c>
      <c r="S187" s="96">
        <v>80</v>
      </c>
      <c r="T187" s="48">
        <v>0</v>
      </c>
      <c r="W187" s="48">
        <v>0</v>
      </c>
      <c r="X187" s="48">
        <v>0</v>
      </c>
      <c r="Y187" s="48">
        <v>0</v>
      </c>
      <c r="Z187" s="48">
        <v>0</v>
      </c>
      <c r="AA187" s="48">
        <v>0</v>
      </c>
      <c r="AB187" s="48">
        <v>0</v>
      </c>
      <c r="AC187" s="48">
        <v>0</v>
      </c>
      <c r="AD187" s="48">
        <v>0</v>
      </c>
      <c r="AE187" s="48"/>
      <c r="AF187" s="48"/>
      <c r="AG187" s="48"/>
      <c r="AH187" s="48">
        <v>15</v>
      </c>
      <c r="AI187" s="48">
        <v>0</v>
      </c>
      <c r="AJ187" s="48">
        <v>0</v>
      </c>
      <c r="AK187" s="48"/>
      <c r="AL187" s="48">
        <v>15</v>
      </c>
      <c r="AN187" s="60">
        <v>0</v>
      </c>
      <c r="AP187" s="137">
        <v>2985.2603749999998</v>
      </c>
      <c r="AQ187" s="138">
        <v>70705</v>
      </c>
      <c r="AR187" s="139">
        <v>2094</v>
      </c>
      <c r="AS187" s="131"/>
      <c r="AT187" s="131"/>
      <c r="AU187" s="131"/>
      <c r="AW187" s="140">
        <v>238820.83</v>
      </c>
      <c r="AX187" s="141">
        <v>235835.56962499997</v>
      </c>
      <c r="AY187" s="141">
        <v>232850.30924999996</v>
      </c>
      <c r="AZ187" s="141">
        <v>229865.04887499995</v>
      </c>
      <c r="BA187" s="141">
        <v>226879.78849999994</v>
      </c>
      <c r="BB187" s="141">
        <v>223894.52812499992</v>
      </c>
      <c r="BC187" s="141">
        <v>220909.26774999991</v>
      </c>
      <c r="BD187" s="141">
        <v>217924.0073749999</v>
      </c>
      <c r="BE187" s="141">
        <v>214938.74699999989</v>
      </c>
      <c r="BF187" s="141">
        <v>211953.48662499987</v>
      </c>
      <c r="BG187" s="141">
        <v>208968.22624999986</v>
      </c>
      <c r="BH187" s="141">
        <v>205982.96587499985</v>
      </c>
      <c r="BI187" s="141">
        <v>202997.70549999984</v>
      </c>
      <c r="BJ187" s="141">
        <v>200012.44512499982</v>
      </c>
      <c r="BK187" s="141">
        <v>197027.18474999981</v>
      </c>
      <c r="BL187" s="141">
        <v>194041.9243749998</v>
      </c>
      <c r="BM187" s="141">
        <v>191056.66399999979</v>
      </c>
      <c r="BN187" s="141">
        <v>188071.40362499977</v>
      </c>
      <c r="BO187" s="141">
        <v>185086.14324999976</v>
      </c>
      <c r="BP187" s="141">
        <v>182100.88287499975</v>
      </c>
      <c r="BQ187" s="141">
        <v>179115.62249999974</v>
      </c>
      <c r="BR187" s="141">
        <v>176130.36212499972</v>
      </c>
      <c r="BS187" s="141">
        <v>173145.10174999971</v>
      </c>
      <c r="BT187" s="141">
        <v>170159.8413749997</v>
      </c>
      <c r="BU187" s="141">
        <v>167174.58099999969</v>
      </c>
      <c r="BV187" s="141">
        <v>164189.32062499967</v>
      </c>
      <c r="BW187" s="141">
        <v>161204.06024999966</v>
      </c>
      <c r="BX187" s="141">
        <v>158218.79987499965</v>
      </c>
      <c r="BY187" s="141">
        <v>155233.53949999964</v>
      </c>
      <c r="BZ187" s="141">
        <v>152248.27912499962</v>
      </c>
      <c r="CA187" s="141">
        <v>149263.01874999961</v>
      </c>
      <c r="CB187" s="141">
        <v>146277.7583749996</v>
      </c>
      <c r="CC187" s="141">
        <v>143292.49799999958</v>
      </c>
      <c r="CD187" s="141">
        <v>140307.23762499957</v>
      </c>
      <c r="CE187" s="141">
        <v>137321.97724999956</v>
      </c>
      <c r="CF187" s="141">
        <v>134336.71687499955</v>
      </c>
      <c r="CG187" s="141">
        <v>131351.45649999953</v>
      </c>
      <c r="CH187" s="141">
        <v>128366.19612499954</v>
      </c>
      <c r="CI187" s="141">
        <v>125380.93574999954</v>
      </c>
    </row>
    <row r="188" spans="4:87">
      <c r="D188" s="38">
        <v>158</v>
      </c>
      <c r="E188" s="38">
        <v>355</v>
      </c>
      <c r="F188" s="38" t="s">
        <v>1771</v>
      </c>
      <c r="G188" s="38" t="s">
        <v>1772</v>
      </c>
      <c r="H188" s="48">
        <v>21753.55</v>
      </c>
      <c r="K188" s="48">
        <v>499</v>
      </c>
      <c r="L188" s="48">
        <v>1</v>
      </c>
      <c r="M188" s="48">
        <v>21753.55</v>
      </c>
      <c r="N188" s="48">
        <v>0</v>
      </c>
      <c r="O188" s="48">
        <v>0</v>
      </c>
      <c r="Q188" s="122">
        <v>9</v>
      </c>
      <c r="R188" s="38" t="s">
        <v>119</v>
      </c>
      <c r="S188" s="96">
        <v>50</v>
      </c>
      <c r="T188" s="48">
        <v>0</v>
      </c>
      <c r="W188" s="48">
        <v>0</v>
      </c>
      <c r="X188" s="48">
        <v>9</v>
      </c>
      <c r="Y188" s="48">
        <v>0</v>
      </c>
      <c r="Z188" s="48">
        <v>0</v>
      </c>
      <c r="AA188" s="48">
        <v>0</v>
      </c>
      <c r="AB188" s="48">
        <v>0</v>
      </c>
      <c r="AC188" s="48">
        <v>0</v>
      </c>
      <c r="AD188" s="48">
        <v>0</v>
      </c>
      <c r="AE188" s="48"/>
      <c r="AF188" s="48"/>
      <c r="AG188" s="48"/>
      <c r="AH188" s="48">
        <v>0</v>
      </c>
      <c r="AI188" s="48">
        <v>0</v>
      </c>
      <c r="AJ188" s="48">
        <v>0</v>
      </c>
      <c r="AK188" s="48"/>
      <c r="AL188" s="48">
        <v>9</v>
      </c>
      <c r="AN188" s="60">
        <v>0</v>
      </c>
      <c r="AP188" s="137">
        <v>0</v>
      </c>
      <c r="AQ188" s="138">
        <v>59747</v>
      </c>
      <c r="AR188" s="139">
        <v>2064</v>
      </c>
      <c r="AS188" s="131"/>
      <c r="AT188" s="131"/>
      <c r="AU188" s="131"/>
      <c r="AW188" s="140">
        <v>0</v>
      </c>
      <c r="AX188" s="141">
        <v>0</v>
      </c>
      <c r="AY188" s="141">
        <v>0</v>
      </c>
      <c r="AZ188" s="141">
        <v>0</v>
      </c>
      <c r="BA188" s="141">
        <v>0</v>
      </c>
      <c r="BB188" s="141">
        <v>0</v>
      </c>
      <c r="BC188" s="141">
        <v>0</v>
      </c>
      <c r="BD188" s="141">
        <v>0</v>
      </c>
      <c r="BE188" s="141">
        <v>0</v>
      </c>
      <c r="BF188" s="141">
        <v>0</v>
      </c>
      <c r="BG188" s="141">
        <v>0</v>
      </c>
      <c r="BH188" s="141">
        <v>0</v>
      </c>
      <c r="BI188" s="141">
        <v>0</v>
      </c>
      <c r="BJ188" s="141">
        <v>0</v>
      </c>
      <c r="BK188" s="141">
        <v>0</v>
      </c>
      <c r="BL188" s="141">
        <v>0</v>
      </c>
      <c r="BM188" s="141">
        <v>0</v>
      </c>
      <c r="BN188" s="141">
        <v>0</v>
      </c>
      <c r="BO188" s="141">
        <v>0</v>
      </c>
      <c r="BP188" s="141">
        <v>0</v>
      </c>
      <c r="BQ188" s="141">
        <v>0</v>
      </c>
      <c r="BR188" s="141">
        <v>0</v>
      </c>
      <c r="BS188" s="141">
        <v>0</v>
      </c>
      <c r="BT188" s="141">
        <v>0</v>
      </c>
      <c r="BU188" s="141">
        <v>0</v>
      </c>
      <c r="BV188" s="141">
        <v>0</v>
      </c>
      <c r="BW188" s="141">
        <v>0</v>
      </c>
      <c r="BX188" s="141">
        <v>0</v>
      </c>
      <c r="BY188" s="141">
        <v>0</v>
      </c>
      <c r="BZ188" s="141">
        <v>0</v>
      </c>
      <c r="CA188" s="141">
        <v>0</v>
      </c>
      <c r="CB188" s="141">
        <v>0</v>
      </c>
      <c r="CC188" s="141">
        <v>0</v>
      </c>
      <c r="CD188" s="141">
        <v>0</v>
      </c>
      <c r="CE188" s="141">
        <v>0</v>
      </c>
      <c r="CF188" s="141">
        <v>0</v>
      </c>
      <c r="CG188" s="141">
        <v>0</v>
      </c>
      <c r="CH188" s="141">
        <v>0</v>
      </c>
      <c r="CI188" s="141">
        <v>0</v>
      </c>
    </row>
    <row r="189" spans="4:87">
      <c r="D189" s="38">
        <v>159</v>
      </c>
      <c r="E189" s="38">
        <v>356</v>
      </c>
      <c r="F189" s="38" t="s">
        <v>2133</v>
      </c>
      <c r="G189" s="38" t="s">
        <v>2134</v>
      </c>
      <c r="H189" s="48">
        <v>482975.36</v>
      </c>
      <c r="K189" s="48">
        <v>0</v>
      </c>
      <c r="L189" s="48">
        <v>0</v>
      </c>
      <c r="M189" s="48">
        <v>0</v>
      </c>
      <c r="N189" s="48">
        <v>1</v>
      </c>
      <c r="O189" s="48">
        <v>482975.36</v>
      </c>
      <c r="Q189" s="122">
        <v>9</v>
      </c>
      <c r="R189" s="38" t="s">
        <v>119</v>
      </c>
      <c r="S189" s="96">
        <v>50</v>
      </c>
      <c r="T189" s="48">
        <v>0</v>
      </c>
      <c r="W189" s="48">
        <v>0</v>
      </c>
      <c r="X189" s="48">
        <v>9</v>
      </c>
      <c r="Y189" s="48">
        <v>0</v>
      </c>
      <c r="Z189" s="48">
        <v>0</v>
      </c>
      <c r="AA189" s="48">
        <v>0</v>
      </c>
      <c r="AB189" s="48">
        <v>0</v>
      </c>
      <c r="AC189" s="48">
        <v>0</v>
      </c>
      <c r="AD189" s="48">
        <v>0</v>
      </c>
      <c r="AE189" s="48"/>
      <c r="AF189" s="48"/>
      <c r="AG189" s="48"/>
      <c r="AH189" s="48">
        <v>0</v>
      </c>
      <c r="AI189" s="48">
        <v>0</v>
      </c>
      <c r="AJ189" s="48">
        <v>0</v>
      </c>
      <c r="AK189" s="48"/>
      <c r="AL189" s="48">
        <v>9</v>
      </c>
      <c r="AN189" s="60">
        <v>0</v>
      </c>
      <c r="AP189" s="137">
        <v>9659.5072</v>
      </c>
      <c r="AQ189" s="138">
        <v>59747</v>
      </c>
      <c r="AR189" s="139">
        <v>2064</v>
      </c>
      <c r="AS189" s="131"/>
      <c r="AT189" s="131"/>
      <c r="AU189" s="131"/>
      <c r="AW189" s="140">
        <v>482975.36</v>
      </c>
      <c r="AX189" s="141">
        <v>473315.85279999999</v>
      </c>
      <c r="AY189" s="141">
        <v>463656.3456</v>
      </c>
      <c r="AZ189" s="141">
        <v>453996.83840000001</v>
      </c>
      <c r="BA189" s="141">
        <v>444337.33120000002</v>
      </c>
      <c r="BB189" s="141">
        <v>434677.82400000002</v>
      </c>
      <c r="BC189" s="141">
        <v>425018.31680000003</v>
      </c>
      <c r="BD189" s="141">
        <v>415358.80960000004</v>
      </c>
      <c r="BE189" s="141">
        <v>405699.30240000004</v>
      </c>
      <c r="BF189" s="141">
        <v>396039.79520000005</v>
      </c>
      <c r="BG189" s="141">
        <v>386380.28800000006</v>
      </c>
      <c r="BH189" s="141">
        <v>376720.78080000007</v>
      </c>
      <c r="BI189" s="141">
        <v>367061.27360000007</v>
      </c>
      <c r="BJ189" s="141">
        <v>357401.76640000008</v>
      </c>
      <c r="BK189" s="141">
        <v>347742.25920000009</v>
      </c>
      <c r="BL189" s="141">
        <v>338082.75200000009</v>
      </c>
      <c r="BM189" s="141">
        <v>328423.2448000001</v>
      </c>
      <c r="BN189" s="141">
        <v>318763.73760000011</v>
      </c>
      <c r="BO189" s="141">
        <v>309104.23040000012</v>
      </c>
      <c r="BP189" s="141">
        <v>299444.72320000012</v>
      </c>
      <c r="BQ189" s="141">
        <v>289785.21600000013</v>
      </c>
      <c r="BR189" s="141">
        <v>280125.70880000014</v>
      </c>
      <c r="BS189" s="141">
        <v>270466.20160000015</v>
      </c>
      <c r="BT189" s="141">
        <v>260806.69440000015</v>
      </c>
      <c r="BU189" s="141">
        <v>251147.18720000016</v>
      </c>
      <c r="BV189" s="141">
        <v>241487.68000000017</v>
      </c>
      <c r="BW189" s="141">
        <v>231828.17280000017</v>
      </c>
      <c r="BX189" s="141">
        <v>222168.66560000018</v>
      </c>
      <c r="BY189" s="141">
        <v>212509.15840000019</v>
      </c>
      <c r="BZ189" s="141">
        <v>202849.6512000002</v>
      </c>
      <c r="CA189" s="141">
        <v>193190.1440000002</v>
      </c>
      <c r="CB189" s="141">
        <v>183530.63680000021</v>
      </c>
      <c r="CC189" s="141">
        <v>173871.12960000022</v>
      </c>
      <c r="CD189" s="141">
        <v>164211.62240000023</v>
      </c>
      <c r="CE189" s="141">
        <v>154552.11520000023</v>
      </c>
      <c r="CF189" s="141">
        <v>144892.60800000024</v>
      </c>
      <c r="CG189" s="141">
        <v>135233.10080000025</v>
      </c>
      <c r="CH189" s="141">
        <v>125573.59360000025</v>
      </c>
      <c r="CI189" s="141">
        <v>115914.08640000026</v>
      </c>
    </row>
    <row r="190" spans="4:87">
      <c r="D190" s="38">
        <v>160</v>
      </c>
      <c r="E190" s="38">
        <v>357</v>
      </c>
      <c r="F190" s="38" t="s">
        <v>2135</v>
      </c>
      <c r="G190" s="38" t="s">
        <v>2136</v>
      </c>
      <c r="H190" s="48">
        <v>12585433.5</v>
      </c>
      <c r="K190" s="48">
        <v>0</v>
      </c>
      <c r="L190" s="48">
        <v>0</v>
      </c>
      <c r="M190" s="48">
        <v>0</v>
      </c>
      <c r="N190" s="48">
        <v>1</v>
      </c>
      <c r="O190" s="48">
        <v>12585433.5</v>
      </c>
      <c r="Q190" s="122">
        <v>9</v>
      </c>
      <c r="R190" s="38" t="s">
        <v>119</v>
      </c>
      <c r="S190" s="96">
        <v>50</v>
      </c>
      <c r="T190" s="48">
        <v>0</v>
      </c>
      <c r="W190" s="48">
        <v>0</v>
      </c>
      <c r="X190" s="48">
        <v>9</v>
      </c>
      <c r="Y190" s="48">
        <v>0</v>
      </c>
      <c r="Z190" s="48">
        <v>0</v>
      </c>
      <c r="AA190" s="48">
        <v>0</v>
      </c>
      <c r="AB190" s="48">
        <v>0</v>
      </c>
      <c r="AC190" s="48">
        <v>0</v>
      </c>
      <c r="AD190" s="48">
        <v>0</v>
      </c>
      <c r="AE190" s="48"/>
      <c r="AF190" s="48"/>
      <c r="AG190" s="48"/>
      <c r="AH190" s="48">
        <v>0</v>
      </c>
      <c r="AI190" s="48">
        <v>0</v>
      </c>
      <c r="AJ190" s="48">
        <v>0</v>
      </c>
      <c r="AK190" s="48"/>
      <c r="AL190" s="48">
        <v>9</v>
      </c>
      <c r="AN190" s="60">
        <v>0</v>
      </c>
      <c r="AP190" s="137">
        <v>251708.67</v>
      </c>
      <c r="AQ190" s="138">
        <v>59747</v>
      </c>
      <c r="AR190" s="139">
        <v>2064</v>
      </c>
      <c r="AS190" s="131"/>
      <c r="AT190" s="131"/>
      <c r="AU190" s="131"/>
      <c r="AW190" s="140">
        <v>12585433.5</v>
      </c>
      <c r="AX190" s="141">
        <v>12333724.83</v>
      </c>
      <c r="AY190" s="141">
        <v>12082016.16</v>
      </c>
      <c r="AZ190" s="141">
        <v>11830307.49</v>
      </c>
      <c r="BA190" s="141">
        <v>11578598.82</v>
      </c>
      <c r="BB190" s="141">
        <v>11326890.15</v>
      </c>
      <c r="BC190" s="141">
        <v>11075181.48</v>
      </c>
      <c r="BD190" s="141">
        <v>10823472.810000001</v>
      </c>
      <c r="BE190" s="141">
        <v>10571764.140000001</v>
      </c>
      <c r="BF190" s="141">
        <v>10320055.470000001</v>
      </c>
      <c r="BG190" s="141">
        <v>10068346.800000001</v>
      </c>
      <c r="BH190" s="141">
        <v>9816638.1300000008</v>
      </c>
      <c r="BI190" s="141">
        <v>9564929.4600000009</v>
      </c>
      <c r="BJ190" s="141">
        <v>9313220.790000001</v>
      </c>
      <c r="BK190" s="141">
        <v>9061512.120000001</v>
      </c>
      <c r="BL190" s="141">
        <v>8809803.4500000011</v>
      </c>
      <c r="BM190" s="141">
        <v>8558094.7800000012</v>
      </c>
      <c r="BN190" s="141">
        <v>8306386.1100000013</v>
      </c>
      <c r="BO190" s="141">
        <v>8054677.4400000013</v>
      </c>
      <c r="BP190" s="141">
        <v>7802968.7700000014</v>
      </c>
      <c r="BQ190" s="141">
        <v>7551260.1000000015</v>
      </c>
      <c r="BR190" s="141">
        <v>7299551.4300000016</v>
      </c>
      <c r="BS190" s="141">
        <v>7047842.7600000016</v>
      </c>
      <c r="BT190" s="141">
        <v>6796134.0900000017</v>
      </c>
      <c r="BU190" s="141">
        <v>6544425.4200000018</v>
      </c>
      <c r="BV190" s="141">
        <v>6292716.7500000019</v>
      </c>
      <c r="BW190" s="141">
        <v>6041008.0800000019</v>
      </c>
      <c r="BX190" s="141">
        <v>5789299.410000002</v>
      </c>
      <c r="BY190" s="141">
        <v>5537590.7400000021</v>
      </c>
      <c r="BZ190" s="141">
        <v>5285882.0700000022</v>
      </c>
      <c r="CA190" s="141">
        <v>5034173.4000000022</v>
      </c>
      <c r="CB190" s="141">
        <v>4782464.7300000023</v>
      </c>
      <c r="CC190" s="141">
        <v>4530756.0600000024</v>
      </c>
      <c r="CD190" s="141">
        <v>4279047.3900000025</v>
      </c>
      <c r="CE190" s="141">
        <v>4027338.7200000025</v>
      </c>
      <c r="CF190" s="141">
        <v>3775630.0500000026</v>
      </c>
      <c r="CG190" s="141">
        <v>3523921.3800000027</v>
      </c>
      <c r="CH190" s="141">
        <v>3272212.7100000028</v>
      </c>
      <c r="CI190" s="141">
        <v>3020504.0400000028</v>
      </c>
    </row>
    <row r="191" spans="4:87">
      <c r="D191" s="38">
        <v>161</v>
      </c>
      <c r="E191" s="38">
        <v>358</v>
      </c>
      <c r="F191" s="38" t="s">
        <v>1760</v>
      </c>
      <c r="G191" s="38" t="s">
        <v>2137</v>
      </c>
      <c r="H191" s="48">
        <v>905595.47</v>
      </c>
      <c r="K191" s="48">
        <v>495</v>
      </c>
      <c r="L191" s="48">
        <v>1</v>
      </c>
      <c r="M191" s="48">
        <v>905595.47</v>
      </c>
      <c r="N191" s="48">
        <v>0</v>
      </c>
      <c r="O191" s="48">
        <v>0</v>
      </c>
      <c r="Q191" s="122">
        <v>9</v>
      </c>
      <c r="R191" s="38" t="s">
        <v>119</v>
      </c>
      <c r="S191" s="96">
        <v>50</v>
      </c>
      <c r="T191" s="48">
        <v>0</v>
      </c>
      <c r="W191" s="48">
        <v>0</v>
      </c>
      <c r="X191" s="48">
        <v>9</v>
      </c>
      <c r="Y191" s="48">
        <v>0</v>
      </c>
      <c r="Z191" s="48">
        <v>0</v>
      </c>
      <c r="AA191" s="48">
        <v>0</v>
      </c>
      <c r="AB191" s="48">
        <v>0</v>
      </c>
      <c r="AC191" s="48">
        <v>0</v>
      </c>
      <c r="AD191" s="48">
        <v>0</v>
      </c>
      <c r="AE191" s="48"/>
      <c r="AF191" s="48"/>
      <c r="AG191" s="48"/>
      <c r="AH191" s="48">
        <v>0</v>
      </c>
      <c r="AI191" s="48">
        <v>0</v>
      </c>
      <c r="AJ191" s="48">
        <v>0</v>
      </c>
      <c r="AK191" s="48"/>
      <c r="AL191" s="48">
        <v>9</v>
      </c>
      <c r="AN191" s="60">
        <v>0</v>
      </c>
      <c r="AP191" s="137">
        <v>0</v>
      </c>
      <c r="AQ191" s="138">
        <v>59747</v>
      </c>
      <c r="AR191" s="139">
        <v>2064</v>
      </c>
      <c r="AS191" s="131"/>
      <c r="AT191" s="131"/>
      <c r="AU191" s="131"/>
      <c r="AW191" s="140">
        <v>0</v>
      </c>
      <c r="AX191" s="141">
        <v>0</v>
      </c>
      <c r="AY191" s="141">
        <v>0</v>
      </c>
      <c r="AZ191" s="141">
        <v>0</v>
      </c>
      <c r="BA191" s="141">
        <v>0</v>
      </c>
      <c r="BB191" s="141">
        <v>0</v>
      </c>
      <c r="BC191" s="141">
        <v>0</v>
      </c>
      <c r="BD191" s="141">
        <v>0</v>
      </c>
      <c r="BE191" s="141">
        <v>0</v>
      </c>
      <c r="BF191" s="141">
        <v>0</v>
      </c>
      <c r="BG191" s="141">
        <v>0</v>
      </c>
      <c r="BH191" s="141">
        <v>0</v>
      </c>
      <c r="BI191" s="141">
        <v>0</v>
      </c>
      <c r="BJ191" s="141">
        <v>0</v>
      </c>
      <c r="BK191" s="141">
        <v>0</v>
      </c>
      <c r="BL191" s="141">
        <v>0</v>
      </c>
      <c r="BM191" s="141">
        <v>0</v>
      </c>
      <c r="BN191" s="141">
        <v>0</v>
      </c>
      <c r="BO191" s="141">
        <v>0</v>
      </c>
      <c r="BP191" s="141">
        <v>0</v>
      </c>
      <c r="BQ191" s="141">
        <v>0</v>
      </c>
      <c r="BR191" s="141">
        <v>0</v>
      </c>
      <c r="BS191" s="141">
        <v>0</v>
      </c>
      <c r="BT191" s="141">
        <v>0</v>
      </c>
      <c r="BU191" s="141">
        <v>0</v>
      </c>
      <c r="BV191" s="141">
        <v>0</v>
      </c>
      <c r="BW191" s="141">
        <v>0</v>
      </c>
      <c r="BX191" s="141">
        <v>0</v>
      </c>
      <c r="BY191" s="141">
        <v>0</v>
      </c>
      <c r="BZ191" s="141">
        <v>0</v>
      </c>
      <c r="CA191" s="141">
        <v>0</v>
      </c>
      <c r="CB191" s="141">
        <v>0</v>
      </c>
      <c r="CC191" s="141">
        <v>0</v>
      </c>
      <c r="CD191" s="141">
        <v>0</v>
      </c>
      <c r="CE191" s="141">
        <v>0</v>
      </c>
      <c r="CF191" s="141">
        <v>0</v>
      </c>
      <c r="CG191" s="141">
        <v>0</v>
      </c>
      <c r="CH191" s="141">
        <v>0</v>
      </c>
      <c r="CI191" s="141">
        <v>0</v>
      </c>
    </row>
    <row r="192" spans="4:87">
      <c r="D192" s="38">
        <v>162</v>
      </c>
      <c r="E192" s="38">
        <v>359</v>
      </c>
      <c r="F192" s="38" t="s">
        <v>1739</v>
      </c>
      <c r="G192" s="38" t="s">
        <v>2138</v>
      </c>
      <c r="H192" s="48">
        <v>16102386.829999998</v>
      </c>
      <c r="K192" s="48">
        <v>488</v>
      </c>
      <c r="L192" s="48">
        <v>1</v>
      </c>
      <c r="M192" s="48">
        <v>16102386.829999998</v>
      </c>
      <c r="N192" s="48">
        <v>0</v>
      </c>
      <c r="O192" s="48">
        <v>0</v>
      </c>
      <c r="Q192" s="122">
        <v>9</v>
      </c>
      <c r="R192" s="38" t="s">
        <v>119</v>
      </c>
      <c r="S192" s="96">
        <v>50</v>
      </c>
      <c r="T192" s="48">
        <v>0</v>
      </c>
      <c r="W192" s="48">
        <v>0</v>
      </c>
      <c r="X192" s="48">
        <v>9</v>
      </c>
      <c r="Y192" s="48">
        <v>0</v>
      </c>
      <c r="Z192" s="48">
        <v>0</v>
      </c>
      <c r="AA192" s="48">
        <v>0</v>
      </c>
      <c r="AB192" s="48">
        <v>0</v>
      </c>
      <c r="AC192" s="48">
        <v>0</v>
      </c>
      <c r="AD192" s="48">
        <v>0</v>
      </c>
      <c r="AE192" s="48"/>
      <c r="AF192" s="48"/>
      <c r="AG192" s="48"/>
      <c r="AH192" s="48">
        <v>0</v>
      </c>
      <c r="AI192" s="48">
        <v>0</v>
      </c>
      <c r="AJ192" s="48">
        <v>0</v>
      </c>
      <c r="AK192" s="48"/>
      <c r="AL192" s="48">
        <v>9</v>
      </c>
      <c r="AN192" s="60">
        <v>0</v>
      </c>
      <c r="AP192" s="137">
        <v>0</v>
      </c>
      <c r="AQ192" s="138">
        <v>59747</v>
      </c>
      <c r="AR192" s="139">
        <v>2064</v>
      </c>
      <c r="AS192" s="131"/>
      <c r="AT192" s="131"/>
      <c r="AU192" s="131"/>
      <c r="AW192" s="140">
        <v>0</v>
      </c>
      <c r="AX192" s="141">
        <v>0</v>
      </c>
      <c r="AY192" s="141">
        <v>0</v>
      </c>
      <c r="AZ192" s="141">
        <v>0</v>
      </c>
      <c r="BA192" s="141">
        <v>0</v>
      </c>
      <c r="BB192" s="141">
        <v>0</v>
      </c>
      <c r="BC192" s="141">
        <v>0</v>
      </c>
      <c r="BD192" s="141">
        <v>0</v>
      </c>
      <c r="BE192" s="141">
        <v>0</v>
      </c>
      <c r="BF192" s="141">
        <v>0</v>
      </c>
      <c r="BG192" s="141">
        <v>0</v>
      </c>
      <c r="BH192" s="141">
        <v>0</v>
      </c>
      <c r="BI192" s="141">
        <v>0</v>
      </c>
      <c r="BJ192" s="141">
        <v>0</v>
      </c>
      <c r="BK192" s="141">
        <v>0</v>
      </c>
      <c r="BL192" s="141">
        <v>0</v>
      </c>
      <c r="BM192" s="141">
        <v>0</v>
      </c>
      <c r="BN192" s="141">
        <v>0</v>
      </c>
      <c r="BO192" s="141">
        <v>0</v>
      </c>
      <c r="BP192" s="141">
        <v>0</v>
      </c>
      <c r="BQ192" s="141">
        <v>0</v>
      </c>
      <c r="BR192" s="141">
        <v>0</v>
      </c>
      <c r="BS192" s="141">
        <v>0</v>
      </c>
      <c r="BT192" s="141">
        <v>0</v>
      </c>
      <c r="BU192" s="141">
        <v>0</v>
      </c>
      <c r="BV192" s="141">
        <v>0</v>
      </c>
      <c r="BW192" s="141">
        <v>0</v>
      </c>
      <c r="BX192" s="141">
        <v>0</v>
      </c>
      <c r="BY192" s="141">
        <v>0</v>
      </c>
      <c r="BZ192" s="141">
        <v>0</v>
      </c>
      <c r="CA192" s="141">
        <v>0</v>
      </c>
      <c r="CB192" s="141">
        <v>0</v>
      </c>
      <c r="CC192" s="141">
        <v>0</v>
      </c>
      <c r="CD192" s="141">
        <v>0</v>
      </c>
      <c r="CE192" s="141">
        <v>0</v>
      </c>
      <c r="CF192" s="141">
        <v>0</v>
      </c>
      <c r="CG192" s="141">
        <v>0</v>
      </c>
      <c r="CH192" s="141">
        <v>0</v>
      </c>
      <c r="CI192" s="141">
        <v>0</v>
      </c>
    </row>
    <row r="193" spans="4:87">
      <c r="D193" s="38">
        <v>163</v>
      </c>
      <c r="E193" s="38">
        <v>360</v>
      </c>
      <c r="F193" s="38" t="s">
        <v>1074</v>
      </c>
      <c r="G193" s="38" t="s">
        <v>2139</v>
      </c>
      <c r="H193" s="48">
        <v>868005.21</v>
      </c>
      <c r="K193" s="48">
        <v>271</v>
      </c>
      <c r="L193" s="48">
        <v>1</v>
      </c>
      <c r="M193" s="48">
        <v>868005.21</v>
      </c>
      <c r="N193" s="48">
        <v>0</v>
      </c>
      <c r="O193" s="48">
        <v>0</v>
      </c>
      <c r="Q193" s="122">
        <v>10</v>
      </c>
      <c r="R193" s="38" t="s">
        <v>120</v>
      </c>
      <c r="S193" s="96">
        <v>50</v>
      </c>
      <c r="T193" s="48">
        <v>0</v>
      </c>
      <c r="W193" s="48">
        <v>0</v>
      </c>
      <c r="X193" s="48">
        <v>0</v>
      </c>
      <c r="Y193" s="48">
        <v>10</v>
      </c>
      <c r="Z193" s="48">
        <v>0</v>
      </c>
      <c r="AA193" s="48">
        <v>0</v>
      </c>
      <c r="AB193" s="48">
        <v>0</v>
      </c>
      <c r="AC193" s="48">
        <v>0</v>
      </c>
      <c r="AD193" s="48">
        <v>0</v>
      </c>
      <c r="AE193" s="48"/>
      <c r="AF193" s="48"/>
      <c r="AG193" s="48"/>
      <c r="AH193" s="48">
        <v>0</v>
      </c>
      <c r="AI193" s="48">
        <v>0</v>
      </c>
      <c r="AJ193" s="48">
        <v>0</v>
      </c>
      <c r="AK193" s="48"/>
      <c r="AL193" s="48">
        <v>10</v>
      </c>
      <c r="AN193" s="60">
        <v>0</v>
      </c>
      <c r="AP193" s="137">
        <v>0</v>
      </c>
      <c r="AQ193" s="138">
        <v>59747</v>
      </c>
      <c r="AR193" s="139">
        <v>2064</v>
      </c>
      <c r="AS193" s="131"/>
      <c r="AT193" s="131"/>
      <c r="AU193" s="131"/>
      <c r="AW193" s="140">
        <v>0</v>
      </c>
      <c r="AX193" s="141">
        <v>0</v>
      </c>
      <c r="AY193" s="141">
        <v>0</v>
      </c>
      <c r="AZ193" s="141">
        <v>0</v>
      </c>
      <c r="BA193" s="141">
        <v>0</v>
      </c>
      <c r="BB193" s="141">
        <v>0</v>
      </c>
      <c r="BC193" s="141">
        <v>0</v>
      </c>
      <c r="BD193" s="141">
        <v>0</v>
      </c>
      <c r="BE193" s="141">
        <v>0</v>
      </c>
      <c r="BF193" s="141">
        <v>0</v>
      </c>
      <c r="BG193" s="141">
        <v>0</v>
      </c>
      <c r="BH193" s="141">
        <v>0</v>
      </c>
      <c r="BI193" s="141">
        <v>0</v>
      </c>
      <c r="BJ193" s="141">
        <v>0</v>
      </c>
      <c r="BK193" s="141">
        <v>0</v>
      </c>
      <c r="BL193" s="141">
        <v>0</v>
      </c>
      <c r="BM193" s="141">
        <v>0</v>
      </c>
      <c r="BN193" s="141">
        <v>0</v>
      </c>
      <c r="BO193" s="141">
        <v>0</v>
      </c>
      <c r="BP193" s="141">
        <v>0</v>
      </c>
      <c r="BQ193" s="141">
        <v>0</v>
      </c>
      <c r="BR193" s="141">
        <v>0</v>
      </c>
      <c r="BS193" s="141">
        <v>0</v>
      </c>
      <c r="BT193" s="141">
        <v>0</v>
      </c>
      <c r="BU193" s="141">
        <v>0</v>
      </c>
      <c r="BV193" s="141">
        <v>0</v>
      </c>
      <c r="BW193" s="141">
        <v>0</v>
      </c>
      <c r="BX193" s="141">
        <v>0</v>
      </c>
      <c r="BY193" s="141">
        <v>0</v>
      </c>
      <c r="BZ193" s="141">
        <v>0</v>
      </c>
      <c r="CA193" s="141">
        <v>0</v>
      </c>
      <c r="CB193" s="141">
        <v>0</v>
      </c>
      <c r="CC193" s="141">
        <v>0</v>
      </c>
      <c r="CD193" s="141">
        <v>0</v>
      </c>
      <c r="CE193" s="141">
        <v>0</v>
      </c>
      <c r="CF193" s="141">
        <v>0</v>
      </c>
      <c r="CG193" s="141">
        <v>0</v>
      </c>
      <c r="CH193" s="141">
        <v>0</v>
      </c>
      <c r="CI193" s="141">
        <v>0</v>
      </c>
    </row>
    <row r="194" spans="4:87">
      <c r="D194" s="38">
        <v>164</v>
      </c>
      <c r="E194" s="38">
        <v>361</v>
      </c>
      <c r="F194" s="38" t="s">
        <v>1089</v>
      </c>
      <c r="G194" s="38" t="s">
        <v>2140</v>
      </c>
      <c r="H194" s="48">
        <v>1263203.79</v>
      </c>
      <c r="K194" s="48">
        <v>276</v>
      </c>
      <c r="L194" s="48">
        <v>1</v>
      </c>
      <c r="M194" s="48">
        <v>1263203.79</v>
      </c>
      <c r="N194" s="48">
        <v>0</v>
      </c>
      <c r="O194" s="48">
        <v>0</v>
      </c>
      <c r="Q194" s="122">
        <v>10</v>
      </c>
      <c r="R194" s="38" t="s">
        <v>120</v>
      </c>
      <c r="S194" s="96">
        <v>50</v>
      </c>
      <c r="T194" s="48">
        <v>0</v>
      </c>
      <c r="W194" s="48">
        <v>0</v>
      </c>
      <c r="X194" s="48">
        <v>0</v>
      </c>
      <c r="Y194" s="48">
        <v>10</v>
      </c>
      <c r="Z194" s="48">
        <v>0</v>
      </c>
      <c r="AA194" s="48">
        <v>0</v>
      </c>
      <c r="AB194" s="48">
        <v>0</v>
      </c>
      <c r="AC194" s="48">
        <v>0</v>
      </c>
      <c r="AD194" s="48">
        <v>0</v>
      </c>
      <c r="AE194" s="48"/>
      <c r="AF194" s="48"/>
      <c r="AG194" s="48"/>
      <c r="AH194" s="48">
        <v>0</v>
      </c>
      <c r="AI194" s="48">
        <v>0</v>
      </c>
      <c r="AJ194" s="48">
        <v>0</v>
      </c>
      <c r="AK194" s="48"/>
      <c r="AL194" s="48">
        <v>10</v>
      </c>
      <c r="AN194" s="60">
        <v>0</v>
      </c>
      <c r="AP194" s="137">
        <v>0</v>
      </c>
      <c r="AQ194" s="138">
        <v>59747</v>
      </c>
      <c r="AR194" s="139">
        <v>2064</v>
      </c>
      <c r="AS194" s="131"/>
      <c r="AT194" s="131"/>
      <c r="AU194" s="131"/>
      <c r="AW194" s="140">
        <v>0</v>
      </c>
      <c r="AX194" s="141">
        <v>0</v>
      </c>
      <c r="AY194" s="141">
        <v>0</v>
      </c>
      <c r="AZ194" s="141">
        <v>0</v>
      </c>
      <c r="BA194" s="141">
        <v>0</v>
      </c>
      <c r="BB194" s="141">
        <v>0</v>
      </c>
      <c r="BC194" s="141">
        <v>0</v>
      </c>
      <c r="BD194" s="141">
        <v>0</v>
      </c>
      <c r="BE194" s="141">
        <v>0</v>
      </c>
      <c r="BF194" s="141">
        <v>0</v>
      </c>
      <c r="BG194" s="141">
        <v>0</v>
      </c>
      <c r="BH194" s="141">
        <v>0</v>
      </c>
      <c r="BI194" s="141">
        <v>0</v>
      </c>
      <c r="BJ194" s="141">
        <v>0</v>
      </c>
      <c r="BK194" s="141">
        <v>0</v>
      </c>
      <c r="BL194" s="141">
        <v>0</v>
      </c>
      <c r="BM194" s="141">
        <v>0</v>
      </c>
      <c r="BN194" s="141">
        <v>0</v>
      </c>
      <c r="BO194" s="141">
        <v>0</v>
      </c>
      <c r="BP194" s="141">
        <v>0</v>
      </c>
      <c r="BQ194" s="141">
        <v>0</v>
      </c>
      <c r="BR194" s="141">
        <v>0</v>
      </c>
      <c r="BS194" s="141">
        <v>0</v>
      </c>
      <c r="BT194" s="141">
        <v>0</v>
      </c>
      <c r="BU194" s="141">
        <v>0</v>
      </c>
      <c r="BV194" s="141">
        <v>0</v>
      </c>
      <c r="BW194" s="141">
        <v>0</v>
      </c>
      <c r="BX194" s="141">
        <v>0</v>
      </c>
      <c r="BY194" s="141">
        <v>0</v>
      </c>
      <c r="BZ194" s="141">
        <v>0</v>
      </c>
      <c r="CA194" s="141">
        <v>0</v>
      </c>
      <c r="CB194" s="141">
        <v>0</v>
      </c>
      <c r="CC194" s="141">
        <v>0</v>
      </c>
      <c r="CD194" s="141">
        <v>0</v>
      </c>
      <c r="CE194" s="141">
        <v>0</v>
      </c>
      <c r="CF194" s="141">
        <v>0</v>
      </c>
      <c r="CG194" s="141">
        <v>0</v>
      </c>
      <c r="CH194" s="141">
        <v>0</v>
      </c>
      <c r="CI194" s="141">
        <v>0</v>
      </c>
    </row>
    <row r="195" spans="4:87">
      <c r="D195" s="38">
        <v>165</v>
      </c>
      <c r="E195" s="38">
        <v>362</v>
      </c>
      <c r="F195" s="38" t="s">
        <v>2141</v>
      </c>
      <c r="G195" s="38" t="s">
        <v>2142</v>
      </c>
      <c r="H195" s="48">
        <v>126.37</v>
      </c>
      <c r="K195" s="48">
        <v>0</v>
      </c>
      <c r="L195" s="48">
        <v>0</v>
      </c>
      <c r="M195" s="48">
        <v>0</v>
      </c>
      <c r="N195" s="48">
        <v>1</v>
      </c>
      <c r="O195" s="48">
        <v>126.37</v>
      </c>
      <c r="Q195" s="122">
        <v>12</v>
      </c>
      <c r="R195" s="38" t="s">
        <v>122</v>
      </c>
      <c r="S195" s="96">
        <v>50</v>
      </c>
      <c r="T195" s="48">
        <v>0</v>
      </c>
      <c r="W195" s="48">
        <v>0</v>
      </c>
      <c r="X195" s="48">
        <v>0</v>
      </c>
      <c r="Y195" s="48">
        <v>0</v>
      </c>
      <c r="Z195" s="48">
        <v>0</v>
      </c>
      <c r="AA195" s="48">
        <v>12</v>
      </c>
      <c r="AB195" s="48">
        <v>0</v>
      </c>
      <c r="AC195" s="48">
        <v>0</v>
      </c>
      <c r="AD195" s="48">
        <v>0</v>
      </c>
      <c r="AE195" s="48"/>
      <c r="AF195" s="48"/>
      <c r="AG195" s="48"/>
      <c r="AH195" s="48">
        <v>0</v>
      </c>
      <c r="AI195" s="48">
        <v>0</v>
      </c>
      <c r="AJ195" s="48">
        <v>0</v>
      </c>
      <c r="AK195" s="48"/>
      <c r="AL195" s="48">
        <v>12</v>
      </c>
      <c r="AN195" s="60">
        <v>0</v>
      </c>
      <c r="AP195" s="137">
        <v>2.5274000000000001</v>
      </c>
      <c r="AQ195" s="138">
        <v>59747</v>
      </c>
      <c r="AR195" s="139">
        <v>2064</v>
      </c>
      <c r="AS195" s="131"/>
      <c r="AT195" s="131"/>
      <c r="AU195" s="131"/>
      <c r="AW195" s="140">
        <v>126.37</v>
      </c>
      <c r="AX195" s="141">
        <v>123.8426</v>
      </c>
      <c r="AY195" s="141">
        <v>121.3152</v>
      </c>
      <c r="AZ195" s="141">
        <v>118.7878</v>
      </c>
      <c r="BA195" s="141">
        <v>116.2604</v>
      </c>
      <c r="BB195" s="141">
        <v>113.733</v>
      </c>
      <c r="BC195" s="141">
        <v>111.2056</v>
      </c>
      <c r="BD195" s="141">
        <v>108.6782</v>
      </c>
      <c r="BE195" s="141">
        <v>106.1508</v>
      </c>
      <c r="BF195" s="141">
        <v>103.6234</v>
      </c>
      <c r="BG195" s="141">
        <v>101.096</v>
      </c>
      <c r="BH195" s="141">
        <v>98.568600000000004</v>
      </c>
      <c r="BI195" s="141">
        <v>96.041200000000003</v>
      </c>
      <c r="BJ195" s="141">
        <v>93.513800000000003</v>
      </c>
      <c r="BK195" s="141">
        <v>90.986400000000003</v>
      </c>
      <c r="BL195" s="141">
        <v>88.459000000000003</v>
      </c>
      <c r="BM195" s="141">
        <v>85.931600000000003</v>
      </c>
      <c r="BN195" s="141">
        <v>83.404200000000003</v>
      </c>
      <c r="BO195" s="141">
        <v>80.876800000000003</v>
      </c>
      <c r="BP195" s="141">
        <v>78.349400000000003</v>
      </c>
      <c r="BQ195" s="141">
        <v>75.822000000000003</v>
      </c>
      <c r="BR195" s="141">
        <v>73.294600000000003</v>
      </c>
      <c r="BS195" s="141">
        <v>70.767200000000003</v>
      </c>
      <c r="BT195" s="141">
        <v>68.239800000000002</v>
      </c>
      <c r="BU195" s="141">
        <v>65.712400000000002</v>
      </c>
      <c r="BV195" s="141">
        <v>63.185000000000002</v>
      </c>
      <c r="BW195" s="141">
        <v>60.657600000000002</v>
      </c>
      <c r="BX195" s="141">
        <v>58.130200000000002</v>
      </c>
      <c r="BY195" s="141">
        <v>55.602800000000002</v>
      </c>
      <c r="BZ195" s="141">
        <v>53.075400000000002</v>
      </c>
      <c r="CA195" s="141">
        <v>50.548000000000002</v>
      </c>
      <c r="CB195" s="141">
        <v>48.020600000000002</v>
      </c>
      <c r="CC195" s="141">
        <v>45.493200000000002</v>
      </c>
      <c r="CD195" s="141">
        <v>42.965800000000002</v>
      </c>
      <c r="CE195" s="141">
        <v>40.438400000000001</v>
      </c>
      <c r="CF195" s="141">
        <v>37.911000000000001</v>
      </c>
      <c r="CG195" s="141">
        <v>35.383600000000001</v>
      </c>
      <c r="CH195" s="141">
        <v>32.856200000000001</v>
      </c>
      <c r="CI195" s="141">
        <v>30.328800000000001</v>
      </c>
    </row>
    <row r="196" spans="4:87">
      <c r="D196" s="38">
        <v>166</v>
      </c>
      <c r="E196" s="38">
        <v>363</v>
      </c>
      <c r="F196" s="38" t="s">
        <v>2143</v>
      </c>
      <c r="G196" s="38" t="s">
        <v>2144</v>
      </c>
      <c r="H196" s="48">
        <v>19282.48</v>
      </c>
      <c r="K196" s="48">
        <v>0</v>
      </c>
      <c r="L196" s="48">
        <v>0</v>
      </c>
      <c r="M196" s="48">
        <v>0</v>
      </c>
      <c r="N196" s="48">
        <v>1</v>
      </c>
      <c r="O196" s="48">
        <v>19282.48</v>
      </c>
      <c r="Q196" s="122">
        <v>9</v>
      </c>
      <c r="R196" s="38" t="s">
        <v>119</v>
      </c>
      <c r="S196" s="96">
        <v>50</v>
      </c>
      <c r="T196" s="48">
        <v>0</v>
      </c>
      <c r="W196" s="48">
        <v>0</v>
      </c>
      <c r="X196" s="48">
        <v>0</v>
      </c>
      <c r="Y196" s="48">
        <v>0</v>
      </c>
      <c r="Z196" s="48">
        <v>0</v>
      </c>
      <c r="AA196" s="48">
        <v>0</v>
      </c>
      <c r="AB196" s="48">
        <v>0</v>
      </c>
      <c r="AC196" s="48">
        <v>0</v>
      </c>
      <c r="AD196" s="48">
        <v>0</v>
      </c>
      <c r="AE196" s="48"/>
      <c r="AF196" s="48"/>
      <c r="AG196" s="48"/>
      <c r="AH196" s="48">
        <v>0</v>
      </c>
      <c r="AI196" s="48">
        <v>0</v>
      </c>
      <c r="AJ196" s="48">
        <v>0</v>
      </c>
      <c r="AK196" s="48"/>
      <c r="AL196" s="48" t="s">
        <v>263</v>
      </c>
      <c r="AN196" s="60">
        <v>0</v>
      </c>
      <c r="AP196" s="137">
        <v>385.64959999999996</v>
      </c>
      <c r="AQ196" s="138">
        <v>59747</v>
      </c>
      <c r="AR196" s="139">
        <v>2064</v>
      </c>
      <c r="AS196" s="131"/>
      <c r="AT196" s="131"/>
      <c r="AU196" s="131"/>
      <c r="AW196" s="140">
        <v>19282.48</v>
      </c>
      <c r="AX196" s="141">
        <v>18896.830399999999</v>
      </c>
      <c r="AY196" s="141">
        <v>18511.180799999998</v>
      </c>
      <c r="AZ196" s="141">
        <v>18125.531199999998</v>
      </c>
      <c r="BA196" s="141">
        <v>17739.881599999997</v>
      </c>
      <c r="BB196" s="141">
        <v>17354.231999999996</v>
      </c>
      <c r="BC196" s="141">
        <v>16968.582399999996</v>
      </c>
      <c r="BD196" s="141">
        <v>16582.932799999995</v>
      </c>
      <c r="BE196" s="141">
        <v>16197.283199999994</v>
      </c>
      <c r="BF196" s="141">
        <v>15811.633599999994</v>
      </c>
      <c r="BG196" s="141">
        <v>15425.983999999993</v>
      </c>
      <c r="BH196" s="141">
        <v>15040.334399999992</v>
      </c>
      <c r="BI196" s="141">
        <v>14654.684799999992</v>
      </c>
      <c r="BJ196" s="141">
        <v>14269.035199999991</v>
      </c>
      <c r="BK196" s="141">
        <v>13883.385599999991</v>
      </c>
      <c r="BL196" s="141">
        <v>13497.73599999999</v>
      </c>
      <c r="BM196" s="141">
        <v>13112.086399999989</v>
      </c>
      <c r="BN196" s="141">
        <v>12726.436799999989</v>
      </c>
      <c r="BO196" s="141">
        <v>12340.787199999988</v>
      </c>
      <c r="BP196" s="141">
        <v>11955.137599999987</v>
      </c>
      <c r="BQ196" s="141">
        <v>11569.487999999987</v>
      </c>
      <c r="BR196" s="141">
        <v>11183.838399999986</v>
      </c>
      <c r="BS196" s="141">
        <v>10798.188799999985</v>
      </c>
      <c r="BT196" s="141">
        <v>10412.539199999985</v>
      </c>
      <c r="BU196" s="141">
        <v>10026.889599999984</v>
      </c>
      <c r="BV196" s="141">
        <v>9641.2399999999834</v>
      </c>
      <c r="BW196" s="141">
        <v>9255.5903999999828</v>
      </c>
      <c r="BX196" s="141">
        <v>8869.9407999999821</v>
      </c>
      <c r="BY196" s="141">
        <v>8484.2911999999815</v>
      </c>
      <c r="BZ196" s="141">
        <v>8098.6415999999817</v>
      </c>
      <c r="CA196" s="141">
        <v>7712.991999999982</v>
      </c>
      <c r="CB196" s="141">
        <v>7327.3423999999823</v>
      </c>
      <c r="CC196" s="141">
        <v>6941.6927999999825</v>
      </c>
      <c r="CD196" s="141">
        <v>6556.0431999999828</v>
      </c>
      <c r="CE196" s="141">
        <v>6170.3935999999831</v>
      </c>
      <c r="CF196" s="141">
        <v>5784.7439999999833</v>
      </c>
      <c r="CG196" s="141">
        <v>5399.0943999999836</v>
      </c>
      <c r="CH196" s="141">
        <v>5013.4447999999838</v>
      </c>
      <c r="CI196" s="141">
        <v>4627.7951999999841</v>
      </c>
    </row>
    <row r="197" spans="4:87">
      <c r="D197" s="38">
        <v>167</v>
      </c>
      <c r="E197" s="38">
        <v>364</v>
      </c>
      <c r="F197" s="38" t="s">
        <v>2145</v>
      </c>
      <c r="G197" s="38" t="s">
        <v>2146</v>
      </c>
      <c r="H197" s="48">
        <v>11488.64</v>
      </c>
      <c r="K197" s="48">
        <v>0</v>
      </c>
      <c r="L197" s="48">
        <v>0</v>
      </c>
      <c r="M197" s="48">
        <v>0</v>
      </c>
      <c r="N197" s="48">
        <v>1</v>
      </c>
      <c r="O197" s="48">
        <v>11488.64</v>
      </c>
      <c r="Q197" s="122">
        <v>12</v>
      </c>
      <c r="R197" s="38" t="s">
        <v>122</v>
      </c>
      <c r="S197" s="96">
        <v>50</v>
      </c>
      <c r="T197" s="48">
        <v>0</v>
      </c>
      <c r="W197" s="48">
        <v>0</v>
      </c>
      <c r="X197" s="48">
        <v>0</v>
      </c>
      <c r="Y197" s="48">
        <v>0</v>
      </c>
      <c r="Z197" s="48">
        <v>0</v>
      </c>
      <c r="AA197" s="48">
        <v>12</v>
      </c>
      <c r="AB197" s="48">
        <v>0</v>
      </c>
      <c r="AC197" s="48">
        <v>0</v>
      </c>
      <c r="AD197" s="48">
        <v>0</v>
      </c>
      <c r="AE197" s="48"/>
      <c r="AF197" s="48"/>
      <c r="AG197" s="48"/>
      <c r="AH197" s="48">
        <v>0</v>
      </c>
      <c r="AI197" s="48">
        <v>0</v>
      </c>
      <c r="AJ197" s="48">
        <v>0</v>
      </c>
      <c r="AK197" s="48"/>
      <c r="AL197" s="48">
        <v>12</v>
      </c>
      <c r="AN197" s="60">
        <v>0</v>
      </c>
      <c r="AP197" s="137">
        <v>229.77279999999999</v>
      </c>
      <c r="AQ197" s="138">
        <v>59747</v>
      </c>
      <c r="AR197" s="139">
        <v>2064</v>
      </c>
      <c r="AS197" s="131"/>
      <c r="AT197" s="131"/>
      <c r="AU197" s="131"/>
      <c r="AW197" s="140">
        <v>11488.64</v>
      </c>
      <c r="AX197" s="141">
        <v>11258.867199999999</v>
      </c>
      <c r="AY197" s="141">
        <v>11029.094399999998</v>
      </c>
      <c r="AZ197" s="141">
        <v>10799.321599999997</v>
      </c>
      <c r="BA197" s="141">
        <v>10569.548799999997</v>
      </c>
      <c r="BB197" s="141">
        <v>10339.775999999996</v>
      </c>
      <c r="BC197" s="141">
        <v>10110.003199999996</v>
      </c>
      <c r="BD197" s="141">
        <v>9880.2303999999949</v>
      </c>
      <c r="BE197" s="141">
        <v>9650.4575999999943</v>
      </c>
      <c r="BF197" s="141">
        <v>9420.6847999999936</v>
      </c>
      <c r="BG197" s="141">
        <v>9190.911999999993</v>
      </c>
      <c r="BH197" s="141">
        <v>8961.1391999999923</v>
      </c>
      <c r="BI197" s="141">
        <v>8731.3663999999917</v>
      </c>
      <c r="BJ197" s="141">
        <v>8501.5935999999911</v>
      </c>
      <c r="BK197" s="141">
        <v>8271.8207999999904</v>
      </c>
      <c r="BL197" s="141">
        <v>8042.0479999999907</v>
      </c>
      <c r="BM197" s="141">
        <v>7812.2751999999909</v>
      </c>
      <c r="BN197" s="141">
        <v>7582.5023999999912</v>
      </c>
      <c r="BO197" s="141">
        <v>7352.7295999999915</v>
      </c>
      <c r="BP197" s="141">
        <v>7122.9567999999917</v>
      </c>
      <c r="BQ197" s="141">
        <v>6893.183999999992</v>
      </c>
      <c r="BR197" s="141">
        <v>6663.4111999999923</v>
      </c>
      <c r="BS197" s="141">
        <v>6433.6383999999925</v>
      </c>
      <c r="BT197" s="141">
        <v>6203.8655999999928</v>
      </c>
      <c r="BU197" s="141">
        <v>5974.0927999999931</v>
      </c>
      <c r="BV197" s="141">
        <v>5744.3199999999933</v>
      </c>
      <c r="BW197" s="141">
        <v>5514.5471999999936</v>
      </c>
      <c r="BX197" s="141">
        <v>5284.7743999999939</v>
      </c>
      <c r="BY197" s="141">
        <v>5055.0015999999941</v>
      </c>
      <c r="BZ197" s="141">
        <v>4825.2287999999944</v>
      </c>
      <c r="CA197" s="141">
        <v>4595.4559999999947</v>
      </c>
      <c r="CB197" s="141">
        <v>4365.6831999999949</v>
      </c>
      <c r="CC197" s="141">
        <v>4135.9103999999952</v>
      </c>
      <c r="CD197" s="141">
        <v>3906.137599999995</v>
      </c>
      <c r="CE197" s="141">
        <v>3676.3647999999948</v>
      </c>
      <c r="CF197" s="141">
        <v>3446.5919999999946</v>
      </c>
      <c r="CG197" s="141">
        <v>3216.8191999999945</v>
      </c>
      <c r="CH197" s="141">
        <v>2987.0463999999943</v>
      </c>
      <c r="CI197" s="141">
        <v>2757.2735999999941</v>
      </c>
    </row>
    <row r="198" spans="4:87">
      <c r="D198" s="38">
        <v>168</v>
      </c>
      <c r="E198" s="38">
        <v>365</v>
      </c>
      <c r="F198" s="38" t="s">
        <v>1083</v>
      </c>
      <c r="G198" s="38" t="s">
        <v>2147</v>
      </c>
      <c r="H198" s="48">
        <v>12546192.550000001</v>
      </c>
      <c r="K198" s="48">
        <v>274</v>
      </c>
      <c r="L198" s="48">
        <v>1</v>
      </c>
      <c r="M198" s="48">
        <v>12546192.550000001</v>
      </c>
      <c r="N198" s="48">
        <v>0</v>
      </c>
      <c r="O198" s="48">
        <v>0</v>
      </c>
      <c r="Q198" s="122">
        <v>10</v>
      </c>
      <c r="R198" s="38" t="s">
        <v>120</v>
      </c>
      <c r="S198" s="96">
        <v>50</v>
      </c>
      <c r="T198" s="48">
        <v>0</v>
      </c>
      <c r="W198" s="48">
        <v>0</v>
      </c>
      <c r="X198" s="48">
        <v>0</v>
      </c>
      <c r="Y198" s="48">
        <v>10</v>
      </c>
      <c r="Z198" s="48">
        <v>0</v>
      </c>
      <c r="AA198" s="48">
        <v>0</v>
      </c>
      <c r="AB198" s="48">
        <v>0</v>
      </c>
      <c r="AC198" s="48">
        <v>0</v>
      </c>
      <c r="AD198" s="48">
        <v>0</v>
      </c>
      <c r="AE198" s="48"/>
      <c r="AF198" s="48"/>
      <c r="AG198" s="48"/>
      <c r="AH198" s="48">
        <v>0</v>
      </c>
      <c r="AI198" s="48">
        <v>0</v>
      </c>
      <c r="AJ198" s="48">
        <v>0</v>
      </c>
      <c r="AK198" s="48"/>
      <c r="AL198" s="48">
        <v>10</v>
      </c>
      <c r="AN198" s="60">
        <v>0</v>
      </c>
      <c r="AP198" s="137">
        <v>0</v>
      </c>
      <c r="AQ198" s="138">
        <v>59747</v>
      </c>
      <c r="AR198" s="139">
        <v>2064</v>
      </c>
      <c r="AS198" s="131"/>
      <c r="AT198" s="131"/>
      <c r="AU198" s="131"/>
      <c r="AW198" s="140">
        <v>0</v>
      </c>
      <c r="AX198" s="141">
        <v>0</v>
      </c>
      <c r="AY198" s="141">
        <v>0</v>
      </c>
      <c r="AZ198" s="141">
        <v>0</v>
      </c>
      <c r="BA198" s="141">
        <v>0</v>
      </c>
      <c r="BB198" s="141">
        <v>0</v>
      </c>
      <c r="BC198" s="141">
        <v>0</v>
      </c>
      <c r="BD198" s="141">
        <v>0</v>
      </c>
      <c r="BE198" s="141">
        <v>0</v>
      </c>
      <c r="BF198" s="141">
        <v>0</v>
      </c>
      <c r="BG198" s="141">
        <v>0</v>
      </c>
      <c r="BH198" s="141">
        <v>0</v>
      </c>
      <c r="BI198" s="141">
        <v>0</v>
      </c>
      <c r="BJ198" s="141">
        <v>0</v>
      </c>
      <c r="BK198" s="141">
        <v>0</v>
      </c>
      <c r="BL198" s="141">
        <v>0</v>
      </c>
      <c r="BM198" s="141">
        <v>0</v>
      </c>
      <c r="BN198" s="141">
        <v>0</v>
      </c>
      <c r="BO198" s="141">
        <v>0</v>
      </c>
      <c r="BP198" s="141">
        <v>0</v>
      </c>
      <c r="BQ198" s="141">
        <v>0</v>
      </c>
      <c r="BR198" s="141">
        <v>0</v>
      </c>
      <c r="BS198" s="141">
        <v>0</v>
      </c>
      <c r="BT198" s="141">
        <v>0</v>
      </c>
      <c r="BU198" s="141">
        <v>0</v>
      </c>
      <c r="BV198" s="141">
        <v>0</v>
      </c>
      <c r="BW198" s="141">
        <v>0</v>
      </c>
      <c r="BX198" s="141">
        <v>0</v>
      </c>
      <c r="BY198" s="141">
        <v>0</v>
      </c>
      <c r="BZ198" s="141">
        <v>0</v>
      </c>
      <c r="CA198" s="141">
        <v>0</v>
      </c>
      <c r="CB198" s="141">
        <v>0</v>
      </c>
      <c r="CC198" s="141">
        <v>0</v>
      </c>
      <c r="CD198" s="141">
        <v>0</v>
      </c>
      <c r="CE198" s="141">
        <v>0</v>
      </c>
      <c r="CF198" s="141">
        <v>0</v>
      </c>
      <c r="CG198" s="141">
        <v>0</v>
      </c>
      <c r="CH198" s="141">
        <v>0</v>
      </c>
      <c r="CI198" s="141">
        <v>0</v>
      </c>
    </row>
    <row r="199" spans="4:87">
      <c r="D199" s="38">
        <v>169</v>
      </c>
      <c r="E199" s="38">
        <v>366</v>
      </c>
      <c r="F199" s="38" t="s">
        <v>2148</v>
      </c>
      <c r="G199" s="38" t="s">
        <v>2149</v>
      </c>
      <c r="H199" s="48">
        <v>515.66999999999996</v>
      </c>
      <c r="K199" s="48">
        <v>0</v>
      </c>
      <c r="L199" s="48">
        <v>0</v>
      </c>
      <c r="M199" s="48">
        <v>0</v>
      </c>
      <c r="N199" s="48">
        <v>1</v>
      </c>
      <c r="O199" s="48">
        <v>515.66999999999996</v>
      </c>
      <c r="Q199" s="122">
        <v>12</v>
      </c>
      <c r="R199" s="38" t="s">
        <v>122</v>
      </c>
      <c r="S199" s="96">
        <v>50</v>
      </c>
      <c r="T199" s="48">
        <v>0</v>
      </c>
      <c r="W199" s="48">
        <v>0</v>
      </c>
      <c r="X199" s="48">
        <v>0</v>
      </c>
      <c r="Y199" s="48">
        <v>0</v>
      </c>
      <c r="Z199" s="48">
        <v>0</v>
      </c>
      <c r="AA199" s="48">
        <v>0</v>
      </c>
      <c r="AB199" s="48">
        <v>0</v>
      </c>
      <c r="AC199" s="48">
        <v>0</v>
      </c>
      <c r="AD199" s="48">
        <v>0</v>
      </c>
      <c r="AE199" s="48"/>
      <c r="AF199" s="48"/>
      <c r="AG199" s="48"/>
      <c r="AH199" s="48">
        <v>0</v>
      </c>
      <c r="AI199" s="48">
        <v>0</v>
      </c>
      <c r="AJ199" s="48">
        <v>0</v>
      </c>
      <c r="AK199" s="48"/>
      <c r="AL199" s="48" t="s">
        <v>263</v>
      </c>
      <c r="AN199" s="60">
        <v>0</v>
      </c>
      <c r="AP199" s="137">
        <v>10.3134</v>
      </c>
      <c r="AQ199" s="138">
        <v>59747</v>
      </c>
      <c r="AR199" s="139">
        <v>2064</v>
      </c>
      <c r="AS199" s="131"/>
      <c r="AT199" s="131"/>
      <c r="AU199" s="131"/>
      <c r="AW199" s="140">
        <v>515.66999999999996</v>
      </c>
      <c r="AX199" s="141">
        <v>505.35659999999996</v>
      </c>
      <c r="AY199" s="141">
        <v>495.04319999999996</v>
      </c>
      <c r="AZ199" s="141">
        <v>484.72979999999995</v>
      </c>
      <c r="BA199" s="141">
        <v>474.41639999999995</v>
      </c>
      <c r="BB199" s="141">
        <v>464.10299999999995</v>
      </c>
      <c r="BC199" s="141">
        <v>453.78959999999995</v>
      </c>
      <c r="BD199" s="141">
        <v>443.47619999999995</v>
      </c>
      <c r="BE199" s="141">
        <v>433.16279999999995</v>
      </c>
      <c r="BF199" s="141">
        <v>422.84939999999995</v>
      </c>
      <c r="BG199" s="141">
        <v>412.53599999999994</v>
      </c>
      <c r="BH199" s="141">
        <v>402.22259999999994</v>
      </c>
      <c r="BI199" s="141">
        <v>391.90919999999994</v>
      </c>
      <c r="BJ199" s="141">
        <v>381.59579999999994</v>
      </c>
      <c r="BK199" s="141">
        <v>371.28239999999994</v>
      </c>
      <c r="BL199" s="141">
        <v>360.96899999999994</v>
      </c>
      <c r="BM199" s="141">
        <v>350.65559999999994</v>
      </c>
      <c r="BN199" s="141">
        <v>340.34219999999993</v>
      </c>
      <c r="BO199" s="141">
        <v>330.02879999999993</v>
      </c>
      <c r="BP199" s="141">
        <v>319.71539999999993</v>
      </c>
      <c r="BQ199" s="141">
        <v>309.40199999999993</v>
      </c>
      <c r="BR199" s="141">
        <v>299.08859999999993</v>
      </c>
      <c r="BS199" s="141">
        <v>288.77519999999993</v>
      </c>
      <c r="BT199" s="141">
        <v>278.46179999999993</v>
      </c>
      <c r="BU199" s="141">
        <v>268.14839999999992</v>
      </c>
      <c r="BV199" s="141">
        <v>257.83499999999992</v>
      </c>
      <c r="BW199" s="141">
        <v>247.52159999999992</v>
      </c>
      <c r="BX199" s="141">
        <v>237.20819999999992</v>
      </c>
      <c r="BY199" s="141">
        <v>226.89479999999992</v>
      </c>
      <c r="BZ199" s="141">
        <v>216.58139999999992</v>
      </c>
      <c r="CA199" s="141">
        <v>206.26799999999992</v>
      </c>
      <c r="CB199" s="141">
        <v>195.95459999999991</v>
      </c>
      <c r="CC199" s="141">
        <v>185.64119999999991</v>
      </c>
      <c r="CD199" s="141">
        <v>175.32779999999991</v>
      </c>
      <c r="CE199" s="141">
        <v>165.01439999999991</v>
      </c>
      <c r="CF199" s="141">
        <v>154.70099999999991</v>
      </c>
      <c r="CG199" s="141">
        <v>144.38759999999991</v>
      </c>
      <c r="CH199" s="141">
        <v>134.07419999999991</v>
      </c>
      <c r="CI199" s="141">
        <v>123.7607999999999</v>
      </c>
    </row>
    <row r="200" spans="4:87">
      <c r="D200" s="38">
        <v>170</v>
      </c>
      <c r="E200" s="38">
        <v>369</v>
      </c>
      <c r="F200" s="38" t="s">
        <v>327</v>
      </c>
      <c r="G200" s="38" t="s">
        <v>328</v>
      </c>
      <c r="H200" s="48">
        <v>49367.119999999995</v>
      </c>
      <c r="K200" s="48">
        <v>19</v>
      </c>
      <c r="L200" s="48">
        <v>1</v>
      </c>
      <c r="M200" s="48">
        <v>49367.119999999995</v>
      </c>
      <c r="N200" s="48">
        <v>0</v>
      </c>
      <c r="O200" s="48">
        <v>0</v>
      </c>
      <c r="Q200" s="122">
        <v>11</v>
      </c>
      <c r="R200" s="38" t="s">
        <v>121</v>
      </c>
      <c r="S200" s="96">
        <v>50</v>
      </c>
      <c r="T200" s="48">
        <v>0</v>
      </c>
      <c r="W200" s="48">
        <v>0</v>
      </c>
      <c r="X200" s="48">
        <v>0</v>
      </c>
      <c r="Y200" s="48">
        <v>0</v>
      </c>
      <c r="Z200" s="48">
        <v>11</v>
      </c>
      <c r="AA200" s="48">
        <v>0</v>
      </c>
      <c r="AB200" s="48">
        <v>0</v>
      </c>
      <c r="AC200" s="48">
        <v>0</v>
      </c>
      <c r="AD200" s="48">
        <v>0</v>
      </c>
      <c r="AE200" s="48"/>
      <c r="AF200" s="48"/>
      <c r="AG200" s="48"/>
      <c r="AH200" s="48">
        <v>0</v>
      </c>
      <c r="AI200" s="48">
        <v>0</v>
      </c>
      <c r="AJ200" s="48">
        <v>0</v>
      </c>
      <c r="AK200" s="48"/>
      <c r="AL200" s="48">
        <v>11</v>
      </c>
      <c r="AN200" s="60">
        <v>0</v>
      </c>
      <c r="AP200" s="137">
        <v>0</v>
      </c>
      <c r="AQ200" s="138">
        <v>59747</v>
      </c>
      <c r="AR200" s="139">
        <v>2064</v>
      </c>
      <c r="AS200" s="131"/>
      <c r="AT200" s="131"/>
      <c r="AU200" s="131"/>
      <c r="AW200" s="140">
        <v>0</v>
      </c>
      <c r="AX200" s="141">
        <v>0</v>
      </c>
      <c r="AY200" s="141">
        <v>0</v>
      </c>
      <c r="AZ200" s="141">
        <v>0</v>
      </c>
      <c r="BA200" s="141">
        <v>0</v>
      </c>
      <c r="BB200" s="141">
        <v>0</v>
      </c>
      <c r="BC200" s="141">
        <v>0</v>
      </c>
      <c r="BD200" s="141">
        <v>0</v>
      </c>
      <c r="BE200" s="141">
        <v>0</v>
      </c>
      <c r="BF200" s="141">
        <v>0</v>
      </c>
      <c r="BG200" s="141">
        <v>0</v>
      </c>
      <c r="BH200" s="141">
        <v>0</v>
      </c>
      <c r="BI200" s="141">
        <v>0</v>
      </c>
      <c r="BJ200" s="141">
        <v>0</v>
      </c>
      <c r="BK200" s="141">
        <v>0</v>
      </c>
      <c r="BL200" s="141">
        <v>0</v>
      </c>
      <c r="BM200" s="141">
        <v>0</v>
      </c>
      <c r="BN200" s="141">
        <v>0</v>
      </c>
      <c r="BO200" s="141">
        <v>0</v>
      </c>
      <c r="BP200" s="141">
        <v>0</v>
      </c>
      <c r="BQ200" s="141">
        <v>0</v>
      </c>
      <c r="BR200" s="141">
        <v>0</v>
      </c>
      <c r="BS200" s="141">
        <v>0</v>
      </c>
      <c r="BT200" s="141">
        <v>0</v>
      </c>
      <c r="BU200" s="141">
        <v>0</v>
      </c>
      <c r="BV200" s="141">
        <v>0</v>
      </c>
      <c r="BW200" s="141">
        <v>0</v>
      </c>
      <c r="BX200" s="141">
        <v>0</v>
      </c>
      <c r="BY200" s="141">
        <v>0</v>
      </c>
      <c r="BZ200" s="141">
        <v>0</v>
      </c>
      <c r="CA200" s="141">
        <v>0</v>
      </c>
      <c r="CB200" s="141">
        <v>0</v>
      </c>
      <c r="CC200" s="141">
        <v>0</v>
      </c>
      <c r="CD200" s="141">
        <v>0</v>
      </c>
      <c r="CE200" s="141">
        <v>0</v>
      </c>
      <c r="CF200" s="141">
        <v>0</v>
      </c>
      <c r="CG200" s="141">
        <v>0</v>
      </c>
      <c r="CH200" s="141">
        <v>0</v>
      </c>
      <c r="CI200" s="141">
        <v>0</v>
      </c>
    </row>
    <row r="201" spans="4:87">
      <c r="D201" s="38">
        <v>171</v>
      </c>
      <c r="E201" s="38">
        <v>378</v>
      </c>
      <c r="F201" s="38" t="s">
        <v>324</v>
      </c>
      <c r="G201" s="38" t="s">
        <v>2150</v>
      </c>
      <c r="H201" s="48">
        <v>145856.23000000001</v>
      </c>
      <c r="K201" s="48">
        <v>18</v>
      </c>
      <c r="L201" s="48">
        <v>1</v>
      </c>
      <c r="M201" s="48">
        <v>145856.23000000001</v>
      </c>
      <c r="N201" s="48">
        <v>0</v>
      </c>
      <c r="O201" s="48">
        <v>0</v>
      </c>
      <c r="Q201" s="122">
        <v>6</v>
      </c>
      <c r="R201" s="38" t="s">
        <v>116</v>
      </c>
      <c r="S201" s="96">
        <v>80</v>
      </c>
      <c r="T201" s="48">
        <v>0</v>
      </c>
      <c r="W201" s="48">
        <v>0</v>
      </c>
      <c r="X201" s="48">
        <v>0</v>
      </c>
      <c r="Y201" s="48">
        <v>0</v>
      </c>
      <c r="Z201" s="48">
        <v>0</v>
      </c>
      <c r="AA201" s="48">
        <v>0</v>
      </c>
      <c r="AB201" s="48">
        <v>0</v>
      </c>
      <c r="AC201" s="48">
        <v>0</v>
      </c>
      <c r="AD201" s="48">
        <v>0</v>
      </c>
      <c r="AE201" s="48"/>
      <c r="AF201" s="48"/>
      <c r="AG201" s="48"/>
      <c r="AH201" s="48">
        <v>0</v>
      </c>
      <c r="AI201" s="48">
        <v>0</v>
      </c>
      <c r="AJ201" s="48">
        <v>0</v>
      </c>
      <c r="AK201" s="48"/>
      <c r="AL201" s="48" t="s">
        <v>263</v>
      </c>
      <c r="AN201" s="60">
        <v>0</v>
      </c>
      <c r="AP201" s="137">
        <v>0</v>
      </c>
      <c r="AQ201" s="138">
        <v>70705</v>
      </c>
      <c r="AR201" s="139">
        <v>2094</v>
      </c>
      <c r="AS201" s="131"/>
      <c r="AT201" s="131"/>
      <c r="AU201" s="131"/>
      <c r="AW201" s="140">
        <v>0</v>
      </c>
      <c r="AX201" s="141">
        <v>0</v>
      </c>
      <c r="AY201" s="141">
        <v>0</v>
      </c>
      <c r="AZ201" s="141">
        <v>0</v>
      </c>
      <c r="BA201" s="141">
        <v>0</v>
      </c>
      <c r="BB201" s="141">
        <v>0</v>
      </c>
      <c r="BC201" s="141">
        <v>0</v>
      </c>
      <c r="BD201" s="141">
        <v>0</v>
      </c>
      <c r="BE201" s="141">
        <v>0</v>
      </c>
      <c r="BF201" s="141">
        <v>0</v>
      </c>
      <c r="BG201" s="141">
        <v>0</v>
      </c>
      <c r="BH201" s="141">
        <v>0</v>
      </c>
      <c r="BI201" s="141">
        <v>0</v>
      </c>
      <c r="BJ201" s="141">
        <v>0</v>
      </c>
      <c r="BK201" s="141">
        <v>0</v>
      </c>
      <c r="BL201" s="141">
        <v>0</v>
      </c>
      <c r="BM201" s="141">
        <v>0</v>
      </c>
      <c r="BN201" s="141">
        <v>0</v>
      </c>
      <c r="BO201" s="141">
        <v>0</v>
      </c>
      <c r="BP201" s="141">
        <v>0</v>
      </c>
      <c r="BQ201" s="141">
        <v>0</v>
      </c>
      <c r="BR201" s="141">
        <v>0</v>
      </c>
      <c r="BS201" s="141">
        <v>0</v>
      </c>
      <c r="BT201" s="141">
        <v>0</v>
      </c>
      <c r="BU201" s="141">
        <v>0</v>
      </c>
      <c r="BV201" s="141">
        <v>0</v>
      </c>
      <c r="BW201" s="141">
        <v>0</v>
      </c>
      <c r="BX201" s="141">
        <v>0</v>
      </c>
      <c r="BY201" s="141">
        <v>0</v>
      </c>
      <c r="BZ201" s="141">
        <v>0</v>
      </c>
      <c r="CA201" s="141">
        <v>0</v>
      </c>
      <c r="CB201" s="141">
        <v>0</v>
      </c>
      <c r="CC201" s="141">
        <v>0</v>
      </c>
      <c r="CD201" s="141">
        <v>0</v>
      </c>
      <c r="CE201" s="141">
        <v>0</v>
      </c>
      <c r="CF201" s="141">
        <v>0</v>
      </c>
      <c r="CG201" s="141">
        <v>0</v>
      </c>
      <c r="CH201" s="141">
        <v>0</v>
      </c>
      <c r="CI201" s="141">
        <v>0</v>
      </c>
    </row>
    <row r="202" spans="4:87">
      <c r="D202" s="38">
        <v>172</v>
      </c>
      <c r="E202" s="38">
        <v>379</v>
      </c>
      <c r="F202" s="38" t="s">
        <v>2151</v>
      </c>
      <c r="G202" s="38" t="s">
        <v>2152</v>
      </c>
      <c r="H202" s="48">
        <v>169245.66</v>
      </c>
      <c r="K202" s="48">
        <v>0</v>
      </c>
      <c r="L202" s="48">
        <v>0</v>
      </c>
      <c r="M202" s="48">
        <v>0</v>
      </c>
      <c r="N202" s="48">
        <v>1</v>
      </c>
      <c r="O202" s="48">
        <v>169245.66</v>
      </c>
      <c r="Q202" s="122">
        <v>6</v>
      </c>
      <c r="R202" s="38" t="s">
        <v>116</v>
      </c>
      <c r="S202" s="96">
        <v>80</v>
      </c>
      <c r="T202" s="48">
        <v>0</v>
      </c>
      <c r="W202" s="48">
        <v>0</v>
      </c>
      <c r="X202" s="48">
        <v>0</v>
      </c>
      <c r="Y202" s="48">
        <v>0</v>
      </c>
      <c r="Z202" s="48">
        <v>0</v>
      </c>
      <c r="AA202" s="48">
        <v>0</v>
      </c>
      <c r="AB202" s="48">
        <v>0</v>
      </c>
      <c r="AC202" s="48">
        <v>0</v>
      </c>
      <c r="AD202" s="48">
        <v>0</v>
      </c>
      <c r="AE202" s="48"/>
      <c r="AF202" s="48"/>
      <c r="AG202" s="48"/>
      <c r="AH202" s="48">
        <v>0</v>
      </c>
      <c r="AI202" s="48">
        <v>0</v>
      </c>
      <c r="AJ202" s="48">
        <v>0</v>
      </c>
      <c r="AK202" s="48"/>
      <c r="AL202" s="48" t="s">
        <v>263</v>
      </c>
      <c r="AN202" s="60">
        <v>0</v>
      </c>
      <c r="AP202" s="137">
        <v>2115.5707499999999</v>
      </c>
      <c r="AQ202" s="138">
        <v>70705</v>
      </c>
      <c r="AR202" s="139">
        <v>2094</v>
      </c>
      <c r="AS202" s="131"/>
      <c r="AT202" s="131"/>
      <c r="AU202" s="131"/>
      <c r="AW202" s="140">
        <v>169245.66</v>
      </c>
      <c r="AX202" s="141">
        <v>167130.08924999999</v>
      </c>
      <c r="AY202" s="141">
        <v>165014.51849999998</v>
      </c>
      <c r="AZ202" s="141">
        <v>162898.94774999996</v>
      </c>
      <c r="BA202" s="141">
        <v>160783.37699999995</v>
      </c>
      <c r="BB202" s="141">
        <v>158667.80624999994</v>
      </c>
      <c r="BC202" s="141">
        <v>156552.23549999992</v>
      </c>
      <c r="BD202" s="141">
        <v>154436.66474999991</v>
      </c>
      <c r="BE202" s="141">
        <v>152321.0939999999</v>
      </c>
      <c r="BF202" s="141">
        <v>150205.52324999988</v>
      </c>
      <c r="BG202" s="141">
        <v>148089.95249999987</v>
      </c>
      <c r="BH202" s="141">
        <v>145974.38174999985</v>
      </c>
      <c r="BI202" s="141">
        <v>143858.81099999984</v>
      </c>
      <c r="BJ202" s="141">
        <v>141743.24024999983</v>
      </c>
      <c r="BK202" s="141">
        <v>139627.66949999981</v>
      </c>
      <c r="BL202" s="141">
        <v>137512.0987499998</v>
      </c>
      <c r="BM202" s="141">
        <v>135396.52799999979</v>
      </c>
      <c r="BN202" s="141">
        <v>133280.95724999977</v>
      </c>
      <c r="BO202" s="141">
        <v>131165.38649999976</v>
      </c>
      <c r="BP202" s="141">
        <v>129049.81574999976</v>
      </c>
      <c r="BQ202" s="141">
        <v>126934.24499999976</v>
      </c>
      <c r="BR202" s="141">
        <v>124818.67424999976</v>
      </c>
      <c r="BS202" s="141">
        <v>122703.10349999976</v>
      </c>
      <c r="BT202" s="141">
        <v>120587.53274999977</v>
      </c>
      <c r="BU202" s="141">
        <v>118471.96199999977</v>
      </c>
      <c r="BV202" s="141">
        <v>116356.39124999977</v>
      </c>
      <c r="BW202" s="141">
        <v>114240.82049999977</v>
      </c>
      <c r="BX202" s="141">
        <v>112125.24974999977</v>
      </c>
      <c r="BY202" s="141">
        <v>110009.67899999977</v>
      </c>
      <c r="BZ202" s="141">
        <v>107894.10824999977</v>
      </c>
      <c r="CA202" s="141">
        <v>105778.53749999977</v>
      </c>
      <c r="CB202" s="141">
        <v>103662.96674999977</v>
      </c>
      <c r="CC202" s="141">
        <v>101547.39599999978</v>
      </c>
      <c r="CD202" s="141">
        <v>99431.825249999776</v>
      </c>
      <c r="CE202" s="141">
        <v>97316.254499999777</v>
      </c>
      <c r="CF202" s="141">
        <v>95200.683749999778</v>
      </c>
      <c r="CG202" s="141">
        <v>93085.112999999779</v>
      </c>
      <c r="CH202" s="141">
        <v>90969.54224999978</v>
      </c>
      <c r="CI202" s="141">
        <v>88853.971499999781</v>
      </c>
    </row>
    <row r="203" spans="4:87">
      <c r="D203" s="38">
        <v>173</v>
      </c>
      <c r="E203" s="38">
        <v>380</v>
      </c>
      <c r="F203" s="38" t="s">
        <v>2153</v>
      </c>
      <c r="G203" s="38" t="s">
        <v>2154</v>
      </c>
      <c r="H203" s="48">
        <v>58.59</v>
      </c>
      <c r="K203" s="48">
        <v>0</v>
      </c>
      <c r="L203" s="48">
        <v>0</v>
      </c>
      <c r="M203" s="48">
        <v>0</v>
      </c>
      <c r="N203" s="48">
        <v>1</v>
      </c>
      <c r="O203" s="48">
        <v>58.59</v>
      </c>
      <c r="Q203" s="122">
        <v>13</v>
      </c>
      <c r="R203" s="38" t="s">
        <v>123</v>
      </c>
      <c r="S203" s="96">
        <v>50</v>
      </c>
      <c r="T203" s="48">
        <v>0</v>
      </c>
      <c r="W203" s="48">
        <v>0</v>
      </c>
      <c r="X203" s="48">
        <v>0</v>
      </c>
      <c r="Y203" s="48">
        <v>0</v>
      </c>
      <c r="Z203" s="48">
        <v>0</v>
      </c>
      <c r="AA203" s="48">
        <v>0</v>
      </c>
      <c r="AB203" s="48">
        <v>0</v>
      </c>
      <c r="AC203" s="48">
        <v>0</v>
      </c>
      <c r="AD203" s="48">
        <v>0</v>
      </c>
      <c r="AE203" s="48"/>
      <c r="AF203" s="48"/>
      <c r="AG203" s="48"/>
      <c r="AH203" s="48">
        <v>0</v>
      </c>
      <c r="AI203" s="48">
        <v>0</v>
      </c>
      <c r="AJ203" s="48">
        <v>0</v>
      </c>
      <c r="AK203" s="48"/>
      <c r="AL203" s="48" t="s">
        <v>263</v>
      </c>
      <c r="AN203" s="60">
        <v>0</v>
      </c>
      <c r="AP203" s="137">
        <v>1.1718000000000002</v>
      </c>
      <c r="AQ203" s="138">
        <v>59747</v>
      </c>
      <c r="AR203" s="139">
        <v>2064</v>
      </c>
      <c r="AS203" s="131"/>
      <c r="AT203" s="131"/>
      <c r="AU203" s="131"/>
      <c r="AW203" s="140">
        <v>58.59</v>
      </c>
      <c r="AX203" s="141">
        <v>57.418200000000006</v>
      </c>
      <c r="AY203" s="141">
        <v>56.246400000000008</v>
      </c>
      <c r="AZ203" s="141">
        <v>55.074600000000011</v>
      </c>
      <c r="BA203" s="141">
        <v>53.902800000000013</v>
      </c>
      <c r="BB203" s="141">
        <v>52.731000000000016</v>
      </c>
      <c r="BC203" s="141">
        <v>51.559200000000018</v>
      </c>
      <c r="BD203" s="141">
        <v>50.387400000000021</v>
      </c>
      <c r="BE203" s="141">
        <v>49.215600000000023</v>
      </c>
      <c r="BF203" s="141">
        <v>48.043800000000026</v>
      </c>
      <c r="BG203" s="141">
        <v>46.872000000000028</v>
      </c>
      <c r="BH203" s="141">
        <v>45.700200000000031</v>
      </c>
      <c r="BI203" s="141">
        <v>44.528400000000033</v>
      </c>
      <c r="BJ203" s="141">
        <v>43.356600000000036</v>
      </c>
      <c r="BK203" s="141">
        <v>42.184800000000038</v>
      </c>
      <c r="BL203" s="141">
        <v>41.013000000000041</v>
      </c>
      <c r="BM203" s="141">
        <v>39.841200000000043</v>
      </c>
      <c r="BN203" s="141">
        <v>38.669400000000046</v>
      </c>
      <c r="BO203" s="141">
        <v>37.497600000000048</v>
      </c>
      <c r="BP203" s="141">
        <v>36.325800000000051</v>
      </c>
      <c r="BQ203" s="141">
        <v>35.154000000000053</v>
      </c>
      <c r="BR203" s="141">
        <v>33.982200000000056</v>
      </c>
      <c r="BS203" s="141">
        <v>32.810400000000058</v>
      </c>
      <c r="BT203" s="141">
        <v>31.638600000000057</v>
      </c>
      <c r="BU203" s="141">
        <v>30.466800000000056</v>
      </c>
      <c r="BV203" s="141">
        <v>29.295000000000055</v>
      </c>
      <c r="BW203" s="141">
        <v>28.123200000000054</v>
      </c>
      <c r="BX203" s="141">
        <v>26.951400000000053</v>
      </c>
      <c r="BY203" s="141">
        <v>25.779600000000052</v>
      </c>
      <c r="BZ203" s="141">
        <v>24.607800000000051</v>
      </c>
      <c r="CA203" s="141">
        <v>23.43600000000005</v>
      </c>
      <c r="CB203" s="141">
        <v>22.264200000000049</v>
      </c>
      <c r="CC203" s="141">
        <v>21.092400000000048</v>
      </c>
      <c r="CD203" s="141">
        <v>19.920600000000046</v>
      </c>
      <c r="CE203" s="141">
        <v>18.748800000000045</v>
      </c>
      <c r="CF203" s="141">
        <v>17.577000000000044</v>
      </c>
      <c r="CG203" s="141">
        <v>16.405200000000043</v>
      </c>
      <c r="CH203" s="141">
        <v>15.233400000000042</v>
      </c>
      <c r="CI203" s="141">
        <v>14.061600000000041</v>
      </c>
    </row>
    <row r="204" spans="4:87">
      <c r="D204" s="38">
        <v>174</v>
      </c>
      <c r="E204" s="38">
        <v>381</v>
      </c>
      <c r="F204" s="38" t="s">
        <v>2155</v>
      </c>
      <c r="G204" s="38" t="s">
        <v>2156</v>
      </c>
      <c r="H204" s="48">
        <v>3996.15</v>
      </c>
      <c r="K204" s="48">
        <v>0</v>
      </c>
      <c r="L204" s="48">
        <v>0</v>
      </c>
      <c r="M204" s="48">
        <v>0</v>
      </c>
      <c r="N204" s="48">
        <v>1</v>
      </c>
      <c r="O204" s="48">
        <v>3996.15</v>
      </c>
      <c r="Q204" s="122">
        <v>8</v>
      </c>
      <c r="R204" s="38" t="s">
        <v>118</v>
      </c>
      <c r="S204" s="96">
        <v>50</v>
      </c>
      <c r="T204" s="48">
        <v>0</v>
      </c>
      <c r="W204" s="48">
        <v>0</v>
      </c>
      <c r="X204" s="48">
        <v>0</v>
      </c>
      <c r="Y204" s="48">
        <v>0</v>
      </c>
      <c r="Z204" s="48">
        <v>0</v>
      </c>
      <c r="AA204" s="48">
        <v>0</v>
      </c>
      <c r="AB204" s="48">
        <v>0</v>
      </c>
      <c r="AC204" s="48">
        <v>0</v>
      </c>
      <c r="AD204" s="48">
        <v>0</v>
      </c>
      <c r="AE204" s="48"/>
      <c r="AF204" s="48"/>
      <c r="AG204" s="48"/>
      <c r="AH204" s="48">
        <v>0</v>
      </c>
      <c r="AI204" s="48">
        <v>0</v>
      </c>
      <c r="AJ204" s="48">
        <v>0</v>
      </c>
      <c r="AK204" s="48"/>
      <c r="AL204" s="48" t="s">
        <v>263</v>
      </c>
      <c r="AN204" s="60">
        <v>0</v>
      </c>
      <c r="AP204" s="137">
        <v>79.923000000000002</v>
      </c>
      <c r="AQ204" s="138">
        <v>59747</v>
      </c>
      <c r="AR204" s="139">
        <v>2064</v>
      </c>
      <c r="AS204" s="131"/>
      <c r="AT204" s="131"/>
      <c r="AU204" s="131"/>
      <c r="AW204" s="140">
        <v>3996.15</v>
      </c>
      <c r="AX204" s="141">
        <v>3916.2269999999999</v>
      </c>
      <c r="AY204" s="141">
        <v>3836.3040000000001</v>
      </c>
      <c r="AZ204" s="141">
        <v>3756.3810000000003</v>
      </c>
      <c r="BA204" s="141">
        <v>3676.4580000000005</v>
      </c>
      <c r="BB204" s="141">
        <v>3596.5350000000008</v>
      </c>
      <c r="BC204" s="141">
        <v>3516.612000000001</v>
      </c>
      <c r="BD204" s="141">
        <v>3436.6890000000012</v>
      </c>
      <c r="BE204" s="141">
        <v>3356.7660000000014</v>
      </c>
      <c r="BF204" s="141">
        <v>3276.8430000000017</v>
      </c>
      <c r="BG204" s="141">
        <v>3196.9200000000019</v>
      </c>
      <c r="BH204" s="141">
        <v>3116.9970000000021</v>
      </c>
      <c r="BI204" s="141">
        <v>3037.0740000000023</v>
      </c>
      <c r="BJ204" s="141">
        <v>2957.1510000000026</v>
      </c>
      <c r="BK204" s="141">
        <v>2877.2280000000028</v>
      </c>
      <c r="BL204" s="141">
        <v>2797.305000000003</v>
      </c>
      <c r="BM204" s="141">
        <v>2717.3820000000032</v>
      </c>
      <c r="BN204" s="141">
        <v>2637.4590000000035</v>
      </c>
      <c r="BO204" s="141">
        <v>2557.5360000000037</v>
      </c>
      <c r="BP204" s="141">
        <v>2477.6130000000039</v>
      </c>
      <c r="BQ204" s="141">
        <v>2397.6900000000041</v>
      </c>
      <c r="BR204" s="141">
        <v>2317.7670000000044</v>
      </c>
      <c r="BS204" s="141">
        <v>2237.8440000000046</v>
      </c>
      <c r="BT204" s="141">
        <v>2157.9210000000048</v>
      </c>
      <c r="BU204" s="141">
        <v>2077.998000000005</v>
      </c>
      <c r="BV204" s="141">
        <v>1998.075000000005</v>
      </c>
      <c r="BW204" s="141">
        <v>1918.152000000005</v>
      </c>
      <c r="BX204" s="141">
        <v>1838.229000000005</v>
      </c>
      <c r="BY204" s="141">
        <v>1758.306000000005</v>
      </c>
      <c r="BZ204" s="141">
        <v>1678.383000000005</v>
      </c>
      <c r="CA204" s="141">
        <v>1598.460000000005</v>
      </c>
      <c r="CB204" s="141">
        <v>1518.537000000005</v>
      </c>
      <c r="CC204" s="141">
        <v>1438.614000000005</v>
      </c>
      <c r="CD204" s="141">
        <v>1358.691000000005</v>
      </c>
      <c r="CE204" s="141">
        <v>1278.768000000005</v>
      </c>
      <c r="CF204" s="141">
        <v>1198.845000000005</v>
      </c>
      <c r="CG204" s="141">
        <v>1118.922000000005</v>
      </c>
      <c r="CH204" s="141">
        <v>1038.999000000005</v>
      </c>
      <c r="CI204" s="141">
        <v>959.07600000000502</v>
      </c>
    </row>
    <row r="205" spans="4:87">
      <c r="D205" s="38">
        <v>175</v>
      </c>
      <c r="E205" s="38">
        <v>382</v>
      </c>
      <c r="F205" s="38" t="s">
        <v>1353</v>
      </c>
      <c r="G205" s="38" t="s">
        <v>2157</v>
      </c>
      <c r="H205" s="48">
        <v>1277.8</v>
      </c>
      <c r="K205" s="48">
        <v>363</v>
      </c>
      <c r="L205" s="48">
        <v>1</v>
      </c>
      <c r="M205" s="48">
        <v>1277.8</v>
      </c>
      <c r="N205" s="48">
        <v>0</v>
      </c>
      <c r="O205" s="48">
        <v>0</v>
      </c>
      <c r="Q205" s="122">
        <v>8</v>
      </c>
      <c r="R205" s="38" t="s">
        <v>118</v>
      </c>
      <c r="S205" s="96">
        <v>50</v>
      </c>
      <c r="T205" s="48">
        <v>0</v>
      </c>
      <c r="W205" s="48">
        <v>0</v>
      </c>
      <c r="X205" s="48">
        <v>0</v>
      </c>
      <c r="Y205" s="48">
        <v>0</v>
      </c>
      <c r="Z205" s="48">
        <v>0</v>
      </c>
      <c r="AA205" s="48">
        <v>0</v>
      </c>
      <c r="AB205" s="48">
        <v>0</v>
      </c>
      <c r="AC205" s="48">
        <v>0</v>
      </c>
      <c r="AD205" s="48">
        <v>0</v>
      </c>
      <c r="AE205" s="48"/>
      <c r="AF205" s="48"/>
      <c r="AG205" s="48"/>
      <c r="AH205" s="48">
        <v>0</v>
      </c>
      <c r="AI205" s="48">
        <v>0</v>
      </c>
      <c r="AJ205" s="48">
        <v>0</v>
      </c>
      <c r="AK205" s="48"/>
      <c r="AL205" s="48" t="s">
        <v>263</v>
      </c>
      <c r="AN205" s="60">
        <v>0</v>
      </c>
      <c r="AP205" s="137">
        <v>0</v>
      </c>
      <c r="AQ205" s="138">
        <v>59747</v>
      </c>
      <c r="AR205" s="139">
        <v>2064</v>
      </c>
      <c r="AS205" s="131"/>
      <c r="AT205" s="131"/>
      <c r="AU205" s="131"/>
      <c r="AW205" s="140">
        <v>0</v>
      </c>
      <c r="AX205" s="141">
        <v>0</v>
      </c>
      <c r="AY205" s="141">
        <v>0</v>
      </c>
      <c r="AZ205" s="141">
        <v>0</v>
      </c>
      <c r="BA205" s="141">
        <v>0</v>
      </c>
      <c r="BB205" s="141">
        <v>0</v>
      </c>
      <c r="BC205" s="141">
        <v>0</v>
      </c>
      <c r="BD205" s="141">
        <v>0</v>
      </c>
      <c r="BE205" s="141">
        <v>0</v>
      </c>
      <c r="BF205" s="141">
        <v>0</v>
      </c>
      <c r="BG205" s="141">
        <v>0</v>
      </c>
      <c r="BH205" s="141">
        <v>0</v>
      </c>
      <c r="BI205" s="141">
        <v>0</v>
      </c>
      <c r="BJ205" s="141">
        <v>0</v>
      </c>
      <c r="BK205" s="141">
        <v>0</v>
      </c>
      <c r="BL205" s="141">
        <v>0</v>
      </c>
      <c r="BM205" s="141">
        <v>0</v>
      </c>
      <c r="BN205" s="141">
        <v>0</v>
      </c>
      <c r="BO205" s="141">
        <v>0</v>
      </c>
      <c r="BP205" s="141">
        <v>0</v>
      </c>
      <c r="BQ205" s="141">
        <v>0</v>
      </c>
      <c r="BR205" s="141">
        <v>0</v>
      </c>
      <c r="BS205" s="141">
        <v>0</v>
      </c>
      <c r="BT205" s="141">
        <v>0</v>
      </c>
      <c r="BU205" s="141">
        <v>0</v>
      </c>
      <c r="BV205" s="141">
        <v>0</v>
      </c>
      <c r="BW205" s="141">
        <v>0</v>
      </c>
      <c r="BX205" s="141">
        <v>0</v>
      </c>
      <c r="BY205" s="141">
        <v>0</v>
      </c>
      <c r="BZ205" s="141">
        <v>0</v>
      </c>
      <c r="CA205" s="141">
        <v>0</v>
      </c>
      <c r="CB205" s="141">
        <v>0</v>
      </c>
      <c r="CC205" s="141">
        <v>0</v>
      </c>
      <c r="CD205" s="141">
        <v>0</v>
      </c>
      <c r="CE205" s="141">
        <v>0</v>
      </c>
      <c r="CF205" s="141">
        <v>0</v>
      </c>
      <c r="CG205" s="141">
        <v>0</v>
      </c>
      <c r="CH205" s="141">
        <v>0</v>
      </c>
      <c r="CI205" s="141">
        <v>0</v>
      </c>
    </row>
    <row r="206" spans="4:87">
      <c r="D206" s="38">
        <v>176</v>
      </c>
      <c r="E206" s="38">
        <v>383</v>
      </c>
      <c r="F206" s="38" t="s">
        <v>2158</v>
      </c>
      <c r="G206" s="38" t="s">
        <v>2159</v>
      </c>
      <c r="H206" s="48">
        <v>1071012.75</v>
      </c>
      <c r="K206" s="48">
        <v>0</v>
      </c>
      <c r="L206" s="48">
        <v>0</v>
      </c>
      <c r="M206" s="48">
        <v>0</v>
      </c>
      <c r="N206" s="48">
        <v>1</v>
      </c>
      <c r="O206" s="48">
        <v>1071012.75</v>
      </c>
      <c r="Q206" s="122">
        <v>6</v>
      </c>
      <c r="R206" s="38" t="s">
        <v>116</v>
      </c>
      <c r="S206" s="96">
        <v>80</v>
      </c>
      <c r="T206" s="48">
        <v>0</v>
      </c>
      <c r="W206" s="48">
        <v>0</v>
      </c>
      <c r="X206" s="48">
        <v>0</v>
      </c>
      <c r="Y206" s="48">
        <v>0</v>
      </c>
      <c r="Z206" s="48">
        <v>0</v>
      </c>
      <c r="AA206" s="48">
        <v>0</v>
      </c>
      <c r="AB206" s="48">
        <v>0</v>
      </c>
      <c r="AC206" s="48">
        <v>0</v>
      </c>
      <c r="AD206" s="48">
        <v>0</v>
      </c>
      <c r="AE206" s="48"/>
      <c r="AF206" s="48"/>
      <c r="AG206" s="48"/>
      <c r="AH206" s="48">
        <v>0</v>
      </c>
      <c r="AI206" s="48">
        <v>0</v>
      </c>
      <c r="AJ206" s="48">
        <v>0</v>
      </c>
      <c r="AK206" s="48"/>
      <c r="AL206" s="48" t="s">
        <v>263</v>
      </c>
      <c r="AN206" s="60">
        <v>0</v>
      </c>
      <c r="AP206" s="137">
        <v>13387.659374999999</v>
      </c>
      <c r="AQ206" s="138">
        <v>70705</v>
      </c>
      <c r="AR206" s="139">
        <v>2094</v>
      </c>
      <c r="AS206" s="131"/>
      <c r="AT206" s="131"/>
      <c r="AU206" s="131"/>
      <c r="AW206" s="140">
        <v>1071012.75</v>
      </c>
      <c r="AX206" s="141">
        <v>1057625.090625</v>
      </c>
      <c r="AY206" s="141">
        <v>1044237.4312499999</v>
      </c>
      <c r="AZ206" s="141">
        <v>1030849.7718749999</v>
      </c>
      <c r="BA206" s="141">
        <v>1017462.1124999998</v>
      </c>
      <c r="BB206" s="141">
        <v>1004074.4531249998</v>
      </c>
      <c r="BC206" s="141">
        <v>990686.79374999972</v>
      </c>
      <c r="BD206" s="141">
        <v>977299.13437499967</v>
      </c>
      <c r="BE206" s="141">
        <v>963911.47499999963</v>
      </c>
      <c r="BF206" s="141">
        <v>950523.81562499958</v>
      </c>
      <c r="BG206" s="141">
        <v>937136.15624999953</v>
      </c>
      <c r="BH206" s="141">
        <v>923748.49687499949</v>
      </c>
      <c r="BI206" s="141">
        <v>910360.83749999944</v>
      </c>
      <c r="BJ206" s="141">
        <v>896973.17812499939</v>
      </c>
      <c r="BK206" s="141">
        <v>883585.51874999935</v>
      </c>
      <c r="BL206" s="141">
        <v>870197.8593749993</v>
      </c>
      <c r="BM206" s="141">
        <v>856810.19999999925</v>
      </c>
      <c r="BN206" s="141">
        <v>843422.54062499921</v>
      </c>
      <c r="BO206" s="141">
        <v>830034.88124999916</v>
      </c>
      <c r="BP206" s="141">
        <v>816647.22187499912</v>
      </c>
      <c r="BQ206" s="141">
        <v>803259.56249999907</v>
      </c>
      <c r="BR206" s="141">
        <v>789871.90312499902</v>
      </c>
      <c r="BS206" s="141">
        <v>776484.24374999898</v>
      </c>
      <c r="BT206" s="141">
        <v>763096.58437499893</v>
      </c>
      <c r="BU206" s="141">
        <v>749708.92499999888</v>
      </c>
      <c r="BV206" s="141">
        <v>736321.26562499884</v>
      </c>
      <c r="BW206" s="141">
        <v>722933.60624999879</v>
      </c>
      <c r="BX206" s="141">
        <v>709545.94687499874</v>
      </c>
      <c r="BY206" s="141">
        <v>696158.2874999987</v>
      </c>
      <c r="BZ206" s="141">
        <v>682770.62812499865</v>
      </c>
      <c r="CA206" s="141">
        <v>669382.9687499986</v>
      </c>
      <c r="CB206" s="141">
        <v>655995.30937499856</v>
      </c>
      <c r="CC206" s="141">
        <v>642607.64999999851</v>
      </c>
      <c r="CD206" s="141">
        <v>629219.99062499846</v>
      </c>
      <c r="CE206" s="141">
        <v>615832.33124999842</v>
      </c>
      <c r="CF206" s="141">
        <v>602444.67187499837</v>
      </c>
      <c r="CG206" s="141">
        <v>589057.01249999832</v>
      </c>
      <c r="CH206" s="141">
        <v>575669.35312499828</v>
      </c>
      <c r="CI206" s="141">
        <v>562281.69374999823</v>
      </c>
    </row>
    <row r="207" spans="4:87">
      <c r="D207" s="38">
        <v>177</v>
      </c>
      <c r="E207" s="38">
        <v>385</v>
      </c>
      <c r="F207" s="38" t="s">
        <v>2160</v>
      </c>
      <c r="G207" s="38" t="s">
        <v>2161</v>
      </c>
      <c r="H207" s="48">
        <v>10483823.390000001</v>
      </c>
      <c r="K207" s="48">
        <v>0</v>
      </c>
      <c r="L207" s="48">
        <v>0</v>
      </c>
      <c r="M207" s="48">
        <v>0</v>
      </c>
      <c r="N207" s="48">
        <v>1</v>
      </c>
      <c r="O207" s="48">
        <v>10483823.390000001</v>
      </c>
      <c r="Q207" s="122">
        <v>10</v>
      </c>
      <c r="R207" s="38" t="s">
        <v>120</v>
      </c>
      <c r="S207" s="96">
        <v>50</v>
      </c>
      <c r="T207" s="48">
        <v>0</v>
      </c>
      <c r="W207" s="48">
        <v>0</v>
      </c>
      <c r="X207" s="48">
        <v>0</v>
      </c>
      <c r="Y207" s="48">
        <v>0</v>
      </c>
      <c r="Z207" s="48">
        <v>0</v>
      </c>
      <c r="AA207" s="48">
        <v>0</v>
      </c>
      <c r="AB207" s="48">
        <v>0</v>
      </c>
      <c r="AC207" s="48">
        <v>0</v>
      </c>
      <c r="AD207" s="48">
        <v>0</v>
      </c>
      <c r="AE207" s="48"/>
      <c r="AF207" s="48"/>
      <c r="AG207" s="48"/>
      <c r="AH207" s="48">
        <v>0</v>
      </c>
      <c r="AI207" s="48">
        <v>0</v>
      </c>
      <c r="AJ207" s="48">
        <v>0</v>
      </c>
      <c r="AK207" s="48"/>
      <c r="AL207" s="48" t="s">
        <v>263</v>
      </c>
      <c r="AN207" s="60">
        <v>0</v>
      </c>
      <c r="AP207" s="137">
        <v>209676.46780000001</v>
      </c>
      <c r="AQ207" s="138">
        <v>59747</v>
      </c>
      <c r="AR207" s="139">
        <v>2064</v>
      </c>
      <c r="AS207" s="131"/>
      <c r="AT207" s="131"/>
      <c r="AU207" s="131"/>
      <c r="AW207" s="140">
        <v>10483823.390000001</v>
      </c>
      <c r="AX207" s="141">
        <v>10274146.9222</v>
      </c>
      <c r="AY207" s="141">
        <v>10064470.454399999</v>
      </c>
      <c r="AZ207" s="141">
        <v>9854793.9865999985</v>
      </c>
      <c r="BA207" s="141">
        <v>9645117.5187999979</v>
      </c>
      <c r="BB207" s="141">
        <v>9435441.0509999972</v>
      </c>
      <c r="BC207" s="141">
        <v>9225764.5831999965</v>
      </c>
      <c r="BD207" s="141">
        <v>9016088.1153999958</v>
      </c>
      <c r="BE207" s="141">
        <v>8806411.6475999951</v>
      </c>
      <c r="BF207" s="141">
        <v>8596735.1797999945</v>
      </c>
      <c r="BG207" s="141">
        <v>8387058.7119999947</v>
      </c>
      <c r="BH207" s="141">
        <v>8177382.244199995</v>
      </c>
      <c r="BI207" s="141">
        <v>7967705.7763999952</v>
      </c>
      <c r="BJ207" s="141">
        <v>7758029.3085999954</v>
      </c>
      <c r="BK207" s="141">
        <v>7548352.8407999957</v>
      </c>
      <c r="BL207" s="141">
        <v>7338676.3729999959</v>
      </c>
      <c r="BM207" s="141">
        <v>7128999.9051999962</v>
      </c>
      <c r="BN207" s="141">
        <v>6919323.4373999964</v>
      </c>
      <c r="BO207" s="141">
        <v>6709646.9695999967</v>
      </c>
      <c r="BP207" s="141">
        <v>6499970.5017999969</v>
      </c>
      <c r="BQ207" s="141">
        <v>6290294.0339999972</v>
      </c>
      <c r="BR207" s="141">
        <v>6080617.5661999974</v>
      </c>
      <c r="BS207" s="141">
        <v>5870941.0983999977</v>
      </c>
      <c r="BT207" s="141">
        <v>5661264.6305999979</v>
      </c>
      <c r="BU207" s="141">
        <v>5451588.1627999982</v>
      </c>
      <c r="BV207" s="141">
        <v>5241911.6949999984</v>
      </c>
      <c r="BW207" s="141">
        <v>5032235.2271999987</v>
      </c>
      <c r="BX207" s="141">
        <v>4822558.7593999989</v>
      </c>
      <c r="BY207" s="141">
        <v>4612882.2915999992</v>
      </c>
      <c r="BZ207" s="141">
        <v>4403205.8237999994</v>
      </c>
      <c r="CA207" s="141">
        <v>4193529.3559999992</v>
      </c>
      <c r="CB207" s="141">
        <v>3983852.888199999</v>
      </c>
      <c r="CC207" s="141">
        <v>3774176.4203999988</v>
      </c>
      <c r="CD207" s="141">
        <v>3564499.9525999986</v>
      </c>
      <c r="CE207" s="141">
        <v>3354823.4847999983</v>
      </c>
      <c r="CF207" s="141">
        <v>3145147.0169999981</v>
      </c>
      <c r="CG207" s="141">
        <v>2935470.5491999979</v>
      </c>
      <c r="CH207" s="141">
        <v>2725794.0813999977</v>
      </c>
      <c r="CI207" s="141">
        <v>2516117.6135999975</v>
      </c>
    </row>
    <row r="208" spans="4:87">
      <c r="D208" s="38">
        <v>178</v>
      </c>
      <c r="E208" s="38">
        <v>387</v>
      </c>
      <c r="F208" s="38" t="s">
        <v>2162</v>
      </c>
      <c r="G208" s="38" t="s">
        <v>2163</v>
      </c>
      <c r="H208" s="48">
        <v>399047.2</v>
      </c>
      <c r="K208" s="48">
        <v>0</v>
      </c>
      <c r="L208" s="48">
        <v>0</v>
      </c>
      <c r="M208" s="48">
        <v>0</v>
      </c>
      <c r="N208" s="48">
        <v>1</v>
      </c>
      <c r="O208" s="48">
        <v>399047.2</v>
      </c>
      <c r="Q208" s="122">
        <v>15</v>
      </c>
      <c r="R208" s="38" t="s">
        <v>125</v>
      </c>
      <c r="S208" s="96">
        <v>80</v>
      </c>
      <c r="T208" s="48">
        <v>0</v>
      </c>
      <c r="W208" s="48">
        <v>0</v>
      </c>
      <c r="X208" s="48">
        <v>0</v>
      </c>
      <c r="Y208" s="48">
        <v>0</v>
      </c>
      <c r="Z208" s="48">
        <v>0</v>
      </c>
      <c r="AA208" s="48">
        <v>0</v>
      </c>
      <c r="AB208" s="48">
        <v>0</v>
      </c>
      <c r="AC208" s="48">
        <v>0</v>
      </c>
      <c r="AD208" s="48">
        <v>0</v>
      </c>
      <c r="AE208" s="48"/>
      <c r="AF208" s="48"/>
      <c r="AG208" s="48"/>
      <c r="AH208" s="48">
        <v>0</v>
      </c>
      <c r="AI208" s="48">
        <v>0</v>
      </c>
      <c r="AJ208" s="48">
        <v>0</v>
      </c>
      <c r="AK208" s="48"/>
      <c r="AL208" s="48" t="s">
        <v>263</v>
      </c>
      <c r="AN208" s="60">
        <v>0</v>
      </c>
      <c r="AP208" s="137">
        <v>4988.09</v>
      </c>
      <c r="AQ208" s="138">
        <v>70705</v>
      </c>
      <c r="AR208" s="139">
        <v>2094</v>
      </c>
      <c r="AS208" s="131"/>
      <c r="AT208" s="131"/>
      <c r="AU208" s="131"/>
      <c r="AW208" s="140">
        <v>399047.2</v>
      </c>
      <c r="AX208" s="141">
        <v>394059.11</v>
      </c>
      <c r="AY208" s="141">
        <v>389071.01999999996</v>
      </c>
      <c r="AZ208" s="141">
        <v>384082.92999999993</v>
      </c>
      <c r="BA208" s="141">
        <v>379094.83999999991</v>
      </c>
      <c r="BB208" s="141">
        <v>374106.74999999988</v>
      </c>
      <c r="BC208" s="141">
        <v>369118.65999999986</v>
      </c>
      <c r="BD208" s="141">
        <v>364130.56999999983</v>
      </c>
      <c r="BE208" s="141">
        <v>359142.47999999981</v>
      </c>
      <c r="BF208" s="141">
        <v>354154.38999999978</v>
      </c>
      <c r="BG208" s="141">
        <v>349166.29999999976</v>
      </c>
      <c r="BH208" s="141">
        <v>344178.20999999973</v>
      </c>
      <c r="BI208" s="141">
        <v>339190.1199999997</v>
      </c>
      <c r="BJ208" s="141">
        <v>334202.02999999968</v>
      </c>
      <c r="BK208" s="141">
        <v>329213.93999999965</v>
      </c>
      <c r="BL208" s="141">
        <v>324225.84999999963</v>
      </c>
      <c r="BM208" s="141">
        <v>319237.7599999996</v>
      </c>
      <c r="BN208" s="141">
        <v>314249.66999999958</v>
      </c>
      <c r="BO208" s="141">
        <v>309261.57999999955</v>
      </c>
      <c r="BP208" s="141">
        <v>304273.48999999953</v>
      </c>
      <c r="BQ208" s="141">
        <v>299285.3999999995</v>
      </c>
      <c r="BR208" s="141">
        <v>294297.30999999947</v>
      </c>
      <c r="BS208" s="141">
        <v>289309.21999999945</v>
      </c>
      <c r="BT208" s="141">
        <v>284321.12999999942</v>
      </c>
      <c r="BU208" s="141">
        <v>279333.0399999994</v>
      </c>
      <c r="BV208" s="141">
        <v>274344.94999999937</v>
      </c>
      <c r="BW208" s="141">
        <v>269356.85999999935</v>
      </c>
      <c r="BX208" s="141">
        <v>264368.76999999932</v>
      </c>
      <c r="BY208" s="141">
        <v>259380.67999999932</v>
      </c>
      <c r="BZ208" s="141">
        <v>254392.58999999933</v>
      </c>
      <c r="CA208" s="141">
        <v>249404.49999999933</v>
      </c>
      <c r="CB208" s="141">
        <v>244416.40999999933</v>
      </c>
      <c r="CC208" s="141">
        <v>239428.31999999934</v>
      </c>
      <c r="CD208" s="141">
        <v>234440.22999999934</v>
      </c>
      <c r="CE208" s="141">
        <v>229452.13999999934</v>
      </c>
      <c r="CF208" s="141">
        <v>224464.04999999935</v>
      </c>
      <c r="CG208" s="141">
        <v>219475.95999999935</v>
      </c>
      <c r="CH208" s="141">
        <v>214487.86999999936</v>
      </c>
      <c r="CI208" s="141">
        <v>209499.77999999936</v>
      </c>
    </row>
    <row r="209" spans="4:87">
      <c r="D209" s="38">
        <v>179</v>
      </c>
      <c r="E209" s="38">
        <v>388</v>
      </c>
      <c r="F209" s="38" t="s">
        <v>1742</v>
      </c>
      <c r="G209" s="38" t="s">
        <v>2164</v>
      </c>
      <c r="H209" s="48">
        <v>712218.26</v>
      </c>
      <c r="K209" s="48">
        <v>489</v>
      </c>
      <c r="L209" s="48">
        <v>1</v>
      </c>
      <c r="M209" s="48">
        <v>712218.26</v>
      </c>
      <c r="N209" s="48">
        <v>0</v>
      </c>
      <c r="O209" s="48">
        <v>0</v>
      </c>
      <c r="Q209" s="122">
        <v>9</v>
      </c>
      <c r="R209" s="38" t="s">
        <v>119</v>
      </c>
      <c r="S209" s="96">
        <v>50</v>
      </c>
      <c r="T209" s="48">
        <v>0</v>
      </c>
      <c r="W209" s="48">
        <v>0</v>
      </c>
      <c r="X209" s="48">
        <v>0</v>
      </c>
      <c r="Y209" s="48">
        <v>0</v>
      </c>
      <c r="Z209" s="48">
        <v>0</v>
      </c>
      <c r="AA209" s="48">
        <v>0</v>
      </c>
      <c r="AB209" s="48">
        <v>0</v>
      </c>
      <c r="AC209" s="48">
        <v>0</v>
      </c>
      <c r="AD209" s="48">
        <v>0</v>
      </c>
      <c r="AE209" s="48"/>
      <c r="AF209" s="48"/>
      <c r="AG209" s="48"/>
      <c r="AH209" s="48">
        <v>0</v>
      </c>
      <c r="AI209" s="48">
        <v>0</v>
      </c>
      <c r="AJ209" s="48">
        <v>0</v>
      </c>
      <c r="AK209" s="48"/>
      <c r="AL209" s="48" t="s">
        <v>263</v>
      </c>
      <c r="AN209" s="60">
        <v>0</v>
      </c>
      <c r="AP209" s="137">
        <v>0</v>
      </c>
      <c r="AQ209" s="138">
        <v>59747</v>
      </c>
      <c r="AR209" s="139">
        <v>2064</v>
      </c>
      <c r="AS209" s="131"/>
      <c r="AT209" s="131"/>
      <c r="AU209" s="131"/>
      <c r="AW209" s="140">
        <v>0</v>
      </c>
      <c r="AX209" s="141">
        <v>0</v>
      </c>
      <c r="AY209" s="141">
        <v>0</v>
      </c>
      <c r="AZ209" s="141">
        <v>0</v>
      </c>
      <c r="BA209" s="141">
        <v>0</v>
      </c>
      <c r="BB209" s="141">
        <v>0</v>
      </c>
      <c r="BC209" s="141">
        <v>0</v>
      </c>
      <c r="BD209" s="141">
        <v>0</v>
      </c>
      <c r="BE209" s="141">
        <v>0</v>
      </c>
      <c r="BF209" s="141">
        <v>0</v>
      </c>
      <c r="BG209" s="141">
        <v>0</v>
      </c>
      <c r="BH209" s="141">
        <v>0</v>
      </c>
      <c r="BI209" s="141">
        <v>0</v>
      </c>
      <c r="BJ209" s="141">
        <v>0</v>
      </c>
      <c r="BK209" s="141">
        <v>0</v>
      </c>
      <c r="BL209" s="141">
        <v>0</v>
      </c>
      <c r="BM209" s="141">
        <v>0</v>
      </c>
      <c r="BN209" s="141">
        <v>0</v>
      </c>
      <c r="BO209" s="141">
        <v>0</v>
      </c>
      <c r="BP209" s="141">
        <v>0</v>
      </c>
      <c r="BQ209" s="141">
        <v>0</v>
      </c>
      <c r="BR209" s="141">
        <v>0</v>
      </c>
      <c r="BS209" s="141">
        <v>0</v>
      </c>
      <c r="BT209" s="141">
        <v>0</v>
      </c>
      <c r="BU209" s="141">
        <v>0</v>
      </c>
      <c r="BV209" s="141">
        <v>0</v>
      </c>
      <c r="BW209" s="141">
        <v>0</v>
      </c>
      <c r="BX209" s="141">
        <v>0</v>
      </c>
      <c r="BY209" s="141">
        <v>0</v>
      </c>
      <c r="BZ209" s="141">
        <v>0</v>
      </c>
      <c r="CA209" s="141">
        <v>0</v>
      </c>
      <c r="CB209" s="141">
        <v>0</v>
      </c>
      <c r="CC209" s="141">
        <v>0</v>
      </c>
      <c r="CD209" s="141">
        <v>0</v>
      </c>
      <c r="CE209" s="141">
        <v>0</v>
      </c>
      <c r="CF209" s="141">
        <v>0</v>
      </c>
      <c r="CG209" s="141">
        <v>0</v>
      </c>
      <c r="CH209" s="141">
        <v>0</v>
      </c>
      <c r="CI209" s="141">
        <v>0</v>
      </c>
    </row>
    <row r="210" spans="4:87">
      <c r="D210" s="38">
        <v>180</v>
      </c>
      <c r="E210" s="38">
        <v>389</v>
      </c>
      <c r="F210" s="38" t="s">
        <v>2165</v>
      </c>
      <c r="G210" s="38" t="s">
        <v>2166</v>
      </c>
      <c r="H210" s="48">
        <v>12057.88</v>
      </c>
      <c r="K210" s="48">
        <v>0</v>
      </c>
      <c r="L210" s="48">
        <v>0</v>
      </c>
      <c r="M210" s="48">
        <v>0</v>
      </c>
      <c r="N210" s="48">
        <v>1</v>
      </c>
      <c r="O210" s="48">
        <v>12057.88</v>
      </c>
      <c r="Q210" s="122">
        <v>1</v>
      </c>
      <c r="R210" s="38" t="s">
        <v>111</v>
      </c>
      <c r="S210" s="96">
        <v>80</v>
      </c>
      <c r="T210" s="48">
        <v>0</v>
      </c>
      <c r="W210" s="48">
        <v>0</v>
      </c>
      <c r="X210" s="48">
        <v>0</v>
      </c>
      <c r="Y210" s="48">
        <v>0</v>
      </c>
      <c r="Z210" s="48">
        <v>0</v>
      </c>
      <c r="AA210" s="48">
        <v>0</v>
      </c>
      <c r="AB210" s="48">
        <v>0</v>
      </c>
      <c r="AC210" s="48">
        <v>0</v>
      </c>
      <c r="AD210" s="48">
        <v>0</v>
      </c>
      <c r="AE210" s="48"/>
      <c r="AF210" s="48"/>
      <c r="AG210" s="48"/>
      <c r="AH210" s="48">
        <v>0</v>
      </c>
      <c r="AI210" s="48">
        <v>0</v>
      </c>
      <c r="AJ210" s="48">
        <v>0</v>
      </c>
      <c r="AK210" s="48"/>
      <c r="AL210" s="48" t="s">
        <v>263</v>
      </c>
      <c r="AN210" s="60">
        <v>0</v>
      </c>
      <c r="AP210" s="137">
        <v>150.7235</v>
      </c>
      <c r="AQ210" s="138">
        <v>70705</v>
      </c>
      <c r="AR210" s="139">
        <v>2094</v>
      </c>
      <c r="AS210" s="131"/>
      <c r="AT210" s="131"/>
      <c r="AU210" s="131"/>
      <c r="AW210" s="140">
        <v>12057.88</v>
      </c>
      <c r="AX210" s="141">
        <v>11907.156499999999</v>
      </c>
      <c r="AY210" s="141">
        <v>11756.432999999999</v>
      </c>
      <c r="AZ210" s="141">
        <v>11605.709499999999</v>
      </c>
      <c r="BA210" s="141">
        <v>11454.985999999999</v>
      </c>
      <c r="BB210" s="141">
        <v>11304.262499999999</v>
      </c>
      <c r="BC210" s="141">
        <v>11153.538999999999</v>
      </c>
      <c r="BD210" s="141">
        <v>11002.815499999999</v>
      </c>
      <c r="BE210" s="141">
        <v>10852.091999999999</v>
      </c>
      <c r="BF210" s="141">
        <v>10701.368499999999</v>
      </c>
      <c r="BG210" s="141">
        <v>10550.644999999999</v>
      </c>
      <c r="BH210" s="141">
        <v>10399.921499999999</v>
      </c>
      <c r="BI210" s="141">
        <v>10249.197999999999</v>
      </c>
      <c r="BJ210" s="141">
        <v>10098.474499999998</v>
      </c>
      <c r="BK210" s="141">
        <v>9947.7509999999984</v>
      </c>
      <c r="BL210" s="141">
        <v>9797.0274999999983</v>
      </c>
      <c r="BM210" s="141">
        <v>9646.3039999999983</v>
      </c>
      <c r="BN210" s="141">
        <v>9495.5804999999982</v>
      </c>
      <c r="BO210" s="141">
        <v>9344.8569999999982</v>
      </c>
      <c r="BP210" s="141">
        <v>9194.1334999999981</v>
      </c>
      <c r="BQ210" s="141">
        <v>9043.409999999998</v>
      </c>
      <c r="BR210" s="141">
        <v>8892.686499999998</v>
      </c>
      <c r="BS210" s="141">
        <v>8741.9629999999979</v>
      </c>
      <c r="BT210" s="141">
        <v>8591.2394999999979</v>
      </c>
      <c r="BU210" s="141">
        <v>8440.5159999999978</v>
      </c>
      <c r="BV210" s="141">
        <v>8289.7924999999977</v>
      </c>
      <c r="BW210" s="141">
        <v>8139.0689999999977</v>
      </c>
      <c r="BX210" s="141">
        <v>7988.3454999999976</v>
      </c>
      <c r="BY210" s="141">
        <v>7837.6219999999976</v>
      </c>
      <c r="BZ210" s="141">
        <v>7686.8984999999975</v>
      </c>
      <c r="CA210" s="141">
        <v>7536.1749999999975</v>
      </c>
      <c r="CB210" s="141">
        <v>7385.4514999999974</v>
      </c>
      <c r="CC210" s="141">
        <v>7234.7279999999973</v>
      </c>
      <c r="CD210" s="141">
        <v>7084.0044999999973</v>
      </c>
      <c r="CE210" s="141">
        <v>6933.2809999999972</v>
      </c>
      <c r="CF210" s="141">
        <v>6782.5574999999972</v>
      </c>
      <c r="CG210" s="141">
        <v>6631.8339999999971</v>
      </c>
      <c r="CH210" s="141">
        <v>6481.110499999997</v>
      </c>
      <c r="CI210" s="141">
        <v>6330.386999999997</v>
      </c>
    </row>
    <row r="211" spans="4:87">
      <c r="D211" s="38">
        <v>181</v>
      </c>
      <c r="E211" s="38">
        <v>390</v>
      </c>
      <c r="F211" s="38" t="s">
        <v>864</v>
      </c>
      <c r="G211" s="38" t="s">
        <v>2167</v>
      </c>
      <c r="H211" s="48">
        <v>5075619.9799999995</v>
      </c>
      <c r="K211" s="48">
        <v>199</v>
      </c>
      <c r="L211" s="48">
        <v>1</v>
      </c>
      <c r="M211" s="48">
        <v>5075619.9799999995</v>
      </c>
      <c r="N211" s="48">
        <v>0</v>
      </c>
      <c r="O211" s="48">
        <v>0</v>
      </c>
      <c r="Q211" s="122">
        <v>1</v>
      </c>
      <c r="R211" s="38" t="s">
        <v>111</v>
      </c>
      <c r="S211" s="96">
        <v>80</v>
      </c>
      <c r="T211" s="48">
        <v>0</v>
      </c>
      <c r="W211" s="48">
        <v>0</v>
      </c>
      <c r="X211" s="48">
        <v>0</v>
      </c>
      <c r="Y211" s="48">
        <v>0</v>
      </c>
      <c r="Z211" s="48">
        <v>0</v>
      </c>
      <c r="AA211" s="48">
        <v>0</v>
      </c>
      <c r="AB211" s="48">
        <v>0</v>
      </c>
      <c r="AC211" s="48">
        <v>0</v>
      </c>
      <c r="AD211" s="48">
        <v>0</v>
      </c>
      <c r="AE211" s="48"/>
      <c r="AF211" s="48"/>
      <c r="AG211" s="48"/>
      <c r="AH211" s="48">
        <v>0</v>
      </c>
      <c r="AI211" s="48">
        <v>0</v>
      </c>
      <c r="AJ211" s="48">
        <v>0</v>
      </c>
      <c r="AK211" s="48"/>
      <c r="AL211" s="48" t="s">
        <v>263</v>
      </c>
      <c r="AN211" s="60">
        <v>0</v>
      </c>
      <c r="AP211" s="137">
        <v>0</v>
      </c>
      <c r="AQ211" s="138">
        <v>70705</v>
      </c>
      <c r="AR211" s="139">
        <v>2094</v>
      </c>
      <c r="AS211" s="131"/>
      <c r="AT211" s="131"/>
      <c r="AU211" s="131"/>
      <c r="AW211" s="140">
        <v>0</v>
      </c>
      <c r="AX211" s="141">
        <v>0</v>
      </c>
      <c r="AY211" s="141">
        <v>0</v>
      </c>
      <c r="AZ211" s="141">
        <v>0</v>
      </c>
      <c r="BA211" s="141">
        <v>0</v>
      </c>
      <c r="BB211" s="141">
        <v>0</v>
      </c>
      <c r="BC211" s="141">
        <v>0</v>
      </c>
      <c r="BD211" s="141">
        <v>0</v>
      </c>
      <c r="BE211" s="141">
        <v>0</v>
      </c>
      <c r="BF211" s="141">
        <v>0</v>
      </c>
      <c r="BG211" s="141">
        <v>0</v>
      </c>
      <c r="BH211" s="141">
        <v>0</v>
      </c>
      <c r="BI211" s="141">
        <v>0</v>
      </c>
      <c r="BJ211" s="141">
        <v>0</v>
      </c>
      <c r="BK211" s="141">
        <v>0</v>
      </c>
      <c r="BL211" s="141">
        <v>0</v>
      </c>
      <c r="BM211" s="141">
        <v>0</v>
      </c>
      <c r="BN211" s="141">
        <v>0</v>
      </c>
      <c r="BO211" s="141">
        <v>0</v>
      </c>
      <c r="BP211" s="141">
        <v>0</v>
      </c>
      <c r="BQ211" s="141">
        <v>0</v>
      </c>
      <c r="BR211" s="141">
        <v>0</v>
      </c>
      <c r="BS211" s="141">
        <v>0</v>
      </c>
      <c r="BT211" s="141">
        <v>0</v>
      </c>
      <c r="BU211" s="141">
        <v>0</v>
      </c>
      <c r="BV211" s="141">
        <v>0</v>
      </c>
      <c r="BW211" s="141">
        <v>0</v>
      </c>
      <c r="BX211" s="141">
        <v>0</v>
      </c>
      <c r="BY211" s="141">
        <v>0</v>
      </c>
      <c r="BZ211" s="141">
        <v>0</v>
      </c>
      <c r="CA211" s="141">
        <v>0</v>
      </c>
      <c r="CB211" s="141">
        <v>0</v>
      </c>
      <c r="CC211" s="141">
        <v>0</v>
      </c>
      <c r="CD211" s="141">
        <v>0</v>
      </c>
      <c r="CE211" s="141">
        <v>0</v>
      </c>
      <c r="CF211" s="141">
        <v>0</v>
      </c>
      <c r="CG211" s="141">
        <v>0</v>
      </c>
      <c r="CH211" s="141">
        <v>0</v>
      </c>
      <c r="CI211" s="141">
        <v>0</v>
      </c>
    </row>
    <row r="212" spans="4:87">
      <c r="D212" s="38">
        <v>182</v>
      </c>
      <c r="E212" s="38">
        <v>391</v>
      </c>
      <c r="F212" s="38" t="s">
        <v>933</v>
      </c>
      <c r="G212" s="38" t="s">
        <v>2168</v>
      </c>
      <c r="H212" s="48">
        <v>154897.5</v>
      </c>
      <c r="K212" s="48">
        <v>222</v>
      </c>
      <c r="L212" s="48">
        <v>1</v>
      </c>
      <c r="M212" s="48">
        <v>154897.5</v>
      </c>
      <c r="N212" s="48">
        <v>0</v>
      </c>
      <c r="O212" s="48">
        <v>0</v>
      </c>
      <c r="Q212" s="122">
        <v>2</v>
      </c>
      <c r="R212" s="38" t="s">
        <v>112</v>
      </c>
      <c r="S212" s="96">
        <v>80</v>
      </c>
      <c r="T212" s="48">
        <v>0</v>
      </c>
      <c r="W212" s="48">
        <v>0</v>
      </c>
      <c r="X212" s="48">
        <v>0</v>
      </c>
      <c r="Y212" s="48">
        <v>0</v>
      </c>
      <c r="Z212" s="48">
        <v>0</v>
      </c>
      <c r="AA212" s="48">
        <v>0</v>
      </c>
      <c r="AB212" s="48">
        <v>0</v>
      </c>
      <c r="AC212" s="48">
        <v>0</v>
      </c>
      <c r="AD212" s="48">
        <v>0</v>
      </c>
      <c r="AE212" s="48"/>
      <c r="AF212" s="48"/>
      <c r="AG212" s="48"/>
      <c r="AH212" s="48">
        <v>0</v>
      </c>
      <c r="AI212" s="48">
        <v>0</v>
      </c>
      <c r="AJ212" s="48">
        <v>0</v>
      </c>
      <c r="AK212" s="48"/>
      <c r="AL212" s="48" t="s">
        <v>263</v>
      </c>
      <c r="AN212" s="60">
        <v>0</v>
      </c>
      <c r="AP212" s="137">
        <v>0</v>
      </c>
      <c r="AQ212" s="138">
        <v>70705</v>
      </c>
      <c r="AR212" s="139">
        <v>2094</v>
      </c>
      <c r="AS212" s="131"/>
      <c r="AT212" s="131"/>
      <c r="AU212" s="131"/>
      <c r="AW212" s="140">
        <v>0</v>
      </c>
      <c r="AX212" s="141">
        <v>0</v>
      </c>
      <c r="AY212" s="141">
        <v>0</v>
      </c>
      <c r="AZ212" s="141">
        <v>0</v>
      </c>
      <c r="BA212" s="141">
        <v>0</v>
      </c>
      <c r="BB212" s="141">
        <v>0</v>
      </c>
      <c r="BC212" s="141">
        <v>0</v>
      </c>
      <c r="BD212" s="141">
        <v>0</v>
      </c>
      <c r="BE212" s="141">
        <v>0</v>
      </c>
      <c r="BF212" s="141">
        <v>0</v>
      </c>
      <c r="BG212" s="141">
        <v>0</v>
      </c>
      <c r="BH212" s="141">
        <v>0</v>
      </c>
      <c r="BI212" s="141">
        <v>0</v>
      </c>
      <c r="BJ212" s="141">
        <v>0</v>
      </c>
      <c r="BK212" s="141">
        <v>0</v>
      </c>
      <c r="BL212" s="141">
        <v>0</v>
      </c>
      <c r="BM212" s="141">
        <v>0</v>
      </c>
      <c r="BN212" s="141">
        <v>0</v>
      </c>
      <c r="BO212" s="141">
        <v>0</v>
      </c>
      <c r="BP212" s="141">
        <v>0</v>
      </c>
      <c r="BQ212" s="141">
        <v>0</v>
      </c>
      <c r="BR212" s="141">
        <v>0</v>
      </c>
      <c r="BS212" s="141">
        <v>0</v>
      </c>
      <c r="BT212" s="141">
        <v>0</v>
      </c>
      <c r="BU212" s="141">
        <v>0</v>
      </c>
      <c r="BV212" s="141">
        <v>0</v>
      </c>
      <c r="BW212" s="141">
        <v>0</v>
      </c>
      <c r="BX212" s="141">
        <v>0</v>
      </c>
      <c r="BY212" s="141">
        <v>0</v>
      </c>
      <c r="BZ212" s="141">
        <v>0</v>
      </c>
      <c r="CA212" s="141">
        <v>0</v>
      </c>
      <c r="CB212" s="141">
        <v>0</v>
      </c>
      <c r="CC212" s="141">
        <v>0</v>
      </c>
      <c r="CD212" s="141">
        <v>0</v>
      </c>
      <c r="CE212" s="141">
        <v>0</v>
      </c>
      <c r="CF212" s="141">
        <v>0</v>
      </c>
      <c r="CG212" s="141">
        <v>0</v>
      </c>
      <c r="CH212" s="141">
        <v>0</v>
      </c>
      <c r="CI212" s="141">
        <v>0</v>
      </c>
    </row>
    <row r="213" spans="4:87">
      <c r="D213" s="38">
        <v>183</v>
      </c>
      <c r="E213" s="38">
        <v>392</v>
      </c>
      <c r="F213" s="38" t="s">
        <v>927</v>
      </c>
      <c r="G213" s="38" t="s">
        <v>2169</v>
      </c>
      <c r="H213" s="48">
        <v>7380889.0499999998</v>
      </c>
      <c r="K213" s="48">
        <v>220</v>
      </c>
      <c r="L213" s="48">
        <v>1</v>
      </c>
      <c r="M213" s="48">
        <v>7380889.0499999998</v>
      </c>
      <c r="N213" s="48">
        <v>0</v>
      </c>
      <c r="O213" s="48">
        <v>0</v>
      </c>
      <c r="Q213" s="122">
        <v>1</v>
      </c>
      <c r="R213" s="38" t="s">
        <v>111</v>
      </c>
      <c r="S213" s="96">
        <v>80</v>
      </c>
      <c r="T213" s="48">
        <v>0</v>
      </c>
      <c r="W213" s="48">
        <v>0</v>
      </c>
      <c r="X213" s="48">
        <v>0</v>
      </c>
      <c r="Y213" s="48">
        <v>0</v>
      </c>
      <c r="Z213" s="48">
        <v>0</v>
      </c>
      <c r="AA213" s="48">
        <v>0</v>
      </c>
      <c r="AB213" s="48">
        <v>0</v>
      </c>
      <c r="AC213" s="48">
        <v>0</v>
      </c>
      <c r="AD213" s="48">
        <v>0</v>
      </c>
      <c r="AE213" s="48"/>
      <c r="AF213" s="48"/>
      <c r="AG213" s="48"/>
      <c r="AH213" s="48">
        <v>0</v>
      </c>
      <c r="AI213" s="48">
        <v>0</v>
      </c>
      <c r="AJ213" s="48">
        <v>0</v>
      </c>
      <c r="AK213" s="48"/>
      <c r="AL213" s="48" t="s">
        <v>263</v>
      </c>
      <c r="AN213" s="60">
        <v>0</v>
      </c>
      <c r="AP213" s="137">
        <v>0</v>
      </c>
      <c r="AQ213" s="138">
        <v>70705</v>
      </c>
      <c r="AR213" s="139">
        <v>2094</v>
      </c>
      <c r="AS213" s="131"/>
      <c r="AT213" s="131"/>
      <c r="AU213" s="131"/>
      <c r="AW213" s="140">
        <v>0</v>
      </c>
      <c r="AX213" s="141">
        <v>0</v>
      </c>
      <c r="AY213" s="141">
        <v>0</v>
      </c>
      <c r="AZ213" s="141">
        <v>0</v>
      </c>
      <c r="BA213" s="141">
        <v>0</v>
      </c>
      <c r="BB213" s="141">
        <v>0</v>
      </c>
      <c r="BC213" s="141">
        <v>0</v>
      </c>
      <c r="BD213" s="141">
        <v>0</v>
      </c>
      <c r="BE213" s="141">
        <v>0</v>
      </c>
      <c r="BF213" s="141">
        <v>0</v>
      </c>
      <c r="BG213" s="141">
        <v>0</v>
      </c>
      <c r="BH213" s="141">
        <v>0</v>
      </c>
      <c r="BI213" s="141">
        <v>0</v>
      </c>
      <c r="BJ213" s="141">
        <v>0</v>
      </c>
      <c r="BK213" s="141">
        <v>0</v>
      </c>
      <c r="BL213" s="141">
        <v>0</v>
      </c>
      <c r="BM213" s="141">
        <v>0</v>
      </c>
      <c r="BN213" s="141">
        <v>0</v>
      </c>
      <c r="BO213" s="141">
        <v>0</v>
      </c>
      <c r="BP213" s="141">
        <v>0</v>
      </c>
      <c r="BQ213" s="141">
        <v>0</v>
      </c>
      <c r="BR213" s="141">
        <v>0</v>
      </c>
      <c r="BS213" s="141">
        <v>0</v>
      </c>
      <c r="BT213" s="141">
        <v>0</v>
      </c>
      <c r="BU213" s="141">
        <v>0</v>
      </c>
      <c r="BV213" s="141">
        <v>0</v>
      </c>
      <c r="BW213" s="141">
        <v>0</v>
      </c>
      <c r="BX213" s="141">
        <v>0</v>
      </c>
      <c r="BY213" s="141">
        <v>0</v>
      </c>
      <c r="BZ213" s="141">
        <v>0</v>
      </c>
      <c r="CA213" s="141">
        <v>0</v>
      </c>
      <c r="CB213" s="141">
        <v>0</v>
      </c>
      <c r="CC213" s="141">
        <v>0</v>
      </c>
      <c r="CD213" s="141">
        <v>0</v>
      </c>
      <c r="CE213" s="141">
        <v>0</v>
      </c>
      <c r="CF213" s="141">
        <v>0</v>
      </c>
      <c r="CG213" s="141">
        <v>0</v>
      </c>
      <c r="CH213" s="141">
        <v>0</v>
      </c>
      <c r="CI213" s="141">
        <v>0</v>
      </c>
    </row>
    <row r="214" spans="4:87">
      <c r="D214" s="38">
        <v>184</v>
      </c>
      <c r="E214" s="38">
        <v>393</v>
      </c>
      <c r="F214" s="38" t="s">
        <v>1355</v>
      </c>
      <c r="G214" s="38" t="s">
        <v>1356</v>
      </c>
      <c r="H214" s="48">
        <v>9581233.8399999999</v>
      </c>
      <c r="K214" s="48">
        <v>364</v>
      </c>
      <c r="L214" s="48">
        <v>1</v>
      </c>
      <c r="M214" s="48">
        <v>9581233.8399999999</v>
      </c>
      <c r="N214" s="48">
        <v>0</v>
      </c>
      <c r="O214" s="48">
        <v>0</v>
      </c>
      <c r="Q214" s="122">
        <v>8</v>
      </c>
      <c r="R214" s="38" t="s">
        <v>118</v>
      </c>
      <c r="S214" s="96">
        <v>50</v>
      </c>
      <c r="T214" s="48">
        <v>0</v>
      </c>
      <c r="W214" s="48">
        <v>8</v>
      </c>
      <c r="X214" s="48">
        <v>0</v>
      </c>
      <c r="Y214" s="48">
        <v>0</v>
      </c>
      <c r="Z214" s="48">
        <v>0</v>
      </c>
      <c r="AA214" s="48">
        <v>0</v>
      </c>
      <c r="AB214" s="48">
        <v>0</v>
      </c>
      <c r="AC214" s="48">
        <v>0</v>
      </c>
      <c r="AD214" s="48">
        <v>0</v>
      </c>
      <c r="AE214" s="48"/>
      <c r="AF214" s="48"/>
      <c r="AG214" s="48"/>
      <c r="AH214" s="48">
        <v>0</v>
      </c>
      <c r="AI214" s="48">
        <v>0</v>
      </c>
      <c r="AJ214" s="48">
        <v>0</v>
      </c>
      <c r="AK214" s="48"/>
      <c r="AL214" s="48">
        <v>8</v>
      </c>
      <c r="AN214" s="60">
        <v>0</v>
      </c>
      <c r="AP214" s="137">
        <v>0</v>
      </c>
      <c r="AQ214" s="138">
        <v>59747</v>
      </c>
      <c r="AR214" s="139">
        <v>2064</v>
      </c>
      <c r="AS214" s="131"/>
      <c r="AT214" s="131"/>
      <c r="AU214" s="131"/>
      <c r="AW214" s="140">
        <v>0</v>
      </c>
      <c r="AX214" s="141">
        <v>0</v>
      </c>
      <c r="AY214" s="141">
        <v>0</v>
      </c>
      <c r="AZ214" s="141">
        <v>0</v>
      </c>
      <c r="BA214" s="141">
        <v>0</v>
      </c>
      <c r="BB214" s="141">
        <v>0</v>
      </c>
      <c r="BC214" s="141">
        <v>0</v>
      </c>
      <c r="BD214" s="141">
        <v>0</v>
      </c>
      <c r="BE214" s="141">
        <v>0</v>
      </c>
      <c r="BF214" s="141">
        <v>0</v>
      </c>
      <c r="BG214" s="141">
        <v>0</v>
      </c>
      <c r="BH214" s="141">
        <v>0</v>
      </c>
      <c r="BI214" s="141">
        <v>0</v>
      </c>
      <c r="BJ214" s="141">
        <v>0</v>
      </c>
      <c r="BK214" s="141">
        <v>0</v>
      </c>
      <c r="BL214" s="141">
        <v>0</v>
      </c>
      <c r="BM214" s="141">
        <v>0</v>
      </c>
      <c r="BN214" s="141">
        <v>0</v>
      </c>
      <c r="BO214" s="141">
        <v>0</v>
      </c>
      <c r="BP214" s="141">
        <v>0</v>
      </c>
      <c r="BQ214" s="141">
        <v>0</v>
      </c>
      <c r="BR214" s="141">
        <v>0</v>
      </c>
      <c r="BS214" s="141">
        <v>0</v>
      </c>
      <c r="BT214" s="141">
        <v>0</v>
      </c>
      <c r="BU214" s="141">
        <v>0</v>
      </c>
      <c r="BV214" s="141">
        <v>0</v>
      </c>
      <c r="BW214" s="141">
        <v>0</v>
      </c>
      <c r="BX214" s="141">
        <v>0</v>
      </c>
      <c r="BY214" s="141">
        <v>0</v>
      </c>
      <c r="BZ214" s="141">
        <v>0</v>
      </c>
      <c r="CA214" s="141">
        <v>0</v>
      </c>
      <c r="CB214" s="141">
        <v>0</v>
      </c>
      <c r="CC214" s="141">
        <v>0</v>
      </c>
      <c r="CD214" s="141">
        <v>0</v>
      </c>
      <c r="CE214" s="141">
        <v>0</v>
      </c>
      <c r="CF214" s="141">
        <v>0</v>
      </c>
      <c r="CG214" s="141">
        <v>0</v>
      </c>
      <c r="CH214" s="141">
        <v>0</v>
      </c>
      <c r="CI214" s="141">
        <v>0</v>
      </c>
    </row>
    <row r="215" spans="4:87">
      <c r="D215" s="38">
        <v>185</v>
      </c>
      <c r="E215" s="38">
        <v>394</v>
      </c>
      <c r="F215" s="38" t="s">
        <v>1731</v>
      </c>
      <c r="G215" s="38" t="s">
        <v>2170</v>
      </c>
      <c r="H215" s="48">
        <v>6763910.1799999997</v>
      </c>
      <c r="K215" s="48">
        <v>485</v>
      </c>
      <c r="L215" s="48">
        <v>1</v>
      </c>
      <c r="M215" s="48">
        <v>6763910.1799999997</v>
      </c>
      <c r="N215" s="48">
        <v>0</v>
      </c>
      <c r="O215" s="48">
        <v>0</v>
      </c>
      <c r="Q215" s="122">
        <v>6</v>
      </c>
      <c r="R215" s="38" t="s">
        <v>116</v>
      </c>
      <c r="S215" s="96">
        <v>80</v>
      </c>
      <c r="T215" s="48">
        <v>0</v>
      </c>
      <c r="W215" s="48">
        <v>0</v>
      </c>
      <c r="X215" s="48">
        <v>0</v>
      </c>
      <c r="Y215" s="48">
        <v>0</v>
      </c>
      <c r="Z215" s="48">
        <v>0</v>
      </c>
      <c r="AA215" s="48">
        <v>0</v>
      </c>
      <c r="AB215" s="48">
        <v>0</v>
      </c>
      <c r="AC215" s="48">
        <v>0</v>
      </c>
      <c r="AD215" s="48">
        <v>0</v>
      </c>
      <c r="AE215" s="48"/>
      <c r="AF215" s="48"/>
      <c r="AG215" s="48"/>
      <c r="AH215" s="48">
        <v>0</v>
      </c>
      <c r="AI215" s="48">
        <v>0</v>
      </c>
      <c r="AJ215" s="48">
        <v>0</v>
      </c>
      <c r="AK215" s="48"/>
      <c r="AL215" s="48" t="s">
        <v>263</v>
      </c>
      <c r="AN215" s="60">
        <v>0</v>
      </c>
      <c r="AP215" s="137">
        <v>0</v>
      </c>
      <c r="AQ215" s="138">
        <v>70705</v>
      </c>
      <c r="AR215" s="139">
        <v>2094</v>
      </c>
      <c r="AS215" s="131"/>
      <c r="AT215" s="131"/>
      <c r="AU215" s="131"/>
      <c r="AW215" s="140">
        <v>0</v>
      </c>
      <c r="AX215" s="141">
        <v>0</v>
      </c>
      <c r="AY215" s="141">
        <v>0</v>
      </c>
      <c r="AZ215" s="141">
        <v>0</v>
      </c>
      <c r="BA215" s="141">
        <v>0</v>
      </c>
      <c r="BB215" s="141">
        <v>0</v>
      </c>
      <c r="BC215" s="141">
        <v>0</v>
      </c>
      <c r="BD215" s="141">
        <v>0</v>
      </c>
      <c r="BE215" s="141">
        <v>0</v>
      </c>
      <c r="BF215" s="141">
        <v>0</v>
      </c>
      <c r="BG215" s="141">
        <v>0</v>
      </c>
      <c r="BH215" s="141">
        <v>0</v>
      </c>
      <c r="BI215" s="141">
        <v>0</v>
      </c>
      <c r="BJ215" s="141">
        <v>0</v>
      </c>
      <c r="BK215" s="141">
        <v>0</v>
      </c>
      <c r="BL215" s="141">
        <v>0</v>
      </c>
      <c r="BM215" s="141">
        <v>0</v>
      </c>
      <c r="BN215" s="141">
        <v>0</v>
      </c>
      <c r="BO215" s="141">
        <v>0</v>
      </c>
      <c r="BP215" s="141">
        <v>0</v>
      </c>
      <c r="BQ215" s="141">
        <v>0</v>
      </c>
      <c r="BR215" s="141">
        <v>0</v>
      </c>
      <c r="BS215" s="141">
        <v>0</v>
      </c>
      <c r="BT215" s="141">
        <v>0</v>
      </c>
      <c r="BU215" s="141">
        <v>0</v>
      </c>
      <c r="BV215" s="141">
        <v>0</v>
      </c>
      <c r="BW215" s="141">
        <v>0</v>
      </c>
      <c r="BX215" s="141">
        <v>0</v>
      </c>
      <c r="BY215" s="141">
        <v>0</v>
      </c>
      <c r="BZ215" s="141">
        <v>0</v>
      </c>
      <c r="CA215" s="141">
        <v>0</v>
      </c>
      <c r="CB215" s="141">
        <v>0</v>
      </c>
      <c r="CC215" s="141">
        <v>0</v>
      </c>
      <c r="CD215" s="141">
        <v>0</v>
      </c>
      <c r="CE215" s="141">
        <v>0</v>
      </c>
      <c r="CF215" s="141">
        <v>0</v>
      </c>
      <c r="CG215" s="141">
        <v>0</v>
      </c>
      <c r="CH215" s="141">
        <v>0</v>
      </c>
      <c r="CI215" s="141">
        <v>0</v>
      </c>
    </row>
    <row r="216" spans="4:87">
      <c r="D216" s="38">
        <v>186</v>
      </c>
      <c r="E216" s="38">
        <v>395</v>
      </c>
      <c r="F216" s="38" t="s">
        <v>1779</v>
      </c>
      <c r="G216" s="38" t="s">
        <v>1780</v>
      </c>
      <c r="H216" s="48">
        <v>427810.48</v>
      </c>
      <c r="K216" s="48">
        <v>502</v>
      </c>
      <c r="L216" s="48">
        <v>1</v>
      </c>
      <c r="M216" s="48">
        <v>427810.48</v>
      </c>
      <c r="N216" s="48">
        <v>0</v>
      </c>
      <c r="O216" s="48">
        <v>0</v>
      </c>
      <c r="Q216" s="122">
        <v>9</v>
      </c>
      <c r="R216" s="38" t="s">
        <v>119</v>
      </c>
      <c r="S216" s="96">
        <v>50</v>
      </c>
      <c r="T216" s="48">
        <v>0</v>
      </c>
      <c r="W216" s="48">
        <v>0</v>
      </c>
      <c r="X216" s="48">
        <v>9</v>
      </c>
      <c r="Y216" s="48">
        <v>0</v>
      </c>
      <c r="Z216" s="48">
        <v>0</v>
      </c>
      <c r="AA216" s="48">
        <v>0</v>
      </c>
      <c r="AB216" s="48">
        <v>0</v>
      </c>
      <c r="AC216" s="48">
        <v>0</v>
      </c>
      <c r="AD216" s="48">
        <v>0</v>
      </c>
      <c r="AE216" s="48"/>
      <c r="AF216" s="48"/>
      <c r="AG216" s="48"/>
      <c r="AH216" s="48">
        <v>0</v>
      </c>
      <c r="AI216" s="48">
        <v>0</v>
      </c>
      <c r="AJ216" s="48">
        <v>0</v>
      </c>
      <c r="AK216" s="48"/>
      <c r="AL216" s="48">
        <v>9</v>
      </c>
      <c r="AN216" s="60">
        <v>0</v>
      </c>
      <c r="AP216" s="137">
        <v>0</v>
      </c>
      <c r="AQ216" s="138">
        <v>59747</v>
      </c>
      <c r="AR216" s="139">
        <v>2064</v>
      </c>
      <c r="AS216" s="131"/>
      <c r="AT216" s="131"/>
      <c r="AU216" s="131"/>
      <c r="AW216" s="140">
        <v>0</v>
      </c>
      <c r="AX216" s="141">
        <v>0</v>
      </c>
      <c r="AY216" s="141">
        <v>0</v>
      </c>
      <c r="AZ216" s="141">
        <v>0</v>
      </c>
      <c r="BA216" s="141">
        <v>0</v>
      </c>
      <c r="BB216" s="141">
        <v>0</v>
      </c>
      <c r="BC216" s="141">
        <v>0</v>
      </c>
      <c r="BD216" s="141">
        <v>0</v>
      </c>
      <c r="BE216" s="141">
        <v>0</v>
      </c>
      <c r="BF216" s="141">
        <v>0</v>
      </c>
      <c r="BG216" s="141">
        <v>0</v>
      </c>
      <c r="BH216" s="141">
        <v>0</v>
      </c>
      <c r="BI216" s="141">
        <v>0</v>
      </c>
      <c r="BJ216" s="141">
        <v>0</v>
      </c>
      <c r="BK216" s="141">
        <v>0</v>
      </c>
      <c r="BL216" s="141">
        <v>0</v>
      </c>
      <c r="BM216" s="141">
        <v>0</v>
      </c>
      <c r="BN216" s="141">
        <v>0</v>
      </c>
      <c r="BO216" s="141">
        <v>0</v>
      </c>
      <c r="BP216" s="141">
        <v>0</v>
      </c>
      <c r="BQ216" s="141">
        <v>0</v>
      </c>
      <c r="BR216" s="141">
        <v>0</v>
      </c>
      <c r="BS216" s="141">
        <v>0</v>
      </c>
      <c r="BT216" s="141">
        <v>0</v>
      </c>
      <c r="BU216" s="141">
        <v>0</v>
      </c>
      <c r="BV216" s="141">
        <v>0</v>
      </c>
      <c r="BW216" s="141">
        <v>0</v>
      </c>
      <c r="BX216" s="141">
        <v>0</v>
      </c>
      <c r="BY216" s="141">
        <v>0</v>
      </c>
      <c r="BZ216" s="141">
        <v>0</v>
      </c>
      <c r="CA216" s="141">
        <v>0</v>
      </c>
      <c r="CB216" s="141">
        <v>0</v>
      </c>
      <c r="CC216" s="141">
        <v>0</v>
      </c>
      <c r="CD216" s="141">
        <v>0</v>
      </c>
      <c r="CE216" s="141">
        <v>0</v>
      </c>
      <c r="CF216" s="141">
        <v>0</v>
      </c>
      <c r="CG216" s="141">
        <v>0</v>
      </c>
      <c r="CH216" s="141">
        <v>0</v>
      </c>
      <c r="CI216" s="141">
        <v>0</v>
      </c>
    </row>
    <row r="217" spans="4:87">
      <c r="D217" s="38">
        <v>187</v>
      </c>
      <c r="E217" s="38">
        <v>396</v>
      </c>
      <c r="F217" s="38" t="s">
        <v>1785</v>
      </c>
      <c r="G217" s="38" t="s">
        <v>2171</v>
      </c>
      <c r="H217" s="48">
        <v>1871253.18</v>
      </c>
      <c r="K217" s="48">
        <v>504</v>
      </c>
      <c r="L217" s="48">
        <v>1</v>
      </c>
      <c r="M217" s="48">
        <v>1871253.18</v>
      </c>
      <c r="N217" s="48">
        <v>0</v>
      </c>
      <c r="O217" s="48">
        <v>0</v>
      </c>
      <c r="Q217" s="122">
        <v>9</v>
      </c>
      <c r="R217" s="38" t="s">
        <v>119</v>
      </c>
      <c r="S217" s="96">
        <v>50</v>
      </c>
      <c r="T217" s="48">
        <v>0</v>
      </c>
      <c r="W217" s="48">
        <v>0</v>
      </c>
      <c r="X217" s="48">
        <v>9</v>
      </c>
      <c r="Y217" s="48">
        <v>0</v>
      </c>
      <c r="Z217" s="48">
        <v>0</v>
      </c>
      <c r="AA217" s="48">
        <v>0</v>
      </c>
      <c r="AB217" s="48">
        <v>0</v>
      </c>
      <c r="AC217" s="48">
        <v>0</v>
      </c>
      <c r="AD217" s="48">
        <v>0</v>
      </c>
      <c r="AE217" s="48"/>
      <c r="AF217" s="48"/>
      <c r="AG217" s="48"/>
      <c r="AH217" s="48">
        <v>0</v>
      </c>
      <c r="AI217" s="48">
        <v>0</v>
      </c>
      <c r="AJ217" s="48">
        <v>0</v>
      </c>
      <c r="AK217" s="48"/>
      <c r="AL217" s="48">
        <v>9</v>
      </c>
      <c r="AN217" s="60">
        <v>0</v>
      </c>
      <c r="AP217" s="137">
        <v>0</v>
      </c>
      <c r="AQ217" s="138">
        <v>59747</v>
      </c>
      <c r="AR217" s="139">
        <v>2064</v>
      </c>
      <c r="AS217" s="131"/>
      <c r="AT217" s="131"/>
      <c r="AU217" s="131"/>
      <c r="AW217" s="140">
        <v>0</v>
      </c>
      <c r="AX217" s="141">
        <v>0</v>
      </c>
      <c r="AY217" s="141">
        <v>0</v>
      </c>
      <c r="AZ217" s="141">
        <v>0</v>
      </c>
      <c r="BA217" s="141">
        <v>0</v>
      </c>
      <c r="BB217" s="141">
        <v>0</v>
      </c>
      <c r="BC217" s="141">
        <v>0</v>
      </c>
      <c r="BD217" s="141">
        <v>0</v>
      </c>
      <c r="BE217" s="141">
        <v>0</v>
      </c>
      <c r="BF217" s="141">
        <v>0</v>
      </c>
      <c r="BG217" s="141">
        <v>0</v>
      </c>
      <c r="BH217" s="141">
        <v>0</v>
      </c>
      <c r="BI217" s="141">
        <v>0</v>
      </c>
      <c r="BJ217" s="141">
        <v>0</v>
      </c>
      <c r="BK217" s="141">
        <v>0</v>
      </c>
      <c r="BL217" s="141">
        <v>0</v>
      </c>
      <c r="BM217" s="141">
        <v>0</v>
      </c>
      <c r="BN217" s="141">
        <v>0</v>
      </c>
      <c r="BO217" s="141">
        <v>0</v>
      </c>
      <c r="BP217" s="141">
        <v>0</v>
      </c>
      <c r="BQ217" s="141">
        <v>0</v>
      </c>
      <c r="BR217" s="141">
        <v>0</v>
      </c>
      <c r="BS217" s="141">
        <v>0</v>
      </c>
      <c r="BT217" s="141">
        <v>0</v>
      </c>
      <c r="BU217" s="141">
        <v>0</v>
      </c>
      <c r="BV217" s="141">
        <v>0</v>
      </c>
      <c r="BW217" s="141">
        <v>0</v>
      </c>
      <c r="BX217" s="141">
        <v>0</v>
      </c>
      <c r="BY217" s="141">
        <v>0</v>
      </c>
      <c r="BZ217" s="141">
        <v>0</v>
      </c>
      <c r="CA217" s="141">
        <v>0</v>
      </c>
      <c r="CB217" s="141">
        <v>0</v>
      </c>
      <c r="CC217" s="141">
        <v>0</v>
      </c>
      <c r="CD217" s="141">
        <v>0</v>
      </c>
      <c r="CE217" s="141">
        <v>0</v>
      </c>
      <c r="CF217" s="141">
        <v>0</v>
      </c>
      <c r="CG217" s="141">
        <v>0</v>
      </c>
      <c r="CH217" s="141">
        <v>0</v>
      </c>
      <c r="CI217" s="141">
        <v>0</v>
      </c>
    </row>
    <row r="218" spans="4:87">
      <c r="D218" s="38">
        <v>188</v>
      </c>
      <c r="E218" s="38">
        <v>397</v>
      </c>
      <c r="F218" s="38" t="s">
        <v>1864</v>
      </c>
      <c r="G218" s="38" t="s">
        <v>2172</v>
      </c>
      <c r="H218" s="48">
        <v>8597185.1300000008</v>
      </c>
      <c r="K218" s="48">
        <v>534</v>
      </c>
      <c r="L218" s="48">
        <v>1</v>
      </c>
      <c r="M218" s="48">
        <v>8597185.1300000008</v>
      </c>
      <c r="N218" s="48">
        <v>0</v>
      </c>
      <c r="O218" s="48">
        <v>0</v>
      </c>
      <c r="Q218" s="122">
        <v>9</v>
      </c>
      <c r="R218" s="38" t="s">
        <v>119</v>
      </c>
      <c r="S218" s="96">
        <v>50</v>
      </c>
      <c r="T218" s="48">
        <v>0</v>
      </c>
      <c r="W218" s="48">
        <v>0</v>
      </c>
      <c r="X218" s="48">
        <v>9</v>
      </c>
      <c r="Y218" s="48">
        <v>0</v>
      </c>
      <c r="Z218" s="48">
        <v>0</v>
      </c>
      <c r="AA218" s="48">
        <v>0</v>
      </c>
      <c r="AB218" s="48">
        <v>0</v>
      </c>
      <c r="AC218" s="48">
        <v>0</v>
      </c>
      <c r="AD218" s="48">
        <v>0</v>
      </c>
      <c r="AE218" s="48"/>
      <c r="AF218" s="48"/>
      <c r="AG218" s="48"/>
      <c r="AH218" s="48">
        <v>0</v>
      </c>
      <c r="AI218" s="48">
        <v>0</v>
      </c>
      <c r="AJ218" s="48">
        <v>0</v>
      </c>
      <c r="AK218" s="48"/>
      <c r="AL218" s="48">
        <v>9</v>
      </c>
      <c r="AN218" s="60">
        <v>0</v>
      </c>
      <c r="AP218" s="137">
        <v>0</v>
      </c>
      <c r="AQ218" s="138">
        <v>59747</v>
      </c>
      <c r="AR218" s="139">
        <v>2064</v>
      </c>
      <c r="AS218" s="131"/>
      <c r="AT218" s="131"/>
      <c r="AU218" s="131"/>
      <c r="AW218" s="140">
        <v>0</v>
      </c>
      <c r="AX218" s="141">
        <v>0</v>
      </c>
      <c r="AY218" s="141">
        <v>0</v>
      </c>
      <c r="AZ218" s="141">
        <v>0</v>
      </c>
      <c r="BA218" s="141">
        <v>0</v>
      </c>
      <c r="BB218" s="141">
        <v>0</v>
      </c>
      <c r="BC218" s="141">
        <v>0</v>
      </c>
      <c r="BD218" s="141">
        <v>0</v>
      </c>
      <c r="BE218" s="141">
        <v>0</v>
      </c>
      <c r="BF218" s="141">
        <v>0</v>
      </c>
      <c r="BG218" s="141">
        <v>0</v>
      </c>
      <c r="BH218" s="141">
        <v>0</v>
      </c>
      <c r="BI218" s="141">
        <v>0</v>
      </c>
      <c r="BJ218" s="141">
        <v>0</v>
      </c>
      <c r="BK218" s="141">
        <v>0</v>
      </c>
      <c r="BL218" s="141">
        <v>0</v>
      </c>
      <c r="BM218" s="141">
        <v>0</v>
      </c>
      <c r="BN218" s="141">
        <v>0</v>
      </c>
      <c r="BO218" s="141">
        <v>0</v>
      </c>
      <c r="BP218" s="141">
        <v>0</v>
      </c>
      <c r="BQ218" s="141">
        <v>0</v>
      </c>
      <c r="BR218" s="141">
        <v>0</v>
      </c>
      <c r="BS218" s="141">
        <v>0</v>
      </c>
      <c r="BT218" s="141">
        <v>0</v>
      </c>
      <c r="BU218" s="141">
        <v>0</v>
      </c>
      <c r="BV218" s="141">
        <v>0</v>
      </c>
      <c r="BW218" s="141">
        <v>0</v>
      </c>
      <c r="BX218" s="141">
        <v>0</v>
      </c>
      <c r="BY218" s="141">
        <v>0</v>
      </c>
      <c r="BZ218" s="141">
        <v>0</v>
      </c>
      <c r="CA218" s="141">
        <v>0</v>
      </c>
      <c r="CB218" s="141">
        <v>0</v>
      </c>
      <c r="CC218" s="141">
        <v>0</v>
      </c>
      <c r="CD218" s="141">
        <v>0</v>
      </c>
      <c r="CE218" s="141">
        <v>0</v>
      </c>
      <c r="CF218" s="141">
        <v>0</v>
      </c>
      <c r="CG218" s="141">
        <v>0</v>
      </c>
      <c r="CH218" s="141">
        <v>0</v>
      </c>
      <c r="CI218" s="141">
        <v>0</v>
      </c>
    </row>
    <row r="219" spans="4:87">
      <c r="D219" s="38">
        <v>189</v>
      </c>
      <c r="E219" s="38">
        <v>399</v>
      </c>
      <c r="F219" s="38" t="s">
        <v>877</v>
      </c>
      <c r="G219" s="38" t="s">
        <v>2173</v>
      </c>
      <c r="H219" s="48">
        <v>4830388.1399999997</v>
      </c>
      <c r="K219" s="48">
        <v>204</v>
      </c>
      <c r="L219" s="48">
        <v>1</v>
      </c>
      <c r="M219" s="48">
        <v>4830388.1399999997</v>
      </c>
      <c r="N219" s="48">
        <v>0</v>
      </c>
      <c r="O219" s="48">
        <v>0</v>
      </c>
      <c r="Q219" s="122">
        <v>1</v>
      </c>
      <c r="R219" s="38" t="s">
        <v>111</v>
      </c>
      <c r="S219" s="96">
        <v>80</v>
      </c>
      <c r="T219" s="48">
        <v>0</v>
      </c>
      <c r="W219" s="48">
        <v>0</v>
      </c>
      <c r="X219" s="48">
        <v>0</v>
      </c>
      <c r="Y219" s="48">
        <v>0</v>
      </c>
      <c r="Z219" s="48">
        <v>0</v>
      </c>
      <c r="AA219" s="48">
        <v>0</v>
      </c>
      <c r="AB219" s="48">
        <v>0</v>
      </c>
      <c r="AC219" s="48">
        <v>0</v>
      </c>
      <c r="AD219" s="48">
        <v>0</v>
      </c>
      <c r="AE219" s="48"/>
      <c r="AF219" s="48"/>
      <c r="AG219" s="48"/>
      <c r="AH219" s="48">
        <v>0</v>
      </c>
      <c r="AI219" s="48">
        <v>0</v>
      </c>
      <c r="AJ219" s="48">
        <v>0</v>
      </c>
      <c r="AK219" s="48"/>
      <c r="AL219" s="48" t="s">
        <v>263</v>
      </c>
      <c r="AN219" s="60">
        <v>0</v>
      </c>
      <c r="AP219" s="137">
        <v>0</v>
      </c>
      <c r="AQ219" s="138">
        <v>70705</v>
      </c>
      <c r="AR219" s="139">
        <v>2094</v>
      </c>
      <c r="AS219" s="131"/>
      <c r="AT219" s="131"/>
      <c r="AU219" s="131"/>
      <c r="AW219" s="140">
        <v>0</v>
      </c>
      <c r="AX219" s="141">
        <v>0</v>
      </c>
      <c r="AY219" s="141">
        <v>0</v>
      </c>
      <c r="AZ219" s="141">
        <v>0</v>
      </c>
      <c r="BA219" s="141">
        <v>0</v>
      </c>
      <c r="BB219" s="141">
        <v>0</v>
      </c>
      <c r="BC219" s="141">
        <v>0</v>
      </c>
      <c r="BD219" s="141">
        <v>0</v>
      </c>
      <c r="BE219" s="141">
        <v>0</v>
      </c>
      <c r="BF219" s="141">
        <v>0</v>
      </c>
      <c r="BG219" s="141">
        <v>0</v>
      </c>
      <c r="BH219" s="141">
        <v>0</v>
      </c>
      <c r="BI219" s="141">
        <v>0</v>
      </c>
      <c r="BJ219" s="141">
        <v>0</v>
      </c>
      <c r="BK219" s="141">
        <v>0</v>
      </c>
      <c r="BL219" s="141">
        <v>0</v>
      </c>
      <c r="BM219" s="141">
        <v>0</v>
      </c>
      <c r="BN219" s="141">
        <v>0</v>
      </c>
      <c r="BO219" s="141">
        <v>0</v>
      </c>
      <c r="BP219" s="141">
        <v>0</v>
      </c>
      <c r="BQ219" s="141">
        <v>0</v>
      </c>
      <c r="BR219" s="141">
        <v>0</v>
      </c>
      <c r="BS219" s="141">
        <v>0</v>
      </c>
      <c r="BT219" s="141">
        <v>0</v>
      </c>
      <c r="BU219" s="141">
        <v>0</v>
      </c>
      <c r="BV219" s="141">
        <v>0</v>
      </c>
      <c r="BW219" s="141">
        <v>0</v>
      </c>
      <c r="BX219" s="141">
        <v>0</v>
      </c>
      <c r="BY219" s="141">
        <v>0</v>
      </c>
      <c r="BZ219" s="141">
        <v>0</v>
      </c>
      <c r="CA219" s="141">
        <v>0</v>
      </c>
      <c r="CB219" s="141">
        <v>0</v>
      </c>
      <c r="CC219" s="141">
        <v>0</v>
      </c>
      <c r="CD219" s="141">
        <v>0</v>
      </c>
      <c r="CE219" s="141">
        <v>0</v>
      </c>
      <c r="CF219" s="141">
        <v>0</v>
      </c>
      <c r="CG219" s="141">
        <v>0</v>
      </c>
      <c r="CH219" s="141">
        <v>0</v>
      </c>
      <c r="CI219" s="141">
        <v>0</v>
      </c>
    </row>
    <row r="220" spans="4:87">
      <c r="D220" s="38">
        <v>190</v>
      </c>
      <c r="E220" s="38">
        <v>400</v>
      </c>
      <c r="F220" s="38" t="s">
        <v>874</v>
      </c>
      <c r="G220" s="38" t="s">
        <v>2174</v>
      </c>
      <c r="H220" s="48">
        <v>963311.99</v>
      </c>
      <c r="K220" s="48">
        <v>203</v>
      </c>
      <c r="L220" s="48">
        <v>1</v>
      </c>
      <c r="M220" s="48">
        <v>963311.99</v>
      </c>
      <c r="N220" s="48">
        <v>0</v>
      </c>
      <c r="O220" s="48">
        <v>0</v>
      </c>
      <c r="Q220" s="122">
        <v>1</v>
      </c>
      <c r="R220" s="38" t="s">
        <v>111</v>
      </c>
      <c r="S220" s="96">
        <v>80</v>
      </c>
      <c r="T220" s="48">
        <v>0</v>
      </c>
      <c r="W220" s="48">
        <v>0</v>
      </c>
      <c r="X220" s="48">
        <v>0</v>
      </c>
      <c r="Y220" s="48">
        <v>0</v>
      </c>
      <c r="Z220" s="48">
        <v>0</v>
      </c>
      <c r="AA220" s="48">
        <v>0</v>
      </c>
      <c r="AB220" s="48">
        <v>0</v>
      </c>
      <c r="AC220" s="48">
        <v>0</v>
      </c>
      <c r="AD220" s="48">
        <v>0</v>
      </c>
      <c r="AE220" s="48"/>
      <c r="AF220" s="48"/>
      <c r="AG220" s="48"/>
      <c r="AH220" s="48">
        <v>0</v>
      </c>
      <c r="AI220" s="48">
        <v>0</v>
      </c>
      <c r="AJ220" s="48">
        <v>0</v>
      </c>
      <c r="AK220" s="48"/>
      <c r="AL220" s="48" t="s">
        <v>263</v>
      </c>
      <c r="AN220" s="60">
        <v>0</v>
      </c>
      <c r="AP220" s="137">
        <v>0</v>
      </c>
      <c r="AQ220" s="138">
        <v>70705</v>
      </c>
      <c r="AR220" s="139">
        <v>2094</v>
      </c>
      <c r="AS220" s="131"/>
      <c r="AT220" s="131"/>
      <c r="AU220" s="131"/>
      <c r="AW220" s="140">
        <v>0</v>
      </c>
      <c r="AX220" s="141">
        <v>0</v>
      </c>
      <c r="AY220" s="141">
        <v>0</v>
      </c>
      <c r="AZ220" s="141">
        <v>0</v>
      </c>
      <c r="BA220" s="141">
        <v>0</v>
      </c>
      <c r="BB220" s="141">
        <v>0</v>
      </c>
      <c r="BC220" s="141">
        <v>0</v>
      </c>
      <c r="BD220" s="141">
        <v>0</v>
      </c>
      <c r="BE220" s="141">
        <v>0</v>
      </c>
      <c r="BF220" s="141">
        <v>0</v>
      </c>
      <c r="BG220" s="141">
        <v>0</v>
      </c>
      <c r="BH220" s="141">
        <v>0</v>
      </c>
      <c r="BI220" s="141">
        <v>0</v>
      </c>
      <c r="BJ220" s="141">
        <v>0</v>
      </c>
      <c r="BK220" s="141">
        <v>0</v>
      </c>
      <c r="BL220" s="141">
        <v>0</v>
      </c>
      <c r="BM220" s="141">
        <v>0</v>
      </c>
      <c r="BN220" s="141">
        <v>0</v>
      </c>
      <c r="BO220" s="141">
        <v>0</v>
      </c>
      <c r="BP220" s="141">
        <v>0</v>
      </c>
      <c r="BQ220" s="141">
        <v>0</v>
      </c>
      <c r="BR220" s="141">
        <v>0</v>
      </c>
      <c r="BS220" s="141">
        <v>0</v>
      </c>
      <c r="BT220" s="141">
        <v>0</v>
      </c>
      <c r="BU220" s="141">
        <v>0</v>
      </c>
      <c r="BV220" s="141">
        <v>0</v>
      </c>
      <c r="BW220" s="141">
        <v>0</v>
      </c>
      <c r="BX220" s="141">
        <v>0</v>
      </c>
      <c r="BY220" s="141">
        <v>0</v>
      </c>
      <c r="BZ220" s="141">
        <v>0</v>
      </c>
      <c r="CA220" s="141">
        <v>0</v>
      </c>
      <c r="CB220" s="141">
        <v>0</v>
      </c>
      <c r="CC220" s="141">
        <v>0</v>
      </c>
      <c r="CD220" s="141">
        <v>0</v>
      </c>
      <c r="CE220" s="141">
        <v>0</v>
      </c>
      <c r="CF220" s="141">
        <v>0</v>
      </c>
      <c r="CG220" s="141">
        <v>0</v>
      </c>
      <c r="CH220" s="141">
        <v>0</v>
      </c>
      <c r="CI220" s="141">
        <v>0</v>
      </c>
    </row>
    <row r="221" spans="4:87">
      <c r="D221" s="38">
        <v>191</v>
      </c>
      <c r="E221" s="38">
        <v>401</v>
      </c>
      <c r="F221" s="38" t="s">
        <v>880</v>
      </c>
      <c r="G221" s="38" t="s">
        <v>2175</v>
      </c>
      <c r="H221" s="48">
        <v>5679634.8599999994</v>
      </c>
      <c r="K221" s="48">
        <v>205</v>
      </c>
      <c r="L221" s="48">
        <v>1</v>
      </c>
      <c r="M221" s="48">
        <v>5679634.8599999994</v>
      </c>
      <c r="N221" s="48">
        <v>0</v>
      </c>
      <c r="O221" s="48">
        <v>0</v>
      </c>
      <c r="Q221" s="122">
        <v>1</v>
      </c>
      <c r="R221" s="38" t="s">
        <v>111</v>
      </c>
      <c r="S221" s="96">
        <v>80</v>
      </c>
      <c r="T221" s="48">
        <v>0</v>
      </c>
      <c r="W221" s="48">
        <v>0</v>
      </c>
      <c r="X221" s="48">
        <v>0</v>
      </c>
      <c r="Y221" s="48">
        <v>0</v>
      </c>
      <c r="Z221" s="48">
        <v>0</v>
      </c>
      <c r="AA221" s="48">
        <v>0</v>
      </c>
      <c r="AB221" s="48">
        <v>0</v>
      </c>
      <c r="AC221" s="48">
        <v>0</v>
      </c>
      <c r="AD221" s="48">
        <v>0</v>
      </c>
      <c r="AE221" s="48"/>
      <c r="AF221" s="48"/>
      <c r="AG221" s="48"/>
      <c r="AH221" s="48">
        <v>0</v>
      </c>
      <c r="AI221" s="48">
        <v>0</v>
      </c>
      <c r="AJ221" s="48">
        <v>0</v>
      </c>
      <c r="AK221" s="48"/>
      <c r="AL221" s="48" t="s">
        <v>263</v>
      </c>
      <c r="AN221" s="60">
        <v>0</v>
      </c>
      <c r="AP221" s="137">
        <v>0</v>
      </c>
      <c r="AQ221" s="138">
        <v>70705</v>
      </c>
      <c r="AR221" s="139">
        <v>2094</v>
      </c>
      <c r="AS221" s="131"/>
      <c r="AT221" s="131"/>
      <c r="AU221" s="131"/>
      <c r="AW221" s="140">
        <v>0</v>
      </c>
      <c r="AX221" s="141">
        <v>0</v>
      </c>
      <c r="AY221" s="141">
        <v>0</v>
      </c>
      <c r="AZ221" s="141">
        <v>0</v>
      </c>
      <c r="BA221" s="141">
        <v>0</v>
      </c>
      <c r="BB221" s="141">
        <v>0</v>
      </c>
      <c r="BC221" s="141">
        <v>0</v>
      </c>
      <c r="BD221" s="141">
        <v>0</v>
      </c>
      <c r="BE221" s="141">
        <v>0</v>
      </c>
      <c r="BF221" s="141">
        <v>0</v>
      </c>
      <c r="BG221" s="141">
        <v>0</v>
      </c>
      <c r="BH221" s="141">
        <v>0</v>
      </c>
      <c r="BI221" s="141">
        <v>0</v>
      </c>
      <c r="BJ221" s="141">
        <v>0</v>
      </c>
      <c r="BK221" s="141">
        <v>0</v>
      </c>
      <c r="BL221" s="141">
        <v>0</v>
      </c>
      <c r="BM221" s="141">
        <v>0</v>
      </c>
      <c r="BN221" s="141">
        <v>0</v>
      </c>
      <c r="BO221" s="141">
        <v>0</v>
      </c>
      <c r="BP221" s="141">
        <v>0</v>
      </c>
      <c r="BQ221" s="141">
        <v>0</v>
      </c>
      <c r="BR221" s="141">
        <v>0</v>
      </c>
      <c r="BS221" s="141">
        <v>0</v>
      </c>
      <c r="BT221" s="141">
        <v>0</v>
      </c>
      <c r="BU221" s="141">
        <v>0</v>
      </c>
      <c r="BV221" s="141">
        <v>0</v>
      </c>
      <c r="BW221" s="141">
        <v>0</v>
      </c>
      <c r="BX221" s="141">
        <v>0</v>
      </c>
      <c r="BY221" s="141">
        <v>0</v>
      </c>
      <c r="BZ221" s="141">
        <v>0</v>
      </c>
      <c r="CA221" s="141">
        <v>0</v>
      </c>
      <c r="CB221" s="141">
        <v>0</v>
      </c>
      <c r="CC221" s="141">
        <v>0</v>
      </c>
      <c r="CD221" s="141">
        <v>0</v>
      </c>
      <c r="CE221" s="141">
        <v>0</v>
      </c>
      <c r="CF221" s="141">
        <v>0</v>
      </c>
      <c r="CG221" s="141">
        <v>0</v>
      </c>
      <c r="CH221" s="141">
        <v>0</v>
      </c>
      <c r="CI221" s="141">
        <v>0</v>
      </c>
    </row>
    <row r="222" spans="4:87">
      <c r="D222" s="38">
        <v>192</v>
      </c>
      <c r="E222" s="38">
        <v>402</v>
      </c>
      <c r="F222" s="38" t="s">
        <v>1653</v>
      </c>
      <c r="G222" s="38" t="s">
        <v>2176</v>
      </c>
      <c r="H222" s="48">
        <v>100687969.11</v>
      </c>
      <c r="K222" s="48">
        <v>457</v>
      </c>
      <c r="L222" s="48">
        <v>1</v>
      </c>
      <c r="M222" s="48">
        <v>100687969.11</v>
      </c>
      <c r="N222" s="48">
        <v>0</v>
      </c>
      <c r="O222" s="48">
        <v>0</v>
      </c>
      <c r="Q222" s="122">
        <v>12</v>
      </c>
      <c r="R222" s="38" t="s">
        <v>122</v>
      </c>
      <c r="S222" s="96">
        <v>50</v>
      </c>
      <c r="T222" s="48">
        <v>0</v>
      </c>
      <c r="W222" s="48">
        <v>0</v>
      </c>
      <c r="X222" s="48">
        <v>0</v>
      </c>
      <c r="Y222" s="48">
        <v>0</v>
      </c>
      <c r="Z222" s="48">
        <v>0</v>
      </c>
      <c r="AA222" s="48">
        <v>12</v>
      </c>
      <c r="AB222" s="48">
        <v>0</v>
      </c>
      <c r="AC222" s="48">
        <v>0</v>
      </c>
      <c r="AD222" s="48">
        <v>0</v>
      </c>
      <c r="AE222" s="48"/>
      <c r="AF222" s="48"/>
      <c r="AG222" s="48"/>
      <c r="AH222" s="48">
        <v>0</v>
      </c>
      <c r="AI222" s="48">
        <v>0</v>
      </c>
      <c r="AJ222" s="48">
        <v>0</v>
      </c>
      <c r="AK222" s="48"/>
      <c r="AL222" s="48">
        <v>12</v>
      </c>
      <c r="AN222" s="60">
        <v>0</v>
      </c>
      <c r="AP222" s="137">
        <v>0</v>
      </c>
      <c r="AQ222" s="138">
        <v>59747</v>
      </c>
      <c r="AR222" s="139">
        <v>2064</v>
      </c>
      <c r="AS222" s="131"/>
      <c r="AT222" s="131"/>
      <c r="AU222" s="131"/>
      <c r="AW222" s="140">
        <v>0</v>
      </c>
      <c r="AX222" s="141">
        <v>0</v>
      </c>
      <c r="AY222" s="141">
        <v>0</v>
      </c>
      <c r="AZ222" s="141">
        <v>0</v>
      </c>
      <c r="BA222" s="141">
        <v>0</v>
      </c>
      <c r="BB222" s="141">
        <v>0</v>
      </c>
      <c r="BC222" s="141">
        <v>0</v>
      </c>
      <c r="BD222" s="141">
        <v>0</v>
      </c>
      <c r="BE222" s="141">
        <v>0</v>
      </c>
      <c r="BF222" s="141">
        <v>0</v>
      </c>
      <c r="BG222" s="141">
        <v>0</v>
      </c>
      <c r="BH222" s="141">
        <v>0</v>
      </c>
      <c r="BI222" s="141">
        <v>0</v>
      </c>
      <c r="BJ222" s="141">
        <v>0</v>
      </c>
      <c r="BK222" s="141">
        <v>0</v>
      </c>
      <c r="BL222" s="141">
        <v>0</v>
      </c>
      <c r="BM222" s="141">
        <v>0</v>
      </c>
      <c r="BN222" s="141">
        <v>0</v>
      </c>
      <c r="BO222" s="141">
        <v>0</v>
      </c>
      <c r="BP222" s="141">
        <v>0</v>
      </c>
      <c r="BQ222" s="141">
        <v>0</v>
      </c>
      <c r="BR222" s="141">
        <v>0</v>
      </c>
      <c r="BS222" s="141">
        <v>0</v>
      </c>
      <c r="BT222" s="141">
        <v>0</v>
      </c>
      <c r="BU222" s="141">
        <v>0</v>
      </c>
      <c r="BV222" s="141">
        <v>0</v>
      </c>
      <c r="BW222" s="141">
        <v>0</v>
      </c>
      <c r="BX222" s="141">
        <v>0</v>
      </c>
      <c r="BY222" s="141">
        <v>0</v>
      </c>
      <c r="BZ222" s="141">
        <v>0</v>
      </c>
      <c r="CA222" s="141">
        <v>0</v>
      </c>
      <c r="CB222" s="141">
        <v>0</v>
      </c>
      <c r="CC222" s="141">
        <v>0</v>
      </c>
      <c r="CD222" s="141">
        <v>0</v>
      </c>
      <c r="CE222" s="141">
        <v>0</v>
      </c>
      <c r="CF222" s="141">
        <v>0</v>
      </c>
      <c r="CG222" s="141">
        <v>0</v>
      </c>
      <c r="CH222" s="141">
        <v>0</v>
      </c>
      <c r="CI222" s="141">
        <v>0</v>
      </c>
    </row>
    <row r="223" spans="4:87">
      <c r="D223" s="38">
        <v>193</v>
      </c>
      <c r="E223" s="38">
        <v>403</v>
      </c>
      <c r="F223" s="38" t="s">
        <v>858</v>
      </c>
      <c r="G223" s="38" t="s">
        <v>2177</v>
      </c>
      <c r="H223" s="48">
        <v>843952.78</v>
      </c>
      <c r="K223" s="48">
        <v>196</v>
      </c>
      <c r="L223" s="48">
        <v>1</v>
      </c>
      <c r="M223" s="48">
        <v>843952.78</v>
      </c>
      <c r="N223" s="48">
        <v>0</v>
      </c>
      <c r="O223" s="48">
        <v>0</v>
      </c>
      <c r="Q223" s="122">
        <v>6</v>
      </c>
      <c r="R223" s="38" t="s">
        <v>116</v>
      </c>
      <c r="S223" s="96">
        <v>80</v>
      </c>
      <c r="T223" s="48">
        <v>0</v>
      </c>
      <c r="W223" s="48">
        <v>0</v>
      </c>
      <c r="X223" s="48">
        <v>0</v>
      </c>
      <c r="Y223" s="48">
        <v>0</v>
      </c>
      <c r="Z223" s="48">
        <v>0</v>
      </c>
      <c r="AA223" s="48">
        <v>0</v>
      </c>
      <c r="AB223" s="48">
        <v>0</v>
      </c>
      <c r="AC223" s="48">
        <v>0</v>
      </c>
      <c r="AD223" s="48">
        <v>0</v>
      </c>
      <c r="AE223" s="48"/>
      <c r="AF223" s="48"/>
      <c r="AG223" s="48"/>
      <c r="AH223" s="48">
        <v>0</v>
      </c>
      <c r="AI223" s="48">
        <v>0</v>
      </c>
      <c r="AJ223" s="48">
        <v>0</v>
      </c>
      <c r="AK223" s="48"/>
      <c r="AL223" s="48" t="s">
        <v>263</v>
      </c>
      <c r="AN223" s="60">
        <v>0</v>
      </c>
      <c r="AP223" s="137">
        <v>0</v>
      </c>
      <c r="AQ223" s="138">
        <v>70705</v>
      </c>
      <c r="AR223" s="139">
        <v>2094</v>
      </c>
      <c r="AS223" s="131"/>
      <c r="AT223" s="131"/>
      <c r="AU223" s="131"/>
      <c r="AW223" s="140">
        <v>0</v>
      </c>
      <c r="AX223" s="141">
        <v>0</v>
      </c>
      <c r="AY223" s="141">
        <v>0</v>
      </c>
      <c r="AZ223" s="141">
        <v>0</v>
      </c>
      <c r="BA223" s="141">
        <v>0</v>
      </c>
      <c r="BB223" s="141">
        <v>0</v>
      </c>
      <c r="BC223" s="141">
        <v>0</v>
      </c>
      <c r="BD223" s="141">
        <v>0</v>
      </c>
      <c r="BE223" s="141">
        <v>0</v>
      </c>
      <c r="BF223" s="141">
        <v>0</v>
      </c>
      <c r="BG223" s="141">
        <v>0</v>
      </c>
      <c r="BH223" s="141">
        <v>0</v>
      </c>
      <c r="BI223" s="141">
        <v>0</v>
      </c>
      <c r="BJ223" s="141">
        <v>0</v>
      </c>
      <c r="BK223" s="141">
        <v>0</v>
      </c>
      <c r="BL223" s="141">
        <v>0</v>
      </c>
      <c r="BM223" s="141">
        <v>0</v>
      </c>
      <c r="BN223" s="141">
        <v>0</v>
      </c>
      <c r="BO223" s="141">
        <v>0</v>
      </c>
      <c r="BP223" s="141">
        <v>0</v>
      </c>
      <c r="BQ223" s="141">
        <v>0</v>
      </c>
      <c r="BR223" s="141">
        <v>0</v>
      </c>
      <c r="BS223" s="141">
        <v>0</v>
      </c>
      <c r="BT223" s="141">
        <v>0</v>
      </c>
      <c r="BU223" s="141">
        <v>0</v>
      </c>
      <c r="BV223" s="141">
        <v>0</v>
      </c>
      <c r="BW223" s="141">
        <v>0</v>
      </c>
      <c r="BX223" s="141">
        <v>0</v>
      </c>
      <c r="BY223" s="141">
        <v>0</v>
      </c>
      <c r="BZ223" s="141">
        <v>0</v>
      </c>
      <c r="CA223" s="141">
        <v>0</v>
      </c>
      <c r="CB223" s="141">
        <v>0</v>
      </c>
      <c r="CC223" s="141">
        <v>0</v>
      </c>
      <c r="CD223" s="141">
        <v>0</v>
      </c>
      <c r="CE223" s="141">
        <v>0</v>
      </c>
      <c r="CF223" s="141">
        <v>0</v>
      </c>
      <c r="CG223" s="141">
        <v>0</v>
      </c>
      <c r="CH223" s="141">
        <v>0</v>
      </c>
      <c r="CI223" s="141">
        <v>0</v>
      </c>
    </row>
    <row r="224" spans="4:87">
      <c r="D224" s="38">
        <v>194</v>
      </c>
      <c r="E224" s="38">
        <v>404</v>
      </c>
      <c r="F224" s="38" t="s">
        <v>2178</v>
      </c>
      <c r="G224" s="38" t="s">
        <v>2179</v>
      </c>
      <c r="H224" s="48">
        <v>17206886.510000002</v>
      </c>
      <c r="K224" s="48">
        <v>0</v>
      </c>
      <c r="L224" s="48">
        <v>0</v>
      </c>
      <c r="M224" s="48">
        <v>0</v>
      </c>
      <c r="N224" s="48">
        <v>1</v>
      </c>
      <c r="O224" s="48">
        <v>17206886.510000002</v>
      </c>
      <c r="Q224" s="122">
        <v>10</v>
      </c>
      <c r="R224" s="38" t="s">
        <v>120</v>
      </c>
      <c r="S224" s="96">
        <v>50</v>
      </c>
      <c r="T224" s="48">
        <v>0</v>
      </c>
      <c r="W224" s="48">
        <v>0</v>
      </c>
      <c r="X224" s="48">
        <v>0</v>
      </c>
      <c r="Y224" s="48">
        <v>10</v>
      </c>
      <c r="Z224" s="48">
        <v>0</v>
      </c>
      <c r="AA224" s="48">
        <v>0</v>
      </c>
      <c r="AB224" s="48">
        <v>0</v>
      </c>
      <c r="AC224" s="48">
        <v>0</v>
      </c>
      <c r="AD224" s="48">
        <v>0</v>
      </c>
      <c r="AE224" s="48"/>
      <c r="AF224" s="48"/>
      <c r="AG224" s="48"/>
      <c r="AH224" s="48">
        <v>0</v>
      </c>
      <c r="AI224" s="48">
        <v>0</v>
      </c>
      <c r="AJ224" s="48">
        <v>0</v>
      </c>
      <c r="AK224" s="48"/>
      <c r="AL224" s="48">
        <v>10</v>
      </c>
      <c r="AN224" s="60">
        <v>0</v>
      </c>
      <c r="AP224" s="137">
        <v>344137.73020000005</v>
      </c>
      <c r="AQ224" s="138">
        <v>59747</v>
      </c>
      <c r="AR224" s="139">
        <v>2064</v>
      </c>
      <c r="AS224" s="131"/>
      <c r="AT224" s="131"/>
      <c r="AU224" s="131"/>
      <c r="AW224" s="140">
        <v>17206886.510000002</v>
      </c>
      <c r="AX224" s="141">
        <v>16862748.779800002</v>
      </c>
      <c r="AY224" s="141">
        <v>16518611.049600001</v>
      </c>
      <c r="AZ224" s="141">
        <v>16174473.319400001</v>
      </c>
      <c r="BA224" s="141">
        <v>15830335.589200001</v>
      </c>
      <c r="BB224" s="141">
        <v>15486197.859000001</v>
      </c>
      <c r="BC224" s="141">
        <v>15142060.128800001</v>
      </c>
      <c r="BD224" s="141">
        <v>14797922.398600001</v>
      </c>
      <c r="BE224" s="141">
        <v>14453784.668400001</v>
      </c>
      <c r="BF224" s="141">
        <v>14109646.938200001</v>
      </c>
      <c r="BG224" s="141">
        <v>13765509.208000001</v>
      </c>
      <c r="BH224" s="141">
        <v>13421371.4778</v>
      </c>
      <c r="BI224" s="141">
        <v>13077233.7476</v>
      </c>
      <c r="BJ224" s="141">
        <v>12733096.0174</v>
      </c>
      <c r="BK224" s="141">
        <v>12388958.2872</v>
      </c>
      <c r="BL224" s="141">
        <v>12044820.557</v>
      </c>
      <c r="BM224" s="141">
        <v>11700682.8268</v>
      </c>
      <c r="BN224" s="141">
        <v>11356545.0966</v>
      </c>
      <c r="BO224" s="141">
        <v>11012407.3664</v>
      </c>
      <c r="BP224" s="141">
        <v>10668269.6362</v>
      </c>
      <c r="BQ224" s="141">
        <v>10324131.905999999</v>
      </c>
      <c r="BR224" s="141">
        <v>9979994.1757999994</v>
      </c>
      <c r="BS224" s="141">
        <v>9635856.4455999993</v>
      </c>
      <c r="BT224" s="141">
        <v>9291718.7153999992</v>
      </c>
      <c r="BU224" s="141">
        <v>8947580.9851999991</v>
      </c>
      <c r="BV224" s="141">
        <v>8603443.254999999</v>
      </c>
      <c r="BW224" s="141">
        <v>8259305.5247999988</v>
      </c>
      <c r="BX224" s="141">
        <v>7915167.7945999987</v>
      </c>
      <c r="BY224" s="141">
        <v>7571030.0643999986</v>
      </c>
      <c r="BZ224" s="141">
        <v>7226892.3341999985</v>
      </c>
      <c r="CA224" s="141">
        <v>6882754.6039999984</v>
      </c>
      <c r="CB224" s="141">
        <v>6538616.8737999983</v>
      </c>
      <c r="CC224" s="141">
        <v>6194479.1435999982</v>
      </c>
      <c r="CD224" s="141">
        <v>5850341.4133999981</v>
      </c>
      <c r="CE224" s="141">
        <v>5506203.683199998</v>
      </c>
      <c r="CF224" s="141">
        <v>5162065.9529999979</v>
      </c>
      <c r="CG224" s="141">
        <v>4817928.2227999978</v>
      </c>
      <c r="CH224" s="141">
        <v>4473790.4925999977</v>
      </c>
      <c r="CI224" s="141">
        <v>4129652.7623999976</v>
      </c>
    </row>
    <row r="225" spans="4:87">
      <c r="D225" s="38">
        <v>195</v>
      </c>
      <c r="E225" s="38">
        <v>405</v>
      </c>
      <c r="F225" s="38" t="s">
        <v>2180</v>
      </c>
      <c r="G225" s="38" t="s">
        <v>2181</v>
      </c>
      <c r="H225" s="48">
        <v>4217.71</v>
      </c>
      <c r="K225" s="48">
        <v>0</v>
      </c>
      <c r="L225" s="48">
        <v>0</v>
      </c>
      <c r="M225" s="48">
        <v>0</v>
      </c>
      <c r="N225" s="48">
        <v>1</v>
      </c>
      <c r="O225" s="48">
        <v>4217.71</v>
      </c>
      <c r="Q225" s="122">
        <v>19</v>
      </c>
      <c r="R225" s="38" t="s">
        <v>129</v>
      </c>
      <c r="S225" s="96">
        <v>5</v>
      </c>
      <c r="T225" s="48">
        <v>0</v>
      </c>
      <c r="W225" s="48">
        <v>0</v>
      </c>
      <c r="X225" s="48">
        <v>0</v>
      </c>
      <c r="Y225" s="48">
        <v>0</v>
      </c>
      <c r="Z225" s="48">
        <v>0</v>
      </c>
      <c r="AA225" s="48">
        <v>0</v>
      </c>
      <c r="AB225" s="48">
        <v>0</v>
      </c>
      <c r="AC225" s="48">
        <v>0</v>
      </c>
      <c r="AD225" s="48">
        <v>0</v>
      </c>
      <c r="AE225" s="48"/>
      <c r="AF225" s="48"/>
      <c r="AG225" s="48"/>
      <c r="AH225" s="48">
        <v>0</v>
      </c>
      <c r="AI225" s="48">
        <v>0</v>
      </c>
      <c r="AJ225" s="48">
        <v>0</v>
      </c>
      <c r="AK225" s="48"/>
      <c r="AL225" s="48" t="s">
        <v>263</v>
      </c>
      <c r="AN225" s="60">
        <v>0</v>
      </c>
      <c r="AP225" s="137">
        <v>843.54200000000003</v>
      </c>
      <c r="AQ225" s="138">
        <v>43311</v>
      </c>
      <c r="AR225" s="139">
        <v>2019</v>
      </c>
      <c r="AS225" s="131"/>
      <c r="AT225" s="131"/>
      <c r="AU225" s="131"/>
      <c r="AW225" s="140">
        <v>4217.71</v>
      </c>
      <c r="AX225" s="141">
        <v>3374.1680000000001</v>
      </c>
      <c r="AY225" s="141">
        <v>2530.6260000000002</v>
      </c>
      <c r="AZ225" s="141">
        <v>1687.0840000000003</v>
      </c>
      <c r="BA225" s="141">
        <v>843.54200000000026</v>
      </c>
      <c r="BB225" s="141">
        <v>2.2737367544323206E-13</v>
      </c>
      <c r="BC225" s="141">
        <v>0</v>
      </c>
      <c r="BD225" s="141">
        <v>0</v>
      </c>
      <c r="BE225" s="141">
        <v>0</v>
      </c>
      <c r="BF225" s="141">
        <v>0</v>
      </c>
      <c r="BG225" s="141">
        <v>0</v>
      </c>
      <c r="BH225" s="141">
        <v>0</v>
      </c>
      <c r="BI225" s="141">
        <v>0</v>
      </c>
      <c r="BJ225" s="141">
        <v>0</v>
      </c>
      <c r="BK225" s="141">
        <v>0</v>
      </c>
      <c r="BL225" s="141">
        <v>0</v>
      </c>
      <c r="BM225" s="141">
        <v>0</v>
      </c>
      <c r="BN225" s="141">
        <v>0</v>
      </c>
      <c r="BO225" s="141">
        <v>0</v>
      </c>
      <c r="BP225" s="141">
        <v>0</v>
      </c>
      <c r="BQ225" s="141">
        <v>0</v>
      </c>
      <c r="BR225" s="141">
        <v>0</v>
      </c>
      <c r="BS225" s="141">
        <v>0</v>
      </c>
      <c r="BT225" s="141">
        <v>0</v>
      </c>
      <c r="BU225" s="141">
        <v>0</v>
      </c>
      <c r="BV225" s="141">
        <v>0</v>
      </c>
      <c r="BW225" s="141">
        <v>0</v>
      </c>
      <c r="BX225" s="141">
        <v>0</v>
      </c>
      <c r="BY225" s="141">
        <v>0</v>
      </c>
      <c r="BZ225" s="141">
        <v>0</v>
      </c>
      <c r="CA225" s="141">
        <v>0</v>
      </c>
      <c r="CB225" s="141">
        <v>0</v>
      </c>
      <c r="CC225" s="141">
        <v>0</v>
      </c>
      <c r="CD225" s="141">
        <v>0</v>
      </c>
      <c r="CE225" s="141">
        <v>0</v>
      </c>
      <c r="CF225" s="141">
        <v>0</v>
      </c>
      <c r="CG225" s="141">
        <v>0</v>
      </c>
      <c r="CH225" s="141">
        <v>0</v>
      </c>
      <c r="CI225" s="141">
        <v>0</v>
      </c>
    </row>
    <row r="226" spans="4:87">
      <c r="D226" s="38">
        <v>196</v>
      </c>
      <c r="E226" s="38">
        <v>406</v>
      </c>
      <c r="F226" s="38" t="s">
        <v>922</v>
      </c>
      <c r="G226" s="38" t="s">
        <v>923</v>
      </c>
      <c r="H226" s="48">
        <v>1259249.08</v>
      </c>
      <c r="K226" s="48">
        <v>219</v>
      </c>
      <c r="L226" s="48">
        <v>1</v>
      </c>
      <c r="M226" s="48">
        <v>1259249.08</v>
      </c>
      <c r="N226" s="48">
        <v>0</v>
      </c>
      <c r="O226" s="48">
        <v>0</v>
      </c>
      <c r="Q226" s="122">
        <v>6</v>
      </c>
      <c r="R226" s="38" t="s">
        <v>116</v>
      </c>
      <c r="S226" s="96">
        <v>80</v>
      </c>
      <c r="T226" s="48">
        <v>0</v>
      </c>
      <c r="W226" s="48">
        <v>0</v>
      </c>
      <c r="X226" s="48">
        <v>0</v>
      </c>
      <c r="Y226" s="48">
        <v>0</v>
      </c>
      <c r="Z226" s="48">
        <v>0</v>
      </c>
      <c r="AA226" s="48">
        <v>0</v>
      </c>
      <c r="AB226" s="48">
        <v>0</v>
      </c>
      <c r="AC226" s="48">
        <v>0</v>
      </c>
      <c r="AD226" s="48">
        <v>0</v>
      </c>
      <c r="AE226" s="48"/>
      <c r="AF226" s="48"/>
      <c r="AG226" s="48"/>
      <c r="AH226" s="48">
        <v>0</v>
      </c>
      <c r="AI226" s="48">
        <v>0</v>
      </c>
      <c r="AJ226" s="48">
        <v>0</v>
      </c>
      <c r="AK226" s="48"/>
      <c r="AL226" s="48" t="s">
        <v>263</v>
      </c>
      <c r="AN226" s="60">
        <v>0</v>
      </c>
      <c r="AP226" s="137">
        <v>0</v>
      </c>
      <c r="AQ226" s="138">
        <v>70705</v>
      </c>
      <c r="AR226" s="139">
        <v>2094</v>
      </c>
      <c r="AS226" s="131"/>
      <c r="AT226" s="131"/>
      <c r="AU226" s="131"/>
      <c r="AW226" s="140">
        <v>0</v>
      </c>
      <c r="AX226" s="141">
        <v>0</v>
      </c>
      <c r="AY226" s="141">
        <v>0</v>
      </c>
      <c r="AZ226" s="141">
        <v>0</v>
      </c>
      <c r="BA226" s="141">
        <v>0</v>
      </c>
      <c r="BB226" s="141">
        <v>0</v>
      </c>
      <c r="BC226" s="141">
        <v>0</v>
      </c>
      <c r="BD226" s="141">
        <v>0</v>
      </c>
      <c r="BE226" s="141">
        <v>0</v>
      </c>
      <c r="BF226" s="141">
        <v>0</v>
      </c>
      <c r="BG226" s="141">
        <v>0</v>
      </c>
      <c r="BH226" s="141">
        <v>0</v>
      </c>
      <c r="BI226" s="141">
        <v>0</v>
      </c>
      <c r="BJ226" s="141">
        <v>0</v>
      </c>
      <c r="BK226" s="141">
        <v>0</v>
      </c>
      <c r="BL226" s="141">
        <v>0</v>
      </c>
      <c r="BM226" s="141">
        <v>0</v>
      </c>
      <c r="BN226" s="141">
        <v>0</v>
      </c>
      <c r="BO226" s="141">
        <v>0</v>
      </c>
      <c r="BP226" s="141">
        <v>0</v>
      </c>
      <c r="BQ226" s="141">
        <v>0</v>
      </c>
      <c r="BR226" s="141">
        <v>0</v>
      </c>
      <c r="BS226" s="141">
        <v>0</v>
      </c>
      <c r="BT226" s="141">
        <v>0</v>
      </c>
      <c r="BU226" s="141">
        <v>0</v>
      </c>
      <c r="BV226" s="141">
        <v>0</v>
      </c>
      <c r="BW226" s="141">
        <v>0</v>
      </c>
      <c r="BX226" s="141">
        <v>0</v>
      </c>
      <c r="BY226" s="141">
        <v>0</v>
      </c>
      <c r="BZ226" s="141">
        <v>0</v>
      </c>
      <c r="CA226" s="141">
        <v>0</v>
      </c>
      <c r="CB226" s="141">
        <v>0</v>
      </c>
      <c r="CC226" s="141">
        <v>0</v>
      </c>
      <c r="CD226" s="141">
        <v>0</v>
      </c>
      <c r="CE226" s="141">
        <v>0</v>
      </c>
      <c r="CF226" s="141">
        <v>0</v>
      </c>
      <c r="CG226" s="141">
        <v>0</v>
      </c>
      <c r="CH226" s="141">
        <v>0</v>
      </c>
      <c r="CI226" s="141">
        <v>0</v>
      </c>
    </row>
    <row r="227" spans="4:87">
      <c r="D227" s="38">
        <v>197</v>
      </c>
      <c r="E227" s="38">
        <v>407</v>
      </c>
      <c r="F227" s="38" t="s">
        <v>2182</v>
      </c>
      <c r="G227" s="38" t="s">
        <v>2183</v>
      </c>
      <c r="H227" s="48">
        <v>30487.99</v>
      </c>
      <c r="K227" s="48">
        <v>0</v>
      </c>
      <c r="L227" s="48">
        <v>0</v>
      </c>
      <c r="M227" s="48">
        <v>0</v>
      </c>
      <c r="N227" s="48">
        <v>1</v>
      </c>
      <c r="O227" s="48">
        <v>30487.99</v>
      </c>
      <c r="Q227" s="122">
        <v>6</v>
      </c>
      <c r="R227" s="38" t="s">
        <v>116</v>
      </c>
      <c r="S227" s="96">
        <v>80</v>
      </c>
      <c r="T227" s="48">
        <v>0</v>
      </c>
      <c r="W227" s="48">
        <v>0</v>
      </c>
      <c r="X227" s="48">
        <v>0</v>
      </c>
      <c r="Y227" s="48">
        <v>0</v>
      </c>
      <c r="Z227" s="48">
        <v>0</v>
      </c>
      <c r="AA227" s="48">
        <v>0</v>
      </c>
      <c r="AB227" s="48">
        <v>0</v>
      </c>
      <c r="AC227" s="48">
        <v>6</v>
      </c>
      <c r="AD227" s="48">
        <v>0</v>
      </c>
      <c r="AE227" s="48"/>
      <c r="AF227" s="48"/>
      <c r="AG227" s="48"/>
      <c r="AH227" s="48">
        <v>0</v>
      </c>
      <c r="AI227" s="48">
        <v>0</v>
      </c>
      <c r="AJ227" s="48">
        <v>0</v>
      </c>
      <c r="AK227" s="48"/>
      <c r="AL227" s="48">
        <v>6</v>
      </c>
      <c r="AN227" s="60">
        <v>0</v>
      </c>
      <c r="AP227" s="137">
        <v>381.099875</v>
      </c>
      <c r="AQ227" s="138">
        <v>70705</v>
      </c>
      <c r="AR227" s="139">
        <v>2094</v>
      </c>
      <c r="AS227" s="131"/>
      <c r="AT227" s="131"/>
      <c r="AU227" s="131"/>
      <c r="AW227" s="140">
        <v>30487.99</v>
      </c>
      <c r="AX227" s="141">
        <v>30106.890125000002</v>
      </c>
      <c r="AY227" s="141">
        <v>29725.790250000002</v>
      </c>
      <c r="AZ227" s="141">
        <v>29344.690375000002</v>
      </c>
      <c r="BA227" s="141">
        <v>28963.590500000002</v>
      </c>
      <c r="BB227" s="141">
        <v>28582.490625000002</v>
      </c>
      <c r="BC227" s="141">
        <v>28201.390750000002</v>
      </c>
      <c r="BD227" s="141">
        <v>27820.290875000002</v>
      </c>
      <c r="BE227" s="141">
        <v>27439.191000000003</v>
      </c>
      <c r="BF227" s="141">
        <v>27058.091125000003</v>
      </c>
      <c r="BG227" s="141">
        <v>26676.991250000003</v>
      </c>
      <c r="BH227" s="141">
        <v>26295.891375000003</v>
      </c>
      <c r="BI227" s="141">
        <v>25914.791500000003</v>
      </c>
      <c r="BJ227" s="141">
        <v>25533.691625000003</v>
      </c>
      <c r="BK227" s="141">
        <v>25152.591750000003</v>
      </c>
      <c r="BL227" s="141">
        <v>24771.491875000003</v>
      </c>
      <c r="BM227" s="141">
        <v>24390.392000000003</v>
      </c>
      <c r="BN227" s="141">
        <v>24009.292125000004</v>
      </c>
      <c r="BO227" s="141">
        <v>23628.192250000004</v>
      </c>
      <c r="BP227" s="141">
        <v>23247.092375000004</v>
      </c>
      <c r="BQ227" s="141">
        <v>22865.992500000004</v>
      </c>
      <c r="BR227" s="141">
        <v>22484.892625000004</v>
      </c>
      <c r="BS227" s="141">
        <v>22103.792750000004</v>
      </c>
      <c r="BT227" s="141">
        <v>21722.692875000004</v>
      </c>
      <c r="BU227" s="141">
        <v>21341.593000000004</v>
      </c>
      <c r="BV227" s="141">
        <v>20960.493125000005</v>
      </c>
      <c r="BW227" s="141">
        <v>20579.393250000005</v>
      </c>
      <c r="BX227" s="141">
        <v>20198.293375000005</v>
      </c>
      <c r="BY227" s="141">
        <v>19817.193500000005</v>
      </c>
      <c r="BZ227" s="141">
        <v>19436.093625000005</v>
      </c>
      <c r="CA227" s="141">
        <v>19054.993750000005</v>
      </c>
      <c r="CB227" s="141">
        <v>18673.893875000005</v>
      </c>
      <c r="CC227" s="141">
        <v>18292.794000000005</v>
      </c>
      <c r="CD227" s="141">
        <v>17911.694125000005</v>
      </c>
      <c r="CE227" s="141">
        <v>17530.594250000006</v>
      </c>
      <c r="CF227" s="141">
        <v>17149.494375000006</v>
      </c>
      <c r="CG227" s="141">
        <v>16768.394500000006</v>
      </c>
      <c r="CH227" s="141">
        <v>16387.294625000006</v>
      </c>
      <c r="CI227" s="141">
        <v>16006.194750000006</v>
      </c>
    </row>
    <row r="228" spans="4:87">
      <c r="D228" s="38">
        <v>198</v>
      </c>
      <c r="E228" s="38">
        <v>408</v>
      </c>
      <c r="F228" s="38" t="s">
        <v>2184</v>
      </c>
      <c r="G228" s="38" t="s">
        <v>2185</v>
      </c>
      <c r="H228" s="48">
        <v>247500.57</v>
      </c>
      <c r="K228" s="48">
        <v>0</v>
      </c>
      <c r="L228" s="48">
        <v>0</v>
      </c>
      <c r="M228" s="48">
        <v>0</v>
      </c>
      <c r="N228" s="48">
        <v>1</v>
      </c>
      <c r="O228" s="48">
        <v>247500.57</v>
      </c>
      <c r="Q228" s="122">
        <v>6</v>
      </c>
      <c r="R228" s="38" t="s">
        <v>116</v>
      </c>
      <c r="S228" s="96">
        <v>80</v>
      </c>
      <c r="T228" s="48">
        <v>0</v>
      </c>
      <c r="W228" s="48">
        <v>0</v>
      </c>
      <c r="X228" s="48">
        <v>0</v>
      </c>
      <c r="Y228" s="48">
        <v>0</v>
      </c>
      <c r="Z228" s="48">
        <v>0</v>
      </c>
      <c r="AA228" s="48">
        <v>0</v>
      </c>
      <c r="AB228" s="48">
        <v>0</v>
      </c>
      <c r="AC228" s="48">
        <v>0</v>
      </c>
      <c r="AD228" s="48">
        <v>0</v>
      </c>
      <c r="AE228" s="48"/>
      <c r="AF228" s="48"/>
      <c r="AG228" s="48"/>
      <c r="AH228" s="48">
        <v>0</v>
      </c>
      <c r="AI228" s="48">
        <v>0</v>
      </c>
      <c r="AJ228" s="48">
        <v>0</v>
      </c>
      <c r="AK228" s="48"/>
      <c r="AL228" s="48" t="s">
        <v>263</v>
      </c>
      <c r="AN228" s="60">
        <v>0</v>
      </c>
      <c r="AP228" s="137">
        <v>3093.7571250000001</v>
      </c>
      <c r="AQ228" s="138">
        <v>70705</v>
      </c>
      <c r="AR228" s="139">
        <v>2094</v>
      </c>
      <c r="AS228" s="131"/>
      <c r="AT228" s="131"/>
      <c r="AU228" s="131"/>
      <c r="AW228" s="140">
        <v>247500.57</v>
      </c>
      <c r="AX228" s="141">
        <v>244406.812875</v>
      </c>
      <c r="AY228" s="141">
        <v>241313.05575</v>
      </c>
      <c r="AZ228" s="141">
        <v>238219.298625</v>
      </c>
      <c r="BA228" s="141">
        <v>235125.54149999999</v>
      </c>
      <c r="BB228" s="141">
        <v>232031.78437499999</v>
      </c>
      <c r="BC228" s="141">
        <v>228938.02724999998</v>
      </c>
      <c r="BD228" s="141">
        <v>225844.27012499998</v>
      </c>
      <c r="BE228" s="141">
        <v>222750.51299999998</v>
      </c>
      <c r="BF228" s="141">
        <v>219656.75587499997</v>
      </c>
      <c r="BG228" s="141">
        <v>216562.99874999997</v>
      </c>
      <c r="BH228" s="141">
        <v>213469.24162499997</v>
      </c>
      <c r="BI228" s="141">
        <v>210375.48449999996</v>
      </c>
      <c r="BJ228" s="141">
        <v>207281.72737499996</v>
      </c>
      <c r="BK228" s="141">
        <v>204187.97024999995</v>
      </c>
      <c r="BL228" s="141">
        <v>201094.21312499995</v>
      </c>
      <c r="BM228" s="141">
        <v>198000.45599999995</v>
      </c>
      <c r="BN228" s="141">
        <v>194906.69887499994</v>
      </c>
      <c r="BO228" s="141">
        <v>191812.94174999994</v>
      </c>
      <c r="BP228" s="141">
        <v>188719.18462499994</v>
      </c>
      <c r="BQ228" s="141">
        <v>185625.42749999993</v>
      </c>
      <c r="BR228" s="141">
        <v>182531.67037499993</v>
      </c>
      <c r="BS228" s="141">
        <v>179437.91324999993</v>
      </c>
      <c r="BT228" s="141">
        <v>176344.15612499992</v>
      </c>
      <c r="BU228" s="141">
        <v>173250.39899999992</v>
      </c>
      <c r="BV228" s="141">
        <v>170156.64187499991</v>
      </c>
      <c r="BW228" s="141">
        <v>167062.88474999991</v>
      </c>
      <c r="BX228" s="141">
        <v>163969.12762499991</v>
      </c>
      <c r="BY228" s="141">
        <v>160875.3704999999</v>
      </c>
      <c r="BZ228" s="141">
        <v>157781.6133749999</v>
      </c>
      <c r="CA228" s="141">
        <v>154687.8562499999</v>
      </c>
      <c r="CB228" s="141">
        <v>151594.09912499989</v>
      </c>
      <c r="CC228" s="141">
        <v>148500.34199999989</v>
      </c>
      <c r="CD228" s="141">
        <v>145406.58487499988</v>
      </c>
      <c r="CE228" s="141">
        <v>142312.82774999988</v>
      </c>
      <c r="CF228" s="141">
        <v>139219.07062499988</v>
      </c>
      <c r="CG228" s="141">
        <v>136125.31349999987</v>
      </c>
      <c r="CH228" s="141">
        <v>133031.55637499987</v>
      </c>
      <c r="CI228" s="141">
        <v>129937.79924999987</v>
      </c>
    </row>
    <row r="229" spans="4:87">
      <c r="D229" s="38">
        <v>199</v>
      </c>
      <c r="E229" s="38">
        <v>410</v>
      </c>
      <c r="F229" s="38" t="s">
        <v>886</v>
      </c>
      <c r="G229" s="38" t="s">
        <v>2186</v>
      </c>
      <c r="H229" s="48">
        <v>13718745.68</v>
      </c>
      <c r="K229" s="48">
        <v>207</v>
      </c>
      <c r="L229" s="48">
        <v>1</v>
      </c>
      <c r="M229" s="48">
        <v>13718745.68</v>
      </c>
      <c r="N229" s="48">
        <v>0</v>
      </c>
      <c r="O229" s="48">
        <v>0</v>
      </c>
      <c r="Q229" s="122">
        <v>1</v>
      </c>
      <c r="R229" s="38" t="s">
        <v>111</v>
      </c>
      <c r="S229" s="96">
        <v>80</v>
      </c>
      <c r="T229" s="48">
        <v>0</v>
      </c>
      <c r="W229" s="48">
        <v>0</v>
      </c>
      <c r="X229" s="48">
        <v>0</v>
      </c>
      <c r="Y229" s="48">
        <v>0</v>
      </c>
      <c r="Z229" s="48">
        <v>0</v>
      </c>
      <c r="AA229" s="48">
        <v>0</v>
      </c>
      <c r="AB229" s="48">
        <v>0</v>
      </c>
      <c r="AC229" s="48">
        <v>0</v>
      </c>
      <c r="AD229" s="48">
        <v>0</v>
      </c>
      <c r="AE229" s="48"/>
      <c r="AF229" s="48"/>
      <c r="AG229" s="48"/>
      <c r="AH229" s="48">
        <v>0</v>
      </c>
      <c r="AI229" s="48">
        <v>0</v>
      </c>
      <c r="AJ229" s="48">
        <v>0</v>
      </c>
      <c r="AK229" s="48"/>
      <c r="AL229" s="48" t="s">
        <v>263</v>
      </c>
      <c r="AN229" s="60">
        <v>0</v>
      </c>
      <c r="AP229" s="137">
        <v>0</v>
      </c>
      <c r="AQ229" s="138">
        <v>70705</v>
      </c>
      <c r="AR229" s="139">
        <v>2094</v>
      </c>
      <c r="AS229" s="131"/>
      <c r="AT229" s="131"/>
      <c r="AU229" s="131"/>
      <c r="AW229" s="140">
        <v>0</v>
      </c>
      <c r="AX229" s="141">
        <v>0</v>
      </c>
      <c r="AY229" s="141">
        <v>0</v>
      </c>
      <c r="AZ229" s="141">
        <v>0</v>
      </c>
      <c r="BA229" s="141">
        <v>0</v>
      </c>
      <c r="BB229" s="141">
        <v>0</v>
      </c>
      <c r="BC229" s="141">
        <v>0</v>
      </c>
      <c r="BD229" s="141">
        <v>0</v>
      </c>
      <c r="BE229" s="141">
        <v>0</v>
      </c>
      <c r="BF229" s="141">
        <v>0</v>
      </c>
      <c r="BG229" s="141">
        <v>0</v>
      </c>
      <c r="BH229" s="141">
        <v>0</v>
      </c>
      <c r="BI229" s="141">
        <v>0</v>
      </c>
      <c r="BJ229" s="141">
        <v>0</v>
      </c>
      <c r="BK229" s="141">
        <v>0</v>
      </c>
      <c r="BL229" s="141">
        <v>0</v>
      </c>
      <c r="BM229" s="141">
        <v>0</v>
      </c>
      <c r="BN229" s="141">
        <v>0</v>
      </c>
      <c r="BO229" s="141">
        <v>0</v>
      </c>
      <c r="BP229" s="141">
        <v>0</v>
      </c>
      <c r="BQ229" s="141">
        <v>0</v>
      </c>
      <c r="BR229" s="141">
        <v>0</v>
      </c>
      <c r="BS229" s="141">
        <v>0</v>
      </c>
      <c r="BT229" s="141">
        <v>0</v>
      </c>
      <c r="BU229" s="141">
        <v>0</v>
      </c>
      <c r="BV229" s="141">
        <v>0</v>
      </c>
      <c r="BW229" s="141">
        <v>0</v>
      </c>
      <c r="BX229" s="141">
        <v>0</v>
      </c>
      <c r="BY229" s="141">
        <v>0</v>
      </c>
      <c r="BZ229" s="141">
        <v>0</v>
      </c>
      <c r="CA229" s="141">
        <v>0</v>
      </c>
      <c r="CB229" s="141">
        <v>0</v>
      </c>
      <c r="CC229" s="141">
        <v>0</v>
      </c>
      <c r="CD229" s="141">
        <v>0</v>
      </c>
      <c r="CE229" s="141">
        <v>0</v>
      </c>
      <c r="CF229" s="141">
        <v>0</v>
      </c>
      <c r="CG229" s="141">
        <v>0</v>
      </c>
      <c r="CH229" s="141">
        <v>0</v>
      </c>
      <c r="CI229" s="141">
        <v>0</v>
      </c>
    </row>
    <row r="230" spans="4:87">
      <c r="D230" s="38">
        <v>200</v>
      </c>
      <c r="E230" s="38">
        <v>411</v>
      </c>
      <c r="F230" s="38" t="s">
        <v>1117</v>
      </c>
      <c r="G230" s="38" t="s">
        <v>1118</v>
      </c>
      <c r="H230" s="48">
        <v>1579705.8</v>
      </c>
      <c r="K230" s="48">
        <v>285</v>
      </c>
      <c r="L230" s="48">
        <v>1</v>
      </c>
      <c r="M230" s="48">
        <v>1579705.8</v>
      </c>
      <c r="N230" s="48">
        <v>0</v>
      </c>
      <c r="O230" s="48">
        <v>0</v>
      </c>
      <c r="Q230" s="122">
        <v>10</v>
      </c>
      <c r="R230" s="38" t="s">
        <v>120</v>
      </c>
      <c r="S230" s="96">
        <v>50</v>
      </c>
      <c r="T230" s="48">
        <v>0</v>
      </c>
      <c r="W230" s="48">
        <v>0</v>
      </c>
      <c r="X230" s="48">
        <v>0</v>
      </c>
      <c r="Y230" s="48">
        <v>10</v>
      </c>
      <c r="Z230" s="48">
        <v>0</v>
      </c>
      <c r="AA230" s="48">
        <v>0</v>
      </c>
      <c r="AB230" s="48">
        <v>0</v>
      </c>
      <c r="AC230" s="48">
        <v>0</v>
      </c>
      <c r="AD230" s="48">
        <v>0</v>
      </c>
      <c r="AE230" s="48"/>
      <c r="AF230" s="48"/>
      <c r="AG230" s="48"/>
      <c r="AH230" s="48">
        <v>0</v>
      </c>
      <c r="AI230" s="48">
        <v>0</v>
      </c>
      <c r="AJ230" s="48">
        <v>0</v>
      </c>
      <c r="AK230" s="48"/>
      <c r="AL230" s="48">
        <v>10</v>
      </c>
      <c r="AN230" s="60">
        <v>0</v>
      </c>
      <c r="AP230" s="137">
        <v>0</v>
      </c>
      <c r="AQ230" s="138">
        <v>59747</v>
      </c>
      <c r="AR230" s="139">
        <v>2064</v>
      </c>
      <c r="AS230" s="131"/>
      <c r="AT230" s="131"/>
      <c r="AU230" s="131"/>
      <c r="AW230" s="140">
        <v>0</v>
      </c>
      <c r="AX230" s="141">
        <v>0</v>
      </c>
      <c r="AY230" s="141">
        <v>0</v>
      </c>
      <c r="AZ230" s="141">
        <v>0</v>
      </c>
      <c r="BA230" s="141">
        <v>0</v>
      </c>
      <c r="BB230" s="141">
        <v>0</v>
      </c>
      <c r="BC230" s="141">
        <v>0</v>
      </c>
      <c r="BD230" s="141">
        <v>0</v>
      </c>
      <c r="BE230" s="141">
        <v>0</v>
      </c>
      <c r="BF230" s="141">
        <v>0</v>
      </c>
      <c r="BG230" s="141">
        <v>0</v>
      </c>
      <c r="BH230" s="141">
        <v>0</v>
      </c>
      <c r="BI230" s="141">
        <v>0</v>
      </c>
      <c r="BJ230" s="141">
        <v>0</v>
      </c>
      <c r="BK230" s="141">
        <v>0</v>
      </c>
      <c r="BL230" s="141">
        <v>0</v>
      </c>
      <c r="BM230" s="141">
        <v>0</v>
      </c>
      <c r="BN230" s="141">
        <v>0</v>
      </c>
      <c r="BO230" s="141">
        <v>0</v>
      </c>
      <c r="BP230" s="141">
        <v>0</v>
      </c>
      <c r="BQ230" s="141">
        <v>0</v>
      </c>
      <c r="BR230" s="141">
        <v>0</v>
      </c>
      <c r="BS230" s="141">
        <v>0</v>
      </c>
      <c r="BT230" s="141">
        <v>0</v>
      </c>
      <c r="BU230" s="141">
        <v>0</v>
      </c>
      <c r="BV230" s="141">
        <v>0</v>
      </c>
      <c r="BW230" s="141">
        <v>0</v>
      </c>
      <c r="BX230" s="141">
        <v>0</v>
      </c>
      <c r="BY230" s="141">
        <v>0</v>
      </c>
      <c r="BZ230" s="141">
        <v>0</v>
      </c>
      <c r="CA230" s="141">
        <v>0</v>
      </c>
      <c r="CB230" s="141">
        <v>0</v>
      </c>
      <c r="CC230" s="141">
        <v>0</v>
      </c>
      <c r="CD230" s="141">
        <v>0</v>
      </c>
      <c r="CE230" s="141">
        <v>0</v>
      </c>
      <c r="CF230" s="141">
        <v>0</v>
      </c>
      <c r="CG230" s="141">
        <v>0</v>
      </c>
      <c r="CH230" s="141">
        <v>0</v>
      </c>
      <c r="CI230" s="141">
        <v>0</v>
      </c>
    </row>
    <row r="231" spans="4:87">
      <c r="D231" s="38">
        <v>201</v>
      </c>
      <c r="E231" s="38">
        <v>412</v>
      </c>
      <c r="F231" s="38" t="s">
        <v>2187</v>
      </c>
      <c r="G231" s="38" t="s">
        <v>2188</v>
      </c>
      <c r="H231" s="48">
        <v>450996.9</v>
      </c>
      <c r="K231" s="48">
        <v>0</v>
      </c>
      <c r="L231" s="48">
        <v>0</v>
      </c>
      <c r="M231" s="48">
        <v>0</v>
      </c>
      <c r="N231" s="48">
        <v>1</v>
      </c>
      <c r="O231" s="48">
        <v>450996.9</v>
      </c>
      <c r="Q231" s="122">
        <v>10</v>
      </c>
      <c r="R231" s="38" t="s">
        <v>120</v>
      </c>
      <c r="S231" s="96">
        <v>50</v>
      </c>
      <c r="T231" s="48">
        <v>0</v>
      </c>
      <c r="W231" s="48">
        <v>0</v>
      </c>
      <c r="X231" s="48">
        <v>0</v>
      </c>
      <c r="Y231" s="48">
        <v>10</v>
      </c>
      <c r="Z231" s="48">
        <v>0</v>
      </c>
      <c r="AA231" s="48">
        <v>0</v>
      </c>
      <c r="AB231" s="48">
        <v>0</v>
      </c>
      <c r="AC231" s="48">
        <v>0</v>
      </c>
      <c r="AD231" s="48">
        <v>0</v>
      </c>
      <c r="AE231" s="48"/>
      <c r="AF231" s="48"/>
      <c r="AG231" s="48"/>
      <c r="AH231" s="48">
        <v>0</v>
      </c>
      <c r="AI231" s="48">
        <v>0</v>
      </c>
      <c r="AJ231" s="48">
        <v>0</v>
      </c>
      <c r="AK231" s="48"/>
      <c r="AL231" s="48">
        <v>10</v>
      </c>
      <c r="AN231" s="60">
        <v>0</v>
      </c>
      <c r="AP231" s="137">
        <v>9019.9380000000001</v>
      </c>
      <c r="AQ231" s="138">
        <v>59747</v>
      </c>
      <c r="AR231" s="139">
        <v>2064</v>
      </c>
      <c r="AS231" s="131"/>
      <c r="AT231" s="131"/>
      <c r="AU231" s="131"/>
      <c r="AW231" s="140">
        <v>450996.9</v>
      </c>
      <c r="AX231" s="141">
        <v>441976.962</v>
      </c>
      <c r="AY231" s="141">
        <v>432957.02399999998</v>
      </c>
      <c r="AZ231" s="141">
        <v>423937.08599999995</v>
      </c>
      <c r="BA231" s="141">
        <v>414917.14799999993</v>
      </c>
      <c r="BB231" s="141">
        <v>405897.2099999999</v>
      </c>
      <c r="BC231" s="141">
        <v>396877.27199999988</v>
      </c>
      <c r="BD231" s="141">
        <v>387857.33399999986</v>
      </c>
      <c r="BE231" s="141">
        <v>378837.39599999983</v>
      </c>
      <c r="BF231" s="141">
        <v>369817.45799999981</v>
      </c>
      <c r="BG231" s="141">
        <v>360797.51999999979</v>
      </c>
      <c r="BH231" s="141">
        <v>351777.58199999976</v>
      </c>
      <c r="BI231" s="141">
        <v>342757.64399999974</v>
      </c>
      <c r="BJ231" s="141">
        <v>333737.70599999971</v>
      </c>
      <c r="BK231" s="141">
        <v>324717.76799999969</v>
      </c>
      <c r="BL231" s="141">
        <v>315697.82999999967</v>
      </c>
      <c r="BM231" s="141">
        <v>306677.89199999964</v>
      </c>
      <c r="BN231" s="141">
        <v>297657.95399999962</v>
      </c>
      <c r="BO231" s="141">
        <v>288638.0159999996</v>
      </c>
      <c r="BP231" s="141">
        <v>279618.07799999957</v>
      </c>
      <c r="BQ231" s="141">
        <v>270598.13999999955</v>
      </c>
      <c r="BR231" s="141">
        <v>261578.20199999955</v>
      </c>
      <c r="BS231" s="141">
        <v>252558.26399999956</v>
      </c>
      <c r="BT231" s="141">
        <v>243538.32599999956</v>
      </c>
      <c r="BU231" s="141">
        <v>234518.38799999957</v>
      </c>
      <c r="BV231" s="141">
        <v>225498.44999999958</v>
      </c>
      <c r="BW231" s="141">
        <v>216478.51199999958</v>
      </c>
      <c r="BX231" s="141">
        <v>207458.57399999959</v>
      </c>
      <c r="BY231" s="141">
        <v>198438.63599999959</v>
      </c>
      <c r="BZ231" s="141">
        <v>189418.6979999996</v>
      </c>
      <c r="CA231" s="141">
        <v>180398.7599999996</v>
      </c>
      <c r="CB231" s="141">
        <v>171378.82199999961</v>
      </c>
      <c r="CC231" s="141">
        <v>162358.88399999961</v>
      </c>
      <c r="CD231" s="141">
        <v>153338.94599999962</v>
      </c>
      <c r="CE231" s="141">
        <v>144319.00799999962</v>
      </c>
      <c r="CF231" s="141">
        <v>135299.06999999963</v>
      </c>
      <c r="CG231" s="141">
        <v>126279.13199999963</v>
      </c>
      <c r="CH231" s="141">
        <v>117259.19399999964</v>
      </c>
      <c r="CI231" s="141">
        <v>108239.25599999964</v>
      </c>
    </row>
    <row r="232" spans="4:87">
      <c r="D232" s="38">
        <v>202</v>
      </c>
      <c r="E232" s="38">
        <v>413</v>
      </c>
      <c r="F232" s="38" t="s">
        <v>2189</v>
      </c>
      <c r="G232" s="38" t="s">
        <v>2190</v>
      </c>
      <c r="H232" s="48">
        <v>462704.26</v>
      </c>
      <c r="K232" s="48">
        <v>0</v>
      </c>
      <c r="L232" s="48">
        <v>0</v>
      </c>
      <c r="M232" s="48">
        <v>0</v>
      </c>
      <c r="N232" s="48">
        <v>1</v>
      </c>
      <c r="O232" s="48">
        <v>462704.26</v>
      </c>
      <c r="Q232" s="122">
        <v>12</v>
      </c>
      <c r="R232" s="38" t="s">
        <v>122</v>
      </c>
      <c r="S232" s="96">
        <v>50</v>
      </c>
      <c r="T232" s="48">
        <v>0</v>
      </c>
      <c r="W232" s="48">
        <v>0</v>
      </c>
      <c r="X232" s="48">
        <v>0</v>
      </c>
      <c r="Y232" s="48">
        <v>0</v>
      </c>
      <c r="Z232" s="48">
        <v>0</v>
      </c>
      <c r="AA232" s="48">
        <v>12</v>
      </c>
      <c r="AB232" s="48">
        <v>0</v>
      </c>
      <c r="AC232" s="48">
        <v>0</v>
      </c>
      <c r="AD232" s="48">
        <v>0</v>
      </c>
      <c r="AE232" s="48"/>
      <c r="AF232" s="48"/>
      <c r="AG232" s="48"/>
      <c r="AH232" s="48">
        <v>0</v>
      </c>
      <c r="AI232" s="48">
        <v>0</v>
      </c>
      <c r="AJ232" s="48">
        <v>0</v>
      </c>
      <c r="AK232" s="48"/>
      <c r="AL232" s="48">
        <v>12</v>
      </c>
      <c r="AN232" s="60">
        <v>0</v>
      </c>
      <c r="AP232" s="137">
        <v>9254.0851999999995</v>
      </c>
      <c r="AQ232" s="138">
        <v>59747</v>
      </c>
      <c r="AR232" s="139">
        <v>2064</v>
      </c>
      <c r="AS232" s="131"/>
      <c r="AT232" s="131"/>
      <c r="AU232" s="131"/>
      <c r="AW232" s="140">
        <v>462704.26</v>
      </c>
      <c r="AX232" s="141">
        <v>453450.17480000004</v>
      </c>
      <c r="AY232" s="141">
        <v>444196.08960000006</v>
      </c>
      <c r="AZ232" s="141">
        <v>434942.00440000009</v>
      </c>
      <c r="BA232" s="141">
        <v>425687.91920000012</v>
      </c>
      <c r="BB232" s="141">
        <v>416433.83400000015</v>
      </c>
      <c r="BC232" s="141">
        <v>407179.74880000018</v>
      </c>
      <c r="BD232" s="141">
        <v>397925.6636000002</v>
      </c>
      <c r="BE232" s="141">
        <v>388671.57840000023</v>
      </c>
      <c r="BF232" s="141">
        <v>379417.49320000026</v>
      </c>
      <c r="BG232" s="141">
        <v>370163.40800000029</v>
      </c>
      <c r="BH232" s="141">
        <v>360909.32280000031</v>
      </c>
      <c r="BI232" s="141">
        <v>351655.23760000034</v>
      </c>
      <c r="BJ232" s="141">
        <v>342401.15240000037</v>
      </c>
      <c r="BK232" s="141">
        <v>333147.0672000004</v>
      </c>
      <c r="BL232" s="141">
        <v>323892.98200000043</v>
      </c>
      <c r="BM232" s="141">
        <v>314638.89680000045</v>
      </c>
      <c r="BN232" s="141">
        <v>305384.81160000048</v>
      </c>
      <c r="BO232" s="141">
        <v>296130.72640000051</v>
      </c>
      <c r="BP232" s="141">
        <v>286876.64120000054</v>
      </c>
      <c r="BQ232" s="141">
        <v>277622.55600000056</v>
      </c>
      <c r="BR232" s="141">
        <v>268368.47080000059</v>
      </c>
      <c r="BS232" s="141">
        <v>259114.38560000059</v>
      </c>
      <c r="BT232" s="141">
        <v>249860.30040000059</v>
      </c>
      <c r="BU232" s="141">
        <v>240606.21520000059</v>
      </c>
      <c r="BV232" s="141">
        <v>231352.13000000059</v>
      </c>
      <c r="BW232" s="141">
        <v>222098.04480000059</v>
      </c>
      <c r="BX232" s="141">
        <v>212843.95960000058</v>
      </c>
      <c r="BY232" s="141">
        <v>203589.87440000058</v>
      </c>
      <c r="BZ232" s="141">
        <v>194335.78920000058</v>
      </c>
      <c r="CA232" s="141">
        <v>185081.70400000058</v>
      </c>
      <c r="CB232" s="141">
        <v>175827.61880000058</v>
      </c>
      <c r="CC232" s="141">
        <v>166573.53360000058</v>
      </c>
      <c r="CD232" s="141">
        <v>157319.44840000058</v>
      </c>
      <c r="CE232" s="141">
        <v>148065.36320000057</v>
      </c>
      <c r="CF232" s="141">
        <v>138811.27800000057</v>
      </c>
      <c r="CG232" s="141">
        <v>129557.19280000057</v>
      </c>
      <c r="CH232" s="141">
        <v>120303.10760000057</v>
      </c>
      <c r="CI232" s="141">
        <v>111049.02240000057</v>
      </c>
    </row>
    <row r="233" spans="4:87">
      <c r="D233" s="38">
        <v>203</v>
      </c>
      <c r="E233" s="38">
        <v>415</v>
      </c>
      <c r="F233" s="38" t="s">
        <v>2191</v>
      </c>
      <c r="G233" s="38" t="s">
        <v>2192</v>
      </c>
      <c r="H233" s="48">
        <v>231944.71</v>
      </c>
      <c r="K233" s="48">
        <v>0</v>
      </c>
      <c r="L233" s="48">
        <v>0</v>
      </c>
      <c r="M233" s="48">
        <v>0</v>
      </c>
      <c r="N233" s="48">
        <v>1</v>
      </c>
      <c r="O233" s="48">
        <v>231944.71</v>
      </c>
      <c r="Q233" s="122">
        <v>12</v>
      </c>
      <c r="R233" s="38" t="s">
        <v>122</v>
      </c>
      <c r="S233" s="96">
        <v>50</v>
      </c>
      <c r="T233" s="48">
        <v>0</v>
      </c>
      <c r="W233" s="48">
        <v>0</v>
      </c>
      <c r="X233" s="48">
        <v>0</v>
      </c>
      <c r="Y233" s="48">
        <v>0</v>
      </c>
      <c r="Z233" s="48">
        <v>0</v>
      </c>
      <c r="AA233" s="48">
        <v>12</v>
      </c>
      <c r="AB233" s="48">
        <v>0</v>
      </c>
      <c r="AC233" s="48">
        <v>0</v>
      </c>
      <c r="AD233" s="48">
        <v>0</v>
      </c>
      <c r="AE233" s="48"/>
      <c r="AF233" s="48"/>
      <c r="AG233" s="48"/>
      <c r="AH233" s="48">
        <v>0</v>
      </c>
      <c r="AI233" s="48">
        <v>0</v>
      </c>
      <c r="AJ233" s="48">
        <v>0</v>
      </c>
      <c r="AK233" s="48"/>
      <c r="AL233" s="48">
        <v>12</v>
      </c>
      <c r="AN233" s="60">
        <v>0</v>
      </c>
      <c r="AP233" s="137">
        <v>4638.8941999999997</v>
      </c>
      <c r="AQ233" s="138">
        <v>59747</v>
      </c>
      <c r="AR233" s="139">
        <v>2064</v>
      </c>
      <c r="AS233" s="131"/>
      <c r="AT233" s="131"/>
      <c r="AU233" s="131"/>
      <c r="AW233" s="140">
        <v>231944.71</v>
      </c>
      <c r="AX233" s="141">
        <v>227305.81579999998</v>
      </c>
      <c r="AY233" s="141">
        <v>222666.92159999997</v>
      </c>
      <c r="AZ233" s="141">
        <v>218028.02739999996</v>
      </c>
      <c r="BA233" s="141">
        <v>213389.13319999995</v>
      </c>
      <c r="BB233" s="141">
        <v>208750.23899999994</v>
      </c>
      <c r="BC233" s="141">
        <v>204111.34479999993</v>
      </c>
      <c r="BD233" s="141">
        <v>199472.45059999992</v>
      </c>
      <c r="BE233" s="141">
        <v>194833.55639999991</v>
      </c>
      <c r="BF233" s="141">
        <v>190194.6621999999</v>
      </c>
      <c r="BG233" s="141">
        <v>185555.76799999989</v>
      </c>
      <c r="BH233" s="141">
        <v>180916.87379999988</v>
      </c>
      <c r="BI233" s="141">
        <v>176277.97959999988</v>
      </c>
      <c r="BJ233" s="141">
        <v>171639.08539999987</v>
      </c>
      <c r="BK233" s="141">
        <v>167000.19119999986</v>
      </c>
      <c r="BL233" s="141">
        <v>162361.29699999985</v>
      </c>
      <c r="BM233" s="141">
        <v>157722.40279999984</v>
      </c>
      <c r="BN233" s="141">
        <v>153083.50859999983</v>
      </c>
      <c r="BO233" s="141">
        <v>148444.61439999982</v>
      </c>
      <c r="BP233" s="141">
        <v>143805.72019999981</v>
      </c>
      <c r="BQ233" s="141">
        <v>139166.8259999998</v>
      </c>
      <c r="BR233" s="141">
        <v>134527.93179999979</v>
      </c>
      <c r="BS233" s="141">
        <v>129889.03759999979</v>
      </c>
      <c r="BT233" s="141">
        <v>125250.1433999998</v>
      </c>
      <c r="BU233" s="141">
        <v>120611.2491999998</v>
      </c>
      <c r="BV233" s="141">
        <v>115972.35499999981</v>
      </c>
      <c r="BW233" s="141">
        <v>111333.46079999981</v>
      </c>
      <c r="BX233" s="141">
        <v>106694.56659999982</v>
      </c>
      <c r="BY233" s="141">
        <v>102055.67239999982</v>
      </c>
      <c r="BZ233" s="141">
        <v>97416.778199999826</v>
      </c>
      <c r="CA233" s="141">
        <v>92777.883999999831</v>
      </c>
      <c r="CB233" s="141">
        <v>88138.989799999836</v>
      </c>
      <c r="CC233" s="141">
        <v>83500.09559999984</v>
      </c>
      <c r="CD233" s="141">
        <v>78861.201399999845</v>
      </c>
      <c r="CE233" s="141">
        <v>74222.30719999985</v>
      </c>
      <c r="CF233" s="141">
        <v>69583.412999999855</v>
      </c>
      <c r="CG233" s="141">
        <v>64944.518799999852</v>
      </c>
      <c r="CH233" s="141">
        <v>60305.62459999985</v>
      </c>
      <c r="CI233" s="141">
        <v>55666.730399999848</v>
      </c>
    </row>
    <row r="234" spans="4:87">
      <c r="D234" s="38">
        <v>204</v>
      </c>
      <c r="E234" s="38">
        <v>416</v>
      </c>
      <c r="F234" s="38" t="s">
        <v>1656</v>
      </c>
      <c r="G234" s="38" t="s">
        <v>2193</v>
      </c>
      <c r="H234" s="48">
        <v>3564097.44</v>
      </c>
      <c r="K234" s="48">
        <v>458</v>
      </c>
      <c r="L234" s="48">
        <v>1</v>
      </c>
      <c r="M234" s="48">
        <v>3564097.44</v>
      </c>
      <c r="N234" s="48">
        <v>0</v>
      </c>
      <c r="O234" s="48">
        <v>0</v>
      </c>
      <c r="Q234" s="122">
        <v>12</v>
      </c>
      <c r="R234" s="38" t="s">
        <v>122</v>
      </c>
      <c r="S234" s="96">
        <v>50</v>
      </c>
      <c r="T234" s="48">
        <v>0</v>
      </c>
      <c r="W234" s="48">
        <v>0</v>
      </c>
      <c r="X234" s="48">
        <v>0</v>
      </c>
      <c r="Y234" s="48">
        <v>0</v>
      </c>
      <c r="Z234" s="48">
        <v>0</v>
      </c>
      <c r="AA234" s="48">
        <v>12</v>
      </c>
      <c r="AB234" s="48">
        <v>0</v>
      </c>
      <c r="AC234" s="48">
        <v>0</v>
      </c>
      <c r="AD234" s="48">
        <v>0</v>
      </c>
      <c r="AE234" s="48"/>
      <c r="AF234" s="48"/>
      <c r="AG234" s="48"/>
      <c r="AH234" s="48">
        <v>0</v>
      </c>
      <c r="AI234" s="48">
        <v>0</v>
      </c>
      <c r="AJ234" s="48">
        <v>0</v>
      </c>
      <c r="AK234" s="48"/>
      <c r="AL234" s="48">
        <v>12</v>
      </c>
      <c r="AN234" s="60">
        <v>0</v>
      </c>
      <c r="AP234" s="137">
        <v>0</v>
      </c>
      <c r="AQ234" s="138">
        <v>59747</v>
      </c>
      <c r="AR234" s="139">
        <v>2064</v>
      </c>
      <c r="AS234" s="131"/>
      <c r="AT234" s="131"/>
      <c r="AU234" s="131"/>
      <c r="AW234" s="140">
        <v>0</v>
      </c>
      <c r="AX234" s="141">
        <v>0</v>
      </c>
      <c r="AY234" s="141">
        <v>0</v>
      </c>
      <c r="AZ234" s="141">
        <v>0</v>
      </c>
      <c r="BA234" s="141">
        <v>0</v>
      </c>
      <c r="BB234" s="141">
        <v>0</v>
      </c>
      <c r="BC234" s="141">
        <v>0</v>
      </c>
      <c r="BD234" s="141">
        <v>0</v>
      </c>
      <c r="BE234" s="141">
        <v>0</v>
      </c>
      <c r="BF234" s="141">
        <v>0</v>
      </c>
      <c r="BG234" s="141">
        <v>0</v>
      </c>
      <c r="BH234" s="141">
        <v>0</v>
      </c>
      <c r="BI234" s="141">
        <v>0</v>
      </c>
      <c r="BJ234" s="141">
        <v>0</v>
      </c>
      <c r="BK234" s="141">
        <v>0</v>
      </c>
      <c r="BL234" s="141">
        <v>0</v>
      </c>
      <c r="BM234" s="141">
        <v>0</v>
      </c>
      <c r="BN234" s="141">
        <v>0</v>
      </c>
      <c r="BO234" s="141">
        <v>0</v>
      </c>
      <c r="BP234" s="141">
        <v>0</v>
      </c>
      <c r="BQ234" s="141">
        <v>0</v>
      </c>
      <c r="BR234" s="141">
        <v>0</v>
      </c>
      <c r="BS234" s="141">
        <v>0</v>
      </c>
      <c r="BT234" s="141">
        <v>0</v>
      </c>
      <c r="BU234" s="141">
        <v>0</v>
      </c>
      <c r="BV234" s="141">
        <v>0</v>
      </c>
      <c r="BW234" s="141">
        <v>0</v>
      </c>
      <c r="BX234" s="141">
        <v>0</v>
      </c>
      <c r="BY234" s="141">
        <v>0</v>
      </c>
      <c r="BZ234" s="141">
        <v>0</v>
      </c>
      <c r="CA234" s="141">
        <v>0</v>
      </c>
      <c r="CB234" s="141">
        <v>0</v>
      </c>
      <c r="CC234" s="141">
        <v>0</v>
      </c>
      <c r="CD234" s="141">
        <v>0</v>
      </c>
      <c r="CE234" s="141">
        <v>0</v>
      </c>
      <c r="CF234" s="141">
        <v>0</v>
      </c>
      <c r="CG234" s="141">
        <v>0</v>
      </c>
      <c r="CH234" s="141">
        <v>0</v>
      </c>
      <c r="CI234" s="141">
        <v>0</v>
      </c>
    </row>
    <row r="235" spans="4:87">
      <c r="D235" s="38">
        <v>205</v>
      </c>
      <c r="E235" s="38">
        <v>417</v>
      </c>
      <c r="F235" s="38" t="s">
        <v>2194</v>
      </c>
      <c r="G235" s="38" t="s">
        <v>2195</v>
      </c>
      <c r="H235" s="48">
        <v>401505.62</v>
      </c>
      <c r="K235" s="48">
        <v>0</v>
      </c>
      <c r="L235" s="48">
        <v>0</v>
      </c>
      <c r="M235" s="48">
        <v>0</v>
      </c>
      <c r="N235" s="48">
        <v>1</v>
      </c>
      <c r="O235" s="48">
        <v>401505.62</v>
      </c>
      <c r="Q235" s="122">
        <v>11</v>
      </c>
      <c r="R235" s="38" t="s">
        <v>121</v>
      </c>
      <c r="S235" s="96">
        <v>50</v>
      </c>
      <c r="T235" s="48">
        <v>0</v>
      </c>
      <c r="W235" s="48">
        <v>0</v>
      </c>
      <c r="X235" s="48">
        <v>0</v>
      </c>
      <c r="Y235" s="48">
        <v>0</v>
      </c>
      <c r="Z235" s="48">
        <v>11</v>
      </c>
      <c r="AA235" s="48">
        <v>0</v>
      </c>
      <c r="AB235" s="48">
        <v>0</v>
      </c>
      <c r="AC235" s="48">
        <v>0</v>
      </c>
      <c r="AD235" s="48">
        <v>0</v>
      </c>
      <c r="AE235" s="48"/>
      <c r="AF235" s="48"/>
      <c r="AG235" s="48"/>
      <c r="AH235" s="48">
        <v>0</v>
      </c>
      <c r="AI235" s="48">
        <v>0</v>
      </c>
      <c r="AJ235" s="48">
        <v>0</v>
      </c>
      <c r="AK235" s="48"/>
      <c r="AL235" s="48">
        <v>11</v>
      </c>
      <c r="AN235" s="60">
        <v>0</v>
      </c>
      <c r="AP235" s="137">
        <v>8030.1124</v>
      </c>
      <c r="AQ235" s="138">
        <v>59747</v>
      </c>
      <c r="AR235" s="139">
        <v>2064</v>
      </c>
      <c r="AS235" s="131"/>
      <c r="AT235" s="131"/>
      <c r="AU235" s="131"/>
      <c r="AW235" s="140">
        <v>401505.62</v>
      </c>
      <c r="AX235" s="141">
        <v>393475.50760000001</v>
      </c>
      <c r="AY235" s="141">
        <v>385445.39520000003</v>
      </c>
      <c r="AZ235" s="141">
        <v>377415.28280000004</v>
      </c>
      <c r="BA235" s="141">
        <v>369385.17040000006</v>
      </c>
      <c r="BB235" s="141">
        <v>361355.05800000008</v>
      </c>
      <c r="BC235" s="141">
        <v>353324.94560000009</v>
      </c>
      <c r="BD235" s="141">
        <v>345294.83320000011</v>
      </c>
      <c r="BE235" s="141">
        <v>337264.72080000013</v>
      </c>
      <c r="BF235" s="141">
        <v>329234.60840000014</v>
      </c>
      <c r="BG235" s="141">
        <v>321204.49600000016</v>
      </c>
      <c r="BH235" s="141">
        <v>313174.38360000018</v>
      </c>
      <c r="BI235" s="141">
        <v>305144.27120000019</v>
      </c>
      <c r="BJ235" s="141">
        <v>297114.15880000021</v>
      </c>
      <c r="BK235" s="141">
        <v>289084.04640000022</v>
      </c>
      <c r="BL235" s="141">
        <v>281053.93400000024</v>
      </c>
      <c r="BM235" s="141">
        <v>273023.82160000026</v>
      </c>
      <c r="BN235" s="141">
        <v>264993.70920000027</v>
      </c>
      <c r="BO235" s="141">
        <v>256963.59680000026</v>
      </c>
      <c r="BP235" s="141">
        <v>248933.48440000025</v>
      </c>
      <c r="BQ235" s="141">
        <v>240903.37200000024</v>
      </c>
      <c r="BR235" s="141">
        <v>232873.25960000022</v>
      </c>
      <c r="BS235" s="141">
        <v>224843.14720000021</v>
      </c>
      <c r="BT235" s="141">
        <v>216813.0348000002</v>
      </c>
      <c r="BU235" s="141">
        <v>208782.92240000019</v>
      </c>
      <c r="BV235" s="141">
        <v>200752.81000000017</v>
      </c>
      <c r="BW235" s="141">
        <v>192722.69760000016</v>
      </c>
      <c r="BX235" s="141">
        <v>184692.58520000015</v>
      </c>
      <c r="BY235" s="141">
        <v>176662.47280000013</v>
      </c>
      <c r="BZ235" s="141">
        <v>168632.36040000012</v>
      </c>
      <c r="CA235" s="141">
        <v>160602.24800000011</v>
      </c>
      <c r="CB235" s="141">
        <v>152572.1356000001</v>
      </c>
      <c r="CC235" s="141">
        <v>144542.02320000008</v>
      </c>
      <c r="CD235" s="141">
        <v>136511.91080000007</v>
      </c>
      <c r="CE235" s="141">
        <v>128481.79840000007</v>
      </c>
      <c r="CF235" s="141">
        <v>120451.68600000007</v>
      </c>
      <c r="CG235" s="141">
        <v>112421.57360000008</v>
      </c>
      <c r="CH235" s="141">
        <v>104391.46120000008</v>
      </c>
      <c r="CI235" s="141">
        <v>96361.34880000008</v>
      </c>
    </row>
    <row r="236" spans="4:87">
      <c r="D236" s="38">
        <v>206</v>
      </c>
      <c r="E236" s="38">
        <v>419</v>
      </c>
      <c r="F236" s="38" t="s">
        <v>1086</v>
      </c>
      <c r="G236" s="38" t="s">
        <v>2196</v>
      </c>
      <c r="H236" s="48">
        <v>17812402.280000001</v>
      </c>
      <c r="K236" s="48">
        <v>275</v>
      </c>
      <c r="L236" s="48">
        <v>1</v>
      </c>
      <c r="M236" s="48">
        <v>17812402.280000001</v>
      </c>
      <c r="N236" s="48">
        <v>0</v>
      </c>
      <c r="O236" s="48">
        <v>0</v>
      </c>
      <c r="Q236" s="122">
        <v>10</v>
      </c>
      <c r="R236" s="38" t="s">
        <v>120</v>
      </c>
      <c r="S236" s="96">
        <v>50</v>
      </c>
      <c r="T236" s="48">
        <v>0</v>
      </c>
      <c r="W236" s="48">
        <v>0</v>
      </c>
      <c r="X236" s="48">
        <v>0</v>
      </c>
      <c r="Y236" s="48">
        <v>10</v>
      </c>
      <c r="Z236" s="48">
        <v>0</v>
      </c>
      <c r="AA236" s="48">
        <v>0</v>
      </c>
      <c r="AB236" s="48">
        <v>0</v>
      </c>
      <c r="AC236" s="48">
        <v>0</v>
      </c>
      <c r="AD236" s="48">
        <v>0</v>
      </c>
      <c r="AE236" s="48"/>
      <c r="AF236" s="48"/>
      <c r="AG236" s="48"/>
      <c r="AH236" s="48">
        <v>0</v>
      </c>
      <c r="AI236" s="48">
        <v>0</v>
      </c>
      <c r="AJ236" s="48">
        <v>0</v>
      </c>
      <c r="AK236" s="48"/>
      <c r="AL236" s="48">
        <v>10</v>
      </c>
      <c r="AN236" s="60">
        <v>0</v>
      </c>
      <c r="AP236" s="137">
        <v>0</v>
      </c>
      <c r="AQ236" s="138">
        <v>59747</v>
      </c>
      <c r="AR236" s="139">
        <v>2064</v>
      </c>
      <c r="AS236" s="131"/>
      <c r="AT236" s="131"/>
      <c r="AU236" s="131"/>
      <c r="AW236" s="140">
        <v>0</v>
      </c>
      <c r="AX236" s="141">
        <v>0</v>
      </c>
      <c r="AY236" s="141">
        <v>0</v>
      </c>
      <c r="AZ236" s="141">
        <v>0</v>
      </c>
      <c r="BA236" s="141">
        <v>0</v>
      </c>
      <c r="BB236" s="141">
        <v>0</v>
      </c>
      <c r="BC236" s="141">
        <v>0</v>
      </c>
      <c r="BD236" s="141">
        <v>0</v>
      </c>
      <c r="BE236" s="141">
        <v>0</v>
      </c>
      <c r="BF236" s="141">
        <v>0</v>
      </c>
      <c r="BG236" s="141">
        <v>0</v>
      </c>
      <c r="BH236" s="141">
        <v>0</v>
      </c>
      <c r="BI236" s="141">
        <v>0</v>
      </c>
      <c r="BJ236" s="141">
        <v>0</v>
      </c>
      <c r="BK236" s="141">
        <v>0</v>
      </c>
      <c r="BL236" s="141">
        <v>0</v>
      </c>
      <c r="BM236" s="141">
        <v>0</v>
      </c>
      <c r="BN236" s="141">
        <v>0</v>
      </c>
      <c r="BO236" s="141">
        <v>0</v>
      </c>
      <c r="BP236" s="141">
        <v>0</v>
      </c>
      <c r="BQ236" s="141">
        <v>0</v>
      </c>
      <c r="BR236" s="141">
        <v>0</v>
      </c>
      <c r="BS236" s="141">
        <v>0</v>
      </c>
      <c r="BT236" s="141">
        <v>0</v>
      </c>
      <c r="BU236" s="141">
        <v>0</v>
      </c>
      <c r="BV236" s="141">
        <v>0</v>
      </c>
      <c r="BW236" s="141">
        <v>0</v>
      </c>
      <c r="BX236" s="141">
        <v>0</v>
      </c>
      <c r="BY236" s="141">
        <v>0</v>
      </c>
      <c r="BZ236" s="141">
        <v>0</v>
      </c>
      <c r="CA236" s="141">
        <v>0</v>
      </c>
      <c r="CB236" s="141">
        <v>0</v>
      </c>
      <c r="CC236" s="141">
        <v>0</v>
      </c>
      <c r="CD236" s="141">
        <v>0</v>
      </c>
      <c r="CE236" s="141">
        <v>0</v>
      </c>
      <c r="CF236" s="141">
        <v>0</v>
      </c>
      <c r="CG236" s="141">
        <v>0</v>
      </c>
      <c r="CH236" s="141">
        <v>0</v>
      </c>
      <c r="CI236" s="141">
        <v>0</v>
      </c>
    </row>
    <row r="237" spans="4:87">
      <c r="D237" s="38">
        <v>207</v>
      </c>
      <c r="E237" s="38">
        <v>420</v>
      </c>
      <c r="F237" s="38" t="s">
        <v>1423</v>
      </c>
      <c r="G237" s="38" t="s">
        <v>2197</v>
      </c>
      <c r="H237" s="48">
        <v>3688655.07</v>
      </c>
      <c r="K237" s="48">
        <v>386</v>
      </c>
      <c r="L237" s="48">
        <v>1</v>
      </c>
      <c r="M237" s="48">
        <v>3688655.07</v>
      </c>
      <c r="N237" s="48">
        <v>0</v>
      </c>
      <c r="O237" s="48">
        <v>0</v>
      </c>
      <c r="Q237" s="122">
        <v>6</v>
      </c>
      <c r="R237" s="38" t="s">
        <v>116</v>
      </c>
      <c r="S237" s="96">
        <v>80</v>
      </c>
      <c r="T237" s="48">
        <v>0</v>
      </c>
      <c r="W237" s="48">
        <v>0</v>
      </c>
      <c r="X237" s="48">
        <v>0</v>
      </c>
      <c r="Y237" s="48">
        <v>0</v>
      </c>
      <c r="Z237" s="48">
        <v>0</v>
      </c>
      <c r="AA237" s="48">
        <v>0</v>
      </c>
      <c r="AB237" s="48">
        <v>0</v>
      </c>
      <c r="AC237" s="48">
        <v>0</v>
      </c>
      <c r="AD237" s="48">
        <v>0</v>
      </c>
      <c r="AE237" s="48"/>
      <c r="AF237" s="48"/>
      <c r="AG237" s="48"/>
      <c r="AH237" s="48">
        <v>0</v>
      </c>
      <c r="AI237" s="48">
        <v>0</v>
      </c>
      <c r="AJ237" s="48">
        <v>0</v>
      </c>
      <c r="AK237" s="48"/>
      <c r="AL237" s="48" t="s">
        <v>263</v>
      </c>
      <c r="AN237" s="60">
        <v>0</v>
      </c>
      <c r="AP237" s="137">
        <v>0</v>
      </c>
      <c r="AQ237" s="138">
        <v>70705</v>
      </c>
      <c r="AR237" s="139">
        <v>2094</v>
      </c>
      <c r="AS237" s="131"/>
      <c r="AT237" s="131"/>
      <c r="AU237" s="131"/>
      <c r="AW237" s="140">
        <v>0</v>
      </c>
      <c r="AX237" s="141">
        <v>0</v>
      </c>
      <c r="AY237" s="141">
        <v>0</v>
      </c>
      <c r="AZ237" s="141">
        <v>0</v>
      </c>
      <c r="BA237" s="141">
        <v>0</v>
      </c>
      <c r="BB237" s="141">
        <v>0</v>
      </c>
      <c r="BC237" s="141">
        <v>0</v>
      </c>
      <c r="BD237" s="141">
        <v>0</v>
      </c>
      <c r="BE237" s="141">
        <v>0</v>
      </c>
      <c r="BF237" s="141">
        <v>0</v>
      </c>
      <c r="BG237" s="141">
        <v>0</v>
      </c>
      <c r="BH237" s="141">
        <v>0</v>
      </c>
      <c r="BI237" s="141">
        <v>0</v>
      </c>
      <c r="BJ237" s="141">
        <v>0</v>
      </c>
      <c r="BK237" s="141">
        <v>0</v>
      </c>
      <c r="BL237" s="141">
        <v>0</v>
      </c>
      <c r="BM237" s="141">
        <v>0</v>
      </c>
      <c r="BN237" s="141">
        <v>0</v>
      </c>
      <c r="BO237" s="141">
        <v>0</v>
      </c>
      <c r="BP237" s="141">
        <v>0</v>
      </c>
      <c r="BQ237" s="141">
        <v>0</v>
      </c>
      <c r="BR237" s="141">
        <v>0</v>
      </c>
      <c r="BS237" s="141">
        <v>0</v>
      </c>
      <c r="BT237" s="141">
        <v>0</v>
      </c>
      <c r="BU237" s="141">
        <v>0</v>
      </c>
      <c r="BV237" s="141">
        <v>0</v>
      </c>
      <c r="BW237" s="141">
        <v>0</v>
      </c>
      <c r="BX237" s="141">
        <v>0</v>
      </c>
      <c r="BY237" s="141">
        <v>0</v>
      </c>
      <c r="BZ237" s="141">
        <v>0</v>
      </c>
      <c r="CA237" s="141">
        <v>0</v>
      </c>
      <c r="CB237" s="141">
        <v>0</v>
      </c>
      <c r="CC237" s="141">
        <v>0</v>
      </c>
      <c r="CD237" s="141">
        <v>0</v>
      </c>
      <c r="CE237" s="141">
        <v>0</v>
      </c>
      <c r="CF237" s="141">
        <v>0</v>
      </c>
      <c r="CG237" s="141">
        <v>0</v>
      </c>
      <c r="CH237" s="141">
        <v>0</v>
      </c>
      <c r="CI237" s="141">
        <v>0</v>
      </c>
    </row>
    <row r="238" spans="4:87">
      <c r="D238" s="38">
        <v>208</v>
      </c>
      <c r="E238" s="38">
        <v>421</v>
      </c>
      <c r="F238" s="38" t="s">
        <v>1301</v>
      </c>
      <c r="G238" s="38" t="s">
        <v>2198</v>
      </c>
      <c r="H238" s="48">
        <v>3788736.4099999997</v>
      </c>
      <c r="K238" s="48">
        <v>345</v>
      </c>
      <c r="L238" s="48">
        <v>1</v>
      </c>
      <c r="M238" s="48">
        <v>3788736.4099999997</v>
      </c>
      <c r="N238" s="48">
        <v>0</v>
      </c>
      <c r="O238" s="48">
        <v>0</v>
      </c>
      <c r="Q238" s="122">
        <v>19</v>
      </c>
      <c r="R238" s="38" t="s">
        <v>129</v>
      </c>
      <c r="S238" s="96">
        <v>5</v>
      </c>
      <c r="T238" s="48">
        <v>0</v>
      </c>
      <c r="W238" s="48">
        <v>0</v>
      </c>
      <c r="X238" s="48">
        <v>0</v>
      </c>
      <c r="Y238" s="48">
        <v>0</v>
      </c>
      <c r="Z238" s="48">
        <v>0</v>
      </c>
      <c r="AA238" s="48">
        <v>0</v>
      </c>
      <c r="AB238" s="48">
        <v>0</v>
      </c>
      <c r="AC238" s="48">
        <v>0</v>
      </c>
      <c r="AD238" s="48">
        <v>0</v>
      </c>
      <c r="AE238" s="48"/>
      <c r="AF238" s="48"/>
      <c r="AG238" s="48"/>
      <c r="AH238" s="48">
        <v>0</v>
      </c>
      <c r="AI238" s="48">
        <v>0</v>
      </c>
      <c r="AJ238" s="48">
        <v>0</v>
      </c>
      <c r="AK238" s="48"/>
      <c r="AL238" s="48" t="s">
        <v>263</v>
      </c>
      <c r="AN238" s="60">
        <v>0</v>
      </c>
      <c r="AP238" s="137">
        <v>0</v>
      </c>
      <c r="AQ238" s="138">
        <v>43311</v>
      </c>
      <c r="AR238" s="139">
        <v>2019</v>
      </c>
      <c r="AS238" s="131"/>
      <c r="AT238" s="131"/>
      <c r="AU238" s="131"/>
      <c r="AW238" s="140">
        <v>0</v>
      </c>
      <c r="AX238" s="141">
        <v>0</v>
      </c>
      <c r="AY238" s="141">
        <v>0</v>
      </c>
      <c r="AZ238" s="141">
        <v>0</v>
      </c>
      <c r="BA238" s="141">
        <v>0</v>
      </c>
      <c r="BB238" s="141">
        <v>0</v>
      </c>
      <c r="BC238" s="141">
        <v>0</v>
      </c>
      <c r="BD238" s="141">
        <v>0</v>
      </c>
      <c r="BE238" s="141">
        <v>0</v>
      </c>
      <c r="BF238" s="141">
        <v>0</v>
      </c>
      <c r="BG238" s="141">
        <v>0</v>
      </c>
      <c r="BH238" s="141">
        <v>0</v>
      </c>
      <c r="BI238" s="141">
        <v>0</v>
      </c>
      <c r="BJ238" s="141">
        <v>0</v>
      </c>
      <c r="BK238" s="141">
        <v>0</v>
      </c>
      <c r="BL238" s="141">
        <v>0</v>
      </c>
      <c r="BM238" s="141">
        <v>0</v>
      </c>
      <c r="BN238" s="141">
        <v>0</v>
      </c>
      <c r="BO238" s="141">
        <v>0</v>
      </c>
      <c r="BP238" s="141">
        <v>0</v>
      </c>
      <c r="BQ238" s="141">
        <v>0</v>
      </c>
      <c r="BR238" s="141">
        <v>0</v>
      </c>
      <c r="BS238" s="141">
        <v>0</v>
      </c>
      <c r="BT238" s="141">
        <v>0</v>
      </c>
      <c r="BU238" s="141">
        <v>0</v>
      </c>
      <c r="BV238" s="141">
        <v>0</v>
      </c>
      <c r="BW238" s="141">
        <v>0</v>
      </c>
      <c r="BX238" s="141">
        <v>0</v>
      </c>
      <c r="BY238" s="141">
        <v>0</v>
      </c>
      <c r="BZ238" s="141">
        <v>0</v>
      </c>
      <c r="CA238" s="141">
        <v>0</v>
      </c>
      <c r="CB238" s="141">
        <v>0</v>
      </c>
      <c r="CC238" s="141">
        <v>0</v>
      </c>
      <c r="CD238" s="141">
        <v>0</v>
      </c>
      <c r="CE238" s="141">
        <v>0</v>
      </c>
      <c r="CF238" s="141">
        <v>0</v>
      </c>
      <c r="CG238" s="141">
        <v>0</v>
      </c>
      <c r="CH238" s="141">
        <v>0</v>
      </c>
      <c r="CI238" s="141">
        <v>0</v>
      </c>
    </row>
    <row r="239" spans="4:87">
      <c r="D239" s="38">
        <v>209</v>
      </c>
      <c r="E239" s="38">
        <v>423</v>
      </c>
      <c r="F239" s="38" t="s">
        <v>293</v>
      </c>
      <c r="G239" s="38" t="s">
        <v>2199</v>
      </c>
      <c r="H239" s="48">
        <v>937427.03</v>
      </c>
      <c r="K239" s="48">
        <v>9</v>
      </c>
      <c r="L239" s="48">
        <v>1</v>
      </c>
      <c r="M239" s="48">
        <v>937427.03</v>
      </c>
      <c r="N239" s="48">
        <v>0</v>
      </c>
      <c r="O239" s="48">
        <v>0</v>
      </c>
      <c r="Q239" s="122">
        <v>11</v>
      </c>
      <c r="R239" s="38" t="s">
        <v>121</v>
      </c>
      <c r="S239" s="96">
        <v>50</v>
      </c>
      <c r="T239" s="48">
        <v>0</v>
      </c>
      <c r="W239" s="48">
        <v>0</v>
      </c>
      <c r="X239" s="48">
        <v>0</v>
      </c>
      <c r="Y239" s="48">
        <v>0</v>
      </c>
      <c r="Z239" s="48">
        <v>11</v>
      </c>
      <c r="AA239" s="48">
        <v>0</v>
      </c>
      <c r="AB239" s="48">
        <v>0</v>
      </c>
      <c r="AC239" s="48">
        <v>0</v>
      </c>
      <c r="AD239" s="48">
        <v>0</v>
      </c>
      <c r="AE239" s="48"/>
      <c r="AF239" s="48"/>
      <c r="AG239" s="48"/>
      <c r="AH239" s="48">
        <v>0</v>
      </c>
      <c r="AI239" s="48">
        <v>0</v>
      </c>
      <c r="AJ239" s="48">
        <v>0</v>
      </c>
      <c r="AK239" s="48"/>
      <c r="AL239" s="48">
        <v>11</v>
      </c>
      <c r="AN239" s="60">
        <v>0</v>
      </c>
      <c r="AP239" s="137">
        <v>0</v>
      </c>
      <c r="AQ239" s="138">
        <v>59747</v>
      </c>
      <c r="AR239" s="139">
        <v>2064</v>
      </c>
      <c r="AS239" s="131"/>
      <c r="AT239" s="131"/>
      <c r="AU239" s="131"/>
      <c r="AW239" s="140">
        <v>0</v>
      </c>
      <c r="AX239" s="141">
        <v>0</v>
      </c>
      <c r="AY239" s="141">
        <v>0</v>
      </c>
      <c r="AZ239" s="141">
        <v>0</v>
      </c>
      <c r="BA239" s="141">
        <v>0</v>
      </c>
      <c r="BB239" s="141">
        <v>0</v>
      </c>
      <c r="BC239" s="141">
        <v>0</v>
      </c>
      <c r="BD239" s="141">
        <v>0</v>
      </c>
      <c r="BE239" s="141">
        <v>0</v>
      </c>
      <c r="BF239" s="141">
        <v>0</v>
      </c>
      <c r="BG239" s="141">
        <v>0</v>
      </c>
      <c r="BH239" s="141">
        <v>0</v>
      </c>
      <c r="BI239" s="141">
        <v>0</v>
      </c>
      <c r="BJ239" s="141">
        <v>0</v>
      </c>
      <c r="BK239" s="141">
        <v>0</v>
      </c>
      <c r="BL239" s="141">
        <v>0</v>
      </c>
      <c r="BM239" s="141">
        <v>0</v>
      </c>
      <c r="BN239" s="141">
        <v>0</v>
      </c>
      <c r="BO239" s="141">
        <v>0</v>
      </c>
      <c r="BP239" s="141">
        <v>0</v>
      </c>
      <c r="BQ239" s="141">
        <v>0</v>
      </c>
      <c r="BR239" s="141">
        <v>0</v>
      </c>
      <c r="BS239" s="141">
        <v>0</v>
      </c>
      <c r="BT239" s="141">
        <v>0</v>
      </c>
      <c r="BU239" s="141">
        <v>0</v>
      </c>
      <c r="BV239" s="141">
        <v>0</v>
      </c>
      <c r="BW239" s="141">
        <v>0</v>
      </c>
      <c r="BX239" s="141">
        <v>0</v>
      </c>
      <c r="BY239" s="141">
        <v>0</v>
      </c>
      <c r="BZ239" s="141">
        <v>0</v>
      </c>
      <c r="CA239" s="141">
        <v>0</v>
      </c>
      <c r="CB239" s="141">
        <v>0</v>
      </c>
      <c r="CC239" s="141">
        <v>0</v>
      </c>
      <c r="CD239" s="141">
        <v>0</v>
      </c>
      <c r="CE239" s="141">
        <v>0</v>
      </c>
      <c r="CF239" s="141">
        <v>0</v>
      </c>
      <c r="CG239" s="141">
        <v>0</v>
      </c>
      <c r="CH239" s="141">
        <v>0</v>
      </c>
      <c r="CI239" s="141">
        <v>0</v>
      </c>
    </row>
    <row r="240" spans="4:87">
      <c r="D240" s="38">
        <v>210</v>
      </c>
      <c r="E240" s="38">
        <v>424</v>
      </c>
      <c r="F240" s="38" t="s">
        <v>1451</v>
      </c>
      <c r="G240" s="38" t="s">
        <v>2200</v>
      </c>
      <c r="H240" s="48">
        <v>190711.11</v>
      </c>
      <c r="K240" s="48">
        <v>395</v>
      </c>
      <c r="L240" s="48">
        <v>1</v>
      </c>
      <c r="M240" s="48">
        <v>190711.11</v>
      </c>
      <c r="N240" s="48">
        <v>0</v>
      </c>
      <c r="O240" s="48">
        <v>0</v>
      </c>
      <c r="Q240" s="122">
        <v>11</v>
      </c>
      <c r="R240" s="38" t="s">
        <v>121</v>
      </c>
      <c r="S240" s="96">
        <v>50</v>
      </c>
      <c r="T240" s="48">
        <v>0</v>
      </c>
      <c r="W240" s="48">
        <v>0</v>
      </c>
      <c r="X240" s="48">
        <v>0</v>
      </c>
      <c r="Y240" s="48">
        <v>0</v>
      </c>
      <c r="Z240" s="48">
        <v>11</v>
      </c>
      <c r="AA240" s="48">
        <v>0</v>
      </c>
      <c r="AB240" s="48">
        <v>0</v>
      </c>
      <c r="AC240" s="48">
        <v>0</v>
      </c>
      <c r="AD240" s="48">
        <v>0</v>
      </c>
      <c r="AE240" s="48"/>
      <c r="AF240" s="48"/>
      <c r="AG240" s="48"/>
      <c r="AH240" s="48">
        <v>0</v>
      </c>
      <c r="AI240" s="48">
        <v>0</v>
      </c>
      <c r="AJ240" s="48">
        <v>0</v>
      </c>
      <c r="AK240" s="48"/>
      <c r="AL240" s="48">
        <v>11</v>
      </c>
      <c r="AN240" s="60">
        <v>0</v>
      </c>
      <c r="AP240" s="137">
        <v>0</v>
      </c>
      <c r="AQ240" s="138">
        <v>59747</v>
      </c>
      <c r="AR240" s="139">
        <v>2064</v>
      </c>
      <c r="AS240" s="131"/>
      <c r="AT240" s="131"/>
      <c r="AU240" s="131"/>
      <c r="AW240" s="140">
        <v>0</v>
      </c>
      <c r="AX240" s="141">
        <v>0</v>
      </c>
      <c r="AY240" s="141">
        <v>0</v>
      </c>
      <c r="AZ240" s="141">
        <v>0</v>
      </c>
      <c r="BA240" s="141">
        <v>0</v>
      </c>
      <c r="BB240" s="141">
        <v>0</v>
      </c>
      <c r="BC240" s="141">
        <v>0</v>
      </c>
      <c r="BD240" s="141">
        <v>0</v>
      </c>
      <c r="BE240" s="141">
        <v>0</v>
      </c>
      <c r="BF240" s="141">
        <v>0</v>
      </c>
      <c r="BG240" s="141">
        <v>0</v>
      </c>
      <c r="BH240" s="141">
        <v>0</v>
      </c>
      <c r="BI240" s="141">
        <v>0</v>
      </c>
      <c r="BJ240" s="141">
        <v>0</v>
      </c>
      <c r="BK240" s="141">
        <v>0</v>
      </c>
      <c r="BL240" s="141">
        <v>0</v>
      </c>
      <c r="BM240" s="141">
        <v>0</v>
      </c>
      <c r="BN240" s="141">
        <v>0</v>
      </c>
      <c r="BO240" s="141">
        <v>0</v>
      </c>
      <c r="BP240" s="141">
        <v>0</v>
      </c>
      <c r="BQ240" s="141">
        <v>0</v>
      </c>
      <c r="BR240" s="141">
        <v>0</v>
      </c>
      <c r="BS240" s="141">
        <v>0</v>
      </c>
      <c r="BT240" s="141">
        <v>0</v>
      </c>
      <c r="BU240" s="141">
        <v>0</v>
      </c>
      <c r="BV240" s="141">
        <v>0</v>
      </c>
      <c r="BW240" s="141">
        <v>0</v>
      </c>
      <c r="BX240" s="141">
        <v>0</v>
      </c>
      <c r="BY240" s="141">
        <v>0</v>
      </c>
      <c r="BZ240" s="141">
        <v>0</v>
      </c>
      <c r="CA240" s="141">
        <v>0</v>
      </c>
      <c r="CB240" s="141">
        <v>0</v>
      </c>
      <c r="CC240" s="141">
        <v>0</v>
      </c>
      <c r="CD240" s="141">
        <v>0</v>
      </c>
      <c r="CE240" s="141">
        <v>0</v>
      </c>
      <c r="CF240" s="141">
        <v>0</v>
      </c>
      <c r="CG240" s="141">
        <v>0</v>
      </c>
      <c r="CH240" s="141">
        <v>0</v>
      </c>
      <c r="CI240" s="141">
        <v>0</v>
      </c>
    </row>
    <row r="241" spans="4:87">
      <c r="D241" s="38">
        <v>211</v>
      </c>
      <c r="E241" s="38">
        <v>426</v>
      </c>
      <c r="F241" s="38" t="s">
        <v>753</v>
      </c>
      <c r="G241" s="38" t="s">
        <v>2201</v>
      </c>
      <c r="H241" s="48">
        <v>413964.57</v>
      </c>
      <c r="K241" s="48">
        <v>159</v>
      </c>
      <c r="L241" s="48">
        <v>1</v>
      </c>
      <c r="M241" s="48">
        <v>413964.57</v>
      </c>
      <c r="N241" s="48">
        <v>0</v>
      </c>
      <c r="O241" s="48">
        <v>0</v>
      </c>
      <c r="Q241" s="122">
        <v>6</v>
      </c>
      <c r="R241" s="38" t="s">
        <v>116</v>
      </c>
      <c r="S241" s="96">
        <v>80</v>
      </c>
      <c r="T241" s="48">
        <v>0</v>
      </c>
      <c r="W241" s="48">
        <v>0</v>
      </c>
      <c r="X241" s="48">
        <v>0</v>
      </c>
      <c r="Y241" s="48">
        <v>0</v>
      </c>
      <c r="Z241" s="48">
        <v>0</v>
      </c>
      <c r="AA241" s="48">
        <v>0</v>
      </c>
      <c r="AB241" s="48">
        <v>0</v>
      </c>
      <c r="AC241" s="48">
        <v>0</v>
      </c>
      <c r="AD241" s="48">
        <v>0</v>
      </c>
      <c r="AE241" s="48"/>
      <c r="AF241" s="48"/>
      <c r="AG241" s="48"/>
      <c r="AH241" s="48">
        <v>0</v>
      </c>
      <c r="AI241" s="48">
        <v>0</v>
      </c>
      <c r="AJ241" s="48">
        <v>0</v>
      </c>
      <c r="AK241" s="48"/>
      <c r="AL241" s="48" t="s">
        <v>263</v>
      </c>
      <c r="AN241" s="60">
        <v>0</v>
      </c>
      <c r="AP241" s="137">
        <v>0</v>
      </c>
      <c r="AQ241" s="138">
        <v>70705</v>
      </c>
      <c r="AR241" s="139">
        <v>2094</v>
      </c>
      <c r="AS241" s="131"/>
      <c r="AT241" s="131"/>
      <c r="AU241" s="131"/>
      <c r="AW241" s="140">
        <v>0</v>
      </c>
      <c r="AX241" s="141">
        <v>0</v>
      </c>
      <c r="AY241" s="141">
        <v>0</v>
      </c>
      <c r="AZ241" s="141">
        <v>0</v>
      </c>
      <c r="BA241" s="141">
        <v>0</v>
      </c>
      <c r="BB241" s="141">
        <v>0</v>
      </c>
      <c r="BC241" s="141">
        <v>0</v>
      </c>
      <c r="BD241" s="141">
        <v>0</v>
      </c>
      <c r="BE241" s="141">
        <v>0</v>
      </c>
      <c r="BF241" s="141">
        <v>0</v>
      </c>
      <c r="BG241" s="141">
        <v>0</v>
      </c>
      <c r="BH241" s="141">
        <v>0</v>
      </c>
      <c r="BI241" s="141">
        <v>0</v>
      </c>
      <c r="BJ241" s="141">
        <v>0</v>
      </c>
      <c r="BK241" s="141">
        <v>0</v>
      </c>
      <c r="BL241" s="141">
        <v>0</v>
      </c>
      <c r="BM241" s="141">
        <v>0</v>
      </c>
      <c r="BN241" s="141">
        <v>0</v>
      </c>
      <c r="BO241" s="141">
        <v>0</v>
      </c>
      <c r="BP241" s="141">
        <v>0</v>
      </c>
      <c r="BQ241" s="141">
        <v>0</v>
      </c>
      <c r="BR241" s="141">
        <v>0</v>
      </c>
      <c r="BS241" s="141">
        <v>0</v>
      </c>
      <c r="BT241" s="141">
        <v>0</v>
      </c>
      <c r="BU241" s="141">
        <v>0</v>
      </c>
      <c r="BV241" s="141">
        <v>0</v>
      </c>
      <c r="BW241" s="141">
        <v>0</v>
      </c>
      <c r="BX241" s="141">
        <v>0</v>
      </c>
      <c r="BY241" s="141">
        <v>0</v>
      </c>
      <c r="BZ241" s="141">
        <v>0</v>
      </c>
      <c r="CA241" s="141">
        <v>0</v>
      </c>
      <c r="CB241" s="141">
        <v>0</v>
      </c>
      <c r="CC241" s="141">
        <v>0</v>
      </c>
      <c r="CD241" s="141">
        <v>0</v>
      </c>
      <c r="CE241" s="141">
        <v>0</v>
      </c>
      <c r="CF241" s="141">
        <v>0</v>
      </c>
      <c r="CG241" s="141">
        <v>0</v>
      </c>
      <c r="CH241" s="141">
        <v>0</v>
      </c>
      <c r="CI241" s="141">
        <v>0</v>
      </c>
    </row>
    <row r="242" spans="4:87">
      <c r="D242" s="38">
        <v>212</v>
      </c>
      <c r="E242" s="38">
        <v>427</v>
      </c>
      <c r="F242" s="38" t="s">
        <v>787</v>
      </c>
      <c r="G242" s="38" t="s">
        <v>2202</v>
      </c>
      <c r="H242" s="48">
        <v>437945.23</v>
      </c>
      <c r="K242" s="48">
        <v>171</v>
      </c>
      <c r="L242" s="48">
        <v>1</v>
      </c>
      <c r="M242" s="48">
        <v>437945.23</v>
      </c>
      <c r="N242" s="48">
        <v>0</v>
      </c>
      <c r="O242" s="48">
        <v>0</v>
      </c>
      <c r="Q242" s="122">
        <v>6</v>
      </c>
      <c r="R242" s="38" t="s">
        <v>116</v>
      </c>
      <c r="S242" s="96">
        <v>80</v>
      </c>
      <c r="T242" s="48">
        <v>0</v>
      </c>
      <c r="W242" s="48">
        <v>0</v>
      </c>
      <c r="X242" s="48">
        <v>0</v>
      </c>
      <c r="Y242" s="48">
        <v>0</v>
      </c>
      <c r="Z242" s="48">
        <v>0</v>
      </c>
      <c r="AA242" s="48">
        <v>0</v>
      </c>
      <c r="AB242" s="48">
        <v>0</v>
      </c>
      <c r="AC242" s="48">
        <v>0</v>
      </c>
      <c r="AD242" s="48">
        <v>0</v>
      </c>
      <c r="AE242" s="48"/>
      <c r="AF242" s="48"/>
      <c r="AG242" s="48"/>
      <c r="AH242" s="48">
        <v>0</v>
      </c>
      <c r="AI242" s="48">
        <v>0</v>
      </c>
      <c r="AJ242" s="48">
        <v>0</v>
      </c>
      <c r="AK242" s="48"/>
      <c r="AL242" s="48" t="s">
        <v>263</v>
      </c>
      <c r="AN242" s="60">
        <v>0</v>
      </c>
      <c r="AP242" s="137">
        <v>0</v>
      </c>
      <c r="AQ242" s="138">
        <v>70705</v>
      </c>
      <c r="AR242" s="139">
        <v>2094</v>
      </c>
      <c r="AS242" s="131"/>
      <c r="AT242" s="131"/>
      <c r="AU242" s="131"/>
      <c r="AW242" s="140">
        <v>0</v>
      </c>
      <c r="AX242" s="141">
        <v>0</v>
      </c>
      <c r="AY242" s="141">
        <v>0</v>
      </c>
      <c r="AZ242" s="141">
        <v>0</v>
      </c>
      <c r="BA242" s="141">
        <v>0</v>
      </c>
      <c r="BB242" s="141">
        <v>0</v>
      </c>
      <c r="BC242" s="141">
        <v>0</v>
      </c>
      <c r="BD242" s="141">
        <v>0</v>
      </c>
      <c r="BE242" s="141">
        <v>0</v>
      </c>
      <c r="BF242" s="141">
        <v>0</v>
      </c>
      <c r="BG242" s="141">
        <v>0</v>
      </c>
      <c r="BH242" s="141">
        <v>0</v>
      </c>
      <c r="BI242" s="141">
        <v>0</v>
      </c>
      <c r="BJ242" s="141">
        <v>0</v>
      </c>
      <c r="BK242" s="141">
        <v>0</v>
      </c>
      <c r="BL242" s="141">
        <v>0</v>
      </c>
      <c r="BM242" s="141">
        <v>0</v>
      </c>
      <c r="BN242" s="141">
        <v>0</v>
      </c>
      <c r="BO242" s="141">
        <v>0</v>
      </c>
      <c r="BP242" s="141">
        <v>0</v>
      </c>
      <c r="BQ242" s="141">
        <v>0</v>
      </c>
      <c r="BR242" s="141">
        <v>0</v>
      </c>
      <c r="BS242" s="141">
        <v>0</v>
      </c>
      <c r="BT242" s="141">
        <v>0</v>
      </c>
      <c r="BU242" s="141">
        <v>0</v>
      </c>
      <c r="BV242" s="141">
        <v>0</v>
      </c>
      <c r="BW242" s="141">
        <v>0</v>
      </c>
      <c r="BX242" s="141">
        <v>0</v>
      </c>
      <c r="BY242" s="141">
        <v>0</v>
      </c>
      <c r="BZ242" s="141">
        <v>0</v>
      </c>
      <c r="CA242" s="141">
        <v>0</v>
      </c>
      <c r="CB242" s="141">
        <v>0</v>
      </c>
      <c r="CC242" s="141">
        <v>0</v>
      </c>
      <c r="CD242" s="141">
        <v>0</v>
      </c>
      <c r="CE242" s="141">
        <v>0</v>
      </c>
      <c r="CF242" s="141">
        <v>0</v>
      </c>
      <c r="CG242" s="141">
        <v>0</v>
      </c>
      <c r="CH242" s="141">
        <v>0</v>
      </c>
      <c r="CI242" s="141">
        <v>0</v>
      </c>
    </row>
    <row r="243" spans="4:87">
      <c r="D243" s="38">
        <v>213</v>
      </c>
      <c r="E243" s="38">
        <v>428</v>
      </c>
      <c r="F243" s="38" t="s">
        <v>833</v>
      </c>
      <c r="G243" s="38" t="s">
        <v>834</v>
      </c>
      <c r="H243" s="48">
        <v>615454.9</v>
      </c>
      <c r="K243" s="48">
        <v>187</v>
      </c>
      <c r="L243" s="48">
        <v>1</v>
      </c>
      <c r="M243" s="48">
        <v>615454.9</v>
      </c>
      <c r="N243" s="48">
        <v>0</v>
      </c>
      <c r="O243" s="48">
        <v>0</v>
      </c>
      <c r="Q243" s="122">
        <v>6</v>
      </c>
      <c r="R243" s="38" t="s">
        <v>116</v>
      </c>
      <c r="S243" s="96">
        <v>80</v>
      </c>
      <c r="T243" s="48">
        <v>0</v>
      </c>
      <c r="W243" s="48">
        <v>0</v>
      </c>
      <c r="X243" s="48">
        <v>0</v>
      </c>
      <c r="Y243" s="48">
        <v>0</v>
      </c>
      <c r="Z243" s="48">
        <v>0</v>
      </c>
      <c r="AA243" s="48">
        <v>0</v>
      </c>
      <c r="AB243" s="48">
        <v>0</v>
      </c>
      <c r="AC243" s="48">
        <v>6</v>
      </c>
      <c r="AD243" s="48">
        <v>0</v>
      </c>
      <c r="AE243" s="48"/>
      <c r="AF243" s="48"/>
      <c r="AG243" s="48"/>
      <c r="AH243" s="48">
        <v>0</v>
      </c>
      <c r="AI243" s="48">
        <v>0</v>
      </c>
      <c r="AJ243" s="48">
        <v>0</v>
      </c>
      <c r="AK243" s="48"/>
      <c r="AL243" s="48">
        <v>6</v>
      </c>
      <c r="AN243" s="60">
        <v>0</v>
      </c>
      <c r="AP243" s="137">
        <v>0</v>
      </c>
      <c r="AQ243" s="138">
        <v>70705</v>
      </c>
      <c r="AR243" s="139">
        <v>2094</v>
      </c>
      <c r="AS243" s="131"/>
      <c r="AT243" s="131"/>
      <c r="AU243" s="131"/>
      <c r="AW243" s="140">
        <v>0</v>
      </c>
      <c r="AX243" s="141">
        <v>0</v>
      </c>
      <c r="AY243" s="141">
        <v>0</v>
      </c>
      <c r="AZ243" s="141">
        <v>0</v>
      </c>
      <c r="BA243" s="141">
        <v>0</v>
      </c>
      <c r="BB243" s="141">
        <v>0</v>
      </c>
      <c r="BC243" s="141">
        <v>0</v>
      </c>
      <c r="BD243" s="141">
        <v>0</v>
      </c>
      <c r="BE243" s="141">
        <v>0</v>
      </c>
      <c r="BF243" s="141">
        <v>0</v>
      </c>
      <c r="BG243" s="141">
        <v>0</v>
      </c>
      <c r="BH243" s="141">
        <v>0</v>
      </c>
      <c r="BI243" s="141">
        <v>0</v>
      </c>
      <c r="BJ243" s="141">
        <v>0</v>
      </c>
      <c r="BK243" s="141">
        <v>0</v>
      </c>
      <c r="BL243" s="141">
        <v>0</v>
      </c>
      <c r="BM243" s="141">
        <v>0</v>
      </c>
      <c r="BN243" s="141">
        <v>0</v>
      </c>
      <c r="BO243" s="141">
        <v>0</v>
      </c>
      <c r="BP243" s="141">
        <v>0</v>
      </c>
      <c r="BQ243" s="141">
        <v>0</v>
      </c>
      <c r="BR243" s="141">
        <v>0</v>
      </c>
      <c r="BS243" s="141">
        <v>0</v>
      </c>
      <c r="BT243" s="141">
        <v>0</v>
      </c>
      <c r="BU243" s="141">
        <v>0</v>
      </c>
      <c r="BV243" s="141">
        <v>0</v>
      </c>
      <c r="BW243" s="141">
        <v>0</v>
      </c>
      <c r="BX243" s="141">
        <v>0</v>
      </c>
      <c r="BY243" s="141">
        <v>0</v>
      </c>
      <c r="BZ243" s="141">
        <v>0</v>
      </c>
      <c r="CA243" s="141">
        <v>0</v>
      </c>
      <c r="CB243" s="141">
        <v>0</v>
      </c>
      <c r="CC243" s="141">
        <v>0</v>
      </c>
      <c r="CD243" s="141">
        <v>0</v>
      </c>
      <c r="CE243" s="141">
        <v>0</v>
      </c>
      <c r="CF243" s="141">
        <v>0</v>
      </c>
      <c r="CG243" s="141">
        <v>0</v>
      </c>
      <c r="CH243" s="141">
        <v>0</v>
      </c>
      <c r="CI243" s="141">
        <v>0</v>
      </c>
    </row>
    <row r="244" spans="4:87">
      <c r="D244" s="38">
        <v>214</v>
      </c>
      <c r="E244" s="38">
        <v>429</v>
      </c>
      <c r="F244" s="38" t="s">
        <v>729</v>
      </c>
      <c r="G244" s="38" t="s">
        <v>2203</v>
      </c>
      <c r="H244" s="48">
        <v>653679.35999999999</v>
      </c>
      <c r="K244" s="48">
        <v>150</v>
      </c>
      <c r="L244" s="48">
        <v>1</v>
      </c>
      <c r="M244" s="48">
        <v>653679.35999999999</v>
      </c>
      <c r="N244" s="48">
        <v>0</v>
      </c>
      <c r="O244" s="48">
        <v>0</v>
      </c>
      <c r="Q244" s="122">
        <v>18</v>
      </c>
      <c r="R244" s="38" t="s">
        <v>128</v>
      </c>
      <c r="S244" s="96">
        <v>80</v>
      </c>
      <c r="T244" s="48">
        <v>0</v>
      </c>
      <c r="W244" s="48">
        <v>0</v>
      </c>
      <c r="X244" s="48">
        <v>0</v>
      </c>
      <c r="Y244" s="48">
        <v>0</v>
      </c>
      <c r="Z244" s="48">
        <v>0</v>
      </c>
      <c r="AA244" s="48">
        <v>0</v>
      </c>
      <c r="AB244" s="48">
        <v>0</v>
      </c>
      <c r="AC244" s="48">
        <v>0</v>
      </c>
      <c r="AD244" s="48">
        <v>0</v>
      </c>
      <c r="AE244" s="48"/>
      <c r="AF244" s="48"/>
      <c r="AG244" s="48"/>
      <c r="AH244" s="48">
        <v>0</v>
      </c>
      <c r="AI244" s="48">
        <v>0</v>
      </c>
      <c r="AJ244" s="48">
        <v>0</v>
      </c>
      <c r="AK244" s="48"/>
      <c r="AL244" s="48" t="s">
        <v>263</v>
      </c>
      <c r="AN244" s="60">
        <v>0</v>
      </c>
      <c r="AP244" s="137">
        <v>0</v>
      </c>
      <c r="AQ244" s="138">
        <v>70705</v>
      </c>
      <c r="AR244" s="139">
        <v>2094</v>
      </c>
      <c r="AS244" s="131"/>
      <c r="AT244" s="131"/>
      <c r="AU244" s="131"/>
      <c r="AW244" s="140">
        <v>0</v>
      </c>
      <c r="AX244" s="141">
        <v>0</v>
      </c>
      <c r="AY244" s="141">
        <v>0</v>
      </c>
      <c r="AZ244" s="141">
        <v>0</v>
      </c>
      <c r="BA244" s="141">
        <v>0</v>
      </c>
      <c r="BB244" s="141">
        <v>0</v>
      </c>
      <c r="BC244" s="141">
        <v>0</v>
      </c>
      <c r="BD244" s="141">
        <v>0</v>
      </c>
      <c r="BE244" s="141">
        <v>0</v>
      </c>
      <c r="BF244" s="141">
        <v>0</v>
      </c>
      <c r="BG244" s="141">
        <v>0</v>
      </c>
      <c r="BH244" s="141">
        <v>0</v>
      </c>
      <c r="BI244" s="141">
        <v>0</v>
      </c>
      <c r="BJ244" s="141">
        <v>0</v>
      </c>
      <c r="BK244" s="141">
        <v>0</v>
      </c>
      <c r="BL244" s="141">
        <v>0</v>
      </c>
      <c r="BM244" s="141">
        <v>0</v>
      </c>
      <c r="BN244" s="141">
        <v>0</v>
      </c>
      <c r="BO244" s="141">
        <v>0</v>
      </c>
      <c r="BP244" s="141">
        <v>0</v>
      </c>
      <c r="BQ244" s="141">
        <v>0</v>
      </c>
      <c r="BR244" s="141">
        <v>0</v>
      </c>
      <c r="BS244" s="141">
        <v>0</v>
      </c>
      <c r="BT244" s="141">
        <v>0</v>
      </c>
      <c r="BU244" s="141">
        <v>0</v>
      </c>
      <c r="BV244" s="141">
        <v>0</v>
      </c>
      <c r="BW244" s="141">
        <v>0</v>
      </c>
      <c r="BX244" s="141">
        <v>0</v>
      </c>
      <c r="BY244" s="141">
        <v>0</v>
      </c>
      <c r="BZ244" s="141">
        <v>0</v>
      </c>
      <c r="CA244" s="141">
        <v>0</v>
      </c>
      <c r="CB244" s="141">
        <v>0</v>
      </c>
      <c r="CC244" s="141">
        <v>0</v>
      </c>
      <c r="CD244" s="141">
        <v>0</v>
      </c>
      <c r="CE244" s="141">
        <v>0</v>
      </c>
      <c r="CF244" s="141">
        <v>0</v>
      </c>
      <c r="CG244" s="141">
        <v>0</v>
      </c>
      <c r="CH244" s="141">
        <v>0</v>
      </c>
      <c r="CI244" s="141">
        <v>0</v>
      </c>
    </row>
    <row r="245" spans="4:87">
      <c r="D245" s="38">
        <v>215</v>
      </c>
      <c r="E245" s="38">
        <v>430</v>
      </c>
      <c r="F245" s="38" t="s">
        <v>841</v>
      </c>
      <c r="G245" s="38" t="s">
        <v>2204</v>
      </c>
      <c r="H245" s="48">
        <v>649656.5</v>
      </c>
      <c r="K245" s="48">
        <v>190</v>
      </c>
      <c r="L245" s="48">
        <v>1</v>
      </c>
      <c r="M245" s="48">
        <v>649656.5</v>
      </c>
      <c r="N245" s="48">
        <v>0</v>
      </c>
      <c r="O245" s="48">
        <v>0</v>
      </c>
      <c r="Q245" s="122">
        <v>6</v>
      </c>
      <c r="R245" s="38" t="s">
        <v>116</v>
      </c>
      <c r="S245" s="96">
        <v>10</v>
      </c>
      <c r="T245" s="48">
        <v>70</v>
      </c>
      <c r="W245" s="48">
        <v>0</v>
      </c>
      <c r="X245" s="48">
        <v>0</v>
      </c>
      <c r="Y245" s="48">
        <v>0</v>
      </c>
      <c r="Z245" s="48">
        <v>0</v>
      </c>
      <c r="AA245" s="48">
        <v>0</v>
      </c>
      <c r="AB245" s="48">
        <v>0</v>
      </c>
      <c r="AC245" s="48">
        <v>6</v>
      </c>
      <c r="AD245" s="48">
        <v>0</v>
      </c>
      <c r="AE245" s="48"/>
      <c r="AF245" s="48"/>
      <c r="AG245" s="48"/>
      <c r="AH245" s="48">
        <v>0</v>
      </c>
      <c r="AI245" s="48">
        <v>0</v>
      </c>
      <c r="AJ245" s="48">
        <v>0</v>
      </c>
      <c r="AK245" s="48"/>
      <c r="AL245" s="48">
        <v>6</v>
      </c>
      <c r="AN245" s="60">
        <v>0</v>
      </c>
      <c r="AP245" s="137">
        <v>0</v>
      </c>
      <c r="AQ245" s="138">
        <v>45137</v>
      </c>
      <c r="AR245" s="139">
        <v>2024</v>
      </c>
      <c r="AS245" s="131"/>
      <c r="AT245" s="131"/>
      <c r="AU245" s="131"/>
      <c r="AW245" s="140">
        <v>0</v>
      </c>
      <c r="AX245" s="141">
        <v>0</v>
      </c>
      <c r="AY245" s="141">
        <v>0</v>
      </c>
      <c r="AZ245" s="141">
        <v>0</v>
      </c>
      <c r="BA245" s="141">
        <v>0</v>
      </c>
      <c r="BB245" s="141">
        <v>0</v>
      </c>
      <c r="BC245" s="141">
        <v>0</v>
      </c>
      <c r="BD245" s="141">
        <v>0</v>
      </c>
      <c r="BE245" s="141">
        <v>0</v>
      </c>
      <c r="BF245" s="141">
        <v>0</v>
      </c>
      <c r="BG245" s="141">
        <v>0</v>
      </c>
      <c r="BH245" s="141">
        <v>0</v>
      </c>
      <c r="BI245" s="141">
        <v>0</v>
      </c>
      <c r="BJ245" s="141">
        <v>0</v>
      </c>
      <c r="BK245" s="141">
        <v>0</v>
      </c>
      <c r="BL245" s="141">
        <v>0</v>
      </c>
      <c r="BM245" s="141">
        <v>0</v>
      </c>
      <c r="BN245" s="141">
        <v>0</v>
      </c>
      <c r="BO245" s="141">
        <v>0</v>
      </c>
      <c r="BP245" s="141">
        <v>0</v>
      </c>
      <c r="BQ245" s="141">
        <v>0</v>
      </c>
      <c r="BR245" s="141">
        <v>0</v>
      </c>
      <c r="BS245" s="141">
        <v>0</v>
      </c>
      <c r="BT245" s="141">
        <v>0</v>
      </c>
      <c r="BU245" s="141">
        <v>0</v>
      </c>
      <c r="BV245" s="141">
        <v>0</v>
      </c>
      <c r="BW245" s="141">
        <v>0</v>
      </c>
      <c r="BX245" s="141">
        <v>0</v>
      </c>
      <c r="BY245" s="141">
        <v>0</v>
      </c>
      <c r="BZ245" s="141">
        <v>0</v>
      </c>
      <c r="CA245" s="141">
        <v>0</v>
      </c>
      <c r="CB245" s="141">
        <v>0</v>
      </c>
      <c r="CC245" s="141">
        <v>0</v>
      </c>
      <c r="CD245" s="141">
        <v>0</v>
      </c>
      <c r="CE245" s="141">
        <v>0</v>
      </c>
      <c r="CF245" s="141">
        <v>0</v>
      </c>
      <c r="CG245" s="141">
        <v>0</v>
      </c>
      <c r="CH245" s="141">
        <v>0</v>
      </c>
      <c r="CI245" s="141">
        <v>0</v>
      </c>
    </row>
    <row r="246" spans="4:87">
      <c r="D246" s="38">
        <v>216</v>
      </c>
      <c r="E246" s="38">
        <v>431</v>
      </c>
      <c r="F246" s="38" t="s">
        <v>1876</v>
      </c>
      <c r="G246" s="38" t="s">
        <v>1875</v>
      </c>
      <c r="H246" s="48">
        <v>4504823.63</v>
      </c>
      <c r="K246" s="48">
        <v>537</v>
      </c>
      <c r="L246" s="48">
        <v>1</v>
      </c>
      <c r="M246" s="48">
        <v>4504823.63</v>
      </c>
      <c r="N246" s="48">
        <v>0</v>
      </c>
      <c r="O246" s="48">
        <v>0</v>
      </c>
      <c r="Q246" s="122">
        <v>7</v>
      </c>
      <c r="R246" s="38" t="s">
        <v>117</v>
      </c>
      <c r="S246" s="96">
        <v>50</v>
      </c>
      <c r="T246" s="48">
        <v>0</v>
      </c>
      <c r="W246" s="48">
        <v>0</v>
      </c>
      <c r="X246" s="48">
        <v>0</v>
      </c>
      <c r="Y246" s="48">
        <v>0</v>
      </c>
      <c r="Z246" s="48">
        <v>0</v>
      </c>
      <c r="AA246" s="48">
        <v>0</v>
      </c>
      <c r="AB246" s="48">
        <v>0</v>
      </c>
      <c r="AC246" s="48">
        <v>0</v>
      </c>
      <c r="AD246" s="48">
        <v>0</v>
      </c>
      <c r="AE246" s="48"/>
      <c r="AF246" s="48"/>
      <c r="AG246" s="48"/>
      <c r="AH246" s="48">
        <v>0</v>
      </c>
      <c r="AI246" s="48">
        <v>0</v>
      </c>
      <c r="AJ246" s="48">
        <v>0</v>
      </c>
      <c r="AK246" s="48"/>
      <c r="AL246" s="48" t="s">
        <v>263</v>
      </c>
      <c r="AN246" s="60">
        <v>0</v>
      </c>
      <c r="AP246" s="137">
        <v>0</v>
      </c>
      <c r="AQ246" s="138">
        <v>59747</v>
      </c>
      <c r="AR246" s="139">
        <v>2064</v>
      </c>
      <c r="AS246" s="131"/>
      <c r="AT246" s="131"/>
      <c r="AU246" s="131"/>
      <c r="AW246" s="140">
        <v>0</v>
      </c>
      <c r="AX246" s="141">
        <v>0</v>
      </c>
      <c r="AY246" s="141">
        <v>0</v>
      </c>
      <c r="AZ246" s="141">
        <v>0</v>
      </c>
      <c r="BA246" s="141">
        <v>0</v>
      </c>
      <c r="BB246" s="141">
        <v>0</v>
      </c>
      <c r="BC246" s="141">
        <v>0</v>
      </c>
      <c r="BD246" s="141">
        <v>0</v>
      </c>
      <c r="BE246" s="141">
        <v>0</v>
      </c>
      <c r="BF246" s="141">
        <v>0</v>
      </c>
      <c r="BG246" s="141">
        <v>0</v>
      </c>
      <c r="BH246" s="141">
        <v>0</v>
      </c>
      <c r="BI246" s="141">
        <v>0</v>
      </c>
      <c r="BJ246" s="141">
        <v>0</v>
      </c>
      <c r="BK246" s="141">
        <v>0</v>
      </c>
      <c r="BL246" s="141">
        <v>0</v>
      </c>
      <c r="BM246" s="141">
        <v>0</v>
      </c>
      <c r="BN246" s="141">
        <v>0</v>
      </c>
      <c r="BO246" s="141">
        <v>0</v>
      </c>
      <c r="BP246" s="141">
        <v>0</v>
      </c>
      <c r="BQ246" s="141">
        <v>0</v>
      </c>
      <c r="BR246" s="141">
        <v>0</v>
      </c>
      <c r="BS246" s="141">
        <v>0</v>
      </c>
      <c r="BT246" s="141">
        <v>0</v>
      </c>
      <c r="BU246" s="141">
        <v>0</v>
      </c>
      <c r="BV246" s="141">
        <v>0</v>
      </c>
      <c r="BW246" s="141">
        <v>0</v>
      </c>
      <c r="BX246" s="141">
        <v>0</v>
      </c>
      <c r="BY246" s="141">
        <v>0</v>
      </c>
      <c r="BZ246" s="141">
        <v>0</v>
      </c>
      <c r="CA246" s="141">
        <v>0</v>
      </c>
      <c r="CB246" s="141">
        <v>0</v>
      </c>
      <c r="CC246" s="141">
        <v>0</v>
      </c>
      <c r="CD246" s="141">
        <v>0</v>
      </c>
      <c r="CE246" s="141">
        <v>0</v>
      </c>
      <c r="CF246" s="141">
        <v>0</v>
      </c>
      <c r="CG246" s="141">
        <v>0</v>
      </c>
      <c r="CH246" s="141">
        <v>0</v>
      </c>
      <c r="CI246" s="141">
        <v>0</v>
      </c>
    </row>
    <row r="247" spans="4:87">
      <c r="D247" s="38">
        <v>217</v>
      </c>
      <c r="E247" s="38">
        <v>432</v>
      </c>
      <c r="F247" s="38" t="s">
        <v>1080</v>
      </c>
      <c r="G247" s="38" t="s">
        <v>2205</v>
      </c>
      <c r="H247" s="48">
        <v>2229343.59</v>
      </c>
      <c r="K247" s="48">
        <v>273</v>
      </c>
      <c r="L247" s="48">
        <v>1</v>
      </c>
      <c r="M247" s="48">
        <v>2229343.59</v>
      </c>
      <c r="N247" s="48">
        <v>0</v>
      </c>
      <c r="O247" s="48">
        <v>0</v>
      </c>
      <c r="Q247" s="122">
        <v>10</v>
      </c>
      <c r="R247" s="38" t="s">
        <v>120</v>
      </c>
      <c r="S247" s="96">
        <v>50</v>
      </c>
      <c r="T247" s="48">
        <v>0</v>
      </c>
      <c r="W247" s="48">
        <v>0</v>
      </c>
      <c r="X247" s="48">
        <v>0</v>
      </c>
      <c r="Y247" s="48">
        <v>10</v>
      </c>
      <c r="Z247" s="48">
        <v>0</v>
      </c>
      <c r="AA247" s="48">
        <v>0</v>
      </c>
      <c r="AB247" s="48">
        <v>0</v>
      </c>
      <c r="AC247" s="48">
        <v>0</v>
      </c>
      <c r="AD247" s="48">
        <v>0</v>
      </c>
      <c r="AE247" s="48"/>
      <c r="AF247" s="48"/>
      <c r="AG247" s="48"/>
      <c r="AH247" s="48">
        <v>0</v>
      </c>
      <c r="AI247" s="48">
        <v>0</v>
      </c>
      <c r="AJ247" s="48">
        <v>0</v>
      </c>
      <c r="AK247" s="48"/>
      <c r="AL247" s="48">
        <v>10</v>
      </c>
      <c r="AN247" s="60">
        <v>0</v>
      </c>
      <c r="AP247" s="137">
        <v>0</v>
      </c>
      <c r="AQ247" s="138">
        <v>59747</v>
      </c>
      <c r="AR247" s="139">
        <v>2064</v>
      </c>
      <c r="AS247" s="131"/>
      <c r="AT247" s="131"/>
      <c r="AU247" s="131"/>
      <c r="AW247" s="140">
        <v>0</v>
      </c>
      <c r="AX247" s="141">
        <v>0</v>
      </c>
      <c r="AY247" s="141">
        <v>0</v>
      </c>
      <c r="AZ247" s="141">
        <v>0</v>
      </c>
      <c r="BA247" s="141">
        <v>0</v>
      </c>
      <c r="BB247" s="141">
        <v>0</v>
      </c>
      <c r="BC247" s="141">
        <v>0</v>
      </c>
      <c r="BD247" s="141">
        <v>0</v>
      </c>
      <c r="BE247" s="141">
        <v>0</v>
      </c>
      <c r="BF247" s="141">
        <v>0</v>
      </c>
      <c r="BG247" s="141">
        <v>0</v>
      </c>
      <c r="BH247" s="141">
        <v>0</v>
      </c>
      <c r="BI247" s="141">
        <v>0</v>
      </c>
      <c r="BJ247" s="141">
        <v>0</v>
      </c>
      <c r="BK247" s="141">
        <v>0</v>
      </c>
      <c r="BL247" s="141">
        <v>0</v>
      </c>
      <c r="BM247" s="141">
        <v>0</v>
      </c>
      <c r="BN247" s="141">
        <v>0</v>
      </c>
      <c r="BO247" s="141">
        <v>0</v>
      </c>
      <c r="BP247" s="141">
        <v>0</v>
      </c>
      <c r="BQ247" s="141">
        <v>0</v>
      </c>
      <c r="BR247" s="141">
        <v>0</v>
      </c>
      <c r="BS247" s="141">
        <v>0</v>
      </c>
      <c r="BT247" s="141">
        <v>0</v>
      </c>
      <c r="BU247" s="141">
        <v>0</v>
      </c>
      <c r="BV247" s="141">
        <v>0</v>
      </c>
      <c r="BW247" s="141">
        <v>0</v>
      </c>
      <c r="BX247" s="141">
        <v>0</v>
      </c>
      <c r="BY247" s="141">
        <v>0</v>
      </c>
      <c r="BZ247" s="141">
        <v>0</v>
      </c>
      <c r="CA247" s="141">
        <v>0</v>
      </c>
      <c r="CB247" s="141">
        <v>0</v>
      </c>
      <c r="CC247" s="141">
        <v>0</v>
      </c>
      <c r="CD247" s="141">
        <v>0</v>
      </c>
      <c r="CE247" s="141">
        <v>0</v>
      </c>
      <c r="CF247" s="141">
        <v>0</v>
      </c>
      <c r="CG247" s="141">
        <v>0</v>
      </c>
      <c r="CH247" s="141">
        <v>0</v>
      </c>
      <c r="CI247" s="141">
        <v>0</v>
      </c>
    </row>
    <row r="248" spans="4:87">
      <c r="D248" s="38">
        <v>218</v>
      </c>
      <c r="E248" s="38">
        <v>434</v>
      </c>
      <c r="F248" s="38" t="s">
        <v>2206</v>
      </c>
      <c r="G248" s="38" t="s">
        <v>2207</v>
      </c>
      <c r="H248" s="48">
        <v>4346210.63</v>
      </c>
      <c r="K248" s="48">
        <v>0</v>
      </c>
      <c r="L248" s="48">
        <v>0</v>
      </c>
      <c r="M248" s="48">
        <v>0</v>
      </c>
      <c r="N248" s="48">
        <v>1</v>
      </c>
      <c r="O248" s="48">
        <v>4346210.63</v>
      </c>
      <c r="Q248" s="122">
        <v>9</v>
      </c>
      <c r="R248" s="38" t="s">
        <v>119</v>
      </c>
      <c r="S248" s="96">
        <v>50</v>
      </c>
      <c r="T248" s="48">
        <v>0</v>
      </c>
      <c r="W248" s="48">
        <v>0</v>
      </c>
      <c r="X248" s="48">
        <v>9</v>
      </c>
      <c r="Y248" s="48">
        <v>0</v>
      </c>
      <c r="Z248" s="48">
        <v>0</v>
      </c>
      <c r="AA248" s="48">
        <v>0</v>
      </c>
      <c r="AB248" s="48">
        <v>0</v>
      </c>
      <c r="AC248" s="48">
        <v>0</v>
      </c>
      <c r="AD248" s="48">
        <v>0</v>
      </c>
      <c r="AE248" s="48"/>
      <c r="AF248" s="48"/>
      <c r="AG248" s="48"/>
      <c r="AH248" s="48">
        <v>0</v>
      </c>
      <c r="AI248" s="48">
        <v>0</v>
      </c>
      <c r="AJ248" s="48">
        <v>0</v>
      </c>
      <c r="AK248" s="48"/>
      <c r="AL248" s="48">
        <v>9</v>
      </c>
      <c r="AN248" s="60">
        <v>0</v>
      </c>
      <c r="AP248" s="137">
        <v>86924.212599999999</v>
      </c>
      <c r="AQ248" s="138">
        <v>59747</v>
      </c>
      <c r="AR248" s="139">
        <v>2064</v>
      </c>
      <c r="AS248" s="131"/>
      <c r="AT248" s="131"/>
      <c r="AU248" s="131"/>
      <c r="AW248" s="140">
        <v>4346210.63</v>
      </c>
      <c r="AX248" s="141">
        <v>4259286.4173999997</v>
      </c>
      <c r="AY248" s="141">
        <v>4172362.2047999995</v>
      </c>
      <c r="AZ248" s="141">
        <v>4085437.9921999993</v>
      </c>
      <c r="BA248" s="141">
        <v>3998513.7795999991</v>
      </c>
      <c r="BB248" s="141">
        <v>3911589.5669999989</v>
      </c>
      <c r="BC248" s="141">
        <v>3824665.3543999987</v>
      </c>
      <c r="BD248" s="141">
        <v>3737741.1417999985</v>
      </c>
      <c r="BE248" s="141">
        <v>3650816.9291999983</v>
      </c>
      <c r="BF248" s="141">
        <v>3563892.7165999981</v>
      </c>
      <c r="BG248" s="141">
        <v>3476968.5039999979</v>
      </c>
      <c r="BH248" s="141">
        <v>3390044.2913999977</v>
      </c>
      <c r="BI248" s="141">
        <v>3303120.0787999975</v>
      </c>
      <c r="BJ248" s="141">
        <v>3216195.8661999973</v>
      </c>
      <c r="BK248" s="141">
        <v>3129271.6535999971</v>
      </c>
      <c r="BL248" s="141">
        <v>3042347.4409999968</v>
      </c>
      <c r="BM248" s="141">
        <v>2955423.2283999966</v>
      </c>
      <c r="BN248" s="141">
        <v>2868499.0157999964</v>
      </c>
      <c r="BO248" s="141">
        <v>2781574.8031999962</v>
      </c>
      <c r="BP248" s="141">
        <v>2694650.590599996</v>
      </c>
      <c r="BQ248" s="141">
        <v>2607726.3779999958</v>
      </c>
      <c r="BR248" s="141">
        <v>2520802.1653999956</v>
      </c>
      <c r="BS248" s="141">
        <v>2433877.9527999954</v>
      </c>
      <c r="BT248" s="141">
        <v>2346953.7401999952</v>
      </c>
      <c r="BU248" s="141">
        <v>2260029.527599995</v>
      </c>
      <c r="BV248" s="141">
        <v>2173105.3149999948</v>
      </c>
      <c r="BW248" s="141">
        <v>2086181.1023999949</v>
      </c>
      <c r="BX248" s="141">
        <v>1999256.8897999949</v>
      </c>
      <c r="BY248" s="141">
        <v>1912332.6771999949</v>
      </c>
      <c r="BZ248" s="141">
        <v>1825408.4645999949</v>
      </c>
      <c r="CA248" s="141">
        <v>1738484.251999995</v>
      </c>
      <c r="CB248" s="141">
        <v>1651560.039399995</v>
      </c>
      <c r="CC248" s="141">
        <v>1564635.826799995</v>
      </c>
      <c r="CD248" s="141">
        <v>1477711.6141999951</v>
      </c>
      <c r="CE248" s="141">
        <v>1390787.4015999951</v>
      </c>
      <c r="CF248" s="141">
        <v>1303863.1889999951</v>
      </c>
      <c r="CG248" s="141">
        <v>1216938.9763999952</v>
      </c>
      <c r="CH248" s="141">
        <v>1130014.7637999952</v>
      </c>
      <c r="CI248" s="141">
        <v>1043090.5511999952</v>
      </c>
    </row>
    <row r="249" spans="4:87">
      <c r="D249" s="38">
        <v>219</v>
      </c>
      <c r="E249" s="38">
        <v>435</v>
      </c>
      <c r="F249" s="38" t="s">
        <v>2208</v>
      </c>
      <c r="G249" s="38" t="s">
        <v>2209</v>
      </c>
      <c r="H249" s="48">
        <v>481103.65</v>
      </c>
      <c r="K249" s="48">
        <v>0</v>
      </c>
      <c r="L249" s="48">
        <v>0</v>
      </c>
      <c r="M249" s="48">
        <v>0</v>
      </c>
      <c r="N249" s="48">
        <v>1</v>
      </c>
      <c r="O249" s="48">
        <v>481103.65</v>
      </c>
      <c r="Q249" s="122">
        <v>14</v>
      </c>
      <c r="R249" s="38" t="s">
        <v>124</v>
      </c>
      <c r="S249" s="96">
        <v>80</v>
      </c>
      <c r="T249" s="48">
        <v>0</v>
      </c>
      <c r="W249" s="48">
        <v>0</v>
      </c>
      <c r="X249" s="48">
        <v>0</v>
      </c>
      <c r="Y249" s="48">
        <v>0</v>
      </c>
      <c r="Z249" s="48">
        <v>0</v>
      </c>
      <c r="AA249" s="48">
        <v>0</v>
      </c>
      <c r="AB249" s="48">
        <v>0</v>
      </c>
      <c r="AC249" s="48">
        <v>0</v>
      </c>
      <c r="AD249" s="48">
        <v>0</v>
      </c>
      <c r="AE249" s="48"/>
      <c r="AF249" s="48"/>
      <c r="AG249" s="48"/>
      <c r="AH249" s="48">
        <v>0</v>
      </c>
      <c r="AI249" s="48">
        <v>0</v>
      </c>
      <c r="AJ249" s="48">
        <v>0</v>
      </c>
      <c r="AK249" s="48"/>
      <c r="AL249" s="48" t="s">
        <v>263</v>
      </c>
      <c r="AN249" s="60">
        <v>0</v>
      </c>
      <c r="AP249" s="137">
        <v>6013.7956250000007</v>
      </c>
      <c r="AQ249" s="138">
        <v>70705</v>
      </c>
      <c r="AR249" s="139">
        <v>2094</v>
      </c>
      <c r="AS249" s="131"/>
      <c r="AT249" s="131"/>
      <c r="AU249" s="131"/>
      <c r="AW249" s="140">
        <v>481103.65</v>
      </c>
      <c r="AX249" s="141">
        <v>475089.854375</v>
      </c>
      <c r="AY249" s="141">
        <v>469076.05874999997</v>
      </c>
      <c r="AZ249" s="141">
        <v>463062.26312499994</v>
      </c>
      <c r="BA249" s="141">
        <v>457048.46749999991</v>
      </c>
      <c r="BB249" s="141">
        <v>451034.67187499988</v>
      </c>
      <c r="BC249" s="141">
        <v>445020.87624999986</v>
      </c>
      <c r="BD249" s="141">
        <v>439007.08062499983</v>
      </c>
      <c r="BE249" s="141">
        <v>432993.2849999998</v>
      </c>
      <c r="BF249" s="141">
        <v>426979.48937499977</v>
      </c>
      <c r="BG249" s="141">
        <v>420965.69374999974</v>
      </c>
      <c r="BH249" s="141">
        <v>414951.89812499972</v>
      </c>
      <c r="BI249" s="141">
        <v>408938.10249999969</v>
      </c>
      <c r="BJ249" s="141">
        <v>402924.30687499966</v>
      </c>
      <c r="BK249" s="141">
        <v>396910.51124999963</v>
      </c>
      <c r="BL249" s="141">
        <v>390896.7156249996</v>
      </c>
      <c r="BM249" s="141">
        <v>384882.91999999958</v>
      </c>
      <c r="BN249" s="141">
        <v>378869.12437499955</v>
      </c>
      <c r="BO249" s="141">
        <v>372855.32874999952</v>
      </c>
      <c r="BP249" s="141">
        <v>366841.53312499949</v>
      </c>
      <c r="BQ249" s="141">
        <v>360827.73749999946</v>
      </c>
      <c r="BR249" s="141">
        <v>354813.94187499944</v>
      </c>
      <c r="BS249" s="141">
        <v>348800.14624999941</v>
      </c>
      <c r="BT249" s="141">
        <v>342786.35062499938</v>
      </c>
      <c r="BU249" s="141">
        <v>336772.55499999935</v>
      </c>
      <c r="BV249" s="141">
        <v>330758.75937499932</v>
      </c>
      <c r="BW249" s="141">
        <v>324744.9637499993</v>
      </c>
      <c r="BX249" s="141">
        <v>318731.16812499927</v>
      </c>
      <c r="BY249" s="141">
        <v>312717.37249999924</v>
      </c>
      <c r="BZ249" s="141">
        <v>306703.57687499921</v>
      </c>
      <c r="CA249" s="141">
        <v>300689.78124999919</v>
      </c>
      <c r="CB249" s="141">
        <v>294675.98562499916</v>
      </c>
      <c r="CC249" s="141">
        <v>288662.18999999913</v>
      </c>
      <c r="CD249" s="141">
        <v>282648.3943749991</v>
      </c>
      <c r="CE249" s="141">
        <v>276634.59874999907</v>
      </c>
      <c r="CF249" s="141">
        <v>270620.80312499905</v>
      </c>
      <c r="CG249" s="141">
        <v>264607.00749999902</v>
      </c>
      <c r="CH249" s="141">
        <v>258593.21187499902</v>
      </c>
      <c r="CI249" s="141">
        <v>252579.41624999902</v>
      </c>
    </row>
    <row r="250" spans="4:87">
      <c r="D250" s="38">
        <v>220</v>
      </c>
      <c r="E250" s="38">
        <v>436</v>
      </c>
      <c r="F250" s="38" t="s">
        <v>2210</v>
      </c>
      <c r="G250" s="38" t="s">
        <v>2211</v>
      </c>
      <c r="H250" s="48">
        <v>63062.13</v>
      </c>
      <c r="K250" s="48">
        <v>0</v>
      </c>
      <c r="L250" s="48">
        <v>0</v>
      </c>
      <c r="M250" s="48">
        <v>0</v>
      </c>
      <c r="N250" s="48">
        <v>1</v>
      </c>
      <c r="O250" s="48">
        <v>63062.13</v>
      </c>
      <c r="Q250" s="122">
        <v>15</v>
      </c>
      <c r="R250" s="38" t="s">
        <v>125</v>
      </c>
      <c r="S250" s="96">
        <v>80</v>
      </c>
      <c r="T250" s="48">
        <v>0</v>
      </c>
      <c r="W250" s="48">
        <v>0</v>
      </c>
      <c r="X250" s="48">
        <v>0</v>
      </c>
      <c r="Y250" s="48">
        <v>0</v>
      </c>
      <c r="Z250" s="48">
        <v>0</v>
      </c>
      <c r="AA250" s="48">
        <v>0</v>
      </c>
      <c r="AB250" s="48">
        <v>0</v>
      </c>
      <c r="AC250" s="48">
        <v>0</v>
      </c>
      <c r="AD250" s="48">
        <v>0</v>
      </c>
      <c r="AE250" s="48"/>
      <c r="AF250" s="48"/>
      <c r="AG250" s="48"/>
      <c r="AH250" s="48">
        <v>0</v>
      </c>
      <c r="AI250" s="48">
        <v>0</v>
      </c>
      <c r="AJ250" s="48">
        <v>0</v>
      </c>
      <c r="AK250" s="48"/>
      <c r="AL250" s="48" t="s">
        <v>263</v>
      </c>
      <c r="AN250" s="60">
        <v>0</v>
      </c>
      <c r="AP250" s="137">
        <v>788.27662499999997</v>
      </c>
      <c r="AQ250" s="138">
        <v>70705</v>
      </c>
      <c r="AR250" s="139">
        <v>2094</v>
      </c>
      <c r="AS250" s="131"/>
      <c r="AT250" s="131"/>
      <c r="AU250" s="131"/>
      <c r="AW250" s="140">
        <v>63062.13</v>
      </c>
      <c r="AX250" s="141">
        <v>62273.853374999999</v>
      </c>
      <c r="AY250" s="141">
        <v>61485.57675</v>
      </c>
      <c r="AZ250" s="141">
        <v>60697.300125000002</v>
      </c>
      <c r="BA250" s="141">
        <v>59909.023500000003</v>
      </c>
      <c r="BB250" s="141">
        <v>59120.746875000004</v>
      </c>
      <c r="BC250" s="141">
        <v>58332.470250000006</v>
      </c>
      <c r="BD250" s="141">
        <v>57544.193625000007</v>
      </c>
      <c r="BE250" s="141">
        <v>56755.917000000009</v>
      </c>
      <c r="BF250" s="141">
        <v>55967.64037500001</v>
      </c>
      <c r="BG250" s="141">
        <v>55179.363750000011</v>
      </c>
      <c r="BH250" s="141">
        <v>54391.087125000013</v>
      </c>
      <c r="BI250" s="141">
        <v>53602.810500000014</v>
      </c>
      <c r="BJ250" s="141">
        <v>52814.533875000016</v>
      </c>
      <c r="BK250" s="141">
        <v>52026.257250000017</v>
      </c>
      <c r="BL250" s="141">
        <v>51237.980625000018</v>
      </c>
      <c r="BM250" s="141">
        <v>50449.70400000002</v>
      </c>
      <c r="BN250" s="141">
        <v>49661.427375000021</v>
      </c>
      <c r="BO250" s="141">
        <v>48873.150750000023</v>
      </c>
      <c r="BP250" s="141">
        <v>48084.874125000024</v>
      </c>
      <c r="BQ250" s="141">
        <v>47296.597500000025</v>
      </c>
      <c r="BR250" s="141">
        <v>46508.320875000027</v>
      </c>
      <c r="BS250" s="141">
        <v>45720.044250000028</v>
      </c>
      <c r="BT250" s="141">
        <v>44931.76762500003</v>
      </c>
      <c r="BU250" s="141">
        <v>44143.491000000031</v>
      </c>
      <c r="BV250" s="141">
        <v>43355.214375000032</v>
      </c>
      <c r="BW250" s="141">
        <v>42566.937750000034</v>
      </c>
      <c r="BX250" s="141">
        <v>41778.661125000035</v>
      </c>
      <c r="BY250" s="141">
        <v>40990.384500000036</v>
      </c>
      <c r="BZ250" s="141">
        <v>40202.107875000038</v>
      </c>
      <c r="CA250" s="141">
        <v>39413.831250000039</v>
      </c>
      <c r="CB250" s="141">
        <v>38625.554625000041</v>
      </c>
      <c r="CC250" s="141">
        <v>37837.278000000042</v>
      </c>
      <c r="CD250" s="141">
        <v>37049.001375000043</v>
      </c>
      <c r="CE250" s="141">
        <v>36260.724750000045</v>
      </c>
      <c r="CF250" s="141">
        <v>35472.448125000046</v>
      </c>
      <c r="CG250" s="141">
        <v>34684.171500000048</v>
      </c>
      <c r="CH250" s="141">
        <v>33895.894875000049</v>
      </c>
      <c r="CI250" s="141">
        <v>33107.61825000005</v>
      </c>
    </row>
    <row r="251" spans="4:87">
      <c r="D251" s="38">
        <v>221</v>
      </c>
      <c r="E251" s="38">
        <v>437</v>
      </c>
      <c r="F251" s="38" t="s">
        <v>2212</v>
      </c>
      <c r="G251" s="38" t="s">
        <v>2213</v>
      </c>
      <c r="H251" s="48">
        <v>59912.41</v>
      </c>
      <c r="K251" s="48">
        <v>0</v>
      </c>
      <c r="L251" s="48">
        <v>0</v>
      </c>
      <c r="M251" s="48">
        <v>0</v>
      </c>
      <c r="N251" s="48">
        <v>1</v>
      </c>
      <c r="O251" s="48">
        <v>59912.41</v>
      </c>
      <c r="Q251" s="122">
        <v>15</v>
      </c>
      <c r="R251" s="38" t="s">
        <v>125</v>
      </c>
      <c r="S251" s="96">
        <v>80</v>
      </c>
      <c r="T251" s="48">
        <v>0</v>
      </c>
      <c r="W251" s="48">
        <v>0</v>
      </c>
      <c r="X251" s="48">
        <v>0</v>
      </c>
      <c r="Y251" s="48">
        <v>0</v>
      </c>
      <c r="Z251" s="48">
        <v>0</v>
      </c>
      <c r="AA251" s="48">
        <v>0</v>
      </c>
      <c r="AB251" s="48">
        <v>0</v>
      </c>
      <c r="AC251" s="48">
        <v>0</v>
      </c>
      <c r="AD251" s="48">
        <v>0</v>
      </c>
      <c r="AE251" s="48"/>
      <c r="AF251" s="48"/>
      <c r="AG251" s="48"/>
      <c r="AH251" s="48">
        <v>0</v>
      </c>
      <c r="AI251" s="48">
        <v>0</v>
      </c>
      <c r="AJ251" s="48">
        <v>0</v>
      </c>
      <c r="AK251" s="48"/>
      <c r="AL251" s="48" t="s">
        <v>263</v>
      </c>
      <c r="AN251" s="60">
        <v>0</v>
      </c>
      <c r="AP251" s="137">
        <v>748.905125</v>
      </c>
      <c r="AQ251" s="138">
        <v>70705</v>
      </c>
      <c r="AR251" s="139">
        <v>2094</v>
      </c>
      <c r="AS251" s="131"/>
      <c r="AT251" s="131"/>
      <c r="AU251" s="131"/>
      <c r="AW251" s="140">
        <v>59912.41</v>
      </c>
      <c r="AX251" s="141">
        <v>59163.504875000006</v>
      </c>
      <c r="AY251" s="141">
        <v>58414.599750000008</v>
      </c>
      <c r="AZ251" s="141">
        <v>57665.694625000011</v>
      </c>
      <c r="BA251" s="141">
        <v>56916.789500000014</v>
      </c>
      <c r="BB251" s="141">
        <v>56167.884375000016</v>
      </c>
      <c r="BC251" s="141">
        <v>55418.979250000019</v>
      </c>
      <c r="BD251" s="141">
        <v>54670.074125000021</v>
      </c>
      <c r="BE251" s="141">
        <v>53921.169000000024</v>
      </c>
      <c r="BF251" s="141">
        <v>53172.263875000026</v>
      </c>
      <c r="BG251" s="141">
        <v>52423.358750000029</v>
      </c>
      <c r="BH251" s="141">
        <v>51674.453625000031</v>
      </c>
      <c r="BI251" s="141">
        <v>50925.548500000034</v>
      </c>
      <c r="BJ251" s="141">
        <v>50176.643375000036</v>
      </c>
      <c r="BK251" s="141">
        <v>49427.738250000039</v>
      </c>
      <c r="BL251" s="141">
        <v>48678.833125000041</v>
      </c>
      <c r="BM251" s="141">
        <v>47929.928000000044</v>
      </c>
      <c r="BN251" s="141">
        <v>47181.022875000046</v>
      </c>
      <c r="BO251" s="141">
        <v>46432.117750000049</v>
      </c>
      <c r="BP251" s="141">
        <v>45683.212625000051</v>
      </c>
      <c r="BQ251" s="141">
        <v>44934.307500000054</v>
      </c>
      <c r="BR251" s="141">
        <v>44185.402375000056</v>
      </c>
      <c r="BS251" s="141">
        <v>43436.497250000059</v>
      </c>
      <c r="BT251" s="141">
        <v>42687.592125000061</v>
      </c>
      <c r="BU251" s="141">
        <v>41938.687000000064</v>
      </c>
      <c r="BV251" s="141">
        <v>41189.781875000066</v>
      </c>
      <c r="BW251" s="141">
        <v>40440.876750000069</v>
      </c>
      <c r="BX251" s="141">
        <v>39691.971625000071</v>
      </c>
      <c r="BY251" s="141">
        <v>38943.066500000074</v>
      </c>
      <c r="BZ251" s="141">
        <v>38194.161375000076</v>
      </c>
      <c r="CA251" s="141">
        <v>37445.256250000079</v>
      </c>
      <c r="CB251" s="141">
        <v>36696.351125000081</v>
      </c>
      <c r="CC251" s="141">
        <v>35947.446000000084</v>
      </c>
      <c r="CD251" s="141">
        <v>35198.540875000086</v>
      </c>
      <c r="CE251" s="141">
        <v>34449.635750000089</v>
      </c>
      <c r="CF251" s="141">
        <v>33700.730625000091</v>
      </c>
      <c r="CG251" s="141">
        <v>32951.825500000094</v>
      </c>
      <c r="CH251" s="141">
        <v>32202.920375000092</v>
      </c>
      <c r="CI251" s="141">
        <v>31454.015250000091</v>
      </c>
    </row>
    <row r="252" spans="4:87">
      <c r="D252" s="38">
        <v>222</v>
      </c>
      <c r="E252" s="38">
        <v>438</v>
      </c>
      <c r="F252" s="38" t="s">
        <v>2214</v>
      </c>
      <c r="G252" s="38" t="s">
        <v>2215</v>
      </c>
      <c r="H252" s="48">
        <v>144746.01</v>
      </c>
      <c r="K252" s="48">
        <v>0</v>
      </c>
      <c r="L252" s="48">
        <v>0</v>
      </c>
      <c r="M252" s="48">
        <v>0</v>
      </c>
      <c r="N252" s="48">
        <v>1</v>
      </c>
      <c r="O252" s="48">
        <v>144746.01</v>
      </c>
      <c r="Q252" s="122">
        <v>15</v>
      </c>
      <c r="R252" s="38" t="s">
        <v>125</v>
      </c>
      <c r="S252" s="96">
        <v>80</v>
      </c>
      <c r="T252" s="48">
        <v>0</v>
      </c>
      <c r="W252" s="48">
        <v>0</v>
      </c>
      <c r="X252" s="48">
        <v>0</v>
      </c>
      <c r="Y252" s="48">
        <v>0</v>
      </c>
      <c r="Z252" s="48">
        <v>0</v>
      </c>
      <c r="AA252" s="48">
        <v>0</v>
      </c>
      <c r="AB252" s="48">
        <v>0</v>
      </c>
      <c r="AC252" s="48">
        <v>0</v>
      </c>
      <c r="AD252" s="48">
        <v>0</v>
      </c>
      <c r="AE252" s="48"/>
      <c r="AF252" s="48"/>
      <c r="AG252" s="48"/>
      <c r="AH252" s="48">
        <v>0</v>
      </c>
      <c r="AI252" s="48">
        <v>0</v>
      </c>
      <c r="AJ252" s="48">
        <v>0</v>
      </c>
      <c r="AK252" s="48"/>
      <c r="AL252" s="48" t="s">
        <v>263</v>
      </c>
      <c r="AN252" s="60">
        <v>0</v>
      </c>
      <c r="AP252" s="137">
        <v>1809.3251250000001</v>
      </c>
      <c r="AQ252" s="138">
        <v>70705</v>
      </c>
      <c r="AR252" s="139">
        <v>2094</v>
      </c>
      <c r="AS252" s="131"/>
      <c r="AT252" s="131"/>
      <c r="AU252" s="131"/>
      <c r="AW252" s="140">
        <v>144746.01</v>
      </c>
      <c r="AX252" s="141">
        <v>142936.68487500001</v>
      </c>
      <c r="AY252" s="141">
        <v>141127.35975</v>
      </c>
      <c r="AZ252" s="141">
        <v>139318.034625</v>
      </c>
      <c r="BA252" s="141">
        <v>137508.7095</v>
      </c>
      <c r="BB252" s="141">
        <v>135699.38437499999</v>
      </c>
      <c r="BC252" s="141">
        <v>133890.05924999999</v>
      </c>
      <c r="BD252" s="141">
        <v>132080.73412499999</v>
      </c>
      <c r="BE252" s="141">
        <v>130271.40899999999</v>
      </c>
      <c r="BF252" s="141">
        <v>128462.08387499998</v>
      </c>
      <c r="BG252" s="141">
        <v>126652.75874999998</v>
      </c>
      <c r="BH252" s="141">
        <v>124843.43362499998</v>
      </c>
      <c r="BI252" s="141">
        <v>123034.10849999997</v>
      </c>
      <c r="BJ252" s="141">
        <v>121224.78337499997</v>
      </c>
      <c r="BK252" s="141">
        <v>119415.45824999997</v>
      </c>
      <c r="BL252" s="141">
        <v>117606.13312499996</v>
      </c>
      <c r="BM252" s="141">
        <v>115796.80799999996</v>
      </c>
      <c r="BN252" s="141">
        <v>113987.48287499996</v>
      </c>
      <c r="BO252" s="141">
        <v>112178.15774999995</v>
      </c>
      <c r="BP252" s="141">
        <v>110368.83262499995</v>
      </c>
      <c r="BQ252" s="141">
        <v>108559.50749999995</v>
      </c>
      <c r="BR252" s="141">
        <v>106750.18237499995</v>
      </c>
      <c r="BS252" s="141">
        <v>104940.85724999994</v>
      </c>
      <c r="BT252" s="141">
        <v>103131.53212499994</v>
      </c>
      <c r="BU252" s="141">
        <v>101322.20699999994</v>
      </c>
      <c r="BV252" s="141">
        <v>99512.881874999934</v>
      </c>
      <c r="BW252" s="141">
        <v>97703.556749999931</v>
      </c>
      <c r="BX252" s="141">
        <v>95894.231624999928</v>
      </c>
      <c r="BY252" s="141">
        <v>94084.906499999925</v>
      </c>
      <c r="BZ252" s="141">
        <v>92275.581374999922</v>
      </c>
      <c r="CA252" s="141">
        <v>90466.256249999919</v>
      </c>
      <c r="CB252" s="141">
        <v>88656.931124999915</v>
      </c>
      <c r="CC252" s="141">
        <v>86847.605999999912</v>
      </c>
      <c r="CD252" s="141">
        <v>85038.280874999909</v>
      </c>
      <c r="CE252" s="141">
        <v>83228.955749999906</v>
      </c>
      <c r="CF252" s="141">
        <v>81419.630624999903</v>
      </c>
      <c r="CG252" s="141">
        <v>79610.3054999999</v>
      </c>
      <c r="CH252" s="141">
        <v>77800.980374999897</v>
      </c>
      <c r="CI252" s="141">
        <v>75991.655249999894</v>
      </c>
    </row>
    <row r="253" spans="4:87">
      <c r="D253" s="38">
        <v>223</v>
      </c>
      <c r="E253" s="38">
        <v>440</v>
      </c>
      <c r="F253" s="38" t="s">
        <v>614</v>
      </c>
      <c r="G253" s="38" t="s">
        <v>2216</v>
      </c>
      <c r="H253" s="48">
        <v>4649440.78</v>
      </c>
      <c r="K253" s="48">
        <v>110</v>
      </c>
      <c r="L253" s="48">
        <v>1</v>
      </c>
      <c r="M253" s="48">
        <v>4649440.78</v>
      </c>
      <c r="N253" s="48">
        <v>0</v>
      </c>
      <c r="O253" s="48">
        <v>0</v>
      </c>
      <c r="Q253" s="122">
        <v>8</v>
      </c>
      <c r="R253" s="38" t="s">
        <v>118</v>
      </c>
      <c r="S253" s="96">
        <v>50</v>
      </c>
      <c r="T253" s="48">
        <v>0</v>
      </c>
      <c r="W253" s="48">
        <v>8</v>
      </c>
      <c r="X253" s="48">
        <v>0</v>
      </c>
      <c r="Y253" s="48">
        <v>0</v>
      </c>
      <c r="Z253" s="48">
        <v>0</v>
      </c>
      <c r="AA253" s="48">
        <v>0</v>
      </c>
      <c r="AB253" s="48">
        <v>0</v>
      </c>
      <c r="AC253" s="48">
        <v>0</v>
      </c>
      <c r="AD253" s="48">
        <v>0</v>
      </c>
      <c r="AE253" s="48"/>
      <c r="AF253" s="48"/>
      <c r="AG253" s="48"/>
      <c r="AH253" s="48">
        <v>0</v>
      </c>
      <c r="AI253" s="48">
        <v>0</v>
      </c>
      <c r="AJ253" s="48">
        <v>0</v>
      </c>
      <c r="AK253" s="48"/>
      <c r="AL253" s="48">
        <v>8</v>
      </c>
      <c r="AN253" s="60">
        <v>0</v>
      </c>
      <c r="AP253" s="137">
        <v>0</v>
      </c>
      <c r="AQ253" s="138">
        <v>59747</v>
      </c>
      <c r="AR253" s="139">
        <v>2064</v>
      </c>
      <c r="AS253" s="131"/>
      <c r="AT253" s="131"/>
      <c r="AU253" s="131"/>
      <c r="AW253" s="140">
        <v>0</v>
      </c>
      <c r="AX253" s="141">
        <v>0</v>
      </c>
      <c r="AY253" s="141">
        <v>0</v>
      </c>
      <c r="AZ253" s="141">
        <v>0</v>
      </c>
      <c r="BA253" s="141">
        <v>0</v>
      </c>
      <c r="BB253" s="141">
        <v>0</v>
      </c>
      <c r="BC253" s="141">
        <v>0</v>
      </c>
      <c r="BD253" s="141">
        <v>0</v>
      </c>
      <c r="BE253" s="141">
        <v>0</v>
      </c>
      <c r="BF253" s="141">
        <v>0</v>
      </c>
      <c r="BG253" s="141">
        <v>0</v>
      </c>
      <c r="BH253" s="141">
        <v>0</v>
      </c>
      <c r="BI253" s="141">
        <v>0</v>
      </c>
      <c r="BJ253" s="141">
        <v>0</v>
      </c>
      <c r="BK253" s="141">
        <v>0</v>
      </c>
      <c r="BL253" s="141">
        <v>0</v>
      </c>
      <c r="BM253" s="141">
        <v>0</v>
      </c>
      <c r="BN253" s="141">
        <v>0</v>
      </c>
      <c r="BO253" s="141">
        <v>0</v>
      </c>
      <c r="BP253" s="141">
        <v>0</v>
      </c>
      <c r="BQ253" s="141">
        <v>0</v>
      </c>
      <c r="BR253" s="141">
        <v>0</v>
      </c>
      <c r="BS253" s="141">
        <v>0</v>
      </c>
      <c r="BT253" s="141">
        <v>0</v>
      </c>
      <c r="BU253" s="141">
        <v>0</v>
      </c>
      <c r="BV253" s="141">
        <v>0</v>
      </c>
      <c r="BW253" s="141">
        <v>0</v>
      </c>
      <c r="BX253" s="141">
        <v>0</v>
      </c>
      <c r="BY253" s="141">
        <v>0</v>
      </c>
      <c r="BZ253" s="141">
        <v>0</v>
      </c>
      <c r="CA253" s="141">
        <v>0</v>
      </c>
      <c r="CB253" s="141">
        <v>0</v>
      </c>
      <c r="CC253" s="141">
        <v>0</v>
      </c>
      <c r="CD253" s="141">
        <v>0</v>
      </c>
      <c r="CE253" s="141">
        <v>0</v>
      </c>
      <c r="CF253" s="141">
        <v>0</v>
      </c>
      <c r="CG253" s="141">
        <v>0</v>
      </c>
      <c r="CH253" s="141">
        <v>0</v>
      </c>
      <c r="CI253" s="141">
        <v>0</v>
      </c>
    </row>
    <row r="254" spans="4:87">
      <c r="D254" s="38">
        <v>224</v>
      </c>
      <c r="E254" s="38">
        <v>441</v>
      </c>
      <c r="F254" s="38" t="s">
        <v>2217</v>
      </c>
      <c r="G254" s="38" t="s">
        <v>2218</v>
      </c>
      <c r="H254" s="48">
        <v>-224.81</v>
      </c>
      <c r="K254" s="48">
        <v>0</v>
      </c>
      <c r="L254" s="48">
        <v>0</v>
      </c>
      <c r="M254" s="48">
        <v>0</v>
      </c>
      <c r="N254" s="48">
        <v>1</v>
      </c>
      <c r="O254" s="48">
        <v>-224.81</v>
      </c>
      <c r="Q254" s="122">
        <v>6</v>
      </c>
      <c r="R254" s="38" t="s">
        <v>116</v>
      </c>
      <c r="S254" s="96">
        <v>80</v>
      </c>
      <c r="T254" s="48">
        <v>0</v>
      </c>
      <c r="W254" s="48">
        <v>0</v>
      </c>
      <c r="X254" s="48">
        <v>0</v>
      </c>
      <c r="Y254" s="48">
        <v>0</v>
      </c>
      <c r="Z254" s="48">
        <v>0</v>
      </c>
      <c r="AA254" s="48">
        <v>0</v>
      </c>
      <c r="AB254" s="48">
        <v>0</v>
      </c>
      <c r="AC254" s="48">
        <v>0</v>
      </c>
      <c r="AD254" s="48">
        <v>0</v>
      </c>
      <c r="AE254" s="48"/>
      <c r="AF254" s="48"/>
      <c r="AG254" s="48"/>
      <c r="AH254" s="48">
        <v>0</v>
      </c>
      <c r="AI254" s="48">
        <v>0</v>
      </c>
      <c r="AJ254" s="48">
        <v>0</v>
      </c>
      <c r="AK254" s="48"/>
      <c r="AL254" s="48" t="s">
        <v>263</v>
      </c>
      <c r="AN254" s="60">
        <v>0</v>
      </c>
      <c r="AP254" s="137">
        <v>-2.8101250000000002</v>
      </c>
      <c r="AQ254" s="138">
        <v>70705</v>
      </c>
      <c r="AR254" s="139">
        <v>2094</v>
      </c>
      <c r="AS254" s="131"/>
      <c r="AT254" s="131"/>
      <c r="AU254" s="131"/>
      <c r="AW254" s="140">
        <v>-224.81</v>
      </c>
      <c r="AX254" s="141">
        <v>-221.999875</v>
      </c>
      <c r="AY254" s="141">
        <v>-219.18975</v>
      </c>
      <c r="AZ254" s="141">
        <v>-216.379625</v>
      </c>
      <c r="BA254" s="141">
        <v>-213.56950000000001</v>
      </c>
      <c r="BB254" s="141">
        <v>-210.75937500000001</v>
      </c>
      <c r="BC254" s="141">
        <v>-207.94925000000001</v>
      </c>
      <c r="BD254" s="141">
        <v>-205.13912500000001</v>
      </c>
      <c r="BE254" s="141">
        <v>-202.32900000000001</v>
      </c>
      <c r="BF254" s="141">
        <v>-199.51887500000001</v>
      </c>
      <c r="BG254" s="141">
        <v>-196.70875000000001</v>
      </c>
      <c r="BH254" s="141">
        <v>-193.89862500000001</v>
      </c>
      <c r="BI254" s="141">
        <v>-191.08850000000001</v>
      </c>
      <c r="BJ254" s="141">
        <v>-188.27837500000001</v>
      </c>
      <c r="BK254" s="141">
        <v>-185.46825000000001</v>
      </c>
      <c r="BL254" s="141">
        <v>-182.65812500000001</v>
      </c>
      <c r="BM254" s="141">
        <v>-179.84800000000001</v>
      </c>
      <c r="BN254" s="141">
        <v>-177.03787500000001</v>
      </c>
      <c r="BO254" s="141">
        <v>-174.22775000000001</v>
      </c>
      <c r="BP254" s="141">
        <v>-171.41762500000002</v>
      </c>
      <c r="BQ254" s="141">
        <v>-168.60750000000002</v>
      </c>
      <c r="BR254" s="141">
        <v>-165.79737500000002</v>
      </c>
      <c r="BS254" s="141">
        <v>-162.98725000000002</v>
      </c>
      <c r="BT254" s="141">
        <v>-160.17712500000002</v>
      </c>
      <c r="BU254" s="141">
        <v>-157.36700000000002</v>
      </c>
      <c r="BV254" s="141">
        <v>-154.55687500000002</v>
      </c>
      <c r="BW254" s="141">
        <v>-151.74675000000002</v>
      </c>
      <c r="BX254" s="141">
        <v>-148.93662500000002</v>
      </c>
      <c r="BY254" s="141">
        <v>-146.12650000000002</v>
      </c>
      <c r="BZ254" s="141">
        <v>-143.31637500000002</v>
      </c>
      <c r="CA254" s="141">
        <v>-140.50625000000002</v>
      </c>
      <c r="CB254" s="141">
        <v>-137.69612500000002</v>
      </c>
      <c r="CC254" s="141">
        <v>-134.88600000000002</v>
      </c>
      <c r="CD254" s="141">
        <v>-132.07587500000002</v>
      </c>
      <c r="CE254" s="141">
        <v>-129.26575000000003</v>
      </c>
      <c r="CF254" s="141">
        <v>-126.45562500000003</v>
      </c>
      <c r="CG254" s="141">
        <v>-123.64550000000003</v>
      </c>
      <c r="CH254" s="141">
        <v>-120.83537500000003</v>
      </c>
      <c r="CI254" s="141">
        <v>-118.02525000000003</v>
      </c>
    </row>
    <row r="255" spans="4:87">
      <c r="D255" s="38">
        <v>225</v>
      </c>
      <c r="E255" s="38">
        <v>445</v>
      </c>
      <c r="F255" s="38" t="s">
        <v>773</v>
      </c>
      <c r="G255" s="38" t="s">
        <v>2219</v>
      </c>
      <c r="H255" s="48">
        <v>25253.74</v>
      </c>
      <c r="K255" s="48">
        <v>166</v>
      </c>
      <c r="L255" s="48">
        <v>1</v>
      </c>
      <c r="M255" s="48">
        <v>25253.74</v>
      </c>
      <c r="N255" s="48">
        <v>0</v>
      </c>
      <c r="O255" s="48">
        <v>0</v>
      </c>
      <c r="Q255" s="122">
        <v>6</v>
      </c>
      <c r="R255" s="38" t="s">
        <v>116</v>
      </c>
      <c r="S255" s="96">
        <v>80</v>
      </c>
      <c r="T255" s="48">
        <v>0</v>
      </c>
      <c r="W255" s="48">
        <v>0</v>
      </c>
      <c r="X255" s="48">
        <v>0</v>
      </c>
      <c r="Y255" s="48">
        <v>0</v>
      </c>
      <c r="Z255" s="48">
        <v>0</v>
      </c>
      <c r="AA255" s="48">
        <v>0</v>
      </c>
      <c r="AB255" s="48">
        <v>0</v>
      </c>
      <c r="AC255" s="48">
        <v>0</v>
      </c>
      <c r="AD255" s="48">
        <v>0</v>
      </c>
      <c r="AE255" s="48"/>
      <c r="AF255" s="48"/>
      <c r="AG255" s="48"/>
      <c r="AH255" s="48">
        <v>0</v>
      </c>
      <c r="AI255" s="48">
        <v>0</v>
      </c>
      <c r="AJ255" s="48">
        <v>0</v>
      </c>
      <c r="AK255" s="48"/>
      <c r="AL255" s="48" t="s">
        <v>263</v>
      </c>
      <c r="AN255" s="60">
        <v>0</v>
      </c>
      <c r="AP255" s="137">
        <v>0</v>
      </c>
      <c r="AQ255" s="138">
        <v>70705</v>
      </c>
      <c r="AR255" s="139">
        <v>2094</v>
      </c>
      <c r="AS255" s="131"/>
      <c r="AT255" s="131"/>
      <c r="AU255" s="131"/>
      <c r="AW255" s="140">
        <v>0</v>
      </c>
      <c r="AX255" s="141">
        <v>0</v>
      </c>
      <c r="AY255" s="141">
        <v>0</v>
      </c>
      <c r="AZ255" s="141">
        <v>0</v>
      </c>
      <c r="BA255" s="141">
        <v>0</v>
      </c>
      <c r="BB255" s="141">
        <v>0</v>
      </c>
      <c r="BC255" s="141">
        <v>0</v>
      </c>
      <c r="BD255" s="141">
        <v>0</v>
      </c>
      <c r="BE255" s="141">
        <v>0</v>
      </c>
      <c r="BF255" s="141">
        <v>0</v>
      </c>
      <c r="BG255" s="141">
        <v>0</v>
      </c>
      <c r="BH255" s="141">
        <v>0</v>
      </c>
      <c r="BI255" s="141">
        <v>0</v>
      </c>
      <c r="BJ255" s="141">
        <v>0</v>
      </c>
      <c r="BK255" s="141">
        <v>0</v>
      </c>
      <c r="BL255" s="141">
        <v>0</v>
      </c>
      <c r="BM255" s="141">
        <v>0</v>
      </c>
      <c r="BN255" s="141">
        <v>0</v>
      </c>
      <c r="BO255" s="141">
        <v>0</v>
      </c>
      <c r="BP255" s="141">
        <v>0</v>
      </c>
      <c r="BQ255" s="141">
        <v>0</v>
      </c>
      <c r="BR255" s="141">
        <v>0</v>
      </c>
      <c r="BS255" s="141">
        <v>0</v>
      </c>
      <c r="BT255" s="141">
        <v>0</v>
      </c>
      <c r="BU255" s="141">
        <v>0</v>
      </c>
      <c r="BV255" s="141">
        <v>0</v>
      </c>
      <c r="BW255" s="141">
        <v>0</v>
      </c>
      <c r="BX255" s="141">
        <v>0</v>
      </c>
      <c r="BY255" s="141">
        <v>0</v>
      </c>
      <c r="BZ255" s="141">
        <v>0</v>
      </c>
      <c r="CA255" s="141">
        <v>0</v>
      </c>
      <c r="CB255" s="141">
        <v>0</v>
      </c>
      <c r="CC255" s="141">
        <v>0</v>
      </c>
      <c r="CD255" s="141">
        <v>0</v>
      </c>
      <c r="CE255" s="141">
        <v>0</v>
      </c>
      <c r="CF255" s="141">
        <v>0</v>
      </c>
      <c r="CG255" s="141">
        <v>0</v>
      </c>
      <c r="CH255" s="141">
        <v>0</v>
      </c>
      <c r="CI255" s="141">
        <v>0</v>
      </c>
    </row>
    <row r="256" spans="4:87">
      <c r="D256" s="38">
        <v>226</v>
      </c>
      <c r="E256" s="38">
        <v>446</v>
      </c>
      <c r="F256" s="38" t="s">
        <v>2220</v>
      </c>
      <c r="G256" s="38" t="s">
        <v>2221</v>
      </c>
      <c r="H256" s="48">
        <v>6027005.7400000002</v>
      </c>
      <c r="K256" s="48">
        <v>0</v>
      </c>
      <c r="L256" s="48">
        <v>0</v>
      </c>
      <c r="M256" s="48">
        <v>0</v>
      </c>
      <c r="N256" s="48">
        <v>1</v>
      </c>
      <c r="O256" s="48">
        <v>6027005.7400000002</v>
      </c>
      <c r="Q256" s="122">
        <v>6</v>
      </c>
      <c r="R256" s="38" t="s">
        <v>116</v>
      </c>
      <c r="S256" s="96">
        <v>80</v>
      </c>
      <c r="T256" s="48">
        <v>0</v>
      </c>
      <c r="W256" s="48">
        <v>0</v>
      </c>
      <c r="X256" s="48">
        <v>0</v>
      </c>
      <c r="Y256" s="48">
        <v>0</v>
      </c>
      <c r="Z256" s="48">
        <v>0</v>
      </c>
      <c r="AA256" s="48">
        <v>0</v>
      </c>
      <c r="AB256" s="48">
        <v>0</v>
      </c>
      <c r="AC256" s="48">
        <v>0</v>
      </c>
      <c r="AD256" s="48">
        <v>0</v>
      </c>
      <c r="AE256" s="48"/>
      <c r="AF256" s="48"/>
      <c r="AG256" s="48"/>
      <c r="AH256" s="48">
        <v>0</v>
      </c>
      <c r="AI256" s="48">
        <v>0</v>
      </c>
      <c r="AJ256" s="48">
        <v>0</v>
      </c>
      <c r="AK256" s="48"/>
      <c r="AL256" s="48" t="s">
        <v>263</v>
      </c>
      <c r="AN256" s="60">
        <v>0</v>
      </c>
      <c r="AP256" s="137">
        <v>75337.571750000003</v>
      </c>
      <c r="AQ256" s="138">
        <v>70705</v>
      </c>
      <c r="AR256" s="139">
        <v>2094</v>
      </c>
      <c r="AS256" s="131"/>
      <c r="AT256" s="131"/>
      <c r="AU256" s="131"/>
      <c r="AW256" s="140">
        <v>6027005.7400000002</v>
      </c>
      <c r="AX256" s="141">
        <v>5951668.1682500001</v>
      </c>
      <c r="AY256" s="141">
        <v>5876330.5965</v>
      </c>
      <c r="AZ256" s="141">
        <v>5800993.0247499999</v>
      </c>
      <c r="BA256" s="141">
        <v>5725655.4529999997</v>
      </c>
      <c r="BB256" s="141">
        <v>5650317.8812499996</v>
      </c>
      <c r="BC256" s="141">
        <v>5574980.3094999995</v>
      </c>
      <c r="BD256" s="141">
        <v>5499642.7377499994</v>
      </c>
      <c r="BE256" s="141">
        <v>5424305.1659999993</v>
      </c>
      <c r="BF256" s="141">
        <v>5348967.5942499992</v>
      </c>
      <c r="BG256" s="141">
        <v>5273630.022499999</v>
      </c>
      <c r="BH256" s="141">
        <v>5198292.4507499989</v>
      </c>
      <c r="BI256" s="141">
        <v>5122954.8789999988</v>
      </c>
      <c r="BJ256" s="141">
        <v>5047617.3072499987</v>
      </c>
      <c r="BK256" s="141">
        <v>4972279.7354999986</v>
      </c>
      <c r="BL256" s="141">
        <v>4896942.1637499984</v>
      </c>
      <c r="BM256" s="141">
        <v>4821604.5919999983</v>
      </c>
      <c r="BN256" s="141">
        <v>4746267.0202499982</v>
      </c>
      <c r="BO256" s="141">
        <v>4670929.4484999981</v>
      </c>
      <c r="BP256" s="141">
        <v>4595591.876749998</v>
      </c>
      <c r="BQ256" s="141">
        <v>4520254.3049999978</v>
      </c>
      <c r="BR256" s="141">
        <v>4444916.7332499977</v>
      </c>
      <c r="BS256" s="141">
        <v>4369579.1614999976</v>
      </c>
      <c r="BT256" s="141">
        <v>4294241.5897499975</v>
      </c>
      <c r="BU256" s="141">
        <v>4218904.0179999974</v>
      </c>
      <c r="BV256" s="141">
        <v>4143566.4462499972</v>
      </c>
      <c r="BW256" s="141">
        <v>4068228.8744999971</v>
      </c>
      <c r="BX256" s="141">
        <v>3992891.302749997</v>
      </c>
      <c r="BY256" s="141">
        <v>3917553.7309999969</v>
      </c>
      <c r="BZ256" s="141">
        <v>3842216.1592499968</v>
      </c>
      <c r="CA256" s="141">
        <v>3766878.5874999966</v>
      </c>
      <c r="CB256" s="141">
        <v>3691541.0157499965</v>
      </c>
      <c r="CC256" s="141">
        <v>3616203.4439999964</v>
      </c>
      <c r="CD256" s="141">
        <v>3540865.8722499963</v>
      </c>
      <c r="CE256" s="141">
        <v>3465528.3004999962</v>
      </c>
      <c r="CF256" s="141">
        <v>3390190.7287499961</v>
      </c>
      <c r="CG256" s="141">
        <v>3314853.1569999959</v>
      </c>
      <c r="CH256" s="141">
        <v>3239515.5852499958</v>
      </c>
      <c r="CI256" s="141">
        <v>3164178.0134999957</v>
      </c>
    </row>
    <row r="257" spans="4:87">
      <c r="D257" s="38">
        <v>227</v>
      </c>
      <c r="E257" s="38">
        <v>447</v>
      </c>
      <c r="F257" s="38" t="s">
        <v>1496</v>
      </c>
      <c r="G257" s="38" t="s">
        <v>2222</v>
      </c>
      <c r="H257" s="48">
        <v>1175322.05</v>
      </c>
      <c r="K257" s="48">
        <v>409</v>
      </c>
      <c r="L257" s="48">
        <v>1</v>
      </c>
      <c r="M257" s="48">
        <v>1175322.05</v>
      </c>
      <c r="N257" s="48">
        <v>0</v>
      </c>
      <c r="O257" s="48">
        <v>0</v>
      </c>
      <c r="Q257" s="122">
        <v>11</v>
      </c>
      <c r="R257" s="38" t="s">
        <v>121</v>
      </c>
      <c r="S257" s="96">
        <v>50</v>
      </c>
      <c r="T257" s="48">
        <v>0</v>
      </c>
      <c r="W257" s="48">
        <v>0</v>
      </c>
      <c r="X257" s="48">
        <v>0</v>
      </c>
      <c r="Y257" s="48">
        <v>0</v>
      </c>
      <c r="Z257" s="48">
        <v>11</v>
      </c>
      <c r="AA257" s="48">
        <v>0</v>
      </c>
      <c r="AB257" s="48">
        <v>0</v>
      </c>
      <c r="AC257" s="48">
        <v>0</v>
      </c>
      <c r="AD257" s="48">
        <v>0</v>
      </c>
      <c r="AE257" s="48"/>
      <c r="AF257" s="48"/>
      <c r="AG257" s="48"/>
      <c r="AH257" s="48">
        <v>0</v>
      </c>
      <c r="AI257" s="48">
        <v>0</v>
      </c>
      <c r="AJ257" s="48">
        <v>0</v>
      </c>
      <c r="AK257" s="48"/>
      <c r="AL257" s="48">
        <v>11</v>
      </c>
      <c r="AN257" s="60">
        <v>0</v>
      </c>
      <c r="AP257" s="137">
        <v>0</v>
      </c>
      <c r="AQ257" s="138">
        <v>59747</v>
      </c>
      <c r="AR257" s="139">
        <v>2064</v>
      </c>
      <c r="AS257" s="131"/>
      <c r="AT257" s="131"/>
      <c r="AU257" s="131"/>
      <c r="AW257" s="140">
        <v>0</v>
      </c>
      <c r="AX257" s="141">
        <v>0</v>
      </c>
      <c r="AY257" s="141">
        <v>0</v>
      </c>
      <c r="AZ257" s="141">
        <v>0</v>
      </c>
      <c r="BA257" s="141">
        <v>0</v>
      </c>
      <c r="BB257" s="141">
        <v>0</v>
      </c>
      <c r="BC257" s="141">
        <v>0</v>
      </c>
      <c r="BD257" s="141">
        <v>0</v>
      </c>
      <c r="BE257" s="141">
        <v>0</v>
      </c>
      <c r="BF257" s="141">
        <v>0</v>
      </c>
      <c r="BG257" s="141">
        <v>0</v>
      </c>
      <c r="BH257" s="141">
        <v>0</v>
      </c>
      <c r="BI257" s="141">
        <v>0</v>
      </c>
      <c r="BJ257" s="141">
        <v>0</v>
      </c>
      <c r="BK257" s="141">
        <v>0</v>
      </c>
      <c r="BL257" s="141">
        <v>0</v>
      </c>
      <c r="BM257" s="141">
        <v>0</v>
      </c>
      <c r="BN257" s="141">
        <v>0</v>
      </c>
      <c r="BO257" s="141">
        <v>0</v>
      </c>
      <c r="BP257" s="141">
        <v>0</v>
      </c>
      <c r="BQ257" s="141">
        <v>0</v>
      </c>
      <c r="BR257" s="141">
        <v>0</v>
      </c>
      <c r="BS257" s="141">
        <v>0</v>
      </c>
      <c r="BT257" s="141">
        <v>0</v>
      </c>
      <c r="BU257" s="141">
        <v>0</v>
      </c>
      <c r="BV257" s="141">
        <v>0</v>
      </c>
      <c r="BW257" s="141">
        <v>0</v>
      </c>
      <c r="BX257" s="141">
        <v>0</v>
      </c>
      <c r="BY257" s="141">
        <v>0</v>
      </c>
      <c r="BZ257" s="141">
        <v>0</v>
      </c>
      <c r="CA257" s="141">
        <v>0</v>
      </c>
      <c r="CB257" s="141">
        <v>0</v>
      </c>
      <c r="CC257" s="141">
        <v>0</v>
      </c>
      <c r="CD257" s="141">
        <v>0</v>
      </c>
      <c r="CE257" s="141">
        <v>0</v>
      </c>
      <c r="CF257" s="141">
        <v>0</v>
      </c>
      <c r="CG257" s="141">
        <v>0</v>
      </c>
      <c r="CH257" s="141">
        <v>0</v>
      </c>
      <c r="CI257" s="141">
        <v>0</v>
      </c>
    </row>
    <row r="258" spans="4:87">
      <c r="D258" s="38">
        <v>228</v>
      </c>
      <c r="E258" s="38">
        <v>448</v>
      </c>
      <c r="F258" s="38" t="s">
        <v>2223</v>
      </c>
      <c r="G258" s="38" t="s">
        <v>2224</v>
      </c>
      <c r="H258" s="48">
        <v>-42.1</v>
      </c>
      <c r="K258" s="48">
        <v>0</v>
      </c>
      <c r="L258" s="48">
        <v>0</v>
      </c>
      <c r="M258" s="48">
        <v>0</v>
      </c>
      <c r="N258" s="48">
        <v>1</v>
      </c>
      <c r="O258" s="48">
        <v>-42.1</v>
      </c>
      <c r="Q258" s="122">
        <v>11</v>
      </c>
      <c r="R258" s="38" t="s">
        <v>121</v>
      </c>
      <c r="S258" s="96">
        <v>50</v>
      </c>
      <c r="T258" s="48">
        <v>0</v>
      </c>
      <c r="W258" s="48">
        <v>0</v>
      </c>
      <c r="X258" s="48">
        <v>0</v>
      </c>
      <c r="Y258" s="48">
        <v>0</v>
      </c>
      <c r="Z258" s="48">
        <v>11</v>
      </c>
      <c r="AA258" s="48">
        <v>0</v>
      </c>
      <c r="AB258" s="48">
        <v>0</v>
      </c>
      <c r="AC258" s="48">
        <v>0</v>
      </c>
      <c r="AD258" s="48">
        <v>0</v>
      </c>
      <c r="AE258" s="48"/>
      <c r="AF258" s="48"/>
      <c r="AG258" s="48"/>
      <c r="AH258" s="48">
        <v>0</v>
      </c>
      <c r="AI258" s="48">
        <v>0</v>
      </c>
      <c r="AJ258" s="48">
        <v>0</v>
      </c>
      <c r="AK258" s="48"/>
      <c r="AL258" s="48">
        <v>11</v>
      </c>
      <c r="AN258" s="60">
        <v>0</v>
      </c>
      <c r="AP258" s="137">
        <v>-0.84200000000000008</v>
      </c>
      <c r="AQ258" s="138">
        <v>59747</v>
      </c>
      <c r="AR258" s="139">
        <v>2064</v>
      </c>
      <c r="AS258" s="131"/>
      <c r="AT258" s="131"/>
      <c r="AU258" s="131"/>
      <c r="AW258" s="140">
        <v>-42.1</v>
      </c>
      <c r="AX258" s="141">
        <v>-41.258000000000003</v>
      </c>
      <c r="AY258" s="141">
        <v>-40.416000000000004</v>
      </c>
      <c r="AZ258" s="141">
        <v>-39.574000000000005</v>
      </c>
      <c r="BA258" s="141">
        <v>-38.732000000000006</v>
      </c>
      <c r="BB258" s="141">
        <v>-37.890000000000008</v>
      </c>
      <c r="BC258" s="141">
        <v>-37.048000000000009</v>
      </c>
      <c r="BD258" s="141">
        <v>-36.20600000000001</v>
      </c>
      <c r="BE258" s="141">
        <v>-35.364000000000011</v>
      </c>
      <c r="BF258" s="141">
        <v>-34.522000000000013</v>
      </c>
      <c r="BG258" s="141">
        <v>-33.680000000000014</v>
      </c>
      <c r="BH258" s="141">
        <v>-32.838000000000015</v>
      </c>
      <c r="BI258" s="141">
        <v>-31.996000000000016</v>
      </c>
      <c r="BJ258" s="141">
        <v>-31.154000000000018</v>
      </c>
      <c r="BK258" s="141">
        <v>-30.312000000000019</v>
      </c>
      <c r="BL258" s="141">
        <v>-29.47000000000002</v>
      </c>
      <c r="BM258" s="141">
        <v>-28.628000000000021</v>
      </c>
      <c r="BN258" s="141">
        <v>-27.786000000000023</v>
      </c>
      <c r="BO258" s="141">
        <v>-26.944000000000024</v>
      </c>
      <c r="BP258" s="141">
        <v>-26.102000000000025</v>
      </c>
      <c r="BQ258" s="141">
        <v>-25.260000000000026</v>
      </c>
      <c r="BR258" s="141">
        <v>-24.418000000000028</v>
      </c>
      <c r="BS258" s="141">
        <v>-23.576000000000029</v>
      </c>
      <c r="BT258" s="141">
        <v>-22.73400000000003</v>
      </c>
      <c r="BU258" s="141">
        <v>-21.892000000000031</v>
      </c>
      <c r="BV258" s="141">
        <v>-21.050000000000033</v>
      </c>
      <c r="BW258" s="141">
        <v>-20.208000000000034</v>
      </c>
      <c r="BX258" s="141">
        <v>-19.366000000000035</v>
      </c>
      <c r="BY258" s="141">
        <v>-18.524000000000036</v>
      </c>
      <c r="BZ258" s="141">
        <v>-17.682000000000038</v>
      </c>
      <c r="CA258" s="141">
        <v>-16.840000000000039</v>
      </c>
      <c r="CB258" s="141">
        <v>-15.998000000000038</v>
      </c>
      <c r="CC258" s="141">
        <v>-15.156000000000038</v>
      </c>
      <c r="CD258" s="141">
        <v>-14.314000000000037</v>
      </c>
      <c r="CE258" s="141">
        <v>-13.472000000000037</v>
      </c>
      <c r="CF258" s="141">
        <v>-12.630000000000036</v>
      </c>
      <c r="CG258" s="141">
        <v>-11.788000000000036</v>
      </c>
      <c r="CH258" s="141">
        <v>-10.946000000000035</v>
      </c>
      <c r="CI258" s="141">
        <v>-10.104000000000035</v>
      </c>
    </row>
    <row r="259" spans="4:87">
      <c r="D259" s="38">
        <v>229</v>
      </c>
      <c r="E259" s="38">
        <v>449</v>
      </c>
      <c r="F259" s="38" t="s">
        <v>991</v>
      </c>
      <c r="G259" s="38" t="s">
        <v>2225</v>
      </c>
      <c r="H259" s="48">
        <v>10075882.33</v>
      </c>
      <c r="K259" s="48">
        <v>243</v>
      </c>
      <c r="L259" s="48">
        <v>1</v>
      </c>
      <c r="M259" s="48">
        <v>10075882.33</v>
      </c>
      <c r="N259" s="48">
        <v>0</v>
      </c>
      <c r="O259" s="48">
        <v>0</v>
      </c>
      <c r="Q259" s="122">
        <v>1</v>
      </c>
      <c r="R259" s="38" t="s">
        <v>111</v>
      </c>
      <c r="S259" s="96">
        <v>5</v>
      </c>
      <c r="T259" s="48">
        <v>75</v>
      </c>
      <c r="W259" s="48">
        <v>0</v>
      </c>
      <c r="X259" s="48">
        <v>0</v>
      </c>
      <c r="Y259" s="48">
        <v>0</v>
      </c>
      <c r="Z259" s="48">
        <v>0</v>
      </c>
      <c r="AA259" s="48">
        <v>0</v>
      </c>
      <c r="AB259" s="48">
        <v>0</v>
      </c>
      <c r="AC259" s="48">
        <v>0</v>
      </c>
      <c r="AD259" s="48">
        <v>0</v>
      </c>
      <c r="AE259" s="48"/>
      <c r="AF259" s="48"/>
      <c r="AG259" s="48"/>
      <c r="AH259" s="48">
        <v>0</v>
      </c>
      <c r="AI259" s="48">
        <v>0</v>
      </c>
      <c r="AJ259" s="48">
        <v>0</v>
      </c>
      <c r="AK259" s="48"/>
      <c r="AL259" s="48" t="s">
        <v>263</v>
      </c>
      <c r="AN259" s="60">
        <v>0</v>
      </c>
      <c r="AP259" s="137">
        <v>0</v>
      </c>
      <c r="AQ259" s="138">
        <v>43311</v>
      </c>
      <c r="AR259" s="139">
        <v>2019</v>
      </c>
      <c r="AS259" s="131"/>
      <c r="AT259" s="131"/>
      <c r="AU259" s="131"/>
      <c r="AW259" s="140">
        <v>0</v>
      </c>
      <c r="AX259" s="141">
        <v>0</v>
      </c>
      <c r="AY259" s="141">
        <v>0</v>
      </c>
      <c r="AZ259" s="141">
        <v>0</v>
      </c>
      <c r="BA259" s="141">
        <v>0</v>
      </c>
      <c r="BB259" s="141">
        <v>0</v>
      </c>
      <c r="BC259" s="141">
        <v>0</v>
      </c>
      <c r="BD259" s="141">
        <v>0</v>
      </c>
      <c r="BE259" s="141">
        <v>0</v>
      </c>
      <c r="BF259" s="141">
        <v>0</v>
      </c>
      <c r="BG259" s="141">
        <v>0</v>
      </c>
      <c r="BH259" s="141">
        <v>0</v>
      </c>
      <c r="BI259" s="141">
        <v>0</v>
      </c>
      <c r="BJ259" s="141">
        <v>0</v>
      </c>
      <c r="BK259" s="141">
        <v>0</v>
      </c>
      <c r="BL259" s="141">
        <v>0</v>
      </c>
      <c r="BM259" s="141">
        <v>0</v>
      </c>
      <c r="BN259" s="141">
        <v>0</v>
      </c>
      <c r="BO259" s="141">
        <v>0</v>
      </c>
      <c r="BP259" s="141">
        <v>0</v>
      </c>
      <c r="BQ259" s="141">
        <v>0</v>
      </c>
      <c r="BR259" s="141">
        <v>0</v>
      </c>
      <c r="BS259" s="141">
        <v>0</v>
      </c>
      <c r="BT259" s="141">
        <v>0</v>
      </c>
      <c r="BU259" s="141">
        <v>0</v>
      </c>
      <c r="BV259" s="141">
        <v>0</v>
      </c>
      <c r="BW259" s="141">
        <v>0</v>
      </c>
      <c r="BX259" s="141">
        <v>0</v>
      </c>
      <c r="BY259" s="141">
        <v>0</v>
      </c>
      <c r="BZ259" s="141">
        <v>0</v>
      </c>
      <c r="CA259" s="141">
        <v>0</v>
      </c>
      <c r="CB259" s="141">
        <v>0</v>
      </c>
      <c r="CC259" s="141">
        <v>0</v>
      </c>
      <c r="CD259" s="141">
        <v>0</v>
      </c>
      <c r="CE259" s="141">
        <v>0</v>
      </c>
      <c r="CF259" s="141">
        <v>0</v>
      </c>
      <c r="CG259" s="141">
        <v>0</v>
      </c>
      <c r="CH259" s="141">
        <v>0</v>
      </c>
      <c r="CI259" s="141">
        <v>0</v>
      </c>
    </row>
    <row r="260" spans="4:87">
      <c r="D260" s="38">
        <v>230</v>
      </c>
      <c r="E260" s="38">
        <v>450</v>
      </c>
      <c r="F260" s="38" t="s">
        <v>982</v>
      </c>
      <c r="G260" s="38" t="s">
        <v>2226</v>
      </c>
      <c r="H260" s="48">
        <v>7078238.2199999997</v>
      </c>
      <c r="K260" s="48">
        <v>240</v>
      </c>
      <c r="L260" s="48">
        <v>1</v>
      </c>
      <c r="M260" s="48">
        <v>7078238.2199999997</v>
      </c>
      <c r="N260" s="48">
        <v>0</v>
      </c>
      <c r="O260" s="48">
        <v>0</v>
      </c>
      <c r="Q260" s="122">
        <v>2</v>
      </c>
      <c r="R260" s="38" t="s">
        <v>112</v>
      </c>
      <c r="S260" s="96">
        <v>80</v>
      </c>
      <c r="T260" s="48">
        <v>0</v>
      </c>
      <c r="W260" s="48">
        <v>0</v>
      </c>
      <c r="X260" s="48">
        <v>0</v>
      </c>
      <c r="Y260" s="48">
        <v>0</v>
      </c>
      <c r="Z260" s="48">
        <v>0</v>
      </c>
      <c r="AA260" s="48">
        <v>0</v>
      </c>
      <c r="AB260" s="48">
        <v>0</v>
      </c>
      <c r="AC260" s="48">
        <v>0</v>
      </c>
      <c r="AD260" s="48">
        <v>0</v>
      </c>
      <c r="AE260" s="48"/>
      <c r="AF260" s="48"/>
      <c r="AG260" s="48"/>
      <c r="AH260" s="48">
        <v>0</v>
      </c>
      <c r="AI260" s="48">
        <v>0</v>
      </c>
      <c r="AJ260" s="48">
        <v>0</v>
      </c>
      <c r="AK260" s="48"/>
      <c r="AL260" s="48" t="s">
        <v>263</v>
      </c>
      <c r="AN260" s="60">
        <v>0</v>
      </c>
      <c r="AP260" s="137">
        <v>0</v>
      </c>
      <c r="AQ260" s="138">
        <v>70705</v>
      </c>
      <c r="AR260" s="139">
        <v>2094</v>
      </c>
      <c r="AS260" s="131"/>
      <c r="AT260" s="131"/>
      <c r="AU260" s="131"/>
      <c r="AW260" s="140">
        <v>0</v>
      </c>
      <c r="AX260" s="141">
        <v>0</v>
      </c>
      <c r="AY260" s="141">
        <v>0</v>
      </c>
      <c r="AZ260" s="141">
        <v>0</v>
      </c>
      <c r="BA260" s="141">
        <v>0</v>
      </c>
      <c r="BB260" s="141">
        <v>0</v>
      </c>
      <c r="BC260" s="141">
        <v>0</v>
      </c>
      <c r="BD260" s="141">
        <v>0</v>
      </c>
      <c r="BE260" s="141">
        <v>0</v>
      </c>
      <c r="BF260" s="141">
        <v>0</v>
      </c>
      <c r="BG260" s="141">
        <v>0</v>
      </c>
      <c r="BH260" s="141">
        <v>0</v>
      </c>
      <c r="BI260" s="141">
        <v>0</v>
      </c>
      <c r="BJ260" s="141">
        <v>0</v>
      </c>
      <c r="BK260" s="141">
        <v>0</v>
      </c>
      <c r="BL260" s="141">
        <v>0</v>
      </c>
      <c r="BM260" s="141">
        <v>0</v>
      </c>
      <c r="BN260" s="141">
        <v>0</v>
      </c>
      <c r="BO260" s="141">
        <v>0</v>
      </c>
      <c r="BP260" s="141">
        <v>0</v>
      </c>
      <c r="BQ260" s="141">
        <v>0</v>
      </c>
      <c r="BR260" s="141">
        <v>0</v>
      </c>
      <c r="BS260" s="141">
        <v>0</v>
      </c>
      <c r="BT260" s="141">
        <v>0</v>
      </c>
      <c r="BU260" s="141">
        <v>0</v>
      </c>
      <c r="BV260" s="141">
        <v>0</v>
      </c>
      <c r="BW260" s="141">
        <v>0</v>
      </c>
      <c r="BX260" s="141">
        <v>0</v>
      </c>
      <c r="BY260" s="141">
        <v>0</v>
      </c>
      <c r="BZ260" s="141">
        <v>0</v>
      </c>
      <c r="CA260" s="141">
        <v>0</v>
      </c>
      <c r="CB260" s="141">
        <v>0</v>
      </c>
      <c r="CC260" s="141">
        <v>0</v>
      </c>
      <c r="CD260" s="141">
        <v>0</v>
      </c>
      <c r="CE260" s="141">
        <v>0</v>
      </c>
      <c r="CF260" s="141">
        <v>0</v>
      </c>
      <c r="CG260" s="141">
        <v>0</v>
      </c>
      <c r="CH260" s="141">
        <v>0</v>
      </c>
      <c r="CI260" s="141">
        <v>0</v>
      </c>
    </row>
    <row r="261" spans="4:87">
      <c r="D261" s="38">
        <v>231</v>
      </c>
      <c r="E261" s="38">
        <v>452</v>
      </c>
      <c r="F261" s="38" t="s">
        <v>1548</v>
      </c>
      <c r="G261" s="38" t="s">
        <v>2227</v>
      </c>
      <c r="H261" s="48">
        <v>52602121.659999996</v>
      </c>
      <c r="K261" s="48">
        <v>425</v>
      </c>
      <c r="L261" s="48">
        <v>1</v>
      </c>
      <c r="M261" s="48">
        <v>52602121.659999996</v>
      </c>
      <c r="N261" s="48">
        <v>0</v>
      </c>
      <c r="O261" s="48">
        <v>0</v>
      </c>
      <c r="Q261" s="122">
        <v>6</v>
      </c>
      <c r="R261" s="38" t="s">
        <v>116</v>
      </c>
      <c r="S261" s="96">
        <v>80</v>
      </c>
      <c r="T261" s="48">
        <v>0</v>
      </c>
      <c r="W261" s="48">
        <v>0</v>
      </c>
      <c r="X261" s="48">
        <v>0</v>
      </c>
      <c r="Y261" s="48">
        <v>0</v>
      </c>
      <c r="Z261" s="48">
        <v>0</v>
      </c>
      <c r="AA261" s="48">
        <v>0</v>
      </c>
      <c r="AB261" s="48">
        <v>0</v>
      </c>
      <c r="AC261" s="48">
        <v>0</v>
      </c>
      <c r="AD261" s="48">
        <v>0</v>
      </c>
      <c r="AE261" s="48"/>
      <c r="AF261" s="48"/>
      <c r="AG261" s="48"/>
      <c r="AH261" s="48">
        <v>0</v>
      </c>
      <c r="AI261" s="48">
        <v>0</v>
      </c>
      <c r="AJ261" s="48">
        <v>0</v>
      </c>
      <c r="AK261" s="48"/>
      <c r="AL261" s="48" t="s">
        <v>263</v>
      </c>
      <c r="AN261" s="60">
        <v>0</v>
      </c>
      <c r="AP261" s="137">
        <v>0</v>
      </c>
      <c r="AQ261" s="138">
        <v>70705</v>
      </c>
      <c r="AR261" s="139">
        <v>2094</v>
      </c>
      <c r="AS261" s="131"/>
      <c r="AT261" s="131"/>
      <c r="AU261" s="131"/>
      <c r="AW261" s="140">
        <v>0</v>
      </c>
      <c r="AX261" s="141">
        <v>0</v>
      </c>
      <c r="AY261" s="141">
        <v>0</v>
      </c>
      <c r="AZ261" s="141">
        <v>0</v>
      </c>
      <c r="BA261" s="141">
        <v>0</v>
      </c>
      <c r="BB261" s="141">
        <v>0</v>
      </c>
      <c r="BC261" s="141">
        <v>0</v>
      </c>
      <c r="BD261" s="141">
        <v>0</v>
      </c>
      <c r="BE261" s="141">
        <v>0</v>
      </c>
      <c r="BF261" s="141">
        <v>0</v>
      </c>
      <c r="BG261" s="141">
        <v>0</v>
      </c>
      <c r="BH261" s="141">
        <v>0</v>
      </c>
      <c r="BI261" s="141">
        <v>0</v>
      </c>
      <c r="BJ261" s="141">
        <v>0</v>
      </c>
      <c r="BK261" s="141">
        <v>0</v>
      </c>
      <c r="BL261" s="141">
        <v>0</v>
      </c>
      <c r="BM261" s="141">
        <v>0</v>
      </c>
      <c r="BN261" s="141">
        <v>0</v>
      </c>
      <c r="BO261" s="141">
        <v>0</v>
      </c>
      <c r="BP261" s="141">
        <v>0</v>
      </c>
      <c r="BQ261" s="141">
        <v>0</v>
      </c>
      <c r="BR261" s="141">
        <v>0</v>
      </c>
      <c r="BS261" s="141">
        <v>0</v>
      </c>
      <c r="BT261" s="141">
        <v>0</v>
      </c>
      <c r="BU261" s="141">
        <v>0</v>
      </c>
      <c r="BV261" s="141">
        <v>0</v>
      </c>
      <c r="BW261" s="141">
        <v>0</v>
      </c>
      <c r="BX261" s="141">
        <v>0</v>
      </c>
      <c r="BY261" s="141">
        <v>0</v>
      </c>
      <c r="BZ261" s="141">
        <v>0</v>
      </c>
      <c r="CA261" s="141">
        <v>0</v>
      </c>
      <c r="CB261" s="141">
        <v>0</v>
      </c>
      <c r="CC261" s="141">
        <v>0</v>
      </c>
      <c r="CD261" s="141">
        <v>0</v>
      </c>
      <c r="CE261" s="141">
        <v>0</v>
      </c>
      <c r="CF261" s="141">
        <v>0</v>
      </c>
      <c r="CG261" s="141">
        <v>0</v>
      </c>
      <c r="CH261" s="141">
        <v>0</v>
      </c>
      <c r="CI261" s="141">
        <v>0</v>
      </c>
    </row>
    <row r="262" spans="4:87">
      <c r="D262" s="38">
        <v>232</v>
      </c>
      <c r="E262" s="38">
        <v>453</v>
      </c>
      <c r="F262" s="38" t="s">
        <v>2228</v>
      </c>
      <c r="G262" s="38" t="s">
        <v>2229</v>
      </c>
      <c r="H262" s="48">
        <v>-9.16</v>
      </c>
      <c r="K262" s="48">
        <v>0</v>
      </c>
      <c r="L262" s="48">
        <v>0</v>
      </c>
      <c r="M262" s="48">
        <v>0</v>
      </c>
      <c r="N262" s="48">
        <v>1</v>
      </c>
      <c r="O262" s="48">
        <v>-9.16</v>
      </c>
      <c r="Q262" s="122">
        <v>8</v>
      </c>
      <c r="R262" s="38" t="s">
        <v>118</v>
      </c>
      <c r="S262" s="96">
        <v>50</v>
      </c>
      <c r="T262" s="48">
        <v>0</v>
      </c>
      <c r="W262" s="48">
        <v>8</v>
      </c>
      <c r="X262" s="48">
        <v>0</v>
      </c>
      <c r="Y262" s="48">
        <v>0</v>
      </c>
      <c r="Z262" s="48">
        <v>0</v>
      </c>
      <c r="AA262" s="48">
        <v>0</v>
      </c>
      <c r="AB262" s="48">
        <v>0</v>
      </c>
      <c r="AC262" s="48">
        <v>0</v>
      </c>
      <c r="AD262" s="48">
        <v>0</v>
      </c>
      <c r="AE262" s="48"/>
      <c r="AF262" s="48"/>
      <c r="AG262" s="48"/>
      <c r="AH262" s="48">
        <v>0</v>
      </c>
      <c r="AI262" s="48">
        <v>0</v>
      </c>
      <c r="AJ262" s="48">
        <v>0</v>
      </c>
      <c r="AK262" s="48"/>
      <c r="AL262" s="48">
        <v>8</v>
      </c>
      <c r="AN262" s="60">
        <v>0</v>
      </c>
      <c r="AP262" s="137">
        <v>-0.1832</v>
      </c>
      <c r="AQ262" s="138">
        <v>59747</v>
      </c>
      <c r="AR262" s="139">
        <v>2064</v>
      </c>
      <c r="AS262" s="131"/>
      <c r="AT262" s="131"/>
      <c r="AU262" s="131"/>
      <c r="AW262" s="140">
        <v>-9.16</v>
      </c>
      <c r="AX262" s="141">
        <v>-8.9768000000000008</v>
      </c>
      <c r="AY262" s="141">
        <v>-8.7936000000000014</v>
      </c>
      <c r="AZ262" s="141">
        <v>-8.6104000000000021</v>
      </c>
      <c r="BA262" s="141">
        <v>-8.4272000000000027</v>
      </c>
      <c r="BB262" s="141">
        <v>-8.2440000000000033</v>
      </c>
      <c r="BC262" s="141">
        <v>-8.060800000000004</v>
      </c>
      <c r="BD262" s="141">
        <v>-7.8776000000000037</v>
      </c>
      <c r="BE262" s="141">
        <v>-7.6944000000000035</v>
      </c>
      <c r="BF262" s="141">
        <v>-7.5112000000000032</v>
      </c>
      <c r="BG262" s="141">
        <v>-7.328000000000003</v>
      </c>
      <c r="BH262" s="141">
        <v>-7.1448000000000027</v>
      </c>
      <c r="BI262" s="141">
        <v>-6.9616000000000025</v>
      </c>
      <c r="BJ262" s="141">
        <v>-6.7784000000000022</v>
      </c>
      <c r="BK262" s="141">
        <v>-6.5952000000000019</v>
      </c>
      <c r="BL262" s="141">
        <v>-6.4120000000000017</v>
      </c>
      <c r="BM262" s="141">
        <v>-6.2288000000000014</v>
      </c>
      <c r="BN262" s="141">
        <v>-6.0456000000000012</v>
      </c>
      <c r="BO262" s="141">
        <v>-5.8624000000000009</v>
      </c>
      <c r="BP262" s="141">
        <v>-5.6792000000000007</v>
      </c>
      <c r="BQ262" s="141">
        <v>-5.4960000000000004</v>
      </c>
      <c r="BR262" s="141">
        <v>-5.3128000000000002</v>
      </c>
      <c r="BS262" s="141">
        <v>-5.1295999999999999</v>
      </c>
      <c r="BT262" s="141">
        <v>-4.9463999999999997</v>
      </c>
      <c r="BU262" s="141">
        <v>-4.7631999999999994</v>
      </c>
      <c r="BV262" s="141">
        <v>-4.5799999999999992</v>
      </c>
      <c r="BW262" s="141">
        <v>-4.3967999999999989</v>
      </c>
      <c r="BX262" s="141">
        <v>-4.2135999999999987</v>
      </c>
      <c r="BY262" s="141">
        <v>-4.0303999999999984</v>
      </c>
      <c r="BZ262" s="141">
        <v>-3.8471999999999986</v>
      </c>
      <c r="CA262" s="141">
        <v>-3.6639999999999988</v>
      </c>
      <c r="CB262" s="141">
        <v>-3.480799999999999</v>
      </c>
      <c r="CC262" s="141">
        <v>-3.2975999999999992</v>
      </c>
      <c r="CD262" s="141">
        <v>-3.1143999999999994</v>
      </c>
      <c r="CE262" s="141">
        <v>-2.9311999999999996</v>
      </c>
      <c r="CF262" s="141">
        <v>-2.7479999999999998</v>
      </c>
      <c r="CG262" s="141">
        <v>-2.5648</v>
      </c>
      <c r="CH262" s="141">
        <v>-2.3816000000000002</v>
      </c>
      <c r="CI262" s="141">
        <v>-2.1984000000000004</v>
      </c>
    </row>
    <row r="263" spans="4:87">
      <c r="D263" s="38">
        <v>233</v>
      </c>
      <c r="E263" s="38">
        <v>460</v>
      </c>
      <c r="F263" s="38" t="s">
        <v>414</v>
      </c>
      <c r="G263" s="38" t="s">
        <v>415</v>
      </c>
      <c r="H263" s="48">
        <v>196030.44</v>
      </c>
      <c r="K263" s="48">
        <v>46</v>
      </c>
      <c r="L263" s="48">
        <v>1</v>
      </c>
      <c r="M263" s="48">
        <v>196030.44</v>
      </c>
      <c r="N263" s="48">
        <v>0</v>
      </c>
      <c r="O263" s="48">
        <v>0</v>
      </c>
      <c r="Q263" s="122">
        <v>10</v>
      </c>
      <c r="R263" s="38" t="s">
        <v>120</v>
      </c>
      <c r="S263" s="96">
        <v>50</v>
      </c>
      <c r="T263" s="48">
        <v>0</v>
      </c>
      <c r="W263" s="48">
        <v>0</v>
      </c>
      <c r="X263" s="48">
        <v>0</v>
      </c>
      <c r="Y263" s="48">
        <v>10</v>
      </c>
      <c r="Z263" s="48">
        <v>0</v>
      </c>
      <c r="AA263" s="48">
        <v>0</v>
      </c>
      <c r="AB263" s="48">
        <v>0</v>
      </c>
      <c r="AC263" s="48">
        <v>0</v>
      </c>
      <c r="AD263" s="48">
        <v>0</v>
      </c>
      <c r="AE263" s="48"/>
      <c r="AF263" s="48"/>
      <c r="AG263" s="48"/>
      <c r="AH263" s="48">
        <v>0</v>
      </c>
      <c r="AI263" s="48">
        <v>0</v>
      </c>
      <c r="AJ263" s="48">
        <v>0</v>
      </c>
      <c r="AK263" s="48"/>
      <c r="AL263" s="48">
        <v>10</v>
      </c>
      <c r="AN263" s="60">
        <v>0</v>
      </c>
      <c r="AP263" s="137">
        <v>0</v>
      </c>
      <c r="AQ263" s="138">
        <v>59747</v>
      </c>
      <c r="AR263" s="139">
        <v>2064</v>
      </c>
      <c r="AS263" s="131"/>
      <c r="AT263" s="131"/>
      <c r="AU263" s="131"/>
      <c r="AW263" s="140">
        <v>0</v>
      </c>
      <c r="AX263" s="141">
        <v>0</v>
      </c>
      <c r="AY263" s="141">
        <v>0</v>
      </c>
      <c r="AZ263" s="141">
        <v>0</v>
      </c>
      <c r="BA263" s="141">
        <v>0</v>
      </c>
      <c r="BB263" s="141">
        <v>0</v>
      </c>
      <c r="BC263" s="141">
        <v>0</v>
      </c>
      <c r="BD263" s="141">
        <v>0</v>
      </c>
      <c r="BE263" s="141">
        <v>0</v>
      </c>
      <c r="BF263" s="141">
        <v>0</v>
      </c>
      <c r="BG263" s="141">
        <v>0</v>
      </c>
      <c r="BH263" s="141">
        <v>0</v>
      </c>
      <c r="BI263" s="141">
        <v>0</v>
      </c>
      <c r="BJ263" s="141">
        <v>0</v>
      </c>
      <c r="BK263" s="141">
        <v>0</v>
      </c>
      <c r="BL263" s="141">
        <v>0</v>
      </c>
      <c r="BM263" s="141">
        <v>0</v>
      </c>
      <c r="BN263" s="141">
        <v>0</v>
      </c>
      <c r="BO263" s="141">
        <v>0</v>
      </c>
      <c r="BP263" s="141">
        <v>0</v>
      </c>
      <c r="BQ263" s="141">
        <v>0</v>
      </c>
      <c r="BR263" s="141">
        <v>0</v>
      </c>
      <c r="BS263" s="141">
        <v>0</v>
      </c>
      <c r="BT263" s="141">
        <v>0</v>
      </c>
      <c r="BU263" s="141">
        <v>0</v>
      </c>
      <c r="BV263" s="141">
        <v>0</v>
      </c>
      <c r="BW263" s="141">
        <v>0</v>
      </c>
      <c r="BX263" s="141">
        <v>0</v>
      </c>
      <c r="BY263" s="141">
        <v>0</v>
      </c>
      <c r="BZ263" s="141">
        <v>0</v>
      </c>
      <c r="CA263" s="141">
        <v>0</v>
      </c>
      <c r="CB263" s="141">
        <v>0</v>
      </c>
      <c r="CC263" s="141">
        <v>0</v>
      </c>
      <c r="CD263" s="141">
        <v>0</v>
      </c>
      <c r="CE263" s="141">
        <v>0</v>
      </c>
      <c r="CF263" s="141">
        <v>0</v>
      </c>
      <c r="CG263" s="141">
        <v>0</v>
      </c>
      <c r="CH263" s="141">
        <v>0</v>
      </c>
      <c r="CI263" s="141">
        <v>0</v>
      </c>
    </row>
    <row r="264" spans="4:87">
      <c r="D264" s="38">
        <v>234</v>
      </c>
      <c r="E264" s="38">
        <v>463</v>
      </c>
      <c r="F264" s="38" t="s">
        <v>976</v>
      </c>
      <c r="G264" s="38" t="s">
        <v>2230</v>
      </c>
      <c r="H264" s="48">
        <v>188043.65</v>
      </c>
      <c r="K264" s="48">
        <v>238</v>
      </c>
      <c r="L264" s="48">
        <v>1</v>
      </c>
      <c r="M264" s="48">
        <v>188043.65</v>
      </c>
      <c r="N264" s="48">
        <v>0</v>
      </c>
      <c r="O264" s="48">
        <v>0</v>
      </c>
      <c r="Q264" s="122">
        <v>2</v>
      </c>
      <c r="R264" s="38" t="s">
        <v>112</v>
      </c>
      <c r="S264" s="96">
        <v>80</v>
      </c>
      <c r="T264" s="48">
        <v>0</v>
      </c>
      <c r="W264" s="48">
        <v>0</v>
      </c>
      <c r="X264" s="48">
        <v>0</v>
      </c>
      <c r="Y264" s="48">
        <v>0</v>
      </c>
      <c r="Z264" s="48">
        <v>0</v>
      </c>
      <c r="AA264" s="48">
        <v>0</v>
      </c>
      <c r="AB264" s="48">
        <v>0</v>
      </c>
      <c r="AC264" s="48">
        <v>0</v>
      </c>
      <c r="AD264" s="48">
        <v>0</v>
      </c>
      <c r="AE264" s="48"/>
      <c r="AF264" s="48"/>
      <c r="AG264" s="48"/>
      <c r="AH264" s="48">
        <v>0</v>
      </c>
      <c r="AI264" s="48">
        <v>0</v>
      </c>
      <c r="AJ264" s="48">
        <v>0</v>
      </c>
      <c r="AK264" s="48"/>
      <c r="AL264" s="48" t="s">
        <v>263</v>
      </c>
      <c r="AN264" s="60">
        <v>0</v>
      </c>
      <c r="AP264" s="137">
        <v>0</v>
      </c>
      <c r="AQ264" s="138">
        <v>70705</v>
      </c>
      <c r="AR264" s="139">
        <v>2094</v>
      </c>
      <c r="AS264" s="131"/>
      <c r="AT264" s="131"/>
      <c r="AU264" s="131"/>
      <c r="AW264" s="140">
        <v>0</v>
      </c>
      <c r="AX264" s="141">
        <v>0</v>
      </c>
      <c r="AY264" s="141">
        <v>0</v>
      </c>
      <c r="AZ264" s="141">
        <v>0</v>
      </c>
      <c r="BA264" s="141">
        <v>0</v>
      </c>
      <c r="BB264" s="141">
        <v>0</v>
      </c>
      <c r="BC264" s="141">
        <v>0</v>
      </c>
      <c r="BD264" s="141">
        <v>0</v>
      </c>
      <c r="BE264" s="141">
        <v>0</v>
      </c>
      <c r="BF264" s="141">
        <v>0</v>
      </c>
      <c r="BG264" s="141">
        <v>0</v>
      </c>
      <c r="BH264" s="141">
        <v>0</v>
      </c>
      <c r="BI264" s="141">
        <v>0</v>
      </c>
      <c r="BJ264" s="141">
        <v>0</v>
      </c>
      <c r="BK264" s="141">
        <v>0</v>
      </c>
      <c r="BL264" s="141">
        <v>0</v>
      </c>
      <c r="BM264" s="141">
        <v>0</v>
      </c>
      <c r="BN264" s="141">
        <v>0</v>
      </c>
      <c r="BO264" s="141">
        <v>0</v>
      </c>
      <c r="BP264" s="141">
        <v>0</v>
      </c>
      <c r="BQ264" s="141">
        <v>0</v>
      </c>
      <c r="BR264" s="141">
        <v>0</v>
      </c>
      <c r="BS264" s="141">
        <v>0</v>
      </c>
      <c r="BT264" s="141">
        <v>0</v>
      </c>
      <c r="BU264" s="141">
        <v>0</v>
      </c>
      <c r="BV264" s="141">
        <v>0</v>
      </c>
      <c r="BW264" s="141">
        <v>0</v>
      </c>
      <c r="BX264" s="141">
        <v>0</v>
      </c>
      <c r="BY264" s="141">
        <v>0</v>
      </c>
      <c r="BZ264" s="141">
        <v>0</v>
      </c>
      <c r="CA264" s="141">
        <v>0</v>
      </c>
      <c r="CB264" s="141">
        <v>0</v>
      </c>
      <c r="CC264" s="141">
        <v>0</v>
      </c>
      <c r="CD264" s="141">
        <v>0</v>
      </c>
      <c r="CE264" s="141">
        <v>0</v>
      </c>
      <c r="CF264" s="141">
        <v>0</v>
      </c>
      <c r="CG264" s="141">
        <v>0</v>
      </c>
      <c r="CH264" s="141">
        <v>0</v>
      </c>
      <c r="CI264" s="141">
        <v>0</v>
      </c>
    </row>
    <row r="265" spans="4:87">
      <c r="D265" s="38">
        <v>235</v>
      </c>
      <c r="E265" s="38">
        <v>464</v>
      </c>
      <c r="F265" s="38" t="s">
        <v>2231</v>
      </c>
      <c r="G265" s="38" t="s">
        <v>2232</v>
      </c>
      <c r="H265" s="48">
        <v>176856.11</v>
      </c>
      <c r="K265" s="48">
        <v>0</v>
      </c>
      <c r="L265" s="48">
        <v>0</v>
      </c>
      <c r="M265" s="48">
        <v>0</v>
      </c>
      <c r="N265" s="48">
        <v>1</v>
      </c>
      <c r="O265" s="48">
        <v>176856.11</v>
      </c>
      <c r="Q265" s="122">
        <v>6</v>
      </c>
      <c r="R265" s="38" t="s">
        <v>116</v>
      </c>
      <c r="S265" s="96">
        <v>80</v>
      </c>
      <c r="T265" s="48">
        <v>0</v>
      </c>
      <c r="W265" s="48">
        <v>0</v>
      </c>
      <c r="X265" s="48">
        <v>0</v>
      </c>
      <c r="Y265" s="48">
        <v>0</v>
      </c>
      <c r="Z265" s="48">
        <v>0</v>
      </c>
      <c r="AA265" s="48">
        <v>0</v>
      </c>
      <c r="AB265" s="48">
        <v>0</v>
      </c>
      <c r="AC265" s="48">
        <v>0</v>
      </c>
      <c r="AD265" s="48">
        <v>0</v>
      </c>
      <c r="AE265" s="48"/>
      <c r="AF265" s="48"/>
      <c r="AG265" s="48"/>
      <c r="AH265" s="48">
        <v>0</v>
      </c>
      <c r="AI265" s="48">
        <v>0</v>
      </c>
      <c r="AJ265" s="48">
        <v>0</v>
      </c>
      <c r="AK265" s="48"/>
      <c r="AL265" s="48" t="s">
        <v>263</v>
      </c>
      <c r="AN265" s="60">
        <v>0</v>
      </c>
      <c r="AP265" s="137">
        <v>2210.7013749999996</v>
      </c>
      <c r="AQ265" s="138">
        <v>70705</v>
      </c>
      <c r="AR265" s="139">
        <v>2094</v>
      </c>
      <c r="AS265" s="131"/>
      <c r="AT265" s="131"/>
      <c r="AU265" s="131"/>
      <c r="AW265" s="140">
        <v>176856.11</v>
      </c>
      <c r="AX265" s="141">
        <v>174645.40862499998</v>
      </c>
      <c r="AY265" s="141">
        <v>172434.70724999998</v>
      </c>
      <c r="AZ265" s="141">
        <v>170224.00587499997</v>
      </c>
      <c r="BA265" s="141">
        <v>168013.30449999997</v>
      </c>
      <c r="BB265" s="141">
        <v>165802.60312499997</v>
      </c>
      <c r="BC265" s="141">
        <v>163591.90174999996</v>
      </c>
      <c r="BD265" s="141">
        <v>161381.20037499996</v>
      </c>
      <c r="BE265" s="141">
        <v>159170.49899999995</v>
      </c>
      <c r="BF265" s="141">
        <v>156959.79762499995</v>
      </c>
      <c r="BG265" s="141">
        <v>154749.09624999994</v>
      </c>
      <c r="BH265" s="141">
        <v>152538.39487499994</v>
      </c>
      <c r="BI265" s="141">
        <v>150327.69349999994</v>
      </c>
      <c r="BJ265" s="141">
        <v>148116.99212499993</v>
      </c>
      <c r="BK265" s="141">
        <v>145906.29074999993</v>
      </c>
      <c r="BL265" s="141">
        <v>143695.58937499992</v>
      </c>
      <c r="BM265" s="141">
        <v>141484.88799999992</v>
      </c>
      <c r="BN265" s="141">
        <v>139274.18662499991</v>
      </c>
      <c r="BO265" s="141">
        <v>137063.48524999991</v>
      </c>
      <c r="BP265" s="141">
        <v>134852.78387499991</v>
      </c>
      <c r="BQ265" s="141">
        <v>132642.0824999999</v>
      </c>
      <c r="BR265" s="141">
        <v>130431.3811249999</v>
      </c>
      <c r="BS265" s="141">
        <v>128220.67974999989</v>
      </c>
      <c r="BT265" s="141">
        <v>126009.97837499989</v>
      </c>
      <c r="BU265" s="141">
        <v>123799.27699999989</v>
      </c>
      <c r="BV265" s="141">
        <v>121588.57562499988</v>
      </c>
      <c r="BW265" s="141">
        <v>119377.87424999988</v>
      </c>
      <c r="BX265" s="141">
        <v>117167.17287499987</v>
      </c>
      <c r="BY265" s="141">
        <v>114956.47149999987</v>
      </c>
      <c r="BZ265" s="141">
        <v>112745.77012499986</v>
      </c>
      <c r="CA265" s="141">
        <v>110535.06874999986</v>
      </c>
      <c r="CB265" s="141">
        <v>108324.36737499986</v>
      </c>
      <c r="CC265" s="141">
        <v>106113.66599999985</v>
      </c>
      <c r="CD265" s="141">
        <v>103902.96462499985</v>
      </c>
      <c r="CE265" s="141">
        <v>101692.26324999984</v>
      </c>
      <c r="CF265" s="141">
        <v>99481.561874999839</v>
      </c>
      <c r="CG265" s="141">
        <v>97270.860499999835</v>
      </c>
      <c r="CH265" s="141">
        <v>95060.159124999831</v>
      </c>
      <c r="CI265" s="141">
        <v>92849.457749999827</v>
      </c>
    </row>
    <row r="266" spans="4:87">
      <c r="D266" s="38">
        <v>236</v>
      </c>
      <c r="E266" s="38">
        <v>466</v>
      </c>
      <c r="F266" s="38" t="s">
        <v>1838</v>
      </c>
      <c r="G266" s="38" t="s">
        <v>1839</v>
      </c>
      <c r="H266" s="48">
        <v>764667.7</v>
      </c>
      <c r="K266" s="48">
        <v>525</v>
      </c>
      <c r="L266" s="48">
        <v>1</v>
      </c>
      <c r="M266" s="48">
        <v>764667.7</v>
      </c>
      <c r="N266" s="48">
        <v>0</v>
      </c>
      <c r="O266" s="48">
        <v>0</v>
      </c>
      <c r="Q266" s="122">
        <v>9</v>
      </c>
      <c r="R266" s="38" t="s">
        <v>119</v>
      </c>
      <c r="S266" s="96">
        <v>50</v>
      </c>
      <c r="T266" s="48">
        <v>0</v>
      </c>
      <c r="W266" s="48">
        <v>0</v>
      </c>
      <c r="X266" s="48">
        <v>9</v>
      </c>
      <c r="Y266" s="48">
        <v>0</v>
      </c>
      <c r="Z266" s="48">
        <v>0</v>
      </c>
      <c r="AA266" s="48">
        <v>0</v>
      </c>
      <c r="AB266" s="48">
        <v>0</v>
      </c>
      <c r="AC266" s="48">
        <v>0</v>
      </c>
      <c r="AD266" s="48">
        <v>0</v>
      </c>
      <c r="AE266" s="48"/>
      <c r="AF266" s="48"/>
      <c r="AG266" s="48"/>
      <c r="AH266" s="48">
        <v>0</v>
      </c>
      <c r="AI266" s="48">
        <v>0</v>
      </c>
      <c r="AJ266" s="48">
        <v>0</v>
      </c>
      <c r="AK266" s="48"/>
      <c r="AL266" s="48">
        <v>9</v>
      </c>
      <c r="AN266" s="60">
        <v>0</v>
      </c>
      <c r="AP266" s="137">
        <v>0</v>
      </c>
      <c r="AQ266" s="138">
        <v>59747</v>
      </c>
      <c r="AR266" s="139">
        <v>2064</v>
      </c>
      <c r="AS266" s="131"/>
      <c r="AT266" s="131"/>
      <c r="AU266" s="131"/>
      <c r="AW266" s="140">
        <v>0</v>
      </c>
      <c r="AX266" s="141">
        <v>0</v>
      </c>
      <c r="AY266" s="141">
        <v>0</v>
      </c>
      <c r="AZ266" s="141">
        <v>0</v>
      </c>
      <c r="BA266" s="141">
        <v>0</v>
      </c>
      <c r="BB266" s="141">
        <v>0</v>
      </c>
      <c r="BC266" s="141">
        <v>0</v>
      </c>
      <c r="BD266" s="141">
        <v>0</v>
      </c>
      <c r="BE266" s="141">
        <v>0</v>
      </c>
      <c r="BF266" s="141">
        <v>0</v>
      </c>
      <c r="BG266" s="141">
        <v>0</v>
      </c>
      <c r="BH266" s="141">
        <v>0</v>
      </c>
      <c r="BI266" s="141">
        <v>0</v>
      </c>
      <c r="BJ266" s="141">
        <v>0</v>
      </c>
      <c r="BK266" s="141">
        <v>0</v>
      </c>
      <c r="BL266" s="141">
        <v>0</v>
      </c>
      <c r="BM266" s="141">
        <v>0</v>
      </c>
      <c r="BN266" s="141">
        <v>0</v>
      </c>
      <c r="BO266" s="141">
        <v>0</v>
      </c>
      <c r="BP266" s="141">
        <v>0</v>
      </c>
      <c r="BQ266" s="141">
        <v>0</v>
      </c>
      <c r="BR266" s="141">
        <v>0</v>
      </c>
      <c r="BS266" s="141">
        <v>0</v>
      </c>
      <c r="BT266" s="141">
        <v>0</v>
      </c>
      <c r="BU266" s="141">
        <v>0</v>
      </c>
      <c r="BV266" s="141">
        <v>0</v>
      </c>
      <c r="BW266" s="141">
        <v>0</v>
      </c>
      <c r="BX266" s="141">
        <v>0</v>
      </c>
      <c r="BY266" s="141">
        <v>0</v>
      </c>
      <c r="BZ266" s="141">
        <v>0</v>
      </c>
      <c r="CA266" s="141">
        <v>0</v>
      </c>
      <c r="CB266" s="141">
        <v>0</v>
      </c>
      <c r="CC266" s="141">
        <v>0</v>
      </c>
      <c r="CD266" s="141">
        <v>0</v>
      </c>
      <c r="CE266" s="141">
        <v>0</v>
      </c>
      <c r="CF266" s="141">
        <v>0</v>
      </c>
      <c r="CG266" s="141">
        <v>0</v>
      </c>
      <c r="CH266" s="141">
        <v>0</v>
      </c>
      <c r="CI266" s="141">
        <v>0</v>
      </c>
    </row>
    <row r="267" spans="4:87">
      <c r="D267" s="38">
        <v>237</v>
      </c>
      <c r="E267" s="38">
        <v>467</v>
      </c>
      <c r="F267" s="38" t="s">
        <v>1828</v>
      </c>
      <c r="G267" s="38" t="s">
        <v>1829</v>
      </c>
      <c r="H267" s="48">
        <v>3109045.71</v>
      </c>
      <c r="K267" s="48">
        <v>521</v>
      </c>
      <c r="L267" s="48">
        <v>1</v>
      </c>
      <c r="M267" s="48">
        <v>3109045.71</v>
      </c>
      <c r="N267" s="48">
        <v>0</v>
      </c>
      <c r="O267" s="48">
        <v>0</v>
      </c>
      <c r="Q267" s="122">
        <v>9</v>
      </c>
      <c r="R267" s="38" t="s">
        <v>119</v>
      </c>
      <c r="S267" s="96">
        <v>50</v>
      </c>
      <c r="T267" s="48">
        <v>0</v>
      </c>
      <c r="W267" s="48">
        <v>0</v>
      </c>
      <c r="X267" s="48">
        <v>9</v>
      </c>
      <c r="Y267" s="48">
        <v>0</v>
      </c>
      <c r="Z267" s="48">
        <v>0</v>
      </c>
      <c r="AA267" s="48">
        <v>0</v>
      </c>
      <c r="AB267" s="48">
        <v>0</v>
      </c>
      <c r="AC267" s="48">
        <v>0</v>
      </c>
      <c r="AD267" s="48">
        <v>0</v>
      </c>
      <c r="AE267" s="48"/>
      <c r="AF267" s="48"/>
      <c r="AG267" s="48"/>
      <c r="AH267" s="48">
        <v>0</v>
      </c>
      <c r="AI267" s="48">
        <v>0</v>
      </c>
      <c r="AJ267" s="48">
        <v>0</v>
      </c>
      <c r="AK267" s="48"/>
      <c r="AL267" s="48">
        <v>9</v>
      </c>
      <c r="AN267" s="60">
        <v>0</v>
      </c>
      <c r="AP267" s="137">
        <v>0</v>
      </c>
      <c r="AQ267" s="138">
        <v>59747</v>
      </c>
      <c r="AR267" s="139">
        <v>2064</v>
      </c>
      <c r="AS267" s="131"/>
      <c r="AT267" s="131"/>
      <c r="AU267" s="131"/>
      <c r="AW267" s="140">
        <v>0</v>
      </c>
      <c r="AX267" s="141">
        <v>0</v>
      </c>
      <c r="AY267" s="141">
        <v>0</v>
      </c>
      <c r="AZ267" s="141">
        <v>0</v>
      </c>
      <c r="BA267" s="141">
        <v>0</v>
      </c>
      <c r="BB267" s="141">
        <v>0</v>
      </c>
      <c r="BC267" s="141">
        <v>0</v>
      </c>
      <c r="BD267" s="141">
        <v>0</v>
      </c>
      <c r="BE267" s="141">
        <v>0</v>
      </c>
      <c r="BF267" s="141">
        <v>0</v>
      </c>
      <c r="BG267" s="141">
        <v>0</v>
      </c>
      <c r="BH267" s="141">
        <v>0</v>
      </c>
      <c r="BI267" s="141">
        <v>0</v>
      </c>
      <c r="BJ267" s="141">
        <v>0</v>
      </c>
      <c r="BK267" s="141">
        <v>0</v>
      </c>
      <c r="BL267" s="141">
        <v>0</v>
      </c>
      <c r="BM267" s="141">
        <v>0</v>
      </c>
      <c r="BN267" s="141">
        <v>0</v>
      </c>
      <c r="BO267" s="141">
        <v>0</v>
      </c>
      <c r="BP267" s="141">
        <v>0</v>
      </c>
      <c r="BQ267" s="141">
        <v>0</v>
      </c>
      <c r="BR267" s="141">
        <v>0</v>
      </c>
      <c r="BS267" s="141">
        <v>0</v>
      </c>
      <c r="BT267" s="141">
        <v>0</v>
      </c>
      <c r="BU267" s="141">
        <v>0</v>
      </c>
      <c r="BV267" s="141">
        <v>0</v>
      </c>
      <c r="BW267" s="141">
        <v>0</v>
      </c>
      <c r="BX267" s="141">
        <v>0</v>
      </c>
      <c r="BY267" s="141">
        <v>0</v>
      </c>
      <c r="BZ267" s="141">
        <v>0</v>
      </c>
      <c r="CA267" s="141">
        <v>0</v>
      </c>
      <c r="CB267" s="141">
        <v>0</v>
      </c>
      <c r="CC267" s="141">
        <v>0</v>
      </c>
      <c r="CD267" s="141">
        <v>0</v>
      </c>
      <c r="CE267" s="141">
        <v>0</v>
      </c>
      <c r="CF267" s="141">
        <v>0</v>
      </c>
      <c r="CG267" s="141">
        <v>0</v>
      </c>
      <c r="CH267" s="141">
        <v>0</v>
      </c>
      <c r="CI267" s="141">
        <v>0</v>
      </c>
    </row>
    <row r="268" spans="4:87">
      <c r="D268" s="38">
        <v>238</v>
      </c>
      <c r="E268" s="38">
        <v>468</v>
      </c>
      <c r="F268" s="38" t="s">
        <v>1835</v>
      </c>
      <c r="G268" s="38" t="s">
        <v>2233</v>
      </c>
      <c r="H268" s="48">
        <v>323092.78000000003</v>
      </c>
      <c r="K268" s="48">
        <v>524</v>
      </c>
      <c r="L268" s="48">
        <v>1</v>
      </c>
      <c r="M268" s="48">
        <v>323092.78000000003</v>
      </c>
      <c r="N268" s="48">
        <v>0</v>
      </c>
      <c r="O268" s="48">
        <v>0</v>
      </c>
      <c r="Q268" s="122">
        <v>9</v>
      </c>
      <c r="R268" s="38" t="s">
        <v>119</v>
      </c>
      <c r="S268" s="96">
        <v>50</v>
      </c>
      <c r="T268" s="48">
        <v>0</v>
      </c>
      <c r="W268" s="48">
        <v>0</v>
      </c>
      <c r="X268" s="48">
        <v>9</v>
      </c>
      <c r="Y268" s="48">
        <v>0</v>
      </c>
      <c r="Z268" s="48">
        <v>0</v>
      </c>
      <c r="AA268" s="48">
        <v>0</v>
      </c>
      <c r="AB268" s="48">
        <v>0</v>
      </c>
      <c r="AC268" s="48">
        <v>0</v>
      </c>
      <c r="AD268" s="48">
        <v>0</v>
      </c>
      <c r="AE268" s="48"/>
      <c r="AF268" s="48"/>
      <c r="AG268" s="48"/>
      <c r="AH268" s="48">
        <v>0</v>
      </c>
      <c r="AI268" s="48">
        <v>0</v>
      </c>
      <c r="AJ268" s="48">
        <v>0</v>
      </c>
      <c r="AK268" s="48"/>
      <c r="AL268" s="48">
        <v>9</v>
      </c>
      <c r="AN268" s="60">
        <v>0</v>
      </c>
      <c r="AP268" s="137">
        <v>0</v>
      </c>
      <c r="AQ268" s="138">
        <v>59747</v>
      </c>
      <c r="AR268" s="139">
        <v>2064</v>
      </c>
      <c r="AS268" s="131"/>
      <c r="AT268" s="131"/>
      <c r="AU268" s="131"/>
      <c r="AW268" s="140">
        <v>0</v>
      </c>
      <c r="AX268" s="141">
        <v>0</v>
      </c>
      <c r="AY268" s="141">
        <v>0</v>
      </c>
      <c r="AZ268" s="141">
        <v>0</v>
      </c>
      <c r="BA268" s="141">
        <v>0</v>
      </c>
      <c r="BB268" s="141">
        <v>0</v>
      </c>
      <c r="BC268" s="141">
        <v>0</v>
      </c>
      <c r="BD268" s="141">
        <v>0</v>
      </c>
      <c r="BE268" s="141">
        <v>0</v>
      </c>
      <c r="BF268" s="141">
        <v>0</v>
      </c>
      <c r="BG268" s="141">
        <v>0</v>
      </c>
      <c r="BH268" s="141">
        <v>0</v>
      </c>
      <c r="BI268" s="141">
        <v>0</v>
      </c>
      <c r="BJ268" s="141">
        <v>0</v>
      </c>
      <c r="BK268" s="141">
        <v>0</v>
      </c>
      <c r="BL268" s="141">
        <v>0</v>
      </c>
      <c r="BM268" s="141">
        <v>0</v>
      </c>
      <c r="BN268" s="141">
        <v>0</v>
      </c>
      <c r="BO268" s="141">
        <v>0</v>
      </c>
      <c r="BP268" s="141">
        <v>0</v>
      </c>
      <c r="BQ268" s="141">
        <v>0</v>
      </c>
      <c r="BR268" s="141">
        <v>0</v>
      </c>
      <c r="BS268" s="141">
        <v>0</v>
      </c>
      <c r="BT268" s="141">
        <v>0</v>
      </c>
      <c r="BU268" s="141">
        <v>0</v>
      </c>
      <c r="BV268" s="141">
        <v>0</v>
      </c>
      <c r="BW268" s="141">
        <v>0</v>
      </c>
      <c r="BX268" s="141">
        <v>0</v>
      </c>
      <c r="BY268" s="141">
        <v>0</v>
      </c>
      <c r="BZ268" s="141">
        <v>0</v>
      </c>
      <c r="CA268" s="141">
        <v>0</v>
      </c>
      <c r="CB268" s="141">
        <v>0</v>
      </c>
      <c r="CC268" s="141">
        <v>0</v>
      </c>
      <c r="CD268" s="141">
        <v>0</v>
      </c>
      <c r="CE268" s="141">
        <v>0</v>
      </c>
      <c r="CF268" s="141">
        <v>0</v>
      </c>
      <c r="CG268" s="141">
        <v>0</v>
      </c>
      <c r="CH268" s="141">
        <v>0</v>
      </c>
      <c r="CI268" s="141">
        <v>0</v>
      </c>
    </row>
    <row r="269" spans="4:87">
      <c r="D269" s="38">
        <v>239</v>
      </c>
      <c r="E269" s="38">
        <v>469</v>
      </c>
      <c r="F269" s="38" t="s">
        <v>1338</v>
      </c>
      <c r="G269" s="38" t="s">
        <v>1339</v>
      </c>
      <c r="H269" s="48">
        <v>402808.28</v>
      </c>
      <c r="K269" s="48">
        <v>358</v>
      </c>
      <c r="L269" s="48">
        <v>1</v>
      </c>
      <c r="M269" s="48">
        <v>402808.28</v>
      </c>
      <c r="N269" s="48">
        <v>0</v>
      </c>
      <c r="O269" s="48">
        <v>0</v>
      </c>
      <c r="Q269" s="122">
        <v>8</v>
      </c>
      <c r="R269" s="38" t="s">
        <v>118</v>
      </c>
      <c r="S269" s="96">
        <v>50</v>
      </c>
      <c r="T269" s="48">
        <v>0</v>
      </c>
      <c r="W269" s="48">
        <v>8</v>
      </c>
      <c r="X269" s="48">
        <v>0</v>
      </c>
      <c r="Y269" s="48">
        <v>0</v>
      </c>
      <c r="Z269" s="48">
        <v>0</v>
      </c>
      <c r="AA269" s="48">
        <v>0</v>
      </c>
      <c r="AB269" s="48">
        <v>0</v>
      </c>
      <c r="AC269" s="48">
        <v>0</v>
      </c>
      <c r="AD269" s="48">
        <v>0</v>
      </c>
      <c r="AE269" s="48"/>
      <c r="AF269" s="48"/>
      <c r="AG269" s="48"/>
      <c r="AH269" s="48">
        <v>0</v>
      </c>
      <c r="AI269" s="48">
        <v>0</v>
      </c>
      <c r="AJ269" s="48">
        <v>0</v>
      </c>
      <c r="AK269" s="48"/>
      <c r="AL269" s="48">
        <v>8</v>
      </c>
      <c r="AN269" s="60">
        <v>0</v>
      </c>
      <c r="AP269" s="137">
        <v>0</v>
      </c>
      <c r="AQ269" s="138">
        <v>59747</v>
      </c>
      <c r="AR269" s="139">
        <v>2064</v>
      </c>
      <c r="AS269" s="131"/>
      <c r="AT269" s="131"/>
      <c r="AU269" s="131"/>
      <c r="AW269" s="140">
        <v>0</v>
      </c>
      <c r="AX269" s="141">
        <v>0</v>
      </c>
      <c r="AY269" s="141">
        <v>0</v>
      </c>
      <c r="AZ269" s="141">
        <v>0</v>
      </c>
      <c r="BA269" s="141">
        <v>0</v>
      </c>
      <c r="BB269" s="141">
        <v>0</v>
      </c>
      <c r="BC269" s="141">
        <v>0</v>
      </c>
      <c r="BD269" s="141">
        <v>0</v>
      </c>
      <c r="BE269" s="141">
        <v>0</v>
      </c>
      <c r="BF269" s="141">
        <v>0</v>
      </c>
      <c r="BG269" s="141">
        <v>0</v>
      </c>
      <c r="BH269" s="141">
        <v>0</v>
      </c>
      <c r="BI269" s="141">
        <v>0</v>
      </c>
      <c r="BJ269" s="141">
        <v>0</v>
      </c>
      <c r="BK269" s="141">
        <v>0</v>
      </c>
      <c r="BL269" s="141">
        <v>0</v>
      </c>
      <c r="BM269" s="141">
        <v>0</v>
      </c>
      <c r="BN269" s="141">
        <v>0</v>
      </c>
      <c r="BO269" s="141">
        <v>0</v>
      </c>
      <c r="BP269" s="141">
        <v>0</v>
      </c>
      <c r="BQ269" s="141">
        <v>0</v>
      </c>
      <c r="BR269" s="141">
        <v>0</v>
      </c>
      <c r="BS269" s="141">
        <v>0</v>
      </c>
      <c r="BT269" s="141">
        <v>0</v>
      </c>
      <c r="BU269" s="141">
        <v>0</v>
      </c>
      <c r="BV269" s="141">
        <v>0</v>
      </c>
      <c r="BW269" s="141">
        <v>0</v>
      </c>
      <c r="BX269" s="141">
        <v>0</v>
      </c>
      <c r="BY269" s="141">
        <v>0</v>
      </c>
      <c r="BZ269" s="141">
        <v>0</v>
      </c>
      <c r="CA269" s="141">
        <v>0</v>
      </c>
      <c r="CB269" s="141">
        <v>0</v>
      </c>
      <c r="CC269" s="141">
        <v>0</v>
      </c>
      <c r="CD269" s="141">
        <v>0</v>
      </c>
      <c r="CE269" s="141">
        <v>0</v>
      </c>
      <c r="CF269" s="141">
        <v>0</v>
      </c>
      <c r="CG269" s="141">
        <v>0</v>
      </c>
      <c r="CH269" s="141">
        <v>0</v>
      </c>
      <c r="CI269" s="141">
        <v>0</v>
      </c>
    </row>
    <row r="270" spans="4:87">
      <c r="D270" s="38">
        <v>240</v>
      </c>
      <c r="E270" s="38">
        <v>470</v>
      </c>
      <c r="F270" s="38" t="s">
        <v>2234</v>
      </c>
      <c r="G270" s="38" t="s">
        <v>2235</v>
      </c>
      <c r="H270" s="48">
        <v>4928495.16</v>
      </c>
      <c r="K270" s="48">
        <v>0</v>
      </c>
      <c r="L270" s="48">
        <v>0</v>
      </c>
      <c r="M270" s="48">
        <v>0</v>
      </c>
      <c r="N270" s="48">
        <v>1</v>
      </c>
      <c r="O270" s="48">
        <v>4928495.16</v>
      </c>
      <c r="Q270" s="122">
        <v>12</v>
      </c>
      <c r="R270" s="38" t="s">
        <v>122</v>
      </c>
      <c r="S270" s="96">
        <v>50</v>
      </c>
      <c r="T270" s="48">
        <v>0</v>
      </c>
      <c r="W270" s="48">
        <v>0</v>
      </c>
      <c r="X270" s="48">
        <v>0</v>
      </c>
      <c r="Y270" s="48">
        <v>0</v>
      </c>
      <c r="Z270" s="48">
        <v>0</v>
      </c>
      <c r="AA270" s="48">
        <v>12</v>
      </c>
      <c r="AB270" s="48">
        <v>0</v>
      </c>
      <c r="AC270" s="48">
        <v>0</v>
      </c>
      <c r="AD270" s="48">
        <v>0</v>
      </c>
      <c r="AE270" s="48"/>
      <c r="AF270" s="48"/>
      <c r="AG270" s="48"/>
      <c r="AH270" s="48">
        <v>0</v>
      </c>
      <c r="AI270" s="48">
        <v>0</v>
      </c>
      <c r="AJ270" s="48">
        <v>0</v>
      </c>
      <c r="AK270" s="48"/>
      <c r="AL270" s="48">
        <v>12</v>
      </c>
      <c r="AN270" s="60">
        <v>0</v>
      </c>
      <c r="AP270" s="137">
        <v>98569.903200000001</v>
      </c>
      <c r="AQ270" s="138">
        <v>59747</v>
      </c>
      <c r="AR270" s="139">
        <v>2064</v>
      </c>
      <c r="AS270" s="131"/>
      <c r="AT270" s="131"/>
      <c r="AU270" s="131"/>
      <c r="AW270" s="140">
        <v>4928495.16</v>
      </c>
      <c r="AX270" s="141">
        <v>4829925.2568000006</v>
      </c>
      <c r="AY270" s="141">
        <v>4731355.353600001</v>
      </c>
      <c r="AZ270" s="141">
        <v>4632785.4504000014</v>
      </c>
      <c r="BA270" s="141">
        <v>4534215.5472000018</v>
      </c>
      <c r="BB270" s="141">
        <v>4435645.6440000022</v>
      </c>
      <c r="BC270" s="141">
        <v>4337075.7408000026</v>
      </c>
      <c r="BD270" s="141">
        <v>4238505.837600003</v>
      </c>
      <c r="BE270" s="141">
        <v>4139935.9344000029</v>
      </c>
      <c r="BF270" s="141">
        <v>4041366.0312000029</v>
      </c>
      <c r="BG270" s="141">
        <v>3942796.1280000028</v>
      </c>
      <c r="BH270" s="141">
        <v>3844226.2248000028</v>
      </c>
      <c r="BI270" s="141">
        <v>3745656.3216000027</v>
      </c>
      <c r="BJ270" s="141">
        <v>3647086.4184000026</v>
      </c>
      <c r="BK270" s="141">
        <v>3548516.5152000026</v>
      </c>
      <c r="BL270" s="141">
        <v>3449946.6120000025</v>
      </c>
      <c r="BM270" s="141">
        <v>3351376.7088000025</v>
      </c>
      <c r="BN270" s="141">
        <v>3252806.8056000024</v>
      </c>
      <c r="BO270" s="141">
        <v>3154236.9024000023</v>
      </c>
      <c r="BP270" s="141">
        <v>3055666.9992000023</v>
      </c>
      <c r="BQ270" s="141">
        <v>2957097.0960000022</v>
      </c>
      <c r="BR270" s="141">
        <v>2858527.1928000022</v>
      </c>
      <c r="BS270" s="141">
        <v>2759957.2896000021</v>
      </c>
      <c r="BT270" s="141">
        <v>2661387.3864000021</v>
      </c>
      <c r="BU270" s="141">
        <v>2562817.483200002</v>
      </c>
      <c r="BV270" s="141">
        <v>2464247.5800000019</v>
      </c>
      <c r="BW270" s="141">
        <v>2365677.6768000019</v>
      </c>
      <c r="BX270" s="141">
        <v>2267107.7736000018</v>
      </c>
      <c r="BY270" s="141">
        <v>2168537.8704000018</v>
      </c>
      <c r="BZ270" s="141">
        <v>2069967.9672000017</v>
      </c>
      <c r="CA270" s="141">
        <v>1971398.0640000016</v>
      </c>
      <c r="CB270" s="141">
        <v>1872828.1608000016</v>
      </c>
      <c r="CC270" s="141">
        <v>1774258.2576000015</v>
      </c>
      <c r="CD270" s="141">
        <v>1675688.3544000015</v>
      </c>
      <c r="CE270" s="141">
        <v>1577118.4512000014</v>
      </c>
      <c r="CF270" s="141">
        <v>1478548.5480000013</v>
      </c>
      <c r="CG270" s="141">
        <v>1379978.6448000013</v>
      </c>
      <c r="CH270" s="141">
        <v>1281408.7416000012</v>
      </c>
      <c r="CI270" s="141">
        <v>1182838.8384000012</v>
      </c>
    </row>
    <row r="271" spans="4:87">
      <c r="D271" s="38">
        <v>241</v>
      </c>
      <c r="E271" s="38">
        <v>471</v>
      </c>
      <c r="F271" s="38" t="s">
        <v>1289</v>
      </c>
      <c r="G271" s="38" t="s">
        <v>2236</v>
      </c>
      <c r="H271" s="48">
        <v>1912352.93</v>
      </c>
      <c r="K271" s="48">
        <v>341</v>
      </c>
      <c r="L271" s="48">
        <v>1</v>
      </c>
      <c r="M271" s="48">
        <v>1912352.93</v>
      </c>
      <c r="N271" s="48">
        <v>0</v>
      </c>
      <c r="O271" s="48">
        <v>0</v>
      </c>
      <c r="Q271" s="122">
        <v>19</v>
      </c>
      <c r="R271" s="38" t="s">
        <v>129</v>
      </c>
      <c r="S271" s="96">
        <v>5</v>
      </c>
      <c r="T271" s="48">
        <v>0</v>
      </c>
      <c r="W271" s="48">
        <v>0</v>
      </c>
      <c r="X271" s="48">
        <v>0</v>
      </c>
      <c r="Y271" s="48">
        <v>0</v>
      </c>
      <c r="Z271" s="48">
        <v>0</v>
      </c>
      <c r="AA271" s="48">
        <v>0</v>
      </c>
      <c r="AB271" s="48">
        <v>0</v>
      </c>
      <c r="AC271" s="48">
        <v>0</v>
      </c>
      <c r="AD271" s="48">
        <v>0</v>
      </c>
      <c r="AE271" s="48"/>
      <c r="AF271" s="48"/>
      <c r="AG271" s="48"/>
      <c r="AH271" s="48">
        <v>0</v>
      </c>
      <c r="AI271" s="48">
        <v>0</v>
      </c>
      <c r="AJ271" s="48">
        <v>0</v>
      </c>
      <c r="AK271" s="48"/>
      <c r="AL271" s="48" t="s">
        <v>263</v>
      </c>
      <c r="AN271" s="60">
        <v>0</v>
      </c>
      <c r="AP271" s="137">
        <v>0</v>
      </c>
      <c r="AQ271" s="138">
        <v>43311</v>
      </c>
      <c r="AR271" s="139">
        <v>2019</v>
      </c>
      <c r="AS271" s="131"/>
      <c r="AT271" s="131"/>
      <c r="AU271" s="131"/>
      <c r="AW271" s="140">
        <v>0</v>
      </c>
      <c r="AX271" s="141">
        <v>0</v>
      </c>
      <c r="AY271" s="141">
        <v>0</v>
      </c>
      <c r="AZ271" s="141">
        <v>0</v>
      </c>
      <c r="BA271" s="141">
        <v>0</v>
      </c>
      <c r="BB271" s="141">
        <v>0</v>
      </c>
      <c r="BC271" s="141">
        <v>0</v>
      </c>
      <c r="BD271" s="141">
        <v>0</v>
      </c>
      <c r="BE271" s="141">
        <v>0</v>
      </c>
      <c r="BF271" s="141">
        <v>0</v>
      </c>
      <c r="BG271" s="141">
        <v>0</v>
      </c>
      <c r="BH271" s="141">
        <v>0</v>
      </c>
      <c r="BI271" s="141">
        <v>0</v>
      </c>
      <c r="BJ271" s="141">
        <v>0</v>
      </c>
      <c r="BK271" s="141">
        <v>0</v>
      </c>
      <c r="BL271" s="141">
        <v>0</v>
      </c>
      <c r="BM271" s="141">
        <v>0</v>
      </c>
      <c r="BN271" s="141">
        <v>0</v>
      </c>
      <c r="BO271" s="141">
        <v>0</v>
      </c>
      <c r="BP271" s="141">
        <v>0</v>
      </c>
      <c r="BQ271" s="141">
        <v>0</v>
      </c>
      <c r="BR271" s="141">
        <v>0</v>
      </c>
      <c r="BS271" s="141">
        <v>0</v>
      </c>
      <c r="BT271" s="141">
        <v>0</v>
      </c>
      <c r="BU271" s="141">
        <v>0</v>
      </c>
      <c r="BV271" s="141">
        <v>0</v>
      </c>
      <c r="BW271" s="141">
        <v>0</v>
      </c>
      <c r="BX271" s="141">
        <v>0</v>
      </c>
      <c r="BY271" s="141">
        <v>0</v>
      </c>
      <c r="BZ271" s="141">
        <v>0</v>
      </c>
      <c r="CA271" s="141">
        <v>0</v>
      </c>
      <c r="CB271" s="141">
        <v>0</v>
      </c>
      <c r="CC271" s="141">
        <v>0</v>
      </c>
      <c r="CD271" s="141">
        <v>0</v>
      </c>
      <c r="CE271" s="141">
        <v>0</v>
      </c>
      <c r="CF271" s="141">
        <v>0</v>
      </c>
      <c r="CG271" s="141">
        <v>0</v>
      </c>
      <c r="CH271" s="141">
        <v>0</v>
      </c>
      <c r="CI271" s="141">
        <v>0</v>
      </c>
    </row>
    <row r="272" spans="4:87">
      <c r="D272" s="38">
        <v>242</v>
      </c>
      <c r="E272" s="38">
        <v>472</v>
      </c>
      <c r="F272" s="38" t="s">
        <v>1341</v>
      </c>
      <c r="G272" s="38" t="s">
        <v>2237</v>
      </c>
      <c r="H272" s="48">
        <v>772559.84</v>
      </c>
      <c r="K272" s="48">
        <v>359</v>
      </c>
      <c r="L272" s="48">
        <v>1</v>
      </c>
      <c r="M272" s="48">
        <v>772559.84</v>
      </c>
      <c r="N272" s="48">
        <v>0</v>
      </c>
      <c r="O272" s="48">
        <v>0</v>
      </c>
      <c r="Q272" s="122">
        <v>8</v>
      </c>
      <c r="R272" s="38" t="s">
        <v>118</v>
      </c>
      <c r="S272" s="96">
        <v>50</v>
      </c>
      <c r="T272" s="48">
        <v>0</v>
      </c>
      <c r="W272" s="48">
        <v>8</v>
      </c>
      <c r="X272" s="48">
        <v>0</v>
      </c>
      <c r="Y272" s="48">
        <v>0</v>
      </c>
      <c r="Z272" s="48">
        <v>0</v>
      </c>
      <c r="AA272" s="48">
        <v>0</v>
      </c>
      <c r="AB272" s="48">
        <v>0</v>
      </c>
      <c r="AC272" s="48">
        <v>0</v>
      </c>
      <c r="AD272" s="48">
        <v>0</v>
      </c>
      <c r="AE272" s="48"/>
      <c r="AF272" s="48"/>
      <c r="AG272" s="48"/>
      <c r="AH272" s="48">
        <v>0</v>
      </c>
      <c r="AI272" s="48">
        <v>0</v>
      </c>
      <c r="AJ272" s="48">
        <v>0</v>
      </c>
      <c r="AK272" s="48"/>
      <c r="AL272" s="48">
        <v>8</v>
      </c>
      <c r="AN272" s="60">
        <v>0</v>
      </c>
      <c r="AP272" s="137">
        <v>0</v>
      </c>
      <c r="AQ272" s="138">
        <v>59747</v>
      </c>
      <c r="AR272" s="139">
        <v>2064</v>
      </c>
      <c r="AS272" s="131"/>
      <c r="AT272" s="131"/>
      <c r="AU272" s="131"/>
      <c r="AW272" s="140">
        <v>0</v>
      </c>
      <c r="AX272" s="141">
        <v>0</v>
      </c>
      <c r="AY272" s="141">
        <v>0</v>
      </c>
      <c r="AZ272" s="141">
        <v>0</v>
      </c>
      <c r="BA272" s="141">
        <v>0</v>
      </c>
      <c r="BB272" s="141">
        <v>0</v>
      </c>
      <c r="BC272" s="141">
        <v>0</v>
      </c>
      <c r="BD272" s="141">
        <v>0</v>
      </c>
      <c r="BE272" s="141">
        <v>0</v>
      </c>
      <c r="BF272" s="141">
        <v>0</v>
      </c>
      <c r="BG272" s="141">
        <v>0</v>
      </c>
      <c r="BH272" s="141">
        <v>0</v>
      </c>
      <c r="BI272" s="141">
        <v>0</v>
      </c>
      <c r="BJ272" s="141">
        <v>0</v>
      </c>
      <c r="BK272" s="141">
        <v>0</v>
      </c>
      <c r="BL272" s="141">
        <v>0</v>
      </c>
      <c r="BM272" s="141">
        <v>0</v>
      </c>
      <c r="BN272" s="141">
        <v>0</v>
      </c>
      <c r="BO272" s="141">
        <v>0</v>
      </c>
      <c r="BP272" s="141">
        <v>0</v>
      </c>
      <c r="BQ272" s="141">
        <v>0</v>
      </c>
      <c r="BR272" s="141">
        <v>0</v>
      </c>
      <c r="BS272" s="141">
        <v>0</v>
      </c>
      <c r="BT272" s="141">
        <v>0</v>
      </c>
      <c r="BU272" s="141">
        <v>0</v>
      </c>
      <c r="BV272" s="141">
        <v>0</v>
      </c>
      <c r="BW272" s="141">
        <v>0</v>
      </c>
      <c r="BX272" s="141">
        <v>0</v>
      </c>
      <c r="BY272" s="141">
        <v>0</v>
      </c>
      <c r="BZ272" s="141">
        <v>0</v>
      </c>
      <c r="CA272" s="141">
        <v>0</v>
      </c>
      <c r="CB272" s="141">
        <v>0</v>
      </c>
      <c r="CC272" s="141">
        <v>0</v>
      </c>
      <c r="CD272" s="141">
        <v>0</v>
      </c>
      <c r="CE272" s="141">
        <v>0</v>
      </c>
      <c r="CF272" s="141">
        <v>0</v>
      </c>
      <c r="CG272" s="141">
        <v>0</v>
      </c>
      <c r="CH272" s="141">
        <v>0</v>
      </c>
      <c r="CI272" s="141">
        <v>0</v>
      </c>
    </row>
    <row r="273" spans="4:87">
      <c r="D273" s="38">
        <v>243</v>
      </c>
      <c r="E273" s="38">
        <v>473</v>
      </c>
      <c r="F273" s="38" t="s">
        <v>1378</v>
      </c>
      <c r="G273" s="38" t="s">
        <v>1379</v>
      </c>
      <c r="H273" s="48">
        <v>954442.21</v>
      </c>
      <c r="K273" s="48">
        <v>371</v>
      </c>
      <c r="L273" s="48">
        <v>1</v>
      </c>
      <c r="M273" s="48">
        <v>954442.21</v>
      </c>
      <c r="N273" s="48">
        <v>0</v>
      </c>
      <c r="O273" s="48">
        <v>0</v>
      </c>
      <c r="Q273" s="122">
        <v>8</v>
      </c>
      <c r="R273" s="38" t="s">
        <v>118</v>
      </c>
      <c r="S273" s="96">
        <v>50</v>
      </c>
      <c r="T273" s="48">
        <v>0</v>
      </c>
      <c r="W273" s="48">
        <v>8</v>
      </c>
      <c r="X273" s="48">
        <v>0</v>
      </c>
      <c r="Y273" s="48">
        <v>0</v>
      </c>
      <c r="Z273" s="48">
        <v>0</v>
      </c>
      <c r="AA273" s="48">
        <v>0</v>
      </c>
      <c r="AB273" s="48">
        <v>0</v>
      </c>
      <c r="AC273" s="48">
        <v>0</v>
      </c>
      <c r="AD273" s="48">
        <v>0</v>
      </c>
      <c r="AE273" s="48"/>
      <c r="AF273" s="48"/>
      <c r="AG273" s="48"/>
      <c r="AH273" s="48">
        <v>0</v>
      </c>
      <c r="AI273" s="48">
        <v>0</v>
      </c>
      <c r="AJ273" s="48">
        <v>0</v>
      </c>
      <c r="AK273" s="48"/>
      <c r="AL273" s="48">
        <v>8</v>
      </c>
      <c r="AN273" s="60">
        <v>0</v>
      </c>
      <c r="AP273" s="137">
        <v>0</v>
      </c>
      <c r="AQ273" s="138">
        <v>59747</v>
      </c>
      <c r="AR273" s="139">
        <v>2064</v>
      </c>
      <c r="AS273" s="131"/>
      <c r="AT273" s="131"/>
      <c r="AU273" s="131"/>
      <c r="AW273" s="140">
        <v>0</v>
      </c>
      <c r="AX273" s="141">
        <v>0</v>
      </c>
      <c r="AY273" s="141">
        <v>0</v>
      </c>
      <c r="AZ273" s="141">
        <v>0</v>
      </c>
      <c r="BA273" s="141">
        <v>0</v>
      </c>
      <c r="BB273" s="141">
        <v>0</v>
      </c>
      <c r="BC273" s="141">
        <v>0</v>
      </c>
      <c r="BD273" s="141">
        <v>0</v>
      </c>
      <c r="BE273" s="141">
        <v>0</v>
      </c>
      <c r="BF273" s="141">
        <v>0</v>
      </c>
      <c r="BG273" s="141">
        <v>0</v>
      </c>
      <c r="BH273" s="141">
        <v>0</v>
      </c>
      <c r="BI273" s="141">
        <v>0</v>
      </c>
      <c r="BJ273" s="141">
        <v>0</v>
      </c>
      <c r="BK273" s="141">
        <v>0</v>
      </c>
      <c r="BL273" s="141">
        <v>0</v>
      </c>
      <c r="BM273" s="141">
        <v>0</v>
      </c>
      <c r="BN273" s="141">
        <v>0</v>
      </c>
      <c r="BO273" s="141">
        <v>0</v>
      </c>
      <c r="BP273" s="141">
        <v>0</v>
      </c>
      <c r="BQ273" s="141">
        <v>0</v>
      </c>
      <c r="BR273" s="141">
        <v>0</v>
      </c>
      <c r="BS273" s="141">
        <v>0</v>
      </c>
      <c r="BT273" s="141">
        <v>0</v>
      </c>
      <c r="BU273" s="141">
        <v>0</v>
      </c>
      <c r="BV273" s="141">
        <v>0</v>
      </c>
      <c r="BW273" s="141">
        <v>0</v>
      </c>
      <c r="BX273" s="141">
        <v>0</v>
      </c>
      <c r="BY273" s="141">
        <v>0</v>
      </c>
      <c r="BZ273" s="141">
        <v>0</v>
      </c>
      <c r="CA273" s="141">
        <v>0</v>
      </c>
      <c r="CB273" s="141">
        <v>0</v>
      </c>
      <c r="CC273" s="141">
        <v>0</v>
      </c>
      <c r="CD273" s="141">
        <v>0</v>
      </c>
      <c r="CE273" s="141">
        <v>0</v>
      </c>
      <c r="CF273" s="141">
        <v>0</v>
      </c>
      <c r="CG273" s="141">
        <v>0</v>
      </c>
      <c r="CH273" s="141">
        <v>0</v>
      </c>
      <c r="CI273" s="141">
        <v>0</v>
      </c>
    </row>
    <row r="274" spans="4:87">
      <c r="D274" s="38">
        <v>244</v>
      </c>
      <c r="E274" s="38">
        <v>474</v>
      </c>
      <c r="F274" s="38" t="s">
        <v>1383</v>
      </c>
      <c r="G274" s="38" t="s">
        <v>2238</v>
      </c>
      <c r="H274" s="48">
        <v>2276537.16</v>
      </c>
      <c r="K274" s="48">
        <v>373</v>
      </c>
      <c r="L274" s="48">
        <v>1</v>
      </c>
      <c r="M274" s="48">
        <v>2276537.16</v>
      </c>
      <c r="N274" s="48">
        <v>0</v>
      </c>
      <c r="O274" s="48">
        <v>0</v>
      </c>
      <c r="Q274" s="122">
        <v>8</v>
      </c>
      <c r="R274" s="38" t="s">
        <v>118</v>
      </c>
      <c r="S274" s="96">
        <v>50</v>
      </c>
      <c r="T274" s="48">
        <v>0</v>
      </c>
      <c r="W274" s="48">
        <v>8</v>
      </c>
      <c r="X274" s="48">
        <v>0</v>
      </c>
      <c r="Y274" s="48">
        <v>0</v>
      </c>
      <c r="Z274" s="48">
        <v>0</v>
      </c>
      <c r="AA274" s="48">
        <v>0</v>
      </c>
      <c r="AB274" s="48">
        <v>0</v>
      </c>
      <c r="AC274" s="48">
        <v>0</v>
      </c>
      <c r="AD274" s="48">
        <v>0</v>
      </c>
      <c r="AE274" s="48"/>
      <c r="AF274" s="48"/>
      <c r="AG274" s="48"/>
      <c r="AH274" s="48">
        <v>0</v>
      </c>
      <c r="AI274" s="48">
        <v>0</v>
      </c>
      <c r="AJ274" s="48">
        <v>0</v>
      </c>
      <c r="AK274" s="48"/>
      <c r="AL274" s="48">
        <v>8</v>
      </c>
      <c r="AN274" s="60">
        <v>0</v>
      </c>
      <c r="AP274" s="137">
        <v>0</v>
      </c>
      <c r="AQ274" s="138">
        <v>59747</v>
      </c>
      <c r="AR274" s="139">
        <v>2064</v>
      </c>
      <c r="AS274" s="131"/>
      <c r="AT274" s="131"/>
      <c r="AU274" s="131"/>
      <c r="AW274" s="140">
        <v>0</v>
      </c>
      <c r="AX274" s="141">
        <v>0</v>
      </c>
      <c r="AY274" s="141">
        <v>0</v>
      </c>
      <c r="AZ274" s="141">
        <v>0</v>
      </c>
      <c r="BA274" s="141">
        <v>0</v>
      </c>
      <c r="BB274" s="141">
        <v>0</v>
      </c>
      <c r="BC274" s="141">
        <v>0</v>
      </c>
      <c r="BD274" s="141">
        <v>0</v>
      </c>
      <c r="BE274" s="141">
        <v>0</v>
      </c>
      <c r="BF274" s="141">
        <v>0</v>
      </c>
      <c r="BG274" s="141">
        <v>0</v>
      </c>
      <c r="BH274" s="141">
        <v>0</v>
      </c>
      <c r="BI274" s="141">
        <v>0</v>
      </c>
      <c r="BJ274" s="141">
        <v>0</v>
      </c>
      <c r="BK274" s="141">
        <v>0</v>
      </c>
      <c r="BL274" s="141">
        <v>0</v>
      </c>
      <c r="BM274" s="141">
        <v>0</v>
      </c>
      <c r="BN274" s="141">
        <v>0</v>
      </c>
      <c r="BO274" s="141">
        <v>0</v>
      </c>
      <c r="BP274" s="141">
        <v>0</v>
      </c>
      <c r="BQ274" s="141">
        <v>0</v>
      </c>
      <c r="BR274" s="141">
        <v>0</v>
      </c>
      <c r="BS274" s="141">
        <v>0</v>
      </c>
      <c r="BT274" s="141">
        <v>0</v>
      </c>
      <c r="BU274" s="141">
        <v>0</v>
      </c>
      <c r="BV274" s="141">
        <v>0</v>
      </c>
      <c r="BW274" s="141">
        <v>0</v>
      </c>
      <c r="BX274" s="141">
        <v>0</v>
      </c>
      <c r="BY274" s="141">
        <v>0</v>
      </c>
      <c r="BZ274" s="141">
        <v>0</v>
      </c>
      <c r="CA274" s="141">
        <v>0</v>
      </c>
      <c r="CB274" s="141">
        <v>0</v>
      </c>
      <c r="CC274" s="141">
        <v>0</v>
      </c>
      <c r="CD274" s="141">
        <v>0</v>
      </c>
      <c r="CE274" s="141">
        <v>0</v>
      </c>
      <c r="CF274" s="141">
        <v>0</v>
      </c>
      <c r="CG274" s="141">
        <v>0</v>
      </c>
      <c r="CH274" s="141">
        <v>0</v>
      </c>
      <c r="CI274" s="141">
        <v>0</v>
      </c>
    </row>
    <row r="275" spans="4:87">
      <c r="D275" s="38">
        <v>245</v>
      </c>
      <c r="E275" s="38">
        <v>475</v>
      </c>
      <c r="F275" s="38" t="s">
        <v>1757</v>
      </c>
      <c r="G275" s="38" t="s">
        <v>1758</v>
      </c>
      <c r="H275" s="48">
        <v>12264219.560000001</v>
      </c>
      <c r="K275" s="48">
        <v>494</v>
      </c>
      <c r="L275" s="48">
        <v>1</v>
      </c>
      <c r="M275" s="48">
        <v>12264219.560000001</v>
      </c>
      <c r="N275" s="48">
        <v>0</v>
      </c>
      <c r="O275" s="48">
        <v>0</v>
      </c>
      <c r="Q275" s="122">
        <v>9</v>
      </c>
      <c r="R275" s="38" t="s">
        <v>119</v>
      </c>
      <c r="S275" s="96">
        <v>50</v>
      </c>
      <c r="T275" s="48">
        <v>0</v>
      </c>
      <c r="W275" s="48">
        <v>0</v>
      </c>
      <c r="X275" s="48">
        <v>9</v>
      </c>
      <c r="Y275" s="48">
        <v>0</v>
      </c>
      <c r="Z275" s="48">
        <v>0</v>
      </c>
      <c r="AA275" s="48">
        <v>0</v>
      </c>
      <c r="AB275" s="48">
        <v>0</v>
      </c>
      <c r="AC275" s="48">
        <v>0</v>
      </c>
      <c r="AD275" s="48">
        <v>0</v>
      </c>
      <c r="AE275" s="48"/>
      <c r="AF275" s="48"/>
      <c r="AG275" s="48"/>
      <c r="AH275" s="48">
        <v>0</v>
      </c>
      <c r="AI275" s="48">
        <v>0</v>
      </c>
      <c r="AJ275" s="48">
        <v>0</v>
      </c>
      <c r="AK275" s="48"/>
      <c r="AL275" s="48">
        <v>9</v>
      </c>
      <c r="AN275" s="60">
        <v>0</v>
      </c>
      <c r="AP275" s="137">
        <v>0</v>
      </c>
      <c r="AQ275" s="138">
        <v>59747</v>
      </c>
      <c r="AR275" s="139">
        <v>2064</v>
      </c>
      <c r="AS275" s="131"/>
      <c r="AT275" s="131"/>
      <c r="AU275" s="131"/>
      <c r="AW275" s="140">
        <v>0</v>
      </c>
      <c r="AX275" s="141">
        <v>0</v>
      </c>
      <c r="AY275" s="141">
        <v>0</v>
      </c>
      <c r="AZ275" s="141">
        <v>0</v>
      </c>
      <c r="BA275" s="141">
        <v>0</v>
      </c>
      <c r="BB275" s="141">
        <v>0</v>
      </c>
      <c r="BC275" s="141">
        <v>0</v>
      </c>
      <c r="BD275" s="141">
        <v>0</v>
      </c>
      <c r="BE275" s="141">
        <v>0</v>
      </c>
      <c r="BF275" s="141">
        <v>0</v>
      </c>
      <c r="BG275" s="141">
        <v>0</v>
      </c>
      <c r="BH275" s="141">
        <v>0</v>
      </c>
      <c r="BI275" s="141">
        <v>0</v>
      </c>
      <c r="BJ275" s="141">
        <v>0</v>
      </c>
      <c r="BK275" s="141">
        <v>0</v>
      </c>
      <c r="BL275" s="141">
        <v>0</v>
      </c>
      <c r="BM275" s="141">
        <v>0</v>
      </c>
      <c r="BN275" s="141">
        <v>0</v>
      </c>
      <c r="BO275" s="141">
        <v>0</v>
      </c>
      <c r="BP275" s="141">
        <v>0</v>
      </c>
      <c r="BQ275" s="141">
        <v>0</v>
      </c>
      <c r="BR275" s="141">
        <v>0</v>
      </c>
      <c r="BS275" s="141">
        <v>0</v>
      </c>
      <c r="BT275" s="141">
        <v>0</v>
      </c>
      <c r="BU275" s="141">
        <v>0</v>
      </c>
      <c r="BV275" s="141">
        <v>0</v>
      </c>
      <c r="BW275" s="141">
        <v>0</v>
      </c>
      <c r="BX275" s="141">
        <v>0</v>
      </c>
      <c r="BY275" s="141">
        <v>0</v>
      </c>
      <c r="BZ275" s="141">
        <v>0</v>
      </c>
      <c r="CA275" s="141">
        <v>0</v>
      </c>
      <c r="CB275" s="141">
        <v>0</v>
      </c>
      <c r="CC275" s="141">
        <v>0</v>
      </c>
      <c r="CD275" s="141">
        <v>0</v>
      </c>
      <c r="CE275" s="141">
        <v>0</v>
      </c>
      <c r="CF275" s="141">
        <v>0</v>
      </c>
      <c r="CG275" s="141">
        <v>0</v>
      </c>
      <c r="CH275" s="141">
        <v>0</v>
      </c>
      <c r="CI275" s="141">
        <v>0</v>
      </c>
    </row>
    <row r="276" spans="4:87">
      <c r="D276" s="38">
        <v>246</v>
      </c>
      <c r="E276" s="38">
        <v>476</v>
      </c>
      <c r="F276" s="38" t="s">
        <v>344</v>
      </c>
      <c r="G276" s="38" t="s">
        <v>345</v>
      </c>
      <c r="H276" s="48">
        <v>206633.94</v>
      </c>
      <c r="K276" s="48">
        <v>24</v>
      </c>
      <c r="L276" s="48">
        <v>1</v>
      </c>
      <c r="M276" s="48">
        <v>206633.94</v>
      </c>
      <c r="N276" s="48">
        <v>0</v>
      </c>
      <c r="O276" s="48">
        <v>0</v>
      </c>
      <c r="Q276" s="122">
        <v>8</v>
      </c>
      <c r="R276" s="38" t="s">
        <v>118</v>
      </c>
      <c r="S276" s="96">
        <v>50</v>
      </c>
      <c r="T276" s="48">
        <v>0</v>
      </c>
      <c r="W276" s="48">
        <v>8</v>
      </c>
      <c r="X276" s="48">
        <v>0</v>
      </c>
      <c r="Y276" s="48">
        <v>0</v>
      </c>
      <c r="Z276" s="48">
        <v>0</v>
      </c>
      <c r="AA276" s="48">
        <v>0</v>
      </c>
      <c r="AB276" s="48">
        <v>0</v>
      </c>
      <c r="AC276" s="48">
        <v>0</v>
      </c>
      <c r="AD276" s="48">
        <v>0</v>
      </c>
      <c r="AE276" s="48"/>
      <c r="AF276" s="48"/>
      <c r="AG276" s="48"/>
      <c r="AH276" s="48">
        <v>0</v>
      </c>
      <c r="AI276" s="48">
        <v>0</v>
      </c>
      <c r="AJ276" s="48">
        <v>0</v>
      </c>
      <c r="AK276" s="48"/>
      <c r="AL276" s="48">
        <v>8</v>
      </c>
      <c r="AN276" s="60">
        <v>0</v>
      </c>
      <c r="AP276" s="137">
        <v>0</v>
      </c>
      <c r="AQ276" s="138">
        <v>59747</v>
      </c>
      <c r="AR276" s="139">
        <v>2064</v>
      </c>
      <c r="AS276" s="131"/>
      <c r="AT276" s="131"/>
      <c r="AU276" s="131"/>
      <c r="AW276" s="140">
        <v>0</v>
      </c>
      <c r="AX276" s="141">
        <v>0</v>
      </c>
      <c r="AY276" s="141">
        <v>0</v>
      </c>
      <c r="AZ276" s="141">
        <v>0</v>
      </c>
      <c r="BA276" s="141">
        <v>0</v>
      </c>
      <c r="BB276" s="141">
        <v>0</v>
      </c>
      <c r="BC276" s="141">
        <v>0</v>
      </c>
      <c r="BD276" s="141">
        <v>0</v>
      </c>
      <c r="BE276" s="141">
        <v>0</v>
      </c>
      <c r="BF276" s="141">
        <v>0</v>
      </c>
      <c r="BG276" s="141">
        <v>0</v>
      </c>
      <c r="BH276" s="141">
        <v>0</v>
      </c>
      <c r="BI276" s="141">
        <v>0</v>
      </c>
      <c r="BJ276" s="141">
        <v>0</v>
      </c>
      <c r="BK276" s="141">
        <v>0</v>
      </c>
      <c r="BL276" s="141">
        <v>0</v>
      </c>
      <c r="BM276" s="141">
        <v>0</v>
      </c>
      <c r="BN276" s="141">
        <v>0</v>
      </c>
      <c r="BO276" s="141">
        <v>0</v>
      </c>
      <c r="BP276" s="141">
        <v>0</v>
      </c>
      <c r="BQ276" s="141">
        <v>0</v>
      </c>
      <c r="BR276" s="141">
        <v>0</v>
      </c>
      <c r="BS276" s="141">
        <v>0</v>
      </c>
      <c r="BT276" s="141">
        <v>0</v>
      </c>
      <c r="BU276" s="141">
        <v>0</v>
      </c>
      <c r="BV276" s="141">
        <v>0</v>
      </c>
      <c r="BW276" s="141">
        <v>0</v>
      </c>
      <c r="BX276" s="141">
        <v>0</v>
      </c>
      <c r="BY276" s="141">
        <v>0</v>
      </c>
      <c r="BZ276" s="141">
        <v>0</v>
      </c>
      <c r="CA276" s="141">
        <v>0</v>
      </c>
      <c r="CB276" s="141">
        <v>0</v>
      </c>
      <c r="CC276" s="141">
        <v>0</v>
      </c>
      <c r="CD276" s="141">
        <v>0</v>
      </c>
      <c r="CE276" s="141">
        <v>0</v>
      </c>
      <c r="CF276" s="141">
        <v>0</v>
      </c>
      <c r="CG276" s="141">
        <v>0</v>
      </c>
      <c r="CH276" s="141">
        <v>0</v>
      </c>
      <c r="CI276" s="141">
        <v>0</v>
      </c>
    </row>
    <row r="277" spans="4:87">
      <c r="D277" s="38">
        <v>247</v>
      </c>
      <c r="E277" s="38">
        <v>478</v>
      </c>
      <c r="F277" s="38" t="s">
        <v>2239</v>
      </c>
      <c r="G277" s="38" t="s">
        <v>2240</v>
      </c>
      <c r="H277" s="48">
        <v>45002.2</v>
      </c>
      <c r="K277" s="48">
        <v>0</v>
      </c>
      <c r="L277" s="48">
        <v>0</v>
      </c>
      <c r="M277" s="48">
        <v>0</v>
      </c>
      <c r="N277" s="48">
        <v>1</v>
      </c>
      <c r="O277" s="48">
        <v>45002.2</v>
      </c>
      <c r="Q277" s="122">
        <v>7</v>
      </c>
      <c r="R277" s="38" t="s">
        <v>117</v>
      </c>
      <c r="S277" s="96">
        <v>50</v>
      </c>
      <c r="T277" s="48">
        <v>0</v>
      </c>
      <c r="W277" s="48">
        <v>0</v>
      </c>
      <c r="X277" s="48">
        <v>0</v>
      </c>
      <c r="Y277" s="48">
        <v>0</v>
      </c>
      <c r="Z277" s="48">
        <v>0</v>
      </c>
      <c r="AA277" s="48">
        <v>0</v>
      </c>
      <c r="AB277" s="48">
        <v>0</v>
      </c>
      <c r="AC277" s="48">
        <v>0</v>
      </c>
      <c r="AD277" s="48">
        <v>0</v>
      </c>
      <c r="AE277" s="48"/>
      <c r="AF277" s="48"/>
      <c r="AG277" s="48"/>
      <c r="AH277" s="48">
        <v>0</v>
      </c>
      <c r="AI277" s="48">
        <v>0</v>
      </c>
      <c r="AJ277" s="48">
        <v>0</v>
      </c>
      <c r="AK277" s="48"/>
      <c r="AL277" s="48" t="s">
        <v>263</v>
      </c>
      <c r="AN277" s="60">
        <v>0</v>
      </c>
      <c r="AP277" s="137">
        <v>900.04399999999998</v>
      </c>
      <c r="AQ277" s="138">
        <v>59747</v>
      </c>
      <c r="AR277" s="139">
        <v>2064</v>
      </c>
      <c r="AS277" s="131"/>
      <c r="AT277" s="131"/>
      <c r="AU277" s="131"/>
      <c r="AW277" s="140">
        <v>45002.2</v>
      </c>
      <c r="AX277" s="141">
        <v>44102.155999999995</v>
      </c>
      <c r="AY277" s="141">
        <v>43202.111999999994</v>
      </c>
      <c r="AZ277" s="141">
        <v>42302.067999999992</v>
      </c>
      <c r="BA277" s="141">
        <v>41402.02399999999</v>
      </c>
      <c r="BB277" s="141">
        <v>40501.979999999989</v>
      </c>
      <c r="BC277" s="141">
        <v>39601.935999999987</v>
      </c>
      <c r="BD277" s="141">
        <v>38701.891999999985</v>
      </c>
      <c r="BE277" s="141">
        <v>37801.847999999984</v>
      </c>
      <c r="BF277" s="141">
        <v>36901.803999999982</v>
      </c>
      <c r="BG277" s="141">
        <v>36001.75999999998</v>
      </c>
      <c r="BH277" s="141">
        <v>35101.715999999979</v>
      </c>
      <c r="BI277" s="141">
        <v>34201.671999999977</v>
      </c>
      <c r="BJ277" s="141">
        <v>33301.627999999975</v>
      </c>
      <c r="BK277" s="141">
        <v>32401.583999999973</v>
      </c>
      <c r="BL277" s="141">
        <v>31501.539999999972</v>
      </c>
      <c r="BM277" s="141">
        <v>30601.49599999997</v>
      </c>
      <c r="BN277" s="141">
        <v>29701.451999999968</v>
      </c>
      <c r="BO277" s="141">
        <v>28801.407999999967</v>
      </c>
      <c r="BP277" s="141">
        <v>27901.363999999965</v>
      </c>
      <c r="BQ277" s="141">
        <v>27001.319999999963</v>
      </c>
      <c r="BR277" s="141">
        <v>26101.275999999962</v>
      </c>
      <c r="BS277" s="141">
        <v>25201.23199999996</v>
      </c>
      <c r="BT277" s="141">
        <v>24301.187999999958</v>
      </c>
      <c r="BU277" s="141">
        <v>23401.143999999957</v>
      </c>
      <c r="BV277" s="141">
        <v>22501.099999999955</v>
      </c>
      <c r="BW277" s="141">
        <v>21601.055999999953</v>
      </c>
      <c r="BX277" s="141">
        <v>20701.011999999952</v>
      </c>
      <c r="BY277" s="141">
        <v>19800.96799999995</v>
      </c>
      <c r="BZ277" s="141">
        <v>18900.923999999948</v>
      </c>
      <c r="CA277" s="141">
        <v>18000.879999999946</v>
      </c>
      <c r="CB277" s="141">
        <v>17100.835999999945</v>
      </c>
      <c r="CC277" s="141">
        <v>16200.791999999945</v>
      </c>
      <c r="CD277" s="141">
        <v>15300.747999999945</v>
      </c>
      <c r="CE277" s="141">
        <v>14400.703999999945</v>
      </c>
      <c r="CF277" s="141">
        <v>13500.659999999945</v>
      </c>
      <c r="CG277" s="141">
        <v>12600.615999999945</v>
      </c>
      <c r="CH277" s="141">
        <v>11700.571999999946</v>
      </c>
      <c r="CI277" s="141">
        <v>10800.527999999946</v>
      </c>
    </row>
    <row r="278" spans="4:87">
      <c r="D278" s="38">
        <v>248</v>
      </c>
      <c r="E278" s="38">
        <v>479</v>
      </c>
      <c r="F278" s="38" t="s">
        <v>1063</v>
      </c>
      <c r="G278" s="38" t="s">
        <v>2241</v>
      </c>
      <c r="H278" s="48">
        <v>5104743.3099999996</v>
      </c>
      <c r="K278" s="48">
        <v>267</v>
      </c>
      <c r="L278" s="48">
        <v>1</v>
      </c>
      <c r="M278" s="48">
        <v>5104743.3099999996</v>
      </c>
      <c r="N278" s="48">
        <v>0</v>
      </c>
      <c r="O278" s="48">
        <v>0</v>
      </c>
      <c r="Q278" s="122">
        <v>10</v>
      </c>
      <c r="R278" s="38" t="s">
        <v>120</v>
      </c>
      <c r="S278" s="96">
        <v>50</v>
      </c>
      <c r="T278" s="48">
        <v>0</v>
      </c>
      <c r="W278" s="48">
        <v>0</v>
      </c>
      <c r="X278" s="48">
        <v>0</v>
      </c>
      <c r="Y278" s="48">
        <v>10</v>
      </c>
      <c r="Z278" s="48">
        <v>0</v>
      </c>
      <c r="AA278" s="48">
        <v>0</v>
      </c>
      <c r="AB278" s="48">
        <v>0</v>
      </c>
      <c r="AC278" s="48">
        <v>0</v>
      </c>
      <c r="AD278" s="48">
        <v>0</v>
      </c>
      <c r="AE278" s="48"/>
      <c r="AF278" s="48"/>
      <c r="AG278" s="48"/>
      <c r="AH278" s="48">
        <v>0</v>
      </c>
      <c r="AI278" s="48">
        <v>0</v>
      </c>
      <c r="AJ278" s="48">
        <v>0</v>
      </c>
      <c r="AK278" s="48"/>
      <c r="AL278" s="48">
        <v>10</v>
      </c>
      <c r="AN278" s="60">
        <v>0</v>
      </c>
      <c r="AP278" s="137">
        <v>0</v>
      </c>
      <c r="AQ278" s="138">
        <v>59747</v>
      </c>
      <c r="AR278" s="139">
        <v>2064</v>
      </c>
      <c r="AS278" s="131"/>
      <c r="AT278" s="131"/>
      <c r="AU278" s="131"/>
      <c r="AW278" s="140">
        <v>0</v>
      </c>
      <c r="AX278" s="141">
        <v>0</v>
      </c>
      <c r="AY278" s="141">
        <v>0</v>
      </c>
      <c r="AZ278" s="141">
        <v>0</v>
      </c>
      <c r="BA278" s="141">
        <v>0</v>
      </c>
      <c r="BB278" s="141">
        <v>0</v>
      </c>
      <c r="BC278" s="141">
        <v>0</v>
      </c>
      <c r="BD278" s="141">
        <v>0</v>
      </c>
      <c r="BE278" s="141">
        <v>0</v>
      </c>
      <c r="BF278" s="141">
        <v>0</v>
      </c>
      <c r="BG278" s="141">
        <v>0</v>
      </c>
      <c r="BH278" s="141">
        <v>0</v>
      </c>
      <c r="BI278" s="141">
        <v>0</v>
      </c>
      <c r="BJ278" s="141">
        <v>0</v>
      </c>
      <c r="BK278" s="141">
        <v>0</v>
      </c>
      <c r="BL278" s="141">
        <v>0</v>
      </c>
      <c r="BM278" s="141">
        <v>0</v>
      </c>
      <c r="BN278" s="141">
        <v>0</v>
      </c>
      <c r="BO278" s="141">
        <v>0</v>
      </c>
      <c r="BP278" s="141">
        <v>0</v>
      </c>
      <c r="BQ278" s="141">
        <v>0</v>
      </c>
      <c r="BR278" s="141">
        <v>0</v>
      </c>
      <c r="BS278" s="141">
        <v>0</v>
      </c>
      <c r="BT278" s="141">
        <v>0</v>
      </c>
      <c r="BU278" s="141">
        <v>0</v>
      </c>
      <c r="BV278" s="141">
        <v>0</v>
      </c>
      <c r="BW278" s="141">
        <v>0</v>
      </c>
      <c r="BX278" s="141">
        <v>0</v>
      </c>
      <c r="BY278" s="141">
        <v>0</v>
      </c>
      <c r="BZ278" s="141">
        <v>0</v>
      </c>
      <c r="CA278" s="141">
        <v>0</v>
      </c>
      <c r="CB278" s="141">
        <v>0</v>
      </c>
      <c r="CC278" s="141">
        <v>0</v>
      </c>
      <c r="CD278" s="141">
        <v>0</v>
      </c>
      <c r="CE278" s="141">
        <v>0</v>
      </c>
      <c r="CF278" s="141">
        <v>0</v>
      </c>
      <c r="CG278" s="141">
        <v>0</v>
      </c>
      <c r="CH278" s="141">
        <v>0</v>
      </c>
      <c r="CI278" s="141">
        <v>0</v>
      </c>
    </row>
    <row r="279" spans="4:87">
      <c r="D279" s="38">
        <v>249</v>
      </c>
      <c r="E279" s="38">
        <v>480</v>
      </c>
      <c r="F279" s="38" t="s">
        <v>1060</v>
      </c>
      <c r="G279" s="38" t="s">
        <v>2242</v>
      </c>
      <c r="H279" s="48">
        <v>901970.7</v>
      </c>
      <c r="K279" s="48">
        <v>266</v>
      </c>
      <c r="L279" s="48">
        <v>1</v>
      </c>
      <c r="M279" s="48">
        <v>901970.7</v>
      </c>
      <c r="N279" s="48">
        <v>0</v>
      </c>
      <c r="O279" s="48">
        <v>0</v>
      </c>
      <c r="Q279" s="122">
        <v>10</v>
      </c>
      <c r="R279" s="38" t="s">
        <v>120</v>
      </c>
      <c r="S279" s="96">
        <v>50</v>
      </c>
      <c r="T279" s="48">
        <v>0</v>
      </c>
      <c r="W279" s="48">
        <v>0</v>
      </c>
      <c r="X279" s="48">
        <v>0</v>
      </c>
      <c r="Y279" s="48">
        <v>10</v>
      </c>
      <c r="Z279" s="48">
        <v>0</v>
      </c>
      <c r="AA279" s="48">
        <v>0</v>
      </c>
      <c r="AB279" s="48">
        <v>0</v>
      </c>
      <c r="AC279" s="48">
        <v>0</v>
      </c>
      <c r="AD279" s="48">
        <v>0</v>
      </c>
      <c r="AE279" s="48"/>
      <c r="AF279" s="48"/>
      <c r="AG279" s="48"/>
      <c r="AH279" s="48">
        <v>0</v>
      </c>
      <c r="AI279" s="48">
        <v>0</v>
      </c>
      <c r="AJ279" s="48">
        <v>0</v>
      </c>
      <c r="AK279" s="48"/>
      <c r="AL279" s="48">
        <v>10</v>
      </c>
      <c r="AN279" s="60">
        <v>0</v>
      </c>
      <c r="AP279" s="137">
        <v>0</v>
      </c>
      <c r="AQ279" s="138">
        <v>59747</v>
      </c>
      <c r="AR279" s="139">
        <v>2064</v>
      </c>
      <c r="AS279" s="131"/>
      <c r="AT279" s="131"/>
      <c r="AU279" s="131"/>
      <c r="AW279" s="140">
        <v>0</v>
      </c>
      <c r="AX279" s="141">
        <v>0</v>
      </c>
      <c r="AY279" s="141">
        <v>0</v>
      </c>
      <c r="AZ279" s="141">
        <v>0</v>
      </c>
      <c r="BA279" s="141">
        <v>0</v>
      </c>
      <c r="BB279" s="141">
        <v>0</v>
      </c>
      <c r="BC279" s="141">
        <v>0</v>
      </c>
      <c r="BD279" s="141">
        <v>0</v>
      </c>
      <c r="BE279" s="141">
        <v>0</v>
      </c>
      <c r="BF279" s="141">
        <v>0</v>
      </c>
      <c r="BG279" s="141">
        <v>0</v>
      </c>
      <c r="BH279" s="141">
        <v>0</v>
      </c>
      <c r="BI279" s="141">
        <v>0</v>
      </c>
      <c r="BJ279" s="141">
        <v>0</v>
      </c>
      <c r="BK279" s="141">
        <v>0</v>
      </c>
      <c r="BL279" s="141">
        <v>0</v>
      </c>
      <c r="BM279" s="141">
        <v>0</v>
      </c>
      <c r="BN279" s="141">
        <v>0</v>
      </c>
      <c r="BO279" s="141">
        <v>0</v>
      </c>
      <c r="BP279" s="141">
        <v>0</v>
      </c>
      <c r="BQ279" s="141">
        <v>0</v>
      </c>
      <c r="BR279" s="141">
        <v>0</v>
      </c>
      <c r="BS279" s="141">
        <v>0</v>
      </c>
      <c r="BT279" s="141">
        <v>0</v>
      </c>
      <c r="BU279" s="141">
        <v>0</v>
      </c>
      <c r="BV279" s="141">
        <v>0</v>
      </c>
      <c r="BW279" s="141">
        <v>0</v>
      </c>
      <c r="BX279" s="141">
        <v>0</v>
      </c>
      <c r="BY279" s="141">
        <v>0</v>
      </c>
      <c r="BZ279" s="141">
        <v>0</v>
      </c>
      <c r="CA279" s="141">
        <v>0</v>
      </c>
      <c r="CB279" s="141">
        <v>0</v>
      </c>
      <c r="CC279" s="141">
        <v>0</v>
      </c>
      <c r="CD279" s="141">
        <v>0</v>
      </c>
      <c r="CE279" s="141">
        <v>0</v>
      </c>
      <c r="CF279" s="141">
        <v>0</v>
      </c>
      <c r="CG279" s="141">
        <v>0</v>
      </c>
      <c r="CH279" s="141">
        <v>0</v>
      </c>
      <c r="CI279" s="141">
        <v>0</v>
      </c>
    </row>
    <row r="280" spans="4:87">
      <c r="D280" s="38">
        <v>250</v>
      </c>
      <c r="E280" s="38">
        <v>481</v>
      </c>
      <c r="F280" s="38" t="s">
        <v>350</v>
      </c>
      <c r="G280" s="38" t="s">
        <v>351</v>
      </c>
      <c r="H280" s="48">
        <v>-0.06</v>
      </c>
      <c r="K280" s="48">
        <v>26</v>
      </c>
      <c r="L280" s="48">
        <v>1</v>
      </c>
      <c r="M280" s="48">
        <v>-0.06</v>
      </c>
      <c r="N280" s="48">
        <v>0</v>
      </c>
      <c r="O280" s="48">
        <v>0</v>
      </c>
      <c r="Q280" s="122">
        <v>11</v>
      </c>
      <c r="R280" s="38" t="s">
        <v>121</v>
      </c>
      <c r="S280" s="96">
        <v>50</v>
      </c>
      <c r="T280" s="48">
        <v>0</v>
      </c>
      <c r="W280" s="48">
        <v>0</v>
      </c>
      <c r="X280" s="48">
        <v>0</v>
      </c>
      <c r="Y280" s="48">
        <v>0</v>
      </c>
      <c r="Z280" s="48">
        <v>11</v>
      </c>
      <c r="AA280" s="48">
        <v>0</v>
      </c>
      <c r="AB280" s="48">
        <v>0</v>
      </c>
      <c r="AC280" s="48">
        <v>0</v>
      </c>
      <c r="AD280" s="48">
        <v>0</v>
      </c>
      <c r="AE280" s="48"/>
      <c r="AF280" s="48"/>
      <c r="AG280" s="48"/>
      <c r="AH280" s="48">
        <v>0</v>
      </c>
      <c r="AI280" s="48">
        <v>0</v>
      </c>
      <c r="AJ280" s="48">
        <v>0</v>
      </c>
      <c r="AK280" s="48"/>
      <c r="AL280" s="48">
        <v>11</v>
      </c>
      <c r="AN280" s="60">
        <v>0</v>
      </c>
      <c r="AP280" s="137">
        <v>0</v>
      </c>
      <c r="AQ280" s="138">
        <v>59747</v>
      </c>
      <c r="AR280" s="139">
        <v>2064</v>
      </c>
      <c r="AS280" s="131"/>
      <c r="AT280" s="131"/>
      <c r="AU280" s="131"/>
      <c r="AW280" s="140">
        <v>0</v>
      </c>
      <c r="AX280" s="141">
        <v>0</v>
      </c>
      <c r="AY280" s="141">
        <v>0</v>
      </c>
      <c r="AZ280" s="141">
        <v>0</v>
      </c>
      <c r="BA280" s="141">
        <v>0</v>
      </c>
      <c r="BB280" s="141">
        <v>0</v>
      </c>
      <c r="BC280" s="141">
        <v>0</v>
      </c>
      <c r="BD280" s="141">
        <v>0</v>
      </c>
      <c r="BE280" s="141">
        <v>0</v>
      </c>
      <c r="BF280" s="141">
        <v>0</v>
      </c>
      <c r="BG280" s="141">
        <v>0</v>
      </c>
      <c r="BH280" s="141">
        <v>0</v>
      </c>
      <c r="BI280" s="141">
        <v>0</v>
      </c>
      <c r="BJ280" s="141">
        <v>0</v>
      </c>
      <c r="BK280" s="141">
        <v>0</v>
      </c>
      <c r="BL280" s="141">
        <v>0</v>
      </c>
      <c r="BM280" s="141">
        <v>0</v>
      </c>
      <c r="BN280" s="141">
        <v>0</v>
      </c>
      <c r="BO280" s="141">
        <v>0</v>
      </c>
      <c r="BP280" s="141">
        <v>0</v>
      </c>
      <c r="BQ280" s="141">
        <v>0</v>
      </c>
      <c r="BR280" s="141">
        <v>0</v>
      </c>
      <c r="BS280" s="141">
        <v>0</v>
      </c>
      <c r="BT280" s="141">
        <v>0</v>
      </c>
      <c r="BU280" s="141">
        <v>0</v>
      </c>
      <c r="BV280" s="141">
        <v>0</v>
      </c>
      <c r="BW280" s="141">
        <v>0</v>
      </c>
      <c r="BX280" s="141">
        <v>0</v>
      </c>
      <c r="BY280" s="141">
        <v>0</v>
      </c>
      <c r="BZ280" s="141">
        <v>0</v>
      </c>
      <c r="CA280" s="141">
        <v>0</v>
      </c>
      <c r="CB280" s="141">
        <v>0</v>
      </c>
      <c r="CC280" s="141">
        <v>0</v>
      </c>
      <c r="CD280" s="141">
        <v>0</v>
      </c>
      <c r="CE280" s="141">
        <v>0</v>
      </c>
      <c r="CF280" s="141">
        <v>0</v>
      </c>
      <c r="CG280" s="141">
        <v>0</v>
      </c>
      <c r="CH280" s="141">
        <v>0</v>
      </c>
      <c r="CI280" s="141">
        <v>0</v>
      </c>
    </row>
    <row r="281" spans="4:87">
      <c r="D281" s="38">
        <v>251</v>
      </c>
      <c r="E281" s="38">
        <v>482</v>
      </c>
      <c r="F281" s="38" t="s">
        <v>816</v>
      </c>
      <c r="G281" s="38" t="s">
        <v>2243</v>
      </c>
      <c r="H281" s="48">
        <v>3989317.76</v>
      </c>
      <c r="K281" s="48">
        <v>181</v>
      </c>
      <c r="L281" s="48">
        <v>1</v>
      </c>
      <c r="M281" s="48">
        <v>3989317.76</v>
      </c>
      <c r="N281" s="48">
        <v>0</v>
      </c>
      <c r="O281" s="48">
        <v>0</v>
      </c>
      <c r="Q281" s="122">
        <v>6</v>
      </c>
      <c r="R281" s="38" t="s">
        <v>116</v>
      </c>
      <c r="S281" s="96">
        <v>80</v>
      </c>
      <c r="T281" s="48">
        <v>0</v>
      </c>
      <c r="W281" s="48">
        <v>0</v>
      </c>
      <c r="X281" s="48">
        <v>0</v>
      </c>
      <c r="Y281" s="48">
        <v>0</v>
      </c>
      <c r="Z281" s="48">
        <v>0</v>
      </c>
      <c r="AA281" s="48">
        <v>0</v>
      </c>
      <c r="AB281" s="48">
        <v>0</v>
      </c>
      <c r="AC281" s="48">
        <v>6</v>
      </c>
      <c r="AD281" s="48">
        <v>0</v>
      </c>
      <c r="AE281" s="48"/>
      <c r="AF281" s="48"/>
      <c r="AG281" s="48"/>
      <c r="AH281" s="48">
        <v>0</v>
      </c>
      <c r="AI281" s="48">
        <v>0</v>
      </c>
      <c r="AJ281" s="48">
        <v>0</v>
      </c>
      <c r="AK281" s="48"/>
      <c r="AL281" s="48">
        <v>6</v>
      </c>
      <c r="AN281" s="60">
        <v>0</v>
      </c>
      <c r="AP281" s="137">
        <v>0</v>
      </c>
      <c r="AQ281" s="138">
        <v>70705</v>
      </c>
      <c r="AR281" s="139">
        <v>2094</v>
      </c>
      <c r="AS281" s="131"/>
      <c r="AT281" s="131"/>
      <c r="AU281" s="131"/>
      <c r="AW281" s="140">
        <v>0</v>
      </c>
      <c r="AX281" s="141">
        <v>0</v>
      </c>
      <c r="AY281" s="141">
        <v>0</v>
      </c>
      <c r="AZ281" s="141">
        <v>0</v>
      </c>
      <c r="BA281" s="141">
        <v>0</v>
      </c>
      <c r="BB281" s="141">
        <v>0</v>
      </c>
      <c r="BC281" s="141">
        <v>0</v>
      </c>
      <c r="BD281" s="141">
        <v>0</v>
      </c>
      <c r="BE281" s="141">
        <v>0</v>
      </c>
      <c r="BF281" s="141">
        <v>0</v>
      </c>
      <c r="BG281" s="141">
        <v>0</v>
      </c>
      <c r="BH281" s="141">
        <v>0</v>
      </c>
      <c r="BI281" s="141">
        <v>0</v>
      </c>
      <c r="BJ281" s="141">
        <v>0</v>
      </c>
      <c r="BK281" s="141">
        <v>0</v>
      </c>
      <c r="BL281" s="141">
        <v>0</v>
      </c>
      <c r="BM281" s="141">
        <v>0</v>
      </c>
      <c r="BN281" s="141">
        <v>0</v>
      </c>
      <c r="BO281" s="141">
        <v>0</v>
      </c>
      <c r="BP281" s="141">
        <v>0</v>
      </c>
      <c r="BQ281" s="141">
        <v>0</v>
      </c>
      <c r="BR281" s="141">
        <v>0</v>
      </c>
      <c r="BS281" s="141">
        <v>0</v>
      </c>
      <c r="BT281" s="141">
        <v>0</v>
      </c>
      <c r="BU281" s="141">
        <v>0</v>
      </c>
      <c r="BV281" s="141">
        <v>0</v>
      </c>
      <c r="BW281" s="141">
        <v>0</v>
      </c>
      <c r="BX281" s="141">
        <v>0</v>
      </c>
      <c r="BY281" s="141">
        <v>0</v>
      </c>
      <c r="BZ281" s="141">
        <v>0</v>
      </c>
      <c r="CA281" s="141">
        <v>0</v>
      </c>
      <c r="CB281" s="141">
        <v>0</v>
      </c>
      <c r="CC281" s="141">
        <v>0</v>
      </c>
      <c r="CD281" s="141">
        <v>0</v>
      </c>
      <c r="CE281" s="141">
        <v>0</v>
      </c>
      <c r="CF281" s="141">
        <v>0</v>
      </c>
      <c r="CG281" s="141">
        <v>0</v>
      </c>
      <c r="CH281" s="141">
        <v>0</v>
      </c>
      <c r="CI281" s="141">
        <v>0</v>
      </c>
    </row>
    <row r="282" spans="4:87">
      <c r="D282" s="38">
        <v>252</v>
      </c>
      <c r="E282" s="38">
        <v>484</v>
      </c>
      <c r="F282" s="38" t="s">
        <v>435</v>
      </c>
      <c r="G282" s="38" t="s">
        <v>436</v>
      </c>
      <c r="H282" s="48">
        <v>167411.97</v>
      </c>
      <c r="K282" s="48">
        <v>53</v>
      </c>
      <c r="L282" s="48">
        <v>1</v>
      </c>
      <c r="M282" s="48">
        <v>167411.97</v>
      </c>
      <c r="N282" s="48">
        <v>0</v>
      </c>
      <c r="O282" s="48">
        <v>0</v>
      </c>
      <c r="Q282" s="122">
        <v>12</v>
      </c>
      <c r="R282" s="38" t="s">
        <v>122</v>
      </c>
      <c r="S282" s="96">
        <v>50</v>
      </c>
      <c r="T282" s="48">
        <v>0</v>
      </c>
      <c r="W282" s="48">
        <v>0</v>
      </c>
      <c r="X282" s="48">
        <v>0</v>
      </c>
      <c r="Y282" s="48">
        <v>0</v>
      </c>
      <c r="Z282" s="48">
        <v>0</v>
      </c>
      <c r="AA282" s="48">
        <v>12</v>
      </c>
      <c r="AB282" s="48">
        <v>0</v>
      </c>
      <c r="AC282" s="48">
        <v>0</v>
      </c>
      <c r="AD282" s="48">
        <v>0</v>
      </c>
      <c r="AE282" s="48"/>
      <c r="AF282" s="48"/>
      <c r="AG282" s="48"/>
      <c r="AH282" s="48">
        <v>0</v>
      </c>
      <c r="AI282" s="48">
        <v>0</v>
      </c>
      <c r="AJ282" s="48">
        <v>0</v>
      </c>
      <c r="AK282" s="48"/>
      <c r="AL282" s="48">
        <v>12</v>
      </c>
      <c r="AN282" s="60">
        <v>0</v>
      </c>
      <c r="AP282" s="137">
        <v>0</v>
      </c>
      <c r="AQ282" s="138">
        <v>59747</v>
      </c>
      <c r="AR282" s="139">
        <v>2064</v>
      </c>
      <c r="AS282" s="131"/>
      <c r="AT282" s="131"/>
      <c r="AU282" s="131"/>
      <c r="AW282" s="140">
        <v>0</v>
      </c>
      <c r="AX282" s="141">
        <v>0</v>
      </c>
      <c r="AY282" s="141">
        <v>0</v>
      </c>
      <c r="AZ282" s="141">
        <v>0</v>
      </c>
      <c r="BA282" s="141">
        <v>0</v>
      </c>
      <c r="BB282" s="141">
        <v>0</v>
      </c>
      <c r="BC282" s="141">
        <v>0</v>
      </c>
      <c r="BD282" s="141">
        <v>0</v>
      </c>
      <c r="BE282" s="141">
        <v>0</v>
      </c>
      <c r="BF282" s="141">
        <v>0</v>
      </c>
      <c r="BG282" s="141">
        <v>0</v>
      </c>
      <c r="BH282" s="141">
        <v>0</v>
      </c>
      <c r="BI282" s="141">
        <v>0</v>
      </c>
      <c r="BJ282" s="141">
        <v>0</v>
      </c>
      <c r="BK282" s="141">
        <v>0</v>
      </c>
      <c r="BL282" s="141">
        <v>0</v>
      </c>
      <c r="BM282" s="141">
        <v>0</v>
      </c>
      <c r="BN282" s="141">
        <v>0</v>
      </c>
      <c r="BO282" s="141">
        <v>0</v>
      </c>
      <c r="BP282" s="141">
        <v>0</v>
      </c>
      <c r="BQ282" s="141">
        <v>0</v>
      </c>
      <c r="BR282" s="141">
        <v>0</v>
      </c>
      <c r="BS282" s="141">
        <v>0</v>
      </c>
      <c r="BT282" s="141">
        <v>0</v>
      </c>
      <c r="BU282" s="141">
        <v>0</v>
      </c>
      <c r="BV282" s="141">
        <v>0</v>
      </c>
      <c r="BW282" s="141">
        <v>0</v>
      </c>
      <c r="BX282" s="141">
        <v>0</v>
      </c>
      <c r="BY282" s="141">
        <v>0</v>
      </c>
      <c r="BZ282" s="141">
        <v>0</v>
      </c>
      <c r="CA282" s="141">
        <v>0</v>
      </c>
      <c r="CB282" s="141">
        <v>0</v>
      </c>
      <c r="CC282" s="141">
        <v>0</v>
      </c>
      <c r="CD282" s="141">
        <v>0</v>
      </c>
      <c r="CE282" s="141">
        <v>0</v>
      </c>
      <c r="CF282" s="141">
        <v>0</v>
      </c>
      <c r="CG282" s="141">
        <v>0</v>
      </c>
      <c r="CH282" s="141">
        <v>0</v>
      </c>
      <c r="CI282" s="141">
        <v>0</v>
      </c>
    </row>
    <row r="283" spans="4:87">
      <c r="D283" s="38">
        <v>253</v>
      </c>
      <c r="E283" s="38">
        <v>485</v>
      </c>
      <c r="F283" s="38" t="s">
        <v>2244</v>
      </c>
      <c r="G283" s="38" t="s">
        <v>2245</v>
      </c>
      <c r="H283" s="48">
        <v>-5.91</v>
      </c>
      <c r="K283" s="48">
        <v>0</v>
      </c>
      <c r="L283" s="48">
        <v>0</v>
      </c>
      <c r="M283" s="48">
        <v>0</v>
      </c>
      <c r="N283" s="48">
        <v>1</v>
      </c>
      <c r="O283" s="48">
        <v>-5.91</v>
      </c>
      <c r="Q283" s="122">
        <v>6</v>
      </c>
      <c r="R283" s="38" t="s">
        <v>116</v>
      </c>
      <c r="S283" s="96">
        <v>80</v>
      </c>
      <c r="T283" s="48">
        <v>0</v>
      </c>
      <c r="W283" s="48">
        <v>0</v>
      </c>
      <c r="X283" s="48">
        <v>0</v>
      </c>
      <c r="Y283" s="48">
        <v>0</v>
      </c>
      <c r="Z283" s="48">
        <v>0</v>
      </c>
      <c r="AA283" s="48">
        <v>0</v>
      </c>
      <c r="AB283" s="48">
        <v>0</v>
      </c>
      <c r="AC283" s="48">
        <v>0</v>
      </c>
      <c r="AD283" s="48">
        <v>0</v>
      </c>
      <c r="AE283" s="48"/>
      <c r="AF283" s="48"/>
      <c r="AG283" s="48"/>
      <c r="AH283" s="48">
        <v>0</v>
      </c>
      <c r="AI283" s="48">
        <v>0</v>
      </c>
      <c r="AJ283" s="48">
        <v>0</v>
      </c>
      <c r="AK283" s="48"/>
      <c r="AL283" s="48" t="s">
        <v>263</v>
      </c>
      <c r="AN283" s="60">
        <v>0</v>
      </c>
      <c r="AP283" s="137">
        <v>-7.3874999999999996E-2</v>
      </c>
      <c r="AQ283" s="138">
        <v>70705</v>
      </c>
      <c r="AR283" s="139">
        <v>2094</v>
      </c>
      <c r="AS283" s="131"/>
      <c r="AT283" s="131"/>
      <c r="AU283" s="131"/>
      <c r="AW283" s="140">
        <v>-5.91</v>
      </c>
      <c r="AX283" s="141">
        <v>-5.836125</v>
      </c>
      <c r="AY283" s="141">
        <v>-5.7622499999999999</v>
      </c>
      <c r="AZ283" s="141">
        <v>-5.6883749999999997</v>
      </c>
      <c r="BA283" s="141">
        <v>-5.6144999999999996</v>
      </c>
      <c r="BB283" s="141">
        <v>-5.5406249999999995</v>
      </c>
      <c r="BC283" s="141">
        <v>-5.4667499999999993</v>
      </c>
      <c r="BD283" s="141">
        <v>-5.3928749999999992</v>
      </c>
      <c r="BE283" s="141">
        <v>-5.3189999999999991</v>
      </c>
      <c r="BF283" s="141">
        <v>-5.2451249999999989</v>
      </c>
      <c r="BG283" s="141">
        <v>-5.1712499999999988</v>
      </c>
      <c r="BH283" s="141">
        <v>-5.0973749999999987</v>
      </c>
      <c r="BI283" s="141">
        <v>-5.0234999999999985</v>
      </c>
      <c r="BJ283" s="141">
        <v>-4.9496249999999984</v>
      </c>
      <c r="BK283" s="141">
        <v>-4.8757499999999983</v>
      </c>
      <c r="BL283" s="141">
        <v>-4.8018749999999981</v>
      </c>
      <c r="BM283" s="141">
        <v>-4.727999999999998</v>
      </c>
      <c r="BN283" s="141">
        <v>-4.6541249999999978</v>
      </c>
      <c r="BO283" s="141">
        <v>-4.5802499999999977</v>
      </c>
      <c r="BP283" s="141">
        <v>-4.5063749999999976</v>
      </c>
      <c r="BQ283" s="141">
        <v>-4.4324999999999974</v>
      </c>
      <c r="BR283" s="141">
        <v>-4.3586249999999973</v>
      </c>
      <c r="BS283" s="141">
        <v>-4.2847499999999972</v>
      </c>
      <c r="BT283" s="141">
        <v>-4.210874999999997</v>
      </c>
      <c r="BU283" s="141">
        <v>-4.1369999999999969</v>
      </c>
      <c r="BV283" s="141">
        <v>-4.0631249999999968</v>
      </c>
      <c r="BW283" s="141">
        <v>-3.9892499999999966</v>
      </c>
      <c r="BX283" s="141">
        <v>-3.9153749999999965</v>
      </c>
      <c r="BY283" s="141">
        <v>-3.8414999999999964</v>
      </c>
      <c r="BZ283" s="141">
        <v>-3.7676249999999962</v>
      </c>
      <c r="CA283" s="141">
        <v>-3.6937499999999961</v>
      </c>
      <c r="CB283" s="141">
        <v>-3.619874999999996</v>
      </c>
      <c r="CC283" s="141">
        <v>-3.5459999999999958</v>
      </c>
      <c r="CD283" s="141">
        <v>-3.4721249999999957</v>
      </c>
      <c r="CE283" s="141">
        <v>-3.3982499999999956</v>
      </c>
      <c r="CF283" s="141">
        <v>-3.3243749999999954</v>
      </c>
      <c r="CG283" s="141">
        <v>-3.2504999999999953</v>
      </c>
      <c r="CH283" s="141">
        <v>-3.1766249999999951</v>
      </c>
      <c r="CI283" s="141">
        <v>-3.102749999999995</v>
      </c>
    </row>
    <row r="284" spans="4:87">
      <c r="D284" s="38">
        <v>254</v>
      </c>
      <c r="E284" s="38">
        <v>487</v>
      </c>
      <c r="F284" s="38" t="s">
        <v>400</v>
      </c>
      <c r="G284" s="38" t="s">
        <v>2246</v>
      </c>
      <c r="H284" s="48">
        <v>109891.16</v>
      </c>
      <c r="K284" s="48">
        <v>42</v>
      </c>
      <c r="L284" s="48">
        <v>1</v>
      </c>
      <c r="M284" s="48">
        <v>109891.16</v>
      </c>
      <c r="N284" s="48">
        <v>0</v>
      </c>
      <c r="O284" s="48">
        <v>0</v>
      </c>
      <c r="Q284" s="122">
        <v>13</v>
      </c>
      <c r="R284" s="38" t="s">
        <v>123</v>
      </c>
      <c r="S284" s="96">
        <v>50</v>
      </c>
      <c r="T284" s="48">
        <v>0</v>
      </c>
      <c r="W284" s="48">
        <v>0</v>
      </c>
      <c r="X284" s="48">
        <v>0</v>
      </c>
      <c r="Y284" s="48">
        <v>0</v>
      </c>
      <c r="Z284" s="48">
        <v>0</v>
      </c>
      <c r="AA284" s="48">
        <v>0</v>
      </c>
      <c r="AB284" s="48">
        <v>0</v>
      </c>
      <c r="AC284" s="48">
        <v>0</v>
      </c>
      <c r="AD284" s="48">
        <v>0</v>
      </c>
      <c r="AE284" s="48"/>
      <c r="AF284" s="48"/>
      <c r="AG284" s="48"/>
      <c r="AH284" s="48">
        <v>0</v>
      </c>
      <c r="AI284" s="48">
        <v>0</v>
      </c>
      <c r="AJ284" s="48">
        <v>0</v>
      </c>
      <c r="AK284" s="48"/>
      <c r="AL284" s="48" t="s">
        <v>263</v>
      </c>
      <c r="AN284" s="60">
        <v>0</v>
      </c>
      <c r="AP284" s="137">
        <v>0</v>
      </c>
      <c r="AQ284" s="138">
        <v>59747</v>
      </c>
      <c r="AR284" s="139">
        <v>2064</v>
      </c>
      <c r="AS284" s="131"/>
      <c r="AT284" s="131"/>
      <c r="AU284" s="131"/>
      <c r="AW284" s="140">
        <v>0</v>
      </c>
      <c r="AX284" s="141">
        <v>0</v>
      </c>
      <c r="AY284" s="141">
        <v>0</v>
      </c>
      <c r="AZ284" s="141">
        <v>0</v>
      </c>
      <c r="BA284" s="141">
        <v>0</v>
      </c>
      <c r="BB284" s="141">
        <v>0</v>
      </c>
      <c r="BC284" s="141">
        <v>0</v>
      </c>
      <c r="BD284" s="141">
        <v>0</v>
      </c>
      <c r="BE284" s="141">
        <v>0</v>
      </c>
      <c r="BF284" s="141">
        <v>0</v>
      </c>
      <c r="BG284" s="141">
        <v>0</v>
      </c>
      <c r="BH284" s="141">
        <v>0</v>
      </c>
      <c r="BI284" s="141">
        <v>0</v>
      </c>
      <c r="BJ284" s="141">
        <v>0</v>
      </c>
      <c r="BK284" s="141">
        <v>0</v>
      </c>
      <c r="BL284" s="141">
        <v>0</v>
      </c>
      <c r="BM284" s="141">
        <v>0</v>
      </c>
      <c r="BN284" s="141">
        <v>0</v>
      </c>
      <c r="BO284" s="141">
        <v>0</v>
      </c>
      <c r="BP284" s="141">
        <v>0</v>
      </c>
      <c r="BQ284" s="141">
        <v>0</v>
      </c>
      <c r="BR284" s="141">
        <v>0</v>
      </c>
      <c r="BS284" s="141">
        <v>0</v>
      </c>
      <c r="BT284" s="141">
        <v>0</v>
      </c>
      <c r="BU284" s="141">
        <v>0</v>
      </c>
      <c r="BV284" s="141">
        <v>0</v>
      </c>
      <c r="BW284" s="141">
        <v>0</v>
      </c>
      <c r="BX284" s="141">
        <v>0</v>
      </c>
      <c r="BY284" s="141">
        <v>0</v>
      </c>
      <c r="BZ284" s="141">
        <v>0</v>
      </c>
      <c r="CA284" s="141">
        <v>0</v>
      </c>
      <c r="CB284" s="141">
        <v>0</v>
      </c>
      <c r="CC284" s="141">
        <v>0</v>
      </c>
      <c r="CD284" s="141">
        <v>0</v>
      </c>
      <c r="CE284" s="141">
        <v>0</v>
      </c>
      <c r="CF284" s="141">
        <v>0</v>
      </c>
      <c r="CG284" s="141">
        <v>0</v>
      </c>
      <c r="CH284" s="141">
        <v>0</v>
      </c>
      <c r="CI284" s="141">
        <v>0</v>
      </c>
    </row>
    <row r="285" spans="4:87">
      <c r="D285" s="38">
        <v>255</v>
      </c>
      <c r="E285" s="38">
        <v>488</v>
      </c>
      <c r="F285" s="38" t="s">
        <v>2247</v>
      </c>
      <c r="G285" s="38" t="s">
        <v>2248</v>
      </c>
      <c r="H285" s="48">
        <v>275339.3</v>
      </c>
      <c r="K285" s="48">
        <v>0</v>
      </c>
      <c r="L285" s="48">
        <v>0</v>
      </c>
      <c r="M285" s="48">
        <v>0</v>
      </c>
      <c r="N285" s="48">
        <v>1</v>
      </c>
      <c r="O285" s="48">
        <v>275339.3</v>
      </c>
      <c r="Q285" s="122">
        <v>6</v>
      </c>
      <c r="R285" s="38" t="s">
        <v>116</v>
      </c>
      <c r="S285" s="96">
        <v>80</v>
      </c>
      <c r="T285" s="48">
        <v>0</v>
      </c>
      <c r="W285" s="48">
        <v>0</v>
      </c>
      <c r="X285" s="48">
        <v>0</v>
      </c>
      <c r="Y285" s="48">
        <v>0</v>
      </c>
      <c r="Z285" s="48">
        <v>0</v>
      </c>
      <c r="AA285" s="48">
        <v>0</v>
      </c>
      <c r="AB285" s="48">
        <v>0</v>
      </c>
      <c r="AC285" s="48">
        <v>0</v>
      </c>
      <c r="AD285" s="48">
        <v>0</v>
      </c>
      <c r="AE285" s="48"/>
      <c r="AF285" s="48"/>
      <c r="AG285" s="48"/>
      <c r="AH285" s="48">
        <v>0</v>
      </c>
      <c r="AI285" s="48">
        <v>0</v>
      </c>
      <c r="AJ285" s="48">
        <v>0</v>
      </c>
      <c r="AK285" s="48"/>
      <c r="AL285" s="48" t="s">
        <v>263</v>
      </c>
      <c r="AN285" s="60">
        <v>0</v>
      </c>
      <c r="AP285" s="137">
        <v>3441.74125</v>
      </c>
      <c r="AQ285" s="138">
        <v>70705</v>
      </c>
      <c r="AR285" s="139">
        <v>2094</v>
      </c>
      <c r="AS285" s="131"/>
      <c r="AT285" s="131"/>
      <c r="AU285" s="131"/>
      <c r="AW285" s="140">
        <v>275339.3</v>
      </c>
      <c r="AX285" s="141">
        <v>271897.55874999997</v>
      </c>
      <c r="AY285" s="141">
        <v>268455.81749999995</v>
      </c>
      <c r="AZ285" s="141">
        <v>265014.07624999993</v>
      </c>
      <c r="BA285" s="141">
        <v>261572.33499999993</v>
      </c>
      <c r="BB285" s="141">
        <v>258130.59374999994</v>
      </c>
      <c r="BC285" s="141">
        <v>254688.85249999995</v>
      </c>
      <c r="BD285" s="141">
        <v>251247.11124999996</v>
      </c>
      <c r="BE285" s="141">
        <v>247805.36999999997</v>
      </c>
      <c r="BF285" s="141">
        <v>244363.62874999997</v>
      </c>
      <c r="BG285" s="141">
        <v>240921.88749999998</v>
      </c>
      <c r="BH285" s="141">
        <v>237480.14624999999</v>
      </c>
      <c r="BI285" s="141">
        <v>234038.405</v>
      </c>
      <c r="BJ285" s="141">
        <v>230596.66375000001</v>
      </c>
      <c r="BK285" s="141">
        <v>227154.92250000002</v>
      </c>
      <c r="BL285" s="141">
        <v>223713.18125000002</v>
      </c>
      <c r="BM285" s="141">
        <v>220271.44000000003</v>
      </c>
      <c r="BN285" s="141">
        <v>216829.69875000004</v>
      </c>
      <c r="BO285" s="141">
        <v>213387.95750000005</v>
      </c>
      <c r="BP285" s="141">
        <v>209946.21625000006</v>
      </c>
      <c r="BQ285" s="141">
        <v>206504.47500000006</v>
      </c>
      <c r="BR285" s="141">
        <v>203062.73375000007</v>
      </c>
      <c r="BS285" s="141">
        <v>199620.99250000008</v>
      </c>
      <c r="BT285" s="141">
        <v>196179.25125000009</v>
      </c>
      <c r="BU285" s="141">
        <v>192737.5100000001</v>
      </c>
      <c r="BV285" s="141">
        <v>189295.7687500001</v>
      </c>
      <c r="BW285" s="141">
        <v>185854.02750000011</v>
      </c>
      <c r="BX285" s="141">
        <v>182412.28625000012</v>
      </c>
      <c r="BY285" s="141">
        <v>178970.54500000013</v>
      </c>
      <c r="BZ285" s="141">
        <v>175528.80375000014</v>
      </c>
      <c r="CA285" s="141">
        <v>172087.06250000015</v>
      </c>
      <c r="CB285" s="141">
        <v>168645.32125000015</v>
      </c>
      <c r="CC285" s="141">
        <v>165203.58000000016</v>
      </c>
      <c r="CD285" s="141">
        <v>161761.83875000017</v>
      </c>
      <c r="CE285" s="141">
        <v>158320.09750000018</v>
      </c>
      <c r="CF285" s="141">
        <v>154878.35625000019</v>
      </c>
      <c r="CG285" s="141">
        <v>151436.61500000019</v>
      </c>
      <c r="CH285" s="141">
        <v>147994.8737500002</v>
      </c>
      <c r="CI285" s="141">
        <v>144553.13250000021</v>
      </c>
    </row>
    <row r="286" spans="4:87">
      <c r="D286" s="38">
        <v>256</v>
      </c>
      <c r="E286" s="38">
        <v>489</v>
      </c>
      <c r="F286" s="38" t="s">
        <v>716</v>
      </c>
      <c r="G286" s="38" t="s">
        <v>2249</v>
      </c>
      <c r="H286" s="48">
        <v>4527753.34</v>
      </c>
      <c r="K286" s="48">
        <v>145</v>
      </c>
      <c r="L286" s="48">
        <v>1</v>
      </c>
      <c r="M286" s="48">
        <v>4527753.34</v>
      </c>
      <c r="N286" s="48">
        <v>0</v>
      </c>
      <c r="O286" s="48">
        <v>0</v>
      </c>
      <c r="Q286" s="122">
        <v>6</v>
      </c>
      <c r="R286" s="38" t="s">
        <v>116</v>
      </c>
      <c r="S286" s="96">
        <v>80</v>
      </c>
      <c r="T286" s="48">
        <v>0</v>
      </c>
      <c r="W286" s="48">
        <v>0</v>
      </c>
      <c r="X286" s="48">
        <v>0</v>
      </c>
      <c r="Y286" s="48">
        <v>0</v>
      </c>
      <c r="Z286" s="48">
        <v>0</v>
      </c>
      <c r="AA286" s="48">
        <v>0</v>
      </c>
      <c r="AB286" s="48">
        <v>0</v>
      </c>
      <c r="AC286" s="48">
        <v>0</v>
      </c>
      <c r="AD286" s="48">
        <v>0</v>
      </c>
      <c r="AE286" s="48"/>
      <c r="AF286" s="48"/>
      <c r="AG286" s="48"/>
      <c r="AH286" s="48">
        <v>0</v>
      </c>
      <c r="AI286" s="48">
        <v>0</v>
      </c>
      <c r="AJ286" s="48">
        <v>0</v>
      </c>
      <c r="AK286" s="48"/>
      <c r="AL286" s="48" t="s">
        <v>263</v>
      </c>
      <c r="AN286" s="60">
        <v>0</v>
      </c>
      <c r="AP286" s="137">
        <v>0</v>
      </c>
      <c r="AQ286" s="138">
        <v>70705</v>
      </c>
      <c r="AR286" s="139">
        <v>2094</v>
      </c>
      <c r="AS286" s="131"/>
      <c r="AT286" s="131"/>
      <c r="AU286" s="131"/>
      <c r="AW286" s="140">
        <v>0</v>
      </c>
      <c r="AX286" s="141">
        <v>0</v>
      </c>
      <c r="AY286" s="141">
        <v>0</v>
      </c>
      <c r="AZ286" s="141">
        <v>0</v>
      </c>
      <c r="BA286" s="141">
        <v>0</v>
      </c>
      <c r="BB286" s="141">
        <v>0</v>
      </c>
      <c r="BC286" s="141">
        <v>0</v>
      </c>
      <c r="BD286" s="141">
        <v>0</v>
      </c>
      <c r="BE286" s="141">
        <v>0</v>
      </c>
      <c r="BF286" s="141">
        <v>0</v>
      </c>
      <c r="BG286" s="141">
        <v>0</v>
      </c>
      <c r="BH286" s="141">
        <v>0</v>
      </c>
      <c r="BI286" s="141">
        <v>0</v>
      </c>
      <c r="BJ286" s="141">
        <v>0</v>
      </c>
      <c r="BK286" s="141">
        <v>0</v>
      </c>
      <c r="BL286" s="141">
        <v>0</v>
      </c>
      <c r="BM286" s="141">
        <v>0</v>
      </c>
      <c r="BN286" s="141">
        <v>0</v>
      </c>
      <c r="BO286" s="141">
        <v>0</v>
      </c>
      <c r="BP286" s="141">
        <v>0</v>
      </c>
      <c r="BQ286" s="141">
        <v>0</v>
      </c>
      <c r="BR286" s="141">
        <v>0</v>
      </c>
      <c r="BS286" s="141">
        <v>0</v>
      </c>
      <c r="BT286" s="141">
        <v>0</v>
      </c>
      <c r="BU286" s="141">
        <v>0</v>
      </c>
      <c r="BV286" s="141">
        <v>0</v>
      </c>
      <c r="BW286" s="141">
        <v>0</v>
      </c>
      <c r="BX286" s="141">
        <v>0</v>
      </c>
      <c r="BY286" s="141">
        <v>0</v>
      </c>
      <c r="BZ286" s="141">
        <v>0</v>
      </c>
      <c r="CA286" s="141">
        <v>0</v>
      </c>
      <c r="CB286" s="141">
        <v>0</v>
      </c>
      <c r="CC286" s="141">
        <v>0</v>
      </c>
      <c r="CD286" s="141">
        <v>0</v>
      </c>
      <c r="CE286" s="141">
        <v>0</v>
      </c>
      <c r="CF286" s="141">
        <v>0</v>
      </c>
      <c r="CG286" s="141">
        <v>0</v>
      </c>
      <c r="CH286" s="141">
        <v>0</v>
      </c>
      <c r="CI286" s="141">
        <v>0</v>
      </c>
    </row>
    <row r="287" spans="4:87">
      <c r="D287" s="38">
        <v>257</v>
      </c>
      <c r="E287" s="38">
        <v>492</v>
      </c>
      <c r="F287" s="38" t="s">
        <v>335</v>
      </c>
      <c r="G287" s="38" t="s">
        <v>336</v>
      </c>
      <c r="H287" s="48">
        <v>0.01</v>
      </c>
      <c r="K287" s="48">
        <v>21</v>
      </c>
      <c r="L287" s="48">
        <v>1</v>
      </c>
      <c r="M287" s="48">
        <v>0.01</v>
      </c>
      <c r="N287" s="48">
        <v>0</v>
      </c>
      <c r="O287" s="48">
        <v>0</v>
      </c>
      <c r="Q287" s="122">
        <v>10</v>
      </c>
      <c r="R287" s="38" t="s">
        <v>120</v>
      </c>
      <c r="S287" s="96">
        <v>50</v>
      </c>
      <c r="T287" s="48">
        <v>0</v>
      </c>
      <c r="W287" s="48">
        <v>0</v>
      </c>
      <c r="X287" s="48">
        <v>0</v>
      </c>
      <c r="Y287" s="48">
        <v>10</v>
      </c>
      <c r="Z287" s="48">
        <v>0</v>
      </c>
      <c r="AA287" s="48">
        <v>0</v>
      </c>
      <c r="AB287" s="48">
        <v>0</v>
      </c>
      <c r="AC287" s="48">
        <v>0</v>
      </c>
      <c r="AD287" s="48">
        <v>0</v>
      </c>
      <c r="AE287" s="48"/>
      <c r="AF287" s="48"/>
      <c r="AG287" s="48"/>
      <c r="AH287" s="48">
        <v>0</v>
      </c>
      <c r="AI287" s="48">
        <v>0</v>
      </c>
      <c r="AJ287" s="48">
        <v>0</v>
      </c>
      <c r="AK287" s="48"/>
      <c r="AL287" s="48">
        <v>10</v>
      </c>
      <c r="AN287" s="60">
        <v>0</v>
      </c>
      <c r="AP287" s="137">
        <v>0</v>
      </c>
      <c r="AQ287" s="138">
        <v>59747</v>
      </c>
      <c r="AR287" s="139">
        <v>2064</v>
      </c>
      <c r="AS287" s="131"/>
      <c r="AT287" s="131"/>
      <c r="AU287" s="131"/>
      <c r="AW287" s="140">
        <v>0</v>
      </c>
      <c r="AX287" s="141">
        <v>0</v>
      </c>
      <c r="AY287" s="141">
        <v>0</v>
      </c>
      <c r="AZ287" s="141">
        <v>0</v>
      </c>
      <c r="BA287" s="141">
        <v>0</v>
      </c>
      <c r="BB287" s="141">
        <v>0</v>
      </c>
      <c r="BC287" s="141">
        <v>0</v>
      </c>
      <c r="BD287" s="141">
        <v>0</v>
      </c>
      <c r="BE287" s="141">
        <v>0</v>
      </c>
      <c r="BF287" s="141">
        <v>0</v>
      </c>
      <c r="BG287" s="141">
        <v>0</v>
      </c>
      <c r="BH287" s="141">
        <v>0</v>
      </c>
      <c r="BI287" s="141">
        <v>0</v>
      </c>
      <c r="BJ287" s="141">
        <v>0</v>
      </c>
      <c r="BK287" s="141">
        <v>0</v>
      </c>
      <c r="BL287" s="141">
        <v>0</v>
      </c>
      <c r="BM287" s="141">
        <v>0</v>
      </c>
      <c r="BN287" s="141">
        <v>0</v>
      </c>
      <c r="BO287" s="141">
        <v>0</v>
      </c>
      <c r="BP287" s="141">
        <v>0</v>
      </c>
      <c r="BQ287" s="141">
        <v>0</v>
      </c>
      <c r="BR287" s="141">
        <v>0</v>
      </c>
      <c r="BS287" s="141">
        <v>0</v>
      </c>
      <c r="BT287" s="141">
        <v>0</v>
      </c>
      <c r="BU287" s="141">
        <v>0</v>
      </c>
      <c r="BV287" s="141">
        <v>0</v>
      </c>
      <c r="BW287" s="141">
        <v>0</v>
      </c>
      <c r="BX287" s="141">
        <v>0</v>
      </c>
      <c r="BY287" s="141">
        <v>0</v>
      </c>
      <c r="BZ287" s="141">
        <v>0</v>
      </c>
      <c r="CA287" s="141">
        <v>0</v>
      </c>
      <c r="CB287" s="141">
        <v>0</v>
      </c>
      <c r="CC287" s="141">
        <v>0</v>
      </c>
      <c r="CD287" s="141">
        <v>0</v>
      </c>
      <c r="CE287" s="141">
        <v>0</v>
      </c>
      <c r="CF287" s="141">
        <v>0</v>
      </c>
      <c r="CG287" s="141">
        <v>0</v>
      </c>
      <c r="CH287" s="141">
        <v>0</v>
      </c>
      <c r="CI287" s="141">
        <v>0</v>
      </c>
    </row>
    <row r="288" spans="4:87">
      <c r="D288" s="38">
        <v>258</v>
      </c>
      <c r="E288" s="38">
        <v>494</v>
      </c>
      <c r="F288" s="38" t="s">
        <v>2250</v>
      </c>
      <c r="G288" s="38" t="s">
        <v>2251</v>
      </c>
      <c r="H288" s="48">
        <v>599999.76</v>
      </c>
      <c r="K288" s="48">
        <v>0</v>
      </c>
      <c r="L288" s="48">
        <v>0</v>
      </c>
      <c r="M288" s="48">
        <v>0</v>
      </c>
      <c r="N288" s="48">
        <v>1</v>
      </c>
      <c r="O288" s="48">
        <v>599999.76</v>
      </c>
      <c r="Q288" s="122">
        <v>7</v>
      </c>
      <c r="R288" s="38" t="s">
        <v>117</v>
      </c>
      <c r="S288" s="96">
        <v>50</v>
      </c>
      <c r="T288" s="48">
        <v>0</v>
      </c>
      <c r="W288" s="48">
        <v>0</v>
      </c>
      <c r="X288" s="48">
        <v>0</v>
      </c>
      <c r="Y288" s="48">
        <v>0</v>
      </c>
      <c r="Z288" s="48">
        <v>0</v>
      </c>
      <c r="AA288" s="48">
        <v>0</v>
      </c>
      <c r="AB288" s="48">
        <v>0</v>
      </c>
      <c r="AC288" s="48">
        <v>0</v>
      </c>
      <c r="AD288" s="48">
        <v>0</v>
      </c>
      <c r="AE288" s="48"/>
      <c r="AF288" s="48"/>
      <c r="AG288" s="48"/>
      <c r="AH288" s="48">
        <v>0</v>
      </c>
      <c r="AI288" s="48">
        <v>0</v>
      </c>
      <c r="AJ288" s="48">
        <v>0</v>
      </c>
      <c r="AK288" s="48"/>
      <c r="AL288" s="48" t="s">
        <v>263</v>
      </c>
      <c r="AN288" s="60">
        <v>0</v>
      </c>
      <c r="AP288" s="137">
        <v>11999.995199999999</v>
      </c>
      <c r="AQ288" s="138">
        <v>59747</v>
      </c>
      <c r="AR288" s="139">
        <v>2064</v>
      </c>
      <c r="AS288" s="131"/>
      <c r="AT288" s="131"/>
      <c r="AU288" s="131"/>
      <c r="AW288" s="140">
        <v>599999.76</v>
      </c>
      <c r="AX288" s="141">
        <v>587999.7648</v>
      </c>
      <c r="AY288" s="141">
        <v>575999.7696</v>
      </c>
      <c r="AZ288" s="141">
        <v>563999.77439999999</v>
      </c>
      <c r="BA288" s="141">
        <v>551999.77919999999</v>
      </c>
      <c r="BB288" s="141">
        <v>539999.78399999999</v>
      </c>
      <c r="BC288" s="141">
        <v>527999.78879999998</v>
      </c>
      <c r="BD288" s="141">
        <v>515999.79359999998</v>
      </c>
      <c r="BE288" s="141">
        <v>503999.79839999997</v>
      </c>
      <c r="BF288" s="141">
        <v>491999.80319999997</v>
      </c>
      <c r="BG288" s="141">
        <v>479999.80799999996</v>
      </c>
      <c r="BH288" s="141">
        <v>467999.81279999996</v>
      </c>
      <c r="BI288" s="141">
        <v>455999.81759999995</v>
      </c>
      <c r="BJ288" s="141">
        <v>443999.82239999995</v>
      </c>
      <c r="BK288" s="141">
        <v>431999.82719999994</v>
      </c>
      <c r="BL288" s="141">
        <v>419999.83199999994</v>
      </c>
      <c r="BM288" s="141">
        <v>407999.83679999993</v>
      </c>
      <c r="BN288" s="141">
        <v>395999.84159999993</v>
      </c>
      <c r="BO288" s="141">
        <v>383999.84639999992</v>
      </c>
      <c r="BP288" s="141">
        <v>371999.85119999992</v>
      </c>
      <c r="BQ288" s="141">
        <v>359999.85599999991</v>
      </c>
      <c r="BR288" s="141">
        <v>347999.86079999991</v>
      </c>
      <c r="BS288" s="141">
        <v>335999.8655999999</v>
      </c>
      <c r="BT288" s="141">
        <v>323999.8703999999</v>
      </c>
      <c r="BU288" s="141">
        <v>311999.87519999989</v>
      </c>
      <c r="BV288" s="141">
        <v>299999.87999999989</v>
      </c>
      <c r="BW288" s="141">
        <v>287999.88479999988</v>
      </c>
      <c r="BX288" s="141">
        <v>275999.88959999988</v>
      </c>
      <c r="BY288" s="141">
        <v>263999.89439999987</v>
      </c>
      <c r="BZ288" s="141">
        <v>251999.89919999987</v>
      </c>
      <c r="CA288" s="141">
        <v>239999.90399999986</v>
      </c>
      <c r="CB288" s="141">
        <v>227999.90879999986</v>
      </c>
      <c r="CC288" s="141">
        <v>215999.91359999985</v>
      </c>
      <c r="CD288" s="141">
        <v>203999.91839999985</v>
      </c>
      <c r="CE288" s="141">
        <v>191999.92319999984</v>
      </c>
      <c r="CF288" s="141">
        <v>179999.92799999984</v>
      </c>
      <c r="CG288" s="141">
        <v>167999.93279999983</v>
      </c>
      <c r="CH288" s="141">
        <v>155999.93759999983</v>
      </c>
      <c r="CI288" s="141">
        <v>143999.94239999983</v>
      </c>
    </row>
    <row r="289" spans="4:87">
      <c r="D289" s="38">
        <v>259</v>
      </c>
      <c r="E289" s="38">
        <v>495</v>
      </c>
      <c r="F289" s="38" t="s">
        <v>1647</v>
      </c>
      <c r="G289" s="38" t="s">
        <v>2252</v>
      </c>
      <c r="H289" s="48">
        <v>51236.5</v>
      </c>
      <c r="K289" s="48">
        <v>455</v>
      </c>
      <c r="L289" s="48">
        <v>1</v>
      </c>
      <c r="M289" s="48">
        <v>51236.5</v>
      </c>
      <c r="N289" s="48">
        <v>0</v>
      </c>
      <c r="O289" s="48">
        <v>0</v>
      </c>
      <c r="Q289" s="122">
        <v>12</v>
      </c>
      <c r="R289" s="38" t="s">
        <v>122</v>
      </c>
      <c r="S289" s="96">
        <v>50</v>
      </c>
      <c r="T289" s="48">
        <v>0</v>
      </c>
      <c r="W289" s="48">
        <v>0</v>
      </c>
      <c r="X289" s="48">
        <v>0</v>
      </c>
      <c r="Y289" s="48">
        <v>0</v>
      </c>
      <c r="Z289" s="48">
        <v>0</v>
      </c>
      <c r="AA289" s="48">
        <v>12</v>
      </c>
      <c r="AB289" s="48">
        <v>0</v>
      </c>
      <c r="AC289" s="48">
        <v>0</v>
      </c>
      <c r="AD289" s="48">
        <v>0</v>
      </c>
      <c r="AE289" s="48"/>
      <c r="AF289" s="48"/>
      <c r="AG289" s="48"/>
      <c r="AH289" s="48">
        <v>0</v>
      </c>
      <c r="AI289" s="48">
        <v>0</v>
      </c>
      <c r="AJ289" s="48">
        <v>0</v>
      </c>
      <c r="AK289" s="48"/>
      <c r="AL289" s="48">
        <v>12</v>
      </c>
      <c r="AN289" s="60">
        <v>0</v>
      </c>
      <c r="AP289" s="137">
        <v>0</v>
      </c>
      <c r="AQ289" s="138">
        <v>59747</v>
      </c>
      <c r="AR289" s="139">
        <v>2064</v>
      </c>
      <c r="AS289" s="131"/>
      <c r="AT289" s="131"/>
      <c r="AU289" s="131"/>
      <c r="AW289" s="140">
        <v>0</v>
      </c>
      <c r="AX289" s="141">
        <v>0</v>
      </c>
      <c r="AY289" s="141">
        <v>0</v>
      </c>
      <c r="AZ289" s="141">
        <v>0</v>
      </c>
      <c r="BA289" s="141">
        <v>0</v>
      </c>
      <c r="BB289" s="141">
        <v>0</v>
      </c>
      <c r="BC289" s="141">
        <v>0</v>
      </c>
      <c r="BD289" s="141">
        <v>0</v>
      </c>
      <c r="BE289" s="141">
        <v>0</v>
      </c>
      <c r="BF289" s="141">
        <v>0</v>
      </c>
      <c r="BG289" s="141">
        <v>0</v>
      </c>
      <c r="BH289" s="141">
        <v>0</v>
      </c>
      <c r="BI289" s="141">
        <v>0</v>
      </c>
      <c r="BJ289" s="141">
        <v>0</v>
      </c>
      <c r="BK289" s="141">
        <v>0</v>
      </c>
      <c r="BL289" s="141">
        <v>0</v>
      </c>
      <c r="BM289" s="141">
        <v>0</v>
      </c>
      <c r="BN289" s="141">
        <v>0</v>
      </c>
      <c r="BO289" s="141">
        <v>0</v>
      </c>
      <c r="BP289" s="141">
        <v>0</v>
      </c>
      <c r="BQ289" s="141">
        <v>0</v>
      </c>
      <c r="BR289" s="141">
        <v>0</v>
      </c>
      <c r="BS289" s="141">
        <v>0</v>
      </c>
      <c r="BT289" s="141">
        <v>0</v>
      </c>
      <c r="BU289" s="141">
        <v>0</v>
      </c>
      <c r="BV289" s="141">
        <v>0</v>
      </c>
      <c r="BW289" s="141">
        <v>0</v>
      </c>
      <c r="BX289" s="141">
        <v>0</v>
      </c>
      <c r="BY289" s="141">
        <v>0</v>
      </c>
      <c r="BZ289" s="141">
        <v>0</v>
      </c>
      <c r="CA289" s="141">
        <v>0</v>
      </c>
      <c r="CB289" s="141">
        <v>0</v>
      </c>
      <c r="CC289" s="141">
        <v>0</v>
      </c>
      <c r="CD289" s="141">
        <v>0</v>
      </c>
      <c r="CE289" s="141">
        <v>0</v>
      </c>
      <c r="CF289" s="141">
        <v>0</v>
      </c>
      <c r="CG289" s="141">
        <v>0</v>
      </c>
      <c r="CH289" s="141">
        <v>0</v>
      </c>
      <c r="CI289" s="141">
        <v>0</v>
      </c>
    </row>
    <row r="290" spans="4:87">
      <c r="D290" s="38">
        <v>260</v>
      </c>
      <c r="E290" s="38">
        <v>500</v>
      </c>
      <c r="F290" s="38" t="s">
        <v>1501</v>
      </c>
      <c r="G290" s="38" t="s">
        <v>2253</v>
      </c>
      <c r="H290" s="48">
        <v>2857525.19</v>
      </c>
      <c r="K290" s="48">
        <v>411</v>
      </c>
      <c r="L290" s="48">
        <v>1</v>
      </c>
      <c r="M290" s="48">
        <v>2857525.19</v>
      </c>
      <c r="N290" s="48">
        <v>0</v>
      </c>
      <c r="O290" s="48">
        <v>0</v>
      </c>
      <c r="Q290" s="122">
        <v>11</v>
      </c>
      <c r="R290" s="38" t="s">
        <v>121</v>
      </c>
      <c r="S290" s="96">
        <v>50</v>
      </c>
      <c r="T290" s="48">
        <v>0</v>
      </c>
      <c r="W290" s="48">
        <v>0</v>
      </c>
      <c r="X290" s="48">
        <v>0</v>
      </c>
      <c r="Y290" s="48">
        <v>0</v>
      </c>
      <c r="Z290" s="48">
        <v>11</v>
      </c>
      <c r="AA290" s="48">
        <v>0</v>
      </c>
      <c r="AB290" s="48">
        <v>0</v>
      </c>
      <c r="AC290" s="48">
        <v>0</v>
      </c>
      <c r="AD290" s="48">
        <v>0</v>
      </c>
      <c r="AE290" s="48"/>
      <c r="AF290" s="48"/>
      <c r="AG290" s="48"/>
      <c r="AH290" s="48">
        <v>0</v>
      </c>
      <c r="AI290" s="48">
        <v>0</v>
      </c>
      <c r="AJ290" s="48">
        <v>0</v>
      </c>
      <c r="AK290" s="48"/>
      <c r="AL290" s="48">
        <v>11</v>
      </c>
      <c r="AN290" s="60">
        <v>0</v>
      </c>
      <c r="AP290" s="137">
        <v>0</v>
      </c>
      <c r="AQ290" s="138">
        <v>59747</v>
      </c>
      <c r="AR290" s="139">
        <v>2064</v>
      </c>
      <c r="AS290" s="131"/>
      <c r="AT290" s="131"/>
      <c r="AU290" s="131"/>
      <c r="AW290" s="140">
        <v>0</v>
      </c>
      <c r="AX290" s="141">
        <v>0</v>
      </c>
      <c r="AY290" s="141">
        <v>0</v>
      </c>
      <c r="AZ290" s="141">
        <v>0</v>
      </c>
      <c r="BA290" s="141">
        <v>0</v>
      </c>
      <c r="BB290" s="141">
        <v>0</v>
      </c>
      <c r="BC290" s="141">
        <v>0</v>
      </c>
      <c r="BD290" s="141">
        <v>0</v>
      </c>
      <c r="BE290" s="141">
        <v>0</v>
      </c>
      <c r="BF290" s="141">
        <v>0</v>
      </c>
      <c r="BG290" s="141">
        <v>0</v>
      </c>
      <c r="BH290" s="141">
        <v>0</v>
      </c>
      <c r="BI290" s="141">
        <v>0</v>
      </c>
      <c r="BJ290" s="141">
        <v>0</v>
      </c>
      <c r="BK290" s="141">
        <v>0</v>
      </c>
      <c r="BL290" s="141">
        <v>0</v>
      </c>
      <c r="BM290" s="141">
        <v>0</v>
      </c>
      <c r="BN290" s="141">
        <v>0</v>
      </c>
      <c r="BO290" s="141">
        <v>0</v>
      </c>
      <c r="BP290" s="141">
        <v>0</v>
      </c>
      <c r="BQ290" s="141">
        <v>0</v>
      </c>
      <c r="BR290" s="141">
        <v>0</v>
      </c>
      <c r="BS290" s="141">
        <v>0</v>
      </c>
      <c r="BT290" s="141">
        <v>0</v>
      </c>
      <c r="BU290" s="141">
        <v>0</v>
      </c>
      <c r="BV290" s="141">
        <v>0</v>
      </c>
      <c r="BW290" s="141">
        <v>0</v>
      </c>
      <c r="BX290" s="141">
        <v>0</v>
      </c>
      <c r="BY290" s="141">
        <v>0</v>
      </c>
      <c r="BZ290" s="141">
        <v>0</v>
      </c>
      <c r="CA290" s="141">
        <v>0</v>
      </c>
      <c r="CB290" s="141">
        <v>0</v>
      </c>
      <c r="CC290" s="141">
        <v>0</v>
      </c>
      <c r="CD290" s="141">
        <v>0</v>
      </c>
      <c r="CE290" s="141">
        <v>0</v>
      </c>
      <c r="CF290" s="141">
        <v>0</v>
      </c>
      <c r="CG290" s="141">
        <v>0</v>
      </c>
      <c r="CH290" s="141">
        <v>0</v>
      </c>
      <c r="CI290" s="141">
        <v>0</v>
      </c>
    </row>
    <row r="291" spans="4:87">
      <c r="D291" s="38">
        <v>261</v>
      </c>
      <c r="E291" s="38">
        <v>502</v>
      </c>
      <c r="F291" s="38" t="s">
        <v>2254</v>
      </c>
      <c r="G291" s="38" t="s">
        <v>2255</v>
      </c>
      <c r="H291" s="48">
        <v>619192.36</v>
      </c>
      <c r="K291" s="48">
        <v>0</v>
      </c>
      <c r="L291" s="48">
        <v>0</v>
      </c>
      <c r="M291" s="48">
        <v>0</v>
      </c>
      <c r="N291" s="48">
        <v>1</v>
      </c>
      <c r="O291" s="48">
        <v>619192.36</v>
      </c>
      <c r="Q291" s="122">
        <v>9</v>
      </c>
      <c r="R291" s="38" t="s">
        <v>119</v>
      </c>
      <c r="S291" s="96">
        <v>50</v>
      </c>
      <c r="T291" s="48">
        <v>0</v>
      </c>
      <c r="W291" s="48">
        <v>0</v>
      </c>
      <c r="X291" s="48">
        <v>9</v>
      </c>
      <c r="Y291" s="48">
        <v>0</v>
      </c>
      <c r="Z291" s="48">
        <v>0</v>
      </c>
      <c r="AA291" s="48">
        <v>0</v>
      </c>
      <c r="AB291" s="48">
        <v>0</v>
      </c>
      <c r="AC291" s="48">
        <v>0</v>
      </c>
      <c r="AD291" s="48">
        <v>0</v>
      </c>
      <c r="AE291" s="48"/>
      <c r="AF291" s="48"/>
      <c r="AG291" s="48"/>
      <c r="AH291" s="48">
        <v>0</v>
      </c>
      <c r="AI291" s="48">
        <v>0</v>
      </c>
      <c r="AJ291" s="48">
        <v>0</v>
      </c>
      <c r="AK291" s="48"/>
      <c r="AL291" s="48">
        <v>9</v>
      </c>
      <c r="AN291" s="60">
        <v>0</v>
      </c>
      <c r="AP291" s="137">
        <v>12383.8472</v>
      </c>
      <c r="AQ291" s="138">
        <v>59747</v>
      </c>
      <c r="AR291" s="139">
        <v>2064</v>
      </c>
      <c r="AS291" s="131"/>
      <c r="AT291" s="131"/>
      <c r="AU291" s="131"/>
      <c r="AW291" s="140">
        <v>619192.36</v>
      </c>
      <c r="AX291" s="141">
        <v>606808.51280000003</v>
      </c>
      <c r="AY291" s="141">
        <v>594424.66560000007</v>
      </c>
      <c r="AZ291" s="141">
        <v>582040.81840000011</v>
      </c>
      <c r="BA291" s="141">
        <v>569656.97120000015</v>
      </c>
      <c r="BB291" s="141">
        <v>557273.12400000019</v>
      </c>
      <c r="BC291" s="141">
        <v>544889.27680000023</v>
      </c>
      <c r="BD291" s="141">
        <v>532505.42960000027</v>
      </c>
      <c r="BE291" s="141">
        <v>520121.58240000025</v>
      </c>
      <c r="BF291" s="141">
        <v>507737.73520000023</v>
      </c>
      <c r="BG291" s="141">
        <v>495353.88800000021</v>
      </c>
      <c r="BH291" s="141">
        <v>482970.04080000019</v>
      </c>
      <c r="BI291" s="141">
        <v>470586.19360000017</v>
      </c>
      <c r="BJ291" s="141">
        <v>458202.34640000015</v>
      </c>
      <c r="BK291" s="141">
        <v>445818.49920000014</v>
      </c>
      <c r="BL291" s="141">
        <v>433434.65200000012</v>
      </c>
      <c r="BM291" s="141">
        <v>421050.8048000001</v>
      </c>
      <c r="BN291" s="141">
        <v>408666.95760000008</v>
      </c>
      <c r="BO291" s="141">
        <v>396283.11040000006</v>
      </c>
      <c r="BP291" s="141">
        <v>383899.26320000004</v>
      </c>
      <c r="BQ291" s="141">
        <v>371515.41600000003</v>
      </c>
      <c r="BR291" s="141">
        <v>359131.56880000001</v>
      </c>
      <c r="BS291" s="141">
        <v>346747.72159999999</v>
      </c>
      <c r="BT291" s="141">
        <v>334363.87439999997</v>
      </c>
      <c r="BU291" s="141">
        <v>321980.02719999995</v>
      </c>
      <c r="BV291" s="141">
        <v>309596.17999999993</v>
      </c>
      <c r="BW291" s="141">
        <v>297212.33279999992</v>
      </c>
      <c r="BX291" s="141">
        <v>284828.4855999999</v>
      </c>
      <c r="BY291" s="141">
        <v>272444.63839999988</v>
      </c>
      <c r="BZ291" s="141">
        <v>260060.79119999989</v>
      </c>
      <c r="CA291" s="141">
        <v>247676.9439999999</v>
      </c>
      <c r="CB291" s="141">
        <v>235293.09679999991</v>
      </c>
      <c r="CC291" s="141">
        <v>222909.24959999992</v>
      </c>
      <c r="CD291" s="141">
        <v>210525.40239999993</v>
      </c>
      <c r="CE291" s="141">
        <v>198141.55519999994</v>
      </c>
      <c r="CF291" s="141">
        <v>185757.70799999996</v>
      </c>
      <c r="CG291" s="141">
        <v>173373.86079999997</v>
      </c>
      <c r="CH291" s="141">
        <v>160990.01359999998</v>
      </c>
      <c r="CI291" s="141">
        <v>148606.16639999999</v>
      </c>
    </row>
    <row r="292" spans="4:87">
      <c r="D292" s="38">
        <v>262</v>
      </c>
      <c r="E292" s="38">
        <v>503</v>
      </c>
      <c r="F292" s="38" t="s">
        <v>411</v>
      </c>
      <c r="G292" s="38" t="s">
        <v>2256</v>
      </c>
      <c r="H292" s="48">
        <v>155335.12</v>
      </c>
      <c r="K292" s="48">
        <v>45</v>
      </c>
      <c r="L292" s="48">
        <v>1</v>
      </c>
      <c r="M292" s="48">
        <v>155335.12</v>
      </c>
      <c r="N292" s="48">
        <v>0</v>
      </c>
      <c r="O292" s="48">
        <v>0</v>
      </c>
      <c r="Q292" s="122">
        <v>10</v>
      </c>
      <c r="R292" s="38" t="s">
        <v>120</v>
      </c>
      <c r="S292" s="96">
        <v>50</v>
      </c>
      <c r="T292" s="48">
        <v>0</v>
      </c>
      <c r="W292" s="48">
        <v>0</v>
      </c>
      <c r="X292" s="48">
        <v>0</v>
      </c>
      <c r="Y292" s="48">
        <v>10</v>
      </c>
      <c r="Z292" s="48">
        <v>0</v>
      </c>
      <c r="AA292" s="48">
        <v>0</v>
      </c>
      <c r="AB292" s="48">
        <v>0</v>
      </c>
      <c r="AC292" s="48">
        <v>0</v>
      </c>
      <c r="AD292" s="48">
        <v>0</v>
      </c>
      <c r="AE292" s="48"/>
      <c r="AF292" s="48"/>
      <c r="AG292" s="48"/>
      <c r="AH292" s="48">
        <v>0</v>
      </c>
      <c r="AI292" s="48">
        <v>0</v>
      </c>
      <c r="AJ292" s="48">
        <v>0</v>
      </c>
      <c r="AK292" s="48"/>
      <c r="AL292" s="48">
        <v>10</v>
      </c>
      <c r="AN292" s="60">
        <v>0</v>
      </c>
      <c r="AP292" s="137">
        <v>0</v>
      </c>
      <c r="AQ292" s="138">
        <v>59747</v>
      </c>
      <c r="AR292" s="139">
        <v>2064</v>
      </c>
      <c r="AS292" s="131"/>
      <c r="AT292" s="131"/>
      <c r="AU292" s="131"/>
      <c r="AW292" s="140">
        <v>0</v>
      </c>
      <c r="AX292" s="141">
        <v>0</v>
      </c>
      <c r="AY292" s="141">
        <v>0</v>
      </c>
      <c r="AZ292" s="141">
        <v>0</v>
      </c>
      <c r="BA292" s="141">
        <v>0</v>
      </c>
      <c r="BB292" s="141">
        <v>0</v>
      </c>
      <c r="BC292" s="141">
        <v>0</v>
      </c>
      <c r="BD292" s="141">
        <v>0</v>
      </c>
      <c r="BE292" s="141">
        <v>0</v>
      </c>
      <c r="BF292" s="141">
        <v>0</v>
      </c>
      <c r="BG292" s="141">
        <v>0</v>
      </c>
      <c r="BH292" s="141">
        <v>0</v>
      </c>
      <c r="BI292" s="141">
        <v>0</v>
      </c>
      <c r="BJ292" s="141">
        <v>0</v>
      </c>
      <c r="BK292" s="141">
        <v>0</v>
      </c>
      <c r="BL292" s="141">
        <v>0</v>
      </c>
      <c r="BM292" s="141">
        <v>0</v>
      </c>
      <c r="BN292" s="141">
        <v>0</v>
      </c>
      <c r="BO292" s="141">
        <v>0</v>
      </c>
      <c r="BP292" s="141">
        <v>0</v>
      </c>
      <c r="BQ292" s="141">
        <v>0</v>
      </c>
      <c r="BR292" s="141">
        <v>0</v>
      </c>
      <c r="BS292" s="141">
        <v>0</v>
      </c>
      <c r="BT292" s="141">
        <v>0</v>
      </c>
      <c r="BU292" s="141">
        <v>0</v>
      </c>
      <c r="BV292" s="141">
        <v>0</v>
      </c>
      <c r="BW292" s="141">
        <v>0</v>
      </c>
      <c r="BX292" s="141">
        <v>0</v>
      </c>
      <c r="BY292" s="141">
        <v>0</v>
      </c>
      <c r="BZ292" s="141">
        <v>0</v>
      </c>
      <c r="CA292" s="141">
        <v>0</v>
      </c>
      <c r="CB292" s="141">
        <v>0</v>
      </c>
      <c r="CC292" s="141">
        <v>0</v>
      </c>
      <c r="CD292" s="141">
        <v>0</v>
      </c>
      <c r="CE292" s="141">
        <v>0</v>
      </c>
      <c r="CF292" s="141">
        <v>0</v>
      </c>
      <c r="CG292" s="141">
        <v>0</v>
      </c>
      <c r="CH292" s="141">
        <v>0</v>
      </c>
      <c r="CI292" s="141">
        <v>0</v>
      </c>
    </row>
    <row r="293" spans="4:87">
      <c r="D293" s="38">
        <v>263</v>
      </c>
      <c r="E293" s="38">
        <v>504</v>
      </c>
      <c r="F293" s="38" t="s">
        <v>2257</v>
      </c>
      <c r="G293" s="38" t="s">
        <v>2258</v>
      </c>
      <c r="H293" s="48">
        <v>205830.89</v>
      </c>
      <c r="K293" s="48">
        <v>0</v>
      </c>
      <c r="L293" s="48">
        <v>0</v>
      </c>
      <c r="M293" s="48">
        <v>0</v>
      </c>
      <c r="N293" s="48">
        <v>1</v>
      </c>
      <c r="O293" s="48">
        <v>205830.89</v>
      </c>
      <c r="Q293" s="122">
        <v>7</v>
      </c>
      <c r="R293" s="38" t="s">
        <v>117</v>
      </c>
      <c r="S293" s="96">
        <v>50</v>
      </c>
      <c r="T293" s="48">
        <v>0</v>
      </c>
      <c r="W293" s="48">
        <v>0</v>
      </c>
      <c r="X293" s="48">
        <v>0</v>
      </c>
      <c r="Y293" s="48">
        <v>0</v>
      </c>
      <c r="Z293" s="48">
        <v>0</v>
      </c>
      <c r="AA293" s="48">
        <v>0</v>
      </c>
      <c r="AB293" s="48">
        <v>0</v>
      </c>
      <c r="AC293" s="48">
        <v>0</v>
      </c>
      <c r="AD293" s="48">
        <v>0</v>
      </c>
      <c r="AE293" s="48"/>
      <c r="AF293" s="48"/>
      <c r="AG293" s="48"/>
      <c r="AH293" s="48">
        <v>0</v>
      </c>
      <c r="AI293" s="48">
        <v>0</v>
      </c>
      <c r="AJ293" s="48">
        <v>0</v>
      </c>
      <c r="AK293" s="48"/>
      <c r="AL293" s="48" t="s">
        <v>263</v>
      </c>
      <c r="AN293" s="60">
        <v>0</v>
      </c>
      <c r="AP293" s="137">
        <v>4116.6178</v>
      </c>
      <c r="AQ293" s="138">
        <v>59747</v>
      </c>
      <c r="AR293" s="139">
        <v>2064</v>
      </c>
      <c r="AS293" s="131"/>
      <c r="AT293" s="131"/>
      <c r="AU293" s="131"/>
      <c r="AW293" s="140">
        <v>205830.89</v>
      </c>
      <c r="AX293" s="141">
        <v>201714.27220000001</v>
      </c>
      <c r="AY293" s="141">
        <v>197597.6544</v>
      </c>
      <c r="AZ293" s="141">
        <v>193481.03659999999</v>
      </c>
      <c r="BA293" s="141">
        <v>189364.41879999998</v>
      </c>
      <c r="BB293" s="141">
        <v>185247.80099999998</v>
      </c>
      <c r="BC293" s="141">
        <v>181131.18319999997</v>
      </c>
      <c r="BD293" s="141">
        <v>177014.56539999996</v>
      </c>
      <c r="BE293" s="141">
        <v>172897.94759999996</v>
      </c>
      <c r="BF293" s="141">
        <v>168781.32979999995</v>
      </c>
      <c r="BG293" s="141">
        <v>164664.71199999994</v>
      </c>
      <c r="BH293" s="141">
        <v>160548.09419999993</v>
      </c>
      <c r="BI293" s="141">
        <v>156431.47639999993</v>
      </c>
      <c r="BJ293" s="141">
        <v>152314.85859999992</v>
      </c>
      <c r="BK293" s="141">
        <v>148198.24079999991</v>
      </c>
      <c r="BL293" s="141">
        <v>144081.62299999991</v>
      </c>
      <c r="BM293" s="141">
        <v>139965.0051999999</v>
      </c>
      <c r="BN293" s="141">
        <v>135848.38739999989</v>
      </c>
      <c r="BO293" s="141">
        <v>131731.76959999988</v>
      </c>
      <c r="BP293" s="141">
        <v>127615.15179999988</v>
      </c>
      <c r="BQ293" s="141">
        <v>123498.53399999987</v>
      </c>
      <c r="BR293" s="141">
        <v>119381.91619999986</v>
      </c>
      <c r="BS293" s="141">
        <v>115265.29839999985</v>
      </c>
      <c r="BT293" s="141">
        <v>111148.68059999985</v>
      </c>
      <c r="BU293" s="141">
        <v>107032.06279999984</v>
      </c>
      <c r="BV293" s="141">
        <v>102915.44499999983</v>
      </c>
      <c r="BW293" s="141">
        <v>98798.827199999825</v>
      </c>
      <c r="BX293" s="141">
        <v>94682.209399999818</v>
      </c>
      <c r="BY293" s="141">
        <v>90565.591599999811</v>
      </c>
      <c r="BZ293" s="141">
        <v>86448.973799999803</v>
      </c>
      <c r="CA293" s="141">
        <v>82332.355999999796</v>
      </c>
      <c r="CB293" s="141">
        <v>78215.738199999789</v>
      </c>
      <c r="CC293" s="141">
        <v>74099.120399999782</v>
      </c>
      <c r="CD293" s="141">
        <v>69982.502599999774</v>
      </c>
      <c r="CE293" s="141">
        <v>65865.884799999767</v>
      </c>
      <c r="CF293" s="141">
        <v>61749.266999999767</v>
      </c>
      <c r="CG293" s="141">
        <v>57632.649199999767</v>
      </c>
      <c r="CH293" s="141">
        <v>53516.031399999767</v>
      </c>
      <c r="CI293" s="141">
        <v>49399.413599999767</v>
      </c>
    </row>
    <row r="294" spans="4:87">
      <c r="D294" s="38">
        <v>264</v>
      </c>
      <c r="E294" s="38">
        <v>506</v>
      </c>
      <c r="F294" s="38" t="s">
        <v>2259</v>
      </c>
      <c r="G294" s="38" t="s">
        <v>2260</v>
      </c>
      <c r="H294" s="48">
        <v>423887.29</v>
      </c>
      <c r="K294" s="48">
        <v>0</v>
      </c>
      <c r="L294" s="48">
        <v>0</v>
      </c>
      <c r="M294" s="48">
        <v>0</v>
      </c>
      <c r="N294" s="48">
        <v>1</v>
      </c>
      <c r="O294" s="48">
        <v>423887.29</v>
      </c>
      <c r="Q294" s="122">
        <v>8</v>
      </c>
      <c r="R294" s="38" t="s">
        <v>118</v>
      </c>
      <c r="S294" s="96">
        <v>50</v>
      </c>
      <c r="T294" s="48">
        <v>0</v>
      </c>
      <c r="W294" s="48">
        <v>8</v>
      </c>
      <c r="X294" s="48">
        <v>0</v>
      </c>
      <c r="Y294" s="48">
        <v>0</v>
      </c>
      <c r="Z294" s="48">
        <v>0</v>
      </c>
      <c r="AA294" s="48">
        <v>0</v>
      </c>
      <c r="AB294" s="48">
        <v>0</v>
      </c>
      <c r="AC294" s="48">
        <v>0</v>
      </c>
      <c r="AD294" s="48">
        <v>0</v>
      </c>
      <c r="AE294" s="48"/>
      <c r="AF294" s="48"/>
      <c r="AG294" s="48"/>
      <c r="AH294" s="48">
        <v>0</v>
      </c>
      <c r="AI294" s="48">
        <v>0</v>
      </c>
      <c r="AJ294" s="48">
        <v>0</v>
      </c>
      <c r="AK294" s="48"/>
      <c r="AL294" s="48">
        <v>8</v>
      </c>
      <c r="AN294" s="60">
        <v>0</v>
      </c>
      <c r="AP294" s="137">
        <v>8477.7457999999988</v>
      </c>
      <c r="AQ294" s="138">
        <v>59747</v>
      </c>
      <c r="AR294" s="139">
        <v>2064</v>
      </c>
      <c r="AS294" s="131"/>
      <c r="AT294" s="131"/>
      <c r="AU294" s="131"/>
      <c r="AW294" s="140">
        <v>423887.29</v>
      </c>
      <c r="AX294" s="141">
        <v>415409.5442</v>
      </c>
      <c r="AY294" s="141">
        <v>406931.79840000003</v>
      </c>
      <c r="AZ294" s="141">
        <v>398454.05260000005</v>
      </c>
      <c r="BA294" s="141">
        <v>389976.30680000008</v>
      </c>
      <c r="BB294" s="141">
        <v>381498.5610000001</v>
      </c>
      <c r="BC294" s="141">
        <v>373020.81520000013</v>
      </c>
      <c r="BD294" s="141">
        <v>364543.06940000015</v>
      </c>
      <c r="BE294" s="141">
        <v>356065.32360000018</v>
      </c>
      <c r="BF294" s="141">
        <v>347587.5778000002</v>
      </c>
      <c r="BG294" s="141">
        <v>339109.83200000023</v>
      </c>
      <c r="BH294" s="141">
        <v>330632.08620000025</v>
      </c>
      <c r="BI294" s="141">
        <v>322154.34040000028</v>
      </c>
      <c r="BJ294" s="141">
        <v>313676.5946000003</v>
      </c>
      <c r="BK294" s="141">
        <v>305198.84880000033</v>
      </c>
      <c r="BL294" s="141">
        <v>296721.10300000035</v>
      </c>
      <c r="BM294" s="141">
        <v>288243.35720000038</v>
      </c>
      <c r="BN294" s="141">
        <v>279765.6114000004</v>
      </c>
      <c r="BO294" s="141">
        <v>271287.86560000043</v>
      </c>
      <c r="BP294" s="141">
        <v>262810.11980000045</v>
      </c>
      <c r="BQ294" s="141">
        <v>254332.37400000045</v>
      </c>
      <c r="BR294" s="141">
        <v>245854.62820000044</v>
      </c>
      <c r="BS294" s="141">
        <v>237376.88240000044</v>
      </c>
      <c r="BT294" s="141">
        <v>228899.13660000043</v>
      </c>
      <c r="BU294" s="141">
        <v>220421.39080000043</v>
      </c>
      <c r="BV294" s="141">
        <v>211943.64500000043</v>
      </c>
      <c r="BW294" s="141">
        <v>203465.89920000042</v>
      </c>
      <c r="BX294" s="141">
        <v>194988.15340000042</v>
      </c>
      <c r="BY294" s="141">
        <v>186510.40760000041</v>
      </c>
      <c r="BZ294" s="141">
        <v>178032.66180000041</v>
      </c>
      <c r="CA294" s="141">
        <v>169554.9160000004</v>
      </c>
      <c r="CB294" s="141">
        <v>161077.1702000004</v>
      </c>
      <c r="CC294" s="141">
        <v>152599.4244000004</v>
      </c>
      <c r="CD294" s="141">
        <v>144121.67860000039</v>
      </c>
      <c r="CE294" s="141">
        <v>135643.93280000039</v>
      </c>
      <c r="CF294" s="141">
        <v>127166.18700000038</v>
      </c>
      <c r="CG294" s="141">
        <v>118688.44120000038</v>
      </c>
      <c r="CH294" s="141">
        <v>110210.69540000038</v>
      </c>
      <c r="CI294" s="141">
        <v>101732.94960000037</v>
      </c>
    </row>
    <row r="295" spans="4:87">
      <c r="D295" s="38">
        <v>265</v>
      </c>
      <c r="E295" s="38">
        <v>509</v>
      </c>
      <c r="F295" s="38" t="s">
        <v>707</v>
      </c>
      <c r="G295" s="38" t="s">
        <v>2261</v>
      </c>
      <c r="H295" s="48">
        <v>16.2</v>
      </c>
      <c r="K295" s="48">
        <v>142</v>
      </c>
      <c r="L295" s="48">
        <v>1</v>
      </c>
      <c r="M295" s="48">
        <v>16.2</v>
      </c>
      <c r="N295" s="48">
        <v>0</v>
      </c>
      <c r="O295" s="48">
        <v>0</v>
      </c>
      <c r="Q295" s="122">
        <v>6</v>
      </c>
      <c r="R295" s="38" t="s">
        <v>116</v>
      </c>
      <c r="S295" s="96">
        <v>80</v>
      </c>
      <c r="T295" s="48">
        <v>0</v>
      </c>
      <c r="W295" s="48">
        <v>0</v>
      </c>
      <c r="X295" s="48">
        <v>0</v>
      </c>
      <c r="Y295" s="48">
        <v>0</v>
      </c>
      <c r="Z295" s="48">
        <v>0</v>
      </c>
      <c r="AA295" s="48">
        <v>0</v>
      </c>
      <c r="AB295" s="48">
        <v>0</v>
      </c>
      <c r="AC295" s="48">
        <v>0</v>
      </c>
      <c r="AD295" s="48">
        <v>0</v>
      </c>
      <c r="AE295" s="48"/>
      <c r="AF295" s="48"/>
      <c r="AG295" s="48"/>
      <c r="AH295" s="48">
        <v>0</v>
      </c>
      <c r="AI295" s="48">
        <v>0</v>
      </c>
      <c r="AJ295" s="48">
        <v>0</v>
      </c>
      <c r="AK295" s="48"/>
      <c r="AL295" s="48" t="s">
        <v>263</v>
      </c>
      <c r="AN295" s="60">
        <v>0</v>
      </c>
      <c r="AP295" s="137">
        <v>0</v>
      </c>
      <c r="AQ295" s="138">
        <v>70705</v>
      </c>
      <c r="AR295" s="139">
        <v>2094</v>
      </c>
      <c r="AS295" s="131"/>
      <c r="AT295" s="131"/>
      <c r="AU295" s="131"/>
      <c r="AW295" s="140">
        <v>0</v>
      </c>
      <c r="AX295" s="141">
        <v>0</v>
      </c>
      <c r="AY295" s="141">
        <v>0</v>
      </c>
      <c r="AZ295" s="141">
        <v>0</v>
      </c>
      <c r="BA295" s="141">
        <v>0</v>
      </c>
      <c r="BB295" s="141">
        <v>0</v>
      </c>
      <c r="BC295" s="141">
        <v>0</v>
      </c>
      <c r="BD295" s="141">
        <v>0</v>
      </c>
      <c r="BE295" s="141">
        <v>0</v>
      </c>
      <c r="BF295" s="141">
        <v>0</v>
      </c>
      <c r="BG295" s="141">
        <v>0</v>
      </c>
      <c r="BH295" s="141">
        <v>0</v>
      </c>
      <c r="BI295" s="141">
        <v>0</v>
      </c>
      <c r="BJ295" s="141">
        <v>0</v>
      </c>
      <c r="BK295" s="141">
        <v>0</v>
      </c>
      <c r="BL295" s="141">
        <v>0</v>
      </c>
      <c r="BM295" s="141">
        <v>0</v>
      </c>
      <c r="BN295" s="141">
        <v>0</v>
      </c>
      <c r="BO295" s="141">
        <v>0</v>
      </c>
      <c r="BP295" s="141">
        <v>0</v>
      </c>
      <c r="BQ295" s="141">
        <v>0</v>
      </c>
      <c r="BR295" s="141">
        <v>0</v>
      </c>
      <c r="BS295" s="141">
        <v>0</v>
      </c>
      <c r="BT295" s="141">
        <v>0</v>
      </c>
      <c r="BU295" s="141">
        <v>0</v>
      </c>
      <c r="BV295" s="141">
        <v>0</v>
      </c>
      <c r="BW295" s="141">
        <v>0</v>
      </c>
      <c r="BX295" s="141">
        <v>0</v>
      </c>
      <c r="BY295" s="141">
        <v>0</v>
      </c>
      <c r="BZ295" s="141">
        <v>0</v>
      </c>
      <c r="CA295" s="141">
        <v>0</v>
      </c>
      <c r="CB295" s="141">
        <v>0</v>
      </c>
      <c r="CC295" s="141">
        <v>0</v>
      </c>
      <c r="CD295" s="141">
        <v>0</v>
      </c>
      <c r="CE295" s="141">
        <v>0</v>
      </c>
      <c r="CF295" s="141">
        <v>0</v>
      </c>
      <c r="CG295" s="141">
        <v>0</v>
      </c>
      <c r="CH295" s="141">
        <v>0</v>
      </c>
      <c r="CI295" s="141">
        <v>0</v>
      </c>
    </row>
    <row r="296" spans="4:87">
      <c r="D296" s="38">
        <v>266</v>
      </c>
      <c r="E296" s="38">
        <v>510</v>
      </c>
      <c r="F296" s="38" t="s">
        <v>360</v>
      </c>
      <c r="G296" s="38" t="s">
        <v>2262</v>
      </c>
      <c r="H296" s="48">
        <v>113398.5</v>
      </c>
      <c r="K296" s="48">
        <v>29</v>
      </c>
      <c r="L296" s="48">
        <v>1</v>
      </c>
      <c r="M296" s="48">
        <v>113398.5</v>
      </c>
      <c r="N296" s="48">
        <v>0</v>
      </c>
      <c r="O296" s="48">
        <v>0</v>
      </c>
      <c r="Q296" s="122">
        <v>6</v>
      </c>
      <c r="R296" s="38" t="s">
        <v>116</v>
      </c>
      <c r="S296" s="96">
        <v>80</v>
      </c>
      <c r="T296" s="48">
        <v>0</v>
      </c>
      <c r="W296" s="48">
        <v>0</v>
      </c>
      <c r="X296" s="48">
        <v>0</v>
      </c>
      <c r="Y296" s="48">
        <v>0</v>
      </c>
      <c r="Z296" s="48">
        <v>0</v>
      </c>
      <c r="AA296" s="48">
        <v>0</v>
      </c>
      <c r="AB296" s="48">
        <v>0</v>
      </c>
      <c r="AC296" s="48">
        <v>0</v>
      </c>
      <c r="AD296" s="48">
        <v>0</v>
      </c>
      <c r="AE296" s="48"/>
      <c r="AF296" s="48"/>
      <c r="AG296" s="48"/>
      <c r="AH296" s="48">
        <v>0</v>
      </c>
      <c r="AI296" s="48">
        <v>0</v>
      </c>
      <c r="AJ296" s="48">
        <v>0</v>
      </c>
      <c r="AK296" s="48"/>
      <c r="AL296" s="48" t="s">
        <v>263</v>
      </c>
      <c r="AN296" s="60">
        <v>0</v>
      </c>
      <c r="AP296" s="137">
        <v>0</v>
      </c>
      <c r="AQ296" s="138">
        <v>70705</v>
      </c>
      <c r="AR296" s="139">
        <v>2094</v>
      </c>
      <c r="AS296" s="131"/>
      <c r="AT296" s="131"/>
      <c r="AU296" s="131"/>
      <c r="AW296" s="140">
        <v>0</v>
      </c>
      <c r="AX296" s="141">
        <v>0</v>
      </c>
      <c r="AY296" s="141">
        <v>0</v>
      </c>
      <c r="AZ296" s="141">
        <v>0</v>
      </c>
      <c r="BA296" s="141">
        <v>0</v>
      </c>
      <c r="BB296" s="141">
        <v>0</v>
      </c>
      <c r="BC296" s="141">
        <v>0</v>
      </c>
      <c r="BD296" s="141">
        <v>0</v>
      </c>
      <c r="BE296" s="141">
        <v>0</v>
      </c>
      <c r="BF296" s="141">
        <v>0</v>
      </c>
      <c r="BG296" s="141">
        <v>0</v>
      </c>
      <c r="BH296" s="141">
        <v>0</v>
      </c>
      <c r="BI296" s="141">
        <v>0</v>
      </c>
      <c r="BJ296" s="141">
        <v>0</v>
      </c>
      <c r="BK296" s="141">
        <v>0</v>
      </c>
      <c r="BL296" s="141">
        <v>0</v>
      </c>
      <c r="BM296" s="141">
        <v>0</v>
      </c>
      <c r="BN296" s="141">
        <v>0</v>
      </c>
      <c r="BO296" s="141">
        <v>0</v>
      </c>
      <c r="BP296" s="141">
        <v>0</v>
      </c>
      <c r="BQ296" s="141">
        <v>0</v>
      </c>
      <c r="BR296" s="141">
        <v>0</v>
      </c>
      <c r="BS296" s="141">
        <v>0</v>
      </c>
      <c r="BT296" s="141">
        <v>0</v>
      </c>
      <c r="BU296" s="141">
        <v>0</v>
      </c>
      <c r="BV296" s="141">
        <v>0</v>
      </c>
      <c r="BW296" s="141">
        <v>0</v>
      </c>
      <c r="BX296" s="141">
        <v>0</v>
      </c>
      <c r="BY296" s="141">
        <v>0</v>
      </c>
      <c r="BZ296" s="141">
        <v>0</v>
      </c>
      <c r="CA296" s="141">
        <v>0</v>
      </c>
      <c r="CB296" s="141">
        <v>0</v>
      </c>
      <c r="CC296" s="141">
        <v>0</v>
      </c>
      <c r="CD296" s="141">
        <v>0</v>
      </c>
      <c r="CE296" s="141">
        <v>0</v>
      </c>
      <c r="CF296" s="141">
        <v>0</v>
      </c>
      <c r="CG296" s="141">
        <v>0</v>
      </c>
      <c r="CH296" s="141">
        <v>0</v>
      </c>
      <c r="CI296" s="141">
        <v>0</v>
      </c>
    </row>
    <row r="297" spans="4:87">
      <c r="D297" s="38">
        <v>267</v>
      </c>
      <c r="E297" s="38">
        <v>511</v>
      </c>
      <c r="F297" s="38" t="s">
        <v>1550</v>
      </c>
      <c r="G297" s="38" t="s">
        <v>2263</v>
      </c>
      <c r="H297" s="48">
        <v>39759574.689999998</v>
      </c>
      <c r="K297" s="48">
        <v>426</v>
      </c>
      <c r="L297" s="48">
        <v>1</v>
      </c>
      <c r="M297" s="48">
        <v>39759574.689999998</v>
      </c>
      <c r="N297" s="48">
        <v>0</v>
      </c>
      <c r="O297" s="48">
        <v>0</v>
      </c>
      <c r="Q297" s="122">
        <v>6</v>
      </c>
      <c r="R297" s="38" t="s">
        <v>116</v>
      </c>
      <c r="S297" s="96">
        <v>5</v>
      </c>
      <c r="T297" s="48">
        <v>75</v>
      </c>
      <c r="W297" s="48">
        <v>0</v>
      </c>
      <c r="X297" s="48">
        <v>0</v>
      </c>
      <c r="Y297" s="48">
        <v>0</v>
      </c>
      <c r="Z297" s="48">
        <v>0</v>
      </c>
      <c r="AA297" s="48">
        <v>0</v>
      </c>
      <c r="AB297" s="48">
        <v>0</v>
      </c>
      <c r="AC297" s="48">
        <v>0</v>
      </c>
      <c r="AD297" s="48">
        <v>0</v>
      </c>
      <c r="AE297" s="48"/>
      <c r="AF297" s="48"/>
      <c r="AG297" s="48"/>
      <c r="AH297" s="48">
        <v>0</v>
      </c>
      <c r="AI297" s="48">
        <v>0</v>
      </c>
      <c r="AJ297" s="48">
        <v>0</v>
      </c>
      <c r="AK297" s="48"/>
      <c r="AL297" s="48" t="s">
        <v>263</v>
      </c>
      <c r="AN297" s="60">
        <v>0</v>
      </c>
      <c r="AP297" s="137">
        <v>0</v>
      </c>
      <c r="AQ297" s="138">
        <v>43311</v>
      </c>
      <c r="AR297" s="139">
        <v>2019</v>
      </c>
      <c r="AS297" s="131"/>
      <c r="AT297" s="131"/>
      <c r="AU297" s="131"/>
      <c r="AW297" s="140">
        <v>0</v>
      </c>
      <c r="AX297" s="141">
        <v>0</v>
      </c>
      <c r="AY297" s="141">
        <v>0</v>
      </c>
      <c r="AZ297" s="141">
        <v>0</v>
      </c>
      <c r="BA297" s="141">
        <v>0</v>
      </c>
      <c r="BB297" s="141">
        <v>0</v>
      </c>
      <c r="BC297" s="141">
        <v>0</v>
      </c>
      <c r="BD297" s="141">
        <v>0</v>
      </c>
      <c r="BE297" s="141">
        <v>0</v>
      </c>
      <c r="BF297" s="141">
        <v>0</v>
      </c>
      <c r="BG297" s="141">
        <v>0</v>
      </c>
      <c r="BH297" s="141">
        <v>0</v>
      </c>
      <c r="BI297" s="141">
        <v>0</v>
      </c>
      <c r="BJ297" s="141">
        <v>0</v>
      </c>
      <c r="BK297" s="141">
        <v>0</v>
      </c>
      <c r="BL297" s="141">
        <v>0</v>
      </c>
      <c r="BM297" s="141">
        <v>0</v>
      </c>
      <c r="BN297" s="141">
        <v>0</v>
      </c>
      <c r="BO297" s="141">
        <v>0</v>
      </c>
      <c r="BP297" s="141">
        <v>0</v>
      </c>
      <c r="BQ297" s="141">
        <v>0</v>
      </c>
      <c r="BR297" s="141">
        <v>0</v>
      </c>
      <c r="BS297" s="141">
        <v>0</v>
      </c>
      <c r="BT297" s="141">
        <v>0</v>
      </c>
      <c r="BU297" s="141">
        <v>0</v>
      </c>
      <c r="BV297" s="141">
        <v>0</v>
      </c>
      <c r="BW297" s="141">
        <v>0</v>
      </c>
      <c r="BX297" s="141">
        <v>0</v>
      </c>
      <c r="BY297" s="141">
        <v>0</v>
      </c>
      <c r="BZ297" s="141">
        <v>0</v>
      </c>
      <c r="CA297" s="141">
        <v>0</v>
      </c>
      <c r="CB297" s="141">
        <v>0</v>
      </c>
      <c r="CC297" s="141">
        <v>0</v>
      </c>
      <c r="CD297" s="141">
        <v>0</v>
      </c>
      <c r="CE297" s="141">
        <v>0</v>
      </c>
      <c r="CF297" s="141">
        <v>0</v>
      </c>
      <c r="CG297" s="141">
        <v>0</v>
      </c>
      <c r="CH297" s="141">
        <v>0</v>
      </c>
      <c r="CI297" s="141">
        <v>0</v>
      </c>
    </row>
    <row r="298" spans="4:87">
      <c r="D298" s="38">
        <v>268</v>
      </c>
      <c r="E298" s="38">
        <v>512</v>
      </c>
      <c r="F298" s="38" t="s">
        <v>420</v>
      </c>
      <c r="G298" s="38" t="s">
        <v>421</v>
      </c>
      <c r="H298" s="48">
        <v>86592.31</v>
      </c>
      <c r="K298" s="48">
        <v>48</v>
      </c>
      <c r="L298" s="48">
        <v>1</v>
      </c>
      <c r="M298" s="48">
        <v>86592.31</v>
      </c>
      <c r="N298" s="48">
        <v>0</v>
      </c>
      <c r="O298" s="48">
        <v>0</v>
      </c>
      <c r="Q298" s="122">
        <v>8</v>
      </c>
      <c r="R298" s="38" t="s">
        <v>118</v>
      </c>
      <c r="S298" s="96">
        <v>50</v>
      </c>
      <c r="T298" s="48">
        <v>0</v>
      </c>
      <c r="W298" s="48">
        <v>8</v>
      </c>
      <c r="X298" s="48">
        <v>0</v>
      </c>
      <c r="Y298" s="48">
        <v>0</v>
      </c>
      <c r="Z298" s="48">
        <v>0</v>
      </c>
      <c r="AA298" s="48">
        <v>0</v>
      </c>
      <c r="AB298" s="48">
        <v>0</v>
      </c>
      <c r="AC298" s="48">
        <v>0</v>
      </c>
      <c r="AD298" s="48">
        <v>0</v>
      </c>
      <c r="AE298" s="48"/>
      <c r="AF298" s="48"/>
      <c r="AG298" s="48"/>
      <c r="AH298" s="48">
        <v>0</v>
      </c>
      <c r="AI298" s="48">
        <v>0</v>
      </c>
      <c r="AJ298" s="48">
        <v>0</v>
      </c>
      <c r="AK298" s="48"/>
      <c r="AL298" s="48">
        <v>8</v>
      </c>
      <c r="AN298" s="60">
        <v>0</v>
      </c>
      <c r="AP298" s="137">
        <v>0</v>
      </c>
      <c r="AQ298" s="138">
        <v>59747</v>
      </c>
      <c r="AR298" s="139">
        <v>2064</v>
      </c>
      <c r="AS298" s="131"/>
      <c r="AT298" s="131"/>
      <c r="AU298" s="131"/>
      <c r="AW298" s="140">
        <v>0</v>
      </c>
      <c r="AX298" s="141">
        <v>0</v>
      </c>
      <c r="AY298" s="141">
        <v>0</v>
      </c>
      <c r="AZ298" s="141">
        <v>0</v>
      </c>
      <c r="BA298" s="141">
        <v>0</v>
      </c>
      <c r="BB298" s="141">
        <v>0</v>
      </c>
      <c r="BC298" s="141">
        <v>0</v>
      </c>
      <c r="BD298" s="141">
        <v>0</v>
      </c>
      <c r="BE298" s="141">
        <v>0</v>
      </c>
      <c r="BF298" s="141">
        <v>0</v>
      </c>
      <c r="BG298" s="141">
        <v>0</v>
      </c>
      <c r="BH298" s="141">
        <v>0</v>
      </c>
      <c r="BI298" s="141">
        <v>0</v>
      </c>
      <c r="BJ298" s="141">
        <v>0</v>
      </c>
      <c r="BK298" s="141">
        <v>0</v>
      </c>
      <c r="BL298" s="141">
        <v>0</v>
      </c>
      <c r="BM298" s="141">
        <v>0</v>
      </c>
      <c r="BN298" s="141">
        <v>0</v>
      </c>
      <c r="BO298" s="141">
        <v>0</v>
      </c>
      <c r="BP298" s="141">
        <v>0</v>
      </c>
      <c r="BQ298" s="141">
        <v>0</v>
      </c>
      <c r="BR298" s="141">
        <v>0</v>
      </c>
      <c r="BS298" s="141">
        <v>0</v>
      </c>
      <c r="BT298" s="141">
        <v>0</v>
      </c>
      <c r="BU298" s="141">
        <v>0</v>
      </c>
      <c r="BV298" s="141">
        <v>0</v>
      </c>
      <c r="BW298" s="141">
        <v>0</v>
      </c>
      <c r="BX298" s="141">
        <v>0</v>
      </c>
      <c r="BY298" s="141">
        <v>0</v>
      </c>
      <c r="BZ298" s="141">
        <v>0</v>
      </c>
      <c r="CA298" s="141">
        <v>0</v>
      </c>
      <c r="CB298" s="141">
        <v>0</v>
      </c>
      <c r="CC298" s="141">
        <v>0</v>
      </c>
      <c r="CD298" s="141">
        <v>0</v>
      </c>
      <c r="CE298" s="141">
        <v>0</v>
      </c>
      <c r="CF298" s="141">
        <v>0</v>
      </c>
      <c r="CG298" s="141">
        <v>0</v>
      </c>
      <c r="CH298" s="141">
        <v>0</v>
      </c>
      <c r="CI298" s="141">
        <v>0</v>
      </c>
    </row>
    <row r="299" spans="4:87">
      <c r="D299" s="38">
        <v>269</v>
      </c>
      <c r="E299" s="38">
        <v>513</v>
      </c>
      <c r="F299" s="38" t="s">
        <v>447</v>
      </c>
      <c r="G299" s="38" t="s">
        <v>448</v>
      </c>
      <c r="H299" s="48">
        <v>85046.95</v>
      </c>
      <c r="K299" s="48">
        <v>57</v>
      </c>
      <c r="L299" s="48">
        <v>1</v>
      </c>
      <c r="M299" s="48">
        <v>85046.95</v>
      </c>
      <c r="N299" s="48">
        <v>0</v>
      </c>
      <c r="O299" s="48">
        <v>0</v>
      </c>
      <c r="Q299" s="122">
        <v>9</v>
      </c>
      <c r="R299" s="38" t="s">
        <v>119</v>
      </c>
      <c r="S299" s="96">
        <v>50</v>
      </c>
      <c r="T299" s="48">
        <v>0</v>
      </c>
      <c r="W299" s="48">
        <v>0</v>
      </c>
      <c r="X299" s="48">
        <v>9</v>
      </c>
      <c r="Y299" s="48">
        <v>0</v>
      </c>
      <c r="Z299" s="48">
        <v>0</v>
      </c>
      <c r="AA299" s="48">
        <v>0</v>
      </c>
      <c r="AB299" s="48">
        <v>0</v>
      </c>
      <c r="AC299" s="48">
        <v>0</v>
      </c>
      <c r="AD299" s="48">
        <v>0</v>
      </c>
      <c r="AE299" s="48"/>
      <c r="AF299" s="48"/>
      <c r="AG299" s="48"/>
      <c r="AH299" s="48">
        <v>0</v>
      </c>
      <c r="AI299" s="48">
        <v>0</v>
      </c>
      <c r="AJ299" s="48">
        <v>0</v>
      </c>
      <c r="AK299" s="48"/>
      <c r="AL299" s="48">
        <v>9</v>
      </c>
      <c r="AN299" s="60">
        <v>0</v>
      </c>
      <c r="AP299" s="137">
        <v>0</v>
      </c>
      <c r="AQ299" s="138">
        <v>59747</v>
      </c>
      <c r="AR299" s="139">
        <v>2064</v>
      </c>
      <c r="AS299" s="131"/>
      <c r="AT299" s="131"/>
      <c r="AU299" s="131"/>
      <c r="AW299" s="140">
        <v>0</v>
      </c>
      <c r="AX299" s="141">
        <v>0</v>
      </c>
      <c r="AY299" s="141">
        <v>0</v>
      </c>
      <c r="AZ299" s="141">
        <v>0</v>
      </c>
      <c r="BA299" s="141">
        <v>0</v>
      </c>
      <c r="BB299" s="141">
        <v>0</v>
      </c>
      <c r="BC299" s="141">
        <v>0</v>
      </c>
      <c r="BD299" s="141">
        <v>0</v>
      </c>
      <c r="BE299" s="141">
        <v>0</v>
      </c>
      <c r="BF299" s="141">
        <v>0</v>
      </c>
      <c r="BG299" s="141">
        <v>0</v>
      </c>
      <c r="BH299" s="141">
        <v>0</v>
      </c>
      <c r="BI299" s="141">
        <v>0</v>
      </c>
      <c r="BJ299" s="141">
        <v>0</v>
      </c>
      <c r="BK299" s="141">
        <v>0</v>
      </c>
      <c r="BL299" s="141">
        <v>0</v>
      </c>
      <c r="BM299" s="141">
        <v>0</v>
      </c>
      <c r="BN299" s="141">
        <v>0</v>
      </c>
      <c r="BO299" s="141">
        <v>0</v>
      </c>
      <c r="BP299" s="141">
        <v>0</v>
      </c>
      <c r="BQ299" s="141">
        <v>0</v>
      </c>
      <c r="BR299" s="141">
        <v>0</v>
      </c>
      <c r="BS299" s="141">
        <v>0</v>
      </c>
      <c r="BT299" s="141">
        <v>0</v>
      </c>
      <c r="BU299" s="141">
        <v>0</v>
      </c>
      <c r="BV299" s="141">
        <v>0</v>
      </c>
      <c r="BW299" s="141">
        <v>0</v>
      </c>
      <c r="BX299" s="141">
        <v>0</v>
      </c>
      <c r="BY299" s="141">
        <v>0</v>
      </c>
      <c r="BZ299" s="141">
        <v>0</v>
      </c>
      <c r="CA299" s="141">
        <v>0</v>
      </c>
      <c r="CB299" s="141">
        <v>0</v>
      </c>
      <c r="CC299" s="141">
        <v>0</v>
      </c>
      <c r="CD299" s="141">
        <v>0</v>
      </c>
      <c r="CE299" s="141">
        <v>0</v>
      </c>
      <c r="CF299" s="141">
        <v>0</v>
      </c>
      <c r="CG299" s="141">
        <v>0</v>
      </c>
      <c r="CH299" s="141">
        <v>0</v>
      </c>
      <c r="CI299" s="141">
        <v>0</v>
      </c>
    </row>
    <row r="300" spans="4:87">
      <c r="D300" s="38">
        <v>270</v>
      </c>
      <c r="E300" s="38">
        <v>514</v>
      </c>
      <c r="F300" s="38" t="s">
        <v>371</v>
      </c>
      <c r="G300" s="38" t="s">
        <v>2264</v>
      </c>
      <c r="H300" s="48">
        <v>97682.46</v>
      </c>
      <c r="K300" s="48">
        <v>32</v>
      </c>
      <c r="L300" s="48">
        <v>1</v>
      </c>
      <c r="M300" s="48">
        <v>97682.46</v>
      </c>
      <c r="N300" s="48">
        <v>0</v>
      </c>
      <c r="O300" s="48">
        <v>0</v>
      </c>
      <c r="Q300" s="122">
        <v>10</v>
      </c>
      <c r="R300" s="38" t="s">
        <v>120</v>
      </c>
      <c r="S300" s="96">
        <v>50</v>
      </c>
      <c r="T300" s="48">
        <v>0</v>
      </c>
      <c r="W300" s="48">
        <v>0</v>
      </c>
      <c r="X300" s="48">
        <v>0</v>
      </c>
      <c r="Y300" s="48">
        <v>10</v>
      </c>
      <c r="Z300" s="48">
        <v>0</v>
      </c>
      <c r="AA300" s="48">
        <v>0</v>
      </c>
      <c r="AB300" s="48">
        <v>0</v>
      </c>
      <c r="AC300" s="48">
        <v>0</v>
      </c>
      <c r="AD300" s="48">
        <v>0</v>
      </c>
      <c r="AE300" s="48"/>
      <c r="AF300" s="48"/>
      <c r="AG300" s="48"/>
      <c r="AH300" s="48">
        <v>0</v>
      </c>
      <c r="AI300" s="48">
        <v>0</v>
      </c>
      <c r="AJ300" s="48">
        <v>0</v>
      </c>
      <c r="AK300" s="48"/>
      <c r="AL300" s="48">
        <v>10</v>
      </c>
      <c r="AN300" s="60">
        <v>0</v>
      </c>
      <c r="AP300" s="137">
        <v>0</v>
      </c>
      <c r="AQ300" s="138">
        <v>59747</v>
      </c>
      <c r="AR300" s="139">
        <v>2064</v>
      </c>
      <c r="AS300" s="131"/>
      <c r="AT300" s="131"/>
      <c r="AU300" s="131"/>
      <c r="AW300" s="140">
        <v>0</v>
      </c>
      <c r="AX300" s="141">
        <v>0</v>
      </c>
      <c r="AY300" s="141">
        <v>0</v>
      </c>
      <c r="AZ300" s="141">
        <v>0</v>
      </c>
      <c r="BA300" s="141">
        <v>0</v>
      </c>
      <c r="BB300" s="141">
        <v>0</v>
      </c>
      <c r="BC300" s="141">
        <v>0</v>
      </c>
      <c r="BD300" s="141">
        <v>0</v>
      </c>
      <c r="BE300" s="141">
        <v>0</v>
      </c>
      <c r="BF300" s="141">
        <v>0</v>
      </c>
      <c r="BG300" s="141">
        <v>0</v>
      </c>
      <c r="BH300" s="141">
        <v>0</v>
      </c>
      <c r="BI300" s="141">
        <v>0</v>
      </c>
      <c r="BJ300" s="141">
        <v>0</v>
      </c>
      <c r="BK300" s="141">
        <v>0</v>
      </c>
      <c r="BL300" s="141">
        <v>0</v>
      </c>
      <c r="BM300" s="141">
        <v>0</v>
      </c>
      <c r="BN300" s="141">
        <v>0</v>
      </c>
      <c r="BO300" s="141">
        <v>0</v>
      </c>
      <c r="BP300" s="141">
        <v>0</v>
      </c>
      <c r="BQ300" s="141">
        <v>0</v>
      </c>
      <c r="BR300" s="141">
        <v>0</v>
      </c>
      <c r="BS300" s="141">
        <v>0</v>
      </c>
      <c r="BT300" s="141">
        <v>0</v>
      </c>
      <c r="BU300" s="141">
        <v>0</v>
      </c>
      <c r="BV300" s="141">
        <v>0</v>
      </c>
      <c r="BW300" s="141">
        <v>0</v>
      </c>
      <c r="BX300" s="141">
        <v>0</v>
      </c>
      <c r="BY300" s="141">
        <v>0</v>
      </c>
      <c r="BZ300" s="141">
        <v>0</v>
      </c>
      <c r="CA300" s="141">
        <v>0</v>
      </c>
      <c r="CB300" s="141">
        <v>0</v>
      </c>
      <c r="CC300" s="141">
        <v>0</v>
      </c>
      <c r="CD300" s="141">
        <v>0</v>
      </c>
      <c r="CE300" s="141">
        <v>0</v>
      </c>
      <c r="CF300" s="141">
        <v>0</v>
      </c>
      <c r="CG300" s="141">
        <v>0</v>
      </c>
      <c r="CH300" s="141">
        <v>0</v>
      </c>
      <c r="CI300" s="141">
        <v>0</v>
      </c>
    </row>
    <row r="301" spans="4:87">
      <c r="D301" s="38">
        <v>271</v>
      </c>
      <c r="E301" s="38">
        <v>515</v>
      </c>
      <c r="F301" s="38" t="s">
        <v>649</v>
      </c>
      <c r="G301" s="38" t="s">
        <v>650</v>
      </c>
      <c r="H301" s="48">
        <v>252364.82</v>
      </c>
      <c r="K301" s="48">
        <v>121</v>
      </c>
      <c r="L301" s="48">
        <v>1</v>
      </c>
      <c r="M301" s="48">
        <v>252364.82</v>
      </c>
      <c r="N301" s="48">
        <v>0</v>
      </c>
      <c r="O301" s="48">
        <v>0</v>
      </c>
      <c r="Q301" s="122">
        <v>17</v>
      </c>
      <c r="R301" s="38" t="s">
        <v>127</v>
      </c>
      <c r="S301" s="96">
        <v>80</v>
      </c>
      <c r="T301" s="48">
        <v>0</v>
      </c>
      <c r="W301" s="48">
        <v>0</v>
      </c>
      <c r="X301" s="48">
        <v>0</v>
      </c>
      <c r="Y301" s="48">
        <v>0</v>
      </c>
      <c r="Z301" s="48">
        <v>0</v>
      </c>
      <c r="AA301" s="48">
        <v>0</v>
      </c>
      <c r="AB301" s="48">
        <v>0</v>
      </c>
      <c r="AC301" s="48">
        <v>0</v>
      </c>
      <c r="AD301" s="48">
        <v>0</v>
      </c>
      <c r="AE301" s="48"/>
      <c r="AF301" s="48"/>
      <c r="AG301" s="48"/>
      <c r="AH301" s="48">
        <v>0</v>
      </c>
      <c r="AI301" s="48">
        <v>0</v>
      </c>
      <c r="AJ301" s="48">
        <v>17</v>
      </c>
      <c r="AK301" s="48"/>
      <c r="AL301" s="48">
        <v>17</v>
      </c>
      <c r="AN301" s="60">
        <v>0</v>
      </c>
      <c r="AP301" s="137">
        <v>0</v>
      </c>
      <c r="AQ301" s="138">
        <v>70705</v>
      </c>
      <c r="AR301" s="139">
        <v>2094</v>
      </c>
      <c r="AS301" s="131"/>
      <c r="AT301" s="131"/>
      <c r="AU301" s="131"/>
      <c r="AW301" s="140">
        <v>0</v>
      </c>
      <c r="AX301" s="141">
        <v>0</v>
      </c>
      <c r="AY301" s="141">
        <v>0</v>
      </c>
      <c r="AZ301" s="141">
        <v>0</v>
      </c>
      <c r="BA301" s="141">
        <v>0</v>
      </c>
      <c r="BB301" s="141">
        <v>0</v>
      </c>
      <c r="BC301" s="141">
        <v>0</v>
      </c>
      <c r="BD301" s="141">
        <v>0</v>
      </c>
      <c r="BE301" s="141">
        <v>0</v>
      </c>
      <c r="BF301" s="141">
        <v>0</v>
      </c>
      <c r="BG301" s="141">
        <v>0</v>
      </c>
      <c r="BH301" s="141">
        <v>0</v>
      </c>
      <c r="BI301" s="141">
        <v>0</v>
      </c>
      <c r="BJ301" s="141">
        <v>0</v>
      </c>
      <c r="BK301" s="141">
        <v>0</v>
      </c>
      <c r="BL301" s="141">
        <v>0</v>
      </c>
      <c r="BM301" s="141">
        <v>0</v>
      </c>
      <c r="BN301" s="141">
        <v>0</v>
      </c>
      <c r="BO301" s="141">
        <v>0</v>
      </c>
      <c r="BP301" s="141">
        <v>0</v>
      </c>
      <c r="BQ301" s="141">
        <v>0</v>
      </c>
      <c r="BR301" s="141">
        <v>0</v>
      </c>
      <c r="BS301" s="141">
        <v>0</v>
      </c>
      <c r="BT301" s="141">
        <v>0</v>
      </c>
      <c r="BU301" s="141">
        <v>0</v>
      </c>
      <c r="BV301" s="141">
        <v>0</v>
      </c>
      <c r="BW301" s="141">
        <v>0</v>
      </c>
      <c r="BX301" s="141">
        <v>0</v>
      </c>
      <c r="BY301" s="141">
        <v>0</v>
      </c>
      <c r="BZ301" s="141">
        <v>0</v>
      </c>
      <c r="CA301" s="141">
        <v>0</v>
      </c>
      <c r="CB301" s="141">
        <v>0</v>
      </c>
      <c r="CC301" s="141">
        <v>0</v>
      </c>
      <c r="CD301" s="141">
        <v>0</v>
      </c>
      <c r="CE301" s="141">
        <v>0</v>
      </c>
      <c r="CF301" s="141">
        <v>0</v>
      </c>
      <c r="CG301" s="141">
        <v>0</v>
      </c>
      <c r="CH301" s="141">
        <v>0</v>
      </c>
      <c r="CI301" s="141">
        <v>0</v>
      </c>
    </row>
    <row r="302" spans="4:87">
      <c r="D302" s="38">
        <v>272</v>
      </c>
      <c r="E302" s="38">
        <v>517</v>
      </c>
      <c r="F302" s="38" t="s">
        <v>2265</v>
      </c>
      <c r="G302" s="38" t="s">
        <v>2266</v>
      </c>
      <c r="H302" s="48">
        <v>3387828.76</v>
      </c>
      <c r="K302" s="48">
        <v>0</v>
      </c>
      <c r="L302" s="48">
        <v>0</v>
      </c>
      <c r="M302" s="48">
        <v>0</v>
      </c>
      <c r="N302" s="48">
        <v>1</v>
      </c>
      <c r="O302" s="48">
        <v>3387828.76</v>
      </c>
      <c r="Q302" s="122">
        <v>16</v>
      </c>
      <c r="R302" s="38" t="s">
        <v>126</v>
      </c>
      <c r="S302" s="96">
        <v>80</v>
      </c>
      <c r="T302" s="48">
        <v>0</v>
      </c>
      <c r="W302" s="48">
        <v>0</v>
      </c>
      <c r="X302" s="48">
        <v>0</v>
      </c>
      <c r="Y302" s="48">
        <v>0</v>
      </c>
      <c r="Z302" s="48">
        <v>0</v>
      </c>
      <c r="AA302" s="48">
        <v>0</v>
      </c>
      <c r="AB302" s="48">
        <v>0</v>
      </c>
      <c r="AC302" s="48">
        <v>0</v>
      </c>
      <c r="AD302" s="48">
        <v>0</v>
      </c>
      <c r="AE302" s="48"/>
      <c r="AF302" s="48"/>
      <c r="AG302" s="48"/>
      <c r="AH302" s="48">
        <v>0</v>
      </c>
      <c r="AI302" s="48">
        <v>0</v>
      </c>
      <c r="AJ302" s="48">
        <v>0</v>
      </c>
      <c r="AK302" s="48"/>
      <c r="AL302" s="48" t="s">
        <v>263</v>
      </c>
      <c r="AN302" s="60">
        <v>0</v>
      </c>
      <c r="AP302" s="137">
        <v>42347.859499999999</v>
      </c>
      <c r="AQ302" s="138">
        <v>70705</v>
      </c>
      <c r="AR302" s="139">
        <v>2094</v>
      </c>
      <c r="AS302" s="131"/>
      <c r="AT302" s="131"/>
      <c r="AU302" s="131"/>
      <c r="AW302" s="140">
        <v>3387828.76</v>
      </c>
      <c r="AX302" s="141">
        <v>3345480.9005</v>
      </c>
      <c r="AY302" s="141">
        <v>3303133.0410000002</v>
      </c>
      <c r="AZ302" s="141">
        <v>3260785.1815000004</v>
      </c>
      <c r="BA302" s="141">
        <v>3218437.3220000006</v>
      </c>
      <c r="BB302" s="141">
        <v>3176089.4625000008</v>
      </c>
      <c r="BC302" s="141">
        <v>3133741.6030000011</v>
      </c>
      <c r="BD302" s="141">
        <v>3091393.7435000013</v>
      </c>
      <c r="BE302" s="141">
        <v>3049045.8840000015</v>
      </c>
      <c r="BF302" s="141">
        <v>3006698.0245000017</v>
      </c>
      <c r="BG302" s="141">
        <v>2964350.1650000019</v>
      </c>
      <c r="BH302" s="141">
        <v>2922002.3055000021</v>
      </c>
      <c r="BI302" s="141">
        <v>2879654.4460000023</v>
      </c>
      <c r="BJ302" s="141">
        <v>2837306.5865000025</v>
      </c>
      <c r="BK302" s="141">
        <v>2794958.7270000027</v>
      </c>
      <c r="BL302" s="141">
        <v>2752610.867500003</v>
      </c>
      <c r="BM302" s="141">
        <v>2710263.0080000032</v>
      </c>
      <c r="BN302" s="141">
        <v>2667915.1485000034</v>
      </c>
      <c r="BO302" s="141">
        <v>2625567.2890000036</v>
      </c>
      <c r="BP302" s="141">
        <v>2583219.4295000038</v>
      </c>
      <c r="BQ302" s="141">
        <v>2540871.570000004</v>
      </c>
      <c r="BR302" s="141">
        <v>2498523.7105000042</v>
      </c>
      <c r="BS302" s="141">
        <v>2456175.8510000044</v>
      </c>
      <c r="BT302" s="141">
        <v>2413827.9915000047</v>
      </c>
      <c r="BU302" s="141">
        <v>2371480.1320000049</v>
      </c>
      <c r="BV302" s="141">
        <v>2329132.2725000051</v>
      </c>
      <c r="BW302" s="141">
        <v>2286784.4130000053</v>
      </c>
      <c r="BX302" s="141">
        <v>2244436.5535000055</v>
      </c>
      <c r="BY302" s="141">
        <v>2202088.6940000057</v>
      </c>
      <c r="BZ302" s="141">
        <v>2159740.8345000059</v>
      </c>
      <c r="CA302" s="141">
        <v>2117392.9750000061</v>
      </c>
      <c r="CB302" s="141">
        <v>2075045.1155000061</v>
      </c>
      <c r="CC302" s="141">
        <v>2032697.2560000061</v>
      </c>
      <c r="CD302" s="141">
        <v>1990349.3965000061</v>
      </c>
      <c r="CE302" s="141">
        <v>1948001.5370000061</v>
      </c>
      <c r="CF302" s="141">
        <v>1905653.677500006</v>
      </c>
      <c r="CG302" s="141">
        <v>1863305.818000006</v>
      </c>
      <c r="CH302" s="141">
        <v>1820957.958500006</v>
      </c>
      <c r="CI302" s="141">
        <v>1778610.099000006</v>
      </c>
    </row>
    <row r="303" spans="4:87">
      <c r="D303" s="38">
        <v>273</v>
      </c>
      <c r="E303" s="38">
        <v>518</v>
      </c>
      <c r="F303" s="38" t="s">
        <v>1588</v>
      </c>
      <c r="G303" s="38" t="s">
        <v>2267</v>
      </c>
      <c r="H303" s="48">
        <v>12398.87</v>
      </c>
      <c r="K303" s="48">
        <v>439</v>
      </c>
      <c r="L303" s="48">
        <v>1</v>
      </c>
      <c r="M303" s="48">
        <v>12398.87</v>
      </c>
      <c r="N303" s="48">
        <v>0</v>
      </c>
      <c r="O303" s="48">
        <v>0</v>
      </c>
      <c r="Q303" s="122">
        <v>6</v>
      </c>
      <c r="R303" s="38" t="s">
        <v>116</v>
      </c>
      <c r="S303" s="96">
        <v>80</v>
      </c>
      <c r="T303" s="48">
        <v>0</v>
      </c>
      <c r="W303" s="48">
        <v>0</v>
      </c>
      <c r="X303" s="48">
        <v>0</v>
      </c>
      <c r="Y303" s="48">
        <v>0</v>
      </c>
      <c r="Z303" s="48">
        <v>0</v>
      </c>
      <c r="AA303" s="48">
        <v>0</v>
      </c>
      <c r="AB303" s="48">
        <v>0</v>
      </c>
      <c r="AC303" s="48">
        <v>0</v>
      </c>
      <c r="AD303" s="48">
        <v>0</v>
      </c>
      <c r="AE303" s="48"/>
      <c r="AF303" s="48"/>
      <c r="AG303" s="48"/>
      <c r="AH303" s="48">
        <v>0</v>
      </c>
      <c r="AI303" s="48">
        <v>0</v>
      </c>
      <c r="AJ303" s="48">
        <v>0</v>
      </c>
      <c r="AK303" s="48"/>
      <c r="AL303" s="48" t="s">
        <v>263</v>
      </c>
      <c r="AN303" s="60">
        <v>0</v>
      </c>
      <c r="AP303" s="137">
        <v>0</v>
      </c>
      <c r="AQ303" s="138">
        <v>70705</v>
      </c>
      <c r="AR303" s="139">
        <v>2094</v>
      </c>
      <c r="AS303" s="131"/>
      <c r="AT303" s="131"/>
      <c r="AU303" s="131"/>
      <c r="AW303" s="140">
        <v>0</v>
      </c>
      <c r="AX303" s="141">
        <v>0</v>
      </c>
      <c r="AY303" s="141">
        <v>0</v>
      </c>
      <c r="AZ303" s="141">
        <v>0</v>
      </c>
      <c r="BA303" s="141">
        <v>0</v>
      </c>
      <c r="BB303" s="141">
        <v>0</v>
      </c>
      <c r="BC303" s="141">
        <v>0</v>
      </c>
      <c r="BD303" s="141">
        <v>0</v>
      </c>
      <c r="BE303" s="141">
        <v>0</v>
      </c>
      <c r="BF303" s="141">
        <v>0</v>
      </c>
      <c r="BG303" s="141">
        <v>0</v>
      </c>
      <c r="BH303" s="141">
        <v>0</v>
      </c>
      <c r="BI303" s="141">
        <v>0</v>
      </c>
      <c r="BJ303" s="141">
        <v>0</v>
      </c>
      <c r="BK303" s="141">
        <v>0</v>
      </c>
      <c r="BL303" s="141">
        <v>0</v>
      </c>
      <c r="BM303" s="141">
        <v>0</v>
      </c>
      <c r="BN303" s="141">
        <v>0</v>
      </c>
      <c r="BO303" s="141">
        <v>0</v>
      </c>
      <c r="BP303" s="141">
        <v>0</v>
      </c>
      <c r="BQ303" s="141">
        <v>0</v>
      </c>
      <c r="BR303" s="141">
        <v>0</v>
      </c>
      <c r="BS303" s="141">
        <v>0</v>
      </c>
      <c r="BT303" s="141">
        <v>0</v>
      </c>
      <c r="BU303" s="141">
        <v>0</v>
      </c>
      <c r="BV303" s="141">
        <v>0</v>
      </c>
      <c r="BW303" s="141">
        <v>0</v>
      </c>
      <c r="BX303" s="141">
        <v>0</v>
      </c>
      <c r="BY303" s="141">
        <v>0</v>
      </c>
      <c r="BZ303" s="141">
        <v>0</v>
      </c>
      <c r="CA303" s="141">
        <v>0</v>
      </c>
      <c r="CB303" s="141">
        <v>0</v>
      </c>
      <c r="CC303" s="141">
        <v>0</v>
      </c>
      <c r="CD303" s="141">
        <v>0</v>
      </c>
      <c r="CE303" s="141">
        <v>0</v>
      </c>
      <c r="CF303" s="141">
        <v>0</v>
      </c>
      <c r="CG303" s="141">
        <v>0</v>
      </c>
      <c r="CH303" s="141">
        <v>0</v>
      </c>
      <c r="CI303" s="141">
        <v>0</v>
      </c>
    </row>
    <row r="304" spans="4:87">
      <c r="D304" s="38">
        <v>274</v>
      </c>
      <c r="E304" s="38">
        <v>519</v>
      </c>
      <c r="F304" s="38" t="s">
        <v>1582</v>
      </c>
      <c r="G304" s="38" t="s">
        <v>2268</v>
      </c>
      <c r="H304" s="48">
        <v>182268.38</v>
      </c>
      <c r="K304" s="48">
        <v>437</v>
      </c>
      <c r="L304" s="48">
        <v>1</v>
      </c>
      <c r="M304" s="48">
        <v>182268.38</v>
      </c>
      <c r="N304" s="48">
        <v>0</v>
      </c>
      <c r="O304" s="48">
        <v>0</v>
      </c>
      <c r="Q304" s="122">
        <v>1</v>
      </c>
      <c r="R304" s="38" t="s">
        <v>111</v>
      </c>
      <c r="S304" s="96">
        <v>80</v>
      </c>
      <c r="T304" s="48">
        <v>0</v>
      </c>
      <c r="W304" s="48">
        <v>0</v>
      </c>
      <c r="X304" s="48">
        <v>0</v>
      </c>
      <c r="Y304" s="48">
        <v>0</v>
      </c>
      <c r="Z304" s="48">
        <v>0</v>
      </c>
      <c r="AA304" s="48">
        <v>0</v>
      </c>
      <c r="AB304" s="48">
        <v>0</v>
      </c>
      <c r="AC304" s="48">
        <v>0</v>
      </c>
      <c r="AD304" s="48">
        <v>0</v>
      </c>
      <c r="AE304" s="48"/>
      <c r="AF304" s="48"/>
      <c r="AG304" s="48"/>
      <c r="AH304" s="48">
        <v>0</v>
      </c>
      <c r="AI304" s="48">
        <v>0</v>
      </c>
      <c r="AJ304" s="48">
        <v>0</v>
      </c>
      <c r="AK304" s="48"/>
      <c r="AL304" s="48" t="s">
        <v>263</v>
      </c>
      <c r="AN304" s="60">
        <v>0</v>
      </c>
      <c r="AP304" s="137">
        <v>0</v>
      </c>
      <c r="AQ304" s="138">
        <v>70705</v>
      </c>
      <c r="AR304" s="139">
        <v>2094</v>
      </c>
      <c r="AS304" s="131"/>
      <c r="AT304" s="131"/>
      <c r="AU304" s="131"/>
      <c r="AW304" s="140">
        <v>0</v>
      </c>
      <c r="AX304" s="141">
        <v>0</v>
      </c>
      <c r="AY304" s="141">
        <v>0</v>
      </c>
      <c r="AZ304" s="141">
        <v>0</v>
      </c>
      <c r="BA304" s="141">
        <v>0</v>
      </c>
      <c r="BB304" s="141">
        <v>0</v>
      </c>
      <c r="BC304" s="141">
        <v>0</v>
      </c>
      <c r="BD304" s="141">
        <v>0</v>
      </c>
      <c r="BE304" s="141">
        <v>0</v>
      </c>
      <c r="BF304" s="141">
        <v>0</v>
      </c>
      <c r="BG304" s="141">
        <v>0</v>
      </c>
      <c r="BH304" s="141">
        <v>0</v>
      </c>
      <c r="BI304" s="141">
        <v>0</v>
      </c>
      <c r="BJ304" s="141">
        <v>0</v>
      </c>
      <c r="BK304" s="141">
        <v>0</v>
      </c>
      <c r="BL304" s="141">
        <v>0</v>
      </c>
      <c r="BM304" s="141">
        <v>0</v>
      </c>
      <c r="BN304" s="141">
        <v>0</v>
      </c>
      <c r="BO304" s="141">
        <v>0</v>
      </c>
      <c r="BP304" s="141">
        <v>0</v>
      </c>
      <c r="BQ304" s="141">
        <v>0</v>
      </c>
      <c r="BR304" s="141">
        <v>0</v>
      </c>
      <c r="BS304" s="141">
        <v>0</v>
      </c>
      <c r="BT304" s="141">
        <v>0</v>
      </c>
      <c r="BU304" s="141">
        <v>0</v>
      </c>
      <c r="BV304" s="141">
        <v>0</v>
      </c>
      <c r="BW304" s="141">
        <v>0</v>
      </c>
      <c r="BX304" s="141">
        <v>0</v>
      </c>
      <c r="BY304" s="141">
        <v>0</v>
      </c>
      <c r="BZ304" s="141">
        <v>0</v>
      </c>
      <c r="CA304" s="141">
        <v>0</v>
      </c>
      <c r="CB304" s="141">
        <v>0</v>
      </c>
      <c r="CC304" s="141">
        <v>0</v>
      </c>
      <c r="CD304" s="141">
        <v>0</v>
      </c>
      <c r="CE304" s="141">
        <v>0</v>
      </c>
      <c r="CF304" s="141">
        <v>0</v>
      </c>
      <c r="CG304" s="141">
        <v>0</v>
      </c>
      <c r="CH304" s="141">
        <v>0</v>
      </c>
      <c r="CI304" s="141">
        <v>0</v>
      </c>
    </row>
    <row r="305" spans="4:87">
      <c r="D305" s="38">
        <v>275</v>
      </c>
      <c r="E305" s="38">
        <v>520</v>
      </c>
      <c r="F305" s="38" t="s">
        <v>2269</v>
      </c>
      <c r="G305" s="38" t="s">
        <v>2270</v>
      </c>
      <c r="H305" s="48">
        <v>146559.94</v>
      </c>
      <c r="K305" s="48">
        <v>0</v>
      </c>
      <c r="L305" s="48">
        <v>0</v>
      </c>
      <c r="M305" s="48">
        <v>0</v>
      </c>
      <c r="N305" s="48">
        <v>1</v>
      </c>
      <c r="O305" s="48">
        <v>146559.94</v>
      </c>
      <c r="Q305" s="122">
        <v>6</v>
      </c>
      <c r="R305" s="38" t="s">
        <v>116</v>
      </c>
      <c r="S305" s="96">
        <v>80</v>
      </c>
      <c r="T305" s="48">
        <v>0</v>
      </c>
      <c r="W305" s="48">
        <v>0</v>
      </c>
      <c r="X305" s="48">
        <v>0</v>
      </c>
      <c r="Y305" s="48">
        <v>0</v>
      </c>
      <c r="Z305" s="48">
        <v>0</v>
      </c>
      <c r="AA305" s="48">
        <v>0</v>
      </c>
      <c r="AB305" s="48">
        <v>0</v>
      </c>
      <c r="AC305" s="48">
        <v>0</v>
      </c>
      <c r="AD305" s="48">
        <v>0</v>
      </c>
      <c r="AE305" s="48"/>
      <c r="AF305" s="48"/>
      <c r="AG305" s="48"/>
      <c r="AH305" s="48">
        <v>0</v>
      </c>
      <c r="AI305" s="48">
        <v>0</v>
      </c>
      <c r="AJ305" s="48">
        <v>0</v>
      </c>
      <c r="AK305" s="48"/>
      <c r="AL305" s="48" t="s">
        <v>263</v>
      </c>
      <c r="AN305" s="60">
        <v>0</v>
      </c>
      <c r="AP305" s="137">
        <v>1831.9992500000001</v>
      </c>
      <c r="AQ305" s="138">
        <v>70705</v>
      </c>
      <c r="AR305" s="139">
        <v>2094</v>
      </c>
      <c r="AS305" s="131"/>
      <c r="AT305" s="131"/>
      <c r="AU305" s="131"/>
      <c r="AW305" s="140">
        <v>146559.94</v>
      </c>
      <c r="AX305" s="141">
        <v>144727.94075000001</v>
      </c>
      <c r="AY305" s="141">
        <v>142895.94150000002</v>
      </c>
      <c r="AZ305" s="141">
        <v>141063.94225000002</v>
      </c>
      <c r="BA305" s="141">
        <v>139231.94300000003</v>
      </c>
      <c r="BB305" s="141">
        <v>137399.94375000003</v>
      </c>
      <c r="BC305" s="141">
        <v>135567.94450000004</v>
      </c>
      <c r="BD305" s="141">
        <v>133735.94525000005</v>
      </c>
      <c r="BE305" s="141">
        <v>131903.94600000005</v>
      </c>
      <c r="BF305" s="141">
        <v>130071.94675000006</v>
      </c>
      <c r="BG305" s="141">
        <v>128239.94750000007</v>
      </c>
      <c r="BH305" s="141">
        <v>126407.94825000007</v>
      </c>
      <c r="BI305" s="141">
        <v>124575.94900000008</v>
      </c>
      <c r="BJ305" s="141">
        <v>122743.94975000009</v>
      </c>
      <c r="BK305" s="141">
        <v>120911.95050000009</v>
      </c>
      <c r="BL305" s="141">
        <v>119079.9512500001</v>
      </c>
      <c r="BM305" s="141">
        <v>117247.95200000011</v>
      </c>
      <c r="BN305" s="141">
        <v>115415.95275000011</v>
      </c>
      <c r="BO305" s="141">
        <v>113583.95350000012</v>
      </c>
      <c r="BP305" s="141">
        <v>111751.95425000013</v>
      </c>
      <c r="BQ305" s="141">
        <v>109919.95500000013</v>
      </c>
      <c r="BR305" s="141">
        <v>108087.95575000014</v>
      </c>
      <c r="BS305" s="141">
        <v>106255.95650000015</v>
      </c>
      <c r="BT305" s="141">
        <v>104423.95725000015</v>
      </c>
      <c r="BU305" s="141">
        <v>102591.95800000016</v>
      </c>
      <c r="BV305" s="141">
        <v>100759.95875000017</v>
      </c>
      <c r="BW305" s="141">
        <v>98927.959500000172</v>
      </c>
      <c r="BX305" s="141">
        <v>97095.960250000178</v>
      </c>
      <c r="BY305" s="141">
        <v>95263.961000000185</v>
      </c>
      <c r="BZ305" s="141">
        <v>93431.961750000191</v>
      </c>
      <c r="CA305" s="141">
        <v>91599.962500000198</v>
      </c>
      <c r="CB305" s="141">
        <v>89767.963250000204</v>
      </c>
      <c r="CC305" s="141">
        <v>87935.964000000211</v>
      </c>
      <c r="CD305" s="141">
        <v>86103.964750000217</v>
      </c>
      <c r="CE305" s="141">
        <v>84271.965500000224</v>
      </c>
      <c r="CF305" s="141">
        <v>82439.966250000231</v>
      </c>
      <c r="CG305" s="141">
        <v>80607.967000000237</v>
      </c>
      <c r="CH305" s="141">
        <v>78775.967750000244</v>
      </c>
      <c r="CI305" s="141">
        <v>76943.96850000025</v>
      </c>
    </row>
    <row r="306" spans="4:87">
      <c r="D306" s="38">
        <v>276</v>
      </c>
      <c r="E306" s="38">
        <v>521</v>
      </c>
      <c r="F306" s="38" t="s">
        <v>827</v>
      </c>
      <c r="G306" s="38" t="s">
        <v>828</v>
      </c>
      <c r="H306" s="48">
        <v>115676.73</v>
      </c>
      <c r="K306" s="48">
        <v>185</v>
      </c>
      <c r="L306" s="48">
        <v>1</v>
      </c>
      <c r="M306" s="48">
        <v>115676.73</v>
      </c>
      <c r="N306" s="48">
        <v>0</v>
      </c>
      <c r="O306" s="48">
        <v>0</v>
      </c>
      <c r="Q306" s="122">
        <v>7</v>
      </c>
      <c r="R306" s="38" t="s">
        <v>117</v>
      </c>
      <c r="S306" s="96">
        <v>50</v>
      </c>
      <c r="T306" s="48">
        <v>0</v>
      </c>
      <c r="W306" s="48">
        <v>0</v>
      </c>
      <c r="X306" s="48">
        <v>0</v>
      </c>
      <c r="Y306" s="48">
        <v>0</v>
      </c>
      <c r="Z306" s="48">
        <v>0</v>
      </c>
      <c r="AA306" s="48">
        <v>0</v>
      </c>
      <c r="AB306" s="48">
        <v>0</v>
      </c>
      <c r="AC306" s="48">
        <v>0</v>
      </c>
      <c r="AD306" s="48">
        <v>0</v>
      </c>
      <c r="AE306" s="48"/>
      <c r="AF306" s="48"/>
      <c r="AG306" s="48"/>
      <c r="AH306" s="48">
        <v>0</v>
      </c>
      <c r="AI306" s="48">
        <v>0</v>
      </c>
      <c r="AJ306" s="48">
        <v>0</v>
      </c>
      <c r="AK306" s="48"/>
      <c r="AL306" s="48" t="s">
        <v>263</v>
      </c>
      <c r="AN306" s="60">
        <v>0</v>
      </c>
      <c r="AP306" s="137">
        <v>0</v>
      </c>
      <c r="AQ306" s="138">
        <v>59747</v>
      </c>
      <c r="AR306" s="139">
        <v>2064</v>
      </c>
      <c r="AS306" s="131"/>
      <c r="AT306" s="131"/>
      <c r="AU306" s="131"/>
      <c r="AW306" s="140">
        <v>0</v>
      </c>
      <c r="AX306" s="141">
        <v>0</v>
      </c>
      <c r="AY306" s="141">
        <v>0</v>
      </c>
      <c r="AZ306" s="141">
        <v>0</v>
      </c>
      <c r="BA306" s="141">
        <v>0</v>
      </c>
      <c r="BB306" s="141">
        <v>0</v>
      </c>
      <c r="BC306" s="141">
        <v>0</v>
      </c>
      <c r="BD306" s="141">
        <v>0</v>
      </c>
      <c r="BE306" s="141">
        <v>0</v>
      </c>
      <c r="BF306" s="141">
        <v>0</v>
      </c>
      <c r="BG306" s="141">
        <v>0</v>
      </c>
      <c r="BH306" s="141">
        <v>0</v>
      </c>
      <c r="BI306" s="141">
        <v>0</v>
      </c>
      <c r="BJ306" s="141">
        <v>0</v>
      </c>
      <c r="BK306" s="141">
        <v>0</v>
      </c>
      <c r="BL306" s="141">
        <v>0</v>
      </c>
      <c r="BM306" s="141">
        <v>0</v>
      </c>
      <c r="BN306" s="141">
        <v>0</v>
      </c>
      <c r="BO306" s="141">
        <v>0</v>
      </c>
      <c r="BP306" s="141">
        <v>0</v>
      </c>
      <c r="BQ306" s="141">
        <v>0</v>
      </c>
      <c r="BR306" s="141">
        <v>0</v>
      </c>
      <c r="BS306" s="141">
        <v>0</v>
      </c>
      <c r="BT306" s="141">
        <v>0</v>
      </c>
      <c r="BU306" s="141">
        <v>0</v>
      </c>
      <c r="BV306" s="141">
        <v>0</v>
      </c>
      <c r="BW306" s="141">
        <v>0</v>
      </c>
      <c r="BX306" s="141">
        <v>0</v>
      </c>
      <c r="BY306" s="141">
        <v>0</v>
      </c>
      <c r="BZ306" s="141">
        <v>0</v>
      </c>
      <c r="CA306" s="141">
        <v>0</v>
      </c>
      <c r="CB306" s="141">
        <v>0</v>
      </c>
      <c r="CC306" s="141">
        <v>0</v>
      </c>
      <c r="CD306" s="141">
        <v>0</v>
      </c>
      <c r="CE306" s="141">
        <v>0</v>
      </c>
      <c r="CF306" s="141">
        <v>0</v>
      </c>
      <c r="CG306" s="141">
        <v>0</v>
      </c>
      <c r="CH306" s="141">
        <v>0</v>
      </c>
      <c r="CI306" s="141">
        <v>0</v>
      </c>
    </row>
    <row r="307" spans="4:87">
      <c r="D307" s="38">
        <v>277</v>
      </c>
      <c r="E307" s="38">
        <v>522</v>
      </c>
      <c r="F307" s="38" t="s">
        <v>2271</v>
      </c>
      <c r="G307" s="38" t="s">
        <v>2272</v>
      </c>
      <c r="H307" s="48">
        <v>76410.67</v>
      </c>
      <c r="K307" s="48">
        <v>0</v>
      </c>
      <c r="L307" s="48">
        <v>0</v>
      </c>
      <c r="M307" s="48">
        <v>0</v>
      </c>
      <c r="N307" s="48">
        <v>1</v>
      </c>
      <c r="O307" s="48">
        <v>76410.67</v>
      </c>
      <c r="Q307" s="122">
        <v>9</v>
      </c>
      <c r="R307" s="38" t="s">
        <v>119</v>
      </c>
      <c r="S307" s="96">
        <v>50</v>
      </c>
      <c r="T307" s="48">
        <v>0</v>
      </c>
      <c r="W307" s="48">
        <v>0</v>
      </c>
      <c r="X307" s="48">
        <v>9</v>
      </c>
      <c r="Y307" s="48">
        <v>0</v>
      </c>
      <c r="Z307" s="48">
        <v>0</v>
      </c>
      <c r="AA307" s="48">
        <v>0</v>
      </c>
      <c r="AB307" s="48">
        <v>0</v>
      </c>
      <c r="AC307" s="48">
        <v>0</v>
      </c>
      <c r="AD307" s="48">
        <v>0</v>
      </c>
      <c r="AE307" s="48"/>
      <c r="AF307" s="48"/>
      <c r="AG307" s="48"/>
      <c r="AH307" s="48">
        <v>0</v>
      </c>
      <c r="AI307" s="48">
        <v>0</v>
      </c>
      <c r="AJ307" s="48">
        <v>0</v>
      </c>
      <c r="AK307" s="48"/>
      <c r="AL307" s="48">
        <v>9</v>
      </c>
      <c r="AN307" s="60">
        <v>0</v>
      </c>
      <c r="AP307" s="137">
        <v>1528.2133999999999</v>
      </c>
      <c r="AQ307" s="138">
        <v>59747</v>
      </c>
      <c r="AR307" s="139">
        <v>2064</v>
      </c>
      <c r="AS307" s="131"/>
      <c r="AT307" s="131"/>
      <c r="AU307" s="131"/>
      <c r="AW307" s="140">
        <v>76410.67</v>
      </c>
      <c r="AX307" s="141">
        <v>74882.456600000005</v>
      </c>
      <c r="AY307" s="141">
        <v>73354.243200000012</v>
      </c>
      <c r="AZ307" s="141">
        <v>71826.029800000018</v>
      </c>
      <c r="BA307" s="141">
        <v>70297.816400000025</v>
      </c>
      <c r="BB307" s="141">
        <v>68769.603000000032</v>
      </c>
      <c r="BC307" s="141">
        <v>67241.389600000039</v>
      </c>
      <c r="BD307" s="141">
        <v>65713.176200000045</v>
      </c>
      <c r="BE307" s="141">
        <v>64184.962800000045</v>
      </c>
      <c r="BF307" s="141">
        <v>62656.749400000044</v>
      </c>
      <c r="BG307" s="141">
        <v>61128.536000000044</v>
      </c>
      <c r="BH307" s="141">
        <v>59600.322600000043</v>
      </c>
      <c r="BI307" s="141">
        <v>58072.109200000043</v>
      </c>
      <c r="BJ307" s="141">
        <v>56543.895800000042</v>
      </c>
      <c r="BK307" s="141">
        <v>55015.682400000042</v>
      </c>
      <c r="BL307" s="141">
        <v>53487.469000000041</v>
      </c>
      <c r="BM307" s="141">
        <v>51959.25560000004</v>
      </c>
      <c r="BN307" s="141">
        <v>50431.04220000004</v>
      </c>
      <c r="BO307" s="141">
        <v>48902.828800000039</v>
      </c>
      <c r="BP307" s="141">
        <v>47374.615400000039</v>
      </c>
      <c r="BQ307" s="141">
        <v>45846.402000000038</v>
      </c>
      <c r="BR307" s="141">
        <v>44318.188600000038</v>
      </c>
      <c r="BS307" s="141">
        <v>42789.975200000037</v>
      </c>
      <c r="BT307" s="141">
        <v>41261.761800000037</v>
      </c>
      <c r="BU307" s="141">
        <v>39733.548400000036</v>
      </c>
      <c r="BV307" s="141">
        <v>38205.335000000036</v>
      </c>
      <c r="BW307" s="141">
        <v>36677.121600000035</v>
      </c>
      <c r="BX307" s="141">
        <v>35148.908200000034</v>
      </c>
      <c r="BY307" s="141">
        <v>33620.694800000034</v>
      </c>
      <c r="BZ307" s="141">
        <v>32092.481400000033</v>
      </c>
      <c r="CA307" s="141">
        <v>30564.268000000033</v>
      </c>
      <c r="CB307" s="141">
        <v>29036.054600000032</v>
      </c>
      <c r="CC307" s="141">
        <v>27507.841200000032</v>
      </c>
      <c r="CD307" s="141">
        <v>25979.627800000031</v>
      </c>
      <c r="CE307" s="141">
        <v>24451.414400000031</v>
      </c>
      <c r="CF307" s="141">
        <v>22923.20100000003</v>
      </c>
      <c r="CG307" s="141">
        <v>21394.987600000029</v>
      </c>
      <c r="CH307" s="141">
        <v>19866.774200000029</v>
      </c>
      <c r="CI307" s="141">
        <v>18338.560800000028</v>
      </c>
    </row>
    <row r="308" spans="4:87">
      <c r="D308" s="38">
        <v>278</v>
      </c>
      <c r="E308" s="38">
        <v>523</v>
      </c>
      <c r="F308" s="38" t="s">
        <v>1292</v>
      </c>
      <c r="G308" s="38" t="s">
        <v>2273</v>
      </c>
      <c r="H308" s="48">
        <v>776341.51</v>
      </c>
      <c r="K308" s="48">
        <v>342</v>
      </c>
      <c r="L308" s="48">
        <v>1</v>
      </c>
      <c r="M308" s="48">
        <v>776341.51</v>
      </c>
      <c r="N308" s="48">
        <v>0</v>
      </c>
      <c r="O308" s="48">
        <v>0</v>
      </c>
      <c r="Q308" s="122">
        <v>16</v>
      </c>
      <c r="R308" s="38" t="s">
        <v>126</v>
      </c>
      <c r="S308" s="96">
        <v>80</v>
      </c>
      <c r="T308" s="48">
        <v>0</v>
      </c>
      <c r="W308" s="48">
        <v>0</v>
      </c>
      <c r="X308" s="48">
        <v>0</v>
      </c>
      <c r="Y308" s="48">
        <v>0</v>
      </c>
      <c r="Z308" s="48">
        <v>0</v>
      </c>
      <c r="AA308" s="48">
        <v>0</v>
      </c>
      <c r="AB308" s="48">
        <v>0</v>
      </c>
      <c r="AC308" s="48">
        <v>0</v>
      </c>
      <c r="AD308" s="48">
        <v>0</v>
      </c>
      <c r="AE308" s="48"/>
      <c r="AF308" s="48"/>
      <c r="AG308" s="48"/>
      <c r="AH308" s="48">
        <v>0</v>
      </c>
      <c r="AI308" s="48">
        <v>16</v>
      </c>
      <c r="AJ308" s="48">
        <v>0</v>
      </c>
      <c r="AK308" s="48"/>
      <c r="AL308" s="48">
        <v>16</v>
      </c>
      <c r="AN308" s="60">
        <v>0</v>
      </c>
      <c r="AP308" s="137">
        <v>0</v>
      </c>
      <c r="AQ308" s="138">
        <v>70705</v>
      </c>
      <c r="AR308" s="139">
        <v>2094</v>
      </c>
      <c r="AS308" s="131"/>
      <c r="AT308" s="131"/>
      <c r="AU308" s="131"/>
      <c r="AW308" s="140">
        <v>0</v>
      </c>
      <c r="AX308" s="141">
        <v>0</v>
      </c>
      <c r="AY308" s="141">
        <v>0</v>
      </c>
      <c r="AZ308" s="141">
        <v>0</v>
      </c>
      <c r="BA308" s="141">
        <v>0</v>
      </c>
      <c r="BB308" s="141">
        <v>0</v>
      </c>
      <c r="BC308" s="141">
        <v>0</v>
      </c>
      <c r="BD308" s="141">
        <v>0</v>
      </c>
      <c r="BE308" s="141">
        <v>0</v>
      </c>
      <c r="BF308" s="141">
        <v>0</v>
      </c>
      <c r="BG308" s="141">
        <v>0</v>
      </c>
      <c r="BH308" s="141">
        <v>0</v>
      </c>
      <c r="BI308" s="141">
        <v>0</v>
      </c>
      <c r="BJ308" s="141">
        <v>0</v>
      </c>
      <c r="BK308" s="141">
        <v>0</v>
      </c>
      <c r="BL308" s="141">
        <v>0</v>
      </c>
      <c r="BM308" s="141">
        <v>0</v>
      </c>
      <c r="BN308" s="141">
        <v>0</v>
      </c>
      <c r="BO308" s="141">
        <v>0</v>
      </c>
      <c r="BP308" s="141">
        <v>0</v>
      </c>
      <c r="BQ308" s="141">
        <v>0</v>
      </c>
      <c r="BR308" s="141">
        <v>0</v>
      </c>
      <c r="BS308" s="141">
        <v>0</v>
      </c>
      <c r="BT308" s="141">
        <v>0</v>
      </c>
      <c r="BU308" s="141">
        <v>0</v>
      </c>
      <c r="BV308" s="141">
        <v>0</v>
      </c>
      <c r="BW308" s="141">
        <v>0</v>
      </c>
      <c r="BX308" s="141">
        <v>0</v>
      </c>
      <c r="BY308" s="141">
        <v>0</v>
      </c>
      <c r="BZ308" s="141">
        <v>0</v>
      </c>
      <c r="CA308" s="141">
        <v>0</v>
      </c>
      <c r="CB308" s="141">
        <v>0</v>
      </c>
      <c r="CC308" s="141">
        <v>0</v>
      </c>
      <c r="CD308" s="141">
        <v>0</v>
      </c>
      <c r="CE308" s="141">
        <v>0</v>
      </c>
      <c r="CF308" s="141">
        <v>0</v>
      </c>
      <c r="CG308" s="141">
        <v>0</v>
      </c>
      <c r="CH308" s="141">
        <v>0</v>
      </c>
      <c r="CI308" s="141">
        <v>0</v>
      </c>
    </row>
    <row r="309" spans="4:87">
      <c r="D309" s="38">
        <v>279</v>
      </c>
      <c r="E309" s="38">
        <v>525</v>
      </c>
      <c r="F309" s="38" t="s">
        <v>2274</v>
      </c>
      <c r="G309" s="38" t="s">
        <v>2275</v>
      </c>
      <c r="H309" s="48">
        <v>756142.40999999992</v>
      </c>
      <c r="K309" s="48">
        <v>0</v>
      </c>
      <c r="L309" s="48">
        <v>0</v>
      </c>
      <c r="M309" s="48">
        <v>0</v>
      </c>
      <c r="N309" s="48">
        <v>1</v>
      </c>
      <c r="O309" s="48">
        <v>756142.40999999992</v>
      </c>
      <c r="Q309" s="122">
        <v>6</v>
      </c>
      <c r="R309" s="38" t="s">
        <v>116</v>
      </c>
      <c r="S309" s="96">
        <v>80</v>
      </c>
      <c r="T309" s="48">
        <v>0</v>
      </c>
      <c r="W309" s="48">
        <v>0</v>
      </c>
      <c r="X309" s="48">
        <v>0</v>
      </c>
      <c r="Y309" s="48">
        <v>0</v>
      </c>
      <c r="Z309" s="48">
        <v>0</v>
      </c>
      <c r="AA309" s="48">
        <v>0</v>
      </c>
      <c r="AB309" s="48">
        <v>0</v>
      </c>
      <c r="AC309" s="48">
        <v>0</v>
      </c>
      <c r="AD309" s="48">
        <v>0</v>
      </c>
      <c r="AE309" s="48"/>
      <c r="AF309" s="48"/>
      <c r="AG309" s="48"/>
      <c r="AH309" s="48">
        <v>0</v>
      </c>
      <c r="AI309" s="48">
        <v>0</v>
      </c>
      <c r="AJ309" s="48">
        <v>0</v>
      </c>
      <c r="AK309" s="48"/>
      <c r="AL309" s="48" t="s">
        <v>263</v>
      </c>
      <c r="AN309" s="60">
        <v>0</v>
      </c>
      <c r="AP309" s="137">
        <v>9451.7801249999993</v>
      </c>
      <c r="AQ309" s="138">
        <v>70705</v>
      </c>
      <c r="AR309" s="139">
        <v>2094</v>
      </c>
      <c r="AS309" s="131"/>
      <c r="AT309" s="131"/>
      <c r="AU309" s="131"/>
      <c r="AW309" s="140">
        <v>756142.40999999992</v>
      </c>
      <c r="AX309" s="141">
        <v>746690.62987499987</v>
      </c>
      <c r="AY309" s="141">
        <v>737238.84974999982</v>
      </c>
      <c r="AZ309" s="141">
        <v>727787.06962499977</v>
      </c>
      <c r="BA309" s="141">
        <v>718335.28949999972</v>
      </c>
      <c r="BB309" s="141">
        <v>708883.50937499967</v>
      </c>
      <c r="BC309" s="141">
        <v>699431.72924999963</v>
      </c>
      <c r="BD309" s="141">
        <v>689979.94912499958</v>
      </c>
      <c r="BE309" s="141">
        <v>680528.16899999953</v>
      </c>
      <c r="BF309" s="141">
        <v>671076.38887499948</v>
      </c>
      <c r="BG309" s="141">
        <v>661624.60874999943</v>
      </c>
      <c r="BH309" s="141">
        <v>652172.82862499938</v>
      </c>
      <c r="BI309" s="141">
        <v>642721.04849999934</v>
      </c>
      <c r="BJ309" s="141">
        <v>633269.26837499929</v>
      </c>
      <c r="BK309" s="141">
        <v>623817.48824999924</v>
      </c>
      <c r="BL309" s="141">
        <v>614365.70812499919</v>
      </c>
      <c r="BM309" s="141">
        <v>604913.92799999914</v>
      </c>
      <c r="BN309" s="141">
        <v>595462.14787499909</v>
      </c>
      <c r="BO309" s="141">
        <v>586010.36774999904</v>
      </c>
      <c r="BP309" s="141">
        <v>576558.587624999</v>
      </c>
      <c r="BQ309" s="141">
        <v>567106.80749999895</v>
      </c>
      <c r="BR309" s="141">
        <v>557655.0273749989</v>
      </c>
      <c r="BS309" s="141">
        <v>548203.24724999885</v>
      </c>
      <c r="BT309" s="141">
        <v>538751.4671249988</v>
      </c>
      <c r="BU309" s="141">
        <v>529299.68699999875</v>
      </c>
      <c r="BV309" s="141">
        <v>519847.90687499876</v>
      </c>
      <c r="BW309" s="141">
        <v>510396.12674999877</v>
      </c>
      <c r="BX309" s="141">
        <v>500944.34662499878</v>
      </c>
      <c r="BY309" s="141">
        <v>491492.56649999879</v>
      </c>
      <c r="BZ309" s="141">
        <v>482040.7863749988</v>
      </c>
      <c r="CA309" s="141">
        <v>472589.00624999881</v>
      </c>
      <c r="CB309" s="141">
        <v>463137.22612499882</v>
      </c>
      <c r="CC309" s="141">
        <v>453685.44599999883</v>
      </c>
      <c r="CD309" s="141">
        <v>444233.66587499884</v>
      </c>
      <c r="CE309" s="141">
        <v>434781.88574999885</v>
      </c>
      <c r="CF309" s="141">
        <v>425330.10562499886</v>
      </c>
      <c r="CG309" s="141">
        <v>415878.32549999887</v>
      </c>
      <c r="CH309" s="141">
        <v>406426.54537499888</v>
      </c>
      <c r="CI309" s="141">
        <v>396974.76524999889</v>
      </c>
    </row>
    <row r="310" spans="4:87">
      <c r="D310" s="38">
        <v>280</v>
      </c>
      <c r="E310" s="38">
        <v>526</v>
      </c>
      <c r="F310" s="38" t="s">
        <v>389</v>
      </c>
      <c r="G310" s="38" t="s">
        <v>2276</v>
      </c>
      <c r="H310" s="48">
        <v>44155.5</v>
      </c>
      <c r="K310" s="48">
        <v>38</v>
      </c>
      <c r="L310" s="48">
        <v>1</v>
      </c>
      <c r="M310" s="48">
        <v>44155.5</v>
      </c>
      <c r="N310" s="48">
        <v>0</v>
      </c>
      <c r="O310" s="48">
        <v>0</v>
      </c>
      <c r="Q310" s="122">
        <v>1</v>
      </c>
      <c r="R310" s="38" t="s">
        <v>111</v>
      </c>
      <c r="S310" s="96">
        <v>80</v>
      </c>
      <c r="T310" s="48">
        <v>0</v>
      </c>
      <c r="W310" s="48">
        <v>0</v>
      </c>
      <c r="X310" s="48">
        <v>0</v>
      </c>
      <c r="Y310" s="48">
        <v>0</v>
      </c>
      <c r="Z310" s="48">
        <v>0</v>
      </c>
      <c r="AA310" s="48">
        <v>0</v>
      </c>
      <c r="AB310" s="48">
        <v>0</v>
      </c>
      <c r="AC310" s="48">
        <v>0</v>
      </c>
      <c r="AD310" s="48">
        <v>0</v>
      </c>
      <c r="AE310" s="48"/>
      <c r="AF310" s="48"/>
      <c r="AG310" s="48"/>
      <c r="AH310" s="48">
        <v>0</v>
      </c>
      <c r="AI310" s="48">
        <v>0</v>
      </c>
      <c r="AJ310" s="48">
        <v>0</v>
      </c>
      <c r="AK310" s="48"/>
      <c r="AL310" s="48" t="s">
        <v>263</v>
      </c>
      <c r="AN310" s="60">
        <v>0</v>
      </c>
      <c r="AP310" s="137">
        <v>0</v>
      </c>
      <c r="AQ310" s="138">
        <v>70705</v>
      </c>
      <c r="AR310" s="139">
        <v>2094</v>
      </c>
      <c r="AS310" s="131"/>
      <c r="AT310" s="131"/>
      <c r="AU310" s="131"/>
      <c r="AW310" s="140">
        <v>0</v>
      </c>
      <c r="AX310" s="141">
        <v>0</v>
      </c>
      <c r="AY310" s="141">
        <v>0</v>
      </c>
      <c r="AZ310" s="141">
        <v>0</v>
      </c>
      <c r="BA310" s="141">
        <v>0</v>
      </c>
      <c r="BB310" s="141">
        <v>0</v>
      </c>
      <c r="BC310" s="141">
        <v>0</v>
      </c>
      <c r="BD310" s="141">
        <v>0</v>
      </c>
      <c r="BE310" s="141">
        <v>0</v>
      </c>
      <c r="BF310" s="141">
        <v>0</v>
      </c>
      <c r="BG310" s="141">
        <v>0</v>
      </c>
      <c r="BH310" s="141">
        <v>0</v>
      </c>
      <c r="BI310" s="141">
        <v>0</v>
      </c>
      <c r="BJ310" s="141">
        <v>0</v>
      </c>
      <c r="BK310" s="141">
        <v>0</v>
      </c>
      <c r="BL310" s="141">
        <v>0</v>
      </c>
      <c r="BM310" s="141">
        <v>0</v>
      </c>
      <c r="BN310" s="141">
        <v>0</v>
      </c>
      <c r="BO310" s="141">
        <v>0</v>
      </c>
      <c r="BP310" s="141">
        <v>0</v>
      </c>
      <c r="BQ310" s="141">
        <v>0</v>
      </c>
      <c r="BR310" s="141">
        <v>0</v>
      </c>
      <c r="BS310" s="141">
        <v>0</v>
      </c>
      <c r="BT310" s="141">
        <v>0</v>
      </c>
      <c r="BU310" s="141">
        <v>0</v>
      </c>
      <c r="BV310" s="141">
        <v>0</v>
      </c>
      <c r="BW310" s="141">
        <v>0</v>
      </c>
      <c r="BX310" s="141">
        <v>0</v>
      </c>
      <c r="BY310" s="141">
        <v>0</v>
      </c>
      <c r="BZ310" s="141">
        <v>0</v>
      </c>
      <c r="CA310" s="141">
        <v>0</v>
      </c>
      <c r="CB310" s="141">
        <v>0</v>
      </c>
      <c r="CC310" s="141">
        <v>0</v>
      </c>
      <c r="CD310" s="141">
        <v>0</v>
      </c>
      <c r="CE310" s="141">
        <v>0</v>
      </c>
      <c r="CF310" s="141">
        <v>0</v>
      </c>
      <c r="CG310" s="141">
        <v>0</v>
      </c>
      <c r="CH310" s="141">
        <v>0</v>
      </c>
      <c r="CI310" s="141">
        <v>0</v>
      </c>
    </row>
    <row r="311" spans="4:87">
      <c r="D311" s="38">
        <v>281</v>
      </c>
      <c r="E311" s="38">
        <v>527</v>
      </c>
      <c r="F311" s="38" t="s">
        <v>2277</v>
      </c>
      <c r="G311" s="38" t="s">
        <v>2278</v>
      </c>
      <c r="H311" s="48">
        <v>35765.69</v>
      </c>
      <c r="K311" s="48">
        <v>0</v>
      </c>
      <c r="L311" s="48">
        <v>0</v>
      </c>
      <c r="M311" s="48">
        <v>0</v>
      </c>
      <c r="N311" s="48">
        <v>1</v>
      </c>
      <c r="O311" s="48">
        <v>35765.69</v>
      </c>
      <c r="Q311" s="122">
        <v>6</v>
      </c>
      <c r="R311" s="38" t="s">
        <v>116</v>
      </c>
      <c r="S311" s="96">
        <v>80</v>
      </c>
      <c r="T311" s="48">
        <v>0</v>
      </c>
      <c r="W311" s="48">
        <v>0</v>
      </c>
      <c r="X311" s="48">
        <v>0</v>
      </c>
      <c r="Y311" s="48">
        <v>0</v>
      </c>
      <c r="Z311" s="48">
        <v>0</v>
      </c>
      <c r="AA311" s="48">
        <v>0</v>
      </c>
      <c r="AB311" s="48">
        <v>0</v>
      </c>
      <c r="AC311" s="48">
        <v>0</v>
      </c>
      <c r="AD311" s="48">
        <v>0</v>
      </c>
      <c r="AE311" s="48"/>
      <c r="AF311" s="48"/>
      <c r="AG311" s="48"/>
      <c r="AH311" s="48">
        <v>0</v>
      </c>
      <c r="AI311" s="48">
        <v>0</v>
      </c>
      <c r="AJ311" s="48">
        <v>0</v>
      </c>
      <c r="AK311" s="48"/>
      <c r="AL311" s="48" t="s">
        <v>263</v>
      </c>
      <c r="AN311" s="60">
        <v>0</v>
      </c>
      <c r="AP311" s="137">
        <v>447.07112500000005</v>
      </c>
      <c r="AQ311" s="138">
        <v>70705</v>
      </c>
      <c r="AR311" s="139">
        <v>2094</v>
      </c>
      <c r="AS311" s="131"/>
      <c r="AT311" s="131"/>
      <c r="AU311" s="131"/>
      <c r="AW311" s="140">
        <v>35765.69</v>
      </c>
      <c r="AX311" s="141">
        <v>35318.618875</v>
      </c>
      <c r="AY311" s="141">
        <v>34871.547749999998</v>
      </c>
      <c r="AZ311" s="141">
        <v>34424.476624999996</v>
      </c>
      <c r="BA311" s="141">
        <v>33977.405499999993</v>
      </c>
      <c r="BB311" s="141">
        <v>33530.334374999991</v>
      </c>
      <c r="BC311" s="141">
        <v>33083.263249999989</v>
      </c>
      <c r="BD311" s="141">
        <v>32636.19212499999</v>
      </c>
      <c r="BE311" s="141">
        <v>32189.120999999992</v>
      </c>
      <c r="BF311" s="141">
        <v>31742.049874999993</v>
      </c>
      <c r="BG311" s="141">
        <v>31294.978749999995</v>
      </c>
      <c r="BH311" s="141">
        <v>30847.907624999996</v>
      </c>
      <c r="BI311" s="141">
        <v>30400.836499999998</v>
      </c>
      <c r="BJ311" s="141">
        <v>29953.765374999999</v>
      </c>
      <c r="BK311" s="141">
        <v>29506.69425</v>
      </c>
      <c r="BL311" s="141">
        <v>29059.623125000002</v>
      </c>
      <c r="BM311" s="141">
        <v>28612.552000000003</v>
      </c>
      <c r="BN311" s="141">
        <v>28165.480875000005</v>
      </c>
      <c r="BO311" s="141">
        <v>27718.409750000006</v>
      </c>
      <c r="BP311" s="141">
        <v>27271.338625000008</v>
      </c>
      <c r="BQ311" s="141">
        <v>26824.267500000009</v>
      </c>
      <c r="BR311" s="141">
        <v>26377.19637500001</v>
      </c>
      <c r="BS311" s="141">
        <v>25930.125250000012</v>
      </c>
      <c r="BT311" s="141">
        <v>25483.054125000013</v>
      </c>
      <c r="BU311" s="141">
        <v>25035.983000000015</v>
      </c>
      <c r="BV311" s="141">
        <v>24588.911875000016</v>
      </c>
      <c r="BW311" s="141">
        <v>24141.840750000018</v>
      </c>
      <c r="BX311" s="141">
        <v>23694.769625000019</v>
      </c>
      <c r="BY311" s="141">
        <v>23247.69850000002</v>
      </c>
      <c r="BZ311" s="141">
        <v>22800.627375000022</v>
      </c>
      <c r="CA311" s="141">
        <v>22353.556250000023</v>
      </c>
      <c r="CB311" s="141">
        <v>21906.485125000025</v>
      </c>
      <c r="CC311" s="141">
        <v>21459.414000000026</v>
      </c>
      <c r="CD311" s="141">
        <v>21012.342875000028</v>
      </c>
      <c r="CE311" s="141">
        <v>20565.271750000029</v>
      </c>
      <c r="CF311" s="141">
        <v>20118.20062500003</v>
      </c>
      <c r="CG311" s="141">
        <v>19671.129500000032</v>
      </c>
      <c r="CH311" s="141">
        <v>19224.058375000033</v>
      </c>
      <c r="CI311" s="141">
        <v>18776.987250000035</v>
      </c>
    </row>
    <row r="312" spans="4:87">
      <c r="D312" s="38">
        <v>282</v>
      </c>
      <c r="E312" s="38">
        <v>529</v>
      </c>
      <c r="F312" s="38" t="s">
        <v>2279</v>
      </c>
      <c r="G312" s="38" t="s">
        <v>2280</v>
      </c>
      <c r="H312" s="48">
        <v>1185546.55</v>
      </c>
      <c r="K312" s="48">
        <v>0</v>
      </c>
      <c r="L312" s="48">
        <v>0</v>
      </c>
      <c r="M312" s="48">
        <v>0</v>
      </c>
      <c r="N312" s="48">
        <v>1</v>
      </c>
      <c r="O312" s="48">
        <v>1185546.55</v>
      </c>
      <c r="Q312" s="122">
        <v>14</v>
      </c>
      <c r="R312" s="38" t="s">
        <v>124</v>
      </c>
      <c r="S312" s="96">
        <v>80</v>
      </c>
      <c r="T312" s="48">
        <v>0</v>
      </c>
      <c r="W312" s="48">
        <v>0</v>
      </c>
      <c r="X312" s="48">
        <v>0</v>
      </c>
      <c r="Y312" s="48">
        <v>0</v>
      </c>
      <c r="Z312" s="48">
        <v>0</v>
      </c>
      <c r="AA312" s="48">
        <v>0</v>
      </c>
      <c r="AB312" s="48">
        <v>0</v>
      </c>
      <c r="AC312" s="48">
        <v>0</v>
      </c>
      <c r="AD312" s="48">
        <v>0</v>
      </c>
      <c r="AE312" s="48"/>
      <c r="AF312" s="48"/>
      <c r="AG312" s="48"/>
      <c r="AH312" s="48">
        <v>0</v>
      </c>
      <c r="AI312" s="48">
        <v>0</v>
      </c>
      <c r="AJ312" s="48">
        <v>0</v>
      </c>
      <c r="AK312" s="48"/>
      <c r="AL312" s="48" t="s">
        <v>263</v>
      </c>
      <c r="AN312" s="60">
        <v>0</v>
      </c>
      <c r="AP312" s="137">
        <v>14819.331875</v>
      </c>
      <c r="AQ312" s="138">
        <v>70705</v>
      </c>
      <c r="AR312" s="139">
        <v>2094</v>
      </c>
      <c r="AS312" s="131"/>
      <c r="AT312" s="131"/>
      <c r="AU312" s="131"/>
      <c r="AW312" s="140">
        <v>1185546.55</v>
      </c>
      <c r="AX312" s="141">
        <v>1170727.2181250001</v>
      </c>
      <c r="AY312" s="141">
        <v>1155907.8862500002</v>
      </c>
      <c r="AZ312" s="141">
        <v>1141088.5543750003</v>
      </c>
      <c r="BA312" s="141">
        <v>1126269.2225000004</v>
      </c>
      <c r="BB312" s="141">
        <v>1111449.8906250005</v>
      </c>
      <c r="BC312" s="141">
        <v>1096630.5587500005</v>
      </c>
      <c r="BD312" s="141">
        <v>1081811.2268750006</v>
      </c>
      <c r="BE312" s="141">
        <v>1066991.8950000007</v>
      </c>
      <c r="BF312" s="141">
        <v>1052172.5631250008</v>
      </c>
      <c r="BG312" s="141">
        <v>1037353.2312500008</v>
      </c>
      <c r="BH312" s="141">
        <v>1022533.8993750007</v>
      </c>
      <c r="BI312" s="141">
        <v>1007714.5675000007</v>
      </c>
      <c r="BJ312" s="141">
        <v>992895.23562500067</v>
      </c>
      <c r="BK312" s="141">
        <v>978075.90375000064</v>
      </c>
      <c r="BL312" s="141">
        <v>963256.57187500061</v>
      </c>
      <c r="BM312" s="141">
        <v>948437.24000000057</v>
      </c>
      <c r="BN312" s="141">
        <v>933617.90812500054</v>
      </c>
      <c r="BO312" s="141">
        <v>918798.57625000051</v>
      </c>
      <c r="BP312" s="141">
        <v>903979.24437500047</v>
      </c>
      <c r="BQ312" s="141">
        <v>889159.91250000044</v>
      </c>
      <c r="BR312" s="141">
        <v>874340.58062500041</v>
      </c>
      <c r="BS312" s="141">
        <v>859521.24875000038</v>
      </c>
      <c r="BT312" s="141">
        <v>844701.91687500034</v>
      </c>
      <c r="BU312" s="141">
        <v>829882.58500000031</v>
      </c>
      <c r="BV312" s="141">
        <v>815063.25312500028</v>
      </c>
      <c r="BW312" s="141">
        <v>800243.92125000025</v>
      </c>
      <c r="BX312" s="141">
        <v>785424.58937500021</v>
      </c>
      <c r="BY312" s="141">
        <v>770605.25750000018</v>
      </c>
      <c r="BZ312" s="141">
        <v>755785.92562500015</v>
      </c>
      <c r="CA312" s="141">
        <v>740966.59375000012</v>
      </c>
      <c r="CB312" s="141">
        <v>726147.26187500008</v>
      </c>
      <c r="CC312" s="141">
        <v>711327.93</v>
      </c>
      <c r="CD312" s="141">
        <v>696508.59812500002</v>
      </c>
      <c r="CE312" s="141">
        <v>681689.26624999999</v>
      </c>
      <c r="CF312" s="141">
        <v>666869.93437499995</v>
      </c>
      <c r="CG312" s="141">
        <v>652050.60249999992</v>
      </c>
      <c r="CH312" s="141">
        <v>637231.27062499989</v>
      </c>
      <c r="CI312" s="141">
        <v>622411.93874999986</v>
      </c>
    </row>
    <row r="313" spans="4:87">
      <c r="D313" s="38">
        <v>283</v>
      </c>
      <c r="E313" s="38">
        <v>530</v>
      </c>
      <c r="F313" s="38" t="s">
        <v>2281</v>
      </c>
      <c r="G313" s="38" t="s">
        <v>2282</v>
      </c>
      <c r="H313" s="48">
        <v>51463.06</v>
      </c>
      <c r="K313" s="48">
        <v>0</v>
      </c>
      <c r="L313" s="48">
        <v>0</v>
      </c>
      <c r="M313" s="48">
        <v>0</v>
      </c>
      <c r="N313" s="48">
        <v>1</v>
      </c>
      <c r="O313" s="48">
        <v>51463.06</v>
      </c>
      <c r="Q313" s="122">
        <v>8</v>
      </c>
      <c r="R313" s="38" t="s">
        <v>118</v>
      </c>
      <c r="S313" s="96">
        <v>50</v>
      </c>
      <c r="T313" s="48">
        <v>0</v>
      </c>
      <c r="W313" s="48">
        <v>8</v>
      </c>
      <c r="X313" s="48">
        <v>0</v>
      </c>
      <c r="Y313" s="48">
        <v>0</v>
      </c>
      <c r="Z313" s="48">
        <v>0</v>
      </c>
      <c r="AA313" s="48">
        <v>0</v>
      </c>
      <c r="AB313" s="48">
        <v>0</v>
      </c>
      <c r="AC313" s="48">
        <v>0</v>
      </c>
      <c r="AD313" s="48">
        <v>0</v>
      </c>
      <c r="AE313" s="48"/>
      <c r="AF313" s="48"/>
      <c r="AG313" s="48"/>
      <c r="AH313" s="48">
        <v>0</v>
      </c>
      <c r="AI313" s="48">
        <v>0</v>
      </c>
      <c r="AJ313" s="48">
        <v>0</v>
      </c>
      <c r="AK313" s="48"/>
      <c r="AL313" s="48">
        <v>8</v>
      </c>
      <c r="AN313" s="60">
        <v>0</v>
      </c>
      <c r="AP313" s="137">
        <v>1029.2611999999999</v>
      </c>
      <c r="AQ313" s="138">
        <v>59747</v>
      </c>
      <c r="AR313" s="139">
        <v>2064</v>
      </c>
      <c r="AS313" s="131"/>
      <c r="AT313" s="131"/>
      <c r="AU313" s="131"/>
      <c r="AW313" s="140">
        <v>51463.06</v>
      </c>
      <c r="AX313" s="141">
        <v>50433.798799999997</v>
      </c>
      <c r="AY313" s="141">
        <v>49404.537599999996</v>
      </c>
      <c r="AZ313" s="141">
        <v>48375.276399999995</v>
      </c>
      <c r="BA313" s="141">
        <v>47346.015199999994</v>
      </c>
      <c r="BB313" s="141">
        <v>46316.753999999994</v>
      </c>
      <c r="BC313" s="141">
        <v>45287.492799999993</v>
      </c>
      <c r="BD313" s="141">
        <v>44258.231599999992</v>
      </c>
      <c r="BE313" s="141">
        <v>43228.970399999991</v>
      </c>
      <c r="BF313" s="141">
        <v>42199.70919999999</v>
      </c>
      <c r="BG313" s="141">
        <v>41170.447999999989</v>
      </c>
      <c r="BH313" s="141">
        <v>40141.186799999989</v>
      </c>
      <c r="BI313" s="141">
        <v>39111.925599999988</v>
      </c>
      <c r="BJ313" s="141">
        <v>38082.664399999987</v>
      </c>
      <c r="BK313" s="141">
        <v>37053.403199999986</v>
      </c>
      <c r="BL313" s="141">
        <v>36024.141999999985</v>
      </c>
      <c r="BM313" s="141">
        <v>34994.880799999984</v>
      </c>
      <c r="BN313" s="141">
        <v>33965.619599999984</v>
      </c>
      <c r="BO313" s="141">
        <v>32936.358399999983</v>
      </c>
      <c r="BP313" s="141">
        <v>31907.097199999982</v>
      </c>
      <c r="BQ313" s="141">
        <v>30877.835999999981</v>
      </c>
      <c r="BR313" s="141">
        <v>29848.57479999998</v>
      </c>
      <c r="BS313" s="141">
        <v>28819.313599999979</v>
      </c>
      <c r="BT313" s="141">
        <v>27790.052399999979</v>
      </c>
      <c r="BU313" s="141">
        <v>26760.791199999978</v>
      </c>
      <c r="BV313" s="141">
        <v>25731.529999999977</v>
      </c>
      <c r="BW313" s="141">
        <v>24702.268799999976</v>
      </c>
      <c r="BX313" s="141">
        <v>23673.007599999975</v>
      </c>
      <c r="BY313" s="141">
        <v>22643.746399999975</v>
      </c>
      <c r="BZ313" s="141">
        <v>21614.485199999974</v>
      </c>
      <c r="CA313" s="141">
        <v>20585.223999999973</v>
      </c>
      <c r="CB313" s="141">
        <v>19555.962799999972</v>
      </c>
      <c r="CC313" s="141">
        <v>18526.701599999971</v>
      </c>
      <c r="CD313" s="141">
        <v>17497.44039999997</v>
      </c>
      <c r="CE313" s="141">
        <v>16468.17919999997</v>
      </c>
      <c r="CF313" s="141">
        <v>15438.917999999969</v>
      </c>
      <c r="CG313" s="141">
        <v>14409.656799999968</v>
      </c>
      <c r="CH313" s="141">
        <v>13380.395599999967</v>
      </c>
      <c r="CI313" s="141">
        <v>12351.134399999966</v>
      </c>
    </row>
    <row r="314" spans="4:87">
      <c r="D314" s="38">
        <v>284</v>
      </c>
      <c r="E314" s="38">
        <v>531</v>
      </c>
      <c r="F314" s="38" t="s">
        <v>1398</v>
      </c>
      <c r="G314" s="38" t="s">
        <v>1399</v>
      </c>
      <c r="H314" s="48">
        <v>674434.45</v>
      </c>
      <c r="K314" s="48">
        <v>379</v>
      </c>
      <c r="L314" s="48">
        <v>1</v>
      </c>
      <c r="M314" s="48">
        <v>674434.45</v>
      </c>
      <c r="N314" s="48">
        <v>0</v>
      </c>
      <c r="O314" s="48">
        <v>0</v>
      </c>
      <c r="Q314" s="122">
        <v>8</v>
      </c>
      <c r="R314" s="38" t="s">
        <v>118</v>
      </c>
      <c r="S314" s="96">
        <v>50</v>
      </c>
      <c r="T314" s="48">
        <v>0</v>
      </c>
      <c r="W314" s="48">
        <v>8</v>
      </c>
      <c r="X314" s="48">
        <v>0</v>
      </c>
      <c r="Y314" s="48">
        <v>0</v>
      </c>
      <c r="Z314" s="48">
        <v>0</v>
      </c>
      <c r="AA314" s="48">
        <v>0</v>
      </c>
      <c r="AB314" s="48">
        <v>0</v>
      </c>
      <c r="AC314" s="48">
        <v>0</v>
      </c>
      <c r="AD314" s="48">
        <v>0</v>
      </c>
      <c r="AE314" s="48"/>
      <c r="AF314" s="48"/>
      <c r="AG314" s="48"/>
      <c r="AH314" s="48">
        <v>0</v>
      </c>
      <c r="AI314" s="48">
        <v>0</v>
      </c>
      <c r="AJ314" s="48">
        <v>0</v>
      </c>
      <c r="AK314" s="48"/>
      <c r="AL314" s="48">
        <v>8</v>
      </c>
      <c r="AN314" s="60">
        <v>0</v>
      </c>
      <c r="AP314" s="137">
        <v>0</v>
      </c>
      <c r="AQ314" s="138">
        <v>59747</v>
      </c>
      <c r="AR314" s="139">
        <v>2064</v>
      </c>
      <c r="AS314" s="131"/>
      <c r="AT314" s="131"/>
      <c r="AU314" s="131"/>
      <c r="AW314" s="140">
        <v>0</v>
      </c>
      <c r="AX314" s="141">
        <v>0</v>
      </c>
      <c r="AY314" s="141">
        <v>0</v>
      </c>
      <c r="AZ314" s="141">
        <v>0</v>
      </c>
      <c r="BA314" s="141">
        <v>0</v>
      </c>
      <c r="BB314" s="141">
        <v>0</v>
      </c>
      <c r="BC314" s="141">
        <v>0</v>
      </c>
      <c r="BD314" s="141">
        <v>0</v>
      </c>
      <c r="BE314" s="141">
        <v>0</v>
      </c>
      <c r="BF314" s="141">
        <v>0</v>
      </c>
      <c r="BG314" s="141">
        <v>0</v>
      </c>
      <c r="BH314" s="141">
        <v>0</v>
      </c>
      <c r="BI314" s="141">
        <v>0</v>
      </c>
      <c r="BJ314" s="141">
        <v>0</v>
      </c>
      <c r="BK314" s="141">
        <v>0</v>
      </c>
      <c r="BL314" s="141">
        <v>0</v>
      </c>
      <c r="BM314" s="141">
        <v>0</v>
      </c>
      <c r="BN314" s="141">
        <v>0</v>
      </c>
      <c r="BO314" s="141">
        <v>0</v>
      </c>
      <c r="BP314" s="141">
        <v>0</v>
      </c>
      <c r="BQ314" s="141">
        <v>0</v>
      </c>
      <c r="BR314" s="141">
        <v>0</v>
      </c>
      <c r="BS314" s="141">
        <v>0</v>
      </c>
      <c r="BT314" s="141">
        <v>0</v>
      </c>
      <c r="BU314" s="141">
        <v>0</v>
      </c>
      <c r="BV314" s="141">
        <v>0</v>
      </c>
      <c r="BW314" s="141">
        <v>0</v>
      </c>
      <c r="BX314" s="141">
        <v>0</v>
      </c>
      <c r="BY314" s="141">
        <v>0</v>
      </c>
      <c r="BZ314" s="141">
        <v>0</v>
      </c>
      <c r="CA314" s="141">
        <v>0</v>
      </c>
      <c r="CB314" s="141">
        <v>0</v>
      </c>
      <c r="CC314" s="141">
        <v>0</v>
      </c>
      <c r="CD314" s="141">
        <v>0</v>
      </c>
      <c r="CE314" s="141">
        <v>0</v>
      </c>
      <c r="CF314" s="141">
        <v>0</v>
      </c>
      <c r="CG314" s="141">
        <v>0</v>
      </c>
      <c r="CH314" s="141">
        <v>0</v>
      </c>
      <c r="CI314" s="141">
        <v>0</v>
      </c>
    </row>
    <row r="315" spans="4:87">
      <c r="D315" s="38">
        <v>285</v>
      </c>
      <c r="E315" s="38">
        <v>532</v>
      </c>
      <c r="F315" s="38" t="s">
        <v>298</v>
      </c>
      <c r="G315" s="38" t="s">
        <v>2283</v>
      </c>
      <c r="H315" s="48">
        <v>2396400.41</v>
      </c>
      <c r="K315" s="48">
        <v>10</v>
      </c>
      <c r="L315" s="48">
        <v>1</v>
      </c>
      <c r="M315" s="48">
        <v>2396400.41</v>
      </c>
      <c r="N315" s="48">
        <v>0</v>
      </c>
      <c r="O315" s="48">
        <v>0</v>
      </c>
      <c r="Q315" s="122">
        <v>6</v>
      </c>
      <c r="R315" s="38" t="s">
        <v>116</v>
      </c>
      <c r="S315" s="96">
        <v>80</v>
      </c>
      <c r="T315" s="48">
        <v>0</v>
      </c>
      <c r="W315" s="48">
        <v>0</v>
      </c>
      <c r="X315" s="48">
        <v>0</v>
      </c>
      <c r="Y315" s="48">
        <v>0</v>
      </c>
      <c r="Z315" s="48">
        <v>0</v>
      </c>
      <c r="AA315" s="48">
        <v>0</v>
      </c>
      <c r="AB315" s="48">
        <v>0</v>
      </c>
      <c r="AC315" s="48">
        <v>0</v>
      </c>
      <c r="AD315" s="48">
        <v>0</v>
      </c>
      <c r="AE315" s="48"/>
      <c r="AF315" s="48"/>
      <c r="AG315" s="48"/>
      <c r="AH315" s="48">
        <v>0</v>
      </c>
      <c r="AI315" s="48">
        <v>0</v>
      </c>
      <c r="AJ315" s="48">
        <v>0</v>
      </c>
      <c r="AK315" s="48"/>
      <c r="AL315" s="48" t="s">
        <v>263</v>
      </c>
      <c r="AN315" s="60">
        <v>0</v>
      </c>
      <c r="AP315" s="137">
        <v>0</v>
      </c>
      <c r="AQ315" s="138">
        <v>70705</v>
      </c>
      <c r="AR315" s="139">
        <v>2094</v>
      </c>
      <c r="AS315" s="131"/>
      <c r="AT315" s="131"/>
      <c r="AU315" s="131"/>
      <c r="AW315" s="140">
        <v>0</v>
      </c>
      <c r="AX315" s="141">
        <v>0</v>
      </c>
      <c r="AY315" s="141">
        <v>0</v>
      </c>
      <c r="AZ315" s="141">
        <v>0</v>
      </c>
      <c r="BA315" s="141">
        <v>0</v>
      </c>
      <c r="BB315" s="141">
        <v>0</v>
      </c>
      <c r="BC315" s="141">
        <v>0</v>
      </c>
      <c r="BD315" s="141">
        <v>0</v>
      </c>
      <c r="BE315" s="141">
        <v>0</v>
      </c>
      <c r="BF315" s="141">
        <v>0</v>
      </c>
      <c r="BG315" s="141">
        <v>0</v>
      </c>
      <c r="BH315" s="141">
        <v>0</v>
      </c>
      <c r="BI315" s="141">
        <v>0</v>
      </c>
      <c r="BJ315" s="141">
        <v>0</v>
      </c>
      <c r="BK315" s="141">
        <v>0</v>
      </c>
      <c r="BL315" s="141">
        <v>0</v>
      </c>
      <c r="BM315" s="141">
        <v>0</v>
      </c>
      <c r="BN315" s="141">
        <v>0</v>
      </c>
      <c r="BO315" s="141">
        <v>0</v>
      </c>
      <c r="BP315" s="141">
        <v>0</v>
      </c>
      <c r="BQ315" s="141">
        <v>0</v>
      </c>
      <c r="BR315" s="141">
        <v>0</v>
      </c>
      <c r="BS315" s="141">
        <v>0</v>
      </c>
      <c r="BT315" s="141">
        <v>0</v>
      </c>
      <c r="BU315" s="141">
        <v>0</v>
      </c>
      <c r="BV315" s="141">
        <v>0</v>
      </c>
      <c r="BW315" s="141">
        <v>0</v>
      </c>
      <c r="BX315" s="141">
        <v>0</v>
      </c>
      <c r="BY315" s="141">
        <v>0</v>
      </c>
      <c r="BZ315" s="141">
        <v>0</v>
      </c>
      <c r="CA315" s="141">
        <v>0</v>
      </c>
      <c r="CB315" s="141">
        <v>0</v>
      </c>
      <c r="CC315" s="141">
        <v>0</v>
      </c>
      <c r="CD315" s="141">
        <v>0</v>
      </c>
      <c r="CE315" s="141">
        <v>0</v>
      </c>
      <c r="CF315" s="141">
        <v>0</v>
      </c>
      <c r="CG315" s="141">
        <v>0</v>
      </c>
      <c r="CH315" s="141">
        <v>0</v>
      </c>
      <c r="CI315" s="141">
        <v>0</v>
      </c>
    </row>
    <row r="316" spans="4:87">
      <c r="D316" s="38">
        <v>286</v>
      </c>
      <c r="E316" s="38">
        <v>533</v>
      </c>
      <c r="F316" s="38" t="s">
        <v>1813</v>
      </c>
      <c r="G316" s="38" t="s">
        <v>2284</v>
      </c>
      <c r="H316" s="48">
        <v>647741.28</v>
      </c>
      <c r="K316" s="48">
        <v>515</v>
      </c>
      <c r="L316" s="48">
        <v>1</v>
      </c>
      <c r="M316" s="48">
        <v>647741.28</v>
      </c>
      <c r="N316" s="48">
        <v>0</v>
      </c>
      <c r="O316" s="48">
        <v>0</v>
      </c>
      <c r="Q316" s="122">
        <v>9</v>
      </c>
      <c r="R316" s="38" t="s">
        <v>119</v>
      </c>
      <c r="S316" s="96">
        <v>50</v>
      </c>
      <c r="T316" s="48">
        <v>0</v>
      </c>
      <c r="W316" s="48">
        <v>0</v>
      </c>
      <c r="X316" s="48">
        <v>9</v>
      </c>
      <c r="Y316" s="48">
        <v>0</v>
      </c>
      <c r="Z316" s="48">
        <v>0</v>
      </c>
      <c r="AA316" s="48">
        <v>0</v>
      </c>
      <c r="AB316" s="48">
        <v>0</v>
      </c>
      <c r="AC316" s="48">
        <v>0</v>
      </c>
      <c r="AD316" s="48">
        <v>0</v>
      </c>
      <c r="AE316" s="48"/>
      <c r="AF316" s="48"/>
      <c r="AG316" s="48"/>
      <c r="AH316" s="48">
        <v>0</v>
      </c>
      <c r="AI316" s="48">
        <v>0</v>
      </c>
      <c r="AJ316" s="48">
        <v>0</v>
      </c>
      <c r="AK316" s="48"/>
      <c r="AL316" s="48">
        <v>9</v>
      </c>
      <c r="AN316" s="60">
        <v>0</v>
      </c>
      <c r="AP316" s="137">
        <v>0</v>
      </c>
      <c r="AQ316" s="138">
        <v>59747</v>
      </c>
      <c r="AR316" s="139">
        <v>2064</v>
      </c>
      <c r="AS316" s="131"/>
      <c r="AT316" s="131"/>
      <c r="AU316" s="131"/>
      <c r="AW316" s="140">
        <v>0</v>
      </c>
      <c r="AX316" s="141">
        <v>0</v>
      </c>
      <c r="AY316" s="141">
        <v>0</v>
      </c>
      <c r="AZ316" s="141">
        <v>0</v>
      </c>
      <c r="BA316" s="141">
        <v>0</v>
      </c>
      <c r="BB316" s="141">
        <v>0</v>
      </c>
      <c r="BC316" s="141">
        <v>0</v>
      </c>
      <c r="BD316" s="141">
        <v>0</v>
      </c>
      <c r="BE316" s="141">
        <v>0</v>
      </c>
      <c r="BF316" s="141">
        <v>0</v>
      </c>
      <c r="BG316" s="141">
        <v>0</v>
      </c>
      <c r="BH316" s="141">
        <v>0</v>
      </c>
      <c r="BI316" s="141">
        <v>0</v>
      </c>
      <c r="BJ316" s="141">
        <v>0</v>
      </c>
      <c r="BK316" s="141">
        <v>0</v>
      </c>
      <c r="BL316" s="141">
        <v>0</v>
      </c>
      <c r="BM316" s="141">
        <v>0</v>
      </c>
      <c r="BN316" s="141">
        <v>0</v>
      </c>
      <c r="BO316" s="141">
        <v>0</v>
      </c>
      <c r="BP316" s="141">
        <v>0</v>
      </c>
      <c r="BQ316" s="141">
        <v>0</v>
      </c>
      <c r="BR316" s="141">
        <v>0</v>
      </c>
      <c r="BS316" s="141">
        <v>0</v>
      </c>
      <c r="BT316" s="141">
        <v>0</v>
      </c>
      <c r="BU316" s="141">
        <v>0</v>
      </c>
      <c r="BV316" s="141">
        <v>0</v>
      </c>
      <c r="BW316" s="141">
        <v>0</v>
      </c>
      <c r="BX316" s="141">
        <v>0</v>
      </c>
      <c r="BY316" s="141">
        <v>0</v>
      </c>
      <c r="BZ316" s="141">
        <v>0</v>
      </c>
      <c r="CA316" s="141">
        <v>0</v>
      </c>
      <c r="CB316" s="141">
        <v>0</v>
      </c>
      <c r="CC316" s="141">
        <v>0</v>
      </c>
      <c r="CD316" s="141">
        <v>0</v>
      </c>
      <c r="CE316" s="141">
        <v>0</v>
      </c>
      <c r="CF316" s="141">
        <v>0</v>
      </c>
      <c r="CG316" s="141">
        <v>0</v>
      </c>
      <c r="CH316" s="141">
        <v>0</v>
      </c>
      <c r="CI316" s="141">
        <v>0</v>
      </c>
    </row>
    <row r="317" spans="4:87">
      <c r="D317" s="38">
        <v>287</v>
      </c>
      <c r="E317" s="38">
        <v>535</v>
      </c>
      <c r="F317" s="38" t="s">
        <v>1766</v>
      </c>
      <c r="G317" s="38" t="s">
        <v>1767</v>
      </c>
      <c r="H317" s="48">
        <v>23927211.780000001</v>
      </c>
      <c r="K317" s="48">
        <v>497</v>
      </c>
      <c r="L317" s="48">
        <v>1</v>
      </c>
      <c r="M317" s="48">
        <v>23927211.780000001</v>
      </c>
      <c r="N317" s="48">
        <v>0</v>
      </c>
      <c r="O317" s="48">
        <v>0</v>
      </c>
      <c r="Q317" s="122">
        <v>9</v>
      </c>
      <c r="R317" s="38" t="s">
        <v>119</v>
      </c>
      <c r="S317" s="96">
        <v>50</v>
      </c>
      <c r="T317" s="48">
        <v>0</v>
      </c>
      <c r="W317" s="48">
        <v>0</v>
      </c>
      <c r="X317" s="48">
        <v>9</v>
      </c>
      <c r="Y317" s="48">
        <v>0</v>
      </c>
      <c r="Z317" s="48">
        <v>0</v>
      </c>
      <c r="AA317" s="48">
        <v>0</v>
      </c>
      <c r="AB317" s="48">
        <v>0</v>
      </c>
      <c r="AC317" s="48">
        <v>0</v>
      </c>
      <c r="AD317" s="48">
        <v>0</v>
      </c>
      <c r="AE317" s="48"/>
      <c r="AF317" s="48"/>
      <c r="AG317" s="48"/>
      <c r="AH317" s="48">
        <v>0</v>
      </c>
      <c r="AI317" s="48">
        <v>0</v>
      </c>
      <c r="AJ317" s="48">
        <v>0</v>
      </c>
      <c r="AK317" s="48"/>
      <c r="AL317" s="48">
        <v>9</v>
      </c>
      <c r="AN317" s="60">
        <v>0</v>
      </c>
      <c r="AP317" s="137">
        <v>0</v>
      </c>
      <c r="AQ317" s="138">
        <v>59747</v>
      </c>
      <c r="AR317" s="139">
        <v>2064</v>
      </c>
      <c r="AS317" s="131"/>
      <c r="AT317" s="131"/>
      <c r="AU317" s="131"/>
      <c r="AW317" s="140">
        <v>0</v>
      </c>
      <c r="AX317" s="141">
        <v>0</v>
      </c>
      <c r="AY317" s="141">
        <v>0</v>
      </c>
      <c r="AZ317" s="141">
        <v>0</v>
      </c>
      <c r="BA317" s="141">
        <v>0</v>
      </c>
      <c r="BB317" s="141">
        <v>0</v>
      </c>
      <c r="BC317" s="141">
        <v>0</v>
      </c>
      <c r="BD317" s="141">
        <v>0</v>
      </c>
      <c r="BE317" s="141">
        <v>0</v>
      </c>
      <c r="BF317" s="141">
        <v>0</v>
      </c>
      <c r="BG317" s="141">
        <v>0</v>
      </c>
      <c r="BH317" s="141">
        <v>0</v>
      </c>
      <c r="BI317" s="141">
        <v>0</v>
      </c>
      <c r="BJ317" s="141">
        <v>0</v>
      </c>
      <c r="BK317" s="141">
        <v>0</v>
      </c>
      <c r="BL317" s="141">
        <v>0</v>
      </c>
      <c r="BM317" s="141">
        <v>0</v>
      </c>
      <c r="BN317" s="141">
        <v>0</v>
      </c>
      <c r="BO317" s="141">
        <v>0</v>
      </c>
      <c r="BP317" s="141">
        <v>0</v>
      </c>
      <c r="BQ317" s="141">
        <v>0</v>
      </c>
      <c r="BR317" s="141">
        <v>0</v>
      </c>
      <c r="BS317" s="141">
        <v>0</v>
      </c>
      <c r="BT317" s="141">
        <v>0</v>
      </c>
      <c r="BU317" s="141">
        <v>0</v>
      </c>
      <c r="BV317" s="141">
        <v>0</v>
      </c>
      <c r="BW317" s="141">
        <v>0</v>
      </c>
      <c r="BX317" s="141">
        <v>0</v>
      </c>
      <c r="BY317" s="141">
        <v>0</v>
      </c>
      <c r="BZ317" s="141">
        <v>0</v>
      </c>
      <c r="CA317" s="141">
        <v>0</v>
      </c>
      <c r="CB317" s="141">
        <v>0</v>
      </c>
      <c r="CC317" s="141">
        <v>0</v>
      </c>
      <c r="CD317" s="141">
        <v>0</v>
      </c>
      <c r="CE317" s="141">
        <v>0</v>
      </c>
      <c r="CF317" s="141">
        <v>0</v>
      </c>
      <c r="CG317" s="141">
        <v>0</v>
      </c>
      <c r="CH317" s="141">
        <v>0</v>
      </c>
      <c r="CI317" s="141">
        <v>0</v>
      </c>
    </row>
    <row r="318" spans="4:87">
      <c r="D318" s="38">
        <v>288</v>
      </c>
      <c r="E318" s="38">
        <v>536</v>
      </c>
      <c r="F318" s="38" t="s">
        <v>2285</v>
      </c>
      <c r="G318" s="38" t="s">
        <v>2286</v>
      </c>
      <c r="H318" s="48">
        <v>51761.98</v>
      </c>
      <c r="K318" s="48">
        <v>0</v>
      </c>
      <c r="L318" s="48">
        <v>0</v>
      </c>
      <c r="M318" s="48">
        <v>0</v>
      </c>
      <c r="N318" s="48">
        <v>1</v>
      </c>
      <c r="O318" s="48">
        <v>51761.98</v>
      </c>
      <c r="Q318" s="122">
        <v>11</v>
      </c>
      <c r="R318" s="38" t="s">
        <v>121</v>
      </c>
      <c r="S318" s="96">
        <v>50</v>
      </c>
      <c r="T318" s="48">
        <v>0</v>
      </c>
      <c r="W318" s="48">
        <v>0</v>
      </c>
      <c r="X318" s="48">
        <v>0</v>
      </c>
      <c r="Y318" s="48">
        <v>0</v>
      </c>
      <c r="Z318" s="48">
        <v>11</v>
      </c>
      <c r="AA318" s="48">
        <v>0</v>
      </c>
      <c r="AB318" s="48">
        <v>0</v>
      </c>
      <c r="AC318" s="48">
        <v>0</v>
      </c>
      <c r="AD318" s="48">
        <v>0</v>
      </c>
      <c r="AE318" s="48"/>
      <c r="AF318" s="48"/>
      <c r="AG318" s="48"/>
      <c r="AH318" s="48">
        <v>0</v>
      </c>
      <c r="AI318" s="48">
        <v>0</v>
      </c>
      <c r="AJ318" s="48">
        <v>0</v>
      </c>
      <c r="AK318" s="48"/>
      <c r="AL318" s="48">
        <v>11</v>
      </c>
      <c r="AN318" s="60">
        <v>0</v>
      </c>
      <c r="AP318" s="137">
        <v>1035.2396000000001</v>
      </c>
      <c r="AQ318" s="138">
        <v>59747</v>
      </c>
      <c r="AR318" s="139">
        <v>2064</v>
      </c>
      <c r="AS318" s="131"/>
      <c r="AT318" s="131"/>
      <c r="AU318" s="131"/>
      <c r="AW318" s="140">
        <v>51761.98</v>
      </c>
      <c r="AX318" s="141">
        <v>50726.740400000002</v>
      </c>
      <c r="AY318" s="141">
        <v>49691.500800000002</v>
      </c>
      <c r="AZ318" s="141">
        <v>48656.261200000001</v>
      </c>
      <c r="BA318" s="141">
        <v>47621.0216</v>
      </c>
      <c r="BB318" s="141">
        <v>46585.781999999999</v>
      </c>
      <c r="BC318" s="141">
        <v>45550.542399999998</v>
      </c>
      <c r="BD318" s="141">
        <v>44515.302799999998</v>
      </c>
      <c r="BE318" s="141">
        <v>43480.063199999997</v>
      </c>
      <c r="BF318" s="141">
        <v>42444.823599999996</v>
      </c>
      <c r="BG318" s="141">
        <v>41409.583999999995</v>
      </c>
      <c r="BH318" s="141">
        <v>40374.344399999994</v>
      </c>
      <c r="BI318" s="141">
        <v>39339.104799999994</v>
      </c>
      <c r="BJ318" s="141">
        <v>38303.865199999993</v>
      </c>
      <c r="BK318" s="141">
        <v>37268.625599999992</v>
      </c>
      <c r="BL318" s="141">
        <v>36233.385999999991</v>
      </c>
      <c r="BM318" s="141">
        <v>35198.146399999991</v>
      </c>
      <c r="BN318" s="141">
        <v>34162.90679999999</v>
      </c>
      <c r="BO318" s="141">
        <v>33127.667199999989</v>
      </c>
      <c r="BP318" s="141">
        <v>32092.427599999988</v>
      </c>
      <c r="BQ318" s="141">
        <v>31057.187999999987</v>
      </c>
      <c r="BR318" s="141">
        <v>30021.948399999987</v>
      </c>
      <c r="BS318" s="141">
        <v>28986.708799999986</v>
      </c>
      <c r="BT318" s="141">
        <v>27951.469199999985</v>
      </c>
      <c r="BU318" s="141">
        <v>26916.229599999984</v>
      </c>
      <c r="BV318" s="141">
        <v>25880.989999999983</v>
      </c>
      <c r="BW318" s="141">
        <v>24845.750399999983</v>
      </c>
      <c r="BX318" s="141">
        <v>23810.510799999982</v>
      </c>
      <c r="BY318" s="141">
        <v>22775.271199999981</v>
      </c>
      <c r="BZ318" s="141">
        <v>21740.03159999998</v>
      </c>
      <c r="CA318" s="141">
        <v>20704.791999999979</v>
      </c>
      <c r="CB318" s="141">
        <v>19669.552399999979</v>
      </c>
      <c r="CC318" s="141">
        <v>18634.312799999978</v>
      </c>
      <c r="CD318" s="141">
        <v>17599.073199999977</v>
      </c>
      <c r="CE318" s="141">
        <v>16563.833599999976</v>
      </c>
      <c r="CF318" s="141">
        <v>15528.593999999975</v>
      </c>
      <c r="CG318" s="141">
        <v>14493.354399999975</v>
      </c>
      <c r="CH318" s="141">
        <v>13458.114799999974</v>
      </c>
      <c r="CI318" s="141">
        <v>12422.875199999973</v>
      </c>
    </row>
    <row r="319" spans="4:87">
      <c r="D319" s="38">
        <v>289</v>
      </c>
      <c r="E319" s="38">
        <v>537</v>
      </c>
      <c r="F319" s="38" t="s">
        <v>768</v>
      </c>
      <c r="G319" s="38" t="s">
        <v>2287</v>
      </c>
      <c r="H319" s="48">
        <v>216872.75</v>
      </c>
      <c r="K319" s="48">
        <v>164</v>
      </c>
      <c r="L319" s="48">
        <v>1</v>
      </c>
      <c r="M319" s="48">
        <v>216872.75</v>
      </c>
      <c r="N319" s="48">
        <v>0</v>
      </c>
      <c r="O319" s="48">
        <v>0</v>
      </c>
      <c r="Q319" s="122">
        <v>6</v>
      </c>
      <c r="R319" s="38" t="s">
        <v>116</v>
      </c>
      <c r="S319" s="96">
        <v>80</v>
      </c>
      <c r="T319" s="48">
        <v>0</v>
      </c>
      <c r="W319" s="48">
        <v>0</v>
      </c>
      <c r="X319" s="48">
        <v>0</v>
      </c>
      <c r="Y319" s="48">
        <v>0</v>
      </c>
      <c r="Z319" s="48">
        <v>0</v>
      </c>
      <c r="AA319" s="48">
        <v>0</v>
      </c>
      <c r="AB319" s="48">
        <v>0</v>
      </c>
      <c r="AC319" s="48">
        <v>0</v>
      </c>
      <c r="AD319" s="48">
        <v>0</v>
      </c>
      <c r="AE319" s="48"/>
      <c r="AF319" s="48"/>
      <c r="AG319" s="48"/>
      <c r="AH319" s="48">
        <v>0</v>
      </c>
      <c r="AI319" s="48">
        <v>0</v>
      </c>
      <c r="AJ319" s="48">
        <v>0</v>
      </c>
      <c r="AK319" s="48"/>
      <c r="AL319" s="48" t="s">
        <v>263</v>
      </c>
      <c r="AN319" s="60">
        <v>0</v>
      </c>
      <c r="AP319" s="137">
        <v>0</v>
      </c>
      <c r="AQ319" s="138">
        <v>70705</v>
      </c>
      <c r="AR319" s="139">
        <v>2094</v>
      </c>
      <c r="AS319" s="131"/>
      <c r="AT319" s="131"/>
      <c r="AU319" s="131"/>
      <c r="AW319" s="140">
        <v>0</v>
      </c>
      <c r="AX319" s="141">
        <v>0</v>
      </c>
      <c r="AY319" s="141">
        <v>0</v>
      </c>
      <c r="AZ319" s="141">
        <v>0</v>
      </c>
      <c r="BA319" s="141">
        <v>0</v>
      </c>
      <c r="BB319" s="141">
        <v>0</v>
      </c>
      <c r="BC319" s="141">
        <v>0</v>
      </c>
      <c r="BD319" s="141">
        <v>0</v>
      </c>
      <c r="BE319" s="141">
        <v>0</v>
      </c>
      <c r="BF319" s="141">
        <v>0</v>
      </c>
      <c r="BG319" s="141">
        <v>0</v>
      </c>
      <c r="BH319" s="141">
        <v>0</v>
      </c>
      <c r="BI319" s="141">
        <v>0</v>
      </c>
      <c r="BJ319" s="141">
        <v>0</v>
      </c>
      <c r="BK319" s="141">
        <v>0</v>
      </c>
      <c r="BL319" s="141">
        <v>0</v>
      </c>
      <c r="BM319" s="141">
        <v>0</v>
      </c>
      <c r="BN319" s="141">
        <v>0</v>
      </c>
      <c r="BO319" s="141">
        <v>0</v>
      </c>
      <c r="BP319" s="141">
        <v>0</v>
      </c>
      <c r="BQ319" s="141">
        <v>0</v>
      </c>
      <c r="BR319" s="141">
        <v>0</v>
      </c>
      <c r="BS319" s="141">
        <v>0</v>
      </c>
      <c r="BT319" s="141">
        <v>0</v>
      </c>
      <c r="BU319" s="141">
        <v>0</v>
      </c>
      <c r="BV319" s="141">
        <v>0</v>
      </c>
      <c r="BW319" s="141">
        <v>0</v>
      </c>
      <c r="BX319" s="141">
        <v>0</v>
      </c>
      <c r="BY319" s="141">
        <v>0</v>
      </c>
      <c r="BZ319" s="141">
        <v>0</v>
      </c>
      <c r="CA319" s="141">
        <v>0</v>
      </c>
      <c r="CB319" s="141">
        <v>0</v>
      </c>
      <c r="CC319" s="141">
        <v>0</v>
      </c>
      <c r="CD319" s="141">
        <v>0</v>
      </c>
      <c r="CE319" s="141">
        <v>0</v>
      </c>
      <c r="CF319" s="141">
        <v>0</v>
      </c>
      <c r="CG319" s="141">
        <v>0</v>
      </c>
      <c r="CH319" s="141">
        <v>0</v>
      </c>
      <c r="CI319" s="141">
        <v>0</v>
      </c>
    </row>
    <row r="320" spans="4:87">
      <c r="D320" s="38">
        <v>290</v>
      </c>
      <c r="E320" s="38">
        <v>538</v>
      </c>
      <c r="F320" s="38" t="s">
        <v>1571</v>
      </c>
      <c r="G320" s="38" t="s">
        <v>2288</v>
      </c>
      <c r="H320" s="48">
        <v>1748269.34</v>
      </c>
      <c r="K320" s="48">
        <v>434</v>
      </c>
      <c r="L320" s="48">
        <v>1</v>
      </c>
      <c r="M320" s="48">
        <v>1748269.34</v>
      </c>
      <c r="N320" s="48">
        <v>0</v>
      </c>
      <c r="O320" s="48">
        <v>0</v>
      </c>
      <c r="Q320" s="122">
        <v>9</v>
      </c>
      <c r="R320" s="38" t="s">
        <v>119</v>
      </c>
      <c r="S320" s="96">
        <v>50</v>
      </c>
      <c r="T320" s="48">
        <v>0</v>
      </c>
      <c r="W320" s="48">
        <v>0</v>
      </c>
      <c r="X320" s="48">
        <v>9</v>
      </c>
      <c r="Y320" s="48">
        <v>0</v>
      </c>
      <c r="Z320" s="48">
        <v>0</v>
      </c>
      <c r="AA320" s="48">
        <v>0</v>
      </c>
      <c r="AB320" s="48">
        <v>0</v>
      </c>
      <c r="AC320" s="48">
        <v>0</v>
      </c>
      <c r="AD320" s="48">
        <v>0</v>
      </c>
      <c r="AE320" s="48"/>
      <c r="AF320" s="48"/>
      <c r="AG320" s="48"/>
      <c r="AH320" s="48">
        <v>0</v>
      </c>
      <c r="AI320" s="48">
        <v>0</v>
      </c>
      <c r="AJ320" s="48">
        <v>0</v>
      </c>
      <c r="AK320" s="48"/>
      <c r="AL320" s="48">
        <v>9</v>
      </c>
      <c r="AN320" s="60">
        <v>0</v>
      </c>
      <c r="AP320" s="137">
        <v>0</v>
      </c>
      <c r="AQ320" s="138">
        <v>59747</v>
      </c>
      <c r="AR320" s="139">
        <v>2064</v>
      </c>
      <c r="AS320" s="131"/>
      <c r="AT320" s="131"/>
      <c r="AU320" s="131"/>
      <c r="AW320" s="140">
        <v>0</v>
      </c>
      <c r="AX320" s="141">
        <v>0</v>
      </c>
      <c r="AY320" s="141">
        <v>0</v>
      </c>
      <c r="AZ320" s="141">
        <v>0</v>
      </c>
      <c r="BA320" s="141">
        <v>0</v>
      </c>
      <c r="BB320" s="141">
        <v>0</v>
      </c>
      <c r="BC320" s="141">
        <v>0</v>
      </c>
      <c r="BD320" s="141">
        <v>0</v>
      </c>
      <c r="BE320" s="141">
        <v>0</v>
      </c>
      <c r="BF320" s="141">
        <v>0</v>
      </c>
      <c r="BG320" s="141">
        <v>0</v>
      </c>
      <c r="BH320" s="141">
        <v>0</v>
      </c>
      <c r="BI320" s="141">
        <v>0</v>
      </c>
      <c r="BJ320" s="141">
        <v>0</v>
      </c>
      <c r="BK320" s="141">
        <v>0</v>
      </c>
      <c r="BL320" s="141">
        <v>0</v>
      </c>
      <c r="BM320" s="141">
        <v>0</v>
      </c>
      <c r="BN320" s="141">
        <v>0</v>
      </c>
      <c r="BO320" s="141">
        <v>0</v>
      </c>
      <c r="BP320" s="141">
        <v>0</v>
      </c>
      <c r="BQ320" s="141">
        <v>0</v>
      </c>
      <c r="BR320" s="141">
        <v>0</v>
      </c>
      <c r="BS320" s="141">
        <v>0</v>
      </c>
      <c r="BT320" s="141">
        <v>0</v>
      </c>
      <c r="BU320" s="141">
        <v>0</v>
      </c>
      <c r="BV320" s="141">
        <v>0</v>
      </c>
      <c r="BW320" s="141">
        <v>0</v>
      </c>
      <c r="BX320" s="141">
        <v>0</v>
      </c>
      <c r="BY320" s="141">
        <v>0</v>
      </c>
      <c r="BZ320" s="141">
        <v>0</v>
      </c>
      <c r="CA320" s="141">
        <v>0</v>
      </c>
      <c r="CB320" s="141">
        <v>0</v>
      </c>
      <c r="CC320" s="141">
        <v>0</v>
      </c>
      <c r="CD320" s="141">
        <v>0</v>
      </c>
      <c r="CE320" s="141">
        <v>0</v>
      </c>
      <c r="CF320" s="141">
        <v>0</v>
      </c>
      <c r="CG320" s="141">
        <v>0</v>
      </c>
      <c r="CH320" s="141">
        <v>0</v>
      </c>
      <c r="CI320" s="141">
        <v>0</v>
      </c>
    </row>
    <row r="321" spans="4:87">
      <c r="D321" s="38">
        <v>291</v>
      </c>
      <c r="E321" s="38">
        <v>539</v>
      </c>
      <c r="F321" s="38" t="s">
        <v>1590</v>
      </c>
      <c r="G321" s="38" t="s">
        <v>2289</v>
      </c>
      <c r="H321" s="48">
        <v>1148955.45</v>
      </c>
      <c r="K321" s="48">
        <v>440</v>
      </c>
      <c r="L321" s="48">
        <v>1</v>
      </c>
      <c r="M321" s="48">
        <v>1148955.45</v>
      </c>
      <c r="N321" s="48">
        <v>0</v>
      </c>
      <c r="O321" s="48">
        <v>0</v>
      </c>
      <c r="Q321" s="122">
        <v>12</v>
      </c>
      <c r="R321" s="38" t="s">
        <v>122</v>
      </c>
      <c r="S321" s="96">
        <v>50</v>
      </c>
      <c r="T321" s="48">
        <v>0</v>
      </c>
      <c r="W321" s="48">
        <v>0</v>
      </c>
      <c r="X321" s="48">
        <v>0</v>
      </c>
      <c r="Y321" s="48">
        <v>0</v>
      </c>
      <c r="Z321" s="48">
        <v>0</v>
      </c>
      <c r="AA321" s="48">
        <v>12</v>
      </c>
      <c r="AB321" s="48">
        <v>0</v>
      </c>
      <c r="AC321" s="48">
        <v>0</v>
      </c>
      <c r="AD321" s="48">
        <v>0</v>
      </c>
      <c r="AE321" s="48"/>
      <c r="AF321" s="48"/>
      <c r="AG321" s="48"/>
      <c r="AH321" s="48">
        <v>0</v>
      </c>
      <c r="AI321" s="48">
        <v>0</v>
      </c>
      <c r="AJ321" s="48">
        <v>0</v>
      </c>
      <c r="AK321" s="48"/>
      <c r="AL321" s="48">
        <v>12</v>
      </c>
      <c r="AN321" s="60">
        <v>0</v>
      </c>
      <c r="AP321" s="137">
        <v>0</v>
      </c>
      <c r="AQ321" s="138">
        <v>59747</v>
      </c>
      <c r="AR321" s="139">
        <v>2064</v>
      </c>
      <c r="AS321" s="131"/>
      <c r="AT321" s="131"/>
      <c r="AU321" s="131"/>
      <c r="AW321" s="140">
        <v>0</v>
      </c>
      <c r="AX321" s="141">
        <v>0</v>
      </c>
      <c r="AY321" s="141">
        <v>0</v>
      </c>
      <c r="AZ321" s="141">
        <v>0</v>
      </c>
      <c r="BA321" s="141">
        <v>0</v>
      </c>
      <c r="BB321" s="141">
        <v>0</v>
      </c>
      <c r="BC321" s="141">
        <v>0</v>
      </c>
      <c r="BD321" s="141">
        <v>0</v>
      </c>
      <c r="BE321" s="141">
        <v>0</v>
      </c>
      <c r="BF321" s="141">
        <v>0</v>
      </c>
      <c r="BG321" s="141">
        <v>0</v>
      </c>
      <c r="BH321" s="141">
        <v>0</v>
      </c>
      <c r="BI321" s="141">
        <v>0</v>
      </c>
      <c r="BJ321" s="141">
        <v>0</v>
      </c>
      <c r="BK321" s="141">
        <v>0</v>
      </c>
      <c r="BL321" s="141">
        <v>0</v>
      </c>
      <c r="BM321" s="141">
        <v>0</v>
      </c>
      <c r="BN321" s="141">
        <v>0</v>
      </c>
      <c r="BO321" s="141">
        <v>0</v>
      </c>
      <c r="BP321" s="141">
        <v>0</v>
      </c>
      <c r="BQ321" s="141">
        <v>0</v>
      </c>
      <c r="BR321" s="141">
        <v>0</v>
      </c>
      <c r="BS321" s="141">
        <v>0</v>
      </c>
      <c r="BT321" s="141">
        <v>0</v>
      </c>
      <c r="BU321" s="141">
        <v>0</v>
      </c>
      <c r="BV321" s="141">
        <v>0</v>
      </c>
      <c r="BW321" s="141">
        <v>0</v>
      </c>
      <c r="BX321" s="141">
        <v>0</v>
      </c>
      <c r="BY321" s="141">
        <v>0</v>
      </c>
      <c r="BZ321" s="141">
        <v>0</v>
      </c>
      <c r="CA321" s="141">
        <v>0</v>
      </c>
      <c r="CB321" s="141">
        <v>0</v>
      </c>
      <c r="CC321" s="141">
        <v>0</v>
      </c>
      <c r="CD321" s="141">
        <v>0</v>
      </c>
      <c r="CE321" s="141">
        <v>0</v>
      </c>
      <c r="CF321" s="141">
        <v>0</v>
      </c>
      <c r="CG321" s="141">
        <v>0</v>
      </c>
      <c r="CH321" s="141">
        <v>0</v>
      </c>
      <c r="CI321" s="141">
        <v>0</v>
      </c>
    </row>
    <row r="322" spans="4:87">
      <c r="D322" s="38">
        <v>292</v>
      </c>
      <c r="E322" s="38">
        <v>541</v>
      </c>
      <c r="F322" s="38" t="s">
        <v>1650</v>
      </c>
      <c r="G322" s="38" t="s">
        <v>2290</v>
      </c>
      <c r="H322" s="48">
        <v>4468988.33</v>
      </c>
      <c r="K322" s="48">
        <v>456</v>
      </c>
      <c r="L322" s="48">
        <v>1</v>
      </c>
      <c r="M322" s="48">
        <v>4468988.33</v>
      </c>
      <c r="N322" s="48">
        <v>0</v>
      </c>
      <c r="O322" s="48">
        <v>0</v>
      </c>
      <c r="Q322" s="122">
        <v>12</v>
      </c>
      <c r="R322" s="38" t="s">
        <v>122</v>
      </c>
      <c r="S322" s="96">
        <v>5</v>
      </c>
      <c r="T322" s="48">
        <v>45</v>
      </c>
      <c r="W322" s="48">
        <v>0</v>
      </c>
      <c r="X322" s="48">
        <v>0</v>
      </c>
      <c r="Y322" s="48">
        <v>0</v>
      </c>
      <c r="Z322" s="48">
        <v>0</v>
      </c>
      <c r="AA322" s="48">
        <v>12</v>
      </c>
      <c r="AB322" s="48">
        <v>0</v>
      </c>
      <c r="AC322" s="48">
        <v>0</v>
      </c>
      <c r="AD322" s="48">
        <v>0</v>
      </c>
      <c r="AE322" s="48"/>
      <c r="AF322" s="48"/>
      <c r="AG322" s="48"/>
      <c r="AH322" s="48">
        <v>0</v>
      </c>
      <c r="AI322" s="48">
        <v>0</v>
      </c>
      <c r="AJ322" s="48">
        <v>0</v>
      </c>
      <c r="AK322" s="48"/>
      <c r="AL322" s="48">
        <v>12</v>
      </c>
      <c r="AN322" s="60">
        <v>0</v>
      </c>
      <c r="AP322" s="137">
        <v>0</v>
      </c>
      <c r="AQ322" s="138">
        <v>43311</v>
      </c>
      <c r="AR322" s="139">
        <v>2019</v>
      </c>
      <c r="AS322" s="131"/>
      <c r="AT322" s="131"/>
      <c r="AU322" s="131"/>
      <c r="AW322" s="140">
        <v>0</v>
      </c>
      <c r="AX322" s="141">
        <v>0</v>
      </c>
      <c r="AY322" s="141">
        <v>0</v>
      </c>
      <c r="AZ322" s="141">
        <v>0</v>
      </c>
      <c r="BA322" s="141">
        <v>0</v>
      </c>
      <c r="BB322" s="141">
        <v>0</v>
      </c>
      <c r="BC322" s="141">
        <v>0</v>
      </c>
      <c r="BD322" s="141">
        <v>0</v>
      </c>
      <c r="BE322" s="141">
        <v>0</v>
      </c>
      <c r="BF322" s="141">
        <v>0</v>
      </c>
      <c r="BG322" s="141">
        <v>0</v>
      </c>
      <c r="BH322" s="141">
        <v>0</v>
      </c>
      <c r="BI322" s="141">
        <v>0</v>
      </c>
      <c r="BJ322" s="141">
        <v>0</v>
      </c>
      <c r="BK322" s="141">
        <v>0</v>
      </c>
      <c r="BL322" s="141">
        <v>0</v>
      </c>
      <c r="BM322" s="141">
        <v>0</v>
      </c>
      <c r="BN322" s="141">
        <v>0</v>
      </c>
      <c r="BO322" s="141">
        <v>0</v>
      </c>
      <c r="BP322" s="141">
        <v>0</v>
      </c>
      <c r="BQ322" s="141">
        <v>0</v>
      </c>
      <c r="BR322" s="141">
        <v>0</v>
      </c>
      <c r="BS322" s="141">
        <v>0</v>
      </c>
      <c r="BT322" s="141">
        <v>0</v>
      </c>
      <c r="BU322" s="141">
        <v>0</v>
      </c>
      <c r="BV322" s="141">
        <v>0</v>
      </c>
      <c r="BW322" s="141">
        <v>0</v>
      </c>
      <c r="BX322" s="141">
        <v>0</v>
      </c>
      <c r="BY322" s="141">
        <v>0</v>
      </c>
      <c r="BZ322" s="141">
        <v>0</v>
      </c>
      <c r="CA322" s="141">
        <v>0</v>
      </c>
      <c r="CB322" s="141">
        <v>0</v>
      </c>
      <c r="CC322" s="141">
        <v>0</v>
      </c>
      <c r="CD322" s="141">
        <v>0</v>
      </c>
      <c r="CE322" s="141">
        <v>0</v>
      </c>
      <c r="CF322" s="141">
        <v>0</v>
      </c>
      <c r="CG322" s="141">
        <v>0</v>
      </c>
      <c r="CH322" s="141">
        <v>0</v>
      </c>
      <c r="CI322" s="141">
        <v>0</v>
      </c>
    </row>
    <row r="323" spans="4:87">
      <c r="D323" s="38">
        <v>293</v>
      </c>
      <c r="E323" s="38">
        <v>542</v>
      </c>
      <c r="F323" s="38" t="s">
        <v>1372</v>
      </c>
      <c r="G323" s="38" t="s">
        <v>2291</v>
      </c>
      <c r="H323" s="48">
        <v>703089.57</v>
      </c>
      <c r="K323" s="48">
        <v>369</v>
      </c>
      <c r="L323" s="48">
        <v>1</v>
      </c>
      <c r="M323" s="48">
        <v>703089.57</v>
      </c>
      <c r="N323" s="48">
        <v>0</v>
      </c>
      <c r="O323" s="48">
        <v>0</v>
      </c>
      <c r="Q323" s="122">
        <v>8</v>
      </c>
      <c r="R323" s="38" t="s">
        <v>118</v>
      </c>
      <c r="S323" s="96">
        <v>50</v>
      </c>
      <c r="T323" s="48">
        <v>0</v>
      </c>
      <c r="W323" s="48">
        <v>8</v>
      </c>
      <c r="X323" s="48">
        <v>0</v>
      </c>
      <c r="Y323" s="48">
        <v>0</v>
      </c>
      <c r="Z323" s="48">
        <v>0</v>
      </c>
      <c r="AA323" s="48">
        <v>0</v>
      </c>
      <c r="AB323" s="48">
        <v>0</v>
      </c>
      <c r="AC323" s="48">
        <v>0</v>
      </c>
      <c r="AD323" s="48">
        <v>0</v>
      </c>
      <c r="AE323" s="48"/>
      <c r="AF323" s="48"/>
      <c r="AG323" s="48"/>
      <c r="AH323" s="48">
        <v>0</v>
      </c>
      <c r="AI323" s="48">
        <v>0</v>
      </c>
      <c r="AJ323" s="48">
        <v>0</v>
      </c>
      <c r="AK323" s="48"/>
      <c r="AL323" s="48">
        <v>8</v>
      </c>
      <c r="AN323" s="60">
        <v>0</v>
      </c>
      <c r="AP323" s="137">
        <v>0</v>
      </c>
      <c r="AQ323" s="138">
        <v>59747</v>
      </c>
      <c r="AR323" s="139">
        <v>2064</v>
      </c>
      <c r="AS323" s="131"/>
      <c r="AT323" s="131"/>
      <c r="AU323" s="131"/>
      <c r="AW323" s="140">
        <v>0</v>
      </c>
      <c r="AX323" s="141">
        <v>0</v>
      </c>
      <c r="AY323" s="141">
        <v>0</v>
      </c>
      <c r="AZ323" s="141">
        <v>0</v>
      </c>
      <c r="BA323" s="141">
        <v>0</v>
      </c>
      <c r="BB323" s="141">
        <v>0</v>
      </c>
      <c r="BC323" s="141">
        <v>0</v>
      </c>
      <c r="BD323" s="141">
        <v>0</v>
      </c>
      <c r="BE323" s="141">
        <v>0</v>
      </c>
      <c r="BF323" s="141">
        <v>0</v>
      </c>
      <c r="BG323" s="141">
        <v>0</v>
      </c>
      <c r="BH323" s="141">
        <v>0</v>
      </c>
      <c r="BI323" s="141">
        <v>0</v>
      </c>
      <c r="BJ323" s="141">
        <v>0</v>
      </c>
      <c r="BK323" s="141">
        <v>0</v>
      </c>
      <c r="BL323" s="141">
        <v>0</v>
      </c>
      <c r="BM323" s="141">
        <v>0</v>
      </c>
      <c r="BN323" s="141">
        <v>0</v>
      </c>
      <c r="BO323" s="141">
        <v>0</v>
      </c>
      <c r="BP323" s="141">
        <v>0</v>
      </c>
      <c r="BQ323" s="141">
        <v>0</v>
      </c>
      <c r="BR323" s="141">
        <v>0</v>
      </c>
      <c r="BS323" s="141">
        <v>0</v>
      </c>
      <c r="BT323" s="141">
        <v>0</v>
      </c>
      <c r="BU323" s="141">
        <v>0</v>
      </c>
      <c r="BV323" s="141">
        <v>0</v>
      </c>
      <c r="BW323" s="141">
        <v>0</v>
      </c>
      <c r="BX323" s="141">
        <v>0</v>
      </c>
      <c r="BY323" s="141">
        <v>0</v>
      </c>
      <c r="BZ323" s="141">
        <v>0</v>
      </c>
      <c r="CA323" s="141">
        <v>0</v>
      </c>
      <c r="CB323" s="141">
        <v>0</v>
      </c>
      <c r="CC323" s="141">
        <v>0</v>
      </c>
      <c r="CD323" s="141">
        <v>0</v>
      </c>
      <c r="CE323" s="141">
        <v>0</v>
      </c>
      <c r="CF323" s="141">
        <v>0</v>
      </c>
      <c r="CG323" s="141">
        <v>0</v>
      </c>
      <c r="CH323" s="141">
        <v>0</v>
      </c>
      <c r="CI323" s="141">
        <v>0</v>
      </c>
    </row>
    <row r="324" spans="4:87">
      <c r="D324" s="38">
        <v>294</v>
      </c>
      <c r="E324" s="38">
        <v>543</v>
      </c>
      <c r="F324" s="38" t="s">
        <v>1461</v>
      </c>
      <c r="G324" s="38" t="s">
        <v>1462</v>
      </c>
      <c r="H324" s="48">
        <v>354734.73</v>
      </c>
      <c r="K324" s="48">
        <v>398</v>
      </c>
      <c r="L324" s="48">
        <v>1</v>
      </c>
      <c r="M324" s="48">
        <v>354734.73</v>
      </c>
      <c r="N324" s="48">
        <v>0</v>
      </c>
      <c r="O324" s="48">
        <v>0</v>
      </c>
      <c r="Q324" s="122">
        <v>11</v>
      </c>
      <c r="R324" s="38" t="s">
        <v>121</v>
      </c>
      <c r="S324" s="96">
        <v>50</v>
      </c>
      <c r="T324" s="48">
        <v>0</v>
      </c>
      <c r="W324" s="48">
        <v>0</v>
      </c>
      <c r="X324" s="48">
        <v>0</v>
      </c>
      <c r="Y324" s="48">
        <v>0</v>
      </c>
      <c r="Z324" s="48">
        <v>11</v>
      </c>
      <c r="AA324" s="48">
        <v>0</v>
      </c>
      <c r="AB324" s="48">
        <v>0</v>
      </c>
      <c r="AC324" s="48">
        <v>0</v>
      </c>
      <c r="AD324" s="48">
        <v>0</v>
      </c>
      <c r="AE324" s="48"/>
      <c r="AF324" s="48"/>
      <c r="AG324" s="48"/>
      <c r="AH324" s="48">
        <v>0</v>
      </c>
      <c r="AI324" s="48">
        <v>0</v>
      </c>
      <c r="AJ324" s="48">
        <v>0</v>
      </c>
      <c r="AK324" s="48"/>
      <c r="AL324" s="48">
        <v>11</v>
      </c>
      <c r="AN324" s="60">
        <v>0</v>
      </c>
      <c r="AP324" s="137">
        <v>0</v>
      </c>
      <c r="AQ324" s="138">
        <v>59747</v>
      </c>
      <c r="AR324" s="139">
        <v>2064</v>
      </c>
      <c r="AS324" s="131"/>
      <c r="AT324" s="131"/>
      <c r="AU324" s="131"/>
      <c r="AW324" s="140">
        <v>0</v>
      </c>
      <c r="AX324" s="141">
        <v>0</v>
      </c>
      <c r="AY324" s="141">
        <v>0</v>
      </c>
      <c r="AZ324" s="141">
        <v>0</v>
      </c>
      <c r="BA324" s="141">
        <v>0</v>
      </c>
      <c r="BB324" s="141">
        <v>0</v>
      </c>
      <c r="BC324" s="141">
        <v>0</v>
      </c>
      <c r="BD324" s="141">
        <v>0</v>
      </c>
      <c r="BE324" s="141">
        <v>0</v>
      </c>
      <c r="BF324" s="141">
        <v>0</v>
      </c>
      <c r="BG324" s="141">
        <v>0</v>
      </c>
      <c r="BH324" s="141">
        <v>0</v>
      </c>
      <c r="BI324" s="141">
        <v>0</v>
      </c>
      <c r="BJ324" s="141">
        <v>0</v>
      </c>
      <c r="BK324" s="141">
        <v>0</v>
      </c>
      <c r="BL324" s="141">
        <v>0</v>
      </c>
      <c r="BM324" s="141">
        <v>0</v>
      </c>
      <c r="BN324" s="141">
        <v>0</v>
      </c>
      <c r="BO324" s="141">
        <v>0</v>
      </c>
      <c r="BP324" s="141">
        <v>0</v>
      </c>
      <c r="BQ324" s="141">
        <v>0</v>
      </c>
      <c r="BR324" s="141">
        <v>0</v>
      </c>
      <c r="BS324" s="141">
        <v>0</v>
      </c>
      <c r="BT324" s="141">
        <v>0</v>
      </c>
      <c r="BU324" s="141">
        <v>0</v>
      </c>
      <c r="BV324" s="141">
        <v>0</v>
      </c>
      <c r="BW324" s="141">
        <v>0</v>
      </c>
      <c r="BX324" s="141">
        <v>0</v>
      </c>
      <c r="BY324" s="141">
        <v>0</v>
      </c>
      <c r="BZ324" s="141">
        <v>0</v>
      </c>
      <c r="CA324" s="141">
        <v>0</v>
      </c>
      <c r="CB324" s="141">
        <v>0</v>
      </c>
      <c r="CC324" s="141">
        <v>0</v>
      </c>
      <c r="CD324" s="141">
        <v>0</v>
      </c>
      <c r="CE324" s="141">
        <v>0</v>
      </c>
      <c r="CF324" s="141">
        <v>0</v>
      </c>
      <c r="CG324" s="141">
        <v>0</v>
      </c>
      <c r="CH324" s="141">
        <v>0</v>
      </c>
      <c r="CI324" s="141">
        <v>0</v>
      </c>
    </row>
    <row r="325" spans="4:87">
      <c r="D325" s="38">
        <v>295</v>
      </c>
      <c r="E325" s="38">
        <v>544</v>
      </c>
      <c r="F325" s="38" t="s">
        <v>1458</v>
      </c>
      <c r="G325" s="38" t="s">
        <v>2292</v>
      </c>
      <c r="H325" s="48">
        <v>1298434.57</v>
      </c>
      <c r="K325" s="48">
        <v>397</v>
      </c>
      <c r="L325" s="48">
        <v>1</v>
      </c>
      <c r="M325" s="48">
        <v>1298434.57</v>
      </c>
      <c r="N325" s="48">
        <v>0</v>
      </c>
      <c r="O325" s="48">
        <v>0</v>
      </c>
      <c r="Q325" s="122">
        <v>11</v>
      </c>
      <c r="R325" s="38" t="s">
        <v>121</v>
      </c>
      <c r="S325" s="96">
        <v>50</v>
      </c>
      <c r="T325" s="48">
        <v>0</v>
      </c>
      <c r="W325" s="48">
        <v>0</v>
      </c>
      <c r="X325" s="48">
        <v>0</v>
      </c>
      <c r="Y325" s="48">
        <v>0</v>
      </c>
      <c r="Z325" s="48">
        <v>11</v>
      </c>
      <c r="AA325" s="48">
        <v>0</v>
      </c>
      <c r="AB325" s="48">
        <v>0</v>
      </c>
      <c r="AC325" s="48">
        <v>0</v>
      </c>
      <c r="AD325" s="48">
        <v>0</v>
      </c>
      <c r="AE325" s="48"/>
      <c r="AF325" s="48"/>
      <c r="AG325" s="48"/>
      <c r="AH325" s="48">
        <v>0</v>
      </c>
      <c r="AI325" s="48">
        <v>0</v>
      </c>
      <c r="AJ325" s="48">
        <v>0</v>
      </c>
      <c r="AK325" s="48"/>
      <c r="AL325" s="48">
        <v>11</v>
      </c>
      <c r="AN325" s="60">
        <v>0</v>
      </c>
      <c r="AP325" s="137">
        <v>0</v>
      </c>
      <c r="AQ325" s="138">
        <v>59747</v>
      </c>
      <c r="AR325" s="139">
        <v>2064</v>
      </c>
      <c r="AS325" s="131"/>
      <c r="AT325" s="131"/>
      <c r="AU325" s="131"/>
      <c r="AW325" s="140">
        <v>0</v>
      </c>
      <c r="AX325" s="141">
        <v>0</v>
      </c>
      <c r="AY325" s="141">
        <v>0</v>
      </c>
      <c r="AZ325" s="141">
        <v>0</v>
      </c>
      <c r="BA325" s="141">
        <v>0</v>
      </c>
      <c r="BB325" s="141">
        <v>0</v>
      </c>
      <c r="BC325" s="141">
        <v>0</v>
      </c>
      <c r="BD325" s="141">
        <v>0</v>
      </c>
      <c r="BE325" s="141">
        <v>0</v>
      </c>
      <c r="BF325" s="141">
        <v>0</v>
      </c>
      <c r="BG325" s="141">
        <v>0</v>
      </c>
      <c r="BH325" s="141">
        <v>0</v>
      </c>
      <c r="BI325" s="141">
        <v>0</v>
      </c>
      <c r="BJ325" s="141">
        <v>0</v>
      </c>
      <c r="BK325" s="141">
        <v>0</v>
      </c>
      <c r="BL325" s="141">
        <v>0</v>
      </c>
      <c r="BM325" s="141">
        <v>0</v>
      </c>
      <c r="BN325" s="141">
        <v>0</v>
      </c>
      <c r="BO325" s="141">
        <v>0</v>
      </c>
      <c r="BP325" s="141">
        <v>0</v>
      </c>
      <c r="BQ325" s="141">
        <v>0</v>
      </c>
      <c r="BR325" s="141">
        <v>0</v>
      </c>
      <c r="BS325" s="141">
        <v>0</v>
      </c>
      <c r="BT325" s="141">
        <v>0</v>
      </c>
      <c r="BU325" s="141">
        <v>0</v>
      </c>
      <c r="BV325" s="141">
        <v>0</v>
      </c>
      <c r="BW325" s="141">
        <v>0</v>
      </c>
      <c r="BX325" s="141">
        <v>0</v>
      </c>
      <c r="BY325" s="141">
        <v>0</v>
      </c>
      <c r="BZ325" s="141">
        <v>0</v>
      </c>
      <c r="CA325" s="141">
        <v>0</v>
      </c>
      <c r="CB325" s="141">
        <v>0</v>
      </c>
      <c r="CC325" s="141">
        <v>0</v>
      </c>
      <c r="CD325" s="141">
        <v>0</v>
      </c>
      <c r="CE325" s="141">
        <v>0</v>
      </c>
      <c r="CF325" s="141">
        <v>0</v>
      </c>
      <c r="CG325" s="141">
        <v>0</v>
      </c>
      <c r="CH325" s="141">
        <v>0</v>
      </c>
      <c r="CI325" s="141">
        <v>0</v>
      </c>
    </row>
    <row r="326" spans="4:87">
      <c r="D326" s="38">
        <v>296</v>
      </c>
      <c r="E326" s="38">
        <v>545</v>
      </c>
      <c r="F326" s="38" t="s">
        <v>2293</v>
      </c>
      <c r="G326" s="38" t="s">
        <v>2294</v>
      </c>
      <c r="H326" s="48">
        <v>226507.09</v>
      </c>
      <c r="K326" s="48">
        <v>0</v>
      </c>
      <c r="L326" s="48">
        <v>0</v>
      </c>
      <c r="M326" s="48">
        <v>0</v>
      </c>
      <c r="N326" s="48">
        <v>1</v>
      </c>
      <c r="O326" s="48">
        <v>226507.09</v>
      </c>
      <c r="Q326" s="122">
        <v>6</v>
      </c>
      <c r="R326" s="38" t="s">
        <v>116</v>
      </c>
      <c r="S326" s="96">
        <v>80</v>
      </c>
      <c r="T326" s="48">
        <v>0</v>
      </c>
      <c r="W326" s="48">
        <v>0</v>
      </c>
      <c r="X326" s="48">
        <v>0</v>
      </c>
      <c r="Y326" s="48">
        <v>0</v>
      </c>
      <c r="Z326" s="48">
        <v>0</v>
      </c>
      <c r="AA326" s="48">
        <v>0</v>
      </c>
      <c r="AB326" s="48">
        <v>0</v>
      </c>
      <c r="AC326" s="48">
        <v>0</v>
      </c>
      <c r="AD326" s="48">
        <v>0</v>
      </c>
      <c r="AE326" s="48"/>
      <c r="AF326" s="48"/>
      <c r="AG326" s="48"/>
      <c r="AH326" s="48">
        <v>0</v>
      </c>
      <c r="AI326" s="48">
        <v>0</v>
      </c>
      <c r="AJ326" s="48">
        <v>0</v>
      </c>
      <c r="AK326" s="48"/>
      <c r="AL326" s="48" t="s">
        <v>263</v>
      </c>
      <c r="AN326" s="60">
        <v>0</v>
      </c>
      <c r="AP326" s="137">
        <v>2831.3386249999999</v>
      </c>
      <c r="AQ326" s="138">
        <v>70705</v>
      </c>
      <c r="AR326" s="139">
        <v>2094</v>
      </c>
      <c r="AS326" s="131"/>
      <c r="AT326" s="131"/>
      <c r="AU326" s="131"/>
      <c r="AW326" s="140">
        <v>226507.09</v>
      </c>
      <c r="AX326" s="141">
        <v>223675.75137499999</v>
      </c>
      <c r="AY326" s="141">
        <v>220844.41274999999</v>
      </c>
      <c r="AZ326" s="141">
        <v>218013.07412499998</v>
      </c>
      <c r="BA326" s="141">
        <v>215181.73549999998</v>
      </c>
      <c r="BB326" s="141">
        <v>212350.39687499998</v>
      </c>
      <c r="BC326" s="141">
        <v>209519.05824999997</v>
      </c>
      <c r="BD326" s="141">
        <v>206687.71962499997</v>
      </c>
      <c r="BE326" s="141">
        <v>203856.38099999996</v>
      </c>
      <c r="BF326" s="141">
        <v>201025.04237499996</v>
      </c>
      <c r="BG326" s="141">
        <v>198193.70374999996</v>
      </c>
      <c r="BH326" s="141">
        <v>195362.36512499995</v>
      </c>
      <c r="BI326" s="141">
        <v>192531.02649999995</v>
      </c>
      <c r="BJ326" s="141">
        <v>189699.68787499995</v>
      </c>
      <c r="BK326" s="141">
        <v>186868.34924999994</v>
      </c>
      <c r="BL326" s="141">
        <v>184037.01062499994</v>
      </c>
      <c r="BM326" s="141">
        <v>181205.67199999993</v>
      </c>
      <c r="BN326" s="141">
        <v>178374.33337499993</v>
      </c>
      <c r="BO326" s="141">
        <v>175542.99474999993</v>
      </c>
      <c r="BP326" s="141">
        <v>172711.65612499992</v>
      </c>
      <c r="BQ326" s="141">
        <v>169880.31749999992</v>
      </c>
      <c r="BR326" s="141">
        <v>167048.97887499991</v>
      </c>
      <c r="BS326" s="141">
        <v>164217.64024999991</v>
      </c>
      <c r="BT326" s="141">
        <v>161386.30162499991</v>
      </c>
      <c r="BU326" s="141">
        <v>158554.9629999999</v>
      </c>
      <c r="BV326" s="141">
        <v>155723.6243749999</v>
      </c>
      <c r="BW326" s="141">
        <v>152892.28574999989</v>
      </c>
      <c r="BX326" s="141">
        <v>150060.94712499989</v>
      </c>
      <c r="BY326" s="141">
        <v>147229.60849999989</v>
      </c>
      <c r="BZ326" s="141">
        <v>144398.26987499988</v>
      </c>
      <c r="CA326" s="141">
        <v>141566.93124999988</v>
      </c>
      <c r="CB326" s="141">
        <v>138735.59262499987</v>
      </c>
      <c r="CC326" s="141">
        <v>135904.25399999987</v>
      </c>
      <c r="CD326" s="141">
        <v>133072.91537499987</v>
      </c>
      <c r="CE326" s="141">
        <v>130241.57674999986</v>
      </c>
      <c r="CF326" s="141">
        <v>127410.23812499986</v>
      </c>
      <c r="CG326" s="141">
        <v>124578.89949999985</v>
      </c>
      <c r="CH326" s="141">
        <v>121747.56087499985</v>
      </c>
      <c r="CI326" s="141">
        <v>118916.22224999985</v>
      </c>
    </row>
    <row r="327" spans="4:87">
      <c r="D327" s="38">
        <v>297</v>
      </c>
      <c r="E327" s="38">
        <v>546</v>
      </c>
      <c r="F327" s="38" t="s">
        <v>1420</v>
      </c>
      <c r="G327" s="38" t="s">
        <v>2295</v>
      </c>
      <c r="H327" s="48">
        <v>149639.85</v>
      </c>
      <c r="K327" s="48">
        <v>385</v>
      </c>
      <c r="L327" s="48">
        <v>1</v>
      </c>
      <c r="M327" s="48">
        <v>149639.85</v>
      </c>
      <c r="N327" s="48">
        <v>0</v>
      </c>
      <c r="O327" s="48">
        <v>0</v>
      </c>
      <c r="Q327" s="122">
        <v>6</v>
      </c>
      <c r="R327" s="38" t="s">
        <v>116</v>
      </c>
      <c r="S327" s="96">
        <v>80</v>
      </c>
      <c r="T327" s="48">
        <v>0</v>
      </c>
      <c r="W327" s="48">
        <v>0</v>
      </c>
      <c r="X327" s="48">
        <v>0</v>
      </c>
      <c r="Y327" s="48">
        <v>0</v>
      </c>
      <c r="Z327" s="48">
        <v>0</v>
      </c>
      <c r="AA327" s="48">
        <v>0</v>
      </c>
      <c r="AB327" s="48">
        <v>0</v>
      </c>
      <c r="AC327" s="48">
        <v>0</v>
      </c>
      <c r="AD327" s="48">
        <v>0</v>
      </c>
      <c r="AE327" s="48"/>
      <c r="AF327" s="48"/>
      <c r="AG327" s="48"/>
      <c r="AH327" s="48">
        <v>0</v>
      </c>
      <c r="AI327" s="48">
        <v>0</v>
      </c>
      <c r="AJ327" s="48">
        <v>0</v>
      </c>
      <c r="AK327" s="48"/>
      <c r="AL327" s="48" t="s">
        <v>263</v>
      </c>
      <c r="AN327" s="60">
        <v>0</v>
      </c>
      <c r="AP327" s="137">
        <v>0</v>
      </c>
      <c r="AQ327" s="138">
        <v>70705</v>
      </c>
      <c r="AR327" s="139">
        <v>2094</v>
      </c>
      <c r="AS327" s="131"/>
      <c r="AT327" s="131"/>
      <c r="AU327" s="131"/>
      <c r="AW327" s="140">
        <v>0</v>
      </c>
      <c r="AX327" s="141">
        <v>0</v>
      </c>
      <c r="AY327" s="141">
        <v>0</v>
      </c>
      <c r="AZ327" s="141">
        <v>0</v>
      </c>
      <c r="BA327" s="141">
        <v>0</v>
      </c>
      <c r="BB327" s="141">
        <v>0</v>
      </c>
      <c r="BC327" s="141">
        <v>0</v>
      </c>
      <c r="BD327" s="141">
        <v>0</v>
      </c>
      <c r="BE327" s="141">
        <v>0</v>
      </c>
      <c r="BF327" s="141">
        <v>0</v>
      </c>
      <c r="BG327" s="141">
        <v>0</v>
      </c>
      <c r="BH327" s="141">
        <v>0</v>
      </c>
      <c r="BI327" s="141">
        <v>0</v>
      </c>
      <c r="BJ327" s="141">
        <v>0</v>
      </c>
      <c r="BK327" s="141">
        <v>0</v>
      </c>
      <c r="BL327" s="141">
        <v>0</v>
      </c>
      <c r="BM327" s="141">
        <v>0</v>
      </c>
      <c r="BN327" s="141">
        <v>0</v>
      </c>
      <c r="BO327" s="141">
        <v>0</v>
      </c>
      <c r="BP327" s="141">
        <v>0</v>
      </c>
      <c r="BQ327" s="141">
        <v>0</v>
      </c>
      <c r="BR327" s="141">
        <v>0</v>
      </c>
      <c r="BS327" s="141">
        <v>0</v>
      </c>
      <c r="BT327" s="141">
        <v>0</v>
      </c>
      <c r="BU327" s="141">
        <v>0</v>
      </c>
      <c r="BV327" s="141">
        <v>0</v>
      </c>
      <c r="BW327" s="141">
        <v>0</v>
      </c>
      <c r="BX327" s="141">
        <v>0</v>
      </c>
      <c r="BY327" s="141">
        <v>0</v>
      </c>
      <c r="BZ327" s="141">
        <v>0</v>
      </c>
      <c r="CA327" s="141">
        <v>0</v>
      </c>
      <c r="CB327" s="141">
        <v>0</v>
      </c>
      <c r="CC327" s="141">
        <v>0</v>
      </c>
      <c r="CD327" s="141">
        <v>0</v>
      </c>
      <c r="CE327" s="141">
        <v>0</v>
      </c>
      <c r="CF327" s="141">
        <v>0</v>
      </c>
      <c r="CG327" s="141">
        <v>0</v>
      </c>
      <c r="CH327" s="141">
        <v>0</v>
      </c>
      <c r="CI327" s="141">
        <v>0</v>
      </c>
    </row>
    <row r="328" spans="4:87">
      <c r="D328" s="38">
        <v>298</v>
      </c>
      <c r="E328" s="38">
        <v>547</v>
      </c>
      <c r="F328" s="38" t="s">
        <v>1407</v>
      </c>
      <c r="G328" s="38" t="s">
        <v>2296</v>
      </c>
      <c r="H328" s="48">
        <v>90149.45</v>
      </c>
      <c r="K328" s="48">
        <v>381</v>
      </c>
      <c r="L328" s="48">
        <v>1</v>
      </c>
      <c r="M328" s="48">
        <v>90149.45</v>
      </c>
      <c r="N328" s="48">
        <v>0</v>
      </c>
      <c r="O328" s="48">
        <v>0</v>
      </c>
      <c r="Q328" s="122">
        <v>16</v>
      </c>
      <c r="R328" s="38" t="s">
        <v>126</v>
      </c>
      <c r="S328" s="96">
        <v>80</v>
      </c>
      <c r="T328" s="48">
        <v>0</v>
      </c>
      <c r="W328" s="48">
        <v>0</v>
      </c>
      <c r="X328" s="48">
        <v>0</v>
      </c>
      <c r="Y328" s="48">
        <v>0</v>
      </c>
      <c r="Z328" s="48">
        <v>0</v>
      </c>
      <c r="AA328" s="48">
        <v>0</v>
      </c>
      <c r="AB328" s="48">
        <v>0</v>
      </c>
      <c r="AC328" s="48">
        <v>0</v>
      </c>
      <c r="AD328" s="48">
        <v>0</v>
      </c>
      <c r="AE328" s="48"/>
      <c r="AF328" s="48"/>
      <c r="AG328" s="48"/>
      <c r="AH328" s="48">
        <v>0</v>
      </c>
      <c r="AI328" s="48">
        <v>16</v>
      </c>
      <c r="AJ328" s="48">
        <v>0</v>
      </c>
      <c r="AK328" s="48"/>
      <c r="AL328" s="48">
        <v>16</v>
      </c>
      <c r="AN328" s="60">
        <v>0</v>
      </c>
      <c r="AP328" s="137">
        <v>0</v>
      </c>
      <c r="AQ328" s="138">
        <v>70705</v>
      </c>
      <c r="AR328" s="139">
        <v>2094</v>
      </c>
      <c r="AS328" s="131"/>
      <c r="AT328" s="131"/>
      <c r="AU328" s="131"/>
      <c r="AW328" s="140">
        <v>0</v>
      </c>
      <c r="AX328" s="141">
        <v>0</v>
      </c>
      <c r="AY328" s="141">
        <v>0</v>
      </c>
      <c r="AZ328" s="141">
        <v>0</v>
      </c>
      <c r="BA328" s="141">
        <v>0</v>
      </c>
      <c r="BB328" s="141">
        <v>0</v>
      </c>
      <c r="BC328" s="141">
        <v>0</v>
      </c>
      <c r="BD328" s="141">
        <v>0</v>
      </c>
      <c r="BE328" s="141">
        <v>0</v>
      </c>
      <c r="BF328" s="141">
        <v>0</v>
      </c>
      <c r="BG328" s="141">
        <v>0</v>
      </c>
      <c r="BH328" s="141">
        <v>0</v>
      </c>
      <c r="BI328" s="141">
        <v>0</v>
      </c>
      <c r="BJ328" s="141">
        <v>0</v>
      </c>
      <c r="BK328" s="141">
        <v>0</v>
      </c>
      <c r="BL328" s="141">
        <v>0</v>
      </c>
      <c r="BM328" s="141">
        <v>0</v>
      </c>
      <c r="BN328" s="141">
        <v>0</v>
      </c>
      <c r="BO328" s="141">
        <v>0</v>
      </c>
      <c r="BP328" s="141">
        <v>0</v>
      </c>
      <c r="BQ328" s="141">
        <v>0</v>
      </c>
      <c r="BR328" s="141">
        <v>0</v>
      </c>
      <c r="BS328" s="141">
        <v>0</v>
      </c>
      <c r="BT328" s="141">
        <v>0</v>
      </c>
      <c r="BU328" s="141">
        <v>0</v>
      </c>
      <c r="BV328" s="141">
        <v>0</v>
      </c>
      <c r="BW328" s="141">
        <v>0</v>
      </c>
      <c r="BX328" s="141">
        <v>0</v>
      </c>
      <c r="BY328" s="141">
        <v>0</v>
      </c>
      <c r="BZ328" s="141">
        <v>0</v>
      </c>
      <c r="CA328" s="141">
        <v>0</v>
      </c>
      <c r="CB328" s="141">
        <v>0</v>
      </c>
      <c r="CC328" s="141">
        <v>0</v>
      </c>
      <c r="CD328" s="141">
        <v>0</v>
      </c>
      <c r="CE328" s="141">
        <v>0</v>
      </c>
      <c r="CF328" s="141">
        <v>0</v>
      </c>
      <c r="CG328" s="141">
        <v>0</v>
      </c>
      <c r="CH328" s="141">
        <v>0</v>
      </c>
      <c r="CI328" s="141">
        <v>0</v>
      </c>
    </row>
    <row r="329" spans="4:87">
      <c r="D329" s="38">
        <v>299</v>
      </c>
      <c r="E329" s="38">
        <v>548</v>
      </c>
      <c r="F329" s="38" t="s">
        <v>1776</v>
      </c>
      <c r="G329" s="38" t="s">
        <v>1777</v>
      </c>
      <c r="H329" s="48">
        <v>379464.59</v>
      </c>
      <c r="K329" s="48">
        <v>501</v>
      </c>
      <c r="L329" s="48">
        <v>1</v>
      </c>
      <c r="M329" s="48">
        <v>379464.59</v>
      </c>
      <c r="N329" s="48">
        <v>0</v>
      </c>
      <c r="O329" s="48">
        <v>0</v>
      </c>
      <c r="Q329" s="122">
        <v>9</v>
      </c>
      <c r="R329" s="38" t="s">
        <v>119</v>
      </c>
      <c r="S329" s="96">
        <v>50</v>
      </c>
      <c r="T329" s="48">
        <v>0</v>
      </c>
      <c r="W329" s="48">
        <v>0</v>
      </c>
      <c r="X329" s="48">
        <v>9</v>
      </c>
      <c r="Y329" s="48">
        <v>0</v>
      </c>
      <c r="Z329" s="48">
        <v>0</v>
      </c>
      <c r="AA329" s="48">
        <v>0</v>
      </c>
      <c r="AB329" s="48">
        <v>0</v>
      </c>
      <c r="AC329" s="48">
        <v>0</v>
      </c>
      <c r="AD329" s="48">
        <v>0</v>
      </c>
      <c r="AE329" s="48"/>
      <c r="AF329" s="48"/>
      <c r="AG329" s="48"/>
      <c r="AH329" s="48">
        <v>0</v>
      </c>
      <c r="AI329" s="48">
        <v>0</v>
      </c>
      <c r="AJ329" s="48">
        <v>0</v>
      </c>
      <c r="AK329" s="48"/>
      <c r="AL329" s="48">
        <v>9</v>
      </c>
      <c r="AN329" s="60">
        <v>0</v>
      </c>
      <c r="AP329" s="137">
        <v>0</v>
      </c>
      <c r="AQ329" s="138">
        <v>59747</v>
      </c>
      <c r="AR329" s="139">
        <v>2064</v>
      </c>
      <c r="AS329" s="131"/>
      <c r="AT329" s="131"/>
      <c r="AU329" s="131"/>
      <c r="AW329" s="140">
        <v>0</v>
      </c>
      <c r="AX329" s="141">
        <v>0</v>
      </c>
      <c r="AY329" s="141">
        <v>0</v>
      </c>
      <c r="AZ329" s="141">
        <v>0</v>
      </c>
      <c r="BA329" s="141">
        <v>0</v>
      </c>
      <c r="BB329" s="141">
        <v>0</v>
      </c>
      <c r="BC329" s="141">
        <v>0</v>
      </c>
      <c r="BD329" s="141">
        <v>0</v>
      </c>
      <c r="BE329" s="141">
        <v>0</v>
      </c>
      <c r="BF329" s="141">
        <v>0</v>
      </c>
      <c r="BG329" s="141">
        <v>0</v>
      </c>
      <c r="BH329" s="141">
        <v>0</v>
      </c>
      <c r="BI329" s="141">
        <v>0</v>
      </c>
      <c r="BJ329" s="141">
        <v>0</v>
      </c>
      <c r="BK329" s="141">
        <v>0</v>
      </c>
      <c r="BL329" s="141">
        <v>0</v>
      </c>
      <c r="BM329" s="141">
        <v>0</v>
      </c>
      <c r="BN329" s="141">
        <v>0</v>
      </c>
      <c r="BO329" s="141">
        <v>0</v>
      </c>
      <c r="BP329" s="141">
        <v>0</v>
      </c>
      <c r="BQ329" s="141">
        <v>0</v>
      </c>
      <c r="BR329" s="141">
        <v>0</v>
      </c>
      <c r="BS329" s="141">
        <v>0</v>
      </c>
      <c r="BT329" s="141">
        <v>0</v>
      </c>
      <c r="BU329" s="141">
        <v>0</v>
      </c>
      <c r="BV329" s="141">
        <v>0</v>
      </c>
      <c r="BW329" s="141">
        <v>0</v>
      </c>
      <c r="BX329" s="141">
        <v>0</v>
      </c>
      <c r="BY329" s="141">
        <v>0</v>
      </c>
      <c r="BZ329" s="141">
        <v>0</v>
      </c>
      <c r="CA329" s="141">
        <v>0</v>
      </c>
      <c r="CB329" s="141">
        <v>0</v>
      </c>
      <c r="CC329" s="141">
        <v>0</v>
      </c>
      <c r="CD329" s="141">
        <v>0</v>
      </c>
      <c r="CE329" s="141">
        <v>0</v>
      </c>
      <c r="CF329" s="141">
        <v>0</v>
      </c>
      <c r="CG329" s="141">
        <v>0</v>
      </c>
      <c r="CH329" s="141">
        <v>0</v>
      </c>
      <c r="CI329" s="141">
        <v>0</v>
      </c>
    </row>
    <row r="330" spans="4:87">
      <c r="D330" s="38">
        <v>300</v>
      </c>
      <c r="E330" s="38">
        <v>549</v>
      </c>
      <c r="F330" s="38" t="s">
        <v>438</v>
      </c>
      <c r="G330" s="38" t="s">
        <v>2297</v>
      </c>
      <c r="H330" s="48">
        <v>196411.4</v>
      </c>
      <c r="K330" s="48">
        <v>54</v>
      </c>
      <c r="L330" s="48">
        <v>1</v>
      </c>
      <c r="M330" s="48">
        <v>196411.4</v>
      </c>
      <c r="N330" s="48">
        <v>0</v>
      </c>
      <c r="O330" s="48">
        <v>0</v>
      </c>
      <c r="Q330" s="122">
        <v>6</v>
      </c>
      <c r="R330" s="38" t="s">
        <v>116</v>
      </c>
      <c r="S330" s="96">
        <v>80</v>
      </c>
      <c r="T330" s="48">
        <v>0</v>
      </c>
      <c r="W330" s="48">
        <v>0</v>
      </c>
      <c r="X330" s="48">
        <v>0</v>
      </c>
      <c r="Y330" s="48">
        <v>0</v>
      </c>
      <c r="Z330" s="48">
        <v>0</v>
      </c>
      <c r="AA330" s="48">
        <v>0</v>
      </c>
      <c r="AB330" s="48">
        <v>0</v>
      </c>
      <c r="AC330" s="48">
        <v>0</v>
      </c>
      <c r="AD330" s="48">
        <v>0</v>
      </c>
      <c r="AE330" s="48"/>
      <c r="AF330" s="48"/>
      <c r="AG330" s="48"/>
      <c r="AH330" s="48">
        <v>0</v>
      </c>
      <c r="AI330" s="48">
        <v>0</v>
      </c>
      <c r="AJ330" s="48">
        <v>0</v>
      </c>
      <c r="AK330" s="48"/>
      <c r="AL330" s="48" t="s">
        <v>263</v>
      </c>
      <c r="AN330" s="60">
        <v>0</v>
      </c>
      <c r="AP330" s="137">
        <v>0</v>
      </c>
      <c r="AQ330" s="138">
        <v>70705</v>
      </c>
      <c r="AR330" s="139">
        <v>2094</v>
      </c>
      <c r="AS330" s="131"/>
      <c r="AT330" s="131"/>
      <c r="AU330" s="131"/>
      <c r="AW330" s="140">
        <v>0</v>
      </c>
      <c r="AX330" s="141">
        <v>0</v>
      </c>
      <c r="AY330" s="141">
        <v>0</v>
      </c>
      <c r="AZ330" s="141">
        <v>0</v>
      </c>
      <c r="BA330" s="141">
        <v>0</v>
      </c>
      <c r="BB330" s="141">
        <v>0</v>
      </c>
      <c r="BC330" s="141">
        <v>0</v>
      </c>
      <c r="BD330" s="141">
        <v>0</v>
      </c>
      <c r="BE330" s="141">
        <v>0</v>
      </c>
      <c r="BF330" s="141">
        <v>0</v>
      </c>
      <c r="BG330" s="141">
        <v>0</v>
      </c>
      <c r="BH330" s="141">
        <v>0</v>
      </c>
      <c r="BI330" s="141">
        <v>0</v>
      </c>
      <c r="BJ330" s="141">
        <v>0</v>
      </c>
      <c r="BK330" s="141">
        <v>0</v>
      </c>
      <c r="BL330" s="141">
        <v>0</v>
      </c>
      <c r="BM330" s="141">
        <v>0</v>
      </c>
      <c r="BN330" s="141">
        <v>0</v>
      </c>
      <c r="BO330" s="141">
        <v>0</v>
      </c>
      <c r="BP330" s="141">
        <v>0</v>
      </c>
      <c r="BQ330" s="141">
        <v>0</v>
      </c>
      <c r="BR330" s="141">
        <v>0</v>
      </c>
      <c r="BS330" s="141">
        <v>0</v>
      </c>
      <c r="BT330" s="141">
        <v>0</v>
      </c>
      <c r="BU330" s="141">
        <v>0</v>
      </c>
      <c r="BV330" s="141">
        <v>0</v>
      </c>
      <c r="BW330" s="141">
        <v>0</v>
      </c>
      <c r="BX330" s="141">
        <v>0</v>
      </c>
      <c r="BY330" s="141">
        <v>0</v>
      </c>
      <c r="BZ330" s="141">
        <v>0</v>
      </c>
      <c r="CA330" s="141">
        <v>0</v>
      </c>
      <c r="CB330" s="141">
        <v>0</v>
      </c>
      <c r="CC330" s="141">
        <v>0</v>
      </c>
      <c r="CD330" s="141">
        <v>0</v>
      </c>
      <c r="CE330" s="141">
        <v>0</v>
      </c>
      <c r="CF330" s="141">
        <v>0</v>
      </c>
      <c r="CG330" s="141">
        <v>0</v>
      </c>
      <c r="CH330" s="141">
        <v>0</v>
      </c>
      <c r="CI330" s="141">
        <v>0</v>
      </c>
    </row>
    <row r="331" spans="4:87">
      <c r="D331" s="38">
        <v>301</v>
      </c>
      <c r="E331" s="38">
        <v>550</v>
      </c>
      <c r="F331" s="38" t="s">
        <v>417</v>
      </c>
      <c r="G331" s="38" t="s">
        <v>2298</v>
      </c>
      <c r="H331" s="48">
        <v>238293.5</v>
      </c>
      <c r="K331" s="48">
        <v>47</v>
      </c>
      <c r="L331" s="48">
        <v>1</v>
      </c>
      <c r="M331" s="48">
        <v>238293.5</v>
      </c>
      <c r="N331" s="48">
        <v>0</v>
      </c>
      <c r="O331" s="48">
        <v>0</v>
      </c>
      <c r="Q331" s="122">
        <v>8</v>
      </c>
      <c r="R331" s="38" t="s">
        <v>118</v>
      </c>
      <c r="S331" s="96">
        <v>50</v>
      </c>
      <c r="T331" s="48">
        <v>0</v>
      </c>
      <c r="W331" s="48">
        <v>8</v>
      </c>
      <c r="X331" s="48">
        <v>0</v>
      </c>
      <c r="Y331" s="48">
        <v>0</v>
      </c>
      <c r="Z331" s="48">
        <v>0</v>
      </c>
      <c r="AA331" s="48">
        <v>0</v>
      </c>
      <c r="AB331" s="48">
        <v>0</v>
      </c>
      <c r="AC331" s="48">
        <v>0</v>
      </c>
      <c r="AD331" s="48">
        <v>0</v>
      </c>
      <c r="AE331" s="48"/>
      <c r="AF331" s="48"/>
      <c r="AG331" s="48"/>
      <c r="AH331" s="48">
        <v>0</v>
      </c>
      <c r="AI331" s="48">
        <v>0</v>
      </c>
      <c r="AJ331" s="48">
        <v>0</v>
      </c>
      <c r="AK331" s="48"/>
      <c r="AL331" s="48">
        <v>8</v>
      </c>
      <c r="AN331" s="60">
        <v>0</v>
      </c>
      <c r="AP331" s="137">
        <v>0</v>
      </c>
      <c r="AQ331" s="138">
        <v>59747</v>
      </c>
      <c r="AR331" s="139">
        <v>2064</v>
      </c>
      <c r="AS331" s="131"/>
      <c r="AT331" s="131"/>
      <c r="AU331" s="131"/>
      <c r="AW331" s="140">
        <v>0</v>
      </c>
      <c r="AX331" s="141">
        <v>0</v>
      </c>
      <c r="AY331" s="141">
        <v>0</v>
      </c>
      <c r="AZ331" s="141">
        <v>0</v>
      </c>
      <c r="BA331" s="141">
        <v>0</v>
      </c>
      <c r="BB331" s="141">
        <v>0</v>
      </c>
      <c r="BC331" s="141">
        <v>0</v>
      </c>
      <c r="BD331" s="141">
        <v>0</v>
      </c>
      <c r="BE331" s="141">
        <v>0</v>
      </c>
      <c r="BF331" s="141">
        <v>0</v>
      </c>
      <c r="BG331" s="141">
        <v>0</v>
      </c>
      <c r="BH331" s="141">
        <v>0</v>
      </c>
      <c r="BI331" s="141">
        <v>0</v>
      </c>
      <c r="BJ331" s="141">
        <v>0</v>
      </c>
      <c r="BK331" s="141">
        <v>0</v>
      </c>
      <c r="BL331" s="141">
        <v>0</v>
      </c>
      <c r="BM331" s="141">
        <v>0</v>
      </c>
      <c r="BN331" s="141">
        <v>0</v>
      </c>
      <c r="BO331" s="141">
        <v>0</v>
      </c>
      <c r="BP331" s="141">
        <v>0</v>
      </c>
      <c r="BQ331" s="141">
        <v>0</v>
      </c>
      <c r="BR331" s="141">
        <v>0</v>
      </c>
      <c r="BS331" s="141">
        <v>0</v>
      </c>
      <c r="BT331" s="141">
        <v>0</v>
      </c>
      <c r="BU331" s="141">
        <v>0</v>
      </c>
      <c r="BV331" s="141">
        <v>0</v>
      </c>
      <c r="BW331" s="141">
        <v>0</v>
      </c>
      <c r="BX331" s="141">
        <v>0</v>
      </c>
      <c r="BY331" s="141">
        <v>0</v>
      </c>
      <c r="BZ331" s="141">
        <v>0</v>
      </c>
      <c r="CA331" s="141">
        <v>0</v>
      </c>
      <c r="CB331" s="141">
        <v>0</v>
      </c>
      <c r="CC331" s="141">
        <v>0</v>
      </c>
      <c r="CD331" s="141">
        <v>0</v>
      </c>
      <c r="CE331" s="141">
        <v>0</v>
      </c>
      <c r="CF331" s="141">
        <v>0</v>
      </c>
      <c r="CG331" s="141">
        <v>0</v>
      </c>
      <c r="CH331" s="141">
        <v>0</v>
      </c>
      <c r="CI331" s="141">
        <v>0</v>
      </c>
    </row>
    <row r="332" spans="4:87">
      <c r="D332" s="38">
        <v>302</v>
      </c>
      <c r="E332" s="38">
        <v>551</v>
      </c>
      <c r="F332" s="38" t="s">
        <v>1025</v>
      </c>
      <c r="G332" s="38" t="s">
        <v>2299</v>
      </c>
      <c r="H332" s="48">
        <v>662772.24</v>
      </c>
      <c r="K332" s="48">
        <v>255</v>
      </c>
      <c r="L332" s="48">
        <v>1</v>
      </c>
      <c r="M332" s="48">
        <v>662772.24</v>
      </c>
      <c r="N332" s="48">
        <v>0</v>
      </c>
      <c r="O332" s="48">
        <v>0</v>
      </c>
      <c r="Q332" s="122">
        <v>6</v>
      </c>
      <c r="R332" s="38" t="s">
        <v>116</v>
      </c>
      <c r="S332" s="96">
        <v>80</v>
      </c>
      <c r="T332" s="48">
        <v>0</v>
      </c>
      <c r="W332" s="48">
        <v>0</v>
      </c>
      <c r="X332" s="48">
        <v>0</v>
      </c>
      <c r="Y332" s="48">
        <v>0</v>
      </c>
      <c r="Z332" s="48">
        <v>0</v>
      </c>
      <c r="AA332" s="48">
        <v>0</v>
      </c>
      <c r="AB332" s="48">
        <v>0</v>
      </c>
      <c r="AC332" s="48">
        <v>0</v>
      </c>
      <c r="AD332" s="48">
        <v>0</v>
      </c>
      <c r="AE332" s="48"/>
      <c r="AF332" s="48"/>
      <c r="AG332" s="48"/>
      <c r="AH332" s="48">
        <v>0</v>
      </c>
      <c r="AI332" s="48">
        <v>0</v>
      </c>
      <c r="AJ332" s="48">
        <v>0</v>
      </c>
      <c r="AK332" s="48"/>
      <c r="AL332" s="48" t="s">
        <v>263</v>
      </c>
      <c r="AN332" s="60">
        <v>0</v>
      </c>
      <c r="AP332" s="137">
        <v>0</v>
      </c>
      <c r="AQ332" s="138">
        <v>70705</v>
      </c>
      <c r="AR332" s="139">
        <v>2094</v>
      </c>
      <c r="AS332" s="131"/>
      <c r="AT332" s="131"/>
      <c r="AU332" s="131"/>
      <c r="AW332" s="140">
        <v>0</v>
      </c>
      <c r="AX332" s="141">
        <v>0</v>
      </c>
      <c r="AY332" s="141">
        <v>0</v>
      </c>
      <c r="AZ332" s="141">
        <v>0</v>
      </c>
      <c r="BA332" s="141">
        <v>0</v>
      </c>
      <c r="BB332" s="141">
        <v>0</v>
      </c>
      <c r="BC332" s="141">
        <v>0</v>
      </c>
      <c r="BD332" s="141">
        <v>0</v>
      </c>
      <c r="BE332" s="141">
        <v>0</v>
      </c>
      <c r="BF332" s="141">
        <v>0</v>
      </c>
      <c r="BG332" s="141">
        <v>0</v>
      </c>
      <c r="BH332" s="141">
        <v>0</v>
      </c>
      <c r="BI332" s="141">
        <v>0</v>
      </c>
      <c r="BJ332" s="141">
        <v>0</v>
      </c>
      <c r="BK332" s="141">
        <v>0</v>
      </c>
      <c r="BL332" s="141">
        <v>0</v>
      </c>
      <c r="BM332" s="141">
        <v>0</v>
      </c>
      <c r="BN332" s="141">
        <v>0</v>
      </c>
      <c r="BO332" s="141">
        <v>0</v>
      </c>
      <c r="BP332" s="141">
        <v>0</v>
      </c>
      <c r="BQ332" s="141">
        <v>0</v>
      </c>
      <c r="BR332" s="141">
        <v>0</v>
      </c>
      <c r="BS332" s="141">
        <v>0</v>
      </c>
      <c r="BT332" s="141">
        <v>0</v>
      </c>
      <c r="BU332" s="141">
        <v>0</v>
      </c>
      <c r="BV332" s="141">
        <v>0</v>
      </c>
      <c r="BW332" s="141">
        <v>0</v>
      </c>
      <c r="BX332" s="141">
        <v>0</v>
      </c>
      <c r="BY332" s="141">
        <v>0</v>
      </c>
      <c r="BZ332" s="141">
        <v>0</v>
      </c>
      <c r="CA332" s="141">
        <v>0</v>
      </c>
      <c r="CB332" s="141">
        <v>0</v>
      </c>
      <c r="CC332" s="141">
        <v>0</v>
      </c>
      <c r="CD332" s="141">
        <v>0</v>
      </c>
      <c r="CE332" s="141">
        <v>0</v>
      </c>
      <c r="CF332" s="141">
        <v>0</v>
      </c>
      <c r="CG332" s="141">
        <v>0</v>
      </c>
      <c r="CH332" s="141">
        <v>0</v>
      </c>
      <c r="CI332" s="141">
        <v>0</v>
      </c>
    </row>
    <row r="333" spans="4:87">
      <c r="D333" s="38">
        <v>303</v>
      </c>
      <c r="E333" s="38">
        <v>552</v>
      </c>
      <c r="F333" s="38" t="s">
        <v>1017</v>
      </c>
      <c r="G333" s="38" t="s">
        <v>2300</v>
      </c>
      <c r="H333" s="48">
        <v>261263.88</v>
      </c>
      <c r="K333" s="48">
        <v>252</v>
      </c>
      <c r="L333" s="48">
        <v>1</v>
      </c>
      <c r="M333" s="48">
        <v>261263.88</v>
      </c>
      <c r="N333" s="48">
        <v>0</v>
      </c>
      <c r="O333" s="48">
        <v>0</v>
      </c>
      <c r="Q333" s="122">
        <v>2</v>
      </c>
      <c r="R333" s="38" t="s">
        <v>112</v>
      </c>
      <c r="S333" s="96">
        <v>80</v>
      </c>
      <c r="T333" s="48">
        <v>0</v>
      </c>
      <c r="W333" s="48">
        <v>0</v>
      </c>
      <c r="X333" s="48">
        <v>0</v>
      </c>
      <c r="Y333" s="48">
        <v>0</v>
      </c>
      <c r="Z333" s="48">
        <v>0</v>
      </c>
      <c r="AA333" s="48">
        <v>0</v>
      </c>
      <c r="AB333" s="48">
        <v>0</v>
      </c>
      <c r="AC333" s="48">
        <v>0</v>
      </c>
      <c r="AD333" s="48">
        <v>0</v>
      </c>
      <c r="AE333" s="48"/>
      <c r="AF333" s="48"/>
      <c r="AG333" s="48"/>
      <c r="AH333" s="48">
        <v>0</v>
      </c>
      <c r="AI333" s="48">
        <v>0</v>
      </c>
      <c r="AJ333" s="48">
        <v>0</v>
      </c>
      <c r="AK333" s="48"/>
      <c r="AL333" s="48" t="s">
        <v>263</v>
      </c>
      <c r="AN333" s="60">
        <v>0</v>
      </c>
      <c r="AP333" s="137">
        <v>0</v>
      </c>
      <c r="AQ333" s="138">
        <v>70705</v>
      </c>
      <c r="AR333" s="139">
        <v>2094</v>
      </c>
      <c r="AS333" s="131"/>
      <c r="AT333" s="131"/>
      <c r="AU333" s="131"/>
      <c r="AW333" s="140">
        <v>0</v>
      </c>
      <c r="AX333" s="141">
        <v>0</v>
      </c>
      <c r="AY333" s="141">
        <v>0</v>
      </c>
      <c r="AZ333" s="141">
        <v>0</v>
      </c>
      <c r="BA333" s="141">
        <v>0</v>
      </c>
      <c r="BB333" s="141">
        <v>0</v>
      </c>
      <c r="BC333" s="141">
        <v>0</v>
      </c>
      <c r="BD333" s="141">
        <v>0</v>
      </c>
      <c r="BE333" s="141">
        <v>0</v>
      </c>
      <c r="BF333" s="141">
        <v>0</v>
      </c>
      <c r="BG333" s="141">
        <v>0</v>
      </c>
      <c r="BH333" s="141">
        <v>0</v>
      </c>
      <c r="BI333" s="141">
        <v>0</v>
      </c>
      <c r="BJ333" s="141">
        <v>0</v>
      </c>
      <c r="BK333" s="141">
        <v>0</v>
      </c>
      <c r="BL333" s="141">
        <v>0</v>
      </c>
      <c r="BM333" s="141">
        <v>0</v>
      </c>
      <c r="BN333" s="141">
        <v>0</v>
      </c>
      <c r="BO333" s="141">
        <v>0</v>
      </c>
      <c r="BP333" s="141">
        <v>0</v>
      </c>
      <c r="BQ333" s="141">
        <v>0</v>
      </c>
      <c r="BR333" s="141">
        <v>0</v>
      </c>
      <c r="BS333" s="141">
        <v>0</v>
      </c>
      <c r="BT333" s="141">
        <v>0</v>
      </c>
      <c r="BU333" s="141">
        <v>0</v>
      </c>
      <c r="BV333" s="141">
        <v>0</v>
      </c>
      <c r="BW333" s="141">
        <v>0</v>
      </c>
      <c r="BX333" s="141">
        <v>0</v>
      </c>
      <c r="BY333" s="141">
        <v>0</v>
      </c>
      <c r="BZ333" s="141">
        <v>0</v>
      </c>
      <c r="CA333" s="141">
        <v>0</v>
      </c>
      <c r="CB333" s="141">
        <v>0</v>
      </c>
      <c r="CC333" s="141">
        <v>0</v>
      </c>
      <c r="CD333" s="141">
        <v>0</v>
      </c>
      <c r="CE333" s="141">
        <v>0</v>
      </c>
      <c r="CF333" s="141">
        <v>0</v>
      </c>
      <c r="CG333" s="141">
        <v>0</v>
      </c>
      <c r="CH333" s="141">
        <v>0</v>
      </c>
      <c r="CI333" s="141">
        <v>0</v>
      </c>
    </row>
    <row r="334" spans="4:87">
      <c r="D334" s="38">
        <v>304</v>
      </c>
      <c r="E334" s="38">
        <v>553</v>
      </c>
      <c r="F334" s="38" t="s">
        <v>1011</v>
      </c>
      <c r="G334" s="38" t="s">
        <v>1012</v>
      </c>
      <c r="H334" s="48">
        <v>317958.52</v>
      </c>
      <c r="K334" s="48">
        <v>250</v>
      </c>
      <c r="L334" s="48">
        <v>1</v>
      </c>
      <c r="M334" s="48">
        <v>317958.52</v>
      </c>
      <c r="N334" s="48">
        <v>0</v>
      </c>
      <c r="O334" s="48">
        <v>0</v>
      </c>
      <c r="Q334" s="122">
        <v>1</v>
      </c>
      <c r="R334" s="38" t="s">
        <v>111</v>
      </c>
      <c r="S334" s="96">
        <v>80</v>
      </c>
      <c r="T334" s="48">
        <v>0</v>
      </c>
      <c r="W334" s="48">
        <v>0</v>
      </c>
      <c r="X334" s="48">
        <v>0</v>
      </c>
      <c r="Y334" s="48">
        <v>0</v>
      </c>
      <c r="Z334" s="48">
        <v>0</v>
      </c>
      <c r="AA334" s="48">
        <v>0</v>
      </c>
      <c r="AB334" s="48">
        <v>0</v>
      </c>
      <c r="AC334" s="48">
        <v>0</v>
      </c>
      <c r="AD334" s="48">
        <v>0</v>
      </c>
      <c r="AE334" s="48"/>
      <c r="AF334" s="48"/>
      <c r="AG334" s="48"/>
      <c r="AH334" s="48">
        <v>0</v>
      </c>
      <c r="AI334" s="48">
        <v>0</v>
      </c>
      <c r="AJ334" s="48">
        <v>0</v>
      </c>
      <c r="AK334" s="48"/>
      <c r="AL334" s="48" t="s">
        <v>263</v>
      </c>
      <c r="AN334" s="60">
        <v>0</v>
      </c>
      <c r="AP334" s="137">
        <v>0</v>
      </c>
      <c r="AQ334" s="138">
        <v>70705</v>
      </c>
      <c r="AR334" s="139">
        <v>2094</v>
      </c>
      <c r="AS334" s="131"/>
      <c r="AT334" s="131"/>
      <c r="AU334" s="131"/>
      <c r="AW334" s="140">
        <v>0</v>
      </c>
      <c r="AX334" s="141">
        <v>0</v>
      </c>
      <c r="AY334" s="141">
        <v>0</v>
      </c>
      <c r="AZ334" s="141">
        <v>0</v>
      </c>
      <c r="BA334" s="141">
        <v>0</v>
      </c>
      <c r="BB334" s="141">
        <v>0</v>
      </c>
      <c r="BC334" s="141">
        <v>0</v>
      </c>
      <c r="BD334" s="141">
        <v>0</v>
      </c>
      <c r="BE334" s="141">
        <v>0</v>
      </c>
      <c r="BF334" s="141">
        <v>0</v>
      </c>
      <c r="BG334" s="141">
        <v>0</v>
      </c>
      <c r="BH334" s="141">
        <v>0</v>
      </c>
      <c r="BI334" s="141">
        <v>0</v>
      </c>
      <c r="BJ334" s="141">
        <v>0</v>
      </c>
      <c r="BK334" s="141">
        <v>0</v>
      </c>
      <c r="BL334" s="141">
        <v>0</v>
      </c>
      <c r="BM334" s="141">
        <v>0</v>
      </c>
      <c r="BN334" s="141">
        <v>0</v>
      </c>
      <c r="BO334" s="141">
        <v>0</v>
      </c>
      <c r="BP334" s="141">
        <v>0</v>
      </c>
      <c r="BQ334" s="141">
        <v>0</v>
      </c>
      <c r="BR334" s="141">
        <v>0</v>
      </c>
      <c r="BS334" s="141">
        <v>0</v>
      </c>
      <c r="BT334" s="141">
        <v>0</v>
      </c>
      <c r="BU334" s="141">
        <v>0</v>
      </c>
      <c r="BV334" s="141">
        <v>0</v>
      </c>
      <c r="BW334" s="141">
        <v>0</v>
      </c>
      <c r="BX334" s="141">
        <v>0</v>
      </c>
      <c r="BY334" s="141">
        <v>0</v>
      </c>
      <c r="BZ334" s="141">
        <v>0</v>
      </c>
      <c r="CA334" s="141">
        <v>0</v>
      </c>
      <c r="CB334" s="141">
        <v>0</v>
      </c>
      <c r="CC334" s="141">
        <v>0</v>
      </c>
      <c r="CD334" s="141">
        <v>0</v>
      </c>
      <c r="CE334" s="141">
        <v>0</v>
      </c>
      <c r="CF334" s="141">
        <v>0</v>
      </c>
      <c r="CG334" s="141">
        <v>0</v>
      </c>
      <c r="CH334" s="141">
        <v>0</v>
      </c>
      <c r="CI334" s="141">
        <v>0</v>
      </c>
    </row>
    <row r="335" spans="4:87">
      <c r="D335" s="38">
        <v>305</v>
      </c>
      <c r="E335" s="38">
        <v>554</v>
      </c>
      <c r="F335" s="38" t="s">
        <v>883</v>
      </c>
      <c r="G335" s="38" t="s">
        <v>2301</v>
      </c>
      <c r="H335" s="48">
        <v>633419.77</v>
      </c>
      <c r="K335" s="48">
        <v>206</v>
      </c>
      <c r="L335" s="48">
        <v>1</v>
      </c>
      <c r="M335" s="48">
        <v>633419.77</v>
      </c>
      <c r="N335" s="48">
        <v>0</v>
      </c>
      <c r="O335" s="48">
        <v>0</v>
      </c>
      <c r="Q335" s="122">
        <v>1</v>
      </c>
      <c r="R335" s="38" t="s">
        <v>111</v>
      </c>
      <c r="S335" s="96">
        <v>80</v>
      </c>
      <c r="T335" s="48">
        <v>0</v>
      </c>
      <c r="W335" s="48">
        <v>0</v>
      </c>
      <c r="X335" s="48">
        <v>0</v>
      </c>
      <c r="Y335" s="48">
        <v>0</v>
      </c>
      <c r="Z335" s="48">
        <v>0</v>
      </c>
      <c r="AA335" s="48">
        <v>0</v>
      </c>
      <c r="AB335" s="48">
        <v>0</v>
      </c>
      <c r="AC335" s="48">
        <v>0</v>
      </c>
      <c r="AD335" s="48">
        <v>0</v>
      </c>
      <c r="AE335" s="48"/>
      <c r="AF335" s="48"/>
      <c r="AG335" s="48"/>
      <c r="AH335" s="48">
        <v>0</v>
      </c>
      <c r="AI335" s="48">
        <v>0</v>
      </c>
      <c r="AJ335" s="48">
        <v>0</v>
      </c>
      <c r="AK335" s="48"/>
      <c r="AL335" s="48" t="s">
        <v>263</v>
      </c>
      <c r="AN335" s="60">
        <v>0</v>
      </c>
      <c r="AP335" s="137">
        <v>0</v>
      </c>
      <c r="AQ335" s="138">
        <v>70705</v>
      </c>
      <c r="AR335" s="139">
        <v>2094</v>
      </c>
      <c r="AS335" s="131"/>
      <c r="AT335" s="131"/>
      <c r="AU335" s="131"/>
      <c r="AW335" s="140">
        <v>0</v>
      </c>
      <c r="AX335" s="141">
        <v>0</v>
      </c>
      <c r="AY335" s="141">
        <v>0</v>
      </c>
      <c r="AZ335" s="141">
        <v>0</v>
      </c>
      <c r="BA335" s="141">
        <v>0</v>
      </c>
      <c r="BB335" s="141">
        <v>0</v>
      </c>
      <c r="BC335" s="141">
        <v>0</v>
      </c>
      <c r="BD335" s="141">
        <v>0</v>
      </c>
      <c r="BE335" s="141">
        <v>0</v>
      </c>
      <c r="BF335" s="141">
        <v>0</v>
      </c>
      <c r="BG335" s="141">
        <v>0</v>
      </c>
      <c r="BH335" s="141">
        <v>0</v>
      </c>
      <c r="BI335" s="141">
        <v>0</v>
      </c>
      <c r="BJ335" s="141">
        <v>0</v>
      </c>
      <c r="BK335" s="141">
        <v>0</v>
      </c>
      <c r="BL335" s="141">
        <v>0</v>
      </c>
      <c r="BM335" s="141">
        <v>0</v>
      </c>
      <c r="BN335" s="141">
        <v>0</v>
      </c>
      <c r="BO335" s="141">
        <v>0</v>
      </c>
      <c r="BP335" s="141">
        <v>0</v>
      </c>
      <c r="BQ335" s="141">
        <v>0</v>
      </c>
      <c r="BR335" s="141">
        <v>0</v>
      </c>
      <c r="BS335" s="141">
        <v>0</v>
      </c>
      <c r="BT335" s="141">
        <v>0</v>
      </c>
      <c r="BU335" s="141">
        <v>0</v>
      </c>
      <c r="BV335" s="141">
        <v>0</v>
      </c>
      <c r="BW335" s="141">
        <v>0</v>
      </c>
      <c r="BX335" s="141">
        <v>0</v>
      </c>
      <c r="BY335" s="141">
        <v>0</v>
      </c>
      <c r="BZ335" s="141">
        <v>0</v>
      </c>
      <c r="CA335" s="141">
        <v>0</v>
      </c>
      <c r="CB335" s="141">
        <v>0</v>
      </c>
      <c r="CC335" s="141">
        <v>0</v>
      </c>
      <c r="CD335" s="141">
        <v>0</v>
      </c>
      <c r="CE335" s="141">
        <v>0</v>
      </c>
      <c r="CF335" s="141">
        <v>0</v>
      </c>
      <c r="CG335" s="141">
        <v>0</v>
      </c>
      <c r="CH335" s="141">
        <v>0</v>
      </c>
      <c r="CI335" s="141">
        <v>0</v>
      </c>
    </row>
    <row r="336" spans="4:87">
      <c r="D336" s="38">
        <v>306</v>
      </c>
      <c r="E336" s="38">
        <v>555</v>
      </c>
      <c r="F336" s="38" t="s">
        <v>1171</v>
      </c>
      <c r="G336" s="38" t="s">
        <v>2302</v>
      </c>
      <c r="H336" s="48">
        <v>226764311.34</v>
      </c>
      <c r="K336" s="48">
        <v>304</v>
      </c>
      <c r="L336" s="48">
        <v>1</v>
      </c>
      <c r="M336" s="48">
        <v>226764311.34</v>
      </c>
      <c r="N336" s="48">
        <v>0</v>
      </c>
      <c r="O336" s="48">
        <v>0</v>
      </c>
      <c r="Q336" s="122">
        <v>10</v>
      </c>
      <c r="R336" s="38" t="s">
        <v>120</v>
      </c>
      <c r="S336" s="96">
        <v>50</v>
      </c>
      <c r="T336" s="48">
        <v>0</v>
      </c>
      <c r="W336" s="48">
        <v>0</v>
      </c>
      <c r="X336" s="48">
        <v>0</v>
      </c>
      <c r="Y336" s="48">
        <v>10</v>
      </c>
      <c r="Z336" s="48">
        <v>0</v>
      </c>
      <c r="AA336" s="48">
        <v>0</v>
      </c>
      <c r="AB336" s="48">
        <v>0</v>
      </c>
      <c r="AC336" s="48">
        <v>0</v>
      </c>
      <c r="AD336" s="48">
        <v>0</v>
      </c>
      <c r="AE336" s="48"/>
      <c r="AF336" s="48"/>
      <c r="AG336" s="48"/>
      <c r="AH336" s="48">
        <v>0</v>
      </c>
      <c r="AI336" s="48">
        <v>0</v>
      </c>
      <c r="AJ336" s="48">
        <v>0</v>
      </c>
      <c r="AK336" s="48"/>
      <c r="AL336" s="48">
        <v>10</v>
      </c>
      <c r="AN336" s="60">
        <v>0</v>
      </c>
      <c r="AP336" s="137">
        <v>0</v>
      </c>
      <c r="AQ336" s="138">
        <v>59747</v>
      </c>
      <c r="AR336" s="139">
        <v>2064</v>
      </c>
      <c r="AS336" s="131"/>
      <c r="AT336" s="131"/>
      <c r="AU336" s="131"/>
      <c r="AW336" s="140">
        <v>0</v>
      </c>
      <c r="AX336" s="141">
        <v>0</v>
      </c>
      <c r="AY336" s="141">
        <v>0</v>
      </c>
      <c r="AZ336" s="141">
        <v>0</v>
      </c>
      <c r="BA336" s="141">
        <v>0</v>
      </c>
      <c r="BB336" s="141">
        <v>0</v>
      </c>
      <c r="BC336" s="141">
        <v>0</v>
      </c>
      <c r="BD336" s="141">
        <v>0</v>
      </c>
      <c r="BE336" s="141">
        <v>0</v>
      </c>
      <c r="BF336" s="141">
        <v>0</v>
      </c>
      <c r="BG336" s="141">
        <v>0</v>
      </c>
      <c r="BH336" s="141">
        <v>0</v>
      </c>
      <c r="BI336" s="141">
        <v>0</v>
      </c>
      <c r="BJ336" s="141">
        <v>0</v>
      </c>
      <c r="BK336" s="141">
        <v>0</v>
      </c>
      <c r="BL336" s="141">
        <v>0</v>
      </c>
      <c r="BM336" s="141">
        <v>0</v>
      </c>
      <c r="BN336" s="141">
        <v>0</v>
      </c>
      <c r="BO336" s="141">
        <v>0</v>
      </c>
      <c r="BP336" s="141">
        <v>0</v>
      </c>
      <c r="BQ336" s="141">
        <v>0</v>
      </c>
      <c r="BR336" s="141">
        <v>0</v>
      </c>
      <c r="BS336" s="141">
        <v>0</v>
      </c>
      <c r="BT336" s="141">
        <v>0</v>
      </c>
      <c r="BU336" s="141">
        <v>0</v>
      </c>
      <c r="BV336" s="141">
        <v>0</v>
      </c>
      <c r="BW336" s="141">
        <v>0</v>
      </c>
      <c r="BX336" s="141">
        <v>0</v>
      </c>
      <c r="BY336" s="141">
        <v>0</v>
      </c>
      <c r="BZ336" s="141">
        <v>0</v>
      </c>
      <c r="CA336" s="141">
        <v>0</v>
      </c>
      <c r="CB336" s="141">
        <v>0</v>
      </c>
      <c r="CC336" s="141">
        <v>0</v>
      </c>
      <c r="CD336" s="141">
        <v>0</v>
      </c>
      <c r="CE336" s="141">
        <v>0</v>
      </c>
      <c r="CF336" s="141">
        <v>0</v>
      </c>
      <c r="CG336" s="141">
        <v>0</v>
      </c>
      <c r="CH336" s="141">
        <v>0</v>
      </c>
      <c r="CI336" s="141">
        <v>0</v>
      </c>
    </row>
    <row r="337" spans="4:87">
      <c r="D337" s="38">
        <v>307</v>
      </c>
      <c r="E337" s="38">
        <v>556</v>
      </c>
      <c r="F337" s="38" t="s">
        <v>1095</v>
      </c>
      <c r="G337" s="38" t="s">
        <v>2303</v>
      </c>
      <c r="H337" s="48">
        <v>1057405.97</v>
      </c>
      <c r="K337" s="48">
        <v>278</v>
      </c>
      <c r="L337" s="48">
        <v>1</v>
      </c>
      <c r="M337" s="48">
        <v>1057405.97</v>
      </c>
      <c r="N337" s="48">
        <v>0</v>
      </c>
      <c r="O337" s="48">
        <v>0</v>
      </c>
      <c r="Q337" s="122">
        <v>10</v>
      </c>
      <c r="R337" s="38" t="s">
        <v>120</v>
      </c>
      <c r="S337" s="96">
        <v>5</v>
      </c>
      <c r="T337" s="48">
        <v>45</v>
      </c>
      <c r="W337" s="48">
        <v>0</v>
      </c>
      <c r="X337" s="48">
        <v>0</v>
      </c>
      <c r="Y337" s="48">
        <v>10</v>
      </c>
      <c r="Z337" s="48">
        <v>0</v>
      </c>
      <c r="AA337" s="48">
        <v>0</v>
      </c>
      <c r="AB337" s="48">
        <v>0</v>
      </c>
      <c r="AC337" s="48">
        <v>0</v>
      </c>
      <c r="AD337" s="48">
        <v>0</v>
      </c>
      <c r="AE337" s="48"/>
      <c r="AF337" s="48"/>
      <c r="AG337" s="48"/>
      <c r="AH337" s="48">
        <v>0</v>
      </c>
      <c r="AI337" s="48">
        <v>0</v>
      </c>
      <c r="AJ337" s="48">
        <v>0</v>
      </c>
      <c r="AK337" s="48"/>
      <c r="AL337" s="48">
        <v>10</v>
      </c>
      <c r="AN337" s="60">
        <v>0</v>
      </c>
      <c r="AP337" s="137">
        <v>0</v>
      </c>
      <c r="AQ337" s="138">
        <v>43311</v>
      </c>
      <c r="AR337" s="139">
        <v>2019</v>
      </c>
      <c r="AS337" s="131"/>
      <c r="AT337" s="131"/>
      <c r="AU337" s="131"/>
      <c r="AW337" s="140">
        <v>0</v>
      </c>
      <c r="AX337" s="141">
        <v>0</v>
      </c>
      <c r="AY337" s="141">
        <v>0</v>
      </c>
      <c r="AZ337" s="141">
        <v>0</v>
      </c>
      <c r="BA337" s="141">
        <v>0</v>
      </c>
      <c r="BB337" s="141">
        <v>0</v>
      </c>
      <c r="BC337" s="141">
        <v>0</v>
      </c>
      <c r="BD337" s="141">
        <v>0</v>
      </c>
      <c r="BE337" s="141">
        <v>0</v>
      </c>
      <c r="BF337" s="141">
        <v>0</v>
      </c>
      <c r="BG337" s="141">
        <v>0</v>
      </c>
      <c r="BH337" s="141">
        <v>0</v>
      </c>
      <c r="BI337" s="141">
        <v>0</v>
      </c>
      <c r="BJ337" s="141">
        <v>0</v>
      </c>
      <c r="BK337" s="141">
        <v>0</v>
      </c>
      <c r="BL337" s="141">
        <v>0</v>
      </c>
      <c r="BM337" s="141">
        <v>0</v>
      </c>
      <c r="BN337" s="141">
        <v>0</v>
      </c>
      <c r="BO337" s="141">
        <v>0</v>
      </c>
      <c r="BP337" s="141">
        <v>0</v>
      </c>
      <c r="BQ337" s="141">
        <v>0</v>
      </c>
      <c r="BR337" s="141">
        <v>0</v>
      </c>
      <c r="BS337" s="141">
        <v>0</v>
      </c>
      <c r="BT337" s="141">
        <v>0</v>
      </c>
      <c r="BU337" s="141">
        <v>0</v>
      </c>
      <c r="BV337" s="141">
        <v>0</v>
      </c>
      <c r="BW337" s="141">
        <v>0</v>
      </c>
      <c r="BX337" s="141">
        <v>0</v>
      </c>
      <c r="BY337" s="141">
        <v>0</v>
      </c>
      <c r="BZ337" s="141">
        <v>0</v>
      </c>
      <c r="CA337" s="141">
        <v>0</v>
      </c>
      <c r="CB337" s="141">
        <v>0</v>
      </c>
      <c r="CC337" s="141">
        <v>0</v>
      </c>
      <c r="CD337" s="141">
        <v>0</v>
      </c>
      <c r="CE337" s="141">
        <v>0</v>
      </c>
      <c r="CF337" s="141">
        <v>0</v>
      </c>
      <c r="CG337" s="141">
        <v>0</v>
      </c>
      <c r="CH337" s="141">
        <v>0</v>
      </c>
      <c r="CI337" s="141">
        <v>0</v>
      </c>
    </row>
    <row r="338" spans="4:87">
      <c r="D338" s="38">
        <v>308</v>
      </c>
      <c r="E338" s="38">
        <v>557</v>
      </c>
      <c r="F338" s="38" t="s">
        <v>1066</v>
      </c>
      <c r="G338" s="38" t="s">
        <v>1067</v>
      </c>
      <c r="H338" s="48">
        <v>1439263.55</v>
      </c>
      <c r="K338" s="48">
        <v>268</v>
      </c>
      <c r="L338" s="48">
        <v>1</v>
      </c>
      <c r="M338" s="48">
        <v>1439263.55</v>
      </c>
      <c r="N338" s="48">
        <v>0</v>
      </c>
      <c r="O338" s="48">
        <v>0</v>
      </c>
      <c r="Q338" s="122">
        <v>10</v>
      </c>
      <c r="R338" s="38" t="s">
        <v>120</v>
      </c>
      <c r="S338" s="96">
        <v>50</v>
      </c>
      <c r="T338" s="48">
        <v>0</v>
      </c>
      <c r="W338" s="48">
        <v>0</v>
      </c>
      <c r="X338" s="48">
        <v>0</v>
      </c>
      <c r="Y338" s="48">
        <v>10</v>
      </c>
      <c r="Z338" s="48">
        <v>0</v>
      </c>
      <c r="AA338" s="48">
        <v>0</v>
      </c>
      <c r="AB338" s="48">
        <v>0</v>
      </c>
      <c r="AC338" s="48">
        <v>0</v>
      </c>
      <c r="AD338" s="48">
        <v>0</v>
      </c>
      <c r="AE338" s="48"/>
      <c r="AF338" s="48"/>
      <c r="AG338" s="48"/>
      <c r="AH338" s="48">
        <v>0</v>
      </c>
      <c r="AI338" s="48">
        <v>0</v>
      </c>
      <c r="AJ338" s="48">
        <v>0</v>
      </c>
      <c r="AK338" s="48"/>
      <c r="AL338" s="48">
        <v>10</v>
      </c>
      <c r="AN338" s="60">
        <v>0</v>
      </c>
      <c r="AP338" s="137">
        <v>0</v>
      </c>
      <c r="AQ338" s="138">
        <v>59747</v>
      </c>
      <c r="AR338" s="139">
        <v>2064</v>
      </c>
      <c r="AS338" s="131"/>
      <c r="AT338" s="131"/>
      <c r="AU338" s="131"/>
      <c r="AW338" s="140">
        <v>0</v>
      </c>
      <c r="AX338" s="141">
        <v>0</v>
      </c>
      <c r="AY338" s="141">
        <v>0</v>
      </c>
      <c r="AZ338" s="141">
        <v>0</v>
      </c>
      <c r="BA338" s="141">
        <v>0</v>
      </c>
      <c r="BB338" s="141">
        <v>0</v>
      </c>
      <c r="BC338" s="141">
        <v>0</v>
      </c>
      <c r="BD338" s="141">
        <v>0</v>
      </c>
      <c r="BE338" s="141">
        <v>0</v>
      </c>
      <c r="BF338" s="141">
        <v>0</v>
      </c>
      <c r="BG338" s="141">
        <v>0</v>
      </c>
      <c r="BH338" s="141">
        <v>0</v>
      </c>
      <c r="BI338" s="141">
        <v>0</v>
      </c>
      <c r="BJ338" s="141">
        <v>0</v>
      </c>
      <c r="BK338" s="141">
        <v>0</v>
      </c>
      <c r="BL338" s="141">
        <v>0</v>
      </c>
      <c r="BM338" s="141">
        <v>0</v>
      </c>
      <c r="BN338" s="141">
        <v>0</v>
      </c>
      <c r="BO338" s="141">
        <v>0</v>
      </c>
      <c r="BP338" s="141">
        <v>0</v>
      </c>
      <c r="BQ338" s="141">
        <v>0</v>
      </c>
      <c r="BR338" s="141">
        <v>0</v>
      </c>
      <c r="BS338" s="141">
        <v>0</v>
      </c>
      <c r="BT338" s="141">
        <v>0</v>
      </c>
      <c r="BU338" s="141">
        <v>0</v>
      </c>
      <c r="BV338" s="141">
        <v>0</v>
      </c>
      <c r="BW338" s="141">
        <v>0</v>
      </c>
      <c r="BX338" s="141">
        <v>0</v>
      </c>
      <c r="BY338" s="141">
        <v>0</v>
      </c>
      <c r="BZ338" s="141">
        <v>0</v>
      </c>
      <c r="CA338" s="141">
        <v>0</v>
      </c>
      <c r="CB338" s="141">
        <v>0</v>
      </c>
      <c r="CC338" s="141">
        <v>0</v>
      </c>
      <c r="CD338" s="141">
        <v>0</v>
      </c>
      <c r="CE338" s="141">
        <v>0</v>
      </c>
      <c r="CF338" s="141">
        <v>0</v>
      </c>
      <c r="CG338" s="141">
        <v>0</v>
      </c>
      <c r="CH338" s="141">
        <v>0</v>
      </c>
      <c r="CI338" s="141">
        <v>0</v>
      </c>
    </row>
    <row r="339" spans="4:87">
      <c r="D339" s="38">
        <v>309</v>
      </c>
      <c r="E339" s="38">
        <v>558</v>
      </c>
      <c r="F339" s="38" t="s">
        <v>2304</v>
      </c>
      <c r="G339" s="38" t="s">
        <v>2305</v>
      </c>
      <c r="H339" s="48">
        <v>204675.41</v>
      </c>
      <c r="K339" s="48">
        <v>0</v>
      </c>
      <c r="L339" s="48">
        <v>0</v>
      </c>
      <c r="M339" s="48">
        <v>0</v>
      </c>
      <c r="N339" s="48">
        <v>1</v>
      </c>
      <c r="O339" s="48">
        <v>204675.41</v>
      </c>
      <c r="Q339" s="122">
        <v>9</v>
      </c>
      <c r="R339" s="38" t="s">
        <v>119</v>
      </c>
      <c r="S339" s="96">
        <v>50</v>
      </c>
      <c r="T339" s="48">
        <v>0</v>
      </c>
      <c r="W339" s="48">
        <v>0</v>
      </c>
      <c r="X339" s="48">
        <v>0</v>
      </c>
      <c r="Y339" s="48">
        <v>0</v>
      </c>
      <c r="Z339" s="48">
        <v>0</v>
      </c>
      <c r="AA339" s="48">
        <v>0</v>
      </c>
      <c r="AB339" s="48">
        <v>0</v>
      </c>
      <c r="AC339" s="48">
        <v>0</v>
      </c>
      <c r="AD339" s="48">
        <v>0</v>
      </c>
      <c r="AE339" s="48"/>
      <c r="AF339" s="48"/>
      <c r="AG339" s="48"/>
      <c r="AH339" s="48">
        <v>0</v>
      </c>
      <c r="AI339" s="48">
        <v>0</v>
      </c>
      <c r="AJ339" s="48">
        <v>0</v>
      </c>
      <c r="AK339" s="48"/>
      <c r="AL339" s="48" t="s">
        <v>263</v>
      </c>
      <c r="AN339" s="60">
        <v>0</v>
      </c>
      <c r="AP339" s="137">
        <v>4093.5082000000002</v>
      </c>
      <c r="AQ339" s="138">
        <v>59747</v>
      </c>
      <c r="AR339" s="139">
        <v>2064</v>
      </c>
      <c r="AS339" s="131"/>
      <c r="AT339" s="131"/>
      <c r="AU339" s="131"/>
      <c r="AW339" s="140">
        <v>204675.41</v>
      </c>
      <c r="AX339" s="141">
        <v>200581.90179999999</v>
      </c>
      <c r="AY339" s="141">
        <v>196488.39359999998</v>
      </c>
      <c r="AZ339" s="141">
        <v>192394.88539999997</v>
      </c>
      <c r="BA339" s="141">
        <v>188301.37719999996</v>
      </c>
      <c r="BB339" s="141">
        <v>184207.86899999995</v>
      </c>
      <c r="BC339" s="141">
        <v>180114.36079999994</v>
      </c>
      <c r="BD339" s="141">
        <v>176020.85259999993</v>
      </c>
      <c r="BE339" s="141">
        <v>171927.34439999991</v>
      </c>
      <c r="BF339" s="141">
        <v>167833.8361999999</v>
      </c>
      <c r="BG339" s="141">
        <v>163740.32799999989</v>
      </c>
      <c r="BH339" s="141">
        <v>159646.81979999988</v>
      </c>
      <c r="BI339" s="141">
        <v>155553.31159999987</v>
      </c>
      <c r="BJ339" s="141">
        <v>151459.80339999986</v>
      </c>
      <c r="BK339" s="141">
        <v>147366.29519999985</v>
      </c>
      <c r="BL339" s="141">
        <v>143272.78699999984</v>
      </c>
      <c r="BM339" s="141">
        <v>139179.27879999983</v>
      </c>
      <c r="BN339" s="141">
        <v>135085.77059999981</v>
      </c>
      <c r="BO339" s="141">
        <v>130992.26239999982</v>
      </c>
      <c r="BP339" s="141">
        <v>126898.75419999982</v>
      </c>
      <c r="BQ339" s="141">
        <v>122805.24599999982</v>
      </c>
      <c r="BR339" s="141">
        <v>118711.73779999983</v>
      </c>
      <c r="BS339" s="141">
        <v>114618.22959999983</v>
      </c>
      <c r="BT339" s="141">
        <v>110524.72139999983</v>
      </c>
      <c r="BU339" s="141">
        <v>106431.21319999984</v>
      </c>
      <c r="BV339" s="141">
        <v>102337.70499999984</v>
      </c>
      <c r="BW339" s="141">
        <v>98244.196799999845</v>
      </c>
      <c r="BX339" s="141">
        <v>94150.688599999849</v>
      </c>
      <c r="BY339" s="141">
        <v>90057.180399999852</v>
      </c>
      <c r="BZ339" s="141">
        <v>85963.672199999855</v>
      </c>
      <c r="CA339" s="141">
        <v>81870.163999999859</v>
      </c>
      <c r="CB339" s="141">
        <v>77776.655799999862</v>
      </c>
      <c r="CC339" s="141">
        <v>73683.147599999866</v>
      </c>
      <c r="CD339" s="141">
        <v>69589.639399999869</v>
      </c>
      <c r="CE339" s="141">
        <v>65496.131199999872</v>
      </c>
      <c r="CF339" s="141">
        <v>61402.622999999876</v>
      </c>
      <c r="CG339" s="141">
        <v>57309.114799999879</v>
      </c>
      <c r="CH339" s="141">
        <v>53215.606599999883</v>
      </c>
      <c r="CI339" s="141">
        <v>49122.098399999886</v>
      </c>
    </row>
    <row r="340" spans="4:87">
      <c r="D340" s="38">
        <v>310</v>
      </c>
      <c r="E340" s="38">
        <v>559</v>
      </c>
      <c r="F340" s="38" t="s">
        <v>444</v>
      </c>
      <c r="G340" s="38" t="s">
        <v>2306</v>
      </c>
      <c r="H340" s="48">
        <v>213995</v>
      </c>
      <c r="K340" s="48">
        <v>56</v>
      </c>
      <c r="L340" s="48">
        <v>1</v>
      </c>
      <c r="M340" s="48">
        <v>213995</v>
      </c>
      <c r="N340" s="48">
        <v>0</v>
      </c>
      <c r="O340" s="48">
        <v>0</v>
      </c>
      <c r="Q340" s="122">
        <v>9</v>
      </c>
      <c r="R340" s="38" t="s">
        <v>119</v>
      </c>
      <c r="S340" s="96">
        <v>50</v>
      </c>
      <c r="T340" s="48">
        <v>0</v>
      </c>
      <c r="W340" s="48">
        <v>0</v>
      </c>
      <c r="X340" s="48">
        <v>9</v>
      </c>
      <c r="Y340" s="48">
        <v>0</v>
      </c>
      <c r="Z340" s="48">
        <v>0</v>
      </c>
      <c r="AA340" s="48">
        <v>0</v>
      </c>
      <c r="AB340" s="48">
        <v>0</v>
      </c>
      <c r="AC340" s="48">
        <v>0</v>
      </c>
      <c r="AD340" s="48">
        <v>0</v>
      </c>
      <c r="AE340" s="48"/>
      <c r="AF340" s="48"/>
      <c r="AG340" s="48"/>
      <c r="AH340" s="48">
        <v>0</v>
      </c>
      <c r="AI340" s="48">
        <v>0</v>
      </c>
      <c r="AJ340" s="48">
        <v>0</v>
      </c>
      <c r="AK340" s="48"/>
      <c r="AL340" s="48">
        <v>9</v>
      </c>
      <c r="AN340" s="60">
        <v>0</v>
      </c>
      <c r="AP340" s="137">
        <v>0</v>
      </c>
      <c r="AQ340" s="138">
        <v>59747</v>
      </c>
      <c r="AR340" s="139">
        <v>2064</v>
      </c>
      <c r="AS340" s="131"/>
      <c r="AT340" s="131"/>
      <c r="AU340" s="131"/>
      <c r="AW340" s="140">
        <v>0</v>
      </c>
      <c r="AX340" s="141">
        <v>0</v>
      </c>
      <c r="AY340" s="141">
        <v>0</v>
      </c>
      <c r="AZ340" s="141">
        <v>0</v>
      </c>
      <c r="BA340" s="141">
        <v>0</v>
      </c>
      <c r="BB340" s="141">
        <v>0</v>
      </c>
      <c r="BC340" s="141">
        <v>0</v>
      </c>
      <c r="BD340" s="141">
        <v>0</v>
      </c>
      <c r="BE340" s="141">
        <v>0</v>
      </c>
      <c r="BF340" s="141">
        <v>0</v>
      </c>
      <c r="BG340" s="141">
        <v>0</v>
      </c>
      <c r="BH340" s="141">
        <v>0</v>
      </c>
      <c r="BI340" s="141">
        <v>0</v>
      </c>
      <c r="BJ340" s="141">
        <v>0</v>
      </c>
      <c r="BK340" s="141">
        <v>0</v>
      </c>
      <c r="BL340" s="141">
        <v>0</v>
      </c>
      <c r="BM340" s="141">
        <v>0</v>
      </c>
      <c r="BN340" s="141">
        <v>0</v>
      </c>
      <c r="BO340" s="141">
        <v>0</v>
      </c>
      <c r="BP340" s="141">
        <v>0</v>
      </c>
      <c r="BQ340" s="141">
        <v>0</v>
      </c>
      <c r="BR340" s="141">
        <v>0</v>
      </c>
      <c r="BS340" s="141">
        <v>0</v>
      </c>
      <c r="BT340" s="141">
        <v>0</v>
      </c>
      <c r="BU340" s="141">
        <v>0</v>
      </c>
      <c r="BV340" s="141">
        <v>0</v>
      </c>
      <c r="BW340" s="141">
        <v>0</v>
      </c>
      <c r="BX340" s="141">
        <v>0</v>
      </c>
      <c r="BY340" s="141">
        <v>0</v>
      </c>
      <c r="BZ340" s="141">
        <v>0</v>
      </c>
      <c r="CA340" s="141">
        <v>0</v>
      </c>
      <c r="CB340" s="141">
        <v>0</v>
      </c>
      <c r="CC340" s="141">
        <v>0</v>
      </c>
      <c r="CD340" s="141">
        <v>0</v>
      </c>
      <c r="CE340" s="141">
        <v>0</v>
      </c>
      <c r="CF340" s="141">
        <v>0</v>
      </c>
      <c r="CG340" s="141">
        <v>0</v>
      </c>
      <c r="CH340" s="141">
        <v>0</v>
      </c>
      <c r="CI340" s="141">
        <v>0</v>
      </c>
    </row>
    <row r="341" spans="4:87">
      <c r="D341" s="38">
        <v>311</v>
      </c>
      <c r="E341" s="38">
        <v>560</v>
      </c>
      <c r="F341" s="38" t="s">
        <v>608</v>
      </c>
      <c r="G341" s="38" t="s">
        <v>2307</v>
      </c>
      <c r="H341" s="48">
        <v>1337448.9099999999</v>
      </c>
      <c r="K341" s="48">
        <v>108</v>
      </c>
      <c r="L341" s="48">
        <v>1</v>
      </c>
      <c r="M341" s="48">
        <v>1337448.9099999999</v>
      </c>
      <c r="N341" s="48">
        <v>0</v>
      </c>
      <c r="O341" s="48">
        <v>0</v>
      </c>
      <c r="Q341" s="122">
        <v>6</v>
      </c>
      <c r="R341" s="38" t="s">
        <v>116</v>
      </c>
      <c r="S341" s="96">
        <v>80</v>
      </c>
      <c r="T341" s="48">
        <v>0</v>
      </c>
      <c r="W341" s="48">
        <v>0</v>
      </c>
      <c r="X341" s="48">
        <v>0</v>
      </c>
      <c r="Y341" s="48">
        <v>0</v>
      </c>
      <c r="Z341" s="48">
        <v>0</v>
      </c>
      <c r="AA341" s="48">
        <v>0</v>
      </c>
      <c r="AB341" s="48">
        <v>0</v>
      </c>
      <c r="AC341" s="48">
        <v>0</v>
      </c>
      <c r="AD341" s="48">
        <v>0</v>
      </c>
      <c r="AE341" s="48"/>
      <c r="AF341" s="48"/>
      <c r="AG341" s="48"/>
      <c r="AH341" s="48">
        <v>0</v>
      </c>
      <c r="AI341" s="48">
        <v>0</v>
      </c>
      <c r="AJ341" s="48">
        <v>0</v>
      </c>
      <c r="AK341" s="48"/>
      <c r="AL341" s="48" t="s">
        <v>263</v>
      </c>
      <c r="AN341" s="60">
        <v>0</v>
      </c>
      <c r="AP341" s="137">
        <v>0</v>
      </c>
      <c r="AQ341" s="138">
        <v>70705</v>
      </c>
      <c r="AR341" s="139">
        <v>2094</v>
      </c>
      <c r="AS341" s="131"/>
      <c r="AT341" s="131"/>
      <c r="AU341" s="131"/>
      <c r="AW341" s="140">
        <v>0</v>
      </c>
      <c r="AX341" s="141">
        <v>0</v>
      </c>
      <c r="AY341" s="141">
        <v>0</v>
      </c>
      <c r="AZ341" s="141">
        <v>0</v>
      </c>
      <c r="BA341" s="141">
        <v>0</v>
      </c>
      <c r="BB341" s="141">
        <v>0</v>
      </c>
      <c r="BC341" s="141">
        <v>0</v>
      </c>
      <c r="BD341" s="141">
        <v>0</v>
      </c>
      <c r="BE341" s="141">
        <v>0</v>
      </c>
      <c r="BF341" s="141">
        <v>0</v>
      </c>
      <c r="BG341" s="141">
        <v>0</v>
      </c>
      <c r="BH341" s="141">
        <v>0</v>
      </c>
      <c r="BI341" s="141">
        <v>0</v>
      </c>
      <c r="BJ341" s="141">
        <v>0</v>
      </c>
      <c r="BK341" s="141">
        <v>0</v>
      </c>
      <c r="BL341" s="141">
        <v>0</v>
      </c>
      <c r="BM341" s="141">
        <v>0</v>
      </c>
      <c r="BN341" s="141">
        <v>0</v>
      </c>
      <c r="BO341" s="141">
        <v>0</v>
      </c>
      <c r="BP341" s="141">
        <v>0</v>
      </c>
      <c r="BQ341" s="141">
        <v>0</v>
      </c>
      <c r="BR341" s="141">
        <v>0</v>
      </c>
      <c r="BS341" s="141">
        <v>0</v>
      </c>
      <c r="BT341" s="141">
        <v>0</v>
      </c>
      <c r="BU341" s="141">
        <v>0</v>
      </c>
      <c r="BV341" s="141">
        <v>0</v>
      </c>
      <c r="BW341" s="141">
        <v>0</v>
      </c>
      <c r="BX341" s="141">
        <v>0</v>
      </c>
      <c r="BY341" s="141">
        <v>0</v>
      </c>
      <c r="BZ341" s="141">
        <v>0</v>
      </c>
      <c r="CA341" s="141">
        <v>0</v>
      </c>
      <c r="CB341" s="141">
        <v>0</v>
      </c>
      <c r="CC341" s="141">
        <v>0</v>
      </c>
      <c r="CD341" s="141">
        <v>0</v>
      </c>
      <c r="CE341" s="141">
        <v>0</v>
      </c>
      <c r="CF341" s="141">
        <v>0</v>
      </c>
      <c r="CG341" s="141">
        <v>0</v>
      </c>
      <c r="CH341" s="141">
        <v>0</v>
      </c>
      <c r="CI341" s="141">
        <v>0</v>
      </c>
    </row>
    <row r="342" spans="4:87">
      <c r="D342" s="38">
        <v>312</v>
      </c>
      <c r="E342" s="38">
        <v>561</v>
      </c>
      <c r="F342" s="38" t="s">
        <v>606</v>
      </c>
      <c r="G342" s="38" t="s">
        <v>2308</v>
      </c>
      <c r="H342" s="48">
        <v>5452026.2199999997</v>
      </c>
      <c r="K342" s="48">
        <v>107</v>
      </c>
      <c r="L342" s="48">
        <v>1</v>
      </c>
      <c r="M342" s="48">
        <v>5452026.2199999997</v>
      </c>
      <c r="N342" s="48">
        <v>0</v>
      </c>
      <c r="O342" s="48">
        <v>0</v>
      </c>
      <c r="Q342" s="122">
        <v>13</v>
      </c>
      <c r="R342" s="38" t="s">
        <v>123</v>
      </c>
      <c r="S342" s="96">
        <v>50</v>
      </c>
      <c r="T342" s="48">
        <v>0</v>
      </c>
      <c r="W342" s="48">
        <v>0</v>
      </c>
      <c r="X342" s="48">
        <v>0</v>
      </c>
      <c r="Y342" s="48">
        <v>0</v>
      </c>
      <c r="Z342" s="48">
        <v>0</v>
      </c>
      <c r="AA342" s="48">
        <v>0</v>
      </c>
      <c r="AB342" s="48">
        <v>0</v>
      </c>
      <c r="AC342" s="48">
        <v>0</v>
      </c>
      <c r="AD342" s="48">
        <v>0</v>
      </c>
      <c r="AE342" s="48"/>
      <c r="AF342" s="48"/>
      <c r="AG342" s="48"/>
      <c r="AH342" s="48">
        <v>0</v>
      </c>
      <c r="AI342" s="48">
        <v>0</v>
      </c>
      <c r="AJ342" s="48">
        <v>0</v>
      </c>
      <c r="AK342" s="48"/>
      <c r="AL342" s="48" t="s">
        <v>263</v>
      </c>
      <c r="AN342" s="60">
        <v>0</v>
      </c>
      <c r="AP342" s="137">
        <v>0</v>
      </c>
      <c r="AQ342" s="138">
        <v>59747</v>
      </c>
      <c r="AR342" s="139">
        <v>2064</v>
      </c>
      <c r="AS342" s="131"/>
      <c r="AT342" s="131"/>
      <c r="AU342" s="131"/>
      <c r="AW342" s="140">
        <v>0</v>
      </c>
      <c r="AX342" s="141">
        <v>0</v>
      </c>
      <c r="AY342" s="141">
        <v>0</v>
      </c>
      <c r="AZ342" s="141">
        <v>0</v>
      </c>
      <c r="BA342" s="141">
        <v>0</v>
      </c>
      <c r="BB342" s="141">
        <v>0</v>
      </c>
      <c r="BC342" s="141">
        <v>0</v>
      </c>
      <c r="BD342" s="141">
        <v>0</v>
      </c>
      <c r="BE342" s="141">
        <v>0</v>
      </c>
      <c r="BF342" s="141">
        <v>0</v>
      </c>
      <c r="BG342" s="141">
        <v>0</v>
      </c>
      <c r="BH342" s="141">
        <v>0</v>
      </c>
      <c r="BI342" s="141">
        <v>0</v>
      </c>
      <c r="BJ342" s="141">
        <v>0</v>
      </c>
      <c r="BK342" s="141">
        <v>0</v>
      </c>
      <c r="BL342" s="141">
        <v>0</v>
      </c>
      <c r="BM342" s="141">
        <v>0</v>
      </c>
      <c r="BN342" s="141">
        <v>0</v>
      </c>
      <c r="BO342" s="141">
        <v>0</v>
      </c>
      <c r="BP342" s="141">
        <v>0</v>
      </c>
      <c r="BQ342" s="141">
        <v>0</v>
      </c>
      <c r="BR342" s="141">
        <v>0</v>
      </c>
      <c r="BS342" s="141">
        <v>0</v>
      </c>
      <c r="BT342" s="141">
        <v>0</v>
      </c>
      <c r="BU342" s="141">
        <v>0</v>
      </c>
      <c r="BV342" s="141">
        <v>0</v>
      </c>
      <c r="BW342" s="141">
        <v>0</v>
      </c>
      <c r="BX342" s="141">
        <v>0</v>
      </c>
      <c r="BY342" s="141">
        <v>0</v>
      </c>
      <c r="BZ342" s="141">
        <v>0</v>
      </c>
      <c r="CA342" s="141">
        <v>0</v>
      </c>
      <c r="CB342" s="141">
        <v>0</v>
      </c>
      <c r="CC342" s="141">
        <v>0</v>
      </c>
      <c r="CD342" s="141">
        <v>0</v>
      </c>
      <c r="CE342" s="141">
        <v>0</v>
      </c>
      <c r="CF342" s="141">
        <v>0</v>
      </c>
      <c r="CG342" s="141">
        <v>0</v>
      </c>
      <c r="CH342" s="141">
        <v>0</v>
      </c>
      <c r="CI342" s="141">
        <v>0</v>
      </c>
    </row>
    <row r="343" spans="4:87">
      <c r="D343" s="38">
        <v>313</v>
      </c>
      <c r="E343" s="38">
        <v>562</v>
      </c>
      <c r="F343" s="38" t="s">
        <v>429</v>
      </c>
      <c r="G343" s="38" t="s">
        <v>2309</v>
      </c>
      <c r="H343" s="48">
        <v>25498.89</v>
      </c>
      <c r="K343" s="48">
        <v>51</v>
      </c>
      <c r="L343" s="48">
        <v>1</v>
      </c>
      <c r="M343" s="48">
        <v>25498.89</v>
      </c>
      <c r="N343" s="48">
        <v>0</v>
      </c>
      <c r="O343" s="48">
        <v>0</v>
      </c>
      <c r="Q343" s="122">
        <v>12</v>
      </c>
      <c r="R343" s="38" t="s">
        <v>122</v>
      </c>
      <c r="S343" s="96">
        <v>50</v>
      </c>
      <c r="T343" s="48">
        <v>0</v>
      </c>
      <c r="W343" s="48">
        <v>0</v>
      </c>
      <c r="X343" s="48">
        <v>0</v>
      </c>
      <c r="Y343" s="48">
        <v>0</v>
      </c>
      <c r="Z343" s="48">
        <v>0</v>
      </c>
      <c r="AA343" s="48">
        <v>12</v>
      </c>
      <c r="AB343" s="48">
        <v>0</v>
      </c>
      <c r="AC343" s="48">
        <v>0</v>
      </c>
      <c r="AD343" s="48">
        <v>0</v>
      </c>
      <c r="AE343" s="48"/>
      <c r="AF343" s="48"/>
      <c r="AG343" s="48"/>
      <c r="AH343" s="48">
        <v>0</v>
      </c>
      <c r="AI343" s="48">
        <v>0</v>
      </c>
      <c r="AJ343" s="48">
        <v>0</v>
      </c>
      <c r="AK343" s="48"/>
      <c r="AL343" s="48">
        <v>12</v>
      </c>
      <c r="AN343" s="60">
        <v>0</v>
      </c>
      <c r="AP343" s="137">
        <v>0</v>
      </c>
      <c r="AQ343" s="138">
        <v>59747</v>
      </c>
      <c r="AR343" s="139">
        <v>2064</v>
      </c>
      <c r="AS343" s="131"/>
      <c r="AT343" s="131"/>
      <c r="AU343" s="131"/>
      <c r="AW343" s="140">
        <v>0</v>
      </c>
      <c r="AX343" s="141">
        <v>0</v>
      </c>
      <c r="AY343" s="141">
        <v>0</v>
      </c>
      <c r="AZ343" s="141">
        <v>0</v>
      </c>
      <c r="BA343" s="141">
        <v>0</v>
      </c>
      <c r="BB343" s="141">
        <v>0</v>
      </c>
      <c r="BC343" s="141">
        <v>0</v>
      </c>
      <c r="BD343" s="141">
        <v>0</v>
      </c>
      <c r="BE343" s="141">
        <v>0</v>
      </c>
      <c r="BF343" s="141">
        <v>0</v>
      </c>
      <c r="BG343" s="141">
        <v>0</v>
      </c>
      <c r="BH343" s="141">
        <v>0</v>
      </c>
      <c r="BI343" s="141">
        <v>0</v>
      </c>
      <c r="BJ343" s="141">
        <v>0</v>
      </c>
      <c r="BK343" s="141">
        <v>0</v>
      </c>
      <c r="BL343" s="141">
        <v>0</v>
      </c>
      <c r="BM343" s="141">
        <v>0</v>
      </c>
      <c r="BN343" s="141">
        <v>0</v>
      </c>
      <c r="BO343" s="141">
        <v>0</v>
      </c>
      <c r="BP343" s="141">
        <v>0</v>
      </c>
      <c r="BQ343" s="141">
        <v>0</v>
      </c>
      <c r="BR343" s="141">
        <v>0</v>
      </c>
      <c r="BS343" s="141">
        <v>0</v>
      </c>
      <c r="BT343" s="141">
        <v>0</v>
      </c>
      <c r="BU343" s="141">
        <v>0</v>
      </c>
      <c r="BV343" s="141">
        <v>0</v>
      </c>
      <c r="BW343" s="141">
        <v>0</v>
      </c>
      <c r="BX343" s="141">
        <v>0</v>
      </c>
      <c r="BY343" s="141">
        <v>0</v>
      </c>
      <c r="BZ343" s="141">
        <v>0</v>
      </c>
      <c r="CA343" s="141">
        <v>0</v>
      </c>
      <c r="CB343" s="141">
        <v>0</v>
      </c>
      <c r="CC343" s="141">
        <v>0</v>
      </c>
      <c r="CD343" s="141">
        <v>0</v>
      </c>
      <c r="CE343" s="141">
        <v>0</v>
      </c>
      <c r="CF343" s="141">
        <v>0</v>
      </c>
      <c r="CG343" s="141">
        <v>0</v>
      </c>
      <c r="CH343" s="141">
        <v>0</v>
      </c>
      <c r="CI343" s="141">
        <v>0</v>
      </c>
    </row>
    <row r="344" spans="4:87">
      <c r="D344" s="38">
        <v>314</v>
      </c>
      <c r="E344" s="38">
        <v>563</v>
      </c>
      <c r="F344" s="38" t="s">
        <v>2310</v>
      </c>
      <c r="G344" s="38" t="s">
        <v>2311</v>
      </c>
      <c r="H344" s="48">
        <v>478204.96</v>
      </c>
      <c r="K344" s="48">
        <v>0</v>
      </c>
      <c r="L344" s="48">
        <v>0</v>
      </c>
      <c r="M344" s="48">
        <v>0</v>
      </c>
      <c r="N344" s="48">
        <v>1</v>
      </c>
      <c r="O344" s="48">
        <v>478204.96</v>
      </c>
      <c r="Q344" s="122">
        <v>10</v>
      </c>
      <c r="R344" s="38" t="s">
        <v>120</v>
      </c>
      <c r="S344" s="96">
        <v>50</v>
      </c>
      <c r="T344" s="48">
        <v>0</v>
      </c>
      <c r="W344" s="48">
        <v>0</v>
      </c>
      <c r="X344" s="48">
        <v>0</v>
      </c>
      <c r="Y344" s="48">
        <v>10</v>
      </c>
      <c r="Z344" s="48">
        <v>0</v>
      </c>
      <c r="AA344" s="48">
        <v>0</v>
      </c>
      <c r="AB344" s="48">
        <v>0</v>
      </c>
      <c r="AC344" s="48">
        <v>0</v>
      </c>
      <c r="AD344" s="48">
        <v>0</v>
      </c>
      <c r="AE344" s="48"/>
      <c r="AF344" s="48"/>
      <c r="AG344" s="48"/>
      <c r="AH344" s="48">
        <v>0</v>
      </c>
      <c r="AI344" s="48">
        <v>0</v>
      </c>
      <c r="AJ344" s="48">
        <v>0</v>
      </c>
      <c r="AK344" s="48"/>
      <c r="AL344" s="48">
        <v>10</v>
      </c>
      <c r="AN344" s="60">
        <v>0</v>
      </c>
      <c r="AP344" s="137">
        <v>9564.0992000000006</v>
      </c>
      <c r="AQ344" s="138">
        <v>59747</v>
      </c>
      <c r="AR344" s="139">
        <v>2064</v>
      </c>
      <c r="AS344" s="131"/>
      <c r="AT344" s="131"/>
      <c r="AU344" s="131"/>
      <c r="AW344" s="140">
        <v>478204.96</v>
      </c>
      <c r="AX344" s="141">
        <v>468640.86080000002</v>
      </c>
      <c r="AY344" s="141">
        <v>459076.76160000003</v>
      </c>
      <c r="AZ344" s="141">
        <v>449512.66240000003</v>
      </c>
      <c r="BA344" s="141">
        <v>439948.56320000003</v>
      </c>
      <c r="BB344" s="141">
        <v>430384.46400000004</v>
      </c>
      <c r="BC344" s="141">
        <v>420820.36480000004</v>
      </c>
      <c r="BD344" s="141">
        <v>411256.26560000004</v>
      </c>
      <c r="BE344" s="141">
        <v>401692.16640000005</v>
      </c>
      <c r="BF344" s="141">
        <v>392128.06720000005</v>
      </c>
      <c r="BG344" s="141">
        <v>382563.96800000005</v>
      </c>
      <c r="BH344" s="141">
        <v>372999.86880000005</v>
      </c>
      <c r="BI344" s="141">
        <v>363435.76960000006</v>
      </c>
      <c r="BJ344" s="141">
        <v>353871.67040000006</v>
      </c>
      <c r="BK344" s="141">
        <v>344307.57120000006</v>
      </c>
      <c r="BL344" s="141">
        <v>334743.47200000007</v>
      </c>
      <c r="BM344" s="141">
        <v>325179.37280000007</v>
      </c>
      <c r="BN344" s="141">
        <v>315615.27360000007</v>
      </c>
      <c r="BO344" s="141">
        <v>306051.17440000008</v>
      </c>
      <c r="BP344" s="141">
        <v>296487.07520000008</v>
      </c>
      <c r="BQ344" s="141">
        <v>286922.97600000008</v>
      </c>
      <c r="BR344" s="141">
        <v>277358.87680000009</v>
      </c>
      <c r="BS344" s="141">
        <v>267794.77760000009</v>
      </c>
      <c r="BT344" s="141">
        <v>258230.67840000009</v>
      </c>
      <c r="BU344" s="141">
        <v>248666.57920000009</v>
      </c>
      <c r="BV344" s="141">
        <v>239102.4800000001</v>
      </c>
      <c r="BW344" s="141">
        <v>229538.3808000001</v>
      </c>
      <c r="BX344" s="141">
        <v>219974.2816000001</v>
      </c>
      <c r="BY344" s="141">
        <v>210410.18240000011</v>
      </c>
      <c r="BZ344" s="141">
        <v>200846.08320000011</v>
      </c>
      <c r="CA344" s="141">
        <v>191281.98400000011</v>
      </c>
      <c r="CB344" s="141">
        <v>181717.88480000012</v>
      </c>
      <c r="CC344" s="141">
        <v>172153.78560000012</v>
      </c>
      <c r="CD344" s="141">
        <v>162589.68640000012</v>
      </c>
      <c r="CE344" s="141">
        <v>153025.58720000013</v>
      </c>
      <c r="CF344" s="141">
        <v>143461.48800000013</v>
      </c>
      <c r="CG344" s="141">
        <v>133897.38880000013</v>
      </c>
      <c r="CH344" s="141">
        <v>124333.28960000013</v>
      </c>
      <c r="CI344" s="141">
        <v>114769.19040000014</v>
      </c>
    </row>
    <row r="345" spans="4:87">
      <c r="D345" s="38">
        <v>315</v>
      </c>
      <c r="E345" s="38">
        <v>564</v>
      </c>
      <c r="F345" s="38" t="s">
        <v>1160</v>
      </c>
      <c r="G345" s="38" t="s">
        <v>2312</v>
      </c>
      <c r="H345" s="48">
        <v>769247.82</v>
      </c>
      <c r="K345" s="48">
        <v>301</v>
      </c>
      <c r="L345" s="48">
        <v>1</v>
      </c>
      <c r="M345" s="48">
        <v>769247.82</v>
      </c>
      <c r="N345" s="48">
        <v>0</v>
      </c>
      <c r="O345" s="48">
        <v>0</v>
      </c>
      <c r="Q345" s="122">
        <v>10</v>
      </c>
      <c r="R345" s="38" t="s">
        <v>120</v>
      </c>
      <c r="S345" s="96">
        <v>50</v>
      </c>
      <c r="T345" s="48">
        <v>0</v>
      </c>
      <c r="W345" s="48">
        <v>0</v>
      </c>
      <c r="X345" s="48">
        <v>0</v>
      </c>
      <c r="Y345" s="48">
        <v>10</v>
      </c>
      <c r="Z345" s="48">
        <v>0</v>
      </c>
      <c r="AA345" s="48">
        <v>0</v>
      </c>
      <c r="AB345" s="48">
        <v>0</v>
      </c>
      <c r="AC345" s="48">
        <v>0</v>
      </c>
      <c r="AD345" s="48">
        <v>0</v>
      </c>
      <c r="AE345" s="48"/>
      <c r="AF345" s="48"/>
      <c r="AG345" s="48"/>
      <c r="AH345" s="48">
        <v>0</v>
      </c>
      <c r="AI345" s="48">
        <v>0</v>
      </c>
      <c r="AJ345" s="48">
        <v>0</v>
      </c>
      <c r="AK345" s="48"/>
      <c r="AL345" s="48">
        <v>10</v>
      </c>
      <c r="AN345" s="60">
        <v>0</v>
      </c>
      <c r="AP345" s="137">
        <v>0</v>
      </c>
      <c r="AQ345" s="138">
        <v>59747</v>
      </c>
      <c r="AR345" s="139">
        <v>2064</v>
      </c>
      <c r="AS345" s="131"/>
      <c r="AT345" s="131"/>
      <c r="AU345" s="131"/>
      <c r="AW345" s="140">
        <v>0</v>
      </c>
      <c r="AX345" s="141">
        <v>0</v>
      </c>
      <c r="AY345" s="141">
        <v>0</v>
      </c>
      <c r="AZ345" s="141">
        <v>0</v>
      </c>
      <c r="BA345" s="141">
        <v>0</v>
      </c>
      <c r="BB345" s="141">
        <v>0</v>
      </c>
      <c r="BC345" s="141">
        <v>0</v>
      </c>
      <c r="BD345" s="141">
        <v>0</v>
      </c>
      <c r="BE345" s="141">
        <v>0</v>
      </c>
      <c r="BF345" s="141">
        <v>0</v>
      </c>
      <c r="BG345" s="141">
        <v>0</v>
      </c>
      <c r="BH345" s="141">
        <v>0</v>
      </c>
      <c r="BI345" s="141">
        <v>0</v>
      </c>
      <c r="BJ345" s="141">
        <v>0</v>
      </c>
      <c r="BK345" s="141">
        <v>0</v>
      </c>
      <c r="BL345" s="141">
        <v>0</v>
      </c>
      <c r="BM345" s="141">
        <v>0</v>
      </c>
      <c r="BN345" s="141">
        <v>0</v>
      </c>
      <c r="BO345" s="141">
        <v>0</v>
      </c>
      <c r="BP345" s="141">
        <v>0</v>
      </c>
      <c r="BQ345" s="141">
        <v>0</v>
      </c>
      <c r="BR345" s="141">
        <v>0</v>
      </c>
      <c r="BS345" s="141">
        <v>0</v>
      </c>
      <c r="BT345" s="141">
        <v>0</v>
      </c>
      <c r="BU345" s="141">
        <v>0</v>
      </c>
      <c r="BV345" s="141">
        <v>0</v>
      </c>
      <c r="BW345" s="141">
        <v>0</v>
      </c>
      <c r="BX345" s="141">
        <v>0</v>
      </c>
      <c r="BY345" s="141">
        <v>0</v>
      </c>
      <c r="BZ345" s="141">
        <v>0</v>
      </c>
      <c r="CA345" s="141">
        <v>0</v>
      </c>
      <c r="CB345" s="141">
        <v>0</v>
      </c>
      <c r="CC345" s="141">
        <v>0</v>
      </c>
      <c r="CD345" s="141">
        <v>0</v>
      </c>
      <c r="CE345" s="141">
        <v>0</v>
      </c>
      <c r="CF345" s="141">
        <v>0</v>
      </c>
      <c r="CG345" s="141">
        <v>0</v>
      </c>
      <c r="CH345" s="141">
        <v>0</v>
      </c>
      <c r="CI345" s="141">
        <v>0</v>
      </c>
    </row>
    <row r="346" spans="4:87">
      <c r="D346" s="38">
        <v>316</v>
      </c>
      <c r="E346" s="38">
        <v>565</v>
      </c>
      <c r="F346" s="38" t="s">
        <v>1134</v>
      </c>
      <c r="G346" s="38" t="s">
        <v>2313</v>
      </c>
      <c r="H346" s="48">
        <v>9058230.5999999996</v>
      </c>
      <c r="K346" s="48">
        <v>291</v>
      </c>
      <c r="L346" s="48">
        <v>1</v>
      </c>
      <c r="M346" s="48">
        <v>9058230.5999999996</v>
      </c>
      <c r="N346" s="48">
        <v>0</v>
      </c>
      <c r="O346" s="48">
        <v>0</v>
      </c>
      <c r="Q346" s="122">
        <v>10</v>
      </c>
      <c r="R346" s="38" t="s">
        <v>120</v>
      </c>
      <c r="S346" s="96">
        <v>50</v>
      </c>
      <c r="T346" s="48">
        <v>0</v>
      </c>
      <c r="W346" s="48">
        <v>0</v>
      </c>
      <c r="X346" s="48">
        <v>0</v>
      </c>
      <c r="Y346" s="48">
        <v>10</v>
      </c>
      <c r="Z346" s="48">
        <v>0</v>
      </c>
      <c r="AA346" s="48">
        <v>0</v>
      </c>
      <c r="AB346" s="48">
        <v>0</v>
      </c>
      <c r="AC346" s="48">
        <v>0</v>
      </c>
      <c r="AD346" s="48">
        <v>0</v>
      </c>
      <c r="AE346" s="48"/>
      <c r="AF346" s="48"/>
      <c r="AG346" s="48"/>
      <c r="AH346" s="48">
        <v>0</v>
      </c>
      <c r="AI346" s="48">
        <v>0</v>
      </c>
      <c r="AJ346" s="48">
        <v>0</v>
      </c>
      <c r="AK346" s="48"/>
      <c r="AL346" s="48">
        <v>10</v>
      </c>
      <c r="AN346" s="60">
        <v>0</v>
      </c>
      <c r="AP346" s="137">
        <v>0</v>
      </c>
      <c r="AQ346" s="138">
        <v>59747</v>
      </c>
      <c r="AR346" s="139">
        <v>2064</v>
      </c>
      <c r="AS346" s="131"/>
      <c r="AT346" s="131"/>
      <c r="AU346" s="131"/>
      <c r="AW346" s="140">
        <v>0</v>
      </c>
      <c r="AX346" s="141">
        <v>0</v>
      </c>
      <c r="AY346" s="141">
        <v>0</v>
      </c>
      <c r="AZ346" s="141">
        <v>0</v>
      </c>
      <c r="BA346" s="141">
        <v>0</v>
      </c>
      <c r="BB346" s="141">
        <v>0</v>
      </c>
      <c r="BC346" s="141">
        <v>0</v>
      </c>
      <c r="BD346" s="141">
        <v>0</v>
      </c>
      <c r="BE346" s="141">
        <v>0</v>
      </c>
      <c r="BF346" s="141">
        <v>0</v>
      </c>
      <c r="BG346" s="141">
        <v>0</v>
      </c>
      <c r="BH346" s="141">
        <v>0</v>
      </c>
      <c r="BI346" s="141">
        <v>0</v>
      </c>
      <c r="BJ346" s="141">
        <v>0</v>
      </c>
      <c r="BK346" s="141">
        <v>0</v>
      </c>
      <c r="BL346" s="141">
        <v>0</v>
      </c>
      <c r="BM346" s="141">
        <v>0</v>
      </c>
      <c r="BN346" s="141">
        <v>0</v>
      </c>
      <c r="BO346" s="141">
        <v>0</v>
      </c>
      <c r="BP346" s="141">
        <v>0</v>
      </c>
      <c r="BQ346" s="141">
        <v>0</v>
      </c>
      <c r="BR346" s="141">
        <v>0</v>
      </c>
      <c r="BS346" s="141">
        <v>0</v>
      </c>
      <c r="BT346" s="141">
        <v>0</v>
      </c>
      <c r="BU346" s="141">
        <v>0</v>
      </c>
      <c r="BV346" s="141">
        <v>0</v>
      </c>
      <c r="BW346" s="141">
        <v>0</v>
      </c>
      <c r="BX346" s="141">
        <v>0</v>
      </c>
      <c r="BY346" s="141">
        <v>0</v>
      </c>
      <c r="BZ346" s="141">
        <v>0</v>
      </c>
      <c r="CA346" s="141">
        <v>0</v>
      </c>
      <c r="CB346" s="141">
        <v>0</v>
      </c>
      <c r="CC346" s="141">
        <v>0</v>
      </c>
      <c r="CD346" s="141">
        <v>0</v>
      </c>
      <c r="CE346" s="141">
        <v>0</v>
      </c>
      <c r="CF346" s="141">
        <v>0</v>
      </c>
      <c r="CG346" s="141">
        <v>0</v>
      </c>
      <c r="CH346" s="141">
        <v>0</v>
      </c>
      <c r="CI346" s="141">
        <v>0</v>
      </c>
    </row>
    <row r="347" spans="4:87">
      <c r="D347" s="38">
        <v>317</v>
      </c>
      <c r="E347" s="38">
        <v>566</v>
      </c>
      <c r="F347" s="38" t="s">
        <v>1131</v>
      </c>
      <c r="G347" s="38" t="s">
        <v>2314</v>
      </c>
      <c r="H347" s="48">
        <v>510821</v>
      </c>
      <c r="K347" s="48">
        <v>290</v>
      </c>
      <c r="L347" s="48">
        <v>1</v>
      </c>
      <c r="M347" s="48">
        <v>510821</v>
      </c>
      <c r="N347" s="48">
        <v>0</v>
      </c>
      <c r="O347" s="48">
        <v>0</v>
      </c>
      <c r="Q347" s="122">
        <v>10</v>
      </c>
      <c r="R347" s="38" t="s">
        <v>120</v>
      </c>
      <c r="S347" s="96">
        <v>50</v>
      </c>
      <c r="T347" s="48">
        <v>0</v>
      </c>
      <c r="W347" s="48">
        <v>0</v>
      </c>
      <c r="X347" s="48">
        <v>0</v>
      </c>
      <c r="Y347" s="48">
        <v>10</v>
      </c>
      <c r="Z347" s="48">
        <v>0</v>
      </c>
      <c r="AA347" s="48">
        <v>0</v>
      </c>
      <c r="AB347" s="48">
        <v>0</v>
      </c>
      <c r="AC347" s="48">
        <v>0</v>
      </c>
      <c r="AD347" s="48">
        <v>0</v>
      </c>
      <c r="AE347" s="48"/>
      <c r="AF347" s="48"/>
      <c r="AG347" s="48"/>
      <c r="AH347" s="48">
        <v>0</v>
      </c>
      <c r="AI347" s="48">
        <v>0</v>
      </c>
      <c r="AJ347" s="48">
        <v>0</v>
      </c>
      <c r="AK347" s="48"/>
      <c r="AL347" s="48">
        <v>10</v>
      </c>
      <c r="AN347" s="60">
        <v>0</v>
      </c>
      <c r="AP347" s="137">
        <v>0</v>
      </c>
      <c r="AQ347" s="138">
        <v>59747</v>
      </c>
      <c r="AR347" s="139">
        <v>2064</v>
      </c>
      <c r="AS347" s="131"/>
      <c r="AT347" s="131"/>
      <c r="AU347" s="131"/>
      <c r="AW347" s="140">
        <v>0</v>
      </c>
      <c r="AX347" s="141">
        <v>0</v>
      </c>
      <c r="AY347" s="141">
        <v>0</v>
      </c>
      <c r="AZ347" s="141">
        <v>0</v>
      </c>
      <c r="BA347" s="141">
        <v>0</v>
      </c>
      <c r="BB347" s="141">
        <v>0</v>
      </c>
      <c r="BC347" s="141">
        <v>0</v>
      </c>
      <c r="BD347" s="141">
        <v>0</v>
      </c>
      <c r="BE347" s="141">
        <v>0</v>
      </c>
      <c r="BF347" s="141">
        <v>0</v>
      </c>
      <c r="BG347" s="141">
        <v>0</v>
      </c>
      <c r="BH347" s="141">
        <v>0</v>
      </c>
      <c r="BI347" s="141">
        <v>0</v>
      </c>
      <c r="BJ347" s="141">
        <v>0</v>
      </c>
      <c r="BK347" s="141">
        <v>0</v>
      </c>
      <c r="BL347" s="141">
        <v>0</v>
      </c>
      <c r="BM347" s="141">
        <v>0</v>
      </c>
      <c r="BN347" s="141">
        <v>0</v>
      </c>
      <c r="BO347" s="141">
        <v>0</v>
      </c>
      <c r="BP347" s="141">
        <v>0</v>
      </c>
      <c r="BQ347" s="141">
        <v>0</v>
      </c>
      <c r="BR347" s="141">
        <v>0</v>
      </c>
      <c r="BS347" s="141">
        <v>0</v>
      </c>
      <c r="BT347" s="141">
        <v>0</v>
      </c>
      <c r="BU347" s="141">
        <v>0</v>
      </c>
      <c r="BV347" s="141">
        <v>0</v>
      </c>
      <c r="BW347" s="141">
        <v>0</v>
      </c>
      <c r="BX347" s="141">
        <v>0</v>
      </c>
      <c r="BY347" s="141">
        <v>0</v>
      </c>
      <c r="BZ347" s="141">
        <v>0</v>
      </c>
      <c r="CA347" s="141">
        <v>0</v>
      </c>
      <c r="CB347" s="141">
        <v>0</v>
      </c>
      <c r="CC347" s="141">
        <v>0</v>
      </c>
      <c r="CD347" s="141">
        <v>0</v>
      </c>
      <c r="CE347" s="141">
        <v>0</v>
      </c>
      <c r="CF347" s="141">
        <v>0</v>
      </c>
      <c r="CG347" s="141">
        <v>0</v>
      </c>
      <c r="CH347" s="141">
        <v>0</v>
      </c>
      <c r="CI347" s="141">
        <v>0</v>
      </c>
    </row>
    <row r="348" spans="4:87">
      <c r="D348" s="38">
        <v>318</v>
      </c>
      <c r="E348" s="38">
        <v>567</v>
      </c>
      <c r="F348" s="38" t="s">
        <v>2315</v>
      </c>
      <c r="G348" s="38" t="s">
        <v>2316</v>
      </c>
      <c r="H348" s="48">
        <v>2472678.9300000002</v>
      </c>
      <c r="K348" s="48">
        <v>0</v>
      </c>
      <c r="L348" s="48">
        <v>0</v>
      </c>
      <c r="M348" s="48">
        <v>0</v>
      </c>
      <c r="N348" s="48">
        <v>1</v>
      </c>
      <c r="O348" s="48">
        <v>2472678.9300000002</v>
      </c>
      <c r="Q348" s="122">
        <v>7</v>
      </c>
      <c r="R348" s="38" t="s">
        <v>117</v>
      </c>
      <c r="S348" s="96">
        <v>50</v>
      </c>
      <c r="T348" s="48">
        <v>0</v>
      </c>
      <c r="W348" s="48">
        <v>0</v>
      </c>
      <c r="X348" s="48">
        <v>0</v>
      </c>
      <c r="Y348" s="48">
        <v>0</v>
      </c>
      <c r="Z348" s="48">
        <v>0</v>
      </c>
      <c r="AA348" s="48">
        <v>0</v>
      </c>
      <c r="AB348" s="48">
        <v>0</v>
      </c>
      <c r="AC348" s="48">
        <v>0</v>
      </c>
      <c r="AD348" s="48">
        <v>0</v>
      </c>
      <c r="AE348" s="48"/>
      <c r="AF348" s="48"/>
      <c r="AG348" s="48"/>
      <c r="AH348" s="48">
        <v>0</v>
      </c>
      <c r="AI348" s="48">
        <v>0</v>
      </c>
      <c r="AJ348" s="48">
        <v>0</v>
      </c>
      <c r="AK348" s="48"/>
      <c r="AL348" s="48" t="s">
        <v>263</v>
      </c>
      <c r="AN348" s="60">
        <v>0</v>
      </c>
      <c r="AP348" s="137">
        <v>49453.578600000001</v>
      </c>
      <c r="AQ348" s="138">
        <v>59747</v>
      </c>
      <c r="AR348" s="139">
        <v>2064</v>
      </c>
      <c r="AS348" s="131"/>
      <c r="AT348" s="131"/>
      <c r="AU348" s="131"/>
      <c r="AW348" s="140">
        <v>2472678.9300000002</v>
      </c>
      <c r="AX348" s="141">
        <v>2423225.3514</v>
      </c>
      <c r="AY348" s="141">
        <v>2373771.7727999999</v>
      </c>
      <c r="AZ348" s="141">
        <v>2324318.1941999998</v>
      </c>
      <c r="BA348" s="141">
        <v>2274864.6155999997</v>
      </c>
      <c r="BB348" s="141">
        <v>2225411.0369999995</v>
      </c>
      <c r="BC348" s="141">
        <v>2175957.4583999994</v>
      </c>
      <c r="BD348" s="141">
        <v>2126503.8797999993</v>
      </c>
      <c r="BE348" s="141">
        <v>2077050.3011999994</v>
      </c>
      <c r="BF348" s="141">
        <v>2027596.7225999995</v>
      </c>
      <c r="BG348" s="141">
        <v>1978143.1439999996</v>
      </c>
      <c r="BH348" s="141">
        <v>1928689.5653999997</v>
      </c>
      <c r="BI348" s="141">
        <v>1879235.9867999998</v>
      </c>
      <c r="BJ348" s="141">
        <v>1829782.4081999999</v>
      </c>
      <c r="BK348" s="141">
        <v>1780328.8296000001</v>
      </c>
      <c r="BL348" s="141">
        <v>1730875.2510000002</v>
      </c>
      <c r="BM348" s="141">
        <v>1681421.6724000003</v>
      </c>
      <c r="BN348" s="141">
        <v>1631968.0938000004</v>
      </c>
      <c r="BO348" s="141">
        <v>1582514.5152000005</v>
      </c>
      <c r="BP348" s="141">
        <v>1533060.9366000006</v>
      </c>
      <c r="BQ348" s="141">
        <v>1483607.3580000007</v>
      </c>
      <c r="BR348" s="141">
        <v>1434153.7794000008</v>
      </c>
      <c r="BS348" s="141">
        <v>1384700.2008000009</v>
      </c>
      <c r="BT348" s="141">
        <v>1335246.622200001</v>
      </c>
      <c r="BU348" s="141">
        <v>1285793.0436000011</v>
      </c>
      <c r="BV348" s="141">
        <v>1236339.4650000012</v>
      </c>
      <c r="BW348" s="141">
        <v>1186885.8864000014</v>
      </c>
      <c r="BX348" s="141">
        <v>1137432.3078000015</v>
      </c>
      <c r="BY348" s="141">
        <v>1087978.7292000016</v>
      </c>
      <c r="BZ348" s="141">
        <v>1038525.1506000016</v>
      </c>
      <c r="CA348" s="141">
        <v>989071.57200000156</v>
      </c>
      <c r="CB348" s="141">
        <v>939617.99340000155</v>
      </c>
      <c r="CC348" s="141">
        <v>890164.41480000154</v>
      </c>
      <c r="CD348" s="141">
        <v>840710.83620000153</v>
      </c>
      <c r="CE348" s="141">
        <v>791257.25760000153</v>
      </c>
      <c r="CF348" s="141">
        <v>741803.67900000152</v>
      </c>
      <c r="CG348" s="141">
        <v>692350.10040000151</v>
      </c>
      <c r="CH348" s="141">
        <v>642896.5218000015</v>
      </c>
      <c r="CI348" s="141">
        <v>593442.94320000149</v>
      </c>
    </row>
    <row r="349" spans="4:87">
      <c r="D349" s="38">
        <v>319</v>
      </c>
      <c r="E349" s="38">
        <v>568</v>
      </c>
      <c r="F349" s="38" t="s">
        <v>799</v>
      </c>
      <c r="G349" s="38" t="s">
        <v>2317</v>
      </c>
      <c r="H349" s="48">
        <v>733025.53</v>
      </c>
      <c r="K349" s="48">
        <v>175</v>
      </c>
      <c r="L349" s="48">
        <v>1</v>
      </c>
      <c r="M349" s="48">
        <v>733025.53</v>
      </c>
      <c r="N349" s="48">
        <v>0</v>
      </c>
      <c r="O349" s="48">
        <v>0</v>
      </c>
      <c r="Q349" s="122">
        <v>6</v>
      </c>
      <c r="R349" s="38" t="s">
        <v>116</v>
      </c>
      <c r="S349" s="96">
        <v>5</v>
      </c>
      <c r="T349" s="48">
        <v>75</v>
      </c>
      <c r="W349" s="48">
        <v>0</v>
      </c>
      <c r="X349" s="48">
        <v>0</v>
      </c>
      <c r="Y349" s="48">
        <v>0</v>
      </c>
      <c r="Z349" s="48">
        <v>0</v>
      </c>
      <c r="AA349" s="48">
        <v>0</v>
      </c>
      <c r="AB349" s="48">
        <v>0</v>
      </c>
      <c r="AC349" s="48">
        <v>0</v>
      </c>
      <c r="AD349" s="48">
        <v>0</v>
      </c>
      <c r="AE349" s="48"/>
      <c r="AF349" s="48"/>
      <c r="AG349" s="48"/>
      <c r="AH349" s="48">
        <v>0</v>
      </c>
      <c r="AI349" s="48">
        <v>0</v>
      </c>
      <c r="AJ349" s="48">
        <v>0</v>
      </c>
      <c r="AK349" s="48"/>
      <c r="AL349" s="48" t="s">
        <v>263</v>
      </c>
      <c r="AN349" s="60">
        <v>0</v>
      </c>
      <c r="AP349" s="137">
        <v>0</v>
      </c>
      <c r="AQ349" s="138">
        <v>43311</v>
      </c>
      <c r="AR349" s="139">
        <v>2019</v>
      </c>
      <c r="AS349" s="131"/>
      <c r="AT349" s="131"/>
      <c r="AU349" s="131"/>
      <c r="AW349" s="140">
        <v>0</v>
      </c>
      <c r="AX349" s="141">
        <v>0</v>
      </c>
      <c r="AY349" s="141">
        <v>0</v>
      </c>
      <c r="AZ349" s="141">
        <v>0</v>
      </c>
      <c r="BA349" s="141">
        <v>0</v>
      </c>
      <c r="BB349" s="141">
        <v>0</v>
      </c>
      <c r="BC349" s="141">
        <v>0</v>
      </c>
      <c r="BD349" s="141">
        <v>0</v>
      </c>
      <c r="BE349" s="141">
        <v>0</v>
      </c>
      <c r="BF349" s="141">
        <v>0</v>
      </c>
      <c r="BG349" s="141">
        <v>0</v>
      </c>
      <c r="BH349" s="141">
        <v>0</v>
      </c>
      <c r="BI349" s="141">
        <v>0</v>
      </c>
      <c r="BJ349" s="141">
        <v>0</v>
      </c>
      <c r="BK349" s="141">
        <v>0</v>
      </c>
      <c r="BL349" s="141">
        <v>0</v>
      </c>
      <c r="BM349" s="141">
        <v>0</v>
      </c>
      <c r="BN349" s="141">
        <v>0</v>
      </c>
      <c r="BO349" s="141">
        <v>0</v>
      </c>
      <c r="BP349" s="141">
        <v>0</v>
      </c>
      <c r="BQ349" s="141">
        <v>0</v>
      </c>
      <c r="BR349" s="141">
        <v>0</v>
      </c>
      <c r="BS349" s="141">
        <v>0</v>
      </c>
      <c r="BT349" s="141">
        <v>0</v>
      </c>
      <c r="BU349" s="141">
        <v>0</v>
      </c>
      <c r="BV349" s="141">
        <v>0</v>
      </c>
      <c r="BW349" s="141">
        <v>0</v>
      </c>
      <c r="BX349" s="141">
        <v>0</v>
      </c>
      <c r="BY349" s="141">
        <v>0</v>
      </c>
      <c r="BZ349" s="141">
        <v>0</v>
      </c>
      <c r="CA349" s="141">
        <v>0</v>
      </c>
      <c r="CB349" s="141">
        <v>0</v>
      </c>
      <c r="CC349" s="141">
        <v>0</v>
      </c>
      <c r="CD349" s="141">
        <v>0</v>
      </c>
      <c r="CE349" s="141">
        <v>0</v>
      </c>
      <c r="CF349" s="141">
        <v>0</v>
      </c>
      <c r="CG349" s="141">
        <v>0</v>
      </c>
      <c r="CH349" s="141">
        <v>0</v>
      </c>
      <c r="CI349" s="141">
        <v>0</v>
      </c>
    </row>
    <row r="350" spans="4:87">
      <c r="D350" s="38">
        <v>320</v>
      </c>
      <c r="E350" s="38">
        <v>569</v>
      </c>
      <c r="F350" s="38" t="s">
        <v>2318</v>
      </c>
      <c r="G350" s="38" t="s">
        <v>2319</v>
      </c>
      <c r="H350" s="48">
        <v>179421.06</v>
      </c>
      <c r="K350" s="48">
        <v>0</v>
      </c>
      <c r="L350" s="48">
        <v>0</v>
      </c>
      <c r="M350" s="48">
        <v>0</v>
      </c>
      <c r="N350" s="48">
        <v>1</v>
      </c>
      <c r="O350" s="48">
        <v>179421.06</v>
      </c>
      <c r="Q350" s="122">
        <v>19</v>
      </c>
      <c r="R350" s="38" t="s">
        <v>129</v>
      </c>
      <c r="S350" s="96">
        <v>80</v>
      </c>
      <c r="T350" s="48">
        <v>0</v>
      </c>
      <c r="W350" s="48">
        <v>0</v>
      </c>
      <c r="X350" s="48">
        <v>0</v>
      </c>
      <c r="Y350" s="48">
        <v>0</v>
      </c>
      <c r="Z350" s="48">
        <v>0</v>
      </c>
      <c r="AA350" s="48">
        <v>0</v>
      </c>
      <c r="AB350" s="48">
        <v>0</v>
      </c>
      <c r="AC350" s="48">
        <v>0</v>
      </c>
      <c r="AD350" s="48">
        <v>0</v>
      </c>
      <c r="AE350" s="48"/>
      <c r="AF350" s="48"/>
      <c r="AG350" s="48"/>
      <c r="AH350" s="48">
        <v>0</v>
      </c>
      <c r="AI350" s="48">
        <v>0</v>
      </c>
      <c r="AJ350" s="48">
        <v>0</v>
      </c>
      <c r="AK350" s="48"/>
      <c r="AL350" s="48" t="s">
        <v>263</v>
      </c>
      <c r="AN350" s="60">
        <v>0</v>
      </c>
      <c r="AP350" s="137">
        <v>2242.76325</v>
      </c>
      <c r="AQ350" s="138">
        <v>70705</v>
      </c>
      <c r="AR350" s="139">
        <v>2094</v>
      </c>
      <c r="AS350" s="131"/>
      <c r="AT350" s="131"/>
      <c r="AU350" s="131"/>
      <c r="AW350" s="140">
        <v>179421.06</v>
      </c>
      <c r="AX350" s="141">
        <v>177178.29675000001</v>
      </c>
      <c r="AY350" s="141">
        <v>174935.53350000002</v>
      </c>
      <c r="AZ350" s="141">
        <v>172692.77025000003</v>
      </c>
      <c r="BA350" s="141">
        <v>170450.00700000004</v>
      </c>
      <c r="BB350" s="141">
        <v>168207.24375000005</v>
      </c>
      <c r="BC350" s="141">
        <v>165964.48050000006</v>
      </c>
      <c r="BD350" s="141">
        <v>163721.71725000007</v>
      </c>
      <c r="BE350" s="141">
        <v>161478.95400000009</v>
      </c>
      <c r="BF350" s="141">
        <v>159236.1907500001</v>
      </c>
      <c r="BG350" s="141">
        <v>156993.42750000011</v>
      </c>
      <c r="BH350" s="141">
        <v>154750.66425000012</v>
      </c>
      <c r="BI350" s="141">
        <v>152507.90100000013</v>
      </c>
      <c r="BJ350" s="141">
        <v>150265.13775000014</v>
      </c>
      <c r="BK350" s="141">
        <v>148022.37450000015</v>
      </c>
      <c r="BL350" s="141">
        <v>145779.61125000016</v>
      </c>
      <c r="BM350" s="141">
        <v>143536.84800000017</v>
      </c>
      <c r="BN350" s="141">
        <v>141294.08475000018</v>
      </c>
      <c r="BO350" s="141">
        <v>139051.32150000019</v>
      </c>
      <c r="BP350" s="141">
        <v>136808.55825000021</v>
      </c>
      <c r="BQ350" s="141">
        <v>134565.79500000022</v>
      </c>
      <c r="BR350" s="141">
        <v>132323.03175000023</v>
      </c>
      <c r="BS350" s="141">
        <v>130080.26850000022</v>
      </c>
      <c r="BT350" s="141">
        <v>127837.50525000022</v>
      </c>
      <c r="BU350" s="141">
        <v>125594.74200000022</v>
      </c>
      <c r="BV350" s="141">
        <v>123351.97875000021</v>
      </c>
      <c r="BW350" s="141">
        <v>121109.21550000021</v>
      </c>
      <c r="BX350" s="141">
        <v>118866.45225000021</v>
      </c>
      <c r="BY350" s="141">
        <v>116623.6890000002</v>
      </c>
      <c r="BZ350" s="141">
        <v>114380.9257500002</v>
      </c>
      <c r="CA350" s="141">
        <v>112138.16250000019</v>
      </c>
      <c r="CB350" s="141">
        <v>109895.39925000019</v>
      </c>
      <c r="CC350" s="141">
        <v>107652.63600000019</v>
      </c>
      <c r="CD350" s="141">
        <v>105409.87275000018</v>
      </c>
      <c r="CE350" s="141">
        <v>103167.10950000018</v>
      </c>
      <c r="CF350" s="141">
        <v>100924.34625000018</v>
      </c>
      <c r="CG350" s="141">
        <v>98681.583000000173</v>
      </c>
      <c r="CH350" s="141">
        <v>96438.81975000017</v>
      </c>
      <c r="CI350" s="141">
        <v>94196.056500000166</v>
      </c>
    </row>
    <row r="351" spans="4:87">
      <c r="D351" s="38">
        <v>321</v>
      </c>
      <c r="E351" s="38">
        <v>570</v>
      </c>
      <c r="F351" s="38" t="s">
        <v>1367</v>
      </c>
      <c r="G351" s="38" t="s">
        <v>2320</v>
      </c>
      <c r="H351" s="48">
        <v>380567.72</v>
      </c>
      <c r="K351" s="48">
        <v>368</v>
      </c>
      <c r="L351" s="48">
        <v>1</v>
      </c>
      <c r="M351" s="48">
        <v>380567.72</v>
      </c>
      <c r="N351" s="48">
        <v>0</v>
      </c>
      <c r="O351" s="48">
        <v>0</v>
      </c>
      <c r="Q351" s="122">
        <v>8</v>
      </c>
      <c r="R351" s="38" t="s">
        <v>118</v>
      </c>
      <c r="S351" s="96">
        <v>50</v>
      </c>
      <c r="T351" s="48">
        <v>0</v>
      </c>
      <c r="W351" s="48">
        <v>8</v>
      </c>
      <c r="X351" s="48">
        <v>0</v>
      </c>
      <c r="Y351" s="48">
        <v>0</v>
      </c>
      <c r="Z351" s="48">
        <v>0</v>
      </c>
      <c r="AA351" s="48">
        <v>0</v>
      </c>
      <c r="AB351" s="48">
        <v>0</v>
      </c>
      <c r="AC351" s="48">
        <v>0</v>
      </c>
      <c r="AD351" s="48">
        <v>0</v>
      </c>
      <c r="AE351" s="48"/>
      <c r="AF351" s="48"/>
      <c r="AG351" s="48"/>
      <c r="AH351" s="48">
        <v>0</v>
      </c>
      <c r="AI351" s="48">
        <v>0</v>
      </c>
      <c r="AJ351" s="48">
        <v>0</v>
      </c>
      <c r="AK351" s="48"/>
      <c r="AL351" s="48">
        <v>8</v>
      </c>
      <c r="AN351" s="60">
        <v>0</v>
      </c>
      <c r="AP351" s="137">
        <v>0</v>
      </c>
      <c r="AQ351" s="138">
        <v>59747</v>
      </c>
      <c r="AR351" s="139">
        <v>2064</v>
      </c>
      <c r="AS351" s="131"/>
      <c r="AT351" s="131"/>
      <c r="AU351" s="131"/>
      <c r="AW351" s="140">
        <v>0</v>
      </c>
      <c r="AX351" s="141">
        <v>0</v>
      </c>
      <c r="AY351" s="141">
        <v>0</v>
      </c>
      <c r="AZ351" s="141">
        <v>0</v>
      </c>
      <c r="BA351" s="141">
        <v>0</v>
      </c>
      <c r="BB351" s="141">
        <v>0</v>
      </c>
      <c r="BC351" s="141">
        <v>0</v>
      </c>
      <c r="BD351" s="141">
        <v>0</v>
      </c>
      <c r="BE351" s="141">
        <v>0</v>
      </c>
      <c r="BF351" s="141">
        <v>0</v>
      </c>
      <c r="BG351" s="141">
        <v>0</v>
      </c>
      <c r="BH351" s="141">
        <v>0</v>
      </c>
      <c r="BI351" s="141">
        <v>0</v>
      </c>
      <c r="BJ351" s="141">
        <v>0</v>
      </c>
      <c r="BK351" s="141">
        <v>0</v>
      </c>
      <c r="BL351" s="141">
        <v>0</v>
      </c>
      <c r="BM351" s="141">
        <v>0</v>
      </c>
      <c r="BN351" s="141">
        <v>0</v>
      </c>
      <c r="BO351" s="141">
        <v>0</v>
      </c>
      <c r="BP351" s="141">
        <v>0</v>
      </c>
      <c r="BQ351" s="141">
        <v>0</v>
      </c>
      <c r="BR351" s="141">
        <v>0</v>
      </c>
      <c r="BS351" s="141">
        <v>0</v>
      </c>
      <c r="BT351" s="141">
        <v>0</v>
      </c>
      <c r="BU351" s="141">
        <v>0</v>
      </c>
      <c r="BV351" s="141">
        <v>0</v>
      </c>
      <c r="BW351" s="141">
        <v>0</v>
      </c>
      <c r="BX351" s="141">
        <v>0</v>
      </c>
      <c r="BY351" s="141">
        <v>0</v>
      </c>
      <c r="BZ351" s="141">
        <v>0</v>
      </c>
      <c r="CA351" s="141">
        <v>0</v>
      </c>
      <c r="CB351" s="141">
        <v>0</v>
      </c>
      <c r="CC351" s="141">
        <v>0</v>
      </c>
      <c r="CD351" s="141">
        <v>0</v>
      </c>
      <c r="CE351" s="141">
        <v>0</v>
      </c>
      <c r="CF351" s="141">
        <v>0</v>
      </c>
      <c r="CG351" s="141">
        <v>0</v>
      </c>
      <c r="CH351" s="141">
        <v>0</v>
      </c>
      <c r="CI351" s="141">
        <v>0</v>
      </c>
    </row>
    <row r="352" spans="4:87">
      <c r="D352" s="38">
        <v>322</v>
      </c>
      <c r="E352" s="38">
        <v>571</v>
      </c>
      <c r="F352" s="38" t="s">
        <v>1808</v>
      </c>
      <c r="G352" s="38" t="s">
        <v>2321</v>
      </c>
      <c r="H352" s="48">
        <v>2412460.7999999998</v>
      </c>
      <c r="K352" s="48">
        <v>513</v>
      </c>
      <c r="L352" s="48">
        <v>1</v>
      </c>
      <c r="M352" s="48">
        <v>2412460.7999999998</v>
      </c>
      <c r="N352" s="48">
        <v>0</v>
      </c>
      <c r="O352" s="48">
        <v>0</v>
      </c>
      <c r="Q352" s="122">
        <v>9</v>
      </c>
      <c r="R352" s="38" t="s">
        <v>119</v>
      </c>
      <c r="S352" s="96">
        <v>50</v>
      </c>
      <c r="T352" s="48">
        <v>0</v>
      </c>
      <c r="W352" s="48">
        <v>0</v>
      </c>
      <c r="X352" s="48">
        <v>9</v>
      </c>
      <c r="Y352" s="48">
        <v>0</v>
      </c>
      <c r="Z352" s="48">
        <v>0</v>
      </c>
      <c r="AA352" s="48">
        <v>0</v>
      </c>
      <c r="AB352" s="48">
        <v>0</v>
      </c>
      <c r="AC352" s="48">
        <v>0</v>
      </c>
      <c r="AD352" s="48">
        <v>0</v>
      </c>
      <c r="AE352" s="48"/>
      <c r="AF352" s="48"/>
      <c r="AG352" s="48"/>
      <c r="AH352" s="48">
        <v>0</v>
      </c>
      <c r="AI352" s="48">
        <v>0</v>
      </c>
      <c r="AJ352" s="48">
        <v>0</v>
      </c>
      <c r="AK352" s="48"/>
      <c r="AL352" s="48">
        <v>9</v>
      </c>
      <c r="AN352" s="60">
        <v>0</v>
      </c>
      <c r="AP352" s="137">
        <v>0</v>
      </c>
      <c r="AQ352" s="138">
        <v>59747</v>
      </c>
      <c r="AR352" s="139">
        <v>2064</v>
      </c>
      <c r="AS352" s="131"/>
      <c r="AT352" s="131"/>
      <c r="AU352" s="131"/>
      <c r="AW352" s="140">
        <v>0</v>
      </c>
      <c r="AX352" s="141">
        <v>0</v>
      </c>
      <c r="AY352" s="141">
        <v>0</v>
      </c>
      <c r="AZ352" s="141">
        <v>0</v>
      </c>
      <c r="BA352" s="141">
        <v>0</v>
      </c>
      <c r="BB352" s="141">
        <v>0</v>
      </c>
      <c r="BC352" s="141">
        <v>0</v>
      </c>
      <c r="BD352" s="141">
        <v>0</v>
      </c>
      <c r="BE352" s="141">
        <v>0</v>
      </c>
      <c r="BF352" s="141">
        <v>0</v>
      </c>
      <c r="BG352" s="141">
        <v>0</v>
      </c>
      <c r="BH352" s="141">
        <v>0</v>
      </c>
      <c r="BI352" s="141">
        <v>0</v>
      </c>
      <c r="BJ352" s="141">
        <v>0</v>
      </c>
      <c r="BK352" s="141">
        <v>0</v>
      </c>
      <c r="BL352" s="141">
        <v>0</v>
      </c>
      <c r="BM352" s="141">
        <v>0</v>
      </c>
      <c r="BN352" s="141">
        <v>0</v>
      </c>
      <c r="BO352" s="141">
        <v>0</v>
      </c>
      <c r="BP352" s="141">
        <v>0</v>
      </c>
      <c r="BQ352" s="141">
        <v>0</v>
      </c>
      <c r="BR352" s="141">
        <v>0</v>
      </c>
      <c r="BS352" s="141">
        <v>0</v>
      </c>
      <c r="BT352" s="141">
        <v>0</v>
      </c>
      <c r="BU352" s="141">
        <v>0</v>
      </c>
      <c r="BV352" s="141">
        <v>0</v>
      </c>
      <c r="BW352" s="141">
        <v>0</v>
      </c>
      <c r="BX352" s="141">
        <v>0</v>
      </c>
      <c r="BY352" s="141">
        <v>0</v>
      </c>
      <c r="BZ352" s="141">
        <v>0</v>
      </c>
      <c r="CA352" s="141">
        <v>0</v>
      </c>
      <c r="CB352" s="141">
        <v>0</v>
      </c>
      <c r="CC352" s="141">
        <v>0</v>
      </c>
      <c r="CD352" s="141">
        <v>0</v>
      </c>
      <c r="CE352" s="141">
        <v>0</v>
      </c>
      <c r="CF352" s="141">
        <v>0</v>
      </c>
      <c r="CG352" s="141">
        <v>0</v>
      </c>
      <c r="CH352" s="141">
        <v>0</v>
      </c>
      <c r="CI352" s="141">
        <v>0</v>
      </c>
    </row>
    <row r="353" spans="4:87">
      <c r="D353" s="38">
        <v>323</v>
      </c>
      <c r="E353" s="38">
        <v>572</v>
      </c>
      <c r="F353" s="38" t="s">
        <v>1487</v>
      </c>
      <c r="G353" s="38" t="s">
        <v>2322</v>
      </c>
      <c r="H353" s="48">
        <v>1237371.82</v>
      </c>
      <c r="K353" s="48">
        <v>407</v>
      </c>
      <c r="L353" s="48">
        <v>1</v>
      </c>
      <c r="M353" s="48">
        <v>1237371.82</v>
      </c>
      <c r="N353" s="48">
        <v>0</v>
      </c>
      <c r="O353" s="48">
        <v>0</v>
      </c>
      <c r="Q353" s="122">
        <v>11</v>
      </c>
      <c r="R353" s="38" t="s">
        <v>121</v>
      </c>
      <c r="S353" s="96">
        <v>50</v>
      </c>
      <c r="T353" s="48">
        <v>0</v>
      </c>
      <c r="W353" s="48">
        <v>0</v>
      </c>
      <c r="X353" s="48">
        <v>0</v>
      </c>
      <c r="Y353" s="48">
        <v>0</v>
      </c>
      <c r="Z353" s="48">
        <v>11</v>
      </c>
      <c r="AA353" s="48">
        <v>0</v>
      </c>
      <c r="AB353" s="48">
        <v>0</v>
      </c>
      <c r="AC353" s="48">
        <v>0</v>
      </c>
      <c r="AD353" s="48">
        <v>0</v>
      </c>
      <c r="AE353" s="48"/>
      <c r="AF353" s="48"/>
      <c r="AG353" s="48"/>
      <c r="AH353" s="48">
        <v>0</v>
      </c>
      <c r="AI353" s="48">
        <v>0</v>
      </c>
      <c r="AJ353" s="48">
        <v>0</v>
      </c>
      <c r="AK353" s="48"/>
      <c r="AL353" s="48">
        <v>11</v>
      </c>
      <c r="AN353" s="60">
        <v>0</v>
      </c>
      <c r="AP353" s="137">
        <v>0</v>
      </c>
      <c r="AQ353" s="138">
        <v>59747</v>
      </c>
      <c r="AR353" s="139">
        <v>2064</v>
      </c>
      <c r="AS353" s="131"/>
      <c r="AT353" s="131"/>
      <c r="AU353" s="131"/>
      <c r="AW353" s="140">
        <v>0</v>
      </c>
      <c r="AX353" s="141">
        <v>0</v>
      </c>
      <c r="AY353" s="141">
        <v>0</v>
      </c>
      <c r="AZ353" s="141">
        <v>0</v>
      </c>
      <c r="BA353" s="141">
        <v>0</v>
      </c>
      <c r="BB353" s="141">
        <v>0</v>
      </c>
      <c r="BC353" s="141">
        <v>0</v>
      </c>
      <c r="BD353" s="141">
        <v>0</v>
      </c>
      <c r="BE353" s="141">
        <v>0</v>
      </c>
      <c r="BF353" s="141">
        <v>0</v>
      </c>
      <c r="BG353" s="141">
        <v>0</v>
      </c>
      <c r="BH353" s="141">
        <v>0</v>
      </c>
      <c r="BI353" s="141">
        <v>0</v>
      </c>
      <c r="BJ353" s="141">
        <v>0</v>
      </c>
      <c r="BK353" s="141">
        <v>0</v>
      </c>
      <c r="BL353" s="141">
        <v>0</v>
      </c>
      <c r="BM353" s="141">
        <v>0</v>
      </c>
      <c r="BN353" s="141">
        <v>0</v>
      </c>
      <c r="BO353" s="141">
        <v>0</v>
      </c>
      <c r="BP353" s="141">
        <v>0</v>
      </c>
      <c r="BQ353" s="141">
        <v>0</v>
      </c>
      <c r="BR353" s="141">
        <v>0</v>
      </c>
      <c r="BS353" s="141">
        <v>0</v>
      </c>
      <c r="BT353" s="141">
        <v>0</v>
      </c>
      <c r="BU353" s="141">
        <v>0</v>
      </c>
      <c r="BV353" s="141">
        <v>0</v>
      </c>
      <c r="BW353" s="141">
        <v>0</v>
      </c>
      <c r="BX353" s="141">
        <v>0</v>
      </c>
      <c r="BY353" s="141">
        <v>0</v>
      </c>
      <c r="BZ353" s="141">
        <v>0</v>
      </c>
      <c r="CA353" s="141">
        <v>0</v>
      </c>
      <c r="CB353" s="141">
        <v>0</v>
      </c>
      <c r="CC353" s="141">
        <v>0</v>
      </c>
      <c r="CD353" s="141">
        <v>0</v>
      </c>
      <c r="CE353" s="141">
        <v>0</v>
      </c>
      <c r="CF353" s="141">
        <v>0</v>
      </c>
      <c r="CG353" s="141">
        <v>0</v>
      </c>
      <c r="CH353" s="141">
        <v>0</v>
      </c>
      <c r="CI353" s="141">
        <v>0</v>
      </c>
    </row>
    <row r="354" spans="4:87">
      <c r="D354" s="38">
        <v>324</v>
      </c>
      <c r="E354" s="38">
        <v>573</v>
      </c>
      <c r="F354" s="38" t="s">
        <v>676</v>
      </c>
      <c r="G354" s="38" t="s">
        <v>2323</v>
      </c>
      <c r="H354" s="48">
        <v>100540.98</v>
      </c>
      <c r="K354" s="48">
        <v>130</v>
      </c>
      <c r="L354" s="48">
        <v>1</v>
      </c>
      <c r="M354" s="48">
        <v>100540.98</v>
      </c>
      <c r="N354" s="48">
        <v>0</v>
      </c>
      <c r="O354" s="48">
        <v>0</v>
      </c>
      <c r="Q354" s="122">
        <v>6</v>
      </c>
      <c r="R354" s="38" t="s">
        <v>116</v>
      </c>
      <c r="S354" s="96">
        <v>80</v>
      </c>
      <c r="T354" s="48">
        <v>0</v>
      </c>
      <c r="W354" s="48">
        <v>0</v>
      </c>
      <c r="X354" s="48">
        <v>0</v>
      </c>
      <c r="Y354" s="48">
        <v>0</v>
      </c>
      <c r="Z354" s="48">
        <v>0</v>
      </c>
      <c r="AA354" s="48">
        <v>0</v>
      </c>
      <c r="AB354" s="48">
        <v>0</v>
      </c>
      <c r="AC354" s="48">
        <v>0</v>
      </c>
      <c r="AD354" s="48">
        <v>0</v>
      </c>
      <c r="AE354" s="48"/>
      <c r="AF354" s="48"/>
      <c r="AG354" s="48"/>
      <c r="AH354" s="48">
        <v>0</v>
      </c>
      <c r="AI354" s="48">
        <v>0</v>
      </c>
      <c r="AJ354" s="48">
        <v>0</v>
      </c>
      <c r="AK354" s="48"/>
      <c r="AL354" s="48" t="s">
        <v>263</v>
      </c>
      <c r="AN354" s="60">
        <v>0</v>
      </c>
      <c r="AP354" s="137">
        <v>0</v>
      </c>
      <c r="AQ354" s="138">
        <v>70705</v>
      </c>
      <c r="AR354" s="139">
        <v>2094</v>
      </c>
      <c r="AS354" s="131"/>
      <c r="AT354" s="131"/>
      <c r="AU354" s="131"/>
      <c r="AW354" s="140">
        <v>0</v>
      </c>
      <c r="AX354" s="141">
        <v>0</v>
      </c>
      <c r="AY354" s="141">
        <v>0</v>
      </c>
      <c r="AZ354" s="141">
        <v>0</v>
      </c>
      <c r="BA354" s="141">
        <v>0</v>
      </c>
      <c r="BB354" s="141">
        <v>0</v>
      </c>
      <c r="BC354" s="141">
        <v>0</v>
      </c>
      <c r="BD354" s="141">
        <v>0</v>
      </c>
      <c r="BE354" s="141">
        <v>0</v>
      </c>
      <c r="BF354" s="141">
        <v>0</v>
      </c>
      <c r="BG354" s="141">
        <v>0</v>
      </c>
      <c r="BH354" s="141">
        <v>0</v>
      </c>
      <c r="BI354" s="141">
        <v>0</v>
      </c>
      <c r="BJ354" s="141">
        <v>0</v>
      </c>
      <c r="BK354" s="141">
        <v>0</v>
      </c>
      <c r="BL354" s="141">
        <v>0</v>
      </c>
      <c r="BM354" s="141">
        <v>0</v>
      </c>
      <c r="BN354" s="141">
        <v>0</v>
      </c>
      <c r="BO354" s="141">
        <v>0</v>
      </c>
      <c r="BP354" s="141">
        <v>0</v>
      </c>
      <c r="BQ354" s="141">
        <v>0</v>
      </c>
      <c r="BR354" s="141">
        <v>0</v>
      </c>
      <c r="BS354" s="141">
        <v>0</v>
      </c>
      <c r="BT354" s="141">
        <v>0</v>
      </c>
      <c r="BU354" s="141">
        <v>0</v>
      </c>
      <c r="BV354" s="141">
        <v>0</v>
      </c>
      <c r="BW354" s="141">
        <v>0</v>
      </c>
      <c r="BX354" s="141">
        <v>0</v>
      </c>
      <c r="BY354" s="141">
        <v>0</v>
      </c>
      <c r="BZ354" s="141">
        <v>0</v>
      </c>
      <c r="CA354" s="141">
        <v>0</v>
      </c>
      <c r="CB354" s="141">
        <v>0</v>
      </c>
      <c r="CC354" s="141">
        <v>0</v>
      </c>
      <c r="CD354" s="141">
        <v>0</v>
      </c>
      <c r="CE354" s="141">
        <v>0</v>
      </c>
      <c r="CF354" s="141">
        <v>0</v>
      </c>
      <c r="CG354" s="141">
        <v>0</v>
      </c>
      <c r="CH354" s="141">
        <v>0</v>
      </c>
      <c r="CI354" s="141">
        <v>0</v>
      </c>
    </row>
    <row r="355" spans="4:87">
      <c r="D355" s="38">
        <v>325</v>
      </c>
      <c r="E355" s="38">
        <v>574</v>
      </c>
      <c r="F355" s="38" t="s">
        <v>813</v>
      </c>
      <c r="G355" s="38" t="s">
        <v>2324</v>
      </c>
      <c r="H355" s="48">
        <v>318674.61</v>
      </c>
      <c r="K355" s="48">
        <v>180</v>
      </c>
      <c r="L355" s="48">
        <v>1</v>
      </c>
      <c r="M355" s="48">
        <v>318674.61</v>
      </c>
      <c r="N355" s="48">
        <v>0</v>
      </c>
      <c r="O355" s="48">
        <v>0</v>
      </c>
      <c r="Q355" s="122">
        <v>6</v>
      </c>
      <c r="R355" s="38" t="s">
        <v>116</v>
      </c>
      <c r="S355" s="96">
        <v>80</v>
      </c>
      <c r="T355" s="48">
        <v>0</v>
      </c>
      <c r="W355" s="48">
        <v>0</v>
      </c>
      <c r="X355" s="48">
        <v>0</v>
      </c>
      <c r="Y355" s="48">
        <v>0</v>
      </c>
      <c r="Z355" s="48">
        <v>0</v>
      </c>
      <c r="AA355" s="48">
        <v>0</v>
      </c>
      <c r="AB355" s="48">
        <v>0</v>
      </c>
      <c r="AC355" s="48">
        <v>6</v>
      </c>
      <c r="AD355" s="48">
        <v>0</v>
      </c>
      <c r="AE355" s="48"/>
      <c r="AF355" s="48"/>
      <c r="AG355" s="48"/>
      <c r="AH355" s="48">
        <v>0</v>
      </c>
      <c r="AI355" s="48">
        <v>0</v>
      </c>
      <c r="AJ355" s="48">
        <v>0</v>
      </c>
      <c r="AK355" s="48"/>
      <c r="AL355" s="48">
        <v>6</v>
      </c>
      <c r="AN355" s="60">
        <v>0</v>
      </c>
      <c r="AP355" s="137">
        <v>0</v>
      </c>
      <c r="AQ355" s="138">
        <v>70705</v>
      </c>
      <c r="AR355" s="139">
        <v>2094</v>
      </c>
      <c r="AS355" s="131"/>
      <c r="AT355" s="131"/>
      <c r="AU355" s="131"/>
      <c r="AW355" s="140">
        <v>0</v>
      </c>
      <c r="AX355" s="141">
        <v>0</v>
      </c>
      <c r="AY355" s="141">
        <v>0</v>
      </c>
      <c r="AZ355" s="141">
        <v>0</v>
      </c>
      <c r="BA355" s="141">
        <v>0</v>
      </c>
      <c r="BB355" s="141">
        <v>0</v>
      </c>
      <c r="BC355" s="141">
        <v>0</v>
      </c>
      <c r="BD355" s="141">
        <v>0</v>
      </c>
      <c r="BE355" s="141">
        <v>0</v>
      </c>
      <c r="BF355" s="141">
        <v>0</v>
      </c>
      <c r="BG355" s="141">
        <v>0</v>
      </c>
      <c r="BH355" s="141">
        <v>0</v>
      </c>
      <c r="BI355" s="141">
        <v>0</v>
      </c>
      <c r="BJ355" s="141">
        <v>0</v>
      </c>
      <c r="BK355" s="141">
        <v>0</v>
      </c>
      <c r="BL355" s="141">
        <v>0</v>
      </c>
      <c r="BM355" s="141">
        <v>0</v>
      </c>
      <c r="BN355" s="141">
        <v>0</v>
      </c>
      <c r="BO355" s="141">
        <v>0</v>
      </c>
      <c r="BP355" s="141">
        <v>0</v>
      </c>
      <c r="BQ355" s="141">
        <v>0</v>
      </c>
      <c r="BR355" s="141">
        <v>0</v>
      </c>
      <c r="BS355" s="141">
        <v>0</v>
      </c>
      <c r="BT355" s="141">
        <v>0</v>
      </c>
      <c r="BU355" s="141">
        <v>0</v>
      </c>
      <c r="BV355" s="141">
        <v>0</v>
      </c>
      <c r="BW355" s="141">
        <v>0</v>
      </c>
      <c r="BX355" s="141">
        <v>0</v>
      </c>
      <c r="BY355" s="141">
        <v>0</v>
      </c>
      <c r="BZ355" s="141">
        <v>0</v>
      </c>
      <c r="CA355" s="141">
        <v>0</v>
      </c>
      <c r="CB355" s="141">
        <v>0</v>
      </c>
      <c r="CC355" s="141">
        <v>0</v>
      </c>
      <c r="CD355" s="141">
        <v>0</v>
      </c>
      <c r="CE355" s="141">
        <v>0</v>
      </c>
      <c r="CF355" s="141">
        <v>0</v>
      </c>
      <c r="CG355" s="141">
        <v>0</v>
      </c>
      <c r="CH355" s="141">
        <v>0</v>
      </c>
      <c r="CI355" s="141">
        <v>0</v>
      </c>
    </row>
    <row r="356" spans="4:87">
      <c r="D356" s="38">
        <v>326</v>
      </c>
      <c r="E356" s="38">
        <v>575</v>
      </c>
      <c r="F356" s="38" t="s">
        <v>807</v>
      </c>
      <c r="G356" s="38" t="s">
        <v>2325</v>
      </c>
      <c r="H356" s="48">
        <v>396357.88</v>
      </c>
      <c r="K356" s="48">
        <v>178</v>
      </c>
      <c r="L356" s="48">
        <v>1</v>
      </c>
      <c r="M356" s="48">
        <v>396357.88</v>
      </c>
      <c r="N356" s="48">
        <v>0</v>
      </c>
      <c r="O356" s="48">
        <v>0</v>
      </c>
      <c r="Q356" s="122">
        <v>6</v>
      </c>
      <c r="R356" s="38" t="s">
        <v>116</v>
      </c>
      <c r="S356" s="96">
        <v>80</v>
      </c>
      <c r="T356" s="48">
        <v>0</v>
      </c>
      <c r="W356" s="48">
        <v>0</v>
      </c>
      <c r="X356" s="48">
        <v>0</v>
      </c>
      <c r="Y356" s="48">
        <v>0</v>
      </c>
      <c r="Z356" s="48">
        <v>0</v>
      </c>
      <c r="AA356" s="48">
        <v>0</v>
      </c>
      <c r="AB356" s="48">
        <v>0</v>
      </c>
      <c r="AC356" s="48">
        <v>6</v>
      </c>
      <c r="AD356" s="48">
        <v>0</v>
      </c>
      <c r="AE356" s="48"/>
      <c r="AF356" s="48"/>
      <c r="AG356" s="48"/>
      <c r="AH356" s="48">
        <v>0</v>
      </c>
      <c r="AI356" s="48">
        <v>0</v>
      </c>
      <c r="AJ356" s="48">
        <v>0</v>
      </c>
      <c r="AK356" s="48"/>
      <c r="AL356" s="48">
        <v>6</v>
      </c>
      <c r="AN356" s="60">
        <v>0</v>
      </c>
      <c r="AP356" s="137">
        <v>0</v>
      </c>
      <c r="AQ356" s="138">
        <v>70705</v>
      </c>
      <c r="AR356" s="139">
        <v>2094</v>
      </c>
      <c r="AS356" s="131"/>
      <c r="AT356" s="131"/>
      <c r="AU356" s="131"/>
      <c r="AW356" s="140">
        <v>0</v>
      </c>
      <c r="AX356" s="141">
        <v>0</v>
      </c>
      <c r="AY356" s="141">
        <v>0</v>
      </c>
      <c r="AZ356" s="141">
        <v>0</v>
      </c>
      <c r="BA356" s="141">
        <v>0</v>
      </c>
      <c r="BB356" s="141">
        <v>0</v>
      </c>
      <c r="BC356" s="141">
        <v>0</v>
      </c>
      <c r="BD356" s="141">
        <v>0</v>
      </c>
      <c r="BE356" s="141">
        <v>0</v>
      </c>
      <c r="BF356" s="141">
        <v>0</v>
      </c>
      <c r="BG356" s="141">
        <v>0</v>
      </c>
      <c r="BH356" s="141">
        <v>0</v>
      </c>
      <c r="BI356" s="141">
        <v>0</v>
      </c>
      <c r="BJ356" s="141">
        <v>0</v>
      </c>
      <c r="BK356" s="141">
        <v>0</v>
      </c>
      <c r="BL356" s="141">
        <v>0</v>
      </c>
      <c r="BM356" s="141">
        <v>0</v>
      </c>
      <c r="BN356" s="141">
        <v>0</v>
      </c>
      <c r="BO356" s="141">
        <v>0</v>
      </c>
      <c r="BP356" s="141">
        <v>0</v>
      </c>
      <c r="BQ356" s="141">
        <v>0</v>
      </c>
      <c r="BR356" s="141">
        <v>0</v>
      </c>
      <c r="BS356" s="141">
        <v>0</v>
      </c>
      <c r="BT356" s="141">
        <v>0</v>
      </c>
      <c r="BU356" s="141">
        <v>0</v>
      </c>
      <c r="BV356" s="141">
        <v>0</v>
      </c>
      <c r="BW356" s="141">
        <v>0</v>
      </c>
      <c r="BX356" s="141">
        <v>0</v>
      </c>
      <c r="BY356" s="141">
        <v>0</v>
      </c>
      <c r="BZ356" s="141">
        <v>0</v>
      </c>
      <c r="CA356" s="141">
        <v>0</v>
      </c>
      <c r="CB356" s="141">
        <v>0</v>
      </c>
      <c r="CC356" s="141">
        <v>0</v>
      </c>
      <c r="CD356" s="141">
        <v>0</v>
      </c>
      <c r="CE356" s="141">
        <v>0</v>
      </c>
      <c r="CF356" s="141">
        <v>0</v>
      </c>
      <c r="CG356" s="141">
        <v>0</v>
      </c>
      <c r="CH356" s="141">
        <v>0</v>
      </c>
      <c r="CI356" s="141">
        <v>0</v>
      </c>
    </row>
    <row r="357" spans="4:87">
      <c r="D357" s="38">
        <v>327</v>
      </c>
      <c r="E357" s="38">
        <v>576</v>
      </c>
      <c r="F357" s="38" t="s">
        <v>690</v>
      </c>
      <c r="G357" s="38" t="s">
        <v>2326</v>
      </c>
      <c r="H357" s="48">
        <v>174981.06</v>
      </c>
      <c r="K357" s="48">
        <v>135</v>
      </c>
      <c r="L357" s="48">
        <v>1</v>
      </c>
      <c r="M357" s="48">
        <v>174981.06</v>
      </c>
      <c r="N357" s="48">
        <v>0</v>
      </c>
      <c r="O357" s="48">
        <v>0</v>
      </c>
      <c r="Q357" s="122">
        <v>6</v>
      </c>
      <c r="R357" s="38" t="s">
        <v>116</v>
      </c>
      <c r="S357" s="96">
        <v>80</v>
      </c>
      <c r="T357" s="48">
        <v>0</v>
      </c>
      <c r="W357" s="48">
        <v>0</v>
      </c>
      <c r="X357" s="48">
        <v>0</v>
      </c>
      <c r="Y357" s="48">
        <v>0</v>
      </c>
      <c r="Z357" s="48">
        <v>0</v>
      </c>
      <c r="AA357" s="48">
        <v>0</v>
      </c>
      <c r="AB357" s="48">
        <v>0</v>
      </c>
      <c r="AC357" s="48">
        <v>6</v>
      </c>
      <c r="AD357" s="48">
        <v>0</v>
      </c>
      <c r="AE357" s="48"/>
      <c r="AF357" s="48"/>
      <c r="AG357" s="48"/>
      <c r="AH357" s="48">
        <v>0</v>
      </c>
      <c r="AI357" s="48">
        <v>0</v>
      </c>
      <c r="AJ357" s="48">
        <v>0</v>
      </c>
      <c r="AK357" s="48"/>
      <c r="AL357" s="48">
        <v>6</v>
      </c>
      <c r="AN357" s="60">
        <v>0</v>
      </c>
      <c r="AP357" s="137">
        <v>0</v>
      </c>
      <c r="AQ357" s="138">
        <v>70705</v>
      </c>
      <c r="AR357" s="139">
        <v>2094</v>
      </c>
      <c r="AS357" s="131"/>
      <c r="AT357" s="131"/>
      <c r="AU357" s="131"/>
      <c r="AW357" s="140">
        <v>0</v>
      </c>
      <c r="AX357" s="141">
        <v>0</v>
      </c>
      <c r="AY357" s="141">
        <v>0</v>
      </c>
      <c r="AZ357" s="141">
        <v>0</v>
      </c>
      <c r="BA357" s="141">
        <v>0</v>
      </c>
      <c r="BB357" s="141">
        <v>0</v>
      </c>
      <c r="BC357" s="141">
        <v>0</v>
      </c>
      <c r="BD357" s="141">
        <v>0</v>
      </c>
      <c r="BE357" s="141">
        <v>0</v>
      </c>
      <c r="BF357" s="141">
        <v>0</v>
      </c>
      <c r="BG357" s="141">
        <v>0</v>
      </c>
      <c r="BH357" s="141">
        <v>0</v>
      </c>
      <c r="BI357" s="141">
        <v>0</v>
      </c>
      <c r="BJ357" s="141">
        <v>0</v>
      </c>
      <c r="BK357" s="141">
        <v>0</v>
      </c>
      <c r="BL357" s="141">
        <v>0</v>
      </c>
      <c r="BM357" s="141">
        <v>0</v>
      </c>
      <c r="BN357" s="141">
        <v>0</v>
      </c>
      <c r="BO357" s="141">
        <v>0</v>
      </c>
      <c r="BP357" s="141">
        <v>0</v>
      </c>
      <c r="BQ357" s="141">
        <v>0</v>
      </c>
      <c r="BR357" s="141">
        <v>0</v>
      </c>
      <c r="BS357" s="141">
        <v>0</v>
      </c>
      <c r="BT357" s="141">
        <v>0</v>
      </c>
      <c r="BU357" s="141">
        <v>0</v>
      </c>
      <c r="BV357" s="141">
        <v>0</v>
      </c>
      <c r="BW357" s="141">
        <v>0</v>
      </c>
      <c r="BX357" s="141">
        <v>0</v>
      </c>
      <c r="BY357" s="141">
        <v>0</v>
      </c>
      <c r="BZ357" s="141">
        <v>0</v>
      </c>
      <c r="CA357" s="141">
        <v>0</v>
      </c>
      <c r="CB357" s="141">
        <v>0</v>
      </c>
      <c r="CC357" s="141">
        <v>0</v>
      </c>
      <c r="CD357" s="141">
        <v>0</v>
      </c>
      <c r="CE357" s="141">
        <v>0</v>
      </c>
      <c r="CF357" s="141">
        <v>0</v>
      </c>
      <c r="CG357" s="141">
        <v>0</v>
      </c>
      <c r="CH357" s="141">
        <v>0</v>
      </c>
      <c r="CI357" s="141">
        <v>0</v>
      </c>
    </row>
    <row r="358" spans="4:87">
      <c r="D358" s="38">
        <v>328</v>
      </c>
      <c r="E358" s="38">
        <v>578</v>
      </c>
      <c r="F358" s="38" t="s">
        <v>2327</v>
      </c>
      <c r="G358" s="38" t="s">
        <v>2328</v>
      </c>
      <c r="H358" s="48">
        <v>267898.58</v>
      </c>
      <c r="K358" s="48">
        <v>0</v>
      </c>
      <c r="L358" s="48">
        <v>0</v>
      </c>
      <c r="M358" s="48">
        <v>0</v>
      </c>
      <c r="N358" s="48">
        <v>1</v>
      </c>
      <c r="O358" s="48">
        <v>267898.58</v>
      </c>
      <c r="Q358" s="122">
        <v>12</v>
      </c>
      <c r="R358" s="38" t="s">
        <v>122</v>
      </c>
      <c r="S358" s="96">
        <v>50</v>
      </c>
      <c r="T358" s="48">
        <v>0</v>
      </c>
      <c r="W358" s="48">
        <v>0</v>
      </c>
      <c r="X358" s="48">
        <v>0</v>
      </c>
      <c r="Y358" s="48">
        <v>0</v>
      </c>
      <c r="Z358" s="48">
        <v>0</v>
      </c>
      <c r="AA358" s="48">
        <v>12</v>
      </c>
      <c r="AB358" s="48">
        <v>0</v>
      </c>
      <c r="AC358" s="48">
        <v>0</v>
      </c>
      <c r="AD358" s="48">
        <v>0</v>
      </c>
      <c r="AE358" s="48"/>
      <c r="AF358" s="48"/>
      <c r="AG358" s="48"/>
      <c r="AH358" s="48">
        <v>0</v>
      </c>
      <c r="AI358" s="48">
        <v>0</v>
      </c>
      <c r="AJ358" s="48">
        <v>0</v>
      </c>
      <c r="AK358" s="48"/>
      <c r="AL358" s="48">
        <v>12</v>
      </c>
      <c r="AN358" s="60">
        <v>0</v>
      </c>
      <c r="AP358" s="137">
        <v>5357.9716000000008</v>
      </c>
      <c r="AQ358" s="138">
        <v>59747</v>
      </c>
      <c r="AR358" s="139">
        <v>2064</v>
      </c>
      <c r="AS358" s="131"/>
      <c r="AT358" s="131"/>
      <c r="AU358" s="131"/>
      <c r="AW358" s="140">
        <v>267898.58</v>
      </c>
      <c r="AX358" s="141">
        <v>262540.60840000003</v>
      </c>
      <c r="AY358" s="141">
        <v>257182.63680000004</v>
      </c>
      <c r="AZ358" s="141">
        <v>251824.66520000005</v>
      </c>
      <c r="BA358" s="141">
        <v>246466.69360000006</v>
      </c>
      <c r="BB358" s="141">
        <v>241108.72200000007</v>
      </c>
      <c r="BC358" s="141">
        <v>235750.75040000008</v>
      </c>
      <c r="BD358" s="141">
        <v>230392.77880000009</v>
      </c>
      <c r="BE358" s="141">
        <v>225034.8072000001</v>
      </c>
      <c r="BF358" s="141">
        <v>219676.83560000011</v>
      </c>
      <c r="BG358" s="141">
        <v>214318.86400000012</v>
      </c>
      <c r="BH358" s="141">
        <v>208960.89240000013</v>
      </c>
      <c r="BI358" s="141">
        <v>203602.92080000014</v>
      </c>
      <c r="BJ358" s="141">
        <v>198244.94920000015</v>
      </c>
      <c r="BK358" s="141">
        <v>192886.97760000016</v>
      </c>
      <c r="BL358" s="141">
        <v>187529.00600000017</v>
      </c>
      <c r="BM358" s="141">
        <v>182171.03440000018</v>
      </c>
      <c r="BN358" s="141">
        <v>176813.06280000019</v>
      </c>
      <c r="BO358" s="141">
        <v>171455.0912000002</v>
      </c>
      <c r="BP358" s="141">
        <v>166097.11960000021</v>
      </c>
      <c r="BQ358" s="141">
        <v>160739.14800000022</v>
      </c>
      <c r="BR358" s="141">
        <v>155381.17640000023</v>
      </c>
      <c r="BS358" s="141">
        <v>150023.20480000024</v>
      </c>
      <c r="BT358" s="141">
        <v>144665.23320000025</v>
      </c>
      <c r="BU358" s="141">
        <v>139307.26160000026</v>
      </c>
      <c r="BV358" s="141">
        <v>133949.29000000027</v>
      </c>
      <c r="BW358" s="141">
        <v>128591.31840000027</v>
      </c>
      <c r="BX358" s="141">
        <v>123233.34680000026</v>
      </c>
      <c r="BY358" s="141">
        <v>117875.37520000026</v>
      </c>
      <c r="BZ358" s="141">
        <v>112517.40360000025</v>
      </c>
      <c r="CA358" s="141">
        <v>107159.43200000025</v>
      </c>
      <c r="CB358" s="141">
        <v>101801.46040000024</v>
      </c>
      <c r="CC358" s="141">
        <v>96443.488800000239</v>
      </c>
      <c r="CD358" s="141">
        <v>91085.517200000235</v>
      </c>
      <c r="CE358" s="141">
        <v>85727.54560000023</v>
      </c>
      <c r="CF358" s="141">
        <v>80369.574000000226</v>
      </c>
      <c r="CG358" s="141">
        <v>75011.602400000222</v>
      </c>
      <c r="CH358" s="141">
        <v>69653.630800000217</v>
      </c>
      <c r="CI358" s="141">
        <v>64295.659200000213</v>
      </c>
    </row>
    <row r="359" spans="4:87">
      <c r="D359" s="38">
        <v>329</v>
      </c>
      <c r="E359" s="38">
        <v>579</v>
      </c>
      <c r="F359" s="38" t="s">
        <v>1295</v>
      </c>
      <c r="G359" s="38" t="s">
        <v>2329</v>
      </c>
      <c r="H359" s="48">
        <v>1411364</v>
      </c>
      <c r="K359" s="48">
        <v>343</v>
      </c>
      <c r="L359" s="48">
        <v>1</v>
      </c>
      <c r="M359" s="48">
        <v>1411364</v>
      </c>
      <c r="N359" s="48">
        <v>0</v>
      </c>
      <c r="O359" s="48">
        <v>0</v>
      </c>
      <c r="Q359" s="122">
        <v>19</v>
      </c>
      <c r="R359" s="38" t="s">
        <v>129</v>
      </c>
      <c r="S359" s="96">
        <v>5</v>
      </c>
      <c r="T359" s="48">
        <v>0</v>
      </c>
      <c r="W359" s="48">
        <v>0</v>
      </c>
      <c r="X359" s="48">
        <v>0</v>
      </c>
      <c r="Y359" s="48">
        <v>0</v>
      </c>
      <c r="Z359" s="48">
        <v>0</v>
      </c>
      <c r="AA359" s="48">
        <v>0</v>
      </c>
      <c r="AB359" s="48">
        <v>0</v>
      </c>
      <c r="AC359" s="48">
        <v>0</v>
      </c>
      <c r="AD359" s="48">
        <v>0</v>
      </c>
      <c r="AE359" s="48"/>
      <c r="AF359" s="48"/>
      <c r="AG359" s="48"/>
      <c r="AH359" s="48">
        <v>0</v>
      </c>
      <c r="AI359" s="48">
        <v>0</v>
      </c>
      <c r="AJ359" s="48">
        <v>0</v>
      </c>
      <c r="AK359" s="48"/>
      <c r="AL359" s="48" t="s">
        <v>263</v>
      </c>
      <c r="AN359" s="60">
        <v>0</v>
      </c>
      <c r="AP359" s="137">
        <v>0</v>
      </c>
      <c r="AQ359" s="138">
        <v>43311</v>
      </c>
      <c r="AR359" s="139">
        <v>2019</v>
      </c>
      <c r="AS359" s="131"/>
      <c r="AT359" s="131"/>
      <c r="AU359" s="131"/>
      <c r="AW359" s="140">
        <v>0</v>
      </c>
      <c r="AX359" s="141">
        <v>0</v>
      </c>
      <c r="AY359" s="141">
        <v>0</v>
      </c>
      <c r="AZ359" s="141">
        <v>0</v>
      </c>
      <c r="BA359" s="141">
        <v>0</v>
      </c>
      <c r="BB359" s="141">
        <v>0</v>
      </c>
      <c r="BC359" s="141">
        <v>0</v>
      </c>
      <c r="BD359" s="141">
        <v>0</v>
      </c>
      <c r="BE359" s="141">
        <v>0</v>
      </c>
      <c r="BF359" s="141">
        <v>0</v>
      </c>
      <c r="BG359" s="141">
        <v>0</v>
      </c>
      <c r="BH359" s="141">
        <v>0</v>
      </c>
      <c r="BI359" s="141">
        <v>0</v>
      </c>
      <c r="BJ359" s="141">
        <v>0</v>
      </c>
      <c r="BK359" s="141">
        <v>0</v>
      </c>
      <c r="BL359" s="141">
        <v>0</v>
      </c>
      <c r="BM359" s="141">
        <v>0</v>
      </c>
      <c r="BN359" s="141">
        <v>0</v>
      </c>
      <c r="BO359" s="141">
        <v>0</v>
      </c>
      <c r="BP359" s="141">
        <v>0</v>
      </c>
      <c r="BQ359" s="141">
        <v>0</v>
      </c>
      <c r="BR359" s="141">
        <v>0</v>
      </c>
      <c r="BS359" s="141">
        <v>0</v>
      </c>
      <c r="BT359" s="141">
        <v>0</v>
      </c>
      <c r="BU359" s="141">
        <v>0</v>
      </c>
      <c r="BV359" s="141">
        <v>0</v>
      </c>
      <c r="BW359" s="141">
        <v>0</v>
      </c>
      <c r="BX359" s="141">
        <v>0</v>
      </c>
      <c r="BY359" s="141">
        <v>0</v>
      </c>
      <c r="BZ359" s="141">
        <v>0</v>
      </c>
      <c r="CA359" s="141">
        <v>0</v>
      </c>
      <c r="CB359" s="141">
        <v>0</v>
      </c>
      <c r="CC359" s="141">
        <v>0</v>
      </c>
      <c r="CD359" s="141">
        <v>0</v>
      </c>
      <c r="CE359" s="141">
        <v>0</v>
      </c>
      <c r="CF359" s="141">
        <v>0</v>
      </c>
      <c r="CG359" s="141">
        <v>0</v>
      </c>
      <c r="CH359" s="141">
        <v>0</v>
      </c>
      <c r="CI359" s="141">
        <v>0</v>
      </c>
    </row>
    <row r="360" spans="4:87">
      <c r="D360" s="38">
        <v>330</v>
      </c>
      <c r="E360" s="38">
        <v>580</v>
      </c>
      <c r="F360" s="38" t="s">
        <v>2330</v>
      </c>
      <c r="G360" s="38" t="s">
        <v>2331</v>
      </c>
      <c r="H360" s="48">
        <v>249480.94</v>
      </c>
      <c r="K360" s="48">
        <v>0</v>
      </c>
      <c r="L360" s="48">
        <v>0</v>
      </c>
      <c r="M360" s="48">
        <v>0</v>
      </c>
      <c r="N360" s="48">
        <v>1</v>
      </c>
      <c r="O360" s="48">
        <v>249480.94</v>
      </c>
      <c r="Q360" s="122">
        <v>6</v>
      </c>
      <c r="R360" s="38" t="s">
        <v>116</v>
      </c>
      <c r="S360" s="96">
        <v>80</v>
      </c>
      <c r="T360" s="48">
        <v>0</v>
      </c>
      <c r="W360" s="48">
        <v>0</v>
      </c>
      <c r="X360" s="48">
        <v>0</v>
      </c>
      <c r="Y360" s="48">
        <v>0</v>
      </c>
      <c r="Z360" s="48">
        <v>0</v>
      </c>
      <c r="AA360" s="48">
        <v>0</v>
      </c>
      <c r="AB360" s="48">
        <v>0</v>
      </c>
      <c r="AC360" s="48">
        <v>0</v>
      </c>
      <c r="AD360" s="48">
        <v>0</v>
      </c>
      <c r="AE360" s="48"/>
      <c r="AF360" s="48"/>
      <c r="AG360" s="48"/>
      <c r="AH360" s="48">
        <v>0</v>
      </c>
      <c r="AI360" s="48">
        <v>0</v>
      </c>
      <c r="AJ360" s="48">
        <v>0</v>
      </c>
      <c r="AK360" s="48"/>
      <c r="AL360" s="48" t="s">
        <v>263</v>
      </c>
      <c r="AN360" s="60">
        <v>0</v>
      </c>
      <c r="AP360" s="137">
        <v>3118.5117500000001</v>
      </c>
      <c r="AQ360" s="138">
        <v>70705</v>
      </c>
      <c r="AR360" s="139">
        <v>2094</v>
      </c>
      <c r="AS360" s="131"/>
      <c r="AT360" s="131"/>
      <c r="AU360" s="131"/>
      <c r="AW360" s="140">
        <v>249480.94</v>
      </c>
      <c r="AX360" s="141">
        <v>246362.42825</v>
      </c>
      <c r="AY360" s="141">
        <v>243243.91649999999</v>
      </c>
      <c r="AZ360" s="141">
        <v>240125.40474999999</v>
      </c>
      <c r="BA360" s="141">
        <v>237006.89299999998</v>
      </c>
      <c r="BB360" s="141">
        <v>233888.38124999998</v>
      </c>
      <c r="BC360" s="141">
        <v>230769.86949999997</v>
      </c>
      <c r="BD360" s="141">
        <v>227651.35774999997</v>
      </c>
      <c r="BE360" s="141">
        <v>224532.84599999996</v>
      </c>
      <c r="BF360" s="141">
        <v>221414.33424999996</v>
      </c>
      <c r="BG360" s="141">
        <v>218295.82249999995</v>
      </c>
      <c r="BH360" s="141">
        <v>215177.31074999995</v>
      </c>
      <c r="BI360" s="141">
        <v>212058.79899999994</v>
      </c>
      <c r="BJ360" s="141">
        <v>208940.28724999994</v>
      </c>
      <c r="BK360" s="141">
        <v>205821.77549999993</v>
      </c>
      <c r="BL360" s="141">
        <v>202703.26374999993</v>
      </c>
      <c r="BM360" s="141">
        <v>199584.75199999992</v>
      </c>
      <c r="BN360" s="141">
        <v>196466.24024999992</v>
      </c>
      <c r="BO360" s="141">
        <v>193347.72849999991</v>
      </c>
      <c r="BP360" s="141">
        <v>190229.21674999991</v>
      </c>
      <c r="BQ360" s="141">
        <v>187110.7049999999</v>
      </c>
      <c r="BR360" s="141">
        <v>183992.19324999989</v>
      </c>
      <c r="BS360" s="141">
        <v>180873.68149999989</v>
      </c>
      <c r="BT360" s="141">
        <v>177755.16974999988</v>
      </c>
      <c r="BU360" s="141">
        <v>174636.65799999988</v>
      </c>
      <c r="BV360" s="141">
        <v>171518.14624999987</v>
      </c>
      <c r="BW360" s="141">
        <v>168399.63449999987</v>
      </c>
      <c r="BX360" s="141">
        <v>165281.12274999986</v>
      </c>
      <c r="BY360" s="141">
        <v>162162.61099999986</v>
      </c>
      <c r="BZ360" s="141">
        <v>159044.09924999985</v>
      </c>
      <c r="CA360" s="141">
        <v>155925.58749999985</v>
      </c>
      <c r="CB360" s="141">
        <v>152807.07574999984</v>
      </c>
      <c r="CC360" s="141">
        <v>149688.56399999984</v>
      </c>
      <c r="CD360" s="141">
        <v>146570.05224999983</v>
      </c>
      <c r="CE360" s="141">
        <v>143451.54049999983</v>
      </c>
      <c r="CF360" s="141">
        <v>140333.02874999982</v>
      </c>
      <c r="CG360" s="141">
        <v>137214.51699999982</v>
      </c>
      <c r="CH360" s="141">
        <v>134096.00524999981</v>
      </c>
      <c r="CI360" s="141">
        <v>130977.49349999981</v>
      </c>
    </row>
    <row r="361" spans="4:87">
      <c r="D361" s="38">
        <v>331</v>
      </c>
      <c r="E361" s="38">
        <v>581</v>
      </c>
      <c r="F361" s="38" t="s">
        <v>1604</v>
      </c>
      <c r="G361" s="38" t="s">
        <v>2332</v>
      </c>
      <c r="H361" s="48">
        <v>498744.06</v>
      </c>
      <c r="K361" s="48">
        <v>444</v>
      </c>
      <c r="L361" s="48">
        <v>1</v>
      </c>
      <c r="M361" s="48">
        <v>498744.06</v>
      </c>
      <c r="N361" s="48">
        <v>0</v>
      </c>
      <c r="O361" s="48">
        <v>0</v>
      </c>
      <c r="Q361" s="122">
        <v>14</v>
      </c>
      <c r="R361" s="38" t="s">
        <v>124</v>
      </c>
      <c r="S361" s="96">
        <v>80</v>
      </c>
      <c r="T361" s="48">
        <v>0</v>
      </c>
      <c r="W361" s="48">
        <v>0</v>
      </c>
      <c r="X361" s="48">
        <v>0</v>
      </c>
      <c r="Y361" s="48">
        <v>0</v>
      </c>
      <c r="Z361" s="48">
        <v>0</v>
      </c>
      <c r="AA361" s="48">
        <v>0</v>
      </c>
      <c r="AB361" s="48">
        <v>0</v>
      </c>
      <c r="AC361" s="48">
        <v>0</v>
      </c>
      <c r="AD361" s="48">
        <v>0</v>
      </c>
      <c r="AE361" s="48"/>
      <c r="AF361" s="48"/>
      <c r="AG361" s="48"/>
      <c r="AH361" s="48">
        <v>0</v>
      </c>
      <c r="AI361" s="48">
        <v>0</v>
      </c>
      <c r="AJ361" s="48">
        <v>0</v>
      </c>
      <c r="AK361" s="48"/>
      <c r="AL361" s="48" t="s">
        <v>263</v>
      </c>
      <c r="AN361" s="60">
        <v>0</v>
      </c>
      <c r="AP361" s="137">
        <v>0</v>
      </c>
      <c r="AQ361" s="138">
        <v>70705</v>
      </c>
      <c r="AR361" s="139">
        <v>2094</v>
      </c>
      <c r="AS361" s="131"/>
      <c r="AT361" s="131"/>
      <c r="AU361" s="131"/>
      <c r="AW361" s="140">
        <v>0</v>
      </c>
      <c r="AX361" s="141">
        <v>0</v>
      </c>
      <c r="AY361" s="141">
        <v>0</v>
      </c>
      <c r="AZ361" s="141">
        <v>0</v>
      </c>
      <c r="BA361" s="141">
        <v>0</v>
      </c>
      <c r="BB361" s="141">
        <v>0</v>
      </c>
      <c r="BC361" s="141">
        <v>0</v>
      </c>
      <c r="BD361" s="141">
        <v>0</v>
      </c>
      <c r="BE361" s="141">
        <v>0</v>
      </c>
      <c r="BF361" s="141">
        <v>0</v>
      </c>
      <c r="BG361" s="141">
        <v>0</v>
      </c>
      <c r="BH361" s="141">
        <v>0</v>
      </c>
      <c r="BI361" s="141">
        <v>0</v>
      </c>
      <c r="BJ361" s="141">
        <v>0</v>
      </c>
      <c r="BK361" s="141">
        <v>0</v>
      </c>
      <c r="BL361" s="141">
        <v>0</v>
      </c>
      <c r="BM361" s="141">
        <v>0</v>
      </c>
      <c r="BN361" s="141">
        <v>0</v>
      </c>
      <c r="BO361" s="141">
        <v>0</v>
      </c>
      <c r="BP361" s="141">
        <v>0</v>
      </c>
      <c r="BQ361" s="141">
        <v>0</v>
      </c>
      <c r="BR361" s="141">
        <v>0</v>
      </c>
      <c r="BS361" s="141">
        <v>0</v>
      </c>
      <c r="BT361" s="141">
        <v>0</v>
      </c>
      <c r="BU361" s="141">
        <v>0</v>
      </c>
      <c r="BV361" s="141">
        <v>0</v>
      </c>
      <c r="BW361" s="141">
        <v>0</v>
      </c>
      <c r="BX361" s="141">
        <v>0</v>
      </c>
      <c r="BY361" s="141">
        <v>0</v>
      </c>
      <c r="BZ361" s="141">
        <v>0</v>
      </c>
      <c r="CA361" s="141">
        <v>0</v>
      </c>
      <c r="CB361" s="141">
        <v>0</v>
      </c>
      <c r="CC361" s="141">
        <v>0</v>
      </c>
      <c r="CD361" s="141">
        <v>0</v>
      </c>
      <c r="CE361" s="141">
        <v>0</v>
      </c>
      <c r="CF361" s="141">
        <v>0</v>
      </c>
      <c r="CG361" s="141">
        <v>0</v>
      </c>
      <c r="CH361" s="141">
        <v>0</v>
      </c>
      <c r="CI361" s="141">
        <v>0</v>
      </c>
    </row>
    <row r="362" spans="4:87">
      <c r="D362" s="38">
        <v>332</v>
      </c>
      <c r="E362" s="38">
        <v>582</v>
      </c>
      <c r="F362" s="38" t="s">
        <v>2333</v>
      </c>
      <c r="G362" s="38" t="s">
        <v>2334</v>
      </c>
      <c r="H362" s="48">
        <v>153.76</v>
      </c>
      <c r="K362" s="48">
        <v>0</v>
      </c>
      <c r="L362" s="48">
        <v>0</v>
      </c>
      <c r="M362" s="48">
        <v>0</v>
      </c>
      <c r="N362" s="48">
        <v>1</v>
      </c>
      <c r="O362" s="48">
        <v>153.76</v>
      </c>
      <c r="Q362" s="122">
        <v>12</v>
      </c>
      <c r="R362" s="38" t="s">
        <v>122</v>
      </c>
      <c r="S362" s="96">
        <v>50</v>
      </c>
      <c r="T362" s="48">
        <v>0</v>
      </c>
      <c r="W362" s="48">
        <v>0</v>
      </c>
      <c r="X362" s="48">
        <v>0</v>
      </c>
      <c r="Y362" s="48">
        <v>0</v>
      </c>
      <c r="Z362" s="48">
        <v>0</v>
      </c>
      <c r="AA362" s="48">
        <v>12</v>
      </c>
      <c r="AB362" s="48">
        <v>0</v>
      </c>
      <c r="AC362" s="48">
        <v>0</v>
      </c>
      <c r="AD362" s="48">
        <v>0</v>
      </c>
      <c r="AE362" s="48"/>
      <c r="AF362" s="48"/>
      <c r="AG362" s="48"/>
      <c r="AH362" s="48">
        <v>0</v>
      </c>
      <c r="AI362" s="48">
        <v>0</v>
      </c>
      <c r="AJ362" s="48">
        <v>0</v>
      </c>
      <c r="AK362" s="48"/>
      <c r="AL362" s="48">
        <v>12</v>
      </c>
      <c r="AN362" s="60">
        <v>0</v>
      </c>
      <c r="AP362" s="137">
        <v>3.0751999999999997</v>
      </c>
      <c r="AQ362" s="138">
        <v>59747</v>
      </c>
      <c r="AR362" s="139">
        <v>2064</v>
      </c>
      <c r="AS362" s="131"/>
      <c r="AT362" s="131"/>
      <c r="AU362" s="131"/>
      <c r="AW362" s="140">
        <v>153.76</v>
      </c>
      <c r="AX362" s="141">
        <v>150.6848</v>
      </c>
      <c r="AY362" s="141">
        <v>147.6096</v>
      </c>
      <c r="AZ362" s="141">
        <v>144.53440000000001</v>
      </c>
      <c r="BA362" s="141">
        <v>141.45920000000001</v>
      </c>
      <c r="BB362" s="141">
        <v>138.38400000000001</v>
      </c>
      <c r="BC362" s="141">
        <v>135.30880000000002</v>
      </c>
      <c r="BD362" s="141">
        <v>132.23360000000002</v>
      </c>
      <c r="BE362" s="141">
        <v>129.15840000000003</v>
      </c>
      <c r="BF362" s="141">
        <v>126.08320000000003</v>
      </c>
      <c r="BG362" s="141">
        <v>123.00800000000004</v>
      </c>
      <c r="BH362" s="141">
        <v>119.93280000000004</v>
      </c>
      <c r="BI362" s="141">
        <v>116.85760000000005</v>
      </c>
      <c r="BJ362" s="141">
        <v>113.78240000000005</v>
      </c>
      <c r="BK362" s="141">
        <v>110.70720000000006</v>
      </c>
      <c r="BL362" s="141">
        <v>107.63200000000006</v>
      </c>
      <c r="BM362" s="141">
        <v>104.55680000000007</v>
      </c>
      <c r="BN362" s="141">
        <v>101.48160000000007</v>
      </c>
      <c r="BO362" s="141">
        <v>98.406400000000076</v>
      </c>
      <c r="BP362" s="141">
        <v>95.331200000000081</v>
      </c>
      <c r="BQ362" s="141">
        <v>92.256000000000085</v>
      </c>
      <c r="BR362" s="141">
        <v>89.18080000000009</v>
      </c>
      <c r="BS362" s="141">
        <v>86.105600000000095</v>
      </c>
      <c r="BT362" s="141">
        <v>83.0304000000001</v>
      </c>
      <c r="BU362" s="141">
        <v>79.955200000000104</v>
      </c>
      <c r="BV362" s="141">
        <v>76.880000000000109</v>
      </c>
      <c r="BW362" s="141">
        <v>73.804800000000114</v>
      </c>
      <c r="BX362" s="141">
        <v>70.729600000000119</v>
      </c>
      <c r="BY362" s="141">
        <v>67.654400000000123</v>
      </c>
      <c r="BZ362" s="141">
        <v>64.579200000000128</v>
      </c>
      <c r="CA362" s="141">
        <v>61.504000000000126</v>
      </c>
      <c r="CB362" s="141">
        <v>58.428800000000123</v>
      </c>
      <c r="CC362" s="141">
        <v>55.353600000000121</v>
      </c>
      <c r="CD362" s="141">
        <v>52.278400000000119</v>
      </c>
      <c r="CE362" s="141">
        <v>49.203200000000116</v>
      </c>
      <c r="CF362" s="141">
        <v>46.128000000000114</v>
      </c>
      <c r="CG362" s="141">
        <v>43.052800000000111</v>
      </c>
      <c r="CH362" s="141">
        <v>39.977600000000109</v>
      </c>
      <c r="CI362" s="141">
        <v>36.902400000000107</v>
      </c>
    </row>
    <row r="363" spans="4:87">
      <c r="D363" s="38">
        <v>333</v>
      </c>
      <c r="E363" s="38">
        <v>583</v>
      </c>
      <c r="F363" s="38" t="s">
        <v>1668</v>
      </c>
      <c r="G363" s="38" t="s">
        <v>2335</v>
      </c>
      <c r="H363" s="48">
        <v>469623.22</v>
      </c>
      <c r="K363" s="48">
        <v>462</v>
      </c>
      <c r="L363" s="48">
        <v>1</v>
      </c>
      <c r="M363" s="48">
        <v>469623.22</v>
      </c>
      <c r="N363" s="48">
        <v>0</v>
      </c>
      <c r="O363" s="48">
        <v>0</v>
      </c>
      <c r="Q363" s="122">
        <v>12</v>
      </c>
      <c r="R363" s="38" t="s">
        <v>122</v>
      </c>
      <c r="S363" s="96">
        <v>50</v>
      </c>
      <c r="T363" s="48">
        <v>0</v>
      </c>
      <c r="W363" s="48">
        <v>0</v>
      </c>
      <c r="X363" s="48">
        <v>0</v>
      </c>
      <c r="Y363" s="48">
        <v>0</v>
      </c>
      <c r="Z363" s="48">
        <v>0</v>
      </c>
      <c r="AA363" s="48">
        <v>12</v>
      </c>
      <c r="AB363" s="48">
        <v>0</v>
      </c>
      <c r="AC363" s="48">
        <v>0</v>
      </c>
      <c r="AD363" s="48">
        <v>0</v>
      </c>
      <c r="AE363" s="48"/>
      <c r="AF363" s="48"/>
      <c r="AG363" s="48"/>
      <c r="AH363" s="48">
        <v>0</v>
      </c>
      <c r="AI363" s="48">
        <v>0</v>
      </c>
      <c r="AJ363" s="48">
        <v>0</v>
      </c>
      <c r="AK363" s="48"/>
      <c r="AL363" s="48">
        <v>12</v>
      </c>
      <c r="AN363" s="60">
        <v>0</v>
      </c>
      <c r="AP363" s="137">
        <v>0</v>
      </c>
      <c r="AQ363" s="138">
        <v>59747</v>
      </c>
      <c r="AR363" s="139">
        <v>2064</v>
      </c>
      <c r="AS363" s="131"/>
      <c r="AT363" s="131"/>
      <c r="AU363" s="131"/>
      <c r="AW363" s="140">
        <v>0</v>
      </c>
      <c r="AX363" s="141">
        <v>0</v>
      </c>
      <c r="AY363" s="141">
        <v>0</v>
      </c>
      <c r="AZ363" s="141">
        <v>0</v>
      </c>
      <c r="BA363" s="141">
        <v>0</v>
      </c>
      <c r="BB363" s="141">
        <v>0</v>
      </c>
      <c r="BC363" s="141">
        <v>0</v>
      </c>
      <c r="BD363" s="141">
        <v>0</v>
      </c>
      <c r="BE363" s="141">
        <v>0</v>
      </c>
      <c r="BF363" s="141">
        <v>0</v>
      </c>
      <c r="BG363" s="141">
        <v>0</v>
      </c>
      <c r="BH363" s="141">
        <v>0</v>
      </c>
      <c r="BI363" s="141">
        <v>0</v>
      </c>
      <c r="BJ363" s="141">
        <v>0</v>
      </c>
      <c r="BK363" s="141">
        <v>0</v>
      </c>
      <c r="BL363" s="141">
        <v>0</v>
      </c>
      <c r="BM363" s="141">
        <v>0</v>
      </c>
      <c r="BN363" s="141">
        <v>0</v>
      </c>
      <c r="BO363" s="141">
        <v>0</v>
      </c>
      <c r="BP363" s="141">
        <v>0</v>
      </c>
      <c r="BQ363" s="141">
        <v>0</v>
      </c>
      <c r="BR363" s="141">
        <v>0</v>
      </c>
      <c r="BS363" s="141">
        <v>0</v>
      </c>
      <c r="BT363" s="141">
        <v>0</v>
      </c>
      <c r="BU363" s="141">
        <v>0</v>
      </c>
      <c r="BV363" s="141">
        <v>0</v>
      </c>
      <c r="BW363" s="141">
        <v>0</v>
      </c>
      <c r="BX363" s="141">
        <v>0</v>
      </c>
      <c r="BY363" s="141">
        <v>0</v>
      </c>
      <c r="BZ363" s="141">
        <v>0</v>
      </c>
      <c r="CA363" s="141">
        <v>0</v>
      </c>
      <c r="CB363" s="141">
        <v>0</v>
      </c>
      <c r="CC363" s="141">
        <v>0</v>
      </c>
      <c r="CD363" s="141">
        <v>0</v>
      </c>
      <c r="CE363" s="141">
        <v>0</v>
      </c>
      <c r="CF363" s="141">
        <v>0</v>
      </c>
      <c r="CG363" s="141">
        <v>0</v>
      </c>
      <c r="CH363" s="141">
        <v>0</v>
      </c>
      <c r="CI363" s="141">
        <v>0</v>
      </c>
    </row>
    <row r="364" spans="4:87">
      <c r="D364" s="38">
        <v>334</v>
      </c>
      <c r="E364" s="38">
        <v>584</v>
      </c>
      <c r="F364" s="38" t="s">
        <v>1630</v>
      </c>
      <c r="G364" s="38" t="s">
        <v>2336</v>
      </c>
      <c r="H364" s="48">
        <v>90878.44</v>
      </c>
      <c r="K364" s="48">
        <v>450</v>
      </c>
      <c r="L364" s="48">
        <v>1</v>
      </c>
      <c r="M364" s="48">
        <v>90878.44</v>
      </c>
      <c r="N364" s="48">
        <v>0</v>
      </c>
      <c r="O364" s="48">
        <v>0</v>
      </c>
      <c r="Q364" s="122">
        <v>6</v>
      </c>
      <c r="R364" s="38" t="s">
        <v>116</v>
      </c>
      <c r="S364" s="96">
        <v>80</v>
      </c>
      <c r="T364" s="48">
        <v>0</v>
      </c>
      <c r="W364" s="48">
        <v>0</v>
      </c>
      <c r="X364" s="48">
        <v>0</v>
      </c>
      <c r="Y364" s="48">
        <v>0</v>
      </c>
      <c r="Z364" s="48">
        <v>0</v>
      </c>
      <c r="AA364" s="48">
        <v>0</v>
      </c>
      <c r="AB364" s="48">
        <v>0</v>
      </c>
      <c r="AC364" s="48">
        <v>0</v>
      </c>
      <c r="AD364" s="48">
        <v>0</v>
      </c>
      <c r="AE364" s="48"/>
      <c r="AF364" s="48"/>
      <c r="AG364" s="48"/>
      <c r="AH364" s="48">
        <v>0</v>
      </c>
      <c r="AI364" s="48">
        <v>0</v>
      </c>
      <c r="AJ364" s="48">
        <v>0</v>
      </c>
      <c r="AK364" s="48"/>
      <c r="AL364" s="48" t="s">
        <v>263</v>
      </c>
      <c r="AN364" s="60">
        <v>0</v>
      </c>
      <c r="AP364" s="137">
        <v>0</v>
      </c>
      <c r="AQ364" s="138">
        <v>70705</v>
      </c>
      <c r="AR364" s="139">
        <v>2094</v>
      </c>
      <c r="AS364" s="131"/>
      <c r="AT364" s="131"/>
      <c r="AU364" s="131"/>
      <c r="AW364" s="140">
        <v>0</v>
      </c>
      <c r="AX364" s="141">
        <v>0</v>
      </c>
      <c r="AY364" s="141">
        <v>0</v>
      </c>
      <c r="AZ364" s="141">
        <v>0</v>
      </c>
      <c r="BA364" s="141">
        <v>0</v>
      </c>
      <c r="BB364" s="141">
        <v>0</v>
      </c>
      <c r="BC364" s="141">
        <v>0</v>
      </c>
      <c r="BD364" s="141">
        <v>0</v>
      </c>
      <c r="BE364" s="141">
        <v>0</v>
      </c>
      <c r="BF364" s="141">
        <v>0</v>
      </c>
      <c r="BG364" s="141">
        <v>0</v>
      </c>
      <c r="BH364" s="141">
        <v>0</v>
      </c>
      <c r="BI364" s="141">
        <v>0</v>
      </c>
      <c r="BJ364" s="141">
        <v>0</v>
      </c>
      <c r="BK364" s="141">
        <v>0</v>
      </c>
      <c r="BL364" s="141">
        <v>0</v>
      </c>
      <c r="BM364" s="141">
        <v>0</v>
      </c>
      <c r="BN364" s="141">
        <v>0</v>
      </c>
      <c r="BO364" s="141">
        <v>0</v>
      </c>
      <c r="BP364" s="141">
        <v>0</v>
      </c>
      <c r="BQ364" s="141">
        <v>0</v>
      </c>
      <c r="BR364" s="141">
        <v>0</v>
      </c>
      <c r="BS364" s="141">
        <v>0</v>
      </c>
      <c r="BT364" s="141">
        <v>0</v>
      </c>
      <c r="BU364" s="141">
        <v>0</v>
      </c>
      <c r="BV364" s="141">
        <v>0</v>
      </c>
      <c r="BW364" s="141">
        <v>0</v>
      </c>
      <c r="BX364" s="141">
        <v>0</v>
      </c>
      <c r="BY364" s="141">
        <v>0</v>
      </c>
      <c r="BZ364" s="141">
        <v>0</v>
      </c>
      <c r="CA364" s="141">
        <v>0</v>
      </c>
      <c r="CB364" s="141">
        <v>0</v>
      </c>
      <c r="CC364" s="141">
        <v>0</v>
      </c>
      <c r="CD364" s="141">
        <v>0</v>
      </c>
      <c r="CE364" s="141">
        <v>0</v>
      </c>
      <c r="CF364" s="141">
        <v>0</v>
      </c>
      <c r="CG364" s="141">
        <v>0</v>
      </c>
      <c r="CH364" s="141">
        <v>0</v>
      </c>
      <c r="CI364" s="141">
        <v>0</v>
      </c>
    </row>
    <row r="365" spans="4:87">
      <c r="D365" s="38">
        <v>335</v>
      </c>
      <c r="E365" s="38">
        <v>585</v>
      </c>
      <c r="F365" s="38" t="s">
        <v>1008</v>
      </c>
      <c r="G365" s="38" t="s">
        <v>2337</v>
      </c>
      <c r="H365" s="48">
        <v>2766069.01</v>
      </c>
      <c r="K365" s="48">
        <v>249</v>
      </c>
      <c r="L365" s="48">
        <v>1</v>
      </c>
      <c r="M365" s="48">
        <v>2766069.01</v>
      </c>
      <c r="N365" s="48">
        <v>0</v>
      </c>
      <c r="O365" s="48">
        <v>0</v>
      </c>
      <c r="Q365" s="122">
        <v>1</v>
      </c>
      <c r="R365" s="38" t="s">
        <v>111</v>
      </c>
      <c r="S365" s="96">
        <v>80</v>
      </c>
      <c r="T365" s="48">
        <v>0</v>
      </c>
      <c r="W365" s="48">
        <v>0</v>
      </c>
      <c r="X365" s="48">
        <v>0</v>
      </c>
      <c r="Y365" s="48">
        <v>0</v>
      </c>
      <c r="Z365" s="48">
        <v>0</v>
      </c>
      <c r="AA365" s="48">
        <v>0</v>
      </c>
      <c r="AB365" s="48">
        <v>0</v>
      </c>
      <c r="AC365" s="48">
        <v>0</v>
      </c>
      <c r="AD365" s="48">
        <v>0</v>
      </c>
      <c r="AE365" s="48"/>
      <c r="AF365" s="48"/>
      <c r="AG365" s="48"/>
      <c r="AH365" s="48">
        <v>0</v>
      </c>
      <c r="AI365" s="48">
        <v>0</v>
      </c>
      <c r="AJ365" s="48">
        <v>0</v>
      </c>
      <c r="AK365" s="48"/>
      <c r="AL365" s="48" t="s">
        <v>263</v>
      </c>
      <c r="AN365" s="60">
        <v>0</v>
      </c>
      <c r="AP365" s="137">
        <v>0</v>
      </c>
      <c r="AQ365" s="138">
        <v>70705</v>
      </c>
      <c r="AR365" s="139">
        <v>2094</v>
      </c>
      <c r="AS365" s="131"/>
      <c r="AT365" s="131"/>
      <c r="AU365" s="131"/>
      <c r="AW365" s="140">
        <v>0</v>
      </c>
      <c r="AX365" s="141">
        <v>0</v>
      </c>
      <c r="AY365" s="141">
        <v>0</v>
      </c>
      <c r="AZ365" s="141">
        <v>0</v>
      </c>
      <c r="BA365" s="141">
        <v>0</v>
      </c>
      <c r="BB365" s="141">
        <v>0</v>
      </c>
      <c r="BC365" s="141">
        <v>0</v>
      </c>
      <c r="BD365" s="141">
        <v>0</v>
      </c>
      <c r="BE365" s="141">
        <v>0</v>
      </c>
      <c r="BF365" s="141">
        <v>0</v>
      </c>
      <c r="BG365" s="141">
        <v>0</v>
      </c>
      <c r="BH365" s="141">
        <v>0</v>
      </c>
      <c r="BI365" s="141">
        <v>0</v>
      </c>
      <c r="BJ365" s="141">
        <v>0</v>
      </c>
      <c r="BK365" s="141">
        <v>0</v>
      </c>
      <c r="BL365" s="141">
        <v>0</v>
      </c>
      <c r="BM365" s="141">
        <v>0</v>
      </c>
      <c r="BN365" s="141">
        <v>0</v>
      </c>
      <c r="BO365" s="141">
        <v>0</v>
      </c>
      <c r="BP365" s="141">
        <v>0</v>
      </c>
      <c r="BQ365" s="141">
        <v>0</v>
      </c>
      <c r="BR365" s="141">
        <v>0</v>
      </c>
      <c r="BS365" s="141">
        <v>0</v>
      </c>
      <c r="BT365" s="141">
        <v>0</v>
      </c>
      <c r="BU365" s="141">
        <v>0</v>
      </c>
      <c r="BV365" s="141">
        <v>0</v>
      </c>
      <c r="BW365" s="141">
        <v>0</v>
      </c>
      <c r="BX365" s="141">
        <v>0</v>
      </c>
      <c r="BY365" s="141">
        <v>0</v>
      </c>
      <c r="BZ365" s="141">
        <v>0</v>
      </c>
      <c r="CA365" s="141">
        <v>0</v>
      </c>
      <c r="CB365" s="141">
        <v>0</v>
      </c>
      <c r="CC365" s="141">
        <v>0</v>
      </c>
      <c r="CD365" s="141">
        <v>0</v>
      </c>
      <c r="CE365" s="141">
        <v>0</v>
      </c>
      <c r="CF365" s="141">
        <v>0</v>
      </c>
      <c r="CG365" s="141">
        <v>0</v>
      </c>
      <c r="CH365" s="141">
        <v>0</v>
      </c>
      <c r="CI365" s="141">
        <v>0</v>
      </c>
    </row>
    <row r="366" spans="4:87">
      <c r="D366" s="38">
        <v>336</v>
      </c>
      <c r="E366" s="38">
        <v>586</v>
      </c>
      <c r="F366" s="38" t="s">
        <v>1854</v>
      </c>
      <c r="G366" s="38" t="s">
        <v>2338</v>
      </c>
      <c r="H366" s="48">
        <v>17901254.02</v>
      </c>
      <c r="K366" s="48">
        <v>530</v>
      </c>
      <c r="L366" s="48">
        <v>1</v>
      </c>
      <c r="M366" s="48">
        <v>17901254.02</v>
      </c>
      <c r="N366" s="48">
        <v>0</v>
      </c>
      <c r="O366" s="48">
        <v>0</v>
      </c>
      <c r="Q366" s="122">
        <v>9</v>
      </c>
      <c r="R366" s="38" t="s">
        <v>119</v>
      </c>
      <c r="S366" s="96">
        <v>50</v>
      </c>
      <c r="T366" s="48">
        <v>0</v>
      </c>
      <c r="W366" s="48">
        <v>0</v>
      </c>
      <c r="X366" s="48">
        <v>9</v>
      </c>
      <c r="Y366" s="48">
        <v>0</v>
      </c>
      <c r="Z366" s="48">
        <v>0</v>
      </c>
      <c r="AA366" s="48">
        <v>0</v>
      </c>
      <c r="AB366" s="48">
        <v>0</v>
      </c>
      <c r="AC366" s="48">
        <v>0</v>
      </c>
      <c r="AD366" s="48">
        <v>0</v>
      </c>
      <c r="AE366" s="48"/>
      <c r="AF366" s="48"/>
      <c r="AG366" s="48"/>
      <c r="AH366" s="48">
        <v>0</v>
      </c>
      <c r="AI366" s="48">
        <v>0</v>
      </c>
      <c r="AJ366" s="48">
        <v>0</v>
      </c>
      <c r="AK366" s="48"/>
      <c r="AL366" s="48">
        <v>9</v>
      </c>
      <c r="AN366" s="60">
        <v>0</v>
      </c>
      <c r="AP366" s="137">
        <v>0</v>
      </c>
      <c r="AQ366" s="138">
        <v>59747</v>
      </c>
      <c r="AR366" s="139">
        <v>2064</v>
      </c>
      <c r="AS366" s="131"/>
      <c r="AT366" s="131"/>
      <c r="AU366" s="131"/>
      <c r="AW366" s="140">
        <v>0</v>
      </c>
      <c r="AX366" s="141">
        <v>0</v>
      </c>
      <c r="AY366" s="141">
        <v>0</v>
      </c>
      <c r="AZ366" s="141">
        <v>0</v>
      </c>
      <c r="BA366" s="141">
        <v>0</v>
      </c>
      <c r="BB366" s="141">
        <v>0</v>
      </c>
      <c r="BC366" s="141">
        <v>0</v>
      </c>
      <c r="BD366" s="141">
        <v>0</v>
      </c>
      <c r="BE366" s="141">
        <v>0</v>
      </c>
      <c r="BF366" s="141">
        <v>0</v>
      </c>
      <c r="BG366" s="141">
        <v>0</v>
      </c>
      <c r="BH366" s="141">
        <v>0</v>
      </c>
      <c r="BI366" s="141">
        <v>0</v>
      </c>
      <c r="BJ366" s="141">
        <v>0</v>
      </c>
      <c r="BK366" s="141">
        <v>0</v>
      </c>
      <c r="BL366" s="141">
        <v>0</v>
      </c>
      <c r="BM366" s="141">
        <v>0</v>
      </c>
      <c r="BN366" s="141">
        <v>0</v>
      </c>
      <c r="BO366" s="141">
        <v>0</v>
      </c>
      <c r="BP366" s="141">
        <v>0</v>
      </c>
      <c r="BQ366" s="141">
        <v>0</v>
      </c>
      <c r="BR366" s="141">
        <v>0</v>
      </c>
      <c r="BS366" s="141">
        <v>0</v>
      </c>
      <c r="BT366" s="141">
        <v>0</v>
      </c>
      <c r="BU366" s="141">
        <v>0</v>
      </c>
      <c r="BV366" s="141">
        <v>0</v>
      </c>
      <c r="BW366" s="141">
        <v>0</v>
      </c>
      <c r="BX366" s="141">
        <v>0</v>
      </c>
      <c r="BY366" s="141">
        <v>0</v>
      </c>
      <c r="BZ366" s="141">
        <v>0</v>
      </c>
      <c r="CA366" s="141">
        <v>0</v>
      </c>
      <c r="CB366" s="141">
        <v>0</v>
      </c>
      <c r="CC366" s="141">
        <v>0</v>
      </c>
      <c r="CD366" s="141">
        <v>0</v>
      </c>
      <c r="CE366" s="141">
        <v>0</v>
      </c>
      <c r="CF366" s="141">
        <v>0</v>
      </c>
      <c r="CG366" s="141">
        <v>0</v>
      </c>
      <c r="CH366" s="141">
        <v>0</v>
      </c>
      <c r="CI366" s="141">
        <v>0</v>
      </c>
    </row>
    <row r="367" spans="4:87">
      <c r="D367" s="38">
        <v>337</v>
      </c>
      <c r="E367" s="38">
        <v>588</v>
      </c>
      <c r="F367" s="38" t="s">
        <v>1103</v>
      </c>
      <c r="G367" s="38" t="s">
        <v>2339</v>
      </c>
      <c r="H367" s="48">
        <v>4585978.58</v>
      </c>
      <c r="K367" s="48">
        <v>280</v>
      </c>
      <c r="L367" s="48">
        <v>1</v>
      </c>
      <c r="M367" s="48">
        <v>4585978.58</v>
      </c>
      <c r="N367" s="48">
        <v>0</v>
      </c>
      <c r="O367" s="48">
        <v>0</v>
      </c>
      <c r="Q367" s="122">
        <v>10</v>
      </c>
      <c r="R367" s="38" t="s">
        <v>120</v>
      </c>
      <c r="S367" s="96">
        <v>50</v>
      </c>
      <c r="T367" s="48">
        <v>0</v>
      </c>
      <c r="W367" s="48">
        <v>0</v>
      </c>
      <c r="X367" s="48">
        <v>0</v>
      </c>
      <c r="Y367" s="48">
        <v>10</v>
      </c>
      <c r="Z367" s="48">
        <v>0</v>
      </c>
      <c r="AA367" s="48">
        <v>0</v>
      </c>
      <c r="AB367" s="48">
        <v>0</v>
      </c>
      <c r="AC367" s="48">
        <v>0</v>
      </c>
      <c r="AD367" s="48">
        <v>0</v>
      </c>
      <c r="AE367" s="48"/>
      <c r="AF367" s="48"/>
      <c r="AG367" s="48"/>
      <c r="AH367" s="48">
        <v>0</v>
      </c>
      <c r="AI367" s="48">
        <v>0</v>
      </c>
      <c r="AJ367" s="48">
        <v>0</v>
      </c>
      <c r="AK367" s="48"/>
      <c r="AL367" s="48">
        <v>10</v>
      </c>
      <c r="AN367" s="60">
        <v>0</v>
      </c>
      <c r="AP367" s="137">
        <v>0</v>
      </c>
      <c r="AQ367" s="138">
        <v>59747</v>
      </c>
      <c r="AR367" s="139">
        <v>2064</v>
      </c>
      <c r="AS367" s="131"/>
      <c r="AT367" s="131"/>
      <c r="AU367" s="131"/>
      <c r="AW367" s="140">
        <v>0</v>
      </c>
      <c r="AX367" s="141">
        <v>0</v>
      </c>
      <c r="AY367" s="141">
        <v>0</v>
      </c>
      <c r="AZ367" s="141">
        <v>0</v>
      </c>
      <c r="BA367" s="141">
        <v>0</v>
      </c>
      <c r="BB367" s="141">
        <v>0</v>
      </c>
      <c r="BC367" s="141">
        <v>0</v>
      </c>
      <c r="BD367" s="141">
        <v>0</v>
      </c>
      <c r="BE367" s="141">
        <v>0</v>
      </c>
      <c r="BF367" s="141">
        <v>0</v>
      </c>
      <c r="BG367" s="141">
        <v>0</v>
      </c>
      <c r="BH367" s="141">
        <v>0</v>
      </c>
      <c r="BI367" s="141">
        <v>0</v>
      </c>
      <c r="BJ367" s="141">
        <v>0</v>
      </c>
      <c r="BK367" s="141">
        <v>0</v>
      </c>
      <c r="BL367" s="141">
        <v>0</v>
      </c>
      <c r="BM367" s="141">
        <v>0</v>
      </c>
      <c r="BN367" s="141">
        <v>0</v>
      </c>
      <c r="BO367" s="141">
        <v>0</v>
      </c>
      <c r="BP367" s="141">
        <v>0</v>
      </c>
      <c r="BQ367" s="141">
        <v>0</v>
      </c>
      <c r="BR367" s="141">
        <v>0</v>
      </c>
      <c r="BS367" s="141">
        <v>0</v>
      </c>
      <c r="BT367" s="141">
        <v>0</v>
      </c>
      <c r="BU367" s="141">
        <v>0</v>
      </c>
      <c r="BV367" s="141">
        <v>0</v>
      </c>
      <c r="BW367" s="141">
        <v>0</v>
      </c>
      <c r="BX367" s="141">
        <v>0</v>
      </c>
      <c r="BY367" s="141">
        <v>0</v>
      </c>
      <c r="BZ367" s="141">
        <v>0</v>
      </c>
      <c r="CA367" s="141">
        <v>0</v>
      </c>
      <c r="CB367" s="141">
        <v>0</v>
      </c>
      <c r="CC367" s="141">
        <v>0</v>
      </c>
      <c r="CD367" s="141">
        <v>0</v>
      </c>
      <c r="CE367" s="141">
        <v>0</v>
      </c>
      <c r="CF367" s="141">
        <v>0</v>
      </c>
      <c r="CG367" s="141">
        <v>0</v>
      </c>
      <c r="CH367" s="141">
        <v>0</v>
      </c>
      <c r="CI367" s="141">
        <v>0</v>
      </c>
    </row>
    <row r="368" spans="4:87">
      <c r="D368" s="38">
        <v>338</v>
      </c>
      <c r="E368" s="38">
        <v>589</v>
      </c>
      <c r="F368" s="38" t="s">
        <v>2340</v>
      </c>
      <c r="G368" s="38" t="s">
        <v>2341</v>
      </c>
      <c r="H368" s="48">
        <v>1039098.63</v>
      </c>
      <c r="K368" s="48">
        <v>0</v>
      </c>
      <c r="L368" s="48">
        <v>0</v>
      </c>
      <c r="M368" s="48">
        <v>0</v>
      </c>
      <c r="N368" s="48">
        <v>1</v>
      </c>
      <c r="O368" s="48">
        <v>1039098.63</v>
      </c>
      <c r="Q368" s="122">
        <v>7</v>
      </c>
      <c r="R368" s="38" t="s">
        <v>117</v>
      </c>
      <c r="S368" s="96">
        <v>50</v>
      </c>
      <c r="T368" s="48">
        <v>0</v>
      </c>
      <c r="W368" s="48">
        <v>0</v>
      </c>
      <c r="X368" s="48">
        <v>0</v>
      </c>
      <c r="Y368" s="48">
        <v>0</v>
      </c>
      <c r="Z368" s="48">
        <v>0</v>
      </c>
      <c r="AA368" s="48">
        <v>0</v>
      </c>
      <c r="AB368" s="48">
        <v>0</v>
      </c>
      <c r="AC368" s="48">
        <v>0</v>
      </c>
      <c r="AD368" s="48">
        <v>0</v>
      </c>
      <c r="AE368" s="48"/>
      <c r="AF368" s="48"/>
      <c r="AG368" s="48"/>
      <c r="AH368" s="48">
        <v>0</v>
      </c>
      <c r="AI368" s="48">
        <v>0</v>
      </c>
      <c r="AJ368" s="48">
        <v>0</v>
      </c>
      <c r="AK368" s="48"/>
      <c r="AL368" s="48" t="s">
        <v>263</v>
      </c>
      <c r="AN368" s="60">
        <v>0</v>
      </c>
      <c r="AP368" s="137">
        <v>20781.972600000001</v>
      </c>
      <c r="AQ368" s="138">
        <v>59747</v>
      </c>
      <c r="AR368" s="139">
        <v>2064</v>
      </c>
      <c r="AS368" s="131"/>
      <c r="AT368" s="131"/>
      <c r="AU368" s="131"/>
      <c r="AW368" s="140">
        <v>1039098.63</v>
      </c>
      <c r="AX368" s="141">
        <v>1018316.6574</v>
      </c>
      <c r="AY368" s="141">
        <v>997534.68480000005</v>
      </c>
      <c r="AZ368" s="141">
        <v>976752.71220000007</v>
      </c>
      <c r="BA368" s="141">
        <v>955970.73960000009</v>
      </c>
      <c r="BB368" s="141">
        <v>935188.76700000011</v>
      </c>
      <c r="BC368" s="141">
        <v>914406.79440000013</v>
      </c>
      <c r="BD368" s="141">
        <v>893624.82180000015</v>
      </c>
      <c r="BE368" s="141">
        <v>872842.84920000017</v>
      </c>
      <c r="BF368" s="141">
        <v>852060.87660000019</v>
      </c>
      <c r="BG368" s="141">
        <v>831278.90400000021</v>
      </c>
      <c r="BH368" s="141">
        <v>810496.93140000023</v>
      </c>
      <c r="BI368" s="141">
        <v>789714.95880000025</v>
      </c>
      <c r="BJ368" s="141">
        <v>768932.98620000028</v>
      </c>
      <c r="BK368" s="141">
        <v>748151.0136000003</v>
      </c>
      <c r="BL368" s="141">
        <v>727369.04100000032</v>
      </c>
      <c r="BM368" s="141">
        <v>706587.06840000034</v>
      </c>
      <c r="BN368" s="141">
        <v>685805.09580000036</v>
      </c>
      <c r="BO368" s="141">
        <v>665023.12320000038</v>
      </c>
      <c r="BP368" s="141">
        <v>644241.1506000004</v>
      </c>
      <c r="BQ368" s="141">
        <v>623459.17800000042</v>
      </c>
      <c r="BR368" s="141">
        <v>602677.20540000044</v>
      </c>
      <c r="BS368" s="141">
        <v>581895.23280000046</v>
      </c>
      <c r="BT368" s="141">
        <v>561113.26020000048</v>
      </c>
      <c r="BU368" s="141">
        <v>540331.28760000051</v>
      </c>
      <c r="BV368" s="141">
        <v>519549.31500000053</v>
      </c>
      <c r="BW368" s="141">
        <v>498767.34240000055</v>
      </c>
      <c r="BX368" s="141">
        <v>477985.36980000057</v>
      </c>
      <c r="BY368" s="141">
        <v>457203.39720000059</v>
      </c>
      <c r="BZ368" s="141">
        <v>436421.42460000061</v>
      </c>
      <c r="CA368" s="141">
        <v>415639.45200000063</v>
      </c>
      <c r="CB368" s="141">
        <v>394857.47940000065</v>
      </c>
      <c r="CC368" s="141">
        <v>374075.50680000067</v>
      </c>
      <c r="CD368" s="141">
        <v>353293.53420000069</v>
      </c>
      <c r="CE368" s="141">
        <v>332511.56160000071</v>
      </c>
      <c r="CF368" s="141">
        <v>311729.58900000073</v>
      </c>
      <c r="CG368" s="141">
        <v>290947.61640000076</v>
      </c>
      <c r="CH368" s="141">
        <v>270165.64380000078</v>
      </c>
      <c r="CI368" s="141">
        <v>249383.67120000077</v>
      </c>
    </row>
    <row r="369" spans="4:87">
      <c r="D369" s="38">
        <v>339</v>
      </c>
      <c r="E369" s="38">
        <v>590</v>
      </c>
      <c r="F369" s="38" t="s">
        <v>2342</v>
      </c>
      <c r="G369" s="38" t="s">
        <v>2343</v>
      </c>
      <c r="H369" s="48">
        <v>176842.79</v>
      </c>
      <c r="K369" s="48">
        <v>0</v>
      </c>
      <c r="L369" s="48">
        <v>0</v>
      </c>
      <c r="M369" s="48">
        <v>0</v>
      </c>
      <c r="N369" s="48">
        <v>1</v>
      </c>
      <c r="O369" s="48">
        <v>176842.79</v>
      </c>
      <c r="Q369" s="122">
        <v>7</v>
      </c>
      <c r="R369" s="38" t="s">
        <v>117</v>
      </c>
      <c r="S369" s="96">
        <v>50</v>
      </c>
      <c r="T369" s="48">
        <v>0</v>
      </c>
      <c r="W369" s="48">
        <v>0</v>
      </c>
      <c r="X369" s="48">
        <v>0</v>
      </c>
      <c r="Y369" s="48">
        <v>0</v>
      </c>
      <c r="Z369" s="48">
        <v>0</v>
      </c>
      <c r="AA369" s="48">
        <v>0</v>
      </c>
      <c r="AB369" s="48">
        <v>0</v>
      </c>
      <c r="AC369" s="48">
        <v>0</v>
      </c>
      <c r="AD369" s="48">
        <v>0</v>
      </c>
      <c r="AE369" s="48"/>
      <c r="AF369" s="48"/>
      <c r="AG369" s="48"/>
      <c r="AH369" s="48">
        <v>0</v>
      </c>
      <c r="AI369" s="48">
        <v>0</v>
      </c>
      <c r="AJ369" s="48">
        <v>0</v>
      </c>
      <c r="AK369" s="48"/>
      <c r="AL369" s="48" t="s">
        <v>263</v>
      </c>
      <c r="AN369" s="60">
        <v>0</v>
      </c>
      <c r="AP369" s="137">
        <v>3536.8558000000003</v>
      </c>
      <c r="AQ369" s="138">
        <v>59747</v>
      </c>
      <c r="AR369" s="139">
        <v>2064</v>
      </c>
      <c r="AS369" s="131"/>
      <c r="AT369" s="131"/>
      <c r="AU369" s="131"/>
      <c r="AW369" s="140">
        <v>176842.79</v>
      </c>
      <c r="AX369" s="141">
        <v>173305.93420000002</v>
      </c>
      <c r="AY369" s="141">
        <v>169769.07840000003</v>
      </c>
      <c r="AZ369" s="141">
        <v>166232.22260000004</v>
      </c>
      <c r="BA369" s="141">
        <v>162695.36680000005</v>
      </c>
      <c r="BB369" s="141">
        <v>159158.51100000006</v>
      </c>
      <c r="BC369" s="141">
        <v>155621.65520000007</v>
      </c>
      <c r="BD369" s="141">
        <v>152084.79940000008</v>
      </c>
      <c r="BE369" s="141">
        <v>148547.94360000009</v>
      </c>
      <c r="BF369" s="141">
        <v>145011.0878000001</v>
      </c>
      <c r="BG369" s="141">
        <v>141474.23200000011</v>
      </c>
      <c r="BH369" s="141">
        <v>137937.37620000012</v>
      </c>
      <c r="BI369" s="141">
        <v>134400.52040000012</v>
      </c>
      <c r="BJ369" s="141">
        <v>130863.66460000012</v>
      </c>
      <c r="BK369" s="141">
        <v>127326.80880000012</v>
      </c>
      <c r="BL369" s="141">
        <v>123789.95300000011</v>
      </c>
      <c r="BM369" s="141">
        <v>120253.09720000011</v>
      </c>
      <c r="BN369" s="141">
        <v>116716.2414000001</v>
      </c>
      <c r="BO369" s="141">
        <v>113179.3856000001</v>
      </c>
      <c r="BP369" s="141">
        <v>109642.52980000009</v>
      </c>
      <c r="BQ369" s="141">
        <v>106105.67400000009</v>
      </c>
      <c r="BR369" s="141">
        <v>102568.81820000008</v>
      </c>
      <c r="BS369" s="141">
        <v>99031.962400000077</v>
      </c>
      <c r="BT369" s="141">
        <v>95495.106600000072</v>
      </c>
      <c r="BU369" s="141">
        <v>91958.250800000067</v>
      </c>
      <c r="BV369" s="141">
        <v>88421.395000000062</v>
      </c>
      <c r="BW369" s="141">
        <v>84884.539200000057</v>
      </c>
      <c r="BX369" s="141">
        <v>81347.683400000053</v>
      </c>
      <c r="BY369" s="141">
        <v>77810.827600000048</v>
      </c>
      <c r="BZ369" s="141">
        <v>74273.971800000043</v>
      </c>
      <c r="CA369" s="141">
        <v>70737.116000000038</v>
      </c>
      <c r="CB369" s="141">
        <v>67200.260200000033</v>
      </c>
      <c r="CC369" s="141">
        <v>63663.404400000036</v>
      </c>
      <c r="CD369" s="141">
        <v>60126.548600000038</v>
      </c>
      <c r="CE369" s="141">
        <v>56589.692800000041</v>
      </c>
      <c r="CF369" s="141">
        <v>53052.837000000043</v>
      </c>
      <c r="CG369" s="141">
        <v>49515.981200000046</v>
      </c>
      <c r="CH369" s="141">
        <v>45979.125400000048</v>
      </c>
      <c r="CI369" s="141">
        <v>42442.269600000051</v>
      </c>
    </row>
    <row r="370" spans="4:87">
      <c r="D370" s="38">
        <v>340</v>
      </c>
      <c r="E370" s="38">
        <v>591</v>
      </c>
      <c r="F370" s="38" t="s">
        <v>1473</v>
      </c>
      <c r="G370" s="38" t="s">
        <v>2344</v>
      </c>
      <c r="H370" s="48">
        <v>1134341.5900000001</v>
      </c>
      <c r="K370" s="48">
        <v>402</v>
      </c>
      <c r="L370" s="48">
        <v>1</v>
      </c>
      <c r="M370" s="48">
        <v>1134341.5900000001</v>
      </c>
      <c r="N370" s="48">
        <v>0</v>
      </c>
      <c r="O370" s="48">
        <v>0</v>
      </c>
      <c r="Q370" s="122">
        <v>11</v>
      </c>
      <c r="R370" s="38" t="s">
        <v>121</v>
      </c>
      <c r="S370" s="96">
        <v>50</v>
      </c>
      <c r="T370" s="48">
        <v>0</v>
      </c>
      <c r="W370" s="48">
        <v>0</v>
      </c>
      <c r="X370" s="48">
        <v>0</v>
      </c>
      <c r="Y370" s="48">
        <v>0</v>
      </c>
      <c r="Z370" s="48">
        <v>11</v>
      </c>
      <c r="AA370" s="48">
        <v>0</v>
      </c>
      <c r="AB370" s="48">
        <v>0</v>
      </c>
      <c r="AC370" s="48">
        <v>0</v>
      </c>
      <c r="AD370" s="48">
        <v>0</v>
      </c>
      <c r="AE370" s="48"/>
      <c r="AF370" s="48"/>
      <c r="AG370" s="48"/>
      <c r="AH370" s="48">
        <v>0</v>
      </c>
      <c r="AI370" s="48">
        <v>0</v>
      </c>
      <c r="AJ370" s="48">
        <v>0</v>
      </c>
      <c r="AK370" s="48"/>
      <c r="AL370" s="48">
        <v>11</v>
      </c>
      <c r="AN370" s="60">
        <v>0</v>
      </c>
      <c r="AP370" s="137">
        <v>0</v>
      </c>
      <c r="AQ370" s="138">
        <v>59747</v>
      </c>
      <c r="AR370" s="139">
        <v>2064</v>
      </c>
      <c r="AS370" s="131"/>
      <c r="AT370" s="131"/>
      <c r="AU370" s="131"/>
      <c r="AW370" s="140">
        <v>0</v>
      </c>
      <c r="AX370" s="141">
        <v>0</v>
      </c>
      <c r="AY370" s="141">
        <v>0</v>
      </c>
      <c r="AZ370" s="141">
        <v>0</v>
      </c>
      <c r="BA370" s="141">
        <v>0</v>
      </c>
      <c r="BB370" s="141">
        <v>0</v>
      </c>
      <c r="BC370" s="141">
        <v>0</v>
      </c>
      <c r="BD370" s="141">
        <v>0</v>
      </c>
      <c r="BE370" s="141">
        <v>0</v>
      </c>
      <c r="BF370" s="141">
        <v>0</v>
      </c>
      <c r="BG370" s="141">
        <v>0</v>
      </c>
      <c r="BH370" s="141">
        <v>0</v>
      </c>
      <c r="BI370" s="141">
        <v>0</v>
      </c>
      <c r="BJ370" s="141">
        <v>0</v>
      </c>
      <c r="BK370" s="141">
        <v>0</v>
      </c>
      <c r="BL370" s="141">
        <v>0</v>
      </c>
      <c r="BM370" s="141">
        <v>0</v>
      </c>
      <c r="BN370" s="141">
        <v>0</v>
      </c>
      <c r="BO370" s="141">
        <v>0</v>
      </c>
      <c r="BP370" s="141">
        <v>0</v>
      </c>
      <c r="BQ370" s="141">
        <v>0</v>
      </c>
      <c r="BR370" s="141">
        <v>0</v>
      </c>
      <c r="BS370" s="141">
        <v>0</v>
      </c>
      <c r="BT370" s="141">
        <v>0</v>
      </c>
      <c r="BU370" s="141">
        <v>0</v>
      </c>
      <c r="BV370" s="141">
        <v>0</v>
      </c>
      <c r="BW370" s="141">
        <v>0</v>
      </c>
      <c r="BX370" s="141">
        <v>0</v>
      </c>
      <c r="BY370" s="141">
        <v>0</v>
      </c>
      <c r="BZ370" s="141">
        <v>0</v>
      </c>
      <c r="CA370" s="141">
        <v>0</v>
      </c>
      <c r="CB370" s="141">
        <v>0</v>
      </c>
      <c r="CC370" s="141">
        <v>0</v>
      </c>
      <c r="CD370" s="141">
        <v>0</v>
      </c>
      <c r="CE370" s="141">
        <v>0</v>
      </c>
      <c r="CF370" s="141">
        <v>0</v>
      </c>
      <c r="CG370" s="141">
        <v>0</v>
      </c>
      <c r="CH370" s="141">
        <v>0</v>
      </c>
      <c r="CI370" s="141">
        <v>0</v>
      </c>
    </row>
    <row r="371" spans="4:87">
      <c r="D371" s="38">
        <v>341</v>
      </c>
      <c r="E371" s="38">
        <v>592</v>
      </c>
      <c r="F371" s="38" t="s">
        <v>1467</v>
      </c>
      <c r="G371" s="38" t="s">
        <v>2345</v>
      </c>
      <c r="H371" s="48">
        <v>1003473.5</v>
      </c>
      <c r="K371" s="48">
        <v>400</v>
      </c>
      <c r="L371" s="48">
        <v>1</v>
      </c>
      <c r="M371" s="48">
        <v>1003473.5</v>
      </c>
      <c r="N371" s="48">
        <v>0</v>
      </c>
      <c r="O371" s="48">
        <v>0</v>
      </c>
      <c r="Q371" s="122">
        <v>11</v>
      </c>
      <c r="R371" s="38" t="s">
        <v>121</v>
      </c>
      <c r="S371" s="96">
        <v>50</v>
      </c>
      <c r="T371" s="48">
        <v>0</v>
      </c>
      <c r="W371" s="48">
        <v>0</v>
      </c>
      <c r="X371" s="48">
        <v>0</v>
      </c>
      <c r="Y371" s="48">
        <v>0</v>
      </c>
      <c r="Z371" s="48">
        <v>11</v>
      </c>
      <c r="AA371" s="48">
        <v>0</v>
      </c>
      <c r="AB371" s="48">
        <v>0</v>
      </c>
      <c r="AC371" s="48">
        <v>0</v>
      </c>
      <c r="AD371" s="48">
        <v>0</v>
      </c>
      <c r="AE371" s="48"/>
      <c r="AF371" s="48"/>
      <c r="AG371" s="48"/>
      <c r="AH371" s="48">
        <v>0</v>
      </c>
      <c r="AI371" s="48">
        <v>0</v>
      </c>
      <c r="AJ371" s="48">
        <v>0</v>
      </c>
      <c r="AK371" s="48"/>
      <c r="AL371" s="48">
        <v>11</v>
      </c>
      <c r="AN371" s="60">
        <v>0</v>
      </c>
      <c r="AP371" s="137">
        <v>0</v>
      </c>
      <c r="AQ371" s="138">
        <v>59747</v>
      </c>
      <c r="AR371" s="139">
        <v>2064</v>
      </c>
      <c r="AS371" s="131"/>
      <c r="AT371" s="131"/>
      <c r="AU371" s="131"/>
      <c r="AW371" s="140">
        <v>0</v>
      </c>
      <c r="AX371" s="141">
        <v>0</v>
      </c>
      <c r="AY371" s="141">
        <v>0</v>
      </c>
      <c r="AZ371" s="141">
        <v>0</v>
      </c>
      <c r="BA371" s="141">
        <v>0</v>
      </c>
      <c r="BB371" s="141">
        <v>0</v>
      </c>
      <c r="BC371" s="141">
        <v>0</v>
      </c>
      <c r="BD371" s="141">
        <v>0</v>
      </c>
      <c r="BE371" s="141">
        <v>0</v>
      </c>
      <c r="BF371" s="141">
        <v>0</v>
      </c>
      <c r="BG371" s="141">
        <v>0</v>
      </c>
      <c r="BH371" s="141">
        <v>0</v>
      </c>
      <c r="BI371" s="141">
        <v>0</v>
      </c>
      <c r="BJ371" s="141">
        <v>0</v>
      </c>
      <c r="BK371" s="141">
        <v>0</v>
      </c>
      <c r="BL371" s="141">
        <v>0</v>
      </c>
      <c r="BM371" s="141">
        <v>0</v>
      </c>
      <c r="BN371" s="141">
        <v>0</v>
      </c>
      <c r="BO371" s="141">
        <v>0</v>
      </c>
      <c r="BP371" s="141">
        <v>0</v>
      </c>
      <c r="BQ371" s="141">
        <v>0</v>
      </c>
      <c r="BR371" s="141">
        <v>0</v>
      </c>
      <c r="BS371" s="141">
        <v>0</v>
      </c>
      <c r="BT371" s="141">
        <v>0</v>
      </c>
      <c r="BU371" s="141">
        <v>0</v>
      </c>
      <c r="BV371" s="141">
        <v>0</v>
      </c>
      <c r="BW371" s="141">
        <v>0</v>
      </c>
      <c r="BX371" s="141">
        <v>0</v>
      </c>
      <c r="BY371" s="141">
        <v>0</v>
      </c>
      <c r="BZ371" s="141">
        <v>0</v>
      </c>
      <c r="CA371" s="141">
        <v>0</v>
      </c>
      <c r="CB371" s="141">
        <v>0</v>
      </c>
      <c r="CC371" s="141">
        <v>0</v>
      </c>
      <c r="CD371" s="141">
        <v>0</v>
      </c>
      <c r="CE371" s="141">
        <v>0</v>
      </c>
      <c r="CF371" s="141">
        <v>0</v>
      </c>
      <c r="CG371" s="141">
        <v>0</v>
      </c>
      <c r="CH371" s="141">
        <v>0</v>
      </c>
      <c r="CI371" s="141">
        <v>0</v>
      </c>
    </row>
    <row r="372" spans="4:87">
      <c r="D372" s="38">
        <v>342</v>
      </c>
      <c r="E372" s="38">
        <v>593</v>
      </c>
      <c r="F372" s="38" t="s">
        <v>455</v>
      </c>
      <c r="G372" s="38" t="s">
        <v>2346</v>
      </c>
      <c r="H372" s="48">
        <v>177043.45</v>
      </c>
      <c r="K372" s="48">
        <v>59</v>
      </c>
      <c r="L372" s="48">
        <v>1</v>
      </c>
      <c r="M372" s="48">
        <v>177043.45</v>
      </c>
      <c r="N372" s="48">
        <v>0</v>
      </c>
      <c r="O372" s="48">
        <v>0</v>
      </c>
      <c r="Q372" s="122">
        <v>10</v>
      </c>
      <c r="R372" s="38" t="s">
        <v>120</v>
      </c>
      <c r="S372" s="96">
        <v>50</v>
      </c>
      <c r="T372" s="48">
        <v>0</v>
      </c>
      <c r="W372" s="48">
        <v>0</v>
      </c>
      <c r="X372" s="48">
        <v>0</v>
      </c>
      <c r="Y372" s="48">
        <v>10</v>
      </c>
      <c r="Z372" s="48">
        <v>0</v>
      </c>
      <c r="AA372" s="48">
        <v>0</v>
      </c>
      <c r="AB372" s="48">
        <v>0</v>
      </c>
      <c r="AC372" s="48">
        <v>0</v>
      </c>
      <c r="AD372" s="48">
        <v>0</v>
      </c>
      <c r="AE372" s="48"/>
      <c r="AF372" s="48"/>
      <c r="AG372" s="48"/>
      <c r="AH372" s="48">
        <v>0</v>
      </c>
      <c r="AI372" s="48">
        <v>0</v>
      </c>
      <c r="AJ372" s="48">
        <v>0</v>
      </c>
      <c r="AK372" s="48"/>
      <c r="AL372" s="48">
        <v>10</v>
      </c>
      <c r="AN372" s="60">
        <v>0</v>
      </c>
      <c r="AP372" s="137">
        <v>0</v>
      </c>
      <c r="AQ372" s="138">
        <v>59747</v>
      </c>
      <c r="AR372" s="139">
        <v>2064</v>
      </c>
      <c r="AS372" s="131"/>
      <c r="AT372" s="131"/>
      <c r="AU372" s="131"/>
      <c r="AW372" s="140">
        <v>0</v>
      </c>
      <c r="AX372" s="141">
        <v>0</v>
      </c>
      <c r="AY372" s="141">
        <v>0</v>
      </c>
      <c r="AZ372" s="141">
        <v>0</v>
      </c>
      <c r="BA372" s="141">
        <v>0</v>
      </c>
      <c r="BB372" s="141">
        <v>0</v>
      </c>
      <c r="BC372" s="141">
        <v>0</v>
      </c>
      <c r="BD372" s="141">
        <v>0</v>
      </c>
      <c r="BE372" s="141">
        <v>0</v>
      </c>
      <c r="BF372" s="141">
        <v>0</v>
      </c>
      <c r="BG372" s="141">
        <v>0</v>
      </c>
      <c r="BH372" s="141">
        <v>0</v>
      </c>
      <c r="BI372" s="141">
        <v>0</v>
      </c>
      <c r="BJ372" s="141">
        <v>0</v>
      </c>
      <c r="BK372" s="141">
        <v>0</v>
      </c>
      <c r="BL372" s="141">
        <v>0</v>
      </c>
      <c r="BM372" s="141">
        <v>0</v>
      </c>
      <c r="BN372" s="141">
        <v>0</v>
      </c>
      <c r="BO372" s="141">
        <v>0</v>
      </c>
      <c r="BP372" s="141">
        <v>0</v>
      </c>
      <c r="BQ372" s="141">
        <v>0</v>
      </c>
      <c r="BR372" s="141">
        <v>0</v>
      </c>
      <c r="BS372" s="141">
        <v>0</v>
      </c>
      <c r="BT372" s="141">
        <v>0</v>
      </c>
      <c r="BU372" s="141">
        <v>0</v>
      </c>
      <c r="BV372" s="141">
        <v>0</v>
      </c>
      <c r="BW372" s="141">
        <v>0</v>
      </c>
      <c r="BX372" s="141">
        <v>0</v>
      </c>
      <c r="BY372" s="141">
        <v>0</v>
      </c>
      <c r="BZ372" s="141">
        <v>0</v>
      </c>
      <c r="CA372" s="141">
        <v>0</v>
      </c>
      <c r="CB372" s="141">
        <v>0</v>
      </c>
      <c r="CC372" s="141">
        <v>0</v>
      </c>
      <c r="CD372" s="141">
        <v>0</v>
      </c>
      <c r="CE372" s="141">
        <v>0</v>
      </c>
      <c r="CF372" s="141">
        <v>0</v>
      </c>
      <c r="CG372" s="141">
        <v>0</v>
      </c>
      <c r="CH372" s="141">
        <v>0</v>
      </c>
      <c r="CI372" s="141">
        <v>0</v>
      </c>
    </row>
    <row r="373" spans="4:87">
      <c r="D373" s="38">
        <v>343</v>
      </c>
      <c r="E373" s="38">
        <v>594</v>
      </c>
      <c r="F373" s="38" t="s">
        <v>1281</v>
      </c>
      <c r="G373" s="38" t="s">
        <v>1282</v>
      </c>
      <c r="H373" s="48">
        <v>1887122.15</v>
      </c>
      <c r="K373" s="48">
        <v>339</v>
      </c>
      <c r="L373" s="48">
        <v>1</v>
      </c>
      <c r="M373" s="48">
        <v>1887122.15</v>
      </c>
      <c r="N373" s="48">
        <v>0</v>
      </c>
      <c r="O373" s="48">
        <v>0</v>
      </c>
      <c r="Q373" s="122">
        <v>19</v>
      </c>
      <c r="R373" s="38" t="s">
        <v>129</v>
      </c>
      <c r="S373" s="96">
        <v>5</v>
      </c>
      <c r="T373" s="48">
        <v>0</v>
      </c>
      <c r="W373" s="48">
        <v>0</v>
      </c>
      <c r="X373" s="48">
        <v>0</v>
      </c>
      <c r="Y373" s="48">
        <v>0</v>
      </c>
      <c r="Z373" s="48">
        <v>0</v>
      </c>
      <c r="AA373" s="48">
        <v>0</v>
      </c>
      <c r="AB373" s="48">
        <v>0</v>
      </c>
      <c r="AC373" s="48">
        <v>0</v>
      </c>
      <c r="AD373" s="48">
        <v>0</v>
      </c>
      <c r="AE373" s="48"/>
      <c r="AF373" s="48"/>
      <c r="AG373" s="48"/>
      <c r="AH373" s="48">
        <v>0</v>
      </c>
      <c r="AI373" s="48">
        <v>0</v>
      </c>
      <c r="AJ373" s="48">
        <v>0</v>
      </c>
      <c r="AK373" s="48"/>
      <c r="AL373" s="48" t="s">
        <v>263</v>
      </c>
      <c r="AN373" s="60">
        <v>0</v>
      </c>
      <c r="AP373" s="137">
        <v>0</v>
      </c>
      <c r="AQ373" s="138">
        <v>43311</v>
      </c>
      <c r="AR373" s="139">
        <v>2019</v>
      </c>
      <c r="AS373" s="131"/>
      <c r="AT373" s="131"/>
      <c r="AU373" s="131"/>
      <c r="AW373" s="140">
        <v>0</v>
      </c>
      <c r="AX373" s="141">
        <v>0</v>
      </c>
      <c r="AY373" s="141">
        <v>0</v>
      </c>
      <c r="AZ373" s="141">
        <v>0</v>
      </c>
      <c r="BA373" s="141">
        <v>0</v>
      </c>
      <c r="BB373" s="141">
        <v>0</v>
      </c>
      <c r="BC373" s="141">
        <v>0</v>
      </c>
      <c r="BD373" s="141">
        <v>0</v>
      </c>
      <c r="BE373" s="141">
        <v>0</v>
      </c>
      <c r="BF373" s="141">
        <v>0</v>
      </c>
      <c r="BG373" s="141">
        <v>0</v>
      </c>
      <c r="BH373" s="141">
        <v>0</v>
      </c>
      <c r="BI373" s="141">
        <v>0</v>
      </c>
      <c r="BJ373" s="141">
        <v>0</v>
      </c>
      <c r="BK373" s="141">
        <v>0</v>
      </c>
      <c r="BL373" s="141">
        <v>0</v>
      </c>
      <c r="BM373" s="141">
        <v>0</v>
      </c>
      <c r="BN373" s="141">
        <v>0</v>
      </c>
      <c r="BO373" s="141">
        <v>0</v>
      </c>
      <c r="BP373" s="141">
        <v>0</v>
      </c>
      <c r="BQ373" s="141">
        <v>0</v>
      </c>
      <c r="BR373" s="141">
        <v>0</v>
      </c>
      <c r="BS373" s="141">
        <v>0</v>
      </c>
      <c r="BT373" s="141">
        <v>0</v>
      </c>
      <c r="BU373" s="141">
        <v>0</v>
      </c>
      <c r="BV373" s="141">
        <v>0</v>
      </c>
      <c r="BW373" s="141">
        <v>0</v>
      </c>
      <c r="BX373" s="141">
        <v>0</v>
      </c>
      <c r="BY373" s="141">
        <v>0</v>
      </c>
      <c r="BZ373" s="141">
        <v>0</v>
      </c>
      <c r="CA373" s="141">
        <v>0</v>
      </c>
      <c r="CB373" s="141">
        <v>0</v>
      </c>
      <c r="CC373" s="141">
        <v>0</v>
      </c>
      <c r="CD373" s="141">
        <v>0</v>
      </c>
      <c r="CE373" s="141">
        <v>0</v>
      </c>
      <c r="CF373" s="141">
        <v>0</v>
      </c>
      <c r="CG373" s="141">
        <v>0</v>
      </c>
      <c r="CH373" s="141">
        <v>0</v>
      </c>
      <c r="CI373" s="141">
        <v>0</v>
      </c>
    </row>
    <row r="374" spans="4:87">
      <c r="D374" s="38">
        <v>344</v>
      </c>
      <c r="E374" s="38">
        <v>596</v>
      </c>
      <c r="F374" s="38" t="s">
        <v>2347</v>
      </c>
      <c r="G374" s="38" t="s">
        <v>2348</v>
      </c>
      <c r="H374" s="48">
        <v>54046.91</v>
      </c>
      <c r="K374" s="48">
        <v>0</v>
      </c>
      <c r="L374" s="48">
        <v>0</v>
      </c>
      <c r="M374" s="48">
        <v>0</v>
      </c>
      <c r="N374" s="48">
        <v>1</v>
      </c>
      <c r="O374" s="48">
        <v>54046.91</v>
      </c>
      <c r="Q374" s="122">
        <v>14</v>
      </c>
      <c r="R374" s="38" t="s">
        <v>124</v>
      </c>
      <c r="S374" s="96">
        <v>80</v>
      </c>
      <c r="T374" s="48">
        <v>0</v>
      </c>
      <c r="W374" s="48">
        <v>0</v>
      </c>
      <c r="X374" s="48">
        <v>0</v>
      </c>
      <c r="Y374" s="48">
        <v>0</v>
      </c>
      <c r="Z374" s="48">
        <v>0</v>
      </c>
      <c r="AA374" s="48">
        <v>0</v>
      </c>
      <c r="AB374" s="48">
        <v>0</v>
      </c>
      <c r="AC374" s="48">
        <v>0</v>
      </c>
      <c r="AD374" s="48">
        <v>0</v>
      </c>
      <c r="AE374" s="48"/>
      <c r="AF374" s="48"/>
      <c r="AG374" s="48"/>
      <c r="AH374" s="48">
        <v>0</v>
      </c>
      <c r="AI374" s="48">
        <v>0</v>
      </c>
      <c r="AJ374" s="48">
        <v>0</v>
      </c>
      <c r="AK374" s="48"/>
      <c r="AL374" s="48" t="s">
        <v>263</v>
      </c>
      <c r="AN374" s="60">
        <v>0</v>
      </c>
      <c r="AP374" s="137">
        <v>675.58637500000009</v>
      </c>
      <c r="AQ374" s="138">
        <v>70705</v>
      </c>
      <c r="AR374" s="139">
        <v>2094</v>
      </c>
      <c r="AS374" s="131"/>
      <c r="AT374" s="131"/>
      <c r="AU374" s="131"/>
      <c r="AW374" s="140">
        <v>54046.91</v>
      </c>
      <c r="AX374" s="141">
        <v>53371.323625000005</v>
      </c>
      <c r="AY374" s="141">
        <v>52695.737250000006</v>
      </c>
      <c r="AZ374" s="141">
        <v>52020.150875000007</v>
      </c>
      <c r="BA374" s="141">
        <v>51344.564500000008</v>
      </c>
      <c r="BB374" s="141">
        <v>50668.978125000009</v>
      </c>
      <c r="BC374" s="141">
        <v>49993.39175000001</v>
      </c>
      <c r="BD374" s="141">
        <v>49317.805375000011</v>
      </c>
      <c r="BE374" s="141">
        <v>48642.219000000012</v>
      </c>
      <c r="BF374" s="141">
        <v>47966.632625000013</v>
      </c>
      <c r="BG374" s="141">
        <v>47291.046250000014</v>
      </c>
      <c r="BH374" s="141">
        <v>46615.459875000015</v>
      </c>
      <c r="BI374" s="141">
        <v>45939.873500000016</v>
      </c>
      <c r="BJ374" s="141">
        <v>45264.287125000017</v>
      </c>
      <c r="BK374" s="141">
        <v>44588.700750000018</v>
      </c>
      <c r="BL374" s="141">
        <v>43913.114375000019</v>
      </c>
      <c r="BM374" s="141">
        <v>43237.52800000002</v>
      </c>
      <c r="BN374" s="141">
        <v>42561.941625000021</v>
      </c>
      <c r="BO374" s="141">
        <v>41886.355250000022</v>
      </c>
      <c r="BP374" s="141">
        <v>41210.768875000023</v>
      </c>
      <c r="BQ374" s="141">
        <v>40535.182500000024</v>
      </c>
      <c r="BR374" s="141">
        <v>39859.596125000025</v>
      </c>
      <c r="BS374" s="141">
        <v>39184.009750000027</v>
      </c>
      <c r="BT374" s="141">
        <v>38508.423375000028</v>
      </c>
      <c r="BU374" s="141">
        <v>37832.837000000029</v>
      </c>
      <c r="BV374" s="141">
        <v>37157.25062500003</v>
      </c>
      <c r="BW374" s="141">
        <v>36481.664250000031</v>
      </c>
      <c r="BX374" s="141">
        <v>35806.077875000032</v>
      </c>
      <c r="BY374" s="141">
        <v>35130.491500000033</v>
      </c>
      <c r="BZ374" s="141">
        <v>34454.905125000034</v>
      </c>
      <c r="CA374" s="141">
        <v>33779.318750000035</v>
      </c>
      <c r="CB374" s="141">
        <v>33103.732375000036</v>
      </c>
      <c r="CC374" s="141">
        <v>32428.146000000037</v>
      </c>
      <c r="CD374" s="141">
        <v>31752.559625000038</v>
      </c>
      <c r="CE374" s="141">
        <v>31076.973250000039</v>
      </c>
      <c r="CF374" s="141">
        <v>30401.38687500004</v>
      </c>
      <c r="CG374" s="141">
        <v>29725.800500000041</v>
      </c>
      <c r="CH374" s="141">
        <v>29050.214125000042</v>
      </c>
      <c r="CI374" s="141">
        <v>28374.627750000043</v>
      </c>
    </row>
    <row r="375" spans="4:87">
      <c r="D375" s="38">
        <v>345</v>
      </c>
      <c r="E375" s="38">
        <v>597</v>
      </c>
      <c r="F375" s="38" t="s">
        <v>1856</v>
      </c>
      <c r="G375" s="38" t="s">
        <v>2349</v>
      </c>
      <c r="H375" s="48">
        <v>11310074.869999999</v>
      </c>
      <c r="K375" s="48">
        <v>531</v>
      </c>
      <c r="L375" s="48">
        <v>1</v>
      </c>
      <c r="M375" s="48">
        <v>11310074.869999999</v>
      </c>
      <c r="N375" s="48">
        <v>0</v>
      </c>
      <c r="O375" s="48">
        <v>0</v>
      </c>
      <c r="Q375" s="122">
        <v>9</v>
      </c>
      <c r="R375" s="38" t="s">
        <v>119</v>
      </c>
      <c r="S375" s="96">
        <v>50</v>
      </c>
      <c r="T375" s="48">
        <v>0</v>
      </c>
      <c r="W375" s="48">
        <v>0</v>
      </c>
      <c r="X375" s="48">
        <v>9</v>
      </c>
      <c r="Y375" s="48">
        <v>0</v>
      </c>
      <c r="Z375" s="48">
        <v>0</v>
      </c>
      <c r="AA375" s="48">
        <v>0</v>
      </c>
      <c r="AB375" s="48">
        <v>0</v>
      </c>
      <c r="AC375" s="48">
        <v>0</v>
      </c>
      <c r="AD375" s="48">
        <v>0</v>
      </c>
      <c r="AE375" s="48"/>
      <c r="AF375" s="48"/>
      <c r="AG375" s="48"/>
      <c r="AH375" s="48">
        <v>0</v>
      </c>
      <c r="AI375" s="48">
        <v>0</v>
      </c>
      <c r="AJ375" s="48">
        <v>0</v>
      </c>
      <c r="AK375" s="48"/>
      <c r="AL375" s="48">
        <v>9</v>
      </c>
      <c r="AN375" s="60">
        <v>0</v>
      </c>
      <c r="AP375" s="137">
        <v>0</v>
      </c>
      <c r="AQ375" s="138">
        <v>59747</v>
      </c>
      <c r="AR375" s="139">
        <v>2064</v>
      </c>
      <c r="AS375" s="131"/>
      <c r="AT375" s="131"/>
      <c r="AU375" s="131"/>
      <c r="AW375" s="140">
        <v>0</v>
      </c>
      <c r="AX375" s="141">
        <v>0</v>
      </c>
      <c r="AY375" s="141">
        <v>0</v>
      </c>
      <c r="AZ375" s="141">
        <v>0</v>
      </c>
      <c r="BA375" s="141">
        <v>0</v>
      </c>
      <c r="BB375" s="141">
        <v>0</v>
      </c>
      <c r="BC375" s="141">
        <v>0</v>
      </c>
      <c r="BD375" s="141">
        <v>0</v>
      </c>
      <c r="BE375" s="141">
        <v>0</v>
      </c>
      <c r="BF375" s="141">
        <v>0</v>
      </c>
      <c r="BG375" s="141">
        <v>0</v>
      </c>
      <c r="BH375" s="141">
        <v>0</v>
      </c>
      <c r="BI375" s="141">
        <v>0</v>
      </c>
      <c r="BJ375" s="141">
        <v>0</v>
      </c>
      <c r="BK375" s="141">
        <v>0</v>
      </c>
      <c r="BL375" s="141">
        <v>0</v>
      </c>
      <c r="BM375" s="141">
        <v>0</v>
      </c>
      <c r="BN375" s="141">
        <v>0</v>
      </c>
      <c r="BO375" s="141">
        <v>0</v>
      </c>
      <c r="BP375" s="141">
        <v>0</v>
      </c>
      <c r="BQ375" s="141">
        <v>0</v>
      </c>
      <c r="BR375" s="141">
        <v>0</v>
      </c>
      <c r="BS375" s="141">
        <v>0</v>
      </c>
      <c r="BT375" s="141">
        <v>0</v>
      </c>
      <c r="BU375" s="141">
        <v>0</v>
      </c>
      <c r="BV375" s="141">
        <v>0</v>
      </c>
      <c r="BW375" s="141">
        <v>0</v>
      </c>
      <c r="BX375" s="141">
        <v>0</v>
      </c>
      <c r="BY375" s="141">
        <v>0</v>
      </c>
      <c r="BZ375" s="141">
        <v>0</v>
      </c>
      <c r="CA375" s="141">
        <v>0</v>
      </c>
      <c r="CB375" s="141">
        <v>0</v>
      </c>
      <c r="CC375" s="141">
        <v>0</v>
      </c>
      <c r="CD375" s="141">
        <v>0</v>
      </c>
      <c r="CE375" s="141">
        <v>0</v>
      </c>
      <c r="CF375" s="141">
        <v>0</v>
      </c>
      <c r="CG375" s="141">
        <v>0</v>
      </c>
      <c r="CH375" s="141">
        <v>0</v>
      </c>
      <c r="CI375" s="141">
        <v>0</v>
      </c>
    </row>
    <row r="376" spans="4:87">
      <c r="D376" s="38">
        <v>346</v>
      </c>
      <c r="E376" s="38">
        <v>599</v>
      </c>
      <c r="F376" s="38" t="s">
        <v>721</v>
      </c>
      <c r="G376" s="38" t="s">
        <v>2350</v>
      </c>
      <c r="H376" s="48">
        <v>1341503.83</v>
      </c>
      <c r="K376" s="48">
        <v>147</v>
      </c>
      <c r="L376" s="48">
        <v>1</v>
      </c>
      <c r="M376" s="48">
        <v>1341503.83</v>
      </c>
      <c r="N376" s="48">
        <v>0</v>
      </c>
      <c r="O376" s="48">
        <v>0</v>
      </c>
      <c r="Q376" s="122">
        <v>6</v>
      </c>
      <c r="R376" s="38" t="s">
        <v>116</v>
      </c>
      <c r="S376" s="96">
        <v>80</v>
      </c>
      <c r="T376" s="48">
        <v>0</v>
      </c>
      <c r="W376" s="48">
        <v>0</v>
      </c>
      <c r="X376" s="48">
        <v>0</v>
      </c>
      <c r="Y376" s="48">
        <v>0</v>
      </c>
      <c r="Z376" s="48">
        <v>0</v>
      </c>
      <c r="AA376" s="48">
        <v>0</v>
      </c>
      <c r="AB376" s="48">
        <v>0</v>
      </c>
      <c r="AC376" s="48">
        <v>0</v>
      </c>
      <c r="AD376" s="48">
        <v>0</v>
      </c>
      <c r="AE376" s="48"/>
      <c r="AF376" s="48"/>
      <c r="AG376" s="48"/>
      <c r="AH376" s="48">
        <v>0</v>
      </c>
      <c r="AI376" s="48">
        <v>0</v>
      </c>
      <c r="AJ376" s="48">
        <v>0</v>
      </c>
      <c r="AK376" s="48"/>
      <c r="AL376" s="48" t="s">
        <v>263</v>
      </c>
      <c r="AN376" s="60">
        <v>0</v>
      </c>
      <c r="AP376" s="137">
        <v>0</v>
      </c>
      <c r="AQ376" s="138">
        <v>70705</v>
      </c>
      <c r="AR376" s="139">
        <v>2094</v>
      </c>
      <c r="AS376" s="131"/>
      <c r="AT376" s="131"/>
      <c r="AU376" s="131"/>
      <c r="AW376" s="140">
        <v>0</v>
      </c>
      <c r="AX376" s="141">
        <v>0</v>
      </c>
      <c r="AY376" s="141">
        <v>0</v>
      </c>
      <c r="AZ376" s="141">
        <v>0</v>
      </c>
      <c r="BA376" s="141">
        <v>0</v>
      </c>
      <c r="BB376" s="141">
        <v>0</v>
      </c>
      <c r="BC376" s="141">
        <v>0</v>
      </c>
      <c r="BD376" s="141">
        <v>0</v>
      </c>
      <c r="BE376" s="141">
        <v>0</v>
      </c>
      <c r="BF376" s="141">
        <v>0</v>
      </c>
      <c r="BG376" s="141">
        <v>0</v>
      </c>
      <c r="BH376" s="141">
        <v>0</v>
      </c>
      <c r="BI376" s="141">
        <v>0</v>
      </c>
      <c r="BJ376" s="141">
        <v>0</v>
      </c>
      <c r="BK376" s="141">
        <v>0</v>
      </c>
      <c r="BL376" s="141">
        <v>0</v>
      </c>
      <c r="BM376" s="141">
        <v>0</v>
      </c>
      <c r="BN376" s="141">
        <v>0</v>
      </c>
      <c r="BO376" s="141">
        <v>0</v>
      </c>
      <c r="BP376" s="141">
        <v>0</v>
      </c>
      <c r="BQ376" s="141">
        <v>0</v>
      </c>
      <c r="BR376" s="141">
        <v>0</v>
      </c>
      <c r="BS376" s="141">
        <v>0</v>
      </c>
      <c r="BT376" s="141">
        <v>0</v>
      </c>
      <c r="BU376" s="141">
        <v>0</v>
      </c>
      <c r="BV376" s="141">
        <v>0</v>
      </c>
      <c r="BW376" s="141">
        <v>0</v>
      </c>
      <c r="BX376" s="141">
        <v>0</v>
      </c>
      <c r="BY376" s="141">
        <v>0</v>
      </c>
      <c r="BZ376" s="141">
        <v>0</v>
      </c>
      <c r="CA376" s="141">
        <v>0</v>
      </c>
      <c r="CB376" s="141">
        <v>0</v>
      </c>
      <c r="CC376" s="141">
        <v>0</v>
      </c>
      <c r="CD376" s="141">
        <v>0</v>
      </c>
      <c r="CE376" s="141">
        <v>0</v>
      </c>
      <c r="CF376" s="141">
        <v>0</v>
      </c>
      <c r="CG376" s="141">
        <v>0</v>
      </c>
      <c r="CH376" s="141">
        <v>0</v>
      </c>
      <c r="CI376" s="141">
        <v>0</v>
      </c>
    </row>
    <row r="377" spans="4:87">
      <c r="D377" s="38">
        <v>347</v>
      </c>
      <c r="E377" s="38">
        <v>600</v>
      </c>
      <c r="F377" s="38" t="s">
        <v>611</v>
      </c>
      <c r="G377" s="38" t="s">
        <v>2351</v>
      </c>
      <c r="H377" s="48">
        <v>1336291.53</v>
      </c>
      <c r="K377" s="48">
        <v>109</v>
      </c>
      <c r="L377" s="48">
        <v>1</v>
      </c>
      <c r="M377" s="48">
        <v>1336291.53</v>
      </c>
      <c r="N377" s="48">
        <v>0</v>
      </c>
      <c r="O377" s="48">
        <v>0</v>
      </c>
      <c r="Q377" s="122">
        <v>10</v>
      </c>
      <c r="R377" s="38" t="s">
        <v>120</v>
      </c>
      <c r="S377" s="96">
        <v>50</v>
      </c>
      <c r="T377" s="48">
        <v>0</v>
      </c>
      <c r="W377" s="48">
        <v>0</v>
      </c>
      <c r="X377" s="48">
        <v>0</v>
      </c>
      <c r="Y377" s="48">
        <v>10</v>
      </c>
      <c r="Z377" s="48">
        <v>0</v>
      </c>
      <c r="AA377" s="48">
        <v>0</v>
      </c>
      <c r="AB377" s="48">
        <v>0</v>
      </c>
      <c r="AC377" s="48">
        <v>0</v>
      </c>
      <c r="AD377" s="48">
        <v>0</v>
      </c>
      <c r="AE377" s="48"/>
      <c r="AF377" s="48"/>
      <c r="AG377" s="48"/>
      <c r="AH377" s="48">
        <v>0</v>
      </c>
      <c r="AI377" s="48">
        <v>0</v>
      </c>
      <c r="AJ377" s="48">
        <v>0</v>
      </c>
      <c r="AK377" s="48"/>
      <c r="AL377" s="48">
        <v>10</v>
      </c>
      <c r="AN377" s="60">
        <v>0</v>
      </c>
      <c r="AP377" s="137">
        <v>0</v>
      </c>
      <c r="AQ377" s="138">
        <v>59747</v>
      </c>
      <c r="AR377" s="139">
        <v>2064</v>
      </c>
      <c r="AS377" s="131"/>
      <c r="AT377" s="131"/>
      <c r="AU377" s="131"/>
      <c r="AW377" s="140">
        <v>0</v>
      </c>
      <c r="AX377" s="141">
        <v>0</v>
      </c>
      <c r="AY377" s="141">
        <v>0</v>
      </c>
      <c r="AZ377" s="141">
        <v>0</v>
      </c>
      <c r="BA377" s="141">
        <v>0</v>
      </c>
      <c r="BB377" s="141">
        <v>0</v>
      </c>
      <c r="BC377" s="141">
        <v>0</v>
      </c>
      <c r="BD377" s="141">
        <v>0</v>
      </c>
      <c r="BE377" s="141">
        <v>0</v>
      </c>
      <c r="BF377" s="141">
        <v>0</v>
      </c>
      <c r="BG377" s="141">
        <v>0</v>
      </c>
      <c r="BH377" s="141">
        <v>0</v>
      </c>
      <c r="BI377" s="141">
        <v>0</v>
      </c>
      <c r="BJ377" s="141">
        <v>0</v>
      </c>
      <c r="BK377" s="141">
        <v>0</v>
      </c>
      <c r="BL377" s="141">
        <v>0</v>
      </c>
      <c r="BM377" s="141">
        <v>0</v>
      </c>
      <c r="BN377" s="141">
        <v>0</v>
      </c>
      <c r="BO377" s="141">
        <v>0</v>
      </c>
      <c r="BP377" s="141">
        <v>0</v>
      </c>
      <c r="BQ377" s="141">
        <v>0</v>
      </c>
      <c r="BR377" s="141">
        <v>0</v>
      </c>
      <c r="BS377" s="141">
        <v>0</v>
      </c>
      <c r="BT377" s="141">
        <v>0</v>
      </c>
      <c r="BU377" s="141">
        <v>0</v>
      </c>
      <c r="BV377" s="141">
        <v>0</v>
      </c>
      <c r="BW377" s="141">
        <v>0</v>
      </c>
      <c r="BX377" s="141">
        <v>0</v>
      </c>
      <c r="BY377" s="141">
        <v>0</v>
      </c>
      <c r="BZ377" s="141">
        <v>0</v>
      </c>
      <c r="CA377" s="141">
        <v>0</v>
      </c>
      <c r="CB377" s="141">
        <v>0</v>
      </c>
      <c r="CC377" s="141">
        <v>0</v>
      </c>
      <c r="CD377" s="141">
        <v>0</v>
      </c>
      <c r="CE377" s="141">
        <v>0</v>
      </c>
      <c r="CF377" s="141">
        <v>0</v>
      </c>
      <c r="CG377" s="141">
        <v>0</v>
      </c>
      <c r="CH377" s="141">
        <v>0</v>
      </c>
      <c r="CI377" s="141">
        <v>0</v>
      </c>
    </row>
    <row r="378" spans="4:87">
      <c r="D378" s="38">
        <v>348</v>
      </c>
      <c r="E378" s="38">
        <v>601</v>
      </c>
      <c r="F378" s="38" t="s">
        <v>622</v>
      </c>
      <c r="G378" s="38" t="s">
        <v>623</v>
      </c>
      <c r="H378" s="48">
        <v>540007.78</v>
      </c>
      <c r="K378" s="48">
        <v>113</v>
      </c>
      <c r="L378" s="48">
        <v>1</v>
      </c>
      <c r="M378" s="48">
        <v>540007.78</v>
      </c>
      <c r="N378" s="48">
        <v>0</v>
      </c>
      <c r="O378" s="48">
        <v>0</v>
      </c>
      <c r="Q378" s="122">
        <v>9</v>
      </c>
      <c r="R378" s="38" t="s">
        <v>119</v>
      </c>
      <c r="S378" s="96">
        <v>50</v>
      </c>
      <c r="T378" s="48">
        <v>0</v>
      </c>
      <c r="W378" s="48">
        <v>0</v>
      </c>
      <c r="X378" s="48">
        <v>9</v>
      </c>
      <c r="Y378" s="48">
        <v>0</v>
      </c>
      <c r="Z378" s="48">
        <v>0</v>
      </c>
      <c r="AA378" s="48">
        <v>0</v>
      </c>
      <c r="AB378" s="48">
        <v>0</v>
      </c>
      <c r="AC378" s="48">
        <v>0</v>
      </c>
      <c r="AD378" s="48">
        <v>0</v>
      </c>
      <c r="AE378" s="48"/>
      <c r="AF378" s="48"/>
      <c r="AG378" s="48"/>
      <c r="AH378" s="48">
        <v>0</v>
      </c>
      <c r="AI378" s="48">
        <v>0</v>
      </c>
      <c r="AJ378" s="48">
        <v>0</v>
      </c>
      <c r="AK378" s="48"/>
      <c r="AL378" s="48">
        <v>9</v>
      </c>
      <c r="AN378" s="60">
        <v>0</v>
      </c>
      <c r="AP378" s="137">
        <v>0</v>
      </c>
      <c r="AQ378" s="138">
        <v>59747</v>
      </c>
      <c r="AR378" s="139">
        <v>2064</v>
      </c>
      <c r="AS378" s="131"/>
      <c r="AT378" s="131"/>
      <c r="AU378" s="131"/>
      <c r="AW378" s="140">
        <v>0</v>
      </c>
      <c r="AX378" s="141">
        <v>0</v>
      </c>
      <c r="AY378" s="141">
        <v>0</v>
      </c>
      <c r="AZ378" s="141">
        <v>0</v>
      </c>
      <c r="BA378" s="141">
        <v>0</v>
      </c>
      <c r="BB378" s="141">
        <v>0</v>
      </c>
      <c r="BC378" s="141">
        <v>0</v>
      </c>
      <c r="BD378" s="141">
        <v>0</v>
      </c>
      <c r="BE378" s="141">
        <v>0</v>
      </c>
      <c r="BF378" s="141">
        <v>0</v>
      </c>
      <c r="BG378" s="141">
        <v>0</v>
      </c>
      <c r="BH378" s="141">
        <v>0</v>
      </c>
      <c r="BI378" s="141">
        <v>0</v>
      </c>
      <c r="BJ378" s="141">
        <v>0</v>
      </c>
      <c r="BK378" s="141">
        <v>0</v>
      </c>
      <c r="BL378" s="141">
        <v>0</v>
      </c>
      <c r="BM378" s="141">
        <v>0</v>
      </c>
      <c r="BN378" s="141">
        <v>0</v>
      </c>
      <c r="BO378" s="141">
        <v>0</v>
      </c>
      <c r="BP378" s="141">
        <v>0</v>
      </c>
      <c r="BQ378" s="141">
        <v>0</v>
      </c>
      <c r="BR378" s="141">
        <v>0</v>
      </c>
      <c r="BS378" s="141">
        <v>0</v>
      </c>
      <c r="BT378" s="141">
        <v>0</v>
      </c>
      <c r="BU378" s="141">
        <v>0</v>
      </c>
      <c r="BV378" s="141">
        <v>0</v>
      </c>
      <c r="BW378" s="141">
        <v>0</v>
      </c>
      <c r="BX378" s="141">
        <v>0</v>
      </c>
      <c r="BY378" s="141">
        <v>0</v>
      </c>
      <c r="BZ378" s="141">
        <v>0</v>
      </c>
      <c r="CA378" s="141">
        <v>0</v>
      </c>
      <c r="CB378" s="141">
        <v>0</v>
      </c>
      <c r="CC378" s="141">
        <v>0</v>
      </c>
      <c r="CD378" s="141">
        <v>0</v>
      </c>
      <c r="CE378" s="141">
        <v>0</v>
      </c>
      <c r="CF378" s="141">
        <v>0</v>
      </c>
      <c r="CG378" s="141">
        <v>0</v>
      </c>
      <c r="CH378" s="141">
        <v>0</v>
      </c>
      <c r="CI378" s="141">
        <v>0</v>
      </c>
    </row>
    <row r="379" spans="4:87">
      <c r="D379" s="38">
        <v>349</v>
      </c>
      <c r="E379" s="38">
        <v>602</v>
      </c>
      <c r="F379" s="38" t="s">
        <v>510</v>
      </c>
      <c r="G379" s="38" t="s">
        <v>2352</v>
      </c>
      <c r="H379" s="48">
        <v>197043.35</v>
      </c>
      <c r="K379" s="48">
        <v>77</v>
      </c>
      <c r="L379" s="48">
        <v>1</v>
      </c>
      <c r="M379" s="48">
        <v>197043.35</v>
      </c>
      <c r="N379" s="48">
        <v>0</v>
      </c>
      <c r="O379" s="48">
        <v>0</v>
      </c>
      <c r="Q379" s="122">
        <v>9</v>
      </c>
      <c r="R379" s="38" t="s">
        <v>119</v>
      </c>
      <c r="S379" s="96">
        <v>50</v>
      </c>
      <c r="T379" s="48">
        <v>0</v>
      </c>
      <c r="W379" s="48">
        <v>0</v>
      </c>
      <c r="X379" s="48">
        <v>9</v>
      </c>
      <c r="Y379" s="48">
        <v>0</v>
      </c>
      <c r="Z379" s="48">
        <v>0</v>
      </c>
      <c r="AA379" s="48">
        <v>0</v>
      </c>
      <c r="AB379" s="48">
        <v>0</v>
      </c>
      <c r="AC379" s="48">
        <v>0</v>
      </c>
      <c r="AD379" s="48">
        <v>0</v>
      </c>
      <c r="AE379" s="48"/>
      <c r="AF379" s="48"/>
      <c r="AG379" s="48"/>
      <c r="AH379" s="48">
        <v>0</v>
      </c>
      <c r="AI379" s="48">
        <v>0</v>
      </c>
      <c r="AJ379" s="48">
        <v>0</v>
      </c>
      <c r="AK379" s="48"/>
      <c r="AL379" s="48">
        <v>9</v>
      </c>
      <c r="AN379" s="60">
        <v>0</v>
      </c>
      <c r="AP379" s="137">
        <v>0</v>
      </c>
      <c r="AQ379" s="138">
        <v>59747</v>
      </c>
      <c r="AR379" s="139">
        <v>2064</v>
      </c>
      <c r="AS379" s="131"/>
      <c r="AT379" s="131"/>
      <c r="AU379" s="131"/>
      <c r="AW379" s="140">
        <v>0</v>
      </c>
      <c r="AX379" s="141">
        <v>0</v>
      </c>
      <c r="AY379" s="141">
        <v>0</v>
      </c>
      <c r="AZ379" s="141">
        <v>0</v>
      </c>
      <c r="BA379" s="141">
        <v>0</v>
      </c>
      <c r="BB379" s="141">
        <v>0</v>
      </c>
      <c r="BC379" s="141">
        <v>0</v>
      </c>
      <c r="BD379" s="141">
        <v>0</v>
      </c>
      <c r="BE379" s="141">
        <v>0</v>
      </c>
      <c r="BF379" s="141">
        <v>0</v>
      </c>
      <c r="BG379" s="141">
        <v>0</v>
      </c>
      <c r="BH379" s="141">
        <v>0</v>
      </c>
      <c r="BI379" s="141">
        <v>0</v>
      </c>
      <c r="BJ379" s="141">
        <v>0</v>
      </c>
      <c r="BK379" s="141">
        <v>0</v>
      </c>
      <c r="BL379" s="141">
        <v>0</v>
      </c>
      <c r="BM379" s="141">
        <v>0</v>
      </c>
      <c r="BN379" s="141">
        <v>0</v>
      </c>
      <c r="BO379" s="141">
        <v>0</v>
      </c>
      <c r="BP379" s="141">
        <v>0</v>
      </c>
      <c r="BQ379" s="141">
        <v>0</v>
      </c>
      <c r="BR379" s="141">
        <v>0</v>
      </c>
      <c r="BS379" s="141">
        <v>0</v>
      </c>
      <c r="BT379" s="141">
        <v>0</v>
      </c>
      <c r="BU379" s="141">
        <v>0</v>
      </c>
      <c r="BV379" s="141">
        <v>0</v>
      </c>
      <c r="BW379" s="141">
        <v>0</v>
      </c>
      <c r="BX379" s="141">
        <v>0</v>
      </c>
      <c r="BY379" s="141">
        <v>0</v>
      </c>
      <c r="BZ379" s="141">
        <v>0</v>
      </c>
      <c r="CA379" s="141">
        <v>0</v>
      </c>
      <c r="CB379" s="141">
        <v>0</v>
      </c>
      <c r="CC379" s="141">
        <v>0</v>
      </c>
      <c r="CD379" s="141">
        <v>0</v>
      </c>
      <c r="CE379" s="141">
        <v>0</v>
      </c>
      <c r="CF379" s="141">
        <v>0</v>
      </c>
      <c r="CG379" s="141">
        <v>0</v>
      </c>
      <c r="CH379" s="141">
        <v>0</v>
      </c>
      <c r="CI379" s="141">
        <v>0</v>
      </c>
    </row>
    <row r="380" spans="4:87">
      <c r="D380" s="38">
        <v>350</v>
      </c>
      <c r="E380" s="38">
        <v>603</v>
      </c>
      <c r="F380" s="38" t="s">
        <v>482</v>
      </c>
      <c r="G380" s="38" t="s">
        <v>2353</v>
      </c>
      <c r="H380" s="48">
        <v>233374.11</v>
      </c>
      <c r="K380" s="48">
        <v>68</v>
      </c>
      <c r="L380" s="48">
        <v>1</v>
      </c>
      <c r="M380" s="48">
        <v>233374.11</v>
      </c>
      <c r="N380" s="48">
        <v>0</v>
      </c>
      <c r="O380" s="48">
        <v>0</v>
      </c>
      <c r="Q380" s="122">
        <v>16</v>
      </c>
      <c r="R380" s="38" t="s">
        <v>126</v>
      </c>
      <c r="S380" s="96">
        <v>80</v>
      </c>
      <c r="T380" s="48">
        <v>0</v>
      </c>
      <c r="W380" s="48">
        <v>0</v>
      </c>
      <c r="X380" s="48">
        <v>0</v>
      </c>
      <c r="Y380" s="48">
        <v>0</v>
      </c>
      <c r="Z380" s="48">
        <v>0</v>
      </c>
      <c r="AA380" s="48">
        <v>0</v>
      </c>
      <c r="AB380" s="48">
        <v>0</v>
      </c>
      <c r="AC380" s="48">
        <v>0</v>
      </c>
      <c r="AD380" s="48">
        <v>0</v>
      </c>
      <c r="AE380" s="48"/>
      <c r="AF380" s="48"/>
      <c r="AG380" s="48"/>
      <c r="AH380" s="48">
        <v>0</v>
      </c>
      <c r="AI380" s="48">
        <v>16</v>
      </c>
      <c r="AJ380" s="48">
        <v>0</v>
      </c>
      <c r="AK380" s="48"/>
      <c r="AL380" s="48">
        <v>16</v>
      </c>
      <c r="AN380" s="60">
        <v>0</v>
      </c>
      <c r="AP380" s="137">
        <v>0</v>
      </c>
      <c r="AQ380" s="138">
        <v>70705</v>
      </c>
      <c r="AR380" s="139">
        <v>2094</v>
      </c>
      <c r="AS380" s="131"/>
      <c r="AT380" s="131"/>
      <c r="AU380" s="131"/>
      <c r="AW380" s="140">
        <v>0</v>
      </c>
      <c r="AX380" s="141">
        <v>0</v>
      </c>
      <c r="AY380" s="141">
        <v>0</v>
      </c>
      <c r="AZ380" s="141">
        <v>0</v>
      </c>
      <c r="BA380" s="141">
        <v>0</v>
      </c>
      <c r="BB380" s="141">
        <v>0</v>
      </c>
      <c r="BC380" s="141">
        <v>0</v>
      </c>
      <c r="BD380" s="141">
        <v>0</v>
      </c>
      <c r="BE380" s="141">
        <v>0</v>
      </c>
      <c r="BF380" s="141">
        <v>0</v>
      </c>
      <c r="BG380" s="141">
        <v>0</v>
      </c>
      <c r="BH380" s="141">
        <v>0</v>
      </c>
      <c r="BI380" s="141">
        <v>0</v>
      </c>
      <c r="BJ380" s="141">
        <v>0</v>
      </c>
      <c r="BK380" s="141">
        <v>0</v>
      </c>
      <c r="BL380" s="141">
        <v>0</v>
      </c>
      <c r="BM380" s="141">
        <v>0</v>
      </c>
      <c r="BN380" s="141">
        <v>0</v>
      </c>
      <c r="BO380" s="141">
        <v>0</v>
      </c>
      <c r="BP380" s="141">
        <v>0</v>
      </c>
      <c r="BQ380" s="141">
        <v>0</v>
      </c>
      <c r="BR380" s="141">
        <v>0</v>
      </c>
      <c r="BS380" s="141">
        <v>0</v>
      </c>
      <c r="BT380" s="141">
        <v>0</v>
      </c>
      <c r="BU380" s="141">
        <v>0</v>
      </c>
      <c r="BV380" s="141">
        <v>0</v>
      </c>
      <c r="BW380" s="141">
        <v>0</v>
      </c>
      <c r="BX380" s="141">
        <v>0</v>
      </c>
      <c r="BY380" s="141">
        <v>0</v>
      </c>
      <c r="BZ380" s="141">
        <v>0</v>
      </c>
      <c r="CA380" s="141">
        <v>0</v>
      </c>
      <c r="CB380" s="141">
        <v>0</v>
      </c>
      <c r="CC380" s="141">
        <v>0</v>
      </c>
      <c r="CD380" s="141">
        <v>0</v>
      </c>
      <c r="CE380" s="141">
        <v>0</v>
      </c>
      <c r="CF380" s="141">
        <v>0</v>
      </c>
      <c r="CG380" s="141">
        <v>0</v>
      </c>
      <c r="CH380" s="141">
        <v>0</v>
      </c>
      <c r="CI380" s="141">
        <v>0</v>
      </c>
    </row>
    <row r="381" spans="4:87">
      <c r="D381" s="38">
        <v>351</v>
      </c>
      <c r="E381" s="38">
        <v>604</v>
      </c>
      <c r="F381" s="38" t="s">
        <v>513</v>
      </c>
      <c r="G381" s="38" t="s">
        <v>2354</v>
      </c>
      <c r="H381" s="48">
        <v>158220.93</v>
      </c>
      <c r="K381" s="48">
        <v>78</v>
      </c>
      <c r="L381" s="48">
        <v>1</v>
      </c>
      <c r="M381" s="48">
        <v>158220.93</v>
      </c>
      <c r="N381" s="48">
        <v>0</v>
      </c>
      <c r="O381" s="48">
        <v>0</v>
      </c>
      <c r="Q381" s="122">
        <v>9</v>
      </c>
      <c r="R381" s="38" t="s">
        <v>119</v>
      </c>
      <c r="S381" s="96">
        <v>50</v>
      </c>
      <c r="T381" s="48">
        <v>0</v>
      </c>
      <c r="W381" s="48">
        <v>0</v>
      </c>
      <c r="X381" s="48">
        <v>9</v>
      </c>
      <c r="Y381" s="48">
        <v>0</v>
      </c>
      <c r="Z381" s="48">
        <v>0</v>
      </c>
      <c r="AA381" s="48">
        <v>0</v>
      </c>
      <c r="AB381" s="48">
        <v>0</v>
      </c>
      <c r="AC381" s="48">
        <v>0</v>
      </c>
      <c r="AD381" s="48">
        <v>0</v>
      </c>
      <c r="AE381" s="48"/>
      <c r="AF381" s="48"/>
      <c r="AG381" s="48"/>
      <c r="AH381" s="48">
        <v>0</v>
      </c>
      <c r="AI381" s="48">
        <v>0</v>
      </c>
      <c r="AJ381" s="48">
        <v>0</v>
      </c>
      <c r="AK381" s="48"/>
      <c r="AL381" s="48">
        <v>9</v>
      </c>
      <c r="AN381" s="60">
        <v>0</v>
      </c>
      <c r="AP381" s="137">
        <v>0</v>
      </c>
      <c r="AQ381" s="138">
        <v>59747</v>
      </c>
      <c r="AR381" s="139">
        <v>2064</v>
      </c>
      <c r="AS381" s="131"/>
      <c r="AT381" s="131"/>
      <c r="AU381" s="131"/>
      <c r="AW381" s="140">
        <v>0</v>
      </c>
      <c r="AX381" s="141">
        <v>0</v>
      </c>
      <c r="AY381" s="141">
        <v>0</v>
      </c>
      <c r="AZ381" s="141">
        <v>0</v>
      </c>
      <c r="BA381" s="141">
        <v>0</v>
      </c>
      <c r="BB381" s="141">
        <v>0</v>
      </c>
      <c r="BC381" s="141">
        <v>0</v>
      </c>
      <c r="BD381" s="141">
        <v>0</v>
      </c>
      <c r="BE381" s="141">
        <v>0</v>
      </c>
      <c r="BF381" s="141">
        <v>0</v>
      </c>
      <c r="BG381" s="141">
        <v>0</v>
      </c>
      <c r="BH381" s="141">
        <v>0</v>
      </c>
      <c r="BI381" s="141">
        <v>0</v>
      </c>
      <c r="BJ381" s="141">
        <v>0</v>
      </c>
      <c r="BK381" s="141">
        <v>0</v>
      </c>
      <c r="BL381" s="141">
        <v>0</v>
      </c>
      <c r="BM381" s="141">
        <v>0</v>
      </c>
      <c r="BN381" s="141">
        <v>0</v>
      </c>
      <c r="BO381" s="141">
        <v>0</v>
      </c>
      <c r="BP381" s="141">
        <v>0</v>
      </c>
      <c r="BQ381" s="141">
        <v>0</v>
      </c>
      <c r="BR381" s="141">
        <v>0</v>
      </c>
      <c r="BS381" s="141">
        <v>0</v>
      </c>
      <c r="BT381" s="141">
        <v>0</v>
      </c>
      <c r="BU381" s="141">
        <v>0</v>
      </c>
      <c r="BV381" s="141">
        <v>0</v>
      </c>
      <c r="BW381" s="141">
        <v>0</v>
      </c>
      <c r="BX381" s="141">
        <v>0</v>
      </c>
      <c r="BY381" s="141">
        <v>0</v>
      </c>
      <c r="BZ381" s="141">
        <v>0</v>
      </c>
      <c r="CA381" s="141">
        <v>0</v>
      </c>
      <c r="CB381" s="141">
        <v>0</v>
      </c>
      <c r="CC381" s="141">
        <v>0</v>
      </c>
      <c r="CD381" s="141">
        <v>0</v>
      </c>
      <c r="CE381" s="141">
        <v>0</v>
      </c>
      <c r="CF381" s="141">
        <v>0</v>
      </c>
      <c r="CG381" s="141">
        <v>0</v>
      </c>
      <c r="CH381" s="141">
        <v>0</v>
      </c>
      <c r="CI381" s="141">
        <v>0</v>
      </c>
    </row>
    <row r="382" spans="4:87">
      <c r="D382" s="38">
        <v>352</v>
      </c>
      <c r="E382" s="38">
        <v>605</v>
      </c>
      <c r="F382" s="38" t="s">
        <v>2355</v>
      </c>
      <c r="G382" s="38" t="s">
        <v>2356</v>
      </c>
      <c r="H382" s="48">
        <v>1270941.56</v>
      </c>
      <c r="K382" s="48">
        <v>0</v>
      </c>
      <c r="L382" s="48">
        <v>0</v>
      </c>
      <c r="M382" s="48">
        <v>0</v>
      </c>
      <c r="N382" s="48">
        <v>1</v>
      </c>
      <c r="O382" s="48">
        <v>1270941.56</v>
      </c>
      <c r="Q382" s="122">
        <v>6</v>
      </c>
      <c r="R382" s="38" t="s">
        <v>116</v>
      </c>
      <c r="S382" s="96">
        <v>80</v>
      </c>
      <c r="T382" s="48">
        <v>0</v>
      </c>
      <c r="W382" s="48">
        <v>0</v>
      </c>
      <c r="X382" s="48">
        <v>0</v>
      </c>
      <c r="Y382" s="48">
        <v>0</v>
      </c>
      <c r="Z382" s="48">
        <v>0</v>
      </c>
      <c r="AA382" s="48">
        <v>0</v>
      </c>
      <c r="AB382" s="48">
        <v>0</v>
      </c>
      <c r="AC382" s="48">
        <v>6</v>
      </c>
      <c r="AD382" s="48">
        <v>0</v>
      </c>
      <c r="AE382" s="48"/>
      <c r="AF382" s="48"/>
      <c r="AG382" s="48"/>
      <c r="AH382" s="48">
        <v>0</v>
      </c>
      <c r="AI382" s="48">
        <v>0</v>
      </c>
      <c r="AJ382" s="48">
        <v>0</v>
      </c>
      <c r="AK382" s="48"/>
      <c r="AL382" s="48">
        <v>6</v>
      </c>
      <c r="AN382" s="60">
        <v>0</v>
      </c>
      <c r="AP382" s="137">
        <v>15886.7695</v>
      </c>
      <c r="AQ382" s="138">
        <v>70705</v>
      </c>
      <c r="AR382" s="139">
        <v>2094</v>
      </c>
      <c r="AS382" s="131"/>
      <c r="AT382" s="131"/>
      <c r="AU382" s="131"/>
      <c r="AW382" s="140">
        <v>1270941.56</v>
      </c>
      <c r="AX382" s="141">
        <v>1255054.7905000001</v>
      </c>
      <c r="AY382" s="141">
        <v>1239168.0210000002</v>
      </c>
      <c r="AZ382" s="141">
        <v>1223281.2515000002</v>
      </c>
      <c r="BA382" s="141">
        <v>1207394.4820000003</v>
      </c>
      <c r="BB382" s="141">
        <v>1191507.7125000004</v>
      </c>
      <c r="BC382" s="141">
        <v>1175620.9430000004</v>
      </c>
      <c r="BD382" s="141">
        <v>1159734.1735000005</v>
      </c>
      <c r="BE382" s="141">
        <v>1143847.4040000006</v>
      </c>
      <c r="BF382" s="141">
        <v>1127960.6345000006</v>
      </c>
      <c r="BG382" s="141">
        <v>1112073.8650000007</v>
      </c>
      <c r="BH382" s="141">
        <v>1096187.0955000008</v>
      </c>
      <c r="BI382" s="141">
        <v>1080300.3260000008</v>
      </c>
      <c r="BJ382" s="141">
        <v>1064413.5565000009</v>
      </c>
      <c r="BK382" s="141">
        <v>1048526.7870000008</v>
      </c>
      <c r="BL382" s="141">
        <v>1032640.0175000008</v>
      </c>
      <c r="BM382" s="141">
        <v>1016753.2480000007</v>
      </c>
      <c r="BN382" s="141">
        <v>1000866.4785000007</v>
      </c>
      <c r="BO382" s="141">
        <v>984979.70900000061</v>
      </c>
      <c r="BP382" s="141">
        <v>969092.93950000056</v>
      </c>
      <c r="BQ382" s="141">
        <v>953206.17000000051</v>
      </c>
      <c r="BR382" s="141">
        <v>937319.40050000045</v>
      </c>
      <c r="BS382" s="141">
        <v>921432.6310000004</v>
      </c>
      <c r="BT382" s="141">
        <v>905545.86150000035</v>
      </c>
      <c r="BU382" s="141">
        <v>889659.0920000003</v>
      </c>
      <c r="BV382" s="141">
        <v>873772.32250000024</v>
      </c>
      <c r="BW382" s="141">
        <v>857885.55300000019</v>
      </c>
      <c r="BX382" s="141">
        <v>841998.78350000014</v>
      </c>
      <c r="BY382" s="141">
        <v>826112.01400000008</v>
      </c>
      <c r="BZ382" s="141">
        <v>810225.24450000003</v>
      </c>
      <c r="CA382" s="141">
        <v>794338.47499999998</v>
      </c>
      <c r="CB382" s="141">
        <v>778451.70549999992</v>
      </c>
      <c r="CC382" s="141">
        <v>762564.93599999987</v>
      </c>
      <c r="CD382" s="141">
        <v>746678.16649999982</v>
      </c>
      <c r="CE382" s="141">
        <v>730791.39699999976</v>
      </c>
      <c r="CF382" s="141">
        <v>714904.62749999971</v>
      </c>
      <c r="CG382" s="141">
        <v>699017.85799999966</v>
      </c>
      <c r="CH382" s="141">
        <v>683131.08849999961</v>
      </c>
      <c r="CI382" s="141">
        <v>667244.31899999955</v>
      </c>
    </row>
    <row r="383" spans="4:87">
      <c r="D383" s="38">
        <v>353</v>
      </c>
      <c r="E383" s="38">
        <v>606</v>
      </c>
      <c r="F383" s="38" t="s">
        <v>2357</v>
      </c>
      <c r="G383" s="38" t="s">
        <v>2358</v>
      </c>
      <c r="H383" s="48">
        <v>113542.39999999999</v>
      </c>
      <c r="K383" s="48">
        <v>0</v>
      </c>
      <c r="L383" s="48">
        <v>0</v>
      </c>
      <c r="M383" s="48">
        <v>0</v>
      </c>
      <c r="N383" s="48">
        <v>1</v>
      </c>
      <c r="O383" s="48">
        <v>113542.39999999999</v>
      </c>
      <c r="Q383" s="122">
        <v>6</v>
      </c>
      <c r="R383" s="38" t="s">
        <v>116</v>
      </c>
      <c r="S383" s="96">
        <v>80</v>
      </c>
      <c r="T383" s="48">
        <v>0</v>
      </c>
      <c r="W383" s="48">
        <v>0</v>
      </c>
      <c r="X383" s="48">
        <v>0</v>
      </c>
      <c r="Y383" s="48">
        <v>0</v>
      </c>
      <c r="Z383" s="48">
        <v>0</v>
      </c>
      <c r="AA383" s="48">
        <v>0</v>
      </c>
      <c r="AB383" s="48">
        <v>0</v>
      </c>
      <c r="AC383" s="48">
        <v>6</v>
      </c>
      <c r="AD383" s="48">
        <v>0</v>
      </c>
      <c r="AE383" s="48"/>
      <c r="AF383" s="48"/>
      <c r="AG383" s="48"/>
      <c r="AH383" s="48">
        <v>0</v>
      </c>
      <c r="AI383" s="48">
        <v>0</v>
      </c>
      <c r="AJ383" s="48">
        <v>0</v>
      </c>
      <c r="AK383" s="48"/>
      <c r="AL383" s="48">
        <v>6</v>
      </c>
      <c r="AN383" s="60">
        <v>0</v>
      </c>
      <c r="AP383" s="137">
        <v>1419.28</v>
      </c>
      <c r="AQ383" s="138">
        <v>70705</v>
      </c>
      <c r="AR383" s="139">
        <v>2094</v>
      </c>
      <c r="AS383" s="131"/>
      <c r="AT383" s="131"/>
      <c r="AU383" s="131"/>
      <c r="AW383" s="140">
        <v>113542.39999999999</v>
      </c>
      <c r="AX383" s="141">
        <v>112123.12</v>
      </c>
      <c r="AY383" s="141">
        <v>110703.84</v>
      </c>
      <c r="AZ383" s="141">
        <v>109284.56</v>
      </c>
      <c r="BA383" s="141">
        <v>107865.28</v>
      </c>
      <c r="BB383" s="141">
        <v>106446</v>
      </c>
      <c r="BC383" s="141">
        <v>105026.72</v>
      </c>
      <c r="BD383" s="141">
        <v>103607.44</v>
      </c>
      <c r="BE383" s="141">
        <v>102188.16</v>
      </c>
      <c r="BF383" s="141">
        <v>100768.88</v>
      </c>
      <c r="BG383" s="141">
        <v>99349.6</v>
      </c>
      <c r="BH383" s="141">
        <v>97930.32</v>
      </c>
      <c r="BI383" s="141">
        <v>96511.040000000008</v>
      </c>
      <c r="BJ383" s="141">
        <v>95091.760000000009</v>
      </c>
      <c r="BK383" s="141">
        <v>93672.48000000001</v>
      </c>
      <c r="BL383" s="141">
        <v>92253.200000000012</v>
      </c>
      <c r="BM383" s="141">
        <v>90833.920000000013</v>
      </c>
      <c r="BN383" s="141">
        <v>89414.640000000014</v>
      </c>
      <c r="BO383" s="141">
        <v>87995.360000000015</v>
      </c>
      <c r="BP383" s="141">
        <v>86576.080000000016</v>
      </c>
      <c r="BQ383" s="141">
        <v>85156.800000000017</v>
      </c>
      <c r="BR383" s="141">
        <v>83737.520000000019</v>
      </c>
      <c r="BS383" s="141">
        <v>82318.24000000002</v>
      </c>
      <c r="BT383" s="141">
        <v>80898.960000000021</v>
      </c>
      <c r="BU383" s="141">
        <v>79479.680000000022</v>
      </c>
      <c r="BV383" s="141">
        <v>78060.400000000023</v>
      </c>
      <c r="BW383" s="141">
        <v>76641.120000000024</v>
      </c>
      <c r="BX383" s="141">
        <v>75221.840000000026</v>
      </c>
      <c r="BY383" s="141">
        <v>73802.560000000027</v>
      </c>
      <c r="BZ383" s="141">
        <v>72383.280000000028</v>
      </c>
      <c r="CA383" s="141">
        <v>70964.000000000029</v>
      </c>
      <c r="CB383" s="141">
        <v>69544.72000000003</v>
      </c>
      <c r="CC383" s="141">
        <v>68125.440000000031</v>
      </c>
      <c r="CD383" s="141">
        <v>66706.160000000033</v>
      </c>
      <c r="CE383" s="141">
        <v>65286.880000000034</v>
      </c>
      <c r="CF383" s="141">
        <v>63867.600000000035</v>
      </c>
      <c r="CG383" s="141">
        <v>62448.320000000036</v>
      </c>
      <c r="CH383" s="141">
        <v>61029.040000000037</v>
      </c>
      <c r="CI383" s="141">
        <v>59609.760000000038</v>
      </c>
    </row>
    <row r="384" spans="4:87">
      <c r="D384" s="38">
        <v>354</v>
      </c>
      <c r="E384" s="38">
        <v>607</v>
      </c>
      <c r="F384" s="38" t="s">
        <v>836</v>
      </c>
      <c r="G384" s="38" t="s">
        <v>2359</v>
      </c>
      <c r="H384" s="48">
        <v>1709862.97</v>
      </c>
      <c r="K384" s="48">
        <v>188</v>
      </c>
      <c r="L384" s="48">
        <v>1</v>
      </c>
      <c r="M384" s="48">
        <v>1709862.97</v>
      </c>
      <c r="N384" s="48">
        <v>0</v>
      </c>
      <c r="O384" s="48">
        <v>0</v>
      </c>
      <c r="Q384" s="122">
        <v>6</v>
      </c>
      <c r="R384" s="38" t="s">
        <v>116</v>
      </c>
      <c r="S384" s="96">
        <v>80</v>
      </c>
      <c r="T384" s="48">
        <v>0</v>
      </c>
      <c r="W384" s="48">
        <v>0</v>
      </c>
      <c r="X384" s="48">
        <v>0</v>
      </c>
      <c r="Y384" s="48">
        <v>0</v>
      </c>
      <c r="Z384" s="48">
        <v>0</v>
      </c>
      <c r="AA384" s="48">
        <v>0</v>
      </c>
      <c r="AB384" s="48">
        <v>0</v>
      </c>
      <c r="AC384" s="48">
        <v>6</v>
      </c>
      <c r="AD384" s="48">
        <v>0</v>
      </c>
      <c r="AE384" s="48"/>
      <c r="AF384" s="48"/>
      <c r="AG384" s="48"/>
      <c r="AH384" s="48">
        <v>0</v>
      </c>
      <c r="AI384" s="48">
        <v>0</v>
      </c>
      <c r="AJ384" s="48">
        <v>0</v>
      </c>
      <c r="AK384" s="48"/>
      <c r="AL384" s="48">
        <v>6</v>
      </c>
      <c r="AN384" s="60">
        <v>0</v>
      </c>
      <c r="AP384" s="137">
        <v>0</v>
      </c>
      <c r="AQ384" s="138">
        <v>70705</v>
      </c>
      <c r="AR384" s="139">
        <v>2094</v>
      </c>
      <c r="AS384" s="131"/>
      <c r="AT384" s="131"/>
      <c r="AU384" s="131"/>
      <c r="AW384" s="140">
        <v>0</v>
      </c>
      <c r="AX384" s="141">
        <v>0</v>
      </c>
      <c r="AY384" s="141">
        <v>0</v>
      </c>
      <c r="AZ384" s="141">
        <v>0</v>
      </c>
      <c r="BA384" s="141">
        <v>0</v>
      </c>
      <c r="BB384" s="141">
        <v>0</v>
      </c>
      <c r="BC384" s="141">
        <v>0</v>
      </c>
      <c r="BD384" s="141">
        <v>0</v>
      </c>
      <c r="BE384" s="141">
        <v>0</v>
      </c>
      <c r="BF384" s="141">
        <v>0</v>
      </c>
      <c r="BG384" s="141">
        <v>0</v>
      </c>
      <c r="BH384" s="141">
        <v>0</v>
      </c>
      <c r="BI384" s="141">
        <v>0</v>
      </c>
      <c r="BJ384" s="141">
        <v>0</v>
      </c>
      <c r="BK384" s="141">
        <v>0</v>
      </c>
      <c r="BL384" s="141">
        <v>0</v>
      </c>
      <c r="BM384" s="141">
        <v>0</v>
      </c>
      <c r="BN384" s="141">
        <v>0</v>
      </c>
      <c r="BO384" s="141">
        <v>0</v>
      </c>
      <c r="BP384" s="141">
        <v>0</v>
      </c>
      <c r="BQ384" s="141">
        <v>0</v>
      </c>
      <c r="BR384" s="141">
        <v>0</v>
      </c>
      <c r="BS384" s="141">
        <v>0</v>
      </c>
      <c r="BT384" s="141">
        <v>0</v>
      </c>
      <c r="BU384" s="141">
        <v>0</v>
      </c>
      <c r="BV384" s="141">
        <v>0</v>
      </c>
      <c r="BW384" s="141">
        <v>0</v>
      </c>
      <c r="BX384" s="141">
        <v>0</v>
      </c>
      <c r="BY384" s="141">
        <v>0</v>
      </c>
      <c r="BZ384" s="141">
        <v>0</v>
      </c>
      <c r="CA384" s="141">
        <v>0</v>
      </c>
      <c r="CB384" s="141">
        <v>0</v>
      </c>
      <c r="CC384" s="141">
        <v>0</v>
      </c>
      <c r="CD384" s="141">
        <v>0</v>
      </c>
      <c r="CE384" s="141">
        <v>0</v>
      </c>
      <c r="CF384" s="141">
        <v>0</v>
      </c>
      <c r="CG384" s="141">
        <v>0</v>
      </c>
      <c r="CH384" s="141">
        <v>0</v>
      </c>
      <c r="CI384" s="141">
        <v>0</v>
      </c>
    </row>
    <row r="385" spans="4:87">
      <c r="D385" s="38">
        <v>355</v>
      </c>
      <c r="E385" s="38">
        <v>608</v>
      </c>
      <c r="F385" s="38" t="s">
        <v>1859</v>
      </c>
      <c r="G385" s="38" t="s">
        <v>2360</v>
      </c>
      <c r="H385" s="48">
        <v>9399959.1699999999</v>
      </c>
      <c r="K385" s="48">
        <v>532</v>
      </c>
      <c r="L385" s="48">
        <v>1</v>
      </c>
      <c r="M385" s="48">
        <v>9399959.1699999999</v>
      </c>
      <c r="N385" s="48">
        <v>0</v>
      </c>
      <c r="O385" s="48">
        <v>0</v>
      </c>
      <c r="Q385" s="122">
        <v>9</v>
      </c>
      <c r="R385" s="38" t="s">
        <v>119</v>
      </c>
      <c r="S385" s="96">
        <v>50</v>
      </c>
      <c r="T385" s="48">
        <v>0</v>
      </c>
      <c r="W385" s="48">
        <v>0</v>
      </c>
      <c r="X385" s="48">
        <v>9</v>
      </c>
      <c r="Y385" s="48">
        <v>0</v>
      </c>
      <c r="Z385" s="48">
        <v>0</v>
      </c>
      <c r="AA385" s="48">
        <v>0</v>
      </c>
      <c r="AB385" s="48">
        <v>0</v>
      </c>
      <c r="AC385" s="48">
        <v>0</v>
      </c>
      <c r="AD385" s="48">
        <v>0</v>
      </c>
      <c r="AE385" s="48"/>
      <c r="AF385" s="48"/>
      <c r="AG385" s="48"/>
      <c r="AH385" s="48">
        <v>0</v>
      </c>
      <c r="AI385" s="48">
        <v>0</v>
      </c>
      <c r="AJ385" s="48">
        <v>0</v>
      </c>
      <c r="AK385" s="48"/>
      <c r="AL385" s="48">
        <v>9</v>
      </c>
      <c r="AN385" s="60">
        <v>0</v>
      </c>
      <c r="AP385" s="137">
        <v>0</v>
      </c>
      <c r="AQ385" s="138">
        <v>59747</v>
      </c>
      <c r="AR385" s="139">
        <v>2064</v>
      </c>
      <c r="AS385" s="131"/>
      <c r="AT385" s="131"/>
      <c r="AU385" s="131"/>
      <c r="AW385" s="140">
        <v>0</v>
      </c>
      <c r="AX385" s="141">
        <v>0</v>
      </c>
      <c r="AY385" s="141">
        <v>0</v>
      </c>
      <c r="AZ385" s="141">
        <v>0</v>
      </c>
      <c r="BA385" s="141">
        <v>0</v>
      </c>
      <c r="BB385" s="141">
        <v>0</v>
      </c>
      <c r="BC385" s="141">
        <v>0</v>
      </c>
      <c r="BD385" s="141">
        <v>0</v>
      </c>
      <c r="BE385" s="141">
        <v>0</v>
      </c>
      <c r="BF385" s="141">
        <v>0</v>
      </c>
      <c r="BG385" s="141">
        <v>0</v>
      </c>
      <c r="BH385" s="141">
        <v>0</v>
      </c>
      <c r="BI385" s="141">
        <v>0</v>
      </c>
      <c r="BJ385" s="141">
        <v>0</v>
      </c>
      <c r="BK385" s="141">
        <v>0</v>
      </c>
      <c r="BL385" s="141">
        <v>0</v>
      </c>
      <c r="BM385" s="141">
        <v>0</v>
      </c>
      <c r="BN385" s="141">
        <v>0</v>
      </c>
      <c r="BO385" s="141">
        <v>0</v>
      </c>
      <c r="BP385" s="141">
        <v>0</v>
      </c>
      <c r="BQ385" s="141">
        <v>0</v>
      </c>
      <c r="BR385" s="141">
        <v>0</v>
      </c>
      <c r="BS385" s="141">
        <v>0</v>
      </c>
      <c r="BT385" s="141">
        <v>0</v>
      </c>
      <c r="BU385" s="141">
        <v>0</v>
      </c>
      <c r="BV385" s="141">
        <v>0</v>
      </c>
      <c r="BW385" s="141">
        <v>0</v>
      </c>
      <c r="BX385" s="141">
        <v>0</v>
      </c>
      <c r="BY385" s="141">
        <v>0</v>
      </c>
      <c r="BZ385" s="141">
        <v>0</v>
      </c>
      <c r="CA385" s="141">
        <v>0</v>
      </c>
      <c r="CB385" s="141">
        <v>0</v>
      </c>
      <c r="CC385" s="141">
        <v>0</v>
      </c>
      <c r="CD385" s="141">
        <v>0</v>
      </c>
      <c r="CE385" s="141">
        <v>0</v>
      </c>
      <c r="CF385" s="141">
        <v>0</v>
      </c>
      <c r="CG385" s="141">
        <v>0</v>
      </c>
      <c r="CH385" s="141">
        <v>0</v>
      </c>
      <c r="CI385" s="141">
        <v>0</v>
      </c>
    </row>
    <row r="386" spans="4:87">
      <c r="D386" s="38">
        <v>356</v>
      </c>
      <c r="E386" s="38">
        <v>609</v>
      </c>
      <c r="F386" s="38" t="s">
        <v>492</v>
      </c>
      <c r="G386" s="38" t="s">
        <v>2361</v>
      </c>
      <c r="H386" s="48">
        <v>167583.74</v>
      </c>
      <c r="K386" s="48">
        <v>71</v>
      </c>
      <c r="L386" s="48">
        <v>1</v>
      </c>
      <c r="M386" s="48">
        <v>167583.74</v>
      </c>
      <c r="N386" s="48">
        <v>0</v>
      </c>
      <c r="O386" s="48">
        <v>0</v>
      </c>
      <c r="Q386" s="122">
        <v>11</v>
      </c>
      <c r="R386" s="38" t="s">
        <v>121</v>
      </c>
      <c r="S386" s="96">
        <v>50</v>
      </c>
      <c r="T386" s="48">
        <v>0</v>
      </c>
      <c r="W386" s="48">
        <v>0</v>
      </c>
      <c r="X386" s="48">
        <v>0</v>
      </c>
      <c r="Y386" s="48">
        <v>0</v>
      </c>
      <c r="Z386" s="48">
        <v>11</v>
      </c>
      <c r="AA386" s="48">
        <v>0</v>
      </c>
      <c r="AB386" s="48">
        <v>0</v>
      </c>
      <c r="AC386" s="48">
        <v>0</v>
      </c>
      <c r="AD386" s="48">
        <v>0</v>
      </c>
      <c r="AE386" s="48"/>
      <c r="AF386" s="48"/>
      <c r="AG386" s="48"/>
      <c r="AH386" s="48">
        <v>0</v>
      </c>
      <c r="AI386" s="48">
        <v>0</v>
      </c>
      <c r="AJ386" s="48">
        <v>0</v>
      </c>
      <c r="AK386" s="48"/>
      <c r="AL386" s="48">
        <v>11</v>
      </c>
      <c r="AN386" s="60">
        <v>0</v>
      </c>
      <c r="AP386" s="137">
        <v>0</v>
      </c>
      <c r="AQ386" s="138">
        <v>59747</v>
      </c>
      <c r="AR386" s="139">
        <v>2064</v>
      </c>
      <c r="AS386" s="131"/>
      <c r="AT386" s="131"/>
      <c r="AU386" s="131"/>
      <c r="AW386" s="140">
        <v>0</v>
      </c>
      <c r="AX386" s="141">
        <v>0</v>
      </c>
      <c r="AY386" s="141">
        <v>0</v>
      </c>
      <c r="AZ386" s="141">
        <v>0</v>
      </c>
      <c r="BA386" s="141">
        <v>0</v>
      </c>
      <c r="BB386" s="141">
        <v>0</v>
      </c>
      <c r="BC386" s="141">
        <v>0</v>
      </c>
      <c r="BD386" s="141">
        <v>0</v>
      </c>
      <c r="BE386" s="141">
        <v>0</v>
      </c>
      <c r="BF386" s="141">
        <v>0</v>
      </c>
      <c r="BG386" s="141">
        <v>0</v>
      </c>
      <c r="BH386" s="141">
        <v>0</v>
      </c>
      <c r="BI386" s="141">
        <v>0</v>
      </c>
      <c r="BJ386" s="141">
        <v>0</v>
      </c>
      <c r="BK386" s="141">
        <v>0</v>
      </c>
      <c r="BL386" s="141">
        <v>0</v>
      </c>
      <c r="BM386" s="141">
        <v>0</v>
      </c>
      <c r="BN386" s="141">
        <v>0</v>
      </c>
      <c r="BO386" s="141">
        <v>0</v>
      </c>
      <c r="BP386" s="141">
        <v>0</v>
      </c>
      <c r="BQ386" s="141">
        <v>0</v>
      </c>
      <c r="BR386" s="141">
        <v>0</v>
      </c>
      <c r="BS386" s="141">
        <v>0</v>
      </c>
      <c r="BT386" s="141">
        <v>0</v>
      </c>
      <c r="BU386" s="141">
        <v>0</v>
      </c>
      <c r="BV386" s="141">
        <v>0</v>
      </c>
      <c r="BW386" s="141">
        <v>0</v>
      </c>
      <c r="BX386" s="141">
        <v>0</v>
      </c>
      <c r="BY386" s="141">
        <v>0</v>
      </c>
      <c r="BZ386" s="141">
        <v>0</v>
      </c>
      <c r="CA386" s="141">
        <v>0</v>
      </c>
      <c r="CB386" s="141">
        <v>0</v>
      </c>
      <c r="CC386" s="141">
        <v>0</v>
      </c>
      <c r="CD386" s="141">
        <v>0</v>
      </c>
      <c r="CE386" s="141">
        <v>0</v>
      </c>
      <c r="CF386" s="141">
        <v>0</v>
      </c>
      <c r="CG386" s="141">
        <v>0</v>
      </c>
      <c r="CH386" s="141">
        <v>0</v>
      </c>
      <c r="CI386" s="141">
        <v>0</v>
      </c>
    </row>
    <row r="387" spans="4:87">
      <c r="D387" s="38">
        <v>357</v>
      </c>
      <c r="E387" s="38">
        <v>610</v>
      </c>
      <c r="F387" s="38" t="s">
        <v>489</v>
      </c>
      <c r="G387" s="38" t="s">
        <v>2362</v>
      </c>
      <c r="H387" s="48">
        <v>0.02</v>
      </c>
      <c r="K387" s="48">
        <v>70</v>
      </c>
      <c r="L387" s="48">
        <v>1</v>
      </c>
      <c r="M387" s="48">
        <v>0.02</v>
      </c>
      <c r="N387" s="48">
        <v>0</v>
      </c>
      <c r="O387" s="48">
        <v>0</v>
      </c>
      <c r="Q387" s="122">
        <v>11</v>
      </c>
      <c r="R387" s="38" t="s">
        <v>121</v>
      </c>
      <c r="S387" s="96">
        <v>50</v>
      </c>
      <c r="T387" s="48">
        <v>0</v>
      </c>
      <c r="W387" s="48">
        <v>0</v>
      </c>
      <c r="X387" s="48">
        <v>0</v>
      </c>
      <c r="Y387" s="48">
        <v>0</v>
      </c>
      <c r="Z387" s="48">
        <v>11</v>
      </c>
      <c r="AA387" s="48">
        <v>0</v>
      </c>
      <c r="AB387" s="48">
        <v>0</v>
      </c>
      <c r="AC387" s="48">
        <v>0</v>
      </c>
      <c r="AD387" s="48">
        <v>0</v>
      </c>
      <c r="AE387" s="48"/>
      <c r="AF387" s="48"/>
      <c r="AG387" s="48"/>
      <c r="AH387" s="48">
        <v>0</v>
      </c>
      <c r="AI387" s="48">
        <v>0</v>
      </c>
      <c r="AJ387" s="48">
        <v>0</v>
      </c>
      <c r="AK387" s="48"/>
      <c r="AL387" s="48">
        <v>11</v>
      </c>
      <c r="AN387" s="60">
        <v>0</v>
      </c>
      <c r="AP387" s="137">
        <v>0</v>
      </c>
      <c r="AQ387" s="138">
        <v>59747</v>
      </c>
      <c r="AR387" s="139">
        <v>2064</v>
      </c>
      <c r="AS387" s="131"/>
      <c r="AT387" s="131"/>
      <c r="AU387" s="131"/>
      <c r="AW387" s="140">
        <v>0</v>
      </c>
      <c r="AX387" s="141">
        <v>0</v>
      </c>
      <c r="AY387" s="141">
        <v>0</v>
      </c>
      <c r="AZ387" s="141">
        <v>0</v>
      </c>
      <c r="BA387" s="141">
        <v>0</v>
      </c>
      <c r="BB387" s="141">
        <v>0</v>
      </c>
      <c r="BC387" s="141">
        <v>0</v>
      </c>
      <c r="BD387" s="141">
        <v>0</v>
      </c>
      <c r="BE387" s="141">
        <v>0</v>
      </c>
      <c r="BF387" s="141">
        <v>0</v>
      </c>
      <c r="BG387" s="141">
        <v>0</v>
      </c>
      <c r="BH387" s="141">
        <v>0</v>
      </c>
      <c r="BI387" s="141">
        <v>0</v>
      </c>
      <c r="BJ387" s="141">
        <v>0</v>
      </c>
      <c r="BK387" s="141">
        <v>0</v>
      </c>
      <c r="BL387" s="141">
        <v>0</v>
      </c>
      <c r="BM387" s="141">
        <v>0</v>
      </c>
      <c r="BN387" s="141">
        <v>0</v>
      </c>
      <c r="BO387" s="141">
        <v>0</v>
      </c>
      <c r="BP387" s="141">
        <v>0</v>
      </c>
      <c r="BQ387" s="141">
        <v>0</v>
      </c>
      <c r="BR387" s="141">
        <v>0</v>
      </c>
      <c r="BS387" s="141">
        <v>0</v>
      </c>
      <c r="BT387" s="141">
        <v>0</v>
      </c>
      <c r="BU387" s="141">
        <v>0</v>
      </c>
      <c r="BV387" s="141">
        <v>0</v>
      </c>
      <c r="BW387" s="141">
        <v>0</v>
      </c>
      <c r="BX387" s="141">
        <v>0</v>
      </c>
      <c r="BY387" s="141">
        <v>0</v>
      </c>
      <c r="BZ387" s="141">
        <v>0</v>
      </c>
      <c r="CA387" s="141">
        <v>0</v>
      </c>
      <c r="CB387" s="141">
        <v>0</v>
      </c>
      <c r="CC387" s="141">
        <v>0</v>
      </c>
      <c r="CD387" s="141">
        <v>0</v>
      </c>
      <c r="CE387" s="141">
        <v>0</v>
      </c>
      <c r="CF387" s="141">
        <v>0</v>
      </c>
      <c r="CG387" s="141">
        <v>0</v>
      </c>
      <c r="CH387" s="141">
        <v>0</v>
      </c>
      <c r="CI387" s="141">
        <v>0</v>
      </c>
    </row>
    <row r="388" spans="4:87">
      <c r="D388" s="38">
        <v>358</v>
      </c>
      <c r="E388" s="38">
        <v>611</v>
      </c>
      <c r="F388" s="38" t="s">
        <v>485</v>
      </c>
      <c r="G388" s="38" t="s">
        <v>2363</v>
      </c>
      <c r="H388" s="48">
        <v>193881.99</v>
      </c>
      <c r="K388" s="48">
        <v>69</v>
      </c>
      <c r="L388" s="48">
        <v>1</v>
      </c>
      <c r="M388" s="48">
        <v>193881.99</v>
      </c>
      <c r="N388" s="48">
        <v>0</v>
      </c>
      <c r="O388" s="48">
        <v>0</v>
      </c>
      <c r="Q388" s="122">
        <v>11</v>
      </c>
      <c r="R388" s="38" t="s">
        <v>121</v>
      </c>
      <c r="S388" s="96">
        <v>50</v>
      </c>
      <c r="T388" s="48">
        <v>0</v>
      </c>
      <c r="W388" s="48">
        <v>0</v>
      </c>
      <c r="X388" s="48">
        <v>0</v>
      </c>
      <c r="Y388" s="48">
        <v>0</v>
      </c>
      <c r="Z388" s="48">
        <v>11</v>
      </c>
      <c r="AA388" s="48">
        <v>0</v>
      </c>
      <c r="AB388" s="48">
        <v>0</v>
      </c>
      <c r="AC388" s="48">
        <v>0</v>
      </c>
      <c r="AD388" s="48">
        <v>0</v>
      </c>
      <c r="AE388" s="48"/>
      <c r="AF388" s="48"/>
      <c r="AG388" s="48"/>
      <c r="AH388" s="48">
        <v>0</v>
      </c>
      <c r="AI388" s="48">
        <v>0</v>
      </c>
      <c r="AJ388" s="48">
        <v>0</v>
      </c>
      <c r="AK388" s="48"/>
      <c r="AL388" s="48">
        <v>11</v>
      </c>
      <c r="AN388" s="60">
        <v>0</v>
      </c>
      <c r="AP388" s="137">
        <v>0</v>
      </c>
      <c r="AQ388" s="138">
        <v>59747</v>
      </c>
      <c r="AR388" s="139">
        <v>2064</v>
      </c>
      <c r="AS388" s="131"/>
      <c r="AT388" s="131"/>
      <c r="AU388" s="131"/>
      <c r="AW388" s="140">
        <v>0</v>
      </c>
      <c r="AX388" s="141">
        <v>0</v>
      </c>
      <c r="AY388" s="141">
        <v>0</v>
      </c>
      <c r="AZ388" s="141">
        <v>0</v>
      </c>
      <c r="BA388" s="141">
        <v>0</v>
      </c>
      <c r="BB388" s="141">
        <v>0</v>
      </c>
      <c r="BC388" s="141">
        <v>0</v>
      </c>
      <c r="BD388" s="141">
        <v>0</v>
      </c>
      <c r="BE388" s="141">
        <v>0</v>
      </c>
      <c r="BF388" s="141">
        <v>0</v>
      </c>
      <c r="BG388" s="141">
        <v>0</v>
      </c>
      <c r="BH388" s="141">
        <v>0</v>
      </c>
      <c r="BI388" s="141">
        <v>0</v>
      </c>
      <c r="BJ388" s="141">
        <v>0</v>
      </c>
      <c r="BK388" s="141">
        <v>0</v>
      </c>
      <c r="BL388" s="141">
        <v>0</v>
      </c>
      <c r="BM388" s="141">
        <v>0</v>
      </c>
      <c r="BN388" s="141">
        <v>0</v>
      </c>
      <c r="BO388" s="141">
        <v>0</v>
      </c>
      <c r="BP388" s="141">
        <v>0</v>
      </c>
      <c r="BQ388" s="141">
        <v>0</v>
      </c>
      <c r="BR388" s="141">
        <v>0</v>
      </c>
      <c r="BS388" s="141">
        <v>0</v>
      </c>
      <c r="BT388" s="141">
        <v>0</v>
      </c>
      <c r="BU388" s="141">
        <v>0</v>
      </c>
      <c r="BV388" s="141">
        <v>0</v>
      </c>
      <c r="BW388" s="141">
        <v>0</v>
      </c>
      <c r="BX388" s="141">
        <v>0</v>
      </c>
      <c r="BY388" s="141">
        <v>0</v>
      </c>
      <c r="BZ388" s="141">
        <v>0</v>
      </c>
      <c r="CA388" s="141">
        <v>0</v>
      </c>
      <c r="CB388" s="141">
        <v>0</v>
      </c>
      <c r="CC388" s="141">
        <v>0</v>
      </c>
      <c r="CD388" s="141">
        <v>0</v>
      </c>
      <c r="CE388" s="141">
        <v>0</v>
      </c>
      <c r="CF388" s="141">
        <v>0</v>
      </c>
      <c r="CG388" s="141">
        <v>0</v>
      </c>
      <c r="CH388" s="141">
        <v>0</v>
      </c>
      <c r="CI388" s="141">
        <v>0</v>
      </c>
    </row>
    <row r="389" spans="4:87">
      <c r="D389" s="38">
        <v>359</v>
      </c>
      <c r="E389" s="38">
        <v>613</v>
      </c>
      <c r="F389" s="38" t="s">
        <v>501</v>
      </c>
      <c r="G389" s="38" t="s">
        <v>2364</v>
      </c>
      <c r="H389" s="48">
        <v>145411.87</v>
      </c>
      <c r="K389" s="48">
        <v>74</v>
      </c>
      <c r="L389" s="48">
        <v>1</v>
      </c>
      <c r="M389" s="48">
        <v>145411.87</v>
      </c>
      <c r="N389" s="48">
        <v>0</v>
      </c>
      <c r="O389" s="48">
        <v>0</v>
      </c>
      <c r="Q389" s="122">
        <v>6</v>
      </c>
      <c r="R389" s="38" t="s">
        <v>116</v>
      </c>
      <c r="S389" s="96">
        <v>80</v>
      </c>
      <c r="T389" s="48">
        <v>0</v>
      </c>
      <c r="W389" s="48">
        <v>0</v>
      </c>
      <c r="X389" s="48">
        <v>0</v>
      </c>
      <c r="Y389" s="48">
        <v>0</v>
      </c>
      <c r="Z389" s="48">
        <v>0</v>
      </c>
      <c r="AA389" s="48">
        <v>0</v>
      </c>
      <c r="AB389" s="48">
        <v>0</v>
      </c>
      <c r="AC389" s="48">
        <v>0</v>
      </c>
      <c r="AD389" s="48">
        <v>0</v>
      </c>
      <c r="AE389" s="48"/>
      <c r="AF389" s="48"/>
      <c r="AG389" s="48"/>
      <c r="AH389" s="48">
        <v>0</v>
      </c>
      <c r="AI389" s="48">
        <v>0</v>
      </c>
      <c r="AJ389" s="48">
        <v>0</v>
      </c>
      <c r="AK389" s="48"/>
      <c r="AL389" s="48" t="s">
        <v>263</v>
      </c>
      <c r="AN389" s="60">
        <v>0</v>
      </c>
      <c r="AP389" s="137">
        <v>0</v>
      </c>
      <c r="AQ389" s="138">
        <v>70705</v>
      </c>
      <c r="AR389" s="139">
        <v>2094</v>
      </c>
      <c r="AS389" s="131"/>
      <c r="AT389" s="131"/>
      <c r="AU389" s="131"/>
      <c r="AW389" s="140">
        <v>0</v>
      </c>
      <c r="AX389" s="141">
        <v>0</v>
      </c>
      <c r="AY389" s="141">
        <v>0</v>
      </c>
      <c r="AZ389" s="141">
        <v>0</v>
      </c>
      <c r="BA389" s="141">
        <v>0</v>
      </c>
      <c r="BB389" s="141">
        <v>0</v>
      </c>
      <c r="BC389" s="141">
        <v>0</v>
      </c>
      <c r="BD389" s="141">
        <v>0</v>
      </c>
      <c r="BE389" s="141">
        <v>0</v>
      </c>
      <c r="BF389" s="141">
        <v>0</v>
      </c>
      <c r="BG389" s="141">
        <v>0</v>
      </c>
      <c r="BH389" s="141">
        <v>0</v>
      </c>
      <c r="BI389" s="141">
        <v>0</v>
      </c>
      <c r="BJ389" s="141">
        <v>0</v>
      </c>
      <c r="BK389" s="141">
        <v>0</v>
      </c>
      <c r="BL389" s="141">
        <v>0</v>
      </c>
      <c r="BM389" s="141">
        <v>0</v>
      </c>
      <c r="BN389" s="141">
        <v>0</v>
      </c>
      <c r="BO389" s="141">
        <v>0</v>
      </c>
      <c r="BP389" s="141">
        <v>0</v>
      </c>
      <c r="BQ389" s="141">
        <v>0</v>
      </c>
      <c r="BR389" s="141">
        <v>0</v>
      </c>
      <c r="BS389" s="141">
        <v>0</v>
      </c>
      <c r="BT389" s="141">
        <v>0</v>
      </c>
      <c r="BU389" s="141">
        <v>0</v>
      </c>
      <c r="BV389" s="141">
        <v>0</v>
      </c>
      <c r="BW389" s="141">
        <v>0</v>
      </c>
      <c r="BX389" s="141">
        <v>0</v>
      </c>
      <c r="BY389" s="141">
        <v>0</v>
      </c>
      <c r="BZ389" s="141">
        <v>0</v>
      </c>
      <c r="CA389" s="141">
        <v>0</v>
      </c>
      <c r="CB389" s="141">
        <v>0</v>
      </c>
      <c r="CC389" s="141">
        <v>0</v>
      </c>
      <c r="CD389" s="141">
        <v>0</v>
      </c>
      <c r="CE389" s="141">
        <v>0</v>
      </c>
      <c r="CF389" s="141">
        <v>0</v>
      </c>
      <c r="CG389" s="141">
        <v>0</v>
      </c>
      <c r="CH389" s="141">
        <v>0</v>
      </c>
      <c r="CI389" s="141">
        <v>0</v>
      </c>
    </row>
    <row r="390" spans="4:87">
      <c r="D390" s="38">
        <v>360</v>
      </c>
      <c r="E390" s="38">
        <v>614</v>
      </c>
      <c r="F390" s="38" t="s">
        <v>996</v>
      </c>
      <c r="G390" s="38" t="s">
        <v>2365</v>
      </c>
      <c r="H390" s="48">
        <v>627983.56999999995</v>
      </c>
      <c r="K390" s="48">
        <v>245</v>
      </c>
      <c r="L390" s="48">
        <v>1</v>
      </c>
      <c r="M390" s="48">
        <v>627983.56999999995</v>
      </c>
      <c r="N390" s="48">
        <v>0</v>
      </c>
      <c r="O390" s="48">
        <v>0</v>
      </c>
      <c r="Q390" s="122">
        <v>1</v>
      </c>
      <c r="R390" s="38" t="s">
        <v>111</v>
      </c>
      <c r="S390" s="96">
        <v>80</v>
      </c>
      <c r="T390" s="48">
        <v>0</v>
      </c>
      <c r="W390" s="48">
        <v>0</v>
      </c>
      <c r="X390" s="48">
        <v>0</v>
      </c>
      <c r="Y390" s="48">
        <v>0</v>
      </c>
      <c r="Z390" s="48">
        <v>0</v>
      </c>
      <c r="AA390" s="48">
        <v>0</v>
      </c>
      <c r="AB390" s="48">
        <v>0</v>
      </c>
      <c r="AC390" s="48">
        <v>0</v>
      </c>
      <c r="AD390" s="48">
        <v>0</v>
      </c>
      <c r="AE390" s="48"/>
      <c r="AF390" s="48"/>
      <c r="AG390" s="48"/>
      <c r="AH390" s="48">
        <v>0</v>
      </c>
      <c r="AI390" s="48">
        <v>0</v>
      </c>
      <c r="AJ390" s="48">
        <v>0</v>
      </c>
      <c r="AK390" s="48"/>
      <c r="AL390" s="48" t="s">
        <v>263</v>
      </c>
      <c r="AN390" s="60">
        <v>0</v>
      </c>
      <c r="AP390" s="137">
        <v>0</v>
      </c>
      <c r="AQ390" s="138">
        <v>70705</v>
      </c>
      <c r="AR390" s="139">
        <v>2094</v>
      </c>
      <c r="AS390" s="131"/>
      <c r="AT390" s="131"/>
      <c r="AU390" s="131"/>
      <c r="AW390" s="140">
        <v>0</v>
      </c>
      <c r="AX390" s="141">
        <v>0</v>
      </c>
      <c r="AY390" s="141">
        <v>0</v>
      </c>
      <c r="AZ390" s="141">
        <v>0</v>
      </c>
      <c r="BA390" s="141">
        <v>0</v>
      </c>
      <c r="BB390" s="141">
        <v>0</v>
      </c>
      <c r="BC390" s="141">
        <v>0</v>
      </c>
      <c r="BD390" s="141">
        <v>0</v>
      </c>
      <c r="BE390" s="141">
        <v>0</v>
      </c>
      <c r="BF390" s="141">
        <v>0</v>
      </c>
      <c r="BG390" s="141">
        <v>0</v>
      </c>
      <c r="BH390" s="141">
        <v>0</v>
      </c>
      <c r="BI390" s="141">
        <v>0</v>
      </c>
      <c r="BJ390" s="141">
        <v>0</v>
      </c>
      <c r="BK390" s="141">
        <v>0</v>
      </c>
      <c r="BL390" s="141">
        <v>0</v>
      </c>
      <c r="BM390" s="141">
        <v>0</v>
      </c>
      <c r="BN390" s="141">
        <v>0</v>
      </c>
      <c r="BO390" s="141">
        <v>0</v>
      </c>
      <c r="BP390" s="141">
        <v>0</v>
      </c>
      <c r="BQ390" s="141">
        <v>0</v>
      </c>
      <c r="BR390" s="141">
        <v>0</v>
      </c>
      <c r="BS390" s="141">
        <v>0</v>
      </c>
      <c r="BT390" s="141">
        <v>0</v>
      </c>
      <c r="BU390" s="141">
        <v>0</v>
      </c>
      <c r="BV390" s="141">
        <v>0</v>
      </c>
      <c r="BW390" s="141">
        <v>0</v>
      </c>
      <c r="BX390" s="141">
        <v>0</v>
      </c>
      <c r="BY390" s="141">
        <v>0</v>
      </c>
      <c r="BZ390" s="141">
        <v>0</v>
      </c>
      <c r="CA390" s="141">
        <v>0</v>
      </c>
      <c r="CB390" s="141">
        <v>0</v>
      </c>
      <c r="CC390" s="141">
        <v>0</v>
      </c>
      <c r="CD390" s="141">
        <v>0</v>
      </c>
      <c r="CE390" s="141">
        <v>0</v>
      </c>
      <c r="CF390" s="141">
        <v>0</v>
      </c>
      <c r="CG390" s="141">
        <v>0</v>
      </c>
      <c r="CH390" s="141">
        <v>0</v>
      </c>
      <c r="CI390" s="141">
        <v>0</v>
      </c>
    </row>
    <row r="391" spans="4:87">
      <c r="D391" s="38">
        <v>361</v>
      </c>
      <c r="E391" s="38">
        <v>615</v>
      </c>
      <c r="F391" s="38" t="s">
        <v>2366</v>
      </c>
      <c r="G391" s="38" t="s">
        <v>2367</v>
      </c>
      <c r="H391" s="48">
        <v>331083.92</v>
      </c>
      <c r="K391" s="48">
        <v>0</v>
      </c>
      <c r="L391" s="48">
        <v>0</v>
      </c>
      <c r="M391" s="48">
        <v>0</v>
      </c>
      <c r="N391" s="48">
        <v>1</v>
      </c>
      <c r="O391" s="48">
        <v>331083.92</v>
      </c>
      <c r="Q391" s="122">
        <v>6</v>
      </c>
      <c r="R391" s="38" t="s">
        <v>116</v>
      </c>
      <c r="S391" s="96">
        <v>80</v>
      </c>
      <c r="T391" s="48">
        <v>0</v>
      </c>
      <c r="W391" s="48">
        <v>0</v>
      </c>
      <c r="X391" s="48">
        <v>0</v>
      </c>
      <c r="Y391" s="48">
        <v>0</v>
      </c>
      <c r="Z391" s="48">
        <v>0</v>
      </c>
      <c r="AA391" s="48">
        <v>0</v>
      </c>
      <c r="AB391" s="48">
        <v>0</v>
      </c>
      <c r="AC391" s="48">
        <v>6</v>
      </c>
      <c r="AD391" s="48">
        <v>0</v>
      </c>
      <c r="AE391" s="48"/>
      <c r="AF391" s="48"/>
      <c r="AG391" s="48"/>
      <c r="AH391" s="48">
        <v>0</v>
      </c>
      <c r="AI391" s="48">
        <v>0</v>
      </c>
      <c r="AJ391" s="48">
        <v>0</v>
      </c>
      <c r="AK391" s="48"/>
      <c r="AL391" s="48">
        <v>6</v>
      </c>
      <c r="AN391" s="60">
        <v>0</v>
      </c>
      <c r="AP391" s="137">
        <v>4138.549</v>
      </c>
      <c r="AQ391" s="138">
        <v>70705</v>
      </c>
      <c r="AR391" s="139">
        <v>2094</v>
      </c>
      <c r="AS391" s="131"/>
      <c r="AT391" s="131"/>
      <c r="AU391" s="131"/>
      <c r="AW391" s="140">
        <v>331083.92</v>
      </c>
      <c r="AX391" s="141">
        <v>326945.37099999998</v>
      </c>
      <c r="AY391" s="141">
        <v>322806.82199999999</v>
      </c>
      <c r="AZ391" s="141">
        <v>318668.27299999999</v>
      </c>
      <c r="BA391" s="141">
        <v>314529.72399999999</v>
      </c>
      <c r="BB391" s="141">
        <v>310391.17499999999</v>
      </c>
      <c r="BC391" s="141">
        <v>306252.62599999999</v>
      </c>
      <c r="BD391" s="141">
        <v>302114.07699999999</v>
      </c>
      <c r="BE391" s="141">
        <v>297975.52799999999</v>
      </c>
      <c r="BF391" s="141">
        <v>293836.97899999999</v>
      </c>
      <c r="BG391" s="141">
        <v>289698.43</v>
      </c>
      <c r="BH391" s="141">
        <v>285559.88099999999</v>
      </c>
      <c r="BI391" s="141">
        <v>281421.33199999999</v>
      </c>
      <c r="BJ391" s="141">
        <v>277282.783</v>
      </c>
      <c r="BK391" s="141">
        <v>273144.234</v>
      </c>
      <c r="BL391" s="141">
        <v>269005.685</v>
      </c>
      <c r="BM391" s="141">
        <v>264867.136</v>
      </c>
      <c r="BN391" s="141">
        <v>260728.587</v>
      </c>
      <c r="BO391" s="141">
        <v>256590.038</v>
      </c>
      <c r="BP391" s="141">
        <v>252451.489</v>
      </c>
      <c r="BQ391" s="141">
        <v>248312.94</v>
      </c>
      <c r="BR391" s="141">
        <v>244174.391</v>
      </c>
      <c r="BS391" s="141">
        <v>240035.842</v>
      </c>
      <c r="BT391" s="141">
        <v>235897.29300000001</v>
      </c>
      <c r="BU391" s="141">
        <v>231758.74400000001</v>
      </c>
      <c r="BV391" s="141">
        <v>227620.19500000001</v>
      </c>
      <c r="BW391" s="141">
        <v>223481.64600000001</v>
      </c>
      <c r="BX391" s="141">
        <v>219343.09700000001</v>
      </c>
      <c r="BY391" s="141">
        <v>215204.54800000001</v>
      </c>
      <c r="BZ391" s="141">
        <v>211065.99900000001</v>
      </c>
      <c r="CA391" s="141">
        <v>206927.45</v>
      </c>
      <c r="CB391" s="141">
        <v>202788.90100000001</v>
      </c>
      <c r="CC391" s="141">
        <v>198650.35200000001</v>
      </c>
      <c r="CD391" s="141">
        <v>194511.80300000001</v>
      </c>
      <c r="CE391" s="141">
        <v>190373.25400000002</v>
      </c>
      <c r="CF391" s="141">
        <v>186234.70500000002</v>
      </c>
      <c r="CG391" s="141">
        <v>182096.15600000002</v>
      </c>
      <c r="CH391" s="141">
        <v>177957.60700000002</v>
      </c>
      <c r="CI391" s="141">
        <v>173819.05800000002</v>
      </c>
    </row>
    <row r="392" spans="4:87">
      <c r="D392" s="38">
        <v>362</v>
      </c>
      <c r="E392" s="38">
        <v>616</v>
      </c>
      <c r="F392" s="38" t="s">
        <v>1553</v>
      </c>
      <c r="G392" s="38" t="s">
        <v>2368</v>
      </c>
      <c r="H392" s="48">
        <v>452391.09</v>
      </c>
      <c r="K392" s="48">
        <v>427</v>
      </c>
      <c r="L392" s="48">
        <v>1</v>
      </c>
      <c r="M392" s="48">
        <v>452391.09</v>
      </c>
      <c r="N392" s="48">
        <v>0</v>
      </c>
      <c r="O392" s="48">
        <v>0</v>
      </c>
      <c r="Q392" s="122">
        <v>6</v>
      </c>
      <c r="R392" s="38" t="s">
        <v>116</v>
      </c>
      <c r="S392" s="96">
        <v>80</v>
      </c>
      <c r="T392" s="48">
        <v>0</v>
      </c>
      <c r="W392" s="48">
        <v>0</v>
      </c>
      <c r="X392" s="48">
        <v>0</v>
      </c>
      <c r="Y392" s="48">
        <v>0</v>
      </c>
      <c r="Z392" s="48">
        <v>0</v>
      </c>
      <c r="AA392" s="48">
        <v>0</v>
      </c>
      <c r="AB392" s="48">
        <v>0</v>
      </c>
      <c r="AC392" s="48">
        <v>0</v>
      </c>
      <c r="AD392" s="48">
        <v>0</v>
      </c>
      <c r="AE392" s="48"/>
      <c r="AF392" s="48"/>
      <c r="AG392" s="48"/>
      <c r="AH392" s="48">
        <v>0</v>
      </c>
      <c r="AI392" s="48">
        <v>0</v>
      </c>
      <c r="AJ392" s="48">
        <v>0</v>
      </c>
      <c r="AK392" s="48"/>
      <c r="AL392" s="48" t="s">
        <v>263</v>
      </c>
      <c r="AN392" s="60">
        <v>0</v>
      </c>
      <c r="AP392" s="137">
        <v>0</v>
      </c>
      <c r="AQ392" s="138">
        <v>70705</v>
      </c>
      <c r="AR392" s="139">
        <v>2094</v>
      </c>
      <c r="AS392" s="131"/>
      <c r="AT392" s="131"/>
      <c r="AU392" s="131"/>
      <c r="AW392" s="140">
        <v>0</v>
      </c>
      <c r="AX392" s="141">
        <v>0</v>
      </c>
      <c r="AY392" s="141">
        <v>0</v>
      </c>
      <c r="AZ392" s="141">
        <v>0</v>
      </c>
      <c r="BA392" s="141">
        <v>0</v>
      </c>
      <c r="BB392" s="141">
        <v>0</v>
      </c>
      <c r="BC392" s="141">
        <v>0</v>
      </c>
      <c r="BD392" s="141">
        <v>0</v>
      </c>
      <c r="BE392" s="141">
        <v>0</v>
      </c>
      <c r="BF392" s="141">
        <v>0</v>
      </c>
      <c r="BG392" s="141">
        <v>0</v>
      </c>
      <c r="BH392" s="141">
        <v>0</v>
      </c>
      <c r="BI392" s="141">
        <v>0</v>
      </c>
      <c r="BJ392" s="141">
        <v>0</v>
      </c>
      <c r="BK392" s="141">
        <v>0</v>
      </c>
      <c r="BL392" s="141">
        <v>0</v>
      </c>
      <c r="BM392" s="141">
        <v>0</v>
      </c>
      <c r="BN392" s="141">
        <v>0</v>
      </c>
      <c r="BO392" s="141">
        <v>0</v>
      </c>
      <c r="BP392" s="141">
        <v>0</v>
      </c>
      <c r="BQ392" s="141">
        <v>0</v>
      </c>
      <c r="BR392" s="141">
        <v>0</v>
      </c>
      <c r="BS392" s="141">
        <v>0</v>
      </c>
      <c r="BT392" s="141">
        <v>0</v>
      </c>
      <c r="BU392" s="141">
        <v>0</v>
      </c>
      <c r="BV392" s="141">
        <v>0</v>
      </c>
      <c r="BW392" s="141">
        <v>0</v>
      </c>
      <c r="BX392" s="141">
        <v>0</v>
      </c>
      <c r="BY392" s="141">
        <v>0</v>
      </c>
      <c r="BZ392" s="141">
        <v>0</v>
      </c>
      <c r="CA392" s="141">
        <v>0</v>
      </c>
      <c r="CB392" s="141">
        <v>0</v>
      </c>
      <c r="CC392" s="141">
        <v>0</v>
      </c>
      <c r="CD392" s="141">
        <v>0</v>
      </c>
      <c r="CE392" s="141">
        <v>0</v>
      </c>
      <c r="CF392" s="141">
        <v>0</v>
      </c>
      <c r="CG392" s="141">
        <v>0</v>
      </c>
      <c r="CH392" s="141">
        <v>0</v>
      </c>
      <c r="CI392" s="141">
        <v>0</v>
      </c>
    </row>
    <row r="393" spans="4:87">
      <c r="D393" s="38">
        <v>363</v>
      </c>
      <c r="E393" s="38">
        <v>617</v>
      </c>
      <c r="F393" s="38" t="s">
        <v>507</v>
      </c>
      <c r="G393" s="38" t="s">
        <v>2369</v>
      </c>
      <c r="H393" s="48">
        <v>66816.75</v>
      </c>
      <c r="K393" s="48">
        <v>76</v>
      </c>
      <c r="L393" s="48">
        <v>1</v>
      </c>
      <c r="M393" s="48">
        <v>66816.75</v>
      </c>
      <c r="N393" s="48">
        <v>0</v>
      </c>
      <c r="O393" s="48">
        <v>0</v>
      </c>
      <c r="Q393" s="122">
        <v>9</v>
      </c>
      <c r="R393" s="38" t="s">
        <v>119</v>
      </c>
      <c r="S393" s="96">
        <v>50</v>
      </c>
      <c r="T393" s="48">
        <v>0</v>
      </c>
      <c r="W393" s="48">
        <v>0</v>
      </c>
      <c r="X393" s="48">
        <v>9</v>
      </c>
      <c r="Y393" s="48">
        <v>0</v>
      </c>
      <c r="Z393" s="48">
        <v>0</v>
      </c>
      <c r="AA393" s="48">
        <v>0</v>
      </c>
      <c r="AB393" s="48">
        <v>0</v>
      </c>
      <c r="AC393" s="48">
        <v>0</v>
      </c>
      <c r="AD393" s="48">
        <v>0</v>
      </c>
      <c r="AE393" s="48"/>
      <c r="AF393" s="48"/>
      <c r="AG393" s="48"/>
      <c r="AH393" s="48">
        <v>0</v>
      </c>
      <c r="AI393" s="48">
        <v>0</v>
      </c>
      <c r="AJ393" s="48">
        <v>0</v>
      </c>
      <c r="AK393" s="48"/>
      <c r="AL393" s="48">
        <v>9</v>
      </c>
      <c r="AN393" s="60">
        <v>0</v>
      </c>
      <c r="AP393" s="137">
        <v>0</v>
      </c>
      <c r="AQ393" s="138">
        <v>59747</v>
      </c>
      <c r="AR393" s="139">
        <v>2064</v>
      </c>
      <c r="AS393" s="131"/>
      <c r="AT393" s="131"/>
      <c r="AU393" s="131"/>
      <c r="AW393" s="140">
        <v>0</v>
      </c>
      <c r="AX393" s="141">
        <v>0</v>
      </c>
      <c r="AY393" s="141">
        <v>0</v>
      </c>
      <c r="AZ393" s="141">
        <v>0</v>
      </c>
      <c r="BA393" s="141">
        <v>0</v>
      </c>
      <c r="BB393" s="141">
        <v>0</v>
      </c>
      <c r="BC393" s="141">
        <v>0</v>
      </c>
      <c r="BD393" s="141">
        <v>0</v>
      </c>
      <c r="BE393" s="141">
        <v>0</v>
      </c>
      <c r="BF393" s="141">
        <v>0</v>
      </c>
      <c r="BG393" s="141">
        <v>0</v>
      </c>
      <c r="BH393" s="141">
        <v>0</v>
      </c>
      <c r="BI393" s="141">
        <v>0</v>
      </c>
      <c r="BJ393" s="141">
        <v>0</v>
      </c>
      <c r="BK393" s="141">
        <v>0</v>
      </c>
      <c r="BL393" s="141">
        <v>0</v>
      </c>
      <c r="BM393" s="141">
        <v>0</v>
      </c>
      <c r="BN393" s="141">
        <v>0</v>
      </c>
      <c r="BO393" s="141">
        <v>0</v>
      </c>
      <c r="BP393" s="141">
        <v>0</v>
      </c>
      <c r="BQ393" s="141">
        <v>0</v>
      </c>
      <c r="BR393" s="141">
        <v>0</v>
      </c>
      <c r="BS393" s="141">
        <v>0</v>
      </c>
      <c r="BT393" s="141">
        <v>0</v>
      </c>
      <c r="BU393" s="141">
        <v>0</v>
      </c>
      <c r="BV393" s="141">
        <v>0</v>
      </c>
      <c r="BW393" s="141">
        <v>0</v>
      </c>
      <c r="BX393" s="141">
        <v>0</v>
      </c>
      <c r="BY393" s="141">
        <v>0</v>
      </c>
      <c r="BZ393" s="141">
        <v>0</v>
      </c>
      <c r="CA393" s="141">
        <v>0</v>
      </c>
      <c r="CB393" s="141">
        <v>0</v>
      </c>
      <c r="CC393" s="141">
        <v>0</v>
      </c>
      <c r="CD393" s="141">
        <v>0</v>
      </c>
      <c r="CE393" s="141">
        <v>0</v>
      </c>
      <c r="CF393" s="141">
        <v>0</v>
      </c>
      <c r="CG393" s="141">
        <v>0</v>
      </c>
      <c r="CH393" s="141">
        <v>0</v>
      </c>
      <c r="CI393" s="141">
        <v>0</v>
      </c>
    </row>
    <row r="394" spans="4:87">
      <c r="D394" s="38">
        <v>364</v>
      </c>
      <c r="E394" s="38">
        <v>618</v>
      </c>
      <c r="F394" s="38" t="s">
        <v>461</v>
      </c>
      <c r="G394" s="38" t="s">
        <v>462</v>
      </c>
      <c r="H394" s="48">
        <v>113279.93</v>
      </c>
      <c r="K394" s="48">
        <v>61</v>
      </c>
      <c r="L394" s="48">
        <v>1</v>
      </c>
      <c r="M394" s="48">
        <v>113279.93</v>
      </c>
      <c r="N394" s="48">
        <v>0</v>
      </c>
      <c r="O394" s="48">
        <v>0</v>
      </c>
      <c r="Q394" s="122">
        <v>6</v>
      </c>
      <c r="R394" s="38" t="s">
        <v>116</v>
      </c>
      <c r="S394" s="96">
        <v>80</v>
      </c>
      <c r="T394" s="48">
        <v>0</v>
      </c>
      <c r="W394" s="48">
        <v>0</v>
      </c>
      <c r="X394" s="48">
        <v>0</v>
      </c>
      <c r="Y394" s="48">
        <v>0</v>
      </c>
      <c r="Z394" s="48">
        <v>0</v>
      </c>
      <c r="AA394" s="48">
        <v>0</v>
      </c>
      <c r="AB394" s="48">
        <v>0</v>
      </c>
      <c r="AC394" s="48">
        <v>0</v>
      </c>
      <c r="AD394" s="48">
        <v>0</v>
      </c>
      <c r="AE394" s="48"/>
      <c r="AF394" s="48"/>
      <c r="AG394" s="48"/>
      <c r="AH394" s="48">
        <v>0</v>
      </c>
      <c r="AI394" s="48">
        <v>0</v>
      </c>
      <c r="AJ394" s="48">
        <v>0</v>
      </c>
      <c r="AK394" s="48"/>
      <c r="AL394" s="48" t="s">
        <v>263</v>
      </c>
      <c r="AN394" s="60">
        <v>0</v>
      </c>
      <c r="AP394" s="137">
        <v>0</v>
      </c>
      <c r="AQ394" s="138">
        <v>70705</v>
      </c>
      <c r="AR394" s="139">
        <v>2094</v>
      </c>
      <c r="AS394" s="131"/>
      <c r="AT394" s="131"/>
      <c r="AU394" s="131"/>
      <c r="AW394" s="140">
        <v>0</v>
      </c>
      <c r="AX394" s="141">
        <v>0</v>
      </c>
      <c r="AY394" s="141">
        <v>0</v>
      </c>
      <c r="AZ394" s="141">
        <v>0</v>
      </c>
      <c r="BA394" s="141">
        <v>0</v>
      </c>
      <c r="BB394" s="141">
        <v>0</v>
      </c>
      <c r="BC394" s="141">
        <v>0</v>
      </c>
      <c r="BD394" s="141">
        <v>0</v>
      </c>
      <c r="BE394" s="141">
        <v>0</v>
      </c>
      <c r="BF394" s="141">
        <v>0</v>
      </c>
      <c r="BG394" s="141">
        <v>0</v>
      </c>
      <c r="BH394" s="141">
        <v>0</v>
      </c>
      <c r="BI394" s="141">
        <v>0</v>
      </c>
      <c r="BJ394" s="141">
        <v>0</v>
      </c>
      <c r="BK394" s="141">
        <v>0</v>
      </c>
      <c r="BL394" s="141">
        <v>0</v>
      </c>
      <c r="BM394" s="141">
        <v>0</v>
      </c>
      <c r="BN394" s="141">
        <v>0</v>
      </c>
      <c r="BO394" s="141">
        <v>0</v>
      </c>
      <c r="BP394" s="141">
        <v>0</v>
      </c>
      <c r="BQ394" s="141">
        <v>0</v>
      </c>
      <c r="BR394" s="141">
        <v>0</v>
      </c>
      <c r="BS394" s="141">
        <v>0</v>
      </c>
      <c r="BT394" s="141">
        <v>0</v>
      </c>
      <c r="BU394" s="141">
        <v>0</v>
      </c>
      <c r="BV394" s="141">
        <v>0</v>
      </c>
      <c r="BW394" s="141">
        <v>0</v>
      </c>
      <c r="BX394" s="141">
        <v>0</v>
      </c>
      <c r="BY394" s="141">
        <v>0</v>
      </c>
      <c r="BZ394" s="141">
        <v>0</v>
      </c>
      <c r="CA394" s="141">
        <v>0</v>
      </c>
      <c r="CB394" s="141">
        <v>0</v>
      </c>
      <c r="CC394" s="141">
        <v>0</v>
      </c>
      <c r="CD394" s="141">
        <v>0</v>
      </c>
      <c r="CE394" s="141">
        <v>0</v>
      </c>
      <c r="CF394" s="141">
        <v>0</v>
      </c>
      <c r="CG394" s="141">
        <v>0</v>
      </c>
      <c r="CH394" s="141">
        <v>0</v>
      </c>
      <c r="CI394" s="141">
        <v>0</v>
      </c>
    </row>
    <row r="395" spans="4:87">
      <c r="D395" s="38">
        <v>365</v>
      </c>
      <c r="E395" s="38">
        <v>619</v>
      </c>
      <c r="F395" s="38" t="s">
        <v>1445</v>
      </c>
      <c r="G395" s="38" t="s">
        <v>2370</v>
      </c>
      <c r="H395" s="48">
        <v>900794.04</v>
      </c>
      <c r="K395" s="48">
        <v>393</v>
      </c>
      <c r="L395" s="48">
        <v>1</v>
      </c>
      <c r="M395" s="48">
        <v>900794.04</v>
      </c>
      <c r="N395" s="48">
        <v>0</v>
      </c>
      <c r="O395" s="48">
        <v>0</v>
      </c>
      <c r="Q395" s="122">
        <v>11</v>
      </c>
      <c r="R395" s="38" t="s">
        <v>121</v>
      </c>
      <c r="S395" s="96">
        <v>50</v>
      </c>
      <c r="T395" s="48">
        <v>0</v>
      </c>
      <c r="W395" s="48">
        <v>0</v>
      </c>
      <c r="X395" s="48">
        <v>0</v>
      </c>
      <c r="Y395" s="48">
        <v>0</v>
      </c>
      <c r="Z395" s="48">
        <v>11</v>
      </c>
      <c r="AA395" s="48">
        <v>0</v>
      </c>
      <c r="AB395" s="48">
        <v>0</v>
      </c>
      <c r="AC395" s="48">
        <v>0</v>
      </c>
      <c r="AD395" s="48">
        <v>0</v>
      </c>
      <c r="AE395" s="48"/>
      <c r="AF395" s="48"/>
      <c r="AG395" s="48"/>
      <c r="AH395" s="48">
        <v>0</v>
      </c>
      <c r="AI395" s="48">
        <v>0</v>
      </c>
      <c r="AJ395" s="48">
        <v>0</v>
      </c>
      <c r="AK395" s="48"/>
      <c r="AL395" s="48">
        <v>11</v>
      </c>
      <c r="AN395" s="60">
        <v>0</v>
      </c>
      <c r="AP395" s="137">
        <v>0</v>
      </c>
      <c r="AQ395" s="138">
        <v>59747</v>
      </c>
      <c r="AR395" s="139">
        <v>2064</v>
      </c>
      <c r="AS395" s="131"/>
      <c r="AT395" s="131"/>
      <c r="AU395" s="131"/>
      <c r="AW395" s="140">
        <v>0</v>
      </c>
      <c r="AX395" s="141">
        <v>0</v>
      </c>
      <c r="AY395" s="141">
        <v>0</v>
      </c>
      <c r="AZ395" s="141">
        <v>0</v>
      </c>
      <c r="BA395" s="141">
        <v>0</v>
      </c>
      <c r="BB395" s="141">
        <v>0</v>
      </c>
      <c r="BC395" s="141">
        <v>0</v>
      </c>
      <c r="BD395" s="141">
        <v>0</v>
      </c>
      <c r="BE395" s="141">
        <v>0</v>
      </c>
      <c r="BF395" s="141">
        <v>0</v>
      </c>
      <c r="BG395" s="141">
        <v>0</v>
      </c>
      <c r="BH395" s="141">
        <v>0</v>
      </c>
      <c r="BI395" s="141">
        <v>0</v>
      </c>
      <c r="BJ395" s="141">
        <v>0</v>
      </c>
      <c r="BK395" s="141">
        <v>0</v>
      </c>
      <c r="BL395" s="141">
        <v>0</v>
      </c>
      <c r="BM395" s="141">
        <v>0</v>
      </c>
      <c r="BN395" s="141">
        <v>0</v>
      </c>
      <c r="BO395" s="141">
        <v>0</v>
      </c>
      <c r="BP395" s="141">
        <v>0</v>
      </c>
      <c r="BQ395" s="141">
        <v>0</v>
      </c>
      <c r="BR395" s="141">
        <v>0</v>
      </c>
      <c r="BS395" s="141">
        <v>0</v>
      </c>
      <c r="BT395" s="141">
        <v>0</v>
      </c>
      <c r="BU395" s="141">
        <v>0</v>
      </c>
      <c r="BV395" s="141">
        <v>0</v>
      </c>
      <c r="BW395" s="141">
        <v>0</v>
      </c>
      <c r="BX395" s="141">
        <v>0</v>
      </c>
      <c r="BY395" s="141">
        <v>0</v>
      </c>
      <c r="BZ395" s="141">
        <v>0</v>
      </c>
      <c r="CA395" s="141">
        <v>0</v>
      </c>
      <c r="CB395" s="141">
        <v>0</v>
      </c>
      <c r="CC395" s="141">
        <v>0</v>
      </c>
      <c r="CD395" s="141">
        <v>0</v>
      </c>
      <c r="CE395" s="141">
        <v>0</v>
      </c>
      <c r="CF395" s="141">
        <v>0</v>
      </c>
      <c r="CG395" s="141">
        <v>0</v>
      </c>
      <c r="CH395" s="141">
        <v>0</v>
      </c>
      <c r="CI395" s="141">
        <v>0</v>
      </c>
    </row>
    <row r="396" spans="4:87">
      <c r="D396" s="38">
        <v>366</v>
      </c>
      <c r="E396" s="38">
        <v>620</v>
      </c>
      <c r="F396" s="38" t="s">
        <v>1478</v>
      </c>
      <c r="G396" s="38" t="s">
        <v>2371</v>
      </c>
      <c r="H396" s="48">
        <v>251109.99</v>
      </c>
      <c r="K396" s="48">
        <v>404</v>
      </c>
      <c r="L396" s="48">
        <v>1</v>
      </c>
      <c r="M396" s="48">
        <v>251109.99</v>
      </c>
      <c r="N396" s="48">
        <v>0</v>
      </c>
      <c r="O396" s="48">
        <v>0</v>
      </c>
      <c r="Q396" s="122">
        <v>11</v>
      </c>
      <c r="R396" s="38" t="s">
        <v>121</v>
      </c>
      <c r="S396" s="96">
        <v>50</v>
      </c>
      <c r="T396" s="48">
        <v>0</v>
      </c>
      <c r="W396" s="48">
        <v>0</v>
      </c>
      <c r="X396" s="48">
        <v>0</v>
      </c>
      <c r="Y396" s="48">
        <v>0</v>
      </c>
      <c r="Z396" s="48">
        <v>11</v>
      </c>
      <c r="AA396" s="48">
        <v>0</v>
      </c>
      <c r="AB396" s="48">
        <v>0</v>
      </c>
      <c r="AC396" s="48">
        <v>0</v>
      </c>
      <c r="AD396" s="48">
        <v>0</v>
      </c>
      <c r="AE396" s="48"/>
      <c r="AF396" s="48"/>
      <c r="AG396" s="48"/>
      <c r="AH396" s="48">
        <v>0</v>
      </c>
      <c r="AI396" s="48">
        <v>0</v>
      </c>
      <c r="AJ396" s="48">
        <v>0</v>
      </c>
      <c r="AK396" s="48"/>
      <c r="AL396" s="48">
        <v>11</v>
      </c>
      <c r="AN396" s="60">
        <v>0</v>
      </c>
      <c r="AP396" s="137">
        <v>0</v>
      </c>
      <c r="AQ396" s="138">
        <v>59747</v>
      </c>
      <c r="AR396" s="139">
        <v>2064</v>
      </c>
      <c r="AS396" s="131"/>
      <c r="AT396" s="131"/>
      <c r="AU396" s="131"/>
      <c r="AW396" s="140">
        <v>0</v>
      </c>
      <c r="AX396" s="141">
        <v>0</v>
      </c>
      <c r="AY396" s="141">
        <v>0</v>
      </c>
      <c r="AZ396" s="141">
        <v>0</v>
      </c>
      <c r="BA396" s="141">
        <v>0</v>
      </c>
      <c r="BB396" s="141">
        <v>0</v>
      </c>
      <c r="BC396" s="141">
        <v>0</v>
      </c>
      <c r="BD396" s="141">
        <v>0</v>
      </c>
      <c r="BE396" s="141">
        <v>0</v>
      </c>
      <c r="BF396" s="141">
        <v>0</v>
      </c>
      <c r="BG396" s="141">
        <v>0</v>
      </c>
      <c r="BH396" s="141">
        <v>0</v>
      </c>
      <c r="BI396" s="141">
        <v>0</v>
      </c>
      <c r="BJ396" s="141">
        <v>0</v>
      </c>
      <c r="BK396" s="141">
        <v>0</v>
      </c>
      <c r="BL396" s="141">
        <v>0</v>
      </c>
      <c r="BM396" s="141">
        <v>0</v>
      </c>
      <c r="BN396" s="141">
        <v>0</v>
      </c>
      <c r="BO396" s="141">
        <v>0</v>
      </c>
      <c r="BP396" s="141">
        <v>0</v>
      </c>
      <c r="BQ396" s="141">
        <v>0</v>
      </c>
      <c r="BR396" s="141">
        <v>0</v>
      </c>
      <c r="BS396" s="141">
        <v>0</v>
      </c>
      <c r="BT396" s="141">
        <v>0</v>
      </c>
      <c r="BU396" s="141">
        <v>0</v>
      </c>
      <c r="BV396" s="141">
        <v>0</v>
      </c>
      <c r="BW396" s="141">
        <v>0</v>
      </c>
      <c r="BX396" s="141">
        <v>0</v>
      </c>
      <c r="BY396" s="141">
        <v>0</v>
      </c>
      <c r="BZ396" s="141">
        <v>0</v>
      </c>
      <c r="CA396" s="141">
        <v>0</v>
      </c>
      <c r="CB396" s="141">
        <v>0</v>
      </c>
      <c r="CC396" s="141">
        <v>0</v>
      </c>
      <c r="CD396" s="141">
        <v>0</v>
      </c>
      <c r="CE396" s="141">
        <v>0</v>
      </c>
      <c r="CF396" s="141">
        <v>0</v>
      </c>
      <c r="CG396" s="141">
        <v>0</v>
      </c>
      <c r="CH396" s="141">
        <v>0</v>
      </c>
      <c r="CI396" s="141">
        <v>0</v>
      </c>
    </row>
    <row r="397" spans="4:87">
      <c r="D397" s="38">
        <v>367</v>
      </c>
      <c r="E397" s="38">
        <v>621</v>
      </c>
      <c r="F397" s="38" t="s">
        <v>495</v>
      </c>
      <c r="G397" s="38" t="s">
        <v>2372</v>
      </c>
      <c r="H397" s="48">
        <v>210312.71</v>
      </c>
      <c r="K397" s="48">
        <v>72</v>
      </c>
      <c r="L397" s="48">
        <v>1</v>
      </c>
      <c r="M397" s="48">
        <v>210312.71</v>
      </c>
      <c r="N397" s="48">
        <v>0</v>
      </c>
      <c r="O397" s="48">
        <v>0</v>
      </c>
      <c r="Q397" s="122">
        <v>6</v>
      </c>
      <c r="R397" s="38" t="s">
        <v>116</v>
      </c>
      <c r="S397" s="96">
        <v>80</v>
      </c>
      <c r="T397" s="48">
        <v>0</v>
      </c>
      <c r="W397" s="48">
        <v>0</v>
      </c>
      <c r="X397" s="48">
        <v>0</v>
      </c>
      <c r="Y397" s="48">
        <v>0</v>
      </c>
      <c r="Z397" s="48">
        <v>0</v>
      </c>
      <c r="AA397" s="48">
        <v>0</v>
      </c>
      <c r="AB397" s="48">
        <v>0</v>
      </c>
      <c r="AC397" s="48">
        <v>0</v>
      </c>
      <c r="AD397" s="48">
        <v>0</v>
      </c>
      <c r="AE397" s="48"/>
      <c r="AF397" s="48"/>
      <c r="AG397" s="48"/>
      <c r="AH397" s="48">
        <v>0</v>
      </c>
      <c r="AI397" s="48">
        <v>0</v>
      </c>
      <c r="AJ397" s="48">
        <v>0</v>
      </c>
      <c r="AK397" s="48"/>
      <c r="AL397" s="48" t="s">
        <v>263</v>
      </c>
      <c r="AN397" s="60">
        <v>0</v>
      </c>
      <c r="AP397" s="137">
        <v>0</v>
      </c>
      <c r="AQ397" s="138">
        <v>70705</v>
      </c>
      <c r="AR397" s="139">
        <v>2094</v>
      </c>
      <c r="AS397" s="131"/>
      <c r="AT397" s="131"/>
      <c r="AU397" s="131"/>
      <c r="AW397" s="140">
        <v>0</v>
      </c>
      <c r="AX397" s="141">
        <v>0</v>
      </c>
      <c r="AY397" s="141">
        <v>0</v>
      </c>
      <c r="AZ397" s="141">
        <v>0</v>
      </c>
      <c r="BA397" s="141">
        <v>0</v>
      </c>
      <c r="BB397" s="141">
        <v>0</v>
      </c>
      <c r="BC397" s="141">
        <v>0</v>
      </c>
      <c r="BD397" s="141">
        <v>0</v>
      </c>
      <c r="BE397" s="141">
        <v>0</v>
      </c>
      <c r="BF397" s="141">
        <v>0</v>
      </c>
      <c r="BG397" s="141">
        <v>0</v>
      </c>
      <c r="BH397" s="141">
        <v>0</v>
      </c>
      <c r="BI397" s="141">
        <v>0</v>
      </c>
      <c r="BJ397" s="141">
        <v>0</v>
      </c>
      <c r="BK397" s="141">
        <v>0</v>
      </c>
      <c r="BL397" s="141">
        <v>0</v>
      </c>
      <c r="BM397" s="141">
        <v>0</v>
      </c>
      <c r="BN397" s="141">
        <v>0</v>
      </c>
      <c r="BO397" s="141">
        <v>0</v>
      </c>
      <c r="BP397" s="141">
        <v>0</v>
      </c>
      <c r="BQ397" s="141">
        <v>0</v>
      </c>
      <c r="BR397" s="141">
        <v>0</v>
      </c>
      <c r="BS397" s="141">
        <v>0</v>
      </c>
      <c r="BT397" s="141">
        <v>0</v>
      </c>
      <c r="BU397" s="141">
        <v>0</v>
      </c>
      <c r="BV397" s="141">
        <v>0</v>
      </c>
      <c r="BW397" s="141">
        <v>0</v>
      </c>
      <c r="BX397" s="141">
        <v>0</v>
      </c>
      <c r="BY397" s="141">
        <v>0</v>
      </c>
      <c r="BZ397" s="141">
        <v>0</v>
      </c>
      <c r="CA397" s="141">
        <v>0</v>
      </c>
      <c r="CB397" s="141">
        <v>0</v>
      </c>
      <c r="CC397" s="141">
        <v>0</v>
      </c>
      <c r="CD397" s="141">
        <v>0</v>
      </c>
      <c r="CE397" s="141">
        <v>0</v>
      </c>
      <c r="CF397" s="141">
        <v>0</v>
      </c>
      <c r="CG397" s="141">
        <v>0</v>
      </c>
      <c r="CH397" s="141">
        <v>0</v>
      </c>
      <c r="CI397" s="141">
        <v>0</v>
      </c>
    </row>
    <row r="398" spans="4:87">
      <c r="D398" s="38">
        <v>368</v>
      </c>
      <c r="E398" s="38">
        <v>622</v>
      </c>
      <c r="F398" s="38" t="s">
        <v>909</v>
      </c>
      <c r="G398" s="38" t="s">
        <v>2373</v>
      </c>
      <c r="H398" s="48">
        <v>170592.84</v>
      </c>
      <c r="K398" s="48">
        <v>215</v>
      </c>
      <c r="L398" s="48">
        <v>1</v>
      </c>
      <c r="M398" s="48">
        <v>170592.84</v>
      </c>
      <c r="N398" s="48">
        <v>0</v>
      </c>
      <c r="O398" s="48">
        <v>0</v>
      </c>
      <c r="Q398" s="122">
        <v>1</v>
      </c>
      <c r="R398" s="38" t="s">
        <v>111</v>
      </c>
      <c r="S398" s="96">
        <v>80</v>
      </c>
      <c r="T398" s="48">
        <v>0</v>
      </c>
      <c r="W398" s="48">
        <v>0</v>
      </c>
      <c r="X398" s="48">
        <v>0</v>
      </c>
      <c r="Y398" s="48">
        <v>0</v>
      </c>
      <c r="Z398" s="48">
        <v>0</v>
      </c>
      <c r="AA398" s="48">
        <v>0</v>
      </c>
      <c r="AB398" s="48">
        <v>0</v>
      </c>
      <c r="AC398" s="48">
        <v>0</v>
      </c>
      <c r="AD398" s="48">
        <v>0</v>
      </c>
      <c r="AE398" s="48"/>
      <c r="AF398" s="48"/>
      <c r="AG398" s="48"/>
      <c r="AH398" s="48">
        <v>0</v>
      </c>
      <c r="AI398" s="48">
        <v>0</v>
      </c>
      <c r="AJ398" s="48">
        <v>0</v>
      </c>
      <c r="AK398" s="48"/>
      <c r="AL398" s="48" t="s">
        <v>263</v>
      </c>
      <c r="AN398" s="60">
        <v>0</v>
      </c>
      <c r="AP398" s="137">
        <v>0</v>
      </c>
      <c r="AQ398" s="138">
        <v>70705</v>
      </c>
      <c r="AR398" s="139">
        <v>2094</v>
      </c>
      <c r="AS398" s="131"/>
      <c r="AT398" s="131"/>
      <c r="AU398" s="131"/>
      <c r="AW398" s="140">
        <v>0</v>
      </c>
      <c r="AX398" s="141">
        <v>0</v>
      </c>
      <c r="AY398" s="141">
        <v>0</v>
      </c>
      <c r="AZ398" s="141">
        <v>0</v>
      </c>
      <c r="BA398" s="141">
        <v>0</v>
      </c>
      <c r="BB398" s="141">
        <v>0</v>
      </c>
      <c r="BC398" s="141">
        <v>0</v>
      </c>
      <c r="BD398" s="141">
        <v>0</v>
      </c>
      <c r="BE398" s="141">
        <v>0</v>
      </c>
      <c r="BF398" s="141">
        <v>0</v>
      </c>
      <c r="BG398" s="141">
        <v>0</v>
      </c>
      <c r="BH398" s="141">
        <v>0</v>
      </c>
      <c r="BI398" s="141">
        <v>0</v>
      </c>
      <c r="BJ398" s="141">
        <v>0</v>
      </c>
      <c r="BK398" s="141">
        <v>0</v>
      </c>
      <c r="BL398" s="141">
        <v>0</v>
      </c>
      <c r="BM398" s="141">
        <v>0</v>
      </c>
      <c r="BN398" s="141">
        <v>0</v>
      </c>
      <c r="BO398" s="141">
        <v>0</v>
      </c>
      <c r="BP398" s="141">
        <v>0</v>
      </c>
      <c r="BQ398" s="141">
        <v>0</v>
      </c>
      <c r="BR398" s="141">
        <v>0</v>
      </c>
      <c r="BS398" s="141">
        <v>0</v>
      </c>
      <c r="BT398" s="141">
        <v>0</v>
      </c>
      <c r="BU398" s="141">
        <v>0</v>
      </c>
      <c r="BV398" s="141">
        <v>0</v>
      </c>
      <c r="BW398" s="141">
        <v>0</v>
      </c>
      <c r="BX398" s="141">
        <v>0</v>
      </c>
      <c r="BY398" s="141">
        <v>0</v>
      </c>
      <c r="BZ398" s="141">
        <v>0</v>
      </c>
      <c r="CA398" s="141">
        <v>0</v>
      </c>
      <c r="CB398" s="141">
        <v>0</v>
      </c>
      <c r="CC398" s="141">
        <v>0</v>
      </c>
      <c r="CD398" s="141">
        <v>0</v>
      </c>
      <c r="CE398" s="141">
        <v>0</v>
      </c>
      <c r="CF398" s="141">
        <v>0</v>
      </c>
      <c r="CG398" s="141">
        <v>0</v>
      </c>
      <c r="CH398" s="141">
        <v>0</v>
      </c>
      <c r="CI398" s="141">
        <v>0</v>
      </c>
    </row>
    <row r="399" spans="4:87">
      <c r="D399" s="38">
        <v>369</v>
      </c>
      <c r="E399" s="38">
        <v>623</v>
      </c>
      <c r="F399" s="38" t="s">
        <v>956</v>
      </c>
      <c r="G399" s="38" t="s">
        <v>2374</v>
      </c>
      <c r="H399" s="48">
        <v>380259.77</v>
      </c>
      <c r="K399" s="48">
        <v>229</v>
      </c>
      <c r="L399" s="48">
        <v>1</v>
      </c>
      <c r="M399" s="48">
        <v>380259.77</v>
      </c>
      <c r="N399" s="48">
        <v>0</v>
      </c>
      <c r="O399" s="48">
        <v>0</v>
      </c>
      <c r="Q399" s="122">
        <v>1</v>
      </c>
      <c r="R399" s="38" t="s">
        <v>111</v>
      </c>
      <c r="S399" s="96">
        <v>80</v>
      </c>
      <c r="T399" s="48">
        <v>0</v>
      </c>
      <c r="W399" s="48">
        <v>0</v>
      </c>
      <c r="X399" s="48">
        <v>0</v>
      </c>
      <c r="Y399" s="48">
        <v>0</v>
      </c>
      <c r="Z399" s="48">
        <v>0</v>
      </c>
      <c r="AA399" s="48">
        <v>0</v>
      </c>
      <c r="AB399" s="48">
        <v>0</v>
      </c>
      <c r="AC399" s="48">
        <v>0</v>
      </c>
      <c r="AD399" s="48">
        <v>0</v>
      </c>
      <c r="AE399" s="48"/>
      <c r="AF399" s="48"/>
      <c r="AG399" s="48"/>
      <c r="AH399" s="48">
        <v>0</v>
      </c>
      <c r="AI399" s="48">
        <v>0</v>
      </c>
      <c r="AJ399" s="48">
        <v>0</v>
      </c>
      <c r="AK399" s="48"/>
      <c r="AL399" s="48" t="s">
        <v>263</v>
      </c>
      <c r="AN399" s="60">
        <v>0</v>
      </c>
      <c r="AP399" s="137">
        <v>0</v>
      </c>
      <c r="AQ399" s="138">
        <v>70705</v>
      </c>
      <c r="AR399" s="139">
        <v>2094</v>
      </c>
      <c r="AS399" s="131"/>
      <c r="AT399" s="131"/>
      <c r="AU399" s="131"/>
      <c r="AW399" s="140">
        <v>0</v>
      </c>
      <c r="AX399" s="141">
        <v>0</v>
      </c>
      <c r="AY399" s="141">
        <v>0</v>
      </c>
      <c r="AZ399" s="141">
        <v>0</v>
      </c>
      <c r="BA399" s="141">
        <v>0</v>
      </c>
      <c r="BB399" s="141">
        <v>0</v>
      </c>
      <c r="BC399" s="141">
        <v>0</v>
      </c>
      <c r="BD399" s="141">
        <v>0</v>
      </c>
      <c r="BE399" s="141">
        <v>0</v>
      </c>
      <c r="BF399" s="141">
        <v>0</v>
      </c>
      <c r="BG399" s="141">
        <v>0</v>
      </c>
      <c r="BH399" s="141">
        <v>0</v>
      </c>
      <c r="BI399" s="141">
        <v>0</v>
      </c>
      <c r="BJ399" s="141">
        <v>0</v>
      </c>
      <c r="BK399" s="141">
        <v>0</v>
      </c>
      <c r="BL399" s="141">
        <v>0</v>
      </c>
      <c r="BM399" s="141">
        <v>0</v>
      </c>
      <c r="BN399" s="141">
        <v>0</v>
      </c>
      <c r="BO399" s="141">
        <v>0</v>
      </c>
      <c r="BP399" s="141">
        <v>0</v>
      </c>
      <c r="BQ399" s="141">
        <v>0</v>
      </c>
      <c r="BR399" s="141">
        <v>0</v>
      </c>
      <c r="BS399" s="141">
        <v>0</v>
      </c>
      <c r="BT399" s="141">
        <v>0</v>
      </c>
      <c r="BU399" s="141">
        <v>0</v>
      </c>
      <c r="BV399" s="141">
        <v>0</v>
      </c>
      <c r="BW399" s="141">
        <v>0</v>
      </c>
      <c r="BX399" s="141">
        <v>0</v>
      </c>
      <c r="BY399" s="141">
        <v>0</v>
      </c>
      <c r="BZ399" s="141">
        <v>0</v>
      </c>
      <c r="CA399" s="141">
        <v>0</v>
      </c>
      <c r="CB399" s="141">
        <v>0</v>
      </c>
      <c r="CC399" s="141">
        <v>0</v>
      </c>
      <c r="CD399" s="141">
        <v>0</v>
      </c>
      <c r="CE399" s="141">
        <v>0</v>
      </c>
      <c r="CF399" s="141">
        <v>0</v>
      </c>
      <c r="CG399" s="141">
        <v>0</v>
      </c>
      <c r="CH399" s="141">
        <v>0</v>
      </c>
      <c r="CI399" s="141">
        <v>0</v>
      </c>
    </row>
    <row r="400" spans="4:87">
      <c r="D400" s="38">
        <v>370</v>
      </c>
      <c r="E400" s="38">
        <v>624</v>
      </c>
      <c r="F400" s="38" t="s">
        <v>1208</v>
      </c>
      <c r="G400" s="38" t="s">
        <v>2105</v>
      </c>
      <c r="H400" s="48">
        <v>4844222.46</v>
      </c>
      <c r="K400" s="48">
        <v>315</v>
      </c>
      <c r="L400" s="48">
        <v>1</v>
      </c>
      <c r="M400" s="48">
        <v>4844222.46</v>
      </c>
      <c r="N400" s="48">
        <v>0</v>
      </c>
      <c r="O400" s="48">
        <v>0</v>
      </c>
      <c r="Q400" s="122">
        <v>6</v>
      </c>
      <c r="R400" s="38" t="s">
        <v>116</v>
      </c>
      <c r="S400" s="96">
        <v>80</v>
      </c>
      <c r="T400" s="48">
        <v>0</v>
      </c>
      <c r="W400" s="48">
        <v>0</v>
      </c>
      <c r="X400" s="48">
        <v>0</v>
      </c>
      <c r="Y400" s="48">
        <v>0</v>
      </c>
      <c r="Z400" s="48">
        <v>0</v>
      </c>
      <c r="AA400" s="48">
        <v>0</v>
      </c>
      <c r="AB400" s="48">
        <v>0</v>
      </c>
      <c r="AC400" s="48">
        <v>0</v>
      </c>
      <c r="AD400" s="48">
        <v>0</v>
      </c>
      <c r="AE400" s="48"/>
      <c r="AF400" s="48"/>
      <c r="AG400" s="48"/>
      <c r="AH400" s="48">
        <v>0</v>
      </c>
      <c r="AI400" s="48">
        <v>0</v>
      </c>
      <c r="AJ400" s="48">
        <v>0</v>
      </c>
      <c r="AK400" s="48"/>
      <c r="AL400" s="48" t="s">
        <v>263</v>
      </c>
      <c r="AN400" s="60">
        <v>0</v>
      </c>
      <c r="AP400" s="137">
        <v>0</v>
      </c>
      <c r="AQ400" s="138">
        <v>70705</v>
      </c>
      <c r="AR400" s="139">
        <v>2094</v>
      </c>
      <c r="AS400" s="131"/>
      <c r="AT400" s="131"/>
      <c r="AU400" s="131"/>
      <c r="AW400" s="140">
        <v>0</v>
      </c>
      <c r="AX400" s="141">
        <v>0</v>
      </c>
      <c r="AY400" s="141">
        <v>0</v>
      </c>
      <c r="AZ400" s="141">
        <v>0</v>
      </c>
      <c r="BA400" s="141">
        <v>0</v>
      </c>
      <c r="BB400" s="141">
        <v>0</v>
      </c>
      <c r="BC400" s="141">
        <v>0</v>
      </c>
      <c r="BD400" s="141">
        <v>0</v>
      </c>
      <c r="BE400" s="141">
        <v>0</v>
      </c>
      <c r="BF400" s="141">
        <v>0</v>
      </c>
      <c r="BG400" s="141">
        <v>0</v>
      </c>
      <c r="BH400" s="141">
        <v>0</v>
      </c>
      <c r="BI400" s="141">
        <v>0</v>
      </c>
      <c r="BJ400" s="141">
        <v>0</v>
      </c>
      <c r="BK400" s="141">
        <v>0</v>
      </c>
      <c r="BL400" s="141">
        <v>0</v>
      </c>
      <c r="BM400" s="141">
        <v>0</v>
      </c>
      <c r="BN400" s="141">
        <v>0</v>
      </c>
      <c r="BO400" s="141">
        <v>0</v>
      </c>
      <c r="BP400" s="141">
        <v>0</v>
      </c>
      <c r="BQ400" s="141">
        <v>0</v>
      </c>
      <c r="BR400" s="141">
        <v>0</v>
      </c>
      <c r="BS400" s="141">
        <v>0</v>
      </c>
      <c r="BT400" s="141">
        <v>0</v>
      </c>
      <c r="BU400" s="141">
        <v>0</v>
      </c>
      <c r="BV400" s="141">
        <v>0</v>
      </c>
      <c r="BW400" s="141">
        <v>0</v>
      </c>
      <c r="BX400" s="141">
        <v>0</v>
      </c>
      <c r="BY400" s="141">
        <v>0</v>
      </c>
      <c r="BZ400" s="141">
        <v>0</v>
      </c>
      <c r="CA400" s="141">
        <v>0</v>
      </c>
      <c r="CB400" s="141">
        <v>0</v>
      </c>
      <c r="CC400" s="141">
        <v>0</v>
      </c>
      <c r="CD400" s="141">
        <v>0</v>
      </c>
      <c r="CE400" s="141">
        <v>0</v>
      </c>
      <c r="CF400" s="141">
        <v>0</v>
      </c>
      <c r="CG400" s="141">
        <v>0</v>
      </c>
      <c r="CH400" s="141">
        <v>0</v>
      </c>
      <c r="CI400" s="141">
        <v>0</v>
      </c>
    </row>
    <row r="401" spans="4:87">
      <c r="D401" s="38">
        <v>371</v>
      </c>
      <c r="E401" s="38">
        <v>625</v>
      </c>
      <c r="F401" s="38" t="s">
        <v>1112</v>
      </c>
      <c r="G401" s="38" t="s">
        <v>1113</v>
      </c>
      <c r="H401" s="48">
        <v>191780.53</v>
      </c>
      <c r="K401" s="48">
        <v>283</v>
      </c>
      <c r="L401" s="48">
        <v>1</v>
      </c>
      <c r="M401" s="48">
        <v>191780.53</v>
      </c>
      <c r="N401" s="48">
        <v>0</v>
      </c>
      <c r="O401" s="48">
        <v>0</v>
      </c>
      <c r="Q401" s="122">
        <v>10</v>
      </c>
      <c r="R401" s="38" t="s">
        <v>120</v>
      </c>
      <c r="S401" s="96">
        <v>50</v>
      </c>
      <c r="T401" s="48">
        <v>0</v>
      </c>
      <c r="W401" s="48">
        <v>0</v>
      </c>
      <c r="X401" s="48">
        <v>0</v>
      </c>
      <c r="Y401" s="48">
        <v>10</v>
      </c>
      <c r="Z401" s="48">
        <v>0</v>
      </c>
      <c r="AA401" s="48">
        <v>0</v>
      </c>
      <c r="AB401" s="48">
        <v>0</v>
      </c>
      <c r="AC401" s="48">
        <v>0</v>
      </c>
      <c r="AD401" s="48">
        <v>0</v>
      </c>
      <c r="AE401" s="48"/>
      <c r="AF401" s="48"/>
      <c r="AG401" s="48"/>
      <c r="AH401" s="48">
        <v>0</v>
      </c>
      <c r="AI401" s="48">
        <v>0</v>
      </c>
      <c r="AJ401" s="48">
        <v>0</v>
      </c>
      <c r="AK401" s="48"/>
      <c r="AL401" s="48">
        <v>10</v>
      </c>
      <c r="AN401" s="60">
        <v>0</v>
      </c>
      <c r="AP401" s="137">
        <v>0</v>
      </c>
      <c r="AQ401" s="138">
        <v>59747</v>
      </c>
      <c r="AR401" s="139">
        <v>2064</v>
      </c>
      <c r="AS401" s="131"/>
      <c r="AT401" s="131"/>
      <c r="AU401" s="131"/>
      <c r="AW401" s="140">
        <v>0</v>
      </c>
      <c r="AX401" s="141">
        <v>0</v>
      </c>
      <c r="AY401" s="141">
        <v>0</v>
      </c>
      <c r="AZ401" s="141">
        <v>0</v>
      </c>
      <c r="BA401" s="141">
        <v>0</v>
      </c>
      <c r="BB401" s="141">
        <v>0</v>
      </c>
      <c r="BC401" s="141">
        <v>0</v>
      </c>
      <c r="BD401" s="141">
        <v>0</v>
      </c>
      <c r="BE401" s="141">
        <v>0</v>
      </c>
      <c r="BF401" s="141">
        <v>0</v>
      </c>
      <c r="BG401" s="141">
        <v>0</v>
      </c>
      <c r="BH401" s="141">
        <v>0</v>
      </c>
      <c r="BI401" s="141">
        <v>0</v>
      </c>
      <c r="BJ401" s="141">
        <v>0</v>
      </c>
      <c r="BK401" s="141">
        <v>0</v>
      </c>
      <c r="BL401" s="141">
        <v>0</v>
      </c>
      <c r="BM401" s="141">
        <v>0</v>
      </c>
      <c r="BN401" s="141">
        <v>0</v>
      </c>
      <c r="BO401" s="141">
        <v>0</v>
      </c>
      <c r="BP401" s="141">
        <v>0</v>
      </c>
      <c r="BQ401" s="141">
        <v>0</v>
      </c>
      <c r="BR401" s="141">
        <v>0</v>
      </c>
      <c r="BS401" s="141">
        <v>0</v>
      </c>
      <c r="BT401" s="141">
        <v>0</v>
      </c>
      <c r="BU401" s="141">
        <v>0</v>
      </c>
      <c r="BV401" s="141">
        <v>0</v>
      </c>
      <c r="BW401" s="141">
        <v>0</v>
      </c>
      <c r="BX401" s="141">
        <v>0</v>
      </c>
      <c r="BY401" s="141">
        <v>0</v>
      </c>
      <c r="BZ401" s="141">
        <v>0</v>
      </c>
      <c r="CA401" s="141">
        <v>0</v>
      </c>
      <c r="CB401" s="141">
        <v>0</v>
      </c>
      <c r="CC401" s="141">
        <v>0</v>
      </c>
      <c r="CD401" s="141">
        <v>0</v>
      </c>
      <c r="CE401" s="141">
        <v>0</v>
      </c>
      <c r="CF401" s="141">
        <v>0</v>
      </c>
      <c r="CG401" s="141">
        <v>0</v>
      </c>
      <c r="CH401" s="141">
        <v>0</v>
      </c>
      <c r="CI401" s="141">
        <v>0</v>
      </c>
    </row>
    <row r="402" spans="4:87">
      <c r="D402" s="38">
        <v>372</v>
      </c>
      <c r="E402" s="38">
        <v>626</v>
      </c>
      <c r="F402" s="38" t="s">
        <v>1109</v>
      </c>
      <c r="G402" s="38" t="s">
        <v>1110</v>
      </c>
      <c r="H402" s="48">
        <v>150156.24</v>
      </c>
      <c r="K402" s="48">
        <v>282</v>
      </c>
      <c r="L402" s="48">
        <v>1</v>
      </c>
      <c r="M402" s="48">
        <v>150156.24</v>
      </c>
      <c r="N402" s="48">
        <v>0</v>
      </c>
      <c r="O402" s="48">
        <v>0</v>
      </c>
      <c r="Q402" s="122">
        <v>10</v>
      </c>
      <c r="R402" s="38" t="s">
        <v>120</v>
      </c>
      <c r="S402" s="96">
        <v>50</v>
      </c>
      <c r="T402" s="48">
        <v>0</v>
      </c>
      <c r="W402" s="48">
        <v>0</v>
      </c>
      <c r="X402" s="48">
        <v>0</v>
      </c>
      <c r="Y402" s="48">
        <v>10</v>
      </c>
      <c r="Z402" s="48">
        <v>0</v>
      </c>
      <c r="AA402" s="48">
        <v>0</v>
      </c>
      <c r="AB402" s="48">
        <v>0</v>
      </c>
      <c r="AC402" s="48">
        <v>0</v>
      </c>
      <c r="AD402" s="48">
        <v>0</v>
      </c>
      <c r="AE402" s="48"/>
      <c r="AF402" s="48"/>
      <c r="AG402" s="48"/>
      <c r="AH402" s="48">
        <v>0</v>
      </c>
      <c r="AI402" s="48">
        <v>0</v>
      </c>
      <c r="AJ402" s="48">
        <v>0</v>
      </c>
      <c r="AK402" s="48"/>
      <c r="AL402" s="48">
        <v>10</v>
      </c>
      <c r="AN402" s="60">
        <v>0</v>
      </c>
      <c r="AP402" s="137">
        <v>0</v>
      </c>
      <c r="AQ402" s="138">
        <v>59747</v>
      </c>
      <c r="AR402" s="139">
        <v>2064</v>
      </c>
      <c r="AS402" s="131"/>
      <c r="AT402" s="131"/>
      <c r="AU402" s="131"/>
      <c r="AW402" s="140">
        <v>0</v>
      </c>
      <c r="AX402" s="141">
        <v>0</v>
      </c>
      <c r="AY402" s="141">
        <v>0</v>
      </c>
      <c r="AZ402" s="141">
        <v>0</v>
      </c>
      <c r="BA402" s="141">
        <v>0</v>
      </c>
      <c r="BB402" s="141">
        <v>0</v>
      </c>
      <c r="BC402" s="141">
        <v>0</v>
      </c>
      <c r="BD402" s="141">
        <v>0</v>
      </c>
      <c r="BE402" s="141">
        <v>0</v>
      </c>
      <c r="BF402" s="141">
        <v>0</v>
      </c>
      <c r="BG402" s="141">
        <v>0</v>
      </c>
      <c r="BH402" s="141">
        <v>0</v>
      </c>
      <c r="BI402" s="141">
        <v>0</v>
      </c>
      <c r="BJ402" s="141">
        <v>0</v>
      </c>
      <c r="BK402" s="141">
        <v>0</v>
      </c>
      <c r="BL402" s="141">
        <v>0</v>
      </c>
      <c r="BM402" s="141">
        <v>0</v>
      </c>
      <c r="BN402" s="141">
        <v>0</v>
      </c>
      <c r="BO402" s="141">
        <v>0</v>
      </c>
      <c r="BP402" s="141">
        <v>0</v>
      </c>
      <c r="BQ402" s="141">
        <v>0</v>
      </c>
      <c r="BR402" s="141">
        <v>0</v>
      </c>
      <c r="BS402" s="141">
        <v>0</v>
      </c>
      <c r="BT402" s="141">
        <v>0</v>
      </c>
      <c r="BU402" s="141">
        <v>0</v>
      </c>
      <c r="BV402" s="141">
        <v>0</v>
      </c>
      <c r="BW402" s="141">
        <v>0</v>
      </c>
      <c r="BX402" s="141">
        <v>0</v>
      </c>
      <c r="BY402" s="141">
        <v>0</v>
      </c>
      <c r="BZ402" s="141">
        <v>0</v>
      </c>
      <c r="CA402" s="141">
        <v>0</v>
      </c>
      <c r="CB402" s="141">
        <v>0</v>
      </c>
      <c r="CC402" s="141">
        <v>0</v>
      </c>
      <c r="CD402" s="141">
        <v>0</v>
      </c>
      <c r="CE402" s="141">
        <v>0</v>
      </c>
      <c r="CF402" s="141">
        <v>0</v>
      </c>
      <c r="CG402" s="141">
        <v>0</v>
      </c>
      <c r="CH402" s="141">
        <v>0</v>
      </c>
      <c r="CI402" s="141">
        <v>0</v>
      </c>
    </row>
    <row r="403" spans="4:87">
      <c r="D403" s="38">
        <v>373</v>
      </c>
      <c r="E403" s="38">
        <v>627</v>
      </c>
      <c r="F403" s="38" t="s">
        <v>1152</v>
      </c>
      <c r="G403" s="38" t="s">
        <v>2375</v>
      </c>
      <c r="H403" s="48">
        <v>160893.88</v>
      </c>
      <c r="K403" s="48">
        <v>298</v>
      </c>
      <c r="L403" s="48">
        <v>1</v>
      </c>
      <c r="M403" s="48">
        <v>160893.88</v>
      </c>
      <c r="N403" s="48">
        <v>0</v>
      </c>
      <c r="O403" s="48">
        <v>0</v>
      </c>
      <c r="Q403" s="122">
        <v>10</v>
      </c>
      <c r="R403" s="38" t="s">
        <v>120</v>
      </c>
      <c r="S403" s="96">
        <v>50</v>
      </c>
      <c r="T403" s="48">
        <v>0</v>
      </c>
      <c r="W403" s="48">
        <v>0</v>
      </c>
      <c r="X403" s="48">
        <v>0</v>
      </c>
      <c r="Y403" s="48">
        <v>10</v>
      </c>
      <c r="Z403" s="48">
        <v>0</v>
      </c>
      <c r="AA403" s="48">
        <v>0</v>
      </c>
      <c r="AB403" s="48">
        <v>0</v>
      </c>
      <c r="AC403" s="48">
        <v>0</v>
      </c>
      <c r="AD403" s="48">
        <v>0</v>
      </c>
      <c r="AE403" s="48"/>
      <c r="AF403" s="48"/>
      <c r="AG403" s="48"/>
      <c r="AH403" s="48">
        <v>0</v>
      </c>
      <c r="AI403" s="48">
        <v>0</v>
      </c>
      <c r="AJ403" s="48">
        <v>0</v>
      </c>
      <c r="AK403" s="48"/>
      <c r="AL403" s="48">
        <v>10</v>
      </c>
      <c r="AN403" s="60">
        <v>0</v>
      </c>
      <c r="AP403" s="137">
        <v>0</v>
      </c>
      <c r="AQ403" s="138">
        <v>59747</v>
      </c>
      <c r="AR403" s="139">
        <v>2064</v>
      </c>
      <c r="AS403" s="131"/>
      <c r="AT403" s="131"/>
      <c r="AU403" s="131"/>
      <c r="AW403" s="140">
        <v>0</v>
      </c>
      <c r="AX403" s="141">
        <v>0</v>
      </c>
      <c r="AY403" s="141">
        <v>0</v>
      </c>
      <c r="AZ403" s="141">
        <v>0</v>
      </c>
      <c r="BA403" s="141">
        <v>0</v>
      </c>
      <c r="BB403" s="141">
        <v>0</v>
      </c>
      <c r="BC403" s="141">
        <v>0</v>
      </c>
      <c r="BD403" s="141">
        <v>0</v>
      </c>
      <c r="BE403" s="141">
        <v>0</v>
      </c>
      <c r="BF403" s="141">
        <v>0</v>
      </c>
      <c r="BG403" s="141">
        <v>0</v>
      </c>
      <c r="BH403" s="141">
        <v>0</v>
      </c>
      <c r="BI403" s="141">
        <v>0</v>
      </c>
      <c r="BJ403" s="141">
        <v>0</v>
      </c>
      <c r="BK403" s="141">
        <v>0</v>
      </c>
      <c r="BL403" s="141">
        <v>0</v>
      </c>
      <c r="BM403" s="141">
        <v>0</v>
      </c>
      <c r="BN403" s="141">
        <v>0</v>
      </c>
      <c r="BO403" s="141">
        <v>0</v>
      </c>
      <c r="BP403" s="141">
        <v>0</v>
      </c>
      <c r="BQ403" s="141">
        <v>0</v>
      </c>
      <c r="BR403" s="141">
        <v>0</v>
      </c>
      <c r="BS403" s="141">
        <v>0</v>
      </c>
      <c r="BT403" s="141">
        <v>0</v>
      </c>
      <c r="BU403" s="141">
        <v>0</v>
      </c>
      <c r="BV403" s="141">
        <v>0</v>
      </c>
      <c r="BW403" s="141">
        <v>0</v>
      </c>
      <c r="BX403" s="141">
        <v>0</v>
      </c>
      <c r="BY403" s="141">
        <v>0</v>
      </c>
      <c r="BZ403" s="141">
        <v>0</v>
      </c>
      <c r="CA403" s="141">
        <v>0</v>
      </c>
      <c r="CB403" s="141">
        <v>0</v>
      </c>
      <c r="CC403" s="141">
        <v>0</v>
      </c>
      <c r="CD403" s="141">
        <v>0</v>
      </c>
      <c r="CE403" s="141">
        <v>0</v>
      </c>
      <c r="CF403" s="141">
        <v>0</v>
      </c>
      <c r="CG403" s="141">
        <v>0</v>
      </c>
      <c r="CH403" s="141">
        <v>0</v>
      </c>
      <c r="CI403" s="141">
        <v>0</v>
      </c>
    </row>
    <row r="404" spans="4:87">
      <c r="D404" s="38">
        <v>374</v>
      </c>
      <c r="E404" s="38">
        <v>628</v>
      </c>
      <c r="F404" s="38" t="s">
        <v>1146</v>
      </c>
      <c r="G404" s="38" t="s">
        <v>2376</v>
      </c>
      <c r="H404" s="48">
        <v>54477.47</v>
      </c>
      <c r="K404" s="48">
        <v>296</v>
      </c>
      <c r="L404" s="48">
        <v>1</v>
      </c>
      <c r="M404" s="48">
        <v>54477.47</v>
      </c>
      <c r="N404" s="48">
        <v>0</v>
      </c>
      <c r="O404" s="48">
        <v>0</v>
      </c>
      <c r="Q404" s="122">
        <v>10</v>
      </c>
      <c r="R404" s="38" t="s">
        <v>120</v>
      </c>
      <c r="S404" s="96">
        <v>50</v>
      </c>
      <c r="T404" s="48">
        <v>0</v>
      </c>
      <c r="W404" s="48">
        <v>0</v>
      </c>
      <c r="X404" s="48">
        <v>0</v>
      </c>
      <c r="Y404" s="48">
        <v>10</v>
      </c>
      <c r="Z404" s="48">
        <v>0</v>
      </c>
      <c r="AA404" s="48">
        <v>0</v>
      </c>
      <c r="AB404" s="48">
        <v>0</v>
      </c>
      <c r="AC404" s="48">
        <v>0</v>
      </c>
      <c r="AD404" s="48">
        <v>0</v>
      </c>
      <c r="AE404" s="48"/>
      <c r="AF404" s="48"/>
      <c r="AG404" s="48"/>
      <c r="AH404" s="48">
        <v>0</v>
      </c>
      <c r="AI404" s="48">
        <v>0</v>
      </c>
      <c r="AJ404" s="48">
        <v>0</v>
      </c>
      <c r="AK404" s="48"/>
      <c r="AL404" s="48">
        <v>10</v>
      </c>
      <c r="AN404" s="60">
        <v>0</v>
      </c>
      <c r="AP404" s="137">
        <v>0</v>
      </c>
      <c r="AQ404" s="138">
        <v>59747</v>
      </c>
      <c r="AR404" s="139">
        <v>2064</v>
      </c>
      <c r="AS404" s="131"/>
      <c r="AT404" s="131"/>
      <c r="AU404" s="131"/>
      <c r="AW404" s="140">
        <v>0</v>
      </c>
      <c r="AX404" s="141">
        <v>0</v>
      </c>
      <c r="AY404" s="141">
        <v>0</v>
      </c>
      <c r="AZ404" s="141">
        <v>0</v>
      </c>
      <c r="BA404" s="141">
        <v>0</v>
      </c>
      <c r="BB404" s="141">
        <v>0</v>
      </c>
      <c r="BC404" s="141">
        <v>0</v>
      </c>
      <c r="BD404" s="141">
        <v>0</v>
      </c>
      <c r="BE404" s="141">
        <v>0</v>
      </c>
      <c r="BF404" s="141">
        <v>0</v>
      </c>
      <c r="BG404" s="141">
        <v>0</v>
      </c>
      <c r="BH404" s="141">
        <v>0</v>
      </c>
      <c r="BI404" s="141">
        <v>0</v>
      </c>
      <c r="BJ404" s="141">
        <v>0</v>
      </c>
      <c r="BK404" s="141">
        <v>0</v>
      </c>
      <c r="BL404" s="141">
        <v>0</v>
      </c>
      <c r="BM404" s="141">
        <v>0</v>
      </c>
      <c r="BN404" s="141">
        <v>0</v>
      </c>
      <c r="BO404" s="141">
        <v>0</v>
      </c>
      <c r="BP404" s="141">
        <v>0</v>
      </c>
      <c r="BQ404" s="141">
        <v>0</v>
      </c>
      <c r="BR404" s="141">
        <v>0</v>
      </c>
      <c r="BS404" s="141">
        <v>0</v>
      </c>
      <c r="BT404" s="141">
        <v>0</v>
      </c>
      <c r="BU404" s="141">
        <v>0</v>
      </c>
      <c r="BV404" s="141">
        <v>0</v>
      </c>
      <c r="BW404" s="141">
        <v>0</v>
      </c>
      <c r="BX404" s="141">
        <v>0</v>
      </c>
      <c r="BY404" s="141">
        <v>0</v>
      </c>
      <c r="BZ404" s="141">
        <v>0</v>
      </c>
      <c r="CA404" s="141">
        <v>0</v>
      </c>
      <c r="CB404" s="141">
        <v>0</v>
      </c>
      <c r="CC404" s="141">
        <v>0</v>
      </c>
      <c r="CD404" s="141">
        <v>0</v>
      </c>
      <c r="CE404" s="141">
        <v>0</v>
      </c>
      <c r="CF404" s="141">
        <v>0</v>
      </c>
      <c r="CG404" s="141">
        <v>0</v>
      </c>
      <c r="CH404" s="141">
        <v>0</v>
      </c>
      <c r="CI404" s="141">
        <v>0</v>
      </c>
    </row>
    <row r="405" spans="4:87">
      <c r="D405" s="38">
        <v>375</v>
      </c>
      <c r="E405" s="38">
        <v>629</v>
      </c>
      <c r="F405" s="38" t="s">
        <v>979</v>
      </c>
      <c r="G405" s="38" t="s">
        <v>2377</v>
      </c>
      <c r="H405" s="48">
        <v>256419.6</v>
      </c>
      <c r="K405" s="48">
        <v>239</v>
      </c>
      <c r="L405" s="48">
        <v>1</v>
      </c>
      <c r="M405" s="48">
        <v>256419.6</v>
      </c>
      <c r="N405" s="48">
        <v>0</v>
      </c>
      <c r="O405" s="48">
        <v>0</v>
      </c>
      <c r="Q405" s="122">
        <v>1</v>
      </c>
      <c r="R405" s="38" t="s">
        <v>111</v>
      </c>
      <c r="S405" s="96">
        <v>80</v>
      </c>
      <c r="T405" s="48">
        <v>0</v>
      </c>
      <c r="W405" s="48">
        <v>0</v>
      </c>
      <c r="X405" s="48">
        <v>0</v>
      </c>
      <c r="Y405" s="48">
        <v>0</v>
      </c>
      <c r="Z405" s="48">
        <v>0</v>
      </c>
      <c r="AA405" s="48">
        <v>0</v>
      </c>
      <c r="AB405" s="48">
        <v>0</v>
      </c>
      <c r="AC405" s="48">
        <v>0</v>
      </c>
      <c r="AD405" s="48">
        <v>0</v>
      </c>
      <c r="AE405" s="48"/>
      <c r="AF405" s="48"/>
      <c r="AG405" s="48"/>
      <c r="AH405" s="48">
        <v>0</v>
      </c>
      <c r="AI405" s="48">
        <v>0</v>
      </c>
      <c r="AJ405" s="48">
        <v>0</v>
      </c>
      <c r="AK405" s="48"/>
      <c r="AL405" s="48" t="s">
        <v>263</v>
      </c>
      <c r="AN405" s="60">
        <v>0</v>
      </c>
      <c r="AP405" s="137">
        <v>0</v>
      </c>
      <c r="AQ405" s="138">
        <v>70705</v>
      </c>
      <c r="AR405" s="139">
        <v>2094</v>
      </c>
      <c r="AS405" s="131"/>
      <c r="AT405" s="131"/>
      <c r="AU405" s="131"/>
      <c r="AW405" s="140">
        <v>0</v>
      </c>
      <c r="AX405" s="141">
        <v>0</v>
      </c>
      <c r="AY405" s="141">
        <v>0</v>
      </c>
      <c r="AZ405" s="141">
        <v>0</v>
      </c>
      <c r="BA405" s="141">
        <v>0</v>
      </c>
      <c r="BB405" s="141">
        <v>0</v>
      </c>
      <c r="BC405" s="141">
        <v>0</v>
      </c>
      <c r="BD405" s="141">
        <v>0</v>
      </c>
      <c r="BE405" s="141">
        <v>0</v>
      </c>
      <c r="BF405" s="141">
        <v>0</v>
      </c>
      <c r="BG405" s="141">
        <v>0</v>
      </c>
      <c r="BH405" s="141">
        <v>0</v>
      </c>
      <c r="BI405" s="141">
        <v>0</v>
      </c>
      <c r="BJ405" s="141">
        <v>0</v>
      </c>
      <c r="BK405" s="141">
        <v>0</v>
      </c>
      <c r="BL405" s="141">
        <v>0</v>
      </c>
      <c r="BM405" s="141">
        <v>0</v>
      </c>
      <c r="BN405" s="141">
        <v>0</v>
      </c>
      <c r="BO405" s="141">
        <v>0</v>
      </c>
      <c r="BP405" s="141">
        <v>0</v>
      </c>
      <c r="BQ405" s="141">
        <v>0</v>
      </c>
      <c r="BR405" s="141">
        <v>0</v>
      </c>
      <c r="BS405" s="141">
        <v>0</v>
      </c>
      <c r="BT405" s="141">
        <v>0</v>
      </c>
      <c r="BU405" s="141">
        <v>0</v>
      </c>
      <c r="BV405" s="141">
        <v>0</v>
      </c>
      <c r="BW405" s="141">
        <v>0</v>
      </c>
      <c r="BX405" s="141">
        <v>0</v>
      </c>
      <c r="BY405" s="141">
        <v>0</v>
      </c>
      <c r="BZ405" s="141">
        <v>0</v>
      </c>
      <c r="CA405" s="141">
        <v>0</v>
      </c>
      <c r="CB405" s="141">
        <v>0</v>
      </c>
      <c r="CC405" s="141">
        <v>0</v>
      </c>
      <c r="CD405" s="141">
        <v>0</v>
      </c>
      <c r="CE405" s="141">
        <v>0</v>
      </c>
      <c r="CF405" s="141">
        <v>0</v>
      </c>
      <c r="CG405" s="141">
        <v>0</v>
      </c>
      <c r="CH405" s="141">
        <v>0</v>
      </c>
      <c r="CI405" s="141">
        <v>0</v>
      </c>
    </row>
    <row r="406" spans="4:87">
      <c r="D406" s="38">
        <v>376</v>
      </c>
      <c r="E406" s="38">
        <v>630</v>
      </c>
      <c r="F406" s="38" t="s">
        <v>1793</v>
      </c>
      <c r="G406" s="38" t="s">
        <v>2378</v>
      </c>
      <c r="H406" s="48">
        <v>170137.48</v>
      </c>
      <c r="K406" s="48">
        <v>506</v>
      </c>
      <c r="L406" s="48">
        <v>1</v>
      </c>
      <c r="M406" s="48">
        <v>170137.48</v>
      </c>
      <c r="N406" s="48">
        <v>0</v>
      </c>
      <c r="O406" s="48">
        <v>0</v>
      </c>
      <c r="Q406" s="122">
        <v>9</v>
      </c>
      <c r="R406" s="38" t="s">
        <v>119</v>
      </c>
      <c r="S406" s="96">
        <v>50</v>
      </c>
      <c r="T406" s="48">
        <v>0</v>
      </c>
      <c r="W406" s="48">
        <v>0</v>
      </c>
      <c r="X406" s="48">
        <v>9</v>
      </c>
      <c r="Y406" s="48">
        <v>0</v>
      </c>
      <c r="Z406" s="48">
        <v>0</v>
      </c>
      <c r="AA406" s="48">
        <v>0</v>
      </c>
      <c r="AB406" s="48">
        <v>0</v>
      </c>
      <c r="AC406" s="48">
        <v>0</v>
      </c>
      <c r="AD406" s="48">
        <v>0</v>
      </c>
      <c r="AE406" s="48"/>
      <c r="AF406" s="48"/>
      <c r="AG406" s="48"/>
      <c r="AH406" s="48">
        <v>0</v>
      </c>
      <c r="AI406" s="48">
        <v>0</v>
      </c>
      <c r="AJ406" s="48">
        <v>0</v>
      </c>
      <c r="AK406" s="48"/>
      <c r="AL406" s="48">
        <v>9</v>
      </c>
      <c r="AN406" s="60">
        <v>0</v>
      </c>
      <c r="AP406" s="137">
        <v>0</v>
      </c>
      <c r="AQ406" s="138">
        <v>59747</v>
      </c>
      <c r="AR406" s="139">
        <v>2064</v>
      </c>
      <c r="AS406" s="131"/>
      <c r="AT406" s="131"/>
      <c r="AU406" s="131"/>
      <c r="AW406" s="140">
        <v>0</v>
      </c>
      <c r="AX406" s="141">
        <v>0</v>
      </c>
      <c r="AY406" s="141">
        <v>0</v>
      </c>
      <c r="AZ406" s="141">
        <v>0</v>
      </c>
      <c r="BA406" s="141">
        <v>0</v>
      </c>
      <c r="BB406" s="141">
        <v>0</v>
      </c>
      <c r="BC406" s="141">
        <v>0</v>
      </c>
      <c r="BD406" s="141">
        <v>0</v>
      </c>
      <c r="BE406" s="141">
        <v>0</v>
      </c>
      <c r="BF406" s="141">
        <v>0</v>
      </c>
      <c r="BG406" s="141">
        <v>0</v>
      </c>
      <c r="BH406" s="141">
        <v>0</v>
      </c>
      <c r="BI406" s="141">
        <v>0</v>
      </c>
      <c r="BJ406" s="141">
        <v>0</v>
      </c>
      <c r="BK406" s="141">
        <v>0</v>
      </c>
      <c r="BL406" s="141">
        <v>0</v>
      </c>
      <c r="BM406" s="141">
        <v>0</v>
      </c>
      <c r="BN406" s="141">
        <v>0</v>
      </c>
      <c r="BO406" s="141">
        <v>0</v>
      </c>
      <c r="BP406" s="141">
        <v>0</v>
      </c>
      <c r="BQ406" s="141">
        <v>0</v>
      </c>
      <c r="BR406" s="141">
        <v>0</v>
      </c>
      <c r="BS406" s="141">
        <v>0</v>
      </c>
      <c r="BT406" s="141">
        <v>0</v>
      </c>
      <c r="BU406" s="141">
        <v>0</v>
      </c>
      <c r="BV406" s="141">
        <v>0</v>
      </c>
      <c r="BW406" s="141">
        <v>0</v>
      </c>
      <c r="BX406" s="141">
        <v>0</v>
      </c>
      <c r="BY406" s="141">
        <v>0</v>
      </c>
      <c r="BZ406" s="141">
        <v>0</v>
      </c>
      <c r="CA406" s="141">
        <v>0</v>
      </c>
      <c r="CB406" s="141">
        <v>0</v>
      </c>
      <c r="CC406" s="141">
        <v>0</v>
      </c>
      <c r="CD406" s="141">
        <v>0</v>
      </c>
      <c r="CE406" s="141">
        <v>0</v>
      </c>
      <c r="CF406" s="141">
        <v>0</v>
      </c>
      <c r="CG406" s="141">
        <v>0</v>
      </c>
      <c r="CH406" s="141">
        <v>0</v>
      </c>
      <c r="CI406" s="141">
        <v>0</v>
      </c>
    </row>
    <row r="407" spans="4:87">
      <c r="D407" s="38">
        <v>377</v>
      </c>
      <c r="E407" s="38">
        <v>631</v>
      </c>
      <c r="F407" s="38" t="s">
        <v>1106</v>
      </c>
      <c r="G407" s="38" t="s">
        <v>1107</v>
      </c>
      <c r="H407" s="48">
        <v>434857.95</v>
      </c>
      <c r="K407" s="48">
        <v>281</v>
      </c>
      <c r="L407" s="48">
        <v>1</v>
      </c>
      <c r="M407" s="48">
        <v>434857.95</v>
      </c>
      <c r="N407" s="48">
        <v>0</v>
      </c>
      <c r="O407" s="48">
        <v>0</v>
      </c>
      <c r="Q407" s="122">
        <v>10</v>
      </c>
      <c r="R407" s="38" t="s">
        <v>120</v>
      </c>
      <c r="S407" s="96">
        <v>50</v>
      </c>
      <c r="T407" s="48">
        <v>0</v>
      </c>
      <c r="W407" s="48">
        <v>0</v>
      </c>
      <c r="X407" s="48">
        <v>0</v>
      </c>
      <c r="Y407" s="48">
        <v>10</v>
      </c>
      <c r="Z407" s="48">
        <v>0</v>
      </c>
      <c r="AA407" s="48">
        <v>0</v>
      </c>
      <c r="AB407" s="48">
        <v>0</v>
      </c>
      <c r="AC407" s="48">
        <v>0</v>
      </c>
      <c r="AD407" s="48">
        <v>0</v>
      </c>
      <c r="AE407" s="48"/>
      <c r="AF407" s="48"/>
      <c r="AG407" s="48"/>
      <c r="AH407" s="48">
        <v>0</v>
      </c>
      <c r="AI407" s="48">
        <v>0</v>
      </c>
      <c r="AJ407" s="48">
        <v>0</v>
      </c>
      <c r="AK407" s="48"/>
      <c r="AL407" s="48">
        <v>10</v>
      </c>
      <c r="AN407" s="60">
        <v>0</v>
      </c>
      <c r="AP407" s="137">
        <v>0</v>
      </c>
      <c r="AQ407" s="138">
        <v>59747</v>
      </c>
      <c r="AR407" s="139">
        <v>2064</v>
      </c>
      <c r="AS407" s="131"/>
      <c r="AT407" s="131"/>
      <c r="AU407" s="131"/>
      <c r="AW407" s="140">
        <v>0</v>
      </c>
      <c r="AX407" s="141">
        <v>0</v>
      </c>
      <c r="AY407" s="141">
        <v>0</v>
      </c>
      <c r="AZ407" s="141">
        <v>0</v>
      </c>
      <c r="BA407" s="141">
        <v>0</v>
      </c>
      <c r="BB407" s="141">
        <v>0</v>
      </c>
      <c r="BC407" s="141">
        <v>0</v>
      </c>
      <c r="BD407" s="141">
        <v>0</v>
      </c>
      <c r="BE407" s="141">
        <v>0</v>
      </c>
      <c r="BF407" s="141">
        <v>0</v>
      </c>
      <c r="BG407" s="141">
        <v>0</v>
      </c>
      <c r="BH407" s="141">
        <v>0</v>
      </c>
      <c r="BI407" s="141">
        <v>0</v>
      </c>
      <c r="BJ407" s="141">
        <v>0</v>
      </c>
      <c r="BK407" s="141">
        <v>0</v>
      </c>
      <c r="BL407" s="141">
        <v>0</v>
      </c>
      <c r="BM407" s="141">
        <v>0</v>
      </c>
      <c r="BN407" s="141">
        <v>0</v>
      </c>
      <c r="BO407" s="141">
        <v>0</v>
      </c>
      <c r="BP407" s="141">
        <v>0</v>
      </c>
      <c r="BQ407" s="141">
        <v>0</v>
      </c>
      <c r="BR407" s="141">
        <v>0</v>
      </c>
      <c r="BS407" s="141">
        <v>0</v>
      </c>
      <c r="BT407" s="141">
        <v>0</v>
      </c>
      <c r="BU407" s="141">
        <v>0</v>
      </c>
      <c r="BV407" s="141">
        <v>0</v>
      </c>
      <c r="BW407" s="141">
        <v>0</v>
      </c>
      <c r="BX407" s="141">
        <v>0</v>
      </c>
      <c r="BY407" s="141">
        <v>0</v>
      </c>
      <c r="BZ407" s="141">
        <v>0</v>
      </c>
      <c r="CA407" s="141">
        <v>0</v>
      </c>
      <c r="CB407" s="141">
        <v>0</v>
      </c>
      <c r="CC407" s="141">
        <v>0</v>
      </c>
      <c r="CD407" s="141">
        <v>0</v>
      </c>
      <c r="CE407" s="141">
        <v>0</v>
      </c>
      <c r="CF407" s="141">
        <v>0</v>
      </c>
      <c r="CG407" s="141">
        <v>0</v>
      </c>
      <c r="CH407" s="141">
        <v>0</v>
      </c>
      <c r="CI407" s="141">
        <v>0</v>
      </c>
    </row>
    <row r="408" spans="4:87">
      <c r="D408" s="38">
        <v>378</v>
      </c>
      <c r="E408" s="38">
        <v>632</v>
      </c>
      <c r="F408" s="38" t="s">
        <v>1125</v>
      </c>
      <c r="G408" s="38" t="s">
        <v>1126</v>
      </c>
      <c r="H408" s="48">
        <v>446828.92</v>
      </c>
      <c r="K408" s="48">
        <v>288</v>
      </c>
      <c r="L408" s="48">
        <v>1</v>
      </c>
      <c r="M408" s="48">
        <v>446828.92</v>
      </c>
      <c r="N408" s="48">
        <v>0</v>
      </c>
      <c r="O408" s="48">
        <v>0</v>
      </c>
      <c r="Q408" s="122">
        <v>10</v>
      </c>
      <c r="R408" s="38" t="s">
        <v>120</v>
      </c>
      <c r="S408" s="96">
        <v>50</v>
      </c>
      <c r="T408" s="48">
        <v>0</v>
      </c>
      <c r="W408" s="48">
        <v>0</v>
      </c>
      <c r="X408" s="48">
        <v>0</v>
      </c>
      <c r="Y408" s="48">
        <v>10</v>
      </c>
      <c r="Z408" s="48">
        <v>0</v>
      </c>
      <c r="AA408" s="48">
        <v>0</v>
      </c>
      <c r="AB408" s="48">
        <v>0</v>
      </c>
      <c r="AC408" s="48">
        <v>0</v>
      </c>
      <c r="AD408" s="48">
        <v>0</v>
      </c>
      <c r="AE408" s="48"/>
      <c r="AF408" s="48"/>
      <c r="AG408" s="48"/>
      <c r="AH408" s="48">
        <v>0</v>
      </c>
      <c r="AI408" s="48">
        <v>0</v>
      </c>
      <c r="AJ408" s="48">
        <v>0</v>
      </c>
      <c r="AK408" s="48"/>
      <c r="AL408" s="48">
        <v>10</v>
      </c>
      <c r="AN408" s="60">
        <v>0</v>
      </c>
      <c r="AP408" s="137">
        <v>0</v>
      </c>
      <c r="AQ408" s="138">
        <v>59747</v>
      </c>
      <c r="AR408" s="139">
        <v>2064</v>
      </c>
      <c r="AS408" s="131"/>
      <c r="AT408" s="131"/>
      <c r="AU408" s="131"/>
      <c r="AW408" s="140">
        <v>0</v>
      </c>
      <c r="AX408" s="141">
        <v>0</v>
      </c>
      <c r="AY408" s="141">
        <v>0</v>
      </c>
      <c r="AZ408" s="141">
        <v>0</v>
      </c>
      <c r="BA408" s="141">
        <v>0</v>
      </c>
      <c r="BB408" s="141">
        <v>0</v>
      </c>
      <c r="BC408" s="141">
        <v>0</v>
      </c>
      <c r="BD408" s="141">
        <v>0</v>
      </c>
      <c r="BE408" s="141">
        <v>0</v>
      </c>
      <c r="BF408" s="141">
        <v>0</v>
      </c>
      <c r="BG408" s="141">
        <v>0</v>
      </c>
      <c r="BH408" s="141">
        <v>0</v>
      </c>
      <c r="BI408" s="141">
        <v>0</v>
      </c>
      <c r="BJ408" s="141">
        <v>0</v>
      </c>
      <c r="BK408" s="141">
        <v>0</v>
      </c>
      <c r="BL408" s="141">
        <v>0</v>
      </c>
      <c r="BM408" s="141">
        <v>0</v>
      </c>
      <c r="BN408" s="141">
        <v>0</v>
      </c>
      <c r="BO408" s="141">
        <v>0</v>
      </c>
      <c r="BP408" s="141">
        <v>0</v>
      </c>
      <c r="BQ408" s="141">
        <v>0</v>
      </c>
      <c r="BR408" s="141">
        <v>0</v>
      </c>
      <c r="BS408" s="141">
        <v>0</v>
      </c>
      <c r="BT408" s="141">
        <v>0</v>
      </c>
      <c r="BU408" s="141">
        <v>0</v>
      </c>
      <c r="BV408" s="141">
        <v>0</v>
      </c>
      <c r="BW408" s="141">
        <v>0</v>
      </c>
      <c r="BX408" s="141">
        <v>0</v>
      </c>
      <c r="BY408" s="141">
        <v>0</v>
      </c>
      <c r="BZ408" s="141">
        <v>0</v>
      </c>
      <c r="CA408" s="141">
        <v>0</v>
      </c>
      <c r="CB408" s="141">
        <v>0</v>
      </c>
      <c r="CC408" s="141">
        <v>0</v>
      </c>
      <c r="CD408" s="141">
        <v>0</v>
      </c>
      <c r="CE408" s="141">
        <v>0</v>
      </c>
      <c r="CF408" s="141">
        <v>0</v>
      </c>
      <c r="CG408" s="141">
        <v>0</v>
      </c>
      <c r="CH408" s="141">
        <v>0</v>
      </c>
      <c r="CI408" s="141">
        <v>0</v>
      </c>
    </row>
    <row r="409" spans="4:87">
      <c r="D409" s="38">
        <v>379</v>
      </c>
      <c r="E409" s="38">
        <v>633</v>
      </c>
      <c r="F409" s="38" t="s">
        <v>1122</v>
      </c>
      <c r="G409" s="38" t="s">
        <v>2379</v>
      </c>
      <c r="H409" s="48">
        <v>163700.63</v>
      </c>
      <c r="K409" s="48">
        <v>287</v>
      </c>
      <c r="L409" s="48">
        <v>1</v>
      </c>
      <c r="M409" s="48">
        <v>163700.63</v>
      </c>
      <c r="N409" s="48">
        <v>0</v>
      </c>
      <c r="O409" s="48">
        <v>0</v>
      </c>
      <c r="Q409" s="122">
        <v>10</v>
      </c>
      <c r="R409" s="38" t="s">
        <v>120</v>
      </c>
      <c r="S409" s="96">
        <v>50</v>
      </c>
      <c r="T409" s="48">
        <v>0</v>
      </c>
      <c r="W409" s="48">
        <v>0</v>
      </c>
      <c r="X409" s="48">
        <v>0</v>
      </c>
      <c r="Y409" s="48">
        <v>10</v>
      </c>
      <c r="Z409" s="48">
        <v>0</v>
      </c>
      <c r="AA409" s="48">
        <v>0</v>
      </c>
      <c r="AB409" s="48">
        <v>0</v>
      </c>
      <c r="AC409" s="48">
        <v>0</v>
      </c>
      <c r="AD409" s="48">
        <v>0</v>
      </c>
      <c r="AE409" s="48"/>
      <c r="AF409" s="48"/>
      <c r="AG409" s="48"/>
      <c r="AH409" s="48">
        <v>0</v>
      </c>
      <c r="AI409" s="48">
        <v>0</v>
      </c>
      <c r="AJ409" s="48">
        <v>0</v>
      </c>
      <c r="AK409" s="48"/>
      <c r="AL409" s="48">
        <v>10</v>
      </c>
      <c r="AN409" s="60">
        <v>0</v>
      </c>
      <c r="AP409" s="137">
        <v>0</v>
      </c>
      <c r="AQ409" s="138">
        <v>59747</v>
      </c>
      <c r="AR409" s="139">
        <v>2064</v>
      </c>
      <c r="AS409" s="131"/>
      <c r="AT409" s="131"/>
      <c r="AU409" s="131"/>
      <c r="AW409" s="140">
        <v>0</v>
      </c>
      <c r="AX409" s="141">
        <v>0</v>
      </c>
      <c r="AY409" s="141">
        <v>0</v>
      </c>
      <c r="AZ409" s="141">
        <v>0</v>
      </c>
      <c r="BA409" s="141">
        <v>0</v>
      </c>
      <c r="BB409" s="141">
        <v>0</v>
      </c>
      <c r="BC409" s="141">
        <v>0</v>
      </c>
      <c r="BD409" s="141">
        <v>0</v>
      </c>
      <c r="BE409" s="141">
        <v>0</v>
      </c>
      <c r="BF409" s="141">
        <v>0</v>
      </c>
      <c r="BG409" s="141">
        <v>0</v>
      </c>
      <c r="BH409" s="141">
        <v>0</v>
      </c>
      <c r="BI409" s="141">
        <v>0</v>
      </c>
      <c r="BJ409" s="141">
        <v>0</v>
      </c>
      <c r="BK409" s="141">
        <v>0</v>
      </c>
      <c r="BL409" s="141">
        <v>0</v>
      </c>
      <c r="BM409" s="141">
        <v>0</v>
      </c>
      <c r="BN409" s="141">
        <v>0</v>
      </c>
      <c r="BO409" s="141">
        <v>0</v>
      </c>
      <c r="BP409" s="141">
        <v>0</v>
      </c>
      <c r="BQ409" s="141">
        <v>0</v>
      </c>
      <c r="BR409" s="141">
        <v>0</v>
      </c>
      <c r="BS409" s="141">
        <v>0</v>
      </c>
      <c r="BT409" s="141">
        <v>0</v>
      </c>
      <c r="BU409" s="141">
        <v>0</v>
      </c>
      <c r="BV409" s="141">
        <v>0</v>
      </c>
      <c r="BW409" s="141">
        <v>0</v>
      </c>
      <c r="BX409" s="141">
        <v>0</v>
      </c>
      <c r="BY409" s="141">
        <v>0</v>
      </c>
      <c r="BZ409" s="141">
        <v>0</v>
      </c>
      <c r="CA409" s="141">
        <v>0</v>
      </c>
      <c r="CB409" s="141">
        <v>0</v>
      </c>
      <c r="CC409" s="141">
        <v>0</v>
      </c>
      <c r="CD409" s="141">
        <v>0</v>
      </c>
      <c r="CE409" s="141">
        <v>0</v>
      </c>
      <c r="CF409" s="141">
        <v>0</v>
      </c>
      <c r="CG409" s="141">
        <v>0</v>
      </c>
      <c r="CH409" s="141">
        <v>0</v>
      </c>
      <c r="CI409" s="141">
        <v>0</v>
      </c>
    </row>
    <row r="410" spans="4:87">
      <c r="D410" s="38">
        <v>380</v>
      </c>
      <c r="E410" s="38">
        <v>634</v>
      </c>
      <c r="F410" s="38" t="s">
        <v>674</v>
      </c>
      <c r="G410" s="38" t="s">
        <v>2380</v>
      </c>
      <c r="H410" s="48">
        <v>3105739.93</v>
      </c>
      <c r="K410" s="48">
        <v>129</v>
      </c>
      <c r="L410" s="48">
        <v>1</v>
      </c>
      <c r="M410" s="48">
        <v>3105739.93</v>
      </c>
      <c r="N410" s="48">
        <v>0</v>
      </c>
      <c r="O410" s="48">
        <v>0</v>
      </c>
      <c r="Q410" s="122">
        <v>6</v>
      </c>
      <c r="R410" s="38" t="s">
        <v>116</v>
      </c>
      <c r="S410" s="96">
        <v>80</v>
      </c>
      <c r="T410" s="48">
        <v>0</v>
      </c>
      <c r="W410" s="48">
        <v>0</v>
      </c>
      <c r="X410" s="48">
        <v>0</v>
      </c>
      <c r="Y410" s="48">
        <v>0</v>
      </c>
      <c r="Z410" s="48">
        <v>0</v>
      </c>
      <c r="AA410" s="48">
        <v>0</v>
      </c>
      <c r="AB410" s="48">
        <v>0</v>
      </c>
      <c r="AC410" s="48">
        <v>0</v>
      </c>
      <c r="AD410" s="48">
        <v>0</v>
      </c>
      <c r="AE410" s="48"/>
      <c r="AF410" s="48"/>
      <c r="AG410" s="48"/>
      <c r="AH410" s="48">
        <v>0</v>
      </c>
      <c r="AI410" s="48">
        <v>0</v>
      </c>
      <c r="AJ410" s="48">
        <v>0</v>
      </c>
      <c r="AK410" s="48"/>
      <c r="AL410" s="48" t="s">
        <v>263</v>
      </c>
      <c r="AN410" s="60">
        <v>0</v>
      </c>
      <c r="AP410" s="137">
        <v>0</v>
      </c>
      <c r="AQ410" s="138">
        <v>70705</v>
      </c>
      <c r="AR410" s="139">
        <v>2094</v>
      </c>
      <c r="AS410" s="131"/>
      <c r="AT410" s="131"/>
      <c r="AU410" s="131"/>
      <c r="AW410" s="140">
        <v>0</v>
      </c>
      <c r="AX410" s="141">
        <v>0</v>
      </c>
      <c r="AY410" s="141">
        <v>0</v>
      </c>
      <c r="AZ410" s="141">
        <v>0</v>
      </c>
      <c r="BA410" s="141">
        <v>0</v>
      </c>
      <c r="BB410" s="141">
        <v>0</v>
      </c>
      <c r="BC410" s="141">
        <v>0</v>
      </c>
      <c r="BD410" s="141">
        <v>0</v>
      </c>
      <c r="BE410" s="141">
        <v>0</v>
      </c>
      <c r="BF410" s="141">
        <v>0</v>
      </c>
      <c r="BG410" s="141">
        <v>0</v>
      </c>
      <c r="BH410" s="141">
        <v>0</v>
      </c>
      <c r="BI410" s="141">
        <v>0</v>
      </c>
      <c r="BJ410" s="141">
        <v>0</v>
      </c>
      <c r="BK410" s="141">
        <v>0</v>
      </c>
      <c r="BL410" s="141">
        <v>0</v>
      </c>
      <c r="BM410" s="141">
        <v>0</v>
      </c>
      <c r="BN410" s="141">
        <v>0</v>
      </c>
      <c r="BO410" s="141">
        <v>0</v>
      </c>
      <c r="BP410" s="141">
        <v>0</v>
      </c>
      <c r="BQ410" s="141">
        <v>0</v>
      </c>
      <c r="BR410" s="141">
        <v>0</v>
      </c>
      <c r="BS410" s="141">
        <v>0</v>
      </c>
      <c r="BT410" s="141">
        <v>0</v>
      </c>
      <c r="BU410" s="141">
        <v>0</v>
      </c>
      <c r="BV410" s="141">
        <v>0</v>
      </c>
      <c r="BW410" s="141">
        <v>0</v>
      </c>
      <c r="BX410" s="141">
        <v>0</v>
      </c>
      <c r="BY410" s="141">
        <v>0</v>
      </c>
      <c r="BZ410" s="141">
        <v>0</v>
      </c>
      <c r="CA410" s="141">
        <v>0</v>
      </c>
      <c r="CB410" s="141">
        <v>0</v>
      </c>
      <c r="CC410" s="141">
        <v>0</v>
      </c>
      <c r="CD410" s="141">
        <v>0</v>
      </c>
      <c r="CE410" s="141">
        <v>0</v>
      </c>
      <c r="CF410" s="141">
        <v>0</v>
      </c>
      <c r="CG410" s="141">
        <v>0</v>
      </c>
      <c r="CH410" s="141">
        <v>0</v>
      </c>
      <c r="CI410" s="141">
        <v>0</v>
      </c>
    </row>
    <row r="411" spans="4:87">
      <c r="D411" s="38">
        <v>381</v>
      </c>
      <c r="E411" s="38">
        <v>635</v>
      </c>
      <c r="F411" s="38" t="s">
        <v>810</v>
      </c>
      <c r="G411" s="38" t="s">
        <v>2381</v>
      </c>
      <c r="H411" s="48">
        <v>469410.56</v>
      </c>
      <c r="K411" s="48">
        <v>179</v>
      </c>
      <c r="L411" s="48">
        <v>1</v>
      </c>
      <c r="M411" s="48">
        <v>469410.56</v>
      </c>
      <c r="N411" s="48">
        <v>0</v>
      </c>
      <c r="O411" s="48">
        <v>0</v>
      </c>
      <c r="Q411" s="122">
        <v>6</v>
      </c>
      <c r="R411" s="38" t="s">
        <v>116</v>
      </c>
      <c r="S411" s="96">
        <v>80</v>
      </c>
      <c r="T411" s="48">
        <v>0</v>
      </c>
      <c r="W411" s="48">
        <v>0</v>
      </c>
      <c r="X411" s="48">
        <v>0</v>
      </c>
      <c r="Y411" s="48">
        <v>0</v>
      </c>
      <c r="Z411" s="48">
        <v>0</v>
      </c>
      <c r="AA411" s="48">
        <v>0</v>
      </c>
      <c r="AB411" s="48">
        <v>0</v>
      </c>
      <c r="AC411" s="48">
        <v>0</v>
      </c>
      <c r="AD411" s="48">
        <v>0</v>
      </c>
      <c r="AE411" s="48"/>
      <c r="AF411" s="48"/>
      <c r="AG411" s="48"/>
      <c r="AH411" s="48">
        <v>0</v>
      </c>
      <c r="AI411" s="48">
        <v>0</v>
      </c>
      <c r="AJ411" s="48">
        <v>0</v>
      </c>
      <c r="AK411" s="48"/>
      <c r="AL411" s="48" t="s">
        <v>263</v>
      </c>
      <c r="AN411" s="60">
        <v>0</v>
      </c>
      <c r="AP411" s="137">
        <v>0</v>
      </c>
      <c r="AQ411" s="138">
        <v>70705</v>
      </c>
      <c r="AR411" s="139">
        <v>2094</v>
      </c>
      <c r="AS411" s="131"/>
      <c r="AT411" s="131"/>
      <c r="AU411" s="131"/>
      <c r="AW411" s="140">
        <v>0</v>
      </c>
      <c r="AX411" s="141">
        <v>0</v>
      </c>
      <c r="AY411" s="141">
        <v>0</v>
      </c>
      <c r="AZ411" s="141">
        <v>0</v>
      </c>
      <c r="BA411" s="141">
        <v>0</v>
      </c>
      <c r="BB411" s="141">
        <v>0</v>
      </c>
      <c r="BC411" s="141">
        <v>0</v>
      </c>
      <c r="BD411" s="141">
        <v>0</v>
      </c>
      <c r="BE411" s="141">
        <v>0</v>
      </c>
      <c r="BF411" s="141">
        <v>0</v>
      </c>
      <c r="BG411" s="141">
        <v>0</v>
      </c>
      <c r="BH411" s="141">
        <v>0</v>
      </c>
      <c r="BI411" s="141">
        <v>0</v>
      </c>
      <c r="BJ411" s="141">
        <v>0</v>
      </c>
      <c r="BK411" s="141">
        <v>0</v>
      </c>
      <c r="BL411" s="141">
        <v>0</v>
      </c>
      <c r="BM411" s="141">
        <v>0</v>
      </c>
      <c r="BN411" s="141">
        <v>0</v>
      </c>
      <c r="BO411" s="141">
        <v>0</v>
      </c>
      <c r="BP411" s="141">
        <v>0</v>
      </c>
      <c r="BQ411" s="141">
        <v>0</v>
      </c>
      <c r="BR411" s="141">
        <v>0</v>
      </c>
      <c r="BS411" s="141">
        <v>0</v>
      </c>
      <c r="BT411" s="141">
        <v>0</v>
      </c>
      <c r="BU411" s="141">
        <v>0</v>
      </c>
      <c r="BV411" s="141">
        <v>0</v>
      </c>
      <c r="BW411" s="141">
        <v>0</v>
      </c>
      <c r="BX411" s="141">
        <v>0</v>
      </c>
      <c r="BY411" s="141">
        <v>0</v>
      </c>
      <c r="BZ411" s="141">
        <v>0</v>
      </c>
      <c r="CA411" s="141">
        <v>0</v>
      </c>
      <c r="CB411" s="141">
        <v>0</v>
      </c>
      <c r="CC411" s="141">
        <v>0</v>
      </c>
      <c r="CD411" s="141">
        <v>0</v>
      </c>
      <c r="CE411" s="141">
        <v>0</v>
      </c>
      <c r="CF411" s="141">
        <v>0</v>
      </c>
      <c r="CG411" s="141">
        <v>0</v>
      </c>
      <c r="CH411" s="141">
        <v>0</v>
      </c>
      <c r="CI411" s="141">
        <v>0</v>
      </c>
    </row>
    <row r="412" spans="4:87">
      <c r="D412" s="38">
        <v>382</v>
      </c>
      <c r="E412" s="38">
        <v>636</v>
      </c>
      <c r="F412" s="38" t="s">
        <v>452</v>
      </c>
      <c r="G412" s="38" t="s">
        <v>2382</v>
      </c>
      <c r="H412" s="48">
        <v>131195.78</v>
      </c>
      <c r="K412" s="48">
        <v>58</v>
      </c>
      <c r="L412" s="48">
        <v>1</v>
      </c>
      <c r="M412" s="48">
        <v>131195.78</v>
      </c>
      <c r="N412" s="48">
        <v>0</v>
      </c>
      <c r="O412" s="48">
        <v>0</v>
      </c>
      <c r="Q412" s="122">
        <v>1</v>
      </c>
      <c r="R412" s="38" t="s">
        <v>111</v>
      </c>
      <c r="S412" s="96">
        <v>80</v>
      </c>
      <c r="T412" s="48">
        <v>0</v>
      </c>
      <c r="W412" s="48">
        <v>0</v>
      </c>
      <c r="X412" s="48">
        <v>0</v>
      </c>
      <c r="Y412" s="48">
        <v>0</v>
      </c>
      <c r="Z412" s="48">
        <v>0</v>
      </c>
      <c r="AA412" s="48">
        <v>0</v>
      </c>
      <c r="AB412" s="48">
        <v>0</v>
      </c>
      <c r="AC412" s="48">
        <v>0</v>
      </c>
      <c r="AD412" s="48">
        <v>0</v>
      </c>
      <c r="AE412" s="48"/>
      <c r="AF412" s="48"/>
      <c r="AG412" s="48"/>
      <c r="AH412" s="48">
        <v>0</v>
      </c>
      <c r="AI412" s="48">
        <v>0</v>
      </c>
      <c r="AJ412" s="48">
        <v>0</v>
      </c>
      <c r="AK412" s="48"/>
      <c r="AL412" s="48" t="s">
        <v>263</v>
      </c>
      <c r="AN412" s="60">
        <v>0</v>
      </c>
      <c r="AP412" s="137">
        <v>0</v>
      </c>
      <c r="AQ412" s="138">
        <v>70705</v>
      </c>
      <c r="AR412" s="139">
        <v>2094</v>
      </c>
      <c r="AS412" s="131"/>
      <c r="AT412" s="131"/>
      <c r="AU412" s="131"/>
      <c r="AW412" s="140">
        <v>0</v>
      </c>
      <c r="AX412" s="141">
        <v>0</v>
      </c>
      <c r="AY412" s="141">
        <v>0</v>
      </c>
      <c r="AZ412" s="141">
        <v>0</v>
      </c>
      <c r="BA412" s="141">
        <v>0</v>
      </c>
      <c r="BB412" s="141">
        <v>0</v>
      </c>
      <c r="BC412" s="141">
        <v>0</v>
      </c>
      <c r="BD412" s="141">
        <v>0</v>
      </c>
      <c r="BE412" s="141">
        <v>0</v>
      </c>
      <c r="BF412" s="141">
        <v>0</v>
      </c>
      <c r="BG412" s="141">
        <v>0</v>
      </c>
      <c r="BH412" s="141">
        <v>0</v>
      </c>
      <c r="BI412" s="141">
        <v>0</v>
      </c>
      <c r="BJ412" s="141">
        <v>0</v>
      </c>
      <c r="BK412" s="141">
        <v>0</v>
      </c>
      <c r="BL412" s="141">
        <v>0</v>
      </c>
      <c r="BM412" s="141">
        <v>0</v>
      </c>
      <c r="BN412" s="141">
        <v>0</v>
      </c>
      <c r="BO412" s="141">
        <v>0</v>
      </c>
      <c r="BP412" s="141">
        <v>0</v>
      </c>
      <c r="BQ412" s="141">
        <v>0</v>
      </c>
      <c r="BR412" s="141">
        <v>0</v>
      </c>
      <c r="BS412" s="141">
        <v>0</v>
      </c>
      <c r="BT412" s="141">
        <v>0</v>
      </c>
      <c r="BU412" s="141">
        <v>0</v>
      </c>
      <c r="BV412" s="141">
        <v>0</v>
      </c>
      <c r="BW412" s="141">
        <v>0</v>
      </c>
      <c r="BX412" s="141">
        <v>0</v>
      </c>
      <c r="BY412" s="141">
        <v>0</v>
      </c>
      <c r="BZ412" s="141">
        <v>0</v>
      </c>
      <c r="CA412" s="141">
        <v>0</v>
      </c>
      <c r="CB412" s="141">
        <v>0</v>
      </c>
      <c r="CC412" s="141">
        <v>0</v>
      </c>
      <c r="CD412" s="141">
        <v>0</v>
      </c>
      <c r="CE412" s="141">
        <v>0</v>
      </c>
      <c r="CF412" s="141">
        <v>0</v>
      </c>
      <c r="CG412" s="141">
        <v>0</v>
      </c>
      <c r="CH412" s="141">
        <v>0</v>
      </c>
      <c r="CI412" s="141">
        <v>0</v>
      </c>
    </row>
    <row r="413" spans="4:87">
      <c r="D413" s="38">
        <v>383</v>
      </c>
      <c r="E413" s="38">
        <v>637</v>
      </c>
      <c r="F413" s="38" t="s">
        <v>2383</v>
      </c>
      <c r="G413" s="38" t="s">
        <v>2384</v>
      </c>
      <c r="H413" s="48">
        <v>23615.24</v>
      </c>
      <c r="K413" s="48">
        <v>0</v>
      </c>
      <c r="L413" s="48">
        <v>0</v>
      </c>
      <c r="M413" s="48">
        <v>0</v>
      </c>
      <c r="N413" s="48">
        <v>1</v>
      </c>
      <c r="O413" s="48">
        <v>23615.24</v>
      </c>
      <c r="Q413" s="122">
        <v>6</v>
      </c>
      <c r="R413" s="38" t="s">
        <v>116</v>
      </c>
      <c r="S413" s="96">
        <v>80</v>
      </c>
      <c r="T413" s="48">
        <v>0</v>
      </c>
      <c r="W413" s="48">
        <v>0</v>
      </c>
      <c r="X413" s="48">
        <v>0</v>
      </c>
      <c r="Y413" s="48">
        <v>0</v>
      </c>
      <c r="Z413" s="48">
        <v>0</v>
      </c>
      <c r="AA413" s="48">
        <v>0</v>
      </c>
      <c r="AB413" s="48">
        <v>0</v>
      </c>
      <c r="AC413" s="48">
        <v>0</v>
      </c>
      <c r="AD413" s="48">
        <v>0</v>
      </c>
      <c r="AE413" s="48"/>
      <c r="AF413" s="48"/>
      <c r="AG413" s="48"/>
      <c r="AH413" s="48">
        <v>0</v>
      </c>
      <c r="AI413" s="48">
        <v>0</v>
      </c>
      <c r="AJ413" s="48">
        <v>0</v>
      </c>
      <c r="AK413" s="48"/>
      <c r="AL413" s="48" t="s">
        <v>263</v>
      </c>
      <c r="AN413" s="60">
        <v>0</v>
      </c>
      <c r="AP413" s="137">
        <v>295.19050000000004</v>
      </c>
      <c r="AQ413" s="138">
        <v>70705</v>
      </c>
      <c r="AR413" s="139">
        <v>2094</v>
      </c>
      <c r="AS413" s="131"/>
      <c r="AT413" s="131"/>
      <c r="AU413" s="131"/>
      <c r="AW413" s="140">
        <v>23615.24</v>
      </c>
      <c r="AX413" s="141">
        <v>23320.049500000001</v>
      </c>
      <c r="AY413" s="141">
        <v>23024.859</v>
      </c>
      <c r="AZ413" s="141">
        <v>22729.6685</v>
      </c>
      <c r="BA413" s="141">
        <v>22434.477999999999</v>
      </c>
      <c r="BB413" s="141">
        <v>22139.287499999999</v>
      </c>
      <c r="BC413" s="141">
        <v>21844.096999999998</v>
      </c>
      <c r="BD413" s="141">
        <v>21548.906499999997</v>
      </c>
      <c r="BE413" s="141">
        <v>21253.715999999997</v>
      </c>
      <c r="BF413" s="141">
        <v>20958.525499999996</v>
      </c>
      <c r="BG413" s="141">
        <v>20663.334999999995</v>
      </c>
      <c r="BH413" s="141">
        <v>20368.144499999995</v>
      </c>
      <c r="BI413" s="141">
        <v>20072.953999999994</v>
      </c>
      <c r="BJ413" s="141">
        <v>19777.763499999994</v>
      </c>
      <c r="BK413" s="141">
        <v>19482.572999999993</v>
      </c>
      <c r="BL413" s="141">
        <v>19187.382499999992</v>
      </c>
      <c r="BM413" s="141">
        <v>18892.191999999992</v>
      </c>
      <c r="BN413" s="141">
        <v>18597.001499999991</v>
      </c>
      <c r="BO413" s="141">
        <v>18301.810999999991</v>
      </c>
      <c r="BP413" s="141">
        <v>18006.62049999999</v>
      </c>
      <c r="BQ413" s="141">
        <v>17711.429999999989</v>
      </c>
      <c r="BR413" s="141">
        <v>17416.239499999989</v>
      </c>
      <c r="BS413" s="141">
        <v>17121.048999999988</v>
      </c>
      <c r="BT413" s="141">
        <v>16825.858499999988</v>
      </c>
      <c r="BU413" s="141">
        <v>16530.667999999987</v>
      </c>
      <c r="BV413" s="141">
        <v>16235.477499999986</v>
      </c>
      <c r="BW413" s="141">
        <v>15940.286999999986</v>
      </c>
      <c r="BX413" s="141">
        <v>15645.096499999985</v>
      </c>
      <c r="BY413" s="141">
        <v>15349.905999999984</v>
      </c>
      <c r="BZ413" s="141">
        <v>15054.715499999984</v>
      </c>
      <c r="CA413" s="141">
        <v>14759.524999999983</v>
      </c>
      <c r="CB413" s="141">
        <v>14464.334499999983</v>
      </c>
      <c r="CC413" s="141">
        <v>14169.143999999982</v>
      </c>
      <c r="CD413" s="141">
        <v>13873.953499999981</v>
      </c>
      <c r="CE413" s="141">
        <v>13578.762999999981</v>
      </c>
      <c r="CF413" s="141">
        <v>13283.57249999998</v>
      </c>
      <c r="CG413" s="141">
        <v>12988.38199999998</v>
      </c>
      <c r="CH413" s="141">
        <v>12693.191499999979</v>
      </c>
      <c r="CI413" s="141">
        <v>12398.000999999978</v>
      </c>
    </row>
    <row r="414" spans="4:87">
      <c r="D414" s="38">
        <v>384</v>
      </c>
      <c r="E414" s="38">
        <v>638</v>
      </c>
      <c r="F414" s="38" t="s">
        <v>2385</v>
      </c>
      <c r="G414" s="38" t="s">
        <v>2386</v>
      </c>
      <c r="H414" s="48">
        <v>411075.6</v>
      </c>
      <c r="K414" s="48">
        <v>0</v>
      </c>
      <c r="L414" s="48">
        <v>0</v>
      </c>
      <c r="M414" s="48">
        <v>0</v>
      </c>
      <c r="N414" s="48">
        <v>1</v>
      </c>
      <c r="O414" s="48">
        <v>411075.6</v>
      </c>
      <c r="Q414" s="122">
        <v>15</v>
      </c>
      <c r="R414" s="38" t="s">
        <v>125</v>
      </c>
      <c r="S414" s="96">
        <v>80</v>
      </c>
      <c r="T414" s="48">
        <v>0</v>
      </c>
      <c r="W414" s="48">
        <v>0</v>
      </c>
      <c r="X414" s="48">
        <v>0</v>
      </c>
      <c r="Y414" s="48">
        <v>0</v>
      </c>
      <c r="Z414" s="48">
        <v>0</v>
      </c>
      <c r="AA414" s="48">
        <v>0</v>
      </c>
      <c r="AB414" s="48">
        <v>0</v>
      </c>
      <c r="AC414" s="48">
        <v>0</v>
      </c>
      <c r="AD414" s="48">
        <v>0</v>
      </c>
      <c r="AE414" s="48"/>
      <c r="AF414" s="48"/>
      <c r="AG414" s="48"/>
      <c r="AH414" s="48">
        <v>15</v>
      </c>
      <c r="AI414" s="48">
        <v>0</v>
      </c>
      <c r="AJ414" s="48">
        <v>0</v>
      </c>
      <c r="AK414" s="48"/>
      <c r="AL414" s="48">
        <v>15</v>
      </c>
      <c r="AN414" s="60">
        <v>0</v>
      </c>
      <c r="AP414" s="137">
        <v>5138.4449999999997</v>
      </c>
      <c r="AQ414" s="138">
        <v>70705</v>
      </c>
      <c r="AR414" s="139">
        <v>2094</v>
      </c>
      <c r="AS414" s="131"/>
      <c r="AT414" s="131"/>
      <c r="AU414" s="131"/>
      <c r="AW414" s="140">
        <v>411075.6</v>
      </c>
      <c r="AX414" s="141">
        <v>405937.15499999997</v>
      </c>
      <c r="AY414" s="141">
        <v>400798.70999999996</v>
      </c>
      <c r="AZ414" s="141">
        <v>395660.26499999996</v>
      </c>
      <c r="BA414" s="141">
        <v>390521.81999999995</v>
      </c>
      <c r="BB414" s="141">
        <v>385383.37499999994</v>
      </c>
      <c r="BC414" s="141">
        <v>380244.92999999993</v>
      </c>
      <c r="BD414" s="141">
        <v>375106.48499999993</v>
      </c>
      <c r="BE414" s="141">
        <v>369968.03999999992</v>
      </c>
      <c r="BF414" s="141">
        <v>364829.59499999991</v>
      </c>
      <c r="BG414" s="141">
        <v>359691.14999999991</v>
      </c>
      <c r="BH414" s="141">
        <v>354552.7049999999</v>
      </c>
      <c r="BI414" s="141">
        <v>349414.25999999989</v>
      </c>
      <c r="BJ414" s="141">
        <v>344275.81499999989</v>
      </c>
      <c r="BK414" s="141">
        <v>339137.36999999988</v>
      </c>
      <c r="BL414" s="141">
        <v>333998.92499999987</v>
      </c>
      <c r="BM414" s="141">
        <v>328860.47999999986</v>
      </c>
      <c r="BN414" s="141">
        <v>323722.03499999986</v>
      </c>
      <c r="BO414" s="141">
        <v>318583.58999999985</v>
      </c>
      <c r="BP414" s="141">
        <v>313445.14499999984</v>
      </c>
      <c r="BQ414" s="141">
        <v>308306.69999999984</v>
      </c>
      <c r="BR414" s="141">
        <v>303168.25499999983</v>
      </c>
      <c r="BS414" s="141">
        <v>298029.80999999982</v>
      </c>
      <c r="BT414" s="141">
        <v>292891.36499999982</v>
      </c>
      <c r="BU414" s="141">
        <v>287752.91999999981</v>
      </c>
      <c r="BV414" s="141">
        <v>282614.4749999998</v>
      </c>
      <c r="BW414" s="141">
        <v>277476.0299999998</v>
      </c>
      <c r="BX414" s="141">
        <v>272337.58499999979</v>
      </c>
      <c r="BY414" s="141">
        <v>267199.13999999978</v>
      </c>
      <c r="BZ414" s="141">
        <v>262060.69499999977</v>
      </c>
      <c r="CA414" s="141">
        <v>256922.24999999977</v>
      </c>
      <c r="CB414" s="141">
        <v>251783.80499999976</v>
      </c>
      <c r="CC414" s="141">
        <v>246645.35999999975</v>
      </c>
      <c r="CD414" s="141">
        <v>241506.91499999975</v>
      </c>
      <c r="CE414" s="141">
        <v>236368.46999999974</v>
      </c>
      <c r="CF414" s="141">
        <v>231230.02499999973</v>
      </c>
      <c r="CG414" s="141">
        <v>226091.57999999973</v>
      </c>
      <c r="CH414" s="141">
        <v>220953.13499999972</v>
      </c>
      <c r="CI414" s="141">
        <v>215814.68999999971</v>
      </c>
    </row>
    <row r="415" spans="4:87">
      <c r="D415" s="38">
        <v>385</v>
      </c>
      <c r="E415" s="38">
        <v>639</v>
      </c>
      <c r="F415" s="38" t="s">
        <v>1481</v>
      </c>
      <c r="G415" s="38" t="s">
        <v>1482</v>
      </c>
      <c r="H415" s="48">
        <v>863720.06</v>
      </c>
      <c r="K415" s="48">
        <v>405</v>
      </c>
      <c r="L415" s="48">
        <v>1</v>
      </c>
      <c r="M415" s="48">
        <v>863720.06</v>
      </c>
      <c r="N415" s="48">
        <v>0</v>
      </c>
      <c r="O415" s="48">
        <v>0</v>
      </c>
      <c r="Q415" s="122">
        <v>11</v>
      </c>
      <c r="R415" s="38" t="s">
        <v>121</v>
      </c>
      <c r="S415" s="96">
        <v>10</v>
      </c>
      <c r="T415" s="48">
        <v>40</v>
      </c>
      <c r="W415" s="48">
        <v>0</v>
      </c>
      <c r="X415" s="48">
        <v>0</v>
      </c>
      <c r="Y415" s="48">
        <v>0</v>
      </c>
      <c r="Z415" s="48">
        <v>11</v>
      </c>
      <c r="AA415" s="48">
        <v>0</v>
      </c>
      <c r="AB415" s="48">
        <v>0</v>
      </c>
      <c r="AC415" s="48">
        <v>0</v>
      </c>
      <c r="AD415" s="48">
        <v>0</v>
      </c>
      <c r="AE415" s="48"/>
      <c r="AF415" s="48"/>
      <c r="AG415" s="48"/>
      <c r="AH415" s="48">
        <v>0</v>
      </c>
      <c r="AI415" s="48">
        <v>0</v>
      </c>
      <c r="AJ415" s="48">
        <v>0</v>
      </c>
      <c r="AK415" s="48"/>
      <c r="AL415" s="48">
        <v>11</v>
      </c>
      <c r="AN415" s="60">
        <v>0</v>
      </c>
      <c r="AP415" s="137">
        <v>0</v>
      </c>
      <c r="AQ415" s="138">
        <v>45137</v>
      </c>
      <c r="AR415" s="139">
        <v>2024</v>
      </c>
      <c r="AS415" s="131"/>
      <c r="AT415" s="131"/>
      <c r="AU415" s="131"/>
      <c r="AW415" s="140">
        <v>0</v>
      </c>
      <c r="AX415" s="141">
        <v>0</v>
      </c>
      <c r="AY415" s="141">
        <v>0</v>
      </c>
      <c r="AZ415" s="141">
        <v>0</v>
      </c>
      <c r="BA415" s="141">
        <v>0</v>
      </c>
      <c r="BB415" s="141">
        <v>0</v>
      </c>
      <c r="BC415" s="141">
        <v>0</v>
      </c>
      <c r="BD415" s="141">
        <v>0</v>
      </c>
      <c r="BE415" s="141">
        <v>0</v>
      </c>
      <c r="BF415" s="141">
        <v>0</v>
      </c>
      <c r="BG415" s="141">
        <v>0</v>
      </c>
      <c r="BH415" s="141">
        <v>0</v>
      </c>
      <c r="BI415" s="141">
        <v>0</v>
      </c>
      <c r="BJ415" s="141">
        <v>0</v>
      </c>
      <c r="BK415" s="141">
        <v>0</v>
      </c>
      <c r="BL415" s="141">
        <v>0</v>
      </c>
      <c r="BM415" s="141">
        <v>0</v>
      </c>
      <c r="BN415" s="141">
        <v>0</v>
      </c>
      <c r="BO415" s="141">
        <v>0</v>
      </c>
      <c r="BP415" s="141">
        <v>0</v>
      </c>
      <c r="BQ415" s="141">
        <v>0</v>
      </c>
      <c r="BR415" s="141">
        <v>0</v>
      </c>
      <c r="BS415" s="141">
        <v>0</v>
      </c>
      <c r="BT415" s="141">
        <v>0</v>
      </c>
      <c r="BU415" s="141">
        <v>0</v>
      </c>
      <c r="BV415" s="141">
        <v>0</v>
      </c>
      <c r="BW415" s="141">
        <v>0</v>
      </c>
      <c r="BX415" s="141">
        <v>0</v>
      </c>
      <c r="BY415" s="141">
        <v>0</v>
      </c>
      <c r="BZ415" s="141">
        <v>0</v>
      </c>
      <c r="CA415" s="141">
        <v>0</v>
      </c>
      <c r="CB415" s="141">
        <v>0</v>
      </c>
      <c r="CC415" s="141">
        <v>0</v>
      </c>
      <c r="CD415" s="141">
        <v>0</v>
      </c>
      <c r="CE415" s="141">
        <v>0</v>
      </c>
      <c r="CF415" s="141">
        <v>0</v>
      </c>
      <c r="CG415" s="141">
        <v>0</v>
      </c>
      <c r="CH415" s="141">
        <v>0</v>
      </c>
      <c r="CI415" s="141">
        <v>0</v>
      </c>
    </row>
    <row r="416" spans="4:87">
      <c r="D416" s="38">
        <v>386</v>
      </c>
      <c r="E416" s="38">
        <v>640</v>
      </c>
      <c r="F416" s="38" t="s">
        <v>2387</v>
      </c>
      <c r="G416" s="38" t="s">
        <v>2388</v>
      </c>
      <c r="H416" s="48">
        <v>198955.51999999999</v>
      </c>
      <c r="K416" s="48">
        <v>0</v>
      </c>
      <c r="L416" s="48">
        <v>0</v>
      </c>
      <c r="M416" s="48">
        <v>0</v>
      </c>
      <c r="N416" s="48">
        <v>1</v>
      </c>
      <c r="O416" s="48">
        <v>198955.51999999999</v>
      </c>
      <c r="Q416" s="122">
        <v>6</v>
      </c>
      <c r="R416" s="38" t="s">
        <v>116</v>
      </c>
      <c r="S416" s="96">
        <v>80</v>
      </c>
      <c r="T416" s="48">
        <v>0</v>
      </c>
      <c r="W416" s="48">
        <v>0</v>
      </c>
      <c r="X416" s="48">
        <v>0</v>
      </c>
      <c r="Y416" s="48">
        <v>0</v>
      </c>
      <c r="Z416" s="48">
        <v>0</v>
      </c>
      <c r="AA416" s="48">
        <v>0</v>
      </c>
      <c r="AB416" s="48">
        <v>0</v>
      </c>
      <c r="AC416" s="48">
        <v>6</v>
      </c>
      <c r="AD416" s="48">
        <v>0</v>
      </c>
      <c r="AE416" s="48"/>
      <c r="AF416" s="48"/>
      <c r="AG416" s="48"/>
      <c r="AH416" s="48">
        <v>0</v>
      </c>
      <c r="AI416" s="48">
        <v>0</v>
      </c>
      <c r="AJ416" s="48">
        <v>0</v>
      </c>
      <c r="AK416" s="48"/>
      <c r="AL416" s="48">
        <v>6</v>
      </c>
      <c r="AN416" s="60">
        <v>0</v>
      </c>
      <c r="AP416" s="137">
        <v>2486.944</v>
      </c>
      <c r="AQ416" s="138">
        <v>70705</v>
      </c>
      <c r="AR416" s="139">
        <v>2094</v>
      </c>
      <c r="AS416" s="131"/>
      <c r="AT416" s="131"/>
      <c r="AU416" s="131"/>
      <c r="AW416" s="140">
        <v>198955.51999999999</v>
      </c>
      <c r="AX416" s="141">
        <v>196468.576</v>
      </c>
      <c r="AY416" s="141">
        <v>193981.63200000001</v>
      </c>
      <c r="AZ416" s="141">
        <v>191494.68800000002</v>
      </c>
      <c r="BA416" s="141">
        <v>189007.74400000004</v>
      </c>
      <c r="BB416" s="141">
        <v>186520.80000000005</v>
      </c>
      <c r="BC416" s="141">
        <v>184033.85600000006</v>
      </c>
      <c r="BD416" s="141">
        <v>181546.91200000007</v>
      </c>
      <c r="BE416" s="141">
        <v>179059.96800000008</v>
      </c>
      <c r="BF416" s="141">
        <v>176573.02400000009</v>
      </c>
      <c r="BG416" s="141">
        <v>174086.0800000001</v>
      </c>
      <c r="BH416" s="141">
        <v>171599.13600000012</v>
      </c>
      <c r="BI416" s="141">
        <v>169112.19200000013</v>
      </c>
      <c r="BJ416" s="141">
        <v>166625.24800000014</v>
      </c>
      <c r="BK416" s="141">
        <v>164138.30400000015</v>
      </c>
      <c r="BL416" s="141">
        <v>161651.36000000016</v>
      </c>
      <c r="BM416" s="141">
        <v>159164.41600000017</v>
      </c>
      <c r="BN416" s="141">
        <v>156677.47200000018</v>
      </c>
      <c r="BO416" s="141">
        <v>154190.52800000019</v>
      </c>
      <c r="BP416" s="141">
        <v>151703.58400000021</v>
      </c>
      <c r="BQ416" s="141">
        <v>149216.64000000022</v>
      </c>
      <c r="BR416" s="141">
        <v>146729.69600000023</v>
      </c>
      <c r="BS416" s="141">
        <v>144242.75200000024</v>
      </c>
      <c r="BT416" s="141">
        <v>141755.80800000025</v>
      </c>
      <c r="BU416" s="141">
        <v>139268.86400000026</v>
      </c>
      <c r="BV416" s="141">
        <v>136781.92000000027</v>
      </c>
      <c r="BW416" s="141">
        <v>134294.97600000029</v>
      </c>
      <c r="BX416" s="141">
        <v>131808.0320000003</v>
      </c>
      <c r="BY416" s="141">
        <v>129321.08800000029</v>
      </c>
      <c r="BZ416" s="141">
        <v>126834.14400000029</v>
      </c>
      <c r="CA416" s="141">
        <v>124347.20000000029</v>
      </c>
      <c r="CB416" s="141">
        <v>121860.25600000028</v>
      </c>
      <c r="CC416" s="141">
        <v>119373.31200000028</v>
      </c>
      <c r="CD416" s="141">
        <v>116886.36800000028</v>
      </c>
      <c r="CE416" s="141">
        <v>114399.42400000028</v>
      </c>
      <c r="CF416" s="141">
        <v>111912.48000000027</v>
      </c>
      <c r="CG416" s="141">
        <v>109425.53600000027</v>
      </c>
      <c r="CH416" s="141">
        <v>106938.59200000027</v>
      </c>
      <c r="CI416" s="141">
        <v>104451.64800000026</v>
      </c>
    </row>
    <row r="417" spans="4:87">
      <c r="D417" s="38">
        <v>387</v>
      </c>
      <c r="E417" s="38">
        <v>641</v>
      </c>
      <c r="F417" s="38" t="s">
        <v>1014</v>
      </c>
      <c r="G417" s="38" t="s">
        <v>1015</v>
      </c>
      <c r="H417" s="48">
        <v>2298507.25</v>
      </c>
      <c r="K417" s="48">
        <v>251</v>
      </c>
      <c r="L417" s="48">
        <v>1</v>
      </c>
      <c r="M417" s="48">
        <v>2298507.25</v>
      </c>
      <c r="N417" s="48">
        <v>0</v>
      </c>
      <c r="O417" s="48">
        <v>0</v>
      </c>
      <c r="Q417" s="122">
        <v>1</v>
      </c>
      <c r="R417" s="38" t="s">
        <v>111</v>
      </c>
      <c r="S417" s="96">
        <v>80</v>
      </c>
      <c r="T417" s="48">
        <v>0</v>
      </c>
      <c r="W417" s="48">
        <v>0</v>
      </c>
      <c r="X417" s="48">
        <v>0</v>
      </c>
      <c r="Y417" s="48">
        <v>0</v>
      </c>
      <c r="Z417" s="48">
        <v>0</v>
      </c>
      <c r="AA417" s="48">
        <v>0</v>
      </c>
      <c r="AB417" s="48">
        <v>0</v>
      </c>
      <c r="AC417" s="48">
        <v>0</v>
      </c>
      <c r="AD417" s="48">
        <v>0</v>
      </c>
      <c r="AE417" s="48"/>
      <c r="AF417" s="48"/>
      <c r="AG417" s="48"/>
      <c r="AH417" s="48">
        <v>0</v>
      </c>
      <c r="AI417" s="48">
        <v>0</v>
      </c>
      <c r="AJ417" s="48">
        <v>0</v>
      </c>
      <c r="AK417" s="48"/>
      <c r="AL417" s="48" t="s">
        <v>263</v>
      </c>
      <c r="AN417" s="60">
        <v>0</v>
      </c>
      <c r="AP417" s="137">
        <v>0</v>
      </c>
      <c r="AQ417" s="138">
        <v>70705</v>
      </c>
      <c r="AR417" s="139">
        <v>2094</v>
      </c>
      <c r="AS417" s="131"/>
      <c r="AT417" s="131"/>
      <c r="AU417" s="131"/>
      <c r="AW417" s="140">
        <v>0</v>
      </c>
      <c r="AX417" s="141">
        <v>0</v>
      </c>
      <c r="AY417" s="141">
        <v>0</v>
      </c>
      <c r="AZ417" s="141">
        <v>0</v>
      </c>
      <c r="BA417" s="141">
        <v>0</v>
      </c>
      <c r="BB417" s="141">
        <v>0</v>
      </c>
      <c r="BC417" s="141">
        <v>0</v>
      </c>
      <c r="BD417" s="141">
        <v>0</v>
      </c>
      <c r="BE417" s="141">
        <v>0</v>
      </c>
      <c r="BF417" s="141">
        <v>0</v>
      </c>
      <c r="BG417" s="141">
        <v>0</v>
      </c>
      <c r="BH417" s="141">
        <v>0</v>
      </c>
      <c r="BI417" s="141">
        <v>0</v>
      </c>
      <c r="BJ417" s="141">
        <v>0</v>
      </c>
      <c r="BK417" s="141">
        <v>0</v>
      </c>
      <c r="BL417" s="141">
        <v>0</v>
      </c>
      <c r="BM417" s="141">
        <v>0</v>
      </c>
      <c r="BN417" s="141">
        <v>0</v>
      </c>
      <c r="BO417" s="141">
        <v>0</v>
      </c>
      <c r="BP417" s="141">
        <v>0</v>
      </c>
      <c r="BQ417" s="141">
        <v>0</v>
      </c>
      <c r="BR417" s="141">
        <v>0</v>
      </c>
      <c r="BS417" s="141">
        <v>0</v>
      </c>
      <c r="BT417" s="141">
        <v>0</v>
      </c>
      <c r="BU417" s="141">
        <v>0</v>
      </c>
      <c r="BV417" s="141">
        <v>0</v>
      </c>
      <c r="BW417" s="141">
        <v>0</v>
      </c>
      <c r="BX417" s="141">
        <v>0</v>
      </c>
      <c r="BY417" s="141">
        <v>0</v>
      </c>
      <c r="BZ417" s="141">
        <v>0</v>
      </c>
      <c r="CA417" s="141">
        <v>0</v>
      </c>
      <c r="CB417" s="141">
        <v>0</v>
      </c>
      <c r="CC417" s="141">
        <v>0</v>
      </c>
      <c r="CD417" s="141">
        <v>0</v>
      </c>
      <c r="CE417" s="141">
        <v>0</v>
      </c>
      <c r="CF417" s="141">
        <v>0</v>
      </c>
      <c r="CG417" s="141">
        <v>0</v>
      </c>
      <c r="CH417" s="141">
        <v>0</v>
      </c>
      <c r="CI417" s="141">
        <v>0</v>
      </c>
    </row>
    <row r="418" spans="4:87">
      <c r="D418" s="38">
        <v>388</v>
      </c>
      <c r="E418" s="38">
        <v>642</v>
      </c>
      <c r="F418" s="38" t="s">
        <v>959</v>
      </c>
      <c r="G418" s="38" t="s">
        <v>2389</v>
      </c>
      <c r="H418" s="48">
        <v>221873.37</v>
      </c>
      <c r="K418" s="48">
        <v>230</v>
      </c>
      <c r="L418" s="48">
        <v>1</v>
      </c>
      <c r="M418" s="48">
        <v>221873.37</v>
      </c>
      <c r="N418" s="48">
        <v>0</v>
      </c>
      <c r="O418" s="48">
        <v>0</v>
      </c>
      <c r="Q418" s="122">
        <v>1</v>
      </c>
      <c r="R418" s="38" t="s">
        <v>111</v>
      </c>
      <c r="S418" s="96">
        <v>80</v>
      </c>
      <c r="T418" s="48">
        <v>0</v>
      </c>
      <c r="W418" s="48">
        <v>0</v>
      </c>
      <c r="X418" s="48">
        <v>0</v>
      </c>
      <c r="Y418" s="48">
        <v>0</v>
      </c>
      <c r="Z418" s="48">
        <v>0</v>
      </c>
      <c r="AA418" s="48">
        <v>0</v>
      </c>
      <c r="AB418" s="48">
        <v>0</v>
      </c>
      <c r="AC418" s="48">
        <v>0</v>
      </c>
      <c r="AD418" s="48">
        <v>0</v>
      </c>
      <c r="AE418" s="48"/>
      <c r="AF418" s="48"/>
      <c r="AG418" s="48"/>
      <c r="AH418" s="48">
        <v>0</v>
      </c>
      <c r="AI418" s="48">
        <v>0</v>
      </c>
      <c r="AJ418" s="48">
        <v>0</v>
      </c>
      <c r="AK418" s="48"/>
      <c r="AL418" s="48" t="s">
        <v>263</v>
      </c>
      <c r="AN418" s="60">
        <v>0</v>
      </c>
      <c r="AP418" s="137">
        <v>0</v>
      </c>
      <c r="AQ418" s="138">
        <v>70705</v>
      </c>
      <c r="AR418" s="139">
        <v>2094</v>
      </c>
      <c r="AS418" s="131"/>
      <c r="AT418" s="131"/>
      <c r="AU418" s="131"/>
      <c r="AW418" s="140">
        <v>0</v>
      </c>
      <c r="AX418" s="141">
        <v>0</v>
      </c>
      <c r="AY418" s="141">
        <v>0</v>
      </c>
      <c r="AZ418" s="141">
        <v>0</v>
      </c>
      <c r="BA418" s="141">
        <v>0</v>
      </c>
      <c r="BB418" s="141">
        <v>0</v>
      </c>
      <c r="BC418" s="141">
        <v>0</v>
      </c>
      <c r="BD418" s="141">
        <v>0</v>
      </c>
      <c r="BE418" s="141">
        <v>0</v>
      </c>
      <c r="BF418" s="141">
        <v>0</v>
      </c>
      <c r="BG418" s="141">
        <v>0</v>
      </c>
      <c r="BH418" s="141">
        <v>0</v>
      </c>
      <c r="BI418" s="141">
        <v>0</v>
      </c>
      <c r="BJ418" s="141">
        <v>0</v>
      </c>
      <c r="BK418" s="141">
        <v>0</v>
      </c>
      <c r="BL418" s="141">
        <v>0</v>
      </c>
      <c r="BM418" s="141">
        <v>0</v>
      </c>
      <c r="BN418" s="141">
        <v>0</v>
      </c>
      <c r="BO418" s="141">
        <v>0</v>
      </c>
      <c r="BP418" s="141">
        <v>0</v>
      </c>
      <c r="BQ418" s="141">
        <v>0</v>
      </c>
      <c r="BR418" s="141">
        <v>0</v>
      </c>
      <c r="BS418" s="141">
        <v>0</v>
      </c>
      <c r="BT418" s="141">
        <v>0</v>
      </c>
      <c r="BU418" s="141">
        <v>0</v>
      </c>
      <c r="BV418" s="141">
        <v>0</v>
      </c>
      <c r="BW418" s="141">
        <v>0</v>
      </c>
      <c r="BX418" s="141">
        <v>0</v>
      </c>
      <c r="BY418" s="141">
        <v>0</v>
      </c>
      <c r="BZ418" s="141">
        <v>0</v>
      </c>
      <c r="CA418" s="141">
        <v>0</v>
      </c>
      <c r="CB418" s="141">
        <v>0</v>
      </c>
      <c r="CC418" s="141">
        <v>0</v>
      </c>
      <c r="CD418" s="141">
        <v>0</v>
      </c>
      <c r="CE418" s="141">
        <v>0</v>
      </c>
      <c r="CF418" s="141">
        <v>0</v>
      </c>
      <c r="CG418" s="141">
        <v>0</v>
      </c>
      <c r="CH418" s="141">
        <v>0</v>
      </c>
      <c r="CI418" s="141">
        <v>0</v>
      </c>
    </row>
    <row r="419" spans="4:87">
      <c r="D419" s="38">
        <v>389</v>
      </c>
      <c r="E419" s="38">
        <v>643</v>
      </c>
      <c r="F419" s="38" t="s">
        <v>999</v>
      </c>
      <c r="G419" s="38" t="s">
        <v>2390</v>
      </c>
      <c r="H419" s="48">
        <v>598872.87</v>
      </c>
      <c r="K419" s="48">
        <v>246</v>
      </c>
      <c r="L419" s="48">
        <v>1</v>
      </c>
      <c r="M419" s="48">
        <v>598872.87</v>
      </c>
      <c r="N419" s="48">
        <v>0</v>
      </c>
      <c r="O419" s="48">
        <v>0</v>
      </c>
      <c r="Q419" s="122">
        <v>1</v>
      </c>
      <c r="R419" s="38" t="s">
        <v>111</v>
      </c>
      <c r="S419" s="96">
        <v>80</v>
      </c>
      <c r="T419" s="48">
        <v>0</v>
      </c>
      <c r="W419" s="48">
        <v>0</v>
      </c>
      <c r="X419" s="48">
        <v>0</v>
      </c>
      <c r="Y419" s="48">
        <v>0</v>
      </c>
      <c r="Z419" s="48">
        <v>0</v>
      </c>
      <c r="AA419" s="48">
        <v>0</v>
      </c>
      <c r="AB419" s="48">
        <v>0</v>
      </c>
      <c r="AC419" s="48">
        <v>0</v>
      </c>
      <c r="AD419" s="48">
        <v>0</v>
      </c>
      <c r="AE419" s="48"/>
      <c r="AF419" s="48"/>
      <c r="AG419" s="48"/>
      <c r="AH419" s="48">
        <v>0</v>
      </c>
      <c r="AI419" s="48">
        <v>0</v>
      </c>
      <c r="AJ419" s="48">
        <v>0</v>
      </c>
      <c r="AK419" s="48"/>
      <c r="AL419" s="48" t="s">
        <v>263</v>
      </c>
      <c r="AN419" s="60">
        <v>0</v>
      </c>
      <c r="AP419" s="137">
        <v>0</v>
      </c>
      <c r="AQ419" s="138">
        <v>70705</v>
      </c>
      <c r="AR419" s="139">
        <v>2094</v>
      </c>
      <c r="AS419" s="131"/>
      <c r="AT419" s="131"/>
      <c r="AU419" s="131"/>
      <c r="AW419" s="140">
        <v>0</v>
      </c>
      <c r="AX419" s="141">
        <v>0</v>
      </c>
      <c r="AY419" s="141">
        <v>0</v>
      </c>
      <c r="AZ419" s="141">
        <v>0</v>
      </c>
      <c r="BA419" s="141">
        <v>0</v>
      </c>
      <c r="BB419" s="141">
        <v>0</v>
      </c>
      <c r="BC419" s="141">
        <v>0</v>
      </c>
      <c r="BD419" s="141">
        <v>0</v>
      </c>
      <c r="BE419" s="141">
        <v>0</v>
      </c>
      <c r="BF419" s="141">
        <v>0</v>
      </c>
      <c r="BG419" s="141">
        <v>0</v>
      </c>
      <c r="BH419" s="141">
        <v>0</v>
      </c>
      <c r="BI419" s="141">
        <v>0</v>
      </c>
      <c r="BJ419" s="141">
        <v>0</v>
      </c>
      <c r="BK419" s="141">
        <v>0</v>
      </c>
      <c r="BL419" s="141">
        <v>0</v>
      </c>
      <c r="BM419" s="141">
        <v>0</v>
      </c>
      <c r="BN419" s="141">
        <v>0</v>
      </c>
      <c r="BO419" s="141">
        <v>0</v>
      </c>
      <c r="BP419" s="141">
        <v>0</v>
      </c>
      <c r="BQ419" s="141">
        <v>0</v>
      </c>
      <c r="BR419" s="141">
        <v>0</v>
      </c>
      <c r="BS419" s="141">
        <v>0</v>
      </c>
      <c r="BT419" s="141">
        <v>0</v>
      </c>
      <c r="BU419" s="141">
        <v>0</v>
      </c>
      <c r="BV419" s="141">
        <v>0</v>
      </c>
      <c r="BW419" s="141">
        <v>0</v>
      </c>
      <c r="BX419" s="141">
        <v>0</v>
      </c>
      <c r="BY419" s="141">
        <v>0</v>
      </c>
      <c r="BZ419" s="141">
        <v>0</v>
      </c>
      <c r="CA419" s="141">
        <v>0</v>
      </c>
      <c r="CB419" s="141">
        <v>0</v>
      </c>
      <c r="CC419" s="141">
        <v>0</v>
      </c>
      <c r="CD419" s="141">
        <v>0</v>
      </c>
      <c r="CE419" s="141">
        <v>0</v>
      </c>
      <c r="CF419" s="141">
        <v>0</v>
      </c>
      <c r="CG419" s="141">
        <v>0</v>
      </c>
      <c r="CH419" s="141">
        <v>0</v>
      </c>
      <c r="CI419" s="141">
        <v>0</v>
      </c>
    </row>
    <row r="420" spans="4:87">
      <c r="D420" s="38">
        <v>390</v>
      </c>
      <c r="E420" s="38">
        <v>644</v>
      </c>
      <c r="F420" s="38" t="s">
        <v>473</v>
      </c>
      <c r="G420" s="38" t="s">
        <v>2391</v>
      </c>
      <c r="H420" s="48">
        <v>136945.70000000001</v>
      </c>
      <c r="K420" s="48">
        <v>65</v>
      </c>
      <c r="L420" s="48">
        <v>1</v>
      </c>
      <c r="M420" s="48">
        <v>136945.70000000001</v>
      </c>
      <c r="N420" s="48">
        <v>0</v>
      </c>
      <c r="O420" s="48">
        <v>0</v>
      </c>
      <c r="Q420" s="122">
        <v>8</v>
      </c>
      <c r="R420" s="38" t="s">
        <v>118</v>
      </c>
      <c r="S420" s="96">
        <v>50</v>
      </c>
      <c r="T420" s="48">
        <v>0</v>
      </c>
      <c r="W420" s="48">
        <v>8</v>
      </c>
      <c r="X420" s="48">
        <v>0</v>
      </c>
      <c r="Y420" s="48">
        <v>0</v>
      </c>
      <c r="Z420" s="48">
        <v>0</v>
      </c>
      <c r="AA420" s="48">
        <v>0</v>
      </c>
      <c r="AB420" s="48">
        <v>0</v>
      </c>
      <c r="AC420" s="48">
        <v>0</v>
      </c>
      <c r="AD420" s="48">
        <v>0</v>
      </c>
      <c r="AE420" s="48"/>
      <c r="AF420" s="48"/>
      <c r="AG420" s="48"/>
      <c r="AH420" s="48">
        <v>0</v>
      </c>
      <c r="AI420" s="48">
        <v>0</v>
      </c>
      <c r="AJ420" s="48">
        <v>0</v>
      </c>
      <c r="AK420" s="48"/>
      <c r="AL420" s="48">
        <v>8</v>
      </c>
      <c r="AN420" s="60">
        <v>0</v>
      </c>
      <c r="AP420" s="137">
        <v>0</v>
      </c>
      <c r="AQ420" s="138">
        <v>59747</v>
      </c>
      <c r="AR420" s="139">
        <v>2064</v>
      </c>
      <c r="AS420" s="131"/>
      <c r="AT420" s="131"/>
      <c r="AU420" s="131"/>
      <c r="AW420" s="140">
        <v>0</v>
      </c>
      <c r="AX420" s="141">
        <v>0</v>
      </c>
      <c r="AY420" s="141">
        <v>0</v>
      </c>
      <c r="AZ420" s="141">
        <v>0</v>
      </c>
      <c r="BA420" s="141">
        <v>0</v>
      </c>
      <c r="BB420" s="141">
        <v>0</v>
      </c>
      <c r="BC420" s="141">
        <v>0</v>
      </c>
      <c r="BD420" s="141">
        <v>0</v>
      </c>
      <c r="BE420" s="141">
        <v>0</v>
      </c>
      <c r="BF420" s="141">
        <v>0</v>
      </c>
      <c r="BG420" s="141">
        <v>0</v>
      </c>
      <c r="BH420" s="141">
        <v>0</v>
      </c>
      <c r="BI420" s="141">
        <v>0</v>
      </c>
      <c r="BJ420" s="141">
        <v>0</v>
      </c>
      <c r="BK420" s="141">
        <v>0</v>
      </c>
      <c r="BL420" s="141">
        <v>0</v>
      </c>
      <c r="BM420" s="141">
        <v>0</v>
      </c>
      <c r="BN420" s="141">
        <v>0</v>
      </c>
      <c r="BO420" s="141">
        <v>0</v>
      </c>
      <c r="BP420" s="141">
        <v>0</v>
      </c>
      <c r="BQ420" s="141">
        <v>0</v>
      </c>
      <c r="BR420" s="141">
        <v>0</v>
      </c>
      <c r="BS420" s="141">
        <v>0</v>
      </c>
      <c r="BT420" s="141">
        <v>0</v>
      </c>
      <c r="BU420" s="141">
        <v>0</v>
      </c>
      <c r="BV420" s="141">
        <v>0</v>
      </c>
      <c r="BW420" s="141">
        <v>0</v>
      </c>
      <c r="BX420" s="141">
        <v>0</v>
      </c>
      <c r="BY420" s="141">
        <v>0</v>
      </c>
      <c r="BZ420" s="141">
        <v>0</v>
      </c>
      <c r="CA420" s="141">
        <v>0</v>
      </c>
      <c r="CB420" s="141">
        <v>0</v>
      </c>
      <c r="CC420" s="141">
        <v>0</v>
      </c>
      <c r="CD420" s="141">
        <v>0</v>
      </c>
      <c r="CE420" s="141">
        <v>0</v>
      </c>
      <c r="CF420" s="141">
        <v>0</v>
      </c>
      <c r="CG420" s="141">
        <v>0</v>
      </c>
      <c r="CH420" s="141">
        <v>0</v>
      </c>
      <c r="CI420" s="141">
        <v>0</v>
      </c>
    </row>
    <row r="421" spans="4:87">
      <c r="D421" s="38">
        <v>391</v>
      </c>
      <c r="E421" s="38">
        <v>645</v>
      </c>
      <c r="F421" s="38" t="s">
        <v>467</v>
      </c>
      <c r="G421" s="38" t="s">
        <v>468</v>
      </c>
      <c r="H421" s="48">
        <v>94873.01</v>
      </c>
      <c r="K421" s="48">
        <v>63</v>
      </c>
      <c r="L421" s="48">
        <v>1</v>
      </c>
      <c r="M421" s="48">
        <v>94873.01</v>
      </c>
      <c r="N421" s="48">
        <v>0</v>
      </c>
      <c r="O421" s="48">
        <v>0</v>
      </c>
      <c r="Q421" s="122">
        <v>2</v>
      </c>
      <c r="R421" s="38" t="s">
        <v>112</v>
      </c>
      <c r="S421" s="96">
        <v>80</v>
      </c>
      <c r="T421" s="48">
        <v>0</v>
      </c>
      <c r="W421" s="48">
        <v>0</v>
      </c>
      <c r="X421" s="48">
        <v>0</v>
      </c>
      <c r="Y421" s="48">
        <v>0</v>
      </c>
      <c r="Z421" s="48">
        <v>0</v>
      </c>
      <c r="AA421" s="48">
        <v>0</v>
      </c>
      <c r="AB421" s="48">
        <v>0</v>
      </c>
      <c r="AC421" s="48">
        <v>0</v>
      </c>
      <c r="AD421" s="48">
        <v>0</v>
      </c>
      <c r="AE421" s="48"/>
      <c r="AF421" s="48"/>
      <c r="AG421" s="48"/>
      <c r="AH421" s="48">
        <v>0</v>
      </c>
      <c r="AI421" s="48">
        <v>0</v>
      </c>
      <c r="AJ421" s="48">
        <v>0</v>
      </c>
      <c r="AK421" s="48"/>
      <c r="AL421" s="48" t="s">
        <v>263</v>
      </c>
      <c r="AN421" s="60">
        <v>0</v>
      </c>
      <c r="AP421" s="137">
        <v>0</v>
      </c>
      <c r="AQ421" s="138">
        <v>70705</v>
      </c>
      <c r="AR421" s="139">
        <v>2094</v>
      </c>
      <c r="AS421" s="131"/>
      <c r="AT421" s="131"/>
      <c r="AU421" s="131"/>
      <c r="AW421" s="140">
        <v>0</v>
      </c>
      <c r="AX421" s="141">
        <v>0</v>
      </c>
      <c r="AY421" s="141">
        <v>0</v>
      </c>
      <c r="AZ421" s="141">
        <v>0</v>
      </c>
      <c r="BA421" s="141">
        <v>0</v>
      </c>
      <c r="BB421" s="141">
        <v>0</v>
      </c>
      <c r="BC421" s="141">
        <v>0</v>
      </c>
      <c r="BD421" s="141">
        <v>0</v>
      </c>
      <c r="BE421" s="141">
        <v>0</v>
      </c>
      <c r="BF421" s="141">
        <v>0</v>
      </c>
      <c r="BG421" s="141">
        <v>0</v>
      </c>
      <c r="BH421" s="141">
        <v>0</v>
      </c>
      <c r="BI421" s="141">
        <v>0</v>
      </c>
      <c r="BJ421" s="141">
        <v>0</v>
      </c>
      <c r="BK421" s="141">
        <v>0</v>
      </c>
      <c r="BL421" s="141">
        <v>0</v>
      </c>
      <c r="BM421" s="141">
        <v>0</v>
      </c>
      <c r="BN421" s="141">
        <v>0</v>
      </c>
      <c r="BO421" s="141">
        <v>0</v>
      </c>
      <c r="BP421" s="141">
        <v>0</v>
      </c>
      <c r="BQ421" s="141">
        <v>0</v>
      </c>
      <c r="BR421" s="141">
        <v>0</v>
      </c>
      <c r="BS421" s="141">
        <v>0</v>
      </c>
      <c r="BT421" s="141">
        <v>0</v>
      </c>
      <c r="BU421" s="141">
        <v>0</v>
      </c>
      <c r="BV421" s="141">
        <v>0</v>
      </c>
      <c r="BW421" s="141">
        <v>0</v>
      </c>
      <c r="BX421" s="141">
        <v>0</v>
      </c>
      <c r="BY421" s="141">
        <v>0</v>
      </c>
      <c r="BZ421" s="141">
        <v>0</v>
      </c>
      <c r="CA421" s="141">
        <v>0</v>
      </c>
      <c r="CB421" s="141">
        <v>0</v>
      </c>
      <c r="CC421" s="141">
        <v>0</v>
      </c>
      <c r="CD421" s="141">
        <v>0</v>
      </c>
      <c r="CE421" s="141">
        <v>0</v>
      </c>
      <c r="CF421" s="141">
        <v>0</v>
      </c>
      <c r="CG421" s="141">
        <v>0</v>
      </c>
      <c r="CH421" s="141">
        <v>0</v>
      </c>
      <c r="CI421" s="141">
        <v>0</v>
      </c>
    </row>
    <row r="422" spans="4:87">
      <c r="D422" s="38">
        <v>392</v>
      </c>
      <c r="E422" s="38">
        <v>646</v>
      </c>
      <c r="F422" s="38" t="s">
        <v>522</v>
      </c>
      <c r="G422" s="38" t="s">
        <v>523</v>
      </c>
      <c r="H422" s="48">
        <v>227559.27</v>
      </c>
      <c r="K422" s="48">
        <v>80</v>
      </c>
      <c r="L422" s="48">
        <v>1</v>
      </c>
      <c r="M422" s="48">
        <v>227559.27</v>
      </c>
      <c r="N422" s="48">
        <v>0</v>
      </c>
      <c r="O422" s="48">
        <v>0</v>
      </c>
      <c r="Q422" s="122">
        <v>2</v>
      </c>
      <c r="R422" s="38" t="s">
        <v>112</v>
      </c>
      <c r="S422" s="96">
        <v>80</v>
      </c>
      <c r="T422" s="48">
        <v>0</v>
      </c>
      <c r="W422" s="48">
        <v>0</v>
      </c>
      <c r="X422" s="48">
        <v>0</v>
      </c>
      <c r="Y422" s="48">
        <v>0</v>
      </c>
      <c r="Z422" s="48">
        <v>0</v>
      </c>
      <c r="AA422" s="48">
        <v>0</v>
      </c>
      <c r="AB422" s="48">
        <v>0</v>
      </c>
      <c r="AC422" s="48">
        <v>0</v>
      </c>
      <c r="AD422" s="48">
        <v>0</v>
      </c>
      <c r="AE422" s="48"/>
      <c r="AF422" s="48"/>
      <c r="AG422" s="48"/>
      <c r="AH422" s="48">
        <v>0</v>
      </c>
      <c r="AI422" s="48">
        <v>0</v>
      </c>
      <c r="AJ422" s="48">
        <v>0</v>
      </c>
      <c r="AK422" s="48"/>
      <c r="AL422" s="48" t="s">
        <v>263</v>
      </c>
      <c r="AN422" s="60">
        <v>0</v>
      </c>
      <c r="AP422" s="137">
        <v>0</v>
      </c>
      <c r="AQ422" s="138">
        <v>70705</v>
      </c>
      <c r="AR422" s="139">
        <v>2094</v>
      </c>
      <c r="AS422" s="131"/>
      <c r="AT422" s="131"/>
      <c r="AU422" s="131"/>
      <c r="AW422" s="140">
        <v>0</v>
      </c>
      <c r="AX422" s="141">
        <v>0</v>
      </c>
      <c r="AY422" s="141">
        <v>0</v>
      </c>
      <c r="AZ422" s="141">
        <v>0</v>
      </c>
      <c r="BA422" s="141">
        <v>0</v>
      </c>
      <c r="BB422" s="141">
        <v>0</v>
      </c>
      <c r="BC422" s="141">
        <v>0</v>
      </c>
      <c r="BD422" s="141">
        <v>0</v>
      </c>
      <c r="BE422" s="141">
        <v>0</v>
      </c>
      <c r="BF422" s="141">
        <v>0</v>
      </c>
      <c r="BG422" s="141">
        <v>0</v>
      </c>
      <c r="BH422" s="141">
        <v>0</v>
      </c>
      <c r="BI422" s="141">
        <v>0</v>
      </c>
      <c r="BJ422" s="141">
        <v>0</v>
      </c>
      <c r="BK422" s="141">
        <v>0</v>
      </c>
      <c r="BL422" s="141">
        <v>0</v>
      </c>
      <c r="BM422" s="141">
        <v>0</v>
      </c>
      <c r="BN422" s="141">
        <v>0</v>
      </c>
      <c r="BO422" s="141">
        <v>0</v>
      </c>
      <c r="BP422" s="141">
        <v>0</v>
      </c>
      <c r="BQ422" s="141">
        <v>0</v>
      </c>
      <c r="BR422" s="141">
        <v>0</v>
      </c>
      <c r="BS422" s="141">
        <v>0</v>
      </c>
      <c r="BT422" s="141">
        <v>0</v>
      </c>
      <c r="BU422" s="141">
        <v>0</v>
      </c>
      <c r="BV422" s="141">
        <v>0</v>
      </c>
      <c r="BW422" s="141">
        <v>0</v>
      </c>
      <c r="BX422" s="141">
        <v>0</v>
      </c>
      <c r="BY422" s="141">
        <v>0</v>
      </c>
      <c r="BZ422" s="141">
        <v>0</v>
      </c>
      <c r="CA422" s="141">
        <v>0</v>
      </c>
      <c r="CB422" s="141">
        <v>0</v>
      </c>
      <c r="CC422" s="141">
        <v>0</v>
      </c>
      <c r="CD422" s="141">
        <v>0</v>
      </c>
      <c r="CE422" s="141">
        <v>0</v>
      </c>
      <c r="CF422" s="141">
        <v>0</v>
      </c>
      <c r="CG422" s="141">
        <v>0</v>
      </c>
      <c r="CH422" s="141">
        <v>0</v>
      </c>
      <c r="CI422" s="141">
        <v>0</v>
      </c>
    </row>
    <row r="423" spans="4:87">
      <c r="D423" s="38">
        <v>393</v>
      </c>
      <c r="E423" s="38">
        <v>647</v>
      </c>
      <c r="F423" s="38" t="s">
        <v>1057</v>
      </c>
      <c r="G423" s="38" t="s">
        <v>2392</v>
      </c>
      <c r="H423" s="48">
        <v>4013290.09</v>
      </c>
      <c r="K423" s="48">
        <v>265</v>
      </c>
      <c r="L423" s="48">
        <v>1</v>
      </c>
      <c r="M423" s="48">
        <v>4013290.09</v>
      </c>
      <c r="N423" s="48">
        <v>0</v>
      </c>
      <c r="O423" s="48">
        <v>0</v>
      </c>
      <c r="Q423" s="122">
        <v>10</v>
      </c>
      <c r="R423" s="38" t="s">
        <v>120</v>
      </c>
      <c r="S423" s="96">
        <v>50</v>
      </c>
      <c r="T423" s="48">
        <v>0</v>
      </c>
      <c r="W423" s="48">
        <v>0</v>
      </c>
      <c r="X423" s="48">
        <v>0</v>
      </c>
      <c r="Y423" s="48">
        <v>10</v>
      </c>
      <c r="Z423" s="48">
        <v>0</v>
      </c>
      <c r="AA423" s="48">
        <v>0</v>
      </c>
      <c r="AB423" s="48">
        <v>0</v>
      </c>
      <c r="AC423" s="48">
        <v>0</v>
      </c>
      <c r="AD423" s="48">
        <v>0</v>
      </c>
      <c r="AE423" s="48"/>
      <c r="AF423" s="48"/>
      <c r="AG423" s="48"/>
      <c r="AH423" s="48">
        <v>0</v>
      </c>
      <c r="AI423" s="48">
        <v>0</v>
      </c>
      <c r="AJ423" s="48">
        <v>0</v>
      </c>
      <c r="AK423" s="48"/>
      <c r="AL423" s="48">
        <v>10</v>
      </c>
      <c r="AN423" s="60">
        <v>0</v>
      </c>
      <c r="AP423" s="137">
        <v>0</v>
      </c>
      <c r="AQ423" s="138">
        <v>59747</v>
      </c>
      <c r="AR423" s="139">
        <v>2064</v>
      </c>
      <c r="AS423" s="131"/>
      <c r="AT423" s="131"/>
      <c r="AU423" s="131"/>
      <c r="AW423" s="140">
        <v>0</v>
      </c>
      <c r="AX423" s="141">
        <v>0</v>
      </c>
      <c r="AY423" s="141">
        <v>0</v>
      </c>
      <c r="AZ423" s="141">
        <v>0</v>
      </c>
      <c r="BA423" s="141">
        <v>0</v>
      </c>
      <c r="BB423" s="141">
        <v>0</v>
      </c>
      <c r="BC423" s="141">
        <v>0</v>
      </c>
      <c r="BD423" s="141">
        <v>0</v>
      </c>
      <c r="BE423" s="141">
        <v>0</v>
      </c>
      <c r="BF423" s="141">
        <v>0</v>
      </c>
      <c r="BG423" s="141">
        <v>0</v>
      </c>
      <c r="BH423" s="141">
        <v>0</v>
      </c>
      <c r="BI423" s="141">
        <v>0</v>
      </c>
      <c r="BJ423" s="141">
        <v>0</v>
      </c>
      <c r="BK423" s="141">
        <v>0</v>
      </c>
      <c r="BL423" s="141">
        <v>0</v>
      </c>
      <c r="BM423" s="141">
        <v>0</v>
      </c>
      <c r="BN423" s="141">
        <v>0</v>
      </c>
      <c r="BO423" s="141">
        <v>0</v>
      </c>
      <c r="BP423" s="141">
        <v>0</v>
      </c>
      <c r="BQ423" s="141">
        <v>0</v>
      </c>
      <c r="BR423" s="141">
        <v>0</v>
      </c>
      <c r="BS423" s="141">
        <v>0</v>
      </c>
      <c r="BT423" s="141">
        <v>0</v>
      </c>
      <c r="BU423" s="141">
        <v>0</v>
      </c>
      <c r="BV423" s="141">
        <v>0</v>
      </c>
      <c r="BW423" s="141">
        <v>0</v>
      </c>
      <c r="BX423" s="141">
        <v>0</v>
      </c>
      <c r="BY423" s="141">
        <v>0</v>
      </c>
      <c r="BZ423" s="141">
        <v>0</v>
      </c>
      <c r="CA423" s="141">
        <v>0</v>
      </c>
      <c r="CB423" s="141">
        <v>0</v>
      </c>
      <c r="CC423" s="141">
        <v>0</v>
      </c>
      <c r="CD423" s="141">
        <v>0</v>
      </c>
      <c r="CE423" s="141">
        <v>0</v>
      </c>
      <c r="CF423" s="141">
        <v>0</v>
      </c>
      <c r="CG423" s="141">
        <v>0</v>
      </c>
      <c r="CH423" s="141">
        <v>0</v>
      </c>
      <c r="CI423" s="141">
        <v>0</v>
      </c>
    </row>
    <row r="424" spans="4:87">
      <c r="D424" s="38">
        <v>394</v>
      </c>
      <c r="E424" s="38">
        <v>648</v>
      </c>
      <c r="F424" s="38" t="s">
        <v>1664</v>
      </c>
      <c r="G424" s="38" t="s">
        <v>2393</v>
      </c>
      <c r="H424" s="48">
        <v>672874.86</v>
      </c>
      <c r="K424" s="48">
        <v>461</v>
      </c>
      <c r="L424" s="48">
        <v>1</v>
      </c>
      <c r="M424" s="48">
        <v>672874.86</v>
      </c>
      <c r="N424" s="48">
        <v>0</v>
      </c>
      <c r="O424" s="48">
        <v>0</v>
      </c>
      <c r="Q424" s="122">
        <v>12</v>
      </c>
      <c r="R424" s="38" t="s">
        <v>122</v>
      </c>
      <c r="S424" s="96">
        <v>50</v>
      </c>
      <c r="T424" s="48">
        <v>0</v>
      </c>
      <c r="W424" s="48">
        <v>0</v>
      </c>
      <c r="X424" s="48">
        <v>0</v>
      </c>
      <c r="Y424" s="48">
        <v>0</v>
      </c>
      <c r="Z424" s="48">
        <v>0</v>
      </c>
      <c r="AA424" s="48">
        <v>12</v>
      </c>
      <c r="AB424" s="48">
        <v>0</v>
      </c>
      <c r="AC424" s="48">
        <v>0</v>
      </c>
      <c r="AD424" s="48">
        <v>0</v>
      </c>
      <c r="AE424" s="48"/>
      <c r="AF424" s="48"/>
      <c r="AG424" s="48"/>
      <c r="AH424" s="48">
        <v>0</v>
      </c>
      <c r="AI424" s="48">
        <v>0</v>
      </c>
      <c r="AJ424" s="48">
        <v>0</v>
      </c>
      <c r="AK424" s="48"/>
      <c r="AL424" s="48">
        <v>12</v>
      </c>
      <c r="AN424" s="60">
        <v>0</v>
      </c>
      <c r="AP424" s="137">
        <v>0</v>
      </c>
      <c r="AQ424" s="138">
        <v>59747</v>
      </c>
      <c r="AR424" s="139">
        <v>2064</v>
      </c>
      <c r="AS424" s="131"/>
      <c r="AT424" s="131"/>
      <c r="AU424" s="131"/>
      <c r="AW424" s="140">
        <v>0</v>
      </c>
      <c r="AX424" s="141">
        <v>0</v>
      </c>
      <c r="AY424" s="141">
        <v>0</v>
      </c>
      <c r="AZ424" s="141">
        <v>0</v>
      </c>
      <c r="BA424" s="141">
        <v>0</v>
      </c>
      <c r="BB424" s="141">
        <v>0</v>
      </c>
      <c r="BC424" s="141">
        <v>0</v>
      </c>
      <c r="BD424" s="141">
        <v>0</v>
      </c>
      <c r="BE424" s="141">
        <v>0</v>
      </c>
      <c r="BF424" s="141">
        <v>0</v>
      </c>
      <c r="BG424" s="141">
        <v>0</v>
      </c>
      <c r="BH424" s="141">
        <v>0</v>
      </c>
      <c r="BI424" s="141">
        <v>0</v>
      </c>
      <c r="BJ424" s="141">
        <v>0</v>
      </c>
      <c r="BK424" s="141">
        <v>0</v>
      </c>
      <c r="BL424" s="141">
        <v>0</v>
      </c>
      <c r="BM424" s="141">
        <v>0</v>
      </c>
      <c r="BN424" s="141">
        <v>0</v>
      </c>
      <c r="BO424" s="141">
        <v>0</v>
      </c>
      <c r="BP424" s="141">
        <v>0</v>
      </c>
      <c r="BQ424" s="141">
        <v>0</v>
      </c>
      <c r="BR424" s="141">
        <v>0</v>
      </c>
      <c r="BS424" s="141">
        <v>0</v>
      </c>
      <c r="BT424" s="141">
        <v>0</v>
      </c>
      <c r="BU424" s="141">
        <v>0</v>
      </c>
      <c r="BV424" s="141">
        <v>0</v>
      </c>
      <c r="BW424" s="141">
        <v>0</v>
      </c>
      <c r="BX424" s="141">
        <v>0</v>
      </c>
      <c r="BY424" s="141">
        <v>0</v>
      </c>
      <c r="BZ424" s="141">
        <v>0</v>
      </c>
      <c r="CA424" s="141">
        <v>0</v>
      </c>
      <c r="CB424" s="141">
        <v>0</v>
      </c>
      <c r="CC424" s="141">
        <v>0</v>
      </c>
      <c r="CD424" s="141">
        <v>0</v>
      </c>
      <c r="CE424" s="141">
        <v>0</v>
      </c>
      <c r="CF424" s="141">
        <v>0</v>
      </c>
      <c r="CG424" s="141">
        <v>0</v>
      </c>
      <c r="CH424" s="141">
        <v>0</v>
      </c>
      <c r="CI424" s="141">
        <v>0</v>
      </c>
    </row>
    <row r="425" spans="4:87">
      <c r="D425" s="38">
        <v>395</v>
      </c>
      <c r="E425" s="38">
        <v>649</v>
      </c>
      <c r="F425" s="38" t="s">
        <v>2394</v>
      </c>
      <c r="G425" s="38" t="s">
        <v>2395</v>
      </c>
      <c r="H425" s="48">
        <v>2264016.6</v>
      </c>
      <c r="K425" s="48">
        <v>0</v>
      </c>
      <c r="L425" s="48">
        <v>0</v>
      </c>
      <c r="M425" s="48">
        <v>0</v>
      </c>
      <c r="N425" s="48">
        <v>1</v>
      </c>
      <c r="O425" s="48">
        <v>2264016.6</v>
      </c>
      <c r="Q425" s="122">
        <v>6</v>
      </c>
      <c r="R425" s="38" t="s">
        <v>116</v>
      </c>
      <c r="S425" s="96">
        <v>80</v>
      </c>
      <c r="T425" s="48">
        <v>0</v>
      </c>
      <c r="W425" s="48">
        <v>0</v>
      </c>
      <c r="X425" s="48">
        <v>0</v>
      </c>
      <c r="Y425" s="48">
        <v>0</v>
      </c>
      <c r="Z425" s="48">
        <v>0</v>
      </c>
      <c r="AA425" s="48">
        <v>0</v>
      </c>
      <c r="AB425" s="48">
        <v>0</v>
      </c>
      <c r="AC425" s="48">
        <v>0</v>
      </c>
      <c r="AD425" s="48">
        <v>0</v>
      </c>
      <c r="AE425" s="48"/>
      <c r="AF425" s="48"/>
      <c r="AG425" s="48"/>
      <c r="AH425" s="48">
        <v>0</v>
      </c>
      <c r="AI425" s="48">
        <v>0</v>
      </c>
      <c r="AJ425" s="48">
        <v>0</v>
      </c>
      <c r="AK425" s="48"/>
      <c r="AL425" s="48" t="s">
        <v>263</v>
      </c>
      <c r="AN425" s="60">
        <v>0</v>
      </c>
      <c r="AP425" s="137">
        <v>28300.2075</v>
      </c>
      <c r="AQ425" s="138">
        <v>70705</v>
      </c>
      <c r="AR425" s="139">
        <v>2094</v>
      </c>
      <c r="AS425" s="131"/>
      <c r="AT425" s="131"/>
      <c r="AU425" s="131"/>
      <c r="AW425" s="140">
        <v>2264016.6</v>
      </c>
      <c r="AX425" s="141">
        <v>2235716.3925000001</v>
      </c>
      <c r="AY425" s="141">
        <v>2207416.1850000001</v>
      </c>
      <c r="AZ425" s="141">
        <v>2179115.9775</v>
      </c>
      <c r="BA425" s="141">
        <v>2150815.77</v>
      </c>
      <c r="BB425" s="141">
        <v>2122515.5625</v>
      </c>
      <c r="BC425" s="141">
        <v>2094215.355</v>
      </c>
      <c r="BD425" s="141">
        <v>2065915.1475</v>
      </c>
      <c r="BE425" s="141">
        <v>2037614.94</v>
      </c>
      <c r="BF425" s="141">
        <v>2009314.7324999999</v>
      </c>
      <c r="BG425" s="141">
        <v>1981014.5249999999</v>
      </c>
      <c r="BH425" s="141">
        <v>1952714.3174999999</v>
      </c>
      <c r="BI425" s="141">
        <v>1924414.1099999999</v>
      </c>
      <c r="BJ425" s="141">
        <v>1896113.9024999999</v>
      </c>
      <c r="BK425" s="141">
        <v>1867813.6949999998</v>
      </c>
      <c r="BL425" s="141">
        <v>1839513.4874999998</v>
      </c>
      <c r="BM425" s="141">
        <v>1811213.2799999998</v>
      </c>
      <c r="BN425" s="141">
        <v>1782913.0724999998</v>
      </c>
      <c r="BO425" s="141">
        <v>1754612.8649999998</v>
      </c>
      <c r="BP425" s="141">
        <v>1726312.6574999997</v>
      </c>
      <c r="BQ425" s="141">
        <v>1698012.4499999997</v>
      </c>
      <c r="BR425" s="141">
        <v>1669712.2424999997</v>
      </c>
      <c r="BS425" s="141">
        <v>1641412.0349999997</v>
      </c>
      <c r="BT425" s="141">
        <v>1613111.8274999997</v>
      </c>
      <c r="BU425" s="141">
        <v>1584811.6199999996</v>
      </c>
      <c r="BV425" s="141">
        <v>1556511.4124999996</v>
      </c>
      <c r="BW425" s="141">
        <v>1528211.2049999996</v>
      </c>
      <c r="BX425" s="141">
        <v>1499910.9974999996</v>
      </c>
      <c r="BY425" s="141">
        <v>1471610.7899999996</v>
      </c>
      <c r="BZ425" s="141">
        <v>1443310.5824999996</v>
      </c>
      <c r="CA425" s="141">
        <v>1415010.3749999995</v>
      </c>
      <c r="CB425" s="141">
        <v>1386710.1674999995</v>
      </c>
      <c r="CC425" s="141">
        <v>1358409.9599999995</v>
      </c>
      <c r="CD425" s="141">
        <v>1330109.7524999995</v>
      </c>
      <c r="CE425" s="141">
        <v>1301809.5449999995</v>
      </c>
      <c r="CF425" s="141">
        <v>1273509.3374999994</v>
      </c>
      <c r="CG425" s="141">
        <v>1245209.1299999994</v>
      </c>
      <c r="CH425" s="141">
        <v>1216908.9224999994</v>
      </c>
      <c r="CI425" s="141">
        <v>1188608.7149999994</v>
      </c>
    </row>
    <row r="426" spans="4:87">
      <c r="D426" s="38">
        <v>396</v>
      </c>
      <c r="E426" s="38">
        <v>650</v>
      </c>
      <c r="F426" s="38" t="s">
        <v>679</v>
      </c>
      <c r="G426" s="38" t="s">
        <v>2396</v>
      </c>
      <c r="H426" s="48">
        <v>649643.56999999995</v>
      </c>
      <c r="K426" s="48">
        <v>131</v>
      </c>
      <c r="L426" s="48">
        <v>1</v>
      </c>
      <c r="M426" s="48">
        <v>649643.56999999995</v>
      </c>
      <c r="N426" s="48">
        <v>0</v>
      </c>
      <c r="O426" s="48">
        <v>0</v>
      </c>
      <c r="Q426" s="122">
        <v>6</v>
      </c>
      <c r="R426" s="38" t="s">
        <v>116</v>
      </c>
      <c r="S426" s="96">
        <v>80</v>
      </c>
      <c r="T426" s="48">
        <v>0</v>
      </c>
      <c r="W426" s="48">
        <v>0</v>
      </c>
      <c r="X426" s="48">
        <v>0</v>
      </c>
      <c r="Y426" s="48">
        <v>0</v>
      </c>
      <c r="Z426" s="48">
        <v>0</v>
      </c>
      <c r="AA426" s="48">
        <v>0</v>
      </c>
      <c r="AB426" s="48">
        <v>0</v>
      </c>
      <c r="AC426" s="48">
        <v>0</v>
      </c>
      <c r="AD426" s="48">
        <v>0</v>
      </c>
      <c r="AE426" s="48"/>
      <c r="AF426" s="48"/>
      <c r="AG426" s="48"/>
      <c r="AH426" s="48">
        <v>0</v>
      </c>
      <c r="AI426" s="48">
        <v>0</v>
      </c>
      <c r="AJ426" s="48">
        <v>0</v>
      </c>
      <c r="AK426" s="48"/>
      <c r="AL426" s="48" t="s">
        <v>263</v>
      </c>
      <c r="AN426" s="60">
        <v>0</v>
      </c>
      <c r="AP426" s="137">
        <v>0</v>
      </c>
      <c r="AQ426" s="138">
        <v>70705</v>
      </c>
      <c r="AR426" s="139">
        <v>2094</v>
      </c>
      <c r="AS426" s="131"/>
      <c r="AT426" s="131"/>
      <c r="AU426" s="131"/>
      <c r="AW426" s="140">
        <v>0</v>
      </c>
      <c r="AX426" s="141">
        <v>0</v>
      </c>
      <c r="AY426" s="141">
        <v>0</v>
      </c>
      <c r="AZ426" s="141">
        <v>0</v>
      </c>
      <c r="BA426" s="141">
        <v>0</v>
      </c>
      <c r="BB426" s="141">
        <v>0</v>
      </c>
      <c r="BC426" s="141">
        <v>0</v>
      </c>
      <c r="BD426" s="141">
        <v>0</v>
      </c>
      <c r="BE426" s="141">
        <v>0</v>
      </c>
      <c r="BF426" s="141">
        <v>0</v>
      </c>
      <c r="BG426" s="141">
        <v>0</v>
      </c>
      <c r="BH426" s="141">
        <v>0</v>
      </c>
      <c r="BI426" s="141">
        <v>0</v>
      </c>
      <c r="BJ426" s="141">
        <v>0</v>
      </c>
      <c r="BK426" s="141">
        <v>0</v>
      </c>
      <c r="BL426" s="141">
        <v>0</v>
      </c>
      <c r="BM426" s="141">
        <v>0</v>
      </c>
      <c r="BN426" s="141">
        <v>0</v>
      </c>
      <c r="BO426" s="141">
        <v>0</v>
      </c>
      <c r="BP426" s="141">
        <v>0</v>
      </c>
      <c r="BQ426" s="141">
        <v>0</v>
      </c>
      <c r="BR426" s="141">
        <v>0</v>
      </c>
      <c r="BS426" s="141">
        <v>0</v>
      </c>
      <c r="BT426" s="141">
        <v>0</v>
      </c>
      <c r="BU426" s="141">
        <v>0</v>
      </c>
      <c r="BV426" s="141">
        <v>0</v>
      </c>
      <c r="BW426" s="141">
        <v>0</v>
      </c>
      <c r="BX426" s="141">
        <v>0</v>
      </c>
      <c r="BY426" s="141">
        <v>0</v>
      </c>
      <c r="BZ426" s="141">
        <v>0</v>
      </c>
      <c r="CA426" s="141">
        <v>0</v>
      </c>
      <c r="CB426" s="141">
        <v>0</v>
      </c>
      <c r="CC426" s="141">
        <v>0</v>
      </c>
      <c r="CD426" s="141">
        <v>0</v>
      </c>
      <c r="CE426" s="141">
        <v>0</v>
      </c>
      <c r="CF426" s="141">
        <v>0</v>
      </c>
      <c r="CG426" s="141">
        <v>0</v>
      </c>
      <c r="CH426" s="141">
        <v>0</v>
      </c>
      <c r="CI426" s="141">
        <v>0</v>
      </c>
    </row>
    <row r="427" spans="4:87">
      <c r="D427" s="38">
        <v>397</v>
      </c>
      <c r="E427" s="38">
        <v>651</v>
      </c>
      <c r="F427" s="38" t="s">
        <v>560</v>
      </c>
      <c r="G427" s="38" t="s">
        <v>2397</v>
      </c>
      <c r="H427" s="48">
        <v>150251.82</v>
      </c>
      <c r="K427" s="48">
        <v>93</v>
      </c>
      <c r="L427" s="48">
        <v>1</v>
      </c>
      <c r="M427" s="48">
        <v>150251.82</v>
      </c>
      <c r="N427" s="48">
        <v>0</v>
      </c>
      <c r="O427" s="48">
        <v>0</v>
      </c>
      <c r="Q427" s="122">
        <v>9</v>
      </c>
      <c r="R427" s="38" t="s">
        <v>119</v>
      </c>
      <c r="S427" s="96">
        <v>50</v>
      </c>
      <c r="T427" s="48">
        <v>0</v>
      </c>
      <c r="W427" s="48">
        <v>0</v>
      </c>
      <c r="X427" s="48">
        <v>9</v>
      </c>
      <c r="Y427" s="48">
        <v>0</v>
      </c>
      <c r="Z427" s="48">
        <v>0</v>
      </c>
      <c r="AA427" s="48">
        <v>0</v>
      </c>
      <c r="AB427" s="48">
        <v>0</v>
      </c>
      <c r="AC427" s="48">
        <v>0</v>
      </c>
      <c r="AD427" s="48">
        <v>0</v>
      </c>
      <c r="AE427" s="48"/>
      <c r="AF427" s="48"/>
      <c r="AG427" s="48"/>
      <c r="AH427" s="48">
        <v>0</v>
      </c>
      <c r="AI427" s="48">
        <v>0</v>
      </c>
      <c r="AJ427" s="48">
        <v>0</v>
      </c>
      <c r="AK427" s="48"/>
      <c r="AL427" s="48">
        <v>9</v>
      </c>
      <c r="AN427" s="60">
        <v>0</v>
      </c>
      <c r="AP427" s="137">
        <v>0</v>
      </c>
      <c r="AQ427" s="138">
        <v>59747</v>
      </c>
      <c r="AR427" s="139">
        <v>2064</v>
      </c>
      <c r="AS427" s="131"/>
      <c r="AT427" s="131"/>
      <c r="AU427" s="131"/>
      <c r="AW427" s="140">
        <v>0</v>
      </c>
      <c r="AX427" s="141">
        <v>0</v>
      </c>
      <c r="AY427" s="141">
        <v>0</v>
      </c>
      <c r="AZ427" s="141">
        <v>0</v>
      </c>
      <c r="BA427" s="141">
        <v>0</v>
      </c>
      <c r="BB427" s="141">
        <v>0</v>
      </c>
      <c r="BC427" s="141">
        <v>0</v>
      </c>
      <c r="BD427" s="141">
        <v>0</v>
      </c>
      <c r="BE427" s="141">
        <v>0</v>
      </c>
      <c r="BF427" s="141">
        <v>0</v>
      </c>
      <c r="BG427" s="141">
        <v>0</v>
      </c>
      <c r="BH427" s="141">
        <v>0</v>
      </c>
      <c r="BI427" s="141">
        <v>0</v>
      </c>
      <c r="BJ427" s="141">
        <v>0</v>
      </c>
      <c r="BK427" s="141">
        <v>0</v>
      </c>
      <c r="BL427" s="141">
        <v>0</v>
      </c>
      <c r="BM427" s="141">
        <v>0</v>
      </c>
      <c r="BN427" s="141">
        <v>0</v>
      </c>
      <c r="BO427" s="141">
        <v>0</v>
      </c>
      <c r="BP427" s="141">
        <v>0</v>
      </c>
      <c r="BQ427" s="141">
        <v>0</v>
      </c>
      <c r="BR427" s="141">
        <v>0</v>
      </c>
      <c r="BS427" s="141">
        <v>0</v>
      </c>
      <c r="BT427" s="141">
        <v>0</v>
      </c>
      <c r="BU427" s="141">
        <v>0</v>
      </c>
      <c r="BV427" s="141">
        <v>0</v>
      </c>
      <c r="BW427" s="141">
        <v>0</v>
      </c>
      <c r="BX427" s="141">
        <v>0</v>
      </c>
      <c r="BY427" s="141">
        <v>0</v>
      </c>
      <c r="BZ427" s="141">
        <v>0</v>
      </c>
      <c r="CA427" s="141">
        <v>0</v>
      </c>
      <c r="CB427" s="141">
        <v>0</v>
      </c>
      <c r="CC427" s="141">
        <v>0</v>
      </c>
      <c r="CD427" s="141">
        <v>0</v>
      </c>
      <c r="CE427" s="141">
        <v>0</v>
      </c>
      <c r="CF427" s="141">
        <v>0</v>
      </c>
      <c r="CG427" s="141">
        <v>0</v>
      </c>
      <c r="CH427" s="141">
        <v>0</v>
      </c>
      <c r="CI427" s="141">
        <v>0</v>
      </c>
    </row>
    <row r="428" spans="4:87">
      <c r="D428" s="38">
        <v>398</v>
      </c>
      <c r="E428" s="38">
        <v>652</v>
      </c>
      <c r="F428" s="38" t="s">
        <v>1585</v>
      </c>
      <c r="G428" s="38" t="s">
        <v>1586</v>
      </c>
      <c r="H428" s="48">
        <v>1371931.85</v>
      </c>
      <c r="K428" s="48">
        <v>438</v>
      </c>
      <c r="L428" s="48">
        <v>1</v>
      </c>
      <c r="M428" s="48">
        <v>1371931.85</v>
      </c>
      <c r="N428" s="48">
        <v>0</v>
      </c>
      <c r="O428" s="48">
        <v>0</v>
      </c>
      <c r="Q428" s="122">
        <v>10</v>
      </c>
      <c r="R428" s="38" t="s">
        <v>120</v>
      </c>
      <c r="S428" s="96">
        <v>50</v>
      </c>
      <c r="T428" s="48">
        <v>0</v>
      </c>
      <c r="W428" s="48">
        <v>0</v>
      </c>
      <c r="X428" s="48">
        <v>0</v>
      </c>
      <c r="Y428" s="48">
        <v>10</v>
      </c>
      <c r="Z428" s="48">
        <v>0</v>
      </c>
      <c r="AA428" s="48">
        <v>0</v>
      </c>
      <c r="AB428" s="48">
        <v>0</v>
      </c>
      <c r="AC428" s="48">
        <v>0</v>
      </c>
      <c r="AD428" s="48">
        <v>0</v>
      </c>
      <c r="AE428" s="48"/>
      <c r="AF428" s="48"/>
      <c r="AG428" s="48"/>
      <c r="AH428" s="48">
        <v>0</v>
      </c>
      <c r="AI428" s="48">
        <v>0</v>
      </c>
      <c r="AJ428" s="48">
        <v>0</v>
      </c>
      <c r="AK428" s="48"/>
      <c r="AL428" s="48">
        <v>10</v>
      </c>
      <c r="AN428" s="60">
        <v>0</v>
      </c>
      <c r="AP428" s="137">
        <v>0</v>
      </c>
      <c r="AQ428" s="138">
        <v>59747</v>
      </c>
      <c r="AR428" s="139">
        <v>2064</v>
      </c>
      <c r="AS428" s="131"/>
      <c r="AT428" s="131"/>
      <c r="AU428" s="131"/>
      <c r="AW428" s="140">
        <v>0</v>
      </c>
      <c r="AX428" s="141">
        <v>0</v>
      </c>
      <c r="AY428" s="141">
        <v>0</v>
      </c>
      <c r="AZ428" s="141">
        <v>0</v>
      </c>
      <c r="BA428" s="141">
        <v>0</v>
      </c>
      <c r="BB428" s="141">
        <v>0</v>
      </c>
      <c r="BC428" s="141">
        <v>0</v>
      </c>
      <c r="BD428" s="141">
        <v>0</v>
      </c>
      <c r="BE428" s="141">
        <v>0</v>
      </c>
      <c r="BF428" s="141">
        <v>0</v>
      </c>
      <c r="BG428" s="141">
        <v>0</v>
      </c>
      <c r="BH428" s="141">
        <v>0</v>
      </c>
      <c r="BI428" s="141">
        <v>0</v>
      </c>
      <c r="BJ428" s="141">
        <v>0</v>
      </c>
      <c r="BK428" s="141">
        <v>0</v>
      </c>
      <c r="BL428" s="141">
        <v>0</v>
      </c>
      <c r="BM428" s="141">
        <v>0</v>
      </c>
      <c r="BN428" s="141">
        <v>0</v>
      </c>
      <c r="BO428" s="141">
        <v>0</v>
      </c>
      <c r="BP428" s="141">
        <v>0</v>
      </c>
      <c r="BQ428" s="141">
        <v>0</v>
      </c>
      <c r="BR428" s="141">
        <v>0</v>
      </c>
      <c r="BS428" s="141">
        <v>0</v>
      </c>
      <c r="BT428" s="141">
        <v>0</v>
      </c>
      <c r="BU428" s="141">
        <v>0</v>
      </c>
      <c r="BV428" s="141">
        <v>0</v>
      </c>
      <c r="BW428" s="141">
        <v>0</v>
      </c>
      <c r="BX428" s="141">
        <v>0</v>
      </c>
      <c r="BY428" s="141">
        <v>0</v>
      </c>
      <c r="BZ428" s="141">
        <v>0</v>
      </c>
      <c r="CA428" s="141">
        <v>0</v>
      </c>
      <c r="CB428" s="141">
        <v>0</v>
      </c>
      <c r="CC428" s="141">
        <v>0</v>
      </c>
      <c r="CD428" s="141">
        <v>0</v>
      </c>
      <c r="CE428" s="141">
        <v>0</v>
      </c>
      <c r="CF428" s="141">
        <v>0</v>
      </c>
      <c r="CG428" s="141">
        <v>0</v>
      </c>
      <c r="CH428" s="141">
        <v>0</v>
      </c>
      <c r="CI428" s="141">
        <v>0</v>
      </c>
    </row>
    <row r="429" spans="4:87">
      <c r="D429" s="38">
        <v>399</v>
      </c>
      <c r="E429" s="38">
        <v>653</v>
      </c>
      <c r="F429" s="38" t="s">
        <v>1205</v>
      </c>
      <c r="G429" s="38" t="s">
        <v>2398</v>
      </c>
      <c r="H429" s="48">
        <v>6057388.7400000002</v>
      </c>
      <c r="K429" s="48">
        <v>314</v>
      </c>
      <c r="L429" s="48">
        <v>1</v>
      </c>
      <c r="M429" s="48">
        <v>6057388.7400000002</v>
      </c>
      <c r="N429" s="48">
        <v>0</v>
      </c>
      <c r="O429" s="48">
        <v>0</v>
      </c>
      <c r="Q429" s="122">
        <v>6</v>
      </c>
      <c r="R429" s="38" t="s">
        <v>116</v>
      </c>
      <c r="S429" s="96">
        <v>80</v>
      </c>
      <c r="T429" s="48">
        <v>0</v>
      </c>
      <c r="W429" s="48">
        <v>0</v>
      </c>
      <c r="X429" s="48">
        <v>0</v>
      </c>
      <c r="Y429" s="48">
        <v>0</v>
      </c>
      <c r="Z429" s="48">
        <v>0</v>
      </c>
      <c r="AA429" s="48">
        <v>0</v>
      </c>
      <c r="AB429" s="48">
        <v>0</v>
      </c>
      <c r="AC429" s="48">
        <v>0</v>
      </c>
      <c r="AD429" s="48">
        <v>0</v>
      </c>
      <c r="AE429" s="48"/>
      <c r="AF429" s="48"/>
      <c r="AG429" s="48"/>
      <c r="AH429" s="48">
        <v>0</v>
      </c>
      <c r="AI429" s="48">
        <v>0</v>
      </c>
      <c r="AJ429" s="48">
        <v>0</v>
      </c>
      <c r="AK429" s="48"/>
      <c r="AL429" s="48" t="s">
        <v>263</v>
      </c>
      <c r="AN429" s="60">
        <v>0</v>
      </c>
      <c r="AP429" s="137">
        <v>0</v>
      </c>
      <c r="AQ429" s="138">
        <v>70705</v>
      </c>
      <c r="AR429" s="139">
        <v>2094</v>
      </c>
      <c r="AS429" s="131"/>
      <c r="AT429" s="131"/>
      <c r="AU429" s="131"/>
      <c r="AW429" s="140">
        <v>0</v>
      </c>
      <c r="AX429" s="141">
        <v>0</v>
      </c>
      <c r="AY429" s="141">
        <v>0</v>
      </c>
      <c r="AZ429" s="141">
        <v>0</v>
      </c>
      <c r="BA429" s="141">
        <v>0</v>
      </c>
      <c r="BB429" s="141">
        <v>0</v>
      </c>
      <c r="BC429" s="141">
        <v>0</v>
      </c>
      <c r="BD429" s="141">
        <v>0</v>
      </c>
      <c r="BE429" s="141">
        <v>0</v>
      </c>
      <c r="BF429" s="141">
        <v>0</v>
      </c>
      <c r="BG429" s="141">
        <v>0</v>
      </c>
      <c r="BH429" s="141">
        <v>0</v>
      </c>
      <c r="BI429" s="141">
        <v>0</v>
      </c>
      <c r="BJ429" s="141">
        <v>0</v>
      </c>
      <c r="BK429" s="141">
        <v>0</v>
      </c>
      <c r="BL429" s="141">
        <v>0</v>
      </c>
      <c r="BM429" s="141">
        <v>0</v>
      </c>
      <c r="BN429" s="141">
        <v>0</v>
      </c>
      <c r="BO429" s="141">
        <v>0</v>
      </c>
      <c r="BP429" s="141">
        <v>0</v>
      </c>
      <c r="BQ429" s="141">
        <v>0</v>
      </c>
      <c r="BR429" s="141">
        <v>0</v>
      </c>
      <c r="BS429" s="141">
        <v>0</v>
      </c>
      <c r="BT429" s="141">
        <v>0</v>
      </c>
      <c r="BU429" s="141">
        <v>0</v>
      </c>
      <c r="BV429" s="141">
        <v>0</v>
      </c>
      <c r="BW429" s="141">
        <v>0</v>
      </c>
      <c r="BX429" s="141">
        <v>0</v>
      </c>
      <c r="BY429" s="141">
        <v>0</v>
      </c>
      <c r="BZ429" s="141">
        <v>0</v>
      </c>
      <c r="CA429" s="141">
        <v>0</v>
      </c>
      <c r="CB429" s="141">
        <v>0</v>
      </c>
      <c r="CC429" s="141">
        <v>0</v>
      </c>
      <c r="CD429" s="141">
        <v>0</v>
      </c>
      <c r="CE429" s="141">
        <v>0</v>
      </c>
      <c r="CF429" s="141">
        <v>0</v>
      </c>
      <c r="CG429" s="141">
        <v>0</v>
      </c>
      <c r="CH429" s="141">
        <v>0</v>
      </c>
      <c r="CI429" s="141">
        <v>0</v>
      </c>
    </row>
    <row r="430" spans="4:87">
      <c r="D430" s="38">
        <v>400</v>
      </c>
      <c r="E430" s="38">
        <v>654</v>
      </c>
      <c r="F430" s="38" t="s">
        <v>1022</v>
      </c>
      <c r="G430" s="38" t="s">
        <v>1023</v>
      </c>
      <c r="H430" s="48">
        <v>107175.79</v>
      </c>
      <c r="K430" s="48">
        <v>254</v>
      </c>
      <c r="L430" s="48">
        <v>1</v>
      </c>
      <c r="M430" s="48">
        <v>107175.79</v>
      </c>
      <c r="N430" s="48">
        <v>0</v>
      </c>
      <c r="O430" s="48">
        <v>0</v>
      </c>
      <c r="Q430" s="122">
        <v>2</v>
      </c>
      <c r="R430" s="38" t="s">
        <v>112</v>
      </c>
      <c r="S430" s="96">
        <v>80</v>
      </c>
      <c r="T430" s="48">
        <v>0</v>
      </c>
      <c r="W430" s="48">
        <v>0</v>
      </c>
      <c r="X430" s="48">
        <v>0</v>
      </c>
      <c r="Y430" s="48">
        <v>0</v>
      </c>
      <c r="Z430" s="48">
        <v>0</v>
      </c>
      <c r="AA430" s="48">
        <v>0</v>
      </c>
      <c r="AB430" s="48">
        <v>0</v>
      </c>
      <c r="AC430" s="48">
        <v>0</v>
      </c>
      <c r="AD430" s="48">
        <v>0</v>
      </c>
      <c r="AE430" s="48"/>
      <c r="AF430" s="48"/>
      <c r="AG430" s="48"/>
      <c r="AH430" s="48">
        <v>0</v>
      </c>
      <c r="AI430" s="48">
        <v>0</v>
      </c>
      <c r="AJ430" s="48">
        <v>0</v>
      </c>
      <c r="AK430" s="48"/>
      <c r="AL430" s="48" t="s">
        <v>263</v>
      </c>
      <c r="AN430" s="60">
        <v>0</v>
      </c>
      <c r="AP430" s="137">
        <v>0</v>
      </c>
      <c r="AQ430" s="138">
        <v>70705</v>
      </c>
      <c r="AR430" s="139">
        <v>2094</v>
      </c>
      <c r="AS430" s="131"/>
      <c r="AT430" s="131"/>
      <c r="AU430" s="131"/>
      <c r="AW430" s="140">
        <v>0</v>
      </c>
      <c r="AX430" s="141">
        <v>0</v>
      </c>
      <c r="AY430" s="141">
        <v>0</v>
      </c>
      <c r="AZ430" s="141">
        <v>0</v>
      </c>
      <c r="BA430" s="141">
        <v>0</v>
      </c>
      <c r="BB430" s="141">
        <v>0</v>
      </c>
      <c r="BC430" s="141">
        <v>0</v>
      </c>
      <c r="BD430" s="141">
        <v>0</v>
      </c>
      <c r="BE430" s="141">
        <v>0</v>
      </c>
      <c r="BF430" s="141">
        <v>0</v>
      </c>
      <c r="BG430" s="141">
        <v>0</v>
      </c>
      <c r="BH430" s="141">
        <v>0</v>
      </c>
      <c r="BI430" s="141">
        <v>0</v>
      </c>
      <c r="BJ430" s="141">
        <v>0</v>
      </c>
      <c r="BK430" s="141">
        <v>0</v>
      </c>
      <c r="BL430" s="141">
        <v>0</v>
      </c>
      <c r="BM430" s="141">
        <v>0</v>
      </c>
      <c r="BN430" s="141">
        <v>0</v>
      </c>
      <c r="BO430" s="141">
        <v>0</v>
      </c>
      <c r="BP430" s="141">
        <v>0</v>
      </c>
      <c r="BQ430" s="141">
        <v>0</v>
      </c>
      <c r="BR430" s="141">
        <v>0</v>
      </c>
      <c r="BS430" s="141">
        <v>0</v>
      </c>
      <c r="BT430" s="141">
        <v>0</v>
      </c>
      <c r="BU430" s="141">
        <v>0</v>
      </c>
      <c r="BV430" s="141">
        <v>0</v>
      </c>
      <c r="BW430" s="141">
        <v>0</v>
      </c>
      <c r="BX430" s="141">
        <v>0</v>
      </c>
      <c r="BY430" s="141">
        <v>0</v>
      </c>
      <c r="BZ430" s="141">
        <v>0</v>
      </c>
      <c r="CA430" s="141">
        <v>0</v>
      </c>
      <c r="CB430" s="141">
        <v>0</v>
      </c>
      <c r="CC430" s="141">
        <v>0</v>
      </c>
      <c r="CD430" s="141">
        <v>0</v>
      </c>
      <c r="CE430" s="141">
        <v>0</v>
      </c>
      <c r="CF430" s="141">
        <v>0</v>
      </c>
      <c r="CG430" s="141">
        <v>0</v>
      </c>
      <c r="CH430" s="141">
        <v>0</v>
      </c>
      <c r="CI430" s="141">
        <v>0</v>
      </c>
    </row>
    <row r="431" spans="4:87">
      <c r="D431" s="38">
        <v>401</v>
      </c>
      <c r="E431" s="38">
        <v>655</v>
      </c>
      <c r="F431" s="38" t="s">
        <v>549</v>
      </c>
      <c r="G431" s="38" t="s">
        <v>2399</v>
      </c>
      <c r="H431" s="48">
        <v>136786.09</v>
      </c>
      <c r="K431" s="48">
        <v>89</v>
      </c>
      <c r="L431" s="48">
        <v>1</v>
      </c>
      <c r="M431" s="48">
        <v>136786.09</v>
      </c>
      <c r="N431" s="48">
        <v>0</v>
      </c>
      <c r="O431" s="48">
        <v>0</v>
      </c>
      <c r="Q431" s="122">
        <v>12</v>
      </c>
      <c r="R431" s="38" t="s">
        <v>122</v>
      </c>
      <c r="S431" s="96">
        <v>10</v>
      </c>
      <c r="T431" s="48">
        <v>40</v>
      </c>
      <c r="W431" s="48">
        <v>0</v>
      </c>
      <c r="X431" s="48">
        <v>0</v>
      </c>
      <c r="Y431" s="48">
        <v>0</v>
      </c>
      <c r="Z431" s="48">
        <v>0</v>
      </c>
      <c r="AA431" s="48">
        <v>12</v>
      </c>
      <c r="AB431" s="48">
        <v>0</v>
      </c>
      <c r="AC431" s="48">
        <v>0</v>
      </c>
      <c r="AD431" s="48">
        <v>0</v>
      </c>
      <c r="AE431" s="48"/>
      <c r="AF431" s="48"/>
      <c r="AG431" s="48"/>
      <c r="AH431" s="48">
        <v>0</v>
      </c>
      <c r="AI431" s="48">
        <v>0</v>
      </c>
      <c r="AJ431" s="48">
        <v>0</v>
      </c>
      <c r="AK431" s="48"/>
      <c r="AL431" s="48">
        <v>12</v>
      </c>
      <c r="AN431" s="60">
        <v>0</v>
      </c>
      <c r="AP431" s="137">
        <v>0</v>
      </c>
      <c r="AQ431" s="138">
        <v>45137</v>
      </c>
      <c r="AR431" s="139">
        <v>2024</v>
      </c>
      <c r="AS431" s="131"/>
      <c r="AT431" s="131"/>
      <c r="AU431" s="131"/>
      <c r="AW431" s="140">
        <v>0</v>
      </c>
      <c r="AX431" s="141">
        <v>0</v>
      </c>
      <c r="AY431" s="141">
        <v>0</v>
      </c>
      <c r="AZ431" s="141">
        <v>0</v>
      </c>
      <c r="BA431" s="141">
        <v>0</v>
      </c>
      <c r="BB431" s="141">
        <v>0</v>
      </c>
      <c r="BC431" s="141">
        <v>0</v>
      </c>
      <c r="BD431" s="141">
        <v>0</v>
      </c>
      <c r="BE431" s="141">
        <v>0</v>
      </c>
      <c r="BF431" s="141">
        <v>0</v>
      </c>
      <c r="BG431" s="141">
        <v>0</v>
      </c>
      <c r="BH431" s="141">
        <v>0</v>
      </c>
      <c r="BI431" s="141">
        <v>0</v>
      </c>
      <c r="BJ431" s="141">
        <v>0</v>
      </c>
      <c r="BK431" s="141">
        <v>0</v>
      </c>
      <c r="BL431" s="141">
        <v>0</v>
      </c>
      <c r="BM431" s="141">
        <v>0</v>
      </c>
      <c r="BN431" s="141">
        <v>0</v>
      </c>
      <c r="BO431" s="141">
        <v>0</v>
      </c>
      <c r="BP431" s="141">
        <v>0</v>
      </c>
      <c r="BQ431" s="141">
        <v>0</v>
      </c>
      <c r="BR431" s="141">
        <v>0</v>
      </c>
      <c r="BS431" s="141">
        <v>0</v>
      </c>
      <c r="BT431" s="141">
        <v>0</v>
      </c>
      <c r="BU431" s="141">
        <v>0</v>
      </c>
      <c r="BV431" s="141">
        <v>0</v>
      </c>
      <c r="BW431" s="141">
        <v>0</v>
      </c>
      <c r="BX431" s="141">
        <v>0</v>
      </c>
      <c r="BY431" s="141">
        <v>0</v>
      </c>
      <c r="BZ431" s="141">
        <v>0</v>
      </c>
      <c r="CA431" s="141">
        <v>0</v>
      </c>
      <c r="CB431" s="141">
        <v>0</v>
      </c>
      <c r="CC431" s="141">
        <v>0</v>
      </c>
      <c r="CD431" s="141">
        <v>0</v>
      </c>
      <c r="CE431" s="141">
        <v>0</v>
      </c>
      <c r="CF431" s="141">
        <v>0</v>
      </c>
      <c r="CG431" s="141">
        <v>0</v>
      </c>
      <c r="CH431" s="141">
        <v>0</v>
      </c>
      <c r="CI431" s="141">
        <v>0</v>
      </c>
    </row>
    <row r="432" spans="4:87">
      <c r="D432" s="38">
        <v>402</v>
      </c>
      <c r="E432" s="38">
        <v>656</v>
      </c>
      <c r="F432" s="38" t="s">
        <v>941</v>
      </c>
      <c r="G432" s="38" t="s">
        <v>2400</v>
      </c>
      <c r="H432" s="48">
        <v>758649.59</v>
      </c>
      <c r="K432" s="48">
        <v>225</v>
      </c>
      <c r="L432" s="48">
        <v>1</v>
      </c>
      <c r="M432" s="48">
        <v>758649.59</v>
      </c>
      <c r="N432" s="48">
        <v>0</v>
      </c>
      <c r="O432" s="48">
        <v>0</v>
      </c>
      <c r="Q432" s="122">
        <v>2</v>
      </c>
      <c r="R432" s="38" t="s">
        <v>112</v>
      </c>
      <c r="S432" s="96">
        <v>80</v>
      </c>
      <c r="T432" s="48">
        <v>0</v>
      </c>
      <c r="W432" s="48">
        <v>0</v>
      </c>
      <c r="X432" s="48">
        <v>0</v>
      </c>
      <c r="Y432" s="48">
        <v>0</v>
      </c>
      <c r="Z432" s="48">
        <v>0</v>
      </c>
      <c r="AA432" s="48">
        <v>0</v>
      </c>
      <c r="AB432" s="48">
        <v>0</v>
      </c>
      <c r="AC432" s="48">
        <v>0</v>
      </c>
      <c r="AD432" s="48">
        <v>0</v>
      </c>
      <c r="AE432" s="48"/>
      <c r="AF432" s="48"/>
      <c r="AG432" s="48"/>
      <c r="AH432" s="48">
        <v>0</v>
      </c>
      <c r="AI432" s="48">
        <v>0</v>
      </c>
      <c r="AJ432" s="48">
        <v>0</v>
      </c>
      <c r="AK432" s="48"/>
      <c r="AL432" s="48" t="s">
        <v>263</v>
      </c>
      <c r="AN432" s="60">
        <v>0</v>
      </c>
      <c r="AP432" s="137">
        <v>0</v>
      </c>
      <c r="AQ432" s="138">
        <v>70705</v>
      </c>
      <c r="AR432" s="139">
        <v>2094</v>
      </c>
      <c r="AS432" s="131"/>
      <c r="AT432" s="131"/>
      <c r="AU432" s="131"/>
      <c r="AW432" s="140">
        <v>0</v>
      </c>
      <c r="AX432" s="141">
        <v>0</v>
      </c>
      <c r="AY432" s="141">
        <v>0</v>
      </c>
      <c r="AZ432" s="141">
        <v>0</v>
      </c>
      <c r="BA432" s="141">
        <v>0</v>
      </c>
      <c r="BB432" s="141">
        <v>0</v>
      </c>
      <c r="BC432" s="141">
        <v>0</v>
      </c>
      <c r="BD432" s="141">
        <v>0</v>
      </c>
      <c r="BE432" s="141">
        <v>0</v>
      </c>
      <c r="BF432" s="141">
        <v>0</v>
      </c>
      <c r="BG432" s="141">
        <v>0</v>
      </c>
      <c r="BH432" s="141">
        <v>0</v>
      </c>
      <c r="BI432" s="141">
        <v>0</v>
      </c>
      <c r="BJ432" s="141">
        <v>0</v>
      </c>
      <c r="BK432" s="141">
        <v>0</v>
      </c>
      <c r="BL432" s="141">
        <v>0</v>
      </c>
      <c r="BM432" s="141">
        <v>0</v>
      </c>
      <c r="BN432" s="141">
        <v>0</v>
      </c>
      <c r="BO432" s="141">
        <v>0</v>
      </c>
      <c r="BP432" s="141">
        <v>0</v>
      </c>
      <c r="BQ432" s="141">
        <v>0</v>
      </c>
      <c r="BR432" s="141">
        <v>0</v>
      </c>
      <c r="BS432" s="141">
        <v>0</v>
      </c>
      <c r="BT432" s="141">
        <v>0</v>
      </c>
      <c r="BU432" s="141">
        <v>0</v>
      </c>
      <c r="BV432" s="141">
        <v>0</v>
      </c>
      <c r="BW432" s="141">
        <v>0</v>
      </c>
      <c r="BX432" s="141">
        <v>0</v>
      </c>
      <c r="BY432" s="141">
        <v>0</v>
      </c>
      <c r="BZ432" s="141">
        <v>0</v>
      </c>
      <c r="CA432" s="141">
        <v>0</v>
      </c>
      <c r="CB432" s="141">
        <v>0</v>
      </c>
      <c r="CC432" s="141">
        <v>0</v>
      </c>
      <c r="CD432" s="141">
        <v>0</v>
      </c>
      <c r="CE432" s="141">
        <v>0</v>
      </c>
      <c r="CF432" s="141">
        <v>0</v>
      </c>
      <c r="CG432" s="141">
        <v>0</v>
      </c>
      <c r="CH432" s="141">
        <v>0</v>
      </c>
      <c r="CI432" s="141">
        <v>0</v>
      </c>
    </row>
    <row r="433" spans="4:87">
      <c r="D433" s="38">
        <v>403</v>
      </c>
      <c r="E433" s="38">
        <v>657</v>
      </c>
      <c r="F433" s="38" t="s">
        <v>1298</v>
      </c>
      <c r="G433" s="38" t="s">
        <v>2401</v>
      </c>
      <c r="H433" s="48">
        <v>355410.19</v>
      </c>
      <c r="K433" s="48">
        <v>344</v>
      </c>
      <c r="L433" s="48">
        <v>1</v>
      </c>
      <c r="M433" s="48">
        <v>355410.19</v>
      </c>
      <c r="N433" s="48">
        <v>0</v>
      </c>
      <c r="O433" s="48">
        <v>0</v>
      </c>
      <c r="Q433" s="122">
        <v>19</v>
      </c>
      <c r="R433" s="38" t="s">
        <v>129</v>
      </c>
      <c r="S433" s="96">
        <v>5</v>
      </c>
      <c r="T433" s="48">
        <v>0</v>
      </c>
      <c r="W433" s="48">
        <v>0</v>
      </c>
      <c r="X433" s="48">
        <v>0</v>
      </c>
      <c r="Y433" s="48">
        <v>0</v>
      </c>
      <c r="Z433" s="48">
        <v>0</v>
      </c>
      <c r="AA433" s="48">
        <v>0</v>
      </c>
      <c r="AB433" s="48">
        <v>0</v>
      </c>
      <c r="AC433" s="48">
        <v>0</v>
      </c>
      <c r="AD433" s="48">
        <v>0</v>
      </c>
      <c r="AE433" s="48"/>
      <c r="AF433" s="48"/>
      <c r="AG433" s="48"/>
      <c r="AH433" s="48">
        <v>0</v>
      </c>
      <c r="AI433" s="48">
        <v>0</v>
      </c>
      <c r="AJ433" s="48">
        <v>0</v>
      </c>
      <c r="AK433" s="48"/>
      <c r="AL433" s="48" t="s">
        <v>263</v>
      </c>
      <c r="AN433" s="60">
        <v>0</v>
      </c>
      <c r="AP433" s="137">
        <v>0</v>
      </c>
      <c r="AQ433" s="138">
        <v>43311</v>
      </c>
      <c r="AR433" s="139">
        <v>2019</v>
      </c>
      <c r="AS433" s="131"/>
      <c r="AT433" s="131"/>
      <c r="AU433" s="131"/>
      <c r="AW433" s="140">
        <v>0</v>
      </c>
      <c r="AX433" s="141">
        <v>0</v>
      </c>
      <c r="AY433" s="141">
        <v>0</v>
      </c>
      <c r="AZ433" s="141">
        <v>0</v>
      </c>
      <c r="BA433" s="141">
        <v>0</v>
      </c>
      <c r="BB433" s="141">
        <v>0</v>
      </c>
      <c r="BC433" s="141">
        <v>0</v>
      </c>
      <c r="BD433" s="141">
        <v>0</v>
      </c>
      <c r="BE433" s="141">
        <v>0</v>
      </c>
      <c r="BF433" s="141">
        <v>0</v>
      </c>
      <c r="BG433" s="141">
        <v>0</v>
      </c>
      <c r="BH433" s="141">
        <v>0</v>
      </c>
      <c r="BI433" s="141">
        <v>0</v>
      </c>
      <c r="BJ433" s="141">
        <v>0</v>
      </c>
      <c r="BK433" s="141">
        <v>0</v>
      </c>
      <c r="BL433" s="141">
        <v>0</v>
      </c>
      <c r="BM433" s="141">
        <v>0</v>
      </c>
      <c r="BN433" s="141">
        <v>0</v>
      </c>
      <c r="BO433" s="141">
        <v>0</v>
      </c>
      <c r="BP433" s="141">
        <v>0</v>
      </c>
      <c r="BQ433" s="141">
        <v>0</v>
      </c>
      <c r="BR433" s="141">
        <v>0</v>
      </c>
      <c r="BS433" s="141">
        <v>0</v>
      </c>
      <c r="BT433" s="141">
        <v>0</v>
      </c>
      <c r="BU433" s="141">
        <v>0</v>
      </c>
      <c r="BV433" s="141">
        <v>0</v>
      </c>
      <c r="BW433" s="141">
        <v>0</v>
      </c>
      <c r="BX433" s="141">
        <v>0</v>
      </c>
      <c r="BY433" s="141">
        <v>0</v>
      </c>
      <c r="BZ433" s="141">
        <v>0</v>
      </c>
      <c r="CA433" s="141">
        <v>0</v>
      </c>
      <c r="CB433" s="141">
        <v>0</v>
      </c>
      <c r="CC433" s="141">
        <v>0</v>
      </c>
      <c r="CD433" s="141">
        <v>0</v>
      </c>
      <c r="CE433" s="141">
        <v>0</v>
      </c>
      <c r="CF433" s="141">
        <v>0</v>
      </c>
      <c r="CG433" s="141">
        <v>0</v>
      </c>
      <c r="CH433" s="141">
        <v>0</v>
      </c>
      <c r="CI433" s="141">
        <v>0</v>
      </c>
    </row>
    <row r="434" spans="4:87">
      <c r="D434" s="38">
        <v>404</v>
      </c>
      <c r="E434" s="38">
        <v>658</v>
      </c>
      <c r="F434" s="38" t="s">
        <v>2402</v>
      </c>
      <c r="G434" s="38" t="s">
        <v>2403</v>
      </c>
      <c r="H434" s="48">
        <v>236497.67</v>
      </c>
      <c r="K434" s="48">
        <v>0</v>
      </c>
      <c r="L434" s="48">
        <v>0</v>
      </c>
      <c r="M434" s="48">
        <v>0</v>
      </c>
      <c r="N434" s="48">
        <v>1</v>
      </c>
      <c r="O434" s="48">
        <v>236497.67</v>
      </c>
      <c r="Q434" s="122">
        <v>16</v>
      </c>
      <c r="R434" s="38" t="s">
        <v>126</v>
      </c>
      <c r="S434" s="96">
        <v>5</v>
      </c>
      <c r="T434" s="48">
        <v>75</v>
      </c>
      <c r="W434" s="48">
        <v>0</v>
      </c>
      <c r="X434" s="48">
        <v>0</v>
      </c>
      <c r="Y434" s="48">
        <v>0</v>
      </c>
      <c r="Z434" s="48">
        <v>0</v>
      </c>
      <c r="AA434" s="48">
        <v>0</v>
      </c>
      <c r="AB434" s="48">
        <v>0</v>
      </c>
      <c r="AC434" s="48">
        <v>0</v>
      </c>
      <c r="AD434" s="48">
        <v>0</v>
      </c>
      <c r="AE434" s="48"/>
      <c r="AF434" s="48"/>
      <c r="AG434" s="48"/>
      <c r="AH434" s="48">
        <v>0</v>
      </c>
      <c r="AI434" s="48">
        <v>16</v>
      </c>
      <c r="AJ434" s="48">
        <v>0</v>
      </c>
      <c r="AK434" s="48"/>
      <c r="AL434" s="48">
        <v>16</v>
      </c>
      <c r="AN434" s="60">
        <v>0</v>
      </c>
      <c r="AP434" s="137">
        <v>47299.534</v>
      </c>
      <c r="AQ434" s="138">
        <v>43311</v>
      </c>
      <c r="AR434" s="139">
        <v>2019</v>
      </c>
      <c r="AS434" s="131"/>
      <c r="AT434" s="131"/>
      <c r="AU434" s="131"/>
      <c r="AW434" s="140">
        <v>236497.67</v>
      </c>
      <c r="AX434" s="141">
        <v>189198.136</v>
      </c>
      <c r="AY434" s="141">
        <v>141898.60200000001</v>
      </c>
      <c r="AZ434" s="141">
        <v>94599.068000000014</v>
      </c>
      <c r="BA434" s="141">
        <v>47299.534000000014</v>
      </c>
      <c r="BB434" s="141">
        <v>1.4551915228366852E-11</v>
      </c>
      <c r="BC434" s="141">
        <v>0</v>
      </c>
      <c r="BD434" s="141">
        <v>0</v>
      </c>
      <c r="BE434" s="141">
        <v>0</v>
      </c>
      <c r="BF434" s="141">
        <v>0</v>
      </c>
      <c r="BG434" s="141">
        <v>0</v>
      </c>
      <c r="BH434" s="141">
        <v>0</v>
      </c>
      <c r="BI434" s="141">
        <v>0</v>
      </c>
      <c r="BJ434" s="141">
        <v>0</v>
      </c>
      <c r="BK434" s="141">
        <v>0</v>
      </c>
      <c r="BL434" s="141">
        <v>0</v>
      </c>
      <c r="BM434" s="141">
        <v>0</v>
      </c>
      <c r="BN434" s="141">
        <v>0</v>
      </c>
      <c r="BO434" s="141">
        <v>0</v>
      </c>
      <c r="BP434" s="141">
        <v>0</v>
      </c>
      <c r="BQ434" s="141">
        <v>0</v>
      </c>
      <c r="BR434" s="141">
        <v>0</v>
      </c>
      <c r="BS434" s="141">
        <v>0</v>
      </c>
      <c r="BT434" s="141">
        <v>0</v>
      </c>
      <c r="BU434" s="141">
        <v>0</v>
      </c>
      <c r="BV434" s="141">
        <v>0</v>
      </c>
      <c r="BW434" s="141">
        <v>0</v>
      </c>
      <c r="BX434" s="141">
        <v>0</v>
      </c>
      <c r="BY434" s="141">
        <v>0</v>
      </c>
      <c r="BZ434" s="141">
        <v>0</v>
      </c>
      <c r="CA434" s="141">
        <v>0</v>
      </c>
      <c r="CB434" s="141">
        <v>0</v>
      </c>
      <c r="CC434" s="141">
        <v>0</v>
      </c>
      <c r="CD434" s="141">
        <v>0</v>
      </c>
      <c r="CE434" s="141">
        <v>0</v>
      </c>
      <c r="CF434" s="141">
        <v>0</v>
      </c>
      <c r="CG434" s="141">
        <v>0</v>
      </c>
      <c r="CH434" s="141">
        <v>0</v>
      </c>
      <c r="CI434" s="141">
        <v>0</v>
      </c>
    </row>
    <row r="435" spans="4:87">
      <c r="D435" s="38">
        <v>405</v>
      </c>
      <c r="E435" s="38">
        <v>659</v>
      </c>
      <c r="F435" s="38" t="s">
        <v>1816</v>
      </c>
      <c r="G435" s="38" t="s">
        <v>1817</v>
      </c>
      <c r="H435" s="48">
        <v>1560993.47</v>
      </c>
      <c r="K435" s="48">
        <v>516</v>
      </c>
      <c r="L435" s="48">
        <v>1</v>
      </c>
      <c r="M435" s="48">
        <v>1560993.47</v>
      </c>
      <c r="N435" s="48">
        <v>0</v>
      </c>
      <c r="O435" s="48">
        <v>0</v>
      </c>
      <c r="Q435" s="122">
        <v>9</v>
      </c>
      <c r="R435" s="38" t="s">
        <v>119</v>
      </c>
      <c r="S435" s="96">
        <v>10</v>
      </c>
      <c r="T435" s="48">
        <v>40</v>
      </c>
      <c r="W435" s="48">
        <v>0</v>
      </c>
      <c r="X435" s="48">
        <v>9</v>
      </c>
      <c r="Y435" s="48">
        <v>0</v>
      </c>
      <c r="Z435" s="48">
        <v>0</v>
      </c>
      <c r="AA435" s="48">
        <v>0</v>
      </c>
      <c r="AB435" s="48">
        <v>0</v>
      </c>
      <c r="AC435" s="48">
        <v>0</v>
      </c>
      <c r="AD435" s="48">
        <v>0</v>
      </c>
      <c r="AE435" s="48"/>
      <c r="AF435" s="48"/>
      <c r="AG435" s="48"/>
      <c r="AH435" s="48">
        <v>0</v>
      </c>
      <c r="AI435" s="48">
        <v>0</v>
      </c>
      <c r="AJ435" s="48">
        <v>0</v>
      </c>
      <c r="AK435" s="48"/>
      <c r="AL435" s="48">
        <v>9</v>
      </c>
      <c r="AN435" s="60">
        <v>0</v>
      </c>
      <c r="AP435" s="137">
        <v>0</v>
      </c>
      <c r="AQ435" s="138">
        <v>45137</v>
      </c>
      <c r="AR435" s="139">
        <v>2024</v>
      </c>
      <c r="AS435" s="131"/>
      <c r="AT435" s="131"/>
      <c r="AU435" s="131"/>
      <c r="AW435" s="140">
        <v>0</v>
      </c>
      <c r="AX435" s="141">
        <v>0</v>
      </c>
      <c r="AY435" s="141">
        <v>0</v>
      </c>
      <c r="AZ435" s="141">
        <v>0</v>
      </c>
      <c r="BA435" s="141">
        <v>0</v>
      </c>
      <c r="BB435" s="141">
        <v>0</v>
      </c>
      <c r="BC435" s="141">
        <v>0</v>
      </c>
      <c r="BD435" s="141">
        <v>0</v>
      </c>
      <c r="BE435" s="141">
        <v>0</v>
      </c>
      <c r="BF435" s="141">
        <v>0</v>
      </c>
      <c r="BG435" s="141">
        <v>0</v>
      </c>
      <c r="BH435" s="141">
        <v>0</v>
      </c>
      <c r="BI435" s="141">
        <v>0</v>
      </c>
      <c r="BJ435" s="141">
        <v>0</v>
      </c>
      <c r="BK435" s="141">
        <v>0</v>
      </c>
      <c r="BL435" s="141">
        <v>0</v>
      </c>
      <c r="BM435" s="141">
        <v>0</v>
      </c>
      <c r="BN435" s="141">
        <v>0</v>
      </c>
      <c r="BO435" s="141">
        <v>0</v>
      </c>
      <c r="BP435" s="141">
        <v>0</v>
      </c>
      <c r="BQ435" s="141">
        <v>0</v>
      </c>
      <c r="BR435" s="141">
        <v>0</v>
      </c>
      <c r="BS435" s="141">
        <v>0</v>
      </c>
      <c r="BT435" s="141">
        <v>0</v>
      </c>
      <c r="BU435" s="141">
        <v>0</v>
      </c>
      <c r="BV435" s="141">
        <v>0</v>
      </c>
      <c r="BW435" s="141">
        <v>0</v>
      </c>
      <c r="BX435" s="141">
        <v>0</v>
      </c>
      <c r="BY435" s="141">
        <v>0</v>
      </c>
      <c r="BZ435" s="141">
        <v>0</v>
      </c>
      <c r="CA435" s="141">
        <v>0</v>
      </c>
      <c r="CB435" s="141">
        <v>0</v>
      </c>
      <c r="CC435" s="141">
        <v>0</v>
      </c>
      <c r="CD435" s="141">
        <v>0</v>
      </c>
      <c r="CE435" s="141">
        <v>0</v>
      </c>
      <c r="CF435" s="141">
        <v>0</v>
      </c>
      <c r="CG435" s="141">
        <v>0</v>
      </c>
      <c r="CH435" s="141">
        <v>0</v>
      </c>
      <c r="CI435" s="141">
        <v>0</v>
      </c>
    </row>
    <row r="436" spans="4:87">
      <c r="D436" s="38">
        <v>406</v>
      </c>
      <c r="E436" s="38">
        <v>660</v>
      </c>
      <c r="F436" s="38" t="s">
        <v>1179</v>
      </c>
      <c r="G436" s="38" t="s">
        <v>2404</v>
      </c>
      <c r="H436" s="48">
        <v>49375.51</v>
      </c>
      <c r="K436" s="48">
        <v>307</v>
      </c>
      <c r="L436" s="48">
        <v>1</v>
      </c>
      <c r="M436" s="48">
        <v>49375.51</v>
      </c>
      <c r="N436" s="48">
        <v>0</v>
      </c>
      <c r="O436" s="48">
        <v>0</v>
      </c>
      <c r="Q436" s="122">
        <v>10</v>
      </c>
      <c r="R436" s="38" t="s">
        <v>120</v>
      </c>
      <c r="S436" s="96">
        <v>50</v>
      </c>
      <c r="T436" s="48">
        <v>0</v>
      </c>
      <c r="W436" s="48">
        <v>0</v>
      </c>
      <c r="X436" s="48">
        <v>0</v>
      </c>
      <c r="Y436" s="48">
        <v>10</v>
      </c>
      <c r="Z436" s="48">
        <v>0</v>
      </c>
      <c r="AA436" s="48">
        <v>0</v>
      </c>
      <c r="AB436" s="48">
        <v>0</v>
      </c>
      <c r="AC436" s="48">
        <v>0</v>
      </c>
      <c r="AD436" s="48">
        <v>0</v>
      </c>
      <c r="AE436" s="48"/>
      <c r="AF436" s="48"/>
      <c r="AG436" s="48"/>
      <c r="AH436" s="48">
        <v>0</v>
      </c>
      <c r="AI436" s="48">
        <v>0</v>
      </c>
      <c r="AJ436" s="48">
        <v>0</v>
      </c>
      <c r="AK436" s="48"/>
      <c r="AL436" s="48">
        <v>10</v>
      </c>
      <c r="AN436" s="60">
        <v>0</v>
      </c>
      <c r="AP436" s="137">
        <v>0</v>
      </c>
      <c r="AQ436" s="138">
        <v>59747</v>
      </c>
      <c r="AR436" s="139">
        <v>2064</v>
      </c>
      <c r="AS436" s="131"/>
      <c r="AT436" s="131"/>
      <c r="AU436" s="131"/>
      <c r="AW436" s="140">
        <v>0</v>
      </c>
      <c r="AX436" s="141">
        <v>0</v>
      </c>
      <c r="AY436" s="141">
        <v>0</v>
      </c>
      <c r="AZ436" s="141">
        <v>0</v>
      </c>
      <c r="BA436" s="141">
        <v>0</v>
      </c>
      <c r="BB436" s="141">
        <v>0</v>
      </c>
      <c r="BC436" s="141">
        <v>0</v>
      </c>
      <c r="BD436" s="141">
        <v>0</v>
      </c>
      <c r="BE436" s="141">
        <v>0</v>
      </c>
      <c r="BF436" s="141">
        <v>0</v>
      </c>
      <c r="BG436" s="141">
        <v>0</v>
      </c>
      <c r="BH436" s="141">
        <v>0</v>
      </c>
      <c r="BI436" s="141">
        <v>0</v>
      </c>
      <c r="BJ436" s="141">
        <v>0</v>
      </c>
      <c r="BK436" s="141">
        <v>0</v>
      </c>
      <c r="BL436" s="141">
        <v>0</v>
      </c>
      <c r="BM436" s="141">
        <v>0</v>
      </c>
      <c r="BN436" s="141">
        <v>0</v>
      </c>
      <c r="BO436" s="141">
        <v>0</v>
      </c>
      <c r="BP436" s="141">
        <v>0</v>
      </c>
      <c r="BQ436" s="141">
        <v>0</v>
      </c>
      <c r="BR436" s="141">
        <v>0</v>
      </c>
      <c r="BS436" s="141">
        <v>0</v>
      </c>
      <c r="BT436" s="141">
        <v>0</v>
      </c>
      <c r="BU436" s="141">
        <v>0</v>
      </c>
      <c r="BV436" s="141">
        <v>0</v>
      </c>
      <c r="BW436" s="141">
        <v>0</v>
      </c>
      <c r="BX436" s="141">
        <v>0</v>
      </c>
      <c r="BY436" s="141">
        <v>0</v>
      </c>
      <c r="BZ436" s="141">
        <v>0</v>
      </c>
      <c r="CA436" s="141">
        <v>0</v>
      </c>
      <c r="CB436" s="141">
        <v>0</v>
      </c>
      <c r="CC436" s="141">
        <v>0</v>
      </c>
      <c r="CD436" s="141">
        <v>0</v>
      </c>
      <c r="CE436" s="141">
        <v>0</v>
      </c>
      <c r="CF436" s="141">
        <v>0</v>
      </c>
      <c r="CG436" s="141">
        <v>0</v>
      </c>
      <c r="CH436" s="141">
        <v>0</v>
      </c>
      <c r="CI436" s="141">
        <v>0</v>
      </c>
    </row>
    <row r="437" spans="4:87">
      <c r="D437" s="38">
        <v>407</v>
      </c>
      <c r="E437" s="38">
        <v>662</v>
      </c>
      <c r="F437" s="38" t="s">
        <v>2405</v>
      </c>
      <c r="G437" s="38" t="s">
        <v>2406</v>
      </c>
      <c r="H437" s="48">
        <v>276517.7</v>
      </c>
      <c r="K437" s="48">
        <v>0</v>
      </c>
      <c r="L437" s="48">
        <v>0</v>
      </c>
      <c r="M437" s="48">
        <v>0</v>
      </c>
      <c r="N437" s="48">
        <v>1</v>
      </c>
      <c r="O437" s="48">
        <v>276517.7</v>
      </c>
      <c r="Q437" s="122">
        <v>7</v>
      </c>
      <c r="R437" s="38" t="s">
        <v>117</v>
      </c>
      <c r="S437" s="96">
        <v>50</v>
      </c>
      <c r="T437" s="48">
        <v>0</v>
      </c>
      <c r="W437" s="48">
        <v>0</v>
      </c>
      <c r="X437" s="48">
        <v>0</v>
      </c>
      <c r="Y437" s="48">
        <v>0</v>
      </c>
      <c r="Z437" s="48">
        <v>0</v>
      </c>
      <c r="AA437" s="48">
        <v>0</v>
      </c>
      <c r="AB437" s="48">
        <v>0</v>
      </c>
      <c r="AC437" s="48">
        <v>0</v>
      </c>
      <c r="AD437" s="48">
        <v>0</v>
      </c>
      <c r="AE437" s="48"/>
      <c r="AF437" s="48"/>
      <c r="AG437" s="48"/>
      <c r="AH437" s="48">
        <v>0</v>
      </c>
      <c r="AI437" s="48">
        <v>0</v>
      </c>
      <c r="AJ437" s="48">
        <v>0</v>
      </c>
      <c r="AK437" s="48"/>
      <c r="AL437" s="48" t="s">
        <v>263</v>
      </c>
      <c r="AN437" s="60">
        <v>0</v>
      </c>
      <c r="AP437" s="137">
        <v>5530.3540000000003</v>
      </c>
      <c r="AQ437" s="138">
        <v>59747</v>
      </c>
      <c r="AR437" s="139">
        <v>2064</v>
      </c>
      <c r="AS437" s="131"/>
      <c r="AT437" s="131"/>
      <c r="AU437" s="131"/>
      <c r="AW437" s="140">
        <v>276517.7</v>
      </c>
      <c r="AX437" s="141">
        <v>270987.34600000002</v>
      </c>
      <c r="AY437" s="141">
        <v>265456.99200000003</v>
      </c>
      <c r="AZ437" s="141">
        <v>259926.63800000004</v>
      </c>
      <c r="BA437" s="141">
        <v>254396.28400000004</v>
      </c>
      <c r="BB437" s="141">
        <v>248865.93000000005</v>
      </c>
      <c r="BC437" s="141">
        <v>243335.57600000006</v>
      </c>
      <c r="BD437" s="141">
        <v>237805.22200000007</v>
      </c>
      <c r="BE437" s="141">
        <v>232274.86800000007</v>
      </c>
      <c r="BF437" s="141">
        <v>226744.51400000008</v>
      </c>
      <c r="BG437" s="141">
        <v>221214.16000000009</v>
      </c>
      <c r="BH437" s="141">
        <v>215683.8060000001</v>
      </c>
      <c r="BI437" s="141">
        <v>210153.45200000011</v>
      </c>
      <c r="BJ437" s="141">
        <v>204623.09800000011</v>
      </c>
      <c r="BK437" s="141">
        <v>199092.74400000012</v>
      </c>
      <c r="BL437" s="141">
        <v>193562.39000000013</v>
      </c>
      <c r="BM437" s="141">
        <v>188032.03600000014</v>
      </c>
      <c r="BN437" s="141">
        <v>182501.68200000015</v>
      </c>
      <c r="BO437" s="141">
        <v>176971.32800000015</v>
      </c>
      <c r="BP437" s="141">
        <v>171440.97400000016</v>
      </c>
      <c r="BQ437" s="141">
        <v>165910.62000000017</v>
      </c>
      <c r="BR437" s="141">
        <v>160380.26600000018</v>
      </c>
      <c r="BS437" s="141">
        <v>154849.91200000019</v>
      </c>
      <c r="BT437" s="141">
        <v>149319.55800000019</v>
      </c>
      <c r="BU437" s="141">
        <v>143789.2040000002</v>
      </c>
      <c r="BV437" s="141">
        <v>138258.85000000021</v>
      </c>
      <c r="BW437" s="141">
        <v>132728.49600000022</v>
      </c>
      <c r="BX437" s="141">
        <v>127198.14200000021</v>
      </c>
      <c r="BY437" s="141">
        <v>121667.7880000002</v>
      </c>
      <c r="BZ437" s="141">
        <v>116137.4340000002</v>
      </c>
      <c r="CA437" s="141">
        <v>110607.08000000019</v>
      </c>
      <c r="CB437" s="141">
        <v>105076.72600000018</v>
      </c>
      <c r="CC437" s="141">
        <v>99546.372000000178</v>
      </c>
      <c r="CD437" s="141">
        <v>94016.018000000171</v>
      </c>
      <c r="CE437" s="141">
        <v>88485.664000000164</v>
      </c>
      <c r="CF437" s="141">
        <v>82955.310000000158</v>
      </c>
      <c r="CG437" s="141">
        <v>77424.956000000151</v>
      </c>
      <c r="CH437" s="141">
        <v>71894.602000000144</v>
      </c>
      <c r="CI437" s="141">
        <v>66364.248000000138</v>
      </c>
    </row>
    <row r="438" spans="4:87">
      <c r="D438" s="38">
        <v>408</v>
      </c>
      <c r="E438" s="38">
        <v>663</v>
      </c>
      <c r="F438" s="38" t="s">
        <v>2407</v>
      </c>
      <c r="G438" s="38" t="s">
        <v>2408</v>
      </c>
      <c r="H438" s="48">
        <v>212496.72</v>
      </c>
      <c r="K438" s="48">
        <v>0</v>
      </c>
      <c r="L438" s="48">
        <v>0</v>
      </c>
      <c r="M438" s="48">
        <v>0</v>
      </c>
      <c r="N438" s="48">
        <v>1</v>
      </c>
      <c r="O438" s="48">
        <v>212496.72</v>
      </c>
      <c r="Q438" s="122">
        <v>7</v>
      </c>
      <c r="R438" s="38" t="s">
        <v>117</v>
      </c>
      <c r="S438" s="96">
        <v>50</v>
      </c>
      <c r="T438" s="48">
        <v>0</v>
      </c>
      <c r="W438" s="48">
        <v>0</v>
      </c>
      <c r="X438" s="48">
        <v>0</v>
      </c>
      <c r="Y438" s="48">
        <v>0</v>
      </c>
      <c r="Z438" s="48">
        <v>0</v>
      </c>
      <c r="AA438" s="48">
        <v>0</v>
      </c>
      <c r="AB438" s="48">
        <v>0</v>
      </c>
      <c r="AC438" s="48">
        <v>0</v>
      </c>
      <c r="AD438" s="48">
        <v>0</v>
      </c>
      <c r="AE438" s="48"/>
      <c r="AF438" s="48"/>
      <c r="AG438" s="48"/>
      <c r="AH438" s="48">
        <v>0</v>
      </c>
      <c r="AI438" s="48">
        <v>0</v>
      </c>
      <c r="AJ438" s="48">
        <v>0</v>
      </c>
      <c r="AK438" s="48"/>
      <c r="AL438" s="48" t="s">
        <v>263</v>
      </c>
      <c r="AN438" s="60">
        <v>0</v>
      </c>
      <c r="AP438" s="137">
        <v>4249.9344000000001</v>
      </c>
      <c r="AQ438" s="138">
        <v>59747</v>
      </c>
      <c r="AR438" s="139">
        <v>2064</v>
      </c>
      <c r="AS438" s="131"/>
      <c r="AT438" s="131"/>
      <c r="AU438" s="131"/>
      <c r="AW438" s="140">
        <v>212496.72</v>
      </c>
      <c r="AX438" s="141">
        <v>208246.7856</v>
      </c>
      <c r="AY438" s="141">
        <v>203996.8512</v>
      </c>
      <c r="AZ438" s="141">
        <v>199746.91680000001</v>
      </c>
      <c r="BA438" s="141">
        <v>195496.98240000001</v>
      </c>
      <c r="BB438" s="141">
        <v>191247.04800000001</v>
      </c>
      <c r="BC438" s="141">
        <v>186997.11360000001</v>
      </c>
      <c r="BD438" s="141">
        <v>182747.17920000001</v>
      </c>
      <c r="BE438" s="141">
        <v>178497.24480000001</v>
      </c>
      <c r="BF438" s="141">
        <v>174247.31040000002</v>
      </c>
      <c r="BG438" s="141">
        <v>169997.37600000002</v>
      </c>
      <c r="BH438" s="141">
        <v>165747.44160000002</v>
      </c>
      <c r="BI438" s="141">
        <v>161497.50720000002</v>
      </c>
      <c r="BJ438" s="141">
        <v>157247.57280000002</v>
      </c>
      <c r="BK438" s="141">
        <v>152997.63840000003</v>
      </c>
      <c r="BL438" s="141">
        <v>148747.70400000003</v>
      </c>
      <c r="BM438" s="141">
        <v>144497.76960000003</v>
      </c>
      <c r="BN438" s="141">
        <v>140247.83520000003</v>
      </c>
      <c r="BO438" s="141">
        <v>135997.90080000003</v>
      </c>
      <c r="BP438" s="141">
        <v>131747.96640000003</v>
      </c>
      <c r="BQ438" s="141">
        <v>127498.03200000004</v>
      </c>
      <c r="BR438" s="141">
        <v>123248.09760000004</v>
      </c>
      <c r="BS438" s="141">
        <v>118998.16320000004</v>
      </c>
      <c r="BT438" s="141">
        <v>114748.22880000004</v>
      </c>
      <c r="BU438" s="141">
        <v>110498.29440000004</v>
      </c>
      <c r="BV438" s="141">
        <v>106248.36000000004</v>
      </c>
      <c r="BW438" s="141">
        <v>101998.42560000005</v>
      </c>
      <c r="BX438" s="141">
        <v>97748.491200000048</v>
      </c>
      <c r="BY438" s="141">
        <v>93498.556800000049</v>
      </c>
      <c r="BZ438" s="141">
        <v>89248.622400000051</v>
      </c>
      <c r="CA438" s="141">
        <v>84998.688000000053</v>
      </c>
      <c r="CB438" s="141">
        <v>80748.753600000055</v>
      </c>
      <c r="CC438" s="141">
        <v>76498.819200000056</v>
      </c>
      <c r="CD438" s="141">
        <v>72248.884800000058</v>
      </c>
      <c r="CE438" s="141">
        <v>67998.95040000006</v>
      </c>
      <c r="CF438" s="141">
        <v>63749.016000000061</v>
      </c>
      <c r="CG438" s="141">
        <v>59499.081600000063</v>
      </c>
      <c r="CH438" s="141">
        <v>55249.147200000065</v>
      </c>
      <c r="CI438" s="141">
        <v>50999.212800000067</v>
      </c>
    </row>
    <row r="439" spans="4:87">
      <c r="D439" s="38">
        <v>409</v>
      </c>
      <c r="E439" s="38">
        <v>664</v>
      </c>
      <c r="F439" s="38" t="s">
        <v>790</v>
      </c>
      <c r="G439" s="38" t="s">
        <v>2409</v>
      </c>
      <c r="H439" s="48">
        <v>92207.63</v>
      </c>
      <c r="K439" s="48">
        <v>172</v>
      </c>
      <c r="L439" s="48">
        <v>1</v>
      </c>
      <c r="M439" s="48">
        <v>92207.63</v>
      </c>
      <c r="N439" s="48">
        <v>0</v>
      </c>
      <c r="O439" s="48">
        <v>0</v>
      </c>
      <c r="Q439" s="122">
        <v>6</v>
      </c>
      <c r="R439" s="38" t="s">
        <v>116</v>
      </c>
      <c r="S439" s="96">
        <v>80</v>
      </c>
      <c r="T439" s="48">
        <v>0</v>
      </c>
      <c r="W439" s="48">
        <v>0</v>
      </c>
      <c r="X439" s="48">
        <v>0</v>
      </c>
      <c r="Y439" s="48">
        <v>0</v>
      </c>
      <c r="Z439" s="48">
        <v>0</v>
      </c>
      <c r="AA439" s="48">
        <v>0</v>
      </c>
      <c r="AB439" s="48">
        <v>0</v>
      </c>
      <c r="AC439" s="48">
        <v>0</v>
      </c>
      <c r="AD439" s="48">
        <v>0</v>
      </c>
      <c r="AE439" s="48"/>
      <c r="AF439" s="48"/>
      <c r="AG439" s="48"/>
      <c r="AH439" s="48">
        <v>0</v>
      </c>
      <c r="AI439" s="48">
        <v>0</v>
      </c>
      <c r="AJ439" s="48">
        <v>0</v>
      </c>
      <c r="AK439" s="48"/>
      <c r="AL439" s="48" t="s">
        <v>263</v>
      </c>
      <c r="AN439" s="60">
        <v>0</v>
      </c>
      <c r="AP439" s="137">
        <v>0</v>
      </c>
      <c r="AQ439" s="138">
        <v>70705</v>
      </c>
      <c r="AR439" s="139">
        <v>2094</v>
      </c>
      <c r="AS439" s="131"/>
      <c r="AT439" s="131"/>
      <c r="AU439" s="131"/>
      <c r="AW439" s="140">
        <v>0</v>
      </c>
      <c r="AX439" s="141">
        <v>0</v>
      </c>
      <c r="AY439" s="141">
        <v>0</v>
      </c>
      <c r="AZ439" s="141">
        <v>0</v>
      </c>
      <c r="BA439" s="141">
        <v>0</v>
      </c>
      <c r="BB439" s="141">
        <v>0</v>
      </c>
      <c r="BC439" s="141">
        <v>0</v>
      </c>
      <c r="BD439" s="141">
        <v>0</v>
      </c>
      <c r="BE439" s="141">
        <v>0</v>
      </c>
      <c r="BF439" s="141">
        <v>0</v>
      </c>
      <c r="BG439" s="141">
        <v>0</v>
      </c>
      <c r="BH439" s="141">
        <v>0</v>
      </c>
      <c r="BI439" s="141">
        <v>0</v>
      </c>
      <c r="BJ439" s="141">
        <v>0</v>
      </c>
      <c r="BK439" s="141">
        <v>0</v>
      </c>
      <c r="BL439" s="141">
        <v>0</v>
      </c>
      <c r="BM439" s="141">
        <v>0</v>
      </c>
      <c r="BN439" s="141">
        <v>0</v>
      </c>
      <c r="BO439" s="141">
        <v>0</v>
      </c>
      <c r="BP439" s="141">
        <v>0</v>
      </c>
      <c r="BQ439" s="141">
        <v>0</v>
      </c>
      <c r="BR439" s="141">
        <v>0</v>
      </c>
      <c r="BS439" s="141">
        <v>0</v>
      </c>
      <c r="BT439" s="141">
        <v>0</v>
      </c>
      <c r="BU439" s="141">
        <v>0</v>
      </c>
      <c r="BV439" s="141">
        <v>0</v>
      </c>
      <c r="BW439" s="141">
        <v>0</v>
      </c>
      <c r="BX439" s="141">
        <v>0</v>
      </c>
      <c r="BY439" s="141">
        <v>0</v>
      </c>
      <c r="BZ439" s="141">
        <v>0</v>
      </c>
      <c r="CA439" s="141">
        <v>0</v>
      </c>
      <c r="CB439" s="141">
        <v>0</v>
      </c>
      <c r="CC439" s="141">
        <v>0</v>
      </c>
      <c r="CD439" s="141">
        <v>0</v>
      </c>
      <c r="CE439" s="141">
        <v>0</v>
      </c>
      <c r="CF439" s="141">
        <v>0</v>
      </c>
      <c r="CG439" s="141">
        <v>0</v>
      </c>
      <c r="CH439" s="141">
        <v>0</v>
      </c>
      <c r="CI439" s="141">
        <v>0</v>
      </c>
    </row>
    <row r="440" spans="4:87">
      <c r="D440" s="38">
        <v>410</v>
      </c>
      <c r="E440" s="38">
        <v>665</v>
      </c>
      <c r="F440" s="38" t="s">
        <v>888</v>
      </c>
      <c r="G440" s="38" t="s">
        <v>889</v>
      </c>
      <c r="H440" s="48">
        <v>742983.78</v>
      </c>
      <c r="K440" s="48">
        <v>208</v>
      </c>
      <c r="L440" s="48">
        <v>1</v>
      </c>
      <c r="M440" s="48">
        <v>742983.78</v>
      </c>
      <c r="N440" s="48">
        <v>0</v>
      </c>
      <c r="O440" s="48">
        <v>0</v>
      </c>
      <c r="Q440" s="122">
        <v>6</v>
      </c>
      <c r="R440" s="38" t="s">
        <v>116</v>
      </c>
      <c r="S440" s="96">
        <v>80</v>
      </c>
      <c r="T440" s="48">
        <v>0</v>
      </c>
      <c r="W440" s="48">
        <v>0</v>
      </c>
      <c r="X440" s="48">
        <v>0</v>
      </c>
      <c r="Y440" s="48">
        <v>0</v>
      </c>
      <c r="Z440" s="48">
        <v>0</v>
      </c>
      <c r="AA440" s="48">
        <v>0</v>
      </c>
      <c r="AB440" s="48">
        <v>0</v>
      </c>
      <c r="AC440" s="48">
        <v>0</v>
      </c>
      <c r="AD440" s="48">
        <v>0</v>
      </c>
      <c r="AE440" s="48"/>
      <c r="AF440" s="48"/>
      <c r="AG440" s="48"/>
      <c r="AH440" s="48">
        <v>0</v>
      </c>
      <c r="AI440" s="48">
        <v>0</v>
      </c>
      <c r="AJ440" s="48">
        <v>0</v>
      </c>
      <c r="AK440" s="48"/>
      <c r="AL440" s="48" t="s">
        <v>263</v>
      </c>
      <c r="AN440" s="60">
        <v>0</v>
      </c>
      <c r="AP440" s="137">
        <v>0</v>
      </c>
      <c r="AQ440" s="138">
        <v>70705</v>
      </c>
      <c r="AR440" s="139">
        <v>2094</v>
      </c>
      <c r="AS440" s="131"/>
      <c r="AT440" s="131"/>
      <c r="AU440" s="131"/>
      <c r="AW440" s="140">
        <v>0</v>
      </c>
      <c r="AX440" s="141">
        <v>0</v>
      </c>
      <c r="AY440" s="141">
        <v>0</v>
      </c>
      <c r="AZ440" s="141">
        <v>0</v>
      </c>
      <c r="BA440" s="141">
        <v>0</v>
      </c>
      <c r="BB440" s="141">
        <v>0</v>
      </c>
      <c r="BC440" s="141">
        <v>0</v>
      </c>
      <c r="BD440" s="141">
        <v>0</v>
      </c>
      <c r="BE440" s="141">
        <v>0</v>
      </c>
      <c r="BF440" s="141">
        <v>0</v>
      </c>
      <c r="BG440" s="141">
        <v>0</v>
      </c>
      <c r="BH440" s="141">
        <v>0</v>
      </c>
      <c r="BI440" s="141">
        <v>0</v>
      </c>
      <c r="BJ440" s="141">
        <v>0</v>
      </c>
      <c r="BK440" s="141">
        <v>0</v>
      </c>
      <c r="BL440" s="141">
        <v>0</v>
      </c>
      <c r="BM440" s="141">
        <v>0</v>
      </c>
      <c r="BN440" s="141">
        <v>0</v>
      </c>
      <c r="BO440" s="141">
        <v>0</v>
      </c>
      <c r="BP440" s="141">
        <v>0</v>
      </c>
      <c r="BQ440" s="141">
        <v>0</v>
      </c>
      <c r="BR440" s="141">
        <v>0</v>
      </c>
      <c r="BS440" s="141">
        <v>0</v>
      </c>
      <c r="BT440" s="141">
        <v>0</v>
      </c>
      <c r="BU440" s="141">
        <v>0</v>
      </c>
      <c r="BV440" s="141">
        <v>0</v>
      </c>
      <c r="BW440" s="141">
        <v>0</v>
      </c>
      <c r="BX440" s="141">
        <v>0</v>
      </c>
      <c r="BY440" s="141">
        <v>0</v>
      </c>
      <c r="BZ440" s="141">
        <v>0</v>
      </c>
      <c r="CA440" s="141">
        <v>0</v>
      </c>
      <c r="CB440" s="141">
        <v>0</v>
      </c>
      <c r="CC440" s="141">
        <v>0</v>
      </c>
      <c r="CD440" s="141">
        <v>0</v>
      </c>
      <c r="CE440" s="141">
        <v>0</v>
      </c>
      <c r="CF440" s="141">
        <v>0</v>
      </c>
      <c r="CG440" s="141">
        <v>0</v>
      </c>
      <c r="CH440" s="141">
        <v>0</v>
      </c>
      <c r="CI440" s="141">
        <v>0</v>
      </c>
    </row>
    <row r="441" spans="4:87">
      <c r="D441" s="38">
        <v>411</v>
      </c>
      <c r="E441" s="38">
        <v>666</v>
      </c>
      <c r="F441" s="38" t="s">
        <v>759</v>
      </c>
      <c r="G441" s="38" t="s">
        <v>760</v>
      </c>
      <c r="H441" s="48">
        <v>711875.93</v>
      </c>
      <c r="K441" s="48">
        <v>161</v>
      </c>
      <c r="L441" s="48">
        <v>1</v>
      </c>
      <c r="M441" s="48">
        <v>711875.93</v>
      </c>
      <c r="N441" s="48">
        <v>0</v>
      </c>
      <c r="O441" s="48">
        <v>0</v>
      </c>
      <c r="Q441" s="122">
        <v>6</v>
      </c>
      <c r="R441" s="38" t="s">
        <v>116</v>
      </c>
      <c r="S441" s="96">
        <v>80</v>
      </c>
      <c r="T441" s="48">
        <v>0</v>
      </c>
      <c r="W441" s="48">
        <v>0</v>
      </c>
      <c r="X441" s="48">
        <v>0</v>
      </c>
      <c r="Y441" s="48">
        <v>0</v>
      </c>
      <c r="Z441" s="48">
        <v>0</v>
      </c>
      <c r="AA441" s="48">
        <v>0</v>
      </c>
      <c r="AB441" s="48">
        <v>0</v>
      </c>
      <c r="AC441" s="48">
        <v>0</v>
      </c>
      <c r="AD441" s="48">
        <v>0</v>
      </c>
      <c r="AE441" s="48"/>
      <c r="AF441" s="48"/>
      <c r="AG441" s="48"/>
      <c r="AH441" s="48">
        <v>0</v>
      </c>
      <c r="AI441" s="48">
        <v>0</v>
      </c>
      <c r="AJ441" s="48">
        <v>0</v>
      </c>
      <c r="AK441" s="48"/>
      <c r="AL441" s="48" t="s">
        <v>263</v>
      </c>
      <c r="AN441" s="60">
        <v>0</v>
      </c>
      <c r="AP441" s="137">
        <v>0</v>
      </c>
      <c r="AQ441" s="138">
        <v>70705</v>
      </c>
      <c r="AR441" s="139">
        <v>2094</v>
      </c>
      <c r="AS441" s="131"/>
      <c r="AT441" s="131"/>
      <c r="AU441" s="131"/>
      <c r="AW441" s="140">
        <v>0</v>
      </c>
      <c r="AX441" s="141">
        <v>0</v>
      </c>
      <c r="AY441" s="141">
        <v>0</v>
      </c>
      <c r="AZ441" s="141">
        <v>0</v>
      </c>
      <c r="BA441" s="141">
        <v>0</v>
      </c>
      <c r="BB441" s="141">
        <v>0</v>
      </c>
      <c r="BC441" s="141">
        <v>0</v>
      </c>
      <c r="BD441" s="141">
        <v>0</v>
      </c>
      <c r="BE441" s="141">
        <v>0</v>
      </c>
      <c r="BF441" s="141">
        <v>0</v>
      </c>
      <c r="BG441" s="141">
        <v>0</v>
      </c>
      <c r="BH441" s="141">
        <v>0</v>
      </c>
      <c r="BI441" s="141">
        <v>0</v>
      </c>
      <c r="BJ441" s="141">
        <v>0</v>
      </c>
      <c r="BK441" s="141">
        <v>0</v>
      </c>
      <c r="BL441" s="141">
        <v>0</v>
      </c>
      <c r="BM441" s="141">
        <v>0</v>
      </c>
      <c r="BN441" s="141">
        <v>0</v>
      </c>
      <c r="BO441" s="141">
        <v>0</v>
      </c>
      <c r="BP441" s="141">
        <v>0</v>
      </c>
      <c r="BQ441" s="141">
        <v>0</v>
      </c>
      <c r="BR441" s="141">
        <v>0</v>
      </c>
      <c r="BS441" s="141">
        <v>0</v>
      </c>
      <c r="BT441" s="141">
        <v>0</v>
      </c>
      <c r="BU441" s="141">
        <v>0</v>
      </c>
      <c r="BV441" s="141">
        <v>0</v>
      </c>
      <c r="BW441" s="141">
        <v>0</v>
      </c>
      <c r="BX441" s="141">
        <v>0</v>
      </c>
      <c r="BY441" s="141">
        <v>0</v>
      </c>
      <c r="BZ441" s="141">
        <v>0</v>
      </c>
      <c r="CA441" s="141">
        <v>0</v>
      </c>
      <c r="CB441" s="141">
        <v>0</v>
      </c>
      <c r="CC441" s="141">
        <v>0</v>
      </c>
      <c r="CD441" s="141">
        <v>0</v>
      </c>
      <c r="CE441" s="141">
        <v>0</v>
      </c>
      <c r="CF441" s="141">
        <v>0</v>
      </c>
      <c r="CG441" s="141">
        <v>0</v>
      </c>
      <c r="CH441" s="141">
        <v>0</v>
      </c>
      <c r="CI441" s="141">
        <v>0</v>
      </c>
    </row>
    <row r="442" spans="4:87">
      <c r="D442" s="38">
        <v>412</v>
      </c>
      <c r="E442" s="38">
        <v>667</v>
      </c>
      <c r="F442" s="38" t="s">
        <v>563</v>
      </c>
      <c r="G442" s="38" t="s">
        <v>2410</v>
      </c>
      <c r="H442" s="48">
        <v>93045.440000000002</v>
      </c>
      <c r="K442" s="48">
        <v>94</v>
      </c>
      <c r="L442" s="48">
        <v>1</v>
      </c>
      <c r="M442" s="48">
        <v>93045.440000000002</v>
      </c>
      <c r="N442" s="48">
        <v>0</v>
      </c>
      <c r="O442" s="48">
        <v>0</v>
      </c>
      <c r="Q442" s="122">
        <v>9</v>
      </c>
      <c r="R442" s="38" t="s">
        <v>119</v>
      </c>
      <c r="S442" s="96">
        <v>50</v>
      </c>
      <c r="T442" s="48">
        <v>0</v>
      </c>
      <c r="W442" s="48">
        <v>0</v>
      </c>
      <c r="X442" s="48">
        <v>9</v>
      </c>
      <c r="Y442" s="48">
        <v>0</v>
      </c>
      <c r="Z442" s="48">
        <v>0</v>
      </c>
      <c r="AA442" s="48">
        <v>0</v>
      </c>
      <c r="AB442" s="48">
        <v>0</v>
      </c>
      <c r="AC442" s="48">
        <v>0</v>
      </c>
      <c r="AD442" s="48">
        <v>0</v>
      </c>
      <c r="AE442" s="48"/>
      <c r="AF442" s="48"/>
      <c r="AG442" s="48"/>
      <c r="AH442" s="48">
        <v>0</v>
      </c>
      <c r="AI442" s="48">
        <v>0</v>
      </c>
      <c r="AJ442" s="48">
        <v>0</v>
      </c>
      <c r="AK442" s="48"/>
      <c r="AL442" s="48">
        <v>9</v>
      </c>
      <c r="AN442" s="60">
        <v>0</v>
      </c>
      <c r="AP442" s="137">
        <v>0</v>
      </c>
      <c r="AQ442" s="138">
        <v>59747</v>
      </c>
      <c r="AR442" s="139">
        <v>2064</v>
      </c>
      <c r="AS442" s="131"/>
      <c r="AT442" s="131"/>
      <c r="AU442" s="131"/>
      <c r="AW442" s="140">
        <v>0</v>
      </c>
      <c r="AX442" s="141">
        <v>0</v>
      </c>
      <c r="AY442" s="141">
        <v>0</v>
      </c>
      <c r="AZ442" s="141">
        <v>0</v>
      </c>
      <c r="BA442" s="141">
        <v>0</v>
      </c>
      <c r="BB442" s="141">
        <v>0</v>
      </c>
      <c r="BC442" s="141">
        <v>0</v>
      </c>
      <c r="BD442" s="141">
        <v>0</v>
      </c>
      <c r="BE442" s="141">
        <v>0</v>
      </c>
      <c r="BF442" s="141">
        <v>0</v>
      </c>
      <c r="BG442" s="141">
        <v>0</v>
      </c>
      <c r="BH442" s="141">
        <v>0</v>
      </c>
      <c r="BI442" s="141">
        <v>0</v>
      </c>
      <c r="BJ442" s="141">
        <v>0</v>
      </c>
      <c r="BK442" s="141">
        <v>0</v>
      </c>
      <c r="BL442" s="141">
        <v>0</v>
      </c>
      <c r="BM442" s="141">
        <v>0</v>
      </c>
      <c r="BN442" s="141">
        <v>0</v>
      </c>
      <c r="BO442" s="141">
        <v>0</v>
      </c>
      <c r="BP442" s="141">
        <v>0</v>
      </c>
      <c r="BQ442" s="141">
        <v>0</v>
      </c>
      <c r="BR442" s="141">
        <v>0</v>
      </c>
      <c r="BS442" s="141">
        <v>0</v>
      </c>
      <c r="BT442" s="141">
        <v>0</v>
      </c>
      <c r="BU442" s="141">
        <v>0</v>
      </c>
      <c r="BV442" s="141">
        <v>0</v>
      </c>
      <c r="BW442" s="141">
        <v>0</v>
      </c>
      <c r="BX442" s="141">
        <v>0</v>
      </c>
      <c r="BY442" s="141">
        <v>0</v>
      </c>
      <c r="BZ442" s="141">
        <v>0</v>
      </c>
      <c r="CA442" s="141">
        <v>0</v>
      </c>
      <c r="CB442" s="141">
        <v>0</v>
      </c>
      <c r="CC442" s="141">
        <v>0</v>
      </c>
      <c r="CD442" s="141">
        <v>0</v>
      </c>
      <c r="CE442" s="141">
        <v>0</v>
      </c>
      <c r="CF442" s="141">
        <v>0</v>
      </c>
      <c r="CG442" s="141">
        <v>0</v>
      </c>
      <c r="CH442" s="141">
        <v>0</v>
      </c>
      <c r="CI442" s="141">
        <v>0</v>
      </c>
    </row>
    <row r="443" spans="4:87">
      <c r="D443" s="38">
        <v>413</v>
      </c>
      <c r="E443" s="38">
        <v>668</v>
      </c>
      <c r="F443" s="38" t="s">
        <v>1198</v>
      </c>
      <c r="G443" s="38" t="s">
        <v>2411</v>
      </c>
      <c r="H443" s="48">
        <v>273223.43</v>
      </c>
      <c r="K443" s="48">
        <v>312</v>
      </c>
      <c r="L443" s="48">
        <v>1</v>
      </c>
      <c r="M443" s="48">
        <v>273223.43</v>
      </c>
      <c r="N443" s="48">
        <v>0</v>
      </c>
      <c r="O443" s="48">
        <v>0</v>
      </c>
      <c r="Q443" s="122">
        <v>7</v>
      </c>
      <c r="R443" s="38" t="s">
        <v>117</v>
      </c>
      <c r="S443" s="96">
        <v>50</v>
      </c>
      <c r="T443" s="48">
        <v>0</v>
      </c>
      <c r="W443" s="48">
        <v>0</v>
      </c>
      <c r="X443" s="48">
        <v>0</v>
      </c>
      <c r="Y443" s="48">
        <v>0</v>
      </c>
      <c r="Z443" s="48">
        <v>0</v>
      </c>
      <c r="AA443" s="48">
        <v>0</v>
      </c>
      <c r="AB443" s="48">
        <v>0</v>
      </c>
      <c r="AC443" s="48">
        <v>0</v>
      </c>
      <c r="AD443" s="48">
        <v>0</v>
      </c>
      <c r="AE443" s="48"/>
      <c r="AF443" s="48"/>
      <c r="AG443" s="48"/>
      <c r="AH443" s="48">
        <v>0</v>
      </c>
      <c r="AI443" s="48">
        <v>0</v>
      </c>
      <c r="AJ443" s="48">
        <v>0</v>
      </c>
      <c r="AK443" s="48"/>
      <c r="AL443" s="48" t="s">
        <v>263</v>
      </c>
      <c r="AN443" s="60">
        <v>0</v>
      </c>
      <c r="AP443" s="137">
        <v>0</v>
      </c>
      <c r="AQ443" s="138">
        <v>59747</v>
      </c>
      <c r="AR443" s="139">
        <v>2064</v>
      </c>
      <c r="AS443" s="131"/>
      <c r="AT443" s="131"/>
      <c r="AU443" s="131"/>
      <c r="AW443" s="140">
        <v>0</v>
      </c>
      <c r="AX443" s="141">
        <v>0</v>
      </c>
      <c r="AY443" s="141">
        <v>0</v>
      </c>
      <c r="AZ443" s="141">
        <v>0</v>
      </c>
      <c r="BA443" s="141">
        <v>0</v>
      </c>
      <c r="BB443" s="141">
        <v>0</v>
      </c>
      <c r="BC443" s="141">
        <v>0</v>
      </c>
      <c r="BD443" s="141">
        <v>0</v>
      </c>
      <c r="BE443" s="141">
        <v>0</v>
      </c>
      <c r="BF443" s="141">
        <v>0</v>
      </c>
      <c r="BG443" s="141">
        <v>0</v>
      </c>
      <c r="BH443" s="141">
        <v>0</v>
      </c>
      <c r="BI443" s="141">
        <v>0</v>
      </c>
      <c r="BJ443" s="141">
        <v>0</v>
      </c>
      <c r="BK443" s="141">
        <v>0</v>
      </c>
      <c r="BL443" s="141">
        <v>0</v>
      </c>
      <c r="BM443" s="141">
        <v>0</v>
      </c>
      <c r="BN443" s="141">
        <v>0</v>
      </c>
      <c r="BO443" s="141">
        <v>0</v>
      </c>
      <c r="BP443" s="141">
        <v>0</v>
      </c>
      <c r="BQ443" s="141">
        <v>0</v>
      </c>
      <c r="BR443" s="141">
        <v>0</v>
      </c>
      <c r="BS443" s="141">
        <v>0</v>
      </c>
      <c r="BT443" s="141">
        <v>0</v>
      </c>
      <c r="BU443" s="141">
        <v>0</v>
      </c>
      <c r="BV443" s="141">
        <v>0</v>
      </c>
      <c r="BW443" s="141">
        <v>0</v>
      </c>
      <c r="BX443" s="141">
        <v>0</v>
      </c>
      <c r="BY443" s="141">
        <v>0</v>
      </c>
      <c r="BZ443" s="141">
        <v>0</v>
      </c>
      <c r="CA443" s="141">
        <v>0</v>
      </c>
      <c r="CB443" s="141">
        <v>0</v>
      </c>
      <c r="CC443" s="141">
        <v>0</v>
      </c>
      <c r="CD443" s="141">
        <v>0</v>
      </c>
      <c r="CE443" s="141">
        <v>0</v>
      </c>
      <c r="CF443" s="141">
        <v>0</v>
      </c>
      <c r="CG443" s="141">
        <v>0</v>
      </c>
      <c r="CH443" s="141">
        <v>0</v>
      </c>
      <c r="CI443" s="141">
        <v>0</v>
      </c>
    </row>
    <row r="444" spans="4:87">
      <c r="D444" s="38">
        <v>414</v>
      </c>
      <c r="E444" s="38">
        <v>669</v>
      </c>
      <c r="F444" s="38" t="s">
        <v>540</v>
      </c>
      <c r="G444" s="38" t="s">
        <v>2412</v>
      </c>
      <c r="H444" s="48">
        <v>70130.31</v>
      </c>
      <c r="K444" s="48">
        <v>86</v>
      </c>
      <c r="L444" s="48">
        <v>1</v>
      </c>
      <c r="M444" s="48">
        <v>70130.31</v>
      </c>
      <c r="N444" s="48">
        <v>0</v>
      </c>
      <c r="O444" s="48">
        <v>0</v>
      </c>
      <c r="Q444" s="122">
        <v>19</v>
      </c>
      <c r="R444" s="38" t="s">
        <v>129</v>
      </c>
      <c r="S444" s="96">
        <v>5</v>
      </c>
      <c r="T444" s="48">
        <v>0</v>
      </c>
      <c r="W444" s="48">
        <v>0</v>
      </c>
      <c r="X444" s="48">
        <v>0</v>
      </c>
      <c r="Y444" s="48">
        <v>0</v>
      </c>
      <c r="Z444" s="48">
        <v>0</v>
      </c>
      <c r="AA444" s="48">
        <v>0</v>
      </c>
      <c r="AB444" s="48">
        <v>0</v>
      </c>
      <c r="AC444" s="48">
        <v>0</v>
      </c>
      <c r="AD444" s="48">
        <v>0</v>
      </c>
      <c r="AE444" s="48"/>
      <c r="AF444" s="48"/>
      <c r="AG444" s="48"/>
      <c r="AH444" s="48">
        <v>0</v>
      </c>
      <c r="AI444" s="48">
        <v>0</v>
      </c>
      <c r="AJ444" s="48">
        <v>0</v>
      </c>
      <c r="AK444" s="48"/>
      <c r="AL444" s="48" t="s">
        <v>263</v>
      </c>
      <c r="AN444" s="60">
        <v>0</v>
      </c>
      <c r="AP444" s="137">
        <v>0</v>
      </c>
      <c r="AQ444" s="138">
        <v>43311</v>
      </c>
      <c r="AR444" s="139">
        <v>2019</v>
      </c>
      <c r="AS444" s="131"/>
      <c r="AT444" s="131"/>
      <c r="AU444" s="131"/>
      <c r="AW444" s="140">
        <v>0</v>
      </c>
      <c r="AX444" s="141">
        <v>0</v>
      </c>
      <c r="AY444" s="141">
        <v>0</v>
      </c>
      <c r="AZ444" s="141">
        <v>0</v>
      </c>
      <c r="BA444" s="141">
        <v>0</v>
      </c>
      <c r="BB444" s="141">
        <v>0</v>
      </c>
      <c r="BC444" s="141">
        <v>0</v>
      </c>
      <c r="BD444" s="141">
        <v>0</v>
      </c>
      <c r="BE444" s="141">
        <v>0</v>
      </c>
      <c r="BF444" s="141">
        <v>0</v>
      </c>
      <c r="BG444" s="141">
        <v>0</v>
      </c>
      <c r="BH444" s="141">
        <v>0</v>
      </c>
      <c r="BI444" s="141">
        <v>0</v>
      </c>
      <c r="BJ444" s="141">
        <v>0</v>
      </c>
      <c r="BK444" s="141">
        <v>0</v>
      </c>
      <c r="BL444" s="141">
        <v>0</v>
      </c>
      <c r="BM444" s="141">
        <v>0</v>
      </c>
      <c r="BN444" s="141">
        <v>0</v>
      </c>
      <c r="BO444" s="141">
        <v>0</v>
      </c>
      <c r="BP444" s="141">
        <v>0</v>
      </c>
      <c r="BQ444" s="141">
        <v>0</v>
      </c>
      <c r="BR444" s="141">
        <v>0</v>
      </c>
      <c r="BS444" s="141">
        <v>0</v>
      </c>
      <c r="BT444" s="141">
        <v>0</v>
      </c>
      <c r="BU444" s="141">
        <v>0</v>
      </c>
      <c r="BV444" s="141">
        <v>0</v>
      </c>
      <c r="BW444" s="141">
        <v>0</v>
      </c>
      <c r="BX444" s="141">
        <v>0</v>
      </c>
      <c r="BY444" s="141">
        <v>0</v>
      </c>
      <c r="BZ444" s="141">
        <v>0</v>
      </c>
      <c r="CA444" s="141">
        <v>0</v>
      </c>
      <c r="CB444" s="141">
        <v>0</v>
      </c>
      <c r="CC444" s="141">
        <v>0</v>
      </c>
      <c r="CD444" s="141">
        <v>0</v>
      </c>
      <c r="CE444" s="141">
        <v>0</v>
      </c>
      <c r="CF444" s="141">
        <v>0</v>
      </c>
      <c r="CG444" s="141">
        <v>0</v>
      </c>
      <c r="CH444" s="141">
        <v>0</v>
      </c>
      <c r="CI444" s="141">
        <v>0</v>
      </c>
    </row>
    <row r="445" spans="4:87">
      <c r="D445" s="38">
        <v>415</v>
      </c>
      <c r="E445" s="38">
        <v>670</v>
      </c>
      <c r="F445" s="38" t="s">
        <v>2413</v>
      </c>
      <c r="G445" s="38" t="s">
        <v>2414</v>
      </c>
      <c r="H445" s="48">
        <v>213150.13</v>
      </c>
      <c r="K445" s="48">
        <v>0</v>
      </c>
      <c r="L445" s="48">
        <v>0</v>
      </c>
      <c r="M445" s="48">
        <v>0</v>
      </c>
      <c r="N445" s="48">
        <v>1</v>
      </c>
      <c r="O445" s="48">
        <v>213150.13</v>
      </c>
      <c r="Q445" s="122">
        <v>6</v>
      </c>
      <c r="R445" s="38" t="s">
        <v>116</v>
      </c>
      <c r="S445" s="96">
        <v>80</v>
      </c>
      <c r="T445" s="48">
        <v>0</v>
      </c>
      <c r="W445" s="48">
        <v>0</v>
      </c>
      <c r="X445" s="48">
        <v>0</v>
      </c>
      <c r="Y445" s="48">
        <v>0</v>
      </c>
      <c r="Z445" s="48">
        <v>0</v>
      </c>
      <c r="AA445" s="48">
        <v>0</v>
      </c>
      <c r="AB445" s="48">
        <v>0</v>
      </c>
      <c r="AC445" s="48">
        <v>0</v>
      </c>
      <c r="AD445" s="48">
        <v>0</v>
      </c>
      <c r="AE445" s="48"/>
      <c r="AF445" s="48"/>
      <c r="AG445" s="48"/>
      <c r="AH445" s="48">
        <v>0</v>
      </c>
      <c r="AI445" s="48">
        <v>0</v>
      </c>
      <c r="AJ445" s="48">
        <v>0</v>
      </c>
      <c r="AK445" s="48"/>
      <c r="AL445" s="48" t="s">
        <v>263</v>
      </c>
      <c r="AN445" s="60">
        <v>0</v>
      </c>
      <c r="AP445" s="137">
        <v>2664.3766249999999</v>
      </c>
      <c r="AQ445" s="138">
        <v>70705</v>
      </c>
      <c r="AR445" s="139">
        <v>2094</v>
      </c>
      <c r="AS445" s="131"/>
      <c r="AT445" s="131"/>
      <c r="AU445" s="131"/>
      <c r="AW445" s="140">
        <v>213150.13</v>
      </c>
      <c r="AX445" s="141">
        <v>210485.753375</v>
      </c>
      <c r="AY445" s="141">
        <v>207821.37675</v>
      </c>
      <c r="AZ445" s="141">
        <v>205157.00012499999</v>
      </c>
      <c r="BA445" s="141">
        <v>202492.62349999999</v>
      </c>
      <c r="BB445" s="141">
        <v>199828.24687499998</v>
      </c>
      <c r="BC445" s="141">
        <v>197163.87024999998</v>
      </c>
      <c r="BD445" s="141">
        <v>194499.49362499997</v>
      </c>
      <c r="BE445" s="141">
        <v>191835.11699999997</v>
      </c>
      <c r="BF445" s="141">
        <v>189170.74037499996</v>
      </c>
      <c r="BG445" s="141">
        <v>186506.36374999996</v>
      </c>
      <c r="BH445" s="141">
        <v>183841.98712499996</v>
      </c>
      <c r="BI445" s="141">
        <v>181177.61049999995</v>
      </c>
      <c r="BJ445" s="141">
        <v>178513.23387499995</v>
      </c>
      <c r="BK445" s="141">
        <v>175848.85724999994</v>
      </c>
      <c r="BL445" s="141">
        <v>173184.48062499994</v>
      </c>
      <c r="BM445" s="141">
        <v>170520.10399999993</v>
      </c>
      <c r="BN445" s="141">
        <v>167855.72737499993</v>
      </c>
      <c r="BO445" s="141">
        <v>165191.35074999993</v>
      </c>
      <c r="BP445" s="141">
        <v>162526.97412499992</v>
      </c>
      <c r="BQ445" s="141">
        <v>159862.59749999992</v>
      </c>
      <c r="BR445" s="141">
        <v>157198.22087499991</v>
      </c>
      <c r="BS445" s="141">
        <v>154533.84424999991</v>
      </c>
      <c r="BT445" s="141">
        <v>151869.4676249999</v>
      </c>
      <c r="BU445" s="141">
        <v>149205.0909999999</v>
      </c>
      <c r="BV445" s="141">
        <v>146540.71437499989</v>
      </c>
      <c r="BW445" s="141">
        <v>143876.33774999989</v>
      </c>
      <c r="BX445" s="141">
        <v>141211.96112499989</v>
      </c>
      <c r="BY445" s="141">
        <v>138547.58449999988</v>
      </c>
      <c r="BZ445" s="141">
        <v>135883.20787499988</v>
      </c>
      <c r="CA445" s="141">
        <v>133218.83124999987</v>
      </c>
      <c r="CB445" s="141">
        <v>130554.45462499987</v>
      </c>
      <c r="CC445" s="141">
        <v>127890.07799999986</v>
      </c>
      <c r="CD445" s="141">
        <v>125225.70137499986</v>
      </c>
      <c r="CE445" s="141">
        <v>122561.32474999985</v>
      </c>
      <c r="CF445" s="141">
        <v>119896.94812499985</v>
      </c>
      <c r="CG445" s="141">
        <v>117232.57149999985</v>
      </c>
      <c r="CH445" s="141">
        <v>114568.19487499984</v>
      </c>
      <c r="CI445" s="141">
        <v>111903.81824999984</v>
      </c>
    </row>
    <row r="446" spans="4:87">
      <c r="D446" s="38">
        <v>416</v>
      </c>
      <c r="E446" s="38">
        <v>671</v>
      </c>
      <c r="F446" s="38" t="s">
        <v>525</v>
      </c>
      <c r="G446" s="38" t="s">
        <v>2415</v>
      </c>
      <c r="H446" s="48">
        <v>32043.919999999998</v>
      </c>
      <c r="K446" s="48">
        <v>81</v>
      </c>
      <c r="L446" s="48">
        <v>1</v>
      </c>
      <c r="M446" s="48">
        <v>32043.919999999998</v>
      </c>
      <c r="N446" s="48">
        <v>0</v>
      </c>
      <c r="O446" s="48">
        <v>0</v>
      </c>
      <c r="Q446" s="122">
        <v>8</v>
      </c>
      <c r="R446" s="38" t="s">
        <v>118</v>
      </c>
      <c r="S446" s="96">
        <v>50</v>
      </c>
      <c r="T446" s="48">
        <v>0</v>
      </c>
      <c r="W446" s="48">
        <v>8</v>
      </c>
      <c r="X446" s="48">
        <v>0</v>
      </c>
      <c r="Y446" s="48">
        <v>0</v>
      </c>
      <c r="Z446" s="48">
        <v>0</v>
      </c>
      <c r="AA446" s="48">
        <v>0</v>
      </c>
      <c r="AB446" s="48">
        <v>0</v>
      </c>
      <c r="AC446" s="48">
        <v>0</v>
      </c>
      <c r="AD446" s="48">
        <v>0</v>
      </c>
      <c r="AE446" s="48"/>
      <c r="AF446" s="48"/>
      <c r="AG446" s="48"/>
      <c r="AH446" s="48">
        <v>0</v>
      </c>
      <c r="AI446" s="48">
        <v>0</v>
      </c>
      <c r="AJ446" s="48">
        <v>0</v>
      </c>
      <c r="AK446" s="48"/>
      <c r="AL446" s="48">
        <v>8</v>
      </c>
      <c r="AN446" s="60">
        <v>0</v>
      </c>
      <c r="AP446" s="137">
        <v>0</v>
      </c>
      <c r="AQ446" s="138">
        <v>59747</v>
      </c>
      <c r="AR446" s="139">
        <v>2064</v>
      </c>
      <c r="AS446" s="131"/>
      <c r="AT446" s="131"/>
      <c r="AU446" s="131"/>
      <c r="AW446" s="140">
        <v>0</v>
      </c>
      <c r="AX446" s="141">
        <v>0</v>
      </c>
      <c r="AY446" s="141">
        <v>0</v>
      </c>
      <c r="AZ446" s="141">
        <v>0</v>
      </c>
      <c r="BA446" s="141">
        <v>0</v>
      </c>
      <c r="BB446" s="141">
        <v>0</v>
      </c>
      <c r="BC446" s="141">
        <v>0</v>
      </c>
      <c r="BD446" s="141">
        <v>0</v>
      </c>
      <c r="BE446" s="141">
        <v>0</v>
      </c>
      <c r="BF446" s="141">
        <v>0</v>
      </c>
      <c r="BG446" s="141">
        <v>0</v>
      </c>
      <c r="BH446" s="141">
        <v>0</v>
      </c>
      <c r="BI446" s="141">
        <v>0</v>
      </c>
      <c r="BJ446" s="141">
        <v>0</v>
      </c>
      <c r="BK446" s="141">
        <v>0</v>
      </c>
      <c r="BL446" s="141">
        <v>0</v>
      </c>
      <c r="BM446" s="141">
        <v>0</v>
      </c>
      <c r="BN446" s="141">
        <v>0</v>
      </c>
      <c r="BO446" s="141">
        <v>0</v>
      </c>
      <c r="BP446" s="141">
        <v>0</v>
      </c>
      <c r="BQ446" s="141">
        <v>0</v>
      </c>
      <c r="BR446" s="141">
        <v>0</v>
      </c>
      <c r="BS446" s="141">
        <v>0</v>
      </c>
      <c r="BT446" s="141">
        <v>0</v>
      </c>
      <c r="BU446" s="141">
        <v>0</v>
      </c>
      <c r="BV446" s="141">
        <v>0</v>
      </c>
      <c r="BW446" s="141">
        <v>0</v>
      </c>
      <c r="BX446" s="141">
        <v>0</v>
      </c>
      <c r="BY446" s="141">
        <v>0</v>
      </c>
      <c r="BZ446" s="141">
        <v>0</v>
      </c>
      <c r="CA446" s="141">
        <v>0</v>
      </c>
      <c r="CB446" s="141">
        <v>0</v>
      </c>
      <c r="CC446" s="141">
        <v>0</v>
      </c>
      <c r="CD446" s="141">
        <v>0</v>
      </c>
      <c r="CE446" s="141">
        <v>0</v>
      </c>
      <c r="CF446" s="141">
        <v>0</v>
      </c>
      <c r="CG446" s="141">
        <v>0</v>
      </c>
      <c r="CH446" s="141">
        <v>0</v>
      </c>
      <c r="CI446" s="141">
        <v>0</v>
      </c>
    </row>
    <row r="447" spans="4:87">
      <c r="D447" s="38">
        <v>417</v>
      </c>
      <c r="E447" s="38">
        <v>672</v>
      </c>
      <c r="F447" s="38" t="s">
        <v>534</v>
      </c>
      <c r="G447" s="38" t="s">
        <v>2416</v>
      </c>
      <c r="H447" s="48">
        <v>284382.58</v>
      </c>
      <c r="K447" s="48">
        <v>84</v>
      </c>
      <c r="L447" s="48">
        <v>1</v>
      </c>
      <c r="M447" s="48">
        <v>284382.58</v>
      </c>
      <c r="N447" s="48">
        <v>0</v>
      </c>
      <c r="O447" s="48">
        <v>0</v>
      </c>
      <c r="Q447" s="122">
        <v>6</v>
      </c>
      <c r="R447" s="38" t="s">
        <v>116</v>
      </c>
      <c r="S447" s="96">
        <v>80</v>
      </c>
      <c r="T447" s="48">
        <v>0</v>
      </c>
      <c r="W447" s="48">
        <v>0</v>
      </c>
      <c r="X447" s="48">
        <v>0</v>
      </c>
      <c r="Y447" s="48">
        <v>0</v>
      </c>
      <c r="Z447" s="48">
        <v>0</v>
      </c>
      <c r="AA447" s="48">
        <v>0</v>
      </c>
      <c r="AB447" s="48">
        <v>0</v>
      </c>
      <c r="AC447" s="48">
        <v>6</v>
      </c>
      <c r="AD447" s="48">
        <v>0</v>
      </c>
      <c r="AE447" s="48"/>
      <c r="AF447" s="48"/>
      <c r="AG447" s="48"/>
      <c r="AH447" s="48">
        <v>0</v>
      </c>
      <c r="AI447" s="48">
        <v>0</v>
      </c>
      <c r="AJ447" s="48">
        <v>0</v>
      </c>
      <c r="AK447" s="48"/>
      <c r="AL447" s="48">
        <v>6</v>
      </c>
      <c r="AN447" s="60">
        <v>0</v>
      </c>
      <c r="AP447" s="137">
        <v>0</v>
      </c>
      <c r="AQ447" s="138">
        <v>70705</v>
      </c>
      <c r="AR447" s="139">
        <v>2094</v>
      </c>
      <c r="AS447" s="131"/>
      <c r="AT447" s="131"/>
      <c r="AU447" s="131"/>
      <c r="AW447" s="140">
        <v>0</v>
      </c>
      <c r="AX447" s="141">
        <v>0</v>
      </c>
      <c r="AY447" s="141">
        <v>0</v>
      </c>
      <c r="AZ447" s="141">
        <v>0</v>
      </c>
      <c r="BA447" s="141">
        <v>0</v>
      </c>
      <c r="BB447" s="141">
        <v>0</v>
      </c>
      <c r="BC447" s="141">
        <v>0</v>
      </c>
      <c r="BD447" s="141">
        <v>0</v>
      </c>
      <c r="BE447" s="141">
        <v>0</v>
      </c>
      <c r="BF447" s="141">
        <v>0</v>
      </c>
      <c r="BG447" s="141">
        <v>0</v>
      </c>
      <c r="BH447" s="141">
        <v>0</v>
      </c>
      <c r="BI447" s="141">
        <v>0</v>
      </c>
      <c r="BJ447" s="141">
        <v>0</v>
      </c>
      <c r="BK447" s="141">
        <v>0</v>
      </c>
      <c r="BL447" s="141">
        <v>0</v>
      </c>
      <c r="BM447" s="141">
        <v>0</v>
      </c>
      <c r="BN447" s="141">
        <v>0</v>
      </c>
      <c r="BO447" s="141">
        <v>0</v>
      </c>
      <c r="BP447" s="141">
        <v>0</v>
      </c>
      <c r="BQ447" s="141">
        <v>0</v>
      </c>
      <c r="BR447" s="141">
        <v>0</v>
      </c>
      <c r="BS447" s="141">
        <v>0</v>
      </c>
      <c r="BT447" s="141">
        <v>0</v>
      </c>
      <c r="BU447" s="141">
        <v>0</v>
      </c>
      <c r="BV447" s="141">
        <v>0</v>
      </c>
      <c r="BW447" s="141">
        <v>0</v>
      </c>
      <c r="BX447" s="141">
        <v>0</v>
      </c>
      <c r="BY447" s="141">
        <v>0</v>
      </c>
      <c r="BZ447" s="141">
        <v>0</v>
      </c>
      <c r="CA447" s="141">
        <v>0</v>
      </c>
      <c r="CB447" s="141">
        <v>0</v>
      </c>
      <c r="CC447" s="141">
        <v>0</v>
      </c>
      <c r="CD447" s="141">
        <v>0</v>
      </c>
      <c r="CE447" s="141">
        <v>0</v>
      </c>
      <c r="CF447" s="141">
        <v>0</v>
      </c>
      <c r="CG447" s="141">
        <v>0</v>
      </c>
      <c r="CH447" s="141">
        <v>0</v>
      </c>
      <c r="CI447" s="141">
        <v>0</v>
      </c>
    </row>
    <row r="448" spans="4:87">
      <c r="D448" s="38">
        <v>418</v>
      </c>
      <c r="E448" s="38">
        <v>673</v>
      </c>
      <c r="F448" s="38" t="s">
        <v>1425</v>
      </c>
      <c r="G448" s="38" t="s">
        <v>2417</v>
      </c>
      <c r="H448" s="48">
        <v>9519278.4299999997</v>
      </c>
      <c r="K448" s="48">
        <v>387</v>
      </c>
      <c r="L448" s="48">
        <v>1</v>
      </c>
      <c r="M448" s="48">
        <v>9519278.4299999997</v>
      </c>
      <c r="N448" s="48">
        <v>0</v>
      </c>
      <c r="O448" s="48">
        <v>0</v>
      </c>
      <c r="Q448" s="122">
        <v>6</v>
      </c>
      <c r="R448" s="38" t="s">
        <v>116</v>
      </c>
      <c r="S448" s="96">
        <v>80</v>
      </c>
      <c r="T448" s="48">
        <v>0</v>
      </c>
      <c r="W448" s="48">
        <v>0</v>
      </c>
      <c r="X448" s="48">
        <v>0</v>
      </c>
      <c r="Y448" s="48">
        <v>0</v>
      </c>
      <c r="Z448" s="48">
        <v>0</v>
      </c>
      <c r="AA448" s="48">
        <v>0</v>
      </c>
      <c r="AB448" s="48">
        <v>0</v>
      </c>
      <c r="AC448" s="48">
        <v>0</v>
      </c>
      <c r="AD448" s="48">
        <v>0</v>
      </c>
      <c r="AE448" s="48"/>
      <c r="AF448" s="48"/>
      <c r="AG448" s="48"/>
      <c r="AH448" s="48">
        <v>0</v>
      </c>
      <c r="AI448" s="48">
        <v>0</v>
      </c>
      <c r="AJ448" s="48">
        <v>0</v>
      </c>
      <c r="AK448" s="48"/>
      <c r="AL448" s="48" t="s">
        <v>263</v>
      </c>
      <c r="AN448" s="60">
        <v>0</v>
      </c>
      <c r="AP448" s="137">
        <v>0</v>
      </c>
      <c r="AQ448" s="138">
        <v>70705</v>
      </c>
      <c r="AR448" s="139">
        <v>2094</v>
      </c>
      <c r="AS448" s="131"/>
      <c r="AT448" s="131"/>
      <c r="AU448" s="131"/>
      <c r="AW448" s="140">
        <v>0</v>
      </c>
      <c r="AX448" s="141">
        <v>0</v>
      </c>
      <c r="AY448" s="141">
        <v>0</v>
      </c>
      <c r="AZ448" s="141">
        <v>0</v>
      </c>
      <c r="BA448" s="141">
        <v>0</v>
      </c>
      <c r="BB448" s="141">
        <v>0</v>
      </c>
      <c r="BC448" s="141">
        <v>0</v>
      </c>
      <c r="BD448" s="141">
        <v>0</v>
      </c>
      <c r="BE448" s="141">
        <v>0</v>
      </c>
      <c r="BF448" s="141">
        <v>0</v>
      </c>
      <c r="BG448" s="141">
        <v>0</v>
      </c>
      <c r="BH448" s="141">
        <v>0</v>
      </c>
      <c r="BI448" s="141">
        <v>0</v>
      </c>
      <c r="BJ448" s="141">
        <v>0</v>
      </c>
      <c r="BK448" s="141">
        <v>0</v>
      </c>
      <c r="BL448" s="141">
        <v>0</v>
      </c>
      <c r="BM448" s="141">
        <v>0</v>
      </c>
      <c r="BN448" s="141">
        <v>0</v>
      </c>
      <c r="BO448" s="141">
        <v>0</v>
      </c>
      <c r="BP448" s="141">
        <v>0</v>
      </c>
      <c r="BQ448" s="141">
        <v>0</v>
      </c>
      <c r="BR448" s="141">
        <v>0</v>
      </c>
      <c r="BS448" s="141">
        <v>0</v>
      </c>
      <c r="BT448" s="141">
        <v>0</v>
      </c>
      <c r="BU448" s="141">
        <v>0</v>
      </c>
      <c r="BV448" s="141">
        <v>0</v>
      </c>
      <c r="BW448" s="141">
        <v>0</v>
      </c>
      <c r="BX448" s="141">
        <v>0</v>
      </c>
      <c r="BY448" s="141">
        <v>0</v>
      </c>
      <c r="BZ448" s="141">
        <v>0</v>
      </c>
      <c r="CA448" s="141">
        <v>0</v>
      </c>
      <c r="CB448" s="141">
        <v>0</v>
      </c>
      <c r="CC448" s="141">
        <v>0</v>
      </c>
      <c r="CD448" s="141">
        <v>0</v>
      </c>
      <c r="CE448" s="141">
        <v>0</v>
      </c>
      <c r="CF448" s="141">
        <v>0</v>
      </c>
      <c r="CG448" s="141">
        <v>0</v>
      </c>
      <c r="CH448" s="141">
        <v>0</v>
      </c>
      <c r="CI448" s="141">
        <v>0</v>
      </c>
    </row>
    <row r="449" spans="4:87">
      <c r="D449" s="38">
        <v>419</v>
      </c>
      <c r="E449" s="38">
        <v>674</v>
      </c>
      <c r="F449" s="38" t="s">
        <v>537</v>
      </c>
      <c r="G449" s="38" t="s">
        <v>2418</v>
      </c>
      <c r="H449" s="48">
        <v>3176.83</v>
      </c>
      <c r="K449" s="48">
        <v>85</v>
      </c>
      <c r="L449" s="48">
        <v>1</v>
      </c>
      <c r="M449" s="48">
        <v>3176.83</v>
      </c>
      <c r="N449" s="48">
        <v>0</v>
      </c>
      <c r="O449" s="48">
        <v>0</v>
      </c>
      <c r="Q449" s="122">
        <v>6</v>
      </c>
      <c r="R449" s="38" t="s">
        <v>116</v>
      </c>
      <c r="S449" s="96">
        <v>80</v>
      </c>
      <c r="T449" s="48">
        <v>0</v>
      </c>
      <c r="W449" s="48">
        <v>0</v>
      </c>
      <c r="X449" s="48">
        <v>0</v>
      </c>
      <c r="Y449" s="48">
        <v>0</v>
      </c>
      <c r="Z449" s="48">
        <v>0</v>
      </c>
      <c r="AA449" s="48">
        <v>0</v>
      </c>
      <c r="AB449" s="48">
        <v>0</v>
      </c>
      <c r="AC449" s="48">
        <v>0</v>
      </c>
      <c r="AD449" s="48">
        <v>0</v>
      </c>
      <c r="AE449" s="48"/>
      <c r="AF449" s="48"/>
      <c r="AG449" s="48"/>
      <c r="AH449" s="48">
        <v>0</v>
      </c>
      <c r="AI449" s="48">
        <v>0</v>
      </c>
      <c r="AJ449" s="48">
        <v>0</v>
      </c>
      <c r="AK449" s="48"/>
      <c r="AL449" s="48" t="s">
        <v>263</v>
      </c>
      <c r="AN449" s="60">
        <v>0</v>
      </c>
      <c r="AP449" s="137">
        <v>0</v>
      </c>
      <c r="AQ449" s="138">
        <v>70705</v>
      </c>
      <c r="AR449" s="139">
        <v>2094</v>
      </c>
      <c r="AS449" s="131"/>
      <c r="AT449" s="131"/>
      <c r="AU449" s="131"/>
      <c r="AW449" s="140">
        <v>0</v>
      </c>
      <c r="AX449" s="141">
        <v>0</v>
      </c>
      <c r="AY449" s="141">
        <v>0</v>
      </c>
      <c r="AZ449" s="141">
        <v>0</v>
      </c>
      <c r="BA449" s="141">
        <v>0</v>
      </c>
      <c r="BB449" s="141">
        <v>0</v>
      </c>
      <c r="BC449" s="141">
        <v>0</v>
      </c>
      <c r="BD449" s="141">
        <v>0</v>
      </c>
      <c r="BE449" s="141">
        <v>0</v>
      </c>
      <c r="BF449" s="141">
        <v>0</v>
      </c>
      <c r="BG449" s="141">
        <v>0</v>
      </c>
      <c r="BH449" s="141">
        <v>0</v>
      </c>
      <c r="BI449" s="141">
        <v>0</v>
      </c>
      <c r="BJ449" s="141">
        <v>0</v>
      </c>
      <c r="BK449" s="141">
        <v>0</v>
      </c>
      <c r="BL449" s="141">
        <v>0</v>
      </c>
      <c r="BM449" s="141">
        <v>0</v>
      </c>
      <c r="BN449" s="141">
        <v>0</v>
      </c>
      <c r="BO449" s="141">
        <v>0</v>
      </c>
      <c r="BP449" s="141">
        <v>0</v>
      </c>
      <c r="BQ449" s="141">
        <v>0</v>
      </c>
      <c r="BR449" s="141">
        <v>0</v>
      </c>
      <c r="BS449" s="141">
        <v>0</v>
      </c>
      <c r="BT449" s="141">
        <v>0</v>
      </c>
      <c r="BU449" s="141">
        <v>0</v>
      </c>
      <c r="BV449" s="141">
        <v>0</v>
      </c>
      <c r="BW449" s="141">
        <v>0</v>
      </c>
      <c r="BX449" s="141">
        <v>0</v>
      </c>
      <c r="BY449" s="141">
        <v>0</v>
      </c>
      <c r="BZ449" s="141">
        <v>0</v>
      </c>
      <c r="CA449" s="141">
        <v>0</v>
      </c>
      <c r="CB449" s="141">
        <v>0</v>
      </c>
      <c r="CC449" s="141">
        <v>0</v>
      </c>
      <c r="CD449" s="141">
        <v>0</v>
      </c>
      <c r="CE449" s="141">
        <v>0</v>
      </c>
      <c r="CF449" s="141">
        <v>0</v>
      </c>
      <c r="CG449" s="141">
        <v>0</v>
      </c>
      <c r="CH449" s="141">
        <v>0</v>
      </c>
      <c r="CI449" s="141">
        <v>0</v>
      </c>
    </row>
    <row r="450" spans="4:87">
      <c r="D450" s="38">
        <v>420</v>
      </c>
      <c r="E450" s="38">
        <v>675</v>
      </c>
      <c r="F450" s="38" t="s">
        <v>552</v>
      </c>
      <c r="G450" s="38" t="s">
        <v>2419</v>
      </c>
      <c r="H450" s="48">
        <v>187421.96</v>
      </c>
      <c r="K450" s="48">
        <v>90</v>
      </c>
      <c r="L450" s="48">
        <v>1</v>
      </c>
      <c r="M450" s="48">
        <v>187421.96</v>
      </c>
      <c r="N450" s="48">
        <v>0</v>
      </c>
      <c r="O450" s="48">
        <v>0</v>
      </c>
      <c r="Q450" s="122">
        <v>12</v>
      </c>
      <c r="R450" s="38" t="s">
        <v>122</v>
      </c>
      <c r="S450" s="96">
        <v>50</v>
      </c>
      <c r="T450" s="48">
        <v>0</v>
      </c>
      <c r="W450" s="48">
        <v>0</v>
      </c>
      <c r="X450" s="48">
        <v>0</v>
      </c>
      <c r="Y450" s="48">
        <v>0</v>
      </c>
      <c r="Z450" s="48">
        <v>0</v>
      </c>
      <c r="AA450" s="48">
        <v>12</v>
      </c>
      <c r="AB450" s="48">
        <v>0</v>
      </c>
      <c r="AC450" s="48">
        <v>0</v>
      </c>
      <c r="AD450" s="48">
        <v>0</v>
      </c>
      <c r="AE450" s="48"/>
      <c r="AF450" s="48"/>
      <c r="AG450" s="48"/>
      <c r="AH450" s="48">
        <v>0</v>
      </c>
      <c r="AI450" s="48">
        <v>0</v>
      </c>
      <c r="AJ450" s="48">
        <v>0</v>
      </c>
      <c r="AK450" s="48"/>
      <c r="AL450" s="48">
        <v>12</v>
      </c>
      <c r="AN450" s="60">
        <v>0</v>
      </c>
      <c r="AP450" s="137">
        <v>0</v>
      </c>
      <c r="AQ450" s="138">
        <v>59747</v>
      </c>
      <c r="AR450" s="139">
        <v>2064</v>
      </c>
      <c r="AS450" s="131"/>
      <c r="AT450" s="131"/>
      <c r="AU450" s="131"/>
      <c r="AW450" s="140">
        <v>0</v>
      </c>
      <c r="AX450" s="141">
        <v>0</v>
      </c>
      <c r="AY450" s="141">
        <v>0</v>
      </c>
      <c r="AZ450" s="141">
        <v>0</v>
      </c>
      <c r="BA450" s="141">
        <v>0</v>
      </c>
      <c r="BB450" s="141">
        <v>0</v>
      </c>
      <c r="BC450" s="141">
        <v>0</v>
      </c>
      <c r="BD450" s="141">
        <v>0</v>
      </c>
      <c r="BE450" s="141">
        <v>0</v>
      </c>
      <c r="BF450" s="141">
        <v>0</v>
      </c>
      <c r="BG450" s="141">
        <v>0</v>
      </c>
      <c r="BH450" s="141">
        <v>0</v>
      </c>
      <c r="BI450" s="141">
        <v>0</v>
      </c>
      <c r="BJ450" s="141">
        <v>0</v>
      </c>
      <c r="BK450" s="141">
        <v>0</v>
      </c>
      <c r="BL450" s="141">
        <v>0</v>
      </c>
      <c r="BM450" s="141">
        <v>0</v>
      </c>
      <c r="BN450" s="141">
        <v>0</v>
      </c>
      <c r="BO450" s="141">
        <v>0</v>
      </c>
      <c r="BP450" s="141">
        <v>0</v>
      </c>
      <c r="BQ450" s="141">
        <v>0</v>
      </c>
      <c r="BR450" s="141">
        <v>0</v>
      </c>
      <c r="BS450" s="141">
        <v>0</v>
      </c>
      <c r="BT450" s="141">
        <v>0</v>
      </c>
      <c r="BU450" s="141">
        <v>0</v>
      </c>
      <c r="BV450" s="141">
        <v>0</v>
      </c>
      <c r="BW450" s="141">
        <v>0</v>
      </c>
      <c r="BX450" s="141">
        <v>0</v>
      </c>
      <c r="BY450" s="141">
        <v>0</v>
      </c>
      <c r="BZ450" s="141">
        <v>0</v>
      </c>
      <c r="CA450" s="141">
        <v>0</v>
      </c>
      <c r="CB450" s="141">
        <v>0</v>
      </c>
      <c r="CC450" s="141">
        <v>0</v>
      </c>
      <c r="CD450" s="141">
        <v>0</v>
      </c>
      <c r="CE450" s="141">
        <v>0</v>
      </c>
      <c r="CF450" s="141">
        <v>0</v>
      </c>
      <c r="CG450" s="141">
        <v>0</v>
      </c>
      <c r="CH450" s="141">
        <v>0</v>
      </c>
      <c r="CI450" s="141">
        <v>0</v>
      </c>
    </row>
    <row r="451" spans="4:87">
      <c r="D451" s="38">
        <v>421</v>
      </c>
      <c r="E451" s="38">
        <v>676</v>
      </c>
      <c r="F451" s="38" t="s">
        <v>557</v>
      </c>
      <c r="G451" s="38" t="s">
        <v>2420</v>
      </c>
      <c r="H451" s="48">
        <v>452.18</v>
      </c>
      <c r="K451" s="48">
        <v>92</v>
      </c>
      <c r="L451" s="48">
        <v>1</v>
      </c>
      <c r="M451" s="48">
        <v>452.18</v>
      </c>
      <c r="N451" s="48">
        <v>0</v>
      </c>
      <c r="O451" s="48">
        <v>0</v>
      </c>
      <c r="Q451" s="122">
        <v>19</v>
      </c>
      <c r="R451" s="38" t="s">
        <v>129</v>
      </c>
      <c r="S451" s="96">
        <v>80</v>
      </c>
      <c r="T451" s="48">
        <v>0</v>
      </c>
      <c r="W451" s="48">
        <v>0</v>
      </c>
      <c r="X451" s="48">
        <v>0</v>
      </c>
      <c r="Y451" s="48">
        <v>0</v>
      </c>
      <c r="Z451" s="48">
        <v>0</v>
      </c>
      <c r="AA451" s="48">
        <v>0</v>
      </c>
      <c r="AB451" s="48">
        <v>0</v>
      </c>
      <c r="AC451" s="48">
        <v>0</v>
      </c>
      <c r="AD451" s="48">
        <v>0</v>
      </c>
      <c r="AE451" s="48"/>
      <c r="AF451" s="48"/>
      <c r="AG451" s="48"/>
      <c r="AH451" s="48">
        <v>0</v>
      </c>
      <c r="AI451" s="48">
        <v>0</v>
      </c>
      <c r="AJ451" s="48">
        <v>0</v>
      </c>
      <c r="AK451" s="48"/>
      <c r="AL451" s="48" t="s">
        <v>263</v>
      </c>
      <c r="AN451" s="60">
        <v>0</v>
      </c>
      <c r="AP451" s="137">
        <v>0</v>
      </c>
      <c r="AQ451" s="138">
        <v>70705</v>
      </c>
      <c r="AR451" s="139">
        <v>2094</v>
      </c>
      <c r="AS451" s="131"/>
      <c r="AT451" s="131"/>
      <c r="AU451" s="131"/>
      <c r="AW451" s="140">
        <v>0</v>
      </c>
      <c r="AX451" s="141">
        <v>0</v>
      </c>
      <c r="AY451" s="141">
        <v>0</v>
      </c>
      <c r="AZ451" s="141">
        <v>0</v>
      </c>
      <c r="BA451" s="141">
        <v>0</v>
      </c>
      <c r="BB451" s="141">
        <v>0</v>
      </c>
      <c r="BC451" s="141">
        <v>0</v>
      </c>
      <c r="BD451" s="141">
        <v>0</v>
      </c>
      <c r="BE451" s="141">
        <v>0</v>
      </c>
      <c r="BF451" s="141">
        <v>0</v>
      </c>
      <c r="BG451" s="141">
        <v>0</v>
      </c>
      <c r="BH451" s="141">
        <v>0</v>
      </c>
      <c r="BI451" s="141">
        <v>0</v>
      </c>
      <c r="BJ451" s="141">
        <v>0</v>
      </c>
      <c r="BK451" s="141">
        <v>0</v>
      </c>
      <c r="BL451" s="141">
        <v>0</v>
      </c>
      <c r="BM451" s="141">
        <v>0</v>
      </c>
      <c r="BN451" s="141">
        <v>0</v>
      </c>
      <c r="BO451" s="141">
        <v>0</v>
      </c>
      <c r="BP451" s="141">
        <v>0</v>
      </c>
      <c r="BQ451" s="141">
        <v>0</v>
      </c>
      <c r="BR451" s="141">
        <v>0</v>
      </c>
      <c r="BS451" s="141">
        <v>0</v>
      </c>
      <c r="BT451" s="141">
        <v>0</v>
      </c>
      <c r="BU451" s="141">
        <v>0</v>
      </c>
      <c r="BV451" s="141">
        <v>0</v>
      </c>
      <c r="BW451" s="141">
        <v>0</v>
      </c>
      <c r="BX451" s="141">
        <v>0</v>
      </c>
      <c r="BY451" s="141">
        <v>0</v>
      </c>
      <c r="BZ451" s="141">
        <v>0</v>
      </c>
      <c r="CA451" s="141">
        <v>0</v>
      </c>
      <c r="CB451" s="141">
        <v>0</v>
      </c>
      <c r="CC451" s="141">
        <v>0</v>
      </c>
      <c r="CD451" s="141">
        <v>0</v>
      </c>
      <c r="CE451" s="141">
        <v>0</v>
      </c>
      <c r="CF451" s="141">
        <v>0</v>
      </c>
      <c r="CG451" s="141">
        <v>0</v>
      </c>
      <c r="CH451" s="141">
        <v>0</v>
      </c>
      <c r="CI451" s="141">
        <v>0</v>
      </c>
    </row>
    <row r="452" spans="4:87">
      <c r="D452" s="38">
        <v>422</v>
      </c>
      <c r="E452" s="38">
        <v>677</v>
      </c>
      <c r="F452" s="38" t="s">
        <v>1115</v>
      </c>
      <c r="G452" s="38" t="s">
        <v>1116</v>
      </c>
      <c r="H452" s="48">
        <v>280360.58</v>
      </c>
      <c r="K452" s="48">
        <v>284</v>
      </c>
      <c r="L452" s="48">
        <v>1</v>
      </c>
      <c r="M452" s="48">
        <v>280360.58</v>
      </c>
      <c r="N452" s="48">
        <v>0</v>
      </c>
      <c r="O452" s="48">
        <v>0</v>
      </c>
      <c r="Q452" s="122">
        <v>10</v>
      </c>
      <c r="R452" s="38" t="s">
        <v>120</v>
      </c>
      <c r="S452" s="96">
        <v>10</v>
      </c>
      <c r="T452" s="48">
        <v>40</v>
      </c>
      <c r="W452" s="48">
        <v>0</v>
      </c>
      <c r="X452" s="48">
        <v>0</v>
      </c>
      <c r="Y452" s="48">
        <v>10</v>
      </c>
      <c r="Z452" s="48">
        <v>0</v>
      </c>
      <c r="AA452" s="48">
        <v>0</v>
      </c>
      <c r="AB452" s="48">
        <v>0</v>
      </c>
      <c r="AC452" s="48">
        <v>0</v>
      </c>
      <c r="AD452" s="48">
        <v>0</v>
      </c>
      <c r="AE452" s="48"/>
      <c r="AF452" s="48"/>
      <c r="AG452" s="48"/>
      <c r="AH452" s="48">
        <v>0</v>
      </c>
      <c r="AI452" s="48">
        <v>0</v>
      </c>
      <c r="AJ452" s="48">
        <v>0</v>
      </c>
      <c r="AK452" s="48"/>
      <c r="AL452" s="48">
        <v>10</v>
      </c>
      <c r="AN452" s="60">
        <v>0</v>
      </c>
      <c r="AP452" s="137">
        <v>0</v>
      </c>
      <c r="AQ452" s="138">
        <v>45137</v>
      </c>
      <c r="AR452" s="139">
        <v>2024</v>
      </c>
      <c r="AS452" s="131"/>
      <c r="AT452" s="131"/>
      <c r="AU452" s="131"/>
      <c r="AW452" s="140">
        <v>0</v>
      </c>
      <c r="AX452" s="141">
        <v>0</v>
      </c>
      <c r="AY452" s="141">
        <v>0</v>
      </c>
      <c r="AZ452" s="141">
        <v>0</v>
      </c>
      <c r="BA452" s="141">
        <v>0</v>
      </c>
      <c r="BB452" s="141">
        <v>0</v>
      </c>
      <c r="BC452" s="141">
        <v>0</v>
      </c>
      <c r="BD452" s="141">
        <v>0</v>
      </c>
      <c r="BE452" s="141">
        <v>0</v>
      </c>
      <c r="BF452" s="141">
        <v>0</v>
      </c>
      <c r="BG452" s="141">
        <v>0</v>
      </c>
      <c r="BH452" s="141">
        <v>0</v>
      </c>
      <c r="BI452" s="141">
        <v>0</v>
      </c>
      <c r="BJ452" s="141">
        <v>0</v>
      </c>
      <c r="BK452" s="141">
        <v>0</v>
      </c>
      <c r="BL452" s="141">
        <v>0</v>
      </c>
      <c r="BM452" s="141">
        <v>0</v>
      </c>
      <c r="BN452" s="141">
        <v>0</v>
      </c>
      <c r="BO452" s="141">
        <v>0</v>
      </c>
      <c r="BP452" s="141">
        <v>0</v>
      </c>
      <c r="BQ452" s="141">
        <v>0</v>
      </c>
      <c r="BR452" s="141">
        <v>0</v>
      </c>
      <c r="BS452" s="141">
        <v>0</v>
      </c>
      <c r="BT452" s="141">
        <v>0</v>
      </c>
      <c r="BU452" s="141">
        <v>0</v>
      </c>
      <c r="BV452" s="141">
        <v>0</v>
      </c>
      <c r="BW452" s="141">
        <v>0</v>
      </c>
      <c r="BX452" s="141">
        <v>0</v>
      </c>
      <c r="BY452" s="141">
        <v>0</v>
      </c>
      <c r="BZ452" s="141">
        <v>0</v>
      </c>
      <c r="CA452" s="141">
        <v>0</v>
      </c>
      <c r="CB452" s="141">
        <v>0</v>
      </c>
      <c r="CC452" s="141">
        <v>0</v>
      </c>
      <c r="CD452" s="141">
        <v>0</v>
      </c>
      <c r="CE452" s="141">
        <v>0</v>
      </c>
      <c r="CF452" s="141">
        <v>0</v>
      </c>
      <c r="CG452" s="141">
        <v>0</v>
      </c>
      <c r="CH452" s="141">
        <v>0</v>
      </c>
      <c r="CI452" s="141">
        <v>0</v>
      </c>
    </row>
    <row r="453" spans="4:87">
      <c r="D453" s="38">
        <v>423</v>
      </c>
      <c r="E453" s="38">
        <v>678</v>
      </c>
      <c r="F453" s="38" t="s">
        <v>518</v>
      </c>
      <c r="G453" s="38" t="s">
        <v>2421</v>
      </c>
      <c r="H453" s="48">
        <v>90549.93</v>
      </c>
      <c r="K453" s="48">
        <v>79</v>
      </c>
      <c r="L453" s="48">
        <v>1</v>
      </c>
      <c r="M453" s="48">
        <v>90549.93</v>
      </c>
      <c r="N453" s="48">
        <v>0</v>
      </c>
      <c r="O453" s="48">
        <v>0</v>
      </c>
      <c r="Q453" s="122">
        <v>15</v>
      </c>
      <c r="R453" s="38" t="s">
        <v>125</v>
      </c>
      <c r="S453" s="96">
        <v>80</v>
      </c>
      <c r="T453" s="48">
        <v>0</v>
      </c>
      <c r="W453" s="48">
        <v>0</v>
      </c>
      <c r="X453" s="48">
        <v>0</v>
      </c>
      <c r="Y453" s="48">
        <v>0</v>
      </c>
      <c r="Z453" s="48">
        <v>0</v>
      </c>
      <c r="AA453" s="48">
        <v>0</v>
      </c>
      <c r="AB453" s="48">
        <v>0</v>
      </c>
      <c r="AC453" s="48">
        <v>0</v>
      </c>
      <c r="AD453" s="48">
        <v>0</v>
      </c>
      <c r="AE453" s="48"/>
      <c r="AF453" s="48"/>
      <c r="AG453" s="48"/>
      <c r="AH453" s="48">
        <v>15</v>
      </c>
      <c r="AI453" s="48">
        <v>0</v>
      </c>
      <c r="AJ453" s="48">
        <v>0</v>
      </c>
      <c r="AK453" s="48"/>
      <c r="AL453" s="48">
        <v>15</v>
      </c>
      <c r="AN453" s="60">
        <v>0</v>
      </c>
      <c r="AP453" s="137">
        <v>0</v>
      </c>
      <c r="AQ453" s="138">
        <v>70705</v>
      </c>
      <c r="AR453" s="139">
        <v>2094</v>
      </c>
      <c r="AS453" s="131"/>
      <c r="AT453" s="131"/>
      <c r="AU453" s="131"/>
      <c r="AW453" s="140">
        <v>0</v>
      </c>
      <c r="AX453" s="141">
        <v>0</v>
      </c>
      <c r="AY453" s="141">
        <v>0</v>
      </c>
      <c r="AZ453" s="141">
        <v>0</v>
      </c>
      <c r="BA453" s="141">
        <v>0</v>
      </c>
      <c r="BB453" s="141">
        <v>0</v>
      </c>
      <c r="BC453" s="141">
        <v>0</v>
      </c>
      <c r="BD453" s="141">
        <v>0</v>
      </c>
      <c r="BE453" s="141">
        <v>0</v>
      </c>
      <c r="BF453" s="141">
        <v>0</v>
      </c>
      <c r="BG453" s="141">
        <v>0</v>
      </c>
      <c r="BH453" s="141">
        <v>0</v>
      </c>
      <c r="BI453" s="141">
        <v>0</v>
      </c>
      <c r="BJ453" s="141">
        <v>0</v>
      </c>
      <c r="BK453" s="141">
        <v>0</v>
      </c>
      <c r="BL453" s="141">
        <v>0</v>
      </c>
      <c r="BM453" s="141">
        <v>0</v>
      </c>
      <c r="BN453" s="141">
        <v>0</v>
      </c>
      <c r="BO453" s="141">
        <v>0</v>
      </c>
      <c r="BP453" s="141">
        <v>0</v>
      </c>
      <c r="BQ453" s="141">
        <v>0</v>
      </c>
      <c r="BR453" s="141">
        <v>0</v>
      </c>
      <c r="BS453" s="141">
        <v>0</v>
      </c>
      <c r="BT453" s="141">
        <v>0</v>
      </c>
      <c r="BU453" s="141">
        <v>0</v>
      </c>
      <c r="BV453" s="141">
        <v>0</v>
      </c>
      <c r="BW453" s="141">
        <v>0</v>
      </c>
      <c r="BX453" s="141">
        <v>0</v>
      </c>
      <c r="BY453" s="141">
        <v>0</v>
      </c>
      <c r="BZ453" s="141">
        <v>0</v>
      </c>
      <c r="CA453" s="141">
        <v>0</v>
      </c>
      <c r="CB453" s="141">
        <v>0</v>
      </c>
      <c r="CC453" s="141">
        <v>0</v>
      </c>
      <c r="CD453" s="141">
        <v>0</v>
      </c>
      <c r="CE453" s="141">
        <v>0</v>
      </c>
      <c r="CF453" s="141">
        <v>0</v>
      </c>
      <c r="CG453" s="141">
        <v>0</v>
      </c>
      <c r="CH453" s="141">
        <v>0</v>
      </c>
      <c r="CI453" s="141">
        <v>0</v>
      </c>
    </row>
    <row r="454" spans="4:87">
      <c r="D454" s="38">
        <v>424</v>
      </c>
      <c r="E454" s="38">
        <v>679</v>
      </c>
      <c r="F454" s="38" t="s">
        <v>2422</v>
      </c>
      <c r="G454" s="38" t="s">
        <v>2423</v>
      </c>
      <c r="H454" s="48">
        <v>578085.49</v>
      </c>
      <c r="K454" s="48">
        <v>0</v>
      </c>
      <c r="L454" s="48">
        <v>0</v>
      </c>
      <c r="M454" s="48">
        <v>0</v>
      </c>
      <c r="N454" s="48">
        <v>1</v>
      </c>
      <c r="O454" s="48">
        <v>578085.49</v>
      </c>
      <c r="Q454" s="122">
        <v>11</v>
      </c>
      <c r="R454" s="38" t="s">
        <v>121</v>
      </c>
      <c r="S454" s="96">
        <v>50</v>
      </c>
      <c r="T454" s="48">
        <v>0</v>
      </c>
      <c r="W454" s="48">
        <v>0</v>
      </c>
      <c r="X454" s="48">
        <v>0</v>
      </c>
      <c r="Y454" s="48">
        <v>0</v>
      </c>
      <c r="Z454" s="48">
        <v>11</v>
      </c>
      <c r="AA454" s="48">
        <v>0</v>
      </c>
      <c r="AB454" s="48">
        <v>0</v>
      </c>
      <c r="AC454" s="48">
        <v>0</v>
      </c>
      <c r="AD454" s="48">
        <v>0</v>
      </c>
      <c r="AE454" s="48"/>
      <c r="AF454" s="48"/>
      <c r="AG454" s="48"/>
      <c r="AH454" s="48">
        <v>0</v>
      </c>
      <c r="AI454" s="48">
        <v>0</v>
      </c>
      <c r="AJ454" s="48">
        <v>0</v>
      </c>
      <c r="AK454" s="48"/>
      <c r="AL454" s="48">
        <v>11</v>
      </c>
      <c r="AN454" s="60">
        <v>0</v>
      </c>
      <c r="AP454" s="137">
        <v>11561.709800000001</v>
      </c>
      <c r="AQ454" s="138">
        <v>59747</v>
      </c>
      <c r="AR454" s="139">
        <v>2064</v>
      </c>
      <c r="AS454" s="131"/>
      <c r="AT454" s="131"/>
      <c r="AU454" s="131"/>
      <c r="AW454" s="140">
        <v>578085.49</v>
      </c>
      <c r="AX454" s="141">
        <v>566523.78020000004</v>
      </c>
      <c r="AY454" s="141">
        <v>554962.07040000008</v>
      </c>
      <c r="AZ454" s="141">
        <v>543400.36060000013</v>
      </c>
      <c r="BA454" s="141">
        <v>531838.65080000018</v>
      </c>
      <c r="BB454" s="141">
        <v>520276.94100000017</v>
      </c>
      <c r="BC454" s="141">
        <v>508715.23120000015</v>
      </c>
      <c r="BD454" s="141">
        <v>497153.52140000014</v>
      </c>
      <c r="BE454" s="141">
        <v>485591.81160000013</v>
      </c>
      <c r="BF454" s="141">
        <v>474030.10180000012</v>
      </c>
      <c r="BG454" s="141">
        <v>462468.39200000011</v>
      </c>
      <c r="BH454" s="141">
        <v>450906.6822000001</v>
      </c>
      <c r="BI454" s="141">
        <v>439344.97240000009</v>
      </c>
      <c r="BJ454" s="141">
        <v>427783.26260000007</v>
      </c>
      <c r="BK454" s="141">
        <v>416221.55280000006</v>
      </c>
      <c r="BL454" s="141">
        <v>404659.84300000005</v>
      </c>
      <c r="BM454" s="141">
        <v>393098.13320000004</v>
      </c>
      <c r="BN454" s="141">
        <v>381536.42340000003</v>
      </c>
      <c r="BO454" s="141">
        <v>369974.71360000002</v>
      </c>
      <c r="BP454" s="141">
        <v>358413.00380000001</v>
      </c>
      <c r="BQ454" s="141">
        <v>346851.29399999999</v>
      </c>
      <c r="BR454" s="141">
        <v>335289.58419999998</v>
      </c>
      <c r="BS454" s="141">
        <v>323727.87439999997</v>
      </c>
      <c r="BT454" s="141">
        <v>312166.16459999996</v>
      </c>
      <c r="BU454" s="141">
        <v>300604.45479999995</v>
      </c>
      <c r="BV454" s="141">
        <v>289042.74499999994</v>
      </c>
      <c r="BW454" s="141">
        <v>277481.03519999993</v>
      </c>
      <c r="BX454" s="141">
        <v>265919.32539999991</v>
      </c>
      <c r="BY454" s="141">
        <v>254357.6155999999</v>
      </c>
      <c r="BZ454" s="141">
        <v>242795.90579999989</v>
      </c>
      <c r="CA454" s="141">
        <v>231234.19599999988</v>
      </c>
      <c r="CB454" s="141">
        <v>219672.48619999987</v>
      </c>
      <c r="CC454" s="141">
        <v>208110.77639999986</v>
      </c>
      <c r="CD454" s="141">
        <v>196549.06659999985</v>
      </c>
      <c r="CE454" s="141">
        <v>184987.35679999983</v>
      </c>
      <c r="CF454" s="141">
        <v>173425.64699999982</v>
      </c>
      <c r="CG454" s="141">
        <v>161863.93719999981</v>
      </c>
      <c r="CH454" s="141">
        <v>150302.2273999998</v>
      </c>
      <c r="CI454" s="141">
        <v>138740.51759999979</v>
      </c>
    </row>
    <row r="455" spans="4:87">
      <c r="D455" s="38">
        <v>425</v>
      </c>
      <c r="E455" s="38">
        <v>680</v>
      </c>
      <c r="F455" s="38" t="s">
        <v>546</v>
      </c>
      <c r="G455" s="38" t="s">
        <v>547</v>
      </c>
      <c r="H455" s="48">
        <v>18242.900000000001</v>
      </c>
      <c r="K455" s="48">
        <v>88</v>
      </c>
      <c r="L455" s="48">
        <v>1</v>
      </c>
      <c r="M455" s="48">
        <v>18242.900000000001</v>
      </c>
      <c r="N455" s="48">
        <v>0</v>
      </c>
      <c r="O455" s="48">
        <v>0</v>
      </c>
      <c r="Q455" s="122">
        <v>12</v>
      </c>
      <c r="R455" s="38" t="s">
        <v>122</v>
      </c>
      <c r="S455" s="96">
        <v>50</v>
      </c>
      <c r="T455" s="48">
        <v>0</v>
      </c>
      <c r="W455" s="48">
        <v>0</v>
      </c>
      <c r="X455" s="48">
        <v>0</v>
      </c>
      <c r="Y455" s="48">
        <v>0</v>
      </c>
      <c r="Z455" s="48">
        <v>0</v>
      </c>
      <c r="AA455" s="48">
        <v>12</v>
      </c>
      <c r="AB455" s="48">
        <v>0</v>
      </c>
      <c r="AC455" s="48">
        <v>0</v>
      </c>
      <c r="AD455" s="48">
        <v>0</v>
      </c>
      <c r="AE455" s="48"/>
      <c r="AF455" s="48"/>
      <c r="AG455" s="48"/>
      <c r="AH455" s="48">
        <v>0</v>
      </c>
      <c r="AI455" s="48">
        <v>0</v>
      </c>
      <c r="AJ455" s="48">
        <v>0</v>
      </c>
      <c r="AK455" s="48"/>
      <c r="AL455" s="48">
        <v>12</v>
      </c>
      <c r="AN455" s="60">
        <v>0</v>
      </c>
      <c r="AP455" s="137">
        <v>0</v>
      </c>
      <c r="AQ455" s="138">
        <v>59747</v>
      </c>
      <c r="AR455" s="139">
        <v>2064</v>
      </c>
      <c r="AS455" s="131"/>
      <c r="AT455" s="131"/>
      <c r="AU455" s="131"/>
      <c r="AW455" s="140">
        <v>0</v>
      </c>
      <c r="AX455" s="141">
        <v>0</v>
      </c>
      <c r="AY455" s="141">
        <v>0</v>
      </c>
      <c r="AZ455" s="141">
        <v>0</v>
      </c>
      <c r="BA455" s="141">
        <v>0</v>
      </c>
      <c r="BB455" s="141">
        <v>0</v>
      </c>
      <c r="BC455" s="141">
        <v>0</v>
      </c>
      <c r="BD455" s="141">
        <v>0</v>
      </c>
      <c r="BE455" s="141">
        <v>0</v>
      </c>
      <c r="BF455" s="141">
        <v>0</v>
      </c>
      <c r="BG455" s="141">
        <v>0</v>
      </c>
      <c r="BH455" s="141">
        <v>0</v>
      </c>
      <c r="BI455" s="141">
        <v>0</v>
      </c>
      <c r="BJ455" s="141">
        <v>0</v>
      </c>
      <c r="BK455" s="141">
        <v>0</v>
      </c>
      <c r="BL455" s="141">
        <v>0</v>
      </c>
      <c r="BM455" s="141">
        <v>0</v>
      </c>
      <c r="BN455" s="141">
        <v>0</v>
      </c>
      <c r="BO455" s="141">
        <v>0</v>
      </c>
      <c r="BP455" s="141">
        <v>0</v>
      </c>
      <c r="BQ455" s="141">
        <v>0</v>
      </c>
      <c r="BR455" s="141">
        <v>0</v>
      </c>
      <c r="BS455" s="141">
        <v>0</v>
      </c>
      <c r="BT455" s="141">
        <v>0</v>
      </c>
      <c r="BU455" s="141">
        <v>0</v>
      </c>
      <c r="BV455" s="141">
        <v>0</v>
      </c>
      <c r="BW455" s="141">
        <v>0</v>
      </c>
      <c r="BX455" s="141">
        <v>0</v>
      </c>
      <c r="BY455" s="141">
        <v>0</v>
      </c>
      <c r="BZ455" s="141">
        <v>0</v>
      </c>
      <c r="CA455" s="141">
        <v>0</v>
      </c>
      <c r="CB455" s="141">
        <v>0</v>
      </c>
      <c r="CC455" s="141">
        <v>0</v>
      </c>
      <c r="CD455" s="141">
        <v>0</v>
      </c>
      <c r="CE455" s="141">
        <v>0</v>
      </c>
      <c r="CF455" s="141">
        <v>0</v>
      </c>
      <c r="CG455" s="141">
        <v>0</v>
      </c>
      <c r="CH455" s="141">
        <v>0</v>
      </c>
      <c r="CI455" s="141">
        <v>0</v>
      </c>
    </row>
    <row r="456" spans="4:87">
      <c r="D456" s="38">
        <v>426</v>
      </c>
      <c r="E456" s="38">
        <v>681</v>
      </c>
      <c r="F456" s="38" t="s">
        <v>528</v>
      </c>
      <c r="G456" s="38" t="s">
        <v>2424</v>
      </c>
      <c r="H456" s="48">
        <v>86062</v>
      </c>
      <c r="K456" s="48">
        <v>82</v>
      </c>
      <c r="L456" s="48">
        <v>1</v>
      </c>
      <c r="M456" s="48">
        <v>86062</v>
      </c>
      <c r="N456" s="48">
        <v>0</v>
      </c>
      <c r="O456" s="48">
        <v>0</v>
      </c>
      <c r="Q456" s="122">
        <v>16</v>
      </c>
      <c r="R456" s="38" t="s">
        <v>126</v>
      </c>
      <c r="S456" s="96">
        <v>80</v>
      </c>
      <c r="T456" s="48">
        <v>0</v>
      </c>
      <c r="W456" s="48">
        <v>0</v>
      </c>
      <c r="X456" s="48">
        <v>0</v>
      </c>
      <c r="Y456" s="48">
        <v>0</v>
      </c>
      <c r="Z456" s="48">
        <v>0</v>
      </c>
      <c r="AA456" s="48">
        <v>0</v>
      </c>
      <c r="AB456" s="48">
        <v>0</v>
      </c>
      <c r="AC456" s="48">
        <v>0</v>
      </c>
      <c r="AD456" s="48">
        <v>0</v>
      </c>
      <c r="AE456" s="48"/>
      <c r="AF456" s="48"/>
      <c r="AG456" s="48"/>
      <c r="AH456" s="48">
        <v>0</v>
      </c>
      <c r="AI456" s="48">
        <v>16</v>
      </c>
      <c r="AJ456" s="48">
        <v>0</v>
      </c>
      <c r="AK456" s="48"/>
      <c r="AL456" s="48">
        <v>16</v>
      </c>
      <c r="AN456" s="60">
        <v>0</v>
      </c>
      <c r="AP456" s="137">
        <v>0</v>
      </c>
      <c r="AQ456" s="138">
        <v>70705</v>
      </c>
      <c r="AR456" s="139">
        <v>2094</v>
      </c>
      <c r="AS456" s="131"/>
      <c r="AT456" s="131"/>
      <c r="AU456" s="131"/>
      <c r="AW456" s="140">
        <v>0</v>
      </c>
      <c r="AX456" s="141">
        <v>0</v>
      </c>
      <c r="AY456" s="141">
        <v>0</v>
      </c>
      <c r="AZ456" s="141">
        <v>0</v>
      </c>
      <c r="BA456" s="141">
        <v>0</v>
      </c>
      <c r="BB456" s="141">
        <v>0</v>
      </c>
      <c r="BC456" s="141">
        <v>0</v>
      </c>
      <c r="BD456" s="141">
        <v>0</v>
      </c>
      <c r="BE456" s="141">
        <v>0</v>
      </c>
      <c r="BF456" s="141">
        <v>0</v>
      </c>
      <c r="BG456" s="141">
        <v>0</v>
      </c>
      <c r="BH456" s="141">
        <v>0</v>
      </c>
      <c r="BI456" s="141">
        <v>0</v>
      </c>
      <c r="BJ456" s="141">
        <v>0</v>
      </c>
      <c r="BK456" s="141">
        <v>0</v>
      </c>
      <c r="BL456" s="141">
        <v>0</v>
      </c>
      <c r="BM456" s="141">
        <v>0</v>
      </c>
      <c r="BN456" s="141">
        <v>0</v>
      </c>
      <c r="BO456" s="141">
        <v>0</v>
      </c>
      <c r="BP456" s="141">
        <v>0</v>
      </c>
      <c r="BQ456" s="141">
        <v>0</v>
      </c>
      <c r="BR456" s="141">
        <v>0</v>
      </c>
      <c r="BS456" s="141">
        <v>0</v>
      </c>
      <c r="BT456" s="141">
        <v>0</v>
      </c>
      <c r="BU456" s="141">
        <v>0</v>
      </c>
      <c r="BV456" s="141">
        <v>0</v>
      </c>
      <c r="BW456" s="141">
        <v>0</v>
      </c>
      <c r="BX456" s="141">
        <v>0</v>
      </c>
      <c r="BY456" s="141">
        <v>0</v>
      </c>
      <c r="BZ456" s="141">
        <v>0</v>
      </c>
      <c r="CA456" s="141">
        <v>0</v>
      </c>
      <c r="CB456" s="141">
        <v>0</v>
      </c>
      <c r="CC456" s="141">
        <v>0</v>
      </c>
      <c r="CD456" s="141">
        <v>0</v>
      </c>
      <c r="CE456" s="141">
        <v>0</v>
      </c>
      <c r="CF456" s="141">
        <v>0</v>
      </c>
      <c r="CG456" s="141">
        <v>0</v>
      </c>
      <c r="CH456" s="141">
        <v>0</v>
      </c>
      <c r="CI456" s="141">
        <v>0</v>
      </c>
    </row>
    <row r="457" spans="4:87">
      <c r="D457" s="38">
        <v>427</v>
      </c>
      <c r="E457" s="38">
        <v>682</v>
      </c>
      <c r="F457" s="38" t="s">
        <v>2425</v>
      </c>
      <c r="G457" s="38" t="s">
        <v>2426</v>
      </c>
      <c r="H457" s="48">
        <v>656360.04</v>
      </c>
      <c r="K457" s="48">
        <v>0</v>
      </c>
      <c r="L457" s="48">
        <v>0</v>
      </c>
      <c r="M457" s="48">
        <v>0</v>
      </c>
      <c r="N457" s="48">
        <v>1</v>
      </c>
      <c r="O457" s="48">
        <v>656360.04</v>
      </c>
      <c r="Q457" s="122">
        <v>19</v>
      </c>
      <c r="R457" s="38" t="s">
        <v>129</v>
      </c>
      <c r="S457" s="96">
        <v>5</v>
      </c>
      <c r="T457" s="48">
        <v>0</v>
      </c>
      <c r="W457" s="48">
        <v>0</v>
      </c>
      <c r="X457" s="48">
        <v>0</v>
      </c>
      <c r="Y457" s="48">
        <v>0</v>
      </c>
      <c r="Z457" s="48">
        <v>0</v>
      </c>
      <c r="AA457" s="48">
        <v>0</v>
      </c>
      <c r="AB457" s="48">
        <v>0</v>
      </c>
      <c r="AC457" s="48">
        <v>0</v>
      </c>
      <c r="AD457" s="48">
        <v>0</v>
      </c>
      <c r="AE457" s="48"/>
      <c r="AF457" s="48"/>
      <c r="AG457" s="48"/>
      <c r="AH457" s="48">
        <v>0</v>
      </c>
      <c r="AI457" s="48">
        <v>0</v>
      </c>
      <c r="AJ457" s="48">
        <v>0</v>
      </c>
      <c r="AK457" s="48"/>
      <c r="AL457" s="48" t="s">
        <v>263</v>
      </c>
      <c r="AN457" s="60">
        <v>0</v>
      </c>
      <c r="AP457" s="137">
        <v>131272.008</v>
      </c>
      <c r="AQ457" s="138">
        <v>43311</v>
      </c>
      <c r="AR457" s="139">
        <v>2019</v>
      </c>
      <c r="AS457" s="131"/>
      <c r="AT457" s="131"/>
      <c r="AU457" s="131"/>
      <c r="AW457" s="140">
        <v>656360.04</v>
      </c>
      <c r="AX457" s="141">
        <v>525088.03200000001</v>
      </c>
      <c r="AY457" s="141">
        <v>393816.02399999998</v>
      </c>
      <c r="AZ457" s="141">
        <v>262544.01599999995</v>
      </c>
      <c r="BA457" s="141">
        <v>131272.00799999994</v>
      </c>
      <c r="BB457" s="141">
        <v>-5.8207660913467407E-11</v>
      </c>
      <c r="BC457" s="141">
        <v>0</v>
      </c>
      <c r="BD457" s="141">
        <v>0</v>
      </c>
      <c r="BE457" s="141">
        <v>0</v>
      </c>
      <c r="BF457" s="141">
        <v>0</v>
      </c>
      <c r="BG457" s="141">
        <v>0</v>
      </c>
      <c r="BH457" s="141">
        <v>0</v>
      </c>
      <c r="BI457" s="141">
        <v>0</v>
      </c>
      <c r="BJ457" s="141">
        <v>0</v>
      </c>
      <c r="BK457" s="141">
        <v>0</v>
      </c>
      <c r="BL457" s="141">
        <v>0</v>
      </c>
      <c r="BM457" s="141">
        <v>0</v>
      </c>
      <c r="BN457" s="141">
        <v>0</v>
      </c>
      <c r="BO457" s="141">
        <v>0</v>
      </c>
      <c r="BP457" s="141">
        <v>0</v>
      </c>
      <c r="BQ457" s="141">
        <v>0</v>
      </c>
      <c r="BR457" s="141">
        <v>0</v>
      </c>
      <c r="BS457" s="141">
        <v>0</v>
      </c>
      <c r="BT457" s="141">
        <v>0</v>
      </c>
      <c r="BU457" s="141">
        <v>0</v>
      </c>
      <c r="BV457" s="141">
        <v>0</v>
      </c>
      <c r="BW457" s="141">
        <v>0</v>
      </c>
      <c r="BX457" s="141">
        <v>0</v>
      </c>
      <c r="BY457" s="141">
        <v>0</v>
      </c>
      <c r="BZ457" s="141">
        <v>0</v>
      </c>
      <c r="CA457" s="141">
        <v>0</v>
      </c>
      <c r="CB457" s="141">
        <v>0</v>
      </c>
      <c r="CC457" s="141">
        <v>0</v>
      </c>
      <c r="CD457" s="141">
        <v>0</v>
      </c>
      <c r="CE457" s="141">
        <v>0</v>
      </c>
      <c r="CF457" s="141">
        <v>0</v>
      </c>
      <c r="CG457" s="141">
        <v>0</v>
      </c>
      <c r="CH457" s="141">
        <v>0</v>
      </c>
      <c r="CI457" s="141">
        <v>0</v>
      </c>
    </row>
    <row r="458" spans="4:87">
      <c r="D458" s="38">
        <v>428</v>
      </c>
      <c r="E458" s="38">
        <v>683</v>
      </c>
      <c r="F458" s="38" t="s">
        <v>2427</v>
      </c>
      <c r="G458" s="38" t="s">
        <v>2428</v>
      </c>
      <c r="H458" s="48">
        <v>2320829.02</v>
      </c>
      <c r="K458" s="48">
        <v>0</v>
      </c>
      <c r="L458" s="48">
        <v>0</v>
      </c>
      <c r="M458" s="48">
        <v>0</v>
      </c>
      <c r="N458" s="48">
        <v>1</v>
      </c>
      <c r="O458" s="48">
        <v>2320829.02</v>
      </c>
      <c r="Q458" s="122">
        <v>1</v>
      </c>
      <c r="R458" s="38" t="s">
        <v>111</v>
      </c>
      <c r="S458" s="96">
        <v>80</v>
      </c>
      <c r="T458" s="48">
        <v>0</v>
      </c>
      <c r="W458" s="48">
        <v>0</v>
      </c>
      <c r="X458" s="48">
        <v>0</v>
      </c>
      <c r="Y458" s="48">
        <v>0</v>
      </c>
      <c r="Z458" s="48">
        <v>0</v>
      </c>
      <c r="AA458" s="48">
        <v>0</v>
      </c>
      <c r="AB458" s="48">
        <v>0</v>
      </c>
      <c r="AC458" s="48">
        <v>0</v>
      </c>
      <c r="AD458" s="48">
        <v>0</v>
      </c>
      <c r="AE458" s="48"/>
      <c r="AF458" s="48"/>
      <c r="AG458" s="48"/>
      <c r="AH458" s="48">
        <v>0</v>
      </c>
      <c r="AI458" s="48">
        <v>0</v>
      </c>
      <c r="AJ458" s="48">
        <v>0</v>
      </c>
      <c r="AK458" s="48"/>
      <c r="AL458" s="48" t="s">
        <v>263</v>
      </c>
      <c r="AN458" s="60">
        <v>0</v>
      </c>
      <c r="AP458" s="137">
        <v>29010.36275</v>
      </c>
      <c r="AQ458" s="138">
        <v>70705</v>
      </c>
      <c r="AR458" s="139">
        <v>2094</v>
      </c>
      <c r="AS458" s="131"/>
      <c r="AT458" s="131"/>
      <c r="AU458" s="131"/>
      <c r="AW458" s="140">
        <v>2320829.02</v>
      </c>
      <c r="AX458" s="141">
        <v>2291818.6572500002</v>
      </c>
      <c r="AY458" s="141">
        <v>2262808.2945000003</v>
      </c>
      <c r="AZ458" s="141">
        <v>2233797.9317500005</v>
      </c>
      <c r="BA458" s="141">
        <v>2204787.5690000006</v>
      </c>
      <c r="BB458" s="141">
        <v>2175777.2062500007</v>
      </c>
      <c r="BC458" s="141">
        <v>2146766.8435000009</v>
      </c>
      <c r="BD458" s="141">
        <v>2117756.480750001</v>
      </c>
      <c r="BE458" s="141">
        <v>2088746.1180000009</v>
      </c>
      <c r="BF458" s="141">
        <v>2059735.7552500009</v>
      </c>
      <c r="BG458" s="141">
        <v>2030725.3925000008</v>
      </c>
      <c r="BH458" s="141">
        <v>2001715.0297500007</v>
      </c>
      <c r="BI458" s="141">
        <v>1972704.6670000006</v>
      </c>
      <c r="BJ458" s="141">
        <v>1943694.3042500005</v>
      </c>
      <c r="BK458" s="141">
        <v>1914683.9415000004</v>
      </c>
      <c r="BL458" s="141">
        <v>1885673.5787500003</v>
      </c>
      <c r="BM458" s="141">
        <v>1856663.2160000002</v>
      </c>
      <c r="BN458" s="141">
        <v>1827652.8532500002</v>
      </c>
      <c r="BO458" s="141">
        <v>1798642.4905000001</v>
      </c>
      <c r="BP458" s="141">
        <v>1769632.12775</v>
      </c>
      <c r="BQ458" s="141">
        <v>1740621.7649999999</v>
      </c>
      <c r="BR458" s="141">
        <v>1711611.4022499998</v>
      </c>
      <c r="BS458" s="141">
        <v>1682601.0394999997</v>
      </c>
      <c r="BT458" s="141">
        <v>1653590.6767499996</v>
      </c>
      <c r="BU458" s="141">
        <v>1624580.3139999995</v>
      </c>
      <c r="BV458" s="141">
        <v>1595569.9512499995</v>
      </c>
      <c r="BW458" s="141">
        <v>1566559.5884999994</v>
      </c>
      <c r="BX458" s="141">
        <v>1537549.2257499993</v>
      </c>
      <c r="BY458" s="141">
        <v>1508538.8629999992</v>
      </c>
      <c r="BZ458" s="141">
        <v>1479528.5002499991</v>
      </c>
      <c r="CA458" s="141">
        <v>1450518.137499999</v>
      </c>
      <c r="CB458" s="141">
        <v>1421507.7747499989</v>
      </c>
      <c r="CC458" s="141">
        <v>1392497.4119999988</v>
      </c>
      <c r="CD458" s="141">
        <v>1363487.0492499988</v>
      </c>
      <c r="CE458" s="141">
        <v>1334476.6864999987</v>
      </c>
      <c r="CF458" s="141">
        <v>1305466.3237499986</v>
      </c>
      <c r="CG458" s="141">
        <v>1276455.9609999985</v>
      </c>
      <c r="CH458" s="141">
        <v>1247445.5982499984</v>
      </c>
      <c r="CI458" s="141">
        <v>1218435.2354999983</v>
      </c>
    </row>
    <row r="459" spans="4:87">
      <c r="D459" s="38">
        <v>429</v>
      </c>
      <c r="E459" s="38">
        <v>684</v>
      </c>
      <c r="F459" s="38" t="s">
        <v>592</v>
      </c>
      <c r="G459" s="38" t="s">
        <v>2429</v>
      </c>
      <c r="H459" s="48">
        <v>157072.99</v>
      </c>
      <c r="K459" s="48">
        <v>104</v>
      </c>
      <c r="L459" s="48">
        <v>1</v>
      </c>
      <c r="M459" s="48">
        <v>157072.99</v>
      </c>
      <c r="N459" s="48">
        <v>0</v>
      </c>
      <c r="O459" s="48">
        <v>0</v>
      </c>
      <c r="Q459" s="122">
        <v>6</v>
      </c>
      <c r="R459" s="38" t="s">
        <v>116</v>
      </c>
      <c r="S459" s="96">
        <v>80</v>
      </c>
      <c r="T459" s="48">
        <v>0</v>
      </c>
      <c r="W459" s="48">
        <v>0</v>
      </c>
      <c r="X459" s="48">
        <v>0</v>
      </c>
      <c r="Y459" s="48">
        <v>0</v>
      </c>
      <c r="Z459" s="48">
        <v>0</v>
      </c>
      <c r="AA459" s="48">
        <v>0</v>
      </c>
      <c r="AB459" s="48">
        <v>0</v>
      </c>
      <c r="AC459" s="48">
        <v>6</v>
      </c>
      <c r="AD459" s="48">
        <v>0</v>
      </c>
      <c r="AE459" s="48"/>
      <c r="AF459" s="48"/>
      <c r="AG459" s="48"/>
      <c r="AH459" s="48">
        <v>0</v>
      </c>
      <c r="AI459" s="48">
        <v>0</v>
      </c>
      <c r="AJ459" s="48">
        <v>0</v>
      </c>
      <c r="AK459" s="48"/>
      <c r="AL459" s="48">
        <v>6</v>
      </c>
      <c r="AN459" s="60">
        <v>0</v>
      </c>
      <c r="AP459" s="137">
        <v>0</v>
      </c>
      <c r="AQ459" s="138">
        <v>70705</v>
      </c>
      <c r="AR459" s="139">
        <v>2094</v>
      </c>
      <c r="AS459" s="131"/>
      <c r="AT459" s="131"/>
      <c r="AU459" s="131"/>
      <c r="AW459" s="140">
        <v>0</v>
      </c>
      <c r="AX459" s="141">
        <v>0</v>
      </c>
      <c r="AY459" s="141">
        <v>0</v>
      </c>
      <c r="AZ459" s="141">
        <v>0</v>
      </c>
      <c r="BA459" s="141">
        <v>0</v>
      </c>
      <c r="BB459" s="141">
        <v>0</v>
      </c>
      <c r="BC459" s="141">
        <v>0</v>
      </c>
      <c r="BD459" s="141">
        <v>0</v>
      </c>
      <c r="BE459" s="141">
        <v>0</v>
      </c>
      <c r="BF459" s="141">
        <v>0</v>
      </c>
      <c r="BG459" s="141">
        <v>0</v>
      </c>
      <c r="BH459" s="141">
        <v>0</v>
      </c>
      <c r="BI459" s="141">
        <v>0</v>
      </c>
      <c r="BJ459" s="141">
        <v>0</v>
      </c>
      <c r="BK459" s="141">
        <v>0</v>
      </c>
      <c r="BL459" s="141">
        <v>0</v>
      </c>
      <c r="BM459" s="141">
        <v>0</v>
      </c>
      <c r="BN459" s="141">
        <v>0</v>
      </c>
      <c r="BO459" s="141">
        <v>0</v>
      </c>
      <c r="BP459" s="141">
        <v>0</v>
      </c>
      <c r="BQ459" s="141">
        <v>0</v>
      </c>
      <c r="BR459" s="141">
        <v>0</v>
      </c>
      <c r="BS459" s="141">
        <v>0</v>
      </c>
      <c r="BT459" s="141">
        <v>0</v>
      </c>
      <c r="BU459" s="141">
        <v>0</v>
      </c>
      <c r="BV459" s="141">
        <v>0</v>
      </c>
      <c r="BW459" s="141">
        <v>0</v>
      </c>
      <c r="BX459" s="141">
        <v>0</v>
      </c>
      <c r="BY459" s="141">
        <v>0</v>
      </c>
      <c r="BZ459" s="141">
        <v>0</v>
      </c>
      <c r="CA459" s="141">
        <v>0</v>
      </c>
      <c r="CB459" s="141">
        <v>0</v>
      </c>
      <c r="CC459" s="141">
        <v>0</v>
      </c>
      <c r="CD459" s="141">
        <v>0</v>
      </c>
      <c r="CE459" s="141">
        <v>0</v>
      </c>
      <c r="CF459" s="141">
        <v>0</v>
      </c>
      <c r="CG459" s="141">
        <v>0</v>
      </c>
      <c r="CH459" s="141">
        <v>0</v>
      </c>
      <c r="CI459" s="141">
        <v>0</v>
      </c>
    </row>
    <row r="460" spans="4:87">
      <c r="D460" s="38">
        <v>430</v>
      </c>
      <c r="E460" s="38">
        <v>685</v>
      </c>
      <c r="F460" s="38" t="s">
        <v>1069</v>
      </c>
      <c r="G460" s="38" t="s">
        <v>2430</v>
      </c>
      <c r="H460" s="48">
        <v>652591.53</v>
      </c>
      <c r="K460" s="48">
        <v>269</v>
      </c>
      <c r="L460" s="48">
        <v>1</v>
      </c>
      <c r="M460" s="48">
        <v>652591.53</v>
      </c>
      <c r="N460" s="48">
        <v>0</v>
      </c>
      <c r="O460" s="48">
        <v>0</v>
      </c>
      <c r="Q460" s="122">
        <v>10</v>
      </c>
      <c r="R460" s="38" t="s">
        <v>120</v>
      </c>
      <c r="S460" s="96">
        <v>50</v>
      </c>
      <c r="T460" s="48">
        <v>0</v>
      </c>
      <c r="W460" s="48">
        <v>0</v>
      </c>
      <c r="X460" s="48">
        <v>0</v>
      </c>
      <c r="Y460" s="48">
        <v>10</v>
      </c>
      <c r="Z460" s="48">
        <v>0</v>
      </c>
      <c r="AA460" s="48">
        <v>0</v>
      </c>
      <c r="AB460" s="48">
        <v>0</v>
      </c>
      <c r="AC460" s="48">
        <v>0</v>
      </c>
      <c r="AD460" s="48">
        <v>0</v>
      </c>
      <c r="AE460" s="48"/>
      <c r="AF460" s="48"/>
      <c r="AG460" s="48"/>
      <c r="AH460" s="48">
        <v>0</v>
      </c>
      <c r="AI460" s="48">
        <v>0</v>
      </c>
      <c r="AJ460" s="48">
        <v>0</v>
      </c>
      <c r="AK460" s="48"/>
      <c r="AL460" s="48">
        <v>10</v>
      </c>
      <c r="AN460" s="60">
        <v>0</v>
      </c>
      <c r="AP460" s="137">
        <v>0</v>
      </c>
      <c r="AQ460" s="138">
        <v>59747</v>
      </c>
      <c r="AR460" s="139">
        <v>2064</v>
      </c>
      <c r="AS460" s="131"/>
      <c r="AT460" s="131"/>
      <c r="AU460" s="131"/>
      <c r="AW460" s="140">
        <v>0</v>
      </c>
      <c r="AX460" s="141">
        <v>0</v>
      </c>
      <c r="AY460" s="141">
        <v>0</v>
      </c>
      <c r="AZ460" s="141">
        <v>0</v>
      </c>
      <c r="BA460" s="141">
        <v>0</v>
      </c>
      <c r="BB460" s="141">
        <v>0</v>
      </c>
      <c r="BC460" s="141">
        <v>0</v>
      </c>
      <c r="BD460" s="141">
        <v>0</v>
      </c>
      <c r="BE460" s="141">
        <v>0</v>
      </c>
      <c r="BF460" s="141">
        <v>0</v>
      </c>
      <c r="BG460" s="141">
        <v>0</v>
      </c>
      <c r="BH460" s="141">
        <v>0</v>
      </c>
      <c r="BI460" s="141">
        <v>0</v>
      </c>
      <c r="BJ460" s="141">
        <v>0</v>
      </c>
      <c r="BK460" s="141">
        <v>0</v>
      </c>
      <c r="BL460" s="141">
        <v>0</v>
      </c>
      <c r="BM460" s="141">
        <v>0</v>
      </c>
      <c r="BN460" s="141">
        <v>0</v>
      </c>
      <c r="BO460" s="141">
        <v>0</v>
      </c>
      <c r="BP460" s="141">
        <v>0</v>
      </c>
      <c r="BQ460" s="141">
        <v>0</v>
      </c>
      <c r="BR460" s="141">
        <v>0</v>
      </c>
      <c r="BS460" s="141">
        <v>0</v>
      </c>
      <c r="BT460" s="141">
        <v>0</v>
      </c>
      <c r="BU460" s="141">
        <v>0</v>
      </c>
      <c r="BV460" s="141">
        <v>0</v>
      </c>
      <c r="BW460" s="141">
        <v>0</v>
      </c>
      <c r="BX460" s="141">
        <v>0</v>
      </c>
      <c r="BY460" s="141">
        <v>0</v>
      </c>
      <c r="BZ460" s="141">
        <v>0</v>
      </c>
      <c r="CA460" s="141">
        <v>0</v>
      </c>
      <c r="CB460" s="141">
        <v>0</v>
      </c>
      <c r="CC460" s="141">
        <v>0</v>
      </c>
      <c r="CD460" s="141">
        <v>0</v>
      </c>
      <c r="CE460" s="141">
        <v>0</v>
      </c>
      <c r="CF460" s="141">
        <v>0</v>
      </c>
      <c r="CG460" s="141">
        <v>0</v>
      </c>
      <c r="CH460" s="141">
        <v>0</v>
      </c>
      <c r="CI460" s="141">
        <v>0</v>
      </c>
    </row>
    <row r="461" spans="4:87">
      <c r="D461" s="38">
        <v>431</v>
      </c>
      <c r="E461" s="38">
        <v>686</v>
      </c>
      <c r="F461" s="38" t="s">
        <v>819</v>
      </c>
      <c r="G461" s="38" t="s">
        <v>2431</v>
      </c>
      <c r="H461" s="48">
        <v>137783.29</v>
      </c>
      <c r="K461" s="48">
        <v>182</v>
      </c>
      <c r="L461" s="48">
        <v>1</v>
      </c>
      <c r="M461" s="48">
        <v>137783.29</v>
      </c>
      <c r="N461" s="48">
        <v>0</v>
      </c>
      <c r="O461" s="48">
        <v>0</v>
      </c>
      <c r="Q461" s="122">
        <v>6</v>
      </c>
      <c r="R461" s="38" t="s">
        <v>116</v>
      </c>
      <c r="S461" s="96">
        <v>80</v>
      </c>
      <c r="T461" s="48">
        <v>0</v>
      </c>
      <c r="W461" s="48">
        <v>0</v>
      </c>
      <c r="X461" s="48">
        <v>0</v>
      </c>
      <c r="Y461" s="48">
        <v>0</v>
      </c>
      <c r="Z461" s="48">
        <v>0</v>
      </c>
      <c r="AA461" s="48">
        <v>0</v>
      </c>
      <c r="AB461" s="48">
        <v>0</v>
      </c>
      <c r="AC461" s="48">
        <v>6</v>
      </c>
      <c r="AD461" s="48">
        <v>0</v>
      </c>
      <c r="AE461" s="48"/>
      <c r="AF461" s="48"/>
      <c r="AG461" s="48"/>
      <c r="AH461" s="48">
        <v>0</v>
      </c>
      <c r="AI461" s="48">
        <v>0</v>
      </c>
      <c r="AJ461" s="48">
        <v>0</v>
      </c>
      <c r="AK461" s="48"/>
      <c r="AL461" s="48">
        <v>6</v>
      </c>
      <c r="AN461" s="60">
        <v>0</v>
      </c>
      <c r="AP461" s="137">
        <v>0</v>
      </c>
      <c r="AQ461" s="138">
        <v>70705</v>
      </c>
      <c r="AR461" s="139">
        <v>2094</v>
      </c>
      <c r="AS461" s="131"/>
      <c r="AT461" s="131"/>
      <c r="AU461" s="131"/>
      <c r="AW461" s="140">
        <v>0</v>
      </c>
      <c r="AX461" s="141">
        <v>0</v>
      </c>
      <c r="AY461" s="141">
        <v>0</v>
      </c>
      <c r="AZ461" s="141">
        <v>0</v>
      </c>
      <c r="BA461" s="141">
        <v>0</v>
      </c>
      <c r="BB461" s="141">
        <v>0</v>
      </c>
      <c r="BC461" s="141">
        <v>0</v>
      </c>
      <c r="BD461" s="141">
        <v>0</v>
      </c>
      <c r="BE461" s="141">
        <v>0</v>
      </c>
      <c r="BF461" s="141">
        <v>0</v>
      </c>
      <c r="BG461" s="141">
        <v>0</v>
      </c>
      <c r="BH461" s="141">
        <v>0</v>
      </c>
      <c r="BI461" s="141">
        <v>0</v>
      </c>
      <c r="BJ461" s="141">
        <v>0</v>
      </c>
      <c r="BK461" s="141">
        <v>0</v>
      </c>
      <c r="BL461" s="141">
        <v>0</v>
      </c>
      <c r="BM461" s="141">
        <v>0</v>
      </c>
      <c r="BN461" s="141">
        <v>0</v>
      </c>
      <c r="BO461" s="141">
        <v>0</v>
      </c>
      <c r="BP461" s="141">
        <v>0</v>
      </c>
      <c r="BQ461" s="141">
        <v>0</v>
      </c>
      <c r="BR461" s="141">
        <v>0</v>
      </c>
      <c r="BS461" s="141">
        <v>0</v>
      </c>
      <c r="BT461" s="141">
        <v>0</v>
      </c>
      <c r="BU461" s="141">
        <v>0</v>
      </c>
      <c r="BV461" s="141">
        <v>0</v>
      </c>
      <c r="BW461" s="141">
        <v>0</v>
      </c>
      <c r="BX461" s="141">
        <v>0</v>
      </c>
      <c r="BY461" s="141">
        <v>0</v>
      </c>
      <c r="BZ461" s="141">
        <v>0</v>
      </c>
      <c r="CA461" s="141">
        <v>0</v>
      </c>
      <c r="CB461" s="141">
        <v>0</v>
      </c>
      <c r="CC461" s="141">
        <v>0</v>
      </c>
      <c r="CD461" s="141">
        <v>0</v>
      </c>
      <c r="CE461" s="141">
        <v>0</v>
      </c>
      <c r="CF461" s="141">
        <v>0</v>
      </c>
      <c r="CG461" s="141">
        <v>0</v>
      </c>
      <c r="CH461" s="141">
        <v>0</v>
      </c>
      <c r="CI461" s="141">
        <v>0</v>
      </c>
    </row>
    <row r="462" spans="4:87">
      <c r="D462" s="38">
        <v>432</v>
      </c>
      <c r="E462" s="38">
        <v>687</v>
      </c>
      <c r="F462" s="38" t="s">
        <v>830</v>
      </c>
      <c r="G462" s="38" t="s">
        <v>2432</v>
      </c>
      <c r="H462" s="48">
        <v>660247.43000000005</v>
      </c>
      <c r="K462" s="48">
        <v>186</v>
      </c>
      <c r="L462" s="48">
        <v>1</v>
      </c>
      <c r="M462" s="48">
        <v>660247.43000000005</v>
      </c>
      <c r="N462" s="48">
        <v>0</v>
      </c>
      <c r="O462" s="48">
        <v>0</v>
      </c>
      <c r="Q462" s="122">
        <v>7</v>
      </c>
      <c r="R462" s="38" t="s">
        <v>117</v>
      </c>
      <c r="S462" s="96">
        <v>50</v>
      </c>
      <c r="T462" s="48">
        <v>0</v>
      </c>
      <c r="W462" s="48">
        <v>0</v>
      </c>
      <c r="X462" s="48">
        <v>0</v>
      </c>
      <c r="Y462" s="48">
        <v>0</v>
      </c>
      <c r="Z462" s="48">
        <v>0</v>
      </c>
      <c r="AA462" s="48">
        <v>0</v>
      </c>
      <c r="AB462" s="48">
        <v>0</v>
      </c>
      <c r="AC462" s="48">
        <v>0</v>
      </c>
      <c r="AD462" s="48">
        <v>0</v>
      </c>
      <c r="AE462" s="48"/>
      <c r="AF462" s="48"/>
      <c r="AG462" s="48"/>
      <c r="AH462" s="48">
        <v>0</v>
      </c>
      <c r="AI462" s="48">
        <v>0</v>
      </c>
      <c r="AJ462" s="48">
        <v>0</v>
      </c>
      <c r="AK462" s="48"/>
      <c r="AL462" s="48" t="s">
        <v>263</v>
      </c>
      <c r="AN462" s="60">
        <v>0</v>
      </c>
      <c r="AP462" s="137">
        <v>0</v>
      </c>
      <c r="AQ462" s="138">
        <v>59747</v>
      </c>
      <c r="AR462" s="139">
        <v>2064</v>
      </c>
      <c r="AS462" s="131"/>
      <c r="AT462" s="131"/>
      <c r="AU462" s="131"/>
      <c r="AW462" s="140">
        <v>0</v>
      </c>
      <c r="AX462" s="141">
        <v>0</v>
      </c>
      <c r="AY462" s="141">
        <v>0</v>
      </c>
      <c r="AZ462" s="141">
        <v>0</v>
      </c>
      <c r="BA462" s="141">
        <v>0</v>
      </c>
      <c r="BB462" s="141">
        <v>0</v>
      </c>
      <c r="BC462" s="141">
        <v>0</v>
      </c>
      <c r="BD462" s="141">
        <v>0</v>
      </c>
      <c r="BE462" s="141">
        <v>0</v>
      </c>
      <c r="BF462" s="141">
        <v>0</v>
      </c>
      <c r="BG462" s="141">
        <v>0</v>
      </c>
      <c r="BH462" s="141">
        <v>0</v>
      </c>
      <c r="BI462" s="141">
        <v>0</v>
      </c>
      <c r="BJ462" s="141">
        <v>0</v>
      </c>
      <c r="BK462" s="141">
        <v>0</v>
      </c>
      <c r="BL462" s="141">
        <v>0</v>
      </c>
      <c r="BM462" s="141">
        <v>0</v>
      </c>
      <c r="BN462" s="141">
        <v>0</v>
      </c>
      <c r="BO462" s="141">
        <v>0</v>
      </c>
      <c r="BP462" s="141">
        <v>0</v>
      </c>
      <c r="BQ462" s="141">
        <v>0</v>
      </c>
      <c r="BR462" s="141">
        <v>0</v>
      </c>
      <c r="BS462" s="141">
        <v>0</v>
      </c>
      <c r="BT462" s="141">
        <v>0</v>
      </c>
      <c r="BU462" s="141">
        <v>0</v>
      </c>
      <c r="BV462" s="141">
        <v>0</v>
      </c>
      <c r="BW462" s="141">
        <v>0</v>
      </c>
      <c r="BX462" s="141">
        <v>0</v>
      </c>
      <c r="BY462" s="141">
        <v>0</v>
      </c>
      <c r="BZ462" s="141">
        <v>0</v>
      </c>
      <c r="CA462" s="141">
        <v>0</v>
      </c>
      <c r="CB462" s="141">
        <v>0</v>
      </c>
      <c r="CC462" s="141">
        <v>0</v>
      </c>
      <c r="CD462" s="141">
        <v>0</v>
      </c>
      <c r="CE462" s="141">
        <v>0</v>
      </c>
      <c r="CF462" s="141">
        <v>0</v>
      </c>
      <c r="CG462" s="141">
        <v>0</v>
      </c>
      <c r="CH462" s="141">
        <v>0</v>
      </c>
      <c r="CI462" s="141">
        <v>0</v>
      </c>
    </row>
    <row r="463" spans="4:87">
      <c r="D463" s="38">
        <v>433</v>
      </c>
      <c r="E463" s="38">
        <v>688</v>
      </c>
      <c r="F463" s="38" t="s">
        <v>702</v>
      </c>
      <c r="G463" s="38" t="s">
        <v>2433</v>
      </c>
      <c r="H463" s="48">
        <v>-530.95000000000005</v>
      </c>
      <c r="K463" s="48">
        <v>140</v>
      </c>
      <c r="L463" s="48">
        <v>1</v>
      </c>
      <c r="M463" s="48">
        <v>-530.95000000000005</v>
      </c>
      <c r="N463" s="48">
        <v>0</v>
      </c>
      <c r="O463" s="48">
        <v>0</v>
      </c>
      <c r="Q463" s="122">
        <v>7</v>
      </c>
      <c r="R463" s="38" t="s">
        <v>117</v>
      </c>
      <c r="S463" s="96">
        <v>50</v>
      </c>
      <c r="T463" s="48">
        <v>0</v>
      </c>
      <c r="W463" s="48">
        <v>0</v>
      </c>
      <c r="X463" s="48">
        <v>0</v>
      </c>
      <c r="Y463" s="48">
        <v>0</v>
      </c>
      <c r="Z463" s="48">
        <v>0</v>
      </c>
      <c r="AA463" s="48">
        <v>0</v>
      </c>
      <c r="AB463" s="48">
        <v>0</v>
      </c>
      <c r="AC463" s="48">
        <v>0</v>
      </c>
      <c r="AD463" s="48">
        <v>0</v>
      </c>
      <c r="AE463" s="48"/>
      <c r="AF463" s="48"/>
      <c r="AG463" s="48"/>
      <c r="AH463" s="48">
        <v>0</v>
      </c>
      <c r="AI463" s="48">
        <v>0</v>
      </c>
      <c r="AJ463" s="48">
        <v>0</v>
      </c>
      <c r="AK463" s="48"/>
      <c r="AL463" s="48" t="s">
        <v>263</v>
      </c>
      <c r="AN463" s="60">
        <v>0</v>
      </c>
      <c r="AP463" s="137">
        <v>0</v>
      </c>
      <c r="AQ463" s="138">
        <v>59747</v>
      </c>
      <c r="AR463" s="139">
        <v>2064</v>
      </c>
      <c r="AS463" s="131"/>
      <c r="AT463" s="131"/>
      <c r="AU463" s="131"/>
      <c r="AW463" s="140">
        <v>0</v>
      </c>
      <c r="AX463" s="141">
        <v>0</v>
      </c>
      <c r="AY463" s="141">
        <v>0</v>
      </c>
      <c r="AZ463" s="141">
        <v>0</v>
      </c>
      <c r="BA463" s="141">
        <v>0</v>
      </c>
      <c r="BB463" s="141">
        <v>0</v>
      </c>
      <c r="BC463" s="141">
        <v>0</v>
      </c>
      <c r="BD463" s="141">
        <v>0</v>
      </c>
      <c r="BE463" s="141">
        <v>0</v>
      </c>
      <c r="BF463" s="141">
        <v>0</v>
      </c>
      <c r="BG463" s="141">
        <v>0</v>
      </c>
      <c r="BH463" s="141">
        <v>0</v>
      </c>
      <c r="BI463" s="141">
        <v>0</v>
      </c>
      <c r="BJ463" s="141">
        <v>0</v>
      </c>
      <c r="BK463" s="141">
        <v>0</v>
      </c>
      <c r="BL463" s="141">
        <v>0</v>
      </c>
      <c r="BM463" s="141">
        <v>0</v>
      </c>
      <c r="BN463" s="141">
        <v>0</v>
      </c>
      <c r="BO463" s="141">
        <v>0</v>
      </c>
      <c r="BP463" s="141">
        <v>0</v>
      </c>
      <c r="BQ463" s="141">
        <v>0</v>
      </c>
      <c r="BR463" s="141">
        <v>0</v>
      </c>
      <c r="BS463" s="141">
        <v>0</v>
      </c>
      <c r="BT463" s="141">
        <v>0</v>
      </c>
      <c r="BU463" s="141">
        <v>0</v>
      </c>
      <c r="BV463" s="141">
        <v>0</v>
      </c>
      <c r="BW463" s="141">
        <v>0</v>
      </c>
      <c r="BX463" s="141">
        <v>0</v>
      </c>
      <c r="BY463" s="141">
        <v>0</v>
      </c>
      <c r="BZ463" s="141">
        <v>0</v>
      </c>
      <c r="CA463" s="141">
        <v>0</v>
      </c>
      <c r="CB463" s="141">
        <v>0</v>
      </c>
      <c r="CC463" s="141">
        <v>0</v>
      </c>
      <c r="CD463" s="141">
        <v>0</v>
      </c>
      <c r="CE463" s="141">
        <v>0</v>
      </c>
      <c r="CF463" s="141">
        <v>0</v>
      </c>
      <c r="CG463" s="141">
        <v>0</v>
      </c>
      <c r="CH463" s="141">
        <v>0</v>
      </c>
      <c r="CI463" s="141">
        <v>0</v>
      </c>
    </row>
    <row r="464" spans="4:87">
      <c r="D464" s="38">
        <v>434</v>
      </c>
      <c r="E464" s="38">
        <v>689</v>
      </c>
      <c r="F464" s="38" t="s">
        <v>1375</v>
      </c>
      <c r="G464" s="38" t="s">
        <v>1376</v>
      </c>
      <c r="H464" s="48">
        <v>130631.58</v>
      </c>
      <c r="K464" s="48">
        <v>370</v>
      </c>
      <c r="L464" s="48">
        <v>1</v>
      </c>
      <c r="M464" s="48">
        <v>130631.58</v>
      </c>
      <c r="N464" s="48">
        <v>0</v>
      </c>
      <c r="O464" s="48">
        <v>0</v>
      </c>
      <c r="Q464" s="122">
        <v>8</v>
      </c>
      <c r="R464" s="38" t="s">
        <v>118</v>
      </c>
      <c r="S464" s="96">
        <v>50</v>
      </c>
      <c r="T464" s="48">
        <v>0</v>
      </c>
      <c r="W464" s="48">
        <v>8</v>
      </c>
      <c r="X464" s="48">
        <v>0</v>
      </c>
      <c r="Y464" s="48">
        <v>0</v>
      </c>
      <c r="Z464" s="48">
        <v>0</v>
      </c>
      <c r="AA464" s="48">
        <v>0</v>
      </c>
      <c r="AB464" s="48">
        <v>0</v>
      </c>
      <c r="AC464" s="48">
        <v>0</v>
      </c>
      <c r="AD464" s="48">
        <v>0</v>
      </c>
      <c r="AE464" s="48"/>
      <c r="AF464" s="48"/>
      <c r="AG464" s="48"/>
      <c r="AH464" s="48">
        <v>0</v>
      </c>
      <c r="AI464" s="48">
        <v>0</v>
      </c>
      <c r="AJ464" s="48">
        <v>0</v>
      </c>
      <c r="AK464" s="48"/>
      <c r="AL464" s="48">
        <v>8</v>
      </c>
      <c r="AN464" s="60">
        <v>0</v>
      </c>
      <c r="AP464" s="137">
        <v>0</v>
      </c>
      <c r="AQ464" s="138">
        <v>59747</v>
      </c>
      <c r="AR464" s="139">
        <v>2064</v>
      </c>
      <c r="AS464" s="131"/>
      <c r="AT464" s="131"/>
      <c r="AU464" s="131"/>
      <c r="AW464" s="140">
        <v>0</v>
      </c>
      <c r="AX464" s="141">
        <v>0</v>
      </c>
      <c r="AY464" s="141">
        <v>0</v>
      </c>
      <c r="AZ464" s="141">
        <v>0</v>
      </c>
      <c r="BA464" s="141">
        <v>0</v>
      </c>
      <c r="BB464" s="141">
        <v>0</v>
      </c>
      <c r="BC464" s="141">
        <v>0</v>
      </c>
      <c r="BD464" s="141">
        <v>0</v>
      </c>
      <c r="BE464" s="141">
        <v>0</v>
      </c>
      <c r="BF464" s="141">
        <v>0</v>
      </c>
      <c r="BG464" s="141">
        <v>0</v>
      </c>
      <c r="BH464" s="141">
        <v>0</v>
      </c>
      <c r="BI464" s="141">
        <v>0</v>
      </c>
      <c r="BJ464" s="141">
        <v>0</v>
      </c>
      <c r="BK464" s="141">
        <v>0</v>
      </c>
      <c r="BL464" s="141">
        <v>0</v>
      </c>
      <c r="BM464" s="141">
        <v>0</v>
      </c>
      <c r="BN464" s="141">
        <v>0</v>
      </c>
      <c r="BO464" s="141">
        <v>0</v>
      </c>
      <c r="BP464" s="141">
        <v>0</v>
      </c>
      <c r="BQ464" s="141">
        <v>0</v>
      </c>
      <c r="BR464" s="141">
        <v>0</v>
      </c>
      <c r="BS464" s="141">
        <v>0</v>
      </c>
      <c r="BT464" s="141">
        <v>0</v>
      </c>
      <c r="BU464" s="141">
        <v>0</v>
      </c>
      <c r="BV464" s="141">
        <v>0</v>
      </c>
      <c r="BW464" s="141">
        <v>0</v>
      </c>
      <c r="BX464" s="141">
        <v>0</v>
      </c>
      <c r="BY464" s="141">
        <v>0</v>
      </c>
      <c r="BZ464" s="141">
        <v>0</v>
      </c>
      <c r="CA464" s="141">
        <v>0</v>
      </c>
      <c r="CB464" s="141">
        <v>0</v>
      </c>
      <c r="CC464" s="141">
        <v>0</v>
      </c>
      <c r="CD464" s="141">
        <v>0</v>
      </c>
      <c r="CE464" s="141">
        <v>0</v>
      </c>
      <c r="CF464" s="141">
        <v>0</v>
      </c>
      <c r="CG464" s="141">
        <v>0</v>
      </c>
      <c r="CH464" s="141">
        <v>0</v>
      </c>
      <c r="CI464" s="141">
        <v>0</v>
      </c>
    </row>
    <row r="465" spans="4:87">
      <c r="D465" s="38">
        <v>435</v>
      </c>
      <c r="E465" s="38">
        <v>690</v>
      </c>
      <c r="F465" s="38" t="s">
        <v>1391</v>
      </c>
      <c r="G465" s="38" t="s">
        <v>2434</v>
      </c>
      <c r="H465" s="48">
        <v>133297.31</v>
      </c>
      <c r="K465" s="48">
        <v>376</v>
      </c>
      <c r="L465" s="48">
        <v>1</v>
      </c>
      <c r="M465" s="48">
        <v>133297.31</v>
      </c>
      <c r="N465" s="48">
        <v>0</v>
      </c>
      <c r="O465" s="48">
        <v>0</v>
      </c>
      <c r="Q465" s="122">
        <v>8</v>
      </c>
      <c r="R465" s="38" t="s">
        <v>118</v>
      </c>
      <c r="S465" s="96">
        <v>50</v>
      </c>
      <c r="T465" s="48">
        <v>0</v>
      </c>
      <c r="W465" s="48">
        <v>8</v>
      </c>
      <c r="X465" s="48">
        <v>0</v>
      </c>
      <c r="Y465" s="48">
        <v>0</v>
      </c>
      <c r="Z465" s="48">
        <v>0</v>
      </c>
      <c r="AA465" s="48">
        <v>0</v>
      </c>
      <c r="AB465" s="48">
        <v>0</v>
      </c>
      <c r="AC465" s="48">
        <v>0</v>
      </c>
      <c r="AD465" s="48">
        <v>0</v>
      </c>
      <c r="AE465" s="48"/>
      <c r="AF465" s="48"/>
      <c r="AG465" s="48"/>
      <c r="AH465" s="48">
        <v>0</v>
      </c>
      <c r="AI465" s="48">
        <v>0</v>
      </c>
      <c r="AJ465" s="48">
        <v>0</v>
      </c>
      <c r="AK465" s="48"/>
      <c r="AL465" s="48">
        <v>8</v>
      </c>
      <c r="AN465" s="60">
        <v>0</v>
      </c>
      <c r="AP465" s="137">
        <v>0</v>
      </c>
      <c r="AQ465" s="138">
        <v>59747</v>
      </c>
      <c r="AR465" s="139">
        <v>2064</v>
      </c>
      <c r="AS465" s="131"/>
      <c r="AT465" s="131"/>
      <c r="AU465" s="131"/>
      <c r="AW465" s="140">
        <v>0</v>
      </c>
      <c r="AX465" s="141">
        <v>0</v>
      </c>
      <c r="AY465" s="141">
        <v>0</v>
      </c>
      <c r="AZ465" s="141">
        <v>0</v>
      </c>
      <c r="BA465" s="141">
        <v>0</v>
      </c>
      <c r="BB465" s="141">
        <v>0</v>
      </c>
      <c r="BC465" s="141">
        <v>0</v>
      </c>
      <c r="BD465" s="141">
        <v>0</v>
      </c>
      <c r="BE465" s="141">
        <v>0</v>
      </c>
      <c r="BF465" s="141">
        <v>0</v>
      </c>
      <c r="BG465" s="141">
        <v>0</v>
      </c>
      <c r="BH465" s="141">
        <v>0</v>
      </c>
      <c r="BI465" s="141">
        <v>0</v>
      </c>
      <c r="BJ465" s="141">
        <v>0</v>
      </c>
      <c r="BK465" s="141">
        <v>0</v>
      </c>
      <c r="BL465" s="141">
        <v>0</v>
      </c>
      <c r="BM465" s="141">
        <v>0</v>
      </c>
      <c r="BN465" s="141">
        <v>0</v>
      </c>
      <c r="BO465" s="141">
        <v>0</v>
      </c>
      <c r="BP465" s="141">
        <v>0</v>
      </c>
      <c r="BQ465" s="141">
        <v>0</v>
      </c>
      <c r="BR465" s="141">
        <v>0</v>
      </c>
      <c r="BS465" s="141">
        <v>0</v>
      </c>
      <c r="BT465" s="141">
        <v>0</v>
      </c>
      <c r="BU465" s="141">
        <v>0</v>
      </c>
      <c r="BV465" s="141">
        <v>0</v>
      </c>
      <c r="BW465" s="141">
        <v>0</v>
      </c>
      <c r="BX465" s="141">
        <v>0</v>
      </c>
      <c r="BY465" s="141">
        <v>0</v>
      </c>
      <c r="BZ465" s="141">
        <v>0</v>
      </c>
      <c r="CA465" s="141">
        <v>0</v>
      </c>
      <c r="CB465" s="141">
        <v>0</v>
      </c>
      <c r="CC465" s="141">
        <v>0</v>
      </c>
      <c r="CD465" s="141">
        <v>0</v>
      </c>
      <c r="CE465" s="141">
        <v>0</v>
      </c>
      <c r="CF465" s="141">
        <v>0</v>
      </c>
      <c r="CG465" s="141">
        <v>0</v>
      </c>
      <c r="CH465" s="141">
        <v>0</v>
      </c>
      <c r="CI465" s="141">
        <v>0</v>
      </c>
    </row>
    <row r="466" spans="4:87">
      <c r="D466" s="38">
        <v>436</v>
      </c>
      <c r="E466" s="38">
        <v>691</v>
      </c>
      <c r="F466" s="38" t="s">
        <v>1751</v>
      </c>
      <c r="G466" s="38" t="s">
        <v>2435</v>
      </c>
      <c r="H466" s="48">
        <v>1578327.92</v>
      </c>
      <c r="K466" s="48">
        <v>492</v>
      </c>
      <c r="L466" s="48">
        <v>1</v>
      </c>
      <c r="M466" s="48">
        <v>1578327.92</v>
      </c>
      <c r="N466" s="48">
        <v>0</v>
      </c>
      <c r="O466" s="48">
        <v>0</v>
      </c>
      <c r="Q466" s="122">
        <v>9</v>
      </c>
      <c r="R466" s="38" t="s">
        <v>119</v>
      </c>
      <c r="S466" s="96">
        <v>50</v>
      </c>
      <c r="T466" s="48">
        <v>0</v>
      </c>
      <c r="W466" s="48">
        <v>0</v>
      </c>
      <c r="X466" s="48">
        <v>9</v>
      </c>
      <c r="Y466" s="48">
        <v>0</v>
      </c>
      <c r="Z466" s="48">
        <v>0</v>
      </c>
      <c r="AA466" s="48">
        <v>0</v>
      </c>
      <c r="AB466" s="48">
        <v>0</v>
      </c>
      <c r="AC466" s="48">
        <v>0</v>
      </c>
      <c r="AD466" s="48">
        <v>0</v>
      </c>
      <c r="AE466" s="48"/>
      <c r="AF466" s="48"/>
      <c r="AG466" s="48"/>
      <c r="AH466" s="48">
        <v>0</v>
      </c>
      <c r="AI466" s="48">
        <v>0</v>
      </c>
      <c r="AJ466" s="48">
        <v>0</v>
      </c>
      <c r="AK466" s="48"/>
      <c r="AL466" s="48">
        <v>9</v>
      </c>
      <c r="AN466" s="60">
        <v>0</v>
      </c>
      <c r="AP466" s="137">
        <v>0</v>
      </c>
      <c r="AQ466" s="138">
        <v>59747</v>
      </c>
      <c r="AR466" s="139">
        <v>2064</v>
      </c>
      <c r="AS466" s="131"/>
      <c r="AT466" s="131"/>
      <c r="AU466" s="131"/>
      <c r="AW466" s="140">
        <v>0</v>
      </c>
      <c r="AX466" s="141">
        <v>0</v>
      </c>
      <c r="AY466" s="141">
        <v>0</v>
      </c>
      <c r="AZ466" s="141">
        <v>0</v>
      </c>
      <c r="BA466" s="141">
        <v>0</v>
      </c>
      <c r="BB466" s="141">
        <v>0</v>
      </c>
      <c r="BC466" s="141">
        <v>0</v>
      </c>
      <c r="BD466" s="141">
        <v>0</v>
      </c>
      <c r="BE466" s="141">
        <v>0</v>
      </c>
      <c r="BF466" s="141">
        <v>0</v>
      </c>
      <c r="BG466" s="141">
        <v>0</v>
      </c>
      <c r="BH466" s="141">
        <v>0</v>
      </c>
      <c r="BI466" s="141">
        <v>0</v>
      </c>
      <c r="BJ466" s="141">
        <v>0</v>
      </c>
      <c r="BK466" s="141">
        <v>0</v>
      </c>
      <c r="BL466" s="141">
        <v>0</v>
      </c>
      <c r="BM466" s="141">
        <v>0</v>
      </c>
      <c r="BN466" s="141">
        <v>0</v>
      </c>
      <c r="BO466" s="141">
        <v>0</v>
      </c>
      <c r="BP466" s="141">
        <v>0</v>
      </c>
      <c r="BQ466" s="141">
        <v>0</v>
      </c>
      <c r="BR466" s="141">
        <v>0</v>
      </c>
      <c r="BS466" s="141">
        <v>0</v>
      </c>
      <c r="BT466" s="141">
        <v>0</v>
      </c>
      <c r="BU466" s="141">
        <v>0</v>
      </c>
      <c r="BV466" s="141">
        <v>0</v>
      </c>
      <c r="BW466" s="141">
        <v>0</v>
      </c>
      <c r="BX466" s="141">
        <v>0</v>
      </c>
      <c r="BY466" s="141">
        <v>0</v>
      </c>
      <c r="BZ466" s="141">
        <v>0</v>
      </c>
      <c r="CA466" s="141">
        <v>0</v>
      </c>
      <c r="CB466" s="141">
        <v>0</v>
      </c>
      <c r="CC466" s="141">
        <v>0</v>
      </c>
      <c r="CD466" s="141">
        <v>0</v>
      </c>
      <c r="CE466" s="141">
        <v>0</v>
      </c>
      <c r="CF466" s="141">
        <v>0</v>
      </c>
      <c r="CG466" s="141">
        <v>0</v>
      </c>
      <c r="CH466" s="141">
        <v>0</v>
      </c>
      <c r="CI466" s="141">
        <v>0</v>
      </c>
    </row>
    <row r="467" spans="4:87">
      <c r="D467" s="38">
        <v>437</v>
      </c>
      <c r="E467" s="38">
        <v>692</v>
      </c>
      <c r="F467" s="38" t="s">
        <v>1128</v>
      </c>
      <c r="G467" s="38" t="s">
        <v>1129</v>
      </c>
      <c r="H467" s="48">
        <v>460819.91</v>
      </c>
      <c r="K467" s="48">
        <v>289</v>
      </c>
      <c r="L467" s="48">
        <v>1</v>
      </c>
      <c r="M467" s="48">
        <v>460819.91</v>
      </c>
      <c r="N467" s="48">
        <v>0</v>
      </c>
      <c r="O467" s="48">
        <v>0</v>
      </c>
      <c r="Q467" s="122">
        <v>10</v>
      </c>
      <c r="R467" s="38" t="s">
        <v>120</v>
      </c>
      <c r="S467" s="96">
        <v>50</v>
      </c>
      <c r="T467" s="48">
        <v>0</v>
      </c>
      <c r="W467" s="48">
        <v>0</v>
      </c>
      <c r="X467" s="48">
        <v>0</v>
      </c>
      <c r="Y467" s="48">
        <v>10</v>
      </c>
      <c r="Z467" s="48">
        <v>0</v>
      </c>
      <c r="AA467" s="48">
        <v>0</v>
      </c>
      <c r="AB467" s="48">
        <v>0</v>
      </c>
      <c r="AC467" s="48">
        <v>0</v>
      </c>
      <c r="AD467" s="48">
        <v>0</v>
      </c>
      <c r="AE467" s="48"/>
      <c r="AF467" s="48"/>
      <c r="AG467" s="48"/>
      <c r="AH467" s="48">
        <v>0</v>
      </c>
      <c r="AI467" s="48">
        <v>0</v>
      </c>
      <c r="AJ467" s="48">
        <v>0</v>
      </c>
      <c r="AK467" s="48"/>
      <c r="AL467" s="48">
        <v>10</v>
      </c>
      <c r="AN467" s="60">
        <v>0</v>
      </c>
      <c r="AP467" s="137">
        <v>0</v>
      </c>
      <c r="AQ467" s="138">
        <v>59747</v>
      </c>
      <c r="AR467" s="139">
        <v>2064</v>
      </c>
      <c r="AS467" s="131"/>
      <c r="AT467" s="131"/>
      <c r="AU467" s="131"/>
      <c r="AW467" s="140">
        <v>0</v>
      </c>
      <c r="AX467" s="141">
        <v>0</v>
      </c>
      <c r="AY467" s="141">
        <v>0</v>
      </c>
      <c r="AZ467" s="141">
        <v>0</v>
      </c>
      <c r="BA467" s="141">
        <v>0</v>
      </c>
      <c r="BB467" s="141">
        <v>0</v>
      </c>
      <c r="BC467" s="141">
        <v>0</v>
      </c>
      <c r="BD467" s="141">
        <v>0</v>
      </c>
      <c r="BE467" s="141">
        <v>0</v>
      </c>
      <c r="BF467" s="141">
        <v>0</v>
      </c>
      <c r="BG467" s="141">
        <v>0</v>
      </c>
      <c r="BH467" s="141">
        <v>0</v>
      </c>
      <c r="BI467" s="141">
        <v>0</v>
      </c>
      <c r="BJ467" s="141">
        <v>0</v>
      </c>
      <c r="BK467" s="141">
        <v>0</v>
      </c>
      <c r="BL467" s="141">
        <v>0</v>
      </c>
      <c r="BM467" s="141">
        <v>0</v>
      </c>
      <c r="BN467" s="141">
        <v>0</v>
      </c>
      <c r="BO467" s="141">
        <v>0</v>
      </c>
      <c r="BP467" s="141">
        <v>0</v>
      </c>
      <c r="BQ467" s="141">
        <v>0</v>
      </c>
      <c r="BR467" s="141">
        <v>0</v>
      </c>
      <c r="BS467" s="141">
        <v>0</v>
      </c>
      <c r="BT467" s="141">
        <v>0</v>
      </c>
      <c r="BU467" s="141">
        <v>0</v>
      </c>
      <c r="BV467" s="141">
        <v>0</v>
      </c>
      <c r="BW467" s="141">
        <v>0</v>
      </c>
      <c r="BX467" s="141">
        <v>0</v>
      </c>
      <c r="BY467" s="141">
        <v>0</v>
      </c>
      <c r="BZ467" s="141">
        <v>0</v>
      </c>
      <c r="CA467" s="141">
        <v>0</v>
      </c>
      <c r="CB467" s="141">
        <v>0</v>
      </c>
      <c r="CC467" s="141">
        <v>0</v>
      </c>
      <c r="CD467" s="141">
        <v>0</v>
      </c>
      <c r="CE467" s="141">
        <v>0</v>
      </c>
      <c r="CF467" s="141">
        <v>0</v>
      </c>
      <c r="CG467" s="141">
        <v>0</v>
      </c>
      <c r="CH467" s="141">
        <v>0</v>
      </c>
      <c r="CI467" s="141">
        <v>0</v>
      </c>
    </row>
    <row r="468" spans="4:87">
      <c r="D468" s="38">
        <v>438</v>
      </c>
      <c r="E468" s="38">
        <v>693</v>
      </c>
      <c r="F468" s="38" t="s">
        <v>1157</v>
      </c>
      <c r="G468" s="38" t="s">
        <v>1158</v>
      </c>
      <c r="H468" s="48">
        <v>132362.63</v>
      </c>
      <c r="K468" s="48">
        <v>300</v>
      </c>
      <c r="L468" s="48">
        <v>1</v>
      </c>
      <c r="M468" s="48">
        <v>132362.63</v>
      </c>
      <c r="N468" s="48">
        <v>0</v>
      </c>
      <c r="O468" s="48">
        <v>0</v>
      </c>
      <c r="Q468" s="122">
        <v>10</v>
      </c>
      <c r="R468" s="38" t="s">
        <v>120</v>
      </c>
      <c r="S468" s="96">
        <v>50</v>
      </c>
      <c r="T468" s="48">
        <v>0</v>
      </c>
      <c r="W468" s="48">
        <v>0</v>
      </c>
      <c r="X468" s="48">
        <v>0</v>
      </c>
      <c r="Y468" s="48">
        <v>10</v>
      </c>
      <c r="Z468" s="48">
        <v>0</v>
      </c>
      <c r="AA468" s="48">
        <v>0</v>
      </c>
      <c r="AB468" s="48">
        <v>0</v>
      </c>
      <c r="AC468" s="48">
        <v>0</v>
      </c>
      <c r="AD468" s="48">
        <v>0</v>
      </c>
      <c r="AE468" s="48"/>
      <c r="AF468" s="48"/>
      <c r="AG468" s="48"/>
      <c r="AH468" s="48">
        <v>0</v>
      </c>
      <c r="AI468" s="48">
        <v>0</v>
      </c>
      <c r="AJ468" s="48">
        <v>0</v>
      </c>
      <c r="AK468" s="48"/>
      <c r="AL468" s="48">
        <v>10</v>
      </c>
      <c r="AN468" s="60">
        <v>0</v>
      </c>
      <c r="AP468" s="137">
        <v>0</v>
      </c>
      <c r="AQ468" s="138">
        <v>59747</v>
      </c>
      <c r="AR468" s="139">
        <v>2064</v>
      </c>
      <c r="AS468" s="131"/>
      <c r="AT468" s="131"/>
      <c r="AU468" s="131"/>
      <c r="AW468" s="140">
        <v>0</v>
      </c>
      <c r="AX468" s="141">
        <v>0</v>
      </c>
      <c r="AY468" s="141">
        <v>0</v>
      </c>
      <c r="AZ468" s="141">
        <v>0</v>
      </c>
      <c r="BA468" s="141">
        <v>0</v>
      </c>
      <c r="BB468" s="141">
        <v>0</v>
      </c>
      <c r="BC468" s="141">
        <v>0</v>
      </c>
      <c r="BD468" s="141">
        <v>0</v>
      </c>
      <c r="BE468" s="141">
        <v>0</v>
      </c>
      <c r="BF468" s="141">
        <v>0</v>
      </c>
      <c r="BG468" s="141">
        <v>0</v>
      </c>
      <c r="BH468" s="141">
        <v>0</v>
      </c>
      <c r="BI468" s="141">
        <v>0</v>
      </c>
      <c r="BJ468" s="141">
        <v>0</v>
      </c>
      <c r="BK468" s="141">
        <v>0</v>
      </c>
      <c r="BL468" s="141">
        <v>0</v>
      </c>
      <c r="BM468" s="141">
        <v>0</v>
      </c>
      <c r="BN468" s="141">
        <v>0</v>
      </c>
      <c r="BO468" s="141">
        <v>0</v>
      </c>
      <c r="BP468" s="141">
        <v>0</v>
      </c>
      <c r="BQ468" s="141">
        <v>0</v>
      </c>
      <c r="BR468" s="141">
        <v>0</v>
      </c>
      <c r="BS468" s="141">
        <v>0</v>
      </c>
      <c r="BT468" s="141">
        <v>0</v>
      </c>
      <c r="BU468" s="141">
        <v>0</v>
      </c>
      <c r="BV468" s="141">
        <v>0</v>
      </c>
      <c r="BW468" s="141">
        <v>0</v>
      </c>
      <c r="BX468" s="141">
        <v>0</v>
      </c>
      <c r="BY468" s="141">
        <v>0</v>
      </c>
      <c r="BZ468" s="141">
        <v>0</v>
      </c>
      <c r="CA468" s="141">
        <v>0</v>
      </c>
      <c r="CB468" s="141">
        <v>0</v>
      </c>
      <c r="CC468" s="141">
        <v>0</v>
      </c>
      <c r="CD468" s="141">
        <v>0</v>
      </c>
      <c r="CE468" s="141">
        <v>0</v>
      </c>
      <c r="CF468" s="141">
        <v>0</v>
      </c>
      <c r="CG468" s="141">
        <v>0</v>
      </c>
      <c r="CH468" s="141">
        <v>0</v>
      </c>
      <c r="CI468" s="141">
        <v>0</v>
      </c>
    </row>
    <row r="469" spans="4:87">
      <c r="D469" s="38">
        <v>439</v>
      </c>
      <c r="E469" s="38">
        <v>694</v>
      </c>
      <c r="F469" s="38" t="s">
        <v>1141</v>
      </c>
      <c r="G469" s="38" t="s">
        <v>2436</v>
      </c>
      <c r="H469" s="48">
        <v>197087.89</v>
      </c>
      <c r="K469" s="48">
        <v>294</v>
      </c>
      <c r="L469" s="48">
        <v>1</v>
      </c>
      <c r="M469" s="48">
        <v>197087.89</v>
      </c>
      <c r="N469" s="48">
        <v>0</v>
      </c>
      <c r="O469" s="48">
        <v>0</v>
      </c>
      <c r="Q469" s="122">
        <v>10</v>
      </c>
      <c r="R469" s="38" t="s">
        <v>120</v>
      </c>
      <c r="S469" s="96">
        <v>50</v>
      </c>
      <c r="T469" s="48">
        <v>0</v>
      </c>
      <c r="W469" s="48">
        <v>0</v>
      </c>
      <c r="X469" s="48">
        <v>0</v>
      </c>
      <c r="Y469" s="48">
        <v>10</v>
      </c>
      <c r="Z469" s="48">
        <v>0</v>
      </c>
      <c r="AA469" s="48">
        <v>0</v>
      </c>
      <c r="AB469" s="48">
        <v>0</v>
      </c>
      <c r="AC469" s="48">
        <v>0</v>
      </c>
      <c r="AD469" s="48">
        <v>0</v>
      </c>
      <c r="AE469" s="48"/>
      <c r="AF469" s="48"/>
      <c r="AG469" s="48"/>
      <c r="AH469" s="48">
        <v>0</v>
      </c>
      <c r="AI469" s="48">
        <v>0</v>
      </c>
      <c r="AJ469" s="48">
        <v>0</v>
      </c>
      <c r="AK469" s="48"/>
      <c r="AL469" s="48">
        <v>10</v>
      </c>
      <c r="AN469" s="60">
        <v>0</v>
      </c>
      <c r="AP469" s="137">
        <v>0</v>
      </c>
      <c r="AQ469" s="138">
        <v>59747</v>
      </c>
      <c r="AR469" s="139">
        <v>2064</v>
      </c>
      <c r="AS469" s="131"/>
      <c r="AT469" s="131"/>
      <c r="AU469" s="131"/>
      <c r="AW469" s="140">
        <v>0</v>
      </c>
      <c r="AX469" s="141">
        <v>0</v>
      </c>
      <c r="AY469" s="141">
        <v>0</v>
      </c>
      <c r="AZ469" s="141">
        <v>0</v>
      </c>
      <c r="BA469" s="141">
        <v>0</v>
      </c>
      <c r="BB469" s="141">
        <v>0</v>
      </c>
      <c r="BC469" s="141">
        <v>0</v>
      </c>
      <c r="BD469" s="141">
        <v>0</v>
      </c>
      <c r="BE469" s="141">
        <v>0</v>
      </c>
      <c r="BF469" s="141">
        <v>0</v>
      </c>
      <c r="BG469" s="141">
        <v>0</v>
      </c>
      <c r="BH469" s="141">
        <v>0</v>
      </c>
      <c r="BI469" s="141">
        <v>0</v>
      </c>
      <c r="BJ469" s="141">
        <v>0</v>
      </c>
      <c r="BK469" s="141">
        <v>0</v>
      </c>
      <c r="BL469" s="141">
        <v>0</v>
      </c>
      <c r="BM469" s="141">
        <v>0</v>
      </c>
      <c r="BN469" s="141">
        <v>0</v>
      </c>
      <c r="BO469" s="141">
        <v>0</v>
      </c>
      <c r="BP469" s="141">
        <v>0</v>
      </c>
      <c r="BQ469" s="141">
        <v>0</v>
      </c>
      <c r="BR469" s="141">
        <v>0</v>
      </c>
      <c r="BS469" s="141">
        <v>0</v>
      </c>
      <c r="BT469" s="141">
        <v>0</v>
      </c>
      <c r="BU469" s="141">
        <v>0</v>
      </c>
      <c r="BV469" s="141">
        <v>0</v>
      </c>
      <c r="BW469" s="141">
        <v>0</v>
      </c>
      <c r="BX469" s="141">
        <v>0</v>
      </c>
      <c r="BY469" s="141">
        <v>0</v>
      </c>
      <c r="BZ469" s="141">
        <v>0</v>
      </c>
      <c r="CA469" s="141">
        <v>0</v>
      </c>
      <c r="CB469" s="141">
        <v>0</v>
      </c>
      <c r="CC469" s="141">
        <v>0</v>
      </c>
      <c r="CD469" s="141">
        <v>0</v>
      </c>
      <c r="CE469" s="141">
        <v>0</v>
      </c>
      <c r="CF469" s="141">
        <v>0</v>
      </c>
      <c r="CG469" s="141">
        <v>0</v>
      </c>
      <c r="CH469" s="141">
        <v>0</v>
      </c>
      <c r="CI469" s="141">
        <v>0</v>
      </c>
    </row>
    <row r="470" spans="4:87">
      <c r="D470" s="38">
        <v>440</v>
      </c>
      <c r="E470" s="38">
        <v>695</v>
      </c>
      <c r="F470" s="38" t="s">
        <v>2437</v>
      </c>
      <c r="G470" s="38" t="s">
        <v>2438</v>
      </c>
      <c r="H470" s="48">
        <v>53796.46</v>
      </c>
      <c r="K470" s="48">
        <v>0</v>
      </c>
      <c r="L470" s="48">
        <v>0</v>
      </c>
      <c r="M470" s="48">
        <v>0</v>
      </c>
      <c r="N470" s="48">
        <v>1</v>
      </c>
      <c r="O470" s="48">
        <v>53796.46</v>
      </c>
      <c r="Q470" s="122">
        <v>15</v>
      </c>
      <c r="R470" s="38" t="s">
        <v>125</v>
      </c>
      <c r="S470" s="96">
        <v>80</v>
      </c>
      <c r="T470" s="48">
        <v>0</v>
      </c>
      <c r="W470" s="48">
        <v>0</v>
      </c>
      <c r="X470" s="48">
        <v>0</v>
      </c>
      <c r="Y470" s="48">
        <v>0</v>
      </c>
      <c r="Z470" s="48">
        <v>0</v>
      </c>
      <c r="AA470" s="48">
        <v>0</v>
      </c>
      <c r="AB470" s="48">
        <v>0</v>
      </c>
      <c r="AC470" s="48">
        <v>0</v>
      </c>
      <c r="AD470" s="48">
        <v>0</v>
      </c>
      <c r="AE470" s="48"/>
      <c r="AF470" s="48"/>
      <c r="AG470" s="48"/>
      <c r="AH470" s="48">
        <v>0</v>
      </c>
      <c r="AI470" s="48">
        <v>0</v>
      </c>
      <c r="AJ470" s="48">
        <v>0</v>
      </c>
      <c r="AK470" s="48"/>
      <c r="AL470" s="48" t="s">
        <v>263</v>
      </c>
      <c r="AN470" s="60">
        <v>0</v>
      </c>
      <c r="AP470" s="137">
        <v>672.45574999999997</v>
      </c>
      <c r="AQ470" s="138">
        <v>70705</v>
      </c>
      <c r="AR470" s="139">
        <v>2094</v>
      </c>
      <c r="AS470" s="131"/>
      <c r="AT470" s="131"/>
      <c r="AU470" s="131"/>
      <c r="AW470" s="140">
        <v>53796.46</v>
      </c>
      <c r="AX470" s="141">
        <v>53124.004249999998</v>
      </c>
      <c r="AY470" s="141">
        <v>52451.548499999997</v>
      </c>
      <c r="AZ470" s="141">
        <v>51779.092749999996</v>
      </c>
      <c r="BA470" s="141">
        <v>51106.636999999995</v>
      </c>
      <c r="BB470" s="141">
        <v>50434.181249999994</v>
      </c>
      <c r="BC470" s="141">
        <v>49761.725499999993</v>
      </c>
      <c r="BD470" s="141">
        <v>49089.269749999992</v>
      </c>
      <c r="BE470" s="141">
        <v>48416.813999999991</v>
      </c>
      <c r="BF470" s="141">
        <v>47744.35824999999</v>
      </c>
      <c r="BG470" s="141">
        <v>47071.902499999989</v>
      </c>
      <c r="BH470" s="141">
        <v>46399.446749999988</v>
      </c>
      <c r="BI470" s="141">
        <v>45726.990999999987</v>
      </c>
      <c r="BJ470" s="141">
        <v>45054.535249999986</v>
      </c>
      <c r="BK470" s="141">
        <v>44382.079499999985</v>
      </c>
      <c r="BL470" s="141">
        <v>43709.623749999984</v>
      </c>
      <c r="BM470" s="141">
        <v>43037.167999999983</v>
      </c>
      <c r="BN470" s="141">
        <v>42364.712249999982</v>
      </c>
      <c r="BO470" s="141">
        <v>41692.256499999981</v>
      </c>
      <c r="BP470" s="141">
        <v>41019.80074999998</v>
      </c>
      <c r="BQ470" s="141">
        <v>40347.344999999979</v>
      </c>
      <c r="BR470" s="141">
        <v>39674.889249999978</v>
      </c>
      <c r="BS470" s="141">
        <v>39002.433499999977</v>
      </c>
      <c r="BT470" s="141">
        <v>38329.977749999976</v>
      </c>
      <c r="BU470" s="141">
        <v>37657.521999999975</v>
      </c>
      <c r="BV470" s="141">
        <v>36985.066249999974</v>
      </c>
      <c r="BW470" s="141">
        <v>36312.610499999973</v>
      </c>
      <c r="BX470" s="141">
        <v>35640.154749999972</v>
      </c>
      <c r="BY470" s="141">
        <v>34967.698999999971</v>
      </c>
      <c r="BZ470" s="141">
        <v>34295.24324999997</v>
      </c>
      <c r="CA470" s="141">
        <v>33622.787499999969</v>
      </c>
      <c r="CB470" s="141">
        <v>32950.331749999968</v>
      </c>
      <c r="CC470" s="141">
        <v>32277.875999999967</v>
      </c>
      <c r="CD470" s="141">
        <v>31605.420249999966</v>
      </c>
      <c r="CE470" s="141">
        <v>30932.964499999965</v>
      </c>
      <c r="CF470" s="141">
        <v>30260.508749999964</v>
      </c>
      <c r="CG470" s="141">
        <v>29588.052999999964</v>
      </c>
      <c r="CH470" s="141">
        <v>28915.597249999963</v>
      </c>
      <c r="CI470" s="141">
        <v>28243.141499999962</v>
      </c>
    </row>
    <row r="471" spans="4:87">
      <c r="D471" s="38">
        <v>441</v>
      </c>
      <c r="E471" s="38">
        <v>696</v>
      </c>
      <c r="F471" s="38" t="s">
        <v>2439</v>
      </c>
      <c r="G471" s="38" t="s">
        <v>2440</v>
      </c>
      <c r="H471" s="48">
        <v>1164470.81</v>
      </c>
      <c r="K471" s="48">
        <v>0</v>
      </c>
      <c r="L471" s="48">
        <v>0</v>
      </c>
      <c r="M471" s="48">
        <v>0</v>
      </c>
      <c r="N471" s="48">
        <v>1</v>
      </c>
      <c r="O471" s="48">
        <v>1164470.81</v>
      </c>
      <c r="Q471" s="122">
        <v>9</v>
      </c>
      <c r="R471" s="38" t="s">
        <v>119</v>
      </c>
      <c r="S471" s="96">
        <v>50</v>
      </c>
      <c r="T471" s="48">
        <v>0</v>
      </c>
      <c r="W471" s="48">
        <v>0</v>
      </c>
      <c r="X471" s="48">
        <v>9</v>
      </c>
      <c r="Y471" s="48">
        <v>0</v>
      </c>
      <c r="Z471" s="48">
        <v>0</v>
      </c>
      <c r="AA471" s="48">
        <v>0</v>
      </c>
      <c r="AB471" s="48">
        <v>0</v>
      </c>
      <c r="AC471" s="48">
        <v>0</v>
      </c>
      <c r="AD471" s="48">
        <v>0</v>
      </c>
      <c r="AE471" s="48"/>
      <c r="AF471" s="48"/>
      <c r="AG471" s="48"/>
      <c r="AH471" s="48">
        <v>0</v>
      </c>
      <c r="AI471" s="48">
        <v>0</v>
      </c>
      <c r="AJ471" s="48">
        <v>0</v>
      </c>
      <c r="AK471" s="48"/>
      <c r="AL471" s="48">
        <v>9</v>
      </c>
      <c r="AN471" s="60">
        <v>0</v>
      </c>
      <c r="AP471" s="137">
        <v>23289.4162</v>
      </c>
      <c r="AQ471" s="138">
        <v>59747</v>
      </c>
      <c r="AR471" s="139">
        <v>2064</v>
      </c>
      <c r="AS471" s="131"/>
      <c r="AT471" s="131"/>
      <c r="AU471" s="131"/>
      <c r="AW471" s="140">
        <v>1164470.81</v>
      </c>
      <c r="AX471" s="141">
        <v>1141181.3938</v>
      </c>
      <c r="AY471" s="141">
        <v>1117891.9775999999</v>
      </c>
      <c r="AZ471" s="141">
        <v>1094602.5613999998</v>
      </c>
      <c r="BA471" s="141">
        <v>1071313.1451999997</v>
      </c>
      <c r="BB471" s="141">
        <v>1048023.7289999997</v>
      </c>
      <c r="BC471" s="141">
        <v>1024734.3127999997</v>
      </c>
      <c r="BD471" s="141">
        <v>1001444.8965999997</v>
      </c>
      <c r="BE471" s="141">
        <v>978155.48039999977</v>
      </c>
      <c r="BF471" s="141">
        <v>954866.06419999979</v>
      </c>
      <c r="BG471" s="141">
        <v>931576.64799999981</v>
      </c>
      <c r="BH471" s="141">
        <v>908287.23179999983</v>
      </c>
      <c r="BI471" s="141">
        <v>884997.81559999986</v>
      </c>
      <c r="BJ471" s="141">
        <v>861708.39939999988</v>
      </c>
      <c r="BK471" s="141">
        <v>838418.9831999999</v>
      </c>
      <c r="BL471" s="141">
        <v>815129.56699999992</v>
      </c>
      <c r="BM471" s="141">
        <v>791840.15079999994</v>
      </c>
      <c r="BN471" s="141">
        <v>768550.73459999997</v>
      </c>
      <c r="BO471" s="141">
        <v>745261.31839999999</v>
      </c>
      <c r="BP471" s="141">
        <v>721971.90220000001</v>
      </c>
      <c r="BQ471" s="141">
        <v>698682.48600000003</v>
      </c>
      <c r="BR471" s="141">
        <v>675393.06980000006</v>
      </c>
      <c r="BS471" s="141">
        <v>652103.65360000008</v>
      </c>
      <c r="BT471" s="141">
        <v>628814.2374000001</v>
      </c>
      <c r="BU471" s="141">
        <v>605524.82120000012</v>
      </c>
      <c r="BV471" s="141">
        <v>582235.40500000014</v>
      </c>
      <c r="BW471" s="141">
        <v>558945.98880000017</v>
      </c>
      <c r="BX471" s="141">
        <v>535656.57260000019</v>
      </c>
      <c r="BY471" s="141">
        <v>512367.15640000021</v>
      </c>
      <c r="BZ471" s="141">
        <v>489077.74020000023</v>
      </c>
      <c r="CA471" s="141">
        <v>465788.32400000026</v>
      </c>
      <c r="CB471" s="141">
        <v>442498.90780000028</v>
      </c>
      <c r="CC471" s="141">
        <v>419209.4916000003</v>
      </c>
      <c r="CD471" s="141">
        <v>395920.07540000032</v>
      </c>
      <c r="CE471" s="141">
        <v>372630.65920000034</v>
      </c>
      <c r="CF471" s="141">
        <v>349341.24300000037</v>
      </c>
      <c r="CG471" s="141">
        <v>326051.82680000039</v>
      </c>
      <c r="CH471" s="141">
        <v>302762.41060000041</v>
      </c>
      <c r="CI471" s="141">
        <v>279472.99440000043</v>
      </c>
    </row>
    <row r="472" spans="4:87">
      <c r="D472" s="38">
        <v>442</v>
      </c>
      <c r="E472" s="38">
        <v>697</v>
      </c>
      <c r="F472" s="38" t="s">
        <v>570</v>
      </c>
      <c r="G472" s="38" t="s">
        <v>571</v>
      </c>
      <c r="H472" s="48">
        <v>209941.5</v>
      </c>
      <c r="K472" s="48">
        <v>96</v>
      </c>
      <c r="L472" s="48">
        <v>1</v>
      </c>
      <c r="M472" s="48">
        <v>209941.5</v>
      </c>
      <c r="N472" s="48">
        <v>0</v>
      </c>
      <c r="O472" s="48">
        <v>0</v>
      </c>
      <c r="Q472" s="122">
        <v>6</v>
      </c>
      <c r="R472" s="38" t="s">
        <v>116</v>
      </c>
      <c r="S472" s="96">
        <v>80</v>
      </c>
      <c r="T472" s="48">
        <v>0</v>
      </c>
      <c r="W472" s="48">
        <v>0</v>
      </c>
      <c r="X472" s="48">
        <v>0</v>
      </c>
      <c r="Y472" s="48">
        <v>0</v>
      </c>
      <c r="Z472" s="48">
        <v>0</v>
      </c>
      <c r="AA472" s="48">
        <v>0</v>
      </c>
      <c r="AB472" s="48">
        <v>0</v>
      </c>
      <c r="AC472" s="48">
        <v>0</v>
      </c>
      <c r="AD472" s="48">
        <v>0</v>
      </c>
      <c r="AE472" s="48"/>
      <c r="AF472" s="48"/>
      <c r="AG472" s="48"/>
      <c r="AH472" s="48">
        <v>0</v>
      </c>
      <c r="AI472" s="48">
        <v>0</v>
      </c>
      <c r="AJ472" s="48">
        <v>0</v>
      </c>
      <c r="AK472" s="48"/>
      <c r="AL472" s="48" t="s">
        <v>263</v>
      </c>
      <c r="AN472" s="60">
        <v>0</v>
      </c>
      <c r="AP472" s="137">
        <v>0</v>
      </c>
      <c r="AQ472" s="138">
        <v>70705</v>
      </c>
      <c r="AR472" s="139">
        <v>2094</v>
      </c>
      <c r="AS472" s="131"/>
      <c r="AT472" s="131"/>
      <c r="AU472" s="131"/>
      <c r="AW472" s="140">
        <v>0</v>
      </c>
      <c r="AX472" s="141">
        <v>0</v>
      </c>
      <c r="AY472" s="141">
        <v>0</v>
      </c>
      <c r="AZ472" s="141">
        <v>0</v>
      </c>
      <c r="BA472" s="141">
        <v>0</v>
      </c>
      <c r="BB472" s="141">
        <v>0</v>
      </c>
      <c r="BC472" s="141">
        <v>0</v>
      </c>
      <c r="BD472" s="141">
        <v>0</v>
      </c>
      <c r="BE472" s="141">
        <v>0</v>
      </c>
      <c r="BF472" s="141">
        <v>0</v>
      </c>
      <c r="BG472" s="141">
        <v>0</v>
      </c>
      <c r="BH472" s="141">
        <v>0</v>
      </c>
      <c r="BI472" s="141">
        <v>0</v>
      </c>
      <c r="BJ472" s="141">
        <v>0</v>
      </c>
      <c r="BK472" s="141">
        <v>0</v>
      </c>
      <c r="BL472" s="141">
        <v>0</v>
      </c>
      <c r="BM472" s="141">
        <v>0</v>
      </c>
      <c r="BN472" s="141">
        <v>0</v>
      </c>
      <c r="BO472" s="141">
        <v>0</v>
      </c>
      <c r="BP472" s="141">
        <v>0</v>
      </c>
      <c r="BQ472" s="141">
        <v>0</v>
      </c>
      <c r="BR472" s="141">
        <v>0</v>
      </c>
      <c r="BS472" s="141">
        <v>0</v>
      </c>
      <c r="BT472" s="141">
        <v>0</v>
      </c>
      <c r="BU472" s="141">
        <v>0</v>
      </c>
      <c r="BV472" s="141">
        <v>0</v>
      </c>
      <c r="BW472" s="141">
        <v>0</v>
      </c>
      <c r="BX472" s="141">
        <v>0</v>
      </c>
      <c r="BY472" s="141">
        <v>0</v>
      </c>
      <c r="BZ472" s="141">
        <v>0</v>
      </c>
      <c r="CA472" s="141">
        <v>0</v>
      </c>
      <c r="CB472" s="141">
        <v>0</v>
      </c>
      <c r="CC472" s="141">
        <v>0</v>
      </c>
      <c r="CD472" s="141">
        <v>0</v>
      </c>
      <c r="CE472" s="141">
        <v>0</v>
      </c>
      <c r="CF472" s="141">
        <v>0</v>
      </c>
      <c r="CG472" s="141">
        <v>0</v>
      </c>
      <c r="CH472" s="141">
        <v>0</v>
      </c>
      <c r="CI472" s="141">
        <v>0</v>
      </c>
    </row>
    <row r="473" spans="4:87">
      <c r="D473" s="38">
        <v>443</v>
      </c>
      <c r="E473" s="38">
        <v>698</v>
      </c>
      <c r="F473" s="38" t="s">
        <v>1843</v>
      </c>
      <c r="G473" s="38" t="s">
        <v>2441</v>
      </c>
      <c r="H473" s="48">
        <v>122473.77</v>
      </c>
      <c r="K473" s="48">
        <v>527</v>
      </c>
      <c r="L473" s="48">
        <v>1</v>
      </c>
      <c r="M473" s="48">
        <v>122473.77</v>
      </c>
      <c r="N473" s="48">
        <v>0</v>
      </c>
      <c r="O473" s="48">
        <v>0</v>
      </c>
      <c r="Q473" s="122">
        <v>13</v>
      </c>
      <c r="R473" s="38" t="s">
        <v>123</v>
      </c>
      <c r="S473" s="96">
        <v>50</v>
      </c>
      <c r="T473" s="48">
        <v>0</v>
      </c>
      <c r="W473" s="48">
        <v>0</v>
      </c>
      <c r="X473" s="48">
        <v>9</v>
      </c>
      <c r="Y473" s="48">
        <v>0</v>
      </c>
      <c r="Z473" s="48">
        <v>0</v>
      </c>
      <c r="AA473" s="48">
        <v>0</v>
      </c>
      <c r="AB473" s="48">
        <v>0</v>
      </c>
      <c r="AC473" s="48">
        <v>0</v>
      </c>
      <c r="AD473" s="48">
        <v>0</v>
      </c>
      <c r="AE473" s="48"/>
      <c r="AF473" s="48"/>
      <c r="AG473" s="48"/>
      <c r="AH473" s="48">
        <v>0</v>
      </c>
      <c r="AI473" s="48">
        <v>0</v>
      </c>
      <c r="AJ473" s="48">
        <v>0</v>
      </c>
      <c r="AK473" s="48"/>
      <c r="AL473" s="48">
        <v>9</v>
      </c>
      <c r="AN473" s="60">
        <v>0</v>
      </c>
      <c r="AP473" s="137">
        <v>0</v>
      </c>
      <c r="AQ473" s="138">
        <v>59747</v>
      </c>
      <c r="AR473" s="139">
        <v>2064</v>
      </c>
      <c r="AS473" s="131"/>
      <c r="AT473" s="131"/>
      <c r="AU473" s="131"/>
      <c r="AW473" s="140">
        <v>0</v>
      </c>
      <c r="AX473" s="141">
        <v>0</v>
      </c>
      <c r="AY473" s="141">
        <v>0</v>
      </c>
      <c r="AZ473" s="141">
        <v>0</v>
      </c>
      <c r="BA473" s="141">
        <v>0</v>
      </c>
      <c r="BB473" s="141">
        <v>0</v>
      </c>
      <c r="BC473" s="141">
        <v>0</v>
      </c>
      <c r="BD473" s="141">
        <v>0</v>
      </c>
      <c r="BE473" s="141">
        <v>0</v>
      </c>
      <c r="BF473" s="141">
        <v>0</v>
      </c>
      <c r="BG473" s="141">
        <v>0</v>
      </c>
      <c r="BH473" s="141">
        <v>0</v>
      </c>
      <c r="BI473" s="141">
        <v>0</v>
      </c>
      <c r="BJ473" s="141">
        <v>0</v>
      </c>
      <c r="BK473" s="141">
        <v>0</v>
      </c>
      <c r="BL473" s="141">
        <v>0</v>
      </c>
      <c r="BM473" s="141">
        <v>0</v>
      </c>
      <c r="BN473" s="141">
        <v>0</v>
      </c>
      <c r="BO473" s="141">
        <v>0</v>
      </c>
      <c r="BP473" s="141">
        <v>0</v>
      </c>
      <c r="BQ473" s="141">
        <v>0</v>
      </c>
      <c r="BR473" s="141">
        <v>0</v>
      </c>
      <c r="BS473" s="141">
        <v>0</v>
      </c>
      <c r="BT473" s="141">
        <v>0</v>
      </c>
      <c r="BU473" s="141">
        <v>0</v>
      </c>
      <c r="BV473" s="141">
        <v>0</v>
      </c>
      <c r="BW473" s="141">
        <v>0</v>
      </c>
      <c r="BX473" s="141">
        <v>0</v>
      </c>
      <c r="BY473" s="141">
        <v>0</v>
      </c>
      <c r="BZ473" s="141">
        <v>0</v>
      </c>
      <c r="CA473" s="141">
        <v>0</v>
      </c>
      <c r="CB473" s="141">
        <v>0</v>
      </c>
      <c r="CC473" s="141">
        <v>0</v>
      </c>
      <c r="CD473" s="141">
        <v>0</v>
      </c>
      <c r="CE473" s="141">
        <v>0</v>
      </c>
      <c r="CF473" s="141">
        <v>0</v>
      </c>
      <c r="CG473" s="141">
        <v>0</v>
      </c>
      <c r="CH473" s="141">
        <v>0</v>
      </c>
      <c r="CI473" s="141">
        <v>0</v>
      </c>
    </row>
    <row r="474" spans="4:87">
      <c r="D474" s="38">
        <v>444</v>
      </c>
      <c r="E474" s="38">
        <v>699</v>
      </c>
      <c r="F474" s="38" t="s">
        <v>1529</v>
      </c>
      <c r="G474" s="38" t="s">
        <v>2442</v>
      </c>
      <c r="H474" s="48">
        <v>488605.28</v>
      </c>
      <c r="K474" s="48">
        <v>419</v>
      </c>
      <c r="L474" s="48">
        <v>1</v>
      </c>
      <c r="M474" s="48">
        <v>488605.28</v>
      </c>
      <c r="N474" s="48">
        <v>0</v>
      </c>
      <c r="O474" s="48">
        <v>0</v>
      </c>
      <c r="Q474" s="122">
        <v>6</v>
      </c>
      <c r="R474" s="38" t="s">
        <v>116</v>
      </c>
      <c r="S474" s="96">
        <v>80</v>
      </c>
      <c r="T474" s="48">
        <v>0</v>
      </c>
      <c r="W474" s="48">
        <v>0</v>
      </c>
      <c r="X474" s="48">
        <v>0</v>
      </c>
      <c r="Y474" s="48">
        <v>0</v>
      </c>
      <c r="Z474" s="48">
        <v>0</v>
      </c>
      <c r="AA474" s="48">
        <v>0</v>
      </c>
      <c r="AB474" s="48">
        <v>0</v>
      </c>
      <c r="AC474" s="48">
        <v>0</v>
      </c>
      <c r="AD474" s="48">
        <v>0</v>
      </c>
      <c r="AE474" s="48"/>
      <c r="AF474" s="48"/>
      <c r="AG474" s="48"/>
      <c r="AH474" s="48">
        <v>0</v>
      </c>
      <c r="AI474" s="48">
        <v>0</v>
      </c>
      <c r="AJ474" s="48">
        <v>0</v>
      </c>
      <c r="AK474" s="48"/>
      <c r="AL474" s="48" t="s">
        <v>263</v>
      </c>
      <c r="AN474" s="60">
        <v>0</v>
      </c>
      <c r="AP474" s="137">
        <v>0</v>
      </c>
      <c r="AQ474" s="138">
        <v>70705</v>
      </c>
      <c r="AR474" s="139">
        <v>2094</v>
      </c>
      <c r="AS474" s="131"/>
      <c r="AT474" s="131"/>
      <c r="AU474" s="131"/>
      <c r="AW474" s="140">
        <v>0</v>
      </c>
      <c r="AX474" s="141">
        <v>0</v>
      </c>
      <c r="AY474" s="141">
        <v>0</v>
      </c>
      <c r="AZ474" s="141">
        <v>0</v>
      </c>
      <c r="BA474" s="141">
        <v>0</v>
      </c>
      <c r="BB474" s="141">
        <v>0</v>
      </c>
      <c r="BC474" s="141">
        <v>0</v>
      </c>
      <c r="BD474" s="141">
        <v>0</v>
      </c>
      <c r="BE474" s="141">
        <v>0</v>
      </c>
      <c r="BF474" s="141">
        <v>0</v>
      </c>
      <c r="BG474" s="141">
        <v>0</v>
      </c>
      <c r="BH474" s="141">
        <v>0</v>
      </c>
      <c r="BI474" s="141">
        <v>0</v>
      </c>
      <c r="BJ474" s="141">
        <v>0</v>
      </c>
      <c r="BK474" s="141">
        <v>0</v>
      </c>
      <c r="BL474" s="141">
        <v>0</v>
      </c>
      <c r="BM474" s="141">
        <v>0</v>
      </c>
      <c r="BN474" s="141">
        <v>0</v>
      </c>
      <c r="BO474" s="141">
        <v>0</v>
      </c>
      <c r="BP474" s="141">
        <v>0</v>
      </c>
      <c r="BQ474" s="141">
        <v>0</v>
      </c>
      <c r="BR474" s="141">
        <v>0</v>
      </c>
      <c r="BS474" s="141">
        <v>0</v>
      </c>
      <c r="BT474" s="141">
        <v>0</v>
      </c>
      <c r="BU474" s="141">
        <v>0</v>
      </c>
      <c r="BV474" s="141">
        <v>0</v>
      </c>
      <c r="BW474" s="141">
        <v>0</v>
      </c>
      <c r="BX474" s="141">
        <v>0</v>
      </c>
      <c r="BY474" s="141">
        <v>0</v>
      </c>
      <c r="BZ474" s="141">
        <v>0</v>
      </c>
      <c r="CA474" s="141">
        <v>0</v>
      </c>
      <c r="CB474" s="141">
        <v>0</v>
      </c>
      <c r="CC474" s="141">
        <v>0</v>
      </c>
      <c r="CD474" s="141">
        <v>0</v>
      </c>
      <c r="CE474" s="141">
        <v>0</v>
      </c>
      <c r="CF474" s="141">
        <v>0</v>
      </c>
      <c r="CG474" s="141">
        <v>0</v>
      </c>
      <c r="CH474" s="141">
        <v>0</v>
      </c>
      <c r="CI474" s="141">
        <v>0</v>
      </c>
    </row>
    <row r="475" spans="4:87">
      <c r="D475" s="38">
        <v>445</v>
      </c>
      <c r="E475" s="38">
        <v>700</v>
      </c>
      <c r="F475" s="38" t="s">
        <v>1520</v>
      </c>
      <c r="G475" s="38" t="s">
        <v>2443</v>
      </c>
      <c r="H475" s="48">
        <v>1079127.3999999999</v>
      </c>
      <c r="K475" s="48">
        <v>416</v>
      </c>
      <c r="L475" s="48">
        <v>1</v>
      </c>
      <c r="M475" s="48">
        <v>1079127.3999999999</v>
      </c>
      <c r="N475" s="48">
        <v>0</v>
      </c>
      <c r="O475" s="48">
        <v>0</v>
      </c>
      <c r="Q475" s="122">
        <v>6</v>
      </c>
      <c r="R475" s="38" t="s">
        <v>116</v>
      </c>
      <c r="S475" s="96">
        <v>80</v>
      </c>
      <c r="T475" s="48">
        <v>0</v>
      </c>
      <c r="W475" s="48">
        <v>0</v>
      </c>
      <c r="X475" s="48">
        <v>0</v>
      </c>
      <c r="Y475" s="48">
        <v>0</v>
      </c>
      <c r="Z475" s="48">
        <v>0</v>
      </c>
      <c r="AA475" s="48">
        <v>0</v>
      </c>
      <c r="AB475" s="48">
        <v>0</v>
      </c>
      <c r="AC475" s="48">
        <v>0</v>
      </c>
      <c r="AD475" s="48">
        <v>0</v>
      </c>
      <c r="AE475" s="48"/>
      <c r="AF475" s="48"/>
      <c r="AG475" s="48"/>
      <c r="AH475" s="48">
        <v>0</v>
      </c>
      <c r="AI475" s="48">
        <v>0</v>
      </c>
      <c r="AJ475" s="48">
        <v>0</v>
      </c>
      <c r="AK475" s="48"/>
      <c r="AL475" s="48" t="s">
        <v>263</v>
      </c>
      <c r="AN475" s="60">
        <v>0</v>
      </c>
      <c r="AP475" s="137">
        <v>0</v>
      </c>
      <c r="AQ475" s="138">
        <v>70705</v>
      </c>
      <c r="AR475" s="139">
        <v>2094</v>
      </c>
      <c r="AS475" s="131"/>
      <c r="AT475" s="131"/>
      <c r="AU475" s="131"/>
      <c r="AW475" s="140">
        <v>0</v>
      </c>
      <c r="AX475" s="141">
        <v>0</v>
      </c>
      <c r="AY475" s="141">
        <v>0</v>
      </c>
      <c r="AZ475" s="141">
        <v>0</v>
      </c>
      <c r="BA475" s="141">
        <v>0</v>
      </c>
      <c r="BB475" s="141">
        <v>0</v>
      </c>
      <c r="BC475" s="141">
        <v>0</v>
      </c>
      <c r="BD475" s="141">
        <v>0</v>
      </c>
      <c r="BE475" s="141">
        <v>0</v>
      </c>
      <c r="BF475" s="141">
        <v>0</v>
      </c>
      <c r="BG475" s="141">
        <v>0</v>
      </c>
      <c r="BH475" s="141">
        <v>0</v>
      </c>
      <c r="BI475" s="141">
        <v>0</v>
      </c>
      <c r="BJ475" s="141">
        <v>0</v>
      </c>
      <c r="BK475" s="141">
        <v>0</v>
      </c>
      <c r="BL475" s="141">
        <v>0</v>
      </c>
      <c r="BM475" s="141">
        <v>0</v>
      </c>
      <c r="BN475" s="141">
        <v>0</v>
      </c>
      <c r="BO475" s="141">
        <v>0</v>
      </c>
      <c r="BP475" s="141">
        <v>0</v>
      </c>
      <c r="BQ475" s="141">
        <v>0</v>
      </c>
      <c r="BR475" s="141">
        <v>0</v>
      </c>
      <c r="BS475" s="141">
        <v>0</v>
      </c>
      <c r="BT475" s="141">
        <v>0</v>
      </c>
      <c r="BU475" s="141">
        <v>0</v>
      </c>
      <c r="BV475" s="141">
        <v>0</v>
      </c>
      <c r="BW475" s="141">
        <v>0</v>
      </c>
      <c r="BX475" s="141">
        <v>0</v>
      </c>
      <c r="BY475" s="141">
        <v>0</v>
      </c>
      <c r="BZ475" s="141">
        <v>0</v>
      </c>
      <c r="CA475" s="141">
        <v>0</v>
      </c>
      <c r="CB475" s="141">
        <v>0</v>
      </c>
      <c r="CC475" s="141">
        <v>0</v>
      </c>
      <c r="CD475" s="141">
        <v>0</v>
      </c>
      <c r="CE475" s="141">
        <v>0</v>
      </c>
      <c r="CF475" s="141">
        <v>0</v>
      </c>
      <c r="CG475" s="141">
        <v>0</v>
      </c>
      <c r="CH475" s="141">
        <v>0</v>
      </c>
      <c r="CI475" s="141">
        <v>0</v>
      </c>
    </row>
    <row r="476" spans="4:87">
      <c r="D476" s="38">
        <v>446</v>
      </c>
      <c r="E476" s="38">
        <v>701</v>
      </c>
      <c r="F476" s="38" t="s">
        <v>1511</v>
      </c>
      <c r="G476" s="38" t="s">
        <v>2444</v>
      </c>
      <c r="H476" s="48">
        <v>189403.65</v>
      </c>
      <c r="K476" s="48">
        <v>413</v>
      </c>
      <c r="L476" s="48">
        <v>1</v>
      </c>
      <c r="M476" s="48">
        <v>189403.65</v>
      </c>
      <c r="N476" s="48">
        <v>0</v>
      </c>
      <c r="O476" s="48">
        <v>0</v>
      </c>
      <c r="Q476" s="122">
        <v>6</v>
      </c>
      <c r="R476" s="38" t="s">
        <v>116</v>
      </c>
      <c r="S476" s="96">
        <v>80</v>
      </c>
      <c r="T476" s="48">
        <v>0</v>
      </c>
      <c r="W476" s="48">
        <v>0</v>
      </c>
      <c r="X476" s="48">
        <v>0</v>
      </c>
      <c r="Y476" s="48">
        <v>0</v>
      </c>
      <c r="Z476" s="48">
        <v>0</v>
      </c>
      <c r="AA476" s="48">
        <v>0</v>
      </c>
      <c r="AB476" s="48">
        <v>0</v>
      </c>
      <c r="AC476" s="48">
        <v>0</v>
      </c>
      <c r="AD476" s="48">
        <v>0</v>
      </c>
      <c r="AE476" s="48"/>
      <c r="AF476" s="48"/>
      <c r="AG476" s="48"/>
      <c r="AH476" s="48">
        <v>0</v>
      </c>
      <c r="AI476" s="48">
        <v>0</v>
      </c>
      <c r="AJ476" s="48">
        <v>0</v>
      </c>
      <c r="AK476" s="48"/>
      <c r="AL476" s="48" t="s">
        <v>263</v>
      </c>
      <c r="AN476" s="60">
        <v>0</v>
      </c>
      <c r="AP476" s="137">
        <v>0</v>
      </c>
      <c r="AQ476" s="138">
        <v>70705</v>
      </c>
      <c r="AR476" s="139">
        <v>2094</v>
      </c>
      <c r="AS476" s="131"/>
      <c r="AT476" s="131"/>
      <c r="AU476" s="131"/>
      <c r="AW476" s="140">
        <v>0</v>
      </c>
      <c r="AX476" s="141">
        <v>0</v>
      </c>
      <c r="AY476" s="141">
        <v>0</v>
      </c>
      <c r="AZ476" s="141">
        <v>0</v>
      </c>
      <c r="BA476" s="141">
        <v>0</v>
      </c>
      <c r="BB476" s="141">
        <v>0</v>
      </c>
      <c r="BC476" s="141">
        <v>0</v>
      </c>
      <c r="BD476" s="141">
        <v>0</v>
      </c>
      <c r="BE476" s="141">
        <v>0</v>
      </c>
      <c r="BF476" s="141">
        <v>0</v>
      </c>
      <c r="BG476" s="141">
        <v>0</v>
      </c>
      <c r="BH476" s="141">
        <v>0</v>
      </c>
      <c r="BI476" s="141">
        <v>0</v>
      </c>
      <c r="BJ476" s="141">
        <v>0</v>
      </c>
      <c r="BK476" s="141">
        <v>0</v>
      </c>
      <c r="BL476" s="141">
        <v>0</v>
      </c>
      <c r="BM476" s="141">
        <v>0</v>
      </c>
      <c r="BN476" s="141">
        <v>0</v>
      </c>
      <c r="BO476" s="141">
        <v>0</v>
      </c>
      <c r="BP476" s="141">
        <v>0</v>
      </c>
      <c r="BQ476" s="141">
        <v>0</v>
      </c>
      <c r="BR476" s="141">
        <v>0</v>
      </c>
      <c r="BS476" s="141">
        <v>0</v>
      </c>
      <c r="BT476" s="141">
        <v>0</v>
      </c>
      <c r="BU476" s="141">
        <v>0</v>
      </c>
      <c r="BV476" s="141">
        <v>0</v>
      </c>
      <c r="BW476" s="141">
        <v>0</v>
      </c>
      <c r="BX476" s="141">
        <v>0</v>
      </c>
      <c r="BY476" s="141">
        <v>0</v>
      </c>
      <c r="BZ476" s="141">
        <v>0</v>
      </c>
      <c r="CA476" s="141">
        <v>0</v>
      </c>
      <c r="CB476" s="141">
        <v>0</v>
      </c>
      <c r="CC476" s="141">
        <v>0</v>
      </c>
      <c r="CD476" s="141">
        <v>0</v>
      </c>
      <c r="CE476" s="141">
        <v>0</v>
      </c>
      <c r="CF476" s="141">
        <v>0</v>
      </c>
      <c r="CG476" s="141">
        <v>0</v>
      </c>
      <c r="CH476" s="141">
        <v>0</v>
      </c>
      <c r="CI476" s="141">
        <v>0</v>
      </c>
    </row>
    <row r="477" spans="4:87">
      <c r="D477" s="38">
        <v>447</v>
      </c>
      <c r="E477" s="38">
        <v>702</v>
      </c>
      <c r="F477" s="38" t="s">
        <v>1224</v>
      </c>
      <c r="G477" s="38" t="s">
        <v>1225</v>
      </c>
      <c r="H477" s="48">
        <v>332715.71000000002</v>
      </c>
      <c r="K477" s="48">
        <v>320</v>
      </c>
      <c r="L477" s="48">
        <v>1</v>
      </c>
      <c r="M477" s="48">
        <v>332715.71000000002</v>
      </c>
      <c r="N477" s="48">
        <v>0</v>
      </c>
      <c r="O477" s="48">
        <v>0</v>
      </c>
      <c r="Q477" s="122">
        <v>6</v>
      </c>
      <c r="R477" s="38" t="s">
        <v>116</v>
      </c>
      <c r="S477" s="96">
        <v>80</v>
      </c>
      <c r="T477" s="48">
        <v>0</v>
      </c>
      <c r="W477" s="48">
        <v>0</v>
      </c>
      <c r="X477" s="48">
        <v>0</v>
      </c>
      <c r="Y477" s="48">
        <v>0</v>
      </c>
      <c r="Z477" s="48">
        <v>0</v>
      </c>
      <c r="AA477" s="48">
        <v>0</v>
      </c>
      <c r="AB477" s="48">
        <v>0</v>
      </c>
      <c r="AC477" s="48">
        <v>0</v>
      </c>
      <c r="AD477" s="48">
        <v>0</v>
      </c>
      <c r="AE477" s="48"/>
      <c r="AF477" s="48"/>
      <c r="AG477" s="48"/>
      <c r="AH477" s="48">
        <v>0</v>
      </c>
      <c r="AI477" s="48">
        <v>0</v>
      </c>
      <c r="AJ477" s="48">
        <v>0</v>
      </c>
      <c r="AK477" s="48"/>
      <c r="AL477" s="48" t="s">
        <v>263</v>
      </c>
      <c r="AN477" s="60">
        <v>0</v>
      </c>
      <c r="AP477" s="137">
        <v>0</v>
      </c>
      <c r="AQ477" s="138">
        <v>70705</v>
      </c>
      <c r="AR477" s="139">
        <v>2094</v>
      </c>
      <c r="AS477" s="131"/>
      <c r="AT477" s="131"/>
      <c r="AU477" s="131"/>
      <c r="AW477" s="140">
        <v>0</v>
      </c>
      <c r="AX477" s="141">
        <v>0</v>
      </c>
      <c r="AY477" s="141">
        <v>0</v>
      </c>
      <c r="AZ477" s="141">
        <v>0</v>
      </c>
      <c r="BA477" s="141">
        <v>0</v>
      </c>
      <c r="BB477" s="141">
        <v>0</v>
      </c>
      <c r="BC477" s="141">
        <v>0</v>
      </c>
      <c r="BD477" s="141">
        <v>0</v>
      </c>
      <c r="BE477" s="141">
        <v>0</v>
      </c>
      <c r="BF477" s="141">
        <v>0</v>
      </c>
      <c r="BG477" s="141">
        <v>0</v>
      </c>
      <c r="BH477" s="141">
        <v>0</v>
      </c>
      <c r="BI477" s="141">
        <v>0</v>
      </c>
      <c r="BJ477" s="141">
        <v>0</v>
      </c>
      <c r="BK477" s="141">
        <v>0</v>
      </c>
      <c r="BL477" s="141">
        <v>0</v>
      </c>
      <c r="BM477" s="141">
        <v>0</v>
      </c>
      <c r="BN477" s="141">
        <v>0</v>
      </c>
      <c r="BO477" s="141">
        <v>0</v>
      </c>
      <c r="BP477" s="141">
        <v>0</v>
      </c>
      <c r="BQ477" s="141">
        <v>0</v>
      </c>
      <c r="BR477" s="141">
        <v>0</v>
      </c>
      <c r="BS477" s="141">
        <v>0</v>
      </c>
      <c r="BT477" s="141">
        <v>0</v>
      </c>
      <c r="BU477" s="141">
        <v>0</v>
      </c>
      <c r="BV477" s="141">
        <v>0</v>
      </c>
      <c r="BW477" s="141">
        <v>0</v>
      </c>
      <c r="BX477" s="141">
        <v>0</v>
      </c>
      <c r="BY477" s="141">
        <v>0</v>
      </c>
      <c r="BZ477" s="141">
        <v>0</v>
      </c>
      <c r="CA477" s="141">
        <v>0</v>
      </c>
      <c r="CB477" s="141">
        <v>0</v>
      </c>
      <c r="CC477" s="141">
        <v>0</v>
      </c>
      <c r="CD477" s="141">
        <v>0</v>
      </c>
      <c r="CE477" s="141">
        <v>0</v>
      </c>
      <c r="CF477" s="141">
        <v>0</v>
      </c>
      <c r="CG477" s="141">
        <v>0</v>
      </c>
      <c r="CH477" s="141">
        <v>0</v>
      </c>
      <c r="CI477" s="141">
        <v>0</v>
      </c>
    </row>
    <row r="478" spans="4:87">
      <c r="D478" s="38">
        <v>448</v>
      </c>
      <c r="E478" s="38">
        <v>703</v>
      </c>
      <c r="F478" s="38" t="s">
        <v>2445</v>
      </c>
      <c r="G478" s="38" t="s">
        <v>2446</v>
      </c>
      <c r="H478" s="48">
        <v>304.14</v>
      </c>
      <c r="K478" s="48">
        <v>0</v>
      </c>
      <c r="L478" s="48">
        <v>0</v>
      </c>
      <c r="M478" s="48">
        <v>0</v>
      </c>
      <c r="N478" s="48">
        <v>1</v>
      </c>
      <c r="O478" s="48">
        <v>304.14</v>
      </c>
      <c r="Q478" s="122">
        <v>13</v>
      </c>
      <c r="R478" s="38" t="s">
        <v>123</v>
      </c>
      <c r="S478" s="96">
        <v>50</v>
      </c>
      <c r="T478" s="48">
        <v>0</v>
      </c>
      <c r="W478" s="48">
        <v>0</v>
      </c>
      <c r="X478" s="48">
        <v>0</v>
      </c>
      <c r="Y478" s="48">
        <v>0</v>
      </c>
      <c r="Z478" s="48">
        <v>0</v>
      </c>
      <c r="AA478" s="48">
        <v>0</v>
      </c>
      <c r="AB478" s="48">
        <v>0</v>
      </c>
      <c r="AC478" s="48">
        <v>0</v>
      </c>
      <c r="AD478" s="48">
        <v>0</v>
      </c>
      <c r="AE478" s="48"/>
      <c r="AF478" s="48"/>
      <c r="AG478" s="48"/>
      <c r="AH478" s="48">
        <v>0</v>
      </c>
      <c r="AI478" s="48">
        <v>0</v>
      </c>
      <c r="AJ478" s="48">
        <v>0</v>
      </c>
      <c r="AK478" s="48"/>
      <c r="AL478" s="48" t="s">
        <v>263</v>
      </c>
      <c r="AN478" s="60">
        <v>0</v>
      </c>
      <c r="AP478" s="137">
        <v>6.0827999999999998</v>
      </c>
      <c r="AQ478" s="138">
        <v>59747</v>
      </c>
      <c r="AR478" s="139">
        <v>2064</v>
      </c>
      <c r="AS478" s="131"/>
      <c r="AT478" s="131"/>
      <c r="AU478" s="131"/>
      <c r="AW478" s="140">
        <v>304.14</v>
      </c>
      <c r="AX478" s="141">
        <v>298.05719999999997</v>
      </c>
      <c r="AY478" s="141">
        <v>291.97439999999995</v>
      </c>
      <c r="AZ478" s="141">
        <v>285.89159999999993</v>
      </c>
      <c r="BA478" s="141">
        <v>279.80879999999991</v>
      </c>
      <c r="BB478" s="141">
        <v>273.72599999999989</v>
      </c>
      <c r="BC478" s="141">
        <v>267.64319999999987</v>
      </c>
      <c r="BD478" s="141">
        <v>261.56039999999985</v>
      </c>
      <c r="BE478" s="141">
        <v>255.47759999999985</v>
      </c>
      <c r="BF478" s="141">
        <v>249.39479999999986</v>
      </c>
      <c r="BG478" s="141">
        <v>243.31199999999987</v>
      </c>
      <c r="BH478" s="141">
        <v>237.22919999999988</v>
      </c>
      <c r="BI478" s="141">
        <v>231.14639999999989</v>
      </c>
      <c r="BJ478" s="141">
        <v>225.06359999999989</v>
      </c>
      <c r="BK478" s="141">
        <v>218.9807999999999</v>
      </c>
      <c r="BL478" s="141">
        <v>212.89799999999991</v>
      </c>
      <c r="BM478" s="141">
        <v>206.81519999999992</v>
      </c>
      <c r="BN478" s="141">
        <v>200.73239999999993</v>
      </c>
      <c r="BO478" s="141">
        <v>194.64959999999994</v>
      </c>
      <c r="BP478" s="141">
        <v>188.56679999999994</v>
      </c>
      <c r="BQ478" s="141">
        <v>182.48399999999995</v>
      </c>
      <c r="BR478" s="141">
        <v>176.40119999999996</v>
      </c>
      <c r="BS478" s="141">
        <v>170.31839999999997</v>
      </c>
      <c r="BT478" s="141">
        <v>164.23559999999998</v>
      </c>
      <c r="BU478" s="141">
        <v>158.15279999999998</v>
      </c>
      <c r="BV478" s="141">
        <v>152.07</v>
      </c>
      <c r="BW478" s="141">
        <v>145.9872</v>
      </c>
      <c r="BX478" s="141">
        <v>139.90440000000001</v>
      </c>
      <c r="BY478" s="141">
        <v>133.82160000000002</v>
      </c>
      <c r="BZ478" s="141">
        <v>127.73880000000001</v>
      </c>
      <c r="CA478" s="141">
        <v>121.65600000000001</v>
      </c>
      <c r="CB478" s="141">
        <v>115.5732</v>
      </c>
      <c r="CC478" s="141">
        <v>109.49039999999999</v>
      </c>
      <c r="CD478" s="141">
        <v>103.40759999999999</v>
      </c>
      <c r="CE478" s="141">
        <v>97.324799999999982</v>
      </c>
      <c r="CF478" s="141">
        <v>91.241999999999976</v>
      </c>
      <c r="CG478" s="141">
        <v>85.15919999999997</v>
      </c>
      <c r="CH478" s="141">
        <v>79.076399999999964</v>
      </c>
      <c r="CI478" s="141">
        <v>72.993599999999958</v>
      </c>
    </row>
    <row r="479" spans="4:87">
      <c r="D479" s="38">
        <v>449</v>
      </c>
      <c r="E479" s="38">
        <v>704</v>
      </c>
      <c r="F479" s="38" t="s">
        <v>1514</v>
      </c>
      <c r="G479" s="38" t="s">
        <v>2447</v>
      </c>
      <c r="H479" s="48">
        <v>1854551.69</v>
      </c>
      <c r="K479" s="48">
        <v>414</v>
      </c>
      <c r="L479" s="48">
        <v>1</v>
      </c>
      <c r="M479" s="48">
        <v>1854551.69</v>
      </c>
      <c r="N479" s="48">
        <v>0</v>
      </c>
      <c r="O479" s="48">
        <v>0</v>
      </c>
      <c r="Q479" s="122">
        <v>6</v>
      </c>
      <c r="R479" s="38" t="s">
        <v>116</v>
      </c>
      <c r="S479" s="96">
        <v>80</v>
      </c>
      <c r="T479" s="48">
        <v>0</v>
      </c>
      <c r="W479" s="48">
        <v>0</v>
      </c>
      <c r="X479" s="48">
        <v>0</v>
      </c>
      <c r="Y479" s="48">
        <v>0</v>
      </c>
      <c r="Z479" s="48">
        <v>0</v>
      </c>
      <c r="AA479" s="48">
        <v>0</v>
      </c>
      <c r="AB479" s="48">
        <v>0</v>
      </c>
      <c r="AC479" s="48">
        <v>0</v>
      </c>
      <c r="AD479" s="48">
        <v>0</v>
      </c>
      <c r="AE479" s="48"/>
      <c r="AF479" s="48"/>
      <c r="AG479" s="48"/>
      <c r="AH479" s="48">
        <v>0</v>
      </c>
      <c r="AI479" s="48">
        <v>0</v>
      </c>
      <c r="AJ479" s="48">
        <v>0</v>
      </c>
      <c r="AK479" s="48"/>
      <c r="AL479" s="48" t="s">
        <v>263</v>
      </c>
      <c r="AN479" s="60">
        <v>0</v>
      </c>
      <c r="AP479" s="137">
        <v>0</v>
      </c>
      <c r="AQ479" s="138">
        <v>70705</v>
      </c>
      <c r="AR479" s="139">
        <v>2094</v>
      </c>
      <c r="AS479" s="131"/>
      <c r="AT479" s="131"/>
      <c r="AU479" s="131"/>
      <c r="AW479" s="140">
        <v>0</v>
      </c>
      <c r="AX479" s="141">
        <v>0</v>
      </c>
      <c r="AY479" s="141">
        <v>0</v>
      </c>
      <c r="AZ479" s="141">
        <v>0</v>
      </c>
      <c r="BA479" s="141">
        <v>0</v>
      </c>
      <c r="BB479" s="141">
        <v>0</v>
      </c>
      <c r="BC479" s="141">
        <v>0</v>
      </c>
      <c r="BD479" s="141">
        <v>0</v>
      </c>
      <c r="BE479" s="141">
        <v>0</v>
      </c>
      <c r="BF479" s="141">
        <v>0</v>
      </c>
      <c r="BG479" s="141">
        <v>0</v>
      </c>
      <c r="BH479" s="141">
        <v>0</v>
      </c>
      <c r="BI479" s="141">
        <v>0</v>
      </c>
      <c r="BJ479" s="141">
        <v>0</v>
      </c>
      <c r="BK479" s="141">
        <v>0</v>
      </c>
      <c r="BL479" s="141">
        <v>0</v>
      </c>
      <c r="BM479" s="141">
        <v>0</v>
      </c>
      <c r="BN479" s="141">
        <v>0</v>
      </c>
      <c r="BO479" s="141">
        <v>0</v>
      </c>
      <c r="BP479" s="141">
        <v>0</v>
      </c>
      <c r="BQ479" s="141">
        <v>0</v>
      </c>
      <c r="BR479" s="141">
        <v>0</v>
      </c>
      <c r="BS479" s="141">
        <v>0</v>
      </c>
      <c r="BT479" s="141">
        <v>0</v>
      </c>
      <c r="BU479" s="141">
        <v>0</v>
      </c>
      <c r="BV479" s="141">
        <v>0</v>
      </c>
      <c r="BW479" s="141">
        <v>0</v>
      </c>
      <c r="BX479" s="141">
        <v>0</v>
      </c>
      <c r="BY479" s="141">
        <v>0</v>
      </c>
      <c r="BZ479" s="141">
        <v>0</v>
      </c>
      <c r="CA479" s="141">
        <v>0</v>
      </c>
      <c r="CB479" s="141">
        <v>0</v>
      </c>
      <c r="CC479" s="141">
        <v>0</v>
      </c>
      <c r="CD479" s="141">
        <v>0</v>
      </c>
      <c r="CE479" s="141">
        <v>0</v>
      </c>
      <c r="CF479" s="141">
        <v>0</v>
      </c>
      <c r="CG479" s="141">
        <v>0</v>
      </c>
      <c r="CH479" s="141">
        <v>0</v>
      </c>
      <c r="CI479" s="141">
        <v>0</v>
      </c>
    </row>
    <row r="480" spans="4:87">
      <c r="D480" s="38">
        <v>450</v>
      </c>
      <c r="E480" s="38">
        <v>705</v>
      </c>
      <c r="F480" s="38" t="s">
        <v>1523</v>
      </c>
      <c r="G480" s="38" t="s">
        <v>2448</v>
      </c>
      <c r="H480" s="48">
        <v>2968569.89</v>
      </c>
      <c r="K480" s="48">
        <v>417</v>
      </c>
      <c r="L480" s="48">
        <v>1</v>
      </c>
      <c r="M480" s="48">
        <v>2968569.89</v>
      </c>
      <c r="N480" s="48">
        <v>0</v>
      </c>
      <c r="O480" s="48">
        <v>0</v>
      </c>
      <c r="Q480" s="122">
        <v>6</v>
      </c>
      <c r="R480" s="38" t="s">
        <v>116</v>
      </c>
      <c r="S480" s="96">
        <v>50</v>
      </c>
      <c r="T480" s="48">
        <v>30</v>
      </c>
      <c r="W480" s="48">
        <v>0</v>
      </c>
      <c r="X480" s="48">
        <v>0</v>
      </c>
      <c r="Y480" s="48">
        <v>0</v>
      </c>
      <c r="Z480" s="48">
        <v>0</v>
      </c>
      <c r="AA480" s="48">
        <v>0</v>
      </c>
      <c r="AB480" s="48">
        <v>0</v>
      </c>
      <c r="AC480" s="48">
        <v>6</v>
      </c>
      <c r="AD480" s="48">
        <v>0</v>
      </c>
      <c r="AE480" s="48"/>
      <c r="AF480" s="48"/>
      <c r="AG480" s="48"/>
      <c r="AH480" s="48">
        <v>0</v>
      </c>
      <c r="AI480" s="48">
        <v>0</v>
      </c>
      <c r="AJ480" s="48">
        <v>0</v>
      </c>
      <c r="AK480" s="48"/>
      <c r="AL480" s="48">
        <v>6</v>
      </c>
      <c r="AN480" s="60">
        <v>0</v>
      </c>
      <c r="AP480" s="137">
        <v>0</v>
      </c>
      <c r="AQ480" s="138">
        <v>59747</v>
      </c>
      <c r="AR480" s="139">
        <v>2064</v>
      </c>
      <c r="AS480" s="131"/>
      <c r="AT480" s="131"/>
      <c r="AU480" s="131"/>
      <c r="AW480" s="140">
        <v>0</v>
      </c>
      <c r="AX480" s="141">
        <v>0</v>
      </c>
      <c r="AY480" s="141">
        <v>0</v>
      </c>
      <c r="AZ480" s="141">
        <v>0</v>
      </c>
      <c r="BA480" s="141">
        <v>0</v>
      </c>
      <c r="BB480" s="141">
        <v>0</v>
      </c>
      <c r="BC480" s="141">
        <v>0</v>
      </c>
      <c r="BD480" s="141">
        <v>0</v>
      </c>
      <c r="BE480" s="141">
        <v>0</v>
      </c>
      <c r="BF480" s="141">
        <v>0</v>
      </c>
      <c r="BG480" s="141">
        <v>0</v>
      </c>
      <c r="BH480" s="141">
        <v>0</v>
      </c>
      <c r="BI480" s="141">
        <v>0</v>
      </c>
      <c r="BJ480" s="141">
        <v>0</v>
      </c>
      <c r="BK480" s="141">
        <v>0</v>
      </c>
      <c r="BL480" s="141">
        <v>0</v>
      </c>
      <c r="BM480" s="141">
        <v>0</v>
      </c>
      <c r="BN480" s="141">
        <v>0</v>
      </c>
      <c r="BO480" s="141">
        <v>0</v>
      </c>
      <c r="BP480" s="141">
        <v>0</v>
      </c>
      <c r="BQ480" s="141">
        <v>0</v>
      </c>
      <c r="BR480" s="141">
        <v>0</v>
      </c>
      <c r="BS480" s="141">
        <v>0</v>
      </c>
      <c r="BT480" s="141">
        <v>0</v>
      </c>
      <c r="BU480" s="141">
        <v>0</v>
      </c>
      <c r="BV480" s="141">
        <v>0</v>
      </c>
      <c r="BW480" s="141">
        <v>0</v>
      </c>
      <c r="BX480" s="141">
        <v>0</v>
      </c>
      <c r="BY480" s="141">
        <v>0</v>
      </c>
      <c r="BZ480" s="141">
        <v>0</v>
      </c>
      <c r="CA480" s="141">
        <v>0</v>
      </c>
      <c r="CB480" s="141">
        <v>0</v>
      </c>
      <c r="CC480" s="141">
        <v>0</v>
      </c>
      <c r="CD480" s="141">
        <v>0</v>
      </c>
      <c r="CE480" s="141">
        <v>0</v>
      </c>
      <c r="CF480" s="141">
        <v>0</v>
      </c>
      <c r="CG480" s="141">
        <v>0</v>
      </c>
      <c r="CH480" s="141">
        <v>0</v>
      </c>
      <c r="CI480" s="141">
        <v>0</v>
      </c>
    </row>
    <row r="481" spans="4:87">
      <c r="D481" s="38">
        <v>451</v>
      </c>
      <c r="E481" s="38">
        <v>706</v>
      </c>
      <c r="F481" s="38" t="s">
        <v>1532</v>
      </c>
      <c r="G481" s="38" t="s">
        <v>2449</v>
      </c>
      <c r="H481" s="48">
        <v>2626.95</v>
      </c>
      <c r="K481" s="48">
        <v>420</v>
      </c>
      <c r="L481" s="48">
        <v>1</v>
      </c>
      <c r="M481" s="48">
        <v>2626.95</v>
      </c>
      <c r="N481" s="48">
        <v>0</v>
      </c>
      <c r="O481" s="48">
        <v>0</v>
      </c>
      <c r="Q481" s="122">
        <v>6</v>
      </c>
      <c r="R481" s="38" t="s">
        <v>116</v>
      </c>
      <c r="S481" s="96">
        <v>80</v>
      </c>
      <c r="T481" s="48">
        <v>0</v>
      </c>
      <c r="W481" s="48">
        <v>0</v>
      </c>
      <c r="X481" s="48">
        <v>0</v>
      </c>
      <c r="Y481" s="48">
        <v>0</v>
      </c>
      <c r="Z481" s="48">
        <v>0</v>
      </c>
      <c r="AA481" s="48">
        <v>0</v>
      </c>
      <c r="AB481" s="48">
        <v>0</v>
      </c>
      <c r="AC481" s="48">
        <v>0</v>
      </c>
      <c r="AD481" s="48">
        <v>0</v>
      </c>
      <c r="AE481" s="48"/>
      <c r="AF481" s="48"/>
      <c r="AG481" s="48"/>
      <c r="AH481" s="48">
        <v>0</v>
      </c>
      <c r="AI481" s="48">
        <v>0</v>
      </c>
      <c r="AJ481" s="48">
        <v>0</v>
      </c>
      <c r="AK481" s="48"/>
      <c r="AL481" s="48" t="s">
        <v>263</v>
      </c>
      <c r="AN481" s="60">
        <v>0</v>
      </c>
      <c r="AP481" s="137">
        <v>0</v>
      </c>
      <c r="AQ481" s="138">
        <v>70705</v>
      </c>
      <c r="AR481" s="139">
        <v>2094</v>
      </c>
      <c r="AS481" s="131"/>
      <c r="AT481" s="131"/>
      <c r="AU481" s="131"/>
      <c r="AW481" s="140">
        <v>0</v>
      </c>
      <c r="AX481" s="141">
        <v>0</v>
      </c>
      <c r="AY481" s="141">
        <v>0</v>
      </c>
      <c r="AZ481" s="141">
        <v>0</v>
      </c>
      <c r="BA481" s="141">
        <v>0</v>
      </c>
      <c r="BB481" s="141">
        <v>0</v>
      </c>
      <c r="BC481" s="141">
        <v>0</v>
      </c>
      <c r="BD481" s="141">
        <v>0</v>
      </c>
      <c r="BE481" s="141">
        <v>0</v>
      </c>
      <c r="BF481" s="141">
        <v>0</v>
      </c>
      <c r="BG481" s="141">
        <v>0</v>
      </c>
      <c r="BH481" s="141">
        <v>0</v>
      </c>
      <c r="BI481" s="141">
        <v>0</v>
      </c>
      <c r="BJ481" s="141">
        <v>0</v>
      </c>
      <c r="BK481" s="141">
        <v>0</v>
      </c>
      <c r="BL481" s="141">
        <v>0</v>
      </c>
      <c r="BM481" s="141">
        <v>0</v>
      </c>
      <c r="BN481" s="141">
        <v>0</v>
      </c>
      <c r="BO481" s="141">
        <v>0</v>
      </c>
      <c r="BP481" s="141">
        <v>0</v>
      </c>
      <c r="BQ481" s="141">
        <v>0</v>
      </c>
      <c r="BR481" s="141">
        <v>0</v>
      </c>
      <c r="BS481" s="141">
        <v>0</v>
      </c>
      <c r="BT481" s="141">
        <v>0</v>
      </c>
      <c r="BU481" s="141">
        <v>0</v>
      </c>
      <c r="BV481" s="141">
        <v>0</v>
      </c>
      <c r="BW481" s="141">
        <v>0</v>
      </c>
      <c r="BX481" s="141">
        <v>0</v>
      </c>
      <c r="BY481" s="141">
        <v>0</v>
      </c>
      <c r="BZ481" s="141">
        <v>0</v>
      </c>
      <c r="CA481" s="141">
        <v>0</v>
      </c>
      <c r="CB481" s="141">
        <v>0</v>
      </c>
      <c r="CC481" s="141">
        <v>0</v>
      </c>
      <c r="CD481" s="141">
        <v>0</v>
      </c>
      <c r="CE481" s="141">
        <v>0</v>
      </c>
      <c r="CF481" s="141">
        <v>0</v>
      </c>
      <c r="CG481" s="141">
        <v>0</v>
      </c>
      <c r="CH481" s="141">
        <v>0</v>
      </c>
      <c r="CI481" s="141">
        <v>0</v>
      </c>
    </row>
    <row r="482" spans="4:87">
      <c r="D482" s="38">
        <v>452</v>
      </c>
      <c r="E482" s="38">
        <v>707</v>
      </c>
      <c r="F482" s="38" t="s">
        <v>1517</v>
      </c>
      <c r="G482" s="38" t="s">
        <v>2450</v>
      </c>
      <c r="H482" s="48">
        <v>2131499.19</v>
      </c>
      <c r="K482" s="48">
        <v>415</v>
      </c>
      <c r="L482" s="48">
        <v>1</v>
      </c>
      <c r="M482" s="48">
        <v>2131499.19</v>
      </c>
      <c r="N482" s="48">
        <v>0</v>
      </c>
      <c r="O482" s="48">
        <v>0</v>
      </c>
      <c r="Q482" s="122">
        <v>6</v>
      </c>
      <c r="R482" s="38" t="s">
        <v>116</v>
      </c>
      <c r="S482" s="96">
        <v>80</v>
      </c>
      <c r="T482" s="48">
        <v>0</v>
      </c>
      <c r="W482" s="48">
        <v>0</v>
      </c>
      <c r="X482" s="48">
        <v>0</v>
      </c>
      <c r="Y482" s="48">
        <v>0</v>
      </c>
      <c r="Z482" s="48">
        <v>0</v>
      </c>
      <c r="AA482" s="48">
        <v>0</v>
      </c>
      <c r="AB482" s="48">
        <v>0</v>
      </c>
      <c r="AC482" s="48">
        <v>0</v>
      </c>
      <c r="AD482" s="48">
        <v>0</v>
      </c>
      <c r="AE482" s="48"/>
      <c r="AF482" s="48"/>
      <c r="AG482" s="48"/>
      <c r="AH482" s="48">
        <v>0</v>
      </c>
      <c r="AI482" s="48">
        <v>0</v>
      </c>
      <c r="AJ482" s="48">
        <v>0</v>
      </c>
      <c r="AK482" s="48"/>
      <c r="AL482" s="48" t="s">
        <v>263</v>
      </c>
      <c r="AN482" s="60">
        <v>0</v>
      </c>
      <c r="AP482" s="137">
        <v>0</v>
      </c>
      <c r="AQ482" s="138">
        <v>70705</v>
      </c>
      <c r="AR482" s="139">
        <v>2094</v>
      </c>
      <c r="AS482" s="131"/>
      <c r="AT482" s="131"/>
      <c r="AU482" s="131"/>
      <c r="AW482" s="140">
        <v>0</v>
      </c>
      <c r="AX482" s="141">
        <v>0</v>
      </c>
      <c r="AY482" s="141">
        <v>0</v>
      </c>
      <c r="AZ482" s="141">
        <v>0</v>
      </c>
      <c r="BA482" s="141">
        <v>0</v>
      </c>
      <c r="BB482" s="141">
        <v>0</v>
      </c>
      <c r="BC482" s="141">
        <v>0</v>
      </c>
      <c r="BD482" s="141">
        <v>0</v>
      </c>
      <c r="BE482" s="141">
        <v>0</v>
      </c>
      <c r="BF482" s="141">
        <v>0</v>
      </c>
      <c r="BG482" s="141">
        <v>0</v>
      </c>
      <c r="BH482" s="141">
        <v>0</v>
      </c>
      <c r="BI482" s="141">
        <v>0</v>
      </c>
      <c r="BJ482" s="141">
        <v>0</v>
      </c>
      <c r="BK482" s="141">
        <v>0</v>
      </c>
      <c r="BL482" s="141">
        <v>0</v>
      </c>
      <c r="BM482" s="141">
        <v>0</v>
      </c>
      <c r="BN482" s="141">
        <v>0</v>
      </c>
      <c r="BO482" s="141">
        <v>0</v>
      </c>
      <c r="BP482" s="141">
        <v>0</v>
      </c>
      <c r="BQ482" s="141">
        <v>0</v>
      </c>
      <c r="BR482" s="141">
        <v>0</v>
      </c>
      <c r="BS482" s="141">
        <v>0</v>
      </c>
      <c r="BT482" s="141">
        <v>0</v>
      </c>
      <c r="BU482" s="141">
        <v>0</v>
      </c>
      <c r="BV482" s="141">
        <v>0</v>
      </c>
      <c r="BW482" s="141">
        <v>0</v>
      </c>
      <c r="BX482" s="141">
        <v>0</v>
      </c>
      <c r="BY482" s="141">
        <v>0</v>
      </c>
      <c r="BZ482" s="141">
        <v>0</v>
      </c>
      <c r="CA482" s="141">
        <v>0</v>
      </c>
      <c r="CB482" s="141">
        <v>0</v>
      </c>
      <c r="CC482" s="141">
        <v>0</v>
      </c>
      <c r="CD482" s="141">
        <v>0</v>
      </c>
      <c r="CE482" s="141">
        <v>0</v>
      </c>
      <c r="CF482" s="141">
        <v>0</v>
      </c>
      <c r="CG482" s="141">
        <v>0</v>
      </c>
      <c r="CH482" s="141">
        <v>0</v>
      </c>
      <c r="CI482" s="141">
        <v>0</v>
      </c>
    </row>
    <row r="483" spans="4:87">
      <c r="D483" s="38">
        <v>453</v>
      </c>
      <c r="E483" s="38">
        <v>708</v>
      </c>
      <c r="F483" s="38" t="s">
        <v>1540</v>
      </c>
      <c r="G483" s="38" t="s">
        <v>2451</v>
      </c>
      <c r="H483" s="48">
        <v>1161840.6000000001</v>
      </c>
      <c r="K483" s="48">
        <v>423</v>
      </c>
      <c r="L483" s="48">
        <v>1</v>
      </c>
      <c r="M483" s="48">
        <v>1161840.6000000001</v>
      </c>
      <c r="N483" s="48">
        <v>0</v>
      </c>
      <c r="O483" s="48">
        <v>0</v>
      </c>
      <c r="Q483" s="122">
        <v>6</v>
      </c>
      <c r="R483" s="38" t="s">
        <v>116</v>
      </c>
      <c r="S483" s="96">
        <v>80</v>
      </c>
      <c r="T483" s="48">
        <v>0</v>
      </c>
      <c r="W483" s="48">
        <v>0</v>
      </c>
      <c r="X483" s="48">
        <v>0</v>
      </c>
      <c r="Y483" s="48">
        <v>0</v>
      </c>
      <c r="Z483" s="48">
        <v>0</v>
      </c>
      <c r="AA483" s="48">
        <v>0</v>
      </c>
      <c r="AB483" s="48">
        <v>0</v>
      </c>
      <c r="AC483" s="48">
        <v>6</v>
      </c>
      <c r="AD483" s="48">
        <v>0</v>
      </c>
      <c r="AE483" s="48"/>
      <c r="AF483" s="48"/>
      <c r="AG483" s="48"/>
      <c r="AH483" s="48">
        <v>0</v>
      </c>
      <c r="AI483" s="48">
        <v>0</v>
      </c>
      <c r="AJ483" s="48">
        <v>0</v>
      </c>
      <c r="AK483" s="48"/>
      <c r="AL483" s="48">
        <v>6</v>
      </c>
      <c r="AN483" s="60">
        <v>0</v>
      </c>
      <c r="AP483" s="137">
        <v>0</v>
      </c>
      <c r="AQ483" s="138">
        <v>70705</v>
      </c>
      <c r="AR483" s="139">
        <v>2094</v>
      </c>
      <c r="AS483" s="131"/>
      <c r="AT483" s="131"/>
      <c r="AU483" s="131"/>
      <c r="AW483" s="140">
        <v>0</v>
      </c>
      <c r="AX483" s="141">
        <v>0</v>
      </c>
      <c r="AY483" s="141">
        <v>0</v>
      </c>
      <c r="AZ483" s="141">
        <v>0</v>
      </c>
      <c r="BA483" s="141">
        <v>0</v>
      </c>
      <c r="BB483" s="141">
        <v>0</v>
      </c>
      <c r="BC483" s="141">
        <v>0</v>
      </c>
      <c r="BD483" s="141">
        <v>0</v>
      </c>
      <c r="BE483" s="141">
        <v>0</v>
      </c>
      <c r="BF483" s="141">
        <v>0</v>
      </c>
      <c r="BG483" s="141">
        <v>0</v>
      </c>
      <c r="BH483" s="141">
        <v>0</v>
      </c>
      <c r="BI483" s="141">
        <v>0</v>
      </c>
      <c r="BJ483" s="141">
        <v>0</v>
      </c>
      <c r="BK483" s="141">
        <v>0</v>
      </c>
      <c r="BL483" s="141">
        <v>0</v>
      </c>
      <c r="BM483" s="141">
        <v>0</v>
      </c>
      <c r="BN483" s="141">
        <v>0</v>
      </c>
      <c r="BO483" s="141">
        <v>0</v>
      </c>
      <c r="BP483" s="141">
        <v>0</v>
      </c>
      <c r="BQ483" s="141">
        <v>0</v>
      </c>
      <c r="BR483" s="141">
        <v>0</v>
      </c>
      <c r="BS483" s="141">
        <v>0</v>
      </c>
      <c r="BT483" s="141">
        <v>0</v>
      </c>
      <c r="BU483" s="141">
        <v>0</v>
      </c>
      <c r="BV483" s="141">
        <v>0</v>
      </c>
      <c r="BW483" s="141">
        <v>0</v>
      </c>
      <c r="BX483" s="141">
        <v>0</v>
      </c>
      <c r="BY483" s="141">
        <v>0</v>
      </c>
      <c r="BZ483" s="141">
        <v>0</v>
      </c>
      <c r="CA483" s="141">
        <v>0</v>
      </c>
      <c r="CB483" s="141">
        <v>0</v>
      </c>
      <c r="CC483" s="141">
        <v>0</v>
      </c>
      <c r="CD483" s="141">
        <v>0</v>
      </c>
      <c r="CE483" s="141">
        <v>0</v>
      </c>
      <c r="CF483" s="141">
        <v>0</v>
      </c>
      <c r="CG483" s="141">
        <v>0</v>
      </c>
      <c r="CH483" s="141">
        <v>0</v>
      </c>
      <c r="CI483" s="141">
        <v>0</v>
      </c>
    </row>
    <row r="484" spans="4:87">
      <c r="D484" s="38">
        <v>454</v>
      </c>
      <c r="E484" s="38">
        <v>709</v>
      </c>
      <c r="F484" s="38" t="s">
        <v>573</v>
      </c>
      <c r="G484" s="38" t="s">
        <v>2452</v>
      </c>
      <c r="H484" s="48">
        <v>110554.3</v>
      </c>
      <c r="K484" s="48">
        <v>97</v>
      </c>
      <c r="L484" s="48">
        <v>1</v>
      </c>
      <c r="M484" s="48">
        <v>110554.3</v>
      </c>
      <c r="N484" s="48">
        <v>0</v>
      </c>
      <c r="O484" s="48">
        <v>0</v>
      </c>
      <c r="Q484" s="122">
        <v>8</v>
      </c>
      <c r="R484" s="38" t="s">
        <v>118</v>
      </c>
      <c r="S484" s="96">
        <v>50</v>
      </c>
      <c r="T484" s="48">
        <v>0</v>
      </c>
      <c r="W484" s="48">
        <v>8</v>
      </c>
      <c r="X484" s="48">
        <v>0</v>
      </c>
      <c r="Y484" s="48">
        <v>0</v>
      </c>
      <c r="Z484" s="48">
        <v>0</v>
      </c>
      <c r="AA484" s="48">
        <v>0</v>
      </c>
      <c r="AB484" s="48">
        <v>0</v>
      </c>
      <c r="AC484" s="48">
        <v>0</v>
      </c>
      <c r="AD484" s="48">
        <v>0</v>
      </c>
      <c r="AE484" s="48"/>
      <c r="AF484" s="48"/>
      <c r="AG484" s="48"/>
      <c r="AH484" s="48">
        <v>0</v>
      </c>
      <c r="AI484" s="48">
        <v>0</v>
      </c>
      <c r="AJ484" s="48">
        <v>0</v>
      </c>
      <c r="AK484" s="48"/>
      <c r="AL484" s="48">
        <v>8</v>
      </c>
      <c r="AN484" s="60">
        <v>0</v>
      </c>
      <c r="AP484" s="137">
        <v>0</v>
      </c>
      <c r="AQ484" s="138">
        <v>59747</v>
      </c>
      <c r="AR484" s="139">
        <v>2064</v>
      </c>
      <c r="AS484" s="131"/>
      <c r="AT484" s="131"/>
      <c r="AU484" s="131"/>
      <c r="AW484" s="140">
        <v>0</v>
      </c>
      <c r="AX484" s="141">
        <v>0</v>
      </c>
      <c r="AY484" s="141">
        <v>0</v>
      </c>
      <c r="AZ484" s="141">
        <v>0</v>
      </c>
      <c r="BA484" s="141">
        <v>0</v>
      </c>
      <c r="BB484" s="141">
        <v>0</v>
      </c>
      <c r="BC484" s="141">
        <v>0</v>
      </c>
      <c r="BD484" s="141">
        <v>0</v>
      </c>
      <c r="BE484" s="141">
        <v>0</v>
      </c>
      <c r="BF484" s="141">
        <v>0</v>
      </c>
      <c r="BG484" s="141">
        <v>0</v>
      </c>
      <c r="BH484" s="141">
        <v>0</v>
      </c>
      <c r="BI484" s="141">
        <v>0</v>
      </c>
      <c r="BJ484" s="141">
        <v>0</v>
      </c>
      <c r="BK484" s="141">
        <v>0</v>
      </c>
      <c r="BL484" s="141">
        <v>0</v>
      </c>
      <c r="BM484" s="141">
        <v>0</v>
      </c>
      <c r="BN484" s="141">
        <v>0</v>
      </c>
      <c r="BO484" s="141">
        <v>0</v>
      </c>
      <c r="BP484" s="141">
        <v>0</v>
      </c>
      <c r="BQ484" s="141">
        <v>0</v>
      </c>
      <c r="BR484" s="141">
        <v>0</v>
      </c>
      <c r="BS484" s="141">
        <v>0</v>
      </c>
      <c r="BT484" s="141">
        <v>0</v>
      </c>
      <c r="BU484" s="141">
        <v>0</v>
      </c>
      <c r="BV484" s="141">
        <v>0</v>
      </c>
      <c r="BW484" s="141">
        <v>0</v>
      </c>
      <c r="BX484" s="141">
        <v>0</v>
      </c>
      <c r="BY484" s="141">
        <v>0</v>
      </c>
      <c r="BZ484" s="141">
        <v>0</v>
      </c>
      <c r="CA484" s="141">
        <v>0</v>
      </c>
      <c r="CB484" s="141">
        <v>0</v>
      </c>
      <c r="CC484" s="141">
        <v>0</v>
      </c>
      <c r="CD484" s="141">
        <v>0</v>
      </c>
      <c r="CE484" s="141">
        <v>0</v>
      </c>
      <c r="CF484" s="141">
        <v>0</v>
      </c>
      <c r="CG484" s="141">
        <v>0</v>
      </c>
      <c r="CH484" s="141">
        <v>0</v>
      </c>
      <c r="CI484" s="141">
        <v>0</v>
      </c>
    </row>
    <row r="485" spans="4:87">
      <c r="D485" s="38">
        <v>455</v>
      </c>
      <c r="E485" s="38">
        <v>710</v>
      </c>
      <c r="F485" s="38" t="s">
        <v>579</v>
      </c>
      <c r="G485" s="38" t="s">
        <v>2453</v>
      </c>
      <c r="H485" s="48">
        <v>157591.48000000001</v>
      </c>
      <c r="K485" s="48">
        <v>99</v>
      </c>
      <c r="L485" s="48">
        <v>1</v>
      </c>
      <c r="M485" s="48">
        <v>157591.48000000001</v>
      </c>
      <c r="N485" s="48">
        <v>0</v>
      </c>
      <c r="O485" s="48">
        <v>0</v>
      </c>
      <c r="Q485" s="122">
        <v>8</v>
      </c>
      <c r="R485" s="38" t="s">
        <v>118</v>
      </c>
      <c r="S485" s="96">
        <v>50</v>
      </c>
      <c r="T485" s="48">
        <v>0</v>
      </c>
      <c r="W485" s="48">
        <v>8</v>
      </c>
      <c r="X485" s="48">
        <v>0</v>
      </c>
      <c r="Y485" s="48">
        <v>0</v>
      </c>
      <c r="Z485" s="48">
        <v>0</v>
      </c>
      <c r="AA485" s="48">
        <v>0</v>
      </c>
      <c r="AB485" s="48">
        <v>0</v>
      </c>
      <c r="AC485" s="48">
        <v>0</v>
      </c>
      <c r="AD485" s="48">
        <v>0</v>
      </c>
      <c r="AE485" s="48"/>
      <c r="AF485" s="48"/>
      <c r="AG485" s="48"/>
      <c r="AH485" s="48">
        <v>0</v>
      </c>
      <c r="AI485" s="48">
        <v>0</v>
      </c>
      <c r="AJ485" s="48">
        <v>0</v>
      </c>
      <c r="AK485" s="48"/>
      <c r="AL485" s="48">
        <v>8</v>
      </c>
      <c r="AN485" s="60">
        <v>0</v>
      </c>
      <c r="AP485" s="137">
        <v>0</v>
      </c>
      <c r="AQ485" s="138">
        <v>59747</v>
      </c>
      <c r="AR485" s="139">
        <v>2064</v>
      </c>
      <c r="AS485" s="131"/>
      <c r="AT485" s="131"/>
      <c r="AU485" s="131"/>
      <c r="AW485" s="140">
        <v>0</v>
      </c>
      <c r="AX485" s="141">
        <v>0</v>
      </c>
      <c r="AY485" s="141">
        <v>0</v>
      </c>
      <c r="AZ485" s="141">
        <v>0</v>
      </c>
      <c r="BA485" s="141">
        <v>0</v>
      </c>
      <c r="BB485" s="141">
        <v>0</v>
      </c>
      <c r="BC485" s="141">
        <v>0</v>
      </c>
      <c r="BD485" s="141">
        <v>0</v>
      </c>
      <c r="BE485" s="141">
        <v>0</v>
      </c>
      <c r="BF485" s="141">
        <v>0</v>
      </c>
      <c r="BG485" s="141">
        <v>0</v>
      </c>
      <c r="BH485" s="141">
        <v>0</v>
      </c>
      <c r="BI485" s="141">
        <v>0</v>
      </c>
      <c r="BJ485" s="141">
        <v>0</v>
      </c>
      <c r="BK485" s="141">
        <v>0</v>
      </c>
      <c r="BL485" s="141">
        <v>0</v>
      </c>
      <c r="BM485" s="141">
        <v>0</v>
      </c>
      <c r="BN485" s="141">
        <v>0</v>
      </c>
      <c r="BO485" s="141">
        <v>0</v>
      </c>
      <c r="BP485" s="141">
        <v>0</v>
      </c>
      <c r="BQ485" s="141">
        <v>0</v>
      </c>
      <c r="BR485" s="141">
        <v>0</v>
      </c>
      <c r="BS485" s="141">
        <v>0</v>
      </c>
      <c r="BT485" s="141">
        <v>0</v>
      </c>
      <c r="BU485" s="141">
        <v>0</v>
      </c>
      <c r="BV485" s="141">
        <v>0</v>
      </c>
      <c r="BW485" s="141">
        <v>0</v>
      </c>
      <c r="BX485" s="141">
        <v>0</v>
      </c>
      <c r="BY485" s="141">
        <v>0</v>
      </c>
      <c r="BZ485" s="141">
        <v>0</v>
      </c>
      <c r="CA485" s="141">
        <v>0</v>
      </c>
      <c r="CB485" s="141">
        <v>0</v>
      </c>
      <c r="CC485" s="141">
        <v>0</v>
      </c>
      <c r="CD485" s="141">
        <v>0</v>
      </c>
      <c r="CE485" s="141">
        <v>0</v>
      </c>
      <c r="CF485" s="141">
        <v>0</v>
      </c>
      <c r="CG485" s="141">
        <v>0</v>
      </c>
      <c r="CH485" s="141">
        <v>0</v>
      </c>
      <c r="CI485" s="141">
        <v>0</v>
      </c>
    </row>
    <row r="486" spans="4:87">
      <c r="D486" s="38">
        <v>456</v>
      </c>
      <c r="E486" s="38">
        <v>711</v>
      </c>
      <c r="F486" s="38" t="s">
        <v>576</v>
      </c>
      <c r="G486" s="38" t="s">
        <v>2454</v>
      </c>
      <c r="H486" s="48">
        <v>1452.85</v>
      </c>
      <c r="K486" s="48">
        <v>98</v>
      </c>
      <c r="L486" s="48">
        <v>1</v>
      </c>
      <c r="M486" s="48">
        <v>1452.85</v>
      </c>
      <c r="N486" s="48">
        <v>0</v>
      </c>
      <c r="O486" s="48">
        <v>0</v>
      </c>
      <c r="Q486" s="122">
        <v>18</v>
      </c>
      <c r="R486" s="38" t="s">
        <v>128</v>
      </c>
      <c r="S486" s="96">
        <v>80</v>
      </c>
      <c r="T486" s="48">
        <v>0</v>
      </c>
      <c r="W486" s="48">
        <v>8</v>
      </c>
      <c r="X486" s="48">
        <v>0</v>
      </c>
      <c r="Y486" s="48">
        <v>0</v>
      </c>
      <c r="Z486" s="48">
        <v>0</v>
      </c>
      <c r="AA486" s="48">
        <v>0</v>
      </c>
      <c r="AB486" s="48">
        <v>0</v>
      </c>
      <c r="AC486" s="48">
        <v>0</v>
      </c>
      <c r="AD486" s="48">
        <v>0</v>
      </c>
      <c r="AE486" s="48"/>
      <c r="AF486" s="48"/>
      <c r="AG486" s="48"/>
      <c r="AH486" s="48">
        <v>0</v>
      </c>
      <c r="AI486" s="48">
        <v>0</v>
      </c>
      <c r="AJ486" s="48">
        <v>0</v>
      </c>
      <c r="AK486" s="48"/>
      <c r="AL486" s="48">
        <v>8</v>
      </c>
      <c r="AN486" s="60">
        <v>0</v>
      </c>
      <c r="AP486" s="137">
        <v>0</v>
      </c>
      <c r="AQ486" s="138">
        <v>70705</v>
      </c>
      <c r="AR486" s="139">
        <v>2094</v>
      </c>
      <c r="AS486" s="131"/>
      <c r="AT486" s="131"/>
      <c r="AU486" s="131"/>
      <c r="AW486" s="140">
        <v>0</v>
      </c>
      <c r="AX486" s="141">
        <v>0</v>
      </c>
      <c r="AY486" s="141">
        <v>0</v>
      </c>
      <c r="AZ486" s="141">
        <v>0</v>
      </c>
      <c r="BA486" s="141">
        <v>0</v>
      </c>
      <c r="BB486" s="141">
        <v>0</v>
      </c>
      <c r="BC486" s="141">
        <v>0</v>
      </c>
      <c r="BD486" s="141">
        <v>0</v>
      </c>
      <c r="BE486" s="141">
        <v>0</v>
      </c>
      <c r="BF486" s="141">
        <v>0</v>
      </c>
      <c r="BG486" s="141">
        <v>0</v>
      </c>
      <c r="BH486" s="141">
        <v>0</v>
      </c>
      <c r="BI486" s="141">
        <v>0</v>
      </c>
      <c r="BJ486" s="141">
        <v>0</v>
      </c>
      <c r="BK486" s="141">
        <v>0</v>
      </c>
      <c r="BL486" s="141">
        <v>0</v>
      </c>
      <c r="BM486" s="141">
        <v>0</v>
      </c>
      <c r="BN486" s="141">
        <v>0</v>
      </c>
      <c r="BO486" s="141">
        <v>0</v>
      </c>
      <c r="BP486" s="141">
        <v>0</v>
      </c>
      <c r="BQ486" s="141">
        <v>0</v>
      </c>
      <c r="BR486" s="141">
        <v>0</v>
      </c>
      <c r="BS486" s="141">
        <v>0</v>
      </c>
      <c r="BT486" s="141">
        <v>0</v>
      </c>
      <c r="BU486" s="141">
        <v>0</v>
      </c>
      <c r="BV486" s="141">
        <v>0</v>
      </c>
      <c r="BW486" s="141">
        <v>0</v>
      </c>
      <c r="BX486" s="141">
        <v>0</v>
      </c>
      <c r="BY486" s="141">
        <v>0</v>
      </c>
      <c r="BZ486" s="141">
        <v>0</v>
      </c>
      <c r="CA486" s="141">
        <v>0</v>
      </c>
      <c r="CB486" s="141">
        <v>0</v>
      </c>
      <c r="CC486" s="141">
        <v>0</v>
      </c>
      <c r="CD486" s="141">
        <v>0</v>
      </c>
      <c r="CE486" s="141">
        <v>0</v>
      </c>
      <c r="CF486" s="141">
        <v>0</v>
      </c>
      <c r="CG486" s="141">
        <v>0</v>
      </c>
      <c r="CH486" s="141">
        <v>0</v>
      </c>
      <c r="CI486" s="141">
        <v>0</v>
      </c>
    </row>
    <row r="487" spans="4:87">
      <c r="D487" s="38">
        <v>457</v>
      </c>
      <c r="E487" s="38">
        <v>712</v>
      </c>
      <c r="F487" s="38" t="s">
        <v>582</v>
      </c>
      <c r="G487" s="38" t="s">
        <v>2455</v>
      </c>
      <c r="H487" s="48">
        <v>165339.14000000001</v>
      </c>
      <c r="K487" s="48">
        <v>100</v>
      </c>
      <c r="L487" s="48">
        <v>1</v>
      </c>
      <c r="M487" s="48">
        <v>165339.14000000001</v>
      </c>
      <c r="N487" s="48">
        <v>0</v>
      </c>
      <c r="O487" s="48">
        <v>0</v>
      </c>
      <c r="Q487" s="122">
        <v>8</v>
      </c>
      <c r="R487" s="38" t="s">
        <v>118</v>
      </c>
      <c r="S487" s="96">
        <v>50</v>
      </c>
      <c r="T487" s="48">
        <v>0</v>
      </c>
      <c r="W487" s="48">
        <v>8</v>
      </c>
      <c r="X487" s="48">
        <v>0</v>
      </c>
      <c r="Y487" s="48">
        <v>0</v>
      </c>
      <c r="Z487" s="48">
        <v>0</v>
      </c>
      <c r="AA487" s="48">
        <v>0</v>
      </c>
      <c r="AB487" s="48">
        <v>0</v>
      </c>
      <c r="AC487" s="48">
        <v>0</v>
      </c>
      <c r="AD487" s="48">
        <v>0</v>
      </c>
      <c r="AE487" s="48"/>
      <c r="AF487" s="48"/>
      <c r="AG487" s="48"/>
      <c r="AH487" s="48">
        <v>0</v>
      </c>
      <c r="AI487" s="48">
        <v>0</v>
      </c>
      <c r="AJ487" s="48">
        <v>0</v>
      </c>
      <c r="AK487" s="48"/>
      <c r="AL487" s="48">
        <v>8</v>
      </c>
      <c r="AN487" s="60">
        <v>0</v>
      </c>
      <c r="AP487" s="137">
        <v>0</v>
      </c>
      <c r="AQ487" s="138">
        <v>59747</v>
      </c>
      <c r="AR487" s="139">
        <v>2064</v>
      </c>
      <c r="AS487" s="131"/>
      <c r="AT487" s="131"/>
      <c r="AU487" s="131"/>
      <c r="AW487" s="140">
        <v>0</v>
      </c>
      <c r="AX487" s="141">
        <v>0</v>
      </c>
      <c r="AY487" s="141">
        <v>0</v>
      </c>
      <c r="AZ487" s="141">
        <v>0</v>
      </c>
      <c r="BA487" s="141">
        <v>0</v>
      </c>
      <c r="BB487" s="141">
        <v>0</v>
      </c>
      <c r="BC487" s="141">
        <v>0</v>
      </c>
      <c r="BD487" s="141">
        <v>0</v>
      </c>
      <c r="BE487" s="141">
        <v>0</v>
      </c>
      <c r="BF487" s="141">
        <v>0</v>
      </c>
      <c r="BG487" s="141">
        <v>0</v>
      </c>
      <c r="BH487" s="141">
        <v>0</v>
      </c>
      <c r="BI487" s="141">
        <v>0</v>
      </c>
      <c r="BJ487" s="141">
        <v>0</v>
      </c>
      <c r="BK487" s="141">
        <v>0</v>
      </c>
      <c r="BL487" s="141">
        <v>0</v>
      </c>
      <c r="BM487" s="141">
        <v>0</v>
      </c>
      <c r="BN487" s="141">
        <v>0</v>
      </c>
      <c r="BO487" s="141">
        <v>0</v>
      </c>
      <c r="BP487" s="141">
        <v>0</v>
      </c>
      <c r="BQ487" s="141">
        <v>0</v>
      </c>
      <c r="BR487" s="141">
        <v>0</v>
      </c>
      <c r="BS487" s="141">
        <v>0</v>
      </c>
      <c r="BT487" s="141">
        <v>0</v>
      </c>
      <c r="BU487" s="141">
        <v>0</v>
      </c>
      <c r="BV487" s="141">
        <v>0</v>
      </c>
      <c r="BW487" s="141">
        <v>0</v>
      </c>
      <c r="BX487" s="141">
        <v>0</v>
      </c>
      <c r="BY487" s="141">
        <v>0</v>
      </c>
      <c r="BZ487" s="141">
        <v>0</v>
      </c>
      <c r="CA487" s="141">
        <v>0</v>
      </c>
      <c r="CB487" s="141">
        <v>0</v>
      </c>
      <c r="CC487" s="141">
        <v>0</v>
      </c>
      <c r="CD487" s="141">
        <v>0</v>
      </c>
      <c r="CE487" s="141">
        <v>0</v>
      </c>
      <c r="CF487" s="141">
        <v>0</v>
      </c>
      <c r="CG487" s="141">
        <v>0</v>
      </c>
      <c r="CH487" s="141">
        <v>0</v>
      </c>
      <c r="CI487" s="141">
        <v>0</v>
      </c>
    </row>
    <row r="488" spans="4:87">
      <c r="D488" s="38">
        <v>458</v>
      </c>
      <c r="E488" s="38">
        <v>713</v>
      </c>
      <c r="F488" s="38" t="s">
        <v>944</v>
      </c>
      <c r="G488" s="38" t="s">
        <v>2456</v>
      </c>
      <c r="H488" s="48">
        <v>713464.63</v>
      </c>
      <c r="K488" s="48">
        <v>226</v>
      </c>
      <c r="L488" s="48">
        <v>1</v>
      </c>
      <c r="M488" s="48">
        <v>713464.63</v>
      </c>
      <c r="N488" s="48">
        <v>0</v>
      </c>
      <c r="O488" s="48">
        <v>0</v>
      </c>
      <c r="Q488" s="122">
        <v>2</v>
      </c>
      <c r="R488" s="38" t="s">
        <v>112</v>
      </c>
      <c r="S488" s="96">
        <v>80</v>
      </c>
      <c r="T488" s="48">
        <v>0</v>
      </c>
      <c r="W488" s="48">
        <v>0</v>
      </c>
      <c r="X488" s="48">
        <v>0</v>
      </c>
      <c r="Y488" s="48">
        <v>0</v>
      </c>
      <c r="Z488" s="48">
        <v>0</v>
      </c>
      <c r="AA488" s="48">
        <v>0</v>
      </c>
      <c r="AB488" s="48">
        <v>0</v>
      </c>
      <c r="AC488" s="48">
        <v>0</v>
      </c>
      <c r="AD488" s="48">
        <v>0</v>
      </c>
      <c r="AE488" s="48"/>
      <c r="AF488" s="48"/>
      <c r="AG488" s="48"/>
      <c r="AH488" s="48">
        <v>0</v>
      </c>
      <c r="AI488" s="48">
        <v>0</v>
      </c>
      <c r="AJ488" s="48">
        <v>0</v>
      </c>
      <c r="AK488" s="48"/>
      <c r="AL488" s="48" t="s">
        <v>263</v>
      </c>
      <c r="AN488" s="60">
        <v>0</v>
      </c>
      <c r="AP488" s="137">
        <v>0</v>
      </c>
      <c r="AQ488" s="138">
        <v>70705</v>
      </c>
      <c r="AR488" s="139">
        <v>2094</v>
      </c>
      <c r="AS488" s="131"/>
      <c r="AT488" s="131"/>
      <c r="AU488" s="131"/>
      <c r="AW488" s="140">
        <v>0</v>
      </c>
      <c r="AX488" s="141">
        <v>0</v>
      </c>
      <c r="AY488" s="141">
        <v>0</v>
      </c>
      <c r="AZ488" s="141">
        <v>0</v>
      </c>
      <c r="BA488" s="141">
        <v>0</v>
      </c>
      <c r="BB488" s="141">
        <v>0</v>
      </c>
      <c r="BC488" s="141">
        <v>0</v>
      </c>
      <c r="BD488" s="141">
        <v>0</v>
      </c>
      <c r="BE488" s="141">
        <v>0</v>
      </c>
      <c r="BF488" s="141">
        <v>0</v>
      </c>
      <c r="BG488" s="141">
        <v>0</v>
      </c>
      <c r="BH488" s="141">
        <v>0</v>
      </c>
      <c r="BI488" s="141">
        <v>0</v>
      </c>
      <c r="BJ488" s="141">
        <v>0</v>
      </c>
      <c r="BK488" s="141">
        <v>0</v>
      </c>
      <c r="BL488" s="141">
        <v>0</v>
      </c>
      <c r="BM488" s="141">
        <v>0</v>
      </c>
      <c r="BN488" s="141">
        <v>0</v>
      </c>
      <c r="BO488" s="141">
        <v>0</v>
      </c>
      <c r="BP488" s="141">
        <v>0</v>
      </c>
      <c r="BQ488" s="141">
        <v>0</v>
      </c>
      <c r="BR488" s="141">
        <v>0</v>
      </c>
      <c r="BS488" s="141">
        <v>0</v>
      </c>
      <c r="BT488" s="141">
        <v>0</v>
      </c>
      <c r="BU488" s="141">
        <v>0</v>
      </c>
      <c r="BV488" s="141">
        <v>0</v>
      </c>
      <c r="BW488" s="141">
        <v>0</v>
      </c>
      <c r="BX488" s="141">
        <v>0</v>
      </c>
      <c r="BY488" s="141">
        <v>0</v>
      </c>
      <c r="BZ488" s="141">
        <v>0</v>
      </c>
      <c r="CA488" s="141">
        <v>0</v>
      </c>
      <c r="CB488" s="141">
        <v>0</v>
      </c>
      <c r="CC488" s="141">
        <v>0</v>
      </c>
      <c r="CD488" s="141">
        <v>0</v>
      </c>
      <c r="CE488" s="141">
        <v>0</v>
      </c>
      <c r="CF488" s="141">
        <v>0</v>
      </c>
      <c r="CG488" s="141">
        <v>0</v>
      </c>
      <c r="CH488" s="141">
        <v>0</v>
      </c>
      <c r="CI488" s="141">
        <v>0</v>
      </c>
    </row>
    <row r="489" spans="4:87">
      <c r="D489" s="38">
        <v>459</v>
      </c>
      <c r="E489" s="38">
        <v>714</v>
      </c>
      <c r="F489" s="38" t="s">
        <v>1284</v>
      </c>
      <c r="G489" s="38" t="s">
        <v>2457</v>
      </c>
      <c r="H489" s="48">
        <v>433875.37</v>
      </c>
      <c r="K489" s="48">
        <v>340</v>
      </c>
      <c r="L489" s="48">
        <v>1</v>
      </c>
      <c r="M489" s="48">
        <v>433875.37</v>
      </c>
      <c r="N489" s="48">
        <v>0</v>
      </c>
      <c r="O489" s="48">
        <v>0</v>
      </c>
      <c r="Q489" s="122">
        <v>19</v>
      </c>
      <c r="R489" s="38" t="s">
        <v>129</v>
      </c>
      <c r="S489" s="96">
        <v>5</v>
      </c>
      <c r="T489" s="48">
        <v>0</v>
      </c>
      <c r="W489" s="48">
        <v>0</v>
      </c>
      <c r="X489" s="48">
        <v>0</v>
      </c>
      <c r="Y489" s="48">
        <v>0</v>
      </c>
      <c r="Z489" s="48">
        <v>0</v>
      </c>
      <c r="AA489" s="48">
        <v>0</v>
      </c>
      <c r="AB489" s="48">
        <v>0</v>
      </c>
      <c r="AC489" s="48">
        <v>0</v>
      </c>
      <c r="AD489" s="48">
        <v>0</v>
      </c>
      <c r="AE489" s="48"/>
      <c r="AF489" s="48"/>
      <c r="AG489" s="48"/>
      <c r="AH489" s="48">
        <v>0</v>
      </c>
      <c r="AI489" s="48">
        <v>0</v>
      </c>
      <c r="AJ489" s="48">
        <v>0</v>
      </c>
      <c r="AK489" s="48"/>
      <c r="AL489" s="48" t="s">
        <v>263</v>
      </c>
      <c r="AN489" s="60">
        <v>0</v>
      </c>
      <c r="AP489" s="137">
        <v>0</v>
      </c>
      <c r="AQ489" s="138">
        <v>43311</v>
      </c>
      <c r="AR489" s="139">
        <v>2019</v>
      </c>
      <c r="AS489" s="131"/>
      <c r="AT489" s="131"/>
      <c r="AU489" s="131"/>
      <c r="AW489" s="140">
        <v>0</v>
      </c>
      <c r="AX489" s="141">
        <v>0</v>
      </c>
      <c r="AY489" s="141">
        <v>0</v>
      </c>
      <c r="AZ489" s="141">
        <v>0</v>
      </c>
      <c r="BA489" s="141">
        <v>0</v>
      </c>
      <c r="BB489" s="141">
        <v>0</v>
      </c>
      <c r="BC489" s="141">
        <v>0</v>
      </c>
      <c r="BD489" s="141">
        <v>0</v>
      </c>
      <c r="BE489" s="141">
        <v>0</v>
      </c>
      <c r="BF489" s="141">
        <v>0</v>
      </c>
      <c r="BG489" s="141">
        <v>0</v>
      </c>
      <c r="BH489" s="141">
        <v>0</v>
      </c>
      <c r="BI489" s="141">
        <v>0</v>
      </c>
      <c r="BJ489" s="141">
        <v>0</v>
      </c>
      <c r="BK489" s="141">
        <v>0</v>
      </c>
      <c r="BL489" s="141">
        <v>0</v>
      </c>
      <c r="BM489" s="141">
        <v>0</v>
      </c>
      <c r="BN489" s="141">
        <v>0</v>
      </c>
      <c r="BO489" s="141">
        <v>0</v>
      </c>
      <c r="BP489" s="141">
        <v>0</v>
      </c>
      <c r="BQ489" s="141">
        <v>0</v>
      </c>
      <c r="BR489" s="141">
        <v>0</v>
      </c>
      <c r="BS489" s="141">
        <v>0</v>
      </c>
      <c r="BT489" s="141">
        <v>0</v>
      </c>
      <c r="BU489" s="141">
        <v>0</v>
      </c>
      <c r="BV489" s="141">
        <v>0</v>
      </c>
      <c r="BW489" s="141">
        <v>0</v>
      </c>
      <c r="BX489" s="141">
        <v>0</v>
      </c>
      <c r="BY489" s="141">
        <v>0</v>
      </c>
      <c r="BZ489" s="141">
        <v>0</v>
      </c>
      <c r="CA489" s="141">
        <v>0</v>
      </c>
      <c r="CB489" s="141">
        <v>0</v>
      </c>
      <c r="CC489" s="141">
        <v>0</v>
      </c>
      <c r="CD489" s="141">
        <v>0</v>
      </c>
      <c r="CE489" s="141">
        <v>0</v>
      </c>
      <c r="CF489" s="141">
        <v>0</v>
      </c>
      <c r="CG489" s="141">
        <v>0</v>
      </c>
      <c r="CH489" s="141">
        <v>0</v>
      </c>
      <c r="CI489" s="141">
        <v>0</v>
      </c>
    </row>
    <row r="490" spans="4:87">
      <c r="D490" s="38">
        <v>460</v>
      </c>
      <c r="E490" s="38">
        <v>715</v>
      </c>
      <c r="F490" s="38" t="s">
        <v>796</v>
      </c>
      <c r="G490" s="38" t="s">
        <v>2458</v>
      </c>
      <c r="H490" s="48">
        <v>295348.28999999998</v>
      </c>
      <c r="K490" s="48">
        <v>174</v>
      </c>
      <c r="L490" s="48">
        <v>1</v>
      </c>
      <c r="M490" s="48">
        <v>295348.28999999998</v>
      </c>
      <c r="N490" s="48">
        <v>0</v>
      </c>
      <c r="O490" s="48">
        <v>0</v>
      </c>
      <c r="Q490" s="122">
        <v>6</v>
      </c>
      <c r="R490" s="38" t="s">
        <v>116</v>
      </c>
      <c r="S490" s="96">
        <v>80</v>
      </c>
      <c r="T490" s="48">
        <v>0</v>
      </c>
      <c r="W490" s="48">
        <v>0</v>
      </c>
      <c r="X490" s="48">
        <v>0</v>
      </c>
      <c r="Y490" s="48">
        <v>0</v>
      </c>
      <c r="Z490" s="48">
        <v>0</v>
      </c>
      <c r="AA490" s="48">
        <v>0</v>
      </c>
      <c r="AB490" s="48">
        <v>0</v>
      </c>
      <c r="AC490" s="48">
        <v>0</v>
      </c>
      <c r="AD490" s="48">
        <v>0</v>
      </c>
      <c r="AE490" s="48"/>
      <c r="AF490" s="48"/>
      <c r="AG490" s="48"/>
      <c r="AH490" s="48">
        <v>0</v>
      </c>
      <c r="AI490" s="48">
        <v>0</v>
      </c>
      <c r="AJ490" s="48">
        <v>0</v>
      </c>
      <c r="AK490" s="48"/>
      <c r="AL490" s="48" t="s">
        <v>263</v>
      </c>
      <c r="AN490" s="60">
        <v>0</v>
      </c>
      <c r="AP490" s="137">
        <v>0</v>
      </c>
      <c r="AQ490" s="138">
        <v>70705</v>
      </c>
      <c r="AR490" s="139">
        <v>2094</v>
      </c>
      <c r="AS490" s="131"/>
      <c r="AT490" s="131"/>
      <c r="AU490" s="131"/>
      <c r="AW490" s="140">
        <v>0</v>
      </c>
      <c r="AX490" s="141">
        <v>0</v>
      </c>
      <c r="AY490" s="141">
        <v>0</v>
      </c>
      <c r="AZ490" s="141">
        <v>0</v>
      </c>
      <c r="BA490" s="141">
        <v>0</v>
      </c>
      <c r="BB490" s="141">
        <v>0</v>
      </c>
      <c r="BC490" s="141">
        <v>0</v>
      </c>
      <c r="BD490" s="141">
        <v>0</v>
      </c>
      <c r="BE490" s="141">
        <v>0</v>
      </c>
      <c r="BF490" s="141">
        <v>0</v>
      </c>
      <c r="BG490" s="141">
        <v>0</v>
      </c>
      <c r="BH490" s="141">
        <v>0</v>
      </c>
      <c r="BI490" s="141">
        <v>0</v>
      </c>
      <c r="BJ490" s="141">
        <v>0</v>
      </c>
      <c r="BK490" s="141">
        <v>0</v>
      </c>
      <c r="BL490" s="141">
        <v>0</v>
      </c>
      <c r="BM490" s="141">
        <v>0</v>
      </c>
      <c r="BN490" s="141">
        <v>0</v>
      </c>
      <c r="BO490" s="141">
        <v>0</v>
      </c>
      <c r="BP490" s="141">
        <v>0</v>
      </c>
      <c r="BQ490" s="141">
        <v>0</v>
      </c>
      <c r="BR490" s="141">
        <v>0</v>
      </c>
      <c r="BS490" s="141">
        <v>0</v>
      </c>
      <c r="BT490" s="141">
        <v>0</v>
      </c>
      <c r="BU490" s="141">
        <v>0</v>
      </c>
      <c r="BV490" s="141">
        <v>0</v>
      </c>
      <c r="BW490" s="141">
        <v>0</v>
      </c>
      <c r="BX490" s="141">
        <v>0</v>
      </c>
      <c r="BY490" s="141">
        <v>0</v>
      </c>
      <c r="BZ490" s="141">
        <v>0</v>
      </c>
      <c r="CA490" s="141">
        <v>0</v>
      </c>
      <c r="CB490" s="141">
        <v>0</v>
      </c>
      <c r="CC490" s="141">
        <v>0</v>
      </c>
      <c r="CD490" s="141">
        <v>0</v>
      </c>
      <c r="CE490" s="141">
        <v>0</v>
      </c>
      <c r="CF490" s="141">
        <v>0</v>
      </c>
      <c r="CG490" s="141">
        <v>0</v>
      </c>
      <c r="CH490" s="141">
        <v>0</v>
      </c>
      <c r="CI490" s="141">
        <v>0</v>
      </c>
    </row>
    <row r="491" spans="4:87">
      <c r="D491" s="38">
        <v>461</v>
      </c>
      <c r="E491" s="38">
        <v>716</v>
      </c>
      <c r="F491" s="38" t="s">
        <v>740</v>
      </c>
      <c r="G491" s="38" t="s">
        <v>2459</v>
      </c>
      <c r="H491" s="48">
        <v>116425.76</v>
      </c>
      <c r="K491" s="48">
        <v>154</v>
      </c>
      <c r="L491" s="48">
        <v>1</v>
      </c>
      <c r="M491" s="48">
        <v>116425.76</v>
      </c>
      <c r="N491" s="48">
        <v>0</v>
      </c>
      <c r="O491" s="48">
        <v>0</v>
      </c>
      <c r="Q491" s="122">
        <v>17</v>
      </c>
      <c r="R491" s="38" t="s">
        <v>127</v>
      </c>
      <c r="S491" s="96">
        <v>80</v>
      </c>
      <c r="T491" s="48">
        <v>0</v>
      </c>
      <c r="W491" s="48">
        <v>0</v>
      </c>
      <c r="X491" s="48">
        <v>0</v>
      </c>
      <c r="Y491" s="48">
        <v>0</v>
      </c>
      <c r="Z491" s="48">
        <v>0</v>
      </c>
      <c r="AA491" s="48">
        <v>0</v>
      </c>
      <c r="AB491" s="48">
        <v>0</v>
      </c>
      <c r="AC491" s="48">
        <v>0</v>
      </c>
      <c r="AD491" s="48">
        <v>0</v>
      </c>
      <c r="AE491" s="48"/>
      <c r="AF491" s="48"/>
      <c r="AG491" s="48"/>
      <c r="AH491" s="48">
        <v>0</v>
      </c>
      <c r="AI491" s="48">
        <v>0</v>
      </c>
      <c r="AJ491" s="48">
        <v>17</v>
      </c>
      <c r="AK491" s="48"/>
      <c r="AL491" s="48">
        <v>17</v>
      </c>
      <c r="AN491" s="60">
        <v>0</v>
      </c>
      <c r="AP491" s="137">
        <v>0</v>
      </c>
      <c r="AQ491" s="138">
        <v>70705</v>
      </c>
      <c r="AR491" s="139">
        <v>2094</v>
      </c>
      <c r="AS491" s="131"/>
      <c r="AT491" s="131"/>
      <c r="AU491" s="131"/>
      <c r="AW491" s="140">
        <v>0</v>
      </c>
      <c r="AX491" s="141">
        <v>0</v>
      </c>
      <c r="AY491" s="141">
        <v>0</v>
      </c>
      <c r="AZ491" s="141">
        <v>0</v>
      </c>
      <c r="BA491" s="141">
        <v>0</v>
      </c>
      <c r="BB491" s="141">
        <v>0</v>
      </c>
      <c r="BC491" s="141">
        <v>0</v>
      </c>
      <c r="BD491" s="141">
        <v>0</v>
      </c>
      <c r="BE491" s="141">
        <v>0</v>
      </c>
      <c r="BF491" s="141">
        <v>0</v>
      </c>
      <c r="BG491" s="141">
        <v>0</v>
      </c>
      <c r="BH491" s="141">
        <v>0</v>
      </c>
      <c r="BI491" s="141">
        <v>0</v>
      </c>
      <c r="BJ491" s="141">
        <v>0</v>
      </c>
      <c r="BK491" s="141">
        <v>0</v>
      </c>
      <c r="BL491" s="141">
        <v>0</v>
      </c>
      <c r="BM491" s="141">
        <v>0</v>
      </c>
      <c r="BN491" s="141">
        <v>0</v>
      </c>
      <c r="BO491" s="141">
        <v>0</v>
      </c>
      <c r="BP491" s="141">
        <v>0</v>
      </c>
      <c r="BQ491" s="141">
        <v>0</v>
      </c>
      <c r="BR491" s="141">
        <v>0</v>
      </c>
      <c r="BS491" s="141">
        <v>0</v>
      </c>
      <c r="BT491" s="141">
        <v>0</v>
      </c>
      <c r="BU491" s="141">
        <v>0</v>
      </c>
      <c r="BV491" s="141">
        <v>0</v>
      </c>
      <c r="BW491" s="141">
        <v>0</v>
      </c>
      <c r="BX491" s="141">
        <v>0</v>
      </c>
      <c r="BY491" s="141">
        <v>0</v>
      </c>
      <c r="BZ491" s="141">
        <v>0</v>
      </c>
      <c r="CA491" s="141">
        <v>0</v>
      </c>
      <c r="CB491" s="141">
        <v>0</v>
      </c>
      <c r="CC491" s="141">
        <v>0</v>
      </c>
      <c r="CD491" s="141">
        <v>0</v>
      </c>
      <c r="CE491" s="141">
        <v>0</v>
      </c>
      <c r="CF491" s="141">
        <v>0</v>
      </c>
      <c r="CG491" s="141">
        <v>0</v>
      </c>
      <c r="CH491" s="141">
        <v>0</v>
      </c>
      <c r="CI491" s="141">
        <v>0</v>
      </c>
    </row>
    <row r="492" spans="4:87">
      <c r="D492" s="38">
        <v>462</v>
      </c>
      <c r="E492" s="38">
        <v>717</v>
      </c>
      <c r="F492" s="38" t="s">
        <v>779</v>
      </c>
      <c r="G492" s="38" t="s">
        <v>2460</v>
      </c>
      <c r="H492" s="48">
        <v>90053.759999999995</v>
      </c>
      <c r="K492" s="48">
        <v>168</v>
      </c>
      <c r="L492" s="48">
        <v>1</v>
      </c>
      <c r="M492" s="48">
        <v>90053.759999999995</v>
      </c>
      <c r="N492" s="48">
        <v>0</v>
      </c>
      <c r="O492" s="48">
        <v>0</v>
      </c>
      <c r="Q492" s="122">
        <v>6</v>
      </c>
      <c r="R492" s="38" t="s">
        <v>116</v>
      </c>
      <c r="S492" s="96">
        <v>80</v>
      </c>
      <c r="T492" s="48">
        <v>0</v>
      </c>
      <c r="W492" s="48">
        <v>0</v>
      </c>
      <c r="X492" s="48">
        <v>0</v>
      </c>
      <c r="Y492" s="48">
        <v>0</v>
      </c>
      <c r="Z492" s="48">
        <v>0</v>
      </c>
      <c r="AA492" s="48">
        <v>0</v>
      </c>
      <c r="AB492" s="48">
        <v>0</v>
      </c>
      <c r="AC492" s="48">
        <v>6</v>
      </c>
      <c r="AD492" s="48">
        <v>0</v>
      </c>
      <c r="AE492" s="48"/>
      <c r="AF492" s="48"/>
      <c r="AG492" s="48"/>
      <c r="AH492" s="48">
        <v>0</v>
      </c>
      <c r="AI492" s="48">
        <v>0</v>
      </c>
      <c r="AJ492" s="48">
        <v>0</v>
      </c>
      <c r="AK492" s="48"/>
      <c r="AL492" s="48">
        <v>6</v>
      </c>
      <c r="AN492" s="60">
        <v>0</v>
      </c>
      <c r="AP492" s="137">
        <v>0</v>
      </c>
      <c r="AQ492" s="138">
        <v>70705</v>
      </c>
      <c r="AR492" s="139">
        <v>2094</v>
      </c>
      <c r="AS492" s="131"/>
      <c r="AT492" s="131"/>
      <c r="AU492" s="131"/>
      <c r="AW492" s="140">
        <v>0</v>
      </c>
      <c r="AX492" s="141">
        <v>0</v>
      </c>
      <c r="AY492" s="141">
        <v>0</v>
      </c>
      <c r="AZ492" s="141">
        <v>0</v>
      </c>
      <c r="BA492" s="141">
        <v>0</v>
      </c>
      <c r="BB492" s="141">
        <v>0</v>
      </c>
      <c r="BC492" s="141">
        <v>0</v>
      </c>
      <c r="BD492" s="141">
        <v>0</v>
      </c>
      <c r="BE492" s="141">
        <v>0</v>
      </c>
      <c r="BF492" s="141">
        <v>0</v>
      </c>
      <c r="BG492" s="141">
        <v>0</v>
      </c>
      <c r="BH492" s="141">
        <v>0</v>
      </c>
      <c r="BI492" s="141">
        <v>0</v>
      </c>
      <c r="BJ492" s="141">
        <v>0</v>
      </c>
      <c r="BK492" s="141">
        <v>0</v>
      </c>
      <c r="BL492" s="141">
        <v>0</v>
      </c>
      <c r="BM492" s="141">
        <v>0</v>
      </c>
      <c r="BN492" s="141">
        <v>0</v>
      </c>
      <c r="BO492" s="141">
        <v>0</v>
      </c>
      <c r="BP492" s="141">
        <v>0</v>
      </c>
      <c r="BQ492" s="141">
        <v>0</v>
      </c>
      <c r="BR492" s="141">
        <v>0</v>
      </c>
      <c r="BS492" s="141">
        <v>0</v>
      </c>
      <c r="BT492" s="141">
        <v>0</v>
      </c>
      <c r="BU492" s="141">
        <v>0</v>
      </c>
      <c r="BV492" s="141">
        <v>0</v>
      </c>
      <c r="BW492" s="141">
        <v>0</v>
      </c>
      <c r="BX492" s="141">
        <v>0</v>
      </c>
      <c r="BY492" s="141">
        <v>0</v>
      </c>
      <c r="BZ492" s="141">
        <v>0</v>
      </c>
      <c r="CA492" s="141">
        <v>0</v>
      </c>
      <c r="CB492" s="141">
        <v>0</v>
      </c>
      <c r="CC492" s="141">
        <v>0</v>
      </c>
      <c r="CD492" s="141">
        <v>0</v>
      </c>
      <c r="CE492" s="141">
        <v>0</v>
      </c>
      <c r="CF492" s="141">
        <v>0</v>
      </c>
      <c r="CG492" s="141">
        <v>0</v>
      </c>
      <c r="CH492" s="141">
        <v>0</v>
      </c>
      <c r="CI492" s="141">
        <v>0</v>
      </c>
    </row>
    <row r="493" spans="4:87">
      <c r="D493" s="38">
        <v>463</v>
      </c>
      <c r="E493" s="38">
        <v>718</v>
      </c>
      <c r="F493" s="38" t="s">
        <v>2461</v>
      </c>
      <c r="G493" s="38" t="s">
        <v>589</v>
      </c>
      <c r="H493" s="48">
        <v>80501.990000000005</v>
      </c>
      <c r="K493" s="48">
        <v>0</v>
      </c>
      <c r="L493" s="48">
        <v>0</v>
      </c>
      <c r="M493" s="48">
        <v>0</v>
      </c>
      <c r="N493" s="48">
        <v>1</v>
      </c>
      <c r="O493" s="48">
        <v>80501.990000000005</v>
      </c>
      <c r="Q493" s="122">
        <v>12</v>
      </c>
      <c r="R493" s="38" t="s">
        <v>122</v>
      </c>
      <c r="S493" s="96">
        <v>50</v>
      </c>
      <c r="T493" s="48">
        <v>0</v>
      </c>
      <c r="W493" s="48">
        <v>0</v>
      </c>
      <c r="X493" s="48">
        <v>0</v>
      </c>
      <c r="Y493" s="48">
        <v>0</v>
      </c>
      <c r="Z493" s="48">
        <v>0</v>
      </c>
      <c r="AA493" s="48">
        <v>12</v>
      </c>
      <c r="AB493" s="48">
        <v>0</v>
      </c>
      <c r="AC493" s="48">
        <v>0</v>
      </c>
      <c r="AD493" s="48">
        <v>0</v>
      </c>
      <c r="AE493" s="48"/>
      <c r="AF493" s="48"/>
      <c r="AG493" s="48"/>
      <c r="AH493" s="48">
        <v>0</v>
      </c>
      <c r="AI493" s="48">
        <v>0</v>
      </c>
      <c r="AJ493" s="48">
        <v>0</v>
      </c>
      <c r="AK493" s="48"/>
      <c r="AL493" s="48">
        <v>12</v>
      </c>
      <c r="AN493" s="60">
        <v>0</v>
      </c>
      <c r="AP493" s="137">
        <v>1610.0398</v>
      </c>
      <c r="AQ493" s="138">
        <v>59747</v>
      </c>
      <c r="AR493" s="139">
        <v>2064</v>
      </c>
      <c r="AS493" s="131"/>
      <c r="AT493" s="131"/>
      <c r="AU493" s="131"/>
      <c r="AW493" s="140">
        <v>80501.990000000005</v>
      </c>
      <c r="AX493" s="141">
        <v>78891.950200000007</v>
      </c>
      <c r="AY493" s="141">
        <v>77281.910400000008</v>
      </c>
      <c r="AZ493" s="141">
        <v>75671.870600000009</v>
      </c>
      <c r="BA493" s="141">
        <v>74061.830800000011</v>
      </c>
      <c r="BB493" s="141">
        <v>72451.791000000012</v>
      </c>
      <c r="BC493" s="141">
        <v>70841.751200000013</v>
      </c>
      <c r="BD493" s="141">
        <v>69231.711400000015</v>
      </c>
      <c r="BE493" s="141">
        <v>67621.671600000016</v>
      </c>
      <c r="BF493" s="141">
        <v>66011.631800000017</v>
      </c>
      <c r="BG493" s="141">
        <v>64401.592000000019</v>
      </c>
      <c r="BH493" s="141">
        <v>62791.55220000002</v>
      </c>
      <c r="BI493" s="141">
        <v>61181.512400000021</v>
      </c>
      <c r="BJ493" s="141">
        <v>59571.472600000023</v>
      </c>
      <c r="BK493" s="141">
        <v>57961.432800000024</v>
      </c>
      <c r="BL493" s="141">
        <v>56351.393000000025</v>
      </c>
      <c r="BM493" s="141">
        <v>54741.353200000027</v>
      </c>
      <c r="BN493" s="141">
        <v>53131.313400000028</v>
      </c>
      <c r="BO493" s="141">
        <v>51521.27360000003</v>
      </c>
      <c r="BP493" s="141">
        <v>49911.233800000031</v>
      </c>
      <c r="BQ493" s="141">
        <v>48301.194000000032</v>
      </c>
      <c r="BR493" s="141">
        <v>46691.154200000034</v>
      </c>
      <c r="BS493" s="141">
        <v>45081.114400000035</v>
      </c>
      <c r="BT493" s="141">
        <v>43471.074600000036</v>
      </c>
      <c r="BU493" s="141">
        <v>41861.034800000038</v>
      </c>
      <c r="BV493" s="141">
        <v>40250.995000000039</v>
      </c>
      <c r="BW493" s="141">
        <v>38640.95520000004</v>
      </c>
      <c r="BX493" s="141">
        <v>37030.915400000042</v>
      </c>
      <c r="BY493" s="141">
        <v>35420.875600000043</v>
      </c>
      <c r="BZ493" s="141">
        <v>33810.835800000044</v>
      </c>
      <c r="CA493" s="141">
        <v>32200.796000000046</v>
      </c>
      <c r="CB493" s="141">
        <v>30590.756200000047</v>
      </c>
      <c r="CC493" s="141">
        <v>28980.716400000048</v>
      </c>
      <c r="CD493" s="141">
        <v>27370.67660000005</v>
      </c>
      <c r="CE493" s="141">
        <v>25760.636800000051</v>
      </c>
      <c r="CF493" s="141">
        <v>24150.597000000053</v>
      </c>
      <c r="CG493" s="141">
        <v>22540.557200000054</v>
      </c>
      <c r="CH493" s="141">
        <v>20930.517400000055</v>
      </c>
      <c r="CI493" s="141">
        <v>19320.477600000057</v>
      </c>
    </row>
    <row r="494" spans="4:87">
      <c r="D494" s="38">
        <v>464</v>
      </c>
      <c r="E494" s="38">
        <v>719</v>
      </c>
      <c r="F494" s="38" t="s">
        <v>2462</v>
      </c>
      <c r="G494" s="38" t="s">
        <v>2463</v>
      </c>
      <c r="H494" s="48">
        <v>195178.34</v>
      </c>
      <c r="K494" s="48">
        <v>0</v>
      </c>
      <c r="L494" s="48">
        <v>0</v>
      </c>
      <c r="M494" s="48">
        <v>0</v>
      </c>
      <c r="N494" s="48">
        <v>1</v>
      </c>
      <c r="O494" s="48">
        <v>195178.34</v>
      </c>
      <c r="Q494" s="122">
        <v>9</v>
      </c>
      <c r="R494" s="38" t="s">
        <v>119</v>
      </c>
      <c r="S494" s="96">
        <v>50</v>
      </c>
      <c r="T494" s="48">
        <v>0</v>
      </c>
      <c r="W494" s="48">
        <v>0</v>
      </c>
      <c r="X494" s="48">
        <v>9</v>
      </c>
      <c r="Y494" s="48">
        <v>0</v>
      </c>
      <c r="Z494" s="48">
        <v>0</v>
      </c>
      <c r="AA494" s="48">
        <v>0</v>
      </c>
      <c r="AB494" s="48">
        <v>0</v>
      </c>
      <c r="AC494" s="48">
        <v>0</v>
      </c>
      <c r="AD494" s="48">
        <v>0</v>
      </c>
      <c r="AE494" s="48"/>
      <c r="AF494" s="48"/>
      <c r="AG494" s="48"/>
      <c r="AH494" s="48">
        <v>0</v>
      </c>
      <c r="AI494" s="48">
        <v>0</v>
      </c>
      <c r="AJ494" s="48">
        <v>0</v>
      </c>
      <c r="AK494" s="48"/>
      <c r="AL494" s="48">
        <v>9</v>
      </c>
      <c r="AN494" s="60">
        <v>0</v>
      </c>
      <c r="AP494" s="137">
        <v>3903.5668000000001</v>
      </c>
      <c r="AQ494" s="138">
        <v>59747</v>
      </c>
      <c r="AR494" s="139">
        <v>2064</v>
      </c>
      <c r="AS494" s="131"/>
      <c r="AT494" s="131"/>
      <c r="AU494" s="131"/>
      <c r="AW494" s="140">
        <v>195178.34</v>
      </c>
      <c r="AX494" s="141">
        <v>191274.7732</v>
      </c>
      <c r="AY494" s="141">
        <v>187371.2064</v>
      </c>
      <c r="AZ494" s="141">
        <v>183467.63959999999</v>
      </c>
      <c r="BA494" s="141">
        <v>179564.07279999999</v>
      </c>
      <c r="BB494" s="141">
        <v>175660.50599999999</v>
      </c>
      <c r="BC494" s="141">
        <v>171756.93919999999</v>
      </c>
      <c r="BD494" s="141">
        <v>167853.37239999999</v>
      </c>
      <c r="BE494" s="141">
        <v>163949.80559999999</v>
      </c>
      <c r="BF494" s="141">
        <v>160046.23879999999</v>
      </c>
      <c r="BG494" s="141">
        <v>156142.67199999999</v>
      </c>
      <c r="BH494" s="141">
        <v>152239.10519999999</v>
      </c>
      <c r="BI494" s="141">
        <v>148335.53839999999</v>
      </c>
      <c r="BJ494" s="141">
        <v>144431.97159999999</v>
      </c>
      <c r="BK494" s="141">
        <v>140528.40479999999</v>
      </c>
      <c r="BL494" s="141">
        <v>136624.83799999999</v>
      </c>
      <c r="BM494" s="141">
        <v>132721.27119999999</v>
      </c>
      <c r="BN494" s="141">
        <v>128817.70439999999</v>
      </c>
      <c r="BO494" s="141">
        <v>124914.13759999999</v>
      </c>
      <c r="BP494" s="141">
        <v>121010.57079999999</v>
      </c>
      <c r="BQ494" s="141">
        <v>117107.00399999999</v>
      </c>
      <c r="BR494" s="141">
        <v>113203.43719999999</v>
      </c>
      <c r="BS494" s="141">
        <v>109299.87039999999</v>
      </c>
      <c r="BT494" s="141">
        <v>105396.30359999998</v>
      </c>
      <c r="BU494" s="141">
        <v>101492.73679999998</v>
      </c>
      <c r="BV494" s="141">
        <v>97589.169999999984</v>
      </c>
      <c r="BW494" s="141">
        <v>93685.603199999983</v>
      </c>
      <c r="BX494" s="141">
        <v>89782.036399999983</v>
      </c>
      <c r="BY494" s="141">
        <v>85878.469599999982</v>
      </c>
      <c r="BZ494" s="141">
        <v>81974.902799999982</v>
      </c>
      <c r="CA494" s="141">
        <v>78071.335999999981</v>
      </c>
      <c r="CB494" s="141">
        <v>74167.769199999981</v>
      </c>
      <c r="CC494" s="141">
        <v>70264.20239999998</v>
      </c>
      <c r="CD494" s="141">
        <v>66360.63559999998</v>
      </c>
      <c r="CE494" s="141">
        <v>62457.068799999979</v>
      </c>
      <c r="CF494" s="141">
        <v>58553.501999999979</v>
      </c>
      <c r="CG494" s="141">
        <v>54649.935199999978</v>
      </c>
      <c r="CH494" s="141">
        <v>50746.368399999978</v>
      </c>
      <c r="CI494" s="141">
        <v>46842.801599999977</v>
      </c>
    </row>
    <row r="495" spans="4:87">
      <c r="D495" s="38">
        <v>465</v>
      </c>
      <c r="E495" s="38">
        <v>720</v>
      </c>
      <c r="F495" s="38" t="s">
        <v>2464</v>
      </c>
      <c r="G495" s="38" t="s">
        <v>2465</v>
      </c>
      <c r="H495" s="48">
        <v>104926.88</v>
      </c>
      <c r="K495" s="48">
        <v>0</v>
      </c>
      <c r="L495" s="48">
        <v>0</v>
      </c>
      <c r="M495" s="48">
        <v>0</v>
      </c>
      <c r="N495" s="48">
        <v>1</v>
      </c>
      <c r="O495" s="48">
        <v>104926.88</v>
      </c>
      <c r="Q495" s="122">
        <v>6</v>
      </c>
      <c r="R495" s="38" t="s">
        <v>116</v>
      </c>
      <c r="S495" s="96">
        <v>80</v>
      </c>
      <c r="T495" s="48">
        <v>0</v>
      </c>
      <c r="W495" s="48">
        <v>0</v>
      </c>
      <c r="X495" s="48">
        <v>0</v>
      </c>
      <c r="Y495" s="48">
        <v>0</v>
      </c>
      <c r="Z495" s="48">
        <v>0</v>
      </c>
      <c r="AA495" s="48">
        <v>0</v>
      </c>
      <c r="AB495" s="48">
        <v>0</v>
      </c>
      <c r="AC495" s="48">
        <v>0</v>
      </c>
      <c r="AD495" s="48">
        <v>0</v>
      </c>
      <c r="AE495" s="48"/>
      <c r="AF495" s="48"/>
      <c r="AG495" s="48"/>
      <c r="AH495" s="48">
        <v>0</v>
      </c>
      <c r="AI495" s="48">
        <v>0</v>
      </c>
      <c r="AJ495" s="48">
        <v>0</v>
      </c>
      <c r="AK495" s="48"/>
      <c r="AL495" s="48" t="s">
        <v>263</v>
      </c>
      <c r="AN495" s="60">
        <v>0</v>
      </c>
      <c r="AP495" s="137">
        <v>1311.586</v>
      </c>
      <c r="AQ495" s="138">
        <v>70705</v>
      </c>
      <c r="AR495" s="139">
        <v>2094</v>
      </c>
      <c r="AS495" s="131"/>
      <c r="AT495" s="131"/>
      <c r="AU495" s="131"/>
      <c r="AW495" s="140">
        <v>104926.88</v>
      </c>
      <c r="AX495" s="141">
        <v>103615.29400000001</v>
      </c>
      <c r="AY495" s="141">
        <v>102303.70800000001</v>
      </c>
      <c r="AZ495" s="141">
        <v>100992.12200000002</v>
      </c>
      <c r="BA495" s="141">
        <v>99680.536000000022</v>
      </c>
      <c r="BB495" s="141">
        <v>98368.950000000026</v>
      </c>
      <c r="BC495" s="141">
        <v>97057.364000000031</v>
      </c>
      <c r="BD495" s="141">
        <v>95745.778000000035</v>
      </c>
      <c r="BE495" s="141">
        <v>94434.192000000039</v>
      </c>
      <c r="BF495" s="141">
        <v>93122.606000000043</v>
      </c>
      <c r="BG495" s="141">
        <v>91811.020000000048</v>
      </c>
      <c r="BH495" s="141">
        <v>90499.434000000052</v>
      </c>
      <c r="BI495" s="141">
        <v>89187.848000000056</v>
      </c>
      <c r="BJ495" s="141">
        <v>87876.262000000061</v>
      </c>
      <c r="BK495" s="141">
        <v>86564.676000000065</v>
      </c>
      <c r="BL495" s="141">
        <v>85253.090000000069</v>
      </c>
      <c r="BM495" s="141">
        <v>83941.504000000074</v>
      </c>
      <c r="BN495" s="141">
        <v>82629.918000000078</v>
      </c>
      <c r="BO495" s="141">
        <v>81318.332000000082</v>
      </c>
      <c r="BP495" s="141">
        <v>80006.746000000086</v>
      </c>
      <c r="BQ495" s="141">
        <v>78695.160000000091</v>
      </c>
      <c r="BR495" s="141">
        <v>77383.574000000095</v>
      </c>
      <c r="BS495" s="141">
        <v>76071.988000000099</v>
      </c>
      <c r="BT495" s="141">
        <v>74760.402000000104</v>
      </c>
      <c r="BU495" s="141">
        <v>73448.816000000108</v>
      </c>
      <c r="BV495" s="141">
        <v>72137.230000000112</v>
      </c>
      <c r="BW495" s="141">
        <v>70825.644000000117</v>
      </c>
      <c r="BX495" s="141">
        <v>69514.058000000121</v>
      </c>
      <c r="BY495" s="141">
        <v>68202.472000000125</v>
      </c>
      <c r="BZ495" s="141">
        <v>66890.88600000013</v>
      </c>
      <c r="CA495" s="141">
        <v>65579.300000000134</v>
      </c>
      <c r="CB495" s="141">
        <v>64267.714000000131</v>
      </c>
      <c r="CC495" s="141">
        <v>62956.128000000128</v>
      </c>
      <c r="CD495" s="141">
        <v>61644.542000000125</v>
      </c>
      <c r="CE495" s="141">
        <v>60332.956000000122</v>
      </c>
      <c r="CF495" s="141">
        <v>59021.370000000119</v>
      </c>
      <c r="CG495" s="141">
        <v>57709.784000000116</v>
      </c>
      <c r="CH495" s="141">
        <v>56398.198000000113</v>
      </c>
      <c r="CI495" s="141">
        <v>55086.61200000011</v>
      </c>
    </row>
    <row r="496" spans="4:87">
      <c r="D496" s="38">
        <v>466</v>
      </c>
      <c r="E496" s="38">
        <v>721</v>
      </c>
      <c r="F496" s="38" t="s">
        <v>2466</v>
      </c>
      <c r="G496" s="38" t="s">
        <v>2467</v>
      </c>
      <c r="H496" s="48">
        <v>19577.13</v>
      </c>
      <c r="K496" s="48">
        <v>0</v>
      </c>
      <c r="L496" s="48">
        <v>0</v>
      </c>
      <c r="M496" s="48">
        <v>0</v>
      </c>
      <c r="N496" s="48">
        <v>1</v>
      </c>
      <c r="O496" s="48">
        <v>19577.13</v>
      </c>
      <c r="Q496" s="122">
        <v>12</v>
      </c>
      <c r="R496" s="38" t="s">
        <v>122</v>
      </c>
      <c r="S496" s="96">
        <v>50</v>
      </c>
      <c r="T496" s="48">
        <v>0</v>
      </c>
      <c r="W496" s="48">
        <v>0</v>
      </c>
      <c r="X496" s="48">
        <v>0</v>
      </c>
      <c r="Y496" s="48">
        <v>0</v>
      </c>
      <c r="Z496" s="48">
        <v>0</v>
      </c>
      <c r="AA496" s="48">
        <v>12</v>
      </c>
      <c r="AB496" s="48">
        <v>0</v>
      </c>
      <c r="AC496" s="48">
        <v>0</v>
      </c>
      <c r="AD496" s="48">
        <v>0</v>
      </c>
      <c r="AE496" s="48"/>
      <c r="AF496" s="48"/>
      <c r="AG496" s="48"/>
      <c r="AH496" s="48">
        <v>0</v>
      </c>
      <c r="AI496" s="48">
        <v>0</v>
      </c>
      <c r="AJ496" s="48">
        <v>0</v>
      </c>
      <c r="AK496" s="48"/>
      <c r="AL496" s="48">
        <v>12</v>
      </c>
      <c r="AN496" s="60">
        <v>0</v>
      </c>
      <c r="AP496" s="137">
        <v>391.54259999999999</v>
      </c>
      <c r="AQ496" s="138">
        <v>59747</v>
      </c>
      <c r="AR496" s="139">
        <v>2064</v>
      </c>
      <c r="AS496" s="131"/>
      <c r="AT496" s="131"/>
      <c r="AU496" s="131"/>
      <c r="AW496" s="140">
        <v>19577.13</v>
      </c>
      <c r="AX496" s="141">
        <v>19185.5874</v>
      </c>
      <c r="AY496" s="141">
        <v>18794.0448</v>
      </c>
      <c r="AZ496" s="141">
        <v>18402.502199999999</v>
      </c>
      <c r="BA496" s="141">
        <v>18010.959599999998</v>
      </c>
      <c r="BB496" s="141">
        <v>17619.416999999998</v>
      </c>
      <c r="BC496" s="141">
        <v>17227.874399999997</v>
      </c>
      <c r="BD496" s="141">
        <v>16836.331799999996</v>
      </c>
      <c r="BE496" s="141">
        <v>16444.789199999996</v>
      </c>
      <c r="BF496" s="141">
        <v>16053.246599999995</v>
      </c>
      <c r="BG496" s="141">
        <v>15661.703999999994</v>
      </c>
      <c r="BH496" s="141">
        <v>15270.161399999994</v>
      </c>
      <c r="BI496" s="141">
        <v>14878.618799999993</v>
      </c>
      <c r="BJ496" s="141">
        <v>14487.076199999992</v>
      </c>
      <c r="BK496" s="141">
        <v>14095.533599999992</v>
      </c>
      <c r="BL496" s="141">
        <v>13703.990999999991</v>
      </c>
      <c r="BM496" s="141">
        <v>13312.44839999999</v>
      </c>
      <c r="BN496" s="141">
        <v>12920.90579999999</v>
      </c>
      <c r="BO496" s="141">
        <v>12529.363199999989</v>
      </c>
      <c r="BP496" s="141">
        <v>12137.820599999988</v>
      </c>
      <c r="BQ496" s="141">
        <v>11746.277999999988</v>
      </c>
      <c r="BR496" s="141">
        <v>11354.735399999987</v>
      </c>
      <c r="BS496" s="141">
        <v>10963.192799999986</v>
      </c>
      <c r="BT496" s="141">
        <v>10571.650199999985</v>
      </c>
      <c r="BU496" s="141">
        <v>10180.107599999985</v>
      </c>
      <c r="BV496" s="141">
        <v>9788.5649999999841</v>
      </c>
      <c r="BW496" s="141">
        <v>9397.0223999999835</v>
      </c>
      <c r="BX496" s="141">
        <v>9005.4797999999828</v>
      </c>
      <c r="BY496" s="141">
        <v>8613.9371999999821</v>
      </c>
      <c r="BZ496" s="141">
        <v>8222.3945999999814</v>
      </c>
      <c r="CA496" s="141">
        <v>7830.8519999999817</v>
      </c>
      <c r="CB496" s="141">
        <v>7439.3093999999819</v>
      </c>
      <c r="CC496" s="141">
        <v>7047.7667999999821</v>
      </c>
      <c r="CD496" s="141">
        <v>6656.2241999999824</v>
      </c>
      <c r="CE496" s="141">
        <v>6264.6815999999826</v>
      </c>
      <c r="CF496" s="141">
        <v>5873.1389999999828</v>
      </c>
      <c r="CG496" s="141">
        <v>5481.5963999999831</v>
      </c>
      <c r="CH496" s="141">
        <v>5090.0537999999833</v>
      </c>
      <c r="CI496" s="141">
        <v>4698.5111999999835</v>
      </c>
    </row>
    <row r="497" spans="4:87">
      <c r="D497" s="38">
        <v>467</v>
      </c>
      <c r="E497" s="38">
        <v>722</v>
      </c>
      <c r="F497" s="38" t="s">
        <v>2468</v>
      </c>
      <c r="G497" s="38" t="s">
        <v>2469</v>
      </c>
      <c r="H497" s="48">
        <v>46630.13</v>
      </c>
      <c r="K497" s="48">
        <v>0</v>
      </c>
      <c r="L497" s="48">
        <v>0</v>
      </c>
      <c r="M497" s="48">
        <v>0</v>
      </c>
      <c r="N497" s="48">
        <v>1</v>
      </c>
      <c r="O497" s="48">
        <v>46630.13</v>
      </c>
      <c r="Q497" s="122">
        <v>10</v>
      </c>
      <c r="R497" s="38" t="s">
        <v>120</v>
      </c>
      <c r="S497" s="96">
        <v>50</v>
      </c>
      <c r="T497" s="48">
        <v>0</v>
      </c>
      <c r="W497" s="48">
        <v>0</v>
      </c>
      <c r="X497" s="48">
        <v>0</v>
      </c>
      <c r="Y497" s="48">
        <v>10</v>
      </c>
      <c r="Z497" s="48">
        <v>0</v>
      </c>
      <c r="AA497" s="48">
        <v>0</v>
      </c>
      <c r="AB497" s="48">
        <v>0</v>
      </c>
      <c r="AC497" s="48">
        <v>0</v>
      </c>
      <c r="AD497" s="48">
        <v>0</v>
      </c>
      <c r="AE497" s="48"/>
      <c r="AF497" s="48"/>
      <c r="AG497" s="48"/>
      <c r="AH497" s="48">
        <v>0</v>
      </c>
      <c r="AI497" s="48">
        <v>0</v>
      </c>
      <c r="AJ497" s="48">
        <v>0</v>
      </c>
      <c r="AK497" s="48"/>
      <c r="AL497" s="48">
        <v>10</v>
      </c>
      <c r="AN497" s="60">
        <v>0</v>
      </c>
      <c r="AP497" s="137">
        <v>932.60259999999994</v>
      </c>
      <c r="AQ497" s="138">
        <v>59747</v>
      </c>
      <c r="AR497" s="139">
        <v>2064</v>
      </c>
      <c r="AS497" s="131"/>
      <c r="AT497" s="131"/>
      <c r="AU497" s="131"/>
      <c r="AW497" s="140">
        <v>46630.13</v>
      </c>
      <c r="AX497" s="141">
        <v>45697.527399999999</v>
      </c>
      <c r="AY497" s="141">
        <v>44764.924800000001</v>
      </c>
      <c r="AZ497" s="141">
        <v>43832.322200000002</v>
      </c>
      <c r="BA497" s="141">
        <v>42899.719600000004</v>
      </c>
      <c r="BB497" s="141">
        <v>41967.117000000006</v>
      </c>
      <c r="BC497" s="141">
        <v>41034.514400000007</v>
      </c>
      <c r="BD497" s="141">
        <v>40101.911800000009</v>
      </c>
      <c r="BE497" s="141">
        <v>39169.309200000011</v>
      </c>
      <c r="BF497" s="141">
        <v>38236.706600000012</v>
      </c>
      <c r="BG497" s="141">
        <v>37304.104000000014</v>
      </c>
      <c r="BH497" s="141">
        <v>36371.501400000016</v>
      </c>
      <c r="BI497" s="141">
        <v>35438.898800000017</v>
      </c>
      <c r="BJ497" s="141">
        <v>34506.296200000019</v>
      </c>
      <c r="BK497" s="141">
        <v>33573.693600000021</v>
      </c>
      <c r="BL497" s="141">
        <v>32641.091000000022</v>
      </c>
      <c r="BM497" s="141">
        <v>31708.488400000024</v>
      </c>
      <c r="BN497" s="141">
        <v>30775.885800000025</v>
      </c>
      <c r="BO497" s="141">
        <v>29843.283200000027</v>
      </c>
      <c r="BP497" s="141">
        <v>28910.680600000029</v>
      </c>
      <c r="BQ497" s="141">
        <v>27978.07800000003</v>
      </c>
      <c r="BR497" s="141">
        <v>27045.475400000032</v>
      </c>
      <c r="BS497" s="141">
        <v>26112.872800000034</v>
      </c>
      <c r="BT497" s="141">
        <v>25180.270200000035</v>
      </c>
      <c r="BU497" s="141">
        <v>24247.667600000037</v>
      </c>
      <c r="BV497" s="141">
        <v>23315.065000000039</v>
      </c>
      <c r="BW497" s="141">
        <v>22382.46240000004</v>
      </c>
      <c r="BX497" s="141">
        <v>21449.859800000042</v>
      </c>
      <c r="BY497" s="141">
        <v>20517.257200000044</v>
      </c>
      <c r="BZ497" s="141">
        <v>19584.654600000045</v>
      </c>
      <c r="CA497" s="141">
        <v>18652.052000000047</v>
      </c>
      <c r="CB497" s="141">
        <v>17719.449400000049</v>
      </c>
      <c r="CC497" s="141">
        <v>16786.84680000005</v>
      </c>
      <c r="CD497" s="141">
        <v>15854.24420000005</v>
      </c>
      <c r="CE497" s="141">
        <v>14921.64160000005</v>
      </c>
      <c r="CF497" s="141">
        <v>13989.03900000005</v>
      </c>
      <c r="CG497" s="141">
        <v>13056.43640000005</v>
      </c>
      <c r="CH497" s="141">
        <v>12123.833800000049</v>
      </c>
      <c r="CI497" s="141">
        <v>11191.231200000049</v>
      </c>
    </row>
    <row r="498" spans="4:87">
      <c r="D498" s="38">
        <v>468</v>
      </c>
      <c r="E498" s="38">
        <v>723</v>
      </c>
      <c r="F498" s="38" t="s">
        <v>2470</v>
      </c>
      <c r="G498" s="38" t="s">
        <v>2471</v>
      </c>
      <c r="H498" s="48">
        <v>109989.89</v>
      </c>
      <c r="K498" s="48">
        <v>0</v>
      </c>
      <c r="L498" s="48">
        <v>0</v>
      </c>
      <c r="M498" s="48">
        <v>0</v>
      </c>
      <c r="N498" s="48">
        <v>1</v>
      </c>
      <c r="O498" s="48">
        <v>109989.89</v>
      </c>
      <c r="Q498" s="122">
        <v>15</v>
      </c>
      <c r="R498" s="38" t="s">
        <v>125</v>
      </c>
      <c r="S498" s="96">
        <v>80</v>
      </c>
      <c r="T498" s="48">
        <v>0</v>
      </c>
      <c r="W498" s="48">
        <v>0</v>
      </c>
      <c r="X498" s="48">
        <v>0</v>
      </c>
      <c r="Y498" s="48">
        <v>0</v>
      </c>
      <c r="Z498" s="48">
        <v>0</v>
      </c>
      <c r="AA498" s="48">
        <v>0</v>
      </c>
      <c r="AB498" s="48">
        <v>0</v>
      </c>
      <c r="AC498" s="48">
        <v>0</v>
      </c>
      <c r="AD498" s="48">
        <v>0</v>
      </c>
      <c r="AE498" s="48"/>
      <c r="AF498" s="48"/>
      <c r="AG498" s="48"/>
      <c r="AH498" s="48">
        <v>0</v>
      </c>
      <c r="AI498" s="48">
        <v>0</v>
      </c>
      <c r="AJ498" s="48">
        <v>0</v>
      </c>
      <c r="AK498" s="48"/>
      <c r="AL498" s="48" t="s">
        <v>263</v>
      </c>
      <c r="AN498" s="60">
        <v>0</v>
      </c>
      <c r="AP498" s="137">
        <v>1374.8736249999999</v>
      </c>
      <c r="AQ498" s="138">
        <v>70705</v>
      </c>
      <c r="AR498" s="139">
        <v>2094</v>
      </c>
      <c r="AS498" s="131"/>
      <c r="AT498" s="131"/>
      <c r="AU498" s="131"/>
      <c r="AW498" s="140">
        <v>109989.89</v>
      </c>
      <c r="AX498" s="141">
        <v>108615.01637500001</v>
      </c>
      <c r="AY498" s="141">
        <v>107240.14275000001</v>
      </c>
      <c r="AZ498" s="141">
        <v>105865.26912500002</v>
      </c>
      <c r="BA498" s="141">
        <v>104490.39550000003</v>
      </c>
      <c r="BB498" s="141">
        <v>103115.52187500003</v>
      </c>
      <c r="BC498" s="141">
        <v>101740.64825000004</v>
      </c>
      <c r="BD498" s="141">
        <v>100365.77462500005</v>
      </c>
      <c r="BE498" s="141">
        <v>98990.901000000056</v>
      </c>
      <c r="BF498" s="141">
        <v>97616.027375000063</v>
      </c>
      <c r="BG498" s="141">
        <v>96241.15375000007</v>
      </c>
      <c r="BH498" s="141">
        <v>94866.280125000078</v>
      </c>
      <c r="BI498" s="141">
        <v>93491.406500000085</v>
      </c>
      <c r="BJ498" s="141">
        <v>92116.532875000092</v>
      </c>
      <c r="BK498" s="141">
        <v>90741.659250000099</v>
      </c>
      <c r="BL498" s="141">
        <v>89366.785625000106</v>
      </c>
      <c r="BM498" s="141">
        <v>87991.912000000113</v>
      </c>
      <c r="BN498" s="141">
        <v>86617.03837500012</v>
      </c>
      <c r="BO498" s="141">
        <v>85242.164750000127</v>
      </c>
      <c r="BP498" s="141">
        <v>83867.291125000134</v>
      </c>
      <c r="BQ498" s="141">
        <v>82492.417500000141</v>
      </c>
      <c r="BR498" s="141">
        <v>81117.543875000149</v>
      </c>
      <c r="BS498" s="141">
        <v>79742.670250000156</v>
      </c>
      <c r="BT498" s="141">
        <v>78367.796625000163</v>
      </c>
      <c r="BU498" s="141">
        <v>76992.92300000017</v>
      </c>
      <c r="BV498" s="141">
        <v>75618.049375000177</v>
      </c>
      <c r="BW498" s="141">
        <v>74243.175750000184</v>
      </c>
      <c r="BX498" s="141">
        <v>72868.302125000191</v>
      </c>
      <c r="BY498" s="141">
        <v>71493.428500000198</v>
      </c>
      <c r="BZ498" s="141">
        <v>70118.554875000205</v>
      </c>
      <c r="CA498" s="141">
        <v>68743.681250000212</v>
      </c>
      <c r="CB498" s="141">
        <v>67368.80762500022</v>
      </c>
      <c r="CC498" s="141">
        <v>65993.934000000227</v>
      </c>
      <c r="CD498" s="141">
        <v>64619.060375000226</v>
      </c>
      <c r="CE498" s="141">
        <v>63244.186750000226</v>
      </c>
      <c r="CF498" s="141">
        <v>61869.313125000226</v>
      </c>
      <c r="CG498" s="141">
        <v>60494.439500000226</v>
      </c>
      <c r="CH498" s="141">
        <v>59119.565875000226</v>
      </c>
      <c r="CI498" s="141">
        <v>57744.692250000226</v>
      </c>
    </row>
    <row r="499" spans="4:87">
      <c r="D499" s="38">
        <v>469</v>
      </c>
      <c r="E499" s="38">
        <v>724</v>
      </c>
      <c r="F499" s="38" t="s">
        <v>2472</v>
      </c>
      <c r="G499" s="38" t="s">
        <v>2473</v>
      </c>
      <c r="H499" s="48">
        <v>47086.67</v>
      </c>
      <c r="K499" s="48">
        <v>0</v>
      </c>
      <c r="L499" s="48">
        <v>0</v>
      </c>
      <c r="M499" s="48">
        <v>0</v>
      </c>
      <c r="N499" s="48">
        <v>1</v>
      </c>
      <c r="O499" s="48">
        <v>47086.67</v>
      </c>
      <c r="Q499" s="122">
        <v>9</v>
      </c>
      <c r="R499" s="38" t="s">
        <v>119</v>
      </c>
      <c r="S499" s="96">
        <v>50</v>
      </c>
      <c r="T499" s="48">
        <v>0</v>
      </c>
      <c r="W499" s="48">
        <v>0</v>
      </c>
      <c r="X499" s="48">
        <v>9</v>
      </c>
      <c r="Y499" s="48">
        <v>0</v>
      </c>
      <c r="Z499" s="48">
        <v>0</v>
      </c>
      <c r="AA499" s="48">
        <v>0</v>
      </c>
      <c r="AB499" s="48">
        <v>0</v>
      </c>
      <c r="AC499" s="48">
        <v>0</v>
      </c>
      <c r="AD499" s="48">
        <v>0</v>
      </c>
      <c r="AE499" s="48"/>
      <c r="AF499" s="48"/>
      <c r="AG499" s="48"/>
      <c r="AH499" s="48">
        <v>0</v>
      </c>
      <c r="AI499" s="48">
        <v>0</v>
      </c>
      <c r="AJ499" s="48">
        <v>0</v>
      </c>
      <c r="AK499" s="48"/>
      <c r="AL499" s="48">
        <v>9</v>
      </c>
      <c r="AN499" s="60">
        <v>0</v>
      </c>
      <c r="AP499" s="137">
        <v>941.73339999999996</v>
      </c>
      <c r="AQ499" s="138">
        <v>59747</v>
      </c>
      <c r="AR499" s="139">
        <v>2064</v>
      </c>
      <c r="AS499" s="131"/>
      <c r="AT499" s="131"/>
      <c r="AU499" s="131"/>
      <c r="AW499" s="140">
        <v>47086.67</v>
      </c>
      <c r="AX499" s="141">
        <v>46144.936600000001</v>
      </c>
      <c r="AY499" s="141">
        <v>45203.203200000004</v>
      </c>
      <c r="AZ499" s="141">
        <v>44261.469800000006</v>
      </c>
      <c r="BA499" s="141">
        <v>43319.736400000009</v>
      </c>
      <c r="BB499" s="141">
        <v>42378.003000000012</v>
      </c>
      <c r="BC499" s="141">
        <v>41436.269600000014</v>
      </c>
      <c r="BD499" s="141">
        <v>40494.536200000017</v>
      </c>
      <c r="BE499" s="141">
        <v>39552.802800000019</v>
      </c>
      <c r="BF499" s="141">
        <v>38611.069400000022</v>
      </c>
      <c r="BG499" s="141">
        <v>37669.336000000025</v>
      </c>
      <c r="BH499" s="141">
        <v>36727.602600000027</v>
      </c>
      <c r="BI499" s="141">
        <v>35785.86920000003</v>
      </c>
      <c r="BJ499" s="141">
        <v>34844.135800000033</v>
      </c>
      <c r="BK499" s="141">
        <v>33902.402400000035</v>
      </c>
      <c r="BL499" s="141">
        <v>32960.669000000038</v>
      </c>
      <c r="BM499" s="141">
        <v>32018.935600000037</v>
      </c>
      <c r="BN499" s="141">
        <v>31077.202200000036</v>
      </c>
      <c r="BO499" s="141">
        <v>30135.468800000035</v>
      </c>
      <c r="BP499" s="141">
        <v>29193.735400000034</v>
      </c>
      <c r="BQ499" s="141">
        <v>28252.002000000033</v>
      </c>
      <c r="BR499" s="141">
        <v>27310.268600000032</v>
      </c>
      <c r="BS499" s="141">
        <v>26368.535200000031</v>
      </c>
      <c r="BT499" s="141">
        <v>25426.80180000003</v>
      </c>
      <c r="BU499" s="141">
        <v>24485.068400000029</v>
      </c>
      <c r="BV499" s="141">
        <v>23543.335000000028</v>
      </c>
      <c r="BW499" s="141">
        <v>22601.601600000027</v>
      </c>
      <c r="BX499" s="141">
        <v>21659.868200000026</v>
      </c>
      <c r="BY499" s="141">
        <v>20718.134800000025</v>
      </c>
      <c r="BZ499" s="141">
        <v>19776.401400000024</v>
      </c>
      <c r="CA499" s="141">
        <v>18834.668000000023</v>
      </c>
      <c r="CB499" s="141">
        <v>17892.934600000022</v>
      </c>
      <c r="CC499" s="141">
        <v>16951.201200000021</v>
      </c>
      <c r="CD499" s="141">
        <v>16009.467800000022</v>
      </c>
      <c r="CE499" s="141">
        <v>15067.734400000023</v>
      </c>
      <c r="CF499" s="141">
        <v>14126.001000000024</v>
      </c>
      <c r="CG499" s="141">
        <v>13184.267600000025</v>
      </c>
      <c r="CH499" s="141">
        <v>12242.534200000026</v>
      </c>
      <c r="CI499" s="141">
        <v>11300.800800000026</v>
      </c>
    </row>
    <row r="500" spans="4:87">
      <c r="D500" s="38">
        <v>470</v>
      </c>
      <c r="E500" s="38">
        <v>725</v>
      </c>
      <c r="F500" s="38" t="s">
        <v>2474</v>
      </c>
      <c r="G500" s="38" t="s">
        <v>2475</v>
      </c>
      <c r="H500" s="48">
        <v>32543.57</v>
      </c>
      <c r="K500" s="48">
        <v>0</v>
      </c>
      <c r="L500" s="48">
        <v>0</v>
      </c>
      <c r="M500" s="48">
        <v>0</v>
      </c>
      <c r="N500" s="48">
        <v>1</v>
      </c>
      <c r="O500" s="48">
        <v>32543.57</v>
      </c>
      <c r="Q500" s="122">
        <v>9</v>
      </c>
      <c r="R500" s="38" t="s">
        <v>119</v>
      </c>
      <c r="S500" s="96">
        <v>50</v>
      </c>
      <c r="T500" s="48">
        <v>0</v>
      </c>
      <c r="W500" s="48">
        <v>0</v>
      </c>
      <c r="X500" s="48">
        <v>9</v>
      </c>
      <c r="Y500" s="48">
        <v>0</v>
      </c>
      <c r="Z500" s="48">
        <v>0</v>
      </c>
      <c r="AA500" s="48">
        <v>0</v>
      </c>
      <c r="AB500" s="48">
        <v>0</v>
      </c>
      <c r="AC500" s="48">
        <v>0</v>
      </c>
      <c r="AD500" s="48">
        <v>0</v>
      </c>
      <c r="AE500" s="48"/>
      <c r="AF500" s="48"/>
      <c r="AG500" s="48"/>
      <c r="AH500" s="48">
        <v>0</v>
      </c>
      <c r="AI500" s="48">
        <v>0</v>
      </c>
      <c r="AJ500" s="48">
        <v>0</v>
      </c>
      <c r="AK500" s="48"/>
      <c r="AL500" s="48">
        <v>9</v>
      </c>
      <c r="AN500" s="60">
        <v>0</v>
      </c>
      <c r="AP500" s="137">
        <v>650.87139999999999</v>
      </c>
      <c r="AQ500" s="138">
        <v>59747</v>
      </c>
      <c r="AR500" s="139">
        <v>2064</v>
      </c>
      <c r="AS500" s="131"/>
      <c r="AT500" s="131"/>
      <c r="AU500" s="131"/>
      <c r="AW500" s="140">
        <v>32543.57</v>
      </c>
      <c r="AX500" s="141">
        <v>31892.6986</v>
      </c>
      <c r="AY500" s="141">
        <v>31241.8272</v>
      </c>
      <c r="AZ500" s="141">
        <v>30590.9558</v>
      </c>
      <c r="BA500" s="141">
        <v>29940.0844</v>
      </c>
      <c r="BB500" s="141">
        <v>29289.213</v>
      </c>
      <c r="BC500" s="141">
        <v>28638.3416</v>
      </c>
      <c r="BD500" s="141">
        <v>27987.4702</v>
      </c>
      <c r="BE500" s="141">
        <v>27336.5988</v>
      </c>
      <c r="BF500" s="141">
        <v>26685.7274</v>
      </c>
      <c r="BG500" s="141">
        <v>26034.856</v>
      </c>
      <c r="BH500" s="141">
        <v>25383.9846</v>
      </c>
      <c r="BI500" s="141">
        <v>24733.1132</v>
      </c>
      <c r="BJ500" s="141">
        <v>24082.2418</v>
      </c>
      <c r="BK500" s="141">
        <v>23431.3704</v>
      </c>
      <c r="BL500" s="141">
        <v>22780.499</v>
      </c>
      <c r="BM500" s="141">
        <v>22129.6276</v>
      </c>
      <c r="BN500" s="141">
        <v>21478.7562</v>
      </c>
      <c r="BO500" s="141">
        <v>20827.8848</v>
      </c>
      <c r="BP500" s="141">
        <v>20177.0134</v>
      </c>
      <c r="BQ500" s="141">
        <v>19526.142</v>
      </c>
      <c r="BR500" s="141">
        <v>18875.2706</v>
      </c>
      <c r="BS500" s="141">
        <v>18224.3992</v>
      </c>
      <c r="BT500" s="141">
        <v>17573.5278</v>
      </c>
      <c r="BU500" s="141">
        <v>16922.6564</v>
      </c>
      <c r="BV500" s="141">
        <v>16271.785</v>
      </c>
      <c r="BW500" s="141">
        <v>15620.9136</v>
      </c>
      <c r="BX500" s="141">
        <v>14970.0422</v>
      </c>
      <c r="BY500" s="141">
        <v>14319.1708</v>
      </c>
      <c r="BZ500" s="141">
        <v>13668.2994</v>
      </c>
      <c r="CA500" s="141">
        <v>13017.428</v>
      </c>
      <c r="CB500" s="141">
        <v>12366.5566</v>
      </c>
      <c r="CC500" s="141">
        <v>11715.6852</v>
      </c>
      <c r="CD500" s="141">
        <v>11064.8138</v>
      </c>
      <c r="CE500" s="141">
        <v>10413.9424</v>
      </c>
      <c r="CF500" s="141">
        <v>9763.0709999999999</v>
      </c>
      <c r="CG500" s="141">
        <v>9112.1995999999999</v>
      </c>
      <c r="CH500" s="141">
        <v>8461.3281999999999</v>
      </c>
      <c r="CI500" s="141">
        <v>7810.4567999999999</v>
      </c>
    </row>
    <row r="501" spans="4:87">
      <c r="D501" s="38">
        <v>471</v>
      </c>
      <c r="E501" s="38">
        <v>726</v>
      </c>
      <c r="F501" s="38" t="s">
        <v>2476</v>
      </c>
      <c r="G501" s="38" t="s">
        <v>2477</v>
      </c>
      <c r="H501" s="48">
        <v>806742.31</v>
      </c>
      <c r="K501" s="48">
        <v>0</v>
      </c>
      <c r="L501" s="48">
        <v>0</v>
      </c>
      <c r="M501" s="48">
        <v>0</v>
      </c>
      <c r="N501" s="48">
        <v>1</v>
      </c>
      <c r="O501" s="48">
        <v>806742.31</v>
      </c>
      <c r="Q501" s="122">
        <v>19</v>
      </c>
      <c r="R501" s="38" t="s">
        <v>129</v>
      </c>
      <c r="S501" s="96">
        <v>80</v>
      </c>
      <c r="T501" s="48">
        <v>0</v>
      </c>
      <c r="W501" s="48">
        <v>0</v>
      </c>
      <c r="X501" s="48">
        <v>0</v>
      </c>
      <c r="Y501" s="48">
        <v>0</v>
      </c>
      <c r="Z501" s="48">
        <v>0</v>
      </c>
      <c r="AA501" s="48">
        <v>0</v>
      </c>
      <c r="AB501" s="48">
        <v>0</v>
      </c>
      <c r="AC501" s="48">
        <v>0</v>
      </c>
      <c r="AD501" s="48">
        <v>0</v>
      </c>
      <c r="AE501" s="48"/>
      <c r="AF501" s="48"/>
      <c r="AG501" s="48"/>
      <c r="AH501" s="48">
        <v>0</v>
      </c>
      <c r="AI501" s="48">
        <v>0</v>
      </c>
      <c r="AJ501" s="48">
        <v>0</v>
      </c>
      <c r="AK501" s="48"/>
      <c r="AL501" s="48" t="s">
        <v>263</v>
      </c>
      <c r="AN501" s="60">
        <v>0</v>
      </c>
      <c r="AP501" s="137">
        <v>10084.278875</v>
      </c>
      <c r="AQ501" s="138">
        <v>70705</v>
      </c>
      <c r="AR501" s="139">
        <v>2094</v>
      </c>
      <c r="AS501" s="131"/>
      <c r="AT501" s="131"/>
      <c r="AU501" s="131"/>
      <c r="AW501" s="140">
        <v>806742.31</v>
      </c>
      <c r="AX501" s="141">
        <v>796658.0311250001</v>
      </c>
      <c r="AY501" s="141">
        <v>786573.75225000014</v>
      </c>
      <c r="AZ501" s="141">
        <v>776489.47337500018</v>
      </c>
      <c r="BA501" s="141">
        <v>766405.19450000022</v>
      </c>
      <c r="BB501" s="141">
        <v>756320.91562500026</v>
      </c>
      <c r="BC501" s="141">
        <v>746236.6367500003</v>
      </c>
      <c r="BD501" s="141">
        <v>736152.35787500034</v>
      </c>
      <c r="BE501" s="141">
        <v>726068.07900000038</v>
      </c>
      <c r="BF501" s="141">
        <v>715983.80012500042</v>
      </c>
      <c r="BG501" s="141">
        <v>705899.52125000046</v>
      </c>
      <c r="BH501" s="141">
        <v>695815.2423750005</v>
      </c>
      <c r="BI501" s="141">
        <v>685730.96350000054</v>
      </c>
      <c r="BJ501" s="141">
        <v>675646.68462500058</v>
      </c>
      <c r="BK501" s="141">
        <v>665562.40575000062</v>
      </c>
      <c r="BL501" s="141">
        <v>655478.12687500066</v>
      </c>
      <c r="BM501" s="141">
        <v>645393.8480000007</v>
      </c>
      <c r="BN501" s="141">
        <v>635309.56912500074</v>
      </c>
      <c r="BO501" s="141">
        <v>625225.29025000078</v>
      </c>
      <c r="BP501" s="141">
        <v>615141.01137500082</v>
      </c>
      <c r="BQ501" s="141">
        <v>605056.73250000086</v>
      </c>
      <c r="BR501" s="141">
        <v>594972.4536250009</v>
      </c>
      <c r="BS501" s="141">
        <v>584888.17475000094</v>
      </c>
      <c r="BT501" s="141">
        <v>574803.89587500098</v>
      </c>
      <c r="BU501" s="141">
        <v>564719.61700000102</v>
      </c>
      <c r="BV501" s="141">
        <v>554635.33812500106</v>
      </c>
      <c r="BW501" s="141">
        <v>544551.0592500011</v>
      </c>
      <c r="BX501" s="141">
        <v>534466.78037500114</v>
      </c>
      <c r="BY501" s="141">
        <v>524382.50150000118</v>
      </c>
      <c r="BZ501" s="141">
        <v>514298.22262500116</v>
      </c>
      <c r="CA501" s="141">
        <v>504213.94375000114</v>
      </c>
      <c r="CB501" s="141">
        <v>494129.66487500112</v>
      </c>
      <c r="CC501" s="141">
        <v>484045.3860000011</v>
      </c>
      <c r="CD501" s="141">
        <v>473961.10712500109</v>
      </c>
      <c r="CE501" s="141">
        <v>463876.82825000107</v>
      </c>
      <c r="CF501" s="141">
        <v>453792.54937500105</v>
      </c>
      <c r="CG501" s="141">
        <v>443708.27050000103</v>
      </c>
      <c r="CH501" s="141">
        <v>433623.99162500101</v>
      </c>
      <c r="CI501" s="141">
        <v>423539.712750001</v>
      </c>
    </row>
    <row r="502" spans="4:87">
      <c r="D502" s="38">
        <v>472</v>
      </c>
      <c r="E502" s="38">
        <v>727</v>
      </c>
      <c r="F502" s="38" t="s">
        <v>2478</v>
      </c>
      <c r="G502" s="38" t="s">
        <v>2479</v>
      </c>
      <c r="H502" s="48">
        <v>0.04</v>
      </c>
      <c r="K502" s="48">
        <v>0</v>
      </c>
      <c r="L502" s="48">
        <v>0</v>
      </c>
      <c r="M502" s="48">
        <v>0</v>
      </c>
      <c r="N502" s="48">
        <v>1</v>
      </c>
      <c r="O502" s="48">
        <v>0.04</v>
      </c>
      <c r="Q502" s="122">
        <v>19</v>
      </c>
      <c r="R502" s="38" t="s">
        <v>129</v>
      </c>
      <c r="S502" s="96">
        <v>80</v>
      </c>
      <c r="T502" s="48">
        <v>0</v>
      </c>
      <c r="W502" s="48">
        <v>0</v>
      </c>
      <c r="X502" s="48">
        <v>0</v>
      </c>
      <c r="Y502" s="48">
        <v>0</v>
      </c>
      <c r="Z502" s="48">
        <v>0</v>
      </c>
      <c r="AA502" s="48">
        <v>0</v>
      </c>
      <c r="AB502" s="48">
        <v>0</v>
      </c>
      <c r="AC502" s="48">
        <v>0</v>
      </c>
      <c r="AD502" s="48">
        <v>0</v>
      </c>
      <c r="AE502" s="48"/>
      <c r="AF502" s="48"/>
      <c r="AG502" s="48"/>
      <c r="AH502" s="48">
        <v>0</v>
      </c>
      <c r="AI502" s="48">
        <v>0</v>
      </c>
      <c r="AJ502" s="48">
        <v>0</v>
      </c>
      <c r="AK502" s="48"/>
      <c r="AL502" s="48" t="s">
        <v>263</v>
      </c>
      <c r="AN502" s="60">
        <v>0</v>
      </c>
      <c r="AP502" s="137">
        <v>5.0000000000000001E-4</v>
      </c>
      <c r="AQ502" s="138">
        <v>70705</v>
      </c>
      <c r="AR502" s="139">
        <v>2094</v>
      </c>
      <c r="AS502" s="131"/>
      <c r="AT502" s="131"/>
      <c r="AU502" s="131"/>
      <c r="AW502" s="140">
        <v>0.04</v>
      </c>
      <c r="AX502" s="141">
        <v>3.95E-2</v>
      </c>
      <c r="AY502" s="141">
        <v>3.9E-2</v>
      </c>
      <c r="AZ502" s="141">
        <v>3.85E-2</v>
      </c>
      <c r="BA502" s="141">
        <v>3.7999999999999999E-2</v>
      </c>
      <c r="BB502" s="141">
        <v>3.7499999999999999E-2</v>
      </c>
      <c r="BC502" s="141">
        <v>3.6999999999999998E-2</v>
      </c>
      <c r="BD502" s="141">
        <v>3.6499999999999998E-2</v>
      </c>
      <c r="BE502" s="141">
        <v>3.5999999999999997E-2</v>
      </c>
      <c r="BF502" s="141">
        <v>3.5499999999999997E-2</v>
      </c>
      <c r="BG502" s="141">
        <v>3.4999999999999996E-2</v>
      </c>
      <c r="BH502" s="141">
        <v>3.4499999999999996E-2</v>
      </c>
      <c r="BI502" s="141">
        <v>3.3999999999999996E-2</v>
      </c>
      <c r="BJ502" s="141">
        <v>3.3499999999999995E-2</v>
      </c>
      <c r="BK502" s="141">
        <v>3.2999999999999995E-2</v>
      </c>
      <c r="BL502" s="141">
        <v>3.2499999999999994E-2</v>
      </c>
      <c r="BM502" s="141">
        <v>3.1999999999999994E-2</v>
      </c>
      <c r="BN502" s="141">
        <v>3.1499999999999993E-2</v>
      </c>
      <c r="BO502" s="141">
        <v>3.0999999999999993E-2</v>
      </c>
      <c r="BP502" s="141">
        <v>3.0499999999999992E-2</v>
      </c>
      <c r="BQ502" s="141">
        <v>2.9999999999999992E-2</v>
      </c>
      <c r="BR502" s="141">
        <v>2.9499999999999992E-2</v>
      </c>
      <c r="BS502" s="141">
        <v>2.8999999999999991E-2</v>
      </c>
      <c r="BT502" s="141">
        <v>2.8499999999999991E-2</v>
      </c>
      <c r="BU502" s="141">
        <v>2.799999999999999E-2</v>
      </c>
      <c r="BV502" s="141">
        <v>2.749999999999999E-2</v>
      </c>
      <c r="BW502" s="141">
        <v>2.6999999999999989E-2</v>
      </c>
      <c r="BX502" s="141">
        <v>2.6499999999999989E-2</v>
      </c>
      <c r="BY502" s="141">
        <v>2.5999999999999988E-2</v>
      </c>
      <c r="BZ502" s="141">
        <v>2.5499999999999988E-2</v>
      </c>
      <c r="CA502" s="141">
        <v>2.4999999999999988E-2</v>
      </c>
      <c r="CB502" s="141">
        <v>2.4499999999999987E-2</v>
      </c>
      <c r="CC502" s="141">
        <v>2.3999999999999987E-2</v>
      </c>
      <c r="CD502" s="141">
        <v>2.3499999999999986E-2</v>
      </c>
      <c r="CE502" s="141">
        <v>2.2999999999999986E-2</v>
      </c>
      <c r="CF502" s="141">
        <v>2.2499999999999985E-2</v>
      </c>
      <c r="CG502" s="141">
        <v>2.1999999999999985E-2</v>
      </c>
      <c r="CH502" s="141">
        <v>2.1499999999999984E-2</v>
      </c>
      <c r="CI502" s="141">
        <v>2.0999999999999984E-2</v>
      </c>
    </row>
    <row r="503" spans="4:87">
      <c r="D503" s="38">
        <v>473</v>
      </c>
      <c r="E503" s="38">
        <v>728</v>
      </c>
      <c r="F503" s="38" t="s">
        <v>2480</v>
      </c>
      <c r="G503" s="38" t="s">
        <v>2481</v>
      </c>
      <c r="H503" s="48">
        <v>206588.36</v>
      </c>
      <c r="K503" s="48">
        <v>0</v>
      </c>
      <c r="L503" s="48">
        <v>0</v>
      </c>
      <c r="M503" s="48">
        <v>0</v>
      </c>
      <c r="N503" s="48">
        <v>1</v>
      </c>
      <c r="O503" s="48">
        <v>206588.36</v>
      </c>
      <c r="Q503" s="122">
        <v>1</v>
      </c>
      <c r="R503" s="38" t="s">
        <v>111</v>
      </c>
      <c r="S503" s="96">
        <v>80</v>
      </c>
      <c r="T503" s="48">
        <v>0</v>
      </c>
      <c r="W503" s="48">
        <v>0</v>
      </c>
      <c r="X503" s="48">
        <v>0</v>
      </c>
      <c r="Y503" s="48">
        <v>0</v>
      </c>
      <c r="Z503" s="48">
        <v>0</v>
      </c>
      <c r="AA503" s="48">
        <v>0</v>
      </c>
      <c r="AB503" s="48">
        <v>0</v>
      </c>
      <c r="AC503" s="48">
        <v>0</v>
      </c>
      <c r="AD503" s="48">
        <v>0</v>
      </c>
      <c r="AE503" s="48"/>
      <c r="AF503" s="48"/>
      <c r="AG503" s="48"/>
      <c r="AH503" s="48">
        <v>0</v>
      </c>
      <c r="AI503" s="48">
        <v>0</v>
      </c>
      <c r="AJ503" s="48">
        <v>0</v>
      </c>
      <c r="AK503" s="48"/>
      <c r="AL503" s="48" t="s">
        <v>263</v>
      </c>
      <c r="AN503" s="60">
        <v>0</v>
      </c>
      <c r="AP503" s="137">
        <v>2582.3544999999999</v>
      </c>
      <c r="AQ503" s="138">
        <v>70705</v>
      </c>
      <c r="AR503" s="139">
        <v>2094</v>
      </c>
      <c r="AS503" s="131"/>
      <c r="AT503" s="131"/>
      <c r="AU503" s="131"/>
      <c r="AW503" s="140">
        <v>206588.36</v>
      </c>
      <c r="AX503" s="141">
        <v>204006.0055</v>
      </c>
      <c r="AY503" s="141">
        <v>201423.65100000001</v>
      </c>
      <c r="AZ503" s="141">
        <v>198841.29650000003</v>
      </c>
      <c r="BA503" s="141">
        <v>196258.94200000004</v>
      </c>
      <c r="BB503" s="141">
        <v>193676.58750000005</v>
      </c>
      <c r="BC503" s="141">
        <v>191094.23300000007</v>
      </c>
      <c r="BD503" s="141">
        <v>188511.87850000008</v>
      </c>
      <c r="BE503" s="141">
        <v>185929.52400000009</v>
      </c>
      <c r="BF503" s="141">
        <v>183347.16950000011</v>
      </c>
      <c r="BG503" s="141">
        <v>180764.81500000012</v>
      </c>
      <c r="BH503" s="141">
        <v>178182.46050000013</v>
      </c>
      <c r="BI503" s="141">
        <v>175600.10600000015</v>
      </c>
      <c r="BJ503" s="141">
        <v>173017.75150000016</v>
      </c>
      <c r="BK503" s="141">
        <v>170435.39700000017</v>
      </c>
      <c r="BL503" s="141">
        <v>167853.04250000019</v>
      </c>
      <c r="BM503" s="141">
        <v>165270.6880000002</v>
      </c>
      <c r="BN503" s="141">
        <v>162688.33350000021</v>
      </c>
      <c r="BO503" s="141">
        <v>160105.97900000022</v>
      </c>
      <c r="BP503" s="141">
        <v>157523.62450000024</v>
      </c>
      <c r="BQ503" s="141">
        <v>154941.27000000025</v>
      </c>
      <c r="BR503" s="141">
        <v>152358.91550000026</v>
      </c>
      <c r="BS503" s="141">
        <v>149776.56100000028</v>
      </c>
      <c r="BT503" s="141">
        <v>147194.20650000029</v>
      </c>
      <c r="BU503" s="141">
        <v>144611.8520000003</v>
      </c>
      <c r="BV503" s="141">
        <v>142029.49750000032</v>
      </c>
      <c r="BW503" s="141">
        <v>139447.14300000033</v>
      </c>
      <c r="BX503" s="141">
        <v>136864.78850000034</v>
      </c>
      <c r="BY503" s="141">
        <v>134282.43400000036</v>
      </c>
      <c r="BZ503" s="141">
        <v>131700.07950000037</v>
      </c>
      <c r="CA503" s="141">
        <v>129117.72500000037</v>
      </c>
      <c r="CB503" s="141">
        <v>126535.37050000037</v>
      </c>
      <c r="CC503" s="141">
        <v>123953.01600000037</v>
      </c>
      <c r="CD503" s="141">
        <v>121370.66150000037</v>
      </c>
      <c r="CE503" s="141">
        <v>118788.30700000036</v>
      </c>
      <c r="CF503" s="141">
        <v>116205.95250000036</v>
      </c>
      <c r="CG503" s="141">
        <v>113623.59800000036</v>
      </c>
      <c r="CH503" s="141">
        <v>111041.24350000036</v>
      </c>
      <c r="CI503" s="141">
        <v>108458.88900000036</v>
      </c>
    </row>
    <row r="504" spans="4:87">
      <c r="D504" s="38">
        <v>474</v>
      </c>
      <c r="E504" s="38">
        <v>729</v>
      </c>
      <c r="F504" s="38" t="s">
        <v>2482</v>
      </c>
      <c r="G504" s="38" t="s">
        <v>2483</v>
      </c>
      <c r="H504" s="48">
        <v>165881.63</v>
      </c>
      <c r="K504" s="48">
        <v>0</v>
      </c>
      <c r="L504" s="48">
        <v>0</v>
      </c>
      <c r="M504" s="48">
        <v>0</v>
      </c>
      <c r="N504" s="48">
        <v>1</v>
      </c>
      <c r="O504" s="48">
        <v>165881.63</v>
      </c>
      <c r="Q504" s="122">
        <v>1</v>
      </c>
      <c r="R504" s="38" t="s">
        <v>111</v>
      </c>
      <c r="S504" s="96">
        <v>80</v>
      </c>
      <c r="T504" s="48">
        <v>0</v>
      </c>
      <c r="W504" s="48">
        <v>0</v>
      </c>
      <c r="X504" s="48">
        <v>0</v>
      </c>
      <c r="Y504" s="48">
        <v>0</v>
      </c>
      <c r="Z504" s="48">
        <v>0</v>
      </c>
      <c r="AA504" s="48">
        <v>0</v>
      </c>
      <c r="AB504" s="48">
        <v>0</v>
      </c>
      <c r="AC504" s="48">
        <v>0</v>
      </c>
      <c r="AD504" s="48">
        <v>0</v>
      </c>
      <c r="AE504" s="48"/>
      <c r="AF504" s="48"/>
      <c r="AG504" s="48"/>
      <c r="AH504" s="48">
        <v>0</v>
      </c>
      <c r="AI504" s="48">
        <v>0</v>
      </c>
      <c r="AJ504" s="48">
        <v>0</v>
      </c>
      <c r="AK504" s="48"/>
      <c r="AL504" s="48" t="s">
        <v>263</v>
      </c>
      <c r="AN504" s="60">
        <v>0</v>
      </c>
      <c r="AP504" s="137">
        <v>2073.5203750000001</v>
      </c>
      <c r="AQ504" s="138">
        <v>70705</v>
      </c>
      <c r="AR504" s="139">
        <v>2094</v>
      </c>
      <c r="AS504" s="131"/>
      <c r="AT504" s="131"/>
      <c r="AU504" s="131"/>
      <c r="AW504" s="140">
        <v>165881.63</v>
      </c>
      <c r="AX504" s="141">
        <v>163808.10962500001</v>
      </c>
      <c r="AY504" s="141">
        <v>161734.58925000002</v>
      </c>
      <c r="AZ504" s="141">
        <v>159661.06887500003</v>
      </c>
      <c r="BA504" s="141">
        <v>157587.54850000003</v>
      </c>
      <c r="BB504" s="141">
        <v>155514.02812500004</v>
      </c>
      <c r="BC504" s="141">
        <v>153440.50775000005</v>
      </c>
      <c r="BD504" s="141">
        <v>151366.98737500006</v>
      </c>
      <c r="BE504" s="141">
        <v>149293.46700000006</v>
      </c>
      <c r="BF504" s="141">
        <v>147219.94662500007</v>
      </c>
      <c r="BG504" s="141">
        <v>145146.42625000008</v>
      </c>
      <c r="BH504" s="141">
        <v>143072.90587500008</v>
      </c>
      <c r="BI504" s="141">
        <v>140999.38550000009</v>
      </c>
      <c r="BJ504" s="141">
        <v>138925.8651250001</v>
      </c>
      <c r="BK504" s="141">
        <v>136852.34475000011</v>
      </c>
      <c r="BL504" s="141">
        <v>134778.82437500011</v>
      </c>
      <c r="BM504" s="141">
        <v>132705.30400000012</v>
      </c>
      <c r="BN504" s="141">
        <v>130631.78362500013</v>
      </c>
      <c r="BO504" s="141">
        <v>128558.26325000013</v>
      </c>
      <c r="BP504" s="141">
        <v>126484.74287500014</v>
      </c>
      <c r="BQ504" s="141">
        <v>124411.22250000015</v>
      </c>
      <c r="BR504" s="141">
        <v>122337.70212500016</v>
      </c>
      <c r="BS504" s="141">
        <v>120264.18175000016</v>
      </c>
      <c r="BT504" s="141">
        <v>118190.66137500017</v>
      </c>
      <c r="BU504" s="141">
        <v>116117.14100000018</v>
      </c>
      <c r="BV504" s="141">
        <v>114043.62062500019</v>
      </c>
      <c r="BW504" s="141">
        <v>111970.10025000019</v>
      </c>
      <c r="BX504" s="141">
        <v>109896.5798750002</v>
      </c>
      <c r="BY504" s="141">
        <v>107823.05950000021</v>
      </c>
      <c r="BZ504" s="141">
        <v>105749.53912500021</v>
      </c>
      <c r="CA504" s="141">
        <v>103676.01875000022</v>
      </c>
      <c r="CB504" s="141">
        <v>101602.49837500023</v>
      </c>
      <c r="CC504" s="141">
        <v>99528.978000000236</v>
      </c>
      <c r="CD504" s="141">
        <v>97455.457625000243</v>
      </c>
      <c r="CE504" s="141">
        <v>95381.93725000025</v>
      </c>
      <c r="CF504" s="141">
        <v>93308.416875000257</v>
      </c>
      <c r="CG504" s="141">
        <v>91234.896500000264</v>
      </c>
      <c r="CH504" s="141">
        <v>89161.376125000272</v>
      </c>
      <c r="CI504" s="141">
        <v>87087.855750000279</v>
      </c>
    </row>
    <row r="505" spans="4:87">
      <c r="D505" s="38">
        <v>475</v>
      </c>
      <c r="E505" s="38">
        <v>730</v>
      </c>
      <c r="F505" s="38" t="s">
        <v>2484</v>
      </c>
      <c r="G505" s="38" t="s">
        <v>2485</v>
      </c>
      <c r="H505" s="48">
        <v>55424.17</v>
      </c>
      <c r="K505" s="48">
        <v>0</v>
      </c>
      <c r="L505" s="48">
        <v>0</v>
      </c>
      <c r="M505" s="48">
        <v>0</v>
      </c>
      <c r="N505" s="48">
        <v>1</v>
      </c>
      <c r="O505" s="48">
        <v>55424.17</v>
      </c>
      <c r="Q505" s="122">
        <v>9</v>
      </c>
      <c r="R505" s="38" t="s">
        <v>119</v>
      </c>
      <c r="S505" s="96">
        <v>50</v>
      </c>
      <c r="T505" s="48">
        <v>0</v>
      </c>
      <c r="W505" s="48">
        <v>0</v>
      </c>
      <c r="X505" s="48">
        <v>9</v>
      </c>
      <c r="Y505" s="48">
        <v>0</v>
      </c>
      <c r="Z505" s="48">
        <v>0</v>
      </c>
      <c r="AA505" s="48">
        <v>0</v>
      </c>
      <c r="AB505" s="48">
        <v>0</v>
      </c>
      <c r="AC505" s="48">
        <v>0</v>
      </c>
      <c r="AD505" s="48">
        <v>0</v>
      </c>
      <c r="AE505" s="48"/>
      <c r="AF505" s="48"/>
      <c r="AG505" s="48"/>
      <c r="AH505" s="48">
        <v>0</v>
      </c>
      <c r="AI505" s="48">
        <v>0</v>
      </c>
      <c r="AJ505" s="48">
        <v>0</v>
      </c>
      <c r="AK505" s="48"/>
      <c r="AL505" s="48">
        <v>9</v>
      </c>
      <c r="AN505" s="60">
        <v>0</v>
      </c>
      <c r="AP505" s="137">
        <v>1108.4834000000001</v>
      </c>
      <c r="AQ505" s="138">
        <v>59747</v>
      </c>
      <c r="AR505" s="139">
        <v>2064</v>
      </c>
      <c r="AS505" s="131"/>
      <c r="AT505" s="131"/>
      <c r="AU505" s="131"/>
      <c r="AW505" s="140">
        <v>55424.17</v>
      </c>
      <c r="AX505" s="141">
        <v>54315.686600000001</v>
      </c>
      <c r="AY505" s="141">
        <v>53207.203200000004</v>
      </c>
      <c r="AZ505" s="141">
        <v>52098.719800000006</v>
      </c>
      <c r="BA505" s="141">
        <v>50990.236400000009</v>
      </c>
      <c r="BB505" s="141">
        <v>49881.753000000012</v>
      </c>
      <c r="BC505" s="141">
        <v>48773.269600000014</v>
      </c>
      <c r="BD505" s="141">
        <v>47664.786200000017</v>
      </c>
      <c r="BE505" s="141">
        <v>46556.302800000019</v>
      </c>
      <c r="BF505" s="141">
        <v>45447.819400000022</v>
      </c>
      <c r="BG505" s="141">
        <v>44339.336000000025</v>
      </c>
      <c r="BH505" s="141">
        <v>43230.852600000027</v>
      </c>
      <c r="BI505" s="141">
        <v>42122.36920000003</v>
      </c>
      <c r="BJ505" s="141">
        <v>41013.885800000033</v>
      </c>
      <c r="BK505" s="141">
        <v>39905.402400000035</v>
      </c>
      <c r="BL505" s="141">
        <v>38796.919000000038</v>
      </c>
      <c r="BM505" s="141">
        <v>37688.435600000041</v>
      </c>
      <c r="BN505" s="141">
        <v>36579.952200000043</v>
      </c>
      <c r="BO505" s="141">
        <v>35471.468800000046</v>
      </c>
      <c r="BP505" s="141">
        <v>34362.985400000049</v>
      </c>
      <c r="BQ505" s="141">
        <v>33254.502000000051</v>
      </c>
      <c r="BR505" s="141">
        <v>32146.01860000005</v>
      </c>
      <c r="BS505" s="141">
        <v>31037.535200000049</v>
      </c>
      <c r="BT505" s="141">
        <v>29929.051800000048</v>
      </c>
      <c r="BU505" s="141">
        <v>28820.568400000047</v>
      </c>
      <c r="BV505" s="141">
        <v>27712.085000000046</v>
      </c>
      <c r="BW505" s="141">
        <v>26603.601600000045</v>
      </c>
      <c r="BX505" s="141">
        <v>25495.118200000044</v>
      </c>
      <c r="BY505" s="141">
        <v>24386.634800000043</v>
      </c>
      <c r="BZ505" s="141">
        <v>23278.151400000042</v>
      </c>
      <c r="CA505" s="141">
        <v>22169.668000000042</v>
      </c>
      <c r="CB505" s="141">
        <v>21061.184600000041</v>
      </c>
      <c r="CC505" s="141">
        <v>19952.70120000004</v>
      </c>
      <c r="CD505" s="141">
        <v>18844.217800000039</v>
      </c>
      <c r="CE505" s="141">
        <v>17735.734400000038</v>
      </c>
      <c r="CF505" s="141">
        <v>16627.251000000037</v>
      </c>
      <c r="CG505" s="141">
        <v>15518.767600000036</v>
      </c>
      <c r="CH505" s="141">
        <v>14410.284200000035</v>
      </c>
      <c r="CI505" s="141">
        <v>13301.800800000034</v>
      </c>
    </row>
    <row r="506" spans="4:87">
      <c r="D506" s="38">
        <v>476</v>
      </c>
      <c r="E506" s="38">
        <v>731</v>
      </c>
      <c r="F506" s="38" t="s">
        <v>2486</v>
      </c>
      <c r="G506" s="38" t="s">
        <v>2487</v>
      </c>
      <c r="H506" s="48">
        <v>215465.83</v>
      </c>
      <c r="K506" s="48">
        <v>0</v>
      </c>
      <c r="L506" s="48">
        <v>0</v>
      </c>
      <c r="M506" s="48">
        <v>0</v>
      </c>
      <c r="N506" s="48">
        <v>1</v>
      </c>
      <c r="O506" s="48">
        <v>215465.83</v>
      </c>
      <c r="Q506" s="122">
        <v>6</v>
      </c>
      <c r="R506" s="38" t="s">
        <v>116</v>
      </c>
      <c r="S506" s="96">
        <v>5</v>
      </c>
      <c r="T506" s="48">
        <v>75</v>
      </c>
      <c r="W506" s="48">
        <v>0</v>
      </c>
      <c r="X506" s="48">
        <v>0</v>
      </c>
      <c r="Y506" s="48">
        <v>0</v>
      </c>
      <c r="Z506" s="48">
        <v>0</v>
      </c>
      <c r="AA506" s="48">
        <v>0</v>
      </c>
      <c r="AB506" s="48">
        <v>0</v>
      </c>
      <c r="AC506" s="48">
        <v>0</v>
      </c>
      <c r="AD506" s="48">
        <v>0</v>
      </c>
      <c r="AE506" s="48"/>
      <c r="AF506" s="48"/>
      <c r="AG506" s="48"/>
      <c r="AH506" s="48">
        <v>0</v>
      </c>
      <c r="AI506" s="48">
        <v>0</v>
      </c>
      <c r="AJ506" s="48">
        <v>0</v>
      </c>
      <c r="AK506" s="48"/>
      <c r="AL506" s="48" t="s">
        <v>263</v>
      </c>
      <c r="AN506" s="60">
        <v>0</v>
      </c>
      <c r="AP506" s="137">
        <v>43093.165999999997</v>
      </c>
      <c r="AQ506" s="138">
        <v>43311</v>
      </c>
      <c r="AR506" s="139">
        <v>2019</v>
      </c>
      <c r="AS506" s="131"/>
      <c r="AT506" s="131"/>
      <c r="AU506" s="131"/>
      <c r="AW506" s="140">
        <v>215465.83</v>
      </c>
      <c r="AX506" s="141">
        <v>172372.66399999999</v>
      </c>
      <c r="AY506" s="141">
        <v>129279.49799999999</v>
      </c>
      <c r="AZ506" s="141">
        <v>86186.331999999995</v>
      </c>
      <c r="BA506" s="141">
        <v>43093.165999999997</v>
      </c>
      <c r="BB506" s="141">
        <v>0</v>
      </c>
      <c r="BC506" s="141">
        <v>0</v>
      </c>
      <c r="BD506" s="141">
        <v>0</v>
      </c>
      <c r="BE506" s="141">
        <v>0</v>
      </c>
      <c r="BF506" s="141">
        <v>0</v>
      </c>
      <c r="BG506" s="141">
        <v>0</v>
      </c>
      <c r="BH506" s="141">
        <v>0</v>
      </c>
      <c r="BI506" s="141">
        <v>0</v>
      </c>
      <c r="BJ506" s="141">
        <v>0</v>
      </c>
      <c r="BK506" s="141">
        <v>0</v>
      </c>
      <c r="BL506" s="141">
        <v>0</v>
      </c>
      <c r="BM506" s="141">
        <v>0</v>
      </c>
      <c r="BN506" s="141">
        <v>0</v>
      </c>
      <c r="BO506" s="141">
        <v>0</v>
      </c>
      <c r="BP506" s="141">
        <v>0</v>
      </c>
      <c r="BQ506" s="141">
        <v>0</v>
      </c>
      <c r="BR506" s="141">
        <v>0</v>
      </c>
      <c r="BS506" s="141">
        <v>0</v>
      </c>
      <c r="BT506" s="141">
        <v>0</v>
      </c>
      <c r="BU506" s="141">
        <v>0</v>
      </c>
      <c r="BV506" s="141">
        <v>0</v>
      </c>
      <c r="BW506" s="141">
        <v>0</v>
      </c>
      <c r="BX506" s="141">
        <v>0</v>
      </c>
      <c r="BY506" s="141">
        <v>0</v>
      </c>
      <c r="BZ506" s="141">
        <v>0</v>
      </c>
      <c r="CA506" s="141">
        <v>0</v>
      </c>
      <c r="CB506" s="141">
        <v>0</v>
      </c>
      <c r="CC506" s="141">
        <v>0</v>
      </c>
      <c r="CD506" s="141">
        <v>0</v>
      </c>
      <c r="CE506" s="141">
        <v>0</v>
      </c>
      <c r="CF506" s="141">
        <v>0</v>
      </c>
      <c r="CG506" s="141">
        <v>0</v>
      </c>
      <c r="CH506" s="141">
        <v>0</v>
      </c>
      <c r="CI506" s="141">
        <v>0</v>
      </c>
    </row>
    <row r="507" spans="4:87">
      <c r="D507" s="38">
        <v>477</v>
      </c>
      <c r="E507" s="38">
        <v>732</v>
      </c>
      <c r="F507" s="38" t="s">
        <v>2488</v>
      </c>
      <c r="G507" s="38" t="s">
        <v>1728</v>
      </c>
      <c r="H507" s="48">
        <v>1260667.5</v>
      </c>
      <c r="K507" s="48">
        <v>0</v>
      </c>
      <c r="L507" s="48">
        <v>0</v>
      </c>
      <c r="M507" s="48">
        <v>0</v>
      </c>
      <c r="N507" s="48">
        <v>1</v>
      </c>
      <c r="O507" s="48">
        <v>1260667.5</v>
      </c>
      <c r="Q507" s="122">
        <v>7</v>
      </c>
      <c r="R507" s="38" t="s">
        <v>117</v>
      </c>
      <c r="S507" s="96">
        <v>50</v>
      </c>
      <c r="T507" s="48">
        <v>0</v>
      </c>
      <c r="W507" s="48">
        <v>0</v>
      </c>
      <c r="X507" s="48">
        <v>0</v>
      </c>
      <c r="Y507" s="48">
        <v>0</v>
      </c>
      <c r="Z507" s="48">
        <v>0</v>
      </c>
      <c r="AA507" s="48">
        <v>0</v>
      </c>
      <c r="AB507" s="48">
        <v>0</v>
      </c>
      <c r="AC507" s="48">
        <v>0</v>
      </c>
      <c r="AD507" s="48">
        <v>0</v>
      </c>
      <c r="AE507" s="48"/>
      <c r="AF507" s="48"/>
      <c r="AG507" s="48"/>
      <c r="AH507" s="48">
        <v>0</v>
      </c>
      <c r="AI507" s="48">
        <v>0</v>
      </c>
      <c r="AJ507" s="48">
        <v>0</v>
      </c>
      <c r="AK507" s="48"/>
      <c r="AL507" s="48" t="s">
        <v>263</v>
      </c>
      <c r="AN507" s="60">
        <v>0</v>
      </c>
      <c r="AP507" s="137">
        <v>25213.35</v>
      </c>
      <c r="AQ507" s="138">
        <v>59747</v>
      </c>
      <c r="AR507" s="139">
        <v>2064</v>
      </c>
      <c r="AS507" s="131"/>
      <c r="AT507" s="131"/>
      <c r="AU507" s="131"/>
      <c r="AW507" s="140">
        <v>1260667.5</v>
      </c>
      <c r="AX507" s="141">
        <v>1235454.1499999999</v>
      </c>
      <c r="AY507" s="141">
        <v>1210240.7999999998</v>
      </c>
      <c r="AZ507" s="141">
        <v>1185027.4499999997</v>
      </c>
      <c r="BA507" s="141">
        <v>1159814.0999999996</v>
      </c>
      <c r="BB507" s="141">
        <v>1134600.7499999995</v>
      </c>
      <c r="BC507" s="141">
        <v>1109387.3999999994</v>
      </c>
      <c r="BD507" s="141">
        <v>1084174.0499999993</v>
      </c>
      <c r="BE507" s="141">
        <v>1058960.6999999993</v>
      </c>
      <c r="BF507" s="141">
        <v>1033747.3499999993</v>
      </c>
      <c r="BG507" s="141">
        <v>1008533.9999999993</v>
      </c>
      <c r="BH507" s="141">
        <v>983320.64999999932</v>
      </c>
      <c r="BI507" s="141">
        <v>958107.29999999935</v>
      </c>
      <c r="BJ507" s="141">
        <v>932893.94999999937</v>
      </c>
      <c r="BK507" s="141">
        <v>907680.59999999939</v>
      </c>
      <c r="BL507" s="141">
        <v>882467.24999999942</v>
      </c>
      <c r="BM507" s="141">
        <v>857253.89999999944</v>
      </c>
      <c r="BN507" s="141">
        <v>832040.54999999946</v>
      </c>
      <c r="BO507" s="141">
        <v>806827.19999999949</v>
      </c>
      <c r="BP507" s="141">
        <v>781613.84999999951</v>
      </c>
      <c r="BQ507" s="141">
        <v>756400.49999999953</v>
      </c>
      <c r="BR507" s="141">
        <v>731187.14999999956</v>
      </c>
      <c r="BS507" s="141">
        <v>705973.79999999958</v>
      </c>
      <c r="BT507" s="141">
        <v>680760.4499999996</v>
      </c>
      <c r="BU507" s="141">
        <v>655547.09999999963</v>
      </c>
      <c r="BV507" s="141">
        <v>630333.74999999965</v>
      </c>
      <c r="BW507" s="141">
        <v>605120.39999999967</v>
      </c>
      <c r="BX507" s="141">
        <v>579907.0499999997</v>
      </c>
      <c r="BY507" s="141">
        <v>554693.69999999972</v>
      </c>
      <c r="BZ507" s="141">
        <v>529480.34999999974</v>
      </c>
      <c r="CA507" s="141">
        <v>504266.99999999977</v>
      </c>
      <c r="CB507" s="141">
        <v>479053.64999999979</v>
      </c>
      <c r="CC507" s="141">
        <v>453840.29999999981</v>
      </c>
      <c r="CD507" s="141">
        <v>428626.94999999984</v>
      </c>
      <c r="CE507" s="141">
        <v>403413.59999999986</v>
      </c>
      <c r="CF507" s="141">
        <v>378200.24999999988</v>
      </c>
      <c r="CG507" s="141">
        <v>352986.89999999991</v>
      </c>
      <c r="CH507" s="141">
        <v>327773.54999999993</v>
      </c>
      <c r="CI507" s="141">
        <v>302560.19999999995</v>
      </c>
    </row>
    <row r="508" spans="4:87">
      <c r="D508" s="38">
        <v>478</v>
      </c>
      <c r="E508" s="38">
        <v>733</v>
      </c>
      <c r="F508" s="38" t="s">
        <v>2489</v>
      </c>
      <c r="G508" s="38" t="s">
        <v>2490</v>
      </c>
      <c r="H508" s="48">
        <v>352103.99</v>
      </c>
      <c r="K508" s="48">
        <v>0</v>
      </c>
      <c r="L508" s="48">
        <v>0</v>
      </c>
      <c r="M508" s="48">
        <v>0</v>
      </c>
      <c r="N508" s="48">
        <v>1</v>
      </c>
      <c r="O508" s="48">
        <v>352103.99</v>
      </c>
      <c r="Q508" s="122">
        <v>12</v>
      </c>
      <c r="R508" s="38" t="s">
        <v>122</v>
      </c>
      <c r="S508" s="96">
        <v>50</v>
      </c>
      <c r="T508" s="48">
        <v>0</v>
      </c>
      <c r="W508" s="48">
        <v>0</v>
      </c>
      <c r="X508" s="48">
        <v>0</v>
      </c>
      <c r="Y508" s="48">
        <v>0</v>
      </c>
      <c r="Z508" s="48">
        <v>0</v>
      </c>
      <c r="AA508" s="48">
        <v>12</v>
      </c>
      <c r="AB508" s="48">
        <v>0</v>
      </c>
      <c r="AC508" s="48">
        <v>0</v>
      </c>
      <c r="AD508" s="48">
        <v>0</v>
      </c>
      <c r="AE508" s="48"/>
      <c r="AF508" s="48"/>
      <c r="AG508" s="48"/>
      <c r="AH508" s="48">
        <v>0</v>
      </c>
      <c r="AI508" s="48">
        <v>0</v>
      </c>
      <c r="AJ508" s="48">
        <v>0</v>
      </c>
      <c r="AK508" s="48"/>
      <c r="AL508" s="48">
        <v>12</v>
      </c>
      <c r="AN508" s="60">
        <v>0</v>
      </c>
      <c r="AP508" s="137">
        <v>7042.0797999999995</v>
      </c>
      <c r="AQ508" s="138">
        <v>59747</v>
      </c>
      <c r="AR508" s="139">
        <v>2064</v>
      </c>
      <c r="AS508" s="131"/>
      <c r="AT508" s="131"/>
      <c r="AU508" s="131"/>
      <c r="AW508" s="140">
        <v>352103.99</v>
      </c>
      <c r="AX508" s="141">
        <v>345061.91019999998</v>
      </c>
      <c r="AY508" s="141">
        <v>338019.83039999998</v>
      </c>
      <c r="AZ508" s="141">
        <v>330977.75059999997</v>
      </c>
      <c r="BA508" s="141">
        <v>323935.67079999996</v>
      </c>
      <c r="BB508" s="141">
        <v>316893.59099999996</v>
      </c>
      <c r="BC508" s="141">
        <v>309851.51119999995</v>
      </c>
      <c r="BD508" s="141">
        <v>302809.43139999994</v>
      </c>
      <c r="BE508" s="141">
        <v>295767.35159999994</v>
      </c>
      <c r="BF508" s="141">
        <v>288725.27179999993</v>
      </c>
      <c r="BG508" s="141">
        <v>281683.19199999992</v>
      </c>
      <c r="BH508" s="141">
        <v>274641.11219999992</v>
      </c>
      <c r="BI508" s="141">
        <v>267599.03239999991</v>
      </c>
      <c r="BJ508" s="141">
        <v>260556.9525999999</v>
      </c>
      <c r="BK508" s="141">
        <v>253514.8727999999</v>
      </c>
      <c r="BL508" s="141">
        <v>246472.79299999989</v>
      </c>
      <c r="BM508" s="141">
        <v>239430.71319999988</v>
      </c>
      <c r="BN508" s="141">
        <v>232388.63339999988</v>
      </c>
      <c r="BO508" s="141">
        <v>225346.55359999987</v>
      </c>
      <c r="BP508" s="141">
        <v>218304.47379999986</v>
      </c>
      <c r="BQ508" s="141">
        <v>211262.39399999985</v>
      </c>
      <c r="BR508" s="141">
        <v>204220.31419999985</v>
      </c>
      <c r="BS508" s="141">
        <v>197178.23439999984</v>
      </c>
      <c r="BT508" s="141">
        <v>190136.15459999983</v>
      </c>
      <c r="BU508" s="141">
        <v>183094.07479999983</v>
      </c>
      <c r="BV508" s="141">
        <v>176051.99499999982</v>
      </c>
      <c r="BW508" s="141">
        <v>169009.91519999981</v>
      </c>
      <c r="BX508" s="141">
        <v>161967.83539999981</v>
      </c>
      <c r="BY508" s="141">
        <v>154925.7555999998</v>
      </c>
      <c r="BZ508" s="141">
        <v>147883.67579999979</v>
      </c>
      <c r="CA508" s="141">
        <v>140841.59599999979</v>
      </c>
      <c r="CB508" s="141">
        <v>133799.51619999978</v>
      </c>
      <c r="CC508" s="141">
        <v>126757.43639999977</v>
      </c>
      <c r="CD508" s="141">
        <v>119715.35659999977</v>
      </c>
      <c r="CE508" s="141">
        <v>112673.27679999976</v>
      </c>
      <c r="CF508" s="141">
        <v>105631.19699999975</v>
      </c>
      <c r="CG508" s="141">
        <v>98589.117199999746</v>
      </c>
      <c r="CH508" s="141">
        <v>91547.037399999739</v>
      </c>
      <c r="CI508" s="141">
        <v>84504.957599999732</v>
      </c>
    </row>
    <row r="509" spans="4:87">
      <c r="D509" s="38">
        <v>479</v>
      </c>
      <c r="E509" s="38">
        <v>734</v>
      </c>
      <c r="F509" s="38" t="s">
        <v>2491</v>
      </c>
      <c r="G509" s="38" t="s">
        <v>2492</v>
      </c>
      <c r="H509" s="48">
        <v>136763.03</v>
      </c>
      <c r="K509" s="48">
        <v>0</v>
      </c>
      <c r="L509" s="48">
        <v>0</v>
      </c>
      <c r="M509" s="48">
        <v>0</v>
      </c>
      <c r="N509" s="48">
        <v>1</v>
      </c>
      <c r="O509" s="48">
        <v>136763.03</v>
      </c>
      <c r="Q509" s="122">
        <v>12</v>
      </c>
      <c r="R509" s="38" t="s">
        <v>122</v>
      </c>
      <c r="S509" s="96">
        <v>50</v>
      </c>
      <c r="T509" s="48">
        <v>0</v>
      </c>
      <c r="W509" s="48">
        <v>0</v>
      </c>
      <c r="X509" s="48">
        <v>0</v>
      </c>
      <c r="Y509" s="48">
        <v>0</v>
      </c>
      <c r="Z509" s="48">
        <v>0</v>
      </c>
      <c r="AA509" s="48">
        <v>12</v>
      </c>
      <c r="AB509" s="48">
        <v>0</v>
      </c>
      <c r="AC509" s="48">
        <v>0</v>
      </c>
      <c r="AD509" s="48">
        <v>0</v>
      </c>
      <c r="AE509" s="48"/>
      <c r="AF509" s="48"/>
      <c r="AG509" s="48"/>
      <c r="AH509" s="48">
        <v>0</v>
      </c>
      <c r="AI509" s="48">
        <v>0</v>
      </c>
      <c r="AJ509" s="48">
        <v>0</v>
      </c>
      <c r="AK509" s="48"/>
      <c r="AL509" s="48">
        <v>12</v>
      </c>
      <c r="AN509" s="60">
        <v>0</v>
      </c>
      <c r="AP509" s="137">
        <v>2735.2606000000001</v>
      </c>
      <c r="AQ509" s="138">
        <v>59747</v>
      </c>
      <c r="AR509" s="139">
        <v>2064</v>
      </c>
      <c r="AS509" s="131"/>
      <c r="AT509" s="131"/>
      <c r="AU509" s="131"/>
      <c r="AW509" s="140">
        <v>136763.03</v>
      </c>
      <c r="AX509" s="141">
        <v>134027.76939999999</v>
      </c>
      <c r="AY509" s="141">
        <v>131292.50879999998</v>
      </c>
      <c r="AZ509" s="141">
        <v>128557.24819999999</v>
      </c>
      <c r="BA509" s="141">
        <v>125821.98759999999</v>
      </c>
      <c r="BB509" s="141">
        <v>123086.727</v>
      </c>
      <c r="BC509" s="141">
        <v>120351.4664</v>
      </c>
      <c r="BD509" s="141">
        <v>117616.20580000001</v>
      </c>
      <c r="BE509" s="141">
        <v>114880.94520000002</v>
      </c>
      <c r="BF509" s="141">
        <v>112145.68460000002</v>
      </c>
      <c r="BG509" s="141">
        <v>109410.42400000003</v>
      </c>
      <c r="BH509" s="141">
        <v>106675.16340000003</v>
      </c>
      <c r="BI509" s="141">
        <v>103939.90280000004</v>
      </c>
      <c r="BJ509" s="141">
        <v>101204.64220000005</v>
      </c>
      <c r="BK509" s="141">
        <v>98469.381600000052</v>
      </c>
      <c r="BL509" s="141">
        <v>95734.121000000057</v>
      </c>
      <c r="BM509" s="141">
        <v>92998.860400000063</v>
      </c>
      <c r="BN509" s="141">
        <v>90263.599800000069</v>
      </c>
      <c r="BO509" s="141">
        <v>87528.339200000075</v>
      </c>
      <c r="BP509" s="141">
        <v>84793.078600000081</v>
      </c>
      <c r="BQ509" s="141">
        <v>82057.818000000087</v>
      </c>
      <c r="BR509" s="141">
        <v>79322.557400000092</v>
      </c>
      <c r="BS509" s="141">
        <v>76587.296800000098</v>
      </c>
      <c r="BT509" s="141">
        <v>73852.036200000104</v>
      </c>
      <c r="BU509" s="141">
        <v>71116.77560000011</v>
      </c>
      <c r="BV509" s="141">
        <v>68381.515000000116</v>
      </c>
      <c r="BW509" s="141">
        <v>65646.254400000122</v>
      </c>
      <c r="BX509" s="141">
        <v>62910.99380000012</v>
      </c>
      <c r="BY509" s="141">
        <v>60175.733200000119</v>
      </c>
      <c r="BZ509" s="141">
        <v>57440.472600000117</v>
      </c>
      <c r="CA509" s="141">
        <v>54705.212000000116</v>
      </c>
      <c r="CB509" s="141">
        <v>51969.951400000115</v>
      </c>
      <c r="CC509" s="141">
        <v>49234.690800000113</v>
      </c>
      <c r="CD509" s="141">
        <v>46499.430200000112</v>
      </c>
      <c r="CE509" s="141">
        <v>43764.16960000011</v>
      </c>
      <c r="CF509" s="141">
        <v>41028.909000000109</v>
      </c>
      <c r="CG509" s="141">
        <v>38293.648400000107</v>
      </c>
      <c r="CH509" s="141">
        <v>35558.387800000106</v>
      </c>
      <c r="CI509" s="141">
        <v>32823.127200000104</v>
      </c>
    </row>
    <row r="510" spans="4:87">
      <c r="D510" s="38">
        <v>480</v>
      </c>
      <c r="E510" s="38">
        <v>735</v>
      </c>
      <c r="F510" s="38" t="s">
        <v>2493</v>
      </c>
      <c r="G510" s="38" t="s">
        <v>2494</v>
      </c>
      <c r="H510" s="48">
        <v>110037.91</v>
      </c>
      <c r="K510" s="48">
        <v>0</v>
      </c>
      <c r="L510" s="48">
        <v>0</v>
      </c>
      <c r="M510" s="48">
        <v>0</v>
      </c>
      <c r="N510" s="48">
        <v>1</v>
      </c>
      <c r="O510" s="48">
        <v>110037.91</v>
      </c>
      <c r="Q510" s="122">
        <v>7</v>
      </c>
      <c r="R510" s="38" t="s">
        <v>117</v>
      </c>
      <c r="S510" s="96">
        <v>50</v>
      </c>
      <c r="T510" s="48">
        <v>0</v>
      </c>
      <c r="W510" s="48">
        <v>0</v>
      </c>
      <c r="X510" s="48">
        <v>0</v>
      </c>
      <c r="Y510" s="48">
        <v>0</v>
      </c>
      <c r="Z510" s="48">
        <v>0</v>
      </c>
      <c r="AA510" s="48">
        <v>0</v>
      </c>
      <c r="AB510" s="48">
        <v>0</v>
      </c>
      <c r="AC510" s="48">
        <v>0</v>
      </c>
      <c r="AD510" s="48">
        <v>0</v>
      </c>
      <c r="AE510" s="48"/>
      <c r="AF510" s="48"/>
      <c r="AG510" s="48"/>
      <c r="AH510" s="48">
        <v>0</v>
      </c>
      <c r="AI510" s="48">
        <v>0</v>
      </c>
      <c r="AJ510" s="48">
        <v>0</v>
      </c>
      <c r="AK510" s="48"/>
      <c r="AL510" s="48" t="s">
        <v>263</v>
      </c>
      <c r="AN510" s="60">
        <v>0</v>
      </c>
      <c r="AP510" s="137">
        <v>2200.7582000000002</v>
      </c>
      <c r="AQ510" s="138">
        <v>59747</v>
      </c>
      <c r="AR510" s="139">
        <v>2064</v>
      </c>
      <c r="AS510" s="131"/>
      <c r="AT510" s="131"/>
      <c r="AU510" s="131"/>
      <c r="AW510" s="140">
        <v>110037.91</v>
      </c>
      <c r="AX510" s="141">
        <v>107837.15180000001</v>
      </c>
      <c r="AY510" s="141">
        <v>105636.39360000001</v>
      </c>
      <c r="AZ510" s="141">
        <v>103435.63540000001</v>
      </c>
      <c r="BA510" s="141">
        <v>101234.87720000002</v>
      </c>
      <c r="BB510" s="141">
        <v>99034.119000000021</v>
      </c>
      <c r="BC510" s="141">
        <v>96833.360800000024</v>
      </c>
      <c r="BD510" s="141">
        <v>94632.602600000027</v>
      </c>
      <c r="BE510" s="141">
        <v>92431.844400000031</v>
      </c>
      <c r="BF510" s="141">
        <v>90231.086200000034</v>
      </c>
      <c r="BG510" s="141">
        <v>88030.328000000038</v>
      </c>
      <c r="BH510" s="141">
        <v>85829.569800000041</v>
      </c>
      <c r="BI510" s="141">
        <v>83628.811600000045</v>
      </c>
      <c r="BJ510" s="141">
        <v>81428.053400000048</v>
      </c>
      <c r="BK510" s="141">
        <v>79227.295200000051</v>
      </c>
      <c r="BL510" s="141">
        <v>77026.537000000055</v>
      </c>
      <c r="BM510" s="141">
        <v>74825.778800000058</v>
      </c>
      <c r="BN510" s="141">
        <v>72625.020600000062</v>
      </c>
      <c r="BO510" s="141">
        <v>70424.262400000065</v>
      </c>
      <c r="BP510" s="141">
        <v>68223.504200000069</v>
      </c>
      <c r="BQ510" s="141">
        <v>66022.746000000072</v>
      </c>
      <c r="BR510" s="141">
        <v>63821.987800000075</v>
      </c>
      <c r="BS510" s="141">
        <v>61621.229600000079</v>
      </c>
      <c r="BT510" s="141">
        <v>59420.471400000082</v>
      </c>
      <c r="BU510" s="141">
        <v>57219.713200000086</v>
      </c>
      <c r="BV510" s="141">
        <v>55018.955000000089</v>
      </c>
      <c r="BW510" s="141">
        <v>52818.196800000092</v>
      </c>
      <c r="BX510" s="141">
        <v>50617.438600000096</v>
      </c>
      <c r="BY510" s="141">
        <v>48416.680400000099</v>
      </c>
      <c r="BZ510" s="141">
        <v>46215.922200000103</v>
      </c>
      <c r="CA510" s="141">
        <v>44015.164000000106</v>
      </c>
      <c r="CB510" s="141">
        <v>41814.40580000011</v>
      </c>
      <c r="CC510" s="141">
        <v>39613.647600000113</v>
      </c>
      <c r="CD510" s="141">
        <v>37412.889400000116</v>
      </c>
      <c r="CE510" s="141">
        <v>35212.13120000012</v>
      </c>
      <c r="CF510" s="141">
        <v>33011.373000000123</v>
      </c>
      <c r="CG510" s="141">
        <v>30810.614800000123</v>
      </c>
      <c r="CH510" s="141">
        <v>28609.856600000123</v>
      </c>
      <c r="CI510" s="141">
        <v>26409.098400000123</v>
      </c>
    </row>
    <row r="511" spans="4:87">
      <c r="D511" s="38">
        <v>481</v>
      </c>
      <c r="E511" s="38">
        <v>736</v>
      </c>
      <c r="F511" s="38" t="s">
        <v>2495</v>
      </c>
      <c r="G511" s="38" t="s">
        <v>2496</v>
      </c>
      <c r="H511" s="48">
        <v>62510.51</v>
      </c>
      <c r="K511" s="48">
        <v>0</v>
      </c>
      <c r="L511" s="48">
        <v>0</v>
      </c>
      <c r="M511" s="48">
        <v>0</v>
      </c>
      <c r="N511" s="48">
        <v>1</v>
      </c>
      <c r="O511" s="48">
        <v>62510.51</v>
      </c>
      <c r="Q511" s="122">
        <v>7</v>
      </c>
      <c r="R511" s="38" t="s">
        <v>117</v>
      </c>
      <c r="S511" s="96">
        <v>50</v>
      </c>
      <c r="T511" s="48">
        <v>0</v>
      </c>
      <c r="W511" s="48">
        <v>0</v>
      </c>
      <c r="X511" s="48">
        <v>0</v>
      </c>
      <c r="Y511" s="48">
        <v>0</v>
      </c>
      <c r="Z511" s="48">
        <v>0</v>
      </c>
      <c r="AA511" s="48">
        <v>0</v>
      </c>
      <c r="AB511" s="48">
        <v>0</v>
      </c>
      <c r="AC511" s="48">
        <v>0</v>
      </c>
      <c r="AD511" s="48">
        <v>0</v>
      </c>
      <c r="AE511" s="48"/>
      <c r="AF511" s="48"/>
      <c r="AG511" s="48"/>
      <c r="AH511" s="48">
        <v>0</v>
      </c>
      <c r="AI511" s="48">
        <v>0</v>
      </c>
      <c r="AJ511" s="48">
        <v>0</v>
      </c>
      <c r="AK511" s="48"/>
      <c r="AL511" s="48" t="s">
        <v>263</v>
      </c>
      <c r="AN511" s="60">
        <v>0</v>
      </c>
      <c r="AP511" s="137">
        <v>1250.2102</v>
      </c>
      <c r="AQ511" s="138">
        <v>59747</v>
      </c>
      <c r="AR511" s="139">
        <v>2064</v>
      </c>
      <c r="AS511" s="131"/>
      <c r="AT511" s="131"/>
      <c r="AU511" s="131"/>
      <c r="AW511" s="140">
        <v>62510.51</v>
      </c>
      <c r="AX511" s="141">
        <v>61260.299800000001</v>
      </c>
      <c r="AY511" s="141">
        <v>60010.089599999999</v>
      </c>
      <c r="AZ511" s="141">
        <v>58759.879399999998</v>
      </c>
      <c r="BA511" s="141">
        <v>57509.669199999997</v>
      </c>
      <c r="BB511" s="141">
        <v>56259.458999999995</v>
      </c>
      <c r="BC511" s="141">
        <v>55009.248799999994</v>
      </c>
      <c r="BD511" s="141">
        <v>53759.038599999993</v>
      </c>
      <c r="BE511" s="141">
        <v>52508.828399999991</v>
      </c>
      <c r="BF511" s="141">
        <v>51258.61819999999</v>
      </c>
      <c r="BG511" s="141">
        <v>50008.407999999989</v>
      </c>
      <c r="BH511" s="141">
        <v>48758.197799999987</v>
      </c>
      <c r="BI511" s="141">
        <v>47507.987599999986</v>
      </c>
      <c r="BJ511" s="141">
        <v>46257.777399999984</v>
      </c>
      <c r="BK511" s="141">
        <v>45007.567199999983</v>
      </c>
      <c r="BL511" s="141">
        <v>43757.356999999982</v>
      </c>
      <c r="BM511" s="141">
        <v>42507.14679999998</v>
      </c>
      <c r="BN511" s="141">
        <v>41256.936599999979</v>
      </c>
      <c r="BO511" s="141">
        <v>40006.726399999978</v>
      </c>
      <c r="BP511" s="141">
        <v>38756.516199999976</v>
      </c>
      <c r="BQ511" s="141">
        <v>37506.305999999975</v>
      </c>
      <c r="BR511" s="141">
        <v>36256.095799999974</v>
      </c>
      <c r="BS511" s="141">
        <v>35005.885599999972</v>
      </c>
      <c r="BT511" s="141">
        <v>33755.675399999971</v>
      </c>
      <c r="BU511" s="141">
        <v>32505.46519999997</v>
      </c>
      <c r="BV511" s="141">
        <v>31255.254999999968</v>
      </c>
      <c r="BW511" s="141">
        <v>30005.044799999967</v>
      </c>
      <c r="BX511" s="141">
        <v>28754.834599999966</v>
      </c>
      <c r="BY511" s="141">
        <v>27504.624399999964</v>
      </c>
      <c r="BZ511" s="141">
        <v>26254.414199999963</v>
      </c>
      <c r="CA511" s="141">
        <v>25004.203999999962</v>
      </c>
      <c r="CB511" s="141">
        <v>23753.99379999996</v>
      </c>
      <c r="CC511" s="141">
        <v>22503.783599999959</v>
      </c>
      <c r="CD511" s="141">
        <v>21253.573399999957</v>
      </c>
      <c r="CE511" s="141">
        <v>20003.363199999956</v>
      </c>
      <c r="CF511" s="141">
        <v>18753.152999999955</v>
      </c>
      <c r="CG511" s="141">
        <v>17502.942799999953</v>
      </c>
      <c r="CH511" s="141">
        <v>16252.732599999954</v>
      </c>
      <c r="CI511" s="141">
        <v>15002.522399999954</v>
      </c>
    </row>
    <row r="512" spans="4:87">
      <c r="D512" s="38">
        <v>482</v>
      </c>
      <c r="E512" s="38">
        <v>737</v>
      </c>
      <c r="F512" s="38" t="s">
        <v>2497</v>
      </c>
      <c r="G512" s="38" t="s">
        <v>2498</v>
      </c>
      <c r="H512" s="48">
        <v>101567.44</v>
      </c>
      <c r="K512" s="48">
        <v>0</v>
      </c>
      <c r="L512" s="48">
        <v>0</v>
      </c>
      <c r="M512" s="48">
        <v>0</v>
      </c>
      <c r="N512" s="48">
        <v>1</v>
      </c>
      <c r="O512" s="48">
        <v>101567.44</v>
      </c>
      <c r="Q512" s="122">
        <v>9</v>
      </c>
      <c r="R512" s="38" t="s">
        <v>119</v>
      </c>
      <c r="S512" s="96">
        <v>50</v>
      </c>
      <c r="T512" s="48">
        <v>0</v>
      </c>
      <c r="W512" s="48">
        <v>0</v>
      </c>
      <c r="X512" s="48">
        <v>9</v>
      </c>
      <c r="Y512" s="48">
        <v>0</v>
      </c>
      <c r="Z512" s="48">
        <v>0</v>
      </c>
      <c r="AA512" s="48">
        <v>0</v>
      </c>
      <c r="AB512" s="48">
        <v>0</v>
      </c>
      <c r="AC512" s="48">
        <v>0</v>
      </c>
      <c r="AD512" s="48">
        <v>0</v>
      </c>
      <c r="AE512" s="48"/>
      <c r="AF512" s="48"/>
      <c r="AG512" s="48"/>
      <c r="AH512" s="48">
        <v>0</v>
      </c>
      <c r="AI512" s="48">
        <v>0</v>
      </c>
      <c r="AJ512" s="48">
        <v>0</v>
      </c>
      <c r="AK512" s="48"/>
      <c r="AL512" s="48">
        <v>9</v>
      </c>
      <c r="AN512" s="60">
        <v>0</v>
      </c>
      <c r="AP512" s="137">
        <v>2031.3488</v>
      </c>
      <c r="AQ512" s="138">
        <v>59747</v>
      </c>
      <c r="AR512" s="139">
        <v>2064</v>
      </c>
      <c r="AS512" s="131"/>
      <c r="AT512" s="131"/>
      <c r="AU512" s="131"/>
      <c r="AW512" s="140">
        <v>101567.44</v>
      </c>
      <c r="AX512" s="141">
        <v>99536.091199999995</v>
      </c>
      <c r="AY512" s="141">
        <v>97504.742399999988</v>
      </c>
      <c r="AZ512" s="141">
        <v>95473.393599999981</v>
      </c>
      <c r="BA512" s="141">
        <v>93442.044799999974</v>
      </c>
      <c r="BB512" s="141">
        <v>91410.695999999967</v>
      </c>
      <c r="BC512" s="141">
        <v>89379.34719999996</v>
      </c>
      <c r="BD512" s="141">
        <v>87347.998399999953</v>
      </c>
      <c r="BE512" s="141">
        <v>85316.649599999946</v>
      </c>
      <c r="BF512" s="141">
        <v>83285.300799999939</v>
      </c>
      <c r="BG512" s="141">
        <v>81253.951999999932</v>
      </c>
      <c r="BH512" s="141">
        <v>79222.603199999925</v>
      </c>
      <c r="BI512" s="141">
        <v>77191.254399999918</v>
      </c>
      <c r="BJ512" s="141">
        <v>75159.905599999911</v>
      </c>
      <c r="BK512" s="141">
        <v>73128.556799999904</v>
      </c>
      <c r="BL512" s="141">
        <v>71097.207999999897</v>
      </c>
      <c r="BM512" s="141">
        <v>69065.85919999989</v>
      </c>
      <c r="BN512" s="141">
        <v>67034.510399999883</v>
      </c>
      <c r="BO512" s="141">
        <v>65003.161599999883</v>
      </c>
      <c r="BP512" s="141">
        <v>62971.812799999883</v>
      </c>
      <c r="BQ512" s="141">
        <v>60940.463999999884</v>
      </c>
      <c r="BR512" s="141">
        <v>58909.115199999884</v>
      </c>
      <c r="BS512" s="141">
        <v>56877.766399999884</v>
      </c>
      <c r="BT512" s="141">
        <v>54846.417599999884</v>
      </c>
      <c r="BU512" s="141">
        <v>52815.068799999885</v>
      </c>
      <c r="BV512" s="141">
        <v>50783.719999999885</v>
      </c>
      <c r="BW512" s="141">
        <v>48752.371199999885</v>
      </c>
      <c r="BX512" s="141">
        <v>46721.022399999885</v>
      </c>
      <c r="BY512" s="141">
        <v>44689.673599999885</v>
      </c>
      <c r="BZ512" s="141">
        <v>42658.324799999886</v>
      </c>
      <c r="CA512" s="141">
        <v>40626.975999999886</v>
      </c>
      <c r="CB512" s="141">
        <v>38595.627199999886</v>
      </c>
      <c r="CC512" s="141">
        <v>36564.278399999886</v>
      </c>
      <c r="CD512" s="141">
        <v>34532.929599999887</v>
      </c>
      <c r="CE512" s="141">
        <v>32501.580799999887</v>
      </c>
      <c r="CF512" s="141">
        <v>30470.231999999887</v>
      </c>
      <c r="CG512" s="141">
        <v>28438.883199999887</v>
      </c>
      <c r="CH512" s="141">
        <v>26407.534399999888</v>
      </c>
      <c r="CI512" s="141">
        <v>24376.185599999888</v>
      </c>
    </row>
    <row r="513" spans="4:87">
      <c r="D513" s="38">
        <v>483</v>
      </c>
      <c r="E513" s="38">
        <v>738</v>
      </c>
      <c r="F513" s="38" t="s">
        <v>2499</v>
      </c>
      <c r="G513" s="38" t="s">
        <v>1213</v>
      </c>
      <c r="H513" s="48">
        <v>287399.3</v>
      </c>
      <c r="K513" s="48">
        <v>0</v>
      </c>
      <c r="L513" s="48">
        <v>0</v>
      </c>
      <c r="M513" s="48">
        <v>0</v>
      </c>
      <c r="N513" s="48">
        <v>1</v>
      </c>
      <c r="O513" s="48">
        <v>287399.3</v>
      </c>
      <c r="Q513" s="122">
        <v>6</v>
      </c>
      <c r="R513" s="38" t="s">
        <v>116</v>
      </c>
      <c r="S513" s="96">
        <v>5</v>
      </c>
      <c r="T513" s="48">
        <v>75</v>
      </c>
      <c r="W513" s="48">
        <v>0</v>
      </c>
      <c r="X513" s="48">
        <v>0</v>
      </c>
      <c r="Y513" s="48">
        <v>0</v>
      </c>
      <c r="Z513" s="48">
        <v>0</v>
      </c>
      <c r="AA513" s="48">
        <v>0</v>
      </c>
      <c r="AB513" s="48">
        <v>0</v>
      </c>
      <c r="AC513" s="48">
        <v>0</v>
      </c>
      <c r="AD513" s="48">
        <v>0</v>
      </c>
      <c r="AE513" s="48"/>
      <c r="AF513" s="48"/>
      <c r="AG513" s="48"/>
      <c r="AH513" s="48">
        <v>0</v>
      </c>
      <c r="AI513" s="48">
        <v>0</v>
      </c>
      <c r="AJ513" s="48">
        <v>0</v>
      </c>
      <c r="AK513" s="48"/>
      <c r="AL513" s="48" t="s">
        <v>263</v>
      </c>
      <c r="AN513" s="60">
        <v>0</v>
      </c>
      <c r="AP513" s="137">
        <v>57479.86</v>
      </c>
      <c r="AQ513" s="138">
        <v>43311</v>
      </c>
      <c r="AR513" s="139">
        <v>2019</v>
      </c>
      <c r="AS513" s="131"/>
      <c r="AT513" s="131"/>
      <c r="AU513" s="131"/>
      <c r="AW513" s="140">
        <v>287399.3</v>
      </c>
      <c r="AX513" s="141">
        <v>229919.44</v>
      </c>
      <c r="AY513" s="141">
        <v>172439.58000000002</v>
      </c>
      <c r="AZ513" s="141">
        <v>114959.72000000002</v>
      </c>
      <c r="BA513" s="141">
        <v>57479.860000000015</v>
      </c>
      <c r="BB513" s="141">
        <v>1.4551915228366852E-11</v>
      </c>
      <c r="BC513" s="141">
        <v>0</v>
      </c>
      <c r="BD513" s="141">
        <v>0</v>
      </c>
      <c r="BE513" s="141">
        <v>0</v>
      </c>
      <c r="BF513" s="141">
        <v>0</v>
      </c>
      <c r="BG513" s="141">
        <v>0</v>
      </c>
      <c r="BH513" s="141">
        <v>0</v>
      </c>
      <c r="BI513" s="141">
        <v>0</v>
      </c>
      <c r="BJ513" s="141">
        <v>0</v>
      </c>
      <c r="BK513" s="141">
        <v>0</v>
      </c>
      <c r="BL513" s="141">
        <v>0</v>
      </c>
      <c r="BM513" s="141">
        <v>0</v>
      </c>
      <c r="BN513" s="141">
        <v>0</v>
      </c>
      <c r="BO513" s="141">
        <v>0</v>
      </c>
      <c r="BP513" s="141">
        <v>0</v>
      </c>
      <c r="BQ513" s="141">
        <v>0</v>
      </c>
      <c r="BR513" s="141">
        <v>0</v>
      </c>
      <c r="BS513" s="141">
        <v>0</v>
      </c>
      <c r="BT513" s="141">
        <v>0</v>
      </c>
      <c r="BU513" s="141">
        <v>0</v>
      </c>
      <c r="BV513" s="141">
        <v>0</v>
      </c>
      <c r="BW513" s="141">
        <v>0</v>
      </c>
      <c r="BX513" s="141">
        <v>0</v>
      </c>
      <c r="BY513" s="141">
        <v>0</v>
      </c>
      <c r="BZ513" s="141">
        <v>0</v>
      </c>
      <c r="CA513" s="141">
        <v>0</v>
      </c>
      <c r="CB513" s="141">
        <v>0</v>
      </c>
      <c r="CC513" s="141">
        <v>0</v>
      </c>
      <c r="CD513" s="141">
        <v>0</v>
      </c>
      <c r="CE513" s="141">
        <v>0</v>
      </c>
      <c r="CF513" s="141">
        <v>0</v>
      </c>
      <c r="CG513" s="141">
        <v>0</v>
      </c>
      <c r="CH513" s="141">
        <v>0</v>
      </c>
      <c r="CI513" s="141">
        <v>0</v>
      </c>
    </row>
    <row r="514" spans="4:87">
      <c r="D514" s="38">
        <v>484</v>
      </c>
      <c r="E514" s="38">
        <v>739</v>
      </c>
      <c r="F514" s="38" t="s">
        <v>2500</v>
      </c>
      <c r="G514" s="38" t="s">
        <v>2501</v>
      </c>
      <c r="H514" s="48">
        <v>427332.49</v>
      </c>
      <c r="K514" s="48">
        <v>0</v>
      </c>
      <c r="L514" s="48">
        <v>0</v>
      </c>
      <c r="M514" s="48">
        <v>0</v>
      </c>
      <c r="N514" s="48">
        <v>1</v>
      </c>
      <c r="O514" s="48">
        <v>427332.49</v>
      </c>
      <c r="Q514" s="122">
        <v>1</v>
      </c>
      <c r="R514" s="38" t="s">
        <v>111</v>
      </c>
      <c r="S514" s="96">
        <v>80</v>
      </c>
      <c r="T514" s="48">
        <v>0</v>
      </c>
      <c r="W514" s="48">
        <v>0</v>
      </c>
      <c r="X514" s="48">
        <v>0</v>
      </c>
      <c r="Y514" s="48">
        <v>0</v>
      </c>
      <c r="Z514" s="48">
        <v>0</v>
      </c>
      <c r="AA514" s="48">
        <v>0</v>
      </c>
      <c r="AB514" s="48">
        <v>0</v>
      </c>
      <c r="AC514" s="48">
        <v>0</v>
      </c>
      <c r="AD514" s="48">
        <v>0</v>
      </c>
      <c r="AE514" s="48"/>
      <c r="AF514" s="48"/>
      <c r="AG514" s="48"/>
      <c r="AH514" s="48">
        <v>0</v>
      </c>
      <c r="AI514" s="48">
        <v>0</v>
      </c>
      <c r="AJ514" s="48">
        <v>0</v>
      </c>
      <c r="AK514" s="48"/>
      <c r="AL514" s="48" t="s">
        <v>263</v>
      </c>
      <c r="AN514" s="60">
        <v>0</v>
      </c>
      <c r="AP514" s="137">
        <v>5341.6561249999995</v>
      </c>
      <c r="AQ514" s="138">
        <v>70705</v>
      </c>
      <c r="AR514" s="139">
        <v>2094</v>
      </c>
      <c r="AS514" s="131"/>
      <c r="AT514" s="131"/>
      <c r="AU514" s="131"/>
      <c r="AW514" s="140">
        <v>427332.49</v>
      </c>
      <c r="AX514" s="141">
        <v>421990.83387500001</v>
      </c>
      <c r="AY514" s="141">
        <v>416649.17775000003</v>
      </c>
      <c r="AZ514" s="141">
        <v>411307.52162500005</v>
      </c>
      <c r="BA514" s="141">
        <v>405965.86550000007</v>
      </c>
      <c r="BB514" s="141">
        <v>400624.20937500009</v>
      </c>
      <c r="BC514" s="141">
        <v>395282.55325000011</v>
      </c>
      <c r="BD514" s="141">
        <v>389940.89712500013</v>
      </c>
      <c r="BE514" s="141">
        <v>384599.24100000015</v>
      </c>
      <c r="BF514" s="141">
        <v>379257.58487500018</v>
      </c>
      <c r="BG514" s="141">
        <v>373915.9287500002</v>
      </c>
      <c r="BH514" s="141">
        <v>368574.27262500022</v>
      </c>
      <c r="BI514" s="141">
        <v>363232.61650000024</v>
      </c>
      <c r="BJ514" s="141">
        <v>357890.96037500026</v>
      </c>
      <c r="BK514" s="141">
        <v>352549.30425000028</v>
      </c>
      <c r="BL514" s="141">
        <v>347207.6481250003</v>
      </c>
      <c r="BM514" s="141">
        <v>341865.99200000032</v>
      </c>
      <c r="BN514" s="141">
        <v>336524.33587500034</v>
      </c>
      <c r="BO514" s="141">
        <v>331182.67975000036</v>
      </c>
      <c r="BP514" s="141">
        <v>325841.02362500038</v>
      </c>
      <c r="BQ514" s="141">
        <v>320499.3675000004</v>
      </c>
      <c r="BR514" s="141">
        <v>315157.71137500042</v>
      </c>
      <c r="BS514" s="141">
        <v>309816.05525000044</v>
      </c>
      <c r="BT514" s="141">
        <v>304474.39912500046</v>
      </c>
      <c r="BU514" s="141">
        <v>299132.74300000048</v>
      </c>
      <c r="BV514" s="141">
        <v>293791.0868750005</v>
      </c>
      <c r="BW514" s="141">
        <v>288449.43075000052</v>
      </c>
      <c r="BX514" s="141">
        <v>283107.77462500054</v>
      </c>
      <c r="BY514" s="141">
        <v>277766.11850000056</v>
      </c>
      <c r="BZ514" s="141">
        <v>272424.46237500058</v>
      </c>
      <c r="CA514" s="141">
        <v>267082.80625000061</v>
      </c>
      <c r="CB514" s="141">
        <v>261741.1501250006</v>
      </c>
      <c r="CC514" s="141">
        <v>256399.49400000059</v>
      </c>
      <c r="CD514" s="141">
        <v>251057.83787500058</v>
      </c>
      <c r="CE514" s="141">
        <v>245716.18175000057</v>
      </c>
      <c r="CF514" s="141">
        <v>240374.52562500056</v>
      </c>
      <c r="CG514" s="141">
        <v>235032.86950000055</v>
      </c>
      <c r="CH514" s="141">
        <v>229691.21337500055</v>
      </c>
      <c r="CI514" s="141">
        <v>224349.55725000054</v>
      </c>
    </row>
    <row r="515" spans="4:87">
      <c r="D515" s="38">
        <v>485</v>
      </c>
      <c r="E515" s="38">
        <v>740</v>
      </c>
      <c r="F515" s="38" t="s">
        <v>2502</v>
      </c>
      <c r="G515" s="38" t="s">
        <v>2503</v>
      </c>
      <c r="H515" s="48">
        <v>1138057.07</v>
      </c>
      <c r="K515" s="48">
        <v>0</v>
      </c>
      <c r="L515" s="48">
        <v>0</v>
      </c>
      <c r="M515" s="48">
        <v>0</v>
      </c>
      <c r="N515" s="48">
        <v>1</v>
      </c>
      <c r="O515" s="48">
        <v>1138057.07</v>
      </c>
      <c r="Q515" s="122">
        <v>2</v>
      </c>
      <c r="R515" s="38" t="s">
        <v>112</v>
      </c>
      <c r="S515" s="96">
        <v>80</v>
      </c>
      <c r="T515" s="48">
        <v>0</v>
      </c>
      <c r="W515" s="48">
        <v>0</v>
      </c>
      <c r="X515" s="48">
        <v>0</v>
      </c>
      <c r="Y515" s="48">
        <v>0</v>
      </c>
      <c r="Z515" s="48">
        <v>0</v>
      </c>
      <c r="AA515" s="48">
        <v>0</v>
      </c>
      <c r="AB515" s="48">
        <v>0</v>
      </c>
      <c r="AC515" s="48">
        <v>0</v>
      </c>
      <c r="AD515" s="48">
        <v>0</v>
      </c>
      <c r="AE515" s="48"/>
      <c r="AF515" s="48"/>
      <c r="AG515" s="48"/>
      <c r="AH515" s="48">
        <v>0</v>
      </c>
      <c r="AI515" s="48">
        <v>0</v>
      </c>
      <c r="AJ515" s="48">
        <v>0</v>
      </c>
      <c r="AK515" s="48"/>
      <c r="AL515" s="48" t="s">
        <v>263</v>
      </c>
      <c r="AN515" s="60">
        <v>0</v>
      </c>
      <c r="AP515" s="137">
        <v>14225.713375000001</v>
      </c>
      <c r="AQ515" s="138">
        <v>70705</v>
      </c>
      <c r="AR515" s="139">
        <v>2094</v>
      </c>
      <c r="AS515" s="131"/>
      <c r="AT515" s="131"/>
      <c r="AU515" s="131"/>
      <c r="AW515" s="140">
        <v>1138057.07</v>
      </c>
      <c r="AX515" s="141">
        <v>1123831.356625</v>
      </c>
      <c r="AY515" s="141">
        <v>1109605.64325</v>
      </c>
      <c r="AZ515" s="141">
        <v>1095379.9298749999</v>
      </c>
      <c r="BA515" s="141">
        <v>1081154.2164999999</v>
      </c>
      <c r="BB515" s="141">
        <v>1066928.5031249998</v>
      </c>
      <c r="BC515" s="141">
        <v>1052702.7897499998</v>
      </c>
      <c r="BD515" s="141">
        <v>1038477.0763749997</v>
      </c>
      <c r="BE515" s="141">
        <v>1024251.3629999997</v>
      </c>
      <c r="BF515" s="141">
        <v>1010025.6496249996</v>
      </c>
      <c r="BG515" s="141">
        <v>995799.93624999956</v>
      </c>
      <c r="BH515" s="141">
        <v>981574.22287499951</v>
      </c>
      <c r="BI515" s="141">
        <v>967348.50949999946</v>
      </c>
      <c r="BJ515" s="141">
        <v>953122.79612499941</v>
      </c>
      <c r="BK515" s="141">
        <v>938897.08274999936</v>
      </c>
      <c r="BL515" s="141">
        <v>924671.36937499931</v>
      </c>
      <c r="BM515" s="141">
        <v>910445.65599999926</v>
      </c>
      <c r="BN515" s="141">
        <v>896219.94262499921</v>
      </c>
      <c r="BO515" s="141">
        <v>881994.22924999916</v>
      </c>
      <c r="BP515" s="141">
        <v>867768.51587499911</v>
      </c>
      <c r="BQ515" s="141">
        <v>853542.80249999906</v>
      </c>
      <c r="BR515" s="141">
        <v>839317.08912499901</v>
      </c>
      <c r="BS515" s="141">
        <v>825091.37574999896</v>
      </c>
      <c r="BT515" s="141">
        <v>810865.66237499891</v>
      </c>
      <c r="BU515" s="141">
        <v>796639.94899999886</v>
      </c>
      <c r="BV515" s="141">
        <v>782414.23562499881</v>
      </c>
      <c r="BW515" s="141">
        <v>768188.52224999876</v>
      </c>
      <c r="BX515" s="141">
        <v>753962.80887499871</v>
      </c>
      <c r="BY515" s="141">
        <v>739737.09549999866</v>
      </c>
      <c r="BZ515" s="141">
        <v>725511.38212499861</v>
      </c>
      <c r="CA515" s="141">
        <v>711285.66874999856</v>
      </c>
      <c r="CB515" s="141">
        <v>697059.95537499851</v>
      </c>
      <c r="CC515" s="141">
        <v>682834.24199999846</v>
      </c>
      <c r="CD515" s="141">
        <v>668608.52862499841</v>
      </c>
      <c r="CE515" s="141">
        <v>654382.81524999836</v>
      </c>
      <c r="CF515" s="141">
        <v>640157.1018749983</v>
      </c>
      <c r="CG515" s="141">
        <v>625931.38849999825</v>
      </c>
      <c r="CH515" s="141">
        <v>611705.6751249982</v>
      </c>
      <c r="CI515" s="141">
        <v>597479.96174999815</v>
      </c>
    </row>
    <row r="516" spans="4:87">
      <c r="D516" s="38">
        <v>486</v>
      </c>
      <c r="E516" s="38">
        <v>741</v>
      </c>
      <c r="F516" s="38" t="s">
        <v>2504</v>
      </c>
      <c r="G516" s="38" t="s">
        <v>2505</v>
      </c>
      <c r="H516" s="48">
        <v>5515992.7599999998</v>
      </c>
      <c r="K516" s="48">
        <v>0</v>
      </c>
      <c r="L516" s="48">
        <v>0</v>
      </c>
      <c r="M516" s="48">
        <v>0</v>
      </c>
      <c r="N516" s="48">
        <v>1</v>
      </c>
      <c r="O516" s="48">
        <v>5515992.7599999998</v>
      </c>
      <c r="Q516" s="122">
        <v>6</v>
      </c>
      <c r="R516" s="38" t="s">
        <v>116</v>
      </c>
      <c r="S516" s="96">
        <v>80</v>
      </c>
      <c r="T516" s="48">
        <v>0</v>
      </c>
      <c r="W516" s="48">
        <v>0</v>
      </c>
      <c r="X516" s="48">
        <v>0</v>
      </c>
      <c r="Y516" s="48">
        <v>0</v>
      </c>
      <c r="Z516" s="48">
        <v>0</v>
      </c>
      <c r="AA516" s="48">
        <v>0</v>
      </c>
      <c r="AB516" s="48">
        <v>0</v>
      </c>
      <c r="AC516" s="48">
        <v>0</v>
      </c>
      <c r="AD516" s="48">
        <v>0</v>
      </c>
      <c r="AE516" s="48"/>
      <c r="AF516" s="48"/>
      <c r="AG516" s="48"/>
      <c r="AH516" s="48">
        <v>0</v>
      </c>
      <c r="AI516" s="48">
        <v>0</v>
      </c>
      <c r="AJ516" s="48">
        <v>0</v>
      </c>
      <c r="AK516" s="48"/>
      <c r="AL516" s="48" t="s">
        <v>263</v>
      </c>
      <c r="AN516" s="60">
        <v>0</v>
      </c>
      <c r="AP516" s="137">
        <v>68949.909499999994</v>
      </c>
      <c r="AQ516" s="138">
        <v>70705</v>
      </c>
      <c r="AR516" s="139">
        <v>2094</v>
      </c>
      <c r="AS516" s="131"/>
      <c r="AT516" s="131"/>
      <c r="AU516" s="131"/>
      <c r="AW516" s="140">
        <v>5515992.7599999998</v>
      </c>
      <c r="AX516" s="141">
        <v>5447042.8504999997</v>
      </c>
      <c r="AY516" s="141">
        <v>5378092.9409999996</v>
      </c>
      <c r="AZ516" s="141">
        <v>5309143.0314999996</v>
      </c>
      <c r="BA516" s="141">
        <v>5240193.1219999995</v>
      </c>
      <c r="BB516" s="141">
        <v>5171243.2124999994</v>
      </c>
      <c r="BC516" s="141">
        <v>5102293.3029999994</v>
      </c>
      <c r="BD516" s="141">
        <v>5033343.3934999993</v>
      </c>
      <c r="BE516" s="141">
        <v>4964393.4839999992</v>
      </c>
      <c r="BF516" s="141">
        <v>4895443.5744999992</v>
      </c>
      <c r="BG516" s="141">
        <v>4826493.6649999991</v>
      </c>
      <c r="BH516" s="141">
        <v>4757543.755499999</v>
      </c>
      <c r="BI516" s="141">
        <v>4688593.845999999</v>
      </c>
      <c r="BJ516" s="141">
        <v>4619643.9364999989</v>
      </c>
      <c r="BK516" s="141">
        <v>4550694.0269999988</v>
      </c>
      <c r="BL516" s="141">
        <v>4481744.1174999988</v>
      </c>
      <c r="BM516" s="141">
        <v>4412794.2079999987</v>
      </c>
      <c r="BN516" s="141">
        <v>4343844.2984999986</v>
      </c>
      <c r="BO516" s="141">
        <v>4274894.3889999986</v>
      </c>
      <c r="BP516" s="141">
        <v>4205944.4794999985</v>
      </c>
      <c r="BQ516" s="141">
        <v>4136994.5699999984</v>
      </c>
      <c r="BR516" s="141">
        <v>4068044.6604999984</v>
      </c>
      <c r="BS516" s="141">
        <v>3999094.7509999983</v>
      </c>
      <c r="BT516" s="141">
        <v>3930144.8414999982</v>
      </c>
      <c r="BU516" s="141">
        <v>3861194.9319999982</v>
      </c>
      <c r="BV516" s="141">
        <v>3792245.0224999981</v>
      </c>
      <c r="BW516" s="141">
        <v>3723295.112999998</v>
      </c>
      <c r="BX516" s="141">
        <v>3654345.203499998</v>
      </c>
      <c r="BY516" s="141">
        <v>3585395.2939999979</v>
      </c>
      <c r="BZ516" s="141">
        <v>3516445.3844999978</v>
      </c>
      <c r="CA516" s="141">
        <v>3447495.4749999978</v>
      </c>
      <c r="CB516" s="141">
        <v>3378545.5654999977</v>
      </c>
      <c r="CC516" s="141">
        <v>3309595.6559999976</v>
      </c>
      <c r="CD516" s="141">
        <v>3240645.7464999976</v>
      </c>
      <c r="CE516" s="141">
        <v>3171695.8369999975</v>
      </c>
      <c r="CF516" s="141">
        <v>3102745.9274999974</v>
      </c>
      <c r="CG516" s="141">
        <v>3033796.0179999974</v>
      </c>
      <c r="CH516" s="141">
        <v>2964846.1084999973</v>
      </c>
      <c r="CI516" s="141">
        <v>2895896.1989999972</v>
      </c>
    </row>
    <row r="517" spans="4:87">
      <c r="D517" s="38">
        <v>487</v>
      </c>
      <c r="E517" s="38">
        <v>742</v>
      </c>
      <c r="F517" s="38" t="s">
        <v>2506</v>
      </c>
      <c r="G517" s="38" t="s">
        <v>2507</v>
      </c>
      <c r="H517" s="48">
        <v>21996749.280000001</v>
      </c>
      <c r="K517" s="48">
        <v>0</v>
      </c>
      <c r="L517" s="48">
        <v>0</v>
      </c>
      <c r="M517" s="48">
        <v>0</v>
      </c>
      <c r="N517" s="48">
        <v>1</v>
      </c>
      <c r="O517" s="48">
        <v>21996749.280000001</v>
      </c>
      <c r="Q517" s="122">
        <v>9</v>
      </c>
      <c r="R517" s="38" t="s">
        <v>119</v>
      </c>
      <c r="S517" s="96">
        <v>50</v>
      </c>
      <c r="T517" s="48">
        <v>0</v>
      </c>
      <c r="W517" s="48">
        <v>0</v>
      </c>
      <c r="X517" s="48">
        <v>9</v>
      </c>
      <c r="Y517" s="48">
        <v>0</v>
      </c>
      <c r="Z517" s="48">
        <v>0</v>
      </c>
      <c r="AA517" s="48">
        <v>0</v>
      </c>
      <c r="AB517" s="48">
        <v>0</v>
      </c>
      <c r="AC517" s="48">
        <v>0</v>
      </c>
      <c r="AD517" s="48">
        <v>0</v>
      </c>
      <c r="AE517" s="48"/>
      <c r="AF517" s="48"/>
      <c r="AG517" s="48"/>
      <c r="AH517" s="48">
        <v>0</v>
      </c>
      <c r="AI517" s="48">
        <v>0</v>
      </c>
      <c r="AJ517" s="48">
        <v>0</v>
      </c>
      <c r="AK517" s="48"/>
      <c r="AL517" s="48">
        <v>9</v>
      </c>
      <c r="AN517" s="60">
        <v>0</v>
      </c>
      <c r="AP517" s="137">
        <v>439934.98560000001</v>
      </c>
      <c r="AQ517" s="138">
        <v>59747</v>
      </c>
      <c r="AR517" s="139">
        <v>2064</v>
      </c>
      <c r="AS517" s="131"/>
      <c r="AT517" s="131"/>
      <c r="AU517" s="131"/>
      <c r="AW517" s="140">
        <v>21996749.280000001</v>
      </c>
      <c r="AX517" s="141">
        <v>21556814.294400003</v>
      </c>
      <c r="AY517" s="141">
        <v>21116879.308800004</v>
      </c>
      <c r="AZ517" s="141">
        <v>20676944.323200006</v>
      </c>
      <c r="BA517" s="141">
        <v>20237009.337600008</v>
      </c>
      <c r="BB517" s="141">
        <v>19797074.352000009</v>
      </c>
      <c r="BC517" s="141">
        <v>19357139.366400011</v>
      </c>
      <c r="BD517" s="141">
        <v>18917204.380800012</v>
      </c>
      <c r="BE517" s="141">
        <v>18477269.395200014</v>
      </c>
      <c r="BF517" s="141">
        <v>18037334.409600016</v>
      </c>
      <c r="BG517" s="141">
        <v>17597399.424000017</v>
      </c>
      <c r="BH517" s="141">
        <v>17157464.438400019</v>
      </c>
      <c r="BI517" s="141">
        <v>16717529.452800019</v>
      </c>
      <c r="BJ517" s="141">
        <v>16277594.467200018</v>
      </c>
      <c r="BK517" s="141">
        <v>15837659.481600018</v>
      </c>
      <c r="BL517" s="141">
        <v>15397724.496000018</v>
      </c>
      <c r="BM517" s="141">
        <v>14957789.510400018</v>
      </c>
      <c r="BN517" s="141">
        <v>14517854.524800017</v>
      </c>
      <c r="BO517" s="141">
        <v>14077919.539200017</v>
      </c>
      <c r="BP517" s="141">
        <v>13637984.553600017</v>
      </c>
      <c r="BQ517" s="141">
        <v>13198049.568000017</v>
      </c>
      <c r="BR517" s="141">
        <v>12758114.582400016</v>
      </c>
      <c r="BS517" s="141">
        <v>12318179.596800016</v>
      </c>
      <c r="BT517" s="141">
        <v>11878244.611200016</v>
      </c>
      <c r="BU517" s="141">
        <v>11438309.625600016</v>
      </c>
      <c r="BV517" s="141">
        <v>10998374.640000015</v>
      </c>
      <c r="BW517" s="141">
        <v>10558439.654400015</v>
      </c>
      <c r="BX517" s="141">
        <v>10118504.668800015</v>
      </c>
      <c r="BY517" s="141">
        <v>9678569.6832000148</v>
      </c>
      <c r="BZ517" s="141">
        <v>9238634.6976000145</v>
      </c>
      <c r="CA517" s="141">
        <v>8798699.7120000143</v>
      </c>
      <c r="CB517" s="141">
        <v>8358764.726400014</v>
      </c>
      <c r="CC517" s="141">
        <v>7918829.7408000138</v>
      </c>
      <c r="CD517" s="141">
        <v>7478894.7552000135</v>
      </c>
      <c r="CE517" s="141">
        <v>7038959.7696000133</v>
      </c>
      <c r="CF517" s="141">
        <v>6599024.784000013</v>
      </c>
      <c r="CG517" s="141">
        <v>6159089.7984000128</v>
      </c>
      <c r="CH517" s="141">
        <v>5719154.8128000125</v>
      </c>
      <c r="CI517" s="141">
        <v>5279219.8272000123</v>
      </c>
    </row>
    <row r="518" spans="4:87">
      <c r="D518" s="38">
        <v>488</v>
      </c>
      <c r="E518" s="38">
        <v>743</v>
      </c>
      <c r="F518" s="38" t="s">
        <v>2508</v>
      </c>
      <c r="G518" s="38" t="s">
        <v>2509</v>
      </c>
      <c r="H518" s="48">
        <v>482244.82</v>
      </c>
      <c r="K518" s="48">
        <v>0</v>
      </c>
      <c r="L518" s="48">
        <v>0</v>
      </c>
      <c r="M518" s="48">
        <v>0</v>
      </c>
      <c r="N518" s="48">
        <v>1</v>
      </c>
      <c r="O518" s="48">
        <v>482244.82</v>
      </c>
      <c r="Q518" s="122">
        <v>8</v>
      </c>
      <c r="R518" s="38" t="s">
        <v>118</v>
      </c>
      <c r="S518" s="96">
        <v>50</v>
      </c>
      <c r="T518" s="48">
        <v>0</v>
      </c>
      <c r="W518" s="48">
        <v>8</v>
      </c>
      <c r="X518" s="48">
        <v>0</v>
      </c>
      <c r="Y518" s="48">
        <v>0</v>
      </c>
      <c r="Z518" s="48">
        <v>0</v>
      </c>
      <c r="AA518" s="48">
        <v>0</v>
      </c>
      <c r="AB518" s="48">
        <v>0</v>
      </c>
      <c r="AC518" s="48">
        <v>0</v>
      </c>
      <c r="AD518" s="48">
        <v>0</v>
      </c>
      <c r="AE518" s="48"/>
      <c r="AF518" s="48"/>
      <c r="AG518" s="48"/>
      <c r="AH518" s="48">
        <v>0</v>
      </c>
      <c r="AI518" s="48">
        <v>0</v>
      </c>
      <c r="AJ518" s="48">
        <v>0</v>
      </c>
      <c r="AK518" s="48"/>
      <c r="AL518" s="48">
        <v>8</v>
      </c>
      <c r="AN518" s="60">
        <v>0</v>
      </c>
      <c r="AP518" s="137">
        <v>9644.8963999999996</v>
      </c>
      <c r="AQ518" s="138">
        <v>59747</v>
      </c>
      <c r="AR518" s="139">
        <v>2064</v>
      </c>
      <c r="AS518" s="131"/>
      <c r="AT518" s="131"/>
      <c r="AU518" s="131"/>
      <c r="AW518" s="140">
        <v>482244.82</v>
      </c>
      <c r="AX518" s="141">
        <v>472599.92359999998</v>
      </c>
      <c r="AY518" s="141">
        <v>462955.02719999995</v>
      </c>
      <c r="AZ518" s="141">
        <v>453310.13079999993</v>
      </c>
      <c r="BA518" s="141">
        <v>443665.2343999999</v>
      </c>
      <c r="BB518" s="141">
        <v>434020.33799999987</v>
      </c>
      <c r="BC518" s="141">
        <v>424375.44159999985</v>
      </c>
      <c r="BD518" s="141">
        <v>414730.54519999982</v>
      </c>
      <c r="BE518" s="141">
        <v>405085.64879999979</v>
      </c>
      <c r="BF518" s="141">
        <v>395440.75239999976</v>
      </c>
      <c r="BG518" s="141">
        <v>385795.85599999974</v>
      </c>
      <c r="BH518" s="141">
        <v>376150.95959999971</v>
      </c>
      <c r="BI518" s="141">
        <v>366506.06319999968</v>
      </c>
      <c r="BJ518" s="141">
        <v>356861.16679999966</v>
      </c>
      <c r="BK518" s="141">
        <v>347216.27039999963</v>
      </c>
      <c r="BL518" s="141">
        <v>337571.3739999996</v>
      </c>
      <c r="BM518" s="141">
        <v>327926.47759999958</v>
      </c>
      <c r="BN518" s="141">
        <v>318281.58119999955</v>
      </c>
      <c r="BO518" s="141">
        <v>308636.68479999952</v>
      </c>
      <c r="BP518" s="141">
        <v>298991.7883999995</v>
      </c>
      <c r="BQ518" s="141">
        <v>289346.89199999947</v>
      </c>
      <c r="BR518" s="141">
        <v>279701.99559999944</v>
      </c>
      <c r="BS518" s="141">
        <v>270057.09919999941</v>
      </c>
      <c r="BT518" s="141">
        <v>260412.20279999942</v>
      </c>
      <c r="BU518" s="141">
        <v>250767.30639999942</v>
      </c>
      <c r="BV518" s="141">
        <v>241122.40999999942</v>
      </c>
      <c r="BW518" s="141">
        <v>231477.51359999942</v>
      </c>
      <c r="BX518" s="141">
        <v>221832.61719999943</v>
      </c>
      <c r="BY518" s="141">
        <v>212187.72079999943</v>
      </c>
      <c r="BZ518" s="141">
        <v>202542.82439999943</v>
      </c>
      <c r="CA518" s="141">
        <v>192897.92799999943</v>
      </c>
      <c r="CB518" s="141">
        <v>183253.03159999943</v>
      </c>
      <c r="CC518" s="141">
        <v>173608.13519999944</v>
      </c>
      <c r="CD518" s="141">
        <v>163963.23879999944</v>
      </c>
      <c r="CE518" s="141">
        <v>154318.34239999944</v>
      </c>
      <c r="CF518" s="141">
        <v>144673.44599999944</v>
      </c>
      <c r="CG518" s="141">
        <v>135028.54959999945</v>
      </c>
      <c r="CH518" s="141">
        <v>125383.65319999945</v>
      </c>
      <c r="CI518" s="141">
        <v>115738.75679999945</v>
      </c>
    </row>
    <row r="519" spans="4:87">
      <c r="D519" s="38">
        <v>489</v>
      </c>
      <c r="E519" s="38">
        <v>744</v>
      </c>
      <c r="F519" s="38" t="s">
        <v>2510</v>
      </c>
      <c r="G519" s="38" t="s">
        <v>2511</v>
      </c>
      <c r="H519" s="48">
        <v>42820.87</v>
      </c>
      <c r="K519" s="48">
        <v>0</v>
      </c>
      <c r="L519" s="48">
        <v>0</v>
      </c>
      <c r="M519" s="48">
        <v>0</v>
      </c>
      <c r="N519" s="48">
        <v>1</v>
      </c>
      <c r="O519" s="48">
        <v>42820.87</v>
      </c>
      <c r="Q519" s="122">
        <v>1</v>
      </c>
      <c r="R519" s="38" t="s">
        <v>111</v>
      </c>
      <c r="S519" s="96">
        <v>80</v>
      </c>
      <c r="T519" s="48">
        <v>0</v>
      </c>
      <c r="W519" s="48">
        <v>0</v>
      </c>
      <c r="X519" s="48">
        <v>0</v>
      </c>
      <c r="Y519" s="48">
        <v>0</v>
      </c>
      <c r="Z519" s="48">
        <v>0</v>
      </c>
      <c r="AA519" s="48">
        <v>0</v>
      </c>
      <c r="AB519" s="48">
        <v>0</v>
      </c>
      <c r="AC519" s="48">
        <v>0</v>
      </c>
      <c r="AD519" s="48">
        <v>0</v>
      </c>
      <c r="AE519" s="48"/>
      <c r="AF519" s="48"/>
      <c r="AG519" s="48"/>
      <c r="AH519" s="48">
        <v>0</v>
      </c>
      <c r="AI519" s="48">
        <v>0</v>
      </c>
      <c r="AJ519" s="48">
        <v>0</v>
      </c>
      <c r="AK519" s="48"/>
      <c r="AL519" s="48" t="s">
        <v>263</v>
      </c>
      <c r="AN519" s="60">
        <v>0</v>
      </c>
      <c r="AP519" s="137">
        <v>535.26087500000006</v>
      </c>
      <c r="AQ519" s="138">
        <v>70705</v>
      </c>
      <c r="AR519" s="139">
        <v>2094</v>
      </c>
      <c r="AS519" s="131"/>
      <c r="AT519" s="131"/>
      <c r="AU519" s="131"/>
      <c r="AW519" s="140">
        <v>42820.87</v>
      </c>
      <c r="AX519" s="141">
        <v>42285.609125000003</v>
      </c>
      <c r="AY519" s="141">
        <v>41750.348250000003</v>
      </c>
      <c r="AZ519" s="141">
        <v>41215.087375000003</v>
      </c>
      <c r="BA519" s="141">
        <v>40679.826500000003</v>
      </c>
      <c r="BB519" s="141">
        <v>40144.565625000003</v>
      </c>
      <c r="BC519" s="141">
        <v>39609.304750000003</v>
      </c>
      <c r="BD519" s="141">
        <v>39074.043875000003</v>
      </c>
      <c r="BE519" s="141">
        <v>38538.783000000003</v>
      </c>
      <c r="BF519" s="141">
        <v>38003.522125000003</v>
      </c>
      <c r="BG519" s="141">
        <v>37468.261250000003</v>
      </c>
      <c r="BH519" s="141">
        <v>36933.000375000003</v>
      </c>
      <c r="BI519" s="141">
        <v>36397.739500000003</v>
      </c>
      <c r="BJ519" s="141">
        <v>35862.478625000003</v>
      </c>
      <c r="BK519" s="141">
        <v>35327.217750000003</v>
      </c>
      <c r="BL519" s="141">
        <v>34791.956875000003</v>
      </c>
      <c r="BM519" s="141">
        <v>34256.696000000004</v>
      </c>
      <c r="BN519" s="141">
        <v>33721.435125000004</v>
      </c>
      <c r="BO519" s="141">
        <v>33186.174250000004</v>
      </c>
      <c r="BP519" s="141">
        <v>32650.913375000004</v>
      </c>
      <c r="BQ519" s="141">
        <v>32115.652500000004</v>
      </c>
      <c r="BR519" s="141">
        <v>31580.391625000004</v>
      </c>
      <c r="BS519" s="141">
        <v>31045.130750000004</v>
      </c>
      <c r="BT519" s="141">
        <v>30509.869875000004</v>
      </c>
      <c r="BU519" s="141">
        <v>29974.609000000004</v>
      </c>
      <c r="BV519" s="141">
        <v>29439.348125000004</v>
      </c>
      <c r="BW519" s="141">
        <v>28904.087250000004</v>
      </c>
      <c r="BX519" s="141">
        <v>28368.826375000004</v>
      </c>
      <c r="BY519" s="141">
        <v>27833.565500000004</v>
      </c>
      <c r="BZ519" s="141">
        <v>27298.304625000004</v>
      </c>
      <c r="CA519" s="141">
        <v>26763.043750000004</v>
      </c>
      <c r="CB519" s="141">
        <v>26227.782875000004</v>
      </c>
      <c r="CC519" s="141">
        <v>25692.522000000004</v>
      </c>
      <c r="CD519" s="141">
        <v>25157.261125000005</v>
      </c>
      <c r="CE519" s="141">
        <v>24622.000250000005</v>
      </c>
      <c r="CF519" s="141">
        <v>24086.739375000005</v>
      </c>
      <c r="CG519" s="141">
        <v>23551.478500000005</v>
      </c>
      <c r="CH519" s="141">
        <v>23016.217625000005</v>
      </c>
      <c r="CI519" s="141">
        <v>22480.956750000005</v>
      </c>
    </row>
    <row r="520" spans="4:87">
      <c r="D520" s="38">
        <v>490</v>
      </c>
      <c r="E520" s="38">
        <v>745</v>
      </c>
      <c r="F520" s="38" t="s">
        <v>2512</v>
      </c>
      <c r="G520" s="38" t="s">
        <v>2513</v>
      </c>
      <c r="H520" s="48">
        <v>1381.13</v>
      </c>
      <c r="K520" s="48">
        <v>0</v>
      </c>
      <c r="L520" s="48">
        <v>0</v>
      </c>
      <c r="M520" s="48">
        <v>0</v>
      </c>
      <c r="N520" s="48">
        <v>1</v>
      </c>
      <c r="O520" s="48">
        <v>1381.13</v>
      </c>
      <c r="Q520" s="122">
        <v>6</v>
      </c>
      <c r="R520" s="38" t="s">
        <v>116</v>
      </c>
      <c r="S520" s="96">
        <v>80</v>
      </c>
      <c r="T520" s="48">
        <v>0</v>
      </c>
      <c r="W520" s="48">
        <v>0</v>
      </c>
      <c r="X520" s="48">
        <v>0</v>
      </c>
      <c r="Y520" s="48">
        <v>0</v>
      </c>
      <c r="Z520" s="48">
        <v>0</v>
      </c>
      <c r="AA520" s="48">
        <v>0</v>
      </c>
      <c r="AB520" s="48">
        <v>0</v>
      </c>
      <c r="AC520" s="48">
        <v>0</v>
      </c>
      <c r="AD520" s="48">
        <v>0</v>
      </c>
      <c r="AE520" s="48"/>
      <c r="AF520" s="48"/>
      <c r="AG520" s="48"/>
      <c r="AH520" s="48">
        <v>0</v>
      </c>
      <c r="AI520" s="48">
        <v>0</v>
      </c>
      <c r="AJ520" s="48">
        <v>0</v>
      </c>
      <c r="AK520" s="48"/>
      <c r="AL520" s="48" t="s">
        <v>263</v>
      </c>
      <c r="AN520" s="60">
        <v>0</v>
      </c>
      <c r="AP520" s="137">
        <v>17.264125</v>
      </c>
      <c r="AQ520" s="138">
        <v>70705</v>
      </c>
      <c r="AR520" s="139">
        <v>2094</v>
      </c>
      <c r="AS520" s="131"/>
      <c r="AT520" s="131"/>
      <c r="AU520" s="131"/>
      <c r="AW520" s="140">
        <v>1381.13</v>
      </c>
      <c r="AX520" s="141">
        <v>1363.8658750000002</v>
      </c>
      <c r="AY520" s="141">
        <v>1346.6017500000003</v>
      </c>
      <c r="AZ520" s="141">
        <v>1329.3376250000003</v>
      </c>
      <c r="BA520" s="141">
        <v>1312.0735000000004</v>
      </c>
      <c r="BB520" s="141">
        <v>1294.8093750000005</v>
      </c>
      <c r="BC520" s="141">
        <v>1277.5452500000006</v>
      </c>
      <c r="BD520" s="141">
        <v>1260.2811250000007</v>
      </c>
      <c r="BE520" s="141">
        <v>1243.0170000000007</v>
      </c>
      <c r="BF520" s="141">
        <v>1225.7528750000008</v>
      </c>
      <c r="BG520" s="141">
        <v>1208.4887500000009</v>
      </c>
      <c r="BH520" s="141">
        <v>1191.224625000001</v>
      </c>
      <c r="BI520" s="141">
        <v>1173.960500000001</v>
      </c>
      <c r="BJ520" s="141">
        <v>1156.6963750000011</v>
      </c>
      <c r="BK520" s="141">
        <v>1139.4322500000012</v>
      </c>
      <c r="BL520" s="141">
        <v>1122.1681250000013</v>
      </c>
      <c r="BM520" s="141">
        <v>1104.9040000000014</v>
      </c>
      <c r="BN520" s="141">
        <v>1087.6398750000014</v>
      </c>
      <c r="BO520" s="141">
        <v>1070.3757500000015</v>
      </c>
      <c r="BP520" s="141">
        <v>1053.1116250000016</v>
      </c>
      <c r="BQ520" s="141">
        <v>1035.8475000000017</v>
      </c>
      <c r="BR520" s="141">
        <v>1018.5833750000016</v>
      </c>
      <c r="BS520" s="141">
        <v>1001.3192500000016</v>
      </c>
      <c r="BT520" s="141">
        <v>984.05512500000157</v>
      </c>
      <c r="BU520" s="141">
        <v>966.79100000000153</v>
      </c>
      <c r="BV520" s="141">
        <v>949.5268750000015</v>
      </c>
      <c r="BW520" s="141">
        <v>932.26275000000146</v>
      </c>
      <c r="BX520" s="141">
        <v>914.99862500000143</v>
      </c>
      <c r="BY520" s="141">
        <v>897.73450000000139</v>
      </c>
      <c r="BZ520" s="141">
        <v>880.47037500000135</v>
      </c>
      <c r="CA520" s="141">
        <v>863.20625000000132</v>
      </c>
      <c r="CB520" s="141">
        <v>845.94212500000128</v>
      </c>
      <c r="CC520" s="141">
        <v>828.67800000000125</v>
      </c>
      <c r="CD520" s="141">
        <v>811.41387500000121</v>
      </c>
      <c r="CE520" s="141">
        <v>794.14975000000118</v>
      </c>
      <c r="CF520" s="141">
        <v>776.88562500000114</v>
      </c>
      <c r="CG520" s="141">
        <v>759.62150000000111</v>
      </c>
      <c r="CH520" s="141">
        <v>742.35737500000107</v>
      </c>
      <c r="CI520" s="141">
        <v>725.09325000000104</v>
      </c>
    </row>
    <row r="521" spans="4:87">
      <c r="D521" s="38">
        <v>491</v>
      </c>
      <c r="E521" s="38">
        <v>746</v>
      </c>
      <c r="F521" s="38" t="s">
        <v>2514</v>
      </c>
      <c r="G521" s="38" t="s">
        <v>2515</v>
      </c>
      <c r="H521" s="48">
        <v>198891.2</v>
      </c>
      <c r="K521" s="48">
        <v>0</v>
      </c>
      <c r="L521" s="48">
        <v>0</v>
      </c>
      <c r="M521" s="48">
        <v>0</v>
      </c>
      <c r="N521" s="48">
        <v>1</v>
      </c>
      <c r="O521" s="48">
        <v>198891.2</v>
      </c>
      <c r="Q521" s="122">
        <v>15</v>
      </c>
      <c r="R521" s="38" t="s">
        <v>125</v>
      </c>
      <c r="S521" s="96">
        <v>80</v>
      </c>
      <c r="T521" s="48">
        <v>0</v>
      </c>
      <c r="W521" s="48">
        <v>0</v>
      </c>
      <c r="X521" s="48">
        <v>0</v>
      </c>
      <c r="Y521" s="48">
        <v>0</v>
      </c>
      <c r="Z521" s="48">
        <v>0</v>
      </c>
      <c r="AA521" s="48">
        <v>0</v>
      </c>
      <c r="AB521" s="48">
        <v>0</v>
      </c>
      <c r="AC521" s="48">
        <v>0</v>
      </c>
      <c r="AD521" s="48">
        <v>0</v>
      </c>
      <c r="AE521" s="48"/>
      <c r="AF521" s="48"/>
      <c r="AG521" s="48"/>
      <c r="AH521" s="48">
        <v>0</v>
      </c>
      <c r="AI521" s="48">
        <v>0</v>
      </c>
      <c r="AJ521" s="48">
        <v>0</v>
      </c>
      <c r="AK521" s="48"/>
      <c r="AL521" s="48" t="s">
        <v>263</v>
      </c>
      <c r="AN521" s="60">
        <v>0</v>
      </c>
      <c r="AP521" s="137">
        <v>2486.1400000000003</v>
      </c>
      <c r="AQ521" s="138">
        <v>70705</v>
      </c>
      <c r="AR521" s="139">
        <v>2094</v>
      </c>
      <c r="AS521" s="131"/>
      <c r="AT521" s="131"/>
      <c r="AU521" s="131"/>
      <c r="AW521" s="140">
        <v>198891.2</v>
      </c>
      <c r="AX521" s="141">
        <v>196405.06</v>
      </c>
      <c r="AY521" s="141">
        <v>193918.91999999998</v>
      </c>
      <c r="AZ521" s="141">
        <v>191432.77999999997</v>
      </c>
      <c r="BA521" s="141">
        <v>188946.63999999996</v>
      </c>
      <c r="BB521" s="141">
        <v>186460.49999999994</v>
      </c>
      <c r="BC521" s="141">
        <v>183974.35999999993</v>
      </c>
      <c r="BD521" s="141">
        <v>181488.21999999991</v>
      </c>
      <c r="BE521" s="141">
        <v>179002.0799999999</v>
      </c>
      <c r="BF521" s="141">
        <v>176515.93999999989</v>
      </c>
      <c r="BG521" s="141">
        <v>174029.79999999987</v>
      </c>
      <c r="BH521" s="141">
        <v>171543.65999999986</v>
      </c>
      <c r="BI521" s="141">
        <v>169057.51999999984</v>
      </c>
      <c r="BJ521" s="141">
        <v>166571.37999999983</v>
      </c>
      <c r="BK521" s="141">
        <v>164085.23999999982</v>
      </c>
      <c r="BL521" s="141">
        <v>161599.0999999998</v>
      </c>
      <c r="BM521" s="141">
        <v>159112.95999999979</v>
      </c>
      <c r="BN521" s="141">
        <v>156626.81999999977</v>
      </c>
      <c r="BO521" s="141">
        <v>154140.67999999976</v>
      </c>
      <c r="BP521" s="141">
        <v>151654.53999999975</v>
      </c>
      <c r="BQ521" s="141">
        <v>149168.39999999973</v>
      </c>
      <c r="BR521" s="141">
        <v>146682.25999999972</v>
      </c>
      <c r="BS521" s="141">
        <v>144196.1199999997</v>
      </c>
      <c r="BT521" s="141">
        <v>141709.97999999969</v>
      </c>
      <c r="BU521" s="141">
        <v>139223.83999999968</v>
      </c>
      <c r="BV521" s="141">
        <v>136737.69999999966</v>
      </c>
      <c r="BW521" s="141">
        <v>134251.55999999965</v>
      </c>
      <c r="BX521" s="141">
        <v>131765.41999999963</v>
      </c>
      <c r="BY521" s="141">
        <v>129279.27999999964</v>
      </c>
      <c r="BZ521" s="141">
        <v>126793.13999999964</v>
      </c>
      <c r="CA521" s="141">
        <v>124306.99999999964</v>
      </c>
      <c r="CB521" s="141">
        <v>121820.85999999964</v>
      </c>
      <c r="CC521" s="141">
        <v>119334.71999999964</v>
      </c>
      <c r="CD521" s="141">
        <v>116848.57999999964</v>
      </c>
      <c r="CE521" s="141">
        <v>114362.43999999964</v>
      </c>
      <c r="CF521" s="141">
        <v>111876.29999999964</v>
      </c>
      <c r="CG521" s="141">
        <v>109390.15999999964</v>
      </c>
      <c r="CH521" s="141">
        <v>106904.01999999964</v>
      </c>
      <c r="CI521" s="141">
        <v>104417.87999999964</v>
      </c>
    </row>
    <row r="522" spans="4:87">
      <c r="D522" s="38">
        <v>492</v>
      </c>
      <c r="E522" s="38">
        <v>747</v>
      </c>
      <c r="F522" s="38" t="s">
        <v>2516</v>
      </c>
      <c r="G522" s="38" t="s">
        <v>2517</v>
      </c>
      <c r="H522" s="48">
        <v>144834.81</v>
      </c>
      <c r="K522" s="48">
        <v>0</v>
      </c>
      <c r="L522" s="48">
        <v>0</v>
      </c>
      <c r="M522" s="48">
        <v>0</v>
      </c>
      <c r="N522" s="48">
        <v>1</v>
      </c>
      <c r="O522" s="48">
        <v>144834.81</v>
      </c>
      <c r="Q522" s="122">
        <v>15</v>
      </c>
      <c r="R522" s="38" t="s">
        <v>125</v>
      </c>
      <c r="S522" s="96">
        <v>5</v>
      </c>
      <c r="T522" s="48">
        <v>75</v>
      </c>
      <c r="W522" s="48">
        <v>0</v>
      </c>
      <c r="X522" s="48">
        <v>0</v>
      </c>
      <c r="Y522" s="48">
        <v>0</v>
      </c>
      <c r="Z522" s="48">
        <v>0</v>
      </c>
      <c r="AA522" s="48">
        <v>0</v>
      </c>
      <c r="AB522" s="48">
        <v>0</v>
      </c>
      <c r="AC522" s="48">
        <v>0</v>
      </c>
      <c r="AD522" s="48">
        <v>0</v>
      </c>
      <c r="AE522" s="48"/>
      <c r="AF522" s="48"/>
      <c r="AG522" s="48"/>
      <c r="AH522" s="48">
        <v>0</v>
      </c>
      <c r="AI522" s="48">
        <v>0</v>
      </c>
      <c r="AJ522" s="48">
        <v>0</v>
      </c>
      <c r="AK522" s="48"/>
      <c r="AL522" s="48" t="s">
        <v>263</v>
      </c>
      <c r="AN522" s="60">
        <v>0</v>
      </c>
      <c r="AP522" s="137">
        <v>28966.962</v>
      </c>
      <c r="AQ522" s="138">
        <v>43311</v>
      </c>
      <c r="AR522" s="139">
        <v>2019</v>
      </c>
      <c r="AS522" s="131"/>
      <c r="AT522" s="131"/>
      <c r="AU522" s="131"/>
      <c r="AW522" s="140">
        <v>144834.81</v>
      </c>
      <c r="AX522" s="141">
        <v>115867.848</v>
      </c>
      <c r="AY522" s="141">
        <v>86900.885999999999</v>
      </c>
      <c r="AZ522" s="141">
        <v>57933.923999999999</v>
      </c>
      <c r="BA522" s="141">
        <v>28966.962</v>
      </c>
      <c r="BB522" s="141">
        <v>0</v>
      </c>
      <c r="BC522" s="141">
        <v>0</v>
      </c>
      <c r="BD522" s="141">
        <v>0</v>
      </c>
      <c r="BE522" s="141">
        <v>0</v>
      </c>
      <c r="BF522" s="141">
        <v>0</v>
      </c>
      <c r="BG522" s="141">
        <v>0</v>
      </c>
      <c r="BH522" s="141">
        <v>0</v>
      </c>
      <c r="BI522" s="141">
        <v>0</v>
      </c>
      <c r="BJ522" s="141">
        <v>0</v>
      </c>
      <c r="BK522" s="141">
        <v>0</v>
      </c>
      <c r="BL522" s="141">
        <v>0</v>
      </c>
      <c r="BM522" s="141">
        <v>0</v>
      </c>
      <c r="BN522" s="141">
        <v>0</v>
      </c>
      <c r="BO522" s="141">
        <v>0</v>
      </c>
      <c r="BP522" s="141">
        <v>0</v>
      </c>
      <c r="BQ522" s="141">
        <v>0</v>
      </c>
      <c r="BR522" s="141">
        <v>0</v>
      </c>
      <c r="BS522" s="141">
        <v>0</v>
      </c>
      <c r="BT522" s="141">
        <v>0</v>
      </c>
      <c r="BU522" s="141">
        <v>0</v>
      </c>
      <c r="BV522" s="141">
        <v>0</v>
      </c>
      <c r="BW522" s="141">
        <v>0</v>
      </c>
      <c r="BX522" s="141">
        <v>0</v>
      </c>
      <c r="BY522" s="141">
        <v>0</v>
      </c>
      <c r="BZ522" s="141">
        <v>0</v>
      </c>
      <c r="CA522" s="141">
        <v>0</v>
      </c>
      <c r="CB522" s="141">
        <v>0</v>
      </c>
      <c r="CC522" s="141">
        <v>0</v>
      </c>
      <c r="CD522" s="141">
        <v>0</v>
      </c>
      <c r="CE522" s="141">
        <v>0</v>
      </c>
      <c r="CF522" s="141">
        <v>0</v>
      </c>
      <c r="CG522" s="141">
        <v>0</v>
      </c>
      <c r="CH522" s="141">
        <v>0</v>
      </c>
      <c r="CI522" s="141">
        <v>0</v>
      </c>
    </row>
    <row r="523" spans="4:87">
      <c r="D523" s="38">
        <v>493</v>
      </c>
      <c r="E523" s="38">
        <v>748</v>
      </c>
      <c r="F523" s="38" t="s">
        <v>2518</v>
      </c>
      <c r="G523" s="38" t="s">
        <v>2519</v>
      </c>
      <c r="H523" s="48">
        <v>60760.29</v>
      </c>
      <c r="K523" s="48">
        <v>0</v>
      </c>
      <c r="L523" s="48">
        <v>0</v>
      </c>
      <c r="M523" s="48">
        <v>0</v>
      </c>
      <c r="N523" s="48">
        <v>1</v>
      </c>
      <c r="O523" s="48">
        <v>60760.29</v>
      </c>
      <c r="Q523" s="122">
        <v>9</v>
      </c>
      <c r="R523" s="38" t="s">
        <v>119</v>
      </c>
      <c r="S523" s="96">
        <v>50</v>
      </c>
      <c r="T523" s="48">
        <v>0</v>
      </c>
      <c r="W523" s="48">
        <v>0</v>
      </c>
      <c r="X523" s="48">
        <v>9</v>
      </c>
      <c r="Y523" s="48">
        <v>0</v>
      </c>
      <c r="Z523" s="48">
        <v>0</v>
      </c>
      <c r="AA523" s="48">
        <v>0</v>
      </c>
      <c r="AB523" s="48">
        <v>0</v>
      </c>
      <c r="AC523" s="48">
        <v>0</v>
      </c>
      <c r="AD523" s="48">
        <v>0</v>
      </c>
      <c r="AE523" s="48"/>
      <c r="AF523" s="48"/>
      <c r="AG523" s="48"/>
      <c r="AH523" s="48">
        <v>0</v>
      </c>
      <c r="AI523" s="48">
        <v>0</v>
      </c>
      <c r="AJ523" s="48">
        <v>0</v>
      </c>
      <c r="AK523" s="48"/>
      <c r="AL523" s="48">
        <v>9</v>
      </c>
      <c r="AN523" s="60">
        <v>0</v>
      </c>
      <c r="AP523" s="137">
        <v>1215.2058</v>
      </c>
      <c r="AQ523" s="138">
        <v>59747</v>
      </c>
      <c r="AR523" s="139">
        <v>2064</v>
      </c>
      <c r="AS523" s="131"/>
      <c r="AT523" s="131"/>
      <c r="AU523" s="131"/>
      <c r="AW523" s="140">
        <v>60760.29</v>
      </c>
      <c r="AX523" s="141">
        <v>59545.084199999998</v>
      </c>
      <c r="AY523" s="141">
        <v>58329.878399999994</v>
      </c>
      <c r="AZ523" s="141">
        <v>57114.672599999991</v>
      </c>
      <c r="BA523" s="141">
        <v>55899.466799999987</v>
      </c>
      <c r="BB523" s="141">
        <v>54684.260999999984</v>
      </c>
      <c r="BC523" s="141">
        <v>53469.055199999981</v>
      </c>
      <c r="BD523" s="141">
        <v>52253.849399999977</v>
      </c>
      <c r="BE523" s="141">
        <v>51038.643599999974</v>
      </c>
      <c r="BF523" s="141">
        <v>49823.437799999971</v>
      </c>
      <c r="BG523" s="141">
        <v>48608.231999999967</v>
      </c>
      <c r="BH523" s="141">
        <v>47393.026199999964</v>
      </c>
      <c r="BI523" s="141">
        <v>46177.820399999961</v>
      </c>
      <c r="BJ523" s="141">
        <v>44962.614599999957</v>
      </c>
      <c r="BK523" s="141">
        <v>43747.408799999954</v>
      </c>
      <c r="BL523" s="141">
        <v>42532.20299999995</v>
      </c>
      <c r="BM523" s="141">
        <v>41316.997199999947</v>
      </c>
      <c r="BN523" s="141">
        <v>40101.791399999944</v>
      </c>
      <c r="BO523" s="141">
        <v>38886.58559999994</v>
      </c>
      <c r="BP523" s="141">
        <v>37671.379799999937</v>
      </c>
      <c r="BQ523" s="141">
        <v>36456.173999999934</v>
      </c>
      <c r="BR523" s="141">
        <v>35240.96819999993</v>
      </c>
      <c r="BS523" s="141">
        <v>34025.762399999927</v>
      </c>
      <c r="BT523" s="141">
        <v>32810.556599999923</v>
      </c>
      <c r="BU523" s="141">
        <v>31595.350799999924</v>
      </c>
      <c r="BV523" s="141">
        <v>30380.144999999924</v>
      </c>
      <c r="BW523" s="141">
        <v>29164.939199999924</v>
      </c>
      <c r="BX523" s="141">
        <v>27949.733399999925</v>
      </c>
      <c r="BY523" s="141">
        <v>26734.527599999925</v>
      </c>
      <c r="BZ523" s="141">
        <v>25519.321799999925</v>
      </c>
      <c r="CA523" s="141">
        <v>24304.115999999925</v>
      </c>
      <c r="CB523" s="141">
        <v>23088.910199999926</v>
      </c>
      <c r="CC523" s="141">
        <v>21873.704399999926</v>
      </c>
      <c r="CD523" s="141">
        <v>20658.498599999926</v>
      </c>
      <c r="CE523" s="141">
        <v>19443.292799999927</v>
      </c>
      <c r="CF523" s="141">
        <v>18228.086999999927</v>
      </c>
      <c r="CG523" s="141">
        <v>17012.881199999927</v>
      </c>
      <c r="CH523" s="141">
        <v>15797.675399999927</v>
      </c>
      <c r="CI523" s="141">
        <v>14582.469599999928</v>
      </c>
    </row>
    <row r="524" spans="4:87">
      <c r="D524" s="38">
        <v>494</v>
      </c>
      <c r="E524" s="38">
        <v>749</v>
      </c>
      <c r="F524" s="38" t="s">
        <v>2520</v>
      </c>
      <c r="G524" s="38" t="s">
        <v>2521</v>
      </c>
      <c r="H524" s="48">
        <v>32565.54</v>
      </c>
      <c r="K524" s="48">
        <v>0</v>
      </c>
      <c r="L524" s="48">
        <v>0</v>
      </c>
      <c r="M524" s="48">
        <v>0</v>
      </c>
      <c r="N524" s="48">
        <v>1</v>
      </c>
      <c r="O524" s="48">
        <v>32565.54</v>
      </c>
      <c r="Q524" s="122">
        <v>9</v>
      </c>
      <c r="R524" s="38" t="s">
        <v>119</v>
      </c>
      <c r="S524" s="96">
        <v>50</v>
      </c>
      <c r="T524" s="48">
        <v>0</v>
      </c>
      <c r="W524" s="48">
        <v>0</v>
      </c>
      <c r="X524" s="48">
        <v>9</v>
      </c>
      <c r="Y524" s="48">
        <v>0</v>
      </c>
      <c r="Z524" s="48">
        <v>0</v>
      </c>
      <c r="AA524" s="48">
        <v>0</v>
      </c>
      <c r="AB524" s="48">
        <v>0</v>
      </c>
      <c r="AC524" s="48">
        <v>0</v>
      </c>
      <c r="AD524" s="48">
        <v>0</v>
      </c>
      <c r="AE524" s="48"/>
      <c r="AF524" s="48"/>
      <c r="AG524" s="48"/>
      <c r="AH524" s="48">
        <v>0</v>
      </c>
      <c r="AI524" s="48">
        <v>0</v>
      </c>
      <c r="AJ524" s="48">
        <v>0</v>
      </c>
      <c r="AK524" s="48"/>
      <c r="AL524" s="48">
        <v>9</v>
      </c>
      <c r="AN524" s="60">
        <v>0</v>
      </c>
      <c r="AP524" s="137">
        <v>651.31079999999997</v>
      </c>
      <c r="AQ524" s="138">
        <v>59747</v>
      </c>
      <c r="AR524" s="139">
        <v>2064</v>
      </c>
      <c r="AS524" s="131"/>
      <c r="AT524" s="131"/>
      <c r="AU524" s="131"/>
      <c r="AW524" s="140">
        <v>32565.54</v>
      </c>
      <c r="AX524" s="141">
        <v>31914.229200000002</v>
      </c>
      <c r="AY524" s="141">
        <v>31262.918400000002</v>
      </c>
      <c r="AZ524" s="141">
        <v>30611.607600000003</v>
      </c>
      <c r="BA524" s="141">
        <v>29960.296800000004</v>
      </c>
      <c r="BB524" s="141">
        <v>29308.986000000004</v>
      </c>
      <c r="BC524" s="141">
        <v>28657.675200000005</v>
      </c>
      <c r="BD524" s="141">
        <v>28006.364400000006</v>
      </c>
      <c r="BE524" s="141">
        <v>27355.053600000007</v>
      </c>
      <c r="BF524" s="141">
        <v>26703.742800000007</v>
      </c>
      <c r="BG524" s="141">
        <v>26052.432000000008</v>
      </c>
      <c r="BH524" s="141">
        <v>25401.121200000009</v>
      </c>
      <c r="BI524" s="141">
        <v>24749.810400000009</v>
      </c>
      <c r="BJ524" s="141">
        <v>24098.49960000001</v>
      </c>
      <c r="BK524" s="141">
        <v>23447.188800000011</v>
      </c>
      <c r="BL524" s="141">
        <v>22795.878000000012</v>
      </c>
      <c r="BM524" s="141">
        <v>22144.567200000012</v>
      </c>
      <c r="BN524" s="141">
        <v>21493.256400000013</v>
      </c>
      <c r="BO524" s="141">
        <v>20841.945600000014</v>
      </c>
      <c r="BP524" s="141">
        <v>20190.634800000014</v>
      </c>
      <c r="BQ524" s="141">
        <v>19539.324000000015</v>
      </c>
      <c r="BR524" s="141">
        <v>18888.013200000016</v>
      </c>
      <c r="BS524" s="141">
        <v>18236.702400000016</v>
      </c>
      <c r="BT524" s="141">
        <v>17585.391600000017</v>
      </c>
      <c r="BU524" s="141">
        <v>16934.080800000018</v>
      </c>
      <c r="BV524" s="141">
        <v>16282.770000000019</v>
      </c>
      <c r="BW524" s="141">
        <v>15631.459200000019</v>
      </c>
      <c r="BX524" s="141">
        <v>14980.14840000002</v>
      </c>
      <c r="BY524" s="141">
        <v>14328.837600000021</v>
      </c>
      <c r="BZ524" s="141">
        <v>13677.526800000021</v>
      </c>
      <c r="CA524" s="141">
        <v>13026.216000000022</v>
      </c>
      <c r="CB524" s="141">
        <v>12374.905200000023</v>
      </c>
      <c r="CC524" s="141">
        <v>11723.594400000024</v>
      </c>
      <c r="CD524" s="141">
        <v>11072.283600000024</v>
      </c>
      <c r="CE524" s="141">
        <v>10420.972800000025</v>
      </c>
      <c r="CF524" s="141">
        <v>9769.6620000000257</v>
      </c>
      <c r="CG524" s="141">
        <v>9118.3512000000264</v>
      </c>
      <c r="CH524" s="141">
        <v>8467.0404000000271</v>
      </c>
      <c r="CI524" s="141">
        <v>7815.7296000000269</v>
      </c>
    </row>
    <row r="525" spans="4:87">
      <c r="D525" s="38">
        <v>495</v>
      </c>
      <c r="E525" s="38">
        <v>750</v>
      </c>
      <c r="F525" s="38" t="s">
        <v>2522</v>
      </c>
      <c r="G525" s="38" t="s">
        <v>1404</v>
      </c>
      <c r="H525" s="48">
        <v>238297.99</v>
      </c>
      <c r="K525" s="48">
        <v>0</v>
      </c>
      <c r="L525" s="48">
        <v>0</v>
      </c>
      <c r="M525" s="48">
        <v>0</v>
      </c>
      <c r="N525" s="48">
        <v>1</v>
      </c>
      <c r="O525" s="48">
        <v>238297.99</v>
      </c>
      <c r="Q525" s="122">
        <v>19</v>
      </c>
      <c r="R525" s="38" t="s">
        <v>129</v>
      </c>
      <c r="S525" s="96">
        <v>80</v>
      </c>
      <c r="T525" s="48">
        <v>0</v>
      </c>
      <c r="W525" s="48">
        <v>8</v>
      </c>
      <c r="X525" s="48">
        <v>0</v>
      </c>
      <c r="Y525" s="48">
        <v>0</v>
      </c>
      <c r="Z525" s="48">
        <v>0</v>
      </c>
      <c r="AA525" s="48">
        <v>0</v>
      </c>
      <c r="AB525" s="48">
        <v>0</v>
      </c>
      <c r="AC525" s="48">
        <v>0</v>
      </c>
      <c r="AD525" s="48">
        <v>0</v>
      </c>
      <c r="AE525" s="48"/>
      <c r="AF525" s="48"/>
      <c r="AG525" s="48"/>
      <c r="AH525" s="48">
        <v>0</v>
      </c>
      <c r="AI525" s="48">
        <v>0</v>
      </c>
      <c r="AJ525" s="48">
        <v>0</v>
      </c>
      <c r="AK525" s="48"/>
      <c r="AL525" s="48">
        <v>8</v>
      </c>
      <c r="AN525" s="60">
        <v>0</v>
      </c>
      <c r="AP525" s="137">
        <v>2978.7248749999999</v>
      </c>
      <c r="AQ525" s="138">
        <v>70705</v>
      </c>
      <c r="AR525" s="139">
        <v>2094</v>
      </c>
      <c r="AS525" s="131"/>
      <c r="AT525" s="131"/>
      <c r="AU525" s="131"/>
      <c r="AW525" s="140">
        <v>238297.99</v>
      </c>
      <c r="AX525" s="141">
        <v>235319.26512499998</v>
      </c>
      <c r="AY525" s="141">
        <v>232340.54024999996</v>
      </c>
      <c r="AZ525" s="141">
        <v>229361.81537499995</v>
      </c>
      <c r="BA525" s="141">
        <v>226383.09049999993</v>
      </c>
      <c r="BB525" s="141">
        <v>223404.36562499992</v>
      </c>
      <c r="BC525" s="141">
        <v>220425.6407499999</v>
      </c>
      <c r="BD525" s="141">
        <v>217446.91587499989</v>
      </c>
      <c r="BE525" s="141">
        <v>214468.19099999988</v>
      </c>
      <c r="BF525" s="141">
        <v>211489.46612499986</v>
      </c>
      <c r="BG525" s="141">
        <v>208510.74124999985</v>
      </c>
      <c r="BH525" s="141">
        <v>205532.01637499983</v>
      </c>
      <c r="BI525" s="141">
        <v>202553.29149999982</v>
      </c>
      <c r="BJ525" s="141">
        <v>199574.5666249998</v>
      </c>
      <c r="BK525" s="141">
        <v>196595.84174999979</v>
      </c>
      <c r="BL525" s="141">
        <v>193617.11687499977</v>
      </c>
      <c r="BM525" s="141">
        <v>190638.39199999976</v>
      </c>
      <c r="BN525" s="141">
        <v>187659.66712499975</v>
      </c>
      <c r="BO525" s="141">
        <v>184680.94224999973</v>
      </c>
      <c r="BP525" s="141">
        <v>181702.21737499972</v>
      </c>
      <c r="BQ525" s="141">
        <v>178723.4924999997</v>
      </c>
      <c r="BR525" s="141">
        <v>175744.76762499969</v>
      </c>
      <c r="BS525" s="141">
        <v>172766.04274999967</v>
      </c>
      <c r="BT525" s="141">
        <v>169787.31787499966</v>
      </c>
      <c r="BU525" s="141">
        <v>166808.59299999964</v>
      </c>
      <c r="BV525" s="141">
        <v>163829.86812499963</v>
      </c>
      <c r="BW525" s="141">
        <v>160851.14324999962</v>
      </c>
      <c r="BX525" s="141">
        <v>157872.4183749996</v>
      </c>
      <c r="BY525" s="141">
        <v>154893.69349999959</v>
      </c>
      <c r="BZ525" s="141">
        <v>151914.96862499957</v>
      </c>
      <c r="CA525" s="141">
        <v>148936.24374999956</v>
      </c>
      <c r="CB525" s="141">
        <v>145957.51887499954</v>
      </c>
      <c r="CC525" s="141">
        <v>142978.79399999953</v>
      </c>
      <c r="CD525" s="141">
        <v>140000.06912499951</v>
      </c>
      <c r="CE525" s="141">
        <v>137021.3442499995</v>
      </c>
      <c r="CF525" s="141">
        <v>134042.61937499949</v>
      </c>
      <c r="CG525" s="141">
        <v>131063.89449999949</v>
      </c>
      <c r="CH525" s="141">
        <v>128085.16962499949</v>
      </c>
      <c r="CI525" s="141">
        <v>125106.44474999949</v>
      </c>
    </row>
    <row r="526" spans="4:87">
      <c r="D526" s="38">
        <v>496</v>
      </c>
      <c r="E526" s="38">
        <v>751</v>
      </c>
      <c r="F526" s="38" t="s">
        <v>2523</v>
      </c>
      <c r="G526" s="38" t="s">
        <v>2524</v>
      </c>
      <c r="H526" s="48">
        <v>806011.88</v>
      </c>
      <c r="K526" s="48">
        <v>0</v>
      </c>
      <c r="L526" s="48">
        <v>0</v>
      </c>
      <c r="M526" s="48">
        <v>0</v>
      </c>
      <c r="N526" s="48">
        <v>1</v>
      </c>
      <c r="O526" s="48">
        <v>806011.88</v>
      </c>
      <c r="Q526" s="122">
        <v>6</v>
      </c>
      <c r="R526" s="38" t="s">
        <v>116</v>
      </c>
      <c r="S526" s="96">
        <v>80</v>
      </c>
      <c r="T526" s="48">
        <v>0</v>
      </c>
      <c r="W526" s="48">
        <v>0</v>
      </c>
      <c r="X526" s="48">
        <v>0</v>
      </c>
      <c r="Y526" s="48">
        <v>0</v>
      </c>
      <c r="Z526" s="48">
        <v>0</v>
      </c>
      <c r="AA526" s="48">
        <v>0</v>
      </c>
      <c r="AB526" s="48">
        <v>0</v>
      </c>
      <c r="AC526" s="48">
        <v>0</v>
      </c>
      <c r="AD526" s="48">
        <v>0</v>
      </c>
      <c r="AE526" s="48"/>
      <c r="AF526" s="48"/>
      <c r="AG526" s="48"/>
      <c r="AH526" s="48">
        <v>0</v>
      </c>
      <c r="AI526" s="48">
        <v>0</v>
      </c>
      <c r="AJ526" s="48">
        <v>0</v>
      </c>
      <c r="AK526" s="48"/>
      <c r="AL526" s="48" t="s">
        <v>263</v>
      </c>
      <c r="AN526" s="60">
        <v>0</v>
      </c>
      <c r="AP526" s="137">
        <v>10075.148499999999</v>
      </c>
      <c r="AQ526" s="138">
        <v>70705</v>
      </c>
      <c r="AR526" s="139">
        <v>2094</v>
      </c>
      <c r="AS526" s="131"/>
      <c r="AT526" s="131"/>
      <c r="AU526" s="131"/>
      <c r="AW526" s="140">
        <v>806011.88</v>
      </c>
      <c r="AX526" s="141">
        <v>795936.73149999999</v>
      </c>
      <c r="AY526" s="141">
        <v>785861.58299999998</v>
      </c>
      <c r="AZ526" s="141">
        <v>775786.43449999997</v>
      </c>
      <c r="BA526" s="141">
        <v>765711.28599999996</v>
      </c>
      <c r="BB526" s="141">
        <v>755636.13749999995</v>
      </c>
      <c r="BC526" s="141">
        <v>745560.98899999994</v>
      </c>
      <c r="BD526" s="141">
        <v>735485.84049999993</v>
      </c>
      <c r="BE526" s="141">
        <v>725410.69199999992</v>
      </c>
      <c r="BF526" s="141">
        <v>715335.54349999991</v>
      </c>
      <c r="BG526" s="141">
        <v>705260.3949999999</v>
      </c>
      <c r="BH526" s="141">
        <v>695185.24649999989</v>
      </c>
      <c r="BI526" s="141">
        <v>685110.09799999988</v>
      </c>
      <c r="BJ526" s="141">
        <v>675034.94949999987</v>
      </c>
      <c r="BK526" s="141">
        <v>664959.80099999986</v>
      </c>
      <c r="BL526" s="141">
        <v>654884.65249999985</v>
      </c>
      <c r="BM526" s="141">
        <v>644809.50399999984</v>
      </c>
      <c r="BN526" s="141">
        <v>634734.35549999983</v>
      </c>
      <c r="BO526" s="141">
        <v>624659.20699999982</v>
      </c>
      <c r="BP526" s="141">
        <v>614584.05849999981</v>
      </c>
      <c r="BQ526" s="141">
        <v>604508.9099999998</v>
      </c>
      <c r="BR526" s="141">
        <v>594433.76149999979</v>
      </c>
      <c r="BS526" s="141">
        <v>584358.61299999978</v>
      </c>
      <c r="BT526" s="141">
        <v>574283.46449999977</v>
      </c>
      <c r="BU526" s="141">
        <v>564208.31599999976</v>
      </c>
      <c r="BV526" s="141">
        <v>554133.16749999975</v>
      </c>
      <c r="BW526" s="141">
        <v>544058.01899999974</v>
      </c>
      <c r="BX526" s="141">
        <v>533982.87049999973</v>
      </c>
      <c r="BY526" s="141">
        <v>523907.72199999972</v>
      </c>
      <c r="BZ526" s="141">
        <v>513832.57349999971</v>
      </c>
      <c r="CA526" s="141">
        <v>503757.4249999997</v>
      </c>
      <c r="CB526" s="141">
        <v>493682.27649999969</v>
      </c>
      <c r="CC526" s="141">
        <v>483607.12799999968</v>
      </c>
      <c r="CD526" s="141">
        <v>473531.97949999967</v>
      </c>
      <c r="CE526" s="141">
        <v>463456.83099999966</v>
      </c>
      <c r="CF526" s="141">
        <v>453381.68249999965</v>
      </c>
      <c r="CG526" s="141">
        <v>443306.53399999964</v>
      </c>
      <c r="CH526" s="141">
        <v>433231.38549999963</v>
      </c>
      <c r="CI526" s="141">
        <v>423156.23699999962</v>
      </c>
    </row>
    <row r="527" spans="4:87">
      <c r="D527" s="38">
        <v>497</v>
      </c>
      <c r="E527" s="38">
        <v>752</v>
      </c>
      <c r="F527" s="38" t="s">
        <v>2525</v>
      </c>
      <c r="G527" s="38" t="s">
        <v>2526</v>
      </c>
      <c r="H527" s="48">
        <v>448763.98</v>
      </c>
      <c r="K527" s="48">
        <v>0</v>
      </c>
      <c r="L527" s="48">
        <v>0</v>
      </c>
      <c r="M527" s="48">
        <v>0</v>
      </c>
      <c r="N527" s="48">
        <v>1</v>
      </c>
      <c r="O527" s="48">
        <v>448763.98</v>
      </c>
      <c r="Q527" s="122">
        <v>6</v>
      </c>
      <c r="R527" s="38" t="s">
        <v>116</v>
      </c>
      <c r="S527" s="96">
        <v>80</v>
      </c>
      <c r="T527" s="48">
        <v>0</v>
      </c>
      <c r="W527" s="48">
        <v>0</v>
      </c>
      <c r="X527" s="48">
        <v>0</v>
      </c>
      <c r="Y527" s="48">
        <v>0</v>
      </c>
      <c r="Z527" s="48">
        <v>0</v>
      </c>
      <c r="AA527" s="48">
        <v>0</v>
      </c>
      <c r="AB527" s="48">
        <v>0</v>
      </c>
      <c r="AC527" s="48">
        <v>0</v>
      </c>
      <c r="AD527" s="48">
        <v>0</v>
      </c>
      <c r="AE527" s="48"/>
      <c r="AF527" s="48"/>
      <c r="AG527" s="48"/>
      <c r="AH527" s="48">
        <v>0</v>
      </c>
      <c r="AI527" s="48">
        <v>0</v>
      </c>
      <c r="AJ527" s="48">
        <v>0</v>
      </c>
      <c r="AK527" s="48"/>
      <c r="AL527" s="48" t="s">
        <v>263</v>
      </c>
      <c r="AN527" s="60">
        <v>0</v>
      </c>
      <c r="AP527" s="137">
        <v>5609.5497500000001</v>
      </c>
      <c r="AQ527" s="138">
        <v>70705</v>
      </c>
      <c r="AR527" s="139">
        <v>2094</v>
      </c>
      <c r="AS527" s="131"/>
      <c r="AT527" s="131"/>
      <c r="AU527" s="131"/>
      <c r="AW527" s="140">
        <v>448763.98</v>
      </c>
      <c r="AX527" s="141">
        <v>443154.43024999998</v>
      </c>
      <c r="AY527" s="141">
        <v>437544.88049999997</v>
      </c>
      <c r="AZ527" s="141">
        <v>431935.33074999996</v>
      </c>
      <c r="BA527" s="141">
        <v>426325.78099999996</v>
      </c>
      <c r="BB527" s="141">
        <v>420716.23124999995</v>
      </c>
      <c r="BC527" s="141">
        <v>415106.68149999995</v>
      </c>
      <c r="BD527" s="141">
        <v>409497.13174999994</v>
      </c>
      <c r="BE527" s="141">
        <v>403887.58199999994</v>
      </c>
      <c r="BF527" s="141">
        <v>398278.03224999993</v>
      </c>
      <c r="BG527" s="141">
        <v>392668.48249999993</v>
      </c>
      <c r="BH527" s="141">
        <v>387058.93274999992</v>
      </c>
      <c r="BI527" s="141">
        <v>381449.38299999991</v>
      </c>
      <c r="BJ527" s="141">
        <v>375839.83324999991</v>
      </c>
      <c r="BK527" s="141">
        <v>370230.2834999999</v>
      </c>
      <c r="BL527" s="141">
        <v>364620.7337499999</v>
      </c>
      <c r="BM527" s="141">
        <v>359011.18399999989</v>
      </c>
      <c r="BN527" s="141">
        <v>353401.63424999989</v>
      </c>
      <c r="BO527" s="141">
        <v>347792.08449999988</v>
      </c>
      <c r="BP527" s="141">
        <v>342182.53474999988</v>
      </c>
      <c r="BQ527" s="141">
        <v>336572.98499999987</v>
      </c>
      <c r="BR527" s="141">
        <v>330963.43524999986</v>
      </c>
      <c r="BS527" s="141">
        <v>325353.88549999986</v>
      </c>
      <c r="BT527" s="141">
        <v>319744.33574999985</v>
      </c>
      <c r="BU527" s="141">
        <v>314134.78599999985</v>
      </c>
      <c r="BV527" s="141">
        <v>308525.23624999984</v>
      </c>
      <c r="BW527" s="141">
        <v>302915.68649999984</v>
      </c>
      <c r="BX527" s="141">
        <v>297306.13674999983</v>
      </c>
      <c r="BY527" s="141">
        <v>291696.58699999982</v>
      </c>
      <c r="BZ527" s="141">
        <v>286087.03724999982</v>
      </c>
      <c r="CA527" s="141">
        <v>280477.48749999981</v>
      </c>
      <c r="CB527" s="141">
        <v>274867.93774999981</v>
      </c>
      <c r="CC527" s="141">
        <v>269258.3879999998</v>
      </c>
      <c r="CD527" s="141">
        <v>263648.8382499998</v>
      </c>
      <c r="CE527" s="141">
        <v>258039.28849999979</v>
      </c>
      <c r="CF527" s="141">
        <v>252429.73874999979</v>
      </c>
      <c r="CG527" s="141">
        <v>246820.18899999978</v>
      </c>
      <c r="CH527" s="141">
        <v>241210.63924999977</v>
      </c>
      <c r="CI527" s="141">
        <v>235601.08949999977</v>
      </c>
    </row>
    <row r="528" spans="4:87">
      <c r="D528" s="38">
        <v>498</v>
      </c>
      <c r="E528" s="38">
        <v>753</v>
      </c>
      <c r="F528" s="38" t="s">
        <v>2527</v>
      </c>
      <c r="G528" s="38" t="s">
        <v>2528</v>
      </c>
      <c r="H528" s="48">
        <v>73754.09</v>
      </c>
      <c r="K528" s="48">
        <v>0</v>
      </c>
      <c r="L528" s="48">
        <v>0</v>
      </c>
      <c r="M528" s="48">
        <v>0</v>
      </c>
      <c r="N528" s="48">
        <v>1</v>
      </c>
      <c r="O528" s="48">
        <v>73754.09</v>
      </c>
      <c r="Q528" s="122">
        <v>6</v>
      </c>
      <c r="R528" s="38" t="s">
        <v>116</v>
      </c>
      <c r="S528" s="96">
        <v>10</v>
      </c>
      <c r="T528" s="48">
        <v>70</v>
      </c>
      <c r="W528" s="48">
        <v>0</v>
      </c>
      <c r="X528" s="48">
        <v>0</v>
      </c>
      <c r="Y528" s="48">
        <v>0</v>
      </c>
      <c r="Z528" s="48">
        <v>0</v>
      </c>
      <c r="AA528" s="48">
        <v>0</v>
      </c>
      <c r="AB528" s="48">
        <v>0</v>
      </c>
      <c r="AC528" s="48">
        <v>0</v>
      </c>
      <c r="AD528" s="48">
        <v>0</v>
      </c>
      <c r="AE528" s="48"/>
      <c r="AF528" s="48"/>
      <c r="AG528" s="48"/>
      <c r="AH528" s="48">
        <v>0</v>
      </c>
      <c r="AI528" s="48">
        <v>0</v>
      </c>
      <c r="AJ528" s="48">
        <v>0</v>
      </c>
      <c r="AK528" s="48"/>
      <c r="AL528" s="48" t="s">
        <v>263</v>
      </c>
      <c r="AN528" s="60">
        <v>0</v>
      </c>
      <c r="AP528" s="137">
        <v>7375.4089999999997</v>
      </c>
      <c r="AQ528" s="138">
        <v>45137</v>
      </c>
      <c r="AR528" s="139">
        <v>2024</v>
      </c>
      <c r="AS528" s="131"/>
      <c r="AT528" s="131"/>
      <c r="AU528" s="131"/>
      <c r="AW528" s="140">
        <v>73754.09</v>
      </c>
      <c r="AX528" s="141">
        <v>66378.680999999997</v>
      </c>
      <c r="AY528" s="141">
        <v>59003.271999999997</v>
      </c>
      <c r="AZ528" s="141">
        <v>51627.862999999998</v>
      </c>
      <c r="BA528" s="141">
        <v>44252.453999999998</v>
      </c>
      <c r="BB528" s="141">
        <v>36877.044999999998</v>
      </c>
      <c r="BC528" s="141">
        <v>29501.635999999999</v>
      </c>
      <c r="BD528" s="141">
        <v>22126.226999999999</v>
      </c>
      <c r="BE528" s="141">
        <v>14750.817999999999</v>
      </c>
      <c r="BF528" s="141">
        <v>7375.4089999999997</v>
      </c>
      <c r="BG528" s="141">
        <v>0</v>
      </c>
      <c r="BH528" s="141">
        <v>0</v>
      </c>
      <c r="BI528" s="141">
        <v>0</v>
      </c>
      <c r="BJ528" s="141">
        <v>0</v>
      </c>
      <c r="BK528" s="141">
        <v>0</v>
      </c>
      <c r="BL528" s="141">
        <v>0</v>
      </c>
      <c r="BM528" s="141">
        <v>0</v>
      </c>
      <c r="BN528" s="141">
        <v>0</v>
      </c>
      <c r="BO528" s="141">
        <v>0</v>
      </c>
      <c r="BP528" s="141">
        <v>0</v>
      </c>
      <c r="BQ528" s="141">
        <v>0</v>
      </c>
      <c r="BR528" s="141">
        <v>0</v>
      </c>
      <c r="BS528" s="141">
        <v>0</v>
      </c>
      <c r="BT528" s="141">
        <v>0</v>
      </c>
      <c r="BU528" s="141">
        <v>0</v>
      </c>
      <c r="BV528" s="141">
        <v>0</v>
      </c>
      <c r="BW528" s="141">
        <v>0</v>
      </c>
      <c r="BX528" s="141">
        <v>0</v>
      </c>
      <c r="BY528" s="141">
        <v>0</v>
      </c>
      <c r="BZ528" s="141">
        <v>0</v>
      </c>
      <c r="CA528" s="141">
        <v>0</v>
      </c>
      <c r="CB528" s="141">
        <v>0</v>
      </c>
      <c r="CC528" s="141">
        <v>0</v>
      </c>
      <c r="CD528" s="141">
        <v>0</v>
      </c>
      <c r="CE528" s="141">
        <v>0</v>
      </c>
      <c r="CF528" s="141">
        <v>0</v>
      </c>
      <c r="CG528" s="141">
        <v>0</v>
      </c>
      <c r="CH528" s="141">
        <v>0</v>
      </c>
      <c r="CI528" s="141">
        <v>0</v>
      </c>
    </row>
    <row r="529" spans="4:87">
      <c r="D529" s="38">
        <v>499</v>
      </c>
      <c r="E529" s="38">
        <v>754</v>
      </c>
      <c r="F529" s="38" t="s">
        <v>2529</v>
      </c>
      <c r="G529" s="38" t="s">
        <v>2530</v>
      </c>
      <c r="H529" s="48">
        <v>1035.71</v>
      </c>
      <c r="K529" s="48">
        <v>0</v>
      </c>
      <c r="L529" s="48">
        <v>0</v>
      </c>
      <c r="M529" s="48">
        <v>0</v>
      </c>
      <c r="N529" s="48">
        <v>1</v>
      </c>
      <c r="O529" s="48">
        <v>1035.71</v>
      </c>
      <c r="Q529" s="122">
        <v>6</v>
      </c>
      <c r="R529" s="38" t="s">
        <v>116</v>
      </c>
      <c r="S529" s="96">
        <v>80</v>
      </c>
      <c r="T529" s="48">
        <v>0</v>
      </c>
      <c r="W529" s="48">
        <v>0</v>
      </c>
      <c r="X529" s="48">
        <v>0</v>
      </c>
      <c r="Y529" s="48">
        <v>0</v>
      </c>
      <c r="Z529" s="48">
        <v>0</v>
      </c>
      <c r="AA529" s="48">
        <v>0</v>
      </c>
      <c r="AB529" s="48">
        <v>0</v>
      </c>
      <c r="AC529" s="48">
        <v>0</v>
      </c>
      <c r="AD529" s="48">
        <v>0</v>
      </c>
      <c r="AE529" s="48"/>
      <c r="AF529" s="48"/>
      <c r="AG529" s="48"/>
      <c r="AH529" s="48">
        <v>0</v>
      </c>
      <c r="AI529" s="48">
        <v>0</v>
      </c>
      <c r="AJ529" s="48">
        <v>0</v>
      </c>
      <c r="AK529" s="48"/>
      <c r="AL529" s="48" t="s">
        <v>263</v>
      </c>
      <c r="AN529" s="60">
        <v>0</v>
      </c>
      <c r="AP529" s="137">
        <v>12.946375</v>
      </c>
      <c r="AQ529" s="138">
        <v>70705</v>
      </c>
      <c r="AR529" s="139">
        <v>2094</v>
      </c>
      <c r="AS529" s="131"/>
      <c r="AT529" s="131"/>
      <c r="AU529" s="131"/>
      <c r="AW529" s="140">
        <v>1035.71</v>
      </c>
      <c r="AX529" s="141">
        <v>1022.763625</v>
      </c>
      <c r="AY529" s="141">
        <v>1009.8172500000001</v>
      </c>
      <c r="AZ529" s="141">
        <v>996.87087500000007</v>
      </c>
      <c r="BA529" s="141">
        <v>983.92450000000008</v>
      </c>
      <c r="BB529" s="141">
        <v>970.97812500000009</v>
      </c>
      <c r="BC529" s="141">
        <v>958.0317500000001</v>
      </c>
      <c r="BD529" s="141">
        <v>945.08537500000011</v>
      </c>
      <c r="BE529" s="141">
        <v>932.13900000000012</v>
      </c>
      <c r="BF529" s="141">
        <v>919.19262500000013</v>
      </c>
      <c r="BG529" s="141">
        <v>906.24625000000015</v>
      </c>
      <c r="BH529" s="141">
        <v>893.29987500000016</v>
      </c>
      <c r="BI529" s="141">
        <v>880.35350000000017</v>
      </c>
      <c r="BJ529" s="141">
        <v>867.40712500000018</v>
      </c>
      <c r="BK529" s="141">
        <v>854.46075000000019</v>
      </c>
      <c r="BL529" s="141">
        <v>841.5143750000002</v>
      </c>
      <c r="BM529" s="141">
        <v>828.56800000000021</v>
      </c>
      <c r="BN529" s="141">
        <v>815.62162500000022</v>
      </c>
      <c r="BO529" s="141">
        <v>802.67525000000023</v>
      </c>
      <c r="BP529" s="141">
        <v>789.72887500000024</v>
      </c>
      <c r="BQ529" s="141">
        <v>776.78250000000025</v>
      </c>
      <c r="BR529" s="141">
        <v>763.83612500000027</v>
      </c>
      <c r="BS529" s="141">
        <v>750.88975000000028</v>
      </c>
      <c r="BT529" s="141">
        <v>737.94337500000029</v>
      </c>
      <c r="BU529" s="141">
        <v>724.9970000000003</v>
      </c>
      <c r="BV529" s="141">
        <v>712.05062500000031</v>
      </c>
      <c r="BW529" s="141">
        <v>699.10425000000032</v>
      </c>
      <c r="BX529" s="141">
        <v>686.15787500000033</v>
      </c>
      <c r="BY529" s="141">
        <v>673.21150000000034</v>
      </c>
      <c r="BZ529" s="141">
        <v>660.26512500000035</v>
      </c>
      <c r="CA529" s="141">
        <v>647.31875000000036</v>
      </c>
      <c r="CB529" s="141">
        <v>634.37237500000037</v>
      </c>
      <c r="CC529" s="141">
        <v>621.42600000000039</v>
      </c>
      <c r="CD529" s="141">
        <v>608.4796250000004</v>
      </c>
      <c r="CE529" s="141">
        <v>595.53325000000041</v>
      </c>
      <c r="CF529" s="141">
        <v>582.58687500000042</v>
      </c>
      <c r="CG529" s="141">
        <v>569.64050000000043</v>
      </c>
      <c r="CH529" s="141">
        <v>556.69412500000044</v>
      </c>
      <c r="CI529" s="141">
        <v>543.74775000000045</v>
      </c>
    </row>
    <row r="530" spans="4:87">
      <c r="D530" s="38">
        <v>500</v>
      </c>
      <c r="E530" s="38">
        <v>755</v>
      </c>
      <c r="F530" s="38" t="s">
        <v>2531</v>
      </c>
      <c r="G530" s="38" t="s">
        <v>766</v>
      </c>
      <c r="H530" s="48">
        <v>80313.58</v>
      </c>
      <c r="K530" s="48">
        <v>0</v>
      </c>
      <c r="L530" s="48">
        <v>0</v>
      </c>
      <c r="M530" s="48">
        <v>0</v>
      </c>
      <c r="N530" s="48">
        <v>1</v>
      </c>
      <c r="O530" s="48">
        <v>80313.58</v>
      </c>
      <c r="Q530" s="122">
        <v>6</v>
      </c>
      <c r="R530" s="38" t="s">
        <v>116</v>
      </c>
      <c r="S530" s="96">
        <v>80</v>
      </c>
      <c r="T530" s="48">
        <v>0</v>
      </c>
      <c r="W530" s="48">
        <v>0</v>
      </c>
      <c r="X530" s="48">
        <v>0</v>
      </c>
      <c r="Y530" s="48">
        <v>0</v>
      </c>
      <c r="Z530" s="48">
        <v>0</v>
      </c>
      <c r="AA530" s="48">
        <v>0</v>
      </c>
      <c r="AB530" s="48">
        <v>0</v>
      </c>
      <c r="AC530" s="48">
        <v>0</v>
      </c>
      <c r="AD530" s="48">
        <v>0</v>
      </c>
      <c r="AE530" s="48"/>
      <c r="AF530" s="48"/>
      <c r="AG530" s="48"/>
      <c r="AH530" s="48">
        <v>0</v>
      </c>
      <c r="AI530" s="48">
        <v>0</v>
      </c>
      <c r="AJ530" s="48">
        <v>0</v>
      </c>
      <c r="AK530" s="48"/>
      <c r="AL530" s="48" t="s">
        <v>263</v>
      </c>
      <c r="AN530" s="60">
        <v>0</v>
      </c>
      <c r="AP530" s="137">
        <v>1003.91975</v>
      </c>
      <c r="AQ530" s="138">
        <v>70705</v>
      </c>
      <c r="AR530" s="139">
        <v>2094</v>
      </c>
      <c r="AS530" s="131"/>
      <c r="AT530" s="131"/>
      <c r="AU530" s="131"/>
      <c r="AW530" s="140">
        <v>80313.58</v>
      </c>
      <c r="AX530" s="141">
        <v>79309.660250000001</v>
      </c>
      <c r="AY530" s="141">
        <v>78305.7405</v>
      </c>
      <c r="AZ530" s="141">
        <v>77301.820749999999</v>
      </c>
      <c r="BA530" s="141">
        <v>76297.900999999998</v>
      </c>
      <c r="BB530" s="141">
        <v>75293.981249999997</v>
      </c>
      <c r="BC530" s="141">
        <v>74290.061499999996</v>
      </c>
      <c r="BD530" s="141">
        <v>73286.141749999995</v>
      </c>
      <c r="BE530" s="141">
        <v>72282.221999999994</v>
      </c>
      <c r="BF530" s="141">
        <v>71278.302249999993</v>
      </c>
      <c r="BG530" s="141">
        <v>70274.382499999992</v>
      </c>
      <c r="BH530" s="141">
        <v>69270.462749999992</v>
      </c>
      <c r="BI530" s="141">
        <v>68266.542999999991</v>
      </c>
      <c r="BJ530" s="141">
        <v>67262.62324999999</v>
      </c>
      <c r="BK530" s="141">
        <v>66258.703499999989</v>
      </c>
      <c r="BL530" s="141">
        <v>65254.783749999988</v>
      </c>
      <c r="BM530" s="141">
        <v>64250.863999999987</v>
      </c>
      <c r="BN530" s="141">
        <v>63246.944249999986</v>
      </c>
      <c r="BO530" s="141">
        <v>62243.024499999985</v>
      </c>
      <c r="BP530" s="141">
        <v>61239.104749999984</v>
      </c>
      <c r="BQ530" s="141">
        <v>60235.184999999983</v>
      </c>
      <c r="BR530" s="141">
        <v>59231.265249999982</v>
      </c>
      <c r="BS530" s="141">
        <v>58227.345499999981</v>
      </c>
      <c r="BT530" s="141">
        <v>57223.42574999998</v>
      </c>
      <c r="BU530" s="141">
        <v>56219.505999999979</v>
      </c>
      <c r="BV530" s="141">
        <v>55215.586249999978</v>
      </c>
      <c r="BW530" s="141">
        <v>54211.666499999978</v>
      </c>
      <c r="BX530" s="141">
        <v>53207.746749999977</v>
      </c>
      <c r="BY530" s="141">
        <v>52203.826999999976</v>
      </c>
      <c r="BZ530" s="141">
        <v>51199.907249999975</v>
      </c>
      <c r="CA530" s="141">
        <v>50195.987499999974</v>
      </c>
      <c r="CB530" s="141">
        <v>49192.067749999973</v>
      </c>
      <c r="CC530" s="141">
        <v>48188.147999999972</v>
      </c>
      <c r="CD530" s="141">
        <v>47184.228249999971</v>
      </c>
      <c r="CE530" s="141">
        <v>46180.30849999997</v>
      </c>
      <c r="CF530" s="141">
        <v>45176.388749999969</v>
      </c>
      <c r="CG530" s="141">
        <v>44172.468999999968</v>
      </c>
      <c r="CH530" s="141">
        <v>43168.549249999967</v>
      </c>
      <c r="CI530" s="141">
        <v>42164.629499999966</v>
      </c>
    </row>
    <row r="531" spans="4:87">
      <c r="D531" s="38">
        <v>501</v>
      </c>
      <c r="E531" s="38">
        <v>756</v>
      </c>
      <c r="F531" s="38" t="s">
        <v>2532</v>
      </c>
      <c r="G531" s="38" t="s">
        <v>2533</v>
      </c>
      <c r="H531" s="48">
        <v>315917.55</v>
      </c>
      <c r="K531" s="48">
        <v>0</v>
      </c>
      <c r="L531" s="48">
        <v>0</v>
      </c>
      <c r="M531" s="48">
        <v>0</v>
      </c>
      <c r="N531" s="48">
        <v>1</v>
      </c>
      <c r="O531" s="48">
        <v>315917.55</v>
      </c>
      <c r="Q531" s="122">
        <v>19</v>
      </c>
      <c r="R531" s="38" t="s">
        <v>129</v>
      </c>
      <c r="S531" s="96">
        <v>80</v>
      </c>
      <c r="T531" s="48">
        <v>0</v>
      </c>
      <c r="W531" s="48">
        <v>0</v>
      </c>
      <c r="X531" s="48">
        <v>0</v>
      </c>
      <c r="Y531" s="48">
        <v>0</v>
      </c>
      <c r="Z531" s="48">
        <v>0</v>
      </c>
      <c r="AA531" s="48">
        <v>0</v>
      </c>
      <c r="AB531" s="48">
        <v>0</v>
      </c>
      <c r="AC531" s="48">
        <v>0</v>
      </c>
      <c r="AD531" s="48">
        <v>0</v>
      </c>
      <c r="AE531" s="48"/>
      <c r="AF531" s="48"/>
      <c r="AG531" s="48"/>
      <c r="AH531" s="48">
        <v>0</v>
      </c>
      <c r="AI531" s="48">
        <v>0</v>
      </c>
      <c r="AJ531" s="48">
        <v>0</v>
      </c>
      <c r="AK531" s="48"/>
      <c r="AL531" s="48" t="s">
        <v>263</v>
      </c>
      <c r="AN531" s="60">
        <v>0</v>
      </c>
      <c r="AP531" s="137">
        <v>3948.9693749999997</v>
      </c>
      <c r="AQ531" s="138">
        <v>70705</v>
      </c>
      <c r="AR531" s="139">
        <v>2094</v>
      </c>
      <c r="AS531" s="131"/>
      <c r="AT531" s="131"/>
      <c r="AU531" s="131"/>
      <c r="AW531" s="140">
        <v>315917.55</v>
      </c>
      <c r="AX531" s="141">
        <v>311968.580625</v>
      </c>
      <c r="AY531" s="141">
        <v>308019.61125000002</v>
      </c>
      <c r="AZ531" s="141">
        <v>304070.64187500003</v>
      </c>
      <c r="BA531" s="141">
        <v>300121.67250000004</v>
      </c>
      <c r="BB531" s="141">
        <v>296172.70312500006</v>
      </c>
      <c r="BC531" s="141">
        <v>292223.73375000007</v>
      </c>
      <c r="BD531" s="141">
        <v>288274.76437500009</v>
      </c>
      <c r="BE531" s="141">
        <v>284325.7950000001</v>
      </c>
      <c r="BF531" s="141">
        <v>280376.82562500011</v>
      </c>
      <c r="BG531" s="141">
        <v>276427.85625000013</v>
      </c>
      <c r="BH531" s="141">
        <v>272478.88687500014</v>
      </c>
      <c r="BI531" s="141">
        <v>268529.91750000016</v>
      </c>
      <c r="BJ531" s="141">
        <v>264580.94812500017</v>
      </c>
      <c r="BK531" s="141">
        <v>260631.97875000018</v>
      </c>
      <c r="BL531" s="141">
        <v>256683.0093750002</v>
      </c>
      <c r="BM531" s="141">
        <v>252734.04000000021</v>
      </c>
      <c r="BN531" s="141">
        <v>248785.07062500023</v>
      </c>
      <c r="BO531" s="141">
        <v>244836.10125000024</v>
      </c>
      <c r="BP531" s="141">
        <v>240887.13187500025</v>
      </c>
      <c r="BQ531" s="141">
        <v>236938.16250000027</v>
      </c>
      <c r="BR531" s="141">
        <v>232989.19312500028</v>
      </c>
      <c r="BS531" s="141">
        <v>229040.2237500003</v>
      </c>
      <c r="BT531" s="141">
        <v>225091.25437500031</v>
      </c>
      <c r="BU531" s="141">
        <v>221142.28500000032</v>
      </c>
      <c r="BV531" s="141">
        <v>217193.31562500034</v>
      </c>
      <c r="BW531" s="141">
        <v>213244.34625000035</v>
      </c>
      <c r="BX531" s="141">
        <v>209295.37687500037</v>
      </c>
      <c r="BY531" s="141">
        <v>205346.40750000038</v>
      </c>
      <c r="BZ531" s="141">
        <v>201397.43812500039</v>
      </c>
      <c r="CA531" s="141">
        <v>197448.46875000041</v>
      </c>
      <c r="CB531" s="141">
        <v>193499.49937500042</v>
      </c>
      <c r="CC531" s="141">
        <v>189550.53000000044</v>
      </c>
      <c r="CD531" s="141">
        <v>185601.56062500045</v>
      </c>
      <c r="CE531" s="141">
        <v>181652.59125000046</v>
      </c>
      <c r="CF531" s="141">
        <v>177703.62187500048</v>
      </c>
      <c r="CG531" s="141">
        <v>173754.65250000049</v>
      </c>
      <c r="CH531" s="141">
        <v>169805.68312500051</v>
      </c>
      <c r="CI531" s="141">
        <v>165856.71375000052</v>
      </c>
    </row>
    <row r="532" spans="4:87">
      <c r="D532" s="38">
        <v>502</v>
      </c>
      <c r="E532" s="38">
        <v>757</v>
      </c>
      <c r="F532" s="38" t="s">
        <v>2534</v>
      </c>
      <c r="G532" s="38" t="s">
        <v>2535</v>
      </c>
      <c r="H532" s="48">
        <v>44309.95</v>
      </c>
      <c r="K532" s="48">
        <v>0</v>
      </c>
      <c r="L532" s="48">
        <v>0</v>
      </c>
      <c r="M532" s="48">
        <v>0</v>
      </c>
      <c r="N532" s="48">
        <v>1</v>
      </c>
      <c r="O532" s="48">
        <v>44309.95</v>
      </c>
      <c r="Q532" s="122">
        <v>9</v>
      </c>
      <c r="R532" s="38" t="s">
        <v>119</v>
      </c>
      <c r="S532" s="96">
        <v>50</v>
      </c>
      <c r="T532" s="48">
        <v>0</v>
      </c>
      <c r="W532" s="48">
        <v>0</v>
      </c>
      <c r="X532" s="48">
        <v>9</v>
      </c>
      <c r="Y532" s="48">
        <v>0</v>
      </c>
      <c r="Z532" s="48">
        <v>0</v>
      </c>
      <c r="AA532" s="48">
        <v>0</v>
      </c>
      <c r="AB532" s="48">
        <v>0</v>
      </c>
      <c r="AC532" s="48">
        <v>0</v>
      </c>
      <c r="AD532" s="48">
        <v>0</v>
      </c>
      <c r="AE532" s="48"/>
      <c r="AF532" s="48"/>
      <c r="AG532" s="48"/>
      <c r="AH532" s="48">
        <v>0</v>
      </c>
      <c r="AI532" s="48">
        <v>0</v>
      </c>
      <c r="AJ532" s="48">
        <v>0</v>
      </c>
      <c r="AK532" s="48"/>
      <c r="AL532" s="48">
        <v>9</v>
      </c>
      <c r="AN532" s="60">
        <v>0</v>
      </c>
      <c r="AP532" s="137">
        <v>886.19899999999996</v>
      </c>
      <c r="AQ532" s="138">
        <v>59747</v>
      </c>
      <c r="AR532" s="139">
        <v>2064</v>
      </c>
      <c r="AS532" s="131"/>
      <c r="AT532" s="131"/>
      <c r="AU532" s="131"/>
      <c r="AW532" s="140">
        <v>44309.95</v>
      </c>
      <c r="AX532" s="141">
        <v>43423.750999999997</v>
      </c>
      <c r="AY532" s="141">
        <v>42537.551999999996</v>
      </c>
      <c r="AZ532" s="141">
        <v>41651.352999999996</v>
      </c>
      <c r="BA532" s="141">
        <v>40765.153999999995</v>
      </c>
      <c r="BB532" s="141">
        <v>39878.954999999994</v>
      </c>
      <c r="BC532" s="141">
        <v>38992.755999999994</v>
      </c>
      <c r="BD532" s="141">
        <v>38106.556999999993</v>
      </c>
      <c r="BE532" s="141">
        <v>37220.357999999993</v>
      </c>
      <c r="BF532" s="141">
        <v>36334.158999999992</v>
      </c>
      <c r="BG532" s="141">
        <v>35447.959999999992</v>
      </c>
      <c r="BH532" s="141">
        <v>34561.760999999991</v>
      </c>
      <c r="BI532" s="141">
        <v>33675.561999999991</v>
      </c>
      <c r="BJ532" s="141">
        <v>32789.36299999999</v>
      </c>
      <c r="BK532" s="141">
        <v>31903.16399999999</v>
      </c>
      <c r="BL532" s="141">
        <v>31016.964999999989</v>
      </c>
      <c r="BM532" s="141">
        <v>30130.765999999989</v>
      </c>
      <c r="BN532" s="141">
        <v>29244.566999999988</v>
      </c>
      <c r="BO532" s="141">
        <v>28358.367999999988</v>
      </c>
      <c r="BP532" s="141">
        <v>27472.168999999987</v>
      </c>
      <c r="BQ532" s="141">
        <v>26585.969999999987</v>
      </c>
      <c r="BR532" s="141">
        <v>25699.770999999986</v>
      </c>
      <c r="BS532" s="141">
        <v>24813.571999999986</v>
      </c>
      <c r="BT532" s="141">
        <v>23927.372999999985</v>
      </c>
      <c r="BU532" s="141">
        <v>23041.173999999985</v>
      </c>
      <c r="BV532" s="141">
        <v>22154.974999999984</v>
      </c>
      <c r="BW532" s="141">
        <v>21268.775999999983</v>
      </c>
      <c r="BX532" s="141">
        <v>20382.576999999983</v>
      </c>
      <c r="BY532" s="141">
        <v>19496.377999999982</v>
      </c>
      <c r="BZ532" s="141">
        <v>18610.178999999982</v>
      </c>
      <c r="CA532" s="141">
        <v>17723.979999999981</v>
      </c>
      <c r="CB532" s="141">
        <v>16837.780999999981</v>
      </c>
      <c r="CC532" s="141">
        <v>15951.58199999998</v>
      </c>
      <c r="CD532" s="141">
        <v>15065.38299999998</v>
      </c>
      <c r="CE532" s="141">
        <v>14179.183999999979</v>
      </c>
      <c r="CF532" s="141">
        <v>13292.984999999979</v>
      </c>
      <c r="CG532" s="141">
        <v>12406.785999999978</v>
      </c>
      <c r="CH532" s="141">
        <v>11520.586999999978</v>
      </c>
      <c r="CI532" s="141">
        <v>10634.387999999977</v>
      </c>
    </row>
    <row r="533" spans="4:87">
      <c r="D533" s="38">
        <v>503</v>
      </c>
      <c r="E533" s="38">
        <v>758</v>
      </c>
      <c r="F533" s="38" t="s">
        <v>2536</v>
      </c>
      <c r="G533" s="38" t="s">
        <v>2537</v>
      </c>
      <c r="H533" s="48">
        <v>125679.45</v>
      </c>
      <c r="K533" s="48">
        <v>0</v>
      </c>
      <c r="L533" s="48">
        <v>0</v>
      </c>
      <c r="M533" s="48">
        <v>0</v>
      </c>
      <c r="N533" s="48">
        <v>1</v>
      </c>
      <c r="O533" s="48">
        <v>125679.45</v>
      </c>
      <c r="Q533" s="122">
        <v>9</v>
      </c>
      <c r="R533" s="38" t="s">
        <v>119</v>
      </c>
      <c r="S533" s="96">
        <v>50</v>
      </c>
      <c r="T533" s="48">
        <v>0</v>
      </c>
      <c r="W533" s="48">
        <v>0</v>
      </c>
      <c r="X533" s="48">
        <v>9</v>
      </c>
      <c r="Y533" s="48">
        <v>0</v>
      </c>
      <c r="Z533" s="48">
        <v>0</v>
      </c>
      <c r="AA533" s="48">
        <v>0</v>
      </c>
      <c r="AB533" s="48">
        <v>0</v>
      </c>
      <c r="AC533" s="48">
        <v>0</v>
      </c>
      <c r="AD533" s="48">
        <v>0</v>
      </c>
      <c r="AE533" s="48"/>
      <c r="AF533" s="48"/>
      <c r="AG533" s="48"/>
      <c r="AH533" s="48">
        <v>0</v>
      </c>
      <c r="AI533" s="48">
        <v>0</v>
      </c>
      <c r="AJ533" s="48">
        <v>0</v>
      </c>
      <c r="AK533" s="48"/>
      <c r="AL533" s="48">
        <v>9</v>
      </c>
      <c r="AN533" s="60">
        <v>0</v>
      </c>
      <c r="AP533" s="137">
        <v>2513.5889999999999</v>
      </c>
      <c r="AQ533" s="138">
        <v>59747</v>
      </c>
      <c r="AR533" s="139">
        <v>2064</v>
      </c>
      <c r="AS533" s="131"/>
      <c r="AT533" s="131"/>
      <c r="AU533" s="131"/>
      <c r="AW533" s="140">
        <v>125679.45</v>
      </c>
      <c r="AX533" s="141">
        <v>123165.861</v>
      </c>
      <c r="AY533" s="141">
        <v>120652.272</v>
      </c>
      <c r="AZ533" s="141">
        <v>118138.68299999999</v>
      </c>
      <c r="BA533" s="141">
        <v>115625.09399999998</v>
      </c>
      <c r="BB533" s="141">
        <v>113111.50499999998</v>
      </c>
      <c r="BC533" s="141">
        <v>110597.91599999997</v>
      </c>
      <c r="BD533" s="141">
        <v>108084.32699999996</v>
      </c>
      <c r="BE533" s="141">
        <v>105570.73799999995</v>
      </c>
      <c r="BF533" s="141">
        <v>103057.14899999995</v>
      </c>
      <c r="BG533" s="141">
        <v>100543.55999999994</v>
      </c>
      <c r="BH533" s="141">
        <v>98029.970999999932</v>
      </c>
      <c r="BI533" s="141">
        <v>95516.381999999925</v>
      </c>
      <c r="BJ533" s="141">
        <v>93002.792999999918</v>
      </c>
      <c r="BK533" s="141">
        <v>90489.203999999911</v>
      </c>
      <c r="BL533" s="141">
        <v>87975.614999999903</v>
      </c>
      <c r="BM533" s="141">
        <v>85462.025999999896</v>
      </c>
      <c r="BN533" s="141">
        <v>82948.436999999889</v>
      </c>
      <c r="BO533" s="141">
        <v>80434.847999999882</v>
      </c>
      <c r="BP533" s="141">
        <v>77921.258999999875</v>
      </c>
      <c r="BQ533" s="141">
        <v>75407.669999999867</v>
      </c>
      <c r="BR533" s="141">
        <v>72894.08099999986</v>
      </c>
      <c r="BS533" s="141">
        <v>70380.491999999853</v>
      </c>
      <c r="BT533" s="141">
        <v>67866.902999999846</v>
      </c>
      <c r="BU533" s="141">
        <v>65353.313999999846</v>
      </c>
      <c r="BV533" s="141">
        <v>62839.724999999846</v>
      </c>
      <c r="BW533" s="141">
        <v>60326.135999999846</v>
      </c>
      <c r="BX533" s="141">
        <v>57812.546999999846</v>
      </c>
      <c r="BY533" s="141">
        <v>55298.957999999846</v>
      </c>
      <c r="BZ533" s="141">
        <v>52785.368999999846</v>
      </c>
      <c r="CA533" s="141">
        <v>50271.779999999846</v>
      </c>
      <c r="CB533" s="141">
        <v>47758.190999999846</v>
      </c>
      <c r="CC533" s="141">
        <v>45244.601999999846</v>
      </c>
      <c r="CD533" s="141">
        <v>42731.012999999846</v>
      </c>
      <c r="CE533" s="141">
        <v>40217.423999999846</v>
      </c>
      <c r="CF533" s="141">
        <v>37703.834999999846</v>
      </c>
      <c r="CG533" s="141">
        <v>35190.245999999846</v>
      </c>
      <c r="CH533" s="141">
        <v>32676.656999999846</v>
      </c>
      <c r="CI533" s="141">
        <v>30163.067999999847</v>
      </c>
    </row>
    <row r="534" spans="4:87">
      <c r="D534" s="38">
        <v>504</v>
      </c>
      <c r="E534" s="38">
        <v>759</v>
      </c>
      <c r="F534" s="38" t="s">
        <v>2538</v>
      </c>
      <c r="G534" s="38" t="s">
        <v>2539</v>
      </c>
      <c r="H534" s="48">
        <v>125790.41</v>
      </c>
      <c r="K534" s="48">
        <v>0</v>
      </c>
      <c r="L534" s="48">
        <v>0</v>
      </c>
      <c r="M534" s="48">
        <v>0</v>
      </c>
      <c r="N534" s="48">
        <v>1</v>
      </c>
      <c r="O534" s="48">
        <v>125790.41</v>
      </c>
      <c r="Q534" s="122">
        <v>10</v>
      </c>
      <c r="R534" s="38" t="s">
        <v>120</v>
      </c>
      <c r="S534" s="96">
        <v>50</v>
      </c>
      <c r="T534" s="48">
        <v>0</v>
      </c>
      <c r="W534" s="48">
        <v>0</v>
      </c>
      <c r="X534" s="48">
        <v>0</v>
      </c>
      <c r="Y534" s="48">
        <v>10</v>
      </c>
      <c r="Z534" s="48">
        <v>0</v>
      </c>
      <c r="AA534" s="48">
        <v>0</v>
      </c>
      <c r="AB534" s="48">
        <v>0</v>
      </c>
      <c r="AC534" s="48">
        <v>0</v>
      </c>
      <c r="AD534" s="48">
        <v>0</v>
      </c>
      <c r="AE534" s="48"/>
      <c r="AF534" s="48"/>
      <c r="AG534" s="48"/>
      <c r="AH534" s="48">
        <v>0</v>
      </c>
      <c r="AI534" s="48">
        <v>0</v>
      </c>
      <c r="AJ534" s="48">
        <v>0</v>
      </c>
      <c r="AK534" s="48"/>
      <c r="AL534" s="48">
        <v>10</v>
      </c>
      <c r="AN534" s="60">
        <v>0</v>
      </c>
      <c r="AP534" s="137">
        <v>2515.8081999999999</v>
      </c>
      <c r="AQ534" s="138">
        <v>59747</v>
      </c>
      <c r="AR534" s="139">
        <v>2064</v>
      </c>
      <c r="AS534" s="131"/>
      <c r="AT534" s="131"/>
      <c r="AU534" s="131"/>
      <c r="AW534" s="140">
        <v>125790.41</v>
      </c>
      <c r="AX534" s="141">
        <v>123274.6018</v>
      </c>
      <c r="AY534" s="141">
        <v>120758.7936</v>
      </c>
      <c r="AZ534" s="141">
        <v>118242.98540000001</v>
      </c>
      <c r="BA534" s="141">
        <v>115727.17720000001</v>
      </c>
      <c r="BB534" s="141">
        <v>113211.36900000001</v>
      </c>
      <c r="BC534" s="141">
        <v>110695.56080000001</v>
      </c>
      <c r="BD534" s="141">
        <v>108179.75260000001</v>
      </c>
      <c r="BE534" s="141">
        <v>105663.94440000001</v>
      </c>
      <c r="BF534" s="141">
        <v>103148.13620000001</v>
      </c>
      <c r="BG534" s="141">
        <v>100632.32800000001</v>
      </c>
      <c r="BH534" s="141">
        <v>98116.519800000009</v>
      </c>
      <c r="BI534" s="141">
        <v>95600.71160000001</v>
      </c>
      <c r="BJ534" s="141">
        <v>93084.90340000001</v>
      </c>
      <c r="BK534" s="141">
        <v>90569.095200000011</v>
      </c>
      <c r="BL534" s="141">
        <v>88053.287000000011</v>
      </c>
      <c r="BM534" s="141">
        <v>85537.478800000012</v>
      </c>
      <c r="BN534" s="141">
        <v>83021.670600000012</v>
      </c>
      <c r="BO534" s="141">
        <v>80505.862400000013</v>
      </c>
      <c r="BP534" s="141">
        <v>77990.054200000013</v>
      </c>
      <c r="BQ534" s="141">
        <v>75474.246000000014</v>
      </c>
      <c r="BR534" s="141">
        <v>72958.437800000014</v>
      </c>
      <c r="BS534" s="141">
        <v>70442.629600000015</v>
      </c>
      <c r="BT534" s="141">
        <v>67926.821400000015</v>
      </c>
      <c r="BU534" s="141">
        <v>65411.013200000016</v>
      </c>
      <c r="BV534" s="141">
        <v>62895.205000000016</v>
      </c>
      <c r="BW534" s="141">
        <v>60379.396800000017</v>
      </c>
      <c r="BX534" s="141">
        <v>57863.588600000017</v>
      </c>
      <c r="BY534" s="141">
        <v>55347.780400000018</v>
      </c>
      <c r="BZ534" s="141">
        <v>52831.972200000018</v>
      </c>
      <c r="CA534" s="141">
        <v>50316.164000000019</v>
      </c>
      <c r="CB534" s="141">
        <v>47800.355800000019</v>
      </c>
      <c r="CC534" s="141">
        <v>45284.54760000002</v>
      </c>
      <c r="CD534" s="141">
        <v>42768.73940000002</v>
      </c>
      <c r="CE534" s="141">
        <v>40252.931200000021</v>
      </c>
      <c r="CF534" s="141">
        <v>37737.123000000021</v>
      </c>
      <c r="CG534" s="141">
        <v>35221.314800000022</v>
      </c>
      <c r="CH534" s="141">
        <v>32705.506600000022</v>
      </c>
      <c r="CI534" s="141">
        <v>30189.698400000023</v>
      </c>
    </row>
    <row r="535" spans="4:87">
      <c r="D535" s="38">
        <v>505</v>
      </c>
      <c r="E535" s="38">
        <v>760</v>
      </c>
      <c r="F535" s="38" t="s">
        <v>2540</v>
      </c>
      <c r="G535" s="38" t="s">
        <v>2541</v>
      </c>
      <c r="H535" s="48">
        <v>7819.53</v>
      </c>
      <c r="K535" s="48">
        <v>0</v>
      </c>
      <c r="L535" s="48">
        <v>0</v>
      </c>
      <c r="M535" s="48">
        <v>0</v>
      </c>
      <c r="N535" s="48">
        <v>1</v>
      </c>
      <c r="O535" s="48">
        <v>7819.53</v>
      </c>
      <c r="Q535" s="122">
        <v>6</v>
      </c>
      <c r="R535" s="38" t="s">
        <v>116</v>
      </c>
      <c r="S535" s="96">
        <v>80</v>
      </c>
      <c r="T535" s="48">
        <v>0</v>
      </c>
      <c r="W535" s="48">
        <v>0</v>
      </c>
      <c r="X535" s="48">
        <v>0</v>
      </c>
      <c r="Y535" s="48">
        <v>0</v>
      </c>
      <c r="Z535" s="48">
        <v>0</v>
      </c>
      <c r="AA535" s="48">
        <v>0</v>
      </c>
      <c r="AB535" s="48">
        <v>0</v>
      </c>
      <c r="AC535" s="48">
        <v>0</v>
      </c>
      <c r="AD535" s="48">
        <v>0</v>
      </c>
      <c r="AE535" s="48"/>
      <c r="AF535" s="48"/>
      <c r="AG535" s="48"/>
      <c r="AH535" s="48">
        <v>0</v>
      </c>
      <c r="AI535" s="48">
        <v>0</v>
      </c>
      <c r="AJ535" s="48">
        <v>0</v>
      </c>
      <c r="AK535" s="48"/>
      <c r="AL535" s="48" t="s">
        <v>263</v>
      </c>
      <c r="AN535" s="60">
        <v>0</v>
      </c>
      <c r="AP535" s="137">
        <v>97.744124999999997</v>
      </c>
      <c r="AQ535" s="138">
        <v>70705</v>
      </c>
      <c r="AR535" s="139">
        <v>2094</v>
      </c>
      <c r="AS535" s="131"/>
      <c r="AT535" s="131"/>
      <c r="AU535" s="131"/>
      <c r="AW535" s="140">
        <v>7819.53</v>
      </c>
      <c r="AX535" s="141">
        <v>7721.7858749999996</v>
      </c>
      <c r="AY535" s="141">
        <v>7624.0417499999994</v>
      </c>
      <c r="AZ535" s="141">
        <v>7526.2976249999992</v>
      </c>
      <c r="BA535" s="141">
        <v>7428.5534999999991</v>
      </c>
      <c r="BB535" s="141">
        <v>7330.8093749999989</v>
      </c>
      <c r="BC535" s="141">
        <v>7233.0652499999987</v>
      </c>
      <c r="BD535" s="141">
        <v>7135.3211249999986</v>
      </c>
      <c r="BE535" s="141">
        <v>7037.5769999999984</v>
      </c>
      <c r="BF535" s="141">
        <v>6939.8328749999982</v>
      </c>
      <c r="BG535" s="141">
        <v>6842.0887499999981</v>
      </c>
      <c r="BH535" s="141">
        <v>6744.3446249999979</v>
      </c>
      <c r="BI535" s="141">
        <v>6646.6004999999977</v>
      </c>
      <c r="BJ535" s="141">
        <v>6548.8563749999976</v>
      </c>
      <c r="BK535" s="141">
        <v>6451.1122499999974</v>
      </c>
      <c r="BL535" s="141">
        <v>6353.3681249999972</v>
      </c>
      <c r="BM535" s="141">
        <v>6255.6239999999971</v>
      </c>
      <c r="BN535" s="141">
        <v>6157.8798749999969</v>
      </c>
      <c r="BO535" s="141">
        <v>6060.1357499999967</v>
      </c>
      <c r="BP535" s="141">
        <v>5962.3916249999966</v>
      </c>
      <c r="BQ535" s="141">
        <v>5864.6474999999964</v>
      </c>
      <c r="BR535" s="141">
        <v>5766.9033749999962</v>
      </c>
      <c r="BS535" s="141">
        <v>5669.1592499999961</v>
      </c>
      <c r="BT535" s="141">
        <v>5571.4151249999959</v>
      </c>
      <c r="BU535" s="141">
        <v>5473.6709999999957</v>
      </c>
      <c r="BV535" s="141">
        <v>5375.9268749999956</v>
      </c>
      <c r="BW535" s="141">
        <v>5278.1827499999954</v>
      </c>
      <c r="BX535" s="141">
        <v>5180.4386249999952</v>
      </c>
      <c r="BY535" s="141">
        <v>5082.6944999999951</v>
      </c>
      <c r="BZ535" s="141">
        <v>4984.9503749999949</v>
      </c>
      <c r="CA535" s="141">
        <v>4887.2062499999947</v>
      </c>
      <c r="CB535" s="141">
        <v>4789.4621249999946</v>
      </c>
      <c r="CC535" s="141">
        <v>4691.7179999999944</v>
      </c>
      <c r="CD535" s="141">
        <v>4593.9738749999942</v>
      </c>
      <c r="CE535" s="141">
        <v>4496.2297499999941</v>
      </c>
      <c r="CF535" s="141">
        <v>4398.4856249999939</v>
      </c>
      <c r="CG535" s="141">
        <v>4300.7414999999937</v>
      </c>
      <c r="CH535" s="141">
        <v>4202.9973749999936</v>
      </c>
      <c r="CI535" s="141">
        <v>4105.2532499999934</v>
      </c>
    </row>
    <row r="536" spans="4:87">
      <c r="D536" s="38">
        <v>506</v>
      </c>
      <c r="E536" s="38">
        <v>761</v>
      </c>
      <c r="F536" s="38" t="s">
        <v>2542</v>
      </c>
      <c r="G536" s="38" t="s">
        <v>2543</v>
      </c>
      <c r="H536" s="48">
        <v>4942.3900000000003</v>
      </c>
      <c r="K536" s="48">
        <v>0</v>
      </c>
      <c r="L536" s="48">
        <v>0</v>
      </c>
      <c r="M536" s="48">
        <v>0</v>
      </c>
      <c r="N536" s="48">
        <v>1</v>
      </c>
      <c r="O536" s="48">
        <v>4942.3900000000003</v>
      </c>
      <c r="Q536" s="122">
        <v>6</v>
      </c>
      <c r="R536" s="38" t="s">
        <v>116</v>
      </c>
      <c r="S536" s="96">
        <v>5</v>
      </c>
      <c r="T536" s="48">
        <v>75</v>
      </c>
      <c r="W536" s="48">
        <v>0</v>
      </c>
      <c r="X536" s="48">
        <v>0</v>
      </c>
      <c r="Y536" s="48">
        <v>0</v>
      </c>
      <c r="Z536" s="48">
        <v>0</v>
      </c>
      <c r="AA536" s="48">
        <v>0</v>
      </c>
      <c r="AB536" s="48">
        <v>0</v>
      </c>
      <c r="AC536" s="48">
        <v>0</v>
      </c>
      <c r="AD536" s="48">
        <v>0</v>
      </c>
      <c r="AE536" s="48"/>
      <c r="AF536" s="48"/>
      <c r="AG536" s="48"/>
      <c r="AH536" s="48">
        <v>0</v>
      </c>
      <c r="AI536" s="48">
        <v>0</v>
      </c>
      <c r="AJ536" s="48">
        <v>0</v>
      </c>
      <c r="AK536" s="48"/>
      <c r="AL536" s="48" t="s">
        <v>263</v>
      </c>
      <c r="AN536" s="60">
        <v>0</v>
      </c>
      <c r="AP536" s="137">
        <v>988.47800000000007</v>
      </c>
      <c r="AQ536" s="138">
        <v>43311</v>
      </c>
      <c r="AR536" s="139">
        <v>2019</v>
      </c>
      <c r="AS536" s="131"/>
      <c r="AT536" s="131"/>
      <c r="AU536" s="131"/>
      <c r="AW536" s="140">
        <v>4942.3900000000003</v>
      </c>
      <c r="AX536" s="141">
        <v>3953.9120000000003</v>
      </c>
      <c r="AY536" s="141">
        <v>2965.4340000000002</v>
      </c>
      <c r="AZ536" s="141">
        <v>1976.9560000000001</v>
      </c>
      <c r="BA536" s="141">
        <v>988.47800000000007</v>
      </c>
      <c r="BB536" s="141">
        <v>0</v>
      </c>
      <c r="BC536" s="141">
        <v>0</v>
      </c>
      <c r="BD536" s="141">
        <v>0</v>
      </c>
      <c r="BE536" s="141">
        <v>0</v>
      </c>
      <c r="BF536" s="141">
        <v>0</v>
      </c>
      <c r="BG536" s="141">
        <v>0</v>
      </c>
      <c r="BH536" s="141">
        <v>0</v>
      </c>
      <c r="BI536" s="141">
        <v>0</v>
      </c>
      <c r="BJ536" s="141">
        <v>0</v>
      </c>
      <c r="BK536" s="141">
        <v>0</v>
      </c>
      <c r="BL536" s="141">
        <v>0</v>
      </c>
      <c r="BM536" s="141">
        <v>0</v>
      </c>
      <c r="BN536" s="141">
        <v>0</v>
      </c>
      <c r="BO536" s="141">
        <v>0</v>
      </c>
      <c r="BP536" s="141">
        <v>0</v>
      </c>
      <c r="BQ536" s="141">
        <v>0</v>
      </c>
      <c r="BR536" s="141">
        <v>0</v>
      </c>
      <c r="BS536" s="141">
        <v>0</v>
      </c>
      <c r="BT536" s="141">
        <v>0</v>
      </c>
      <c r="BU536" s="141">
        <v>0</v>
      </c>
      <c r="BV536" s="141">
        <v>0</v>
      </c>
      <c r="BW536" s="141">
        <v>0</v>
      </c>
      <c r="BX536" s="141">
        <v>0</v>
      </c>
      <c r="BY536" s="141">
        <v>0</v>
      </c>
      <c r="BZ536" s="141">
        <v>0</v>
      </c>
      <c r="CA536" s="141">
        <v>0</v>
      </c>
      <c r="CB536" s="141">
        <v>0</v>
      </c>
      <c r="CC536" s="141">
        <v>0</v>
      </c>
      <c r="CD536" s="141">
        <v>0</v>
      </c>
      <c r="CE536" s="141">
        <v>0</v>
      </c>
      <c r="CF536" s="141">
        <v>0</v>
      </c>
      <c r="CG536" s="141">
        <v>0</v>
      </c>
      <c r="CH536" s="141">
        <v>0</v>
      </c>
      <c r="CI536" s="141">
        <v>0</v>
      </c>
    </row>
    <row r="537" spans="4:87">
      <c r="D537" s="38">
        <v>507</v>
      </c>
      <c r="E537" s="38">
        <v>762</v>
      </c>
      <c r="F537" s="38" t="s">
        <v>2544</v>
      </c>
      <c r="G537" s="38" t="s">
        <v>2545</v>
      </c>
      <c r="H537" s="48">
        <v>4957.7299999999996</v>
      </c>
      <c r="K537" s="48">
        <v>0</v>
      </c>
      <c r="L537" s="48">
        <v>0</v>
      </c>
      <c r="M537" s="48">
        <v>0</v>
      </c>
      <c r="N537" s="48">
        <v>1</v>
      </c>
      <c r="O537" s="48">
        <v>4957.7299999999996</v>
      </c>
      <c r="Q537" s="122">
        <v>6</v>
      </c>
      <c r="R537" s="38" t="s">
        <v>116</v>
      </c>
      <c r="S537" s="96">
        <v>80</v>
      </c>
      <c r="T537" s="48">
        <v>0</v>
      </c>
      <c r="W537" s="48">
        <v>0</v>
      </c>
      <c r="X537" s="48">
        <v>0</v>
      </c>
      <c r="Y537" s="48">
        <v>0</v>
      </c>
      <c r="Z537" s="48">
        <v>0</v>
      </c>
      <c r="AA537" s="48">
        <v>0</v>
      </c>
      <c r="AB537" s="48">
        <v>0</v>
      </c>
      <c r="AC537" s="48">
        <v>0</v>
      </c>
      <c r="AD537" s="48">
        <v>0</v>
      </c>
      <c r="AE537" s="48"/>
      <c r="AF537" s="48"/>
      <c r="AG537" s="48"/>
      <c r="AH537" s="48">
        <v>0</v>
      </c>
      <c r="AI537" s="48">
        <v>0</v>
      </c>
      <c r="AJ537" s="48">
        <v>0</v>
      </c>
      <c r="AK537" s="48"/>
      <c r="AL537" s="48" t="s">
        <v>263</v>
      </c>
      <c r="AN537" s="60">
        <v>0</v>
      </c>
      <c r="AP537" s="137">
        <v>61.971624999999996</v>
      </c>
      <c r="AQ537" s="138">
        <v>70705</v>
      </c>
      <c r="AR537" s="139">
        <v>2094</v>
      </c>
      <c r="AS537" s="131"/>
      <c r="AT537" s="131"/>
      <c r="AU537" s="131"/>
      <c r="AW537" s="140">
        <v>4957.7299999999996</v>
      </c>
      <c r="AX537" s="141">
        <v>4895.7583749999994</v>
      </c>
      <c r="AY537" s="141">
        <v>4833.7867499999993</v>
      </c>
      <c r="AZ537" s="141">
        <v>4771.8151249999992</v>
      </c>
      <c r="BA537" s="141">
        <v>4709.843499999999</v>
      </c>
      <c r="BB537" s="141">
        <v>4647.8718749999989</v>
      </c>
      <c r="BC537" s="141">
        <v>4585.9002499999988</v>
      </c>
      <c r="BD537" s="141">
        <v>4523.9286249999986</v>
      </c>
      <c r="BE537" s="141">
        <v>4461.9569999999985</v>
      </c>
      <c r="BF537" s="141">
        <v>4399.9853749999984</v>
      </c>
      <c r="BG537" s="141">
        <v>4338.0137499999983</v>
      </c>
      <c r="BH537" s="141">
        <v>4276.0421249999981</v>
      </c>
      <c r="BI537" s="141">
        <v>4214.070499999998</v>
      </c>
      <c r="BJ537" s="141">
        <v>4152.0988749999979</v>
      </c>
      <c r="BK537" s="141">
        <v>4090.1272499999977</v>
      </c>
      <c r="BL537" s="141">
        <v>4028.1556249999976</v>
      </c>
      <c r="BM537" s="141">
        <v>3966.1839999999975</v>
      </c>
      <c r="BN537" s="141">
        <v>3904.2123749999973</v>
      </c>
      <c r="BO537" s="141">
        <v>3842.2407499999972</v>
      </c>
      <c r="BP537" s="141">
        <v>3780.2691249999971</v>
      </c>
      <c r="BQ537" s="141">
        <v>3718.2974999999969</v>
      </c>
      <c r="BR537" s="141">
        <v>3656.3258749999968</v>
      </c>
      <c r="BS537" s="141">
        <v>3594.3542499999967</v>
      </c>
      <c r="BT537" s="141">
        <v>3532.3826249999966</v>
      </c>
      <c r="BU537" s="141">
        <v>3470.4109999999964</v>
      </c>
      <c r="BV537" s="141">
        <v>3408.4393749999963</v>
      </c>
      <c r="BW537" s="141">
        <v>3346.4677499999962</v>
      </c>
      <c r="BX537" s="141">
        <v>3284.496124999996</v>
      </c>
      <c r="BY537" s="141">
        <v>3222.5244999999959</v>
      </c>
      <c r="BZ537" s="141">
        <v>3160.5528749999958</v>
      </c>
      <c r="CA537" s="141">
        <v>3098.5812499999956</v>
      </c>
      <c r="CB537" s="141">
        <v>3036.6096249999955</v>
      </c>
      <c r="CC537" s="141">
        <v>2974.6379999999954</v>
      </c>
      <c r="CD537" s="141">
        <v>2912.6663749999952</v>
      </c>
      <c r="CE537" s="141">
        <v>2850.6947499999951</v>
      </c>
      <c r="CF537" s="141">
        <v>2788.723124999995</v>
      </c>
      <c r="CG537" s="141">
        <v>2726.7514999999948</v>
      </c>
      <c r="CH537" s="141">
        <v>2664.7798749999947</v>
      </c>
      <c r="CI537" s="141">
        <v>2602.8082499999946</v>
      </c>
    </row>
    <row r="538" spans="4:87">
      <c r="D538" s="38">
        <v>508</v>
      </c>
      <c r="E538" s="38">
        <v>763</v>
      </c>
      <c r="F538" s="38" t="s">
        <v>2546</v>
      </c>
      <c r="G538" s="38" t="s">
        <v>2547</v>
      </c>
      <c r="H538" s="48">
        <v>3925.4</v>
      </c>
      <c r="K538" s="48">
        <v>0</v>
      </c>
      <c r="L538" s="48">
        <v>0</v>
      </c>
      <c r="M538" s="48">
        <v>0</v>
      </c>
      <c r="N538" s="48">
        <v>1</v>
      </c>
      <c r="O538" s="48">
        <v>3925.4</v>
      </c>
      <c r="Q538" s="122">
        <v>6</v>
      </c>
      <c r="R538" s="38" t="s">
        <v>116</v>
      </c>
      <c r="S538" s="96">
        <v>80</v>
      </c>
      <c r="T538" s="48">
        <v>0</v>
      </c>
      <c r="W538" s="48">
        <v>0</v>
      </c>
      <c r="X538" s="48">
        <v>0</v>
      </c>
      <c r="Y538" s="48">
        <v>0</v>
      </c>
      <c r="Z538" s="48">
        <v>0</v>
      </c>
      <c r="AA538" s="48">
        <v>0</v>
      </c>
      <c r="AB538" s="48">
        <v>0</v>
      </c>
      <c r="AC538" s="48">
        <v>0</v>
      </c>
      <c r="AD538" s="48">
        <v>0</v>
      </c>
      <c r="AE538" s="48"/>
      <c r="AF538" s="48"/>
      <c r="AG538" s="48"/>
      <c r="AH538" s="48">
        <v>0</v>
      </c>
      <c r="AI538" s="48">
        <v>0</v>
      </c>
      <c r="AJ538" s="48">
        <v>0</v>
      </c>
      <c r="AK538" s="48"/>
      <c r="AL538" s="48" t="s">
        <v>263</v>
      </c>
      <c r="AN538" s="60">
        <v>0</v>
      </c>
      <c r="AP538" s="137">
        <v>49.067500000000003</v>
      </c>
      <c r="AQ538" s="138">
        <v>70705</v>
      </c>
      <c r="AR538" s="139">
        <v>2094</v>
      </c>
      <c r="AS538" s="131"/>
      <c r="AT538" s="131"/>
      <c r="AU538" s="131"/>
      <c r="AW538" s="140">
        <v>3925.4</v>
      </c>
      <c r="AX538" s="141">
        <v>3876.3325</v>
      </c>
      <c r="AY538" s="141">
        <v>3827.2649999999999</v>
      </c>
      <c r="AZ538" s="141">
        <v>3778.1974999999998</v>
      </c>
      <c r="BA538" s="141">
        <v>3729.1299999999997</v>
      </c>
      <c r="BB538" s="141">
        <v>3680.0624999999995</v>
      </c>
      <c r="BC538" s="141">
        <v>3630.9949999999994</v>
      </c>
      <c r="BD538" s="141">
        <v>3581.9274999999993</v>
      </c>
      <c r="BE538" s="141">
        <v>3532.8599999999992</v>
      </c>
      <c r="BF538" s="141">
        <v>3483.7924999999991</v>
      </c>
      <c r="BG538" s="141">
        <v>3434.724999999999</v>
      </c>
      <c r="BH538" s="141">
        <v>3385.6574999999989</v>
      </c>
      <c r="BI538" s="141">
        <v>3336.5899999999988</v>
      </c>
      <c r="BJ538" s="141">
        <v>3287.5224999999987</v>
      </c>
      <c r="BK538" s="141">
        <v>3238.4549999999986</v>
      </c>
      <c r="BL538" s="141">
        <v>3189.3874999999985</v>
      </c>
      <c r="BM538" s="141">
        <v>3140.3199999999983</v>
      </c>
      <c r="BN538" s="141">
        <v>3091.2524999999982</v>
      </c>
      <c r="BO538" s="141">
        <v>3042.1849999999981</v>
      </c>
      <c r="BP538" s="141">
        <v>2993.117499999998</v>
      </c>
      <c r="BQ538" s="141">
        <v>2944.0499999999979</v>
      </c>
      <c r="BR538" s="141">
        <v>2894.9824999999978</v>
      </c>
      <c r="BS538" s="141">
        <v>2845.9149999999977</v>
      </c>
      <c r="BT538" s="141">
        <v>2796.8474999999976</v>
      </c>
      <c r="BU538" s="141">
        <v>2747.7799999999975</v>
      </c>
      <c r="BV538" s="141">
        <v>2698.7124999999974</v>
      </c>
      <c r="BW538" s="141">
        <v>2649.6449999999973</v>
      </c>
      <c r="BX538" s="141">
        <v>2600.5774999999971</v>
      </c>
      <c r="BY538" s="141">
        <v>2551.509999999997</v>
      </c>
      <c r="BZ538" s="141">
        <v>2502.4424999999969</v>
      </c>
      <c r="CA538" s="141">
        <v>2453.3749999999968</v>
      </c>
      <c r="CB538" s="141">
        <v>2404.3074999999967</v>
      </c>
      <c r="CC538" s="141">
        <v>2355.2399999999966</v>
      </c>
      <c r="CD538" s="141">
        <v>2306.1724999999965</v>
      </c>
      <c r="CE538" s="141">
        <v>2257.1049999999964</v>
      </c>
      <c r="CF538" s="141">
        <v>2208.0374999999963</v>
      </c>
      <c r="CG538" s="141">
        <v>2158.9699999999962</v>
      </c>
      <c r="CH538" s="141">
        <v>2109.9024999999961</v>
      </c>
      <c r="CI538" s="141">
        <v>2060.8349999999959</v>
      </c>
    </row>
    <row r="539" spans="4:87">
      <c r="D539" s="38">
        <v>509</v>
      </c>
      <c r="E539" s="38">
        <v>764</v>
      </c>
      <c r="F539" s="38" t="s">
        <v>2548</v>
      </c>
      <c r="G539" s="38" t="s">
        <v>2549</v>
      </c>
      <c r="H539" s="48">
        <v>930281.09</v>
      </c>
      <c r="K539" s="48">
        <v>0</v>
      </c>
      <c r="L539" s="48">
        <v>0</v>
      </c>
      <c r="M539" s="48">
        <v>0</v>
      </c>
      <c r="N539" s="48">
        <v>1</v>
      </c>
      <c r="O539" s="48">
        <v>930281.09</v>
      </c>
      <c r="Q539" s="122">
        <v>1</v>
      </c>
      <c r="R539" s="38" t="s">
        <v>111</v>
      </c>
      <c r="S539" s="96">
        <v>80</v>
      </c>
      <c r="T539" s="48">
        <v>0</v>
      </c>
      <c r="W539" s="48">
        <v>0</v>
      </c>
      <c r="X539" s="48">
        <v>0</v>
      </c>
      <c r="Y539" s="48">
        <v>0</v>
      </c>
      <c r="Z539" s="48">
        <v>0</v>
      </c>
      <c r="AA539" s="48">
        <v>0</v>
      </c>
      <c r="AB539" s="48">
        <v>0</v>
      </c>
      <c r="AC539" s="48">
        <v>0</v>
      </c>
      <c r="AD539" s="48">
        <v>0</v>
      </c>
      <c r="AE539" s="48"/>
      <c r="AF539" s="48"/>
      <c r="AG539" s="48"/>
      <c r="AH539" s="48">
        <v>0</v>
      </c>
      <c r="AI539" s="48">
        <v>0</v>
      </c>
      <c r="AJ539" s="48">
        <v>0</v>
      </c>
      <c r="AK539" s="48"/>
      <c r="AL539" s="48" t="s">
        <v>263</v>
      </c>
      <c r="AN539" s="60">
        <v>0</v>
      </c>
      <c r="AP539" s="137">
        <v>11628.513625</v>
      </c>
      <c r="AQ539" s="138">
        <v>70705</v>
      </c>
      <c r="AR539" s="139">
        <v>2094</v>
      </c>
      <c r="AS539" s="131"/>
      <c r="AT539" s="131"/>
      <c r="AU539" s="131"/>
      <c r="AW539" s="140">
        <v>930281.09</v>
      </c>
      <c r="AX539" s="141">
        <v>918652.57637499995</v>
      </c>
      <c r="AY539" s="141">
        <v>907024.06274999992</v>
      </c>
      <c r="AZ539" s="141">
        <v>895395.5491249999</v>
      </c>
      <c r="BA539" s="141">
        <v>883767.03549999988</v>
      </c>
      <c r="BB539" s="141">
        <v>872138.52187499986</v>
      </c>
      <c r="BC539" s="141">
        <v>860510.00824999984</v>
      </c>
      <c r="BD539" s="141">
        <v>848881.49462499982</v>
      </c>
      <c r="BE539" s="141">
        <v>837252.9809999998</v>
      </c>
      <c r="BF539" s="141">
        <v>825624.46737499977</v>
      </c>
      <c r="BG539" s="141">
        <v>813995.95374999975</v>
      </c>
      <c r="BH539" s="141">
        <v>802367.44012499973</v>
      </c>
      <c r="BI539" s="141">
        <v>790738.92649999971</v>
      </c>
      <c r="BJ539" s="141">
        <v>779110.41287499969</v>
      </c>
      <c r="BK539" s="141">
        <v>767481.89924999967</v>
      </c>
      <c r="BL539" s="141">
        <v>755853.38562499965</v>
      </c>
      <c r="BM539" s="141">
        <v>744224.87199999962</v>
      </c>
      <c r="BN539" s="141">
        <v>732596.3583749996</v>
      </c>
      <c r="BO539" s="141">
        <v>720967.84474999958</v>
      </c>
      <c r="BP539" s="141">
        <v>709339.33112499956</v>
      </c>
      <c r="BQ539" s="141">
        <v>697710.81749999954</v>
      </c>
      <c r="BR539" s="141">
        <v>686082.30387499952</v>
      </c>
      <c r="BS539" s="141">
        <v>674453.7902499995</v>
      </c>
      <c r="BT539" s="141">
        <v>662825.27662499947</v>
      </c>
      <c r="BU539" s="141">
        <v>651196.76299999945</v>
      </c>
      <c r="BV539" s="141">
        <v>639568.24937499943</v>
      </c>
      <c r="BW539" s="141">
        <v>627939.73574999941</v>
      </c>
      <c r="BX539" s="141">
        <v>616311.22212499939</v>
      </c>
      <c r="BY539" s="141">
        <v>604682.70849999937</v>
      </c>
      <c r="BZ539" s="141">
        <v>593054.19487499935</v>
      </c>
      <c r="CA539" s="141">
        <v>581425.68124999932</v>
      </c>
      <c r="CB539" s="141">
        <v>569797.1676249993</v>
      </c>
      <c r="CC539" s="141">
        <v>558168.65399999928</v>
      </c>
      <c r="CD539" s="141">
        <v>546540.14037499926</v>
      </c>
      <c r="CE539" s="141">
        <v>534911.62674999924</v>
      </c>
      <c r="CF539" s="141">
        <v>523283.11312499922</v>
      </c>
      <c r="CG539" s="141">
        <v>511654.5994999992</v>
      </c>
      <c r="CH539" s="141">
        <v>500026.08587499917</v>
      </c>
      <c r="CI539" s="141">
        <v>488397.57224999915</v>
      </c>
    </row>
    <row r="540" spans="4:87">
      <c r="D540" s="38">
        <v>510</v>
      </c>
      <c r="E540" s="38">
        <v>765</v>
      </c>
      <c r="F540" s="38" t="s">
        <v>2550</v>
      </c>
      <c r="G540" s="38" t="s">
        <v>2551</v>
      </c>
      <c r="H540" s="48">
        <v>77122.98</v>
      </c>
      <c r="K540" s="48">
        <v>0</v>
      </c>
      <c r="L540" s="48">
        <v>0</v>
      </c>
      <c r="M540" s="48">
        <v>0</v>
      </c>
      <c r="N540" s="48">
        <v>1</v>
      </c>
      <c r="O540" s="48">
        <v>77122.98</v>
      </c>
      <c r="Q540" s="122">
        <v>12</v>
      </c>
      <c r="R540" s="38" t="s">
        <v>122</v>
      </c>
      <c r="S540" s="96">
        <v>50</v>
      </c>
      <c r="T540" s="48">
        <v>0</v>
      </c>
      <c r="W540" s="48">
        <v>0</v>
      </c>
      <c r="X540" s="48">
        <v>0</v>
      </c>
      <c r="Y540" s="48">
        <v>0</v>
      </c>
      <c r="Z540" s="48">
        <v>0</v>
      </c>
      <c r="AA540" s="48">
        <v>12</v>
      </c>
      <c r="AB540" s="48">
        <v>0</v>
      </c>
      <c r="AC540" s="48">
        <v>0</v>
      </c>
      <c r="AD540" s="48">
        <v>0</v>
      </c>
      <c r="AE540" s="48"/>
      <c r="AF540" s="48"/>
      <c r="AG540" s="48"/>
      <c r="AH540" s="48">
        <v>0</v>
      </c>
      <c r="AI540" s="48">
        <v>0</v>
      </c>
      <c r="AJ540" s="48">
        <v>0</v>
      </c>
      <c r="AK540" s="48"/>
      <c r="AL540" s="48">
        <v>12</v>
      </c>
      <c r="AN540" s="60">
        <v>0</v>
      </c>
      <c r="AP540" s="137">
        <v>1542.4595999999999</v>
      </c>
      <c r="AQ540" s="138">
        <v>59747</v>
      </c>
      <c r="AR540" s="139">
        <v>2064</v>
      </c>
      <c r="AS540" s="131"/>
      <c r="AT540" s="131"/>
      <c r="AU540" s="131"/>
      <c r="AW540" s="140">
        <v>77122.98</v>
      </c>
      <c r="AX540" s="141">
        <v>75580.520399999994</v>
      </c>
      <c r="AY540" s="141">
        <v>74038.060799999992</v>
      </c>
      <c r="AZ540" s="141">
        <v>72495.60119999999</v>
      </c>
      <c r="BA540" s="141">
        <v>70953.141599999988</v>
      </c>
      <c r="BB540" s="141">
        <v>69410.681999999986</v>
      </c>
      <c r="BC540" s="141">
        <v>67868.222399999984</v>
      </c>
      <c r="BD540" s="141">
        <v>66325.762799999982</v>
      </c>
      <c r="BE540" s="141">
        <v>64783.30319999998</v>
      </c>
      <c r="BF540" s="141">
        <v>63240.843599999978</v>
      </c>
      <c r="BG540" s="141">
        <v>61698.383999999976</v>
      </c>
      <c r="BH540" s="141">
        <v>60155.924399999974</v>
      </c>
      <c r="BI540" s="141">
        <v>58613.464799999972</v>
      </c>
      <c r="BJ540" s="141">
        <v>57071.005199999971</v>
      </c>
      <c r="BK540" s="141">
        <v>55528.545599999969</v>
      </c>
      <c r="BL540" s="141">
        <v>53986.085999999967</v>
      </c>
      <c r="BM540" s="141">
        <v>52443.626399999965</v>
      </c>
      <c r="BN540" s="141">
        <v>50901.166799999963</v>
      </c>
      <c r="BO540" s="141">
        <v>49358.707199999961</v>
      </c>
      <c r="BP540" s="141">
        <v>47816.247599999959</v>
      </c>
      <c r="BQ540" s="141">
        <v>46273.787999999957</v>
      </c>
      <c r="BR540" s="141">
        <v>44731.328399999955</v>
      </c>
      <c r="BS540" s="141">
        <v>43188.868799999953</v>
      </c>
      <c r="BT540" s="141">
        <v>41646.409199999951</v>
      </c>
      <c r="BU540" s="141">
        <v>40103.949599999949</v>
      </c>
      <c r="BV540" s="141">
        <v>38561.489999999947</v>
      </c>
      <c r="BW540" s="141">
        <v>37019.030399999945</v>
      </c>
      <c r="BX540" s="141">
        <v>35476.570799999943</v>
      </c>
      <c r="BY540" s="141">
        <v>33934.111199999941</v>
      </c>
      <c r="BZ540" s="141">
        <v>32391.651599999943</v>
      </c>
      <c r="CA540" s="141">
        <v>30849.191999999945</v>
      </c>
      <c r="CB540" s="141">
        <v>29306.732399999946</v>
      </c>
      <c r="CC540" s="141">
        <v>27764.272799999948</v>
      </c>
      <c r="CD540" s="141">
        <v>26221.81319999995</v>
      </c>
      <c r="CE540" s="141">
        <v>24679.353599999951</v>
      </c>
      <c r="CF540" s="141">
        <v>23136.893999999953</v>
      </c>
      <c r="CG540" s="141">
        <v>21594.434399999955</v>
      </c>
      <c r="CH540" s="141">
        <v>20051.974799999956</v>
      </c>
      <c r="CI540" s="141">
        <v>18509.515199999958</v>
      </c>
    </row>
    <row r="541" spans="4:87">
      <c r="D541" s="38">
        <v>511</v>
      </c>
      <c r="E541" s="38">
        <v>766</v>
      </c>
      <c r="F541" s="38" t="s">
        <v>2552</v>
      </c>
      <c r="G541" s="38" t="s">
        <v>2553</v>
      </c>
      <c r="H541" s="48">
        <v>1145328.8399999999</v>
      </c>
      <c r="K541" s="48">
        <v>0</v>
      </c>
      <c r="L541" s="48">
        <v>0</v>
      </c>
      <c r="M541" s="48">
        <v>0</v>
      </c>
      <c r="N541" s="48">
        <v>1</v>
      </c>
      <c r="O541" s="48">
        <v>1145328.8399999999</v>
      </c>
      <c r="Q541" s="122">
        <v>2</v>
      </c>
      <c r="R541" s="38" t="s">
        <v>112</v>
      </c>
      <c r="S541" s="96">
        <v>80</v>
      </c>
      <c r="T541" s="48">
        <v>0</v>
      </c>
      <c r="W541" s="48">
        <v>0</v>
      </c>
      <c r="X541" s="48">
        <v>0</v>
      </c>
      <c r="Y541" s="48">
        <v>0</v>
      </c>
      <c r="Z541" s="48">
        <v>0</v>
      </c>
      <c r="AA541" s="48">
        <v>0</v>
      </c>
      <c r="AB541" s="48">
        <v>0</v>
      </c>
      <c r="AC541" s="48">
        <v>0</v>
      </c>
      <c r="AD541" s="48">
        <v>0</v>
      </c>
      <c r="AE541" s="48"/>
      <c r="AF541" s="48"/>
      <c r="AG541" s="48"/>
      <c r="AH541" s="48">
        <v>0</v>
      </c>
      <c r="AI541" s="48">
        <v>0</v>
      </c>
      <c r="AJ541" s="48">
        <v>0</v>
      </c>
      <c r="AK541" s="48"/>
      <c r="AL541" s="48" t="s">
        <v>263</v>
      </c>
      <c r="AN541" s="60">
        <v>0</v>
      </c>
      <c r="AP541" s="137">
        <v>14316.610499999999</v>
      </c>
      <c r="AQ541" s="138">
        <v>70705</v>
      </c>
      <c r="AR541" s="139">
        <v>2094</v>
      </c>
      <c r="AS541" s="131"/>
      <c r="AT541" s="131"/>
      <c r="AU541" s="131"/>
      <c r="AW541" s="140">
        <v>1145328.8399999999</v>
      </c>
      <c r="AX541" s="141">
        <v>1131012.2294999999</v>
      </c>
      <c r="AY541" s="141">
        <v>1116695.6189999999</v>
      </c>
      <c r="AZ541" s="141">
        <v>1102379.0085</v>
      </c>
      <c r="BA541" s="141">
        <v>1088062.398</v>
      </c>
      <c r="BB541" s="141">
        <v>1073745.7875000001</v>
      </c>
      <c r="BC541" s="141">
        <v>1059429.1770000001</v>
      </c>
      <c r="BD541" s="141">
        <v>1045112.5665000002</v>
      </c>
      <c r="BE541" s="141">
        <v>1030795.9560000002</v>
      </c>
      <c r="BF541" s="141">
        <v>1016479.3455000003</v>
      </c>
      <c r="BG541" s="141">
        <v>1002162.7350000003</v>
      </c>
      <c r="BH541" s="141">
        <v>987846.12450000038</v>
      </c>
      <c r="BI541" s="141">
        <v>973529.51400000043</v>
      </c>
      <c r="BJ541" s="141">
        <v>959212.90350000048</v>
      </c>
      <c r="BK541" s="141">
        <v>944896.29300000053</v>
      </c>
      <c r="BL541" s="141">
        <v>930579.68250000058</v>
      </c>
      <c r="BM541" s="141">
        <v>916263.07200000063</v>
      </c>
      <c r="BN541" s="141">
        <v>901946.46150000067</v>
      </c>
      <c r="BO541" s="141">
        <v>887629.85100000072</v>
      </c>
      <c r="BP541" s="141">
        <v>873313.24050000077</v>
      </c>
      <c r="BQ541" s="141">
        <v>858996.63000000082</v>
      </c>
      <c r="BR541" s="141">
        <v>844680.01950000087</v>
      </c>
      <c r="BS541" s="141">
        <v>830363.40900000092</v>
      </c>
      <c r="BT541" s="141">
        <v>816046.79850000096</v>
      </c>
      <c r="BU541" s="141">
        <v>801730.18800000101</v>
      </c>
      <c r="BV541" s="141">
        <v>787413.57750000106</v>
      </c>
      <c r="BW541" s="141">
        <v>773096.96700000111</v>
      </c>
      <c r="BX541" s="141">
        <v>758780.35650000116</v>
      </c>
      <c r="BY541" s="141">
        <v>744463.74600000121</v>
      </c>
      <c r="BZ541" s="141">
        <v>730147.13550000126</v>
      </c>
      <c r="CA541" s="141">
        <v>715830.5250000013</v>
      </c>
      <c r="CB541" s="141">
        <v>701513.91450000135</v>
      </c>
      <c r="CC541" s="141">
        <v>687197.3040000014</v>
      </c>
      <c r="CD541" s="141">
        <v>672880.69350000145</v>
      </c>
      <c r="CE541" s="141">
        <v>658564.0830000015</v>
      </c>
      <c r="CF541" s="141">
        <v>644247.47250000155</v>
      </c>
      <c r="CG541" s="141">
        <v>629930.86200000159</v>
      </c>
      <c r="CH541" s="141">
        <v>615614.25150000164</v>
      </c>
      <c r="CI541" s="141">
        <v>601297.64100000169</v>
      </c>
    </row>
    <row r="542" spans="4:87">
      <c r="D542" s="38">
        <v>512</v>
      </c>
      <c r="E542" s="38">
        <v>767</v>
      </c>
      <c r="F542" s="38" t="s">
        <v>2554</v>
      </c>
      <c r="G542" s="38" t="s">
        <v>2555</v>
      </c>
      <c r="H542" s="48">
        <v>1429060.2</v>
      </c>
      <c r="K542" s="48">
        <v>0</v>
      </c>
      <c r="L542" s="48">
        <v>0</v>
      </c>
      <c r="M542" s="48">
        <v>0</v>
      </c>
      <c r="N542" s="48">
        <v>1</v>
      </c>
      <c r="O542" s="48">
        <v>1429060.2</v>
      </c>
      <c r="Q542" s="122">
        <v>2</v>
      </c>
      <c r="R542" s="38" t="s">
        <v>112</v>
      </c>
      <c r="S542" s="96">
        <v>80</v>
      </c>
      <c r="T542" s="48">
        <v>0</v>
      </c>
      <c r="W542" s="48">
        <v>0</v>
      </c>
      <c r="X542" s="48">
        <v>0</v>
      </c>
      <c r="Y542" s="48">
        <v>0</v>
      </c>
      <c r="Z542" s="48">
        <v>0</v>
      </c>
      <c r="AA542" s="48">
        <v>0</v>
      </c>
      <c r="AB542" s="48">
        <v>0</v>
      </c>
      <c r="AC542" s="48">
        <v>0</v>
      </c>
      <c r="AD542" s="48">
        <v>0</v>
      </c>
      <c r="AE542" s="48"/>
      <c r="AF542" s="48"/>
      <c r="AG542" s="48"/>
      <c r="AH542" s="48">
        <v>0</v>
      </c>
      <c r="AI542" s="48">
        <v>0</v>
      </c>
      <c r="AJ542" s="48">
        <v>0</v>
      </c>
      <c r="AK542" s="48"/>
      <c r="AL542" s="48" t="s">
        <v>263</v>
      </c>
      <c r="AN542" s="60">
        <v>0</v>
      </c>
      <c r="AP542" s="137">
        <v>17863.252499999999</v>
      </c>
      <c r="AQ542" s="138">
        <v>70705</v>
      </c>
      <c r="AR542" s="139">
        <v>2094</v>
      </c>
      <c r="AS542" s="131"/>
      <c r="AT542" s="131"/>
      <c r="AU542" s="131"/>
      <c r="AW542" s="140">
        <v>1429060.2</v>
      </c>
      <c r="AX542" s="141">
        <v>1411196.9475</v>
      </c>
      <c r="AY542" s="141">
        <v>1393333.6950000001</v>
      </c>
      <c r="AZ542" s="141">
        <v>1375470.4425000001</v>
      </c>
      <c r="BA542" s="141">
        <v>1357607.1900000002</v>
      </c>
      <c r="BB542" s="141">
        <v>1339743.9375000002</v>
      </c>
      <c r="BC542" s="141">
        <v>1321880.6850000003</v>
      </c>
      <c r="BD542" s="141">
        <v>1304017.4325000003</v>
      </c>
      <c r="BE542" s="141">
        <v>1286154.1800000004</v>
      </c>
      <c r="BF542" s="141">
        <v>1268290.9275000005</v>
      </c>
      <c r="BG542" s="141">
        <v>1250427.6750000005</v>
      </c>
      <c r="BH542" s="141">
        <v>1232564.4225000006</v>
      </c>
      <c r="BI542" s="141">
        <v>1214701.1700000006</v>
      </c>
      <c r="BJ542" s="141">
        <v>1196837.9175000007</v>
      </c>
      <c r="BK542" s="141">
        <v>1178974.6650000007</v>
      </c>
      <c r="BL542" s="141">
        <v>1161111.4125000008</v>
      </c>
      <c r="BM542" s="141">
        <v>1143248.1600000008</v>
      </c>
      <c r="BN542" s="141">
        <v>1125384.9075000009</v>
      </c>
      <c r="BO542" s="141">
        <v>1107521.655000001</v>
      </c>
      <c r="BP542" s="141">
        <v>1089658.402500001</v>
      </c>
      <c r="BQ542" s="141">
        <v>1071795.1500000011</v>
      </c>
      <c r="BR542" s="141">
        <v>1053931.8975000011</v>
      </c>
      <c r="BS542" s="141">
        <v>1036068.6450000012</v>
      </c>
      <c r="BT542" s="141">
        <v>1018205.3925000012</v>
      </c>
      <c r="BU542" s="141">
        <v>1000342.1400000013</v>
      </c>
      <c r="BV542" s="141">
        <v>982478.88750000135</v>
      </c>
      <c r="BW542" s="141">
        <v>964615.63500000141</v>
      </c>
      <c r="BX542" s="141">
        <v>946752.38250000146</v>
      </c>
      <c r="BY542" s="141">
        <v>928889.13000000152</v>
      </c>
      <c r="BZ542" s="141">
        <v>911025.87750000157</v>
      </c>
      <c r="CA542" s="141">
        <v>893162.62500000163</v>
      </c>
      <c r="CB542" s="141">
        <v>875299.37250000169</v>
      </c>
      <c r="CC542" s="141">
        <v>857436.12000000174</v>
      </c>
      <c r="CD542" s="141">
        <v>839572.8675000018</v>
      </c>
      <c r="CE542" s="141">
        <v>821709.61500000185</v>
      </c>
      <c r="CF542" s="141">
        <v>803846.36250000191</v>
      </c>
      <c r="CG542" s="141">
        <v>785983.11000000197</v>
      </c>
      <c r="CH542" s="141">
        <v>768119.85750000202</v>
      </c>
      <c r="CI542" s="141">
        <v>750256.60500000208</v>
      </c>
    </row>
    <row r="543" spans="4:87">
      <c r="D543" s="38">
        <v>513</v>
      </c>
      <c r="E543" s="38">
        <v>768</v>
      </c>
      <c r="F543" s="38" t="s">
        <v>2556</v>
      </c>
      <c r="G543" s="38" t="s">
        <v>2557</v>
      </c>
      <c r="H543" s="48">
        <v>114970.01</v>
      </c>
      <c r="K543" s="48">
        <v>0</v>
      </c>
      <c r="L543" s="48">
        <v>0</v>
      </c>
      <c r="M543" s="48">
        <v>0</v>
      </c>
      <c r="N543" s="48">
        <v>1</v>
      </c>
      <c r="O543" s="48">
        <v>114970.01</v>
      </c>
      <c r="Q543" s="122">
        <v>2</v>
      </c>
      <c r="R543" s="38" t="s">
        <v>112</v>
      </c>
      <c r="S543" s="96">
        <v>80</v>
      </c>
      <c r="T543" s="48">
        <v>0</v>
      </c>
      <c r="W543" s="48">
        <v>0</v>
      </c>
      <c r="X543" s="48">
        <v>0</v>
      </c>
      <c r="Y543" s="48">
        <v>0</v>
      </c>
      <c r="Z543" s="48">
        <v>0</v>
      </c>
      <c r="AA543" s="48">
        <v>0</v>
      </c>
      <c r="AB543" s="48">
        <v>0</v>
      </c>
      <c r="AC543" s="48">
        <v>0</v>
      </c>
      <c r="AD543" s="48">
        <v>0</v>
      </c>
      <c r="AE543" s="48"/>
      <c r="AF543" s="48"/>
      <c r="AG543" s="48"/>
      <c r="AH543" s="48">
        <v>0</v>
      </c>
      <c r="AI543" s="48">
        <v>0</v>
      </c>
      <c r="AJ543" s="48">
        <v>0</v>
      </c>
      <c r="AK543" s="48"/>
      <c r="AL543" s="48" t="s">
        <v>263</v>
      </c>
      <c r="AN543" s="60">
        <v>0</v>
      </c>
      <c r="AP543" s="137">
        <v>1437.125125</v>
      </c>
      <c r="AQ543" s="138">
        <v>70705</v>
      </c>
      <c r="AR543" s="139">
        <v>2094</v>
      </c>
      <c r="AS543" s="131"/>
      <c r="AT543" s="131"/>
      <c r="AU543" s="131"/>
      <c r="AW543" s="140">
        <v>114970.01</v>
      </c>
      <c r="AX543" s="141">
        <v>113532.88487499999</v>
      </c>
      <c r="AY543" s="141">
        <v>112095.75974999998</v>
      </c>
      <c r="AZ543" s="141">
        <v>110658.63462499998</v>
      </c>
      <c r="BA543" s="141">
        <v>109221.50949999997</v>
      </c>
      <c r="BB543" s="141">
        <v>107784.38437499997</v>
      </c>
      <c r="BC543" s="141">
        <v>106347.25924999996</v>
      </c>
      <c r="BD543" s="141">
        <v>104910.13412499995</v>
      </c>
      <c r="BE543" s="141">
        <v>103473.00899999995</v>
      </c>
      <c r="BF543" s="141">
        <v>102035.88387499994</v>
      </c>
      <c r="BG543" s="141">
        <v>100598.75874999994</v>
      </c>
      <c r="BH543" s="141">
        <v>99161.633624999929</v>
      </c>
      <c r="BI543" s="141">
        <v>97724.508499999924</v>
      </c>
      <c r="BJ543" s="141">
        <v>96287.383374999918</v>
      </c>
      <c r="BK543" s="141">
        <v>94850.258249999912</v>
      </c>
      <c r="BL543" s="141">
        <v>93413.133124999906</v>
      </c>
      <c r="BM543" s="141">
        <v>91976.0079999999</v>
      </c>
      <c r="BN543" s="141">
        <v>90538.882874999894</v>
      </c>
      <c r="BO543" s="141">
        <v>89101.757749999888</v>
      </c>
      <c r="BP543" s="141">
        <v>87664.632624999882</v>
      </c>
      <c r="BQ543" s="141">
        <v>86227.507499999876</v>
      </c>
      <c r="BR543" s="141">
        <v>84790.38237499987</v>
      </c>
      <c r="BS543" s="141">
        <v>83353.257249999864</v>
      </c>
      <c r="BT543" s="141">
        <v>81916.132124999858</v>
      </c>
      <c r="BU543" s="141">
        <v>80479.006999999852</v>
      </c>
      <c r="BV543" s="141">
        <v>79041.881874999846</v>
      </c>
      <c r="BW543" s="141">
        <v>77604.75674999984</v>
      </c>
      <c r="BX543" s="141">
        <v>76167.631624999834</v>
      </c>
      <c r="BY543" s="141">
        <v>74730.506499999829</v>
      </c>
      <c r="BZ543" s="141">
        <v>73293.381374999823</v>
      </c>
      <c r="CA543" s="141">
        <v>71856.256249999817</v>
      </c>
      <c r="CB543" s="141">
        <v>70419.131124999811</v>
      </c>
      <c r="CC543" s="141">
        <v>68982.005999999805</v>
      </c>
      <c r="CD543" s="141">
        <v>67544.880874999799</v>
      </c>
      <c r="CE543" s="141">
        <v>66107.755749999793</v>
      </c>
      <c r="CF543" s="141">
        <v>64670.630624999794</v>
      </c>
      <c r="CG543" s="141">
        <v>63233.505499999796</v>
      </c>
      <c r="CH543" s="141">
        <v>61796.380374999797</v>
      </c>
      <c r="CI543" s="141">
        <v>60359.255249999798</v>
      </c>
    </row>
    <row r="544" spans="4:87">
      <c r="D544" s="38">
        <v>514</v>
      </c>
      <c r="E544" s="38">
        <v>769</v>
      </c>
      <c r="F544" s="38" t="s">
        <v>2558</v>
      </c>
      <c r="G544" s="38" t="s">
        <v>2559</v>
      </c>
      <c r="H544" s="48">
        <v>336250.97</v>
      </c>
      <c r="K544" s="48">
        <v>0</v>
      </c>
      <c r="L544" s="48">
        <v>0</v>
      </c>
      <c r="M544" s="48">
        <v>0</v>
      </c>
      <c r="N544" s="48">
        <v>1</v>
      </c>
      <c r="O544" s="48">
        <v>336250.97</v>
      </c>
      <c r="Q544" s="122">
        <v>6</v>
      </c>
      <c r="R544" s="38" t="s">
        <v>116</v>
      </c>
      <c r="S544" s="96">
        <v>80</v>
      </c>
      <c r="T544" s="48">
        <v>0</v>
      </c>
      <c r="W544" s="48">
        <v>0</v>
      </c>
      <c r="X544" s="48">
        <v>0</v>
      </c>
      <c r="Y544" s="48">
        <v>0</v>
      </c>
      <c r="Z544" s="48">
        <v>0</v>
      </c>
      <c r="AA544" s="48">
        <v>0</v>
      </c>
      <c r="AB544" s="48">
        <v>0</v>
      </c>
      <c r="AC544" s="48">
        <v>0</v>
      </c>
      <c r="AD544" s="48">
        <v>0</v>
      </c>
      <c r="AE544" s="48"/>
      <c r="AF544" s="48"/>
      <c r="AG544" s="48"/>
      <c r="AH544" s="48">
        <v>0</v>
      </c>
      <c r="AI544" s="48">
        <v>0</v>
      </c>
      <c r="AJ544" s="48">
        <v>0</v>
      </c>
      <c r="AK544" s="48"/>
      <c r="AL544" s="48" t="s">
        <v>263</v>
      </c>
      <c r="AN544" s="60">
        <v>0</v>
      </c>
      <c r="AP544" s="137">
        <v>4203.1371249999993</v>
      </c>
      <c r="AQ544" s="138">
        <v>70705</v>
      </c>
      <c r="AR544" s="139">
        <v>2094</v>
      </c>
      <c r="AS544" s="131"/>
      <c r="AT544" s="131"/>
      <c r="AU544" s="131"/>
      <c r="AW544" s="140">
        <v>336250.97</v>
      </c>
      <c r="AX544" s="141">
        <v>332047.83287499996</v>
      </c>
      <c r="AY544" s="141">
        <v>327844.69574999996</v>
      </c>
      <c r="AZ544" s="141">
        <v>323641.55862499995</v>
      </c>
      <c r="BA544" s="141">
        <v>319438.42149999994</v>
      </c>
      <c r="BB544" s="141">
        <v>315235.28437499993</v>
      </c>
      <c r="BC544" s="141">
        <v>311032.14724999992</v>
      </c>
      <c r="BD544" s="141">
        <v>306829.01012499991</v>
      </c>
      <c r="BE544" s="141">
        <v>302625.87299999991</v>
      </c>
      <c r="BF544" s="141">
        <v>298422.7358749999</v>
      </c>
      <c r="BG544" s="141">
        <v>294219.59874999989</v>
      </c>
      <c r="BH544" s="141">
        <v>290016.46162499988</v>
      </c>
      <c r="BI544" s="141">
        <v>285813.32449999987</v>
      </c>
      <c r="BJ544" s="141">
        <v>281610.18737499986</v>
      </c>
      <c r="BK544" s="141">
        <v>277407.05024999985</v>
      </c>
      <c r="BL544" s="141">
        <v>273203.91312499985</v>
      </c>
      <c r="BM544" s="141">
        <v>269000.77599999984</v>
      </c>
      <c r="BN544" s="141">
        <v>264797.63887499983</v>
      </c>
      <c r="BO544" s="141">
        <v>260594.50174999982</v>
      </c>
      <c r="BP544" s="141">
        <v>256391.36462499981</v>
      </c>
      <c r="BQ544" s="141">
        <v>252188.2274999998</v>
      </c>
      <c r="BR544" s="141">
        <v>247985.0903749998</v>
      </c>
      <c r="BS544" s="141">
        <v>243781.95324999979</v>
      </c>
      <c r="BT544" s="141">
        <v>239578.81612499978</v>
      </c>
      <c r="BU544" s="141">
        <v>235375.67899999977</v>
      </c>
      <c r="BV544" s="141">
        <v>231172.54187499976</v>
      </c>
      <c r="BW544" s="141">
        <v>226969.40474999975</v>
      </c>
      <c r="BX544" s="141">
        <v>222766.26762499975</v>
      </c>
      <c r="BY544" s="141">
        <v>218563.13049999974</v>
      </c>
      <c r="BZ544" s="141">
        <v>214359.99337499973</v>
      </c>
      <c r="CA544" s="141">
        <v>210156.85624999972</v>
      </c>
      <c r="CB544" s="141">
        <v>205953.71912499971</v>
      </c>
      <c r="CC544" s="141">
        <v>201750.5819999997</v>
      </c>
      <c r="CD544" s="141">
        <v>197547.4448749997</v>
      </c>
      <c r="CE544" s="141">
        <v>193344.30774999969</v>
      </c>
      <c r="CF544" s="141">
        <v>189141.17062499968</v>
      </c>
      <c r="CG544" s="141">
        <v>184938.03349999967</v>
      </c>
      <c r="CH544" s="141">
        <v>180734.89637499966</v>
      </c>
      <c r="CI544" s="141">
        <v>176531.75924999965</v>
      </c>
    </row>
    <row r="545" spans="4:87">
      <c r="D545" s="38">
        <v>515</v>
      </c>
      <c r="E545" s="38">
        <v>770</v>
      </c>
      <c r="F545" s="38" t="s">
        <v>2560</v>
      </c>
      <c r="G545" s="38" t="s">
        <v>2561</v>
      </c>
      <c r="H545" s="48">
        <v>189251.63</v>
      </c>
      <c r="K545" s="48">
        <v>0</v>
      </c>
      <c r="L545" s="48">
        <v>0</v>
      </c>
      <c r="M545" s="48">
        <v>0</v>
      </c>
      <c r="N545" s="48">
        <v>1</v>
      </c>
      <c r="O545" s="48">
        <v>189251.63</v>
      </c>
      <c r="Q545" s="122">
        <v>9</v>
      </c>
      <c r="R545" s="38" t="s">
        <v>119</v>
      </c>
      <c r="S545" s="96">
        <v>50</v>
      </c>
      <c r="T545" s="48">
        <v>0</v>
      </c>
      <c r="W545" s="48">
        <v>0</v>
      </c>
      <c r="X545" s="48">
        <v>9</v>
      </c>
      <c r="Y545" s="48">
        <v>0</v>
      </c>
      <c r="Z545" s="48">
        <v>0</v>
      </c>
      <c r="AA545" s="48">
        <v>0</v>
      </c>
      <c r="AB545" s="48">
        <v>0</v>
      </c>
      <c r="AC545" s="48">
        <v>0</v>
      </c>
      <c r="AD545" s="48">
        <v>0</v>
      </c>
      <c r="AE545" s="48"/>
      <c r="AF545" s="48"/>
      <c r="AG545" s="48"/>
      <c r="AH545" s="48">
        <v>0</v>
      </c>
      <c r="AI545" s="48">
        <v>0</v>
      </c>
      <c r="AJ545" s="48">
        <v>0</v>
      </c>
      <c r="AK545" s="48"/>
      <c r="AL545" s="48">
        <v>9</v>
      </c>
      <c r="AN545" s="60">
        <v>0</v>
      </c>
      <c r="AP545" s="137">
        <v>3785.0326</v>
      </c>
      <c r="AQ545" s="138">
        <v>59747</v>
      </c>
      <c r="AR545" s="139">
        <v>2064</v>
      </c>
      <c r="AS545" s="131"/>
      <c r="AT545" s="131"/>
      <c r="AU545" s="131"/>
      <c r="AW545" s="140">
        <v>189251.63</v>
      </c>
      <c r="AX545" s="141">
        <v>185466.5974</v>
      </c>
      <c r="AY545" s="141">
        <v>181681.56479999999</v>
      </c>
      <c r="AZ545" s="141">
        <v>177896.53219999999</v>
      </c>
      <c r="BA545" s="141">
        <v>174111.49959999998</v>
      </c>
      <c r="BB545" s="141">
        <v>170326.46699999998</v>
      </c>
      <c r="BC545" s="141">
        <v>166541.43439999997</v>
      </c>
      <c r="BD545" s="141">
        <v>162756.40179999996</v>
      </c>
      <c r="BE545" s="141">
        <v>158971.36919999996</v>
      </c>
      <c r="BF545" s="141">
        <v>155186.33659999995</v>
      </c>
      <c r="BG545" s="141">
        <v>151401.30399999995</v>
      </c>
      <c r="BH545" s="141">
        <v>147616.27139999994</v>
      </c>
      <c r="BI545" s="141">
        <v>143831.23879999993</v>
      </c>
      <c r="BJ545" s="141">
        <v>140046.20619999993</v>
      </c>
      <c r="BK545" s="141">
        <v>136261.17359999992</v>
      </c>
      <c r="BL545" s="141">
        <v>132476.14099999992</v>
      </c>
      <c r="BM545" s="141">
        <v>128691.10839999991</v>
      </c>
      <c r="BN545" s="141">
        <v>124906.0757999999</v>
      </c>
      <c r="BO545" s="141">
        <v>121121.0431999999</v>
      </c>
      <c r="BP545" s="141">
        <v>117336.01059999989</v>
      </c>
      <c r="BQ545" s="141">
        <v>113550.97799999989</v>
      </c>
      <c r="BR545" s="141">
        <v>109765.94539999988</v>
      </c>
      <c r="BS545" s="141">
        <v>105980.91279999987</v>
      </c>
      <c r="BT545" s="141">
        <v>102195.88019999987</v>
      </c>
      <c r="BU545" s="141">
        <v>98410.847599999863</v>
      </c>
      <c r="BV545" s="141">
        <v>94625.814999999857</v>
      </c>
      <c r="BW545" s="141">
        <v>90840.782399999851</v>
      </c>
      <c r="BX545" s="141">
        <v>87055.749799999845</v>
      </c>
      <c r="BY545" s="141">
        <v>83270.717199999839</v>
      </c>
      <c r="BZ545" s="141">
        <v>79485.684599999833</v>
      </c>
      <c r="CA545" s="141">
        <v>75700.651999999827</v>
      </c>
      <c r="CB545" s="141">
        <v>71915.619399999821</v>
      </c>
      <c r="CC545" s="141">
        <v>68130.586799999815</v>
      </c>
      <c r="CD545" s="141">
        <v>64345.554199999817</v>
      </c>
      <c r="CE545" s="141">
        <v>60560.521599999818</v>
      </c>
      <c r="CF545" s="141">
        <v>56775.488999999819</v>
      </c>
      <c r="CG545" s="141">
        <v>52990.456399999821</v>
      </c>
      <c r="CH545" s="141">
        <v>49205.423799999822</v>
      </c>
      <c r="CI545" s="141">
        <v>45420.391199999824</v>
      </c>
    </row>
    <row r="546" spans="4:87">
      <c r="D546" s="38">
        <v>516</v>
      </c>
      <c r="E546" s="38">
        <v>771</v>
      </c>
      <c r="F546" s="38" t="s">
        <v>2562</v>
      </c>
      <c r="G546" s="38" t="s">
        <v>2563</v>
      </c>
      <c r="H546" s="48">
        <v>90623.14</v>
      </c>
      <c r="K546" s="48">
        <v>0</v>
      </c>
      <c r="L546" s="48">
        <v>0</v>
      </c>
      <c r="M546" s="48">
        <v>0</v>
      </c>
      <c r="N546" s="48">
        <v>1</v>
      </c>
      <c r="O546" s="48">
        <v>90623.14</v>
      </c>
      <c r="Q546" s="122">
        <v>1</v>
      </c>
      <c r="R546" s="38" t="s">
        <v>111</v>
      </c>
      <c r="S546" s="96">
        <v>80</v>
      </c>
      <c r="T546" s="48">
        <v>0</v>
      </c>
      <c r="W546" s="48">
        <v>0</v>
      </c>
      <c r="X546" s="48">
        <v>0</v>
      </c>
      <c r="Y546" s="48">
        <v>0</v>
      </c>
      <c r="Z546" s="48">
        <v>0</v>
      </c>
      <c r="AA546" s="48">
        <v>0</v>
      </c>
      <c r="AB546" s="48">
        <v>0</v>
      </c>
      <c r="AC546" s="48">
        <v>0</v>
      </c>
      <c r="AD546" s="48">
        <v>0</v>
      </c>
      <c r="AE546" s="48"/>
      <c r="AF546" s="48"/>
      <c r="AG546" s="48"/>
      <c r="AH546" s="48">
        <v>0</v>
      </c>
      <c r="AI546" s="48">
        <v>0</v>
      </c>
      <c r="AJ546" s="48">
        <v>0</v>
      </c>
      <c r="AK546" s="48"/>
      <c r="AL546" s="48" t="s">
        <v>263</v>
      </c>
      <c r="AN546" s="60">
        <v>0</v>
      </c>
      <c r="AP546" s="137">
        <v>1132.78925</v>
      </c>
      <c r="AQ546" s="138">
        <v>70705</v>
      </c>
      <c r="AR546" s="139">
        <v>2094</v>
      </c>
      <c r="AS546" s="131"/>
      <c r="AT546" s="131"/>
      <c r="AU546" s="131"/>
      <c r="AW546" s="140">
        <v>90623.14</v>
      </c>
      <c r="AX546" s="141">
        <v>89490.350749999998</v>
      </c>
      <c r="AY546" s="141">
        <v>88357.561499999996</v>
      </c>
      <c r="AZ546" s="141">
        <v>87224.772249999995</v>
      </c>
      <c r="BA546" s="141">
        <v>86091.982999999993</v>
      </c>
      <c r="BB546" s="141">
        <v>84959.193749999991</v>
      </c>
      <c r="BC546" s="141">
        <v>83826.40449999999</v>
      </c>
      <c r="BD546" s="141">
        <v>82693.615249999988</v>
      </c>
      <c r="BE546" s="141">
        <v>81560.825999999986</v>
      </c>
      <c r="BF546" s="141">
        <v>80428.036749999985</v>
      </c>
      <c r="BG546" s="141">
        <v>79295.247499999983</v>
      </c>
      <c r="BH546" s="141">
        <v>78162.458249999981</v>
      </c>
      <c r="BI546" s="141">
        <v>77029.66899999998</v>
      </c>
      <c r="BJ546" s="141">
        <v>75896.879749999978</v>
      </c>
      <c r="BK546" s="141">
        <v>74764.090499999977</v>
      </c>
      <c r="BL546" s="141">
        <v>73631.301249999975</v>
      </c>
      <c r="BM546" s="141">
        <v>72498.511999999973</v>
      </c>
      <c r="BN546" s="141">
        <v>71365.722749999972</v>
      </c>
      <c r="BO546" s="141">
        <v>70232.93349999997</v>
      </c>
      <c r="BP546" s="141">
        <v>69100.144249999968</v>
      </c>
      <c r="BQ546" s="141">
        <v>67967.354999999967</v>
      </c>
      <c r="BR546" s="141">
        <v>66834.565749999965</v>
      </c>
      <c r="BS546" s="141">
        <v>65701.776499999964</v>
      </c>
      <c r="BT546" s="141">
        <v>64568.987249999962</v>
      </c>
      <c r="BU546" s="141">
        <v>63436.19799999996</v>
      </c>
      <c r="BV546" s="141">
        <v>62303.408749999959</v>
      </c>
      <c r="BW546" s="141">
        <v>61170.619499999957</v>
      </c>
      <c r="BX546" s="141">
        <v>60037.830249999955</v>
      </c>
      <c r="BY546" s="141">
        <v>58905.040999999954</v>
      </c>
      <c r="BZ546" s="141">
        <v>57772.251749999952</v>
      </c>
      <c r="CA546" s="141">
        <v>56639.462499999951</v>
      </c>
      <c r="CB546" s="141">
        <v>55506.673249999949</v>
      </c>
      <c r="CC546" s="141">
        <v>54373.883999999947</v>
      </c>
      <c r="CD546" s="141">
        <v>53241.094749999946</v>
      </c>
      <c r="CE546" s="141">
        <v>52108.305499999944</v>
      </c>
      <c r="CF546" s="141">
        <v>50975.516249999942</v>
      </c>
      <c r="CG546" s="141">
        <v>49842.726999999941</v>
      </c>
      <c r="CH546" s="141">
        <v>48709.937749999939</v>
      </c>
      <c r="CI546" s="141">
        <v>47577.148499999937</v>
      </c>
    </row>
    <row r="547" spans="4:87">
      <c r="D547" s="38">
        <v>517</v>
      </c>
      <c r="E547" s="38">
        <v>772</v>
      </c>
      <c r="F547" s="38" t="s">
        <v>2564</v>
      </c>
      <c r="G547" s="38" t="s">
        <v>2565</v>
      </c>
      <c r="H547" s="48">
        <v>102295.26</v>
      </c>
      <c r="K547" s="48">
        <v>0</v>
      </c>
      <c r="L547" s="48">
        <v>0</v>
      </c>
      <c r="M547" s="48">
        <v>0</v>
      </c>
      <c r="N547" s="48">
        <v>1</v>
      </c>
      <c r="O547" s="48">
        <v>102295.26</v>
      </c>
      <c r="Q547" s="122">
        <v>1</v>
      </c>
      <c r="R547" s="38" t="s">
        <v>111</v>
      </c>
      <c r="S547" s="96">
        <v>80</v>
      </c>
      <c r="T547" s="48">
        <v>0</v>
      </c>
      <c r="W547" s="48">
        <v>0</v>
      </c>
      <c r="X547" s="48">
        <v>0</v>
      </c>
      <c r="Y547" s="48">
        <v>0</v>
      </c>
      <c r="Z547" s="48">
        <v>0</v>
      </c>
      <c r="AA547" s="48">
        <v>0</v>
      </c>
      <c r="AB547" s="48">
        <v>0</v>
      </c>
      <c r="AC547" s="48">
        <v>0</v>
      </c>
      <c r="AD547" s="48">
        <v>0</v>
      </c>
      <c r="AE547" s="48"/>
      <c r="AF547" s="48"/>
      <c r="AG547" s="48"/>
      <c r="AH547" s="48">
        <v>0</v>
      </c>
      <c r="AI547" s="48">
        <v>0</v>
      </c>
      <c r="AJ547" s="48">
        <v>0</v>
      </c>
      <c r="AK547" s="48"/>
      <c r="AL547" s="48" t="s">
        <v>263</v>
      </c>
      <c r="AN547" s="60">
        <v>0</v>
      </c>
      <c r="AP547" s="137">
        <v>1278.69075</v>
      </c>
      <c r="AQ547" s="138">
        <v>70705</v>
      </c>
      <c r="AR547" s="139">
        <v>2094</v>
      </c>
      <c r="AS547" s="131"/>
      <c r="AT547" s="131"/>
      <c r="AU547" s="131"/>
      <c r="AW547" s="140">
        <v>102295.26</v>
      </c>
      <c r="AX547" s="141">
        <v>101016.56925</v>
      </c>
      <c r="AY547" s="141">
        <v>99737.878500000006</v>
      </c>
      <c r="AZ547" s="141">
        <v>98459.187750000012</v>
      </c>
      <c r="BA547" s="141">
        <v>97180.497000000018</v>
      </c>
      <c r="BB547" s="141">
        <v>95901.806250000023</v>
      </c>
      <c r="BC547" s="141">
        <v>94623.115500000029</v>
      </c>
      <c r="BD547" s="141">
        <v>93344.424750000035</v>
      </c>
      <c r="BE547" s="141">
        <v>92065.73400000004</v>
      </c>
      <c r="BF547" s="141">
        <v>90787.043250000046</v>
      </c>
      <c r="BG547" s="141">
        <v>89508.352500000052</v>
      </c>
      <c r="BH547" s="141">
        <v>88229.661750000058</v>
      </c>
      <c r="BI547" s="141">
        <v>86950.971000000063</v>
      </c>
      <c r="BJ547" s="141">
        <v>85672.280250000069</v>
      </c>
      <c r="BK547" s="141">
        <v>84393.589500000075</v>
      </c>
      <c r="BL547" s="141">
        <v>83114.89875000008</v>
      </c>
      <c r="BM547" s="141">
        <v>81836.208000000086</v>
      </c>
      <c r="BN547" s="141">
        <v>80557.517250000092</v>
      </c>
      <c r="BO547" s="141">
        <v>79278.826500000097</v>
      </c>
      <c r="BP547" s="141">
        <v>78000.135750000103</v>
      </c>
      <c r="BQ547" s="141">
        <v>76721.445000000109</v>
      </c>
      <c r="BR547" s="141">
        <v>75442.754250000115</v>
      </c>
      <c r="BS547" s="141">
        <v>74164.06350000012</v>
      </c>
      <c r="BT547" s="141">
        <v>72885.372750000126</v>
      </c>
      <c r="BU547" s="141">
        <v>71606.682000000132</v>
      </c>
      <c r="BV547" s="141">
        <v>70327.991250000137</v>
      </c>
      <c r="BW547" s="141">
        <v>69049.300500000143</v>
      </c>
      <c r="BX547" s="141">
        <v>67770.609750000149</v>
      </c>
      <c r="BY547" s="141">
        <v>66491.919000000154</v>
      </c>
      <c r="BZ547" s="141">
        <v>65213.228250000153</v>
      </c>
      <c r="CA547" s="141">
        <v>63934.537500000151</v>
      </c>
      <c r="CB547" s="141">
        <v>62655.84675000015</v>
      </c>
      <c r="CC547" s="141">
        <v>61377.156000000148</v>
      </c>
      <c r="CD547" s="141">
        <v>60098.465250000147</v>
      </c>
      <c r="CE547" s="141">
        <v>58819.774500000145</v>
      </c>
      <c r="CF547" s="141">
        <v>57541.083750000143</v>
      </c>
      <c r="CG547" s="141">
        <v>56262.393000000142</v>
      </c>
      <c r="CH547" s="141">
        <v>54983.70225000014</v>
      </c>
      <c r="CI547" s="141">
        <v>53705.011500000139</v>
      </c>
    </row>
    <row r="548" spans="4:87">
      <c r="D548" s="38">
        <v>518</v>
      </c>
      <c r="E548" s="38">
        <v>773</v>
      </c>
      <c r="F548" s="38" t="s">
        <v>2566</v>
      </c>
      <c r="G548" s="38" t="s">
        <v>2567</v>
      </c>
      <c r="H548" s="48">
        <v>230517.5</v>
      </c>
      <c r="K548" s="48">
        <v>0</v>
      </c>
      <c r="L548" s="48">
        <v>0</v>
      </c>
      <c r="M548" s="48">
        <v>0</v>
      </c>
      <c r="N548" s="48">
        <v>1</v>
      </c>
      <c r="O548" s="48">
        <v>230517.5</v>
      </c>
      <c r="Q548" s="122">
        <v>2</v>
      </c>
      <c r="R548" s="38" t="s">
        <v>112</v>
      </c>
      <c r="S548" s="96">
        <v>80</v>
      </c>
      <c r="T548" s="48">
        <v>0</v>
      </c>
      <c r="W548" s="48">
        <v>0</v>
      </c>
      <c r="X548" s="48">
        <v>0</v>
      </c>
      <c r="Y548" s="48">
        <v>0</v>
      </c>
      <c r="Z548" s="48">
        <v>0</v>
      </c>
      <c r="AA548" s="48">
        <v>0</v>
      </c>
      <c r="AB548" s="48">
        <v>0</v>
      </c>
      <c r="AC548" s="48">
        <v>0</v>
      </c>
      <c r="AD548" s="48">
        <v>0</v>
      </c>
      <c r="AE548" s="48"/>
      <c r="AF548" s="48"/>
      <c r="AG548" s="48"/>
      <c r="AH548" s="48">
        <v>0</v>
      </c>
      <c r="AI548" s="48">
        <v>0</v>
      </c>
      <c r="AJ548" s="48">
        <v>0</v>
      </c>
      <c r="AK548" s="48"/>
      <c r="AL548" s="48" t="s">
        <v>263</v>
      </c>
      <c r="AN548" s="60">
        <v>0</v>
      </c>
      <c r="AP548" s="137">
        <v>2881.46875</v>
      </c>
      <c r="AQ548" s="138">
        <v>70705</v>
      </c>
      <c r="AR548" s="139">
        <v>2094</v>
      </c>
      <c r="AS548" s="131"/>
      <c r="AT548" s="131"/>
      <c r="AU548" s="131"/>
      <c r="AW548" s="140">
        <v>230517.5</v>
      </c>
      <c r="AX548" s="141">
        <v>227636.03125</v>
      </c>
      <c r="AY548" s="141">
        <v>224754.5625</v>
      </c>
      <c r="AZ548" s="141">
        <v>221873.09375</v>
      </c>
      <c r="BA548" s="141">
        <v>218991.625</v>
      </c>
      <c r="BB548" s="141">
        <v>216110.15625</v>
      </c>
      <c r="BC548" s="141">
        <v>213228.6875</v>
      </c>
      <c r="BD548" s="141">
        <v>210347.21875</v>
      </c>
      <c r="BE548" s="141">
        <v>207465.75</v>
      </c>
      <c r="BF548" s="141">
        <v>204584.28125</v>
      </c>
      <c r="BG548" s="141">
        <v>201702.8125</v>
      </c>
      <c r="BH548" s="141">
        <v>198821.34375</v>
      </c>
      <c r="BI548" s="141">
        <v>195939.875</v>
      </c>
      <c r="BJ548" s="141">
        <v>193058.40625</v>
      </c>
      <c r="BK548" s="141">
        <v>190176.9375</v>
      </c>
      <c r="BL548" s="141">
        <v>187295.46875</v>
      </c>
      <c r="BM548" s="141">
        <v>184414</v>
      </c>
      <c r="BN548" s="141">
        <v>181532.53125</v>
      </c>
      <c r="BO548" s="141">
        <v>178651.0625</v>
      </c>
      <c r="BP548" s="141">
        <v>175769.59375</v>
      </c>
      <c r="BQ548" s="141">
        <v>172888.125</v>
      </c>
      <c r="BR548" s="141">
        <v>170006.65625</v>
      </c>
      <c r="BS548" s="141">
        <v>167125.1875</v>
      </c>
      <c r="BT548" s="141">
        <v>164243.71875</v>
      </c>
      <c r="BU548" s="141">
        <v>161362.25</v>
      </c>
      <c r="BV548" s="141">
        <v>158480.78125</v>
      </c>
      <c r="BW548" s="141">
        <v>155599.3125</v>
      </c>
      <c r="BX548" s="141">
        <v>152717.84375</v>
      </c>
      <c r="BY548" s="141">
        <v>149836.375</v>
      </c>
      <c r="BZ548" s="141">
        <v>146954.90625</v>
      </c>
      <c r="CA548" s="141">
        <v>144073.4375</v>
      </c>
      <c r="CB548" s="141">
        <v>141191.96875</v>
      </c>
      <c r="CC548" s="141">
        <v>138310.5</v>
      </c>
      <c r="CD548" s="141">
        <v>135429.03125</v>
      </c>
      <c r="CE548" s="141">
        <v>132547.5625</v>
      </c>
      <c r="CF548" s="141">
        <v>129666.09375</v>
      </c>
      <c r="CG548" s="141">
        <v>126784.625</v>
      </c>
      <c r="CH548" s="141">
        <v>123903.15625</v>
      </c>
      <c r="CI548" s="141">
        <v>121021.6875</v>
      </c>
    </row>
    <row r="549" spans="4:87">
      <c r="D549" s="38">
        <v>519</v>
      </c>
      <c r="E549" s="38">
        <v>774</v>
      </c>
      <c r="F549" s="38" t="s">
        <v>2568</v>
      </c>
      <c r="G549" s="38" t="s">
        <v>2569</v>
      </c>
      <c r="H549" s="48">
        <v>138.53</v>
      </c>
      <c r="K549" s="48">
        <v>0</v>
      </c>
      <c r="L549" s="48">
        <v>0</v>
      </c>
      <c r="M549" s="48">
        <v>0</v>
      </c>
      <c r="N549" s="48">
        <v>1</v>
      </c>
      <c r="O549" s="48">
        <v>138.53</v>
      </c>
      <c r="Q549" s="122">
        <v>19</v>
      </c>
      <c r="R549" s="38" t="s">
        <v>129</v>
      </c>
      <c r="S549" s="96">
        <v>5</v>
      </c>
      <c r="T549" s="48">
        <v>0</v>
      </c>
      <c r="W549" s="48">
        <v>0</v>
      </c>
      <c r="X549" s="48">
        <v>0</v>
      </c>
      <c r="Y549" s="48">
        <v>0</v>
      </c>
      <c r="Z549" s="48">
        <v>0</v>
      </c>
      <c r="AA549" s="48">
        <v>0</v>
      </c>
      <c r="AB549" s="48">
        <v>0</v>
      </c>
      <c r="AC549" s="48">
        <v>0</v>
      </c>
      <c r="AD549" s="48">
        <v>0</v>
      </c>
      <c r="AE549" s="48"/>
      <c r="AF549" s="48"/>
      <c r="AG549" s="48"/>
      <c r="AH549" s="48">
        <v>0</v>
      </c>
      <c r="AI549" s="48">
        <v>0</v>
      </c>
      <c r="AJ549" s="48">
        <v>0</v>
      </c>
      <c r="AK549" s="48"/>
      <c r="AL549" s="48" t="s">
        <v>263</v>
      </c>
      <c r="AN549" s="60">
        <v>0</v>
      </c>
      <c r="AP549" s="137">
        <v>27.706</v>
      </c>
      <c r="AQ549" s="138">
        <v>43311</v>
      </c>
      <c r="AR549" s="139">
        <v>2019</v>
      </c>
      <c r="AS549" s="131"/>
      <c r="AT549" s="131"/>
      <c r="AU549" s="131"/>
      <c r="AW549" s="140">
        <v>138.53</v>
      </c>
      <c r="AX549" s="141">
        <v>110.824</v>
      </c>
      <c r="AY549" s="141">
        <v>83.117999999999995</v>
      </c>
      <c r="AZ549" s="141">
        <v>55.411999999999992</v>
      </c>
      <c r="BA549" s="141">
        <v>27.705999999999992</v>
      </c>
      <c r="BB549" s="141">
        <v>-7.1054273576010019E-15</v>
      </c>
      <c r="BC549" s="141">
        <v>0</v>
      </c>
      <c r="BD549" s="141">
        <v>0</v>
      </c>
      <c r="BE549" s="141">
        <v>0</v>
      </c>
      <c r="BF549" s="141">
        <v>0</v>
      </c>
      <c r="BG549" s="141">
        <v>0</v>
      </c>
      <c r="BH549" s="141">
        <v>0</v>
      </c>
      <c r="BI549" s="141">
        <v>0</v>
      </c>
      <c r="BJ549" s="141">
        <v>0</v>
      </c>
      <c r="BK549" s="141">
        <v>0</v>
      </c>
      <c r="BL549" s="141">
        <v>0</v>
      </c>
      <c r="BM549" s="141">
        <v>0</v>
      </c>
      <c r="BN549" s="141">
        <v>0</v>
      </c>
      <c r="BO549" s="141">
        <v>0</v>
      </c>
      <c r="BP549" s="141">
        <v>0</v>
      </c>
      <c r="BQ549" s="141">
        <v>0</v>
      </c>
      <c r="BR549" s="141">
        <v>0</v>
      </c>
      <c r="BS549" s="141">
        <v>0</v>
      </c>
      <c r="BT549" s="141">
        <v>0</v>
      </c>
      <c r="BU549" s="141">
        <v>0</v>
      </c>
      <c r="BV549" s="141">
        <v>0</v>
      </c>
      <c r="BW549" s="141">
        <v>0</v>
      </c>
      <c r="BX549" s="141">
        <v>0</v>
      </c>
      <c r="BY549" s="141">
        <v>0</v>
      </c>
      <c r="BZ549" s="141">
        <v>0</v>
      </c>
      <c r="CA549" s="141">
        <v>0</v>
      </c>
      <c r="CB549" s="141">
        <v>0</v>
      </c>
      <c r="CC549" s="141">
        <v>0</v>
      </c>
      <c r="CD549" s="141">
        <v>0</v>
      </c>
      <c r="CE549" s="141">
        <v>0</v>
      </c>
      <c r="CF549" s="141">
        <v>0</v>
      </c>
      <c r="CG549" s="141">
        <v>0</v>
      </c>
      <c r="CH549" s="141">
        <v>0</v>
      </c>
      <c r="CI549" s="141">
        <v>0</v>
      </c>
    </row>
    <row r="550" spans="4:87">
      <c r="D550" s="38">
        <v>520</v>
      </c>
      <c r="E550" s="38">
        <v>775</v>
      </c>
      <c r="F550" s="38" t="s">
        <v>2570</v>
      </c>
      <c r="G550" s="38" t="s">
        <v>2571</v>
      </c>
      <c r="H550" s="48">
        <v>138.53</v>
      </c>
      <c r="K550" s="48">
        <v>0</v>
      </c>
      <c r="L550" s="48">
        <v>0</v>
      </c>
      <c r="M550" s="48">
        <v>0</v>
      </c>
      <c r="N550" s="48">
        <v>1</v>
      </c>
      <c r="O550" s="48">
        <v>138.53</v>
      </c>
      <c r="Q550" s="122">
        <v>19</v>
      </c>
      <c r="R550" s="38" t="s">
        <v>129</v>
      </c>
      <c r="S550" s="96">
        <v>5</v>
      </c>
      <c r="T550" s="48">
        <v>0</v>
      </c>
      <c r="W550" s="48">
        <v>0</v>
      </c>
      <c r="X550" s="48">
        <v>0</v>
      </c>
      <c r="Y550" s="48">
        <v>0</v>
      </c>
      <c r="Z550" s="48">
        <v>0</v>
      </c>
      <c r="AA550" s="48">
        <v>0</v>
      </c>
      <c r="AB550" s="48">
        <v>0</v>
      </c>
      <c r="AC550" s="48">
        <v>0</v>
      </c>
      <c r="AD550" s="48">
        <v>0</v>
      </c>
      <c r="AE550" s="48"/>
      <c r="AF550" s="48"/>
      <c r="AG550" s="48"/>
      <c r="AH550" s="48">
        <v>0</v>
      </c>
      <c r="AI550" s="48">
        <v>0</v>
      </c>
      <c r="AJ550" s="48">
        <v>0</v>
      </c>
      <c r="AK550" s="48"/>
      <c r="AL550" s="48" t="s">
        <v>263</v>
      </c>
      <c r="AN550" s="60">
        <v>0</v>
      </c>
      <c r="AP550" s="137">
        <v>27.706</v>
      </c>
      <c r="AQ550" s="138">
        <v>43311</v>
      </c>
      <c r="AR550" s="139">
        <v>2019</v>
      </c>
      <c r="AS550" s="131"/>
      <c r="AT550" s="131"/>
      <c r="AU550" s="131"/>
      <c r="AW550" s="140">
        <v>138.53</v>
      </c>
      <c r="AX550" s="141">
        <v>110.824</v>
      </c>
      <c r="AY550" s="141">
        <v>83.117999999999995</v>
      </c>
      <c r="AZ550" s="141">
        <v>55.411999999999992</v>
      </c>
      <c r="BA550" s="141">
        <v>27.705999999999992</v>
      </c>
      <c r="BB550" s="141">
        <v>-7.1054273576010019E-15</v>
      </c>
      <c r="BC550" s="141">
        <v>0</v>
      </c>
      <c r="BD550" s="141">
        <v>0</v>
      </c>
      <c r="BE550" s="141">
        <v>0</v>
      </c>
      <c r="BF550" s="141">
        <v>0</v>
      </c>
      <c r="BG550" s="141">
        <v>0</v>
      </c>
      <c r="BH550" s="141">
        <v>0</v>
      </c>
      <c r="BI550" s="141">
        <v>0</v>
      </c>
      <c r="BJ550" s="141">
        <v>0</v>
      </c>
      <c r="BK550" s="141">
        <v>0</v>
      </c>
      <c r="BL550" s="141">
        <v>0</v>
      </c>
      <c r="BM550" s="141">
        <v>0</v>
      </c>
      <c r="BN550" s="141">
        <v>0</v>
      </c>
      <c r="BO550" s="141">
        <v>0</v>
      </c>
      <c r="BP550" s="141">
        <v>0</v>
      </c>
      <c r="BQ550" s="141">
        <v>0</v>
      </c>
      <c r="BR550" s="141">
        <v>0</v>
      </c>
      <c r="BS550" s="141">
        <v>0</v>
      </c>
      <c r="BT550" s="141">
        <v>0</v>
      </c>
      <c r="BU550" s="141">
        <v>0</v>
      </c>
      <c r="BV550" s="141">
        <v>0</v>
      </c>
      <c r="BW550" s="141">
        <v>0</v>
      </c>
      <c r="BX550" s="141">
        <v>0</v>
      </c>
      <c r="BY550" s="141">
        <v>0</v>
      </c>
      <c r="BZ550" s="141">
        <v>0</v>
      </c>
      <c r="CA550" s="141">
        <v>0</v>
      </c>
      <c r="CB550" s="141">
        <v>0</v>
      </c>
      <c r="CC550" s="141">
        <v>0</v>
      </c>
      <c r="CD550" s="141">
        <v>0</v>
      </c>
      <c r="CE550" s="141">
        <v>0</v>
      </c>
      <c r="CF550" s="141">
        <v>0</v>
      </c>
      <c r="CG550" s="141">
        <v>0</v>
      </c>
      <c r="CH550" s="141">
        <v>0</v>
      </c>
      <c r="CI550" s="141">
        <v>0</v>
      </c>
    </row>
    <row r="551" spans="4:87">
      <c r="D551" s="38">
        <v>521</v>
      </c>
      <c r="E551" s="38">
        <v>776</v>
      </c>
      <c r="F551" s="38" t="s">
        <v>2572</v>
      </c>
      <c r="G551" s="38" t="s">
        <v>2573</v>
      </c>
      <c r="H551" s="48">
        <v>5254.23</v>
      </c>
      <c r="K551" s="48">
        <v>0</v>
      </c>
      <c r="L551" s="48">
        <v>0</v>
      </c>
      <c r="M551" s="48">
        <v>0</v>
      </c>
      <c r="N551" s="48">
        <v>1</v>
      </c>
      <c r="O551" s="48">
        <v>5254.23</v>
      </c>
      <c r="Q551" s="122">
        <v>9</v>
      </c>
      <c r="R551" s="38" t="s">
        <v>119</v>
      </c>
      <c r="S551" s="96">
        <v>50</v>
      </c>
      <c r="T551" s="48">
        <v>0</v>
      </c>
      <c r="W551" s="48">
        <v>0</v>
      </c>
      <c r="X551" s="48">
        <v>9</v>
      </c>
      <c r="Y551" s="48">
        <v>0</v>
      </c>
      <c r="Z551" s="48">
        <v>0</v>
      </c>
      <c r="AA551" s="48">
        <v>0</v>
      </c>
      <c r="AB551" s="48">
        <v>0</v>
      </c>
      <c r="AC551" s="48">
        <v>0</v>
      </c>
      <c r="AD551" s="48">
        <v>0</v>
      </c>
      <c r="AE551" s="48"/>
      <c r="AF551" s="48"/>
      <c r="AG551" s="48"/>
      <c r="AH551" s="48">
        <v>0</v>
      </c>
      <c r="AI551" s="48">
        <v>0</v>
      </c>
      <c r="AJ551" s="48">
        <v>0</v>
      </c>
      <c r="AK551" s="48"/>
      <c r="AL551" s="48">
        <v>9</v>
      </c>
      <c r="AN551" s="60">
        <v>0</v>
      </c>
      <c r="AP551" s="137">
        <v>105.08459999999999</v>
      </c>
      <c r="AQ551" s="138">
        <v>59747</v>
      </c>
      <c r="AR551" s="139">
        <v>2064</v>
      </c>
      <c r="AS551" s="131"/>
      <c r="AT551" s="131"/>
      <c r="AU551" s="131"/>
      <c r="AW551" s="140">
        <v>5254.23</v>
      </c>
      <c r="AX551" s="141">
        <v>5149.1453999999994</v>
      </c>
      <c r="AY551" s="141">
        <v>5044.0607999999993</v>
      </c>
      <c r="AZ551" s="141">
        <v>4938.9761999999992</v>
      </c>
      <c r="BA551" s="141">
        <v>4833.891599999999</v>
      </c>
      <c r="BB551" s="141">
        <v>4728.8069999999989</v>
      </c>
      <c r="BC551" s="141">
        <v>4623.7223999999987</v>
      </c>
      <c r="BD551" s="141">
        <v>4518.6377999999986</v>
      </c>
      <c r="BE551" s="141">
        <v>4413.5531999999985</v>
      </c>
      <c r="BF551" s="141">
        <v>4308.4685999999983</v>
      </c>
      <c r="BG551" s="141">
        <v>4203.3839999999982</v>
      </c>
      <c r="BH551" s="141">
        <v>4098.2993999999981</v>
      </c>
      <c r="BI551" s="141">
        <v>3993.2147999999979</v>
      </c>
      <c r="BJ551" s="141">
        <v>3888.1301999999978</v>
      </c>
      <c r="BK551" s="141">
        <v>3783.0455999999976</v>
      </c>
      <c r="BL551" s="141">
        <v>3677.9609999999975</v>
      </c>
      <c r="BM551" s="141">
        <v>3572.8763999999974</v>
      </c>
      <c r="BN551" s="141">
        <v>3467.7917999999972</v>
      </c>
      <c r="BO551" s="141">
        <v>3362.7071999999971</v>
      </c>
      <c r="BP551" s="141">
        <v>3257.622599999997</v>
      </c>
      <c r="BQ551" s="141">
        <v>3152.5379999999968</v>
      </c>
      <c r="BR551" s="141">
        <v>3047.4533999999967</v>
      </c>
      <c r="BS551" s="141">
        <v>2942.3687999999966</v>
      </c>
      <c r="BT551" s="141">
        <v>2837.2841999999964</v>
      </c>
      <c r="BU551" s="141">
        <v>2732.1995999999963</v>
      </c>
      <c r="BV551" s="141">
        <v>2627.1149999999961</v>
      </c>
      <c r="BW551" s="141">
        <v>2522.030399999996</v>
      </c>
      <c r="BX551" s="141">
        <v>2416.9457999999959</v>
      </c>
      <c r="BY551" s="141">
        <v>2311.8611999999957</v>
      </c>
      <c r="BZ551" s="141">
        <v>2206.7765999999956</v>
      </c>
      <c r="CA551" s="141">
        <v>2101.6919999999955</v>
      </c>
      <c r="CB551" s="141">
        <v>1996.6073999999956</v>
      </c>
      <c r="CC551" s="141">
        <v>1891.5227999999956</v>
      </c>
      <c r="CD551" s="141">
        <v>1786.4381999999957</v>
      </c>
      <c r="CE551" s="141">
        <v>1681.3535999999958</v>
      </c>
      <c r="CF551" s="141">
        <v>1576.2689999999959</v>
      </c>
      <c r="CG551" s="141">
        <v>1471.184399999996</v>
      </c>
      <c r="CH551" s="141">
        <v>1366.0997999999961</v>
      </c>
      <c r="CI551" s="141">
        <v>1261.0151999999962</v>
      </c>
    </row>
    <row r="552" spans="4:87">
      <c r="D552" s="38">
        <v>522</v>
      </c>
      <c r="E552" s="38">
        <v>777</v>
      </c>
      <c r="F552" s="38" t="s">
        <v>2574</v>
      </c>
      <c r="G552" s="38" t="s">
        <v>2575</v>
      </c>
      <c r="H552" s="48">
        <v>311558.11</v>
      </c>
      <c r="K552" s="48">
        <v>0</v>
      </c>
      <c r="L552" s="48">
        <v>0</v>
      </c>
      <c r="M552" s="48">
        <v>0</v>
      </c>
      <c r="N552" s="48">
        <v>1</v>
      </c>
      <c r="O552" s="48">
        <v>311558.11</v>
      </c>
      <c r="Q552" s="122">
        <v>11</v>
      </c>
      <c r="R552" s="38" t="s">
        <v>121</v>
      </c>
      <c r="S552" s="96">
        <v>50</v>
      </c>
      <c r="T552" s="48">
        <v>0</v>
      </c>
      <c r="W552" s="48">
        <v>0</v>
      </c>
      <c r="X552" s="48">
        <v>0</v>
      </c>
      <c r="Y552" s="48">
        <v>0</v>
      </c>
      <c r="Z552" s="48">
        <v>11</v>
      </c>
      <c r="AA552" s="48">
        <v>0</v>
      </c>
      <c r="AB552" s="48">
        <v>0</v>
      </c>
      <c r="AC552" s="48">
        <v>0</v>
      </c>
      <c r="AD552" s="48">
        <v>0</v>
      </c>
      <c r="AE552" s="48"/>
      <c r="AF552" s="48"/>
      <c r="AG552" s="48"/>
      <c r="AH552" s="48">
        <v>0</v>
      </c>
      <c r="AI552" s="48">
        <v>0</v>
      </c>
      <c r="AJ552" s="48">
        <v>0</v>
      </c>
      <c r="AK552" s="48"/>
      <c r="AL552" s="48">
        <v>11</v>
      </c>
      <c r="AN552" s="60">
        <v>0</v>
      </c>
      <c r="AP552" s="137">
        <v>6231.1621999999998</v>
      </c>
      <c r="AQ552" s="138">
        <v>59747</v>
      </c>
      <c r="AR552" s="139">
        <v>2064</v>
      </c>
      <c r="AS552" s="131"/>
      <c r="AT552" s="131"/>
      <c r="AU552" s="131"/>
      <c r="AW552" s="140">
        <v>311558.11</v>
      </c>
      <c r="AX552" s="141">
        <v>305326.94779999997</v>
      </c>
      <c r="AY552" s="141">
        <v>299095.78559999994</v>
      </c>
      <c r="AZ552" s="141">
        <v>292864.62339999992</v>
      </c>
      <c r="BA552" s="141">
        <v>286633.4611999999</v>
      </c>
      <c r="BB552" s="141">
        <v>280402.29899999988</v>
      </c>
      <c r="BC552" s="141">
        <v>274171.13679999986</v>
      </c>
      <c r="BD552" s="141">
        <v>267939.97459999984</v>
      </c>
      <c r="BE552" s="141">
        <v>261708.81239999985</v>
      </c>
      <c r="BF552" s="141">
        <v>255477.65019999986</v>
      </c>
      <c r="BG552" s="141">
        <v>249246.48799999987</v>
      </c>
      <c r="BH552" s="141">
        <v>243015.32579999988</v>
      </c>
      <c r="BI552" s="141">
        <v>236784.16359999988</v>
      </c>
      <c r="BJ552" s="141">
        <v>230553.00139999989</v>
      </c>
      <c r="BK552" s="141">
        <v>224321.8391999999</v>
      </c>
      <c r="BL552" s="141">
        <v>218090.67699999991</v>
      </c>
      <c r="BM552" s="141">
        <v>211859.51479999992</v>
      </c>
      <c r="BN552" s="141">
        <v>205628.35259999993</v>
      </c>
      <c r="BO552" s="141">
        <v>199397.19039999993</v>
      </c>
      <c r="BP552" s="141">
        <v>193166.02819999994</v>
      </c>
      <c r="BQ552" s="141">
        <v>186934.86599999995</v>
      </c>
      <c r="BR552" s="141">
        <v>180703.70379999996</v>
      </c>
      <c r="BS552" s="141">
        <v>174472.54159999997</v>
      </c>
      <c r="BT552" s="141">
        <v>168241.37939999998</v>
      </c>
      <c r="BU552" s="141">
        <v>162010.21719999998</v>
      </c>
      <c r="BV552" s="141">
        <v>155779.05499999999</v>
      </c>
      <c r="BW552" s="141">
        <v>149547.8928</v>
      </c>
      <c r="BX552" s="141">
        <v>143316.73060000001</v>
      </c>
      <c r="BY552" s="141">
        <v>137085.56840000002</v>
      </c>
      <c r="BZ552" s="141">
        <v>130854.40620000001</v>
      </c>
      <c r="CA552" s="141">
        <v>124623.24400000001</v>
      </c>
      <c r="CB552" s="141">
        <v>118392.0818</v>
      </c>
      <c r="CC552" s="141">
        <v>112160.91959999999</v>
      </c>
      <c r="CD552" s="141">
        <v>105929.75739999999</v>
      </c>
      <c r="CE552" s="141">
        <v>99698.595199999982</v>
      </c>
      <c r="CF552" s="141">
        <v>93467.432999999975</v>
      </c>
      <c r="CG552" s="141">
        <v>87236.270799999969</v>
      </c>
      <c r="CH552" s="141">
        <v>81005.108599999963</v>
      </c>
      <c r="CI552" s="141">
        <v>74773.946399999957</v>
      </c>
    </row>
    <row r="553" spans="4:87">
      <c r="D553" s="38">
        <v>523</v>
      </c>
      <c r="E553" s="38">
        <v>778</v>
      </c>
      <c r="F553" s="38" t="s">
        <v>2576</v>
      </c>
      <c r="G553" s="38" t="s">
        <v>2577</v>
      </c>
      <c r="H553" s="48">
        <v>29769.81</v>
      </c>
      <c r="K553" s="48">
        <v>0</v>
      </c>
      <c r="L553" s="48">
        <v>0</v>
      </c>
      <c r="M553" s="48">
        <v>0</v>
      </c>
      <c r="N553" s="48">
        <v>1</v>
      </c>
      <c r="O553" s="48">
        <v>29769.81</v>
      </c>
      <c r="Q553" s="122">
        <v>6</v>
      </c>
      <c r="R553" s="38" t="s">
        <v>116</v>
      </c>
      <c r="S553" s="96">
        <v>80</v>
      </c>
      <c r="T553" s="48">
        <v>0</v>
      </c>
      <c r="W553" s="48">
        <v>0</v>
      </c>
      <c r="X553" s="48">
        <v>0</v>
      </c>
      <c r="Y553" s="48">
        <v>0</v>
      </c>
      <c r="Z553" s="48">
        <v>0</v>
      </c>
      <c r="AA553" s="48">
        <v>0</v>
      </c>
      <c r="AB553" s="48">
        <v>0</v>
      </c>
      <c r="AC553" s="48">
        <v>0</v>
      </c>
      <c r="AD553" s="48">
        <v>0</v>
      </c>
      <c r="AE553" s="48"/>
      <c r="AF553" s="48"/>
      <c r="AG553" s="48"/>
      <c r="AH553" s="48">
        <v>0</v>
      </c>
      <c r="AI553" s="48">
        <v>0</v>
      </c>
      <c r="AJ553" s="48">
        <v>0</v>
      </c>
      <c r="AK553" s="48"/>
      <c r="AL553" s="48" t="s">
        <v>263</v>
      </c>
      <c r="AN553" s="60">
        <v>0</v>
      </c>
      <c r="AP553" s="137">
        <v>372.12262500000003</v>
      </c>
      <c r="AQ553" s="138">
        <v>70705</v>
      </c>
      <c r="AR553" s="139">
        <v>2094</v>
      </c>
      <c r="AS553" s="131"/>
      <c r="AT553" s="131"/>
      <c r="AU553" s="131"/>
      <c r="AW553" s="140">
        <v>29769.81</v>
      </c>
      <c r="AX553" s="141">
        <v>29397.687375000001</v>
      </c>
      <c r="AY553" s="141">
        <v>29025.564750000001</v>
      </c>
      <c r="AZ553" s="141">
        <v>28653.442125000001</v>
      </c>
      <c r="BA553" s="141">
        <v>28281.319500000001</v>
      </c>
      <c r="BB553" s="141">
        <v>27909.196875000001</v>
      </c>
      <c r="BC553" s="141">
        <v>27537.074250000001</v>
      </c>
      <c r="BD553" s="141">
        <v>27164.951625000002</v>
      </c>
      <c r="BE553" s="141">
        <v>26792.829000000002</v>
      </c>
      <c r="BF553" s="141">
        <v>26420.706375000002</v>
      </c>
      <c r="BG553" s="141">
        <v>26048.583750000002</v>
      </c>
      <c r="BH553" s="141">
        <v>25676.461125000002</v>
      </c>
      <c r="BI553" s="141">
        <v>25304.338500000002</v>
      </c>
      <c r="BJ553" s="141">
        <v>24932.215875000002</v>
      </c>
      <c r="BK553" s="141">
        <v>24560.093250000002</v>
      </c>
      <c r="BL553" s="141">
        <v>24187.970625000002</v>
      </c>
      <c r="BM553" s="141">
        <v>23815.848000000002</v>
      </c>
      <c r="BN553" s="141">
        <v>23443.725375000002</v>
      </c>
      <c r="BO553" s="141">
        <v>23071.602750000002</v>
      </c>
      <c r="BP553" s="141">
        <v>22699.480125000002</v>
      </c>
      <c r="BQ553" s="141">
        <v>22327.357500000002</v>
      </c>
      <c r="BR553" s="141">
        <v>21955.234875000002</v>
      </c>
      <c r="BS553" s="141">
        <v>21583.112250000002</v>
      </c>
      <c r="BT553" s="141">
        <v>21210.989625000002</v>
      </c>
      <c r="BU553" s="141">
        <v>20838.867000000002</v>
      </c>
      <c r="BV553" s="141">
        <v>20466.744375000002</v>
      </c>
      <c r="BW553" s="141">
        <v>20094.621750000002</v>
      </c>
      <c r="BX553" s="141">
        <v>19722.499125000002</v>
      </c>
      <c r="BY553" s="141">
        <v>19350.376500000002</v>
      </c>
      <c r="BZ553" s="141">
        <v>18978.253875000002</v>
      </c>
      <c r="CA553" s="141">
        <v>18606.131250000002</v>
      </c>
      <c r="CB553" s="141">
        <v>18234.008625000002</v>
      </c>
      <c r="CC553" s="141">
        <v>17861.886000000002</v>
      </c>
      <c r="CD553" s="141">
        <v>17489.763375000002</v>
      </c>
      <c r="CE553" s="141">
        <v>17117.640750000002</v>
      </c>
      <c r="CF553" s="141">
        <v>16745.518125000002</v>
      </c>
      <c r="CG553" s="141">
        <v>16373.395500000002</v>
      </c>
      <c r="CH553" s="141">
        <v>16001.272875000002</v>
      </c>
      <c r="CI553" s="141">
        <v>15629.150250000002</v>
      </c>
    </row>
    <row r="554" spans="4:87">
      <c r="D554" s="38">
        <v>524</v>
      </c>
      <c r="E554" s="38">
        <v>779</v>
      </c>
      <c r="F554" s="38" t="s">
        <v>2578</v>
      </c>
      <c r="G554" s="38" t="s">
        <v>2579</v>
      </c>
      <c r="H554" s="48">
        <v>51774.12</v>
      </c>
      <c r="K554" s="48">
        <v>0</v>
      </c>
      <c r="L554" s="48">
        <v>0</v>
      </c>
      <c r="M554" s="48">
        <v>0</v>
      </c>
      <c r="N554" s="48">
        <v>1</v>
      </c>
      <c r="O554" s="48">
        <v>51774.12</v>
      </c>
      <c r="Q554" s="122">
        <v>12</v>
      </c>
      <c r="R554" s="38" t="s">
        <v>122</v>
      </c>
      <c r="S554" s="96">
        <v>50</v>
      </c>
      <c r="T554" s="48">
        <v>0</v>
      </c>
      <c r="W554" s="48">
        <v>0</v>
      </c>
      <c r="X554" s="48">
        <v>0</v>
      </c>
      <c r="Y554" s="48">
        <v>0</v>
      </c>
      <c r="Z554" s="48">
        <v>0</v>
      </c>
      <c r="AA554" s="48">
        <v>12</v>
      </c>
      <c r="AB554" s="48">
        <v>0</v>
      </c>
      <c r="AC554" s="48">
        <v>0</v>
      </c>
      <c r="AD554" s="48">
        <v>0</v>
      </c>
      <c r="AE554" s="48"/>
      <c r="AF554" s="48"/>
      <c r="AG554" s="48"/>
      <c r="AH554" s="48">
        <v>0</v>
      </c>
      <c r="AI554" s="48">
        <v>0</v>
      </c>
      <c r="AJ554" s="48">
        <v>0</v>
      </c>
      <c r="AK554" s="48"/>
      <c r="AL554" s="48">
        <v>12</v>
      </c>
      <c r="AN554" s="60">
        <v>0</v>
      </c>
      <c r="AP554" s="137">
        <v>1035.4824000000001</v>
      </c>
      <c r="AQ554" s="138">
        <v>59747</v>
      </c>
      <c r="AR554" s="139">
        <v>2064</v>
      </c>
      <c r="AS554" s="131"/>
      <c r="AT554" s="131"/>
      <c r="AU554" s="131"/>
      <c r="AW554" s="140">
        <v>51774.12</v>
      </c>
      <c r="AX554" s="141">
        <v>50738.637600000002</v>
      </c>
      <c r="AY554" s="141">
        <v>49703.155200000001</v>
      </c>
      <c r="AZ554" s="141">
        <v>48667.6728</v>
      </c>
      <c r="BA554" s="141">
        <v>47632.190399999999</v>
      </c>
      <c r="BB554" s="141">
        <v>46596.707999999999</v>
      </c>
      <c r="BC554" s="141">
        <v>45561.225599999998</v>
      </c>
      <c r="BD554" s="141">
        <v>44525.743199999997</v>
      </c>
      <c r="BE554" s="141">
        <v>43490.260799999996</v>
      </c>
      <c r="BF554" s="141">
        <v>42454.778399999996</v>
      </c>
      <c r="BG554" s="141">
        <v>41419.295999999995</v>
      </c>
      <c r="BH554" s="141">
        <v>40383.813599999994</v>
      </c>
      <c r="BI554" s="141">
        <v>39348.331199999993</v>
      </c>
      <c r="BJ554" s="141">
        <v>38312.848799999992</v>
      </c>
      <c r="BK554" s="141">
        <v>37277.366399999992</v>
      </c>
      <c r="BL554" s="141">
        <v>36241.883999999991</v>
      </c>
      <c r="BM554" s="141">
        <v>35206.40159999999</v>
      </c>
      <c r="BN554" s="141">
        <v>34170.919199999989</v>
      </c>
      <c r="BO554" s="141">
        <v>33135.436799999989</v>
      </c>
      <c r="BP554" s="141">
        <v>32099.954399999988</v>
      </c>
      <c r="BQ554" s="141">
        <v>31064.471999999987</v>
      </c>
      <c r="BR554" s="141">
        <v>30028.989599999986</v>
      </c>
      <c r="BS554" s="141">
        <v>28993.507199999985</v>
      </c>
      <c r="BT554" s="141">
        <v>27958.024799999985</v>
      </c>
      <c r="BU554" s="141">
        <v>26922.542399999984</v>
      </c>
      <c r="BV554" s="141">
        <v>25887.059999999983</v>
      </c>
      <c r="BW554" s="141">
        <v>24851.577599999982</v>
      </c>
      <c r="BX554" s="141">
        <v>23816.095199999982</v>
      </c>
      <c r="BY554" s="141">
        <v>22780.612799999981</v>
      </c>
      <c r="BZ554" s="141">
        <v>21745.13039999998</v>
      </c>
      <c r="CA554" s="141">
        <v>20709.647999999979</v>
      </c>
      <c r="CB554" s="141">
        <v>19674.165599999978</v>
      </c>
      <c r="CC554" s="141">
        <v>18638.683199999978</v>
      </c>
      <c r="CD554" s="141">
        <v>17603.200799999977</v>
      </c>
      <c r="CE554" s="141">
        <v>16567.718399999976</v>
      </c>
      <c r="CF554" s="141">
        <v>15532.235999999975</v>
      </c>
      <c r="CG554" s="141">
        <v>14496.753599999975</v>
      </c>
      <c r="CH554" s="141">
        <v>13461.271199999974</v>
      </c>
      <c r="CI554" s="141">
        <v>12425.788799999973</v>
      </c>
    </row>
    <row r="555" spans="4:87">
      <c r="D555" s="38">
        <v>525</v>
      </c>
      <c r="E555" s="38">
        <v>780</v>
      </c>
      <c r="F555" s="38" t="s">
        <v>2580</v>
      </c>
      <c r="G555" s="38" t="s">
        <v>2581</v>
      </c>
      <c r="H555" s="48">
        <v>9289.89</v>
      </c>
      <c r="K555" s="48">
        <v>0</v>
      </c>
      <c r="L555" s="48">
        <v>0</v>
      </c>
      <c r="M555" s="48">
        <v>0</v>
      </c>
      <c r="N555" s="48">
        <v>1</v>
      </c>
      <c r="O555" s="48">
        <v>9289.89</v>
      </c>
      <c r="Q555" s="122">
        <v>6</v>
      </c>
      <c r="R555" s="38" t="s">
        <v>116</v>
      </c>
      <c r="S555" s="96">
        <v>80</v>
      </c>
      <c r="T555" s="48">
        <v>0</v>
      </c>
      <c r="W555" s="48">
        <v>0</v>
      </c>
      <c r="X555" s="48">
        <v>0</v>
      </c>
      <c r="Y555" s="48">
        <v>0</v>
      </c>
      <c r="Z555" s="48">
        <v>0</v>
      </c>
      <c r="AA555" s="48">
        <v>0</v>
      </c>
      <c r="AB555" s="48">
        <v>0</v>
      </c>
      <c r="AC555" s="48">
        <v>0</v>
      </c>
      <c r="AD555" s="48">
        <v>0</v>
      </c>
      <c r="AE555" s="48"/>
      <c r="AF555" s="48"/>
      <c r="AG555" s="48"/>
      <c r="AH555" s="48">
        <v>0</v>
      </c>
      <c r="AI555" s="48">
        <v>0</v>
      </c>
      <c r="AJ555" s="48">
        <v>0</v>
      </c>
      <c r="AK555" s="48"/>
      <c r="AL555" s="48" t="s">
        <v>263</v>
      </c>
      <c r="AN555" s="60">
        <v>0</v>
      </c>
      <c r="AP555" s="137">
        <v>116.12362499999999</v>
      </c>
      <c r="AQ555" s="138">
        <v>70705</v>
      </c>
      <c r="AR555" s="139">
        <v>2094</v>
      </c>
      <c r="AS555" s="131"/>
      <c r="AT555" s="131"/>
      <c r="AU555" s="131"/>
      <c r="AW555" s="140">
        <v>9289.89</v>
      </c>
      <c r="AX555" s="141">
        <v>9173.7663749999992</v>
      </c>
      <c r="AY555" s="141">
        <v>9057.6427499999991</v>
      </c>
      <c r="AZ555" s="141">
        <v>8941.5191249999989</v>
      </c>
      <c r="BA555" s="141">
        <v>8825.3954999999987</v>
      </c>
      <c r="BB555" s="141">
        <v>8709.2718749999985</v>
      </c>
      <c r="BC555" s="141">
        <v>8593.1482499999984</v>
      </c>
      <c r="BD555" s="141">
        <v>8477.0246249999982</v>
      </c>
      <c r="BE555" s="141">
        <v>8360.900999999998</v>
      </c>
      <c r="BF555" s="141">
        <v>8244.7773749999978</v>
      </c>
      <c r="BG555" s="141">
        <v>8128.6537499999977</v>
      </c>
      <c r="BH555" s="141">
        <v>8012.5301249999975</v>
      </c>
      <c r="BI555" s="141">
        <v>7896.4064999999973</v>
      </c>
      <c r="BJ555" s="141">
        <v>7780.2828749999971</v>
      </c>
      <c r="BK555" s="141">
        <v>7664.159249999997</v>
      </c>
      <c r="BL555" s="141">
        <v>7548.0356249999968</v>
      </c>
      <c r="BM555" s="141">
        <v>7431.9119999999966</v>
      </c>
      <c r="BN555" s="141">
        <v>7315.7883749999964</v>
      </c>
      <c r="BO555" s="141">
        <v>7199.6647499999963</v>
      </c>
      <c r="BP555" s="141">
        <v>7083.5411249999961</v>
      </c>
      <c r="BQ555" s="141">
        <v>6967.4174999999959</v>
      </c>
      <c r="BR555" s="141">
        <v>6851.2938749999958</v>
      </c>
      <c r="BS555" s="141">
        <v>6735.1702499999956</v>
      </c>
      <c r="BT555" s="141">
        <v>6619.0466249999954</v>
      </c>
      <c r="BU555" s="141">
        <v>6502.9229999999952</v>
      </c>
      <c r="BV555" s="141">
        <v>6386.7993749999951</v>
      </c>
      <c r="BW555" s="141">
        <v>6270.6757499999949</v>
      </c>
      <c r="BX555" s="141">
        <v>6154.5521249999947</v>
      </c>
      <c r="BY555" s="141">
        <v>6038.4284999999945</v>
      </c>
      <c r="BZ555" s="141">
        <v>5922.3048749999944</v>
      </c>
      <c r="CA555" s="141">
        <v>5806.1812499999942</v>
      </c>
      <c r="CB555" s="141">
        <v>5690.057624999994</v>
      </c>
      <c r="CC555" s="141">
        <v>5573.9339999999938</v>
      </c>
      <c r="CD555" s="141">
        <v>5457.8103749999937</v>
      </c>
      <c r="CE555" s="141">
        <v>5341.6867499999935</v>
      </c>
      <c r="CF555" s="141">
        <v>5225.5631249999933</v>
      </c>
      <c r="CG555" s="141">
        <v>5109.4394999999931</v>
      </c>
      <c r="CH555" s="141">
        <v>4993.315874999993</v>
      </c>
      <c r="CI555" s="141">
        <v>4877.1922499999928</v>
      </c>
    </row>
    <row r="556" spans="4:87">
      <c r="D556" s="38">
        <v>526</v>
      </c>
      <c r="E556" s="38">
        <v>781</v>
      </c>
      <c r="F556" s="38" t="s">
        <v>2582</v>
      </c>
      <c r="G556" s="38" t="s">
        <v>2583</v>
      </c>
      <c r="H556" s="48">
        <v>1332.25</v>
      </c>
      <c r="K556" s="48">
        <v>0</v>
      </c>
      <c r="L556" s="48">
        <v>0</v>
      </c>
      <c r="M556" s="48">
        <v>0</v>
      </c>
      <c r="N556" s="48">
        <v>1</v>
      </c>
      <c r="O556" s="48">
        <v>1332.25</v>
      </c>
      <c r="Q556" s="122">
        <v>2</v>
      </c>
      <c r="R556" s="38" t="s">
        <v>112</v>
      </c>
      <c r="S556" s="96">
        <v>80</v>
      </c>
      <c r="T556" s="48">
        <v>0</v>
      </c>
      <c r="W556" s="48">
        <v>0</v>
      </c>
      <c r="X556" s="48">
        <v>0</v>
      </c>
      <c r="Y556" s="48">
        <v>0</v>
      </c>
      <c r="Z556" s="48">
        <v>0</v>
      </c>
      <c r="AA556" s="48">
        <v>0</v>
      </c>
      <c r="AB556" s="48">
        <v>0</v>
      </c>
      <c r="AC556" s="48">
        <v>0</v>
      </c>
      <c r="AD556" s="48">
        <v>0</v>
      </c>
      <c r="AE556" s="48"/>
      <c r="AF556" s="48"/>
      <c r="AG556" s="48"/>
      <c r="AH556" s="48">
        <v>0</v>
      </c>
      <c r="AI556" s="48">
        <v>0</v>
      </c>
      <c r="AJ556" s="48">
        <v>0</v>
      </c>
      <c r="AK556" s="48"/>
      <c r="AL556" s="48" t="s">
        <v>263</v>
      </c>
      <c r="AN556" s="60">
        <v>0</v>
      </c>
      <c r="AP556" s="137">
        <v>16.653124999999999</v>
      </c>
      <c r="AQ556" s="138">
        <v>70705</v>
      </c>
      <c r="AR556" s="139">
        <v>2094</v>
      </c>
      <c r="AS556" s="131"/>
      <c r="AT556" s="131"/>
      <c r="AU556" s="131"/>
      <c r="AW556" s="140">
        <v>1332.25</v>
      </c>
      <c r="AX556" s="141">
        <v>1315.596875</v>
      </c>
      <c r="AY556" s="141">
        <v>1298.9437499999999</v>
      </c>
      <c r="AZ556" s="141">
        <v>1282.2906249999999</v>
      </c>
      <c r="BA556" s="141">
        <v>1265.6374999999998</v>
      </c>
      <c r="BB556" s="141">
        <v>1248.9843749999998</v>
      </c>
      <c r="BC556" s="141">
        <v>1232.3312499999997</v>
      </c>
      <c r="BD556" s="141">
        <v>1215.6781249999997</v>
      </c>
      <c r="BE556" s="141">
        <v>1199.0249999999996</v>
      </c>
      <c r="BF556" s="141">
        <v>1182.3718749999996</v>
      </c>
      <c r="BG556" s="141">
        <v>1165.7187499999995</v>
      </c>
      <c r="BH556" s="141">
        <v>1149.0656249999995</v>
      </c>
      <c r="BI556" s="141">
        <v>1132.4124999999995</v>
      </c>
      <c r="BJ556" s="141">
        <v>1115.7593749999994</v>
      </c>
      <c r="BK556" s="141">
        <v>1099.1062499999994</v>
      </c>
      <c r="BL556" s="141">
        <v>1082.4531249999993</v>
      </c>
      <c r="BM556" s="141">
        <v>1065.7999999999993</v>
      </c>
      <c r="BN556" s="141">
        <v>1049.1468749999992</v>
      </c>
      <c r="BO556" s="141">
        <v>1032.4937499999992</v>
      </c>
      <c r="BP556" s="141">
        <v>1015.8406249999991</v>
      </c>
      <c r="BQ556" s="141">
        <v>999.18749999999909</v>
      </c>
      <c r="BR556" s="141">
        <v>982.53437499999905</v>
      </c>
      <c r="BS556" s="141">
        <v>965.881249999999</v>
      </c>
      <c r="BT556" s="141">
        <v>949.22812499999895</v>
      </c>
      <c r="BU556" s="141">
        <v>932.57499999999891</v>
      </c>
      <c r="BV556" s="141">
        <v>915.92187499999886</v>
      </c>
      <c r="BW556" s="141">
        <v>899.26874999999882</v>
      </c>
      <c r="BX556" s="141">
        <v>882.61562499999877</v>
      </c>
      <c r="BY556" s="141">
        <v>865.96249999999873</v>
      </c>
      <c r="BZ556" s="141">
        <v>849.30937499999868</v>
      </c>
      <c r="CA556" s="141">
        <v>832.65624999999864</v>
      </c>
      <c r="CB556" s="141">
        <v>816.00312499999859</v>
      </c>
      <c r="CC556" s="141">
        <v>799.34999999999854</v>
      </c>
      <c r="CD556" s="141">
        <v>782.6968749999985</v>
      </c>
      <c r="CE556" s="141">
        <v>766.04374999999845</v>
      </c>
      <c r="CF556" s="141">
        <v>749.39062499999841</v>
      </c>
      <c r="CG556" s="141">
        <v>732.73749999999836</v>
      </c>
      <c r="CH556" s="141">
        <v>716.08437499999832</v>
      </c>
      <c r="CI556" s="141">
        <v>699.43124999999827</v>
      </c>
    </row>
    <row r="557" spans="4:87">
      <c r="D557" s="38">
        <v>527</v>
      </c>
      <c r="E557" s="38">
        <v>782</v>
      </c>
      <c r="F557" s="38" t="s">
        <v>2584</v>
      </c>
      <c r="G557" s="38" t="s">
        <v>2585</v>
      </c>
      <c r="H557" s="48">
        <v>89982.76</v>
      </c>
      <c r="K557" s="48">
        <v>0</v>
      </c>
      <c r="L557" s="48">
        <v>0</v>
      </c>
      <c r="M557" s="48">
        <v>0</v>
      </c>
      <c r="N557" s="48">
        <v>1</v>
      </c>
      <c r="O557" s="48">
        <v>89982.76</v>
      </c>
      <c r="Q557" s="122">
        <v>10</v>
      </c>
      <c r="R557" s="38" t="s">
        <v>120</v>
      </c>
      <c r="S557" s="96">
        <v>50</v>
      </c>
      <c r="T557" s="48">
        <v>0</v>
      </c>
      <c r="W557" s="48">
        <v>0</v>
      </c>
      <c r="X557" s="48">
        <v>0</v>
      </c>
      <c r="Y557" s="48">
        <v>10</v>
      </c>
      <c r="Z557" s="48">
        <v>0</v>
      </c>
      <c r="AA557" s="48">
        <v>0</v>
      </c>
      <c r="AB557" s="48">
        <v>0</v>
      </c>
      <c r="AC557" s="48">
        <v>0</v>
      </c>
      <c r="AD557" s="48">
        <v>0</v>
      </c>
      <c r="AE557" s="48"/>
      <c r="AF557" s="48"/>
      <c r="AG557" s="48"/>
      <c r="AH557" s="48">
        <v>0</v>
      </c>
      <c r="AI557" s="48">
        <v>0</v>
      </c>
      <c r="AJ557" s="48">
        <v>0</v>
      </c>
      <c r="AK557" s="48"/>
      <c r="AL557" s="48">
        <v>10</v>
      </c>
      <c r="AN557" s="60">
        <v>0</v>
      </c>
      <c r="AP557" s="137">
        <v>1799.6551999999999</v>
      </c>
      <c r="AQ557" s="138">
        <v>59747</v>
      </c>
      <c r="AR557" s="139">
        <v>2064</v>
      </c>
      <c r="AS557" s="131"/>
      <c r="AT557" s="131"/>
      <c r="AU557" s="131"/>
      <c r="AW557" s="140">
        <v>89982.76</v>
      </c>
      <c r="AX557" s="141">
        <v>88183.104800000001</v>
      </c>
      <c r="AY557" s="141">
        <v>86383.449600000007</v>
      </c>
      <c r="AZ557" s="141">
        <v>84583.794400000013</v>
      </c>
      <c r="BA557" s="141">
        <v>82784.13920000002</v>
      </c>
      <c r="BB557" s="141">
        <v>80984.484000000026</v>
      </c>
      <c r="BC557" s="141">
        <v>79184.828800000032</v>
      </c>
      <c r="BD557" s="141">
        <v>77385.173600000038</v>
      </c>
      <c r="BE557" s="141">
        <v>75585.518400000044</v>
      </c>
      <c r="BF557" s="141">
        <v>73785.863200000051</v>
      </c>
      <c r="BG557" s="141">
        <v>71986.208000000057</v>
      </c>
      <c r="BH557" s="141">
        <v>70186.552800000063</v>
      </c>
      <c r="BI557" s="141">
        <v>68386.897600000069</v>
      </c>
      <c r="BJ557" s="141">
        <v>66587.242400000076</v>
      </c>
      <c r="BK557" s="141">
        <v>64787.587200000075</v>
      </c>
      <c r="BL557" s="141">
        <v>62987.932000000073</v>
      </c>
      <c r="BM557" s="141">
        <v>61188.276800000072</v>
      </c>
      <c r="BN557" s="141">
        <v>59388.621600000071</v>
      </c>
      <c r="BO557" s="141">
        <v>57588.96640000007</v>
      </c>
      <c r="BP557" s="141">
        <v>55789.311200000069</v>
      </c>
      <c r="BQ557" s="141">
        <v>53989.656000000068</v>
      </c>
      <c r="BR557" s="141">
        <v>52190.000800000067</v>
      </c>
      <c r="BS557" s="141">
        <v>50390.345600000066</v>
      </c>
      <c r="BT557" s="141">
        <v>48590.690400000065</v>
      </c>
      <c r="BU557" s="141">
        <v>46791.035200000064</v>
      </c>
      <c r="BV557" s="141">
        <v>44991.380000000063</v>
      </c>
      <c r="BW557" s="141">
        <v>43191.724800000062</v>
      </c>
      <c r="BX557" s="141">
        <v>41392.069600000061</v>
      </c>
      <c r="BY557" s="141">
        <v>39592.41440000006</v>
      </c>
      <c r="BZ557" s="141">
        <v>37792.759200000059</v>
      </c>
      <c r="CA557" s="141">
        <v>35993.104000000058</v>
      </c>
      <c r="CB557" s="141">
        <v>34193.448800000057</v>
      </c>
      <c r="CC557" s="141">
        <v>32393.793600000055</v>
      </c>
      <c r="CD557" s="141">
        <v>30594.138400000054</v>
      </c>
      <c r="CE557" s="141">
        <v>28794.483200000053</v>
      </c>
      <c r="CF557" s="141">
        <v>26994.828000000052</v>
      </c>
      <c r="CG557" s="141">
        <v>25195.172800000051</v>
      </c>
      <c r="CH557" s="141">
        <v>23395.51760000005</v>
      </c>
      <c r="CI557" s="141">
        <v>21595.862400000049</v>
      </c>
    </row>
    <row r="558" spans="4:87">
      <c r="D558" s="38">
        <v>528</v>
      </c>
      <c r="E558" s="38">
        <v>783</v>
      </c>
      <c r="F558" s="38" t="s">
        <v>2586</v>
      </c>
      <c r="G558" s="38" t="s">
        <v>2587</v>
      </c>
      <c r="H558" s="48">
        <v>14008.97</v>
      </c>
      <c r="K558" s="48">
        <v>0</v>
      </c>
      <c r="L558" s="48">
        <v>0</v>
      </c>
      <c r="M558" s="48">
        <v>0</v>
      </c>
      <c r="N558" s="48">
        <v>1</v>
      </c>
      <c r="O558" s="48">
        <v>14008.97</v>
      </c>
      <c r="Q558" s="122">
        <v>10</v>
      </c>
      <c r="R558" s="38" t="s">
        <v>120</v>
      </c>
      <c r="S558" s="96">
        <v>50</v>
      </c>
      <c r="T558" s="48">
        <v>0</v>
      </c>
      <c r="W558" s="48">
        <v>0</v>
      </c>
      <c r="X558" s="48">
        <v>0</v>
      </c>
      <c r="Y558" s="48">
        <v>10</v>
      </c>
      <c r="Z558" s="48">
        <v>0</v>
      </c>
      <c r="AA558" s="48">
        <v>0</v>
      </c>
      <c r="AB558" s="48">
        <v>0</v>
      </c>
      <c r="AC558" s="48">
        <v>0</v>
      </c>
      <c r="AD558" s="48">
        <v>0</v>
      </c>
      <c r="AE558" s="48"/>
      <c r="AF558" s="48"/>
      <c r="AG558" s="48"/>
      <c r="AH558" s="48">
        <v>0</v>
      </c>
      <c r="AI558" s="48">
        <v>0</v>
      </c>
      <c r="AJ558" s="48">
        <v>0</v>
      </c>
      <c r="AK558" s="48"/>
      <c r="AL558" s="48">
        <v>10</v>
      </c>
      <c r="AN558" s="60">
        <v>0</v>
      </c>
      <c r="AP558" s="137">
        <v>280.17939999999999</v>
      </c>
      <c r="AQ558" s="138">
        <v>59747</v>
      </c>
      <c r="AR558" s="139">
        <v>2064</v>
      </c>
      <c r="AS558" s="131"/>
      <c r="AT558" s="131"/>
      <c r="AU558" s="131"/>
      <c r="AW558" s="140">
        <v>14008.97</v>
      </c>
      <c r="AX558" s="141">
        <v>13728.7906</v>
      </c>
      <c r="AY558" s="141">
        <v>13448.611199999999</v>
      </c>
      <c r="AZ558" s="141">
        <v>13168.431799999998</v>
      </c>
      <c r="BA558" s="141">
        <v>12888.252399999998</v>
      </c>
      <c r="BB558" s="141">
        <v>12608.072999999997</v>
      </c>
      <c r="BC558" s="141">
        <v>12327.893599999996</v>
      </c>
      <c r="BD558" s="141">
        <v>12047.714199999995</v>
      </c>
      <c r="BE558" s="141">
        <v>11767.534799999994</v>
      </c>
      <c r="BF558" s="141">
        <v>11487.355399999993</v>
      </c>
      <c r="BG558" s="141">
        <v>11207.175999999992</v>
      </c>
      <c r="BH558" s="141">
        <v>10926.996599999991</v>
      </c>
      <c r="BI558" s="141">
        <v>10646.81719999999</v>
      </c>
      <c r="BJ558" s="141">
        <v>10366.63779999999</v>
      </c>
      <c r="BK558" s="141">
        <v>10086.458399999989</v>
      </c>
      <c r="BL558" s="141">
        <v>9806.2789999999877</v>
      </c>
      <c r="BM558" s="141">
        <v>9526.0995999999868</v>
      </c>
      <c r="BN558" s="141">
        <v>9245.9201999999859</v>
      </c>
      <c r="BO558" s="141">
        <v>8965.740799999985</v>
      </c>
      <c r="BP558" s="141">
        <v>8685.5613999999841</v>
      </c>
      <c r="BQ558" s="141">
        <v>8405.3819999999832</v>
      </c>
      <c r="BR558" s="141">
        <v>8125.2025999999832</v>
      </c>
      <c r="BS558" s="141">
        <v>7845.0231999999833</v>
      </c>
      <c r="BT558" s="141">
        <v>7564.8437999999833</v>
      </c>
      <c r="BU558" s="141">
        <v>7284.6643999999833</v>
      </c>
      <c r="BV558" s="141">
        <v>7004.4849999999833</v>
      </c>
      <c r="BW558" s="141">
        <v>6724.3055999999833</v>
      </c>
      <c r="BX558" s="141">
        <v>6444.1261999999833</v>
      </c>
      <c r="BY558" s="141">
        <v>6163.9467999999833</v>
      </c>
      <c r="BZ558" s="141">
        <v>5883.7673999999834</v>
      </c>
      <c r="CA558" s="141">
        <v>5603.5879999999834</v>
      </c>
      <c r="CB558" s="141">
        <v>5323.4085999999834</v>
      </c>
      <c r="CC558" s="141">
        <v>5043.2291999999834</v>
      </c>
      <c r="CD558" s="141">
        <v>4763.0497999999834</v>
      </c>
      <c r="CE558" s="141">
        <v>4482.8703999999834</v>
      </c>
      <c r="CF558" s="141">
        <v>4202.6909999999834</v>
      </c>
      <c r="CG558" s="141">
        <v>3922.5115999999834</v>
      </c>
      <c r="CH558" s="141">
        <v>3642.3321999999835</v>
      </c>
      <c r="CI558" s="141">
        <v>3362.1527999999835</v>
      </c>
    </row>
    <row r="559" spans="4:87">
      <c r="D559" s="38">
        <v>529</v>
      </c>
      <c r="E559" s="38">
        <v>784</v>
      </c>
      <c r="F559" s="38" t="s">
        <v>2588</v>
      </c>
      <c r="G559" s="38" t="s">
        <v>2589</v>
      </c>
      <c r="H559" s="48">
        <v>16900.36</v>
      </c>
      <c r="K559" s="48">
        <v>0</v>
      </c>
      <c r="L559" s="48">
        <v>0</v>
      </c>
      <c r="M559" s="48">
        <v>0</v>
      </c>
      <c r="N559" s="48">
        <v>1</v>
      </c>
      <c r="O559" s="48">
        <v>16900.36</v>
      </c>
      <c r="Q559" s="122">
        <v>6</v>
      </c>
      <c r="R559" s="38" t="s">
        <v>116</v>
      </c>
      <c r="S559" s="96">
        <v>80</v>
      </c>
      <c r="T559" s="48">
        <v>0</v>
      </c>
      <c r="W559" s="48">
        <v>0</v>
      </c>
      <c r="X559" s="48">
        <v>0</v>
      </c>
      <c r="Y559" s="48">
        <v>0</v>
      </c>
      <c r="Z559" s="48">
        <v>0</v>
      </c>
      <c r="AA559" s="48">
        <v>0</v>
      </c>
      <c r="AB559" s="48">
        <v>0</v>
      </c>
      <c r="AC559" s="48">
        <v>0</v>
      </c>
      <c r="AD559" s="48">
        <v>0</v>
      </c>
      <c r="AE559" s="48"/>
      <c r="AF559" s="48"/>
      <c r="AG559" s="48"/>
      <c r="AH559" s="48">
        <v>0</v>
      </c>
      <c r="AI559" s="48">
        <v>0</v>
      </c>
      <c r="AJ559" s="48">
        <v>0</v>
      </c>
      <c r="AK559" s="48"/>
      <c r="AL559" s="48" t="s">
        <v>263</v>
      </c>
      <c r="AN559" s="60">
        <v>0</v>
      </c>
      <c r="AP559" s="137">
        <v>211.25450000000001</v>
      </c>
      <c r="AQ559" s="138">
        <v>70705</v>
      </c>
      <c r="AR559" s="139">
        <v>2094</v>
      </c>
      <c r="AS559" s="131"/>
      <c r="AT559" s="131"/>
      <c r="AU559" s="131"/>
      <c r="AW559" s="140">
        <v>16900.36</v>
      </c>
      <c r="AX559" s="141">
        <v>16689.105500000001</v>
      </c>
      <c r="AY559" s="141">
        <v>16477.851000000002</v>
      </c>
      <c r="AZ559" s="141">
        <v>16266.596500000003</v>
      </c>
      <c r="BA559" s="141">
        <v>16055.342000000004</v>
      </c>
      <c r="BB559" s="141">
        <v>15844.087500000005</v>
      </c>
      <c r="BC559" s="141">
        <v>15632.833000000006</v>
      </c>
      <c r="BD559" s="141">
        <v>15421.578500000007</v>
      </c>
      <c r="BE559" s="141">
        <v>15210.324000000008</v>
      </c>
      <c r="BF559" s="141">
        <v>14999.069500000009</v>
      </c>
      <c r="BG559" s="141">
        <v>14787.81500000001</v>
      </c>
      <c r="BH559" s="141">
        <v>14576.560500000011</v>
      </c>
      <c r="BI559" s="141">
        <v>14365.306000000011</v>
      </c>
      <c r="BJ559" s="141">
        <v>14154.051500000012</v>
      </c>
      <c r="BK559" s="141">
        <v>13942.797000000013</v>
      </c>
      <c r="BL559" s="141">
        <v>13731.542500000014</v>
      </c>
      <c r="BM559" s="141">
        <v>13520.288000000015</v>
      </c>
      <c r="BN559" s="141">
        <v>13309.033500000016</v>
      </c>
      <c r="BO559" s="141">
        <v>13097.779000000017</v>
      </c>
      <c r="BP559" s="141">
        <v>12886.524500000018</v>
      </c>
      <c r="BQ559" s="141">
        <v>12675.270000000019</v>
      </c>
      <c r="BR559" s="141">
        <v>12464.01550000002</v>
      </c>
      <c r="BS559" s="141">
        <v>12252.76100000002</v>
      </c>
      <c r="BT559" s="141">
        <v>12041.506500000021</v>
      </c>
      <c r="BU559" s="141">
        <v>11830.252000000022</v>
      </c>
      <c r="BV559" s="141">
        <v>11618.997500000023</v>
      </c>
      <c r="BW559" s="141">
        <v>11407.743000000024</v>
      </c>
      <c r="BX559" s="141">
        <v>11196.488500000025</v>
      </c>
      <c r="BY559" s="141">
        <v>10985.234000000026</v>
      </c>
      <c r="BZ559" s="141">
        <v>10773.979500000027</v>
      </c>
      <c r="CA559" s="141">
        <v>10562.725000000028</v>
      </c>
      <c r="CB559" s="141">
        <v>10351.470500000029</v>
      </c>
      <c r="CC559" s="141">
        <v>10140.216000000029</v>
      </c>
      <c r="CD559" s="141">
        <v>9928.9615000000304</v>
      </c>
      <c r="CE559" s="141">
        <v>9717.7070000000313</v>
      </c>
      <c r="CF559" s="141">
        <v>9506.4525000000322</v>
      </c>
      <c r="CG559" s="141">
        <v>9295.1980000000331</v>
      </c>
      <c r="CH559" s="141">
        <v>9083.943500000034</v>
      </c>
      <c r="CI559" s="141">
        <v>8872.6890000000349</v>
      </c>
    </row>
    <row r="560" spans="4:87">
      <c r="D560" s="38">
        <v>530</v>
      </c>
      <c r="E560" s="38">
        <v>785</v>
      </c>
      <c r="F560" s="38" t="s">
        <v>2590</v>
      </c>
      <c r="G560" s="38" t="s">
        <v>2591</v>
      </c>
      <c r="H560" s="48">
        <v>11277.45</v>
      </c>
      <c r="K560" s="48">
        <v>0</v>
      </c>
      <c r="L560" s="48">
        <v>0</v>
      </c>
      <c r="M560" s="48">
        <v>0</v>
      </c>
      <c r="N560" s="48">
        <v>1</v>
      </c>
      <c r="O560" s="48">
        <v>11277.45</v>
      </c>
      <c r="Q560" s="122">
        <v>6</v>
      </c>
      <c r="R560" s="38" t="s">
        <v>116</v>
      </c>
      <c r="S560" s="96">
        <v>80</v>
      </c>
      <c r="T560" s="48">
        <v>0</v>
      </c>
      <c r="W560" s="48">
        <v>0</v>
      </c>
      <c r="X560" s="48">
        <v>0</v>
      </c>
      <c r="Y560" s="48">
        <v>0</v>
      </c>
      <c r="Z560" s="48">
        <v>0</v>
      </c>
      <c r="AA560" s="48">
        <v>0</v>
      </c>
      <c r="AB560" s="48">
        <v>0</v>
      </c>
      <c r="AC560" s="48">
        <v>0</v>
      </c>
      <c r="AD560" s="48">
        <v>0</v>
      </c>
      <c r="AE560" s="48"/>
      <c r="AF560" s="48"/>
      <c r="AG560" s="48"/>
      <c r="AH560" s="48">
        <v>0</v>
      </c>
      <c r="AI560" s="48">
        <v>0</v>
      </c>
      <c r="AJ560" s="48">
        <v>0</v>
      </c>
      <c r="AK560" s="48"/>
      <c r="AL560" s="48" t="s">
        <v>263</v>
      </c>
      <c r="AN560" s="60">
        <v>0</v>
      </c>
      <c r="AP560" s="137">
        <v>140.96812500000001</v>
      </c>
      <c r="AQ560" s="138">
        <v>70705</v>
      </c>
      <c r="AR560" s="139">
        <v>2094</v>
      </c>
      <c r="AS560" s="131"/>
      <c r="AT560" s="131"/>
      <c r="AU560" s="131"/>
      <c r="AW560" s="140">
        <v>11277.45</v>
      </c>
      <c r="AX560" s="141">
        <v>11136.481875000001</v>
      </c>
      <c r="AY560" s="141">
        <v>10995.513750000002</v>
      </c>
      <c r="AZ560" s="141">
        <v>10854.545625000002</v>
      </c>
      <c r="BA560" s="141">
        <v>10713.577500000003</v>
      </c>
      <c r="BB560" s="141">
        <v>10572.609375000004</v>
      </c>
      <c r="BC560" s="141">
        <v>10431.641250000004</v>
      </c>
      <c r="BD560" s="141">
        <v>10290.673125000005</v>
      </c>
      <c r="BE560" s="141">
        <v>10149.705000000005</v>
      </c>
      <c r="BF560" s="141">
        <v>10008.736875000006</v>
      </c>
      <c r="BG560" s="141">
        <v>9867.7687500000065</v>
      </c>
      <c r="BH560" s="141">
        <v>9726.8006250000071</v>
      </c>
      <c r="BI560" s="141">
        <v>9585.8325000000077</v>
      </c>
      <c r="BJ560" s="141">
        <v>9444.8643750000083</v>
      </c>
      <c r="BK560" s="141">
        <v>9303.8962500000089</v>
      </c>
      <c r="BL560" s="141">
        <v>9162.9281250000095</v>
      </c>
      <c r="BM560" s="141">
        <v>9021.96000000001</v>
      </c>
      <c r="BN560" s="141">
        <v>8880.9918750000106</v>
      </c>
      <c r="BO560" s="141">
        <v>8740.0237500000112</v>
      </c>
      <c r="BP560" s="141">
        <v>8599.0556250000118</v>
      </c>
      <c r="BQ560" s="141">
        <v>8458.0875000000124</v>
      </c>
      <c r="BR560" s="141">
        <v>8317.119375000013</v>
      </c>
      <c r="BS560" s="141">
        <v>8176.1512500000126</v>
      </c>
      <c r="BT560" s="141">
        <v>8035.1831250000123</v>
      </c>
      <c r="BU560" s="141">
        <v>7894.215000000012</v>
      </c>
      <c r="BV560" s="141">
        <v>7753.2468750000116</v>
      </c>
      <c r="BW560" s="141">
        <v>7612.2787500000113</v>
      </c>
      <c r="BX560" s="141">
        <v>7471.310625000011</v>
      </c>
      <c r="BY560" s="141">
        <v>7330.3425000000107</v>
      </c>
      <c r="BZ560" s="141">
        <v>7189.3743750000103</v>
      </c>
      <c r="CA560" s="141">
        <v>7048.40625000001</v>
      </c>
      <c r="CB560" s="141">
        <v>6907.4381250000097</v>
      </c>
      <c r="CC560" s="141">
        <v>6766.4700000000093</v>
      </c>
      <c r="CD560" s="141">
        <v>6625.501875000009</v>
      </c>
      <c r="CE560" s="141">
        <v>6484.5337500000087</v>
      </c>
      <c r="CF560" s="141">
        <v>6343.5656250000084</v>
      </c>
      <c r="CG560" s="141">
        <v>6202.597500000008</v>
      </c>
      <c r="CH560" s="141">
        <v>6061.6293750000077</v>
      </c>
      <c r="CI560" s="141">
        <v>5920.6612500000074</v>
      </c>
    </row>
    <row r="561" spans="4:87">
      <c r="D561" s="38">
        <v>531</v>
      </c>
      <c r="E561" s="38">
        <v>786</v>
      </c>
      <c r="F561" s="38" t="s">
        <v>2592</v>
      </c>
      <c r="G561" s="38" t="s">
        <v>2593</v>
      </c>
      <c r="H561" s="48">
        <v>4968.5200000000004</v>
      </c>
      <c r="K561" s="48">
        <v>0</v>
      </c>
      <c r="L561" s="48">
        <v>0</v>
      </c>
      <c r="M561" s="48">
        <v>0</v>
      </c>
      <c r="N561" s="48">
        <v>1</v>
      </c>
      <c r="O561" s="48">
        <v>4968.5200000000004</v>
      </c>
      <c r="Q561" s="122">
        <v>6</v>
      </c>
      <c r="R561" s="38" t="s">
        <v>116</v>
      </c>
      <c r="S561" s="96">
        <v>80</v>
      </c>
      <c r="T561" s="48">
        <v>0</v>
      </c>
      <c r="W561" s="48">
        <v>0</v>
      </c>
      <c r="X561" s="48">
        <v>0</v>
      </c>
      <c r="Y561" s="48">
        <v>0</v>
      </c>
      <c r="Z561" s="48">
        <v>0</v>
      </c>
      <c r="AA561" s="48">
        <v>0</v>
      </c>
      <c r="AB561" s="48">
        <v>0</v>
      </c>
      <c r="AC561" s="48">
        <v>0</v>
      </c>
      <c r="AD561" s="48">
        <v>0</v>
      </c>
      <c r="AE561" s="48"/>
      <c r="AF561" s="48"/>
      <c r="AG561" s="48"/>
      <c r="AH561" s="48">
        <v>0</v>
      </c>
      <c r="AI561" s="48">
        <v>0</v>
      </c>
      <c r="AJ561" s="48">
        <v>0</v>
      </c>
      <c r="AK561" s="48"/>
      <c r="AL561" s="48" t="s">
        <v>263</v>
      </c>
      <c r="AN561" s="60">
        <v>0</v>
      </c>
      <c r="AP561" s="137">
        <v>62.106500000000004</v>
      </c>
      <c r="AQ561" s="138">
        <v>70705</v>
      </c>
      <c r="AR561" s="139">
        <v>2094</v>
      </c>
      <c r="AS561" s="131"/>
      <c r="AT561" s="131"/>
      <c r="AU561" s="131"/>
      <c r="AW561" s="140">
        <v>4968.5200000000004</v>
      </c>
      <c r="AX561" s="141">
        <v>4906.4135000000006</v>
      </c>
      <c r="AY561" s="141">
        <v>4844.3070000000007</v>
      </c>
      <c r="AZ561" s="141">
        <v>4782.2005000000008</v>
      </c>
      <c r="BA561" s="141">
        <v>4720.094000000001</v>
      </c>
      <c r="BB561" s="141">
        <v>4657.9875000000011</v>
      </c>
      <c r="BC561" s="141">
        <v>4595.8810000000012</v>
      </c>
      <c r="BD561" s="141">
        <v>4533.7745000000014</v>
      </c>
      <c r="BE561" s="141">
        <v>4471.6680000000015</v>
      </c>
      <c r="BF561" s="141">
        <v>4409.5615000000016</v>
      </c>
      <c r="BG561" s="141">
        <v>4347.4550000000017</v>
      </c>
      <c r="BH561" s="141">
        <v>4285.3485000000019</v>
      </c>
      <c r="BI561" s="141">
        <v>4223.242000000002</v>
      </c>
      <c r="BJ561" s="141">
        <v>4161.1355000000021</v>
      </c>
      <c r="BK561" s="141">
        <v>4099.0290000000023</v>
      </c>
      <c r="BL561" s="141">
        <v>4036.9225000000024</v>
      </c>
      <c r="BM561" s="141">
        <v>3974.8160000000025</v>
      </c>
      <c r="BN561" s="141">
        <v>3912.7095000000027</v>
      </c>
      <c r="BO561" s="141">
        <v>3850.6030000000028</v>
      </c>
      <c r="BP561" s="141">
        <v>3788.4965000000029</v>
      </c>
      <c r="BQ561" s="141">
        <v>3726.3900000000031</v>
      </c>
      <c r="BR561" s="141">
        <v>3664.2835000000032</v>
      </c>
      <c r="BS561" s="141">
        <v>3602.1770000000033</v>
      </c>
      <c r="BT561" s="141">
        <v>3540.0705000000034</v>
      </c>
      <c r="BU561" s="141">
        <v>3477.9640000000036</v>
      </c>
      <c r="BV561" s="141">
        <v>3415.8575000000037</v>
      </c>
      <c r="BW561" s="141">
        <v>3353.7510000000038</v>
      </c>
      <c r="BX561" s="141">
        <v>3291.644500000004</v>
      </c>
      <c r="BY561" s="141">
        <v>3229.5380000000041</v>
      </c>
      <c r="BZ561" s="141">
        <v>3167.4315000000042</v>
      </c>
      <c r="CA561" s="141">
        <v>3105.3250000000044</v>
      </c>
      <c r="CB561" s="141">
        <v>3043.2185000000045</v>
      </c>
      <c r="CC561" s="141">
        <v>2981.1120000000046</v>
      </c>
      <c r="CD561" s="141">
        <v>2919.0055000000048</v>
      </c>
      <c r="CE561" s="141">
        <v>2856.8990000000049</v>
      </c>
      <c r="CF561" s="141">
        <v>2794.792500000005</v>
      </c>
      <c r="CG561" s="141">
        <v>2732.6860000000052</v>
      </c>
      <c r="CH561" s="141">
        <v>2670.5795000000053</v>
      </c>
      <c r="CI561" s="141">
        <v>2608.4730000000054</v>
      </c>
    </row>
    <row r="562" spans="4:87">
      <c r="D562" s="38">
        <v>532</v>
      </c>
      <c r="E562" s="38">
        <v>787</v>
      </c>
      <c r="F562" s="38" t="s">
        <v>2594</v>
      </c>
      <c r="G562" s="38" t="s">
        <v>2595</v>
      </c>
      <c r="H562" s="48">
        <v>1547.76</v>
      </c>
      <c r="K562" s="48">
        <v>0</v>
      </c>
      <c r="L562" s="48">
        <v>0</v>
      </c>
      <c r="M562" s="48">
        <v>0</v>
      </c>
      <c r="N562" s="48">
        <v>1</v>
      </c>
      <c r="O562" s="48">
        <v>1547.76</v>
      </c>
      <c r="Q562" s="122">
        <v>7</v>
      </c>
      <c r="R562" s="38" t="s">
        <v>117</v>
      </c>
      <c r="S562" s="96">
        <v>50</v>
      </c>
      <c r="T562" s="48">
        <v>0</v>
      </c>
      <c r="W562" s="48">
        <v>0</v>
      </c>
      <c r="X562" s="48">
        <v>0</v>
      </c>
      <c r="Y562" s="48">
        <v>0</v>
      </c>
      <c r="Z562" s="48">
        <v>0</v>
      </c>
      <c r="AA562" s="48">
        <v>0</v>
      </c>
      <c r="AB562" s="48">
        <v>0</v>
      </c>
      <c r="AC562" s="48">
        <v>0</v>
      </c>
      <c r="AD562" s="48">
        <v>0</v>
      </c>
      <c r="AE562" s="48"/>
      <c r="AF562" s="48"/>
      <c r="AG562" s="48"/>
      <c r="AH562" s="48">
        <v>0</v>
      </c>
      <c r="AI562" s="48">
        <v>0</v>
      </c>
      <c r="AJ562" s="48">
        <v>0</v>
      </c>
      <c r="AK562" s="48"/>
      <c r="AL562" s="48" t="s">
        <v>263</v>
      </c>
      <c r="AN562" s="60">
        <v>0</v>
      </c>
      <c r="AP562" s="137">
        <v>30.955200000000001</v>
      </c>
      <c r="AQ562" s="138">
        <v>59747</v>
      </c>
      <c r="AR562" s="139">
        <v>2064</v>
      </c>
      <c r="AS562" s="131"/>
      <c r="AT562" s="131"/>
      <c r="AU562" s="131"/>
      <c r="AW562" s="140">
        <v>1547.76</v>
      </c>
      <c r="AX562" s="141">
        <v>1516.8047999999999</v>
      </c>
      <c r="AY562" s="141">
        <v>1485.8495999999998</v>
      </c>
      <c r="AZ562" s="141">
        <v>1454.8943999999997</v>
      </c>
      <c r="BA562" s="141">
        <v>1423.9391999999996</v>
      </c>
      <c r="BB562" s="141">
        <v>1392.9839999999995</v>
      </c>
      <c r="BC562" s="141">
        <v>1362.0287999999994</v>
      </c>
      <c r="BD562" s="141">
        <v>1331.0735999999993</v>
      </c>
      <c r="BE562" s="141">
        <v>1300.1183999999992</v>
      </c>
      <c r="BF562" s="141">
        <v>1269.1631999999991</v>
      </c>
      <c r="BG562" s="141">
        <v>1238.2079999999989</v>
      </c>
      <c r="BH562" s="141">
        <v>1207.2527999999988</v>
      </c>
      <c r="BI562" s="141">
        <v>1176.2975999999987</v>
      </c>
      <c r="BJ562" s="141">
        <v>1145.3423999999986</v>
      </c>
      <c r="BK562" s="141">
        <v>1114.3871999999985</v>
      </c>
      <c r="BL562" s="141">
        <v>1083.4319999999984</v>
      </c>
      <c r="BM562" s="141">
        <v>1052.4767999999983</v>
      </c>
      <c r="BN562" s="141">
        <v>1021.5215999999983</v>
      </c>
      <c r="BO562" s="141">
        <v>990.56639999999834</v>
      </c>
      <c r="BP562" s="141">
        <v>959.61119999999835</v>
      </c>
      <c r="BQ562" s="141">
        <v>928.65599999999836</v>
      </c>
      <c r="BR562" s="141">
        <v>897.70079999999837</v>
      </c>
      <c r="BS562" s="141">
        <v>866.74559999999838</v>
      </c>
      <c r="BT562" s="141">
        <v>835.79039999999839</v>
      </c>
      <c r="BU562" s="141">
        <v>804.83519999999839</v>
      </c>
      <c r="BV562" s="141">
        <v>773.8799999999984</v>
      </c>
      <c r="BW562" s="141">
        <v>742.92479999999841</v>
      </c>
      <c r="BX562" s="141">
        <v>711.96959999999842</v>
      </c>
      <c r="BY562" s="141">
        <v>681.01439999999843</v>
      </c>
      <c r="BZ562" s="141">
        <v>650.05919999999844</v>
      </c>
      <c r="CA562" s="141">
        <v>619.10399999999845</v>
      </c>
      <c r="CB562" s="141">
        <v>588.14879999999846</v>
      </c>
      <c r="CC562" s="141">
        <v>557.19359999999847</v>
      </c>
      <c r="CD562" s="141">
        <v>526.23839999999848</v>
      </c>
      <c r="CE562" s="141">
        <v>495.28319999999849</v>
      </c>
      <c r="CF562" s="141">
        <v>464.3279999999985</v>
      </c>
      <c r="CG562" s="141">
        <v>433.37279999999851</v>
      </c>
      <c r="CH562" s="141">
        <v>402.41759999999852</v>
      </c>
      <c r="CI562" s="141">
        <v>371.46239999999852</v>
      </c>
    </row>
    <row r="563" spans="4:87">
      <c r="D563" s="38">
        <v>533</v>
      </c>
      <c r="E563" s="38">
        <v>788</v>
      </c>
      <c r="F563" s="38" t="s">
        <v>2596</v>
      </c>
      <c r="G563" s="38" t="s">
        <v>2597</v>
      </c>
      <c r="H563" s="48">
        <v>1934.7</v>
      </c>
      <c r="K563" s="48">
        <v>0</v>
      </c>
      <c r="L563" s="48">
        <v>0</v>
      </c>
      <c r="M563" s="48">
        <v>0</v>
      </c>
      <c r="N563" s="48">
        <v>1</v>
      </c>
      <c r="O563" s="48">
        <v>1934.7</v>
      </c>
      <c r="Q563" s="122">
        <v>7</v>
      </c>
      <c r="R563" s="38" t="s">
        <v>117</v>
      </c>
      <c r="S563" s="96">
        <v>50</v>
      </c>
      <c r="T563" s="48">
        <v>0</v>
      </c>
      <c r="W563" s="48">
        <v>0</v>
      </c>
      <c r="X563" s="48">
        <v>0</v>
      </c>
      <c r="Y563" s="48">
        <v>0</v>
      </c>
      <c r="Z563" s="48">
        <v>0</v>
      </c>
      <c r="AA563" s="48">
        <v>0</v>
      </c>
      <c r="AB563" s="48">
        <v>0</v>
      </c>
      <c r="AC563" s="48">
        <v>0</v>
      </c>
      <c r="AD563" s="48">
        <v>0</v>
      </c>
      <c r="AE563" s="48"/>
      <c r="AF563" s="48"/>
      <c r="AG563" s="48"/>
      <c r="AH563" s="48">
        <v>0</v>
      </c>
      <c r="AI563" s="48">
        <v>0</v>
      </c>
      <c r="AJ563" s="48">
        <v>0</v>
      </c>
      <c r="AK563" s="48"/>
      <c r="AL563" s="48" t="s">
        <v>263</v>
      </c>
      <c r="AN563" s="60">
        <v>0</v>
      </c>
      <c r="AP563" s="137">
        <v>38.694000000000003</v>
      </c>
      <c r="AQ563" s="138">
        <v>59747</v>
      </c>
      <c r="AR563" s="139">
        <v>2064</v>
      </c>
      <c r="AS563" s="131"/>
      <c r="AT563" s="131"/>
      <c r="AU563" s="131"/>
      <c r="AW563" s="140">
        <v>1934.7</v>
      </c>
      <c r="AX563" s="141">
        <v>1896.0060000000001</v>
      </c>
      <c r="AY563" s="141">
        <v>1857.3120000000001</v>
      </c>
      <c r="AZ563" s="141">
        <v>1818.6180000000002</v>
      </c>
      <c r="BA563" s="141">
        <v>1779.9240000000002</v>
      </c>
      <c r="BB563" s="141">
        <v>1741.2300000000002</v>
      </c>
      <c r="BC563" s="141">
        <v>1702.5360000000003</v>
      </c>
      <c r="BD563" s="141">
        <v>1663.8420000000003</v>
      </c>
      <c r="BE563" s="141">
        <v>1625.1480000000004</v>
      </c>
      <c r="BF563" s="141">
        <v>1586.4540000000004</v>
      </c>
      <c r="BG563" s="141">
        <v>1547.7600000000004</v>
      </c>
      <c r="BH563" s="141">
        <v>1509.0660000000005</v>
      </c>
      <c r="BI563" s="141">
        <v>1470.3720000000005</v>
      </c>
      <c r="BJ563" s="141">
        <v>1431.6780000000006</v>
      </c>
      <c r="BK563" s="141">
        <v>1392.9840000000006</v>
      </c>
      <c r="BL563" s="141">
        <v>1354.2900000000006</v>
      </c>
      <c r="BM563" s="141">
        <v>1315.5960000000007</v>
      </c>
      <c r="BN563" s="141">
        <v>1276.9020000000007</v>
      </c>
      <c r="BO563" s="141">
        <v>1238.2080000000008</v>
      </c>
      <c r="BP563" s="141">
        <v>1199.5140000000008</v>
      </c>
      <c r="BQ563" s="141">
        <v>1160.8200000000008</v>
      </c>
      <c r="BR563" s="141">
        <v>1122.1260000000009</v>
      </c>
      <c r="BS563" s="141">
        <v>1083.4320000000009</v>
      </c>
      <c r="BT563" s="141">
        <v>1044.738000000001</v>
      </c>
      <c r="BU563" s="141">
        <v>1006.044000000001</v>
      </c>
      <c r="BV563" s="141">
        <v>967.35000000000105</v>
      </c>
      <c r="BW563" s="141">
        <v>928.65600000000109</v>
      </c>
      <c r="BX563" s="141">
        <v>889.96200000000113</v>
      </c>
      <c r="BY563" s="141">
        <v>851.26800000000117</v>
      </c>
      <c r="BZ563" s="141">
        <v>812.57400000000121</v>
      </c>
      <c r="CA563" s="141">
        <v>773.88000000000125</v>
      </c>
      <c r="CB563" s="141">
        <v>735.18600000000129</v>
      </c>
      <c r="CC563" s="141">
        <v>696.49200000000133</v>
      </c>
      <c r="CD563" s="141">
        <v>657.79800000000137</v>
      </c>
      <c r="CE563" s="141">
        <v>619.10400000000141</v>
      </c>
      <c r="CF563" s="141">
        <v>580.41000000000145</v>
      </c>
      <c r="CG563" s="141">
        <v>541.71600000000149</v>
      </c>
      <c r="CH563" s="141">
        <v>503.02200000000147</v>
      </c>
      <c r="CI563" s="141">
        <v>464.32800000000145</v>
      </c>
    </row>
    <row r="564" spans="4:87">
      <c r="D564" s="38">
        <v>534</v>
      </c>
      <c r="E564" s="38">
        <v>789</v>
      </c>
      <c r="F564" s="38" t="s">
        <v>2598</v>
      </c>
      <c r="G564" s="38" t="s">
        <v>2599</v>
      </c>
      <c r="H564" s="48">
        <v>1547.76</v>
      </c>
      <c r="K564" s="48">
        <v>0</v>
      </c>
      <c r="L564" s="48">
        <v>0</v>
      </c>
      <c r="M564" s="48">
        <v>0</v>
      </c>
      <c r="N564" s="48">
        <v>1</v>
      </c>
      <c r="O564" s="48">
        <v>1547.76</v>
      </c>
      <c r="Q564" s="122">
        <v>7</v>
      </c>
      <c r="R564" s="38" t="s">
        <v>117</v>
      </c>
      <c r="S564" s="96">
        <v>50</v>
      </c>
      <c r="T564" s="48">
        <v>0</v>
      </c>
      <c r="W564" s="48">
        <v>0</v>
      </c>
      <c r="X564" s="48">
        <v>0</v>
      </c>
      <c r="Y564" s="48">
        <v>0</v>
      </c>
      <c r="Z564" s="48">
        <v>0</v>
      </c>
      <c r="AA564" s="48">
        <v>0</v>
      </c>
      <c r="AB564" s="48">
        <v>0</v>
      </c>
      <c r="AC564" s="48">
        <v>0</v>
      </c>
      <c r="AD564" s="48">
        <v>0</v>
      </c>
      <c r="AE564" s="48"/>
      <c r="AF564" s="48"/>
      <c r="AG564" s="48"/>
      <c r="AH564" s="48">
        <v>0</v>
      </c>
      <c r="AI564" s="48">
        <v>0</v>
      </c>
      <c r="AJ564" s="48">
        <v>0</v>
      </c>
      <c r="AK564" s="48"/>
      <c r="AL564" s="48" t="s">
        <v>263</v>
      </c>
      <c r="AN564" s="60">
        <v>0</v>
      </c>
      <c r="AP564" s="137">
        <v>30.955200000000001</v>
      </c>
      <c r="AQ564" s="138">
        <v>59747</v>
      </c>
      <c r="AR564" s="139">
        <v>2064</v>
      </c>
      <c r="AS564" s="131"/>
      <c r="AT564" s="131"/>
      <c r="AU564" s="131"/>
      <c r="AW564" s="140">
        <v>1547.76</v>
      </c>
      <c r="AX564" s="141">
        <v>1516.8047999999999</v>
      </c>
      <c r="AY564" s="141">
        <v>1485.8495999999998</v>
      </c>
      <c r="AZ564" s="141">
        <v>1454.8943999999997</v>
      </c>
      <c r="BA564" s="141">
        <v>1423.9391999999996</v>
      </c>
      <c r="BB564" s="141">
        <v>1392.9839999999995</v>
      </c>
      <c r="BC564" s="141">
        <v>1362.0287999999994</v>
      </c>
      <c r="BD564" s="141">
        <v>1331.0735999999993</v>
      </c>
      <c r="BE564" s="141">
        <v>1300.1183999999992</v>
      </c>
      <c r="BF564" s="141">
        <v>1269.1631999999991</v>
      </c>
      <c r="BG564" s="141">
        <v>1238.2079999999989</v>
      </c>
      <c r="BH564" s="141">
        <v>1207.2527999999988</v>
      </c>
      <c r="BI564" s="141">
        <v>1176.2975999999987</v>
      </c>
      <c r="BJ564" s="141">
        <v>1145.3423999999986</v>
      </c>
      <c r="BK564" s="141">
        <v>1114.3871999999985</v>
      </c>
      <c r="BL564" s="141">
        <v>1083.4319999999984</v>
      </c>
      <c r="BM564" s="141">
        <v>1052.4767999999983</v>
      </c>
      <c r="BN564" s="141">
        <v>1021.5215999999983</v>
      </c>
      <c r="BO564" s="141">
        <v>990.56639999999834</v>
      </c>
      <c r="BP564" s="141">
        <v>959.61119999999835</v>
      </c>
      <c r="BQ564" s="141">
        <v>928.65599999999836</v>
      </c>
      <c r="BR564" s="141">
        <v>897.70079999999837</v>
      </c>
      <c r="BS564" s="141">
        <v>866.74559999999838</v>
      </c>
      <c r="BT564" s="141">
        <v>835.79039999999839</v>
      </c>
      <c r="BU564" s="141">
        <v>804.83519999999839</v>
      </c>
      <c r="BV564" s="141">
        <v>773.8799999999984</v>
      </c>
      <c r="BW564" s="141">
        <v>742.92479999999841</v>
      </c>
      <c r="BX564" s="141">
        <v>711.96959999999842</v>
      </c>
      <c r="BY564" s="141">
        <v>681.01439999999843</v>
      </c>
      <c r="BZ564" s="141">
        <v>650.05919999999844</v>
      </c>
      <c r="CA564" s="141">
        <v>619.10399999999845</v>
      </c>
      <c r="CB564" s="141">
        <v>588.14879999999846</v>
      </c>
      <c r="CC564" s="141">
        <v>557.19359999999847</v>
      </c>
      <c r="CD564" s="141">
        <v>526.23839999999848</v>
      </c>
      <c r="CE564" s="141">
        <v>495.28319999999849</v>
      </c>
      <c r="CF564" s="141">
        <v>464.3279999999985</v>
      </c>
      <c r="CG564" s="141">
        <v>433.37279999999851</v>
      </c>
      <c r="CH564" s="141">
        <v>402.41759999999852</v>
      </c>
      <c r="CI564" s="141">
        <v>371.46239999999852</v>
      </c>
    </row>
    <row r="565" spans="4:87">
      <c r="D565" s="38">
        <v>535</v>
      </c>
      <c r="E565" s="38">
        <v>790</v>
      </c>
      <c r="F565" s="38" t="s">
        <v>2600</v>
      </c>
      <c r="G565" s="38" t="s">
        <v>2601</v>
      </c>
      <c r="H565" s="48">
        <v>50861.57</v>
      </c>
      <c r="K565" s="48">
        <v>0</v>
      </c>
      <c r="L565" s="48">
        <v>0</v>
      </c>
      <c r="M565" s="48">
        <v>0</v>
      </c>
      <c r="N565" s="48">
        <v>1</v>
      </c>
      <c r="O565" s="48">
        <v>50861.57</v>
      </c>
      <c r="Q565" s="122">
        <v>9</v>
      </c>
      <c r="R565" s="38" t="s">
        <v>119</v>
      </c>
      <c r="S565" s="96">
        <v>5</v>
      </c>
      <c r="T565" s="48">
        <v>45</v>
      </c>
      <c r="W565" s="48">
        <v>0</v>
      </c>
      <c r="X565" s="48">
        <v>9</v>
      </c>
      <c r="Y565" s="48">
        <v>0</v>
      </c>
      <c r="Z565" s="48">
        <v>0</v>
      </c>
      <c r="AA565" s="48">
        <v>0</v>
      </c>
      <c r="AB565" s="48">
        <v>0</v>
      </c>
      <c r="AC565" s="48">
        <v>0</v>
      </c>
      <c r="AD565" s="48">
        <v>0</v>
      </c>
      <c r="AE565" s="48"/>
      <c r="AF565" s="48"/>
      <c r="AG565" s="48"/>
      <c r="AH565" s="48">
        <v>0</v>
      </c>
      <c r="AI565" s="48">
        <v>0</v>
      </c>
      <c r="AJ565" s="48">
        <v>0</v>
      </c>
      <c r="AK565" s="48"/>
      <c r="AL565" s="48">
        <v>9</v>
      </c>
      <c r="AN565" s="60">
        <v>0</v>
      </c>
      <c r="AP565" s="137">
        <v>10172.314</v>
      </c>
      <c r="AQ565" s="138">
        <v>43311</v>
      </c>
      <c r="AR565" s="139">
        <v>2019</v>
      </c>
      <c r="AS565" s="131"/>
      <c r="AT565" s="131"/>
      <c r="AU565" s="131"/>
      <c r="AW565" s="140">
        <v>50861.57</v>
      </c>
      <c r="AX565" s="141">
        <v>40689.256000000001</v>
      </c>
      <c r="AY565" s="141">
        <v>30516.942000000003</v>
      </c>
      <c r="AZ565" s="141">
        <v>20344.628000000004</v>
      </c>
      <c r="BA565" s="141">
        <v>10172.314000000004</v>
      </c>
      <c r="BB565" s="141">
        <v>3.637978807091713E-12</v>
      </c>
      <c r="BC565" s="141">
        <v>0</v>
      </c>
      <c r="BD565" s="141">
        <v>0</v>
      </c>
      <c r="BE565" s="141">
        <v>0</v>
      </c>
      <c r="BF565" s="141">
        <v>0</v>
      </c>
      <c r="BG565" s="141">
        <v>0</v>
      </c>
      <c r="BH565" s="141">
        <v>0</v>
      </c>
      <c r="BI565" s="141">
        <v>0</v>
      </c>
      <c r="BJ565" s="141">
        <v>0</v>
      </c>
      <c r="BK565" s="141">
        <v>0</v>
      </c>
      <c r="BL565" s="141">
        <v>0</v>
      </c>
      <c r="BM565" s="141">
        <v>0</v>
      </c>
      <c r="BN565" s="141">
        <v>0</v>
      </c>
      <c r="BO565" s="141">
        <v>0</v>
      </c>
      <c r="BP565" s="141">
        <v>0</v>
      </c>
      <c r="BQ565" s="141">
        <v>0</v>
      </c>
      <c r="BR565" s="141">
        <v>0</v>
      </c>
      <c r="BS565" s="141">
        <v>0</v>
      </c>
      <c r="BT565" s="141">
        <v>0</v>
      </c>
      <c r="BU565" s="141">
        <v>0</v>
      </c>
      <c r="BV565" s="141">
        <v>0</v>
      </c>
      <c r="BW565" s="141">
        <v>0</v>
      </c>
      <c r="BX565" s="141">
        <v>0</v>
      </c>
      <c r="BY565" s="141">
        <v>0</v>
      </c>
      <c r="BZ565" s="141">
        <v>0</v>
      </c>
      <c r="CA565" s="141">
        <v>0</v>
      </c>
      <c r="CB565" s="141">
        <v>0</v>
      </c>
      <c r="CC565" s="141">
        <v>0</v>
      </c>
      <c r="CD565" s="141">
        <v>0</v>
      </c>
      <c r="CE565" s="141">
        <v>0</v>
      </c>
      <c r="CF565" s="141">
        <v>0</v>
      </c>
      <c r="CG565" s="141">
        <v>0</v>
      </c>
      <c r="CH565" s="141">
        <v>0</v>
      </c>
      <c r="CI565" s="141">
        <v>0</v>
      </c>
    </row>
    <row r="566" spans="4:87">
      <c r="D566" s="38">
        <v>536</v>
      </c>
      <c r="E566" s="38">
        <v>791</v>
      </c>
      <c r="F566" s="38" t="s">
        <v>2602</v>
      </c>
      <c r="G566" s="38" t="s">
        <v>2603</v>
      </c>
      <c r="H566" s="48">
        <v>12023.74</v>
      </c>
      <c r="K566" s="48">
        <v>0</v>
      </c>
      <c r="L566" s="48">
        <v>0</v>
      </c>
      <c r="M566" s="48">
        <v>0</v>
      </c>
      <c r="N566" s="48">
        <v>1</v>
      </c>
      <c r="O566" s="48">
        <v>12023.74</v>
      </c>
      <c r="Q566" s="122">
        <v>9</v>
      </c>
      <c r="R566" s="38" t="s">
        <v>119</v>
      </c>
      <c r="S566" s="96">
        <v>50</v>
      </c>
      <c r="T566" s="48">
        <v>0</v>
      </c>
      <c r="W566" s="48">
        <v>0</v>
      </c>
      <c r="X566" s="48">
        <v>9</v>
      </c>
      <c r="Y566" s="48">
        <v>0</v>
      </c>
      <c r="Z566" s="48">
        <v>0</v>
      </c>
      <c r="AA566" s="48">
        <v>0</v>
      </c>
      <c r="AB566" s="48">
        <v>0</v>
      </c>
      <c r="AC566" s="48">
        <v>0</v>
      </c>
      <c r="AD566" s="48">
        <v>0</v>
      </c>
      <c r="AE566" s="48"/>
      <c r="AF566" s="48"/>
      <c r="AG566" s="48"/>
      <c r="AH566" s="48">
        <v>0</v>
      </c>
      <c r="AI566" s="48">
        <v>0</v>
      </c>
      <c r="AJ566" s="48">
        <v>0</v>
      </c>
      <c r="AK566" s="48"/>
      <c r="AL566" s="48">
        <v>9</v>
      </c>
      <c r="AN566" s="60">
        <v>0</v>
      </c>
      <c r="AP566" s="137">
        <v>240.47479999999999</v>
      </c>
      <c r="AQ566" s="138">
        <v>59747</v>
      </c>
      <c r="AR566" s="139">
        <v>2064</v>
      </c>
      <c r="AS566" s="131"/>
      <c r="AT566" s="131"/>
      <c r="AU566" s="131"/>
      <c r="AW566" s="140">
        <v>12023.74</v>
      </c>
      <c r="AX566" s="141">
        <v>11783.2652</v>
      </c>
      <c r="AY566" s="141">
        <v>11542.7904</v>
      </c>
      <c r="AZ566" s="141">
        <v>11302.3156</v>
      </c>
      <c r="BA566" s="141">
        <v>11061.8408</v>
      </c>
      <c r="BB566" s="141">
        <v>10821.366</v>
      </c>
      <c r="BC566" s="141">
        <v>10580.8912</v>
      </c>
      <c r="BD566" s="141">
        <v>10340.4164</v>
      </c>
      <c r="BE566" s="141">
        <v>10099.9416</v>
      </c>
      <c r="BF566" s="141">
        <v>9859.4668000000001</v>
      </c>
      <c r="BG566" s="141">
        <v>9618.9920000000002</v>
      </c>
      <c r="BH566" s="141">
        <v>9378.5172000000002</v>
      </c>
      <c r="BI566" s="141">
        <v>9138.0424000000003</v>
      </c>
      <c r="BJ566" s="141">
        <v>8897.5676000000003</v>
      </c>
      <c r="BK566" s="141">
        <v>8657.0928000000004</v>
      </c>
      <c r="BL566" s="141">
        <v>8416.6180000000004</v>
      </c>
      <c r="BM566" s="141">
        <v>8176.1432000000004</v>
      </c>
      <c r="BN566" s="141">
        <v>7935.6684000000005</v>
      </c>
      <c r="BO566" s="141">
        <v>7695.1936000000005</v>
      </c>
      <c r="BP566" s="141">
        <v>7454.7188000000006</v>
      </c>
      <c r="BQ566" s="141">
        <v>7214.2440000000006</v>
      </c>
      <c r="BR566" s="141">
        <v>6973.7692000000006</v>
      </c>
      <c r="BS566" s="141">
        <v>6733.2944000000007</v>
      </c>
      <c r="BT566" s="141">
        <v>6492.8196000000007</v>
      </c>
      <c r="BU566" s="141">
        <v>6252.3448000000008</v>
      </c>
      <c r="BV566" s="141">
        <v>6011.8700000000008</v>
      </c>
      <c r="BW566" s="141">
        <v>5771.3952000000008</v>
      </c>
      <c r="BX566" s="141">
        <v>5530.9204000000009</v>
      </c>
      <c r="BY566" s="141">
        <v>5290.4456000000009</v>
      </c>
      <c r="BZ566" s="141">
        <v>5049.970800000001</v>
      </c>
      <c r="CA566" s="141">
        <v>4809.496000000001</v>
      </c>
      <c r="CB566" s="141">
        <v>4569.021200000001</v>
      </c>
      <c r="CC566" s="141">
        <v>4328.5464000000011</v>
      </c>
      <c r="CD566" s="141">
        <v>4088.0716000000011</v>
      </c>
      <c r="CE566" s="141">
        <v>3847.5968000000012</v>
      </c>
      <c r="CF566" s="141">
        <v>3607.1220000000012</v>
      </c>
      <c r="CG566" s="141">
        <v>3366.6472000000012</v>
      </c>
      <c r="CH566" s="141">
        <v>3126.1724000000013</v>
      </c>
      <c r="CI566" s="141">
        <v>2885.6976000000013</v>
      </c>
    </row>
    <row r="567" spans="4:87">
      <c r="D567" s="38">
        <v>537</v>
      </c>
      <c r="E567" s="38">
        <v>792</v>
      </c>
      <c r="F567" s="38" t="s">
        <v>2604</v>
      </c>
      <c r="G567" s="38" t="s">
        <v>2605</v>
      </c>
      <c r="H567" s="48">
        <v>1184.21</v>
      </c>
      <c r="K567" s="48">
        <v>0</v>
      </c>
      <c r="L567" s="48">
        <v>0</v>
      </c>
      <c r="M567" s="48">
        <v>0</v>
      </c>
      <c r="N567" s="48">
        <v>1</v>
      </c>
      <c r="O567" s="48">
        <v>1184.21</v>
      </c>
      <c r="Q567" s="122">
        <v>2</v>
      </c>
      <c r="R567" s="38" t="s">
        <v>112</v>
      </c>
      <c r="S567" s="96">
        <v>80</v>
      </c>
      <c r="T567" s="48">
        <v>0</v>
      </c>
      <c r="W567" s="48">
        <v>0</v>
      </c>
      <c r="X567" s="48">
        <v>0</v>
      </c>
      <c r="Y567" s="48">
        <v>0</v>
      </c>
      <c r="Z567" s="48">
        <v>0</v>
      </c>
      <c r="AA567" s="48">
        <v>0</v>
      </c>
      <c r="AB567" s="48">
        <v>0</v>
      </c>
      <c r="AC567" s="48">
        <v>0</v>
      </c>
      <c r="AD567" s="48">
        <v>0</v>
      </c>
      <c r="AE567" s="48"/>
      <c r="AF567" s="48"/>
      <c r="AG567" s="48"/>
      <c r="AH567" s="48">
        <v>0</v>
      </c>
      <c r="AI567" s="48">
        <v>0</v>
      </c>
      <c r="AJ567" s="48">
        <v>0</v>
      </c>
      <c r="AK567" s="48"/>
      <c r="AL567" s="48" t="s">
        <v>263</v>
      </c>
      <c r="AN567" s="60">
        <v>0</v>
      </c>
      <c r="AP567" s="137">
        <v>14.802625000000001</v>
      </c>
      <c r="AQ567" s="138">
        <v>70705</v>
      </c>
      <c r="AR567" s="139">
        <v>2094</v>
      </c>
      <c r="AS567" s="131"/>
      <c r="AT567" s="131"/>
      <c r="AU567" s="131"/>
      <c r="AW567" s="140">
        <v>1184.21</v>
      </c>
      <c r="AX567" s="141">
        <v>1169.407375</v>
      </c>
      <c r="AY567" s="141">
        <v>1154.60475</v>
      </c>
      <c r="AZ567" s="141">
        <v>1139.8021249999999</v>
      </c>
      <c r="BA567" s="141">
        <v>1124.9994999999999</v>
      </c>
      <c r="BB567" s="141">
        <v>1110.1968749999999</v>
      </c>
      <c r="BC567" s="141">
        <v>1095.3942499999998</v>
      </c>
      <c r="BD567" s="141">
        <v>1080.5916249999998</v>
      </c>
      <c r="BE567" s="141">
        <v>1065.7889999999998</v>
      </c>
      <c r="BF567" s="141">
        <v>1050.9863749999997</v>
      </c>
      <c r="BG567" s="141">
        <v>1036.1837499999997</v>
      </c>
      <c r="BH567" s="141">
        <v>1021.3811249999997</v>
      </c>
      <c r="BI567" s="141">
        <v>1006.5784999999996</v>
      </c>
      <c r="BJ567" s="141">
        <v>991.77587499999959</v>
      </c>
      <c r="BK567" s="141">
        <v>976.97324999999955</v>
      </c>
      <c r="BL567" s="141">
        <v>962.17062499999952</v>
      </c>
      <c r="BM567" s="141">
        <v>947.36799999999948</v>
      </c>
      <c r="BN567" s="141">
        <v>932.56537499999945</v>
      </c>
      <c r="BO567" s="141">
        <v>917.76274999999941</v>
      </c>
      <c r="BP567" s="141">
        <v>902.96012499999938</v>
      </c>
      <c r="BQ567" s="141">
        <v>888.15749999999935</v>
      </c>
      <c r="BR567" s="141">
        <v>873.35487499999931</v>
      </c>
      <c r="BS567" s="141">
        <v>858.55224999999928</v>
      </c>
      <c r="BT567" s="141">
        <v>843.74962499999924</v>
      </c>
      <c r="BU567" s="141">
        <v>828.94699999999921</v>
      </c>
      <c r="BV567" s="141">
        <v>814.14437499999917</v>
      </c>
      <c r="BW567" s="141">
        <v>799.34174999999914</v>
      </c>
      <c r="BX567" s="141">
        <v>784.5391249999991</v>
      </c>
      <c r="BY567" s="141">
        <v>769.73649999999907</v>
      </c>
      <c r="BZ567" s="141">
        <v>754.93387499999903</v>
      </c>
      <c r="CA567" s="141">
        <v>740.131249999999</v>
      </c>
      <c r="CB567" s="141">
        <v>725.32862499999896</v>
      </c>
      <c r="CC567" s="141">
        <v>710.52599999999893</v>
      </c>
      <c r="CD567" s="141">
        <v>695.7233749999989</v>
      </c>
      <c r="CE567" s="141">
        <v>680.92074999999886</v>
      </c>
      <c r="CF567" s="141">
        <v>666.11812499999883</v>
      </c>
      <c r="CG567" s="141">
        <v>651.31549999999879</v>
      </c>
      <c r="CH567" s="141">
        <v>636.51287499999876</v>
      </c>
      <c r="CI567" s="141">
        <v>621.71024999999872</v>
      </c>
    </row>
    <row r="568" spans="4:87">
      <c r="D568" s="38">
        <v>538</v>
      </c>
      <c r="E568" s="38">
        <v>793</v>
      </c>
      <c r="F568" s="38" t="s">
        <v>2606</v>
      </c>
      <c r="G568" s="38" t="s">
        <v>2607</v>
      </c>
      <c r="H568" s="48">
        <v>26664.880000000001</v>
      </c>
      <c r="K568" s="48">
        <v>0</v>
      </c>
      <c r="L568" s="48">
        <v>0</v>
      </c>
      <c r="M568" s="48">
        <v>0</v>
      </c>
      <c r="N568" s="48">
        <v>1</v>
      </c>
      <c r="O568" s="48">
        <v>26664.880000000001</v>
      </c>
      <c r="Q568" s="122">
        <v>6</v>
      </c>
      <c r="R568" s="38" t="s">
        <v>116</v>
      </c>
      <c r="S568" s="96">
        <v>80</v>
      </c>
      <c r="T568" s="48">
        <v>0</v>
      </c>
      <c r="W568" s="48">
        <v>0</v>
      </c>
      <c r="X568" s="48">
        <v>0</v>
      </c>
      <c r="Y568" s="48">
        <v>0</v>
      </c>
      <c r="Z568" s="48">
        <v>0</v>
      </c>
      <c r="AA568" s="48">
        <v>0</v>
      </c>
      <c r="AB568" s="48">
        <v>0</v>
      </c>
      <c r="AC568" s="48">
        <v>0</v>
      </c>
      <c r="AD568" s="48">
        <v>0</v>
      </c>
      <c r="AE568" s="48"/>
      <c r="AF568" s="48"/>
      <c r="AG568" s="48"/>
      <c r="AH568" s="48">
        <v>0</v>
      </c>
      <c r="AI568" s="48">
        <v>0</v>
      </c>
      <c r="AJ568" s="48">
        <v>0</v>
      </c>
      <c r="AK568" s="48"/>
      <c r="AL568" s="48" t="s">
        <v>263</v>
      </c>
      <c r="AN568" s="60">
        <v>0</v>
      </c>
      <c r="AP568" s="137">
        <v>333.31100000000004</v>
      </c>
      <c r="AQ568" s="138">
        <v>70705</v>
      </c>
      <c r="AR568" s="139">
        <v>2094</v>
      </c>
      <c r="AS568" s="131"/>
      <c r="AT568" s="131"/>
      <c r="AU568" s="131"/>
      <c r="AW568" s="140">
        <v>26664.880000000001</v>
      </c>
      <c r="AX568" s="141">
        <v>26331.569</v>
      </c>
      <c r="AY568" s="141">
        <v>25998.257999999998</v>
      </c>
      <c r="AZ568" s="141">
        <v>25664.946999999996</v>
      </c>
      <c r="BA568" s="141">
        <v>25331.635999999995</v>
      </c>
      <c r="BB568" s="141">
        <v>24998.324999999993</v>
      </c>
      <c r="BC568" s="141">
        <v>24665.013999999992</v>
      </c>
      <c r="BD568" s="141">
        <v>24331.70299999999</v>
      </c>
      <c r="BE568" s="141">
        <v>23998.391999999989</v>
      </c>
      <c r="BF568" s="141">
        <v>23665.080999999987</v>
      </c>
      <c r="BG568" s="141">
        <v>23331.769999999986</v>
      </c>
      <c r="BH568" s="141">
        <v>22998.458999999984</v>
      </c>
      <c r="BI568" s="141">
        <v>22665.147999999983</v>
      </c>
      <c r="BJ568" s="141">
        <v>22331.836999999981</v>
      </c>
      <c r="BK568" s="141">
        <v>21998.52599999998</v>
      </c>
      <c r="BL568" s="141">
        <v>21665.214999999978</v>
      </c>
      <c r="BM568" s="141">
        <v>21331.903999999977</v>
      </c>
      <c r="BN568" s="141">
        <v>20998.592999999975</v>
      </c>
      <c r="BO568" s="141">
        <v>20665.281999999974</v>
      </c>
      <c r="BP568" s="141">
        <v>20331.970999999972</v>
      </c>
      <c r="BQ568" s="141">
        <v>19998.659999999971</v>
      </c>
      <c r="BR568" s="141">
        <v>19665.348999999969</v>
      </c>
      <c r="BS568" s="141">
        <v>19332.037999999968</v>
      </c>
      <c r="BT568" s="141">
        <v>18998.726999999966</v>
      </c>
      <c r="BU568" s="141">
        <v>18665.415999999965</v>
      </c>
      <c r="BV568" s="141">
        <v>18332.104999999963</v>
      </c>
      <c r="BW568" s="141">
        <v>17998.793999999962</v>
      </c>
      <c r="BX568" s="141">
        <v>17665.48299999996</v>
      </c>
      <c r="BY568" s="141">
        <v>17332.171999999959</v>
      </c>
      <c r="BZ568" s="141">
        <v>16998.860999999957</v>
      </c>
      <c r="CA568" s="141">
        <v>16665.549999999956</v>
      </c>
      <c r="CB568" s="141">
        <v>16332.238999999956</v>
      </c>
      <c r="CC568" s="141">
        <v>15998.927999999956</v>
      </c>
      <c r="CD568" s="141">
        <v>15665.616999999957</v>
      </c>
      <c r="CE568" s="141">
        <v>15332.305999999957</v>
      </c>
      <c r="CF568" s="141">
        <v>14998.994999999957</v>
      </c>
      <c r="CG568" s="141">
        <v>14665.683999999957</v>
      </c>
      <c r="CH568" s="141">
        <v>14332.372999999958</v>
      </c>
      <c r="CI568" s="141">
        <v>13999.061999999958</v>
      </c>
    </row>
    <row r="569" spans="4:87">
      <c r="D569" s="38">
        <v>539</v>
      </c>
      <c r="E569" s="38">
        <v>794</v>
      </c>
      <c r="F569" s="38" t="s">
        <v>2608</v>
      </c>
      <c r="G569" s="38" t="s">
        <v>2609</v>
      </c>
      <c r="H569" s="48">
        <v>223465.47</v>
      </c>
      <c r="K569" s="48">
        <v>0</v>
      </c>
      <c r="L569" s="48">
        <v>0</v>
      </c>
      <c r="M569" s="48">
        <v>0</v>
      </c>
      <c r="N569" s="48">
        <v>1</v>
      </c>
      <c r="O569" s="48">
        <v>223465.47</v>
      </c>
      <c r="Q569" s="122">
        <v>6</v>
      </c>
      <c r="R569" s="38" t="s">
        <v>116</v>
      </c>
      <c r="S569" s="96">
        <v>80</v>
      </c>
      <c r="T569" s="48">
        <v>0</v>
      </c>
      <c r="W569" s="48">
        <v>0</v>
      </c>
      <c r="X569" s="48">
        <v>0</v>
      </c>
      <c r="Y569" s="48">
        <v>0</v>
      </c>
      <c r="Z569" s="48">
        <v>0</v>
      </c>
      <c r="AA569" s="48">
        <v>0</v>
      </c>
      <c r="AB569" s="48">
        <v>0</v>
      </c>
      <c r="AC569" s="48">
        <v>0</v>
      </c>
      <c r="AD569" s="48">
        <v>0</v>
      </c>
      <c r="AE569" s="48"/>
      <c r="AF569" s="48"/>
      <c r="AG569" s="48"/>
      <c r="AH569" s="48">
        <v>0</v>
      </c>
      <c r="AI569" s="48">
        <v>0</v>
      </c>
      <c r="AJ569" s="48">
        <v>0</v>
      </c>
      <c r="AK569" s="48"/>
      <c r="AL569" s="48" t="s">
        <v>263</v>
      </c>
      <c r="AN569" s="60">
        <v>0</v>
      </c>
      <c r="AP569" s="137">
        <v>2793.3183749999998</v>
      </c>
      <c r="AQ569" s="138">
        <v>70705</v>
      </c>
      <c r="AR569" s="139">
        <v>2094</v>
      </c>
      <c r="AS569" s="131"/>
      <c r="AT569" s="131"/>
      <c r="AU569" s="131"/>
      <c r="AW569" s="140">
        <v>223465.47</v>
      </c>
      <c r="AX569" s="141">
        <v>220672.151625</v>
      </c>
      <c r="AY569" s="141">
        <v>217878.83325</v>
      </c>
      <c r="AZ569" s="141">
        <v>215085.51487499999</v>
      </c>
      <c r="BA569" s="141">
        <v>212292.19649999999</v>
      </c>
      <c r="BB569" s="141">
        <v>209498.87812499999</v>
      </c>
      <c r="BC569" s="141">
        <v>206705.55974999999</v>
      </c>
      <c r="BD569" s="141">
        <v>203912.24137499998</v>
      </c>
      <c r="BE569" s="141">
        <v>201118.92299999998</v>
      </c>
      <c r="BF569" s="141">
        <v>198325.60462499998</v>
      </c>
      <c r="BG569" s="141">
        <v>195532.28624999998</v>
      </c>
      <c r="BH569" s="141">
        <v>192738.96787499997</v>
      </c>
      <c r="BI569" s="141">
        <v>189945.64949999997</v>
      </c>
      <c r="BJ569" s="141">
        <v>187152.33112499997</v>
      </c>
      <c r="BK569" s="141">
        <v>184359.01274999997</v>
      </c>
      <c r="BL569" s="141">
        <v>181565.69437499996</v>
      </c>
      <c r="BM569" s="141">
        <v>178772.37599999996</v>
      </c>
      <c r="BN569" s="141">
        <v>175979.05762499996</v>
      </c>
      <c r="BO569" s="141">
        <v>173185.73924999996</v>
      </c>
      <c r="BP569" s="141">
        <v>170392.42087499995</v>
      </c>
      <c r="BQ569" s="141">
        <v>167599.10249999995</v>
      </c>
      <c r="BR569" s="141">
        <v>164805.78412499995</v>
      </c>
      <c r="BS569" s="141">
        <v>162012.46574999994</v>
      </c>
      <c r="BT569" s="141">
        <v>159219.14737499994</v>
      </c>
      <c r="BU569" s="141">
        <v>156425.82899999994</v>
      </c>
      <c r="BV569" s="141">
        <v>153632.51062499994</v>
      </c>
      <c r="BW569" s="141">
        <v>150839.19224999993</v>
      </c>
      <c r="BX569" s="141">
        <v>148045.87387499993</v>
      </c>
      <c r="BY569" s="141">
        <v>145252.55549999993</v>
      </c>
      <c r="BZ569" s="141">
        <v>142459.23712499993</v>
      </c>
      <c r="CA569" s="141">
        <v>139665.91874999992</v>
      </c>
      <c r="CB569" s="141">
        <v>136872.60037499992</v>
      </c>
      <c r="CC569" s="141">
        <v>134079.28199999992</v>
      </c>
      <c r="CD569" s="141">
        <v>131285.96362499992</v>
      </c>
      <c r="CE569" s="141">
        <v>128492.64524999991</v>
      </c>
      <c r="CF569" s="141">
        <v>125699.32687499991</v>
      </c>
      <c r="CG569" s="141">
        <v>122906.00849999991</v>
      </c>
      <c r="CH569" s="141">
        <v>120112.69012499991</v>
      </c>
      <c r="CI569" s="141">
        <v>117319.3717499999</v>
      </c>
    </row>
    <row r="570" spans="4:87">
      <c r="D570" s="38">
        <v>540</v>
      </c>
      <c r="E570" s="38">
        <v>795</v>
      </c>
      <c r="F570" s="38" t="s">
        <v>2610</v>
      </c>
      <c r="G570" s="38" t="s">
        <v>2611</v>
      </c>
      <c r="H570" s="48">
        <v>4435.82</v>
      </c>
      <c r="K570" s="48">
        <v>0</v>
      </c>
      <c r="L570" s="48">
        <v>0</v>
      </c>
      <c r="M570" s="48">
        <v>0</v>
      </c>
      <c r="N570" s="48">
        <v>1</v>
      </c>
      <c r="O570" s="48">
        <v>4435.82</v>
      </c>
      <c r="Q570" s="122">
        <v>19</v>
      </c>
      <c r="R570" s="38" t="s">
        <v>129</v>
      </c>
      <c r="S570" s="96">
        <v>5</v>
      </c>
      <c r="T570" s="48">
        <v>0</v>
      </c>
      <c r="W570" s="48">
        <v>0</v>
      </c>
      <c r="X570" s="48">
        <v>0</v>
      </c>
      <c r="Y570" s="48">
        <v>0</v>
      </c>
      <c r="Z570" s="48">
        <v>0</v>
      </c>
      <c r="AA570" s="48">
        <v>0</v>
      </c>
      <c r="AB570" s="48">
        <v>0</v>
      </c>
      <c r="AC570" s="48">
        <v>0</v>
      </c>
      <c r="AD570" s="48">
        <v>0</v>
      </c>
      <c r="AE570" s="48"/>
      <c r="AF570" s="48"/>
      <c r="AG570" s="48"/>
      <c r="AH570" s="48">
        <v>0</v>
      </c>
      <c r="AI570" s="48">
        <v>0</v>
      </c>
      <c r="AJ570" s="48">
        <v>0</v>
      </c>
      <c r="AK570" s="48"/>
      <c r="AL570" s="48" t="s">
        <v>263</v>
      </c>
      <c r="AN570" s="60">
        <v>0</v>
      </c>
      <c r="AP570" s="137">
        <v>887.16399999999999</v>
      </c>
      <c r="AQ570" s="138">
        <v>43311</v>
      </c>
      <c r="AR570" s="139">
        <v>2019</v>
      </c>
      <c r="AS570" s="131"/>
      <c r="AT570" s="131"/>
      <c r="AU570" s="131"/>
      <c r="AW570" s="140">
        <v>4435.82</v>
      </c>
      <c r="AX570" s="141">
        <v>3548.6559999999999</v>
      </c>
      <c r="AY570" s="141">
        <v>2661.4920000000002</v>
      </c>
      <c r="AZ570" s="141">
        <v>1774.3280000000002</v>
      </c>
      <c r="BA570" s="141">
        <v>887.16400000000021</v>
      </c>
      <c r="BB570" s="141">
        <v>2.2737367544323206E-13</v>
      </c>
      <c r="BC570" s="141">
        <v>0</v>
      </c>
      <c r="BD570" s="141">
        <v>0</v>
      </c>
      <c r="BE570" s="141">
        <v>0</v>
      </c>
      <c r="BF570" s="141">
        <v>0</v>
      </c>
      <c r="BG570" s="141">
        <v>0</v>
      </c>
      <c r="BH570" s="141">
        <v>0</v>
      </c>
      <c r="BI570" s="141">
        <v>0</v>
      </c>
      <c r="BJ570" s="141">
        <v>0</v>
      </c>
      <c r="BK570" s="141">
        <v>0</v>
      </c>
      <c r="BL570" s="141">
        <v>0</v>
      </c>
      <c r="BM570" s="141">
        <v>0</v>
      </c>
      <c r="BN570" s="141">
        <v>0</v>
      </c>
      <c r="BO570" s="141">
        <v>0</v>
      </c>
      <c r="BP570" s="141">
        <v>0</v>
      </c>
      <c r="BQ570" s="141">
        <v>0</v>
      </c>
      <c r="BR570" s="141">
        <v>0</v>
      </c>
      <c r="BS570" s="141">
        <v>0</v>
      </c>
      <c r="BT570" s="141">
        <v>0</v>
      </c>
      <c r="BU570" s="141">
        <v>0</v>
      </c>
      <c r="BV570" s="141">
        <v>0</v>
      </c>
      <c r="BW570" s="141">
        <v>0</v>
      </c>
      <c r="BX570" s="141">
        <v>0</v>
      </c>
      <c r="BY570" s="141">
        <v>0</v>
      </c>
      <c r="BZ570" s="141">
        <v>0</v>
      </c>
      <c r="CA570" s="141">
        <v>0</v>
      </c>
      <c r="CB570" s="141">
        <v>0</v>
      </c>
      <c r="CC570" s="141">
        <v>0</v>
      </c>
      <c r="CD570" s="141">
        <v>0</v>
      </c>
      <c r="CE570" s="141">
        <v>0</v>
      </c>
      <c r="CF570" s="141">
        <v>0</v>
      </c>
      <c r="CG570" s="141">
        <v>0</v>
      </c>
      <c r="CH570" s="141">
        <v>0</v>
      </c>
      <c r="CI570" s="141">
        <v>0</v>
      </c>
    </row>
    <row r="571" spans="4:87">
      <c r="D571" s="38">
        <v>541</v>
      </c>
      <c r="E571" s="38">
        <v>796</v>
      </c>
      <c r="F571" s="38" t="s">
        <v>2612</v>
      </c>
      <c r="G571" s="38" t="s">
        <v>2613</v>
      </c>
      <c r="H571" s="48">
        <v>1332.24</v>
      </c>
      <c r="K571" s="48">
        <v>0</v>
      </c>
      <c r="L571" s="48">
        <v>0</v>
      </c>
      <c r="M571" s="48">
        <v>0</v>
      </c>
      <c r="N571" s="48">
        <v>1</v>
      </c>
      <c r="O571" s="48">
        <v>1332.24</v>
      </c>
      <c r="Q571" s="122">
        <v>1</v>
      </c>
      <c r="R571" s="38" t="s">
        <v>111</v>
      </c>
      <c r="S571" s="96">
        <v>80</v>
      </c>
      <c r="T571" s="48">
        <v>0</v>
      </c>
      <c r="W571" s="48">
        <v>0</v>
      </c>
      <c r="X571" s="48">
        <v>0</v>
      </c>
      <c r="Y571" s="48">
        <v>0</v>
      </c>
      <c r="Z571" s="48">
        <v>0</v>
      </c>
      <c r="AA571" s="48">
        <v>0</v>
      </c>
      <c r="AB571" s="48">
        <v>0</v>
      </c>
      <c r="AC571" s="48">
        <v>0</v>
      </c>
      <c r="AD571" s="48">
        <v>0</v>
      </c>
      <c r="AE571" s="48"/>
      <c r="AF571" s="48"/>
      <c r="AG571" s="48"/>
      <c r="AH571" s="48">
        <v>0</v>
      </c>
      <c r="AI571" s="48">
        <v>0</v>
      </c>
      <c r="AJ571" s="48">
        <v>0</v>
      </c>
      <c r="AK571" s="48"/>
      <c r="AL571" s="48" t="s">
        <v>263</v>
      </c>
      <c r="AN571" s="60">
        <v>0</v>
      </c>
      <c r="AP571" s="137">
        <v>16.652999999999999</v>
      </c>
      <c r="AQ571" s="138">
        <v>70705</v>
      </c>
      <c r="AR571" s="139">
        <v>2094</v>
      </c>
      <c r="AS571" s="131"/>
      <c r="AT571" s="131"/>
      <c r="AU571" s="131"/>
      <c r="AW571" s="140">
        <v>1332.24</v>
      </c>
      <c r="AX571" s="141">
        <v>1315.587</v>
      </c>
      <c r="AY571" s="141">
        <v>1298.934</v>
      </c>
      <c r="AZ571" s="141">
        <v>1282.2809999999999</v>
      </c>
      <c r="BA571" s="141">
        <v>1265.6279999999999</v>
      </c>
      <c r="BB571" s="141">
        <v>1248.9749999999999</v>
      </c>
      <c r="BC571" s="141">
        <v>1232.3219999999999</v>
      </c>
      <c r="BD571" s="141">
        <v>1215.6689999999999</v>
      </c>
      <c r="BE571" s="141">
        <v>1199.0159999999998</v>
      </c>
      <c r="BF571" s="141">
        <v>1182.3629999999998</v>
      </c>
      <c r="BG571" s="141">
        <v>1165.7099999999998</v>
      </c>
      <c r="BH571" s="141">
        <v>1149.0569999999998</v>
      </c>
      <c r="BI571" s="141">
        <v>1132.4039999999998</v>
      </c>
      <c r="BJ571" s="141">
        <v>1115.7509999999997</v>
      </c>
      <c r="BK571" s="141">
        <v>1099.0979999999997</v>
      </c>
      <c r="BL571" s="141">
        <v>1082.4449999999997</v>
      </c>
      <c r="BM571" s="141">
        <v>1065.7919999999997</v>
      </c>
      <c r="BN571" s="141">
        <v>1049.1389999999997</v>
      </c>
      <c r="BO571" s="141">
        <v>1032.4859999999996</v>
      </c>
      <c r="BP571" s="141">
        <v>1015.8329999999996</v>
      </c>
      <c r="BQ571" s="141">
        <v>999.17999999999961</v>
      </c>
      <c r="BR571" s="141">
        <v>982.52699999999959</v>
      </c>
      <c r="BS571" s="141">
        <v>965.87399999999957</v>
      </c>
      <c r="BT571" s="141">
        <v>949.22099999999955</v>
      </c>
      <c r="BU571" s="141">
        <v>932.56799999999953</v>
      </c>
      <c r="BV571" s="141">
        <v>915.91499999999951</v>
      </c>
      <c r="BW571" s="141">
        <v>899.26199999999949</v>
      </c>
      <c r="BX571" s="141">
        <v>882.60899999999947</v>
      </c>
      <c r="BY571" s="141">
        <v>865.95599999999945</v>
      </c>
      <c r="BZ571" s="141">
        <v>849.30299999999943</v>
      </c>
      <c r="CA571" s="141">
        <v>832.64999999999941</v>
      </c>
      <c r="CB571" s="141">
        <v>815.99699999999939</v>
      </c>
      <c r="CC571" s="141">
        <v>799.34399999999937</v>
      </c>
      <c r="CD571" s="141">
        <v>782.69099999999935</v>
      </c>
      <c r="CE571" s="141">
        <v>766.03799999999933</v>
      </c>
      <c r="CF571" s="141">
        <v>749.38499999999931</v>
      </c>
      <c r="CG571" s="141">
        <v>732.73199999999929</v>
      </c>
      <c r="CH571" s="141">
        <v>716.07899999999927</v>
      </c>
      <c r="CI571" s="141">
        <v>699.42599999999925</v>
      </c>
    </row>
    <row r="572" spans="4:87">
      <c r="D572" s="38">
        <v>542</v>
      </c>
      <c r="E572" s="38">
        <v>797</v>
      </c>
      <c r="F572" s="38" t="s">
        <v>2614</v>
      </c>
      <c r="G572" s="38" t="s">
        <v>2615</v>
      </c>
      <c r="H572" s="48">
        <v>36138.660000000003</v>
      </c>
      <c r="K572" s="48">
        <v>0</v>
      </c>
      <c r="L572" s="48">
        <v>0</v>
      </c>
      <c r="M572" s="48">
        <v>0</v>
      </c>
      <c r="N572" s="48">
        <v>1</v>
      </c>
      <c r="O572" s="48">
        <v>36138.660000000003</v>
      </c>
      <c r="Q572" s="122">
        <v>8</v>
      </c>
      <c r="R572" s="38" t="s">
        <v>118</v>
      </c>
      <c r="S572" s="96">
        <v>50</v>
      </c>
      <c r="T572" s="48">
        <v>0</v>
      </c>
      <c r="W572" s="48">
        <v>8</v>
      </c>
      <c r="X572" s="48">
        <v>0</v>
      </c>
      <c r="Y572" s="48">
        <v>0</v>
      </c>
      <c r="Z572" s="48">
        <v>0</v>
      </c>
      <c r="AA572" s="48">
        <v>0</v>
      </c>
      <c r="AB572" s="48">
        <v>0</v>
      </c>
      <c r="AC572" s="48">
        <v>0</v>
      </c>
      <c r="AD572" s="48">
        <v>0</v>
      </c>
      <c r="AE572" s="48"/>
      <c r="AF572" s="48"/>
      <c r="AG572" s="48"/>
      <c r="AH572" s="48">
        <v>0</v>
      </c>
      <c r="AI572" s="48">
        <v>0</v>
      </c>
      <c r="AJ572" s="48">
        <v>0</v>
      </c>
      <c r="AK572" s="48"/>
      <c r="AL572" s="48">
        <v>8</v>
      </c>
      <c r="AN572" s="60">
        <v>0</v>
      </c>
      <c r="AP572" s="137">
        <v>722.77320000000009</v>
      </c>
      <c r="AQ572" s="138">
        <v>59747</v>
      </c>
      <c r="AR572" s="139">
        <v>2064</v>
      </c>
      <c r="AS572" s="131"/>
      <c r="AT572" s="131"/>
      <c r="AU572" s="131"/>
      <c r="AW572" s="140">
        <v>36138.660000000003</v>
      </c>
      <c r="AX572" s="141">
        <v>35415.8868</v>
      </c>
      <c r="AY572" s="141">
        <v>34693.113599999997</v>
      </c>
      <c r="AZ572" s="141">
        <v>33970.340399999994</v>
      </c>
      <c r="BA572" s="141">
        <v>33247.56719999999</v>
      </c>
      <c r="BB572" s="141">
        <v>32524.793999999991</v>
      </c>
      <c r="BC572" s="141">
        <v>31802.020799999991</v>
      </c>
      <c r="BD572" s="141">
        <v>31079.247599999992</v>
      </c>
      <c r="BE572" s="141">
        <v>30356.474399999992</v>
      </c>
      <c r="BF572" s="141">
        <v>29633.701199999992</v>
      </c>
      <c r="BG572" s="141">
        <v>28910.927999999993</v>
      </c>
      <c r="BH572" s="141">
        <v>28188.154799999993</v>
      </c>
      <c r="BI572" s="141">
        <v>27465.381599999993</v>
      </c>
      <c r="BJ572" s="141">
        <v>26742.608399999994</v>
      </c>
      <c r="BK572" s="141">
        <v>26019.835199999994</v>
      </c>
      <c r="BL572" s="141">
        <v>25297.061999999994</v>
      </c>
      <c r="BM572" s="141">
        <v>24574.288799999995</v>
      </c>
      <c r="BN572" s="141">
        <v>23851.515599999995</v>
      </c>
      <c r="BO572" s="141">
        <v>23128.742399999996</v>
      </c>
      <c r="BP572" s="141">
        <v>22405.969199999996</v>
      </c>
      <c r="BQ572" s="141">
        <v>21683.195999999996</v>
      </c>
      <c r="BR572" s="141">
        <v>20960.422799999997</v>
      </c>
      <c r="BS572" s="141">
        <v>20237.649599999997</v>
      </c>
      <c r="BT572" s="141">
        <v>19514.876399999997</v>
      </c>
      <c r="BU572" s="141">
        <v>18792.103199999998</v>
      </c>
      <c r="BV572" s="141">
        <v>18069.329999999998</v>
      </c>
      <c r="BW572" s="141">
        <v>17346.556799999998</v>
      </c>
      <c r="BX572" s="141">
        <v>16623.783599999999</v>
      </c>
      <c r="BY572" s="141">
        <v>15901.010399999999</v>
      </c>
      <c r="BZ572" s="141">
        <v>15178.2372</v>
      </c>
      <c r="CA572" s="141">
        <v>14455.464</v>
      </c>
      <c r="CB572" s="141">
        <v>13732.6908</v>
      </c>
      <c r="CC572" s="141">
        <v>13009.917600000001</v>
      </c>
      <c r="CD572" s="141">
        <v>12287.144400000001</v>
      </c>
      <c r="CE572" s="141">
        <v>11564.371200000001</v>
      </c>
      <c r="CF572" s="141">
        <v>10841.598000000002</v>
      </c>
      <c r="CG572" s="141">
        <v>10118.824800000002</v>
      </c>
      <c r="CH572" s="141">
        <v>9396.0516000000025</v>
      </c>
      <c r="CI572" s="141">
        <v>8673.2784000000029</v>
      </c>
    </row>
    <row r="573" spans="4:87">
      <c r="D573" s="38">
        <v>543</v>
      </c>
      <c r="E573" s="38">
        <v>798</v>
      </c>
      <c r="F573" s="38" t="s">
        <v>2616</v>
      </c>
      <c r="G573" s="38" t="s">
        <v>2617</v>
      </c>
      <c r="H573" s="48">
        <v>31889.02</v>
      </c>
      <c r="K573" s="48">
        <v>0</v>
      </c>
      <c r="L573" s="48">
        <v>0</v>
      </c>
      <c r="M573" s="48">
        <v>0</v>
      </c>
      <c r="N573" s="48">
        <v>1</v>
      </c>
      <c r="O573" s="48">
        <v>31889.02</v>
      </c>
      <c r="Q573" s="122">
        <v>6</v>
      </c>
      <c r="R573" s="38" t="s">
        <v>116</v>
      </c>
      <c r="S573" s="96">
        <v>80</v>
      </c>
      <c r="T573" s="48">
        <v>0</v>
      </c>
      <c r="W573" s="48">
        <v>0</v>
      </c>
      <c r="X573" s="48">
        <v>0</v>
      </c>
      <c r="Y573" s="48">
        <v>0</v>
      </c>
      <c r="Z573" s="48">
        <v>0</v>
      </c>
      <c r="AA573" s="48">
        <v>0</v>
      </c>
      <c r="AB573" s="48">
        <v>0</v>
      </c>
      <c r="AC573" s="48">
        <v>6</v>
      </c>
      <c r="AD573" s="48">
        <v>0</v>
      </c>
      <c r="AE573" s="48"/>
      <c r="AF573" s="48"/>
      <c r="AG573" s="48"/>
      <c r="AH573" s="48">
        <v>0</v>
      </c>
      <c r="AI573" s="48">
        <v>0</v>
      </c>
      <c r="AJ573" s="48">
        <v>0</v>
      </c>
      <c r="AK573" s="48"/>
      <c r="AL573" s="48">
        <v>6</v>
      </c>
      <c r="AN573" s="60">
        <v>0</v>
      </c>
      <c r="AP573" s="137">
        <v>398.61275000000001</v>
      </c>
      <c r="AQ573" s="138">
        <v>70705</v>
      </c>
      <c r="AR573" s="139">
        <v>2094</v>
      </c>
      <c r="AS573" s="131"/>
      <c r="AT573" s="131"/>
      <c r="AU573" s="131"/>
      <c r="AW573" s="140">
        <v>31889.02</v>
      </c>
      <c r="AX573" s="141">
        <v>31490.40725</v>
      </c>
      <c r="AY573" s="141">
        <v>31091.7945</v>
      </c>
      <c r="AZ573" s="141">
        <v>30693.18175</v>
      </c>
      <c r="BA573" s="141">
        <v>30294.569</v>
      </c>
      <c r="BB573" s="141">
        <v>29895.956249999999</v>
      </c>
      <c r="BC573" s="141">
        <v>29497.343499999999</v>
      </c>
      <c r="BD573" s="141">
        <v>29098.730749999999</v>
      </c>
      <c r="BE573" s="141">
        <v>28700.117999999999</v>
      </c>
      <c r="BF573" s="141">
        <v>28301.505249999998</v>
      </c>
      <c r="BG573" s="141">
        <v>27902.892499999998</v>
      </c>
      <c r="BH573" s="141">
        <v>27504.279749999998</v>
      </c>
      <c r="BI573" s="141">
        <v>27105.666999999998</v>
      </c>
      <c r="BJ573" s="141">
        <v>26707.054249999997</v>
      </c>
      <c r="BK573" s="141">
        <v>26308.441499999997</v>
      </c>
      <c r="BL573" s="141">
        <v>25909.828749999997</v>
      </c>
      <c r="BM573" s="141">
        <v>25511.215999999997</v>
      </c>
      <c r="BN573" s="141">
        <v>25112.603249999996</v>
      </c>
      <c r="BO573" s="141">
        <v>24713.990499999996</v>
      </c>
      <c r="BP573" s="141">
        <v>24315.377749999996</v>
      </c>
      <c r="BQ573" s="141">
        <v>23916.764999999996</v>
      </c>
      <c r="BR573" s="141">
        <v>23518.152249999996</v>
      </c>
      <c r="BS573" s="141">
        <v>23119.539499999995</v>
      </c>
      <c r="BT573" s="141">
        <v>22720.926749999995</v>
      </c>
      <c r="BU573" s="141">
        <v>22322.313999999995</v>
      </c>
      <c r="BV573" s="141">
        <v>21923.701249999995</v>
      </c>
      <c r="BW573" s="141">
        <v>21525.088499999994</v>
      </c>
      <c r="BX573" s="141">
        <v>21126.475749999994</v>
      </c>
      <c r="BY573" s="141">
        <v>20727.862999999994</v>
      </c>
      <c r="BZ573" s="141">
        <v>20329.250249999994</v>
      </c>
      <c r="CA573" s="141">
        <v>19930.637499999993</v>
      </c>
      <c r="CB573" s="141">
        <v>19532.024749999993</v>
      </c>
      <c r="CC573" s="141">
        <v>19133.411999999993</v>
      </c>
      <c r="CD573" s="141">
        <v>18734.799249999993</v>
      </c>
      <c r="CE573" s="141">
        <v>18336.186499999993</v>
      </c>
      <c r="CF573" s="141">
        <v>17937.573749999992</v>
      </c>
      <c r="CG573" s="141">
        <v>17538.960999999992</v>
      </c>
      <c r="CH573" s="141">
        <v>17140.348249999992</v>
      </c>
      <c r="CI573" s="141">
        <v>16741.735499999992</v>
      </c>
    </row>
    <row r="574" spans="4:87">
      <c r="D574" s="38">
        <v>544</v>
      </c>
      <c r="E574" s="38">
        <v>799</v>
      </c>
      <c r="F574" s="38" t="s">
        <v>2618</v>
      </c>
      <c r="G574" s="38" t="s">
        <v>2619</v>
      </c>
      <c r="H574" s="48">
        <v>1406.05</v>
      </c>
      <c r="K574" s="48">
        <v>0</v>
      </c>
      <c r="L574" s="48">
        <v>0</v>
      </c>
      <c r="M574" s="48">
        <v>0</v>
      </c>
      <c r="N574" s="48">
        <v>1</v>
      </c>
      <c r="O574" s="48">
        <v>1406.05</v>
      </c>
      <c r="Q574" s="122">
        <v>5</v>
      </c>
      <c r="R574" s="38" t="s">
        <v>115</v>
      </c>
      <c r="S574" s="96">
        <v>25</v>
      </c>
      <c r="T574" s="48">
        <v>55</v>
      </c>
      <c r="W574" s="48">
        <v>0</v>
      </c>
      <c r="X574" s="48">
        <v>0</v>
      </c>
      <c r="Y574" s="48">
        <v>0</v>
      </c>
      <c r="Z574" s="48">
        <v>0</v>
      </c>
      <c r="AA574" s="48">
        <v>0</v>
      </c>
      <c r="AB574" s="48">
        <v>0</v>
      </c>
      <c r="AC574" s="48">
        <v>6</v>
      </c>
      <c r="AD574" s="48">
        <v>0</v>
      </c>
      <c r="AE574" s="48"/>
      <c r="AF574" s="48"/>
      <c r="AG574" s="48"/>
      <c r="AH574" s="48">
        <v>0</v>
      </c>
      <c r="AI574" s="48">
        <v>0</v>
      </c>
      <c r="AJ574" s="48">
        <v>0</v>
      </c>
      <c r="AK574" s="48"/>
      <c r="AL574" s="48">
        <v>6</v>
      </c>
      <c r="AN574" s="60">
        <v>0</v>
      </c>
      <c r="AP574" s="137">
        <v>56.241999999999997</v>
      </c>
      <c r="AQ574" s="138">
        <v>50616</v>
      </c>
      <c r="AR574" s="139">
        <v>2039</v>
      </c>
      <c r="AS574" s="131"/>
      <c r="AT574" s="131"/>
      <c r="AU574" s="131"/>
      <c r="AW574" s="140">
        <v>1406.05</v>
      </c>
      <c r="AX574" s="141">
        <v>1349.808</v>
      </c>
      <c r="AY574" s="141">
        <v>1293.566</v>
      </c>
      <c r="AZ574" s="141">
        <v>1237.3240000000001</v>
      </c>
      <c r="BA574" s="141">
        <v>1181.0820000000001</v>
      </c>
      <c r="BB574" s="141">
        <v>1124.8400000000001</v>
      </c>
      <c r="BC574" s="141">
        <v>1068.5980000000002</v>
      </c>
      <c r="BD574" s="141">
        <v>1012.3560000000002</v>
      </c>
      <c r="BE574" s="141">
        <v>956.11400000000026</v>
      </c>
      <c r="BF574" s="141">
        <v>899.8720000000003</v>
      </c>
      <c r="BG574" s="141">
        <v>843.63000000000034</v>
      </c>
      <c r="BH574" s="141">
        <v>787.38800000000037</v>
      </c>
      <c r="BI574" s="141">
        <v>731.14600000000041</v>
      </c>
      <c r="BJ574" s="141">
        <v>674.90400000000045</v>
      </c>
      <c r="BK574" s="141">
        <v>618.66200000000049</v>
      </c>
      <c r="BL574" s="141">
        <v>562.42000000000053</v>
      </c>
      <c r="BM574" s="141">
        <v>506.17800000000051</v>
      </c>
      <c r="BN574" s="141">
        <v>449.93600000000049</v>
      </c>
      <c r="BO574" s="141">
        <v>393.69400000000047</v>
      </c>
      <c r="BP574" s="141">
        <v>337.45200000000045</v>
      </c>
      <c r="BQ574" s="141">
        <v>281.21000000000043</v>
      </c>
      <c r="BR574" s="141">
        <v>224.96800000000044</v>
      </c>
      <c r="BS574" s="141">
        <v>168.72600000000045</v>
      </c>
      <c r="BT574" s="141">
        <v>112.48400000000046</v>
      </c>
      <c r="BU574" s="141">
        <v>56.242000000000466</v>
      </c>
      <c r="BV574" s="141">
        <v>4.6895820560166612E-13</v>
      </c>
      <c r="BW574" s="141">
        <v>0</v>
      </c>
      <c r="BX574" s="141">
        <v>0</v>
      </c>
      <c r="BY574" s="141">
        <v>0</v>
      </c>
      <c r="BZ574" s="141">
        <v>0</v>
      </c>
      <c r="CA574" s="141">
        <v>0</v>
      </c>
      <c r="CB574" s="141">
        <v>0</v>
      </c>
      <c r="CC574" s="141">
        <v>0</v>
      </c>
      <c r="CD574" s="141">
        <v>0</v>
      </c>
      <c r="CE574" s="141">
        <v>0</v>
      </c>
      <c r="CF574" s="141">
        <v>0</v>
      </c>
      <c r="CG574" s="141">
        <v>0</v>
      </c>
      <c r="CH574" s="141">
        <v>0</v>
      </c>
      <c r="CI574" s="141">
        <v>0</v>
      </c>
    </row>
    <row r="575" spans="4:87">
      <c r="H575" s="48"/>
      <c r="K575" s="48"/>
      <c r="L575" s="48"/>
      <c r="M575" s="48"/>
      <c r="N575" s="48"/>
      <c r="O575" s="48"/>
      <c r="Q575" s="122"/>
      <c r="S575" s="96"/>
      <c r="T575" s="48"/>
      <c r="W575" s="48"/>
      <c r="X575" s="48"/>
      <c r="Y575" s="48"/>
      <c r="Z575" s="48"/>
      <c r="AA575" s="48"/>
      <c r="AB575" s="48"/>
      <c r="AC575" s="48"/>
      <c r="AD575" s="48"/>
      <c r="AE575" s="48"/>
      <c r="AF575" s="48"/>
      <c r="AG575" s="48"/>
      <c r="AH575" s="48"/>
      <c r="AI575" s="48"/>
      <c r="AJ575" s="48"/>
      <c r="AK575" s="48"/>
      <c r="AL575" s="48"/>
      <c r="AN575" s="60"/>
      <c r="AP575" s="137"/>
      <c r="AQ575" s="138"/>
      <c r="AR575" s="139"/>
      <c r="AS575" s="131"/>
      <c r="AT575" s="131"/>
      <c r="AU575" s="131"/>
      <c r="AW575" s="140"/>
      <c r="AX575" s="141"/>
      <c r="AY575" s="141"/>
      <c r="AZ575" s="141"/>
      <c r="BA575" s="141"/>
      <c r="BB575" s="141"/>
      <c r="BC575" s="141"/>
      <c r="BD575" s="141"/>
      <c r="BE575" s="141"/>
      <c r="BF575" s="141"/>
      <c r="BG575" s="141"/>
      <c r="BH575" s="141"/>
      <c r="BI575" s="141"/>
      <c r="BJ575" s="141"/>
      <c r="BK575" s="141"/>
      <c r="BL575" s="141"/>
      <c r="BM575" s="141"/>
      <c r="BN575" s="141"/>
      <c r="BO575" s="141"/>
      <c r="BP575" s="141"/>
      <c r="BQ575" s="141"/>
      <c r="BR575" s="141"/>
      <c r="BS575" s="141"/>
      <c r="BT575" s="141"/>
      <c r="BU575" s="141"/>
      <c r="BV575" s="141"/>
      <c r="BW575" s="141"/>
      <c r="BX575" s="141"/>
      <c r="BY575" s="141"/>
      <c r="BZ575" s="141"/>
      <c r="CA575" s="141"/>
      <c r="CB575" s="141"/>
      <c r="CC575" s="141"/>
      <c r="CD575" s="141"/>
      <c r="CE575" s="141"/>
      <c r="CF575" s="141"/>
      <c r="CG575" s="141"/>
      <c r="CH575" s="141"/>
      <c r="CI575" s="141"/>
    </row>
    <row r="576" spans="4:87">
      <c r="H576" s="48"/>
      <c r="K576" s="48"/>
      <c r="L576" s="48"/>
      <c r="M576" s="48"/>
      <c r="N576" s="48"/>
      <c r="O576" s="48"/>
      <c r="Q576" s="122"/>
      <c r="S576" s="96"/>
      <c r="T576" s="48"/>
      <c r="W576" s="48"/>
      <c r="X576" s="48"/>
      <c r="Y576" s="48"/>
      <c r="Z576" s="48"/>
      <c r="AA576" s="48"/>
      <c r="AB576" s="48"/>
      <c r="AC576" s="48"/>
      <c r="AD576" s="48"/>
      <c r="AE576" s="48"/>
      <c r="AF576" s="48"/>
      <c r="AG576" s="48"/>
      <c r="AH576" s="48"/>
      <c r="AI576" s="48"/>
      <c r="AJ576" s="48"/>
      <c r="AK576" s="48"/>
      <c r="AL576" s="48"/>
      <c r="AN576" s="60"/>
      <c r="AP576" s="137"/>
      <c r="AQ576" s="138"/>
      <c r="AR576" s="139"/>
      <c r="AS576" s="131"/>
      <c r="AT576" s="131"/>
      <c r="AU576" s="131"/>
      <c r="AW576" s="140"/>
      <c r="AX576" s="141"/>
      <c r="AY576" s="141"/>
      <c r="AZ576" s="141"/>
      <c r="BA576" s="141"/>
      <c r="BB576" s="141"/>
      <c r="BC576" s="141"/>
      <c r="BD576" s="141"/>
      <c r="BE576" s="141"/>
      <c r="BF576" s="141"/>
      <c r="BG576" s="141"/>
      <c r="BH576" s="141"/>
      <c r="BI576" s="141"/>
      <c r="BJ576" s="141"/>
      <c r="BK576" s="141"/>
      <c r="BL576" s="141"/>
      <c r="BM576" s="141"/>
      <c r="BN576" s="141"/>
      <c r="BO576" s="141"/>
      <c r="BP576" s="141"/>
      <c r="BQ576" s="141"/>
      <c r="BR576" s="141"/>
      <c r="BS576" s="141"/>
      <c r="BT576" s="141"/>
      <c r="BU576" s="141"/>
      <c r="BV576" s="141"/>
      <c r="BW576" s="141"/>
      <c r="BX576" s="141"/>
      <c r="BY576" s="141"/>
      <c r="BZ576" s="141"/>
      <c r="CA576" s="141"/>
      <c r="CB576" s="141"/>
      <c r="CC576" s="141"/>
      <c r="CD576" s="141"/>
      <c r="CE576" s="141"/>
      <c r="CF576" s="141"/>
      <c r="CG576" s="141"/>
      <c r="CH576" s="141"/>
      <c r="CI576" s="141"/>
    </row>
    <row r="577" spans="8:87">
      <c r="H577" s="48"/>
      <c r="K577" s="48"/>
      <c r="L577" s="48"/>
      <c r="M577" s="48"/>
      <c r="N577" s="48"/>
      <c r="O577" s="48"/>
      <c r="Q577" s="122"/>
      <c r="S577" s="96"/>
      <c r="T577" s="48"/>
      <c r="W577" s="48"/>
      <c r="X577" s="48"/>
      <c r="Y577" s="48"/>
      <c r="Z577" s="48"/>
      <c r="AA577" s="48"/>
      <c r="AB577" s="48"/>
      <c r="AC577" s="48"/>
      <c r="AD577" s="48"/>
      <c r="AE577" s="48"/>
      <c r="AF577" s="48"/>
      <c r="AG577" s="48"/>
      <c r="AH577" s="48"/>
      <c r="AI577" s="48"/>
      <c r="AJ577" s="48"/>
      <c r="AK577" s="48"/>
      <c r="AL577" s="48"/>
      <c r="AN577" s="60"/>
      <c r="AP577" s="137"/>
      <c r="AQ577" s="138"/>
      <c r="AR577" s="139"/>
      <c r="AS577" s="131"/>
      <c r="AT577" s="131"/>
      <c r="AU577" s="131"/>
      <c r="AW577" s="140"/>
      <c r="AX577" s="141"/>
      <c r="AY577" s="141"/>
      <c r="AZ577" s="141"/>
      <c r="BA577" s="141"/>
      <c r="BB577" s="141"/>
      <c r="BC577" s="141"/>
      <c r="BD577" s="141"/>
      <c r="BE577" s="141"/>
      <c r="BF577" s="141"/>
      <c r="BG577" s="141"/>
      <c r="BH577" s="141"/>
      <c r="BI577" s="141"/>
      <c r="BJ577" s="141"/>
      <c r="BK577" s="141"/>
      <c r="BL577" s="141"/>
      <c r="BM577" s="141"/>
      <c r="BN577" s="141"/>
      <c r="BO577" s="141"/>
      <c r="BP577" s="141"/>
      <c r="BQ577" s="141"/>
      <c r="BR577" s="141"/>
      <c r="BS577" s="141"/>
      <c r="BT577" s="141"/>
      <c r="BU577" s="141"/>
      <c r="BV577" s="141"/>
      <c r="BW577" s="141"/>
      <c r="BX577" s="141"/>
      <c r="BY577" s="141"/>
      <c r="BZ577" s="141"/>
      <c r="CA577" s="141"/>
      <c r="CB577" s="141"/>
      <c r="CC577" s="141"/>
      <c r="CD577" s="141"/>
      <c r="CE577" s="141"/>
      <c r="CF577" s="141"/>
      <c r="CG577" s="141"/>
      <c r="CH577" s="141"/>
      <c r="CI577" s="141"/>
    </row>
    <row r="578" spans="8:87">
      <c r="H578" s="48"/>
      <c r="K578" s="48"/>
      <c r="L578" s="48"/>
      <c r="M578" s="48"/>
      <c r="N578" s="48"/>
      <c r="O578" s="48"/>
      <c r="Q578" s="122"/>
      <c r="S578" s="96"/>
      <c r="T578" s="48"/>
      <c r="W578" s="48"/>
      <c r="X578" s="48"/>
      <c r="Y578" s="48"/>
      <c r="Z578" s="48"/>
      <c r="AA578" s="48"/>
      <c r="AB578" s="48"/>
      <c r="AC578" s="48"/>
      <c r="AD578" s="48"/>
      <c r="AE578" s="48"/>
      <c r="AF578" s="48"/>
      <c r="AG578" s="48"/>
      <c r="AH578" s="48"/>
      <c r="AI578" s="48"/>
      <c r="AJ578" s="48"/>
      <c r="AK578" s="48"/>
      <c r="AL578" s="48"/>
      <c r="AN578" s="60"/>
      <c r="AP578" s="137"/>
      <c r="AQ578" s="138"/>
      <c r="AR578" s="139"/>
      <c r="AS578" s="131"/>
      <c r="AT578" s="131"/>
      <c r="AU578" s="131"/>
      <c r="AW578" s="140"/>
      <c r="AX578" s="141"/>
      <c r="AY578" s="141"/>
      <c r="AZ578" s="141"/>
      <c r="BA578" s="141"/>
      <c r="BB578" s="141"/>
      <c r="BC578" s="141"/>
      <c r="BD578" s="141"/>
      <c r="BE578" s="141"/>
      <c r="BF578" s="141"/>
      <c r="BG578" s="141"/>
      <c r="BH578" s="141"/>
      <c r="BI578" s="141"/>
      <c r="BJ578" s="141"/>
      <c r="BK578" s="141"/>
      <c r="BL578" s="141"/>
      <c r="BM578" s="141"/>
      <c r="BN578" s="141"/>
      <c r="BO578" s="141"/>
      <c r="BP578" s="141"/>
      <c r="BQ578" s="141"/>
      <c r="BR578" s="141"/>
      <c r="BS578" s="141"/>
      <c r="BT578" s="141"/>
      <c r="BU578" s="141"/>
      <c r="BV578" s="141"/>
      <c r="BW578" s="141"/>
      <c r="BX578" s="141"/>
      <c r="BY578" s="141"/>
      <c r="BZ578" s="141"/>
      <c r="CA578" s="141"/>
      <c r="CB578" s="141"/>
      <c r="CC578" s="141"/>
      <c r="CD578" s="141"/>
      <c r="CE578" s="141"/>
      <c r="CF578" s="141"/>
      <c r="CG578" s="141"/>
      <c r="CH578" s="141"/>
      <c r="CI578" s="141"/>
    </row>
    <row r="579" spans="8:87">
      <c r="H579" s="48"/>
      <c r="K579" s="48"/>
      <c r="L579" s="48"/>
      <c r="M579" s="48"/>
      <c r="N579" s="48"/>
      <c r="O579" s="48"/>
      <c r="Q579" s="122"/>
      <c r="S579" s="96"/>
      <c r="T579" s="48"/>
      <c r="W579" s="48"/>
      <c r="X579" s="48"/>
      <c r="Y579" s="48"/>
      <c r="Z579" s="48"/>
      <c r="AA579" s="48"/>
      <c r="AB579" s="48"/>
      <c r="AC579" s="48"/>
      <c r="AD579" s="48"/>
      <c r="AE579" s="48"/>
      <c r="AF579" s="48"/>
      <c r="AG579" s="48"/>
      <c r="AH579" s="48"/>
      <c r="AI579" s="48"/>
      <c r="AJ579" s="48"/>
      <c r="AK579" s="48"/>
      <c r="AL579" s="48"/>
      <c r="AN579" s="60"/>
      <c r="AP579" s="137"/>
      <c r="AQ579" s="138"/>
      <c r="AR579" s="139"/>
      <c r="AS579" s="131"/>
      <c r="AT579" s="131"/>
      <c r="AU579" s="131"/>
      <c r="AW579" s="140"/>
      <c r="AX579" s="141"/>
      <c r="AY579" s="141"/>
      <c r="AZ579" s="141"/>
      <c r="BA579" s="141"/>
      <c r="BB579" s="141"/>
      <c r="BC579" s="141"/>
      <c r="BD579" s="141"/>
      <c r="BE579" s="141"/>
      <c r="BF579" s="141"/>
      <c r="BG579" s="141"/>
      <c r="BH579" s="141"/>
      <c r="BI579" s="141"/>
      <c r="BJ579" s="141"/>
      <c r="BK579" s="141"/>
      <c r="BL579" s="141"/>
      <c r="BM579" s="141"/>
      <c r="BN579" s="141"/>
      <c r="BO579" s="141"/>
      <c r="BP579" s="141"/>
      <c r="BQ579" s="141"/>
      <c r="BR579" s="141"/>
      <c r="BS579" s="141"/>
      <c r="BT579" s="141"/>
      <c r="BU579" s="141"/>
      <c r="BV579" s="141"/>
      <c r="BW579" s="141"/>
      <c r="BX579" s="141"/>
      <c r="BY579" s="141"/>
      <c r="BZ579" s="141"/>
      <c r="CA579" s="141"/>
      <c r="CB579" s="141"/>
      <c r="CC579" s="141"/>
      <c r="CD579" s="141"/>
      <c r="CE579" s="141"/>
      <c r="CF579" s="141"/>
      <c r="CG579" s="141"/>
      <c r="CH579" s="141"/>
      <c r="CI579" s="141"/>
    </row>
    <row r="580" spans="8:87">
      <c r="H580" s="48"/>
      <c r="K580" s="48"/>
      <c r="L580" s="48"/>
      <c r="M580" s="48"/>
      <c r="N580" s="48"/>
      <c r="O580" s="48"/>
      <c r="Q580" s="122"/>
      <c r="S580" s="96"/>
      <c r="T580" s="48"/>
      <c r="W580" s="48"/>
      <c r="X580" s="48"/>
      <c r="Y580" s="48"/>
      <c r="Z580" s="48"/>
      <c r="AA580" s="48"/>
      <c r="AB580" s="48"/>
      <c r="AC580" s="48"/>
      <c r="AD580" s="48"/>
      <c r="AE580" s="48"/>
      <c r="AF580" s="48"/>
      <c r="AG580" s="48"/>
      <c r="AH580" s="48"/>
      <c r="AI580" s="48"/>
      <c r="AJ580" s="48"/>
      <c r="AK580" s="48"/>
      <c r="AL580" s="48"/>
      <c r="AN580" s="60"/>
      <c r="AP580" s="137"/>
      <c r="AQ580" s="138"/>
      <c r="AR580" s="139"/>
      <c r="AS580" s="131"/>
      <c r="AT580" s="131"/>
      <c r="AU580" s="131"/>
      <c r="AW580" s="140"/>
      <c r="AX580" s="141"/>
      <c r="AY580" s="141"/>
      <c r="AZ580" s="141"/>
      <c r="BA580" s="141"/>
      <c r="BB580" s="141"/>
      <c r="BC580" s="141"/>
      <c r="BD580" s="141"/>
      <c r="BE580" s="141"/>
      <c r="BF580" s="141"/>
      <c r="BG580" s="141"/>
      <c r="BH580" s="141"/>
      <c r="BI580" s="141"/>
      <c r="BJ580" s="141"/>
      <c r="BK580" s="141"/>
      <c r="BL580" s="141"/>
      <c r="BM580" s="141"/>
      <c r="BN580" s="141"/>
      <c r="BO580" s="141"/>
      <c r="BP580" s="141"/>
      <c r="BQ580" s="141"/>
      <c r="BR580" s="141"/>
      <c r="BS580" s="141"/>
      <c r="BT580" s="141"/>
      <c r="BU580" s="141"/>
      <c r="BV580" s="141"/>
      <c r="BW580" s="141"/>
      <c r="BX580" s="141"/>
      <c r="BY580" s="141"/>
      <c r="BZ580" s="141"/>
      <c r="CA580" s="141"/>
      <c r="CB580" s="141"/>
      <c r="CC580" s="141"/>
      <c r="CD580" s="141"/>
      <c r="CE580" s="141"/>
      <c r="CF580" s="141"/>
      <c r="CG580" s="141"/>
      <c r="CH580" s="141"/>
      <c r="CI580" s="141"/>
    </row>
    <row r="581" spans="8:87">
      <c r="H581" s="48"/>
      <c r="K581" s="48"/>
      <c r="L581" s="48"/>
      <c r="M581" s="48"/>
      <c r="N581" s="48"/>
      <c r="O581" s="48"/>
      <c r="Q581" s="122"/>
      <c r="S581" s="96"/>
      <c r="T581" s="48"/>
      <c r="W581" s="48"/>
      <c r="X581" s="48"/>
      <c r="Y581" s="48"/>
      <c r="Z581" s="48"/>
      <c r="AA581" s="48"/>
      <c r="AB581" s="48"/>
      <c r="AC581" s="48"/>
      <c r="AD581" s="48"/>
      <c r="AE581" s="48"/>
      <c r="AF581" s="48"/>
      <c r="AG581" s="48"/>
      <c r="AH581" s="48"/>
      <c r="AI581" s="48"/>
      <c r="AJ581" s="48"/>
      <c r="AK581" s="48"/>
      <c r="AL581" s="48"/>
      <c r="AN581" s="60"/>
      <c r="AP581" s="137"/>
      <c r="AQ581" s="138"/>
      <c r="AR581" s="139"/>
      <c r="AS581" s="131"/>
      <c r="AT581" s="131"/>
      <c r="AU581" s="131"/>
      <c r="AW581" s="140"/>
      <c r="AX581" s="141"/>
      <c r="AY581" s="141"/>
      <c r="AZ581" s="141"/>
      <c r="BA581" s="141"/>
      <c r="BB581" s="141"/>
      <c r="BC581" s="141"/>
      <c r="BD581" s="141"/>
      <c r="BE581" s="141"/>
      <c r="BF581" s="141"/>
      <c r="BG581" s="141"/>
      <c r="BH581" s="141"/>
      <c r="BI581" s="141"/>
      <c r="BJ581" s="141"/>
      <c r="BK581" s="141"/>
      <c r="BL581" s="141"/>
      <c r="BM581" s="141"/>
      <c r="BN581" s="141"/>
      <c r="BO581" s="141"/>
      <c r="BP581" s="141"/>
      <c r="BQ581" s="141"/>
      <c r="BR581" s="141"/>
      <c r="BS581" s="141"/>
      <c r="BT581" s="141"/>
      <c r="BU581" s="141"/>
      <c r="BV581" s="141"/>
      <c r="BW581" s="141"/>
      <c r="BX581" s="141"/>
      <c r="BY581" s="141"/>
      <c r="BZ581" s="141"/>
      <c r="CA581" s="141"/>
      <c r="CB581" s="141"/>
      <c r="CC581" s="141"/>
      <c r="CD581" s="141"/>
      <c r="CE581" s="141"/>
      <c r="CF581" s="141"/>
      <c r="CG581" s="141"/>
      <c r="CH581" s="141"/>
      <c r="CI581" s="141"/>
    </row>
    <row r="582" spans="8:87">
      <c r="H582" s="48"/>
      <c r="K582" s="48"/>
      <c r="L582" s="48"/>
      <c r="M582" s="48"/>
      <c r="N582" s="48"/>
      <c r="O582" s="48"/>
      <c r="Q582" s="122"/>
      <c r="S582" s="96"/>
      <c r="T582" s="48"/>
      <c r="W582" s="48"/>
      <c r="X582" s="48"/>
      <c r="Y582" s="48"/>
      <c r="Z582" s="48"/>
      <c r="AA582" s="48"/>
      <c r="AB582" s="48"/>
      <c r="AC582" s="48"/>
      <c r="AD582" s="48"/>
      <c r="AE582" s="48"/>
      <c r="AF582" s="48"/>
      <c r="AG582" s="48"/>
      <c r="AH582" s="48"/>
      <c r="AI582" s="48"/>
      <c r="AJ582" s="48"/>
      <c r="AK582" s="48"/>
      <c r="AL582" s="48"/>
      <c r="AN582" s="60"/>
      <c r="AP582" s="137"/>
      <c r="AQ582" s="138"/>
      <c r="AR582" s="139"/>
      <c r="AS582" s="131"/>
      <c r="AT582" s="131"/>
      <c r="AU582" s="131"/>
      <c r="AW582" s="140"/>
      <c r="AX582" s="141"/>
      <c r="AY582" s="141"/>
      <c r="AZ582" s="141"/>
      <c r="BA582" s="141"/>
      <c r="BB582" s="141"/>
      <c r="BC582" s="141"/>
      <c r="BD582" s="141"/>
      <c r="BE582" s="141"/>
      <c r="BF582" s="141"/>
      <c r="BG582" s="141"/>
      <c r="BH582" s="141"/>
      <c r="BI582" s="141"/>
      <c r="BJ582" s="141"/>
      <c r="BK582" s="141"/>
      <c r="BL582" s="141"/>
      <c r="BM582" s="141"/>
      <c r="BN582" s="141"/>
      <c r="BO582" s="141"/>
      <c r="BP582" s="141"/>
      <c r="BQ582" s="141"/>
      <c r="BR582" s="141"/>
      <c r="BS582" s="141"/>
      <c r="BT582" s="141"/>
      <c r="BU582" s="141"/>
      <c r="BV582" s="141"/>
      <c r="BW582" s="141"/>
      <c r="BX582" s="141"/>
      <c r="BY582" s="141"/>
      <c r="BZ582" s="141"/>
      <c r="CA582" s="141"/>
      <c r="CB582" s="141"/>
      <c r="CC582" s="141"/>
      <c r="CD582" s="141"/>
      <c r="CE582" s="141"/>
      <c r="CF582" s="141"/>
      <c r="CG582" s="141"/>
      <c r="CH582" s="141"/>
      <c r="CI582" s="141"/>
    </row>
    <row r="583" spans="8:87">
      <c r="H583" s="48"/>
      <c r="K583" s="48"/>
      <c r="L583" s="48"/>
      <c r="M583" s="48"/>
      <c r="N583" s="48"/>
      <c r="O583" s="48"/>
      <c r="Q583" s="122"/>
      <c r="S583" s="96"/>
      <c r="T583" s="48"/>
      <c r="W583" s="48"/>
      <c r="X583" s="48"/>
      <c r="Y583" s="48"/>
      <c r="Z583" s="48"/>
      <c r="AA583" s="48"/>
      <c r="AB583" s="48"/>
      <c r="AC583" s="48"/>
      <c r="AD583" s="48"/>
      <c r="AE583" s="48"/>
      <c r="AF583" s="48"/>
      <c r="AG583" s="48"/>
      <c r="AH583" s="48"/>
      <c r="AI583" s="48"/>
      <c r="AJ583" s="48"/>
      <c r="AK583" s="48"/>
      <c r="AL583" s="48"/>
      <c r="AN583" s="60"/>
      <c r="AP583" s="137"/>
      <c r="AQ583" s="138"/>
      <c r="AR583" s="139"/>
      <c r="AS583" s="131"/>
      <c r="AT583" s="131"/>
      <c r="AU583" s="131"/>
      <c r="AW583" s="140"/>
      <c r="AX583" s="141"/>
      <c r="AY583" s="141"/>
      <c r="AZ583" s="141"/>
      <c r="BA583" s="141"/>
      <c r="BB583" s="141"/>
      <c r="BC583" s="141"/>
      <c r="BD583" s="141"/>
      <c r="BE583" s="141"/>
      <c r="BF583" s="141"/>
      <c r="BG583" s="141"/>
      <c r="BH583" s="141"/>
      <c r="BI583" s="141"/>
      <c r="BJ583" s="141"/>
      <c r="BK583" s="141"/>
      <c r="BL583" s="141"/>
      <c r="BM583" s="141"/>
      <c r="BN583" s="141"/>
      <c r="BO583" s="141"/>
      <c r="BP583" s="141"/>
      <c r="BQ583" s="141"/>
      <c r="BR583" s="141"/>
      <c r="BS583" s="141"/>
      <c r="BT583" s="141"/>
      <c r="BU583" s="141"/>
      <c r="BV583" s="141"/>
      <c r="BW583" s="141"/>
      <c r="BX583" s="141"/>
      <c r="BY583" s="141"/>
      <c r="BZ583" s="141"/>
      <c r="CA583" s="141"/>
      <c r="CB583" s="141"/>
      <c r="CC583" s="141"/>
      <c r="CD583" s="141"/>
      <c r="CE583" s="141"/>
      <c r="CF583" s="141"/>
      <c r="CG583" s="141"/>
      <c r="CH583" s="141"/>
      <c r="CI583" s="141"/>
    </row>
    <row r="584" spans="8:87">
      <c r="H584" s="48"/>
      <c r="K584" s="48"/>
      <c r="L584" s="48"/>
      <c r="M584" s="48"/>
      <c r="N584" s="48"/>
      <c r="O584" s="48"/>
      <c r="Q584" s="122"/>
      <c r="S584" s="96"/>
      <c r="T584" s="48"/>
      <c r="W584" s="48"/>
      <c r="X584" s="48"/>
      <c r="Y584" s="48"/>
      <c r="Z584" s="48"/>
      <c r="AA584" s="48"/>
      <c r="AB584" s="48"/>
      <c r="AC584" s="48"/>
      <c r="AD584" s="48"/>
      <c r="AE584" s="48"/>
      <c r="AF584" s="48"/>
      <c r="AG584" s="48"/>
      <c r="AH584" s="48"/>
      <c r="AI584" s="48"/>
      <c r="AJ584" s="48"/>
      <c r="AK584" s="48"/>
      <c r="AL584" s="48"/>
      <c r="AN584" s="60"/>
      <c r="AP584" s="137"/>
      <c r="AQ584" s="138"/>
      <c r="AR584" s="139"/>
      <c r="AS584" s="131"/>
      <c r="AT584" s="131"/>
      <c r="AU584" s="131"/>
      <c r="AW584" s="140"/>
      <c r="AX584" s="141"/>
      <c r="AY584" s="141"/>
      <c r="AZ584" s="141"/>
      <c r="BA584" s="141"/>
      <c r="BB584" s="141"/>
      <c r="BC584" s="141"/>
      <c r="BD584" s="141"/>
      <c r="BE584" s="141"/>
      <c r="BF584" s="141"/>
      <c r="BG584" s="141"/>
      <c r="BH584" s="141"/>
      <c r="BI584" s="141"/>
      <c r="BJ584" s="141"/>
      <c r="BK584" s="141"/>
      <c r="BL584" s="141"/>
      <c r="BM584" s="141"/>
      <c r="BN584" s="141"/>
      <c r="BO584" s="141"/>
      <c r="BP584" s="141"/>
      <c r="BQ584" s="141"/>
      <c r="BR584" s="141"/>
      <c r="BS584" s="141"/>
      <c r="BT584" s="141"/>
      <c r="BU584" s="141"/>
      <c r="BV584" s="141"/>
      <c r="BW584" s="141"/>
      <c r="BX584" s="141"/>
      <c r="BY584" s="141"/>
      <c r="BZ584" s="141"/>
      <c r="CA584" s="141"/>
      <c r="CB584" s="141"/>
      <c r="CC584" s="141"/>
      <c r="CD584" s="141"/>
      <c r="CE584" s="141"/>
      <c r="CF584" s="141"/>
      <c r="CG584" s="141"/>
      <c r="CH584" s="141"/>
      <c r="CI584" s="141"/>
    </row>
    <row r="585" spans="8:87">
      <c r="H585" s="48"/>
      <c r="K585" s="48"/>
      <c r="L585" s="48"/>
      <c r="M585" s="48"/>
      <c r="N585" s="48"/>
      <c r="O585" s="48"/>
      <c r="Q585" s="122"/>
      <c r="S585" s="96"/>
      <c r="T585" s="48"/>
      <c r="W585" s="48"/>
      <c r="X585" s="48"/>
      <c r="Y585" s="48"/>
      <c r="Z585" s="48"/>
      <c r="AA585" s="48"/>
      <c r="AB585" s="48"/>
      <c r="AC585" s="48"/>
      <c r="AD585" s="48"/>
      <c r="AE585" s="48"/>
      <c r="AF585" s="48"/>
      <c r="AG585" s="48"/>
      <c r="AH585" s="48"/>
      <c r="AI585" s="48"/>
      <c r="AJ585" s="48"/>
      <c r="AK585" s="48"/>
      <c r="AL585" s="48"/>
      <c r="AN585" s="60"/>
      <c r="AP585" s="137"/>
      <c r="AQ585" s="138"/>
      <c r="AR585" s="139"/>
      <c r="AS585" s="131"/>
      <c r="AT585" s="131"/>
      <c r="AU585" s="131"/>
      <c r="AW585" s="140"/>
      <c r="AX585" s="141"/>
      <c r="AY585" s="141"/>
      <c r="AZ585" s="141"/>
      <c r="BA585" s="141"/>
      <c r="BB585" s="141"/>
      <c r="BC585" s="141"/>
      <c r="BD585" s="141"/>
      <c r="BE585" s="141"/>
      <c r="BF585" s="141"/>
      <c r="BG585" s="141"/>
      <c r="BH585" s="141"/>
      <c r="BI585" s="141"/>
      <c r="BJ585" s="141"/>
      <c r="BK585" s="141"/>
      <c r="BL585" s="141"/>
      <c r="BM585" s="141"/>
      <c r="BN585" s="141"/>
      <c r="BO585" s="141"/>
      <c r="BP585" s="141"/>
      <c r="BQ585" s="141"/>
      <c r="BR585" s="141"/>
      <c r="BS585" s="141"/>
      <c r="BT585" s="141"/>
      <c r="BU585" s="141"/>
      <c r="BV585" s="141"/>
      <c r="BW585" s="141"/>
      <c r="BX585" s="141"/>
      <c r="BY585" s="141"/>
      <c r="BZ585" s="141"/>
      <c r="CA585" s="141"/>
      <c r="CB585" s="141"/>
      <c r="CC585" s="141"/>
      <c r="CD585" s="141"/>
      <c r="CE585" s="141"/>
      <c r="CF585" s="141"/>
      <c r="CG585" s="141"/>
      <c r="CH585" s="141"/>
      <c r="CI585" s="141"/>
    </row>
    <row r="586" spans="8:87">
      <c r="H586" s="48"/>
      <c r="K586" s="48"/>
      <c r="L586" s="48"/>
      <c r="M586" s="48"/>
      <c r="N586" s="48"/>
      <c r="O586" s="48"/>
      <c r="Q586" s="122"/>
      <c r="S586" s="96"/>
      <c r="T586" s="48"/>
      <c r="W586" s="48"/>
      <c r="X586" s="48"/>
      <c r="Y586" s="48"/>
      <c r="Z586" s="48"/>
      <c r="AA586" s="48"/>
      <c r="AB586" s="48"/>
      <c r="AC586" s="48"/>
      <c r="AD586" s="48"/>
      <c r="AE586" s="48"/>
      <c r="AF586" s="48"/>
      <c r="AG586" s="48"/>
      <c r="AH586" s="48"/>
      <c r="AI586" s="48"/>
      <c r="AJ586" s="48"/>
      <c r="AK586" s="48"/>
      <c r="AL586" s="48"/>
      <c r="AN586" s="60"/>
      <c r="AP586" s="137"/>
      <c r="AQ586" s="138"/>
      <c r="AR586" s="139"/>
      <c r="AS586" s="131"/>
      <c r="AT586" s="131"/>
      <c r="AU586" s="131"/>
      <c r="AW586" s="140"/>
      <c r="AX586" s="141"/>
      <c r="AY586" s="141"/>
      <c r="AZ586" s="141"/>
      <c r="BA586" s="141"/>
      <c r="BB586" s="141"/>
      <c r="BC586" s="141"/>
      <c r="BD586" s="141"/>
      <c r="BE586" s="141"/>
      <c r="BF586" s="141"/>
      <c r="BG586" s="141"/>
      <c r="BH586" s="141"/>
      <c r="BI586" s="141"/>
      <c r="BJ586" s="141"/>
      <c r="BK586" s="141"/>
      <c r="BL586" s="141"/>
      <c r="BM586" s="141"/>
      <c r="BN586" s="141"/>
      <c r="BO586" s="141"/>
      <c r="BP586" s="141"/>
      <c r="BQ586" s="141"/>
      <c r="BR586" s="141"/>
      <c r="BS586" s="141"/>
      <c r="BT586" s="141"/>
      <c r="BU586" s="141"/>
      <c r="BV586" s="141"/>
      <c r="BW586" s="141"/>
      <c r="BX586" s="141"/>
      <c r="BY586" s="141"/>
      <c r="BZ586" s="141"/>
      <c r="CA586" s="141"/>
      <c r="CB586" s="141"/>
      <c r="CC586" s="141"/>
      <c r="CD586" s="141"/>
      <c r="CE586" s="141"/>
      <c r="CF586" s="141"/>
      <c r="CG586" s="141"/>
      <c r="CH586" s="141"/>
      <c r="CI586" s="141"/>
    </row>
    <row r="587" spans="8:87">
      <c r="H587" s="48"/>
      <c r="K587" s="48"/>
      <c r="L587" s="48"/>
      <c r="M587" s="48"/>
      <c r="N587" s="48"/>
      <c r="O587" s="48"/>
      <c r="Q587" s="122"/>
      <c r="S587" s="96"/>
      <c r="T587" s="48"/>
      <c r="W587" s="48"/>
      <c r="X587" s="48"/>
      <c r="Y587" s="48"/>
      <c r="Z587" s="48"/>
      <c r="AA587" s="48"/>
      <c r="AB587" s="48"/>
      <c r="AC587" s="48"/>
      <c r="AD587" s="48"/>
      <c r="AE587" s="48"/>
      <c r="AF587" s="48"/>
      <c r="AG587" s="48"/>
      <c r="AH587" s="48"/>
      <c r="AI587" s="48"/>
      <c r="AJ587" s="48"/>
      <c r="AK587" s="48"/>
      <c r="AL587" s="48"/>
      <c r="AN587" s="60"/>
      <c r="AP587" s="137"/>
      <c r="AQ587" s="138"/>
      <c r="AR587" s="139"/>
      <c r="AS587" s="131"/>
      <c r="AT587" s="131"/>
      <c r="AU587" s="131"/>
      <c r="AW587" s="140"/>
      <c r="AX587" s="141"/>
      <c r="AY587" s="141"/>
      <c r="AZ587" s="141"/>
      <c r="BA587" s="141"/>
      <c r="BB587" s="141"/>
      <c r="BC587" s="141"/>
      <c r="BD587" s="141"/>
      <c r="BE587" s="141"/>
      <c r="BF587" s="141"/>
      <c r="BG587" s="141"/>
      <c r="BH587" s="141"/>
      <c r="BI587" s="141"/>
      <c r="BJ587" s="141"/>
      <c r="BK587" s="141"/>
      <c r="BL587" s="141"/>
      <c r="BM587" s="141"/>
      <c r="BN587" s="141"/>
      <c r="BO587" s="141"/>
      <c r="BP587" s="141"/>
      <c r="BQ587" s="141"/>
      <c r="BR587" s="141"/>
      <c r="BS587" s="141"/>
      <c r="BT587" s="141"/>
      <c r="BU587" s="141"/>
      <c r="BV587" s="141"/>
      <c r="BW587" s="141"/>
      <c r="BX587" s="141"/>
      <c r="BY587" s="141"/>
      <c r="BZ587" s="141"/>
      <c r="CA587" s="141"/>
      <c r="CB587" s="141"/>
      <c r="CC587" s="141"/>
      <c r="CD587" s="141"/>
      <c r="CE587" s="141"/>
      <c r="CF587" s="141"/>
      <c r="CG587" s="141"/>
      <c r="CH587" s="141"/>
      <c r="CI587" s="141"/>
    </row>
  </sheetData>
  <autoFilter ref="Q30:T574"/>
  <conditionalFormatting sqref="B27 B24 B39:B104">
    <cfRule type="cellIs" dxfId="29" priority="4" stopIfTrue="1" operator="notEqual">
      <formula>0</formula>
    </cfRule>
  </conditionalFormatting>
  <conditionalFormatting sqref="A27:B27 A24:B24 A39:B266">
    <cfRule type="cellIs" dxfId="28" priority="3" stopIfTrue="1" operator="greaterThan">
      <formula>0</formula>
    </cfRule>
  </conditionalFormatting>
  <conditionalFormatting sqref="Q31:Q587">
    <cfRule type="cellIs" dxfId="27" priority="2" operator="equal">
      <formula>0</formula>
    </cfRule>
  </conditionalFormatting>
  <conditionalFormatting sqref="A4:A62 A63:B1048576 B1:B62">
    <cfRule type="cellIs" dxfId="26" priority="1" operator="notEqual">
      <formula>0</formula>
    </cfRule>
  </conditionalFormatting>
  <pageMargins left="0.7" right="0.7" top="0.75" bottom="0.75" header="0.3" footer="0.3"/>
  <pageSetup scale="60" orientation="landscape" r:id="rId1"/>
  <legacyDrawing r:id="rId2"/>
</worksheet>
</file>

<file path=xl/worksheets/sheet9.xml><?xml version="1.0" encoding="utf-8"?>
<worksheet xmlns="http://schemas.openxmlformats.org/spreadsheetml/2006/main" xmlns:r="http://schemas.openxmlformats.org/officeDocument/2006/relationships">
  <dimension ref="A1:O813"/>
  <sheetViews>
    <sheetView topLeftCell="A347" zoomScale="55" zoomScaleNormal="55" workbookViewId="0">
      <pane ySplit="3615" topLeftCell="A790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21.85546875" style="51" customWidth="1"/>
    <col min="3" max="3" width="6.140625" style="38" customWidth="1"/>
    <col min="4" max="4" width="6.85546875" style="38" customWidth="1"/>
    <col min="5" max="5" width="12.28515625" style="38" customWidth="1"/>
    <col min="6" max="6" width="8.85546875" style="38"/>
    <col min="7" max="7" width="64.42578125" style="38" bestFit="1" customWidth="1"/>
    <col min="8" max="8" width="24.28515625" style="38" customWidth="1"/>
    <col min="9" max="9" width="7.42578125" style="38" customWidth="1"/>
    <col min="10" max="10" width="14.85546875" style="38" bestFit="1" customWidth="1"/>
    <col min="11" max="11" width="21.7109375" style="38" customWidth="1"/>
    <col min="12" max="12" width="17.7109375" style="38" customWidth="1"/>
    <col min="13" max="13" width="23.28515625" style="38" customWidth="1"/>
    <col min="14" max="14" width="29" style="38" customWidth="1"/>
    <col min="15" max="15" width="8.140625" style="38" bestFit="1" customWidth="1"/>
    <col min="16" max="16384" width="8.85546875" style="38"/>
  </cols>
  <sheetData>
    <row r="1" spans="1:15" ht="15.75">
      <c r="A1" s="49" t="s">
        <v>36</v>
      </c>
      <c r="B1" s="50">
        <v>0</v>
      </c>
    </row>
    <row r="3" spans="1:15">
      <c r="H3" s="38" t="s">
        <v>159</v>
      </c>
    </row>
    <row r="4" spans="1:15" ht="20.25">
      <c r="B4" s="51">
        <v>0</v>
      </c>
      <c r="D4" s="37" t="s">
        <v>2620</v>
      </c>
      <c r="H4" s="60">
        <v>0</v>
      </c>
    </row>
    <row r="5" spans="1:15" ht="15.75">
      <c r="H5" s="60">
        <v>2940456884.9100094</v>
      </c>
      <c r="J5" s="40" t="s">
        <v>241</v>
      </c>
      <c r="K5" s="70">
        <v>3052003071.9899988</v>
      </c>
      <c r="L5" s="40"/>
      <c r="M5" s="70">
        <v>-111546187.07999849</v>
      </c>
      <c r="N5" s="40"/>
    </row>
    <row r="6" spans="1:15" ht="15.75">
      <c r="E6" s="57" t="s">
        <v>2621</v>
      </c>
      <c r="F6" s="57" t="s">
        <v>1888</v>
      </c>
      <c r="G6" s="57" t="s">
        <v>219</v>
      </c>
      <c r="H6" s="57" t="s">
        <v>1887</v>
      </c>
      <c r="J6" s="69" t="s">
        <v>241</v>
      </c>
      <c r="K6" s="69" t="s">
        <v>240</v>
      </c>
      <c r="L6" s="69" t="s">
        <v>1885</v>
      </c>
      <c r="M6" s="69" t="s">
        <v>2622</v>
      </c>
      <c r="N6" s="69" t="s">
        <v>2623</v>
      </c>
      <c r="O6" s="69" t="s">
        <v>1888</v>
      </c>
    </row>
    <row r="7" spans="1:15">
      <c r="E7" s="96" t="s">
        <v>1897</v>
      </c>
      <c r="F7" s="38">
        <v>1</v>
      </c>
      <c r="G7" s="38" t="s">
        <v>1898</v>
      </c>
      <c r="H7" s="48">
        <v>-4727.25</v>
      </c>
      <c r="J7" s="48">
        <v>0</v>
      </c>
      <c r="K7" s="48">
        <v>0</v>
      </c>
      <c r="L7" s="48">
        <v>1</v>
      </c>
      <c r="M7" s="48">
        <v>-4727.25</v>
      </c>
      <c r="N7" s="48">
        <v>1</v>
      </c>
      <c r="O7" s="48">
        <v>0</v>
      </c>
    </row>
    <row r="8" spans="1:15">
      <c r="E8" s="96" t="s">
        <v>2624</v>
      </c>
      <c r="F8" s="38">
        <v>2</v>
      </c>
      <c r="G8" s="38" t="s">
        <v>2625</v>
      </c>
      <c r="H8" s="48">
        <v>8023566.46</v>
      </c>
      <c r="J8" s="48">
        <v>1</v>
      </c>
      <c r="K8" s="48">
        <v>8023566.46</v>
      </c>
      <c r="L8" s="48">
        <v>0</v>
      </c>
      <c r="M8" s="48">
        <v>0</v>
      </c>
      <c r="N8" s="48">
        <v>0</v>
      </c>
      <c r="O8" s="48">
        <v>4147</v>
      </c>
    </row>
    <row r="9" spans="1:15">
      <c r="E9" s="96" t="s">
        <v>1899</v>
      </c>
      <c r="F9" s="38">
        <v>3</v>
      </c>
      <c r="G9" s="38" t="s">
        <v>1900</v>
      </c>
      <c r="H9" s="48">
        <v>4899217.57</v>
      </c>
      <c r="J9" s="48">
        <v>0</v>
      </c>
      <c r="K9" s="48">
        <v>0</v>
      </c>
      <c r="L9" s="48">
        <v>1</v>
      </c>
      <c r="M9" s="48">
        <v>4899217.57</v>
      </c>
      <c r="N9" s="48">
        <v>2</v>
      </c>
      <c r="O9" s="48">
        <v>0</v>
      </c>
    </row>
    <row r="10" spans="1:15">
      <c r="E10" s="96" t="s">
        <v>2626</v>
      </c>
      <c r="F10" s="38">
        <v>4</v>
      </c>
      <c r="G10" s="38" t="s">
        <v>2627</v>
      </c>
      <c r="H10" s="48">
        <v>34978997.549999997</v>
      </c>
      <c r="J10" s="48">
        <v>1</v>
      </c>
      <c r="K10" s="48">
        <v>34978997.549999997</v>
      </c>
      <c r="L10" s="48">
        <v>0</v>
      </c>
      <c r="M10" s="48">
        <v>0</v>
      </c>
      <c r="N10" s="48">
        <v>0</v>
      </c>
      <c r="O10" s="48">
        <v>4150</v>
      </c>
    </row>
    <row r="11" spans="1:15">
      <c r="E11" s="96" t="s">
        <v>1901</v>
      </c>
      <c r="F11" s="38">
        <v>5</v>
      </c>
      <c r="G11" s="38" t="s">
        <v>1902</v>
      </c>
      <c r="H11" s="48">
        <v>5865788.5499999998</v>
      </c>
      <c r="J11" s="48">
        <v>0</v>
      </c>
      <c r="K11" s="48">
        <v>0</v>
      </c>
      <c r="L11" s="48">
        <v>1</v>
      </c>
      <c r="M11" s="48">
        <v>5865788.5499999998</v>
      </c>
      <c r="N11" s="48">
        <v>3</v>
      </c>
      <c r="O11" s="48">
        <v>0</v>
      </c>
    </row>
    <row r="12" spans="1:15">
      <c r="E12" s="96" t="s">
        <v>2628</v>
      </c>
      <c r="F12" s="38">
        <v>6</v>
      </c>
      <c r="G12" s="38" t="s">
        <v>2629</v>
      </c>
      <c r="H12" s="48">
        <v>39354.03</v>
      </c>
      <c r="J12" s="48">
        <v>1</v>
      </c>
      <c r="K12" s="48">
        <v>39354.03</v>
      </c>
      <c r="L12" s="48">
        <v>0</v>
      </c>
      <c r="M12" s="48">
        <v>0</v>
      </c>
      <c r="N12" s="48">
        <v>0</v>
      </c>
      <c r="O12" s="48">
        <v>3489</v>
      </c>
    </row>
    <row r="13" spans="1:15">
      <c r="E13" s="96" t="s">
        <v>2630</v>
      </c>
      <c r="F13" s="38">
        <v>7</v>
      </c>
      <c r="G13" s="38" t="s">
        <v>2631</v>
      </c>
      <c r="H13" s="48">
        <v>59749256.700000003</v>
      </c>
      <c r="J13" s="48">
        <v>1</v>
      </c>
      <c r="K13" s="48">
        <v>59749256.700000003</v>
      </c>
      <c r="L13" s="48">
        <v>0</v>
      </c>
      <c r="M13" s="48">
        <v>0</v>
      </c>
      <c r="N13" s="48">
        <v>0</v>
      </c>
      <c r="O13" s="48">
        <v>4158</v>
      </c>
    </row>
    <row r="14" spans="1:15">
      <c r="E14" s="96" t="s">
        <v>2632</v>
      </c>
      <c r="F14" s="38">
        <v>8</v>
      </c>
      <c r="G14" s="38" t="s">
        <v>2633</v>
      </c>
      <c r="H14" s="48">
        <v>54540723.75</v>
      </c>
      <c r="J14" s="48">
        <v>1</v>
      </c>
      <c r="K14" s="48">
        <v>54540723.75</v>
      </c>
      <c r="L14" s="48">
        <v>0</v>
      </c>
      <c r="M14" s="48">
        <v>0</v>
      </c>
      <c r="N14" s="48">
        <v>0</v>
      </c>
      <c r="O14" s="48">
        <v>4160</v>
      </c>
    </row>
    <row r="15" spans="1:15">
      <c r="E15" s="96" t="s">
        <v>2634</v>
      </c>
      <c r="F15" s="38">
        <v>9</v>
      </c>
      <c r="G15" s="38" t="s">
        <v>2635</v>
      </c>
      <c r="H15" s="48">
        <v>14940543.949999999</v>
      </c>
      <c r="J15" s="48">
        <v>1</v>
      </c>
      <c r="K15" s="48">
        <v>14940543.949999999</v>
      </c>
      <c r="L15" s="48">
        <v>0</v>
      </c>
      <c r="M15" s="48">
        <v>0</v>
      </c>
      <c r="N15" s="48">
        <v>0</v>
      </c>
      <c r="O15" s="48">
        <v>4161</v>
      </c>
    </row>
    <row r="16" spans="1:15">
      <c r="E16" s="96" t="s">
        <v>1903</v>
      </c>
      <c r="F16" s="38">
        <v>10</v>
      </c>
      <c r="G16" s="38" t="s">
        <v>1904</v>
      </c>
      <c r="H16" s="48">
        <v>151.96</v>
      </c>
      <c r="J16" s="48">
        <v>0</v>
      </c>
      <c r="K16" s="48">
        <v>0</v>
      </c>
      <c r="L16" s="48">
        <v>1</v>
      </c>
      <c r="M16" s="48">
        <v>151.96</v>
      </c>
      <c r="N16" s="48">
        <v>4</v>
      </c>
      <c r="O16" s="48">
        <v>0</v>
      </c>
    </row>
    <row r="17" spans="5:15">
      <c r="E17" s="96" t="s">
        <v>2636</v>
      </c>
      <c r="F17" s="38">
        <v>11</v>
      </c>
      <c r="G17" s="38" t="s">
        <v>2637</v>
      </c>
      <c r="H17" s="48">
        <v>-100000</v>
      </c>
      <c r="J17" s="48">
        <v>1</v>
      </c>
      <c r="K17" s="48">
        <v>-100000</v>
      </c>
      <c r="L17" s="48">
        <v>0</v>
      </c>
      <c r="M17" s="48">
        <v>0</v>
      </c>
      <c r="N17" s="48">
        <v>0</v>
      </c>
      <c r="O17" s="48">
        <v>3040</v>
      </c>
    </row>
    <row r="18" spans="5:15">
      <c r="E18" s="96" t="s">
        <v>2638</v>
      </c>
      <c r="F18" s="38">
        <v>12</v>
      </c>
      <c r="G18" s="38" t="s">
        <v>2639</v>
      </c>
      <c r="H18" s="48">
        <v>41785.99</v>
      </c>
      <c r="J18" s="48">
        <v>1</v>
      </c>
      <c r="K18" s="48">
        <v>41785.99</v>
      </c>
      <c r="L18" s="48">
        <v>0</v>
      </c>
      <c r="M18" s="48">
        <v>0</v>
      </c>
      <c r="N18" s="48">
        <v>0</v>
      </c>
      <c r="O18" s="48">
        <v>4167</v>
      </c>
    </row>
    <row r="19" spans="5:15">
      <c r="E19" s="96" t="s">
        <v>2640</v>
      </c>
      <c r="F19" s="38">
        <v>13</v>
      </c>
      <c r="G19" s="38" t="s">
        <v>2641</v>
      </c>
      <c r="H19" s="48">
        <v>4181670.89</v>
      </c>
      <c r="J19" s="48">
        <v>1</v>
      </c>
      <c r="K19" s="48">
        <v>4181670.89</v>
      </c>
      <c r="L19" s="48">
        <v>0</v>
      </c>
      <c r="M19" s="48">
        <v>0</v>
      </c>
      <c r="N19" s="48">
        <v>0</v>
      </c>
      <c r="O19" s="48">
        <v>4168</v>
      </c>
    </row>
    <row r="20" spans="5:15">
      <c r="E20" s="96" t="s">
        <v>2642</v>
      </c>
      <c r="F20" s="38">
        <v>14</v>
      </c>
      <c r="G20" s="38" t="s">
        <v>2643</v>
      </c>
      <c r="H20" s="48">
        <v>7666934.1799999997</v>
      </c>
      <c r="J20" s="48">
        <v>1</v>
      </c>
      <c r="K20" s="48">
        <v>7666934.1799999997</v>
      </c>
      <c r="L20" s="48">
        <v>0</v>
      </c>
      <c r="M20" s="48">
        <v>0</v>
      </c>
      <c r="N20" s="48">
        <v>0</v>
      </c>
      <c r="O20" s="48">
        <v>4169</v>
      </c>
    </row>
    <row r="21" spans="5:15">
      <c r="E21" s="96" t="s">
        <v>2644</v>
      </c>
      <c r="F21" s="38">
        <v>15</v>
      </c>
      <c r="G21" s="38" t="s">
        <v>2645</v>
      </c>
      <c r="H21" s="48">
        <v>1359104.61</v>
      </c>
      <c r="J21" s="48">
        <v>1</v>
      </c>
      <c r="K21" s="48">
        <v>1359104.61</v>
      </c>
      <c r="L21" s="48">
        <v>0</v>
      </c>
      <c r="M21" s="48">
        <v>0</v>
      </c>
      <c r="N21" s="48">
        <v>0</v>
      </c>
      <c r="O21" s="48">
        <v>4170</v>
      </c>
    </row>
    <row r="22" spans="5:15">
      <c r="E22" s="96" t="s">
        <v>2646</v>
      </c>
      <c r="F22" s="38">
        <v>16</v>
      </c>
      <c r="G22" s="38" t="s">
        <v>2647</v>
      </c>
      <c r="H22" s="48">
        <v>451464.75</v>
      </c>
      <c r="J22" s="48">
        <v>1</v>
      </c>
      <c r="K22" s="48">
        <v>451464.75</v>
      </c>
      <c r="L22" s="48">
        <v>0</v>
      </c>
      <c r="M22" s="48">
        <v>0</v>
      </c>
      <c r="N22" s="48">
        <v>0</v>
      </c>
      <c r="O22" s="48">
        <v>4171</v>
      </c>
    </row>
    <row r="23" spans="5:15">
      <c r="E23" s="96" t="s">
        <v>2648</v>
      </c>
      <c r="F23" s="38">
        <v>17</v>
      </c>
      <c r="G23" s="38" t="s">
        <v>2649</v>
      </c>
      <c r="H23" s="48">
        <v>24374796.23</v>
      </c>
      <c r="J23" s="48">
        <v>1</v>
      </c>
      <c r="K23" s="48">
        <v>24374796.23</v>
      </c>
      <c r="L23" s="48">
        <v>0</v>
      </c>
      <c r="M23" s="48">
        <v>0</v>
      </c>
      <c r="N23" s="48">
        <v>0</v>
      </c>
      <c r="O23" s="48">
        <v>4172</v>
      </c>
    </row>
    <row r="24" spans="5:15">
      <c r="E24" s="96" t="s">
        <v>2650</v>
      </c>
      <c r="F24" s="38">
        <v>18</v>
      </c>
      <c r="G24" s="38" t="s">
        <v>2651</v>
      </c>
      <c r="H24" s="48">
        <v>6023854.6100000003</v>
      </c>
      <c r="J24" s="48">
        <v>1</v>
      </c>
      <c r="K24" s="48">
        <v>6023854.6100000003</v>
      </c>
      <c r="L24" s="48">
        <v>0</v>
      </c>
      <c r="M24" s="48">
        <v>0</v>
      </c>
      <c r="N24" s="48">
        <v>0</v>
      </c>
      <c r="O24" s="48">
        <v>4173</v>
      </c>
    </row>
    <row r="25" spans="5:15">
      <c r="E25" s="96" t="s">
        <v>2652</v>
      </c>
      <c r="F25" s="38">
        <v>19</v>
      </c>
      <c r="G25" s="38" t="s">
        <v>2653</v>
      </c>
      <c r="H25" s="48">
        <v>9686437.2599999998</v>
      </c>
      <c r="J25" s="48">
        <v>1</v>
      </c>
      <c r="K25" s="48">
        <v>9686437.2599999998</v>
      </c>
      <c r="L25" s="48">
        <v>0</v>
      </c>
      <c r="M25" s="48">
        <v>0</v>
      </c>
      <c r="N25" s="48">
        <v>0</v>
      </c>
      <c r="O25" s="48">
        <v>4174</v>
      </c>
    </row>
    <row r="26" spans="5:15">
      <c r="E26" s="96" t="s">
        <v>2654</v>
      </c>
      <c r="F26" s="38">
        <v>20</v>
      </c>
      <c r="G26" s="38" t="s">
        <v>2655</v>
      </c>
      <c r="H26" s="48">
        <v>1594558.57</v>
      </c>
      <c r="J26" s="48">
        <v>1</v>
      </c>
      <c r="K26" s="48">
        <v>1594558.57</v>
      </c>
      <c r="L26" s="48">
        <v>0</v>
      </c>
      <c r="M26" s="48">
        <v>0</v>
      </c>
      <c r="N26" s="48">
        <v>0</v>
      </c>
      <c r="O26" s="48">
        <v>4175</v>
      </c>
    </row>
    <row r="27" spans="5:15">
      <c r="E27" s="96" t="s">
        <v>2656</v>
      </c>
      <c r="F27" s="38">
        <v>21</v>
      </c>
      <c r="G27" s="38" t="s">
        <v>2657</v>
      </c>
      <c r="H27" s="48">
        <v>767673.61</v>
      </c>
      <c r="J27" s="48">
        <v>1</v>
      </c>
      <c r="K27" s="48">
        <v>767673.61</v>
      </c>
      <c r="L27" s="48">
        <v>0</v>
      </c>
      <c r="M27" s="48">
        <v>0</v>
      </c>
      <c r="N27" s="48">
        <v>0</v>
      </c>
      <c r="O27" s="48">
        <v>4176</v>
      </c>
    </row>
    <row r="28" spans="5:15">
      <c r="E28" s="96" t="s">
        <v>2658</v>
      </c>
      <c r="F28" s="38">
        <v>22</v>
      </c>
      <c r="G28" s="38" t="s">
        <v>2659</v>
      </c>
      <c r="H28" s="48">
        <v>1745175.45</v>
      </c>
      <c r="J28" s="48">
        <v>1</v>
      </c>
      <c r="K28" s="48">
        <v>1745175.45</v>
      </c>
      <c r="L28" s="48">
        <v>0</v>
      </c>
      <c r="M28" s="48">
        <v>0</v>
      </c>
      <c r="N28" s="48">
        <v>0</v>
      </c>
      <c r="O28" s="48">
        <v>4177</v>
      </c>
    </row>
    <row r="29" spans="5:15">
      <c r="E29" s="96" t="s">
        <v>2660</v>
      </c>
      <c r="F29" s="38">
        <v>23</v>
      </c>
      <c r="G29" s="38" t="s">
        <v>2661</v>
      </c>
      <c r="H29" s="48">
        <v>923037.9</v>
      </c>
      <c r="J29" s="48">
        <v>1</v>
      </c>
      <c r="K29" s="48">
        <v>923037.9</v>
      </c>
      <c r="L29" s="48">
        <v>0</v>
      </c>
      <c r="M29" s="48">
        <v>0</v>
      </c>
      <c r="N29" s="48">
        <v>0</v>
      </c>
      <c r="O29" s="48">
        <v>4178</v>
      </c>
    </row>
    <row r="30" spans="5:15">
      <c r="E30" s="96" t="s">
        <v>2662</v>
      </c>
      <c r="F30" s="38">
        <v>24</v>
      </c>
      <c r="G30" s="38" t="s">
        <v>2663</v>
      </c>
      <c r="H30" s="48">
        <v>81776.58</v>
      </c>
      <c r="J30" s="48">
        <v>1</v>
      </c>
      <c r="K30" s="48">
        <v>81776.58</v>
      </c>
      <c r="L30" s="48">
        <v>0</v>
      </c>
      <c r="M30" s="48">
        <v>0</v>
      </c>
      <c r="N30" s="48">
        <v>0</v>
      </c>
      <c r="O30" s="48">
        <v>4179</v>
      </c>
    </row>
    <row r="31" spans="5:15">
      <c r="E31" s="96" t="s">
        <v>2664</v>
      </c>
      <c r="F31" s="38">
        <v>25</v>
      </c>
      <c r="G31" s="38" t="s">
        <v>2665</v>
      </c>
      <c r="H31" s="48">
        <v>284426.09000000003</v>
      </c>
      <c r="J31" s="48">
        <v>1</v>
      </c>
      <c r="K31" s="48">
        <v>284426.09000000003</v>
      </c>
      <c r="L31" s="48">
        <v>0</v>
      </c>
      <c r="M31" s="48">
        <v>0</v>
      </c>
      <c r="N31" s="48">
        <v>0</v>
      </c>
      <c r="O31" s="48">
        <v>4181</v>
      </c>
    </row>
    <row r="32" spans="5:15">
      <c r="E32" s="96" t="s">
        <v>2666</v>
      </c>
      <c r="F32" s="38">
        <v>26</v>
      </c>
      <c r="G32" s="38" t="s">
        <v>2667</v>
      </c>
      <c r="H32" s="48">
        <v>24803908.149999999</v>
      </c>
      <c r="J32" s="48">
        <v>1</v>
      </c>
      <c r="K32" s="48">
        <v>24803908.149999999</v>
      </c>
      <c r="L32" s="48">
        <v>0</v>
      </c>
      <c r="M32" s="48">
        <v>0</v>
      </c>
      <c r="N32" s="48">
        <v>0</v>
      </c>
      <c r="O32" s="48">
        <v>4182</v>
      </c>
    </row>
    <row r="33" spans="1:15">
      <c r="E33" s="96" t="s">
        <v>2668</v>
      </c>
      <c r="F33" s="38">
        <v>28</v>
      </c>
      <c r="G33" s="38" t="s">
        <v>2669</v>
      </c>
      <c r="H33" s="48">
        <v>5884.04</v>
      </c>
      <c r="J33" s="48">
        <v>1</v>
      </c>
      <c r="K33" s="48">
        <v>5884.04</v>
      </c>
      <c r="L33" s="48">
        <v>0</v>
      </c>
      <c r="M33" s="48">
        <v>0</v>
      </c>
      <c r="N33" s="48">
        <v>0</v>
      </c>
      <c r="O33" s="48">
        <v>4183</v>
      </c>
    </row>
    <row r="34" spans="1:15">
      <c r="A34" s="64"/>
      <c r="B34" s="64"/>
      <c r="E34" s="96" t="s">
        <v>2670</v>
      </c>
      <c r="F34" s="38">
        <v>29</v>
      </c>
      <c r="G34" s="38" t="s">
        <v>2671</v>
      </c>
      <c r="H34" s="48">
        <v>8994406.2300000004</v>
      </c>
      <c r="J34" s="48">
        <v>1</v>
      </c>
      <c r="K34" s="48">
        <v>8994406.2300000004</v>
      </c>
      <c r="L34" s="48">
        <v>0</v>
      </c>
      <c r="M34" s="48">
        <v>0</v>
      </c>
      <c r="N34" s="48">
        <v>0</v>
      </c>
      <c r="O34" s="48">
        <v>4184</v>
      </c>
    </row>
    <row r="35" spans="1:15">
      <c r="E35" s="96" t="s">
        <v>2672</v>
      </c>
      <c r="F35" s="38">
        <v>30</v>
      </c>
      <c r="G35" s="38" t="s">
        <v>2673</v>
      </c>
      <c r="H35" s="48">
        <v>7126757.25</v>
      </c>
      <c r="J35" s="48">
        <v>1</v>
      </c>
      <c r="K35" s="48">
        <v>7126757.25</v>
      </c>
      <c r="L35" s="48">
        <v>0</v>
      </c>
      <c r="M35" s="48">
        <v>0</v>
      </c>
      <c r="N35" s="48">
        <v>0</v>
      </c>
      <c r="O35" s="48">
        <v>4185</v>
      </c>
    </row>
    <row r="36" spans="1:15">
      <c r="E36" s="96" t="s">
        <v>1321</v>
      </c>
      <c r="F36" s="38">
        <v>31</v>
      </c>
      <c r="G36" s="38" t="s">
        <v>2674</v>
      </c>
      <c r="H36" s="48">
        <v>144970912.17000002</v>
      </c>
      <c r="J36" s="48">
        <v>1</v>
      </c>
      <c r="K36" s="48">
        <v>144970912.17000002</v>
      </c>
      <c r="L36" s="48">
        <v>0</v>
      </c>
      <c r="M36" s="48">
        <v>0</v>
      </c>
      <c r="N36" s="48">
        <v>0</v>
      </c>
      <c r="O36" s="48">
        <v>4186</v>
      </c>
    </row>
    <row r="37" spans="1:15">
      <c r="E37" s="96" t="s">
        <v>2675</v>
      </c>
      <c r="F37" s="38">
        <v>33</v>
      </c>
      <c r="G37" s="38" t="s">
        <v>2676</v>
      </c>
      <c r="H37" s="48">
        <v>1354.51</v>
      </c>
      <c r="J37" s="48">
        <v>1</v>
      </c>
      <c r="K37" s="48">
        <v>1354.51</v>
      </c>
      <c r="L37" s="48">
        <v>0</v>
      </c>
      <c r="M37" s="48">
        <v>0</v>
      </c>
      <c r="N37" s="48">
        <v>0</v>
      </c>
      <c r="O37" s="48">
        <v>4187</v>
      </c>
    </row>
    <row r="38" spans="1:15">
      <c r="E38" s="96" t="s">
        <v>2677</v>
      </c>
      <c r="F38" s="38">
        <v>34</v>
      </c>
      <c r="G38" s="38" t="s">
        <v>2678</v>
      </c>
      <c r="H38" s="48">
        <v>53856262.43</v>
      </c>
      <c r="J38" s="48">
        <v>1</v>
      </c>
      <c r="K38" s="48">
        <v>53856262.43</v>
      </c>
      <c r="L38" s="48">
        <v>0</v>
      </c>
      <c r="M38" s="48">
        <v>0</v>
      </c>
      <c r="N38" s="48">
        <v>0</v>
      </c>
      <c r="O38" s="48">
        <v>4188</v>
      </c>
    </row>
    <row r="39" spans="1:15">
      <c r="E39" s="96" t="s">
        <v>2679</v>
      </c>
      <c r="F39" s="38">
        <v>35</v>
      </c>
      <c r="G39" s="38" t="s">
        <v>2680</v>
      </c>
      <c r="H39" s="48">
        <v>1783823.72</v>
      </c>
      <c r="J39" s="48">
        <v>1</v>
      </c>
      <c r="K39" s="48">
        <v>1783823.72</v>
      </c>
      <c r="L39" s="48">
        <v>0</v>
      </c>
      <c r="M39" s="48">
        <v>0</v>
      </c>
      <c r="N39" s="48">
        <v>0</v>
      </c>
      <c r="O39" s="48">
        <v>4189</v>
      </c>
    </row>
    <row r="40" spans="1:15">
      <c r="E40" s="96" t="s">
        <v>2681</v>
      </c>
      <c r="F40" s="38">
        <v>36</v>
      </c>
      <c r="G40" s="38" t="s">
        <v>2682</v>
      </c>
      <c r="H40" s="48">
        <v>42346219.380000003</v>
      </c>
      <c r="J40" s="48">
        <v>1</v>
      </c>
      <c r="K40" s="48">
        <v>42346219.380000003</v>
      </c>
      <c r="L40" s="48">
        <v>0</v>
      </c>
      <c r="M40" s="48">
        <v>0</v>
      </c>
      <c r="N40" s="48">
        <v>0</v>
      </c>
      <c r="O40" s="48">
        <v>4190</v>
      </c>
    </row>
    <row r="41" spans="1:15">
      <c r="E41" s="96" t="s">
        <v>1317</v>
      </c>
      <c r="F41" s="38">
        <v>37</v>
      </c>
      <c r="G41" s="38" t="s">
        <v>2683</v>
      </c>
      <c r="H41" s="48">
        <v>17981615.039999999</v>
      </c>
      <c r="J41" s="48">
        <v>1</v>
      </c>
      <c r="K41" s="48">
        <v>17981615.039999999</v>
      </c>
      <c r="L41" s="48">
        <v>0</v>
      </c>
      <c r="M41" s="48">
        <v>0</v>
      </c>
      <c r="N41" s="48">
        <v>0</v>
      </c>
      <c r="O41" s="48">
        <v>4191</v>
      </c>
    </row>
    <row r="42" spans="1:15">
      <c r="A42" s="65"/>
      <c r="B42" s="65"/>
      <c r="E42" s="96" t="s">
        <v>1315</v>
      </c>
      <c r="F42" s="38">
        <v>38</v>
      </c>
      <c r="G42" s="38" t="s">
        <v>2684</v>
      </c>
      <c r="H42" s="48">
        <v>19262045.199999999</v>
      </c>
      <c r="J42" s="48">
        <v>1</v>
      </c>
      <c r="K42" s="48">
        <v>19262045.199999999</v>
      </c>
      <c r="L42" s="48">
        <v>0</v>
      </c>
      <c r="M42" s="48">
        <v>0</v>
      </c>
      <c r="N42" s="48">
        <v>0</v>
      </c>
      <c r="O42" s="48">
        <v>4192</v>
      </c>
    </row>
    <row r="43" spans="1:15">
      <c r="E43" s="96" t="s">
        <v>2685</v>
      </c>
      <c r="F43" s="38">
        <v>39</v>
      </c>
      <c r="G43" s="38" t="s">
        <v>2686</v>
      </c>
      <c r="H43" s="48">
        <v>3037516.29</v>
      </c>
      <c r="J43" s="48">
        <v>1</v>
      </c>
      <c r="K43" s="48">
        <v>3037516.29</v>
      </c>
      <c r="L43" s="48">
        <v>0</v>
      </c>
      <c r="M43" s="48">
        <v>0</v>
      </c>
      <c r="N43" s="48">
        <v>0</v>
      </c>
      <c r="O43" s="48">
        <v>4193</v>
      </c>
    </row>
    <row r="44" spans="1:15">
      <c r="E44" s="96" t="s">
        <v>2687</v>
      </c>
      <c r="F44" s="38">
        <v>40</v>
      </c>
      <c r="G44" s="38" t="s">
        <v>2688</v>
      </c>
      <c r="H44" s="48">
        <v>5165711.63</v>
      </c>
      <c r="J44" s="48">
        <v>1</v>
      </c>
      <c r="K44" s="48">
        <v>5165711.63</v>
      </c>
      <c r="L44" s="48">
        <v>0</v>
      </c>
      <c r="M44" s="48">
        <v>0</v>
      </c>
      <c r="N44" s="48">
        <v>0</v>
      </c>
      <c r="O44" s="48">
        <v>4194</v>
      </c>
    </row>
    <row r="45" spans="1:15">
      <c r="E45" s="96" t="s">
        <v>2689</v>
      </c>
      <c r="F45" s="38">
        <v>41</v>
      </c>
      <c r="G45" s="38" t="s">
        <v>2690</v>
      </c>
      <c r="H45" s="48">
        <v>2435204.87</v>
      </c>
      <c r="J45" s="48">
        <v>1</v>
      </c>
      <c r="K45" s="48">
        <v>2435204.87</v>
      </c>
      <c r="L45" s="48">
        <v>0</v>
      </c>
      <c r="M45" s="48">
        <v>0</v>
      </c>
      <c r="N45" s="48">
        <v>0</v>
      </c>
      <c r="O45" s="48">
        <v>4195</v>
      </c>
    </row>
    <row r="46" spans="1:15">
      <c r="E46" s="96" t="s">
        <v>2691</v>
      </c>
      <c r="F46" s="38">
        <v>42</v>
      </c>
      <c r="G46" s="38" t="s">
        <v>2692</v>
      </c>
      <c r="H46" s="48">
        <v>4587558.3</v>
      </c>
      <c r="J46" s="48">
        <v>1</v>
      </c>
      <c r="K46" s="48">
        <v>4587558.3</v>
      </c>
      <c r="L46" s="48">
        <v>0</v>
      </c>
      <c r="M46" s="48">
        <v>0</v>
      </c>
      <c r="N46" s="48">
        <v>0</v>
      </c>
      <c r="O46" s="48">
        <v>4196</v>
      </c>
    </row>
    <row r="47" spans="1:15">
      <c r="E47" s="96" t="s">
        <v>2693</v>
      </c>
      <c r="F47" s="38">
        <v>43</v>
      </c>
      <c r="G47" s="38" t="s">
        <v>2694</v>
      </c>
      <c r="H47" s="48">
        <v>6717954.7300000004</v>
      </c>
      <c r="J47" s="48">
        <v>1</v>
      </c>
      <c r="K47" s="48">
        <v>6717954.7300000004</v>
      </c>
      <c r="L47" s="48">
        <v>0</v>
      </c>
      <c r="M47" s="48">
        <v>0</v>
      </c>
      <c r="N47" s="48">
        <v>0</v>
      </c>
      <c r="O47" s="48">
        <v>4197</v>
      </c>
    </row>
    <row r="48" spans="1:15">
      <c r="E48" s="96" t="s">
        <v>2695</v>
      </c>
      <c r="F48" s="38">
        <v>44</v>
      </c>
      <c r="G48" s="38" t="s">
        <v>2696</v>
      </c>
      <c r="H48" s="48">
        <v>5789577.7000000002</v>
      </c>
      <c r="J48" s="48">
        <v>1</v>
      </c>
      <c r="K48" s="48">
        <v>5789577.7000000002</v>
      </c>
      <c r="L48" s="48">
        <v>0</v>
      </c>
      <c r="M48" s="48">
        <v>0</v>
      </c>
      <c r="N48" s="48">
        <v>0</v>
      </c>
      <c r="O48" s="48">
        <v>4198</v>
      </c>
    </row>
    <row r="49" spans="1:15">
      <c r="E49" s="96" t="s">
        <v>2697</v>
      </c>
      <c r="F49" s="38">
        <v>45</v>
      </c>
      <c r="G49" s="38" t="s">
        <v>2698</v>
      </c>
      <c r="H49" s="48">
        <v>346197.34</v>
      </c>
      <c r="J49" s="48">
        <v>1</v>
      </c>
      <c r="K49" s="48">
        <v>346197.34</v>
      </c>
      <c r="L49" s="48">
        <v>0</v>
      </c>
      <c r="M49" s="48">
        <v>0</v>
      </c>
      <c r="N49" s="48">
        <v>0</v>
      </c>
      <c r="O49" s="48">
        <v>4199</v>
      </c>
    </row>
    <row r="50" spans="1:15">
      <c r="E50" s="96" t="s">
        <v>2699</v>
      </c>
      <c r="F50" s="38">
        <v>46</v>
      </c>
      <c r="G50" s="38" t="s">
        <v>2700</v>
      </c>
      <c r="H50" s="48">
        <v>7067966.5800000001</v>
      </c>
      <c r="J50" s="48">
        <v>1</v>
      </c>
      <c r="K50" s="48">
        <v>7067966.5800000001</v>
      </c>
      <c r="L50" s="48">
        <v>0</v>
      </c>
      <c r="M50" s="48">
        <v>0</v>
      </c>
      <c r="N50" s="48">
        <v>0</v>
      </c>
      <c r="O50" s="48">
        <v>4200</v>
      </c>
    </row>
    <row r="51" spans="1:15">
      <c r="E51" s="96" t="s">
        <v>2701</v>
      </c>
      <c r="F51" s="38">
        <v>47</v>
      </c>
      <c r="G51" s="38" t="s">
        <v>2702</v>
      </c>
      <c r="H51" s="48">
        <v>10501777.99</v>
      </c>
      <c r="J51" s="48">
        <v>1</v>
      </c>
      <c r="K51" s="48">
        <v>10501777.99</v>
      </c>
      <c r="L51" s="48">
        <v>0</v>
      </c>
      <c r="M51" s="48">
        <v>0</v>
      </c>
      <c r="N51" s="48">
        <v>0</v>
      </c>
      <c r="O51" s="48">
        <v>4202</v>
      </c>
    </row>
    <row r="52" spans="1:15">
      <c r="E52" s="96" t="s">
        <v>2703</v>
      </c>
      <c r="F52" s="38">
        <v>48</v>
      </c>
      <c r="G52" s="38" t="s">
        <v>2704</v>
      </c>
      <c r="H52" s="48">
        <v>-500</v>
      </c>
      <c r="J52" s="48">
        <v>1</v>
      </c>
      <c r="K52" s="48">
        <v>-500</v>
      </c>
      <c r="L52" s="48">
        <v>0</v>
      </c>
      <c r="M52" s="48">
        <v>0</v>
      </c>
      <c r="N52" s="48">
        <v>0</v>
      </c>
      <c r="O52" s="48">
        <v>4204</v>
      </c>
    </row>
    <row r="53" spans="1:15">
      <c r="E53" s="96" t="s">
        <v>2705</v>
      </c>
      <c r="F53" s="38">
        <v>49</v>
      </c>
      <c r="G53" s="38" t="s">
        <v>2706</v>
      </c>
      <c r="H53" s="48">
        <v>206263.44</v>
      </c>
      <c r="J53" s="48">
        <v>1</v>
      </c>
      <c r="K53" s="48">
        <v>206263.44</v>
      </c>
      <c r="L53" s="48">
        <v>0</v>
      </c>
      <c r="M53" s="48">
        <v>0</v>
      </c>
      <c r="N53" s="48">
        <v>0</v>
      </c>
      <c r="O53" s="48">
        <v>4206</v>
      </c>
    </row>
    <row r="54" spans="1:15">
      <c r="E54" s="96" t="s">
        <v>2707</v>
      </c>
      <c r="F54" s="38">
        <v>50</v>
      </c>
      <c r="G54" s="38" t="s">
        <v>2708</v>
      </c>
      <c r="H54" s="48">
        <v>293513.64</v>
      </c>
      <c r="J54" s="48">
        <v>1</v>
      </c>
      <c r="K54" s="48">
        <v>293513.64</v>
      </c>
      <c r="L54" s="48">
        <v>0</v>
      </c>
      <c r="M54" s="48">
        <v>0</v>
      </c>
      <c r="N54" s="48">
        <v>0</v>
      </c>
      <c r="O54" s="48">
        <v>4207</v>
      </c>
    </row>
    <row r="55" spans="1:15" ht="15.75">
      <c r="A55" s="66"/>
      <c r="B55" s="66"/>
      <c r="E55" s="96" t="s">
        <v>2709</v>
      </c>
      <c r="F55" s="38">
        <v>51</v>
      </c>
      <c r="G55" s="38" t="s">
        <v>2710</v>
      </c>
      <c r="H55" s="48">
        <v>517192.85</v>
      </c>
      <c r="J55" s="48">
        <v>1</v>
      </c>
      <c r="K55" s="48">
        <v>517192.85</v>
      </c>
      <c r="L55" s="48">
        <v>0</v>
      </c>
      <c r="M55" s="48">
        <v>0</v>
      </c>
      <c r="N55" s="48">
        <v>0</v>
      </c>
      <c r="O55" s="48">
        <v>4208</v>
      </c>
    </row>
    <row r="56" spans="1:15">
      <c r="E56" s="96" t="s">
        <v>2711</v>
      </c>
      <c r="F56" s="38">
        <v>52</v>
      </c>
      <c r="G56" s="38" t="s">
        <v>2712</v>
      </c>
      <c r="H56" s="48">
        <v>1404558.55</v>
      </c>
      <c r="J56" s="48">
        <v>1</v>
      </c>
      <c r="K56" s="48">
        <v>1404558.55</v>
      </c>
      <c r="L56" s="48">
        <v>0</v>
      </c>
      <c r="M56" s="48">
        <v>0</v>
      </c>
      <c r="N56" s="48">
        <v>0</v>
      </c>
      <c r="O56" s="48">
        <v>4209</v>
      </c>
    </row>
    <row r="57" spans="1:15" ht="15.75">
      <c r="A57" s="66"/>
      <c r="B57" s="66"/>
      <c r="E57" s="96" t="s">
        <v>2713</v>
      </c>
      <c r="F57" s="38">
        <v>53</v>
      </c>
      <c r="G57" s="38" t="s">
        <v>2714</v>
      </c>
      <c r="H57" s="48">
        <v>1173637.71</v>
      </c>
      <c r="J57" s="48">
        <v>1</v>
      </c>
      <c r="K57" s="48">
        <v>1173637.71</v>
      </c>
      <c r="L57" s="48">
        <v>0</v>
      </c>
      <c r="M57" s="48">
        <v>0</v>
      </c>
      <c r="N57" s="48">
        <v>0</v>
      </c>
      <c r="O57" s="48">
        <v>4210</v>
      </c>
    </row>
    <row r="58" spans="1:15">
      <c r="E58" s="96" t="s">
        <v>2715</v>
      </c>
      <c r="F58" s="38">
        <v>54</v>
      </c>
      <c r="G58" s="38" t="s">
        <v>2716</v>
      </c>
      <c r="H58" s="48">
        <v>31117395.98</v>
      </c>
      <c r="J58" s="48">
        <v>1</v>
      </c>
      <c r="K58" s="48">
        <v>31117395.98</v>
      </c>
      <c r="L58" s="48">
        <v>0</v>
      </c>
      <c r="M58" s="48">
        <v>0</v>
      </c>
      <c r="N58" s="48">
        <v>0</v>
      </c>
      <c r="O58" s="48">
        <v>4211</v>
      </c>
    </row>
    <row r="59" spans="1:15">
      <c r="E59" s="96" t="s">
        <v>2717</v>
      </c>
      <c r="F59" s="38">
        <v>55</v>
      </c>
      <c r="G59" s="38" t="s">
        <v>2718</v>
      </c>
      <c r="H59" s="48">
        <v>985670.7</v>
      </c>
      <c r="J59" s="48">
        <v>1</v>
      </c>
      <c r="K59" s="48">
        <v>985670.7</v>
      </c>
      <c r="L59" s="48">
        <v>0</v>
      </c>
      <c r="M59" s="48">
        <v>0</v>
      </c>
      <c r="N59" s="48">
        <v>0</v>
      </c>
      <c r="O59" s="48">
        <v>4212</v>
      </c>
    </row>
    <row r="60" spans="1:15">
      <c r="E60" s="96" t="s">
        <v>2719</v>
      </c>
      <c r="F60" s="38">
        <v>56</v>
      </c>
      <c r="G60" s="38" t="s">
        <v>2720</v>
      </c>
      <c r="H60" s="48">
        <v>1771018.62</v>
      </c>
      <c r="J60" s="48">
        <v>1</v>
      </c>
      <c r="K60" s="48">
        <v>1771018.62</v>
      </c>
      <c r="L60" s="48">
        <v>0</v>
      </c>
      <c r="M60" s="48">
        <v>0</v>
      </c>
      <c r="N60" s="48">
        <v>0</v>
      </c>
      <c r="O60" s="48">
        <v>4213</v>
      </c>
    </row>
    <row r="61" spans="1:15">
      <c r="E61" s="96" t="s">
        <v>2721</v>
      </c>
      <c r="F61" s="38">
        <v>57</v>
      </c>
      <c r="G61" s="38" t="s">
        <v>2722</v>
      </c>
      <c r="H61" s="48">
        <v>361293.15</v>
      </c>
      <c r="J61" s="48">
        <v>1</v>
      </c>
      <c r="K61" s="48">
        <v>361293.15</v>
      </c>
      <c r="L61" s="48">
        <v>0</v>
      </c>
      <c r="M61" s="48">
        <v>0</v>
      </c>
      <c r="N61" s="48">
        <v>0</v>
      </c>
      <c r="O61" s="48">
        <v>4214</v>
      </c>
    </row>
    <row r="62" spans="1:15">
      <c r="E62" s="96" t="s">
        <v>2723</v>
      </c>
      <c r="F62" s="38">
        <v>58</v>
      </c>
      <c r="G62" s="38" t="s">
        <v>2724</v>
      </c>
      <c r="H62" s="48">
        <v>211848.56</v>
      </c>
      <c r="J62" s="48">
        <v>1</v>
      </c>
      <c r="K62" s="48">
        <v>211848.56</v>
      </c>
      <c r="L62" s="48">
        <v>0</v>
      </c>
      <c r="M62" s="48">
        <v>0</v>
      </c>
      <c r="N62" s="48">
        <v>0</v>
      </c>
      <c r="O62" s="48">
        <v>4215</v>
      </c>
    </row>
    <row r="63" spans="1:15">
      <c r="E63" s="96" t="s">
        <v>2725</v>
      </c>
      <c r="F63" s="38">
        <v>59</v>
      </c>
      <c r="G63" s="38" t="s">
        <v>2726</v>
      </c>
      <c r="H63" s="48">
        <v>20163.169999999998</v>
      </c>
      <c r="J63" s="48">
        <v>1</v>
      </c>
      <c r="K63" s="48">
        <v>20163.169999999998</v>
      </c>
      <c r="L63" s="48">
        <v>0</v>
      </c>
      <c r="M63" s="48">
        <v>0</v>
      </c>
      <c r="N63" s="48">
        <v>0</v>
      </c>
      <c r="O63" s="48">
        <v>3327</v>
      </c>
    </row>
    <row r="64" spans="1:15">
      <c r="E64" s="96" t="s">
        <v>2727</v>
      </c>
      <c r="F64" s="38">
        <v>60</v>
      </c>
      <c r="G64" s="38" t="s">
        <v>2728</v>
      </c>
      <c r="H64" s="48">
        <v>124563.83</v>
      </c>
      <c r="J64" s="48">
        <v>1</v>
      </c>
      <c r="K64" s="48">
        <v>124563.83</v>
      </c>
      <c r="L64" s="48">
        <v>0</v>
      </c>
      <c r="M64" s="48">
        <v>0</v>
      </c>
      <c r="N64" s="48">
        <v>0</v>
      </c>
      <c r="O64" s="48">
        <v>4217</v>
      </c>
    </row>
    <row r="65" spans="1:15">
      <c r="E65" s="96" t="s">
        <v>2729</v>
      </c>
      <c r="F65" s="38">
        <v>61</v>
      </c>
      <c r="G65" s="38" t="s">
        <v>2730</v>
      </c>
      <c r="H65" s="48">
        <v>1526475.43</v>
      </c>
      <c r="J65" s="48">
        <v>1</v>
      </c>
      <c r="K65" s="48">
        <v>1526475.43</v>
      </c>
      <c r="L65" s="48">
        <v>0</v>
      </c>
      <c r="M65" s="48">
        <v>0</v>
      </c>
      <c r="N65" s="48">
        <v>0</v>
      </c>
      <c r="O65" s="48">
        <v>4219</v>
      </c>
    </row>
    <row r="66" spans="1:15">
      <c r="E66" s="96" t="s">
        <v>2731</v>
      </c>
      <c r="F66" s="38">
        <v>62</v>
      </c>
      <c r="G66" s="38" t="s">
        <v>2732</v>
      </c>
      <c r="H66" s="48">
        <v>170618.92</v>
      </c>
      <c r="J66" s="48">
        <v>1</v>
      </c>
      <c r="K66" s="48">
        <v>170618.92</v>
      </c>
      <c r="L66" s="48">
        <v>0</v>
      </c>
      <c r="M66" s="48">
        <v>0</v>
      </c>
      <c r="N66" s="48">
        <v>0</v>
      </c>
      <c r="O66" s="48">
        <v>4220</v>
      </c>
    </row>
    <row r="67" spans="1:15" ht="15.75">
      <c r="A67" s="66"/>
      <c r="B67" s="66"/>
      <c r="E67" s="96" t="s">
        <v>2733</v>
      </c>
      <c r="F67" s="38">
        <v>63</v>
      </c>
      <c r="G67" s="38" t="s">
        <v>2734</v>
      </c>
      <c r="H67" s="48">
        <v>28259.77</v>
      </c>
      <c r="J67" s="48">
        <v>1</v>
      </c>
      <c r="K67" s="48">
        <v>28259.77</v>
      </c>
      <c r="L67" s="48">
        <v>0</v>
      </c>
      <c r="M67" s="48">
        <v>0</v>
      </c>
      <c r="N67" s="48">
        <v>0</v>
      </c>
      <c r="O67" s="48">
        <v>4221</v>
      </c>
    </row>
    <row r="68" spans="1:15">
      <c r="E68" s="96" t="s">
        <v>2735</v>
      </c>
      <c r="F68" s="38">
        <v>64</v>
      </c>
      <c r="G68" s="38" t="s">
        <v>2736</v>
      </c>
      <c r="H68" s="48">
        <v>970638.67</v>
      </c>
      <c r="J68" s="48">
        <v>1</v>
      </c>
      <c r="K68" s="48">
        <v>970638.67</v>
      </c>
      <c r="L68" s="48">
        <v>0</v>
      </c>
      <c r="M68" s="48">
        <v>0</v>
      </c>
      <c r="N68" s="48">
        <v>0</v>
      </c>
      <c r="O68" s="48">
        <v>4222</v>
      </c>
    </row>
    <row r="69" spans="1:15">
      <c r="E69" s="96" t="s">
        <v>2737</v>
      </c>
      <c r="F69" s="38">
        <v>65</v>
      </c>
      <c r="G69" s="38" t="s">
        <v>2738</v>
      </c>
      <c r="H69" s="48">
        <v>78486.11</v>
      </c>
      <c r="J69" s="48">
        <v>1</v>
      </c>
      <c r="K69" s="48">
        <v>78486.11</v>
      </c>
      <c r="L69" s="48">
        <v>0</v>
      </c>
      <c r="M69" s="48">
        <v>0</v>
      </c>
      <c r="N69" s="48">
        <v>0</v>
      </c>
      <c r="O69" s="48">
        <v>4223</v>
      </c>
    </row>
    <row r="70" spans="1:15">
      <c r="E70" s="96" t="s">
        <v>2739</v>
      </c>
      <c r="F70" s="38">
        <v>66</v>
      </c>
      <c r="G70" s="38" t="s">
        <v>2740</v>
      </c>
      <c r="H70" s="48">
        <v>1360962.81</v>
      </c>
      <c r="J70" s="48">
        <v>1</v>
      </c>
      <c r="K70" s="48">
        <v>1360962.81</v>
      </c>
      <c r="L70" s="48">
        <v>0</v>
      </c>
      <c r="M70" s="48">
        <v>0</v>
      </c>
      <c r="N70" s="48">
        <v>0</v>
      </c>
      <c r="O70" s="48">
        <v>4224</v>
      </c>
    </row>
    <row r="71" spans="1:15">
      <c r="E71" s="96" t="s">
        <v>2741</v>
      </c>
      <c r="F71" s="38">
        <v>67</v>
      </c>
      <c r="G71" s="38" t="s">
        <v>2742</v>
      </c>
      <c r="H71" s="48">
        <v>663265.41</v>
      </c>
      <c r="J71" s="48">
        <v>1</v>
      </c>
      <c r="K71" s="48">
        <v>663265.41</v>
      </c>
      <c r="L71" s="48">
        <v>0</v>
      </c>
      <c r="M71" s="48">
        <v>0</v>
      </c>
      <c r="N71" s="48">
        <v>0</v>
      </c>
      <c r="O71" s="48">
        <v>4225</v>
      </c>
    </row>
    <row r="72" spans="1:15">
      <c r="E72" s="96" t="s">
        <v>1905</v>
      </c>
      <c r="F72" s="38">
        <v>68</v>
      </c>
      <c r="G72" s="38" t="s">
        <v>1906</v>
      </c>
      <c r="H72" s="48">
        <v>496311.05</v>
      </c>
      <c r="J72" s="48">
        <v>0</v>
      </c>
      <c r="K72" s="48">
        <v>0</v>
      </c>
      <c r="L72" s="48">
        <v>1</v>
      </c>
      <c r="M72" s="48">
        <v>496311.05</v>
      </c>
      <c r="N72" s="48">
        <v>5</v>
      </c>
      <c r="O72" s="48">
        <v>0</v>
      </c>
    </row>
    <row r="73" spans="1:15">
      <c r="E73" s="96" t="s">
        <v>2743</v>
      </c>
      <c r="F73" s="38">
        <v>70</v>
      </c>
      <c r="G73" s="38" t="s">
        <v>2744</v>
      </c>
      <c r="H73" s="48">
        <v>1678474.25</v>
      </c>
      <c r="J73" s="48">
        <v>1</v>
      </c>
      <c r="K73" s="48">
        <v>1678474.25</v>
      </c>
      <c r="L73" s="48">
        <v>0</v>
      </c>
      <c r="M73" s="48">
        <v>0</v>
      </c>
      <c r="N73" s="48">
        <v>0</v>
      </c>
      <c r="O73" s="48">
        <v>4226</v>
      </c>
    </row>
    <row r="74" spans="1:15">
      <c r="E74" s="96" t="s">
        <v>2745</v>
      </c>
      <c r="F74" s="38">
        <v>71</v>
      </c>
      <c r="G74" s="38" t="s">
        <v>2746</v>
      </c>
      <c r="H74" s="48">
        <v>1372701.84</v>
      </c>
      <c r="J74" s="48">
        <v>1</v>
      </c>
      <c r="K74" s="48">
        <v>1372701.84</v>
      </c>
      <c r="L74" s="48">
        <v>0</v>
      </c>
      <c r="M74" s="48">
        <v>0</v>
      </c>
      <c r="N74" s="48">
        <v>0</v>
      </c>
      <c r="O74" s="48">
        <v>4227</v>
      </c>
    </row>
    <row r="75" spans="1:15">
      <c r="E75" s="96" t="s">
        <v>2747</v>
      </c>
      <c r="F75" s="38">
        <v>72</v>
      </c>
      <c r="G75" s="38" t="s">
        <v>2748</v>
      </c>
      <c r="H75" s="48">
        <v>721432.76</v>
      </c>
      <c r="J75" s="48">
        <v>1</v>
      </c>
      <c r="K75" s="48">
        <v>721432.76</v>
      </c>
      <c r="L75" s="48">
        <v>0</v>
      </c>
      <c r="M75" s="48">
        <v>0</v>
      </c>
      <c r="N75" s="48">
        <v>0</v>
      </c>
      <c r="O75" s="48">
        <v>4228</v>
      </c>
    </row>
    <row r="76" spans="1:15">
      <c r="E76" s="96" t="s">
        <v>2749</v>
      </c>
      <c r="F76" s="38">
        <v>73</v>
      </c>
      <c r="G76" s="38" t="s">
        <v>2750</v>
      </c>
      <c r="H76" s="48">
        <v>39291073.710000001</v>
      </c>
      <c r="J76" s="48">
        <v>1</v>
      </c>
      <c r="K76" s="48">
        <v>39291073.710000001</v>
      </c>
      <c r="L76" s="48">
        <v>0</v>
      </c>
      <c r="M76" s="48">
        <v>0</v>
      </c>
      <c r="N76" s="48">
        <v>0</v>
      </c>
      <c r="O76" s="48">
        <v>4230</v>
      </c>
    </row>
    <row r="77" spans="1:15">
      <c r="E77" s="96" t="s">
        <v>2751</v>
      </c>
      <c r="F77" s="38">
        <v>74</v>
      </c>
      <c r="G77" s="38" t="s">
        <v>2752</v>
      </c>
      <c r="H77" s="48">
        <v>-126000</v>
      </c>
      <c r="J77" s="48">
        <v>1</v>
      </c>
      <c r="K77" s="48">
        <v>-126000</v>
      </c>
      <c r="L77" s="48">
        <v>0</v>
      </c>
      <c r="M77" s="48">
        <v>0</v>
      </c>
      <c r="N77" s="48">
        <v>0</v>
      </c>
      <c r="O77" s="48">
        <v>3041</v>
      </c>
    </row>
    <row r="78" spans="1:15">
      <c r="E78" s="96" t="s">
        <v>2753</v>
      </c>
      <c r="F78" s="38">
        <v>75</v>
      </c>
      <c r="G78" s="38" t="s">
        <v>2754</v>
      </c>
      <c r="H78" s="48">
        <v>-7360</v>
      </c>
      <c r="J78" s="48">
        <v>1</v>
      </c>
      <c r="K78" s="48">
        <v>-7360</v>
      </c>
      <c r="L78" s="48">
        <v>0</v>
      </c>
      <c r="M78" s="48">
        <v>0</v>
      </c>
      <c r="N78" s="48">
        <v>0</v>
      </c>
      <c r="O78" s="48">
        <v>2186</v>
      </c>
    </row>
    <row r="79" spans="1:15">
      <c r="E79" s="96" t="s">
        <v>2755</v>
      </c>
      <c r="F79" s="38">
        <v>76</v>
      </c>
      <c r="G79" s="38" t="s">
        <v>2756</v>
      </c>
      <c r="H79" s="48">
        <v>6415870.3200000003</v>
      </c>
      <c r="J79" s="48">
        <v>1</v>
      </c>
      <c r="K79" s="48">
        <v>6415870.3200000003</v>
      </c>
      <c r="L79" s="48">
        <v>0</v>
      </c>
      <c r="M79" s="48">
        <v>0</v>
      </c>
      <c r="N79" s="48">
        <v>0</v>
      </c>
      <c r="O79" s="48">
        <v>4232</v>
      </c>
    </row>
    <row r="80" spans="1:15">
      <c r="E80" s="96" t="s">
        <v>1907</v>
      </c>
      <c r="F80" s="38">
        <v>77</v>
      </c>
      <c r="G80" s="38" t="s">
        <v>1908</v>
      </c>
      <c r="H80" s="48">
        <v>4224</v>
      </c>
      <c r="J80" s="48">
        <v>0</v>
      </c>
      <c r="K80" s="48">
        <v>0</v>
      </c>
      <c r="L80" s="48">
        <v>1</v>
      </c>
      <c r="M80" s="48">
        <v>4224</v>
      </c>
      <c r="N80" s="48">
        <v>6</v>
      </c>
      <c r="O80" s="48">
        <v>0</v>
      </c>
    </row>
    <row r="81" spans="5:15">
      <c r="E81" s="96" t="s">
        <v>2757</v>
      </c>
      <c r="F81" s="38">
        <v>78</v>
      </c>
      <c r="G81" s="38" t="s">
        <v>2758</v>
      </c>
      <c r="H81" s="48">
        <v>972462.12</v>
      </c>
      <c r="J81" s="48">
        <v>1</v>
      </c>
      <c r="K81" s="48">
        <v>972462.12</v>
      </c>
      <c r="L81" s="48">
        <v>0</v>
      </c>
      <c r="M81" s="48">
        <v>0</v>
      </c>
      <c r="N81" s="48">
        <v>0</v>
      </c>
      <c r="O81" s="48">
        <v>4233</v>
      </c>
    </row>
    <row r="82" spans="5:15">
      <c r="E82" s="96" t="s">
        <v>1323</v>
      </c>
      <c r="F82" s="38">
        <v>79</v>
      </c>
      <c r="G82" s="38" t="s">
        <v>1324</v>
      </c>
      <c r="H82" s="48">
        <v>37783943.759999998</v>
      </c>
      <c r="J82" s="48">
        <v>1</v>
      </c>
      <c r="K82" s="48">
        <v>37783943.759999998</v>
      </c>
      <c r="L82" s="48">
        <v>0</v>
      </c>
      <c r="M82" s="48">
        <v>0</v>
      </c>
      <c r="N82" s="48">
        <v>0</v>
      </c>
      <c r="O82" s="48">
        <v>4234</v>
      </c>
    </row>
    <row r="83" spans="5:15">
      <c r="E83" s="96" t="s">
        <v>318</v>
      </c>
      <c r="F83" s="38">
        <v>80</v>
      </c>
      <c r="G83" s="38" t="s">
        <v>319</v>
      </c>
      <c r="H83" s="48">
        <v>444817.25</v>
      </c>
      <c r="J83" s="48">
        <v>0</v>
      </c>
      <c r="K83" s="48">
        <v>0</v>
      </c>
      <c r="L83" s="48">
        <v>1</v>
      </c>
      <c r="M83" s="48">
        <v>444817.25</v>
      </c>
      <c r="N83" s="48">
        <v>7</v>
      </c>
      <c r="O83" s="48">
        <v>0</v>
      </c>
    </row>
    <row r="84" spans="5:15">
      <c r="E84" s="96" t="s">
        <v>1410</v>
      </c>
      <c r="F84" s="38">
        <v>81</v>
      </c>
      <c r="G84" s="38" t="s">
        <v>2759</v>
      </c>
      <c r="H84" s="48">
        <v>33986359.170000002</v>
      </c>
      <c r="J84" s="48">
        <v>1</v>
      </c>
      <c r="K84" s="48">
        <v>33986359.170000002</v>
      </c>
      <c r="L84" s="48">
        <v>0</v>
      </c>
      <c r="M84" s="48">
        <v>0</v>
      </c>
      <c r="N84" s="48">
        <v>0</v>
      </c>
      <c r="O84" s="48">
        <v>4237</v>
      </c>
    </row>
    <row r="85" spans="5:15">
      <c r="E85" s="96" t="s">
        <v>2760</v>
      </c>
      <c r="F85" s="38">
        <v>82</v>
      </c>
      <c r="G85" s="38" t="s">
        <v>2761</v>
      </c>
      <c r="H85" s="48">
        <v>70476.259999999995</v>
      </c>
      <c r="J85" s="48">
        <v>1</v>
      </c>
      <c r="K85" s="48">
        <v>70476.259999999995</v>
      </c>
      <c r="L85" s="48">
        <v>0</v>
      </c>
      <c r="M85" s="48">
        <v>0</v>
      </c>
      <c r="N85" s="48">
        <v>0</v>
      </c>
      <c r="O85" s="48">
        <v>4238</v>
      </c>
    </row>
    <row r="86" spans="5:15">
      <c r="E86" s="96" t="s">
        <v>2762</v>
      </c>
      <c r="F86" s="38">
        <v>83</v>
      </c>
      <c r="G86" s="38" t="s">
        <v>2763</v>
      </c>
      <c r="H86" s="48">
        <v>841142.05</v>
      </c>
      <c r="J86" s="48">
        <v>1</v>
      </c>
      <c r="K86" s="48">
        <v>841142.05</v>
      </c>
      <c r="L86" s="48">
        <v>0</v>
      </c>
      <c r="M86" s="48">
        <v>0</v>
      </c>
      <c r="N86" s="48">
        <v>0</v>
      </c>
      <c r="O86" s="48">
        <v>4241</v>
      </c>
    </row>
    <row r="87" spans="5:15">
      <c r="E87" s="96" t="s">
        <v>2764</v>
      </c>
      <c r="F87" s="38">
        <v>84</v>
      </c>
      <c r="G87" s="38" t="s">
        <v>2765</v>
      </c>
      <c r="H87" s="48">
        <v>7360</v>
      </c>
      <c r="J87" s="48">
        <v>1</v>
      </c>
      <c r="K87" s="48">
        <v>7360</v>
      </c>
      <c r="L87" s="48">
        <v>0</v>
      </c>
      <c r="M87" s="48">
        <v>0</v>
      </c>
      <c r="N87" s="48">
        <v>0</v>
      </c>
      <c r="O87" s="48">
        <v>2615</v>
      </c>
    </row>
    <row r="88" spans="5:15">
      <c r="E88" s="96" t="s">
        <v>1909</v>
      </c>
      <c r="F88" s="38">
        <v>85</v>
      </c>
      <c r="G88" s="38" t="s">
        <v>1910</v>
      </c>
      <c r="H88" s="48">
        <v>-10832.05</v>
      </c>
      <c r="J88" s="48">
        <v>0</v>
      </c>
      <c r="K88" s="48">
        <v>0</v>
      </c>
      <c r="L88" s="48">
        <v>1</v>
      </c>
      <c r="M88" s="48">
        <v>-10832.05</v>
      </c>
      <c r="N88" s="48">
        <v>8</v>
      </c>
      <c r="O88" s="48">
        <v>0</v>
      </c>
    </row>
    <row r="89" spans="5:15">
      <c r="E89" s="96" t="s">
        <v>1911</v>
      </c>
      <c r="F89" s="38">
        <v>86</v>
      </c>
      <c r="G89" s="38" t="s">
        <v>1912</v>
      </c>
      <c r="H89" s="48">
        <v>10832.05</v>
      </c>
      <c r="J89" s="48">
        <v>0</v>
      </c>
      <c r="K89" s="48">
        <v>0</v>
      </c>
      <c r="L89" s="48">
        <v>1</v>
      </c>
      <c r="M89" s="48">
        <v>10832.05</v>
      </c>
      <c r="N89" s="48">
        <v>9</v>
      </c>
      <c r="O89" s="48">
        <v>0</v>
      </c>
    </row>
    <row r="90" spans="5:15">
      <c r="E90" s="96" t="s">
        <v>2766</v>
      </c>
      <c r="F90" s="38">
        <v>87</v>
      </c>
      <c r="G90" s="38" t="s">
        <v>2767</v>
      </c>
      <c r="H90" s="48">
        <v>8909.2900000000009</v>
      </c>
      <c r="J90" s="48">
        <v>1</v>
      </c>
      <c r="K90" s="48">
        <v>8909.2900000000009</v>
      </c>
      <c r="L90" s="48">
        <v>0</v>
      </c>
      <c r="M90" s="48">
        <v>0</v>
      </c>
      <c r="N90" s="48">
        <v>0</v>
      </c>
      <c r="O90" s="48">
        <v>3541</v>
      </c>
    </row>
    <row r="91" spans="5:15">
      <c r="E91" s="96" t="s">
        <v>2768</v>
      </c>
      <c r="F91" s="38">
        <v>88</v>
      </c>
      <c r="G91" s="38" t="s">
        <v>2769</v>
      </c>
      <c r="H91" s="48">
        <v>20637020.309999999</v>
      </c>
      <c r="J91" s="48">
        <v>1</v>
      </c>
      <c r="K91" s="48">
        <v>20637020.309999999</v>
      </c>
      <c r="L91" s="48">
        <v>0</v>
      </c>
      <c r="M91" s="48">
        <v>0</v>
      </c>
      <c r="N91" s="48">
        <v>0</v>
      </c>
      <c r="O91" s="48">
        <v>4242</v>
      </c>
    </row>
    <row r="92" spans="5:15">
      <c r="E92" s="96" t="s">
        <v>2770</v>
      </c>
      <c r="F92" s="38">
        <v>89</v>
      </c>
      <c r="G92" s="38" t="s">
        <v>2771</v>
      </c>
      <c r="H92" s="48">
        <v>22931731.879999999</v>
      </c>
      <c r="J92" s="48">
        <v>1</v>
      </c>
      <c r="K92" s="48">
        <v>22931731.879999999</v>
      </c>
      <c r="L92" s="48">
        <v>0</v>
      </c>
      <c r="M92" s="48">
        <v>0</v>
      </c>
      <c r="N92" s="48">
        <v>0</v>
      </c>
      <c r="O92" s="48">
        <v>4243</v>
      </c>
    </row>
    <row r="93" spans="5:15">
      <c r="E93" s="96" t="s">
        <v>2772</v>
      </c>
      <c r="F93" s="38">
        <v>90</v>
      </c>
      <c r="G93" s="38" t="s">
        <v>2773</v>
      </c>
      <c r="H93" s="48">
        <v>23436135.66</v>
      </c>
      <c r="J93" s="48">
        <v>1</v>
      </c>
      <c r="K93" s="48">
        <v>23436135.66</v>
      </c>
      <c r="L93" s="48">
        <v>0</v>
      </c>
      <c r="M93" s="48">
        <v>0</v>
      </c>
      <c r="N93" s="48">
        <v>0</v>
      </c>
      <c r="O93" s="48">
        <v>4244</v>
      </c>
    </row>
    <row r="94" spans="5:15">
      <c r="E94" s="96" t="s">
        <v>257</v>
      </c>
      <c r="F94" s="38">
        <v>91</v>
      </c>
      <c r="G94" s="38" t="s">
        <v>1913</v>
      </c>
      <c r="H94" s="48">
        <v>2688508.03</v>
      </c>
      <c r="J94" s="48">
        <v>0</v>
      </c>
      <c r="K94" s="48">
        <v>0</v>
      </c>
      <c r="L94" s="48">
        <v>1</v>
      </c>
      <c r="M94" s="48">
        <v>2688508.03</v>
      </c>
      <c r="N94" s="48">
        <v>10</v>
      </c>
      <c r="O94" s="48">
        <v>0</v>
      </c>
    </row>
    <row r="95" spans="5:15">
      <c r="E95" s="96" t="s">
        <v>2774</v>
      </c>
      <c r="F95" s="38">
        <v>93</v>
      </c>
      <c r="G95" s="38" t="s">
        <v>2775</v>
      </c>
      <c r="H95" s="48">
        <v>3750796.55</v>
      </c>
      <c r="J95" s="48">
        <v>1</v>
      </c>
      <c r="K95" s="48">
        <v>3750796.55</v>
      </c>
      <c r="L95" s="48">
        <v>0</v>
      </c>
      <c r="M95" s="48">
        <v>0</v>
      </c>
      <c r="N95" s="48">
        <v>0</v>
      </c>
      <c r="O95" s="48">
        <v>4250</v>
      </c>
    </row>
    <row r="96" spans="5:15">
      <c r="E96" s="96" t="s">
        <v>2776</v>
      </c>
      <c r="F96" s="38">
        <v>94</v>
      </c>
      <c r="G96" s="38" t="s">
        <v>2777</v>
      </c>
      <c r="H96" s="48">
        <v>28186033.82</v>
      </c>
      <c r="J96" s="48">
        <v>1</v>
      </c>
      <c r="K96" s="48">
        <v>28186033.82</v>
      </c>
      <c r="L96" s="48">
        <v>0</v>
      </c>
      <c r="M96" s="48">
        <v>0</v>
      </c>
      <c r="N96" s="48">
        <v>0</v>
      </c>
      <c r="O96" s="48">
        <v>4251</v>
      </c>
    </row>
    <row r="97" spans="5:15">
      <c r="E97" s="96" t="s">
        <v>2778</v>
      </c>
      <c r="F97" s="38">
        <v>95</v>
      </c>
      <c r="G97" s="38" t="s">
        <v>2779</v>
      </c>
      <c r="H97" s="48">
        <v>13354124.17</v>
      </c>
      <c r="J97" s="48">
        <v>1</v>
      </c>
      <c r="K97" s="48">
        <v>13354124.17</v>
      </c>
      <c r="L97" s="48">
        <v>0</v>
      </c>
      <c r="M97" s="48">
        <v>0</v>
      </c>
      <c r="N97" s="48">
        <v>0</v>
      </c>
      <c r="O97" s="48">
        <v>4252</v>
      </c>
    </row>
    <row r="98" spans="5:15">
      <c r="E98" s="96" t="s">
        <v>2780</v>
      </c>
      <c r="F98" s="38">
        <v>96</v>
      </c>
      <c r="G98" s="38" t="s">
        <v>2781</v>
      </c>
      <c r="H98" s="48">
        <v>486320506.12</v>
      </c>
      <c r="J98" s="48">
        <v>1</v>
      </c>
      <c r="K98" s="48">
        <v>486320506.12</v>
      </c>
      <c r="L98" s="48">
        <v>0</v>
      </c>
      <c r="M98" s="48">
        <v>0</v>
      </c>
      <c r="N98" s="48">
        <v>0</v>
      </c>
      <c r="O98" s="48">
        <v>4253</v>
      </c>
    </row>
    <row r="99" spans="5:15">
      <c r="E99" s="96" t="s">
        <v>1871</v>
      </c>
      <c r="F99" s="38">
        <v>97</v>
      </c>
      <c r="G99" s="38" t="s">
        <v>1914</v>
      </c>
      <c r="H99" s="48">
        <v>1309608.81</v>
      </c>
      <c r="J99" s="48">
        <v>0</v>
      </c>
      <c r="K99" s="48">
        <v>0</v>
      </c>
      <c r="L99" s="48">
        <v>1</v>
      </c>
      <c r="M99" s="48">
        <v>1309608.81</v>
      </c>
      <c r="N99" s="48">
        <v>11</v>
      </c>
      <c r="O99" s="48">
        <v>0</v>
      </c>
    </row>
    <row r="100" spans="5:15">
      <c r="E100" s="96" t="s">
        <v>2782</v>
      </c>
      <c r="F100" s="38">
        <v>98</v>
      </c>
      <c r="G100" s="38" t="s">
        <v>2783</v>
      </c>
      <c r="H100" s="48">
        <v>-19617.59</v>
      </c>
      <c r="J100" s="48">
        <v>1</v>
      </c>
      <c r="K100" s="48">
        <v>-19617.59</v>
      </c>
      <c r="L100" s="48">
        <v>0</v>
      </c>
      <c r="M100" s="48">
        <v>0</v>
      </c>
      <c r="N100" s="48">
        <v>0</v>
      </c>
      <c r="O100" s="48">
        <v>3491</v>
      </c>
    </row>
    <row r="101" spans="5:15">
      <c r="E101" s="96" t="s">
        <v>2784</v>
      </c>
      <c r="F101" s="38">
        <v>99</v>
      </c>
      <c r="G101" s="38" t="s">
        <v>2785</v>
      </c>
      <c r="H101" s="48">
        <v>6937392.25</v>
      </c>
      <c r="J101" s="48">
        <v>1</v>
      </c>
      <c r="K101" s="48">
        <v>6937392.25</v>
      </c>
      <c r="L101" s="48">
        <v>0</v>
      </c>
      <c r="M101" s="48">
        <v>0</v>
      </c>
      <c r="N101" s="48">
        <v>0</v>
      </c>
      <c r="O101" s="48">
        <v>4254</v>
      </c>
    </row>
    <row r="102" spans="5:15">
      <c r="E102" s="96" t="s">
        <v>2786</v>
      </c>
      <c r="F102" s="38">
        <v>100</v>
      </c>
      <c r="G102" s="38" t="s">
        <v>2787</v>
      </c>
      <c r="H102" s="48">
        <v>21595408.52</v>
      </c>
      <c r="J102" s="48">
        <v>1</v>
      </c>
      <c r="K102" s="48">
        <v>21595408.52</v>
      </c>
      <c r="L102" s="48">
        <v>0</v>
      </c>
      <c r="M102" s="48">
        <v>0</v>
      </c>
      <c r="N102" s="48">
        <v>0</v>
      </c>
      <c r="O102" s="48">
        <v>4255</v>
      </c>
    </row>
    <row r="103" spans="5:15">
      <c r="E103" s="96" t="s">
        <v>2788</v>
      </c>
      <c r="F103" s="38">
        <v>101</v>
      </c>
      <c r="G103" s="38" t="s">
        <v>2789</v>
      </c>
      <c r="H103" s="48">
        <v>2469694.1</v>
      </c>
      <c r="J103" s="48">
        <v>1</v>
      </c>
      <c r="K103" s="48">
        <v>2469694.1</v>
      </c>
      <c r="L103" s="48">
        <v>0</v>
      </c>
      <c r="M103" s="48">
        <v>0</v>
      </c>
      <c r="N103" s="48">
        <v>0</v>
      </c>
      <c r="O103" s="48">
        <v>4256</v>
      </c>
    </row>
    <row r="104" spans="5:15">
      <c r="E104" s="96" t="s">
        <v>2790</v>
      </c>
      <c r="F104" s="38">
        <v>102</v>
      </c>
      <c r="G104" s="38" t="s">
        <v>2791</v>
      </c>
      <c r="H104" s="48">
        <v>2704736.48</v>
      </c>
      <c r="J104" s="48">
        <v>1</v>
      </c>
      <c r="K104" s="48">
        <v>2704736.48</v>
      </c>
      <c r="L104" s="48">
        <v>0</v>
      </c>
      <c r="M104" s="48">
        <v>0</v>
      </c>
      <c r="N104" s="48">
        <v>0</v>
      </c>
      <c r="O104" s="48">
        <v>4257</v>
      </c>
    </row>
    <row r="105" spans="5:15">
      <c r="E105" s="96" t="s">
        <v>2792</v>
      </c>
      <c r="F105" s="38">
        <v>103</v>
      </c>
      <c r="G105" s="38" t="s">
        <v>2793</v>
      </c>
      <c r="H105" s="48">
        <v>817765.19</v>
      </c>
      <c r="J105" s="48">
        <v>1</v>
      </c>
      <c r="K105" s="48">
        <v>817765.19</v>
      </c>
      <c r="L105" s="48">
        <v>0</v>
      </c>
      <c r="M105" s="48">
        <v>0</v>
      </c>
      <c r="N105" s="48">
        <v>0</v>
      </c>
      <c r="O105" s="48">
        <v>4258</v>
      </c>
    </row>
    <row r="106" spans="5:15">
      <c r="E106" s="96" t="s">
        <v>2794</v>
      </c>
      <c r="F106" s="38">
        <v>104</v>
      </c>
      <c r="G106" s="38" t="s">
        <v>2795</v>
      </c>
      <c r="H106" s="48">
        <v>4443.28</v>
      </c>
      <c r="J106" s="48">
        <v>1</v>
      </c>
      <c r="K106" s="48">
        <v>4443.28</v>
      </c>
      <c r="L106" s="48">
        <v>0</v>
      </c>
      <c r="M106" s="48">
        <v>0</v>
      </c>
      <c r="N106" s="48">
        <v>0</v>
      </c>
      <c r="O106" s="48">
        <v>3242</v>
      </c>
    </row>
    <row r="107" spans="5:15">
      <c r="E107" s="96" t="s">
        <v>2796</v>
      </c>
      <c r="F107" s="38">
        <v>105</v>
      </c>
      <c r="G107" s="38" t="s">
        <v>2797</v>
      </c>
      <c r="H107" s="48">
        <v>302113005.06</v>
      </c>
      <c r="J107" s="48">
        <v>1</v>
      </c>
      <c r="K107" s="48">
        <v>302113005.06</v>
      </c>
      <c r="L107" s="48">
        <v>0</v>
      </c>
      <c r="M107" s="48">
        <v>0</v>
      </c>
      <c r="N107" s="48">
        <v>0</v>
      </c>
      <c r="O107" s="48">
        <v>4259</v>
      </c>
    </row>
    <row r="108" spans="5:15">
      <c r="E108" s="96" t="s">
        <v>2798</v>
      </c>
      <c r="F108" s="38">
        <v>106</v>
      </c>
      <c r="G108" s="38" t="s">
        <v>2799</v>
      </c>
      <c r="H108" s="48">
        <v>11491011.199999999</v>
      </c>
      <c r="J108" s="48">
        <v>1</v>
      </c>
      <c r="K108" s="48">
        <v>11491011.199999999</v>
      </c>
      <c r="L108" s="48">
        <v>0</v>
      </c>
      <c r="M108" s="48">
        <v>0</v>
      </c>
      <c r="N108" s="48">
        <v>0</v>
      </c>
      <c r="O108" s="48">
        <v>4260</v>
      </c>
    </row>
    <row r="109" spans="5:15">
      <c r="E109" s="96" t="s">
        <v>2800</v>
      </c>
      <c r="F109" s="38">
        <v>107</v>
      </c>
      <c r="G109" s="38" t="s">
        <v>2801</v>
      </c>
      <c r="H109" s="48">
        <v>17186957.07</v>
      </c>
      <c r="J109" s="48">
        <v>1</v>
      </c>
      <c r="K109" s="48">
        <v>17186957.07</v>
      </c>
      <c r="L109" s="48">
        <v>0</v>
      </c>
      <c r="M109" s="48">
        <v>0</v>
      </c>
      <c r="N109" s="48">
        <v>0</v>
      </c>
      <c r="O109" s="48">
        <v>4261</v>
      </c>
    </row>
    <row r="110" spans="5:15">
      <c r="E110" s="96" t="s">
        <v>2802</v>
      </c>
      <c r="F110" s="38">
        <v>108</v>
      </c>
      <c r="G110" s="38" t="s">
        <v>2803</v>
      </c>
      <c r="H110" s="48">
        <v>50092228.530000001</v>
      </c>
      <c r="J110" s="48">
        <v>1</v>
      </c>
      <c r="K110" s="48">
        <v>50092228.530000001</v>
      </c>
      <c r="L110" s="48">
        <v>0</v>
      </c>
      <c r="M110" s="48">
        <v>0</v>
      </c>
      <c r="N110" s="48">
        <v>0</v>
      </c>
      <c r="O110" s="48">
        <v>4262</v>
      </c>
    </row>
    <row r="111" spans="5:15">
      <c r="E111" s="96" t="s">
        <v>2804</v>
      </c>
      <c r="F111" s="38">
        <v>109</v>
      </c>
      <c r="G111" s="38" t="s">
        <v>2805</v>
      </c>
      <c r="H111" s="48">
        <v>88026470.25999999</v>
      </c>
      <c r="J111" s="48">
        <v>1</v>
      </c>
      <c r="K111" s="48">
        <v>88026470.25999999</v>
      </c>
      <c r="L111" s="48">
        <v>0</v>
      </c>
      <c r="M111" s="48">
        <v>0</v>
      </c>
      <c r="N111" s="48">
        <v>0</v>
      </c>
      <c r="O111" s="48">
        <v>4263</v>
      </c>
    </row>
    <row r="112" spans="5:15">
      <c r="E112" s="96" t="s">
        <v>2806</v>
      </c>
      <c r="F112" s="38">
        <v>111</v>
      </c>
      <c r="G112" s="38" t="s">
        <v>2807</v>
      </c>
      <c r="H112" s="48">
        <v>12822970.01</v>
      </c>
      <c r="J112" s="48">
        <v>1</v>
      </c>
      <c r="K112" s="48">
        <v>12822970.01</v>
      </c>
      <c r="L112" s="48">
        <v>0</v>
      </c>
      <c r="M112" s="48">
        <v>0</v>
      </c>
      <c r="N112" s="48">
        <v>0</v>
      </c>
      <c r="O112" s="48">
        <v>4264</v>
      </c>
    </row>
    <row r="113" spans="5:15">
      <c r="E113" s="96" t="s">
        <v>2808</v>
      </c>
      <c r="F113" s="38">
        <v>112</v>
      </c>
      <c r="G113" s="38" t="s">
        <v>2809</v>
      </c>
      <c r="H113" s="48">
        <v>1365180.51</v>
      </c>
      <c r="J113" s="48">
        <v>1</v>
      </c>
      <c r="K113" s="48">
        <v>1365180.51</v>
      </c>
      <c r="L113" s="48">
        <v>0</v>
      </c>
      <c r="M113" s="48">
        <v>0</v>
      </c>
      <c r="N113" s="48">
        <v>0</v>
      </c>
      <c r="O113" s="48">
        <v>4265</v>
      </c>
    </row>
    <row r="114" spans="5:15">
      <c r="E114" s="96" t="s">
        <v>2810</v>
      </c>
      <c r="F114" s="38">
        <v>113</v>
      </c>
      <c r="G114" s="38" t="s">
        <v>2811</v>
      </c>
      <c r="H114" s="48">
        <v>1286617.22</v>
      </c>
      <c r="J114" s="48">
        <v>1</v>
      </c>
      <c r="K114" s="48">
        <v>1286617.22</v>
      </c>
      <c r="L114" s="48">
        <v>0</v>
      </c>
      <c r="M114" s="48">
        <v>0</v>
      </c>
      <c r="N114" s="48">
        <v>0</v>
      </c>
      <c r="O114" s="48">
        <v>4266</v>
      </c>
    </row>
    <row r="115" spans="5:15">
      <c r="E115" s="96" t="s">
        <v>2812</v>
      </c>
      <c r="F115" s="38">
        <v>114</v>
      </c>
      <c r="G115" s="38" t="s">
        <v>2813</v>
      </c>
      <c r="H115" s="48">
        <v>3213198.48</v>
      </c>
      <c r="J115" s="48">
        <v>1</v>
      </c>
      <c r="K115" s="48">
        <v>3213198.48</v>
      </c>
      <c r="L115" s="48">
        <v>0</v>
      </c>
      <c r="M115" s="48">
        <v>0</v>
      </c>
      <c r="N115" s="48">
        <v>0</v>
      </c>
      <c r="O115" s="48">
        <v>4267</v>
      </c>
    </row>
    <row r="116" spans="5:15">
      <c r="E116" s="96" t="s">
        <v>2814</v>
      </c>
      <c r="F116" s="38">
        <v>115</v>
      </c>
      <c r="G116" s="38" t="s">
        <v>2815</v>
      </c>
      <c r="H116" s="48">
        <v>942242.55</v>
      </c>
      <c r="J116" s="48">
        <v>1</v>
      </c>
      <c r="K116" s="48">
        <v>942242.55</v>
      </c>
      <c r="L116" s="48">
        <v>0</v>
      </c>
      <c r="M116" s="48">
        <v>0</v>
      </c>
      <c r="N116" s="48">
        <v>0</v>
      </c>
      <c r="O116" s="48">
        <v>4268</v>
      </c>
    </row>
    <row r="117" spans="5:15">
      <c r="E117" s="96" t="s">
        <v>2816</v>
      </c>
      <c r="F117" s="38">
        <v>116</v>
      </c>
      <c r="G117" s="38" t="s">
        <v>2817</v>
      </c>
      <c r="H117" s="48">
        <v>2.54</v>
      </c>
      <c r="J117" s="48">
        <v>1</v>
      </c>
      <c r="K117" s="48">
        <v>2.54</v>
      </c>
      <c r="L117" s="48">
        <v>0</v>
      </c>
      <c r="M117" s="48">
        <v>0</v>
      </c>
      <c r="N117" s="48">
        <v>0</v>
      </c>
      <c r="O117" s="48">
        <v>4269</v>
      </c>
    </row>
    <row r="118" spans="5:15">
      <c r="E118" s="96" t="s">
        <v>1915</v>
      </c>
      <c r="F118" s="38">
        <v>117</v>
      </c>
      <c r="G118" s="38" t="s">
        <v>1916</v>
      </c>
      <c r="H118" s="48">
        <v>-2.63</v>
      </c>
      <c r="J118" s="48">
        <v>0</v>
      </c>
      <c r="K118" s="48">
        <v>0</v>
      </c>
      <c r="L118" s="48">
        <v>1</v>
      </c>
      <c r="M118" s="48">
        <v>-2.63</v>
      </c>
      <c r="N118" s="48">
        <v>12</v>
      </c>
      <c r="O118" s="48">
        <v>0</v>
      </c>
    </row>
    <row r="119" spans="5:15">
      <c r="E119" s="96" t="s">
        <v>1917</v>
      </c>
      <c r="F119" s="38">
        <v>118</v>
      </c>
      <c r="G119" s="38" t="s">
        <v>1918</v>
      </c>
      <c r="H119" s="48">
        <v>213686.89</v>
      </c>
      <c r="J119" s="48">
        <v>0</v>
      </c>
      <c r="K119" s="48">
        <v>0</v>
      </c>
      <c r="L119" s="48">
        <v>1</v>
      </c>
      <c r="M119" s="48">
        <v>213686.89</v>
      </c>
      <c r="N119" s="48">
        <v>13</v>
      </c>
      <c r="O119" s="48">
        <v>0</v>
      </c>
    </row>
    <row r="120" spans="5:15">
      <c r="E120" s="96" t="s">
        <v>2818</v>
      </c>
      <c r="F120" s="38">
        <v>119</v>
      </c>
      <c r="G120" s="38" t="s">
        <v>2819</v>
      </c>
      <c r="H120" s="48">
        <v>40272.39</v>
      </c>
      <c r="J120" s="48">
        <v>1</v>
      </c>
      <c r="K120" s="48">
        <v>40272.39</v>
      </c>
      <c r="L120" s="48">
        <v>0</v>
      </c>
      <c r="M120" s="48">
        <v>0</v>
      </c>
      <c r="N120" s="48">
        <v>0</v>
      </c>
      <c r="O120" s="48">
        <v>4271</v>
      </c>
    </row>
    <row r="121" spans="5:15">
      <c r="E121" s="96" t="s">
        <v>2820</v>
      </c>
      <c r="F121" s="38">
        <v>120</v>
      </c>
      <c r="G121" s="38" t="s">
        <v>2821</v>
      </c>
      <c r="H121" s="48">
        <v>115.27</v>
      </c>
      <c r="J121" s="48">
        <v>1</v>
      </c>
      <c r="K121" s="48">
        <v>115.27</v>
      </c>
      <c r="L121" s="48">
        <v>0</v>
      </c>
      <c r="M121" s="48">
        <v>0</v>
      </c>
      <c r="N121" s="48">
        <v>0</v>
      </c>
      <c r="O121" s="48">
        <v>3538</v>
      </c>
    </row>
    <row r="122" spans="5:15">
      <c r="E122" s="96" t="s">
        <v>2822</v>
      </c>
      <c r="F122" s="38">
        <v>121</v>
      </c>
      <c r="G122" s="38" t="s">
        <v>2823</v>
      </c>
      <c r="H122" s="48">
        <v>6686114.29</v>
      </c>
      <c r="J122" s="48">
        <v>1</v>
      </c>
      <c r="K122" s="48">
        <v>6686114.29</v>
      </c>
      <c r="L122" s="48">
        <v>0</v>
      </c>
      <c r="M122" s="48">
        <v>0</v>
      </c>
      <c r="N122" s="48">
        <v>0</v>
      </c>
      <c r="O122" s="48">
        <v>4274</v>
      </c>
    </row>
    <row r="123" spans="5:15">
      <c r="E123" s="96" t="s">
        <v>1313</v>
      </c>
      <c r="F123" s="38">
        <v>122</v>
      </c>
      <c r="G123" s="38" t="s">
        <v>1314</v>
      </c>
      <c r="H123" s="48">
        <v>16005079.66</v>
      </c>
      <c r="J123" s="48">
        <v>1</v>
      </c>
      <c r="K123" s="48">
        <v>16005079.66</v>
      </c>
      <c r="L123" s="48">
        <v>0</v>
      </c>
      <c r="M123" s="48">
        <v>0</v>
      </c>
      <c r="N123" s="48">
        <v>0</v>
      </c>
      <c r="O123" s="48">
        <v>4275</v>
      </c>
    </row>
    <row r="124" spans="5:15">
      <c r="E124" s="96" t="s">
        <v>2824</v>
      </c>
      <c r="F124" s="38">
        <v>123</v>
      </c>
      <c r="G124" s="38" t="s">
        <v>2825</v>
      </c>
      <c r="H124" s="48">
        <v>145404.70000000001</v>
      </c>
      <c r="J124" s="48">
        <v>1</v>
      </c>
      <c r="K124" s="48">
        <v>145404.70000000001</v>
      </c>
      <c r="L124" s="48">
        <v>0</v>
      </c>
      <c r="M124" s="48">
        <v>0</v>
      </c>
      <c r="N124" s="48">
        <v>0</v>
      </c>
      <c r="O124" s="48">
        <v>3614</v>
      </c>
    </row>
    <row r="125" spans="5:15">
      <c r="E125" s="96" t="s">
        <v>2826</v>
      </c>
      <c r="F125" s="38">
        <v>124</v>
      </c>
      <c r="G125" s="38" t="s">
        <v>2827</v>
      </c>
      <c r="H125" s="48">
        <v>121421558.89</v>
      </c>
      <c r="J125" s="48">
        <v>1</v>
      </c>
      <c r="K125" s="48">
        <v>121421558.89</v>
      </c>
      <c r="L125" s="48">
        <v>0</v>
      </c>
      <c r="M125" s="48">
        <v>0</v>
      </c>
      <c r="N125" s="48">
        <v>0</v>
      </c>
      <c r="O125" s="48">
        <v>4277</v>
      </c>
    </row>
    <row r="126" spans="5:15">
      <c r="E126" s="96" t="s">
        <v>2828</v>
      </c>
      <c r="F126" s="38">
        <v>126</v>
      </c>
      <c r="G126" s="38" t="s">
        <v>2829</v>
      </c>
      <c r="H126" s="48">
        <v>5398097.7400000002</v>
      </c>
      <c r="J126" s="48">
        <v>1</v>
      </c>
      <c r="K126" s="48">
        <v>5398097.7400000002</v>
      </c>
      <c r="L126" s="48">
        <v>0</v>
      </c>
      <c r="M126" s="48">
        <v>0</v>
      </c>
      <c r="N126" s="48">
        <v>0</v>
      </c>
      <c r="O126" s="48">
        <v>4279</v>
      </c>
    </row>
    <row r="127" spans="5:15">
      <c r="E127" s="96" t="s">
        <v>1919</v>
      </c>
      <c r="F127" s="38">
        <v>127</v>
      </c>
      <c r="G127" s="38" t="s">
        <v>1920</v>
      </c>
      <c r="H127" s="48">
        <v>649080.34</v>
      </c>
      <c r="J127" s="48">
        <v>0</v>
      </c>
      <c r="K127" s="48">
        <v>0</v>
      </c>
      <c r="L127" s="48">
        <v>1</v>
      </c>
      <c r="M127" s="48">
        <v>649080.34</v>
      </c>
      <c r="N127" s="48">
        <v>14</v>
      </c>
      <c r="O127" s="48">
        <v>0</v>
      </c>
    </row>
    <row r="128" spans="5:15">
      <c r="E128" s="96" t="s">
        <v>1921</v>
      </c>
      <c r="F128" s="38">
        <v>128</v>
      </c>
      <c r="G128" s="38" t="s">
        <v>1922</v>
      </c>
      <c r="H128" s="48">
        <v>0</v>
      </c>
      <c r="J128" s="48">
        <v>0</v>
      </c>
      <c r="K128" s="48">
        <v>0</v>
      </c>
      <c r="L128" s="48">
        <v>1</v>
      </c>
      <c r="M128" s="48">
        <v>0</v>
      </c>
      <c r="N128" s="48">
        <v>15</v>
      </c>
      <c r="O128" s="48">
        <v>0</v>
      </c>
    </row>
    <row r="129" spans="5:15">
      <c r="E129" s="96" t="s">
        <v>2830</v>
      </c>
      <c r="F129" s="38">
        <v>130</v>
      </c>
      <c r="G129" s="38" t="s">
        <v>2831</v>
      </c>
      <c r="H129" s="48">
        <v>19523109.209999997</v>
      </c>
      <c r="J129" s="48">
        <v>1</v>
      </c>
      <c r="K129" s="48">
        <v>19523109.209999997</v>
      </c>
      <c r="L129" s="48">
        <v>0</v>
      </c>
      <c r="M129" s="48">
        <v>0</v>
      </c>
      <c r="N129" s="48">
        <v>0</v>
      </c>
      <c r="O129" s="48">
        <v>4286</v>
      </c>
    </row>
    <row r="130" spans="5:15">
      <c r="E130" s="96" t="s">
        <v>2832</v>
      </c>
      <c r="F130" s="38">
        <v>133</v>
      </c>
      <c r="G130" s="38" t="s">
        <v>2833</v>
      </c>
      <c r="H130" s="48">
        <v>-450</v>
      </c>
      <c r="J130" s="48">
        <v>1</v>
      </c>
      <c r="K130" s="48">
        <v>-450</v>
      </c>
      <c r="L130" s="48">
        <v>0</v>
      </c>
      <c r="M130" s="48">
        <v>0</v>
      </c>
      <c r="N130" s="48">
        <v>0</v>
      </c>
      <c r="O130" s="48">
        <v>3663</v>
      </c>
    </row>
    <row r="131" spans="5:15">
      <c r="E131" s="96" t="s">
        <v>2834</v>
      </c>
      <c r="F131" s="38">
        <v>134</v>
      </c>
      <c r="G131" s="38" t="s">
        <v>2835</v>
      </c>
      <c r="H131" s="48">
        <v>44493323.539999999</v>
      </c>
      <c r="J131" s="48">
        <v>1</v>
      </c>
      <c r="K131" s="48">
        <v>44493323.539999999</v>
      </c>
      <c r="L131" s="48">
        <v>0</v>
      </c>
      <c r="M131" s="48">
        <v>0</v>
      </c>
      <c r="N131" s="48">
        <v>0</v>
      </c>
      <c r="O131" s="48">
        <v>4291</v>
      </c>
    </row>
    <row r="132" spans="5:15">
      <c r="E132" s="96" t="s">
        <v>2836</v>
      </c>
      <c r="F132" s="38">
        <v>135</v>
      </c>
      <c r="G132" s="38" t="s">
        <v>2837</v>
      </c>
      <c r="H132" s="48">
        <v>1086217.08</v>
      </c>
      <c r="J132" s="48">
        <v>1</v>
      </c>
      <c r="K132" s="48">
        <v>1086217.08</v>
      </c>
      <c r="L132" s="48">
        <v>0</v>
      </c>
      <c r="M132" s="48">
        <v>0</v>
      </c>
      <c r="N132" s="48">
        <v>0</v>
      </c>
      <c r="O132" s="48">
        <v>4294</v>
      </c>
    </row>
    <row r="133" spans="5:15">
      <c r="E133" s="96" t="s">
        <v>2838</v>
      </c>
      <c r="F133" s="38">
        <v>136</v>
      </c>
      <c r="G133" s="38" t="s">
        <v>2839</v>
      </c>
      <c r="H133" s="48">
        <v>-13112.44</v>
      </c>
      <c r="J133" s="48">
        <v>1</v>
      </c>
      <c r="K133" s="48">
        <v>-13112.44</v>
      </c>
      <c r="L133" s="48">
        <v>0</v>
      </c>
      <c r="M133" s="48">
        <v>0</v>
      </c>
      <c r="N133" s="48">
        <v>0</v>
      </c>
      <c r="O133" s="48">
        <v>3745</v>
      </c>
    </row>
    <row r="134" spans="5:15">
      <c r="E134" s="96" t="s">
        <v>2840</v>
      </c>
      <c r="F134" s="38">
        <v>137</v>
      </c>
      <c r="G134" s="38" t="s">
        <v>2841</v>
      </c>
      <c r="H134" s="48">
        <v>6093578.6699999999</v>
      </c>
      <c r="J134" s="48">
        <v>1</v>
      </c>
      <c r="K134" s="48">
        <v>6093578.6699999999</v>
      </c>
      <c r="L134" s="48">
        <v>0</v>
      </c>
      <c r="M134" s="48">
        <v>0</v>
      </c>
      <c r="N134" s="48">
        <v>0</v>
      </c>
      <c r="O134" s="48">
        <v>4301</v>
      </c>
    </row>
    <row r="135" spans="5:15">
      <c r="E135" s="96" t="s">
        <v>2842</v>
      </c>
      <c r="F135" s="38">
        <v>138</v>
      </c>
      <c r="G135" s="38" t="s">
        <v>2843</v>
      </c>
      <c r="H135" s="48">
        <v>4480902.33</v>
      </c>
      <c r="J135" s="48">
        <v>1</v>
      </c>
      <c r="K135" s="48">
        <v>4480902.33</v>
      </c>
      <c r="L135" s="48">
        <v>0</v>
      </c>
      <c r="M135" s="48">
        <v>0</v>
      </c>
      <c r="N135" s="48">
        <v>0</v>
      </c>
      <c r="O135" s="48">
        <v>4302</v>
      </c>
    </row>
    <row r="136" spans="5:15">
      <c r="E136" s="96" t="s">
        <v>1923</v>
      </c>
      <c r="F136" s="38">
        <v>139</v>
      </c>
      <c r="G136" s="38" t="s">
        <v>1924</v>
      </c>
      <c r="H136" s="48">
        <v>280116.65999999997</v>
      </c>
      <c r="J136" s="48">
        <v>0</v>
      </c>
      <c r="K136" s="48">
        <v>0</v>
      </c>
      <c r="L136" s="48">
        <v>1</v>
      </c>
      <c r="M136" s="48">
        <v>280116.65999999997</v>
      </c>
      <c r="N136" s="48">
        <v>16</v>
      </c>
      <c r="O136" s="48">
        <v>0</v>
      </c>
    </row>
    <row r="137" spans="5:15">
      <c r="E137" s="96" t="s">
        <v>1925</v>
      </c>
      <c r="F137" s="38">
        <v>140</v>
      </c>
      <c r="G137" s="38" t="s">
        <v>1926</v>
      </c>
      <c r="H137" s="48">
        <v>2374529.44</v>
      </c>
      <c r="J137" s="48">
        <v>0</v>
      </c>
      <c r="K137" s="48">
        <v>0</v>
      </c>
      <c r="L137" s="48">
        <v>1</v>
      </c>
      <c r="M137" s="48">
        <v>2374529.44</v>
      </c>
      <c r="N137" s="48">
        <v>17</v>
      </c>
      <c r="O137" s="48">
        <v>0</v>
      </c>
    </row>
    <row r="138" spans="5:15">
      <c r="E138" s="96" t="s">
        <v>1927</v>
      </c>
      <c r="F138" s="38">
        <v>141</v>
      </c>
      <c r="G138" s="38" t="s">
        <v>1928</v>
      </c>
      <c r="H138" s="48">
        <v>1642548.06</v>
      </c>
      <c r="J138" s="48">
        <v>0</v>
      </c>
      <c r="K138" s="48">
        <v>0</v>
      </c>
      <c r="L138" s="48">
        <v>1</v>
      </c>
      <c r="M138" s="48">
        <v>1642548.06</v>
      </c>
      <c r="N138" s="48">
        <v>18</v>
      </c>
      <c r="O138" s="48">
        <v>0</v>
      </c>
    </row>
    <row r="139" spans="5:15">
      <c r="E139" s="96" t="s">
        <v>2844</v>
      </c>
      <c r="F139" s="38">
        <v>142</v>
      </c>
      <c r="G139" s="38" t="s">
        <v>2845</v>
      </c>
      <c r="H139" s="48">
        <v>25269285.469999999</v>
      </c>
      <c r="J139" s="48">
        <v>1</v>
      </c>
      <c r="K139" s="48">
        <v>25269285.469999999</v>
      </c>
      <c r="L139" s="48">
        <v>0</v>
      </c>
      <c r="M139" s="48">
        <v>0</v>
      </c>
      <c r="N139" s="48">
        <v>0</v>
      </c>
      <c r="O139" s="48">
        <v>4306</v>
      </c>
    </row>
    <row r="140" spans="5:15">
      <c r="E140" s="96" t="s">
        <v>1047</v>
      </c>
      <c r="F140" s="38">
        <v>143</v>
      </c>
      <c r="G140" s="38" t="s">
        <v>2846</v>
      </c>
      <c r="H140" s="48">
        <v>6737819.3600000003</v>
      </c>
      <c r="J140" s="48">
        <v>1</v>
      </c>
      <c r="K140" s="48">
        <v>6737819.3600000003</v>
      </c>
      <c r="L140" s="48">
        <v>0</v>
      </c>
      <c r="M140" s="48">
        <v>0</v>
      </c>
      <c r="N140" s="48">
        <v>0</v>
      </c>
      <c r="O140" s="48">
        <v>4307</v>
      </c>
    </row>
    <row r="141" spans="5:15">
      <c r="E141" s="96" t="s">
        <v>2847</v>
      </c>
      <c r="F141" s="38">
        <v>144</v>
      </c>
      <c r="G141" s="38" t="s">
        <v>2848</v>
      </c>
      <c r="H141" s="48">
        <v>6058.74</v>
      </c>
      <c r="J141" s="48">
        <v>1</v>
      </c>
      <c r="K141" s="48">
        <v>6058.74</v>
      </c>
      <c r="L141" s="48">
        <v>0</v>
      </c>
      <c r="M141" s="48">
        <v>0</v>
      </c>
      <c r="N141" s="48">
        <v>0</v>
      </c>
      <c r="O141" s="48">
        <v>3795</v>
      </c>
    </row>
    <row r="142" spans="5:15">
      <c r="E142" s="96" t="s">
        <v>2849</v>
      </c>
      <c r="F142" s="38">
        <v>145</v>
      </c>
      <c r="G142" s="38" t="s">
        <v>2850</v>
      </c>
      <c r="H142" s="48">
        <v>300.92</v>
      </c>
      <c r="J142" s="48">
        <v>1</v>
      </c>
      <c r="K142" s="48">
        <v>300.92</v>
      </c>
      <c r="L142" s="48">
        <v>0</v>
      </c>
      <c r="M142" s="48">
        <v>0</v>
      </c>
      <c r="N142" s="48">
        <v>0</v>
      </c>
      <c r="O142" s="48">
        <v>3350</v>
      </c>
    </row>
    <row r="143" spans="5:15">
      <c r="E143" s="96" t="s">
        <v>2851</v>
      </c>
      <c r="F143" s="38">
        <v>146</v>
      </c>
      <c r="G143" s="38" t="s">
        <v>2852</v>
      </c>
      <c r="H143" s="48">
        <v>-415739.6</v>
      </c>
      <c r="J143" s="48">
        <v>1</v>
      </c>
      <c r="K143" s="48">
        <v>-415739.6</v>
      </c>
      <c r="L143" s="48">
        <v>0</v>
      </c>
      <c r="M143" s="48">
        <v>0</v>
      </c>
      <c r="N143" s="48">
        <v>0</v>
      </c>
      <c r="O143" s="48">
        <v>4311</v>
      </c>
    </row>
    <row r="144" spans="5:15">
      <c r="E144" s="96" t="s">
        <v>1929</v>
      </c>
      <c r="F144" s="38">
        <v>147</v>
      </c>
      <c r="G144" s="38" t="s">
        <v>1930</v>
      </c>
      <c r="H144" s="48">
        <v>4911600.99</v>
      </c>
      <c r="J144" s="48">
        <v>0</v>
      </c>
      <c r="K144" s="48">
        <v>0</v>
      </c>
      <c r="L144" s="48">
        <v>1</v>
      </c>
      <c r="M144" s="48">
        <v>4911600.99</v>
      </c>
      <c r="N144" s="48">
        <v>19</v>
      </c>
      <c r="O144" s="48">
        <v>0</v>
      </c>
    </row>
    <row r="145" spans="5:15">
      <c r="E145" s="96" t="s">
        <v>2853</v>
      </c>
      <c r="F145" s="38">
        <v>148</v>
      </c>
      <c r="G145" s="38" t="s">
        <v>2854</v>
      </c>
      <c r="H145" s="48">
        <v>108791.51</v>
      </c>
      <c r="J145" s="48">
        <v>1</v>
      </c>
      <c r="K145" s="48">
        <v>108791.51</v>
      </c>
      <c r="L145" s="48">
        <v>0</v>
      </c>
      <c r="M145" s="48">
        <v>0</v>
      </c>
      <c r="N145" s="48">
        <v>0</v>
      </c>
      <c r="O145" s="48">
        <v>4313</v>
      </c>
    </row>
    <row r="146" spans="5:15">
      <c r="E146" s="96" t="s">
        <v>2855</v>
      </c>
      <c r="F146" s="38">
        <v>149</v>
      </c>
      <c r="G146" s="38" t="s">
        <v>2856</v>
      </c>
      <c r="H146" s="48">
        <v>1645.18</v>
      </c>
      <c r="J146" s="48">
        <v>1</v>
      </c>
      <c r="K146" s="48">
        <v>1645.18</v>
      </c>
      <c r="L146" s="48">
        <v>0</v>
      </c>
      <c r="M146" s="48">
        <v>0</v>
      </c>
      <c r="N146" s="48">
        <v>0</v>
      </c>
      <c r="O146" s="48">
        <v>4316</v>
      </c>
    </row>
    <row r="147" spans="5:15">
      <c r="E147" s="96" t="s">
        <v>2857</v>
      </c>
      <c r="F147" s="38">
        <v>150</v>
      </c>
      <c r="G147" s="38" t="s">
        <v>2858</v>
      </c>
      <c r="H147" s="48">
        <v>3162500.86</v>
      </c>
      <c r="J147" s="48">
        <v>1</v>
      </c>
      <c r="K147" s="48">
        <v>3162500.86</v>
      </c>
      <c r="L147" s="48">
        <v>0</v>
      </c>
      <c r="M147" s="48">
        <v>0</v>
      </c>
      <c r="N147" s="48">
        <v>0</v>
      </c>
      <c r="O147" s="48">
        <v>4317</v>
      </c>
    </row>
    <row r="148" spans="5:15">
      <c r="E148" s="96" t="s">
        <v>2859</v>
      </c>
      <c r="F148" s="38">
        <v>151</v>
      </c>
      <c r="G148" s="38" t="s">
        <v>2860</v>
      </c>
      <c r="H148" s="48">
        <v>2403553.61</v>
      </c>
      <c r="J148" s="48">
        <v>1</v>
      </c>
      <c r="K148" s="48">
        <v>2403553.61</v>
      </c>
      <c r="L148" s="48">
        <v>0</v>
      </c>
      <c r="M148" s="48">
        <v>0</v>
      </c>
      <c r="N148" s="48">
        <v>0</v>
      </c>
      <c r="O148" s="48">
        <v>4318</v>
      </c>
    </row>
    <row r="149" spans="5:15">
      <c r="E149" s="96" t="s">
        <v>1931</v>
      </c>
      <c r="F149" s="38">
        <v>152</v>
      </c>
      <c r="G149" s="38" t="s">
        <v>1932</v>
      </c>
      <c r="H149" s="48">
        <v>209904.09</v>
      </c>
      <c r="J149" s="48">
        <v>0</v>
      </c>
      <c r="K149" s="48">
        <v>0</v>
      </c>
      <c r="L149" s="48">
        <v>1</v>
      </c>
      <c r="M149" s="48">
        <v>209904.09</v>
      </c>
      <c r="N149" s="48">
        <v>20</v>
      </c>
      <c r="O149" s="48">
        <v>0</v>
      </c>
    </row>
    <row r="150" spans="5:15">
      <c r="E150" s="96" t="s">
        <v>2861</v>
      </c>
      <c r="F150" s="38">
        <v>153</v>
      </c>
      <c r="G150" s="38" t="s">
        <v>2862</v>
      </c>
      <c r="H150" s="48">
        <v>89504.85</v>
      </c>
      <c r="J150" s="48">
        <v>1</v>
      </c>
      <c r="K150" s="48">
        <v>89504.85</v>
      </c>
      <c r="L150" s="48">
        <v>0</v>
      </c>
      <c r="M150" s="48">
        <v>0</v>
      </c>
      <c r="N150" s="48">
        <v>0</v>
      </c>
      <c r="O150" s="48">
        <v>4320</v>
      </c>
    </row>
    <row r="151" spans="5:15">
      <c r="E151" s="96" t="s">
        <v>1933</v>
      </c>
      <c r="F151" s="38">
        <v>154</v>
      </c>
      <c r="G151" s="38" t="s">
        <v>1934</v>
      </c>
      <c r="H151" s="48">
        <v>26952057.57</v>
      </c>
      <c r="J151" s="48">
        <v>0</v>
      </c>
      <c r="K151" s="48">
        <v>0</v>
      </c>
      <c r="L151" s="48">
        <v>1</v>
      </c>
      <c r="M151" s="48">
        <v>26952057.57</v>
      </c>
      <c r="N151" s="48">
        <v>21</v>
      </c>
      <c r="O151" s="48">
        <v>0</v>
      </c>
    </row>
    <row r="152" spans="5:15">
      <c r="E152" s="96" t="s">
        <v>1935</v>
      </c>
      <c r="F152" s="38">
        <v>156</v>
      </c>
      <c r="G152" s="38" t="s">
        <v>1936</v>
      </c>
      <c r="H152" s="48">
        <v>-18500</v>
      </c>
      <c r="J152" s="48">
        <v>0</v>
      </c>
      <c r="K152" s="48">
        <v>0</v>
      </c>
      <c r="L152" s="48">
        <v>1</v>
      </c>
      <c r="M152" s="48">
        <v>-18500</v>
      </c>
      <c r="N152" s="48">
        <v>22</v>
      </c>
      <c r="O152" s="48">
        <v>0</v>
      </c>
    </row>
    <row r="153" spans="5:15">
      <c r="E153" s="96" t="s">
        <v>2863</v>
      </c>
      <c r="F153" s="38">
        <v>157</v>
      </c>
      <c r="G153" s="38" t="s">
        <v>2864</v>
      </c>
      <c r="H153" s="48">
        <v>-166.25</v>
      </c>
      <c r="J153" s="48">
        <v>1</v>
      </c>
      <c r="K153" s="48">
        <v>-166.25</v>
      </c>
      <c r="L153" s="48">
        <v>0</v>
      </c>
      <c r="M153" s="48">
        <v>0</v>
      </c>
      <c r="N153" s="48">
        <v>0</v>
      </c>
      <c r="O153" s="48">
        <v>3718</v>
      </c>
    </row>
    <row r="154" spans="5:15">
      <c r="E154" s="96" t="s">
        <v>2865</v>
      </c>
      <c r="F154" s="38">
        <v>158</v>
      </c>
      <c r="G154" s="38" t="s">
        <v>2866</v>
      </c>
      <c r="H154" s="48">
        <v>1467600.17</v>
      </c>
      <c r="J154" s="48">
        <v>1</v>
      </c>
      <c r="K154" s="48">
        <v>1467600.17</v>
      </c>
      <c r="L154" s="48">
        <v>0</v>
      </c>
      <c r="M154" s="48">
        <v>0</v>
      </c>
      <c r="N154" s="48">
        <v>0</v>
      </c>
      <c r="O154" s="48">
        <v>4328</v>
      </c>
    </row>
    <row r="155" spans="5:15">
      <c r="E155" s="96" t="s">
        <v>2867</v>
      </c>
      <c r="F155" s="38">
        <v>159</v>
      </c>
      <c r="G155" s="38" t="s">
        <v>2868</v>
      </c>
      <c r="H155" s="48">
        <v>68237.990000000005</v>
      </c>
      <c r="J155" s="48">
        <v>1</v>
      </c>
      <c r="K155" s="48">
        <v>68237.990000000005</v>
      </c>
      <c r="L155" s="48">
        <v>0</v>
      </c>
      <c r="M155" s="48">
        <v>0</v>
      </c>
      <c r="N155" s="48">
        <v>0</v>
      </c>
      <c r="O155" s="48">
        <v>4329</v>
      </c>
    </row>
    <row r="156" spans="5:15">
      <c r="E156" s="96" t="s">
        <v>2869</v>
      </c>
      <c r="F156" s="38">
        <v>160</v>
      </c>
      <c r="G156" s="38" t="s">
        <v>2870</v>
      </c>
      <c r="H156" s="48">
        <v>2019043.64</v>
      </c>
      <c r="J156" s="48">
        <v>1</v>
      </c>
      <c r="K156" s="48">
        <v>2019043.64</v>
      </c>
      <c r="L156" s="48">
        <v>0</v>
      </c>
      <c r="M156" s="48">
        <v>0</v>
      </c>
      <c r="N156" s="48">
        <v>0</v>
      </c>
      <c r="O156" s="48">
        <v>4330</v>
      </c>
    </row>
    <row r="157" spans="5:15">
      <c r="E157" s="96" t="s">
        <v>2871</v>
      </c>
      <c r="F157" s="38">
        <v>161</v>
      </c>
      <c r="G157" s="38" t="s">
        <v>2872</v>
      </c>
      <c r="H157" s="48">
        <v>10218.43</v>
      </c>
      <c r="J157" s="48">
        <v>1</v>
      </c>
      <c r="K157" s="48">
        <v>10218.43</v>
      </c>
      <c r="L157" s="48">
        <v>0</v>
      </c>
      <c r="M157" s="48">
        <v>0</v>
      </c>
      <c r="N157" s="48">
        <v>0</v>
      </c>
      <c r="O157" s="48">
        <v>4331</v>
      </c>
    </row>
    <row r="158" spans="5:15">
      <c r="E158" s="96" t="s">
        <v>2873</v>
      </c>
      <c r="F158" s="38">
        <v>162</v>
      </c>
      <c r="G158" s="38" t="s">
        <v>2874</v>
      </c>
      <c r="H158" s="48">
        <v>781000</v>
      </c>
      <c r="J158" s="48">
        <v>1</v>
      </c>
      <c r="K158" s="48">
        <v>781000</v>
      </c>
      <c r="L158" s="48">
        <v>0</v>
      </c>
      <c r="M158" s="48">
        <v>0</v>
      </c>
      <c r="N158" s="48">
        <v>0</v>
      </c>
      <c r="O158" s="48">
        <v>4332</v>
      </c>
    </row>
    <row r="159" spans="5:15">
      <c r="E159" s="96" t="s">
        <v>2875</v>
      </c>
      <c r="F159" s="38">
        <v>163</v>
      </c>
      <c r="G159" s="38" t="s">
        <v>2876</v>
      </c>
      <c r="H159" s="48">
        <v>142500.70000000001</v>
      </c>
      <c r="J159" s="48">
        <v>1</v>
      </c>
      <c r="K159" s="48">
        <v>142500.70000000001</v>
      </c>
      <c r="L159" s="48">
        <v>0</v>
      </c>
      <c r="M159" s="48">
        <v>0</v>
      </c>
      <c r="N159" s="48">
        <v>0</v>
      </c>
      <c r="O159" s="48">
        <v>4339</v>
      </c>
    </row>
    <row r="160" spans="5:15">
      <c r="E160" s="96" t="s">
        <v>2877</v>
      </c>
      <c r="F160" s="38">
        <v>164</v>
      </c>
      <c r="G160" s="38" t="s">
        <v>2878</v>
      </c>
      <c r="H160" s="48">
        <v>433255.01</v>
      </c>
      <c r="J160" s="48">
        <v>1</v>
      </c>
      <c r="K160" s="48">
        <v>433255.01</v>
      </c>
      <c r="L160" s="48">
        <v>0</v>
      </c>
      <c r="M160" s="48">
        <v>0</v>
      </c>
      <c r="N160" s="48">
        <v>0</v>
      </c>
      <c r="O160" s="48">
        <v>4341</v>
      </c>
    </row>
    <row r="161" spans="5:15">
      <c r="E161" s="96" t="s">
        <v>2879</v>
      </c>
      <c r="F161" s="38">
        <v>165</v>
      </c>
      <c r="G161" s="38" t="s">
        <v>2880</v>
      </c>
      <c r="H161" s="48">
        <v>4570663.3099999996</v>
      </c>
      <c r="J161" s="48">
        <v>1</v>
      </c>
      <c r="K161" s="48">
        <v>4570663.3099999996</v>
      </c>
      <c r="L161" s="48">
        <v>0</v>
      </c>
      <c r="M161" s="48">
        <v>0</v>
      </c>
      <c r="N161" s="48">
        <v>0</v>
      </c>
      <c r="O161" s="48">
        <v>4342</v>
      </c>
    </row>
    <row r="162" spans="5:15">
      <c r="E162" s="96" t="s">
        <v>1214</v>
      </c>
      <c r="F162" s="38">
        <v>166</v>
      </c>
      <c r="G162" s="38" t="s">
        <v>1937</v>
      </c>
      <c r="H162" s="48">
        <v>4130374.38</v>
      </c>
      <c r="J162" s="48">
        <v>0</v>
      </c>
      <c r="K162" s="48">
        <v>0</v>
      </c>
      <c r="L162" s="48">
        <v>1</v>
      </c>
      <c r="M162" s="48">
        <v>4130374.38</v>
      </c>
      <c r="N162" s="48">
        <v>23</v>
      </c>
      <c r="O162" s="48">
        <v>0</v>
      </c>
    </row>
    <row r="163" spans="5:15">
      <c r="E163" s="96" t="s">
        <v>1217</v>
      </c>
      <c r="F163" s="38">
        <v>167</v>
      </c>
      <c r="G163" s="38" t="s">
        <v>1938</v>
      </c>
      <c r="H163" s="48">
        <v>13998823.25</v>
      </c>
      <c r="J163" s="48">
        <v>0</v>
      </c>
      <c r="K163" s="48">
        <v>0</v>
      </c>
      <c r="L163" s="48">
        <v>1</v>
      </c>
      <c r="M163" s="48">
        <v>13998823.25</v>
      </c>
      <c r="N163" s="48">
        <v>24</v>
      </c>
      <c r="O163" s="48">
        <v>0</v>
      </c>
    </row>
    <row r="164" spans="5:15">
      <c r="E164" s="96" t="s">
        <v>1939</v>
      </c>
      <c r="F164" s="38">
        <v>168</v>
      </c>
      <c r="G164" s="38" t="s">
        <v>1940</v>
      </c>
      <c r="H164" s="48">
        <v>603513.73</v>
      </c>
      <c r="J164" s="48">
        <v>0</v>
      </c>
      <c r="K164" s="48">
        <v>0</v>
      </c>
      <c r="L164" s="48">
        <v>1</v>
      </c>
      <c r="M164" s="48">
        <v>603513.73</v>
      </c>
      <c r="N164" s="48">
        <v>25</v>
      </c>
      <c r="O164" s="48">
        <v>0</v>
      </c>
    </row>
    <row r="165" spans="5:15">
      <c r="E165" s="96" t="s">
        <v>2881</v>
      </c>
      <c r="F165" s="38">
        <v>169</v>
      </c>
      <c r="G165" s="38" t="s">
        <v>2882</v>
      </c>
      <c r="H165" s="48">
        <v>145338.29</v>
      </c>
      <c r="J165" s="48">
        <v>1</v>
      </c>
      <c r="K165" s="48">
        <v>145338.29</v>
      </c>
      <c r="L165" s="48">
        <v>0</v>
      </c>
      <c r="M165" s="48">
        <v>0</v>
      </c>
      <c r="N165" s="48">
        <v>0</v>
      </c>
      <c r="O165" s="48">
        <v>4347</v>
      </c>
    </row>
    <row r="166" spans="5:15">
      <c r="E166" s="96" t="s">
        <v>2883</v>
      </c>
      <c r="F166" s="38">
        <v>170</v>
      </c>
      <c r="G166" s="38" t="s">
        <v>2884</v>
      </c>
      <c r="H166" s="48">
        <v>0</v>
      </c>
      <c r="J166" s="48">
        <v>1</v>
      </c>
      <c r="K166" s="48">
        <v>0</v>
      </c>
      <c r="L166" s="48">
        <v>0</v>
      </c>
      <c r="M166" s="48">
        <v>0</v>
      </c>
      <c r="N166" s="48">
        <v>0</v>
      </c>
      <c r="O166" s="48">
        <v>4349</v>
      </c>
    </row>
    <row r="167" spans="5:15">
      <c r="E167" s="96" t="s">
        <v>2885</v>
      </c>
      <c r="F167" s="38">
        <v>172</v>
      </c>
      <c r="G167" s="38" t="s">
        <v>2886</v>
      </c>
      <c r="H167" s="48">
        <v>-250000</v>
      </c>
      <c r="J167" s="48">
        <v>1</v>
      </c>
      <c r="K167" s="48">
        <v>-250000</v>
      </c>
      <c r="L167" s="48">
        <v>0</v>
      </c>
      <c r="M167" s="48">
        <v>0</v>
      </c>
      <c r="N167" s="48">
        <v>0</v>
      </c>
      <c r="O167" s="48">
        <v>4351</v>
      </c>
    </row>
    <row r="168" spans="5:15">
      <c r="E168" s="96" t="s">
        <v>669</v>
      </c>
      <c r="F168" s="38">
        <v>173</v>
      </c>
      <c r="G168" s="38" t="s">
        <v>670</v>
      </c>
      <c r="H168" s="48">
        <v>7448522.46</v>
      </c>
      <c r="J168" s="48">
        <v>0</v>
      </c>
      <c r="K168" s="48">
        <v>0</v>
      </c>
      <c r="L168" s="48">
        <v>1</v>
      </c>
      <c r="M168" s="48">
        <v>7448522.46</v>
      </c>
      <c r="N168" s="48">
        <v>26</v>
      </c>
      <c r="O168" s="48">
        <v>0</v>
      </c>
    </row>
    <row r="169" spans="5:15">
      <c r="E169" s="96" t="s">
        <v>1941</v>
      </c>
      <c r="F169" s="38">
        <v>174</v>
      </c>
      <c r="G169" s="38" t="s">
        <v>1942</v>
      </c>
      <c r="H169" s="48">
        <v>5329942.0200000005</v>
      </c>
      <c r="J169" s="48">
        <v>0</v>
      </c>
      <c r="K169" s="48">
        <v>0</v>
      </c>
      <c r="L169" s="48">
        <v>1</v>
      </c>
      <c r="M169" s="48">
        <v>5329942.0200000005</v>
      </c>
      <c r="N169" s="48">
        <v>27</v>
      </c>
      <c r="O169" s="48">
        <v>0</v>
      </c>
    </row>
    <row r="170" spans="5:15">
      <c r="E170" s="96" t="s">
        <v>2887</v>
      </c>
      <c r="F170" s="38">
        <v>176</v>
      </c>
      <c r="G170" s="38" t="s">
        <v>2888</v>
      </c>
      <c r="H170" s="48">
        <v>7.2759576141834259E-12</v>
      </c>
      <c r="J170" s="48">
        <v>1</v>
      </c>
      <c r="K170" s="48">
        <v>7.2759576141834259E-12</v>
      </c>
      <c r="L170" s="48">
        <v>0</v>
      </c>
      <c r="M170" s="48">
        <v>0</v>
      </c>
      <c r="N170" s="48">
        <v>0</v>
      </c>
      <c r="O170" s="48">
        <v>4360</v>
      </c>
    </row>
    <row r="171" spans="5:15">
      <c r="E171" s="96" t="s">
        <v>1052</v>
      </c>
      <c r="F171" s="38">
        <v>179</v>
      </c>
      <c r="G171" s="38" t="s">
        <v>1943</v>
      </c>
      <c r="H171" s="48">
        <v>2028819.39</v>
      </c>
      <c r="J171" s="48">
        <v>0</v>
      </c>
      <c r="K171" s="48">
        <v>0</v>
      </c>
      <c r="L171" s="48">
        <v>1</v>
      </c>
      <c r="M171" s="48">
        <v>2028819.39</v>
      </c>
      <c r="N171" s="48">
        <v>28</v>
      </c>
      <c r="O171" s="48">
        <v>0</v>
      </c>
    </row>
    <row r="172" spans="5:15">
      <c r="E172" s="96" t="s">
        <v>1944</v>
      </c>
      <c r="F172" s="38">
        <v>180</v>
      </c>
      <c r="G172" s="38" t="s">
        <v>1945</v>
      </c>
      <c r="H172" s="48">
        <v>6597997.6800000006</v>
      </c>
      <c r="J172" s="48">
        <v>0</v>
      </c>
      <c r="K172" s="48">
        <v>0</v>
      </c>
      <c r="L172" s="48">
        <v>1</v>
      </c>
      <c r="M172" s="48">
        <v>6597997.6800000006</v>
      </c>
      <c r="N172" s="48">
        <v>29</v>
      </c>
      <c r="O172" s="48">
        <v>0</v>
      </c>
    </row>
    <row r="173" spans="5:15">
      <c r="E173" s="96" t="s">
        <v>2889</v>
      </c>
      <c r="F173" s="38">
        <v>182</v>
      </c>
      <c r="G173" s="38" t="s">
        <v>2890</v>
      </c>
      <c r="H173" s="48">
        <v>58.73</v>
      </c>
      <c r="J173" s="48">
        <v>1</v>
      </c>
      <c r="K173" s="48">
        <v>58.73</v>
      </c>
      <c r="L173" s="48">
        <v>0</v>
      </c>
      <c r="M173" s="48">
        <v>0</v>
      </c>
      <c r="N173" s="48">
        <v>0</v>
      </c>
      <c r="O173" s="48">
        <v>3495</v>
      </c>
    </row>
    <row r="174" spans="5:15">
      <c r="E174" s="96" t="s">
        <v>936</v>
      </c>
      <c r="F174" s="38">
        <v>183</v>
      </c>
      <c r="G174" s="38" t="s">
        <v>1946</v>
      </c>
      <c r="H174" s="48">
        <v>373340.03</v>
      </c>
      <c r="J174" s="48">
        <v>0</v>
      </c>
      <c r="K174" s="48">
        <v>0</v>
      </c>
      <c r="L174" s="48">
        <v>1</v>
      </c>
      <c r="M174" s="48">
        <v>373340.03</v>
      </c>
      <c r="N174" s="48">
        <v>30</v>
      </c>
      <c r="O174" s="48">
        <v>0</v>
      </c>
    </row>
    <row r="175" spans="5:15">
      <c r="E175" s="96" t="s">
        <v>1947</v>
      </c>
      <c r="F175" s="38">
        <v>184</v>
      </c>
      <c r="G175" s="38" t="s">
        <v>1948</v>
      </c>
      <c r="H175" s="48">
        <v>209467.21</v>
      </c>
      <c r="J175" s="48">
        <v>0</v>
      </c>
      <c r="K175" s="48">
        <v>0</v>
      </c>
      <c r="L175" s="48">
        <v>1</v>
      </c>
      <c r="M175" s="48">
        <v>209467.21</v>
      </c>
      <c r="N175" s="48">
        <v>31</v>
      </c>
      <c r="O175" s="48">
        <v>0</v>
      </c>
    </row>
    <row r="176" spans="5:15">
      <c r="E176" s="96" t="s">
        <v>663</v>
      </c>
      <c r="F176" s="38">
        <v>185</v>
      </c>
      <c r="G176" s="38" t="s">
        <v>664</v>
      </c>
      <c r="H176" s="48">
        <v>240273.69</v>
      </c>
      <c r="J176" s="48">
        <v>0</v>
      </c>
      <c r="K176" s="48">
        <v>0</v>
      </c>
      <c r="L176" s="48">
        <v>1</v>
      </c>
      <c r="M176" s="48">
        <v>240273.69</v>
      </c>
      <c r="N176" s="48">
        <v>32</v>
      </c>
      <c r="O176" s="48">
        <v>0</v>
      </c>
    </row>
    <row r="177" spans="5:15">
      <c r="E177" s="96" t="s">
        <v>896</v>
      </c>
      <c r="F177" s="38">
        <v>186</v>
      </c>
      <c r="G177" s="38" t="s">
        <v>1949</v>
      </c>
      <c r="H177" s="48">
        <v>945189.84</v>
      </c>
      <c r="J177" s="48">
        <v>0</v>
      </c>
      <c r="K177" s="48">
        <v>0</v>
      </c>
      <c r="L177" s="48">
        <v>1</v>
      </c>
      <c r="M177" s="48">
        <v>945189.84</v>
      </c>
      <c r="N177" s="48">
        <v>33</v>
      </c>
      <c r="O177" s="48">
        <v>0</v>
      </c>
    </row>
    <row r="178" spans="5:15">
      <c r="E178" s="96" t="s">
        <v>1748</v>
      </c>
      <c r="F178" s="38">
        <v>187</v>
      </c>
      <c r="G178" s="38" t="s">
        <v>1950</v>
      </c>
      <c r="H178" s="48">
        <v>584969.21</v>
      </c>
      <c r="J178" s="48">
        <v>0</v>
      </c>
      <c r="K178" s="48">
        <v>0</v>
      </c>
      <c r="L178" s="48">
        <v>1</v>
      </c>
      <c r="M178" s="48">
        <v>584969.21</v>
      </c>
      <c r="N178" s="48">
        <v>34</v>
      </c>
      <c r="O178" s="48">
        <v>0</v>
      </c>
    </row>
    <row r="179" spans="5:15">
      <c r="E179" s="96" t="s">
        <v>1951</v>
      </c>
      <c r="F179" s="38">
        <v>188</v>
      </c>
      <c r="G179" s="38" t="s">
        <v>1952</v>
      </c>
      <c r="H179" s="48">
        <v>4633450.78</v>
      </c>
      <c r="J179" s="48">
        <v>0</v>
      </c>
      <c r="K179" s="48">
        <v>0</v>
      </c>
      <c r="L179" s="48">
        <v>1</v>
      </c>
      <c r="M179" s="48">
        <v>4633450.78</v>
      </c>
      <c r="N179" s="48">
        <v>35</v>
      </c>
      <c r="O179" s="48">
        <v>0</v>
      </c>
    </row>
    <row r="180" spans="5:15">
      <c r="E180" s="96" t="s">
        <v>1754</v>
      </c>
      <c r="F180" s="38">
        <v>189</v>
      </c>
      <c r="G180" s="38" t="s">
        <v>1953</v>
      </c>
      <c r="H180" s="48">
        <v>1027175.74</v>
      </c>
      <c r="J180" s="48">
        <v>0</v>
      </c>
      <c r="K180" s="48">
        <v>0</v>
      </c>
      <c r="L180" s="48">
        <v>1</v>
      </c>
      <c r="M180" s="48">
        <v>1027175.74</v>
      </c>
      <c r="N180" s="48">
        <v>36</v>
      </c>
      <c r="O180" s="48">
        <v>0</v>
      </c>
    </row>
    <row r="181" spans="5:15">
      <c r="E181" s="96" t="s">
        <v>637</v>
      </c>
      <c r="F181" s="38">
        <v>190</v>
      </c>
      <c r="G181" s="38" t="s">
        <v>1954</v>
      </c>
      <c r="H181" s="48">
        <v>272051.46000000002</v>
      </c>
      <c r="J181" s="48">
        <v>0</v>
      </c>
      <c r="K181" s="48">
        <v>0</v>
      </c>
      <c r="L181" s="48">
        <v>1</v>
      </c>
      <c r="M181" s="48">
        <v>272051.46000000002</v>
      </c>
      <c r="N181" s="48">
        <v>37</v>
      </c>
      <c r="O181" s="48">
        <v>0</v>
      </c>
    </row>
    <row r="182" spans="5:15">
      <c r="E182" s="96" t="s">
        <v>2891</v>
      </c>
      <c r="F182" s="38">
        <v>191</v>
      </c>
      <c r="G182" s="38" t="s">
        <v>2892</v>
      </c>
      <c r="H182" s="48">
        <v>-2857.78</v>
      </c>
      <c r="J182" s="48">
        <v>1</v>
      </c>
      <c r="K182" s="48">
        <v>-2857.78</v>
      </c>
      <c r="L182" s="48">
        <v>0</v>
      </c>
      <c r="M182" s="48">
        <v>0</v>
      </c>
      <c r="N182" s="48">
        <v>0</v>
      </c>
      <c r="O182" s="48">
        <v>3651</v>
      </c>
    </row>
    <row r="183" spans="5:15">
      <c r="E183" s="96" t="s">
        <v>930</v>
      </c>
      <c r="F183" s="38">
        <v>192</v>
      </c>
      <c r="G183" s="38" t="s">
        <v>1955</v>
      </c>
      <c r="H183" s="48">
        <v>2742747.72</v>
      </c>
      <c r="J183" s="48">
        <v>0</v>
      </c>
      <c r="K183" s="48">
        <v>0</v>
      </c>
      <c r="L183" s="48">
        <v>1</v>
      </c>
      <c r="M183" s="48">
        <v>2742747.72</v>
      </c>
      <c r="N183" s="48">
        <v>38</v>
      </c>
      <c r="O183" s="48">
        <v>0</v>
      </c>
    </row>
    <row r="184" spans="5:15">
      <c r="E184" s="96" t="s">
        <v>666</v>
      </c>
      <c r="F184" s="38">
        <v>193</v>
      </c>
      <c r="G184" s="38" t="s">
        <v>1956</v>
      </c>
      <c r="H184" s="48">
        <v>1054404.6599999999</v>
      </c>
      <c r="J184" s="48">
        <v>0</v>
      </c>
      <c r="K184" s="48">
        <v>0</v>
      </c>
      <c r="L184" s="48">
        <v>1</v>
      </c>
      <c r="M184" s="48">
        <v>1054404.6599999999</v>
      </c>
      <c r="N184" s="48">
        <v>39</v>
      </c>
      <c r="O184" s="48">
        <v>0</v>
      </c>
    </row>
    <row r="185" spans="5:15">
      <c r="E185" s="96" t="s">
        <v>1957</v>
      </c>
      <c r="F185" s="38">
        <v>194</v>
      </c>
      <c r="G185" s="38" t="s">
        <v>1958</v>
      </c>
      <c r="H185" s="48">
        <v>12373.27</v>
      </c>
      <c r="J185" s="48">
        <v>0</v>
      </c>
      <c r="K185" s="48">
        <v>0</v>
      </c>
      <c r="L185" s="48">
        <v>1</v>
      </c>
      <c r="M185" s="48">
        <v>12373.27</v>
      </c>
      <c r="N185" s="48">
        <v>40</v>
      </c>
      <c r="O185" s="48">
        <v>0</v>
      </c>
    </row>
    <row r="186" spans="5:15">
      <c r="E186" s="96" t="s">
        <v>938</v>
      </c>
      <c r="F186" s="38">
        <v>195</v>
      </c>
      <c r="G186" s="38" t="s">
        <v>1959</v>
      </c>
      <c r="H186" s="48">
        <v>960161.6</v>
      </c>
      <c r="J186" s="48">
        <v>0</v>
      </c>
      <c r="K186" s="48">
        <v>0</v>
      </c>
      <c r="L186" s="48">
        <v>1</v>
      </c>
      <c r="M186" s="48">
        <v>960161.6</v>
      </c>
      <c r="N186" s="48">
        <v>41</v>
      </c>
      <c r="O186" s="48">
        <v>0</v>
      </c>
    </row>
    <row r="187" spans="5:15">
      <c r="E187" s="96" t="s">
        <v>1319</v>
      </c>
      <c r="F187" s="38">
        <v>196</v>
      </c>
      <c r="G187" s="38" t="s">
        <v>1320</v>
      </c>
      <c r="H187" s="48">
        <v>449635601.31999999</v>
      </c>
      <c r="J187" s="48">
        <v>1</v>
      </c>
      <c r="K187" s="48">
        <v>449635601.31999999</v>
      </c>
      <c r="L187" s="48">
        <v>0</v>
      </c>
      <c r="M187" s="48">
        <v>0</v>
      </c>
      <c r="N187" s="48">
        <v>0</v>
      </c>
      <c r="O187" s="48">
        <v>4384</v>
      </c>
    </row>
    <row r="188" spans="5:15">
      <c r="E188" s="96" t="s">
        <v>862</v>
      </c>
      <c r="F188" s="38">
        <v>198</v>
      </c>
      <c r="G188" s="38" t="s">
        <v>1960</v>
      </c>
      <c r="H188" s="48">
        <v>37192706.640000001</v>
      </c>
      <c r="J188" s="48">
        <v>0</v>
      </c>
      <c r="K188" s="48">
        <v>0</v>
      </c>
      <c r="L188" s="48">
        <v>1</v>
      </c>
      <c r="M188" s="48">
        <v>37192706.640000001</v>
      </c>
      <c r="N188" s="48">
        <v>42</v>
      </c>
      <c r="O188" s="48">
        <v>0</v>
      </c>
    </row>
    <row r="189" spans="5:15">
      <c r="E189" s="96" t="s">
        <v>1310</v>
      </c>
      <c r="F189" s="38">
        <v>199</v>
      </c>
      <c r="G189" s="38" t="s">
        <v>1311</v>
      </c>
      <c r="H189" s="48">
        <v>55290981.380000003</v>
      </c>
      <c r="J189" s="48">
        <v>1</v>
      </c>
      <c r="K189" s="48">
        <v>55290981.380000003</v>
      </c>
      <c r="L189" s="48">
        <v>0</v>
      </c>
      <c r="M189" s="48">
        <v>0</v>
      </c>
      <c r="N189" s="48">
        <v>0</v>
      </c>
      <c r="O189" s="48">
        <v>4398</v>
      </c>
    </row>
    <row r="190" spans="5:15">
      <c r="E190" s="96" t="s">
        <v>1773</v>
      </c>
      <c r="F190" s="38">
        <v>200</v>
      </c>
      <c r="G190" s="38" t="s">
        <v>1774</v>
      </c>
      <c r="H190" s="48">
        <v>19548867.920000002</v>
      </c>
      <c r="J190" s="48">
        <v>0</v>
      </c>
      <c r="K190" s="48">
        <v>0</v>
      </c>
      <c r="L190" s="48">
        <v>1</v>
      </c>
      <c r="M190" s="48">
        <v>19548867.920000002</v>
      </c>
      <c r="N190" s="48">
        <v>43</v>
      </c>
      <c r="O190" s="48">
        <v>0</v>
      </c>
    </row>
    <row r="191" spans="5:15">
      <c r="E191" s="96" t="s">
        <v>1961</v>
      </c>
      <c r="F191" s="38">
        <v>202</v>
      </c>
      <c r="G191" s="38" t="s">
        <v>1962</v>
      </c>
      <c r="H191" s="48">
        <v>0</v>
      </c>
      <c r="J191" s="48">
        <v>0</v>
      </c>
      <c r="K191" s="48">
        <v>0</v>
      </c>
      <c r="L191" s="48">
        <v>1</v>
      </c>
      <c r="M191" s="48">
        <v>0</v>
      </c>
      <c r="N191" s="48">
        <v>44</v>
      </c>
      <c r="O191" s="48">
        <v>0</v>
      </c>
    </row>
    <row r="192" spans="5:15">
      <c r="E192" s="96" t="s">
        <v>1963</v>
      </c>
      <c r="F192" s="38">
        <v>204</v>
      </c>
      <c r="G192" s="38" t="s">
        <v>1964</v>
      </c>
      <c r="H192" s="48">
        <v>592344.68999999994</v>
      </c>
      <c r="J192" s="48">
        <v>0</v>
      </c>
      <c r="K192" s="48">
        <v>0</v>
      </c>
      <c r="L192" s="48">
        <v>1</v>
      </c>
      <c r="M192" s="48">
        <v>592344.68999999994</v>
      </c>
      <c r="N192" s="48">
        <v>45</v>
      </c>
      <c r="O192" s="48">
        <v>0</v>
      </c>
    </row>
    <row r="193" spans="5:15">
      <c r="E193" s="96" t="s">
        <v>2893</v>
      </c>
      <c r="F193" s="38">
        <v>206</v>
      </c>
      <c r="G193" s="38" t="s">
        <v>2894</v>
      </c>
      <c r="H193" s="48">
        <v>0</v>
      </c>
      <c r="J193" s="48">
        <v>1</v>
      </c>
      <c r="K193" s="48">
        <v>0</v>
      </c>
      <c r="L193" s="48">
        <v>0</v>
      </c>
      <c r="M193" s="48">
        <v>0</v>
      </c>
      <c r="N193" s="48">
        <v>0</v>
      </c>
      <c r="O193" s="48">
        <v>4404</v>
      </c>
    </row>
    <row r="194" spans="5:15">
      <c r="E194" s="96" t="s">
        <v>1347</v>
      </c>
      <c r="F194" s="38">
        <v>208</v>
      </c>
      <c r="G194" s="38" t="s">
        <v>1348</v>
      </c>
      <c r="H194" s="48">
        <v>290107.7</v>
      </c>
      <c r="J194" s="48">
        <v>0</v>
      </c>
      <c r="K194" s="48">
        <v>0</v>
      </c>
      <c r="L194" s="48">
        <v>1</v>
      </c>
      <c r="M194" s="48">
        <v>290107.7</v>
      </c>
      <c r="N194" s="48">
        <v>46</v>
      </c>
      <c r="O194" s="48">
        <v>0</v>
      </c>
    </row>
    <row r="195" spans="5:15">
      <c r="E195" s="96" t="s">
        <v>1358</v>
      </c>
      <c r="F195" s="38">
        <v>209</v>
      </c>
      <c r="G195" s="38" t="s">
        <v>1965</v>
      </c>
      <c r="H195" s="48">
        <v>3127589.93</v>
      </c>
      <c r="J195" s="48">
        <v>0</v>
      </c>
      <c r="K195" s="48">
        <v>0</v>
      </c>
      <c r="L195" s="48">
        <v>1</v>
      </c>
      <c r="M195" s="48">
        <v>3127589.93</v>
      </c>
      <c r="N195" s="48">
        <v>47</v>
      </c>
      <c r="O195" s="48">
        <v>0</v>
      </c>
    </row>
    <row r="196" spans="5:15">
      <c r="E196" s="96" t="s">
        <v>286</v>
      </c>
      <c r="F196" s="38">
        <v>210</v>
      </c>
      <c r="G196" s="38" t="s">
        <v>1966</v>
      </c>
      <c r="H196" s="48">
        <v>2032283</v>
      </c>
      <c r="J196" s="48">
        <v>0</v>
      </c>
      <c r="K196" s="48">
        <v>0</v>
      </c>
      <c r="L196" s="48">
        <v>1</v>
      </c>
      <c r="M196" s="48">
        <v>2032283</v>
      </c>
      <c r="N196" s="48">
        <v>48</v>
      </c>
      <c r="O196" s="48">
        <v>0</v>
      </c>
    </row>
    <row r="197" spans="5:15">
      <c r="E197" s="96" t="s">
        <v>2895</v>
      </c>
      <c r="F197" s="38">
        <v>211</v>
      </c>
      <c r="G197" s="38" t="s">
        <v>2896</v>
      </c>
      <c r="H197" s="48">
        <v>17584165.640000001</v>
      </c>
      <c r="J197" s="48">
        <v>1</v>
      </c>
      <c r="K197" s="48">
        <v>17584165.640000001</v>
      </c>
      <c r="L197" s="48">
        <v>0</v>
      </c>
      <c r="M197" s="48">
        <v>0</v>
      </c>
      <c r="N197" s="48">
        <v>0</v>
      </c>
      <c r="O197" s="48">
        <v>4410</v>
      </c>
    </row>
    <row r="198" spans="5:15">
      <c r="E198" s="96" t="s">
        <v>1967</v>
      </c>
      <c r="F198" s="38">
        <v>213</v>
      </c>
      <c r="G198" s="38" t="s">
        <v>1968</v>
      </c>
      <c r="H198" s="48">
        <v>271819.88</v>
      </c>
      <c r="J198" s="48">
        <v>0</v>
      </c>
      <c r="K198" s="48">
        <v>0</v>
      </c>
      <c r="L198" s="48">
        <v>1</v>
      </c>
      <c r="M198" s="48">
        <v>271819.88</v>
      </c>
      <c r="N198" s="48">
        <v>49</v>
      </c>
      <c r="O198" s="48">
        <v>0</v>
      </c>
    </row>
    <row r="199" spans="5:15">
      <c r="E199" s="96" t="s">
        <v>1364</v>
      </c>
      <c r="F199" s="38">
        <v>214</v>
      </c>
      <c r="G199" s="38" t="s">
        <v>1969</v>
      </c>
      <c r="H199" s="48">
        <v>132834.20000000001</v>
      </c>
      <c r="J199" s="48">
        <v>0</v>
      </c>
      <c r="K199" s="48">
        <v>0</v>
      </c>
      <c r="L199" s="48">
        <v>1</v>
      </c>
      <c r="M199" s="48">
        <v>132834.20000000001</v>
      </c>
      <c r="N199" s="48">
        <v>50</v>
      </c>
      <c r="O199" s="48">
        <v>0</v>
      </c>
    </row>
    <row r="200" spans="5:15">
      <c r="E200" s="96" t="s">
        <v>1970</v>
      </c>
      <c r="F200" s="38">
        <v>215</v>
      </c>
      <c r="G200" s="38" t="s">
        <v>1971</v>
      </c>
      <c r="H200" s="48">
        <v>1322254.8999999999</v>
      </c>
      <c r="J200" s="48">
        <v>0</v>
      </c>
      <c r="K200" s="48">
        <v>0</v>
      </c>
      <c r="L200" s="48">
        <v>1</v>
      </c>
      <c r="M200" s="48">
        <v>1322254.8999999999</v>
      </c>
      <c r="N200" s="48">
        <v>51</v>
      </c>
      <c r="O200" s="48">
        <v>0</v>
      </c>
    </row>
    <row r="201" spans="5:15">
      <c r="E201" s="96" t="s">
        <v>2897</v>
      </c>
      <c r="F201" s="38">
        <v>216</v>
      </c>
      <c r="G201" s="38" t="s">
        <v>2898</v>
      </c>
      <c r="H201" s="48">
        <v>0</v>
      </c>
      <c r="J201" s="48">
        <v>1</v>
      </c>
      <c r="K201" s="48">
        <v>0</v>
      </c>
      <c r="L201" s="48">
        <v>0</v>
      </c>
      <c r="M201" s="48">
        <v>0</v>
      </c>
      <c r="N201" s="48">
        <v>0</v>
      </c>
      <c r="O201" s="48">
        <v>4411</v>
      </c>
    </row>
    <row r="202" spans="5:15">
      <c r="E202" s="96" t="s">
        <v>2899</v>
      </c>
      <c r="F202" s="38">
        <v>218</v>
      </c>
      <c r="G202" s="38" t="s">
        <v>2900</v>
      </c>
      <c r="H202" s="48">
        <v>5285.27</v>
      </c>
      <c r="J202" s="48">
        <v>1</v>
      </c>
      <c r="K202" s="48">
        <v>5285.27</v>
      </c>
      <c r="L202" s="48">
        <v>0</v>
      </c>
      <c r="M202" s="48">
        <v>0</v>
      </c>
      <c r="N202" s="48">
        <v>0</v>
      </c>
      <c r="O202" s="48">
        <v>4414</v>
      </c>
    </row>
    <row r="203" spans="5:15">
      <c r="E203" s="96" t="s">
        <v>658</v>
      </c>
      <c r="F203" s="38">
        <v>219</v>
      </c>
      <c r="G203" s="38" t="s">
        <v>1972</v>
      </c>
      <c r="H203" s="48">
        <v>334515.76</v>
      </c>
      <c r="J203" s="48">
        <v>0</v>
      </c>
      <c r="K203" s="48">
        <v>0</v>
      </c>
      <c r="L203" s="48">
        <v>1</v>
      </c>
      <c r="M203" s="48">
        <v>334515.76</v>
      </c>
      <c r="N203" s="48">
        <v>52</v>
      </c>
      <c r="O203" s="48">
        <v>0</v>
      </c>
    </row>
    <row r="204" spans="5:15">
      <c r="E204" s="96" t="s">
        <v>860</v>
      </c>
      <c r="F204" s="38">
        <v>220</v>
      </c>
      <c r="G204" s="38" t="s">
        <v>1973</v>
      </c>
      <c r="H204" s="48">
        <v>895683.21</v>
      </c>
      <c r="J204" s="48">
        <v>0</v>
      </c>
      <c r="K204" s="48">
        <v>0</v>
      </c>
      <c r="L204" s="48">
        <v>1</v>
      </c>
      <c r="M204" s="48">
        <v>895683.21</v>
      </c>
      <c r="N204" s="48">
        <v>53</v>
      </c>
      <c r="O204" s="48">
        <v>0</v>
      </c>
    </row>
    <row r="205" spans="5:15">
      <c r="E205" s="96" t="s">
        <v>2901</v>
      </c>
      <c r="F205" s="38">
        <v>221</v>
      </c>
      <c r="G205" s="38" t="s">
        <v>2902</v>
      </c>
      <c r="H205" s="48">
        <v>-2213.5</v>
      </c>
      <c r="J205" s="48">
        <v>1</v>
      </c>
      <c r="K205" s="48">
        <v>-2213.5</v>
      </c>
      <c r="L205" s="48">
        <v>0</v>
      </c>
      <c r="M205" s="48">
        <v>0</v>
      </c>
      <c r="N205" s="48">
        <v>0</v>
      </c>
      <c r="O205" s="48">
        <v>4416</v>
      </c>
    </row>
    <row r="206" spans="5:15">
      <c r="E206" s="96" t="s">
        <v>281</v>
      </c>
      <c r="F206" s="38">
        <v>222</v>
      </c>
      <c r="G206" s="38" t="s">
        <v>1974</v>
      </c>
      <c r="H206" s="48">
        <v>12372261.300000001</v>
      </c>
      <c r="J206" s="48">
        <v>0</v>
      </c>
      <c r="K206" s="48">
        <v>0</v>
      </c>
      <c r="L206" s="48">
        <v>1</v>
      </c>
      <c r="M206" s="48">
        <v>12372261.300000001</v>
      </c>
      <c r="N206" s="48">
        <v>54</v>
      </c>
      <c r="O206" s="48">
        <v>0</v>
      </c>
    </row>
    <row r="207" spans="5:15">
      <c r="E207" s="96" t="s">
        <v>1975</v>
      </c>
      <c r="F207" s="38">
        <v>223</v>
      </c>
      <c r="G207" s="38" t="s">
        <v>1976</v>
      </c>
      <c r="H207" s="48">
        <v>244988.17</v>
      </c>
      <c r="J207" s="48">
        <v>0</v>
      </c>
      <c r="K207" s="48">
        <v>0</v>
      </c>
      <c r="L207" s="48">
        <v>1</v>
      </c>
      <c r="M207" s="48">
        <v>244988.17</v>
      </c>
      <c r="N207" s="48">
        <v>55</v>
      </c>
      <c r="O207" s="48">
        <v>0</v>
      </c>
    </row>
    <row r="208" spans="5:15">
      <c r="E208" s="96" t="s">
        <v>1977</v>
      </c>
      <c r="F208" s="38">
        <v>224</v>
      </c>
      <c r="G208" s="38" t="s">
        <v>1976</v>
      </c>
      <c r="H208" s="48">
        <v>183034.71</v>
      </c>
      <c r="J208" s="48">
        <v>0</v>
      </c>
      <c r="K208" s="48">
        <v>0</v>
      </c>
      <c r="L208" s="48">
        <v>1</v>
      </c>
      <c r="M208" s="48">
        <v>183034.71</v>
      </c>
      <c r="N208" s="48">
        <v>56</v>
      </c>
      <c r="O208" s="48">
        <v>0</v>
      </c>
    </row>
    <row r="209" spans="5:15">
      <c r="E209" s="96" t="s">
        <v>903</v>
      </c>
      <c r="F209" s="38">
        <v>225</v>
      </c>
      <c r="G209" s="38" t="s">
        <v>1978</v>
      </c>
      <c r="H209" s="48">
        <v>246284.5</v>
      </c>
      <c r="J209" s="48">
        <v>0</v>
      </c>
      <c r="K209" s="48">
        <v>0</v>
      </c>
      <c r="L209" s="48">
        <v>1</v>
      </c>
      <c r="M209" s="48">
        <v>246284.5</v>
      </c>
      <c r="N209" s="48">
        <v>57</v>
      </c>
      <c r="O209" s="48">
        <v>0</v>
      </c>
    </row>
    <row r="210" spans="5:15">
      <c r="E210" s="96" t="s">
        <v>1979</v>
      </c>
      <c r="F210" s="38">
        <v>226</v>
      </c>
      <c r="G210" s="38" t="s">
        <v>1980</v>
      </c>
      <c r="H210" s="48">
        <v>23360331.43</v>
      </c>
      <c r="J210" s="48">
        <v>0</v>
      </c>
      <c r="K210" s="48">
        <v>0</v>
      </c>
      <c r="L210" s="48">
        <v>1</v>
      </c>
      <c r="M210" s="48">
        <v>23360331.43</v>
      </c>
      <c r="N210" s="48">
        <v>58</v>
      </c>
      <c r="O210" s="48">
        <v>0</v>
      </c>
    </row>
    <row r="211" spans="5:15">
      <c r="E211" s="96" t="s">
        <v>1981</v>
      </c>
      <c r="F211" s="38">
        <v>228</v>
      </c>
      <c r="G211" s="38" t="s">
        <v>1982</v>
      </c>
      <c r="H211" s="48">
        <v>487320.24</v>
      </c>
      <c r="J211" s="48">
        <v>0</v>
      </c>
      <c r="K211" s="48">
        <v>0</v>
      </c>
      <c r="L211" s="48">
        <v>1</v>
      </c>
      <c r="M211" s="48">
        <v>487320.24</v>
      </c>
      <c r="N211" s="48">
        <v>59</v>
      </c>
      <c r="O211" s="48">
        <v>0</v>
      </c>
    </row>
    <row r="212" spans="5:15">
      <c r="E212" s="96" t="s">
        <v>1983</v>
      </c>
      <c r="F212" s="38">
        <v>229</v>
      </c>
      <c r="G212" s="38" t="s">
        <v>1984</v>
      </c>
      <c r="H212" s="48">
        <v>22603.599999999999</v>
      </c>
      <c r="J212" s="48">
        <v>0</v>
      </c>
      <c r="K212" s="48">
        <v>0</v>
      </c>
      <c r="L212" s="48">
        <v>1</v>
      </c>
      <c r="M212" s="48">
        <v>22603.599999999999</v>
      </c>
      <c r="N212" s="48">
        <v>60</v>
      </c>
      <c r="O212" s="48">
        <v>0</v>
      </c>
    </row>
    <row r="213" spans="5:15">
      <c r="E213" s="96" t="s">
        <v>1985</v>
      </c>
      <c r="F213" s="38">
        <v>230</v>
      </c>
      <c r="G213" s="38" t="s">
        <v>1986</v>
      </c>
      <c r="H213" s="48">
        <v>17915.259999999998</v>
      </c>
      <c r="J213" s="48">
        <v>0</v>
      </c>
      <c r="K213" s="48">
        <v>0</v>
      </c>
      <c r="L213" s="48">
        <v>1</v>
      </c>
      <c r="M213" s="48">
        <v>17915.259999999998</v>
      </c>
      <c r="N213" s="48">
        <v>61</v>
      </c>
      <c r="O213" s="48">
        <v>0</v>
      </c>
    </row>
    <row r="214" spans="5:15">
      <c r="E214" s="96" t="s">
        <v>1987</v>
      </c>
      <c r="F214" s="38">
        <v>231</v>
      </c>
      <c r="G214" s="38" t="s">
        <v>1988</v>
      </c>
      <c r="H214" s="48">
        <v>1175221.8799999999</v>
      </c>
      <c r="J214" s="48">
        <v>0</v>
      </c>
      <c r="K214" s="48">
        <v>0</v>
      </c>
      <c r="L214" s="48">
        <v>1</v>
      </c>
      <c r="M214" s="48">
        <v>1175221.8799999999</v>
      </c>
      <c r="N214" s="48">
        <v>62</v>
      </c>
      <c r="O214" s="48">
        <v>0</v>
      </c>
    </row>
    <row r="215" spans="5:15">
      <c r="E215" s="96" t="s">
        <v>1989</v>
      </c>
      <c r="F215" s="38">
        <v>232</v>
      </c>
      <c r="G215" s="38" t="s">
        <v>1990</v>
      </c>
      <c r="H215" s="48">
        <v>386.83</v>
      </c>
      <c r="J215" s="48">
        <v>0</v>
      </c>
      <c r="K215" s="48">
        <v>0</v>
      </c>
      <c r="L215" s="48">
        <v>1</v>
      </c>
      <c r="M215" s="48">
        <v>386.83</v>
      </c>
      <c r="N215" s="48">
        <v>63</v>
      </c>
      <c r="O215" s="48">
        <v>0</v>
      </c>
    </row>
    <row r="216" spans="5:15">
      <c r="E216" s="96" t="s">
        <v>2903</v>
      </c>
      <c r="F216" s="38">
        <v>233</v>
      </c>
      <c r="G216" s="38" t="s">
        <v>2904</v>
      </c>
      <c r="H216" s="48">
        <v>66177.48</v>
      </c>
      <c r="J216" s="48">
        <v>1</v>
      </c>
      <c r="K216" s="48">
        <v>66177.48</v>
      </c>
      <c r="L216" s="48">
        <v>0</v>
      </c>
      <c r="M216" s="48">
        <v>0</v>
      </c>
      <c r="N216" s="48">
        <v>0</v>
      </c>
      <c r="O216" s="48">
        <v>4425</v>
      </c>
    </row>
    <row r="217" spans="5:15">
      <c r="E217" s="96" t="s">
        <v>2905</v>
      </c>
      <c r="F217" s="38">
        <v>234</v>
      </c>
      <c r="G217" s="38" t="s">
        <v>2906</v>
      </c>
      <c r="H217" s="48">
        <v>-447790.64</v>
      </c>
      <c r="J217" s="48">
        <v>1</v>
      </c>
      <c r="K217" s="48">
        <v>-447790.64</v>
      </c>
      <c r="L217" s="48">
        <v>0</v>
      </c>
      <c r="M217" s="48">
        <v>0</v>
      </c>
      <c r="N217" s="48">
        <v>0</v>
      </c>
      <c r="O217" s="48">
        <v>4427</v>
      </c>
    </row>
    <row r="218" spans="5:15">
      <c r="E218" s="96" t="s">
        <v>1991</v>
      </c>
      <c r="F218" s="38">
        <v>235</v>
      </c>
      <c r="G218" s="38" t="s">
        <v>1992</v>
      </c>
      <c r="H218" s="48">
        <v>105967.37</v>
      </c>
      <c r="J218" s="48">
        <v>0</v>
      </c>
      <c r="K218" s="48">
        <v>0</v>
      </c>
      <c r="L218" s="48">
        <v>1</v>
      </c>
      <c r="M218" s="48">
        <v>105967.37</v>
      </c>
      <c r="N218" s="48">
        <v>64</v>
      </c>
      <c r="O218" s="48">
        <v>0</v>
      </c>
    </row>
    <row r="219" spans="5:15">
      <c r="E219" s="96" t="s">
        <v>1993</v>
      </c>
      <c r="F219" s="38">
        <v>236</v>
      </c>
      <c r="G219" s="38" t="s">
        <v>1994</v>
      </c>
      <c r="H219" s="48">
        <v>319187.57</v>
      </c>
      <c r="J219" s="48">
        <v>0</v>
      </c>
      <c r="K219" s="48">
        <v>0</v>
      </c>
      <c r="L219" s="48">
        <v>1</v>
      </c>
      <c r="M219" s="48">
        <v>319187.57</v>
      </c>
      <c r="N219" s="48">
        <v>65</v>
      </c>
      <c r="O219" s="48">
        <v>0</v>
      </c>
    </row>
    <row r="220" spans="5:15">
      <c r="E220" s="96" t="s">
        <v>1995</v>
      </c>
      <c r="F220" s="38">
        <v>237</v>
      </c>
      <c r="G220" s="38" t="s">
        <v>1996</v>
      </c>
      <c r="H220" s="48">
        <v>3725893.06</v>
      </c>
      <c r="J220" s="48">
        <v>0</v>
      </c>
      <c r="K220" s="48">
        <v>0</v>
      </c>
      <c r="L220" s="48">
        <v>1</v>
      </c>
      <c r="M220" s="48">
        <v>3725893.06</v>
      </c>
      <c r="N220" s="48">
        <v>66</v>
      </c>
      <c r="O220" s="48">
        <v>0</v>
      </c>
    </row>
    <row r="221" spans="5:15">
      <c r="E221" s="96" t="s">
        <v>2907</v>
      </c>
      <c r="F221" s="38">
        <v>238</v>
      </c>
      <c r="G221" s="38" t="s">
        <v>2908</v>
      </c>
      <c r="H221" s="48">
        <v>-8.14</v>
      </c>
      <c r="J221" s="48">
        <v>1</v>
      </c>
      <c r="K221" s="48">
        <v>-8.14</v>
      </c>
      <c r="L221" s="48">
        <v>0</v>
      </c>
      <c r="M221" s="48">
        <v>0</v>
      </c>
      <c r="N221" s="48">
        <v>0</v>
      </c>
      <c r="O221" s="48">
        <v>4430</v>
      </c>
    </row>
    <row r="222" spans="5:15">
      <c r="E222" s="96" t="s">
        <v>2909</v>
      </c>
      <c r="F222" s="38">
        <v>239</v>
      </c>
      <c r="G222" s="38" t="s">
        <v>2910</v>
      </c>
      <c r="H222" s="48">
        <v>0</v>
      </c>
      <c r="J222" s="48">
        <v>1</v>
      </c>
      <c r="K222" s="48">
        <v>0</v>
      </c>
      <c r="L222" s="48">
        <v>0</v>
      </c>
      <c r="M222" s="48">
        <v>0</v>
      </c>
      <c r="N222" s="48">
        <v>0</v>
      </c>
      <c r="O222" s="48">
        <v>4431</v>
      </c>
    </row>
    <row r="223" spans="5:15">
      <c r="E223" s="96" t="s">
        <v>1997</v>
      </c>
      <c r="F223" s="38">
        <v>241</v>
      </c>
      <c r="G223" s="38" t="s">
        <v>1998</v>
      </c>
      <c r="H223" s="48">
        <v>84426.6</v>
      </c>
      <c r="J223" s="48">
        <v>0</v>
      </c>
      <c r="K223" s="48">
        <v>0</v>
      </c>
      <c r="L223" s="48">
        <v>1</v>
      </c>
      <c r="M223" s="48">
        <v>84426.6</v>
      </c>
      <c r="N223" s="48">
        <v>67</v>
      </c>
      <c r="O223" s="48">
        <v>0</v>
      </c>
    </row>
    <row r="224" spans="5:15">
      <c r="E224" s="96" t="s">
        <v>1999</v>
      </c>
      <c r="F224" s="38">
        <v>243</v>
      </c>
      <c r="G224" s="38" t="s">
        <v>1998</v>
      </c>
      <c r="H224" s="48">
        <v>20923.759999999998</v>
      </c>
      <c r="J224" s="48">
        <v>0</v>
      </c>
      <c r="K224" s="48">
        <v>0</v>
      </c>
      <c r="L224" s="48">
        <v>1</v>
      </c>
      <c r="M224" s="48">
        <v>20923.759999999998</v>
      </c>
      <c r="N224" s="48">
        <v>68</v>
      </c>
      <c r="O224" s="48">
        <v>0</v>
      </c>
    </row>
    <row r="225" spans="5:15">
      <c r="E225" s="96" t="s">
        <v>2000</v>
      </c>
      <c r="F225" s="38">
        <v>244</v>
      </c>
      <c r="G225" s="38" t="s">
        <v>1998</v>
      </c>
      <c r="H225" s="48">
        <v>145940.14000000001</v>
      </c>
      <c r="J225" s="48">
        <v>0</v>
      </c>
      <c r="K225" s="48">
        <v>0</v>
      </c>
      <c r="L225" s="48">
        <v>1</v>
      </c>
      <c r="M225" s="48">
        <v>145940.14000000001</v>
      </c>
      <c r="N225" s="48">
        <v>69</v>
      </c>
      <c r="O225" s="48">
        <v>0</v>
      </c>
    </row>
    <row r="226" spans="5:15">
      <c r="E226" s="96" t="s">
        <v>2001</v>
      </c>
      <c r="F226" s="38">
        <v>246</v>
      </c>
      <c r="G226" s="38" t="s">
        <v>1998</v>
      </c>
      <c r="H226" s="48">
        <v>99322.3</v>
      </c>
      <c r="J226" s="48">
        <v>0</v>
      </c>
      <c r="K226" s="48">
        <v>0</v>
      </c>
      <c r="L226" s="48">
        <v>1</v>
      </c>
      <c r="M226" s="48">
        <v>99322.3</v>
      </c>
      <c r="N226" s="48">
        <v>70</v>
      </c>
      <c r="O226" s="48">
        <v>0</v>
      </c>
    </row>
    <row r="227" spans="5:15">
      <c r="E227" s="96" t="s">
        <v>2002</v>
      </c>
      <c r="F227" s="38">
        <v>248</v>
      </c>
      <c r="G227" s="38" t="s">
        <v>2003</v>
      </c>
      <c r="H227" s="48">
        <v>68910.66</v>
      </c>
      <c r="J227" s="48">
        <v>0</v>
      </c>
      <c r="K227" s="48">
        <v>0</v>
      </c>
      <c r="L227" s="48">
        <v>1</v>
      </c>
      <c r="M227" s="48">
        <v>68910.66</v>
      </c>
      <c r="N227" s="48">
        <v>71</v>
      </c>
      <c r="O227" s="48">
        <v>0</v>
      </c>
    </row>
    <row r="228" spans="5:15">
      <c r="E228" s="96" t="s">
        <v>2004</v>
      </c>
      <c r="F228" s="38">
        <v>249</v>
      </c>
      <c r="G228" s="38" t="s">
        <v>2005</v>
      </c>
      <c r="H228" s="48">
        <v>207626.67</v>
      </c>
      <c r="J228" s="48">
        <v>0</v>
      </c>
      <c r="K228" s="48">
        <v>0</v>
      </c>
      <c r="L228" s="48">
        <v>1</v>
      </c>
      <c r="M228" s="48">
        <v>207626.67</v>
      </c>
      <c r="N228" s="48">
        <v>72</v>
      </c>
      <c r="O228" s="48">
        <v>0</v>
      </c>
    </row>
    <row r="229" spans="5:15">
      <c r="E229" s="96" t="s">
        <v>1344</v>
      </c>
      <c r="F229" s="38">
        <v>250</v>
      </c>
      <c r="G229" s="38" t="s">
        <v>2006</v>
      </c>
      <c r="H229" s="48">
        <v>809092.31</v>
      </c>
      <c r="J229" s="48">
        <v>0</v>
      </c>
      <c r="K229" s="48">
        <v>0</v>
      </c>
      <c r="L229" s="48">
        <v>1</v>
      </c>
      <c r="M229" s="48">
        <v>809092.31</v>
      </c>
      <c r="N229" s="48">
        <v>73</v>
      </c>
      <c r="O229" s="48">
        <v>0</v>
      </c>
    </row>
    <row r="230" spans="5:15">
      <c r="E230" s="96" t="s">
        <v>1788</v>
      </c>
      <c r="F230" s="38">
        <v>251</v>
      </c>
      <c r="G230" s="38" t="s">
        <v>1789</v>
      </c>
      <c r="H230" s="48">
        <v>202634.37</v>
      </c>
      <c r="J230" s="48">
        <v>0</v>
      </c>
      <c r="K230" s="48">
        <v>0</v>
      </c>
      <c r="L230" s="48">
        <v>1</v>
      </c>
      <c r="M230" s="48">
        <v>202634.37</v>
      </c>
      <c r="N230" s="48">
        <v>74</v>
      </c>
      <c r="O230" s="48">
        <v>0</v>
      </c>
    </row>
    <row r="231" spans="5:15">
      <c r="E231" s="96" t="s">
        <v>1734</v>
      </c>
      <c r="F231" s="38">
        <v>252</v>
      </c>
      <c r="G231" s="38" t="s">
        <v>2007</v>
      </c>
      <c r="H231" s="48">
        <v>970603.89</v>
      </c>
      <c r="J231" s="48">
        <v>0</v>
      </c>
      <c r="K231" s="48">
        <v>0</v>
      </c>
      <c r="L231" s="48">
        <v>1</v>
      </c>
      <c r="M231" s="48">
        <v>970603.89</v>
      </c>
      <c r="N231" s="48">
        <v>75</v>
      </c>
      <c r="O231" s="48">
        <v>0</v>
      </c>
    </row>
    <row r="232" spans="5:15">
      <c r="E232" s="96" t="s">
        <v>2008</v>
      </c>
      <c r="F232" s="38">
        <v>253</v>
      </c>
      <c r="G232" s="38" t="s">
        <v>2009</v>
      </c>
      <c r="H232" s="48">
        <v>755.83</v>
      </c>
      <c r="J232" s="48">
        <v>0</v>
      </c>
      <c r="K232" s="48">
        <v>0</v>
      </c>
      <c r="L232" s="48">
        <v>1</v>
      </c>
      <c r="M232" s="48">
        <v>755.83</v>
      </c>
      <c r="N232" s="48">
        <v>76</v>
      </c>
      <c r="O232" s="48">
        <v>0</v>
      </c>
    </row>
    <row r="233" spans="5:15">
      <c r="E233" s="96" t="s">
        <v>2010</v>
      </c>
      <c r="F233" s="38">
        <v>254</v>
      </c>
      <c r="G233" s="38" t="s">
        <v>2011</v>
      </c>
      <c r="H233" s="48">
        <v>1685.89</v>
      </c>
      <c r="J233" s="48">
        <v>0</v>
      </c>
      <c r="K233" s="48">
        <v>0</v>
      </c>
      <c r="L233" s="48">
        <v>1</v>
      </c>
      <c r="M233" s="48">
        <v>1685.89</v>
      </c>
      <c r="N233" s="48">
        <v>77</v>
      </c>
      <c r="O233" s="48">
        <v>0</v>
      </c>
    </row>
    <row r="234" spans="5:15">
      <c r="E234" s="96" t="s">
        <v>2012</v>
      </c>
      <c r="F234" s="38">
        <v>255</v>
      </c>
      <c r="G234" s="38" t="s">
        <v>2013</v>
      </c>
      <c r="H234" s="48">
        <v>547343.18000000005</v>
      </c>
      <c r="J234" s="48">
        <v>0</v>
      </c>
      <c r="K234" s="48">
        <v>0</v>
      </c>
      <c r="L234" s="48">
        <v>1</v>
      </c>
      <c r="M234" s="48">
        <v>547343.18000000005</v>
      </c>
      <c r="N234" s="48">
        <v>78</v>
      </c>
      <c r="O234" s="48">
        <v>0</v>
      </c>
    </row>
    <row r="235" spans="5:15">
      <c r="E235" s="96" t="s">
        <v>906</v>
      </c>
      <c r="F235" s="38">
        <v>256</v>
      </c>
      <c r="G235" s="38" t="s">
        <v>2014</v>
      </c>
      <c r="H235" s="48">
        <v>904483.16</v>
      </c>
      <c r="J235" s="48">
        <v>0</v>
      </c>
      <c r="K235" s="48">
        <v>0</v>
      </c>
      <c r="L235" s="48">
        <v>1</v>
      </c>
      <c r="M235" s="48">
        <v>904483.16</v>
      </c>
      <c r="N235" s="48">
        <v>79</v>
      </c>
      <c r="O235" s="48">
        <v>0</v>
      </c>
    </row>
    <row r="236" spans="5:15">
      <c r="E236" s="96" t="s">
        <v>2015</v>
      </c>
      <c r="F236" s="38">
        <v>257</v>
      </c>
      <c r="G236" s="38" t="s">
        <v>2016</v>
      </c>
      <c r="H236" s="48">
        <v>117600.58</v>
      </c>
      <c r="J236" s="48">
        <v>0</v>
      </c>
      <c r="K236" s="48">
        <v>0</v>
      </c>
      <c r="L236" s="48">
        <v>1</v>
      </c>
      <c r="M236" s="48">
        <v>117600.58</v>
      </c>
      <c r="N236" s="48">
        <v>80</v>
      </c>
      <c r="O236" s="48">
        <v>0</v>
      </c>
    </row>
    <row r="237" spans="5:15">
      <c r="E237" s="96" t="s">
        <v>2017</v>
      </c>
      <c r="F237" s="38">
        <v>258</v>
      </c>
      <c r="G237" s="38" t="s">
        <v>2018</v>
      </c>
      <c r="H237" s="48">
        <v>66019.520000000004</v>
      </c>
      <c r="J237" s="48">
        <v>0</v>
      </c>
      <c r="K237" s="48">
        <v>0</v>
      </c>
      <c r="L237" s="48">
        <v>1</v>
      </c>
      <c r="M237" s="48">
        <v>66019.520000000004</v>
      </c>
      <c r="N237" s="48">
        <v>81</v>
      </c>
      <c r="O237" s="48">
        <v>0</v>
      </c>
    </row>
    <row r="238" spans="5:15">
      <c r="E238" s="96" t="s">
        <v>2019</v>
      </c>
      <c r="F238" s="38">
        <v>259</v>
      </c>
      <c r="G238" s="38" t="s">
        <v>2020</v>
      </c>
      <c r="H238" s="48">
        <v>1847238.69</v>
      </c>
      <c r="J238" s="48">
        <v>0</v>
      </c>
      <c r="K238" s="48">
        <v>0</v>
      </c>
      <c r="L238" s="48">
        <v>1</v>
      </c>
      <c r="M238" s="48">
        <v>1847238.69</v>
      </c>
      <c r="N238" s="48">
        <v>82</v>
      </c>
      <c r="O238" s="48">
        <v>0</v>
      </c>
    </row>
    <row r="239" spans="5:15">
      <c r="E239" s="96" t="s">
        <v>2021</v>
      </c>
      <c r="F239" s="38">
        <v>260</v>
      </c>
      <c r="G239" s="38" t="s">
        <v>2022</v>
      </c>
      <c r="H239" s="48">
        <v>-26.04</v>
      </c>
      <c r="J239" s="48">
        <v>0</v>
      </c>
      <c r="K239" s="48">
        <v>0</v>
      </c>
      <c r="L239" s="48">
        <v>1</v>
      </c>
      <c r="M239" s="48">
        <v>-26.04</v>
      </c>
      <c r="N239" s="48">
        <v>83</v>
      </c>
      <c r="O239" s="48">
        <v>0</v>
      </c>
    </row>
    <row r="240" spans="5:15">
      <c r="E240" s="96" t="s">
        <v>914</v>
      </c>
      <c r="F240" s="38">
        <v>261</v>
      </c>
      <c r="G240" s="38" t="s">
        <v>2023</v>
      </c>
      <c r="H240" s="48">
        <v>299990.53999999998</v>
      </c>
      <c r="J240" s="48">
        <v>0</v>
      </c>
      <c r="K240" s="48">
        <v>0</v>
      </c>
      <c r="L240" s="48">
        <v>1</v>
      </c>
      <c r="M240" s="48">
        <v>299990.53999999998</v>
      </c>
      <c r="N240" s="48">
        <v>84</v>
      </c>
      <c r="O240" s="48">
        <v>0</v>
      </c>
    </row>
    <row r="241" spans="5:15">
      <c r="E241" s="96" t="s">
        <v>2024</v>
      </c>
      <c r="F241" s="38">
        <v>262</v>
      </c>
      <c r="G241" s="38" t="s">
        <v>2025</v>
      </c>
      <c r="H241" s="48">
        <v>13876320.82</v>
      </c>
      <c r="J241" s="48">
        <v>0</v>
      </c>
      <c r="K241" s="48">
        <v>0</v>
      </c>
      <c r="L241" s="48">
        <v>1</v>
      </c>
      <c r="M241" s="48">
        <v>13876320.82</v>
      </c>
      <c r="N241" s="48">
        <v>85</v>
      </c>
      <c r="O241" s="48">
        <v>0</v>
      </c>
    </row>
    <row r="242" spans="5:15">
      <c r="E242" s="96" t="s">
        <v>2026</v>
      </c>
      <c r="F242" s="38">
        <v>263</v>
      </c>
      <c r="G242" s="38" t="s">
        <v>2027</v>
      </c>
      <c r="H242" s="48">
        <v>1636800.11</v>
      </c>
      <c r="J242" s="48">
        <v>0</v>
      </c>
      <c r="K242" s="48">
        <v>0</v>
      </c>
      <c r="L242" s="48">
        <v>1</v>
      </c>
      <c r="M242" s="48">
        <v>1636800.11</v>
      </c>
      <c r="N242" s="48">
        <v>86</v>
      </c>
      <c r="O242" s="48">
        <v>0</v>
      </c>
    </row>
    <row r="243" spans="5:15">
      <c r="E243" s="96" t="s">
        <v>1192</v>
      </c>
      <c r="F243" s="38">
        <v>264</v>
      </c>
      <c r="G243" s="38" t="s">
        <v>2911</v>
      </c>
      <c r="H243" s="48">
        <v>4885096.63</v>
      </c>
      <c r="J243" s="48">
        <v>1</v>
      </c>
      <c r="K243" s="48">
        <v>4885096.63</v>
      </c>
      <c r="L243" s="48">
        <v>0</v>
      </c>
      <c r="M243" s="48">
        <v>0</v>
      </c>
      <c r="N243" s="48">
        <v>0</v>
      </c>
      <c r="O243" s="48">
        <v>4450</v>
      </c>
    </row>
    <row r="244" spans="5:15">
      <c r="E244" s="96" t="s">
        <v>2912</v>
      </c>
      <c r="F244" s="38">
        <v>265</v>
      </c>
      <c r="G244" s="38" t="s">
        <v>2913</v>
      </c>
      <c r="H244" s="48">
        <v>2043392.64</v>
      </c>
      <c r="J244" s="48">
        <v>1</v>
      </c>
      <c r="K244" s="48">
        <v>2043392.64</v>
      </c>
      <c r="L244" s="48">
        <v>0</v>
      </c>
      <c r="M244" s="48">
        <v>0</v>
      </c>
      <c r="N244" s="48">
        <v>0</v>
      </c>
      <c r="O244" s="48">
        <v>4451</v>
      </c>
    </row>
    <row r="245" spans="5:15">
      <c r="E245" s="96" t="s">
        <v>1745</v>
      </c>
      <c r="F245" s="38">
        <v>266</v>
      </c>
      <c r="G245" s="38" t="s">
        <v>2028</v>
      </c>
      <c r="H245" s="48">
        <v>97995.51</v>
      </c>
      <c r="J245" s="48">
        <v>0</v>
      </c>
      <c r="K245" s="48">
        <v>0</v>
      </c>
      <c r="L245" s="48">
        <v>1</v>
      </c>
      <c r="M245" s="48">
        <v>97995.51</v>
      </c>
      <c r="N245" s="48">
        <v>87</v>
      </c>
      <c r="O245" s="48">
        <v>0</v>
      </c>
    </row>
    <row r="246" spans="5:15">
      <c r="E246" s="96" t="s">
        <v>2914</v>
      </c>
      <c r="F246" s="38">
        <v>267</v>
      </c>
      <c r="G246" s="38" t="s">
        <v>2915</v>
      </c>
      <c r="H246" s="48">
        <v>5210432.67</v>
      </c>
      <c r="J246" s="48">
        <v>1</v>
      </c>
      <c r="K246" s="48">
        <v>5210432.67</v>
      </c>
      <c r="L246" s="48">
        <v>0</v>
      </c>
      <c r="M246" s="48">
        <v>0</v>
      </c>
      <c r="N246" s="48">
        <v>0</v>
      </c>
      <c r="O246" s="48">
        <v>4460</v>
      </c>
    </row>
    <row r="247" spans="5:15">
      <c r="E247" s="96" t="s">
        <v>2029</v>
      </c>
      <c r="F247" s="38">
        <v>268</v>
      </c>
      <c r="G247" s="38" t="s">
        <v>2030</v>
      </c>
      <c r="H247" s="48">
        <v>161.81</v>
      </c>
      <c r="J247" s="48">
        <v>0</v>
      </c>
      <c r="K247" s="48">
        <v>0</v>
      </c>
      <c r="L247" s="48">
        <v>1</v>
      </c>
      <c r="M247" s="48">
        <v>161.81</v>
      </c>
      <c r="N247" s="48">
        <v>88</v>
      </c>
      <c r="O247" s="48">
        <v>0</v>
      </c>
    </row>
    <row r="248" spans="5:15">
      <c r="E248" s="96" t="s">
        <v>2031</v>
      </c>
      <c r="F248" s="38">
        <v>269</v>
      </c>
      <c r="G248" s="38" t="s">
        <v>2032</v>
      </c>
      <c r="H248" s="48">
        <v>6285.52</v>
      </c>
      <c r="J248" s="48">
        <v>0</v>
      </c>
      <c r="K248" s="48">
        <v>0</v>
      </c>
      <c r="L248" s="48">
        <v>1</v>
      </c>
      <c r="M248" s="48">
        <v>6285.52</v>
      </c>
      <c r="N248" s="48">
        <v>89</v>
      </c>
      <c r="O248" s="48">
        <v>0</v>
      </c>
    </row>
    <row r="249" spans="5:15">
      <c r="E249" s="96" t="s">
        <v>2033</v>
      </c>
      <c r="F249" s="38">
        <v>270</v>
      </c>
      <c r="G249" s="38" t="s">
        <v>2034</v>
      </c>
      <c r="H249" s="48">
        <v>900000</v>
      </c>
      <c r="J249" s="48">
        <v>0</v>
      </c>
      <c r="K249" s="48">
        <v>0</v>
      </c>
      <c r="L249" s="48">
        <v>1</v>
      </c>
      <c r="M249" s="48">
        <v>900000</v>
      </c>
      <c r="N249" s="48">
        <v>90</v>
      </c>
      <c r="O249" s="48">
        <v>0</v>
      </c>
    </row>
    <row r="250" spans="5:15">
      <c r="E250" s="96" t="s">
        <v>2035</v>
      </c>
      <c r="F250" s="38">
        <v>271</v>
      </c>
      <c r="G250" s="38" t="s">
        <v>2036</v>
      </c>
      <c r="H250" s="48">
        <v>386.64</v>
      </c>
      <c r="J250" s="48">
        <v>0</v>
      </c>
      <c r="K250" s="48">
        <v>0</v>
      </c>
      <c r="L250" s="48">
        <v>1</v>
      </c>
      <c r="M250" s="48">
        <v>386.64</v>
      </c>
      <c r="N250" s="48">
        <v>91</v>
      </c>
      <c r="O250" s="48">
        <v>0</v>
      </c>
    </row>
    <row r="251" spans="5:15">
      <c r="E251" s="96" t="s">
        <v>2037</v>
      </c>
      <c r="F251" s="38">
        <v>272</v>
      </c>
      <c r="G251" s="38" t="s">
        <v>2038</v>
      </c>
      <c r="H251" s="48">
        <v>3729478.9</v>
      </c>
      <c r="J251" s="48">
        <v>0</v>
      </c>
      <c r="K251" s="48">
        <v>0</v>
      </c>
      <c r="L251" s="48">
        <v>1</v>
      </c>
      <c r="M251" s="48">
        <v>3729478.9</v>
      </c>
      <c r="N251" s="48">
        <v>92</v>
      </c>
      <c r="O251" s="48">
        <v>0</v>
      </c>
    </row>
    <row r="252" spans="5:15">
      <c r="E252" s="96" t="s">
        <v>646</v>
      </c>
      <c r="F252" s="38">
        <v>273</v>
      </c>
      <c r="G252" s="38" t="s">
        <v>2039</v>
      </c>
      <c r="H252" s="48">
        <v>7189376.1100000003</v>
      </c>
      <c r="J252" s="48">
        <v>0</v>
      </c>
      <c r="K252" s="48">
        <v>0</v>
      </c>
      <c r="L252" s="48">
        <v>1</v>
      </c>
      <c r="M252" s="48">
        <v>7189376.1100000003</v>
      </c>
      <c r="N252" s="48">
        <v>93</v>
      </c>
      <c r="O252" s="48">
        <v>0</v>
      </c>
    </row>
    <row r="253" spans="5:15">
      <c r="E253" s="96" t="s">
        <v>661</v>
      </c>
      <c r="F253" s="38">
        <v>274</v>
      </c>
      <c r="G253" s="38" t="s">
        <v>2040</v>
      </c>
      <c r="H253" s="48">
        <v>1510553.6300000001</v>
      </c>
      <c r="J253" s="48">
        <v>0</v>
      </c>
      <c r="K253" s="48">
        <v>0</v>
      </c>
      <c r="L253" s="48">
        <v>1</v>
      </c>
      <c r="M253" s="48">
        <v>1510553.6300000001</v>
      </c>
      <c r="N253" s="48">
        <v>94</v>
      </c>
      <c r="O253" s="48">
        <v>0</v>
      </c>
    </row>
    <row r="254" spans="5:15">
      <c r="E254" s="96" t="s">
        <v>2041</v>
      </c>
      <c r="F254" s="38">
        <v>276</v>
      </c>
      <c r="G254" s="38" t="s">
        <v>2042</v>
      </c>
      <c r="H254" s="48">
        <v>51152.47</v>
      </c>
      <c r="J254" s="48">
        <v>0</v>
      </c>
      <c r="K254" s="48">
        <v>0</v>
      </c>
      <c r="L254" s="48">
        <v>1</v>
      </c>
      <c r="M254" s="48">
        <v>51152.47</v>
      </c>
      <c r="N254" s="48">
        <v>95</v>
      </c>
      <c r="O254" s="48">
        <v>0</v>
      </c>
    </row>
    <row r="255" spans="5:15">
      <c r="E255" s="96" t="s">
        <v>2916</v>
      </c>
      <c r="F255" s="38">
        <v>277</v>
      </c>
      <c r="G255" s="38" t="s">
        <v>2917</v>
      </c>
      <c r="H255" s="48">
        <v>2626.91</v>
      </c>
      <c r="J255" s="48">
        <v>1</v>
      </c>
      <c r="K255" s="48">
        <v>2626.91</v>
      </c>
      <c r="L255" s="48">
        <v>0</v>
      </c>
      <c r="M255" s="48">
        <v>0</v>
      </c>
      <c r="N255" s="48">
        <v>0</v>
      </c>
      <c r="O255" s="48">
        <v>4463</v>
      </c>
    </row>
    <row r="256" spans="5:15">
      <c r="E256" s="96" t="s">
        <v>2918</v>
      </c>
      <c r="F256" s="38">
        <v>278</v>
      </c>
      <c r="G256" s="38" t="s">
        <v>2919</v>
      </c>
      <c r="H256" s="48">
        <v>-7518.5800000000017</v>
      </c>
      <c r="J256" s="48">
        <v>1</v>
      </c>
      <c r="K256" s="48">
        <v>-7518.5800000000017</v>
      </c>
      <c r="L256" s="48">
        <v>0</v>
      </c>
      <c r="M256" s="48">
        <v>0</v>
      </c>
      <c r="N256" s="48">
        <v>0</v>
      </c>
      <c r="O256" s="48">
        <v>4464</v>
      </c>
    </row>
    <row r="257" spans="5:15">
      <c r="E257" s="96" t="s">
        <v>2043</v>
      </c>
      <c r="F257" s="38">
        <v>280</v>
      </c>
      <c r="G257" s="38" t="s">
        <v>2044</v>
      </c>
      <c r="H257" s="48">
        <v>371641.88</v>
      </c>
      <c r="J257" s="48">
        <v>0</v>
      </c>
      <c r="K257" s="48">
        <v>0</v>
      </c>
      <c r="L257" s="48">
        <v>1</v>
      </c>
      <c r="M257" s="48">
        <v>371641.88</v>
      </c>
      <c r="N257" s="48">
        <v>96</v>
      </c>
      <c r="O257" s="48">
        <v>0</v>
      </c>
    </row>
    <row r="258" spans="5:15">
      <c r="E258" s="96" t="s">
        <v>1038</v>
      </c>
      <c r="F258" s="38">
        <v>281</v>
      </c>
      <c r="G258" s="38" t="s">
        <v>2045</v>
      </c>
      <c r="H258" s="48">
        <v>2196418.9</v>
      </c>
      <c r="J258" s="48">
        <v>0</v>
      </c>
      <c r="K258" s="48">
        <v>0</v>
      </c>
      <c r="L258" s="48">
        <v>1</v>
      </c>
      <c r="M258" s="48">
        <v>2196418.9</v>
      </c>
      <c r="N258" s="48">
        <v>97</v>
      </c>
      <c r="O258" s="48">
        <v>0</v>
      </c>
    </row>
    <row r="259" spans="5:15">
      <c r="E259" s="96" t="s">
        <v>2046</v>
      </c>
      <c r="F259" s="38">
        <v>282</v>
      </c>
      <c r="G259" s="38" t="s">
        <v>2047</v>
      </c>
      <c r="H259" s="48">
        <v>153330.23000000001</v>
      </c>
      <c r="J259" s="48">
        <v>0</v>
      </c>
      <c r="K259" s="48">
        <v>0</v>
      </c>
      <c r="L259" s="48">
        <v>1</v>
      </c>
      <c r="M259" s="48">
        <v>153330.23000000001</v>
      </c>
      <c r="N259" s="48">
        <v>98</v>
      </c>
      <c r="O259" s="48">
        <v>0</v>
      </c>
    </row>
    <row r="260" spans="5:15">
      <c r="E260" s="96" t="s">
        <v>597</v>
      </c>
      <c r="F260" s="38">
        <v>283</v>
      </c>
      <c r="G260" s="38" t="s">
        <v>2048</v>
      </c>
      <c r="H260" s="48">
        <v>6943647.1200000001</v>
      </c>
      <c r="J260" s="48">
        <v>0</v>
      </c>
      <c r="K260" s="48">
        <v>0</v>
      </c>
      <c r="L260" s="48">
        <v>1</v>
      </c>
      <c r="M260" s="48">
        <v>6943647.1200000001</v>
      </c>
      <c r="N260" s="48">
        <v>99</v>
      </c>
      <c r="O260" s="48">
        <v>0</v>
      </c>
    </row>
    <row r="261" spans="5:15">
      <c r="E261" s="96" t="s">
        <v>2049</v>
      </c>
      <c r="F261" s="38">
        <v>284</v>
      </c>
      <c r="G261" s="38" t="s">
        <v>2050</v>
      </c>
      <c r="H261" s="48">
        <v>264443.46000000002</v>
      </c>
      <c r="J261" s="48">
        <v>0</v>
      </c>
      <c r="K261" s="48">
        <v>0</v>
      </c>
      <c r="L261" s="48">
        <v>1</v>
      </c>
      <c r="M261" s="48">
        <v>264443.46000000002</v>
      </c>
      <c r="N261" s="48">
        <v>100</v>
      </c>
      <c r="O261" s="48">
        <v>0</v>
      </c>
    </row>
    <row r="262" spans="5:15">
      <c r="E262" s="96" t="s">
        <v>2051</v>
      </c>
      <c r="F262" s="38">
        <v>285</v>
      </c>
      <c r="G262" s="38" t="s">
        <v>2052</v>
      </c>
      <c r="H262" s="48">
        <v>533815.13</v>
      </c>
      <c r="J262" s="48">
        <v>0</v>
      </c>
      <c r="K262" s="48">
        <v>0</v>
      </c>
      <c r="L262" s="48">
        <v>1</v>
      </c>
      <c r="M262" s="48">
        <v>533815.13</v>
      </c>
      <c r="N262" s="48">
        <v>101</v>
      </c>
      <c r="O262" s="48">
        <v>0</v>
      </c>
    </row>
    <row r="263" spans="5:15">
      <c r="E263" s="96" t="s">
        <v>2053</v>
      </c>
      <c r="F263" s="38">
        <v>286</v>
      </c>
      <c r="G263" s="38" t="s">
        <v>2054</v>
      </c>
      <c r="H263" s="48">
        <v>14.23</v>
      </c>
      <c r="J263" s="48">
        <v>0</v>
      </c>
      <c r="K263" s="48">
        <v>0</v>
      </c>
      <c r="L263" s="48">
        <v>1</v>
      </c>
      <c r="M263" s="48">
        <v>14.23</v>
      </c>
      <c r="N263" s="48">
        <v>102</v>
      </c>
      <c r="O263" s="48">
        <v>0</v>
      </c>
    </row>
    <row r="264" spans="5:15">
      <c r="E264" s="96" t="s">
        <v>1616</v>
      </c>
      <c r="F264" s="38">
        <v>287</v>
      </c>
      <c r="G264" s="38" t="s">
        <v>1617</v>
      </c>
      <c r="H264" s="48">
        <v>850211.61</v>
      </c>
      <c r="J264" s="48">
        <v>0</v>
      </c>
      <c r="K264" s="48">
        <v>0</v>
      </c>
      <c r="L264" s="48">
        <v>1</v>
      </c>
      <c r="M264" s="48">
        <v>850211.61</v>
      </c>
      <c r="N264" s="48">
        <v>103</v>
      </c>
      <c r="O264" s="48">
        <v>0</v>
      </c>
    </row>
    <row r="265" spans="5:15">
      <c r="E265" s="96" t="s">
        <v>2920</v>
      </c>
      <c r="F265" s="38">
        <v>288</v>
      </c>
      <c r="G265" s="38" t="s">
        <v>2921</v>
      </c>
      <c r="H265" s="48">
        <v>20.190000000000001</v>
      </c>
      <c r="J265" s="48">
        <v>1</v>
      </c>
      <c r="K265" s="48">
        <v>20.190000000000001</v>
      </c>
      <c r="L265" s="48">
        <v>0</v>
      </c>
      <c r="M265" s="48">
        <v>0</v>
      </c>
      <c r="N265" s="48">
        <v>0</v>
      </c>
      <c r="O265" s="48">
        <v>4468</v>
      </c>
    </row>
    <row r="266" spans="5:15">
      <c r="E266" s="96" t="s">
        <v>2055</v>
      </c>
      <c r="F266" s="38">
        <v>289</v>
      </c>
      <c r="G266" s="38" t="s">
        <v>2056</v>
      </c>
      <c r="H266" s="48">
        <v>224500.48000000001</v>
      </c>
      <c r="J266" s="48">
        <v>0</v>
      </c>
      <c r="K266" s="48">
        <v>0</v>
      </c>
      <c r="L266" s="48">
        <v>1</v>
      </c>
      <c r="M266" s="48">
        <v>224500.48000000001</v>
      </c>
      <c r="N266" s="48">
        <v>104</v>
      </c>
      <c r="O266" s="48">
        <v>0</v>
      </c>
    </row>
    <row r="267" spans="5:15">
      <c r="E267" s="96" t="s">
        <v>2057</v>
      </c>
      <c r="F267" s="38">
        <v>290</v>
      </c>
      <c r="G267" s="38" t="s">
        <v>2058</v>
      </c>
      <c r="H267" s="48">
        <v>325578.06</v>
      </c>
      <c r="J267" s="48">
        <v>0</v>
      </c>
      <c r="K267" s="48">
        <v>0</v>
      </c>
      <c r="L267" s="48">
        <v>1</v>
      </c>
      <c r="M267" s="48">
        <v>325578.06</v>
      </c>
      <c r="N267" s="48">
        <v>105</v>
      </c>
      <c r="O267" s="48">
        <v>0</v>
      </c>
    </row>
    <row r="268" spans="5:15">
      <c r="E268" s="96" t="s">
        <v>2922</v>
      </c>
      <c r="F268" s="38">
        <v>291</v>
      </c>
      <c r="G268" s="38" t="s">
        <v>2923</v>
      </c>
      <c r="H268" s="48">
        <v>-5.64</v>
      </c>
      <c r="J268" s="48">
        <v>1</v>
      </c>
      <c r="K268" s="48">
        <v>-5.64</v>
      </c>
      <c r="L268" s="48">
        <v>0</v>
      </c>
      <c r="M268" s="48">
        <v>0</v>
      </c>
      <c r="N268" s="48">
        <v>0</v>
      </c>
      <c r="O268" s="48">
        <v>4472</v>
      </c>
    </row>
    <row r="269" spans="5:15">
      <c r="E269" s="96" t="s">
        <v>2059</v>
      </c>
      <c r="F269" s="38">
        <v>292</v>
      </c>
      <c r="G269" s="38" t="s">
        <v>2060</v>
      </c>
      <c r="H269" s="48">
        <v>-864120.09</v>
      </c>
      <c r="J269" s="48">
        <v>0</v>
      </c>
      <c r="K269" s="48">
        <v>0</v>
      </c>
      <c r="L269" s="48">
        <v>1</v>
      </c>
      <c r="M269" s="48">
        <v>-864120.09</v>
      </c>
      <c r="N269" s="48">
        <v>106</v>
      </c>
      <c r="O269" s="48">
        <v>0</v>
      </c>
    </row>
    <row r="270" spans="5:15">
      <c r="E270" s="96" t="s">
        <v>655</v>
      </c>
      <c r="F270" s="38">
        <v>293</v>
      </c>
      <c r="G270" s="38" t="s">
        <v>2061</v>
      </c>
      <c r="H270" s="48">
        <v>978320.65</v>
      </c>
      <c r="J270" s="48">
        <v>0</v>
      </c>
      <c r="K270" s="48">
        <v>0</v>
      </c>
      <c r="L270" s="48">
        <v>1</v>
      </c>
      <c r="M270" s="48">
        <v>978320.65</v>
      </c>
      <c r="N270" s="48">
        <v>107</v>
      </c>
      <c r="O270" s="48">
        <v>0</v>
      </c>
    </row>
    <row r="271" spans="5:15">
      <c r="E271" s="96" t="s">
        <v>2062</v>
      </c>
      <c r="F271" s="38">
        <v>294</v>
      </c>
      <c r="G271" s="38" t="s">
        <v>2063</v>
      </c>
      <c r="H271" s="48">
        <v>361261.3</v>
      </c>
      <c r="J271" s="48">
        <v>0</v>
      </c>
      <c r="K271" s="48">
        <v>0</v>
      </c>
      <c r="L271" s="48">
        <v>1</v>
      </c>
      <c r="M271" s="48">
        <v>361261.3</v>
      </c>
      <c r="N271" s="48">
        <v>108</v>
      </c>
      <c r="O271" s="48">
        <v>0</v>
      </c>
    </row>
    <row r="272" spans="5:15">
      <c r="E272" s="96" t="s">
        <v>2064</v>
      </c>
      <c r="F272" s="38">
        <v>295</v>
      </c>
      <c r="G272" s="38" t="s">
        <v>2065</v>
      </c>
      <c r="H272" s="48">
        <v>1955172.22</v>
      </c>
      <c r="J272" s="48">
        <v>0</v>
      </c>
      <c r="K272" s="48">
        <v>0</v>
      </c>
      <c r="L272" s="48">
        <v>1</v>
      </c>
      <c r="M272" s="48">
        <v>1955172.22</v>
      </c>
      <c r="N272" s="48">
        <v>109</v>
      </c>
      <c r="O272" s="48">
        <v>0</v>
      </c>
    </row>
    <row r="273" spans="5:15">
      <c r="E273" s="96" t="s">
        <v>2066</v>
      </c>
      <c r="F273" s="38">
        <v>296</v>
      </c>
      <c r="G273" s="38" t="s">
        <v>2067</v>
      </c>
      <c r="H273" s="48">
        <v>24592.76</v>
      </c>
      <c r="J273" s="48">
        <v>0</v>
      </c>
      <c r="K273" s="48">
        <v>0</v>
      </c>
      <c r="L273" s="48">
        <v>1</v>
      </c>
      <c r="M273" s="48">
        <v>24592.76</v>
      </c>
      <c r="N273" s="48">
        <v>110</v>
      </c>
      <c r="O273" s="48">
        <v>0</v>
      </c>
    </row>
    <row r="274" spans="5:15">
      <c r="E274" s="96" t="s">
        <v>2068</v>
      </c>
      <c r="F274" s="38">
        <v>297</v>
      </c>
      <c r="G274" s="38" t="s">
        <v>2069</v>
      </c>
      <c r="H274" s="48">
        <v>2237.61</v>
      </c>
      <c r="J274" s="48">
        <v>0</v>
      </c>
      <c r="K274" s="48">
        <v>0</v>
      </c>
      <c r="L274" s="48">
        <v>1</v>
      </c>
      <c r="M274" s="48">
        <v>2237.61</v>
      </c>
      <c r="N274" s="48">
        <v>111</v>
      </c>
      <c r="O274" s="48">
        <v>0</v>
      </c>
    </row>
    <row r="275" spans="5:15">
      <c r="E275" s="96" t="s">
        <v>2070</v>
      </c>
      <c r="F275" s="38">
        <v>298</v>
      </c>
      <c r="G275" s="38" t="s">
        <v>2071</v>
      </c>
      <c r="H275" s="48">
        <v>45.35</v>
      </c>
      <c r="J275" s="48">
        <v>0</v>
      </c>
      <c r="K275" s="48">
        <v>0</v>
      </c>
      <c r="L275" s="48">
        <v>1</v>
      </c>
      <c r="M275" s="48">
        <v>45.35</v>
      </c>
      <c r="N275" s="48">
        <v>112</v>
      </c>
      <c r="O275" s="48">
        <v>0</v>
      </c>
    </row>
    <row r="276" spans="5:15">
      <c r="E276" s="96" t="s">
        <v>2072</v>
      </c>
      <c r="F276" s="38">
        <v>299</v>
      </c>
      <c r="G276" s="38" t="s">
        <v>2073</v>
      </c>
      <c r="H276" s="48">
        <v>6190384.3799999999</v>
      </c>
      <c r="J276" s="48">
        <v>0</v>
      </c>
      <c r="K276" s="48">
        <v>0</v>
      </c>
      <c r="L276" s="48">
        <v>1</v>
      </c>
      <c r="M276" s="48">
        <v>6190384.3799999999</v>
      </c>
      <c r="N276" s="48">
        <v>113</v>
      </c>
      <c r="O276" s="48">
        <v>0</v>
      </c>
    </row>
    <row r="277" spans="5:15">
      <c r="E277" s="96" t="s">
        <v>949</v>
      </c>
      <c r="F277" s="38">
        <v>300</v>
      </c>
      <c r="G277" s="38" t="s">
        <v>2074</v>
      </c>
      <c r="H277" s="48">
        <v>22653406.190000001</v>
      </c>
      <c r="J277" s="48">
        <v>0</v>
      </c>
      <c r="K277" s="48">
        <v>0</v>
      </c>
      <c r="L277" s="48">
        <v>1</v>
      </c>
      <c r="M277" s="48">
        <v>22653406.190000001</v>
      </c>
      <c r="N277" s="48">
        <v>114</v>
      </c>
      <c r="O277" s="48">
        <v>0</v>
      </c>
    </row>
    <row r="278" spans="5:15">
      <c r="E278" s="96" t="s">
        <v>869</v>
      </c>
      <c r="F278" s="38">
        <v>302</v>
      </c>
      <c r="G278" s="38" t="s">
        <v>2075</v>
      </c>
      <c r="H278" s="48">
        <v>784004.75</v>
      </c>
      <c r="J278" s="48">
        <v>0</v>
      </c>
      <c r="K278" s="48">
        <v>0</v>
      </c>
      <c r="L278" s="48">
        <v>1</v>
      </c>
      <c r="M278" s="48">
        <v>784004.75</v>
      </c>
      <c r="N278" s="48">
        <v>115</v>
      </c>
      <c r="O278" s="48">
        <v>0</v>
      </c>
    </row>
    <row r="279" spans="5:15">
      <c r="E279" s="96" t="s">
        <v>2076</v>
      </c>
      <c r="F279" s="38">
        <v>303</v>
      </c>
      <c r="G279" s="38" t="s">
        <v>2077</v>
      </c>
      <c r="H279" s="48">
        <v>33820.050000000003</v>
      </c>
      <c r="J279" s="48">
        <v>0</v>
      </c>
      <c r="K279" s="48">
        <v>0</v>
      </c>
      <c r="L279" s="48">
        <v>1</v>
      </c>
      <c r="M279" s="48">
        <v>33820.050000000003</v>
      </c>
      <c r="N279" s="48">
        <v>116</v>
      </c>
      <c r="O279" s="48">
        <v>0</v>
      </c>
    </row>
    <row r="280" spans="5:15">
      <c r="E280" s="96" t="s">
        <v>2924</v>
      </c>
      <c r="F280" s="38">
        <v>304</v>
      </c>
      <c r="G280" s="38" t="s">
        <v>2925</v>
      </c>
      <c r="H280" s="48">
        <v>169056.29</v>
      </c>
      <c r="J280" s="48">
        <v>1</v>
      </c>
      <c r="K280" s="48">
        <v>169056.29</v>
      </c>
      <c r="L280" s="48">
        <v>0</v>
      </c>
      <c r="M280" s="48">
        <v>0</v>
      </c>
      <c r="N280" s="48">
        <v>0</v>
      </c>
      <c r="O280" s="48">
        <v>4484</v>
      </c>
    </row>
    <row r="281" spans="5:15">
      <c r="E281" s="96" t="s">
        <v>1696</v>
      </c>
      <c r="F281" s="38">
        <v>305</v>
      </c>
      <c r="G281" s="38" t="s">
        <v>2926</v>
      </c>
      <c r="H281" s="48">
        <v>6458405.0199999996</v>
      </c>
      <c r="J281" s="48">
        <v>1</v>
      </c>
      <c r="K281" s="48">
        <v>6458405.0199999996</v>
      </c>
      <c r="L281" s="48">
        <v>0</v>
      </c>
      <c r="M281" s="48">
        <v>0</v>
      </c>
      <c r="N281" s="48">
        <v>0</v>
      </c>
      <c r="O281" s="48">
        <v>4485</v>
      </c>
    </row>
    <row r="282" spans="5:15">
      <c r="E282" s="96" t="s">
        <v>2078</v>
      </c>
      <c r="F282" s="38">
        <v>306</v>
      </c>
      <c r="G282" s="38" t="s">
        <v>2079</v>
      </c>
      <c r="H282" s="48">
        <v>158723.87</v>
      </c>
      <c r="J282" s="48">
        <v>0</v>
      </c>
      <c r="K282" s="48">
        <v>0</v>
      </c>
      <c r="L282" s="48">
        <v>1</v>
      </c>
      <c r="M282" s="48">
        <v>158723.87</v>
      </c>
      <c r="N282" s="48">
        <v>117</v>
      </c>
      <c r="O282" s="48">
        <v>0</v>
      </c>
    </row>
    <row r="283" spans="5:15">
      <c r="E283" s="96" t="s">
        <v>1613</v>
      </c>
      <c r="F283" s="38">
        <v>307</v>
      </c>
      <c r="G283" s="38" t="s">
        <v>2080</v>
      </c>
      <c r="H283" s="48">
        <v>498773.48</v>
      </c>
      <c r="J283" s="48">
        <v>0</v>
      </c>
      <c r="K283" s="48">
        <v>0</v>
      </c>
      <c r="L283" s="48">
        <v>1</v>
      </c>
      <c r="M283" s="48">
        <v>498773.48</v>
      </c>
      <c r="N283" s="48">
        <v>118</v>
      </c>
      <c r="O283" s="48">
        <v>0</v>
      </c>
    </row>
    <row r="284" spans="5:15">
      <c r="E284" s="96" t="s">
        <v>2081</v>
      </c>
      <c r="F284" s="38">
        <v>308</v>
      </c>
      <c r="G284" s="38" t="s">
        <v>2082</v>
      </c>
      <c r="H284" s="48">
        <v>5610686.2800000003</v>
      </c>
      <c r="J284" s="48">
        <v>0</v>
      </c>
      <c r="K284" s="48">
        <v>0</v>
      </c>
      <c r="L284" s="48">
        <v>1</v>
      </c>
      <c r="M284" s="48">
        <v>5610686.2800000003</v>
      </c>
      <c r="N284" s="48">
        <v>119</v>
      </c>
      <c r="O284" s="48">
        <v>0</v>
      </c>
    </row>
    <row r="285" spans="5:15">
      <c r="E285" s="96" t="s">
        <v>1174</v>
      </c>
      <c r="F285" s="38">
        <v>309</v>
      </c>
      <c r="G285" s="38" t="s">
        <v>2927</v>
      </c>
      <c r="H285" s="48">
        <v>0</v>
      </c>
      <c r="J285" s="48">
        <v>1</v>
      </c>
      <c r="K285" s="48">
        <v>0</v>
      </c>
      <c r="L285" s="48">
        <v>0</v>
      </c>
      <c r="M285" s="48">
        <v>0</v>
      </c>
      <c r="N285" s="48">
        <v>0</v>
      </c>
      <c r="O285" s="48">
        <v>4494</v>
      </c>
    </row>
    <row r="286" spans="5:15">
      <c r="E286" s="96" t="s">
        <v>2928</v>
      </c>
      <c r="F286" s="38">
        <v>311</v>
      </c>
      <c r="G286" s="38" t="s">
        <v>2929</v>
      </c>
      <c r="H286" s="48">
        <v>66065.06</v>
      </c>
      <c r="J286" s="48">
        <v>1</v>
      </c>
      <c r="K286" s="48">
        <v>66065.06</v>
      </c>
      <c r="L286" s="48">
        <v>0</v>
      </c>
      <c r="M286" s="48">
        <v>0</v>
      </c>
      <c r="N286" s="48">
        <v>0</v>
      </c>
      <c r="O286" s="48">
        <v>4496</v>
      </c>
    </row>
    <row r="287" spans="5:15">
      <c r="E287" s="96" t="s">
        <v>1782</v>
      </c>
      <c r="F287" s="38">
        <v>312</v>
      </c>
      <c r="G287" s="38" t="s">
        <v>2083</v>
      </c>
      <c r="H287" s="48">
        <v>166049.19</v>
      </c>
      <c r="J287" s="48">
        <v>0</v>
      </c>
      <c r="K287" s="48">
        <v>0</v>
      </c>
      <c r="L287" s="48">
        <v>1</v>
      </c>
      <c r="M287" s="48">
        <v>166049.19</v>
      </c>
      <c r="N287" s="48">
        <v>120</v>
      </c>
      <c r="O287" s="48">
        <v>0</v>
      </c>
    </row>
    <row r="288" spans="5:15">
      <c r="E288" s="96" t="s">
        <v>1763</v>
      </c>
      <c r="F288" s="38">
        <v>313</v>
      </c>
      <c r="G288" s="38" t="s">
        <v>2084</v>
      </c>
      <c r="H288" s="48">
        <v>38061813.420000002</v>
      </c>
      <c r="J288" s="48">
        <v>0</v>
      </c>
      <c r="K288" s="48">
        <v>0</v>
      </c>
      <c r="L288" s="48">
        <v>1</v>
      </c>
      <c r="M288" s="48">
        <v>38061813.420000002</v>
      </c>
      <c r="N288" s="48">
        <v>121</v>
      </c>
      <c r="O288" s="48">
        <v>0</v>
      </c>
    </row>
    <row r="289" spans="5:15">
      <c r="E289" s="96" t="s">
        <v>916</v>
      </c>
      <c r="F289" s="38">
        <v>315</v>
      </c>
      <c r="G289" s="38" t="s">
        <v>2085</v>
      </c>
      <c r="H289" s="48">
        <v>82546.53</v>
      </c>
      <c r="J289" s="48">
        <v>0</v>
      </c>
      <c r="K289" s="48">
        <v>0</v>
      </c>
      <c r="L289" s="48">
        <v>1</v>
      </c>
      <c r="M289" s="48">
        <v>82546.53</v>
      </c>
      <c r="N289" s="48">
        <v>122</v>
      </c>
      <c r="O289" s="48">
        <v>0</v>
      </c>
    </row>
    <row r="290" spans="5:15">
      <c r="E290" s="96" t="s">
        <v>1092</v>
      </c>
      <c r="F290" s="38">
        <v>316</v>
      </c>
      <c r="G290" s="38" t="s">
        <v>2086</v>
      </c>
      <c r="H290" s="48">
        <v>885701.63</v>
      </c>
      <c r="J290" s="48">
        <v>0</v>
      </c>
      <c r="K290" s="48">
        <v>0</v>
      </c>
      <c r="L290" s="48">
        <v>1</v>
      </c>
      <c r="M290" s="48">
        <v>885701.63</v>
      </c>
      <c r="N290" s="48">
        <v>123</v>
      </c>
      <c r="O290" s="48">
        <v>0</v>
      </c>
    </row>
    <row r="291" spans="5:15">
      <c r="E291" s="96" t="s">
        <v>2930</v>
      </c>
      <c r="F291" s="38">
        <v>317</v>
      </c>
      <c r="G291" s="38" t="s">
        <v>2931</v>
      </c>
      <c r="H291" s="48">
        <v>12.48</v>
      </c>
      <c r="J291" s="48">
        <v>1</v>
      </c>
      <c r="K291" s="48">
        <v>12.48</v>
      </c>
      <c r="L291" s="48">
        <v>0</v>
      </c>
      <c r="M291" s="48">
        <v>0</v>
      </c>
      <c r="N291" s="48">
        <v>0</v>
      </c>
      <c r="O291" s="48">
        <v>4500</v>
      </c>
    </row>
    <row r="292" spans="5:15">
      <c r="E292" s="96" t="s">
        <v>2932</v>
      </c>
      <c r="F292" s="38">
        <v>318</v>
      </c>
      <c r="G292" s="38" t="s">
        <v>2933</v>
      </c>
      <c r="H292" s="48">
        <v>4031409.47</v>
      </c>
      <c r="J292" s="48">
        <v>1</v>
      </c>
      <c r="K292" s="48">
        <v>4031409.47</v>
      </c>
      <c r="L292" s="48">
        <v>0</v>
      </c>
      <c r="M292" s="48">
        <v>0</v>
      </c>
      <c r="N292" s="48">
        <v>0</v>
      </c>
      <c r="O292" s="48">
        <v>4505</v>
      </c>
    </row>
    <row r="293" spans="5:15">
      <c r="E293" s="96" t="s">
        <v>1708</v>
      </c>
      <c r="F293" s="38">
        <v>319</v>
      </c>
      <c r="G293" s="38" t="s">
        <v>2934</v>
      </c>
      <c r="H293" s="48">
        <v>3681113.55</v>
      </c>
      <c r="J293" s="48">
        <v>1</v>
      </c>
      <c r="K293" s="48">
        <v>3681113.55</v>
      </c>
      <c r="L293" s="48">
        <v>0</v>
      </c>
      <c r="M293" s="48">
        <v>0</v>
      </c>
      <c r="N293" s="48">
        <v>0</v>
      </c>
      <c r="O293" s="48">
        <v>4506</v>
      </c>
    </row>
    <row r="294" spans="5:15">
      <c r="E294" s="96" t="s">
        <v>1176</v>
      </c>
      <c r="F294" s="38">
        <v>320</v>
      </c>
      <c r="G294" s="38" t="s">
        <v>1177</v>
      </c>
      <c r="H294" s="48">
        <v>9268791.4399999995</v>
      </c>
      <c r="J294" s="48">
        <v>0</v>
      </c>
      <c r="K294" s="48">
        <v>0</v>
      </c>
      <c r="L294" s="48">
        <v>1</v>
      </c>
      <c r="M294" s="48">
        <v>9268791.4399999995</v>
      </c>
      <c r="N294" s="48">
        <v>124</v>
      </c>
      <c r="O294" s="48">
        <v>0</v>
      </c>
    </row>
    <row r="295" spans="5:15">
      <c r="E295" s="96" t="s">
        <v>2087</v>
      </c>
      <c r="F295" s="38">
        <v>321</v>
      </c>
      <c r="G295" s="38" t="s">
        <v>2088</v>
      </c>
      <c r="H295" s="48">
        <v>780949.54</v>
      </c>
      <c r="J295" s="48">
        <v>0</v>
      </c>
      <c r="K295" s="48">
        <v>0</v>
      </c>
      <c r="L295" s="48">
        <v>1</v>
      </c>
      <c r="M295" s="48">
        <v>780949.54</v>
      </c>
      <c r="N295" s="48">
        <v>125</v>
      </c>
      <c r="O295" s="48">
        <v>0</v>
      </c>
    </row>
    <row r="296" spans="5:15">
      <c r="E296" s="96" t="s">
        <v>2935</v>
      </c>
      <c r="F296" s="38">
        <v>322</v>
      </c>
      <c r="G296" s="38" t="s">
        <v>2936</v>
      </c>
      <c r="H296" s="48">
        <v>1684.1000000000058</v>
      </c>
      <c r="J296" s="48">
        <v>1</v>
      </c>
      <c r="K296" s="48">
        <v>1684.1000000000058</v>
      </c>
      <c r="L296" s="48">
        <v>0</v>
      </c>
      <c r="M296" s="48">
        <v>0</v>
      </c>
      <c r="N296" s="48">
        <v>0</v>
      </c>
      <c r="O296" s="48">
        <v>4510</v>
      </c>
    </row>
    <row r="297" spans="5:15">
      <c r="E297" s="96" t="s">
        <v>2089</v>
      </c>
      <c r="F297" s="38">
        <v>324</v>
      </c>
      <c r="G297" s="38" t="s">
        <v>2090</v>
      </c>
      <c r="H297" s="48">
        <v>722448.77</v>
      </c>
      <c r="J297" s="48">
        <v>0</v>
      </c>
      <c r="K297" s="48">
        <v>0</v>
      </c>
      <c r="L297" s="48">
        <v>1</v>
      </c>
      <c r="M297" s="48">
        <v>722448.77</v>
      </c>
      <c r="N297" s="48">
        <v>126</v>
      </c>
      <c r="O297" s="48">
        <v>0</v>
      </c>
    </row>
    <row r="298" spans="5:15">
      <c r="E298" s="96" t="s">
        <v>2091</v>
      </c>
      <c r="F298" s="38">
        <v>325</v>
      </c>
      <c r="G298" s="38" t="s">
        <v>2092</v>
      </c>
      <c r="H298" s="48">
        <v>561391.88</v>
      </c>
      <c r="J298" s="48">
        <v>0</v>
      </c>
      <c r="K298" s="48">
        <v>0</v>
      </c>
      <c r="L298" s="48">
        <v>1</v>
      </c>
      <c r="M298" s="48">
        <v>561391.88</v>
      </c>
      <c r="N298" s="48">
        <v>127</v>
      </c>
      <c r="O298" s="48">
        <v>0</v>
      </c>
    </row>
    <row r="299" spans="5:15">
      <c r="E299" s="96" t="s">
        <v>2093</v>
      </c>
      <c r="F299" s="38">
        <v>327</v>
      </c>
      <c r="G299" s="38" t="s">
        <v>2094</v>
      </c>
      <c r="H299" s="48">
        <v>239.9</v>
      </c>
      <c r="J299" s="48">
        <v>0</v>
      </c>
      <c r="K299" s="48">
        <v>0</v>
      </c>
      <c r="L299" s="48">
        <v>1</v>
      </c>
      <c r="M299" s="48">
        <v>239.9</v>
      </c>
      <c r="N299" s="48">
        <v>128</v>
      </c>
      <c r="O299" s="48">
        <v>0</v>
      </c>
    </row>
    <row r="300" spans="5:15">
      <c r="E300" s="96" t="s">
        <v>2095</v>
      </c>
      <c r="F300" s="38">
        <v>328</v>
      </c>
      <c r="G300" s="38" t="s">
        <v>2096</v>
      </c>
      <c r="H300" s="48">
        <v>-6.82</v>
      </c>
      <c r="J300" s="48">
        <v>0</v>
      </c>
      <c r="K300" s="48">
        <v>0</v>
      </c>
      <c r="L300" s="48">
        <v>1</v>
      </c>
      <c r="M300" s="48">
        <v>-6.82</v>
      </c>
      <c r="N300" s="48">
        <v>129</v>
      </c>
      <c r="O300" s="48">
        <v>0</v>
      </c>
    </row>
    <row r="301" spans="5:15">
      <c r="E301" s="96" t="s">
        <v>1414</v>
      </c>
      <c r="F301" s="38">
        <v>329</v>
      </c>
      <c r="G301" s="38" t="s">
        <v>2097</v>
      </c>
      <c r="H301" s="48">
        <v>737074.29</v>
      </c>
      <c r="J301" s="48">
        <v>0</v>
      </c>
      <c r="K301" s="48">
        <v>0</v>
      </c>
      <c r="L301" s="48">
        <v>1</v>
      </c>
      <c r="M301" s="48">
        <v>737074.29</v>
      </c>
      <c r="N301" s="48">
        <v>130</v>
      </c>
      <c r="O301" s="48">
        <v>0</v>
      </c>
    </row>
    <row r="302" spans="5:15">
      <c r="E302" s="96" t="s">
        <v>2098</v>
      </c>
      <c r="F302" s="38">
        <v>331</v>
      </c>
      <c r="G302" s="38" t="s">
        <v>2096</v>
      </c>
      <c r="H302" s="48">
        <v>-4.79</v>
      </c>
      <c r="J302" s="48">
        <v>0</v>
      </c>
      <c r="K302" s="48">
        <v>0</v>
      </c>
      <c r="L302" s="48">
        <v>1</v>
      </c>
      <c r="M302" s="48">
        <v>-4.79</v>
      </c>
      <c r="N302" s="48">
        <v>131</v>
      </c>
      <c r="O302" s="48">
        <v>0</v>
      </c>
    </row>
    <row r="303" spans="5:15">
      <c r="E303" s="96" t="s">
        <v>2099</v>
      </c>
      <c r="F303" s="38">
        <v>332</v>
      </c>
      <c r="G303" s="38" t="s">
        <v>2096</v>
      </c>
      <c r="H303" s="48">
        <v>-4.79</v>
      </c>
      <c r="J303" s="48">
        <v>0</v>
      </c>
      <c r="K303" s="48">
        <v>0</v>
      </c>
      <c r="L303" s="48">
        <v>1</v>
      </c>
      <c r="M303" s="48">
        <v>-4.79</v>
      </c>
      <c r="N303" s="48">
        <v>132</v>
      </c>
      <c r="O303" s="48">
        <v>0</v>
      </c>
    </row>
    <row r="304" spans="5:15">
      <c r="E304" s="96" t="s">
        <v>2100</v>
      </c>
      <c r="F304" s="38">
        <v>333</v>
      </c>
      <c r="G304" s="38" t="s">
        <v>2101</v>
      </c>
      <c r="H304" s="48">
        <v>705.41</v>
      </c>
      <c r="J304" s="48">
        <v>0</v>
      </c>
      <c r="K304" s="48">
        <v>0</v>
      </c>
      <c r="L304" s="48">
        <v>1</v>
      </c>
      <c r="M304" s="48">
        <v>705.41</v>
      </c>
      <c r="N304" s="48">
        <v>133</v>
      </c>
      <c r="O304" s="48">
        <v>0</v>
      </c>
    </row>
    <row r="305" spans="5:15">
      <c r="E305" s="96" t="s">
        <v>2102</v>
      </c>
      <c r="F305" s="38">
        <v>334</v>
      </c>
      <c r="G305" s="38" t="s">
        <v>2103</v>
      </c>
      <c r="H305" s="48">
        <v>453284.9</v>
      </c>
      <c r="J305" s="48">
        <v>0</v>
      </c>
      <c r="K305" s="48">
        <v>0</v>
      </c>
      <c r="L305" s="48">
        <v>1</v>
      </c>
      <c r="M305" s="48">
        <v>453284.9</v>
      </c>
      <c r="N305" s="48">
        <v>134</v>
      </c>
      <c r="O305" s="48">
        <v>0</v>
      </c>
    </row>
    <row r="306" spans="5:15">
      <c r="E306" s="96" t="s">
        <v>1072</v>
      </c>
      <c r="F306" s="38">
        <v>335</v>
      </c>
      <c r="G306" s="38" t="s">
        <v>1073</v>
      </c>
      <c r="H306" s="48">
        <v>19215094.859999999</v>
      </c>
      <c r="J306" s="48">
        <v>0</v>
      </c>
      <c r="K306" s="48">
        <v>0</v>
      </c>
      <c r="L306" s="48">
        <v>1</v>
      </c>
      <c r="M306" s="48">
        <v>19215094.859999999</v>
      </c>
      <c r="N306" s="48">
        <v>135</v>
      </c>
      <c r="O306" s="48">
        <v>0</v>
      </c>
    </row>
    <row r="307" spans="5:15">
      <c r="E307" s="96" t="s">
        <v>2104</v>
      </c>
      <c r="F307" s="38">
        <v>336</v>
      </c>
      <c r="G307" s="38" t="s">
        <v>2105</v>
      </c>
      <c r="H307" s="48">
        <v>15688737.26</v>
      </c>
      <c r="J307" s="48">
        <v>0</v>
      </c>
      <c r="K307" s="48">
        <v>0</v>
      </c>
      <c r="L307" s="48">
        <v>1</v>
      </c>
      <c r="M307" s="48">
        <v>15688737.26</v>
      </c>
      <c r="N307" s="48">
        <v>136</v>
      </c>
      <c r="O307" s="48">
        <v>0</v>
      </c>
    </row>
    <row r="308" spans="5:15">
      <c r="E308" s="96" t="s">
        <v>652</v>
      </c>
      <c r="F308" s="38">
        <v>337</v>
      </c>
      <c r="G308" s="38" t="s">
        <v>2106</v>
      </c>
      <c r="H308" s="48">
        <v>715049.06</v>
      </c>
      <c r="J308" s="48">
        <v>0</v>
      </c>
      <c r="K308" s="48">
        <v>0</v>
      </c>
      <c r="L308" s="48">
        <v>1</v>
      </c>
      <c r="M308" s="48">
        <v>715049.06</v>
      </c>
      <c r="N308" s="48">
        <v>137</v>
      </c>
      <c r="O308" s="48">
        <v>0</v>
      </c>
    </row>
    <row r="309" spans="5:15">
      <c r="E309" s="96" t="s">
        <v>2937</v>
      </c>
      <c r="F309" s="38">
        <v>338</v>
      </c>
      <c r="G309" s="38" t="s">
        <v>2938</v>
      </c>
      <c r="H309" s="48">
        <v>44834.23</v>
      </c>
      <c r="J309" s="48">
        <v>1</v>
      </c>
      <c r="K309" s="48">
        <v>44834.23</v>
      </c>
      <c r="L309" s="48">
        <v>0</v>
      </c>
      <c r="M309" s="48">
        <v>0</v>
      </c>
      <c r="N309" s="48">
        <v>0</v>
      </c>
      <c r="O309" s="48">
        <v>4514</v>
      </c>
    </row>
    <row r="310" spans="5:15">
      <c r="E310" s="96" t="s">
        <v>2939</v>
      </c>
      <c r="F310" s="38">
        <v>339</v>
      </c>
      <c r="G310" s="38" t="s">
        <v>2940</v>
      </c>
      <c r="H310" s="48">
        <v>1390329.48</v>
      </c>
      <c r="J310" s="48">
        <v>1</v>
      </c>
      <c r="K310" s="48">
        <v>1390329.48</v>
      </c>
      <c r="L310" s="48">
        <v>0</v>
      </c>
      <c r="M310" s="48">
        <v>0</v>
      </c>
      <c r="N310" s="48">
        <v>0</v>
      </c>
      <c r="O310" s="48">
        <v>4516</v>
      </c>
    </row>
    <row r="311" spans="5:15">
      <c r="E311" s="96" t="s">
        <v>2941</v>
      </c>
      <c r="F311" s="38">
        <v>340</v>
      </c>
      <c r="G311" s="38" t="s">
        <v>2942</v>
      </c>
      <c r="H311" s="48">
        <v>1123737.1000000001</v>
      </c>
      <c r="J311" s="48">
        <v>1</v>
      </c>
      <c r="K311" s="48">
        <v>1123737.1000000001</v>
      </c>
      <c r="L311" s="48">
        <v>0</v>
      </c>
      <c r="M311" s="48">
        <v>0</v>
      </c>
      <c r="N311" s="48">
        <v>0</v>
      </c>
      <c r="O311" s="48">
        <v>4517</v>
      </c>
    </row>
    <row r="312" spans="5:15">
      <c r="E312" s="96" t="s">
        <v>2943</v>
      </c>
      <c r="F312" s="38">
        <v>341</v>
      </c>
      <c r="G312" s="38" t="s">
        <v>2944</v>
      </c>
      <c r="H312" s="48">
        <v>137668.62</v>
      </c>
      <c r="J312" s="48">
        <v>1</v>
      </c>
      <c r="K312" s="48">
        <v>137668.62</v>
      </c>
      <c r="L312" s="48">
        <v>0</v>
      </c>
      <c r="M312" s="48">
        <v>0</v>
      </c>
      <c r="N312" s="48">
        <v>0</v>
      </c>
      <c r="O312" s="48">
        <v>4518</v>
      </c>
    </row>
    <row r="313" spans="5:15">
      <c r="E313" s="96" t="s">
        <v>2945</v>
      </c>
      <c r="F313" s="38">
        <v>342</v>
      </c>
      <c r="G313" s="38" t="s">
        <v>2946</v>
      </c>
      <c r="H313" s="48">
        <v>77029.08</v>
      </c>
      <c r="J313" s="48">
        <v>1</v>
      </c>
      <c r="K313" s="48">
        <v>77029.08</v>
      </c>
      <c r="L313" s="48">
        <v>0</v>
      </c>
      <c r="M313" s="48">
        <v>0</v>
      </c>
      <c r="N313" s="48">
        <v>0</v>
      </c>
      <c r="O313" s="48">
        <v>4519</v>
      </c>
    </row>
    <row r="314" spans="5:15">
      <c r="E314" s="96" t="s">
        <v>2947</v>
      </c>
      <c r="F314" s="38">
        <v>343</v>
      </c>
      <c r="G314" s="38" t="s">
        <v>2948</v>
      </c>
      <c r="H314" s="48">
        <v>50394.85</v>
      </c>
      <c r="J314" s="48">
        <v>1</v>
      </c>
      <c r="K314" s="48">
        <v>50394.85</v>
      </c>
      <c r="L314" s="48">
        <v>0</v>
      </c>
      <c r="M314" s="48">
        <v>0</v>
      </c>
      <c r="N314" s="48">
        <v>0</v>
      </c>
      <c r="O314" s="48">
        <v>4520</v>
      </c>
    </row>
    <row r="315" spans="5:15">
      <c r="E315" s="96" t="s">
        <v>2949</v>
      </c>
      <c r="F315" s="38">
        <v>344</v>
      </c>
      <c r="G315" s="38" t="s">
        <v>2950</v>
      </c>
      <c r="H315" s="48">
        <v>36298.85</v>
      </c>
      <c r="J315" s="48">
        <v>1</v>
      </c>
      <c r="K315" s="48">
        <v>36298.85</v>
      </c>
      <c r="L315" s="48">
        <v>0</v>
      </c>
      <c r="M315" s="48">
        <v>0</v>
      </c>
      <c r="N315" s="48">
        <v>0</v>
      </c>
      <c r="O315" s="48">
        <v>4521</v>
      </c>
    </row>
    <row r="316" spans="5:15">
      <c r="E316" s="96" t="s">
        <v>2951</v>
      </c>
      <c r="F316" s="38">
        <v>345</v>
      </c>
      <c r="G316" s="38" t="s">
        <v>2952</v>
      </c>
      <c r="H316" s="48">
        <v>53263.13</v>
      </c>
      <c r="J316" s="48">
        <v>1</v>
      </c>
      <c r="K316" s="48">
        <v>53263.13</v>
      </c>
      <c r="L316" s="48">
        <v>0</v>
      </c>
      <c r="M316" s="48">
        <v>0</v>
      </c>
      <c r="N316" s="48">
        <v>0</v>
      </c>
      <c r="O316" s="48">
        <v>4522</v>
      </c>
    </row>
    <row r="317" spans="5:15">
      <c r="E317" s="96" t="s">
        <v>2953</v>
      </c>
      <c r="F317" s="38">
        <v>346</v>
      </c>
      <c r="G317" s="38" t="s">
        <v>2954</v>
      </c>
      <c r="H317" s="48">
        <v>195498.55</v>
      </c>
      <c r="J317" s="48">
        <v>1</v>
      </c>
      <c r="K317" s="48">
        <v>195498.55</v>
      </c>
      <c r="L317" s="48">
        <v>0</v>
      </c>
      <c r="M317" s="48">
        <v>0</v>
      </c>
      <c r="N317" s="48">
        <v>0</v>
      </c>
      <c r="O317" s="48">
        <v>4523</v>
      </c>
    </row>
    <row r="318" spans="5:15">
      <c r="E318" s="96" t="s">
        <v>2955</v>
      </c>
      <c r="F318" s="38">
        <v>347</v>
      </c>
      <c r="G318" s="38" t="s">
        <v>2956</v>
      </c>
      <c r="H318" s="48">
        <v>105264.88</v>
      </c>
      <c r="J318" s="48">
        <v>1</v>
      </c>
      <c r="K318" s="48">
        <v>105264.88</v>
      </c>
      <c r="L318" s="48">
        <v>0</v>
      </c>
      <c r="M318" s="48">
        <v>0</v>
      </c>
      <c r="N318" s="48">
        <v>0</v>
      </c>
      <c r="O318" s="48">
        <v>4524</v>
      </c>
    </row>
    <row r="319" spans="5:15">
      <c r="E319" s="96" t="s">
        <v>2957</v>
      </c>
      <c r="F319" s="38">
        <v>348</v>
      </c>
      <c r="G319" s="38" t="s">
        <v>2958</v>
      </c>
      <c r="H319" s="48">
        <v>122765.15</v>
      </c>
      <c r="J319" s="48">
        <v>1</v>
      </c>
      <c r="K319" s="48">
        <v>122765.15</v>
      </c>
      <c r="L319" s="48">
        <v>0</v>
      </c>
      <c r="M319" s="48">
        <v>0</v>
      </c>
      <c r="N319" s="48">
        <v>0</v>
      </c>
      <c r="O319" s="48">
        <v>4525</v>
      </c>
    </row>
    <row r="320" spans="5:15">
      <c r="E320" s="96" t="s">
        <v>2959</v>
      </c>
      <c r="F320" s="38">
        <v>349</v>
      </c>
      <c r="G320" s="38" t="s">
        <v>2960</v>
      </c>
      <c r="H320" s="48">
        <v>47072.85</v>
      </c>
      <c r="J320" s="48">
        <v>1</v>
      </c>
      <c r="K320" s="48">
        <v>47072.85</v>
      </c>
      <c r="L320" s="48">
        <v>0</v>
      </c>
      <c r="M320" s="48">
        <v>0</v>
      </c>
      <c r="N320" s="48">
        <v>0</v>
      </c>
      <c r="O320" s="48">
        <v>4526</v>
      </c>
    </row>
    <row r="321" spans="5:15">
      <c r="E321" s="96" t="s">
        <v>2961</v>
      </c>
      <c r="F321" s="38">
        <v>350</v>
      </c>
      <c r="G321" s="38" t="s">
        <v>2962</v>
      </c>
      <c r="H321" s="48">
        <v>108119.82</v>
      </c>
      <c r="J321" s="48">
        <v>1</v>
      </c>
      <c r="K321" s="48">
        <v>108119.82</v>
      </c>
      <c r="L321" s="48">
        <v>0</v>
      </c>
      <c r="M321" s="48">
        <v>0</v>
      </c>
      <c r="N321" s="48">
        <v>0</v>
      </c>
      <c r="O321" s="48">
        <v>4527</v>
      </c>
    </row>
    <row r="322" spans="5:15">
      <c r="E322" s="96" t="s">
        <v>2963</v>
      </c>
      <c r="F322" s="38">
        <v>351</v>
      </c>
      <c r="G322" s="38" t="s">
        <v>2964</v>
      </c>
      <c r="H322" s="48">
        <v>56571.85</v>
      </c>
      <c r="J322" s="48">
        <v>1</v>
      </c>
      <c r="K322" s="48">
        <v>56571.85</v>
      </c>
      <c r="L322" s="48">
        <v>0</v>
      </c>
      <c r="M322" s="48">
        <v>0</v>
      </c>
      <c r="N322" s="48">
        <v>0</v>
      </c>
      <c r="O322" s="48">
        <v>4528</v>
      </c>
    </row>
    <row r="323" spans="5:15">
      <c r="E323" s="96" t="s">
        <v>2965</v>
      </c>
      <c r="F323" s="38">
        <v>352</v>
      </c>
      <c r="G323" s="38" t="s">
        <v>2966</v>
      </c>
      <c r="H323" s="48">
        <v>183170.94</v>
      </c>
      <c r="J323" s="48">
        <v>1</v>
      </c>
      <c r="K323" s="48">
        <v>183170.94</v>
      </c>
      <c r="L323" s="48">
        <v>0</v>
      </c>
      <c r="M323" s="48">
        <v>0</v>
      </c>
      <c r="N323" s="48">
        <v>0</v>
      </c>
      <c r="O323" s="48">
        <v>4529</v>
      </c>
    </row>
    <row r="324" spans="5:15">
      <c r="E324" s="96" t="s">
        <v>2967</v>
      </c>
      <c r="F324" s="38">
        <v>353</v>
      </c>
      <c r="G324" s="38" t="s">
        <v>2968</v>
      </c>
      <c r="H324" s="48">
        <v>26731.83</v>
      </c>
      <c r="J324" s="48">
        <v>1</v>
      </c>
      <c r="K324" s="48">
        <v>26731.83</v>
      </c>
      <c r="L324" s="48">
        <v>0</v>
      </c>
      <c r="M324" s="48">
        <v>0</v>
      </c>
      <c r="N324" s="48">
        <v>0</v>
      </c>
      <c r="O324" s="48">
        <v>4530</v>
      </c>
    </row>
    <row r="325" spans="5:15">
      <c r="E325" s="96" t="s">
        <v>2969</v>
      </c>
      <c r="F325" s="38">
        <v>354</v>
      </c>
      <c r="G325" s="38" t="s">
        <v>2970</v>
      </c>
      <c r="H325" s="48">
        <v>54949.62</v>
      </c>
      <c r="J325" s="48">
        <v>1</v>
      </c>
      <c r="K325" s="48">
        <v>54949.62</v>
      </c>
      <c r="L325" s="48">
        <v>0</v>
      </c>
      <c r="M325" s="48">
        <v>0</v>
      </c>
      <c r="N325" s="48">
        <v>0</v>
      </c>
      <c r="O325" s="48">
        <v>4531</v>
      </c>
    </row>
    <row r="326" spans="5:15">
      <c r="E326" s="96" t="s">
        <v>2971</v>
      </c>
      <c r="F326" s="38">
        <v>355</v>
      </c>
      <c r="G326" s="38" t="s">
        <v>2972</v>
      </c>
      <c r="H326" s="48">
        <v>179560.65</v>
      </c>
      <c r="J326" s="48">
        <v>1</v>
      </c>
      <c r="K326" s="48">
        <v>179560.65</v>
      </c>
      <c r="L326" s="48">
        <v>0</v>
      </c>
      <c r="M326" s="48">
        <v>0</v>
      </c>
      <c r="N326" s="48">
        <v>0</v>
      </c>
      <c r="O326" s="48">
        <v>4532</v>
      </c>
    </row>
    <row r="327" spans="5:15">
      <c r="E327" s="96" t="s">
        <v>2973</v>
      </c>
      <c r="F327" s="38">
        <v>356</v>
      </c>
      <c r="G327" s="38" t="s">
        <v>2974</v>
      </c>
      <c r="H327" s="48">
        <v>6998242.5499999998</v>
      </c>
      <c r="J327" s="48">
        <v>1</v>
      </c>
      <c r="K327" s="48">
        <v>6998242.5499999998</v>
      </c>
      <c r="L327" s="48">
        <v>0</v>
      </c>
      <c r="M327" s="48">
        <v>0</v>
      </c>
      <c r="N327" s="48">
        <v>0</v>
      </c>
      <c r="O327" s="48">
        <v>4534</v>
      </c>
    </row>
    <row r="328" spans="5:15">
      <c r="E328" s="96" t="s">
        <v>1642</v>
      </c>
      <c r="F328" s="38">
        <v>357</v>
      </c>
      <c r="G328" s="38" t="s">
        <v>1643</v>
      </c>
      <c r="H328" s="48">
        <v>86308310.640000001</v>
      </c>
      <c r="J328" s="48">
        <v>1</v>
      </c>
      <c r="K328" s="48">
        <v>86308310.640000001</v>
      </c>
      <c r="L328" s="48">
        <v>0</v>
      </c>
      <c r="M328" s="48">
        <v>0</v>
      </c>
      <c r="N328" s="48">
        <v>0</v>
      </c>
      <c r="O328" s="48">
        <v>4535</v>
      </c>
    </row>
    <row r="329" spans="5:15">
      <c r="E329" s="96" t="s">
        <v>640</v>
      </c>
      <c r="F329" s="38">
        <v>359</v>
      </c>
      <c r="G329" s="38" t="s">
        <v>641</v>
      </c>
      <c r="H329" s="48">
        <v>668685.02</v>
      </c>
      <c r="J329" s="48">
        <v>0</v>
      </c>
      <c r="K329" s="48">
        <v>0</v>
      </c>
      <c r="L329" s="48">
        <v>1</v>
      </c>
      <c r="M329" s="48">
        <v>668685.02</v>
      </c>
      <c r="N329" s="48">
        <v>138</v>
      </c>
      <c r="O329" s="48">
        <v>0</v>
      </c>
    </row>
    <row r="330" spans="5:15">
      <c r="E330" s="96" t="s">
        <v>1633</v>
      </c>
      <c r="F330" s="38">
        <v>360</v>
      </c>
      <c r="G330" s="38" t="s">
        <v>2107</v>
      </c>
      <c r="H330" s="48">
        <v>3254339.78</v>
      </c>
      <c r="J330" s="48">
        <v>0</v>
      </c>
      <c r="K330" s="48">
        <v>0</v>
      </c>
      <c r="L330" s="48">
        <v>1</v>
      </c>
      <c r="M330" s="48">
        <v>3254339.78</v>
      </c>
      <c r="N330" s="48">
        <v>139</v>
      </c>
      <c r="O330" s="48">
        <v>0</v>
      </c>
    </row>
    <row r="331" spans="5:15">
      <c r="E331" s="96" t="s">
        <v>2108</v>
      </c>
      <c r="F331" s="38">
        <v>361</v>
      </c>
      <c r="G331" s="38" t="s">
        <v>2109</v>
      </c>
      <c r="H331" s="48">
        <v>876051.02</v>
      </c>
      <c r="J331" s="48">
        <v>0</v>
      </c>
      <c r="K331" s="48">
        <v>0</v>
      </c>
      <c r="L331" s="48">
        <v>1</v>
      </c>
      <c r="M331" s="48">
        <v>876051.02</v>
      </c>
      <c r="N331" s="48">
        <v>140</v>
      </c>
      <c r="O331" s="48">
        <v>0</v>
      </c>
    </row>
    <row r="332" spans="5:15">
      <c r="E332" s="96" t="s">
        <v>2975</v>
      </c>
      <c r="F332" s="38">
        <v>362</v>
      </c>
      <c r="G332" s="38" t="s">
        <v>2976</v>
      </c>
      <c r="H332" s="48">
        <v>236965.84</v>
      </c>
      <c r="J332" s="48">
        <v>1</v>
      </c>
      <c r="K332" s="48">
        <v>236965.84</v>
      </c>
      <c r="L332" s="48">
        <v>0</v>
      </c>
      <c r="M332" s="48">
        <v>0</v>
      </c>
      <c r="N332" s="48">
        <v>0</v>
      </c>
      <c r="O332" s="48">
        <v>4537</v>
      </c>
    </row>
    <row r="333" spans="5:15">
      <c r="E333" s="96" t="s">
        <v>2977</v>
      </c>
      <c r="F333" s="38">
        <v>364</v>
      </c>
      <c r="G333" s="38" t="s">
        <v>2978</v>
      </c>
      <c r="H333" s="48">
        <v>208691.92</v>
      </c>
      <c r="J333" s="48">
        <v>1</v>
      </c>
      <c r="K333" s="48">
        <v>208691.92</v>
      </c>
      <c r="L333" s="48">
        <v>0</v>
      </c>
      <c r="M333" s="48">
        <v>0</v>
      </c>
      <c r="N333" s="48">
        <v>0</v>
      </c>
      <c r="O333" s="48">
        <v>4538</v>
      </c>
    </row>
    <row r="334" spans="5:15">
      <c r="E334" s="96" t="s">
        <v>2979</v>
      </c>
      <c r="F334" s="38">
        <v>365</v>
      </c>
      <c r="G334" s="38" t="s">
        <v>2980</v>
      </c>
      <c r="H334" s="48">
        <v>247135.05</v>
      </c>
      <c r="J334" s="48">
        <v>1</v>
      </c>
      <c r="K334" s="48">
        <v>247135.05</v>
      </c>
      <c r="L334" s="48">
        <v>0</v>
      </c>
      <c r="M334" s="48">
        <v>0</v>
      </c>
      <c r="N334" s="48">
        <v>0</v>
      </c>
      <c r="O334" s="48">
        <v>4539</v>
      </c>
    </row>
    <row r="335" spans="5:15">
      <c r="E335" s="96" t="s">
        <v>2110</v>
      </c>
      <c r="F335" s="38">
        <v>366</v>
      </c>
      <c r="G335" s="38" t="s">
        <v>2111</v>
      </c>
      <c r="H335" s="48">
        <v>331745.34999999998</v>
      </c>
      <c r="J335" s="48">
        <v>0</v>
      </c>
      <c r="K335" s="48">
        <v>0</v>
      </c>
      <c r="L335" s="48">
        <v>1</v>
      </c>
      <c r="M335" s="48">
        <v>331745.34999999998</v>
      </c>
      <c r="N335" s="48">
        <v>141</v>
      </c>
      <c r="O335" s="48">
        <v>0</v>
      </c>
    </row>
    <row r="336" spans="5:15">
      <c r="E336" s="96" t="s">
        <v>1545</v>
      </c>
      <c r="F336" s="38">
        <v>367</v>
      </c>
      <c r="G336" s="38" t="s">
        <v>2112</v>
      </c>
      <c r="H336" s="48">
        <v>4044694.41</v>
      </c>
      <c r="J336" s="48">
        <v>0</v>
      </c>
      <c r="K336" s="48">
        <v>0</v>
      </c>
      <c r="L336" s="48">
        <v>1</v>
      </c>
      <c r="M336" s="48">
        <v>4044694.41</v>
      </c>
      <c r="N336" s="48">
        <v>142</v>
      </c>
      <c r="O336" s="48">
        <v>0</v>
      </c>
    </row>
    <row r="337" spans="5:15">
      <c r="E337" s="96" t="s">
        <v>2981</v>
      </c>
      <c r="F337" s="38">
        <v>368</v>
      </c>
      <c r="G337" s="38" t="s">
        <v>2982</v>
      </c>
      <c r="H337" s="48">
        <v>183469.76</v>
      </c>
      <c r="J337" s="48">
        <v>1</v>
      </c>
      <c r="K337" s="48">
        <v>183469.76</v>
      </c>
      <c r="L337" s="48">
        <v>0</v>
      </c>
      <c r="M337" s="48">
        <v>0</v>
      </c>
      <c r="N337" s="48">
        <v>0</v>
      </c>
      <c r="O337" s="48">
        <v>4540</v>
      </c>
    </row>
    <row r="338" spans="5:15">
      <c r="E338" s="96" t="s">
        <v>1361</v>
      </c>
      <c r="F338" s="38">
        <v>369</v>
      </c>
      <c r="G338" s="38" t="s">
        <v>2113</v>
      </c>
      <c r="H338" s="48">
        <v>1506703.08</v>
      </c>
      <c r="J338" s="48">
        <v>0</v>
      </c>
      <c r="K338" s="48">
        <v>0</v>
      </c>
      <c r="L338" s="48">
        <v>1</v>
      </c>
      <c r="M338" s="48">
        <v>1506703.08</v>
      </c>
      <c r="N338" s="48">
        <v>143</v>
      </c>
      <c r="O338" s="48">
        <v>0</v>
      </c>
    </row>
    <row r="339" spans="5:15">
      <c r="E339" s="96" t="s">
        <v>2983</v>
      </c>
      <c r="F339" s="38">
        <v>371</v>
      </c>
      <c r="G339" s="38" t="s">
        <v>2984</v>
      </c>
      <c r="H339" s="48">
        <v>205074.61</v>
      </c>
      <c r="J339" s="48">
        <v>1</v>
      </c>
      <c r="K339" s="48">
        <v>205074.61</v>
      </c>
      <c r="L339" s="48">
        <v>0</v>
      </c>
      <c r="M339" s="48">
        <v>0</v>
      </c>
      <c r="N339" s="48">
        <v>0</v>
      </c>
      <c r="O339" s="48">
        <v>4544</v>
      </c>
    </row>
    <row r="340" spans="5:15">
      <c r="E340" s="96" t="s">
        <v>2985</v>
      </c>
      <c r="F340" s="38">
        <v>372</v>
      </c>
      <c r="G340" s="38" t="s">
        <v>2986</v>
      </c>
      <c r="H340" s="48">
        <v>133023.76999999999</v>
      </c>
      <c r="J340" s="48">
        <v>1</v>
      </c>
      <c r="K340" s="48">
        <v>133023.76999999999</v>
      </c>
      <c r="L340" s="48">
        <v>0</v>
      </c>
      <c r="M340" s="48">
        <v>0</v>
      </c>
      <c r="N340" s="48">
        <v>0</v>
      </c>
      <c r="O340" s="48">
        <v>4545</v>
      </c>
    </row>
    <row r="341" spans="5:15">
      <c r="E341" s="96" t="s">
        <v>2114</v>
      </c>
      <c r="F341" s="38">
        <v>373</v>
      </c>
      <c r="G341" s="38" t="s">
        <v>2115</v>
      </c>
      <c r="H341" s="48">
        <v>443520.03</v>
      </c>
      <c r="J341" s="48">
        <v>0</v>
      </c>
      <c r="K341" s="48">
        <v>0</v>
      </c>
      <c r="L341" s="48">
        <v>1</v>
      </c>
      <c r="M341" s="48">
        <v>443520.03</v>
      </c>
      <c r="N341" s="48">
        <v>144</v>
      </c>
      <c r="O341" s="48">
        <v>0</v>
      </c>
    </row>
    <row r="342" spans="5:15">
      <c r="E342" s="96" t="s">
        <v>2987</v>
      </c>
      <c r="F342" s="38">
        <v>374</v>
      </c>
      <c r="G342" s="38" t="s">
        <v>2988</v>
      </c>
      <c r="H342" s="48">
        <v>8753388.7799999993</v>
      </c>
      <c r="J342" s="48">
        <v>1</v>
      </c>
      <c r="K342" s="48">
        <v>8753388.7799999993</v>
      </c>
      <c r="L342" s="48">
        <v>0</v>
      </c>
      <c r="M342" s="48">
        <v>0</v>
      </c>
      <c r="N342" s="48">
        <v>0</v>
      </c>
      <c r="O342" s="48">
        <v>4547</v>
      </c>
    </row>
    <row r="343" spans="5:15">
      <c r="E343" s="96" t="s">
        <v>2989</v>
      </c>
      <c r="F343" s="38">
        <v>375</v>
      </c>
      <c r="G343" s="38" t="s">
        <v>2990</v>
      </c>
      <c r="H343" s="48">
        <v>149942.07</v>
      </c>
      <c r="J343" s="48">
        <v>1</v>
      </c>
      <c r="K343" s="48">
        <v>149942.07</v>
      </c>
      <c r="L343" s="48">
        <v>0</v>
      </c>
      <c r="M343" s="48">
        <v>0</v>
      </c>
      <c r="N343" s="48">
        <v>0</v>
      </c>
      <c r="O343" s="48">
        <v>4549</v>
      </c>
    </row>
    <row r="344" spans="5:15">
      <c r="E344" s="96" t="s">
        <v>2116</v>
      </c>
      <c r="F344" s="38">
        <v>376</v>
      </c>
      <c r="G344" s="38" t="s">
        <v>2117</v>
      </c>
      <c r="H344" s="48">
        <v>2865708.86</v>
      </c>
      <c r="J344" s="48">
        <v>0</v>
      </c>
      <c r="K344" s="48">
        <v>0</v>
      </c>
      <c r="L344" s="48">
        <v>1</v>
      </c>
      <c r="M344" s="48">
        <v>2865708.86</v>
      </c>
      <c r="N344" s="48">
        <v>145</v>
      </c>
      <c r="O344" s="48">
        <v>0</v>
      </c>
    </row>
    <row r="345" spans="5:15">
      <c r="E345" s="96" t="s">
        <v>2118</v>
      </c>
      <c r="F345" s="38">
        <v>377</v>
      </c>
      <c r="G345" s="38" t="s">
        <v>2119</v>
      </c>
      <c r="H345" s="48">
        <v>1345872.85</v>
      </c>
      <c r="J345" s="48">
        <v>0</v>
      </c>
      <c r="K345" s="48">
        <v>0</v>
      </c>
      <c r="L345" s="48">
        <v>1</v>
      </c>
      <c r="M345" s="48">
        <v>1345872.85</v>
      </c>
      <c r="N345" s="48">
        <v>146</v>
      </c>
      <c r="O345" s="48">
        <v>0</v>
      </c>
    </row>
    <row r="346" spans="5:15">
      <c r="E346" s="96" t="s">
        <v>1440</v>
      </c>
      <c r="F346" s="38">
        <v>378</v>
      </c>
      <c r="G346" s="38" t="s">
        <v>2120</v>
      </c>
      <c r="H346" s="48">
        <v>23937166.710000001</v>
      </c>
      <c r="J346" s="48">
        <v>0</v>
      </c>
      <c r="K346" s="48">
        <v>0</v>
      </c>
      <c r="L346" s="48">
        <v>1</v>
      </c>
      <c r="M346" s="48">
        <v>23937166.710000001</v>
      </c>
      <c r="N346" s="48">
        <v>147</v>
      </c>
      <c r="O346" s="48">
        <v>0</v>
      </c>
    </row>
    <row r="347" spans="5:15">
      <c r="E347" s="96" t="s">
        <v>1434</v>
      </c>
      <c r="F347" s="38">
        <v>379</v>
      </c>
      <c r="G347" s="38" t="s">
        <v>2121</v>
      </c>
      <c r="H347" s="48">
        <v>3470838.66</v>
      </c>
      <c r="J347" s="48">
        <v>0</v>
      </c>
      <c r="K347" s="48">
        <v>0</v>
      </c>
      <c r="L347" s="48">
        <v>1</v>
      </c>
      <c r="M347" s="48">
        <v>3470838.66</v>
      </c>
      <c r="N347" s="48">
        <v>148</v>
      </c>
      <c r="O347" s="48">
        <v>0</v>
      </c>
    </row>
    <row r="348" spans="5:15">
      <c r="E348" s="96" t="s">
        <v>2991</v>
      </c>
      <c r="F348" s="38">
        <v>380</v>
      </c>
      <c r="G348" s="38" t="s">
        <v>2992</v>
      </c>
      <c r="H348" s="48">
        <v>-126789.32999999999</v>
      </c>
      <c r="J348" s="48">
        <v>1</v>
      </c>
      <c r="K348" s="48">
        <v>-126789.32999999999</v>
      </c>
      <c r="L348" s="48">
        <v>0</v>
      </c>
      <c r="M348" s="48">
        <v>0</v>
      </c>
      <c r="N348" s="48">
        <v>0</v>
      </c>
      <c r="O348" s="48">
        <v>4553</v>
      </c>
    </row>
    <row r="349" spans="5:15">
      <c r="E349" s="96" t="s">
        <v>2122</v>
      </c>
      <c r="F349" s="38">
        <v>382</v>
      </c>
      <c r="G349" s="38" t="s">
        <v>2123</v>
      </c>
      <c r="H349" s="48">
        <v>738588.35</v>
      </c>
      <c r="J349" s="48">
        <v>0</v>
      </c>
      <c r="K349" s="48">
        <v>0</v>
      </c>
      <c r="L349" s="48">
        <v>1</v>
      </c>
      <c r="M349" s="48">
        <v>738588.35</v>
      </c>
      <c r="N349" s="48">
        <v>149</v>
      </c>
      <c r="O349" s="48">
        <v>0</v>
      </c>
    </row>
    <row r="350" spans="5:15">
      <c r="E350" s="96" t="s">
        <v>2124</v>
      </c>
      <c r="F350" s="38">
        <v>383</v>
      </c>
      <c r="G350" s="38" t="s">
        <v>2125</v>
      </c>
      <c r="H350" s="48">
        <v>1328.61</v>
      </c>
      <c r="J350" s="48">
        <v>0</v>
      </c>
      <c r="K350" s="48">
        <v>0</v>
      </c>
      <c r="L350" s="48">
        <v>1</v>
      </c>
      <c r="M350" s="48">
        <v>1328.61</v>
      </c>
      <c r="N350" s="48">
        <v>150</v>
      </c>
      <c r="O350" s="48">
        <v>0</v>
      </c>
    </row>
    <row r="351" spans="5:15">
      <c r="E351" s="96" t="s">
        <v>1431</v>
      </c>
      <c r="F351" s="38">
        <v>384</v>
      </c>
      <c r="G351" s="38" t="s">
        <v>1432</v>
      </c>
      <c r="H351" s="48">
        <v>3326536.48</v>
      </c>
      <c r="J351" s="48">
        <v>0</v>
      </c>
      <c r="K351" s="48">
        <v>0</v>
      </c>
      <c r="L351" s="48">
        <v>1</v>
      </c>
      <c r="M351" s="48">
        <v>3326536.48</v>
      </c>
      <c r="N351" s="48">
        <v>151</v>
      </c>
      <c r="O351" s="48">
        <v>0</v>
      </c>
    </row>
    <row r="352" spans="5:15">
      <c r="E352" s="96" t="s">
        <v>1437</v>
      </c>
      <c r="F352" s="38">
        <v>385</v>
      </c>
      <c r="G352" s="38" t="s">
        <v>1438</v>
      </c>
      <c r="H352" s="48">
        <v>1526059.38</v>
      </c>
      <c r="J352" s="48">
        <v>0</v>
      </c>
      <c r="K352" s="48">
        <v>0</v>
      </c>
      <c r="L352" s="48">
        <v>1</v>
      </c>
      <c r="M352" s="48">
        <v>1526059.38</v>
      </c>
      <c r="N352" s="48">
        <v>152</v>
      </c>
      <c r="O352" s="48">
        <v>0</v>
      </c>
    </row>
    <row r="353" spans="5:15">
      <c r="E353" s="96" t="s">
        <v>2993</v>
      </c>
      <c r="F353" s="38">
        <v>386</v>
      </c>
      <c r="G353" s="38" t="s">
        <v>2994</v>
      </c>
      <c r="H353" s="48">
        <v>238.56</v>
      </c>
      <c r="J353" s="48">
        <v>1</v>
      </c>
      <c r="K353" s="48">
        <v>238.56</v>
      </c>
      <c r="L353" s="48">
        <v>0</v>
      </c>
      <c r="M353" s="48">
        <v>0</v>
      </c>
      <c r="N353" s="48">
        <v>0</v>
      </c>
      <c r="O353" s="48">
        <v>4554</v>
      </c>
    </row>
    <row r="354" spans="5:15">
      <c r="E354" s="96" t="s">
        <v>2995</v>
      </c>
      <c r="F354" s="38">
        <v>387</v>
      </c>
      <c r="G354" s="38" t="s">
        <v>2996</v>
      </c>
      <c r="H354" s="48">
        <v>27512449.239999998</v>
      </c>
      <c r="J354" s="48">
        <v>1</v>
      </c>
      <c r="K354" s="48">
        <v>27512449.239999998</v>
      </c>
      <c r="L354" s="48">
        <v>0</v>
      </c>
      <c r="M354" s="48">
        <v>0</v>
      </c>
      <c r="N354" s="48">
        <v>0</v>
      </c>
      <c r="O354" s="48">
        <v>4555</v>
      </c>
    </row>
    <row r="355" spans="5:15">
      <c r="E355" s="96" t="s">
        <v>1705</v>
      </c>
      <c r="F355" s="38">
        <v>388</v>
      </c>
      <c r="G355" s="38" t="s">
        <v>2997</v>
      </c>
      <c r="H355" s="48">
        <v>176997303.87</v>
      </c>
      <c r="J355" s="48">
        <v>1</v>
      </c>
      <c r="K355" s="48">
        <v>176997303.87</v>
      </c>
      <c r="L355" s="48">
        <v>0</v>
      </c>
      <c r="M355" s="48">
        <v>0</v>
      </c>
      <c r="N355" s="48">
        <v>0</v>
      </c>
      <c r="O355" s="48">
        <v>4556</v>
      </c>
    </row>
    <row r="356" spans="5:15">
      <c r="E356" s="96" t="s">
        <v>893</v>
      </c>
      <c r="F356" s="38">
        <v>390</v>
      </c>
      <c r="G356" s="38" t="s">
        <v>2126</v>
      </c>
      <c r="H356" s="48">
        <v>251689.22</v>
      </c>
      <c r="J356" s="48">
        <v>0</v>
      </c>
      <c r="K356" s="48">
        <v>0</v>
      </c>
      <c r="L356" s="48">
        <v>1</v>
      </c>
      <c r="M356" s="48">
        <v>251689.22</v>
      </c>
      <c r="N356" s="48">
        <v>153</v>
      </c>
      <c r="O356" s="48">
        <v>0</v>
      </c>
    </row>
    <row r="357" spans="5:15">
      <c r="E357" s="96" t="s">
        <v>2127</v>
      </c>
      <c r="F357" s="38">
        <v>391</v>
      </c>
      <c r="G357" s="38" t="s">
        <v>2128</v>
      </c>
      <c r="H357" s="48">
        <v>7206290.0199999996</v>
      </c>
      <c r="J357" s="48">
        <v>0</v>
      </c>
      <c r="K357" s="48">
        <v>0</v>
      </c>
      <c r="L357" s="48">
        <v>1</v>
      </c>
      <c r="M357" s="48">
        <v>7206290.0199999996</v>
      </c>
      <c r="N357" s="48">
        <v>154</v>
      </c>
      <c r="O357" s="48">
        <v>0</v>
      </c>
    </row>
    <row r="358" spans="5:15">
      <c r="E358" s="96" t="s">
        <v>1448</v>
      </c>
      <c r="F358" s="38">
        <v>392</v>
      </c>
      <c r="G358" s="38" t="s">
        <v>1449</v>
      </c>
      <c r="H358" s="48">
        <v>30725.93</v>
      </c>
      <c r="J358" s="48">
        <v>0</v>
      </c>
      <c r="K358" s="48">
        <v>0</v>
      </c>
      <c r="L358" s="48">
        <v>1</v>
      </c>
      <c r="M358" s="48">
        <v>30725.93</v>
      </c>
      <c r="N358" s="48">
        <v>155</v>
      </c>
      <c r="O358" s="48">
        <v>0</v>
      </c>
    </row>
    <row r="359" spans="5:15">
      <c r="E359" s="96" t="s">
        <v>2129</v>
      </c>
      <c r="F359" s="38">
        <v>393</v>
      </c>
      <c r="G359" s="38" t="s">
        <v>2130</v>
      </c>
      <c r="H359" s="48">
        <v>310.48</v>
      </c>
      <c r="J359" s="48">
        <v>0</v>
      </c>
      <c r="K359" s="48">
        <v>0</v>
      </c>
      <c r="L359" s="48">
        <v>1</v>
      </c>
      <c r="M359" s="48">
        <v>310.48</v>
      </c>
      <c r="N359" s="48">
        <v>156</v>
      </c>
      <c r="O359" s="48">
        <v>0</v>
      </c>
    </row>
    <row r="360" spans="5:15">
      <c r="E360" s="96" t="s">
        <v>2131</v>
      </c>
      <c r="F360" s="38">
        <v>394</v>
      </c>
      <c r="G360" s="38" t="s">
        <v>2132</v>
      </c>
      <c r="H360" s="48">
        <v>238820.83</v>
      </c>
      <c r="J360" s="48">
        <v>0</v>
      </c>
      <c r="K360" s="48">
        <v>0</v>
      </c>
      <c r="L360" s="48">
        <v>1</v>
      </c>
      <c r="M360" s="48">
        <v>238820.83</v>
      </c>
      <c r="N360" s="48">
        <v>157</v>
      </c>
      <c r="O360" s="48">
        <v>0</v>
      </c>
    </row>
    <row r="361" spans="5:15">
      <c r="E361" s="96" t="s">
        <v>1771</v>
      </c>
      <c r="F361" s="38">
        <v>395</v>
      </c>
      <c r="G361" s="38" t="s">
        <v>1772</v>
      </c>
      <c r="H361" s="48">
        <v>21753.55</v>
      </c>
      <c r="J361" s="48">
        <v>0</v>
      </c>
      <c r="K361" s="48">
        <v>0</v>
      </c>
      <c r="L361" s="48">
        <v>1</v>
      </c>
      <c r="M361" s="48">
        <v>21753.55</v>
      </c>
      <c r="N361" s="48">
        <v>158</v>
      </c>
      <c r="O361" s="48">
        <v>0</v>
      </c>
    </row>
    <row r="362" spans="5:15">
      <c r="E362" s="96" t="s">
        <v>2133</v>
      </c>
      <c r="F362" s="38">
        <v>396</v>
      </c>
      <c r="G362" s="38" t="s">
        <v>2134</v>
      </c>
      <c r="H362" s="48">
        <v>482975.36</v>
      </c>
      <c r="J362" s="48">
        <v>0</v>
      </c>
      <c r="K362" s="48">
        <v>0</v>
      </c>
      <c r="L362" s="48">
        <v>1</v>
      </c>
      <c r="M362" s="48">
        <v>482975.36</v>
      </c>
      <c r="N362" s="48">
        <v>159</v>
      </c>
      <c r="O362" s="48">
        <v>0</v>
      </c>
    </row>
    <row r="363" spans="5:15">
      <c r="E363" s="96" t="s">
        <v>2135</v>
      </c>
      <c r="F363" s="38">
        <v>397</v>
      </c>
      <c r="G363" s="38" t="s">
        <v>2136</v>
      </c>
      <c r="H363" s="48">
        <v>12585433.5</v>
      </c>
      <c r="J363" s="48">
        <v>0</v>
      </c>
      <c r="K363" s="48">
        <v>0</v>
      </c>
      <c r="L363" s="48">
        <v>1</v>
      </c>
      <c r="M363" s="48">
        <v>12585433.5</v>
      </c>
      <c r="N363" s="48">
        <v>160</v>
      </c>
      <c r="O363" s="48">
        <v>0</v>
      </c>
    </row>
    <row r="364" spans="5:15">
      <c r="E364" s="96" t="s">
        <v>1760</v>
      </c>
      <c r="F364" s="38">
        <v>399</v>
      </c>
      <c r="G364" s="38" t="s">
        <v>2137</v>
      </c>
      <c r="H364" s="48">
        <v>905595.47</v>
      </c>
      <c r="J364" s="48">
        <v>0</v>
      </c>
      <c r="K364" s="48">
        <v>0</v>
      </c>
      <c r="L364" s="48">
        <v>1</v>
      </c>
      <c r="M364" s="48">
        <v>905595.47</v>
      </c>
      <c r="N364" s="48">
        <v>161</v>
      </c>
      <c r="O364" s="48">
        <v>0</v>
      </c>
    </row>
    <row r="365" spans="5:15">
      <c r="E365" s="96" t="s">
        <v>1739</v>
      </c>
      <c r="F365" s="38">
        <v>400</v>
      </c>
      <c r="G365" s="38" t="s">
        <v>2138</v>
      </c>
      <c r="H365" s="48">
        <v>16102386.829999998</v>
      </c>
      <c r="J365" s="48">
        <v>0</v>
      </c>
      <c r="K365" s="48">
        <v>0</v>
      </c>
      <c r="L365" s="48">
        <v>1</v>
      </c>
      <c r="M365" s="48">
        <v>16102386.829999998</v>
      </c>
      <c r="N365" s="48">
        <v>162</v>
      </c>
      <c r="O365" s="48">
        <v>0</v>
      </c>
    </row>
    <row r="366" spans="5:15">
      <c r="E366" s="96" t="s">
        <v>1074</v>
      </c>
      <c r="F366" s="38">
        <v>402</v>
      </c>
      <c r="G366" s="38" t="s">
        <v>2139</v>
      </c>
      <c r="H366" s="48">
        <v>868005.21</v>
      </c>
      <c r="J366" s="48">
        <v>0</v>
      </c>
      <c r="K366" s="48">
        <v>0</v>
      </c>
      <c r="L366" s="48">
        <v>1</v>
      </c>
      <c r="M366" s="48">
        <v>868005.21</v>
      </c>
      <c r="N366" s="48">
        <v>163</v>
      </c>
      <c r="O366" s="48">
        <v>0</v>
      </c>
    </row>
    <row r="367" spans="5:15">
      <c r="E367" s="96" t="s">
        <v>1089</v>
      </c>
      <c r="F367" s="38">
        <v>403</v>
      </c>
      <c r="G367" s="38" t="s">
        <v>2140</v>
      </c>
      <c r="H367" s="48">
        <v>1263203.79</v>
      </c>
      <c r="J367" s="48">
        <v>0</v>
      </c>
      <c r="K367" s="48">
        <v>0</v>
      </c>
      <c r="L367" s="48">
        <v>1</v>
      </c>
      <c r="M367" s="48">
        <v>1263203.79</v>
      </c>
      <c r="N367" s="48">
        <v>164</v>
      </c>
      <c r="O367" s="48">
        <v>0</v>
      </c>
    </row>
    <row r="368" spans="5:15">
      <c r="E368" s="96" t="s">
        <v>2141</v>
      </c>
      <c r="F368" s="38">
        <v>404</v>
      </c>
      <c r="G368" s="38" t="s">
        <v>2142</v>
      </c>
      <c r="H368" s="48">
        <v>126.37</v>
      </c>
      <c r="J368" s="48">
        <v>0</v>
      </c>
      <c r="K368" s="48">
        <v>0</v>
      </c>
      <c r="L368" s="48">
        <v>1</v>
      </c>
      <c r="M368" s="48">
        <v>126.37</v>
      </c>
      <c r="N368" s="48">
        <v>165</v>
      </c>
      <c r="O368" s="48">
        <v>0</v>
      </c>
    </row>
    <row r="369" spans="5:15">
      <c r="E369" s="96" t="s">
        <v>2143</v>
      </c>
      <c r="F369" s="38">
        <v>405</v>
      </c>
      <c r="G369" s="38" t="s">
        <v>2144</v>
      </c>
      <c r="H369" s="48">
        <v>19282.48</v>
      </c>
      <c r="J369" s="48">
        <v>0</v>
      </c>
      <c r="K369" s="48">
        <v>0</v>
      </c>
      <c r="L369" s="48">
        <v>1</v>
      </c>
      <c r="M369" s="48">
        <v>19282.48</v>
      </c>
      <c r="N369" s="48">
        <v>166</v>
      </c>
      <c r="O369" s="48">
        <v>0</v>
      </c>
    </row>
    <row r="370" spans="5:15">
      <c r="E370" s="96" t="s">
        <v>2145</v>
      </c>
      <c r="F370" s="38">
        <v>406</v>
      </c>
      <c r="G370" s="38" t="s">
        <v>2146</v>
      </c>
      <c r="H370" s="48">
        <v>11488.64</v>
      </c>
      <c r="J370" s="48">
        <v>0</v>
      </c>
      <c r="K370" s="48">
        <v>0</v>
      </c>
      <c r="L370" s="48">
        <v>1</v>
      </c>
      <c r="M370" s="48">
        <v>11488.64</v>
      </c>
      <c r="N370" s="48">
        <v>167</v>
      </c>
      <c r="O370" s="48">
        <v>0</v>
      </c>
    </row>
    <row r="371" spans="5:15">
      <c r="E371" s="96" t="s">
        <v>1083</v>
      </c>
      <c r="F371" s="38">
        <v>407</v>
      </c>
      <c r="G371" s="38" t="s">
        <v>2147</v>
      </c>
      <c r="H371" s="48">
        <v>12546192.550000001</v>
      </c>
      <c r="J371" s="48">
        <v>0</v>
      </c>
      <c r="K371" s="48">
        <v>0</v>
      </c>
      <c r="L371" s="48">
        <v>1</v>
      </c>
      <c r="M371" s="48">
        <v>12546192.550000001</v>
      </c>
      <c r="N371" s="48">
        <v>168</v>
      </c>
      <c r="O371" s="48">
        <v>0</v>
      </c>
    </row>
    <row r="372" spans="5:15">
      <c r="E372" s="96" t="s">
        <v>2148</v>
      </c>
      <c r="F372" s="38">
        <v>408</v>
      </c>
      <c r="G372" s="38" t="s">
        <v>2149</v>
      </c>
      <c r="H372" s="48">
        <v>515.66999999999996</v>
      </c>
      <c r="J372" s="48">
        <v>0</v>
      </c>
      <c r="K372" s="48">
        <v>0</v>
      </c>
      <c r="L372" s="48">
        <v>1</v>
      </c>
      <c r="M372" s="48">
        <v>515.66999999999996</v>
      </c>
      <c r="N372" s="48">
        <v>169</v>
      </c>
      <c r="O372" s="48">
        <v>0</v>
      </c>
    </row>
    <row r="373" spans="5:15">
      <c r="E373" s="96" t="s">
        <v>2998</v>
      </c>
      <c r="F373" s="38">
        <v>409</v>
      </c>
      <c r="G373" s="38" t="s">
        <v>2999</v>
      </c>
      <c r="H373" s="48">
        <v>238987.12</v>
      </c>
      <c r="J373" s="48">
        <v>1</v>
      </c>
      <c r="K373" s="48">
        <v>238987.12</v>
      </c>
      <c r="L373" s="48">
        <v>0</v>
      </c>
      <c r="M373" s="48">
        <v>0</v>
      </c>
      <c r="N373" s="48">
        <v>0</v>
      </c>
      <c r="O373" s="48">
        <v>4563</v>
      </c>
    </row>
    <row r="374" spans="5:15">
      <c r="E374" s="96" t="s">
        <v>3000</v>
      </c>
      <c r="F374" s="38">
        <v>410</v>
      </c>
      <c r="G374" s="38" t="s">
        <v>3001</v>
      </c>
      <c r="H374" s="48">
        <v>183301.62</v>
      </c>
      <c r="J374" s="48">
        <v>1</v>
      </c>
      <c r="K374" s="48">
        <v>183301.62</v>
      </c>
      <c r="L374" s="48">
        <v>0</v>
      </c>
      <c r="M374" s="48">
        <v>0</v>
      </c>
      <c r="N374" s="48">
        <v>0</v>
      </c>
      <c r="O374" s="48">
        <v>4564</v>
      </c>
    </row>
    <row r="375" spans="5:15">
      <c r="E375" s="96" t="s">
        <v>327</v>
      </c>
      <c r="F375" s="38">
        <v>411</v>
      </c>
      <c r="G375" s="38" t="s">
        <v>328</v>
      </c>
      <c r="H375" s="48">
        <v>49367.119999999995</v>
      </c>
      <c r="J375" s="48">
        <v>0</v>
      </c>
      <c r="K375" s="48">
        <v>0</v>
      </c>
      <c r="L375" s="48">
        <v>1</v>
      </c>
      <c r="M375" s="48">
        <v>49367.119999999995</v>
      </c>
      <c r="N375" s="48">
        <v>170</v>
      </c>
      <c r="O375" s="48">
        <v>0</v>
      </c>
    </row>
    <row r="376" spans="5:15">
      <c r="E376" s="96" t="s">
        <v>3002</v>
      </c>
      <c r="F376" s="38">
        <v>413</v>
      </c>
      <c r="G376" s="38" t="s">
        <v>3003</v>
      </c>
      <c r="H376" s="48">
        <v>155521.76</v>
      </c>
      <c r="J376" s="48">
        <v>1</v>
      </c>
      <c r="K376" s="48">
        <v>155521.76</v>
      </c>
      <c r="L376" s="48">
        <v>0</v>
      </c>
      <c r="M376" s="48">
        <v>0</v>
      </c>
      <c r="N376" s="48">
        <v>0</v>
      </c>
      <c r="O376" s="48">
        <v>4566</v>
      </c>
    </row>
    <row r="377" spans="5:15">
      <c r="E377" s="96" t="s">
        <v>3004</v>
      </c>
      <c r="F377" s="38">
        <v>414</v>
      </c>
      <c r="G377" s="38" t="s">
        <v>3005</v>
      </c>
      <c r="H377" s="48">
        <v>64381.17</v>
      </c>
      <c r="J377" s="48">
        <v>1</v>
      </c>
      <c r="K377" s="48">
        <v>64381.17</v>
      </c>
      <c r="L377" s="48">
        <v>0</v>
      </c>
      <c r="M377" s="48">
        <v>0</v>
      </c>
      <c r="N377" s="48">
        <v>0</v>
      </c>
      <c r="O377" s="48">
        <v>4567</v>
      </c>
    </row>
    <row r="378" spans="5:15">
      <c r="E378" s="96" t="s">
        <v>3006</v>
      </c>
      <c r="F378" s="38">
        <v>415</v>
      </c>
      <c r="G378" s="38" t="s">
        <v>3007</v>
      </c>
      <c r="H378" s="48">
        <v>105166.8</v>
      </c>
      <c r="J378" s="48">
        <v>1</v>
      </c>
      <c r="K378" s="48">
        <v>105166.8</v>
      </c>
      <c r="L378" s="48">
        <v>0</v>
      </c>
      <c r="M378" s="48">
        <v>0</v>
      </c>
      <c r="N378" s="48">
        <v>0</v>
      </c>
      <c r="O378" s="48">
        <v>4568</v>
      </c>
    </row>
    <row r="379" spans="5:15">
      <c r="E379" s="96" t="s">
        <v>3008</v>
      </c>
      <c r="F379" s="38">
        <v>416</v>
      </c>
      <c r="G379" s="38" t="s">
        <v>3009</v>
      </c>
      <c r="H379" s="48">
        <v>38130.410000000003</v>
      </c>
      <c r="J379" s="48">
        <v>1</v>
      </c>
      <c r="K379" s="48">
        <v>38130.410000000003</v>
      </c>
      <c r="L379" s="48">
        <v>0</v>
      </c>
      <c r="M379" s="48">
        <v>0</v>
      </c>
      <c r="N379" s="48">
        <v>0</v>
      </c>
      <c r="O379" s="48">
        <v>4569</v>
      </c>
    </row>
    <row r="380" spans="5:15">
      <c r="E380" s="96" t="s">
        <v>3010</v>
      </c>
      <c r="F380" s="38">
        <v>417</v>
      </c>
      <c r="G380" s="38" t="s">
        <v>3011</v>
      </c>
      <c r="H380" s="48">
        <v>80962.149999999994</v>
      </c>
      <c r="J380" s="48">
        <v>1</v>
      </c>
      <c r="K380" s="48">
        <v>80962.149999999994</v>
      </c>
      <c r="L380" s="48">
        <v>0</v>
      </c>
      <c r="M380" s="48">
        <v>0</v>
      </c>
      <c r="N380" s="48">
        <v>0</v>
      </c>
      <c r="O380" s="48">
        <v>4570</v>
      </c>
    </row>
    <row r="381" spans="5:15">
      <c r="E381" s="96" t="s">
        <v>3012</v>
      </c>
      <c r="F381" s="38">
        <v>418</v>
      </c>
      <c r="G381" s="38" t="s">
        <v>3013</v>
      </c>
      <c r="H381" s="48">
        <v>211705.83</v>
      </c>
      <c r="J381" s="48">
        <v>1</v>
      </c>
      <c r="K381" s="48">
        <v>211705.83</v>
      </c>
      <c r="L381" s="48">
        <v>0</v>
      </c>
      <c r="M381" s="48">
        <v>0</v>
      </c>
      <c r="N381" s="48">
        <v>0</v>
      </c>
      <c r="O381" s="48">
        <v>4571</v>
      </c>
    </row>
    <row r="382" spans="5:15">
      <c r="E382" s="96" t="s">
        <v>3014</v>
      </c>
      <c r="F382" s="38">
        <v>419</v>
      </c>
      <c r="G382" s="38" t="s">
        <v>3015</v>
      </c>
      <c r="H382" s="48">
        <v>191329.51</v>
      </c>
      <c r="J382" s="48">
        <v>1</v>
      </c>
      <c r="K382" s="48">
        <v>191329.51</v>
      </c>
      <c r="L382" s="48">
        <v>0</v>
      </c>
      <c r="M382" s="48">
        <v>0</v>
      </c>
      <c r="N382" s="48">
        <v>0</v>
      </c>
      <c r="O382" s="48">
        <v>4572</v>
      </c>
    </row>
    <row r="383" spans="5:15">
      <c r="E383" s="96" t="s">
        <v>330</v>
      </c>
      <c r="F383" s="38">
        <v>420</v>
      </c>
      <c r="G383" s="38" t="s">
        <v>3016</v>
      </c>
      <c r="H383" s="48">
        <v>153255.95000000001</v>
      </c>
      <c r="J383" s="48">
        <v>1</v>
      </c>
      <c r="K383" s="48">
        <v>153255.95000000001</v>
      </c>
      <c r="L383" s="48">
        <v>0</v>
      </c>
      <c r="M383" s="48">
        <v>0</v>
      </c>
      <c r="N383" s="48">
        <v>0</v>
      </c>
      <c r="O383" s="48">
        <v>4573</v>
      </c>
    </row>
    <row r="384" spans="5:15">
      <c r="E384" s="96" t="s">
        <v>324</v>
      </c>
      <c r="F384" s="38">
        <v>421</v>
      </c>
      <c r="G384" s="38" t="s">
        <v>2150</v>
      </c>
      <c r="H384" s="48">
        <v>145856.23000000001</v>
      </c>
      <c r="J384" s="48">
        <v>0</v>
      </c>
      <c r="K384" s="48">
        <v>0</v>
      </c>
      <c r="L384" s="48">
        <v>1</v>
      </c>
      <c r="M384" s="48">
        <v>145856.23000000001</v>
      </c>
      <c r="N384" s="48">
        <v>171</v>
      </c>
      <c r="O384" s="48">
        <v>0</v>
      </c>
    </row>
    <row r="385" spans="5:15">
      <c r="E385" s="96" t="s">
        <v>2151</v>
      </c>
      <c r="F385" s="38">
        <v>423</v>
      </c>
      <c r="G385" s="38" t="s">
        <v>2152</v>
      </c>
      <c r="H385" s="48">
        <v>169245.66</v>
      </c>
      <c r="J385" s="48">
        <v>0</v>
      </c>
      <c r="K385" s="48">
        <v>0</v>
      </c>
      <c r="L385" s="48">
        <v>1</v>
      </c>
      <c r="M385" s="48">
        <v>169245.66</v>
      </c>
      <c r="N385" s="48">
        <v>172</v>
      </c>
      <c r="O385" s="48">
        <v>0</v>
      </c>
    </row>
    <row r="386" spans="5:15">
      <c r="E386" s="96" t="s">
        <v>2153</v>
      </c>
      <c r="F386" s="38">
        <v>424</v>
      </c>
      <c r="G386" s="38" t="s">
        <v>2154</v>
      </c>
      <c r="H386" s="48">
        <v>58.59</v>
      </c>
      <c r="J386" s="48">
        <v>0</v>
      </c>
      <c r="K386" s="48">
        <v>0</v>
      </c>
      <c r="L386" s="48">
        <v>1</v>
      </c>
      <c r="M386" s="48">
        <v>58.59</v>
      </c>
      <c r="N386" s="48">
        <v>173</v>
      </c>
      <c r="O386" s="48">
        <v>0</v>
      </c>
    </row>
    <row r="387" spans="5:15">
      <c r="E387" s="96" t="s">
        <v>2155</v>
      </c>
      <c r="F387" s="38">
        <v>425</v>
      </c>
      <c r="G387" s="38" t="s">
        <v>2156</v>
      </c>
      <c r="H387" s="48">
        <v>3996.15</v>
      </c>
      <c r="J387" s="48">
        <v>0</v>
      </c>
      <c r="K387" s="48">
        <v>0</v>
      </c>
      <c r="L387" s="48">
        <v>1</v>
      </c>
      <c r="M387" s="48">
        <v>3996.15</v>
      </c>
      <c r="N387" s="48">
        <v>174</v>
      </c>
      <c r="O387" s="48">
        <v>0</v>
      </c>
    </row>
    <row r="388" spans="5:15">
      <c r="E388" s="96" t="s">
        <v>1353</v>
      </c>
      <c r="F388" s="38">
        <v>426</v>
      </c>
      <c r="G388" s="38" t="s">
        <v>2157</v>
      </c>
      <c r="H388" s="48">
        <v>1277.8</v>
      </c>
      <c r="J388" s="48">
        <v>0</v>
      </c>
      <c r="K388" s="48">
        <v>0</v>
      </c>
      <c r="L388" s="48">
        <v>1</v>
      </c>
      <c r="M388" s="48">
        <v>1277.8</v>
      </c>
      <c r="N388" s="48">
        <v>175</v>
      </c>
      <c r="O388" s="48">
        <v>0</v>
      </c>
    </row>
    <row r="389" spans="5:15">
      <c r="E389" s="96" t="s">
        <v>2158</v>
      </c>
      <c r="F389" s="38">
        <v>427</v>
      </c>
      <c r="G389" s="38" t="s">
        <v>2159</v>
      </c>
      <c r="H389" s="48">
        <v>1071012.75</v>
      </c>
      <c r="J389" s="48">
        <v>0</v>
      </c>
      <c r="K389" s="48">
        <v>0</v>
      </c>
      <c r="L389" s="48">
        <v>1</v>
      </c>
      <c r="M389" s="48">
        <v>1071012.75</v>
      </c>
      <c r="N389" s="48">
        <v>176</v>
      </c>
      <c r="O389" s="48">
        <v>0</v>
      </c>
    </row>
    <row r="390" spans="5:15">
      <c r="E390" s="96" t="s">
        <v>3017</v>
      </c>
      <c r="F390" s="38">
        <v>429</v>
      </c>
      <c r="G390" s="38" t="s">
        <v>3018</v>
      </c>
      <c r="H390" s="48">
        <v>100681.78</v>
      </c>
      <c r="J390" s="48">
        <v>1</v>
      </c>
      <c r="K390" s="48">
        <v>100681.78</v>
      </c>
      <c r="L390" s="48">
        <v>0</v>
      </c>
      <c r="M390" s="48">
        <v>0</v>
      </c>
      <c r="N390" s="48">
        <v>0</v>
      </c>
      <c r="O390" s="48">
        <v>4577</v>
      </c>
    </row>
    <row r="391" spans="5:15">
      <c r="E391" s="96" t="s">
        <v>2160</v>
      </c>
      <c r="F391" s="38">
        <v>430</v>
      </c>
      <c r="G391" s="38" t="s">
        <v>2161</v>
      </c>
      <c r="H391" s="48">
        <v>10483823.390000001</v>
      </c>
      <c r="J391" s="48">
        <v>0</v>
      </c>
      <c r="K391" s="48">
        <v>0</v>
      </c>
      <c r="L391" s="48">
        <v>1</v>
      </c>
      <c r="M391" s="48">
        <v>10483823.390000001</v>
      </c>
      <c r="N391" s="48">
        <v>177</v>
      </c>
      <c r="O391" s="48">
        <v>0</v>
      </c>
    </row>
    <row r="392" spans="5:15">
      <c r="E392" s="96" t="s">
        <v>3019</v>
      </c>
      <c r="F392" s="38">
        <v>431</v>
      </c>
      <c r="G392" s="38" t="s">
        <v>3020</v>
      </c>
      <c r="H392" s="48">
        <v>152735.12</v>
      </c>
      <c r="J392" s="48">
        <v>1</v>
      </c>
      <c r="K392" s="48">
        <v>152735.12</v>
      </c>
      <c r="L392" s="48">
        <v>0</v>
      </c>
      <c r="M392" s="48">
        <v>0</v>
      </c>
      <c r="N392" s="48">
        <v>0</v>
      </c>
      <c r="O392" s="48">
        <v>4579</v>
      </c>
    </row>
    <row r="393" spans="5:15">
      <c r="E393" s="96" t="s">
        <v>2162</v>
      </c>
      <c r="F393" s="38">
        <v>432</v>
      </c>
      <c r="G393" s="38" t="s">
        <v>2163</v>
      </c>
      <c r="H393" s="48">
        <v>399047.2</v>
      </c>
      <c r="J393" s="48">
        <v>0</v>
      </c>
      <c r="K393" s="48">
        <v>0</v>
      </c>
      <c r="L393" s="48">
        <v>1</v>
      </c>
      <c r="M393" s="48">
        <v>399047.2</v>
      </c>
      <c r="N393" s="48">
        <v>178</v>
      </c>
      <c r="O393" s="48">
        <v>0</v>
      </c>
    </row>
    <row r="394" spans="5:15">
      <c r="E394" s="96" t="s">
        <v>1742</v>
      </c>
      <c r="F394" s="38">
        <v>433</v>
      </c>
      <c r="G394" s="38" t="s">
        <v>2164</v>
      </c>
      <c r="H394" s="48">
        <v>712218.26</v>
      </c>
      <c r="J394" s="48">
        <v>0</v>
      </c>
      <c r="K394" s="48">
        <v>0</v>
      </c>
      <c r="L394" s="48">
        <v>1</v>
      </c>
      <c r="M394" s="48">
        <v>712218.26</v>
      </c>
      <c r="N394" s="48">
        <v>179</v>
      </c>
      <c r="O394" s="48">
        <v>0</v>
      </c>
    </row>
    <row r="395" spans="5:15">
      <c r="E395" s="96" t="s">
        <v>2165</v>
      </c>
      <c r="F395" s="38">
        <v>434</v>
      </c>
      <c r="G395" s="38" t="s">
        <v>2166</v>
      </c>
      <c r="H395" s="48">
        <v>12057.88</v>
      </c>
      <c r="J395" s="48">
        <v>0</v>
      </c>
      <c r="K395" s="48">
        <v>0</v>
      </c>
      <c r="L395" s="48">
        <v>1</v>
      </c>
      <c r="M395" s="48">
        <v>12057.88</v>
      </c>
      <c r="N395" s="48">
        <v>180</v>
      </c>
      <c r="O395" s="48">
        <v>0</v>
      </c>
    </row>
    <row r="396" spans="5:15">
      <c r="E396" s="96" t="s">
        <v>864</v>
      </c>
      <c r="F396" s="38">
        <v>435</v>
      </c>
      <c r="G396" s="38" t="s">
        <v>2167</v>
      </c>
      <c r="H396" s="48">
        <v>5075619.9799999995</v>
      </c>
      <c r="J396" s="48">
        <v>0</v>
      </c>
      <c r="K396" s="48">
        <v>0</v>
      </c>
      <c r="L396" s="48">
        <v>1</v>
      </c>
      <c r="M396" s="48">
        <v>5075619.9799999995</v>
      </c>
      <c r="N396" s="48">
        <v>181</v>
      </c>
      <c r="O396" s="48">
        <v>0</v>
      </c>
    </row>
    <row r="397" spans="5:15">
      <c r="E397" s="96" t="s">
        <v>933</v>
      </c>
      <c r="F397" s="38">
        <v>437</v>
      </c>
      <c r="G397" s="38" t="s">
        <v>2168</v>
      </c>
      <c r="H397" s="48">
        <v>154897.5</v>
      </c>
      <c r="J397" s="48">
        <v>0</v>
      </c>
      <c r="K397" s="48">
        <v>0</v>
      </c>
      <c r="L397" s="48">
        <v>1</v>
      </c>
      <c r="M397" s="48">
        <v>154897.5</v>
      </c>
      <c r="N397" s="48">
        <v>182</v>
      </c>
      <c r="O397" s="48">
        <v>0</v>
      </c>
    </row>
    <row r="398" spans="5:15">
      <c r="E398" s="96" t="s">
        <v>927</v>
      </c>
      <c r="F398" s="38">
        <v>438</v>
      </c>
      <c r="G398" s="38" t="s">
        <v>2169</v>
      </c>
      <c r="H398" s="48">
        <v>7380889.0499999998</v>
      </c>
      <c r="J398" s="48">
        <v>0</v>
      </c>
      <c r="K398" s="48">
        <v>0</v>
      </c>
      <c r="L398" s="48">
        <v>1</v>
      </c>
      <c r="M398" s="48">
        <v>7380889.0499999998</v>
      </c>
      <c r="N398" s="48">
        <v>183</v>
      </c>
      <c r="O398" s="48">
        <v>0</v>
      </c>
    </row>
    <row r="399" spans="5:15">
      <c r="E399" s="96" t="s">
        <v>1355</v>
      </c>
      <c r="F399" s="38">
        <v>439</v>
      </c>
      <c r="G399" s="38" t="s">
        <v>1356</v>
      </c>
      <c r="H399" s="48">
        <v>9581233.8399999999</v>
      </c>
      <c r="J399" s="48">
        <v>0</v>
      </c>
      <c r="K399" s="48">
        <v>0</v>
      </c>
      <c r="L399" s="48">
        <v>1</v>
      </c>
      <c r="M399" s="48">
        <v>9581233.8399999999</v>
      </c>
      <c r="N399" s="48">
        <v>184</v>
      </c>
      <c r="O399" s="48">
        <v>0</v>
      </c>
    </row>
    <row r="400" spans="5:15">
      <c r="E400" s="96" t="s">
        <v>1731</v>
      </c>
      <c r="F400" s="38">
        <v>440</v>
      </c>
      <c r="G400" s="38" t="s">
        <v>2170</v>
      </c>
      <c r="H400" s="48">
        <v>6763910.1799999997</v>
      </c>
      <c r="J400" s="48">
        <v>0</v>
      </c>
      <c r="K400" s="48">
        <v>0</v>
      </c>
      <c r="L400" s="48">
        <v>1</v>
      </c>
      <c r="M400" s="48">
        <v>6763910.1799999997</v>
      </c>
      <c r="N400" s="48">
        <v>185</v>
      </c>
      <c r="O400" s="48">
        <v>0</v>
      </c>
    </row>
    <row r="401" spans="5:15">
      <c r="E401" s="96" t="s">
        <v>1779</v>
      </c>
      <c r="F401" s="38">
        <v>441</v>
      </c>
      <c r="G401" s="38" t="s">
        <v>1780</v>
      </c>
      <c r="H401" s="48">
        <v>427810.48</v>
      </c>
      <c r="J401" s="48">
        <v>0</v>
      </c>
      <c r="K401" s="48">
        <v>0</v>
      </c>
      <c r="L401" s="48">
        <v>1</v>
      </c>
      <c r="M401" s="48">
        <v>427810.48</v>
      </c>
      <c r="N401" s="48">
        <v>186</v>
      </c>
      <c r="O401" s="48">
        <v>0</v>
      </c>
    </row>
    <row r="402" spans="5:15">
      <c r="E402" s="96" t="s">
        <v>1785</v>
      </c>
      <c r="F402" s="38">
        <v>442</v>
      </c>
      <c r="G402" s="38" t="s">
        <v>2171</v>
      </c>
      <c r="H402" s="48">
        <v>1871253.18</v>
      </c>
      <c r="J402" s="48">
        <v>0</v>
      </c>
      <c r="K402" s="48">
        <v>0</v>
      </c>
      <c r="L402" s="48">
        <v>1</v>
      </c>
      <c r="M402" s="48">
        <v>1871253.18</v>
      </c>
      <c r="N402" s="48">
        <v>187</v>
      </c>
      <c r="O402" s="48">
        <v>0</v>
      </c>
    </row>
    <row r="403" spans="5:15">
      <c r="E403" s="96" t="s">
        <v>1864</v>
      </c>
      <c r="F403" s="38">
        <v>443</v>
      </c>
      <c r="G403" s="38" t="s">
        <v>2172</v>
      </c>
      <c r="H403" s="48">
        <v>8597185.1300000008</v>
      </c>
      <c r="J403" s="48">
        <v>0</v>
      </c>
      <c r="K403" s="48">
        <v>0</v>
      </c>
      <c r="L403" s="48">
        <v>1</v>
      </c>
      <c r="M403" s="48">
        <v>8597185.1300000008</v>
      </c>
      <c r="N403" s="48">
        <v>188</v>
      </c>
      <c r="O403" s="48">
        <v>0</v>
      </c>
    </row>
    <row r="404" spans="5:15">
      <c r="E404" s="96" t="s">
        <v>3021</v>
      </c>
      <c r="F404" s="38">
        <v>444</v>
      </c>
      <c r="G404" s="38" t="s">
        <v>3022</v>
      </c>
      <c r="H404" s="48">
        <v>221595.31</v>
      </c>
      <c r="J404" s="48">
        <v>1</v>
      </c>
      <c r="K404" s="48">
        <v>221595.31</v>
      </c>
      <c r="L404" s="48">
        <v>0</v>
      </c>
      <c r="M404" s="48">
        <v>0</v>
      </c>
      <c r="N404" s="48">
        <v>0</v>
      </c>
      <c r="O404" s="48">
        <v>4582</v>
      </c>
    </row>
    <row r="405" spans="5:15">
      <c r="E405" s="96" t="s">
        <v>877</v>
      </c>
      <c r="F405" s="38">
        <v>445</v>
      </c>
      <c r="G405" s="38" t="s">
        <v>2173</v>
      </c>
      <c r="H405" s="48">
        <v>4830388.1399999997</v>
      </c>
      <c r="J405" s="48">
        <v>0</v>
      </c>
      <c r="K405" s="48">
        <v>0</v>
      </c>
      <c r="L405" s="48">
        <v>1</v>
      </c>
      <c r="M405" s="48">
        <v>4830388.1399999997</v>
      </c>
      <c r="N405" s="48">
        <v>189</v>
      </c>
      <c r="O405" s="48">
        <v>0</v>
      </c>
    </row>
    <row r="406" spans="5:15">
      <c r="E406" s="96" t="s">
        <v>874</v>
      </c>
      <c r="F406" s="38">
        <v>446</v>
      </c>
      <c r="G406" s="38" t="s">
        <v>2174</v>
      </c>
      <c r="H406" s="48">
        <v>963311.99</v>
      </c>
      <c r="J406" s="48">
        <v>0</v>
      </c>
      <c r="K406" s="48">
        <v>0</v>
      </c>
      <c r="L406" s="48">
        <v>1</v>
      </c>
      <c r="M406" s="48">
        <v>963311.99</v>
      </c>
      <c r="N406" s="48">
        <v>190</v>
      </c>
      <c r="O406" s="48">
        <v>0</v>
      </c>
    </row>
    <row r="407" spans="5:15">
      <c r="E407" s="96" t="s">
        <v>880</v>
      </c>
      <c r="F407" s="38">
        <v>447</v>
      </c>
      <c r="G407" s="38" t="s">
        <v>2175</v>
      </c>
      <c r="H407" s="48">
        <v>5679634.8599999994</v>
      </c>
      <c r="J407" s="48">
        <v>0</v>
      </c>
      <c r="K407" s="48">
        <v>0</v>
      </c>
      <c r="L407" s="48">
        <v>1</v>
      </c>
      <c r="M407" s="48">
        <v>5679634.8599999994</v>
      </c>
      <c r="N407" s="48">
        <v>191</v>
      </c>
      <c r="O407" s="48">
        <v>0</v>
      </c>
    </row>
    <row r="408" spans="5:15">
      <c r="E408" s="96" t="s">
        <v>1653</v>
      </c>
      <c r="F408" s="38">
        <v>449</v>
      </c>
      <c r="G408" s="38" t="s">
        <v>2176</v>
      </c>
      <c r="H408" s="48">
        <v>100687969.11</v>
      </c>
      <c r="J408" s="48">
        <v>0</v>
      </c>
      <c r="K408" s="48">
        <v>0</v>
      </c>
      <c r="L408" s="48">
        <v>1</v>
      </c>
      <c r="M408" s="48">
        <v>100687969.11</v>
      </c>
      <c r="N408" s="48">
        <v>192</v>
      </c>
      <c r="O408" s="48">
        <v>0</v>
      </c>
    </row>
    <row r="409" spans="5:15">
      <c r="E409" s="96" t="s">
        <v>858</v>
      </c>
      <c r="F409" s="38">
        <v>451</v>
      </c>
      <c r="G409" s="38" t="s">
        <v>2177</v>
      </c>
      <c r="H409" s="48">
        <v>843952.78</v>
      </c>
      <c r="J409" s="48">
        <v>0</v>
      </c>
      <c r="K409" s="48">
        <v>0</v>
      </c>
      <c r="L409" s="48">
        <v>1</v>
      </c>
      <c r="M409" s="48">
        <v>843952.78</v>
      </c>
      <c r="N409" s="48">
        <v>193</v>
      </c>
      <c r="O409" s="48">
        <v>0</v>
      </c>
    </row>
    <row r="410" spans="5:15">
      <c r="E410" s="96" t="s">
        <v>2178</v>
      </c>
      <c r="F410" s="38">
        <v>452</v>
      </c>
      <c r="G410" s="38" t="s">
        <v>2179</v>
      </c>
      <c r="H410" s="48">
        <v>17206886.510000002</v>
      </c>
      <c r="J410" s="48">
        <v>0</v>
      </c>
      <c r="K410" s="48">
        <v>0</v>
      </c>
      <c r="L410" s="48">
        <v>1</v>
      </c>
      <c r="M410" s="48">
        <v>17206886.510000002</v>
      </c>
      <c r="N410" s="48">
        <v>194</v>
      </c>
      <c r="O410" s="48">
        <v>0</v>
      </c>
    </row>
    <row r="411" spans="5:15">
      <c r="E411" s="96" t="s">
        <v>2180</v>
      </c>
      <c r="F411" s="38">
        <v>454</v>
      </c>
      <c r="G411" s="38" t="s">
        <v>2181</v>
      </c>
      <c r="H411" s="48">
        <v>4217.71</v>
      </c>
      <c r="J411" s="48">
        <v>0</v>
      </c>
      <c r="K411" s="48">
        <v>0</v>
      </c>
      <c r="L411" s="48">
        <v>1</v>
      </c>
      <c r="M411" s="48">
        <v>4217.71</v>
      </c>
      <c r="N411" s="48">
        <v>195</v>
      </c>
      <c r="O411" s="48">
        <v>0</v>
      </c>
    </row>
    <row r="412" spans="5:15">
      <c r="E412" s="96" t="s">
        <v>922</v>
      </c>
      <c r="F412" s="38">
        <v>455</v>
      </c>
      <c r="G412" s="38" t="s">
        <v>923</v>
      </c>
      <c r="H412" s="48">
        <v>1259249.08</v>
      </c>
      <c r="J412" s="48">
        <v>0</v>
      </c>
      <c r="K412" s="48">
        <v>0</v>
      </c>
      <c r="L412" s="48">
        <v>1</v>
      </c>
      <c r="M412" s="48">
        <v>1259249.08</v>
      </c>
      <c r="N412" s="48">
        <v>196</v>
      </c>
      <c r="O412" s="48">
        <v>0</v>
      </c>
    </row>
    <row r="413" spans="5:15">
      <c r="E413" s="96" t="s">
        <v>2182</v>
      </c>
      <c r="F413" s="38">
        <v>456</v>
      </c>
      <c r="G413" s="38" t="s">
        <v>2183</v>
      </c>
      <c r="H413" s="48">
        <v>30487.99</v>
      </c>
      <c r="J413" s="48">
        <v>0</v>
      </c>
      <c r="K413" s="48">
        <v>0</v>
      </c>
      <c r="L413" s="48">
        <v>1</v>
      </c>
      <c r="M413" s="48">
        <v>30487.99</v>
      </c>
      <c r="N413" s="48">
        <v>197</v>
      </c>
      <c r="O413" s="48">
        <v>0</v>
      </c>
    </row>
    <row r="414" spans="5:15">
      <c r="E414" s="96" t="s">
        <v>2184</v>
      </c>
      <c r="F414" s="38">
        <v>457</v>
      </c>
      <c r="G414" s="38" t="s">
        <v>2185</v>
      </c>
      <c r="H414" s="48">
        <v>247500.57</v>
      </c>
      <c r="J414" s="48">
        <v>0</v>
      </c>
      <c r="K414" s="48">
        <v>0</v>
      </c>
      <c r="L414" s="48">
        <v>1</v>
      </c>
      <c r="M414" s="48">
        <v>247500.57</v>
      </c>
      <c r="N414" s="48">
        <v>198</v>
      </c>
      <c r="O414" s="48">
        <v>0</v>
      </c>
    </row>
    <row r="415" spans="5:15">
      <c r="E415" s="96" t="s">
        <v>3023</v>
      </c>
      <c r="F415" s="38">
        <v>458</v>
      </c>
      <c r="G415" s="38" t="s">
        <v>3024</v>
      </c>
      <c r="H415" s="48">
        <v>218724.51</v>
      </c>
      <c r="J415" s="48">
        <v>1</v>
      </c>
      <c r="K415" s="48">
        <v>218724.51</v>
      </c>
      <c r="L415" s="48">
        <v>0</v>
      </c>
      <c r="M415" s="48">
        <v>0</v>
      </c>
      <c r="N415" s="48">
        <v>0</v>
      </c>
      <c r="O415" s="48">
        <v>4588</v>
      </c>
    </row>
    <row r="416" spans="5:15">
      <c r="E416" s="96" t="s">
        <v>886</v>
      </c>
      <c r="F416" s="38">
        <v>459</v>
      </c>
      <c r="G416" s="38" t="s">
        <v>2186</v>
      </c>
      <c r="H416" s="48">
        <v>13718745.68</v>
      </c>
      <c r="J416" s="48">
        <v>0</v>
      </c>
      <c r="K416" s="48">
        <v>0</v>
      </c>
      <c r="L416" s="48">
        <v>1</v>
      </c>
      <c r="M416" s="48">
        <v>13718745.68</v>
      </c>
      <c r="N416" s="48">
        <v>199</v>
      </c>
      <c r="O416" s="48">
        <v>0</v>
      </c>
    </row>
    <row r="417" spans="5:15">
      <c r="E417" s="96" t="s">
        <v>1117</v>
      </c>
      <c r="F417" s="38">
        <v>460</v>
      </c>
      <c r="G417" s="38" t="s">
        <v>1118</v>
      </c>
      <c r="H417" s="48">
        <v>1579705.8</v>
      </c>
      <c r="J417" s="48">
        <v>0</v>
      </c>
      <c r="K417" s="48">
        <v>0</v>
      </c>
      <c r="L417" s="48">
        <v>1</v>
      </c>
      <c r="M417" s="48">
        <v>1579705.8</v>
      </c>
      <c r="N417" s="48">
        <v>200</v>
      </c>
      <c r="O417" s="48">
        <v>0</v>
      </c>
    </row>
    <row r="418" spans="5:15">
      <c r="E418" s="96" t="s">
        <v>2187</v>
      </c>
      <c r="F418" s="38">
        <v>461</v>
      </c>
      <c r="G418" s="38" t="s">
        <v>2188</v>
      </c>
      <c r="H418" s="48">
        <v>450996.9</v>
      </c>
      <c r="J418" s="48">
        <v>0</v>
      </c>
      <c r="K418" s="48">
        <v>0</v>
      </c>
      <c r="L418" s="48">
        <v>1</v>
      </c>
      <c r="M418" s="48">
        <v>450996.9</v>
      </c>
      <c r="N418" s="48">
        <v>201</v>
      </c>
      <c r="O418" s="48">
        <v>0</v>
      </c>
    </row>
    <row r="419" spans="5:15">
      <c r="E419" s="96" t="s">
        <v>2189</v>
      </c>
      <c r="F419" s="38">
        <v>462</v>
      </c>
      <c r="G419" s="38" t="s">
        <v>2190</v>
      </c>
      <c r="H419" s="48">
        <v>462704.26</v>
      </c>
      <c r="J419" s="48">
        <v>0</v>
      </c>
      <c r="K419" s="48">
        <v>0</v>
      </c>
      <c r="L419" s="48">
        <v>1</v>
      </c>
      <c r="M419" s="48">
        <v>462704.26</v>
      </c>
      <c r="N419" s="48">
        <v>202</v>
      </c>
      <c r="O419" s="48">
        <v>0</v>
      </c>
    </row>
    <row r="420" spans="5:15">
      <c r="E420" s="96" t="s">
        <v>3025</v>
      </c>
      <c r="F420" s="38">
        <v>463</v>
      </c>
      <c r="G420" s="38" t="s">
        <v>3026</v>
      </c>
      <c r="H420" s="48">
        <v>13894484.99</v>
      </c>
      <c r="J420" s="48">
        <v>1</v>
      </c>
      <c r="K420" s="48">
        <v>13894484.99</v>
      </c>
      <c r="L420" s="48">
        <v>0</v>
      </c>
      <c r="M420" s="48">
        <v>0</v>
      </c>
      <c r="N420" s="48">
        <v>0</v>
      </c>
      <c r="O420" s="48">
        <v>4593</v>
      </c>
    </row>
    <row r="421" spans="5:15">
      <c r="E421" s="96" t="s">
        <v>2191</v>
      </c>
      <c r="F421" s="38">
        <v>464</v>
      </c>
      <c r="G421" s="38" t="s">
        <v>2192</v>
      </c>
      <c r="H421" s="48">
        <v>231944.71</v>
      </c>
      <c r="J421" s="48">
        <v>0</v>
      </c>
      <c r="K421" s="48">
        <v>0</v>
      </c>
      <c r="L421" s="48">
        <v>1</v>
      </c>
      <c r="M421" s="48">
        <v>231944.71</v>
      </c>
      <c r="N421" s="48">
        <v>203</v>
      </c>
      <c r="O421" s="48">
        <v>0</v>
      </c>
    </row>
    <row r="422" spans="5:15">
      <c r="E422" s="96" t="s">
        <v>1656</v>
      </c>
      <c r="F422" s="38">
        <v>466</v>
      </c>
      <c r="G422" s="38" t="s">
        <v>2193</v>
      </c>
      <c r="H422" s="48">
        <v>3564097.44</v>
      </c>
      <c r="J422" s="48">
        <v>0</v>
      </c>
      <c r="K422" s="48">
        <v>0</v>
      </c>
      <c r="L422" s="48">
        <v>1</v>
      </c>
      <c r="M422" s="48">
        <v>3564097.44</v>
      </c>
      <c r="N422" s="48">
        <v>204</v>
      </c>
      <c r="O422" s="48">
        <v>0</v>
      </c>
    </row>
    <row r="423" spans="5:15">
      <c r="E423" s="96" t="s">
        <v>2194</v>
      </c>
      <c r="F423" s="38">
        <v>468</v>
      </c>
      <c r="G423" s="38" t="s">
        <v>2195</v>
      </c>
      <c r="H423" s="48">
        <v>401505.62</v>
      </c>
      <c r="J423" s="48">
        <v>0</v>
      </c>
      <c r="K423" s="48">
        <v>0</v>
      </c>
      <c r="L423" s="48">
        <v>1</v>
      </c>
      <c r="M423" s="48">
        <v>401505.62</v>
      </c>
      <c r="N423" s="48">
        <v>205</v>
      </c>
      <c r="O423" s="48">
        <v>0</v>
      </c>
    </row>
    <row r="424" spans="5:15">
      <c r="E424" s="96" t="s">
        <v>3027</v>
      </c>
      <c r="F424" s="38">
        <v>469</v>
      </c>
      <c r="G424" s="38" t="s">
        <v>3028</v>
      </c>
      <c r="H424" s="48">
        <v>1475569</v>
      </c>
      <c r="J424" s="48">
        <v>1</v>
      </c>
      <c r="K424" s="48">
        <v>1475569</v>
      </c>
      <c r="L424" s="48">
        <v>0</v>
      </c>
      <c r="M424" s="48">
        <v>0</v>
      </c>
      <c r="N424" s="48">
        <v>0</v>
      </c>
      <c r="O424" s="48">
        <v>4596</v>
      </c>
    </row>
    <row r="425" spans="5:15">
      <c r="E425" s="96" t="s">
        <v>1086</v>
      </c>
      <c r="F425" s="38">
        <v>470</v>
      </c>
      <c r="G425" s="38" t="s">
        <v>2196</v>
      </c>
      <c r="H425" s="48">
        <v>17812402.280000001</v>
      </c>
      <c r="J425" s="48">
        <v>0</v>
      </c>
      <c r="K425" s="48">
        <v>0</v>
      </c>
      <c r="L425" s="48">
        <v>1</v>
      </c>
      <c r="M425" s="48">
        <v>17812402.280000001</v>
      </c>
      <c r="N425" s="48">
        <v>206</v>
      </c>
      <c r="O425" s="48">
        <v>0</v>
      </c>
    </row>
    <row r="426" spans="5:15">
      <c r="E426" s="96" t="s">
        <v>1423</v>
      </c>
      <c r="F426" s="38">
        <v>471</v>
      </c>
      <c r="G426" s="38" t="s">
        <v>2197</v>
      </c>
      <c r="H426" s="48">
        <v>3688655.07</v>
      </c>
      <c r="J426" s="48">
        <v>0</v>
      </c>
      <c r="K426" s="48">
        <v>0</v>
      </c>
      <c r="L426" s="48">
        <v>1</v>
      </c>
      <c r="M426" s="48">
        <v>3688655.07</v>
      </c>
      <c r="N426" s="48">
        <v>207</v>
      </c>
      <c r="O426" s="48">
        <v>0</v>
      </c>
    </row>
    <row r="427" spans="5:15">
      <c r="E427" s="96" t="s">
        <v>1301</v>
      </c>
      <c r="F427" s="38">
        <v>472</v>
      </c>
      <c r="G427" s="38" t="s">
        <v>2198</v>
      </c>
      <c r="H427" s="48">
        <v>3788736.4099999997</v>
      </c>
      <c r="J427" s="48">
        <v>0</v>
      </c>
      <c r="K427" s="48">
        <v>0</v>
      </c>
      <c r="L427" s="48">
        <v>1</v>
      </c>
      <c r="M427" s="48">
        <v>3788736.4099999997</v>
      </c>
      <c r="N427" s="48">
        <v>208</v>
      </c>
      <c r="O427" s="48">
        <v>0</v>
      </c>
    </row>
    <row r="428" spans="5:15">
      <c r="E428" s="96" t="s">
        <v>3029</v>
      </c>
      <c r="F428" s="38">
        <v>474</v>
      </c>
      <c r="G428" s="38" t="s">
        <v>3030</v>
      </c>
      <c r="H428" s="48">
        <v>852554.26</v>
      </c>
      <c r="J428" s="48">
        <v>1</v>
      </c>
      <c r="K428" s="48">
        <v>852554.26</v>
      </c>
      <c r="L428" s="48">
        <v>0</v>
      </c>
      <c r="M428" s="48">
        <v>0</v>
      </c>
      <c r="N428" s="48">
        <v>0</v>
      </c>
      <c r="O428" s="48">
        <v>4597</v>
      </c>
    </row>
    <row r="429" spans="5:15">
      <c r="E429" s="96" t="s">
        <v>293</v>
      </c>
      <c r="F429" s="38">
        <v>475</v>
      </c>
      <c r="G429" s="38" t="s">
        <v>2199</v>
      </c>
      <c r="H429" s="48">
        <v>937427.03</v>
      </c>
      <c r="J429" s="48">
        <v>0</v>
      </c>
      <c r="K429" s="48">
        <v>0</v>
      </c>
      <c r="L429" s="48">
        <v>1</v>
      </c>
      <c r="M429" s="48">
        <v>937427.03</v>
      </c>
      <c r="N429" s="48">
        <v>209</v>
      </c>
      <c r="O429" s="48">
        <v>0</v>
      </c>
    </row>
    <row r="430" spans="5:15">
      <c r="E430" s="96" t="s">
        <v>1451</v>
      </c>
      <c r="F430" s="38">
        <v>476</v>
      </c>
      <c r="G430" s="38" t="s">
        <v>2200</v>
      </c>
      <c r="H430" s="48">
        <v>190711.11</v>
      </c>
      <c r="J430" s="48">
        <v>0</v>
      </c>
      <c r="K430" s="48">
        <v>0</v>
      </c>
      <c r="L430" s="48">
        <v>1</v>
      </c>
      <c r="M430" s="48">
        <v>190711.11</v>
      </c>
      <c r="N430" s="48">
        <v>210</v>
      </c>
      <c r="O430" s="48">
        <v>0</v>
      </c>
    </row>
    <row r="431" spans="5:15">
      <c r="E431" s="96" t="s">
        <v>3031</v>
      </c>
      <c r="F431" s="38">
        <v>477</v>
      </c>
      <c r="G431" s="38" t="s">
        <v>3032</v>
      </c>
      <c r="H431" s="48">
        <v>70284.69</v>
      </c>
      <c r="J431" s="48">
        <v>1</v>
      </c>
      <c r="K431" s="48">
        <v>70284.69</v>
      </c>
      <c r="L431" s="48">
        <v>0</v>
      </c>
      <c r="M431" s="48">
        <v>0</v>
      </c>
      <c r="N431" s="48">
        <v>0</v>
      </c>
      <c r="O431" s="48">
        <v>4598</v>
      </c>
    </row>
    <row r="432" spans="5:15">
      <c r="E432" s="96" t="s">
        <v>753</v>
      </c>
      <c r="F432" s="38">
        <v>478</v>
      </c>
      <c r="G432" s="38" t="s">
        <v>2201</v>
      </c>
      <c r="H432" s="48">
        <v>413964.57</v>
      </c>
      <c r="J432" s="48">
        <v>0</v>
      </c>
      <c r="K432" s="48">
        <v>0</v>
      </c>
      <c r="L432" s="48">
        <v>1</v>
      </c>
      <c r="M432" s="48">
        <v>413964.57</v>
      </c>
      <c r="N432" s="48">
        <v>211</v>
      </c>
      <c r="O432" s="48">
        <v>0</v>
      </c>
    </row>
    <row r="433" spans="5:15">
      <c r="E433" s="96" t="s">
        <v>787</v>
      </c>
      <c r="F433" s="38">
        <v>479</v>
      </c>
      <c r="G433" s="38" t="s">
        <v>2202</v>
      </c>
      <c r="H433" s="48">
        <v>437945.23</v>
      </c>
      <c r="J433" s="48">
        <v>0</v>
      </c>
      <c r="K433" s="48">
        <v>0</v>
      </c>
      <c r="L433" s="48">
        <v>1</v>
      </c>
      <c r="M433" s="48">
        <v>437945.23</v>
      </c>
      <c r="N433" s="48">
        <v>212</v>
      </c>
      <c r="O433" s="48">
        <v>0</v>
      </c>
    </row>
    <row r="434" spans="5:15">
      <c r="E434" s="96" t="s">
        <v>833</v>
      </c>
      <c r="F434" s="38">
        <v>480</v>
      </c>
      <c r="G434" s="38" t="s">
        <v>834</v>
      </c>
      <c r="H434" s="48">
        <v>615454.9</v>
      </c>
      <c r="J434" s="48">
        <v>0</v>
      </c>
      <c r="K434" s="48">
        <v>0</v>
      </c>
      <c r="L434" s="48">
        <v>1</v>
      </c>
      <c r="M434" s="48">
        <v>615454.9</v>
      </c>
      <c r="N434" s="48">
        <v>213</v>
      </c>
      <c r="O434" s="48">
        <v>0</v>
      </c>
    </row>
    <row r="435" spans="5:15">
      <c r="E435" s="96" t="s">
        <v>729</v>
      </c>
      <c r="F435" s="38">
        <v>481</v>
      </c>
      <c r="G435" s="38" t="s">
        <v>2203</v>
      </c>
      <c r="H435" s="48">
        <v>653679.35999999999</v>
      </c>
      <c r="J435" s="48">
        <v>0</v>
      </c>
      <c r="K435" s="48">
        <v>0</v>
      </c>
      <c r="L435" s="48">
        <v>1</v>
      </c>
      <c r="M435" s="48">
        <v>653679.35999999999</v>
      </c>
      <c r="N435" s="48">
        <v>214</v>
      </c>
      <c r="O435" s="48">
        <v>0</v>
      </c>
    </row>
    <row r="436" spans="5:15">
      <c r="E436" s="96" t="s">
        <v>841</v>
      </c>
      <c r="F436" s="38">
        <v>482</v>
      </c>
      <c r="G436" s="38" t="s">
        <v>2204</v>
      </c>
      <c r="H436" s="48">
        <v>649656.5</v>
      </c>
      <c r="J436" s="48">
        <v>0</v>
      </c>
      <c r="K436" s="48">
        <v>0</v>
      </c>
      <c r="L436" s="48">
        <v>1</v>
      </c>
      <c r="M436" s="48">
        <v>649656.5</v>
      </c>
      <c r="N436" s="48">
        <v>215</v>
      </c>
      <c r="O436" s="48">
        <v>0</v>
      </c>
    </row>
    <row r="437" spans="5:15">
      <c r="E437" s="96" t="s">
        <v>1876</v>
      </c>
      <c r="F437" s="38">
        <v>483</v>
      </c>
      <c r="G437" s="38" t="s">
        <v>1875</v>
      </c>
      <c r="H437" s="48">
        <v>4504823.63</v>
      </c>
      <c r="J437" s="48">
        <v>0</v>
      </c>
      <c r="K437" s="48">
        <v>0</v>
      </c>
      <c r="L437" s="48">
        <v>1</v>
      </c>
      <c r="M437" s="48">
        <v>4504823.63</v>
      </c>
      <c r="N437" s="48">
        <v>216</v>
      </c>
      <c r="O437" s="48">
        <v>0</v>
      </c>
    </row>
    <row r="438" spans="5:15">
      <c r="E438" s="96" t="s">
        <v>1080</v>
      </c>
      <c r="F438" s="38">
        <v>484</v>
      </c>
      <c r="G438" s="38" t="s">
        <v>2205</v>
      </c>
      <c r="H438" s="48">
        <v>2229343.59</v>
      </c>
      <c r="J438" s="48">
        <v>0</v>
      </c>
      <c r="K438" s="48">
        <v>0</v>
      </c>
      <c r="L438" s="48">
        <v>1</v>
      </c>
      <c r="M438" s="48">
        <v>2229343.59</v>
      </c>
      <c r="N438" s="48">
        <v>217</v>
      </c>
      <c r="O438" s="48">
        <v>0</v>
      </c>
    </row>
    <row r="439" spans="5:15">
      <c r="E439" s="96" t="s">
        <v>3033</v>
      </c>
      <c r="F439" s="38">
        <v>485</v>
      </c>
      <c r="G439" s="38" t="s">
        <v>3034</v>
      </c>
      <c r="H439" s="48">
        <v>222727.64</v>
      </c>
      <c r="J439" s="48">
        <v>1</v>
      </c>
      <c r="K439" s="48">
        <v>222727.64</v>
      </c>
      <c r="L439" s="48">
        <v>0</v>
      </c>
      <c r="M439" s="48">
        <v>0</v>
      </c>
      <c r="N439" s="48">
        <v>0</v>
      </c>
      <c r="O439" s="48">
        <v>4604</v>
      </c>
    </row>
    <row r="440" spans="5:15">
      <c r="E440" s="96" t="s">
        <v>2206</v>
      </c>
      <c r="F440" s="38">
        <v>486</v>
      </c>
      <c r="G440" s="38" t="s">
        <v>2207</v>
      </c>
      <c r="H440" s="48">
        <v>4346210.63</v>
      </c>
      <c r="J440" s="48">
        <v>0</v>
      </c>
      <c r="K440" s="48">
        <v>0</v>
      </c>
      <c r="L440" s="48">
        <v>1</v>
      </c>
      <c r="M440" s="48">
        <v>4346210.63</v>
      </c>
      <c r="N440" s="48">
        <v>218</v>
      </c>
      <c r="O440" s="48">
        <v>0</v>
      </c>
    </row>
    <row r="441" spans="5:15">
      <c r="E441" s="96" t="s">
        <v>2208</v>
      </c>
      <c r="F441" s="38">
        <v>487</v>
      </c>
      <c r="G441" s="38" t="s">
        <v>2209</v>
      </c>
      <c r="H441" s="48">
        <v>481103.65</v>
      </c>
      <c r="J441" s="48">
        <v>0</v>
      </c>
      <c r="K441" s="48">
        <v>0</v>
      </c>
      <c r="L441" s="48">
        <v>1</v>
      </c>
      <c r="M441" s="48">
        <v>481103.65</v>
      </c>
      <c r="N441" s="48">
        <v>219</v>
      </c>
      <c r="O441" s="48">
        <v>0</v>
      </c>
    </row>
    <row r="442" spans="5:15">
      <c r="E442" s="96" t="s">
        <v>2210</v>
      </c>
      <c r="F442" s="38">
        <v>488</v>
      </c>
      <c r="G442" s="38" t="s">
        <v>2211</v>
      </c>
      <c r="H442" s="48">
        <v>63062.13</v>
      </c>
      <c r="J442" s="48">
        <v>0</v>
      </c>
      <c r="K442" s="48">
        <v>0</v>
      </c>
      <c r="L442" s="48">
        <v>1</v>
      </c>
      <c r="M442" s="48">
        <v>63062.13</v>
      </c>
      <c r="N442" s="48">
        <v>220</v>
      </c>
      <c r="O442" s="48">
        <v>0</v>
      </c>
    </row>
    <row r="443" spans="5:15">
      <c r="E443" s="96" t="s">
        <v>2212</v>
      </c>
      <c r="F443" s="38">
        <v>489</v>
      </c>
      <c r="G443" s="38" t="s">
        <v>2213</v>
      </c>
      <c r="H443" s="48">
        <v>59912.41</v>
      </c>
      <c r="J443" s="48">
        <v>0</v>
      </c>
      <c r="K443" s="48">
        <v>0</v>
      </c>
      <c r="L443" s="48">
        <v>1</v>
      </c>
      <c r="M443" s="48">
        <v>59912.41</v>
      </c>
      <c r="N443" s="48">
        <v>221</v>
      </c>
      <c r="O443" s="48">
        <v>0</v>
      </c>
    </row>
    <row r="444" spans="5:15">
      <c r="E444" s="96" t="s">
        <v>2214</v>
      </c>
      <c r="F444" s="38">
        <v>490</v>
      </c>
      <c r="G444" s="38" t="s">
        <v>2215</v>
      </c>
      <c r="H444" s="48">
        <v>144746.01</v>
      </c>
      <c r="J444" s="48">
        <v>0</v>
      </c>
      <c r="K444" s="48">
        <v>0</v>
      </c>
      <c r="L444" s="48">
        <v>1</v>
      </c>
      <c r="M444" s="48">
        <v>144746.01</v>
      </c>
      <c r="N444" s="48">
        <v>222</v>
      </c>
      <c r="O444" s="48">
        <v>0</v>
      </c>
    </row>
    <row r="445" spans="5:15">
      <c r="E445" s="96" t="s">
        <v>3035</v>
      </c>
      <c r="F445" s="38">
        <v>491</v>
      </c>
      <c r="G445" s="38" t="s">
        <v>3036</v>
      </c>
      <c r="H445" s="48">
        <v>3195591.52</v>
      </c>
      <c r="J445" s="48">
        <v>1</v>
      </c>
      <c r="K445" s="48">
        <v>3195591.52</v>
      </c>
      <c r="L445" s="48">
        <v>0</v>
      </c>
      <c r="M445" s="48">
        <v>0</v>
      </c>
      <c r="N445" s="48">
        <v>0</v>
      </c>
      <c r="O445" s="48">
        <v>4607</v>
      </c>
    </row>
    <row r="446" spans="5:15">
      <c r="E446" s="96" t="s">
        <v>614</v>
      </c>
      <c r="F446" s="38">
        <v>492</v>
      </c>
      <c r="G446" s="38" t="s">
        <v>2216</v>
      </c>
      <c r="H446" s="48">
        <v>4649440.78</v>
      </c>
      <c r="J446" s="48">
        <v>0</v>
      </c>
      <c r="K446" s="48">
        <v>0</v>
      </c>
      <c r="L446" s="48">
        <v>1</v>
      </c>
      <c r="M446" s="48">
        <v>4649440.78</v>
      </c>
      <c r="N446" s="48">
        <v>223</v>
      </c>
      <c r="O446" s="48">
        <v>0</v>
      </c>
    </row>
    <row r="447" spans="5:15">
      <c r="E447" s="96" t="s">
        <v>2217</v>
      </c>
      <c r="F447" s="38">
        <v>493</v>
      </c>
      <c r="G447" s="38" t="s">
        <v>2218</v>
      </c>
      <c r="H447" s="48">
        <v>-224.81</v>
      </c>
      <c r="J447" s="48">
        <v>0</v>
      </c>
      <c r="K447" s="48">
        <v>0</v>
      </c>
      <c r="L447" s="48">
        <v>1</v>
      </c>
      <c r="M447" s="48">
        <v>-224.81</v>
      </c>
      <c r="N447" s="48">
        <v>224</v>
      </c>
      <c r="O447" s="48">
        <v>0</v>
      </c>
    </row>
    <row r="448" spans="5:15">
      <c r="E448" s="96" t="s">
        <v>3037</v>
      </c>
      <c r="F448" s="38">
        <v>494</v>
      </c>
      <c r="G448" s="38" t="s">
        <v>3038</v>
      </c>
      <c r="H448" s="48">
        <v>52563.68</v>
      </c>
      <c r="J448" s="48">
        <v>1</v>
      </c>
      <c r="K448" s="48">
        <v>52563.68</v>
      </c>
      <c r="L448" s="48">
        <v>0</v>
      </c>
      <c r="M448" s="48">
        <v>0</v>
      </c>
      <c r="N448" s="48">
        <v>0</v>
      </c>
      <c r="O448" s="48">
        <v>4608</v>
      </c>
    </row>
    <row r="449" spans="5:15">
      <c r="E449" s="96" t="s">
        <v>353</v>
      </c>
      <c r="F449" s="38">
        <v>495</v>
      </c>
      <c r="G449" s="38" t="s">
        <v>3039</v>
      </c>
      <c r="H449" s="48">
        <v>95789.07</v>
      </c>
      <c r="J449" s="48">
        <v>1</v>
      </c>
      <c r="K449" s="48">
        <v>95789.07</v>
      </c>
      <c r="L449" s="48">
        <v>0</v>
      </c>
      <c r="M449" s="48">
        <v>0</v>
      </c>
      <c r="N449" s="48">
        <v>0</v>
      </c>
      <c r="O449" s="48">
        <v>4609</v>
      </c>
    </row>
    <row r="450" spans="5:15">
      <c r="E450" s="96" t="s">
        <v>3040</v>
      </c>
      <c r="F450" s="38">
        <v>496</v>
      </c>
      <c r="G450" s="38" t="s">
        <v>3041</v>
      </c>
      <c r="H450" s="48">
        <v>119029.99</v>
      </c>
      <c r="J450" s="48">
        <v>1</v>
      </c>
      <c r="K450" s="48">
        <v>119029.99</v>
      </c>
      <c r="L450" s="48">
        <v>0</v>
      </c>
      <c r="M450" s="48">
        <v>0</v>
      </c>
      <c r="N450" s="48">
        <v>0</v>
      </c>
      <c r="O450" s="48">
        <v>4610</v>
      </c>
    </row>
    <row r="451" spans="5:15">
      <c r="E451" s="96" t="s">
        <v>773</v>
      </c>
      <c r="F451" s="38">
        <v>497</v>
      </c>
      <c r="G451" s="38" t="s">
        <v>2219</v>
      </c>
      <c r="H451" s="48">
        <v>25253.74</v>
      </c>
      <c r="J451" s="48">
        <v>0</v>
      </c>
      <c r="K451" s="48">
        <v>0</v>
      </c>
      <c r="L451" s="48">
        <v>1</v>
      </c>
      <c r="M451" s="48">
        <v>25253.74</v>
      </c>
      <c r="N451" s="48">
        <v>225</v>
      </c>
      <c r="O451" s="48">
        <v>0</v>
      </c>
    </row>
    <row r="452" spans="5:15">
      <c r="E452" s="96" t="s">
        <v>2220</v>
      </c>
      <c r="F452" s="38">
        <v>498</v>
      </c>
      <c r="G452" s="38" t="s">
        <v>2221</v>
      </c>
      <c r="H452" s="48">
        <v>6027005.7400000002</v>
      </c>
      <c r="J452" s="48">
        <v>0</v>
      </c>
      <c r="K452" s="48">
        <v>0</v>
      </c>
      <c r="L452" s="48">
        <v>1</v>
      </c>
      <c r="M452" s="48">
        <v>6027005.7400000002</v>
      </c>
      <c r="N452" s="48">
        <v>226</v>
      </c>
      <c r="O452" s="48">
        <v>0</v>
      </c>
    </row>
    <row r="453" spans="5:15">
      <c r="E453" s="96" t="s">
        <v>1496</v>
      </c>
      <c r="F453" s="38">
        <v>499</v>
      </c>
      <c r="G453" s="38" t="s">
        <v>2222</v>
      </c>
      <c r="H453" s="48">
        <v>1175322.05</v>
      </c>
      <c r="J453" s="48">
        <v>0</v>
      </c>
      <c r="K453" s="48">
        <v>0</v>
      </c>
      <c r="L453" s="48">
        <v>1</v>
      </c>
      <c r="M453" s="48">
        <v>1175322.05</v>
      </c>
      <c r="N453" s="48">
        <v>227</v>
      </c>
      <c r="O453" s="48">
        <v>0</v>
      </c>
    </row>
    <row r="454" spans="5:15">
      <c r="E454" s="96" t="s">
        <v>2223</v>
      </c>
      <c r="F454" s="38">
        <v>500</v>
      </c>
      <c r="G454" s="38" t="s">
        <v>2224</v>
      </c>
      <c r="H454" s="48">
        <v>-42.1</v>
      </c>
      <c r="J454" s="48">
        <v>0</v>
      </c>
      <c r="K454" s="48">
        <v>0</v>
      </c>
      <c r="L454" s="48">
        <v>1</v>
      </c>
      <c r="M454" s="48">
        <v>-42.1</v>
      </c>
      <c r="N454" s="48">
        <v>228</v>
      </c>
      <c r="O454" s="48">
        <v>0</v>
      </c>
    </row>
    <row r="455" spans="5:15">
      <c r="E455" s="96" t="s">
        <v>991</v>
      </c>
      <c r="F455" s="38">
        <v>501</v>
      </c>
      <c r="G455" s="38" t="s">
        <v>2225</v>
      </c>
      <c r="H455" s="48">
        <v>10075882.33</v>
      </c>
      <c r="J455" s="48">
        <v>0</v>
      </c>
      <c r="K455" s="48">
        <v>0</v>
      </c>
      <c r="L455" s="48">
        <v>1</v>
      </c>
      <c r="M455" s="48">
        <v>10075882.33</v>
      </c>
      <c r="N455" s="48">
        <v>229</v>
      </c>
      <c r="O455" s="48">
        <v>0</v>
      </c>
    </row>
    <row r="456" spans="5:15">
      <c r="E456" s="96" t="s">
        <v>982</v>
      </c>
      <c r="F456" s="38">
        <v>502</v>
      </c>
      <c r="G456" s="38" t="s">
        <v>2226</v>
      </c>
      <c r="H456" s="48">
        <v>7078238.2199999997</v>
      </c>
      <c r="J456" s="48">
        <v>0</v>
      </c>
      <c r="K456" s="48">
        <v>0</v>
      </c>
      <c r="L456" s="48">
        <v>1</v>
      </c>
      <c r="M456" s="48">
        <v>7078238.2199999997</v>
      </c>
      <c r="N456" s="48">
        <v>230</v>
      </c>
      <c r="O456" s="48">
        <v>0</v>
      </c>
    </row>
    <row r="457" spans="5:15">
      <c r="E457" s="96" t="s">
        <v>1659</v>
      </c>
      <c r="F457" s="38">
        <v>503</v>
      </c>
      <c r="G457" s="38" t="s">
        <v>3042</v>
      </c>
      <c r="H457" s="48">
        <v>479.78</v>
      </c>
      <c r="J457" s="48">
        <v>1</v>
      </c>
      <c r="K457" s="48">
        <v>479.78</v>
      </c>
      <c r="L457" s="48">
        <v>0</v>
      </c>
      <c r="M457" s="48">
        <v>0</v>
      </c>
      <c r="N457" s="48">
        <v>0</v>
      </c>
      <c r="O457" s="48">
        <v>4615</v>
      </c>
    </row>
    <row r="458" spans="5:15">
      <c r="E458" s="96" t="s">
        <v>1548</v>
      </c>
      <c r="F458" s="38">
        <v>504</v>
      </c>
      <c r="G458" s="38" t="s">
        <v>2227</v>
      </c>
      <c r="H458" s="48">
        <v>52602121.659999996</v>
      </c>
      <c r="J458" s="48">
        <v>0</v>
      </c>
      <c r="K458" s="48">
        <v>0</v>
      </c>
      <c r="L458" s="48">
        <v>1</v>
      </c>
      <c r="M458" s="48">
        <v>52602121.659999996</v>
      </c>
      <c r="N458" s="48">
        <v>231</v>
      </c>
      <c r="O458" s="48">
        <v>0</v>
      </c>
    </row>
    <row r="459" spans="5:15">
      <c r="E459" s="96" t="s">
        <v>2228</v>
      </c>
      <c r="F459" s="38">
        <v>505</v>
      </c>
      <c r="G459" s="38" t="s">
        <v>2229</v>
      </c>
      <c r="H459" s="48">
        <v>-9.16</v>
      </c>
      <c r="J459" s="48">
        <v>0</v>
      </c>
      <c r="K459" s="48">
        <v>0</v>
      </c>
      <c r="L459" s="48">
        <v>1</v>
      </c>
      <c r="M459" s="48">
        <v>-9.16</v>
      </c>
      <c r="N459" s="48">
        <v>232</v>
      </c>
      <c r="O459" s="48">
        <v>0</v>
      </c>
    </row>
    <row r="460" spans="5:15">
      <c r="E460" s="96" t="s">
        <v>3043</v>
      </c>
      <c r="F460" s="38">
        <v>506</v>
      </c>
      <c r="G460" s="38" t="s">
        <v>3044</v>
      </c>
      <c r="H460" s="48">
        <v>83787.520000000004</v>
      </c>
      <c r="J460" s="48">
        <v>1</v>
      </c>
      <c r="K460" s="48">
        <v>83787.520000000004</v>
      </c>
      <c r="L460" s="48">
        <v>0</v>
      </c>
      <c r="M460" s="48">
        <v>0</v>
      </c>
      <c r="N460" s="48">
        <v>0</v>
      </c>
      <c r="O460" s="48">
        <v>4616</v>
      </c>
    </row>
    <row r="461" spans="5:15">
      <c r="E461" s="96" t="s">
        <v>3045</v>
      </c>
      <c r="F461" s="38">
        <v>507</v>
      </c>
      <c r="G461" s="38" t="s">
        <v>3046</v>
      </c>
      <c r="H461" s="48">
        <v>132139.29</v>
      </c>
      <c r="J461" s="48">
        <v>1</v>
      </c>
      <c r="K461" s="48">
        <v>132139.29</v>
      </c>
      <c r="L461" s="48">
        <v>0</v>
      </c>
      <c r="M461" s="48">
        <v>0</v>
      </c>
      <c r="N461" s="48">
        <v>0</v>
      </c>
      <c r="O461" s="48">
        <v>4617</v>
      </c>
    </row>
    <row r="462" spans="5:15">
      <c r="E462" s="96" t="s">
        <v>3047</v>
      </c>
      <c r="F462" s="38">
        <v>508</v>
      </c>
      <c r="G462" s="38" t="s">
        <v>3048</v>
      </c>
      <c r="H462" s="48">
        <v>57883.02</v>
      </c>
      <c r="J462" s="48">
        <v>1</v>
      </c>
      <c r="K462" s="48">
        <v>57883.02</v>
      </c>
      <c r="L462" s="48">
        <v>0</v>
      </c>
      <c r="M462" s="48">
        <v>0</v>
      </c>
      <c r="N462" s="48">
        <v>0</v>
      </c>
      <c r="O462" s="48">
        <v>4618</v>
      </c>
    </row>
    <row r="463" spans="5:15">
      <c r="E463" s="96" t="s">
        <v>3049</v>
      </c>
      <c r="F463" s="38">
        <v>509</v>
      </c>
      <c r="G463" s="38" t="s">
        <v>3050</v>
      </c>
      <c r="H463" s="48">
        <v>224180.23</v>
      </c>
      <c r="J463" s="48">
        <v>1</v>
      </c>
      <c r="K463" s="48">
        <v>224180.23</v>
      </c>
      <c r="L463" s="48">
        <v>0</v>
      </c>
      <c r="M463" s="48">
        <v>0</v>
      </c>
      <c r="N463" s="48">
        <v>0</v>
      </c>
      <c r="O463" s="48">
        <v>4619</v>
      </c>
    </row>
    <row r="464" spans="5:15">
      <c r="E464" s="96" t="s">
        <v>3051</v>
      </c>
      <c r="F464" s="38">
        <v>510</v>
      </c>
      <c r="G464" s="38" t="s">
        <v>3052</v>
      </c>
      <c r="H464" s="48">
        <v>4205463.43</v>
      </c>
      <c r="J464" s="48">
        <v>1</v>
      </c>
      <c r="K464" s="48">
        <v>4205463.43</v>
      </c>
      <c r="L464" s="48">
        <v>0</v>
      </c>
      <c r="M464" s="48">
        <v>0</v>
      </c>
      <c r="N464" s="48">
        <v>0</v>
      </c>
      <c r="O464" s="48">
        <v>4620</v>
      </c>
    </row>
    <row r="465" spans="5:15">
      <c r="E465" s="96" t="s">
        <v>3053</v>
      </c>
      <c r="F465" s="38">
        <v>511</v>
      </c>
      <c r="G465" s="38" t="s">
        <v>3054</v>
      </c>
      <c r="H465" s="48">
        <v>0</v>
      </c>
      <c r="J465" s="48">
        <v>1</v>
      </c>
      <c r="K465" s="48">
        <v>0</v>
      </c>
      <c r="L465" s="48">
        <v>0</v>
      </c>
      <c r="M465" s="48">
        <v>0</v>
      </c>
      <c r="N465" s="48">
        <v>0</v>
      </c>
      <c r="O465" s="48">
        <v>4621</v>
      </c>
    </row>
    <row r="466" spans="5:15">
      <c r="E466" s="96" t="s">
        <v>414</v>
      </c>
      <c r="F466" s="38">
        <v>513</v>
      </c>
      <c r="G466" s="38" t="s">
        <v>415</v>
      </c>
      <c r="H466" s="48">
        <v>196030.44</v>
      </c>
      <c r="J466" s="48">
        <v>0</v>
      </c>
      <c r="K466" s="48">
        <v>0</v>
      </c>
      <c r="L466" s="48">
        <v>1</v>
      </c>
      <c r="M466" s="48">
        <v>196030.44</v>
      </c>
      <c r="N466" s="48">
        <v>233</v>
      </c>
      <c r="O466" s="48">
        <v>0</v>
      </c>
    </row>
    <row r="467" spans="5:15">
      <c r="E467" s="96" t="s">
        <v>1350</v>
      </c>
      <c r="F467" s="38">
        <v>514</v>
      </c>
      <c r="G467" s="38" t="s">
        <v>3055</v>
      </c>
      <c r="H467" s="48">
        <v>0.05</v>
      </c>
      <c r="J467" s="48">
        <v>1</v>
      </c>
      <c r="K467" s="48">
        <v>0.05</v>
      </c>
      <c r="L467" s="48">
        <v>0</v>
      </c>
      <c r="M467" s="48">
        <v>0</v>
      </c>
      <c r="N467" s="48">
        <v>0</v>
      </c>
      <c r="O467" s="48">
        <v>4622</v>
      </c>
    </row>
    <row r="468" spans="5:15">
      <c r="E468" s="96" t="s">
        <v>3056</v>
      </c>
      <c r="F468" s="38">
        <v>515</v>
      </c>
      <c r="G468" s="38" t="s">
        <v>3057</v>
      </c>
      <c r="H468" s="48">
        <v>181034.74</v>
      </c>
      <c r="J468" s="48">
        <v>1</v>
      </c>
      <c r="K468" s="48">
        <v>181034.74</v>
      </c>
      <c r="L468" s="48">
        <v>0</v>
      </c>
      <c r="M468" s="48">
        <v>0</v>
      </c>
      <c r="N468" s="48">
        <v>0</v>
      </c>
      <c r="O468" s="48">
        <v>4623</v>
      </c>
    </row>
    <row r="469" spans="5:15">
      <c r="E469" s="96" t="s">
        <v>976</v>
      </c>
      <c r="F469" s="38">
        <v>516</v>
      </c>
      <c r="G469" s="38" t="s">
        <v>2230</v>
      </c>
      <c r="H469" s="48">
        <v>188043.65</v>
      </c>
      <c r="J469" s="48">
        <v>0</v>
      </c>
      <c r="K469" s="48">
        <v>0</v>
      </c>
      <c r="L469" s="48">
        <v>1</v>
      </c>
      <c r="M469" s="48">
        <v>188043.65</v>
      </c>
      <c r="N469" s="48">
        <v>234</v>
      </c>
      <c r="O469" s="48">
        <v>0</v>
      </c>
    </row>
    <row r="470" spans="5:15">
      <c r="E470" s="96" t="s">
        <v>2231</v>
      </c>
      <c r="F470" s="38">
        <v>517</v>
      </c>
      <c r="G470" s="38" t="s">
        <v>2232</v>
      </c>
      <c r="H470" s="48">
        <v>176856.11</v>
      </c>
      <c r="J470" s="48">
        <v>0</v>
      </c>
      <c r="K470" s="48">
        <v>0</v>
      </c>
      <c r="L470" s="48">
        <v>1</v>
      </c>
      <c r="M470" s="48">
        <v>176856.11</v>
      </c>
      <c r="N470" s="48">
        <v>235</v>
      </c>
      <c r="O470" s="48">
        <v>0</v>
      </c>
    </row>
    <row r="471" spans="5:15">
      <c r="E471" s="96" t="s">
        <v>3058</v>
      </c>
      <c r="F471" s="38">
        <v>518</v>
      </c>
      <c r="G471" s="38" t="s">
        <v>3059</v>
      </c>
      <c r="H471" s="48">
        <v>73025</v>
      </c>
      <c r="J471" s="48">
        <v>1</v>
      </c>
      <c r="K471" s="48">
        <v>73025</v>
      </c>
      <c r="L471" s="48">
        <v>0</v>
      </c>
      <c r="M471" s="48">
        <v>0</v>
      </c>
      <c r="N471" s="48">
        <v>0</v>
      </c>
      <c r="O471" s="48">
        <v>4625</v>
      </c>
    </row>
    <row r="472" spans="5:15">
      <c r="E472" s="96" t="s">
        <v>1838</v>
      </c>
      <c r="F472" s="38">
        <v>519</v>
      </c>
      <c r="G472" s="38" t="s">
        <v>1839</v>
      </c>
      <c r="H472" s="48">
        <v>764667.7</v>
      </c>
      <c r="J472" s="48">
        <v>0</v>
      </c>
      <c r="K472" s="48">
        <v>0</v>
      </c>
      <c r="L472" s="48">
        <v>1</v>
      </c>
      <c r="M472" s="48">
        <v>764667.7</v>
      </c>
      <c r="N472" s="48">
        <v>236</v>
      </c>
      <c r="O472" s="48">
        <v>0</v>
      </c>
    </row>
    <row r="473" spans="5:15">
      <c r="E473" s="96" t="s">
        <v>1828</v>
      </c>
      <c r="F473" s="38">
        <v>520</v>
      </c>
      <c r="G473" s="38" t="s">
        <v>1829</v>
      </c>
      <c r="H473" s="48">
        <v>3109045.71</v>
      </c>
      <c r="J473" s="48">
        <v>0</v>
      </c>
      <c r="K473" s="48">
        <v>0</v>
      </c>
      <c r="L473" s="48">
        <v>1</v>
      </c>
      <c r="M473" s="48">
        <v>3109045.71</v>
      </c>
      <c r="N473" s="48">
        <v>237</v>
      </c>
      <c r="O473" s="48">
        <v>0</v>
      </c>
    </row>
    <row r="474" spans="5:15">
      <c r="E474" s="96" t="s">
        <v>1835</v>
      </c>
      <c r="F474" s="38">
        <v>521</v>
      </c>
      <c r="G474" s="38" t="s">
        <v>2233</v>
      </c>
      <c r="H474" s="48">
        <v>323092.78000000003</v>
      </c>
      <c r="J474" s="48">
        <v>0</v>
      </c>
      <c r="K474" s="48">
        <v>0</v>
      </c>
      <c r="L474" s="48">
        <v>1</v>
      </c>
      <c r="M474" s="48">
        <v>323092.78000000003</v>
      </c>
      <c r="N474" s="48">
        <v>238</v>
      </c>
      <c r="O474" s="48">
        <v>0</v>
      </c>
    </row>
    <row r="475" spans="5:15">
      <c r="E475" s="96" t="s">
        <v>1338</v>
      </c>
      <c r="F475" s="38">
        <v>522</v>
      </c>
      <c r="G475" s="38" t="s">
        <v>1339</v>
      </c>
      <c r="H475" s="48">
        <v>402808.28</v>
      </c>
      <c r="J475" s="48">
        <v>0</v>
      </c>
      <c r="K475" s="48">
        <v>0</v>
      </c>
      <c r="L475" s="48">
        <v>1</v>
      </c>
      <c r="M475" s="48">
        <v>402808.28</v>
      </c>
      <c r="N475" s="48">
        <v>239</v>
      </c>
      <c r="O475" s="48">
        <v>0</v>
      </c>
    </row>
    <row r="476" spans="5:15">
      <c r="E476" s="96" t="s">
        <v>2234</v>
      </c>
      <c r="F476" s="38">
        <v>523</v>
      </c>
      <c r="G476" s="38" t="s">
        <v>2235</v>
      </c>
      <c r="H476" s="48">
        <v>4928495.16</v>
      </c>
      <c r="J476" s="48">
        <v>0</v>
      </c>
      <c r="K476" s="48">
        <v>0</v>
      </c>
      <c r="L476" s="48">
        <v>1</v>
      </c>
      <c r="M476" s="48">
        <v>4928495.16</v>
      </c>
      <c r="N476" s="48">
        <v>240</v>
      </c>
      <c r="O476" s="48">
        <v>0</v>
      </c>
    </row>
    <row r="477" spans="5:15">
      <c r="E477" s="96" t="s">
        <v>1289</v>
      </c>
      <c r="F477" s="38">
        <v>524</v>
      </c>
      <c r="G477" s="38" t="s">
        <v>2236</v>
      </c>
      <c r="H477" s="48">
        <v>1912352.93</v>
      </c>
      <c r="J477" s="48">
        <v>0</v>
      </c>
      <c r="K477" s="48">
        <v>0</v>
      </c>
      <c r="L477" s="48">
        <v>1</v>
      </c>
      <c r="M477" s="48">
        <v>1912352.93</v>
      </c>
      <c r="N477" s="48">
        <v>241</v>
      </c>
      <c r="O477" s="48">
        <v>0</v>
      </c>
    </row>
    <row r="478" spans="5:15">
      <c r="E478" s="96" t="s">
        <v>1341</v>
      </c>
      <c r="F478" s="38">
        <v>525</v>
      </c>
      <c r="G478" s="38" t="s">
        <v>2237</v>
      </c>
      <c r="H478" s="48">
        <v>772559.84</v>
      </c>
      <c r="J478" s="48">
        <v>0</v>
      </c>
      <c r="K478" s="48">
        <v>0</v>
      </c>
      <c r="L478" s="48">
        <v>1</v>
      </c>
      <c r="M478" s="48">
        <v>772559.84</v>
      </c>
      <c r="N478" s="48">
        <v>242</v>
      </c>
      <c r="O478" s="48">
        <v>0</v>
      </c>
    </row>
    <row r="479" spans="5:15">
      <c r="E479" s="96" t="s">
        <v>1378</v>
      </c>
      <c r="F479" s="38">
        <v>526</v>
      </c>
      <c r="G479" s="38" t="s">
        <v>1379</v>
      </c>
      <c r="H479" s="48">
        <v>954442.21</v>
      </c>
      <c r="J479" s="48">
        <v>0</v>
      </c>
      <c r="K479" s="48">
        <v>0</v>
      </c>
      <c r="L479" s="48">
        <v>1</v>
      </c>
      <c r="M479" s="48">
        <v>954442.21</v>
      </c>
      <c r="N479" s="48">
        <v>243</v>
      </c>
      <c r="O479" s="48">
        <v>0</v>
      </c>
    </row>
    <row r="480" spans="5:15">
      <c r="E480" s="96" t="s">
        <v>1383</v>
      </c>
      <c r="F480" s="38">
        <v>527</v>
      </c>
      <c r="G480" s="38" t="s">
        <v>2238</v>
      </c>
      <c r="H480" s="48">
        <v>2276537.16</v>
      </c>
      <c r="J480" s="48">
        <v>0</v>
      </c>
      <c r="K480" s="48">
        <v>0</v>
      </c>
      <c r="L480" s="48">
        <v>1</v>
      </c>
      <c r="M480" s="48">
        <v>2276537.16</v>
      </c>
      <c r="N480" s="48">
        <v>244</v>
      </c>
      <c r="O480" s="48">
        <v>0</v>
      </c>
    </row>
    <row r="481" spans="5:15">
      <c r="E481" s="96" t="s">
        <v>1757</v>
      </c>
      <c r="F481" s="38">
        <v>528</v>
      </c>
      <c r="G481" s="38" t="s">
        <v>1758</v>
      </c>
      <c r="H481" s="48">
        <v>12264219.560000001</v>
      </c>
      <c r="J481" s="48">
        <v>0</v>
      </c>
      <c r="K481" s="48">
        <v>0</v>
      </c>
      <c r="L481" s="48">
        <v>1</v>
      </c>
      <c r="M481" s="48">
        <v>12264219.560000001</v>
      </c>
      <c r="N481" s="48">
        <v>245</v>
      </c>
      <c r="O481" s="48">
        <v>0</v>
      </c>
    </row>
    <row r="482" spans="5:15">
      <c r="E482" s="96" t="s">
        <v>344</v>
      </c>
      <c r="F482" s="38">
        <v>529</v>
      </c>
      <c r="G482" s="38" t="s">
        <v>345</v>
      </c>
      <c r="H482" s="48">
        <v>206633.94</v>
      </c>
      <c r="J482" s="48">
        <v>0</v>
      </c>
      <c r="K482" s="48">
        <v>0</v>
      </c>
      <c r="L482" s="48">
        <v>1</v>
      </c>
      <c r="M482" s="48">
        <v>206633.94</v>
      </c>
      <c r="N482" s="48">
        <v>246</v>
      </c>
      <c r="O482" s="48">
        <v>0</v>
      </c>
    </row>
    <row r="483" spans="5:15">
      <c r="E483" s="96" t="s">
        <v>3060</v>
      </c>
      <c r="F483" s="38">
        <v>530</v>
      </c>
      <c r="G483" s="38" t="s">
        <v>3061</v>
      </c>
      <c r="H483" s="48">
        <v>93216.94</v>
      </c>
      <c r="J483" s="48">
        <v>1</v>
      </c>
      <c r="K483" s="48">
        <v>93216.94</v>
      </c>
      <c r="L483" s="48">
        <v>0</v>
      </c>
      <c r="M483" s="48">
        <v>0</v>
      </c>
      <c r="N483" s="48">
        <v>0</v>
      </c>
      <c r="O483" s="48">
        <v>4628</v>
      </c>
    </row>
    <row r="484" spans="5:15">
      <c r="E484" s="96" t="s">
        <v>2239</v>
      </c>
      <c r="F484" s="38">
        <v>531</v>
      </c>
      <c r="G484" s="38" t="s">
        <v>2240</v>
      </c>
      <c r="H484" s="48">
        <v>45002.2</v>
      </c>
      <c r="J484" s="48">
        <v>0</v>
      </c>
      <c r="K484" s="48">
        <v>0</v>
      </c>
      <c r="L484" s="48">
        <v>1</v>
      </c>
      <c r="M484" s="48">
        <v>45002.2</v>
      </c>
      <c r="N484" s="48">
        <v>247</v>
      </c>
      <c r="O484" s="48">
        <v>0</v>
      </c>
    </row>
    <row r="485" spans="5:15">
      <c r="E485" s="96" t="s">
        <v>1063</v>
      </c>
      <c r="F485" s="38">
        <v>533</v>
      </c>
      <c r="G485" s="38" t="s">
        <v>2241</v>
      </c>
      <c r="H485" s="48">
        <v>5104743.3099999996</v>
      </c>
      <c r="J485" s="48">
        <v>0</v>
      </c>
      <c r="K485" s="48">
        <v>0</v>
      </c>
      <c r="L485" s="48">
        <v>1</v>
      </c>
      <c r="M485" s="48">
        <v>5104743.3099999996</v>
      </c>
      <c r="N485" s="48">
        <v>248</v>
      </c>
      <c r="O485" s="48">
        <v>0</v>
      </c>
    </row>
    <row r="486" spans="5:15">
      <c r="E486" s="96" t="s">
        <v>1060</v>
      </c>
      <c r="F486" s="38">
        <v>534</v>
      </c>
      <c r="G486" s="38" t="s">
        <v>2242</v>
      </c>
      <c r="H486" s="48">
        <v>901970.7</v>
      </c>
      <c r="J486" s="48">
        <v>0</v>
      </c>
      <c r="K486" s="48">
        <v>0</v>
      </c>
      <c r="L486" s="48">
        <v>1</v>
      </c>
      <c r="M486" s="48">
        <v>901970.7</v>
      </c>
      <c r="N486" s="48">
        <v>249</v>
      </c>
      <c r="O486" s="48">
        <v>0</v>
      </c>
    </row>
    <row r="487" spans="5:15">
      <c r="E487" s="96" t="s">
        <v>350</v>
      </c>
      <c r="F487" s="38">
        <v>535</v>
      </c>
      <c r="G487" s="38" t="s">
        <v>351</v>
      </c>
      <c r="H487" s="48">
        <v>-0.06</v>
      </c>
      <c r="J487" s="48">
        <v>0</v>
      </c>
      <c r="K487" s="48">
        <v>0</v>
      </c>
      <c r="L487" s="48">
        <v>1</v>
      </c>
      <c r="M487" s="48">
        <v>-0.06</v>
      </c>
      <c r="N487" s="48">
        <v>250</v>
      </c>
      <c r="O487" s="48">
        <v>0</v>
      </c>
    </row>
    <row r="488" spans="5:15">
      <c r="E488" s="96" t="s">
        <v>816</v>
      </c>
      <c r="F488" s="38">
        <v>536</v>
      </c>
      <c r="G488" s="38" t="s">
        <v>2243</v>
      </c>
      <c r="H488" s="48">
        <v>3989317.76</v>
      </c>
      <c r="J488" s="48">
        <v>0</v>
      </c>
      <c r="K488" s="48">
        <v>0</v>
      </c>
      <c r="L488" s="48">
        <v>1</v>
      </c>
      <c r="M488" s="48">
        <v>3989317.76</v>
      </c>
      <c r="N488" s="48">
        <v>251</v>
      </c>
      <c r="O488" s="48">
        <v>0</v>
      </c>
    </row>
    <row r="489" spans="5:15">
      <c r="E489" s="96" t="s">
        <v>3062</v>
      </c>
      <c r="F489" s="38">
        <v>537</v>
      </c>
      <c r="G489" s="38" t="s">
        <v>3063</v>
      </c>
      <c r="H489" s="48">
        <v>242940.89</v>
      </c>
      <c r="J489" s="48">
        <v>1</v>
      </c>
      <c r="K489" s="48">
        <v>242940.89</v>
      </c>
      <c r="L489" s="48">
        <v>0</v>
      </c>
      <c r="M489" s="48">
        <v>0</v>
      </c>
      <c r="N489" s="48">
        <v>0</v>
      </c>
      <c r="O489" s="48">
        <v>4629</v>
      </c>
    </row>
    <row r="490" spans="5:15">
      <c r="E490" s="96" t="s">
        <v>435</v>
      </c>
      <c r="F490" s="38">
        <v>539</v>
      </c>
      <c r="G490" s="38" t="s">
        <v>436</v>
      </c>
      <c r="H490" s="48">
        <v>167411.97</v>
      </c>
      <c r="J490" s="48">
        <v>0</v>
      </c>
      <c r="K490" s="48">
        <v>0</v>
      </c>
      <c r="L490" s="48">
        <v>1</v>
      </c>
      <c r="M490" s="48">
        <v>167411.97</v>
      </c>
      <c r="N490" s="48">
        <v>252</v>
      </c>
      <c r="O490" s="48">
        <v>0</v>
      </c>
    </row>
    <row r="491" spans="5:15">
      <c r="E491" s="96" t="s">
        <v>2244</v>
      </c>
      <c r="F491" s="38">
        <v>540</v>
      </c>
      <c r="G491" s="38" t="s">
        <v>2245</v>
      </c>
      <c r="H491" s="48">
        <v>-5.91</v>
      </c>
      <c r="J491" s="48">
        <v>0</v>
      </c>
      <c r="K491" s="48">
        <v>0</v>
      </c>
      <c r="L491" s="48">
        <v>1</v>
      </c>
      <c r="M491" s="48">
        <v>-5.91</v>
      </c>
      <c r="N491" s="48">
        <v>253</v>
      </c>
      <c r="O491" s="48">
        <v>0</v>
      </c>
    </row>
    <row r="492" spans="5:15">
      <c r="E492" s="96" t="s">
        <v>3064</v>
      </c>
      <c r="F492" s="38">
        <v>541</v>
      </c>
      <c r="G492" s="38" t="s">
        <v>3065</v>
      </c>
      <c r="H492" s="48">
        <v>248243.56</v>
      </c>
      <c r="J492" s="48">
        <v>1</v>
      </c>
      <c r="K492" s="48">
        <v>248243.56</v>
      </c>
      <c r="L492" s="48">
        <v>0</v>
      </c>
      <c r="M492" s="48">
        <v>0</v>
      </c>
      <c r="N492" s="48">
        <v>0</v>
      </c>
      <c r="O492" s="48">
        <v>4631</v>
      </c>
    </row>
    <row r="493" spans="5:15">
      <c r="E493" s="96" t="s">
        <v>400</v>
      </c>
      <c r="F493" s="38">
        <v>542</v>
      </c>
      <c r="G493" s="38" t="s">
        <v>2246</v>
      </c>
      <c r="H493" s="48">
        <v>109891.16</v>
      </c>
      <c r="J493" s="48">
        <v>0</v>
      </c>
      <c r="K493" s="48">
        <v>0</v>
      </c>
      <c r="L493" s="48">
        <v>1</v>
      </c>
      <c r="M493" s="48">
        <v>109891.16</v>
      </c>
      <c r="N493" s="48">
        <v>254</v>
      </c>
      <c r="O493" s="48">
        <v>0</v>
      </c>
    </row>
    <row r="494" spans="5:15">
      <c r="E494" s="96" t="s">
        <v>2247</v>
      </c>
      <c r="F494" s="38">
        <v>543</v>
      </c>
      <c r="G494" s="38" t="s">
        <v>2248</v>
      </c>
      <c r="H494" s="48">
        <v>275339.3</v>
      </c>
      <c r="J494" s="48">
        <v>0</v>
      </c>
      <c r="K494" s="48">
        <v>0</v>
      </c>
      <c r="L494" s="48">
        <v>1</v>
      </c>
      <c r="M494" s="48">
        <v>275339.3</v>
      </c>
      <c r="N494" s="48">
        <v>255</v>
      </c>
      <c r="O494" s="48">
        <v>0</v>
      </c>
    </row>
    <row r="495" spans="5:15">
      <c r="E495" s="96" t="s">
        <v>716</v>
      </c>
      <c r="F495" s="38">
        <v>544</v>
      </c>
      <c r="G495" s="38" t="s">
        <v>2249</v>
      </c>
      <c r="H495" s="48">
        <v>4527753.34</v>
      </c>
      <c r="J495" s="48">
        <v>0</v>
      </c>
      <c r="K495" s="48">
        <v>0</v>
      </c>
      <c r="L495" s="48">
        <v>1</v>
      </c>
      <c r="M495" s="48">
        <v>4527753.34</v>
      </c>
      <c r="N495" s="48">
        <v>256</v>
      </c>
      <c r="O495" s="48">
        <v>0</v>
      </c>
    </row>
    <row r="496" spans="5:15">
      <c r="E496" s="96" t="s">
        <v>341</v>
      </c>
      <c r="F496" s="38">
        <v>545</v>
      </c>
      <c r="G496" s="38" t="s">
        <v>342</v>
      </c>
      <c r="H496" s="48">
        <v>163796.62</v>
      </c>
      <c r="J496" s="48">
        <v>1</v>
      </c>
      <c r="K496" s="48">
        <v>163796.62</v>
      </c>
      <c r="L496" s="48">
        <v>0</v>
      </c>
      <c r="M496" s="48">
        <v>0</v>
      </c>
      <c r="N496" s="48">
        <v>0</v>
      </c>
      <c r="O496" s="48">
        <v>4633</v>
      </c>
    </row>
    <row r="497" spans="5:15">
      <c r="E497" s="96" t="s">
        <v>3066</v>
      </c>
      <c r="F497" s="38">
        <v>546</v>
      </c>
      <c r="G497" s="38" t="s">
        <v>3067</v>
      </c>
      <c r="H497" s="48">
        <v>237203.45</v>
      </c>
      <c r="J497" s="48">
        <v>1</v>
      </c>
      <c r="K497" s="48">
        <v>237203.45</v>
      </c>
      <c r="L497" s="48">
        <v>0</v>
      </c>
      <c r="M497" s="48">
        <v>0</v>
      </c>
      <c r="N497" s="48">
        <v>0</v>
      </c>
      <c r="O497" s="48">
        <v>4634</v>
      </c>
    </row>
    <row r="498" spans="5:15">
      <c r="E498" s="96" t="s">
        <v>335</v>
      </c>
      <c r="F498" s="38">
        <v>547</v>
      </c>
      <c r="G498" s="38" t="s">
        <v>336</v>
      </c>
      <c r="H498" s="48">
        <v>0.01</v>
      </c>
      <c r="J498" s="48">
        <v>0</v>
      </c>
      <c r="K498" s="48">
        <v>0</v>
      </c>
      <c r="L498" s="48">
        <v>1</v>
      </c>
      <c r="M498" s="48">
        <v>0.01</v>
      </c>
      <c r="N498" s="48">
        <v>257</v>
      </c>
      <c r="O498" s="48">
        <v>0</v>
      </c>
    </row>
    <row r="499" spans="5:15">
      <c r="E499" s="96" t="s">
        <v>338</v>
      </c>
      <c r="F499" s="38">
        <v>548</v>
      </c>
      <c r="G499" s="38" t="s">
        <v>339</v>
      </c>
      <c r="H499" s="48">
        <v>96642.99</v>
      </c>
      <c r="J499" s="48">
        <v>1</v>
      </c>
      <c r="K499" s="48">
        <v>96642.99</v>
      </c>
      <c r="L499" s="48">
        <v>0</v>
      </c>
      <c r="M499" s="48">
        <v>0</v>
      </c>
      <c r="N499" s="48">
        <v>0</v>
      </c>
      <c r="O499" s="48">
        <v>4635</v>
      </c>
    </row>
    <row r="500" spans="5:15">
      <c r="E500" s="96" t="s">
        <v>2250</v>
      </c>
      <c r="F500" s="38">
        <v>549</v>
      </c>
      <c r="G500" s="38" t="s">
        <v>2251</v>
      </c>
      <c r="H500" s="48">
        <v>599999.76</v>
      </c>
      <c r="J500" s="48">
        <v>0</v>
      </c>
      <c r="K500" s="48">
        <v>0</v>
      </c>
      <c r="L500" s="48">
        <v>1</v>
      </c>
      <c r="M500" s="48">
        <v>599999.76</v>
      </c>
      <c r="N500" s="48">
        <v>258</v>
      </c>
      <c r="O500" s="48">
        <v>0</v>
      </c>
    </row>
    <row r="501" spans="5:15">
      <c r="E501" s="96" t="s">
        <v>1647</v>
      </c>
      <c r="F501" s="38">
        <v>550</v>
      </c>
      <c r="G501" s="38" t="s">
        <v>2252</v>
      </c>
      <c r="H501" s="48">
        <v>51236.5</v>
      </c>
      <c r="J501" s="48">
        <v>0</v>
      </c>
      <c r="K501" s="48">
        <v>0</v>
      </c>
      <c r="L501" s="48">
        <v>1</v>
      </c>
      <c r="M501" s="48">
        <v>51236.5</v>
      </c>
      <c r="N501" s="48">
        <v>259</v>
      </c>
      <c r="O501" s="48">
        <v>0</v>
      </c>
    </row>
    <row r="502" spans="5:15">
      <c r="E502" s="96" t="s">
        <v>3068</v>
      </c>
      <c r="F502" s="38">
        <v>551</v>
      </c>
      <c r="G502" s="38" t="s">
        <v>3069</v>
      </c>
      <c r="H502" s="48">
        <v>1722436.75</v>
      </c>
      <c r="J502" s="48">
        <v>1</v>
      </c>
      <c r="K502" s="48">
        <v>1722436.75</v>
      </c>
      <c r="L502" s="48">
        <v>0</v>
      </c>
      <c r="M502" s="48">
        <v>0</v>
      </c>
      <c r="N502" s="48">
        <v>0</v>
      </c>
      <c r="O502" s="48">
        <v>4637</v>
      </c>
    </row>
    <row r="503" spans="5:15">
      <c r="E503" s="96" t="s">
        <v>3070</v>
      </c>
      <c r="F503" s="38">
        <v>552</v>
      </c>
      <c r="G503" s="38" t="s">
        <v>3071</v>
      </c>
      <c r="H503" s="48">
        <v>74756.72</v>
      </c>
      <c r="J503" s="48">
        <v>1</v>
      </c>
      <c r="K503" s="48">
        <v>74756.72</v>
      </c>
      <c r="L503" s="48">
        <v>0</v>
      </c>
      <c r="M503" s="48">
        <v>0</v>
      </c>
      <c r="N503" s="48">
        <v>0</v>
      </c>
      <c r="O503" s="48">
        <v>4638</v>
      </c>
    </row>
    <row r="504" spans="5:15">
      <c r="E504" s="96" t="s">
        <v>3072</v>
      </c>
      <c r="F504" s="38">
        <v>553</v>
      </c>
      <c r="G504" s="38" t="s">
        <v>3073</v>
      </c>
      <c r="H504" s="48">
        <v>231879.51</v>
      </c>
      <c r="J504" s="48">
        <v>1</v>
      </c>
      <c r="K504" s="48">
        <v>231879.51</v>
      </c>
      <c r="L504" s="48">
        <v>0</v>
      </c>
      <c r="M504" s="48">
        <v>0</v>
      </c>
      <c r="N504" s="48">
        <v>0</v>
      </c>
      <c r="O504" s="48">
        <v>4639</v>
      </c>
    </row>
    <row r="505" spans="5:15">
      <c r="E505" s="96" t="s">
        <v>363</v>
      </c>
      <c r="F505" s="38">
        <v>554</v>
      </c>
      <c r="G505" s="38" t="s">
        <v>3074</v>
      </c>
      <c r="H505" s="48">
        <v>114619.33</v>
      </c>
      <c r="J505" s="48">
        <v>1</v>
      </c>
      <c r="K505" s="48">
        <v>114619.33</v>
      </c>
      <c r="L505" s="48">
        <v>0</v>
      </c>
      <c r="M505" s="48">
        <v>0</v>
      </c>
      <c r="N505" s="48">
        <v>0</v>
      </c>
      <c r="O505" s="48">
        <v>4640</v>
      </c>
    </row>
    <row r="506" spans="5:15">
      <c r="E506" s="96" t="s">
        <v>1501</v>
      </c>
      <c r="F506" s="38">
        <v>556</v>
      </c>
      <c r="G506" s="38" t="s">
        <v>2253</v>
      </c>
      <c r="H506" s="48">
        <v>2857525.19</v>
      </c>
      <c r="J506" s="48">
        <v>0</v>
      </c>
      <c r="K506" s="48">
        <v>0</v>
      </c>
      <c r="L506" s="48">
        <v>1</v>
      </c>
      <c r="M506" s="48">
        <v>2857525.19</v>
      </c>
      <c r="N506" s="48">
        <v>260</v>
      </c>
      <c r="O506" s="48">
        <v>0</v>
      </c>
    </row>
    <row r="507" spans="5:15">
      <c r="E507" s="96" t="s">
        <v>3075</v>
      </c>
      <c r="F507" s="38">
        <v>557</v>
      </c>
      <c r="G507" s="38" t="s">
        <v>3076</v>
      </c>
      <c r="H507" s="48">
        <v>-162000</v>
      </c>
      <c r="J507" s="48">
        <v>1</v>
      </c>
      <c r="K507" s="48">
        <v>-162000</v>
      </c>
      <c r="L507" s="48">
        <v>0</v>
      </c>
      <c r="M507" s="48">
        <v>0</v>
      </c>
      <c r="N507" s="48">
        <v>0</v>
      </c>
      <c r="O507" s="48">
        <v>4642</v>
      </c>
    </row>
    <row r="508" spans="5:15">
      <c r="E508" s="96" t="s">
        <v>2254</v>
      </c>
      <c r="F508" s="38">
        <v>558</v>
      </c>
      <c r="G508" s="38" t="s">
        <v>2255</v>
      </c>
      <c r="H508" s="48">
        <v>619192.36</v>
      </c>
      <c r="J508" s="48">
        <v>0</v>
      </c>
      <c r="K508" s="48">
        <v>0</v>
      </c>
      <c r="L508" s="48">
        <v>1</v>
      </c>
      <c r="M508" s="48">
        <v>619192.36</v>
      </c>
      <c r="N508" s="48">
        <v>261</v>
      </c>
      <c r="O508" s="48">
        <v>0</v>
      </c>
    </row>
    <row r="509" spans="5:15">
      <c r="E509" s="96" t="s">
        <v>411</v>
      </c>
      <c r="F509" s="38">
        <v>559</v>
      </c>
      <c r="G509" s="38" t="s">
        <v>2256</v>
      </c>
      <c r="H509" s="48">
        <v>155335.12</v>
      </c>
      <c r="J509" s="48">
        <v>0</v>
      </c>
      <c r="K509" s="48">
        <v>0</v>
      </c>
      <c r="L509" s="48">
        <v>1</v>
      </c>
      <c r="M509" s="48">
        <v>155335.12</v>
      </c>
      <c r="N509" s="48">
        <v>262</v>
      </c>
      <c r="O509" s="48">
        <v>0</v>
      </c>
    </row>
    <row r="510" spans="5:15">
      <c r="E510" s="96" t="s">
        <v>2257</v>
      </c>
      <c r="F510" s="38">
        <v>560</v>
      </c>
      <c r="G510" s="38" t="s">
        <v>2258</v>
      </c>
      <c r="H510" s="48">
        <v>205830.89</v>
      </c>
      <c r="J510" s="48">
        <v>0</v>
      </c>
      <c r="K510" s="48">
        <v>0</v>
      </c>
      <c r="L510" s="48">
        <v>1</v>
      </c>
      <c r="M510" s="48">
        <v>205830.89</v>
      </c>
      <c r="N510" s="48">
        <v>263</v>
      </c>
      <c r="O510" s="48">
        <v>0</v>
      </c>
    </row>
    <row r="511" spans="5:15">
      <c r="E511" s="96" t="s">
        <v>3077</v>
      </c>
      <c r="F511" s="38">
        <v>561</v>
      </c>
      <c r="G511" s="38" t="s">
        <v>3078</v>
      </c>
      <c r="H511" s="48">
        <v>58852.54</v>
      </c>
      <c r="J511" s="48">
        <v>1</v>
      </c>
      <c r="K511" s="48">
        <v>58852.54</v>
      </c>
      <c r="L511" s="48">
        <v>0</v>
      </c>
      <c r="M511" s="48">
        <v>0</v>
      </c>
      <c r="N511" s="48">
        <v>0</v>
      </c>
      <c r="O511" s="48">
        <v>4647</v>
      </c>
    </row>
    <row r="512" spans="5:15">
      <c r="E512" s="96" t="s">
        <v>2259</v>
      </c>
      <c r="F512" s="38">
        <v>562</v>
      </c>
      <c r="G512" s="38" t="s">
        <v>2260</v>
      </c>
      <c r="H512" s="48">
        <v>423887.29</v>
      </c>
      <c r="J512" s="48">
        <v>0</v>
      </c>
      <c r="K512" s="48">
        <v>0</v>
      </c>
      <c r="L512" s="48">
        <v>1</v>
      </c>
      <c r="M512" s="48">
        <v>423887.29</v>
      </c>
      <c r="N512" s="48">
        <v>264</v>
      </c>
      <c r="O512" s="48">
        <v>0</v>
      </c>
    </row>
    <row r="513" spans="5:15">
      <c r="E513" s="96" t="s">
        <v>357</v>
      </c>
      <c r="F513" s="38">
        <v>563</v>
      </c>
      <c r="G513" s="38" t="s">
        <v>3079</v>
      </c>
      <c r="H513" s="48">
        <v>87869.37</v>
      </c>
      <c r="J513" s="48">
        <v>1</v>
      </c>
      <c r="K513" s="48">
        <v>87869.37</v>
      </c>
      <c r="L513" s="48">
        <v>0</v>
      </c>
      <c r="M513" s="48">
        <v>0</v>
      </c>
      <c r="N513" s="48">
        <v>0</v>
      </c>
      <c r="O513" s="48">
        <v>4651</v>
      </c>
    </row>
    <row r="514" spans="5:15">
      <c r="E514" s="96" t="s">
        <v>347</v>
      </c>
      <c r="F514" s="38">
        <v>564</v>
      </c>
      <c r="G514" s="38" t="s">
        <v>348</v>
      </c>
      <c r="H514" s="48">
        <v>209580.47</v>
      </c>
      <c r="J514" s="48">
        <v>1</v>
      </c>
      <c r="K514" s="48">
        <v>209580.47</v>
      </c>
      <c r="L514" s="48">
        <v>0</v>
      </c>
      <c r="M514" s="48">
        <v>0</v>
      </c>
      <c r="N514" s="48">
        <v>0</v>
      </c>
      <c r="O514" s="48">
        <v>4652</v>
      </c>
    </row>
    <row r="515" spans="5:15">
      <c r="E515" s="96" t="s">
        <v>707</v>
      </c>
      <c r="F515" s="38">
        <v>565</v>
      </c>
      <c r="G515" s="38" t="s">
        <v>2261</v>
      </c>
      <c r="H515" s="48">
        <v>16.2</v>
      </c>
      <c r="J515" s="48">
        <v>0</v>
      </c>
      <c r="K515" s="48">
        <v>0</v>
      </c>
      <c r="L515" s="48">
        <v>1</v>
      </c>
      <c r="M515" s="48">
        <v>16.2</v>
      </c>
      <c r="N515" s="48">
        <v>265</v>
      </c>
      <c r="O515" s="48">
        <v>0</v>
      </c>
    </row>
    <row r="516" spans="5:15">
      <c r="E516" s="96" t="s">
        <v>360</v>
      </c>
      <c r="F516" s="38">
        <v>566</v>
      </c>
      <c r="G516" s="38" t="s">
        <v>2262</v>
      </c>
      <c r="H516" s="48">
        <v>113398.5</v>
      </c>
      <c r="J516" s="48">
        <v>0</v>
      </c>
      <c r="K516" s="48">
        <v>0</v>
      </c>
      <c r="L516" s="48">
        <v>1</v>
      </c>
      <c r="M516" s="48">
        <v>113398.5</v>
      </c>
      <c r="N516" s="48">
        <v>266</v>
      </c>
      <c r="O516" s="48">
        <v>0</v>
      </c>
    </row>
    <row r="517" spans="5:15">
      <c r="E517" s="96" t="s">
        <v>1550</v>
      </c>
      <c r="F517" s="38">
        <v>567</v>
      </c>
      <c r="G517" s="38" t="s">
        <v>2263</v>
      </c>
      <c r="H517" s="48">
        <v>39759574.689999998</v>
      </c>
      <c r="J517" s="48">
        <v>0</v>
      </c>
      <c r="K517" s="48">
        <v>0</v>
      </c>
      <c r="L517" s="48">
        <v>1</v>
      </c>
      <c r="M517" s="48">
        <v>39759574.689999998</v>
      </c>
      <c r="N517" s="48">
        <v>267</v>
      </c>
      <c r="O517" s="48">
        <v>0</v>
      </c>
    </row>
    <row r="518" spans="5:15">
      <c r="E518" s="96" t="s">
        <v>420</v>
      </c>
      <c r="F518" s="38">
        <v>569</v>
      </c>
      <c r="G518" s="38" t="s">
        <v>421</v>
      </c>
      <c r="H518" s="48">
        <v>86592.31</v>
      </c>
      <c r="J518" s="48">
        <v>0</v>
      </c>
      <c r="K518" s="48">
        <v>0</v>
      </c>
      <c r="L518" s="48">
        <v>1</v>
      </c>
      <c r="M518" s="48">
        <v>86592.31</v>
      </c>
      <c r="N518" s="48">
        <v>268</v>
      </c>
      <c r="O518" s="48">
        <v>0</v>
      </c>
    </row>
    <row r="519" spans="5:15">
      <c r="E519" s="96" t="s">
        <v>447</v>
      </c>
      <c r="F519" s="38">
        <v>570</v>
      </c>
      <c r="G519" s="38" t="s">
        <v>448</v>
      </c>
      <c r="H519" s="48">
        <v>85046.95</v>
      </c>
      <c r="J519" s="48">
        <v>0</v>
      </c>
      <c r="K519" s="48">
        <v>0</v>
      </c>
      <c r="L519" s="48">
        <v>1</v>
      </c>
      <c r="M519" s="48">
        <v>85046.95</v>
      </c>
      <c r="N519" s="48">
        <v>269</v>
      </c>
      <c r="O519" s="48">
        <v>0</v>
      </c>
    </row>
    <row r="520" spans="5:15">
      <c r="E520" s="96" t="s">
        <v>371</v>
      </c>
      <c r="F520" s="38">
        <v>571</v>
      </c>
      <c r="G520" s="38" t="s">
        <v>2264</v>
      </c>
      <c r="H520" s="48">
        <v>97682.46</v>
      </c>
      <c r="J520" s="48">
        <v>0</v>
      </c>
      <c r="K520" s="48">
        <v>0</v>
      </c>
      <c r="L520" s="48">
        <v>1</v>
      </c>
      <c r="M520" s="48">
        <v>97682.46</v>
      </c>
      <c r="N520" s="48">
        <v>270</v>
      </c>
      <c r="O520" s="48">
        <v>0</v>
      </c>
    </row>
    <row r="521" spans="5:15">
      <c r="E521" s="96" t="s">
        <v>649</v>
      </c>
      <c r="F521" s="38">
        <v>572</v>
      </c>
      <c r="G521" s="38" t="s">
        <v>650</v>
      </c>
      <c r="H521" s="48">
        <v>252364.82</v>
      </c>
      <c r="J521" s="48">
        <v>0</v>
      </c>
      <c r="K521" s="48">
        <v>0</v>
      </c>
      <c r="L521" s="48">
        <v>1</v>
      </c>
      <c r="M521" s="48">
        <v>252364.82</v>
      </c>
      <c r="N521" s="48">
        <v>271</v>
      </c>
      <c r="O521" s="48">
        <v>0</v>
      </c>
    </row>
    <row r="522" spans="5:15">
      <c r="E522" s="96" t="s">
        <v>3080</v>
      </c>
      <c r="F522" s="38">
        <v>573</v>
      </c>
      <c r="G522" s="38" t="s">
        <v>3081</v>
      </c>
      <c r="H522" s="48">
        <v>0</v>
      </c>
      <c r="J522" s="48">
        <v>1</v>
      </c>
      <c r="K522" s="48">
        <v>0</v>
      </c>
      <c r="L522" s="48">
        <v>0</v>
      </c>
      <c r="M522" s="48">
        <v>0</v>
      </c>
      <c r="N522" s="48">
        <v>0</v>
      </c>
      <c r="O522" s="48">
        <v>4665</v>
      </c>
    </row>
    <row r="523" spans="5:15">
      <c r="E523" s="96" t="s">
        <v>2265</v>
      </c>
      <c r="F523" s="38">
        <v>575</v>
      </c>
      <c r="G523" s="38" t="s">
        <v>2266</v>
      </c>
      <c r="H523" s="48">
        <v>3387828.76</v>
      </c>
      <c r="J523" s="48">
        <v>0</v>
      </c>
      <c r="K523" s="48">
        <v>0</v>
      </c>
      <c r="L523" s="48">
        <v>1</v>
      </c>
      <c r="M523" s="48">
        <v>3387828.76</v>
      </c>
      <c r="N523" s="48">
        <v>272</v>
      </c>
      <c r="O523" s="48">
        <v>0</v>
      </c>
    </row>
    <row r="524" spans="5:15">
      <c r="E524" s="96" t="s">
        <v>1588</v>
      </c>
      <c r="F524" s="38">
        <v>577</v>
      </c>
      <c r="G524" s="38" t="s">
        <v>2267</v>
      </c>
      <c r="H524" s="48">
        <v>12398.87</v>
      </c>
      <c r="J524" s="48">
        <v>0</v>
      </c>
      <c r="K524" s="48">
        <v>0</v>
      </c>
      <c r="L524" s="48">
        <v>1</v>
      </c>
      <c r="M524" s="48">
        <v>12398.87</v>
      </c>
      <c r="N524" s="48">
        <v>273</v>
      </c>
      <c r="O524" s="48">
        <v>0</v>
      </c>
    </row>
    <row r="525" spans="5:15">
      <c r="E525" s="96" t="s">
        <v>1582</v>
      </c>
      <c r="F525" s="38">
        <v>578</v>
      </c>
      <c r="G525" s="38" t="s">
        <v>2268</v>
      </c>
      <c r="H525" s="48">
        <v>182268.38</v>
      </c>
      <c r="J525" s="48">
        <v>0</v>
      </c>
      <c r="K525" s="48">
        <v>0</v>
      </c>
      <c r="L525" s="48">
        <v>1</v>
      </c>
      <c r="M525" s="48">
        <v>182268.38</v>
      </c>
      <c r="N525" s="48">
        <v>274</v>
      </c>
      <c r="O525" s="48">
        <v>0</v>
      </c>
    </row>
    <row r="526" spans="5:15">
      <c r="E526" s="96" t="s">
        <v>2269</v>
      </c>
      <c r="F526" s="38">
        <v>579</v>
      </c>
      <c r="G526" s="38" t="s">
        <v>2270</v>
      </c>
      <c r="H526" s="48">
        <v>146559.94</v>
      </c>
      <c r="J526" s="48">
        <v>0</v>
      </c>
      <c r="K526" s="48">
        <v>0</v>
      </c>
      <c r="L526" s="48">
        <v>1</v>
      </c>
      <c r="M526" s="48">
        <v>146559.94</v>
      </c>
      <c r="N526" s="48">
        <v>275</v>
      </c>
      <c r="O526" s="48">
        <v>0</v>
      </c>
    </row>
    <row r="527" spans="5:15">
      <c r="E527" s="96" t="s">
        <v>827</v>
      </c>
      <c r="F527" s="38">
        <v>580</v>
      </c>
      <c r="G527" s="38" t="s">
        <v>828</v>
      </c>
      <c r="H527" s="48">
        <v>115676.73</v>
      </c>
      <c r="J527" s="48">
        <v>0</v>
      </c>
      <c r="K527" s="48">
        <v>0</v>
      </c>
      <c r="L527" s="48">
        <v>1</v>
      </c>
      <c r="M527" s="48">
        <v>115676.73</v>
      </c>
      <c r="N527" s="48">
        <v>276</v>
      </c>
      <c r="O527" s="48">
        <v>0</v>
      </c>
    </row>
    <row r="528" spans="5:15">
      <c r="E528" s="96" t="s">
        <v>2271</v>
      </c>
      <c r="F528" s="38">
        <v>581</v>
      </c>
      <c r="G528" s="38" t="s">
        <v>2272</v>
      </c>
      <c r="H528" s="48">
        <v>76410.67</v>
      </c>
      <c r="J528" s="48">
        <v>0</v>
      </c>
      <c r="K528" s="48">
        <v>0</v>
      </c>
      <c r="L528" s="48">
        <v>1</v>
      </c>
      <c r="M528" s="48">
        <v>76410.67</v>
      </c>
      <c r="N528" s="48">
        <v>277</v>
      </c>
      <c r="O528" s="48">
        <v>0</v>
      </c>
    </row>
    <row r="529" spans="5:15">
      <c r="E529" s="96" t="s">
        <v>1292</v>
      </c>
      <c r="F529" s="38">
        <v>582</v>
      </c>
      <c r="G529" s="38" t="s">
        <v>2273</v>
      </c>
      <c r="H529" s="48">
        <v>776341.51</v>
      </c>
      <c r="J529" s="48">
        <v>0</v>
      </c>
      <c r="K529" s="48">
        <v>0</v>
      </c>
      <c r="L529" s="48">
        <v>1</v>
      </c>
      <c r="M529" s="48">
        <v>776341.51</v>
      </c>
      <c r="N529" s="48">
        <v>278</v>
      </c>
      <c r="O529" s="48">
        <v>0</v>
      </c>
    </row>
    <row r="530" spans="5:15">
      <c r="E530" s="96" t="s">
        <v>3082</v>
      </c>
      <c r="F530" s="38">
        <v>583</v>
      </c>
      <c r="G530" s="38" t="s">
        <v>3083</v>
      </c>
      <c r="H530" s="48">
        <v>-164954.01999999999</v>
      </c>
      <c r="J530" s="48">
        <v>1</v>
      </c>
      <c r="K530" s="48">
        <v>-164954.01999999999</v>
      </c>
      <c r="L530" s="48">
        <v>0</v>
      </c>
      <c r="M530" s="48">
        <v>0</v>
      </c>
      <c r="N530" s="48">
        <v>0</v>
      </c>
      <c r="O530" s="48">
        <v>4670</v>
      </c>
    </row>
    <row r="531" spans="5:15">
      <c r="E531" s="96" t="s">
        <v>2274</v>
      </c>
      <c r="F531" s="38">
        <v>584</v>
      </c>
      <c r="G531" s="38" t="s">
        <v>2275</v>
      </c>
      <c r="H531" s="48">
        <v>756142.40999999992</v>
      </c>
      <c r="J531" s="48">
        <v>0</v>
      </c>
      <c r="K531" s="48">
        <v>0</v>
      </c>
      <c r="L531" s="48">
        <v>1</v>
      </c>
      <c r="M531" s="48">
        <v>756142.40999999992</v>
      </c>
      <c r="N531" s="48">
        <v>279</v>
      </c>
      <c r="O531" s="48">
        <v>0</v>
      </c>
    </row>
    <row r="532" spans="5:15">
      <c r="E532" s="96" t="s">
        <v>389</v>
      </c>
      <c r="F532" s="38">
        <v>586</v>
      </c>
      <c r="G532" s="38" t="s">
        <v>2276</v>
      </c>
      <c r="H532" s="48">
        <v>44155.5</v>
      </c>
      <c r="J532" s="48">
        <v>0</v>
      </c>
      <c r="K532" s="48">
        <v>0</v>
      </c>
      <c r="L532" s="48">
        <v>1</v>
      </c>
      <c r="M532" s="48">
        <v>44155.5</v>
      </c>
      <c r="N532" s="48">
        <v>280</v>
      </c>
      <c r="O532" s="48">
        <v>0</v>
      </c>
    </row>
    <row r="533" spans="5:15">
      <c r="E533" s="96" t="s">
        <v>2277</v>
      </c>
      <c r="F533" s="38">
        <v>587</v>
      </c>
      <c r="G533" s="38" t="s">
        <v>2278</v>
      </c>
      <c r="H533" s="48">
        <v>35765.69</v>
      </c>
      <c r="J533" s="48">
        <v>0</v>
      </c>
      <c r="K533" s="48">
        <v>0</v>
      </c>
      <c r="L533" s="48">
        <v>1</v>
      </c>
      <c r="M533" s="48">
        <v>35765.69</v>
      </c>
      <c r="N533" s="48">
        <v>281</v>
      </c>
      <c r="O533" s="48">
        <v>0</v>
      </c>
    </row>
    <row r="534" spans="5:15">
      <c r="E534" s="96" t="s">
        <v>3084</v>
      </c>
      <c r="F534" s="38">
        <v>588</v>
      </c>
      <c r="G534" s="38" t="s">
        <v>3085</v>
      </c>
      <c r="H534" s="48">
        <v>1047887.9</v>
      </c>
      <c r="J534" s="48">
        <v>1</v>
      </c>
      <c r="K534" s="48">
        <v>1047887.9</v>
      </c>
      <c r="L534" s="48">
        <v>0</v>
      </c>
      <c r="M534" s="48">
        <v>0</v>
      </c>
      <c r="N534" s="48">
        <v>0</v>
      </c>
      <c r="O534" s="48">
        <v>4682</v>
      </c>
    </row>
    <row r="535" spans="5:15">
      <c r="E535" s="96" t="s">
        <v>2279</v>
      </c>
      <c r="F535" s="38">
        <v>589</v>
      </c>
      <c r="G535" s="38" t="s">
        <v>2280</v>
      </c>
      <c r="H535" s="48">
        <v>1185546.55</v>
      </c>
      <c r="J535" s="48">
        <v>0</v>
      </c>
      <c r="K535" s="48">
        <v>0</v>
      </c>
      <c r="L535" s="48">
        <v>1</v>
      </c>
      <c r="M535" s="48">
        <v>1185546.55</v>
      </c>
      <c r="N535" s="48">
        <v>282</v>
      </c>
      <c r="O535" s="48">
        <v>0</v>
      </c>
    </row>
    <row r="536" spans="5:15">
      <c r="E536" s="96" t="s">
        <v>2281</v>
      </c>
      <c r="F536" s="38">
        <v>590</v>
      </c>
      <c r="G536" s="38" t="s">
        <v>2282</v>
      </c>
      <c r="H536" s="48">
        <v>51463.06</v>
      </c>
      <c r="J536" s="48">
        <v>0</v>
      </c>
      <c r="K536" s="48">
        <v>0</v>
      </c>
      <c r="L536" s="48">
        <v>1</v>
      </c>
      <c r="M536" s="48">
        <v>51463.06</v>
      </c>
      <c r="N536" s="48">
        <v>283</v>
      </c>
      <c r="O536" s="48">
        <v>0</v>
      </c>
    </row>
    <row r="537" spans="5:15">
      <c r="E537" s="96" t="s">
        <v>1398</v>
      </c>
      <c r="F537" s="38">
        <v>591</v>
      </c>
      <c r="G537" s="38" t="s">
        <v>1399</v>
      </c>
      <c r="H537" s="48">
        <v>674434.45</v>
      </c>
      <c r="J537" s="48">
        <v>0</v>
      </c>
      <c r="K537" s="48">
        <v>0</v>
      </c>
      <c r="L537" s="48">
        <v>1</v>
      </c>
      <c r="M537" s="48">
        <v>674434.45</v>
      </c>
      <c r="N537" s="48">
        <v>284</v>
      </c>
      <c r="O537" s="48">
        <v>0</v>
      </c>
    </row>
    <row r="538" spans="5:15">
      <c r="E538" s="96" t="s">
        <v>298</v>
      </c>
      <c r="F538" s="38">
        <v>592</v>
      </c>
      <c r="G538" s="38" t="s">
        <v>2283</v>
      </c>
      <c r="H538" s="48">
        <v>2396400.41</v>
      </c>
      <c r="J538" s="48">
        <v>0</v>
      </c>
      <c r="K538" s="48">
        <v>0</v>
      </c>
      <c r="L538" s="48">
        <v>1</v>
      </c>
      <c r="M538" s="48">
        <v>2396400.41</v>
      </c>
      <c r="N538" s="48">
        <v>285</v>
      </c>
      <c r="O538" s="48">
        <v>0</v>
      </c>
    </row>
    <row r="539" spans="5:15">
      <c r="E539" s="96" t="s">
        <v>1813</v>
      </c>
      <c r="F539" s="38">
        <v>594</v>
      </c>
      <c r="G539" s="38" t="s">
        <v>2284</v>
      </c>
      <c r="H539" s="48">
        <v>647741.28</v>
      </c>
      <c r="J539" s="48">
        <v>0</v>
      </c>
      <c r="K539" s="48">
        <v>0</v>
      </c>
      <c r="L539" s="48">
        <v>1</v>
      </c>
      <c r="M539" s="48">
        <v>647741.28</v>
      </c>
      <c r="N539" s="48">
        <v>286</v>
      </c>
      <c r="O539" s="48">
        <v>0</v>
      </c>
    </row>
    <row r="540" spans="5:15">
      <c r="E540" s="96" t="s">
        <v>1823</v>
      </c>
      <c r="F540" s="38">
        <v>595</v>
      </c>
      <c r="G540" s="38" t="s">
        <v>1824</v>
      </c>
      <c r="H540" s="48">
        <v>144.43</v>
      </c>
      <c r="J540" s="48">
        <v>1</v>
      </c>
      <c r="K540" s="48">
        <v>144.43</v>
      </c>
      <c r="L540" s="48">
        <v>0</v>
      </c>
      <c r="M540" s="48">
        <v>0</v>
      </c>
      <c r="N540" s="48">
        <v>0</v>
      </c>
      <c r="O540" s="48">
        <v>4684</v>
      </c>
    </row>
    <row r="541" spans="5:15">
      <c r="E541" s="96" t="s">
        <v>1766</v>
      </c>
      <c r="F541" s="38">
        <v>596</v>
      </c>
      <c r="G541" s="38" t="s">
        <v>1767</v>
      </c>
      <c r="H541" s="48">
        <v>23927211.780000001</v>
      </c>
      <c r="J541" s="48">
        <v>0</v>
      </c>
      <c r="K541" s="48">
        <v>0</v>
      </c>
      <c r="L541" s="48">
        <v>1</v>
      </c>
      <c r="M541" s="48">
        <v>23927211.780000001</v>
      </c>
      <c r="N541" s="48">
        <v>287</v>
      </c>
      <c r="O541" s="48">
        <v>0</v>
      </c>
    </row>
    <row r="542" spans="5:15">
      <c r="E542" s="96" t="s">
        <v>2285</v>
      </c>
      <c r="F542" s="38">
        <v>598</v>
      </c>
      <c r="G542" s="38" t="s">
        <v>2286</v>
      </c>
      <c r="H542" s="48">
        <v>51761.98</v>
      </c>
      <c r="J542" s="48">
        <v>0</v>
      </c>
      <c r="K542" s="48">
        <v>0</v>
      </c>
      <c r="L542" s="48">
        <v>1</v>
      </c>
      <c r="M542" s="48">
        <v>51761.98</v>
      </c>
      <c r="N542" s="48">
        <v>288</v>
      </c>
      <c r="O542" s="48">
        <v>0</v>
      </c>
    </row>
    <row r="543" spans="5:15">
      <c r="E543" s="96" t="s">
        <v>768</v>
      </c>
      <c r="F543" s="38">
        <v>599</v>
      </c>
      <c r="G543" s="38" t="s">
        <v>2287</v>
      </c>
      <c r="H543" s="48">
        <v>216872.75</v>
      </c>
      <c r="J543" s="48">
        <v>0</v>
      </c>
      <c r="K543" s="48">
        <v>0</v>
      </c>
      <c r="L543" s="48">
        <v>1</v>
      </c>
      <c r="M543" s="48">
        <v>216872.75</v>
      </c>
      <c r="N543" s="48">
        <v>289</v>
      </c>
      <c r="O543" s="48">
        <v>0</v>
      </c>
    </row>
    <row r="544" spans="5:15">
      <c r="E544" s="96" t="s">
        <v>1571</v>
      </c>
      <c r="F544" s="38">
        <v>600</v>
      </c>
      <c r="G544" s="38" t="s">
        <v>2288</v>
      </c>
      <c r="H544" s="48">
        <v>1748269.34</v>
      </c>
      <c r="J544" s="48">
        <v>0</v>
      </c>
      <c r="K544" s="48">
        <v>0</v>
      </c>
      <c r="L544" s="48">
        <v>1</v>
      </c>
      <c r="M544" s="48">
        <v>1748269.34</v>
      </c>
      <c r="N544" s="48">
        <v>290</v>
      </c>
      <c r="O544" s="48">
        <v>0</v>
      </c>
    </row>
    <row r="545" spans="5:15">
      <c r="E545" s="96" t="s">
        <v>1590</v>
      </c>
      <c r="F545" s="38">
        <v>601</v>
      </c>
      <c r="G545" s="38" t="s">
        <v>2289</v>
      </c>
      <c r="H545" s="48">
        <v>1148955.45</v>
      </c>
      <c r="J545" s="48">
        <v>0</v>
      </c>
      <c r="K545" s="48">
        <v>0</v>
      </c>
      <c r="L545" s="48">
        <v>1</v>
      </c>
      <c r="M545" s="48">
        <v>1148955.45</v>
      </c>
      <c r="N545" s="48">
        <v>291</v>
      </c>
      <c r="O545" s="48">
        <v>0</v>
      </c>
    </row>
    <row r="546" spans="5:15">
      <c r="E546" s="96" t="s">
        <v>1699</v>
      </c>
      <c r="F546" s="38">
        <v>602</v>
      </c>
      <c r="G546" s="38" t="s">
        <v>3086</v>
      </c>
      <c r="H546" s="48">
        <v>211123</v>
      </c>
      <c r="J546" s="48">
        <v>1</v>
      </c>
      <c r="K546" s="48">
        <v>211123</v>
      </c>
      <c r="L546" s="48">
        <v>0</v>
      </c>
      <c r="M546" s="48">
        <v>0</v>
      </c>
      <c r="N546" s="48">
        <v>0</v>
      </c>
      <c r="O546" s="48">
        <v>4693</v>
      </c>
    </row>
    <row r="547" spans="5:15">
      <c r="E547" s="96" t="s">
        <v>1650</v>
      </c>
      <c r="F547" s="38">
        <v>603</v>
      </c>
      <c r="G547" s="38" t="s">
        <v>2290</v>
      </c>
      <c r="H547" s="48">
        <v>4468988.33</v>
      </c>
      <c r="J547" s="48">
        <v>0</v>
      </c>
      <c r="K547" s="48">
        <v>0</v>
      </c>
      <c r="L547" s="48">
        <v>1</v>
      </c>
      <c r="M547" s="48">
        <v>4468988.33</v>
      </c>
      <c r="N547" s="48">
        <v>292</v>
      </c>
      <c r="O547" s="48">
        <v>0</v>
      </c>
    </row>
    <row r="548" spans="5:15">
      <c r="E548" s="96" t="s">
        <v>1372</v>
      </c>
      <c r="F548" s="38">
        <v>604</v>
      </c>
      <c r="G548" s="38" t="s">
        <v>2291</v>
      </c>
      <c r="H548" s="48">
        <v>703089.57</v>
      </c>
      <c r="J548" s="48">
        <v>0</v>
      </c>
      <c r="K548" s="48">
        <v>0</v>
      </c>
      <c r="L548" s="48">
        <v>1</v>
      </c>
      <c r="M548" s="48">
        <v>703089.57</v>
      </c>
      <c r="N548" s="48">
        <v>293</v>
      </c>
      <c r="O548" s="48">
        <v>0</v>
      </c>
    </row>
    <row r="549" spans="5:15">
      <c r="E549" s="96" t="s">
        <v>1461</v>
      </c>
      <c r="F549" s="38">
        <v>605</v>
      </c>
      <c r="G549" s="38" t="s">
        <v>1462</v>
      </c>
      <c r="H549" s="48">
        <v>354734.73</v>
      </c>
      <c r="J549" s="48">
        <v>0</v>
      </c>
      <c r="K549" s="48">
        <v>0</v>
      </c>
      <c r="L549" s="48">
        <v>1</v>
      </c>
      <c r="M549" s="48">
        <v>354734.73</v>
      </c>
      <c r="N549" s="48">
        <v>294</v>
      </c>
      <c r="O549" s="48">
        <v>0</v>
      </c>
    </row>
    <row r="550" spans="5:15">
      <c r="E550" s="96" t="s">
        <v>1458</v>
      </c>
      <c r="F550" s="38">
        <v>606</v>
      </c>
      <c r="G550" s="38" t="s">
        <v>2292</v>
      </c>
      <c r="H550" s="48">
        <v>1298434.57</v>
      </c>
      <c r="J550" s="48">
        <v>0</v>
      </c>
      <c r="K550" s="48">
        <v>0</v>
      </c>
      <c r="L550" s="48">
        <v>1</v>
      </c>
      <c r="M550" s="48">
        <v>1298434.57</v>
      </c>
      <c r="N550" s="48">
        <v>295</v>
      </c>
      <c r="O550" s="48">
        <v>0</v>
      </c>
    </row>
    <row r="551" spans="5:15">
      <c r="E551" s="96" t="s">
        <v>2293</v>
      </c>
      <c r="F551" s="38">
        <v>607</v>
      </c>
      <c r="G551" s="38" t="s">
        <v>2294</v>
      </c>
      <c r="H551" s="48">
        <v>226507.09</v>
      </c>
      <c r="J551" s="48">
        <v>0</v>
      </c>
      <c r="K551" s="48">
        <v>0</v>
      </c>
      <c r="L551" s="48">
        <v>1</v>
      </c>
      <c r="M551" s="48">
        <v>226507.09</v>
      </c>
      <c r="N551" s="48">
        <v>296</v>
      </c>
      <c r="O551" s="48">
        <v>0</v>
      </c>
    </row>
    <row r="552" spans="5:15">
      <c r="E552" s="96" t="s">
        <v>1420</v>
      </c>
      <c r="F552" s="38">
        <v>608</v>
      </c>
      <c r="G552" s="38" t="s">
        <v>2295</v>
      </c>
      <c r="H552" s="48">
        <v>149639.85</v>
      </c>
      <c r="J552" s="48">
        <v>0</v>
      </c>
      <c r="K552" s="48">
        <v>0</v>
      </c>
      <c r="L552" s="48">
        <v>1</v>
      </c>
      <c r="M552" s="48">
        <v>149639.85</v>
      </c>
      <c r="N552" s="48">
        <v>297</v>
      </c>
      <c r="O552" s="48">
        <v>0</v>
      </c>
    </row>
    <row r="553" spans="5:15">
      <c r="E553" s="96" t="s">
        <v>1407</v>
      </c>
      <c r="F553" s="38">
        <v>609</v>
      </c>
      <c r="G553" s="38" t="s">
        <v>2296</v>
      </c>
      <c r="H553" s="48">
        <v>90149.45</v>
      </c>
      <c r="J553" s="48">
        <v>0</v>
      </c>
      <c r="K553" s="48">
        <v>0</v>
      </c>
      <c r="L553" s="48">
        <v>1</v>
      </c>
      <c r="M553" s="48">
        <v>90149.45</v>
      </c>
      <c r="N553" s="48">
        <v>298</v>
      </c>
      <c r="O553" s="48">
        <v>0</v>
      </c>
    </row>
    <row r="554" spans="5:15">
      <c r="E554" s="96" t="s">
        <v>1776</v>
      </c>
      <c r="F554" s="38">
        <v>610</v>
      </c>
      <c r="G554" s="38" t="s">
        <v>1777</v>
      </c>
      <c r="H554" s="48">
        <v>379464.59</v>
      </c>
      <c r="J554" s="48">
        <v>0</v>
      </c>
      <c r="K554" s="48">
        <v>0</v>
      </c>
      <c r="L554" s="48">
        <v>1</v>
      </c>
      <c r="M554" s="48">
        <v>379464.59</v>
      </c>
      <c r="N554" s="48">
        <v>299</v>
      </c>
      <c r="O554" s="48">
        <v>0</v>
      </c>
    </row>
    <row r="555" spans="5:15">
      <c r="E555" s="96" t="s">
        <v>438</v>
      </c>
      <c r="F555" s="38">
        <v>611</v>
      </c>
      <c r="G555" s="38" t="s">
        <v>2297</v>
      </c>
      <c r="H555" s="48">
        <v>196411.4</v>
      </c>
      <c r="J555" s="48">
        <v>0</v>
      </c>
      <c r="K555" s="48">
        <v>0</v>
      </c>
      <c r="L555" s="48">
        <v>1</v>
      </c>
      <c r="M555" s="48">
        <v>196411.4</v>
      </c>
      <c r="N555" s="48">
        <v>300</v>
      </c>
      <c r="O555" s="48">
        <v>0</v>
      </c>
    </row>
    <row r="556" spans="5:15">
      <c r="E556" s="96" t="s">
        <v>417</v>
      </c>
      <c r="F556" s="38">
        <v>612</v>
      </c>
      <c r="G556" s="38" t="s">
        <v>2298</v>
      </c>
      <c r="H556" s="48">
        <v>238293.5</v>
      </c>
      <c r="J556" s="48">
        <v>0</v>
      </c>
      <c r="K556" s="48">
        <v>0</v>
      </c>
      <c r="L556" s="48">
        <v>1</v>
      </c>
      <c r="M556" s="48">
        <v>238293.5</v>
      </c>
      <c r="N556" s="48">
        <v>301</v>
      </c>
      <c r="O556" s="48">
        <v>0</v>
      </c>
    </row>
    <row r="557" spans="5:15">
      <c r="E557" s="96" t="s">
        <v>1025</v>
      </c>
      <c r="F557" s="38">
        <v>613</v>
      </c>
      <c r="G557" s="38" t="s">
        <v>2299</v>
      </c>
      <c r="H557" s="48">
        <v>662772.24</v>
      </c>
      <c r="J557" s="48">
        <v>0</v>
      </c>
      <c r="K557" s="48">
        <v>0</v>
      </c>
      <c r="L557" s="48">
        <v>1</v>
      </c>
      <c r="M557" s="48">
        <v>662772.24</v>
      </c>
      <c r="N557" s="48">
        <v>302</v>
      </c>
      <c r="O557" s="48">
        <v>0</v>
      </c>
    </row>
    <row r="558" spans="5:15">
      <c r="E558" s="96" t="s">
        <v>1017</v>
      </c>
      <c r="F558" s="38">
        <v>614</v>
      </c>
      <c r="G558" s="38" t="s">
        <v>2300</v>
      </c>
      <c r="H558" s="48">
        <v>261263.88</v>
      </c>
      <c r="J558" s="48">
        <v>0</v>
      </c>
      <c r="K558" s="48">
        <v>0</v>
      </c>
      <c r="L558" s="48">
        <v>1</v>
      </c>
      <c r="M558" s="48">
        <v>261263.88</v>
      </c>
      <c r="N558" s="48">
        <v>303</v>
      </c>
      <c r="O558" s="48">
        <v>0</v>
      </c>
    </row>
    <row r="559" spans="5:15">
      <c r="E559" s="96" t="s">
        <v>1011</v>
      </c>
      <c r="F559" s="38">
        <v>615</v>
      </c>
      <c r="G559" s="38" t="s">
        <v>1012</v>
      </c>
      <c r="H559" s="48">
        <v>317958.52</v>
      </c>
      <c r="J559" s="48">
        <v>0</v>
      </c>
      <c r="K559" s="48">
        <v>0</v>
      </c>
      <c r="L559" s="48">
        <v>1</v>
      </c>
      <c r="M559" s="48">
        <v>317958.52</v>
      </c>
      <c r="N559" s="48">
        <v>304</v>
      </c>
      <c r="O559" s="48">
        <v>0</v>
      </c>
    </row>
    <row r="560" spans="5:15">
      <c r="E560" s="96" t="s">
        <v>883</v>
      </c>
      <c r="F560" s="38">
        <v>616</v>
      </c>
      <c r="G560" s="38" t="s">
        <v>2301</v>
      </c>
      <c r="H560" s="48">
        <v>633419.77</v>
      </c>
      <c r="J560" s="48">
        <v>0</v>
      </c>
      <c r="K560" s="48">
        <v>0</v>
      </c>
      <c r="L560" s="48">
        <v>1</v>
      </c>
      <c r="M560" s="48">
        <v>633419.77</v>
      </c>
      <c r="N560" s="48">
        <v>305</v>
      </c>
      <c r="O560" s="48">
        <v>0</v>
      </c>
    </row>
    <row r="561" spans="5:15">
      <c r="E561" s="96" t="s">
        <v>1171</v>
      </c>
      <c r="F561" s="38">
        <v>617</v>
      </c>
      <c r="G561" s="38" t="s">
        <v>2302</v>
      </c>
      <c r="H561" s="48">
        <v>226764311.34</v>
      </c>
      <c r="J561" s="48">
        <v>0</v>
      </c>
      <c r="K561" s="48">
        <v>0</v>
      </c>
      <c r="L561" s="48">
        <v>1</v>
      </c>
      <c r="M561" s="48">
        <v>226764311.34</v>
      </c>
      <c r="N561" s="48">
        <v>306</v>
      </c>
      <c r="O561" s="48">
        <v>0</v>
      </c>
    </row>
    <row r="562" spans="5:15">
      <c r="E562" s="96" t="s">
        <v>1095</v>
      </c>
      <c r="F562" s="38">
        <v>619</v>
      </c>
      <c r="G562" s="38" t="s">
        <v>2303</v>
      </c>
      <c r="H562" s="48">
        <v>1057405.97</v>
      </c>
      <c r="J562" s="48">
        <v>0</v>
      </c>
      <c r="K562" s="48">
        <v>0</v>
      </c>
      <c r="L562" s="48">
        <v>1</v>
      </c>
      <c r="M562" s="48">
        <v>1057405.97</v>
      </c>
      <c r="N562" s="48">
        <v>307</v>
      </c>
      <c r="O562" s="48">
        <v>0</v>
      </c>
    </row>
    <row r="563" spans="5:15">
      <c r="E563" s="96" t="s">
        <v>1066</v>
      </c>
      <c r="F563" s="38">
        <v>620</v>
      </c>
      <c r="G563" s="38" t="s">
        <v>1067</v>
      </c>
      <c r="H563" s="48">
        <v>1439263.55</v>
      </c>
      <c r="J563" s="48">
        <v>0</v>
      </c>
      <c r="K563" s="48">
        <v>0</v>
      </c>
      <c r="L563" s="48">
        <v>1</v>
      </c>
      <c r="M563" s="48">
        <v>1439263.55</v>
      </c>
      <c r="N563" s="48">
        <v>308</v>
      </c>
      <c r="O563" s="48">
        <v>0</v>
      </c>
    </row>
    <row r="564" spans="5:15">
      <c r="E564" s="96" t="s">
        <v>2304</v>
      </c>
      <c r="F564" s="38">
        <v>621</v>
      </c>
      <c r="G564" s="38" t="s">
        <v>2305</v>
      </c>
      <c r="H564" s="48">
        <v>204675.41</v>
      </c>
      <c r="J564" s="48">
        <v>0</v>
      </c>
      <c r="K564" s="48">
        <v>0</v>
      </c>
      <c r="L564" s="48">
        <v>1</v>
      </c>
      <c r="M564" s="48">
        <v>204675.41</v>
      </c>
      <c r="N564" s="48">
        <v>309</v>
      </c>
      <c r="O564" s="48">
        <v>0</v>
      </c>
    </row>
    <row r="565" spans="5:15">
      <c r="E565" s="96" t="s">
        <v>444</v>
      </c>
      <c r="F565" s="38">
        <v>622</v>
      </c>
      <c r="G565" s="38" t="s">
        <v>2306</v>
      </c>
      <c r="H565" s="48">
        <v>213995</v>
      </c>
      <c r="J565" s="48">
        <v>0</v>
      </c>
      <c r="K565" s="48">
        <v>0</v>
      </c>
      <c r="L565" s="48">
        <v>1</v>
      </c>
      <c r="M565" s="48">
        <v>213995</v>
      </c>
      <c r="N565" s="48">
        <v>310</v>
      </c>
      <c r="O565" s="48">
        <v>0</v>
      </c>
    </row>
    <row r="566" spans="5:15">
      <c r="E566" s="96" t="s">
        <v>608</v>
      </c>
      <c r="F566" s="38">
        <v>623</v>
      </c>
      <c r="G566" s="38" t="s">
        <v>2307</v>
      </c>
      <c r="H566" s="48">
        <v>1337448.9099999999</v>
      </c>
      <c r="J566" s="48">
        <v>0</v>
      </c>
      <c r="K566" s="48">
        <v>0</v>
      </c>
      <c r="L566" s="48">
        <v>1</v>
      </c>
      <c r="M566" s="48">
        <v>1337448.9099999999</v>
      </c>
      <c r="N566" s="48">
        <v>311</v>
      </c>
      <c r="O566" s="48">
        <v>0</v>
      </c>
    </row>
    <row r="567" spans="5:15">
      <c r="E567" s="96" t="s">
        <v>606</v>
      </c>
      <c r="F567" s="38">
        <v>624</v>
      </c>
      <c r="G567" s="38" t="s">
        <v>2308</v>
      </c>
      <c r="H567" s="48">
        <v>5452026.2199999997</v>
      </c>
      <c r="J567" s="48">
        <v>0</v>
      </c>
      <c r="K567" s="48">
        <v>0</v>
      </c>
      <c r="L567" s="48">
        <v>1</v>
      </c>
      <c r="M567" s="48">
        <v>5452026.2199999997</v>
      </c>
      <c r="N567" s="48">
        <v>312</v>
      </c>
      <c r="O567" s="48">
        <v>0</v>
      </c>
    </row>
    <row r="568" spans="5:15">
      <c r="E568" s="96" t="s">
        <v>429</v>
      </c>
      <c r="F568" s="38">
        <v>625</v>
      </c>
      <c r="G568" s="38" t="s">
        <v>2309</v>
      </c>
      <c r="H568" s="48">
        <v>25498.89</v>
      </c>
      <c r="J568" s="48">
        <v>0</v>
      </c>
      <c r="K568" s="48">
        <v>0</v>
      </c>
      <c r="L568" s="48">
        <v>1</v>
      </c>
      <c r="M568" s="48">
        <v>25498.89</v>
      </c>
      <c r="N568" s="48">
        <v>313</v>
      </c>
      <c r="O568" s="48">
        <v>0</v>
      </c>
    </row>
    <row r="569" spans="5:15">
      <c r="E569" s="96" t="s">
        <v>2310</v>
      </c>
      <c r="F569" s="38">
        <v>626</v>
      </c>
      <c r="G569" s="38" t="s">
        <v>2311</v>
      </c>
      <c r="H569" s="48">
        <v>478204.96</v>
      </c>
      <c r="J569" s="48">
        <v>0</v>
      </c>
      <c r="K569" s="48">
        <v>0</v>
      </c>
      <c r="L569" s="48">
        <v>1</v>
      </c>
      <c r="M569" s="48">
        <v>478204.96</v>
      </c>
      <c r="N569" s="48">
        <v>314</v>
      </c>
      <c r="O569" s="48">
        <v>0</v>
      </c>
    </row>
    <row r="570" spans="5:15">
      <c r="E570" s="96" t="s">
        <v>1160</v>
      </c>
      <c r="F570" s="38">
        <v>627</v>
      </c>
      <c r="G570" s="38" t="s">
        <v>2312</v>
      </c>
      <c r="H570" s="48">
        <v>769247.82</v>
      </c>
      <c r="J570" s="48">
        <v>0</v>
      </c>
      <c r="K570" s="48">
        <v>0</v>
      </c>
      <c r="L570" s="48">
        <v>1</v>
      </c>
      <c r="M570" s="48">
        <v>769247.82</v>
      </c>
      <c r="N570" s="48">
        <v>315</v>
      </c>
      <c r="O570" s="48">
        <v>0</v>
      </c>
    </row>
    <row r="571" spans="5:15">
      <c r="E571" s="96" t="s">
        <v>1134</v>
      </c>
      <c r="F571" s="38">
        <v>628</v>
      </c>
      <c r="G571" s="38" t="s">
        <v>2313</v>
      </c>
      <c r="H571" s="48">
        <v>9058230.5999999996</v>
      </c>
      <c r="J571" s="48">
        <v>0</v>
      </c>
      <c r="K571" s="48">
        <v>0</v>
      </c>
      <c r="L571" s="48">
        <v>1</v>
      </c>
      <c r="M571" s="48">
        <v>9058230.5999999996</v>
      </c>
      <c r="N571" s="48">
        <v>316</v>
      </c>
      <c r="O571" s="48">
        <v>0</v>
      </c>
    </row>
    <row r="572" spans="5:15">
      <c r="E572" s="96" t="s">
        <v>1131</v>
      </c>
      <c r="F572" s="38">
        <v>630</v>
      </c>
      <c r="G572" s="38" t="s">
        <v>2314</v>
      </c>
      <c r="H572" s="48">
        <v>510821</v>
      </c>
      <c r="J572" s="48">
        <v>0</v>
      </c>
      <c r="K572" s="48">
        <v>0</v>
      </c>
      <c r="L572" s="48">
        <v>1</v>
      </c>
      <c r="M572" s="48">
        <v>510821</v>
      </c>
      <c r="N572" s="48">
        <v>317</v>
      </c>
      <c r="O572" s="48">
        <v>0</v>
      </c>
    </row>
    <row r="573" spans="5:15">
      <c r="E573" s="96" t="s">
        <v>2315</v>
      </c>
      <c r="F573" s="38">
        <v>632</v>
      </c>
      <c r="G573" s="38" t="s">
        <v>2316</v>
      </c>
      <c r="H573" s="48">
        <v>2472678.9300000002</v>
      </c>
      <c r="J573" s="48">
        <v>0</v>
      </c>
      <c r="K573" s="48">
        <v>0</v>
      </c>
      <c r="L573" s="48">
        <v>1</v>
      </c>
      <c r="M573" s="48">
        <v>2472678.9300000002</v>
      </c>
      <c r="N573" s="48">
        <v>318</v>
      </c>
      <c r="O573" s="48">
        <v>0</v>
      </c>
    </row>
    <row r="574" spans="5:15">
      <c r="E574" s="96" t="s">
        <v>799</v>
      </c>
      <c r="F574" s="38">
        <v>633</v>
      </c>
      <c r="G574" s="38" t="s">
        <v>2317</v>
      </c>
      <c r="H574" s="48">
        <v>733025.53</v>
      </c>
      <c r="J574" s="48">
        <v>0</v>
      </c>
      <c r="K574" s="48">
        <v>0</v>
      </c>
      <c r="L574" s="48">
        <v>1</v>
      </c>
      <c r="M574" s="48">
        <v>733025.53</v>
      </c>
      <c r="N574" s="48">
        <v>319</v>
      </c>
      <c r="O574" s="48">
        <v>0</v>
      </c>
    </row>
    <row r="575" spans="5:15">
      <c r="E575" s="96" t="s">
        <v>2318</v>
      </c>
      <c r="F575" s="38">
        <v>634</v>
      </c>
      <c r="G575" s="38" t="s">
        <v>2319</v>
      </c>
      <c r="H575" s="48">
        <v>179421.06</v>
      </c>
      <c r="J575" s="48">
        <v>0</v>
      </c>
      <c r="K575" s="48">
        <v>0</v>
      </c>
      <c r="L575" s="48">
        <v>1</v>
      </c>
      <c r="M575" s="48">
        <v>179421.06</v>
      </c>
      <c r="N575" s="48">
        <v>320</v>
      </c>
      <c r="O575" s="48">
        <v>0</v>
      </c>
    </row>
    <row r="576" spans="5:15">
      <c r="E576" s="96" t="s">
        <v>1367</v>
      </c>
      <c r="F576" s="38">
        <v>635</v>
      </c>
      <c r="G576" s="38" t="s">
        <v>2320</v>
      </c>
      <c r="H576" s="48">
        <v>380567.72</v>
      </c>
      <c r="J576" s="48">
        <v>0</v>
      </c>
      <c r="K576" s="48">
        <v>0</v>
      </c>
      <c r="L576" s="48">
        <v>1</v>
      </c>
      <c r="M576" s="48">
        <v>380567.72</v>
      </c>
      <c r="N576" s="48">
        <v>321</v>
      </c>
      <c r="O576" s="48">
        <v>0</v>
      </c>
    </row>
    <row r="577" spans="5:15">
      <c r="E577" s="96" t="s">
        <v>1808</v>
      </c>
      <c r="F577" s="38">
        <v>636</v>
      </c>
      <c r="G577" s="38" t="s">
        <v>2321</v>
      </c>
      <c r="H577" s="48">
        <v>2412460.7999999998</v>
      </c>
      <c r="J577" s="48">
        <v>0</v>
      </c>
      <c r="K577" s="48">
        <v>0</v>
      </c>
      <c r="L577" s="48">
        <v>1</v>
      </c>
      <c r="M577" s="48">
        <v>2412460.7999999998</v>
      </c>
      <c r="N577" s="48">
        <v>322</v>
      </c>
      <c r="O577" s="48">
        <v>0</v>
      </c>
    </row>
    <row r="578" spans="5:15">
      <c r="E578" s="96" t="s">
        <v>1487</v>
      </c>
      <c r="F578" s="38">
        <v>637</v>
      </c>
      <c r="G578" s="38" t="s">
        <v>2322</v>
      </c>
      <c r="H578" s="48">
        <v>1237371.82</v>
      </c>
      <c r="J578" s="48">
        <v>0</v>
      </c>
      <c r="K578" s="48">
        <v>0</v>
      </c>
      <c r="L578" s="48">
        <v>1</v>
      </c>
      <c r="M578" s="48">
        <v>1237371.82</v>
      </c>
      <c r="N578" s="48">
        <v>323</v>
      </c>
      <c r="O578" s="48">
        <v>0</v>
      </c>
    </row>
    <row r="579" spans="5:15">
      <c r="E579" s="96" t="s">
        <v>676</v>
      </c>
      <c r="F579" s="38">
        <v>638</v>
      </c>
      <c r="G579" s="38" t="s">
        <v>2323</v>
      </c>
      <c r="H579" s="48">
        <v>100540.98</v>
      </c>
      <c r="J579" s="48">
        <v>0</v>
      </c>
      <c r="K579" s="48">
        <v>0</v>
      </c>
      <c r="L579" s="48">
        <v>1</v>
      </c>
      <c r="M579" s="48">
        <v>100540.98</v>
      </c>
      <c r="N579" s="48">
        <v>324</v>
      </c>
      <c r="O579" s="48">
        <v>0</v>
      </c>
    </row>
    <row r="580" spans="5:15">
      <c r="E580" s="96" t="s">
        <v>813</v>
      </c>
      <c r="F580" s="38">
        <v>639</v>
      </c>
      <c r="G580" s="38" t="s">
        <v>2324</v>
      </c>
      <c r="H580" s="48">
        <v>318674.61</v>
      </c>
      <c r="J580" s="48">
        <v>0</v>
      </c>
      <c r="K580" s="48">
        <v>0</v>
      </c>
      <c r="L580" s="48">
        <v>1</v>
      </c>
      <c r="M580" s="48">
        <v>318674.61</v>
      </c>
      <c r="N580" s="48">
        <v>325</v>
      </c>
      <c r="O580" s="48">
        <v>0</v>
      </c>
    </row>
    <row r="581" spans="5:15">
      <c r="E581" s="96" t="s">
        <v>807</v>
      </c>
      <c r="F581" s="38">
        <v>640</v>
      </c>
      <c r="G581" s="38" t="s">
        <v>2325</v>
      </c>
      <c r="H581" s="48">
        <v>396357.88</v>
      </c>
      <c r="J581" s="48">
        <v>0</v>
      </c>
      <c r="K581" s="48">
        <v>0</v>
      </c>
      <c r="L581" s="48">
        <v>1</v>
      </c>
      <c r="M581" s="48">
        <v>396357.88</v>
      </c>
      <c r="N581" s="48">
        <v>326</v>
      </c>
      <c r="O581" s="48">
        <v>0</v>
      </c>
    </row>
    <row r="582" spans="5:15">
      <c r="E582" s="96" t="s">
        <v>690</v>
      </c>
      <c r="F582" s="38">
        <v>641</v>
      </c>
      <c r="G582" s="38" t="s">
        <v>2326</v>
      </c>
      <c r="H582" s="48">
        <v>174981.06</v>
      </c>
      <c r="J582" s="48">
        <v>0</v>
      </c>
      <c r="K582" s="48">
        <v>0</v>
      </c>
      <c r="L582" s="48">
        <v>1</v>
      </c>
      <c r="M582" s="48">
        <v>174981.06</v>
      </c>
      <c r="N582" s="48">
        <v>327</v>
      </c>
      <c r="O582" s="48">
        <v>0</v>
      </c>
    </row>
    <row r="583" spans="5:15">
      <c r="E583" s="96" t="s">
        <v>3087</v>
      </c>
      <c r="F583" s="38">
        <v>642</v>
      </c>
      <c r="G583" s="38" t="s">
        <v>3088</v>
      </c>
      <c r="H583" s="48">
        <v>0</v>
      </c>
      <c r="J583" s="48">
        <v>1</v>
      </c>
      <c r="K583" s="48">
        <v>0</v>
      </c>
      <c r="L583" s="48">
        <v>0</v>
      </c>
      <c r="M583" s="48">
        <v>0</v>
      </c>
      <c r="N583" s="48">
        <v>0</v>
      </c>
      <c r="O583" s="48">
        <v>4709</v>
      </c>
    </row>
    <row r="584" spans="5:15">
      <c r="E584" s="96" t="s">
        <v>2327</v>
      </c>
      <c r="F584" s="38">
        <v>644</v>
      </c>
      <c r="G584" s="38" t="s">
        <v>2328</v>
      </c>
      <c r="H584" s="48">
        <v>267898.58</v>
      </c>
      <c r="J584" s="48">
        <v>0</v>
      </c>
      <c r="K584" s="48">
        <v>0</v>
      </c>
      <c r="L584" s="48">
        <v>1</v>
      </c>
      <c r="M584" s="48">
        <v>267898.58</v>
      </c>
      <c r="N584" s="48">
        <v>328</v>
      </c>
      <c r="O584" s="48">
        <v>0</v>
      </c>
    </row>
    <row r="585" spans="5:15">
      <c r="E585" s="96" t="s">
        <v>1295</v>
      </c>
      <c r="F585" s="38">
        <v>645</v>
      </c>
      <c r="G585" s="38" t="s">
        <v>2329</v>
      </c>
      <c r="H585" s="48">
        <v>1411364</v>
      </c>
      <c r="J585" s="48">
        <v>0</v>
      </c>
      <c r="K585" s="48">
        <v>0</v>
      </c>
      <c r="L585" s="48">
        <v>1</v>
      </c>
      <c r="M585" s="48">
        <v>1411364</v>
      </c>
      <c r="N585" s="48">
        <v>329</v>
      </c>
      <c r="O585" s="48">
        <v>0</v>
      </c>
    </row>
    <row r="586" spans="5:15">
      <c r="E586" s="96" t="s">
        <v>2330</v>
      </c>
      <c r="F586" s="38">
        <v>646</v>
      </c>
      <c r="G586" s="38" t="s">
        <v>2331</v>
      </c>
      <c r="H586" s="48">
        <v>249480.94</v>
      </c>
      <c r="J586" s="48">
        <v>0</v>
      </c>
      <c r="K586" s="48">
        <v>0</v>
      </c>
      <c r="L586" s="48">
        <v>1</v>
      </c>
      <c r="M586" s="48">
        <v>249480.94</v>
      </c>
      <c r="N586" s="48">
        <v>330</v>
      </c>
      <c r="O586" s="48">
        <v>0</v>
      </c>
    </row>
    <row r="587" spans="5:15">
      <c r="E587" s="96" t="s">
        <v>1604</v>
      </c>
      <c r="F587" s="38">
        <v>647</v>
      </c>
      <c r="G587" s="38" t="s">
        <v>2332</v>
      </c>
      <c r="H587" s="48">
        <v>498744.06</v>
      </c>
      <c r="J587" s="48">
        <v>0</v>
      </c>
      <c r="K587" s="48">
        <v>0</v>
      </c>
      <c r="L587" s="48">
        <v>1</v>
      </c>
      <c r="M587" s="48">
        <v>498744.06</v>
      </c>
      <c r="N587" s="48">
        <v>331</v>
      </c>
      <c r="O587" s="48">
        <v>0</v>
      </c>
    </row>
    <row r="588" spans="5:15">
      <c r="E588" s="96" t="s">
        <v>2333</v>
      </c>
      <c r="F588" s="38">
        <v>648</v>
      </c>
      <c r="G588" s="38" t="s">
        <v>2334</v>
      </c>
      <c r="H588" s="48">
        <v>153.76</v>
      </c>
      <c r="J588" s="48">
        <v>0</v>
      </c>
      <c r="K588" s="48">
        <v>0</v>
      </c>
      <c r="L588" s="48">
        <v>1</v>
      </c>
      <c r="M588" s="48">
        <v>153.76</v>
      </c>
      <c r="N588" s="48">
        <v>332</v>
      </c>
      <c r="O588" s="48">
        <v>0</v>
      </c>
    </row>
    <row r="589" spans="5:15">
      <c r="E589" s="96" t="s">
        <v>1668</v>
      </c>
      <c r="F589" s="38">
        <v>649</v>
      </c>
      <c r="G589" s="38" t="s">
        <v>2335</v>
      </c>
      <c r="H589" s="48">
        <v>469623.22</v>
      </c>
      <c r="J589" s="48">
        <v>0</v>
      </c>
      <c r="K589" s="48">
        <v>0</v>
      </c>
      <c r="L589" s="48">
        <v>1</v>
      </c>
      <c r="M589" s="48">
        <v>469623.22</v>
      </c>
      <c r="N589" s="48">
        <v>333</v>
      </c>
      <c r="O589" s="48">
        <v>0</v>
      </c>
    </row>
    <row r="590" spans="5:15">
      <c r="E590" s="96" t="s">
        <v>1630</v>
      </c>
      <c r="F590" s="38">
        <v>650</v>
      </c>
      <c r="G590" s="38" t="s">
        <v>2336</v>
      </c>
      <c r="H590" s="48">
        <v>90878.44</v>
      </c>
      <c r="J590" s="48">
        <v>0</v>
      </c>
      <c r="K590" s="48">
        <v>0</v>
      </c>
      <c r="L590" s="48">
        <v>1</v>
      </c>
      <c r="M590" s="48">
        <v>90878.44</v>
      </c>
      <c r="N590" s="48">
        <v>334</v>
      </c>
      <c r="O590" s="48">
        <v>0</v>
      </c>
    </row>
    <row r="591" spans="5:15">
      <c r="E591" s="96" t="s">
        <v>1008</v>
      </c>
      <c r="F591" s="38">
        <v>651</v>
      </c>
      <c r="G591" s="38" t="s">
        <v>2337</v>
      </c>
      <c r="H591" s="48">
        <v>2766069.01</v>
      </c>
      <c r="J591" s="48">
        <v>0</v>
      </c>
      <c r="K591" s="48">
        <v>0</v>
      </c>
      <c r="L591" s="48">
        <v>1</v>
      </c>
      <c r="M591" s="48">
        <v>2766069.01</v>
      </c>
      <c r="N591" s="48">
        <v>335</v>
      </c>
      <c r="O591" s="48">
        <v>0</v>
      </c>
    </row>
    <row r="592" spans="5:15">
      <c r="E592" s="96" t="s">
        <v>1854</v>
      </c>
      <c r="F592" s="38">
        <v>652</v>
      </c>
      <c r="G592" s="38" t="s">
        <v>2338</v>
      </c>
      <c r="H592" s="48">
        <v>17901254.02</v>
      </c>
      <c r="J592" s="48">
        <v>0</v>
      </c>
      <c r="K592" s="48">
        <v>0</v>
      </c>
      <c r="L592" s="48">
        <v>1</v>
      </c>
      <c r="M592" s="48">
        <v>17901254.02</v>
      </c>
      <c r="N592" s="48">
        <v>336</v>
      </c>
      <c r="O592" s="48">
        <v>0</v>
      </c>
    </row>
    <row r="593" spans="5:15">
      <c r="E593" s="96" t="s">
        <v>1100</v>
      </c>
      <c r="F593" s="38">
        <v>653</v>
      </c>
      <c r="G593" s="38" t="s">
        <v>3089</v>
      </c>
      <c r="H593" s="48">
        <v>221.04</v>
      </c>
      <c r="J593" s="48">
        <v>1</v>
      </c>
      <c r="K593" s="48">
        <v>221.04</v>
      </c>
      <c r="L593" s="48">
        <v>0</v>
      </c>
      <c r="M593" s="48">
        <v>0</v>
      </c>
      <c r="N593" s="48">
        <v>0</v>
      </c>
      <c r="O593" s="48">
        <v>4711</v>
      </c>
    </row>
    <row r="594" spans="5:15">
      <c r="E594" s="96" t="s">
        <v>1103</v>
      </c>
      <c r="F594" s="38">
        <v>654</v>
      </c>
      <c r="G594" s="38" t="s">
        <v>2339</v>
      </c>
      <c r="H594" s="48">
        <v>4585978.58</v>
      </c>
      <c r="J594" s="48">
        <v>0</v>
      </c>
      <c r="K594" s="48">
        <v>0</v>
      </c>
      <c r="L594" s="48">
        <v>1</v>
      </c>
      <c r="M594" s="48">
        <v>4585978.58</v>
      </c>
      <c r="N594" s="48">
        <v>337</v>
      </c>
      <c r="O594" s="48">
        <v>0</v>
      </c>
    </row>
    <row r="595" spans="5:15">
      <c r="E595" s="96" t="s">
        <v>2340</v>
      </c>
      <c r="F595" s="38">
        <v>655</v>
      </c>
      <c r="G595" s="38" t="s">
        <v>2341</v>
      </c>
      <c r="H595" s="48">
        <v>1039098.63</v>
      </c>
      <c r="J595" s="48">
        <v>0</v>
      </c>
      <c r="K595" s="48">
        <v>0</v>
      </c>
      <c r="L595" s="48">
        <v>1</v>
      </c>
      <c r="M595" s="48">
        <v>1039098.63</v>
      </c>
      <c r="N595" s="48">
        <v>338</v>
      </c>
      <c r="O595" s="48">
        <v>0</v>
      </c>
    </row>
    <row r="596" spans="5:15">
      <c r="E596" s="96" t="s">
        <v>2342</v>
      </c>
      <c r="F596" s="38">
        <v>656</v>
      </c>
      <c r="G596" s="38" t="s">
        <v>2343</v>
      </c>
      <c r="H596" s="48">
        <v>176842.79</v>
      </c>
      <c r="J596" s="48">
        <v>0</v>
      </c>
      <c r="K596" s="48">
        <v>0</v>
      </c>
      <c r="L596" s="48">
        <v>1</v>
      </c>
      <c r="M596" s="48">
        <v>176842.79</v>
      </c>
      <c r="N596" s="48">
        <v>339</v>
      </c>
      <c r="O596" s="48">
        <v>0</v>
      </c>
    </row>
    <row r="597" spans="5:15">
      <c r="E597" s="96" t="s">
        <v>1473</v>
      </c>
      <c r="F597" s="38">
        <v>657</v>
      </c>
      <c r="G597" s="38" t="s">
        <v>2344</v>
      </c>
      <c r="H597" s="48">
        <v>1134341.5900000001</v>
      </c>
      <c r="J597" s="48">
        <v>0</v>
      </c>
      <c r="K597" s="48">
        <v>0</v>
      </c>
      <c r="L597" s="48">
        <v>1</v>
      </c>
      <c r="M597" s="48">
        <v>1134341.5900000001</v>
      </c>
      <c r="N597" s="48">
        <v>340</v>
      </c>
      <c r="O597" s="48">
        <v>0</v>
      </c>
    </row>
    <row r="598" spans="5:15">
      <c r="E598" s="96" t="s">
        <v>1467</v>
      </c>
      <c r="F598" s="38">
        <v>658</v>
      </c>
      <c r="G598" s="38" t="s">
        <v>2345</v>
      </c>
      <c r="H598" s="48">
        <v>1003473.5</v>
      </c>
      <c r="J598" s="48">
        <v>0</v>
      </c>
      <c r="K598" s="48">
        <v>0</v>
      </c>
      <c r="L598" s="48">
        <v>1</v>
      </c>
      <c r="M598" s="48">
        <v>1003473.5</v>
      </c>
      <c r="N598" s="48">
        <v>341</v>
      </c>
      <c r="O598" s="48">
        <v>0</v>
      </c>
    </row>
    <row r="599" spans="5:15">
      <c r="E599" s="96" t="s">
        <v>455</v>
      </c>
      <c r="F599" s="38">
        <v>659</v>
      </c>
      <c r="G599" s="38" t="s">
        <v>2346</v>
      </c>
      <c r="H599" s="48">
        <v>177043.45</v>
      </c>
      <c r="J599" s="48">
        <v>0</v>
      </c>
      <c r="K599" s="48">
        <v>0</v>
      </c>
      <c r="L599" s="48">
        <v>1</v>
      </c>
      <c r="M599" s="48">
        <v>177043.45</v>
      </c>
      <c r="N599" s="48">
        <v>342</v>
      </c>
      <c r="O599" s="48">
        <v>0</v>
      </c>
    </row>
    <row r="600" spans="5:15">
      <c r="E600" s="96" t="s">
        <v>1281</v>
      </c>
      <c r="F600" s="38">
        <v>660</v>
      </c>
      <c r="G600" s="38" t="s">
        <v>1282</v>
      </c>
      <c r="H600" s="48">
        <v>1887122.15</v>
      </c>
      <c r="J600" s="48">
        <v>0</v>
      </c>
      <c r="K600" s="48">
        <v>0</v>
      </c>
      <c r="L600" s="48">
        <v>1</v>
      </c>
      <c r="M600" s="48">
        <v>1887122.15</v>
      </c>
      <c r="N600" s="48">
        <v>343</v>
      </c>
      <c r="O600" s="48">
        <v>0</v>
      </c>
    </row>
    <row r="601" spans="5:15">
      <c r="E601" s="96" t="s">
        <v>1702</v>
      </c>
      <c r="F601" s="38">
        <v>661</v>
      </c>
      <c r="G601" s="38" t="s">
        <v>3090</v>
      </c>
      <c r="H601" s="48">
        <v>1005615.06</v>
      </c>
      <c r="J601" s="48">
        <v>1</v>
      </c>
      <c r="K601" s="48">
        <v>1005615.06</v>
      </c>
      <c r="L601" s="48">
        <v>0</v>
      </c>
      <c r="M601" s="48">
        <v>0</v>
      </c>
      <c r="N601" s="48">
        <v>0</v>
      </c>
      <c r="O601" s="48">
        <v>4712</v>
      </c>
    </row>
    <row r="602" spans="5:15">
      <c r="E602" s="96" t="s">
        <v>2347</v>
      </c>
      <c r="F602" s="38">
        <v>662</v>
      </c>
      <c r="G602" s="38" t="s">
        <v>2348</v>
      </c>
      <c r="H602" s="48">
        <v>54046.91</v>
      </c>
      <c r="J602" s="48">
        <v>0</v>
      </c>
      <c r="K602" s="48">
        <v>0</v>
      </c>
      <c r="L602" s="48">
        <v>1</v>
      </c>
      <c r="M602" s="48">
        <v>54046.91</v>
      </c>
      <c r="N602" s="48">
        <v>344</v>
      </c>
      <c r="O602" s="48">
        <v>0</v>
      </c>
    </row>
    <row r="603" spans="5:15">
      <c r="E603" s="96" t="s">
        <v>1856</v>
      </c>
      <c r="F603" s="38">
        <v>663</v>
      </c>
      <c r="G603" s="38" t="s">
        <v>2349</v>
      </c>
      <c r="H603" s="48">
        <v>11310074.869999999</v>
      </c>
      <c r="J603" s="48">
        <v>0</v>
      </c>
      <c r="K603" s="48">
        <v>0</v>
      </c>
      <c r="L603" s="48">
        <v>1</v>
      </c>
      <c r="M603" s="48">
        <v>11310074.869999999</v>
      </c>
      <c r="N603" s="48">
        <v>345</v>
      </c>
      <c r="O603" s="48">
        <v>0</v>
      </c>
    </row>
    <row r="604" spans="5:15">
      <c r="E604" s="96" t="s">
        <v>1278</v>
      </c>
      <c r="F604" s="38">
        <v>664</v>
      </c>
      <c r="G604" s="38" t="s">
        <v>3091</v>
      </c>
      <c r="H604" s="48">
        <v>760041.35</v>
      </c>
      <c r="J604" s="48">
        <v>1</v>
      </c>
      <c r="K604" s="48">
        <v>760041.35</v>
      </c>
      <c r="L604" s="48">
        <v>0</v>
      </c>
      <c r="M604" s="48">
        <v>0</v>
      </c>
      <c r="N604" s="48">
        <v>0</v>
      </c>
      <c r="O604" s="48">
        <v>4713</v>
      </c>
    </row>
    <row r="605" spans="5:15">
      <c r="E605" s="96" t="s">
        <v>721</v>
      </c>
      <c r="F605" s="38">
        <v>665</v>
      </c>
      <c r="G605" s="38" t="s">
        <v>2350</v>
      </c>
      <c r="H605" s="48">
        <v>1341503.83</v>
      </c>
      <c r="J605" s="48">
        <v>0</v>
      </c>
      <c r="K605" s="48">
        <v>0</v>
      </c>
      <c r="L605" s="48">
        <v>1</v>
      </c>
      <c r="M605" s="48">
        <v>1341503.83</v>
      </c>
      <c r="N605" s="48">
        <v>346</v>
      </c>
      <c r="O605" s="48">
        <v>0</v>
      </c>
    </row>
    <row r="606" spans="5:15">
      <c r="E606" s="96" t="s">
        <v>611</v>
      </c>
      <c r="F606" s="38">
        <v>666</v>
      </c>
      <c r="G606" s="38" t="s">
        <v>2351</v>
      </c>
      <c r="H606" s="48">
        <v>1336291.53</v>
      </c>
      <c r="J606" s="48">
        <v>0</v>
      </c>
      <c r="K606" s="48">
        <v>0</v>
      </c>
      <c r="L606" s="48">
        <v>1</v>
      </c>
      <c r="M606" s="48">
        <v>1336291.53</v>
      </c>
      <c r="N606" s="48">
        <v>347</v>
      </c>
      <c r="O606" s="48">
        <v>0</v>
      </c>
    </row>
    <row r="607" spans="5:15">
      <c r="E607" s="96" t="s">
        <v>622</v>
      </c>
      <c r="F607" s="38">
        <v>667</v>
      </c>
      <c r="G607" s="38" t="s">
        <v>623</v>
      </c>
      <c r="H607" s="48">
        <v>540007.78</v>
      </c>
      <c r="J607" s="48">
        <v>0</v>
      </c>
      <c r="K607" s="48">
        <v>0</v>
      </c>
      <c r="L607" s="48">
        <v>1</v>
      </c>
      <c r="M607" s="48">
        <v>540007.78</v>
      </c>
      <c r="N607" s="48">
        <v>348</v>
      </c>
      <c r="O607" s="48">
        <v>0</v>
      </c>
    </row>
    <row r="608" spans="5:15">
      <c r="E608" s="96" t="s">
        <v>510</v>
      </c>
      <c r="F608" s="38">
        <v>668</v>
      </c>
      <c r="G608" s="38" t="s">
        <v>2352</v>
      </c>
      <c r="H608" s="48">
        <v>197043.35</v>
      </c>
      <c r="J608" s="48">
        <v>0</v>
      </c>
      <c r="K608" s="48">
        <v>0</v>
      </c>
      <c r="L608" s="48">
        <v>1</v>
      </c>
      <c r="M608" s="48">
        <v>197043.35</v>
      </c>
      <c r="N608" s="48">
        <v>349</v>
      </c>
      <c r="O608" s="48">
        <v>0</v>
      </c>
    </row>
    <row r="609" spans="5:15">
      <c r="E609" s="96" t="s">
        <v>482</v>
      </c>
      <c r="F609" s="38">
        <v>669</v>
      </c>
      <c r="G609" s="38" t="s">
        <v>2353</v>
      </c>
      <c r="H609" s="48">
        <v>233374.11</v>
      </c>
      <c r="J609" s="48">
        <v>0</v>
      </c>
      <c r="K609" s="48">
        <v>0</v>
      </c>
      <c r="L609" s="48">
        <v>1</v>
      </c>
      <c r="M609" s="48">
        <v>233374.11</v>
      </c>
      <c r="N609" s="48">
        <v>350</v>
      </c>
      <c r="O609" s="48">
        <v>0</v>
      </c>
    </row>
    <row r="610" spans="5:15">
      <c r="E610" s="96" t="s">
        <v>513</v>
      </c>
      <c r="F610" s="38">
        <v>671</v>
      </c>
      <c r="G610" s="38" t="s">
        <v>2354</v>
      </c>
      <c r="H610" s="48">
        <v>158220.93</v>
      </c>
      <c r="J610" s="48">
        <v>0</v>
      </c>
      <c r="K610" s="48">
        <v>0</v>
      </c>
      <c r="L610" s="48">
        <v>1</v>
      </c>
      <c r="M610" s="48">
        <v>158220.93</v>
      </c>
      <c r="N610" s="48">
        <v>351</v>
      </c>
      <c r="O610" s="48">
        <v>0</v>
      </c>
    </row>
    <row r="611" spans="5:15">
      <c r="E611" s="96" t="s">
        <v>2355</v>
      </c>
      <c r="F611" s="38">
        <v>672</v>
      </c>
      <c r="G611" s="38" t="s">
        <v>2356</v>
      </c>
      <c r="H611" s="48">
        <v>1270941.56</v>
      </c>
      <c r="J611" s="48">
        <v>0</v>
      </c>
      <c r="K611" s="48">
        <v>0</v>
      </c>
      <c r="L611" s="48">
        <v>1</v>
      </c>
      <c r="M611" s="48">
        <v>1270941.56</v>
      </c>
      <c r="N611" s="48">
        <v>352</v>
      </c>
      <c r="O611" s="48">
        <v>0</v>
      </c>
    </row>
    <row r="612" spans="5:15">
      <c r="E612" s="96" t="s">
        <v>2357</v>
      </c>
      <c r="F612" s="38">
        <v>673</v>
      </c>
      <c r="G612" s="38" t="s">
        <v>2358</v>
      </c>
      <c r="H612" s="48">
        <v>113542.39999999999</v>
      </c>
      <c r="J612" s="48">
        <v>0</v>
      </c>
      <c r="K612" s="48">
        <v>0</v>
      </c>
      <c r="L612" s="48">
        <v>1</v>
      </c>
      <c r="M612" s="48">
        <v>113542.39999999999</v>
      </c>
      <c r="N612" s="48">
        <v>353</v>
      </c>
      <c r="O612" s="48">
        <v>0</v>
      </c>
    </row>
    <row r="613" spans="5:15">
      <c r="E613" s="96" t="s">
        <v>836</v>
      </c>
      <c r="F613" s="38">
        <v>674</v>
      </c>
      <c r="G613" s="38" t="s">
        <v>2359</v>
      </c>
      <c r="H613" s="48">
        <v>1709862.97</v>
      </c>
      <c r="J613" s="48">
        <v>0</v>
      </c>
      <c r="K613" s="48">
        <v>0</v>
      </c>
      <c r="L613" s="48">
        <v>1</v>
      </c>
      <c r="M613" s="48">
        <v>1709862.97</v>
      </c>
      <c r="N613" s="48">
        <v>354</v>
      </c>
      <c r="O613" s="48">
        <v>0</v>
      </c>
    </row>
    <row r="614" spans="5:15">
      <c r="E614" s="96" t="s">
        <v>1859</v>
      </c>
      <c r="F614" s="38">
        <v>675</v>
      </c>
      <c r="G614" s="38" t="s">
        <v>2360</v>
      </c>
      <c r="H614" s="48">
        <v>9399959.1699999999</v>
      </c>
      <c r="J614" s="48">
        <v>0</v>
      </c>
      <c r="K614" s="48">
        <v>0</v>
      </c>
      <c r="L614" s="48">
        <v>1</v>
      </c>
      <c r="M614" s="48">
        <v>9399959.1699999999</v>
      </c>
      <c r="N614" s="48">
        <v>355</v>
      </c>
      <c r="O614" s="48">
        <v>0</v>
      </c>
    </row>
    <row r="615" spans="5:15">
      <c r="E615" s="96" t="s">
        <v>492</v>
      </c>
      <c r="F615" s="38">
        <v>677</v>
      </c>
      <c r="G615" s="38" t="s">
        <v>2361</v>
      </c>
      <c r="H615" s="48">
        <v>167583.74</v>
      </c>
      <c r="J615" s="48">
        <v>0</v>
      </c>
      <c r="K615" s="48">
        <v>0</v>
      </c>
      <c r="L615" s="48">
        <v>1</v>
      </c>
      <c r="M615" s="48">
        <v>167583.74</v>
      </c>
      <c r="N615" s="48">
        <v>356</v>
      </c>
      <c r="O615" s="48">
        <v>0</v>
      </c>
    </row>
    <row r="616" spans="5:15">
      <c r="E616" s="96" t="s">
        <v>489</v>
      </c>
      <c r="F616" s="38">
        <v>678</v>
      </c>
      <c r="G616" s="38" t="s">
        <v>2362</v>
      </c>
      <c r="H616" s="48">
        <v>0.02</v>
      </c>
      <c r="J616" s="48">
        <v>0</v>
      </c>
      <c r="K616" s="48">
        <v>0</v>
      </c>
      <c r="L616" s="48">
        <v>1</v>
      </c>
      <c r="M616" s="48">
        <v>0.02</v>
      </c>
      <c r="N616" s="48">
        <v>357</v>
      </c>
      <c r="O616" s="48">
        <v>0</v>
      </c>
    </row>
    <row r="617" spans="5:15">
      <c r="E617" s="96" t="s">
        <v>485</v>
      </c>
      <c r="F617" s="38">
        <v>679</v>
      </c>
      <c r="G617" s="38" t="s">
        <v>2363</v>
      </c>
      <c r="H617" s="48">
        <v>193881.99</v>
      </c>
      <c r="J617" s="48">
        <v>0</v>
      </c>
      <c r="K617" s="48">
        <v>0</v>
      </c>
      <c r="L617" s="48">
        <v>1</v>
      </c>
      <c r="M617" s="48">
        <v>193881.99</v>
      </c>
      <c r="N617" s="48">
        <v>358</v>
      </c>
      <c r="O617" s="48">
        <v>0</v>
      </c>
    </row>
    <row r="618" spans="5:15">
      <c r="E618" s="96" t="s">
        <v>627</v>
      </c>
      <c r="F618" s="38">
        <v>680</v>
      </c>
      <c r="G618" s="38" t="s">
        <v>3092</v>
      </c>
      <c r="H618" s="48">
        <v>0</v>
      </c>
      <c r="J618" s="48">
        <v>1</v>
      </c>
      <c r="K618" s="48">
        <v>0</v>
      </c>
      <c r="L618" s="48">
        <v>0</v>
      </c>
      <c r="M618" s="48">
        <v>0</v>
      </c>
      <c r="N618" s="48">
        <v>0</v>
      </c>
      <c r="O618" s="48">
        <v>4718</v>
      </c>
    </row>
    <row r="619" spans="5:15">
      <c r="E619" s="96" t="s">
        <v>501</v>
      </c>
      <c r="F619" s="38">
        <v>682</v>
      </c>
      <c r="G619" s="38" t="s">
        <v>2364</v>
      </c>
      <c r="H619" s="48">
        <v>145411.87</v>
      </c>
      <c r="J619" s="48">
        <v>0</v>
      </c>
      <c r="K619" s="48">
        <v>0</v>
      </c>
      <c r="L619" s="48">
        <v>1</v>
      </c>
      <c r="M619" s="48">
        <v>145411.87</v>
      </c>
      <c r="N619" s="48">
        <v>359</v>
      </c>
      <c r="O619" s="48">
        <v>0</v>
      </c>
    </row>
    <row r="620" spans="5:15">
      <c r="E620" s="96" t="s">
        <v>996</v>
      </c>
      <c r="F620" s="38">
        <v>683</v>
      </c>
      <c r="G620" s="38" t="s">
        <v>2365</v>
      </c>
      <c r="H620" s="48">
        <v>627983.56999999995</v>
      </c>
      <c r="J620" s="48">
        <v>0</v>
      </c>
      <c r="K620" s="48">
        <v>0</v>
      </c>
      <c r="L620" s="48">
        <v>1</v>
      </c>
      <c r="M620" s="48">
        <v>627983.56999999995</v>
      </c>
      <c r="N620" s="48">
        <v>360</v>
      </c>
      <c r="O620" s="48">
        <v>0</v>
      </c>
    </row>
    <row r="621" spans="5:15">
      <c r="E621" s="96" t="s">
        <v>2366</v>
      </c>
      <c r="F621" s="38">
        <v>684</v>
      </c>
      <c r="G621" s="38" t="s">
        <v>2367</v>
      </c>
      <c r="H621" s="48">
        <v>331083.92</v>
      </c>
      <c r="J621" s="48">
        <v>0</v>
      </c>
      <c r="K621" s="48">
        <v>0</v>
      </c>
      <c r="L621" s="48">
        <v>1</v>
      </c>
      <c r="M621" s="48">
        <v>331083.92</v>
      </c>
      <c r="N621" s="48">
        <v>361</v>
      </c>
      <c r="O621" s="48">
        <v>0</v>
      </c>
    </row>
    <row r="622" spans="5:15">
      <c r="E622" s="96" t="s">
        <v>1553</v>
      </c>
      <c r="F622" s="38">
        <v>685</v>
      </c>
      <c r="G622" s="38" t="s">
        <v>2368</v>
      </c>
      <c r="H622" s="48">
        <v>452391.09</v>
      </c>
      <c r="J622" s="48">
        <v>0</v>
      </c>
      <c r="K622" s="48">
        <v>0</v>
      </c>
      <c r="L622" s="48">
        <v>1</v>
      </c>
      <c r="M622" s="48">
        <v>452391.09</v>
      </c>
      <c r="N622" s="48">
        <v>362</v>
      </c>
      <c r="O622" s="48">
        <v>0</v>
      </c>
    </row>
    <row r="623" spans="5:15">
      <c r="E623" s="96" t="s">
        <v>507</v>
      </c>
      <c r="F623" s="38">
        <v>686</v>
      </c>
      <c r="G623" s="38" t="s">
        <v>2369</v>
      </c>
      <c r="H623" s="48">
        <v>66816.75</v>
      </c>
      <c r="J623" s="48">
        <v>0</v>
      </c>
      <c r="K623" s="48">
        <v>0</v>
      </c>
      <c r="L623" s="48">
        <v>1</v>
      </c>
      <c r="M623" s="48">
        <v>66816.75</v>
      </c>
      <c r="N623" s="48">
        <v>363</v>
      </c>
      <c r="O623" s="48">
        <v>0</v>
      </c>
    </row>
    <row r="624" spans="5:15">
      <c r="E624" s="96" t="s">
        <v>461</v>
      </c>
      <c r="F624" s="38">
        <v>687</v>
      </c>
      <c r="G624" s="38" t="s">
        <v>462</v>
      </c>
      <c r="H624" s="48">
        <v>113279.93</v>
      </c>
      <c r="J624" s="48">
        <v>0</v>
      </c>
      <c r="K624" s="48">
        <v>0</v>
      </c>
      <c r="L624" s="48">
        <v>1</v>
      </c>
      <c r="M624" s="48">
        <v>113279.93</v>
      </c>
      <c r="N624" s="48">
        <v>364</v>
      </c>
      <c r="O624" s="48">
        <v>0</v>
      </c>
    </row>
    <row r="625" spans="5:15">
      <c r="E625" s="96" t="s">
        <v>1445</v>
      </c>
      <c r="F625" s="38">
        <v>688</v>
      </c>
      <c r="G625" s="38" t="s">
        <v>2370</v>
      </c>
      <c r="H625" s="48">
        <v>900794.04</v>
      </c>
      <c r="J625" s="48">
        <v>0</v>
      </c>
      <c r="K625" s="48">
        <v>0</v>
      </c>
      <c r="L625" s="48">
        <v>1</v>
      </c>
      <c r="M625" s="48">
        <v>900794.04</v>
      </c>
      <c r="N625" s="48">
        <v>365</v>
      </c>
      <c r="O625" s="48">
        <v>0</v>
      </c>
    </row>
    <row r="626" spans="5:15">
      <c r="E626" s="96" t="s">
        <v>1478</v>
      </c>
      <c r="F626" s="38">
        <v>689</v>
      </c>
      <c r="G626" s="38" t="s">
        <v>2371</v>
      </c>
      <c r="H626" s="48">
        <v>251109.99</v>
      </c>
      <c r="J626" s="48">
        <v>0</v>
      </c>
      <c r="K626" s="48">
        <v>0</v>
      </c>
      <c r="L626" s="48">
        <v>1</v>
      </c>
      <c r="M626" s="48">
        <v>251109.99</v>
      </c>
      <c r="N626" s="48">
        <v>366</v>
      </c>
      <c r="O626" s="48">
        <v>0</v>
      </c>
    </row>
    <row r="627" spans="5:15">
      <c r="E627" s="96" t="s">
        <v>495</v>
      </c>
      <c r="F627" s="38">
        <v>690</v>
      </c>
      <c r="G627" s="38" t="s">
        <v>2372</v>
      </c>
      <c r="H627" s="48">
        <v>210312.71</v>
      </c>
      <c r="J627" s="48">
        <v>0</v>
      </c>
      <c r="K627" s="48">
        <v>0</v>
      </c>
      <c r="L627" s="48">
        <v>1</v>
      </c>
      <c r="M627" s="48">
        <v>210312.71</v>
      </c>
      <c r="N627" s="48">
        <v>367</v>
      </c>
      <c r="O627" s="48">
        <v>0</v>
      </c>
    </row>
    <row r="628" spans="5:15">
      <c r="E628" s="96" t="s">
        <v>909</v>
      </c>
      <c r="F628" s="38">
        <v>691</v>
      </c>
      <c r="G628" s="38" t="s">
        <v>2373</v>
      </c>
      <c r="H628" s="48">
        <v>170592.84</v>
      </c>
      <c r="J628" s="48">
        <v>0</v>
      </c>
      <c r="K628" s="48">
        <v>0</v>
      </c>
      <c r="L628" s="48">
        <v>1</v>
      </c>
      <c r="M628" s="48">
        <v>170592.84</v>
      </c>
      <c r="N628" s="48">
        <v>368</v>
      </c>
      <c r="O628" s="48">
        <v>0</v>
      </c>
    </row>
    <row r="629" spans="5:15">
      <c r="E629" s="96" t="s">
        <v>956</v>
      </c>
      <c r="F629" s="38">
        <v>692</v>
      </c>
      <c r="G629" s="38" t="s">
        <v>2374</v>
      </c>
      <c r="H629" s="48">
        <v>380259.77</v>
      </c>
      <c r="J629" s="48">
        <v>0</v>
      </c>
      <c r="K629" s="48">
        <v>0</v>
      </c>
      <c r="L629" s="48">
        <v>1</v>
      </c>
      <c r="M629" s="48">
        <v>380259.77</v>
      </c>
      <c r="N629" s="48">
        <v>369</v>
      </c>
      <c r="O629" s="48">
        <v>0</v>
      </c>
    </row>
    <row r="630" spans="5:15">
      <c r="E630" s="96" t="s">
        <v>1208</v>
      </c>
      <c r="F630" s="38">
        <v>693</v>
      </c>
      <c r="G630" s="38" t="s">
        <v>2105</v>
      </c>
      <c r="H630" s="48">
        <v>4844222.46</v>
      </c>
      <c r="J630" s="48">
        <v>0</v>
      </c>
      <c r="K630" s="48">
        <v>0</v>
      </c>
      <c r="L630" s="48">
        <v>1</v>
      </c>
      <c r="M630" s="48">
        <v>4844222.46</v>
      </c>
      <c r="N630" s="48">
        <v>370</v>
      </c>
      <c r="O630" s="48">
        <v>0</v>
      </c>
    </row>
    <row r="631" spans="5:15">
      <c r="E631" s="96" t="s">
        <v>1112</v>
      </c>
      <c r="F631" s="38">
        <v>694</v>
      </c>
      <c r="G631" s="38" t="s">
        <v>1113</v>
      </c>
      <c r="H631" s="48">
        <v>191780.53</v>
      </c>
      <c r="J631" s="48">
        <v>0</v>
      </c>
      <c r="K631" s="48">
        <v>0</v>
      </c>
      <c r="L631" s="48">
        <v>1</v>
      </c>
      <c r="M631" s="48">
        <v>191780.53</v>
      </c>
      <c r="N631" s="48">
        <v>371</v>
      </c>
      <c r="O631" s="48">
        <v>0</v>
      </c>
    </row>
    <row r="632" spans="5:15">
      <c r="E632" s="96" t="s">
        <v>1109</v>
      </c>
      <c r="F632" s="38">
        <v>695</v>
      </c>
      <c r="G632" s="38" t="s">
        <v>1110</v>
      </c>
      <c r="H632" s="48">
        <v>150156.24</v>
      </c>
      <c r="J632" s="48">
        <v>0</v>
      </c>
      <c r="K632" s="48">
        <v>0</v>
      </c>
      <c r="L632" s="48">
        <v>1</v>
      </c>
      <c r="M632" s="48">
        <v>150156.24</v>
      </c>
      <c r="N632" s="48">
        <v>372</v>
      </c>
      <c r="O632" s="48">
        <v>0</v>
      </c>
    </row>
    <row r="633" spans="5:15">
      <c r="E633" s="96" t="s">
        <v>1152</v>
      </c>
      <c r="F633" s="38">
        <v>696</v>
      </c>
      <c r="G633" s="38" t="s">
        <v>2375</v>
      </c>
      <c r="H633" s="48">
        <v>160893.88</v>
      </c>
      <c r="J633" s="48">
        <v>0</v>
      </c>
      <c r="K633" s="48">
        <v>0</v>
      </c>
      <c r="L633" s="48">
        <v>1</v>
      </c>
      <c r="M633" s="48">
        <v>160893.88</v>
      </c>
      <c r="N633" s="48">
        <v>373</v>
      </c>
      <c r="O633" s="48">
        <v>0</v>
      </c>
    </row>
    <row r="634" spans="5:15">
      <c r="E634" s="96" t="s">
        <v>1146</v>
      </c>
      <c r="F634" s="38">
        <v>697</v>
      </c>
      <c r="G634" s="38" t="s">
        <v>2376</v>
      </c>
      <c r="H634" s="48">
        <v>54477.47</v>
      </c>
      <c r="J634" s="48">
        <v>0</v>
      </c>
      <c r="K634" s="48">
        <v>0</v>
      </c>
      <c r="L634" s="48">
        <v>1</v>
      </c>
      <c r="M634" s="48">
        <v>54477.47</v>
      </c>
      <c r="N634" s="48">
        <v>374</v>
      </c>
      <c r="O634" s="48">
        <v>0</v>
      </c>
    </row>
    <row r="635" spans="5:15">
      <c r="E635" s="96" t="s">
        <v>979</v>
      </c>
      <c r="F635" s="38">
        <v>698</v>
      </c>
      <c r="G635" s="38" t="s">
        <v>2377</v>
      </c>
      <c r="H635" s="48">
        <v>256419.6</v>
      </c>
      <c r="J635" s="48">
        <v>0</v>
      </c>
      <c r="K635" s="48">
        <v>0</v>
      </c>
      <c r="L635" s="48">
        <v>1</v>
      </c>
      <c r="M635" s="48">
        <v>256419.6</v>
      </c>
      <c r="N635" s="48">
        <v>375</v>
      </c>
      <c r="O635" s="48">
        <v>0</v>
      </c>
    </row>
    <row r="636" spans="5:15">
      <c r="E636" s="96" t="s">
        <v>1793</v>
      </c>
      <c r="F636" s="38">
        <v>699</v>
      </c>
      <c r="G636" s="38" t="s">
        <v>2378</v>
      </c>
      <c r="H636" s="48">
        <v>170137.48</v>
      </c>
      <c r="J636" s="48">
        <v>0</v>
      </c>
      <c r="K636" s="48">
        <v>0</v>
      </c>
      <c r="L636" s="48">
        <v>1</v>
      </c>
      <c r="M636" s="48">
        <v>170137.48</v>
      </c>
      <c r="N636" s="48">
        <v>376</v>
      </c>
      <c r="O636" s="48">
        <v>0</v>
      </c>
    </row>
    <row r="637" spans="5:15">
      <c r="E637" s="96" t="s">
        <v>1106</v>
      </c>
      <c r="F637" s="38">
        <v>700</v>
      </c>
      <c r="G637" s="38" t="s">
        <v>1107</v>
      </c>
      <c r="H637" s="48">
        <v>434857.95</v>
      </c>
      <c r="J637" s="48">
        <v>0</v>
      </c>
      <c r="K637" s="48">
        <v>0</v>
      </c>
      <c r="L637" s="48">
        <v>1</v>
      </c>
      <c r="M637" s="48">
        <v>434857.95</v>
      </c>
      <c r="N637" s="48">
        <v>377</v>
      </c>
      <c r="O637" s="48">
        <v>0</v>
      </c>
    </row>
    <row r="638" spans="5:15">
      <c r="E638" s="96" t="s">
        <v>1125</v>
      </c>
      <c r="F638" s="38">
        <v>701</v>
      </c>
      <c r="G638" s="38" t="s">
        <v>1126</v>
      </c>
      <c r="H638" s="48">
        <v>446828.92</v>
      </c>
      <c r="J638" s="48">
        <v>0</v>
      </c>
      <c r="K638" s="48">
        <v>0</v>
      </c>
      <c r="L638" s="48">
        <v>1</v>
      </c>
      <c r="M638" s="48">
        <v>446828.92</v>
      </c>
      <c r="N638" s="48">
        <v>378</v>
      </c>
      <c r="O638" s="48">
        <v>0</v>
      </c>
    </row>
    <row r="639" spans="5:15">
      <c r="E639" s="96" t="s">
        <v>1122</v>
      </c>
      <c r="F639" s="38">
        <v>702</v>
      </c>
      <c r="G639" s="38" t="s">
        <v>2379</v>
      </c>
      <c r="H639" s="48">
        <v>163700.63</v>
      </c>
      <c r="J639" s="48">
        <v>0</v>
      </c>
      <c r="K639" s="48">
        <v>0</v>
      </c>
      <c r="L639" s="48">
        <v>1</v>
      </c>
      <c r="M639" s="48">
        <v>163700.63</v>
      </c>
      <c r="N639" s="48">
        <v>379</v>
      </c>
      <c r="O639" s="48">
        <v>0</v>
      </c>
    </row>
    <row r="640" spans="5:15">
      <c r="E640" s="96" t="s">
        <v>674</v>
      </c>
      <c r="F640" s="38">
        <v>703</v>
      </c>
      <c r="G640" s="38" t="s">
        <v>2380</v>
      </c>
      <c r="H640" s="48">
        <v>3105739.93</v>
      </c>
      <c r="J640" s="48">
        <v>0</v>
      </c>
      <c r="K640" s="48">
        <v>0</v>
      </c>
      <c r="L640" s="48">
        <v>1</v>
      </c>
      <c r="M640" s="48">
        <v>3105739.93</v>
      </c>
      <c r="N640" s="48">
        <v>380</v>
      </c>
      <c r="O640" s="48">
        <v>0</v>
      </c>
    </row>
    <row r="641" spans="5:15">
      <c r="E641" s="96" t="s">
        <v>810</v>
      </c>
      <c r="F641" s="38">
        <v>704</v>
      </c>
      <c r="G641" s="38" t="s">
        <v>2381</v>
      </c>
      <c r="H641" s="48">
        <v>469410.56</v>
      </c>
      <c r="J641" s="48">
        <v>0</v>
      </c>
      <c r="K641" s="48">
        <v>0</v>
      </c>
      <c r="L641" s="48">
        <v>1</v>
      </c>
      <c r="M641" s="48">
        <v>469410.56</v>
      </c>
      <c r="N641" s="48">
        <v>381</v>
      </c>
      <c r="O641" s="48">
        <v>0</v>
      </c>
    </row>
    <row r="642" spans="5:15">
      <c r="E642" s="96" t="s">
        <v>452</v>
      </c>
      <c r="F642" s="38">
        <v>705</v>
      </c>
      <c r="G642" s="38" t="s">
        <v>2382</v>
      </c>
      <c r="H642" s="48">
        <v>131195.78</v>
      </c>
      <c r="J642" s="48">
        <v>0</v>
      </c>
      <c r="K642" s="48">
        <v>0</v>
      </c>
      <c r="L642" s="48">
        <v>1</v>
      </c>
      <c r="M642" s="48">
        <v>131195.78</v>
      </c>
      <c r="N642" s="48">
        <v>382</v>
      </c>
      <c r="O642" s="48">
        <v>0</v>
      </c>
    </row>
    <row r="643" spans="5:15">
      <c r="E643" s="96" t="s">
        <v>2383</v>
      </c>
      <c r="F643" s="38">
        <v>706</v>
      </c>
      <c r="G643" s="38" t="s">
        <v>2384</v>
      </c>
      <c r="H643" s="48">
        <v>23615.24</v>
      </c>
      <c r="J643" s="48">
        <v>0</v>
      </c>
      <c r="K643" s="48">
        <v>0</v>
      </c>
      <c r="L643" s="48">
        <v>1</v>
      </c>
      <c r="M643" s="48">
        <v>23615.24</v>
      </c>
      <c r="N643" s="48">
        <v>383</v>
      </c>
      <c r="O643" s="48">
        <v>0</v>
      </c>
    </row>
    <row r="644" spans="5:15">
      <c r="E644" s="96" t="s">
        <v>2385</v>
      </c>
      <c r="F644" s="38">
        <v>707</v>
      </c>
      <c r="G644" s="38" t="s">
        <v>2386</v>
      </c>
      <c r="H644" s="48">
        <v>411075.6</v>
      </c>
      <c r="J644" s="48">
        <v>0</v>
      </c>
      <c r="K644" s="48">
        <v>0</v>
      </c>
      <c r="L644" s="48">
        <v>1</v>
      </c>
      <c r="M644" s="48">
        <v>411075.6</v>
      </c>
      <c r="N644" s="48">
        <v>384</v>
      </c>
      <c r="O644" s="48">
        <v>0</v>
      </c>
    </row>
    <row r="645" spans="5:15">
      <c r="E645" s="96" t="s">
        <v>1481</v>
      </c>
      <c r="F645" s="38">
        <v>708</v>
      </c>
      <c r="G645" s="38" t="s">
        <v>1482</v>
      </c>
      <c r="H645" s="48">
        <v>863720.06</v>
      </c>
      <c r="J645" s="48">
        <v>0</v>
      </c>
      <c r="K645" s="48">
        <v>0</v>
      </c>
      <c r="L645" s="48">
        <v>1</v>
      </c>
      <c r="M645" s="48">
        <v>863720.06</v>
      </c>
      <c r="N645" s="48">
        <v>385</v>
      </c>
      <c r="O645" s="48">
        <v>0</v>
      </c>
    </row>
    <row r="646" spans="5:15">
      <c r="E646" s="96" t="s">
        <v>2387</v>
      </c>
      <c r="F646" s="38">
        <v>709</v>
      </c>
      <c r="G646" s="38" t="s">
        <v>2388</v>
      </c>
      <c r="H646" s="48">
        <v>198955.51999999999</v>
      </c>
      <c r="J646" s="48">
        <v>0</v>
      </c>
      <c r="K646" s="48">
        <v>0</v>
      </c>
      <c r="L646" s="48">
        <v>1</v>
      </c>
      <c r="M646" s="48">
        <v>198955.51999999999</v>
      </c>
      <c r="N646" s="48">
        <v>386</v>
      </c>
      <c r="O646" s="48">
        <v>0</v>
      </c>
    </row>
    <row r="647" spans="5:15">
      <c r="E647" s="96" t="s">
        <v>1014</v>
      </c>
      <c r="F647" s="38">
        <v>710</v>
      </c>
      <c r="G647" s="38" t="s">
        <v>1015</v>
      </c>
      <c r="H647" s="48">
        <v>2298507.25</v>
      </c>
      <c r="J647" s="48">
        <v>0</v>
      </c>
      <c r="K647" s="48">
        <v>0</v>
      </c>
      <c r="L647" s="48">
        <v>1</v>
      </c>
      <c r="M647" s="48">
        <v>2298507.25</v>
      </c>
      <c r="N647" s="48">
        <v>387</v>
      </c>
      <c r="O647" s="48">
        <v>0</v>
      </c>
    </row>
    <row r="648" spans="5:15">
      <c r="E648" s="96" t="s">
        <v>959</v>
      </c>
      <c r="F648" s="38">
        <v>711</v>
      </c>
      <c r="G648" s="38" t="s">
        <v>2389</v>
      </c>
      <c r="H648" s="48">
        <v>221873.37</v>
      </c>
      <c r="J648" s="48">
        <v>0</v>
      </c>
      <c r="K648" s="48">
        <v>0</v>
      </c>
      <c r="L648" s="48">
        <v>1</v>
      </c>
      <c r="M648" s="48">
        <v>221873.37</v>
      </c>
      <c r="N648" s="48">
        <v>388</v>
      </c>
      <c r="O648" s="48">
        <v>0</v>
      </c>
    </row>
    <row r="649" spans="5:15">
      <c r="E649" s="96" t="s">
        <v>999</v>
      </c>
      <c r="F649" s="38">
        <v>712</v>
      </c>
      <c r="G649" s="38" t="s">
        <v>2390</v>
      </c>
      <c r="H649" s="48">
        <v>598872.87</v>
      </c>
      <c r="J649" s="48">
        <v>0</v>
      </c>
      <c r="K649" s="48">
        <v>0</v>
      </c>
      <c r="L649" s="48">
        <v>1</v>
      </c>
      <c r="M649" s="48">
        <v>598872.87</v>
      </c>
      <c r="N649" s="48">
        <v>389</v>
      </c>
      <c r="O649" s="48">
        <v>0</v>
      </c>
    </row>
    <row r="650" spans="5:15">
      <c r="E650" s="96" t="s">
        <v>473</v>
      </c>
      <c r="F650" s="38">
        <v>713</v>
      </c>
      <c r="G650" s="38" t="s">
        <v>2391</v>
      </c>
      <c r="H650" s="48">
        <v>136945.70000000001</v>
      </c>
      <c r="J650" s="48">
        <v>0</v>
      </c>
      <c r="K650" s="48">
        <v>0</v>
      </c>
      <c r="L650" s="48">
        <v>1</v>
      </c>
      <c r="M650" s="48">
        <v>136945.70000000001</v>
      </c>
      <c r="N650" s="48">
        <v>390</v>
      </c>
      <c r="O650" s="48">
        <v>0</v>
      </c>
    </row>
    <row r="651" spans="5:15">
      <c r="E651" s="96" t="s">
        <v>467</v>
      </c>
      <c r="F651" s="38">
        <v>714</v>
      </c>
      <c r="G651" s="38" t="s">
        <v>468</v>
      </c>
      <c r="H651" s="48">
        <v>94873.01</v>
      </c>
      <c r="J651" s="48">
        <v>0</v>
      </c>
      <c r="K651" s="48">
        <v>0</v>
      </c>
      <c r="L651" s="48">
        <v>1</v>
      </c>
      <c r="M651" s="48">
        <v>94873.01</v>
      </c>
      <c r="N651" s="48">
        <v>391</v>
      </c>
      <c r="O651" s="48">
        <v>0</v>
      </c>
    </row>
    <row r="652" spans="5:15">
      <c r="E652" s="96" t="s">
        <v>522</v>
      </c>
      <c r="F652" s="38">
        <v>715</v>
      </c>
      <c r="G652" s="38" t="s">
        <v>523</v>
      </c>
      <c r="H652" s="48">
        <v>227559.27</v>
      </c>
      <c r="J652" s="48">
        <v>0</v>
      </c>
      <c r="K652" s="48">
        <v>0</v>
      </c>
      <c r="L652" s="48">
        <v>1</v>
      </c>
      <c r="M652" s="48">
        <v>227559.27</v>
      </c>
      <c r="N652" s="48">
        <v>392</v>
      </c>
      <c r="O652" s="48">
        <v>0</v>
      </c>
    </row>
    <row r="653" spans="5:15">
      <c r="E653" s="96" t="s">
        <v>1057</v>
      </c>
      <c r="F653" s="38">
        <v>716</v>
      </c>
      <c r="G653" s="38" t="s">
        <v>2392</v>
      </c>
      <c r="H653" s="48">
        <v>4013290.09</v>
      </c>
      <c r="J653" s="48">
        <v>0</v>
      </c>
      <c r="K653" s="48">
        <v>0</v>
      </c>
      <c r="L653" s="48">
        <v>1</v>
      </c>
      <c r="M653" s="48">
        <v>4013290.09</v>
      </c>
      <c r="N653" s="48">
        <v>393</v>
      </c>
      <c r="O653" s="48">
        <v>0</v>
      </c>
    </row>
    <row r="654" spans="5:15">
      <c r="E654" s="96" t="s">
        <v>1664</v>
      </c>
      <c r="F654" s="38">
        <v>717</v>
      </c>
      <c r="G654" s="38" t="s">
        <v>2393</v>
      </c>
      <c r="H654" s="48">
        <v>672874.86</v>
      </c>
      <c r="J654" s="48">
        <v>0</v>
      </c>
      <c r="K654" s="48">
        <v>0</v>
      </c>
      <c r="L654" s="48">
        <v>1</v>
      </c>
      <c r="M654" s="48">
        <v>672874.86</v>
      </c>
      <c r="N654" s="48">
        <v>394</v>
      </c>
      <c r="O654" s="48">
        <v>0</v>
      </c>
    </row>
    <row r="655" spans="5:15">
      <c r="E655" s="96" t="s">
        <v>2394</v>
      </c>
      <c r="F655" s="38">
        <v>718</v>
      </c>
      <c r="G655" s="38" t="s">
        <v>2395</v>
      </c>
      <c r="H655" s="48">
        <v>2264016.6</v>
      </c>
      <c r="J655" s="48">
        <v>0</v>
      </c>
      <c r="K655" s="48">
        <v>0</v>
      </c>
      <c r="L655" s="48">
        <v>1</v>
      </c>
      <c r="M655" s="48">
        <v>2264016.6</v>
      </c>
      <c r="N655" s="48">
        <v>395</v>
      </c>
      <c r="O655" s="48">
        <v>0</v>
      </c>
    </row>
    <row r="656" spans="5:15">
      <c r="E656" s="96" t="s">
        <v>679</v>
      </c>
      <c r="F656" s="38">
        <v>719</v>
      </c>
      <c r="G656" s="38" t="s">
        <v>2396</v>
      </c>
      <c r="H656" s="48">
        <v>649643.56999999995</v>
      </c>
      <c r="J656" s="48">
        <v>0</v>
      </c>
      <c r="K656" s="48">
        <v>0</v>
      </c>
      <c r="L656" s="48">
        <v>1</v>
      </c>
      <c r="M656" s="48">
        <v>649643.56999999995</v>
      </c>
      <c r="N656" s="48">
        <v>396</v>
      </c>
      <c r="O656" s="48">
        <v>0</v>
      </c>
    </row>
    <row r="657" spans="5:15">
      <c r="E657" s="96" t="s">
        <v>560</v>
      </c>
      <c r="F657" s="38">
        <v>720</v>
      </c>
      <c r="G657" s="38" t="s">
        <v>2397</v>
      </c>
      <c r="H657" s="48">
        <v>150251.82</v>
      </c>
      <c r="J657" s="48">
        <v>0</v>
      </c>
      <c r="K657" s="48">
        <v>0</v>
      </c>
      <c r="L657" s="48">
        <v>1</v>
      </c>
      <c r="M657" s="48">
        <v>150251.82</v>
      </c>
      <c r="N657" s="48">
        <v>397</v>
      </c>
      <c r="O657" s="48">
        <v>0</v>
      </c>
    </row>
    <row r="658" spans="5:15">
      <c r="E658" s="96" t="s">
        <v>1585</v>
      </c>
      <c r="F658" s="38">
        <v>721</v>
      </c>
      <c r="G658" s="38" t="s">
        <v>1586</v>
      </c>
      <c r="H658" s="48">
        <v>1371931.85</v>
      </c>
      <c r="J658" s="48">
        <v>0</v>
      </c>
      <c r="K658" s="48">
        <v>0</v>
      </c>
      <c r="L658" s="48">
        <v>1</v>
      </c>
      <c r="M658" s="48">
        <v>1371931.85</v>
      </c>
      <c r="N658" s="48">
        <v>398</v>
      </c>
      <c r="O658" s="48">
        <v>0</v>
      </c>
    </row>
    <row r="659" spans="5:15">
      <c r="E659" s="96" t="s">
        <v>1205</v>
      </c>
      <c r="F659" s="38">
        <v>722</v>
      </c>
      <c r="G659" s="38" t="s">
        <v>2398</v>
      </c>
      <c r="H659" s="48">
        <v>6057388.7400000002</v>
      </c>
      <c r="J659" s="48">
        <v>0</v>
      </c>
      <c r="K659" s="48">
        <v>0</v>
      </c>
      <c r="L659" s="48">
        <v>1</v>
      </c>
      <c r="M659" s="48">
        <v>6057388.7400000002</v>
      </c>
      <c r="N659" s="48">
        <v>399</v>
      </c>
      <c r="O659" s="48">
        <v>0</v>
      </c>
    </row>
    <row r="660" spans="5:15">
      <c r="E660" s="96" t="s">
        <v>1022</v>
      </c>
      <c r="F660" s="38">
        <v>723</v>
      </c>
      <c r="G660" s="38" t="s">
        <v>1023</v>
      </c>
      <c r="H660" s="48">
        <v>107175.79</v>
      </c>
      <c r="J660" s="48">
        <v>0</v>
      </c>
      <c r="K660" s="48">
        <v>0</v>
      </c>
      <c r="L660" s="48">
        <v>1</v>
      </c>
      <c r="M660" s="48">
        <v>107175.79</v>
      </c>
      <c r="N660" s="48">
        <v>400</v>
      </c>
      <c r="O660" s="48">
        <v>0</v>
      </c>
    </row>
    <row r="661" spans="5:15">
      <c r="E661" s="96" t="s">
        <v>549</v>
      </c>
      <c r="F661" s="38">
        <v>724</v>
      </c>
      <c r="G661" s="38" t="s">
        <v>2399</v>
      </c>
      <c r="H661" s="48">
        <v>136786.09</v>
      </c>
      <c r="J661" s="48">
        <v>0</v>
      </c>
      <c r="K661" s="48">
        <v>0</v>
      </c>
      <c r="L661" s="48">
        <v>1</v>
      </c>
      <c r="M661" s="48">
        <v>136786.09</v>
      </c>
      <c r="N661" s="48">
        <v>401</v>
      </c>
      <c r="O661" s="48">
        <v>0</v>
      </c>
    </row>
    <row r="662" spans="5:15">
      <c r="E662" s="96" t="s">
        <v>941</v>
      </c>
      <c r="F662" s="38">
        <v>725</v>
      </c>
      <c r="G662" s="38" t="s">
        <v>2400</v>
      </c>
      <c r="H662" s="48">
        <v>758649.59</v>
      </c>
      <c r="J662" s="48">
        <v>0</v>
      </c>
      <c r="K662" s="48">
        <v>0</v>
      </c>
      <c r="L662" s="48">
        <v>1</v>
      </c>
      <c r="M662" s="48">
        <v>758649.59</v>
      </c>
      <c r="N662" s="48">
        <v>402</v>
      </c>
      <c r="O662" s="48">
        <v>0</v>
      </c>
    </row>
    <row r="663" spans="5:15">
      <c r="E663" s="96" t="s">
        <v>1298</v>
      </c>
      <c r="F663" s="38">
        <v>726</v>
      </c>
      <c r="G663" s="38" t="s">
        <v>2401</v>
      </c>
      <c r="H663" s="48">
        <v>355410.19</v>
      </c>
      <c r="J663" s="48">
        <v>0</v>
      </c>
      <c r="K663" s="48">
        <v>0</v>
      </c>
      <c r="L663" s="48">
        <v>1</v>
      </c>
      <c r="M663" s="48">
        <v>355410.19</v>
      </c>
      <c r="N663" s="48">
        <v>403</v>
      </c>
      <c r="O663" s="48">
        <v>0</v>
      </c>
    </row>
    <row r="664" spans="5:15">
      <c r="E664" s="96" t="s">
        <v>2402</v>
      </c>
      <c r="F664" s="38">
        <v>727</v>
      </c>
      <c r="G664" s="38" t="s">
        <v>2403</v>
      </c>
      <c r="H664" s="48">
        <v>236497.67</v>
      </c>
      <c r="J664" s="48">
        <v>0</v>
      </c>
      <c r="K664" s="48">
        <v>0</v>
      </c>
      <c r="L664" s="48">
        <v>1</v>
      </c>
      <c r="M664" s="48">
        <v>236497.67</v>
      </c>
      <c r="N664" s="48">
        <v>404</v>
      </c>
      <c r="O664" s="48">
        <v>0</v>
      </c>
    </row>
    <row r="665" spans="5:15">
      <c r="E665" s="96" t="s">
        <v>1816</v>
      </c>
      <c r="F665" s="38">
        <v>729</v>
      </c>
      <c r="G665" s="38" t="s">
        <v>1817</v>
      </c>
      <c r="H665" s="48">
        <v>1560993.47</v>
      </c>
      <c r="J665" s="48">
        <v>0</v>
      </c>
      <c r="K665" s="48">
        <v>0</v>
      </c>
      <c r="L665" s="48">
        <v>1</v>
      </c>
      <c r="M665" s="48">
        <v>1560993.47</v>
      </c>
      <c r="N665" s="48">
        <v>405</v>
      </c>
      <c r="O665" s="48">
        <v>0</v>
      </c>
    </row>
    <row r="666" spans="5:15">
      <c r="E666" s="96" t="s">
        <v>1179</v>
      </c>
      <c r="F666" s="38">
        <v>730</v>
      </c>
      <c r="G666" s="38" t="s">
        <v>2404</v>
      </c>
      <c r="H666" s="48">
        <v>49375.51</v>
      </c>
      <c r="J666" s="48">
        <v>0</v>
      </c>
      <c r="K666" s="48">
        <v>0</v>
      </c>
      <c r="L666" s="48">
        <v>1</v>
      </c>
      <c r="M666" s="48">
        <v>49375.51</v>
      </c>
      <c r="N666" s="48">
        <v>406</v>
      </c>
      <c r="O666" s="48">
        <v>0</v>
      </c>
    </row>
    <row r="667" spans="5:15">
      <c r="E667" s="96" t="s">
        <v>1195</v>
      </c>
      <c r="F667" s="38">
        <v>731</v>
      </c>
      <c r="G667" s="38" t="s">
        <v>3093</v>
      </c>
      <c r="H667" s="48">
        <v>280344.53999999998</v>
      </c>
      <c r="J667" s="48">
        <v>1</v>
      </c>
      <c r="K667" s="48">
        <v>280344.53999999998</v>
      </c>
      <c r="L667" s="48">
        <v>0</v>
      </c>
      <c r="M667" s="48">
        <v>0</v>
      </c>
      <c r="N667" s="48">
        <v>0</v>
      </c>
      <c r="O667" s="48">
        <v>4733</v>
      </c>
    </row>
    <row r="668" spans="5:15">
      <c r="E668" s="96" t="s">
        <v>2405</v>
      </c>
      <c r="F668" s="38">
        <v>732</v>
      </c>
      <c r="G668" s="38" t="s">
        <v>2406</v>
      </c>
      <c r="H668" s="48">
        <v>276517.7</v>
      </c>
      <c r="J668" s="48">
        <v>0</v>
      </c>
      <c r="K668" s="48">
        <v>0</v>
      </c>
      <c r="L668" s="48">
        <v>1</v>
      </c>
      <c r="M668" s="48">
        <v>276517.7</v>
      </c>
      <c r="N668" s="48">
        <v>407</v>
      </c>
      <c r="O668" s="48">
        <v>0</v>
      </c>
    </row>
    <row r="669" spans="5:15">
      <c r="E669" s="96" t="s">
        <v>2407</v>
      </c>
      <c r="F669" s="38">
        <v>733</v>
      </c>
      <c r="G669" s="38" t="s">
        <v>2408</v>
      </c>
      <c r="H669" s="48">
        <v>212496.72</v>
      </c>
      <c r="J669" s="48">
        <v>0</v>
      </c>
      <c r="K669" s="48">
        <v>0</v>
      </c>
      <c r="L669" s="48">
        <v>1</v>
      </c>
      <c r="M669" s="48">
        <v>212496.72</v>
      </c>
      <c r="N669" s="48">
        <v>408</v>
      </c>
      <c r="O669" s="48">
        <v>0</v>
      </c>
    </row>
    <row r="670" spans="5:15">
      <c r="E670" s="96" t="s">
        <v>790</v>
      </c>
      <c r="F670" s="38">
        <v>734</v>
      </c>
      <c r="G670" s="38" t="s">
        <v>2409</v>
      </c>
      <c r="H670" s="48">
        <v>92207.63</v>
      </c>
      <c r="J670" s="48">
        <v>0</v>
      </c>
      <c r="K670" s="48">
        <v>0</v>
      </c>
      <c r="L670" s="48">
        <v>1</v>
      </c>
      <c r="M670" s="48">
        <v>92207.63</v>
      </c>
      <c r="N670" s="48">
        <v>409</v>
      </c>
      <c r="O670" s="48">
        <v>0</v>
      </c>
    </row>
    <row r="671" spans="5:15">
      <c r="E671" s="96" t="s">
        <v>888</v>
      </c>
      <c r="F671" s="38">
        <v>735</v>
      </c>
      <c r="G671" s="38" t="s">
        <v>889</v>
      </c>
      <c r="H671" s="48">
        <v>742983.78</v>
      </c>
      <c r="J671" s="48">
        <v>0</v>
      </c>
      <c r="K671" s="48">
        <v>0</v>
      </c>
      <c r="L671" s="48">
        <v>1</v>
      </c>
      <c r="M671" s="48">
        <v>742983.78</v>
      </c>
      <c r="N671" s="48">
        <v>410</v>
      </c>
      <c r="O671" s="48">
        <v>0</v>
      </c>
    </row>
    <row r="672" spans="5:15">
      <c r="E672" s="96" t="s">
        <v>759</v>
      </c>
      <c r="F672" s="38">
        <v>736</v>
      </c>
      <c r="G672" s="38" t="s">
        <v>760</v>
      </c>
      <c r="H672" s="48">
        <v>711875.93</v>
      </c>
      <c r="J672" s="48">
        <v>0</v>
      </c>
      <c r="K672" s="48">
        <v>0</v>
      </c>
      <c r="L672" s="48">
        <v>1</v>
      </c>
      <c r="M672" s="48">
        <v>711875.93</v>
      </c>
      <c r="N672" s="48">
        <v>411</v>
      </c>
      <c r="O672" s="48">
        <v>0</v>
      </c>
    </row>
    <row r="673" spans="5:15">
      <c r="E673" s="96" t="s">
        <v>563</v>
      </c>
      <c r="F673" s="38">
        <v>737</v>
      </c>
      <c r="G673" s="38" t="s">
        <v>2410</v>
      </c>
      <c r="H673" s="48">
        <v>93045.440000000002</v>
      </c>
      <c r="J673" s="48">
        <v>0</v>
      </c>
      <c r="K673" s="48">
        <v>0</v>
      </c>
      <c r="L673" s="48">
        <v>1</v>
      </c>
      <c r="M673" s="48">
        <v>93045.440000000002</v>
      </c>
      <c r="N673" s="48">
        <v>412</v>
      </c>
      <c r="O673" s="48">
        <v>0</v>
      </c>
    </row>
    <row r="674" spans="5:15">
      <c r="E674" s="96" t="s">
        <v>1198</v>
      </c>
      <c r="F674" s="38">
        <v>738</v>
      </c>
      <c r="G674" s="38" t="s">
        <v>2411</v>
      </c>
      <c r="H674" s="48">
        <v>273223.43</v>
      </c>
      <c r="J674" s="48">
        <v>0</v>
      </c>
      <c r="K674" s="48">
        <v>0</v>
      </c>
      <c r="L674" s="48">
        <v>1</v>
      </c>
      <c r="M674" s="48">
        <v>273223.43</v>
      </c>
      <c r="N674" s="48">
        <v>413</v>
      </c>
      <c r="O674" s="48">
        <v>0</v>
      </c>
    </row>
    <row r="675" spans="5:15">
      <c r="E675" s="96" t="s">
        <v>540</v>
      </c>
      <c r="F675" s="38">
        <v>739</v>
      </c>
      <c r="G675" s="38" t="s">
        <v>2412</v>
      </c>
      <c r="H675" s="48">
        <v>70130.31</v>
      </c>
      <c r="J675" s="48">
        <v>0</v>
      </c>
      <c r="K675" s="48">
        <v>0</v>
      </c>
      <c r="L675" s="48">
        <v>1</v>
      </c>
      <c r="M675" s="48">
        <v>70130.31</v>
      </c>
      <c r="N675" s="48">
        <v>414</v>
      </c>
      <c r="O675" s="48">
        <v>0</v>
      </c>
    </row>
    <row r="676" spans="5:15">
      <c r="E676" s="96" t="s">
        <v>2413</v>
      </c>
      <c r="F676" s="38">
        <v>740</v>
      </c>
      <c r="G676" s="38" t="s">
        <v>2414</v>
      </c>
      <c r="H676" s="48">
        <v>213150.13</v>
      </c>
      <c r="J676" s="48">
        <v>0</v>
      </c>
      <c r="K676" s="48">
        <v>0</v>
      </c>
      <c r="L676" s="48">
        <v>1</v>
      </c>
      <c r="M676" s="48">
        <v>213150.13</v>
      </c>
      <c r="N676" s="48">
        <v>415</v>
      </c>
      <c r="O676" s="48">
        <v>0</v>
      </c>
    </row>
    <row r="677" spans="5:15">
      <c r="E677" s="96" t="s">
        <v>525</v>
      </c>
      <c r="F677" s="38">
        <v>741</v>
      </c>
      <c r="G677" s="38" t="s">
        <v>2415</v>
      </c>
      <c r="H677" s="48">
        <v>32043.919999999998</v>
      </c>
      <c r="J677" s="48">
        <v>0</v>
      </c>
      <c r="K677" s="48">
        <v>0</v>
      </c>
      <c r="L677" s="48">
        <v>1</v>
      </c>
      <c r="M677" s="48">
        <v>32043.919999999998</v>
      </c>
      <c r="N677" s="48">
        <v>416</v>
      </c>
      <c r="O677" s="48">
        <v>0</v>
      </c>
    </row>
    <row r="678" spans="5:15">
      <c r="E678" s="96" t="s">
        <v>534</v>
      </c>
      <c r="F678" s="38">
        <v>742</v>
      </c>
      <c r="G678" s="38" t="s">
        <v>2416</v>
      </c>
      <c r="H678" s="48">
        <v>284382.58</v>
      </c>
      <c r="J678" s="48">
        <v>0</v>
      </c>
      <c r="K678" s="48">
        <v>0</v>
      </c>
      <c r="L678" s="48">
        <v>1</v>
      </c>
      <c r="M678" s="48">
        <v>284382.58</v>
      </c>
      <c r="N678" s="48">
        <v>417</v>
      </c>
      <c r="O678" s="48">
        <v>0</v>
      </c>
    </row>
    <row r="679" spans="5:15">
      <c r="E679" s="96" t="s">
        <v>1425</v>
      </c>
      <c r="F679" s="38">
        <v>743</v>
      </c>
      <c r="G679" s="38" t="s">
        <v>2417</v>
      </c>
      <c r="H679" s="48">
        <v>9519278.4299999997</v>
      </c>
      <c r="J679" s="48">
        <v>0</v>
      </c>
      <c r="K679" s="48">
        <v>0</v>
      </c>
      <c r="L679" s="48">
        <v>1</v>
      </c>
      <c r="M679" s="48">
        <v>9519278.4299999997</v>
      </c>
      <c r="N679" s="48">
        <v>418</v>
      </c>
      <c r="O679" s="48">
        <v>0</v>
      </c>
    </row>
    <row r="680" spans="5:15">
      <c r="E680" s="96" t="s">
        <v>537</v>
      </c>
      <c r="F680" s="38">
        <v>744</v>
      </c>
      <c r="G680" s="38" t="s">
        <v>2418</v>
      </c>
      <c r="H680" s="48">
        <v>3176.83</v>
      </c>
      <c r="J680" s="48">
        <v>0</v>
      </c>
      <c r="K680" s="48">
        <v>0</v>
      </c>
      <c r="L680" s="48">
        <v>1</v>
      </c>
      <c r="M680" s="48">
        <v>3176.83</v>
      </c>
      <c r="N680" s="48">
        <v>419</v>
      </c>
      <c r="O680" s="48">
        <v>0</v>
      </c>
    </row>
    <row r="681" spans="5:15">
      <c r="E681" s="96" t="s">
        <v>552</v>
      </c>
      <c r="F681" s="38">
        <v>745</v>
      </c>
      <c r="G681" s="38" t="s">
        <v>2419</v>
      </c>
      <c r="H681" s="48">
        <v>187421.96</v>
      </c>
      <c r="J681" s="48">
        <v>0</v>
      </c>
      <c r="K681" s="48">
        <v>0</v>
      </c>
      <c r="L681" s="48">
        <v>1</v>
      </c>
      <c r="M681" s="48">
        <v>187421.96</v>
      </c>
      <c r="N681" s="48">
        <v>420</v>
      </c>
      <c r="O681" s="48">
        <v>0</v>
      </c>
    </row>
    <row r="682" spans="5:15">
      <c r="E682" s="96" t="s">
        <v>557</v>
      </c>
      <c r="F682" s="38">
        <v>746</v>
      </c>
      <c r="G682" s="38" t="s">
        <v>2420</v>
      </c>
      <c r="H682" s="48">
        <v>452.18</v>
      </c>
      <c r="J682" s="48">
        <v>0</v>
      </c>
      <c r="K682" s="48">
        <v>0</v>
      </c>
      <c r="L682" s="48">
        <v>1</v>
      </c>
      <c r="M682" s="48">
        <v>452.18</v>
      </c>
      <c r="N682" s="48">
        <v>421</v>
      </c>
      <c r="O682" s="48">
        <v>0</v>
      </c>
    </row>
    <row r="683" spans="5:15">
      <c r="E683" s="96" t="s">
        <v>1115</v>
      </c>
      <c r="F683" s="38">
        <v>747</v>
      </c>
      <c r="G683" s="38" t="s">
        <v>1116</v>
      </c>
      <c r="H683" s="48">
        <v>280360.58</v>
      </c>
      <c r="J683" s="48">
        <v>0</v>
      </c>
      <c r="K683" s="48">
        <v>0</v>
      </c>
      <c r="L683" s="48">
        <v>1</v>
      </c>
      <c r="M683" s="48">
        <v>280360.58</v>
      </c>
      <c r="N683" s="48">
        <v>422</v>
      </c>
      <c r="O683" s="48">
        <v>0</v>
      </c>
    </row>
    <row r="684" spans="5:15">
      <c r="E684" s="96" t="s">
        <v>518</v>
      </c>
      <c r="F684" s="38">
        <v>748</v>
      </c>
      <c r="G684" s="38" t="s">
        <v>2421</v>
      </c>
      <c r="H684" s="48">
        <v>90549.93</v>
      </c>
      <c r="J684" s="48">
        <v>0</v>
      </c>
      <c r="K684" s="48">
        <v>0</v>
      </c>
      <c r="L684" s="48">
        <v>1</v>
      </c>
      <c r="M684" s="48">
        <v>90549.93</v>
      </c>
      <c r="N684" s="48">
        <v>423</v>
      </c>
      <c r="O684" s="48">
        <v>0</v>
      </c>
    </row>
    <row r="685" spans="5:15">
      <c r="E685" s="96" t="s">
        <v>2422</v>
      </c>
      <c r="F685" s="38">
        <v>749</v>
      </c>
      <c r="G685" s="38" t="s">
        <v>2423</v>
      </c>
      <c r="H685" s="48">
        <v>578085.49</v>
      </c>
      <c r="J685" s="48">
        <v>0</v>
      </c>
      <c r="K685" s="48">
        <v>0</v>
      </c>
      <c r="L685" s="48">
        <v>1</v>
      </c>
      <c r="M685" s="48">
        <v>578085.49</v>
      </c>
      <c r="N685" s="48">
        <v>424</v>
      </c>
      <c r="O685" s="48">
        <v>0</v>
      </c>
    </row>
    <row r="686" spans="5:15">
      <c r="E686" s="96" t="s">
        <v>546</v>
      </c>
      <c r="F686" s="38">
        <v>750</v>
      </c>
      <c r="G686" s="38" t="s">
        <v>547</v>
      </c>
      <c r="H686" s="48">
        <v>18242.900000000001</v>
      </c>
      <c r="J686" s="48">
        <v>0</v>
      </c>
      <c r="K686" s="48">
        <v>0</v>
      </c>
      <c r="L686" s="48">
        <v>1</v>
      </c>
      <c r="M686" s="48">
        <v>18242.900000000001</v>
      </c>
      <c r="N686" s="48">
        <v>425</v>
      </c>
      <c r="O686" s="48">
        <v>0</v>
      </c>
    </row>
    <row r="687" spans="5:15">
      <c r="E687" s="96" t="s">
        <v>528</v>
      </c>
      <c r="F687" s="38">
        <v>751</v>
      </c>
      <c r="G687" s="38" t="s">
        <v>2424</v>
      </c>
      <c r="H687" s="48">
        <v>86062</v>
      </c>
      <c r="J687" s="48">
        <v>0</v>
      </c>
      <c r="K687" s="48">
        <v>0</v>
      </c>
      <c r="L687" s="48">
        <v>1</v>
      </c>
      <c r="M687" s="48">
        <v>86062</v>
      </c>
      <c r="N687" s="48">
        <v>426</v>
      </c>
      <c r="O687" s="48">
        <v>0</v>
      </c>
    </row>
    <row r="688" spans="5:15">
      <c r="E688" s="96" t="s">
        <v>2425</v>
      </c>
      <c r="F688" s="38">
        <v>752</v>
      </c>
      <c r="G688" s="38" t="s">
        <v>2426</v>
      </c>
      <c r="H688" s="48">
        <v>656360.04</v>
      </c>
      <c r="J688" s="48">
        <v>0</v>
      </c>
      <c r="K688" s="48">
        <v>0</v>
      </c>
      <c r="L688" s="48">
        <v>1</v>
      </c>
      <c r="M688" s="48">
        <v>656360.04</v>
      </c>
      <c r="N688" s="48">
        <v>427</v>
      </c>
      <c r="O688" s="48">
        <v>0</v>
      </c>
    </row>
    <row r="689" spans="5:15">
      <c r="E689" s="96" t="s">
        <v>2427</v>
      </c>
      <c r="F689" s="38">
        <v>753</v>
      </c>
      <c r="G689" s="38" t="s">
        <v>2428</v>
      </c>
      <c r="H689" s="48">
        <v>2320829.02</v>
      </c>
      <c r="J689" s="48">
        <v>0</v>
      </c>
      <c r="K689" s="48">
        <v>0</v>
      </c>
      <c r="L689" s="48">
        <v>1</v>
      </c>
      <c r="M689" s="48">
        <v>2320829.02</v>
      </c>
      <c r="N689" s="48">
        <v>428</v>
      </c>
      <c r="O689" s="48">
        <v>0</v>
      </c>
    </row>
    <row r="690" spans="5:15">
      <c r="E690" s="96" t="s">
        <v>592</v>
      </c>
      <c r="F690" s="38">
        <v>754</v>
      </c>
      <c r="G690" s="38" t="s">
        <v>2429</v>
      </c>
      <c r="H690" s="48">
        <v>157072.99</v>
      </c>
      <c r="J690" s="48">
        <v>0</v>
      </c>
      <c r="K690" s="48">
        <v>0</v>
      </c>
      <c r="L690" s="48">
        <v>1</v>
      </c>
      <c r="M690" s="48">
        <v>157072.99</v>
      </c>
      <c r="N690" s="48">
        <v>429</v>
      </c>
      <c r="O690" s="48">
        <v>0</v>
      </c>
    </row>
    <row r="691" spans="5:15">
      <c r="E691" s="96" t="s">
        <v>1069</v>
      </c>
      <c r="F691" s="38">
        <v>755</v>
      </c>
      <c r="G691" s="38" t="s">
        <v>2430</v>
      </c>
      <c r="H691" s="48">
        <v>652591.53</v>
      </c>
      <c r="J691" s="48">
        <v>0</v>
      </c>
      <c r="K691" s="48">
        <v>0</v>
      </c>
      <c r="L691" s="48">
        <v>1</v>
      </c>
      <c r="M691" s="48">
        <v>652591.53</v>
      </c>
      <c r="N691" s="48">
        <v>430</v>
      </c>
      <c r="O691" s="48">
        <v>0</v>
      </c>
    </row>
    <row r="692" spans="5:15">
      <c r="E692" s="96" t="s">
        <v>819</v>
      </c>
      <c r="F692" s="38">
        <v>756</v>
      </c>
      <c r="G692" s="38" t="s">
        <v>2431</v>
      </c>
      <c r="H692" s="48">
        <v>137783.29</v>
      </c>
      <c r="J692" s="48">
        <v>0</v>
      </c>
      <c r="K692" s="48">
        <v>0</v>
      </c>
      <c r="L692" s="48">
        <v>1</v>
      </c>
      <c r="M692" s="48">
        <v>137783.29</v>
      </c>
      <c r="N692" s="48">
        <v>431</v>
      </c>
      <c r="O692" s="48">
        <v>0</v>
      </c>
    </row>
    <row r="693" spans="5:15">
      <c r="E693" s="96" t="s">
        <v>830</v>
      </c>
      <c r="F693" s="38">
        <v>757</v>
      </c>
      <c r="G693" s="38" t="s">
        <v>2432</v>
      </c>
      <c r="H693" s="48">
        <v>660247.43000000005</v>
      </c>
      <c r="J693" s="48">
        <v>0</v>
      </c>
      <c r="K693" s="48">
        <v>0</v>
      </c>
      <c r="L693" s="48">
        <v>1</v>
      </c>
      <c r="M693" s="48">
        <v>660247.43000000005</v>
      </c>
      <c r="N693" s="48">
        <v>432</v>
      </c>
      <c r="O693" s="48">
        <v>0</v>
      </c>
    </row>
    <row r="694" spans="5:15">
      <c r="E694" s="96" t="s">
        <v>702</v>
      </c>
      <c r="F694" s="38">
        <v>758</v>
      </c>
      <c r="G694" s="38" t="s">
        <v>2433</v>
      </c>
      <c r="H694" s="48">
        <v>-530.95000000000005</v>
      </c>
      <c r="J694" s="48">
        <v>0</v>
      </c>
      <c r="K694" s="48">
        <v>0</v>
      </c>
      <c r="L694" s="48">
        <v>1</v>
      </c>
      <c r="M694" s="48">
        <v>-530.95000000000005</v>
      </c>
      <c r="N694" s="48">
        <v>433</v>
      </c>
      <c r="O694" s="48">
        <v>0</v>
      </c>
    </row>
    <row r="695" spans="5:15">
      <c r="E695" s="96" t="s">
        <v>1375</v>
      </c>
      <c r="F695" s="38">
        <v>759</v>
      </c>
      <c r="G695" s="38" t="s">
        <v>1376</v>
      </c>
      <c r="H695" s="48">
        <v>130631.58</v>
      </c>
      <c r="J695" s="48">
        <v>0</v>
      </c>
      <c r="K695" s="48">
        <v>0</v>
      </c>
      <c r="L695" s="48">
        <v>1</v>
      </c>
      <c r="M695" s="48">
        <v>130631.58</v>
      </c>
      <c r="N695" s="48">
        <v>434</v>
      </c>
      <c r="O695" s="48">
        <v>0</v>
      </c>
    </row>
    <row r="696" spans="5:15">
      <c r="E696" s="96" t="s">
        <v>1391</v>
      </c>
      <c r="F696" s="38">
        <v>760</v>
      </c>
      <c r="G696" s="38" t="s">
        <v>2434</v>
      </c>
      <c r="H696" s="48">
        <v>133297.31</v>
      </c>
      <c r="J696" s="48">
        <v>0</v>
      </c>
      <c r="K696" s="48">
        <v>0</v>
      </c>
      <c r="L696" s="48">
        <v>1</v>
      </c>
      <c r="M696" s="48">
        <v>133297.31</v>
      </c>
      <c r="N696" s="48">
        <v>435</v>
      </c>
      <c r="O696" s="48">
        <v>0</v>
      </c>
    </row>
    <row r="697" spans="5:15">
      <c r="E697" s="96" t="s">
        <v>1751</v>
      </c>
      <c r="F697" s="38">
        <v>761</v>
      </c>
      <c r="G697" s="38" t="s">
        <v>2435</v>
      </c>
      <c r="H697" s="48">
        <v>1578327.92</v>
      </c>
      <c r="J697" s="48">
        <v>0</v>
      </c>
      <c r="K697" s="48">
        <v>0</v>
      </c>
      <c r="L697" s="48">
        <v>1</v>
      </c>
      <c r="M697" s="48">
        <v>1578327.92</v>
      </c>
      <c r="N697" s="48">
        <v>436</v>
      </c>
      <c r="O697" s="48">
        <v>0</v>
      </c>
    </row>
    <row r="698" spans="5:15">
      <c r="E698" s="96" t="s">
        <v>1128</v>
      </c>
      <c r="F698" s="38">
        <v>762</v>
      </c>
      <c r="G698" s="38" t="s">
        <v>1129</v>
      </c>
      <c r="H698" s="48">
        <v>460819.91</v>
      </c>
      <c r="J698" s="48">
        <v>0</v>
      </c>
      <c r="K698" s="48">
        <v>0</v>
      </c>
      <c r="L698" s="48">
        <v>1</v>
      </c>
      <c r="M698" s="48">
        <v>460819.91</v>
      </c>
      <c r="N698" s="48">
        <v>437</v>
      </c>
      <c r="O698" s="48">
        <v>0</v>
      </c>
    </row>
    <row r="699" spans="5:15">
      <c r="E699" s="96" t="s">
        <v>1157</v>
      </c>
      <c r="F699" s="38">
        <v>763</v>
      </c>
      <c r="G699" s="38" t="s">
        <v>1158</v>
      </c>
      <c r="H699" s="48">
        <v>132362.63</v>
      </c>
      <c r="J699" s="48">
        <v>0</v>
      </c>
      <c r="K699" s="48">
        <v>0</v>
      </c>
      <c r="L699" s="48">
        <v>1</v>
      </c>
      <c r="M699" s="48">
        <v>132362.63</v>
      </c>
      <c r="N699" s="48">
        <v>438</v>
      </c>
      <c r="O699" s="48">
        <v>0</v>
      </c>
    </row>
    <row r="700" spans="5:15">
      <c r="E700" s="96" t="s">
        <v>1141</v>
      </c>
      <c r="F700" s="38">
        <v>764</v>
      </c>
      <c r="G700" s="38" t="s">
        <v>2436</v>
      </c>
      <c r="H700" s="48">
        <v>197087.89</v>
      </c>
      <c r="J700" s="48">
        <v>0</v>
      </c>
      <c r="K700" s="48">
        <v>0</v>
      </c>
      <c r="L700" s="48">
        <v>1</v>
      </c>
      <c r="M700" s="48">
        <v>197087.89</v>
      </c>
      <c r="N700" s="48">
        <v>439</v>
      </c>
      <c r="O700" s="48">
        <v>0</v>
      </c>
    </row>
    <row r="701" spans="5:15">
      <c r="E701" s="96" t="s">
        <v>2437</v>
      </c>
      <c r="F701" s="38">
        <v>765</v>
      </c>
      <c r="G701" s="38" t="s">
        <v>2438</v>
      </c>
      <c r="H701" s="48">
        <v>53796.46</v>
      </c>
      <c r="J701" s="48">
        <v>0</v>
      </c>
      <c r="K701" s="48">
        <v>0</v>
      </c>
      <c r="L701" s="48">
        <v>1</v>
      </c>
      <c r="M701" s="48">
        <v>53796.46</v>
      </c>
      <c r="N701" s="48">
        <v>440</v>
      </c>
      <c r="O701" s="48">
        <v>0</v>
      </c>
    </row>
    <row r="702" spans="5:15">
      <c r="E702" s="96" t="s">
        <v>2439</v>
      </c>
      <c r="F702" s="38">
        <v>766</v>
      </c>
      <c r="G702" s="38" t="s">
        <v>2440</v>
      </c>
      <c r="H702" s="48">
        <v>1164470.81</v>
      </c>
      <c r="J702" s="48">
        <v>0</v>
      </c>
      <c r="K702" s="48">
        <v>0</v>
      </c>
      <c r="L702" s="48">
        <v>1</v>
      </c>
      <c r="M702" s="48">
        <v>1164470.81</v>
      </c>
      <c r="N702" s="48">
        <v>441</v>
      </c>
      <c r="O702" s="48">
        <v>0</v>
      </c>
    </row>
    <row r="703" spans="5:15">
      <c r="E703" s="96" t="s">
        <v>570</v>
      </c>
      <c r="F703" s="38">
        <v>767</v>
      </c>
      <c r="G703" s="38" t="s">
        <v>571</v>
      </c>
      <c r="H703" s="48">
        <v>209941.5</v>
      </c>
      <c r="J703" s="48">
        <v>0</v>
      </c>
      <c r="K703" s="48">
        <v>0</v>
      </c>
      <c r="L703" s="48">
        <v>1</v>
      </c>
      <c r="M703" s="48">
        <v>209941.5</v>
      </c>
      <c r="N703" s="48">
        <v>442</v>
      </c>
      <c r="O703" s="48">
        <v>0</v>
      </c>
    </row>
    <row r="704" spans="5:15">
      <c r="E704" s="96" t="s">
        <v>1843</v>
      </c>
      <c r="F704" s="38">
        <v>768</v>
      </c>
      <c r="G704" s="38" t="s">
        <v>2441</v>
      </c>
      <c r="H704" s="48">
        <v>122473.77</v>
      </c>
      <c r="J704" s="48">
        <v>0</v>
      </c>
      <c r="K704" s="48">
        <v>0</v>
      </c>
      <c r="L704" s="48">
        <v>1</v>
      </c>
      <c r="M704" s="48">
        <v>122473.77</v>
      </c>
      <c r="N704" s="48">
        <v>443</v>
      </c>
      <c r="O704" s="48">
        <v>0</v>
      </c>
    </row>
    <row r="705" spans="5:15">
      <c r="E705" s="96" t="s">
        <v>1529</v>
      </c>
      <c r="F705" s="38">
        <v>769</v>
      </c>
      <c r="G705" s="38" t="s">
        <v>2442</v>
      </c>
      <c r="H705" s="48">
        <v>488605.28</v>
      </c>
      <c r="J705" s="48">
        <v>0</v>
      </c>
      <c r="K705" s="48">
        <v>0</v>
      </c>
      <c r="L705" s="48">
        <v>1</v>
      </c>
      <c r="M705" s="48">
        <v>488605.28</v>
      </c>
      <c r="N705" s="48">
        <v>444</v>
      </c>
      <c r="O705" s="48">
        <v>0</v>
      </c>
    </row>
    <row r="706" spans="5:15">
      <c r="E706" s="96" t="s">
        <v>1520</v>
      </c>
      <c r="F706" s="38">
        <v>770</v>
      </c>
      <c r="G706" s="38" t="s">
        <v>2443</v>
      </c>
      <c r="H706" s="48">
        <v>1079127.3999999999</v>
      </c>
      <c r="J706" s="48">
        <v>0</v>
      </c>
      <c r="K706" s="48">
        <v>0</v>
      </c>
      <c r="L706" s="48">
        <v>1</v>
      </c>
      <c r="M706" s="48">
        <v>1079127.3999999999</v>
      </c>
      <c r="N706" s="48">
        <v>445</v>
      </c>
      <c r="O706" s="48">
        <v>0</v>
      </c>
    </row>
    <row r="707" spans="5:15">
      <c r="E707" s="96" t="s">
        <v>1511</v>
      </c>
      <c r="F707" s="38">
        <v>771</v>
      </c>
      <c r="G707" s="38" t="s">
        <v>2444</v>
      </c>
      <c r="H707" s="48">
        <v>189403.65</v>
      </c>
      <c r="J707" s="48">
        <v>0</v>
      </c>
      <c r="K707" s="48">
        <v>0</v>
      </c>
      <c r="L707" s="48">
        <v>1</v>
      </c>
      <c r="M707" s="48">
        <v>189403.65</v>
      </c>
      <c r="N707" s="48">
        <v>446</v>
      </c>
      <c r="O707" s="48">
        <v>0</v>
      </c>
    </row>
    <row r="708" spans="5:15">
      <c r="E708" s="96" t="s">
        <v>1224</v>
      </c>
      <c r="F708" s="38">
        <v>772</v>
      </c>
      <c r="G708" s="38" t="s">
        <v>1225</v>
      </c>
      <c r="H708" s="48">
        <v>332715.71000000002</v>
      </c>
      <c r="J708" s="48">
        <v>0</v>
      </c>
      <c r="K708" s="48">
        <v>0</v>
      </c>
      <c r="L708" s="48">
        <v>1</v>
      </c>
      <c r="M708" s="48">
        <v>332715.71000000002</v>
      </c>
      <c r="N708" s="48">
        <v>447</v>
      </c>
      <c r="O708" s="48">
        <v>0</v>
      </c>
    </row>
    <row r="709" spans="5:15">
      <c r="E709" s="96" t="s">
        <v>2445</v>
      </c>
      <c r="F709" s="38">
        <v>773</v>
      </c>
      <c r="G709" s="38" t="s">
        <v>2446</v>
      </c>
      <c r="H709" s="48">
        <v>304.14</v>
      </c>
      <c r="J709" s="48">
        <v>0</v>
      </c>
      <c r="K709" s="48">
        <v>0</v>
      </c>
      <c r="L709" s="48">
        <v>1</v>
      </c>
      <c r="M709" s="48">
        <v>304.14</v>
      </c>
      <c r="N709" s="48">
        <v>448</v>
      </c>
      <c r="O709" s="48">
        <v>0</v>
      </c>
    </row>
    <row r="710" spans="5:15">
      <c r="E710" s="96" t="s">
        <v>1514</v>
      </c>
      <c r="F710" s="38">
        <v>774</v>
      </c>
      <c r="G710" s="38" t="s">
        <v>2447</v>
      </c>
      <c r="H710" s="48">
        <v>1854551.69</v>
      </c>
      <c r="J710" s="48">
        <v>0</v>
      </c>
      <c r="K710" s="48">
        <v>0</v>
      </c>
      <c r="L710" s="48">
        <v>1</v>
      </c>
      <c r="M710" s="48">
        <v>1854551.69</v>
      </c>
      <c r="N710" s="48">
        <v>449</v>
      </c>
      <c r="O710" s="48">
        <v>0</v>
      </c>
    </row>
    <row r="711" spans="5:15">
      <c r="E711" s="96" t="s">
        <v>1523</v>
      </c>
      <c r="F711" s="38">
        <v>775</v>
      </c>
      <c r="G711" s="38" t="s">
        <v>2448</v>
      </c>
      <c r="H711" s="48">
        <v>2968569.89</v>
      </c>
      <c r="J711" s="48">
        <v>0</v>
      </c>
      <c r="K711" s="48">
        <v>0</v>
      </c>
      <c r="L711" s="48">
        <v>1</v>
      </c>
      <c r="M711" s="48">
        <v>2968569.89</v>
      </c>
      <c r="N711" s="48">
        <v>450</v>
      </c>
      <c r="O711" s="48">
        <v>0</v>
      </c>
    </row>
    <row r="712" spans="5:15">
      <c r="E712" s="96" t="s">
        <v>1532</v>
      </c>
      <c r="F712" s="38">
        <v>776</v>
      </c>
      <c r="G712" s="38" t="s">
        <v>2449</v>
      </c>
      <c r="H712" s="48">
        <v>2626.95</v>
      </c>
      <c r="J712" s="48">
        <v>0</v>
      </c>
      <c r="K712" s="48">
        <v>0</v>
      </c>
      <c r="L712" s="48">
        <v>1</v>
      </c>
      <c r="M712" s="48">
        <v>2626.95</v>
      </c>
      <c r="N712" s="48">
        <v>451</v>
      </c>
      <c r="O712" s="48">
        <v>0</v>
      </c>
    </row>
    <row r="713" spans="5:15">
      <c r="E713" s="96" t="s">
        <v>1517</v>
      </c>
      <c r="F713" s="38">
        <v>777</v>
      </c>
      <c r="G713" s="38" t="s">
        <v>2450</v>
      </c>
      <c r="H713" s="48">
        <v>2131499.19</v>
      </c>
      <c r="J713" s="48">
        <v>0</v>
      </c>
      <c r="K713" s="48">
        <v>0</v>
      </c>
      <c r="L713" s="48">
        <v>1</v>
      </c>
      <c r="M713" s="48">
        <v>2131499.19</v>
      </c>
      <c r="N713" s="48">
        <v>452</v>
      </c>
      <c r="O713" s="48">
        <v>0</v>
      </c>
    </row>
    <row r="714" spans="5:15">
      <c r="E714" s="96" t="s">
        <v>1540</v>
      </c>
      <c r="F714" s="38">
        <v>778</v>
      </c>
      <c r="G714" s="38" t="s">
        <v>2451</v>
      </c>
      <c r="H714" s="48">
        <v>1161840.6000000001</v>
      </c>
      <c r="J714" s="48">
        <v>0</v>
      </c>
      <c r="K714" s="48">
        <v>0</v>
      </c>
      <c r="L714" s="48">
        <v>1</v>
      </c>
      <c r="M714" s="48">
        <v>1161840.6000000001</v>
      </c>
      <c r="N714" s="48">
        <v>453</v>
      </c>
      <c r="O714" s="48">
        <v>0</v>
      </c>
    </row>
    <row r="715" spans="5:15">
      <c r="E715" s="96" t="s">
        <v>573</v>
      </c>
      <c r="F715" s="38">
        <v>779</v>
      </c>
      <c r="G715" s="38" t="s">
        <v>2452</v>
      </c>
      <c r="H715" s="48">
        <v>110554.3</v>
      </c>
      <c r="J715" s="48">
        <v>0</v>
      </c>
      <c r="K715" s="48">
        <v>0</v>
      </c>
      <c r="L715" s="48">
        <v>1</v>
      </c>
      <c r="M715" s="48">
        <v>110554.3</v>
      </c>
      <c r="N715" s="48">
        <v>454</v>
      </c>
      <c r="O715" s="48">
        <v>0</v>
      </c>
    </row>
    <row r="716" spans="5:15">
      <c r="E716" s="96" t="s">
        <v>579</v>
      </c>
      <c r="F716" s="38">
        <v>780</v>
      </c>
      <c r="G716" s="38" t="s">
        <v>2453</v>
      </c>
      <c r="H716" s="48">
        <v>157591.48000000001</v>
      </c>
      <c r="J716" s="48">
        <v>0</v>
      </c>
      <c r="K716" s="48">
        <v>0</v>
      </c>
      <c r="L716" s="48">
        <v>1</v>
      </c>
      <c r="M716" s="48">
        <v>157591.48000000001</v>
      </c>
      <c r="N716" s="48">
        <v>455</v>
      </c>
      <c r="O716" s="48">
        <v>0</v>
      </c>
    </row>
    <row r="717" spans="5:15">
      <c r="E717" s="96" t="s">
        <v>576</v>
      </c>
      <c r="F717" s="38">
        <v>781</v>
      </c>
      <c r="G717" s="38" t="s">
        <v>2454</v>
      </c>
      <c r="H717" s="48">
        <v>1452.85</v>
      </c>
      <c r="J717" s="48">
        <v>0</v>
      </c>
      <c r="K717" s="48">
        <v>0</v>
      </c>
      <c r="L717" s="48">
        <v>1</v>
      </c>
      <c r="M717" s="48">
        <v>1452.85</v>
      </c>
      <c r="N717" s="48">
        <v>456</v>
      </c>
      <c r="O717" s="48">
        <v>0</v>
      </c>
    </row>
    <row r="718" spans="5:15">
      <c r="E718" s="96" t="s">
        <v>582</v>
      </c>
      <c r="F718" s="38">
        <v>782</v>
      </c>
      <c r="G718" s="38" t="s">
        <v>2455</v>
      </c>
      <c r="H718" s="48">
        <v>165339.14000000001</v>
      </c>
      <c r="J718" s="48">
        <v>0</v>
      </c>
      <c r="K718" s="48">
        <v>0</v>
      </c>
      <c r="L718" s="48">
        <v>1</v>
      </c>
      <c r="M718" s="48">
        <v>165339.14000000001</v>
      </c>
      <c r="N718" s="48">
        <v>457</v>
      </c>
      <c r="O718" s="48">
        <v>0</v>
      </c>
    </row>
    <row r="719" spans="5:15">
      <c r="E719" s="96" t="s">
        <v>944</v>
      </c>
      <c r="F719" s="38">
        <v>783</v>
      </c>
      <c r="G719" s="38" t="s">
        <v>2456</v>
      </c>
      <c r="H719" s="48">
        <v>713464.63</v>
      </c>
      <c r="J719" s="48">
        <v>0</v>
      </c>
      <c r="K719" s="48">
        <v>0</v>
      </c>
      <c r="L719" s="48">
        <v>1</v>
      </c>
      <c r="M719" s="48">
        <v>713464.63</v>
      </c>
      <c r="N719" s="48">
        <v>458</v>
      </c>
      <c r="O719" s="48">
        <v>0</v>
      </c>
    </row>
    <row r="720" spans="5:15">
      <c r="E720" s="96" t="s">
        <v>1284</v>
      </c>
      <c r="F720" s="38">
        <v>784</v>
      </c>
      <c r="G720" s="38" t="s">
        <v>2457</v>
      </c>
      <c r="H720" s="48">
        <v>433875.37</v>
      </c>
      <c r="J720" s="48">
        <v>0</v>
      </c>
      <c r="K720" s="48">
        <v>0</v>
      </c>
      <c r="L720" s="48">
        <v>1</v>
      </c>
      <c r="M720" s="48">
        <v>433875.37</v>
      </c>
      <c r="N720" s="48">
        <v>459</v>
      </c>
      <c r="O720" s="48">
        <v>0</v>
      </c>
    </row>
    <row r="721" spans="5:15">
      <c r="E721" s="96" t="s">
        <v>796</v>
      </c>
      <c r="F721" s="38">
        <v>785</v>
      </c>
      <c r="G721" s="38" t="s">
        <v>2458</v>
      </c>
      <c r="H721" s="48">
        <v>295348.28999999998</v>
      </c>
      <c r="J721" s="48">
        <v>0</v>
      </c>
      <c r="K721" s="48">
        <v>0</v>
      </c>
      <c r="L721" s="48">
        <v>1</v>
      </c>
      <c r="M721" s="48">
        <v>295348.28999999998</v>
      </c>
      <c r="N721" s="48">
        <v>460</v>
      </c>
      <c r="O721" s="48">
        <v>0</v>
      </c>
    </row>
    <row r="722" spans="5:15">
      <c r="E722" s="96" t="s">
        <v>740</v>
      </c>
      <c r="F722" s="38">
        <v>786</v>
      </c>
      <c r="G722" s="38" t="s">
        <v>2459</v>
      </c>
      <c r="H722" s="48">
        <v>116425.76</v>
      </c>
      <c r="J722" s="48">
        <v>0</v>
      </c>
      <c r="K722" s="48">
        <v>0</v>
      </c>
      <c r="L722" s="48">
        <v>1</v>
      </c>
      <c r="M722" s="48">
        <v>116425.76</v>
      </c>
      <c r="N722" s="48">
        <v>461</v>
      </c>
      <c r="O722" s="48">
        <v>0</v>
      </c>
    </row>
    <row r="723" spans="5:15">
      <c r="E723" s="96" t="s">
        <v>779</v>
      </c>
      <c r="F723" s="38">
        <v>787</v>
      </c>
      <c r="G723" s="38" t="s">
        <v>2460</v>
      </c>
      <c r="H723" s="48">
        <v>90053.759999999995</v>
      </c>
      <c r="J723" s="48">
        <v>0</v>
      </c>
      <c r="K723" s="48">
        <v>0</v>
      </c>
      <c r="L723" s="48">
        <v>1</v>
      </c>
      <c r="M723" s="48">
        <v>90053.759999999995</v>
      </c>
      <c r="N723" s="48">
        <v>462</v>
      </c>
      <c r="O723" s="48">
        <v>0</v>
      </c>
    </row>
    <row r="724" spans="5:15">
      <c r="E724" s="96" t="s">
        <v>2461</v>
      </c>
      <c r="F724" s="38">
        <v>788</v>
      </c>
      <c r="G724" s="38" t="s">
        <v>589</v>
      </c>
      <c r="H724" s="48">
        <v>80501.990000000005</v>
      </c>
      <c r="J724" s="48">
        <v>0</v>
      </c>
      <c r="K724" s="48">
        <v>0</v>
      </c>
      <c r="L724" s="48">
        <v>1</v>
      </c>
      <c r="M724" s="48">
        <v>80501.990000000005</v>
      </c>
      <c r="N724" s="48">
        <v>463</v>
      </c>
      <c r="O724" s="48">
        <v>0</v>
      </c>
    </row>
    <row r="725" spans="5:15">
      <c r="E725" s="96" t="s">
        <v>2462</v>
      </c>
      <c r="F725" s="38">
        <v>789</v>
      </c>
      <c r="G725" s="38" t="s">
        <v>2463</v>
      </c>
      <c r="H725" s="48">
        <v>195178.34</v>
      </c>
      <c r="J725" s="48">
        <v>0</v>
      </c>
      <c r="K725" s="48">
        <v>0</v>
      </c>
      <c r="L725" s="48">
        <v>1</v>
      </c>
      <c r="M725" s="48">
        <v>195178.34</v>
      </c>
      <c r="N725" s="48">
        <v>464</v>
      </c>
      <c r="O725" s="48">
        <v>0</v>
      </c>
    </row>
    <row r="726" spans="5:15">
      <c r="E726" s="96" t="s">
        <v>2464</v>
      </c>
      <c r="F726" s="38">
        <v>790</v>
      </c>
      <c r="G726" s="38" t="s">
        <v>2465</v>
      </c>
      <c r="H726" s="48">
        <v>104926.88</v>
      </c>
      <c r="J726" s="48">
        <v>0</v>
      </c>
      <c r="K726" s="48">
        <v>0</v>
      </c>
      <c r="L726" s="48">
        <v>1</v>
      </c>
      <c r="M726" s="48">
        <v>104926.88</v>
      </c>
      <c r="N726" s="48">
        <v>465</v>
      </c>
      <c r="O726" s="48">
        <v>0</v>
      </c>
    </row>
    <row r="727" spans="5:15">
      <c r="E727" s="96" t="s">
        <v>2466</v>
      </c>
      <c r="F727" s="38">
        <v>791</v>
      </c>
      <c r="G727" s="38" t="s">
        <v>2467</v>
      </c>
      <c r="H727" s="48">
        <v>19577.13</v>
      </c>
      <c r="J727" s="48">
        <v>0</v>
      </c>
      <c r="K727" s="48">
        <v>0</v>
      </c>
      <c r="L727" s="48">
        <v>1</v>
      </c>
      <c r="M727" s="48">
        <v>19577.13</v>
      </c>
      <c r="N727" s="48">
        <v>466</v>
      </c>
      <c r="O727" s="48">
        <v>0</v>
      </c>
    </row>
    <row r="728" spans="5:15">
      <c r="E728" s="96" t="s">
        <v>2468</v>
      </c>
      <c r="F728" s="38">
        <v>792</v>
      </c>
      <c r="G728" s="38" t="s">
        <v>2469</v>
      </c>
      <c r="H728" s="48">
        <v>46630.13</v>
      </c>
      <c r="J728" s="48">
        <v>0</v>
      </c>
      <c r="K728" s="48">
        <v>0</v>
      </c>
      <c r="L728" s="48">
        <v>1</v>
      </c>
      <c r="M728" s="48">
        <v>46630.13</v>
      </c>
      <c r="N728" s="48">
        <v>467</v>
      </c>
      <c r="O728" s="48">
        <v>0</v>
      </c>
    </row>
    <row r="729" spans="5:15">
      <c r="E729" s="96" t="s">
        <v>2470</v>
      </c>
      <c r="F729" s="38">
        <v>793</v>
      </c>
      <c r="G729" s="38" t="s">
        <v>2471</v>
      </c>
      <c r="H729" s="48">
        <v>109989.89</v>
      </c>
      <c r="J729" s="48">
        <v>0</v>
      </c>
      <c r="K729" s="48">
        <v>0</v>
      </c>
      <c r="L729" s="48">
        <v>1</v>
      </c>
      <c r="M729" s="48">
        <v>109989.89</v>
      </c>
      <c r="N729" s="48">
        <v>468</v>
      </c>
      <c r="O729" s="48">
        <v>0</v>
      </c>
    </row>
    <row r="730" spans="5:15">
      <c r="E730" s="96" t="s">
        <v>2472</v>
      </c>
      <c r="F730" s="38">
        <v>794</v>
      </c>
      <c r="G730" s="38" t="s">
        <v>2473</v>
      </c>
      <c r="H730" s="48">
        <v>47086.67</v>
      </c>
      <c r="J730" s="48">
        <v>0</v>
      </c>
      <c r="K730" s="48">
        <v>0</v>
      </c>
      <c r="L730" s="48">
        <v>1</v>
      </c>
      <c r="M730" s="48">
        <v>47086.67</v>
      </c>
      <c r="N730" s="48">
        <v>469</v>
      </c>
      <c r="O730" s="48">
        <v>0</v>
      </c>
    </row>
    <row r="731" spans="5:15">
      <c r="E731" s="96" t="s">
        <v>2474</v>
      </c>
      <c r="F731" s="38">
        <v>795</v>
      </c>
      <c r="G731" s="38" t="s">
        <v>2475</v>
      </c>
      <c r="H731" s="48">
        <v>32543.57</v>
      </c>
      <c r="J731" s="48">
        <v>0</v>
      </c>
      <c r="K731" s="48">
        <v>0</v>
      </c>
      <c r="L731" s="48">
        <v>1</v>
      </c>
      <c r="M731" s="48">
        <v>32543.57</v>
      </c>
      <c r="N731" s="48">
        <v>470</v>
      </c>
      <c r="O731" s="48">
        <v>0</v>
      </c>
    </row>
    <row r="732" spans="5:15">
      <c r="E732" s="96" t="s">
        <v>2476</v>
      </c>
      <c r="F732" s="38">
        <v>796</v>
      </c>
      <c r="G732" s="38" t="s">
        <v>2477</v>
      </c>
      <c r="H732" s="48">
        <v>806742.31</v>
      </c>
      <c r="J732" s="48">
        <v>0</v>
      </c>
      <c r="K732" s="48">
        <v>0</v>
      </c>
      <c r="L732" s="48">
        <v>1</v>
      </c>
      <c r="M732" s="48">
        <v>806742.31</v>
      </c>
      <c r="N732" s="48">
        <v>471</v>
      </c>
      <c r="O732" s="48">
        <v>0</v>
      </c>
    </row>
    <row r="733" spans="5:15">
      <c r="E733" s="96" t="s">
        <v>2478</v>
      </c>
      <c r="F733" s="38">
        <v>797</v>
      </c>
      <c r="G733" s="38" t="s">
        <v>2479</v>
      </c>
      <c r="H733" s="48">
        <v>0.04</v>
      </c>
      <c r="J733" s="48">
        <v>0</v>
      </c>
      <c r="K733" s="48">
        <v>0</v>
      </c>
      <c r="L733" s="48">
        <v>1</v>
      </c>
      <c r="M733" s="48">
        <v>0.04</v>
      </c>
      <c r="N733" s="48">
        <v>472</v>
      </c>
      <c r="O733" s="48">
        <v>0</v>
      </c>
    </row>
    <row r="734" spans="5:15">
      <c r="E734" s="96" t="s">
        <v>2480</v>
      </c>
      <c r="F734" s="38">
        <v>798</v>
      </c>
      <c r="G734" s="38" t="s">
        <v>2481</v>
      </c>
      <c r="H734" s="48">
        <v>206588.36</v>
      </c>
      <c r="J734" s="48">
        <v>0</v>
      </c>
      <c r="K734" s="48">
        <v>0</v>
      </c>
      <c r="L734" s="48">
        <v>1</v>
      </c>
      <c r="M734" s="48">
        <v>206588.36</v>
      </c>
      <c r="N734" s="48">
        <v>473</v>
      </c>
      <c r="O734" s="48">
        <v>0</v>
      </c>
    </row>
    <row r="735" spans="5:15">
      <c r="E735" s="96" t="s">
        <v>2482</v>
      </c>
      <c r="F735" s="38">
        <v>799</v>
      </c>
      <c r="G735" s="38" t="s">
        <v>2483</v>
      </c>
      <c r="H735" s="48">
        <v>165881.63</v>
      </c>
      <c r="J735" s="48">
        <v>0</v>
      </c>
      <c r="K735" s="48">
        <v>0</v>
      </c>
      <c r="L735" s="48">
        <v>1</v>
      </c>
      <c r="M735" s="48">
        <v>165881.63</v>
      </c>
      <c r="N735" s="48">
        <v>474</v>
      </c>
      <c r="O735" s="48">
        <v>0</v>
      </c>
    </row>
    <row r="736" spans="5:15">
      <c r="E736" s="96" t="s">
        <v>2484</v>
      </c>
      <c r="F736" s="38">
        <v>800</v>
      </c>
      <c r="G736" s="38" t="s">
        <v>2485</v>
      </c>
      <c r="H736" s="48">
        <v>55424.17</v>
      </c>
      <c r="J736" s="48">
        <v>0</v>
      </c>
      <c r="K736" s="48">
        <v>0</v>
      </c>
      <c r="L736" s="48">
        <v>1</v>
      </c>
      <c r="M736" s="48">
        <v>55424.17</v>
      </c>
      <c r="N736" s="48">
        <v>475</v>
      </c>
      <c r="O736" s="48">
        <v>0</v>
      </c>
    </row>
    <row r="737" spans="5:15">
      <c r="E737" s="96" t="s">
        <v>2486</v>
      </c>
      <c r="F737" s="38">
        <v>801</v>
      </c>
      <c r="G737" s="38" t="s">
        <v>2487</v>
      </c>
      <c r="H737" s="48">
        <v>215465.83</v>
      </c>
      <c r="J737" s="48">
        <v>0</v>
      </c>
      <c r="K737" s="48">
        <v>0</v>
      </c>
      <c r="L737" s="48">
        <v>1</v>
      </c>
      <c r="M737" s="48">
        <v>215465.83</v>
      </c>
      <c r="N737" s="48">
        <v>476</v>
      </c>
      <c r="O737" s="48">
        <v>0</v>
      </c>
    </row>
    <row r="738" spans="5:15">
      <c r="E738" s="96" t="s">
        <v>2488</v>
      </c>
      <c r="F738" s="38">
        <v>802</v>
      </c>
      <c r="G738" s="38" t="s">
        <v>1728</v>
      </c>
      <c r="H738" s="48">
        <v>1260667.5</v>
      </c>
      <c r="J738" s="48">
        <v>0</v>
      </c>
      <c r="K738" s="48">
        <v>0</v>
      </c>
      <c r="L738" s="48">
        <v>1</v>
      </c>
      <c r="M738" s="48">
        <v>1260667.5</v>
      </c>
      <c r="N738" s="48">
        <v>477</v>
      </c>
      <c r="O738" s="48">
        <v>0</v>
      </c>
    </row>
    <row r="739" spans="5:15">
      <c r="E739" s="96" t="s">
        <v>2489</v>
      </c>
      <c r="F739" s="38">
        <v>803</v>
      </c>
      <c r="G739" s="38" t="s">
        <v>2490</v>
      </c>
      <c r="H739" s="48">
        <v>352103.99</v>
      </c>
      <c r="J739" s="48">
        <v>0</v>
      </c>
      <c r="K739" s="48">
        <v>0</v>
      </c>
      <c r="L739" s="48">
        <v>1</v>
      </c>
      <c r="M739" s="48">
        <v>352103.99</v>
      </c>
      <c r="N739" s="48">
        <v>478</v>
      </c>
      <c r="O739" s="48">
        <v>0</v>
      </c>
    </row>
    <row r="740" spans="5:15">
      <c r="E740" s="96" t="s">
        <v>2491</v>
      </c>
      <c r="F740" s="38">
        <v>804</v>
      </c>
      <c r="G740" s="38" t="s">
        <v>2492</v>
      </c>
      <c r="H740" s="48">
        <v>136763.03</v>
      </c>
      <c r="J740" s="48">
        <v>0</v>
      </c>
      <c r="K740" s="48">
        <v>0</v>
      </c>
      <c r="L740" s="48">
        <v>1</v>
      </c>
      <c r="M740" s="48">
        <v>136763.03</v>
      </c>
      <c r="N740" s="48">
        <v>479</v>
      </c>
      <c r="O740" s="48">
        <v>0</v>
      </c>
    </row>
    <row r="741" spans="5:15">
      <c r="E741" s="96" t="s">
        <v>2493</v>
      </c>
      <c r="F741" s="38">
        <v>805</v>
      </c>
      <c r="G741" s="38" t="s">
        <v>2494</v>
      </c>
      <c r="H741" s="48">
        <v>110037.91</v>
      </c>
      <c r="J741" s="48">
        <v>0</v>
      </c>
      <c r="K741" s="48">
        <v>0</v>
      </c>
      <c r="L741" s="48">
        <v>1</v>
      </c>
      <c r="M741" s="48">
        <v>110037.91</v>
      </c>
      <c r="N741" s="48">
        <v>480</v>
      </c>
      <c r="O741" s="48">
        <v>0</v>
      </c>
    </row>
    <row r="742" spans="5:15">
      <c r="E742" s="96" t="s">
        <v>2495</v>
      </c>
      <c r="F742" s="38">
        <v>806</v>
      </c>
      <c r="G742" s="38" t="s">
        <v>2496</v>
      </c>
      <c r="H742" s="48">
        <v>62510.51</v>
      </c>
      <c r="J742" s="48">
        <v>0</v>
      </c>
      <c r="K742" s="48">
        <v>0</v>
      </c>
      <c r="L742" s="48">
        <v>1</v>
      </c>
      <c r="M742" s="48">
        <v>62510.51</v>
      </c>
      <c r="N742" s="48">
        <v>481</v>
      </c>
      <c r="O742" s="48">
        <v>0</v>
      </c>
    </row>
    <row r="743" spans="5:15">
      <c r="E743" s="96" t="s">
        <v>2497</v>
      </c>
      <c r="F743" s="38">
        <v>807</v>
      </c>
      <c r="G743" s="38" t="s">
        <v>2498</v>
      </c>
      <c r="H743" s="48">
        <v>101567.44</v>
      </c>
      <c r="J743" s="48">
        <v>0</v>
      </c>
      <c r="K743" s="48">
        <v>0</v>
      </c>
      <c r="L743" s="48">
        <v>1</v>
      </c>
      <c r="M743" s="48">
        <v>101567.44</v>
      </c>
      <c r="N743" s="48">
        <v>482</v>
      </c>
      <c r="O743" s="48">
        <v>0</v>
      </c>
    </row>
    <row r="744" spans="5:15">
      <c r="E744" s="96" t="s">
        <v>2499</v>
      </c>
      <c r="F744" s="38">
        <v>809</v>
      </c>
      <c r="G744" s="38" t="s">
        <v>1213</v>
      </c>
      <c r="H744" s="48">
        <v>287399.3</v>
      </c>
      <c r="J744" s="48">
        <v>0</v>
      </c>
      <c r="K744" s="48">
        <v>0</v>
      </c>
      <c r="L744" s="48">
        <v>1</v>
      </c>
      <c r="M744" s="48">
        <v>287399.3</v>
      </c>
      <c r="N744" s="48">
        <v>483</v>
      </c>
      <c r="O744" s="48">
        <v>0</v>
      </c>
    </row>
    <row r="745" spans="5:15">
      <c r="E745" s="96" t="s">
        <v>2500</v>
      </c>
      <c r="F745" s="38">
        <v>810</v>
      </c>
      <c r="G745" s="38" t="s">
        <v>2501</v>
      </c>
      <c r="H745" s="48">
        <v>427332.49</v>
      </c>
      <c r="J745" s="48">
        <v>0</v>
      </c>
      <c r="K745" s="48">
        <v>0</v>
      </c>
      <c r="L745" s="48">
        <v>1</v>
      </c>
      <c r="M745" s="48">
        <v>427332.49</v>
      </c>
      <c r="N745" s="48">
        <v>484</v>
      </c>
      <c r="O745" s="48">
        <v>0</v>
      </c>
    </row>
    <row r="746" spans="5:15">
      <c r="E746" s="96" t="s">
        <v>2502</v>
      </c>
      <c r="F746" s="38">
        <v>811</v>
      </c>
      <c r="G746" s="38" t="s">
        <v>2503</v>
      </c>
      <c r="H746" s="48">
        <v>1138057.07</v>
      </c>
      <c r="J746" s="48">
        <v>0</v>
      </c>
      <c r="K746" s="48">
        <v>0</v>
      </c>
      <c r="L746" s="48">
        <v>1</v>
      </c>
      <c r="M746" s="48">
        <v>1138057.07</v>
      </c>
      <c r="N746" s="48">
        <v>485</v>
      </c>
      <c r="O746" s="48">
        <v>0</v>
      </c>
    </row>
    <row r="747" spans="5:15">
      <c r="E747" s="96" t="s">
        <v>2504</v>
      </c>
      <c r="F747" s="38">
        <v>812</v>
      </c>
      <c r="G747" s="38" t="s">
        <v>2505</v>
      </c>
      <c r="H747" s="48">
        <v>5515992.7599999998</v>
      </c>
      <c r="J747" s="48">
        <v>0</v>
      </c>
      <c r="K747" s="48">
        <v>0</v>
      </c>
      <c r="L747" s="48">
        <v>1</v>
      </c>
      <c r="M747" s="48">
        <v>5515992.7599999998</v>
      </c>
      <c r="N747" s="48">
        <v>486</v>
      </c>
      <c r="O747" s="48">
        <v>0</v>
      </c>
    </row>
    <row r="748" spans="5:15">
      <c r="E748" s="96" t="s">
        <v>2506</v>
      </c>
      <c r="F748" s="38">
        <v>813</v>
      </c>
      <c r="G748" s="38" t="s">
        <v>2507</v>
      </c>
      <c r="H748" s="48">
        <v>21996749.280000001</v>
      </c>
      <c r="J748" s="48">
        <v>0</v>
      </c>
      <c r="K748" s="48">
        <v>0</v>
      </c>
      <c r="L748" s="48">
        <v>1</v>
      </c>
      <c r="M748" s="48">
        <v>21996749.280000001</v>
      </c>
      <c r="N748" s="48">
        <v>487</v>
      </c>
      <c r="O748" s="48">
        <v>0</v>
      </c>
    </row>
    <row r="749" spans="5:15">
      <c r="E749" s="96" t="s">
        <v>2508</v>
      </c>
      <c r="F749" s="38">
        <v>815</v>
      </c>
      <c r="G749" s="38" t="s">
        <v>2509</v>
      </c>
      <c r="H749" s="48">
        <v>482244.82</v>
      </c>
      <c r="J749" s="48">
        <v>0</v>
      </c>
      <c r="K749" s="48">
        <v>0</v>
      </c>
      <c r="L749" s="48">
        <v>1</v>
      </c>
      <c r="M749" s="48">
        <v>482244.82</v>
      </c>
      <c r="N749" s="48">
        <v>488</v>
      </c>
      <c r="O749" s="48">
        <v>0</v>
      </c>
    </row>
    <row r="750" spans="5:15">
      <c r="E750" s="96" t="s">
        <v>2510</v>
      </c>
      <c r="F750" s="38">
        <v>816</v>
      </c>
      <c r="G750" s="38" t="s">
        <v>2511</v>
      </c>
      <c r="H750" s="48">
        <v>42820.87</v>
      </c>
      <c r="J750" s="48">
        <v>0</v>
      </c>
      <c r="K750" s="48">
        <v>0</v>
      </c>
      <c r="L750" s="48">
        <v>1</v>
      </c>
      <c r="M750" s="48">
        <v>42820.87</v>
      </c>
      <c r="N750" s="48">
        <v>489</v>
      </c>
      <c r="O750" s="48">
        <v>0</v>
      </c>
    </row>
    <row r="751" spans="5:15">
      <c r="E751" s="96" t="s">
        <v>2512</v>
      </c>
      <c r="F751" s="38">
        <v>817</v>
      </c>
      <c r="G751" s="38" t="s">
        <v>2513</v>
      </c>
      <c r="H751" s="48">
        <v>1381.13</v>
      </c>
      <c r="J751" s="48">
        <v>0</v>
      </c>
      <c r="K751" s="48">
        <v>0</v>
      </c>
      <c r="L751" s="48">
        <v>1</v>
      </c>
      <c r="M751" s="48">
        <v>1381.13</v>
      </c>
      <c r="N751" s="48">
        <v>490</v>
      </c>
      <c r="O751" s="48">
        <v>0</v>
      </c>
    </row>
    <row r="752" spans="5:15">
      <c r="E752" s="96" t="s">
        <v>2514</v>
      </c>
      <c r="F752" s="38">
        <v>818</v>
      </c>
      <c r="G752" s="38" t="s">
        <v>2515</v>
      </c>
      <c r="H752" s="48">
        <v>198891.2</v>
      </c>
      <c r="J752" s="48">
        <v>0</v>
      </c>
      <c r="K752" s="48">
        <v>0</v>
      </c>
      <c r="L752" s="48">
        <v>1</v>
      </c>
      <c r="M752" s="48">
        <v>198891.2</v>
      </c>
      <c r="N752" s="48">
        <v>491</v>
      </c>
      <c r="O752" s="48">
        <v>0</v>
      </c>
    </row>
    <row r="753" spans="5:15">
      <c r="E753" s="96" t="s">
        <v>2516</v>
      </c>
      <c r="F753" s="38">
        <v>819</v>
      </c>
      <c r="G753" s="38" t="s">
        <v>2517</v>
      </c>
      <c r="H753" s="48">
        <v>144834.81</v>
      </c>
      <c r="J753" s="48">
        <v>0</v>
      </c>
      <c r="K753" s="48">
        <v>0</v>
      </c>
      <c r="L753" s="48">
        <v>1</v>
      </c>
      <c r="M753" s="48">
        <v>144834.81</v>
      </c>
      <c r="N753" s="48">
        <v>492</v>
      </c>
      <c r="O753" s="48">
        <v>0</v>
      </c>
    </row>
    <row r="754" spans="5:15">
      <c r="E754" s="96" t="s">
        <v>2518</v>
      </c>
      <c r="F754" s="38">
        <v>820</v>
      </c>
      <c r="G754" s="38" t="s">
        <v>2519</v>
      </c>
      <c r="H754" s="48">
        <v>60760.29</v>
      </c>
      <c r="J754" s="48">
        <v>0</v>
      </c>
      <c r="K754" s="48">
        <v>0</v>
      </c>
      <c r="L754" s="48">
        <v>1</v>
      </c>
      <c r="M754" s="48">
        <v>60760.29</v>
      </c>
      <c r="N754" s="48">
        <v>493</v>
      </c>
      <c r="O754" s="48">
        <v>0</v>
      </c>
    </row>
    <row r="755" spans="5:15">
      <c r="E755" s="96" t="s">
        <v>2520</v>
      </c>
      <c r="F755" s="38">
        <v>821</v>
      </c>
      <c r="G755" s="38" t="s">
        <v>2521</v>
      </c>
      <c r="H755" s="48">
        <v>32565.54</v>
      </c>
      <c r="J755" s="48">
        <v>0</v>
      </c>
      <c r="K755" s="48">
        <v>0</v>
      </c>
      <c r="L755" s="48">
        <v>1</v>
      </c>
      <c r="M755" s="48">
        <v>32565.54</v>
      </c>
      <c r="N755" s="48">
        <v>494</v>
      </c>
      <c r="O755" s="48">
        <v>0</v>
      </c>
    </row>
    <row r="756" spans="5:15">
      <c r="E756" s="96" t="s">
        <v>2522</v>
      </c>
      <c r="F756" s="38">
        <v>822</v>
      </c>
      <c r="G756" s="38" t="s">
        <v>1404</v>
      </c>
      <c r="H756" s="48">
        <v>238297.99</v>
      </c>
      <c r="J756" s="48">
        <v>0</v>
      </c>
      <c r="K756" s="48">
        <v>0</v>
      </c>
      <c r="L756" s="48">
        <v>1</v>
      </c>
      <c r="M756" s="48">
        <v>238297.99</v>
      </c>
      <c r="N756" s="48">
        <v>495</v>
      </c>
      <c r="O756" s="48">
        <v>0</v>
      </c>
    </row>
    <row r="757" spans="5:15">
      <c r="E757" s="96" t="s">
        <v>2523</v>
      </c>
      <c r="F757" s="38">
        <v>823</v>
      </c>
      <c r="G757" s="38" t="s">
        <v>2524</v>
      </c>
      <c r="H757" s="48">
        <v>806011.88</v>
      </c>
      <c r="J757" s="48">
        <v>0</v>
      </c>
      <c r="K757" s="48">
        <v>0</v>
      </c>
      <c r="L757" s="48">
        <v>1</v>
      </c>
      <c r="M757" s="48">
        <v>806011.88</v>
      </c>
      <c r="N757" s="48">
        <v>496</v>
      </c>
      <c r="O757" s="48">
        <v>0</v>
      </c>
    </row>
    <row r="758" spans="5:15">
      <c r="E758" s="96" t="s">
        <v>2525</v>
      </c>
      <c r="F758" s="38">
        <v>824</v>
      </c>
      <c r="G758" s="38" t="s">
        <v>2526</v>
      </c>
      <c r="H758" s="48">
        <v>448763.98</v>
      </c>
      <c r="J758" s="48">
        <v>0</v>
      </c>
      <c r="K758" s="48">
        <v>0</v>
      </c>
      <c r="L758" s="48">
        <v>1</v>
      </c>
      <c r="M758" s="48">
        <v>448763.98</v>
      </c>
      <c r="N758" s="48">
        <v>497</v>
      </c>
      <c r="O758" s="48">
        <v>0</v>
      </c>
    </row>
    <row r="759" spans="5:15">
      <c r="E759" s="96" t="s">
        <v>2527</v>
      </c>
      <c r="F759" s="38">
        <v>825</v>
      </c>
      <c r="G759" s="38" t="s">
        <v>2528</v>
      </c>
      <c r="H759" s="48">
        <v>73754.09</v>
      </c>
      <c r="J759" s="48">
        <v>0</v>
      </c>
      <c r="K759" s="48">
        <v>0</v>
      </c>
      <c r="L759" s="48">
        <v>1</v>
      </c>
      <c r="M759" s="48">
        <v>73754.09</v>
      </c>
      <c r="N759" s="48">
        <v>498</v>
      </c>
      <c r="O759" s="48">
        <v>0</v>
      </c>
    </row>
    <row r="760" spans="5:15">
      <c r="E760" s="96" t="s">
        <v>2529</v>
      </c>
      <c r="F760" s="38">
        <v>826</v>
      </c>
      <c r="G760" s="38" t="s">
        <v>2530</v>
      </c>
      <c r="H760" s="48">
        <v>1035.71</v>
      </c>
      <c r="J760" s="48">
        <v>0</v>
      </c>
      <c r="K760" s="48">
        <v>0</v>
      </c>
      <c r="L760" s="48">
        <v>1</v>
      </c>
      <c r="M760" s="48">
        <v>1035.71</v>
      </c>
      <c r="N760" s="48">
        <v>499</v>
      </c>
      <c r="O760" s="48">
        <v>0</v>
      </c>
    </row>
    <row r="761" spans="5:15">
      <c r="E761" s="96" t="s">
        <v>2531</v>
      </c>
      <c r="F761" s="38">
        <v>827</v>
      </c>
      <c r="G761" s="38" t="s">
        <v>766</v>
      </c>
      <c r="H761" s="48">
        <v>80313.58</v>
      </c>
      <c r="J761" s="48">
        <v>0</v>
      </c>
      <c r="K761" s="48">
        <v>0</v>
      </c>
      <c r="L761" s="48">
        <v>1</v>
      </c>
      <c r="M761" s="48">
        <v>80313.58</v>
      </c>
      <c r="N761" s="48">
        <v>500</v>
      </c>
      <c r="O761" s="48">
        <v>0</v>
      </c>
    </row>
    <row r="762" spans="5:15">
      <c r="E762" s="96" t="s">
        <v>2532</v>
      </c>
      <c r="F762" s="38">
        <v>828</v>
      </c>
      <c r="G762" s="38" t="s">
        <v>2533</v>
      </c>
      <c r="H762" s="48">
        <v>315917.55</v>
      </c>
      <c r="J762" s="48">
        <v>0</v>
      </c>
      <c r="K762" s="48">
        <v>0</v>
      </c>
      <c r="L762" s="48">
        <v>1</v>
      </c>
      <c r="M762" s="48">
        <v>315917.55</v>
      </c>
      <c r="N762" s="48">
        <v>501</v>
      </c>
      <c r="O762" s="48">
        <v>0</v>
      </c>
    </row>
    <row r="763" spans="5:15">
      <c r="E763" s="96" t="s">
        <v>2534</v>
      </c>
      <c r="F763" s="38">
        <v>829</v>
      </c>
      <c r="G763" s="38" t="s">
        <v>2535</v>
      </c>
      <c r="H763" s="48">
        <v>44309.95</v>
      </c>
      <c r="J763" s="48">
        <v>0</v>
      </c>
      <c r="K763" s="48">
        <v>0</v>
      </c>
      <c r="L763" s="48">
        <v>1</v>
      </c>
      <c r="M763" s="48">
        <v>44309.95</v>
      </c>
      <c r="N763" s="48">
        <v>502</v>
      </c>
      <c r="O763" s="48">
        <v>0</v>
      </c>
    </row>
    <row r="764" spans="5:15">
      <c r="E764" s="96" t="s">
        <v>2536</v>
      </c>
      <c r="F764" s="38">
        <v>830</v>
      </c>
      <c r="G764" s="38" t="s">
        <v>2537</v>
      </c>
      <c r="H764" s="48">
        <v>125679.45</v>
      </c>
      <c r="J764" s="48">
        <v>0</v>
      </c>
      <c r="K764" s="48">
        <v>0</v>
      </c>
      <c r="L764" s="48">
        <v>1</v>
      </c>
      <c r="M764" s="48">
        <v>125679.45</v>
      </c>
      <c r="N764" s="48">
        <v>503</v>
      </c>
      <c r="O764" s="48">
        <v>0</v>
      </c>
    </row>
    <row r="765" spans="5:15">
      <c r="E765" s="96" t="s">
        <v>2538</v>
      </c>
      <c r="F765" s="38">
        <v>831</v>
      </c>
      <c r="G765" s="38" t="s">
        <v>2539</v>
      </c>
      <c r="H765" s="48">
        <v>125790.41</v>
      </c>
      <c r="J765" s="48">
        <v>0</v>
      </c>
      <c r="K765" s="48">
        <v>0</v>
      </c>
      <c r="L765" s="48">
        <v>1</v>
      </c>
      <c r="M765" s="48">
        <v>125790.41</v>
      </c>
      <c r="N765" s="48">
        <v>504</v>
      </c>
      <c r="O765" s="48">
        <v>0</v>
      </c>
    </row>
    <row r="766" spans="5:15">
      <c r="E766" s="96" t="s">
        <v>2540</v>
      </c>
      <c r="F766" s="38">
        <v>832</v>
      </c>
      <c r="G766" s="38" t="s">
        <v>2541</v>
      </c>
      <c r="H766" s="48">
        <v>7819.53</v>
      </c>
      <c r="J766" s="48">
        <v>0</v>
      </c>
      <c r="K766" s="48">
        <v>0</v>
      </c>
      <c r="L766" s="48">
        <v>1</v>
      </c>
      <c r="M766" s="48">
        <v>7819.53</v>
      </c>
      <c r="N766" s="48">
        <v>505</v>
      </c>
      <c r="O766" s="48">
        <v>0</v>
      </c>
    </row>
    <row r="767" spans="5:15">
      <c r="E767" s="96" t="s">
        <v>2542</v>
      </c>
      <c r="F767" s="38">
        <v>833</v>
      </c>
      <c r="G767" s="38" t="s">
        <v>2543</v>
      </c>
      <c r="H767" s="48">
        <v>4942.3900000000003</v>
      </c>
      <c r="J767" s="48">
        <v>0</v>
      </c>
      <c r="K767" s="48">
        <v>0</v>
      </c>
      <c r="L767" s="48">
        <v>1</v>
      </c>
      <c r="M767" s="48">
        <v>4942.3900000000003</v>
      </c>
      <c r="N767" s="48">
        <v>506</v>
      </c>
      <c r="O767" s="48">
        <v>0</v>
      </c>
    </row>
    <row r="768" spans="5:15">
      <c r="E768" s="96" t="s">
        <v>2544</v>
      </c>
      <c r="F768" s="38">
        <v>834</v>
      </c>
      <c r="G768" s="38" t="s">
        <v>2545</v>
      </c>
      <c r="H768" s="48">
        <v>4957.7299999999996</v>
      </c>
      <c r="J768" s="48">
        <v>0</v>
      </c>
      <c r="K768" s="48">
        <v>0</v>
      </c>
      <c r="L768" s="48">
        <v>1</v>
      </c>
      <c r="M768" s="48">
        <v>4957.7299999999996</v>
      </c>
      <c r="N768" s="48">
        <v>507</v>
      </c>
      <c r="O768" s="48">
        <v>0</v>
      </c>
    </row>
    <row r="769" spans="5:15">
      <c r="E769" s="96" t="s">
        <v>2546</v>
      </c>
      <c r="F769" s="38">
        <v>835</v>
      </c>
      <c r="G769" s="38" t="s">
        <v>2547</v>
      </c>
      <c r="H769" s="48">
        <v>3925.4</v>
      </c>
      <c r="J769" s="48">
        <v>0</v>
      </c>
      <c r="K769" s="48">
        <v>0</v>
      </c>
      <c r="L769" s="48">
        <v>1</v>
      </c>
      <c r="M769" s="48">
        <v>3925.4</v>
      </c>
      <c r="N769" s="48">
        <v>508</v>
      </c>
      <c r="O769" s="48">
        <v>0</v>
      </c>
    </row>
    <row r="770" spans="5:15">
      <c r="E770" s="96" t="s">
        <v>2548</v>
      </c>
      <c r="F770" s="38">
        <v>836</v>
      </c>
      <c r="G770" s="38" t="s">
        <v>2549</v>
      </c>
      <c r="H770" s="48">
        <v>930281.09</v>
      </c>
      <c r="J770" s="48">
        <v>0</v>
      </c>
      <c r="K770" s="48">
        <v>0</v>
      </c>
      <c r="L770" s="48">
        <v>1</v>
      </c>
      <c r="M770" s="48">
        <v>930281.09</v>
      </c>
      <c r="N770" s="48">
        <v>509</v>
      </c>
      <c r="O770" s="48">
        <v>0</v>
      </c>
    </row>
    <row r="771" spans="5:15">
      <c r="E771" s="96" t="s">
        <v>2550</v>
      </c>
      <c r="F771" s="38">
        <v>837</v>
      </c>
      <c r="G771" s="38" t="s">
        <v>2551</v>
      </c>
      <c r="H771" s="48">
        <v>77122.98</v>
      </c>
      <c r="J771" s="48">
        <v>0</v>
      </c>
      <c r="K771" s="48">
        <v>0</v>
      </c>
      <c r="L771" s="48">
        <v>1</v>
      </c>
      <c r="M771" s="48">
        <v>77122.98</v>
      </c>
      <c r="N771" s="48">
        <v>510</v>
      </c>
      <c r="O771" s="48">
        <v>0</v>
      </c>
    </row>
    <row r="772" spans="5:15">
      <c r="E772" s="96" t="s">
        <v>2552</v>
      </c>
      <c r="F772" s="38">
        <v>838</v>
      </c>
      <c r="G772" s="38" t="s">
        <v>2553</v>
      </c>
      <c r="H772" s="48">
        <v>1145328.8399999999</v>
      </c>
      <c r="J772" s="48">
        <v>0</v>
      </c>
      <c r="K772" s="48">
        <v>0</v>
      </c>
      <c r="L772" s="48">
        <v>1</v>
      </c>
      <c r="M772" s="48">
        <v>1145328.8399999999</v>
      </c>
      <c r="N772" s="48">
        <v>511</v>
      </c>
      <c r="O772" s="48">
        <v>0</v>
      </c>
    </row>
    <row r="773" spans="5:15">
      <c r="E773" s="96" t="s">
        <v>2554</v>
      </c>
      <c r="F773" s="38">
        <v>840</v>
      </c>
      <c r="G773" s="38" t="s">
        <v>2555</v>
      </c>
      <c r="H773" s="48">
        <v>1429060.2</v>
      </c>
      <c r="J773" s="48">
        <v>0</v>
      </c>
      <c r="K773" s="48">
        <v>0</v>
      </c>
      <c r="L773" s="48">
        <v>1</v>
      </c>
      <c r="M773" s="48">
        <v>1429060.2</v>
      </c>
      <c r="N773" s="48">
        <v>512</v>
      </c>
      <c r="O773" s="48">
        <v>0</v>
      </c>
    </row>
    <row r="774" spans="5:15">
      <c r="E774" s="96" t="s">
        <v>2556</v>
      </c>
      <c r="F774" s="38">
        <v>841</v>
      </c>
      <c r="G774" s="38" t="s">
        <v>2557</v>
      </c>
      <c r="H774" s="48">
        <v>114970.01</v>
      </c>
      <c r="J774" s="48">
        <v>0</v>
      </c>
      <c r="K774" s="48">
        <v>0</v>
      </c>
      <c r="L774" s="48">
        <v>1</v>
      </c>
      <c r="M774" s="48">
        <v>114970.01</v>
      </c>
      <c r="N774" s="48">
        <v>513</v>
      </c>
      <c r="O774" s="48">
        <v>0</v>
      </c>
    </row>
    <row r="775" spans="5:15">
      <c r="E775" s="96" t="s">
        <v>2558</v>
      </c>
      <c r="F775" s="38">
        <v>842</v>
      </c>
      <c r="G775" s="38" t="s">
        <v>2559</v>
      </c>
      <c r="H775" s="48">
        <v>336250.97</v>
      </c>
      <c r="J775" s="48">
        <v>0</v>
      </c>
      <c r="K775" s="48">
        <v>0</v>
      </c>
      <c r="L775" s="48">
        <v>1</v>
      </c>
      <c r="M775" s="48">
        <v>336250.97</v>
      </c>
      <c r="N775" s="48">
        <v>514</v>
      </c>
      <c r="O775" s="48">
        <v>0</v>
      </c>
    </row>
    <row r="776" spans="5:15">
      <c r="E776" s="96" t="s">
        <v>2560</v>
      </c>
      <c r="F776" s="38">
        <v>843</v>
      </c>
      <c r="G776" s="38" t="s">
        <v>2561</v>
      </c>
      <c r="H776" s="48">
        <v>189251.63</v>
      </c>
      <c r="J776" s="48">
        <v>0</v>
      </c>
      <c r="K776" s="48">
        <v>0</v>
      </c>
      <c r="L776" s="48">
        <v>1</v>
      </c>
      <c r="M776" s="48">
        <v>189251.63</v>
      </c>
      <c r="N776" s="48">
        <v>515</v>
      </c>
      <c r="O776" s="48">
        <v>0</v>
      </c>
    </row>
    <row r="777" spans="5:15">
      <c r="E777" s="96" t="s">
        <v>2562</v>
      </c>
      <c r="F777" s="38">
        <v>845</v>
      </c>
      <c r="G777" s="38" t="s">
        <v>2563</v>
      </c>
      <c r="H777" s="48">
        <v>90623.14</v>
      </c>
      <c r="J777" s="48">
        <v>0</v>
      </c>
      <c r="K777" s="48">
        <v>0</v>
      </c>
      <c r="L777" s="48">
        <v>1</v>
      </c>
      <c r="M777" s="48">
        <v>90623.14</v>
      </c>
      <c r="N777" s="48">
        <v>516</v>
      </c>
      <c r="O777" s="48">
        <v>0</v>
      </c>
    </row>
    <row r="778" spans="5:15">
      <c r="E778" s="96" t="s">
        <v>2564</v>
      </c>
      <c r="F778" s="38">
        <v>846</v>
      </c>
      <c r="G778" s="38" t="s">
        <v>2565</v>
      </c>
      <c r="H778" s="48">
        <v>102295.26</v>
      </c>
      <c r="J778" s="48">
        <v>0</v>
      </c>
      <c r="K778" s="48">
        <v>0</v>
      </c>
      <c r="L778" s="48">
        <v>1</v>
      </c>
      <c r="M778" s="48">
        <v>102295.26</v>
      </c>
      <c r="N778" s="48">
        <v>517</v>
      </c>
      <c r="O778" s="48">
        <v>0</v>
      </c>
    </row>
    <row r="779" spans="5:15">
      <c r="E779" s="96" t="s">
        <v>2566</v>
      </c>
      <c r="F779" s="38">
        <v>847</v>
      </c>
      <c r="G779" s="38" t="s">
        <v>2567</v>
      </c>
      <c r="H779" s="48">
        <v>230517.5</v>
      </c>
      <c r="J779" s="48">
        <v>0</v>
      </c>
      <c r="K779" s="48">
        <v>0</v>
      </c>
      <c r="L779" s="48">
        <v>1</v>
      </c>
      <c r="M779" s="48">
        <v>230517.5</v>
      </c>
      <c r="N779" s="48">
        <v>518</v>
      </c>
      <c r="O779" s="48">
        <v>0</v>
      </c>
    </row>
    <row r="780" spans="5:15">
      <c r="E780" s="96" t="s">
        <v>2568</v>
      </c>
      <c r="F780" s="38">
        <v>848</v>
      </c>
      <c r="G780" s="38" t="s">
        <v>2569</v>
      </c>
      <c r="H780" s="48">
        <v>138.53</v>
      </c>
      <c r="J780" s="48">
        <v>0</v>
      </c>
      <c r="K780" s="48">
        <v>0</v>
      </c>
      <c r="L780" s="48">
        <v>1</v>
      </c>
      <c r="M780" s="48">
        <v>138.53</v>
      </c>
      <c r="N780" s="48">
        <v>519</v>
      </c>
      <c r="O780" s="48">
        <v>0</v>
      </c>
    </row>
    <row r="781" spans="5:15">
      <c r="E781" s="96" t="s">
        <v>2570</v>
      </c>
      <c r="F781" s="38">
        <v>849</v>
      </c>
      <c r="G781" s="38" t="s">
        <v>2571</v>
      </c>
      <c r="H781" s="48">
        <v>138.53</v>
      </c>
      <c r="J781" s="48">
        <v>0</v>
      </c>
      <c r="K781" s="48">
        <v>0</v>
      </c>
      <c r="L781" s="48">
        <v>1</v>
      </c>
      <c r="M781" s="48">
        <v>138.53</v>
      </c>
      <c r="N781" s="48">
        <v>520</v>
      </c>
      <c r="O781" s="48">
        <v>0</v>
      </c>
    </row>
    <row r="782" spans="5:15">
      <c r="E782" s="96" t="s">
        <v>2572</v>
      </c>
      <c r="F782" s="38">
        <v>850</v>
      </c>
      <c r="G782" s="38" t="s">
        <v>2573</v>
      </c>
      <c r="H782" s="48">
        <v>5254.23</v>
      </c>
      <c r="J782" s="48">
        <v>0</v>
      </c>
      <c r="K782" s="48">
        <v>0</v>
      </c>
      <c r="L782" s="48">
        <v>1</v>
      </c>
      <c r="M782" s="48">
        <v>5254.23</v>
      </c>
      <c r="N782" s="48">
        <v>521</v>
      </c>
      <c r="O782" s="48">
        <v>0</v>
      </c>
    </row>
    <row r="783" spans="5:15">
      <c r="E783" s="96" t="s">
        <v>2574</v>
      </c>
      <c r="F783" s="38">
        <v>851</v>
      </c>
      <c r="G783" s="38" t="s">
        <v>2575</v>
      </c>
      <c r="H783" s="48">
        <v>311558.11</v>
      </c>
      <c r="J783" s="48">
        <v>0</v>
      </c>
      <c r="K783" s="48">
        <v>0</v>
      </c>
      <c r="L783" s="48">
        <v>1</v>
      </c>
      <c r="M783" s="48">
        <v>311558.11</v>
      </c>
      <c r="N783" s="48">
        <v>522</v>
      </c>
      <c r="O783" s="48">
        <v>0</v>
      </c>
    </row>
    <row r="784" spans="5:15">
      <c r="E784" s="96" t="s">
        <v>2576</v>
      </c>
      <c r="F784" s="38">
        <v>852</v>
      </c>
      <c r="G784" s="38" t="s">
        <v>2577</v>
      </c>
      <c r="H784" s="48">
        <v>29769.81</v>
      </c>
      <c r="J784" s="48">
        <v>0</v>
      </c>
      <c r="K784" s="48">
        <v>0</v>
      </c>
      <c r="L784" s="48">
        <v>1</v>
      </c>
      <c r="M784" s="48">
        <v>29769.81</v>
      </c>
      <c r="N784" s="48">
        <v>523</v>
      </c>
      <c r="O784" s="48">
        <v>0</v>
      </c>
    </row>
    <row r="785" spans="5:15">
      <c r="E785" s="96" t="s">
        <v>2578</v>
      </c>
      <c r="F785" s="38">
        <v>853</v>
      </c>
      <c r="G785" s="38" t="s">
        <v>2579</v>
      </c>
      <c r="H785" s="48">
        <v>51774.12</v>
      </c>
      <c r="J785" s="48">
        <v>0</v>
      </c>
      <c r="K785" s="48">
        <v>0</v>
      </c>
      <c r="L785" s="48">
        <v>1</v>
      </c>
      <c r="M785" s="48">
        <v>51774.12</v>
      </c>
      <c r="N785" s="48">
        <v>524</v>
      </c>
      <c r="O785" s="48">
        <v>0</v>
      </c>
    </row>
    <row r="786" spans="5:15">
      <c r="E786" s="96" t="s">
        <v>2580</v>
      </c>
      <c r="F786" s="38">
        <v>854</v>
      </c>
      <c r="G786" s="38" t="s">
        <v>2581</v>
      </c>
      <c r="H786" s="48">
        <v>9289.89</v>
      </c>
      <c r="J786" s="48">
        <v>0</v>
      </c>
      <c r="K786" s="48">
        <v>0</v>
      </c>
      <c r="L786" s="48">
        <v>1</v>
      </c>
      <c r="M786" s="48">
        <v>9289.89</v>
      </c>
      <c r="N786" s="48">
        <v>525</v>
      </c>
      <c r="O786" s="48">
        <v>0</v>
      </c>
    </row>
    <row r="787" spans="5:15">
      <c r="E787" s="96" t="s">
        <v>2582</v>
      </c>
      <c r="F787" s="38">
        <v>855</v>
      </c>
      <c r="G787" s="38" t="s">
        <v>2583</v>
      </c>
      <c r="H787" s="48">
        <v>1332.25</v>
      </c>
      <c r="J787" s="48">
        <v>0</v>
      </c>
      <c r="K787" s="48">
        <v>0</v>
      </c>
      <c r="L787" s="48">
        <v>1</v>
      </c>
      <c r="M787" s="48">
        <v>1332.25</v>
      </c>
      <c r="N787" s="48">
        <v>526</v>
      </c>
      <c r="O787" s="48">
        <v>0</v>
      </c>
    </row>
    <row r="788" spans="5:15">
      <c r="E788" s="96" t="s">
        <v>2584</v>
      </c>
      <c r="F788" s="38">
        <v>856</v>
      </c>
      <c r="G788" s="38" t="s">
        <v>2585</v>
      </c>
      <c r="H788" s="48">
        <v>89982.76</v>
      </c>
      <c r="J788" s="48">
        <v>0</v>
      </c>
      <c r="K788" s="48">
        <v>0</v>
      </c>
      <c r="L788" s="48">
        <v>1</v>
      </c>
      <c r="M788" s="48">
        <v>89982.76</v>
      </c>
      <c r="N788" s="48">
        <v>527</v>
      </c>
      <c r="O788" s="48">
        <v>0</v>
      </c>
    </row>
    <row r="789" spans="5:15">
      <c r="E789" s="96" t="s">
        <v>2586</v>
      </c>
      <c r="F789" s="38">
        <v>857</v>
      </c>
      <c r="G789" s="38" t="s">
        <v>2587</v>
      </c>
      <c r="H789" s="48">
        <v>14008.97</v>
      </c>
      <c r="J789" s="48">
        <v>0</v>
      </c>
      <c r="K789" s="48">
        <v>0</v>
      </c>
      <c r="L789" s="48">
        <v>1</v>
      </c>
      <c r="M789" s="48">
        <v>14008.97</v>
      </c>
      <c r="N789" s="48">
        <v>528</v>
      </c>
      <c r="O789" s="48">
        <v>0</v>
      </c>
    </row>
    <row r="790" spans="5:15">
      <c r="E790" s="96" t="s">
        <v>2588</v>
      </c>
      <c r="F790" s="38">
        <v>858</v>
      </c>
      <c r="G790" s="38" t="s">
        <v>2589</v>
      </c>
      <c r="H790" s="48">
        <v>16900.36</v>
      </c>
      <c r="J790" s="48">
        <v>0</v>
      </c>
      <c r="K790" s="48">
        <v>0</v>
      </c>
      <c r="L790" s="48">
        <v>1</v>
      </c>
      <c r="M790" s="48">
        <v>16900.36</v>
      </c>
      <c r="N790" s="48">
        <v>529</v>
      </c>
      <c r="O790" s="48">
        <v>0</v>
      </c>
    </row>
    <row r="791" spans="5:15">
      <c r="E791" s="96" t="s">
        <v>2590</v>
      </c>
      <c r="F791" s="38">
        <v>859</v>
      </c>
      <c r="G791" s="38" t="s">
        <v>2591</v>
      </c>
      <c r="H791" s="48">
        <v>11277.45</v>
      </c>
      <c r="J791" s="48">
        <v>0</v>
      </c>
      <c r="K791" s="48">
        <v>0</v>
      </c>
      <c r="L791" s="48">
        <v>1</v>
      </c>
      <c r="M791" s="48">
        <v>11277.45</v>
      </c>
      <c r="N791" s="48">
        <v>530</v>
      </c>
      <c r="O791" s="48">
        <v>0</v>
      </c>
    </row>
    <row r="792" spans="5:15">
      <c r="E792" s="96" t="s">
        <v>2592</v>
      </c>
      <c r="F792" s="38">
        <v>860</v>
      </c>
      <c r="G792" s="38" t="s">
        <v>2593</v>
      </c>
      <c r="H792" s="48">
        <v>4968.5200000000004</v>
      </c>
      <c r="J792" s="48">
        <v>0</v>
      </c>
      <c r="K792" s="48">
        <v>0</v>
      </c>
      <c r="L792" s="48">
        <v>1</v>
      </c>
      <c r="M792" s="48">
        <v>4968.5200000000004</v>
      </c>
      <c r="N792" s="48">
        <v>531</v>
      </c>
      <c r="O792" s="48">
        <v>0</v>
      </c>
    </row>
    <row r="793" spans="5:15">
      <c r="E793" s="96" t="s">
        <v>2594</v>
      </c>
      <c r="F793" s="38">
        <v>861</v>
      </c>
      <c r="G793" s="38" t="s">
        <v>2595</v>
      </c>
      <c r="H793" s="48">
        <v>1547.76</v>
      </c>
      <c r="J793" s="48">
        <v>0</v>
      </c>
      <c r="K793" s="48">
        <v>0</v>
      </c>
      <c r="L793" s="48">
        <v>1</v>
      </c>
      <c r="M793" s="48">
        <v>1547.76</v>
      </c>
      <c r="N793" s="48">
        <v>532</v>
      </c>
      <c r="O793" s="48">
        <v>0</v>
      </c>
    </row>
    <row r="794" spans="5:15">
      <c r="E794" s="96" t="s">
        <v>2596</v>
      </c>
      <c r="F794" s="38">
        <v>862</v>
      </c>
      <c r="G794" s="38" t="s">
        <v>2597</v>
      </c>
      <c r="H794" s="48">
        <v>1934.7</v>
      </c>
      <c r="J794" s="48">
        <v>0</v>
      </c>
      <c r="K794" s="48">
        <v>0</v>
      </c>
      <c r="L794" s="48">
        <v>1</v>
      </c>
      <c r="M794" s="48">
        <v>1934.7</v>
      </c>
      <c r="N794" s="48">
        <v>533</v>
      </c>
      <c r="O794" s="48">
        <v>0</v>
      </c>
    </row>
    <row r="795" spans="5:15">
      <c r="E795" s="96" t="s">
        <v>2598</v>
      </c>
      <c r="F795" s="38">
        <v>863</v>
      </c>
      <c r="G795" s="38" t="s">
        <v>2599</v>
      </c>
      <c r="H795" s="48">
        <v>1547.76</v>
      </c>
      <c r="J795" s="48">
        <v>0</v>
      </c>
      <c r="K795" s="48">
        <v>0</v>
      </c>
      <c r="L795" s="48">
        <v>1</v>
      </c>
      <c r="M795" s="48">
        <v>1547.76</v>
      </c>
      <c r="N795" s="48">
        <v>534</v>
      </c>
      <c r="O795" s="48">
        <v>0</v>
      </c>
    </row>
    <row r="796" spans="5:15">
      <c r="E796" s="96" t="s">
        <v>2600</v>
      </c>
      <c r="F796" s="38">
        <v>864</v>
      </c>
      <c r="G796" s="38" t="s">
        <v>2601</v>
      </c>
      <c r="H796" s="48">
        <v>50861.57</v>
      </c>
      <c r="J796" s="48">
        <v>0</v>
      </c>
      <c r="K796" s="48">
        <v>0</v>
      </c>
      <c r="L796" s="48">
        <v>1</v>
      </c>
      <c r="M796" s="48">
        <v>50861.57</v>
      </c>
      <c r="N796" s="48">
        <v>535</v>
      </c>
      <c r="O796" s="48">
        <v>0</v>
      </c>
    </row>
    <row r="797" spans="5:15">
      <c r="E797" s="96" t="s">
        <v>2602</v>
      </c>
      <c r="F797" s="38">
        <v>865</v>
      </c>
      <c r="G797" s="38" t="s">
        <v>2603</v>
      </c>
      <c r="H797" s="48">
        <v>12023.74</v>
      </c>
      <c r="J797" s="48">
        <v>0</v>
      </c>
      <c r="K797" s="48">
        <v>0</v>
      </c>
      <c r="L797" s="48">
        <v>1</v>
      </c>
      <c r="M797" s="48">
        <v>12023.74</v>
      </c>
      <c r="N797" s="48">
        <v>536</v>
      </c>
      <c r="O797" s="48">
        <v>0</v>
      </c>
    </row>
    <row r="798" spans="5:15">
      <c r="E798" s="96" t="s">
        <v>2604</v>
      </c>
      <c r="F798" s="38">
        <v>866</v>
      </c>
      <c r="G798" s="38" t="s">
        <v>2605</v>
      </c>
      <c r="H798" s="48">
        <v>1184.21</v>
      </c>
      <c r="J798" s="48">
        <v>0</v>
      </c>
      <c r="K798" s="48">
        <v>0</v>
      </c>
      <c r="L798" s="48">
        <v>1</v>
      </c>
      <c r="M798" s="48">
        <v>1184.21</v>
      </c>
      <c r="N798" s="48">
        <v>537</v>
      </c>
      <c r="O798" s="48">
        <v>0</v>
      </c>
    </row>
    <row r="799" spans="5:15">
      <c r="E799" s="96" t="s">
        <v>2606</v>
      </c>
      <c r="F799" s="38">
        <v>867</v>
      </c>
      <c r="G799" s="38" t="s">
        <v>2607</v>
      </c>
      <c r="H799" s="48">
        <v>26664.880000000001</v>
      </c>
      <c r="J799" s="48">
        <v>0</v>
      </c>
      <c r="K799" s="48">
        <v>0</v>
      </c>
      <c r="L799" s="48">
        <v>1</v>
      </c>
      <c r="M799" s="48">
        <v>26664.880000000001</v>
      </c>
      <c r="N799" s="48">
        <v>538</v>
      </c>
      <c r="O799" s="48">
        <v>0</v>
      </c>
    </row>
    <row r="800" spans="5:15">
      <c r="E800" s="96" t="s">
        <v>2608</v>
      </c>
      <c r="F800" s="38">
        <v>868</v>
      </c>
      <c r="G800" s="38" t="s">
        <v>2609</v>
      </c>
      <c r="H800" s="48">
        <v>223465.47</v>
      </c>
      <c r="J800" s="48">
        <v>0</v>
      </c>
      <c r="K800" s="48">
        <v>0</v>
      </c>
      <c r="L800" s="48">
        <v>1</v>
      </c>
      <c r="M800" s="48">
        <v>223465.47</v>
      </c>
      <c r="N800" s="48">
        <v>539</v>
      </c>
      <c r="O800" s="48">
        <v>0</v>
      </c>
    </row>
    <row r="801" spans="5:15">
      <c r="E801" s="96" t="s">
        <v>2610</v>
      </c>
      <c r="F801" s="38">
        <v>869</v>
      </c>
      <c r="G801" s="38" t="s">
        <v>2611</v>
      </c>
      <c r="H801" s="48">
        <v>4435.82</v>
      </c>
      <c r="J801" s="48">
        <v>0</v>
      </c>
      <c r="K801" s="48">
        <v>0</v>
      </c>
      <c r="L801" s="48">
        <v>1</v>
      </c>
      <c r="M801" s="48">
        <v>4435.82</v>
      </c>
      <c r="N801" s="48">
        <v>540</v>
      </c>
      <c r="O801" s="48">
        <v>0</v>
      </c>
    </row>
    <row r="802" spans="5:15">
      <c r="E802" s="96" t="s">
        <v>2612</v>
      </c>
      <c r="F802" s="38">
        <v>870</v>
      </c>
      <c r="G802" s="38" t="s">
        <v>2613</v>
      </c>
      <c r="H802" s="48">
        <v>1332.24</v>
      </c>
      <c r="J802" s="48">
        <v>0</v>
      </c>
      <c r="K802" s="48">
        <v>0</v>
      </c>
      <c r="L802" s="48">
        <v>1</v>
      </c>
      <c r="M802" s="48">
        <v>1332.24</v>
      </c>
      <c r="N802" s="48">
        <v>541</v>
      </c>
      <c r="O802" s="48">
        <v>0</v>
      </c>
    </row>
    <row r="803" spans="5:15">
      <c r="E803" s="96" t="s">
        <v>2614</v>
      </c>
      <c r="F803" s="38">
        <v>871</v>
      </c>
      <c r="G803" s="38" t="s">
        <v>2615</v>
      </c>
      <c r="H803" s="48">
        <v>36138.660000000003</v>
      </c>
      <c r="J803" s="48">
        <v>0</v>
      </c>
      <c r="K803" s="48">
        <v>0</v>
      </c>
      <c r="L803" s="48">
        <v>1</v>
      </c>
      <c r="M803" s="48">
        <v>36138.660000000003</v>
      </c>
      <c r="N803" s="48">
        <v>542</v>
      </c>
      <c r="O803" s="48">
        <v>0</v>
      </c>
    </row>
    <row r="804" spans="5:15">
      <c r="E804" s="96" t="s">
        <v>2616</v>
      </c>
      <c r="F804" s="38">
        <v>872</v>
      </c>
      <c r="G804" s="38" t="s">
        <v>2617</v>
      </c>
      <c r="H804" s="48">
        <v>31889.02</v>
      </c>
      <c r="J804" s="48">
        <v>0</v>
      </c>
      <c r="K804" s="48">
        <v>0</v>
      </c>
      <c r="L804" s="48">
        <v>1</v>
      </c>
      <c r="M804" s="48">
        <v>31889.02</v>
      </c>
      <c r="N804" s="48">
        <v>543</v>
      </c>
      <c r="O804" s="48">
        <v>0</v>
      </c>
    </row>
    <row r="805" spans="5:15">
      <c r="E805" s="96" t="s">
        <v>2618</v>
      </c>
      <c r="F805" s="38">
        <v>873</v>
      </c>
      <c r="G805" s="38" t="s">
        <v>2619</v>
      </c>
      <c r="H805" s="48">
        <v>1406.05</v>
      </c>
      <c r="J805" s="48">
        <v>0</v>
      </c>
      <c r="K805" s="48">
        <v>0</v>
      </c>
      <c r="L805" s="48">
        <v>1</v>
      </c>
      <c r="M805" s="48">
        <v>1406.05</v>
      </c>
      <c r="N805" s="48">
        <v>544</v>
      </c>
      <c r="O805" s="48">
        <v>0</v>
      </c>
    </row>
    <row r="806" spans="5:15" ht="15.75">
      <c r="E806" s="142" t="s">
        <v>3094</v>
      </c>
      <c r="F806" s="38">
        <v>874</v>
      </c>
      <c r="G806" s="38" t="s">
        <v>3095</v>
      </c>
      <c r="H806" s="48">
        <v>2138.64</v>
      </c>
      <c r="J806" s="48">
        <v>0</v>
      </c>
      <c r="K806" s="48">
        <v>0</v>
      </c>
      <c r="L806" s="48">
        <v>1</v>
      </c>
      <c r="M806" s="48">
        <v>2138.64</v>
      </c>
      <c r="N806" s="48"/>
      <c r="O806" s="48"/>
    </row>
    <row r="807" spans="5:15" ht="15.75">
      <c r="E807" s="142" t="s">
        <v>3096</v>
      </c>
      <c r="F807" s="38">
        <v>875</v>
      </c>
      <c r="G807" s="38" t="s">
        <v>3097</v>
      </c>
      <c r="H807" s="48">
        <v>222.02</v>
      </c>
      <c r="J807" s="48">
        <v>0</v>
      </c>
      <c r="K807" s="48">
        <v>0</v>
      </c>
      <c r="L807" s="48">
        <v>1</v>
      </c>
      <c r="M807" s="48">
        <v>222.02</v>
      </c>
      <c r="N807" s="48"/>
      <c r="O807" s="48"/>
    </row>
    <row r="808" spans="5:15" ht="15.75">
      <c r="E808" s="142" t="s">
        <v>3098</v>
      </c>
      <c r="F808" s="38">
        <v>876</v>
      </c>
      <c r="G808" s="38" t="s">
        <v>3099</v>
      </c>
      <c r="H808" s="48">
        <v>-1495929986.6099999</v>
      </c>
      <c r="J808" s="48">
        <v>0</v>
      </c>
      <c r="K808" s="48">
        <v>0</v>
      </c>
      <c r="L808" s="48">
        <v>1</v>
      </c>
      <c r="M808" s="48">
        <v>-1495929986.6099999</v>
      </c>
      <c r="N808" s="48"/>
      <c r="O808" s="48"/>
    </row>
    <row r="809" spans="5:15">
      <c r="E809" s="96"/>
      <c r="H809" s="48"/>
      <c r="J809" s="48"/>
      <c r="K809" s="48"/>
      <c r="L809" s="48"/>
      <c r="M809" s="48"/>
      <c r="N809" s="48"/>
      <c r="O809" s="48"/>
    </row>
    <row r="810" spans="5:15">
      <c r="E810" s="96"/>
      <c r="H810" s="48"/>
      <c r="J810" s="48"/>
      <c r="K810" s="48"/>
      <c r="L810" s="48"/>
      <c r="M810" s="48"/>
      <c r="N810" s="48"/>
      <c r="O810" s="48"/>
    </row>
    <row r="811" spans="5:15">
      <c r="E811" s="96"/>
      <c r="H811" s="48"/>
      <c r="J811" s="48"/>
      <c r="K811" s="48"/>
      <c r="L811" s="48"/>
      <c r="M811" s="48"/>
      <c r="N811" s="48"/>
      <c r="O811" s="48"/>
    </row>
    <row r="812" spans="5:15">
      <c r="E812" s="96"/>
      <c r="H812" s="48"/>
      <c r="J812" s="48"/>
      <c r="K812" s="48"/>
      <c r="L812" s="48"/>
      <c r="M812" s="48"/>
      <c r="N812" s="48"/>
      <c r="O812" s="48"/>
    </row>
    <row r="813" spans="5:15">
      <c r="E813" s="96"/>
      <c r="H813" s="48"/>
      <c r="J813" s="48"/>
      <c r="K813" s="48"/>
      <c r="L813" s="48"/>
      <c r="M813" s="48"/>
      <c r="N813" s="48"/>
      <c r="O813" s="48"/>
    </row>
  </sheetData>
  <conditionalFormatting sqref="A6:B6 B25 B22 B37:B102">
    <cfRule type="cellIs" dxfId="25" priority="3" stopIfTrue="1" operator="notEqual">
      <formula>0</formula>
    </cfRule>
  </conditionalFormatting>
  <conditionalFormatting sqref="A6:B6 A25:B25 A22:B22 A37:B264">
    <cfRule type="cellIs" dxfId="24" priority="2" stopIfTrue="1" operator="greaterThan">
      <formula>0</formula>
    </cfRule>
  </conditionalFormatting>
  <conditionalFormatting sqref="A2:A60 A61:B1048576 B1:B60">
    <cfRule type="cellIs" dxfId="23" priority="1" operator="notEqual">
      <formula>0</formula>
    </cfRule>
  </conditionalFormatting>
  <pageMargins left="0.7" right="0.7" top="0.75" bottom="0.75" header="0.3" footer="0.3"/>
</worksheet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36AE371446CE04684D343C49EECD244" ma:contentTypeVersion="1" ma:contentTypeDescription="Create a new document." ma:contentTypeScope="" ma:versionID="4c384668bb97c29931f7e8fb149bf1df">
  <xsd:schema xmlns:xsd="http://www.w3.org/2001/XMLSchema" xmlns:xs="http://www.w3.org/2001/XMLSchema" xmlns:p="http://schemas.microsoft.com/office/2006/metadata/properties" xmlns:ns2="ba4c5515-d91d-4e1f-9264-41c675fa362c" targetNamespace="http://schemas.microsoft.com/office/2006/metadata/properties" ma:root="true" ma:fieldsID="7db2d172e750fb061a740b1ad0a683c5" ns2:_="">
    <xsd:import namespace="ba4c5515-d91d-4e1f-9264-41c675fa362c"/>
    <xsd:element name="properties">
      <xsd:complexType>
        <xsd:sequence>
          <xsd:element name="documentManagement">
            <xsd:complexType>
              <xsd:all>
                <xsd:element ref="ns2:ParentListItem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4c5515-d91d-4e1f-9264-41c675fa362c" elementFormDefault="qualified">
    <xsd:import namespace="http://schemas.microsoft.com/office/2006/documentManagement/types"/>
    <xsd:import namespace="http://schemas.microsoft.com/office/infopath/2007/PartnerControls"/>
    <xsd:element name="ParentListItemID" ma:index="8" nillable="true" ma:displayName="ParentListItemID" ma:hidden="true" ma:internalName="ParentListItemID" ma:readOnly="fals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arentListItemID xmlns="ba4c5515-d91d-4e1f-9264-41c675fa362c" xsi:nil="true"/>
  </documentManagement>
</p:properties>
</file>

<file path=customXml/itemProps1.xml><?xml version="1.0" encoding="utf-8"?>
<ds:datastoreItem xmlns:ds="http://schemas.openxmlformats.org/officeDocument/2006/customXml" ds:itemID="{26E44789-0FED-47AC-8F33-546F9C495D91}"/>
</file>

<file path=customXml/itemProps2.xml><?xml version="1.0" encoding="utf-8"?>
<ds:datastoreItem xmlns:ds="http://schemas.openxmlformats.org/officeDocument/2006/customXml" ds:itemID="{A88471AA-809E-429D-A89F-718B2F70D872}"/>
</file>

<file path=customXml/itemProps3.xml><?xml version="1.0" encoding="utf-8"?>
<ds:datastoreItem xmlns:ds="http://schemas.openxmlformats.org/officeDocument/2006/customXml" ds:itemID="{4011CD95-2AA7-4897-90A7-1CC675D6DA6F}"/>
</file>

<file path=docProps/app.xml><?xml version="1.0" encoding="utf-8"?>
<Properties xmlns="http://schemas.openxmlformats.org/officeDocument/2006/extended-properties" xmlns:vt="http://schemas.openxmlformats.org/officeDocument/2006/docPropsVTypes">
  <Application>Microsoft Excel</Application>
  <DocSecurity>0</DocSecurity>
  <ScaleCrop>false</ScaleCrop>
  <HeadingPairs>
    <vt:vector size="4" baseType="variant">
      <vt:variant>
        <vt:lpstr>Worksheets</vt:lpstr>
      </vt:variant>
      <vt:variant>
        <vt:i4>15</vt:i4>
      </vt:variant>
      <vt:variant>
        <vt:lpstr>Named Ranges</vt:lpstr>
      </vt:variant>
      <vt:variant>
        <vt:i4>4</vt:i4>
      </vt:variant>
    </vt:vector>
  </HeadingPairs>
  <TitlesOfParts>
    <vt:vector size="19" baseType="lpstr">
      <vt:lpstr>Update Proceedure</vt:lpstr>
      <vt:lpstr>CHECKS</vt:lpstr>
      <vt:lpstr>Compare</vt:lpstr>
      <vt:lpstr>Main</vt:lpstr>
      <vt:lpstr>NBV</vt:lpstr>
      <vt:lpstr>misc source info</vt:lpstr>
      <vt:lpstr>1-CIP</vt:lpstr>
      <vt:lpstr>3-WIP</vt:lpstr>
      <vt:lpstr>2-WIP</vt:lpstr>
      <vt:lpstr>1-WIP</vt:lpstr>
      <vt:lpstr>GL Land</vt:lpstr>
      <vt:lpstr>Table_OATS UL</vt:lpstr>
      <vt:lpstr>2-OATS</vt:lpstr>
      <vt:lpstr>1-OATS</vt:lpstr>
      <vt:lpstr>Sheet1</vt:lpstr>
      <vt:lpstr>Base_Year</vt:lpstr>
      <vt:lpstr>Compare!Print_Area</vt:lpstr>
      <vt:lpstr>NBV!Print_Area</vt:lpstr>
      <vt:lpstr>'Table_OATS UL'!Print_Area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_</dc:title>
  <dc:creator/>
  <cp:lastModifiedBy/>
  <dcterms:created xsi:type="dcterms:W3CDTF">2014-03-10T23:41:21Z</dcterms:created>
  <dcterms:modified xsi:type="dcterms:W3CDTF">2014-03-11T06:18:15Z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0x010100536AE371446CE04684D343C49EECD244</vt:lpwstr>
  </property>
</Properties>
</file>